
<file path=[Content_Types].xml><?xml version="1.0" encoding="utf-8"?>
<Types xmlns="http://schemas.openxmlformats.org/package/2006/content-types">
  <Default Extension="png" ContentType="image/png"/>
  <Default Extension="svg" ContentType="image/svg+xml"/>
  <Default Extension="jpeg" ContentType="image/jpeg"/>
  <Default Extension="rels" ContentType="application/vnd.openxmlformats-package.relationships+xml"/>
  <Default Extension="xml" ContentType="application/xml"/>
  <Default Extension="wdp" ContentType="image/vnd.ms-photo"/>
  <Default Extension="tiff" ContentType="image/tif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slideLayouts/slideLayout15.xml" ContentType="application/vnd.openxmlformats-officedocument.presentationml.slideLayout+xml"/>
  <Override PartName="/ppt/theme/theme3.xml" ContentType="application/vnd.openxmlformats-officedocument.theme+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theme/theme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firstSlideNum="0" showSpecialPlsOnTitleSld="0" saveSubsetFonts="1" autoCompressPictures="0">
  <p:sldMasterIdLst>
    <p:sldMasterId id="2147483780" r:id="rId1"/>
    <p:sldMasterId id="2147483685" r:id="rId2"/>
    <p:sldMasterId id="2147483677" r:id="rId3"/>
    <p:sldMasterId id="2147483660" r:id="rId4"/>
  </p:sldMasterIdLst>
  <p:notesMasterIdLst>
    <p:notesMasterId r:id="rId28"/>
  </p:notesMasterIdLst>
  <p:handoutMasterIdLst>
    <p:handoutMasterId r:id="rId29"/>
  </p:handoutMasterIdLst>
  <p:sldIdLst>
    <p:sldId id="303" r:id="rId5"/>
    <p:sldId id="2719" r:id="rId6"/>
    <p:sldId id="474" r:id="rId7"/>
    <p:sldId id="2725" r:id="rId8"/>
    <p:sldId id="456" r:id="rId9"/>
    <p:sldId id="455" r:id="rId10"/>
    <p:sldId id="454" r:id="rId11"/>
    <p:sldId id="457" r:id="rId12"/>
    <p:sldId id="266" r:id="rId13"/>
    <p:sldId id="458" r:id="rId14"/>
    <p:sldId id="472" r:id="rId15"/>
    <p:sldId id="469" r:id="rId16"/>
    <p:sldId id="263" r:id="rId17"/>
    <p:sldId id="257" r:id="rId18"/>
    <p:sldId id="256" r:id="rId19"/>
    <p:sldId id="259" r:id="rId20"/>
    <p:sldId id="2722" r:id="rId21"/>
    <p:sldId id="467" r:id="rId22"/>
    <p:sldId id="473" r:id="rId23"/>
    <p:sldId id="2720" r:id="rId24"/>
    <p:sldId id="2721" r:id="rId25"/>
    <p:sldId id="2724" r:id="rId26"/>
    <p:sldId id="322" r:id="rId27"/>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xmlns="">
        <p15:guide id="1" orient="horz" pos="2160" userDrawn="1">
          <p15:clr>
            <a:srgbClr val="A4A3A4"/>
          </p15:clr>
        </p15:guide>
        <p15:guide id="4" orient="horz" pos="864" userDrawn="1">
          <p15:clr>
            <a:srgbClr val="A4A3A4"/>
          </p15:clr>
        </p15:guide>
        <p15:guide id="5" pos="3840">
          <p15:clr>
            <a:srgbClr val="A4A3A4"/>
          </p15:clr>
        </p15:guide>
      </p15:sldGuideLst>
    </p:ext>
    <p:ext uri="{2D200454-40CA-4A62-9FC3-DE9A4176ACB9}">
      <p15:notesGuideLst xmlns:p15="http://schemas.microsoft.com/office/powerpoint/2012/main" xmlns=""/>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Sharma, Shruti (LDN-WSW)" initials="SS(" lastIdx="11" clrIdx="0">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44C7D2"/>
    <a:srgbClr val="2B285A"/>
    <a:srgbClr val="73FDD6"/>
    <a:srgbClr val="F8F8F8"/>
    <a:srgbClr val="302B5A"/>
    <a:srgbClr val="1191AE"/>
    <a:srgbClr val="1990AB"/>
    <a:srgbClr val="0078AE"/>
    <a:srgbClr val="E7232D"/>
    <a:srgbClr val="541B2C"/>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xmlns=""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2832" autoAdjust="0"/>
    <p:restoredTop sz="94676" autoAdjust="0"/>
  </p:normalViewPr>
  <p:slideViewPr>
    <p:cSldViewPr snapToGrid="0" snapToObjects="1">
      <p:cViewPr varScale="1">
        <p:scale>
          <a:sx n="70" d="100"/>
          <a:sy n="70" d="100"/>
        </p:scale>
        <p:origin x="-420" y="-90"/>
      </p:cViewPr>
      <p:guideLst>
        <p:guide orient="horz" pos="2160"/>
        <p:guide orient="horz" pos="864"/>
        <p:guide pos="3840"/>
      </p:guideLst>
    </p:cSldViewPr>
  </p:slideViewPr>
  <p:outlineViewPr>
    <p:cViewPr>
      <p:scale>
        <a:sx n="33" d="100"/>
        <a:sy n="33" d="100"/>
      </p:scale>
      <p:origin x="0" y="0"/>
    </p:cViewPr>
  </p:outlineViewPr>
  <p:notesTextViewPr>
    <p:cViewPr>
      <p:scale>
        <a:sx n="1" d="1"/>
        <a:sy n="1" d="1"/>
      </p:scale>
      <p:origin x="0" y="0"/>
    </p:cViewPr>
  </p:notesTextViewPr>
  <p:sorterViewPr>
    <p:cViewPr varScale="1">
      <p:scale>
        <a:sx n="1" d="1"/>
        <a:sy n="1" d="1"/>
      </p:scale>
      <p:origin x="0" y="0"/>
    </p:cViewPr>
  </p:sorterViewPr>
  <p:notesViewPr>
    <p:cSldViewPr snapToGrid="0" snapToObjects="1">
      <p:cViewPr varScale="1">
        <p:scale>
          <a:sx n="169" d="100"/>
          <a:sy n="169" d="100"/>
        </p:scale>
        <p:origin x="5400" y="184"/>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 Type="http://schemas.openxmlformats.org/officeDocument/2006/relationships/slideMaster" Target="slideMasters/slideMaster3.xml"/><Relationship Id="rId21" Type="http://schemas.openxmlformats.org/officeDocument/2006/relationships/slide" Target="slides/slide17.xml"/><Relationship Id="rId34" Type="http://schemas.openxmlformats.org/officeDocument/2006/relationships/tableStyles" Target="tableStyles.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theme" Target="theme/theme1.xml"/><Relationship Id="rId2" Type="http://schemas.openxmlformats.org/officeDocument/2006/relationships/slideMaster" Target="slideMasters/slideMaster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handoutMaster" Target="handoutMasters/handoutMaster1.xml"/><Relationship Id="rId1" Type="http://schemas.openxmlformats.org/officeDocument/2006/relationships/slideMaster" Target="slideMasters/slideMaster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viewProps" Target="viewProp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notesMaster" Target="notesMasters/notesMaster1.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presProps" Target="presProps.xml"/><Relationship Id="rId4" Type="http://schemas.openxmlformats.org/officeDocument/2006/relationships/slideMaster" Target="slideMasters/slideMaster4.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commentAuthors" Target="commentAuthors.xml"/><Relationship Id="rId8" Type="http://schemas.openxmlformats.org/officeDocument/2006/relationships/slide" Target="slides/slide4.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xmlns="" id="{8A5405E6-13E8-1041-81EE-8E2C8E255AFE}"/>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latin typeface="Museo Sans 500" panose="02000000000000000000" pitchFamily="2" charset="77"/>
            </a:endParaRPr>
          </a:p>
        </p:txBody>
      </p:sp>
      <p:sp>
        <p:nvSpPr>
          <p:cNvPr id="3" name="Date Placeholder 2">
            <a:extLst>
              <a:ext uri="{FF2B5EF4-FFF2-40B4-BE49-F238E27FC236}">
                <a16:creationId xmlns:a16="http://schemas.microsoft.com/office/drawing/2014/main" xmlns="" id="{CF623C11-2342-E04C-9E1B-8456ED8DFBD0}"/>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3B3F1120-0A43-D04E-8801-6496FD3839C5}" type="datetimeFigureOut">
              <a:rPr lang="en-US" smtClean="0">
                <a:latin typeface="Museo Sans 500" panose="02000000000000000000" pitchFamily="2" charset="77"/>
              </a:rPr>
              <a:t>7/18/2022</a:t>
            </a:fld>
            <a:endParaRPr lang="en-US" dirty="0">
              <a:latin typeface="Museo Sans 500" panose="02000000000000000000" pitchFamily="2" charset="77"/>
            </a:endParaRPr>
          </a:p>
        </p:txBody>
      </p:sp>
      <p:sp>
        <p:nvSpPr>
          <p:cNvPr id="4" name="Footer Placeholder 3">
            <a:extLst>
              <a:ext uri="{FF2B5EF4-FFF2-40B4-BE49-F238E27FC236}">
                <a16:creationId xmlns:a16="http://schemas.microsoft.com/office/drawing/2014/main" xmlns="" id="{13ECB1A3-733B-9B4D-BD47-FA5F29A7492B}"/>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latin typeface="Museo Sans 500" panose="02000000000000000000" pitchFamily="2" charset="77"/>
            </a:endParaRPr>
          </a:p>
        </p:txBody>
      </p:sp>
      <p:sp>
        <p:nvSpPr>
          <p:cNvPr id="5" name="Slide Number Placeholder 4">
            <a:extLst>
              <a:ext uri="{FF2B5EF4-FFF2-40B4-BE49-F238E27FC236}">
                <a16:creationId xmlns:a16="http://schemas.microsoft.com/office/drawing/2014/main" xmlns="" id="{F9132F4D-0CB9-584E-B1AE-35BE0F33EEA4}"/>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D6DC7526-C08E-FE4C-A2CA-701C523EC6EA}" type="slidenum">
              <a:rPr lang="en-US" smtClean="0">
                <a:latin typeface="Museo Sans 500" panose="02000000000000000000" pitchFamily="2" charset="77"/>
              </a:rPr>
              <a:t>‹#›</a:t>
            </a:fld>
            <a:endParaRPr lang="en-US" dirty="0">
              <a:latin typeface="Museo Sans 500" panose="02000000000000000000" pitchFamily="2" charset="77"/>
            </a:endParaRPr>
          </a:p>
        </p:txBody>
      </p:sp>
    </p:spTree>
    <p:extLst>
      <p:ext uri="{BB962C8B-B14F-4D97-AF65-F5344CB8AC3E}">
        <p14:creationId xmlns:p14="http://schemas.microsoft.com/office/powerpoint/2010/main" val="3032500776"/>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b="0" i="0">
                <a:latin typeface="Museo Sans 500" panose="02000000000000000000" pitchFamily="2" charset="77"/>
              </a:defRPr>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b="0" i="0">
                <a:latin typeface="Museo Sans 500" panose="02000000000000000000" pitchFamily="2" charset="77"/>
              </a:defRPr>
            </a:lvl1pPr>
          </a:lstStyle>
          <a:p>
            <a:fld id="{C08E75A0-6EC9-CC4A-9B7D-7166CE3AFB5C}" type="datetimeFigureOut">
              <a:rPr lang="en-US" smtClean="0"/>
              <a:pPr/>
              <a:t>7/18/2022</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b="0" i="0">
                <a:latin typeface="Museo Sans 500" panose="02000000000000000000" pitchFamily="2" charset="77"/>
              </a:defRPr>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b="0" i="0">
                <a:latin typeface="Museo Sans 500" panose="02000000000000000000" pitchFamily="2" charset="77"/>
              </a:defRPr>
            </a:lvl1pPr>
          </a:lstStyle>
          <a:p>
            <a:fld id="{4B949D45-0C80-1647-993A-C0D696327CE4}" type="slidenum">
              <a:rPr lang="en-US" smtClean="0"/>
              <a:pPr/>
              <a:t>‹#›</a:t>
            </a:fld>
            <a:endParaRPr lang="en-US" dirty="0"/>
          </a:p>
        </p:txBody>
      </p:sp>
    </p:spTree>
    <p:extLst>
      <p:ext uri="{BB962C8B-B14F-4D97-AF65-F5344CB8AC3E}">
        <p14:creationId xmlns:p14="http://schemas.microsoft.com/office/powerpoint/2010/main" val="4207980556"/>
      </p:ext>
    </p:extLst>
  </p:cSld>
  <p:clrMap bg1="lt1" tx1="dk1" bg2="lt2" tx2="dk2" accent1="accent1" accent2="accent2" accent3="accent3" accent4="accent4" accent5="accent5" accent6="accent6" hlink="hlink" folHlink="folHlink"/>
  <p:notesStyle>
    <a:lvl1pPr marL="0" algn="l" defTabSz="914400" rtl="0" eaLnBrk="1" latinLnBrk="0" hangingPunct="1">
      <a:defRPr sz="1200" b="0" i="0" kern="1200">
        <a:solidFill>
          <a:schemeClr val="tx1"/>
        </a:solidFill>
        <a:latin typeface="Museo Sans 500" panose="02000000000000000000" pitchFamily="2" charset="77"/>
        <a:ea typeface="+mn-ea"/>
        <a:cs typeface="+mn-cs"/>
      </a:defRPr>
    </a:lvl1pPr>
    <a:lvl2pPr marL="457200" algn="l" defTabSz="914400" rtl="0" eaLnBrk="1" latinLnBrk="0" hangingPunct="1">
      <a:defRPr sz="1200" b="0" i="0" kern="1200">
        <a:solidFill>
          <a:schemeClr val="tx1"/>
        </a:solidFill>
        <a:latin typeface="Museo Sans 500" panose="02000000000000000000" pitchFamily="2" charset="77"/>
        <a:ea typeface="+mn-ea"/>
        <a:cs typeface="+mn-cs"/>
      </a:defRPr>
    </a:lvl2pPr>
    <a:lvl3pPr marL="914400" algn="l" defTabSz="914400" rtl="0" eaLnBrk="1" latinLnBrk="0" hangingPunct="1">
      <a:defRPr sz="1200" b="0" i="0" kern="1200">
        <a:solidFill>
          <a:schemeClr val="tx1"/>
        </a:solidFill>
        <a:latin typeface="Museo Sans 500" panose="02000000000000000000" pitchFamily="2" charset="77"/>
        <a:ea typeface="+mn-ea"/>
        <a:cs typeface="+mn-cs"/>
      </a:defRPr>
    </a:lvl3pPr>
    <a:lvl4pPr marL="1371600" algn="l" defTabSz="914400" rtl="0" eaLnBrk="1" latinLnBrk="0" hangingPunct="1">
      <a:defRPr sz="1200" b="0" i="0" kern="1200">
        <a:solidFill>
          <a:schemeClr val="tx1"/>
        </a:solidFill>
        <a:latin typeface="Museo Sans 500" panose="02000000000000000000" pitchFamily="2" charset="77"/>
        <a:ea typeface="+mn-ea"/>
        <a:cs typeface="+mn-cs"/>
      </a:defRPr>
    </a:lvl4pPr>
    <a:lvl5pPr marL="1828800" algn="l" defTabSz="914400" rtl="0" eaLnBrk="1" latinLnBrk="0" hangingPunct="1">
      <a:defRPr sz="1200" b="0" i="0" kern="1200">
        <a:solidFill>
          <a:schemeClr val="tx1"/>
        </a:solidFill>
        <a:latin typeface="Museo Sans 500" panose="02000000000000000000" pitchFamily="2" charset="77"/>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B949D45-0C80-1647-993A-C0D696327CE4}" type="slidenum">
              <a:rPr lang="en-US" smtClean="0"/>
              <a:pPr/>
              <a:t>0</a:t>
            </a:fld>
            <a:endParaRPr lang="en-US" dirty="0"/>
          </a:p>
        </p:txBody>
      </p:sp>
    </p:spTree>
    <p:extLst>
      <p:ext uri="{BB962C8B-B14F-4D97-AF65-F5344CB8AC3E}">
        <p14:creationId xmlns:p14="http://schemas.microsoft.com/office/powerpoint/2010/main" val="279077383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err="1"/>
              <a:t>Sawbridge</a:t>
            </a:r>
            <a:r>
              <a:rPr lang="en-GB" dirty="0"/>
              <a:t> 2013 </a:t>
            </a:r>
          </a:p>
          <a:p>
            <a:r>
              <a:rPr lang="en-GB" dirty="0"/>
              <a:t>recognise that you can not pour from an empty cup, They recognise when their emotional cup is getting empty and take time to keep their emotional cup topped up. </a:t>
            </a:r>
          </a:p>
        </p:txBody>
      </p:sp>
      <p:sp>
        <p:nvSpPr>
          <p:cNvPr id="4" name="Slide Number Placeholder 3"/>
          <p:cNvSpPr>
            <a:spLocks noGrp="1"/>
          </p:cNvSpPr>
          <p:nvPr>
            <p:ph type="sldNum" sz="quarter" idx="5"/>
          </p:nvPr>
        </p:nvSpPr>
        <p:spPr/>
        <p:txBody>
          <a:bodyPr/>
          <a:lstStyle/>
          <a:p>
            <a:fld id="{9DFB419F-016C-486C-879F-2E60AD65DBA4}" type="slidenum">
              <a:rPr lang="en-GB" smtClean="0"/>
              <a:t>1</a:t>
            </a:fld>
            <a:endParaRPr lang="en-GB"/>
          </a:p>
        </p:txBody>
      </p:sp>
    </p:spTree>
    <p:extLst>
      <p:ext uri="{BB962C8B-B14F-4D97-AF65-F5344CB8AC3E}">
        <p14:creationId xmlns:p14="http://schemas.microsoft.com/office/powerpoint/2010/main" val="420128325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B949D45-0C80-1647-993A-C0D696327CE4}" type="slidenum">
              <a:rPr lang="en-US" smtClean="0"/>
              <a:pPr/>
              <a:t>10</a:t>
            </a:fld>
            <a:endParaRPr lang="en-US" dirty="0"/>
          </a:p>
        </p:txBody>
      </p:sp>
    </p:spTree>
    <p:extLst>
      <p:ext uri="{BB962C8B-B14F-4D97-AF65-F5344CB8AC3E}">
        <p14:creationId xmlns:p14="http://schemas.microsoft.com/office/powerpoint/2010/main" val="223493957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4B949D45-0C80-1647-993A-C0D696327CE4}" type="slidenum">
              <a:rPr lang="en-US" smtClean="0"/>
              <a:pPr/>
              <a:t>11</a:t>
            </a:fld>
            <a:endParaRPr lang="en-US" dirty="0"/>
          </a:p>
        </p:txBody>
      </p:sp>
    </p:spTree>
    <p:extLst>
      <p:ext uri="{BB962C8B-B14F-4D97-AF65-F5344CB8AC3E}">
        <p14:creationId xmlns:p14="http://schemas.microsoft.com/office/powerpoint/2010/main" val="174807206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B949D45-0C80-1647-993A-C0D696327CE4}" type="slidenum">
              <a:rPr lang="en-US" smtClean="0"/>
              <a:pPr/>
              <a:t>18</a:t>
            </a:fld>
            <a:endParaRPr lang="en-US" dirty="0"/>
          </a:p>
        </p:txBody>
      </p:sp>
    </p:spTree>
    <p:extLst>
      <p:ext uri="{BB962C8B-B14F-4D97-AF65-F5344CB8AC3E}">
        <p14:creationId xmlns:p14="http://schemas.microsoft.com/office/powerpoint/2010/main" val="266549591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B949D45-0C80-1647-993A-C0D696327CE4}" type="slidenum">
              <a:rPr lang="en-US" smtClean="0"/>
              <a:pPr/>
              <a:t>21</a:t>
            </a:fld>
            <a:endParaRPr lang="en-US" dirty="0"/>
          </a:p>
        </p:txBody>
      </p:sp>
    </p:spTree>
    <p:extLst>
      <p:ext uri="{BB962C8B-B14F-4D97-AF65-F5344CB8AC3E}">
        <p14:creationId xmlns:p14="http://schemas.microsoft.com/office/powerpoint/2010/main" val="223493957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95" name="Picture Placeholder 94">
            <a:extLst>
              <a:ext uri="{FF2B5EF4-FFF2-40B4-BE49-F238E27FC236}">
                <a16:creationId xmlns:a16="http://schemas.microsoft.com/office/drawing/2014/main" xmlns="" id="{FC89A645-2404-DC4B-B2DE-F6D875184CCE}"/>
              </a:ext>
            </a:extLst>
          </p:cNvPr>
          <p:cNvSpPr>
            <a:spLocks noGrp="1"/>
          </p:cNvSpPr>
          <p:nvPr>
            <p:ph type="pic" sz="quarter" idx="13" hasCustomPrompt="1"/>
          </p:nvPr>
        </p:nvSpPr>
        <p:spPr>
          <a:xfrm>
            <a:off x="0" y="0"/>
            <a:ext cx="12192000" cy="6858000"/>
          </a:xfrm>
          <a:solidFill>
            <a:schemeClr val="accent5"/>
          </a:solidFill>
        </p:spPr>
        <p:txBody>
          <a:bodyPr anchor="ctr" anchorCtr="0">
            <a:noAutofit/>
          </a:bodyPr>
          <a:lstStyle>
            <a:lvl1pPr marL="0" indent="0" algn="ctr">
              <a:buNone/>
              <a:defRPr>
                <a:solidFill>
                  <a:schemeClr val="bg1"/>
                </a:solidFill>
              </a:defRPr>
            </a:lvl1pPr>
          </a:lstStyle>
          <a:p>
            <a:r>
              <a:rPr lang="en-US" dirty="0"/>
              <a:t> </a:t>
            </a:r>
          </a:p>
        </p:txBody>
      </p:sp>
      <p:sp>
        <p:nvSpPr>
          <p:cNvPr id="2" name="Title 1">
            <a:extLst>
              <a:ext uri="{FF2B5EF4-FFF2-40B4-BE49-F238E27FC236}">
                <a16:creationId xmlns:a16="http://schemas.microsoft.com/office/drawing/2014/main" xmlns="" id="{D0C94229-2F63-304B-9D13-F4229A2D824D}"/>
              </a:ext>
            </a:extLst>
          </p:cNvPr>
          <p:cNvSpPr>
            <a:spLocks noGrp="1"/>
          </p:cNvSpPr>
          <p:nvPr>
            <p:ph type="ctrTitle" hasCustomPrompt="1"/>
          </p:nvPr>
        </p:nvSpPr>
        <p:spPr>
          <a:xfrm>
            <a:off x="702855" y="2930403"/>
            <a:ext cx="10786310" cy="997196"/>
          </a:xfrm>
        </p:spPr>
        <p:txBody>
          <a:bodyPr anchor="ctr" anchorCtr="0"/>
          <a:lstStyle>
            <a:lvl1pPr algn="ctr">
              <a:defRPr sz="7200" b="1" i="0">
                <a:solidFill>
                  <a:schemeClr val="bg1"/>
                </a:solidFill>
                <a:latin typeface="Rockwell" panose="02060603020205020403" pitchFamily="18" charset="77"/>
              </a:defRPr>
            </a:lvl1pPr>
          </a:lstStyle>
          <a:p>
            <a:r>
              <a:rPr lang="en-US" dirty="0"/>
              <a:t>Presentation Title</a:t>
            </a:r>
          </a:p>
        </p:txBody>
      </p:sp>
      <p:sp>
        <p:nvSpPr>
          <p:cNvPr id="3" name="Subtitle 2">
            <a:extLst>
              <a:ext uri="{FF2B5EF4-FFF2-40B4-BE49-F238E27FC236}">
                <a16:creationId xmlns:a16="http://schemas.microsoft.com/office/drawing/2014/main" xmlns="" id="{85C9C339-8534-414B-91C7-EDCAB7190341}"/>
              </a:ext>
            </a:extLst>
          </p:cNvPr>
          <p:cNvSpPr>
            <a:spLocks noGrp="1"/>
          </p:cNvSpPr>
          <p:nvPr>
            <p:ph type="subTitle" idx="1" hasCustomPrompt="1"/>
          </p:nvPr>
        </p:nvSpPr>
        <p:spPr>
          <a:xfrm>
            <a:off x="702855" y="6354453"/>
            <a:ext cx="883873" cy="274947"/>
          </a:xfrm>
        </p:spPr>
        <p:txBody>
          <a:bodyPr wrap="none" lIns="0" rIns="180000" anchor="b" anchorCtr="0"/>
          <a:lstStyle>
            <a:lvl1pPr marL="0" indent="0" algn="l">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Subtitle</a:t>
            </a:r>
          </a:p>
        </p:txBody>
      </p:sp>
      <p:grpSp>
        <p:nvGrpSpPr>
          <p:cNvPr id="7" name="Group 6">
            <a:extLst>
              <a:ext uri="{FF2B5EF4-FFF2-40B4-BE49-F238E27FC236}">
                <a16:creationId xmlns:a16="http://schemas.microsoft.com/office/drawing/2014/main" xmlns="" id="{7B599CA5-E055-A941-AA8A-02EE21A6A4A6}"/>
              </a:ext>
            </a:extLst>
          </p:cNvPr>
          <p:cNvGrpSpPr/>
          <p:nvPr userDrawn="1"/>
        </p:nvGrpSpPr>
        <p:grpSpPr>
          <a:xfrm>
            <a:off x="-360600" y="-360002"/>
            <a:ext cx="12913200" cy="7578002"/>
            <a:chOff x="-360600" y="-360002"/>
            <a:chExt cx="12913200" cy="7578002"/>
          </a:xfrm>
        </p:grpSpPr>
        <p:sp>
          <p:nvSpPr>
            <p:cNvPr id="8" name="Rectangle 7">
              <a:extLst>
                <a:ext uri="{FF2B5EF4-FFF2-40B4-BE49-F238E27FC236}">
                  <a16:creationId xmlns:a16="http://schemas.microsoft.com/office/drawing/2014/main" xmlns="" id="{48B4125B-8F7F-EA4F-86C3-A1C9E556E4F4}"/>
                </a:ext>
              </a:extLst>
            </p:cNvPr>
            <p:cNvSpPr/>
            <p:nvPr/>
          </p:nvSpPr>
          <p:spPr>
            <a:xfrm>
              <a:off x="12372600" y="7038000"/>
              <a:ext cx="180000" cy="180000"/>
            </a:xfrm>
            <a:prstGeom prst="rect">
              <a:avLst/>
            </a:prstGeom>
            <a:noFill/>
            <a:ln w="3175" cmpd="sng">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0" i="0" dirty="0">
                <a:solidFill>
                  <a:schemeClr val="tx1"/>
                </a:solidFill>
                <a:latin typeface="Museo Sans 500" panose="02000000000000000000" pitchFamily="2" charset="77"/>
              </a:endParaRPr>
            </a:p>
          </p:txBody>
        </p:sp>
        <p:grpSp>
          <p:nvGrpSpPr>
            <p:cNvPr id="9" name="Group 8">
              <a:extLst>
                <a:ext uri="{FF2B5EF4-FFF2-40B4-BE49-F238E27FC236}">
                  <a16:creationId xmlns:a16="http://schemas.microsoft.com/office/drawing/2014/main" xmlns="" id="{2DF2E1DD-E29B-9841-952D-FFE44B4E545A}"/>
                </a:ext>
              </a:extLst>
            </p:cNvPr>
            <p:cNvGrpSpPr/>
            <p:nvPr userDrawn="1"/>
          </p:nvGrpSpPr>
          <p:grpSpPr>
            <a:xfrm>
              <a:off x="-360600" y="0"/>
              <a:ext cx="180000" cy="6858000"/>
              <a:chOff x="-360600" y="0"/>
              <a:chExt cx="180000" cy="6858000"/>
            </a:xfrm>
          </p:grpSpPr>
          <p:cxnSp>
            <p:nvCxnSpPr>
              <p:cNvPr id="64" name="Straight Connector 63">
                <a:extLst>
                  <a:ext uri="{FF2B5EF4-FFF2-40B4-BE49-F238E27FC236}">
                    <a16:creationId xmlns:a16="http://schemas.microsoft.com/office/drawing/2014/main" xmlns="" id="{A1F91DE1-5EDA-A54F-8FCC-8FBB0A91E307}"/>
                  </a:ext>
                </a:extLst>
              </p:cNvPr>
              <p:cNvCxnSpPr/>
              <p:nvPr/>
            </p:nvCxnSpPr>
            <p:spPr>
              <a:xfrm>
                <a:off x="-360600" y="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5" name="Straight Connector 64">
                <a:extLst>
                  <a:ext uri="{FF2B5EF4-FFF2-40B4-BE49-F238E27FC236}">
                    <a16:creationId xmlns:a16="http://schemas.microsoft.com/office/drawing/2014/main" xmlns="" id="{33FA5A43-3F1C-C84D-AD05-44F3A08168C2}"/>
                  </a:ext>
                </a:extLst>
              </p:cNvPr>
              <p:cNvCxnSpPr/>
              <p:nvPr/>
            </p:nvCxnSpPr>
            <p:spPr>
              <a:xfrm>
                <a:off x="-360600" y="4572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6" name="Straight Connector 65">
                <a:extLst>
                  <a:ext uri="{FF2B5EF4-FFF2-40B4-BE49-F238E27FC236}">
                    <a16:creationId xmlns:a16="http://schemas.microsoft.com/office/drawing/2014/main" xmlns="" id="{4E85AD53-F5EE-1546-AEB5-2DCFE12BEA8E}"/>
                  </a:ext>
                </a:extLst>
              </p:cNvPr>
              <p:cNvCxnSpPr/>
              <p:nvPr/>
            </p:nvCxnSpPr>
            <p:spPr>
              <a:xfrm>
                <a:off x="-360600" y="9144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7" name="Straight Connector 66">
                <a:extLst>
                  <a:ext uri="{FF2B5EF4-FFF2-40B4-BE49-F238E27FC236}">
                    <a16:creationId xmlns:a16="http://schemas.microsoft.com/office/drawing/2014/main" xmlns="" id="{6A666BD2-E075-EE4B-8243-B79891155665}"/>
                  </a:ext>
                </a:extLst>
              </p:cNvPr>
              <p:cNvCxnSpPr/>
              <p:nvPr/>
            </p:nvCxnSpPr>
            <p:spPr>
              <a:xfrm>
                <a:off x="-360600" y="13716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8" name="Straight Connector 67">
                <a:extLst>
                  <a:ext uri="{FF2B5EF4-FFF2-40B4-BE49-F238E27FC236}">
                    <a16:creationId xmlns:a16="http://schemas.microsoft.com/office/drawing/2014/main" xmlns="" id="{629879CC-AC28-5C43-B3AC-73BE8ED513D8}"/>
                  </a:ext>
                </a:extLst>
              </p:cNvPr>
              <p:cNvCxnSpPr/>
              <p:nvPr/>
            </p:nvCxnSpPr>
            <p:spPr>
              <a:xfrm>
                <a:off x="-360600" y="18288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9" name="Straight Connector 68">
                <a:extLst>
                  <a:ext uri="{FF2B5EF4-FFF2-40B4-BE49-F238E27FC236}">
                    <a16:creationId xmlns:a16="http://schemas.microsoft.com/office/drawing/2014/main" xmlns="" id="{5D921A7D-09FB-D94B-8B22-59C892CAFD8C}"/>
                  </a:ext>
                </a:extLst>
              </p:cNvPr>
              <p:cNvCxnSpPr/>
              <p:nvPr/>
            </p:nvCxnSpPr>
            <p:spPr>
              <a:xfrm>
                <a:off x="-360600" y="22860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0" name="Straight Connector 69">
                <a:extLst>
                  <a:ext uri="{FF2B5EF4-FFF2-40B4-BE49-F238E27FC236}">
                    <a16:creationId xmlns:a16="http://schemas.microsoft.com/office/drawing/2014/main" xmlns="" id="{4FB56E69-0857-1743-8D77-86EB0CD586A3}"/>
                  </a:ext>
                </a:extLst>
              </p:cNvPr>
              <p:cNvCxnSpPr/>
              <p:nvPr/>
            </p:nvCxnSpPr>
            <p:spPr>
              <a:xfrm>
                <a:off x="-360600" y="27432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1" name="Straight Connector 70">
                <a:extLst>
                  <a:ext uri="{FF2B5EF4-FFF2-40B4-BE49-F238E27FC236}">
                    <a16:creationId xmlns:a16="http://schemas.microsoft.com/office/drawing/2014/main" xmlns="" id="{EC7B6348-33EF-3148-A57C-C86A1C928589}"/>
                  </a:ext>
                </a:extLst>
              </p:cNvPr>
              <p:cNvCxnSpPr/>
              <p:nvPr/>
            </p:nvCxnSpPr>
            <p:spPr>
              <a:xfrm>
                <a:off x="-360600" y="32004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2" name="Straight Connector 71">
                <a:extLst>
                  <a:ext uri="{FF2B5EF4-FFF2-40B4-BE49-F238E27FC236}">
                    <a16:creationId xmlns:a16="http://schemas.microsoft.com/office/drawing/2014/main" xmlns="" id="{3AD444A5-C833-074F-9A29-BF61C421A53D}"/>
                  </a:ext>
                </a:extLst>
              </p:cNvPr>
              <p:cNvCxnSpPr/>
              <p:nvPr/>
            </p:nvCxnSpPr>
            <p:spPr>
              <a:xfrm>
                <a:off x="-360600" y="36576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3" name="Straight Connector 72">
                <a:extLst>
                  <a:ext uri="{FF2B5EF4-FFF2-40B4-BE49-F238E27FC236}">
                    <a16:creationId xmlns:a16="http://schemas.microsoft.com/office/drawing/2014/main" xmlns="" id="{9FF5AD98-5A6C-A844-98FC-FC08D0ADD135}"/>
                  </a:ext>
                </a:extLst>
              </p:cNvPr>
              <p:cNvCxnSpPr/>
              <p:nvPr/>
            </p:nvCxnSpPr>
            <p:spPr>
              <a:xfrm>
                <a:off x="-360600" y="41148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4" name="Straight Connector 73">
                <a:extLst>
                  <a:ext uri="{FF2B5EF4-FFF2-40B4-BE49-F238E27FC236}">
                    <a16:creationId xmlns:a16="http://schemas.microsoft.com/office/drawing/2014/main" xmlns="" id="{C1D69ECE-5F61-324B-AA76-5B767D3DA743}"/>
                  </a:ext>
                </a:extLst>
              </p:cNvPr>
              <p:cNvCxnSpPr/>
              <p:nvPr/>
            </p:nvCxnSpPr>
            <p:spPr>
              <a:xfrm>
                <a:off x="-360600" y="45720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5" name="Straight Connector 74">
                <a:extLst>
                  <a:ext uri="{FF2B5EF4-FFF2-40B4-BE49-F238E27FC236}">
                    <a16:creationId xmlns:a16="http://schemas.microsoft.com/office/drawing/2014/main" xmlns="" id="{8A27CB14-D194-CE48-A10F-D4E4928DF287}"/>
                  </a:ext>
                </a:extLst>
              </p:cNvPr>
              <p:cNvCxnSpPr/>
              <p:nvPr/>
            </p:nvCxnSpPr>
            <p:spPr>
              <a:xfrm>
                <a:off x="-360600" y="50292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6" name="Straight Connector 75">
                <a:extLst>
                  <a:ext uri="{FF2B5EF4-FFF2-40B4-BE49-F238E27FC236}">
                    <a16:creationId xmlns:a16="http://schemas.microsoft.com/office/drawing/2014/main" xmlns="" id="{8ECA84A2-8F0E-2F41-859D-DF44FC52BB49}"/>
                  </a:ext>
                </a:extLst>
              </p:cNvPr>
              <p:cNvCxnSpPr/>
              <p:nvPr/>
            </p:nvCxnSpPr>
            <p:spPr>
              <a:xfrm>
                <a:off x="-360600" y="54864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xmlns="" id="{83ACE62C-85E2-7240-9C5C-F39BBE19C692}"/>
                  </a:ext>
                </a:extLst>
              </p:cNvPr>
              <p:cNvCxnSpPr/>
              <p:nvPr/>
            </p:nvCxnSpPr>
            <p:spPr>
              <a:xfrm>
                <a:off x="-360600" y="59436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xmlns="" id="{3EF7355B-5BCB-F941-A3D2-268EC182F606}"/>
                  </a:ext>
                </a:extLst>
              </p:cNvPr>
              <p:cNvCxnSpPr/>
              <p:nvPr/>
            </p:nvCxnSpPr>
            <p:spPr>
              <a:xfrm>
                <a:off x="-360600" y="64008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xmlns="" id="{DC20E9C5-5AF5-7A48-92AA-CB91AF2CE6B7}"/>
                  </a:ext>
                </a:extLst>
              </p:cNvPr>
              <p:cNvCxnSpPr/>
              <p:nvPr/>
            </p:nvCxnSpPr>
            <p:spPr>
              <a:xfrm>
                <a:off x="-360600" y="68580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a:extLst>
                  <a:ext uri="{FF2B5EF4-FFF2-40B4-BE49-F238E27FC236}">
                    <a16:creationId xmlns:a16="http://schemas.microsoft.com/office/drawing/2014/main" xmlns="" id="{B66FB77F-B6E5-FB43-A33F-39E2C97603CC}"/>
                  </a:ext>
                </a:extLst>
              </p:cNvPr>
              <p:cNvCxnSpPr/>
              <p:nvPr userDrawn="1"/>
            </p:nvCxnSpPr>
            <p:spPr>
              <a:xfrm>
                <a:off x="-360600" y="2286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xmlns="" id="{E074F02A-E2BF-074E-AD5B-7D25BB3702F9}"/>
                  </a:ext>
                </a:extLst>
              </p:cNvPr>
              <p:cNvCxnSpPr/>
              <p:nvPr userDrawn="1"/>
            </p:nvCxnSpPr>
            <p:spPr>
              <a:xfrm>
                <a:off x="-360600" y="6858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a:extLst>
                  <a:ext uri="{FF2B5EF4-FFF2-40B4-BE49-F238E27FC236}">
                    <a16:creationId xmlns:a16="http://schemas.microsoft.com/office/drawing/2014/main" xmlns="" id="{A2E3383E-9009-294D-8D9C-BC87F9392268}"/>
                  </a:ext>
                </a:extLst>
              </p:cNvPr>
              <p:cNvCxnSpPr/>
              <p:nvPr userDrawn="1"/>
            </p:nvCxnSpPr>
            <p:spPr>
              <a:xfrm>
                <a:off x="-360600" y="11430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xmlns="" id="{67C0B9D4-2E09-254D-90C8-5803A27C92B2}"/>
                  </a:ext>
                </a:extLst>
              </p:cNvPr>
              <p:cNvCxnSpPr/>
              <p:nvPr userDrawn="1"/>
            </p:nvCxnSpPr>
            <p:spPr>
              <a:xfrm>
                <a:off x="-360600" y="16002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4" name="Straight Connector 83">
                <a:extLst>
                  <a:ext uri="{FF2B5EF4-FFF2-40B4-BE49-F238E27FC236}">
                    <a16:creationId xmlns:a16="http://schemas.microsoft.com/office/drawing/2014/main" xmlns="" id="{C3455FC2-C4EE-1041-9241-0014853267DD}"/>
                  </a:ext>
                </a:extLst>
              </p:cNvPr>
              <p:cNvCxnSpPr/>
              <p:nvPr userDrawn="1"/>
            </p:nvCxnSpPr>
            <p:spPr>
              <a:xfrm>
                <a:off x="-360600" y="20574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5" name="Straight Connector 84">
                <a:extLst>
                  <a:ext uri="{FF2B5EF4-FFF2-40B4-BE49-F238E27FC236}">
                    <a16:creationId xmlns:a16="http://schemas.microsoft.com/office/drawing/2014/main" xmlns="" id="{E6EC9EF5-CFFE-DB46-AE56-E7BEDAC17B88}"/>
                  </a:ext>
                </a:extLst>
              </p:cNvPr>
              <p:cNvCxnSpPr/>
              <p:nvPr userDrawn="1"/>
            </p:nvCxnSpPr>
            <p:spPr>
              <a:xfrm>
                <a:off x="-360600" y="25146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6" name="Straight Connector 85">
                <a:extLst>
                  <a:ext uri="{FF2B5EF4-FFF2-40B4-BE49-F238E27FC236}">
                    <a16:creationId xmlns:a16="http://schemas.microsoft.com/office/drawing/2014/main" xmlns="" id="{72DE981B-7A65-0B4A-853F-B80A68360FFC}"/>
                  </a:ext>
                </a:extLst>
              </p:cNvPr>
              <p:cNvCxnSpPr/>
              <p:nvPr userDrawn="1"/>
            </p:nvCxnSpPr>
            <p:spPr>
              <a:xfrm>
                <a:off x="-360600" y="29718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7" name="Straight Connector 86">
                <a:extLst>
                  <a:ext uri="{FF2B5EF4-FFF2-40B4-BE49-F238E27FC236}">
                    <a16:creationId xmlns:a16="http://schemas.microsoft.com/office/drawing/2014/main" xmlns="" id="{E1996591-7489-034D-9709-405538A581D9}"/>
                  </a:ext>
                </a:extLst>
              </p:cNvPr>
              <p:cNvCxnSpPr/>
              <p:nvPr userDrawn="1"/>
            </p:nvCxnSpPr>
            <p:spPr>
              <a:xfrm>
                <a:off x="-360600" y="34290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8" name="Straight Connector 87">
                <a:extLst>
                  <a:ext uri="{FF2B5EF4-FFF2-40B4-BE49-F238E27FC236}">
                    <a16:creationId xmlns:a16="http://schemas.microsoft.com/office/drawing/2014/main" xmlns="" id="{28DF955F-34A2-9D42-BF43-88B325637BD2}"/>
                  </a:ext>
                </a:extLst>
              </p:cNvPr>
              <p:cNvCxnSpPr/>
              <p:nvPr userDrawn="1"/>
            </p:nvCxnSpPr>
            <p:spPr>
              <a:xfrm>
                <a:off x="-360600" y="38862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9" name="Straight Connector 88">
                <a:extLst>
                  <a:ext uri="{FF2B5EF4-FFF2-40B4-BE49-F238E27FC236}">
                    <a16:creationId xmlns:a16="http://schemas.microsoft.com/office/drawing/2014/main" xmlns="" id="{4CDFE709-4BB3-CE46-BF02-4F186E2B79F9}"/>
                  </a:ext>
                </a:extLst>
              </p:cNvPr>
              <p:cNvCxnSpPr/>
              <p:nvPr userDrawn="1"/>
            </p:nvCxnSpPr>
            <p:spPr>
              <a:xfrm>
                <a:off x="-360600" y="43434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90" name="Straight Connector 89">
                <a:extLst>
                  <a:ext uri="{FF2B5EF4-FFF2-40B4-BE49-F238E27FC236}">
                    <a16:creationId xmlns:a16="http://schemas.microsoft.com/office/drawing/2014/main" xmlns="" id="{A134620E-25D2-6C44-AC4B-A8302E8169F7}"/>
                  </a:ext>
                </a:extLst>
              </p:cNvPr>
              <p:cNvCxnSpPr/>
              <p:nvPr userDrawn="1"/>
            </p:nvCxnSpPr>
            <p:spPr>
              <a:xfrm>
                <a:off x="-360600" y="48006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91" name="Straight Connector 90">
                <a:extLst>
                  <a:ext uri="{FF2B5EF4-FFF2-40B4-BE49-F238E27FC236}">
                    <a16:creationId xmlns:a16="http://schemas.microsoft.com/office/drawing/2014/main" xmlns="" id="{5006DDF8-97A4-9A4F-B074-B2A077315671}"/>
                  </a:ext>
                </a:extLst>
              </p:cNvPr>
              <p:cNvCxnSpPr/>
              <p:nvPr userDrawn="1"/>
            </p:nvCxnSpPr>
            <p:spPr>
              <a:xfrm>
                <a:off x="-360600" y="52578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92" name="Straight Connector 91">
                <a:extLst>
                  <a:ext uri="{FF2B5EF4-FFF2-40B4-BE49-F238E27FC236}">
                    <a16:creationId xmlns:a16="http://schemas.microsoft.com/office/drawing/2014/main" xmlns="" id="{EC5A1BDD-3134-064B-B065-DB9D4F7AD039}"/>
                  </a:ext>
                </a:extLst>
              </p:cNvPr>
              <p:cNvCxnSpPr/>
              <p:nvPr userDrawn="1"/>
            </p:nvCxnSpPr>
            <p:spPr>
              <a:xfrm>
                <a:off x="-360600" y="57150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93" name="Straight Connector 92">
                <a:extLst>
                  <a:ext uri="{FF2B5EF4-FFF2-40B4-BE49-F238E27FC236}">
                    <a16:creationId xmlns:a16="http://schemas.microsoft.com/office/drawing/2014/main" xmlns="" id="{DC16EC9D-FA80-424B-A650-82F6342B5DD5}"/>
                  </a:ext>
                </a:extLst>
              </p:cNvPr>
              <p:cNvCxnSpPr/>
              <p:nvPr userDrawn="1"/>
            </p:nvCxnSpPr>
            <p:spPr>
              <a:xfrm>
                <a:off x="-360600" y="61722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94" name="Straight Connector 93">
                <a:extLst>
                  <a:ext uri="{FF2B5EF4-FFF2-40B4-BE49-F238E27FC236}">
                    <a16:creationId xmlns:a16="http://schemas.microsoft.com/office/drawing/2014/main" xmlns="" id="{3F80DCAA-21D2-C24C-A1BC-F2844F68952E}"/>
                  </a:ext>
                </a:extLst>
              </p:cNvPr>
              <p:cNvCxnSpPr/>
              <p:nvPr userDrawn="1"/>
            </p:nvCxnSpPr>
            <p:spPr>
              <a:xfrm>
                <a:off x="-360600" y="66294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grpSp>
        <p:grpSp>
          <p:nvGrpSpPr>
            <p:cNvPr id="10" name="Group 9">
              <a:extLst>
                <a:ext uri="{FF2B5EF4-FFF2-40B4-BE49-F238E27FC236}">
                  <a16:creationId xmlns:a16="http://schemas.microsoft.com/office/drawing/2014/main" xmlns="" id="{DAE6DD39-F296-E844-9719-270F7E894B0A}"/>
                </a:ext>
              </a:extLst>
            </p:cNvPr>
            <p:cNvGrpSpPr/>
            <p:nvPr userDrawn="1"/>
          </p:nvGrpSpPr>
          <p:grpSpPr>
            <a:xfrm>
              <a:off x="-600" y="-360002"/>
              <a:ext cx="12193200" cy="180000"/>
              <a:chOff x="-600" y="-360002"/>
              <a:chExt cx="12193200" cy="180000"/>
            </a:xfrm>
          </p:grpSpPr>
          <p:cxnSp>
            <p:nvCxnSpPr>
              <p:cNvPr id="11" name="Straight Connector 10">
                <a:extLst>
                  <a:ext uri="{FF2B5EF4-FFF2-40B4-BE49-F238E27FC236}">
                    <a16:creationId xmlns:a16="http://schemas.microsoft.com/office/drawing/2014/main" xmlns="" id="{CC12CD25-AC9D-D442-9A1B-A972C2C40C55}"/>
                  </a:ext>
                </a:extLst>
              </p:cNvPr>
              <p:cNvCxnSpPr/>
              <p:nvPr/>
            </p:nvCxnSpPr>
            <p:spPr>
              <a:xfrm>
                <a:off x="-60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xmlns="" id="{4734ACC5-8121-1945-8A74-A2A1F1238CBB}"/>
                  </a:ext>
                </a:extLst>
              </p:cNvPr>
              <p:cNvCxnSpPr/>
              <p:nvPr/>
            </p:nvCxnSpPr>
            <p:spPr>
              <a:xfrm>
                <a:off x="46837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xmlns="" id="{4A422C41-BBF0-7045-A614-01C1A0A41A82}"/>
                  </a:ext>
                </a:extLst>
              </p:cNvPr>
              <p:cNvCxnSpPr/>
              <p:nvPr/>
            </p:nvCxnSpPr>
            <p:spPr>
              <a:xfrm>
                <a:off x="93734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xmlns="" id="{EB3589DB-DAAA-0C4A-B36D-5ECC63A440F3}"/>
                  </a:ext>
                </a:extLst>
              </p:cNvPr>
              <p:cNvCxnSpPr/>
              <p:nvPr/>
            </p:nvCxnSpPr>
            <p:spPr>
              <a:xfrm>
                <a:off x="140631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xmlns="" id="{FE0601FD-B11E-6B41-97E3-92A68F198E57}"/>
                  </a:ext>
                </a:extLst>
              </p:cNvPr>
              <p:cNvCxnSpPr/>
              <p:nvPr/>
            </p:nvCxnSpPr>
            <p:spPr>
              <a:xfrm>
                <a:off x="187528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xmlns="" id="{B034B850-F833-A443-A22A-CE775257EF5C}"/>
                  </a:ext>
                </a:extLst>
              </p:cNvPr>
              <p:cNvCxnSpPr/>
              <p:nvPr/>
            </p:nvCxnSpPr>
            <p:spPr>
              <a:xfrm>
                <a:off x="234425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xmlns="" id="{FF4CC179-118E-364F-BCEA-EDAA9DB589E9}"/>
                  </a:ext>
                </a:extLst>
              </p:cNvPr>
              <p:cNvCxnSpPr/>
              <p:nvPr/>
            </p:nvCxnSpPr>
            <p:spPr>
              <a:xfrm>
                <a:off x="281322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xmlns="" id="{8F3B9664-BA52-A443-A5B4-FB7CBB295316}"/>
                  </a:ext>
                </a:extLst>
              </p:cNvPr>
              <p:cNvCxnSpPr/>
              <p:nvPr/>
            </p:nvCxnSpPr>
            <p:spPr>
              <a:xfrm>
                <a:off x="328219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xmlns="" id="{3DA9DDF4-6280-3346-BBDC-00622F9C93A9}"/>
                  </a:ext>
                </a:extLst>
              </p:cNvPr>
              <p:cNvCxnSpPr/>
              <p:nvPr/>
            </p:nvCxnSpPr>
            <p:spPr>
              <a:xfrm>
                <a:off x="375116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xmlns="" id="{875FBA8F-58B6-824E-A066-D92A9301AAB4}"/>
                  </a:ext>
                </a:extLst>
              </p:cNvPr>
              <p:cNvCxnSpPr/>
              <p:nvPr/>
            </p:nvCxnSpPr>
            <p:spPr>
              <a:xfrm>
                <a:off x="422013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xmlns="" id="{5D4B06D1-4043-5F47-89E8-B5C428C38261}"/>
                  </a:ext>
                </a:extLst>
              </p:cNvPr>
              <p:cNvCxnSpPr/>
              <p:nvPr/>
            </p:nvCxnSpPr>
            <p:spPr>
              <a:xfrm>
                <a:off x="468910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xmlns="" id="{389398FA-9C36-5942-A97F-26E3BCD7C24D}"/>
                  </a:ext>
                </a:extLst>
              </p:cNvPr>
              <p:cNvCxnSpPr/>
              <p:nvPr/>
            </p:nvCxnSpPr>
            <p:spPr>
              <a:xfrm>
                <a:off x="515807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xmlns="" id="{44F6F283-B2FD-E04D-9AA6-6AC788EB5848}"/>
                  </a:ext>
                </a:extLst>
              </p:cNvPr>
              <p:cNvCxnSpPr/>
              <p:nvPr/>
            </p:nvCxnSpPr>
            <p:spPr>
              <a:xfrm>
                <a:off x="562704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xmlns="" id="{C486360D-C513-3F42-A734-1F240BED0952}"/>
                  </a:ext>
                </a:extLst>
              </p:cNvPr>
              <p:cNvCxnSpPr/>
              <p:nvPr/>
            </p:nvCxnSpPr>
            <p:spPr>
              <a:xfrm>
                <a:off x="609601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xmlns="" id="{C78AE077-917A-9744-B4CE-EA729A7CBEEF}"/>
                  </a:ext>
                </a:extLst>
              </p:cNvPr>
              <p:cNvCxnSpPr/>
              <p:nvPr/>
            </p:nvCxnSpPr>
            <p:spPr>
              <a:xfrm>
                <a:off x="656498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xmlns="" id="{0DC6796B-792C-3E49-9598-27CA7E401A42}"/>
                  </a:ext>
                </a:extLst>
              </p:cNvPr>
              <p:cNvCxnSpPr/>
              <p:nvPr userDrawn="1"/>
            </p:nvCxnSpPr>
            <p:spPr>
              <a:xfrm>
                <a:off x="23388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xmlns="" id="{416E9A8D-BB3A-5542-8D88-FE962735F3DA}"/>
                  </a:ext>
                </a:extLst>
              </p:cNvPr>
              <p:cNvCxnSpPr/>
              <p:nvPr userDrawn="1"/>
            </p:nvCxnSpPr>
            <p:spPr>
              <a:xfrm>
                <a:off x="70285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xmlns="" id="{0E9E92E2-4219-7048-97F3-B5DCCA4AFBDD}"/>
                  </a:ext>
                </a:extLst>
              </p:cNvPr>
              <p:cNvCxnSpPr/>
              <p:nvPr userDrawn="1"/>
            </p:nvCxnSpPr>
            <p:spPr>
              <a:xfrm>
                <a:off x="117182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xmlns="" id="{AEFA7FB0-1F10-C14C-A591-F9707809D4C5}"/>
                  </a:ext>
                </a:extLst>
              </p:cNvPr>
              <p:cNvCxnSpPr/>
              <p:nvPr userDrawn="1"/>
            </p:nvCxnSpPr>
            <p:spPr>
              <a:xfrm>
                <a:off x="164079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xmlns="" id="{F9D31082-F277-3B4E-A5EA-C1D78AA3CDDB}"/>
                  </a:ext>
                </a:extLst>
              </p:cNvPr>
              <p:cNvCxnSpPr/>
              <p:nvPr userDrawn="1"/>
            </p:nvCxnSpPr>
            <p:spPr>
              <a:xfrm>
                <a:off x="210976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xmlns="" id="{37B70757-F0B7-954F-A4E3-BF42BCF88970}"/>
                  </a:ext>
                </a:extLst>
              </p:cNvPr>
              <p:cNvCxnSpPr/>
              <p:nvPr userDrawn="1"/>
            </p:nvCxnSpPr>
            <p:spPr>
              <a:xfrm>
                <a:off x="257873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xmlns="" id="{82FF443C-5176-7A40-8236-91BC542A7CCA}"/>
                  </a:ext>
                </a:extLst>
              </p:cNvPr>
              <p:cNvCxnSpPr/>
              <p:nvPr userDrawn="1"/>
            </p:nvCxnSpPr>
            <p:spPr>
              <a:xfrm>
                <a:off x="304770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xmlns="" id="{A97B871D-3DED-5549-BD21-BF46DCDE46FC}"/>
                  </a:ext>
                </a:extLst>
              </p:cNvPr>
              <p:cNvCxnSpPr/>
              <p:nvPr userDrawn="1"/>
            </p:nvCxnSpPr>
            <p:spPr>
              <a:xfrm>
                <a:off x="351667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xmlns="" id="{BCA0931F-B786-944B-A83B-8E6E13BC74C9}"/>
                  </a:ext>
                </a:extLst>
              </p:cNvPr>
              <p:cNvCxnSpPr/>
              <p:nvPr userDrawn="1"/>
            </p:nvCxnSpPr>
            <p:spPr>
              <a:xfrm>
                <a:off x="398564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xmlns="" id="{292C753B-4240-C546-A824-64F91438D4F9}"/>
                  </a:ext>
                </a:extLst>
              </p:cNvPr>
              <p:cNvCxnSpPr/>
              <p:nvPr userDrawn="1"/>
            </p:nvCxnSpPr>
            <p:spPr>
              <a:xfrm>
                <a:off x="445461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xmlns="" id="{8F02EA4D-AD32-6545-9C1C-865133C5FEA4}"/>
                  </a:ext>
                </a:extLst>
              </p:cNvPr>
              <p:cNvCxnSpPr/>
              <p:nvPr userDrawn="1"/>
            </p:nvCxnSpPr>
            <p:spPr>
              <a:xfrm>
                <a:off x="492358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xmlns="" id="{24E87F8C-4F99-F949-A674-FCC7C962A0CF}"/>
                  </a:ext>
                </a:extLst>
              </p:cNvPr>
              <p:cNvCxnSpPr/>
              <p:nvPr userDrawn="1"/>
            </p:nvCxnSpPr>
            <p:spPr>
              <a:xfrm>
                <a:off x="539255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xmlns="" id="{2AFA98D0-25DA-624F-A26C-8802688687B9}"/>
                  </a:ext>
                </a:extLst>
              </p:cNvPr>
              <p:cNvCxnSpPr/>
              <p:nvPr userDrawn="1"/>
            </p:nvCxnSpPr>
            <p:spPr>
              <a:xfrm>
                <a:off x="586152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xmlns="" id="{386B1A8C-D06E-BF42-B01F-643E7FC87A99}"/>
                  </a:ext>
                </a:extLst>
              </p:cNvPr>
              <p:cNvCxnSpPr/>
              <p:nvPr userDrawn="1"/>
            </p:nvCxnSpPr>
            <p:spPr>
              <a:xfrm>
                <a:off x="633049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xmlns="" id="{22609857-809D-4045-9293-65218CEAB594}"/>
                  </a:ext>
                </a:extLst>
              </p:cNvPr>
              <p:cNvCxnSpPr>
                <a:cxnSpLocks/>
              </p:cNvCxnSpPr>
              <p:nvPr/>
            </p:nvCxnSpPr>
            <p:spPr>
              <a:xfrm>
                <a:off x="703395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xmlns="" id="{B031B6D6-AE9F-C549-B179-279ED868A933}"/>
                  </a:ext>
                </a:extLst>
              </p:cNvPr>
              <p:cNvCxnSpPr>
                <a:cxnSpLocks/>
              </p:cNvCxnSpPr>
              <p:nvPr/>
            </p:nvCxnSpPr>
            <p:spPr>
              <a:xfrm>
                <a:off x="750292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xmlns="" id="{456894E7-5BF9-894F-9D73-1317066B247F}"/>
                  </a:ext>
                </a:extLst>
              </p:cNvPr>
              <p:cNvCxnSpPr>
                <a:cxnSpLocks/>
              </p:cNvCxnSpPr>
              <p:nvPr/>
            </p:nvCxnSpPr>
            <p:spPr>
              <a:xfrm>
                <a:off x="797189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xmlns="" id="{521906BC-6A8C-BF4F-92BB-2385DE379F35}"/>
                  </a:ext>
                </a:extLst>
              </p:cNvPr>
              <p:cNvCxnSpPr>
                <a:cxnSpLocks/>
              </p:cNvCxnSpPr>
              <p:nvPr/>
            </p:nvCxnSpPr>
            <p:spPr>
              <a:xfrm>
                <a:off x="844086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xmlns="" id="{83BD22EA-8C70-1E45-BCB3-2434B8A530C6}"/>
                  </a:ext>
                </a:extLst>
              </p:cNvPr>
              <p:cNvCxnSpPr>
                <a:cxnSpLocks/>
              </p:cNvCxnSpPr>
              <p:nvPr/>
            </p:nvCxnSpPr>
            <p:spPr>
              <a:xfrm>
                <a:off x="890983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5" name="Straight Connector 44">
                <a:extLst>
                  <a:ext uri="{FF2B5EF4-FFF2-40B4-BE49-F238E27FC236}">
                    <a16:creationId xmlns:a16="http://schemas.microsoft.com/office/drawing/2014/main" xmlns="" id="{D20994CA-8B00-FB49-ADEE-AA0A367E04F6}"/>
                  </a:ext>
                </a:extLst>
              </p:cNvPr>
              <p:cNvCxnSpPr>
                <a:cxnSpLocks/>
              </p:cNvCxnSpPr>
              <p:nvPr/>
            </p:nvCxnSpPr>
            <p:spPr>
              <a:xfrm>
                <a:off x="937880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6" name="Straight Connector 45">
                <a:extLst>
                  <a:ext uri="{FF2B5EF4-FFF2-40B4-BE49-F238E27FC236}">
                    <a16:creationId xmlns:a16="http://schemas.microsoft.com/office/drawing/2014/main" xmlns="" id="{21D338AA-2C1E-2C4A-8823-182ACB86CC0F}"/>
                  </a:ext>
                </a:extLst>
              </p:cNvPr>
              <p:cNvCxnSpPr>
                <a:cxnSpLocks/>
              </p:cNvCxnSpPr>
              <p:nvPr userDrawn="1"/>
            </p:nvCxnSpPr>
            <p:spPr>
              <a:xfrm>
                <a:off x="679946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7" name="Straight Connector 46">
                <a:extLst>
                  <a:ext uri="{FF2B5EF4-FFF2-40B4-BE49-F238E27FC236}">
                    <a16:creationId xmlns:a16="http://schemas.microsoft.com/office/drawing/2014/main" xmlns="" id="{A8603E6C-AF65-4044-8D89-7010BC9C8F7E}"/>
                  </a:ext>
                </a:extLst>
              </p:cNvPr>
              <p:cNvCxnSpPr>
                <a:cxnSpLocks/>
              </p:cNvCxnSpPr>
              <p:nvPr userDrawn="1"/>
            </p:nvCxnSpPr>
            <p:spPr>
              <a:xfrm>
                <a:off x="726843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8" name="Straight Connector 47">
                <a:extLst>
                  <a:ext uri="{FF2B5EF4-FFF2-40B4-BE49-F238E27FC236}">
                    <a16:creationId xmlns:a16="http://schemas.microsoft.com/office/drawing/2014/main" xmlns="" id="{356577DC-CFB4-F240-9F56-123D2F37ED5B}"/>
                  </a:ext>
                </a:extLst>
              </p:cNvPr>
              <p:cNvCxnSpPr>
                <a:cxnSpLocks/>
              </p:cNvCxnSpPr>
              <p:nvPr userDrawn="1"/>
            </p:nvCxnSpPr>
            <p:spPr>
              <a:xfrm>
                <a:off x="773740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9" name="Straight Connector 48">
                <a:extLst>
                  <a:ext uri="{FF2B5EF4-FFF2-40B4-BE49-F238E27FC236}">
                    <a16:creationId xmlns:a16="http://schemas.microsoft.com/office/drawing/2014/main" xmlns="" id="{0256653A-2156-C048-8095-0904A086BB31}"/>
                  </a:ext>
                </a:extLst>
              </p:cNvPr>
              <p:cNvCxnSpPr>
                <a:cxnSpLocks/>
              </p:cNvCxnSpPr>
              <p:nvPr userDrawn="1"/>
            </p:nvCxnSpPr>
            <p:spPr>
              <a:xfrm>
                <a:off x="820637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0" name="Straight Connector 49">
                <a:extLst>
                  <a:ext uri="{FF2B5EF4-FFF2-40B4-BE49-F238E27FC236}">
                    <a16:creationId xmlns:a16="http://schemas.microsoft.com/office/drawing/2014/main" xmlns="" id="{663F1917-5A8C-F64F-BF76-48ADF01480C1}"/>
                  </a:ext>
                </a:extLst>
              </p:cNvPr>
              <p:cNvCxnSpPr>
                <a:cxnSpLocks/>
              </p:cNvCxnSpPr>
              <p:nvPr userDrawn="1"/>
            </p:nvCxnSpPr>
            <p:spPr>
              <a:xfrm>
                <a:off x="867534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1" name="Straight Connector 50">
                <a:extLst>
                  <a:ext uri="{FF2B5EF4-FFF2-40B4-BE49-F238E27FC236}">
                    <a16:creationId xmlns:a16="http://schemas.microsoft.com/office/drawing/2014/main" xmlns="" id="{0D4C8DAD-0C8D-6549-AC8B-E7F783758745}"/>
                  </a:ext>
                </a:extLst>
              </p:cNvPr>
              <p:cNvCxnSpPr>
                <a:cxnSpLocks/>
              </p:cNvCxnSpPr>
              <p:nvPr userDrawn="1"/>
            </p:nvCxnSpPr>
            <p:spPr>
              <a:xfrm>
                <a:off x="914431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2" name="Straight Connector 51">
                <a:extLst>
                  <a:ext uri="{FF2B5EF4-FFF2-40B4-BE49-F238E27FC236}">
                    <a16:creationId xmlns:a16="http://schemas.microsoft.com/office/drawing/2014/main" xmlns="" id="{096E2F67-3DA0-3041-ABC4-CA2EBE4FE8B8}"/>
                  </a:ext>
                </a:extLst>
              </p:cNvPr>
              <p:cNvCxnSpPr>
                <a:cxnSpLocks/>
              </p:cNvCxnSpPr>
              <p:nvPr userDrawn="1"/>
            </p:nvCxnSpPr>
            <p:spPr>
              <a:xfrm>
                <a:off x="984777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3" name="Straight Connector 52">
                <a:extLst>
                  <a:ext uri="{FF2B5EF4-FFF2-40B4-BE49-F238E27FC236}">
                    <a16:creationId xmlns:a16="http://schemas.microsoft.com/office/drawing/2014/main" xmlns="" id="{F8DC10DD-3679-F546-8B32-609D430AEC57}"/>
                  </a:ext>
                </a:extLst>
              </p:cNvPr>
              <p:cNvCxnSpPr>
                <a:cxnSpLocks/>
              </p:cNvCxnSpPr>
              <p:nvPr userDrawn="1"/>
            </p:nvCxnSpPr>
            <p:spPr>
              <a:xfrm>
                <a:off x="1031674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4" name="Straight Connector 53">
                <a:extLst>
                  <a:ext uri="{FF2B5EF4-FFF2-40B4-BE49-F238E27FC236}">
                    <a16:creationId xmlns:a16="http://schemas.microsoft.com/office/drawing/2014/main" xmlns="" id="{E734CEE4-4352-3D40-98AF-31F766942126}"/>
                  </a:ext>
                </a:extLst>
              </p:cNvPr>
              <p:cNvCxnSpPr>
                <a:cxnSpLocks/>
              </p:cNvCxnSpPr>
              <p:nvPr userDrawn="1"/>
            </p:nvCxnSpPr>
            <p:spPr>
              <a:xfrm>
                <a:off x="1078571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5" name="Straight Connector 54">
                <a:extLst>
                  <a:ext uri="{FF2B5EF4-FFF2-40B4-BE49-F238E27FC236}">
                    <a16:creationId xmlns:a16="http://schemas.microsoft.com/office/drawing/2014/main" xmlns="" id="{6EF83145-040C-ED4D-9DC3-502186BD7905}"/>
                  </a:ext>
                </a:extLst>
              </p:cNvPr>
              <p:cNvCxnSpPr>
                <a:cxnSpLocks/>
              </p:cNvCxnSpPr>
              <p:nvPr userDrawn="1"/>
            </p:nvCxnSpPr>
            <p:spPr>
              <a:xfrm>
                <a:off x="1125468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6" name="Straight Connector 55">
                <a:extLst>
                  <a:ext uri="{FF2B5EF4-FFF2-40B4-BE49-F238E27FC236}">
                    <a16:creationId xmlns:a16="http://schemas.microsoft.com/office/drawing/2014/main" xmlns="" id="{EC168478-05FC-934E-B4CE-CB9268585146}"/>
                  </a:ext>
                </a:extLst>
              </p:cNvPr>
              <p:cNvCxnSpPr>
                <a:cxnSpLocks/>
              </p:cNvCxnSpPr>
              <p:nvPr userDrawn="1"/>
            </p:nvCxnSpPr>
            <p:spPr>
              <a:xfrm>
                <a:off x="1172365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7" name="Straight Connector 56">
                <a:extLst>
                  <a:ext uri="{FF2B5EF4-FFF2-40B4-BE49-F238E27FC236}">
                    <a16:creationId xmlns:a16="http://schemas.microsoft.com/office/drawing/2014/main" xmlns="" id="{63031DA7-8EB5-8B45-9D50-184AB1A7F69E}"/>
                  </a:ext>
                </a:extLst>
              </p:cNvPr>
              <p:cNvCxnSpPr>
                <a:cxnSpLocks/>
              </p:cNvCxnSpPr>
              <p:nvPr userDrawn="1"/>
            </p:nvCxnSpPr>
            <p:spPr>
              <a:xfrm>
                <a:off x="1219260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8" name="Straight Connector 57">
                <a:extLst>
                  <a:ext uri="{FF2B5EF4-FFF2-40B4-BE49-F238E27FC236}">
                    <a16:creationId xmlns:a16="http://schemas.microsoft.com/office/drawing/2014/main" xmlns="" id="{7593E0C5-262F-5740-AF11-4A9643519B7D}"/>
                  </a:ext>
                </a:extLst>
              </p:cNvPr>
              <p:cNvCxnSpPr>
                <a:cxnSpLocks/>
              </p:cNvCxnSpPr>
              <p:nvPr userDrawn="1"/>
            </p:nvCxnSpPr>
            <p:spPr>
              <a:xfrm>
                <a:off x="961328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9" name="Straight Connector 58">
                <a:extLst>
                  <a:ext uri="{FF2B5EF4-FFF2-40B4-BE49-F238E27FC236}">
                    <a16:creationId xmlns:a16="http://schemas.microsoft.com/office/drawing/2014/main" xmlns="" id="{324005A9-1D9D-8040-A91E-CD905E904717}"/>
                  </a:ext>
                </a:extLst>
              </p:cNvPr>
              <p:cNvCxnSpPr>
                <a:cxnSpLocks/>
              </p:cNvCxnSpPr>
              <p:nvPr userDrawn="1"/>
            </p:nvCxnSpPr>
            <p:spPr>
              <a:xfrm>
                <a:off x="1008225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0" name="Straight Connector 59">
                <a:extLst>
                  <a:ext uri="{FF2B5EF4-FFF2-40B4-BE49-F238E27FC236}">
                    <a16:creationId xmlns:a16="http://schemas.microsoft.com/office/drawing/2014/main" xmlns="" id="{556FCC3B-8C4D-1547-8F7D-1D7B1B4208F6}"/>
                  </a:ext>
                </a:extLst>
              </p:cNvPr>
              <p:cNvCxnSpPr>
                <a:cxnSpLocks/>
              </p:cNvCxnSpPr>
              <p:nvPr userDrawn="1"/>
            </p:nvCxnSpPr>
            <p:spPr>
              <a:xfrm>
                <a:off x="1055122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1" name="Straight Connector 60">
                <a:extLst>
                  <a:ext uri="{FF2B5EF4-FFF2-40B4-BE49-F238E27FC236}">
                    <a16:creationId xmlns:a16="http://schemas.microsoft.com/office/drawing/2014/main" xmlns="" id="{6E0AA09E-94C4-5945-9A2A-6EC38D35C5E6}"/>
                  </a:ext>
                </a:extLst>
              </p:cNvPr>
              <p:cNvCxnSpPr>
                <a:cxnSpLocks/>
              </p:cNvCxnSpPr>
              <p:nvPr userDrawn="1"/>
            </p:nvCxnSpPr>
            <p:spPr>
              <a:xfrm>
                <a:off x="1102019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2" name="Straight Connector 61">
                <a:extLst>
                  <a:ext uri="{FF2B5EF4-FFF2-40B4-BE49-F238E27FC236}">
                    <a16:creationId xmlns:a16="http://schemas.microsoft.com/office/drawing/2014/main" xmlns="" id="{9956C557-9734-9B4A-AD0E-5D929477D56B}"/>
                  </a:ext>
                </a:extLst>
              </p:cNvPr>
              <p:cNvCxnSpPr>
                <a:cxnSpLocks/>
              </p:cNvCxnSpPr>
              <p:nvPr userDrawn="1"/>
            </p:nvCxnSpPr>
            <p:spPr>
              <a:xfrm>
                <a:off x="1148916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3" name="Straight Connector 62">
                <a:extLst>
                  <a:ext uri="{FF2B5EF4-FFF2-40B4-BE49-F238E27FC236}">
                    <a16:creationId xmlns:a16="http://schemas.microsoft.com/office/drawing/2014/main" xmlns="" id="{97501739-02B4-3745-8B8A-8B4E6978FC9E}"/>
                  </a:ext>
                </a:extLst>
              </p:cNvPr>
              <p:cNvCxnSpPr>
                <a:cxnSpLocks/>
              </p:cNvCxnSpPr>
              <p:nvPr userDrawn="1"/>
            </p:nvCxnSpPr>
            <p:spPr>
              <a:xfrm>
                <a:off x="1195813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grpSp>
      </p:grpSp>
      <p:grpSp>
        <p:nvGrpSpPr>
          <p:cNvPr id="97" name="Group 96">
            <a:extLst>
              <a:ext uri="{FF2B5EF4-FFF2-40B4-BE49-F238E27FC236}">
                <a16:creationId xmlns:a16="http://schemas.microsoft.com/office/drawing/2014/main" xmlns="" id="{2FAF09BA-71BB-D14F-9417-34A5805FF9F7}"/>
              </a:ext>
            </a:extLst>
          </p:cNvPr>
          <p:cNvGrpSpPr/>
          <p:nvPr userDrawn="1"/>
        </p:nvGrpSpPr>
        <p:grpSpPr>
          <a:xfrm>
            <a:off x="10082255" y="5704718"/>
            <a:ext cx="1409465" cy="924681"/>
            <a:chOff x="9526" y="473075"/>
            <a:chExt cx="10080264" cy="6613165"/>
          </a:xfrm>
          <a:solidFill>
            <a:schemeClr val="bg1"/>
          </a:solidFill>
        </p:grpSpPr>
        <p:sp>
          <p:nvSpPr>
            <p:cNvPr id="98" name="Freeform 97">
              <a:extLst>
                <a:ext uri="{FF2B5EF4-FFF2-40B4-BE49-F238E27FC236}">
                  <a16:creationId xmlns:a16="http://schemas.microsoft.com/office/drawing/2014/main" xmlns="" id="{CE959F8A-D603-1545-92FC-67056D2426B5}"/>
                </a:ext>
              </a:extLst>
            </p:cNvPr>
            <p:cNvSpPr>
              <a:spLocks noChangeArrowheads="1"/>
            </p:cNvSpPr>
            <p:nvPr/>
          </p:nvSpPr>
          <p:spPr bwMode="auto">
            <a:xfrm>
              <a:off x="9526" y="1212849"/>
              <a:ext cx="10080264" cy="3652478"/>
            </a:xfrm>
            <a:custGeom>
              <a:avLst/>
              <a:gdLst>
                <a:gd name="connsiteX0" fmla="*/ 8615302 w 10080264"/>
                <a:gd name="connsiteY0" fmla="*/ 3539818 h 3652478"/>
                <a:gd name="connsiteX1" fmla="*/ 8592975 w 10080264"/>
                <a:gd name="connsiteY1" fmla="*/ 3550256 h 3652478"/>
                <a:gd name="connsiteX2" fmla="*/ 8606660 w 10080264"/>
                <a:gd name="connsiteY2" fmla="*/ 3550256 h 3652478"/>
                <a:gd name="connsiteX3" fmla="*/ 8611701 w 10080264"/>
                <a:gd name="connsiteY3" fmla="*/ 3545217 h 3652478"/>
                <a:gd name="connsiteX4" fmla="*/ 8649874 w 10080264"/>
                <a:gd name="connsiteY4" fmla="*/ 3526140 h 3652478"/>
                <a:gd name="connsiteX5" fmla="*/ 8641231 w 10080264"/>
                <a:gd name="connsiteY5" fmla="*/ 3527940 h 3652478"/>
                <a:gd name="connsiteX6" fmla="*/ 8648073 w 10080264"/>
                <a:gd name="connsiteY6" fmla="*/ 3529380 h 3652478"/>
                <a:gd name="connsiteX7" fmla="*/ 8587573 w 10080264"/>
                <a:gd name="connsiteY7" fmla="*/ 3463871 h 3652478"/>
                <a:gd name="connsiteX8" fmla="*/ 8535716 w 10080264"/>
                <a:gd name="connsiteY8" fmla="*/ 3487987 h 3652478"/>
                <a:gd name="connsiteX9" fmla="*/ 8482059 w 10080264"/>
                <a:gd name="connsiteY9" fmla="*/ 3513903 h 3652478"/>
                <a:gd name="connsiteX10" fmla="*/ 8492142 w 10080264"/>
                <a:gd name="connsiteY10" fmla="*/ 3513903 h 3652478"/>
                <a:gd name="connsiteX11" fmla="*/ 8500785 w 10080264"/>
                <a:gd name="connsiteY11" fmla="*/ 3517502 h 3652478"/>
                <a:gd name="connsiteX12" fmla="*/ 8326128 w 10080264"/>
                <a:gd name="connsiteY12" fmla="*/ 3370288 h 3652478"/>
                <a:gd name="connsiteX13" fmla="*/ 8317485 w 10080264"/>
                <a:gd name="connsiteY13" fmla="*/ 3375687 h 3652478"/>
                <a:gd name="connsiteX14" fmla="*/ 8284714 w 10080264"/>
                <a:gd name="connsiteY14" fmla="*/ 3392604 h 3652478"/>
                <a:gd name="connsiteX15" fmla="*/ 8251583 w 10080264"/>
                <a:gd name="connsiteY15" fmla="*/ 3408441 h 3652478"/>
                <a:gd name="connsiteX16" fmla="*/ 8251583 w 10080264"/>
                <a:gd name="connsiteY16" fmla="*/ 3411681 h 3652478"/>
                <a:gd name="connsiteX17" fmla="*/ 8284714 w 10080264"/>
                <a:gd name="connsiteY17" fmla="*/ 3401242 h 3652478"/>
                <a:gd name="connsiteX18" fmla="*/ 8296598 w 10080264"/>
                <a:gd name="connsiteY18" fmla="*/ 3396203 h 3652478"/>
                <a:gd name="connsiteX19" fmla="*/ 8305241 w 10080264"/>
                <a:gd name="connsiteY19" fmla="*/ 3391164 h 3652478"/>
                <a:gd name="connsiteX20" fmla="*/ 8313884 w 10080264"/>
                <a:gd name="connsiteY20" fmla="*/ 3385765 h 3652478"/>
                <a:gd name="connsiteX21" fmla="*/ 8319285 w 10080264"/>
                <a:gd name="connsiteY21" fmla="*/ 3380726 h 3652478"/>
                <a:gd name="connsiteX22" fmla="*/ 8317485 w 10080264"/>
                <a:gd name="connsiteY22" fmla="*/ 3375687 h 3652478"/>
                <a:gd name="connsiteX23" fmla="*/ 8321086 w 10080264"/>
                <a:gd name="connsiteY23" fmla="*/ 3378926 h 3652478"/>
                <a:gd name="connsiteX24" fmla="*/ 8322526 w 10080264"/>
                <a:gd name="connsiteY24" fmla="*/ 3377127 h 3652478"/>
                <a:gd name="connsiteX25" fmla="*/ 8371142 w 10080264"/>
                <a:gd name="connsiteY25" fmla="*/ 3367048 h 3652478"/>
                <a:gd name="connsiteX26" fmla="*/ 8360699 w 10080264"/>
                <a:gd name="connsiteY26" fmla="*/ 3372087 h 3652478"/>
                <a:gd name="connsiteX27" fmla="*/ 8362500 w 10080264"/>
                <a:gd name="connsiteY27" fmla="*/ 3372087 h 3652478"/>
                <a:gd name="connsiteX28" fmla="*/ 8371142 w 10080264"/>
                <a:gd name="connsiteY28" fmla="*/ 3368488 h 3652478"/>
                <a:gd name="connsiteX29" fmla="*/ 8343413 w 10080264"/>
                <a:gd name="connsiteY29" fmla="*/ 3359850 h 3652478"/>
                <a:gd name="connsiteX30" fmla="*/ 8327928 w 10080264"/>
                <a:gd name="connsiteY30" fmla="*/ 3370288 h 3652478"/>
                <a:gd name="connsiteX31" fmla="*/ 8334770 w 10080264"/>
                <a:gd name="connsiteY31" fmla="*/ 3370288 h 3652478"/>
                <a:gd name="connsiteX32" fmla="*/ 8339812 w 10080264"/>
                <a:gd name="connsiteY32" fmla="*/ 3370288 h 3652478"/>
                <a:gd name="connsiteX33" fmla="*/ 8341613 w 10080264"/>
                <a:gd name="connsiteY33" fmla="*/ 3365249 h 3652478"/>
                <a:gd name="connsiteX34" fmla="*/ 8847579 w 10080264"/>
                <a:gd name="connsiteY34" fmla="*/ 3358410 h 3652478"/>
                <a:gd name="connsiteX35" fmla="*/ 8784918 w 10080264"/>
                <a:gd name="connsiteY35" fmla="*/ 3380726 h 3652478"/>
                <a:gd name="connsiteX36" fmla="*/ 8814448 w 10080264"/>
                <a:gd name="connsiteY36" fmla="*/ 3375687 h 3652478"/>
                <a:gd name="connsiteX37" fmla="*/ 8845778 w 10080264"/>
                <a:gd name="connsiteY37" fmla="*/ 3372087 h 3652478"/>
                <a:gd name="connsiteX38" fmla="*/ 8549401 w 10080264"/>
                <a:gd name="connsiteY38" fmla="*/ 3332494 h 3652478"/>
                <a:gd name="connsiteX39" fmla="*/ 8530315 w 10080264"/>
                <a:gd name="connsiteY39" fmla="*/ 3342573 h 3652478"/>
                <a:gd name="connsiteX40" fmla="*/ 8542559 w 10080264"/>
                <a:gd name="connsiteY40" fmla="*/ 3354811 h 3652478"/>
                <a:gd name="connsiteX41" fmla="*/ 8544359 w 10080264"/>
                <a:gd name="connsiteY41" fmla="*/ 3354811 h 3652478"/>
                <a:gd name="connsiteX42" fmla="*/ 8544359 w 10080264"/>
                <a:gd name="connsiteY42" fmla="*/ 3351211 h 3652478"/>
                <a:gd name="connsiteX43" fmla="*/ 8544359 w 10080264"/>
                <a:gd name="connsiteY43" fmla="*/ 3347972 h 3652478"/>
                <a:gd name="connsiteX44" fmla="*/ 8542559 w 10080264"/>
                <a:gd name="connsiteY44" fmla="*/ 3344372 h 3652478"/>
                <a:gd name="connsiteX45" fmla="*/ 8538957 w 10080264"/>
                <a:gd name="connsiteY45" fmla="*/ 3342573 h 3652478"/>
                <a:gd name="connsiteX46" fmla="*/ 8535716 w 10080264"/>
                <a:gd name="connsiteY46" fmla="*/ 3341133 h 3652478"/>
                <a:gd name="connsiteX47" fmla="*/ 8540758 w 10080264"/>
                <a:gd name="connsiteY47" fmla="*/ 3341133 h 3652478"/>
                <a:gd name="connsiteX48" fmla="*/ 8547960 w 10080264"/>
                <a:gd name="connsiteY48" fmla="*/ 3339333 h 3652478"/>
                <a:gd name="connsiteX49" fmla="*/ 8599817 w 10080264"/>
                <a:gd name="connsiteY49" fmla="*/ 3304419 h 3652478"/>
                <a:gd name="connsiteX50" fmla="*/ 8598017 w 10080264"/>
                <a:gd name="connsiteY50" fmla="*/ 3306219 h 3652478"/>
                <a:gd name="connsiteX51" fmla="*/ 8599817 w 10080264"/>
                <a:gd name="connsiteY51" fmla="*/ 3306219 h 3652478"/>
                <a:gd name="connsiteX52" fmla="*/ 8313884 w 10080264"/>
                <a:gd name="connsiteY52" fmla="*/ 3299380 h 3652478"/>
                <a:gd name="connsiteX53" fmla="*/ 8313884 w 10080264"/>
                <a:gd name="connsiteY53" fmla="*/ 3301180 h 3652478"/>
                <a:gd name="connsiteX54" fmla="*/ 8321086 w 10080264"/>
                <a:gd name="connsiteY54" fmla="*/ 3313058 h 3652478"/>
                <a:gd name="connsiteX55" fmla="*/ 8895835 w 10080264"/>
                <a:gd name="connsiteY55" fmla="*/ 3248989 h 3652478"/>
                <a:gd name="connsiteX56" fmla="*/ 8850820 w 10080264"/>
                <a:gd name="connsiteY56" fmla="*/ 3269865 h 3652478"/>
                <a:gd name="connsiteX57" fmla="*/ 8852620 w 10080264"/>
                <a:gd name="connsiteY57" fmla="*/ 3269865 h 3652478"/>
                <a:gd name="connsiteX58" fmla="*/ 8868106 w 10080264"/>
                <a:gd name="connsiteY58" fmla="*/ 3271665 h 3652478"/>
                <a:gd name="connsiteX59" fmla="*/ 8882150 w 10080264"/>
                <a:gd name="connsiteY59" fmla="*/ 3274905 h 3652478"/>
                <a:gd name="connsiteX60" fmla="*/ 8888992 w 10080264"/>
                <a:gd name="connsiteY60" fmla="*/ 3261227 h 3652478"/>
                <a:gd name="connsiteX61" fmla="*/ 8558044 w 10080264"/>
                <a:gd name="connsiteY61" fmla="*/ 3240351 h 3652478"/>
                <a:gd name="connsiteX62" fmla="*/ 8549401 w 10080264"/>
                <a:gd name="connsiteY62" fmla="*/ 3242150 h 3652478"/>
                <a:gd name="connsiteX63" fmla="*/ 8538957 w 10080264"/>
                <a:gd name="connsiteY63" fmla="*/ 3245750 h 3652478"/>
                <a:gd name="connsiteX64" fmla="*/ 8500785 w 10080264"/>
                <a:gd name="connsiteY64" fmla="*/ 3266266 h 3652478"/>
                <a:gd name="connsiteX65" fmla="*/ 8449288 w 10080264"/>
                <a:gd name="connsiteY65" fmla="*/ 3297581 h 3652478"/>
                <a:gd name="connsiteX66" fmla="*/ 8395270 w 10080264"/>
                <a:gd name="connsiteY66" fmla="*/ 3330695 h 3652478"/>
                <a:gd name="connsiteX67" fmla="*/ 8383386 w 10080264"/>
                <a:gd name="connsiteY67" fmla="*/ 3337534 h 3652478"/>
                <a:gd name="connsiteX68" fmla="*/ 8350256 w 10080264"/>
                <a:gd name="connsiteY68" fmla="*/ 3356610 h 3652478"/>
                <a:gd name="connsiteX69" fmla="*/ 8362500 w 10080264"/>
                <a:gd name="connsiteY69" fmla="*/ 3353011 h 3652478"/>
                <a:gd name="connsiteX70" fmla="*/ 8367541 w 10080264"/>
                <a:gd name="connsiteY70" fmla="*/ 3363449 h 3652478"/>
                <a:gd name="connsiteX71" fmla="*/ 8397071 w 10080264"/>
                <a:gd name="connsiteY71" fmla="*/ 3342573 h 3652478"/>
                <a:gd name="connsiteX72" fmla="*/ 8412556 w 10080264"/>
                <a:gd name="connsiteY72" fmla="*/ 3332494 h 3652478"/>
                <a:gd name="connsiteX73" fmla="*/ 8445687 w 10080264"/>
                <a:gd name="connsiteY73" fmla="*/ 3306219 h 3652478"/>
                <a:gd name="connsiteX74" fmla="*/ 8459371 w 10080264"/>
                <a:gd name="connsiteY74" fmla="*/ 3295781 h 3652478"/>
                <a:gd name="connsiteX75" fmla="*/ 8478458 w 10080264"/>
                <a:gd name="connsiteY75" fmla="*/ 3290742 h 3652478"/>
                <a:gd name="connsiteX76" fmla="*/ 8487100 w 10080264"/>
                <a:gd name="connsiteY76" fmla="*/ 3288942 h 3652478"/>
                <a:gd name="connsiteX77" fmla="*/ 8495743 w 10080264"/>
                <a:gd name="connsiteY77" fmla="*/ 3290742 h 3652478"/>
                <a:gd name="connsiteX78" fmla="*/ 8495743 w 10080264"/>
                <a:gd name="connsiteY78" fmla="*/ 3288942 h 3652478"/>
                <a:gd name="connsiteX79" fmla="*/ 8523472 w 10080264"/>
                <a:gd name="connsiteY79" fmla="*/ 3271665 h 3652478"/>
                <a:gd name="connsiteX80" fmla="*/ 8553002 w 10080264"/>
                <a:gd name="connsiteY80" fmla="*/ 3252588 h 3652478"/>
                <a:gd name="connsiteX81" fmla="*/ 8568487 w 10080264"/>
                <a:gd name="connsiteY81" fmla="*/ 3242150 h 3652478"/>
                <a:gd name="connsiteX82" fmla="*/ 8567047 w 10080264"/>
                <a:gd name="connsiteY82" fmla="*/ 3242150 h 3652478"/>
                <a:gd name="connsiteX83" fmla="*/ 8426600 w 10080264"/>
                <a:gd name="connsiteY83" fmla="*/ 3228473 h 3652478"/>
                <a:gd name="connsiteX84" fmla="*/ 8409315 w 10080264"/>
                <a:gd name="connsiteY84" fmla="*/ 3230272 h 3652478"/>
                <a:gd name="connsiteX85" fmla="*/ 8353857 w 10080264"/>
                <a:gd name="connsiteY85" fmla="*/ 3242150 h 3652478"/>
                <a:gd name="connsiteX86" fmla="*/ 8339812 w 10080264"/>
                <a:gd name="connsiteY86" fmla="*/ 3245750 h 3652478"/>
                <a:gd name="connsiteX87" fmla="*/ 8327928 w 10080264"/>
                <a:gd name="connsiteY87" fmla="*/ 3248989 h 3652478"/>
                <a:gd name="connsiteX88" fmla="*/ 8313884 w 10080264"/>
                <a:gd name="connsiteY88" fmla="*/ 3252588 h 3652478"/>
                <a:gd name="connsiteX89" fmla="*/ 8300199 w 10080264"/>
                <a:gd name="connsiteY89" fmla="*/ 3256188 h 3652478"/>
                <a:gd name="connsiteX90" fmla="*/ 8251583 w 10080264"/>
                <a:gd name="connsiteY90" fmla="*/ 3264826 h 3652478"/>
                <a:gd name="connsiteX91" fmla="*/ 8251583 w 10080264"/>
                <a:gd name="connsiteY91" fmla="*/ 3271665 h 3652478"/>
                <a:gd name="connsiteX92" fmla="*/ 8251583 w 10080264"/>
                <a:gd name="connsiteY92" fmla="*/ 3276704 h 3652478"/>
                <a:gd name="connsiteX93" fmla="*/ 8248342 w 10080264"/>
                <a:gd name="connsiteY93" fmla="*/ 3288942 h 3652478"/>
                <a:gd name="connsiteX94" fmla="*/ 8248342 w 10080264"/>
                <a:gd name="connsiteY94" fmla="*/ 3302980 h 3652478"/>
                <a:gd name="connsiteX95" fmla="*/ 8248342 w 10080264"/>
                <a:gd name="connsiteY95" fmla="*/ 3306219 h 3652478"/>
                <a:gd name="connsiteX96" fmla="*/ 8246542 w 10080264"/>
                <a:gd name="connsiteY96" fmla="*/ 3316657 h 3652478"/>
                <a:gd name="connsiteX97" fmla="*/ 8246542 w 10080264"/>
                <a:gd name="connsiteY97" fmla="*/ 3322056 h 3652478"/>
                <a:gd name="connsiteX98" fmla="*/ 8248342 w 10080264"/>
                <a:gd name="connsiteY98" fmla="*/ 3323496 h 3652478"/>
                <a:gd name="connsiteX99" fmla="*/ 8251583 w 10080264"/>
                <a:gd name="connsiteY99" fmla="*/ 3322056 h 3652478"/>
                <a:gd name="connsiteX100" fmla="*/ 8284714 w 10080264"/>
                <a:gd name="connsiteY100" fmla="*/ 3311618 h 3652478"/>
                <a:gd name="connsiteX101" fmla="*/ 8296598 w 10080264"/>
                <a:gd name="connsiteY101" fmla="*/ 3308019 h 3652478"/>
                <a:gd name="connsiteX102" fmla="*/ 8256985 w 10080264"/>
                <a:gd name="connsiteY102" fmla="*/ 3287142 h 3652478"/>
                <a:gd name="connsiteX103" fmla="*/ 8331169 w 10080264"/>
                <a:gd name="connsiteY103" fmla="*/ 3287142 h 3652478"/>
                <a:gd name="connsiteX104" fmla="*/ 8332970 w 10080264"/>
                <a:gd name="connsiteY104" fmla="*/ 3276704 h 3652478"/>
                <a:gd name="connsiteX105" fmla="*/ 8338372 w 10080264"/>
                <a:gd name="connsiteY105" fmla="*/ 3269865 h 3652478"/>
                <a:gd name="connsiteX106" fmla="*/ 8341613 w 10080264"/>
                <a:gd name="connsiteY106" fmla="*/ 3264826 h 3652478"/>
                <a:gd name="connsiteX107" fmla="*/ 8348455 w 10080264"/>
                <a:gd name="connsiteY107" fmla="*/ 3263027 h 3652478"/>
                <a:gd name="connsiteX108" fmla="*/ 8357098 w 10080264"/>
                <a:gd name="connsiteY108" fmla="*/ 3261227 h 3652478"/>
                <a:gd name="connsiteX109" fmla="*/ 8367541 w 10080264"/>
                <a:gd name="connsiteY109" fmla="*/ 3261227 h 3652478"/>
                <a:gd name="connsiteX110" fmla="*/ 8388428 w 10080264"/>
                <a:gd name="connsiteY110" fmla="*/ 3264826 h 3652478"/>
                <a:gd name="connsiteX111" fmla="*/ 8390228 w 10080264"/>
                <a:gd name="connsiteY111" fmla="*/ 3257628 h 3652478"/>
                <a:gd name="connsiteX112" fmla="*/ 8395270 w 10080264"/>
                <a:gd name="connsiteY112" fmla="*/ 3252588 h 3652478"/>
                <a:gd name="connsiteX113" fmla="*/ 8400672 w 10080264"/>
                <a:gd name="connsiteY113" fmla="*/ 3248989 h 3652478"/>
                <a:gd name="connsiteX114" fmla="*/ 8407514 w 10080264"/>
                <a:gd name="connsiteY114" fmla="*/ 3245750 h 3652478"/>
                <a:gd name="connsiteX115" fmla="*/ 8414356 w 10080264"/>
                <a:gd name="connsiteY115" fmla="*/ 3240351 h 3652478"/>
                <a:gd name="connsiteX116" fmla="*/ 8728020 w 10080264"/>
                <a:gd name="connsiteY116" fmla="*/ 3145327 h 3652478"/>
                <a:gd name="connsiteX117" fmla="*/ 8681204 w 10080264"/>
                <a:gd name="connsiteY117" fmla="*/ 3173042 h 3652478"/>
                <a:gd name="connsiteX118" fmla="*/ 8632588 w 10080264"/>
                <a:gd name="connsiteY118" fmla="*/ 3200758 h 3652478"/>
                <a:gd name="connsiteX119" fmla="*/ 8637630 w 10080264"/>
                <a:gd name="connsiteY119" fmla="*/ 3202557 h 3652478"/>
                <a:gd name="connsiteX120" fmla="*/ 8643032 w 10080264"/>
                <a:gd name="connsiteY120" fmla="*/ 3202557 h 3652478"/>
                <a:gd name="connsiteX121" fmla="*/ 8651674 w 10080264"/>
                <a:gd name="connsiteY121" fmla="*/ 3200758 h 3652478"/>
                <a:gd name="connsiteX122" fmla="*/ 8660317 w 10080264"/>
                <a:gd name="connsiteY122" fmla="*/ 3198958 h 3652478"/>
                <a:gd name="connsiteX123" fmla="*/ 8668960 w 10080264"/>
                <a:gd name="connsiteY123" fmla="*/ 3195718 h 3652478"/>
                <a:gd name="connsiteX124" fmla="*/ 8679404 w 10080264"/>
                <a:gd name="connsiteY124" fmla="*/ 3188520 h 3652478"/>
                <a:gd name="connsiteX125" fmla="*/ 8698490 w 10080264"/>
                <a:gd name="connsiteY125" fmla="*/ 3174842 h 3652478"/>
                <a:gd name="connsiteX126" fmla="*/ 8715776 w 10080264"/>
                <a:gd name="connsiteY126" fmla="*/ 3160805 h 3652478"/>
                <a:gd name="connsiteX127" fmla="*/ 8729820 w 10080264"/>
                <a:gd name="connsiteY127" fmla="*/ 3147127 h 3652478"/>
                <a:gd name="connsiteX128" fmla="*/ 8953094 w 10080264"/>
                <a:gd name="connsiteY128" fmla="*/ 3131290 h 3652478"/>
                <a:gd name="connsiteX129" fmla="*/ 8951293 w 10080264"/>
                <a:gd name="connsiteY129" fmla="*/ 3133089 h 3652478"/>
                <a:gd name="connsiteX130" fmla="*/ 8953094 w 10080264"/>
                <a:gd name="connsiteY130" fmla="*/ 3133089 h 3652478"/>
                <a:gd name="connsiteX131" fmla="*/ 8945891 w 10080264"/>
                <a:gd name="connsiteY131" fmla="*/ 3032667 h 3652478"/>
                <a:gd name="connsiteX132" fmla="*/ 8828492 w 10080264"/>
                <a:gd name="connsiteY132" fmla="*/ 3091697 h 3652478"/>
                <a:gd name="connsiteX133" fmla="*/ 8814448 w 10080264"/>
                <a:gd name="connsiteY133" fmla="*/ 3098536 h 3652478"/>
                <a:gd name="connsiteX134" fmla="*/ 8750347 w 10080264"/>
                <a:gd name="connsiteY134" fmla="*/ 3131290 h 3652478"/>
                <a:gd name="connsiteX135" fmla="*/ 8765832 w 10080264"/>
                <a:gd name="connsiteY135" fmla="*/ 3124451 h 3652478"/>
                <a:gd name="connsiteX136" fmla="*/ 8765832 w 10080264"/>
                <a:gd name="connsiteY136" fmla="*/ 3128050 h 3652478"/>
                <a:gd name="connsiteX137" fmla="*/ 8784918 w 10080264"/>
                <a:gd name="connsiteY137" fmla="*/ 3121212 h 3652478"/>
                <a:gd name="connsiteX138" fmla="*/ 8804004 w 10080264"/>
                <a:gd name="connsiteY138" fmla="*/ 3112573 h 3652478"/>
                <a:gd name="connsiteX139" fmla="*/ 8821290 w 10080264"/>
                <a:gd name="connsiteY139" fmla="*/ 3102135 h 3652478"/>
                <a:gd name="connsiteX140" fmla="*/ 8837135 w 10080264"/>
                <a:gd name="connsiteY140" fmla="*/ 3091697 h 3652478"/>
                <a:gd name="connsiteX141" fmla="*/ 8856222 w 10080264"/>
                <a:gd name="connsiteY141" fmla="*/ 3079459 h 3652478"/>
                <a:gd name="connsiteX142" fmla="*/ 8876748 w 10080264"/>
                <a:gd name="connsiteY142" fmla="*/ 3069381 h 3652478"/>
                <a:gd name="connsiteX143" fmla="*/ 8902677 w 10080264"/>
                <a:gd name="connsiteY143" fmla="*/ 3060742 h 3652478"/>
                <a:gd name="connsiteX144" fmla="*/ 8932207 w 10080264"/>
                <a:gd name="connsiteY144" fmla="*/ 3055343 h 3652478"/>
                <a:gd name="connsiteX145" fmla="*/ 8939049 w 10080264"/>
                <a:gd name="connsiteY145" fmla="*/ 3043105 h 3652478"/>
                <a:gd name="connsiteX146" fmla="*/ 8755388 w 10080264"/>
                <a:gd name="connsiteY146" fmla="*/ 2965359 h 3652478"/>
                <a:gd name="connsiteX147" fmla="*/ 8736662 w 10080264"/>
                <a:gd name="connsiteY147" fmla="*/ 2975797 h 3652478"/>
                <a:gd name="connsiteX148" fmla="*/ 8741704 w 10080264"/>
                <a:gd name="connsiteY148" fmla="*/ 2977237 h 3652478"/>
                <a:gd name="connsiteX149" fmla="*/ 8746746 w 10080264"/>
                <a:gd name="connsiteY149" fmla="*/ 2977237 h 3652478"/>
                <a:gd name="connsiteX150" fmla="*/ 8750347 w 10080264"/>
                <a:gd name="connsiteY150" fmla="*/ 2977237 h 3652478"/>
                <a:gd name="connsiteX151" fmla="*/ 8752148 w 10080264"/>
                <a:gd name="connsiteY151" fmla="*/ 2972198 h 3652478"/>
                <a:gd name="connsiteX152" fmla="*/ 8809046 w 10080264"/>
                <a:gd name="connsiteY152" fmla="*/ 2935844 h 3652478"/>
                <a:gd name="connsiteX153" fmla="*/ 8779876 w 10080264"/>
                <a:gd name="connsiteY153" fmla="*/ 2951681 h 3652478"/>
                <a:gd name="connsiteX154" fmla="*/ 8784918 w 10080264"/>
                <a:gd name="connsiteY154" fmla="*/ 2951681 h 3652478"/>
                <a:gd name="connsiteX155" fmla="*/ 8789960 w 10080264"/>
                <a:gd name="connsiteY155" fmla="*/ 2953121 h 3652478"/>
                <a:gd name="connsiteX156" fmla="*/ 9048165 w 10080264"/>
                <a:gd name="connsiteY156" fmla="*/ 2899491 h 3652478"/>
                <a:gd name="connsiteX157" fmla="*/ 9034480 w 10080264"/>
                <a:gd name="connsiteY157" fmla="*/ 2908129 h 3652478"/>
                <a:gd name="connsiteX158" fmla="*/ 9018635 w 10080264"/>
                <a:gd name="connsiteY158" fmla="*/ 2914968 h 3652478"/>
                <a:gd name="connsiteX159" fmla="*/ 9025837 w 10080264"/>
                <a:gd name="connsiteY159" fmla="*/ 2918567 h 3652478"/>
                <a:gd name="connsiteX160" fmla="*/ 9030879 w 10080264"/>
                <a:gd name="connsiteY160" fmla="*/ 2923966 h 3652478"/>
                <a:gd name="connsiteX161" fmla="*/ 9034480 w 10080264"/>
                <a:gd name="connsiteY161" fmla="*/ 2930805 h 3652478"/>
                <a:gd name="connsiteX162" fmla="*/ 9037721 w 10080264"/>
                <a:gd name="connsiteY162" fmla="*/ 2939444 h 3652478"/>
                <a:gd name="connsiteX163" fmla="*/ 9043123 w 10080264"/>
                <a:gd name="connsiteY163" fmla="*/ 2932605 h 3652478"/>
                <a:gd name="connsiteX164" fmla="*/ 9044564 w 10080264"/>
                <a:gd name="connsiteY164" fmla="*/ 2922167 h 3652478"/>
                <a:gd name="connsiteX165" fmla="*/ 9048165 w 10080264"/>
                <a:gd name="connsiteY165" fmla="*/ 2909929 h 3652478"/>
                <a:gd name="connsiteX166" fmla="*/ 8847579 w 10080264"/>
                <a:gd name="connsiteY166" fmla="*/ 2779992 h 3652478"/>
                <a:gd name="connsiteX167" fmla="*/ 8833534 w 10080264"/>
                <a:gd name="connsiteY167" fmla="*/ 2787190 h 3652478"/>
                <a:gd name="connsiteX168" fmla="*/ 8809046 w 10080264"/>
                <a:gd name="connsiteY168" fmla="*/ 2799068 h 3652478"/>
                <a:gd name="connsiteX169" fmla="*/ 8786719 w 10080264"/>
                <a:gd name="connsiteY169" fmla="*/ 2813106 h 3652478"/>
                <a:gd name="connsiteX170" fmla="*/ 8769433 w 10080264"/>
                <a:gd name="connsiteY170" fmla="*/ 2828583 h 3652478"/>
                <a:gd name="connsiteX171" fmla="*/ 8753948 w 10080264"/>
                <a:gd name="connsiteY171" fmla="*/ 2847660 h 3652478"/>
                <a:gd name="connsiteX172" fmla="*/ 8781317 w 10080264"/>
                <a:gd name="connsiteY172" fmla="*/ 2828583 h 3652478"/>
                <a:gd name="connsiteX173" fmla="*/ 8810847 w 10080264"/>
                <a:gd name="connsiteY173" fmla="*/ 2806267 h 3652478"/>
                <a:gd name="connsiteX174" fmla="*/ 9089578 w 10080264"/>
                <a:gd name="connsiteY174" fmla="*/ 2643216 h 3652478"/>
                <a:gd name="connsiteX175" fmla="*/ 9093180 w 10080264"/>
                <a:gd name="connsiteY175" fmla="*/ 2648615 h 3652478"/>
                <a:gd name="connsiteX176" fmla="*/ 9094980 w 10080264"/>
                <a:gd name="connsiteY176" fmla="*/ 2648615 h 3652478"/>
                <a:gd name="connsiteX177" fmla="*/ 9091379 w 10080264"/>
                <a:gd name="connsiteY177" fmla="*/ 2643216 h 3652478"/>
                <a:gd name="connsiteX178" fmla="*/ 9138194 w 10080264"/>
                <a:gd name="connsiteY178" fmla="*/ 2634577 h 3652478"/>
                <a:gd name="connsiteX179" fmla="*/ 9122709 w 10080264"/>
                <a:gd name="connsiteY179" fmla="*/ 2641776 h 3652478"/>
                <a:gd name="connsiteX180" fmla="*/ 9134953 w 10080264"/>
                <a:gd name="connsiteY180" fmla="*/ 2639976 h 3652478"/>
                <a:gd name="connsiteX181" fmla="*/ 2240148 w 10080264"/>
                <a:gd name="connsiteY181" fmla="*/ 2617688 h 3652478"/>
                <a:gd name="connsiteX182" fmla="*/ 2222870 w 10080264"/>
                <a:gd name="connsiteY182" fmla="*/ 2626327 h 3652478"/>
                <a:gd name="connsiteX183" fmla="*/ 2214230 w 10080264"/>
                <a:gd name="connsiteY183" fmla="*/ 2629926 h 3652478"/>
                <a:gd name="connsiteX184" fmla="*/ 2226469 w 10080264"/>
                <a:gd name="connsiteY184" fmla="*/ 2629926 h 3652478"/>
                <a:gd name="connsiteX185" fmla="*/ 2235108 w 10080264"/>
                <a:gd name="connsiteY185" fmla="*/ 2629926 h 3652478"/>
                <a:gd name="connsiteX186" fmla="*/ 3865395 w 10080264"/>
                <a:gd name="connsiteY186" fmla="*/ 2615888 h 3652478"/>
                <a:gd name="connsiteX187" fmla="*/ 3858556 w 10080264"/>
                <a:gd name="connsiteY187" fmla="*/ 2619487 h 3652478"/>
                <a:gd name="connsiteX188" fmla="*/ 3851716 w 10080264"/>
                <a:gd name="connsiteY188" fmla="*/ 2623087 h 3652478"/>
                <a:gd name="connsiteX189" fmla="*/ 3862155 w 10080264"/>
                <a:gd name="connsiteY189" fmla="*/ 2626327 h 3652478"/>
                <a:gd name="connsiteX190" fmla="*/ 429306 w 10080264"/>
                <a:gd name="connsiteY190" fmla="*/ 2615589 h 3652478"/>
                <a:gd name="connsiteX191" fmla="*/ 411673 w 10080264"/>
                <a:gd name="connsiteY191" fmla="*/ 2629630 h 3652478"/>
                <a:gd name="connsiteX192" fmla="*/ 423908 w 10080264"/>
                <a:gd name="connsiteY192" fmla="*/ 2631430 h 3652478"/>
                <a:gd name="connsiteX193" fmla="*/ 434344 w 10080264"/>
                <a:gd name="connsiteY193" fmla="*/ 2629630 h 3652478"/>
                <a:gd name="connsiteX194" fmla="*/ 430745 w 10080264"/>
                <a:gd name="connsiteY194" fmla="*/ 2622790 h 3652478"/>
                <a:gd name="connsiteX195" fmla="*/ 6207143 w 10080264"/>
                <a:gd name="connsiteY195" fmla="*/ 2608731 h 3652478"/>
                <a:gd name="connsiteX196" fmla="*/ 6189498 w 10080264"/>
                <a:gd name="connsiteY196" fmla="*/ 2619173 h 3652478"/>
                <a:gd name="connsiteX197" fmla="*/ 6182656 w 10080264"/>
                <a:gd name="connsiteY197" fmla="*/ 2624214 h 3652478"/>
                <a:gd name="connsiteX198" fmla="*/ 6177614 w 10080264"/>
                <a:gd name="connsiteY198" fmla="*/ 2629615 h 3652478"/>
                <a:gd name="connsiteX199" fmla="*/ 6189498 w 10080264"/>
                <a:gd name="connsiteY199" fmla="*/ 2627815 h 3652478"/>
                <a:gd name="connsiteX200" fmla="*/ 6199941 w 10080264"/>
                <a:gd name="connsiteY200" fmla="*/ 2626014 h 3652478"/>
                <a:gd name="connsiteX201" fmla="*/ 6208583 w 10080264"/>
                <a:gd name="connsiteY201" fmla="*/ 2626014 h 3652478"/>
                <a:gd name="connsiteX202" fmla="*/ 6207143 w 10080264"/>
                <a:gd name="connsiteY202" fmla="*/ 2617373 h 3652478"/>
                <a:gd name="connsiteX203" fmla="*/ 6593174 w 10080264"/>
                <a:gd name="connsiteY203" fmla="*/ 2589647 h 3652478"/>
                <a:gd name="connsiteX204" fmla="*/ 6563645 w 10080264"/>
                <a:gd name="connsiteY204" fmla="*/ 2600089 h 3652478"/>
                <a:gd name="connsiteX205" fmla="*/ 6534117 w 10080264"/>
                <a:gd name="connsiteY205" fmla="*/ 2614132 h 3652478"/>
                <a:gd name="connsiteX206" fmla="*/ 6546360 w 10080264"/>
                <a:gd name="connsiteY206" fmla="*/ 2608731 h 3652478"/>
                <a:gd name="connsiteX207" fmla="*/ 6570487 w 10080264"/>
                <a:gd name="connsiteY207" fmla="*/ 2601890 h 3652478"/>
                <a:gd name="connsiteX208" fmla="*/ 3469072 w 10080264"/>
                <a:gd name="connsiteY208" fmla="*/ 2586732 h 3652478"/>
                <a:gd name="connsiteX209" fmla="*/ 3434515 w 10080264"/>
                <a:gd name="connsiteY209" fmla="*/ 2605449 h 3652478"/>
                <a:gd name="connsiteX210" fmla="*/ 3458633 w 10080264"/>
                <a:gd name="connsiteY210" fmla="*/ 2605449 h 3652478"/>
                <a:gd name="connsiteX211" fmla="*/ 2439209 w 10080264"/>
                <a:gd name="connsiteY211" fmla="*/ 2586732 h 3652478"/>
                <a:gd name="connsiteX212" fmla="*/ 2406452 w 10080264"/>
                <a:gd name="connsiteY212" fmla="*/ 2604010 h 3652478"/>
                <a:gd name="connsiteX213" fmla="*/ 2375135 w 10080264"/>
                <a:gd name="connsiteY213" fmla="*/ 2623087 h 3652478"/>
                <a:gd name="connsiteX214" fmla="*/ 2385574 w 10080264"/>
                <a:gd name="connsiteY214" fmla="*/ 2619487 h 3652478"/>
                <a:gd name="connsiteX215" fmla="*/ 2397813 w 10080264"/>
                <a:gd name="connsiteY215" fmla="*/ 2614448 h 3652478"/>
                <a:gd name="connsiteX216" fmla="*/ 2408252 w 10080264"/>
                <a:gd name="connsiteY216" fmla="*/ 2607249 h 3652478"/>
                <a:gd name="connsiteX217" fmla="*/ 2418691 w 10080264"/>
                <a:gd name="connsiteY217" fmla="*/ 2600410 h 3652478"/>
                <a:gd name="connsiteX218" fmla="*/ 4071655 w 10080264"/>
                <a:gd name="connsiteY218" fmla="*/ 2581332 h 3652478"/>
                <a:gd name="connsiteX219" fmla="*/ 4034939 w 10080264"/>
                <a:gd name="connsiteY219" fmla="*/ 2595011 h 3652478"/>
                <a:gd name="connsiteX220" fmla="*/ 4024860 w 10080264"/>
                <a:gd name="connsiteY220" fmla="*/ 2600410 h 3652478"/>
                <a:gd name="connsiteX221" fmla="*/ 4009021 w 10080264"/>
                <a:gd name="connsiteY221" fmla="*/ 2605449 h 3652478"/>
                <a:gd name="connsiteX222" fmla="*/ 3995343 w 10080264"/>
                <a:gd name="connsiteY222" fmla="*/ 2614448 h 3652478"/>
                <a:gd name="connsiteX223" fmla="*/ 3983104 w 10080264"/>
                <a:gd name="connsiteY223" fmla="*/ 2623087 h 3652478"/>
                <a:gd name="connsiteX224" fmla="*/ 3971225 w 10080264"/>
                <a:gd name="connsiteY224" fmla="*/ 2633526 h 3652478"/>
                <a:gd name="connsiteX225" fmla="*/ 3983104 w 10080264"/>
                <a:gd name="connsiteY225" fmla="*/ 2631726 h 3652478"/>
                <a:gd name="connsiteX226" fmla="*/ 3997143 w 10080264"/>
                <a:gd name="connsiteY226" fmla="*/ 2628126 h 3652478"/>
                <a:gd name="connsiteX227" fmla="*/ 4009021 w 10080264"/>
                <a:gd name="connsiteY227" fmla="*/ 2623087 h 3652478"/>
                <a:gd name="connsiteX228" fmla="*/ 4021260 w 10080264"/>
                <a:gd name="connsiteY228" fmla="*/ 2615888 h 3652478"/>
                <a:gd name="connsiteX229" fmla="*/ 4045378 w 10080264"/>
                <a:gd name="connsiteY229" fmla="*/ 2598610 h 3652478"/>
                <a:gd name="connsiteX230" fmla="*/ 7869379 w 10080264"/>
                <a:gd name="connsiteY230" fmla="*/ 2570564 h 3652478"/>
                <a:gd name="connsiteX231" fmla="*/ 7839851 w 10080264"/>
                <a:gd name="connsiteY231" fmla="*/ 2582806 h 3652478"/>
                <a:gd name="connsiteX232" fmla="*/ 7813563 w 10080264"/>
                <a:gd name="connsiteY232" fmla="*/ 2594688 h 3652478"/>
                <a:gd name="connsiteX233" fmla="*/ 7791237 w 10080264"/>
                <a:gd name="connsiteY233" fmla="*/ 2606931 h 3652478"/>
                <a:gd name="connsiteX234" fmla="*/ 7775753 w 10080264"/>
                <a:gd name="connsiteY234" fmla="*/ 2617373 h 3652478"/>
                <a:gd name="connsiteX235" fmla="*/ 7810323 w 10080264"/>
                <a:gd name="connsiteY235" fmla="*/ 2612332 h 3652478"/>
                <a:gd name="connsiteX236" fmla="*/ 7820765 w 10080264"/>
                <a:gd name="connsiteY236" fmla="*/ 2610531 h 3652478"/>
                <a:gd name="connsiteX237" fmla="*/ 7829408 w 10080264"/>
                <a:gd name="connsiteY237" fmla="*/ 2608731 h 3652478"/>
                <a:gd name="connsiteX238" fmla="*/ 7838050 w 10080264"/>
                <a:gd name="connsiteY238" fmla="*/ 2605130 h 3652478"/>
                <a:gd name="connsiteX239" fmla="*/ 7846693 w 10080264"/>
                <a:gd name="connsiteY239" fmla="*/ 2600089 h 3652478"/>
                <a:gd name="connsiteX240" fmla="*/ 7853535 w 10080264"/>
                <a:gd name="connsiteY240" fmla="*/ 2594688 h 3652478"/>
                <a:gd name="connsiteX241" fmla="*/ 7858936 w 10080264"/>
                <a:gd name="connsiteY241" fmla="*/ 2587847 h 3652478"/>
                <a:gd name="connsiteX242" fmla="*/ 7863978 w 10080264"/>
                <a:gd name="connsiteY242" fmla="*/ 2581006 h 3652478"/>
                <a:gd name="connsiteX243" fmla="*/ 939579 w 10080264"/>
                <a:gd name="connsiteY243" fmla="*/ 2569146 h 3652478"/>
                <a:gd name="connsiteX244" fmla="*/ 916908 w 10080264"/>
                <a:gd name="connsiteY244" fmla="*/ 2584627 h 3652478"/>
                <a:gd name="connsiteX245" fmla="*/ 898196 w 10080264"/>
                <a:gd name="connsiteY245" fmla="*/ 2601908 h 3652478"/>
                <a:gd name="connsiteX246" fmla="*/ 905033 w 10080264"/>
                <a:gd name="connsiteY246" fmla="*/ 2601908 h 3652478"/>
                <a:gd name="connsiteX247" fmla="*/ 908272 w 10080264"/>
                <a:gd name="connsiteY247" fmla="*/ 2600108 h 3652478"/>
                <a:gd name="connsiteX248" fmla="*/ 911871 w 10080264"/>
                <a:gd name="connsiteY248" fmla="*/ 2594708 h 3652478"/>
                <a:gd name="connsiteX249" fmla="*/ 925545 w 10080264"/>
                <a:gd name="connsiteY249" fmla="*/ 2581027 h 3652478"/>
                <a:gd name="connsiteX250" fmla="*/ 3812120 w 10080264"/>
                <a:gd name="connsiteY250" fmla="*/ 2564415 h 3652478"/>
                <a:gd name="connsiteX251" fmla="*/ 3699451 w 10080264"/>
                <a:gd name="connsiteY251" fmla="*/ 2619487 h 3652478"/>
                <a:gd name="connsiteX252" fmla="*/ 3714929 w 10080264"/>
                <a:gd name="connsiteY252" fmla="*/ 2619487 h 3652478"/>
                <a:gd name="connsiteX253" fmla="*/ 3719969 w 10080264"/>
                <a:gd name="connsiteY253" fmla="*/ 2617688 h 3652478"/>
                <a:gd name="connsiteX254" fmla="*/ 138543 w 10080264"/>
                <a:gd name="connsiteY254" fmla="*/ 2559065 h 3652478"/>
                <a:gd name="connsiteX255" fmla="*/ 133146 w 10080264"/>
                <a:gd name="connsiteY255" fmla="*/ 2560865 h 3652478"/>
                <a:gd name="connsiteX256" fmla="*/ 128108 w 10080264"/>
                <a:gd name="connsiteY256" fmla="*/ 2581027 h 3652478"/>
                <a:gd name="connsiteX257" fmla="*/ 128108 w 10080264"/>
                <a:gd name="connsiteY257" fmla="*/ 2582827 h 3652478"/>
                <a:gd name="connsiteX258" fmla="*/ 129907 w 10080264"/>
                <a:gd name="connsiteY258" fmla="*/ 2579226 h 3652478"/>
                <a:gd name="connsiteX259" fmla="*/ 133146 w 10080264"/>
                <a:gd name="connsiteY259" fmla="*/ 2569146 h 3652478"/>
                <a:gd name="connsiteX260" fmla="*/ 1365287 w 10080264"/>
                <a:gd name="connsiteY260" fmla="*/ 2552224 h 3652478"/>
                <a:gd name="connsiteX261" fmla="*/ 1359889 w 10080264"/>
                <a:gd name="connsiteY261" fmla="*/ 2555465 h 3652478"/>
                <a:gd name="connsiteX262" fmla="*/ 1363488 w 10080264"/>
                <a:gd name="connsiteY262" fmla="*/ 2553665 h 3652478"/>
                <a:gd name="connsiteX263" fmla="*/ 5158252 w 10080264"/>
                <a:gd name="connsiteY263" fmla="*/ 2538411 h 3652478"/>
                <a:gd name="connsiteX264" fmla="*/ 5101346 w 10080264"/>
                <a:gd name="connsiteY264" fmla="*/ 2589899 h 3652478"/>
                <a:gd name="connsiteX265" fmla="*/ 5097744 w 10080264"/>
                <a:gd name="connsiteY265" fmla="*/ 2591699 h 3652478"/>
                <a:gd name="connsiteX266" fmla="*/ 5092702 w 10080264"/>
                <a:gd name="connsiteY266" fmla="*/ 2596740 h 3652478"/>
                <a:gd name="connsiteX267" fmla="*/ 5084058 w 10080264"/>
                <a:gd name="connsiteY267" fmla="*/ 2603941 h 3652478"/>
                <a:gd name="connsiteX268" fmla="*/ 5095944 w 10080264"/>
                <a:gd name="connsiteY268" fmla="*/ 2598540 h 3652478"/>
                <a:gd name="connsiteX269" fmla="*/ 5108189 w 10080264"/>
                <a:gd name="connsiteY269" fmla="*/ 2593500 h 3652478"/>
                <a:gd name="connsiteX270" fmla="*/ 5118634 w 10080264"/>
                <a:gd name="connsiteY270" fmla="*/ 2584858 h 3652478"/>
                <a:gd name="connsiteX271" fmla="*/ 5128719 w 10080264"/>
                <a:gd name="connsiteY271" fmla="*/ 2572617 h 3652478"/>
                <a:gd name="connsiteX272" fmla="*/ 1391196 w 10080264"/>
                <a:gd name="connsiteY272" fmla="*/ 2534943 h 3652478"/>
                <a:gd name="connsiteX273" fmla="*/ 1366726 w 10080264"/>
                <a:gd name="connsiteY273" fmla="*/ 2550424 h 3652478"/>
                <a:gd name="connsiteX274" fmla="*/ 1370325 w 10080264"/>
                <a:gd name="connsiteY274" fmla="*/ 2550424 h 3652478"/>
                <a:gd name="connsiteX275" fmla="*/ 1378961 w 10080264"/>
                <a:gd name="connsiteY275" fmla="*/ 2545024 h 3652478"/>
                <a:gd name="connsiteX276" fmla="*/ 1168087 w 10080264"/>
                <a:gd name="connsiteY276" fmla="*/ 2526303 h 3652478"/>
                <a:gd name="connsiteX277" fmla="*/ 1168087 w 10080264"/>
                <a:gd name="connsiteY277" fmla="*/ 2527743 h 3652478"/>
                <a:gd name="connsiteX278" fmla="*/ 1169886 w 10080264"/>
                <a:gd name="connsiteY278" fmla="*/ 2526303 h 3652478"/>
                <a:gd name="connsiteX279" fmla="*/ 3444954 w 10080264"/>
                <a:gd name="connsiteY279" fmla="*/ 2521220 h 3652478"/>
                <a:gd name="connsiteX280" fmla="*/ 3442150 w 10080264"/>
                <a:gd name="connsiteY280" fmla="*/ 2523229 h 3652478"/>
                <a:gd name="connsiteX281" fmla="*/ 3434515 w 10080264"/>
                <a:gd name="connsiteY281" fmla="*/ 2524820 h 3652478"/>
                <a:gd name="connsiteX282" fmla="*/ 3424076 w 10080264"/>
                <a:gd name="connsiteY282" fmla="*/ 2528059 h 3652478"/>
                <a:gd name="connsiteX283" fmla="*/ 3405358 w 10080264"/>
                <a:gd name="connsiteY283" fmla="*/ 2538498 h 3652478"/>
                <a:gd name="connsiteX284" fmla="*/ 3420837 w 10080264"/>
                <a:gd name="connsiteY284" fmla="*/ 2538498 h 3652478"/>
                <a:gd name="connsiteX285" fmla="*/ 3442150 w 10080264"/>
                <a:gd name="connsiteY285" fmla="*/ 2523229 h 3652478"/>
                <a:gd name="connsiteX286" fmla="*/ 3443155 w 10080264"/>
                <a:gd name="connsiteY286" fmla="*/ 2523020 h 3652478"/>
                <a:gd name="connsiteX287" fmla="*/ 1154412 w 10080264"/>
                <a:gd name="connsiteY287" fmla="*/ 2519102 h 3652478"/>
                <a:gd name="connsiteX288" fmla="*/ 1109071 w 10080264"/>
                <a:gd name="connsiteY288" fmla="*/ 2541784 h 3652478"/>
                <a:gd name="connsiteX289" fmla="*/ 1091798 w 10080264"/>
                <a:gd name="connsiteY289" fmla="*/ 2559065 h 3652478"/>
                <a:gd name="connsiteX290" fmla="*/ 1077763 w 10080264"/>
                <a:gd name="connsiteY290" fmla="*/ 2572386 h 3652478"/>
                <a:gd name="connsiteX291" fmla="*/ 1067687 w 10080264"/>
                <a:gd name="connsiteY291" fmla="*/ 2581027 h 3652478"/>
                <a:gd name="connsiteX292" fmla="*/ 1062289 w 10080264"/>
                <a:gd name="connsiteY292" fmla="*/ 2584627 h 3652478"/>
                <a:gd name="connsiteX293" fmla="*/ 1057252 w 10080264"/>
                <a:gd name="connsiteY293" fmla="*/ 2587867 h 3652478"/>
                <a:gd name="connsiteX294" fmla="*/ 1048615 w 10080264"/>
                <a:gd name="connsiteY294" fmla="*/ 2591467 h 3652478"/>
                <a:gd name="connsiteX295" fmla="*/ 1043577 w 10080264"/>
                <a:gd name="connsiteY295" fmla="*/ 2593267 h 3652478"/>
                <a:gd name="connsiteX296" fmla="*/ 1029543 w 10080264"/>
                <a:gd name="connsiteY296" fmla="*/ 2606948 h 3652478"/>
                <a:gd name="connsiteX297" fmla="*/ 1034941 w 10080264"/>
                <a:gd name="connsiteY297" fmla="*/ 2605148 h 3652478"/>
                <a:gd name="connsiteX298" fmla="*/ 1046816 w 10080264"/>
                <a:gd name="connsiteY298" fmla="*/ 2600108 h 3652478"/>
                <a:gd name="connsiteX299" fmla="*/ 1062289 w 10080264"/>
                <a:gd name="connsiteY299" fmla="*/ 2594708 h 3652478"/>
                <a:gd name="connsiteX300" fmla="*/ 1067687 w 10080264"/>
                <a:gd name="connsiteY300" fmla="*/ 2593267 h 3652478"/>
                <a:gd name="connsiteX301" fmla="*/ 1083161 w 10080264"/>
                <a:gd name="connsiteY301" fmla="*/ 2593267 h 3652478"/>
                <a:gd name="connsiteX302" fmla="*/ 1084960 w 10080264"/>
                <a:gd name="connsiteY302" fmla="*/ 2589667 h 3652478"/>
                <a:gd name="connsiteX303" fmla="*/ 1086760 w 10080264"/>
                <a:gd name="connsiteY303" fmla="*/ 2586427 h 3652478"/>
                <a:gd name="connsiteX304" fmla="*/ 1086760 w 10080264"/>
                <a:gd name="connsiteY304" fmla="*/ 2574186 h 3652478"/>
                <a:gd name="connsiteX305" fmla="*/ 1096835 w 10080264"/>
                <a:gd name="connsiteY305" fmla="*/ 2574186 h 3652478"/>
                <a:gd name="connsiteX306" fmla="*/ 1112669 w 10080264"/>
                <a:gd name="connsiteY306" fmla="*/ 2574186 h 3652478"/>
                <a:gd name="connsiteX307" fmla="*/ 1115908 w 10080264"/>
                <a:gd name="connsiteY307" fmla="*/ 2572386 h 3652478"/>
                <a:gd name="connsiteX308" fmla="*/ 1114468 w 10080264"/>
                <a:gd name="connsiteY308" fmla="*/ 2569146 h 3652478"/>
                <a:gd name="connsiteX309" fmla="*/ 1110870 w 10080264"/>
                <a:gd name="connsiteY309" fmla="*/ 2567346 h 3652478"/>
                <a:gd name="connsiteX310" fmla="*/ 1107271 w 10080264"/>
                <a:gd name="connsiteY310" fmla="*/ 2564105 h 3652478"/>
                <a:gd name="connsiteX311" fmla="*/ 1104033 w 10080264"/>
                <a:gd name="connsiteY311" fmla="*/ 2564105 h 3652478"/>
                <a:gd name="connsiteX312" fmla="*/ 1100434 w 10080264"/>
                <a:gd name="connsiteY312" fmla="*/ 2567346 h 3652478"/>
                <a:gd name="connsiteX313" fmla="*/ 1098635 w 10080264"/>
                <a:gd name="connsiteY313" fmla="*/ 2570586 h 3652478"/>
                <a:gd name="connsiteX314" fmla="*/ 1096835 w 10080264"/>
                <a:gd name="connsiteY314" fmla="*/ 2574186 h 3652478"/>
                <a:gd name="connsiteX315" fmla="*/ 1096835 w 10080264"/>
                <a:gd name="connsiteY315" fmla="*/ 2564105 h 3652478"/>
                <a:gd name="connsiteX316" fmla="*/ 1107271 w 10080264"/>
                <a:gd name="connsiteY316" fmla="*/ 2560865 h 3652478"/>
                <a:gd name="connsiteX317" fmla="*/ 1117707 w 10080264"/>
                <a:gd name="connsiteY317" fmla="*/ 2555465 h 3652478"/>
                <a:gd name="connsiteX318" fmla="*/ 1124904 w 10080264"/>
                <a:gd name="connsiteY318" fmla="*/ 2550424 h 3652478"/>
                <a:gd name="connsiteX319" fmla="*/ 1129942 w 10080264"/>
                <a:gd name="connsiteY319" fmla="*/ 2543584 h 3652478"/>
                <a:gd name="connsiteX320" fmla="*/ 1133541 w 10080264"/>
                <a:gd name="connsiteY320" fmla="*/ 2538183 h 3652478"/>
                <a:gd name="connsiteX321" fmla="*/ 1138579 w 10080264"/>
                <a:gd name="connsiteY321" fmla="*/ 2534943 h 3652478"/>
                <a:gd name="connsiteX322" fmla="*/ 1143976 w 10080264"/>
                <a:gd name="connsiteY322" fmla="*/ 2531343 h 3652478"/>
                <a:gd name="connsiteX323" fmla="*/ 1150814 w 10080264"/>
                <a:gd name="connsiteY323" fmla="*/ 2529543 h 3652478"/>
                <a:gd name="connsiteX324" fmla="*/ 1150814 w 10080264"/>
                <a:gd name="connsiteY324" fmla="*/ 2527743 h 3652478"/>
                <a:gd name="connsiteX325" fmla="*/ 9196894 w 10080264"/>
                <a:gd name="connsiteY325" fmla="*/ 2512199 h 3652478"/>
                <a:gd name="connsiteX326" fmla="*/ 9159081 w 10080264"/>
                <a:gd name="connsiteY326" fmla="*/ 2526236 h 3652478"/>
                <a:gd name="connsiteX327" fmla="*/ 9122709 w 10080264"/>
                <a:gd name="connsiteY327" fmla="*/ 2541713 h 3652478"/>
                <a:gd name="connsiteX328" fmla="*/ 9088138 w 10080264"/>
                <a:gd name="connsiteY328" fmla="*/ 2557191 h 3652478"/>
                <a:gd name="connsiteX329" fmla="*/ 9056808 w 10080264"/>
                <a:gd name="connsiteY329" fmla="*/ 2574108 h 3652478"/>
                <a:gd name="connsiteX330" fmla="*/ 9032680 w 10080264"/>
                <a:gd name="connsiteY330" fmla="*/ 2587785 h 3652478"/>
                <a:gd name="connsiteX331" fmla="*/ 8992706 w 10080264"/>
                <a:gd name="connsiteY331" fmla="*/ 2612261 h 3652478"/>
                <a:gd name="connsiteX332" fmla="*/ 8951293 w 10080264"/>
                <a:gd name="connsiteY332" fmla="*/ 2634577 h 3652478"/>
                <a:gd name="connsiteX333" fmla="*/ 8907718 w 10080264"/>
                <a:gd name="connsiteY333" fmla="*/ 2659053 h 3652478"/>
                <a:gd name="connsiteX334" fmla="*/ 8861263 w 10080264"/>
                <a:gd name="connsiteY334" fmla="*/ 2679929 h 3652478"/>
                <a:gd name="connsiteX335" fmla="*/ 8859463 w 10080264"/>
                <a:gd name="connsiteY335" fmla="*/ 2686768 h 3652478"/>
                <a:gd name="connsiteX336" fmla="*/ 8854421 w 10080264"/>
                <a:gd name="connsiteY336" fmla="*/ 2691807 h 3652478"/>
                <a:gd name="connsiteX337" fmla="*/ 8843978 w 10080264"/>
                <a:gd name="connsiteY337" fmla="*/ 2704045 h 3652478"/>
                <a:gd name="connsiteX338" fmla="*/ 8829933 w 10080264"/>
                <a:gd name="connsiteY338" fmla="*/ 2710884 h 3652478"/>
                <a:gd name="connsiteX339" fmla="*/ 8814448 w 10080264"/>
                <a:gd name="connsiteY339" fmla="*/ 2715923 h 3652478"/>
                <a:gd name="connsiteX340" fmla="*/ 8807606 w 10080264"/>
                <a:gd name="connsiteY340" fmla="*/ 2719522 h 3652478"/>
                <a:gd name="connsiteX341" fmla="*/ 8802204 w 10080264"/>
                <a:gd name="connsiteY341" fmla="*/ 2722762 h 3652478"/>
                <a:gd name="connsiteX342" fmla="*/ 8819490 w 10080264"/>
                <a:gd name="connsiteY342" fmla="*/ 2717723 h 3652478"/>
                <a:gd name="connsiteX343" fmla="*/ 8835335 w 10080264"/>
                <a:gd name="connsiteY343" fmla="*/ 2710884 h 3652478"/>
                <a:gd name="connsiteX344" fmla="*/ 8850820 w 10080264"/>
                <a:gd name="connsiteY344" fmla="*/ 2702245 h 3652478"/>
                <a:gd name="connsiteX345" fmla="*/ 8866305 w 10080264"/>
                <a:gd name="connsiteY345" fmla="*/ 2690007 h 3652478"/>
                <a:gd name="connsiteX346" fmla="*/ 8874948 w 10080264"/>
                <a:gd name="connsiteY346" fmla="*/ 2681369 h 3652478"/>
                <a:gd name="connsiteX347" fmla="*/ 8885391 w 10080264"/>
                <a:gd name="connsiteY347" fmla="*/ 2674530 h 3652478"/>
                <a:gd name="connsiteX348" fmla="*/ 8897635 w 10080264"/>
                <a:gd name="connsiteY348" fmla="*/ 2665892 h 3652478"/>
                <a:gd name="connsiteX349" fmla="*/ 8909519 w 10080264"/>
                <a:gd name="connsiteY349" fmla="*/ 2659053 h 3652478"/>
                <a:gd name="connsiteX350" fmla="*/ 8939049 w 10080264"/>
                <a:gd name="connsiteY350" fmla="*/ 2648615 h 3652478"/>
                <a:gd name="connsiteX351" fmla="*/ 8970379 w 10080264"/>
                <a:gd name="connsiteY351" fmla="*/ 2639976 h 3652478"/>
                <a:gd name="connsiteX352" fmla="*/ 8977221 w 10080264"/>
                <a:gd name="connsiteY352" fmla="*/ 2631338 h 3652478"/>
                <a:gd name="connsiteX353" fmla="*/ 8987665 w 10080264"/>
                <a:gd name="connsiteY353" fmla="*/ 2622699 h 3652478"/>
                <a:gd name="connsiteX354" fmla="*/ 8999909 w 10080264"/>
                <a:gd name="connsiteY354" fmla="*/ 2614061 h 3652478"/>
                <a:gd name="connsiteX355" fmla="*/ 9015394 w 10080264"/>
                <a:gd name="connsiteY355" fmla="*/ 2605062 h 3652478"/>
                <a:gd name="connsiteX356" fmla="*/ 9029078 w 10080264"/>
                <a:gd name="connsiteY356" fmla="*/ 2600023 h 3652478"/>
                <a:gd name="connsiteX357" fmla="*/ 9039522 w 10080264"/>
                <a:gd name="connsiteY357" fmla="*/ 2594624 h 3652478"/>
                <a:gd name="connsiteX358" fmla="*/ 9048165 w 10080264"/>
                <a:gd name="connsiteY358" fmla="*/ 2586346 h 3652478"/>
                <a:gd name="connsiteX359" fmla="*/ 9053206 w 10080264"/>
                <a:gd name="connsiteY359" fmla="*/ 2579147 h 3652478"/>
                <a:gd name="connsiteX360" fmla="*/ 9056808 w 10080264"/>
                <a:gd name="connsiteY360" fmla="*/ 2574108 h 3652478"/>
                <a:gd name="connsiteX361" fmla="*/ 9065450 w 10080264"/>
                <a:gd name="connsiteY361" fmla="*/ 2570508 h 3652478"/>
                <a:gd name="connsiteX362" fmla="*/ 9108665 w 10080264"/>
                <a:gd name="connsiteY362" fmla="*/ 2553591 h 3652478"/>
                <a:gd name="connsiteX363" fmla="*/ 9146837 w 10080264"/>
                <a:gd name="connsiteY363" fmla="*/ 2538114 h 3652478"/>
                <a:gd name="connsiteX364" fmla="*/ 9160882 w 10080264"/>
                <a:gd name="connsiteY364" fmla="*/ 2534875 h 3652478"/>
                <a:gd name="connsiteX365" fmla="*/ 9174566 w 10080264"/>
                <a:gd name="connsiteY365" fmla="*/ 2527676 h 3652478"/>
                <a:gd name="connsiteX366" fmla="*/ 9185010 w 10080264"/>
                <a:gd name="connsiteY366" fmla="*/ 2520837 h 3652478"/>
                <a:gd name="connsiteX367" fmla="*/ 807873 w 10080264"/>
                <a:gd name="connsiteY367" fmla="*/ 2505421 h 3652478"/>
                <a:gd name="connsiteX368" fmla="*/ 778724 w 10080264"/>
                <a:gd name="connsiteY368" fmla="*/ 2527743 h 3652478"/>
                <a:gd name="connsiteX369" fmla="*/ 752815 w 10080264"/>
                <a:gd name="connsiteY369" fmla="*/ 2550424 h 3652478"/>
                <a:gd name="connsiteX370" fmla="*/ 759652 w 10080264"/>
                <a:gd name="connsiteY370" fmla="*/ 2552224 h 3652478"/>
                <a:gd name="connsiteX371" fmla="*/ 766489 w 10080264"/>
                <a:gd name="connsiteY371" fmla="*/ 2552224 h 3652478"/>
                <a:gd name="connsiteX372" fmla="*/ 775126 w 10080264"/>
                <a:gd name="connsiteY372" fmla="*/ 2550424 h 3652478"/>
                <a:gd name="connsiteX373" fmla="*/ 787361 w 10080264"/>
                <a:gd name="connsiteY373" fmla="*/ 2546824 h 3652478"/>
                <a:gd name="connsiteX374" fmla="*/ 797437 w 10080264"/>
                <a:gd name="connsiteY374" fmla="*/ 2538183 h 3652478"/>
                <a:gd name="connsiteX375" fmla="*/ 804634 w 10080264"/>
                <a:gd name="connsiteY375" fmla="*/ 2531343 h 3652478"/>
                <a:gd name="connsiteX376" fmla="*/ 807873 w 10080264"/>
                <a:gd name="connsiteY376" fmla="*/ 2526303 h 3652478"/>
                <a:gd name="connsiteX377" fmla="*/ 807873 w 10080264"/>
                <a:gd name="connsiteY377" fmla="*/ 2519102 h 3652478"/>
                <a:gd name="connsiteX378" fmla="*/ 2349217 w 10080264"/>
                <a:gd name="connsiteY378" fmla="*/ 2484865 h 3652478"/>
                <a:gd name="connsiteX379" fmla="*/ 2314661 w 10080264"/>
                <a:gd name="connsiteY379" fmla="*/ 2502143 h 3652478"/>
                <a:gd name="connsiteX380" fmla="*/ 2347418 w 10080264"/>
                <a:gd name="connsiteY380" fmla="*/ 2491704 h 3652478"/>
                <a:gd name="connsiteX381" fmla="*/ 2349217 w 10080264"/>
                <a:gd name="connsiteY381" fmla="*/ 2488465 h 3652478"/>
                <a:gd name="connsiteX382" fmla="*/ 846017 w 10080264"/>
                <a:gd name="connsiteY382" fmla="*/ 2479139 h 3652478"/>
                <a:gd name="connsiteX383" fmla="*/ 821907 w 10080264"/>
                <a:gd name="connsiteY383" fmla="*/ 2496780 h 3652478"/>
                <a:gd name="connsiteX384" fmla="*/ 823706 w 10080264"/>
                <a:gd name="connsiteY384" fmla="*/ 2496780 h 3652478"/>
                <a:gd name="connsiteX385" fmla="*/ 825505 w 10080264"/>
                <a:gd name="connsiteY385" fmla="*/ 2494980 h 3652478"/>
                <a:gd name="connsiteX386" fmla="*/ 7283851 w 10080264"/>
                <a:gd name="connsiteY386" fmla="*/ 2479106 h 3652478"/>
                <a:gd name="connsiteX387" fmla="*/ 7159256 w 10080264"/>
                <a:gd name="connsiteY387" fmla="*/ 2541758 h 3652478"/>
                <a:gd name="connsiteX388" fmla="*/ 7159256 w 10080264"/>
                <a:gd name="connsiteY388" fmla="*/ 2543558 h 3652478"/>
                <a:gd name="connsiteX389" fmla="*/ 7157455 w 10080264"/>
                <a:gd name="connsiteY389" fmla="*/ 2553640 h 3652478"/>
                <a:gd name="connsiteX390" fmla="*/ 7156015 w 10080264"/>
                <a:gd name="connsiteY390" fmla="*/ 2559041 h 3652478"/>
                <a:gd name="connsiteX391" fmla="*/ 7154214 w 10080264"/>
                <a:gd name="connsiteY391" fmla="*/ 2564082 h 3652478"/>
                <a:gd name="connsiteX392" fmla="*/ 7156015 w 10080264"/>
                <a:gd name="connsiteY392" fmla="*/ 2567323 h 3652478"/>
                <a:gd name="connsiteX393" fmla="*/ 7157455 w 10080264"/>
                <a:gd name="connsiteY393" fmla="*/ 2565883 h 3652478"/>
                <a:gd name="connsiteX394" fmla="*/ 7164657 w 10080264"/>
                <a:gd name="connsiteY394" fmla="*/ 2559041 h 3652478"/>
                <a:gd name="connsiteX395" fmla="*/ 7167898 w 10080264"/>
                <a:gd name="connsiteY395" fmla="*/ 2553640 h 3652478"/>
                <a:gd name="connsiteX396" fmla="*/ 7171499 w 10080264"/>
                <a:gd name="connsiteY396" fmla="*/ 2548599 h 3652478"/>
                <a:gd name="connsiteX397" fmla="*/ 7190585 w 10080264"/>
                <a:gd name="connsiteY397" fmla="*/ 2531316 h 3652478"/>
                <a:gd name="connsiteX398" fmla="*/ 7193826 w 10080264"/>
                <a:gd name="connsiteY398" fmla="*/ 2527715 h 3652478"/>
                <a:gd name="connsiteX399" fmla="*/ 7204269 w 10080264"/>
                <a:gd name="connsiteY399" fmla="*/ 2522674 h 3652478"/>
                <a:gd name="connsiteX400" fmla="*/ 7221554 w 10080264"/>
                <a:gd name="connsiteY400" fmla="*/ 2519074 h 3652478"/>
                <a:gd name="connsiteX401" fmla="*/ 7226595 w 10080264"/>
                <a:gd name="connsiteY401" fmla="*/ 2512232 h 3652478"/>
                <a:gd name="connsiteX402" fmla="*/ 7231997 w 10080264"/>
                <a:gd name="connsiteY402" fmla="*/ 2507191 h 3652478"/>
                <a:gd name="connsiteX403" fmla="*/ 7238838 w 10080264"/>
                <a:gd name="connsiteY403" fmla="*/ 2507191 h 3652478"/>
                <a:gd name="connsiteX404" fmla="*/ 7242440 w 10080264"/>
                <a:gd name="connsiteY404" fmla="*/ 2503591 h 3652478"/>
                <a:gd name="connsiteX405" fmla="*/ 7245680 w 10080264"/>
                <a:gd name="connsiteY405" fmla="*/ 2499990 h 3652478"/>
                <a:gd name="connsiteX406" fmla="*/ 7251082 w 10080264"/>
                <a:gd name="connsiteY406" fmla="*/ 2499990 h 3652478"/>
                <a:gd name="connsiteX407" fmla="*/ 7261525 w 10080264"/>
                <a:gd name="connsiteY407" fmla="*/ 2496749 h 3652478"/>
                <a:gd name="connsiteX408" fmla="*/ 7271968 w 10080264"/>
                <a:gd name="connsiteY408" fmla="*/ 2493149 h 3652478"/>
                <a:gd name="connsiteX409" fmla="*/ 7278810 w 10080264"/>
                <a:gd name="connsiteY409" fmla="*/ 2488108 h 3652478"/>
                <a:gd name="connsiteX410" fmla="*/ 141782 w 10080264"/>
                <a:gd name="connsiteY410" fmla="*/ 2467258 h 3652478"/>
                <a:gd name="connsiteX411" fmla="*/ 131346 w 10080264"/>
                <a:gd name="connsiteY411" fmla="*/ 2475899 h 3652478"/>
                <a:gd name="connsiteX412" fmla="*/ 131346 w 10080264"/>
                <a:gd name="connsiteY412" fmla="*/ 2479139 h 3652478"/>
                <a:gd name="connsiteX413" fmla="*/ 133146 w 10080264"/>
                <a:gd name="connsiteY413" fmla="*/ 2477699 h 3652478"/>
                <a:gd name="connsiteX414" fmla="*/ 136744 w 10080264"/>
                <a:gd name="connsiteY414" fmla="*/ 2472299 h 3652478"/>
                <a:gd name="connsiteX415" fmla="*/ 368490 w 10080264"/>
                <a:gd name="connsiteY415" fmla="*/ 2461858 h 3652478"/>
                <a:gd name="connsiteX416" fmla="*/ 332145 w 10080264"/>
                <a:gd name="connsiteY416" fmla="*/ 2494980 h 3652478"/>
                <a:gd name="connsiteX417" fmla="*/ 318501 w 10080264"/>
                <a:gd name="connsiteY417" fmla="*/ 2507920 h 3652478"/>
                <a:gd name="connsiteX418" fmla="*/ 314872 w 10080264"/>
                <a:gd name="connsiteY418" fmla="*/ 2510461 h 3652478"/>
                <a:gd name="connsiteX419" fmla="*/ 297599 w 10080264"/>
                <a:gd name="connsiteY419" fmla="*/ 2527743 h 3652478"/>
                <a:gd name="connsiteX420" fmla="*/ 318501 w 10080264"/>
                <a:gd name="connsiteY420" fmla="*/ 2507920 h 3652478"/>
                <a:gd name="connsiteX421" fmla="*/ 322069 w 10080264"/>
                <a:gd name="connsiteY421" fmla="*/ 2505421 h 3652478"/>
                <a:gd name="connsiteX422" fmla="*/ 328906 w 10080264"/>
                <a:gd name="connsiteY422" fmla="*/ 2500021 h 3652478"/>
                <a:gd name="connsiteX423" fmla="*/ 346180 w 10080264"/>
                <a:gd name="connsiteY423" fmla="*/ 2493180 h 3652478"/>
                <a:gd name="connsiteX424" fmla="*/ 359854 w 10080264"/>
                <a:gd name="connsiteY424" fmla="*/ 2488140 h 3652478"/>
                <a:gd name="connsiteX425" fmla="*/ 366691 w 10080264"/>
                <a:gd name="connsiteY425" fmla="*/ 2470499 h 3652478"/>
                <a:gd name="connsiteX426" fmla="*/ 370290 w 10080264"/>
                <a:gd name="connsiteY426" fmla="*/ 2467258 h 3652478"/>
                <a:gd name="connsiteX427" fmla="*/ 8693088 w 10080264"/>
                <a:gd name="connsiteY427" fmla="*/ 2461808 h 3652478"/>
                <a:gd name="connsiteX428" fmla="*/ 8684445 w 10080264"/>
                <a:gd name="connsiteY428" fmla="*/ 2468646 h 3652478"/>
                <a:gd name="connsiteX429" fmla="*/ 8691648 w 10080264"/>
                <a:gd name="connsiteY429" fmla="*/ 2491322 h 3652478"/>
                <a:gd name="connsiteX430" fmla="*/ 8698490 w 10080264"/>
                <a:gd name="connsiteY430" fmla="*/ 2510399 h 3652478"/>
                <a:gd name="connsiteX431" fmla="*/ 8703531 w 10080264"/>
                <a:gd name="connsiteY431" fmla="*/ 2524437 h 3652478"/>
                <a:gd name="connsiteX432" fmla="*/ 8710734 w 10080264"/>
                <a:gd name="connsiteY432" fmla="*/ 2539914 h 3652478"/>
                <a:gd name="connsiteX433" fmla="*/ 8729820 w 10080264"/>
                <a:gd name="connsiteY433" fmla="*/ 2526236 h 3652478"/>
                <a:gd name="connsiteX434" fmla="*/ 8722618 w 10080264"/>
                <a:gd name="connsiteY434" fmla="*/ 2513998 h 3652478"/>
                <a:gd name="connsiteX435" fmla="*/ 8719377 w 10080264"/>
                <a:gd name="connsiteY435" fmla="*/ 2510399 h 3652478"/>
                <a:gd name="connsiteX436" fmla="*/ 8712534 w 10080264"/>
                <a:gd name="connsiteY436" fmla="*/ 2505360 h 3652478"/>
                <a:gd name="connsiteX437" fmla="*/ 8705332 w 10080264"/>
                <a:gd name="connsiteY437" fmla="*/ 2503560 h 3652478"/>
                <a:gd name="connsiteX438" fmla="*/ 8700290 w 10080264"/>
                <a:gd name="connsiteY438" fmla="*/ 2499961 h 3652478"/>
                <a:gd name="connsiteX439" fmla="*/ 8696689 w 10080264"/>
                <a:gd name="connsiteY439" fmla="*/ 2494922 h 3652478"/>
                <a:gd name="connsiteX440" fmla="*/ 8693088 w 10080264"/>
                <a:gd name="connsiteY440" fmla="*/ 2489523 h 3652478"/>
                <a:gd name="connsiteX441" fmla="*/ 8691648 w 10080264"/>
                <a:gd name="connsiteY441" fmla="*/ 2484484 h 3652478"/>
                <a:gd name="connsiteX442" fmla="*/ 8689847 w 10080264"/>
                <a:gd name="connsiteY442" fmla="*/ 2479084 h 3652478"/>
                <a:gd name="connsiteX443" fmla="*/ 8691648 w 10080264"/>
                <a:gd name="connsiteY443" fmla="*/ 2472246 h 3652478"/>
                <a:gd name="connsiteX444" fmla="*/ 8693088 w 10080264"/>
                <a:gd name="connsiteY444" fmla="*/ 2465407 h 3652478"/>
                <a:gd name="connsiteX445" fmla="*/ 8850820 w 10080264"/>
                <a:gd name="connsiteY445" fmla="*/ 2456768 h 3652478"/>
                <a:gd name="connsiteX446" fmla="*/ 8800403 w 10080264"/>
                <a:gd name="connsiteY446" fmla="*/ 2488083 h 3652478"/>
                <a:gd name="connsiteX447" fmla="*/ 8826692 w 10080264"/>
                <a:gd name="connsiteY447" fmla="*/ 2472246 h 3652478"/>
                <a:gd name="connsiteX448" fmla="*/ 5267382 w 10080264"/>
                <a:gd name="connsiteY448" fmla="*/ 2453438 h 3652478"/>
                <a:gd name="connsiteX449" fmla="*/ 5260539 w 10080264"/>
                <a:gd name="connsiteY449" fmla="*/ 2455239 h 3652478"/>
                <a:gd name="connsiteX450" fmla="*/ 5215519 w 10080264"/>
                <a:gd name="connsiteY450" fmla="*/ 2489804 h 3652478"/>
                <a:gd name="connsiteX451" fmla="*/ 5243251 w 10080264"/>
                <a:gd name="connsiteY451" fmla="*/ 2472521 h 3652478"/>
                <a:gd name="connsiteX452" fmla="*/ 5052724 w 10080264"/>
                <a:gd name="connsiteY452" fmla="*/ 2437956 h 3652478"/>
                <a:gd name="connsiteX453" fmla="*/ 4992576 w 10080264"/>
                <a:gd name="connsiteY453" fmla="*/ 2482963 h 3652478"/>
                <a:gd name="connsiteX454" fmla="*/ 4937110 w 10080264"/>
                <a:gd name="connsiteY454" fmla="*/ 2526530 h 3652478"/>
                <a:gd name="connsiteX455" fmla="*/ 4938911 w 10080264"/>
                <a:gd name="connsiteY455" fmla="*/ 2526530 h 3652478"/>
                <a:gd name="connsiteX456" fmla="*/ 4938911 w 10080264"/>
                <a:gd name="connsiteY456" fmla="*/ 2535171 h 3652478"/>
                <a:gd name="connsiteX457" fmla="*/ 4961242 w 10080264"/>
                <a:gd name="connsiteY457" fmla="*/ 2512487 h 3652478"/>
                <a:gd name="connsiteX458" fmla="*/ 4982131 w 10080264"/>
                <a:gd name="connsiteY458" fmla="*/ 2491604 h 3652478"/>
                <a:gd name="connsiteX459" fmla="*/ 5004461 w 10080264"/>
                <a:gd name="connsiteY459" fmla="*/ 2476122 h 3652478"/>
                <a:gd name="connsiteX460" fmla="*/ 5028953 w 10080264"/>
                <a:gd name="connsiteY460" fmla="*/ 2460279 h 3652478"/>
                <a:gd name="connsiteX461" fmla="*/ 5050923 w 10080264"/>
                <a:gd name="connsiteY461" fmla="*/ 2450198 h 3652478"/>
                <a:gd name="connsiteX462" fmla="*/ 5050923 w 10080264"/>
                <a:gd name="connsiteY462" fmla="*/ 2444797 h 3652478"/>
                <a:gd name="connsiteX463" fmla="*/ 5052724 w 10080264"/>
                <a:gd name="connsiteY463" fmla="*/ 2439756 h 3652478"/>
                <a:gd name="connsiteX464" fmla="*/ 1145416 w 10080264"/>
                <a:gd name="connsiteY464" fmla="*/ 2430896 h 3652478"/>
                <a:gd name="connsiteX465" fmla="*/ 1129942 w 10080264"/>
                <a:gd name="connsiteY465" fmla="*/ 2437736 h 3652478"/>
                <a:gd name="connsiteX466" fmla="*/ 1114468 w 10080264"/>
                <a:gd name="connsiteY466" fmla="*/ 2444577 h 3652478"/>
                <a:gd name="connsiteX467" fmla="*/ 1095396 w 10080264"/>
                <a:gd name="connsiteY467" fmla="*/ 2451417 h 3652478"/>
                <a:gd name="connsiteX468" fmla="*/ 1074525 w 10080264"/>
                <a:gd name="connsiteY468" fmla="*/ 2456818 h 3652478"/>
                <a:gd name="connsiteX469" fmla="*/ 1074525 w 10080264"/>
                <a:gd name="connsiteY469" fmla="*/ 2458618 h 3652478"/>
                <a:gd name="connsiteX470" fmla="*/ 1074525 w 10080264"/>
                <a:gd name="connsiteY470" fmla="*/ 2465458 h 3652478"/>
                <a:gd name="connsiteX471" fmla="*/ 1062289 w 10080264"/>
                <a:gd name="connsiteY471" fmla="*/ 2484540 h 3652478"/>
                <a:gd name="connsiteX472" fmla="*/ 1043577 w 10080264"/>
                <a:gd name="connsiteY472" fmla="*/ 2501821 h 3652478"/>
                <a:gd name="connsiteX473" fmla="*/ 1020906 w 10080264"/>
                <a:gd name="connsiteY473" fmla="*/ 2519102 h 3652478"/>
                <a:gd name="connsiteX474" fmla="*/ 994997 w 10080264"/>
                <a:gd name="connsiteY474" fmla="*/ 2536743 h 3652478"/>
                <a:gd name="connsiteX475" fmla="*/ 965489 w 10080264"/>
                <a:gd name="connsiteY475" fmla="*/ 2553665 h 3652478"/>
                <a:gd name="connsiteX476" fmla="*/ 941379 w 10080264"/>
                <a:gd name="connsiteY476" fmla="*/ 2569146 h 3652478"/>
                <a:gd name="connsiteX477" fmla="*/ 950015 w 10080264"/>
                <a:gd name="connsiteY477" fmla="*/ 2564105 h 3652478"/>
                <a:gd name="connsiteX478" fmla="*/ 956852 w 10080264"/>
                <a:gd name="connsiteY478" fmla="*/ 2560865 h 3652478"/>
                <a:gd name="connsiteX479" fmla="*/ 961890 w 10080264"/>
                <a:gd name="connsiteY479" fmla="*/ 2559065 h 3652478"/>
                <a:gd name="connsiteX480" fmla="*/ 967288 w 10080264"/>
                <a:gd name="connsiteY480" fmla="*/ 2560865 h 3652478"/>
                <a:gd name="connsiteX481" fmla="*/ 972326 w 10080264"/>
                <a:gd name="connsiteY481" fmla="*/ 2562305 h 3652478"/>
                <a:gd name="connsiteX482" fmla="*/ 977724 w 10080264"/>
                <a:gd name="connsiteY482" fmla="*/ 2559065 h 3652478"/>
                <a:gd name="connsiteX483" fmla="*/ 982762 w 10080264"/>
                <a:gd name="connsiteY483" fmla="*/ 2557265 h 3652478"/>
                <a:gd name="connsiteX484" fmla="*/ 989959 w 10080264"/>
                <a:gd name="connsiteY484" fmla="*/ 2557265 h 3652478"/>
                <a:gd name="connsiteX485" fmla="*/ 998595 w 10080264"/>
                <a:gd name="connsiteY485" fmla="*/ 2557265 h 3652478"/>
                <a:gd name="connsiteX486" fmla="*/ 1003633 w 10080264"/>
                <a:gd name="connsiteY486" fmla="*/ 2548624 h 3652478"/>
                <a:gd name="connsiteX487" fmla="*/ 1009031 w 10080264"/>
                <a:gd name="connsiteY487" fmla="*/ 2538183 h 3652478"/>
                <a:gd name="connsiteX488" fmla="*/ 1017668 w 10080264"/>
                <a:gd name="connsiteY488" fmla="*/ 2529543 h 3652478"/>
                <a:gd name="connsiteX489" fmla="*/ 1026304 w 10080264"/>
                <a:gd name="connsiteY489" fmla="*/ 2520902 h 3652478"/>
                <a:gd name="connsiteX490" fmla="*/ 1034941 w 10080264"/>
                <a:gd name="connsiteY490" fmla="*/ 2514062 h 3652478"/>
                <a:gd name="connsiteX491" fmla="*/ 1045016 w 10080264"/>
                <a:gd name="connsiteY491" fmla="*/ 2507221 h 3652478"/>
                <a:gd name="connsiteX492" fmla="*/ 1055452 w 10080264"/>
                <a:gd name="connsiteY492" fmla="*/ 2500021 h 3652478"/>
                <a:gd name="connsiteX493" fmla="*/ 1067687 w 10080264"/>
                <a:gd name="connsiteY493" fmla="*/ 2494980 h 3652478"/>
                <a:gd name="connsiteX494" fmla="*/ 1076324 w 10080264"/>
                <a:gd name="connsiteY494" fmla="*/ 2479139 h 3652478"/>
                <a:gd name="connsiteX495" fmla="*/ 1089998 w 10080264"/>
                <a:gd name="connsiteY495" fmla="*/ 2463658 h 3652478"/>
                <a:gd name="connsiteX496" fmla="*/ 1093597 w 10080264"/>
                <a:gd name="connsiteY496" fmla="*/ 2458618 h 3652478"/>
                <a:gd name="connsiteX497" fmla="*/ 1098635 w 10080264"/>
                <a:gd name="connsiteY497" fmla="*/ 2453217 h 3652478"/>
                <a:gd name="connsiteX498" fmla="*/ 1110870 w 10080264"/>
                <a:gd name="connsiteY498" fmla="*/ 2448177 h 3652478"/>
                <a:gd name="connsiteX499" fmla="*/ 1123105 w 10080264"/>
                <a:gd name="connsiteY499" fmla="*/ 2444577 h 3652478"/>
                <a:gd name="connsiteX500" fmla="*/ 1136780 w 10080264"/>
                <a:gd name="connsiteY500" fmla="*/ 2442777 h 3652478"/>
                <a:gd name="connsiteX501" fmla="*/ 7230196 w 10080264"/>
                <a:gd name="connsiteY501" fmla="*/ 2429056 h 3652478"/>
                <a:gd name="connsiteX502" fmla="*/ 7206069 w 10080264"/>
                <a:gd name="connsiteY502" fmla="*/ 2437698 h 3652478"/>
                <a:gd name="connsiteX503" fmla="*/ 7197427 w 10080264"/>
                <a:gd name="connsiteY503" fmla="*/ 2442739 h 3652478"/>
                <a:gd name="connsiteX504" fmla="*/ 7190585 w 10080264"/>
                <a:gd name="connsiteY504" fmla="*/ 2449940 h 3652478"/>
                <a:gd name="connsiteX505" fmla="*/ 5296916 w 10080264"/>
                <a:gd name="connsiteY505" fmla="*/ 2427515 h 3652478"/>
                <a:gd name="connsiteX506" fmla="*/ 5281429 w 10080264"/>
                <a:gd name="connsiteY506" fmla="*/ 2439756 h 3652478"/>
                <a:gd name="connsiteX507" fmla="*/ 5281429 w 10080264"/>
                <a:gd name="connsiteY507" fmla="*/ 2441557 h 3652478"/>
                <a:gd name="connsiteX508" fmla="*/ 5276026 w 10080264"/>
                <a:gd name="connsiteY508" fmla="*/ 2444797 h 3652478"/>
                <a:gd name="connsiteX509" fmla="*/ 5279628 w 10080264"/>
                <a:gd name="connsiteY509" fmla="*/ 2444797 h 3652478"/>
                <a:gd name="connsiteX510" fmla="*/ 5284670 w 10080264"/>
                <a:gd name="connsiteY510" fmla="*/ 2439756 h 3652478"/>
                <a:gd name="connsiteX511" fmla="*/ 5953990 w 10080264"/>
                <a:gd name="connsiteY511" fmla="*/ 2420415 h 3652478"/>
                <a:gd name="connsiteX512" fmla="*/ 5935265 w 10080264"/>
                <a:gd name="connsiteY512" fmla="*/ 2430857 h 3652478"/>
                <a:gd name="connsiteX513" fmla="*/ 5907537 w 10080264"/>
                <a:gd name="connsiteY513" fmla="*/ 2444539 h 3652478"/>
                <a:gd name="connsiteX514" fmla="*/ 5879809 w 10080264"/>
                <a:gd name="connsiteY514" fmla="*/ 2454981 h 3652478"/>
                <a:gd name="connsiteX515" fmla="*/ 5851721 w 10080264"/>
                <a:gd name="connsiteY515" fmla="*/ 2460022 h 3652478"/>
                <a:gd name="connsiteX516" fmla="*/ 5825794 w 10080264"/>
                <a:gd name="connsiteY516" fmla="*/ 2461823 h 3652478"/>
                <a:gd name="connsiteX517" fmla="*/ 5798426 w 10080264"/>
                <a:gd name="connsiteY517" fmla="*/ 2461823 h 3652478"/>
                <a:gd name="connsiteX518" fmla="*/ 5777540 w 10080264"/>
                <a:gd name="connsiteY518" fmla="*/ 2475865 h 3652478"/>
                <a:gd name="connsiteX519" fmla="*/ 5751612 w 10080264"/>
                <a:gd name="connsiteY519" fmla="*/ 2488108 h 3652478"/>
                <a:gd name="connsiteX520" fmla="*/ 5751612 w 10080264"/>
                <a:gd name="connsiteY520" fmla="*/ 2539958 h 3652478"/>
                <a:gd name="connsiteX521" fmla="*/ 5779340 w 10080264"/>
                <a:gd name="connsiteY521" fmla="*/ 2527715 h 3652478"/>
                <a:gd name="connsiteX522" fmla="*/ 5805268 w 10080264"/>
                <a:gd name="connsiteY522" fmla="*/ 2512232 h 3652478"/>
                <a:gd name="connsiteX523" fmla="*/ 5832996 w 10080264"/>
                <a:gd name="connsiteY523" fmla="*/ 2494949 h 3652478"/>
                <a:gd name="connsiteX524" fmla="*/ 5858923 w 10080264"/>
                <a:gd name="connsiteY524" fmla="*/ 2475865 h 3652478"/>
                <a:gd name="connsiteX525" fmla="*/ 5860724 w 10080264"/>
                <a:gd name="connsiteY525" fmla="*/ 2475865 h 3652478"/>
                <a:gd name="connsiteX526" fmla="*/ 5910778 w 10080264"/>
                <a:gd name="connsiteY526" fmla="*/ 2444539 h 3652478"/>
                <a:gd name="connsiteX527" fmla="*/ 5933465 w 10080264"/>
                <a:gd name="connsiteY527" fmla="*/ 2432657 h 3652478"/>
                <a:gd name="connsiteX528" fmla="*/ 5953990 w 10080264"/>
                <a:gd name="connsiteY528" fmla="*/ 2422215 h 3652478"/>
                <a:gd name="connsiteX529" fmla="*/ 5089100 w 10080264"/>
                <a:gd name="connsiteY529" fmla="*/ 2413832 h 3652478"/>
                <a:gd name="connsiteX530" fmla="*/ 5077215 w 10080264"/>
                <a:gd name="connsiteY530" fmla="*/ 2422474 h 3652478"/>
                <a:gd name="connsiteX531" fmla="*/ 5082257 w 10080264"/>
                <a:gd name="connsiteY531" fmla="*/ 2418873 h 3652478"/>
                <a:gd name="connsiteX532" fmla="*/ 5087300 w 10080264"/>
                <a:gd name="connsiteY532" fmla="*/ 2418873 h 3652478"/>
                <a:gd name="connsiteX533" fmla="*/ 9231825 w 10080264"/>
                <a:gd name="connsiteY533" fmla="*/ 2411776 h 3652478"/>
                <a:gd name="connsiteX534" fmla="*/ 9202295 w 10080264"/>
                <a:gd name="connsiteY534" fmla="*/ 2425814 h 3652478"/>
                <a:gd name="connsiteX535" fmla="*/ 9215980 w 10080264"/>
                <a:gd name="connsiteY535" fmla="*/ 2430853 h 3652478"/>
                <a:gd name="connsiteX536" fmla="*/ 9221382 w 10080264"/>
                <a:gd name="connsiteY536" fmla="*/ 2434092 h 3652478"/>
                <a:gd name="connsiteX537" fmla="*/ 9224623 w 10080264"/>
                <a:gd name="connsiteY537" fmla="*/ 2427254 h 3652478"/>
                <a:gd name="connsiteX538" fmla="*/ 9230024 w 10080264"/>
                <a:gd name="connsiteY538" fmla="*/ 2417175 h 3652478"/>
                <a:gd name="connsiteX539" fmla="*/ 3412197 w 10080264"/>
                <a:gd name="connsiteY539" fmla="*/ 2408915 h 3652478"/>
                <a:gd name="connsiteX540" fmla="*/ 3387720 w 10080264"/>
                <a:gd name="connsiteY540" fmla="*/ 2418994 h 3652478"/>
                <a:gd name="connsiteX541" fmla="*/ 3396719 w 10080264"/>
                <a:gd name="connsiteY541" fmla="*/ 2420794 h 3652478"/>
                <a:gd name="connsiteX542" fmla="*/ 446579 w 10080264"/>
                <a:gd name="connsiteY542" fmla="*/ 2401374 h 3652478"/>
                <a:gd name="connsiteX543" fmla="*/ 418870 w 10080264"/>
                <a:gd name="connsiteY543" fmla="*/ 2422255 h 3652478"/>
                <a:gd name="connsiteX544" fmla="*/ 391161 w 10080264"/>
                <a:gd name="connsiteY544" fmla="*/ 2444577 h 3652478"/>
                <a:gd name="connsiteX545" fmla="*/ 397998 w 10080264"/>
                <a:gd name="connsiteY545" fmla="*/ 2446377 h 3652478"/>
                <a:gd name="connsiteX546" fmla="*/ 425707 w 10080264"/>
                <a:gd name="connsiteY546" fmla="*/ 2420455 h 3652478"/>
                <a:gd name="connsiteX547" fmla="*/ 1179962 w 10080264"/>
                <a:gd name="connsiteY547" fmla="*/ 2394533 h 3652478"/>
                <a:gd name="connsiteX548" fmla="*/ 1179962 w 10080264"/>
                <a:gd name="connsiteY548" fmla="*/ 2396333 h 3652478"/>
                <a:gd name="connsiteX549" fmla="*/ 1181761 w 10080264"/>
                <a:gd name="connsiteY549" fmla="*/ 2394533 h 3652478"/>
                <a:gd name="connsiteX550" fmla="*/ 7869379 w 10080264"/>
                <a:gd name="connsiteY550" fmla="*/ 2391249 h 3652478"/>
                <a:gd name="connsiteX551" fmla="*/ 7813563 w 10080264"/>
                <a:gd name="connsiteY551" fmla="*/ 2413573 h 3652478"/>
                <a:gd name="connsiteX552" fmla="*/ 7761709 w 10080264"/>
                <a:gd name="connsiteY552" fmla="*/ 2435898 h 3652478"/>
                <a:gd name="connsiteX553" fmla="*/ 7715255 w 10080264"/>
                <a:gd name="connsiteY553" fmla="*/ 2460022 h 3652478"/>
                <a:gd name="connsiteX554" fmla="*/ 7669882 w 10080264"/>
                <a:gd name="connsiteY554" fmla="*/ 2486307 h 3652478"/>
                <a:gd name="connsiteX555" fmla="*/ 7611185 w 10080264"/>
                <a:gd name="connsiteY555" fmla="*/ 2520874 h 3652478"/>
                <a:gd name="connsiteX556" fmla="*/ 7656198 w 10080264"/>
                <a:gd name="connsiteY556" fmla="*/ 2501790 h 3652478"/>
                <a:gd name="connsiteX557" fmla="*/ 7718496 w 10080264"/>
                <a:gd name="connsiteY557" fmla="*/ 2472265 h 3652478"/>
                <a:gd name="connsiteX558" fmla="*/ 7778994 w 10080264"/>
                <a:gd name="connsiteY558" fmla="*/ 2442739 h 3652478"/>
                <a:gd name="connsiteX559" fmla="*/ 7784395 w 10080264"/>
                <a:gd name="connsiteY559" fmla="*/ 2435898 h 3652478"/>
                <a:gd name="connsiteX560" fmla="*/ 7791237 w 10080264"/>
                <a:gd name="connsiteY560" fmla="*/ 2429056 h 3652478"/>
                <a:gd name="connsiteX561" fmla="*/ 7801680 w 10080264"/>
                <a:gd name="connsiteY561" fmla="*/ 2422215 h 3652478"/>
                <a:gd name="connsiteX562" fmla="*/ 7812123 w 10080264"/>
                <a:gd name="connsiteY562" fmla="*/ 2418614 h 3652478"/>
                <a:gd name="connsiteX563" fmla="*/ 7844892 w 10080264"/>
                <a:gd name="connsiteY563" fmla="*/ 2406732 h 3652478"/>
                <a:gd name="connsiteX564" fmla="*/ 7857136 w 10080264"/>
                <a:gd name="connsiteY564" fmla="*/ 2401331 h 3652478"/>
                <a:gd name="connsiteX565" fmla="*/ 7865778 w 10080264"/>
                <a:gd name="connsiteY565" fmla="*/ 2396290 h 3652478"/>
                <a:gd name="connsiteX566" fmla="*/ 8964977 w 10080264"/>
                <a:gd name="connsiteY566" fmla="*/ 2385861 h 3652478"/>
                <a:gd name="connsiteX567" fmla="*/ 8914921 w 10080264"/>
                <a:gd name="connsiteY567" fmla="*/ 2417175 h 3652478"/>
                <a:gd name="connsiteX568" fmla="*/ 8925004 w 10080264"/>
                <a:gd name="connsiteY568" fmla="*/ 2413576 h 3652478"/>
                <a:gd name="connsiteX569" fmla="*/ 8937248 w 10080264"/>
                <a:gd name="connsiteY569" fmla="*/ 2408537 h 3652478"/>
                <a:gd name="connsiteX570" fmla="*/ 8944451 w 10080264"/>
                <a:gd name="connsiteY570" fmla="*/ 2403138 h 3652478"/>
                <a:gd name="connsiteX571" fmla="*/ 8953094 w 10080264"/>
                <a:gd name="connsiteY571" fmla="*/ 2394499 h 3652478"/>
                <a:gd name="connsiteX572" fmla="*/ 8980823 w 10080264"/>
                <a:gd name="connsiteY572" fmla="*/ 2377222 h 3652478"/>
                <a:gd name="connsiteX573" fmla="*/ 8975421 w 10080264"/>
                <a:gd name="connsiteY573" fmla="*/ 2379022 h 3652478"/>
                <a:gd name="connsiteX574" fmla="*/ 8979022 w 10080264"/>
                <a:gd name="connsiteY574" fmla="*/ 2379022 h 3652478"/>
                <a:gd name="connsiteX575" fmla="*/ 5758454 w 10080264"/>
                <a:gd name="connsiteY575" fmla="*/ 2366764 h 3652478"/>
                <a:gd name="connsiteX576" fmla="*/ 5760255 w 10080264"/>
                <a:gd name="connsiteY576" fmla="*/ 2375406 h 3652478"/>
                <a:gd name="connsiteX577" fmla="*/ 5760255 w 10080264"/>
                <a:gd name="connsiteY577" fmla="*/ 2384048 h 3652478"/>
                <a:gd name="connsiteX578" fmla="*/ 5781141 w 10080264"/>
                <a:gd name="connsiteY578" fmla="*/ 2370365 h 3652478"/>
                <a:gd name="connsiteX579" fmla="*/ 5782581 w 10080264"/>
                <a:gd name="connsiteY579" fmla="*/ 2370365 h 3652478"/>
                <a:gd name="connsiteX580" fmla="*/ 5767097 w 10080264"/>
                <a:gd name="connsiteY580" fmla="*/ 2368565 h 3652478"/>
                <a:gd name="connsiteX581" fmla="*/ 5762055 w 10080264"/>
                <a:gd name="connsiteY581" fmla="*/ 2366764 h 3652478"/>
                <a:gd name="connsiteX582" fmla="*/ 1233580 w 10080264"/>
                <a:gd name="connsiteY582" fmla="*/ 2365011 h 3652478"/>
                <a:gd name="connsiteX583" fmla="*/ 1204432 w 10080264"/>
                <a:gd name="connsiteY583" fmla="*/ 2382292 h 3652478"/>
                <a:gd name="connsiteX584" fmla="*/ 1218106 w 10080264"/>
                <a:gd name="connsiteY584" fmla="*/ 2375452 h 3652478"/>
                <a:gd name="connsiteX585" fmla="*/ 4647897 w 10080264"/>
                <a:gd name="connsiteY585" fmla="*/ 2358384 h 3652478"/>
                <a:gd name="connsiteX586" fmla="*/ 4644296 w 10080264"/>
                <a:gd name="connsiteY586" fmla="*/ 2360184 h 3652478"/>
                <a:gd name="connsiteX587" fmla="*/ 4616563 w 10080264"/>
                <a:gd name="connsiteY587" fmla="*/ 2381067 h 3652478"/>
                <a:gd name="connsiteX588" fmla="*/ 4590631 w 10080264"/>
                <a:gd name="connsiteY588" fmla="*/ 2400150 h 3652478"/>
                <a:gd name="connsiteX589" fmla="*/ 4564699 w 10080264"/>
                <a:gd name="connsiteY589" fmla="*/ 2417433 h 3652478"/>
                <a:gd name="connsiteX590" fmla="*/ 4538767 w 10080264"/>
                <a:gd name="connsiteY590" fmla="*/ 2436156 h 3652478"/>
                <a:gd name="connsiteX591" fmla="*/ 4502390 w 10080264"/>
                <a:gd name="connsiteY591" fmla="*/ 2463880 h 3652478"/>
                <a:gd name="connsiteX592" fmla="*/ 4467814 w 10080264"/>
                <a:gd name="connsiteY592" fmla="*/ 2488364 h 3652478"/>
                <a:gd name="connsiteX593" fmla="*/ 4450166 w 10080264"/>
                <a:gd name="connsiteY593" fmla="*/ 2500246 h 3652478"/>
                <a:gd name="connsiteX594" fmla="*/ 4450166 w 10080264"/>
                <a:gd name="connsiteY594" fmla="*/ 2527970 h 3652478"/>
                <a:gd name="connsiteX595" fmla="*/ 4469615 w 10080264"/>
                <a:gd name="connsiteY595" fmla="*/ 2510687 h 3652478"/>
                <a:gd name="connsiteX596" fmla="*/ 4491945 w 10080264"/>
                <a:gd name="connsiteY596" fmla="*/ 2493405 h 3652478"/>
                <a:gd name="connsiteX597" fmla="*/ 4518238 w 10080264"/>
                <a:gd name="connsiteY597" fmla="*/ 2476122 h 3652478"/>
                <a:gd name="connsiteX598" fmla="*/ 4547411 w 10080264"/>
                <a:gd name="connsiteY598" fmla="*/ 2457039 h 3652478"/>
                <a:gd name="connsiteX599" fmla="*/ 4549212 w 10080264"/>
                <a:gd name="connsiteY599" fmla="*/ 2457039 h 3652478"/>
                <a:gd name="connsiteX600" fmla="*/ 4562898 w 10080264"/>
                <a:gd name="connsiteY600" fmla="*/ 2448398 h 3652478"/>
                <a:gd name="connsiteX601" fmla="*/ 4578385 w 10080264"/>
                <a:gd name="connsiteY601" fmla="*/ 2437956 h 3652478"/>
                <a:gd name="connsiteX602" fmla="*/ 4592432 w 10080264"/>
                <a:gd name="connsiteY602" fmla="*/ 2427515 h 3652478"/>
                <a:gd name="connsiteX603" fmla="*/ 4604677 w 10080264"/>
                <a:gd name="connsiteY603" fmla="*/ 2415633 h 3652478"/>
                <a:gd name="connsiteX604" fmla="*/ 4616563 w 10080264"/>
                <a:gd name="connsiteY604" fmla="*/ 2401591 h 3652478"/>
                <a:gd name="connsiteX605" fmla="*/ 4628808 w 10080264"/>
                <a:gd name="connsiteY605" fmla="*/ 2387908 h 3652478"/>
                <a:gd name="connsiteX606" fmla="*/ 4637452 w 10080264"/>
                <a:gd name="connsiteY606" fmla="*/ 2373866 h 3652478"/>
                <a:gd name="connsiteX607" fmla="*/ 2182913 w 10080264"/>
                <a:gd name="connsiteY607" fmla="*/ 2356722 h 3652478"/>
                <a:gd name="connsiteX608" fmla="*/ 2132878 w 10080264"/>
                <a:gd name="connsiteY608" fmla="*/ 2384438 h 3652478"/>
                <a:gd name="connsiteX609" fmla="*/ 2082842 w 10080264"/>
                <a:gd name="connsiteY609" fmla="*/ 2412155 h 3652478"/>
                <a:gd name="connsiteX610" fmla="*/ 2049726 w 10080264"/>
                <a:gd name="connsiteY610" fmla="*/ 2431232 h 3652478"/>
                <a:gd name="connsiteX611" fmla="*/ 2054765 w 10080264"/>
                <a:gd name="connsiteY611" fmla="*/ 2433032 h 3652478"/>
                <a:gd name="connsiteX612" fmla="*/ 2058365 w 10080264"/>
                <a:gd name="connsiteY612" fmla="*/ 2436272 h 3652478"/>
                <a:gd name="connsiteX613" fmla="*/ 2131438 w 10080264"/>
                <a:gd name="connsiteY613" fmla="*/ 2400276 h 3652478"/>
                <a:gd name="connsiteX614" fmla="*/ 2205591 w 10080264"/>
                <a:gd name="connsiteY614" fmla="*/ 2362121 h 3652478"/>
                <a:gd name="connsiteX615" fmla="*/ 2203791 w 10080264"/>
                <a:gd name="connsiteY615" fmla="*/ 2360322 h 3652478"/>
                <a:gd name="connsiteX616" fmla="*/ 2198751 w 10080264"/>
                <a:gd name="connsiteY616" fmla="*/ 2358522 h 3652478"/>
                <a:gd name="connsiteX617" fmla="*/ 1007232 w 10080264"/>
                <a:gd name="connsiteY617" fmla="*/ 2356370 h 3652478"/>
                <a:gd name="connsiteX618" fmla="*/ 982762 w 10080264"/>
                <a:gd name="connsiteY618" fmla="*/ 2370411 h 3652478"/>
                <a:gd name="connsiteX619" fmla="*/ 960451 w 10080264"/>
                <a:gd name="connsiteY619" fmla="*/ 2380852 h 3652478"/>
                <a:gd name="connsiteX620" fmla="*/ 944617 w 10080264"/>
                <a:gd name="connsiteY620" fmla="*/ 2399933 h 3652478"/>
                <a:gd name="connsiteX621" fmla="*/ 927344 w 10080264"/>
                <a:gd name="connsiteY621" fmla="*/ 2418655 h 3652478"/>
                <a:gd name="connsiteX622" fmla="*/ 930943 w 10080264"/>
                <a:gd name="connsiteY622" fmla="*/ 2417215 h 3652478"/>
                <a:gd name="connsiteX623" fmla="*/ 953254 w 10080264"/>
                <a:gd name="connsiteY623" fmla="*/ 2399933 h 3652478"/>
                <a:gd name="connsiteX624" fmla="*/ 6450933 w 10080264"/>
                <a:gd name="connsiteY624" fmla="*/ 2347681 h 3652478"/>
                <a:gd name="connsiteX625" fmla="*/ 6359467 w 10080264"/>
                <a:gd name="connsiteY625" fmla="*/ 2394490 h 3652478"/>
                <a:gd name="connsiteX626" fmla="*/ 6269081 w 10080264"/>
                <a:gd name="connsiteY626" fmla="*/ 2441299 h 3652478"/>
                <a:gd name="connsiteX627" fmla="*/ 6205342 w 10080264"/>
                <a:gd name="connsiteY627" fmla="*/ 2475865 h 3652478"/>
                <a:gd name="connsiteX628" fmla="*/ 6066703 w 10080264"/>
                <a:gd name="connsiteY628" fmla="*/ 2553640 h 3652478"/>
                <a:gd name="connsiteX629" fmla="*/ 6051218 w 10080264"/>
                <a:gd name="connsiteY629" fmla="*/ 2562282 h 3652478"/>
                <a:gd name="connsiteX630" fmla="*/ 6078946 w 10080264"/>
                <a:gd name="connsiteY630" fmla="*/ 2559041 h 3652478"/>
                <a:gd name="connsiteX631" fmla="*/ 6108115 w 10080264"/>
                <a:gd name="connsiteY631" fmla="*/ 2555441 h 3652478"/>
                <a:gd name="connsiteX632" fmla="*/ 6108115 w 10080264"/>
                <a:gd name="connsiteY632" fmla="*/ 2548599 h 3652478"/>
                <a:gd name="connsiteX633" fmla="*/ 6109915 w 10080264"/>
                <a:gd name="connsiteY633" fmla="*/ 2541758 h 3652478"/>
                <a:gd name="connsiteX634" fmla="*/ 6114957 w 10080264"/>
                <a:gd name="connsiteY634" fmla="*/ 2534917 h 3652478"/>
                <a:gd name="connsiteX635" fmla="*/ 6121798 w 10080264"/>
                <a:gd name="connsiteY635" fmla="*/ 2531316 h 3652478"/>
                <a:gd name="connsiteX636" fmla="*/ 6129001 w 10080264"/>
                <a:gd name="connsiteY636" fmla="*/ 2527715 h 3652478"/>
                <a:gd name="connsiteX637" fmla="*/ 6153127 w 10080264"/>
                <a:gd name="connsiteY637" fmla="*/ 2517273 h 3652478"/>
                <a:gd name="connsiteX638" fmla="*/ 6177614 w 10080264"/>
                <a:gd name="connsiteY638" fmla="*/ 2507191 h 3652478"/>
                <a:gd name="connsiteX639" fmla="*/ 6199941 w 10080264"/>
                <a:gd name="connsiteY639" fmla="*/ 2493149 h 3652478"/>
                <a:gd name="connsiteX640" fmla="*/ 6222627 w 10080264"/>
                <a:gd name="connsiteY640" fmla="*/ 2475865 h 3652478"/>
                <a:gd name="connsiteX641" fmla="*/ 6269081 w 10080264"/>
                <a:gd name="connsiteY641" fmla="*/ 2446340 h 3652478"/>
                <a:gd name="connsiteX642" fmla="*/ 6289967 w 10080264"/>
                <a:gd name="connsiteY642" fmla="*/ 2434097 h 3652478"/>
                <a:gd name="connsiteX643" fmla="*/ 6312653 w 10080264"/>
                <a:gd name="connsiteY643" fmla="*/ 2422215 h 3652478"/>
                <a:gd name="connsiteX644" fmla="*/ 6362708 w 10080264"/>
                <a:gd name="connsiteY644" fmla="*/ 2396290 h 3652478"/>
                <a:gd name="connsiteX645" fmla="*/ 6416363 w 10080264"/>
                <a:gd name="connsiteY645" fmla="*/ 2366764 h 3652478"/>
                <a:gd name="connsiteX646" fmla="*/ 6433648 w 10080264"/>
                <a:gd name="connsiteY646" fmla="*/ 2358123 h 3652478"/>
                <a:gd name="connsiteX647" fmla="*/ 4576584 w 10080264"/>
                <a:gd name="connsiteY647" fmla="*/ 2339301 h 3652478"/>
                <a:gd name="connsiteX648" fmla="*/ 4552453 w 10080264"/>
                <a:gd name="connsiteY648" fmla="*/ 2347942 h 3652478"/>
                <a:gd name="connsiteX649" fmla="*/ 4540568 w 10080264"/>
                <a:gd name="connsiteY649" fmla="*/ 2356584 h 3652478"/>
                <a:gd name="connsiteX650" fmla="*/ 4518238 w 10080264"/>
                <a:gd name="connsiteY650" fmla="*/ 2368826 h 3652478"/>
                <a:gd name="connsiteX651" fmla="*/ 4497348 w 10080264"/>
                <a:gd name="connsiteY651" fmla="*/ 2384308 h 3652478"/>
                <a:gd name="connsiteX652" fmla="*/ 4483302 w 10080264"/>
                <a:gd name="connsiteY652" fmla="*/ 2396550 h 3652478"/>
                <a:gd name="connsiteX653" fmla="*/ 4469615 w 10080264"/>
                <a:gd name="connsiteY653" fmla="*/ 2406991 h 3652478"/>
                <a:gd name="connsiteX654" fmla="*/ 4459170 w 10080264"/>
                <a:gd name="connsiteY654" fmla="*/ 2413832 h 3652478"/>
                <a:gd name="connsiteX655" fmla="*/ 4455569 w 10080264"/>
                <a:gd name="connsiteY655" fmla="*/ 2417433 h 3652478"/>
                <a:gd name="connsiteX656" fmla="*/ 4481501 w 10080264"/>
                <a:gd name="connsiteY656" fmla="*/ 2401591 h 3652478"/>
                <a:gd name="connsiteX657" fmla="*/ 4504191 w 10080264"/>
                <a:gd name="connsiteY657" fmla="*/ 2384308 h 3652478"/>
                <a:gd name="connsiteX658" fmla="*/ 4519678 w 10080264"/>
                <a:gd name="connsiteY658" fmla="*/ 2370626 h 3652478"/>
                <a:gd name="connsiteX659" fmla="*/ 4536966 w 10080264"/>
                <a:gd name="connsiteY659" fmla="*/ 2361985 h 3652478"/>
                <a:gd name="connsiteX660" fmla="*/ 4552453 w 10080264"/>
                <a:gd name="connsiteY660" fmla="*/ 2356584 h 3652478"/>
                <a:gd name="connsiteX661" fmla="*/ 4569741 w 10080264"/>
                <a:gd name="connsiteY661" fmla="*/ 2354783 h 3652478"/>
                <a:gd name="connsiteX662" fmla="*/ 4571542 w 10080264"/>
                <a:gd name="connsiteY662" fmla="*/ 2346142 h 3652478"/>
                <a:gd name="connsiteX663" fmla="*/ 9044564 w 10080264"/>
                <a:gd name="connsiteY663" fmla="*/ 2335470 h 3652478"/>
                <a:gd name="connsiteX664" fmla="*/ 9020436 w 10080264"/>
                <a:gd name="connsiteY664" fmla="*/ 2351307 h 3652478"/>
                <a:gd name="connsiteX665" fmla="*/ 9025837 w 10080264"/>
                <a:gd name="connsiteY665" fmla="*/ 2349507 h 3652478"/>
                <a:gd name="connsiteX666" fmla="*/ 9034480 w 10080264"/>
                <a:gd name="connsiteY666" fmla="*/ 2349507 h 3652478"/>
                <a:gd name="connsiteX667" fmla="*/ 9044564 w 10080264"/>
                <a:gd name="connsiteY667" fmla="*/ 2344108 h 3652478"/>
                <a:gd name="connsiteX668" fmla="*/ 4686075 w 10080264"/>
                <a:gd name="connsiteY668" fmla="*/ 2333900 h 3652478"/>
                <a:gd name="connsiteX669" fmla="*/ 4673829 w 10080264"/>
                <a:gd name="connsiteY669" fmla="*/ 2339301 h 3652478"/>
                <a:gd name="connsiteX670" fmla="*/ 4656541 w 10080264"/>
                <a:gd name="connsiteY670" fmla="*/ 2349743 h 3652478"/>
                <a:gd name="connsiteX671" fmla="*/ 4660143 w 10080264"/>
                <a:gd name="connsiteY671" fmla="*/ 2349743 h 3652478"/>
                <a:gd name="connsiteX672" fmla="*/ 4673829 w 10080264"/>
                <a:gd name="connsiteY672" fmla="*/ 2349743 h 3652478"/>
                <a:gd name="connsiteX673" fmla="*/ 4679232 w 10080264"/>
                <a:gd name="connsiteY673" fmla="*/ 2347942 h 3652478"/>
                <a:gd name="connsiteX674" fmla="*/ 4680672 w 10080264"/>
                <a:gd name="connsiteY674" fmla="*/ 2344342 h 3652478"/>
                <a:gd name="connsiteX675" fmla="*/ 7407007 w 10080264"/>
                <a:gd name="connsiteY675" fmla="*/ 2328597 h 3652478"/>
                <a:gd name="connsiteX676" fmla="*/ 7367035 w 10080264"/>
                <a:gd name="connsiteY676" fmla="*/ 2351281 h 3652478"/>
                <a:gd name="connsiteX677" fmla="*/ 7408447 w 10080264"/>
                <a:gd name="connsiteY677" fmla="*/ 2328597 h 3652478"/>
                <a:gd name="connsiteX678" fmla="*/ 1408469 w 10080264"/>
                <a:gd name="connsiteY678" fmla="*/ 2326848 h 3652478"/>
                <a:gd name="connsiteX679" fmla="*/ 1294396 w 10080264"/>
                <a:gd name="connsiteY679" fmla="*/ 2413614 h 3652478"/>
                <a:gd name="connsiteX680" fmla="*/ 1266687 w 10080264"/>
                <a:gd name="connsiteY680" fmla="*/ 2432696 h 3652478"/>
                <a:gd name="connsiteX681" fmla="*/ 1238978 w 10080264"/>
                <a:gd name="connsiteY681" fmla="*/ 2453217 h 3652478"/>
                <a:gd name="connsiteX682" fmla="*/ 1237179 w 10080264"/>
                <a:gd name="connsiteY682" fmla="*/ 2455017 h 3652478"/>
                <a:gd name="connsiteX683" fmla="*/ 1216307 w 10080264"/>
                <a:gd name="connsiteY683" fmla="*/ 2470499 h 3652478"/>
                <a:gd name="connsiteX684" fmla="*/ 1199034 w 10080264"/>
                <a:gd name="connsiteY684" fmla="*/ 2488140 h 3652478"/>
                <a:gd name="connsiteX685" fmla="*/ 1224944 w 10080264"/>
                <a:gd name="connsiteY685" fmla="*/ 2474099 h 3652478"/>
                <a:gd name="connsiteX686" fmla="*/ 1247614 w 10080264"/>
                <a:gd name="connsiteY686" fmla="*/ 2458618 h 3652478"/>
                <a:gd name="connsiteX687" fmla="*/ 1268486 w 10080264"/>
                <a:gd name="connsiteY687" fmla="*/ 2444577 h 3652478"/>
                <a:gd name="connsiteX688" fmla="*/ 1285759 w 10080264"/>
                <a:gd name="connsiteY688" fmla="*/ 2429096 h 3652478"/>
                <a:gd name="connsiteX689" fmla="*/ 1306631 w 10080264"/>
                <a:gd name="connsiteY689" fmla="*/ 2410014 h 3652478"/>
                <a:gd name="connsiteX690" fmla="*/ 1330741 w 10080264"/>
                <a:gd name="connsiteY690" fmla="*/ 2392733 h 3652478"/>
                <a:gd name="connsiteX691" fmla="*/ 1354851 w 10080264"/>
                <a:gd name="connsiteY691" fmla="*/ 2379052 h 3652478"/>
                <a:gd name="connsiteX692" fmla="*/ 1378961 w 10080264"/>
                <a:gd name="connsiteY692" fmla="*/ 2366811 h 3652478"/>
                <a:gd name="connsiteX693" fmla="*/ 1392996 w 10080264"/>
                <a:gd name="connsiteY693" fmla="*/ 2345930 h 3652478"/>
                <a:gd name="connsiteX694" fmla="*/ 5435580 w 10080264"/>
                <a:gd name="connsiteY694" fmla="*/ 2316618 h 3652478"/>
                <a:gd name="connsiteX695" fmla="*/ 5412889 w 10080264"/>
                <a:gd name="connsiteY695" fmla="*/ 2335701 h 3652478"/>
                <a:gd name="connsiteX696" fmla="*/ 5421533 w 10080264"/>
                <a:gd name="connsiteY696" fmla="*/ 2328860 h 3652478"/>
                <a:gd name="connsiteX697" fmla="*/ 5428377 w 10080264"/>
                <a:gd name="connsiteY697" fmla="*/ 2323819 h 3652478"/>
                <a:gd name="connsiteX698" fmla="*/ 7737582 w 10080264"/>
                <a:gd name="connsiteY698" fmla="*/ 2307713 h 3652478"/>
                <a:gd name="connsiteX699" fmla="*/ 7718496 w 10080264"/>
                <a:gd name="connsiteY699" fmla="*/ 2314914 h 3652478"/>
                <a:gd name="connsiteX700" fmla="*/ 7701211 w 10080264"/>
                <a:gd name="connsiteY700" fmla="*/ 2324996 h 3652478"/>
                <a:gd name="connsiteX701" fmla="*/ 7673483 w 10080264"/>
                <a:gd name="connsiteY701" fmla="*/ 2344080 h 3652478"/>
                <a:gd name="connsiteX702" fmla="*/ 7725698 w 10080264"/>
                <a:gd name="connsiteY702" fmla="*/ 2318155 h 3652478"/>
                <a:gd name="connsiteX703" fmla="*/ 9098581 w 10080264"/>
                <a:gd name="connsiteY703" fmla="*/ 2302715 h 3652478"/>
                <a:gd name="connsiteX704" fmla="*/ 9075894 w 10080264"/>
                <a:gd name="connsiteY704" fmla="*/ 2316393 h 3652478"/>
                <a:gd name="connsiteX705" fmla="*/ 9084537 w 10080264"/>
                <a:gd name="connsiteY705" fmla="*/ 2316393 h 3652478"/>
                <a:gd name="connsiteX706" fmla="*/ 2333739 w 10080264"/>
                <a:gd name="connsiteY706" fmla="*/ 2298050 h 3652478"/>
                <a:gd name="connsiteX707" fmla="*/ 2290543 w 10080264"/>
                <a:gd name="connsiteY707" fmla="*/ 2315327 h 3652478"/>
                <a:gd name="connsiteX708" fmla="*/ 2248787 w 10080264"/>
                <a:gd name="connsiteY708" fmla="*/ 2329006 h 3652478"/>
                <a:gd name="connsiteX709" fmla="*/ 2236908 w 10080264"/>
                <a:gd name="connsiteY709" fmla="*/ 2339444 h 3652478"/>
                <a:gd name="connsiteX710" fmla="*/ 2231509 w 10080264"/>
                <a:gd name="connsiteY710" fmla="*/ 2349883 h 3652478"/>
                <a:gd name="connsiteX711" fmla="*/ 2238348 w 10080264"/>
                <a:gd name="connsiteY711" fmla="*/ 2348083 h 3652478"/>
                <a:gd name="connsiteX712" fmla="*/ 2262826 w 10080264"/>
                <a:gd name="connsiteY712" fmla="*/ 2335845 h 3652478"/>
                <a:gd name="connsiteX713" fmla="*/ 2286943 w 10080264"/>
                <a:gd name="connsiteY713" fmla="*/ 2323966 h 3652478"/>
                <a:gd name="connsiteX714" fmla="*/ 2311061 w 10080264"/>
                <a:gd name="connsiteY714" fmla="*/ 2311728 h 3652478"/>
                <a:gd name="connsiteX715" fmla="*/ 818308 w 10080264"/>
                <a:gd name="connsiteY715" fmla="*/ 2295886 h 3652478"/>
                <a:gd name="connsiteX716" fmla="*/ 809672 w 10080264"/>
                <a:gd name="connsiteY716" fmla="*/ 2297686 h 3652478"/>
                <a:gd name="connsiteX717" fmla="*/ 802835 w 10080264"/>
                <a:gd name="connsiteY717" fmla="*/ 2299126 h 3652478"/>
                <a:gd name="connsiteX718" fmla="*/ 775126 w 10080264"/>
                <a:gd name="connsiteY718" fmla="*/ 2316407 h 3652478"/>
                <a:gd name="connsiteX719" fmla="*/ 749216 w 10080264"/>
                <a:gd name="connsiteY719" fmla="*/ 2335489 h 3652478"/>
                <a:gd name="connsiteX720" fmla="*/ 699197 w 10080264"/>
                <a:gd name="connsiteY720" fmla="*/ 2385892 h 3652478"/>
                <a:gd name="connsiteX721" fmla="*/ 685162 w 10080264"/>
                <a:gd name="connsiteY721" fmla="*/ 2398133 h 3652478"/>
                <a:gd name="connsiteX722" fmla="*/ 671488 w 10080264"/>
                <a:gd name="connsiteY722" fmla="*/ 2408574 h 3652478"/>
                <a:gd name="connsiteX723" fmla="*/ 657453 w 10080264"/>
                <a:gd name="connsiteY723" fmla="*/ 2417215 h 3652478"/>
                <a:gd name="connsiteX724" fmla="*/ 641980 w 10080264"/>
                <a:gd name="connsiteY724" fmla="*/ 2424055 h 3652478"/>
                <a:gd name="connsiteX725" fmla="*/ 640180 w 10080264"/>
                <a:gd name="connsiteY725" fmla="*/ 2432696 h 3652478"/>
                <a:gd name="connsiteX726" fmla="*/ 636582 w 10080264"/>
                <a:gd name="connsiteY726" fmla="*/ 2441336 h 3652478"/>
                <a:gd name="connsiteX727" fmla="*/ 633343 w 10080264"/>
                <a:gd name="connsiteY727" fmla="*/ 2448177 h 3652478"/>
                <a:gd name="connsiteX728" fmla="*/ 628305 w 10080264"/>
                <a:gd name="connsiteY728" fmla="*/ 2453217 h 3652478"/>
                <a:gd name="connsiteX729" fmla="*/ 617870 w 10080264"/>
                <a:gd name="connsiteY729" fmla="*/ 2461858 h 3652478"/>
                <a:gd name="connsiteX730" fmla="*/ 611032 w 10080264"/>
                <a:gd name="connsiteY730" fmla="*/ 2470499 h 3652478"/>
                <a:gd name="connsiteX731" fmla="*/ 617870 w 10080264"/>
                <a:gd name="connsiteY731" fmla="*/ 2470499 h 3652478"/>
                <a:gd name="connsiteX732" fmla="*/ 622907 w 10080264"/>
                <a:gd name="connsiteY732" fmla="*/ 2467258 h 3652478"/>
                <a:gd name="connsiteX733" fmla="*/ 624707 w 10080264"/>
                <a:gd name="connsiteY733" fmla="*/ 2465458 h 3652478"/>
                <a:gd name="connsiteX734" fmla="*/ 626506 w 10080264"/>
                <a:gd name="connsiteY734" fmla="*/ 2463658 h 3652478"/>
                <a:gd name="connsiteX735" fmla="*/ 631544 w 10080264"/>
                <a:gd name="connsiteY735" fmla="*/ 2453217 h 3652478"/>
                <a:gd name="connsiteX736" fmla="*/ 640180 w 10080264"/>
                <a:gd name="connsiteY736" fmla="*/ 2444577 h 3652478"/>
                <a:gd name="connsiteX737" fmla="*/ 653855 w 10080264"/>
                <a:gd name="connsiteY737" fmla="*/ 2437736 h 3652478"/>
                <a:gd name="connsiteX738" fmla="*/ 661052 w 10080264"/>
                <a:gd name="connsiteY738" fmla="*/ 2434136 h 3652478"/>
                <a:gd name="connsiteX739" fmla="*/ 671488 w 10080264"/>
                <a:gd name="connsiteY739" fmla="*/ 2432696 h 3652478"/>
                <a:gd name="connsiteX740" fmla="*/ 674726 w 10080264"/>
                <a:gd name="connsiteY740" fmla="*/ 2424055 h 3652478"/>
                <a:gd name="connsiteX741" fmla="*/ 678325 w 10080264"/>
                <a:gd name="connsiteY741" fmla="*/ 2417215 h 3652478"/>
                <a:gd name="connsiteX742" fmla="*/ 683363 w 10080264"/>
                <a:gd name="connsiteY742" fmla="*/ 2411814 h 3652478"/>
                <a:gd name="connsiteX743" fmla="*/ 690560 w 10080264"/>
                <a:gd name="connsiteY743" fmla="*/ 2410014 h 3652478"/>
                <a:gd name="connsiteX744" fmla="*/ 733743 w 10080264"/>
                <a:gd name="connsiteY744" fmla="*/ 2377252 h 3652478"/>
                <a:gd name="connsiteX745" fmla="*/ 776925 w 10080264"/>
                <a:gd name="connsiteY745" fmla="*/ 2347730 h 3652478"/>
                <a:gd name="connsiteX746" fmla="*/ 809672 w 10080264"/>
                <a:gd name="connsiteY746" fmla="*/ 2323608 h 3652478"/>
                <a:gd name="connsiteX747" fmla="*/ 839180 w 10080264"/>
                <a:gd name="connsiteY747" fmla="*/ 2295886 h 3652478"/>
                <a:gd name="connsiteX748" fmla="*/ 6535917 w 10080264"/>
                <a:gd name="connsiteY748" fmla="*/ 2294030 h 3652478"/>
                <a:gd name="connsiteX749" fmla="*/ 6534117 w 10080264"/>
                <a:gd name="connsiteY749" fmla="*/ 2295831 h 3652478"/>
                <a:gd name="connsiteX750" fmla="*/ 6537718 w 10080264"/>
                <a:gd name="connsiteY750" fmla="*/ 2295831 h 3652478"/>
                <a:gd name="connsiteX751" fmla="*/ 9271798 w 10080264"/>
                <a:gd name="connsiteY751" fmla="*/ 2292277 h 3652478"/>
                <a:gd name="connsiteX752" fmla="*/ 9242268 w 10080264"/>
                <a:gd name="connsiteY752" fmla="*/ 2309554 h 3652478"/>
                <a:gd name="connsiteX753" fmla="*/ 9263155 w 10080264"/>
                <a:gd name="connsiteY753" fmla="*/ 2309554 h 3652478"/>
                <a:gd name="connsiteX754" fmla="*/ 9268197 w 10080264"/>
                <a:gd name="connsiteY754" fmla="*/ 2297676 h 3652478"/>
                <a:gd name="connsiteX755" fmla="*/ 9269998 w 10080264"/>
                <a:gd name="connsiteY755" fmla="*/ 2294077 h 3652478"/>
                <a:gd name="connsiteX756" fmla="*/ 1096835 w 10080264"/>
                <a:gd name="connsiteY756" fmla="*/ 2289045 h 3652478"/>
                <a:gd name="connsiteX757" fmla="*/ 1067687 w 10080264"/>
                <a:gd name="connsiteY757" fmla="*/ 2316407 h 3652478"/>
                <a:gd name="connsiteX758" fmla="*/ 1070926 w 10080264"/>
                <a:gd name="connsiteY758" fmla="*/ 2316407 h 3652478"/>
                <a:gd name="connsiteX759" fmla="*/ 1084960 w 10080264"/>
                <a:gd name="connsiteY759" fmla="*/ 2318208 h 3652478"/>
                <a:gd name="connsiteX760" fmla="*/ 1091798 w 10080264"/>
                <a:gd name="connsiteY760" fmla="*/ 2309567 h 3652478"/>
                <a:gd name="connsiteX761" fmla="*/ 1095396 w 10080264"/>
                <a:gd name="connsiteY761" fmla="*/ 2300926 h 3652478"/>
                <a:gd name="connsiteX762" fmla="*/ 240382 w 10080264"/>
                <a:gd name="connsiteY762" fmla="*/ 2275004 h 3652478"/>
                <a:gd name="connsiteX763" fmla="*/ 219871 w 10080264"/>
                <a:gd name="connsiteY763" fmla="*/ 2287245 h 3652478"/>
                <a:gd name="connsiteX764" fmla="*/ 197200 w 10080264"/>
                <a:gd name="connsiteY764" fmla="*/ 2297686 h 3652478"/>
                <a:gd name="connsiteX765" fmla="*/ 192162 w 10080264"/>
                <a:gd name="connsiteY765" fmla="*/ 2304527 h 3652478"/>
                <a:gd name="connsiteX766" fmla="*/ 188563 w 10080264"/>
                <a:gd name="connsiteY766" fmla="*/ 2313167 h 3652478"/>
                <a:gd name="connsiteX767" fmla="*/ 187124 w 10080264"/>
                <a:gd name="connsiteY767" fmla="*/ 2316407 h 3652478"/>
                <a:gd name="connsiteX768" fmla="*/ 179927 w 10080264"/>
                <a:gd name="connsiteY768" fmla="*/ 2328648 h 3652478"/>
                <a:gd name="connsiteX769" fmla="*/ 192162 w 10080264"/>
                <a:gd name="connsiteY769" fmla="*/ 2318208 h 3652478"/>
                <a:gd name="connsiteX770" fmla="*/ 205836 w 10080264"/>
                <a:gd name="connsiteY770" fmla="*/ 2309567 h 3652478"/>
                <a:gd name="connsiteX771" fmla="*/ 218071 w 10080264"/>
                <a:gd name="connsiteY771" fmla="*/ 2304527 h 3652478"/>
                <a:gd name="connsiteX772" fmla="*/ 231746 w 10080264"/>
                <a:gd name="connsiteY772" fmla="*/ 2299126 h 3652478"/>
                <a:gd name="connsiteX773" fmla="*/ 235344 w 10080264"/>
                <a:gd name="connsiteY773" fmla="*/ 2287245 h 3652478"/>
                <a:gd name="connsiteX774" fmla="*/ 4498789 w 10080264"/>
                <a:gd name="connsiteY774" fmla="*/ 2271971 h 3652478"/>
                <a:gd name="connsiteX775" fmla="*/ 4500589 w 10080264"/>
                <a:gd name="connsiteY775" fmla="*/ 2285653 h 3652478"/>
                <a:gd name="connsiteX776" fmla="*/ 4462412 w 10080264"/>
                <a:gd name="connsiteY776" fmla="*/ 2290694 h 3652478"/>
                <a:gd name="connsiteX777" fmla="*/ 4427836 w 10080264"/>
                <a:gd name="connsiteY777" fmla="*/ 2292494 h 3652478"/>
                <a:gd name="connsiteX778" fmla="*/ 4431438 w 10080264"/>
                <a:gd name="connsiteY778" fmla="*/ 2306536 h 3652478"/>
                <a:gd name="connsiteX779" fmla="*/ 4434679 w 10080264"/>
                <a:gd name="connsiteY779" fmla="*/ 2318418 h 3652478"/>
                <a:gd name="connsiteX780" fmla="*/ 4438281 w 10080264"/>
                <a:gd name="connsiteY780" fmla="*/ 2332460 h 3652478"/>
                <a:gd name="connsiteX781" fmla="*/ 4441522 w 10080264"/>
                <a:gd name="connsiteY781" fmla="*/ 2347942 h 3652478"/>
                <a:gd name="connsiteX782" fmla="*/ 4471056 w 10080264"/>
                <a:gd name="connsiteY782" fmla="*/ 2328860 h 3652478"/>
                <a:gd name="connsiteX783" fmla="*/ 4500589 w 10080264"/>
                <a:gd name="connsiteY783" fmla="*/ 2307976 h 3652478"/>
                <a:gd name="connsiteX784" fmla="*/ 4538767 w 10080264"/>
                <a:gd name="connsiteY784" fmla="*/ 2282052 h 3652478"/>
                <a:gd name="connsiteX785" fmla="*/ 4502390 w 10080264"/>
                <a:gd name="connsiteY785" fmla="*/ 2285653 h 3652478"/>
                <a:gd name="connsiteX786" fmla="*/ 7557530 w 10080264"/>
                <a:gd name="connsiteY786" fmla="*/ 2249022 h 3652478"/>
                <a:gd name="connsiteX787" fmla="*/ 7542045 w 10080264"/>
                <a:gd name="connsiteY787" fmla="*/ 2255863 h 3652478"/>
                <a:gd name="connsiteX788" fmla="*/ 7543486 w 10080264"/>
                <a:gd name="connsiteY788" fmla="*/ 2255863 h 3652478"/>
                <a:gd name="connsiteX789" fmla="*/ 7550688 w 10080264"/>
                <a:gd name="connsiteY789" fmla="*/ 2252622 h 3652478"/>
                <a:gd name="connsiteX790" fmla="*/ 1512107 w 10080264"/>
                <a:gd name="connsiteY790" fmla="*/ 2245482 h 3652478"/>
                <a:gd name="connsiteX791" fmla="*/ 1462088 w 10080264"/>
                <a:gd name="connsiteY791" fmla="*/ 2285445 h 3652478"/>
                <a:gd name="connsiteX792" fmla="*/ 1487997 w 10080264"/>
                <a:gd name="connsiteY792" fmla="*/ 2266364 h 3652478"/>
                <a:gd name="connsiteX793" fmla="*/ 6274482 w 10080264"/>
                <a:gd name="connsiteY793" fmla="*/ 2236779 h 3652478"/>
                <a:gd name="connsiteX794" fmla="*/ 6224068 w 10080264"/>
                <a:gd name="connsiteY794" fmla="*/ 2268105 h 3652478"/>
                <a:gd name="connsiteX795" fmla="*/ 6174013 w 10080264"/>
                <a:gd name="connsiteY795" fmla="*/ 2299071 h 3652478"/>
                <a:gd name="connsiteX796" fmla="*/ 6193099 w 10080264"/>
                <a:gd name="connsiteY796" fmla="*/ 2290430 h 3652478"/>
                <a:gd name="connsiteX797" fmla="*/ 6215785 w 10080264"/>
                <a:gd name="connsiteY797" fmla="*/ 2280348 h 3652478"/>
                <a:gd name="connsiteX798" fmla="*/ 6238112 w 10080264"/>
                <a:gd name="connsiteY798" fmla="*/ 2266305 h 3652478"/>
                <a:gd name="connsiteX799" fmla="*/ 6257197 w 10080264"/>
                <a:gd name="connsiteY799" fmla="*/ 2252622 h 3652478"/>
                <a:gd name="connsiteX800" fmla="*/ 667889 w 10080264"/>
                <a:gd name="connsiteY800" fmla="*/ 2221361 h 3652478"/>
                <a:gd name="connsiteX801" fmla="*/ 664291 w 10080264"/>
                <a:gd name="connsiteY801" fmla="*/ 2224961 h 3652478"/>
                <a:gd name="connsiteX802" fmla="*/ 676526 w 10080264"/>
                <a:gd name="connsiteY802" fmla="*/ 2226401 h 3652478"/>
                <a:gd name="connsiteX803" fmla="*/ 686961 w 10080264"/>
                <a:gd name="connsiteY803" fmla="*/ 2233601 h 3652478"/>
                <a:gd name="connsiteX804" fmla="*/ 697397 w 10080264"/>
                <a:gd name="connsiteY804" fmla="*/ 2242242 h 3652478"/>
                <a:gd name="connsiteX805" fmla="*/ 707833 w 10080264"/>
                <a:gd name="connsiteY805" fmla="*/ 2254483 h 3652478"/>
                <a:gd name="connsiteX806" fmla="*/ 712871 w 10080264"/>
                <a:gd name="connsiteY806" fmla="*/ 2247282 h 3652478"/>
                <a:gd name="connsiteX807" fmla="*/ 702435 w 10080264"/>
                <a:gd name="connsiteY807" fmla="*/ 2238642 h 3652478"/>
                <a:gd name="connsiteX808" fmla="*/ 691999 w 10080264"/>
                <a:gd name="connsiteY808" fmla="*/ 2230001 h 3652478"/>
                <a:gd name="connsiteX809" fmla="*/ 681564 w 10080264"/>
                <a:gd name="connsiteY809" fmla="*/ 2224961 h 3652478"/>
                <a:gd name="connsiteX810" fmla="*/ 1562487 w 10080264"/>
                <a:gd name="connsiteY810" fmla="*/ 2205879 h 3652478"/>
                <a:gd name="connsiteX811" fmla="*/ 1536578 w 10080264"/>
                <a:gd name="connsiteY811" fmla="*/ 2226401 h 3652478"/>
                <a:gd name="connsiteX812" fmla="*/ 1543415 w 10080264"/>
                <a:gd name="connsiteY812" fmla="*/ 2226401 h 3652478"/>
                <a:gd name="connsiteX813" fmla="*/ 1552051 w 10080264"/>
                <a:gd name="connsiteY813" fmla="*/ 2219560 h 3652478"/>
                <a:gd name="connsiteX814" fmla="*/ 1224944 w 10080264"/>
                <a:gd name="connsiteY814" fmla="*/ 2193639 h 3652478"/>
                <a:gd name="connsiteX815" fmla="*/ 1223144 w 10080264"/>
                <a:gd name="connsiteY815" fmla="*/ 2198679 h 3652478"/>
                <a:gd name="connsiteX816" fmla="*/ 1224944 w 10080264"/>
                <a:gd name="connsiteY816" fmla="*/ 2196879 h 3652478"/>
                <a:gd name="connsiteX817" fmla="*/ 4730735 w 10080264"/>
                <a:gd name="connsiteY817" fmla="*/ 2188438 h 3652478"/>
                <a:gd name="connsiteX818" fmla="*/ 4730735 w 10080264"/>
                <a:gd name="connsiteY818" fmla="*/ 2202480 h 3652478"/>
                <a:gd name="connsiteX819" fmla="*/ 4739740 w 10080264"/>
                <a:gd name="connsiteY819" fmla="*/ 2202480 h 3652478"/>
                <a:gd name="connsiteX820" fmla="*/ 4736138 w 10080264"/>
                <a:gd name="connsiteY820" fmla="*/ 2197080 h 3652478"/>
                <a:gd name="connsiteX821" fmla="*/ 4734337 w 10080264"/>
                <a:gd name="connsiteY821" fmla="*/ 2192039 h 3652478"/>
                <a:gd name="connsiteX822" fmla="*/ 9126310 w 10080264"/>
                <a:gd name="connsiteY822" fmla="*/ 2183216 h 3652478"/>
                <a:gd name="connsiteX823" fmla="*/ 9041322 w 10080264"/>
                <a:gd name="connsiteY823" fmla="*/ 2238647 h 3652478"/>
                <a:gd name="connsiteX824" fmla="*/ 8843978 w 10080264"/>
                <a:gd name="connsiteY824" fmla="*/ 2366784 h 3652478"/>
                <a:gd name="connsiteX825" fmla="*/ 8925004 w 10080264"/>
                <a:gd name="connsiteY825" fmla="*/ 2321792 h 3652478"/>
                <a:gd name="connsiteX826" fmla="*/ 8982623 w 10080264"/>
                <a:gd name="connsiteY826" fmla="*/ 2289038 h 3652478"/>
                <a:gd name="connsiteX827" fmla="*/ 9034480 w 10080264"/>
                <a:gd name="connsiteY827" fmla="*/ 2254484 h 3652478"/>
                <a:gd name="connsiteX828" fmla="*/ 9080936 w 10080264"/>
                <a:gd name="connsiteY828" fmla="*/ 2219570 h 3652478"/>
                <a:gd name="connsiteX829" fmla="*/ 133146 w 10080264"/>
                <a:gd name="connsiteY829" fmla="*/ 2176357 h 3652478"/>
                <a:gd name="connsiteX830" fmla="*/ 131346 w 10080264"/>
                <a:gd name="connsiteY830" fmla="*/ 2190038 h 3652478"/>
                <a:gd name="connsiteX831" fmla="*/ 145381 w 10080264"/>
                <a:gd name="connsiteY831" fmla="*/ 2176357 h 3652478"/>
                <a:gd name="connsiteX832" fmla="*/ 9325096 w 10080264"/>
                <a:gd name="connsiteY832" fmla="*/ 2165940 h 3652478"/>
                <a:gd name="connsiteX833" fmla="*/ 9316453 w 10080264"/>
                <a:gd name="connsiteY833" fmla="*/ 2170979 h 3652478"/>
                <a:gd name="connsiteX834" fmla="*/ 9323655 w 10080264"/>
                <a:gd name="connsiteY834" fmla="*/ 2169539 h 3652478"/>
                <a:gd name="connsiteX835" fmla="*/ 2461887 w 10080264"/>
                <a:gd name="connsiteY835" fmla="*/ 2147229 h 3652478"/>
                <a:gd name="connsiteX836" fmla="*/ 2429130 w 10080264"/>
                <a:gd name="connsiteY836" fmla="*/ 2163067 h 3652478"/>
                <a:gd name="connsiteX837" fmla="*/ 2441009 w 10080264"/>
                <a:gd name="connsiteY837" fmla="*/ 2161268 h 3652478"/>
                <a:gd name="connsiteX838" fmla="*/ 2454688 w 10080264"/>
                <a:gd name="connsiteY838" fmla="*/ 2159468 h 3652478"/>
                <a:gd name="connsiteX839" fmla="*/ 512072 w 10080264"/>
                <a:gd name="connsiteY839" fmla="*/ 2145395 h 3652478"/>
                <a:gd name="connsiteX840" fmla="*/ 487962 w 10080264"/>
                <a:gd name="connsiteY840" fmla="*/ 2162676 h 3652478"/>
                <a:gd name="connsiteX841" fmla="*/ 481125 w 10080264"/>
                <a:gd name="connsiteY841" fmla="*/ 2169517 h 3652478"/>
                <a:gd name="connsiteX842" fmla="*/ 501636 w 10080264"/>
                <a:gd name="connsiteY842" fmla="*/ 2154036 h 3652478"/>
                <a:gd name="connsiteX843" fmla="*/ 7604343 w 10080264"/>
                <a:gd name="connsiteY843" fmla="*/ 2136680 h 3652478"/>
                <a:gd name="connsiteX844" fmla="*/ 7582885 w 10080264"/>
                <a:gd name="connsiteY844" fmla="*/ 2150984 h 3652478"/>
                <a:gd name="connsiteX845" fmla="*/ 7580216 w 10080264"/>
                <a:gd name="connsiteY845" fmla="*/ 2152163 h 3652478"/>
                <a:gd name="connsiteX846" fmla="*/ 7578416 w 10080264"/>
                <a:gd name="connsiteY846" fmla="*/ 2153963 h 3652478"/>
                <a:gd name="connsiteX847" fmla="*/ 7582885 w 10080264"/>
                <a:gd name="connsiteY847" fmla="*/ 2150984 h 3652478"/>
                <a:gd name="connsiteX848" fmla="*/ 7595701 w 10080264"/>
                <a:gd name="connsiteY848" fmla="*/ 2145322 h 3652478"/>
                <a:gd name="connsiteX849" fmla="*/ 7600742 w 10080264"/>
                <a:gd name="connsiteY849" fmla="*/ 2141721 h 3652478"/>
                <a:gd name="connsiteX850" fmla="*/ 3645816 w 10080264"/>
                <a:gd name="connsiteY850" fmla="*/ 2123113 h 3652478"/>
                <a:gd name="connsiteX851" fmla="*/ 3588581 w 10080264"/>
                <a:gd name="connsiteY851" fmla="*/ 2154429 h 3652478"/>
                <a:gd name="connsiteX852" fmla="*/ 3534946 w 10080264"/>
                <a:gd name="connsiteY852" fmla="*/ 2185384 h 3652478"/>
                <a:gd name="connsiteX853" fmla="*/ 3483111 w 10080264"/>
                <a:gd name="connsiteY853" fmla="*/ 2214901 h 3652478"/>
                <a:gd name="connsiteX854" fmla="*/ 3434515 w 10080264"/>
                <a:gd name="connsiteY854" fmla="*/ 2245857 h 3652478"/>
                <a:gd name="connsiteX855" fmla="*/ 3384480 w 10080264"/>
                <a:gd name="connsiteY855" fmla="*/ 2278972 h 3652478"/>
                <a:gd name="connsiteX856" fmla="*/ 3403559 w 10080264"/>
                <a:gd name="connsiteY856" fmla="*/ 2272133 h 3652478"/>
                <a:gd name="connsiteX857" fmla="*/ 3420837 w 10080264"/>
                <a:gd name="connsiteY857" fmla="*/ 2263494 h 3652478"/>
                <a:gd name="connsiteX858" fmla="*/ 3436315 w 10080264"/>
                <a:gd name="connsiteY858" fmla="*/ 2253056 h 3652478"/>
                <a:gd name="connsiteX859" fmla="*/ 3448194 w 10080264"/>
                <a:gd name="connsiteY859" fmla="*/ 2239017 h 3652478"/>
                <a:gd name="connsiteX860" fmla="*/ 3453593 w 10080264"/>
                <a:gd name="connsiteY860" fmla="*/ 2235778 h 3652478"/>
                <a:gd name="connsiteX861" fmla="*/ 3498590 w 10080264"/>
                <a:gd name="connsiteY861" fmla="*/ 2214901 h 3652478"/>
                <a:gd name="connsiteX862" fmla="*/ 3541786 w 10080264"/>
                <a:gd name="connsiteY862" fmla="*/ 2190424 h 3652478"/>
                <a:gd name="connsiteX863" fmla="*/ 3579942 w 10080264"/>
                <a:gd name="connsiteY863" fmla="*/ 2168107 h 3652478"/>
                <a:gd name="connsiteX864" fmla="*/ 3616299 w 10080264"/>
                <a:gd name="connsiteY864" fmla="*/ 2142190 h 3652478"/>
                <a:gd name="connsiteX865" fmla="*/ 520709 w 10080264"/>
                <a:gd name="connsiteY865" fmla="*/ 2122713 h 3652478"/>
                <a:gd name="connsiteX866" fmla="*/ 524307 w 10080264"/>
                <a:gd name="connsiteY866" fmla="*/ 2131354 h 3652478"/>
                <a:gd name="connsiteX867" fmla="*/ 526107 w 10080264"/>
                <a:gd name="connsiteY867" fmla="*/ 2129554 h 3652478"/>
                <a:gd name="connsiteX868" fmla="*/ 3841277 w 10080264"/>
                <a:gd name="connsiteY868" fmla="*/ 2116274 h 3652478"/>
                <a:gd name="connsiteX869" fmla="*/ 3793041 w 10080264"/>
                <a:gd name="connsiteY869" fmla="*/ 2143990 h 3652478"/>
                <a:gd name="connsiteX870" fmla="*/ 3740847 w 10080264"/>
                <a:gd name="connsiteY870" fmla="*/ 2171346 h 3652478"/>
                <a:gd name="connsiteX871" fmla="*/ 3754526 w 10080264"/>
                <a:gd name="connsiteY871" fmla="*/ 2168107 h 3652478"/>
                <a:gd name="connsiteX872" fmla="*/ 3782602 w 10080264"/>
                <a:gd name="connsiteY872" fmla="*/ 2154429 h 3652478"/>
                <a:gd name="connsiteX873" fmla="*/ 3806721 w 10080264"/>
                <a:gd name="connsiteY873" fmla="*/ 2142190 h 3652478"/>
                <a:gd name="connsiteX874" fmla="*/ 3825798 w 10080264"/>
                <a:gd name="connsiteY874" fmla="*/ 2128512 h 3652478"/>
                <a:gd name="connsiteX875" fmla="*/ 8637630 w 10080264"/>
                <a:gd name="connsiteY875" fmla="*/ 2095032 h 3652478"/>
                <a:gd name="connsiteX876" fmla="*/ 8632588 w 10080264"/>
                <a:gd name="connsiteY876" fmla="*/ 2098631 h 3652478"/>
                <a:gd name="connsiteX877" fmla="*/ 8623945 w 10080264"/>
                <a:gd name="connsiteY877" fmla="*/ 2107270 h 3652478"/>
                <a:gd name="connsiteX878" fmla="*/ 8613502 w 10080264"/>
                <a:gd name="connsiteY878" fmla="*/ 2115908 h 3652478"/>
                <a:gd name="connsiteX879" fmla="*/ 8604859 w 10080264"/>
                <a:gd name="connsiteY879" fmla="*/ 2124547 h 3652478"/>
                <a:gd name="connsiteX880" fmla="*/ 8596216 w 10080264"/>
                <a:gd name="connsiteY880" fmla="*/ 2136785 h 3652478"/>
                <a:gd name="connsiteX881" fmla="*/ 8606660 w 10080264"/>
                <a:gd name="connsiteY881" fmla="*/ 2128146 h 3652478"/>
                <a:gd name="connsiteX882" fmla="*/ 8615302 w 10080264"/>
                <a:gd name="connsiteY882" fmla="*/ 2115908 h 3652478"/>
                <a:gd name="connsiteX883" fmla="*/ 8625746 w 10080264"/>
                <a:gd name="connsiteY883" fmla="*/ 2105470 h 3652478"/>
                <a:gd name="connsiteX884" fmla="*/ 9126310 w 10080264"/>
                <a:gd name="connsiteY884" fmla="*/ 2084594 h 3652478"/>
                <a:gd name="connsiteX885" fmla="*/ 9067251 w 10080264"/>
                <a:gd name="connsiteY885" fmla="*/ 2122747 h 3652478"/>
                <a:gd name="connsiteX886" fmla="*/ 8963537 w 10080264"/>
                <a:gd name="connsiteY886" fmla="*/ 2185016 h 3652478"/>
                <a:gd name="connsiteX887" fmla="*/ 8857662 w 10080264"/>
                <a:gd name="connsiteY887" fmla="*/ 2249085 h 3652478"/>
                <a:gd name="connsiteX888" fmla="*/ 8646273 w 10080264"/>
                <a:gd name="connsiteY888" fmla="*/ 2375423 h 3652478"/>
                <a:gd name="connsiteX889" fmla="*/ 8653475 w 10080264"/>
                <a:gd name="connsiteY889" fmla="*/ 2401338 h 3652478"/>
                <a:gd name="connsiteX890" fmla="*/ 8654916 w 10080264"/>
                <a:gd name="connsiteY890" fmla="*/ 2406737 h 3652478"/>
                <a:gd name="connsiteX891" fmla="*/ 8656716 w 10080264"/>
                <a:gd name="connsiteY891" fmla="*/ 2409977 h 3652478"/>
                <a:gd name="connsiteX892" fmla="*/ 8679404 w 10080264"/>
                <a:gd name="connsiteY892" fmla="*/ 2392700 h 3652478"/>
                <a:gd name="connsiteX893" fmla="*/ 8703531 w 10080264"/>
                <a:gd name="connsiteY893" fmla="*/ 2379022 h 3652478"/>
                <a:gd name="connsiteX894" fmla="*/ 8729820 w 10080264"/>
                <a:gd name="connsiteY894" fmla="*/ 2361745 h 3652478"/>
                <a:gd name="connsiteX895" fmla="*/ 8757189 w 10080264"/>
                <a:gd name="connsiteY895" fmla="*/ 2342309 h 3652478"/>
                <a:gd name="connsiteX896" fmla="*/ 8789960 w 10080264"/>
                <a:gd name="connsiteY896" fmla="*/ 2321792 h 3652478"/>
                <a:gd name="connsiteX897" fmla="*/ 8818049 w 10080264"/>
                <a:gd name="connsiteY897" fmla="*/ 2300916 h 3652478"/>
                <a:gd name="connsiteX898" fmla="*/ 8849019 w 10080264"/>
                <a:gd name="connsiteY898" fmla="*/ 2283639 h 3652478"/>
                <a:gd name="connsiteX899" fmla="*/ 8864864 w 10080264"/>
                <a:gd name="connsiteY899" fmla="*/ 2275000 h 3652478"/>
                <a:gd name="connsiteX900" fmla="*/ 8883591 w 10080264"/>
                <a:gd name="connsiteY900" fmla="*/ 2268162 h 3652478"/>
                <a:gd name="connsiteX901" fmla="*/ 8906278 w 10080264"/>
                <a:gd name="connsiteY901" fmla="*/ 2247285 h 3652478"/>
                <a:gd name="connsiteX902" fmla="*/ 8932207 w 10080264"/>
                <a:gd name="connsiteY902" fmla="*/ 2226409 h 3652478"/>
                <a:gd name="connsiteX903" fmla="*/ 8989465 w 10080264"/>
                <a:gd name="connsiteY903" fmla="*/ 2179617 h 3652478"/>
                <a:gd name="connsiteX904" fmla="*/ 9020436 w 10080264"/>
                <a:gd name="connsiteY904" fmla="*/ 2162700 h 3652478"/>
                <a:gd name="connsiteX905" fmla="*/ 9048165 w 10080264"/>
                <a:gd name="connsiteY905" fmla="*/ 2146863 h 3652478"/>
                <a:gd name="connsiteX906" fmla="*/ 9077694 w 10080264"/>
                <a:gd name="connsiteY906" fmla="*/ 2131386 h 3652478"/>
                <a:gd name="connsiteX907" fmla="*/ 9101822 w 10080264"/>
                <a:gd name="connsiteY907" fmla="*/ 2117708 h 3652478"/>
                <a:gd name="connsiteX908" fmla="*/ 9115867 w 10080264"/>
                <a:gd name="connsiteY908" fmla="*/ 2107270 h 3652478"/>
                <a:gd name="connsiteX909" fmla="*/ 9120909 w 10080264"/>
                <a:gd name="connsiteY909" fmla="*/ 2100071 h 3652478"/>
                <a:gd name="connsiteX910" fmla="*/ 9124510 w 10080264"/>
                <a:gd name="connsiteY910" fmla="*/ 2095032 h 3652478"/>
                <a:gd name="connsiteX911" fmla="*/ 5153210 w 10080264"/>
                <a:gd name="connsiteY911" fmla="*/ 2081142 h 3652478"/>
                <a:gd name="connsiteX912" fmla="*/ 5014906 w 10080264"/>
                <a:gd name="connsiteY912" fmla="*/ 2186998 h 3652478"/>
                <a:gd name="connsiteX913" fmla="*/ 4876242 w 10080264"/>
                <a:gd name="connsiteY913" fmla="*/ 2290694 h 3652478"/>
                <a:gd name="connsiteX914" fmla="*/ 4706604 w 10080264"/>
                <a:gd name="connsiteY914" fmla="*/ 2417433 h 3652478"/>
                <a:gd name="connsiteX915" fmla="*/ 4538767 w 10080264"/>
                <a:gd name="connsiteY915" fmla="*/ 2540212 h 3652478"/>
                <a:gd name="connsiteX916" fmla="*/ 4509233 w 10080264"/>
                <a:gd name="connsiteY916" fmla="*/ 2562535 h 3652478"/>
                <a:gd name="connsiteX917" fmla="*/ 4476458 w 10080264"/>
                <a:gd name="connsiteY917" fmla="*/ 2583058 h 3652478"/>
                <a:gd name="connsiteX918" fmla="*/ 4466014 w 10080264"/>
                <a:gd name="connsiteY918" fmla="*/ 2589899 h 3652478"/>
                <a:gd name="connsiteX919" fmla="*/ 4457370 w 10080264"/>
                <a:gd name="connsiteY919" fmla="*/ 2598540 h 3652478"/>
                <a:gd name="connsiteX920" fmla="*/ 4448726 w 10080264"/>
                <a:gd name="connsiteY920" fmla="*/ 2607182 h 3652478"/>
                <a:gd name="connsiteX921" fmla="*/ 4441522 w 10080264"/>
                <a:gd name="connsiteY921" fmla="*/ 2617623 h 3652478"/>
                <a:gd name="connsiteX922" fmla="*/ 4446925 w 10080264"/>
                <a:gd name="connsiteY922" fmla="*/ 2617623 h 3652478"/>
                <a:gd name="connsiteX923" fmla="*/ 4455569 w 10080264"/>
                <a:gd name="connsiteY923" fmla="*/ 2615823 h 3652478"/>
                <a:gd name="connsiteX924" fmla="*/ 4457370 w 10080264"/>
                <a:gd name="connsiteY924" fmla="*/ 2615823 h 3652478"/>
                <a:gd name="connsiteX925" fmla="*/ 4469615 w 10080264"/>
                <a:gd name="connsiteY925" fmla="*/ 2617623 h 3652478"/>
                <a:gd name="connsiteX926" fmla="*/ 4481501 w 10080264"/>
                <a:gd name="connsiteY926" fmla="*/ 2617623 h 3652478"/>
                <a:gd name="connsiteX927" fmla="*/ 4483302 w 10080264"/>
                <a:gd name="connsiteY927" fmla="*/ 2615823 h 3652478"/>
                <a:gd name="connsiteX928" fmla="*/ 4490145 w 10080264"/>
                <a:gd name="connsiteY928" fmla="*/ 2612583 h 3652478"/>
                <a:gd name="connsiteX929" fmla="*/ 4497348 w 10080264"/>
                <a:gd name="connsiteY929" fmla="*/ 2610782 h 3652478"/>
                <a:gd name="connsiteX930" fmla="*/ 4502390 w 10080264"/>
                <a:gd name="connsiteY930" fmla="*/ 2612583 h 3652478"/>
                <a:gd name="connsiteX931" fmla="*/ 4507793 w 10080264"/>
                <a:gd name="connsiteY931" fmla="*/ 2612583 h 3652478"/>
                <a:gd name="connsiteX932" fmla="*/ 4509233 w 10080264"/>
                <a:gd name="connsiteY932" fmla="*/ 2610782 h 3652478"/>
                <a:gd name="connsiteX933" fmla="*/ 4514636 w 10080264"/>
                <a:gd name="connsiteY933" fmla="*/ 2610782 h 3652478"/>
                <a:gd name="connsiteX934" fmla="*/ 4523280 w 10080264"/>
                <a:gd name="connsiteY934" fmla="*/ 2605382 h 3652478"/>
                <a:gd name="connsiteX935" fmla="*/ 4530123 w 10080264"/>
                <a:gd name="connsiteY935" fmla="*/ 2602141 h 3652478"/>
                <a:gd name="connsiteX936" fmla="*/ 4531924 w 10080264"/>
                <a:gd name="connsiteY936" fmla="*/ 2598540 h 3652478"/>
                <a:gd name="connsiteX937" fmla="*/ 4538767 w 10080264"/>
                <a:gd name="connsiteY937" fmla="*/ 2591699 h 3652478"/>
                <a:gd name="connsiteX938" fmla="*/ 4547411 w 10080264"/>
                <a:gd name="connsiteY938" fmla="*/ 2584858 h 3652478"/>
                <a:gd name="connsiteX939" fmla="*/ 4557856 w 10080264"/>
                <a:gd name="connsiteY939" fmla="*/ 2578017 h 3652478"/>
                <a:gd name="connsiteX940" fmla="*/ 4564699 w 10080264"/>
                <a:gd name="connsiteY940" fmla="*/ 2576217 h 3652478"/>
                <a:gd name="connsiteX941" fmla="*/ 4569741 w 10080264"/>
                <a:gd name="connsiteY941" fmla="*/ 2574417 h 3652478"/>
                <a:gd name="connsiteX942" fmla="*/ 4575144 w 10080264"/>
                <a:gd name="connsiteY942" fmla="*/ 2574417 h 3652478"/>
                <a:gd name="connsiteX943" fmla="*/ 4575144 w 10080264"/>
                <a:gd name="connsiteY943" fmla="*/ 2553894 h 3652478"/>
                <a:gd name="connsiteX944" fmla="*/ 4583788 w 10080264"/>
                <a:gd name="connsiteY944" fmla="*/ 2550653 h 3652478"/>
                <a:gd name="connsiteX945" fmla="*/ 4592432 w 10080264"/>
                <a:gd name="connsiteY945" fmla="*/ 2545252 h 3652478"/>
                <a:gd name="connsiteX946" fmla="*/ 4601076 w 10080264"/>
                <a:gd name="connsiteY946" fmla="*/ 2540212 h 3652478"/>
                <a:gd name="connsiteX947" fmla="*/ 4611521 w 10080264"/>
                <a:gd name="connsiteY947" fmla="*/ 2533371 h 3652478"/>
                <a:gd name="connsiteX948" fmla="*/ 4614762 w 10080264"/>
                <a:gd name="connsiteY948" fmla="*/ 2531570 h 3652478"/>
                <a:gd name="connsiteX949" fmla="*/ 4620165 w 10080264"/>
                <a:gd name="connsiteY949" fmla="*/ 2527970 h 3652478"/>
                <a:gd name="connsiteX950" fmla="*/ 4623766 w 10080264"/>
                <a:gd name="connsiteY950" fmla="*/ 2526530 h 3652478"/>
                <a:gd name="connsiteX951" fmla="*/ 4630609 w 10080264"/>
                <a:gd name="connsiteY951" fmla="*/ 2519328 h 3652478"/>
                <a:gd name="connsiteX952" fmla="*/ 4635652 w 10080264"/>
                <a:gd name="connsiteY952" fmla="*/ 2516088 h 3652478"/>
                <a:gd name="connsiteX953" fmla="*/ 4654740 w 10080264"/>
                <a:gd name="connsiteY953" fmla="*/ 2516088 h 3652478"/>
                <a:gd name="connsiteX954" fmla="*/ 4658342 w 10080264"/>
                <a:gd name="connsiteY954" fmla="*/ 2508887 h 3652478"/>
                <a:gd name="connsiteX955" fmla="*/ 4661944 w 10080264"/>
                <a:gd name="connsiteY955" fmla="*/ 2500246 h 3652478"/>
                <a:gd name="connsiteX956" fmla="*/ 4663384 w 10080264"/>
                <a:gd name="connsiteY956" fmla="*/ 2493405 h 3652478"/>
                <a:gd name="connsiteX957" fmla="*/ 4670588 w 10080264"/>
                <a:gd name="connsiteY957" fmla="*/ 2486563 h 3652478"/>
                <a:gd name="connsiteX958" fmla="*/ 4677431 w 10080264"/>
                <a:gd name="connsiteY958" fmla="*/ 2479362 h 3652478"/>
                <a:gd name="connsiteX959" fmla="*/ 4689316 w 10080264"/>
                <a:gd name="connsiteY959" fmla="*/ 2476122 h 3652478"/>
                <a:gd name="connsiteX960" fmla="*/ 4691117 w 10080264"/>
                <a:gd name="connsiteY960" fmla="*/ 2472521 h 3652478"/>
                <a:gd name="connsiteX961" fmla="*/ 4694719 w 10080264"/>
                <a:gd name="connsiteY961" fmla="*/ 2467481 h 3652478"/>
                <a:gd name="connsiteX962" fmla="*/ 4699761 w 10080264"/>
                <a:gd name="connsiteY962" fmla="*/ 2463880 h 3652478"/>
                <a:gd name="connsiteX963" fmla="*/ 4704803 w 10080264"/>
                <a:gd name="connsiteY963" fmla="*/ 2462080 h 3652478"/>
                <a:gd name="connsiteX964" fmla="*/ 4708405 w 10080264"/>
                <a:gd name="connsiteY964" fmla="*/ 2462080 h 3652478"/>
                <a:gd name="connsiteX965" fmla="*/ 4717049 w 10080264"/>
                <a:gd name="connsiteY965" fmla="*/ 2460279 h 3652478"/>
                <a:gd name="connsiteX966" fmla="*/ 4725693 w 10080264"/>
                <a:gd name="connsiteY966" fmla="*/ 2455239 h 3652478"/>
                <a:gd name="connsiteX967" fmla="*/ 4734337 w 10080264"/>
                <a:gd name="connsiteY967" fmla="*/ 2448398 h 3652478"/>
                <a:gd name="connsiteX968" fmla="*/ 4742981 w 10080264"/>
                <a:gd name="connsiteY968" fmla="*/ 2441557 h 3652478"/>
                <a:gd name="connsiteX969" fmla="*/ 4777917 w 10080264"/>
                <a:gd name="connsiteY969" fmla="*/ 2406991 h 3652478"/>
                <a:gd name="connsiteX970" fmla="*/ 4788362 w 10080264"/>
                <a:gd name="connsiteY970" fmla="*/ 2400150 h 3652478"/>
                <a:gd name="connsiteX971" fmla="*/ 4800247 w 10080264"/>
                <a:gd name="connsiteY971" fmla="*/ 2392949 h 3652478"/>
                <a:gd name="connsiteX972" fmla="*/ 4807091 w 10080264"/>
                <a:gd name="connsiteY972" fmla="*/ 2391509 h 3652478"/>
                <a:gd name="connsiteX973" fmla="*/ 4812493 w 10080264"/>
                <a:gd name="connsiteY973" fmla="*/ 2389709 h 3652478"/>
                <a:gd name="connsiteX974" fmla="*/ 4819336 w 10080264"/>
                <a:gd name="connsiteY974" fmla="*/ 2386108 h 3652478"/>
                <a:gd name="connsiteX975" fmla="*/ 4821137 w 10080264"/>
                <a:gd name="connsiteY975" fmla="*/ 2384308 h 3652478"/>
                <a:gd name="connsiteX976" fmla="*/ 4822938 w 10080264"/>
                <a:gd name="connsiteY976" fmla="*/ 2379267 h 3652478"/>
                <a:gd name="connsiteX977" fmla="*/ 4824379 w 10080264"/>
                <a:gd name="connsiteY977" fmla="*/ 2372066 h 3652478"/>
                <a:gd name="connsiteX978" fmla="*/ 4827980 w 10080264"/>
                <a:gd name="connsiteY978" fmla="*/ 2363425 h 3652478"/>
                <a:gd name="connsiteX979" fmla="*/ 4836624 w 10080264"/>
                <a:gd name="connsiteY979" fmla="*/ 2360184 h 3652478"/>
                <a:gd name="connsiteX980" fmla="*/ 4845268 w 10080264"/>
                <a:gd name="connsiteY980" fmla="*/ 2358384 h 3652478"/>
                <a:gd name="connsiteX981" fmla="*/ 4853912 w 10080264"/>
                <a:gd name="connsiteY981" fmla="*/ 2358384 h 3652478"/>
                <a:gd name="connsiteX982" fmla="*/ 4866158 w 10080264"/>
                <a:gd name="connsiteY982" fmla="*/ 2349743 h 3652478"/>
                <a:gd name="connsiteX983" fmla="*/ 4878043 w 10080264"/>
                <a:gd name="connsiteY983" fmla="*/ 2339301 h 3652478"/>
                <a:gd name="connsiteX984" fmla="*/ 4886687 w 10080264"/>
                <a:gd name="connsiteY984" fmla="*/ 2325259 h 3652478"/>
                <a:gd name="connsiteX985" fmla="*/ 4893891 w 10080264"/>
                <a:gd name="connsiteY985" fmla="*/ 2311577 h 3652478"/>
                <a:gd name="connsiteX986" fmla="*/ 4895331 w 10080264"/>
                <a:gd name="connsiteY986" fmla="*/ 2306536 h 3652478"/>
                <a:gd name="connsiteX987" fmla="*/ 4900734 w 10080264"/>
                <a:gd name="connsiteY987" fmla="*/ 2302936 h 3652478"/>
                <a:gd name="connsiteX988" fmla="*/ 4918022 w 10080264"/>
                <a:gd name="connsiteY988" fmla="*/ 2294294 h 3652478"/>
                <a:gd name="connsiteX989" fmla="*/ 4933869 w 10080264"/>
                <a:gd name="connsiteY989" fmla="*/ 2283853 h 3652478"/>
                <a:gd name="connsiteX990" fmla="*/ 4947555 w 10080264"/>
                <a:gd name="connsiteY990" fmla="*/ 2273411 h 3652478"/>
                <a:gd name="connsiteX991" fmla="*/ 4968085 w 10080264"/>
                <a:gd name="connsiteY991" fmla="*/ 2257929 h 3652478"/>
                <a:gd name="connsiteX992" fmla="*/ 4976729 w 10080264"/>
                <a:gd name="connsiteY992" fmla="*/ 2247487 h 3652478"/>
                <a:gd name="connsiteX993" fmla="*/ 4985373 w 10080264"/>
                <a:gd name="connsiteY993" fmla="*/ 2237046 h 3652478"/>
                <a:gd name="connsiteX994" fmla="*/ 4990775 w 10080264"/>
                <a:gd name="connsiteY994" fmla="*/ 2230205 h 3652478"/>
                <a:gd name="connsiteX995" fmla="*/ 5006262 w 10080264"/>
                <a:gd name="connsiteY995" fmla="*/ 2230205 h 3652478"/>
                <a:gd name="connsiteX996" fmla="*/ 5002661 w 10080264"/>
                <a:gd name="connsiteY996" fmla="*/ 2225164 h 3652478"/>
                <a:gd name="connsiteX997" fmla="*/ 5002661 w 10080264"/>
                <a:gd name="connsiteY997" fmla="*/ 2217963 h 3652478"/>
                <a:gd name="connsiteX998" fmla="*/ 5002661 w 10080264"/>
                <a:gd name="connsiteY998" fmla="*/ 2207521 h 3652478"/>
                <a:gd name="connsiteX999" fmla="*/ 5011305 w 10080264"/>
                <a:gd name="connsiteY999" fmla="*/ 2204281 h 3652478"/>
                <a:gd name="connsiteX1000" fmla="*/ 5025351 w 10080264"/>
                <a:gd name="connsiteY1000" fmla="*/ 2197080 h 3652478"/>
                <a:gd name="connsiteX1001" fmla="*/ 5037597 w 10080264"/>
                <a:gd name="connsiteY1001" fmla="*/ 2190238 h 3652478"/>
                <a:gd name="connsiteX1002" fmla="*/ 5045880 w 10080264"/>
                <a:gd name="connsiteY1002" fmla="*/ 2181597 h 3652478"/>
                <a:gd name="connsiteX1003" fmla="*/ 5052724 w 10080264"/>
                <a:gd name="connsiteY1003" fmla="*/ 2172956 h 3652478"/>
                <a:gd name="connsiteX1004" fmla="*/ 5063168 w 10080264"/>
                <a:gd name="connsiteY1004" fmla="*/ 2159274 h 3652478"/>
                <a:gd name="connsiteX1005" fmla="*/ 5075414 w 10080264"/>
                <a:gd name="connsiteY1005" fmla="*/ 2150632 h 3652478"/>
                <a:gd name="connsiteX1006" fmla="*/ 5087300 w 10080264"/>
                <a:gd name="connsiteY1006" fmla="*/ 2143791 h 3652478"/>
                <a:gd name="connsiteX1007" fmla="*/ 5103147 w 10080264"/>
                <a:gd name="connsiteY1007" fmla="*/ 2140191 h 3652478"/>
                <a:gd name="connsiteX1008" fmla="*/ 5108189 w 10080264"/>
                <a:gd name="connsiteY1008" fmla="*/ 2129749 h 3652478"/>
                <a:gd name="connsiteX1009" fmla="*/ 5113232 w 10080264"/>
                <a:gd name="connsiteY1009" fmla="*/ 2122908 h 3652478"/>
                <a:gd name="connsiteX1010" fmla="*/ 5118634 w 10080264"/>
                <a:gd name="connsiteY1010" fmla="*/ 2117867 h 3652478"/>
                <a:gd name="connsiteX1011" fmla="*/ 5127278 w 10080264"/>
                <a:gd name="connsiteY1011" fmla="*/ 2114267 h 3652478"/>
                <a:gd name="connsiteX1012" fmla="*/ 5134121 w 10080264"/>
                <a:gd name="connsiteY1012" fmla="*/ 2112467 h 3652478"/>
                <a:gd name="connsiteX1013" fmla="*/ 5139163 w 10080264"/>
                <a:gd name="connsiteY1013" fmla="*/ 2100225 h 3652478"/>
                <a:gd name="connsiteX1014" fmla="*/ 5147807 w 10080264"/>
                <a:gd name="connsiteY1014" fmla="*/ 2090143 h 3652478"/>
                <a:gd name="connsiteX1015" fmla="*/ 6542759 w 10080264"/>
                <a:gd name="connsiteY1015" fmla="*/ 2077629 h 3652478"/>
                <a:gd name="connsiteX1016" fmla="*/ 6479021 w 10080264"/>
                <a:gd name="connsiteY1016" fmla="*/ 2112195 h 3652478"/>
                <a:gd name="connsiteX1017" fmla="*/ 6418163 w 10080264"/>
                <a:gd name="connsiteY1017" fmla="*/ 2148562 h 3652478"/>
                <a:gd name="connsiteX1018" fmla="*/ 6355866 w 10080264"/>
                <a:gd name="connsiteY1018" fmla="*/ 2184929 h 3652478"/>
                <a:gd name="connsiteX1019" fmla="*/ 6296809 w 10080264"/>
                <a:gd name="connsiteY1019" fmla="*/ 2223097 h 3652478"/>
                <a:gd name="connsiteX1020" fmla="*/ 6288166 w 10080264"/>
                <a:gd name="connsiteY1020" fmla="*/ 2228138 h 3652478"/>
                <a:gd name="connsiteX1021" fmla="*/ 6293568 w 10080264"/>
                <a:gd name="connsiteY1021" fmla="*/ 2229938 h 3652478"/>
                <a:gd name="connsiteX1022" fmla="*/ 6295368 w 10080264"/>
                <a:gd name="connsiteY1022" fmla="*/ 2231738 h 3652478"/>
                <a:gd name="connsiteX1023" fmla="*/ 6296809 w 10080264"/>
                <a:gd name="connsiteY1023" fmla="*/ 2229938 h 3652478"/>
                <a:gd name="connsiteX1024" fmla="*/ 6304011 w 10080264"/>
                <a:gd name="connsiteY1024" fmla="*/ 2224897 h 3652478"/>
                <a:gd name="connsiteX1025" fmla="*/ 6307252 w 10080264"/>
                <a:gd name="connsiteY1025" fmla="*/ 2221296 h 3652478"/>
                <a:gd name="connsiteX1026" fmla="*/ 6312653 w 10080264"/>
                <a:gd name="connsiteY1026" fmla="*/ 2219496 h 3652478"/>
                <a:gd name="connsiteX1027" fmla="*/ 6334980 w 10080264"/>
                <a:gd name="connsiteY1027" fmla="*/ 2204013 h 3652478"/>
                <a:gd name="connsiteX1028" fmla="*/ 6357666 w 10080264"/>
                <a:gd name="connsiteY1028" fmla="*/ 2189970 h 3652478"/>
                <a:gd name="connsiteX1029" fmla="*/ 6379992 w 10080264"/>
                <a:gd name="connsiteY1029" fmla="*/ 2178088 h 3652478"/>
                <a:gd name="connsiteX1030" fmla="*/ 6402319 w 10080264"/>
                <a:gd name="connsiteY1030" fmla="*/ 2167646 h 3652478"/>
                <a:gd name="connsiteX1031" fmla="*/ 6423205 w 10080264"/>
                <a:gd name="connsiteY1031" fmla="*/ 2157204 h 3652478"/>
                <a:gd name="connsiteX1032" fmla="*/ 6445891 w 10080264"/>
                <a:gd name="connsiteY1032" fmla="*/ 2145322 h 3652478"/>
                <a:gd name="connsiteX1033" fmla="*/ 6468578 w 10080264"/>
                <a:gd name="connsiteY1033" fmla="*/ 2131279 h 3652478"/>
                <a:gd name="connsiteX1034" fmla="*/ 6490904 w 10080264"/>
                <a:gd name="connsiteY1034" fmla="*/ 2115796 h 3652478"/>
                <a:gd name="connsiteX1035" fmla="*/ 6497746 w 10080264"/>
                <a:gd name="connsiteY1035" fmla="*/ 2108955 h 3652478"/>
                <a:gd name="connsiteX1036" fmla="*/ 6508189 w 10080264"/>
                <a:gd name="connsiteY1036" fmla="*/ 2101753 h 3652478"/>
                <a:gd name="connsiteX1037" fmla="*/ 6532316 w 10080264"/>
                <a:gd name="connsiteY1037" fmla="*/ 2084470 h 3652478"/>
                <a:gd name="connsiteX1038" fmla="*/ 6537718 w 10080264"/>
                <a:gd name="connsiteY1038" fmla="*/ 2082670 h 3652478"/>
                <a:gd name="connsiteX1039" fmla="*/ 9008552 w 10080264"/>
                <a:gd name="connsiteY1039" fmla="*/ 2065517 h 3652478"/>
                <a:gd name="connsiteX1040" fmla="*/ 9001710 w 10080264"/>
                <a:gd name="connsiteY1040" fmla="*/ 2070556 h 3652478"/>
                <a:gd name="connsiteX1041" fmla="*/ 9003150 w 10080264"/>
                <a:gd name="connsiteY1041" fmla="*/ 2072356 h 3652478"/>
                <a:gd name="connsiteX1042" fmla="*/ 2449648 w 10080264"/>
                <a:gd name="connsiteY1042" fmla="*/ 2062281 h 3652478"/>
                <a:gd name="connsiteX1043" fmla="*/ 2435951 w 10080264"/>
                <a:gd name="connsiteY1043" fmla="*/ 2070129 h 3652478"/>
                <a:gd name="connsiteX1044" fmla="*/ 2383774 w 10080264"/>
                <a:gd name="connsiteY1044" fmla="*/ 2095396 h 3652478"/>
                <a:gd name="connsiteX1045" fmla="*/ 2323300 w 10080264"/>
                <a:gd name="connsiteY1045" fmla="*/ 2129952 h 3652478"/>
                <a:gd name="connsiteX1046" fmla="*/ 2309621 w 10080264"/>
                <a:gd name="connsiteY1046" fmla="*/ 2138591 h 3652478"/>
                <a:gd name="connsiteX1047" fmla="*/ 2385574 w 10080264"/>
                <a:gd name="connsiteY1047" fmla="*/ 2098996 h 3652478"/>
                <a:gd name="connsiteX1048" fmla="*/ 2435951 w 10080264"/>
                <a:gd name="connsiteY1048" fmla="*/ 2070129 h 3652478"/>
                <a:gd name="connsiteX1049" fmla="*/ 2441009 w 10080264"/>
                <a:gd name="connsiteY1049" fmla="*/ 2067680 h 3652478"/>
                <a:gd name="connsiteX1050" fmla="*/ 2451448 w 10080264"/>
                <a:gd name="connsiteY1050" fmla="*/ 2062281 h 3652478"/>
                <a:gd name="connsiteX1051" fmla="*/ 7443377 w 10080264"/>
                <a:gd name="connsiteY1051" fmla="*/ 2061785 h 3652478"/>
                <a:gd name="connsiteX1052" fmla="*/ 7415649 w 10080264"/>
                <a:gd name="connsiteY1052" fmla="*/ 2080869 h 3652478"/>
                <a:gd name="connsiteX1053" fmla="*/ 7361994 w 10080264"/>
                <a:gd name="connsiteY1053" fmla="*/ 2113996 h 3652478"/>
                <a:gd name="connsiteX1054" fmla="*/ 7306538 w 10080264"/>
                <a:gd name="connsiteY1054" fmla="*/ 2146762 h 3652478"/>
                <a:gd name="connsiteX1055" fmla="*/ 7252522 w 10080264"/>
                <a:gd name="connsiteY1055" fmla="*/ 2176288 h 3652478"/>
                <a:gd name="connsiteX1056" fmla="*/ 7201028 w 10080264"/>
                <a:gd name="connsiteY1056" fmla="*/ 2204013 h 3652478"/>
                <a:gd name="connsiteX1057" fmla="*/ 7201028 w 10080264"/>
                <a:gd name="connsiteY1057" fmla="*/ 2229938 h 3652478"/>
                <a:gd name="connsiteX1058" fmla="*/ 7410248 w 10080264"/>
                <a:gd name="connsiteY1058" fmla="*/ 2086270 h 3652478"/>
                <a:gd name="connsiteX1059" fmla="*/ 8689847 w 10080264"/>
                <a:gd name="connsiteY1059" fmla="*/ 2060478 h 3652478"/>
                <a:gd name="connsiteX1060" fmla="*/ 8648073 w 10080264"/>
                <a:gd name="connsiteY1060" fmla="*/ 2088193 h 3652478"/>
                <a:gd name="connsiteX1061" fmla="*/ 8656716 w 10080264"/>
                <a:gd name="connsiteY1061" fmla="*/ 2082794 h 3652478"/>
                <a:gd name="connsiteX1062" fmla="*/ 8665359 w 10080264"/>
                <a:gd name="connsiteY1062" fmla="*/ 2079555 h 3652478"/>
                <a:gd name="connsiteX1063" fmla="*/ 8675802 w 10080264"/>
                <a:gd name="connsiteY1063" fmla="*/ 2077755 h 3652478"/>
                <a:gd name="connsiteX1064" fmla="*/ 8686246 w 10080264"/>
                <a:gd name="connsiteY1064" fmla="*/ 2075955 h 3652478"/>
                <a:gd name="connsiteX1065" fmla="*/ 8688046 w 10080264"/>
                <a:gd name="connsiteY1065" fmla="*/ 2070556 h 3652478"/>
                <a:gd name="connsiteX1066" fmla="*/ 2314661 w 10080264"/>
                <a:gd name="connsiteY1066" fmla="*/ 2050402 h 3652478"/>
                <a:gd name="connsiteX1067" fmla="*/ 2300982 w 10080264"/>
                <a:gd name="connsiteY1067" fmla="*/ 2053642 h 3652478"/>
                <a:gd name="connsiteX1068" fmla="*/ 2286943 w 10080264"/>
                <a:gd name="connsiteY1068" fmla="*/ 2057241 h 3652478"/>
                <a:gd name="connsiteX1069" fmla="*/ 2276504 w 10080264"/>
                <a:gd name="connsiteY1069" fmla="*/ 2059041 h 3652478"/>
                <a:gd name="connsiteX1070" fmla="*/ 2269665 w 10080264"/>
                <a:gd name="connsiteY1070" fmla="*/ 2064080 h 3652478"/>
                <a:gd name="connsiteX1071" fmla="*/ 2266426 w 10080264"/>
                <a:gd name="connsiteY1071" fmla="*/ 2069480 h 3652478"/>
                <a:gd name="connsiteX1072" fmla="*/ 2262826 w 10080264"/>
                <a:gd name="connsiteY1072" fmla="*/ 2076319 h 3652478"/>
                <a:gd name="connsiteX1073" fmla="*/ 2290543 w 10080264"/>
                <a:gd name="connsiteY1073" fmla="*/ 2064080 h 3652478"/>
                <a:gd name="connsiteX1074" fmla="*/ 1437977 w 10080264"/>
                <a:gd name="connsiteY1074" fmla="*/ 2017226 h 3652478"/>
                <a:gd name="connsiteX1075" fmla="*/ 1417106 w 10080264"/>
                <a:gd name="connsiteY1075" fmla="*/ 2029107 h 3652478"/>
                <a:gd name="connsiteX1076" fmla="*/ 1399833 w 10080264"/>
                <a:gd name="connsiteY1076" fmla="*/ 2044588 h 3652478"/>
                <a:gd name="connsiteX1077" fmla="*/ 1394795 w 10080264"/>
                <a:gd name="connsiteY1077" fmla="*/ 2051788 h 3652478"/>
                <a:gd name="connsiteX1078" fmla="*/ 1417106 w 10080264"/>
                <a:gd name="connsiteY1078" fmla="*/ 2034507 h 3652478"/>
                <a:gd name="connsiteX1079" fmla="*/ 9384155 w 10080264"/>
                <a:gd name="connsiteY1079" fmla="*/ 2013686 h 3652478"/>
                <a:gd name="connsiteX1080" fmla="*/ 9273239 w 10080264"/>
                <a:gd name="connsiteY1080" fmla="*/ 2088193 h 3652478"/>
                <a:gd name="connsiteX1081" fmla="*/ 9164123 w 10080264"/>
                <a:gd name="connsiteY1081" fmla="*/ 2157301 h 3652478"/>
                <a:gd name="connsiteX1082" fmla="*/ 9134953 w 10080264"/>
                <a:gd name="connsiteY1082" fmla="*/ 2178177 h 3652478"/>
                <a:gd name="connsiteX1083" fmla="*/ 9171325 w 10080264"/>
                <a:gd name="connsiteY1083" fmla="*/ 2162700 h 3652478"/>
                <a:gd name="connsiteX1084" fmla="*/ 9205536 w 10080264"/>
                <a:gd name="connsiteY1084" fmla="*/ 2145423 h 3652478"/>
                <a:gd name="connsiteX1085" fmla="*/ 9235066 w 10080264"/>
                <a:gd name="connsiteY1085" fmla="*/ 2128146 h 3652478"/>
                <a:gd name="connsiteX1086" fmla="*/ 9261355 w 10080264"/>
                <a:gd name="connsiteY1086" fmla="*/ 2109070 h 3652478"/>
                <a:gd name="connsiteX1087" fmla="*/ 9287283 w 10080264"/>
                <a:gd name="connsiteY1087" fmla="*/ 2088193 h 3652478"/>
                <a:gd name="connsiteX1088" fmla="*/ 9315012 w 10080264"/>
                <a:gd name="connsiteY1088" fmla="*/ 2069117 h 3652478"/>
                <a:gd name="connsiteX1089" fmla="*/ 9344182 w 10080264"/>
                <a:gd name="connsiteY1089" fmla="*/ 2050040 h 3652478"/>
                <a:gd name="connsiteX1090" fmla="*/ 9375512 w 10080264"/>
                <a:gd name="connsiteY1090" fmla="*/ 2036002 h 3652478"/>
                <a:gd name="connsiteX1091" fmla="*/ 9379114 w 10080264"/>
                <a:gd name="connsiteY1091" fmla="*/ 2024124 h 3652478"/>
                <a:gd name="connsiteX1092" fmla="*/ 6468578 w 10080264"/>
                <a:gd name="connsiteY1092" fmla="*/ 2011736 h 3652478"/>
                <a:gd name="connsiteX1093" fmla="*/ 6442290 w 10080264"/>
                <a:gd name="connsiteY1093" fmla="*/ 2027219 h 3652478"/>
                <a:gd name="connsiteX1094" fmla="*/ 6357666 w 10080264"/>
                <a:gd name="connsiteY1094" fmla="*/ 2075828 h 3652478"/>
                <a:gd name="connsiteX1095" fmla="*/ 6272682 w 10080264"/>
                <a:gd name="connsiteY1095" fmla="*/ 2122637 h 3652478"/>
                <a:gd name="connsiteX1096" fmla="*/ 6148086 w 10080264"/>
                <a:gd name="connsiteY1096" fmla="*/ 2191771 h 3652478"/>
                <a:gd name="connsiteX1097" fmla="*/ 6016288 w 10080264"/>
                <a:gd name="connsiteY1097" fmla="*/ 2269906 h 3652478"/>
                <a:gd name="connsiteX1098" fmla="*/ 6016288 w 10080264"/>
                <a:gd name="connsiteY1098" fmla="*/ 2285389 h 3652478"/>
                <a:gd name="connsiteX1099" fmla="*/ 6014848 w 10080264"/>
                <a:gd name="connsiteY1099" fmla="*/ 2297631 h 3652478"/>
                <a:gd name="connsiteX1100" fmla="*/ 6016288 w 10080264"/>
                <a:gd name="connsiteY1100" fmla="*/ 2295831 h 3652478"/>
                <a:gd name="connsiteX1101" fmla="*/ 6038975 w 10080264"/>
                <a:gd name="connsiteY1101" fmla="*/ 2287189 h 3652478"/>
                <a:gd name="connsiteX1102" fmla="*/ 6059861 w 10080264"/>
                <a:gd name="connsiteY1102" fmla="*/ 2276747 h 3652478"/>
                <a:gd name="connsiteX1103" fmla="*/ 6073545 w 10080264"/>
                <a:gd name="connsiteY1103" fmla="*/ 2268105 h 3652478"/>
                <a:gd name="connsiteX1104" fmla="*/ 6085788 w 10080264"/>
                <a:gd name="connsiteY1104" fmla="*/ 2257663 h 3652478"/>
                <a:gd name="connsiteX1105" fmla="*/ 6113156 w 10080264"/>
                <a:gd name="connsiteY1105" fmla="*/ 2233539 h 3652478"/>
                <a:gd name="connsiteX1106" fmla="*/ 6130801 w 10080264"/>
                <a:gd name="connsiteY1106" fmla="*/ 2223097 h 3652478"/>
                <a:gd name="connsiteX1107" fmla="*/ 6146286 w 10080264"/>
                <a:gd name="connsiteY1107" fmla="*/ 2214455 h 3652478"/>
                <a:gd name="connsiteX1108" fmla="*/ 6175814 w 10080264"/>
                <a:gd name="connsiteY1108" fmla="*/ 2198612 h 3652478"/>
                <a:gd name="connsiteX1109" fmla="*/ 6189498 w 10080264"/>
                <a:gd name="connsiteY1109" fmla="*/ 2189970 h 3652478"/>
                <a:gd name="connsiteX1110" fmla="*/ 6201741 w 10080264"/>
                <a:gd name="connsiteY1110" fmla="*/ 2179528 h 3652478"/>
                <a:gd name="connsiteX1111" fmla="*/ 6229469 w 10080264"/>
                <a:gd name="connsiteY1111" fmla="*/ 2155404 h 3652478"/>
                <a:gd name="connsiteX1112" fmla="*/ 6232710 w 10080264"/>
                <a:gd name="connsiteY1112" fmla="*/ 2152163 h 3652478"/>
                <a:gd name="connsiteX1113" fmla="*/ 6264039 w 10080264"/>
                <a:gd name="connsiteY1113" fmla="*/ 2138120 h 3652478"/>
                <a:gd name="connsiteX1114" fmla="*/ 6293568 w 10080264"/>
                <a:gd name="connsiteY1114" fmla="*/ 2122637 h 3652478"/>
                <a:gd name="connsiteX1115" fmla="*/ 6324897 w 10080264"/>
                <a:gd name="connsiteY1115" fmla="*/ 2103554 h 3652478"/>
                <a:gd name="connsiteX1116" fmla="*/ 6355866 w 10080264"/>
                <a:gd name="connsiteY1116" fmla="*/ 2086270 h 3652478"/>
                <a:gd name="connsiteX1117" fmla="*/ 6390435 w 10080264"/>
                <a:gd name="connsiteY1117" fmla="*/ 2063586 h 3652478"/>
                <a:gd name="connsiteX1118" fmla="*/ 6430407 w 10080264"/>
                <a:gd name="connsiteY1118" fmla="*/ 2037661 h 3652478"/>
                <a:gd name="connsiteX1119" fmla="*/ 3855316 w 10080264"/>
                <a:gd name="connsiteY1119" fmla="*/ 2005408 h 3652478"/>
                <a:gd name="connsiteX1120" fmla="*/ 3784043 w 10080264"/>
                <a:gd name="connsiteY1120" fmla="*/ 2048602 h 3652478"/>
                <a:gd name="connsiteX1121" fmla="*/ 3718529 w 10080264"/>
                <a:gd name="connsiteY1121" fmla="*/ 2084958 h 3652478"/>
                <a:gd name="connsiteX1122" fmla="*/ 3747686 w 10080264"/>
                <a:gd name="connsiteY1122" fmla="*/ 2074519 h 3652478"/>
                <a:gd name="connsiteX1123" fmla="*/ 3777203 w 10080264"/>
                <a:gd name="connsiteY1123" fmla="*/ 2064080 h 3652478"/>
                <a:gd name="connsiteX1124" fmla="*/ 3782602 w 10080264"/>
                <a:gd name="connsiteY1124" fmla="*/ 2057241 h 3652478"/>
                <a:gd name="connsiteX1125" fmla="*/ 3787642 w 10080264"/>
                <a:gd name="connsiteY1125" fmla="*/ 2052202 h 3652478"/>
                <a:gd name="connsiteX1126" fmla="*/ 3796282 w 10080264"/>
                <a:gd name="connsiteY1126" fmla="*/ 2046803 h 3652478"/>
                <a:gd name="connsiteX1127" fmla="*/ 3803121 w 10080264"/>
                <a:gd name="connsiteY1127" fmla="*/ 2043563 h 3652478"/>
                <a:gd name="connsiteX1128" fmla="*/ 3818959 w 10080264"/>
                <a:gd name="connsiteY1128" fmla="*/ 2038164 h 3652478"/>
                <a:gd name="connsiteX1129" fmla="*/ 3834438 w 10080264"/>
                <a:gd name="connsiteY1129" fmla="*/ 2031325 h 3652478"/>
                <a:gd name="connsiteX1130" fmla="*/ 3844877 w 10080264"/>
                <a:gd name="connsiteY1130" fmla="*/ 2027725 h 3652478"/>
                <a:gd name="connsiteX1131" fmla="*/ 3853516 w 10080264"/>
                <a:gd name="connsiteY1131" fmla="*/ 2022686 h 3652478"/>
                <a:gd name="connsiteX1132" fmla="*/ 3855316 w 10080264"/>
                <a:gd name="connsiteY1132" fmla="*/ 2014047 h 3652478"/>
                <a:gd name="connsiteX1133" fmla="*/ 6529075 w 10080264"/>
                <a:gd name="connsiteY1133" fmla="*/ 1978969 h 3652478"/>
                <a:gd name="connsiteX1134" fmla="*/ 6475420 w 10080264"/>
                <a:gd name="connsiteY1134" fmla="*/ 2008495 h 3652478"/>
                <a:gd name="connsiteX1135" fmla="*/ 6490904 w 10080264"/>
                <a:gd name="connsiteY1135" fmla="*/ 2001654 h 3652478"/>
                <a:gd name="connsiteX1136" fmla="*/ 6515031 w 10080264"/>
                <a:gd name="connsiteY1136" fmla="*/ 1991212 h 3652478"/>
                <a:gd name="connsiteX1137" fmla="*/ 6523674 w 10080264"/>
                <a:gd name="connsiteY1137" fmla="*/ 1985811 h 3652478"/>
                <a:gd name="connsiteX1138" fmla="*/ 9311411 w 10080264"/>
                <a:gd name="connsiteY1138" fmla="*/ 1963655 h 3652478"/>
                <a:gd name="connsiteX1139" fmla="*/ 9219581 w 10080264"/>
                <a:gd name="connsiteY1139" fmla="*/ 2024124 h 3652478"/>
                <a:gd name="connsiteX1140" fmla="*/ 9129552 w 10080264"/>
                <a:gd name="connsiteY1140" fmla="*/ 2082794 h 3652478"/>
                <a:gd name="connsiteX1141" fmla="*/ 9138194 w 10080264"/>
                <a:gd name="connsiteY1141" fmla="*/ 2082794 h 3652478"/>
                <a:gd name="connsiteX1142" fmla="*/ 9145397 w 10080264"/>
                <a:gd name="connsiteY1142" fmla="*/ 2082794 h 3652478"/>
                <a:gd name="connsiteX1143" fmla="*/ 9150438 w 10080264"/>
                <a:gd name="connsiteY1143" fmla="*/ 2080994 h 3652478"/>
                <a:gd name="connsiteX1144" fmla="*/ 9164123 w 10080264"/>
                <a:gd name="connsiteY1144" fmla="*/ 2074156 h 3652478"/>
                <a:gd name="connsiteX1145" fmla="*/ 9176367 w 10080264"/>
                <a:gd name="connsiteY1145" fmla="*/ 2063717 h 3652478"/>
                <a:gd name="connsiteX1146" fmla="*/ 9186810 w 10080264"/>
                <a:gd name="connsiteY1146" fmla="*/ 2051840 h 3652478"/>
                <a:gd name="connsiteX1147" fmla="*/ 9188251 w 10080264"/>
                <a:gd name="connsiteY1147" fmla="*/ 2048240 h 3652478"/>
                <a:gd name="connsiteX1148" fmla="*/ 9200495 w 10080264"/>
                <a:gd name="connsiteY1148" fmla="*/ 2037802 h 3652478"/>
                <a:gd name="connsiteX1149" fmla="*/ 9207337 w 10080264"/>
                <a:gd name="connsiteY1149" fmla="*/ 2032763 h 3652478"/>
                <a:gd name="connsiteX1150" fmla="*/ 9214539 w 10080264"/>
                <a:gd name="connsiteY1150" fmla="*/ 2029164 h 3652478"/>
                <a:gd name="connsiteX1151" fmla="*/ 9221382 w 10080264"/>
                <a:gd name="connsiteY1151" fmla="*/ 2025924 h 3652478"/>
                <a:gd name="connsiteX1152" fmla="*/ 9230024 w 10080264"/>
                <a:gd name="connsiteY1152" fmla="*/ 2022325 h 3652478"/>
                <a:gd name="connsiteX1153" fmla="*/ 9244069 w 10080264"/>
                <a:gd name="connsiteY1153" fmla="*/ 2022325 h 3652478"/>
                <a:gd name="connsiteX1154" fmla="*/ 9252712 w 10080264"/>
                <a:gd name="connsiteY1154" fmla="*/ 2013686 h 3652478"/>
                <a:gd name="connsiteX1155" fmla="*/ 9261355 w 10080264"/>
                <a:gd name="connsiteY1155" fmla="*/ 2005048 h 3652478"/>
                <a:gd name="connsiteX1156" fmla="*/ 9271798 w 10080264"/>
                <a:gd name="connsiteY1156" fmla="*/ 2000009 h 3652478"/>
                <a:gd name="connsiteX1157" fmla="*/ 9283682 w 10080264"/>
                <a:gd name="connsiteY1157" fmla="*/ 1994610 h 3652478"/>
                <a:gd name="connsiteX1158" fmla="*/ 9290524 w 10080264"/>
                <a:gd name="connsiteY1158" fmla="*/ 1989571 h 3652478"/>
                <a:gd name="connsiteX1159" fmla="*/ 9297727 w 10080264"/>
                <a:gd name="connsiteY1159" fmla="*/ 1984171 h 3652478"/>
                <a:gd name="connsiteX1160" fmla="*/ 9304569 w 10080264"/>
                <a:gd name="connsiteY1160" fmla="*/ 1975533 h 3652478"/>
                <a:gd name="connsiteX1161" fmla="*/ 9309611 w 10080264"/>
                <a:gd name="connsiteY1161" fmla="*/ 1966894 h 3652478"/>
                <a:gd name="connsiteX1162" fmla="*/ 268091 w 10080264"/>
                <a:gd name="connsiteY1162" fmla="*/ 1963582 h 3652478"/>
                <a:gd name="connsiteX1163" fmla="*/ 238583 w 10080264"/>
                <a:gd name="connsiteY1163" fmla="*/ 1991304 h 3652478"/>
                <a:gd name="connsiteX1164" fmla="*/ 205836 w 10080264"/>
                <a:gd name="connsiteY1164" fmla="*/ 2017226 h 3652478"/>
                <a:gd name="connsiteX1165" fmla="*/ 171290 w 10080264"/>
                <a:gd name="connsiteY1165" fmla="*/ 2043148 h 3652478"/>
                <a:gd name="connsiteX1166" fmla="*/ 136744 w 10080264"/>
                <a:gd name="connsiteY1166" fmla="*/ 2074110 h 3652478"/>
                <a:gd name="connsiteX1167" fmla="*/ 134945 w 10080264"/>
                <a:gd name="connsiteY1167" fmla="*/ 2089951 h 3652478"/>
                <a:gd name="connsiteX1168" fmla="*/ 145381 w 10080264"/>
                <a:gd name="connsiteY1168" fmla="*/ 2075910 h 3652478"/>
                <a:gd name="connsiteX1169" fmla="*/ 157616 w 10080264"/>
                <a:gd name="connsiteY1169" fmla="*/ 2063669 h 3652478"/>
                <a:gd name="connsiteX1170" fmla="*/ 171290 w 10080264"/>
                <a:gd name="connsiteY1170" fmla="*/ 2051788 h 3652478"/>
                <a:gd name="connsiteX1171" fmla="*/ 185325 w 10080264"/>
                <a:gd name="connsiteY1171" fmla="*/ 2041348 h 3652478"/>
                <a:gd name="connsiteX1172" fmla="*/ 223109 w 10080264"/>
                <a:gd name="connsiteY1172" fmla="*/ 2011826 h 3652478"/>
                <a:gd name="connsiteX1173" fmla="*/ 259455 w 10080264"/>
                <a:gd name="connsiteY1173" fmla="*/ 1980863 h 3652478"/>
                <a:gd name="connsiteX1174" fmla="*/ 263053 w 10080264"/>
                <a:gd name="connsiteY1174" fmla="*/ 1973663 h 3652478"/>
                <a:gd name="connsiteX1175" fmla="*/ 4841666 w 10080264"/>
                <a:gd name="connsiteY1175" fmla="*/ 1949722 h 3652478"/>
                <a:gd name="connsiteX1176" fmla="*/ 4734337 w 10080264"/>
                <a:gd name="connsiteY1176" fmla="*/ 2046577 h 3652478"/>
                <a:gd name="connsiteX1177" fmla="*/ 4736138 w 10080264"/>
                <a:gd name="connsiteY1177" fmla="*/ 2051977 h 3652478"/>
                <a:gd name="connsiteX1178" fmla="*/ 4750184 w 10080264"/>
                <a:gd name="connsiteY1178" fmla="*/ 2039736 h 3652478"/>
                <a:gd name="connsiteX1179" fmla="*/ 4765671 w 10080264"/>
                <a:gd name="connsiteY1179" fmla="*/ 2029294 h 3652478"/>
                <a:gd name="connsiteX1180" fmla="*/ 4779358 w 10080264"/>
                <a:gd name="connsiteY1180" fmla="*/ 2020653 h 3652478"/>
                <a:gd name="connsiteX1181" fmla="*/ 4791603 w 10080264"/>
                <a:gd name="connsiteY1181" fmla="*/ 2010211 h 3652478"/>
                <a:gd name="connsiteX1182" fmla="*/ 4802048 w 10080264"/>
                <a:gd name="connsiteY1182" fmla="*/ 2000130 h 3652478"/>
                <a:gd name="connsiteX1183" fmla="*/ 4808891 w 10080264"/>
                <a:gd name="connsiteY1183" fmla="*/ 1989688 h 3652478"/>
                <a:gd name="connsiteX1184" fmla="*/ 4819336 w 10080264"/>
                <a:gd name="connsiteY1184" fmla="*/ 1979246 h 3652478"/>
                <a:gd name="connsiteX1185" fmla="*/ 4819336 w 10080264"/>
                <a:gd name="connsiteY1185" fmla="*/ 1977446 h 3652478"/>
                <a:gd name="connsiteX1186" fmla="*/ 4826179 w 10080264"/>
                <a:gd name="connsiteY1186" fmla="*/ 1972405 h 3652478"/>
                <a:gd name="connsiteX1187" fmla="*/ 4829781 w 10080264"/>
                <a:gd name="connsiteY1187" fmla="*/ 1970605 h 3652478"/>
                <a:gd name="connsiteX1188" fmla="*/ 4833022 w 10080264"/>
                <a:gd name="connsiteY1188" fmla="*/ 1968805 h 3652478"/>
                <a:gd name="connsiteX1189" fmla="*/ 4836624 w 10080264"/>
                <a:gd name="connsiteY1189" fmla="*/ 1960164 h 3652478"/>
                <a:gd name="connsiteX1190" fmla="*/ 9186810 w 10080264"/>
                <a:gd name="connsiteY1190" fmla="*/ 1946018 h 3652478"/>
                <a:gd name="connsiteX1191" fmla="*/ 9122709 w 10080264"/>
                <a:gd name="connsiteY1191" fmla="*/ 1987771 h 3652478"/>
                <a:gd name="connsiteX1192" fmla="*/ 9145397 w 10080264"/>
                <a:gd name="connsiteY1192" fmla="*/ 1979132 h 3652478"/>
                <a:gd name="connsiteX1193" fmla="*/ 9155480 w 10080264"/>
                <a:gd name="connsiteY1193" fmla="*/ 1973733 h 3652478"/>
                <a:gd name="connsiteX1194" fmla="*/ 9162682 w 10080264"/>
                <a:gd name="connsiteY1194" fmla="*/ 1966894 h 3652478"/>
                <a:gd name="connsiteX1195" fmla="*/ 9179608 w 10080264"/>
                <a:gd name="connsiteY1195" fmla="*/ 1951417 h 3652478"/>
                <a:gd name="connsiteX1196" fmla="*/ 2524161 w 10080264"/>
                <a:gd name="connsiteY1196" fmla="*/ 1943136 h 3652478"/>
                <a:gd name="connsiteX1197" fmla="*/ 2517322 w 10080264"/>
                <a:gd name="connsiteY1197" fmla="*/ 1946376 h 3652478"/>
                <a:gd name="connsiteX1198" fmla="*/ 2517322 w 10080264"/>
                <a:gd name="connsiteY1198" fmla="*/ 1948176 h 3652478"/>
                <a:gd name="connsiteX1199" fmla="*/ 8705332 w 10080264"/>
                <a:gd name="connsiteY1199" fmla="*/ 1939179 h 3652478"/>
                <a:gd name="connsiteX1200" fmla="*/ 8689847 w 10080264"/>
                <a:gd name="connsiteY1200" fmla="*/ 1951417 h 3652478"/>
                <a:gd name="connsiteX1201" fmla="*/ 8663918 w 10080264"/>
                <a:gd name="connsiteY1201" fmla="*/ 1975533 h 3652478"/>
                <a:gd name="connsiteX1202" fmla="*/ 8674002 w 10080264"/>
                <a:gd name="connsiteY1202" fmla="*/ 1975533 h 3652478"/>
                <a:gd name="connsiteX1203" fmla="*/ 8681204 w 10080264"/>
                <a:gd name="connsiteY1203" fmla="*/ 1973733 h 3652478"/>
                <a:gd name="connsiteX1204" fmla="*/ 8686246 w 10080264"/>
                <a:gd name="connsiteY1204" fmla="*/ 1970494 h 3652478"/>
                <a:gd name="connsiteX1205" fmla="*/ 8691648 w 10080264"/>
                <a:gd name="connsiteY1205" fmla="*/ 1960056 h 3652478"/>
                <a:gd name="connsiteX1206" fmla="*/ 8696689 w 10080264"/>
                <a:gd name="connsiteY1206" fmla="*/ 1951417 h 3652478"/>
                <a:gd name="connsiteX1207" fmla="*/ 8700290 w 10080264"/>
                <a:gd name="connsiteY1207" fmla="*/ 1944218 h 3652478"/>
                <a:gd name="connsiteX1208" fmla="*/ 8703531 w 10080264"/>
                <a:gd name="connsiteY1208" fmla="*/ 1940979 h 3652478"/>
                <a:gd name="connsiteX1209" fmla="*/ 1540176 w 10080264"/>
                <a:gd name="connsiteY1209" fmla="*/ 1935500 h 3652478"/>
                <a:gd name="connsiteX1210" fmla="*/ 1534778 w 10080264"/>
                <a:gd name="connsiteY1210" fmla="*/ 1940900 h 3652478"/>
                <a:gd name="connsiteX1211" fmla="*/ 1529740 w 10080264"/>
                <a:gd name="connsiteY1211" fmla="*/ 1942701 h 3652478"/>
                <a:gd name="connsiteX1212" fmla="*/ 1519304 w 10080264"/>
                <a:gd name="connsiteY1212" fmla="*/ 1947741 h 3652478"/>
                <a:gd name="connsiteX1213" fmla="*/ 1513907 w 10080264"/>
                <a:gd name="connsiteY1213" fmla="*/ 1954581 h 3652478"/>
                <a:gd name="connsiteX1214" fmla="*/ 1538377 w 10080264"/>
                <a:gd name="connsiteY1214" fmla="*/ 1940900 h 3652478"/>
                <a:gd name="connsiteX1215" fmla="*/ 5198231 w 10080264"/>
                <a:gd name="connsiteY1215" fmla="*/ 1925238 h 3652478"/>
                <a:gd name="connsiteX1216" fmla="*/ 5158252 w 10080264"/>
                <a:gd name="connsiteY1216" fmla="*/ 1961964 h 3652478"/>
                <a:gd name="connsiteX1217" fmla="*/ 5121875 w 10080264"/>
                <a:gd name="connsiteY1217" fmla="*/ 1996529 h 3652478"/>
                <a:gd name="connsiteX1218" fmla="*/ 5101346 w 10080264"/>
                <a:gd name="connsiteY1218" fmla="*/ 2013812 h 3652478"/>
                <a:gd name="connsiteX1219" fmla="*/ 5080456 w 10080264"/>
                <a:gd name="connsiteY1219" fmla="*/ 2031094 h 3652478"/>
                <a:gd name="connsiteX1220" fmla="*/ 5059567 w 10080264"/>
                <a:gd name="connsiteY1220" fmla="*/ 2048377 h 3652478"/>
                <a:gd name="connsiteX1221" fmla="*/ 5039398 w 10080264"/>
                <a:gd name="connsiteY1221" fmla="*/ 2062059 h 3652478"/>
                <a:gd name="connsiteX1222" fmla="*/ 5040478 w 10080264"/>
                <a:gd name="connsiteY1222" fmla="*/ 2067460 h 3652478"/>
                <a:gd name="connsiteX1223" fmla="*/ 5042279 w 10080264"/>
                <a:gd name="connsiteY1223" fmla="*/ 2074301 h 3652478"/>
                <a:gd name="connsiteX1224" fmla="*/ 5040478 w 10080264"/>
                <a:gd name="connsiteY1224" fmla="*/ 2086543 h 3652478"/>
                <a:gd name="connsiteX1225" fmla="*/ 5058126 w 10080264"/>
                <a:gd name="connsiteY1225" fmla="*/ 2074301 h 3652478"/>
                <a:gd name="connsiteX1226" fmla="*/ 5071812 w 10080264"/>
                <a:gd name="connsiteY1226" fmla="*/ 2062059 h 3652478"/>
                <a:gd name="connsiteX1227" fmla="*/ 5085859 w 10080264"/>
                <a:gd name="connsiteY1227" fmla="*/ 2046577 h 3652478"/>
                <a:gd name="connsiteX1228" fmla="*/ 5097744 w 10080264"/>
                <a:gd name="connsiteY1228" fmla="*/ 2029294 h 3652478"/>
                <a:gd name="connsiteX1229" fmla="*/ 5106388 w 10080264"/>
                <a:gd name="connsiteY1229" fmla="*/ 2018852 h 3652478"/>
                <a:gd name="connsiteX1230" fmla="*/ 5116833 w 10080264"/>
                <a:gd name="connsiteY1230" fmla="*/ 2006971 h 3652478"/>
                <a:gd name="connsiteX1231" fmla="*/ 5125477 w 10080264"/>
                <a:gd name="connsiteY1231" fmla="*/ 1996529 h 3652478"/>
                <a:gd name="connsiteX1232" fmla="*/ 5137363 w 10080264"/>
                <a:gd name="connsiteY1232" fmla="*/ 1987888 h 3652478"/>
                <a:gd name="connsiteX1233" fmla="*/ 5161854 w 10080264"/>
                <a:gd name="connsiteY1233" fmla="*/ 1968805 h 3652478"/>
                <a:gd name="connsiteX1234" fmla="*/ 5191387 w 10080264"/>
                <a:gd name="connsiteY1234" fmla="*/ 1953322 h 3652478"/>
                <a:gd name="connsiteX1235" fmla="*/ 5198231 w 10080264"/>
                <a:gd name="connsiteY1235" fmla="*/ 1928839 h 3652478"/>
                <a:gd name="connsiteX1236" fmla="*/ 432545 w 10080264"/>
                <a:gd name="connsiteY1236" fmla="*/ 1923619 h 3652478"/>
                <a:gd name="connsiteX1237" fmla="*/ 403036 w 10080264"/>
                <a:gd name="connsiteY1237" fmla="*/ 1942701 h 3652478"/>
                <a:gd name="connsiteX1238" fmla="*/ 364892 w 10080264"/>
                <a:gd name="connsiteY1238" fmla="*/ 1980863 h 3652478"/>
                <a:gd name="connsiteX1239" fmla="*/ 322069 w 10080264"/>
                <a:gd name="connsiteY1239" fmla="*/ 2025867 h 3652478"/>
                <a:gd name="connsiteX1240" fmla="*/ 378926 w 10080264"/>
                <a:gd name="connsiteY1240" fmla="*/ 1975463 h 3652478"/>
                <a:gd name="connsiteX1241" fmla="*/ 207635 w 10080264"/>
                <a:gd name="connsiteY1241" fmla="*/ 1916419 h 3652478"/>
                <a:gd name="connsiteX1242" fmla="*/ 195400 w 10080264"/>
                <a:gd name="connsiteY1242" fmla="*/ 1925059 h 3652478"/>
                <a:gd name="connsiteX1243" fmla="*/ 185325 w 10080264"/>
                <a:gd name="connsiteY1243" fmla="*/ 1935500 h 3652478"/>
                <a:gd name="connsiteX1244" fmla="*/ 178487 w 10080264"/>
                <a:gd name="connsiteY1244" fmla="*/ 1942701 h 3652478"/>
                <a:gd name="connsiteX1245" fmla="*/ 190363 w 10080264"/>
                <a:gd name="connsiteY1245" fmla="*/ 1932260 h 3652478"/>
                <a:gd name="connsiteX1246" fmla="*/ 9384155 w 10080264"/>
                <a:gd name="connsiteY1246" fmla="*/ 1913264 h 3652478"/>
                <a:gd name="connsiteX1247" fmla="*/ 9315012 w 10080264"/>
                <a:gd name="connsiteY1247" fmla="*/ 1961855 h 3652478"/>
                <a:gd name="connsiteX1248" fmla="*/ 9318254 w 10080264"/>
                <a:gd name="connsiteY1248" fmla="*/ 1960056 h 3652478"/>
                <a:gd name="connsiteX1249" fmla="*/ 9337340 w 10080264"/>
                <a:gd name="connsiteY1249" fmla="*/ 1953217 h 3652478"/>
                <a:gd name="connsiteX1250" fmla="*/ 9352825 w 10080264"/>
                <a:gd name="connsiteY1250" fmla="*/ 1946018 h 3652478"/>
                <a:gd name="connsiteX1251" fmla="*/ 9366870 w 10080264"/>
                <a:gd name="connsiteY1251" fmla="*/ 1934140 h 3652478"/>
                <a:gd name="connsiteX1252" fmla="*/ 9377313 w 10080264"/>
                <a:gd name="connsiteY1252" fmla="*/ 1920103 h 3652478"/>
                <a:gd name="connsiteX1253" fmla="*/ 2600114 w 10080264"/>
                <a:gd name="connsiteY1253" fmla="*/ 1908221 h 3652478"/>
                <a:gd name="connsiteX1254" fmla="*/ 2570957 w 10080264"/>
                <a:gd name="connsiteY1254" fmla="*/ 1920459 h 3652478"/>
                <a:gd name="connsiteX1255" fmla="*/ 2586435 w 10080264"/>
                <a:gd name="connsiteY1255" fmla="*/ 1915420 h 3652478"/>
                <a:gd name="connsiteX1256" fmla="*/ 7403406 w 10080264"/>
                <a:gd name="connsiteY1256" fmla="*/ 1907676 h 3652478"/>
                <a:gd name="connsiteX1257" fmla="*/ 7387921 w 10080264"/>
                <a:gd name="connsiteY1257" fmla="*/ 1916317 h 3652478"/>
                <a:gd name="connsiteX1258" fmla="*/ 7337507 w 10080264"/>
                <a:gd name="connsiteY1258" fmla="*/ 1945843 h 3652478"/>
                <a:gd name="connsiteX1259" fmla="*/ 7287452 w 10080264"/>
                <a:gd name="connsiteY1259" fmla="*/ 1975369 h 3652478"/>
                <a:gd name="connsiteX1260" fmla="*/ 7256123 w 10080264"/>
                <a:gd name="connsiteY1260" fmla="*/ 1994452 h 3652478"/>
                <a:gd name="connsiteX1261" fmla="*/ 7226595 w 10080264"/>
                <a:gd name="connsiteY1261" fmla="*/ 2013536 h 3652478"/>
                <a:gd name="connsiteX1262" fmla="*/ 7219753 w 10080264"/>
                <a:gd name="connsiteY1262" fmla="*/ 2018577 h 3652478"/>
                <a:gd name="connsiteX1263" fmla="*/ 7212911 w 10080264"/>
                <a:gd name="connsiteY1263" fmla="*/ 2025779 h 3652478"/>
                <a:gd name="connsiteX1264" fmla="*/ 7209310 w 10080264"/>
                <a:gd name="connsiteY1264" fmla="*/ 2032620 h 3652478"/>
                <a:gd name="connsiteX1265" fmla="*/ 7207870 w 10080264"/>
                <a:gd name="connsiteY1265" fmla="*/ 2041262 h 3652478"/>
                <a:gd name="connsiteX1266" fmla="*/ 7214712 w 10080264"/>
                <a:gd name="connsiteY1266" fmla="*/ 2035860 h 3652478"/>
                <a:gd name="connsiteX1267" fmla="*/ 7221554 w 10080264"/>
                <a:gd name="connsiteY1267" fmla="*/ 2027219 h 3652478"/>
                <a:gd name="connsiteX1268" fmla="*/ 7226595 w 10080264"/>
                <a:gd name="connsiteY1268" fmla="*/ 2020377 h 3652478"/>
                <a:gd name="connsiteX1269" fmla="*/ 7233797 w 10080264"/>
                <a:gd name="connsiteY1269" fmla="*/ 2013536 h 3652478"/>
                <a:gd name="connsiteX1270" fmla="*/ 7240639 w 10080264"/>
                <a:gd name="connsiteY1270" fmla="*/ 2009935 h 3652478"/>
                <a:gd name="connsiteX1271" fmla="*/ 7247481 w 10080264"/>
                <a:gd name="connsiteY1271" fmla="*/ 2004895 h 3652478"/>
                <a:gd name="connsiteX1272" fmla="*/ 7264766 w 10080264"/>
                <a:gd name="connsiteY1272" fmla="*/ 1999854 h 3652478"/>
                <a:gd name="connsiteX1273" fmla="*/ 7283851 w 10080264"/>
                <a:gd name="connsiteY1273" fmla="*/ 1996253 h 3652478"/>
                <a:gd name="connsiteX1274" fmla="*/ 7308338 w 10080264"/>
                <a:gd name="connsiteY1274" fmla="*/ 1977169 h 3652478"/>
                <a:gd name="connsiteX1275" fmla="*/ 7334266 w 10080264"/>
                <a:gd name="connsiteY1275" fmla="*/ 1956285 h 3652478"/>
                <a:gd name="connsiteX1276" fmla="*/ 7394763 w 10080264"/>
                <a:gd name="connsiteY1276" fmla="*/ 1913077 h 3652478"/>
                <a:gd name="connsiteX1277" fmla="*/ 4890289 w 10080264"/>
                <a:gd name="connsiteY1277" fmla="*/ 1906515 h 3652478"/>
                <a:gd name="connsiteX1278" fmla="*/ 4881645 w 10080264"/>
                <a:gd name="connsiteY1278" fmla="*/ 1913356 h 3652478"/>
                <a:gd name="connsiteX1279" fmla="*/ 4890289 w 10080264"/>
                <a:gd name="connsiteY1279" fmla="*/ 1907956 h 3652478"/>
                <a:gd name="connsiteX1280" fmla="*/ 4807091 w 10080264"/>
                <a:gd name="connsiteY1280" fmla="*/ 1891033 h 3652478"/>
                <a:gd name="connsiteX1281" fmla="*/ 4793404 w 10080264"/>
                <a:gd name="connsiteY1281" fmla="*/ 1904715 h 3652478"/>
                <a:gd name="connsiteX1282" fmla="*/ 4802048 w 10080264"/>
                <a:gd name="connsiteY1282" fmla="*/ 1901115 h 3652478"/>
                <a:gd name="connsiteX1283" fmla="*/ 1714705 w 10080264"/>
                <a:gd name="connsiteY1283" fmla="*/ 1890857 h 3652478"/>
                <a:gd name="connsiteX1284" fmla="*/ 1676561 w 10080264"/>
                <a:gd name="connsiteY1284" fmla="*/ 1921819 h 3652478"/>
                <a:gd name="connsiteX1285" fmla="*/ 1650651 w 10080264"/>
                <a:gd name="connsiteY1285" fmla="*/ 1942701 h 3652478"/>
                <a:gd name="connsiteX1286" fmla="*/ 1635178 w 10080264"/>
                <a:gd name="connsiteY1286" fmla="*/ 1953141 h 3652478"/>
                <a:gd name="connsiteX1287" fmla="*/ 1621143 w 10080264"/>
                <a:gd name="connsiteY1287" fmla="*/ 1961782 h 3652478"/>
                <a:gd name="connsiteX1288" fmla="*/ 1617905 w 10080264"/>
                <a:gd name="connsiteY1288" fmla="*/ 1968622 h 3652478"/>
                <a:gd name="connsiteX1289" fmla="*/ 1614306 w 10080264"/>
                <a:gd name="connsiteY1289" fmla="*/ 1975463 h 3652478"/>
                <a:gd name="connsiteX1290" fmla="*/ 1716505 w 10080264"/>
                <a:gd name="connsiteY1290" fmla="*/ 1900938 h 3652478"/>
                <a:gd name="connsiteX1291" fmla="*/ 3849917 w 10080264"/>
                <a:gd name="connsiteY1291" fmla="*/ 1885904 h 3652478"/>
                <a:gd name="connsiteX1292" fmla="*/ 3794481 w 10080264"/>
                <a:gd name="connsiteY1292" fmla="*/ 1922259 h 3652478"/>
                <a:gd name="connsiteX1293" fmla="*/ 3735807 w 10080264"/>
                <a:gd name="connsiteY1293" fmla="*/ 1956815 h 3652478"/>
                <a:gd name="connsiteX1294" fmla="*/ 3605859 w 10080264"/>
                <a:gd name="connsiteY1294" fmla="*/ 2033125 h 3652478"/>
                <a:gd name="connsiteX1295" fmla="*/ 3536746 w 10080264"/>
                <a:gd name="connsiteY1295" fmla="*/ 2070920 h 3652478"/>
                <a:gd name="connsiteX1296" fmla="*/ 3469072 w 10080264"/>
                <a:gd name="connsiteY1296" fmla="*/ 2107635 h 3652478"/>
                <a:gd name="connsiteX1297" fmla="*/ 3403559 w 10080264"/>
                <a:gd name="connsiteY1297" fmla="*/ 2138591 h 3652478"/>
                <a:gd name="connsiteX1298" fmla="*/ 3339124 w 10080264"/>
                <a:gd name="connsiteY1298" fmla="*/ 2168107 h 3652478"/>
                <a:gd name="connsiteX1299" fmla="*/ 3339124 w 10080264"/>
                <a:gd name="connsiteY1299" fmla="*/ 2207702 h 3652478"/>
                <a:gd name="connsiteX1300" fmla="*/ 3337685 w 10080264"/>
                <a:gd name="connsiteY1300" fmla="*/ 2219940 h 3652478"/>
                <a:gd name="connsiteX1301" fmla="*/ 3339124 w 10080264"/>
                <a:gd name="connsiteY1301" fmla="*/ 2228579 h 3652478"/>
                <a:gd name="connsiteX1302" fmla="*/ 3393119 w 10080264"/>
                <a:gd name="connsiteY1302" fmla="*/ 2192224 h 3652478"/>
                <a:gd name="connsiteX1303" fmla="*/ 3451794 w 10080264"/>
                <a:gd name="connsiteY1303" fmla="*/ 2154429 h 3652478"/>
                <a:gd name="connsiteX1304" fmla="*/ 3475912 w 10080264"/>
                <a:gd name="connsiteY1304" fmla="*/ 2138591 h 3652478"/>
                <a:gd name="connsiteX1305" fmla="*/ 3529906 w 10080264"/>
                <a:gd name="connsiteY1305" fmla="*/ 2104035 h 3652478"/>
                <a:gd name="connsiteX1306" fmla="*/ 3559064 w 10080264"/>
                <a:gd name="connsiteY1306" fmla="*/ 2086757 h 3652478"/>
                <a:gd name="connsiteX1307" fmla="*/ 3588581 w 10080264"/>
                <a:gd name="connsiteY1307" fmla="*/ 2070920 h 3652478"/>
                <a:gd name="connsiteX1308" fmla="*/ 3629977 w 10080264"/>
                <a:gd name="connsiteY1308" fmla="*/ 2048602 h 3652478"/>
                <a:gd name="connsiteX1309" fmla="*/ 3673533 w 10080264"/>
                <a:gd name="connsiteY1309" fmla="*/ 2024486 h 3652478"/>
                <a:gd name="connsiteX1310" fmla="*/ 3727168 w 10080264"/>
                <a:gd name="connsiteY1310" fmla="*/ 1994970 h 3652478"/>
                <a:gd name="connsiteX1311" fmla="*/ 3789442 w 10080264"/>
                <a:gd name="connsiteY1311" fmla="*/ 1962214 h 3652478"/>
                <a:gd name="connsiteX1312" fmla="*/ 3849917 w 10080264"/>
                <a:gd name="connsiteY1312" fmla="*/ 1929098 h 3652478"/>
                <a:gd name="connsiteX1313" fmla="*/ 3848116 w 10080264"/>
                <a:gd name="connsiteY1313" fmla="*/ 1920459 h 3652478"/>
                <a:gd name="connsiteX1314" fmla="*/ 3846677 w 10080264"/>
                <a:gd name="connsiteY1314" fmla="*/ 1910021 h 3652478"/>
                <a:gd name="connsiteX1315" fmla="*/ 3846677 w 10080264"/>
                <a:gd name="connsiteY1315" fmla="*/ 1899582 h 3652478"/>
                <a:gd name="connsiteX1316" fmla="*/ 9145397 w 10080264"/>
                <a:gd name="connsiteY1316" fmla="*/ 1885549 h 3652478"/>
                <a:gd name="connsiteX1317" fmla="*/ 9145397 w 10080264"/>
                <a:gd name="connsiteY1317" fmla="*/ 1887348 h 3652478"/>
                <a:gd name="connsiteX1318" fmla="*/ 9146837 w 10080264"/>
                <a:gd name="connsiteY1318" fmla="*/ 1887348 h 3652478"/>
                <a:gd name="connsiteX1319" fmla="*/ 8511228 w 10080264"/>
                <a:gd name="connsiteY1319" fmla="*/ 1870072 h 3652478"/>
                <a:gd name="connsiteX1320" fmla="*/ 8499344 w 10080264"/>
                <a:gd name="connsiteY1320" fmla="*/ 1876910 h 3652478"/>
                <a:gd name="connsiteX1321" fmla="*/ 8504386 w 10080264"/>
                <a:gd name="connsiteY1321" fmla="*/ 1875111 h 3652478"/>
                <a:gd name="connsiteX1322" fmla="*/ 9453298 w 10080264"/>
                <a:gd name="connsiteY1322" fmla="*/ 1865032 h 3652478"/>
                <a:gd name="connsiteX1323" fmla="*/ 9422328 w 10080264"/>
                <a:gd name="connsiteY1323" fmla="*/ 1887348 h 3652478"/>
                <a:gd name="connsiteX1324" fmla="*/ 9434572 w 10080264"/>
                <a:gd name="connsiteY1324" fmla="*/ 1882309 h 3652478"/>
                <a:gd name="connsiteX1325" fmla="*/ 9448256 w 10080264"/>
                <a:gd name="connsiteY1325" fmla="*/ 1878710 h 3652478"/>
                <a:gd name="connsiteX1326" fmla="*/ 9451497 w 10080264"/>
                <a:gd name="connsiteY1326" fmla="*/ 1870072 h 3652478"/>
                <a:gd name="connsiteX1327" fmla="*/ 2524161 w 10080264"/>
                <a:gd name="connsiteY1327" fmla="*/ 1853148 h 3652478"/>
                <a:gd name="connsiteX1328" fmla="*/ 2503283 w 10080264"/>
                <a:gd name="connsiteY1328" fmla="*/ 1863587 h 3652478"/>
                <a:gd name="connsiteX1329" fmla="*/ 2494644 w 10080264"/>
                <a:gd name="connsiteY1329" fmla="*/ 1870426 h 3652478"/>
                <a:gd name="connsiteX1330" fmla="*/ 1337578 w 10080264"/>
                <a:gd name="connsiteY1330" fmla="*/ 1847294 h 3652478"/>
                <a:gd name="connsiteX1331" fmla="*/ 1304831 w 10080264"/>
                <a:gd name="connsiteY1331" fmla="*/ 1873576 h 3652478"/>
                <a:gd name="connsiteX1332" fmla="*/ 1290797 w 10080264"/>
                <a:gd name="connsiteY1332" fmla="*/ 1889057 h 3652478"/>
                <a:gd name="connsiteX1333" fmla="*/ 1278922 w 10080264"/>
                <a:gd name="connsiteY1333" fmla="*/ 1902738 h 3652478"/>
                <a:gd name="connsiteX1334" fmla="*/ 1287558 w 10080264"/>
                <a:gd name="connsiteY1334" fmla="*/ 1895897 h 3652478"/>
                <a:gd name="connsiteX1335" fmla="*/ 1296195 w 10080264"/>
                <a:gd name="connsiteY1335" fmla="*/ 1890857 h 3652478"/>
                <a:gd name="connsiteX1336" fmla="*/ 1306631 w 10080264"/>
                <a:gd name="connsiteY1336" fmla="*/ 1887257 h 3652478"/>
                <a:gd name="connsiteX1337" fmla="*/ 1316707 w 10080264"/>
                <a:gd name="connsiteY1337" fmla="*/ 1883656 h 3652478"/>
                <a:gd name="connsiteX1338" fmla="*/ 1318506 w 10080264"/>
                <a:gd name="connsiteY1338" fmla="*/ 1875016 h 3652478"/>
                <a:gd name="connsiteX1339" fmla="*/ 1320305 w 10080264"/>
                <a:gd name="connsiteY1339" fmla="*/ 1869975 h 3652478"/>
                <a:gd name="connsiteX1340" fmla="*/ 1327142 w 10080264"/>
                <a:gd name="connsiteY1340" fmla="*/ 1863135 h 3652478"/>
                <a:gd name="connsiteX1341" fmla="*/ 1332540 w 10080264"/>
                <a:gd name="connsiteY1341" fmla="*/ 1856294 h 3652478"/>
                <a:gd name="connsiteX1342" fmla="*/ 9223182 w 10080264"/>
                <a:gd name="connsiteY1342" fmla="*/ 1831918 h 3652478"/>
                <a:gd name="connsiteX1343" fmla="*/ 9214539 w 10080264"/>
                <a:gd name="connsiteY1343" fmla="*/ 1838757 h 3652478"/>
                <a:gd name="connsiteX1344" fmla="*/ 9224623 w 10080264"/>
                <a:gd name="connsiteY1344" fmla="*/ 1840557 h 3652478"/>
                <a:gd name="connsiteX1345" fmla="*/ 1240777 w 10080264"/>
                <a:gd name="connsiteY1345" fmla="*/ 1826772 h 3652478"/>
                <a:gd name="connsiteX1346" fmla="*/ 1233580 w 10080264"/>
                <a:gd name="connsiteY1346" fmla="*/ 1833613 h 3652478"/>
                <a:gd name="connsiteX1347" fmla="*/ 1238978 w 10080264"/>
                <a:gd name="connsiteY1347" fmla="*/ 1833613 h 3652478"/>
                <a:gd name="connsiteX1348" fmla="*/ 2451448 w 10080264"/>
                <a:gd name="connsiteY1348" fmla="*/ 1806354 h 3652478"/>
                <a:gd name="connsiteX1349" fmla="*/ 2340579 w 10080264"/>
                <a:gd name="connsiteY1349" fmla="*/ 1856748 h 3652478"/>
                <a:gd name="connsiteX1350" fmla="*/ 2312861 w 10080264"/>
                <a:gd name="connsiteY1350" fmla="*/ 1870426 h 3652478"/>
                <a:gd name="connsiteX1351" fmla="*/ 2288743 w 10080264"/>
                <a:gd name="connsiteY1351" fmla="*/ 1885904 h 3652478"/>
                <a:gd name="connsiteX1352" fmla="*/ 2264625 w 10080264"/>
                <a:gd name="connsiteY1352" fmla="*/ 1901382 h 3652478"/>
                <a:gd name="connsiteX1353" fmla="*/ 2240148 w 10080264"/>
                <a:gd name="connsiteY1353" fmla="*/ 1922259 h 3652478"/>
                <a:gd name="connsiteX1354" fmla="*/ 2240148 w 10080264"/>
                <a:gd name="connsiteY1354" fmla="*/ 1927298 h 3652478"/>
                <a:gd name="connsiteX1355" fmla="*/ 2273265 w 10080264"/>
                <a:gd name="connsiteY1355" fmla="*/ 1913620 h 3652478"/>
                <a:gd name="connsiteX1356" fmla="*/ 2306022 w 10080264"/>
                <a:gd name="connsiteY1356" fmla="*/ 1896342 h 3652478"/>
                <a:gd name="connsiteX1357" fmla="*/ 2338778 w 10080264"/>
                <a:gd name="connsiteY1357" fmla="*/ 1877265 h 3652478"/>
                <a:gd name="connsiteX1358" fmla="*/ 2373335 w 10080264"/>
                <a:gd name="connsiteY1358" fmla="*/ 1853148 h 3652478"/>
                <a:gd name="connsiteX1359" fmla="*/ 2411492 w 10080264"/>
                <a:gd name="connsiteY1359" fmla="*/ 1828671 h 3652478"/>
                <a:gd name="connsiteX1360" fmla="*/ 4904335 w 10080264"/>
                <a:gd name="connsiteY1360" fmla="*/ 1804260 h 3652478"/>
                <a:gd name="connsiteX1361" fmla="*/ 4876242 w 10080264"/>
                <a:gd name="connsiteY1361" fmla="*/ 1828383 h 3652478"/>
                <a:gd name="connsiteX1362" fmla="*/ 4897132 w 10080264"/>
                <a:gd name="connsiteY1362" fmla="*/ 1814701 h 3652478"/>
                <a:gd name="connsiteX1363" fmla="*/ 3832638 w 10080264"/>
                <a:gd name="connsiteY1363" fmla="*/ 1778638 h 3652478"/>
                <a:gd name="connsiteX1364" fmla="*/ 3782602 w 10080264"/>
                <a:gd name="connsiteY1364" fmla="*/ 1808154 h 3652478"/>
                <a:gd name="connsiteX1365" fmla="*/ 3730408 w 10080264"/>
                <a:gd name="connsiteY1365" fmla="*/ 1840910 h 3652478"/>
                <a:gd name="connsiteX1366" fmla="*/ 3664894 w 10080264"/>
                <a:gd name="connsiteY1366" fmla="*/ 1882664 h 3652478"/>
                <a:gd name="connsiteX1367" fmla="*/ 3624937 w 10080264"/>
                <a:gd name="connsiteY1367" fmla="*/ 1904981 h 3652478"/>
                <a:gd name="connsiteX1368" fmla="*/ 3583542 w 10080264"/>
                <a:gd name="connsiteY1368" fmla="*/ 1927298 h 3652478"/>
                <a:gd name="connsiteX1369" fmla="*/ 3545385 w 10080264"/>
                <a:gd name="connsiteY1369" fmla="*/ 1944576 h 3652478"/>
                <a:gd name="connsiteX1370" fmla="*/ 3507229 w 10080264"/>
                <a:gd name="connsiteY1370" fmla="*/ 1962214 h 3652478"/>
                <a:gd name="connsiteX1371" fmla="*/ 3481311 w 10080264"/>
                <a:gd name="connsiteY1371" fmla="*/ 1974092 h 3652478"/>
                <a:gd name="connsiteX1372" fmla="*/ 3455394 w 10080264"/>
                <a:gd name="connsiteY1372" fmla="*/ 1988130 h 3652478"/>
                <a:gd name="connsiteX1373" fmla="*/ 3432716 w 10080264"/>
                <a:gd name="connsiteY1373" fmla="*/ 2000369 h 3652478"/>
                <a:gd name="connsiteX1374" fmla="*/ 3419037 w 10080264"/>
                <a:gd name="connsiteY1374" fmla="*/ 2007208 h 3652478"/>
                <a:gd name="connsiteX1375" fmla="*/ 3405358 w 10080264"/>
                <a:gd name="connsiteY1375" fmla="*/ 2015847 h 3652478"/>
                <a:gd name="connsiteX1376" fmla="*/ 3382680 w 10080264"/>
                <a:gd name="connsiteY1376" fmla="*/ 2031325 h 3652478"/>
                <a:gd name="connsiteX1377" fmla="*/ 3379081 w 10080264"/>
                <a:gd name="connsiteY1377" fmla="*/ 2034924 h 3652478"/>
                <a:gd name="connsiteX1378" fmla="*/ 3368641 w 10080264"/>
                <a:gd name="connsiteY1378" fmla="*/ 2045003 h 3652478"/>
                <a:gd name="connsiteX1379" fmla="*/ 3361802 w 10080264"/>
                <a:gd name="connsiteY1379" fmla="*/ 2055442 h 3652478"/>
                <a:gd name="connsiteX1380" fmla="*/ 3356763 w 10080264"/>
                <a:gd name="connsiteY1380" fmla="*/ 2064080 h 3652478"/>
                <a:gd name="connsiteX1381" fmla="*/ 3354963 w 10080264"/>
                <a:gd name="connsiteY1381" fmla="*/ 2074519 h 3652478"/>
                <a:gd name="connsiteX1382" fmla="*/ 3353163 w 10080264"/>
                <a:gd name="connsiteY1382" fmla="*/ 2079918 h 3652478"/>
                <a:gd name="connsiteX1383" fmla="*/ 3349564 w 10080264"/>
                <a:gd name="connsiteY1383" fmla="*/ 2083158 h 3652478"/>
                <a:gd name="connsiteX1384" fmla="*/ 3348124 w 10080264"/>
                <a:gd name="connsiteY1384" fmla="*/ 2086757 h 3652478"/>
                <a:gd name="connsiteX1385" fmla="*/ 3348124 w 10080264"/>
                <a:gd name="connsiteY1385" fmla="*/ 2091797 h 3652478"/>
                <a:gd name="connsiteX1386" fmla="*/ 3353163 w 10080264"/>
                <a:gd name="connsiteY1386" fmla="*/ 2093597 h 3652478"/>
                <a:gd name="connsiteX1387" fmla="*/ 3356763 w 10080264"/>
                <a:gd name="connsiteY1387" fmla="*/ 2093597 h 3652478"/>
                <a:gd name="connsiteX1388" fmla="*/ 3358563 w 10080264"/>
                <a:gd name="connsiteY1388" fmla="*/ 2090357 h 3652478"/>
                <a:gd name="connsiteX1389" fmla="*/ 3370442 w 10080264"/>
                <a:gd name="connsiteY1389" fmla="*/ 2076319 h 3652478"/>
                <a:gd name="connsiteX1390" fmla="*/ 3379081 w 10080264"/>
                <a:gd name="connsiteY1390" fmla="*/ 2067680 h 3652478"/>
                <a:gd name="connsiteX1391" fmla="*/ 3391320 w 10080264"/>
                <a:gd name="connsiteY1391" fmla="*/ 2060841 h 3652478"/>
                <a:gd name="connsiteX1392" fmla="*/ 3398159 w 10080264"/>
                <a:gd name="connsiteY1392" fmla="*/ 2057241 h 3652478"/>
                <a:gd name="connsiteX1393" fmla="*/ 3403559 w 10080264"/>
                <a:gd name="connsiteY1393" fmla="*/ 2055442 h 3652478"/>
                <a:gd name="connsiteX1394" fmla="*/ 3412197 w 10080264"/>
                <a:gd name="connsiteY1394" fmla="*/ 2053642 h 3652478"/>
                <a:gd name="connsiteX1395" fmla="*/ 3419037 w 10080264"/>
                <a:gd name="connsiteY1395" fmla="*/ 2055442 h 3652478"/>
                <a:gd name="connsiteX1396" fmla="*/ 3427676 w 10080264"/>
                <a:gd name="connsiteY1396" fmla="*/ 2045003 h 3652478"/>
                <a:gd name="connsiteX1397" fmla="*/ 3436315 w 10080264"/>
                <a:gd name="connsiteY1397" fmla="*/ 2036364 h 3652478"/>
                <a:gd name="connsiteX1398" fmla="*/ 3448194 w 10080264"/>
                <a:gd name="connsiteY1398" fmla="*/ 2031325 h 3652478"/>
                <a:gd name="connsiteX1399" fmla="*/ 3460433 w 10080264"/>
                <a:gd name="connsiteY1399" fmla="*/ 2027725 h 3652478"/>
                <a:gd name="connsiteX1400" fmla="*/ 3467272 w 10080264"/>
                <a:gd name="connsiteY1400" fmla="*/ 2024486 h 3652478"/>
                <a:gd name="connsiteX1401" fmla="*/ 3472672 w 10080264"/>
                <a:gd name="connsiteY1401" fmla="*/ 2020886 h 3652478"/>
                <a:gd name="connsiteX1402" fmla="*/ 3477712 w 10080264"/>
                <a:gd name="connsiteY1402" fmla="*/ 2015847 h 3652478"/>
                <a:gd name="connsiteX1403" fmla="*/ 3479511 w 10080264"/>
                <a:gd name="connsiteY1403" fmla="*/ 2010448 h 3652478"/>
                <a:gd name="connsiteX1404" fmla="*/ 3481311 w 10080264"/>
                <a:gd name="connsiteY1404" fmla="*/ 2005408 h 3652478"/>
                <a:gd name="connsiteX1405" fmla="*/ 3610899 w 10080264"/>
                <a:gd name="connsiteY1405" fmla="*/ 1932698 h 3652478"/>
                <a:gd name="connsiteX1406" fmla="*/ 3647616 w 10080264"/>
                <a:gd name="connsiteY1406" fmla="*/ 1908221 h 3652478"/>
                <a:gd name="connsiteX1407" fmla="*/ 3685772 w 10080264"/>
                <a:gd name="connsiteY1407" fmla="*/ 1885904 h 3652478"/>
                <a:gd name="connsiteX1408" fmla="*/ 3701250 w 10080264"/>
                <a:gd name="connsiteY1408" fmla="*/ 1877265 h 3652478"/>
                <a:gd name="connsiteX1409" fmla="*/ 3742646 w 10080264"/>
                <a:gd name="connsiteY1409" fmla="*/ 1851348 h 3652478"/>
                <a:gd name="connsiteX1410" fmla="*/ 3763524 w 10080264"/>
                <a:gd name="connsiteY1410" fmla="*/ 1839110 h 3652478"/>
                <a:gd name="connsiteX1411" fmla="*/ 3787642 w 10080264"/>
                <a:gd name="connsiteY1411" fmla="*/ 1827232 h 3652478"/>
                <a:gd name="connsiteX1412" fmla="*/ 3803121 w 10080264"/>
                <a:gd name="connsiteY1412" fmla="*/ 1816793 h 3652478"/>
                <a:gd name="connsiteX1413" fmla="*/ 3815359 w 10080264"/>
                <a:gd name="connsiteY1413" fmla="*/ 1804555 h 3652478"/>
                <a:gd name="connsiteX1414" fmla="*/ 3825798 w 10080264"/>
                <a:gd name="connsiteY1414" fmla="*/ 1792316 h 3652478"/>
                <a:gd name="connsiteX1415" fmla="*/ 7599302 w 10080264"/>
                <a:gd name="connsiteY1415" fmla="*/ 1776250 h 3652478"/>
                <a:gd name="connsiteX1416" fmla="*/ 7578416 w 10080264"/>
                <a:gd name="connsiteY1416" fmla="*/ 1793534 h 3652478"/>
                <a:gd name="connsiteX1417" fmla="*/ 7553929 w 10080264"/>
                <a:gd name="connsiteY1417" fmla="*/ 1810817 h 3652478"/>
                <a:gd name="connsiteX1418" fmla="*/ 7552488 w 10080264"/>
                <a:gd name="connsiteY1418" fmla="*/ 1810817 h 3652478"/>
                <a:gd name="connsiteX1419" fmla="*/ 7529802 w 10080264"/>
                <a:gd name="connsiteY1419" fmla="*/ 1823059 h 3652478"/>
                <a:gd name="connsiteX1420" fmla="*/ 7542045 w 10080264"/>
                <a:gd name="connsiteY1420" fmla="*/ 1818018 h 3652478"/>
                <a:gd name="connsiteX1421" fmla="*/ 7561131 w 10080264"/>
                <a:gd name="connsiteY1421" fmla="*/ 1809017 h 3652478"/>
                <a:gd name="connsiteX1422" fmla="*/ 7574815 w 10080264"/>
                <a:gd name="connsiteY1422" fmla="*/ 1802175 h 3652478"/>
                <a:gd name="connsiteX1423" fmla="*/ 7590659 w 10080264"/>
                <a:gd name="connsiteY1423" fmla="*/ 1793534 h 3652478"/>
                <a:gd name="connsiteX1424" fmla="*/ 7592100 w 10080264"/>
                <a:gd name="connsiteY1424" fmla="*/ 1789933 h 3652478"/>
                <a:gd name="connsiteX1425" fmla="*/ 7595701 w 10080264"/>
                <a:gd name="connsiteY1425" fmla="*/ 1788493 h 3652478"/>
                <a:gd name="connsiteX1426" fmla="*/ 7599302 w 10080264"/>
                <a:gd name="connsiteY1426" fmla="*/ 1778051 h 3652478"/>
                <a:gd name="connsiteX1427" fmla="*/ 2672827 w 10080264"/>
                <a:gd name="connsiteY1427" fmla="*/ 1775038 h 3652478"/>
                <a:gd name="connsiteX1428" fmla="*/ 2622792 w 10080264"/>
                <a:gd name="connsiteY1428" fmla="*/ 1800955 h 3652478"/>
                <a:gd name="connsiteX1429" fmla="*/ 2593275 w 10080264"/>
                <a:gd name="connsiteY1429" fmla="*/ 1816793 h 3652478"/>
                <a:gd name="connsiteX1430" fmla="*/ 2612353 w 10080264"/>
                <a:gd name="connsiteY1430" fmla="*/ 1808154 h 3652478"/>
                <a:gd name="connsiteX1431" fmla="*/ 2622792 w 10080264"/>
                <a:gd name="connsiteY1431" fmla="*/ 1802755 h 3652478"/>
                <a:gd name="connsiteX1432" fmla="*/ 2633231 w 10080264"/>
                <a:gd name="connsiteY1432" fmla="*/ 1797715 h 3652478"/>
                <a:gd name="connsiteX1433" fmla="*/ 2657348 w 10080264"/>
                <a:gd name="connsiteY1433" fmla="*/ 1790516 h 3652478"/>
                <a:gd name="connsiteX1434" fmla="*/ 2664188 w 10080264"/>
                <a:gd name="connsiteY1434" fmla="*/ 1789077 h 3652478"/>
                <a:gd name="connsiteX1435" fmla="*/ 2667788 w 10080264"/>
                <a:gd name="connsiteY1435" fmla="*/ 1785477 h 3652478"/>
                <a:gd name="connsiteX1436" fmla="*/ 2671387 w 10080264"/>
                <a:gd name="connsiteY1436" fmla="*/ 1781878 h 3652478"/>
                <a:gd name="connsiteX1437" fmla="*/ 2672827 w 10080264"/>
                <a:gd name="connsiteY1437" fmla="*/ 1776838 h 3652478"/>
                <a:gd name="connsiteX1438" fmla="*/ 8800403 w 10080264"/>
                <a:gd name="connsiteY1438" fmla="*/ 1755612 h 3652478"/>
                <a:gd name="connsiteX1439" fmla="*/ 8793561 w 10080264"/>
                <a:gd name="connsiteY1439" fmla="*/ 1759211 h 3652478"/>
                <a:gd name="connsiteX1440" fmla="*/ 8781317 w 10080264"/>
                <a:gd name="connsiteY1440" fmla="*/ 1761011 h 3652478"/>
                <a:gd name="connsiteX1441" fmla="*/ 8765832 w 10080264"/>
                <a:gd name="connsiteY1441" fmla="*/ 1764250 h 3652478"/>
                <a:gd name="connsiteX1442" fmla="*/ 8752148 w 10080264"/>
                <a:gd name="connsiteY1442" fmla="*/ 1769649 h 3652478"/>
                <a:gd name="connsiteX1443" fmla="*/ 8739903 w 10080264"/>
                <a:gd name="connsiteY1443" fmla="*/ 1774688 h 3652478"/>
                <a:gd name="connsiteX1444" fmla="*/ 8733061 w 10080264"/>
                <a:gd name="connsiteY1444" fmla="*/ 1781527 h 3652478"/>
                <a:gd name="connsiteX1445" fmla="*/ 8707133 w 10080264"/>
                <a:gd name="connsiteY1445" fmla="*/ 1802403 h 3652478"/>
                <a:gd name="connsiteX1446" fmla="*/ 8683005 w 10080264"/>
                <a:gd name="connsiteY1446" fmla="*/ 1825079 h 3652478"/>
                <a:gd name="connsiteX1447" fmla="*/ 8632588 w 10080264"/>
                <a:gd name="connsiteY1447" fmla="*/ 1863233 h 3652478"/>
                <a:gd name="connsiteX1448" fmla="*/ 8610261 w 10080264"/>
                <a:gd name="connsiteY1448" fmla="*/ 1883749 h 3652478"/>
                <a:gd name="connsiteX1449" fmla="*/ 8589374 w 10080264"/>
                <a:gd name="connsiteY1449" fmla="*/ 1902826 h 3652478"/>
                <a:gd name="connsiteX1450" fmla="*/ 8568487 w 10080264"/>
                <a:gd name="connsiteY1450" fmla="*/ 1921902 h 3652478"/>
                <a:gd name="connsiteX1451" fmla="*/ 8549401 w 10080264"/>
                <a:gd name="connsiteY1451" fmla="*/ 1939179 h 3652478"/>
                <a:gd name="connsiteX1452" fmla="*/ 8509428 w 10080264"/>
                <a:gd name="connsiteY1452" fmla="*/ 1968694 h 3652478"/>
                <a:gd name="connsiteX1453" fmla="*/ 8509428 w 10080264"/>
                <a:gd name="connsiteY1453" fmla="*/ 1973733 h 3652478"/>
                <a:gd name="connsiteX1454" fmla="*/ 8513029 w 10080264"/>
                <a:gd name="connsiteY1454" fmla="*/ 1979132 h 3652478"/>
                <a:gd name="connsiteX1455" fmla="*/ 8533916 w 10080264"/>
                <a:gd name="connsiteY1455" fmla="*/ 1965095 h 3652478"/>
                <a:gd name="connsiteX1456" fmla="*/ 8559844 w 10080264"/>
                <a:gd name="connsiteY1456" fmla="*/ 1947818 h 3652478"/>
                <a:gd name="connsiteX1457" fmla="*/ 8577130 w 10080264"/>
                <a:gd name="connsiteY1457" fmla="*/ 1935580 h 3652478"/>
                <a:gd name="connsiteX1458" fmla="*/ 8589374 w 10080264"/>
                <a:gd name="connsiteY1458" fmla="*/ 1925142 h 3652478"/>
                <a:gd name="connsiteX1459" fmla="*/ 8596216 w 10080264"/>
                <a:gd name="connsiteY1459" fmla="*/ 1916503 h 3652478"/>
                <a:gd name="connsiteX1460" fmla="*/ 8598017 w 10080264"/>
                <a:gd name="connsiteY1460" fmla="*/ 1911464 h 3652478"/>
                <a:gd name="connsiteX1461" fmla="*/ 8601618 w 10080264"/>
                <a:gd name="connsiteY1461" fmla="*/ 1899226 h 3652478"/>
                <a:gd name="connsiteX1462" fmla="*/ 8613502 w 10080264"/>
                <a:gd name="connsiteY1462" fmla="*/ 1899226 h 3652478"/>
                <a:gd name="connsiteX1463" fmla="*/ 8618904 w 10080264"/>
                <a:gd name="connsiteY1463" fmla="*/ 1899226 h 3652478"/>
                <a:gd name="connsiteX1464" fmla="*/ 8625746 w 10080264"/>
                <a:gd name="connsiteY1464" fmla="*/ 1895987 h 3652478"/>
                <a:gd name="connsiteX1465" fmla="*/ 8632588 w 10080264"/>
                <a:gd name="connsiteY1465" fmla="*/ 1892388 h 3652478"/>
                <a:gd name="connsiteX1466" fmla="*/ 8639430 w 10080264"/>
                <a:gd name="connsiteY1466" fmla="*/ 1885549 h 3652478"/>
                <a:gd name="connsiteX1467" fmla="*/ 8654916 w 10080264"/>
                <a:gd name="connsiteY1467" fmla="*/ 1871871 h 3652478"/>
                <a:gd name="connsiteX1468" fmla="*/ 8670761 w 10080264"/>
                <a:gd name="connsiteY1468" fmla="*/ 1863233 h 3652478"/>
                <a:gd name="connsiteX1469" fmla="*/ 8674002 w 10080264"/>
                <a:gd name="connsiteY1469" fmla="*/ 1856394 h 3652478"/>
                <a:gd name="connsiteX1470" fmla="*/ 8681204 w 10080264"/>
                <a:gd name="connsiteY1470" fmla="*/ 1850995 h 3652478"/>
                <a:gd name="connsiteX1471" fmla="*/ 8688046 w 10080264"/>
                <a:gd name="connsiteY1471" fmla="*/ 1844156 h 3652478"/>
                <a:gd name="connsiteX1472" fmla="*/ 8698490 w 10080264"/>
                <a:gd name="connsiteY1472" fmla="*/ 1837317 h 3652478"/>
                <a:gd name="connsiteX1473" fmla="*/ 8713975 w 10080264"/>
                <a:gd name="connsiteY1473" fmla="*/ 1831918 h 3652478"/>
                <a:gd name="connsiteX1474" fmla="*/ 8724418 w 10080264"/>
                <a:gd name="connsiteY1474" fmla="*/ 1830119 h 3652478"/>
                <a:gd name="connsiteX1475" fmla="*/ 8734862 w 10080264"/>
                <a:gd name="connsiteY1475" fmla="*/ 1830119 h 3652478"/>
                <a:gd name="connsiteX1476" fmla="*/ 8743505 w 10080264"/>
                <a:gd name="connsiteY1476" fmla="*/ 1818241 h 3652478"/>
                <a:gd name="connsiteX1477" fmla="*/ 8753948 w 10080264"/>
                <a:gd name="connsiteY1477" fmla="*/ 1806003 h 3652478"/>
                <a:gd name="connsiteX1478" fmla="*/ 8767632 w 10080264"/>
                <a:gd name="connsiteY1478" fmla="*/ 1798804 h 3652478"/>
                <a:gd name="connsiteX1479" fmla="*/ 8783118 w 10080264"/>
                <a:gd name="connsiteY1479" fmla="*/ 1793765 h 3652478"/>
                <a:gd name="connsiteX1480" fmla="*/ 8791760 w 10080264"/>
                <a:gd name="connsiteY1480" fmla="*/ 1791965 h 3652478"/>
                <a:gd name="connsiteX1481" fmla="*/ 8798963 w 10080264"/>
                <a:gd name="connsiteY1481" fmla="*/ 1790166 h 3652478"/>
                <a:gd name="connsiteX1482" fmla="*/ 8809046 w 10080264"/>
                <a:gd name="connsiteY1482" fmla="*/ 1783327 h 3652478"/>
                <a:gd name="connsiteX1483" fmla="*/ 8804004 w 10080264"/>
                <a:gd name="connsiteY1483" fmla="*/ 1769649 h 3652478"/>
                <a:gd name="connsiteX1484" fmla="*/ 2545039 w 10080264"/>
                <a:gd name="connsiteY1484" fmla="*/ 1754521 h 3652478"/>
                <a:gd name="connsiteX1485" fmla="*/ 2506882 w 10080264"/>
                <a:gd name="connsiteY1485" fmla="*/ 1776838 h 3652478"/>
                <a:gd name="connsiteX1486" fmla="*/ 2473766 w 10080264"/>
                <a:gd name="connsiteY1486" fmla="*/ 1795916 h 3652478"/>
                <a:gd name="connsiteX1487" fmla="*/ 2499683 w 10080264"/>
                <a:gd name="connsiteY1487" fmla="*/ 1783677 h 3652478"/>
                <a:gd name="connsiteX1488" fmla="*/ 2527401 w 10080264"/>
                <a:gd name="connsiteY1488" fmla="*/ 1775038 h 3652478"/>
                <a:gd name="connsiteX1489" fmla="*/ 2536400 w 10080264"/>
                <a:gd name="connsiteY1489" fmla="*/ 1764600 h 3652478"/>
                <a:gd name="connsiteX1490" fmla="*/ 3510828 w 10080264"/>
                <a:gd name="connsiteY1490" fmla="*/ 1742283 h 3652478"/>
                <a:gd name="connsiteX1491" fmla="*/ 3387720 w 10080264"/>
                <a:gd name="connsiteY1491" fmla="*/ 1808154 h 3652478"/>
                <a:gd name="connsiteX1492" fmla="*/ 3384480 w 10080264"/>
                <a:gd name="connsiteY1492" fmla="*/ 1821832 h 3652478"/>
                <a:gd name="connsiteX1493" fmla="*/ 3399959 w 10080264"/>
                <a:gd name="connsiteY1493" fmla="*/ 1811394 h 3652478"/>
                <a:gd name="connsiteX1494" fmla="*/ 3415437 w 10080264"/>
                <a:gd name="connsiteY1494" fmla="*/ 1804555 h 3652478"/>
                <a:gd name="connsiteX1495" fmla="*/ 3432716 w 10080264"/>
                <a:gd name="connsiteY1495" fmla="*/ 1797715 h 3652478"/>
                <a:gd name="connsiteX1496" fmla="*/ 3451794 w 10080264"/>
                <a:gd name="connsiteY1496" fmla="*/ 1790516 h 3652478"/>
                <a:gd name="connsiteX1497" fmla="*/ 3472672 w 10080264"/>
                <a:gd name="connsiteY1497" fmla="*/ 1785477 h 3652478"/>
                <a:gd name="connsiteX1498" fmla="*/ 3479511 w 10080264"/>
                <a:gd name="connsiteY1498" fmla="*/ 1773239 h 3652478"/>
                <a:gd name="connsiteX1499" fmla="*/ 3488151 w 10080264"/>
                <a:gd name="connsiteY1499" fmla="*/ 1761360 h 3652478"/>
                <a:gd name="connsiteX1500" fmla="*/ 3498590 w 10080264"/>
                <a:gd name="connsiteY1500" fmla="*/ 1752721 h 3652478"/>
                <a:gd name="connsiteX1501" fmla="*/ 4980330 w 10080264"/>
                <a:gd name="connsiteY1501" fmla="*/ 1740170 h 3652478"/>
                <a:gd name="connsiteX1502" fmla="*/ 4978529 w 10080264"/>
                <a:gd name="connsiteY1502" fmla="*/ 1741970 h 3652478"/>
                <a:gd name="connsiteX1503" fmla="*/ 4975288 w 10080264"/>
                <a:gd name="connsiteY1503" fmla="*/ 1745571 h 3652478"/>
                <a:gd name="connsiteX1504" fmla="*/ 4976729 w 10080264"/>
                <a:gd name="connsiteY1504" fmla="*/ 1745571 h 3652478"/>
                <a:gd name="connsiteX1505" fmla="*/ 9510557 w 10080264"/>
                <a:gd name="connsiteY1505" fmla="*/ 1740134 h 3652478"/>
                <a:gd name="connsiteX1506" fmla="*/ 9501914 w 10080264"/>
                <a:gd name="connsiteY1506" fmla="*/ 1745533 h 3652478"/>
                <a:gd name="connsiteX1507" fmla="*/ 9508756 w 10080264"/>
                <a:gd name="connsiteY1507" fmla="*/ 1745533 h 3652478"/>
                <a:gd name="connsiteX1508" fmla="*/ 5194629 w 10080264"/>
                <a:gd name="connsiteY1508" fmla="*/ 1733329 h 3652478"/>
                <a:gd name="connsiteX1509" fmla="*/ 5175540 w 10080264"/>
                <a:gd name="connsiteY1509" fmla="*/ 1748811 h 3652478"/>
                <a:gd name="connsiteX1510" fmla="*/ 5193188 w 10080264"/>
                <a:gd name="connsiteY1510" fmla="*/ 1738730 h 3652478"/>
                <a:gd name="connsiteX1511" fmla="*/ 6123599 w 10080264"/>
                <a:gd name="connsiteY1511" fmla="*/ 1708917 h 3652478"/>
                <a:gd name="connsiteX1512" fmla="*/ 6073545 w 10080264"/>
                <a:gd name="connsiteY1512" fmla="*/ 1733042 h 3652478"/>
                <a:gd name="connsiteX1513" fmla="*/ 6056260 w 10080264"/>
                <a:gd name="connsiteY1513" fmla="*/ 1741684 h 3652478"/>
                <a:gd name="connsiteX1514" fmla="*/ 6040775 w 10080264"/>
                <a:gd name="connsiteY1514" fmla="*/ 1752126 h 3652478"/>
                <a:gd name="connsiteX1515" fmla="*/ 6028532 w 10080264"/>
                <a:gd name="connsiteY1515" fmla="*/ 1764008 h 3652478"/>
                <a:gd name="connsiteX1516" fmla="*/ 6016288 w 10080264"/>
                <a:gd name="connsiteY1516" fmla="*/ 1778051 h 3652478"/>
                <a:gd name="connsiteX1517" fmla="*/ 6028532 w 10080264"/>
                <a:gd name="connsiteY1517" fmla="*/ 1772650 h 3652478"/>
                <a:gd name="connsiteX1518" fmla="*/ 6040775 w 10080264"/>
                <a:gd name="connsiteY1518" fmla="*/ 1765808 h 3652478"/>
                <a:gd name="connsiteX1519" fmla="*/ 6066703 w 10080264"/>
                <a:gd name="connsiteY1519" fmla="*/ 1755366 h 3652478"/>
                <a:gd name="connsiteX1520" fmla="*/ 6089029 w 10080264"/>
                <a:gd name="connsiteY1520" fmla="*/ 1743484 h 3652478"/>
                <a:gd name="connsiteX1521" fmla="*/ 6090830 w 10080264"/>
                <a:gd name="connsiteY1521" fmla="*/ 1736643 h 3652478"/>
                <a:gd name="connsiteX1522" fmla="*/ 6094431 w 10080264"/>
                <a:gd name="connsiteY1522" fmla="*/ 1731242 h 3652478"/>
                <a:gd name="connsiteX1523" fmla="*/ 6101273 w 10080264"/>
                <a:gd name="connsiteY1523" fmla="*/ 1726201 h 3652478"/>
                <a:gd name="connsiteX1524" fmla="*/ 6109915 w 10080264"/>
                <a:gd name="connsiteY1524" fmla="*/ 1720800 h 3652478"/>
                <a:gd name="connsiteX1525" fmla="*/ 5028953 w 10080264"/>
                <a:gd name="connsiteY1525" fmla="*/ 1698764 h 3652478"/>
                <a:gd name="connsiteX1526" fmla="*/ 5025351 w 10080264"/>
                <a:gd name="connsiteY1526" fmla="*/ 1702004 h 3652478"/>
                <a:gd name="connsiteX1527" fmla="*/ 5027152 w 10080264"/>
                <a:gd name="connsiteY1527" fmla="*/ 1702004 h 3652478"/>
                <a:gd name="connsiteX1528" fmla="*/ 9316453 w 10080264"/>
                <a:gd name="connsiteY1528" fmla="*/ 1684704 h 3652478"/>
                <a:gd name="connsiteX1529" fmla="*/ 9264596 w 10080264"/>
                <a:gd name="connsiteY1529" fmla="*/ 1721058 h 3652478"/>
                <a:gd name="connsiteX1530" fmla="*/ 9292325 w 10080264"/>
                <a:gd name="connsiteY1530" fmla="*/ 1703781 h 3652478"/>
                <a:gd name="connsiteX1531" fmla="*/ 7574815 w 10080264"/>
                <a:gd name="connsiteY1531" fmla="*/ 1684433 h 3652478"/>
                <a:gd name="connsiteX1532" fmla="*/ 7515758 w 10080264"/>
                <a:gd name="connsiteY1532" fmla="*/ 1724400 h 3652478"/>
                <a:gd name="connsiteX1533" fmla="*/ 7453820 w 10080264"/>
                <a:gd name="connsiteY1533" fmla="*/ 1762568 h 3652478"/>
                <a:gd name="connsiteX1534" fmla="*/ 7445178 w 10080264"/>
                <a:gd name="connsiteY1534" fmla="*/ 1769409 h 3652478"/>
                <a:gd name="connsiteX1535" fmla="*/ 7365235 w 10080264"/>
                <a:gd name="connsiteY1535" fmla="*/ 1818018 h 3652478"/>
                <a:gd name="connsiteX1536" fmla="*/ 7289253 w 10080264"/>
                <a:gd name="connsiteY1536" fmla="*/ 1868068 h 3652478"/>
                <a:gd name="connsiteX1537" fmla="*/ 7273408 w 10080264"/>
                <a:gd name="connsiteY1537" fmla="*/ 1887152 h 3652478"/>
                <a:gd name="connsiteX1538" fmla="*/ 7256123 w 10080264"/>
                <a:gd name="connsiteY1538" fmla="*/ 1904435 h 3652478"/>
                <a:gd name="connsiteX1539" fmla="*/ 7271968 w 10080264"/>
                <a:gd name="connsiteY1539" fmla="*/ 1897594 h 3652478"/>
                <a:gd name="connsiteX1540" fmla="*/ 7289253 w 10080264"/>
                <a:gd name="connsiteY1540" fmla="*/ 1888952 h 3652478"/>
                <a:gd name="connsiteX1541" fmla="*/ 7304737 w 10080264"/>
                <a:gd name="connsiteY1541" fmla="*/ 1882111 h 3652478"/>
                <a:gd name="connsiteX1542" fmla="*/ 7320222 w 10080264"/>
                <a:gd name="connsiteY1542" fmla="*/ 1874909 h 3652478"/>
                <a:gd name="connsiteX1543" fmla="*/ 7347950 w 10080264"/>
                <a:gd name="connsiteY1543" fmla="*/ 1852585 h 3652478"/>
                <a:gd name="connsiteX1544" fmla="*/ 7373877 w 10080264"/>
                <a:gd name="connsiteY1544" fmla="*/ 1828100 h 3652478"/>
                <a:gd name="connsiteX1545" fmla="*/ 7387921 w 10080264"/>
                <a:gd name="connsiteY1545" fmla="*/ 1816218 h 3652478"/>
                <a:gd name="connsiteX1546" fmla="*/ 7401605 w 10080264"/>
                <a:gd name="connsiteY1546" fmla="*/ 1807576 h 3652478"/>
                <a:gd name="connsiteX1547" fmla="*/ 7417090 w 10080264"/>
                <a:gd name="connsiteY1547" fmla="*/ 1800375 h 3652478"/>
                <a:gd name="connsiteX1548" fmla="*/ 7434735 w 10080264"/>
                <a:gd name="connsiteY1548" fmla="*/ 1795334 h 3652478"/>
                <a:gd name="connsiteX1549" fmla="*/ 7439776 w 10080264"/>
                <a:gd name="connsiteY1549" fmla="*/ 1786692 h 3652478"/>
                <a:gd name="connsiteX1550" fmla="*/ 7446618 w 10080264"/>
                <a:gd name="connsiteY1550" fmla="*/ 1779851 h 3652478"/>
                <a:gd name="connsiteX1551" fmla="*/ 7458862 w 10080264"/>
                <a:gd name="connsiteY1551" fmla="*/ 1771209 h 3652478"/>
                <a:gd name="connsiteX1552" fmla="*/ 7474346 w 10080264"/>
                <a:gd name="connsiteY1552" fmla="*/ 1762568 h 3652478"/>
                <a:gd name="connsiteX1553" fmla="*/ 7489830 w 10080264"/>
                <a:gd name="connsiteY1553" fmla="*/ 1757167 h 3652478"/>
                <a:gd name="connsiteX1554" fmla="*/ 7497032 w 10080264"/>
                <a:gd name="connsiteY1554" fmla="*/ 1746725 h 3652478"/>
                <a:gd name="connsiteX1555" fmla="*/ 7503874 w 10080264"/>
                <a:gd name="connsiteY1555" fmla="*/ 1738443 h 3652478"/>
                <a:gd name="connsiteX1556" fmla="*/ 7510716 w 10080264"/>
                <a:gd name="connsiteY1556" fmla="*/ 1731242 h 3652478"/>
                <a:gd name="connsiteX1557" fmla="*/ 7519359 w 10080264"/>
                <a:gd name="connsiteY1557" fmla="*/ 1726201 h 3652478"/>
                <a:gd name="connsiteX1558" fmla="*/ 7555729 w 10080264"/>
                <a:gd name="connsiteY1558" fmla="*/ 1701716 h 3652478"/>
                <a:gd name="connsiteX1559" fmla="*/ 7561131 w 10080264"/>
                <a:gd name="connsiteY1559" fmla="*/ 1698475 h 3652478"/>
                <a:gd name="connsiteX1560" fmla="*/ 7566172 w 10080264"/>
                <a:gd name="connsiteY1560" fmla="*/ 1694875 h 3652478"/>
                <a:gd name="connsiteX1561" fmla="*/ 2680026 w 10080264"/>
                <a:gd name="connsiteY1561" fmla="*/ 1674612 h 3652478"/>
                <a:gd name="connsiteX1562" fmla="*/ 2636470 w 10080264"/>
                <a:gd name="connsiteY1562" fmla="*/ 1699088 h 3652478"/>
                <a:gd name="connsiteX1563" fmla="*/ 2593275 w 10080264"/>
                <a:gd name="connsiteY1563" fmla="*/ 1725005 h 3652478"/>
                <a:gd name="connsiteX1564" fmla="*/ 2620992 w 10080264"/>
                <a:gd name="connsiteY1564" fmla="*/ 1712767 h 3652478"/>
                <a:gd name="connsiteX1565" fmla="*/ 2646909 w 10080264"/>
                <a:gd name="connsiteY1565" fmla="*/ 1702328 h 3652478"/>
                <a:gd name="connsiteX1566" fmla="*/ 2665988 w 10080264"/>
                <a:gd name="connsiteY1566" fmla="*/ 1688650 h 3652478"/>
                <a:gd name="connsiteX1567" fmla="*/ 2674627 w 10080264"/>
                <a:gd name="connsiteY1567" fmla="*/ 1683250 h 3652478"/>
                <a:gd name="connsiteX1568" fmla="*/ 3839478 w 10080264"/>
                <a:gd name="connsiteY1568" fmla="*/ 1671372 h 3652478"/>
                <a:gd name="connsiteX1569" fmla="*/ 3815359 w 10080264"/>
                <a:gd name="connsiteY1569" fmla="*/ 1680011 h 3652478"/>
                <a:gd name="connsiteX1570" fmla="*/ 3791242 w 10080264"/>
                <a:gd name="connsiteY1570" fmla="*/ 1692249 h 3652478"/>
                <a:gd name="connsiteX1571" fmla="*/ 3764964 w 10080264"/>
                <a:gd name="connsiteY1571" fmla="*/ 1704128 h 3652478"/>
                <a:gd name="connsiteX1572" fmla="*/ 3740847 w 10080264"/>
                <a:gd name="connsiteY1572" fmla="*/ 1718166 h 3652478"/>
                <a:gd name="connsiteX1573" fmla="*/ 3673533 w 10080264"/>
                <a:gd name="connsiteY1573" fmla="*/ 1757761 h 3652478"/>
                <a:gd name="connsiteX1574" fmla="*/ 3609459 w 10080264"/>
                <a:gd name="connsiteY1574" fmla="*/ 1792316 h 3652478"/>
                <a:gd name="connsiteX1575" fmla="*/ 3605859 w 10080264"/>
                <a:gd name="connsiteY1575" fmla="*/ 1794116 h 3652478"/>
                <a:gd name="connsiteX1576" fmla="*/ 3573102 w 10080264"/>
                <a:gd name="connsiteY1576" fmla="*/ 1811394 h 3652478"/>
                <a:gd name="connsiteX1577" fmla="*/ 3536746 w 10080264"/>
                <a:gd name="connsiteY1577" fmla="*/ 1827232 h 3652478"/>
                <a:gd name="connsiteX1578" fmla="*/ 3514068 w 10080264"/>
                <a:gd name="connsiteY1578" fmla="*/ 1837670 h 3652478"/>
                <a:gd name="connsiteX1579" fmla="*/ 3493550 w 10080264"/>
                <a:gd name="connsiteY1579" fmla="*/ 1849549 h 3652478"/>
                <a:gd name="connsiteX1580" fmla="*/ 3465473 w 10080264"/>
                <a:gd name="connsiteY1580" fmla="*/ 1863587 h 3652478"/>
                <a:gd name="connsiteX1581" fmla="*/ 3449994 w 10080264"/>
                <a:gd name="connsiteY1581" fmla="*/ 1872226 h 3652478"/>
                <a:gd name="connsiteX1582" fmla="*/ 3436315 w 10080264"/>
                <a:gd name="connsiteY1582" fmla="*/ 1882664 h 3652478"/>
                <a:gd name="connsiteX1583" fmla="*/ 3408598 w 10080264"/>
                <a:gd name="connsiteY1583" fmla="*/ 1903182 h 3652478"/>
                <a:gd name="connsiteX1584" fmla="*/ 3396719 w 10080264"/>
                <a:gd name="connsiteY1584" fmla="*/ 1915420 h 3652478"/>
                <a:gd name="connsiteX1585" fmla="*/ 3384480 w 10080264"/>
                <a:gd name="connsiteY1585" fmla="*/ 1925499 h 3652478"/>
                <a:gd name="connsiteX1586" fmla="*/ 3377641 w 10080264"/>
                <a:gd name="connsiteY1586" fmla="*/ 1935937 h 3652478"/>
                <a:gd name="connsiteX1587" fmla="*/ 3372241 w 10080264"/>
                <a:gd name="connsiteY1587" fmla="*/ 1946376 h 3652478"/>
                <a:gd name="connsiteX1588" fmla="*/ 3368641 w 10080264"/>
                <a:gd name="connsiteY1588" fmla="*/ 1951775 h 3652478"/>
                <a:gd name="connsiteX1589" fmla="*/ 3382680 w 10080264"/>
                <a:gd name="connsiteY1589" fmla="*/ 1943136 h 3652478"/>
                <a:gd name="connsiteX1590" fmla="*/ 3420837 w 10080264"/>
                <a:gd name="connsiteY1590" fmla="*/ 1916860 h 3652478"/>
                <a:gd name="connsiteX1591" fmla="*/ 3460433 w 10080264"/>
                <a:gd name="connsiteY1591" fmla="*/ 1894543 h 3652478"/>
                <a:gd name="connsiteX1592" fmla="*/ 3500389 w 10080264"/>
                <a:gd name="connsiteY1592" fmla="*/ 1868626 h 3652478"/>
                <a:gd name="connsiteX1593" fmla="*/ 3503629 w 10080264"/>
                <a:gd name="connsiteY1593" fmla="*/ 1865387 h 3652478"/>
                <a:gd name="connsiteX1594" fmla="*/ 3510828 w 10080264"/>
                <a:gd name="connsiteY1594" fmla="*/ 1865387 h 3652478"/>
                <a:gd name="connsiteX1595" fmla="*/ 3512628 w 10080264"/>
                <a:gd name="connsiteY1595" fmla="*/ 1861787 h 3652478"/>
                <a:gd name="connsiteX1596" fmla="*/ 3515868 w 10080264"/>
                <a:gd name="connsiteY1596" fmla="*/ 1854948 h 3652478"/>
                <a:gd name="connsiteX1597" fmla="*/ 3521267 w 10080264"/>
                <a:gd name="connsiteY1597" fmla="*/ 1853148 h 3652478"/>
                <a:gd name="connsiteX1598" fmla="*/ 3591821 w 10080264"/>
                <a:gd name="connsiteY1598" fmla="*/ 1818593 h 3652478"/>
                <a:gd name="connsiteX1599" fmla="*/ 3626738 w 10080264"/>
                <a:gd name="connsiteY1599" fmla="*/ 1800955 h 3652478"/>
                <a:gd name="connsiteX1600" fmla="*/ 3658054 w 10080264"/>
                <a:gd name="connsiteY1600" fmla="*/ 1781878 h 3652478"/>
                <a:gd name="connsiteX1601" fmla="*/ 3723568 w 10080264"/>
                <a:gd name="connsiteY1601" fmla="*/ 1744082 h 3652478"/>
                <a:gd name="connsiteX1602" fmla="*/ 3785842 w 10080264"/>
                <a:gd name="connsiteY1602" fmla="*/ 1707727 h 3652478"/>
                <a:gd name="connsiteX1603" fmla="*/ 3810320 w 10080264"/>
                <a:gd name="connsiteY1603" fmla="*/ 1693689 h 3652478"/>
                <a:gd name="connsiteX1604" fmla="*/ 3830838 w 10080264"/>
                <a:gd name="connsiteY1604" fmla="*/ 1680011 h 3652478"/>
                <a:gd name="connsiteX1605" fmla="*/ 3836238 w 10080264"/>
                <a:gd name="connsiteY1605" fmla="*/ 1678211 h 3652478"/>
                <a:gd name="connsiteX1606" fmla="*/ 3838038 w 10080264"/>
                <a:gd name="connsiteY1606" fmla="*/ 1674612 h 3652478"/>
                <a:gd name="connsiteX1607" fmla="*/ 6492705 w 10080264"/>
                <a:gd name="connsiteY1607" fmla="*/ 1648066 h 3652478"/>
                <a:gd name="connsiteX1608" fmla="*/ 6480461 w 10080264"/>
                <a:gd name="connsiteY1608" fmla="*/ 1654907 h 3652478"/>
                <a:gd name="connsiteX1609" fmla="*/ 6484062 w 10080264"/>
                <a:gd name="connsiteY1609" fmla="*/ 1653107 h 3652478"/>
                <a:gd name="connsiteX1610" fmla="*/ 4845268 w 10080264"/>
                <a:gd name="connsiteY1610" fmla="*/ 1639715 h 3652478"/>
                <a:gd name="connsiteX1611" fmla="*/ 4826179 w 10080264"/>
                <a:gd name="connsiteY1611" fmla="*/ 1656997 h 3652478"/>
                <a:gd name="connsiteX1612" fmla="*/ 4819336 w 10080264"/>
                <a:gd name="connsiteY1612" fmla="*/ 1669239 h 3652478"/>
                <a:gd name="connsiteX1613" fmla="*/ 4807091 w 10080264"/>
                <a:gd name="connsiteY1613" fmla="*/ 1682921 h 3652478"/>
                <a:gd name="connsiteX1614" fmla="*/ 4817535 w 10080264"/>
                <a:gd name="connsiteY1614" fmla="*/ 1674280 h 3652478"/>
                <a:gd name="connsiteX1615" fmla="*/ 4827980 w 10080264"/>
                <a:gd name="connsiteY1615" fmla="*/ 1663838 h 3652478"/>
                <a:gd name="connsiteX1616" fmla="*/ 4836624 w 10080264"/>
                <a:gd name="connsiteY1616" fmla="*/ 1651957 h 3652478"/>
                <a:gd name="connsiteX1617" fmla="*/ 8563445 w 10080264"/>
                <a:gd name="connsiteY1617" fmla="*/ 1634673 h 3652478"/>
                <a:gd name="connsiteX1618" fmla="*/ 8527074 w 10080264"/>
                <a:gd name="connsiteY1618" fmla="*/ 1656989 h 3652478"/>
                <a:gd name="connsiteX1619" fmla="*/ 8514829 w 10080264"/>
                <a:gd name="connsiteY1619" fmla="*/ 1667427 h 3652478"/>
                <a:gd name="connsiteX1620" fmla="*/ 8499344 w 10080264"/>
                <a:gd name="connsiteY1620" fmla="*/ 1676066 h 3652478"/>
                <a:gd name="connsiteX1621" fmla="*/ 8488901 w 10080264"/>
                <a:gd name="connsiteY1621" fmla="*/ 1682904 h 3652478"/>
                <a:gd name="connsiteX1622" fmla="*/ 8473416 w 10080264"/>
                <a:gd name="connsiteY1622" fmla="*/ 1693343 h 3652478"/>
                <a:gd name="connsiteX1623" fmla="*/ 8461172 w 10080264"/>
                <a:gd name="connsiteY1623" fmla="*/ 1701981 h 3652478"/>
                <a:gd name="connsiteX1624" fmla="*/ 8450728 w 10080264"/>
                <a:gd name="connsiteY1624" fmla="*/ 1710979 h 3652478"/>
                <a:gd name="connsiteX1625" fmla="*/ 8440645 w 10080264"/>
                <a:gd name="connsiteY1625" fmla="*/ 1721058 h 3652478"/>
                <a:gd name="connsiteX1626" fmla="*/ 8432002 w 10080264"/>
                <a:gd name="connsiteY1626" fmla="*/ 1731496 h 3652478"/>
                <a:gd name="connsiteX1627" fmla="*/ 8450728 w 10080264"/>
                <a:gd name="connsiteY1627" fmla="*/ 1722857 h 3652478"/>
                <a:gd name="connsiteX1628" fmla="*/ 8466214 w 10080264"/>
                <a:gd name="connsiteY1628" fmla="*/ 1714219 h 3652478"/>
                <a:gd name="connsiteX1629" fmla="*/ 8480258 w 10080264"/>
                <a:gd name="connsiteY1629" fmla="*/ 1703781 h 3652478"/>
                <a:gd name="connsiteX1630" fmla="*/ 8493943 w 10080264"/>
                <a:gd name="connsiteY1630" fmla="*/ 1693343 h 3652478"/>
                <a:gd name="connsiteX1631" fmla="*/ 8507987 w 10080264"/>
                <a:gd name="connsiteY1631" fmla="*/ 1679665 h 3652478"/>
                <a:gd name="connsiteX1632" fmla="*/ 8525273 w 10080264"/>
                <a:gd name="connsiteY1632" fmla="*/ 1665627 h 3652478"/>
                <a:gd name="connsiteX1633" fmla="*/ 8538957 w 10080264"/>
                <a:gd name="connsiteY1633" fmla="*/ 1653390 h 3652478"/>
                <a:gd name="connsiteX1634" fmla="*/ 8553002 w 10080264"/>
                <a:gd name="connsiteY1634" fmla="*/ 1641512 h 3652478"/>
                <a:gd name="connsiteX1635" fmla="*/ 6264039 w 10080264"/>
                <a:gd name="connsiteY1635" fmla="*/ 1620340 h 3652478"/>
                <a:gd name="connsiteX1636" fmla="*/ 6229469 w 10080264"/>
                <a:gd name="connsiteY1636" fmla="*/ 1644465 h 3652478"/>
                <a:gd name="connsiteX1637" fmla="*/ 6191298 w 10080264"/>
                <a:gd name="connsiteY1637" fmla="*/ 1667149 h 3652478"/>
                <a:gd name="connsiteX1638" fmla="*/ 6179415 w 10080264"/>
                <a:gd name="connsiteY1638" fmla="*/ 1675791 h 3652478"/>
                <a:gd name="connsiteX1639" fmla="*/ 6193099 w 10080264"/>
                <a:gd name="connsiteY1639" fmla="*/ 1670750 h 3652478"/>
                <a:gd name="connsiteX1640" fmla="*/ 6215785 w 10080264"/>
                <a:gd name="connsiteY1640" fmla="*/ 1662108 h 3652478"/>
                <a:gd name="connsiteX1641" fmla="*/ 6234511 w 10080264"/>
                <a:gd name="connsiteY1641" fmla="*/ 1651666 h 3652478"/>
                <a:gd name="connsiteX1642" fmla="*/ 6249995 w 10080264"/>
                <a:gd name="connsiteY1642" fmla="*/ 1637624 h 3652478"/>
                <a:gd name="connsiteX1643" fmla="*/ 4876242 w 10080264"/>
                <a:gd name="connsiteY1643" fmla="*/ 1613791 h 3652478"/>
                <a:gd name="connsiteX1644" fmla="*/ 4866158 w 10080264"/>
                <a:gd name="connsiteY1644" fmla="*/ 1622432 h 3652478"/>
                <a:gd name="connsiteX1645" fmla="*/ 4873001 w 10080264"/>
                <a:gd name="connsiteY1645" fmla="*/ 1620632 h 3652478"/>
                <a:gd name="connsiteX1646" fmla="*/ 3467272 w 10080264"/>
                <a:gd name="connsiteY1646" fmla="*/ 1605501 h 3652478"/>
                <a:gd name="connsiteX1647" fmla="*/ 3420837 w 10080264"/>
                <a:gd name="connsiteY1647" fmla="*/ 1628178 h 3652478"/>
                <a:gd name="connsiteX1648" fmla="*/ 3417237 w 10080264"/>
                <a:gd name="connsiteY1648" fmla="*/ 1635017 h 3652478"/>
                <a:gd name="connsiteX1649" fmla="*/ 3455394 w 10080264"/>
                <a:gd name="connsiteY1649" fmla="*/ 1612340 h 3652478"/>
                <a:gd name="connsiteX1650" fmla="*/ 1297994 w 10080264"/>
                <a:gd name="connsiteY1650" fmla="*/ 1594555 h 3652478"/>
                <a:gd name="connsiteX1651" fmla="*/ 1294396 w 10080264"/>
                <a:gd name="connsiteY1651" fmla="*/ 1596356 h 3652478"/>
                <a:gd name="connsiteX1652" fmla="*/ 1294396 w 10080264"/>
                <a:gd name="connsiteY1652" fmla="*/ 1598156 h 3652478"/>
                <a:gd name="connsiteX1653" fmla="*/ 5177341 w 10080264"/>
                <a:gd name="connsiteY1653" fmla="*/ 1577425 h 3652478"/>
                <a:gd name="connsiteX1654" fmla="*/ 5174100 w 10080264"/>
                <a:gd name="connsiteY1654" fmla="*/ 1579226 h 3652478"/>
                <a:gd name="connsiteX1655" fmla="*/ 5175540 w 10080264"/>
                <a:gd name="connsiteY1655" fmla="*/ 1579226 h 3652478"/>
                <a:gd name="connsiteX1656" fmla="*/ 3839478 w 10080264"/>
                <a:gd name="connsiteY1656" fmla="*/ 1567346 h 3652478"/>
                <a:gd name="connsiteX1657" fmla="*/ 3727168 w 10080264"/>
                <a:gd name="connsiteY1657" fmla="*/ 1629618 h 3652478"/>
                <a:gd name="connsiteX1658" fmla="*/ 3616299 w 10080264"/>
                <a:gd name="connsiteY1658" fmla="*/ 1686850 h 3652478"/>
                <a:gd name="connsiteX1659" fmla="*/ 3534946 w 10080264"/>
                <a:gd name="connsiteY1659" fmla="*/ 1730404 h 3652478"/>
                <a:gd name="connsiteX1660" fmla="*/ 3540345 w 10080264"/>
                <a:gd name="connsiteY1660" fmla="*/ 1728605 h 3652478"/>
                <a:gd name="connsiteX1661" fmla="*/ 3578142 w 10080264"/>
                <a:gd name="connsiteY1661" fmla="*/ 1714566 h 3652478"/>
                <a:gd name="connsiteX1662" fmla="*/ 3616299 w 10080264"/>
                <a:gd name="connsiteY1662" fmla="*/ 1699088 h 3652478"/>
                <a:gd name="connsiteX1663" fmla="*/ 3619538 w 10080264"/>
                <a:gd name="connsiteY1663" fmla="*/ 1697289 h 3652478"/>
                <a:gd name="connsiteX1664" fmla="*/ 3624937 w 10080264"/>
                <a:gd name="connsiteY1664" fmla="*/ 1695489 h 3652478"/>
                <a:gd name="connsiteX1665" fmla="*/ 3629977 w 10080264"/>
                <a:gd name="connsiteY1665" fmla="*/ 1692249 h 3652478"/>
                <a:gd name="connsiteX1666" fmla="*/ 3640416 w 10080264"/>
                <a:gd name="connsiteY1666" fmla="*/ 1683250 h 3652478"/>
                <a:gd name="connsiteX1667" fmla="*/ 3644016 w 10080264"/>
                <a:gd name="connsiteY1667" fmla="*/ 1680011 h 3652478"/>
                <a:gd name="connsiteX1668" fmla="*/ 3650855 w 10080264"/>
                <a:gd name="connsiteY1668" fmla="*/ 1674612 h 3652478"/>
                <a:gd name="connsiteX1669" fmla="*/ 3661294 w 10080264"/>
                <a:gd name="connsiteY1669" fmla="*/ 1669572 h 3652478"/>
                <a:gd name="connsiteX1670" fmla="*/ 3673533 w 10080264"/>
                <a:gd name="connsiteY1670" fmla="*/ 1664173 h 3652478"/>
                <a:gd name="connsiteX1671" fmla="*/ 3702690 w 10080264"/>
                <a:gd name="connsiteY1671" fmla="*/ 1645095 h 3652478"/>
                <a:gd name="connsiteX1672" fmla="*/ 3732208 w 10080264"/>
                <a:gd name="connsiteY1672" fmla="*/ 1628178 h 3652478"/>
                <a:gd name="connsiteX1673" fmla="*/ 3763524 w 10080264"/>
                <a:gd name="connsiteY1673" fmla="*/ 1612340 h 3652478"/>
                <a:gd name="connsiteX1674" fmla="*/ 3794481 w 10080264"/>
                <a:gd name="connsiteY1674" fmla="*/ 1596862 h 3652478"/>
                <a:gd name="connsiteX1675" fmla="*/ 3806721 w 10080264"/>
                <a:gd name="connsiteY1675" fmla="*/ 1591822 h 3652478"/>
                <a:gd name="connsiteX1676" fmla="*/ 3818959 w 10080264"/>
                <a:gd name="connsiteY1676" fmla="*/ 1584983 h 3652478"/>
                <a:gd name="connsiteX1677" fmla="*/ 3829398 w 10080264"/>
                <a:gd name="connsiteY1677" fmla="*/ 1577784 h 3652478"/>
                <a:gd name="connsiteX1678" fmla="*/ 3839478 w 10080264"/>
                <a:gd name="connsiteY1678" fmla="*/ 1570945 h 3652478"/>
                <a:gd name="connsiteX1679" fmla="*/ 2420491 w 10080264"/>
                <a:gd name="connsiteY1679" fmla="*/ 1567346 h 3652478"/>
                <a:gd name="connsiteX1680" fmla="*/ 2299182 w 10080264"/>
                <a:gd name="connsiteY1680" fmla="*/ 1624578 h 3652478"/>
                <a:gd name="connsiteX1681" fmla="*/ 2290543 w 10080264"/>
                <a:gd name="connsiteY1681" fmla="*/ 1628178 h 3652478"/>
                <a:gd name="connsiteX1682" fmla="*/ 2281904 w 10080264"/>
                <a:gd name="connsiteY1682" fmla="*/ 1620979 h 3652478"/>
                <a:gd name="connsiteX1683" fmla="*/ 2280104 w 10080264"/>
                <a:gd name="connsiteY1683" fmla="*/ 1619539 h 3652478"/>
                <a:gd name="connsiteX1684" fmla="*/ 2278304 w 10080264"/>
                <a:gd name="connsiteY1684" fmla="*/ 1624578 h 3652478"/>
                <a:gd name="connsiteX1685" fmla="*/ 2273265 w 10080264"/>
                <a:gd name="connsiteY1685" fmla="*/ 1629618 h 3652478"/>
                <a:gd name="connsiteX1686" fmla="*/ 2267865 w 10080264"/>
                <a:gd name="connsiteY1686" fmla="*/ 1633217 h 3652478"/>
                <a:gd name="connsiteX1687" fmla="*/ 2261026 w 10080264"/>
                <a:gd name="connsiteY1687" fmla="*/ 1636457 h 3652478"/>
                <a:gd name="connsiteX1688" fmla="*/ 2252387 w 10080264"/>
                <a:gd name="connsiteY1688" fmla="*/ 1636457 h 3652478"/>
                <a:gd name="connsiteX1689" fmla="*/ 2240148 w 10080264"/>
                <a:gd name="connsiteY1689" fmla="*/ 1638256 h 3652478"/>
                <a:gd name="connsiteX1690" fmla="*/ 2231509 w 10080264"/>
                <a:gd name="connsiteY1690" fmla="*/ 1640056 h 3652478"/>
                <a:gd name="connsiteX1691" fmla="*/ 2233308 w 10080264"/>
                <a:gd name="connsiteY1691" fmla="*/ 1648695 h 3652478"/>
                <a:gd name="connsiteX1692" fmla="*/ 2235108 w 10080264"/>
                <a:gd name="connsiteY1692" fmla="*/ 1659134 h 3652478"/>
                <a:gd name="connsiteX1693" fmla="*/ 2238348 w 10080264"/>
                <a:gd name="connsiteY1693" fmla="*/ 1672812 h 3652478"/>
                <a:gd name="connsiteX1694" fmla="*/ 2286943 w 10080264"/>
                <a:gd name="connsiteY1694" fmla="*/ 1648695 h 3652478"/>
                <a:gd name="connsiteX1695" fmla="*/ 2333739 w 10080264"/>
                <a:gd name="connsiteY1695" fmla="*/ 1624578 h 3652478"/>
                <a:gd name="connsiteX1696" fmla="*/ 2425530 w 10080264"/>
                <a:gd name="connsiteY1696" fmla="*/ 1570945 h 3652478"/>
                <a:gd name="connsiteX1697" fmla="*/ 7581657 w 10080264"/>
                <a:gd name="connsiteY1697" fmla="*/ 1566690 h 3652478"/>
                <a:gd name="connsiteX1698" fmla="*/ 7529802 w 10080264"/>
                <a:gd name="connsiteY1698" fmla="*/ 1606658 h 3652478"/>
                <a:gd name="connsiteX1699" fmla="*/ 7481188 w 10080264"/>
                <a:gd name="connsiteY1699" fmla="*/ 1639424 h 3652478"/>
                <a:gd name="connsiteX1700" fmla="*/ 7436535 w 10080264"/>
                <a:gd name="connsiteY1700" fmla="*/ 1668950 h 3652478"/>
                <a:gd name="connsiteX1701" fmla="*/ 7391162 w 10080264"/>
                <a:gd name="connsiteY1701" fmla="*/ 1694875 h 3652478"/>
                <a:gd name="connsiteX1702" fmla="*/ 7342908 w 10080264"/>
                <a:gd name="connsiteY1702" fmla="*/ 1720800 h 3652478"/>
                <a:gd name="connsiteX1703" fmla="*/ 7296095 w 10080264"/>
                <a:gd name="connsiteY1703" fmla="*/ 1750325 h 3652478"/>
                <a:gd name="connsiteX1704" fmla="*/ 7249281 w 10080264"/>
                <a:gd name="connsiteY1704" fmla="*/ 1781291 h 3652478"/>
                <a:gd name="connsiteX1705" fmla="*/ 7202468 w 10080264"/>
                <a:gd name="connsiteY1705" fmla="*/ 1814418 h 3652478"/>
                <a:gd name="connsiteX1706" fmla="*/ 7211111 w 10080264"/>
                <a:gd name="connsiteY1706" fmla="*/ 1837102 h 3652478"/>
                <a:gd name="connsiteX1707" fmla="*/ 7291053 w 10080264"/>
                <a:gd name="connsiteY1707" fmla="*/ 1772650 h 3652478"/>
                <a:gd name="connsiteX1708" fmla="*/ 7332465 w 10080264"/>
                <a:gd name="connsiteY1708" fmla="*/ 1741684 h 3652478"/>
                <a:gd name="connsiteX1709" fmla="*/ 7375678 w 10080264"/>
                <a:gd name="connsiteY1709" fmla="*/ 1710718 h 3652478"/>
                <a:gd name="connsiteX1710" fmla="*/ 7427533 w 10080264"/>
                <a:gd name="connsiteY1710" fmla="*/ 1675791 h 3652478"/>
                <a:gd name="connsiteX1711" fmla="*/ 7479748 w 10080264"/>
                <a:gd name="connsiteY1711" fmla="*/ 1643025 h 3652478"/>
                <a:gd name="connsiteX1712" fmla="*/ 7529802 w 10080264"/>
                <a:gd name="connsiteY1712" fmla="*/ 1611699 h 3652478"/>
                <a:gd name="connsiteX1713" fmla="*/ 7581657 w 10080264"/>
                <a:gd name="connsiteY1713" fmla="*/ 1580733 h 3652478"/>
                <a:gd name="connsiteX1714" fmla="*/ 7581657 w 10080264"/>
                <a:gd name="connsiteY1714" fmla="*/ 1573891 h 3652478"/>
                <a:gd name="connsiteX1715" fmla="*/ 2702345 w 10080264"/>
                <a:gd name="connsiteY1715" fmla="*/ 1565906 h 3652478"/>
                <a:gd name="connsiteX1716" fmla="*/ 2646909 w 10080264"/>
                <a:gd name="connsiteY1716" fmla="*/ 1590023 h 3652478"/>
                <a:gd name="connsiteX1717" fmla="*/ 2590035 w 10080264"/>
                <a:gd name="connsiteY1717" fmla="*/ 1615939 h 3652478"/>
                <a:gd name="connsiteX1718" fmla="*/ 2536400 w 10080264"/>
                <a:gd name="connsiteY1718" fmla="*/ 1643656 h 3652478"/>
                <a:gd name="connsiteX1719" fmla="*/ 2480605 w 10080264"/>
                <a:gd name="connsiteY1719" fmla="*/ 1672812 h 3652478"/>
                <a:gd name="connsiteX1720" fmla="*/ 2479166 w 10080264"/>
                <a:gd name="connsiteY1720" fmla="*/ 1672812 h 3652478"/>
                <a:gd name="connsiteX1721" fmla="*/ 2357857 w 10080264"/>
                <a:gd name="connsiteY1721" fmla="*/ 1739043 h 3652478"/>
                <a:gd name="connsiteX1722" fmla="*/ 2238348 w 10080264"/>
                <a:gd name="connsiteY1722" fmla="*/ 1808154 h 3652478"/>
                <a:gd name="connsiteX1723" fmla="*/ 2235108 w 10080264"/>
                <a:gd name="connsiteY1723" fmla="*/ 1818593 h 3652478"/>
                <a:gd name="connsiteX1724" fmla="*/ 2236908 w 10080264"/>
                <a:gd name="connsiteY1724" fmla="*/ 1825432 h 3652478"/>
                <a:gd name="connsiteX1725" fmla="*/ 2269665 w 10080264"/>
                <a:gd name="connsiteY1725" fmla="*/ 1813193 h 3652478"/>
                <a:gd name="connsiteX1726" fmla="*/ 2300982 w 10080264"/>
                <a:gd name="connsiteY1726" fmla="*/ 1800955 h 3652478"/>
                <a:gd name="connsiteX1727" fmla="*/ 2330140 w 10080264"/>
                <a:gd name="connsiteY1727" fmla="*/ 1787277 h 3652478"/>
                <a:gd name="connsiteX1728" fmla="*/ 2359657 w 10080264"/>
                <a:gd name="connsiteY1728" fmla="*/ 1773239 h 3652478"/>
                <a:gd name="connsiteX1729" fmla="*/ 2387374 w 10080264"/>
                <a:gd name="connsiteY1729" fmla="*/ 1757761 h 3652478"/>
                <a:gd name="connsiteX1730" fmla="*/ 2415091 w 10080264"/>
                <a:gd name="connsiteY1730" fmla="*/ 1742283 h 3652478"/>
                <a:gd name="connsiteX1731" fmla="*/ 2442809 w 10080264"/>
                <a:gd name="connsiteY1731" fmla="*/ 1725005 h 3652478"/>
                <a:gd name="connsiteX1732" fmla="*/ 2468727 w 10080264"/>
                <a:gd name="connsiteY1732" fmla="*/ 1707727 h 3652478"/>
                <a:gd name="connsiteX1733" fmla="*/ 2524161 w 10080264"/>
                <a:gd name="connsiteY1733" fmla="*/ 1669572 h 3652478"/>
                <a:gd name="connsiteX1734" fmla="*/ 2581396 w 10080264"/>
                <a:gd name="connsiteY1734" fmla="*/ 1636457 h 3652478"/>
                <a:gd name="connsiteX1735" fmla="*/ 2640070 w 10080264"/>
                <a:gd name="connsiteY1735" fmla="*/ 1607300 h 3652478"/>
                <a:gd name="connsiteX1736" fmla="*/ 2702345 w 10080264"/>
                <a:gd name="connsiteY1736" fmla="*/ 1579584 h 3652478"/>
                <a:gd name="connsiteX1737" fmla="*/ 4935310 w 10080264"/>
                <a:gd name="connsiteY1737" fmla="*/ 1563743 h 3652478"/>
                <a:gd name="connsiteX1738" fmla="*/ 4919822 w 10080264"/>
                <a:gd name="connsiteY1738" fmla="*/ 1575625 h 3652478"/>
                <a:gd name="connsiteX1739" fmla="*/ 4898933 w 10080264"/>
                <a:gd name="connsiteY1739" fmla="*/ 1594708 h 3652478"/>
                <a:gd name="connsiteX1740" fmla="*/ 4902535 w 10080264"/>
                <a:gd name="connsiteY1740" fmla="*/ 1593268 h 3652478"/>
                <a:gd name="connsiteX1741" fmla="*/ 4933869 w 10080264"/>
                <a:gd name="connsiteY1741" fmla="*/ 1577425 h 3652478"/>
                <a:gd name="connsiteX1742" fmla="*/ 8679404 w 10080264"/>
                <a:gd name="connsiteY1742" fmla="*/ 1549728 h 3652478"/>
                <a:gd name="connsiteX1743" fmla="*/ 8675802 w 10080264"/>
                <a:gd name="connsiteY1743" fmla="*/ 1551527 h 3652478"/>
                <a:gd name="connsiteX1744" fmla="*/ 8663918 w 10080264"/>
                <a:gd name="connsiteY1744" fmla="*/ 1556567 h 3652478"/>
                <a:gd name="connsiteX1745" fmla="*/ 8656716 w 10080264"/>
                <a:gd name="connsiteY1745" fmla="*/ 1558366 h 3652478"/>
                <a:gd name="connsiteX1746" fmla="*/ 8649874 w 10080264"/>
                <a:gd name="connsiteY1746" fmla="*/ 1558366 h 3652478"/>
                <a:gd name="connsiteX1747" fmla="*/ 8637630 w 10080264"/>
                <a:gd name="connsiteY1747" fmla="*/ 1574203 h 3652478"/>
                <a:gd name="connsiteX1748" fmla="*/ 8623945 w 10080264"/>
                <a:gd name="connsiteY1748" fmla="*/ 1587881 h 3652478"/>
                <a:gd name="connsiteX1749" fmla="*/ 8637630 w 10080264"/>
                <a:gd name="connsiteY1749" fmla="*/ 1581042 h 3652478"/>
                <a:gd name="connsiteX1750" fmla="*/ 8651674 w 10080264"/>
                <a:gd name="connsiteY1750" fmla="*/ 1574203 h 3652478"/>
                <a:gd name="connsiteX1751" fmla="*/ 8677603 w 10080264"/>
                <a:gd name="connsiteY1751" fmla="*/ 1561966 h 3652478"/>
                <a:gd name="connsiteX1752" fmla="*/ 8679404 w 10080264"/>
                <a:gd name="connsiteY1752" fmla="*/ 1555127 h 3652478"/>
                <a:gd name="connsiteX1753" fmla="*/ 9526042 w 10080264"/>
                <a:gd name="connsiteY1753" fmla="*/ 1544689 h 3652478"/>
                <a:gd name="connsiteX1754" fmla="*/ 9487869 w 10080264"/>
                <a:gd name="connsiteY1754" fmla="*/ 1568804 h 3652478"/>
                <a:gd name="connsiteX1755" fmla="*/ 9522801 w 10080264"/>
                <a:gd name="connsiteY1755" fmla="*/ 1555127 h 3652478"/>
                <a:gd name="connsiteX1756" fmla="*/ 7356592 w 10080264"/>
                <a:gd name="connsiteY1756" fmla="*/ 1537164 h 3652478"/>
                <a:gd name="connsiteX1757" fmla="*/ 7354792 w 10080264"/>
                <a:gd name="connsiteY1757" fmla="*/ 1538965 h 3652478"/>
                <a:gd name="connsiteX1758" fmla="*/ 7358393 w 10080264"/>
                <a:gd name="connsiteY1758" fmla="*/ 1537164 h 3652478"/>
                <a:gd name="connsiteX1759" fmla="*/ 2491044 w 10080264"/>
                <a:gd name="connsiteY1759" fmla="*/ 1532790 h 3652478"/>
                <a:gd name="connsiteX1760" fmla="*/ 2423730 w 10080264"/>
                <a:gd name="connsiteY1760" fmla="*/ 1564106 h 3652478"/>
                <a:gd name="connsiteX1761" fmla="*/ 2427330 w 10080264"/>
                <a:gd name="connsiteY1761" fmla="*/ 1570945 h 3652478"/>
                <a:gd name="connsiteX1762" fmla="*/ 2468727 w 10080264"/>
                <a:gd name="connsiteY1762" fmla="*/ 1545029 h 3652478"/>
                <a:gd name="connsiteX1763" fmla="*/ 9564214 w 10080264"/>
                <a:gd name="connsiteY1763" fmla="*/ 1518413 h 3652478"/>
                <a:gd name="connsiteX1764" fmla="*/ 9550530 w 10080264"/>
                <a:gd name="connsiteY1764" fmla="*/ 1528851 h 3652478"/>
                <a:gd name="connsiteX1765" fmla="*/ 9552330 w 10080264"/>
                <a:gd name="connsiteY1765" fmla="*/ 1528851 h 3652478"/>
                <a:gd name="connsiteX1766" fmla="*/ 9555572 w 10080264"/>
                <a:gd name="connsiteY1766" fmla="*/ 1528851 h 3652478"/>
                <a:gd name="connsiteX1767" fmla="*/ 9560973 w 10080264"/>
                <a:gd name="connsiteY1767" fmla="*/ 1523812 h 3652478"/>
                <a:gd name="connsiteX1768" fmla="*/ 9424128 w 10080264"/>
                <a:gd name="connsiteY1768" fmla="*/ 1511574 h 3652478"/>
                <a:gd name="connsiteX1769" fmla="*/ 9418726 w 10080264"/>
                <a:gd name="connsiteY1769" fmla="*/ 1515174 h 3652478"/>
                <a:gd name="connsiteX1770" fmla="*/ 9406843 w 10080264"/>
                <a:gd name="connsiteY1770" fmla="*/ 1523812 h 3652478"/>
                <a:gd name="connsiteX1771" fmla="*/ 9398200 w 10080264"/>
                <a:gd name="connsiteY1771" fmla="*/ 1528851 h 3652478"/>
                <a:gd name="connsiteX1772" fmla="*/ 9390997 w 10080264"/>
                <a:gd name="connsiteY1772" fmla="*/ 1530651 h 3652478"/>
                <a:gd name="connsiteX1773" fmla="*/ 9385956 w 10080264"/>
                <a:gd name="connsiteY1773" fmla="*/ 1530651 h 3652478"/>
                <a:gd name="connsiteX1774" fmla="*/ 9377313 w 10080264"/>
                <a:gd name="connsiteY1774" fmla="*/ 1528851 h 3652478"/>
                <a:gd name="connsiteX1775" fmla="*/ 9370110 w 10080264"/>
                <a:gd name="connsiteY1775" fmla="*/ 1523812 h 3652478"/>
                <a:gd name="connsiteX1776" fmla="*/ 9366870 w 10080264"/>
                <a:gd name="connsiteY1776" fmla="*/ 1520213 h 3652478"/>
                <a:gd name="connsiteX1777" fmla="*/ 9366870 w 10080264"/>
                <a:gd name="connsiteY1777" fmla="*/ 1515174 h 3652478"/>
                <a:gd name="connsiteX1778" fmla="*/ 9330498 w 10080264"/>
                <a:gd name="connsiteY1778" fmla="*/ 1537490 h 3652478"/>
                <a:gd name="connsiteX1779" fmla="*/ 9294126 w 10080264"/>
                <a:gd name="connsiteY1779" fmla="*/ 1561966 h 3652478"/>
                <a:gd name="connsiteX1780" fmla="*/ 9247310 w 10080264"/>
                <a:gd name="connsiteY1780" fmla="*/ 1589681 h 3652478"/>
                <a:gd name="connsiteX1781" fmla="*/ 9195453 w 10080264"/>
                <a:gd name="connsiteY1781" fmla="*/ 1617396 h 3652478"/>
                <a:gd name="connsiteX1782" fmla="*/ 9174566 w 10080264"/>
                <a:gd name="connsiteY1782" fmla="*/ 1676066 h 3652478"/>
                <a:gd name="connsiteX1783" fmla="*/ 9165923 w 10080264"/>
                <a:gd name="connsiteY1783" fmla="*/ 1691903 h 3652478"/>
                <a:gd name="connsiteX1784" fmla="*/ 9176367 w 10080264"/>
                <a:gd name="connsiteY1784" fmla="*/ 1688303 h 3652478"/>
                <a:gd name="connsiteX1785" fmla="*/ 9190051 w 10080264"/>
                <a:gd name="connsiteY1785" fmla="*/ 1688303 h 3652478"/>
                <a:gd name="connsiteX1786" fmla="*/ 9195453 w 10080264"/>
                <a:gd name="connsiteY1786" fmla="*/ 1679665 h 3652478"/>
                <a:gd name="connsiteX1787" fmla="*/ 9202295 w 10080264"/>
                <a:gd name="connsiteY1787" fmla="*/ 1671026 h 3652478"/>
                <a:gd name="connsiteX1788" fmla="*/ 9209138 w 10080264"/>
                <a:gd name="connsiteY1788" fmla="*/ 1662388 h 3652478"/>
                <a:gd name="connsiteX1789" fmla="*/ 9217780 w 10080264"/>
                <a:gd name="connsiteY1789" fmla="*/ 1655189 h 3652478"/>
                <a:gd name="connsiteX1790" fmla="*/ 9226423 w 10080264"/>
                <a:gd name="connsiteY1790" fmla="*/ 1650150 h 3652478"/>
                <a:gd name="connsiteX1791" fmla="*/ 9236867 w 10080264"/>
                <a:gd name="connsiteY1791" fmla="*/ 1644751 h 3652478"/>
                <a:gd name="connsiteX1792" fmla="*/ 9247310 w 10080264"/>
                <a:gd name="connsiteY1792" fmla="*/ 1639712 h 3652478"/>
                <a:gd name="connsiteX1793" fmla="*/ 9259554 w 10080264"/>
                <a:gd name="connsiteY1793" fmla="*/ 1637912 h 3652478"/>
                <a:gd name="connsiteX1794" fmla="*/ 9275039 w 10080264"/>
                <a:gd name="connsiteY1794" fmla="*/ 1631073 h 3652478"/>
                <a:gd name="connsiteX1795" fmla="*/ 9289084 w 10080264"/>
                <a:gd name="connsiteY1795" fmla="*/ 1620635 h 3652478"/>
                <a:gd name="connsiteX1796" fmla="*/ 9300968 w 10080264"/>
                <a:gd name="connsiteY1796" fmla="*/ 1608757 h 3652478"/>
                <a:gd name="connsiteX1797" fmla="*/ 9307810 w 10080264"/>
                <a:gd name="connsiteY1797" fmla="*/ 1593280 h 3652478"/>
                <a:gd name="connsiteX1798" fmla="*/ 9313212 w 10080264"/>
                <a:gd name="connsiteY1798" fmla="*/ 1584642 h 3652478"/>
                <a:gd name="connsiteX1799" fmla="*/ 9321855 w 10080264"/>
                <a:gd name="connsiteY1799" fmla="*/ 1584642 h 3652478"/>
                <a:gd name="connsiteX1800" fmla="*/ 9340581 w 10080264"/>
                <a:gd name="connsiteY1800" fmla="*/ 1584642 h 3652478"/>
                <a:gd name="connsiteX1801" fmla="*/ 9345983 w 10080264"/>
                <a:gd name="connsiteY1801" fmla="*/ 1575643 h 3652478"/>
                <a:gd name="connsiteX1802" fmla="*/ 9352825 w 10080264"/>
                <a:gd name="connsiteY1802" fmla="*/ 1568804 h 3652478"/>
                <a:gd name="connsiteX1803" fmla="*/ 9370110 w 10080264"/>
                <a:gd name="connsiteY1803" fmla="*/ 1556567 h 3652478"/>
                <a:gd name="connsiteX1804" fmla="*/ 9387756 w 10080264"/>
                <a:gd name="connsiteY1804" fmla="*/ 1546488 h 3652478"/>
                <a:gd name="connsiteX1805" fmla="*/ 9399640 w 10080264"/>
                <a:gd name="connsiteY1805" fmla="*/ 1537490 h 3652478"/>
                <a:gd name="connsiteX1806" fmla="*/ 9411884 w 10080264"/>
                <a:gd name="connsiteY1806" fmla="*/ 1532451 h 3652478"/>
                <a:gd name="connsiteX1807" fmla="*/ 9417286 w 10080264"/>
                <a:gd name="connsiteY1807" fmla="*/ 1520213 h 3652478"/>
                <a:gd name="connsiteX1808" fmla="*/ 5014906 w 10080264"/>
                <a:gd name="connsiteY1808" fmla="*/ 1494253 h 3652478"/>
                <a:gd name="connsiteX1809" fmla="*/ 4995817 w 10080264"/>
                <a:gd name="connsiteY1809" fmla="*/ 1509735 h 3652478"/>
                <a:gd name="connsiteX1810" fmla="*/ 5008063 w 10080264"/>
                <a:gd name="connsiteY1810" fmla="*/ 1506495 h 3652478"/>
                <a:gd name="connsiteX1811" fmla="*/ 6030332 w 10080264"/>
                <a:gd name="connsiteY1811" fmla="*/ 1492155 h 3652478"/>
                <a:gd name="connsiteX1812" fmla="*/ 6021690 w 10080264"/>
                <a:gd name="connsiteY1812" fmla="*/ 1493956 h 3652478"/>
                <a:gd name="connsiteX1813" fmla="*/ 6021690 w 10080264"/>
                <a:gd name="connsiteY1813" fmla="*/ 1499357 h 3652478"/>
                <a:gd name="connsiteX1814" fmla="*/ 9455098 w 10080264"/>
                <a:gd name="connsiteY1814" fmla="*/ 1491058 h 3652478"/>
                <a:gd name="connsiteX1815" fmla="*/ 9446456 w 10080264"/>
                <a:gd name="connsiteY1815" fmla="*/ 1494298 h 3652478"/>
                <a:gd name="connsiteX1816" fmla="*/ 9443214 w 10080264"/>
                <a:gd name="connsiteY1816" fmla="*/ 1497897 h 3652478"/>
                <a:gd name="connsiteX1817" fmla="*/ 9458700 w 10080264"/>
                <a:gd name="connsiteY1817" fmla="*/ 1492498 h 3652478"/>
                <a:gd name="connsiteX1818" fmla="*/ 4722091 w 10080264"/>
                <a:gd name="connsiteY1818" fmla="*/ 1491012 h 3652478"/>
                <a:gd name="connsiteX1819" fmla="*/ 4720651 w 10080264"/>
                <a:gd name="connsiteY1819" fmla="*/ 1501094 h 3652478"/>
                <a:gd name="connsiteX1820" fmla="*/ 4718850 w 10080264"/>
                <a:gd name="connsiteY1820" fmla="*/ 1511535 h 3652478"/>
                <a:gd name="connsiteX1821" fmla="*/ 4729295 w 10080264"/>
                <a:gd name="connsiteY1821" fmla="*/ 1509735 h 3652478"/>
                <a:gd name="connsiteX1822" fmla="*/ 4723892 w 10080264"/>
                <a:gd name="connsiteY1822" fmla="*/ 1501094 h 3652478"/>
                <a:gd name="connsiteX1823" fmla="*/ 9472384 w 10080264"/>
                <a:gd name="connsiteY1823" fmla="*/ 1485659 h 3652478"/>
                <a:gd name="connsiteX1824" fmla="*/ 9467342 w 10080264"/>
                <a:gd name="connsiteY1824" fmla="*/ 1489258 h 3652478"/>
                <a:gd name="connsiteX1825" fmla="*/ 9460140 w 10080264"/>
                <a:gd name="connsiteY1825" fmla="*/ 1492498 h 3652478"/>
                <a:gd name="connsiteX1826" fmla="*/ 9470584 w 10080264"/>
                <a:gd name="connsiteY1826" fmla="*/ 1491058 h 3652478"/>
                <a:gd name="connsiteX1827" fmla="*/ 9619672 w 10080264"/>
                <a:gd name="connsiteY1827" fmla="*/ 1483859 h 3652478"/>
                <a:gd name="connsiteX1828" fmla="*/ 9590143 w 10080264"/>
                <a:gd name="connsiteY1828" fmla="*/ 1502936 h 3652478"/>
                <a:gd name="connsiteX1829" fmla="*/ 9600586 w 10080264"/>
                <a:gd name="connsiteY1829" fmla="*/ 1499697 h 3652478"/>
                <a:gd name="connsiteX1830" fmla="*/ 9612830 w 10080264"/>
                <a:gd name="connsiteY1830" fmla="*/ 1497897 h 3652478"/>
                <a:gd name="connsiteX1831" fmla="*/ 4893891 w 10080264"/>
                <a:gd name="connsiteY1831" fmla="*/ 1447806 h 3652478"/>
                <a:gd name="connsiteX1832" fmla="*/ 4850310 w 10080264"/>
                <a:gd name="connsiteY1832" fmla="*/ 1483811 h 3652478"/>
                <a:gd name="connsiteX1833" fmla="*/ 4807091 w 10080264"/>
                <a:gd name="connsiteY1833" fmla="*/ 1521977 h 3652478"/>
                <a:gd name="connsiteX1834" fmla="*/ 4765671 w 10080264"/>
                <a:gd name="connsiteY1834" fmla="*/ 1561943 h 3652478"/>
                <a:gd name="connsiteX1835" fmla="*/ 4723892 w 10080264"/>
                <a:gd name="connsiteY1835" fmla="*/ 1601909 h 3652478"/>
                <a:gd name="connsiteX1836" fmla="*/ 4723892 w 10080264"/>
                <a:gd name="connsiteY1836" fmla="*/ 1613791 h 3652478"/>
                <a:gd name="connsiteX1837" fmla="*/ 4722091 w 10080264"/>
                <a:gd name="connsiteY1837" fmla="*/ 1626033 h 3652478"/>
                <a:gd name="connsiteX1838" fmla="*/ 4742981 w 10080264"/>
                <a:gd name="connsiteY1838" fmla="*/ 1605150 h 3652478"/>
                <a:gd name="connsiteX1839" fmla="*/ 4765671 w 10080264"/>
                <a:gd name="connsiteY1839" fmla="*/ 1582826 h 3652478"/>
                <a:gd name="connsiteX1840" fmla="*/ 4779358 w 10080264"/>
                <a:gd name="connsiteY1840" fmla="*/ 1565544 h 3652478"/>
                <a:gd name="connsiteX1841" fmla="*/ 4795205 w 10080264"/>
                <a:gd name="connsiteY1841" fmla="*/ 1551501 h 3652478"/>
                <a:gd name="connsiteX1842" fmla="*/ 4812493 w 10080264"/>
                <a:gd name="connsiteY1842" fmla="*/ 1541060 h 3652478"/>
                <a:gd name="connsiteX1843" fmla="*/ 4829781 w 10080264"/>
                <a:gd name="connsiteY1843" fmla="*/ 1534219 h 3652478"/>
                <a:gd name="connsiteX1844" fmla="*/ 4829781 w 10080264"/>
                <a:gd name="connsiteY1844" fmla="*/ 1508295 h 3652478"/>
                <a:gd name="connsiteX1845" fmla="*/ 4841666 w 10080264"/>
                <a:gd name="connsiteY1845" fmla="*/ 1506495 h 3652478"/>
                <a:gd name="connsiteX1846" fmla="*/ 4852111 w 10080264"/>
                <a:gd name="connsiteY1846" fmla="*/ 1502894 h 3652478"/>
                <a:gd name="connsiteX1847" fmla="*/ 4860755 w 10080264"/>
                <a:gd name="connsiteY1847" fmla="*/ 1497853 h 3652478"/>
                <a:gd name="connsiteX1848" fmla="*/ 4869399 w 10080264"/>
                <a:gd name="connsiteY1848" fmla="*/ 1491012 h 3652478"/>
                <a:gd name="connsiteX1849" fmla="*/ 4878043 w 10080264"/>
                <a:gd name="connsiteY1849" fmla="*/ 1482371 h 3652478"/>
                <a:gd name="connsiteX1850" fmla="*/ 4886687 w 10080264"/>
                <a:gd name="connsiteY1850" fmla="*/ 1465088 h 3652478"/>
                <a:gd name="connsiteX1851" fmla="*/ 1105832 w 10080264"/>
                <a:gd name="connsiteY1851" fmla="*/ 1431824 h 3652478"/>
                <a:gd name="connsiteX1852" fmla="*/ 1093597 w 10080264"/>
                <a:gd name="connsiteY1852" fmla="*/ 1439024 h 3652478"/>
                <a:gd name="connsiteX1853" fmla="*/ 1083161 w 10080264"/>
                <a:gd name="connsiteY1853" fmla="*/ 1447665 h 3652478"/>
                <a:gd name="connsiteX1854" fmla="*/ 1053653 w 10080264"/>
                <a:gd name="connsiteY1854" fmla="*/ 1468186 h 3652478"/>
                <a:gd name="connsiteX1855" fmla="*/ 1039979 w 10080264"/>
                <a:gd name="connsiteY1855" fmla="*/ 1478627 h 3652478"/>
                <a:gd name="connsiteX1856" fmla="*/ 1029543 w 10080264"/>
                <a:gd name="connsiteY1856" fmla="*/ 1489068 h 3652478"/>
                <a:gd name="connsiteX1857" fmla="*/ 1009031 w 10080264"/>
                <a:gd name="connsiteY1857" fmla="*/ 1506349 h 3652478"/>
                <a:gd name="connsiteX1858" fmla="*/ 991398 w 10080264"/>
                <a:gd name="connsiteY1858" fmla="*/ 1523630 h 3652478"/>
                <a:gd name="connsiteX1859" fmla="*/ 969087 w 10080264"/>
                <a:gd name="connsiteY1859" fmla="*/ 1540912 h 3652478"/>
                <a:gd name="connsiteX1860" fmla="*/ 951454 w 10080264"/>
                <a:gd name="connsiteY1860" fmla="*/ 1558193 h 3652478"/>
                <a:gd name="connsiteX1861" fmla="*/ 944617 w 10080264"/>
                <a:gd name="connsiteY1861" fmla="*/ 1565393 h 3652478"/>
                <a:gd name="connsiteX1862" fmla="*/ 935981 w 10080264"/>
                <a:gd name="connsiteY1862" fmla="*/ 1570434 h 3652478"/>
                <a:gd name="connsiteX1863" fmla="*/ 927344 w 10080264"/>
                <a:gd name="connsiteY1863" fmla="*/ 1575474 h 3652478"/>
                <a:gd name="connsiteX1864" fmla="*/ 918708 w 10080264"/>
                <a:gd name="connsiteY1864" fmla="*/ 1579074 h 3652478"/>
                <a:gd name="connsiteX1865" fmla="*/ 911871 w 10080264"/>
                <a:gd name="connsiteY1865" fmla="*/ 1582675 h 3652478"/>
                <a:gd name="connsiteX1866" fmla="*/ 908272 w 10080264"/>
                <a:gd name="connsiteY1866" fmla="*/ 1587715 h 3652478"/>
                <a:gd name="connsiteX1867" fmla="*/ 927344 w 10080264"/>
                <a:gd name="connsiteY1867" fmla="*/ 1598156 h 3652478"/>
                <a:gd name="connsiteX1868" fmla="*/ 944617 w 10080264"/>
                <a:gd name="connsiteY1868" fmla="*/ 1610397 h 3652478"/>
                <a:gd name="connsiteX1869" fmla="*/ 958651 w 10080264"/>
                <a:gd name="connsiteY1869" fmla="*/ 1593115 h 3652478"/>
                <a:gd name="connsiteX1870" fmla="*/ 974125 w 10080264"/>
                <a:gd name="connsiteY1870" fmla="*/ 1577274 h 3652478"/>
                <a:gd name="connsiteX1871" fmla="*/ 979523 w 10080264"/>
                <a:gd name="connsiteY1871" fmla="*/ 1572234 h 3652478"/>
                <a:gd name="connsiteX1872" fmla="*/ 984561 w 10080264"/>
                <a:gd name="connsiteY1872" fmla="*/ 1566833 h 3652478"/>
                <a:gd name="connsiteX1873" fmla="*/ 989959 w 10080264"/>
                <a:gd name="connsiteY1873" fmla="*/ 1558193 h 3652478"/>
                <a:gd name="connsiteX1874" fmla="*/ 993198 w 10080264"/>
                <a:gd name="connsiteY1874" fmla="*/ 1547752 h 3652478"/>
                <a:gd name="connsiteX1875" fmla="*/ 994997 w 10080264"/>
                <a:gd name="connsiteY1875" fmla="*/ 1535871 h 3652478"/>
                <a:gd name="connsiteX1876" fmla="*/ 1007232 w 10080264"/>
                <a:gd name="connsiteY1876" fmla="*/ 1535871 h 3652478"/>
                <a:gd name="connsiteX1877" fmla="*/ 1014069 w 10080264"/>
                <a:gd name="connsiteY1877" fmla="*/ 1535871 h 3652478"/>
                <a:gd name="connsiteX1878" fmla="*/ 1019107 w 10080264"/>
                <a:gd name="connsiteY1878" fmla="*/ 1537311 h 3652478"/>
                <a:gd name="connsiteX1879" fmla="*/ 1024505 w 10080264"/>
                <a:gd name="connsiteY1879" fmla="*/ 1539111 h 3652478"/>
                <a:gd name="connsiteX1880" fmla="*/ 1043577 w 10080264"/>
                <a:gd name="connsiteY1880" fmla="*/ 1509589 h 3652478"/>
                <a:gd name="connsiteX1881" fmla="*/ 1062289 w 10080264"/>
                <a:gd name="connsiteY1881" fmla="*/ 1482227 h 3652478"/>
                <a:gd name="connsiteX1882" fmla="*/ 1083161 w 10080264"/>
                <a:gd name="connsiteY1882" fmla="*/ 1456305 h 3652478"/>
                <a:gd name="connsiteX1883" fmla="*/ 8575689 w 10080264"/>
                <a:gd name="connsiteY1883" fmla="*/ 1430229 h 3652478"/>
                <a:gd name="connsiteX1884" fmla="*/ 8511228 w 10080264"/>
                <a:gd name="connsiteY1884" fmla="*/ 1468382 h 3652478"/>
                <a:gd name="connsiteX1885" fmla="*/ 8461172 w 10080264"/>
                <a:gd name="connsiteY1885" fmla="*/ 1501136 h 3652478"/>
                <a:gd name="connsiteX1886" fmla="*/ 8411115 w 10080264"/>
                <a:gd name="connsiteY1886" fmla="*/ 1530651 h 3652478"/>
                <a:gd name="connsiteX1887" fmla="*/ 8369342 w 10080264"/>
                <a:gd name="connsiteY1887" fmla="*/ 1556567 h 3652478"/>
                <a:gd name="connsiteX1888" fmla="*/ 8371142 w 10080264"/>
                <a:gd name="connsiteY1888" fmla="*/ 1568804 h 3652478"/>
                <a:gd name="connsiteX1889" fmla="*/ 8371142 w 10080264"/>
                <a:gd name="connsiteY1889" fmla="*/ 1575643 h 3652478"/>
                <a:gd name="connsiteX1890" fmla="*/ 8369342 w 10080264"/>
                <a:gd name="connsiteY1890" fmla="*/ 1581042 h 3652478"/>
                <a:gd name="connsiteX1891" fmla="*/ 8367541 w 10080264"/>
                <a:gd name="connsiteY1891" fmla="*/ 1584642 h 3652478"/>
                <a:gd name="connsiteX1892" fmla="*/ 8502585 w 10080264"/>
                <a:gd name="connsiteY1892" fmla="*/ 1485659 h 3652478"/>
                <a:gd name="connsiteX1893" fmla="*/ 5205074 w 10080264"/>
                <a:gd name="connsiteY1893" fmla="*/ 1430163 h 3652478"/>
                <a:gd name="connsiteX1894" fmla="*/ 5180943 w 10080264"/>
                <a:gd name="connsiteY1894" fmla="*/ 1451046 h 3652478"/>
                <a:gd name="connsiteX1895" fmla="*/ 5158252 w 10080264"/>
                <a:gd name="connsiteY1895" fmla="*/ 1471929 h 3652478"/>
                <a:gd name="connsiteX1896" fmla="*/ 5140964 w 10080264"/>
                <a:gd name="connsiteY1896" fmla="*/ 1485611 h 3652478"/>
                <a:gd name="connsiteX1897" fmla="*/ 5123676 w 10080264"/>
                <a:gd name="connsiteY1897" fmla="*/ 1501094 h 3652478"/>
                <a:gd name="connsiteX1898" fmla="*/ 5101346 w 10080264"/>
                <a:gd name="connsiteY1898" fmla="*/ 1516936 h 3652478"/>
                <a:gd name="connsiteX1899" fmla="*/ 5077215 w 10080264"/>
                <a:gd name="connsiteY1899" fmla="*/ 1532419 h 3652478"/>
                <a:gd name="connsiteX1900" fmla="*/ 5045880 w 10080264"/>
                <a:gd name="connsiteY1900" fmla="*/ 1563743 h 3652478"/>
                <a:gd name="connsiteX1901" fmla="*/ 5011305 w 10080264"/>
                <a:gd name="connsiteY1901" fmla="*/ 1594708 h 3652478"/>
                <a:gd name="connsiteX1902" fmla="*/ 4940712 w 10080264"/>
                <a:gd name="connsiteY1902" fmla="*/ 1655197 h 3652478"/>
                <a:gd name="connsiteX1903" fmla="*/ 4866158 w 10080264"/>
                <a:gd name="connsiteY1903" fmla="*/ 1719647 h 3652478"/>
                <a:gd name="connsiteX1904" fmla="*/ 4798447 w 10080264"/>
                <a:gd name="connsiteY1904" fmla="*/ 1778336 h 3652478"/>
                <a:gd name="connsiteX1905" fmla="*/ 4779358 w 10080264"/>
                <a:gd name="connsiteY1905" fmla="*/ 1797419 h 3652478"/>
                <a:gd name="connsiteX1906" fmla="*/ 4758828 w 10080264"/>
                <a:gd name="connsiteY1906" fmla="*/ 1821542 h 3652478"/>
                <a:gd name="connsiteX1907" fmla="*/ 4746583 w 10080264"/>
                <a:gd name="connsiteY1907" fmla="*/ 1837385 h 3652478"/>
                <a:gd name="connsiteX1908" fmla="*/ 4776116 w 10080264"/>
                <a:gd name="connsiteY1908" fmla="*/ 1819742 h 3652478"/>
                <a:gd name="connsiteX1909" fmla="*/ 4798447 w 10080264"/>
                <a:gd name="connsiteY1909" fmla="*/ 1798859 h 3652478"/>
                <a:gd name="connsiteX1910" fmla="*/ 4824379 w 10080264"/>
                <a:gd name="connsiteY1910" fmla="*/ 1774735 h 3652478"/>
                <a:gd name="connsiteX1911" fmla="*/ 4834823 w 10080264"/>
                <a:gd name="connsiteY1911" fmla="*/ 1764294 h 3652478"/>
                <a:gd name="connsiteX1912" fmla="*/ 4847069 w 10080264"/>
                <a:gd name="connsiteY1912" fmla="*/ 1772935 h 3652478"/>
                <a:gd name="connsiteX1913" fmla="*/ 4848510 w 10080264"/>
                <a:gd name="connsiteY1913" fmla="*/ 1772935 h 3652478"/>
                <a:gd name="connsiteX1914" fmla="*/ 4852111 w 10080264"/>
                <a:gd name="connsiteY1914" fmla="*/ 1757453 h 3652478"/>
                <a:gd name="connsiteX1915" fmla="*/ 4858954 w 10080264"/>
                <a:gd name="connsiteY1915" fmla="*/ 1745571 h 3652478"/>
                <a:gd name="connsiteX1916" fmla="*/ 4869399 w 10080264"/>
                <a:gd name="connsiteY1916" fmla="*/ 1735129 h 3652478"/>
                <a:gd name="connsiteX1917" fmla="*/ 4881645 w 10080264"/>
                <a:gd name="connsiteY1917" fmla="*/ 1726488 h 3652478"/>
                <a:gd name="connsiteX1918" fmla="*/ 4895331 w 10080264"/>
                <a:gd name="connsiteY1918" fmla="*/ 1716046 h 3652478"/>
                <a:gd name="connsiteX1919" fmla="*/ 4909378 w 10080264"/>
                <a:gd name="connsiteY1919" fmla="*/ 1709205 h 3652478"/>
                <a:gd name="connsiteX1920" fmla="*/ 4909378 w 10080264"/>
                <a:gd name="connsiteY1920" fmla="*/ 1707405 h 3652478"/>
                <a:gd name="connsiteX1921" fmla="*/ 4909378 w 10080264"/>
                <a:gd name="connsiteY1921" fmla="*/ 1682921 h 3652478"/>
                <a:gd name="connsiteX1922" fmla="*/ 4930267 w 10080264"/>
                <a:gd name="connsiteY1922" fmla="*/ 1695163 h 3652478"/>
                <a:gd name="connsiteX1923" fmla="*/ 4932068 w 10080264"/>
                <a:gd name="connsiteY1923" fmla="*/ 1695163 h 3652478"/>
                <a:gd name="connsiteX1924" fmla="*/ 4935310 w 10080264"/>
                <a:gd name="connsiteY1924" fmla="*/ 1688322 h 3652478"/>
                <a:gd name="connsiteX1925" fmla="*/ 4935310 w 10080264"/>
                <a:gd name="connsiteY1925" fmla="*/ 1682921 h 3652478"/>
                <a:gd name="connsiteX1926" fmla="*/ 4938911 w 10080264"/>
                <a:gd name="connsiteY1926" fmla="*/ 1676080 h 3652478"/>
                <a:gd name="connsiteX1927" fmla="*/ 4938911 w 10080264"/>
                <a:gd name="connsiteY1927" fmla="*/ 1671040 h 3652478"/>
                <a:gd name="connsiteX1928" fmla="*/ 4947555 w 10080264"/>
                <a:gd name="connsiteY1928" fmla="*/ 1665639 h 3652478"/>
                <a:gd name="connsiteX1929" fmla="*/ 4949356 w 10080264"/>
                <a:gd name="connsiteY1929" fmla="*/ 1665639 h 3652478"/>
                <a:gd name="connsiteX1930" fmla="*/ 4949356 w 10080264"/>
                <a:gd name="connsiteY1930" fmla="*/ 1648356 h 3652478"/>
                <a:gd name="connsiteX1931" fmla="*/ 4959441 w 10080264"/>
                <a:gd name="connsiteY1931" fmla="*/ 1644756 h 3652478"/>
                <a:gd name="connsiteX1932" fmla="*/ 4976729 w 10080264"/>
                <a:gd name="connsiteY1932" fmla="*/ 1636114 h 3652478"/>
                <a:gd name="connsiteX1933" fmla="*/ 4995817 w 10080264"/>
                <a:gd name="connsiteY1933" fmla="*/ 1624232 h 3652478"/>
                <a:gd name="connsiteX1934" fmla="*/ 5014906 w 10080264"/>
                <a:gd name="connsiteY1934" fmla="*/ 1608750 h 3652478"/>
                <a:gd name="connsiteX1935" fmla="*/ 5032194 w 10080264"/>
                <a:gd name="connsiteY1935" fmla="*/ 1589667 h 3652478"/>
                <a:gd name="connsiteX1936" fmla="*/ 5049482 w 10080264"/>
                <a:gd name="connsiteY1936" fmla="*/ 1570584 h 3652478"/>
                <a:gd name="connsiteX1937" fmla="*/ 5068571 w 10080264"/>
                <a:gd name="connsiteY1937" fmla="*/ 1551501 h 3652478"/>
                <a:gd name="connsiteX1938" fmla="*/ 5108189 w 10080264"/>
                <a:gd name="connsiteY1938" fmla="*/ 1516936 h 3652478"/>
                <a:gd name="connsiteX1939" fmla="*/ 5140964 w 10080264"/>
                <a:gd name="connsiteY1939" fmla="*/ 1496053 h 3652478"/>
                <a:gd name="connsiteX1940" fmla="*/ 5168697 w 10080264"/>
                <a:gd name="connsiteY1940" fmla="*/ 1475170 h 3652478"/>
                <a:gd name="connsiteX1941" fmla="*/ 5180943 w 10080264"/>
                <a:gd name="connsiteY1941" fmla="*/ 1466889 h 3652478"/>
                <a:gd name="connsiteX1942" fmla="*/ 5191387 w 10080264"/>
                <a:gd name="connsiteY1942" fmla="*/ 1456447 h 3652478"/>
                <a:gd name="connsiteX1943" fmla="*/ 5200031 w 10080264"/>
                <a:gd name="connsiteY1943" fmla="*/ 1444205 h 3652478"/>
                <a:gd name="connsiteX1944" fmla="*/ 7502074 w 10080264"/>
                <a:gd name="connsiteY1944" fmla="*/ 1429863 h 3652478"/>
                <a:gd name="connsiteX1945" fmla="*/ 7484789 w 10080264"/>
                <a:gd name="connsiteY1945" fmla="*/ 1443906 h 3652478"/>
                <a:gd name="connsiteX1946" fmla="*/ 7488390 w 10080264"/>
                <a:gd name="connsiteY1946" fmla="*/ 1442106 h 3652478"/>
                <a:gd name="connsiteX1947" fmla="*/ 7495232 w 10080264"/>
                <a:gd name="connsiteY1947" fmla="*/ 1437065 h 3652478"/>
                <a:gd name="connsiteX1948" fmla="*/ 6019889 w 10080264"/>
                <a:gd name="connsiteY1948" fmla="*/ 1421222 h 3652478"/>
                <a:gd name="connsiteX1949" fmla="*/ 6007646 w 10080264"/>
                <a:gd name="connsiteY1949" fmla="*/ 1429863 h 3652478"/>
                <a:gd name="connsiteX1950" fmla="*/ 6011247 w 10080264"/>
                <a:gd name="connsiteY1950" fmla="*/ 1433464 h 3652478"/>
                <a:gd name="connsiteX1951" fmla="*/ 4786561 w 10080264"/>
                <a:gd name="connsiteY1951" fmla="*/ 1416481 h 3652478"/>
                <a:gd name="connsiteX1952" fmla="*/ 4720651 w 10080264"/>
                <a:gd name="connsiteY1952" fmla="*/ 1465088 h 3652478"/>
                <a:gd name="connsiteX1953" fmla="*/ 4722091 w 10080264"/>
                <a:gd name="connsiteY1953" fmla="*/ 1466889 h 3652478"/>
                <a:gd name="connsiteX1954" fmla="*/ 4734337 w 10080264"/>
                <a:gd name="connsiteY1954" fmla="*/ 1465088 h 3652478"/>
                <a:gd name="connsiteX1955" fmla="*/ 4750184 w 10080264"/>
                <a:gd name="connsiteY1955" fmla="*/ 1459687 h 3652478"/>
                <a:gd name="connsiteX1956" fmla="*/ 4760269 w 10080264"/>
                <a:gd name="connsiteY1956" fmla="*/ 1454647 h 3652478"/>
                <a:gd name="connsiteX1957" fmla="*/ 4767472 w 10080264"/>
                <a:gd name="connsiteY1957" fmla="*/ 1447806 h 3652478"/>
                <a:gd name="connsiteX1958" fmla="*/ 4770714 w 10080264"/>
                <a:gd name="connsiteY1958" fmla="*/ 1439164 h 3652478"/>
                <a:gd name="connsiteX1959" fmla="*/ 4777917 w 10080264"/>
                <a:gd name="connsiteY1959" fmla="*/ 1426922 h 3652478"/>
                <a:gd name="connsiteX1960" fmla="*/ 6565446 w 10080264"/>
                <a:gd name="connsiteY1960" fmla="*/ 1416181 h 3652478"/>
                <a:gd name="connsiteX1961" fmla="*/ 6514052 w 10080264"/>
                <a:gd name="connsiteY1961" fmla="*/ 1453672 h 3652478"/>
                <a:gd name="connsiteX1962" fmla="*/ 6504588 w 10080264"/>
                <a:gd name="connsiteY1962" fmla="*/ 1459389 h 3652478"/>
                <a:gd name="connsiteX1963" fmla="*/ 6495863 w 10080264"/>
                <a:gd name="connsiteY1963" fmla="*/ 1465701 h 3652478"/>
                <a:gd name="connsiteX1964" fmla="*/ 6450933 w 10080264"/>
                <a:gd name="connsiteY1964" fmla="*/ 1493956 h 3652478"/>
                <a:gd name="connsiteX1965" fmla="*/ 6349024 w 10080264"/>
                <a:gd name="connsiteY1965" fmla="*/ 1561649 h 3652478"/>
                <a:gd name="connsiteX1966" fmla="*/ 6323096 w 10080264"/>
                <a:gd name="connsiteY1966" fmla="*/ 1580733 h 3652478"/>
                <a:gd name="connsiteX1967" fmla="*/ 6274482 w 10080264"/>
                <a:gd name="connsiteY1967" fmla="*/ 1613499 h 3652478"/>
                <a:gd name="connsiteX1968" fmla="*/ 6289967 w 10080264"/>
                <a:gd name="connsiteY1968" fmla="*/ 1613499 h 3652478"/>
                <a:gd name="connsiteX1969" fmla="*/ 6305451 w 10080264"/>
                <a:gd name="connsiteY1969" fmla="*/ 1599816 h 3652478"/>
                <a:gd name="connsiteX1970" fmla="*/ 6323096 w 10080264"/>
                <a:gd name="connsiteY1970" fmla="*/ 1585774 h 3652478"/>
                <a:gd name="connsiteX1971" fmla="*/ 6338581 w 10080264"/>
                <a:gd name="connsiteY1971" fmla="*/ 1573891 h 3652478"/>
                <a:gd name="connsiteX1972" fmla="*/ 6355866 w 10080264"/>
                <a:gd name="connsiteY1972" fmla="*/ 1563449 h 3652478"/>
                <a:gd name="connsiteX1973" fmla="*/ 6423205 w 10080264"/>
                <a:gd name="connsiteY1973" fmla="*/ 1518080 h 3652478"/>
                <a:gd name="connsiteX1974" fmla="*/ 6444091 w 10080264"/>
                <a:gd name="connsiteY1974" fmla="*/ 1506198 h 3652478"/>
                <a:gd name="connsiteX1975" fmla="*/ 6461376 w 10080264"/>
                <a:gd name="connsiteY1975" fmla="*/ 1493956 h 3652478"/>
                <a:gd name="connsiteX1976" fmla="*/ 6475420 w 10080264"/>
                <a:gd name="connsiteY1976" fmla="*/ 1483514 h 3652478"/>
                <a:gd name="connsiteX1977" fmla="*/ 6487663 w 10080264"/>
                <a:gd name="connsiteY1977" fmla="*/ 1471632 h 3652478"/>
                <a:gd name="connsiteX1978" fmla="*/ 6495863 w 10080264"/>
                <a:gd name="connsiteY1978" fmla="*/ 1465701 h 3652478"/>
                <a:gd name="connsiteX1979" fmla="*/ 6508189 w 10080264"/>
                <a:gd name="connsiteY1979" fmla="*/ 1457949 h 3652478"/>
                <a:gd name="connsiteX1980" fmla="*/ 6514052 w 10080264"/>
                <a:gd name="connsiteY1980" fmla="*/ 1453672 h 3652478"/>
                <a:gd name="connsiteX1981" fmla="*/ 6521873 w 10080264"/>
                <a:gd name="connsiteY1981" fmla="*/ 1448947 h 3652478"/>
                <a:gd name="connsiteX1982" fmla="*/ 6555003 w 10080264"/>
                <a:gd name="connsiteY1982" fmla="*/ 1433464 h 3652478"/>
                <a:gd name="connsiteX1983" fmla="*/ 6561845 w 10080264"/>
                <a:gd name="connsiteY1983" fmla="*/ 1421222 h 3652478"/>
                <a:gd name="connsiteX1984" fmla="*/ 4961242 w 10080264"/>
                <a:gd name="connsiteY1984" fmla="*/ 1395598 h 3652478"/>
                <a:gd name="connsiteX1985" fmla="*/ 4924865 w 10080264"/>
                <a:gd name="connsiteY1985" fmla="*/ 1423322 h 3652478"/>
                <a:gd name="connsiteX1986" fmla="*/ 4907577 w 10080264"/>
                <a:gd name="connsiteY1986" fmla="*/ 1437364 h 3652478"/>
                <a:gd name="connsiteX1987" fmla="*/ 4912979 w 10080264"/>
                <a:gd name="connsiteY1987" fmla="*/ 1439164 h 3652478"/>
                <a:gd name="connsiteX1988" fmla="*/ 4919822 w 10080264"/>
                <a:gd name="connsiteY1988" fmla="*/ 1440605 h 3652478"/>
                <a:gd name="connsiteX1989" fmla="*/ 4928466 w 10080264"/>
                <a:gd name="connsiteY1989" fmla="*/ 1431963 h 3652478"/>
                <a:gd name="connsiteX1990" fmla="*/ 4933869 w 10080264"/>
                <a:gd name="connsiteY1990" fmla="*/ 1428723 h 3652478"/>
                <a:gd name="connsiteX1991" fmla="*/ 4940712 w 10080264"/>
                <a:gd name="connsiteY1991" fmla="*/ 1426922 h 3652478"/>
                <a:gd name="connsiteX1992" fmla="*/ 4821137 w 10080264"/>
                <a:gd name="connsiteY1992" fmla="*/ 1390557 h 3652478"/>
                <a:gd name="connsiteX1993" fmla="*/ 4798447 w 10080264"/>
                <a:gd name="connsiteY1993" fmla="*/ 1406039 h 3652478"/>
                <a:gd name="connsiteX1994" fmla="*/ 4807091 w 10080264"/>
                <a:gd name="connsiteY1994" fmla="*/ 1402439 h 3652478"/>
                <a:gd name="connsiteX1995" fmla="*/ 4815735 w 10080264"/>
                <a:gd name="connsiteY1995" fmla="*/ 1399198 h 3652478"/>
                <a:gd name="connsiteX1996" fmla="*/ 3384480 w 10080264"/>
                <a:gd name="connsiteY1996" fmla="*/ 1383770 h 3652478"/>
                <a:gd name="connsiteX1997" fmla="*/ 3295928 w 10080264"/>
                <a:gd name="connsiteY1997" fmla="*/ 1432363 h 3652478"/>
                <a:gd name="connsiteX1998" fmla="*/ 3301328 w 10080264"/>
                <a:gd name="connsiteY1998" fmla="*/ 1439562 h 3652478"/>
                <a:gd name="connsiteX1999" fmla="*/ 3306367 w 10080264"/>
                <a:gd name="connsiteY1999" fmla="*/ 1434163 h 3652478"/>
                <a:gd name="connsiteX2000" fmla="*/ 3313207 w 10080264"/>
                <a:gd name="connsiteY2000" fmla="*/ 1427324 h 3652478"/>
                <a:gd name="connsiteX2001" fmla="*/ 3320046 w 10080264"/>
                <a:gd name="connsiteY2001" fmla="*/ 1423725 h 3652478"/>
                <a:gd name="connsiteX2002" fmla="*/ 3327246 w 10080264"/>
                <a:gd name="connsiteY2002" fmla="*/ 1420485 h 3652478"/>
                <a:gd name="connsiteX2003" fmla="*/ 3342724 w 10080264"/>
                <a:gd name="connsiteY2003" fmla="*/ 1413286 h 3652478"/>
                <a:gd name="connsiteX2004" fmla="*/ 3358563 w 10080264"/>
                <a:gd name="connsiteY2004" fmla="*/ 1406447 h 3652478"/>
                <a:gd name="connsiteX2005" fmla="*/ 3370442 w 10080264"/>
                <a:gd name="connsiteY2005" fmla="*/ 1394208 h 3652478"/>
                <a:gd name="connsiteX2006" fmla="*/ 7373877 w 10080264"/>
                <a:gd name="connsiteY2006" fmla="*/ 1378013 h 3652478"/>
                <a:gd name="connsiteX2007" fmla="*/ 7308338 w 10080264"/>
                <a:gd name="connsiteY2007" fmla="*/ 1412580 h 3652478"/>
                <a:gd name="connsiteX2008" fmla="*/ 7261525 w 10080264"/>
                <a:gd name="connsiteY2008" fmla="*/ 1440305 h 3652478"/>
                <a:gd name="connsiteX2009" fmla="*/ 7219753 w 10080264"/>
                <a:gd name="connsiteY2009" fmla="*/ 1469831 h 3652478"/>
                <a:gd name="connsiteX2010" fmla="*/ 7180142 w 10080264"/>
                <a:gd name="connsiteY2010" fmla="*/ 1499357 h 3652478"/>
                <a:gd name="connsiteX2011" fmla="*/ 7147012 w 10080264"/>
                <a:gd name="connsiteY2011" fmla="*/ 1530323 h 3652478"/>
                <a:gd name="connsiteX2012" fmla="*/ 7136569 w 10080264"/>
                <a:gd name="connsiteY2012" fmla="*/ 1540765 h 3652478"/>
                <a:gd name="connsiteX2013" fmla="*/ 7126486 w 10080264"/>
                <a:gd name="connsiteY2013" fmla="*/ 1547606 h 3652478"/>
                <a:gd name="connsiteX2014" fmla="*/ 7136569 w 10080264"/>
                <a:gd name="connsiteY2014" fmla="*/ 1547606 h 3652478"/>
                <a:gd name="connsiteX2015" fmla="*/ 7145572 w 10080264"/>
                <a:gd name="connsiteY2015" fmla="*/ 1546166 h 3652478"/>
                <a:gd name="connsiteX2016" fmla="*/ 7156015 w 10080264"/>
                <a:gd name="connsiteY2016" fmla="*/ 1540765 h 3652478"/>
                <a:gd name="connsiteX2017" fmla="*/ 7164657 w 10080264"/>
                <a:gd name="connsiteY2017" fmla="*/ 1533924 h 3652478"/>
                <a:gd name="connsiteX2018" fmla="*/ 7190585 w 10080264"/>
                <a:gd name="connsiteY2018" fmla="*/ 1518080 h 3652478"/>
                <a:gd name="connsiteX2019" fmla="*/ 7212911 w 10080264"/>
                <a:gd name="connsiteY2019" fmla="*/ 1500797 h 3652478"/>
                <a:gd name="connsiteX2020" fmla="*/ 7251082 w 10080264"/>
                <a:gd name="connsiteY2020" fmla="*/ 1473432 h 3652478"/>
                <a:gd name="connsiteX2021" fmla="*/ 7282051 w 10080264"/>
                <a:gd name="connsiteY2021" fmla="*/ 1450747 h 3652478"/>
                <a:gd name="connsiteX2022" fmla="*/ 7311579 w 10080264"/>
                <a:gd name="connsiteY2022" fmla="*/ 1426623 h 3652478"/>
                <a:gd name="connsiteX2023" fmla="*/ 7337507 w 10080264"/>
                <a:gd name="connsiteY2023" fmla="*/ 1405739 h 3652478"/>
                <a:gd name="connsiteX2024" fmla="*/ 7365235 w 10080264"/>
                <a:gd name="connsiteY2024" fmla="*/ 1383054 h 3652478"/>
                <a:gd name="connsiteX2025" fmla="*/ 4858954 w 10080264"/>
                <a:gd name="connsiteY2025" fmla="*/ 1361032 h 3652478"/>
                <a:gd name="connsiteX2026" fmla="*/ 4853912 w 10080264"/>
                <a:gd name="connsiteY2026" fmla="*/ 1364633 h 3652478"/>
                <a:gd name="connsiteX2027" fmla="*/ 4860755 w 10080264"/>
                <a:gd name="connsiteY2027" fmla="*/ 1362833 h 3652478"/>
                <a:gd name="connsiteX2028" fmla="*/ 4860755 w 10080264"/>
                <a:gd name="connsiteY2028" fmla="*/ 1361032 h 3652478"/>
                <a:gd name="connsiteX2029" fmla="*/ 1320305 w 10080264"/>
                <a:gd name="connsiteY2029" fmla="*/ 1360898 h 3652478"/>
                <a:gd name="connsiteX2030" fmla="*/ 1290797 w 10080264"/>
                <a:gd name="connsiteY2030" fmla="*/ 1381420 h 3652478"/>
                <a:gd name="connsiteX2031" fmla="*/ 1261289 w 10080264"/>
                <a:gd name="connsiteY2031" fmla="*/ 1405902 h 3652478"/>
                <a:gd name="connsiteX2032" fmla="*/ 1235379 w 10080264"/>
                <a:gd name="connsiteY2032" fmla="*/ 1430023 h 3652478"/>
                <a:gd name="connsiteX2033" fmla="*/ 1209470 w 10080264"/>
                <a:gd name="connsiteY2033" fmla="*/ 1456305 h 3652478"/>
                <a:gd name="connsiteX2034" fmla="*/ 1178523 w 10080264"/>
                <a:gd name="connsiteY2034" fmla="*/ 1487268 h 3652478"/>
                <a:gd name="connsiteX2035" fmla="*/ 1133541 w 10080264"/>
                <a:gd name="connsiteY2035" fmla="*/ 1532271 h 3652478"/>
                <a:gd name="connsiteX2036" fmla="*/ 1110870 w 10080264"/>
                <a:gd name="connsiteY2036" fmla="*/ 1553152 h 3652478"/>
                <a:gd name="connsiteX2037" fmla="*/ 1088199 w 10080264"/>
                <a:gd name="connsiteY2037" fmla="*/ 1572234 h 3652478"/>
                <a:gd name="connsiteX2038" fmla="*/ 1072725 w 10080264"/>
                <a:gd name="connsiteY2038" fmla="*/ 1585915 h 3652478"/>
                <a:gd name="connsiteX2039" fmla="*/ 1057252 w 10080264"/>
                <a:gd name="connsiteY2039" fmla="*/ 1598156 h 3652478"/>
                <a:gd name="connsiteX2040" fmla="*/ 1024505 w 10080264"/>
                <a:gd name="connsiteY2040" fmla="*/ 1622277 h 3652478"/>
                <a:gd name="connsiteX2041" fmla="*/ 1012270 w 10080264"/>
                <a:gd name="connsiteY2041" fmla="*/ 1629118 h 3652478"/>
                <a:gd name="connsiteX2042" fmla="*/ 1001834 w 10080264"/>
                <a:gd name="connsiteY2042" fmla="*/ 1635958 h 3652478"/>
                <a:gd name="connsiteX2043" fmla="*/ 991398 w 10080264"/>
                <a:gd name="connsiteY2043" fmla="*/ 1639559 h 3652478"/>
                <a:gd name="connsiteX2044" fmla="*/ 980962 w 10080264"/>
                <a:gd name="connsiteY2044" fmla="*/ 1643159 h 3652478"/>
                <a:gd name="connsiteX2045" fmla="*/ 1003633 w 10080264"/>
                <a:gd name="connsiteY2045" fmla="*/ 1658640 h 3652478"/>
                <a:gd name="connsiteX2046" fmla="*/ 1019107 w 10080264"/>
                <a:gd name="connsiteY2046" fmla="*/ 1644599 h 3652478"/>
                <a:gd name="connsiteX2047" fmla="*/ 1034941 w 10080264"/>
                <a:gd name="connsiteY2047" fmla="*/ 1630918 h 3652478"/>
                <a:gd name="connsiteX2048" fmla="*/ 1053653 w 10080264"/>
                <a:gd name="connsiteY2048" fmla="*/ 1617237 h 3652478"/>
                <a:gd name="connsiteX2049" fmla="*/ 1074525 w 10080264"/>
                <a:gd name="connsiteY2049" fmla="*/ 1604996 h 3652478"/>
                <a:gd name="connsiteX2050" fmla="*/ 1093597 w 10080264"/>
                <a:gd name="connsiteY2050" fmla="*/ 1593115 h 3652478"/>
                <a:gd name="connsiteX2051" fmla="*/ 1109071 w 10080264"/>
                <a:gd name="connsiteY2051" fmla="*/ 1579074 h 3652478"/>
                <a:gd name="connsiteX2052" fmla="*/ 1123105 w 10080264"/>
                <a:gd name="connsiteY2052" fmla="*/ 1565393 h 3652478"/>
                <a:gd name="connsiteX2053" fmla="*/ 1134980 w 10080264"/>
                <a:gd name="connsiteY2053" fmla="*/ 1551352 h 3652478"/>
                <a:gd name="connsiteX2054" fmla="*/ 1138579 w 10080264"/>
                <a:gd name="connsiteY2054" fmla="*/ 1546312 h 3652478"/>
                <a:gd name="connsiteX2055" fmla="*/ 1145416 w 10080264"/>
                <a:gd name="connsiteY2055" fmla="*/ 1546312 h 3652478"/>
                <a:gd name="connsiteX2056" fmla="*/ 1149014 w 10080264"/>
                <a:gd name="connsiteY2056" fmla="*/ 1546312 h 3652478"/>
                <a:gd name="connsiteX2057" fmla="*/ 1154412 w 10080264"/>
                <a:gd name="connsiteY2057" fmla="*/ 1540912 h 3652478"/>
                <a:gd name="connsiteX2058" fmla="*/ 1161249 w 10080264"/>
                <a:gd name="connsiteY2058" fmla="*/ 1535871 h 3652478"/>
                <a:gd name="connsiteX2059" fmla="*/ 1209470 w 10080264"/>
                <a:gd name="connsiteY2059" fmla="*/ 1492308 h 3652478"/>
                <a:gd name="connsiteX2060" fmla="*/ 1259850 w 10080264"/>
                <a:gd name="connsiteY2060" fmla="*/ 1445865 h 3652478"/>
                <a:gd name="connsiteX2061" fmla="*/ 1280361 w 10080264"/>
                <a:gd name="connsiteY2061" fmla="*/ 1424983 h 3652478"/>
                <a:gd name="connsiteX2062" fmla="*/ 1304831 w 10080264"/>
                <a:gd name="connsiteY2062" fmla="*/ 1405902 h 3652478"/>
                <a:gd name="connsiteX2063" fmla="*/ 1328942 w 10080264"/>
                <a:gd name="connsiteY2063" fmla="*/ 1388620 h 3652478"/>
                <a:gd name="connsiteX2064" fmla="*/ 1353052 w 10080264"/>
                <a:gd name="connsiteY2064" fmla="*/ 1372779 h 3652478"/>
                <a:gd name="connsiteX2065" fmla="*/ 1348014 w 10080264"/>
                <a:gd name="connsiteY2065" fmla="*/ 1369539 h 3652478"/>
                <a:gd name="connsiteX2066" fmla="*/ 4765671 w 10080264"/>
                <a:gd name="connsiteY2066" fmla="*/ 1336909 h 3652478"/>
                <a:gd name="connsiteX2067" fmla="*/ 4748384 w 10080264"/>
                <a:gd name="connsiteY2067" fmla="*/ 1341950 h 3652478"/>
                <a:gd name="connsiteX2068" fmla="*/ 4730735 w 10080264"/>
                <a:gd name="connsiteY2068" fmla="*/ 1347350 h 3652478"/>
                <a:gd name="connsiteX2069" fmla="*/ 4725693 w 10080264"/>
                <a:gd name="connsiteY2069" fmla="*/ 1348791 h 3652478"/>
                <a:gd name="connsiteX2070" fmla="*/ 4725693 w 10080264"/>
                <a:gd name="connsiteY2070" fmla="*/ 1362833 h 3652478"/>
                <a:gd name="connsiteX2071" fmla="*/ 4723892 w 10080264"/>
                <a:gd name="connsiteY2071" fmla="*/ 1376515 h 3652478"/>
                <a:gd name="connsiteX2072" fmla="*/ 4732536 w 10080264"/>
                <a:gd name="connsiteY2072" fmla="*/ 1369674 h 3652478"/>
                <a:gd name="connsiteX2073" fmla="*/ 4741180 w 10080264"/>
                <a:gd name="connsiteY2073" fmla="*/ 1362833 h 3652478"/>
                <a:gd name="connsiteX2074" fmla="*/ 4762070 w 10080264"/>
                <a:gd name="connsiteY2074" fmla="*/ 1341950 h 3652478"/>
                <a:gd name="connsiteX2075" fmla="*/ 697397 w 10080264"/>
                <a:gd name="connsiteY2075" fmla="*/ 1331376 h 3652478"/>
                <a:gd name="connsiteX2076" fmla="*/ 683363 w 10080264"/>
                <a:gd name="connsiteY2076" fmla="*/ 1338577 h 3652478"/>
                <a:gd name="connsiteX2077" fmla="*/ 690560 w 10080264"/>
                <a:gd name="connsiteY2077" fmla="*/ 1334977 h 3652478"/>
                <a:gd name="connsiteX2078" fmla="*/ 3793041 w 10080264"/>
                <a:gd name="connsiteY2078" fmla="*/ 1328697 h 3652478"/>
                <a:gd name="connsiteX2079" fmla="*/ 3742646 w 10080264"/>
                <a:gd name="connsiteY2079" fmla="*/ 1363252 h 3652478"/>
                <a:gd name="connsiteX2080" fmla="*/ 3692611 w 10080264"/>
                <a:gd name="connsiteY2080" fmla="*/ 1396008 h 3652478"/>
                <a:gd name="connsiteX2081" fmla="*/ 3640416 w 10080264"/>
                <a:gd name="connsiteY2081" fmla="*/ 1425524 h 3652478"/>
                <a:gd name="connsiteX2082" fmla="*/ 3586781 w 10080264"/>
                <a:gd name="connsiteY2082" fmla="*/ 1455040 h 3652478"/>
                <a:gd name="connsiteX2083" fmla="*/ 3536746 w 10080264"/>
                <a:gd name="connsiteY2083" fmla="*/ 1480957 h 3652478"/>
                <a:gd name="connsiteX2084" fmla="*/ 3569503 w 10080264"/>
                <a:gd name="connsiteY2084" fmla="*/ 1465479 h 3652478"/>
                <a:gd name="connsiteX2085" fmla="*/ 3635376 w 10080264"/>
                <a:gd name="connsiteY2085" fmla="*/ 1434163 h 3652478"/>
                <a:gd name="connsiteX2086" fmla="*/ 3694411 w 10080264"/>
                <a:gd name="connsiteY2086" fmla="*/ 1401048 h 3652478"/>
                <a:gd name="connsiteX2087" fmla="*/ 3745886 w 10080264"/>
                <a:gd name="connsiteY2087" fmla="*/ 1368292 h 3652478"/>
                <a:gd name="connsiteX2088" fmla="*/ 3770364 w 10080264"/>
                <a:gd name="connsiteY2088" fmla="*/ 1351014 h 3652478"/>
                <a:gd name="connsiteX2089" fmla="*/ 3793041 w 10080264"/>
                <a:gd name="connsiteY2089" fmla="*/ 1333736 h 3652478"/>
                <a:gd name="connsiteX2090" fmla="*/ 7136569 w 10080264"/>
                <a:gd name="connsiteY2090" fmla="*/ 1326163 h 3652478"/>
                <a:gd name="connsiteX2091" fmla="*/ 7122885 w 10080264"/>
                <a:gd name="connsiteY2091" fmla="*/ 1334805 h 3652478"/>
                <a:gd name="connsiteX2092" fmla="*/ 7076072 w 10080264"/>
                <a:gd name="connsiteY2092" fmla="*/ 1365771 h 3652478"/>
                <a:gd name="connsiteX2093" fmla="*/ 7093357 w 10080264"/>
                <a:gd name="connsiteY2093" fmla="*/ 1362530 h 3652478"/>
                <a:gd name="connsiteX2094" fmla="*/ 7096958 w 10080264"/>
                <a:gd name="connsiteY2094" fmla="*/ 1355689 h 3652478"/>
                <a:gd name="connsiteX2095" fmla="*/ 7101999 w 10080264"/>
                <a:gd name="connsiteY2095" fmla="*/ 1350288 h 3652478"/>
                <a:gd name="connsiteX2096" fmla="*/ 7107401 w 10080264"/>
                <a:gd name="connsiteY2096" fmla="*/ 1347047 h 3652478"/>
                <a:gd name="connsiteX2097" fmla="*/ 7112442 w 10080264"/>
                <a:gd name="connsiteY2097" fmla="*/ 1345247 h 3652478"/>
                <a:gd name="connsiteX2098" fmla="*/ 6859650 w 10080264"/>
                <a:gd name="connsiteY2098" fmla="*/ 1315721 h 3652478"/>
                <a:gd name="connsiteX2099" fmla="*/ 6854608 w 10080264"/>
                <a:gd name="connsiteY2099" fmla="*/ 1321122 h 3652478"/>
                <a:gd name="connsiteX2100" fmla="*/ 6851007 w 10080264"/>
                <a:gd name="connsiteY2100" fmla="*/ 1322563 h 3652478"/>
                <a:gd name="connsiteX2101" fmla="*/ 6863251 w 10080264"/>
                <a:gd name="connsiteY2101" fmla="*/ 1319322 h 3652478"/>
                <a:gd name="connsiteX2102" fmla="*/ 7481188 w 10080264"/>
                <a:gd name="connsiteY2102" fmla="*/ 1310680 h 3652478"/>
                <a:gd name="connsiteX2103" fmla="*/ 7458862 w 10080264"/>
                <a:gd name="connsiteY2103" fmla="*/ 1326163 h 3652478"/>
                <a:gd name="connsiteX2104" fmla="*/ 7464263 w 10080264"/>
                <a:gd name="connsiteY2104" fmla="*/ 1322563 h 3652478"/>
                <a:gd name="connsiteX2105" fmla="*/ 7474346 w 10080264"/>
                <a:gd name="connsiteY2105" fmla="*/ 1317522 h 3652478"/>
                <a:gd name="connsiteX2106" fmla="*/ 3174980 w 10080264"/>
                <a:gd name="connsiteY2106" fmla="*/ 1307820 h 3652478"/>
                <a:gd name="connsiteX2107" fmla="*/ 3167780 w 10080264"/>
                <a:gd name="connsiteY2107" fmla="*/ 1313219 h 3652478"/>
                <a:gd name="connsiteX2108" fmla="*/ 3171380 w 10080264"/>
                <a:gd name="connsiteY2108" fmla="*/ 1311419 h 3652478"/>
                <a:gd name="connsiteX2109" fmla="*/ 7522960 w 10080264"/>
                <a:gd name="connsiteY2109" fmla="*/ 1287996 h 3652478"/>
                <a:gd name="connsiteX2110" fmla="*/ 7528001 w 10080264"/>
                <a:gd name="connsiteY2110" fmla="*/ 1291597 h 3652478"/>
                <a:gd name="connsiteX2111" fmla="*/ 7528001 w 10080264"/>
                <a:gd name="connsiteY2111" fmla="*/ 1287996 h 3652478"/>
                <a:gd name="connsiteX2112" fmla="*/ 6568687 w 10080264"/>
                <a:gd name="connsiteY2112" fmla="*/ 1279354 h 3652478"/>
                <a:gd name="connsiteX2113" fmla="*/ 6447692 w 10080264"/>
                <a:gd name="connsiteY2113" fmla="*/ 1357129 h 3652478"/>
                <a:gd name="connsiteX2114" fmla="*/ 6336780 w 10080264"/>
                <a:gd name="connsiteY2114" fmla="*/ 1431664 h 3652478"/>
                <a:gd name="connsiteX2115" fmla="*/ 6236311 w 10080264"/>
                <a:gd name="connsiteY2115" fmla="*/ 1502598 h 3652478"/>
                <a:gd name="connsiteX2116" fmla="*/ 6144485 w 10080264"/>
                <a:gd name="connsiteY2116" fmla="*/ 1573891 h 3652478"/>
                <a:gd name="connsiteX2117" fmla="*/ 6125400 w 10080264"/>
                <a:gd name="connsiteY2117" fmla="*/ 1584333 h 3652478"/>
                <a:gd name="connsiteX2118" fmla="*/ 6108115 w 10080264"/>
                <a:gd name="connsiteY2118" fmla="*/ 1596216 h 3652478"/>
                <a:gd name="connsiteX2119" fmla="*/ 6094431 w 10080264"/>
                <a:gd name="connsiteY2119" fmla="*/ 1604857 h 3652478"/>
                <a:gd name="connsiteX2120" fmla="*/ 6071744 w 10080264"/>
                <a:gd name="connsiteY2120" fmla="*/ 1618900 h 3652478"/>
                <a:gd name="connsiteX2121" fmla="*/ 6051218 w 10080264"/>
                <a:gd name="connsiteY2121" fmla="*/ 1634383 h 3652478"/>
                <a:gd name="connsiteX2122" fmla="*/ 6042576 w 10080264"/>
                <a:gd name="connsiteY2122" fmla="*/ 1641224 h 3652478"/>
                <a:gd name="connsiteX2123" fmla="*/ 6033933 w 10080264"/>
                <a:gd name="connsiteY2123" fmla="*/ 1648066 h 3652478"/>
                <a:gd name="connsiteX2124" fmla="*/ 6024931 w 10080264"/>
                <a:gd name="connsiteY2124" fmla="*/ 1656707 h 3652478"/>
                <a:gd name="connsiteX2125" fmla="*/ 6019889 w 10080264"/>
                <a:gd name="connsiteY2125" fmla="*/ 1665349 h 3652478"/>
                <a:gd name="connsiteX2126" fmla="*/ 6018089 w 10080264"/>
                <a:gd name="connsiteY2126" fmla="*/ 1670750 h 3652478"/>
                <a:gd name="connsiteX2127" fmla="*/ 6016288 w 10080264"/>
                <a:gd name="connsiteY2127" fmla="*/ 1673991 h 3652478"/>
                <a:gd name="connsiteX2128" fmla="*/ 6014848 w 10080264"/>
                <a:gd name="connsiteY2128" fmla="*/ 1677591 h 3652478"/>
                <a:gd name="connsiteX2129" fmla="*/ 6013047 w 10080264"/>
                <a:gd name="connsiteY2129" fmla="*/ 1684433 h 3652478"/>
                <a:gd name="connsiteX2130" fmla="*/ 6078946 w 10080264"/>
                <a:gd name="connsiteY2130" fmla="*/ 1644465 h 3652478"/>
                <a:gd name="connsiteX2131" fmla="*/ 6144485 w 10080264"/>
                <a:gd name="connsiteY2131" fmla="*/ 1601617 h 3652478"/>
                <a:gd name="connsiteX2132" fmla="*/ 6177614 w 10080264"/>
                <a:gd name="connsiteY2132" fmla="*/ 1578932 h 3652478"/>
                <a:gd name="connsiteX2133" fmla="*/ 6208583 w 10080264"/>
                <a:gd name="connsiteY2133" fmla="*/ 1554808 h 3652478"/>
                <a:gd name="connsiteX2134" fmla="*/ 6238112 w 10080264"/>
                <a:gd name="connsiteY2134" fmla="*/ 1528523 h 3652478"/>
                <a:gd name="connsiteX2135" fmla="*/ 6267280 w 10080264"/>
                <a:gd name="connsiteY2135" fmla="*/ 1502598 h 3652478"/>
                <a:gd name="connsiteX2136" fmla="*/ 6270881 w 10080264"/>
                <a:gd name="connsiteY2136" fmla="*/ 1497557 h 3652478"/>
                <a:gd name="connsiteX2137" fmla="*/ 6277723 w 10080264"/>
                <a:gd name="connsiteY2137" fmla="*/ 1497557 h 3652478"/>
                <a:gd name="connsiteX2138" fmla="*/ 6283125 w 10080264"/>
                <a:gd name="connsiteY2138" fmla="*/ 1497557 h 3652478"/>
                <a:gd name="connsiteX2139" fmla="*/ 6284925 w 10080264"/>
                <a:gd name="connsiteY2139" fmla="*/ 1493956 h 3652478"/>
                <a:gd name="connsiteX2140" fmla="*/ 6289967 w 10080264"/>
                <a:gd name="connsiteY2140" fmla="*/ 1490715 h 3652478"/>
                <a:gd name="connsiteX2141" fmla="*/ 6295368 w 10080264"/>
                <a:gd name="connsiteY2141" fmla="*/ 1488915 h 3652478"/>
                <a:gd name="connsiteX2142" fmla="*/ 6307252 w 10080264"/>
                <a:gd name="connsiteY2142" fmla="*/ 1487115 h 3652478"/>
                <a:gd name="connsiteX2143" fmla="*/ 6310853 w 10080264"/>
                <a:gd name="connsiteY2143" fmla="*/ 1480273 h 3652478"/>
                <a:gd name="connsiteX2144" fmla="*/ 6315894 w 10080264"/>
                <a:gd name="connsiteY2144" fmla="*/ 1473432 h 3652478"/>
                <a:gd name="connsiteX2145" fmla="*/ 6324897 w 10080264"/>
                <a:gd name="connsiteY2145" fmla="*/ 1468031 h 3652478"/>
                <a:gd name="connsiteX2146" fmla="*/ 6333539 w 10080264"/>
                <a:gd name="connsiteY2146" fmla="*/ 1464790 h 3652478"/>
                <a:gd name="connsiteX2147" fmla="*/ 6345423 w 10080264"/>
                <a:gd name="connsiteY2147" fmla="*/ 1459389 h 3652478"/>
                <a:gd name="connsiteX2148" fmla="*/ 6357666 w 10080264"/>
                <a:gd name="connsiteY2148" fmla="*/ 1454348 h 3652478"/>
                <a:gd name="connsiteX2149" fmla="*/ 6371350 w 10080264"/>
                <a:gd name="connsiteY2149" fmla="*/ 1448947 h 3652478"/>
                <a:gd name="connsiteX2150" fmla="*/ 6379992 w 10080264"/>
                <a:gd name="connsiteY2150" fmla="*/ 1443906 h 3652478"/>
                <a:gd name="connsiteX2151" fmla="*/ 6388635 w 10080264"/>
                <a:gd name="connsiteY2151" fmla="*/ 1435265 h 3652478"/>
                <a:gd name="connsiteX2152" fmla="*/ 6393676 w 10080264"/>
                <a:gd name="connsiteY2152" fmla="*/ 1428423 h 3652478"/>
                <a:gd name="connsiteX2153" fmla="*/ 6400878 w 10080264"/>
                <a:gd name="connsiteY2153" fmla="*/ 1421222 h 3652478"/>
                <a:gd name="connsiteX2154" fmla="*/ 6409521 w 10080264"/>
                <a:gd name="connsiteY2154" fmla="*/ 1416181 h 3652478"/>
                <a:gd name="connsiteX2155" fmla="*/ 6418163 w 10080264"/>
                <a:gd name="connsiteY2155" fmla="*/ 1412580 h 3652478"/>
                <a:gd name="connsiteX2156" fmla="*/ 6442290 w 10080264"/>
                <a:gd name="connsiteY2156" fmla="*/ 1402138 h 3652478"/>
                <a:gd name="connsiteX2157" fmla="*/ 6463176 w 10080264"/>
                <a:gd name="connsiteY2157" fmla="*/ 1390256 h 3652478"/>
                <a:gd name="connsiteX2158" fmla="*/ 6480461 w 10080264"/>
                <a:gd name="connsiteY2158" fmla="*/ 1376213 h 3652478"/>
                <a:gd name="connsiteX2159" fmla="*/ 6494505 w 10080264"/>
                <a:gd name="connsiteY2159" fmla="*/ 1360730 h 3652478"/>
                <a:gd name="connsiteX2160" fmla="*/ 6508189 w 10080264"/>
                <a:gd name="connsiteY2160" fmla="*/ 1345247 h 3652478"/>
                <a:gd name="connsiteX2161" fmla="*/ 6523674 w 10080264"/>
                <a:gd name="connsiteY2161" fmla="*/ 1331204 h 3652478"/>
                <a:gd name="connsiteX2162" fmla="*/ 6544560 w 10080264"/>
                <a:gd name="connsiteY2162" fmla="*/ 1319322 h 3652478"/>
                <a:gd name="connsiteX2163" fmla="*/ 6566886 w 10080264"/>
                <a:gd name="connsiteY2163" fmla="*/ 1307080 h 3652478"/>
                <a:gd name="connsiteX2164" fmla="*/ 6568687 w 10080264"/>
                <a:gd name="connsiteY2164" fmla="*/ 1298438 h 3652478"/>
                <a:gd name="connsiteX2165" fmla="*/ 6570487 w 10080264"/>
                <a:gd name="connsiteY2165" fmla="*/ 1294837 h 3652478"/>
                <a:gd name="connsiteX2166" fmla="*/ 6572288 w 10080264"/>
                <a:gd name="connsiteY2166" fmla="*/ 1289796 h 3652478"/>
                <a:gd name="connsiteX2167" fmla="*/ 6570487 w 10080264"/>
                <a:gd name="connsiteY2167" fmla="*/ 1284395 h 3652478"/>
                <a:gd name="connsiteX2168" fmla="*/ 3708090 w 10080264"/>
                <a:gd name="connsiteY2168" fmla="*/ 1274704 h 3652478"/>
                <a:gd name="connsiteX2169" fmla="*/ 3671733 w 10080264"/>
                <a:gd name="connsiteY2169" fmla="*/ 1300981 h 3652478"/>
                <a:gd name="connsiteX2170" fmla="*/ 3633577 w 10080264"/>
                <a:gd name="connsiteY2170" fmla="*/ 1325097 h 3652478"/>
                <a:gd name="connsiteX2171" fmla="*/ 3591821 w 10080264"/>
                <a:gd name="connsiteY2171" fmla="*/ 1349214 h 3652478"/>
                <a:gd name="connsiteX2172" fmla="*/ 3548985 w 10080264"/>
                <a:gd name="connsiteY2172" fmla="*/ 1371891 h 3652478"/>
                <a:gd name="connsiteX2173" fmla="*/ 3489950 w 10080264"/>
                <a:gd name="connsiteY2173" fmla="*/ 1404647 h 3652478"/>
                <a:gd name="connsiteX2174" fmla="*/ 3434515 w 10080264"/>
                <a:gd name="connsiteY2174" fmla="*/ 1435963 h 3652478"/>
                <a:gd name="connsiteX2175" fmla="*/ 3384480 w 10080264"/>
                <a:gd name="connsiteY2175" fmla="*/ 1467279 h 3652478"/>
                <a:gd name="connsiteX2176" fmla="*/ 3337685 w 10080264"/>
                <a:gd name="connsiteY2176" fmla="*/ 1496435 h 3652478"/>
                <a:gd name="connsiteX2177" fmla="*/ 3339124 w 10080264"/>
                <a:gd name="connsiteY2177" fmla="*/ 1503274 h 3652478"/>
                <a:gd name="connsiteX2178" fmla="*/ 3340924 w 10080264"/>
                <a:gd name="connsiteY2178" fmla="*/ 1510113 h 3652478"/>
                <a:gd name="connsiteX2179" fmla="*/ 3340924 w 10080264"/>
                <a:gd name="connsiteY2179" fmla="*/ 1517312 h 3652478"/>
                <a:gd name="connsiteX2180" fmla="*/ 3339124 w 10080264"/>
                <a:gd name="connsiteY2180" fmla="*/ 1524151 h 3652478"/>
                <a:gd name="connsiteX2181" fmla="*/ 3382680 w 10080264"/>
                <a:gd name="connsiteY2181" fmla="*/ 1494635 h 3652478"/>
                <a:gd name="connsiteX2182" fmla="*/ 3424076 w 10080264"/>
                <a:gd name="connsiteY2182" fmla="*/ 1463679 h 3652478"/>
                <a:gd name="connsiteX2183" fmla="*/ 3451794 w 10080264"/>
                <a:gd name="connsiteY2183" fmla="*/ 1444602 h 3652478"/>
                <a:gd name="connsiteX2184" fmla="*/ 3479511 w 10080264"/>
                <a:gd name="connsiteY2184" fmla="*/ 1429124 h 3652478"/>
                <a:gd name="connsiteX2185" fmla="*/ 3510828 w 10080264"/>
                <a:gd name="connsiteY2185" fmla="*/ 1416885 h 3652478"/>
                <a:gd name="connsiteX2186" fmla="*/ 3541786 w 10080264"/>
                <a:gd name="connsiteY2186" fmla="*/ 1406447 h 3652478"/>
                <a:gd name="connsiteX2187" fmla="*/ 3557624 w 10080264"/>
                <a:gd name="connsiteY2187" fmla="*/ 1392409 h 3652478"/>
                <a:gd name="connsiteX2188" fmla="*/ 3573102 w 10080264"/>
                <a:gd name="connsiteY2188" fmla="*/ 1380530 h 3652478"/>
                <a:gd name="connsiteX2189" fmla="*/ 3604060 w 10080264"/>
                <a:gd name="connsiteY2189" fmla="*/ 1357853 h 3652478"/>
                <a:gd name="connsiteX2190" fmla="*/ 3619538 w 10080264"/>
                <a:gd name="connsiteY2190" fmla="*/ 1347775 h 3652478"/>
                <a:gd name="connsiteX2191" fmla="*/ 3637177 w 10080264"/>
                <a:gd name="connsiteY2191" fmla="*/ 1337336 h 3652478"/>
                <a:gd name="connsiteX2192" fmla="*/ 3675333 w 10080264"/>
                <a:gd name="connsiteY2192" fmla="*/ 1321858 h 3652478"/>
                <a:gd name="connsiteX2193" fmla="*/ 3690811 w 10080264"/>
                <a:gd name="connsiteY2193" fmla="*/ 1299181 h 3652478"/>
                <a:gd name="connsiteX2194" fmla="*/ 757853 w 10080264"/>
                <a:gd name="connsiteY2194" fmla="*/ 1269092 h 3652478"/>
                <a:gd name="connsiteX2195" fmla="*/ 742379 w 10080264"/>
                <a:gd name="connsiteY2195" fmla="*/ 1274132 h 3652478"/>
                <a:gd name="connsiteX2196" fmla="*/ 735542 w 10080264"/>
                <a:gd name="connsiteY2196" fmla="*/ 1289973 h 3652478"/>
                <a:gd name="connsiteX2197" fmla="*/ 728705 w 10080264"/>
                <a:gd name="connsiteY2197" fmla="*/ 1305454 h 3652478"/>
                <a:gd name="connsiteX2198" fmla="*/ 735542 w 10080264"/>
                <a:gd name="connsiteY2198" fmla="*/ 1293574 h 3652478"/>
                <a:gd name="connsiteX2199" fmla="*/ 745978 w 10080264"/>
                <a:gd name="connsiteY2199" fmla="*/ 1281333 h 3652478"/>
                <a:gd name="connsiteX2200" fmla="*/ 3432716 w 10080264"/>
                <a:gd name="connsiteY2200" fmla="*/ 1257426 h 3652478"/>
                <a:gd name="connsiteX2201" fmla="*/ 3358563 w 10080264"/>
                <a:gd name="connsiteY2201" fmla="*/ 1297381 h 3652478"/>
                <a:gd name="connsiteX2202" fmla="*/ 3284049 w 10080264"/>
                <a:gd name="connsiteY2202" fmla="*/ 1337336 h 3652478"/>
                <a:gd name="connsiteX2203" fmla="*/ 3240854 w 10080264"/>
                <a:gd name="connsiteY2203" fmla="*/ 1359653 h 3652478"/>
                <a:gd name="connsiteX2204" fmla="*/ 3240854 w 10080264"/>
                <a:gd name="connsiteY2204" fmla="*/ 1361453 h 3652478"/>
                <a:gd name="connsiteX2205" fmla="*/ 3245893 w 10080264"/>
                <a:gd name="connsiteY2205" fmla="*/ 1363252 h 3652478"/>
                <a:gd name="connsiteX2206" fmla="*/ 3254532 w 10080264"/>
                <a:gd name="connsiteY2206" fmla="*/ 1373331 h 3652478"/>
                <a:gd name="connsiteX2207" fmla="*/ 3271811 w 10080264"/>
                <a:gd name="connsiteY2207" fmla="*/ 1363252 h 3652478"/>
                <a:gd name="connsiteX2208" fmla="*/ 3289089 w 10080264"/>
                <a:gd name="connsiteY2208" fmla="*/ 1351014 h 3652478"/>
                <a:gd name="connsiteX2209" fmla="*/ 3308168 w 10080264"/>
                <a:gd name="connsiteY2209" fmla="*/ 1339136 h 3652478"/>
                <a:gd name="connsiteX2210" fmla="*/ 3318607 w 10080264"/>
                <a:gd name="connsiteY2210" fmla="*/ 1330497 h 3652478"/>
                <a:gd name="connsiteX2211" fmla="*/ 3329046 w 10080264"/>
                <a:gd name="connsiteY2211" fmla="*/ 1323298 h 3652478"/>
                <a:gd name="connsiteX2212" fmla="*/ 3339124 w 10080264"/>
                <a:gd name="connsiteY2212" fmla="*/ 1314659 h 3652478"/>
                <a:gd name="connsiteX2213" fmla="*/ 3351363 w 10080264"/>
                <a:gd name="connsiteY2213" fmla="*/ 1304220 h 3652478"/>
                <a:gd name="connsiteX2214" fmla="*/ 3367202 w 10080264"/>
                <a:gd name="connsiteY2214" fmla="*/ 1295581 h 3652478"/>
                <a:gd name="connsiteX2215" fmla="*/ 3386280 w 10080264"/>
                <a:gd name="connsiteY2215" fmla="*/ 1285143 h 3652478"/>
                <a:gd name="connsiteX2216" fmla="*/ 3399959 w 10080264"/>
                <a:gd name="connsiteY2216" fmla="*/ 1280103 h 3652478"/>
                <a:gd name="connsiteX2217" fmla="*/ 3412197 w 10080264"/>
                <a:gd name="connsiteY2217" fmla="*/ 1273264 h 3652478"/>
                <a:gd name="connsiteX2218" fmla="*/ 3422636 w 10080264"/>
                <a:gd name="connsiteY2218" fmla="*/ 1266065 h 3652478"/>
                <a:gd name="connsiteX2219" fmla="*/ 3430916 w 10080264"/>
                <a:gd name="connsiteY2219" fmla="*/ 1259226 h 3652478"/>
                <a:gd name="connsiteX2220" fmla="*/ 2479166 w 10080264"/>
                <a:gd name="connsiteY2220" fmla="*/ 1243748 h 3652478"/>
                <a:gd name="connsiteX2221" fmla="*/ 2415091 w 10080264"/>
                <a:gd name="connsiteY2221" fmla="*/ 1281903 h 3652478"/>
                <a:gd name="connsiteX2222" fmla="*/ 2352817 w 10080264"/>
                <a:gd name="connsiteY2222" fmla="*/ 1323298 h 3652478"/>
                <a:gd name="connsiteX2223" fmla="*/ 2290543 w 10080264"/>
                <a:gd name="connsiteY2223" fmla="*/ 1365052 h 3652478"/>
                <a:gd name="connsiteX2224" fmla="*/ 2229709 w 10080264"/>
                <a:gd name="connsiteY2224" fmla="*/ 1408247 h 3652478"/>
                <a:gd name="connsiteX2225" fmla="*/ 2231509 w 10080264"/>
                <a:gd name="connsiteY2225" fmla="*/ 1413286 h 3652478"/>
                <a:gd name="connsiteX2226" fmla="*/ 2233308 w 10080264"/>
                <a:gd name="connsiteY2226" fmla="*/ 1421925 h 3652478"/>
                <a:gd name="connsiteX2227" fmla="*/ 2238348 w 10080264"/>
                <a:gd name="connsiteY2227" fmla="*/ 1411486 h 3652478"/>
                <a:gd name="connsiteX2228" fmla="*/ 2243747 w 10080264"/>
                <a:gd name="connsiteY2228" fmla="*/ 1406447 h 3652478"/>
                <a:gd name="connsiteX2229" fmla="*/ 2250587 w 10080264"/>
                <a:gd name="connsiteY2229" fmla="*/ 1404647 h 3652478"/>
                <a:gd name="connsiteX2230" fmla="*/ 2254186 w 10080264"/>
                <a:gd name="connsiteY2230" fmla="*/ 1404647 h 3652478"/>
                <a:gd name="connsiteX2231" fmla="*/ 2261026 w 10080264"/>
                <a:gd name="connsiteY2231" fmla="*/ 1404647 h 3652478"/>
                <a:gd name="connsiteX2232" fmla="*/ 2266426 w 10080264"/>
                <a:gd name="connsiteY2232" fmla="*/ 1408247 h 3652478"/>
                <a:gd name="connsiteX2233" fmla="*/ 2273265 w 10080264"/>
                <a:gd name="connsiteY2233" fmla="*/ 1397808 h 3652478"/>
                <a:gd name="connsiteX2234" fmla="*/ 2283704 w 10080264"/>
                <a:gd name="connsiteY2234" fmla="*/ 1387369 h 3652478"/>
                <a:gd name="connsiteX2235" fmla="*/ 2292343 w 10080264"/>
                <a:gd name="connsiteY2235" fmla="*/ 1378730 h 3652478"/>
                <a:gd name="connsiteX2236" fmla="*/ 2302422 w 10080264"/>
                <a:gd name="connsiteY2236" fmla="*/ 1371891 h 3652478"/>
                <a:gd name="connsiteX2237" fmla="*/ 2311061 w 10080264"/>
                <a:gd name="connsiteY2237" fmla="*/ 1365052 h 3652478"/>
                <a:gd name="connsiteX2238" fmla="*/ 2323300 w 10080264"/>
                <a:gd name="connsiteY2238" fmla="*/ 1359653 h 3652478"/>
                <a:gd name="connsiteX2239" fmla="*/ 2333739 w 10080264"/>
                <a:gd name="connsiteY2239" fmla="*/ 1356413 h 3652478"/>
                <a:gd name="connsiteX2240" fmla="*/ 2345618 w 10080264"/>
                <a:gd name="connsiteY2240" fmla="*/ 1354614 h 3652478"/>
                <a:gd name="connsiteX2241" fmla="*/ 2349217 w 10080264"/>
                <a:gd name="connsiteY2241" fmla="*/ 1344175 h 3652478"/>
                <a:gd name="connsiteX2242" fmla="*/ 2352817 w 10080264"/>
                <a:gd name="connsiteY2242" fmla="*/ 1335536 h 3652478"/>
                <a:gd name="connsiteX2243" fmla="*/ 2357857 w 10080264"/>
                <a:gd name="connsiteY2243" fmla="*/ 1328697 h 3652478"/>
                <a:gd name="connsiteX2244" fmla="*/ 2364696 w 10080264"/>
                <a:gd name="connsiteY2244" fmla="*/ 1323298 h 3652478"/>
                <a:gd name="connsiteX2245" fmla="*/ 2376935 w 10080264"/>
                <a:gd name="connsiteY2245" fmla="*/ 1320058 h 3652478"/>
                <a:gd name="connsiteX2246" fmla="*/ 2389174 w 10080264"/>
                <a:gd name="connsiteY2246" fmla="*/ 1318258 h 3652478"/>
                <a:gd name="connsiteX2247" fmla="*/ 2394213 w 10080264"/>
                <a:gd name="connsiteY2247" fmla="*/ 1309620 h 3652478"/>
                <a:gd name="connsiteX2248" fmla="*/ 2401413 w 10080264"/>
                <a:gd name="connsiteY2248" fmla="*/ 1302780 h 3652478"/>
                <a:gd name="connsiteX2249" fmla="*/ 2413292 w 10080264"/>
                <a:gd name="connsiteY2249" fmla="*/ 1297381 h 3652478"/>
                <a:gd name="connsiteX2250" fmla="*/ 2429130 w 10080264"/>
                <a:gd name="connsiteY2250" fmla="*/ 1292342 h 3652478"/>
                <a:gd name="connsiteX2251" fmla="*/ 2441009 w 10080264"/>
                <a:gd name="connsiteY2251" fmla="*/ 1288742 h 3652478"/>
                <a:gd name="connsiteX2252" fmla="*/ 2449648 w 10080264"/>
                <a:gd name="connsiteY2252" fmla="*/ 1283703 h 3652478"/>
                <a:gd name="connsiteX2253" fmla="*/ 2458287 w 10080264"/>
                <a:gd name="connsiteY2253" fmla="*/ 1278304 h 3652478"/>
                <a:gd name="connsiteX2254" fmla="*/ 2463327 w 10080264"/>
                <a:gd name="connsiteY2254" fmla="*/ 1269665 h 3652478"/>
                <a:gd name="connsiteX2255" fmla="*/ 7422491 w 10080264"/>
                <a:gd name="connsiteY2255" fmla="*/ 1242987 h 3652478"/>
                <a:gd name="connsiteX2256" fmla="*/ 7353351 w 10080264"/>
                <a:gd name="connsiteY2256" fmla="*/ 1284395 h 3652478"/>
                <a:gd name="connsiteX2257" fmla="*/ 7316981 w 10080264"/>
                <a:gd name="connsiteY2257" fmla="*/ 1303479 h 3652478"/>
                <a:gd name="connsiteX2258" fmla="*/ 7278810 w 10080264"/>
                <a:gd name="connsiteY2258" fmla="*/ 1322563 h 3652478"/>
                <a:gd name="connsiteX2259" fmla="*/ 7256123 w 10080264"/>
                <a:gd name="connsiteY2259" fmla="*/ 1334805 h 3652478"/>
                <a:gd name="connsiteX2260" fmla="*/ 7233797 w 10080264"/>
                <a:gd name="connsiteY2260" fmla="*/ 1347047 h 3652478"/>
                <a:gd name="connsiteX2261" fmla="*/ 7211111 w 10080264"/>
                <a:gd name="connsiteY2261" fmla="*/ 1360730 h 3652478"/>
                <a:gd name="connsiteX2262" fmla="*/ 7190585 w 10080264"/>
                <a:gd name="connsiteY2262" fmla="*/ 1374413 h 3652478"/>
                <a:gd name="connsiteX2263" fmla="*/ 7171499 w 10080264"/>
                <a:gd name="connsiteY2263" fmla="*/ 1388455 h 3652478"/>
                <a:gd name="connsiteX2264" fmla="*/ 7150613 w 10080264"/>
                <a:gd name="connsiteY2264" fmla="*/ 1405739 h 3652478"/>
                <a:gd name="connsiteX2265" fmla="*/ 7131528 w 10080264"/>
                <a:gd name="connsiteY2265" fmla="*/ 1421222 h 3652478"/>
                <a:gd name="connsiteX2266" fmla="*/ 7114243 w 10080264"/>
                <a:gd name="connsiteY2266" fmla="*/ 1440305 h 3652478"/>
                <a:gd name="connsiteX2267" fmla="*/ 7116043 w 10080264"/>
                <a:gd name="connsiteY2267" fmla="*/ 1443906 h 3652478"/>
                <a:gd name="connsiteX2268" fmla="*/ 7145572 w 10080264"/>
                <a:gd name="connsiteY2268" fmla="*/ 1431664 h 3652478"/>
                <a:gd name="connsiteX2269" fmla="*/ 7171499 w 10080264"/>
                <a:gd name="connsiteY2269" fmla="*/ 1419782 h 3652478"/>
                <a:gd name="connsiteX2270" fmla="*/ 7193826 w 10080264"/>
                <a:gd name="connsiteY2270" fmla="*/ 1405739 h 3652478"/>
                <a:gd name="connsiteX2271" fmla="*/ 7214712 w 10080264"/>
                <a:gd name="connsiteY2271" fmla="*/ 1391696 h 3652478"/>
                <a:gd name="connsiteX2272" fmla="*/ 7252522 w 10080264"/>
                <a:gd name="connsiteY2272" fmla="*/ 1362530 h 3652478"/>
                <a:gd name="connsiteX2273" fmla="*/ 7294294 w 10080264"/>
                <a:gd name="connsiteY2273" fmla="*/ 1334805 h 3652478"/>
                <a:gd name="connsiteX2274" fmla="*/ 7325623 w 10080264"/>
                <a:gd name="connsiteY2274" fmla="*/ 1313921 h 3652478"/>
                <a:gd name="connsiteX2275" fmla="*/ 7334266 w 10080264"/>
                <a:gd name="connsiteY2275" fmla="*/ 1310680 h 3652478"/>
                <a:gd name="connsiteX2276" fmla="*/ 7344709 w 10080264"/>
                <a:gd name="connsiteY2276" fmla="*/ 1307080 h 3652478"/>
                <a:gd name="connsiteX2277" fmla="*/ 7351551 w 10080264"/>
                <a:gd name="connsiteY2277" fmla="*/ 1302039 h 3652478"/>
                <a:gd name="connsiteX2278" fmla="*/ 7358393 w 10080264"/>
                <a:gd name="connsiteY2278" fmla="*/ 1294837 h 3652478"/>
                <a:gd name="connsiteX2279" fmla="*/ 7365235 w 10080264"/>
                <a:gd name="connsiteY2279" fmla="*/ 1289796 h 3652478"/>
                <a:gd name="connsiteX2280" fmla="*/ 7396564 w 10080264"/>
                <a:gd name="connsiteY2280" fmla="*/ 1268912 h 3652478"/>
                <a:gd name="connsiteX2281" fmla="*/ 7408447 w 10080264"/>
                <a:gd name="connsiteY2281" fmla="*/ 1256670 h 3652478"/>
                <a:gd name="connsiteX2282" fmla="*/ 799236 w 10080264"/>
                <a:gd name="connsiteY2282" fmla="*/ 1237770 h 3652478"/>
                <a:gd name="connsiteX2283" fmla="*/ 797437 w 10080264"/>
                <a:gd name="connsiteY2283" fmla="*/ 1239570 h 3652478"/>
                <a:gd name="connsiteX2284" fmla="*/ 799236 w 10080264"/>
                <a:gd name="connsiteY2284" fmla="*/ 1239570 h 3652478"/>
                <a:gd name="connsiteX2285" fmla="*/ 3318607 w 10080264"/>
                <a:gd name="connsiteY2285" fmla="*/ 1229710 h 3652478"/>
                <a:gd name="connsiteX2286" fmla="*/ 3287289 w 10080264"/>
                <a:gd name="connsiteY2286" fmla="*/ 1243748 h 3652478"/>
                <a:gd name="connsiteX2287" fmla="*/ 3259932 w 10080264"/>
                <a:gd name="connsiteY2287" fmla="*/ 1259226 h 3652478"/>
                <a:gd name="connsiteX2288" fmla="*/ 3235454 w 10080264"/>
                <a:gd name="connsiteY2288" fmla="*/ 1273264 h 3652478"/>
                <a:gd name="connsiteX2289" fmla="*/ 3213136 w 10080264"/>
                <a:gd name="connsiteY2289" fmla="*/ 1288742 h 3652478"/>
                <a:gd name="connsiteX2290" fmla="*/ 3209537 w 10080264"/>
                <a:gd name="connsiteY2290" fmla="*/ 1290542 h 3652478"/>
                <a:gd name="connsiteX2291" fmla="*/ 3199098 w 10080264"/>
                <a:gd name="connsiteY2291" fmla="*/ 1295581 h 3652478"/>
                <a:gd name="connsiteX2292" fmla="*/ 3211336 w 10080264"/>
                <a:gd name="connsiteY2292" fmla="*/ 1294142 h 3652478"/>
                <a:gd name="connsiteX2293" fmla="*/ 3223216 w 10080264"/>
                <a:gd name="connsiteY2293" fmla="*/ 1294142 h 3652478"/>
                <a:gd name="connsiteX2294" fmla="*/ 3233655 w 10080264"/>
                <a:gd name="connsiteY2294" fmla="*/ 1281903 h 3652478"/>
                <a:gd name="connsiteX2295" fmla="*/ 3245893 w 10080264"/>
                <a:gd name="connsiteY2295" fmla="*/ 1269665 h 3652478"/>
                <a:gd name="connsiteX2296" fmla="*/ 3259932 w 10080264"/>
                <a:gd name="connsiteY2296" fmla="*/ 1261026 h 3652478"/>
                <a:gd name="connsiteX2297" fmla="*/ 3275411 w 10080264"/>
                <a:gd name="connsiteY2297" fmla="*/ 1255627 h 3652478"/>
                <a:gd name="connsiteX2298" fmla="*/ 3295928 w 10080264"/>
                <a:gd name="connsiteY2298" fmla="*/ 1248787 h 3652478"/>
                <a:gd name="connsiteX2299" fmla="*/ 3320046 w 10080264"/>
                <a:gd name="connsiteY2299" fmla="*/ 1236909 h 3652478"/>
                <a:gd name="connsiteX2300" fmla="*/ 6648629 w 10080264"/>
                <a:gd name="connsiteY2300" fmla="*/ 1228945 h 3652478"/>
                <a:gd name="connsiteX2301" fmla="*/ 6601816 w 10080264"/>
                <a:gd name="connsiteY2301" fmla="*/ 1258470 h 3652478"/>
                <a:gd name="connsiteX2302" fmla="*/ 6614060 w 10080264"/>
                <a:gd name="connsiteY2302" fmla="*/ 1251629 h 3652478"/>
                <a:gd name="connsiteX2303" fmla="*/ 6617300 w 10080264"/>
                <a:gd name="connsiteY2303" fmla="*/ 1249829 h 3652478"/>
                <a:gd name="connsiteX2304" fmla="*/ 6625943 w 10080264"/>
                <a:gd name="connsiteY2304" fmla="*/ 1246228 h 3652478"/>
                <a:gd name="connsiteX2305" fmla="*/ 6634585 w 10080264"/>
                <a:gd name="connsiteY2305" fmla="*/ 1241187 h 3652478"/>
                <a:gd name="connsiteX2306" fmla="*/ 6645028 w 10080264"/>
                <a:gd name="connsiteY2306" fmla="*/ 1234346 h 3652478"/>
                <a:gd name="connsiteX2307" fmla="*/ 9600586 w 10080264"/>
                <a:gd name="connsiteY2307" fmla="*/ 1227944 h 3652478"/>
                <a:gd name="connsiteX2308" fmla="*/ 9574658 w 10080264"/>
                <a:gd name="connsiteY2308" fmla="*/ 1243422 h 3652478"/>
                <a:gd name="connsiteX2309" fmla="*/ 9553771 w 10080264"/>
                <a:gd name="connsiteY2309" fmla="*/ 1257099 h 3652478"/>
                <a:gd name="connsiteX2310" fmla="*/ 9489670 w 10080264"/>
                <a:gd name="connsiteY2310" fmla="*/ 1298852 h 3652478"/>
                <a:gd name="connsiteX2311" fmla="*/ 9460140 w 10080264"/>
                <a:gd name="connsiteY2311" fmla="*/ 1319728 h 3652478"/>
                <a:gd name="connsiteX2312" fmla="*/ 9432771 w 10080264"/>
                <a:gd name="connsiteY2312" fmla="*/ 1340245 h 3652478"/>
                <a:gd name="connsiteX2313" fmla="*/ 9427369 w 10080264"/>
                <a:gd name="connsiteY2313" fmla="*/ 1345644 h 3652478"/>
                <a:gd name="connsiteX2314" fmla="*/ 9437813 w 10080264"/>
                <a:gd name="connsiteY2314" fmla="*/ 1340245 h 3652478"/>
                <a:gd name="connsiteX2315" fmla="*/ 9446456 w 10080264"/>
                <a:gd name="connsiteY2315" fmla="*/ 1333406 h 3652478"/>
                <a:gd name="connsiteX2316" fmla="*/ 9456899 w 10080264"/>
                <a:gd name="connsiteY2316" fmla="*/ 1326567 h 3652478"/>
                <a:gd name="connsiteX2317" fmla="*/ 9465542 w 10080264"/>
                <a:gd name="connsiteY2317" fmla="*/ 1317929 h 3652478"/>
                <a:gd name="connsiteX2318" fmla="*/ 9484628 w 10080264"/>
                <a:gd name="connsiteY2318" fmla="*/ 1303891 h 3652478"/>
                <a:gd name="connsiteX2319" fmla="*/ 9501914 w 10080264"/>
                <a:gd name="connsiteY2319" fmla="*/ 1293813 h 3652478"/>
                <a:gd name="connsiteX2320" fmla="*/ 9519200 w 10080264"/>
                <a:gd name="connsiteY2320" fmla="*/ 1283375 h 3652478"/>
                <a:gd name="connsiteX2321" fmla="*/ 9538286 w 10080264"/>
                <a:gd name="connsiteY2321" fmla="*/ 1274376 h 3652478"/>
                <a:gd name="connsiteX2322" fmla="*/ 9548729 w 10080264"/>
                <a:gd name="connsiteY2322" fmla="*/ 1265738 h 3652478"/>
                <a:gd name="connsiteX2323" fmla="*/ 9562414 w 10080264"/>
                <a:gd name="connsiteY2323" fmla="*/ 1257099 h 3652478"/>
                <a:gd name="connsiteX2324" fmla="*/ 9566015 w 10080264"/>
                <a:gd name="connsiteY2324" fmla="*/ 1255300 h 3652478"/>
                <a:gd name="connsiteX2325" fmla="*/ 9578259 w 10080264"/>
                <a:gd name="connsiteY2325" fmla="*/ 1248461 h 3652478"/>
                <a:gd name="connsiteX2326" fmla="*/ 9585101 w 10080264"/>
                <a:gd name="connsiteY2326" fmla="*/ 1243422 h 3652478"/>
                <a:gd name="connsiteX2327" fmla="*/ 9595545 w 10080264"/>
                <a:gd name="connsiteY2327" fmla="*/ 1239822 h 3652478"/>
                <a:gd name="connsiteX2328" fmla="*/ 9600586 w 10080264"/>
                <a:gd name="connsiteY2328" fmla="*/ 1236583 h 3652478"/>
                <a:gd name="connsiteX2329" fmla="*/ 9604187 w 10080264"/>
                <a:gd name="connsiteY2329" fmla="*/ 1231184 h 3652478"/>
                <a:gd name="connsiteX2330" fmla="*/ 5874408 w 10080264"/>
                <a:gd name="connsiteY2330" fmla="*/ 1225704 h 3652478"/>
                <a:gd name="connsiteX2331" fmla="*/ 5870807 w 10080264"/>
                <a:gd name="connsiteY2331" fmla="*/ 1227504 h 3652478"/>
                <a:gd name="connsiteX2332" fmla="*/ 5872607 w 10080264"/>
                <a:gd name="connsiteY2332" fmla="*/ 1228945 h 3652478"/>
                <a:gd name="connsiteX2333" fmla="*/ 3176420 w 10080264"/>
                <a:gd name="connsiteY2333" fmla="*/ 1222871 h 3652478"/>
                <a:gd name="connsiteX2334" fmla="*/ 3109106 w 10080264"/>
                <a:gd name="connsiteY2334" fmla="*/ 1264625 h 3652478"/>
                <a:gd name="connsiteX2335" fmla="*/ 3128184 w 10080264"/>
                <a:gd name="connsiteY2335" fmla="*/ 1257426 h 3652478"/>
                <a:gd name="connsiteX2336" fmla="*/ 3143663 w 10080264"/>
                <a:gd name="connsiteY2336" fmla="*/ 1246988 h 3652478"/>
                <a:gd name="connsiteX2337" fmla="*/ 3160941 w 10080264"/>
                <a:gd name="connsiteY2337" fmla="*/ 1236909 h 3652478"/>
                <a:gd name="connsiteX2338" fmla="*/ 5158252 w 10080264"/>
                <a:gd name="connsiteY2338" fmla="*/ 1215570 h 3652478"/>
                <a:gd name="connsiteX2339" fmla="*/ 5160053 w 10080264"/>
                <a:gd name="connsiteY2339" fmla="*/ 1219171 h 3652478"/>
                <a:gd name="connsiteX2340" fmla="*/ 5161854 w 10080264"/>
                <a:gd name="connsiteY2340" fmla="*/ 1217371 h 3652478"/>
                <a:gd name="connsiteX2341" fmla="*/ 7474346 w 10080264"/>
                <a:gd name="connsiteY2341" fmla="*/ 1211661 h 3652478"/>
                <a:gd name="connsiteX2342" fmla="*/ 7465703 w 10080264"/>
                <a:gd name="connsiteY2342" fmla="*/ 1217062 h 3652478"/>
                <a:gd name="connsiteX2343" fmla="*/ 7465346 w 10080264"/>
                <a:gd name="connsiteY2343" fmla="*/ 1217322 h 3652478"/>
                <a:gd name="connsiteX2344" fmla="*/ 7452020 w 10080264"/>
                <a:gd name="connsiteY2344" fmla="*/ 1225704 h 3652478"/>
                <a:gd name="connsiteX2345" fmla="*/ 7453820 w 10080264"/>
                <a:gd name="connsiteY2345" fmla="*/ 1225704 h 3652478"/>
                <a:gd name="connsiteX2346" fmla="*/ 7465346 w 10080264"/>
                <a:gd name="connsiteY2346" fmla="*/ 1217322 h 3652478"/>
                <a:gd name="connsiteX2347" fmla="*/ 5161854 w 10080264"/>
                <a:gd name="connsiteY2347" fmla="*/ 1208729 h 3652478"/>
                <a:gd name="connsiteX2348" fmla="*/ 5161854 w 10080264"/>
                <a:gd name="connsiteY2348" fmla="*/ 1211970 h 3652478"/>
                <a:gd name="connsiteX2349" fmla="*/ 5163655 w 10080264"/>
                <a:gd name="connsiteY2349" fmla="*/ 1211970 h 3652478"/>
                <a:gd name="connsiteX2350" fmla="*/ 5163655 w 10080264"/>
                <a:gd name="connsiteY2350" fmla="*/ 1210530 h 3652478"/>
                <a:gd name="connsiteX2351" fmla="*/ 9437813 w 10080264"/>
                <a:gd name="connsiteY2351" fmla="*/ 1205268 h 3652478"/>
                <a:gd name="connsiteX2352" fmla="*/ 9385956 w 10080264"/>
                <a:gd name="connsiteY2352" fmla="*/ 1241622 h 3652478"/>
                <a:gd name="connsiteX2353" fmla="*/ 9339140 w 10080264"/>
                <a:gd name="connsiteY2353" fmla="*/ 1274376 h 3652478"/>
                <a:gd name="connsiteX2354" fmla="*/ 9342381 w 10080264"/>
                <a:gd name="connsiteY2354" fmla="*/ 1284814 h 3652478"/>
                <a:gd name="connsiteX2355" fmla="*/ 9344182 w 10080264"/>
                <a:gd name="connsiteY2355" fmla="*/ 1295252 h 3652478"/>
                <a:gd name="connsiteX2356" fmla="*/ 9342381 w 10080264"/>
                <a:gd name="connsiteY2356" fmla="*/ 1302451 h 3652478"/>
                <a:gd name="connsiteX2357" fmla="*/ 9340581 w 10080264"/>
                <a:gd name="connsiteY2357" fmla="*/ 1309290 h 3652478"/>
                <a:gd name="connsiteX2358" fmla="*/ 9358227 w 10080264"/>
                <a:gd name="connsiteY2358" fmla="*/ 1298852 h 3652478"/>
                <a:gd name="connsiteX2359" fmla="*/ 9375512 w 10080264"/>
                <a:gd name="connsiteY2359" fmla="*/ 1290213 h 3652478"/>
                <a:gd name="connsiteX2360" fmla="*/ 9377313 w 10080264"/>
                <a:gd name="connsiteY2360" fmla="*/ 1288414 h 3652478"/>
                <a:gd name="connsiteX2361" fmla="*/ 9394598 w 10080264"/>
                <a:gd name="connsiteY2361" fmla="*/ 1281575 h 3652478"/>
                <a:gd name="connsiteX2362" fmla="*/ 9408283 w 10080264"/>
                <a:gd name="connsiteY2362" fmla="*/ 1271137 h 3652478"/>
                <a:gd name="connsiteX2363" fmla="*/ 9418726 w 10080264"/>
                <a:gd name="connsiteY2363" fmla="*/ 1258899 h 3652478"/>
                <a:gd name="connsiteX2364" fmla="*/ 9424128 w 10080264"/>
                <a:gd name="connsiteY2364" fmla="*/ 1245221 h 3652478"/>
                <a:gd name="connsiteX2365" fmla="*/ 4472857 w 10080264"/>
                <a:gd name="connsiteY2365" fmla="*/ 1201888 h 3652478"/>
                <a:gd name="connsiteX2366" fmla="*/ 4472857 w 10080264"/>
                <a:gd name="connsiteY2366" fmla="*/ 1205129 h 3652478"/>
                <a:gd name="connsiteX2367" fmla="*/ 4478259 w 10080264"/>
                <a:gd name="connsiteY2367" fmla="*/ 1201888 h 3652478"/>
                <a:gd name="connsiteX2368" fmla="*/ 9360027 w 10080264"/>
                <a:gd name="connsiteY2368" fmla="*/ 1176113 h 3652478"/>
                <a:gd name="connsiteX2369" fmla="*/ 9325096 w 10080264"/>
                <a:gd name="connsiteY2369" fmla="*/ 1196630 h 3652478"/>
                <a:gd name="connsiteX2370" fmla="*/ 9292325 w 10080264"/>
                <a:gd name="connsiteY2370" fmla="*/ 1217506 h 3652478"/>
                <a:gd name="connsiteX2371" fmla="*/ 9275039 w 10080264"/>
                <a:gd name="connsiteY2371" fmla="*/ 1232983 h 3652478"/>
                <a:gd name="connsiteX2372" fmla="*/ 9295926 w 10080264"/>
                <a:gd name="connsiteY2372" fmla="*/ 1222545 h 3652478"/>
                <a:gd name="connsiteX2373" fmla="*/ 9316453 w 10080264"/>
                <a:gd name="connsiteY2373" fmla="*/ 1212107 h 3652478"/>
                <a:gd name="connsiteX2374" fmla="*/ 9335539 w 10080264"/>
                <a:gd name="connsiteY2374" fmla="*/ 1198430 h 3652478"/>
                <a:gd name="connsiteX2375" fmla="*/ 9352825 w 10080264"/>
                <a:gd name="connsiteY2375" fmla="*/ 1182952 h 3652478"/>
                <a:gd name="connsiteX2376" fmla="*/ 3734007 w 10080264"/>
                <a:gd name="connsiteY2376" fmla="*/ 1169238 h 3652478"/>
                <a:gd name="connsiteX2377" fmla="*/ 3730408 w 10080264"/>
                <a:gd name="connsiteY2377" fmla="*/ 1172837 h 3652478"/>
                <a:gd name="connsiteX2378" fmla="*/ 3740847 w 10080264"/>
                <a:gd name="connsiteY2378" fmla="*/ 1176437 h 3652478"/>
                <a:gd name="connsiteX2379" fmla="*/ 872286 w 10080264"/>
                <a:gd name="connsiteY2379" fmla="*/ 1168645 h 3652478"/>
                <a:gd name="connsiteX2380" fmla="*/ 855013 w 10080264"/>
                <a:gd name="connsiteY2380" fmla="*/ 1179085 h 3652478"/>
                <a:gd name="connsiteX2381" fmla="*/ 844578 w 10080264"/>
                <a:gd name="connsiteY2381" fmla="*/ 1191326 h 3652478"/>
                <a:gd name="connsiteX2382" fmla="*/ 8798963 w 10080264"/>
                <a:gd name="connsiteY2382" fmla="*/ 1141200 h 3652478"/>
                <a:gd name="connsiteX2383" fmla="*/ 8760790 w 10080264"/>
                <a:gd name="connsiteY2383" fmla="*/ 1165675 h 3652478"/>
                <a:gd name="connsiteX2384" fmla="*/ 8722618 w 10080264"/>
                <a:gd name="connsiteY2384" fmla="*/ 1191591 h 3652478"/>
                <a:gd name="connsiteX2385" fmla="*/ 8702091 w 10080264"/>
                <a:gd name="connsiteY2385" fmla="*/ 1205268 h 3652478"/>
                <a:gd name="connsiteX2386" fmla="*/ 8703531 w 10080264"/>
                <a:gd name="connsiteY2386" fmla="*/ 1205268 h 3652478"/>
                <a:gd name="connsiteX2387" fmla="*/ 8708933 w 10080264"/>
                <a:gd name="connsiteY2387" fmla="*/ 1205268 h 3652478"/>
                <a:gd name="connsiteX2388" fmla="*/ 8710734 w 10080264"/>
                <a:gd name="connsiteY2388" fmla="*/ 1202029 h 3652478"/>
                <a:gd name="connsiteX2389" fmla="*/ 8717576 w 10080264"/>
                <a:gd name="connsiteY2389" fmla="*/ 1198430 h 3652478"/>
                <a:gd name="connsiteX2390" fmla="*/ 8722618 w 10080264"/>
                <a:gd name="connsiteY2390" fmla="*/ 1195190 h 3652478"/>
                <a:gd name="connsiteX2391" fmla="*/ 8728020 w 10080264"/>
                <a:gd name="connsiteY2391" fmla="*/ 1195190 h 3652478"/>
                <a:gd name="connsiteX2392" fmla="*/ 8733061 w 10080264"/>
                <a:gd name="connsiteY2392" fmla="*/ 1195190 h 3652478"/>
                <a:gd name="connsiteX2393" fmla="*/ 8746746 w 10080264"/>
                <a:gd name="connsiteY2393" fmla="*/ 1181153 h 3652478"/>
                <a:gd name="connsiteX2394" fmla="*/ 8762591 w 10080264"/>
                <a:gd name="connsiteY2394" fmla="*/ 1170714 h 3652478"/>
                <a:gd name="connsiteX2395" fmla="*/ 8774475 w 10080264"/>
                <a:gd name="connsiteY2395" fmla="*/ 1163876 h 3652478"/>
                <a:gd name="connsiteX2396" fmla="*/ 8789960 w 10080264"/>
                <a:gd name="connsiteY2396" fmla="*/ 1160276 h 3652478"/>
                <a:gd name="connsiteX2397" fmla="*/ 8793561 w 10080264"/>
                <a:gd name="connsiteY2397" fmla="*/ 1149838 h 3652478"/>
                <a:gd name="connsiteX2398" fmla="*/ 9723747 w 10080264"/>
                <a:gd name="connsiteY2398" fmla="*/ 1139400 h 3652478"/>
                <a:gd name="connsiteX2399" fmla="*/ 9707902 w 10080264"/>
                <a:gd name="connsiteY2399" fmla="*/ 1146599 h 3652478"/>
                <a:gd name="connsiteX2400" fmla="*/ 9696018 w 10080264"/>
                <a:gd name="connsiteY2400" fmla="*/ 1157037 h 3652478"/>
                <a:gd name="connsiteX2401" fmla="*/ 9702860 w 10080264"/>
                <a:gd name="connsiteY2401" fmla="*/ 1158477 h 3652478"/>
                <a:gd name="connsiteX2402" fmla="*/ 9711503 w 10080264"/>
                <a:gd name="connsiteY2402" fmla="*/ 1155237 h 3652478"/>
                <a:gd name="connsiteX2403" fmla="*/ 9721946 w 10080264"/>
                <a:gd name="connsiteY2403" fmla="*/ 1144799 h 3652478"/>
                <a:gd name="connsiteX2404" fmla="*/ 4788362 w 10080264"/>
                <a:gd name="connsiteY2404" fmla="*/ 1139239 h 3652478"/>
                <a:gd name="connsiteX2405" fmla="*/ 4786561 w 10080264"/>
                <a:gd name="connsiteY2405" fmla="*/ 1141039 h 3652478"/>
                <a:gd name="connsiteX2406" fmla="*/ 4788362 w 10080264"/>
                <a:gd name="connsiteY2406" fmla="*/ 1141039 h 3652478"/>
                <a:gd name="connsiteX2407" fmla="*/ 8653475 w 10080264"/>
                <a:gd name="connsiteY2407" fmla="*/ 1137960 h 3652478"/>
                <a:gd name="connsiteX2408" fmla="*/ 8630788 w 10080264"/>
                <a:gd name="connsiteY2408" fmla="*/ 1149838 h 3652478"/>
                <a:gd name="connsiteX2409" fmla="*/ 8556603 w 10080264"/>
                <a:gd name="connsiteY2409" fmla="*/ 1198430 h 3652478"/>
                <a:gd name="connsiteX2410" fmla="*/ 8493943 w 10080264"/>
                <a:gd name="connsiteY2410" fmla="*/ 1239822 h 3652478"/>
                <a:gd name="connsiteX2411" fmla="*/ 8430202 w 10080264"/>
                <a:gd name="connsiteY2411" fmla="*/ 1284814 h 3652478"/>
                <a:gd name="connsiteX2412" fmla="*/ 8360699 w 10080264"/>
                <a:gd name="connsiteY2412" fmla="*/ 1333406 h 3652478"/>
                <a:gd name="connsiteX2413" fmla="*/ 8287955 w 10080264"/>
                <a:gd name="connsiteY2413" fmla="*/ 1385237 h 3652478"/>
                <a:gd name="connsiteX2414" fmla="*/ 8277512 w 10080264"/>
                <a:gd name="connsiteY2414" fmla="*/ 1392075 h 3652478"/>
                <a:gd name="connsiteX2415" fmla="*/ 8267428 w 10080264"/>
                <a:gd name="connsiteY2415" fmla="*/ 1395675 h 3652478"/>
                <a:gd name="connsiteX2416" fmla="*/ 8249783 w 10080264"/>
                <a:gd name="connsiteY2416" fmla="*/ 1402514 h 3652478"/>
                <a:gd name="connsiteX2417" fmla="*/ 8246542 w 10080264"/>
                <a:gd name="connsiteY2417" fmla="*/ 1406113 h 3652478"/>
                <a:gd name="connsiteX2418" fmla="*/ 8241140 w 10080264"/>
                <a:gd name="connsiteY2418" fmla="*/ 1409712 h 3652478"/>
                <a:gd name="connsiteX2419" fmla="*/ 8237899 w 10080264"/>
                <a:gd name="connsiteY2419" fmla="*/ 1416551 h 3652478"/>
                <a:gd name="connsiteX2420" fmla="*/ 8234297 w 10080264"/>
                <a:gd name="connsiteY2420" fmla="*/ 1423390 h 3652478"/>
                <a:gd name="connsiteX2421" fmla="*/ 8241140 w 10080264"/>
                <a:gd name="connsiteY2421" fmla="*/ 1433828 h 3652478"/>
                <a:gd name="connsiteX2422" fmla="*/ 8248342 w 10080264"/>
                <a:gd name="connsiteY2422" fmla="*/ 1439227 h 3652478"/>
                <a:gd name="connsiteX2423" fmla="*/ 8251583 w 10080264"/>
                <a:gd name="connsiteY2423" fmla="*/ 1442467 h 3652478"/>
                <a:gd name="connsiteX2424" fmla="*/ 8255184 w 10080264"/>
                <a:gd name="connsiteY2424" fmla="*/ 1446066 h 3652478"/>
                <a:gd name="connsiteX2425" fmla="*/ 8258425 w 10080264"/>
                <a:gd name="connsiteY2425" fmla="*/ 1452905 h 3652478"/>
                <a:gd name="connsiteX2426" fmla="*/ 8263827 w 10080264"/>
                <a:gd name="connsiteY2426" fmla="*/ 1463343 h 3652478"/>
                <a:gd name="connsiteX2427" fmla="*/ 8282913 w 10080264"/>
                <a:gd name="connsiteY2427" fmla="*/ 1454704 h 3652478"/>
                <a:gd name="connsiteX2428" fmla="*/ 8302000 w 10080264"/>
                <a:gd name="connsiteY2428" fmla="*/ 1444266 h 3652478"/>
                <a:gd name="connsiteX2429" fmla="*/ 8315684 w 10080264"/>
                <a:gd name="connsiteY2429" fmla="*/ 1437428 h 3652478"/>
                <a:gd name="connsiteX2430" fmla="*/ 8329729 w 10080264"/>
                <a:gd name="connsiteY2430" fmla="*/ 1428789 h 3652478"/>
                <a:gd name="connsiteX2431" fmla="*/ 8322526 w 10080264"/>
                <a:gd name="connsiteY2431" fmla="*/ 1425190 h 3652478"/>
                <a:gd name="connsiteX2432" fmla="*/ 8317485 w 10080264"/>
                <a:gd name="connsiteY2432" fmla="*/ 1418351 h 3652478"/>
                <a:gd name="connsiteX2433" fmla="*/ 8313884 w 10080264"/>
                <a:gd name="connsiteY2433" fmla="*/ 1409712 h 3652478"/>
                <a:gd name="connsiteX2434" fmla="*/ 8312443 w 10080264"/>
                <a:gd name="connsiteY2434" fmla="*/ 1395675 h 3652478"/>
                <a:gd name="connsiteX2435" fmla="*/ 8313884 w 10080264"/>
                <a:gd name="connsiteY2435" fmla="*/ 1387036 h 3652478"/>
                <a:gd name="connsiteX2436" fmla="*/ 8315684 w 10080264"/>
                <a:gd name="connsiteY2436" fmla="*/ 1381637 h 3652478"/>
                <a:gd name="connsiteX2437" fmla="*/ 8321086 w 10080264"/>
                <a:gd name="connsiteY2437" fmla="*/ 1374799 h 3652478"/>
                <a:gd name="connsiteX2438" fmla="*/ 8321086 w 10080264"/>
                <a:gd name="connsiteY2438" fmla="*/ 1372999 h 3652478"/>
                <a:gd name="connsiteX2439" fmla="*/ 8321086 w 10080264"/>
                <a:gd name="connsiteY2439" fmla="*/ 1362921 h 3652478"/>
                <a:gd name="connsiteX2440" fmla="*/ 8331169 w 10080264"/>
                <a:gd name="connsiteY2440" fmla="*/ 1359321 h 3652478"/>
                <a:gd name="connsiteX2441" fmla="*/ 8338372 w 10080264"/>
                <a:gd name="connsiteY2441" fmla="*/ 1356082 h 3652478"/>
                <a:gd name="connsiteX2442" fmla="*/ 8347015 w 10080264"/>
                <a:gd name="connsiteY2442" fmla="*/ 1352482 h 3652478"/>
                <a:gd name="connsiteX2443" fmla="*/ 8362500 w 10080264"/>
                <a:gd name="connsiteY2443" fmla="*/ 1337005 h 3652478"/>
                <a:gd name="connsiteX2444" fmla="*/ 8371142 w 10080264"/>
                <a:gd name="connsiteY2444" fmla="*/ 1328367 h 3652478"/>
                <a:gd name="connsiteX2445" fmla="*/ 8381586 w 10080264"/>
                <a:gd name="connsiteY2445" fmla="*/ 1321528 h 3652478"/>
                <a:gd name="connsiteX2446" fmla="*/ 8403913 w 10080264"/>
                <a:gd name="connsiteY2446" fmla="*/ 1307490 h 3652478"/>
                <a:gd name="connsiteX2447" fmla="*/ 8414356 w 10080264"/>
                <a:gd name="connsiteY2447" fmla="*/ 1302451 h 3652478"/>
                <a:gd name="connsiteX2448" fmla="*/ 8437044 w 10080264"/>
                <a:gd name="connsiteY2448" fmla="*/ 1288414 h 3652478"/>
                <a:gd name="connsiteX2449" fmla="*/ 8449288 w 10080264"/>
                <a:gd name="connsiteY2449" fmla="*/ 1279775 h 3652478"/>
                <a:gd name="connsiteX2450" fmla="*/ 8459371 w 10080264"/>
                <a:gd name="connsiteY2450" fmla="*/ 1269337 h 3652478"/>
                <a:gd name="connsiteX2451" fmla="*/ 8473416 w 10080264"/>
                <a:gd name="connsiteY2451" fmla="*/ 1258899 h 3652478"/>
                <a:gd name="connsiteX2452" fmla="*/ 8488901 w 10080264"/>
                <a:gd name="connsiteY2452" fmla="*/ 1252060 h 3652478"/>
                <a:gd name="connsiteX2453" fmla="*/ 8504386 w 10080264"/>
                <a:gd name="connsiteY2453" fmla="*/ 1246661 h 3652478"/>
                <a:gd name="connsiteX2454" fmla="*/ 8519871 w 10080264"/>
                <a:gd name="connsiteY2454" fmla="*/ 1243422 h 3652478"/>
                <a:gd name="connsiteX2455" fmla="*/ 8523472 w 10080264"/>
                <a:gd name="connsiteY2455" fmla="*/ 1236583 h 3652478"/>
                <a:gd name="connsiteX2456" fmla="*/ 8527074 w 10080264"/>
                <a:gd name="connsiteY2456" fmla="*/ 1229384 h 3652478"/>
                <a:gd name="connsiteX2457" fmla="*/ 8530315 w 10080264"/>
                <a:gd name="connsiteY2457" fmla="*/ 1224345 h 3652478"/>
                <a:gd name="connsiteX2458" fmla="*/ 8535716 w 10080264"/>
                <a:gd name="connsiteY2458" fmla="*/ 1219306 h 3652478"/>
                <a:gd name="connsiteX2459" fmla="*/ 8546160 w 10080264"/>
                <a:gd name="connsiteY2459" fmla="*/ 1212107 h 3652478"/>
                <a:gd name="connsiteX2460" fmla="*/ 8556603 w 10080264"/>
                <a:gd name="connsiteY2460" fmla="*/ 1207068 h 3652478"/>
                <a:gd name="connsiteX2461" fmla="*/ 8582532 w 10080264"/>
                <a:gd name="connsiteY2461" fmla="*/ 1195190 h 3652478"/>
                <a:gd name="connsiteX2462" fmla="*/ 8596216 w 10080264"/>
                <a:gd name="connsiteY2462" fmla="*/ 1181153 h 3652478"/>
                <a:gd name="connsiteX2463" fmla="*/ 8613502 w 10080264"/>
                <a:gd name="connsiteY2463" fmla="*/ 1170714 h 3652478"/>
                <a:gd name="connsiteX2464" fmla="*/ 8625746 w 10080264"/>
                <a:gd name="connsiteY2464" fmla="*/ 1160276 h 3652478"/>
                <a:gd name="connsiteX2465" fmla="*/ 8635829 w 10080264"/>
                <a:gd name="connsiteY2465" fmla="*/ 1153437 h 3652478"/>
                <a:gd name="connsiteX2466" fmla="*/ 8646273 w 10080264"/>
                <a:gd name="connsiteY2466" fmla="*/ 1144799 h 3652478"/>
                <a:gd name="connsiteX2467" fmla="*/ 7429333 w 10080264"/>
                <a:gd name="connsiteY2467" fmla="*/ 1135687 h 3652478"/>
                <a:gd name="connsiteX2468" fmla="*/ 7370276 w 10080264"/>
                <a:gd name="connsiteY2468" fmla="*/ 1175654 h 3652478"/>
                <a:gd name="connsiteX2469" fmla="*/ 7431134 w 10080264"/>
                <a:gd name="connsiteY2469" fmla="*/ 1135687 h 3652478"/>
                <a:gd name="connsiteX2470" fmla="*/ 8514829 w 10080264"/>
                <a:gd name="connsiteY2470" fmla="*/ 1134361 h 3652478"/>
                <a:gd name="connsiteX2471" fmla="*/ 8474856 w 10080264"/>
                <a:gd name="connsiteY2471" fmla="*/ 1158477 h 3652478"/>
                <a:gd name="connsiteX2472" fmla="*/ 8437044 w 10080264"/>
                <a:gd name="connsiteY2472" fmla="*/ 1184752 h 3652478"/>
                <a:gd name="connsiteX2473" fmla="*/ 8355297 w 10080264"/>
                <a:gd name="connsiteY2473" fmla="*/ 1243422 h 3652478"/>
                <a:gd name="connsiteX2474" fmla="*/ 8300199 w 10080264"/>
                <a:gd name="connsiteY2474" fmla="*/ 1284814 h 3652478"/>
                <a:gd name="connsiteX2475" fmla="*/ 8313884 w 10080264"/>
                <a:gd name="connsiteY2475" fmla="*/ 1281575 h 3652478"/>
                <a:gd name="connsiteX2476" fmla="*/ 8327928 w 10080264"/>
                <a:gd name="connsiteY2476" fmla="*/ 1279775 h 3652478"/>
                <a:gd name="connsiteX2477" fmla="*/ 8336571 w 10080264"/>
                <a:gd name="connsiteY2477" fmla="*/ 1267537 h 3652478"/>
                <a:gd name="connsiteX2478" fmla="*/ 8347015 w 10080264"/>
                <a:gd name="connsiteY2478" fmla="*/ 1255300 h 3652478"/>
                <a:gd name="connsiteX2479" fmla="*/ 8358898 w 10080264"/>
                <a:gd name="connsiteY2479" fmla="*/ 1245221 h 3652478"/>
                <a:gd name="connsiteX2480" fmla="*/ 8371142 w 10080264"/>
                <a:gd name="connsiteY2480" fmla="*/ 1232983 h 3652478"/>
                <a:gd name="connsiteX2481" fmla="*/ 8384827 w 10080264"/>
                <a:gd name="connsiteY2481" fmla="*/ 1224345 h 3652478"/>
                <a:gd name="connsiteX2482" fmla="*/ 8397071 w 10080264"/>
                <a:gd name="connsiteY2482" fmla="*/ 1213907 h 3652478"/>
                <a:gd name="connsiteX2483" fmla="*/ 8412556 w 10080264"/>
                <a:gd name="connsiteY2483" fmla="*/ 1207068 h 3652478"/>
                <a:gd name="connsiteX2484" fmla="*/ 8426600 w 10080264"/>
                <a:gd name="connsiteY2484" fmla="*/ 1198430 h 3652478"/>
                <a:gd name="connsiteX2485" fmla="*/ 8452529 w 10080264"/>
                <a:gd name="connsiteY2485" fmla="*/ 1186552 h 3652478"/>
                <a:gd name="connsiteX2486" fmla="*/ 8474856 w 10080264"/>
                <a:gd name="connsiteY2486" fmla="*/ 1170714 h 3652478"/>
                <a:gd name="connsiteX2487" fmla="*/ 8495743 w 10080264"/>
                <a:gd name="connsiteY2487" fmla="*/ 1153437 h 3652478"/>
                <a:gd name="connsiteX2488" fmla="*/ 5997203 w 10080264"/>
                <a:gd name="connsiteY2488" fmla="*/ 1133886 h 3652478"/>
                <a:gd name="connsiteX2489" fmla="*/ 5955791 w 10080264"/>
                <a:gd name="connsiteY2489" fmla="*/ 1161612 h 3652478"/>
                <a:gd name="connsiteX2490" fmla="*/ 5924822 w 10080264"/>
                <a:gd name="connsiteY2490" fmla="*/ 1182496 h 3652478"/>
                <a:gd name="connsiteX2491" fmla="*/ 5893493 w 10080264"/>
                <a:gd name="connsiteY2491" fmla="*/ 1206620 h 3652478"/>
                <a:gd name="connsiteX2492" fmla="*/ 5923022 w 10080264"/>
                <a:gd name="connsiteY2492" fmla="*/ 1191137 h 3652478"/>
                <a:gd name="connsiteX2493" fmla="*/ 5936705 w 10080264"/>
                <a:gd name="connsiteY2493" fmla="*/ 1184296 h 3652478"/>
                <a:gd name="connsiteX2494" fmla="*/ 5948949 w 10080264"/>
                <a:gd name="connsiteY2494" fmla="*/ 1173854 h 3652478"/>
                <a:gd name="connsiteX2495" fmla="*/ 5973076 w 10080264"/>
                <a:gd name="connsiteY2495" fmla="*/ 1154770 h 3652478"/>
                <a:gd name="connsiteX2496" fmla="*/ 2699105 w 10080264"/>
                <a:gd name="connsiteY2496" fmla="*/ 1113805 h 3652478"/>
                <a:gd name="connsiteX2497" fmla="*/ 2513722 w 10080264"/>
                <a:gd name="connsiteY2497" fmla="*/ 1221071 h 3652478"/>
                <a:gd name="connsiteX2498" fmla="*/ 2491044 w 10080264"/>
                <a:gd name="connsiteY2498" fmla="*/ 1235109 h 3652478"/>
                <a:gd name="connsiteX2499" fmla="*/ 2491044 w 10080264"/>
                <a:gd name="connsiteY2499" fmla="*/ 1267865 h 3652478"/>
                <a:gd name="connsiteX2500" fmla="*/ 2511922 w 10080264"/>
                <a:gd name="connsiteY2500" fmla="*/ 1246988 h 3652478"/>
                <a:gd name="connsiteX2501" fmla="*/ 2534600 w 10080264"/>
                <a:gd name="connsiteY2501" fmla="*/ 1226470 h 3652478"/>
                <a:gd name="connsiteX2502" fmla="*/ 2558718 w 10080264"/>
                <a:gd name="connsiteY2502" fmla="*/ 1207393 h 3652478"/>
                <a:gd name="connsiteX2503" fmla="*/ 2584635 w 10080264"/>
                <a:gd name="connsiteY2503" fmla="*/ 1188315 h 3652478"/>
                <a:gd name="connsiteX2504" fmla="*/ 2614153 w 10080264"/>
                <a:gd name="connsiteY2504" fmla="*/ 1172837 h 3652478"/>
                <a:gd name="connsiteX2505" fmla="*/ 2643310 w 10080264"/>
                <a:gd name="connsiteY2505" fmla="*/ 1153760 h 3652478"/>
                <a:gd name="connsiteX2506" fmla="*/ 2699105 w 10080264"/>
                <a:gd name="connsiteY2506" fmla="*/ 1115605 h 3652478"/>
                <a:gd name="connsiteX2507" fmla="*/ 425707 w 10080264"/>
                <a:gd name="connsiteY2507" fmla="*/ 1113201 h 3652478"/>
                <a:gd name="connsiteX2508" fmla="*/ 413472 w 10080264"/>
                <a:gd name="connsiteY2508" fmla="*/ 1120041 h 3652478"/>
                <a:gd name="connsiteX2509" fmla="*/ 403036 w 10080264"/>
                <a:gd name="connsiteY2509" fmla="*/ 1123641 h 3652478"/>
                <a:gd name="connsiteX2510" fmla="*/ 394400 w 10080264"/>
                <a:gd name="connsiteY2510" fmla="*/ 1135882 h 3652478"/>
                <a:gd name="connsiteX2511" fmla="*/ 411673 w 10080264"/>
                <a:gd name="connsiteY2511" fmla="*/ 1125441 h 3652478"/>
                <a:gd name="connsiteX2512" fmla="*/ 5206875 w 10080264"/>
                <a:gd name="connsiteY2512" fmla="*/ 1101073 h 3652478"/>
                <a:gd name="connsiteX2513" fmla="*/ 5191387 w 10080264"/>
                <a:gd name="connsiteY2513" fmla="*/ 1113315 h 3652478"/>
                <a:gd name="connsiteX2514" fmla="*/ 5177341 w 10080264"/>
                <a:gd name="connsiteY2514" fmla="*/ 1125557 h 3652478"/>
                <a:gd name="connsiteX2515" fmla="*/ 5163655 w 10080264"/>
                <a:gd name="connsiteY2515" fmla="*/ 1137799 h 3652478"/>
                <a:gd name="connsiteX2516" fmla="*/ 5151409 w 10080264"/>
                <a:gd name="connsiteY2516" fmla="*/ 1151481 h 3652478"/>
                <a:gd name="connsiteX2517" fmla="*/ 5109990 w 10080264"/>
                <a:gd name="connsiteY2517" fmla="*/ 1196487 h 3652478"/>
                <a:gd name="connsiteX2518" fmla="*/ 5108189 w 10080264"/>
                <a:gd name="connsiteY2518" fmla="*/ 1198288 h 3652478"/>
                <a:gd name="connsiteX2519" fmla="*/ 5118634 w 10080264"/>
                <a:gd name="connsiteY2519" fmla="*/ 1193247 h 3652478"/>
                <a:gd name="connsiteX2520" fmla="*/ 5147807 w 10080264"/>
                <a:gd name="connsiteY2520" fmla="*/ 1163722 h 3652478"/>
                <a:gd name="connsiteX2521" fmla="*/ 5180943 w 10080264"/>
                <a:gd name="connsiteY2521" fmla="*/ 1137799 h 3652478"/>
                <a:gd name="connsiteX2522" fmla="*/ 5187786 w 10080264"/>
                <a:gd name="connsiteY2522" fmla="*/ 1128797 h 3652478"/>
                <a:gd name="connsiteX2523" fmla="*/ 5196430 w 10080264"/>
                <a:gd name="connsiteY2523" fmla="*/ 1120156 h 3652478"/>
                <a:gd name="connsiteX2524" fmla="*/ 5201832 w 10080264"/>
                <a:gd name="connsiteY2524" fmla="*/ 1111515 h 3652478"/>
                <a:gd name="connsiteX2525" fmla="*/ 8017866 w 10080264"/>
                <a:gd name="connsiteY2525" fmla="*/ 1099807 h 3652478"/>
                <a:gd name="connsiteX2526" fmla="*/ 8012825 w 10080264"/>
                <a:gd name="connsiteY2526" fmla="*/ 1104846 h 3652478"/>
                <a:gd name="connsiteX2527" fmla="*/ 8012825 w 10080264"/>
                <a:gd name="connsiteY2527" fmla="*/ 1106646 h 3652478"/>
                <a:gd name="connsiteX2528" fmla="*/ 9945220 w 10080264"/>
                <a:gd name="connsiteY2528" fmla="*/ 1084330 h 3652478"/>
                <a:gd name="connsiteX2529" fmla="*/ 9858791 w 10080264"/>
                <a:gd name="connsiteY2529" fmla="*/ 1142999 h 3652478"/>
                <a:gd name="connsiteX2530" fmla="*/ 9822419 w 10080264"/>
                <a:gd name="connsiteY2530" fmla="*/ 1168915 h 3652478"/>
                <a:gd name="connsiteX2531" fmla="*/ 9787488 w 10080264"/>
                <a:gd name="connsiteY2531" fmla="*/ 1195190 h 3652478"/>
                <a:gd name="connsiteX2532" fmla="*/ 9749315 w 10080264"/>
                <a:gd name="connsiteY2532" fmla="*/ 1220746 h 3652478"/>
                <a:gd name="connsiteX2533" fmla="*/ 9711503 w 10080264"/>
                <a:gd name="connsiteY2533" fmla="*/ 1246661 h 3652478"/>
                <a:gd name="connsiteX2534" fmla="*/ 9668288 w 10080264"/>
                <a:gd name="connsiteY2534" fmla="*/ 1272936 h 3652478"/>
                <a:gd name="connsiteX2535" fmla="*/ 9671530 w 10080264"/>
                <a:gd name="connsiteY2535" fmla="*/ 1274376 h 3652478"/>
                <a:gd name="connsiteX2536" fmla="*/ 9675131 w 10080264"/>
                <a:gd name="connsiteY2536" fmla="*/ 1276176 h 3652478"/>
                <a:gd name="connsiteX2537" fmla="*/ 9678732 w 10080264"/>
                <a:gd name="connsiteY2537" fmla="*/ 1281575 h 3652478"/>
                <a:gd name="connsiteX2538" fmla="*/ 9681973 w 10080264"/>
                <a:gd name="connsiteY2538" fmla="*/ 1284814 h 3652478"/>
                <a:gd name="connsiteX2539" fmla="*/ 9683774 w 10080264"/>
                <a:gd name="connsiteY2539" fmla="*/ 1292013 h 3652478"/>
                <a:gd name="connsiteX2540" fmla="*/ 9694217 w 10080264"/>
                <a:gd name="connsiteY2540" fmla="*/ 1286614 h 3652478"/>
                <a:gd name="connsiteX2541" fmla="*/ 9704660 w 10080264"/>
                <a:gd name="connsiteY2541" fmla="*/ 1277976 h 3652478"/>
                <a:gd name="connsiteX2542" fmla="*/ 9715104 w 10080264"/>
                <a:gd name="connsiteY2542" fmla="*/ 1269337 h 3652478"/>
                <a:gd name="connsiteX2543" fmla="*/ 9725187 w 10080264"/>
                <a:gd name="connsiteY2543" fmla="*/ 1257099 h 3652478"/>
                <a:gd name="connsiteX2544" fmla="*/ 9733830 w 10080264"/>
                <a:gd name="connsiteY2544" fmla="*/ 1243422 h 3652478"/>
                <a:gd name="connsiteX2545" fmla="*/ 9739232 w 10080264"/>
                <a:gd name="connsiteY2545" fmla="*/ 1234783 h 3652478"/>
                <a:gd name="connsiteX2546" fmla="*/ 9747875 w 10080264"/>
                <a:gd name="connsiteY2546" fmla="*/ 1234783 h 3652478"/>
                <a:gd name="connsiteX2547" fmla="*/ 9766601 w 10080264"/>
                <a:gd name="connsiteY2547" fmla="*/ 1236583 h 3652478"/>
                <a:gd name="connsiteX2548" fmla="*/ 9780645 w 10080264"/>
                <a:gd name="connsiteY2548" fmla="*/ 1234783 h 3652478"/>
                <a:gd name="connsiteX2549" fmla="*/ 9787488 w 10080264"/>
                <a:gd name="connsiteY2549" fmla="*/ 1231184 h 3652478"/>
                <a:gd name="connsiteX2550" fmla="*/ 9794690 w 10080264"/>
                <a:gd name="connsiteY2550" fmla="*/ 1224345 h 3652478"/>
                <a:gd name="connsiteX2551" fmla="*/ 9803333 w 10080264"/>
                <a:gd name="connsiteY2551" fmla="*/ 1212107 h 3652478"/>
                <a:gd name="connsiteX2552" fmla="*/ 9813776 w 10080264"/>
                <a:gd name="connsiteY2552" fmla="*/ 1200229 h 3652478"/>
                <a:gd name="connsiteX2553" fmla="*/ 9825660 w 10080264"/>
                <a:gd name="connsiteY2553" fmla="*/ 1187991 h 3652478"/>
                <a:gd name="connsiteX2554" fmla="*/ 9839705 w 10080264"/>
                <a:gd name="connsiteY2554" fmla="*/ 1177553 h 3652478"/>
                <a:gd name="connsiteX2555" fmla="*/ 9844746 w 10080264"/>
                <a:gd name="connsiteY2555" fmla="*/ 1174314 h 3652478"/>
                <a:gd name="connsiteX2556" fmla="*/ 9850148 w 10080264"/>
                <a:gd name="connsiteY2556" fmla="*/ 1170714 h 3652478"/>
                <a:gd name="connsiteX2557" fmla="*/ 9856990 w 10080264"/>
                <a:gd name="connsiteY2557" fmla="*/ 1170714 h 3652478"/>
                <a:gd name="connsiteX2558" fmla="*/ 9862032 w 10080264"/>
                <a:gd name="connsiteY2558" fmla="*/ 1170714 h 3652478"/>
                <a:gd name="connsiteX2559" fmla="*/ 9870675 w 10080264"/>
                <a:gd name="connsiteY2559" fmla="*/ 1162076 h 3652478"/>
                <a:gd name="connsiteX2560" fmla="*/ 9879318 w 10080264"/>
                <a:gd name="connsiteY2560" fmla="*/ 1153437 h 3652478"/>
                <a:gd name="connsiteX2561" fmla="*/ 9886160 w 10080264"/>
                <a:gd name="connsiteY2561" fmla="*/ 1142999 h 3652478"/>
                <a:gd name="connsiteX2562" fmla="*/ 9894803 w 10080264"/>
                <a:gd name="connsiteY2562" fmla="*/ 1128962 h 3652478"/>
                <a:gd name="connsiteX2563" fmla="*/ 9900205 w 10080264"/>
                <a:gd name="connsiteY2563" fmla="*/ 1123923 h 3652478"/>
                <a:gd name="connsiteX2564" fmla="*/ 9905246 w 10080264"/>
                <a:gd name="connsiteY2564" fmla="*/ 1117084 h 3652478"/>
                <a:gd name="connsiteX2565" fmla="*/ 9910648 w 10080264"/>
                <a:gd name="connsiteY2565" fmla="*/ 1113484 h 3652478"/>
                <a:gd name="connsiteX2566" fmla="*/ 9917490 w 10080264"/>
                <a:gd name="connsiteY2566" fmla="*/ 1108445 h 3652478"/>
                <a:gd name="connsiteX2567" fmla="*/ 9931175 w 10080264"/>
                <a:gd name="connsiteY2567" fmla="*/ 1104846 h 3652478"/>
                <a:gd name="connsiteX2568" fmla="*/ 9945220 w 10080264"/>
                <a:gd name="connsiteY2568" fmla="*/ 1103046 h 3652478"/>
                <a:gd name="connsiteX2569" fmla="*/ 9943419 w 10080264"/>
                <a:gd name="connsiteY2569" fmla="*/ 1094408 h 3652478"/>
                <a:gd name="connsiteX2570" fmla="*/ 2754180 w 10080264"/>
                <a:gd name="connsiteY2570" fmla="*/ 1081049 h 3652478"/>
                <a:gd name="connsiteX2571" fmla="*/ 2738701 w 10080264"/>
                <a:gd name="connsiteY2571" fmla="*/ 1089688 h 3652478"/>
                <a:gd name="connsiteX2572" fmla="*/ 2749140 w 10080264"/>
                <a:gd name="connsiteY2572" fmla="*/ 1086089 h 3652478"/>
                <a:gd name="connsiteX2573" fmla="*/ 2754180 w 10080264"/>
                <a:gd name="connsiteY2573" fmla="*/ 1084649 h 3652478"/>
                <a:gd name="connsiteX2574" fmla="*/ 2463327 w 10080264"/>
                <a:gd name="connsiteY2574" fmla="*/ 1079250 h 3652478"/>
                <a:gd name="connsiteX2575" fmla="*/ 2404652 w 10080264"/>
                <a:gd name="connsiteY2575" fmla="*/ 1113805 h 3652478"/>
                <a:gd name="connsiteX2576" fmla="*/ 2349217 w 10080264"/>
                <a:gd name="connsiteY2576" fmla="*/ 1146921 h 3652478"/>
                <a:gd name="connsiteX2577" fmla="*/ 2333739 w 10080264"/>
                <a:gd name="connsiteY2577" fmla="*/ 1157360 h 3652478"/>
                <a:gd name="connsiteX2578" fmla="*/ 2316460 w 10080264"/>
                <a:gd name="connsiteY2578" fmla="*/ 1167798 h 3652478"/>
                <a:gd name="connsiteX2579" fmla="*/ 2300982 w 10080264"/>
                <a:gd name="connsiteY2579" fmla="*/ 1176437 h 3652478"/>
                <a:gd name="connsiteX2580" fmla="*/ 2288743 w 10080264"/>
                <a:gd name="connsiteY2580" fmla="*/ 1185076 h 3652478"/>
                <a:gd name="connsiteX2581" fmla="*/ 2276504 w 10080264"/>
                <a:gd name="connsiteY2581" fmla="*/ 1193715 h 3652478"/>
                <a:gd name="connsiteX2582" fmla="*/ 2257426 w 10080264"/>
                <a:gd name="connsiteY2582" fmla="*/ 1212432 h 3652478"/>
                <a:gd name="connsiteX2583" fmla="*/ 2248787 w 10080264"/>
                <a:gd name="connsiteY2583" fmla="*/ 1219631 h 3652478"/>
                <a:gd name="connsiteX2584" fmla="*/ 2241948 w 10080264"/>
                <a:gd name="connsiteY2584" fmla="*/ 1226470 h 3652478"/>
                <a:gd name="connsiteX2585" fmla="*/ 2236908 w 10080264"/>
                <a:gd name="connsiteY2585" fmla="*/ 1235109 h 3652478"/>
                <a:gd name="connsiteX2586" fmla="*/ 2233308 w 10080264"/>
                <a:gd name="connsiteY2586" fmla="*/ 1240149 h 3652478"/>
                <a:gd name="connsiteX2587" fmla="*/ 2243747 w 10080264"/>
                <a:gd name="connsiteY2587" fmla="*/ 1236909 h 3652478"/>
                <a:gd name="connsiteX2588" fmla="*/ 2259226 w 10080264"/>
                <a:gd name="connsiteY2588" fmla="*/ 1228270 h 3652478"/>
                <a:gd name="connsiteX2589" fmla="*/ 2276504 w 10080264"/>
                <a:gd name="connsiteY2589" fmla="*/ 1217832 h 3652478"/>
                <a:gd name="connsiteX2590" fmla="*/ 2297382 w 10080264"/>
                <a:gd name="connsiteY2590" fmla="*/ 1204153 h 3652478"/>
                <a:gd name="connsiteX2591" fmla="*/ 2316460 w 10080264"/>
                <a:gd name="connsiteY2591" fmla="*/ 1186876 h 3652478"/>
                <a:gd name="connsiteX2592" fmla="*/ 2354257 w 10080264"/>
                <a:gd name="connsiteY2592" fmla="*/ 1157360 h 3652478"/>
                <a:gd name="connsiteX2593" fmla="*/ 2392414 w 10080264"/>
                <a:gd name="connsiteY2593" fmla="*/ 1129283 h 3652478"/>
                <a:gd name="connsiteX2594" fmla="*/ 2442809 w 10080264"/>
                <a:gd name="connsiteY2594" fmla="*/ 1098327 h 3652478"/>
                <a:gd name="connsiteX2595" fmla="*/ 2458287 w 10080264"/>
                <a:gd name="connsiteY2595" fmla="*/ 1091488 h 3652478"/>
                <a:gd name="connsiteX2596" fmla="*/ 2473766 w 10080264"/>
                <a:gd name="connsiteY2596" fmla="*/ 1086089 h 3652478"/>
                <a:gd name="connsiteX2597" fmla="*/ 8315684 w 10080264"/>
                <a:gd name="connsiteY2597" fmla="*/ 1078931 h 3652478"/>
                <a:gd name="connsiteX2598" fmla="*/ 8256985 w 10080264"/>
                <a:gd name="connsiteY2598" fmla="*/ 1117084 h 3652478"/>
                <a:gd name="connsiteX2599" fmla="*/ 8204768 w 10080264"/>
                <a:gd name="connsiteY2599" fmla="*/ 1151638 h 3652478"/>
                <a:gd name="connsiteX2600" fmla="*/ 8160113 w 10080264"/>
                <a:gd name="connsiteY2600" fmla="*/ 1186552 h 3652478"/>
                <a:gd name="connsiteX2601" fmla="*/ 8118339 w 10080264"/>
                <a:gd name="connsiteY2601" fmla="*/ 1219306 h 3652478"/>
                <a:gd name="connsiteX2602" fmla="*/ 8121941 w 10080264"/>
                <a:gd name="connsiteY2602" fmla="*/ 1220746 h 3652478"/>
                <a:gd name="connsiteX2603" fmla="*/ 8123381 w 10080264"/>
                <a:gd name="connsiteY2603" fmla="*/ 1220746 h 3652478"/>
                <a:gd name="connsiteX2604" fmla="*/ 8128783 w 10080264"/>
                <a:gd name="connsiteY2604" fmla="*/ 1219306 h 3652478"/>
                <a:gd name="connsiteX2605" fmla="*/ 8142467 w 10080264"/>
                <a:gd name="connsiteY2605" fmla="*/ 1213907 h 3652478"/>
                <a:gd name="connsiteX2606" fmla="*/ 8149670 w 10080264"/>
                <a:gd name="connsiteY2606" fmla="*/ 1210667 h 3652478"/>
                <a:gd name="connsiteX2607" fmla="*/ 8156512 w 10080264"/>
                <a:gd name="connsiteY2607" fmla="*/ 1205268 h 3652478"/>
                <a:gd name="connsiteX2608" fmla="*/ 8175598 w 10080264"/>
                <a:gd name="connsiteY2608" fmla="*/ 1191591 h 3652478"/>
                <a:gd name="connsiteX2609" fmla="*/ 8192884 w 10080264"/>
                <a:gd name="connsiteY2609" fmla="*/ 1176113 h 3652478"/>
                <a:gd name="connsiteX2610" fmla="*/ 8210170 w 10080264"/>
                <a:gd name="connsiteY2610" fmla="*/ 1160276 h 3652478"/>
                <a:gd name="connsiteX2611" fmla="*/ 8218812 w 10080264"/>
                <a:gd name="connsiteY2611" fmla="*/ 1155237 h 3652478"/>
                <a:gd name="connsiteX2612" fmla="*/ 8228896 w 10080264"/>
                <a:gd name="connsiteY2612" fmla="*/ 1149838 h 3652478"/>
                <a:gd name="connsiteX2613" fmla="*/ 8242940 w 10080264"/>
                <a:gd name="connsiteY2613" fmla="*/ 1142999 h 3652478"/>
                <a:gd name="connsiteX2614" fmla="*/ 8256985 w 10080264"/>
                <a:gd name="connsiteY2614" fmla="*/ 1134361 h 3652478"/>
                <a:gd name="connsiteX2615" fmla="*/ 8270669 w 10080264"/>
                <a:gd name="connsiteY2615" fmla="*/ 1123923 h 3652478"/>
                <a:gd name="connsiteX2616" fmla="*/ 8282913 w 10080264"/>
                <a:gd name="connsiteY2616" fmla="*/ 1111685 h 3652478"/>
                <a:gd name="connsiteX2617" fmla="*/ 9508756 w 10080264"/>
                <a:gd name="connsiteY2617" fmla="*/ 1073891 h 3652478"/>
                <a:gd name="connsiteX2618" fmla="*/ 9461941 w 10080264"/>
                <a:gd name="connsiteY2618" fmla="*/ 1108445 h 3652478"/>
                <a:gd name="connsiteX2619" fmla="*/ 9482828 w 10080264"/>
                <a:gd name="connsiteY2619" fmla="*/ 1098007 h 3652478"/>
                <a:gd name="connsiteX2620" fmla="*/ 6766383 w 10080264"/>
                <a:gd name="connsiteY2620" fmla="*/ 1069794 h 3652478"/>
                <a:gd name="connsiteX2621" fmla="*/ 6747298 w 10080264"/>
                <a:gd name="connsiteY2621" fmla="*/ 1080236 h 3652478"/>
                <a:gd name="connsiteX2622" fmla="*/ 6759541 w 10080264"/>
                <a:gd name="connsiteY2622" fmla="*/ 1080236 h 3652478"/>
                <a:gd name="connsiteX2623" fmla="*/ 6764583 w 10080264"/>
                <a:gd name="connsiteY2623" fmla="*/ 1073395 h 3652478"/>
                <a:gd name="connsiteX2624" fmla="*/ 5931664 w 10080264"/>
                <a:gd name="connsiteY2624" fmla="*/ 1067994 h 3652478"/>
                <a:gd name="connsiteX2625" fmla="*/ 5898895 w 10080264"/>
                <a:gd name="connsiteY2625" fmla="*/ 1090678 h 3652478"/>
                <a:gd name="connsiteX2626" fmla="*/ 5867566 w 10080264"/>
                <a:gd name="connsiteY2626" fmla="*/ 1113002 h 3652478"/>
                <a:gd name="connsiteX2627" fmla="*/ 5886651 w 10080264"/>
                <a:gd name="connsiteY2627" fmla="*/ 1102560 h 3652478"/>
                <a:gd name="connsiteX2628" fmla="*/ 5903936 w 10080264"/>
                <a:gd name="connsiteY2628" fmla="*/ 1090678 h 3652478"/>
                <a:gd name="connsiteX2629" fmla="*/ 5916180 w 10080264"/>
                <a:gd name="connsiteY2629" fmla="*/ 1080236 h 3652478"/>
                <a:gd name="connsiteX2630" fmla="*/ 8059280 w 10080264"/>
                <a:gd name="connsiteY2630" fmla="*/ 1065253 h 3652478"/>
                <a:gd name="connsiteX2631" fmla="*/ 8054238 w 10080264"/>
                <a:gd name="connsiteY2631" fmla="*/ 1068492 h 3652478"/>
                <a:gd name="connsiteX2632" fmla="*/ 8056039 w 10080264"/>
                <a:gd name="connsiteY2632" fmla="*/ 1070292 h 3652478"/>
                <a:gd name="connsiteX2633" fmla="*/ 3361802 w 10080264"/>
                <a:gd name="connsiteY2633" fmla="*/ 1060172 h 3652478"/>
                <a:gd name="connsiteX2634" fmla="*/ 3363602 w 10080264"/>
                <a:gd name="connsiteY2634" fmla="*/ 1061972 h 3652478"/>
                <a:gd name="connsiteX2635" fmla="*/ 3363602 w 10080264"/>
                <a:gd name="connsiteY2635" fmla="*/ 1060172 h 3652478"/>
                <a:gd name="connsiteX2636" fmla="*/ 2800975 w 10080264"/>
                <a:gd name="connsiteY2636" fmla="*/ 1055133 h 3652478"/>
                <a:gd name="connsiteX2637" fmla="*/ 2766418 w 10080264"/>
                <a:gd name="connsiteY2637" fmla="*/ 1074210 h 3652478"/>
                <a:gd name="connsiteX2638" fmla="*/ 2769658 w 10080264"/>
                <a:gd name="connsiteY2638" fmla="*/ 1074210 h 3652478"/>
                <a:gd name="connsiteX2639" fmla="*/ 2775057 w 10080264"/>
                <a:gd name="connsiteY2639" fmla="*/ 1070611 h 3652478"/>
                <a:gd name="connsiteX2640" fmla="*/ 2783697 w 10080264"/>
                <a:gd name="connsiteY2640" fmla="*/ 1067371 h 3652478"/>
                <a:gd name="connsiteX2641" fmla="*/ 2790536 w 10080264"/>
                <a:gd name="connsiteY2641" fmla="*/ 1063772 h 3652478"/>
                <a:gd name="connsiteX2642" fmla="*/ 2800975 w 10080264"/>
                <a:gd name="connsiteY2642" fmla="*/ 1056933 h 3652478"/>
                <a:gd name="connsiteX2643" fmla="*/ 891359 w 10080264"/>
                <a:gd name="connsiteY2643" fmla="*/ 1054516 h 3652478"/>
                <a:gd name="connsiteX2644" fmla="*/ 882722 w 10080264"/>
                <a:gd name="connsiteY2644" fmla="*/ 1064957 h 3652478"/>
                <a:gd name="connsiteX2645" fmla="*/ 885961 w 10080264"/>
                <a:gd name="connsiteY2645" fmla="*/ 1063157 h 3652478"/>
                <a:gd name="connsiteX2646" fmla="*/ 899995 w 10080264"/>
                <a:gd name="connsiteY2646" fmla="*/ 1058117 h 3652478"/>
                <a:gd name="connsiteX2647" fmla="*/ 7368836 w 10080264"/>
                <a:gd name="connsiteY2647" fmla="*/ 1045669 h 3652478"/>
                <a:gd name="connsiteX2648" fmla="*/ 7337507 w 10080264"/>
                <a:gd name="connsiteY2648" fmla="*/ 1075195 h 3652478"/>
                <a:gd name="connsiteX2649" fmla="*/ 7302937 w 10080264"/>
                <a:gd name="connsiteY2649" fmla="*/ 1102560 h 3652478"/>
                <a:gd name="connsiteX2650" fmla="*/ 7266566 w 10080264"/>
                <a:gd name="connsiteY2650" fmla="*/ 1128485 h 3652478"/>
                <a:gd name="connsiteX2651" fmla="*/ 7226595 w 10080264"/>
                <a:gd name="connsiteY2651" fmla="*/ 1152970 h 3652478"/>
                <a:gd name="connsiteX2652" fmla="*/ 7069230 w 10080264"/>
                <a:gd name="connsiteY2652" fmla="*/ 1260271 h 3652478"/>
                <a:gd name="connsiteX2653" fmla="*/ 7056986 w 10080264"/>
                <a:gd name="connsiteY2653" fmla="*/ 1272513 h 3652478"/>
                <a:gd name="connsiteX2654" fmla="*/ 7045103 w 10080264"/>
                <a:gd name="connsiteY2654" fmla="*/ 1282955 h 3652478"/>
                <a:gd name="connsiteX2655" fmla="*/ 7017375 w 10080264"/>
                <a:gd name="connsiteY2655" fmla="*/ 1300238 h 3652478"/>
                <a:gd name="connsiteX2656" fmla="*/ 7006932 w 10080264"/>
                <a:gd name="connsiteY2656" fmla="*/ 1307080 h 3652478"/>
                <a:gd name="connsiteX2657" fmla="*/ 6992888 w 10080264"/>
                <a:gd name="connsiteY2657" fmla="*/ 1313921 h 3652478"/>
                <a:gd name="connsiteX2658" fmla="*/ 6981005 w 10080264"/>
                <a:gd name="connsiteY2658" fmla="*/ 1322563 h 3652478"/>
                <a:gd name="connsiteX2659" fmla="*/ 6982445 w 10080264"/>
                <a:gd name="connsiteY2659" fmla="*/ 1322563 h 3652478"/>
                <a:gd name="connsiteX2660" fmla="*/ 6979204 w 10080264"/>
                <a:gd name="connsiteY2660" fmla="*/ 1338406 h 3652478"/>
                <a:gd name="connsiteX2661" fmla="*/ 6994689 w 10080264"/>
                <a:gd name="connsiteY2661" fmla="*/ 1331204 h 3652478"/>
                <a:gd name="connsiteX2662" fmla="*/ 7010533 w 10080264"/>
                <a:gd name="connsiteY2662" fmla="*/ 1317522 h 3652478"/>
                <a:gd name="connsiteX2663" fmla="*/ 7027818 w 10080264"/>
                <a:gd name="connsiteY2663" fmla="*/ 1303479 h 3652478"/>
                <a:gd name="connsiteX2664" fmla="*/ 7045103 w 10080264"/>
                <a:gd name="connsiteY2664" fmla="*/ 1291597 h 3652478"/>
                <a:gd name="connsiteX2665" fmla="*/ 7062388 w 10080264"/>
                <a:gd name="connsiteY2665" fmla="*/ 1282955 h 3652478"/>
                <a:gd name="connsiteX2666" fmla="*/ 7081473 w 10080264"/>
                <a:gd name="connsiteY2666" fmla="*/ 1277554 h 3652478"/>
                <a:gd name="connsiteX2667" fmla="*/ 7110642 w 10080264"/>
                <a:gd name="connsiteY2667" fmla="*/ 1248028 h 3652478"/>
                <a:gd name="connsiteX2668" fmla="*/ 7140170 w 10080264"/>
                <a:gd name="connsiteY2668" fmla="*/ 1232545 h 3652478"/>
                <a:gd name="connsiteX2669" fmla="*/ 7167898 w 10080264"/>
                <a:gd name="connsiteY2669" fmla="*/ 1217062 h 3652478"/>
                <a:gd name="connsiteX2670" fmla="*/ 7193826 w 10080264"/>
                <a:gd name="connsiteY2670" fmla="*/ 1199779 h 3652478"/>
                <a:gd name="connsiteX2671" fmla="*/ 7217953 w 10080264"/>
                <a:gd name="connsiteY2671" fmla="*/ 1182496 h 3652478"/>
                <a:gd name="connsiteX2672" fmla="*/ 7243880 w 10080264"/>
                <a:gd name="connsiteY2672" fmla="*/ 1163412 h 3652478"/>
                <a:gd name="connsiteX2673" fmla="*/ 7270167 w 10080264"/>
                <a:gd name="connsiteY2673" fmla="*/ 1147929 h 3652478"/>
                <a:gd name="connsiteX2674" fmla="*/ 7297895 w 10080264"/>
                <a:gd name="connsiteY2674" fmla="*/ 1135687 h 3652478"/>
                <a:gd name="connsiteX2675" fmla="*/ 7327424 w 10080264"/>
                <a:gd name="connsiteY2675" fmla="*/ 1125245 h 3652478"/>
                <a:gd name="connsiteX2676" fmla="*/ 7332465 w 10080264"/>
                <a:gd name="connsiteY2676" fmla="*/ 1111202 h 3652478"/>
                <a:gd name="connsiteX2677" fmla="*/ 7341108 w 10080264"/>
                <a:gd name="connsiteY2677" fmla="*/ 1099320 h 3652478"/>
                <a:gd name="connsiteX2678" fmla="*/ 7349750 w 10080264"/>
                <a:gd name="connsiteY2678" fmla="*/ 1090678 h 3652478"/>
                <a:gd name="connsiteX2679" fmla="*/ 7361994 w 10080264"/>
                <a:gd name="connsiteY2679" fmla="*/ 1085277 h 3652478"/>
                <a:gd name="connsiteX2680" fmla="*/ 7373877 w 10080264"/>
                <a:gd name="connsiteY2680" fmla="*/ 1080236 h 3652478"/>
                <a:gd name="connsiteX2681" fmla="*/ 7387921 w 10080264"/>
                <a:gd name="connsiteY2681" fmla="*/ 1071594 h 3652478"/>
                <a:gd name="connsiteX2682" fmla="*/ 7387921 w 10080264"/>
                <a:gd name="connsiteY2682" fmla="*/ 1069794 h 3652478"/>
                <a:gd name="connsiteX2683" fmla="*/ 7382520 w 10080264"/>
                <a:gd name="connsiteY2683" fmla="*/ 1061152 h 3652478"/>
                <a:gd name="connsiteX2684" fmla="*/ 7377478 w 10080264"/>
                <a:gd name="connsiteY2684" fmla="*/ 1052511 h 3652478"/>
                <a:gd name="connsiteX2685" fmla="*/ 8504386 w 10080264"/>
                <a:gd name="connsiteY2685" fmla="*/ 1044377 h 3652478"/>
                <a:gd name="connsiteX2686" fmla="*/ 8456130 w 10080264"/>
                <a:gd name="connsiteY2686" fmla="*/ 1078931 h 3652478"/>
                <a:gd name="connsiteX2687" fmla="*/ 8421559 w 10080264"/>
                <a:gd name="connsiteY2687" fmla="*/ 1101247 h 3652478"/>
                <a:gd name="connsiteX2688" fmla="*/ 8386627 w 10080264"/>
                <a:gd name="connsiteY2688" fmla="*/ 1123923 h 3652478"/>
                <a:gd name="connsiteX2689" fmla="*/ 8317485 w 10080264"/>
                <a:gd name="connsiteY2689" fmla="*/ 1165675 h 3652478"/>
                <a:gd name="connsiteX2690" fmla="*/ 8282913 w 10080264"/>
                <a:gd name="connsiteY2690" fmla="*/ 1184752 h 3652478"/>
                <a:gd name="connsiteX2691" fmla="*/ 8279312 w 10080264"/>
                <a:gd name="connsiteY2691" fmla="*/ 1193390 h 3652478"/>
                <a:gd name="connsiteX2692" fmla="*/ 8274271 w 10080264"/>
                <a:gd name="connsiteY2692" fmla="*/ 1202029 h 3652478"/>
                <a:gd name="connsiteX2693" fmla="*/ 8268869 w 10080264"/>
                <a:gd name="connsiteY2693" fmla="*/ 1208868 h 3652478"/>
                <a:gd name="connsiteX2694" fmla="*/ 8262027 w 10080264"/>
                <a:gd name="connsiteY2694" fmla="*/ 1213907 h 3652478"/>
                <a:gd name="connsiteX2695" fmla="*/ 8253384 w 10080264"/>
                <a:gd name="connsiteY2695" fmla="*/ 1219306 h 3652478"/>
                <a:gd name="connsiteX2696" fmla="*/ 8244741 w 10080264"/>
                <a:gd name="connsiteY2696" fmla="*/ 1222545 h 3652478"/>
                <a:gd name="connsiteX2697" fmla="*/ 8234297 w 10080264"/>
                <a:gd name="connsiteY2697" fmla="*/ 1226145 h 3652478"/>
                <a:gd name="connsiteX2698" fmla="*/ 8223854 w 10080264"/>
                <a:gd name="connsiteY2698" fmla="*/ 1226145 h 3652478"/>
                <a:gd name="connsiteX2699" fmla="*/ 8217012 w 10080264"/>
                <a:gd name="connsiteY2699" fmla="*/ 1241622 h 3652478"/>
                <a:gd name="connsiteX2700" fmla="*/ 8211610 w 10080264"/>
                <a:gd name="connsiteY2700" fmla="*/ 1248461 h 3652478"/>
                <a:gd name="connsiteX2701" fmla="*/ 8206568 w 10080264"/>
                <a:gd name="connsiteY2701" fmla="*/ 1255300 h 3652478"/>
                <a:gd name="connsiteX2702" fmla="*/ 8201527 w 10080264"/>
                <a:gd name="connsiteY2702" fmla="*/ 1258899 h 3652478"/>
                <a:gd name="connsiteX2703" fmla="*/ 8194324 w 10080264"/>
                <a:gd name="connsiteY2703" fmla="*/ 1264298 h 3652478"/>
                <a:gd name="connsiteX2704" fmla="*/ 8187482 w 10080264"/>
                <a:gd name="connsiteY2704" fmla="*/ 1265738 h 3652478"/>
                <a:gd name="connsiteX2705" fmla="*/ 8180640 w 10080264"/>
                <a:gd name="connsiteY2705" fmla="*/ 1267537 h 3652478"/>
                <a:gd name="connsiteX2706" fmla="*/ 8175598 w 10080264"/>
                <a:gd name="connsiteY2706" fmla="*/ 1269337 h 3652478"/>
                <a:gd name="connsiteX2707" fmla="*/ 8168756 w 10080264"/>
                <a:gd name="connsiteY2707" fmla="*/ 1272936 h 3652478"/>
                <a:gd name="connsiteX2708" fmla="*/ 8163354 w 10080264"/>
                <a:gd name="connsiteY2708" fmla="*/ 1276176 h 3652478"/>
                <a:gd name="connsiteX2709" fmla="*/ 8158313 w 10080264"/>
                <a:gd name="connsiteY2709" fmla="*/ 1283375 h 3652478"/>
                <a:gd name="connsiteX2710" fmla="*/ 8160113 w 10080264"/>
                <a:gd name="connsiteY2710" fmla="*/ 1288414 h 3652478"/>
                <a:gd name="connsiteX2711" fmla="*/ 8161554 w 10080264"/>
                <a:gd name="connsiteY2711" fmla="*/ 1295252 h 3652478"/>
                <a:gd name="connsiteX2712" fmla="*/ 8184241 w 10080264"/>
                <a:gd name="connsiteY2712" fmla="*/ 1286614 h 3652478"/>
                <a:gd name="connsiteX2713" fmla="*/ 8202967 w 10080264"/>
                <a:gd name="connsiteY2713" fmla="*/ 1276176 h 3652478"/>
                <a:gd name="connsiteX2714" fmla="*/ 8218812 w 10080264"/>
                <a:gd name="connsiteY2714" fmla="*/ 1264298 h 3652478"/>
                <a:gd name="connsiteX2715" fmla="*/ 8234297 w 10080264"/>
                <a:gd name="connsiteY2715" fmla="*/ 1250260 h 3652478"/>
                <a:gd name="connsiteX2716" fmla="*/ 8253384 w 10080264"/>
                <a:gd name="connsiteY2716" fmla="*/ 1232983 h 3652478"/>
                <a:gd name="connsiteX2717" fmla="*/ 8274271 w 10080264"/>
                <a:gd name="connsiteY2717" fmla="*/ 1217506 h 3652478"/>
                <a:gd name="connsiteX2718" fmla="*/ 8296598 w 10080264"/>
                <a:gd name="connsiteY2718" fmla="*/ 1205268 h 3652478"/>
                <a:gd name="connsiteX2719" fmla="*/ 8319285 w 10080264"/>
                <a:gd name="connsiteY2719" fmla="*/ 1195190 h 3652478"/>
                <a:gd name="connsiteX2720" fmla="*/ 8317485 w 10080264"/>
                <a:gd name="connsiteY2720" fmla="*/ 1186552 h 3652478"/>
                <a:gd name="connsiteX2721" fmla="*/ 8317485 w 10080264"/>
                <a:gd name="connsiteY2721" fmla="*/ 1179353 h 3652478"/>
                <a:gd name="connsiteX2722" fmla="*/ 8319285 w 10080264"/>
                <a:gd name="connsiteY2722" fmla="*/ 1172514 h 3652478"/>
                <a:gd name="connsiteX2723" fmla="*/ 8322526 w 10080264"/>
                <a:gd name="connsiteY2723" fmla="*/ 1168915 h 3652478"/>
                <a:gd name="connsiteX2724" fmla="*/ 8324327 w 10080264"/>
                <a:gd name="connsiteY2724" fmla="*/ 1163876 h 3652478"/>
                <a:gd name="connsiteX2725" fmla="*/ 8327928 w 10080264"/>
                <a:gd name="connsiteY2725" fmla="*/ 1162076 h 3652478"/>
                <a:gd name="connsiteX2726" fmla="*/ 8393470 w 10080264"/>
                <a:gd name="connsiteY2726" fmla="*/ 1125722 h 3652478"/>
                <a:gd name="connsiteX2727" fmla="*/ 8422999 w 10080264"/>
                <a:gd name="connsiteY2727" fmla="*/ 1106646 h 3652478"/>
                <a:gd name="connsiteX2728" fmla="*/ 8449288 w 10080264"/>
                <a:gd name="connsiteY2728" fmla="*/ 1087569 h 3652478"/>
                <a:gd name="connsiteX2729" fmla="*/ 8374384 w 10080264"/>
                <a:gd name="connsiteY2729" fmla="*/ 1042577 h 3652478"/>
                <a:gd name="connsiteX2730" fmla="*/ 8357098 w 10080264"/>
                <a:gd name="connsiteY2730" fmla="*/ 1053015 h 3652478"/>
                <a:gd name="connsiteX2731" fmla="*/ 8358898 w 10080264"/>
                <a:gd name="connsiteY2731" fmla="*/ 1054815 h 3652478"/>
                <a:gd name="connsiteX2732" fmla="*/ 8360699 w 10080264"/>
                <a:gd name="connsiteY2732" fmla="*/ 1054815 h 3652478"/>
                <a:gd name="connsiteX2733" fmla="*/ 8362500 w 10080264"/>
                <a:gd name="connsiteY2733" fmla="*/ 1054815 h 3652478"/>
                <a:gd name="connsiteX2734" fmla="*/ 8365741 w 10080264"/>
                <a:gd name="connsiteY2734" fmla="*/ 1053015 h 3652478"/>
                <a:gd name="connsiteX2735" fmla="*/ 8372943 w 10080264"/>
                <a:gd name="connsiteY2735" fmla="*/ 1046176 h 3652478"/>
                <a:gd name="connsiteX2736" fmla="*/ 4905776 w 10080264"/>
                <a:gd name="connsiteY2736" fmla="*/ 1042384 h 3652478"/>
                <a:gd name="connsiteX2737" fmla="*/ 4890289 w 10080264"/>
                <a:gd name="connsiteY2737" fmla="*/ 1054626 h 3652478"/>
                <a:gd name="connsiteX2738" fmla="*/ 4893891 w 10080264"/>
                <a:gd name="connsiteY2738" fmla="*/ 1054626 h 3652478"/>
                <a:gd name="connsiteX2739" fmla="*/ 4900734 w 10080264"/>
                <a:gd name="connsiteY2739" fmla="*/ 1049585 h 3652478"/>
                <a:gd name="connsiteX2740" fmla="*/ 520709 w 10080264"/>
                <a:gd name="connsiteY2740" fmla="*/ 1040835 h 3652478"/>
                <a:gd name="connsiteX2741" fmla="*/ 494799 w 10080264"/>
                <a:gd name="connsiteY2741" fmla="*/ 1061357 h 3652478"/>
                <a:gd name="connsiteX2742" fmla="*/ 512072 w 10080264"/>
                <a:gd name="connsiteY2742" fmla="*/ 1054516 h 3652478"/>
                <a:gd name="connsiteX2743" fmla="*/ 6137643 w 10080264"/>
                <a:gd name="connsiteY2743" fmla="*/ 1040628 h 3652478"/>
                <a:gd name="connsiteX2744" fmla="*/ 6120358 w 10080264"/>
                <a:gd name="connsiteY2744" fmla="*/ 1050710 h 3652478"/>
                <a:gd name="connsiteX2745" fmla="*/ 6132241 w 10080264"/>
                <a:gd name="connsiteY2745" fmla="*/ 1045669 h 3652478"/>
                <a:gd name="connsiteX2746" fmla="*/ 9430970 w 10080264"/>
                <a:gd name="connsiteY2746" fmla="*/ 1039337 h 3652478"/>
                <a:gd name="connsiteX2747" fmla="*/ 9408283 w 10080264"/>
                <a:gd name="connsiteY2747" fmla="*/ 1054815 h 3652478"/>
                <a:gd name="connsiteX2748" fmla="*/ 9427369 w 10080264"/>
                <a:gd name="connsiteY2748" fmla="*/ 1047976 h 3652478"/>
                <a:gd name="connsiteX2749" fmla="*/ 9429170 w 10080264"/>
                <a:gd name="connsiteY2749" fmla="*/ 1042577 h 3652478"/>
                <a:gd name="connsiteX2750" fmla="*/ 3579942 w 10080264"/>
                <a:gd name="connsiteY2750" fmla="*/ 1008339 h 3652478"/>
                <a:gd name="connsiteX2751" fmla="*/ 3448194 w 10080264"/>
                <a:gd name="connsiteY2751" fmla="*/ 1074210 h 3652478"/>
                <a:gd name="connsiteX2752" fmla="*/ 3320046 w 10080264"/>
                <a:gd name="connsiteY2752" fmla="*/ 1139722 h 3652478"/>
                <a:gd name="connsiteX2753" fmla="*/ 3200898 w 10080264"/>
                <a:gd name="connsiteY2753" fmla="*/ 1209193 h 3652478"/>
                <a:gd name="connsiteX2754" fmla="*/ 3218176 w 10080264"/>
                <a:gd name="connsiteY2754" fmla="*/ 1205593 h 3652478"/>
                <a:gd name="connsiteX2755" fmla="*/ 3233655 w 10080264"/>
                <a:gd name="connsiteY2755" fmla="*/ 1200554 h 3652478"/>
                <a:gd name="connsiteX2756" fmla="*/ 3251292 w 10080264"/>
                <a:gd name="connsiteY2756" fmla="*/ 1195514 h 3652478"/>
                <a:gd name="connsiteX2757" fmla="*/ 3264972 w 10080264"/>
                <a:gd name="connsiteY2757" fmla="*/ 1188315 h 3652478"/>
                <a:gd name="connsiteX2758" fmla="*/ 3280450 w 10080264"/>
                <a:gd name="connsiteY2758" fmla="*/ 1181476 h 3652478"/>
                <a:gd name="connsiteX2759" fmla="*/ 3294488 w 10080264"/>
                <a:gd name="connsiteY2759" fmla="*/ 1172837 h 3652478"/>
                <a:gd name="connsiteX2760" fmla="*/ 3309967 w 10080264"/>
                <a:gd name="connsiteY2760" fmla="*/ 1162399 h 3652478"/>
                <a:gd name="connsiteX2761" fmla="*/ 3323646 w 10080264"/>
                <a:gd name="connsiteY2761" fmla="*/ 1151960 h 3652478"/>
                <a:gd name="connsiteX2762" fmla="*/ 3356763 w 10080264"/>
                <a:gd name="connsiteY2762" fmla="*/ 1129283 h 3652478"/>
                <a:gd name="connsiteX2763" fmla="*/ 3391320 w 10080264"/>
                <a:gd name="connsiteY2763" fmla="*/ 1112005 h 3652478"/>
                <a:gd name="connsiteX2764" fmla="*/ 3425876 w 10080264"/>
                <a:gd name="connsiteY2764" fmla="*/ 1098327 h 3652478"/>
                <a:gd name="connsiteX2765" fmla="*/ 3462233 w 10080264"/>
                <a:gd name="connsiteY2765" fmla="*/ 1087889 h 3652478"/>
                <a:gd name="connsiteX2766" fmla="*/ 3462233 w 10080264"/>
                <a:gd name="connsiteY2766" fmla="*/ 1082849 h 3652478"/>
                <a:gd name="connsiteX2767" fmla="*/ 3464032 w 10080264"/>
                <a:gd name="connsiteY2767" fmla="*/ 1079250 h 3652478"/>
                <a:gd name="connsiteX2768" fmla="*/ 3467272 w 10080264"/>
                <a:gd name="connsiteY2768" fmla="*/ 1074210 h 3652478"/>
                <a:gd name="connsiteX2769" fmla="*/ 3470872 w 10080264"/>
                <a:gd name="connsiteY2769" fmla="*/ 1070611 h 3652478"/>
                <a:gd name="connsiteX2770" fmla="*/ 3475912 w 10080264"/>
                <a:gd name="connsiteY2770" fmla="*/ 1067371 h 3652478"/>
                <a:gd name="connsiteX2771" fmla="*/ 3483111 w 10080264"/>
                <a:gd name="connsiteY2771" fmla="*/ 1067371 h 3652478"/>
                <a:gd name="connsiteX2772" fmla="*/ 3502189 w 10080264"/>
                <a:gd name="connsiteY2772" fmla="*/ 1067371 h 3652478"/>
                <a:gd name="connsiteX2773" fmla="*/ 3515868 w 10080264"/>
                <a:gd name="connsiteY2773" fmla="*/ 1053333 h 3652478"/>
                <a:gd name="connsiteX2774" fmla="*/ 3529906 w 10080264"/>
                <a:gd name="connsiteY2774" fmla="*/ 1041455 h 3652478"/>
                <a:gd name="connsiteX2775" fmla="*/ 3545385 w 10080264"/>
                <a:gd name="connsiteY2775" fmla="*/ 1029216 h 3652478"/>
                <a:gd name="connsiteX2776" fmla="*/ 3562663 w 10080264"/>
                <a:gd name="connsiteY2776" fmla="*/ 1018778 h 3652478"/>
                <a:gd name="connsiteX2777" fmla="*/ 2595074 w 10080264"/>
                <a:gd name="connsiteY2777" fmla="*/ 1006539 h 3652478"/>
                <a:gd name="connsiteX2778" fmla="*/ 2558718 w 10080264"/>
                <a:gd name="connsiteY2778" fmla="*/ 1025617 h 3652478"/>
                <a:gd name="connsiteX2779" fmla="*/ 2510123 w 10080264"/>
                <a:gd name="connsiteY2779" fmla="*/ 1053333 h 3652478"/>
                <a:gd name="connsiteX2780" fmla="*/ 2480605 w 10080264"/>
                <a:gd name="connsiteY2780" fmla="*/ 1068811 h 3652478"/>
                <a:gd name="connsiteX2781" fmla="*/ 2496444 w 10080264"/>
                <a:gd name="connsiteY2781" fmla="*/ 1067371 h 3652478"/>
                <a:gd name="connsiteX2782" fmla="*/ 2510123 w 10080264"/>
                <a:gd name="connsiteY2782" fmla="*/ 1063772 h 3652478"/>
                <a:gd name="connsiteX2783" fmla="*/ 2522361 w 10080264"/>
                <a:gd name="connsiteY2783" fmla="*/ 1058732 h 3652478"/>
                <a:gd name="connsiteX2784" fmla="*/ 2534600 w 10080264"/>
                <a:gd name="connsiteY2784" fmla="*/ 1050094 h 3652478"/>
                <a:gd name="connsiteX2785" fmla="*/ 2545039 w 10080264"/>
                <a:gd name="connsiteY2785" fmla="*/ 1041455 h 3652478"/>
                <a:gd name="connsiteX2786" fmla="*/ 2546839 w 10080264"/>
                <a:gd name="connsiteY2786" fmla="*/ 1039655 h 3652478"/>
                <a:gd name="connsiteX2787" fmla="*/ 2565557 w 10080264"/>
                <a:gd name="connsiteY2787" fmla="*/ 1027417 h 3652478"/>
                <a:gd name="connsiteX2788" fmla="*/ 2575996 w 10080264"/>
                <a:gd name="connsiteY2788" fmla="*/ 1022377 h 3652478"/>
                <a:gd name="connsiteX2789" fmla="*/ 2584635 w 10080264"/>
                <a:gd name="connsiteY2789" fmla="*/ 1020577 h 3652478"/>
                <a:gd name="connsiteX2790" fmla="*/ 2588235 w 10080264"/>
                <a:gd name="connsiteY2790" fmla="*/ 1013378 h 3652478"/>
                <a:gd name="connsiteX2791" fmla="*/ 815070 w 10080264"/>
                <a:gd name="connsiteY2791" fmla="*/ 1000872 h 3652478"/>
                <a:gd name="connsiteX2792" fmla="*/ 776925 w 10080264"/>
                <a:gd name="connsiteY2792" fmla="*/ 1035435 h 3652478"/>
                <a:gd name="connsiteX2793" fmla="*/ 737341 w 10080264"/>
                <a:gd name="connsiteY2793" fmla="*/ 1068197 h 3652478"/>
                <a:gd name="connsiteX2794" fmla="*/ 695598 w 10080264"/>
                <a:gd name="connsiteY2794" fmla="*/ 1099520 h 3652478"/>
                <a:gd name="connsiteX2795" fmla="*/ 652415 w 10080264"/>
                <a:gd name="connsiteY2795" fmla="*/ 1130482 h 3652478"/>
                <a:gd name="connsiteX2796" fmla="*/ 622907 w 10080264"/>
                <a:gd name="connsiteY2796" fmla="*/ 1151363 h 3652478"/>
                <a:gd name="connsiteX2797" fmla="*/ 493000 w 10080264"/>
                <a:gd name="connsiteY2797" fmla="*/ 1248210 h 3652478"/>
                <a:gd name="connsiteX2798" fmla="*/ 501636 w 10080264"/>
                <a:gd name="connsiteY2798" fmla="*/ 1256851 h 3652478"/>
                <a:gd name="connsiteX2799" fmla="*/ 508834 w 10080264"/>
                <a:gd name="connsiteY2799" fmla="*/ 1267292 h 3652478"/>
                <a:gd name="connsiteX2800" fmla="*/ 515671 w 10080264"/>
                <a:gd name="connsiteY2800" fmla="*/ 1274132 h 3652478"/>
                <a:gd name="connsiteX2801" fmla="*/ 520709 w 10080264"/>
                <a:gd name="connsiteY2801" fmla="*/ 1277732 h 3652478"/>
                <a:gd name="connsiteX2802" fmla="*/ 526107 w 10080264"/>
                <a:gd name="connsiteY2802" fmla="*/ 1279533 h 3652478"/>
                <a:gd name="connsiteX2803" fmla="*/ 536183 w 10080264"/>
                <a:gd name="connsiteY2803" fmla="*/ 1267292 h 3652478"/>
                <a:gd name="connsiteX2804" fmla="*/ 546618 w 10080264"/>
                <a:gd name="connsiteY2804" fmla="*/ 1256851 h 3652478"/>
                <a:gd name="connsiteX2805" fmla="*/ 560653 w 10080264"/>
                <a:gd name="connsiteY2805" fmla="*/ 1246410 h 3652478"/>
                <a:gd name="connsiteX2806" fmla="*/ 576126 w 10080264"/>
                <a:gd name="connsiteY2806" fmla="*/ 1237770 h 3652478"/>
                <a:gd name="connsiteX2807" fmla="*/ 588361 w 10080264"/>
                <a:gd name="connsiteY2807" fmla="*/ 1229129 h 3652478"/>
                <a:gd name="connsiteX2808" fmla="*/ 602396 w 10080264"/>
                <a:gd name="connsiteY2808" fmla="*/ 1219048 h 3652478"/>
                <a:gd name="connsiteX2809" fmla="*/ 628305 w 10080264"/>
                <a:gd name="connsiteY2809" fmla="*/ 1194927 h 3652478"/>
                <a:gd name="connsiteX2810" fmla="*/ 643779 w 10080264"/>
                <a:gd name="connsiteY2810" fmla="*/ 1175845 h 3652478"/>
                <a:gd name="connsiteX2811" fmla="*/ 655654 w 10080264"/>
                <a:gd name="connsiteY2811" fmla="*/ 1156764 h 3652478"/>
                <a:gd name="connsiteX2812" fmla="*/ 664291 w 10080264"/>
                <a:gd name="connsiteY2812" fmla="*/ 1146323 h 3652478"/>
                <a:gd name="connsiteX2813" fmla="*/ 672927 w 10080264"/>
                <a:gd name="connsiteY2813" fmla="*/ 1139122 h 3652478"/>
                <a:gd name="connsiteX2814" fmla="*/ 683363 w 10080264"/>
                <a:gd name="connsiteY2814" fmla="*/ 1134082 h 3652478"/>
                <a:gd name="connsiteX2815" fmla="*/ 693799 w 10080264"/>
                <a:gd name="connsiteY2815" fmla="*/ 1130482 h 3652478"/>
                <a:gd name="connsiteX2816" fmla="*/ 699197 w 10080264"/>
                <a:gd name="connsiteY2816" fmla="*/ 1121841 h 3652478"/>
                <a:gd name="connsiteX2817" fmla="*/ 704234 w 10080264"/>
                <a:gd name="connsiteY2817" fmla="*/ 1113201 h 3652478"/>
                <a:gd name="connsiteX2818" fmla="*/ 723307 w 10080264"/>
                <a:gd name="connsiteY2818" fmla="*/ 1092679 h 3652478"/>
                <a:gd name="connsiteX2819" fmla="*/ 749216 w 10080264"/>
                <a:gd name="connsiteY2819" fmla="*/ 1069997 h 3652478"/>
                <a:gd name="connsiteX2820" fmla="*/ 775126 w 10080264"/>
                <a:gd name="connsiteY2820" fmla="*/ 1044076 h 3652478"/>
                <a:gd name="connsiteX2821" fmla="*/ 787361 w 10080264"/>
                <a:gd name="connsiteY2821" fmla="*/ 1033635 h 3652478"/>
                <a:gd name="connsiteX2822" fmla="*/ 797437 w 10080264"/>
                <a:gd name="connsiteY2822" fmla="*/ 1023194 h 3652478"/>
                <a:gd name="connsiteX2823" fmla="*/ 815070 w 10080264"/>
                <a:gd name="connsiteY2823" fmla="*/ 1002313 h 3652478"/>
                <a:gd name="connsiteX2824" fmla="*/ 2240148 w 10080264"/>
                <a:gd name="connsiteY2824" fmla="*/ 997900 h 3652478"/>
                <a:gd name="connsiteX2825" fmla="*/ 2240148 w 10080264"/>
                <a:gd name="connsiteY2825" fmla="*/ 999700 h 3652478"/>
                <a:gd name="connsiteX2826" fmla="*/ 2245548 w 10080264"/>
                <a:gd name="connsiteY2826" fmla="*/ 997900 h 3652478"/>
                <a:gd name="connsiteX2827" fmla="*/ 4514636 w 10080264"/>
                <a:gd name="connsiteY2827" fmla="*/ 993777 h 3652478"/>
                <a:gd name="connsiteX2828" fmla="*/ 4512835 w 10080264"/>
                <a:gd name="connsiteY2828" fmla="*/ 997377 h 3652478"/>
                <a:gd name="connsiteX2829" fmla="*/ 4495547 w 10080264"/>
                <a:gd name="connsiteY2829" fmla="*/ 1016460 h 3652478"/>
                <a:gd name="connsiteX2830" fmla="*/ 4481501 w 10080264"/>
                <a:gd name="connsiteY2830" fmla="*/ 1031942 h 3652478"/>
                <a:gd name="connsiteX2831" fmla="*/ 4466014 w 10080264"/>
                <a:gd name="connsiteY2831" fmla="*/ 1044184 h 3652478"/>
                <a:gd name="connsiteX2832" fmla="*/ 4467814 w 10080264"/>
                <a:gd name="connsiteY2832" fmla="*/ 1044184 h 3652478"/>
                <a:gd name="connsiteX2833" fmla="*/ 4471056 w 10080264"/>
                <a:gd name="connsiteY2833" fmla="*/ 1044184 h 3652478"/>
                <a:gd name="connsiteX2834" fmla="*/ 4476458 w 10080264"/>
                <a:gd name="connsiteY2834" fmla="*/ 1040944 h 3652478"/>
                <a:gd name="connsiteX2835" fmla="*/ 4483302 w 10080264"/>
                <a:gd name="connsiteY2835" fmla="*/ 1031942 h 3652478"/>
                <a:gd name="connsiteX2836" fmla="*/ 4490145 w 10080264"/>
                <a:gd name="connsiteY2836" fmla="*/ 1023301 h 3652478"/>
                <a:gd name="connsiteX2837" fmla="*/ 4498789 w 10080264"/>
                <a:gd name="connsiteY2837" fmla="*/ 1014660 h 3652478"/>
                <a:gd name="connsiteX2838" fmla="*/ 4505992 w 10080264"/>
                <a:gd name="connsiteY2838" fmla="*/ 1009619 h 3652478"/>
                <a:gd name="connsiteX2839" fmla="*/ 4514636 w 10080264"/>
                <a:gd name="connsiteY2839" fmla="*/ 1006019 h 3652478"/>
                <a:gd name="connsiteX2840" fmla="*/ 4514636 w 10080264"/>
                <a:gd name="connsiteY2840" fmla="*/ 999177 h 3652478"/>
                <a:gd name="connsiteX2841" fmla="*/ 8161554 w 10080264"/>
                <a:gd name="connsiteY2841" fmla="*/ 992546 h 3652478"/>
                <a:gd name="connsiteX2842" fmla="*/ 8146069 w 10080264"/>
                <a:gd name="connsiteY2842" fmla="*/ 1002624 h 3652478"/>
                <a:gd name="connsiteX2843" fmla="*/ 8160113 w 10080264"/>
                <a:gd name="connsiteY2843" fmla="*/ 999384 h 3652478"/>
                <a:gd name="connsiteX2844" fmla="*/ 9912088 w 10080264"/>
                <a:gd name="connsiteY2844" fmla="*/ 990746 h 3652478"/>
                <a:gd name="connsiteX2845" fmla="*/ 9877517 w 10080264"/>
                <a:gd name="connsiteY2845" fmla="*/ 1018461 h 3652478"/>
                <a:gd name="connsiteX2846" fmla="*/ 9846547 w 10080264"/>
                <a:gd name="connsiteY2846" fmla="*/ 1046176 h 3652478"/>
                <a:gd name="connsiteX2847" fmla="*/ 9813776 w 10080264"/>
                <a:gd name="connsiteY2847" fmla="*/ 1077131 h 3652478"/>
                <a:gd name="connsiteX2848" fmla="*/ 9820618 w 10080264"/>
                <a:gd name="connsiteY2848" fmla="*/ 1072092 h 3652478"/>
                <a:gd name="connsiteX2849" fmla="*/ 9855190 w 10080264"/>
                <a:gd name="connsiteY2849" fmla="*/ 1049776 h 3652478"/>
                <a:gd name="connsiteX2850" fmla="*/ 9889761 w 10080264"/>
                <a:gd name="connsiteY2850" fmla="*/ 1025300 h 3652478"/>
                <a:gd name="connsiteX2851" fmla="*/ 9901645 w 10080264"/>
                <a:gd name="connsiteY2851" fmla="*/ 1016661 h 3652478"/>
                <a:gd name="connsiteX2852" fmla="*/ 9907047 w 10080264"/>
                <a:gd name="connsiteY2852" fmla="*/ 1002624 h 3652478"/>
                <a:gd name="connsiteX2853" fmla="*/ 9642000 w 10080264"/>
                <a:gd name="connsiteY2853" fmla="*/ 976708 h 3652478"/>
                <a:gd name="connsiteX2854" fmla="*/ 9609229 w 10080264"/>
                <a:gd name="connsiteY2854" fmla="*/ 1001184 h 3652478"/>
                <a:gd name="connsiteX2855" fmla="*/ 9602387 w 10080264"/>
                <a:gd name="connsiteY2855" fmla="*/ 1006223 h 3652478"/>
                <a:gd name="connsiteX2856" fmla="*/ 9622914 w 10080264"/>
                <a:gd name="connsiteY2856" fmla="*/ 992546 h 3652478"/>
                <a:gd name="connsiteX2857" fmla="*/ 4983932 w 10080264"/>
                <a:gd name="connsiteY2857" fmla="*/ 976494 h 3652478"/>
                <a:gd name="connsiteX2858" fmla="*/ 4980330 w 10080264"/>
                <a:gd name="connsiteY2858" fmla="*/ 980095 h 3652478"/>
                <a:gd name="connsiteX2859" fmla="*/ 4982131 w 10080264"/>
                <a:gd name="connsiteY2859" fmla="*/ 981895 h 3652478"/>
                <a:gd name="connsiteX2860" fmla="*/ 4866158 w 10080264"/>
                <a:gd name="connsiteY2860" fmla="*/ 967853 h 3652478"/>
                <a:gd name="connsiteX2861" fmla="*/ 4802048 w 10080264"/>
                <a:gd name="connsiteY2861" fmla="*/ 1020061 h 3652478"/>
                <a:gd name="connsiteX2862" fmla="*/ 4737939 w 10080264"/>
                <a:gd name="connsiteY2862" fmla="*/ 1071909 h 3652478"/>
                <a:gd name="connsiteX2863" fmla="*/ 4712007 w 10080264"/>
                <a:gd name="connsiteY2863" fmla="*/ 1092792 h 3652478"/>
                <a:gd name="connsiteX2864" fmla="*/ 4656541 w 10080264"/>
                <a:gd name="connsiteY2864" fmla="*/ 1139239 h 3652478"/>
                <a:gd name="connsiteX2865" fmla="*/ 4687516 w 10080264"/>
                <a:gd name="connsiteY2865" fmla="*/ 1121956 h 3652478"/>
                <a:gd name="connsiteX2866" fmla="*/ 4718850 w 10080264"/>
                <a:gd name="connsiteY2866" fmla="*/ 1101073 h 3652478"/>
                <a:gd name="connsiteX2867" fmla="*/ 4750184 w 10080264"/>
                <a:gd name="connsiteY2867" fmla="*/ 1078750 h 3652478"/>
                <a:gd name="connsiteX2868" fmla="*/ 4777917 w 10080264"/>
                <a:gd name="connsiteY2868" fmla="*/ 1051025 h 3652478"/>
                <a:gd name="connsiteX2869" fmla="*/ 4822938 w 10080264"/>
                <a:gd name="connsiteY2869" fmla="*/ 1007819 h 3652478"/>
                <a:gd name="connsiteX2870" fmla="*/ 7048344 w 10080264"/>
                <a:gd name="connsiteY2870" fmla="*/ 964294 h 3652478"/>
                <a:gd name="connsiteX2871" fmla="*/ 7017375 w 10080264"/>
                <a:gd name="connsiteY2871" fmla="*/ 984818 h 3652478"/>
                <a:gd name="connsiteX2872" fmla="*/ 6838764 w 10080264"/>
                <a:gd name="connsiteY2872" fmla="*/ 1106161 h 3652478"/>
                <a:gd name="connsiteX2873" fmla="*/ 6674197 w 10080264"/>
                <a:gd name="connsiteY2873" fmla="*/ 1213462 h 3652478"/>
                <a:gd name="connsiteX2874" fmla="*/ 6681399 w 10080264"/>
                <a:gd name="connsiteY2874" fmla="*/ 1211661 h 3652478"/>
                <a:gd name="connsiteX2875" fmla="*/ 6688241 w 10080264"/>
                <a:gd name="connsiteY2875" fmla="*/ 1210221 h 3652478"/>
                <a:gd name="connsiteX2876" fmla="*/ 6701925 w 10080264"/>
                <a:gd name="connsiteY2876" fmla="*/ 1211661 h 3652478"/>
                <a:gd name="connsiteX2877" fmla="*/ 6714168 w 10080264"/>
                <a:gd name="connsiteY2877" fmla="*/ 1215262 h 3652478"/>
                <a:gd name="connsiteX2878" fmla="*/ 6715969 w 10080264"/>
                <a:gd name="connsiteY2878" fmla="*/ 1215262 h 3652478"/>
                <a:gd name="connsiteX2879" fmla="*/ 6747298 w 10080264"/>
                <a:gd name="connsiteY2879" fmla="*/ 1189337 h 3652478"/>
                <a:gd name="connsiteX2880" fmla="*/ 6778267 w 10080264"/>
                <a:gd name="connsiteY2880" fmla="*/ 1165212 h 3652478"/>
                <a:gd name="connsiteX2881" fmla="*/ 6811036 w 10080264"/>
                <a:gd name="connsiteY2881" fmla="*/ 1144328 h 3652478"/>
                <a:gd name="connsiteX2882" fmla="*/ 6842365 w 10080264"/>
                <a:gd name="connsiteY2882" fmla="*/ 1127045 h 3652478"/>
                <a:gd name="connsiteX2883" fmla="*/ 6847406 w 10080264"/>
                <a:gd name="connsiteY2883" fmla="*/ 1116603 h 3652478"/>
                <a:gd name="connsiteX2884" fmla="*/ 6854608 w 10080264"/>
                <a:gd name="connsiteY2884" fmla="*/ 1107961 h 3652478"/>
                <a:gd name="connsiteX2885" fmla="*/ 6863251 w 10080264"/>
                <a:gd name="connsiteY2885" fmla="*/ 1099320 h 3652478"/>
                <a:gd name="connsiteX2886" fmla="*/ 6873694 w 10080264"/>
                <a:gd name="connsiteY2886" fmla="*/ 1090678 h 3652478"/>
                <a:gd name="connsiteX2887" fmla="*/ 6876935 w 10080264"/>
                <a:gd name="connsiteY2887" fmla="*/ 1088878 h 3652478"/>
                <a:gd name="connsiteX2888" fmla="*/ 6892779 w 10080264"/>
                <a:gd name="connsiteY2888" fmla="*/ 1083837 h 3652478"/>
                <a:gd name="connsiteX2889" fmla="*/ 6908264 w 10080264"/>
                <a:gd name="connsiteY2889" fmla="*/ 1082036 h 3652478"/>
                <a:gd name="connsiteX2890" fmla="*/ 6961919 w 10080264"/>
                <a:gd name="connsiteY2890" fmla="*/ 1028386 h 3652478"/>
                <a:gd name="connsiteX2891" fmla="*/ 6966961 w 10080264"/>
                <a:gd name="connsiteY2891" fmla="*/ 1022985 h 3652478"/>
                <a:gd name="connsiteX2892" fmla="*/ 6973803 w 10080264"/>
                <a:gd name="connsiteY2892" fmla="*/ 1021545 h 3652478"/>
                <a:gd name="connsiteX2893" fmla="*/ 6979204 w 10080264"/>
                <a:gd name="connsiteY2893" fmla="*/ 1021545 h 3652478"/>
                <a:gd name="connsiteX2894" fmla="*/ 6986046 w 10080264"/>
                <a:gd name="connsiteY2894" fmla="*/ 1022985 h 3652478"/>
                <a:gd name="connsiteX2895" fmla="*/ 6992888 w 10080264"/>
                <a:gd name="connsiteY2895" fmla="*/ 1014343 h 3652478"/>
                <a:gd name="connsiteX2896" fmla="*/ 6996489 w 10080264"/>
                <a:gd name="connsiteY2896" fmla="*/ 1007502 h 3652478"/>
                <a:gd name="connsiteX2897" fmla="*/ 7001531 w 10080264"/>
                <a:gd name="connsiteY2897" fmla="*/ 1002101 h 3652478"/>
                <a:gd name="connsiteX2898" fmla="*/ 7006932 w 10080264"/>
                <a:gd name="connsiteY2898" fmla="*/ 998860 h 3652478"/>
                <a:gd name="connsiteX2899" fmla="*/ 7013774 w 10080264"/>
                <a:gd name="connsiteY2899" fmla="*/ 995260 h 3652478"/>
                <a:gd name="connsiteX2900" fmla="*/ 7017375 w 10080264"/>
                <a:gd name="connsiteY2900" fmla="*/ 992019 h 3652478"/>
                <a:gd name="connsiteX2901" fmla="*/ 7029619 w 10080264"/>
                <a:gd name="connsiteY2901" fmla="*/ 979777 h 3652478"/>
                <a:gd name="connsiteX2902" fmla="*/ 494799 w 10080264"/>
                <a:gd name="connsiteY2902" fmla="*/ 959109 h 3652478"/>
                <a:gd name="connsiteX2903" fmla="*/ 460253 w 10080264"/>
                <a:gd name="connsiteY2903" fmla="*/ 985031 h 3652478"/>
                <a:gd name="connsiteX2904" fmla="*/ 427507 w 10080264"/>
                <a:gd name="connsiteY2904" fmla="*/ 1009513 h 3652478"/>
                <a:gd name="connsiteX2905" fmla="*/ 406744 w 10080264"/>
                <a:gd name="connsiteY2905" fmla="*/ 1030286 h 3652478"/>
                <a:gd name="connsiteX2906" fmla="*/ 404836 w 10080264"/>
                <a:gd name="connsiteY2906" fmla="*/ 1031835 h 3652478"/>
                <a:gd name="connsiteX2907" fmla="*/ 387563 w 10080264"/>
                <a:gd name="connsiteY2907" fmla="*/ 1049476 h 3652478"/>
                <a:gd name="connsiteX2908" fmla="*/ 372089 w 10080264"/>
                <a:gd name="connsiteY2908" fmla="*/ 1064957 h 3652478"/>
                <a:gd name="connsiteX2909" fmla="*/ 373528 w 10080264"/>
                <a:gd name="connsiteY2909" fmla="*/ 1064957 h 3652478"/>
                <a:gd name="connsiteX2910" fmla="*/ 399798 w 10080264"/>
                <a:gd name="connsiteY2910" fmla="*/ 1037235 h 3652478"/>
                <a:gd name="connsiteX2911" fmla="*/ 406744 w 10080264"/>
                <a:gd name="connsiteY2911" fmla="*/ 1030286 h 3652478"/>
                <a:gd name="connsiteX2912" fmla="*/ 423908 w 10080264"/>
                <a:gd name="connsiteY2912" fmla="*/ 1016354 h 3652478"/>
                <a:gd name="connsiteX2913" fmla="*/ 444780 w 10080264"/>
                <a:gd name="connsiteY2913" fmla="*/ 1004113 h 3652478"/>
                <a:gd name="connsiteX2914" fmla="*/ 468890 w 10080264"/>
                <a:gd name="connsiteY2914" fmla="*/ 993672 h 3652478"/>
                <a:gd name="connsiteX2915" fmla="*/ 481125 w 10080264"/>
                <a:gd name="connsiteY2915" fmla="*/ 976391 h 3652478"/>
                <a:gd name="connsiteX2916" fmla="*/ 2686866 w 10080264"/>
                <a:gd name="connsiteY2916" fmla="*/ 956506 h 3652478"/>
                <a:gd name="connsiteX2917" fmla="*/ 2674627 w 10080264"/>
                <a:gd name="connsiteY2917" fmla="*/ 959745 h 3652478"/>
                <a:gd name="connsiteX2918" fmla="*/ 2662748 w 10080264"/>
                <a:gd name="connsiteY2918" fmla="*/ 966585 h 3652478"/>
                <a:gd name="connsiteX2919" fmla="*/ 2664188 w 10080264"/>
                <a:gd name="connsiteY2919" fmla="*/ 966585 h 3652478"/>
                <a:gd name="connsiteX2920" fmla="*/ 2674627 w 10080264"/>
                <a:gd name="connsiteY2920" fmla="*/ 965145 h 3652478"/>
                <a:gd name="connsiteX2921" fmla="*/ 8632588 w 10080264"/>
                <a:gd name="connsiteY2921" fmla="*/ 948993 h 3652478"/>
                <a:gd name="connsiteX2922" fmla="*/ 8632588 w 10080264"/>
                <a:gd name="connsiteY2922" fmla="*/ 950793 h 3652478"/>
                <a:gd name="connsiteX2923" fmla="*/ 8630788 w 10080264"/>
                <a:gd name="connsiteY2923" fmla="*/ 952593 h 3652478"/>
                <a:gd name="connsiteX2924" fmla="*/ 8572088 w 10080264"/>
                <a:gd name="connsiteY2924" fmla="*/ 995785 h 3652478"/>
                <a:gd name="connsiteX2925" fmla="*/ 8584332 w 10080264"/>
                <a:gd name="connsiteY2925" fmla="*/ 995785 h 3652478"/>
                <a:gd name="connsiteX2926" fmla="*/ 8610261 w 10080264"/>
                <a:gd name="connsiteY2926" fmla="*/ 971669 h 3652478"/>
                <a:gd name="connsiteX2927" fmla="*/ 8637630 w 10080264"/>
                <a:gd name="connsiteY2927" fmla="*/ 948993 h 3652478"/>
                <a:gd name="connsiteX2928" fmla="*/ 8357098 w 10080264"/>
                <a:gd name="connsiteY2928" fmla="*/ 948993 h 3652478"/>
                <a:gd name="connsiteX2929" fmla="*/ 8251583 w 10080264"/>
                <a:gd name="connsiteY2929" fmla="*/ 1016661 h 3652478"/>
                <a:gd name="connsiteX2930" fmla="*/ 8149670 w 10080264"/>
                <a:gd name="connsiteY2930" fmla="*/ 1087569 h 3652478"/>
                <a:gd name="connsiteX2931" fmla="*/ 8047396 w 10080264"/>
                <a:gd name="connsiteY2931" fmla="*/ 1160276 h 3652478"/>
                <a:gd name="connsiteX2932" fmla="*/ 7948364 w 10080264"/>
                <a:gd name="connsiteY2932" fmla="*/ 1232983 h 3652478"/>
                <a:gd name="connsiteX2933" fmla="*/ 7953765 w 10080264"/>
                <a:gd name="connsiteY2933" fmla="*/ 1234783 h 3652478"/>
                <a:gd name="connsiteX2934" fmla="*/ 7958807 w 10080264"/>
                <a:gd name="connsiteY2934" fmla="*/ 1234783 h 3652478"/>
                <a:gd name="connsiteX2935" fmla="*/ 8007423 w 10080264"/>
                <a:gd name="connsiteY2935" fmla="*/ 1205268 h 3652478"/>
                <a:gd name="connsiteX2936" fmla="*/ 8052438 w 10080264"/>
                <a:gd name="connsiteY2936" fmla="*/ 1174314 h 3652478"/>
                <a:gd name="connsiteX2937" fmla="*/ 8093851 w 10080264"/>
                <a:gd name="connsiteY2937" fmla="*/ 1142999 h 3652478"/>
                <a:gd name="connsiteX2938" fmla="*/ 8133824 w 10080264"/>
                <a:gd name="connsiteY2938" fmla="*/ 1111685 h 3652478"/>
                <a:gd name="connsiteX2939" fmla="*/ 8173798 w 10080264"/>
                <a:gd name="connsiteY2939" fmla="*/ 1078931 h 3652478"/>
                <a:gd name="connsiteX2940" fmla="*/ 8217012 w 10080264"/>
                <a:gd name="connsiteY2940" fmla="*/ 1049776 h 3652478"/>
                <a:gd name="connsiteX2941" fmla="*/ 8267428 w 10080264"/>
                <a:gd name="connsiteY2941" fmla="*/ 1020261 h 3652478"/>
                <a:gd name="connsiteX2942" fmla="*/ 8321086 w 10080264"/>
                <a:gd name="connsiteY2942" fmla="*/ 992546 h 3652478"/>
                <a:gd name="connsiteX2943" fmla="*/ 8324327 w 10080264"/>
                <a:gd name="connsiteY2943" fmla="*/ 982108 h 3652478"/>
                <a:gd name="connsiteX2944" fmla="*/ 8329729 w 10080264"/>
                <a:gd name="connsiteY2944" fmla="*/ 973469 h 3652478"/>
                <a:gd name="connsiteX2945" fmla="*/ 8336571 w 10080264"/>
                <a:gd name="connsiteY2945" fmla="*/ 966270 h 3652478"/>
                <a:gd name="connsiteX2946" fmla="*/ 8345214 w 10080264"/>
                <a:gd name="connsiteY2946" fmla="*/ 963031 h 3652478"/>
                <a:gd name="connsiteX2947" fmla="*/ 8352056 w 10080264"/>
                <a:gd name="connsiteY2947" fmla="*/ 957632 h 3652478"/>
                <a:gd name="connsiteX2948" fmla="*/ 2541440 w 10080264"/>
                <a:gd name="connsiteY2948" fmla="*/ 946067 h 3652478"/>
                <a:gd name="connsiteX2949" fmla="*/ 2538016 w 10080264"/>
                <a:gd name="connsiteY2949" fmla="*/ 949015 h 3652478"/>
                <a:gd name="connsiteX2950" fmla="*/ 2506882 w 10080264"/>
                <a:gd name="connsiteY2950" fmla="*/ 966585 h 3652478"/>
                <a:gd name="connsiteX2951" fmla="*/ 2434169 w 10080264"/>
                <a:gd name="connsiteY2951" fmla="*/ 1008339 h 3652478"/>
                <a:gd name="connsiteX2952" fmla="*/ 2364696 w 10080264"/>
                <a:gd name="connsiteY2952" fmla="*/ 1051533 h 3652478"/>
                <a:gd name="connsiteX2953" fmla="*/ 2299182 w 10080264"/>
                <a:gd name="connsiteY2953" fmla="*/ 1094728 h 3652478"/>
                <a:gd name="connsiteX2954" fmla="*/ 2235108 w 10080264"/>
                <a:gd name="connsiteY2954" fmla="*/ 1139722 h 3652478"/>
                <a:gd name="connsiteX2955" fmla="*/ 2235108 w 10080264"/>
                <a:gd name="connsiteY2955" fmla="*/ 1146921 h 3652478"/>
                <a:gd name="connsiteX2956" fmla="*/ 2250587 w 10080264"/>
                <a:gd name="connsiteY2956" fmla="*/ 1138282 h 3652478"/>
                <a:gd name="connsiteX2957" fmla="*/ 2264625 w 10080264"/>
                <a:gd name="connsiteY2957" fmla="*/ 1126044 h 3652478"/>
                <a:gd name="connsiteX2958" fmla="*/ 2278304 w 10080264"/>
                <a:gd name="connsiteY2958" fmla="*/ 1115605 h 3652478"/>
                <a:gd name="connsiteX2959" fmla="*/ 2292343 w 10080264"/>
                <a:gd name="connsiteY2959" fmla="*/ 1106966 h 3652478"/>
                <a:gd name="connsiteX2960" fmla="*/ 2304222 w 10080264"/>
                <a:gd name="connsiteY2960" fmla="*/ 1100127 h 3652478"/>
                <a:gd name="connsiteX2961" fmla="*/ 2319700 w 10080264"/>
                <a:gd name="connsiteY2961" fmla="*/ 1094728 h 3652478"/>
                <a:gd name="connsiteX2962" fmla="*/ 2343818 w 10080264"/>
                <a:gd name="connsiteY2962" fmla="*/ 1072411 h 3652478"/>
                <a:gd name="connsiteX2963" fmla="*/ 2370096 w 10080264"/>
                <a:gd name="connsiteY2963" fmla="*/ 1053333 h 3652478"/>
                <a:gd name="connsiteX2964" fmla="*/ 2397813 w 10080264"/>
                <a:gd name="connsiteY2964" fmla="*/ 1034256 h 3652478"/>
                <a:gd name="connsiteX2965" fmla="*/ 2429130 w 10080264"/>
                <a:gd name="connsiteY2965" fmla="*/ 1018778 h 3652478"/>
                <a:gd name="connsiteX2966" fmla="*/ 2460087 w 10080264"/>
                <a:gd name="connsiteY2966" fmla="*/ 1002940 h 3652478"/>
                <a:gd name="connsiteX2967" fmla="*/ 2489244 w 10080264"/>
                <a:gd name="connsiteY2967" fmla="*/ 987462 h 3652478"/>
                <a:gd name="connsiteX2968" fmla="*/ 2515522 w 10080264"/>
                <a:gd name="connsiteY2968" fmla="*/ 968384 h 3652478"/>
                <a:gd name="connsiteX2969" fmla="*/ 2538016 w 10080264"/>
                <a:gd name="connsiteY2969" fmla="*/ 949015 h 3652478"/>
                <a:gd name="connsiteX2970" fmla="*/ 2543239 w 10080264"/>
                <a:gd name="connsiteY2970" fmla="*/ 946067 h 3652478"/>
                <a:gd name="connsiteX2971" fmla="*/ 9091379 w 10080264"/>
                <a:gd name="connsiteY2971" fmla="*/ 940355 h 3652478"/>
                <a:gd name="connsiteX2972" fmla="*/ 9091379 w 10080264"/>
                <a:gd name="connsiteY2972" fmla="*/ 942155 h 3652478"/>
                <a:gd name="connsiteX2973" fmla="*/ 9096781 w 10080264"/>
                <a:gd name="connsiteY2973" fmla="*/ 940355 h 3652478"/>
                <a:gd name="connsiteX2974" fmla="*/ 8789960 w 10080264"/>
                <a:gd name="connsiteY2974" fmla="*/ 940355 h 3652478"/>
                <a:gd name="connsiteX2975" fmla="*/ 8760790 w 10080264"/>
                <a:gd name="connsiteY2975" fmla="*/ 954392 h 3652478"/>
                <a:gd name="connsiteX2976" fmla="*/ 8734862 w 10080264"/>
                <a:gd name="connsiteY2976" fmla="*/ 969870 h 3652478"/>
                <a:gd name="connsiteX2977" fmla="*/ 8708933 w 10080264"/>
                <a:gd name="connsiteY2977" fmla="*/ 985347 h 3652478"/>
                <a:gd name="connsiteX2978" fmla="*/ 8686246 w 10080264"/>
                <a:gd name="connsiteY2978" fmla="*/ 1002624 h 3652478"/>
                <a:gd name="connsiteX2979" fmla="*/ 8644472 w 10080264"/>
                <a:gd name="connsiteY2979" fmla="*/ 1033938 h 3652478"/>
                <a:gd name="connsiteX2980" fmla="*/ 8603058 w 10080264"/>
                <a:gd name="connsiteY2980" fmla="*/ 1067053 h 3652478"/>
                <a:gd name="connsiteX2981" fmla="*/ 8537517 w 10080264"/>
                <a:gd name="connsiteY2981" fmla="*/ 1118883 h 3652478"/>
                <a:gd name="connsiteX2982" fmla="*/ 8540758 w 10080264"/>
                <a:gd name="connsiteY2982" fmla="*/ 1120323 h 3652478"/>
                <a:gd name="connsiteX2983" fmla="*/ 8542559 w 10080264"/>
                <a:gd name="connsiteY2983" fmla="*/ 1120323 h 3652478"/>
                <a:gd name="connsiteX2984" fmla="*/ 8549401 w 10080264"/>
                <a:gd name="connsiteY2984" fmla="*/ 1118883 h 3652478"/>
                <a:gd name="connsiteX2985" fmla="*/ 8556603 w 10080264"/>
                <a:gd name="connsiteY2985" fmla="*/ 1118883 h 3652478"/>
                <a:gd name="connsiteX2986" fmla="*/ 8589374 w 10080264"/>
                <a:gd name="connsiteY2986" fmla="*/ 1085769 h 3652478"/>
                <a:gd name="connsiteX2987" fmla="*/ 8623945 w 10080264"/>
                <a:gd name="connsiteY2987" fmla="*/ 1054815 h 3652478"/>
                <a:gd name="connsiteX2988" fmla="*/ 8663918 w 10080264"/>
                <a:gd name="connsiteY2988" fmla="*/ 1025300 h 3652478"/>
                <a:gd name="connsiteX2989" fmla="*/ 8707133 w 10080264"/>
                <a:gd name="connsiteY2989" fmla="*/ 997585 h 3652478"/>
                <a:gd name="connsiteX2990" fmla="*/ 8728020 w 10080264"/>
                <a:gd name="connsiteY2990" fmla="*/ 985347 h 3652478"/>
                <a:gd name="connsiteX2991" fmla="*/ 8750347 w 10080264"/>
                <a:gd name="connsiteY2991" fmla="*/ 971669 h 3652478"/>
                <a:gd name="connsiteX2992" fmla="*/ 8769433 w 10080264"/>
                <a:gd name="connsiteY2992" fmla="*/ 957632 h 3652478"/>
                <a:gd name="connsiteX2993" fmla="*/ 8789960 w 10080264"/>
                <a:gd name="connsiteY2993" fmla="*/ 943954 h 3652478"/>
                <a:gd name="connsiteX2994" fmla="*/ 4597474 w 10080264"/>
                <a:gd name="connsiteY2994" fmla="*/ 940129 h 3652478"/>
                <a:gd name="connsiteX2995" fmla="*/ 4581987 w 10080264"/>
                <a:gd name="connsiteY2995" fmla="*/ 943729 h 3652478"/>
                <a:gd name="connsiteX2996" fmla="*/ 4568301 w 10080264"/>
                <a:gd name="connsiteY2996" fmla="*/ 948770 h 3652478"/>
                <a:gd name="connsiteX2997" fmla="*/ 4547411 w 10080264"/>
                <a:gd name="connsiteY2997" fmla="*/ 962812 h 3652478"/>
                <a:gd name="connsiteX2998" fmla="*/ 4528322 w 10080264"/>
                <a:gd name="connsiteY2998" fmla="*/ 978294 h 3652478"/>
                <a:gd name="connsiteX2999" fmla="*/ 4523280 w 10080264"/>
                <a:gd name="connsiteY2999" fmla="*/ 985135 h 3652478"/>
                <a:gd name="connsiteX3000" fmla="*/ 4551013 w 10080264"/>
                <a:gd name="connsiteY3000" fmla="*/ 969653 h 3652478"/>
                <a:gd name="connsiteX3001" fmla="*/ 4578385 w 10080264"/>
                <a:gd name="connsiteY3001" fmla="*/ 955971 h 3652478"/>
                <a:gd name="connsiteX3002" fmla="*/ 4588830 w 10080264"/>
                <a:gd name="connsiteY3002" fmla="*/ 948770 h 3652478"/>
                <a:gd name="connsiteX3003" fmla="*/ 2460087 w 10080264"/>
                <a:gd name="connsiteY3003" fmla="*/ 930589 h 3652478"/>
                <a:gd name="connsiteX3004" fmla="*/ 2451448 w 10080264"/>
                <a:gd name="connsiteY3004" fmla="*/ 935629 h 3652478"/>
                <a:gd name="connsiteX3005" fmla="*/ 2444608 w 10080264"/>
                <a:gd name="connsiteY3005" fmla="*/ 940668 h 3652478"/>
                <a:gd name="connsiteX3006" fmla="*/ 2454688 w 10080264"/>
                <a:gd name="connsiteY3006" fmla="*/ 937428 h 3652478"/>
                <a:gd name="connsiteX3007" fmla="*/ 3420837 w 10080264"/>
                <a:gd name="connsiteY3007" fmla="*/ 925190 h 3652478"/>
                <a:gd name="connsiteX3008" fmla="*/ 3415437 w 10080264"/>
                <a:gd name="connsiteY3008" fmla="*/ 928789 h 3652478"/>
                <a:gd name="connsiteX3009" fmla="*/ 3415321 w 10080264"/>
                <a:gd name="connsiteY3009" fmla="*/ 928909 h 3652478"/>
                <a:gd name="connsiteX3010" fmla="*/ 3405358 w 10080264"/>
                <a:gd name="connsiteY3010" fmla="*/ 935629 h 3652478"/>
                <a:gd name="connsiteX3011" fmla="*/ 3393119 w 10080264"/>
                <a:gd name="connsiteY3011" fmla="*/ 944267 h 3652478"/>
                <a:gd name="connsiteX3012" fmla="*/ 3405358 w 10080264"/>
                <a:gd name="connsiteY3012" fmla="*/ 939228 h 3652478"/>
                <a:gd name="connsiteX3013" fmla="*/ 3415321 w 10080264"/>
                <a:gd name="connsiteY3013" fmla="*/ 928909 h 3652478"/>
                <a:gd name="connsiteX3014" fmla="*/ 7895066 w 10080264"/>
                <a:gd name="connsiteY3014" fmla="*/ 923438 h 3652478"/>
                <a:gd name="connsiteX3015" fmla="*/ 7884623 w 10080264"/>
                <a:gd name="connsiteY3015" fmla="*/ 928477 h 3652478"/>
                <a:gd name="connsiteX3016" fmla="*/ 7872379 w 10080264"/>
                <a:gd name="connsiteY3016" fmla="*/ 930277 h 3652478"/>
                <a:gd name="connsiteX3017" fmla="*/ 7860495 w 10080264"/>
                <a:gd name="connsiteY3017" fmla="*/ 933516 h 3652478"/>
                <a:gd name="connsiteX3018" fmla="*/ 7846450 w 10080264"/>
                <a:gd name="connsiteY3018" fmla="*/ 935316 h 3652478"/>
                <a:gd name="connsiteX3019" fmla="*/ 7842849 w 10080264"/>
                <a:gd name="connsiteY3019" fmla="*/ 947554 h 3652478"/>
                <a:gd name="connsiteX3020" fmla="*/ 7839608 w 10080264"/>
                <a:gd name="connsiteY3020" fmla="*/ 961231 h 3652478"/>
                <a:gd name="connsiteX3021" fmla="*/ 7860495 w 10080264"/>
                <a:gd name="connsiteY3021" fmla="*/ 945754 h 3652478"/>
                <a:gd name="connsiteX3022" fmla="*/ 7881021 w 10080264"/>
                <a:gd name="connsiteY3022" fmla="*/ 933516 h 3652478"/>
                <a:gd name="connsiteX3023" fmla="*/ 7264766 w 10080264"/>
                <a:gd name="connsiteY3023" fmla="*/ 919285 h 3652478"/>
                <a:gd name="connsiteX3024" fmla="*/ 7211111 w 10080264"/>
                <a:gd name="connsiteY3024" fmla="*/ 953852 h 3652478"/>
                <a:gd name="connsiteX3025" fmla="*/ 7156015 w 10080264"/>
                <a:gd name="connsiteY3025" fmla="*/ 990219 h 3652478"/>
                <a:gd name="connsiteX3026" fmla="*/ 7098398 w 10080264"/>
                <a:gd name="connsiteY3026" fmla="*/ 1030186 h 3652478"/>
                <a:gd name="connsiteX3027" fmla="*/ 7041502 w 10080264"/>
                <a:gd name="connsiteY3027" fmla="*/ 1073395 h 3652478"/>
                <a:gd name="connsiteX3028" fmla="*/ 7039701 w 10080264"/>
                <a:gd name="connsiteY3028" fmla="*/ 1073395 h 3652478"/>
                <a:gd name="connsiteX3029" fmla="*/ 6954717 w 10080264"/>
                <a:gd name="connsiteY3029" fmla="*/ 1135687 h 3652478"/>
                <a:gd name="connsiteX3030" fmla="*/ 6884137 w 10080264"/>
                <a:gd name="connsiteY3030" fmla="*/ 1187537 h 3652478"/>
                <a:gd name="connsiteX3031" fmla="*/ 6814637 w 10080264"/>
                <a:gd name="connsiteY3031" fmla="*/ 1236146 h 3652478"/>
                <a:gd name="connsiteX3032" fmla="*/ 6788710 w 10080264"/>
                <a:gd name="connsiteY3032" fmla="*/ 1249829 h 3652478"/>
                <a:gd name="connsiteX3033" fmla="*/ 6764583 w 10080264"/>
                <a:gd name="connsiteY3033" fmla="*/ 1265312 h 3652478"/>
                <a:gd name="connsiteX3034" fmla="*/ 6750539 w 10080264"/>
                <a:gd name="connsiteY3034" fmla="*/ 1273953 h 3652478"/>
                <a:gd name="connsiteX3035" fmla="*/ 6728212 w 10080264"/>
                <a:gd name="connsiteY3035" fmla="*/ 1289796 h 3652478"/>
                <a:gd name="connsiteX3036" fmla="*/ 6705526 w 10080264"/>
                <a:gd name="connsiteY3036" fmla="*/ 1303479 h 3652478"/>
                <a:gd name="connsiteX3037" fmla="*/ 6691842 w 10080264"/>
                <a:gd name="connsiteY3037" fmla="*/ 1310680 h 3652478"/>
                <a:gd name="connsiteX3038" fmla="*/ 6686440 w 10080264"/>
                <a:gd name="connsiteY3038" fmla="*/ 1317522 h 3652478"/>
                <a:gd name="connsiteX3039" fmla="*/ 6681399 w 10080264"/>
                <a:gd name="connsiteY3039" fmla="*/ 1324363 h 3652478"/>
                <a:gd name="connsiteX3040" fmla="*/ 6674197 w 10080264"/>
                <a:gd name="connsiteY3040" fmla="*/ 1334805 h 3652478"/>
                <a:gd name="connsiteX3041" fmla="*/ 6722811 w 10080264"/>
                <a:gd name="connsiteY3041" fmla="*/ 1313921 h 3652478"/>
                <a:gd name="connsiteX3042" fmla="*/ 6754140 w 10080264"/>
                <a:gd name="connsiteY3042" fmla="*/ 1300238 h 3652478"/>
                <a:gd name="connsiteX3043" fmla="*/ 6781868 w 10080264"/>
                <a:gd name="connsiteY3043" fmla="*/ 1284395 h 3652478"/>
                <a:gd name="connsiteX3044" fmla="*/ 6805995 w 10080264"/>
                <a:gd name="connsiteY3044" fmla="*/ 1267112 h 3652478"/>
                <a:gd name="connsiteX3045" fmla="*/ 6826880 w 10080264"/>
                <a:gd name="connsiteY3045" fmla="*/ 1249829 h 3652478"/>
                <a:gd name="connsiteX3046" fmla="*/ 6830121 w 10080264"/>
                <a:gd name="connsiteY3046" fmla="*/ 1246228 h 3652478"/>
                <a:gd name="connsiteX3047" fmla="*/ 6836963 w 10080264"/>
                <a:gd name="connsiteY3047" fmla="*/ 1246228 h 3652478"/>
                <a:gd name="connsiteX3048" fmla="*/ 6842365 w 10080264"/>
                <a:gd name="connsiteY3048" fmla="*/ 1244788 h 3652478"/>
                <a:gd name="connsiteX3049" fmla="*/ 6844165 w 10080264"/>
                <a:gd name="connsiteY3049" fmla="*/ 1242987 h 3652478"/>
                <a:gd name="connsiteX3050" fmla="*/ 6849207 w 10080264"/>
                <a:gd name="connsiteY3050" fmla="*/ 1239387 h 3652478"/>
                <a:gd name="connsiteX3051" fmla="*/ 6849207 w 10080264"/>
                <a:gd name="connsiteY3051" fmla="*/ 1232545 h 3652478"/>
                <a:gd name="connsiteX3052" fmla="*/ 6852808 w 10080264"/>
                <a:gd name="connsiteY3052" fmla="*/ 1227504 h 3652478"/>
                <a:gd name="connsiteX3053" fmla="*/ 6856409 w 10080264"/>
                <a:gd name="connsiteY3053" fmla="*/ 1222103 h 3652478"/>
                <a:gd name="connsiteX3054" fmla="*/ 6863251 w 10080264"/>
                <a:gd name="connsiteY3054" fmla="*/ 1217062 h 3652478"/>
                <a:gd name="connsiteX3055" fmla="*/ 6870093 w 10080264"/>
                <a:gd name="connsiteY3055" fmla="*/ 1215262 h 3652478"/>
                <a:gd name="connsiteX3056" fmla="*/ 6890979 w 10080264"/>
                <a:gd name="connsiteY3056" fmla="*/ 1215262 h 3652478"/>
                <a:gd name="connsiteX3057" fmla="*/ 6897821 w 10080264"/>
                <a:gd name="connsiteY3057" fmla="*/ 1208421 h 3652478"/>
                <a:gd name="connsiteX3058" fmla="*/ 6910064 w 10080264"/>
                <a:gd name="connsiteY3058" fmla="*/ 1194738 h 3652478"/>
                <a:gd name="connsiteX3059" fmla="*/ 6925549 w 10080264"/>
                <a:gd name="connsiteY3059" fmla="*/ 1182496 h 3652478"/>
                <a:gd name="connsiteX3060" fmla="*/ 6934191 w 10080264"/>
                <a:gd name="connsiteY3060" fmla="*/ 1175654 h 3652478"/>
                <a:gd name="connsiteX3061" fmla="*/ 6944634 w 10080264"/>
                <a:gd name="connsiteY3061" fmla="*/ 1168453 h 3652478"/>
                <a:gd name="connsiteX3062" fmla="*/ 6961919 w 10080264"/>
                <a:gd name="connsiteY3062" fmla="*/ 1163412 h 3652478"/>
                <a:gd name="connsiteX3063" fmla="*/ 6982445 w 10080264"/>
                <a:gd name="connsiteY3063" fmla="*/ 1159811 h 3652478"/>
                <a:gd name="connsiteX3064" fmla="*/ 7000090 w 10080264"/>
                <a:gd name="connsiteY3064" fmla="*/ 1137487 h 3652478"/>
                <a:gd name="connsiteX3065" fmla="*/ 7019176 w 10080264"/>
                <a:gd name="connsiteY3065" fmla="*/ 1118403 h 3652478"/>
                <a:gd name="connsiteX3066" fmla="*/ 7036461 w 10080264"/>
                <a:gd name="connsiteY3066" fmla="*/ 1104361 h 3652478"/>
                <a:gd name="connsiteX3067" fmla="*/ 7053745 w 10080264"/>
                <a:gd name="connsiteY3067" fmla="*/ 1090678 h 3652478"/>
                <a:gd name="connsiteX3068" fmla="*/ 7093357 w 10080264"/>
                <a:gd name="connsiteY3068" fmla="*/ 1062953 h 3652478"/>
                <a:gd name="connsiteX3069" fmla="*/ 7135129 w 10080264"/>
                <a:gd name="connsiteY3069" fmla="*/ 1035227 h 3652478"/>
                <a:gd name="connsiteX3070" fmla="*/ 7178341 w 10080264"/>
                <a:gd name="connsiteY3070" fmla="*/ 1005702 h 3652478"/>
                <a:gd name="connsiteX3071" fmla="*/ 7221554 w 10080264"/>
                <a:gd name="connsiteY3071" fmla="*/ 971135 h 3652478"/>
                <a:gd name="connsiteX3072" fmla="*/ 7256123 w 10080264"/>
                <a:gd name="connsiteY3072" fmla="*/ 947010 h 3652478"/>
                <a:gd name="connsiteX3073" fmla="*/ 7273408 w 10080264"/>
                <a:gd name="connsiteY3073" fmla="*/ 936568 h 3652478"/>
                <a:gd name="connsiteX3074" fmla="*/ 7291053 w 10080264"/>
                <a:gd name="connsiteY3074" fmla="*/ 926126 h 3652478"/>
                <a:gd name="connsiteX3075" fmla="*/ 7287452 w 10080264"/>
                <a:gd name="connsiteY3075" fmla="*/ 924326 h 3652478"/>
                <a:gd name="connsiteX3076" fmla="*/ 7282051 w 10080264"/>
                <a:gd name="connsiteY3076" fmla="*/ 921085 h 3652478"/>
                <a:gd name="connsiteX3077" fmla="*/ 7275209 w 10080264"/>
                <a:gd name="connsiteY3077" fmla="*/ 921085 h 3652478"/>
                <a:gd name="connsiteX3078" fmla="*/ 9863833 w 10080264"/>
                <a:gd name="connsiteY3078" fmla="*/ 913000 h 3652478"/>
                <a:gd name="connsiteX3079" fmla="*/ 9842946 w 10080264"/>
                <a:gd name="connsiteY3079" fmla="*/ 923438 h 3652478"/>
                <a:gd name="connsiteX3080" fmla="*/ 9822419 w 10080264"/>
                <a:gd name="connsiteY3080" fmla="*/ 935316 h 3652478"/>
                <a:gd name="connsiteX3081" fmla="*/ 9778845 w 10080264"/>
                <a:gd name="connsiteY3081" fmla="*/ 968070 h 3652478"/>
                <a:gd name="connsiteX3082" fmla="*/ 9740672 w 10080264"/>
                <a:gd name="connsiteY3082" fmla="*/ 999384 h 3652478"/>
                <a:gd name="connsiteX3083" fmla="*/ 9650643 w 10080264"/>
                <a:gd name="connsiteY3083" fmla="*/ 1061654 h 3652478"/>
                <a:gd name="connsiteX3084" fmla="*/ 9533244 w 10080264"/>
                <a:gd name="connsiteY3084" fmla="*/ 1142999 h 3652478"/>
                <a:gd name="connsiteX3085" fmla="*/ 9453298 w 10080264"/>
                <a:gd name="connsiteY3085" fmla="*/ 1195190 h 3652478"/>
                <a:gd name="connsiteX3086" fmla="*/ 9453298 w 10080264"/>
                <a:gd name="connsiteY3086" fmla="*/ 1226145 h 3652478"/>
                <a:gd name="connsiteX3087" fmla="*/ 9489670 w 10080264"/>
                <a:gd name="connsiteY3087" fmla="*/ 1207068 h 3652478"/>
                <a:gd name="connsiteX3088" fmla="*/ 9529643 w 10080264"/>
                <a:gd name="connsiteY3088" fmla="*/ 1184752 h 3652478"/>
                <a:gd name="connsiteX3089" fmla="*/ 9566015 w 10080264"/>
                <a:gd name="connsiteY3089" fmla="*/ 1162076 h 3652478"/>
                <a:gd name="connsiteX3090" fmla="*/ 9598786 w 10080264"/>
                <a:gd name="connsiteY3090" fmla="*/ 1137960 h 3652478"/>
                <a:gd name="connsiteX3091" fmla="*/ 9609229 w 10080264"/>
                <a:gd name="connsiteY3091" fmla="*/ 1125722 h 3652478"/>
                <a:gd name="connsiteX3092" fmla="*/ 9626515 w 10080264"/>
                <a:gd name="connsiteY3092" fmla="*/ 1113484 h 3652478"/>
                <a:gd name="connsiteX3093" fmla="*/ 9642000 w 10080264"/>
                <a:gd name="connsiteY3093" fmla="*/ 1108445 h 3652478"/>
                <a:gd name="connsiteX3094" fmla="*/ 9657845 w 10080264"/>
                <a:gd name="connsiteY3094" fmla="*/ 1104846 h 3652478"/>
                <a:gd name="connsiteX3095" fmla="*/ 9664687 w 10080264"/>
                <a:gd name="connsiteY3095" fmla="*/ 1092968 h 3652478"/>
                <a:gd name="connsiteX3096" fmla="*/ 9671530 w 10080264"/>
                <a:gd name="connsiteY3096" fmla="*/ 1082530 h 3652478"/>
                <a:gd name="connsiteX3097" fmla="*/ 9678732 w 10080264"/>
                <a:gd name="connsiteY3097" fmla="*/ 1072092 h 3652478"/>
                <a:gd name="connsiteX3098" fmla="*/ 9687375 w 10080264"/>
                <a:gd name="connsiteY3098" fmla="*/ 1063453 h 3652478"/>
                <a:gd name="connsiteX3099" fmla="*/ 9697818 w 10080264"/>
                <a:gd name="connsiteY3099" fmla="*/ 1054815 h 3652478"/>
                <a:gd name="connsiteX3100" fmla="*/ 9709702 w 10080264"/>
                <a:gd name="connsiteY3100" fmla="*/ 1049776 h 3652478"/>
                <a:gd name="connsiteX3101" fmla="*/ 9720146 w 10080264"/>
                <a:gd name="connsiteY3101" fmla="*/ 1046176 h 3652478"/>
                <a:gd name="connsiteX3102" fmla="*/ 9732030 w 10080264"/>
                <a:gd name="connsiteY3102" fmla="*/ 1044377 h 3652478"/>
                <a:gd name="connsiteX3103" fmla="*/ 9735631 w 10080264"/>
                <a:gd name="connsiteY3103" fmla="*/ 1033938 h 3652478"/>
                <a:gd name="connsiteX3104" fmla="*/ 9739232 w 10080264"/>
                <a:gd name="connsiteY3104" fmla="*/ 1025300 h 3652478"/>
                <a:gd name="connsiteX3105" fmla="*/ 9746074 w 10080264"/>
                <a:gd name="connsiteY3105" fmla="*/ 1020261 h 3652478"/>
                <a:gd name="connsiteX3106" fmla="*/ 9754717 w 10080264"/>
                <a:gd name="connsiteY3106" fmla="*/ 1018461 h 3652478"/>
                <a:gd name="connsiteX3107" fmla="*/ 9754717 w 10080264"/>
                <a:gd name="connsiteY3107" fmla="*/ 1016661 h 3652478"/>
                <a:gd name="connsiteX3108" fmla="*/ 9754717 w 10080264"/>
                <a:gd name="connsiteY3108" fmla="*/ 1006223 h 3652478"/>
                <a:gd name="connsiteX3109" fmla="*/ 9765160 w 10080264"/>
                <a:gd name="connsiteY3109" fmla="*/ 1002624 h 3652478"/>
                <a:gd name="connsiteX3110" fmla="*/ 9787488 w 10080264"/>
                <a:gd name="connsiteY3110" fmla="*/ 993985 h 3652478"/>
                <a:gd name="connsiteX3111" fmla="*/ 9806574 w 10080264"/>
                <a:gd name="connsiteY3111" fmla="*/ 982108 h 3652478"/>
                <a:gd name="connsiteX3112" fmla="*/ 9822419 w 10080264"/>
                <a:gd name="connsiteY3112" fmla="*/ 968070 h 3652478"/>
                <a:gd name="connsiteX3113" fmla="*/ 9836104 w 10080264"/>
                <a:gd name="connsiteY3113" fmla="*/ 948993 h 3652478"/>
                <a:gd name="connsiteX3114" fmla="*/ 9850148 w 10080264"/>
                <a:gd name="connsiteY3114" fmla="*/ 930277 h 3652478"/>
                <a:gd name="connsiteX3115" fmla="*/ 8101054 w 10080264"/>
                <a:gd name="connsiteY3115" fmla="*/ 913000 h 3652478"/>
                <a:gd name="connsiteX3116" fmla="*/ 8066482 w 10080264"/>
                <a:gd name="connsiteY3116" fmla="*/ 938915 h 3652478"/>
                <a:gd name="connsiteX3117" fmla="*/ 8031911 w 10080264"/>
                <a:gd name="connsiteY3117" fmla="*/ 964831 h 3652478"/>
                <a:gd name="connsiteX3118" fmla="*/ 7962408 w 10080264"/>
                <a:gd name="connsiteY3118" fmla="*/ 1013062 h 3652478"/>
                <a:gd name="connsiteX3119" fmla="*/ 7919194 w 10080264"/>
                <a:gd name="connsiteY3119" fmla="*/ 1041137 h 3652478"/>
                <a:gd name="connsiteX3120" fmla="*/ 7882822 w 10080264"/>
                <a:gd name="connsiteY3120" fmla="*/ 1068492 h 3652478"/>
                <a:gd name="connsiteX3121" fmla="*/ 7848251 w 10080264"/>
                <a:gd name="connsiteY3121" fmla="*/ 1092968 h 3652478"/>
                <a:gd name="connsiteX3122" fmla="*/ 7816920 w 10080264"/>
                <a:gd name="connsiteY3122" fmla="*/ 1118883 h 3652478"/>
                <a:gd name="connsiteX3123" fmla="*/ 7816920 w 10080264"/>
                <a:gd name="connsiteY3123" fmla="*/ 1144799 h 3652478"/>
                <a:gd name="connsiteX3124" fmla="*/ 7836007 w 10080264"/>
                <a:gd name="connsiteY3124" fmla="*/ 1137960 h 3652478"/>
                <a:gd name="connsiteX3125" fmla="*/ 7851852 w 10080264"/>
                <a:gd name="connsiteY3125" fmla="*/ 1128962 h 3652478"/>
                <a:gd name="connsiteX3126" fmla="*/ 7865536 w 10080264"/>
                <a:gd name="connsiteY3126" fmla="*/ 1117084 h 3652478"/>
                <a:gd name="connsiteX3127" fmla="*/ 7875980 w 10080264"/>
                <a:gd name="connsiteY3127" fmla="*/ 1103046 h 3652478"/>
                <a:gd name="connsiteX3128" fmla="*/ 7881021 w 10080264"/>
                <a:gd name="connsiteY3128" fmla="*/ 1092968 h 3652478"/>
                <a:gd name="connsiteX3129" fmla="*/ 7893265 w 10080264"/>
                <a:gd name="connsiteY3129" fmla="*/ 1098007 h 3652478"/>
                <a:gd name="connsiteX3130" fmla="*/ 7896867 w 10080264"/>
                <a:gd name="connsiteY3130" fmla="*/ 1098007 h 3652478"/>
                <a:gd name="connsiteX3131" fmla="*/ 7903709 w 10080264"/>
                <a:gd name="connsiteY3131" fmla="*/ 1094408 h 3652478"/>
                <a:gd name="connsiteX3132" fmla="*/ 7912352 w 10080264"/>
                <a:gd name="connsiteY3132" fmla="*/ 1091168 h 3652478"/>
                <a:gd name="connsiteX3133" fmla="*/ 7914152 w 10080264"/>
                <a:gd name="connsiteY3133" fmla="*/ 1084330 h 3652478"/>
                <a:gd name="connsiteX3134" fmla="*/ 7917393 w 10080264"/>
                <a:gd name="connsiteY3134" fmla="*/ 1075691 h 3652478"/>
                <a:gd name="connsiteX3135" fmla="*/ 7922435 w 10080264"/>
                <a:gd name="connsiteY3135" fmla="*/ 1070292 h 3652478"/>
                <a:gd name="connsiteX3136" fmla="*/ 7931078 w 10080264"/>
                <a:gd name="connsiteY3136" fmla="*/ 1063453 h 3652478"/>
                <a:gd name="connsiteX3137" fmla="*/ 7939721 w 10080264"/>
                <a:gd name="connsiteY3137" fmla="*/ 1059854 h 3652478"/>
                <a:gd name="connsiteX3138" fmla="*/ 7945122 w 10080264"/>
                <a:gd name="connsiteY3138" fmla="*/ 1056614 h 3652478"/>
                <a:gd name="connsiteX3139" fmla="*/ 7950164 w 10080264"/>
                <a:gd name="connsiteY3139" fmla="*/ 1053015 h 3652478"/>
                <a:gd name="connsiteX3140" fmla="*/ 7971051 w 10080264"/>
                <a:gd name="connsiteY3140" fmla="*/ 1044377 h 3652478"/>
                <a:gd name="connsiteX3141" fmla="*/ 7990137 w 10080264"/>
                <a:gd name="connsiteY3141" fmla="*/ 1032139 h 3652478"/>
                <a:gd name="connsiteX3142" fmla="*/ 8009224 w 10080264"/>
                <a:gd name="connsiteY3142" fmla="*/ 1016661 h 3652478"/>
                <a:gd name="connsiteX3143" fmla="*/ 8026509 w 10080264"/>
                <a:gd name="connsiteY3143" fmla="*/ 995785 h 3652478"/>
                <a:gd name="connsiteX3144" fmla="*/ 8043795 w 10080264"/>
                <a:gd name="connsiteY3144" fmla="*/ 980308 h 3652478"/>
                <a:gd name="connsiteX3145" fmla="*/ 8061081 w 10080264"/>
                <a:gd name="connsiteY3145" fmla="*/ 966270 h 3652478"/>
                <a:gd name="connsiteX3146" fmla="*/ 8081967 w 10080264"/>
                <a:gd name="connsiteY3146" fmla="*/ 954392 h 3652478"/>
                <a:gd name="connsiteX3147" fmla="*/ 8102854 w 10080264"/>
                <a:gd name="connsiteY3147" fmla="*/ 945754 h 3652478"/>
                <a:gd name="connsiteX3148" fmla="*/ 8106095 w 10080264"/>
                <a:gd name="connsiteY3148" fmla="*/ 938915 h 3652478"/>
                <a:gd name="connsiteX3149" fmla="*/ 8107896 w 10080264"/>
                <a:gd name="connsiteY3149" fmla="*/ 932076 h 3652478"/>
                <a:gd name="connsiteX3150" fmla="*/ 8114738 w 10080264"/>
                <a:gd name="connsiteY3150" fmla="*/ 924878 h 3652478"/>
                <a:gd name="connsiteX3151" fmla="*/ 8121941 w 10080264"/>
                <a:gd name="connsiteY3151" fmla="*/ 919838 h 3652478"/>
                <a:gd name="connsiteX3152" fmla="*/ 8130583 w 10080264"/>
                <a:gd name="connsiteY3152" fmla="*/ 916239 h 3652478"/>
                <a:gd name="connsiteX3153" fmla="*/ 8135625 w 10080264"/>
                <a:gd name="connsiteY3153" fmla="*/ 914799 h 3652478"/>
                <a:gd name="connsiteX3154" fmla="*/ 8139226 w 10080264"/>
                <a:gd name="connsiteY3154" fmla="*/ 913000 h 3652478"/>
                <a:gd name="connsiteX3155" fmla="*/ 9283682 w 10080264"/>
                <a:gd name="connsiteY3155" fmla="*/ 905801 h 3652478"/>
                <a:gd name="connsiteX3156" fmla="*/ 9271798 w 10080264"/>
                <a:gd name="connsiteY3156" fmla="*/ 907601 h 3652478"/>
                <a:gd name="connsiteX3157" fmla="*/ 9261355 w 10080264"/>
                <a:gd name="connsiteY3157" fmla="*/ 911200 h 3652478"/>
                <a:gd name="connsiteX3158" fmla="*/ 9230024 w 10080264"/>
                <a:gd name="connsiteY3158" fmla="*/ 928477 h 3652478"/>
                <a:gd name="connsiteX3159" fmla="*/ 9204096 w 10080264"/>
                <a:gd name="connsiteY3159" fmla="*/ 945754 h 3652478"/>
                <a:gd name="connsiteX3160" fmla="*/ 9176367 w 10080264"/>
                <a:gd name="connsiteY3160" fmla="*/ 971669 h 3652478"/>
                <a:gd name="connsiteX3161" fmla="*/ 9148638 w 10080264"/>
                <a:gd name="connsiteY3161" fmla="*/ 997585 h 3652478"/>
                <a:gd name="connsiteX3162" fmla="*/ 9136754 w 10080264"/>
                <a:gd name="connsiteY3162" fmla="*/ 1008023 h 3652478"/>
                <a:gd name="connsiteX3163" fmla="*/ 9124510 w 10080264"/>
                <a:gd name="connsiteY3163" fmla="*/ 1018461 h 3652478"/>
                <a:gd name="connsiteX3164" fmla="*/ 9112266 w 10080264"/>
                <a:gd name="connsiteY3164" fmla="*/ 1027100 h 3652478"/>
                <a:gd name="connsiteX3165" fmla="*/ 9098581 w 10080264"/>
                <a:gd name="connsiteY3165" fmla="*/ 1033938 h 3652478"/>
                <a:gd name="connsiteX3166" fmla="*/ 9103623 w 10080264"/>
                <a:gd name="connsiteY3166" fmla="*/ 1053015 h 3652478"/>
                <a:gd name="connsiteX3167" fmla="*/ 9103623 w 10080264"/>
                <a:gd name="connsiteY3167" fmla="*/ 1068492 h 3652478"/>
                <a:gd name="connsiteX3168" fmla="*/ 9128111 w 10080264"/>
                <a:gd name="connsiteY3168" fmla="*/ 1049776 h 3652478"/>
                <a:gd name="connsiteX3169" fmla="*/ 9154040 w 10080264"/>
                <a:gd name="connsiteY3169" fmla="*/ 1030699 h 3652478"/>
                <a:gd name="connsiteX3170" fmla="*/ 9181408 w 10080264"/>
                <a:gd name="connsiteY3170" fmla="*/ 1013062 h 3652478"/>
                <a:gd name="connsiteX3171" fmla="*/ 9209138 w 10080264"/>
                <a:gd name="connsiteY3171" fmla="*/ 999384 h 3652478"/>
                <a:gd name="connsiteX3172" fmla="*/ 9217780 w 10080264"/>
                <a:gd name="connsiteY3172" fmla="*/ 980308 h 3652478"/>
                <a:gd name="connsiteX3173" fmla="*/ 9228224 w 10080264"/>
                <a:gd name="connsiteY3173" fmla="*/ 964831 h 3652478"/>
                <a:gd name="connsiteX3174" fmla="*/ 9242268 w 10080264"/>
                <a:gd name="connsiteY3174" fmla="*/ 952593 h 3652478"/>
                <a:gd name="connsiteX3175" fmla="*/ 9249111 w 10080264"/>
                <a:gd name="connsiteY3175" fmla="*/ 947554 h 3652478"/>
                <a:gd name="connsiteX3176" fmla="*/ 9255953 w 10080264"/>
                <a:gd name="connsiteY3176" fmla="*/ 943954 h 3652478"/>
                <a:gd name="connsiteX3177" fmla="*/ 9269998 w 10080264"/>
                <a:gd name="connsiteY3177" fmla="*/ 938915 h 3652478"/>
                <a:gd name="connsiteX3178" fmla="*/ 9283682 w 10080264"/>
                <a:gd name="connsiteY3178" fmla="*/ 932076 h 3652478"/>
                <a:gd name="connsiteX3179" fmla="*/ 9297727 w 10080264"/>
                <a:gd name="connsiteY3179" fmla="*/ 921638 h 3652478"/>
                <a:gd name="connsiteX3180" fmla="*/ 9311411 w 10080264"/>
                <a:gd name="connsiteY3180" fmla="*/ 909400 h 3652478"/>
                <a:gd name="connsiteX3181" fmla="*/ 9297727 w 10080264"/>
                <a:gd name="connsiteY3181" fmla="*/ 907601 h 3652478"/>
                <a:gd name="connsiteX3182" fmla="*/ 8700290 w 10080264"/>
                <a:gd name="connsiteY3182" fmla="*/ 904361 h 3652478"/>
                <a:gd name="connsiteX3183" fmla="*/ 8694889 w 10080264"/>
                <a:gd name="connsiteY3183" fmla="*/ 907601 h 3652478"/>
                <a:gd name="connsiteX3184" fmla="*/ 8688046 w 10080264"/>
                <a:gd name="connsiteY3184" fmla="*/ 909400 h 3652478"/>
                <a:gd name="connsiteX3185" fmla="*/ 8677603 w 10080264"/>
                <a:gd name="connsiteY3185" fmla="*/ 918039 h 3652478"/>
                <a:gd name="connsiteX3186" fmla="*/ 8667160 w 10080264"/>
                <a:gd name="connsiteY3186" fmla="*/ 924878 h 3652478"/>
                <a:gd name="connsiteX3187" fmla="*/ 8654916 w 10080264"/>
                <a:gd name="connsiteY3187" fmla="*/ 937115 h 3652478"/>
                <a:gd name="connsiteX3188" fmla="*/ 2612353 w 10080264"/>
                <a:gd name="connsiteY3188" fmla="*/ 902873 h 3652478"/>
                <a:gd name="connsiteX3189" fmla="*/ 2546839 w 10080264"/>
                <a:gd name="connsiteY3189" fmla="*/ 942468 h 3652478"/>
                <a:gd name="connsiteX3190" fmla="*/ 2551878 w 10080264"/>
                <a:gd name="connsiteY3190" fmla="*/ 942468 h 3652478"/>
                <a:gd name="connsiteX3191" fmla="*/ 2562317 w 10080264"/>
                <a:gd name="connsiteY3191" fmla="*/ 942468 h 3652478"/>
                <a:gd name="connsiteX3192" fmla="*/ 2565557 w 10080264"/>
                <a:gd name="connsiteY3192" fmla="*/ 939228 h 3652478"/>
                <a:gd name="connsiteX3193" fmla="*/ 2569157 w 10080264"/>
                <a:gd name="connsiteY3193" fmla="*/ 937428 h 3652478"/>
                <a:gd name="connsiteX3194" fmla="*/ 2577796 w 10080264"/>
                <a:gd name="connsiteY3194" fmla="*/ 935629 h 3652478"/>
                <a:gd name="connsiteX3195" fmla="*/ 2595074 w 10080264"/>
                <a:gd name="connsiteY3195" fmla="*/ 918351 h 3652478"/>
                <a:gd name="connsiteX3196" fmla="*/ 2795935 w 10080264"/>
                <a:gd name="connsiteY3196" fmla="*/ 897474 h 3652478"/>
                <a:gd name="connsiteX3197" fmla="*/ 2787297 w 10080264"/>
                <a:gd name="connsiteY3197" fmla="*/ 899273 h 3652478"/>
                <a:gd name="connsiteX3198" fmla="*/ 2768218 w 10080264"/>
                <a:gd name="connsiteY3198" fmla="*/ 913312 h 3652478"/>
                <a:gd name="connsiteX3199" fmla="*/ 2776858 w 10080264"/>
                <a:gd name="connsiteY3199" fmla="*/ 911512 h 3652478"/>
                <a:gd name="connsiteX3200" fmla="*/ 2783697 w 10080264"/>
                <a:gd name="connsiteY3200" fmla="*/ 907912 h 3652478"/>
                <a:gd name="connsiteX3201" fmla="*/ 2790536 w 10080264"/>
                <a:gd name="connsiteY3201" fmla="*/ 902873 h 3652478"/>
                <a:gd name="connsiteX3202" fmla="*/ 344380 w 10080264"/>
                <a:gd name="connsiteY3202" fmla="*/ 896825 h 3652478"/>
                <a:gd name="connsiteX3203" fmla="*/ 285364 w 10080264"/>
                <a:gd name="connsiteY3203" fmla="*/ 934988 h 3652478"/>
                <a:gd name="connsiteX3204" fmla="*/ 228507 w 10080264"/>
                <a:gd name="connsiteY3204" fmla="*/ 967750 h 3652478"/>
                <a:gd name="connsiteX3205" fmla="*/ 231746 w 10080264"/>
                <a:gd name="connsiteY3205" fmla="*/ 969550 h 3652478"/>
                <a:gd name="connsiteX3206" fmla="*/ 235344 w 10080264"/>
                <a:gd name="connsiteY3206" fmla="*/ 971350 h 3652478"/>
                <a:gd name="connsiteX3207" fmla="*/ 249019 w 10080264"/>
                <a:gd name="connsiteY3207" fmla="*/ 978191 h 3652478"/>
                <a:gd name="connsiteX3208" fmla="*/ 255856 w 10080264"/>
                <a:gd name="connsiteY3208" fmla="*/ 974591 h 3652478"/>
                <a:gd name="connsiteX3209" fmla="*/ 263053 w 10080264"/>
                <a:gd name="connsiteY3209" fmla="*/ 969550 h 3652478"/>
                <a:gd name="connsiteX3210" fmla="*/ 269890 w 10080264"/>
                <a:gd name="connsiteY3210" fmla="*/ 964510 h 3652478"/>
                <a:gd name="connsiteX3211" fmla="*/ 273489 w 10080264"/>
                <a:gd name="connsiteY3211" fmla="*/ 957309 h 3652478"/>
                <a:gd name="connsiteX3212" fmla="*/ 275288 w 10080264"/>
                <a:gd name="connsiteY3212" fmla="*/ 952269 h 3652478"/>
                <a:gd name="connsiteX3213" fmla="*/ 278527 w 10080264"/>
                <a:gd name="connsiteY3213" fmla="*/ 947229 h 3652478"/>
                <a:gd name="connsiteX3214" fmla="*/ 288963 w 10080264"/>
                <a:gd name="connsiteY3214" fmla="*/ 938588 h 3652478"/>
                <a:gd name="connsiteX3215" fmla="*/ 302997 w 10080264"/>
                <a:gd name="connsiteY3215" fmla="*/ 929947 h 3652478"/>
                <a:gd name="connsiteX3216" fmla="*/ 318471 w 10080264"/>
                <a:gd name="connsiteY3216" fmla="*/ 924547 h 3652478"/>
                <a:gd name="connsiteX3217" fmla="*/ 330706 w 10080264"/>
                <a:gd name="connsiteY3217" fmla="*/ 910866 h 3652478"/>
                <a:gd name="connsiteX3218" fmla="*/ 7147012 w 10080264"/>
                <a:gd name="connsiteY3218" fmla="*/ 896601 h 3652478"/>
                <a:gd name="connsiteX3219" fmla="*/ 7126486 w 10080264"/>
                <a:gd name="connsiteY3219" fmla="*/ 908843 h 3652478"/>
                <a:gd name="connsiteX3220" fmla="*/ 7103800 w 10080264"/>
                <a:gd name="connsiteY3220" fmla="*/ 924326 h 3652478"/>
                <a:gd name="connsiteX3221" fmla="*/ 7086515 w 10080264"/>
                <a:gd name="connsiteY3221" fmla="*/ 936568 h 3652478"/>
                <a:gd name="connsiteX3222" fmla="*/ 7084714 w 10080264"/>
                <a:gd name="connsiteY3222" fmla="*/ 938369 h 3652478"/>
                <a:gd name="connsiteX3223" fmla="*/ 7117484 w 10080264"/>
                <a:gd name="connsiteY3223" fmla="*/ 917485 h 3652478"/>
                <a:gd name="connsiteX3224" fmla="*/ 7133328 w 10080264"/>
                <a:gd name="connsiteY3224" fmla="*/ 908843 h 3652478"/>
                <a:gd name="connsiteX3225" fmla="*/ 9482828 w 10080264"/>
                <a:gd name="connsiteY3225" fmla="*/ 893923 h 3652478"/>
                <a:gd name="connsiteX3226" fmla="*/ 9463741 w 10080264"/>
                <a:gd name="connsiteY3226" fmla="*/ 911200 h 3652478"/>
                <a:gd name="connsiteX3227" fmla="*/ 9451497 w 10080264"/>
                <a:gd name="connsiteY3227" fmla="*/ 919838 h 3652478"/>
                <a:gd name="connsiteX3228" fmla="*/ 9439613 w 10080264"/>
                <a:gd name="connsiteY3228" fmla="*/ 928477 h 3652478"/>
                <a:gd name="connsiteX3229" fmla="*/ 9411884 w 10080264"/>
                <a:gd name="connsiteY3229" fmla="*/ 947554 h 3652478"/>
                <a:gd name="connsiteX3230" fmla="*/ 9385956 w 10080264"/>
                <a:gd name="connsiteY3230" fmla="*/ 968070 h 3652478"/>
                <a:gd name="connsiteX3231" fmla="*/ 9302768 w 10080264"/>
                <a:gd name="connsiteY3231" fmla="*/ 1018461 h 3652478"/>
                <a:gd name="connsiteX3232" fmla="*/ 9233626 w 10080264"/>
                <a:gd name="connsiteY3232" fmla="*/ 1063453 h 3652478"/>
                <a:gd name="connsiteX3233" fmla="*/ 9202295 w 10080264"/>
                <a:gd name="connsiteY3233" fmla="*/ 1085769 h 3652478"/>
                <a:gd name="connsiteX3234" fmla="*/ 9171325 w 10080264"/>
                <a:gd name="connsiteY3234" fmla="*/ 1109885 h 3652478"/>
                <a:gd name="connsiteX3235" fmla="*/ 9112266 w 10080264"/>
                <a:gd name="connsiteY3235" fmla="*/ 1157037 h 3652478"/>
                <a:gd name="connsiteX3236" fmla="*/ 9107224 w 10080264"/>
                <a:gd name="connsiteY3236" fmla="*/ 1160276 h 3652478"/>
                <a:gd name="connsiteX3237" fmla="*/ 9108665 w 10080264"/>
                <a:gd name="connsiteY3237" fmla="*/ 1168915 h 3652478"/>
                <a:gd name="connsiteX3238" fmla="*/ 9110465 w 10080264"/>
                <a:gd name="connsiteY3238" fmla="*/ 1176113 h 3652478"/>
                <a:gd name="connsiteX3239" fmla="*/ 9122709 w 10080264"/>
                <a:gd name="connsiteY3239" fmla="*/ 1165675 h 3652478"/>
                <a:gd name="connsiteX3240" fmla="*/ 9136754 w 10080264"/>
                <a:gd name="connsiteY3240" fmla="*/ 1157037 h 3652478"/>
                <a:gd name="connsiteX3241" fmla="*/ 9152239 w 10080264"/>
                <a:gd name="connsiteY3241" fmla="*/ 1149838 h 3652478"/>
                <a:gd name="connsiteX3242" fmla="*/ 9167724 w 10080264"/>
                <a:gd name="connsiteY3242" fmla="*/ 1142999 h 3652478"/>
                <a:gd name="connsiteX3243" fmla="*/ 9185010 w 10080264"/>
                <a:gd name="connsiteY3243" fmla="*/ 1134361 h 3652478"/>
                <a:gd name="connsiteX3244" fmla="*/ 9200495 w 10080264"/>
                <a:gd name="connsiteY3244" fmla="*/ 1122123 h 3652478"/>
                <a:gd name="connsiteX3245" fmla="*/ 9212739 w 10080264"/>
                <a:gd name="connsiteY3245" fmla="*/ 1106646 h 3652478"/>
                <a:gd name="connsiteX3246" fmla="*/ 9223182 w 10080264"/>
                <a:gd name="connsiteY3246" fmla="*/ 1091168 h 3652478"/>
                <a:gd name="connsiteX3247" fmla="*/ 9224623 w 10080264"/>
                <a:gd name="connsiteY3247" fmla="*/ 1085769 h 3652478"/>
                <a:gd name="connsiteX3248" fmla="*/ 9228224 w 10080264"/>
                <a:gd name="connsiteY3248" fmla="*/ 1084330 h 3652478"/>
                <a:gd name="connsiteX3249" fmla="*/ 9269998 w 10080264"/>
                <a:gd name="connsiteY3249" fmla="*/ 1058414 h 3652478"/>
                <a:gd name="connsiteX3250" fmla="*/ 9309611 w 10080264"/>
                <a:gd name="connsiteY3250" fmla="*/ 1032139 h 3652478"/>
                <a:gd name="connsiteX3251" fmla="*/ 9380554 w 10080264"/>
                <a:gd name="connsiteY3251" fmla="*/ 982108 h 3652478"/>
                <a:gd name="connsiteX3252" fmla="*/ 9410084 w 10080264"/>
                <a:gd name="connsiteY3252" fmla="*/ 963031 h 3652478"/>
                <a:gd name="connsiteX3253" fmla="*/ 9437813 w 10080264"/>
                <a:gd name="connsiteY3253" fmla="*/ 940355 h 3652478"/>
                <a:gd name="connsiteX3254" fmla="*/ 9489670 w 10080264"/>
                <a:gd name="connsiteY3254" fmla="*/ 893923 h 3652478"/>
                <a:gd name="connsiteX3255" fmla="*/ 7050144 w 10080264"/>
                <a:gd name="connsiteY3255" fmla="*/ 862034 h 3652478"/>
                <a:gd name="connsiteX3256" fmla="*/ 7046904 w 10080264"/>
                <a:gd name="connsiteY3256" fmla="*/ 863834 h 3652478"/>
                <a:gd name="connsiteX3257" fmla="*/ 7039701 w 10080264"/>
                <a:gd name="connsiteY3257" fmla="*/ 865635 h 3652478"/>
                <a:gd name="connsiteX3258" fmla="*/ 7041502 w 10080264"/>
                <a:gd name="connsiteY3258" fmla="*/ 867075 h 3652478"/>
                <a:gd name="connsiteX3259" fmla="*/ 429306 w 10080264"/>
                <a:gd name="connsiteY3259" fmla="*/ 836341 h 3652478"/>
                <a:gd name="connsiteX3260" fmla="*/ 423908 w 10080264"/>
                <a:gd name="connsiteY3260" fmla="*/ 841381 h 3652478"/>
                <a:gd name="connsiteX3261" fmla="*/ 387563 w 10080264"/>
                <a:gd name="connsiteY3261" fmla="*/ 867303 h 3652478"/>
                <a:gd name="connsiteX3262" fmla="*/ 408434 w 10080264"/>
                <a:gd name="connsiteY3262" fmla="*/ 860462 h 3652478"/>
                <a:gd name="connsiteX3263" fmla="*/ 429306 w 10080264"/>
                <a:gd name="connsiteY3263" fmla="*/ 856862 h 3652478"/>
                <a:gd name="connsiteX3264" fmla="*/ 4742981 w 10080264"/>
                <a:gd name="connsiteY3264" fmla="*/ 819150 h 3652478"/>
                <a:gd name="connsiteX3265" fmla="*/ 4750184 w 10080264"/>
                <a:gd name="connsiteY3265" fmla="*/ 820950 h 3652478"/>
                <a:gd name="connsiteX3266" fmla="*/ 4755227 w 10080264"/>
                <a:gd name="connsiteY3266" fmla="*/ 822391 h 3652478"/>
                <a:gd name="connsiteX3267" fmla="*/ 4767472 w 10080264"/>
                <a:gd name="connsiteY3267" fmla="*/ 820950 h 3652478"/>
                <a:gd name="connsiteX3268" fmla="*/ 4781159 w 10080264"/>
                <a:gd name="connsiteY3268" fmla="*/ 820950 h 3652478"/>
                <a:gd name="connsiteX3269" fmla="*/ 4786561 w 10080264"/>
                <a:gd name="connsiteY3269" fmla="*/ 822391 h 3652478"/>
                <a:gd name="connsiteX3270" fmla="*/ 4793404 w 10080264"/>
                <a:gd name="connsiteY3270" fmla="*/ 825991 h 3652478"/>
                <a:gd name="connsiteX3271" fmla="*/ 4798447 w 10080264"/>
                <a:gd name="connsiteY3271" fmla="*/ 829592 h 3652478"/>
                <a:gd name="connsiteX3272" fmla="*/ 4803849 w 10080264"/>
                <a:gd name="connsiteY3272" fmla="*/ 836433 h 3652478"/>
                <a:gd name="connsiteX3273" fmla="*/ 4805650 w 10080264"/>
                <a:gd name="connsiteY3273" fmla="*/ 837873 h 3652478"/>
                <a:gd name="connsiteX3274" fmla="*/ 4807091 w 10080264"/>
                <a:gd name="connsiteY3274" fmla="*/ 837873 h 3652478"/>
                <a:gd name="connsiteX3275" fmla="*/ 4812493 w 10080264"/>
                <a:gd name="connsiteY3275" fmla="*/ 836433 h 3652478"/>
                <a:gd name="connsiteX3276" fmla="*/ 4821137 w 10080264"/>
                <a:gd name="connsiteY3276" fmla="*/ 831032 h 3652478"/>
                <a:gd name="connsiteX3277" fmla="*/ 4826179 w 10080264"/>
                <a:gd name="connsiteY3277" fmla="*/ 829592 h 3652478"/>
                <a:gd name="connsiteX3278" fmla="*/ 4829781 w 10080264"/>
                <a:gd name="connsiteY3278" fmla="*/ 829592 h 3652478"/>
                <a:gd name="connsiteX3279" fmla="*/ 4841666 w 10080264"/>
                <a:gd name="connsiteY3279" fmla="*/ 831032 h 3652478"/>
                <a:gd name="connsiteX3280" fmla="*/ 4850310 w 10080264"/>
                <a:gd name="connsiteY3280" fmla="*/ 836433 h 3652478"/>
                <a:gd name="connsiteX3281" fmla="*/ 4857154 w 10080264"/>
                <a:gd name="connsiteY3281" fmla="*/ 841473 h 3652478"/>
                <a:gd name="connsiteX3282" fmla="*/ 4860755 w 10080264"/>
                <a:gd name="connsiteY3282" fmla="*/ 848314 h 3652478"/>
                <a:gd name="connsiteX3283" fmla="*/ 4866158 w 10080264"/>
                <a:gd name="connsiteY3283" fmla="*/ 858756 h 3652478"/>
                <a:gd name="connsiteX3284" fmla="*/ 4869399 w 10080264"/>
                <a:gd name="connsiteY3284" fmla="*/ 860556 h 3652478"/>
                <a:gd name="connsiteX3285" fmla="*/ 4873001 w 10080264"/>
                <a:gd name="connsiteY3285" fmla="*/ 864157 h 3652478"/>
                <a:gd name="connsiteX3286" fmla="*/ 4914420 w 10080264"/>
                <a:gd name="connsiteY3286" fmla="*/ 862357 h 3652478"/>
                <a:gd name="connsiteX3287" fmla="*/ 4956199 w 10080264"/>
                <a:gd name="connsiteY3287" fmla="*/ 865957 h 3652478"/>
                <a:gd name="connsiteX3288" fmla="*/ 4995817 w 10080264"/>
                <a:gd name="connsiteY3288" fmla="*/ 872798 h 3652478"/>
                <a:gd name="connsiteX3289" fmla="*/ 5037597 w 10080264"/>
                <a:gd name="connsiteY3289" fmla="*/ 883240 h 3652478"/>
                <a:gd name="connsiteX3290" fmla="*/ 5070012 w 10080264"/>
                <a:gd name="connsiteY3290" fmla="*/ 891881 h 3652478"/>
                <a:gd name="connsiteX3291" fmla="*/ 5106388 w 10080264"/>
                <a:gd name="connsiteY3291" fmla="*/ 896922 h 3652478"/>
                <a:gd name="connsiteX3292" fmla="*/ 5142765 w 10080264"/>
                <a:gd name="connsiteY3292" fmla="*/ 898722 h 3652478"/>
                <a:gd name="connsiteX3293" fmla="*/ 5184544 w 10080264"/>
                <a:gd name="connsiteY3293" fmla="*/ 896922 h 3652478"/>
                <a:gd name="connsiteX3294" fmla="*/ 5191387 w 10080264"/>
                <a:gd name="connsiteY3294" fmla="*/ 896922 h 3652478"/>
                <a:gd name="connsiteX3295" fmla="*/ 5196430 w 10080264"/>
                <a:gd name="connsiteY3295" fmla="*/ 902323 h 3652478"/>
                <a:gd name="connsiteX3296" fmla="*/ 5219120 w 10080264"/>
                <a:gd name="connsiteY3296" fmla="*/ 870998 h 3652478"/>
                <a:gd name="connsiteX3297" fmla="*/ 5203633 w 10080264"/>
                <a:gd name="connsiteY3297" fmla="*/ 907364 h 3652478"/>
                <a:gd name="connsiteX3298" fmla="*/ 5217319 w 10080264"/>
                <a:gd name="connsiteY3298" fmla="*/ 916005 h 3652478"/>
                <a:gd name="connsiteX3299" fmla="*/ 5232807 w 10080264"/>
                <a:gd name="connsiteY3299" fmla="*/ 924646 h 3652478"/>
                <a:gd name="connsiteX3300" fmla="*/ 5238209 w 10080264"/>
                <a:gd name="connsiteY3300" fmla="*/ 928247 h 3652478"/>
                <a:gd name="connsiteX3301" fmla="*/ 5255497 w 10080264"/>
                <a:gd name="connsiteY3301" fmla="*/ 943729 h 3652478"/>
                <a:gd name="connsiteX3302" fmla="*/ 5279628 w 10080264"/>
                <a:gd name="connsiteY3302" fmla="*/ 959211 h 3652478"/>
                <a:gd name="connsiteX3303" fmla="*/ 5286471 w 10080264"/>
                <a:gd name="connsiteY3303" fmla="*/ 964612 h 3652478"/>
                <a:gd name="connsiteX3304" fmla="*/ 5286471 w 10080264"/>
                <a:gd name="connsiteY3304" fmla="*/ 973254 h 3652478"/>
                <a:gd name="connsiteX3305" fmla="*/ 5284670 w 10080264"/>
                <a:gd name="connsiteY3305" fmla="*/ 1078750 h 3652478"/>
                <a:gd name="connsiteX3306" fmla="*/ 5284670 w 10080264"/>
                <a:gd name="connsiteY3306" fmla="*/ 1174164 h 3652478"/>
                <a:gd name="connsiteX3307" fmla="*/ 5286471 w 10080264"/>
                <a:gd name="connsiteY3307" fmla="*/ 1262377 h 3652478"/>
                <a:gd name="connsiteX3308" fmla="*/ 5290073 w 10080264"/>
                <a:gd name="connsiteY3308" fmla="*/ 1341950 h 3652478"/>
                <a:gd name="connsiteX3309" fmla="*/ 5301958 w 10080264"/>
                <a:gd name="connsiteY3309" fmla="*/ 1515136 h 3652478"/>
                <a:gd name="connsiteX3310" fmla="*/ 5312403 w 10080264"/>
                <a:gd name="connsiteY3310" fmla="*/ 1672480 h 3652478"/>
                <a:gd name="connsiteX3311" fmla="*/ 5314204 w 10080264"/>
                <a:gd name="connsiteY3311" fmla="*/ 1682921 h 3652478"/>
                <a:gd name="connsiteX3312" fmla="*/ 5317806 w 10080264"/>
                <a:gd name="connsiteY3312" fmla="*/ 1691923 h 3652478"/>
                <a:gd name="connsiteX3313" fmla="*/ 5322848 w 10080264"/>
                <a:gd name="connsiteY3313" fmla="*/ 1703805 h 3652478"/>
                <a:gd name="connsiteX3314" fmla="*/ 5329691 w 10080264"/>
                <a:gd name="connsiteY3314" fmla="*/ 1716046 h 3652478"/>
                <a:gd name="connsiteX3315" fmla="*/ 5340136 w 10080264"/>
                <a:gd name="connsiteY3315" fmla="*/ 1731529 h 3652478"/>
                <a:gd name="connsiteX3316" fmla="*/ 5321047 w 10080264"/>
                <a:gd name="connsiteY3316" fmla="*/ 1736930 h 3652478"/>
                <a:gd name="connsiteX3317" fmla="*/ 5317806 w 10080264"/>
                <a:gd name="connsiteY3317" fmla="*/ 1738730 h 3652478"/>
                <a:gd name="connsiteX3318" fmla="*/ 5317806 w 10080264"/>
                <a:gd name="connsiteY3318" fmla="*/ 1745571 h 3652478"/>
                <a:gd name="connsiteX3319" fmla="*/ 5316005 w 10080264"/>
                <a:gd name="connsiteY3319" fmla="*/ 1750612 h 3652478"/>
                <a:gd name="connsiteX3320" fmla="*/ 5305560 w 10080264"/>
                <a:gd name="connsiteY3320" fmla="*/ 1778336 h 3652478"/>
                <a:gd name="connsiteX3321" fmla="*/ 5307361 w 10080264"/>
                <a:gd name="connsiteY3321" fmla="*/ 1781576 h 3652478"/>
                <a:gd name="connsiteX3322" fmla="*/ 5310602 w 10080264"/>
                <a:gd name="connsiteY3322" fmla="*/ 1783377 h 3652478"/>
                <a:gd name="connsiteX3323" fmla="*/ 5317806 w 10080264"/>
                <a:gd name="connsiteY3323" fmla="*/ 1788777 h 3652478"/>
                <a:gd name="connsiteX3324" fmla="*/ 5324649 w 10080264"/>
                <a:gd name="connsiteY3324" fmla="*/ 1795618 h 3652478"/>
                <a:gd name="connsiteX3325" fmla="*/ 5329691 w 10080264"/>
                <a:gd name="connsiteY3325" fmla="*/ 1806060 h 3652478"/>
                <a:gd name="connsiteX3326" fmla="*/ 5331492 w 10080264"/>
                <a:gd name="connsiteY3326" fmla="*/ 1812901 h 3652478"/>
                <a:gd name="connsiteX3327" fmla="*/ 5331492 w 10080264"/>
                <a:gd name="connsiteY3327" fmla="*/ 1819742 h 3652478"/>
                <a:gd name="connsiteX3328" fmla="*/ 5331492 w 10080264"/>
                <a:gd name="connsiteY3328" fmla="*/ 1828383 h 3652478"/>
                <a:gd name="connsiteX3329" fmla="*/ 5329691 w 10080264"/>
                <a:gd name="connsiteY3329" fmla="*/ 1835585 h 3652478"/>
                <a:gd name="connsiteX3330" fmla="*/ 5326450 w 10080264"/>
                <a:gd name="connsiteY3330" fmla="*/ 1842426 h 3652478"/>
                <a:gd name="connsiteX3331" fmla="*/ 5322848 w 10080264"/>
                <a:gd name="connsiteY3331" fmla="*/ 1846026 h 3652478"/>
                <a:gd name="connsiteX3332" fmla="*/ 5319607 w 10080264"/>
                <a:gd name="connsiteY3332" fmla="*/ 1849267 h 3652478"/>
                <a:gd name="connsiteX3333" fmla="*/ 5314204 w 10080264"/>
                <a:gd name="connsiteY3333" fmla="*/ 1852867 h 3652478"/>
                <a:gd name="connsiteX3334" fmla="*/ 5305560 w 10080264"/>
                <a:gd name="connsiteY3334" fmla="*/ 1854667 h 3652478"/>
                <a:gd name="connsiteX3335" fmla="*/ 5300518 w 10080264"/>
                <a:gd name="connsiteY3335" fmla="*/ 1854667 h 3652478"/>
                <a:gd name="connsiteX3336" fmla="*/ 5296916 w 10080264"/>
                <a:gd name="connsiteY3336" fmla="*/ 1859708 h 3652478"/>
                <a:gd name="connsiteX3337" fmla="*/ 5295115 w 10080264"/>
                <a:gd name="connsiteY3337" fmla="*/ 1871950 h 3652478"/>
                <a:gd name="connsiteX3338" fmla="*/ 5295115 w 10080264"/>
                <a:gd name="connsiteY3338" fmla="*/ 1885632 h 3652478"/>
                <a:gd name="connsiteX3339" fmla="*/ 5295115 w 10080264"/>
                <a:gd name="connsiteY3339" fmla="*/ 1918397 h 3652478"/>
                <a:gd name="connsiteX3340" fmla="*/ 5295115 w 10080264"/>
                <a:gd name="connsiteY3340" fmla="*/ 1996529 h 3652478"/>
                <a:gd name="connsiteX3341" fmla="*/ 5295115 w 10080264"/>
                <a:gd name="connsiteY3341" fmla="*/ 2015612 h 3652478"/>
                <a:gd name="connsiteX3342" fmla="*/ 5296916 w 10080264"/>
                <a:gd name="connsiteY3342" fmla="*/ 2034695 h 3652478"/>
                <a:gd name="connsiteX3343" fmla="*/ 5300518 w 10080264"/>
                <a:gd name="connsiteY3343" fmla="*/ 2053418 h 3652478"/>
                <a:gd name="connsiteX3344" fmla="*/ 5305560 w 10080264"/>
                <a:gd name="connsiteY3344" fmla="*/ 2072501 h 3652478"/>
                <a:gd name="connsiteX3345" fmla="*/ 5309162 w 10080264"/>
                <a:gd name="connsiteY3345" fmla="*/ 2088343 h 3652478"/>
                <a:gd name="connsiteX3346" fmla="*/ 5309162 w 10080264"/>
                <a:gd name="connsiteY3346" fmla="*/ 2105626 h 3652478"/>
                <a:gd name="connsiteX3347" fmla="*/ 5309162 w 10080264"/>
                <a:gd name="connsiteY3347" fmla="*/ 2122908 h 3652478"/>
                <a:gd name="connsiteX3348" fmla="*/ 5303759 w 10080264"/>
                <a:gd name="connsiteY3348" fmla="*/ 2140191 h 3652478"/>
                <a:gd name="connsiteX3349" fmla="*/ 5341937 w 10080264"/>
                <a:gd name="connsiteY3349" fmla="*/ 2145592 h 3652478"/>
                <a:gd name="connsiteX3350" fmla="*/ 5385157 w 10080264"/>
                <a:gd name="connsiteY3350" fmla="*/ 2155673 h 3652478"/>
                <a:gd name="connsiteX3351" fmla="*/ 5407847 w 10080264"/>
                <a:gd name="connsiteY3351" fmla="*/ 2161074 h 3652478"/>
                <a:gd name="connsiteX3352" fmla="*/ 5433779 w 10080264"/>
                <a:gd name="connsiteY3352" fmla="*/ 2164315 h 3652478"/>
                <a:gd name="connsiteX3353" fmla="*/ 5461512 w 10080264"/>
                <a:gd name="connsiteY3353" fmla="*/ 2164315 h 3652478"/>
                <a:gd name="connsiteX3354" fmla="*/ 5492846 w 10080264"/>
                <a:gd name="connsiteY3354" fmla="*/ 2162874 h 3652478"/>
                <a:gd name="connsiteX3355" fmla="*/ 5504732 w 10080264"/>
                <a:gd name="connsiteY3355" fmla="*/ 2161074 h 3652478"/>
                <a:gd name="connsiteX3356" fmla="*/ 5508333 w 10080264"/>
                <a:gd name="connsiteY3356" fmla="*/ 2172956 h 3652478"/>
                <a:gd name="connsiteX3357" fmla="*/ 5515177 w 10080264"/>
                <a:gd name="connsiteY3357" fmla="*/ 2197080 h 3652478"/>
                <a:gd name="connsiteX3358" fmla="*/ 5520219 w 10080264"/>
                <a:gd name="connsiteY3358" fmla="*/ 2225164 h 3652478"/>
                <a:gd name="connsiteX3359" fmla="*/ 5522020 w 10080264"/>
                <a:gd name="connsiteY3359" fmla="*/ 2256128 h 3652478"/>
                <a:gd name="connsiteX3360" fmla="*/ 5523821 w 10080264"/>
                <a:gd name="connsiteY3360" fmla="*/ 2289254 h 3652478"/>
                <a:gd name="connsiteX3361" fmla="*/ 5522020 w 10080264"/>
                <a:gd name="connsiteY3361" fmla="*/ 2320218 h 3652478"/>
                <a:gd name="connsiteX3362" fmla="*/ 5522020 w 10080264"/>
                <a:gd name="connsiteY3362" fmla="*/ 2351543 h 3652478"/>
                <a:gd name="connsiteX3363" fmla="*/ 5527422 w 10080264"/>
                <a:gd name="connsiteY3363" fmla="*/ 2415633 h 3652478"/>
                <a:gd name="connsiteX3364" fmla="*/ 5527422 w 10080264"/>
                <a:gd name="connsiteY3364" fmla="*/ 2426074 h 3652478"/>
                <a:gd name="connsiteX3365" fmla="*/ 5532465 w 10080264"/>
                <a:gd name="connsiteY3365" fmla="*/ 2491604 h 3652478"/>
                <a:gd name="connsiteX3366" fmla="*/ 5534265 w 10080264"/>
                <a:gd name="connsiteY3366" fmla="*/ 2552453 h 3652478"/>
                <a:gd name="connsiteX3367" fmla="*/ 5534265 w 10080264"/>
                <a:gd name="connsiteY3367" fmla="*/ 2583058 h 3652478"/>
                <a:gd name="connsiteX3368" fmla="*/ 5534265 w 10080264"/>
                <a:gd name="connsiteY3368" fmla="*/ 2612583 h 3652478"/>
                <a:gd name="connsiteX3369" fmla="*/ 5539308 w 10080264"/>
                <a:gd name="connsiteY3369" fmla="*/ 2640307 h 3652478"/>
                <a:gd name="connsiteX3370" fmla="*/ 5544710 w 10080264"/>
                <a:gd name="connsiteY3370" fmla="*/ 2668031 h 3652478"/>
                <a:gd name="connsiteX3371" fmla="*/ 5547952 w 10080264"/>
                <a:gd name="connsiteY3371" fmla="*/ 2676672 h 3652478"/>
                <a:gd name="connsiteX3372" fmla="*/ 5541108 w 10080264"/>
                <a:gd name="connsiteY3372" fmla="*/ 2683513 h 3652478"/>
                <a:gd name="connsiteX3373" fmla="*/ 5530664 w 10080264"/>
                <a:gd name="connsiteY3373" fmla="*/ 2692155 h 3652478"/>
                <a:gd name="connsiteX3374" fmla="*/ 5520219 w 10080264"/>
                <a:gd name="connsiteY3374" fmla="*/ 2697556 h 3652478"/>
                <a:gd name="connsiteX3375" fmla="*/ 5508333 w 10080264"/>
                <a:gd name="connsiteY3375" fmla="*/ 2702596 h 3652478"/>
                <a:gd name="connsiteX3376" fmla="*/ 5492846 w 10080264"/>
                <a:gd name="connsiteY3376" fmla="*/ 2705837 h 3652478"/>
                <a:gd name="connsiteX3377" fmla="*/ 5482401 w 10080264"/>
                <a:gd name="connsiteY3377" fmla="*/ 2707637 h 3652478"/>
                <a:gd name="connsiteX3378" fmla="*/ 5471957 w 10080264"/>
                <a:gd name="connsiteY3378" fmla="*/ 2713038 h 3652478"/>
                <a:gd name="connsiteX3379" fmla="*/ 5463313 w 10080264"/>
                <a:gd name="connsiteY3379" fmla="*/ 2718079 h 3652478"/>
                <a:gd name="connsiteX3380" fmla="*/ 5456109 w 10080264"/>
                <a:gd name="connsiteY3380" fmla="*/ 2723119 h 3652478"/>
                <a:gd name="connsiteX3381" fmla="*/ 5447465 w 10080264"/>
                <a:gd name="connsiteY3381" fmla="*/ 2731761 h 3652478"/>
                <a:gd name="connsiteX3382" fmla="*/ 5437021 w 10080264"/>
                <a:gd name="connsiteY3382" fmla="*/ 2726720 h 3652478"/>
                <a:gd name="connsiteX3383" fmla="*/ 5416491 w 10080264"/>
                <a:gd name="connsiteY3383" fmla="*/ 2714478 h 3652478"/>
                <a:gd name="connsiteX3384" fmla="*/ 5400644 w 10080264"/>
                <a:gd name="connsiteY3384" fmla="*/ 2709437 h 3652478"/>
                <a:gd name="connsiteX3385" fmla="*/ 5393801 w 10080264"/>
                <a:gd name="connsiteY3385" fmla="*/ 2707637 h 3652478"/>
                <a:gd name="connsiteX3386" fmla="*/ 5386958 w 10080264"/>
                <a:gd name="connsiteY3386" fmla="*/ 2705837 h 3652478"/>
                <a:gd name="connsiteX3387" fmla="*/ 5380114 w 10080264"/>
                <a:gd name="connsiteY3387" fmla="*/ 2707637 h 3652478"/>
                <a:gd name="connsiteX3388" fmla="*/ 5375072 w 10080264"/>
                <a:gd name="connsiteY3388" fmla="*/ 2709437 h 3652478"/>
                <a:gd name="connsiteX3389" fmla="*/ 5359225 w 10080264"/>
                <a:gd name="connsiteY3389" fmla="*/ 2716278 h 3652478"/>
                <a:gd name="connsiteX3390" fmla="*/ 5341937 w 10080264"/>
                <a:gd name="connsiteY3390" fmla="*/ 2723119 h 3652478"/>
                <a:gd name="connsiteX3391" fmla="*/ 5322848 w 10080264"/>
                <a:gd name="connsiteY3391" fmla="*/ 2735361 h 3652478"/>
                <a:gd name="connsiteX3392" fmla="*/ 5296916 w 10080264"/>
                <a:gd name="connsiteY3392" fmla="*/ 2745803 h 3652478"/>
                <a:gd name="connsiteX3393" fmla="*/ 5291514 w 10080264"/>
                <a:gd name="connsiteY3393" fmla="*/ 2747603 h 3652478"/>
                <a:gd name="connsiteX3394" fmla="*/ 5286471 w 10080264"/>
                <a:gd name="connsiteY3394" fmla="*/ 2745803 h 3652478"/>
                <a:gd name="connsiteX3395" fmla="*/ 5281429 w 10080264"/>
                <a:gd name="connsiteY3395" fmla="*/ 2744003 h 3652478"/>
                <a:gd name="connsiteX3396" fmla="*/ 5276026 w 10080264"/>
                <a:gd name="connsiteY3396" fmla="*/ 2740402 h 3652478"/>
                <a:gd name="connsiteX3397" fmla="*/ 5270984 w 10080264"/>
                <a:gd name="connsiteY3397" fmla="*/ 2735361 h 3652478"/>
                <a:gd name="connsiteX3398" fmla="*/ 5267382 w 10080264"/>
                <a:gd name="connsiteY3398" fmla="*/ 2730321 h 3652478"/>
                <a:gd name="connsiteX3399" fmla="*/ 5262340 w 10080264"/>
                <a:gd name="connsiteY3399" fmla="*/ 2716278 h 3652478"/>
                <a:gd name="connsiteX3400" fmla="*/ 5258738 w 10080264"/>
                <a:gd name="connsiteY3400" fmla="*/ 2698996 h 3652478"/>
                <a:gd name="connsiteX3401" fmla="*/ 5248294 w 10080264"/>
                <a:gd name="connsiteY3401" fmla="*/ 2704397 h 3652478"/>
                <a:gd name="connsiteX3402" fmla="*/ 5239650 w 10080264"/>
                <a:gd name="connsiteY3402" fmla="*/ 2711238 h 3652478"/>
                <a:gd name="connsiteX3403" fmla="*/ 5229565 w 10080264"/>
                <a:gd name="connsiteY3403" fmla="*/ 2718079 h 3652478"/>
                <a:gd name="connsiteX3404" fmla="*/ 5217319 w 10080264"/>
                <a:gd name="connsiteY3404" fmla="*/ 2724920 h 3652478"/>
                <a:gd name="connsiteX3405" fmla="*/ 5203633 w 10080264"/>
                <a:gd name="connsiteY3405" fmla="*/ 2728520 h 3652478"/>
                <a:gd name="connsiteX3406" fmla="*/ 5189587 w 10080264"/>
                <a:gd name="connsiteY3406" fmla="*/ 2731761 h 3652478"/>
                <a:gd name="connsiteX3407" fmla="*/ 5184544 w 10080264"/>
                <a:gd name="connsiteY3407" fmla="*/ 2731761 h 3652478"/>
                <a:gd name="connsiteX3408" fmla="*/ 5180943 w 10080264"/>
                <a:gd name="connsiteY3408" fmla="*/ 2731761 h 3652478"/>
                <a:gd name="connsiteX3409" fmla="*/ 5172299 w 10080264"/>
                <a:gd name="connsiteY3409" fmla="*/ 2728520 h 3652478"/>
                <a:gd name="connsiteX3410" fmla="*/ 5163655 w 10080264"/>
                <a:gd name="connsiteY3410" fmla="*/ 2723119 h 3652478"/>
                <a:gd name="connsiteX3411" fmla="*/ 5156451 w 10080264"/>
                <a:gd name="connsiteY3411" fmla="*/ 2718079 h 3652478"/>
                <a:gd name="connsiteX3412" fmla="*/ 5149608 w 10080264"/>
                <a:gd name="connsiteY3412" fmla="*/ 2709437 h 3652478"/>
                <a:gd name="connsiteX3413" fmla="*/ 5146007 w 10080264"/>
                <a:gd name="connsiteY3413" fmla="*/ 2700796 h 3652478"/>
                <a:gd name="connsiteX3414" fmla="*/ 5132320 w 10080264"/>
                <a:gd name="connsiteY3414" fmla="*/ 2705837 h 3652478"/>
                <a:gd name="connsiteX3415" fmla="*/ 5118634 w 10080264"/>
                <a:gd name="connsiteY3415" fmla="*/ 2707637 h 3652478"/>
                <a:gd name="connsiteX3416" fmla="*/ 5104588 w 10080264"/>
                <a:gd name="connsiteY3416" fmla="*/ 2707637 h 3652478"/>
                <a:gd name="connsiteX3417" fmla="*/ 5092702 w 10080264"/>
                <a:gd name="connsiteY3417" fmla="*/ 2705837 h 3652478"/>
                <a:gd name="connsiteX3418" fmla="*/ 5035796 w 10080264"/>
                <a:gd name="connsiteY3418" fmla="*/ 2705837 h 3652478"/>
                <a:gd name="connsiteX3419" fmla="*/ 4943954 w 10080264"/>
                <a:gd name="connsiteY3419" fmla="*/ 2704397 h 3652478"/>
                <a:gd name="connsiteX3420" fmla="*/ 4860755 w 10080264"/>
                <a:gd name="connsiteY3420" fmla="*/ 2704397 h 3652478"/>
                <a:gd name="connsiteX3421" fmla="*/ 4781159 w 10080264"/>
                <a:gd name="connsiteY3421" fmla="*/ 2705837 h 3652478"/>
                <a:gd name="connsiteX3422" fmla="*/ 4706604 w 10080264"/>
                <a:gd name="connsiteY3422" fmla="*/ 2709437 h 3652478"/>
                <a:gd name="connsiteX3423" fmla="*/ 4627008 w 10080264"/>
                <a:gd name="connsiteY3423" fmla="*/ 2716278 h 3652478"/>
                <a:gd name="connsiteX3424" fmla="*/ 4545610 w 10080264"/>
                <a:gd name="connsiteY3424" fmla="*/ 2718079 h 3652478"/>
                <a:gd name="connsiteX3425" fmla="*/ 4459170 w 10080264"/>
                <a:gd name="connsiteY3425" fmla="*/ 2718079 h 3652478"/>
                <a:gd name="connsiteX3426" fmla="*/ 4367328 w 10080264"/>
                <a:gd name="connsiteY3426" fmla="*/ 2713038 h 3652478"/>
                <a:gd name="connsiteX3427" fmla="*/ 4360485 w 10080264"/>
                <a:gd name="connsiteY3427" fmla="*/ 2713038 h 3652478"/>
                <a:gd name="connsiteX3428" fmla="*/ 4356883 w 10080264"/>
                <a:gd name="connsiteY3428" fmla="*/ 2707637 h 3652478"/>
                <a:gd name="connsiteX3429" fmla="*/ 4348239 w 10080264"/>
                <a:gd name="connsiteY3429" fmla="*/ 2697556 h 3652478"/>
                <a:gd name="connsiteX3430" fmla="*/ 4341396 w 10080264"/>
                <a:gd name="connsiteY3430" fmla="*/ 2687114 h 3652478"/>
                <a:gd name="connsiteX3431" fmla="*/ 4337795 w 10080264"/>
                <a:gd name="connsiteY3431" fmla="*/ 2676672 h 3652478"/>
                <a:gd name="connsiteX3432" fmla="*/ 4334193 w 10080264"/>
                <a:gd name="connsiteY3432" fmla="*/ 2664430 h 3652478"/>
                <a:gd name="connsiteX3433" fmla="*/ 4330951 w 10080264"/>
                <a:gd name="connsiteY3433" fmla="*/ 2652549 h 3652478"/>
                <a:gd name="connsiteX3434" fmla="*/ 4330951 w 10080264"/>
                <a:gd name="connsiteY3434" fmla="*/ 2640307 h 3652478"/>
                <a:gd name="connsiteX3435" fmla="*/ 4332752 w 10080264"/>
                <a:gd name="connsiteY3435" fmla="*/ 2626265 h 3652478"/>
                <a:gd name="connsiteX3436" fmla="*/ 4334193 w 10080264"/>
                <a:gd name="connsiteY3436" fmla="*/ 2612583 h 3652478"/>
                <a:gd name="connsiteX3437" fmla="*/ 4339595 w 10080264"/>
                <a:gd name="connsiteY3437" fmla="*/ 2589899 h 3652478"/>
                <a:gd name="connsiteX3438" fmla="*/ 4343197 w 10080264"/>
                <a:gd name="connsiteY3438" fmla="*/ 2567576 h 3652478"/>
                <a:gd name="connsiteX3439" fmla="*/ 4344638 w 10080264"/>
                <a:gd name="connsiteY3439" fmla="*/ 2543812 h 3652478"/>
                <a:gd name="connsiteX3440" fmla="*/ 4344638 w 10080264"/>
                <a:gd name="connsiteY3440" fmla="*/ 2519328 h 3652478"/>
                <a:gd name="connsiteX3441" fmla="*/ 4348239 w 10080264"/>
                <a:gd name="connsiteY3441" fmla="*/ 2495205 h 3652478"/>
                <a:gd name="connsiteX3442" fmla="*/ 4348239 w 10080264"/>
                <a:gd name="connsiteY3442" fmla="*/ 2472521 h 3652478"/>
                <a:gd name="connsiteX3443" fmla="*/ 4348239 w 10080264"/>
                <a:gd name="connsiteY3443" fmla="*/ 2450198 h 3652478"/>
                <a:gd name="connsiteX3444" fmla="*/ 4344638 w 10080264"/>
                <a:gd name="connsiteY3444" fmla="*/ 2426074 h 3652478"/>
                <a:gd name="connsiteX3445" fmla="*/ 4337795 w 10080264"/>
                <a:gd name="connsiteY3445" fmla="*/ 2382508 h 3652478"/>
                <a:gd name="connsiteX3446" fmla="*/ 4334193 w 10080264"/>
                <a:gd name="connsiteY3446" fmla="*/ 2360184 h 3652478"/>
                <a:gd name="connsiteX3447" fmla="*/ 4330951 w 10080264"/>
                <a:gd name="connsiteY3447" fmla="*/ 2335701 h 3652478"/>
                <a:gd name="connsiteX3448" fmla="*/ 4322307 w 10080264"/>
                <a:gd name="connsiteY3448" fmla="*/ 2292494 h 3652478"/>
                <a:gd name="connsiteX3449" fmla="*/ 4315104 w 10080264"/>
                <a:gd name="connsiteY3449" fmla="*/ 2245687 h 3652478"/>
                <a:gd name="connsiteX3450" fmla="*/ 4310062 w 10080264"/>
                <a:gd name="connsiteY3450" fmla="*/ 2200680 h 3652478"/>
                <a:gd name="connsiteX3451" fmla="*/ 4310062 w 10080264"/>
                <a:gd name="connsiteY3451" fmla="*/ 2176556 h 3652478"/>
                <a:gd name="connsiteX3452" fmla="*/ 4311863 w 10080264"/>
                <a:gd name="connsiteY3452" fmla="*/ 2152433 h 3652478"/>
                <a:gd name="connsiteX3453" fmla="*/ 4313663 w 10080264"/>
                <a:gd name="connsiteY3453" fmla="*/ 2131550 h 3652478"/>
                <a:gd name="connsiteX3454" fmla="*/ 4332752 w 10080264"/>
                <a:gd name="connsiteY3454" fmla="*/ 2141991 h 3652478"/>
                <a:gd name="connsiteX3455" fmla="*/ 4341396 w 10080264"/>
                <a:gd name="connsiteY3455" fmla="*/ 2147032 h 3652478"/>
                <a:gd name="connsiteX3456" fmla="*/ 4343197 w 10080264"/>
                <a:gd name="connsiteY3456" fmla="*/ 2145592 h 3652478"/>
                <a:gd name="connsiteX3457" fmla="*/ 4353642 w 10080264"/>
                <a:gd name="connsiteY3457" fmla="*/ 2148832 h 3652478"/>
                <a:gd name="connsiteX3458" fmla="*/ 4360485 w 10080264"/>
                <a:gd name="connsiteY3458" fmla="*/ 2150632 h 3652478"/>
                <a:gd name="connsiteX3459" fmla="*/ 4365527 w 10080264"/>
                <a:gd name="connsiteY3459" fmla="*/ 2154233 h 3652478"/>
                <a:gd name="connsiteX3460" fmla="*/ 4374171 w 10080264"/>
                <a:gd name="connsiteY3460" fmla="*/ 2162874 h 3652478"/>
                <a:gd name="connsiteX3461" fmla="*/ 4381375 w 10080264"/>
                <a:gd name="connsiteY3461" fmla="*/ 2174756 h 3652478"/>
                <a:gd name="connsiteX3462" fmla="*/ 4382815 w 10080264"/>
                <a:gd name="connsiteY3462" fmla="*/ 2181597 h 3652478"/>
                <a:gd name="connsiteX3463" fmla="*/ 4382815 w 10080264"/>
                <a:gd name="connsiteY3463" fmla="*/ 2188438 h 3652478"/>
                <a:gd name="connsiteX3464" fmla="*/ 4384616 w 10080264"/>
                <a:gd name="connsiteY3464" fmla="*/ 2197080 h 3652478"/>
                <a:gd name="connsiteX3465" fmla="*/ 4386417 w 10080264"/>
                <a:gd name="connsiteY3465" fmla="*/ 2200680 h 3652478"/>
                <a:gd name="connsiteX3466" fmla="*/ 4390019 w 10080264"/>
                <a:gd name="connsiteY3466" fmla="*/ 2202480 h 3652478"/>
                <a:gd name="connsiteX3467" fmla="*/ 4516437 w 10080264"/>
                <a:gd name="connsiteY3467" fmla="*/ 2192039 h 3652478"/>
                <a:gd name="connsiteX3468" fmla="*/ 4518238 w 10080264"/>
                <a:gd name="connsiteY3468" fmla="*/ 2192039 h 3652478"/>
                <a:gd name="connsiteX3469" fmla="*/ 4545610 w 10080264"/>
                <a:gd name="connsiteY3469" fmla="*/ 2193839 h 3652478"/>
                <a:gd name="connsiteX3470" fmla="*/ 4575144 w 10080264"/>
                <a:gd name="connsiteY3470" fmla="*/ 2195639 h 3652478"/>
                <a:gd name="connsiteX3471" fmla="*/ 4602877 w 10080264"/>
                <a:gd name="connsiteY3471" fmla="*/ 2197080 h 3652478"/>
                <a:gd name="connsiteX3472" fmla="*/ 4630609 w 10080264"/>
                <a:gd name="connsiteY3472" fmla="*/ 2200680 h 3652478"/>
                <a:gd name="connsiteX3473" fmla="*/ 4630609 w 10080264"/>
                <a:gd name="connsiteY3473" fmla="*/ 2197080 h 3652478"/>
                <a:gd name="connsiteX3474" fmla="*/ 4637452 w 10080264"/>
                <a:gd name="connsiteY3474" fmla="*/ 2171156 h 3652478"/>
                <a:gd name="connsiteX3475" fmla="*/ 4642855 w 10080264"/>
                <a:gd name="connsiteY3475" fmla="*/ 2138391 h 3652478"/>
                <a:gd name="connsiteX3476" fmla="*/ 4642855 w 10080264"/>
                <a:gd name="connsiteY3476" fmla="*/ 2128309 h 3652478"/>
                <a:gd name="connsiteX3477" fmla="*/ 4642855 w 10080264"/>
                <a:gd name="connsiteY3477" fmla="*/ 2121108 h 3652478"/>
                <a:gd name="connsiteX3478" fmla="*/ 4641054 w 10080264"/>
                <a:gd name="connsiteY3478" fmla="*/ 2116067 h 3652478"/>
                <a:gd name="connsiteX3479" fmla="*/ 4637452 w 10080264"/>
                <a:gd name="connsiteY3479" fmla="*/ 2110666 h 3652478"/>
                <a:gd name="connsiteX3480" fmla="*/ 4632410 w 10080264"/>
                <a:gd name="connsiteY3480" fmla="*/ 2107426 h 3652478"/>
                <a:gd name="connsiteX3481" fmla="*/ 4627008 w 10080264"/>
                <a:gd name="connsiteY3481" fmla="*/ 2105626 h 3652478"/>
                <a:gd name="connsiteX3482" fmla="*/ 4614762 w 10080264"/>
                <a:gd name="connsiteY3482" fmla="*/ 2103825 h 3652478"/>
                <a:gd name="connsiteX3483" fmla="*/ 4614762 w 10080264"/>
                <a:gd name="connsiteY3483" fmla="*/ 2091583 h 3652478"/>
                <a:gd name="connsiteX3484" fmla="*/ 4616563 w 10080264"/>
                <a:gd name="connsiteY3484" fmla="*/ 2077901 h 3652478"/>
                <a:gd name="connsiteX3485" fmla="*/ 4618364 w 10080264"/>
                <a:gd name="connsiteY3485" fmla="*/ 2063859 h 3652478"/>
                <a:gd name="connsiteX3486" fmla="*/ 4625207 w 10080264"/>
                <a:gd name="connsiteY3486" fmla="*/ 2048377 h 3652478"/>
                <a:gd name="connsiteX3487" fmla="*/ 4628808 w 10080264"/>
                <a:gd name="connsiteY3487" fmla="*/ 2041536 h 3652478"/>
                <a:gd name="connsiteX3488" fmla="*/ 4635652 w 10080264"/>
                <a:gd name="connsiteY3488" fmla="*/ 2034695 h 3652478"/>
                <a:gd name="connsiteX3489" fmla="*/ 4641054 w 10080264"/>
                <a:gd name="connsiteY3489" fmla="*/ 2026054 h 3652478"/>
                <a:gd name="connsiteX3490" fmla="*/ 4646096 w 10080264"/>
                <a:gd name="connsiteY3490" fmla="*/ 2013812 h 3652478"/>
                <a:gd name="connsiteX3491" fmla="*/ 4637452 w 10080264"/>
                <a:gd name="connsiteY3491" fmla="*/ 1923798 h 3652478"/>
                <a:gd name="connsiteX3492" fmla="*/ 4632410 w 10080264"/>
                <a:gd name="connsiteY3492" fmla="*/ 1835585 h 3652478"/>
                <a:gd name="connsiteX3493" fmla="*/ 4627008 w 10080264"/>
                <a:gd name="connsiteY3493" fmla="*/ 1748811 h 3652478"/>
                <a:gd name="connsiteX3494" fmla="*/ 4623766 w 10080264"/>
                <a:gd name="connsiteY3494" fmla="*/ 1667439 h 3652478"/>
                <a:gd name="connsiteX3495" fmla="*/ 4618364 w 10080264"/>
                <a:gd name="connsiteY3495" fmla="*/ 1584626 h 3652478"/>
                <a:gd name="connsiteX3496" fmla="*/ 4618364 w 10080264"/>
                <a:gd name="connsiteY3496" fmla="*/ 1499654 h 3652478"/>
                <a:gd name="connsiteX3497" fmla="*/ 4620165 w 10080264"/>
                <a:gd name="connsiteY3497" fmla="*/ 1414681 h 3652478"/>
                <a:gd name="connsiteX3498" fmla="*/ 4625207 w 10080264"/>
                <a:gd name="connsiteY3498" fmla="*/ 1328267 h 3652478"/>
                <a:gd name="connsiteX3499" fmla="*/ 4616563 w 10080264"/>
                <a:gd name="connsiteY3499" fmla="*/ 1322867 h 3652478"/>
                <a:gd name="connsiteX3500" fmla="*/ 4609720 w 10080264"/>
                <a:gd name="connsiteY3500" fmla="*/ 1321426 h 3652478"/>
                <a:gd name="connsiteX3501" fmla="*/ 4604677 w 10080264"/>
                <a:gd name="connsiteY3501" fmla="*/ 1317826 h 3652478"/>
                <a:gd name="connsiteX3502" fmla="*/ 4599275 w 10080264"/>
                <a:gd name="connsiteY3502" fmla="*/ 1312785 h 3652478"/>
                <a:gd name="connsiteX3503" fmla="*/ 4594233 w 10080264"/>
                <a:gd name="connsiteY3503" fmla="*/ 1307384 h 3652478"/>
                <a:gd name="connsiteX3504" fmla="*/ 4576584 w 10080264"/>
                <a:gd name="connsiteY3504" fmla="*/ 1312785 h 3652478"/>
                <a:gd name="connsiteX3505" fmla="*/ 4557856 w 10080264"/>
                <a:gd name="connsiteY3505" fmla="*/ 1314225 h 3652478"/>
                <a:gd name="connsiteX3506" fmla="*/ 4536966 w 10080264"/>
                <a:gd name="connsiteY3506" fmla="*/ 1314225 h 3652478"/>
                <a:gd name="connsiteX3507" fmla="*/ 4512835 w 10080264"/>
                <a:gd name="connsiteY3507" fmla="*/ 1314225 h 3652478"/>
                <a:gd name="connsiteX3508" fmla="*/ 4483302 w 10080264"/>
                <a:gd name="connsiteY3508" fmla="*/ 1310985 h 3652478"/>
                <a:gd name="connsiteX3509" fmla="*/ 4455569 w 10080264"/>
                <a:gd name="connsiteY3509" fmla="*/ 1310985 h 3652478"/>
                <a:gd name="connsiteX3510" fmla="*/ 4427836 w 10080264"/>
                <a:gd name="connsiteY3510" fmla="*/ 1310985 h 3652478"/>
                <a:gd name="connsiteX3511" fmla="*/ 4403705 w 10080264"/>
                <a:gd name="connsiteY3511" fmla="*/ 1314225 h 3652478"/>
                <a:gd name="connsiteX3512" fmla="*/ 4390019 w 10080264"/>
                <a:gd name="connsiteY3512" fmla="*/ 1314225 h 3652478"/>
                <a:gd name="connsiteX3513" fmla="*/ 4386417 w 10080264"/>
                <a:gd name="connsiteY3513" fmla="*/ 1302344 h 3652478"/>
                <a:gd name="connsiteX3514" fmla="*/ 4379574 w 10080264"/>
                <a:gd name="connsiteY3514" fmla="*/ 1264178 h 3652478"/>
                <a:gd name="connsiteX3515" fmla="*/ 4375972 w 10080264"/>
                <a:gd name="connsiteY3515" fmla="*/ 1222411 h 3652478"/>
                <a:gd name="connsiteX3516" fmla="*/ 4374171 w 10080264"/>
                <a:gd name="connsiteY3516" fmla="*/ 1181005 h 3652478"/>
                <a:gd name="connsiteX3517" fmla="*/ 4375972 w 10080264"/>
                <a:gd name="connsiteY3517" fmla="*/ 1135998 h 3652478"/>
                <a:gd name="connsiteX3518" fmla="*/ 4377773 w 10080264"/>
                <a:gd name="connsiteY3518" fmla="*/ 1090991 h 3652478"/>
                <a:gd name="connsiteX3519" fmla="*/ 4377773 w 10080264"/>
                <a:gd name="connsiteY3519" fmla="*/ 1049585 h 3652478"/>
                <a:gd name="connsiteX3520" fmla="*/ 4375972 w 10080264"/>
                <a:gd name="connsiteY3520" fmla="*/ 1009619 h 3652478"/>
                <a:gd name="connsiteX3521" fmla="*/ 4372731 w 10080264"/>
                <a:gd name="connsiteY3521" fmla="*/ 974694 h 3652478"/>
                <a:gd name="connsiteX3522" fmla="*/ 4365527 w 10080264"/>
                <a:gd name="connsiteY3522" fmla="*/ 947330 h 3652478"/>
                <a:gd name="connsiteX3523" fmla="*/ 4356883 w 10080264"/>
                <a:gd name="connsiteY3523" fmla="*/ 921406 h 3652478"/>
                <a:gd name="connsiteX3524" fmla="*/ 4350040 w 10080264"/>
                <a:gd name="connsiteY3524" fmla="*/ 907364 h 3652478"/>
                <a:gd name="connsiteX3525" fmla="*/ 4348239 w 10080264"/>
                <a:gd name="connsiteY3525" fmla="*/ 891881 h 3652478"/>
                <a:gd name="connsiteX3526" fmla="*/ 4348239 w 10080264"/>
                <a:gd name="connsiteY3526" fmla="*/ 874599 h 3652478"/>
                <a:gd name="connsiteX3527" fmla="*/ 4353642 w 10080264"/>
                <a:gd name="connsiteY3527" fmla="*/ 856956 h 3652478"/>
                <a:gd name="connsiteX3528" fmla="*/ 4358684 w 10080264"/>
                <a:gd name="connsiteY3528" fmla="*/ 848314 h 3652478"/>
                <a:gd name="connsiteX3529" fmla="*/ 4369129 w 10080264"/>
                <a:gd name="connsiteY3529" fmla="*/ 848314 h 3652478"/>
                <a:gd name="connsiteX3530" fmla="*/ 4405506 w 10080264"/>
                <a:gd name="connsiteY3530" fmla="*/ 850115 h 3652478"/>
                <a:gd name="connsiteX3531" fmla="*/ 4446925 w 10080264"/>
                <a:gd name="connsiteY3531" fmla="*/ 851915 h 3652478"/>
                <a:gd name="connsiteX3532" fmla="*/ 4488704 w 10080264"/>
                <a:gd name="connsiteY3532" fmla="*/ 850115 h 3652478"/>
                <a:gd name="connsiteX3533" fmla="*/ 4531924 w 10080264"/>
                <a:gd name="connsiteY3533" fmla="*/ 848314 h 3652478"/>
                <a:gd name="connsiteX3534" fmla="*/ 4575144 w 10080264"/>
                <a:gd name="connsiteY3534" fmla="*/ 846874 h 3652478"/>
                <a:gd name="connsiteX3535" fmla="*/ 4621965 w 10080264"/>
                <a:gd name="connsiteY3535" fmla="*/ 845074 h 3652478"/>
                <a:gd name="connsiteX3536" fmla="*/ 4668787 w 10080264"/>
                <a:gd name="connsiteY3536" fmla="*/ 846874 h 3652478"/>
                <a:gd name="connsiteX3537" fmla="*/ 4717049 w 10080264"/>
                <a:gd name="connsiteY3537" fmla="*/ 848314 h 3652478"/>
                <a:gd name="connsiteX3538" fmla="*/ 4720651 w 10080264"/>
                <a:gd name="connsiteY3538" fmla="*/ 848314 h 3652478"/>
                <a:gd name="connsiteX3539" fmla="*/ 4720651 w 10080264"/>
                <a:gd name="connsiteY3539" fmla="*/ 845074 h 3652478"/>
                <a:gd name="connsiteX3540" fmla="*/ 4722091 w 10080264"/>
                <a:gd name="connsiteY3540" fmla="*/ 836433 h 3652478"/>
                <a:gd name="connsiteX3541" fmla="*/ 4723892 w 10080264"/>
                <a:gd name="connsiteY3541" fmla="*/ 831032 h 3652478"/>
                <a:gd name="connsiteX3542" fmla="*/ 4727494 w 10080264"/>
                <a:gd name="connsiteY3542" fmla="*/ 827791 h 3652478"/>
                <a:gd name="connsiteX3543" fmla="*/ 4729295 w 10080264"/>
                <a:gd name="connsiteY3543" fmla="*/ 824191 h 3652478"/>
                <a:gd name="connsiteX3544" fmla="*/ 4736138 w 10080264"/>
                <a:gd name="connsiteY3544" fmla="*/ 820950 h 3652478"/>
                <a:gd name="connsiteX3545" fmla="*/ 2290543 w 10080264"/>
                <a:gd name="connsiteY3545" fmla="*/ 807485 h 3652478"/>
                <a:gd name="connsiteX3546" fmla="*/ 2259226 w 10080264"/>
                <a:gd name="connsiteY3546" fmla="*/ 830162 h 3652478"/>
                <a:gd name="connsiteX3547" fmla="*/ 2286943 w 10080264"/>
                <a:gd name="connsiteY3547" fmla="*/ 824763 h 3652478"/>
                <a:gd name="connsiteX3548" fmla="*/ 2288743 w 10080264"/>
                <a:gd name="connsiteY3548" fmla="*/ 816124 h 3652478"/>
                <a:gd name="connsiteX3549" fmla="*/ 1600632 w 10080264"/>
                <a:gd name="connsiteY3549" fmla="*/ 806818 h 3652478"/>
                <a:gd name="connsiteX3550" fmla="*/ 1597033 w 10080264"/>
                <a:gd name="connsiteY3550" fmla="*/ 808619 h 3652478"/>
                <a:gd name="connsiteX3551" fmla="*/ 1579760 w 10080264"/>
                <a:gd name="connsiteY3551" fmla="*/ 817259 h 3652478"/>
                <a:gd name="connsiteX3552" fmla="*/ 1578321 w 10080264"/>
                <a:gd name="connsiteY3552" fmla="*/ 819059 h 3652478"/>
                <a:gd name="connsiteX3553" fmla="*/ 1595594 w 10080264"/>
                <a:gd name="connsiteY3553" fmla="*/ 819059 h 3652478"/>
                <a:gd name="connsiteX3554" fmla="*/ 2442809 w 10080264"/>
                <a:gd name="connsiteY3554" fmla="*/ 805686 h 3652478"/>
                <a:gd name="connsiteX3555" fmla="*/ 2435970 w 10080264"/>
                <a:gd name="connsiteY3555" fmla="*/ 809285 h 3652478"/>
                <a:gd name="connsiteX3556" fmla="*/ 2422333 w 10080264"/>
                <a:gd name="connsiteY3556" fmla="*/ 818879 h 3652478"/>
                <a:gd name="connsiteX3557" fmla="*/ 2340579 w 10080264"/>
                <a:gd name="connsiteY3557" fmla="*/ 871557 h 3652478"/>
                <a:gd name="connsiteX3558" fmla="*/ 2240148 w 10080264"/>
                <a:gd name="connsiteY3558" fmla="*/ 939228 h 3652478"/>
                <a:gd name="connsiteX3559" fmla="*/ 2240148 w 10080264"/>
                <a:gd name="connsiteY3559" fmla="*/ 946067 h 3652478"/>
                <a:gd name="connsiteX3560" fmla="*/ 2335179 w 10080264"/>
                <a:gd name="connsiteY3560" fmla="*/ 880196 h 3652478"/>
                <a:gd name="connsiteX3561" fmla="*/ 2422333 w 10080264"/>
                <a:gd name="connsiteY3561" fmla="*/ 818879 h 3652478"/>
                <a:gd name="connsiteX3562" fmla="*/ 477526 w 10080264"/>
                <a:gd name="connsiteY3562" fmla="*/ 801778 h 3652478"/>
                <a:gd name="connsiteX3563" fmla="*/ 437942 w 10080264"/>
                <a:gd name="connsiteY3563" fmla="*/ 830940 h 3652478"/>
                <a:gd name="connsiteX3564" fmla="*/ 441181 w 10080264"/>
                <a:gd name="connsiteY3564" fmla="*/ 829500 h 3652478"/>
                <a:gd name="connsiteX3565" fmla="*/ 453416 w 10080264"/>
                <a:gd name="connsiteY3565" fmla="*/ 825900 h 3652478"/>
                <a:gd name="connsiteX3566" fmla="*/ 463852 w 10080264"/>
                <a:gd name="connsiteY3566" fmla="*/ 822299 h 3652478"/>
                <a:gd name="connsiteX3567" fmla="*/ 470689 w 10080264"/>
                <a:gd name="connsiteY3567" fmla="*/ 813659 h 3652478"/>
                <a:gd name="connsiteX3568" fmla="*/ 475727 w 10080264"/>
                <a:gd name="connsiteY3568" fmla="*/ 805018 h 3652478"/>
                <a:gd name="connsiteX3569" fmla="*/ 2781897 w 10080264"/>
                <a:gd name="connsiteY3569" fmla="*/ 788408 h 3652478"/>
                <a:gd name="connsiteX3570" fmla="*/ 2716383 w 10080264"/>
                <a:gd name="connsiteY3570" fmla="*/ 835202 h 3652478"/>
                <a:gd name="connsiteX3571" fmla="*/ 2646909 w 10080264"/>
                <a:gd name="connsiteY3571" fmla="*/ 880196 h 3652478"/>
                <a:gd name="connsiteX3572" fmla="*/ 2667788 w 10080264"/>
                <a:gd name="connsiteY3572" fmla="*/ 871557 h 3652478"/>
                <a:gd name="connsiteX3573" fmla="*/ 2688666 w 10080264"/>
                <a:gd name="connsiteY3573" fmla="*/ 861118 h 3652478"/>
                <a:gd name="connsiteX3574" fmla="*/ 2717823 w 10080264"/>
                <a:gd name="connsiteY3574" fmla="*/ 847440 h 3652478"/>
                <a:gd name="connsiteX3575" fmla="*/ 2743741 w 10080264"/>
                <a:gd name="connsiteY3575" fmla="*/ 831602 h 3652478"/>
                <a:gd name="connsiteX3576" fmla="*/ 2768218 w 10080264"/>
                <a:gd name="connsiteY3576" fmla="*/ 816124 h 3652478"/>
                <a:gd name="connsiteX3577" fmla="*/ 2790536 w 10080264"/>
                <a:gd name="connsiteY3577" fmla="*/ 798846 h 3652478"/>
                <a:gd name="connsiteX3578" fmla="*/ 2790536 w 10080264"/>
                <a:gd name="connsiteY3578" fmla="*/ 797047 h 3652478"/>
                <a:gd name="connsiteX3579" fmla="*/ 2783697 w 10080264"/>
                <a:gd name="connsiteY3579" fmla="*/ 788408 h 3652478"/>
                <a:gd name="connsiteX3580" fmla="*/ 204037 w 10080264"/>
                <a:gd name="connsiteY3580" fmla="*/ 780897 h 3652478"/>
                <a:gd name="connsiteX3581" fmla="*/ 148979 w 10080264"/>
                <a:gd name="connsiteY3581" fmla="*/ 820859 h 3652478"/>
                <a:gd name="connsiteX3582" fmla="*/ 157616 w 10080264"/>
                <a:gd name="connsiteY3582" fmla="*/ 824100 h 3652478"/>
                <a:gd name="connsiteX3583" fmla="*/ 162654 w 10080264"/>
                <a:gd name="connsiteY3583" fmla="*/ 829500 h 3652478"/>
                <a:gd name="connsiteX3584" fmla="*/ 185325 w 10080264"/>
                <a:gd name="connsiteY3584" fmla="*/ 815459 h 3652478"/>
                <a:gd name="connsiteX3585" fmla="*/ 205836 w 10080264"/>
                <a:gd name="connsiteY3585" fmla="*/ 798178 h 3652478"/>
                <a:gd name="connsiteX3586" fmla="*/ 229946 w 10080264"/>
                <a:gd name="connsiteY3586" fmla="*/ 780897 h 3652478"/>
                <a:gd name="connsiteX3587" fmla="*/ 9302768 w 10080264"/>
                <a:gd name="connsiteY3587" fmla="*/ 779463 h 3652478"/>
                <a:gd name="connsiteX3588" fmla="*/ 9309611 w 10080264"/>
                <a:gd name="connsiteY3588" fmla="*/ 779463 h 3652478"/>
                <a:gd name="connsiteX3589" fmla="*/ 9316453 w 10080264"/>
                <a:gd name="connsiteY3589" fmla="*/ 779463 h 3652478"/>
                <a:gd name="connsiteX3590" fmla="*/ 9321855 w 10080264"/>
                <a:gd name="connsiteY3590" fmla="*/ 781263 h 3652478"/>
                <a:gd name="connsiteX3591" fmla="*/ 9326896 w 10080264"/>
                <a:gd name="connsiteY3591" fmla="*/ 783063 h 3652478"/>
                <a:gd name="connsiteX3592" fmla="*/ 9330498 w 10080264"/>
                <a:gd name="connsiteY3592" fmla="*/ 786662 h 3652478"/>
                <a:gd name="connsiteX3593" fmla="*/ 9335539 w 10080264"/>
                <a:gd name="connsiteY3593" fmla="*/ 793501 h 3652478"/>
                <a:gd name="connsiteX3594" fmla="*/ 9337340 w 10080264"/>
                <a:gd name="connsiteY3594" fmla="*/ 795300 h 3652478"/>
                <a:gd name="connsiteX3595" fmla="*/ 9342381 w 10080264"/>
                <a:gd name="connsiteY3595" fmla="*/ 796740 h 3652478"/>
                <a:gd name="connsiteX3596" fmla="*/ 9366870 w 10080264"/>
                <a:gd name="connsiteY3596" fmla="*/ 789901 h 3652478"/>
                <a:gd name="connsiteX3597" fmla="*/ 9394598 w 10080264"/>
                <a:gd name="connsiteY3597" fmla="*/ 784862 h 3652478"/>
                <a:gd name="connsiteX3598" fmla="*/ 9424128 w 10080264"/>
                <a:gd name="connsiteY3598" fmla="*/ 783063 h 3652478"/>
                <a:gd name="connsiteX3599" fmla="*/ 9456899 w 10080264"/>
                <a:gd name="connsiteY3599" fmla="*/ 781263 h 3652478"/>
                <a:gd name="connsiteX3600" fmla="*/ 9521000 w 10080264"/>
                <a:gd name="connsiteY3600" fmla="*/ 784862 h 3652478"/>
                <a:gd name="connsiteX3601" fmla="*/ 9586902 w 10080264"/>
                <a:gd name="connsiteY3601" fmla="*/ 788102 h 3652478"/>
                <a:gd name="connsiteX3602" fmla="*/ 9718345 w 10080264"/>
                <a:gd name="connsiteY3602" fmla="*/ 800340 h 3652478"/>
                <a:gd name="connsiteX3603" fmla="*/ 9778845 w 10080264"/>
                <a:gd name="connsiteY3603" fmla="*/ 805379 h 3652478"/>
                <a:gd name="connsiteX3604" fmla="*/ 9808374 w 10080264"/>
                <a:gd name="connsiteY3604" fmla="*/ 805379 h 3652478"/>
                <a:gd name="connsiteX3605" fmla="*/ 9839705 w 10080264"/>
                <a:gd name="connsiteY3605" fmla="*/ 803939 h 3652478"/>
                <a:gd name="connsiteX3606" fmla="*/ 9853389 w 10080264"/>
                <a:gd name="connsiteY3606" fmla="*/ 800340 h 3652478"/>
                <a:gd name="connsiteX3607" fmla="*/ 9872476 w 10080264"/>
                <a:gd name="connsiteY3607" fmla="*/ 793501 h 3652478"/>
                <a:gd name="connsiteX3608" fmla="*/ 9894803 w 10080264"/>
                <a:gd name="connsiteY3608" fmla="*/ 788102 h 3652478"/>
                <a:gd name="connsiteX3609" fmla="*/ 9910648 w 10080264"/>
                <a:gd name="connsiteY3609" fmla="*/ 788102 h 3652478"/>
                <a:gd name="connsiteX3610" fmla="*/ 9927934 w 10080264"/>
                <a:gd name="connsiteY3610" fmla="*/ 789901 h 3652478"/>
                <a:gd name="connsiteX3611" fmla="*/ 9945220 w 10080264"/>
                <a:gd name="connsiteY3611" fmla="*/ 793501 h 3652478"/>
                <a:gd name="connsiteX3612" fmla="*/ 9962505 w 10080264"/>
                <a:gd name="connsiteY3612" fmla="*/ 802139 h 3652478"/>
                <a:gd name="connsiteX3613" fmla="*/ 9969348 w 10080264"/>
                <a:gd name="connsiteY3613" fmla="*/ 796740 h 3652478"/>
                <a:gd name="connsiteX3614" fmla="*/ 9978350 w 10080264"/>
                <a:gd name="connsiteY3614" fmla="*/ 791701 h 3652478"/>
                <a:gd name="connsiteX3615" fmla="*/ 9983392 w 10080264"/>
                <a:gd name="connsiteY3615" fmla="*/ 788102 h 3652478"/>
                <a:gd name="connsiteX3616" fmla="*/ 9992035 w 10080264"/>
                <a:gd name="connsiteY3616" fmla="*/ 786662 h 3652478"/>
                <a:gd name="connsiteX3617" fmla="*/ 10005720 w 10080264"/>
                <a:gd name="connsiteY3617" fmla="*/ 786662 h 3652478"/>
                <a:gd name="connsiteX3618" fmla="*/ 10026606 w 10080264"/>
                <a:gd name="connsiteY3618" fmla="*/ 789901 h 3652478"/>
                <a:gd name="connsiteX3619" fmla="*/ 10035249 w 10080264"/>
                <a:gd name="connsiteY3619" fmla="*/ 789901 h 3652478"/>
                <a:gd name="connsiteX3620" fmla="*/ 10038490 w 10080264"/>
                <a:gd name="connsiteY3620" fmla="*/ 798540 h 3652478"/>
                <a:gd name="connsiteX3621" fmla="*/ 10045692 w 10080264"/>
                <a:gd name="connsiteY3621" fmla="*/ 817616 h 3652478"/>
                <a:gd name="connsiteX3622" fmla="*/ 10050734 w 10080264"/>
                <a:gd name="connsiteY3622" fmla="*/ 838133 h 3652478"/>
                <a:gd name="connsiteX3623" fmla="*/ 10052535 w 10080264"/>
                <a:gd name="connsiteY3623" fmla="*/ 859009 h 3652478"/>
                <a:gd name="connsiteX3624" fmla="*/ 10054335 w 10080264"/>
                <a:gd name="connsiteY3624" fmla="*/ 881685 h 3652478"/>
                <a:gd name="connsiteX3625" fmla="*/ 10054335 w 10080264"/>
                <a:gd name="connsiteY3625" fmla="*/ 924878 h 3652478"/>
                <a:gd name="connsiteX3626" fmla="*/ 10052535 w 10080264"/>
                <a:gd name="connsiteY3626" fmla="*/ 945754 h 3652478"/>
                <a:gd name="connsiteX3627" fmla="*/ 10050734 w 10080264"/>
                <a:gd name="connsiteY3627" fmla="*/ 966270 h 3652478"/>
                <a:gd name="connsiteX3628" fmla="*/ 10048934 w 10080264"/>
                <a:gd name="connsiteY3628" fmla="*/ 982108 h 3652478"/>
                <a:gd name="connsiteX3629" fmla="*/ 10080264 w 10080264"/>
                <a:gd name="connsiteY3629" fmla="*/ 963031 h 3652478"/>
                <a:gd name="connsiteX3630" fmla="*/ 10047133 w 10080264"/>
                <a:gd name="connsiteY3630" fmla="*/ 993985 h 3652478"/>
                <a:gd name="connsiteX3631" fmla="*/ 10038490 w 10080264"/>
                <a:gd name="connsiteY3631" fmla="*/ 1053015 h 3652478"/>
                <a:gd name="connsiteX3632" fmla="*/ 10037050 w 10080264"/>
                <a:gd name="connsiteY3632" fmla="*/ 1072092 h 3652478"/>
                <a:gd name="connsiteX3633" fmla="*/ 10037050 w 10080264"/>
                <a:gd name="connsiteY3633" fmla="*/ 1092968 h 3652478"/>
                <a:gd name="connsiteX3634" fmla="*/ 10037050 w 10080264"/>
                <a:gd name="connsiteY3634" fmla="*/ 1111685 h 3652478"/>
                <a:gd name="connsiteX3635" fmla="*/ 10038490 w 10080264"/>
                <a:gd name="connsiteY3635" fmla="*/ 1130761 h 3652478"/>
                <a:gd name="connsiteX3636" fmla="*/ 10040291 w 10080264"/>
                <a:gd name="connsiteY3636" fmla="*/ 1158477 h 3652478"/>
                <a:gd name="connsiteX3637" fmla="*/ 10042091 w 10080264"/>
                <a:gd name="connsiteY3637" fmla="*/ 1181153 h 3652478"/>
                <a:gd name="connsiteX3638" fmla="*/ 10047133 w 10080264"/>
                <a:gd name="connsiteY3638" fmla="*/ 1202029 h 3652478"/>
                <a:gd name="connsiteX3639" fmla="*/ 10052535 w 10080264"/>
                <a:gd name="connsiteY3639" fmla="*/ 1222545 h 3652478"/>
                <a:gd name="connsiteX3640" fmla="*/ 10057576 w 10080264"/>
                <a:gd name="connsiteY3640" fmla="*/ 1234783 h 3652478"/>
                <a:gd name="connsiteX3641" fmla="*/ 10059377 w 10080264"/>
                <a:gd name="connsiteY3641" fmla="*/ 1246661 h 3652478"/>
                <a:gd name="connsiteX3642" fmla="*/ 10061178 w 10080264"/>
                <a:gd name="connsiteY3642" fmla="*/ 1258899 h 3652478"/>
                <a:gd name="connsiteX3643" fmla="*/ 10061178 w 10080264"/>
                <a:gd name="connsiteY3643" fmla="*/ 1272936 h 3652478"/>
                <a:gd name="connsiteX3644" fmla="*/ 10059377 w 10080264"/>
                <a:gd name="connsiteY3644" fmla="*/ 1284814 h 3652478"/>
                <a:gd name="connsiteX3645" fmla="*/ 10056136 w 10080264"/>
                <a:gd name="connsiteY3645" fmla="*/ 1298852 h 3652478"/>
                <a:gd name="connsiteX3646" fmla="*/ 10050734 w 10080264"/>
                <a:gd name="connsiteY3646" fmla="*/ 1312889 h 3652478"/>
                <a:gd name="connsiteX3647" fmla="*/ 10045692 w 10080264"/>
                <a:gd name="connsiteY3647" fmla="*/ 1328367 h 3652478"/>
                <a:gd name="connsiteX3648" fmla="*/ 10040291 w 10080264"/>
                <a:gd name="connsiteY3648" fmla="*/ 1337005 h 3652478"/>
                <a:gd name="connsiteX3649" fmla="*/ 10029847 w 10080264"/>
                <a:gd name="connsiteY3649" fmla="*/ 1337005 h 3652478"/>
                <a:gd name="connsiteX3650" fmla="*/ 9969348 w 10080264"/>
                <a:gd name="connsiteY3650" fmla="*/ 1331606 h 3652478"/>
                <a:gd name="connsiteX3651" fmla="*/ 9940178 w 10080264"/>
                <a:gd name="connsiteY3651" fmla="*/ 1331606 h 3652478"/>
                <a:gd name="connsiteX3652" fmla="*/ 9908848 w 10080264"/>
                <a:gd name="connsiteY3652" fmla="*/ 1331606 h 3652478"/>
                <a:gd name="connsiteX3653" fmla="*/ 9877517 w 10080264"/>
                <a:gd name="connsiteY3653" fmla="*/ 1335205 h 3652478"/>
                <a:gd name="connsiteX3654" fmla="*/ 9848348 w 10080264"/>
                <a:gd name="connsiteY3654" fmla="*/ 1335205 h 3652478"/>
                <a:gd name="connsiteX3655" fmla="*/ 9818818 w 10080264"/>
                <a:gd name="connsiteY3655" fmla="*/ 1333406 h 3652478"/>
                <a:gd name="connsiteX3656" fmla="*/ 9791089 w 10080264"/>
                <a:gd name="connsiteY3656" fmla="*/ 1330166 h 3652478"/>
                <a:gd name="connsiteX3657" fmla="*/ 9784247 w 10080264"/>
                <a:gd name="connsiteY3657" fmla="*/ 1343844 h 3652478"/>
                <a:gd name="connsiteX3658" fmla="*/ 9778845 w 10080264"/>
                <a:gd name="connsiteY3658" fmla="*/ 1356082 h 3652478"/>
                <a:gd name="connsiteX3659" fmla="*/ 9777044 w 10080264"/>
                <a:gd name="connsiteY3659" fmla="*/ 1359321 h 3652478"/>
                <a:gd name="connsiteX3660" fmla="*/ 9777044 w 10080264"/>
                <a:gd name="connsiteY3660" fmla="*/ 1362921 h 3652478"/>
                <a:gd name="connsiteX3661" fmla="*/ 9778845 w 10080264"/>
                <a:gd name="connsiteY3661" fmla="*/ 1364720 h 3652478"/>
                <a:gd name="connsiteX3662" fmla="*/ 9784247 w 10080264"/>
                <a:gd name="connsiteY3662" fmla="*/ 1367960 h 3652478"/>
                <a:gd name="connsiteX3663" fmla="*/ 9811976 w 10080264"/>
                <a:gd name="connsiteY3663" fmla="*/ 1381637 h 3652478"/>
                <a:gd name="connsiteX3664" fmla="*/ 9782446 w 10080264"/>
                <a:gd name="connsiteY3664" fmla="*/ 1395675 h 3652478"/>
                <a:gd name="connsiteX3665" fmla="*/ 9766601 w 10080264"/>
                <a:gd name="connsiteY3665" fmla="*/ 1404313 h 3652478"/>
                <a:gd name="connsiteX3666" fmla="*/ 9751116 w 10080264"/>
                <a:gd name="connsiteY3666" fmla="*/ 1416551 h 3652478"/>
                <a:gd name="connsiteX3667" fmla="*/ 9739232 w 10080264"/>
                <a:gd name="connsiteY3667" fmla="*/ 1430229 h 3652478"/>
                <a:gd name="connsiteX3668" fmla="*/ 9730589 w 10080264"/>
                <a:gd name="connsiteY3668" fmla="*/ 1447866 h 3652478"/>
                <a:gd name="connsiteX3669" fmla="*/ 9723747 w 10080264"/>
                <a:gd name="connsiteY3669" fmla="*/ 1466942 h 3652478"/>
                <a:gd name="connsiteX3670" fmla="*/ 9720146 w 10080264"/>
                <a:gd name="connsiteY3670" fmla="*/ 1485659 h 3652478"/>
                <a:gd name="connsiteX3671" fmla="*/ 9720146 w 10080264"/>
                <a:gd name="connsiteY3671" fmla="*/ 1504736 h 3652478"/>
                <a:gd name="connsiteX3672" fmla="*/ 9723747 w 10080264"/>
                <a:gd name="connsiteY3672" fmla="*/ 1523812 h 3652478"/>
                <a:gd name="connsiteX3673" fmla="*/ 9725187 w 10080264"/>
                <a:gd name="connsiteY3673" fmla="*/ 1532451 h 3652478"/>
                <a:gd name="connsiteX3674" fmla="*/ 9718345 w 10080264"/>
                <a:gd name="connsiteY3674" fmla="*/ 1539290 h 3652478"/>
                <a:gd name="connsiteX3675" fmla="*/ 9707902 w 10080264"/>
                <a:gd name="connsiteY3675" fmla="*/ 1549728 h 3652478"/>
                <a:gd name="connsiteX3676" fmla="*/ 9697818 w 10080264"/>
                <a:gd name="connsiteY3676" fmla="*/ 1561966 h 3652478"/>
                <a:gd name="connsiteX3677" fmla="*/ 9676931 w 10080264"/>
                <a:gd name="connsiteY3677" fmla="*/ 1587881 h 3652478"/>
                <a:gd name="connsiteX3678" fmla="*/ 9657845 w 10080264"/>
                <a:gd name="connsiteY3678" fmla="*/ 1620635 h 3652478"/>
                <a:gd name="connsiteX3679" fmla="*/ 9640199 w 10080264"/>
                <a:gd name="connsiteY3679" fmla="*/ 1656989 h 3652478"/>
                <a:gd name="connsiteX3680" fmla="*/ 9578259 w 10080264"/>
                <a:gd name="connsiteY3680" fmla="*/ 1791965 h 3652478"/>
                <a:gd name="connsiteX3681" fmla="*/ 9567816 w 10080264"/>
                <a:gd name="connsiteY3681" fmla="*/ 1811042 h 3652478"/>
                <a:gd name="connsiteX3682" fmla="*/ 9552330 w 10080264"/>
                <a:gd name="connsiteY3682" fmla="*/ 1856394 h 3652478"/>
                <a:gd name="connsiteX3683" fmla="*/ 9534685 w 10080264"/>
                <a:gd name="connsiteY3683" fmla="*/ 1897787 h 3652478"/>
                <a:gd name="connsiteX3684" fmla="*/ 9515598 w 10080264"/>
                <a:gd name="connsiteY3684" fmla="*/ 1942779 h 3652478"/>
                <a:gd name="connsiteX3685" fmla="*/ 9498313 w 10080264"/>
                <a:gd name="connsiteY3685" fmla="*/ 1984171 h 3652478"/>
                <a:gd name="connsiteX3686" fmla="*/ 9498313 w 10080264"/>
                <a:gd name="connsiteY3686" fmla="*/ 1996409 h 3652478"/>
                <a:gd name="connsiteX3687" fmla="*/ 9498313 w 10080264"/>
                <a:gd name="connsiteY3687" fmla="*/ 2003248 h 3652478"/>
                <a:gd name="connsiteX3688" fmla="*/ 9496512 w 10080264"/>
                <a:gd name="connsiteY3688" fmla="*/ 2010087 h 3652478"/>
                <a:gd name="connsiteX3689" fmla="*/ 9493271 w 10080264"/>
                <a:gd name="connsiteY3689" fmla="*/ 2017286 h 3652478"/>
                <a:gd name="connsiteX3690" fmla="*/ 9489670 w 10080264"/>
                <a:gd name="connsiteY3690" fmla="*/ 2022325 h 3652478"/>
                <a:gd name="connsiteX3691" fmla="*/ 9487869 w 10080264"/>
                <a:gd name="connsiteY3691" fmla="*/ 2027364 h 3652478"/>
                <a:gd name="connsiteX3692" fmla="*/ 9484628 w 10080264"/>
                <a:gd name="connsiteY3692" fmla="*/ 2030963 h 3652478"/>
                <a:gd name="connsiteX3693" fmla="*/ 9479226 w 10080264"/>
                <a:gd name="connsiteY3693" fmla="*/ 2034563 h 3652478"/>
                <a:gd name="connsiteX3694" fmla="*/ 9474185 w 10080264"/>
                <a:gd name="connsiteY3694" fmla="*/ 2037802 h 3652478"/>
                <a:gd name="connsiteX3695" fmla="*/ 9470584 w 10080264"/>
                <a:gd name="connsiteY3695" fmla="*/ 2048240 h 3652478"/>
                <a:gd name="connsiteX3696" fmla="*/ 9468783 w 10080264"/>
                <a:gd name="connsiteY3696" fmla="*/ 2060478 h 3652478"/>
                <a:gd name="connsiteX3697" fmla="*/ 9468783 w 10080264"/>
                <a:gd name="connsiteY3697" fmla="*/ 2096832 h 3652478"/>
                <a:gd name="connsiteX3698" fmla="*/ 9436012 w 10080264"/>
                <a:gd name="connsiteY3698" fmla="*/ 2129586 h 3652478"/>
                <a:gd name="connsiteX3699" fmla="*/ 9432771 w 10080264"/>
                <a:gd name="connsiteY3699" fmla="*/ 2136785 h 3652478"/>
                <a:gd name="connsiteX3700" fmla="*/ 9434572 w 10080264"/>
                <a:gd name="connsiteY3700" fmla="*/ 2141824 h 3652478"/>
                <a:gd name="connsiteX3701" fmla="*/ 9436012 w 10080264"/>
                <a:gd name="connsiteY3701" fmla="*/ 2152262 h 3652478"/>
                <a:gd name="connsiteX3702" fmla="*/ 9436012 w 10080264"/>
                <a:gd name="connsiteY3702" fmla="*/ 2162700 h 3652478"/>
                <a:gd name="connsiteX3703" fmla="*/ 9432771 w 10080264"/>
                <a:gd name="connsiteY3703" fmla="*/ 2172778 h 3652478"/>
                <a:gd name="connsiteX3704" fmla="*/ 9427369 w 10080264"/>
                <a:gd name="connsiteY3704" fmla="*/ 2179617 h 3652478"/>
                <a:gd name="connsiteX3705" fmla="*/ 9422328 w 10080264"/>
                <a:gd name="connsiteY3705" fmla="*/ 2185016 h 3652478"/>
                <a:gd name="connsiteX3706" fmla="*/ 9418726 w 10080264"/>
                <a:gd name="connsiteY3706" fmla="*/ 2185016 h 3652478"/>
                <a:gd name="connsiteX3707" fmla="*/ 9410084 w 10080264"/>
                <a:gd name="connsiteY3707" fmla="*/ 2191855 h 3652478"/>
                <a:gd name="connsiteX3708" fmla="*/ 9406843 w 10080264"/>
                <a:gd name="connsiteY3708" fmla="*/ 2207332 h 3652478"/>
                <a:gd name="connsiteX3709" fmla="*/ 9405042 w 10080264"/>
                <a:gd name="connsiteY3709" fmla="*/ 2226409 h 3652478"/>
                <a:gd name="connsiteX3710" fmla="*/ 9398200 w 10080264"/>
                <a:gd name="connsiteY3710" fmla="*/ 2254484 h 3652478"/>
                <a:gd name="connsiteX3711" fmla="*/ 9394598 w 10080264"/>
                <a:gd name="connsiteY3711" fmla="*/ 2268162 h 3652478"/>
                <a:gd name="connsiteX3712" fmla="*/ 9389197 w 10080264"/>
                <a:gd name="connsiteY3712" fmla="*/ 2278600 h 3652478"/>
                <a:gd name="connsiteX3713" fmla="*/ 9385956 w 10080264"/>
                <a:gd name="connsiteY3713" fmla="*/ 2285439 h 3652478"/>
                <a:gd name="connsiteX3714" fmla="*/ 9382354 w 10080264"/>
                <a:gd name="connsiteY3714" fmla="*/ 2290478 h 3652478"/>
                <a:gd name="connsiteX3715" fmla="*/ 9382354 w 10080264"/>
                <a:gd name="connsiteY3715" fmla="*/ 2297676 h 3652478"/>
                <a:gd name="connsiteX3716" fmla="*/ 9380554 w 10080264"/>
                <a:gd name="connsiteY3716" fmla="*/ 2302715 h 3652478"/>
                <a:gd name="connsiteX3717" fmla="*/ 9370110 w 10080264"/>
                <a:gd name="connsiteY3717" fmla="*/ 2326831 h 3652478"/>
                <a:gd name="connsiteX3718" fmla="*/ 9360027 w 10080264"/>
                <a:gd name="connsiteY3718" fmla="*/ 2349507 h 3652478"/>
                <a:gd name="connsiteX3719" fmla="*/ 9358227 w 10080264"/>
                <a:gd name="connsiteY3719" fmla="*/ 2352747 h 3652478"/>
                <a:gd name="connsiteX3720" fmla="*/ 9335539 w 10080264"/>
                <a:gd name="connsiteY3720" fmla="*/ 2398099 h 3652478"/>
                <a:gd name="connsiteX3721" fmla="*/ 9325096 w 10080264"/>
                <a:gd name="connsiteY3721" fmla="*/ 2424014 h 3652478"/>
                <a:gd name="connsiteX3722" fmla="*/ 9321855 w 10080264"/>
                <a:gd name="connsiteY3722" fmla="*/ 2437692 h 3652478"/>
                <a:gd name="connsiteX3723" fmla="*/ 9318254 w 10080264"/>
                <a:gd name="connsiteY3723" fmla="*/ 2449930 h 3652478"/>
                <a:gd name="connsiteX3724" fmla="*/ 9309611 w 10080264"/>
                <a:gd name="connsiteY3724" fmla="*/ 2479084 h 3652478"/>
                <a:gd name="connsiteX3725" fmla="*/ 9299167 w 10080264"/>
                <a:gd name="connsiteY3725" fmla="*/ 2512199 h 3652478"/>
                <a:gd name="connsiteX3726" fmla="*/ 9292325 w 10080264"/>
                <a:gd name="connsiteY3726" fmla="*/ 2529476 h 3652478"/>
                <a:gd name="connsiteX3727" fmla="*/ 9285483 w 10080264"/>
                <a:gd name="connsiteY3727" fmla="*/ 2546753 h 3652478"/>
                <a:gd name="connsiteX3728" fmla="*/ 9268197 w 10080264"/>
                <a:gd name="connsiteY3728" fmla="*/ 2579147 h 3652478"/>
                <a:gd name="connsiteX3729" fmla="*/ 9263155 w 10080264"/>
                <a:gd name="connsiteY3729" fmla="*/ 2594624 h 3652478"/>
                <a:gd name="connsiteX3730" fmla="*/ 9257754 w 10080264"/>
                <a:gd name="connsiteY3730" fmla="*/ 2606862 h 3652478"/>
                <a:gd name="connsiteX3731" fmla="*/ 9257754 w 10080264"/>
                <a:gd name="connsiteY3731" fmla="*/ 2617300 h 3652478"/>
                <a:gd name="connsiteX3732" fmla="*/ 9257754 w 10080264"/>
                <a:gd name="connsiteY3732" fmla="*/ 2627738 h 3652478"/>
                <a:gd name="connsiteX3733" fmla="*/ 9257754 w 10080264"/>
                <a:gd name="connsiteY3733" fmla="*/ 2633137 h 3652478"/>
                <a:gd name="connsiteX3734" fmla="*/ 9257754 w 10080264"/>
                <a:gd name="connsiteY3734" fmla="*/ 2639976 h 3652478"/>
                <a:gd name="connsiteX3735" fmla="*/ 9254152 w 10080264"/>
                <a:gd name="connsiteY3735" fmla="*/ 2645015 h 3652478"/>
                <a:gd name="connsiteX3736" fmla="*/ 9249111 w 10080264"/>
                <a:gd name="connsiteY3736" fmla="*/ 2650414 h 3652478"/>
                <a:gd name="connsiteX3737" fmla="*/ 9238667 w 10080264"/>
                <a:gd name="connsiteY3737" fmla="*/ 2653654 h 3652478"/>
                <a:gd name="connsiteX3738" fmla="*/ 9236867 w 10080264"/>
                <a:gd name="connsiteY3738" fmla="*/ 2652214 h 3652478"/>
                <a:gd name="connsiteX3739" fmla="*/ 9224623 w 10080264"/>
                <a:gd name="connsiteY3739" fmla="*/ 2684968 h 3652478"/>
                <a:gd name="connsiteX3740" fmla="*/ 9212739 w 10080264"/>
                <a:gd name="connsiteY3740" fmla="*/ 2715923 h 3652478"/>
                <a:gd name="connsiteX3741" fmla="*/ 9202295 w 10080264"/>
                <a:gd name="connsiteY3741" fmla="*/ 2738599 h 3652478"/>
                <a:gd name="connsiteX3742" fmla="*/ 9188251 w 10080264"/>
                <a:gd name="connsiteY3742" fmla="*/ 2771353 h 3652478"/>
                <a:gd name="connsiteX3743" fmla="*/ 9174566 w 10080264"/>
                <a:gd name="connsiteY3743" fmla="*/ 2804467 h 3652478"/>
                <a:gd name="connsiteX3744" fmla="*/ 9159081 w 10080264"/>
                <a:gd name="connsiteY3744" fmla="*/ 2847660 h 3652478"/>
                <a:gd name="connsiteX3745" fmla="*/ 9152239 w 10080264"/>
                <a:gd name="connsiteY3745" fmla="*/ 2869976 h 3652478"/>
                <a:gd name="connsiteX3746" fmla="*/ 9145397 w 10080264"/>
                <a:gd name="connsiteY3746" fmla="*/ 2892652 h 3652478"/>
                <a:gd name="connsiteX3747" fmla="*/ 9139995 w 10080264"/>
                <a:gd name="connsiteY3747" fmla="*/ 2916767 h 3652478"/>
                <a:gd name="connsiteX3748" fmla="*/ 9131352 w 10080264"/>
                <a:gd name="connsiteY3748" fmla="*/ 2939444 h 3652478"/>
                <a:gd name="connsiteX3749" fmla="*/ 9122709 w 10080264"/>
                <a:gd name="connsiteY3749" fmla="*/ 2961760 h 3652478"/>
                <a:gd name="connsiteX3750" fmla="*/ 9112266 w 10080264"/>
                <a:gd name="connsiteY3750" fmla="*/ 2985875 h 3652478"/>
                <a:gd name="connsiteX3751" fmla="*/ 9117668 w 10080264"/>
                <a:gd name="connsiteY3751" fmla="*/ 2987675 h 3652478"/>
                <a:gd name="connsiteX3752" fmla="*/ 9122709 w 10080264"/>
                <a:gd name="connsiteY3752" fmla="*/ 2991274 h 3652478"/>
                <a:gd name="connsiteX3753" fmla="*/ 9128111 w 10080264"/>
                <a:gd name="connsiteY3753" fmla="*/ 2994514 h 3652478"/>
                <a:gd name="connsiteX3754" fmla="*/ 9131352 w 10080264"/>
                <a:gd name="connsiteY3754" fmla="*/ 2998113 h 3652478"/>
                <a:gd name="connsiteX3755" fmla="*/ 9136754 w 10080264"/>
                <a:gd name="connsiteY3755" fmla="*/ 3003152 h 3652478"/>
                <a:gd name="connsiteX3756" fmla="*/ 9139995 w 10080264"/>
                <a:gd name="connsiteY3756" fmla="*/ 3015390 h 3652478"/>
                <a:gd name="connsiteX3757" fmla="*/ 9141796 w 10080264"/>
                <a:gd name="connsiteY3757" fmla="*/ 3032667 h 3652478"/>
                <a:gd name="connsiteX3758" fmla="*/ 9141796 w 10080264"/>
                <a:gd name="connsiteY3758" fmla="*/ 3046705 h 3652478"/>
                <a:gd name="connsiteX3759" fmla="*/ 9128111 w 10080264"/>
                <a:gd name="connsiteY3759" fmla="*/ 3046705 h 3652478"/>
                <a:gd name="connsiteX3760" fmla="*/ 9117668 w 10080264"/>
                <a:gd name="connsiteY3760" fmla="*/ 3048504 h 3652478"/>
                <a:gd name="connsiteX3761" fmla="*/ 9115867 w 10080264"/>
                <a:gd name="connsiteY3761" fmla="*/ 3050304 h 3652478"/>
                <a:gd name="connsiteX3762" fmla="*/ 9115867 w 10080264"/>
                <a:gd name="connsiteY3762" fmla="*/ 3051744 h 3652478"/>
                <a:gd name="connsiteX3763" fmla="*/ 9112266 w 10080264"/>
                <a:gd name="connsiteY3763" fmla="*/ 3058943 h 3652478"/>
                <a:gd name="connsiteX3764" fmla="*/ 9108665 w 10080264"/>
                <a:gd name="connsiteY3764" fmla="*/ 3063982 h 3652478"/>
                <a:gd name="connsiteX3765" fmla="*/ 9103623 w 10080264"/>
                <a:gd name="connsiteY3765" fmla="*/ 3067581 h 3652478"/>
                <a:gd name="connsiteX3766" fmla="*/ 9098581 w 10080264"/>
                <a:gd name="connsiteY3766" fmla="*/ 3070820 h 3652478"/>
                <a:gd name="connsiteX3767" fmla="*/ 9088138 w 10080264"/>
                <a:gd name="connsiteY3767" fmla="*/ 3074420 h 3652478"/>
                <a:gd name="connsiteX3768" fmla="*/ 9077694 w 10080264"/>
                <a:gd name="connsiteY3768" fmla="*/ 3076219 h 3652478"/>
                <a:gd name="connsiteX3769" fmla="*/ 9056808 w 10080264"/>
                <a:gd name="connsiteY3769" fmla="*/ 3129490 h 3652478"/>
                <a:gd name="connsiteX3770" fmla="*/ 9034480 w 10080264"/>
                <a:gd name="connsiteY3770" fmla="*/ 3179881 h 3652478"/>
                <a:gd name="connsiteX3771" fmla="*/ 9013593 w 10080264"/>
                <a:gd name="connsiteY3771" fmla="*/ 3224873 h 3652478"/>
                <a:gd name="connsiteX3772" fmla="*/ 8994507 w 10080264"/>
                <a:gd name="connsiteY3772" fmla="*/ 3264826 h 3652478"/>
                <a:gd name="connsiteX3773" fmla="*/ 8968578 w 10080264"/>
                <a:gd name="connsiteY3773" fmla="*/ 3314858 h 3652478"/>
                <a:gd name="connsiteX3774" fmla="*/ 8944451 w 10080264"/>
                <a:gd name="connsiteY3774" fmla="*/ 3363449 h 3652478"/>
                <a:gd name="connsiteX3775" fmla="*/ 8923564 w 10080264"/>
                <a:gd name="connsiteY3775" fmla="*/ 3411681 h 3652478"/>
                <a:gd name="connsiteX3776" fmla="*/ 8906278 w 10080264"/>
                <a:gd name="connsiteY3776" fmla="*/ 3458832 h 3652478"/>
                <a:gd name="connsiteX3777" fmla="*/ 8906278 w 10080264"/>
                <a:gd name="connsiteY3777" fmla="*/ 3463871 h 3652478"/>
                <a:gd name="connsiteX3778" fmla="*/ 8959936 w 10080264"/>
                <a:gd name="connsiteY3778" fmla="*/ 3463871 h 3652478"/>
                <a:gd name="connsiteX3779" fmla="*/ 8904478 w 10080264"/>
                <a:gd name="connsiteY3779" fmla="*/ 3491586 h 3652478"/>
                <a:gd name="connsiteX3780" fmla="*/ 8892234 w 10080264"/>
                <a:gd name="connsiteY3780" fmla="*/ 3500225 h 3652478"/>
                <a:gd name="connsiteX3781" fmla="*/ 8882150 w 10080264"/>
                <a:gd name="connsiteY3781" fmla="*/ 3508863 h 3652478"/>
                <a:gd name="connsiteX3782" fmla="*/ 8873507 w 10080264"/>
                <a:gd name="connsiteY3782" fmla="*/ 3520741 h 3652478"/>
                <a:gd name="connsiteX3783" fmla="*/ 8866305 w 10080264"/>
                <a:gd name="connsiteY3783" fmla="*/ 3532979 h 3652478"/>
                <a:gd name="connsiteX3784" fmla="*/ 8863064 w 10080264"/>
                <a:gd name="connsiteY3784" fmla="*/ 3539818 h 3652478"/>
                <a:gd name="connsiteX3785" fmla="*/ 8859463 w 10080264"/>
                <a:gd name="connsiteY3785" fmla="*/ 3545217 h 3652478"/>
                <a:gd name="connsiteX3786" fmla="*/ 8847579 w 10080264"/>
                <a:gd name="connsiteY3786" fmla="*/ 3562494 h 3652478"/>
                <a:gd name="connsiteX3787" fmla="*/ 8818049 w 10080264"/>
                <a:gd name="connsiteY3787" fmla="*/ 3605686 h 3652478"/>
                <a:gd name="connsiteX3788" fmla="*/ 8819490 w 10080264"/>
                <a:gd name="connsiteY3788" fmla="*/ 3611085 h 3652478"/>
                <a:gd name="connsiteX3789" fmla="*/ 8818049 w 10080264"/>
                <a:gd name="connsiteY3789" fmla="*/ 3616125 h 3652478"/>
                <a:gd name="connsiteX3790" fmla="*/ 8812647 w 10080264"/>
                <a:gd name="connsiteY3790" fmla="*/ 3626563 h 3652478"/>
                <a:gd name="connsiteX3791" fmla="*/ 8805805 w 10080264"/>
                <a:gd name="connsiteY3791" fmla="*/ 3633402 h 3652478"/>
                <a:gd name="connsiteX3792" fmla="*/ 8800403 w 10080264"/>
                <a:gd name="connsiteY3792" fmla="*/ 3640240 h 3652478"/>
                <a:gd name="connsiteX3793" fmla="*/ 8793561 w 10080264"/>
                <a:gd name="connsiteY3793" fmla="*/ 3645639 h 3652478"/>
                <a:gd name="connsiteX3794" fmla="*/ 8786719 w 10080264"/>
                <a:gd name="connsiteY3794" fmla="*/ 3648879 h 3652478"/>
                <a:gd name="connsiteX3795" fmla="*/ 8781317 w 10080264"/>
                <a:gd name="connsiteY3795" fmla="*/ 3650679 h 3652478"/>
                <a:gd name="connsiteX3796" fmla="*/ 8767632 w 10080264"/>
                <a:gd name="connsiteY3796" fmla="*/ 3652478 h 3652478"/>
                <a:gd name="connsiteX3797" fmla="*/ 8757189 w 10080264"/>
                <a:gd name="connsiteY3797" fmla="*/ 3650679 h 3652478"/>
                <a:gd name="connsiteX3798" fmla="*/ 8743505 w 10080264"/>
                <a:gd name="connsiteY3798" fmla="*/ 3648879 h 3652478"/>
                <a:gd name="connsiteX3799" fmla="*/ 8729820 w 10080264"/>
                <a:gd name="connsiteY3799" fmla="*/ 3647439 h 3652478"/>
                <a:gd name="connsiteX3800" fmla="*/ 8703531 w 10080264"/>
                <a:gd name="connsiteY3800" fmla="*/ 3647439 h 3652478"/>
                <a:gd name="connsiteX3801" fmla="*/ 8615302 w 10080264"/>
                <a:gd name="connsiteY3801" fmla="*/ 3637001 h 3652478"/>
                <a:gd name="connsiteX3802" fmla="*/ 8603058 w 10080264"/>
                <a:gd name="connsiteY3802" fmla="*/ 3637001 h 3652478"/>
                <a:gd name="connsiteX3803" fmla="*/ 8577130 w 10080264"/>
                <a:gd name="connsiteY3803" fmla="*/ 3635201 h 3652478"/>
                <a:gd name="connsiteX3804" fmla="*/ 8551201 w 10080264"/>
                <a:gd name="connsiteY3804" fmla="*/ 3635201 h 3652478"/>
                <a:gd name="connsiteX3805" fmla="*/ 8497544 w 10080264"/>
                <a:gd name="connsiteY3805" fmla="*/ 3640240 h 3652478"/>
                <a:gd name="connsiteX3806" fmla="*/ 8487100 w 10080264"/>
                <a:gd name="connsiteY3806" fmla="*/ 3640240 h 3652478"/>
                <a:gd name="connsiteX3807" fmla="*/ 8476657 w 10080264"/>
                <a:gd name="connsiteY3807" fmla="*/ 3642040 h 3652478"/>
                <a:gd name="connsiteX3808" fmla="*/ 8459371 w 10080264"/>
                <a:gd name="connsiteY3808" fmla="*/ 3647439 h 3652478"/>
                <a:gd name="connsiteX3809" fmla="*/ 8447487 w 10080264"/>
                <a:gd name="connsiteY3809" fmla="*/ 3648879 h 3652478"/>
                <a:gd name="connsiteX3810" fmla="*/ 8435243 w 10080264"/>
                <a:gd name="connsiteY3810" fmla="*/ 3650679 h 3652478"/>
                <a:gd name="connsiteX3811" fmla="*/ 8424800 w 10080264"/>
                <a:gd name="connsiteY3811" fmla="*/ 3648879 h 3652478"/>
                <a:gd name="connsiteX3812" fmla="*/ 8416157 w 10080264"/>
                <a:gd name="connsiteY3812" fmla="*/ 3647439 h 3652478"/>
                <a:gd name="connsiteX3813" fmla="*/ 8384827 w 10080264"/>
                <a:gd name="connsiteY3813" fmla="*/ 3645639 h 3652478"/>
                <a:gd name="connsiteX3814" fmla="*/ 8355297 w 10080264"/>
                <a:gd name="connsiteY3814" fmla="*/ 3642040 h 3652478"/>
                <a:gd name="connsiteX3815" fmla="*/ 8343413 w 10080264"/>
                <a:gd name="connsiteY3815" fmla="*/ 3640240 h 3652478"/>
                <a:gd name="connsiteX3816" fmla="*/ 8321086 w 10080264"/>
                <a:gd name="connsiteY3816" fmla="*/ 3635201 h 3652478"/>
                <a:gd name="connsiteX3817" fmla="*/ 8298399 w 10080264"/>
                <a:gd name="connsiteY3817" fmla="*/ 3630162 h 3652478"/>
                <a:gd name="connsiteX3818" fmla="*/ 8276071 w 10080264"/>
                <a:gd name="connsiteY3818" fmla="*/ 3624763 h 3652478"/>
                <a:gd name="connsiteX3819" fmla="*/ 8249783 w 10080264"/>
                <a:gd name="connsiteY3819" fmla="*/ 3619724 h 3652478"/>
                <a:gd name="connsiteX3820" fmla="*/ 8225655 w 10080264"/>
                <a:gd name="connsiteY3820" fmla="*/ 3617924 h 3652478"/>
                <a:gd name="connsiteX3821" fmla="*/ 8215211 w 10080264"/>
                <a:gd name="connsiteY3821" fmla="*/ 3619724 h 3652478"/>
                <a:gd name="connsiteX3822" fmla="*/ 8202967 w 10080264"/>
                <a:gd name="connsiteY3822" fmla="*/ 3617924 h 3652478"/>
                <a:gd name="connsiteX3823" fmla="*/ 8189283 w 10080264"/>
                <a:gd name="connsiteY3823" fmla="*/ 3614325 h 3652478"/>
                <a:gd name="connsiteX3824" fmla="*/ 8173798 w 10080264"/>
                <a:gd name="connsiteY3824" fmla="*/ 3607486 h 3652478"/>
                <a:gd name="connsiteX3825" fmla="*/ 8166955 w 10080264"/>
                <a:gd name="connsiteY3825" fmla="*/ 3604247 h 3652478"/>
                <a:gd name="connsiteX3826" fmla="*/ 8166955 w 10080264"/>
                <a:gd name="connsiteY3826" fmla="*/ 3595248 h 3652478"/>
                <a:gd name="connsiteX3827" fmla="*/ 8166955 w 10080264"/>
                <a:gd name="connsiteY3827" fmla="*/ 3489787 h 3652478"/>
                <a:gd name="connsiteX3828" fmla="*/ 8168756 w 10080264"/>
                <a:gd name="connsiteY3828" fmla="*/ 3439396 h 3652478"/>
                <a:gd name="connsiteX3829" fmla="*/ 8170196 w 10080264"/>
                <a:gd name="connsiteY3829" fmla="*/ 3387565 h 3652478"/>
                <a:gd name="connsiteX3830" fmla="*/ 8170196 w 10080264"/>
                <a:gd name="connsiteY3830" fmla="*/ 3339333 h 3652478"/>
                <a:gd name="connsiteX3831" fmla="*/ 8166955 w 10080264"/>
                <a:gd name="connsiteY3831" fmla="*/ 3290742 h 3652478"/>
                <a:gd name="connsiteX3832" fmla="*/ 8163354 w 10080264"/>
                <a:gd name="connsiteY3832" fmla="*/ 3243950 h 3652478"/>
                <a:gd name="connsiteX3833" fmla="*/ 8158313 w 10080264"/>
                <a:gd name="connsiteY3833" fmla="*/ 3195718 h 3652478"/>
                <a:gd name="connsiteX3834" fmla="*/ 8158313 w 10080264"/>
                <a:gd name="connsiteY3834" fmla="*/ 3183481 h 3652478"/>
                <a:gd name="connsiteX3835" fmla="*/ 8168756 w 10080264"/>
                <a:gd name="connsiteY3835" fmla="*/ 3179881 h 3652478"/>
                <a:gd name="connsiteX3836" fmla="*/ 8186042 w 10080264"/>
                <a:gd name="connsiteY3836" fmla="*/ 3174842 h 3652478"/>
                <a:gd name="connsiteX3837" fmla="*/ 8201527 w 10080264"/>
                <a:gd name="connsiteY3837" fmla="*/ 3171243 h 3652478"/>
                <a:gd name="connsiteX3838" fmla="*/ 8218812 w 10080264"/>
                <a:gd name="connsiteY3838" fmla="*/ 3169443 h 3652478"/>
                <a:gd name="connsiteX3839" fmla="*/ 8236098 w 10080264"/>
                <a:gd name="connsiteY3839" fmla="*/ 3171243 h 3652478"/>
                <a:gd name="connsiteX3840" fmla="*/ 8246542 w 10080264"/>
                <a:gd name="connsiteY3840" fmla="*/ 3173042 h 3652478"/>
                <a:gd name="connsiteX3841" fmla="*/ 8258425 w 10080264"/>
                <a:gd name="connsiteY3841" fmla="*/ 3174842 h 3652478"/>
                <a:gd name="connsiteX3842" fmla="*/ 8270669 w 10080264"/>
                <a:gd name="connsiteY3842" fmla="*/ 3173042 h 3652478"/>
                <a:gd name="connsiteX3843" fmla="*/ 8282913 w 10080264"/>
                <a:gd name="connsiteY3843" fmla="*/ 3171243 h 3652478"/>
                <a:gd name="connsiteX3844" fmla="*/ 8296598 w 10080264"/>
                <a:gd name="connsiteY3844" fmla="*/ 3171243 h 3652478"/>
                <a:gd name="connsiteX3845" fmla="*/ 8307041 w 10080264"/>
                <a:gd name="connsiteY3845" fmla="*/ 3169443 h 3652478"/>
                <a:gd name="connsiteX3846" fmla="*/ 8315684 w 10080264"/>
                <a:gd name="connsiteY3846" fmla="*/ 3166204 h 3652478"/>
                <a:gd name="connsiteX3847" fmla="*/ 8322526 w 10080264"/>
                <a:gd name="connsiteY3847" fmla="*/ 3162604 h 3652478"/>
                <a:gd name="connsiteX3848" fmla="*/ 8341613 w 10080264"/>
                <a:gd name="connsiteY3848" fmla="*/ 3152166 h 3652478"/>
                <a:gd name="connsiteX3849" fmla="*/ 8353857 w 10080264"/>
                <a:gd name="connsiteY3849" fmla="*/ 3147127 h 3652478"/>
                <a:gd name="connsiteX3850" fmla="*/ 8369342 w 10080264"/>
                <a:gd name="connsiteY3850" fmla="*/ 3141728 h 3652478"/>
                <a:gd name="connsiteX3851" fmla="*/ 8379785 w 10080264"/>
                <a:gd name="connsiteY3851" fmla="*/ 3139928 h 3652478"/>
                <a:gd name="connsiteX3852" fmla="*/ 8424800 w 10080264"/>
                <a:gd name="connsiteY3852" fmla="*/ 3134889 h 3652478"/>
                <a:gd name="connsiteX3853" fmla="*/ 8466214 w 10080264"/>
                <a:gd name="connsiteY3853" fmla="*/ 3133089 h 3652478"/>
                <a:gd name="connsiteX3854" fmla="*/ 8485300 w 10080264"/>
                <a:gd name="connsiteY3854" fmla="*/ 3131290 h 3652478"/>
                <a:gd name="connsiteX3855" fmla="*/ 8506187 w 10080264"/>
                <a:gd name="connsiteY3855" fmla="*/ 3128050 h 3652478"/>
                <a:gd name="connsiteX3856" fmla="*/ 8523472 w 10080264"/>
                <a:gd name="connsiteY3856" fmla="*/ 3121212 h 3652478"/>
                <a:gd name="connsiteX3857" fmla="*/ 8540758 w 10080264"/>
                <a:gd name="connsiteY3857" fmla="*/ 3110773 h 3652478"/>
                <a:gd name="connsiteX3858" fmla="*/ 8551201 w 10080264"/>
                <a:gd name="connsiteY3858" fmla="*/ 3102135 h 3652478"/>
                <a:gd name="connsiteX3859" fmla="*/ 8559844 w 10080264"/>
                <a:gd name="connsiteY3859" fmla="*/ 3093496 h 3652478"/>
                <a:gd name="connsiteX3860" fmla="*/ 8565246 w 10080264"/>
                <a:gd name="connsiteY3860" fmla="*/ 3086658 h 3652478"/>
                <a:gd name="connsiteX3861" fmla="*/ 8568487 w 10080264"/>
                <a:gd name="connsiteY3861" fmla="*/ 3079459 h 3652478"/>
                <a:gd name="connsiteX3862" fmla="*/ 8573889 w 10080264"/>
                <a:gd name="connsiteY3862" fmla="*/ 3070820 h 3652478"/>
                <a:gd name="connsiteX3863" fmla="*/ 8580731 w 10080264"/>
                <a:gd name="connsiteY3863" fmla="*/ 3062182 h 3652478"/>
                <a:gd name="connsiteX3864" fmla="*/ 8591175 w 10080264"/>
                <a:gd name="connsiteY3864" fmla="*/ 3051744 h 3652478"/>
                <a:gd name="connsiteX3865" fmla="*/ 8608460 w 10080264"/>
                <a:gd name="connsiteY3865" fmla="*/ 3043105 h 3652478"/>
                <a:gd name="connsiteX3866" fmla="*/ 8653475 w 10080264"/>
                <a:gd name="connsiteY3866" fmla="*/ 2903090 h 3652478"/>
                <a:gd name="connsiteX3867" fmla="*/ 8658517 w 10080264"/>
                <a:gd name="connsiteY3867" fmla="*/ 2889052 h 3652478"/>
                <a:gd name="connsiteX3868" fmla="*/ 8665359 w 10080264"/>
                <a:gd name="connsiteY3868" fmla="*/ 2869976 h 3652478"/>
                <a:gd name="connsiteX3869" fmla="*/ 8668960 w 10080264"/>
                <a:gd name="connsiteY3869" fmla="*/ 2849459 h 3652478"/>
                <a:gd name="connsiteX3870" fmla="*/ 8672561 w 10080264"/>
                <a:gd name="connsiteY3870" fmla="*/ 2830383 h 3652478"/>
                <a:gd name="connsiteX3871" fmla="*/ 8675802 w 10080264"/>
                <a:gd name="connsiteY3871" fmla="*/ 2811306 h 3652478"/>
                <a:gd name="connsiteX3872" fmla="*/ 8675802 w 10080264"/>
                <a:gd name="connsiteY3872" fmla="*/ 2792229 h 3652478"/>
                <a:gd name="connsiteX3873" fmla="*/ 8675802 w 10080264"/>
                <a:gd name="connsiteY3873" fmla="*/ 2771353 h 3652478"/>
                <a:gd name="connsiteX3874" fmla="*/ 8675802 w 10080264"/>
                <a:gd name="connsiteY3874" fmla="*/ 2752276 h 3652478"/>
                <a:gd name="connsiteX3875" fmla="*/ 8672561 w 10080264"/>
                <a:gd name="connsiteY3875" fmla="*/ 2734999 h 3652478"/>
                <a:gd name="connsiteX3876" fmla="*/ 8668960 w 10080264"/>
                <a:gd name="connsiteY3876" fmla="*/ 2714123 h 3652478"/>
                <a:gd name="connsiteX3877" fmla="*/ 8663918 w 10080264"/>
                <a:gd name="connsiteY3877" fmla="*/ 2693607 h 3652478"/>
                <a:gd name="connsiteX3878" fmla="*/ 8654916 w 10080264"/>
                <a:gd name="connsiteY3878" fmla="*/ 2669491 h 3652478"/>
                <a:gd name="connsiteX3879" fmla="*/ 8644472 w 10080264"/>
                <a:gd name="connsiteY3879" fmla="*/ 2643216 h 3652478"/>
                <a:gd name="connsiteX3880" fmla="*/ 8630788 w 10080264"/>
                <a:gd name="connsiteY3880" fmla="*/ 2619100 h 3652478"/>
                <a:gd name="connsiteX3881" fmla="*/ 8618904 w 10080264"/>
                <a:gd name="connsiteY3881" fmla="*/ 2593184 h 3652478"/>
                <a:gd name="connsiteX3882" fmla="*/ 8608460 w 10080264"/>
                <a:gd name="connsiteY3882" fmla="*/ 2567269 h 3652478"/>
                <a:gd name="connsiteX3883" fmla="*/ 8598017 w 10080264"/>
                <a:gd name="connsiteY3883" fmla="*/ 2541713 h 3652478"/>
                <a:gd name="connsiteX3884" fmla="*/ 8561645 w 10080264"/>
                <a:gd name="connsiteY3884" fmla="*/ 2439491 h 3652478"/>
                <a:gd name="connsiteX3885" fmla="*/ 8521672 w 10080264"/>
                <a:gd name="connsiteY3885" fmla="*/ 2335470 h 3652478"/>
                <a:gd name="connsiteX3886" fmla="*/ 8476657 w 10080264"/>
                <a:gd name="connsiteY3886" fmla="*/ 2228209 h 3652478"/>
                <a:gd name="connsiteX3887" fmla="*/ 8426600 w 10080264"/>
                <a:gd name="connsiteY3887" fmla="*/ 2112309 h 3652478"/>
                <a:gd name="connsiteX3888" fmla="*/ 8332970 w 10080264"/>
                <a:gd name="connsiteY3888" fmla="*/ 1899226 h 3652478"/>
                <a:gd name="connsiteX3889" fmla="*/ 8286515 w 10080264"/>
                <a:gd name="connsiteY3889" fmla="*/ 1793765 h 3652478"/>
                <a:gd name="connsiteX3890" fmla="*/ 8242940 w 10080264"/>
                <a:gd name="connsiteY3890" fmla="*/ 1686504 h 3652478"/>
                <a:gd name="connsiteX3891" fmla="*/ 8230696 w 10080264"/>
                <a:gd name="connsiteY3891" fmla="*/ 1648350 h 3652478"/>
                <a:gd name="connsiteX3892" fmla="*/ 8223854 w 10080264"/>
                <a:gd name="connsiteY3892" fmla="*/ 1627834 h 3652478"/>
                <a:gd name="connsiteX3893" fmla="*/ 8217012 w 10080264"/>
                <a:gd name="connsiteY3893" fmla="*/ 1608757 h 3652478"/>
                <a:gd name="connsiteX3894" fmla="*/ 8182440 w 10080264"/>
                <a:gd name="connsiteY3894" fmla="*/ 1542889 h 3652478"/>
                <a:gd name="connsiteX3895" fmla="*/ 8160113 w 10080264"/>
                <a:gd name="connsiteY3895" fmla="*/ 1496097 h 3652478"/>
                <a:gd name="connsiteX3896" fmla="*/ 8135625 w 10080264"/>
                <a:gd name="connsiteY3896" fmla="*/ 1451105 h 3652478"/>
                <a:gd name="connsiteX3897" fmla="*/ 8123381 w 10080264"/>
                <a:gd name="connsiteY3897" fmla="*/ 1430229 h 3652478"/>
                <a:gd name="connsiteX3898" fmla="*/ 8106095 w 10080264"/>
                <a:gd name="connsiteY3898" fmla="*/ 1402514 h 3652478"/>
                <a:gd name="connsiteX3899" fmla="*/ 8090610 w 10080264"/>
                <a:gd name="connsiteY3899" fmla="*/ 1376598 h 3652478"/>
                <a:gd name="connsiteX3900" fmla="*/ 8075125 w 10080264"/>
                <a:gd name="connsiteY3900" fmla="*/ 1350683 h 3652478"/>
                <a:gd name="connsiteX3901" fmla="*/ 8062881 w 10080264"/>
                <a:gd name="connsiteY3901" fmla="*/ 1324767 h 3652478"/>
                <a:gd name="connsiteX3902" fmla="*/ 8031911 w 10080264"/>
                <a:gd name="connsiteY3902" fmla="*/ 1324767 h 3652478"/>
                <a:gd name="connsiteX3903" fmla="*/ 8021468 w 10080264"/>
                <a:gd name="connsiteY3903" fmla="*/ 1326567 h 3652478"/>
                <a:gd name="connsiteX3904" fmla="*/ 8012825 w 10080264"/>
                <a:gd name="connsiteY3904" fmla="*/ 1328367 h 3652478"/>
                <a:gd name="connsiteX3905" fmla="*/ 8000581 w 10080264"/>
                <a:gd name="connsiteY3905" fmla="*/ 1331606 h 3652478"/>
                <a:gd name="connsiteX3906" fmla="*/ 7983295 w 10080264"/>
                <a:gd name="connsiteY3906" fmla="*/ 1338805 h 3652478"/>
                <a:gd name="connsiteX3907" fmla="*/ 7939721 w 10080264"/>
                <a:gd name="connsiteY3907" fmla="*/ 1357522 h 3652478"/>
                <a:gd name="connsiteX3908" fmla="*/ 7932878 w 10080264"/>
                <a:gd name="connsiteY3908" fmla="*/ 1359321 h 3652478"/>
                <a:gd name="connsiteX3909" fmla="*/ 7924236 w 10080264"/>
                <a:gd name="connsiteY3909" fmla="*/ 1357522 h 3652478"/>
                <a:gd name="connsiteX3910" fmla="*/ 7917393 w 10080264"/>
                <a:gd name="connsiteY3910" fmla="*/ 1356082 h 3652478"/>
                <a:gd name="connsiteX3911" fmla="*/ 7912352 w 10080264"/>
                <a:gd name="connsiteY3911" fmla="*/ 1352482 h 3652478"/>
                <a:gd name="connsiteX3912" fmla="*/ 7905509 w 10080264"/>
                <a:gd name="connsiteY3912" fmla="*/ 1348883 h 3652478"/>
                <a:gd name="connsiteX3913" fmla="*/ 7901908 w 10080264"/>
                <a:gd name="connsiteY3913" fmla="*/ 1343844 h 3652478"/>
                <a:gd name="connsiteX3914" fmla="*/ 7898307 w 10080264"/>
                <a:gd name="connsiteY3914" fmla="*/ 1337005 h 3652478"/>
                <a:gd name="connsiteX3915" fmla="*/ 7896867 w 10080264"/>
                <a:gd name="connsiteY3915" fmla="*/ 1330166 h 3652478"/>
                <a:gd name="connsiteX3916" fmla="*/ 7896867 w 10080264"/>
                <a:gd name="connsiteY3916" fmla="*/ 1321528 h 3652478"/>
                <a:gd name="connsiteX3917" fmla="*/ 7895066 w 10080264"/>
                <a:gd name="connsiteY3917" fmla="*/ 1319728 h 3652478"/>
                <a:gd name="connsiteX3918" fmla="*/ 7893265 w 10080264"/>
                <a:gd name="connsiteY3918" fmla="*/ 1317929 h 3652478"/>
                <a:gd name="connsiteX3919" fmla="*/ 7888224 w 10080264"/>
                <a:gd name="connsiteY3919" fmla="*/ 1317929 h 3652478"/>
                <a:gd name="connsiteX3920" fmla="*/ 7874179 w 10080264"/>
                <a:gd name="connsiteY3920" fmla="*/ 1316129 h 3652478"/>
                <a:gd name="connsiteX3921" fmla="*/ 7861935 w 10080264"/>
                <a:gd name="connsiteY3921" fmla="*/ 1314329 h 3652478"/>
                <a:gd name="connsiteX3922" fmla="*/ 7850051 w 10080264"/>
                <a:gd name="connsiteY3922" fmla="*/ 1316129 h 3652478"/>
                <a:gd name="connsiteX3923" fmla="*/ 7839608 w 10080264"/>
                <a:gd name="connsiteY3923" fmla="*/ 1317929 h 3652478"/>
                <a:gd name="connsiteX3924" fmla="*/ 7790992 w 10080264"/>
                <a:gd name="connsiteY3924" fmla="*/ 1328367 h 3652478"/>
                <a:gd name="connsiteX3925" fmla="*/ 7785950 w 10080264"/>
                <a:gd name="connsiteY3925" fmla="*/ 1330166 h 3652478"/>
                <a:gd name="connsiteX3926" fmla="*/ 7782349 w 10080264"/>
                <a:gd name="connsiteY3926" fmla="*/ 1328367 h 3652478"/>
                <a:gd name="connsiteX3927" fmla="*/ 7761462 w 10080264"/>
                <a:gd name="connsiteY3927" fmla="*/ 1319728 h 3652478"/>
                <a:gd name="connsiteX3928" fmla="*/ 7740935 w 10080264"/>
                <a:gd name="connsiteY3928" fmla="*/ 1307490 h 3652478"/>
                <a:gd name="connsiteX3929" fmla="*/ 7700962 w 10080264"/>
                <a:gd name="connsiteY3929" fmla="*/ 1279775 h 3652478"/>
                <a:gd name="connsiteX3930" fmla="*/ 7700962 w 10080264"/>
                <a:gd name="connsiteY3930" fmla="*/ 1271137 h 3652478"/>
                <a:gd name="connsiteX3931" fmla="*/ 7711406 w 10080264"/>
                <a:gd name="connsiteY3931" fmla="*/ 1091168 h 3652478"/>
                <a:gd name="connsiteX3932" fmla="*/ 7718248 w 10080264"/>
                <a:gd name="connsiteY3932" fmla="*/ 993985 h 3652478"/>
                <a:gd name="connsiteX3933" fmla="*/ 7721849 w 10080264"/>
                <a:gd name="connsiteY3933" fmla="*/ 945754 h 3652478"/>
                <a:gd name="connsiteX3934" fmla="*/ 7726891 w 10080264"/>
                <a:gd name="connsiteY3934" fmla="*/ 895723 h 3652478"/>
                <a:gd name="connsiteX3935" fmla="*/ 7728691 w 10080264"/>
                <a:gd name="connsiteY3935" fmla="*/ 878086 h 3652478"/>
                <a:gd name="connsiteX3936" fmla="*/ 7745977 w 10080264"/>
                <a:gd name="connsiteY3936" fmla="*/ 883485 h 3652478"/>
                <a:gd name="connsiteX3937" fmla="*/ 7754620 w 10080264"/>
                <a:gd name="connsiteY3937" fmla="*/ 886724 h 3652478"/>
                <a:gd name="connsiteX3938" fmla="*/ 7760022 w 10080264"/>
                <a:gd name="connsiteY3938" fmla="*/ 890324 h 3652478"/>
                <a:gd name="connsiteX3939" fmla="*/ 7765063 w 10080264"/>
                <a:gd name="connsiteY3939" fmla="*/ 895723 h 3652478"/>
                <a:gd name="connsiteX3940" fmla="*/ 7768664 w 10080264"/>
                <a:gd name="connsiteY3940" fmla="*/ 902561 h 3652478"/>
                <a:gd name="connsiteX3941" fmla="*/ 7784150 w 10080264"/>
                <a:gd name="connsiteY3941" fmla="*/ 873047 h 3652478"/>
                <a:gd name="connsiteX3942" fmla="*/ 7796033 w 10080264"/>
                <a:gd name="connsiteY3942" fmla="*/ 843532 h 3652478"/>
                <a:gd name="connsiteX3943" fmla="*/ 7797834 w 10080264"/>
                <a:gd name="connsiteY3943" fmla="*/ 836693 h 3652478"/>
                <a:gd name="connsiteX3944" fmla="*/ 7804676 w 10080264"/>
                <a:gd name="connsiteY3944" fmla="*/ 834893 h 3652478"/>
                <a:gd name="connsiteX3945" fmla="*/ 7829164 w 10080264"/>
                <a:gd name="connsiteY3945" fmla="*/ 828055 h 3652478"/>
                <a:gd name="connsiteX3946" fmla="*/ 7855093 w 10080264"/>
                <a:gd name="connsiteY3946" fmla="*/ 822655 h 3652478"/>
                <a:gd name="connsiteX3947" fmla="*/ 7881021 w 10080264"/>
                <a:gd name="connsiteY3947" fmla="*/ 817616 h 3652478"/>
                <a:gd name="connsiteX3948" fmla="*/ 7905509 w 10080264"/>
                <a:gd name="connsiteY3948" fmla="*/ 814017 h 3652478"/>
                <a:gd name="connsiteX3949" fmla="*/ 7932878 w 10080264"/>
                <a:gd name="connsiteY3949" fmla="*/ 812577 h 3652478"/>
                <a:gd name="connsiteX3950" fmla="*/ 7958807 w 10080264"/>
                <a:gd name="connsiteY3950" fmla="*/ 810778 h 3652478"/>
                <a:gd name="connsiteX3951" fmla="*/ 7985096 w 10080264"/>
                <a:gd name="connsiteY3951" fmla="*/ 810778 h 3652478"/>
                <a:gd name="connsiteX3952" fmla="*/ 8012825 w 10080264"/>
                <a:gd name="connsiteY3952" fmla="*/ 810778 h 3652478"/>
                <a:gd name="connsiteX3953" fmla="*/ 8066482 w 10080264"/>
                <a:gd name="connsiteY3953" fmla="*/ 815817 h 3652478"/>
                <a:gd name="connsiteX3954" fmla="*/ 8118339 w 10080264"/>
                <a:gd name="connsiteY3954" fmla="*/ 817616 h 3652478"/>
                <a:gd name="connsiteX3955" fmla="*/ 8171997 w 10080264"/>
                <a:gd name="connsiteY3955" fmla="*/ 815817 h 3652478"/>
                <a:gd name="connsiteX3956" fmla="*/ 8223854 w 10080264"/>
                <a:gd name="connsiteY3956" fmla="*/ 810778 h 3652478"/>
                <a:gd name="connsiteX3957" fmla="*/ 8281113 w 10080264"/>
                <a:gd name="connsiteY3957" fmla="*/ 810778 h 3652478"/>
                <a:gd name="connsiteX3958" fmla="*/ 8310643 w 10080264"/>
                <a:gd name="connsiteY3958" fmla="*/ 808978 h 3652478"/>
                <a:gd name="connsiteX3959" fmla="*/ 8341613 w 10080264"/>
                <a:gd name="connsiteY3959" fmla="*/ 807178 h 3652478"/>
                <a:gd name="connsiteX3960" fmla="*/ 8372943 w 10080264"/>
                <a:gd name="connsiteY3960" fmla="*/ 805379 h 3652478"/>
                <a:gd name="connsiteX3961" fmla="*/ 8403913 w 10080264"/>
                <a:gd name="connsiteY3961" fmla="*/ 803939 h 3652478"/>
                <a:gd name="connsiteX3962" fmla="*/ 8466214 w 10080264"/>
                <a:gd name="connsiteY3962" fmla="*/ 803939 h 3652478"/>
                <a:gd name="connsiteX3963" fmla="*/ 8485300 w 10080264"/>
                <a:gd name="connsiteY3963" fmla="*/ 803939 h 3652478"/>
                <a:gd name="connsiteX3964" fmla="*/ 8502585 w 10080264"/>
                <a:gd name="connsiteY3964" fmla="*/ 802139 h 3652478"/>
                <a:gd name="connsiteX3965" fmla="*/ 8538957 w 10080264"/>
                <a:gd name="connsiteY3965" fmla="*/ 796740 h 3652478"/>
                <a:gd name="connsiteX3966" fmla="*/ 8556603 w 10080264"/>
                <a:gd name="connsiteY3966" fmla="*/ 795300 h 3652478"/>
                <a:gd name="connsiteX3967" fmla="*/ 8575689 w 10080264"/>
                <a:gd name="connsiteY3967" fmla="*/ 793501 h 3652478"/>
                <a:gd name="connsiteX3968" fmla="*/ 8594416 w 10080264"/>
                <a:gd name="connsiteY3968" fmla="*/ 795300 h 3652478"/>
                <a:gd name="connsiteX3969" fmla="*/ 8615302 w 10080264"/>
                <a:gd name="connsiteY3969" fmla="*/ 796740 h 3652478"/>
                <a:gd name="connsiteX3970" fmla="*/ 8627546 w 10080264"/>
                <a:gd name="connsiteY3970" fmla="*/ 796740 h 3652478"/>
                <a:gd name="connsiteX3971" fmla="*/ 8634389 w 10080264"/>
                <a:gd name="connsiteY3971" fmla="*/ 798540 h 3652478"/>
                <a:gd name="connsiteX3972" fmla="*/ 8641231 w 10080264"/>
                <a:gd name="connsiteY3972" fmla="*/ 802139 h 3652478"/>
                <a:gd name="connsiteX3973" fmla="*/ 8649874 w 10080264"/>
                <a:gd name="connsiteY3973" fmla="*/ 803939 h 3652478"/>
                <a:gd name="connsiteX3974" fmla="*/ 8658517 w 10080264"/>
                <a:gd name="connsiteY3974" fmla="*/ 803939 h 3652478"/>
                <a:gd name="connsiteX3975" fmla="*/ 8694889 w 10080264"/>
                <a:gd name="connsiteY3975" fmla="*/ 810778 h 3652478"/>
                <a:gd name="connsiteX3976" fmla="*/ 8729820 w 10080264"/>
                <a:gd name="connsiteY3976" fmla="*/ 815817 h 3652478"/>
                <a:gd name="connsiteX3977" fmla="*/ 8764031 w 10080264"/>
                <a:gd name="connsiteY3977" fmla="*/ 815817 h 3652478"/>
                <a:gd name="connsiteX3978" fmla="*/ 8798963 w 10080264"/>
                <a:gd name="connsiteY3978" fmla="*/ 815817 h 3652478"/>
                <a:gd name="connsiteX3979" fmla="*/ 8837135 w 10080264"/>
                <a:gd name="connsiteY3979" fmla="*/ 812577 h 3652478"/>
                <a:gd name="connsiteX3980" fmla="*/ 8869906 w 10080264"/>
                <a:gd name="connsiteY3980" fmla="*/ 812577 h 3652478"/>
                <a:gd name="connsiteX3981" fmla="*/ 8900876 w 10080264"/>
                <a:gd name="connsiteY3981" fmla="*/ 814017 h 3652478"/>
                <a:gd name="connsiteX3982" fmla="*/ 8930406 w 10080264"/>
                <a:gd name="connsiteY3982" fmla="*/ 819416 h 3652478"/>
                <a:gd name="connsiteX3983" fmla="*/ 8942650 w 10080264"/>
                <a:gd name="connsiteY3983" fmla="*/ 821216 h 3652478"/>
                <a:gd name="connsiteX3984" fmla="*/ 8942650 w 10080264"/>
                <a:gd name="connsiteY3984" fmla="*/ 833094 h 3652478"/>
                <a:gd name="connsiteX3985" fmla="*/ 8944451 w 10080264"/>
                <a:gd name="connsiteY3985" fmla="*/ 969870 h 3652478"/>
                <a:gd name="connsiteX3986" fmla="*/ 8944451 w 10080264"/>
                <a:gd name="connsiteY3986" fmla="*/ 1035738 h 3652478"/>
                <a:gd name="connsiteX3987" fmla="*/ 8945891 w 10080264"/>
                <a:gd name="connsiteY3987" fmla="*/ 1096207 h 3652478"/>
                <a:gd name="connsiteX3988" fmla="*/ 8945891 w 10080264"/>
                <a:gd name="connsiteY3988" fmla="*/ 1125722 h 3652478"/>
                <a:gd name="connsiteX3989" fmla="*/ 8944451 w 10080264"/>
                <a:gd name="connsiteY3989" fmla="*/ 1155237 h 3652478"/>
                <a:gd name="connsiteX3990" fmla="*/ 8940850 w 10080264"/>
                <a:gd name="connsiteY3990" fmla="*/ 1184752 h 3652478"/>
                <a:gd name="connsiteX3991" fmla="*/ 8935448 w 10080264"/>
                <a:gd name="connsiteY3991" fmla="*/ 1212107 h 3652478"/>
                <a:gd name="connsiteX3992" fmla="*/ 8930406 w 10080264"/>
                <a:gd name="connsiteY3992" fmla="*/ 1239822 h 3652478"/>
                <a:gd name="connsiteX3993" fmla="*/ 8923564 w 10080264"/>
                <a:gd name="connsiteY3993" fmla="*/ 1267537 h 3652478"/>
                <a:gd name="connsiteX3994" fmla="*/ 8914921 w 10080264"/>
                <a:gd name="connsiteY3994" fmla="*/ 1293813 h 3652478"/>
                <a:gd name="connsiteX3995" fmla="*/ 8904478 w 10080264"/>
                <a:gd name="connsiteY3995" fmla="*/ 1319728 h 3652478"/>
                <a:gd name="connsiteX3996" fmla="*/ 8902677 w 10080264"/>
                <a:gd name="connsiteY3996" fmla="*/ 1322968 h 3652478"/>
                <a:gd name="connsiteX3997" fmla="*/ 8899436 w 10080264"/>
                <a:gd name="connsiteY3997" fmla="*/ 1326567 h 3652478"/>
                <a:gd name="connsiteX3998" fmla="*/ 8885391 w 10080264"/>
                <a:gd name="connsiteY3998" fmla="*/ 1335205 h 3652478"/>
                <a:gd name="connsiteX3999" fmla="*/ 8871707 w 10080264"/>
                <a:gd name="connsiteY3999" fmla="*/ 1340245 h 3652478"/>
                <a:gd name="connsiteX4000" fmla="*/ 8856222 w 10080264"/>
                <a:gd name="connsiteY4000" fmla="*/ 1342044 h 3652478"/>
                <a:gd name="connsiteX4001" fmla="*/ 8842177 w 10080264"/>
                <a:gd name="connsiteY4001" fmla="*/ 1340245 h 3652478"/>
                <a:gd name="connsiteX4002" fmla="*/ 8821290 w 10080264"/>
                <a:gd name="connsiteY4002" fmla="*/ 1337005 h 3652478"/>
                <a:gd name="connsiteX4003" fmla="*/ 8807606 w 10080264"/>
                <a:gd name="connsiteY4003" fmla="*/ 1335205 h 3652478"/>
                <a:gd name="connsiteX4004" fmla="*/ 8795362 w 10080264"/>
                <a:gd name="connsiteY4004" fmla="*/ 1331606 h 3652478"/>
                <a:gd name="connsiteX4005" fmla="*/ 8778076 w 10080264"/>
                <a:gd name="connsiteY4005" fmla="*/ 1330166 h 3652478"/>
                <a:gd name="connsiteX4006" fmla="*/ 8762591 w 10080264"/>
                <a:gd name="connsiteY4006" fmla="*/ 1328367 h 3652478"/>
                <a:gd name="connsiteX4007" fmla="*/ 8758990 w 10080264"/>
                <a:gd name="connsiteY4007" fmla="*/ 1330166 h 3652478"/>
                <a:gd name="connsiteX4008" fmla="*/ 8753948 w 10080264"/>
                <a:gd name="connsiteY4008" fmla="*/ 1331606 h 3652478"/>
                <a:gd name="connsiteX4009" fmla="*/ 8746746 w 10080264"/>
                <a:gd name="connsiteY4009" fmla="*/ 1338805 h 3652478"/>
                <a:gd name="connsiteX4010" fmla="*/ 8769433 w 10080264"/>
                <a:gd name="connsiteY4010" fmla="*/ 1392075 h 3652478"/>
                <a:gd name="connsiteX4011" fmla="*/ 8789960 w 10080264"/>
                <a:gd name="connsiteY4011" fmla="*/ 1447866 h 3652478"/>
                <a:gd name="connsiteX4012" fmla="*/ 8804004 w 10080264"/>
                <a:gd name="connsiteY4012" fmla="*/ 1480620 h 3652478"/>
                <a:gd name="connsiteX4013" fmla="*/ 8824891 w 10080264"/>
                <a:gd name="connsiteY4013" fmla="*/ 1553327 h 3652478"/>
                <a:gd name="connsiteX4014" fmla="*/ 8849019 w 10080264"/>
                <a:gd name="connsiteY4014" fmla="*/ 1632873 h 3652478"/>
                <a:gd name="connsiteX4015" fmla="*/ 8876748 w 10080264"/>
                <a:gd name="connsiteY4015" fmla="*/ 1705580 h 3652478"/>
                <a:gd name="connsiteX4016" fmla="*/ 8892234 w 10080264"/>
                <a:gd name="connsiteY4016" fmla="*/ 1740134 h 3652478"/>
                <a:gd name="connsiteX4017" fmla="*/ 8907718 w 10080264"/>
                <a:gd name="connsiteY4017" fmla="*/ 1776488 h 3652478"/>
                <a:gd name="connsiteX4018" fmla="*/ 8935448 w 10080264"/>
                <a:gd name="connsiteY4018" fmla="*/ 1842356 h 3652478"/>
                <a:gd name="connsiteX4019" fmla="*/ 8964977 w 10080264"/>
                <a:gd name="connsiteY4019" fmla="*/ 1907865 h 3652478"/>
                <a:gd name="connsiteX4020" fmla="*/ 8982623 w 10080264"/>
                <a:gd name="connsiteY4020" fmla="*/ 1895987 h 3652478"/>
                <a:gd name="connsiteX4021" fmla="*/ 8998108 w 10080264"/>
                <a:gd name="connsiteY4021" fmla="*/ 1882309 h 3652478"/>
                <a:gd name="connsiteX4022" fmla="*/ 9008552 w 10080264"/>
                <a:gd name="connsiteY4022" fmla="*/ 1868272 h 3652478"/>
                <a:gd name="connsiteX4023" fmla="*/ 9015394 w 10080264"/>
                <a:gd name="connsiteY4023" fmla="*/ 1852795 h 3652478"/>
                <a:gd name="connsiteX4024" fmla="*/ 9018635 w 10080264"/>
                <a:gd name="connsiteY4024" fmla="*/ 1842356 h 3652478"/>
                <a:gd name="connsiteX4025" fmla="*/ 9022236 w 10080264"/>
                <a:gd name="connsiteY4025" fmla="*/ 1826879 h 3652478"/>
                <a:gd name="connsiteX4026" fmla="*/ 9029078 w 10080264"/>
                <a:gd name="connsiteY4026" fmla="*/ 1809242 h 3652478"/>
                <a:gd name="connsiteX4027" fmla="*/ 9039522 w 10080264"/>
                <a:gd name="connsiteY4027" fmla="*/ 1790166 h 3652478"/>
                <a:gd name="connsiteX4028" fmla="*/ 9049965 w 10080264"/>
                <a:gd name="connsiteY4028" fmla="*/ 1762810 h 3652478"/>
                <a:gd name="connsiteX4029" fmla="*/ 9060409 w 10080264"/>
                <a:gd name="connsiteY4029" fmla="*/ 1730056 h 3652478"/>
                <a:gd name="connsiteX4030" fmla="*/ 9070492 w 10080264"/>
                <a:gd name="connsiteY4030" fmla="*/ 1700541 h 3652478"/>
                <a:gd name="connsiteX4031" fmla="*/ 9079495 w 10080264"/>
                <a:gd name="connsiteY4031" fmla="*/ 1674266 h 3652478"/>
                <a:gd name="connsiteX4032" fmla="*/ 9082736 w 10080264"/>
                <a:gd name="connsiteY4032" fmla="*/ 1658789 h 3652478"/>
                <a:gd name="connsiteX4033" fmla="*/ 9088138 w 10080264"/>
                <a:gd name="connsiteY4033" fmla="*/ 1643311 h 3652478"/>
                <a:gd name="connsiteX4034" fmla="*/ 9098581 w 10080264"/>
                <a:gd name="connsiteY4034" fmla="*/ 1615596 h 3652478"/>
                <a:gd name="connsiteX4035" fmla="*/ 9112266 w 10080264"/>
                <a:gd name="connsiteY4035" fmla="*/ 1584642 h 3652478"/>
                <a:gd name="connsiteX4036" fmla="*/ 9129552 w 10080264"/>
                <a:gd name="connsiteY4036" fmla="*/ 1553327 h 3652478"/>
                <a:gd name="connsiteX4037" fmla="*/ 9143596 w 10080264"/>
                <a:gd name="connsiteY4037" fmla="*/ 1527052 h 3652478"/>
                <a:gd name="connsiteX4038" fmla="*/ 9154040 w 10080264"/>
                <a:gd name="connsiteY4038" fmla="*/ 1499697 h 3652478"/>
                <a:gd name="connsiteX4039" fmla="*/ 9159081 w 10080264"/>
                <a:gd name="connsiteY4039" fmla="*/ 1494298 h 3652478"/>
                <a:gd name="connsiteX4040" fmla="*/ 9155480 w 10080264"/>
                <a:gd name="connsiteY4040" fmla="*/ 1487459 h 3652478"/>
                <a:gd name="connsiteX4041" fmla="*/ 9154040 w 10080264"/>
                <a:gd name="connsiteY4041" fmla="*/ 1480620 h 3652478"/>
                <a:gd name="connsiteX4042" fmla="*/ 9154040 w 10080264"/>
                <a:gd name="connsiteY4042" fmla="*/ 1468382 h 3652478"/>
                <a:gd name="connsiteX4043" fmla="*/ 9154040 w 10080264"/>
                <a:gd name="connsiteY4043" fmla="*/ 1463343 h 3652478"/>
                <a:gd name="connsiteX4044" fmla="*/ 9155480 w 10080264"/>
                <a:gd name="connsiteY4044" fmla="*/ 1459744 h 3652478"/>
                <a:gd name="connsiteX4045" fmla="*/ 9172766 w 10080264"/>
                <a:gd name="connsiteY4045" fmla="*/ 1430229 h 3652478"/>
                <a:gd name="connsiteX4046" fmla="*/ 9190051 w 10080264"/>
                <a:gd name="connsiteY4046" fmla="*/ 1400714 h 3652478"/>
                <a:gd name="connsiteX4047" fmla="*/ 9196894 w 10080264"/>
                <a:gd name="connsiteY4047" fmla="*/ 1385237 h 3652478"/>
                <a:gd name="connsiteX4048" fmla="*/ 9204096 w 10080264"/>
                <a:gd name="connsiteY4048" fmla="*/ 1367960 h 3652478"/>
                <a:gd name="connsiteX4049" fmla="*/ 9198694 w 10080264"/>
                <a:gd name="connsiteY4049" fmla="*/ 1362921 h 3652478"/>
                <a:gd name="connsiteX4050" fmla="*/ 9191852 w 10080264"/>
                <a:gd name="connsiteY4050" fmla="*/ 1356082 h 3652478"/>
                <a:gd name="connsiteX4051" fmla="*/ 9188251 w 10080264"/>
                <a:gd name="connsiteY4051" fmla="*/ 1348883 h 3652478"/>
                <a:gd name="connsiteX4052" fmla="*/ 9185010 w 10080264"/>
                <a:gd name="connsiteY4052" fmla="*/ 1342044 h 3652478"/>
                <a:gd name="connsiteX4053" fmla="*/ 9181408 w 10080264"/>
                <a:gd name="connsiteY4053" fmla="*/ 1337005 h 3652478"/>
                <a:gd name="connsiteX4054" fmla="*/ 9176367 w 10080264"/>
                <a:gd name="connsiteY4054" fmla="*/ 1337005 h 3652478"/>
                <a:gd name="connsiteX4055" fmla="*/ 9165923 w 10080264"/>
                <a:gd name="connsiteY4055" fmla="*/ 1337005 h 3652478"/>
                <a:gd name="connsiteX4056" fmla="*/ 9155480 w 10080264"/>
                <a:gd name="connsiteY4056" fmla="*/ 1338805 h 3652478"/>
                <a:gd name="connsiteX4057" fmla="*/ 9141796 w 10080264"/>
                <a:gd name="connsiteY4057" fmla="*/ 1342044 h 3652478"/>
                <a:gd name="connsiteX4058" fmla="*/ 9131352 w 10080264"/>
                <a:gd name="connsiteY4058" fmla="*/ 1347443 h 3652478"/>
                <a:gd name="connsiteX4059" fmla="*/ 9120909 w 10080264"/>
                <a:gd name="connsiteY4059" fmla="*/ 1347443 h 3652478"/>
                <a:gd name="connsiteX4060" fmla="*/ 9110465 w 10080264"/>
                <a:gd name="connsiteY4060" fmla="*/ 1347443 h 3652478"/>
                <a:gd name="connsiteX4061" fmla="*/ 9101822 w 10080264"/>
                <a:gd name="connsiteY4061" fmla="*/ 1342044 h 3652478"/>
                <a:gd name="connsiteX4062" fmla="*/ 9100022 w 10080264"/>
                <a:gd name="connsiteY4062" fmla="*/ 1347443 h 3652478"/>
                <a:gd name="connsiteX4063" fmla="*/ 9100022 w 10080264"/>
                <a:gd name="connsiteY4063" fmla="*/ 1352482 h 3652478"/>
                <a:gd name="connsiteX4064" fmla="*/ 9093180 w 10080264"/>
                <a:gd name="connsiteY4064" fmla="*/ 1364720 h 3652478"/>
                <a:gd name="connsiteX4065" fmla="*/ 9089578 w 10080264"/>
                <a:gd name="connsiteY4065" fmla="*/ 1369759 h 3652478"/>
                <a:gd name="connsiteX4066" fmla="*/ 9084537 w 10080264"/>
                <a:gd name="connsiteY4066" fmla="*/ 1372999 h 3652478"/>
                <a:gd name="connsiteX4067" fmla="*/ 9079495 w 10080264"/>
                <a:gd name="connsiteY4067" fmla="*/ 1376598 h 3652478"/>
                <a:gd name="connsiteX4068" fmla="*/ 9074093 w 10080264"/>
                <a:gd name="connsiteY4068" fmla="*/ 1380198 h 3652478"/>
                <a:gd name="connsiteX4069" fmla="*/ 9060409 w 10080264"/>
                <a:gd name="connsiteY4069" fmla="*/ 1381637 h 3652478"/>
                <a:gd name="connsiteX4070" fmla="*/ 9051766 w 10080264"/>
                <a:gd name="connsiteY4070" fmla="*/ 1380198 h 3652478"/>
                <a:gd name="connsiteX4071" fmla="*/ 9041322 w 10080264"/>
                <a:gd name="connsiteY4071" fmla="*/ 1376598 h 3652478"/>
                <a:gd name="connsiteX4072" fmla="*/ 9030879 w 10080264"/>
                <a:gd name="connsiteY4072" fmla="*/ 1371559 h 3652478"/>
                <a:gd name="connsiteX4073" fmla="*/ 9022236 w 10080264"/>
                <a:gd name="connsiteY4073" fmla="*/ 1364720 h 3652478"/>
                <a:gd name="connsiteX4074" fmla="*/ 9013593 w 10080264"/>
                <a:gd name="connsiteY4074" fmla="*/ 1354282 h 3652478"/>
                <a:gd name="connsiteX4075" fmla="*/ 9006751 w 10080264"/>
                <a:gd name="connsiteY4075" fmla="*/ 1338805 h 3652478"/>
                <a:gd name="connsiteX4076" fmla="*/ 9004950 w 10080264"/>
                <a:gd name="connsiteY4076" fmla="*/ 1330166 h 3652478"/>
                <a:gd name="connsiteX4077" fmla="*/ 9003150 w 10080264"/>
                <a:gd name="connsiteY4077" fmla="*/ 1321528 h 3652478"/>
                <a:gd name="connsiteX4078" fmla="*/ 9003150 w 10080264"/>
                <a:gd name="connsiteY4078" fmla="*/ 1309290 h 3652478"/>
                <a:gd name="connsiteX4079" fmla="*/ 9003150 w 10080264"/>
                <a:gd name="connsiteY4079" fmla="*/ 1297052 h 3652478"/>
                <a:gd name="connsiteX4080" fmla="*/ 9004950 w 10080264"/>
                <a:gd name="connsiteY4080" fmla="*/ 1269337 h 3652478"/>
                <a:gd name="connsiteX4081" fmla="*/ 9006751 w 10080264"/>
                <a:gd name="connsiteY4081" fmla="*/ 1241622 h 3652478"/>
                <a:gd name="connsiteX4082" fmla="*/ 9006751 w 10080264"/>
                <a:gd name="connsiteY4082" fmla="*/ 1189791 h 3652478"/>
                <a:gd name="connsiteX4083" fmla="*/ 9006751 w 10080264"/>
                <a:gd name="connsiteY4083" fmla="*/ 1094408 h 3652478"/>
                <a:gd name="connsiteX4084" fmla="*/ 9004950 w 10080264"/>
                <a:gd name="connsiteY4084" fmla="*/ 1047976 h 3652478"/>
                <a:gd name="connsiteX4085" fmla="*/ 9003150 w 10080264"/>
                <a:gd name="connsiteY4085" fmla="*/ 999384 h 3652478"/>
                <a:gd name="connsiteX4086" fmla="*/ 9001710 w 10080264"/>
                <a:gd name="connsiteY4086" fmla="*/ 952593 h 3652478"/>
                <a:gd name="connsiteX4087" fmla="*/ 8999909 w 10080264"/>
                <a:gd name="connsiteY4087" fmla="*/ 905801 h 3652478"/>
                <a:gd name="connsiteX4088" fmla="*/ 8999909 w 10080264"/>
                <a:gd name="connsiteY4088" fmla="*/ 819416 h 3652478"/>
                <a:gd name="connsiteX4089" fmla="*/ 8999909 w 10080264"/>
                <a:gd name="connsiteY4089" fmla="*/ 798540 h 3652478"/>
                <a:gd name="connsiteX4090" fmla="*/ 9018635 w 10080264"/>
                <a:gd name="connsiteY4090" fmla="*/ 803939 h 3652478"/>
                <a:gd name="connsiteX4091" fmla="*/ 9029078 w 10080264"/>
                <a:gd name="connsiteY4091" fmla="*/ 808978 h 3652478"/>
                <a:gd name="connsiteX4092" fmla="*/ 9037721 w 10080264"/>
                <a:gd name="connsiteY4092" fmla="*/ 814017 h 3652478"/>
                <a:gd name="connsiteX4093" fmla="*/ 9046364 w 10080264"/>
                <a:gd name="connsiteY4093" fmla="*/ 819416 h 3652478"/>
                <a:gd name="connsiteX4094" fmla="*/ 9055007 w 10080264"/>
                <a:gd name="connsiteY4094" fmla="*/ 826255 h 3652478"/>
                <a:gd name="connsiteX4095" fmla="*/ 9058608 w 10080264"/>
                <a:gd name="connsiteY4095" fmla="*/ 833094 h 3652478"/>
                <a:gd name="connsiteX4096" fmla="*/ 9061849 w 10080264"/>
                <a:gd name="connsiteY4096" fmla="*/ 838133 h 3652478"/>
                <a:gd name="connsiteX4097" fmla="*/ 9065450 w 10080264"/>
                <a:gd name="connsiteY4097" fmla="*/ 843532 h 3652478"/>
                <a:gd name="connsiteX4098" fmla="*/ 9091379 w 10080264"/>
                <a:gd name="connsiteY4098" fmla="*/ 833094 h 3652478"/>
                <a:gd name="connsiteX4099" fmla="*/ 9119108 w 10080264"/>
                <a:gd name="connsiteY4099" fmla="*/ 824455 h 3652478"/>
                <a:gd name="connsiteX4100" fmla="*/ 9150438 w 10080264"/>
                <a:gd name="connsiteY4100" fmla="*/ 819416 h 3652478"/>
                <a:gd name="connsiteX4101" fmla="*/ 9181408 w 10080264"/>
                <a:gd name="connsiteY4101" fmla="*/ 815817 h 3652478"/>
                <a:gd name="connsiteX4102" fmla="*/ 9212739 w 10080264"/>
                <a:gd name="connsiteY4102" fmla="*/ 810778 h 3652478"/>
                <a:gd name="connsiteX4103" fmla="*/ 9240468 w 10080264"/>
                <a:gd name="connsiteY4103" fmla="*/ 803939 h 3652478"/>
                <a:gd name="connsiteX4104" fmla="*/ 9268197 w 10080264"/>
                <a:gd name="connsiteY4104" fmla="*/ 795300 h 3652478"/>
                <a:gd name="connsiteX4105" fmla="*/ 9292325 w 10080264"/>
                <a:gd name="connsiteY4105" fmla="*/ 783063 h 3652478"/>
                <a:gd name="connsiteX4106" fmla="*/ 524307 w 10080264"/>
                <a:gd name="connsiteY4106" fmla="*/ 769015 h 3652478"/>
                <a:gd name="connsiteX4107" fmla="*/ 515671 w 10080264"/>
                <a:gd name="connsiteY4107" fmla="*/ 775856 h 3652478"/>
                <a:gd name="connsiteX4108" fmla="*/ 522508 w 10080264"/>
                <a:gd name="connsiteY4108" fmla="*/ 774056 h 3652478"/>
                <a:gd name="connsiteX4109" fmla="*/ 7051945 w 10080264"/>
                <a:gd name="connsiteY4109" fmla="*/ 765175 h 3652478"/>
                <a:gd name="connsiteX4110" fmla="*/ 7084714 w 10080264"/>
                <a:gd name="connsiteY4110" fmla="*/ 765175 h 3652478"/>
                <a:gd name="connsiteX4111" fmla="*/ 7119284 w 10080264"/>
                <a:gd name="connsiteY4111" fmla="*/ 765175 h 3652478"/>
                <a:gd name="connsiteX4112" fmla="*/ 7156015 w 10080264"/>
                <a:gd name="connsiteY4112" fmla="*/ 770216 h 3652478"/>
                <a:gd name="connsiteX4113" fmla="*/ 7190585 w 10080264"/>
                <a:gd name="connsiteY4113" fmla="*/ 777417 h 3652478"/>
                <a:gd name="connsiteX4114" fmla="*/ 7223354 w 10080264"/>
                <a:gd name="connsiteY4114" fmla="*/ 786059 h 3652478"/>
                <a:gd name="connsiteX4115" fmla="*/ 7252522 w 10080264"/>
                <a:gd name="connsiteY4115" fmla="*/ 797941 h 3652478"/>
                <a:gd name="connsiteX4116" fmla="*/ 7282051 w 10080264"/>
                <a:gd name="connsiteY4116" fmla="*/ 813424 h 3652478"/>
                <a:gd name="connsiteX4117" fmla="*/ 7308338 w 10080264"/>
                <a:gd name="connsiteY4117" fmla="*/ 830708 h 3652478"/>
                <a:gd name="connsiteX4118" fmla="*/ 7334266 w 10080264"/>
                <a:gd name="connsiteY4118" fmla="*/ 849791 h 3652478"/>
                <a:gd name="connsiteX4119" fmla="*/ 7356592 w 10080264"/>
                <a:gd name="connsiteY4119" fmla="*/ 874276 h 3652478"/>
                <a:gd name="connsiteX4120" fmla="*/ 7373877 w 10080264"/>
                <a:gd name="connsiteY4120" fmla="*/ 881118 h 3652478"/>
                <a:gd name="connsiteX4121" fmla="*/ 7389362 w 10080264"/>
                <a:gd name="connsiteY4121" fmla="*/ 891560 h 3652478"/>
                <a:gd name="connsiteX4122" fmla="*/ 7407007 w 10080264"/>
                <a:gd name="connsiteY4122" fmla="*/ 902002 h 3652478"/>
                <a:gd name="connsiteX4123" fmla="*/ 7424292 w 10080264"/>
                <a:gd name="connsiteY4123" fmla="*/ 915684 h 3652478"/>
                <a:gd name="connsiteX4124" fmla="*/ 7434735 w 10080264"/>
                <a:gd name="connsiteY4124" fmla="*/ 924326 h 3652478"/>
                <a:gd name="connsiteX4125" fmla="*/ 7443377 w 10080264"/>
                <a:gd name="connsiteY4125" fmla="*/ 934768 h 3652478"/>
                <a:gd name="connsiteX4126" fmla="*/ 7458862 w 10080264"/>
                <a:gd name="connsiteY4126" fmla="*/ 955652 h 3652478"/>
                <a:gd name="connsiteX4127" fmla="*/ 7476146 w 10080264"/>
                <a:gd name="connsiteY4127" fmla="*/ 983017 h 3652478"/>
                <a:gd name="connsiteX4128" fmla="*/ 7477947 w 10080264"/>
                <a:gd name="connsiteY4128" fmla="*/ 986618 h 3652478"/>
                <a:gd name="connsiteX4129" fmla="*/ 7477947 w 10080264"/>
                <a:gd name="connsiteY4129" fmla="*/ 1000661 h 3652478"/>
                <a:gd name="connsiteX4130" fmla="*/ 7467504 w 10080264"/>
                <a:gd name="connsiteY4130" fmla="*/ 1007502 h 3652478"/>
                <a:gd name="connsiteX4131" fmla="*/ 7464263 w 10080264"/>
                <a:gd name="connsiteY4131" fmla="*/ 1007502 h 3652478"/>
                <a:gd name="connsiteX4132" fmla="*/ 7465703 w 10080264"/>
                <a:gd name="connsiteY4132" fmla="*/ 1011103 h 3652478"/>
                <a:gd name="connsiteX4133" fmla="*/ 7469305 w 10080264"/>
                <a:gd name="connsiteY4133" fmla="*/ 1014343 h 3652478"/>
                <a:gd name="connsiteX4134" fmla="*/ 7472906 w 10080264"/>
                <a:gd name="connsiteY4134" fmla="*/ 1019744 h 3652478"/>
                <a:gd name="connsiteX4135" fmla="*/ 7481188 w 10080264"/>
                <a:gd name="connsiteY4135" fmla="*/ 1019744 h 3652478"/>
                <a:gd name="connsiteX4136" fmla="*/ 7488390 w 10080264"/>
                <a:gd name="connsiteY4136" fmla="*/ 1021545 h 3652478"/>
                <a:gd name="connsiteX4137" fmla="*/ 7497032 w 10080264"/>
                <a:gd name="connsiteY4137" fmla="*/ 1022985 h 3652478"/>
                <a:gd name="connsiteX4138" fmla="*/ 7503874 w 10080264"/>
                <a:gd name="connsiteY4138" fmla="*/ 1026586 h 3652478"/>
                <a:gd name="connsiteX4139" fmla="*/ 7508916 w 10080264"/>
                <a:gd name="connsiteY4139" fmla="*/ 1030186 h 3652478"/>
                <a:gd name="connsiteX4140" fmla="*/ 7515758 w 10080264"/>
                <a:gd name="connsiteY4140" fmla="*/ 1037028 h 3652478"/>
                <a:gd name="connsiteX4141" fmla="*/ 7521159 w 10080264"/>
                <a:gd name="connsiteY4141" fmla="*/ 1043869 h 3652478"/>
                <a:gd name="connsiteX4142" fmla="*/ 7526201 w 10080264"/>
                <a:gd name="connsiteY4142" fmla="*/ 1050710 h 3652478"/>
                <a:gd name="connsiteX4143" fmla="*/ 7528001 w 10080264"/>
                <a:gd name="connsiteY4143" fmla="*/ 1062953 h 3652478"/>
                <a:gd name="connsiteX4144" fmla="*/ 7529802 w 10080264"/>
                <a:gd name="connsiteY4144" fmla="*/ 1071594 h 3652478"/>
                <a:gd name="connsiteX4145" fmla="*/ 7528001 w 10080264"/>
                <a:gd name="connsiteY4145" fmla="*/ 1080236 h 3652478"/>
                <a:gd name="connsiteX4146" fmla="*/ 7524400 w 10080264"/>
                <a:gd name="connsiteY4146" fmla="*/ 1088878 h 3652478"/>
                <a:gd name="connsiteX4147" fmla="*/ 7521159 w 10080264"/>
                <a:gd name="connsiteY4147" fmla="*/ 1092478 h 3652478"/>
                <a:gd name="connsiteX4148" fmla="*/ 7528001 w 10080264"/>
                <a:gd name="connsiteY4148" fmla="*/ 1093919 h 3652478"/>
                <a:gd name="connsiteX4149" fmla="*/ 7536644 w 10080264"/>
                <a:gd name="connsiteY4149" fmla="*/ 1095719 h 3652478"/>
                <a:gd name="connsiteX4150" fmla="*/ 7547087 w 10080264"/>
                <a:gd name="connsiteY4150" fmla="*/ 1100760 h 3652478"/>
                <a:gd name="connsiteX4151" fmla="*/ 7553929 w 10080264"/>
                <a:gd name="connsiteY4151" fmla="*/ 1102560 h 3652478"/>
                <a:gd name="connsiteX4152" fmla="*/ 7555729 w 10080264"/>
                <a:gd name="connsiteY4152" fmla="*/ 1109402 h 3652478"/>
                <a:gd name="connsiteX4153" fmla="*/ 7576615 w 10080264"/>
                <a:gd name="connsiteY4153" fmla="*/ 1167013 h 3652478"/>
                <a:gd name="connsiteX4154" fmla="*/ 7597501 w 10080264"/>
                <a:gd name="connsiteY4154" fmla="*/ 1227504 h 3652478"/>
                <a:gd name="connsiteX4155" fmla="*/ 7616587 w 10080264"/>
                <a:gd name="connsiteY4155" fmla="*/ 1289796 h 3652478"/>
                <a:gd name="connsiteX4156" fmla="*/ 7633872 w 10080264"/>
                <a:gd name="connsiteY4156" fmla="*/ 1353889 h 3652478"/>
                <a:gd name="connsiteX4157" fmla="*/ 7647556 w 10080264"/>
                <a:gd name="connsiteY4157" fmla="*/ 1423022 h 3652478"/>
                <a:gd name="connsiteX4158" fmla="*/ 7701211 w 10080264"/>
                <a:gd name="connsiteY4158" fmla="*/ 1397097 h 3652478"/>
                <a:gd name="connsiteX4159" fmla="*/ 7650796 w 10080264"/>
                <a:gd name="connsiteY4159" fmla="*/ 1435265 h 3652478"/>
                <a:gd name="connsiteX4160" fmla="*/ 7661239 w 10080264"/>
                <a:gd name="connsiteY4160" fmla="*/ 1509439 h 3652478"/>
                <a:gd name="connsiteX4161" fmla="*/ 7669882 w 10080264"/>
                <a:gd name="connsiteY4161" fmla="*/ 1565250 h 3652478"/>
                <a:gd name="connsiteX4162" fmla="*/ 7677084 w 10080264"/>
                <a:gd name="connsiteY4162" fmla="*/ 1620340 h 3652478"/>
                <a:gd name="connsiteX4163" fmla="*/ 7692568 w 10080264"/>
                <a:gd name="connsiteY4163" fmla="*/ 1728001 h 3652478"/>
                <a:gd name="connsiteX4164" fmla="*/ 7703012 w 10080264"/>
                <a:gd name="connsiteY4164" fmla="*/ 1837102 h 3652478"/>
                <a:gd name="connsiteX4165" fmla="*/ 7708053 w 10080264"/>
                <a:gd name="connsiteY4165" fmla="*/ 1893993 h 3652478"/>
                <a:gd name="connsiteX4166" fmla="*/ 7711654 w 10080264"/>
                <a:gd name="connsiteY4166" fmla="*/ 1954485 h 3652478"/>
                <a:gd name="connsiteX4167" fmla="*/ 7713455 w 10080264"/>
                <a:gd name="connsiteY4167" fmla="*/ 1973568 h 3652478"/>
                <a:gd name="connsiteX4168" fmla="*/ 7713455 w 10080264"/>
                <a:gd name="connsiteY4168" fmla="*/ 1993012 h 3652478"/>
                <a:gd name="connsiteX4169" fmla="*/ 7713455 w 10080264"/>
                <a:gd name="connsiteY4169" fmla="*/ 2011736 h 3652478"/>
                <a:gd name="connsiteX4170" fmla="*/ 7711654 w 10080264"/>
                <a:gd name="connsiteY4170" fmla="*/ 2029019 h 3652478"/>
                <a:gd name="connsiteX4171" fmla="*/ 7708053 w 10080264"/>
                <a:gd name="connsiteY4171" fmla="*/ 2044502 h 3652478"/>
                <a:gd name="connsiteX4172" fmla="*/ 7708053 w 10080264"/>
                <a:gd name="connsiteY4172" fmla="*/ 2060345 h 3652478"/>
                <a:gd name="connsiteX4173" fmla="*/ 7708053 w 10080264"/>
                <a:gd name="connsiteY4173" fmla="*/ 2074028 h 3652478"/>
                <a:gd name="connsiteX4174" fmla="*/ 7711654 w 10080264"/>
                <a:gd name="connsiteY4174" fmla="*/ 2088071 h 3652478"/>
                <a:gd name="connsiteX4175" fmla="*/ 7711654 w 10080264"/>
                <a:gd name="connsiteY4175" fmla="*/ 2103554 h 3652478"/>
                <a:gd name="connsiteX4176" fmla="*/ 7713455 w 10080264"/>
                <a:gd name="connsiteY4176" fmla="*/ 2119037 h 3652478"/>
                <a:gd name="connsiteX4177" fmla="*/ 7716696 w 10080264"/>
                <a:gd name="connsiteY4177" fmla="*/ 2133079 h 3652478"/>
                <a:gd name="connsiteX4178" fmla="*/ 7722097 w 10080264"/>
                <a:gd name="connsiteY4178" fmla="*/ 2145322 h 3652478"/>
                <a:gd name="connsiteX4179" fmla="*/ 7723898 w 10080264"/>
                <a:gd name="connsiteY4179" fmla="*/ 2157204 h 3652478"/>
                <a:gd name="connsiteX4180" fmla="*/ 7727139 w 10080264"/>
                <a:gd name="connsiteY4180" fmla="*/ 2179528 h 3652478"/>
                <a:gd name="connsiteX4181" fmla="*/ 7728939 w 10080264"/>
                <a:gd name="connsiteY4181" fmla="*/ 2198612 h 3652478"/>
                <a:gd name="connsiteX4182" fmla="*/ 7739382 w 10080264"/>
                <a:gd name="connsiteY4182" fmla="*/ 2204013 h 3652478"/>
                <a:gd name="connsiteX4183" fmla="*/ 7753066 w 10080264"/>
                <a:gd name="connsiteY4183" fmla="*/ 2210854 h 3652478"/>
                <a:gd name="connsiteX4184" fmla="*/ 7772152 w 10080264"/>
                <a:gd name="connsiteY4184" fmla="*/ 2216255 h 3652478"/>
                <a:gd name="connsiteX4185" fmla="*/ 7796278 w 10080264"/>
                <a:gd name="connsiteY4185" fmla="*/ 2223097 h 3652478"/>
                <a:gd name="connsiteX4186" fmla="*/ 7822566 w 10080264"/>
                <a:gd name="connsiteY4186" fmla="*/ 2228138 h 3652478"/>
                <a:gd name="connsiteX4187" fmla="*/ 7846693 w 10080264"/>
                <a:gd name="connsiteY4187" fmla="*/ 2231738 h 3652478"/>
                <a:gd name="connsiteX4188" fmla="*/ 7867579 w 10080264"/>
                <a:gd name="connsiteY4188" fmla="*/ 2231738 h 3652478"/>
                <a:gd name="connsiteX4189" fmla="*/ 7886664 w 10080264"/>
                <a:gd name="connsiteY4189" fmla="*/ 2229938 h 3652478"/>
                <a:gd name="connsiteX4190" fmla="*/ 7897107 w 10080264"/>
                <a:gd name="connsiteY4190" fmla="*/ 2228138 h 3652478"/>
                <a:gd name="connsiteX4191" fmla="*/ 7905750 w 10080264"/>
                <a:gd name="connsiteY4191" fmla="*/ 2226337 h 3652478"/>
                <a:gd name="connsiteX4192" fmla="*/ 7912592 w 10080264"/>
                <a:gd name="connsiteY4192" fmla="*/ 2223097 h 3652478"/>
                <a:gd name="connsiteX4193" fmla="*/ 7917633 w 10080264"/>
                <a:gd name="connsiteY4193" fmla="*/ 2219496 h 3652478"/>
                <a:gd name="connsiteX4194" fmla="*/ 7926276 w 10080264"/>
                <a:gd name="connsiteY4194" fmla="*/ 2214455 h 3652478"/>
                <a:gd name="connsiteX4195" fmla="*/ 7933118 w 10080264"/>
                <a:gd name="connsiteY4195" fmla="*/ 2210854 h 3652478"/>
                <a:gd name="connsiteX4196" fmla="*/ 7939960 w 10080264"/>
                <a:gd name="connsiteY4196" fmla="*/ 2209054 h 3652478"/>
                <a:gd name="connsiteX4197" fmla="*/ 7947162 w 10080264"/>
                <a:gd name="connsiteY4197" fmla="*/ 2209054 h 3652478"/>
                <a:gd name="connsiteX4198" fmla="*/ 7954004 w 10080264"/>
                <a:gd name="connsiteY4198" fmla="*/ 2210854 h 3652478"/>
                <a:gd name="connsiteX4199" fmla="*/ 7960846 w 10080264"/>
                <a:gd name="connsiteY4199" fmla="*/ 2212655 h 3652478"/>
                <a:gd name="connsiteX4200" fmla="*/ 7974890 w 10080264"/>
                <a:gd name="connsiteY4200" fmla="*/ 2221296 h 3652478"/>
                <a:gd name="connsiteX4201" fmla="*/ 7979931 w 10080264"/>
                <a:gd name="connsiteY4201" fmla="*/ 2224897 h 3652478"/>
                <a:gd name="connsiteX4202" fmla="*/ 7981732 w 10080264"/>
                <a:gd name="connsiteY4202" fmla="*/ 2229938 h 3652478"/>
                <a:gd name="connsiteX4203" fmla="*/ 7983532 w 10080264"/>
                <a:gd name="connsiteY4203" fmla="*/ 2242180 h 3652478"/>
                <a:gd name="connsiteX4204" fmla="*/ 7981732 w 10080264"/>
                <a:gd name="connsiteY4204" fmla="*/ 2252622 h 3652478"/>
                <a:gd name="connsiteX4205" fmla="*/ 7979931 w 10080264"/>
                <a:gd name="connsiteY4205" fmla="*/ 2261264 h 3652478"/>
                <a:gd name="connsiteX4206" fmla="*/ 7976690 w 10080264"/>
                <a:gd name="connsiteY4206" fmla="*/ 2268105 h 3652478"/>
                <a:gd name="connsiteX4207" fmla="*/ 7973089 w 10080264"/>
                <a:gd name="connsiteY4207" fmla="*/ 2273146 h 3652478"/>
                <a:gd name="connsiteX4208" fmla="*/ 7969488 w 10080264"/>
                <a:gd name="connsiteY4208" fmla="*/ 2276747 h 3652478"/>
                <a:gd name="connsiteX4209" fmla="*/ 7959045 w 10080264"/>
                <a:gd name="connsiteY4209" fmla="*/ 2281788 h 3652478"/>
                <a:gd name="connsiteX4210" fmla="*/ 7955804 w 10080264"/>
                <a:gd name="connsiteY4210" fmla="*/ 2283588 h 3652478"/>
                <a:gd name="connsiteX4211" fmla="*/ 7952203 w 10080264"/>
                <a:gd name="connsiteY4211" fmla="*/ 2288989 h 3652478"/>
                <a:gd name="connsiteX4212" fmla="*/ 7952203 w 10080264"/>
                <a:gd name="connsiteY4212" fmla="*/ 2295831 h 3652478"/>
                <a:gd name="connsiteX4213" fmla="*/ 7950403 w 10080264"/>
                <a:gd name="connsiteY4213" fmla="*/ 2300872 h 3652478"/>
                <a:gd name="connsiteX4214" fmla="*/ 7952203 w 10080264"/>
                <a:gd name="connsiteY4214" fmla="*/ 2316355 h 3652478"/>
                <a:gd name="connsiteX4215" fmla="*/ 7955804 w 10080264"/>
                <a:gd name="connsiteY4215" fmla="*/ 2328597 h 3652478"/>
                <a:gd name="connsiteX4216" fmla="*/ 7960846 w 10080264"/>
                <a:gd name="connsiteY4216" fmla="*/ 2337239 h 3652478"/>
                <a:gd name="connsiteX4217" fmla="*/ 7966247 w 10080264"/>
                <a:gd name="connsiteY4217" fmla="*/ 2342280 h 3652478"/>
                <a:gd name="connsiteX4218" fmla="*/ 7974890 w 10080264"/>
                <a:gd name="connsiteY4218" fmla="*/ 2351281 h 3652478"/>
                <a:gd name="connsiteX4219" fmla="*/ 7987133 w 10080264"/>
                <a:gd name="connsiteY4219" fmla="*/ 2359923 h 3652478"/>
                <a:gd name="connsiteX4220" fmla="*/ 8011260 w 10080264"/>
                <a:gd name="connsiteY4220" fmla="*/ 2373606 h 3652478"/>
                <a:gd name="connsiteX4221" fmla="*/ 8018102 w 10080264"/>
                <a:gd name="connsiteY4221" fmla="*/ 2379007 h 3652478"/>
                <a:gd name="connsiteX4222" fmla="*/ 8018102 w 10080264"/>
                <a:gd name="connsiteY4222" fmla="*/ 2387648 h 3652478"/>
                <a:gd name="connsiteX4223" fmla="*/ 8018102 w 10080264"/>
                <a:gd name="connsiteY4223" fmla="*/ 2398090 h 3652478"/>
                <a:gd name="connsiteX4224" fmla="*/ 8016662 w 10080264"/>
                <a:gd name="connsiteY4224" fmla="*/ 2406732 h 3652478"/>
                <a:gd name="connsiteX4225" fmla="*/ 8013061 w 10080264"/>
                <a:gd name="connsiteY4225" fmla="*/ 2415374 h 3652478"/>
                <a:gd name="connsiteX4226" fmla="*/ 8007659 w 10080264"/>
                <a:gd name="connsiteY4226" fmla="*/ 2420415 h 3652478"/>
                <a:gd name="connsiteX4227" fmla="*/ 8002618 w 10080264"/>
                <a:gd name="connsiteY4227" fmla="*/ 2425816 h 3652478"/>
                <a:gd name="connsiteX4228" fmla="*/ 7997216 w 10080264"/>
                <a:gd name="connsiteY4228" fmla="*/ 2429056 h 3652478"/>
                <a:gd name="connsiteX4229" fmla="*/ 7992175 w 10080264"/>
                <a:gd name="connsiteY4229" fmla="*/ 2430857 h 3652478"/>
                <a:gd name="connsiteX4230" fmla="*/ 7985333 w 10080264"/>
                <a:gd name="connsiteY4230" fmla="*/ 2432657 h 3652478"/>
                <a:gd name="connsiteX4231" fmla="*/ 7981732 w 10080264"/>
                <a:gd name="connsiteY4231" fmla="*/ 2432657 h 3652478"/>
                <a:gd name="connsiteX4232" fmla="*/ 7981732 w 10080264"/>
                <a:gd name="connsiteY4232" fmla="*/ 2435898 h 3652478"/>
                <a:gd name="connsiteX4233" fmla="*/ 7981732 w 10080264"/>
                <a:gd name="connsiteY4233" fmla="*/ 2515833 h 3652478"/>
                <a:gd name="connsiteX4234" fmla="*/ 7979931 w 10080264"/>
                <a:gd name="connsiteY4234" fmla="*/ 2533116 h 3652478"/>
                <a:gd name="connsiteX4235" fmla="*/ 7983532 w 10080264"/>
                <a:gd name="connsiteY4235" fmla="*/ 2548599 h 3652478"/>
                <a:gd name="connsiteX4236" fmla="*/ 7987133 w 10080264"/>
                <a:gd name="connsiteY4236" fmla="*/ 2560842 h 3652478"/>
                <a:gd name="connsiteX4237" fmla="*/ 7995776 w 10080264"/>
                <a:gd name="connsiteY4237" fmla="*/ 2570564 h 3652478"/>
                <a:gd name="connsiteX4238" fmla="*/ 8002618 w 10080264"/>
                <a:gd name="connsiteY4238" fmla="*/ 2577765 h 3652478"/>
                <a:gd name="connsiteX4239" fmla="*/ 7999017 w 10080264"/>
                <a:gd name="connsiteY4239" fmla="*/ 2586407 h 3652478"/>
                <a:gd name="connsiteX4240" fmla="*/ 7993975 w 10080264"/>
                <a:gd name="connsiteY4240" fmla="*/ 2598289 h 3652478"/>
                <a:gd name="connsiteX4241" fmla="*/ 7987133 w 10080264"/>
                <a:gd name="connsiteY4241" fmla="*/ 2606931 h 3652478"/>
                <a:gd name="connsiteX4242" fmla="*/ 7978131 w 10080264"/>
                <a:gd name="connsiteY4242" fmla="*/ 2614132 h 3652478"/>
                <a:gd name="connsiteX4243" fmla="*/ 7968048 w 10080264"/>
                <a:gd name="connsiteY4243" fmla="*/ 2619173 h 3652478"/>
                <a:gd name="connsiteX4244" fmla="*/ 7968048 w 10080264"/>
                <a:gd name="connsiteY4244" fmla="*/ 2624214 h 3652478"/>
                <a:gd name="connsiteX4245" fmla="*/ 7969488 w 10080264"/>
                <a:gd name="connsiteY4245" fmla="*/ 2646898 h 3652478"/>
                <a:gd name="connsiteX4246" fmla="*/ 7971289 w 10080264"/>
                <a:gd name="connsiteY4246" fmla="*/ 2655540 h 3652478"/>
                <a:gd name="connsiteX4247" fmla="*/ 7964447 w 10080264"/>
                <a:gd name="connsiteY4247" fmla="*/ 2660941 h 3652478"/>
                <a:gd name="connsiteX4248" fmla="*/ 7926276 w 10080264"/>
                <a:gd name="connsiteY4248" fmla="*/ 2688666 h 3652478"/>
                <a:gd name="connsiteX4249" fmla="*/ 7917633 w 10080264"/>
                <a:gd name="connsiteY4249" fmla="*/ 2695508 h 3652478"/>
                <a:gd name="connsiteX4250" fmla="*/ 7907190 w 10080264"/>
                <a:gd name="connsiteY4250" fmla="*/ 2702349 h 3652478"/>
                <a:gd name="connsiteX4251" fmla="*/ 7898548 w 10080264"/>
                <a:gd name="connsiteY4251" fmla="*/ 2709190 h 3652478"/>
                <a:gd name="connsiteX4252" fmla="*/ 7889905 w 10080264"/>
                <a:gd name="connsiteY4252" fmla="*/ 2716032 h 3652478"/>
                <a:gd name="connsiteX4253" fmla="*/ 7886664 w 10080264"/>
                <a:gd name="connsiteY4253" fmla="*/ 2721433 h 3652478"/>
                <a:gd name="connsiteX4254" fmla="*/ 7879822 w 10080264"/>
                <a:gd name="connsiteY4254" fmla="*/ 2721433 h 3652478"/>
                <a:gd name="connsiteX4255" fmla="*/ 7825807 w 10080264"/>
                <a:gd name="connsiteY4255" fmla="*/ 2719632 h 3652478"/>
                <a:gd name="connsiteX4256" fmla="*/ 7773952 w 10080264"/>
                <a:gd name="connsiteY4256" fmla="*/ 2717832 h 3652478"/>
                <a:gd name="connsiteX4257" fmla="*/ 7673483 w 10080264"/>
                <a:gd name="connsiteY4257" fmla="*/ 2712791 h 3652478"/>
                <a:gd name="connsiteX4258" fmla="*/ 7619828 w 10080264"/>
                <a:gd name="connsiteY4258" fmla="*/ 2709190 h 3652478"/>
                <a:gd name="connsiteX4259" fmla="*/ 7567973 w 10080264"/>
                <a:gd name="connsiteY4259" fmla="*/ 2704149 h 3652478"/>
                <a:gd name="connsiteX4260" fmla="*/ 7488390 w 10080264"/>
                <a:gd name="connsiteY4260" fmla="*/ 2698748 h 3652478"/>
                <a:gd name="connsiteX4261" fmla="*/ 7308338 w 10080264"/>
                <a:gd name="connsiteY4261" fmla="*/ 2686866 h 3652478"/>
                <a:gd name="connsiteX4262" fmla="*/ 7262965 w 10080264"/>
                <a:gd name="connsiteY4262" fmla="*/ 2685066 h 3652478"/>
                <a:gd name="connsiteX4263" fmla="*/ 7217953 w 10080264"/>
                <a:gd name="connsiteY4263" fmla="*/ 2686866 h 3652478"/>
                <a:gd name="connsiteX4264" fmla="*/ 7119284 w 10080264"/>
                <a:gd name="connsiteY4264" fmla="*/ 2690107 h 3652478"/>
                <a:gd name="connsiteX4265" fmla="*/ 7107401 w 10080264"/>
                <a:gd name="connsiteY4265" fmla="*/ 2691907 h 3652478"/>
                <a:gd name="connsiteX4266" fmla="*/ 7103800 w 10080264"/>
                <a:gd name="connsiteY4266" fmla="*/ 2678224 h 3652478"/>
                <a:gd name="connsiteX4267" fmla="*/ 7093357 w 10080264"/>
                <a:gd name="connsiteY4267" fmla="*/ 2619173 h 3652478"/>
                <a:gd name="connsiteX4268" fmla="*/ 7091556 w 10080264"/>
                <a:gd name="connsiteY4268" fmla="*/ 2614132 h 3652478"/>
                <a:gd name="connsiteX4269" fmla="*/ 7091556 w 10080264"/>
                <a:gd name="connsiteY4269" fmla="*/ 2608731 h 3652478"/>
                <a:gd name="connsiteX4270" fmla="*/ 7088315 w 10080264"/>
                <a:gd name="connsiteY4270" fmla="*/ 2603690 h 3652478"/>
                <a:gd name="connsiteX4271" fmla="*/ 7082914 w 10080264"/>
                <a:gd name="connsiteY4271" fmla="*/ 2598289 h 3652478"/>
                <a:gd name="connsiteX4272" fmla="*/ 7081473 w 10080264"/>
                <a:gd name="connsiteY4272" fmla="*/ 2596489 h 3652478"/>
                <a:gd name="connsiteX4273" fmla="*/ 7076072 w 10080264"/>
                <a:gd name="connsiteY4273" fmla="*/ 2596489 h 3652478"/>
                <a:gd name="connsiteX4274" fmla="*/ 7062388 w 10080264"/>
                <a:gd name="connsiteY4274" fmla="*/ 2596489 h 3652478"/>
                <a:gd name="connsiteX4275" fmla="*/ 7062388 w 10080264"/>
                <a:gd name="connsiteY4275" fmla="*/ 2581006 h 3652478"/>
                <a:gd name="connsiteX4276" fmla="*/ 7062388 w 10080264"/>
                <a:gd name="connsiteY4276" fmla="*/ 2565883 h 3652478"/>
                <a:gd name="connsiteX4277" fmla="*/ 7065629 w 10080264"/>
                <a:gd name="connsiteY4277" fmla="*/ 2550400 h 3652478"/>
                <a:gd name="connsiteX4278" fmla="*/ 7071030 w 10080264"/>
                <a:gd name="connsiteY4278" fmla="*/ 2536717 h 3652478"/>
                <a:gd name="connsiteX4279" fmla="*/ 7077872 w 10080264"/>
                <a:gd name="connsiteY4279" fmla="*/ 2522674 h 3652478"/>
                <a:gd name="connsiteX4280" fmla="*/ 7076072 w 10080264"/>
                <a:gd name="connsiteY4280" fmla="*/ 2522674 h 3652478"/>
                <a:gd name="connsiteX4281" fmla="*/ 7069230 w 10080264"/>
                <a:gd name="connsiteY4281" fmla="*/ 2520874 h 3652478"/>
                <a:gd name="connsiteX4282" fmla="*/ 7064188 w 10080264"/>
                <a:gd name="connsiteY4282" fmla="*/ 2515833 h 3652478"/>
                <a:gd name="connsiteX4283" fmla="*/ 7058787 w 10080264"/>
                <a:gd name="connsiteY4283" fmla="*/ 2508632 h 3652478"/>
                <a:gd name="connsiteX4284" fmla="*/ 7055546 w 10080264"/>
                <a:gd name="connsiteY4284" fmla="*/ 2499990 h 3652478"/>
                <a:gd name="connsiteX4285" fmla="*/ 7051945 w 10080264"/>
                <a:gd name="connsiteY4285" fmla="*/ 2489548 h 3652478"/>
                <a:gd name="connsiteX4286" fmla="*/ 7050144 w 10080264"/>
                <a:gd name="connsiteY4286" fmla="*/ 2479106 h 3652478"/>
                <a:gd name="connsiteX4287" fmla="*/ 7050144 w 10080264"/>
                <a:gd name="connsiteY4287" fmla="*/ 2468664 h 3652478"/>
                <a:gd name="connsiteX4288" fmla="*/ 7051945 w 10080264"/>
                <a:gd name="connsiteY4288" fmla="*/ 2458582 h 3652478"/>
                <a:gd name="connsiteX4289" fmla="*/ 7055546 w 10080264"/>
                <a:gd name="connsiteY4289" fmla="*/ 2449940 h 3652478"/>
                <a:gd name="connsiteX4290" fmla="*/ 7060587 w 10080264"/>
                <a:gd name="connsiteY4290" fmla="*/ 2441299 h 3652478"/>
                <a:gd name="connsiteX4291" fmla="*/ 7067429 w 10080264"/>
                <a:gd name="connsiteY4291" fmla="*/ 2434097 h 3652478"/>
                <a:gd name="connsiteX4292" fmla="*/ 7076072 w 10080264"/>
                <a:gd name="connsiteY4292" fmla="*/ 2427256 h 3652478"/>
                <a:gd name="connsiteX4293" fmla="*/ 7100199 w 10080264"/>
                <a:gd name="connsiteY4293" fmla="*/ 2413573 h 3652478"/>
                <a:gd name="connsiteX4294" fmla="*/ 7122885 w 10080264"/>
                <a:gd name="connsiteY4294" fmla="*/ 2401331 h 3652478"/>
                <a:gd name="connsiteX4295" fmla="*/ 7124686 w 10080264"/>
                <a:gd name="connsiteY4295" fmla="*/ 2306273 h 3652478"/>
                <a:gd name="connsiteX4296" fmla="*/ 7127927 w 10080264"/>
                <a:gd name="connsiteY4296" fmla="*/ 2204013 h 3652478"/>
                <a:gd name="connsiteX4297" fmla="*/ 7129727 w 10080264"/>
                <a:gd name="connsiteY4297" fmla="*/ 2179528 h 3652478"/>
                <a:gd name="connsiteX4298" fmla="*/ 7131528 w 10080264"/>
                <a:gd name="connsiteY4298" fmla="*/ 2119037 h 3652478"/>
                <a:gd name="connsiteX4299" fmla="*/ 7133328 w 10080264"/>
                <a:gd name="connsiteY4299" fmla="*/ 2056745 h 3652478"/>
                <a:gd name="connsiteX4300" fmla="*/ 7131528 w 10080264"/>
                <a:gd name="connsiteY4300" fmla="*/ 1994452 h 3652478"/>
                <a:gd name="connsiteX4301" fmla="*/ 7129727 w 10080264"/>
                <a:gd name="connsiteY4301" fmla="*/ 1933961 h 3652478"/>
                <a:gd name="connsiteX4302" fmla="*/ 7124686 w 10080264"/>
                <a:gd name="connsiteY4302" fmla="*/ 1874909 h 3652478"/>
                <a:gd name="connsiteX4303" fmla="*/ 7119284 w 10080264"/>
                <a:gd name="connsiteY4303" fmla="*/ 1816218 h 3652478"/>
                <a:gd name="connsiteX4304" fmla="*/ 7110642 w 10080264"/>
                <a:gd name="connsiteY4304" fmla="*/ 1758967 h 3652478"/>
                <a:gd name="connsiteX4305" fmla="*/ 7103800 w 10080264"/>
                <a:gd name="connsiteY4305" fmla="*/ 1707117 h 3652478"/>
                <a:gd name="connsiteX4306" fmla="*/ 7096958 w 10080264"/>
                <a:gd name="connsiteY4306" fmla="*/ 1681192 h 3652478"/>
                <a:gd name="connsiteX4307" fmla="*/ 7090116 w 10080264"/>
                <a:gd name="connsiteY4307" fmla="*/ 1654907 h 3652478"/>
                <a:gd name="connsiteX4308" fmla="*/ 7081473 w 10080264"/>
                <a:gd name="connsiteY4308" fmla="*/ 1630782 h 3652478"/>
                <a:gd name="connsiteX4309" fmla="*/ 7072831 w 10080264"/>
                <a:gd name="connsiteY4309" fmla="*/ 1608458 h 3652478"/>
                <a:gd name="connsiteX4310" fmla="*/ 7062388 w 10080264"/>
                <a:gd name="connsiteY4310" fmla="*/ 1585774 h 3652478"/>
                <a:gd name="connsiteX4311" fmla="*/ 7051945 w 10080264"/>
                <a:gd name="connsiteY4311" fmla="*/ 1565250 h 3652478"/>
                <a:gd name="connsiteX4312" fmla="*/ 7039701 w 10080264"/>
                <a:gd name="connsiteY4312" fmla="*/ 1546166 h 3652478"/>
                <a:gd name="connsiteX4313" fmla="*/ 7027818 w 10080264"/>
                <a:gd name="connsiteY4313" fmla="*/ 1528523 h 3652478"/>
                <a:gd name="connsiteX4314" fmla="*/ 7017375 w 10080264"/>
                <a:gd name="connsiteY4314" fmla="*/ 1516640 h 3652478"/>
                <a:gd name="connsiteX4315" fmla="*/ 7006932 w 10080264"/>
                <a:gd name="connsiteY4315" fmla="*/ 1502598 h 3652478"/>
                <a:gd name="connsiteX4316" fmla="*/ 6994689 w 10080264"/>
                <a:gd name="connsiteY4316" fmla="*/ 1492155 h 3652478"/>
                <a:gd name="connsiteX4317" fmla="*/ 6982445 w 10080264"/>
                <a:gd name="connsiteY4317" fmla="*/ 1480273 h 3652478"/>
                <a:gd name="connsiteX4318" fmla="*/ 6968761 w 10080264"/>
                <a:gd name="connsiteY4318" fmla="*/ 1469831 h 3652478"/>
                <a:gd name="connsiteX4319" fmla="*/ 6953277 w 10080264"/>
                <a:gd name="connsiteY4319" fmla="*/ 1461190 h 3652478"/>
                <a:gd name="connsiteX4320" fmla="*/ 6937432 w 10080264"/>
                <a:gd name="connsiteY4320" fmla="*/ 1452548 h 3652478"/>
                <a:gd name="connsiteX4321" fmla="*/ 6920507 w 10080264"/>
                <a:gd name="connsiteY4321" fmla="*/ 1443906 h 3652478"/>
                <a:gd name="connsiteX4322" fmla="*/ 6903222 w 10080264"/>
                <a:gd name="connsiteY4322" fmla="*/ 1437065 h 3652478"/>
                <a:gd name="connsiteX4323" fmla="*/ 6884137 w 10080264"/>
                <a:gd name="connsiteY4323" fmla="*/ 1429863 h 3652478"/>
                <a:gd name="connsiteX4324" fmla="*/ 6865051 w 10080264"/>
                <a:gd name="connsiteY4324" fmla="*/ 1424822 h 3652478"/>
                <a:gd name="connsiteX4325" fmla="*/ 6842365 w 10080264"/>
                <a:gd name="connsiteY4325" fmla="*/ 1421222 h 3652478"/>
                <a:gd name="connsiteX4326" fmla="*/ 6819678 w 10080264"/>
                <a:gd name="connsiteY4326" fmla="*/ 1419782 h 3652478"/>
                <a:gd name="connsiteX4327" fmla="*/ 6795552 w 10080264"/>
                <a:gd name="connsiteY4327" fmla="*/ 1417981 h 3652478"/>
                <a:gd name="connsiteX4328" fmla="*/ 6769624 w 10080264"/>
                <a:gd name="connsiteY4328" fmla="*/ 1417981 h 3652478"/>
                <a:gd name="connsiteX4329" fmla="*/ 6743697 w 10080264"/>
                <a:gd name="connsiteY4329" fmla="*/ 1417981 h 3652478"/>
                <a:gd name="connsiteX4330" fmla="*/ 6728212 w 10080264"/>
                <a:gd name="connsiteY4330" fmla="*/ 1421222 h 3652478"/>
                <a:gd name="connsiteX4331" fmla="*/ 6714168 w 10080264"/>
                <a:gd name="connsiteY4331" fmla="*/ 1424822 h 3652478"/>
                <a:gd name="connsiteX4332" fmla="*/ 6700484 w 10080264"/>
                <a:gd name="connsiteY4332" fmla="*/ 1431664 h 3652478"/>
                <a:gd name="connsiteX4333" fmla="*/ 6686440 w 10080264"/>
                <a:gd name="connsiteY4333" fmla="*/ 1438865 h 3652478"/>
                <a:gd name="connsiteX4334" fmla="*/ 6672756 w 10080264"/>
                <a:gd name="connsiteY4334" fmla="*/ 1445707 h 3652478"/>
                <a:gd name="connsiteX4335" fmla="*/ 6656912 w 10080264"/>
                <a:gd name="connsiteY4335" fmla="*/ 1448947 h 3652478"/>
                <a:gd name="connsiteX4336" fmla="*/ 6641427 w 10080264"/>
                <a:gd name="connsiteY4336" fmla="*/ 1450747 h 3652478"/>
                <a:gd name="connsiteX4337" fmla="*/ 6625943 w 10080264"/>
                <a:gd name="connsiteY4337" fmla="*/ 1448947 h 3652478"/>
                <a:gd name="connsiteX4338" fmla="*/ 6619101 w 10080264"/>
                <a:gd name="connsiteY4338" fmla="*/ 1474872 h 3652478"/>
                <a:gd name="connsiteX4339" fmla="*/ 6615500 w 10080264"/>
                <a:gd name="connsiteY4339" fmla="*/ 1502598 h 3652478"/>
                <a:gd name="connsiteX4340" fmla="*/ 6614060 w 10080264"/>
                <a:gd name="connsiteY4340" fmla="*/ 1530323 h 3652478"/>
                <a:gd name="connsiteX4341" fmla="*/ 6615500 w 10080264"/>
                <a:gd name="connsiteY4341" fmla="*/ 1559849 h 3652478"/>
                <a:gd name="connsiteX4342" fmla="*/ 6620901 w 10080264"/>
                <a:gd name="connsiteY4342" fmla="*/ 1627542 h 3652478"/>
                <a:gd name="connsiteX4343" fmla="*/ 6622702 w 10080264"/>
                <a:gd name="connsiteY4343" fmla="*/ 1660308 h 3652478"/>
                <a:gd name="connsiteX4344" fmla="*/ 6622702 w 10080264"/>
                <a:gd name="connsiteY4344" fmla="*/ 1693074 h 3652478"/>
                <a:gd name="connsiteX4345" fmla="*/ 6622702 w 10080264"/>
                <a:gd name="connsiteY4345" fmla="*/ 1703516 h 3652478"/>
                <a:gd name="connsiteX4346" fmla="*/ 6620901 w 10080264"/>
                <a:gd name="connsiteY4346" fmla="*/ 1710718 h 3652478"/>
                <a:gd name="connsiteX4347" fmla="*/ 6617300 w 10080264"/>
                <a:gd name="connsiteY4347" fmla="*/ 1717559 h 3652478"/>
                <a:gd name="connsiteX4348" fmla="*/ 6614060 w 10080264"/>
                <a:gd name="connsiteY4348" fmla="*/ 1728001 h 3652478"/>
                <a:gd name="connsiteX4349" fmla="*/ 6610458 w 10080264"/>
                <a:gd name="connsiteY4349" fmla="*/ 1734842 h 3652478"/>
                <a:gd name="connsiteX4350" fmla="*/ 6608658 w 10080264"/>
                <a:gd name="connsiteY4350" fmla="*/ 1771209 h 3652478"/>
                <a:gd name="connsiteX4351" fmla="*/ 6610458 w 10080264"/>
                <a:gd name="connsiteY4351" fmla="*/ 1803976 h 3652478"/>
                <a:gd name="connsiteX4352" fmla="*/ 6612259 w 10080264"/>
                <a:gd name="connsiteY4352" fmla="*/ 1835302 h 3652478"/>
                <a:gd name="connsiteX4353" fmla="*/ 6619101 w 10080264"/>
                <a:gd name="connsiteY4353" fmla="*/ 1866268 h 3652478"/>
                <a:gd name="connsiteX4354" fmla="*/ 6622702 w 10080264"/>
                <a:gd name="connsiteY4354" fmla="*/ 1900834 h 3652478"/>
                <a:gd name="connsiteX4355" fmla="*/ 6624142 w 10080264"/>
                <a:gd name="connsiteY4355" fmla="*/ 1935401 h 3652478"/>
                <a:gd name="connsiteX4356" fmla="*/ 6624142 w 10080264"/>
                <a:gd name="connsiteY4356" fmla="*/ 1970328 h 3652478"/>
                <a:gd name="connsiteX4357" fmla="*/ 6622702 w 10080264"/>
                <a:gd name="connsiteY4357" fmla="*/ 2004895 h 3652478"/>
                <a:gd name="connsiteX4358" fmla="*/ 6622702 w 10080264"/>
                <a:gd name="connsiteY4358" fmla="*/ 2025779 h 3652478"/>
                <a:gd name="connsiteX4359" fmla="*/ 6620901 w 10080264"/>
                <a:gd name="connsiteY4359" fmla="*/ 2035860 h 3652478"/>
                <a:gd name="connsiteX4360" fmla="*/ 6619101 w 10080264"/>
                <a:gd name="connsiteY4360" fmla="*/ 2049903 h 3652478"/>
                <a:gd name="connsiteX4361" fmla="*/ 6617300 w 10080264"/>
                <a:gd name="connsiteY4361" fmla="*/ 2058545 h 3652478"/>
                <a:gd name="connsiteX4362" fmla="*/ 6617300 w 10080264"/>
                <a:gd name="connsiteY4362" fmla="*/ 2067187 h 3652478"/>
                <a:gd name="connsiteX4363" fmla="*/ 6622702 w 10080264"/>
                <a:gd name="connsiteY4363" fmla="*/ 2086270 h 3652478"/>
                <a:gd name="connsiteX4364" fmla="*/ 6622702 w 10080264"/>
                <a:gd name="connsiteY4364" fmla="*/ 2105354 h 3652478"/>
                <a:gd name="connsiteX4365" fmla="*/ 6625943 w 10080264"/>
                <a:gd name="connsiteY4365" fmla="*/ 2120837 h 3652478"/>
                <a:gd name="connsiteX4366" fmla="*/ 6631344 w 10080264"/>
                <a:gd name="connsiteY4366" fmla="*/ 2138120 h 3652478"/>
                <a:gd name="connsiteX4367" fmla="*/ 6639987 w 10080264"/>
                <a:gd name="connsiteY4367" fmla="*/ 2155404 h 3652478"/>
                <a:gd name="connsiteX4368" fmla="*/ 6646829 w 10080264"/>
                <a:gd name="connsiteY4368" fmla="*/ 2174487 h 3652478"/>
                <a:gd name="connsiteX4369" fmla="*/ 6648629 w 10080264"/>
                <a:gd name="connsiteY4369" fmla="*/ 2193571 h 3652478"/>
                <a:gd name="connsiteX4370" fmla="*/ 6650070 w 10080264"/>
                <a:gd name="connsiteY4370" fmla="*/ 2214455 h 3652478"/>
                <a:gd name="connsiteX4371" fmla="*/ 6646829 w 10080264"/>
                <a:gd name="connsiteY4371" fmla="*/ 2235339 h 3652478"/>
                <a:gd name="connsiteX4372" fmla="*/ 6653671 w 10080264"/>
                <a:gd name="connsiteY4372" fmla="*/ 2231738 h 3652478"/>
                <a:gd name="connsiteX4373" fmla="*/ 6660513 w 10080264"/>
                <a:gd name="connsiteY4373" fmla="*/ 2226337 h 3652478"/>
                <a:gd name="connsiteX4374" fmla="*/ 6669155 w 10080264"/>
                <a:gd name="connsiteY4374" fmla="*/ 2219496 h 3652478"/>
                <a:gd name="connsiteX4375" fmla="*/ 6681399 w 10080264"/>
                <a:gd name="connsiteY4375" fmla="*/ 2214455 h 3652478"/>
                <a:gd name="connsiteX4376" fmla="*/ 6695083 w 10080264"/>
                <a:gd name="connsiteY4376" fmla="*/ 2212655 h 3652478"/>
                <a:gd name="connsiteX4377" fmla="*/ 6712368 w 10080264"/>
                <a:gd name="connsiteY4377" fmla="*/ 2210854 h 3652478"/>
                <a:gd name="connsiteX4378" fmla="*/ 6719570 w 10080264"/>
                <a:gd name="connsiteY4378" fmla="*/ 2210854 h 3652478"/>
                <a:gd name="connsiteX4379" fmla="*/ 6722811 w 10080264"/>
                <a:gd name="connsiteY4379" fmla="*/ 2214455 h 3652478"/>
                <a:gd name="connsiteX4380" fmla="*/ 6731453 w 10080264"/>
                <a:gd name="connsiteY4380" fmla="*/ 2224897 h 3652478"/>
                <a:gd name="connsiteX4381" fmla="*/ 6736855 w 10080264"/>
                <a:gd name="connsiteY4381" fmla="*/ 2235339 h 3652478"/>
                <a:gd name="connsiteX4382" fmla="*/ 6741896 w 10080264"/>
                <a:gd name="connsiteY4382" fmla="*/ 2247221 h 3652478"/>
                <a:gd name="connsiteX4383" fmla="*/ 6745497 w 10080264"/>
                <a:gd name="connsiteY4383" fmla="*/ 2261264 h 3652478"/>
                <a:gd name="connsiteX4384" fmla="*/ 6764583 w 10080264"/>
                <a:gd name="connsiteY4384" fmla="*/ 2263064 h 3652478"/>
                <a:gd name="connsiteX4385" fmla="*/ 6780067 w 10080264"/>
                <a:gd name="connsiteY4385" fmla="*/ 2269906 h 3652478"/>
                <a:gd name="connsiteX4386" fmla="*/ 6793751 w 10080264"/>
                <a:gd name="connsiteY4386" fmla="*/ 2276747 h 3652478"/>
                <a:gd name="connsiteX4387" fmla="*/ 6804194 w 10080264"/>
                <a:gd name="connsiteY4387" fmla="*/ 2288989 h 3652478"/>
                <a:gd name="connsiteX4388" fmla="*/ 6811036 w 10080264"/>
                <a:gd name="connsiteY4388" fmla="*/ 2297631 h 3652478"/>
                <a:gd name="connsiteX4389" fmla="*/ 6818238 w 10080264"/>
                <a:gd name="connsiteY4389" fmla="*/ 2295831 h 3652478"/>
                <a:gd name="connsiteX4390" fmla="*/ 6811036 w 10080264"/>
                <a:gd name="connsiteY4390" fmla="*/ 2299071 h 3652478"/>
                <a:gd name="connsiteX4391" fmla="*/ 6826880 w 10080264"/>
                <a:gd name="connsiteY4391" fmla="*/ 2319955 h 3652478"/>
                <a:gd name="connsiteX4392" fmla="*/ 6842365 w 10080264"/>
                <a:gd name="connsiteY4392" fmla="*/ 2342280 h 3652478"/>
                <a:gd name="connsiteX4393" fmla="*/ 6854608 w 10080264"/>
                <a:gd name="connsiteY4393" fmla="*/ 2364964 h 3652478"/>
                <a:gd name="connsiteX4394" fmla="*/ 6830121 w 10080264"/>
                <a:gd name="connsiteY4394" fmla="*/ 2364964 h 3652478"/>
                <a:gd name="connsiteX4395" fmla="*/ 6830121 w 10080264"/>
                <a:gd name="connsiteY4395" fmla="*/ 2366764 h 3652478"/>
                <a:gd name="connsiteX4396" fmla="*/ 6826880 w 10080264"/>
                <a:gd name="connsiteY4396" fmla="*/ 2371805 h 3652478"/>
                <a:gd name="connsiteX4397" fmla="*/ 6821479 w 10080264"/>
                <a:gd name="connsiteY4397" fmla="*/ 2377206 h 3652478"/>
                <a:gd name="connsiteX4398" fmla="*/ 6823279 w 10080264"/>
                <a:gd name="connsiteY4398" fmla="*/ 2409973 h 3652478"/>
                <a:gd name="connsiteX4399" fmla="*/ 6825080 w 10080264"/>
                <a:gd name="connsiteY4399" fmla="*/ 2442739 h 3652478"/>
                <a:gd name="connsiteX4400" fmla="*/ 6823279 w 10080264"/>
                <a:gd name="connsiteY4400" fmla="*/ 2472265 h 3652478"/>
                <a:gd name="connsiteX4401" fmla="*/ 6821479 w 10080264"/>
                <a:gd name="connsiteY4401" fmla="*/ 2501790 h 3652478"/>
                <a:gd name="connsiteX4402" fmla="*/ 6819678 w 10080264"/>
                <a:gd name="connsiteY4402" fmla="*/ 2529516 h 3652478"/>
                <a:gd name="connsiteX4403" fmla="*/ 6818238 w 10080264"/>
                <a:gd name="connsiteY4403" fmla="*/ 2559041 h 3652478"/>
                <a:gd name="connsiteX4404" fmla="*/ 6819678 w 10080264"/>
                <a:gd name="connsiteY4404" fmla="*/ 2591448 h 3652478"/>
                <a:gd name="connsiteX4405" fmla="*/ 6821479 w 10080264"/>
                <a:gd name="connsiteY4405" fmla="*/ 2626014 h 3652478"/>
                <a:gd name="connsiteX4406" fmla="*/ 6821479 w 10080264"/>
                <a:gd name="connsiteY4406" fmla="*/ 2634656 h 3652478"/>
                <a:gd name="connsiteX4407" fmla="*/ 6812836 w 10080264"/>
                <a:gd name="connsiteY4407" fmla="*/ 2640057 h 3652478"/>
                <a:gd name="connsiteX4408" fmla="*/ 6780067 w 10080264"/>
                <a:gd name="connsiteY4408" fmla="*/ 2659141 h 3652478"/>
                <a:gd name="connsiteX4409" fmla="*/ 6749098 w 10080264"/>
                <a:gd name="connsiteY4409" fmla="*/ 2678224 h 3652478"/>
                <a:gd name="connsiteX4410" fmla="*/ 6691842 w 10080264"/>
                <a:gd name="connsiteY4410" fmla="*/ 2712791 h 3652478"/>
                <a:gd name="connsiteX4411" fmla="*/ 6669155 w 10080264"/>
                <a:gd name="connsiteY4411" fmla="*/ 2728274 h 3652478"/>
                <a:gd name="connsiteX4412" fmla="*/ 6664114 w 10080264"/>
                <a:gd name="connsiteY4412" fmla="*/ 2728274 h 3652478"/>
                <a:gd name="connsiteX4413" fmla="*/ 6575889 w 10080264"/>
                <a:gd name="connsiteY4413" fmla="*/ 2731515 h 3652478"/>
                <a:gd name="connsiteX4414" fmla="*/ 6487663 w 10080264"/>
                <a:gd name="connsiteY4414" fmla="*/ 2733315 h 3652478"/>
                <a:gd name="connsiteX4415" fmla="*/ 6411321 w 10080264"/>
                <a:gd name="connsiteY4415" fmla="*/ 2731515 h 3652478"/>
                <a:gd name="connsiteX4416" fmla="*/ 6153127 w 10080264"/>
                <a:gd name="connsiteY4416" fmla="*/ 2721433 h 3652478"/>
                <a:gd name="connsiteX4417" fmla="*/ 6089029 w 10080264"/>
                <a:gd name="connsiteY4417" fmla="*/ 2717832 h 3652478"/>
                <a:gd name="connsiteX4418" fmla="*/ 6026731 w 10080264"/>
                <a:gd name="connsiteY4418" fmla="*/ 2717832 h 3652478"/>
                <a:gd name="connsiteX4419" fmla="*/ 5968034 w 10080264"/>
                <a:gd name="connsiteY4419" fmla="*/ 2717832 h 3652478"/>
                <a:gd name="connsiteX4420" fmla="*/ 5910778 w 10080264"/>
                <a:gd name="connsiteY4420" fmla="*/ 2721433 h 3652478"/>
                <a:gd name="connsiteX4421" fmla="*/ 5878009 w 10080264"/>
                <a:gd name="connsiteY4421" fmla="*/ 2721433 h 3652478"/>
                <a:gd name="connsiteX4422" fmla="*/ 5846680 w 10080264"/>
                <a:gd name="connsiteY4422" fmla="*/ 2721433 h 3652478"/>
                <a:gd name="connsiteX4423" fmla="*/ 5817151 w 10080264"/>
                <a:gd name="connsiteY4423" fmla="*/ 2719632 h 3652478"/>
                <a:gd name="connsiteX4424" fmla="*/ 5789783 w 10080264"/>
                <a:gd name="connsiteY4424" fmla="*/ 2716032 h 3652478"/>
                <a:gd name="connsiteX4425" fmla="*/ 5762055 w 10080264"/>
                <a:gd name="connsiteY4425" fmla="*/ 2710991 h 3652478"/>
                <a:gd name="connsiteX4426" fmla="*/ 5735768 w 10080264"/>
                <a:gd name="connsiteY4426" fmla="*/ 2705590 h 3652478"/>
                <a:gd name="connsiteX4427" fmla="*/ 5711641 w 10080264"/>
                <a:gd name="connsiteY4427" fmla="*/ 2698748 h 3652478"/>
                <a:gd name="connsiteX4428" fmla="*/ 5685714 w 10080264"/>
                <a:gd name="connsiteY4428" fmla="*/ 2690107 h 3652478"/>
                <a:gd name="connsiteX4429" fmla="*/ 5677071 w 10080264"/>
                <a:gd name="connsiteY4429" fmla="*/ 2686866 h 3652478"/>
                <a:gd name="connsiteX4430" fmla="*/ 5677071 w 10080264"/>
                <a:gd name="connsiteY4430" fmla="*/ 2676424 h 3652478"/>
                <a:gd name="connsiteX4431" fmla="*/ 5677071 w 10080264"/>
                <a:gd name="connsiteY4431" fmla="*/ 2582806 h 3652478"/>
                <a:gd name="connsiteX4432" fmla="*/ 5675271 w 10080264"/>
                <a:gd name="connsiteY4432" fmla="*/ 2536717 h 3652478"/>
                <a:gd name="connsiteX4433" fmla="*/ 5673470 w 10080264"/>
                <a:gd name="connsiteY4433" fmla="*/ 2489548 h 3652478"/>
                <a:gd name="connsiteX4434" fmla="*/ 5671670 w 10080264"/>
                <a:gd name="connsiteY4434" fmla="*/ 2480906 h 3652478"/>
                <a:gd name="connsiteX4435" fmla="*/ 5668429 w 10080264"/>
                <a:gd name="connsiteY4435" fmla="*/ 2396290 h 3652478"/>
                <a:gd name="connsiteX4436" fmla="*/ 5666628 w 10080264"/>
                <a:gd name="connsiteY4436" fmla="*/ 2352722 h 3652478"/>
                <a:gd name="connsiteX4437" fmla="*/ 5664828 w 10080264"/>
                <a:gd name="connsiteY4437" fmla="*/ 2311314 h 3652478"/>
                <a:gd name="connsiteX4438" fmla="*/ 5664828 w 10080264"/>
                <a:gd name="connsiteY4438" fmla="*/ 2299071 h 3652478"/>
                <a:gd name="connsiteX4439" fmla="*/ 5677071 w 10080264"/>
                <a:gd name="connsiteY4439" fmla="*/ 2297631 h 3652478"/>
                <a:gd name="connsiteX4440" fmla="*/ 5694356 w 10080264"/>
                <a:gd name="connsiteY4440" fmla="*/ 2295831 h 3652478"/>
                <a:gd name="connsiteX4441" fmla="*/ 5708040 w 10080264"/>
                <a:gd name="connsiteY4441" fmla="*/ 2294030 h 3652478"/>
                <a:gd name="connsiteX4442" fmla="*/ 5716682 w 10080264"/>
                <a:gd name="connsiteY4442" fmla="*/ 2297631 h 3652478"/>
                <a:gd name="connsiteX4443" fmla="*/ 5725325 w 10080264"/>
                <a:gd name="connsiteY4443" fmla="*/ 2300872 h 3652478"/>
                <a:gd name="connsiteX4444" fmla="*/ 5727125 w 10080264"/>
                <a:gd name="connsiteY4444" fmla="*/ 2306273 h 3652478"/>
                <a:gd name="connsiteX4445" fmla="*/ 5732527 w 10080264"/>
                <a:gd name="connsiteY4445" fmla="*/ 2309513 h 3652478"/>
                <a:gd name="connsiteX4446" fmla="*/ 5739369 w 10080264"/>
                <a:gd name="connsiteY4446" fmla="*/ 2313114 h 3652478"/>
                <a:gd name="connsiteX4447" fmla="*/ 5748011 w 10080264"/>
                <a:gd name="connsiteY4447" fmla="*/ 2314914 h 3652478"/>
                <a:gd name="connsiteX4448" fmla="*/ 5753413 w 10080264"/>
                <a:gd name="connsiteY4448" fmla="*/ 2313114 h 3652478"/>
                <a:gd name="connsiteX4449" fmla="*/ 5758454 w 10080264"/>
                <a:gd name="connsiteY4449" fmla="*/ 2307713 h 3652478"/>
                <a:gd name="connsiteX4450" fmla="*/ 5762055 w 10080264"/>
                <a:gd name="connsiteY4450" fmla="*/ 2304472 h 3652478"/>
                <a:gd name="connsiteX4451" fmla="*/ 5763856 w 10080264"/>
                <a:gd name="connsiteY4451" fmla="*/ 2299071 h 3652478"/>
                <a:gd name="connsiteX4452" fmla="*/ 5767097 w 10080264"/>
                <a:gd name="connsiteY4452" fmla="*/ 2290430 h 3652478"/>
                <a:gd name="connsiteX4453" fmla="*/ 5772498 w 10080264"/>
                <a:gd name="connsiteY4453" fmla="*/ 2281788 h 3652478"/>
                <a:gd name="connsiteX4454" fmla="*/ 5777540 w 10080264"/>
                <a:gd name="connsiteY4454" fmla="*/ 2273146 h 3652478"/>
                <a:gd name="connsiteX4455" fmla="*/ 5786182 w 10080264"/>
                <a:gd name="connsiteY4455" fmla="*/ 2264865 h 3652478"/>
                <a:gd name="connsiteX4456" fmla="*/ 5791224 w 10080264"/>
                <a:gd name="connsiteY4456" fmla="*/ 2259464 h 3652478"/>
                <a:gd name="connsiteX4457" fmla="*/ 5879809 w 10080264"/>
                <a:gd name="connsiteY4457" fmla="*/ 2259464 h 3652478"/>
                <a:gd name="connsiteX4458" fmla="*/ 5893493 w 10080264"/>
                <a:gd name="connsiteY4458" fmla="*/ 2259464 h 3652478"/>
                <a:gd name="connsiteX4459" fmla="*/ 5905737 w 10080264"/>
                <a:gd name="connsiteY4459" fmla="*/ 2255863 h 3652478"/>
                <a:gd name="connsiteX4460" fmla="*/ 5916180 w 10080264"/>
                <a:gd name="connsiteY4460" fmla="*/ 2252622 h 3652478"/>
                <a:gd name="connsiteX4461" fmla="*/ 5924822 w 10080264"/>
                <a:gd name="connsiteY4461" fmla="*/ 2247221 h 3652478"/>
                <a:gd name="connsiteX4462" fmla="*/ 5908978 w 10080264"/>
                <a:gd name="connsiteY4462" fmla="*/ 2252622 h 3652478"/>
                <a:gd name="connsiteX4463" fmla="*/ 5923022 w 10080264"/>
                <a:gd name="connsiteY4463" fmla="*/ 2240380 h 3652478"/>
                <a:gd name="connsiteX4464" fmla="*/ 5917980 w 10080264"/>
                <a:gd name="connsiteY4464" fmla="*/ 2126238 h 3652478"/>
                <a:gd name="connsiteX4465" fmla="*/ 5914379 w 10080264"/>
                <a:gd name="connsiteY4465" fmla="*/ 2013536 h 3652478"/>
                <a:gd name="connsiteX4466" fmla="*/ 5914379 w 10080264"/>
                <a:gd name="connsiteY4466" fmla="*/ 1900834 h 3652478"/>
                <a:gd name="connsiteX4467" fmla="*/ 5917980 w 10080264"/>
                <a:gd name="connsiteY4467" fmla="*/ 1789933 h 3652478"/>
                <a:gd name="connsiteX4468" fmla="*/ 5917980 w 10080264"/>
                <a:gd name="connsiteY4468" fmla="*/ 1729801 h 3652478"/>
                <a:gd name="connsiteX4469" fmla="*/ 5923022 w 10080264"/>
                <a:gd name="connsiteY4469" fmla="*/ 1535724 h 3652478"/>
                <a:gd name="connsiteX4470" fmla="*/ 5924822 w 10080264"/>
                <a:gd name="connsiteY4470" fmla="*/ 1353889 h 3652478"/>
                <a:gd name="connsiteX4471" fmla="*/ 5917980 w 10080264"/>
                <a:gd name="connsiteY4471" fmla="*/ 1348488 h 3652478"/>
                <a:gd name="connsiteX4472" fmla="*/ 5907537 w 10080264"/>
                <a:gd name="connsiteY4472" fmla="*/ 1343447 h 3652478"/>
                <a:gd name="connsiteX4473" fmla="*/ 5898895 w 10080264"/>
                <a:gd name="connsiteY4473" fmla="*/ 1338406 h 3652478"/>
                <a:gd name="connsiteX4474" fmla="*/ 5888452 w 10080264"/>
                <a:gd name="connsiteY4474" fmla="*/ 1334805 h 3652478"/>
                <a:gd name="connsiteX4475" fmla="*/ 5872607 w 10080264"/>
                <a:gd name="connsiteY4475" fmla="*/ 1333005 h 3652478"/>
                <a:gd name="connsiteX4476" fmla="*/ 5857123 w 10080264"/>
                <a:gd name="connsiteY4476" fmla="*/ 1331204 h 3652478"/>
                <a:gd name="connsiteX4477" fmla="*/ 5824353 w 10080264"/>
                <a:gd name="connsiteY4477" fmla="*/ 1327964 h 3652478"/>
                <a:gd name="connsiteX4478" fmla="*/ 5793024 w 10080264"/>
                <a:gd name="connsiteY4478" fmla="*/ 1327964 h 3652478"/>
                <a:gd name="connsiteX4479" fmla="*/ 5775739 w 10080264"/>
                <a:gd name="connsiteY4479" fmla="*/ 1326163 h 3652478"/>
                <a:gd name="connsiteX4480" fmla="*/ 5760255 w 10080264"/>
                <a:gd name="connsiteY4480" fmla="*/ 1324363 h 3652478"/>
                <a:gd name="connsiteX4481" fmla="*/ 5746211 w 10080264"/>
                <a:gd name="connsiteY4481" fmla="*/ 1324363 h 3652478"/>
                <a:gd name="connsiteX4482" fmla="*/ 5732527 w 10080264"/>
                <a:gd name="connsiteY4482" fmla="*/ 1322563 h 3652478"/>
                <a:gd name="connsiteX4483" fmla="*/ 5716682 w 10080264"/>
                <a:gd name="connsiteY4483" fmla="*/ 1317522 h 3652478"/>
                <a:gd name="connsiteX4484" fmla="*/ 5702999 w 10080264"/>
                <a:gd name="connsiteY4484" fmla="*/ 1310680 h 3652478"/>
                <a:gd name="connsiteX4485" fmla="*/ 5696157 w 10080264"/>
                <a:gd name="connsiteY4485" fmla="*/ 1307080 h 3652478"/>
                <a:gd name="connsiteX4486" fmla="*/ 5696157 w 10080264"/>
                <a:gd name="connsiteY4486" fmla="*/ 1300238 h 3652478"/>
                <a:gd name="connsiteX4487" fmla="*/ 5690755 w 10080264"/>
                <a:gd name="connsiteY4487" fmla="*/ 1263871 h 3652478"/>
                <a:gd name="connsiteX4488" fmla="*/ 5688954 w 10080264"/>
                <a:gd name="connsiteY4488" fmla="*/ 1242987 h 3652478"/>
                <a:gd name="connsiteX4489" fmla="*/ 5687514 w 10080264"/>
                <a:gd name="connsiteY4489" fmla="*/ 1223904 h 3652478"/>
                <a:gd name="connsiteX4490" fmla="*/ 5687514 w 10080264"/>
                <a:gd name="connsiteY4490" fmla="*/ 1057912 h 3652478"/>
                <a:gd name="connsiteX4491" fmla="*/ 5685714 w 10080264"/>
                <a:gd name="connsiteY4491" fmla="*/ 1030186 h 3652478"/>
                <a:gd name="connsiteX4492" fmla="*/ 5682113 w 10080264"/>
                <a:gd name="connsiteY4492" fmla="*/ 1005702 h 3652478"/>
                <a:gd name="connsiteX4493" fmla="*/ 5675271 w 10080264"/>
                <a:gd name="connsiteY4493" fmla="*/ 1009302 h 3652478"/>
                <a:gd name="connsiteX4494" fmla="*/ 5671670 w 10080264"/>
                <a:gd name="connsiteY4494" fmla="*/ 1014343 h 3652478"/>
                <a:gd name="connsiteX4495" fmla="*/ 5668429 w 10080264"/>
                <a:gd name="connsiteY4495" fmla="*/ 1019744 h 3652478"/>
                <a:gd name="connsiteX4496" fmla="*/ 5664828 w 10080264"/>
                <a:gd name="connsiteY4496" fmla="*/ 1022985 h 3652478"/>
                <a:gd name="connsiteX4497" fmla="*/ 5659786 w 10080264"/>
                <a:gd name="connsiteY4497" fmla="*/ 1024785 h 3652478"/>
                <a:gd name="connsiteX4498" fmla="*/ 5652944 w 10080264"/>
                <a:gd name="connsiteY4498" fmla="*/ 1026586 h 3652478"/>
                <a:gd name="connsiteX4499" fmla="*/ 5646102 w 10080264"/>
                <a:gd name="connsiteY4499" fmla="*/ 1026586 h 3652478"/>
                <a:gd name="connsiteX4500" fmla="*/ 5628817 w 10080264"/>
                <a:gd name="connsiteY4500" fmla="*/ 1022985 h 3652478"/>
                <a:gd name="connsiteX4501" fmla="*/ 5616574 w 10080264"/>
                <a:gd name="connsiteY4501" fmla="*/ 1021545 h 3652478"/>
                <a:gd name="connsiteX4502" fmla="*/ 5616574 w 10080264"/>
                <a:gd name="connsiteY4502" fmla="*/ 1009302 h 3652478"/>
                <a:gd name="connsiteX4503" fmla="*/ 5618374 w 10080264"/>
                <a:gd name="connsiteY4503" fmla="*/ 1000661 h 3652478"/>
                <a:gd name="connsiteX4504" fmla="*/ 5619815 w 10080264"/>
                <a:gd name="connsiteY4504" fmla="*/ 993459 h 3652478"/>
                <a:gd name="connsiteX4505" fmla="*/ 5621615 w 10080264"/>
                <a:gd name="connsiteY4505" fmla="*/ 986618 h 3652478"/>
                <a:gd name="connsiteX4506" fmla="*/ 5627017 w 10080264"/>
                <a:gd name="connsiteY4506" fmla="*/ 979777 h 3652478"/>
                <a:gd name="connsiteX4507" fmla="*/ 5632058 w 10080264"/>
                <a:gd name="connsiteY4507" fmla="*/ 974376 h 3652478"/>
                <a:gd name="connsiteX4508" fmla="*/ 5638900 w 10080264"/>
                <a:gd name="connsiteY4508" fmla="*/ 971135 h 3652478"/>
                <a:gd name="connsiteX4509" fmla="*/ 5646102 w 10080264"/>
                <a:gd name="connsiteY4509" fmla="*/ 967534 h 3652478"/>
                <a:gd name="connsiteX4510" fmla="*/ 5654745 w 10080264"/>
                <a:gd name="connsiteY4510" fmla="*/ 965734 h 3652478"/>
                <a:gd name="connsiteX4511" fmla="*/ 5654745 w 10080264"/>
                <a:gd name="connsiteY4511" fmla="*/ 948451 h 3652478"/>
                <a:gd name="connsiteX4512" fmla="*/ 5654745 w 10080264"/>
                <a:gd name="connsiteY4512" fmla="*/ 945210 h 3652478"/>
                <a:gd name="connsiteX4513" fmla="*/ 5656185 w 10080264"/>
                <a:gd name="connsiteY4513" fmla="*/ 939809 h 3652478"/>
                <a:gd name="connsiteX4514" fmla="*/ 5663387 w 10080264"/>
                <a:gd name="connsiteY4514" fmla="*/ 932968 h 3652478"/>
                <a:gd name="connsiteX4515" fmla="*/ 5671670 w 10080264"/>
                <a:gd name="connsiteY4515" fmla="*/ 927927 h 3652478"/>
                <a:gd name="connsiteX4516" fmla="*/ 5680312 w 10080264"/>
                <a:gd name="connsiteY4516" fmla="*/ 924326 h 3652478"/>
                <a:gd name="connsiteX4517" fmla="*/ 5678872 w 10080264"/>
                <a:gd name="connsiteY4517" fmla="*/ 907043 h 3652478"/>
                <a:gd name="connsiteX4518" fmla="*/ 5678872 w 10080264"/>
                <a:gd name="connsiteY4518" fmla="*/ 896601 h 3652478"/>
                <a:gd name="connsiteX4519" fmla="*/ 5680312 w 10080264"/>
                <a:gd name="connsiteY4519" fmla="*/ 886158 h 3652478"/>
                <a:gd name="connsiteX4520" fmla="*/ 5680312 w 10080264"/>
                <a:gd name="connsiteY4520" fmla="*/ 877517 h 3652478"/>
                <a:gd name="connsiteX4521" fmla="*/ 5683913 w 10080264"/>
                <a:gd name="connsiteY4521" fmla="*/ 863834 h 3652478"/>
                <a:gd name="connsiteX4522" fmla="*/ 5687514 w 10080264"/>
                <a:gd name="connsiteY4522" fmla="*/ 856633 h 3652478"/>
                <a:gd name="connsiteX4523" fmla="*/ 5690755 w 10080264"/>
                <a:gd name="connsiteY4523" fmla="*/ 851592 h 3652478"/>
                <a:gd name="connsiteX4524" fmla="*/ 5697597 w 10080264"/>
                <a:gd name="connsiteY4524" fmla="*/ 844750 h 3652478"/>
                <a:gd name="connsiteX4525" fmla="*/ 5704799 w 10080264"/>
                <a:gd name="connsiteY4525" fmla="*/ 841150 h 3652478"/>
                <a:gd name="connsiteX4526" fmla="*/ 5713442 w 10080264"/>
                <a:gd name="connsiteY4526" fmla="*/ 839350 h 3652478"/>
                <a:gd name="connsiteX4527" fmla="*/ 5713442 w 10080264"/>
                <a:gd name="connsiteY4527" fmla="*/ 830708 h 3652478"/>
                <a:gd name="connsiteX4528" fmla="*/ 5715242 w 10080264"/>
                <a:gd name="connsiteY4528" fmla="*/ 823866 h 3652478"/>
                <a:gd name="connsiteX4529" fmla="*/ 5720283 w 10080264"/>
                <a:gd name="connsiteY4529" fmla="*/ 815225 h 3652478"/>
                <a:gd name="connsiteX4530" fmla="*/ 5725325 w 10080264"/>
                <a:gd name="connsiteY4530" fmla="*/ 808383 h 3652478"/>
                <a:gd name="connsiteX4531" fmla="*/ 5730726 w 10080264"/>
                <a:gd name="connsiteY4531" fmla="*/ 803342 h 3652478"/>
                <a:gd name="connsiteX4532" fmla="*/ 5737568 w 10080264"/>
                <a:gd name="connsiteY4532" fmla="*/ 803342 h 3652478"/>
                <a:gd name="connsiteX4533" fmla="*/ 5822553 w 10080264"/>
                <a:gd name="connsiteY4533" fmla="*/ 806583 h 3652478"/>
                <a:gd name="connsiteX4534" fmla="*/ 5917980 w 10080264"/>
                <a:gd name="connsiteY4534" fmla="*/ 808383 h 3652478"/>
                <a:gd name="connsiteX4535" fmla="*/ 6023490 w 10080264"/>
                <a:gd name="connsiteY4535" fmla="*/ 808383 h 3652478"/>
                <a:gd name="connsiteX4536" fmla="*/ 6140884 w 10080264"/>
                <a:gd name="connsiteY4536" fmla="*/ 806583 h 3652478"/>
                <a:gd name="connsiteX4537" fmla="*/ 6258638 w 10080264"/>
                <a:gd name="connsiteY4537" fmla="*/ 803342 h 3652478"/>
                <a:gd name="connsiteX4538" fmla="*/ 6373150 w 10080264"/>
                <a:gd name="connsiteY4538" fmla="*/ 799742 h 3652478"/>
                <a:gd name="connsiteX4539" fmla="*/ 6558244 w 10080264"/>
                <a:gd name="connsiteY4539" fmla="*/ 792900 h 3652478"/>
                <a:gd name="connsiteX4540" fmla="*/ 6560044 w 10080264"/>
                <a:gd name="connsiteY4540" fmla="*/ 787499 h 3652478"/>
                <a:gd name="connsiteX4541" fmla="*/ 6561845 w 10080264"/>
                <a:gd name="connsiteY4541" fmla="*/ 782458 h 3652478"/>
                <a:gd name="connsiteX4542" fmla="*/ 6565446 w 10080264"/>
                <a:gd name="connsiteY4542" fmla="*/ 778858 h 3652478"/>
                <a:gd name="connsiteX4543" fmla="*/ 6572288 w 10080264"/>
                <a:gd name="connsiteY4543" fmla="*/ 775617 h 3652478"/>
                <a:gd name="connsiteX4544" fmla="*/ 6584531 w 10080264"/>
                <a:gd name="connsiteY4544" fmla="*/ 773817 h 3652478"/>
                <a:gd name="connsiteX4545" fmla="*/ 6600015 w 10080264"/>
                <a:gd name="connsiteY4545" fmla="*/ 777417 h 3652478"/>
                <a:gd name="connsiteX4546" fmla="*/ 6614060 w 10080264"/>
                <a:gd name="connsiteY4546" fmla="*/ 780658 h 3652478"/>
                <a:gd name="connsiteX4547" fmla="*/ 6625943 w 10080264"/>
                <a:gd name="connsiteY4547" fmla="*/ 787499 h 3652478"/>
                <a:gd name="connsiteX4548" fmla="*/ 6631344 w 10080264"/>
                <a:gd name="connsiteY4548" fmla="*/ 792900 h 3652478"/>
                <a:gd name="connsiteX4549" fmla="*/ 6634585 w 10080264"/>
                <a:gd name="connsiteY4549" fmla="*/ 797941 h 3652478"/>
                <a:gd name="connsiteX4550" fmla="*/ 6636386 w 10080264"/>
                <a:gd name="connsiteY4550" fmla="*/ 801542 h 3652478"/>
                <a:gd name="connsiteX4551" fmla="*/ 6641427 w 10080264"/>
                <a:gd name="connsiteY4551" fmla="*/ 817025 h 3652478"/>
                <a:gd name="connsiteX4552" fmla="*/ 6648629 w 10080264"/>
                <a:gd name="connsiteY4552" fmla="*/ 832508 h 3652478"/>
                <a:gd name="connsiteX4553" fmla="*/ 6650070 w 10080264"/>
                <a:gd name="connsiteY4553" fmla="*/ 842950 h 3652478"/>
                <a:gd name="connsiteX4554" fmla="*/ 6651870 w 10080264"/>
                <a:gd name="connsiteY4554" fmla="*/ 853392 h 3652478"/>
                <a:gd name="connsiteX4555" fmla="*/ 6651870 w 10080264"/>
                <a:gd name="connsiteY4555" fmla="*/ 874276 h 3652478"/>
                <a:gd name="connsiteX4556" fmla="*/ 6653671 w 10080264"/>
                <a:gd name="connsiteY4556" fmla="*/ 884718 h 3652478"/>
                <a:gd name="connsiteX4557" fmla="*/ 6771425 w 10080264"/>
                <a:gd name="connsiteY4557" fmla="*/ 839350 h 3652478"/>
                <a:gd name="connsiteX4558" fmla="*/ 6865051 w 10080264"/>
                <a:gd name="connsiteY4558" fmla="*/ 804783 h 3652478"/>
                <a:gd name="connsiteX4559" fmla="*/ 6894580 w 10080264"/>
                <a:gd name="connsiteY4559" fmla="*/ 794701 h 3652478"/>
                <a:gd name="connsiteX4560" fmla="*/ 6925549 w 10080264"/>
                <a:gd name="connsiteY4560" fmla="*/ 784259 h 3652478"/>
                <a:gd name="connsiteX4561" fmla="*/ 6954717 w 10080264"/>
                <a:gd name="connsiteY4561" fmla="*/ 777417 h 3652478"/>
                <a:gd name="connsiteX4562" fmla="*/ 6986046 w 10080264"/>
                <a:gd name="connsiteY4562" fmla="*/ 772016 h 3652478"/>
                <a:gd name="connsiteX4563" fmla="*/ 7019176 w 10080264"/>
                <a:gd name="connsiteY4563" fmla="*/ 768776 h 3652478"/>
                <a:gd name="connsiteX4564" fmla="*/ 1579760 w 10080264"/>
                <a:gd name="connsiteY4564" fmla="*/ 695930 h 3652478"/>
                <a:gd name="connsiteX4565" fmla="*/ 1555650 w 10080264"/>
                <a:gd name="connsiteY4565" fmla="*/ 715012 h 3652478"/>
                <a:gd name="connsiteX4566" fmla="*/ 1531180 w 10080264"/>
                <a:gd name="connsiteY4566" fmla="*/ 732293 h 3652478"/>
                <a:gd name="connsiteX4567" fmla="*/ 1507069 w 10080264"/>
                <a:gd name="connsiteY4567" fmla="*/ 746334 h 3652478"/>
                <a:gd name="connsiteX4568" fmla="*/ 1482959 w 10080264"/>
                <a:gd name="connsiteY4568" fmla="*/ 760015 h 3652478"/>
                <a:gd name="connsiteX4569" fmla="*/ 1465686 w 10080264"/>
                <a:gd name="connsiteY4569" fmla="*/ 772256 h 3652478"/>
                <a:gd name="connsiteX4570" fmla="*/ 1446614 w 10080264"/>
                <a:gd name="connsiteY4570" fmla="*/ 784497 h 3652478"/>
                <a:gd name="connsiteX4571" fmla="*/ 1429341 w 10080264"/>
                <a:gd name="connsiteY4571" fmla="*/ 798178 h 3652478"/>
                <a:gd name="connsiteX4572" fmla="*/ 1412068 w 10080264"/>
                <a:gd name="connsiteY4572" fmla="*/ 815459 h 3652478"/>
                <a:gd name="connsiteX4573" fmla="*/ 1420704 w 10080264"/>
                <a:gd name="connsiteY4573" fmla="*/ 813659 h 3652478"/>
                <a:gd name="connsiteX4574" fmla="*/ 1429341 w 10080264"/>
                <a:gd name="connsiteY4574" fmla="*/ 813659 h 3652478"/>
                <a:gd name="connsiteX4575" fmla="*/ 1443375 w 10080264"/>
                <a:gd name="connsiteY4575" fmla="*/ 813659 h 3652478"/>
                <a:gd name="connsiteX4576" fmla="*/ 1455251 w 10080264"/>
                <a:gd name="connsiteY4576" fmla="*/ 817259 h 3652478"/>
                <a:gd name="connsiteX4577" fmla="*/ 1463887 w 10080264"/>
                <a:gd name="connsiteY4577" fmla="*/ 810419 h 3652478"/>
                <a:gd name="connsiteX4578" fmla="*/ 1474323 w 10080264"/>
                <a:gd name="connsiteY4578" fmla="*/ 801778 h 3652478"/>
                <a:gd name="connsiteX4579" fmla="*/ 1482959 w 10080264"/>
                <a:gd name="connsiteY4579" fmla="*/ 793137 h 3652478"/>
                <a:gd name="connsiteX4580" fmla="*/ 1489797 w 10080264"/>
                <a:gd name="connsiteY4580" fmla="*/ 782697 h 3652478"/>
                <a:gd name="connsiteX4581" fmla="*/ 1507069 w 10080264"/>
                <a:gd name="connsiteY4581" fmla="*/ 763615 h 3652478"/>
                <a:gd name="connsiteX4582" fmla="*/ 1526142 w 10080264"/>
                <a:gd name="connsiteY4582" fmla="*/ 744534 h 3652478"/>
                <a:gd name="connsiteX4583" fmla="*/ 1536578 w 10080264"/>
                <a:gd name="connsiteY4583" fmla="*/ 734093 h 3652478"/>
                <a:gd name="connsiteX4584" fmla="*/ 1547013 w 10080264"/>
                <a:gd name="connsiteY4584" fmla="*/ 725452 h 3652478"/>
                <a:gd name="connsiteX4585" fmla="*/ 1559248 w 10080264"/>
                <a:gd name="connsiteY4585" fmla="*/ 718612 h 3652478"/>
                <a:gd name="connsiteX4586" fmla="*/ 1571124 w 10080264"/>
                <a:gd name="connsiteY4586" fmla="*/ 711411 h 3652478"/>
                <a:gd name="connsiteX4587" fmla="*/ 1576521 w 10080264"/>
                <a:gd name="connsiteY4587" fmla="*/ 704571 h 3652478"/>
                <a:gd name="connsiteX4588" fmla="*/ 1422504 w 10080264"/>
                <a:gd name="connsiteY4588" fmla="*/ 640846 h 3652478"/>
                <a:gd name="connsiteX4589" fmla="*/ 1386158 w 10080264"/>
                <a:gd name="connsiteY4589" fmla="*/ 659928 h 3652478"/>
                <a:gd name="connsiteX4590" fmla="*/ 1351253 w 10080264"/>
                <a:gd name="connsiteY4590" fmla="*/ 682249 h 3652478"/>
                <a:gd name="connsiteX4591" fmla="*/ 1316707 w 10080264"/>
                <a:gd name="connsiteY4591" fmla="*/ 706371 h 3652478"/>
                <a:gd name="connsiteX4592" fmla="*/ 1282160 w 10080264"/>
                <a:gd name="connsiteY4592" fmla="*/ 732293 h 3652478"/>
                <a:gd name="connsiteX4593" fmla="*/ 1277123 w 10080264"/>
                <a:gd name="connsiteY4593" fmla="*/ 739493 h 3652478"/>
                <a:gd name="connsiteX4594" fmla="*/ 1266687 w 10080264"/>
                <a:gd name="connsiteY4594" fmla="*/ 751374 h 3652478"/>
                <a:gd name="connsiteX4595" fmla="*/ 1275323 w 10080264"/>
                <a:gd name="connsiteY4595" fmla="*/ 742734 h 3652478"/>
                <a:gd name="connsiteX4596" fmla="*/ 1283960 w 10080264"/>
                <a:gd name="connsiteY4596" fmla="*/ 737693 h 3652478"/>
                <a:gd name="connsiteX4597" fmla="*/ 1294396 w 10080264"/>
                <a:gd name="connsiteY4597" fmla="*/ 732293 h 3652478"/>
                <a:gd name="connsiteX4598" fmla="*/ 1303032 w 10080264"/>
                <a:gd name="connsiteY4598" fmla="*/ 729053 h 3652478"/>
                <a:gd name="connsiteX4599" fmla="*/ 1316707 w 10080264"/>
                <a:gd name="connsiteY4599" fmla="*/ 725452 h 3652478"/>
                <a:gd name="connsiteX4600" fmla="*/ 1332540 w 10080264"/>
                <a:gd name="connsiteY4600" fmla="*/ 718612 h 3652478"/>
                <a:gd name="connsiteX4601" fmla="*/ 1346215 w 10080264"/>
                <a:gd name="connsiteY4601" fmla="*/ 708171 h 3652478"/>
                <a:gd name="connsiteX4602" fmla="*/ 1359889 w 10080264"/>
                <a:gd name="connsiteY4602" fmla="*/ 694130 h 3652478"/>
                <a:gd name="connsiteX4603" fmla="*/ 1389397 w 10080264"/>
                <a:gd name="connsiteY4603" fmla="*/ 668568 h 3652478"/>
                <a:gd name="connsiteX4604" fmla="*/ 2449648 w 10080264"/>
                <a:gd name="connsiteY4604" fmla="*/ 632908 h 3652478"/>
                <a:gd name="connsiteX4605" fmla="*/ 2392414 w 10080264"/>
                <a:gd name="connsiteY4605" fmla="*/ 669263 h 3652478"/>
                <a:gd name="connsiteX4606" fmla="*/ 2364696 w 10080264"/>
                <a:gd name="connsiteY4606" fmla="*/ 684741 h 3652478"/>
                <a:gd name="connsiteX4607" fmla="*/ 2347418 w 10080264"/>
                <a:gd name="connsiteY4607" fmla="*/ 693380 h 3652478"/>
                <a:gd name="connsiteX4608" fmla="*/ 2331939 w 10080264"/>
                <a:gd name="connsiteY4608" fmla="*/ 702019 h 3652478"/>
                <a:gd name="connsiteX4609" fmla="*/ 2299182 w 10080264"/>
                <a:gd name="connsiteY4609" fmla="*/ 724336 h 3652478"/>
                <a:gd name="connsiteX4610" fmla="*/ 2321500 w 10080264"/>
                <a:gd name="connsiteY4610" fmla="*/ 713898 h 3652478"/>
                <a:gd name="connsiteX4611" fmla="*/ 2326899 w 10080264"/>
                <a:gd name="connsiteY4611" fmla="*/ 707058 h 3652478"/>
                <a:gd name="connsiteX4612" fmla="*/ 2331939 w 10080264"/>
                <a:gd name="connsiteY4612" fmla="*/ 703459 h 3652478"/>
                <a:gd name="connsiteX4613" fmla="*/ 2336979 w 10080264"/>
                <a:gd name="connsiteY4613" fmla="*/ 700219 h 3652478"/>
                <a:gd name="connsiteX4614" fmla="*/ 2345618 w 10080264"/>
                <a:gd name="connsiteY4614" fmla="*/ 698419 h 3652478"/>
                <a:gd name="connsiteX4615" fmla="*/ 2394213 w 10080264"/>
                <a:gd name="connsiteY4615" fmla="*/ 670703 h 3652478"/>
                <a:gd name="connsiteX4616" fmla="*/ 2439209 w 10080264"/>
                <a:gd name="connsiteY4616" fmla="*/ 644787 h 3652478"/>
                <a:gd name="connsiteX4617" fmla="*/ 2458287 w 10080264"/>
                <a:gd name="connsiteY4617" fmla="*/ 632908 h 3652478"/>
                <a:gd name="connsiteX4618" fmla="*/ 600597 w 10080264"/>
                <a:gd name="connsiteY4618" fmla="*/ 609524 h 3652478"/>
                <a:gd name="connsiteX4619" fmla="*/ 588361 w 10080264"/>
                <a:gd name="connsiteY4619" fmla="*/ 616364 h 3652478"/>
                <a:gd name="connsiteX4620" fmla="*/ 574687 w 10080264"/>
                <a:gd name="connsiteY4620" fmla="*/ 618165 h 3652478"/>
                <a:gd name="connsiteX4621" fmla="*/ 557054 w 10080264"/>
                <a:gd name="connsiteY4621" fmla="*/ 639046 h 3652478"/>
                <a:gd name="connsiteX4622" fmla="*/ 536183 w 10080264"/>
                <a:gd name="connsiteY4622" fmla="*/ 658128 h 3652478"/>
                <a:gd name="connsiteX4623" fmla="*/ 515671 w 10080264"/>
                <a:gd name="connsiteY4623" fmla="*/ 676849 h 3652478"/>
                <a:gd name="connsiteX4624" fmla="*/ 494799 w 10080264"/>
                <a:gd name="connsiteY4624" fmla="*/ 694130 h 3652478"/>
                <a:gd name="connsiteX4625" fmla="*/ 442980 w 10080264"/>
                <a:gd name="connsiteY4625" fmla="*/ 732293 h 3652478"/>
                <a:gd name="connsiteX4626" fmla="*/ 392601 w 10080264"/>
                <a:gd name="connsiteY4626" fmla="*/ 767216 h 3652478"/>
                <a:gd name="connsiteX4627" fmla="*/ 339342 w 10080264"/>
                <a:gd name="connsiteY4627" fmla="*/ 806818 h 3652478"/>
                <a:gd name="connsiteX4628" fmla="*/ 280326 w 10080264"/>
                <a:gd name="connsiteY4628" fmla="*/ 844981 h 3652478"/>
                <a:gd name="connsiteX4629" fmla="*/ 249019 w 10080264"/>
                <a:gd name="connsiteY4629" fmla="*/ 865863 h 3652478"/>
                <a:gd name="connsiteX4630" fmla="*/ 219871 w 10080264"/>
                <a:gd name="connsiteY4630" fmla="*/ 888184 h 3652478"/>
                <a:gd name="connsiteX4631" fmla="*/ 263053 w 10080264"/>
                <a:gd name="connsiteY4631" fmla="*/ 862262 h 3652478"/>
                <a:gd name="connsiteX4632" fmla="*/ 306236 w 10080264"/>
                <a:gd name="connsiteY4632" fmla="*/ 834540 h 3652478"/>
                <a:gd name="connsiteX4633" fmla="*/ 349418 w 10080264"/>
                <a:gd name="connsiteY4633" fmla="*/ 805018 h 3652478"/>
                <a:gd name="connsiteX4634" fmla="*/ 394400 w 10080264"/>
                <a:gd name="connsiteY4634" fmla="*/ 772256 h 3652478"/>
                <a:gd name="connsiteX4635" fmla="*/ 494799 w 10080264"/>
                <a:gd name="connsiteY4635" fmla="*/ 701331 h 3652478"/>
                <a:gd name="connsiteX4636" fmla="*/ 600597 w 10080264"/>
                <a:gd name="connsiteY4636" fmla="*/ 630405 h 3652478"/>
                <a:gd name="connsiteX4637" fmla="*/ 600597 w 10080264"/>
                <a:gd name="connsiteY4637" fmla="*/ 619965 h 3652478"/>
                <a:gd name="connsiteX4638" fmla="*/ 2492844 w 10080264"/>
                <a:gd name="connsiteY4638" fmla="*/ 606632 h 3652478"/>
                <a:gd name="connsiteX4639" fmla="*/ 2466926 w 10080264"/>
                <a:gd name="connsiteY4639" fmla="*/ 622470 h 3652478"/>
                <a:gd name="connsiteX4640" fmla="*/ 2471966 w 10080264"/>
                <a:gd name="connsiteY4640" fmla="*/ 622470 h 3652478"/>
                <a:gd name="connsiteX4641" fmla="*/ 218071 w 10080264"/>
                <a:gd name="connsiteY4641" fmla="*/ 571361 h 3652478"/>
                <a:gd name="connsiteX4642" fmla="*/ 207635 w 10080264"/>
                <a:gd name="connsiteY4642" fmla="*/ 576402 h 3652478"/>
                <a:gd name="connsiteX4643" fmla="*/ 214473 w 10080264"/>
                <a:gd name="connsiteY4643" fmla="*/ 576402 h 3652478"/>
                <a:gd name="connsiteX4644" fmla="*/ 2271465 w 10080264"/>
                <a:gd name="connsiteY4644" fmla="*/ 568477 h 3652478"/>
                <a:gd name="connsiteX4645" fmla="*/ 2261026 w 10080264"/>
                <a:gd name="connsiteY4645" fmla="*/ 573876 h 3652478"/>
                <a:gd name="connsiteX4646" fmla="*/ 2254186 w 10080264"/>
                <a:gd name="connsiteY4646" fmla="*/ 578915 h 3652478"/>
                <a:gd name="connsiteX4647" fmla="*/ 1434739 w 10080264"/>
                <a:gd name="connsiteY4647" fmla="*/ 543639 h 3652478"/>
                <a:gd name="connsiteX4648" fmla="*/ 1434739 w 10080264"/>
                <a:gd name="connsiteY4648" fmla="*/ 545439 h 3652478"/>
                <a:gd name="connsiteX4649" fmla="*/ 1437977 w 10080264"/>
                <a:gd name="connsiteY4649" fmla="*/ 547239 h 3652478"/>
                <a:gd name="connsiteX4650" fmla="*/ 1429341 w 10080264"/>
                <a:gd name="connsiteY4650" fmla="*/ 538599 h 3652478"/>
                <a:gd name="connsiteX4651" fmla="*/ 1427542 w 10080264"/>
                <a:gd name="connsiteY4651" fmla="*/ 540399 h 3652478"/>
                <a:gd name="connsiteX4652" fmla="*/ 1429341 w 10080264"/>
                <a:gd name="connsiteY4652" fmla="*/ 541839 h 3652478"/>
                <a:gd name="connsiteX4653" fmla="*/ 1431140 w 10080264"/>
                <a:gd name="connsiteY4653" fmla="*/ 540399 h 3652478"/>
                <a:gd name="connsiteX4654" fmla="*/ 2361456 w 10080264"/>
                <a:gd name="connsiteY4654" fmla="*/ 518443 h 3652478"/>
                <a:gd name="connsiteX4655" fmla="*/ 2333739 w 10080264"/>
                <a:gd name="connsiteY4655" fmla="*/ 533921 h 3652478"/>
                <a:gd name="connsiteX4656" fmla="*/ 2356057 w 10080264"/>
                <a:gd name="connsiteY4656" fmla="*/ 530682 h 3652478"/>
                <a:gd name="connsiteX4657" fmla="*/ 2532800 w 10080264"/>
                <a:gd name="connsiteY4657" fmla="*/ 490727 h 3652478"/>
                <a:gd name="connsiteX4658" fmla="*/ 2513722 w 10080264"/>
                <a:gd name="connsiteY4658" fmla="*/ 501166 h 3652478"/>
                <a:gd name="connsiteX4659" fmla="*/ 2453248 w 10080264"/>
                <a:gd name="connsiteY4659" fmla="*/ 537521 h 3652478"/>
                <a:gd name="connsiteX4660" fmla="*/ 2397813 w 10080264"/>
                <a:gd name="connsiteY4660" fmla="*/ 572076 h 3652478"/>
                <a:gd name="connsiteX4661" fmla="*/ 2300982 w 10080264"/>
                <a:gd name="connsiteY4661" fmla="*/ 632908 h 3652478"/>
                <a:gd name="connsiteX4662" fmla="*/ 2293783 w 10080264"/>
                <a:gd name="connsiteY4662" fmla="*/ 637947 h 3652478"/>
                <a:gd name="connsiteX4663" fmla="*/ 2285143 w 10080264"/>
                <a:gd name="connsiteY4663" fmla="*/ 644787 h 3652478"/>
                <a:gd name="connsiteX4664" fmla="*/ 2266426 w 10080264"/>
                <a:gd name="connsiteY4664" fmla="*/ 657025 h 3652478"/>
                <a:gd name="connsiteX4665" fmla="*/ 2255987 w 10080264"/>
                <a:gd name="connsiteY4665" fmla="*/ 662064 h 3652478"/>
                <a:gd name="connsiteX4666" fmla="*/ 2250587 w 10080264"/>
                <a:gd name="connsiteY4666" fmla="*/ 667464 h 3652478"/>
                <a:gd name="connsiteX4667" fmla="*/ 2247347 w 10080264"/>
                <a:gd name="connsiteY4667" fmla="*/ 670703 h 3652478"/>
                <a:gd name="connsiteX4668" fmla="*/ 2245548 w 10080264"/>
                <a:gd name="connsiteY4668" fmla="*/ 676103 h 3652478"/>
                <a:gd name="connsiteX4669" fmla="*/ 2243747 w 10080264"/>
                <a:gd name="connsiteY4669" fmla="*/ 681142 h 3652478"/>
                <a:gd name="connsiteX4670" fmla="*/ 2255987 w 10080264"/>
                <a:gd name="connsiteY4670" fmla="*/ 676103 h 3652478"/>
                <a:gd name="connsiteX4671" fmla="*/ 2266426 w 10080264"/>
                <a:gd name="connsiteY4671" fmla="*/ 670703 h 3652478"/>
                <a:gd name="connsiteX4672" fmla="*/ 2275065 w 10080264"/>
                <a:gd name="connsiteY4672" fmla="*/ 662064 h 3652478"/>
                <a:gd name="connsiteX4673" fmla="*/ 2285143 w 10080264"/>
                <a:gd name="connsiteY4673" fmla="*/ 653425 h 3652478"/>
                <a:gd name="connsiteX4674" fmla="*/ 2288743 w 10080264"/>
                <a:gd name="connsiteY4674" fmla="*/ 646587 h 3652478"/>
                <a:gd name="connsiteX4675" fmla="*/ 2295583 w 10080264"/>
                <a:gd name="connsiteY4675" fmla="*/ 639747 h 3652478"/>
                <a:gd name="connsiteX4676" fmla="*/ 2309621 w 10080264"/>
                <a:gd name="connsiteY4676" fmla="*/ 629309 h 3652478"/>
                <a:gd name="connsiteX4677" fmla="*/ 2326899 w 10080264"/>
                <a:gd name="connsiteY4677" fmla="*/ 622470 h 3652478"/>
                <a:gd name="connsiteX4678" fmla="*/ 2347418 w 10080264"/>
                <a:gd name="connsiteY4678" fmla="*/ 615271 h 3652478"/>
                <a:gd name="connsiteX4679" fmla="*/ 2351018 w 10080264"/>
                <a:gd name="connsiteY4679" fmla="*/ 608431 h 3652478"/>
                <a:gd name="connsiteX4680" fmla="*/ 2356057 w 10080264"/>
                <a:gd name="connsiteY4680" fmla="*/ 603392 h 3652478"/>
                <a:gd name="connsiteX4681" fmla="*/ 2359657 w 10080264"/>
                <a:gd name="connsiteY4681" fmla="*/ 599792 h 3652478"/>
                <a:gd name="connsiteX4682" fmla="*/ 2364696 w 10080264"/>
                <a:gd name="connsiteY4682" fmla="*/ 597993 h 3652478"/>
                <a:gd name="connsiteX4683" fmla="*/ 2375135 w 10080264"/>
                <a:gd name="connsiteY4683" fmla="*/ 594753 h 3652478"/>
                <a:gd name="connsiteX4684" fmla="*/ 2383774 w 10080264"/>
                <a:gd name="connsiteY4684" fmla="*/ 591154 h 3652478"/>
                <a:gd name="connsiteX4685" fmla="*/ 2392414 w 10080264"/>
                <a:gd name="connsiteY4685" fmla="*/ 584314 h 3652478"/>
                <a:gd name="connsiteX4686" fmla="*/ 2402853 w 10080264"/>
                <a:gd name="connsiteY4686" fmla="*/ 575676 h 3652478"/>
                <a:gd name="connsiteX4687" fmla="*/ 2413292 w 10080264"/>
                <a:gd name="connsiteY4687" fmla="*/ 566677 h 3652478"/>
                <a:gd name="connsiteX4688" fmla="*/ 2425530 w 10080264"/>
                <a:gd name="connsiteY4688" fmla="*/ 561637 h 3652478"/>
                <a:gd name="connsiteX4689" fmla="*/ 2441009 w 10080264"/>
                <a:gd name="connsiteY4689" fmla="*/ 558398 h 3652478"/>
                <a:gd name="connsiteX4690" fmla="*/ 2456487 w 10080264"/>
                <a:gd name="connsiteY4690" fmla="*/ 556598 h 3652478"/>
                <a:gd name="connsiteX4691" fmla="*/ 2461887 w 10080264"/>
                <a:gd name="connsiteY4691" fmla="*/ 547959 h 3652478"/>
                <a:gd name="connsiteX4692" fmla="*/ 2468727 w 10080264"/>
                <a:gd name="connsiteY4692" fmla="*/ 537521 h 3652478"/>
                <a:gd name="connsiteX4693" fmla="*/ 2477365 w 10080264"/>
                <a:gd name="connsiteY4693" fmla="*/ 528882 h 3652478"/>
                <a:gd name="connsiteX4694" fmla="*/ 2486005 w 10080264"/>
                <a:gd name="connsiteY4694" fmla="*/ 522043 h 3652478"/>
                <a:gd name="connsiteX4695" fmla="*/ 2496444 w 10080264"/>
                <a:gd name="connsiteY4695" fmla="*/ 515204 h 3652478"/>
                <a:gd name="connsiteX4696" fmla="*/ 2505083 w 10080264"/>
                <a:gd name="connsiteY4696" fmla="*/ 511604 h 3652478"/>
                <a:gd name="connsiteX4697" fmla="*/ 2515522 w 10080264"/>
                <a:gd name="connsiteY4697" fmla="*/ 508004 h 3652478"/>
                <a:gd name="connsiteX4698" fmla="*/ 2524161 w 10080264"/>
                <a:gd name="connsiteY4698" fmla="*/ 506565 h 3652478"/>
                <a:gd name="connsiteX4699" fmla="*/ 2527401 w 10080264"/>
                <a:gd name="connsiteY4699" fmla="*/ 497926 h 3652478"/>
                <a:gd name="connsiteX4700" fmla="*/ 2191552 w 10080264"/>
                <a:gd name="connsiteY4700" fmla="*/ 468410 h 3652478"/>
                <a:gd name="connsiteX4701" fmla="*/ 2167435 w 10080264"/>
                <a:gd name="connsiteY4701" fmla="*/ 480288 h 3652478"/>
                <a:gd name="connsiteX4702" fmla="*/ 2150156 w 10080264"/>
                <a:gd name="connsiteY4702" fmla="*/ 490727 h 3652478"/>
                <a:gd name="connsiteX4703" fmla="*/ 2136477 w 10080264"/>
                <a:gd name="connsiteY4703" fmla="*/ 502965 h 3652478"/>
                <a:gd name="connsiteX4704" fmla="*/ 2151956 w 10080264"/>
                <a:gd name="connsiteY4704" fmla="*/ 497926 h 3652478"/>
                <a:gd name="connsiteX4705" fmla="*/ 2167435 w 10080264"/>
                <a:gd name="connsiteY4705" fmla="*/ 488927 h 3652478"/>
                <a:gd name="connsiteX4706" fmla="*/ 2182913 w 10080264"/>
                <a:gd name="connsiteY4706" fmla="*/ 475249 h 3652478"/>
                <a:gd name="connsiteX4707" fmla="*/ 2243747 w 10080264"/>
                <a:gd name="connsiteY4707" fmla="*/ 442133 h 3652478"/>
                <a:gd name="connsiteX4708" fmla="*/ 2235108 w 10080264"/>
                <a:gd name="connsiteY4708" fmla="*/ 447532 h 3652478"/>
                <a:gd name="connsiteX4709" fmla="*/ 2240148 w 10080264"/>
                <a:gd name="connsiteY4709" fmla="*/ 447532 h 3652478"/>
                <a:gd name="connsiteX4710" fmla="*/ 382165 w 10080264"/>
                <a:gd name="connsiteY4710" fmla="*/ 439592 h 3652478"/>
                <a:gd name="connsiteX4711" fmla="*/ 379273 w 10080264"/>
                <a:gd name="connsiteY4711" fmla="*/ 442572 h 3652478"/>
                <a:gd name="connsiteX4712" fmla="*/ 363452 w 10080264"/>
                <a:gd name="connsiteY4712" fmla="*/ 455433 h 3652478"/>
                <a:gd name="connsiteX4713" fmla="*/ 346180 w 10080264"/>
                <a:gd name="connsiteY4713" fmla="*/ 467674 h 3652478"/>
                <a:gd name="connsiteX4714" fmla="*/ 335744 w 10080264"/>
                <a:gd name="connsiteY4714" fmla="*/ 477754 h 3652478"/>
                <a:gd name="connsiteX4715" fmla="*/ 358055 w 10080264"/>
                <a:gd name="connsiteY4715" fmla="*/ 464073 h 3652478"/>
                <a:gd name="connsiteX4716" fmla="*/ 370290 w 10080264"/>
                <a:gd name="connsiteY4716" fmla="*/ 451833 h 3652478"/>
                <a:gd name="connsiteX4717" fmla="*/ 379273 w 10080264"/>
                <a:gd name="connsiteY4717" fmla="*/ 442572 h 3652478"/>
                <a:gd name="connsiteX4718" fmla="*/ 380725 w 10080264"/>
                <a:gd name="connsiteY4718" fmla="*/ 441392 h 3652478"/>
                <a:gd name="connsiteX4719" fmla="*/ 550217 w 10080264"/>
                <a:gd name="connsiteY4719" fmla="*/ 420870 h 3652478"/>
                <a:gd name="connsiteX4720" fmla="*/ 467091 w 10080264"/>
                <a:gd name="connsiteY4720" fmla="*/ 477754 h 3652478"/>
                <a:gd name="connsiteX4721" fmla="*/ 403036 w 10080264"/>
                <a:gd name="connsiteY4721" fmla="*/ 521318 h 3652478"/>
                <a:gd name="connsiteX4722" fmla="*/ 337543 w 10080264"/>
                <a:gd name="connsiteY4722" fmla="*/ 567761 h 3652478"/>
                <a:gd name="connsiteX4723" fmla="*/ 209435 w 10080264"/>
                <a:gd name="connsiteY4723" fmla="*/ 661368 h 3652478"/>
                <a:gd name="connsiteX4724" fmla="*/ 176688 w 10080264"/>
                <a:gd name="connsiteY4724" fmla="*/ 692690 h 3652478"/>
                <a:gd name="connsiteX4725" fmla="*/ 147180 w 10080264"/>
                <a:gd name="connsiteY4725" fmla="*/ 720412 h 3652478"/>
                <a:gd name="connsiteX4726" fmla="*/ 143582 w 10080264"/>
                <a:gd name="connsiteY4726" fmla="*/ 723652 h 3652478"/>
                <a:gd name="connsiteX4727" fmla="*/ 162654 w 10080264"/>
                <a:gd name="connsiteY4727" fmla="*/ 713211 h 3652478"/>
                <a:gd name="connsiteX4728" fmla="*/ 181726 w 10080264"/>
                <a:gd name="connsiteY4728" fmla="*/ 701331 h 3652478"/>
                <a:gd name="connsiteX4729" fmla="*/ 198999 w 10080264"/>
                <a:gd name="connsiteY4729" fmla="*/ 687290 h 3652478"/>
                <a:gd name="connsiteX4730" fmla="*/ 216272 w 10080264"/>
                <a:gd name="connsiteY4730" fmla="*/ 671809 h 3652478"/>
                <a:gd name="connsiteX4731" fmla="*/ 235344 w 10080264"/>
                <a:gd name="connsiteY4731" fmla="*/ 656327 h 3652478"/>
                <a:gd name="connsiteX4732" fmla="*/ 254417 w 10080264"/>
                <a:gd name="connsiteY4732" fmla="*/ 642646 h 3652478"/>
                <a:gd name="connsiteX4733" fmla="*/ 276728 w 10080264"/>
                <a:gd name="connsiteY4733" fmla="*/ 630405 h 3652478"/>
                <a:gd name="connsiteX4734" fmla="*/ 302997 w 10080264"/>
                <a:gd name="connsiteY4734" fmla="*/ 619965 h 3652478"/>
                <a:gd name="connsiteX4735" fmla="*/ 304436 w 10080264"/>
                <a:gd name="connsiteY4735" fmla="*/ 611324 h 3652478"/>
                <a:gd name="connsiteX4736" fmla="*/ 308035 w 10080264"/>
                <a:gd name="connsiteY4736" fmla="*/ 604124 h 3652478"/>
                <a:gd name="connsiteX4737" fmla="*/ 318471 w 10080264"/>
                <a:gd name="connsiteY4737" fmla="*/ 594043 h 3652478"/>
                <a:gd name="connsiteX4738" fmla="*/ 344380 w 10080264"/>
                <a:gd name="connsiteY4738" fmla="*/ 576402 h 3652478"/>
                <a:gd name="connsiteX4739" fmla="*/ 363452 w 10080264"/>
                <a:gd name="connsiteY4739" fmla="*/ 559121 h 3652478"/>
                <a:gd name="connsiteX4740" fmla="*/ 380725 w 10080264"/>
                <a:gd name="connsiteY4740" fmla="*/ 543639 h 3652478"/>
                <a:gd name="connsiteX4741" fmla="*/ 396199 w 10080264"/>
                <a:gd name="connsiteY4741" fmla="*/ 529958 h 3652478"/>
                <a:gd name="connsiteX4742" fmla="*/ 436143 w 10080264"/>
                <a:gd name="connsiteY4742" fmla="*/ 502236 h 3652478"/>
                <a:gd name="connsiteX4743" fmla="*/ 448378 w 10080264"/>
                <a:gd name="connsiteY4743" fmla="*/ 493596 h 3652478"/>
                <a:gd name="connsiteX4744" fmla="*/ 462053 w 10080264"/>
                <a:gd name="connsiteY4744" fmla="*/ 486755 h 3652478"/>
                <a:gd name="connsiteX4745" fmla="*/ 493000 w 10080264"/>
                <a:gd name="connsiteY4745" fmla="*/ 474514 h 3652478"/>
                <a:gd name="connsiteX4746" fmla="*/ 522508 w 10080264"/>
                <a:gd name="connsiteY4746" fmla="*/ 446792 h 3652478"/>
                <a:gd name="connsiteX4747" fmla="*/ 1195796 w 10080264"/>
                <a:gd name="connsiteY4747" fmla="*/ 363626 h 3652478"/>
                <a:gd name="connsiteX4748" fmla="*/ 1164488 w 10080264"/>
                <a:gd name="connsiteY4748" fmla="*/ 388108 h 3652478"/>
                <a:gd name="connsiteX4749" fmla="*/ 1143976 w 10080264"/>
                <a:gd name="connsiteY4749" fmla="*/ 401789 h 3652478"/>
                <a:gd name="connsiteX4750" fmla="*/ 1123105 w 10080264"/>
                <a:gd name="connsiteY4750" fmla="*/ 413670 h 3652478"/>
                <a:gd name="connsiteX4751" fmla="*/ 1098635 w 10080264"/>
                <a:gd name="connsiteY4751" fmla="*/ 430951 h 3652478"/>
                <a:gd name="connsiteX4752" fmla="*/ 1072725 w 10080264"/>
                <a:gd name="connsiteY4752" fmla="*/ 446792 h 3652478"/>
                <a:gd name="connsiteX4753" fmla="*/ 1062289 w 10080264"/>
                <a:gd name="connsiteY4753" fmla="*/ 451833 h 3652478"/>
                <a:gd name="connsiteX4754" fmla="*/ 1070926 w 10080264"/>
                <a:gd name="connsiteY4754" fmla="*/ 455433 h 3652478"/>
                <a:gd name="connsiteX4755" fmla="*/ 1074525 w 10080264"/>
                <a:gd name="connsiteY4755" fmla="*/ 457233 h 3652478"/>
                <a:gd name="connsiteX4756" fmla="*/ 1084960 w 10080264"/>
                <a:gd name="connsiteY4756" fmla="*/ 465874 h 3652478"/>
                <a:gd name="connsiteX4757" fmla="*/ 1093597 w 10080264"/>
                <a:gd name="connsiteY4757" fmla="*/ 476314 h 3652478"/>
                <a:gd name="connsiteX4758" fmla="*/ 1126344 w 10080264"/>
                <a:gd name="connsiteY4758" fmla="*/ 448593 h 3652478"/>
                <a:gd name="connsiteX4759" fmla="*/ 1159450 w 10080264"/>
                <a:gd name="connsiteY4759" fmla="*/ 422310 h 3652478"/>
                <a:gd name="connsiteX4760" fmla="*/ 1197235 w 10080264"/>
                <a:gd name="connsiteY4760" fmla="*/ 398189 h 3652478"/>
                <a:gd name="connsiteX4761" fmla="*/ 1216307 w 10080264"/>
                <a:gd name="connsiteY4761" fmla="*/ 386308 h 3652478"/>
                <a:gd name="connsiteX4762" fmla="*/ 1237179 w 10080264"/>
                <a:gd name="connsiteY4762" fmla="*/ 375867 h 3652478"/>
                <a:gd name="connsiteX4763" fmla="*/ 1238978 w 10080264"/>
                <a:gd name="connsiteY4763" fmla="*/ 374067 h 3652478"/>
                <a:gd name="connsiteX4764" fmla="*/ 1230341 w 10080264"/>
                <a:gd name="connsiteY4764" fmla="*/ 375867 h 3652478"/>
                <a:gd name="connsiteX4765" fmla="*/ 1223144 w 10080264"/>
                <a:gd name="connsiteY4765" fmla="*/ 377667 h 3652478"/>
                <a:gd name="connsiteX4766" fmla="*/ 1216307 w 10080264"/>
                <a:gd name="connsiteY4766" fmla="*/ 377667 h 3652478"/>
                <a:gd name="connsiteX4767" fmla="*/ 1209470 w 10080264"/>
                <a:gd name="connsiteY4767" fmla="*/ 377667 h 3652478"/>
                <a:gd name="connsiteX4768" fmla="*/ 1202633 w 10080264"/>
                <a:gd name="connsiteY4768" fmla="*/ 374067 h 3652478"/>
                <a:gd name="connsiteX4769" fmla="*/ 1199034 w 10080264"/>
                <a:gd name="connsiteY4769" fmla="*/ 369027 h 3652478"/>
                <a:gd name="connsiteX4770" fmla="*/ 1382560 w 10080264"/>
                <a:gd name="connsiteY4770" fmla="*/ 361826 h 3652478"/>
                <a:gd name="connsiteX4771" fmla="*/ 1361688 w 10080264"/>
                <a:gd name="connsiteY4771" fmla="*/ 375867 h 3652478"/>
                <a:gd name="connsiteX4772" fmla="*/ 1366726 w 10080264"/>
                <a:gd name="connsiteY4772" fmla="*/ 374067 h 3652478"/>
                <a:gd name="connsiteX4773" fmla="*/ 1372124 w 10080264"/>
                <a:gd name="connsiteY4773" fmla="*/ 370827 h 3652478"/>
                <a:gd name="connsiteX4774" fmla="*/ 2413292 w 10080264"/>
                <a:gd name="connsiteY4774" fmla="*/ 336667 h 3652478"/>
                <a:gd name="connsiteX4775" fmla="*/ 2370096 w 10080264"/>
                <a:gd name="connsiteY4775" fmla="*/ 364383 h 3652478"/>
                <a:gd name="connsiteX4776" fmla="*/ 2394213 w 10080264"/>
                <a:gd name="connsiteY4776" fmla="*/ 350705 h 3652478"/>
                <a:gd name="connsiteX4777" fmla="*/ 958651 w 10080264"/>
                <a:gd name="connsiteY4777" fmla="*/ 327264 h 3652478"/>
                <a:gd name="connsiteX4778" fmla="*/ 944617 w 10080264"/>
                <a:gd name="connsiteY4778" fmla="*/ 337704 h 3652478"/>
                <a:gd name="connsiteX4779" fmla="*/ 925545 w 10080264"/>
                <a:gd name="connsiteY4779" fmla="*/ 353186 h 3652478"/>
                <a:gd name="connsiteX4780" fmla="*/ 937780 w 10080264"/>
                <a:gd name="connsiteY4780" fmla="*/ 349945 h 3652478"/>
                <a:gd name="connsiteX4781" fmla="*/ 950015 w 10080264"/>
                <a:gd name="connsiteY4781" fmla="*/ 346345 h 3652478"/>
                <a:gd name="connsiteX4782" fmla="*/ 956852 w 10080264"/>
                <a:gd name="connsiteY4782" fmla="*/ 334104 h 3652478"/>
                <a:gd name="connsiteX4783" fmla="*/ 958651 w 10080264"/>
                <a:gd name="connsiteY4783" fmla="*/ 330864 h 3652478"/>
                <a:gd name="connsiteX4784" fmla="*/ 1465686 w 10080264"/>
                <a:gd name="connsiteY4784" fmla="*/ 297742 h 3652478"/>
                <a:gd name="connsiteX4785" fmla="*/ 1453451 w 10080264"/>
                <a:gd name="connsiteY4785" fmla="*/ 306382 h 3652478"/>
                <a:gd name="connsiteX4786" fmla="*/ 1424303 w 10080264"/>
                <a:gd name="connsiteY4786" fmla="*/ 329064 h 3652478"/>
                <a:gd name="connsiteX4787" fmla="*/ 1441576 w 10080264"/>
                <a:gd name="connsiteY4787" fmla="*/ 323664 h 3652478"/>
                <a:gd name="connsiteX4788" fmla="*/ 1455251 w 10080264"/>
                <a:gd name="connsiteY4788" fmla="*/ 318623 h 3652478"/>
                <a:gd name="connsiteX4789" fmla="*/ 1458849 w 10080264"/>
                <a:gd name="connsiteY4789" fmla="*/ 316823 h 3652478"/>
                <a:gd name="connsiteX4790" fmla="*/ 1463887 w 10080264"/>
                <a:gd name="connsiteY4790" fmla="*/ 311782 h 3652478"/>
                <a:gd name="connsiteX4791" fmla="*/ 1465686 w 10080264"/>
                <a:gd name="connsiteY4791" fmla="*/ 304582 h 3652478"/>
                <a:gd name="connsiteX4792" fmla="*/ 1129942 w 10080264"/>
                <a:gd name="connsiteY4792" fmla="*/ 295941 h 3652478"/>
                <a:gd name="connsiteX4793" fmla="*/ 1114468 w 10080264"/>
                <a:gd name="connsiteY4793" fmla="*/ 308182 h 3652478"/>
                <a:gd name="connsiteX4794" fmla="*/ 1098635 w 10080264"/>
                <a:gd name="connsiteY4794" fmla="*/ 320423 h 3652478"/>
                <a:gd name="connsiteX4795" fmla="*/ 1079562 w 10080264"/>
                <a:gd name="connsiteY4795" fmla="*/ 332304 h 3652478"/>
                <a:gd name="connsiteX4796" fmla="*/ 1059051 w 10080264"/>
                <a:gd name="connsiteY4796" fmla="*/ 342745 h 3652478"/>
                <a:gd name="connsiteX4797" fmla="*/ 1020906 w 10080264"/>
                <a:gd name="connsiteY4797" fmla="*/ 369027 h 3652478"/>
                <a:gd name="connsiteX4798" fmla="*/ 986360 w 10080264"/>
                <a:gd name="connsiteY4798" fmla="*/ 394948 h 3652478"/>
                <a:gd name="connsiteX4799" fmla="*/ 980962 w 10080264"/>
                <a:gd name="connsiteY4799" fmla="*/ 403589 h 3652478"/>
                <a:gd name="connsiteX4800" fmla="*/ 984561 w 10080264"/>
                <a:gd name="connsiteY4800" fmla="*/ 406829 h 3652478"/>
                <a:gd name="connsiteX4801" fmla="*/ 993198 w 10080264"/>
                <a:gd name="connsiteY4801" fmla="*/ 413670 h 3652478"/>
                <a:gd name="connsiteX4802" fmla="*/ 1027744 w 10080264"/>
                <a:gd name="connsiteY4802" fmla="*/ 386308 h 3652478"/>
                <a:gd name="connsiteX4803" fmla="*/ 1069127 w 10080264"/>
                <a:gd name="connsiteY4803" fmla="*/ 353186 h 3652478"/>
                <a:gd name="connsiteX4804" fmla="*/ 1105832 w 10080264"/>
                <a:gd name="connsiteY4804" fmla="*/ 323664 h 3652478"/>
                <a:gd name="connsiteX4805" fmla="*/ 1142177 w 10080264"/>
                <a:gd name="connsiteY4805" fmla="*/ 295941 h 3652478"/>
                <a:gd name="connsiteX4806" fmla="*/ 849616 w 10080264"/>
                <a:gd name="connsiteY4806" fmla="*/ 292701 h 3652478"/>
                <a:gd name="connsiteX4807" fmla="*/ 821907 w 10080264"/>
                <a:gd name="connsiteY4807" fmla="*/ 315023 h 3652478"/>
                <a:gd name="connsiteX4808" fmla="*/ 725106 w 10080264"/>
                <a:gd name="connsiteY4808" fmla="*/ 391348 h 3652478"/>
                <a:gd name="connsiteX4809" fmla="*/ 636582 w 10080264"/>
                <a:gd name="connsiteY4809" fmla="*/ 458673 h 3652478"/>
                <a:gd name="connsiteX4810" fmla="*/ 553815 w 10080264"/>
                <a:gd name="connsiteY4810" fmla="*/ 521318 h 3652478"/>
                <a:gd name="connsiteX4811" fmla="*/ 475727 w 10080264"/>
                <a:gd name="connsiteY4811" fmla="*/ 578202 h 3652478"/>
                <a:gd name="connsiteX4812" fmla="*/ 430745 w 10080264"/>
                <a:gd name="connsiteY4812" fmla="*/ 611324 h 3652478"/>
                <a:gd name="connsiteX4813" fmla="*/ 437942 w 10080264"/>
                <a:gd name="connsiteY4813" fmla="*/ 611324 h 3652478"/>
                <a:gd name="connsiteX4814" fmla="*/ 427507 w 10080264"/>
                <a:gd name="connsiteY4814" fmla="*/ 614564 h 3652478"/>
                <a:gd name="connsiteX4815" fmla="*/ 211234 w 10080264"/>
                <a:gd name="connsiteY4815" fmla="*/ 774056 h 3652478"/>
                <a:gd name="connsiteX4816" fmla="*/ 266292 w 10080264"/>
                <a:gd name="connsiteY4816" fmla="*/ 751374 h 3652478"/>
                <a:gd name="connsiteX4817" fmla="*/ 299398 w 10080264"/>
                <a:gd name="connsiteY4817" fmla="*/ 735893 h 3652478"/>
                <a:gd name="connsiteX4818" fmla="*/ 328906 w 10080264"/>
                <a:gd name="connsiteY4818" fmla="*/ 720412 h 3652478"/>
                <a:gd name="connsiteX4819" fmla="*/ 353017 w 10080264"/>
                <a:gd name="connsiteY4819" fmla="*/ 701331 h 3652478"/>
                <a:gd name="connsiteX4820" fmla="*/ 373528 w 10080264"/>
                <a:gd name="connsiteY4820" fmla="*/ 680449 h 3652478"/>
                <a:gd name="connsiteX4821" fmla="*/ 385763 w 10080264"/>
                <a:gd name="connsiteY4821" fmla="*/ 668568 h 3652478"/>
                <a:gd name="connsiteX4822" fmla="*/ 397998 w 10080264"/>
                <a:gd name="connsiteY4822" fmla="*/ 658128 h 3652478"/>
                <a:gd name="connsiteX4823" fmla="*/ 411673 w 10080264"/>
                <a:gd name="connsiteY4823" fmla="*/ 649487 h 3652478"/>
                <a:gd name="connsiteX4824" fmla="*/ 425707 w 10080264"/>
                <a:gd name="connsiteY4824" fmla="*/ 640846 h 3652478"/>
                <a:gd name="connsiteX4825" fmla="*/ 441181 w 10080264"/>
                <a:gd name="connsiteY4825" fmla="*/ 632206 h 3652478"/>
                <a:gd name="connsiteX4826" fmla="*/ 455215 w 10080264"/>
                <a:gd name="connsiteY4826" fmla="*/ 625005 h 3652478"/>
                <a:gd name="connsiteX4827" fmla="*/ 470689 w 10080264"/>
                <a:gd name="connsiteY4827" fmla="*/ 619965 h 3652478"/>
                <a:gd name="connsiteX4828" fmla="*/ 487962 w 10080264"/>
                <a:gd name="connsiteY4828" fmla="*/ 614564 h 3652478"/>
                <a:gd name="connsiteX4829" fmla="*/ 491561 w 10080264"/>
                <a:gd name="connsiteY4829" fmla="*/ 604124 h 3652478"/>
                <a:gd name="connsiteX4830" fmla="*/ 496599 w 10080264"/>
                <a:gd name="connsiteY4830" fmla="*/ 595483 h 3652478"/>
                <a:gd name="connsiteX4831" fmla="*/ 503436 w 10080264"/>
                <a:gd name="connsiteY4831" fmla="*/ 585042 h 3652478"/>
                <a:gd name="connsiteX4832" fmla="*/ 512072 w 10080264"/>
                <a:gd name="connsiteY4832" fmla="*/ 574962 h 3652478"/>
                <a:gd name="connsiteX4833" fmla="*/ 520709 w 10080264"/>
                <a:gd name="connsiteY4833" fmla="*/ 565961 h 3652478"/>
                <a:gd name="connsiteX4834" fmla="*/ 531145 w 10080264"/>
                <a:gd name="connsiteY4834" fmla="*/ 559121 h 3652478"/>
                <a:gd name="connsiteX4835" fmla="*/ 541580 w 10080264"/>
                <a:gd name="connsiteY4835" fmla="*/ 555880 h 3652478"/>
                <a:gd name="connsiteX4836" fmla="*/ 555615 w 10080264"/>
                <a:gd name="connsiteY4836" fmla="*/ 554080 h 3652478"/>
                <a:gd name="connsiteX4837" fmla="*/ 558853 w 10080264"/>
                <a:gd name="connsiteY4837" fmla="*/ 541839 h 3652478"/>
                <a:gd name="connsiteX4838" fmla="*/ 565691 w 10080264"/>
                <a:gd name="connsiteY4838" fmla="*/ 531759 h 3652478"/>
                <a:gd name="connsiteX4839" fmla="*/ 576126 w 10080264"/>
                <a:gd name="connsiteY4839" fmla="*/ 523118 h 3652478"/>
                <a:gd name="connsiteX4840" fmla="*/ 586562 w 10080264"/>
                <a:gd name="connsiteY4840" fmla="*/ 519517 h 3652478"/>
                <a:gd name="connsiteX4841" fmla="*/ 596998 w 10080264"/>
                <a:gd name="connsiteY4841" fmla="*/ 512677 h 3652478"/>
                <a:gd name="connsiteX4842" fmla="*/ 600597 w 10080264"/>
                <a:gd name="connsiteY4842" fmla="*/ 509077 h 3652478"/>
                <a:gd name="connsiteX4843" fmla="*/ 602396 w 10080264"/>
                <a:gd name="connsiteY4843" fmla="*/ 505836 h 3652478"/>
                <a:gd name="connsiteX4844" fmla="*/ 605634 w 10080264"/>
                <a:gd name="connsiteY4844" fmla="*/ 495396 h 3652478"/>
                <a:gd name="connsiteX4845" fmla="*/ 616070 w 10080264"/>
                <a:gd name="connsiteY4845" fmla="*/ 495396 h 3652478"/>
                <a:gd name="connsiteX4846" fmla="*/ 617870 w 10080264"/>
                <a:gd name="connsiteY4846" fmla="*/ 491796 h 3652478"/>
                <a:gd name="connsiteX4847" fmla="*/ 622907 w 10080264"/>
                <a:gd name="connsiteY4847" fmla="*/ 488195 h 3652478"/>
                <a:gd name="connsiteX4848" fmla="*/ 629745 w 10080264"/>
                <a:gd name="connsiteY4848" fmla="*/ 486755 h 3652478"/>
                <a:gd name="connsiteX4849" fmla="*/ 643779 w 10080264"/>
                <a:gd name="connsiteY4849" fmla="*/ 484955 h 3652478"/>
                <a:gd name="connsiteX4850" fmla="*/ 666090 w 10080264"/>
                <a:gd name="connsiteY4850" fmla="*/ 458673 h 3652478"/>
                <a:gd name="connsiteX4851" fmla="*/ 688761 w 10080264"/>
                <a:gd name="connsiteY4851" fmla="*/ 434551 h 3652478"/>
                <a:gd name="connsiteX4852" fmla="*/ 714670 w 10080264"/>
                <a:gd name="connsiteY4852" fmla="*/ 412230 h 3652478"/>
                <a:gd name="connsiteX4853" fmla="*/ 739140 w 10080264"/>
                <a:gd name="connsiteY4853" fmla="*/ 393148 h 3652478"/>
                <a:gd name="connsiteX4854" fmla="*/ 768289 w 10080264"/>
                <a:gd name="connsiteY4854" fmla="*/ 372267 h 3652478"/>
                <a:gd name="connsiteX4855" fmla="*/ 792399 w 10080264"/>
                <a:gd name="connsiteY4855" fmla="*/ 351745 h 3652478"/>
                <a:gd name="connsiteX4856" fmla="*/ 815070 w 10080264"/>
                <a:gd name="connsiteY4856" fmla="*/ 329064 h 3652478"/>
                <a:gd name="connsiteX4857" fmla="*/ 834142 w 10080264"/>
                <a:gd name="connsiteY4857" fmla="*/ 306382 h 3652478"/>
                <a:gd name="connsiteX4858" fmla="*/ 2522361 w 10080264"/>
                <a:gd name="connsiteY4858" fmla="*/ 265756 h 3652478"/>
                <a:gd name="connsiteX4859" fmla="*/ 2458287 w 10080264"/>
                <a:gd name="connsiteY4859" fmla="*/ 305351 h 3652478"/>
                <a:gd name="connsiteX4860" fmla="*/ 2451448 w 10080264"/>
                <a:gd name="connsiteY4860" fmla="*/ 310751 h 3652478"/>
                <a:gd name="connsiteX4861" fmla="*/ 2479166 w 10080264"/>
                <a:gd name="connsiteY4861" fmla="*/ 295272 h 3652478"/>
                <a:gd name="connsiteX4862" fmla="*/ 2505083 w 10080264"/>
                <a:gd name="connsiteY4862" fmla="*/ 277995 h 3652478"/>
                <a:gd name="connsiteX4863" fmla="*/ 2108760 w 10080264"/>
                <a:gd name="connsiteY4863" fmla="*/ 239840 h 3652478"/>
                <a:gd name="connsiteX4864" fmla="*/ 2092921 w 10080264"/>
                <a:gd name="connsiteY4864" fmla="*/ 241640 h 3652478"/>
                <a:gd name="connsiteX4865" fmla="*/ 2081043 w 10080264"/>
                <a:gd name="connsiteY4865" fmla="*/ 246679 h 3652478"/>
                <a:gd name="connsiteX4866" fmla="*/ 2068804 w 10080264"/>
                <a:gd name="connsiteY4866" fmla="*/ 252078 h 3652478"/>
                <a:gd name="connsiteX4867" fmla="*/ 2058365 w 10080264"/>
                <a:gd name="connsiteY4867" fmla="*/ 258917 h 3652478"/>
                <a:gd name="connsiteX4868" fmla="*/ 2046486 w 10080264"/>
                <a:gd name="connsiteY4868" fmla="*/ 270796 h 3652478"/>
                <a:gd name="connsiteX4869" fmla="*/ 2032447 w 10080264"/>
                <a:gd name="connsiteY4869" fmla="*/ 283034 h 3652478"/>
                <a:gd name="connsiteX4870" fmla="*/ 2001490 w 10080264"/>
                <a:gd name="connsiteY4870" fmla="*/ 305351 h 3652478"/>
                <a:gd name="connsiteX4871" fmla="*/ 1996091 w 10080264"/>
                <a:gd name="connsiteY4871" fmla="*/ 308951 h 3652478"/>
                <a:gd name="connsiteX4872" fmla="*/ 1996091 w 10080264"/>
                <a:gd name="connsiteY4872" fmla="*/ 312550 h 3652478"/>
                <a:gd name="connsiteX4873" fmla="*/ 1997890 w 10080264"/>
                <a:gd name="connsiteY4873" fmla="*/ 312550 h 3652478"/>
                <a:gd name="connsiteX4874" fmla="*/ 2003290 w 10080264"/>
                <a:gd name="connsiteY4874" fmla="*/ 321189 h 3652478"/>
                <a:gd name="connsiteX4875" fmla="*/ 2018769 w 10080264"/>
                <a:gd name="connsiteY4875" fmla="*/ 313990 h 3652478"/>
                <a:gd name="connsiteX4876" fmla="*/ 2032447 w 10080264"/>
                <a:gd name="connsiteY4876" fmla="*/ 305351 h 3652478"/>
                <a:gd name="connsiteX4877" fmla="*/ 2042886 w 10080264"/>
                <a:gd name="connsiteY4877" fmla="*/ 295272 h 3652478"/>
                <a:gd name="connsiteX4878" fmla="*/ 2051526 w 10080264"/>
                <a:gd name="connsiteY4878" fmla="*/ 284834 h 3652478"/>
                <a:gd name="connsiteX4879" fmla="*/ 2063404 w 10080264"/>
                <a:gd name="connsiteY4879" fmla="*/ 270796 h 3652478"/>
                <a:gd name="connsiteX4880" fmla="*/ 2077443 w 10080264"/>
                <a:gd name="connsiteY4880" fmla="*/ 258917 h 3652478"/>
                <a:gd name="connsiteX4881" fmla="*/ 2091482 w 10080264"/>
                <a:gd name="connsiteY4881" fmla="*/ 248479 h 3652478"/>
                <a:gd name="connsiteX4882" fmla="*/ 1064089 w 10080264"/>
                <a:gd name="connsiteY4882" fmla="*/ 235457 h 3652478"/>
                <a:gd name="connsiteX4883" fmla="*/ 1060850 w 10080264"/>
                <a:gd name="connsiteY4883" fmla="*/ 237257 h 3652478"/>
                <a:gd name="connsiteX4884" fmla="*/ 1057252 w 10080264"/>
                <a:gd name="connsiteY4884" fmla="*/ 240857 h 3652478"/>
                <a:gd name="connsiteX4885" fmla="*/ 1413867 w 10080264"/>
                <a:gd name="connsiteY4885" fmla="*/ 202695 h 3652478"/>
                <a:gd name="connsiteX4886" fmla="*/ 1408469 w 10080264"/>
                <a:gd name="connsiteY4886" fmla="*/ 211335 h 3652478"/>
                <a:gd name="connsiteX4887" fmla="*/ 1403431 w 10080264"/>
                <a:gd name="connsiteY4887" fmla="*/ 218176 h 3652478"/>
                <a:gd name="connsiteX4888" fmla="*/ 1392996 w 10080264"/>
                <a:gd name="connsiteY4888" fmla="*/ 232217 h 3652478"/>
                <a:gd name="connsiteX4889" fmla="*/ 1377162 w 10080264"/>
                <a:gd name="connsiteY4889" fmla="*/ 244458 h 3652478"/>
                <a:gd name="connsiteX4890" fmla="*/ 1363488 w 10080264"/>
                <a:gd name="connsiteY4890" fmla="*/ 258139 h 3652478"/>
                <a:gd name="connsiteX4891" fmla="*/ 1359889 w 10080264"/>
                <a:gd name="connsiteY4891" fmla="*/ 259939 h 3652478"/>
                <a:gd name="connsiteX4892" fmla="*/ 1341177 w 10080264"/>
                <a:gd name="connsiteY4892" fmla="*/ 273620 h 3652478"/>
                <a:gd name="connsiteX4893" fmla="*/ 1328942 w 10080264"/>
                <a:gd name="connsiteY4893" fmla="*/ 282260 h 3652478"/>
                <a:gd name="connsiteX4894" fmla="*/ 1316707 w 10080264"/>
                <a:gd name="connsiteY4894" fmla="*/ 287301 h 3652478"/>
                <a:gd name="connsiteX4895" fmla="*/ 1303032 w 10080264"/>
                <a:gd name="connsiteY4895" fmla="*/ 297742 h 3652478"/>
                <a:gd name="connsiteX4896" fmla="*/ 1285759 w 10080264"/>
                <a:gd name="connsiteY4896" fmla="*/ 311782 h 3652478"/>
                <a:gd name="connsiteX4897" fmla="*/ 1282160 w 10080264"/>
                <a:gd name="connsiteY4897" fmla="*/ 325463 h 3652478"/>
                <a:gd name="connsiteX4898" fmla="*/ 1282160 w 10080264"/>
                <a:gd name="connsiteY4898" fmla="*/ 327264 h 3652478"/>
                <a:gd name="connsiteX4899" fmla="*/ 1303032 w 10080264"/>
                <a:gd name="connsiteY4899" fmla="*/ 315023 h 3652478"/>
                <a:gd name="connsiteX4900" fmla="*/ 1328942 w 10080264"/>
                <a:gd name="connsiteY4900" fmla="*/ 297742 h 3652478"/>
                <a:gd name="connsiteX4901" fmla="*/ 1356650 w 10080264"/>
                <a:gd name="connsiteY4901" fmla="*/ 280460 h 3652478"/>
                <a:gd name="connsiteX4902" fmla="*/ 1368526 w 10080264"/>
                <a:gd name="connsiteY4902" fmla="*/ 271820 h 3652478"/>
                <a:gd name="connsiteX4903" fmla="*/ 1384359 w 10080264"/>
                <a:gd name="connsiteY4903" fmla="*/ 259939 h 3652478"/>
                <a:gd name="connsiteX4904" fmla="*/ 1413867 w 10080264"/>
                <a:gd name="connsiteY4904" fmla="*/ 234017 h 3652478"/>
                <a:gd name="connsiteX4905" fmla="*/ 1424303 w 10080264"/>
                <a:gd name="connsiteY4905" fmla="*/ 221776 h 3652478"/>
                <a:gd name="connsiteX4906" fmla="*/ 1441576 w 10080264"/>
                <a:gd name="connsiteY4906" fmla="*/ 205935 h 3652478"/>
                <a:gd name="connsiteX4907" fmla="*/ 1425742 w 10080264"/>
                <a:gd name="connsiteY4907" fmla="*/ 202695 h 3652478"/>
                <a:gd name="connsiteX4908" fmla="*/ 697397 w 10080264"/>
                <a:gd name="connsiteY4908" fmla="*/ 197294 h 3652478"/>
                <a:gd name="connsiteX4909" fmla="*/ 640180 w 10080264"/>
                <a:gd name="connsiteY4909" fmla="*/ 237257 h 3652478"/>
                <a:gd name="connsiteX4910" fmla="*/ 591960 w 10080264"/>
                <a:gd name="connsiteY4910" fmla="*/ 270019 h 3652478"/>
                <a:gd name="connsiteX4911" fmla="*/ 550217 w 10080264"/>
                <a:gd name="connsiteY4911" fmla="*/ 303142 h 3652478"/>
                <a:gd name="connsiteX4912" fmla="*/ 510273 w 10080264"/>
                <a:gd name="connsiteY4912" fmla="*/ 332304 h 3652478"/>
                <a:gd name="connsiteX4913" fmla="*/ 475727 w 10080264"/>
                <a:gd name="connsiteY4913" fmla="*/ 360386 h 3652478"/>
                <a:gd name="connsiteX4914" fmla="*/ 446579 w 10080264"/>
                <a:gd name="connsiteY4914" fmla="*/ 389548 h 3652478"/>
                <a:gd name="connsiteX4915" fmla="*/ 430745 w 10080264"/>
                <a:gd name="connsiteY4915" fmla="*/ 403589 h 3652478"/>
                <a:gd name="connsiteX4916" fmla="*/ 411673 w 10080264"/>
                <a:gd name="connsiteY4916" fmla="*/ 417270 h 3652478"/>
                <a:gd name="connsiteX4917" fmla="*/ 417071 w 10080264"/>
                <a:gd name="connsiteY4917" fmla="*/ 419070 h 3652478"/>
                <a:gd name="connsiteX4918" fmla="*/ 420309 w 10080264"/>
                <a:gd name="connsiteY4918" fmla="*/ 419070 h 3652478"/>
                <a:gd name="connsiteX4919" fmla="*/ 423908 w 10080264"/>
                <a:gd name="connsiteY4919" fmla="*/ 412230 h 3652478"/>
                <a:gd name="connsiteX4920" fmla="*/ 429306 w 10080264"/>
                <a:gd name="connsiteY4920" fmla="*/ 406829 h 3652478"/>
                <a:gd name="connsiteX4921" fmla="*/ 437942 w 10080264"/>
                <a:gd name="connsiteY4921" fmla="*/ 403589 h 3652478"/>
                <a:gd name="connsiteX4922" fmla="*/ 448378 w 10080264"/>
                <a:gd name="connsiteY4922" fmla="*/ 403589 h 3652478"/>
                <a:gd name="connsiteX4923" fmla="*/ 457015 w 10080264"/>
                <a:gd name="connsiteY4923" fmla="*/ 393148 h 3652478"/>
                <a:gd name="connsiteX4924" fmla="*/ 465651 w 10080264"/>
                <a:gd name="connsiteY4924" fmla="*/ 382708 h 3652478"/>
                <a:gd name="connsiteX4925" fmla="*/ 475727 w 10080264"/>
                <a:gd name="connsiteY4925" fmla="*/ 377667 h 3652478"/>
                <a:gd name="connsiteX4926" fmla="*/ 484363 w 10080264"/>
                <a:gd name="connsiteY4926" fmla="*/ 372267 h 3652478"/>
                <a:gd name="connsiteX4927" fmla="*/ 487962 w 10080264"/>
                <a:gd name="connsiteY4927" fmla="*/ 370827 h 3652478"/>
                <a:gd name="connsiteX4928" fmla="*/ 493000 w 10080264"/>
                <a:gd name="connsiteY4928" fmla="*/ 365426 h 3652478"/>
                <a:gd name="connsiteX4929" fmla="*/ 500197 w 10080264"/>
                <a:gd name="connsiteY4929" fmla="*/ 356786 h 3652478"/>
                <a:gd name="connsiteX4930" fmla="*/ 510273 w 10080264"/>
                <a:gd name="connsiteY4930" fmla="*/ 341305 h 3652478"/>
                <a:gd name="connsiteX4931" fmla="*/ 513872 w 10080264"/>
                <a:gd name="connsiteY4931" fmla="*/ 335904 h 3652478"/>
                <a:gd name="connsiteX4932" fmla="*/ 518910 w 10080264"/>
                <a:gd name="connsiteY4932" fmla="*/ 334104 h 3652478"/>
                <a:gd name="connsiteX4933" fmla="*/ 541580 w 10080264"/>
                <a:gd name="connsiteY4933" fmla="*/ 325463 h 3652478"/>
                <a:gd name="connsiteX4934" fmla="*/ 562452 w 10080264"/>
                <a:gd name="connsiteY4934" fmla="*/ 315023 h 3652478"/>
                <a:gd name="connsiteX4935" fmla="*/ 581524 w 10080264"/>
                <a:gd name="connsiteY4935" fmla="*/ 301342 h 3652478"/>
                <a:gd name="connsiteX4936" fmla="*/ 598797 w 10080264"/>
                <a:gd name="connsiteY4936" fmla="*/ 285861 h 3652478"/>
                <a:gd name="connsiteX4937" fmla="*/ 616070 w 10080264"/>
                <a:gd name="connsiteY4937" fmla="*/ 270019 h 3652478"/>
                <a:gd name="connsiteX4938" fmla="*/ 635143 w 10080264"/>
                <a:gd name="connsiteY4938" fmla="*/ 254538 h 3652478"/>
                <a:gd name="connsiteX4939" fmla="*/ 672927 w 10080264"/>
                <a:gd name="connsiteY4939" fmla="*/ 226816 h 3652478"/>
                <a:gd name="connsiteX4940" fmla="*/ 683363 w 10080264"/>
                <a:gd name="connsiteY4940" fmla="*/ 211335 h 3652478"/>
                <a:gd name="connsiteX4941" fmla="*/ 844578 w 10080264"/>
                <a:gd name="connsiteY4941" fmla="*/ 195854 h 3652478"/>
                <a:gd name="connsiteX4942" fmla="*/ 825505 w 10080264"/>
                <a:gd name="connsiteY4942" fmla="*/ 211335 h 3652478"/>
                <a:gd name="connsiteX4943" fmla="*/ 780524 w 10080264"/>
                <a:gd name="connsiteY4943" fmla="*/ 245898 h 3652478"/>
                <a:gd name="connsiteX4944" fmla="*/ 739140 w 10080264"/>
                <a:gd name="connsiteY4944" fmla="*/ 282260 h 3652478"/>
                <a:gd name="connsiteX4945" fmla="*/ 723307 w 10080264"/>
                <a:gd name="connsiteY4945" fmla="*/ 295941 h 3652478"/>
                <a:gd name="connsiteX4946" fmla="*/ 712337 w 10080264"/>
                <a:gd name="connsiteY4946" fmla="*/ 304520 h 3652478"/>
                <a:gd name="connsiteX4947" fmla="*/ 709632 w 10080264"/>
                <a:gd name="connsiteY4947" fmla="*/ 306382 h 3652478"/>
                <a:gd name="connsiteX4948" fmla="*/ 691999 w 10080264"/>
                <a:gd name="connsiteY4948" fmla="*/ 320423 h 3652478"/>
                <a:gd name="connsiteX4949" fmla="*/ 712337 w 10080264"/>
                <a:gd name="connsiteY4949" fmla="*/ 304520 h 3652478"/>
                <a:gd name="connsiteX4950" fmla="*/ 737341 w 10080264"/>
                <a:gd name="connsiteY4950" fmla="*/ 287301 h 3652478"/>
                <a:gd name="connsiteX4951" fmla="*/ 763251 w 10080264"/>
                <a:gd name="connsiteY4951" fmla="*/ 266779 h 3652478"/>
                <a:gd name="connsiteX4952" fmla="*/ 816509 w 10080264"/>
                <a:gd name="connsiteY4952" fmla="*/ 221776 h 3652478"/>
                <a:gd name="connsiteX4953" fmla="*/ 2326899 w 10080264"/>
                <a:gd name="connsiteY4953" fmla="*/ 186207 h 3652478"/>
                <a:gd name="connsiteX4954" fmla="*/ 2286943 w 10080264"/>
                <a:gd name="connsiteY4954" fmla="*/ 215723 h 3652478"/>
                <a:gd name="connsiteX4955" fmla="*/ 2245548 w 10080264"/>
                <a:gd name="connsiteY4955" fmla="*/ 245239 h 3652478"/>
                <a:gd name="connsiteX4956" fmla="*/ 2201992 w 10080264"/>
                <a:gd name="connsiteY4956" fmla="*/ 272595 h 3652478"/>
                <a:gd name="connsiteX4957" fmla="*/ 2157356 w 10080264"/>
                <a:gd name="connsiteY4957" fmla="*/ 298512 h 3652478"/>
                <a:gd name="connsiteX4958" fmla="*/ 2115599 w 10080264"/>
                <a:gd name="connsiteY4958" fmla="*/ 322989 h 3652478"/>
                <a:gd name="connsiteX4959" fmla="*/ 2073843 w 10080264"/>
                <a:gd name="connsiteY4959" fmla="*/ 348905 h 3652478"/>
                <a:gd name="connsiteX4960" fmla="*/ 2036047 w 10080264"/>
                <a:gd name="connsiteY4960" fmla="*/ 376622 h 3652478"/>
                <a:gd name="connsiteX4961" fmla="*/ 1997890 w 10080264"/>
                <a:gd name="connsiteY4961" fmla="*/ 404338 h 3652478"/>
                <a:gd name="connsiteX4962" fmla="*/ 1997890 w 10080264"/>
                <a:gd name="connsiteY4962" fmla="*/ 407578 h 3652478"/>
                <a:gd name="connsiteX4963" fmla="*/ 2065204 w 10080264"/>
                <a:gd name="connsiteY4963" fmla="*/ 367983 h 3652478"/>
                <a:gd name="connsiteX4964" fmla="*/ 2132878 w 10080264"/>
                <a:gd name="connsiteY4964" fmla="*/ 329828 h 3652478"/>
                <a:gd name="connsiteX4965" fmla="*/ 2191552 w 10080264"/>
                <a:gd name="connsiteY4965" fmla="*/ 295272 h 3652478"/>
                <a:gd name="connsiteX4966" fmla="*/ 2238348 w 10080264"/>
                <a:gd name="connsiteY4966" fmla="*/ 267556 h 3652478"/>
                <a:gd name="connsiteX4967" fmla="*/ 2280104 w 10080264"/>
                <a:gd name="connsiteY4967" fmla="*/ 241640 h 3652478"/>
                <a:gd name="connsiteX4968" fmla="*/ 2316460 w 10080264"/>
                <a:gd name="connsiteY4968" fmla="*/ 213923 h 3652478"/>
                <a:gd name="connsiteX4969" fmla="*/ 2349217 w 10080264"/>
                <a:gd name="connsiteY4969" fmla="*/ 187647 h 3652478"/>
                <a:gd name="connsiteX4970" fmla="*/ 2338778 w 10080264"/>
                <a:gd name="connsiteY4970" fmla="*/ 186207 h 3652478"/>
                <a:gd name="connsiteX4971" fmla="*/ 2545039 w 10080264"/>
                <a:gd name="connsiteY4971" fmla="*/ 161730 h 3652478"/>
                <a:gd name="connsiteX4972" fmla="*/ 2517322 w 10080264"/>
                <a:gd name="connsiteY4972" fmla="*/ 167129 h 3652478"/>
                <a:gd name="connsiteX4973" fmla="*/ 2505083 w 10080264"/>
                <a:gd name="connsiteY4973" fmla="*/ 170369 h 3652478"/>
                <a:gd name="connsiteX4974" fmla="*/ 2494644 w 10080264"/>
                <a:gd name="connsiteY4974" fmla="*/ 175768 h 3652478"/>
                <a:gd name="connsiteX4975" fmla="*/ 2425530 w 10080264"/>
                <a:gd name="connsiteY4975" fmla="*/ 222562 h 3652478"/>
                <a:gd name="connsiteX4976" fmla="*/ 2368296 w 10080264"/>
                <a:gd name="connsiteY4976" fmla="*/ 260717 h 3652478"/>
                <a:gd name="connsiteX4977" fmla="*/ 2312861 w 10080264"/>
                <a:gd name="connsiteY4977" fmla="*/ 295272 h 3652478"/>
                <a:gd name="connsiteX4978" fmla="*/ 2255987 w 10080264"/>
                <a:gd name="connsiteY4978" fmla="*/ 328028 h 3652478"/>
                <a:gd name="connsiteX4979" fmla="*/ 2227909 w 10080264"/>
                <a:gd name="connsiteY4979" fmla="*/ 343506 h 3652478"/>
                <a:gd name="connsiteX4980" fmla="*/ 2198751 w 10080264"/>
                <a:gd name="connsiteY4980" fmla="*/ 359344 h 3652478"/>
                <a:gd name="connsiteX4981" fmla="*/ 2160595 w 10080264"/>
                <a:gd name="connsiteY4981" fmla="*/ 385261 h 3652478"/>
                <a:gd name="connsiteX4982" fmla="*/ 2120999 w 10080264"/>
                <a:gd name="connsiteY4982" fmla="*/ 411177 h 3652478"/>
                <a:gd name="connsiteX4983" fmla="*/ 2117400 w 10080264"/>
                <a:gd name="connsiteY4983" fmla="*/ 414417 h 3652478"/>
                <a:gd name="connsiteX4984" fmla="*/ 2081043 w 10080264"/>
                <a:gd name="connsiteY4984" fmla="*/ 440333 h 3652478"/>
                <a:gd name="connsiteX4985" fmla="*/ 2046486 w 10080264"/>
                <a:gd name="connsiteY4985" fmla="*/ 466610 h 3652478"/>
                <a:gd name="connsiteX4986" fmla="*/ 2042886 w 10080264"/>
                <a:gd name="connsiteY4986" fmla="*/ 468410 h 3652478"/>
                <a:gd name="connsiteX4987" fmla="*/ 2023808 w 10080264"/>
                <a:gd name="connsiteY4987" fmla="*/ 477049 h 3652478"/>
                <a:gd name="connsiteX4988" fmla="*/ 2004730 w 10080264"/>
                <a:gd name="connsiteY4988" fmla="*/ 483888 h 3652478"/>
                <a:gd name="connsiteX4989" fmla="*/ 2010129 w 10080264"/>
                <a:gd name="connsiteY4989" fmla="*/ 485687 h 3652478"/>
                <a:gd name="connsiteX4990" fmla="*/ 2013369 w 10080264"/>
                <a:gd name="connsiteY4990" fmla="*/ 488927 h 3652478"/>
                <a:gd name="connsiteX4991" fmla="*/ 2015169 w 10080264"/>
                <a:gd name="connsiteY4991" fmla="*/ 488927 h 3652478"/>
                <a:gd name="connsiteX4992" fmla="*/ 2037847 w 10080264"/>
                <a:gd name="connsiteY4992" fmla="*/ 477049 h 3652478"/>
                <a:gd name="connsiteX4993" fmla="*/ 2046486 w 10080264"/>
                <a:gd name="connsiteY4993" fmla="*/ 469850 h 3652478"/>
                <a:gd name="connsiteX4994" fmla="*/ 2058365 w 10080264"/>
                <a:gd name="connsiteY4994" fmla="*/ 464810 h 3652478"/>
                <a:gd name="connsiteX4995" fmla="*/ 2072403 w 10080264"/>
                <a:gd name="connsiteY4995" fmla="*/ 459411 h 3652478"/>
                <a:gd name="connsiteX4996" fmla="*/ 2091482 w 10080264"/>
                <a:gd name="connsiteY4996" fmla="*/ 456171 h 3652478"/>
                <a:gd name="connsiteX4997" fmla="*/ 2132878 w 10080264"/>
                <a:gd name="connsiteY4997" fmla="*/ 428455 h 3652478"/>
                <a:gd name="connsiteX4998" fmla="*/ 2181473 w 10080264"/>
                <a:gd name="connsiteY4998" fmla="*/ 400739 h 3652478"/>
                <a:gd name="connsiteX4999" fmla="*/ 2231509 w 10080264"/>
                <a:gd name="connsiteY4999" fmla="*/ 374822 h 3652478"/>
                <a:gd name="connsiteX5000" fmla="*/ 2275065 w 10080264"/>
                <a:gd name="connsiteY5000" fmla="*/ 352505 h 3652478"/>
                <a:gd name="connsiteX5001" fmla="*/ 2280104 w 10080264"/>
                <a:gd name="connsiteY5001" fmla="*/ 342066 h 3652478"/>
                <a:gd name="connsiteX5002" fmla="*/ 2285143 w 10080264"/>
                <a:gd name="connsiteY5002" fmla="*/ 334867 h 3652478"/>
                <a:gd name="connsiteX5003" fmla="*/ 2293783 w 10080264"/>
                <a:gd name="connsiteY5003" fmla="*/ 329828 h 3652478"/>
                <a:gd name="connsiteX5004" fmla="*/ 2304222 w 10080264"/>
                <a:gd name="connsiteY5004" fmla="*/ 328028 h 3652478"/>
                <a:gd name="connsiteX5005" fmla="*/ 2323300 w 10080264"/>
                <a:gd name="connsiteY5005" fmla="*/ 319389 h 3652478"/>
                <a:gd name="connsiteX5006" fmla="*/ 2331939 w 10080264"/>
                <a:gd name="connsiteY5006" fmla="*/ 313990 h 3652478"/>
                <a:gd name="connsiteX5007" fmla="*/ 2336979 w 10080264"/>
                <a:gd name="connsiteY5007" fmla="*/ 307151 h 3652478"/>
                <a:gd name="connsiteX5008" fmla="*/ 2340579 w 10080264"/>
                <a:gd name="connsiteY5008" fmla="*/ 302112 h 3652478"/>
                <a:gd name="connsiteX5009" fmla="*/ 2347418 w 10080264"/>
                <a:gd name="connsiteY5009" fmla="*/ 293473 h 3652478"/>
                <a:gd name="connsiteX5010" fmla="*/ 2364696 w 10080264"/>
                <a:gd name="connsiteY5010" fmla="*/ 276195 h 3652478"/>
                <a:gd name="connsiteX5011" fmla="*/ 2389174 w 10080264"/>
                <a:gd name="connsiteY5011" fmla="*/ 260717 h 3652478"/>
                <a:gd name="connsiteX5012" fmla="*/ 2429130 w 10080264"/>
                <a:gd name="connsiteY5012" fmla="*/ 234800 h 3652478"/>
                <a:gd name="connsiteX5013" fmla="*/ 2473766 w 10080264"/>
                <a:gd name="connsiteY5013" fmla="*/ 208524 h 3652478"/>
                <a:gd name="connsiteX5014" fmla="*/ 2491044 w 10080264"/>
                <a:gd name="connsiteY5014" fmla="*/ 198085 h 3652478"/>
                <a:gd name="connsiteX5015" fmla="*/ 2510123 w 10080264"/>
                <a:gd name="connsiteY5015" fmla="*/ 186207 h 3652478"/>
                <a:gd name="connsiteX5016" fmla="*/ 2527401 w 10080264"/>
                <a:gd name="connsiteY5016" fmla="*/ 173968 h 3652478"/>
                <a:gd name="connsiteX5017" fmla="*/ 2182913 w 10080264"/>
                <a:gd name="connsiteY5017" fmla="*/ 161730 h 3652478"/>
                <a:gd name="connsiteX5018" fmla="*/ 2176074 w 10080264"/>
                <a:gd name="connsiteY5018" fmla="*/ 163530 h 3652478"/>
                <a:gd name="connsiteX5019" fmla="*/ 2169235 w 10080264"/>
                <a:gd name="connsiteY5019" fmla="*/ 165329 h 3652478"/>
                <a:gd name="connsiteX5020" fmla="*/ 2174274 w 10080264"/>
                <a:gd name="connsiteY5020" fmla="*/ 172169 h 3652478"/>
                <a:gd name="connsiteX5021" fmla="*/ 2179674 w 10080264"/>
                <a:gd name="connsiteY5021" fmla="*/ 179008 h 3652478"/>
                <a:gd name="connsiteX5022" fmla="*/ 2181473 w 10080264"/>
                <a:gd name="connsiteY5022" fmla="*/ 187647 h 3652478"/>
                <a:gd name="connsiteX5023" fmla="*/ 2181473 w 10080264"/>
                <a:gd name="connsiteY5023" fmla="*/ 196646 h 3652478"/>
                <a:gd name="connsiteX5024" fmla="*/ 2193352 w 10080264"/>
                <a:gd name="connsiteY5024" fmla="*/ 189446 h 3652478"/>
                <a:gd name="connsiteX5025" fmla="*/ 2203791 w 10080264"/>
                <a:gd name="connsiteY5025" fmla="*/ 180808 h 3652478"/>
                <a:gd name="connsiteX5026" fmla="*/ 2210630 w 10080264"/>
                <a:gd name="connsiteY5026" fmla="*/ 175768 h 3652478"/>
                <a:gd name="connsiteX5027" fmla="*/ 2219270 w 10080264"/>
                <a:gd name="connsiteY5027" fmla="*/ 177568 h 3652478"/>
                <a:gd name="connsiteX5028" fmla="*/ 2224669 w 10080264"/>
                <a:gd name="connsiteY5028" fmla="*/ 179008 h 3652478"/>
                <a:gd name="connsiteX5029" fmla="*/ 2227909 w 10080264"/>
                <a:gd name="connsiteY5029" fmla="*/ 175768 h 3652478"/>
                <a:gd name="connsiteX5030" fmla="*/ 2219270 w 10080264"/>
                <a:gd name="connsiteY5030" fmla="*/ 173968 h 3652478"/>
                <a:gd name="connsiteX5031" fmla="*/ 2212431 w 10080264"/>
                <a:gd name="connsiteY5031" fmla="*/ 172169 h 3652478"/>
                <a:gd name="connsiteX5032" fmla="*/ 2203791 w 10080264"/>
                <a:gd name="connsiteY5032" fmla="*/ 168569 h 3652478"/>
                <a:gd name="connsiteX5033" fmla="*/ 2195152 w 10080264"/>
                <a:gd name="connsiteY5033" fmla="*/ 163530 h 3652478"/>
                <a:gd name="connsiteX5034" fmla="*/ 2188312 w 10080264"/>
                <a:gd name="connsiteY5034" fmla="*/ 161730 h 3652478"/>
                <a:gd name="connsiteX5035" fmla="*/ 2018769 w 10080264"/>
                <a:gd name="connsiteY5035" fmla="*/ 158490 h 3652478"/>
                <a:gd name="connsiteX5036" fmla="*/ 2015169 w 10080264"/>
                <a:gd name="connsiteY5036" fmla="*/ 163530 h 3652478"/>
                <a:gd name="connsiteX5037" fmla="*/ 2008330 w 10080264"/>
                <a:gd name="connsiteY5037" fmla="*/ 167129 h 3652478"/>
                <a:gd name="connsiteX5038" fmla="*/ 2001490 w 10080264"/>
                <a:gd name="connsiteY5038" fmla="*/ 168569 h 3652478"/>
                <a:gd name="connsiteX5039" fmla="*/ 1996091 w 10080264"/>
                <a:gd name="connsiteY5039" fmla="*/ 167129 h 3652478"/>
                <a:gd name="connsiteX5040" fmla="*/ 1996091 w 10080264"/>
                <a:gd name="connsiteY5040" fmla="*/ 170369 h 3652478"/>
                <a:gd name="connsiteX5041" fmla="*/ 1996091 w 10080264"/>
                <a:gd name="connsiteY5041" fmla="*/ 191246 h 3652478"/>
                <a:gd name="connsiteX5042" fmla="*/ 2006530 w 10080264"/>
                <a:gd name="connsiteY5042" fmla="*/ 198085 h 3652478"/>
                <a:gd name="connsiteX5043" fmla="*/ 1997890 w 10080264"/>
                <a:gd name="connsiteY5043" fmla="*/ 189446 h 3652478"/>
                <a:gd name="connsiteX5044" fmla="*/ 1999690 w 10080264"/>
                <a:gd name="connsiteY5044" fmla="*/ 184407 h 3652478"/>
                <a:gd name="connsiteX5045" fmla="*/ 2010129 w 10080264"/>
                <a:gd name="connsiteY5045" fmla="*/ 172169 h 3652478"/>
                <a:gd name="connsiteX5046" fmla="*/ 2015169 w 10080264"/>
                <a:gd name="connsiteY5046" fmla="*/ 165329 h 3652478"/>
                <a:gd name="connsiteX5047" fmla="*/ 2022008 w 10080264"/>
                <a:gd name="connsiteY5047" fmla="*/ 158490 h 3652478"/>
                <a:gd name="connsiteX5048" fmla="*/ 2707744 w 10080264"/>
                <a:gd name="connsiteY5048" fmla="*/ 151291 h 3652478"/>
                <a:gd name="connsiteX5049" fmla="*/ 2705944 w 10080264"/>
                <a:gd name="connsiteY5049" fmla="*/ 158490 h 3652478"/>
                <a:gd name="connsiteX5050" fmla="*/ 2714583 w 10080264"/>
                <a:gd name="connsiteY5050" fmla="*/ 151291 h 3652478"/>
                <a:gd name="connsiteX5051" fmla="*/ 794198 w 10080264"/>
                <a:gd name="connsiteY5051" fmla="*/ 123129 h 3652478"/>
                <a:gd name="connsiteX5052" fmla="*/ 731943 w 10080264"/>
                <a:gd name="connsiteY5052" fmla="*/ 171372 h 3652478"/>
                <a:gd name="connsiteX5053" fmla="*/ 733743 w 10080264"/>
                <a:gd name="connsiteY5053" fmla="*/ 171372 h 3652478"/>
                <a:gd name="connsiteX5054" fmla="*/ 757853 w 10080264"/>
                <a:gd name="connsiteY5054" fmla="*/ 154091 h 3652478"/>
                <a:gd name="connsiteX5055" fmla="*/ 787361 w 10080264"/>
                <a:gd name="connsiteY5055" fmla="*/ 133570 h 3652478"/>
                <a:gd name="connsiteX5056" fmla="*/ 809672 w 10080264"/>
                <a:gd name="connsiteY5056" fmla="*/ 105848 h 3652478"/>
                <a:gd name="connsiteX5057" fmla="*/ 809672 w 10080264"/>
                <a:gd name="connsiteY5057" fmla="*/ 107648 h 3652478"/>
                <a:gd name="connsiteX5058" fmla="*/ 809672 w 10080264"/>
                <a:gd name="connsiteY5058" fmla="*/ 109088 h 3652478"/>
                <a:gd name="connsiteX5059" fmla="*/ 807873 w 10080264"/>
                <a:gd name="connsiteY5059" fmla="*/ 110888 h 3652478"/>
                <a:gd name="connsiteX5060" fmla="*/ 820108 w 10080264"/>
                <a:gd name="connsiteY5060" fmla="*/ 116288 h 3652478"/>
                <a:gd name="connsiteX5061" fmla="*/ 813270 w 10080264"/>
                <a:gd name="connsiteY5061" fmla="*/ 109088 h 3652478"/>
                <a:gd name="connsiteX5062" fmla="*/ 811471 w 10080264"/>
                <a:gd name="connsiteY5062" fmla="*/ 109088 h 3652478"/>
                <a:gd name="connsiteX5063" fmla="*/ 2008330 w 10080264"/>
                <a:gd name="connsiteY5063" fmla="*/ 47625 h 3652478"/>
                <a:gd name="connsiteX5064" fmla="*/ 2058365 w 10080264"/>
                <a:gd name="connsiteY5064" fmla="*/ 99818 h 3652478"/>
                <a:gd name="connsiteX5065" fmla="*/ 2067004 w 10080264"/>
                <a:gd name="connsiteY5065" fmla="*/ 104857 h 3652478"/>
                <a:gd name="connsiteX5066" fmla="*/ 2070604 w 10080264"/>
                <a:gd name="connsiteY5066" fmla="*/ 106657 h 3652478"/>
                <a:gd name="connsiteX5067" fmla="*/ 2077443 w 10080264"/>
                <a:gd name="connsiteY5067" fmla="*/ 98018 h 3652478"/>
                <a:gd name="connsiteX5068" fmla="*/ 2084282 w 10080264"/>
                <a:gd name="connsiteY5068" fmla="*/ 92619 h 3652478"/>
                <a:gd name="connsiteX5069" fmla="*/ 2091482 w 10080264"/>
                <a:gd name="connsiteY5069" fmla="*/ 89379 h 3652478"/>
                <a:gd name="connsiteX5070" fmla="*/ 2098321 w 10080264"/>
                <a:gd name="connsiteY5070" fmla="*/ 85780 h 3652478"/>
                <a:gd name="connsiteX5071" fmla="*/ 2105160 w 10080264"/>
                <a:gd name="connsiteY5071" fmla="*/ 89379 h 3652478"/>
                <a:gd name="connsiteX5072" fmla="*/ 2113800 w 10080264"/>
                <a:gd name="connsiteY5072" fmla="*/ 92619 h 3652478"/>
                <a:gd name="connsiteX5073" fmla="*/ 2120999 w 10080264"/>
                <a:gd name="connsiteY5073" fmla="*/ 92619 h 3652478"/>
                <a:gd name="connsiteX5074" fmla="*/ 2127839 w 10080264"/>
                <a:gd name="connsiteY5074" fmla="*/ 90819 h 3652478"/>
                <a:gd name="connsiteX5075" fmla="*/ 2132878 w 10080264"/>
                <a:gd name="connsiteY5075" fmla="*/ 89379 h 3652478"/>
                <a:gd name="connsiteX5076" fmla="*/ 2143317 w 10080264"/>
                <a:gd name="connsiteY5076" fmla="*/ 83980 h 3652478"/>
                <a:gd name="connsiteX5077" fmla="*/ 2155556 w 10080264"/>
                <a:gd name="connsiteY5077" fmla="*/ 78941 h 3652478"/>
                <a:gd name="connsiteX5078" fmla="*/ 2169235 w 10080264"/>
                <a:gd name="connsiteY5078" fmla="*/ 77141 h 3652478"/>
                <a:gd name="connsiteX5079" fmla="*/ 2182913 w 10080264"/>
                <a:gd name="connsiteY5079" fmla="*/ 75341 h 3652478"/>
                <a:gd name="connsiteX5080" fmla="*/ 2205591 w 10080264"/>
                <a:gd name="connsiteY5080" fmla="*/ 73542 h 3652478"/>
                <a:gd name="connsiteX5081" fmla="*/ 2233308 w 10080264"/>
                <a:gd name="connsiteY5081" fmla="*/ 73542 h 3652478"/>
                <a:gd name="connsiteX5082" fmla="*/ 2262826 w 10080264"/>
                <a:gd name="connsiteY5082" fmla="*/ 75341 h 3652478"/>
                <a:gd name="connsiteX5083" fmla="*/ 2292343 w 10080264"/>
                <a:gd name="connsiteY5083" fmla="*/ 80381 h 3652478"/>
                <a:gd name="connsiteX5084" fmla="*/ 2304222 w 10080264"/>
                <a:gd name="connsiteY5084" fmla="*/ 83980 h 3652478"/>
                <a:gd name="connsiteX5085" fmla="*/ 2314661 w 10080264"/>
                <a:gd name="connsiteY5085" fmla="*/ 85780 h 3652478"/>
                <a:gd name="connsiteX5086" fmla="*/ 2326899 w 10080264"/>
                <a:gd name="connsiteY5086" fmla="*/ 85780 h 3652478"/>
                <a:gd name="connsiteX5087" fmla="*/ 2336979 w 10080264"/>
                <a:gd name="connsiteY5087" fmla="*/ 85780 h 3652478"/>
                <a:gd name="connsiteX5088" fmla="*/ 2345618 w 10080264"/>
                <a:gd name="connsiteY5088" fmla="*/ 83980 h 3652478"/>
                <a:gd name="connsiteX5089" fmla="*/ 2356057 w 10080264"/>
                <a:gd name="connsiteY5089" fmla="*/ 80381 h 3652478"/>
                <a:gd name="connsiteX5090" fmla="*/ 2364696 w 10080264"/>
                <a:gd name="connsiteY5090" fmla="*/ 77141 h 3652478"/>
                <a:gd name="connsiteX5091" fmla="*/ 2373335 w 10080264"/>
                <a:gd name="connsiteY5091" fmla="*/ 71742 h 3652478"/>
                <a:gd name="connsiteX5092" fmla="*/ 2378734 w 10080264"/>
                <a:gd name="connsiteY5092" fmla="*/ 68502 h 3652478"/>
                <a:gd name="connsiteX5093" fmla="*/ 2385574 w 10080264"/>
                <a:gd name="connsiteY5093" fmla="*/ 68502 h 3652478"/>
                <a:gd name="connsiteX5094" fmla="*/ 2413292 w 10080264"/>
                <a:gd name="connsiteY5094" fmla="*/ 75341 h 3652478"/>
                <a:gd name="connsiteX5095" fmla="*/ 2435970 w 10080264"/>
                <a:gd name="connsiteY5095" fmla="*/ 80381 h 3652478"/>
                <a:gd name="connsiteX5096" fmla="*/ 2444608 w 10080264"/>
                <a:gd name="connsiteY5096" fmla="*/ 82180 h 3652478"/>
                <a:gd name="connsiteX5097" fmla="*/ 2454688 w 10080264"/>
                <a:gd name="connsiteY5097" fmla="*/ 83980 h 3652478"/>
                <a:gd name="connsiteX5098" fmla="*/ 2466926 w 10080264"/>
                <a:gd name="connsiteY5098" fmla="*/ 85780 h 3652478"/>
                <a:gd name="connsiteX5099" fmla="*/ 2482405 w 10080264"/>
                <a:gd name="connsiteY5099" fmla="*/ 83980 h 3652478"/>
                <a:gd name="connsiteX5100" fmla="*/ 2496444 w 10080264"/>
                <a:gd name="connsiteY5100" fmla="*/ 73542 h 3652478"/>
                <a:gd name="connsiteX5101" fmla="*/ 2505083 w 10080264"/>
                <a:gd name="connsiteY5101" fmla="*/ 66703 h 3652478"/>
                <a:gd name="connsiteX5102" fmla="*/ 2513722 w 10080264"/>
                <a:gd name="connsiteY5102" fmla="*/ 61303 h 3652478"/>
                <a:gd name="connsiteX5103" fmla="*/ 2522361 w 10080264"/>
                <a:gd name="connsiteY5103" fmla="*/ 58064 h 3652478"/>
                <a:gd name="connsiteX5104" fmla="*/ 2532800 w 10080264"/>
                <a:gd name="connsiteY5104" fmla="*/ 54464 h 3652478"/>
                <a:gd name="connsiteX5105" fmla="*/ 2545039 w 10080264"/>
                <a:gd name="connsiteY5105" fmla="*/ 52664 h 3652478"/>
                <a:gd name="connsiteX5106" fmla="*/ 2575996 w 10080264"/>
                <a:gd name="connsiteY5106" fmla="*/ 51224 h 3652478"/>
                <a:gd name="connsiteX5107" fmla="*/ 2612353 w 10080264"/>
                <a:gd name="connsiteY5107" fmla="*/ 51224 h 3652478"/>
                <a:gd name="connsiteX5108" fmla="*/ 2650509 w 10080264"/>
                <a:gd name="connsiteY5108" fmla="*/ 51224 h 3652478"/>
                <a:gd name="connsiteX5109" fmla="*/ 2691905 w 10080264"/>
                <a:gd name="connsiteY5109" fmla="*/ 52664 h 3652478"/>
                <a:gd name="connsiteX5110" fmla="*/ 2766418 w 10080264"/>
                <a:gd name="connsiteY5110" fmla="*/ 64903 h 3652478"/>
                <a:gd name="connsiteX5111" fmla="*/ 2832292 w 10080264"/>
                <a:gd name="connsiteY5111" fmla="*/ 77141 h 3652478"/>
                <a:gd name="connsiteX5112" fmla="*/ 2837331 w 10080264"/>
                <a:gd name="connsiteY5112" fmla="*/ 77141 h 3652478"/>
                <a:gd name="connsiteX5113" fmla="*/ 2839132 w 10080264"/>
                <a:gd name="connsiteY5113" fmla="*/ 80381 h 3652478"/>
                <a:gd name="connsiteX5114" fmla="*/ 2844531 w 10080264"/>
                <a:gd name="connsiteY5114" fmla="*/ 87580 h 3652478"/>
                <a:gd name="connsiteX5115" fmla="*/ 2847770 w 10080264"/>
                <a:gd name="connsiteY5115" fmla="*/ 94419 h 3652478"/>
                <a:gd name="connsiteX5116" fmla="*/ 2847770 w 10080264"/>
                <a:gd name="connsiteY5116" fmla="*/ 103058 h 3652478"/>
                <a:gd name="connsiteX5117" fmla="*/ 2847770 w 10080264"/>
                <a:gd name="connsiteY5117" fmla="*/ 113496 h 3652478"/>
                <a:gd name="connsiteX5118" fmla="*/ 2847770 w 10080264"/>
                <a:gd name="connsiteY5118" fmla="*/ 128974 h 3652478"/>
                <a:gd name="connsiteX5119" fmla="*/ 2851370 w 10080264"/>
                <a:gd name="connsiteY5119" fmla="*/ 142652 h 3652478"/>
                <a:gd name="connsiteX5120" fmla="*/ 2851370 w 10080264"/>
                <a:gd name="connsiteY5120" fmla="*/ 148052 h 3652478"/>
                <a:gd name="connsiteX5121" fmla="*/ 2853170 w 10080264"/>
                <a:gd name="connsiteY5121" fmla="*/ 161730 h 3652478"/>
                <a:gd name="connsiteX5122" fmla="*/ 2854610 w 10080264"/>
                <a:gd name="connsiteY5122" fmla="*/ 175768 h 3652478"/>
                <a:gd name="connsiteX5123" fmla="*/ 2856410 w 10080264"/>
                <a:gd name="connsiteY5123" fmla="*/ 179008 h 3652478"/>
                <a:gd name="connsiteX5124" fmla="*/ 2858210 w 10080264"/>
                <a:gd name="connsiteY5124" fmla="*/ 180808 h 3652478"/>
                <a:gd name="connsiteX5125" fmla="*/ 2868649 w 10080264"/>
                <a:gd name="connsiteY5125" fmla="*/ 186207 h 3652478"/>
                <a:gd name="connsiteX5126" fmla="*/ 2890967 w 10080264"/>
                <a:gd name="connsiteY5126" fmla="*/ 193046 h 3652478"/>
                <a:gd name="connsiteX5127" fmla="*/ 2873688 w 10080264"/>
                <a:gd name="connsiteY5127" fmla="*/ 210324 h 3652478"/>
                <a:gd name="connsiteX5128" fmla="*/ 2871889 w 10080264"/>
                <a:gd name="connsiteY5128" fmla="*/ 213923 h 3652478"/>
                <a:gd name="connsiteX5129" fmla="*/ 2870448 w 10080264"/>
                <a:gd name="connsiteY5129" fmla="*/ 218962 h 3652478"/>
                <a:gd name="connsiteX5130" fmla="*/ 2868649 w 10080264"/>
                <a:gd name="connsiteY5130" fmla="*/ 226161 h 3652478"/>
                <a:gd name="connsiteX5131" fmla="*/ 2860010 w 10080264"/>
                <a:gd name="connsiteY5131" fmla="*/ 243439 h 3652478"/>
                <a:gd name="connsiteX5132" fmla="*/ 2866849 w 10080264"/>
                <a:gd name="connsiteY5132" fmla="*/ 277995 h 3652478"/>
                <a:gd name="connsiteX5133" fmla="*/ 2870448 w 10080264"/>
                <a:gd name="connsiteY5133" fmla="*/ 312550 h 3652478"/>
                <a:gd name="connsiteX5134" fmla="*/ 2868649 w 10080264"/>
                <a:gd name="connsiteY5134" fmla="*/ 347106 h 3652478"/>
                <a:gd name="connsiteX5135" fmla="*/ 2863249 w 10080264"/>
                <a:gd name="connsiteY5135" fmla="*/ 383461 h 3652478"/>
                <a:gd name="connsiteX5136" fmla="*/ 2856410 w 10080264"/>
                <a:gd name="connsiteY5136" fmla="*/ 421616 h 3652478"/>
                <a:gd name="connsiteX5137" fmla="*/ 2854610 w 10080264"/>
                <a:gd name="connsiteY5137" fmla="*/ 459411 h 3652478"/>
                <a:gd name="connsiteX5138" fmla="*/ 2854610 w 10080264"/>
                <a:gd name="connsiteY5138" fmla="*/ 497926 h 3652478"/>
                <a:gd name="connsiteX5139" fmla="*/ 2860010 w 10080264"/>
                <a:gd name="connsiteY5139" fmla="*/ 535721 h 3652478"/>
                <a:gd name="connsiteX5140" fmla="*/ 2860010 w 10080264"/>
                <a:gd name="connsiteY5140" fmla="*/ 539320 h 3652478"/>
                <a:gd name="connsiteX5141" fmla="*/ 2861809 w 10080264"/>
                <a:gd name="connsiteY5141" fmla="*/ 542560 h 3652478"/>
                <a:gd name="connsiteX5142" fmla="*/ 2866849 w 10080264"/>
                <a:gd name="connsiteY5142" fmla="*/ 547959 h 3652478"/>
                <a:gd name="connsiteX5143" fmla="*/ 2870448 w 10080264"/>
                <a:gd name="connsiteY5143" fmla="*/ 556598 h 3652478"/>
                <a:gd name="connsiteX5144" fmla="*/ 2870448 w 10080264"/>
                <a:gd name="connsiteY5144" fmla="*/ 570276 h 3652478"/>
                <a:gd name="connsiteX5145" fmla="*/ 2870448 w 10080264"/>
                <a:gd name="connsiteY5145" fmla="*/ 597993 h 3652478"/>
                <a:gd name="connsiteX5146" fmla="*/ 2868649 w 10080264"/>
                <a:gd name="connsiteY5146" fmla="*/ 610231 h 3652478"/>
                <a:gd name="connsiteX5147" fmla="*/ 2865049 w 10080264"/>
                <a:gd name="connsiteY5147" fmla="*/ 620670 h 3652478"/>
                <a:gd name="connsiteX5148" fmla="*/ 2865049 w 10080264"/>
                <a:gd name="connsiteY5148" fmla="*/ 629309 h 3652478"/>
                <a:gd name="connsiteX5149" fmla="*/ 2863249 w 10080264"/>
                <a:gd name="connsiteY5149" fmla="*/ 639747 h 3652478"/>
                <a:gd name="connsiteX5150" fmla="*/ 2865049 w 10080264"/>
                <a:gd name="connsiteY5150" fmla="*/ 650186 h 3652478"/>
                <a:gd name="connsiteX5151" fmla="*/ 2866849 w 10080264"/>
                <a:gd name="connsiteY5151" fmla="*/ 662064 h 3652478"/>
                <a:gd name="connsiteX5152" fmla="*/ 2866849 w 10080264"/>
                <a:gd name="connsiteY5152" fmla="*/ 674303 h 3652478"/>
                <a:gd name="connsiteX5153" fmla="*/ 2868649 w 10080264"/>
                <a:gd name="connsiteY5153" fmla="*/ 684741 h 3652478"/>
                <a:gd name="connsiteX5154" fmla="*/ 2871889 w 10080264"/>
                <a:gd name="connsiteY5154" fmla="*/ 691581 h 3652478"/>
                <a:gd name="connsiteX5155" fmla="*/ 2875488 w 10080264"/>
                <a:gd name="connsiteY5155" fmla="*/ 698419 h 3652478"/>
                <a:gd name="connsiteX5156" fmla="*/ 2878728 w 10080264"/>
                <a:gd name="connsiteY5156" fmla="*/ 702019 h 3652478"/>
                <a:gd name="connsiteX5157" fmla="*/ 2878728 w 10080264"/>
                <a:gd name="connsiteY5157" fmla="*/ 707058 h 3652478"/>
                <a:gd name="connsiteX5158" fmla="*/ 2877288 w 10080264"/>
                <a:gd name="connsiteY5158" fmla="*/ 732975 h 3652478"/>
                <a:gd name="connsiteX5159" fmla="*/ 2875488 w 10080264"/>
                <a:gd name="connsiteY5159" fmla="*/ 760691 h 3652478"/>
                <a:gd name="connsiteX5160" fmla="*/ 2871889 w 10080264"/>
                <a:gd name="connsiteY5160" fmla="*/ 788408 h 3652478"/>
                <a:gd name="connsiteX5161" fmla="*/ 2866849 w 10080264"/>
                <a:gd name="connsiteY5161" fmla="*/ 814324 h 3652478"/>
                <a:gd name="connsiteX5162" fmla="*/ 2861809 w 10080264"/>
                <a:gd name="connsiteY5162" fmla="*/ 835202 h 3652478"/>
                <a:gd name="connsiteX5163" fmla="*/ 2861809 w 10080264"/>
                <a:gd name="connsiteY5163" fmla="*/ 854279 h 3652478"/>
                <a:gd name="connsiteX5164" fmla="*/ 2863249 w 10080264"/>
                <a:gd name="connsiteY5164" fmla="*/ 873357 h 3652478"/>
                <a:gd name="connsiteX5165" fmla="*/ 2870448 w 10080264"/>
                <a:gd name="connsiteY5165" fmla="*/ 890634 h 3652478"/>
                <a:gd name="connsiteX5166" fmla="*/ 2878728 w 10080264"/>
                <a:gd name="connsiteY5166" fmla="*/ 887035 h 3652478"/>
                <a:gd name="connsiteX5167" fmla="*/ 2884127 w 10080264"/>
                <a:gd name="connsiteY5167" fmla="*/ 881996 h 3652478"/>
                <a:gd name="connsiteX5168" fmla="*/ 2906445 w 10080264"/>
                <a:gd name="connsiteY5168" fmla="*/ 881996 h 3652478"/>
                <a:gd name="connsiteX5169" fmla="*/ 2927323 w 10080264"/>
                <a:gd name="connsiteY5169" fmla="*/ 867957 h 3652478"/>
                <a:gd name="connsiteX5170" fmla="*/ 2948201 w 10080264"/>
                <a:gd name="connsiteY5170" fmla="*/ 854279 h 3652478"/>
                <a:gd name="connsiteX5171" fmla="*/ 2969079 w 10080264"/>
                <a:gd name="connsiteY5171" fmla="*/ 840241 h 3652478"/>
                <a:gd name="connsiteX5172" fmla="*/ 2991397 w 10080264"/>
                <a:gd name="connsiteY5172" fmla="*/ 828363 h 3652478"/>
                <a:gd name="connsiteX5173" fmla="*/ 3014075 w 10080264"/>
                <a:gd name="connsiteY5173" fmla="*/ 817924 h 3652478"/>
                <a:gd name="connsiteX5174" fmla="*/ 3038193 w 10080264"/>
                <a:gd name="connsiteY5174" fmla="*/ 807485 h 3652478"/>
                <a:gd name="connsiteX5175" fmla="*/ 3062311 w 10080264"/>
                <a:gd name="connsiteY5175" fmla="*/ 797047 h 3652478"/>
                <a:gd name="connsiteX5176" fmla="*/ 3088228 w 10080264"/>
                <a:gd name="connsiteY5176" fmla="*/ 790208 h 3652478"/>
                <a:gd name="connsiteX5177" fmla="*/ 3114506 w 10080264"/>
                <a:gd name="connsiteY5177" fmla="*/ 783369 h 3652478"/>
                <a:gd name="connsiteX5178" fmla="*/ 3142223 w 10080264"/>
                <a:gd name="connsiteY5178" fmla="*/ 776529 h 3652478"/>
                <a:gd name="connsiteX5179" fmla="*/ 3169581 w 10080264"/>
                <a:gd name="connsiteY5179" fmla="*/ 771130 h 3652478"/>
                <a:gd name="connsiteX5180" fmla="*/ 3199098 w 10080264"/>
                <a:gd name="connsiteY5180" fmla="*/ 766091 h 3652478"/>
                <a:gd name="connsiteX5181" fmla="*/ 3230415 w 10080264"/>
                <a:gd name="connsiteY5181" fmla="*/ 762491 h 3652478"/>
                <a:gd name="connsiteX5182" fmla="*/ 3259932 w 10080264"/>
                <a:gd name="connsiteY5182" fmla="*/ 760691 h 3652478"/>
                <a:gd name="connsiteX5183" fmla="*/ 3325446 w 10080264"/>
                <a:gd name="connsiteY5183" fmla="*/ 759251 h 3652478"/>
                <a:gd name="connsiteX5184" fmla="*/ 3330485 w 10080264"/>
                <a:gd name="connsiteY5184" fmla="*/ 759251 h 3652478"/>
                <a:gd name="connsiteX5185" fmla="*/ 3334085 w 10080264"/>
                <a:gd name="connsiteY5185" fmla="*/ 762491 h 3652478"/>
                <a:gd name="connsiteX5186" fmla="*/ 3348124 w 10080264"/>
                <a:gd name="connsiteY5186" fmla="*/ 772930 h 3652478"/>
                <a:gd name="connsiteX5187" fmla="*/ 3365402 w 10080264"/>
                <a:gd name="connsiteY5187" fmla="*/ 779769 h 3652478"/>
                <a:gd name="connsiteX5188" fmla="*/ 3384480 w 10080264"/>
                <a:gd name="connsiteY5188" fmla="*/ 785168 h 3652478"/>
                <a:gd name="connsiteX5189" fmla="*/ 3405358 w 10080264"/>
                <a:gd name="connsiteY5189" fmla="*/ 788408 h 3652478"/>
                <a:gd name="connsiteX5190" fmla="*/ 3453593 w 10080264"/>
                <a:gd name="connsiteY5190" fmla="*/ 800646 h 3652478"/>
                <a:gd name="connsiteX5191" fmla="*/ 3484551 w 10080264"/>
                <a:gd name="connsiteY5191" fmla="*/ 807485 h 3652478"/>
                <a:gd name="connsiteX5192" fmla="*/ 3489950 w 10080264"/>
                <a:gd name="connsiteY5192" fmla="*/ 809285 h 3652478"/>
                <a:gd name="connsiteX5193" fmla="*/ 3493550 w 10080264"/>
                <a:gd name="connsiteY5193" fmla="*/ 812885 h 3652478"/>
                <a:gd name="connsiteX5194" fmla="*/ 3500389 w 10080264"/>
                <a:gd name="connsiteY5194" fmla="*/ 817924 h 3652478"/>
                <a:gd name="connsiteX5195" fmla="*/ 3503629 w 10080264"/>
                <a:gd name="connsiteY5195" fmla="*/ 821523 h 3652478"/>
                <a:gd name="connsiteX5196" fmla="*/ 3509029 w 10080264"/>
                <a:gd name="connsiteY5196" fmla="*/ 822963 h 3652478"/>
                <a:gd name="connsiteX5197" fmla="*/ 3512628 w 10080264"/>
                <a:gd name="connsiteY5197" fmla="*/ 824763 h 3652478"/>
                <a:gd name="connsiteX5198" fmla="*/ 3528107 w 10080264"/>
                <a:gd name="connsiteY5198" fmla="*/ 835202 h 3652478"/>
                <a:gd name="connsiteX5199" fmla="*/ 3536746 w 10080264"/>
                <a:gd name="connsiteY5199" fmla="*/ 838441 h 3652478"/>
                <a:gd name="connsiteX5200" fmla="*/ 3545385 w 10080264"/>
                <a:gd name="connsiteY5200" fmla="*/ 842041 h 3652478"/>
                <a:gd name="connsiteX5201" fmla="*/ 3550425 w 10080264"/>
                <a:gd name="connsiteY5201" fmla="*/ 843841 h 3652478"/>
                <a:gd name="connsiteX5202" fmla="*/ 3571303 w 10080264"/>
                <a:gd name="connsiteY5202" fmla="*/ 854279 h 3652478"/>
                <a:gd name="connsiteX5203" fmla="*/ 3590381 w 10080264"/>
                <a:gd name="connsiteY5203" fmla="*/ 861118 h 3652478"/>
                <a:gd name="connsiteX5204" fmla="*/ 3614498 w 10080264"/>
                <a:gd name="connsiteY5204" fmla="*/ 873357 h 3652478"/>
                <a:gd name="connsiteX5205" fmla="*/ 3633577 w 10080264"/>
                <a:gd name="connsiteY5205" fmla="*/ 885595 h 3652478"/>
                <a:gd name="connsiteX5206" fmla="*/ 3649055 w 10080264"/>
                <a:gd name="connsiteY5206" fmla="*/ 897474 h 3652478"/>
                <a:gd name="connsiteX5207" fmla="*/ 3671733 w 10080264"/>
                <a:gd name="connsiteY5207" fmla="*/ 918351 h 3652478"/>
                <a:gd name="connsiteX5208" fmla="*/ 3692611 w 10080264"/>
                <a:gd name="connsiteY5208" fmla="*/ 935629 h 3652478"/>
                <a:gd name="connsiteX5209" fmla="*/ 3702690 w 10080264"/>
                <a:gd name="connsiteY5209" fmla="*/ 946067 h 3652478"/>
                <a:gd name="connsiteX5210" fmla="*/ 3714929 w 10080264"/>
                <a:gd name="connsiteY5210" fmla="*/ 954706 h 3652478"/>
                <a:gd name="connsiteX5211" fmla="*/ 3740847 w 10080264"/>
                <a:gd name="connsiteY5211" fmla="*/ 971984 h 3652478"/>
                <a:gd name="connsiteX5212" fmla="*/ 3745886 w 10080264"/>
                <a:gd name="connsiteY5212" fmla="*/ 973784 h 3652478"/>
                <a:gd name="connsiteX5213" fmla="*/ 3747686 w 10080264"/>
                <a:gd name="connsiteY5213" fmla="*/ 978823 h 3652478"/>
                <a:gd name="connsiteX5214" fmla="*/ 3756325 w 10080264"/>
                <a:gd name="connsiteY5214" fmla="*/ 999700 h 3652478"/>
                <a:gd name="connsiteX5215" fmla="*/ 3766764 w 10080264"/>
                <a:gd name="connsiteY5215" fmla="*/ 1015178 h 3652478"/>
                <a:gd name="connsiteX5216" fmla="*/ 3779003 w 10080264"/>
                <a:gd name="connsiteY5216" fmla="*/ 1029216 h 3652478"/>
                <a:gd name="connsiteX5217" fmla="*/ 3793041 w 10080264"/>
                <a:gd name="connsiteY5217" fmla="*/ 1037855 h 3652478"/>
                <a:gd name="connsiteX5218" fmla="*/ 3801681 w 10080264"/>
                <a:gd name="connsiteY5218" fmla="*/ 1042894 h 3652478"/>
                <a:gd name="connsiteX5219" fmla="*/ 3801681 w 10080264"/>
                <a:gd name="connsiteY5219" fmla="*/ 1051533 h 3652478"/>
                <a:gd name="connsiteX5220" fmla="*/ 3803121 w 10080264"/>
                <a:gd name="connsiteY5220" fmla="*/ 1072411 h 3652478"/>
                <a:gd name="connsiteX5221" fmla="*/ 3808520 w 10080264"/>
                <a:gd name="connsiteY5221" fmla="*/ 1091488 h 3652478"/>
                <a:gd name="connsiteX5222" fmla="*/ 3815359 w 10080264"/>
                <a:gd name="connsiteY5222" fmla="*/ 1110206 h 3652478"/>
                <a:gd name="connsiteX5223" fmla="*/ 3829398 w 10080264"/>
                <a:gd name="connsiteY5223" fmla="*/ 1129283 h 3652478"/>
                <a:gd name="connsiteX5224" fmla="*/ 3844877 w 10080264"/>
                <a:gd name="connsiteY5224" fmla="*/ 1153760 h 3652478"/>
                <a:gd name="connsiteX5225" fmla="*/ 3855316 w 10080264"/>
                <a:gd name="connsiteY5225" fmla="*/ 1177877 h 3652478"/>
                <a:gd name="connsiteX5226" fmla="*/ 3863595 w 10080264"/>
                <a:gd name="connsiteY5226" fmla="*/ 1202354 h 3652478"/>
                <a:gd name="connsiteX5227" fmla="*/ 3868995 w 10080264"/>
                <a:gd name="connsiteY5227" fmla="*/ 1226470 h 3652478"/>
                <a:gd name="connsiteX5228" fmla="*/ 3868995 w 10080264"/>
                <a:gd name="connsiteY5228" fmla="*/ 1229710 h 3652478"/>
                <a:gd name="connsiteX5229" fmla="*/ 3872234 w 10080264"/>
                <a:gd name="connsiteY5229" fmla="*/ 1238349 h 3652478"/>
                <a:gd name="connsiteX5230" fmla="*/ 3874034 w 10080264"/>
                <a:gd name="connsiteY5230" fmla="*/ 1248787 h 3652478"/>
                <a:gd name="connsiteX5231" fmla="*/ 3874034 w 10080264"/>
                <a:gd name="connsiteY5231" fmla="*/ 1259226 h 3652478"/>
                <a:gd name="connsiteX5232" fmla="*/ 3872234 w 10080264"/>
                <a:gd name="connsiteY5232" fmla="*/ 1269665 h 3652478"/>
                <a:gd name="connsiteX5233" fmla="*/ 3870794 w 10080264"/>
                <a:gd name="connsiteY5233" fmla="*/ 1276504 h 3652478"/>
                <a:gd name="connsiteX5234" fmla="*/ 3872234 w 10080264"/>
                <a:gd name="connsiteY5234" fmla="*/ 1288742 h 3652478"/>
                <a:gd name="connsiteX5235" fmla="*/ 3884473 w 10080264"/>
                <a:gd name="connsiteY5235" fmla="*/ 1286942 h 3652478"/>
                <a:gd name="connsiteX5236" fmla="*/ 3899951 w 10080264"/>
                <a:gd name="connsiteY5236" fmla="*/ 1285143 h 3652478"/>
                <a:gd name="connsiteX5237" fmla="*/ 3908951 w 10080264"/>
                <a:gd name="connsiteY5237" fmla="*/ 1283703 h 3652478"/>
                <a:gd name="connsiteX5238" fmla="*/ 3917590 w 10080264"/>
                <a:gd name="connsiteY5238" fmla="*/ 1285143 h 3652478"/>
                <a:gd name="connsiteX5239" fmla="*/ 3926229 w 10080264"/>
                <a:gd name="connsiteY5239" fmla="*/ 1286942 h 3652478"/>
                <a:gd name="connsiteX5240" fmla="*/ 3933068 w 10080264"/>
                <a:gd name="connsiteY5240" fmla="*/ 1290542 h 3652478"/>
                <a:gd name="connsiteX5241" fmla="*/ 3939908 w 10080264"/>
                <a:gd name="connsiteY5241" fmla="*/ 1297381 h 3652478"/>
                <a:gd name="connsiteX5242" fmla="*/ 3943507 w 10080264"/>
                <a:gd name="connsiteY5242" fmla="*/ 1304220 h 3652478"/>
                <a:gd name="connsiteX5243" fmla="*/ 3948547 w 10080264"/>
                <a:gd name="connsiteY5243" fmla="*/ 1313219 h 3652478"/>
                <a:gd name="connsiteX5244" fmla="*/ 3950347 w 10080264"/>
                <a:gd name="connsiteY5244" fmla="*/ 1323298 h 3652478"/>
                <a:gd name="connsiteX5245" fmla="*/ 3952147 w 10080264"/>
                <a:gd name="connsiteY5245" fmla="*/ 1326897 h 3652478"/>
                <a:gd name="connsiteX5246" fmla="*/ 3950347 w 10080264"/>
                <a:gd name="connsiteY5246" fmla="*/ 1330497 h 3652478"/>
                <a:gd name="connsiteX5247" fmla="*/ 3945308 w 10080264"/>
                <a:gd name="connsiteY5247" fmla="*/ 1340575 h 3652478"/>
                <a:gd name="connsiteX5248" fmla="*/ 3938468 w 10080264"/>
                <a:gd name="connsiteY5248" fmla="*/ 1349214 h 3652478"/>
                <a:gd name="connsiteX5249" fmla="*/ 3929469 w 10080264"/>
                <a:gd name="connsiteY5249" fmla="*/ 1356413 h 3652478"/>
                <a:gd name="connsiteX5250" fmla="*/ 3919030 w 10080264"/>
                <a:gd name="connsiteY5250" fmla="*/ 1361453 h 3652478"/>
                <a:gd name="connsiteX5251" fmla="*/ 3907151 w 10080264"/>
                <a:gd name="connsiteY5251" fmla="*/ 1366492 h 3652478"/>
                <a:gd name="connsiteX5252" fmla="*/ 3912191 w 10080264"/>
                <a:gd name="connsiteY5252" fmla="*/ 1375131 h 3652478"/>
                <a:gd name="connsiteX5253" fmla="*/ 3917590 w 10080264"/>
                <a:gd name="connsiteY5253" fmla="*/ 1383770 h 3652478"/>
                <a:gd name="connsiteX5254" fmla="*/ 3922629 w 10080264"/>
                <a:gd name="connsiteY5254" fmla="*/ 1397808 h 3652478"/>
                <a:gd name="connsiteX5255" fmla="*/ 3926229 w 10080264"/>
                <a:gd name="connsiteY5255" fmla="*/ 1402847 h 3652478"/>
                <a:gd name="connsiteX5256" fmla="*/ 3929469 w 10080264"/>
                <a:gd name="connsiteY5256" fmla="*/ 1406447 h 3652478"/>
                <a:gd name="connsiteX5257" fmla="*/ 3936668 w 10080264"/>
                <a:gd name="connsiteY5257" fmla="*/ 1411486 h 3652478"/>
                <a:gd name="connsiteX5258" fmla="*/ 3936668 w 10080264"/>
                <a:gd name="connsiteY5258" fmla="*/ 1418685 h 3652478"/>
                <a:gd name="connsiteX5259" fmla="*/ 3934869 w 10080264"/>
                <a:gd name="connsiteY5259" fmla="*/ 1427324 h 3652478"/>
                <a:gd name="connsiteX5260" fmla="*/ 3933068 w 10080264"/>
                <a:gd name="connsiteY5260" fmla="*/ 1432363 h 3652478"/>
                <a:gd name="connsiteX5261" fmla="*/ 3928029 w 10080264"/>
                <a:gd name="connsiteY5261" fmla="*/ 1442802 h 3652478"/>
                <a:gd name="connsiteX5262" fmla="*/ 3936668 w 10080264"/>
                <a:gd name="connsiteY5262" fmla="*/ 1444602 h 3652478"/>
                <a:gd name="connsiteX5263" fmla="*/ 3945308 w 10080264"/>
                <a:gd name="connsiteY5263" fmla="*/ 1451441 h 3652478"/>
                <a:gd name="connsiteX5264" fmla="*/ 3952147 w 10080264"/>
                <a:gd name="connsiteY5264" fmla="*/ 1460080 h 3652478"/>
                <a:gd name="connsiteX5265" fmla="*/ 3957546 w 10080264"/>
                <a:gd name="connsiteY5265" fmla="*/ 1470518 h 3652478"/>
                <a:gd name="connsiteX5266" fmla="*/ 3958986 w 10080264"/>
                <a:gd name="connsiteY5266" fmla="*/ 1480957 h 3652478"/>
                <a:gd name="connsiteX5267" fmla="*/ 3960786 w 10080264"/>
                <a:gd name="connsiteY5267" fmla="*/ 1489596 h 3652478"/>
                <a:gd name="connsiteX5268" fmla="*/ 3958986 w 10080264"/>
                <a:gd name="connsiteY5268" fmla="*/ 1500035 h 3652478"/>
                <a:gd name="connsiteX5269" fmla="*/ 3953946 w 10080264"/>
                <a:gd name="connsiteY5269" fmla="*/ 1506874 h 3652478"/>
                <a:gd name="connsiteX5270" fmla="*/ 3947107 w 10080264"/>
                <a:gd name="connsiteY5270" fmla="*/ 1513713 h 3652478"/>
                <a:gd name="connsiteX5271" fmla="*/ 3941708 w 10080264"/>
                <a:gd name="connsiteY5271" fmla="*/ 1515512 h 3652478"/>
                <a:gd name="connsiteX5272" fmla="*/ 3934869 w 10080264"/>
                <a:gd name="connsiteY5272" fmla="*/ 1517312 h 3652478"/>
                <a:gd name="connsiteX5273" fmla="*/ 3926229 w 10080264"/>
                <a:gd name="connsiteY5273" fmla="*/ 1520552 h 3652478"/>
                <a:gd name="connsiteX5274" fmla="*/ 3931269 w 10080264"/>
                <a:gd name="connsiteY5274" fmla="*/ 1551868 h 3652478"/>
                <a:gd name="connsiteX5275" fmla="*/ 3934869 w 10080264"/>
                <a:gd name="connsiteY5275" fmla="*/ 1586423 h 3652478"/>
                <a:gd name="connsiteX5276" fmla="*/ 3933068 w 10080264"/>
                <a:gd name="connsiteY5276" fmla="*/ 1620979 h 3652478"/>
                <a:gd name="connsiteX5277" fmla="*/ 3928029 w 10080264"/>
                <a:gd name="connsiteY5277" fmla="*/ 1657334 h 3652478"/>
                <a:gd name="connsiteX5278" fmla="*/ 3926229 w 10080264"/>
                <a:gd name="connsiteY5278" fmla="*/ 1676411 h 3652478"/>
                <a:gd name="connsiteX5279" fmla="*/ 3924429 w 10080264"/>
                <a:gd name="connsiteY5279" fmla="*/ 1692249 h 3652478"/>
                <a:gd name="connsiteX5280" fmla="*/ 3926229 w 10080264"/>
                <a:gd name="connsiteY5280" fmla="*/ 1709527 h 3652478"/>
                <a:gd name="connsiteX5281" fmla="*/ 3926229 w 10080264"/>
                <a:gd name="connsiteY5281" fmla="*/ 1725005 h 3652478"/>
                <a:gd name="connsiteX5282" fmla="*/ 3928029 w 10080264"/>
                <a:gd name="connsiteY5282" fmla="*/ 1740483 h 3652478"/>
                <a:gd name="connsiteX5283" fmla="*/ 3931269 w 10080264"/>
                <a:gd name="connsiteY5283" fmla="*/ 1754521 h 3652478"/>
                <a:gd name="connsiteX5284" fmla="*/ 3936668 w 10080264"/>
                <a:gd name="connsiteY5284" fmla="*/ 1768199 h 3652478"/>
                <a:gd name="connsiteX5285" fmla="*/ 3941708 w 10080264"/>
                <a:gd name="connsiteY5285" fmla="*/ 1780438 h 3652478"/>
                <a:gd name="connsiteX5286" fmla="*/ 3945308 w 10080264"/>
                <a:gd name="connsiteY5286" fmla="*/ 1785477 h 3652478"/>
                <a:gd name="connsiteX5287" fmla="*/ 3943507 w 10080264"/>
                <a:gd name="connsiteY5287" fmla="*/ 1790516 h 3652478"/>
                <a:gd name="connsiteX5288" fmla="*/ 3938468 w 10080264"/>
                <a:gd name="connsiteY5288" fmla="*/ 1816793 h 3652478"/>
                <a:gd name="connsiteX5289" fmla="*/ 3938468 w 10080264"/>
                <a:gd name="connsiteY5289" fmla="*/ 1828671 h 3652478"/>
                <a:gd name="connsiteX5290" fmla="*/ 3939908 w 10080264"/>
                <a:gd name="connsiteY5290" fmla="*/ 1840910 h 3652478"/>
                <a:gd name="connsiteX5291" fmla="*/ 3941708 w 10080264"/>
                <a:gd name="connsiteY5291" fmla="*/ 1856748 h 3652478"/>
                <a:gd name="connsiteX5292" fmla="*/ 3943507 w 10080264"/>
                <a:gd name="connsiteY5292" fmla="*/ 1875465 h 3652478"/>
                <a:gd name="connsiteX5293" fmla="*/ 3943507 w 10080264"/>
                <a:gd name="connsiteY5293" fmla="*/ 1915420 h 3652478"/>
                <a:gd name="connsiteX5294" fmla="*/ 3945308 w 10080264"/>
                <a:gd name="connsiteY5294" fmla="*/ 1937737 h 3652478"/>
                <a:gd name="connsiteX5295" fmla="*/ 3945308 w 10080264"/>
                <a:gd name="connsiteY5295" fmla="*/ 1962214 h 3652478"/>
                <a:gd name="connsiteX5296" fmla="*/ 3939908 w 10080264"/>
                <a:gd name="connsiteY5296" fmla="*/ 2015847 h 3652478"/>
                <a:gd name="connsiteX5297" fmla="*/ 3939908 w 10080264"/>
                <a:gd name="connsiteY5297" fmla="*/ 2024486 h 3652478"/>
                <a:gd name="connsiteX5298" fmla="*/ 3929469 w 10080264"/>
                <a:gd name="connsiteY5298" fmla="*/ 2126712 h 3652478"/>
                <a:gd name="connsiteX5299" fmla="*/ 3928029 w 10080264"/>
                <a:gd name="connsiteY5299" fmla="*/ 2142190 h 3652478"/>
                <a:gd name="connsiteX5300" fmla="*/ 3926229 w 10080264"/>
                <a:gd name="connsiteY5300" fmla="*/ 2168107 h 3652478"/>
                <a:gd name="connsiteX5301" fmla="*/ 3926229 w 10080264"/>
                <a:gd name="connsiteY5301" fmla="*/ 2192224 h 3652478"/>
                <a:gd name="connsiteX5302" fmla="*/ 3926229 w 10080264"/>
                <a:gd name="connsiteY5302" fmla="*/ 2216700 h 3652478"/>
                <a:gd name="connsiteX5303" fmla="*/ 3928029 w 10080264"/>
                <a:gd name="connsiteY5303" fmla="*/ 2239017 h 3652478"/>
                <a:gd name="connsiteX5304" fmla="*/ 3931269 w 10080264"/>
                <a:gd name="connsiteY5304" fmla="*/ 2251256 h 3652478"/>
                <a:gd name="connsiteX5305" fmla="*/ 3933068 w 10080264"/>
                <a:gd name="connsiteY5305" fmla="*/ 2259895 h 3652478"/>
                <a:gd name="connsiteX5306" fmla="*/ 3936668 w 10080264"/>
                <a:gd name="connsiteY5306" fmla="*/ 2266734 h 3652478"/>
                <a:gd name="connsiteX5307" fmla="*/ 3939908 w 10080264"/>
                <a:gd name="connsiteY5307" fmla="*/ 2273573 h 3652478"/>
                <a:gd name="connsiteX5308" fmla="*/ 3947107 w 10080264"/>
                <a:gd name="connsiteY5308" fmla="*/ 2282212 h 3652478"/>
                <a:gd name="connsiteX5309" fmla="*/ 3955746 w 10080264"/>
                <a:gd name="connsiteY5309" fmla="*/ 2289411 h 3652478"/>
                <a:gd name="connsiteX5310" fmla="*/ 3967625 w 10080264"/>
                <a:gd name="connsiteY5310" fmla="*/ 2294450 h 3652478"/>
                <a:gd name="connsiteX5311" fmla="*/ 3981664 w 10080264"/>
                <a:gd name="connsiteY5311" fmla="*/ 2298050 h 3652478"/>
                <a:gd name="connsiteX5312" fmla="*/ 3997143 w 10080264"/>
                <a:gd name="connsiteY5312" fmla="*/ 2299489 h 3652478"/>
                <a:gd name="connsiteX5313" fmla="*/ 4012621 w 10080264"/>
                <a:gd name="connsiteY5313" fmla="*/ 2298050 h 3652478"/>
                <a:gd name="connsiteX5314" fmla="*/ 4034939 w 10080264"/>
                <a:gd name="connsiteY5314" fmla="*/ 2296250 h 3652478"/>
                <a:gd name="connsiteX5315" fmla="*/ 4055817 w 10080264"/>
                <a:gd name="connsiteY5315" fmla="*/ 2294450 h 3652478"/>
                <a:gd name="connsiteX5316" fmla="*/ 4076695 w 10080264"/>
                <a:gd name="connsiteY5316" fmla="*/ 2298050 h 3652478"/>
                <a:gd name="connsiteX5317" fmla="*/ 4097573 w 10080264"/>
                <a:gd name="connsiteY5317" fmla="*/ 2301289 h 3652478"/>
                <a:gd name="connsiteX5318" fmla="*/ 4108012 w 10080264"/>
                <a:gd name="connsiteY5318" fmla="*/ 2299489 h 3652478"/>
                <a:gd name="connsiteX5319" fmla="*/ 4116651 w 10080264"/>
                <a:gd name="connsiteY5319" fmla="*/ 2299489 h 3652478"/>
                <a:gd name="connsiteX5320" fmla="*/ 4123490 w 10080264"/>
                <a:gd name="connsiteY5320" fmla="*/ 2301289 h 3652478"/>
                <a:gd name="connsiteX5321" fmla="*/ 4130330 w 10080264"/>
                <a:gd name="connsiteY5321" fmla="*/ 2304889 h 3652478"/>
                <a:gd name="connsiteX5322" fmla="*/ 4135730 w 10080264"/>
                <a:gd name="connsiteY5322" fmla="*/ 2308128 h 3652478"/>
                <a:gd name="connsiteX5323" fmla="*/ 4137169 w 10080264"/>
                <a:gd name="connsiteY5323" fmla="*/ 2313528 h 3652478"/>
                <a:gd name="connsiteX5324" fmla="*/ 4144009 w 10080264"/>
                <a:gd name="connsiteY5324" fmla="*/ 2304889 h 3652478"/>
                <a:gd name="connsiteX5325" fmla="*/ 4149408 w 10080264"/>
                <a:gd name="connsiteY5325" fmla="*/ 2299489 h 3652478"/>
                <a:gd name="connsiteX5326" fmla="*/ 4158047 w 10080264"/>
                <a:gd name="connsiteY5326" fmla="*/ 2301289 h 3652478"/>
                <a:gd name="connsiteX5327" fmla="*/ 4170286 w 10080264"/>
                <a:gd name="connsiteY5327" fmla="*/ 2306689 h 3652478"/>
                <a:gd name="connsiteX5328" fmla="*/ 4182165 w 10080264"/>
                <a:gd name="connsiteY5328" fmla="*/ 2315327 h 3652478"/>
                <a:gd name="connsiteX5329" fmla="*/ 4192603 w 10080264"/>
                <a:gd name="connsiteY5329" fmla="*/ 2323966 h 3652478"/>
                <a:gd name="connsiteX5330" fmla="*/ 4201243 w 10080264"/>
                <a:gd name="connsiteY5330" fmla="*/ 2332605 h 3652478"/>
                <a:gd name="connsiteX5331" fmla="*/ 4208442 w 10080264"/>
                <a:gd name="connsiteY5331" fmla="*/ 2341244 h 3652478"/>
                <a:gd name="connsiteX5332" fmla="*/ 4213481 w 10080264"/>
                <a:gd name="connsiteY5332" fmla="*/ 2349883 h 3652478"/>
                <a:gd name="connsiteX5333" fmla="*/ 4215281 w 10080264"/>
                <a:gd name="connsiteY5333" fmla="*/ 2360322 h 3652478"/>
                <a:gd name="connsiteX5334" fmla="*/ 4217081 w 10080264"/>
                <a:gd name="connsiteY5334" fmla="*/ 2372200 h 3652478"/>
                <a:gd name="connsiteX5335" fmla="*/ 4260277 w 10080264"/>
                <a:gd name="connsiteY5335" fmla="*/ 2356722 h 3652478"/>
                <a:gd name="connsiteX5336" fmla="*/ 4215281 w 10080264"/>
                <a:gd name="connsiteY5336" fmla="*/ 2384438 h 3652478"/>
                <a:gd name="connsiteX5337" fmla="*/ 4215281 w 10080264"/>
                <a:gd name="connsiteY5337" fmla="*/ 2394877 h 3652478"/>
                <a:gd name="connsiteX5338" fmla="*/ 4218521 w 10080264"/>
                <a:gd name="connsiteY5338" fmla="*/ 2396677 h 3652478"/>
                <a:gd name="connsiteX5339" fmla="*/ 4223921 w 10080264"/>
                <a:gd name="connsiteY5339" fmla="*/ 2396677 h 3652478"/>
                <a:gd name="connsiteX5340" fmla="*/ 4228960 w 10080264"/>
                <a:gd name="connsiteY5340" fmla="*/ 2394877 h 3652478"/>
                <a:gd name="connsiteX5341" fmla="*/ 4236159 w 10080264"/>
                <a:gd name="connsiteY5341" fmla="*/ 2396677 h 3652478"/>
                <a:gd name="connsiteX5342" fmla="*/ 4242999 w 10080264"/>
                <a:gd name="connsiteY5342" fmla="*/ 2398477 h 3652478"/>
                <a:gd name="connsiteX5343" fmla="*/ 4248038 w 10080264"/>
                <a:gd name="connsiteY5343" fmla="*/ 2400276 h 3652478"/>
                <a:gd name="connsiteX5344" fmla="*/ 4253438 w 10080264"/>
                <a:gd name="connsiteY5344" fmla="*/ 2405316 h 3652478"/>
                <a:gd name="connsiteX5345" fmla="*/ 4256677 w 10080264"/>
                <a:gd name="connsiteY5345" fmla="*/ 2410355 h 3652478"/>
                <a:gd name="connsiteX5346" fmla="*/ 4260277 w 10080264"/>
                <a:gd name="connsiteY5346" fmla="*/ 2415754 h 3652478"/>
                <a:gd name="connsiteX5347" fmla="*/ 4262077 w 10080264"/>
                <a:gd name="connsiteY5347" fmla="*/ 2422593 h 3652478"/>
                <a:gd name="connsiteX5348" fmla="*/ 4262077 w 10080264"/>
                <a:gd name="connsiteY5348" fmla="*/ 2429432 h 3652478"/>
                <a:gd name="connsiteX5349" fmla="*/ 4262077 w 10080264"/>
                <a:gd name="connsiteY5349" fmla="*/ 2441671 h 3652478"/>
                <a:gd name="connsiteX5350" fmla="*/ 4256677 w 10080264"/>
                <a:gd name="connsiteY5350" fmla="*/ 2451750 h 3652478"/>
                <a:gd name="connsiteX5351" fmla="*/ 4248038 w 10080264"/>
                <a:gd name="connsiteY5351" fmla="*/ 2460388 h 3652478"/>
                <a:gd name="connsiteX5352" fmla="*/ 4237959 w 10080264"/>
                <a:gd name="connsiteY5352" fmla="*/ 2465788 h 3652478"/>
                <a:gd name="connsiteX5353" fmla="*/ 4242999 w 10080264"/>
                <a:gd name="connsiteY5353" fmla="*/ 2470827 h 3652478"/>
                <a:gd name="connsiteX5354" fmla="*/ 4244799 w 10080264"/>
                <a:gd name="connsiteY5354" fmla="*/ 2478026 h 3652478"/>
                <a:gd name="connsiteX5355" fmla="*/ 4246238 w 10080264"/>
                <a:gd name="connsiteY5355" fmla="*/ 2484865 h 3652478"/>
                <a:gd name="connsiteX5356" fmla="*/ 4248038 w 10080264"/>
                <a:gd name="connsiteY5356" fmla="*/ 2491704 h 3652478"/>
                <a:gd name="connsiteX5357" fmla="*/ 4246238 w 10080264"/>
                <a:gd name="connsiteY5357" fmla="*/ 2498543 h 3652478"/>
                <a:gd name="connsiteX5358" fmla="*/ 4244799 w 10080264"/>
                <a:gd name="connsiteY5358" fmla="*/ 2505742 h 3652478"/>
                <a:gd name="connsiteX5359" fmla="*/ 4242999 w 10080264"/>
                <a:gd name="connsiteY5359" fmla="*/ 2510782 h 3652478"/>
                <a:gd name="connsiteX5360" fmla="*/ 4239399 w 10080264"/>
                <a:gd name="connsiteY5360" fmla="*/ 2516181 h 3652478"/>
                <a:gd name="connsiteX5361" fmla="*/ 4234360 w 10080264"/>
                <a:gd name="connsiteY5361" fmla="*/ 2519421 h 3652478"/>
                <a:gd name="connsiteX5362" fmla="*/ 4228960 w 10080264"/>
                <a:gd name="connsiteY5362" fmla="*/ 2523020 h 3652478"/>
                <a:gd name="connsiteX5363" fmla="*/ 4223921 w 10080264"/>
                <a:gd name="connsiteY5363" fmla="*/ 2524820 h 3652478"/>
                <a:gd name="connsiteX5364" fmla="*/ 4217081 w 10080264"/>
                <a:gd name="connsiteY5364" fmla="*/ 2526620 h 3652478"/>
                <a:gd name="connsiteX5365" fmla="*/ 4203042 w 10080264"/>
                <a:gd name="connsiteY5365" fmla="*/ 2531659 h 3652478"/>
                <a:gd name="connsiteX5366" fmla="*/ 4201243 w 10080264"/>
                <a:gd name="connsiteY5366" fmla="*/ 2576293 h 3652478"/>
                <a:gd name="connsiteX5367" fmla="*/ 4201243 w 10080264"/>
                <a:gd name="connsiteY5367" fmla="*/ 2595011 h 3652478"/>
                <a:gd name="connsiteX5368" fmla="*/ 4198003 w 10080264"/>
                <a:gd name="connsiteY5368" fmla="*/ 2610849 h 3652478"/>
                <a:gd name="connsiteX5369" fmla="*/ 4196203 w 10080264"/>
                <a:gd name="connsiteY5369" fmla="*/ 2628126 h 3652478"/>
                <a:gd name="connsiteX5370" fmla="*/ 4196203 w 10080264"/>
                <a:gd name="connsiteY5370" fmla="*/ 2645404 h 3652478"/>
                <a:gd name="connsiteX5371" fmla="*/ 4194403 w 10080264"/>
                <a:gd name="connsiteY5371" fmla="*/ 2687159 h 3652478"/>
                <a:gd name="connsiteX5372" fmla="*/ 4194403 w 10080264"/>
                <a:gd name="connsiteY5372" fmla="*/ 2707676 h 3652478"/>
                <a:gd name="connsiteX5373" fmla="*/ 4180365 w 10080264"/>
                <a:gd name="connsiteY5373" fmla="*/ 2702637 h 3652478"/>
                <a:gd name="connsiteX5374" fmla="*/ 4180365 w 10080264"/>
                <a:gd name="connsiteY5374" fmla="*/ 2728553 h 3652478"/>
                <a:gd name="connsiteX5375" fmla="*/ 4158047 w 10080264"/>
                <a:gd name="connsiteY5375" fmla="*/ 2707676 h 3652478"/>
                <a:gd name="connsiteX5376" fmla="*/ 4151208 w 10080264"/>
                <a:gd name="connsiteY5376" fmla="*/ 2713075 h 3652478"/>
                <a:gd name="connsiteX5377" fmla="*/ 4142569 w 10080264"/>
                <a:gd name="connsiteY5377" fmla="*/ 2714515 h 3652478"/>
                <a:gd name="connsiteX5378" fmla="*/ 4132130 w 10080264"/>
                <a:gd name="connsiteY5378" fmla="*/ 2716315 h 3652478"/>
                <a:gd name="connsiteX5379" fmla="*/ 4123490 w 10080264"/>
                <a:gd name="connsiteY5379" fmla="*/ 2716315 h 3652478"/>
                <a:gd name="connsiteX5380" fmla="*/ 4066256 w 10080264"/>
                <a:gd name="connsiteY5380" fmla="*/ 2719914 h 3652478"/>
                <a:gd name="connsiteX5381" fmla="*/ 4010821 w 10080264"/>
                <a:gd name="connsiteY5381" fmla="*/ 2718115 h 3652478"/>
                <a:gd name="connsiteX5382" fmla="*/ 3957546 w 10080264"/>
                <a:gd name="connsiteY5382" fmla="*/ 2714515 h 3652478"/>
                <a:gd name="connsiteX5383" fmla="*/ 3903551 w 10080264"/>
                <a:gd name="connsiteY5383" fmla="*/ 2709476 h 3652478"/>
                <a:gd name="connsiteX5384" fmla="*/ 3851716 w 10080264"/>
                <a:gd name="connsiteY5384" fmla="*/ 2704436 h 3652478"/>
                <a:gd name="connsiteX5385" fmla="*/ 3798081 w 10080264"/>
                <a:gd name="connsiteY5385" fmla="*/ 2700837 h 3652478"/>
                <a:gd name="connsiteX5386" fmla="*/ 3742646 w 10080264"/>
                <a:gd name="connsiteY5386" fmla="*/ 2700837 h 3652478"/>
                <a:gd name="connsiteX5387" fmla="*/ 3685772 w 10080264"/>
                <a:gd name="connsiteY5387" fmla="*/ 2702637 h 3652478"/>
                <a:gd name="connsiteX5388" fmla="*/ 3645816 w 10080264"/>
                <a:gd name="connsiteY5388" fmla="*/ 2707676 h 3652478"/>
                <a:gd name="connsiteX5389" fmla="*/ 3624937 w 10080264"/>
                <a:gd name="connsiteY5389" fmla="*/ 2709476 h 3652478"/>
                <a:gd name="connsiteX5390" fmla="*/ 3602260 w 10080264"/>
                <a:gd name="connsiteY5390" fmla="*/ 2709476 h 3652478"/>
                <a:gd name="connsiteX5391" fmla="*/ 3583542 w 10080264"/>
                <a:gd name="connsiteY5391" fmla="*/ 2711275 h 3652478"/>
                <a:gd name="connsiteX5392" fmla="*/ 3562663 w 10080264"/>
                <a:gd name="connsiteY5392" fmla="*/ 2709476 h 3652478"/>
                <a:gd name="connsiteX5393" fmla="*/ 3543585 w 10080264"/>
                <a:gd name="connsiteY5393" fmla="*/ 2704436 h 3652478"/>
                <a:gd name="connsiteX5394" fmla="*/ 3522707 w 10080264"/>
                <a:gd name="connsiteY5394" fmla="*/ 2695797 h 3652478"/>
                <a:gd name="connsiteX5395" fmla="*/ 3514068 w 10080264"/>
                <a:gd name="connsiteY5395" fmla="*/ 2699037 h 3652478"/>
                <a:gd name="connsiteX5396" fmla="*/ 3503629 w 10080264"/>
                <a:gd name="connsiteY5396" fmla="*/ 2699037 h 3652478"/>
                <a:gd name="connsiteX5397" fmla="*/ 3503629 w 10080264"/>
                <a:gd name="connsiteY5397" fmla="*/ 2700837 h 3652478"/>
                <a:gd name="connsiteX5398" fmla="*/ 3500389 w 10080264"/>
                <a:gd name="connsiteY5398" fmla="*/ 2705876 h 3652478"/>
                <a:gd name="connsiteX5399" fmla="*/ 3496789 w 10080264"/>
                <a:gd name="connsiteY5399" fmla="*/ 2707676 h 3652478"/>
                <a:gd name="connsiteX5400" fmla="*/ 3491750 w 10080264"/>
                <a:gd name="connsiteY5400" fmla="*/ 2709476 h 3652478"/>
                <a:gd name="connsiteX5401" fmla="*/ 3486350 w 10080264"/>
                <a:gd name="connsiteY5401" fmla="*/ 2711275 h 3652478"/>
                <a:gd name="connsiteX5402" fmla="*/ 3477712 w 10080264"/>
                <a:gd name="connsiteY5402" fmla="*/ 2711275 h 3652478"/>
                <a:gd name="connsiteX5403" fmla="*/ 3474471 w 10080264"/>
                <a:gd name="connsiteY5403" fmla="*/ 2709476 h 3652478"/>
                <a:gd name="connsiteX5404" fmla="*/ 3470872 w 10080264"/>
                <a:gd name="connsiteY5404" fmla="*/ 2707676 h 3652478"/>
                <a:gd name="connsiteX5405" fmla="*/ 3467272 w 10080264"/>
                <a:gd name="connsiteY5405" fmla="*/ 2702637 h 3652478"/>
                <a:gd name="connsiteX5406" fmla="*/ 3465473 w 10080264"/>
                <a:gd name="connsiteY5406" fmla="*/ 2697597 h 3652478"/>
                <a:gd name="connsiteX5407" fmla="*/ 3451794 w 10080264"/>
                <a:gd name="connsiteY5407" fmla="*/ 2697597 h 3652478"/>
                <a:gd name="connsiteX5408" fmla="*/ 3444954 w 10080264"/>
                <a:gd name="connsiteY5408" fmla="*/ 2695797 h 3652478"/>
                <a:gd name="connsiteX5409" fmla="*/ 3438115 w 10080264"/>
                <a:gd name="connsiteY5409" fmla="*/ 2692198 h 3652478"/>
                <a:gd name="connsiteX5410" fmla="*/ 3434515 w 10080264"/>
                <a:gd name="connsiteY5410" fmla="*/ 2692198 h 3652478"/>
                <a:gd name="connsiteX5411" fmla="*/ 3432716 w 10080264"/>
                <a:gd name="connsiteY5411" fmla="*/ 2692198 h 3652478"/>
                <a:gd name="connsiteX5412" fmla="*/ 3425876 w 10080264"/>
                <a:gd name="connsiteY5412" fmla="*/ 2697597 h 3652478"/>
                <a:gd name="connsiteX5413" fmla="*/ 3399959 w 10080264"/>
                <a:gd name="connsiteY5413" fmla="*/ 2723154 h 3652478"/>
                <a:gd name="connsiteX5414" fmla="*/ 3399959 w 10080264"/>
                <a:gd name="connsiteY5414" fmla="*/ 2693998 h 3652478"/>
                <a:gd name="connsiteX5415" fmla="*/ 3391320 w 10080264"/>
                <a:gd name="connsiteY5415" fmla="*/ 2690398 h 3652478"/>
                <a:gd name="connsiteX5416" fmla="*/ 3386280 w 10080264"/>
                <a:gd name="connsiteY5416" fmla="*/ 2688958 h 3652478"/>
                <a:gd name="connsiteX5417" fmla="*/ 3382680 w 10080264"/>
                <a:gd name="connsiteY5417" fmla="*/ 2690398 h 3652478"/>
                <a:gd name="connsiteX5418" fmla="*/ 3380881 w 10080264"/>
                <a:gd name="connsiteY5418" fmla="*/ 2692198 h 3652478"/>
                <a:gd name="connsiteX5419" fmla="*/ 3370442 w 10080264"/>
                <a:gd name="connsiteY5419" fmla="*/ 2719914 h 3652478"/>
                <a:gd name="connsiteX5420" fmla="*/ 3353163 w 10080264"/>
                <a:gd name="connsiteY5420" fmla="*/ 2695797 h 3652478"/>
                <a:gd name="connsiteX5421" fmla="*/ 3346324 w 10080264"/>
                <a:gd name="connsiteY5421" fmla="*/ 2687159 h 3652478"/>
                <a:gd name="connsiteX5422" fmla="*/ 3335885 w 10080264"/>
                <a:gd name="connsiteY5422" fmla="*/ 2680320 h 3652478"/>
                <a:gd name="connsiteX5423" fmla="*/ 3325446 w 10080264"/>
                <a:gd name="connsiteY5423" fmla="*/ 2685359 h 3652478"/>
                <a:gd name="connsiteX5424" fmla="*/ 3315007 w 10080264"/>
                <a:gd name="connsiteY5424" fmla="*/ 2688958 h 3652478"/>
                <a:gd name="connsiteX5425" fmla="*/ 3304568 w 10080264"/>
                <a:gd name="connsiteY5425" fmla="*/ 2690398 h 3652478"/>
                <a:gd name="connsiteX5426" fmla="*/ 3294488 w 10080264"/>
                <a:gd name="connsiteY5426" fmla="*/ 2690398 h 3652478"/>
                <a:gd name="connsiteX5427" fmla="*/ 3280450 w 10080264"/>
                <a:gd name="connsiteY5427" fmla="*/ 2693998 h 3652478"/>
                <a:gd name="connsiteX5428" fmla="*/ 3268571 w 10080264"/>
                <a:gd name="connsiteY5428" fmla="*/ 2693998 h 3652478"/>
                <a:gd name="connsiteX5429" fmla="*/ 3256332 w 10080264"/>
                <a:gd name="connsiteY5429" fmla="*/ 2692198 h 3652478"/>
                <a:gd name="connsiteX5430" fmla="*/ 3245893 w 10080264"/>
                <a:gd name="connsiteY5430" fmla="*/ 2690398 h 3652478"/>
                <a:gd name="connsiteX5431" fmla="*/ 3235454 w 10080264"/>
                <a:gd name="connsiteY5431" fmla="*/ 2687159 h 3652478"/>
                <a:gd name="connsiteX5432" fmla="*/ 3235454 w 10080264"/>
                <a:gd name="connsiteY5432" fmla="*/ 2676720 h 3652478"/>
                <a:gd name="connsiteX5433" fmla="*/ 3233655 w 10080264"/>
                <a:gd name="connsiteY5433" fmla="*/ 2605449 h 3652478"/>
                <a:gd name="connsiteX5434" fmla="*/ 3233655 w 10080264"/>
                <a:gd name="connsiteY5434" fmla="*/ 2533459 h 3652478"/>
                <a:gd name="connsiteX5435" fmla="*/ 3239054 w 10080264"/>
                <a:gd name="connsiteY5435" fmla="*/ 2384438 h 3652478"/>
                <a:gd name="connsiteX5436" fmla="*/ 3239054 w 10080264"/>
                <a:gd name="connsiteY5436" fmla="*/ 2379399 h 3652478"/>
                <a:gd name="connsiteX5437" fmla="*/ 3245893 w 10080264"/>
                <a:gd name="connsiteY5437" fmla="*/ 2230379 h 3652478"/>
                <a:gd name="connsiteX5438" fmla="*/ 3249493 w 10080264"/>
                <a:gd name="connsiteY5438" fmla="*/ 2149029 h 3652478"/>
                <a:gd name="connsiteX5439" fmla="*/ 3252733 w 10080264"/>
                <a:gd name="connsiteY5439" fmla="*/ 2067680 h 3652478"/>
                <a:gd name="connsiteX5440" fmla="*/ 3256332 w 10080264"/>
                <a:gd name="connsiteY5440" fmla="*/ 1991730 h 3652478"/>
                <a:gd name="connsiteX5441" fmla="*/ 3256332 w 10080264"/>
                <a:gd name="connsiteY5441" fmla="*/ 1916860 h 3652478"/>
                <a:gd name="connsiteX5442" fmla="*/ 3256332 w 10080264"/>
                <a:gd name="connsiteY5442" fmla="*/ 1842710 h 3652478"/>
                <a:gd name="connsiteX5443" fmla="*/ 3252733 w 10080264"/>
                <a:gd name="connsiteY5443" fmla="*/ 1768199 h 3652478"/>
                <a:gd name="connsiteX5444" fmla="*/ 3249493 w 10080264"/>
                <a:gd name="connsiteY5444" fmla="*/ 1693689 h 3652478"/>
                <a:gd name="connsiteX5445" fmla="*/ 3244093 w 10080264"/>
                <a:gd name="connsiteY5445" fmla="*/ 1628178 h 3652478"/>
                <a:gd name="connsiteX5446" fmla="*/ 3235454 w 10080264"/>
                <a:gd name="connsiteY5446" fmla="*/ 1570945 h 3652478"/>
                <a:gd name="connsiteX5447" fmla="*/ 3225015 w 10080264"/>
                <a:gd name="connsiteY5447" fmla="*/ 1520552 h 3652478"/>
                <a:gd name="connsiteX5448" fmla="*/ 3213136 w 10080264"/>
                <a:gd name="connsiteY5448" fmla="*/ 1503274 h 3652478"/>
                <a:gd name="connsiteX5449" fmla="*/ 3200898 w 10080264"/>
                <a:gd name="connsiteY5449" fmla="*/ 1485996 h 3652478"/>
                <a:gd name="connsiteX5450" fmla="*/ 3190459 w 10080264"/>
                <a:gd name="connsiteY5450" fmla="*/ 1467279 h 3652478"/>
                <a:gd name="connsiteX5451" fmla="*/ 3180020 w 10080264"/>
                <a:gd name="connsiteY5451" fmla="*/ 1448201 h 3652478"/>
                <a:gd name="connsiteX5452" fmla="*/ 3169581 w 10080264"/>
                <a:gd name="connsiteY5452" fmla="*/ 1430564 h 3652478"/>
                <a:gd name="connsiteX5453" fmla="*/ 3155901 w 10080264"/>
                <a:gd name="connsiteY5453" fmla="*/ 1413286 h 3652478"/>
                <a:gd name="connsiteX5454" fmla="*/ 3140423 w 10080264"/>
                <a:gd name="connsiteY5454" fmla="*/ 1397808 h 3652478"/>
                <a:gd name="connsiteX5455" fmla="*/ 3121345 w 10080264"/>
                <a:gd name="connsiteY5455" fmla="*/ 1381970 h 3652478"/>
                <a:gd name="connsiteX5456" fmla="*/ 3116306 w 10080264"/>
                <a:gd name="connsiteY5456" fmla="*/ 1381970 h 3652478"/>
                <a:gd name="connsiteX5457" fmla="*/ 3110906 w 10080264"/>
                <a:gd name="connsiteY5457" fmla="*/ 1381970 h 3652478"/>
                <a:gd name="connsiteX5458" fmla="*/ 3102267 w 10080264"/>
                <a:gd name="connsiteY5458" fmla="*/ 1380530 h 3652478"/>
                <a:gd name="connsiteX5459" fmla="*/ 3093627 w 10080264"/>
                <a:gd name="connsiteY5459" fmla="*/ 1376931 h 3652478"/>
                <a:gd name="connsiteX5460" fmla="*/ 3088228 w 10080264"/>
                <a:gd name="connsiteY5460" fmla="*/ 1371891 h 3652478"/>
                <a:gd name="connsiteX5461" fmla="*/ 3084989 w 10080264"/>
                <a:gd name="connsiteY5461" fmla="*/ 1365052 h 3652478"/>
                <a:gd name="connsiteX5462" fmla="*/ 3057271 w 10080264"/>
                <a:gd name="connsiteY5462" fmla="*/ 1363252 h 3652478"/>
                <a:gd name="connsiteX5463" fmla="*/ 3031353 w 10080264"/>
                <a:gd name="connsiteY5463" fmla="*/ 1363252 h 3652478"/>
                <a:gd name="connsiteX5464" fmla="*/ 3006876 w 10080264"/>
                <a:gd name="connsiteY5464" fmla="*/ 1363252 h 3652478"/>
                <a:gd name="connsiteX5465" fmla="*/ 2984558 w 10080264"/>
                <a:gd name="connsiteY5465" fmla="*/ 1366492 h 3652478"/>
                <a:gd name="connsiteX5466" fmla="*/ 2965479 w 10080264"/>
                <a:gd name="connsiteY5466" fmla="*/ 1371891 h 3652478"/>
                <a:gd name="connsiteX5467" fmla="*/ 2946401 w 10080264"/>
                <a:gd name="connsiteY5467" fmla="*/ 1378730 h 3652478"/>
                <a:gd name="connsiteX5468" fmla="*/ 2930923 w 10080264"/>
                <a:gd name="connsiteY5468" fmla="*/ 1385570 h 3652478"/>
                <a:gd name="connsiteX5469" fmla="*/ 2918684 w 10080264"/>
                <a:gd name="connsiteY5469" fmla="*/ 1396008 h 3652478"/>
                <a:gd name="connsiteX5470" fmla="*/ 2894566 w 10080264"/>
                <a:gd name="connsiteY5470" fmla="*/ 1420485 h 3652478"/>
                <a:gd name="connsiteX5471" fmla="*/ 2871889 w 10080264"/>
                <a:gd name="connsiteY5471" fmla="*/ 1449641 h 3652478"/>
                <a:gd name="connsiteX5472" fmla="*/ 2851370 w 10080264"/>
                <a:gd name="connsiteY5472" fmla="*/ 1480957 h 3652478"/>
                <a:gd name="connsiteX5473" fmla="*/ 2832292 w 10080264"/>
                <a:gd name="connsiteY5473" fmla="*/ 1517312 h 3652478"/>
                <a:gd name="connsiteX5474" fmla="*/ 2830492 w 10080264"/>
                <a:gd name="connsiteY5474" fmla="*/ 1609100 h 3652478"/>
                <a:gd name="connsiteX5475" fmla="*/ 2830492 w 10080264"/>
                <a:gd name="connsiteY5475" fmla="*/ 1704128 h 3652478"/>
                <a:gd name="connsiteX5476" fmla="*/ 2830492 w 10080264"/>
                <a:gd name="connsiteY5476" fmla="*/ 1799155 h 3652478"/>
                <a:gd name="connsiteX5477" fmla="*/ 2834092 w 10080264"/>
                <a:gd name="connsiteY5477" fmla="*/ 1896342 h 3652478"/>
                <a:gd name="connsiteX5478" fmla="*/ 2844531 w 10080264"/>
                <a:gd name="connsiteY5478" fmla="*/ 2244417 h 3652478"/>
                <a:gd name="connsiteX5479" fmla="*/ 2994997 w 10080264"/>
                <a:gd name="connsiteY5479" fmla="*/ 2244417 h 3652478"/>
                <a:gd name="connsiteX5480" fmla="*/ 3000037 w 10080264"/>
                <a:gd name="connsiteY5480" fmla="*/ 2245857 h 3652478"/>
                <a:gd name="connsiteX5481" fmla="*/ 3003636 w 10080264"/>
                <a:gd name="connsiteY5481" fmla="*/ 2247656 h 3652478"/>
                <a:gd name="connsiteX5482" fmla="*/ 3008676 w 10080264"/>
                <a:gd name="connsiteY5482" fmla="*/ 2251256 h 3652478"/>
                <a:gd name="connsiteX5483" fmla="*/ 3012275 w 10080264"/>
                <a:gd name="connsiteY5483" fmla="*/ 2254855 h 3652478"/>
                <a:gd name="connsiteX5484" fmla="*/ 3014075 w 10080264"/>
                <a:gd name="connsiteY5484" fmla="*/ 2258095 h 3652478"/>
                <a:gd name="connsiteX5485" fmla="*/ 3014075 w 10080264"/>
                <a:gd name="connsiteY5485" fmla="*/ 2263494 h 3652478"/>
                <a:gd name="connsiteX5486" fmla="*/ 3014075 w 10080264"/>
                <a:gd name="connsiteY5486" fmla="*/ 2270333 h 3652478"/>
                <a:gd name="connsiteX5487" fmla="*/ 3012275 w 10080264"/>
                <a:gd name="connsiteY5487" fmla="*/ 2277172 h 3652478"/>
                <a:gd name="connsiteX5488" fmla="*/ 3010476 w 10080264"/>
                <a:gd name="connsiteY5488" fmla="*/ 2278972 h 3652478"/>
                <a:gd name="connsiteX5489" fmla="*/ 3024154 w 10080264"/>
                <a:gd name="connsiteY5489" fmla="*/ 2278972 h 3652478"/>
                <a:gd name="connsiteX5490" fmla="*/ 3027754 w 10080264"/>
                <a:gd name="connsiteY5490" fmla="*/ 2289411 h 3652478"/>
                <a:gd name="connsiteX5491" fmla="*/ 3032793 w 10080264"/>
                <a:gd name="connsiteY5491" fmla="*/ 2309928 h 3652478"/>
                <a:gd name="connsiteX5492" fmla="*/ 3036393 w 10080264"/>
                <a:gd name="connsiteY5492" fmla="*/ 2332605 h 3652478"/>
                <a:gd name="connsiteX5493" fmla="*/ 3043232 w 10080264"/>
                <a:gd name="connsiteY5493" fmla="*/ 2382639 h 3652478"/>
                <a:gd name="connsiteX5494" fmla="*/ 3045032 w 10080264"/>
                <a:gd name="connsiteY5494" fmla="*/ 2408915 h 3652478"/>
                <a:gd name="connsiteX5495" fmla="*/ 3046832 w 10080264"/>
                <a:gd name="connsiteY5495" fmla="*/ 2436272 h 3652478"/>
                <a:gd name="connsiteX5496" fmla="*/ 3046832 w 10080264"/>
                <a:gd name="connsiteY5496" fmla="*/ 2491704 h 3652478"/>
                <a:gd name="connsiteX5497" fmla="*/ 3046832 w 10080264"/>
                <a:gd name="connsiteY5497" fmla="*/ 2497104 h 3652478"/>
                <a:gd name="connsiteX5498" fmla="*/ 3060510 w 10080264"/>
                <a:gd name="connsiteY5498" fmla="*/ 2495304 h 3652478"/>
                <a:gd name="connsiteX5499" fmla="*/ 3046832 w 10080264"/>
                <a:gd name="connsiteY5499" fmla="*/ 2502143 h 3652478"/>
                <a:gd name="connsiteX5500" fmla="*/ 3046832 w 10080264"/>
                <a:gd name="connsiteY5500" fmla="*/ 2605449 h 3652478"/>
                <a:gd name="connsiteX5501" fmla="*/ 3046832 w 10080264"/>
                <a:gd name="connsiteY5501" fmla="*/ 2631726 h 3652478"/>
                <a:gd name="connsiteX5502" fmla="*/ 3048632 w 10080264"/>
                <a:gd name="connsiteY5502" fmla="*/ 2657642 h 3652478"/>
                <a:gd name="connsiteX5503" fmla="*/ 3053671 w 10080264"/>
                <a:gd name="connsiteY5503" fmla="*/ 2707676 h 3652478"/>
                <a:gd name="connsiteX5504" fmla="*/ 3057271 w 10080264"/>
                <a:gd name="connsiteY5504" fmla="*/ 2726753 h 3652478"/>
                <a:gd name="connsiteX5505" fmla="*/ 3038193 w 10080264"/>
                <a:gd name="connsiteY5505" fmla="*/ 2724954 h 3652478"/>
                <a:gd name="connsiteX5506" fmla="*/ 2969079 w 10080264"/>
                <a:gd name="connsiteY5506" fmla="*/ 2719914 h 3652478"/>
                <a:gd name="connsiteX5507" fmla="*/ 2901406 w 10080264"/>
                <a:gd name="connsiteY5507" fmla="*/ 2716315 h 3652478"/>
                <a:gd name="connsiteX5508" fmla="*/ 2834092 w 10080264"/>
                <a:gd name="connsiteY5508" fmla="*/ 2714515 h 3652478"/>
                <a:gd name="connsiteX5509" fmla="*/ 2766418 w 10080264"/>
                <a:gd name="connsiteY5509" fmla="*/ 2713075 h 3652478"/>
                <a:gd name="connsiteX5510" fmla="*/ 2700904 w 10080264"/>
                <a:gd name="connsiteY5510" fmla="*/ 2714515 h 3652478"/>
                <a:gd name="connsiteX5511" fmla="*/ 2634671 w 10080264"/>
                <a:gd name="connsiteY5511" fmla="*/ 2714515 h 3652478"/>
                <a:gd name="connsiteX5512" fmla="*/ 2498244 w 10080264"/>
                <a:gd name="connsiteY5512" fmla="*/ 2709476 h 3652478"/>
                <a:gd name="connsiteX5513" fmla="*/ 2466926 w 10080264"/>
                <a:gd name="connsiteY5513" fmla="*/ 2709476 h 3652478"/>
                <a:gd name="connsiteX5514" fmla="*/ 2435970 w 10080264"/>
                <a:gd name="connsiteY5514" fmla="*/ 2707676 h 3652478"/>
                <a:gd name="connsiteX5515" fmla="*/ 2380535 w 10080264"/>
                <a:gd name="connsiteY5515" fmla="*/ 2702637 h 3652478"/>
                <a:gd name="connsiteX5516" fmla="*/ 2354257 w 10080264"/>
                <a:gd name="connsiteY5516" fmla="*/ 2700837 h 3652478"/>
                <a:gd name="connsiteX5517" fmla="*/ 2323300 w 10080264"/>
                <a:gd name="connsiteY5517" fmla="*/ 2699037 h 3652478"/>
                <a:gd name="connsiteX5518" fmla="*/ 2288743 w 10080264"/>
                <a:gd name="connsiteY5518" fmla="*/ 2700837 h 3652478"/>
                <a:gd name="connsiteX5519" fmla="*/ 2248787 w 10080264"/>
                <a:gd name="connsiteY5519" fmla="*/ 2702637 h 3652478"/>
                <a:gd name="connsiteX5520" fmla="*/ 2198751 w 10080264"/>
                <a:gd name="connsiteY5520" fmla="*/ 2709476 h 3652478"/>
                <a:gd name="connsiteX5521" fmla="*/ 2165635 w 10080264"/>
                <a:gd name="connsiteY5521" fmla="*/ 2713075 h 3652478"/>
                <a:gd name="connsiteX5522" fmla="*/ 2132878 w 10080264"/>
                <a:gd name="connsiteY5522" fmla="*/ 2716315 h 3652478"/>
                <a:gd name="connsiteX5523" fmla="*/ 2101921 w 10080264"/>
                <a:gd name="connsiteY5523" fmla="*/ 2719914 h 3652478"/>
                <a:gd name="connsiteX5524" fmla="*/ 2068804 w 10080264"/>
                <a:gd name="connsiteY5524" fmla="*/ 2719914 h 3652478"/>
                <a:gd name="connsiteX5525" fmla="*/ 2037847 w 10080264"/>
                <a:gd name="connsiteY5525" fmla="*/ 2719914 h 3652478"/>
                <a:gd name="connsiteX5526" fmla="*/ 2006530 w 10080264"/>
                <a:gd name="connsiteY5526" fmla="*/ 2716315 h 3652478"/>
                <a:gd name="connsiteX5527" fmla="*/ 1996091 w 10080264"/>
                <a:gd name="connsiteY5527" fmla="*/ 2716315 h 3652478"/>
                <a:gd name="connsiteX5528" fmla="*/ 1989251 w 10080264"/>
                <a:gd name="connsiteY5528" fmla="*/ 2713075 h 3652478"/>
                <a:gd name="connsiteX5529" fmla="*/ 1982412 w 10080264"/>
                <a:gd name="connsiteY5529" fmla="*/ 2709476 h 3652478"/>
                <a:gd name="connsiteX5530" fmla="*/ 1970173 w 10080264"/>
                <a:gd name="connsiteY5530" fmla="*/ 2702637 h 3652478"/>
                <a:gd name="connsiteX5531" fmla="*/ 1952895 w 10080264"/>
                <a:gd name="connsiteY5531" fmla="*/ 2702637 h 3652478"/>
                <a:gd name="connsiteX5532" fmla="*/ 1932017 w 10080264"/>
                <a:gd name="connsiteY5532" fmla="*/ 2705876 h 3652478"/>
                <a:gd name="connsiteX5533" fmla="*/ 1921578 w 10080264"/>
                <a:gd name="connsiteY5533" fmla="*/ 2705876 h 3652478"/>
                <a:gd name="connsiteX5534" fmla="*/ 1912939 w 10080264"/>
                <a:gd name="connsiteY5534" fmla="*/ 2705876 h 3652478"/>
                <a:gd name="connsiteX5535" fmla="*/ 1906099 w 10080264"/>
                <a:gd name="connsiteY5535" fmla="*/ 2704436 h 3652478"/>
                <a:gd name="connsiteX5536" fmla="*/ 1897460 w 10080264"/>
                <a:gd name="connsiteY5536" fmla="*/ 2700837 h 3652478"/>
                <a:gd name="connsiteX5537" fmla="*/ 1892420 w 10080264"/>
                <a:gd name="connsiteY5537" fmla="*/ 2695797 h 3652478"/>
                <a:gd name="connsiteX5538" fmla="*/ 1887021 w 10080264"/>
                <a:gd name="connsiteY5538" fmla="*/ 2688958 h 3652478"/>
                <a:gd name="connsiteX5539" fmla="*/ 1883781 w 10080264"/>
                <a:gd name="connsiteY5539" fmla="*/ 2680320 h 3652478"/>
                <a:gd name="connsiteX5540" fmla="*/ 1880182 w 10080264"/>
                <a:gd name="connsiteY5540" fmla="*/ 2671681 h 3652478"/>
                <a:gd name="connsiteX5541" fmla="*/ 1878382 w 10080264"/>
                <a:gd name="connsiteY5541" fmla="*/ 2659442 h 3652478"/>
                <a:gd name="connsiteX5542" fmla="*/ 1878382 w 10080264"/>
                <a:gd name="connsiteY5542" fmla="*/ 2652603 h 3652478"/>
                <a:gd name="connsiteX5543" fmla="*/ 1880182 w 10080264"/>
                <a:gd name="connsiteY5543" fmla="*/ 2645404 h 3652478"/>
                <a:gd name="connsiteX5544" fmla="*/ 1883781 w 10080264"/>
                <a:gd name="connsiteY5544" fmla="*/ 2642165 h 3652478"/>
                <a:gd name="connsiteX5545" fmla="*/ 1887021 w 10080264"/>
                <a:gd name="connsiteY5545" fmla="*/ 2636765 h 3652478"/>
                <a:gd name="connsiteX5546" fmla="*/ 1892420 w 10080264"/>
                <a:gd name="connsiteY5546" fmla="*/ 2634965 h 3652478"/>
                <a:gd name="connsiteX5547" fmla="*/ 1897460 w 10080264"/>
                <a:gd name="connsiteY5547" fmla="*/ 2631726 h 3652478"/>
                <a:gd name="connsiteX5548" fmla="*/ 1902500 w 10080264"/>
                <a:gd name="connsiteY5548" fmla="*/ 2631726 h 3652478"/>
                <a:gd name="connsiteX5549" fmla="*/ 1901060 w 10080264"/>
                <a:gd name="connsiteY5549" fmla="*/ 2612648 h 3652478"/>
                <a:gd name="connsiteX5550" fmla="*/ 1899260 w 10080264"/>
                <a:gd name="connsiteY5550" fmla="*/ 2591771 h 3652478"/>
                <a:gd name="connsiteX5551" fmla="*/ 1890621 w 10080264"/>
                <a:gd name="connsiteY5551" fmla="*/ 2598610 h 3652478"/>
                <a:gd name="connsiteX5552" fmla="*/ 1881981 w 10080264"/>
                <a:gd name="connsiteY5552" fmla="*/ 2602210 h 3652478"/>
                <a:gd name="connsiteX5553" fmla="*/ 1873342 w 10080264"/>
                <a:gd name="connsiteY5553" fmla="*/ 2600410 h 3652478"/>
                <a:gd name="connsiteX5554" fmla="*/ 1866503 w 10080264"/>
                <a:gd name="connsiteY5554" fmla="*/ 2598610 h 3652478"/>
                <a:gd name="connsiteX5555" fmla="*/ 1859663 w 10080264"/>
                <a:gd name="connsiteY5555" fmla="*/ 2593571 h 3652478"/>
                <a:gd name="connsiteX5556" fmla="*/ 1854264 w 10080264"/>
                <a:gd name="connsiteY5556" fmla="*/ 2588172 h 3652478"/>
                <a:gd name="connsiteX5557" fmla="*/ 1851024 w 10080264"/>
                <a:gd name="connsiteY5557" fmla="*/ 2584932 h 3652478"/>
                <a:gd name="connsiteX5558" fmla="*/ 1851024 w 10080264"/>
                <a:gd name="connsiteY5558" fmla="*/ 2578093 h 3652478"/>
                <a:gd name="connsiteX5559" fmla="*/ 1852464 w 10080264"/>
                <a:gd name="connsiteY5559" fmla="*/ 2567654 h 3652478"/>
                <a:gd name="connsiteX5560" fmla="*/ 1857864 w 10080264"/>
                <a:gd name="connsiteY5560" fmla="*/ 2555776 h 3652478"/>
                <a:gd name="connsiteX5561" fmla="*/ 1864703 w 10080264"/>
                <a:gd name="connsiteY5561" fmla="*/ 2545337 h 3652478"/>
                <a:gd name="connsiteX5562" fmla="*/ 1875142 w 10080264"/>
                <a:gd name="connsiteY5562" fmla="*/ 2537058 h 3652478"/>
                <a:gd name="connsiteX5563" fmla="*/ 1878382 w 10080264"/>
                <a:gd name="connsiteY5563" fmla="*/ 2535259 h 3652478"/>
                <a:gd name="connsiteX5564" fmla="*/ 1890621 w 10080264"/>
                <a:gd name="connsiteY5564" fmla="*/ 2528059 h 3652478"/>
                <a:gd name="connsiteX5565" fmla="*/ 1899260 w 10080264"/>
                <a:gd name="connsiteY5565" fmla="*/ 2524820 h 3652478"/>
                <a:gd name="connsiteX5566" fmla="*/ 1899260 w 10080264"/>
                <a:gd name="connsiteY5566" fmla="*/ 2500343 h 3652478"/>
                <a:gd name="connsiteX5567" fmla="*/ 1897460 w 10080264"/>
                <a:gd name="connsiteY5567" fmla="*/ 2500343 h 3652478"/>
                <a:gd name="connsiteX5568" fmla="*/ 1885581 w 10080264"/>
                <a:gd name="connsiteY5568" fmla="*/ 2500343 h 3652478"/>
                <a:gd name="connsiteX5569" fmla="*/ 1875142 w 10080264"/>
                <a:gd name="connsiteY5569" fmla="*/ 2498543 h 3652478"/>
                <a:gd name="connsiteX5570" fmla="*/ 1866503 w 10080264"/>
                <a:gd name="connsiteY5570" fmla="*/ 2493504 h 3652478"/>
                <a:gd name="connsiteX5571" fmla="*/ 1859663 w 10080264"/>
                <a:gd name="connsiteY5571" fmla="*/ 2484865 h 3652478"/>
                <a:gd name="connsiteX5572" fmla="*/ 1856064 w 10080264"/>
                <a:gd name="connsiteY5572" fmla="*/ 2478026 h 3652478"/>
                <a:gd name="connsiteX5573" fmla="*/ 1857864 w 10080264"/>
                <a:gd name="connsiteY5573" fmla="*/ 2472627 h 3652478"/>
                <a:gd name="connsiteX5574" fmla="*/ 1862903 w 10080264"/>
                <a:gd name="connsiteY5574" fmla="*/ 2463988 h 3652478"/>
                <a:gd name="connsiteX5575" fmla="*/ 1868303 w 10080264"/>
                <a:gd name="connsiteY5575" fmla="*/ 2453549 h 3652478"/>
                <a:gd name="connsiteX5576" fmla="*/ 1873342 w 10080264"/>
                <a:gd name="connsiteY5576" fmla="*/ 2444910 h 3652478"/>
                <a:gd name="connsiteX5577" fmla="*/ 1880182 w 10080264"/>
                <a:gd name="connsiteY5577" fmla="*/ 2436272 h 3652478"/>
                <a:gd name="connsiteX5578" fmla="*/ 1888821 w 10080264"/>
                <a:gd name="connsiteY5578" fmla="*/ 2429432 h 3652478"/>
                <a:gd name="connsiteX5579" fmla="*/ 1881981 w 10080264"/>
                <a:gd name="connsiteY5579" fmla="*/ 2427633 h 3652478"/>
                <a:gd name="connsiteX5580" fmla="*/ 1875142 w 10080264"/>
                <a:gd name="connsiteY5580" fmla="*/ 2424393 h 3652478"/>
                <a:gd name="connsiteX5581" fmla="*/ 1871542 w 10080264"/>
                <a:gd name="connsiteY5581" fmla="*/ 2420794 h 3652478"/>
                <a:gd name="connsiteX5582" fmla="*/ 1868303 w 10080264"/>
                <a:gd name="connsiteY5582" fmla="*/ 2417554 h 3652478"/>
                <a:gd name="connsiteX5583" fmla="*/ 1866503 w 10080264"/>
                <a:gd name="connsiteY5583" fmla="*/ 2410355 h 3652478"/>
                <a:gd name="connsiteX5584" fmla="*/ 1864703 w 10080264"/>
                <a:gd name="connsiteY5584" fmla="*/ 2401716 h 3652478"/>
                <a:gd name="connsiteX5585" fmla="*/ 1864703 w 10080264"/>
                <a:gd name="connsiteY5585" fmla="*/ 2398477 h 3652478"/>
                <a:gd name="connsiteX5586" fmla="*/ 1868303 w 10080264"/>
                <a:gd name="connsiteY5586" fmla="*/ 2394877 h 3652478"/>
                <a:gd name="connsiteX5587" fmla="*/ 1880182 w 10080264"/>
                <a:gd name="connsiteY5587" fmla="*/ 2379399 h 3652478"/>
                <a:gd name="connsiteX5588" fmla="*/ 1887021 w 10080264"/>
                <a:gd name="connsiteY5588" fmla="*/ 2372200 h 3652478"/>
                <a:gd name="connsiteX5589" fmla="*/ 1893860 w 10080264"/>
                <a:gd name="connsiteY5589" fmla="*/ 2368960 h 3652478"/>
                <a:gd name="connsiteX5590" fmla="*/ 1907899 w 10080264"/>
                <a:gd name="connsiteY5590" fmla="*/ 2353122 h 3652478"/>
                <a:gd name="connsiteX5591" fmla="*/ 1912939 w 10080264"/>
                <a:gd name="connsiteY5591" fmla="*/ 2334045 h 3652478"/>
                <a:gd name="connsiteX5592" fmla="*/ 1912939 w 10080264"/>
                <a:gd name="connsiteY5592" fmla="*/ 2327206 h 3652478"/>
                <a:gd name="connsiteX5593" fmla="*/ 1912939 w 10080264"/>
                <a:gd name="connsiteY5593" fmla="*/ 2320367 h 3652478"/>
                <a:gd name="connsiteX5594" fmla="*/ 1914738 w 10080264"/>
                <a:gd name="connsiteY5594" fmla="*/ 2311728 h 3652478"/>
                <a:gd name="connsiteX5595" fmla="*/ 1918338 w 10080264"/>
                <a:gd name="connsiteY5595" fmla="*/ 2303089 h 3652478"/>
                <a:gd name="connsiteX5596" fmla="*/ 1880182 w 10080264"/>
                <a:gd name="connsiteY5596" fmla="*/ 2244417 h 3652478"/>
                <a:gd name="connsiteX5597" fmla="*/ 1935616 w 10080264"/>
                <a:gd name="connsiteY5597" fmla="*/ 2285811 h 3652478"/>
                <a:gd name="connsiteX5598" fmla="*/ 1966934 w 10080264"/>
                <a:gd name="connsiteY5598" fmla="*/ 2280772 h 3652478"/>
                <a:gd name="connsiteX5599" fmla="*/ 2003290 w 10080264"/>
                <a:gd name="connsiteY5599" fmla="*/ 2273573 h 3652478"/>
                <a:gd name="connsiteX5600" fmla="*/ 2030648 w 10080264"/>
                <a:gd name="connsiteY5600" fmla="*/ 2268534 h 3652478"/>
                <a:gd name="connsiteX5601" fmla="*/ 2054765 w 10080264"/>
                <a:gd name="connsiteY5601" fmla="*/ 2265294 h 3652478"/>
                <a:gd name="connsiteX5602" fmla="*/ 2082842 w 10080264"/>
                <a:gd name="connsiteY5602" fmla="*/ 2265294 h 3652478"/>
                <a:gd name="connsiteX5603" fmla="*/ 2110560 w 10080264"/>
                <a:gd name="connsiteY5603" fmla="*/ 2265294 h 3652478"/>
                <a:gd name="connsiteX5604" fmla="*/ 2141517 w 10080264"/>
                <a:gd name="connsiteY5604" fmla="*/ 2266734 h 3652478"/>
                <a:gd name="connsiteX5605" fmla="*/ 2140077 w 10080264"/>
                <a:gd name="connsiteY5605" fmla="*/ 2240817 h 3652478"/>
                <a:gd name="connsiteX5606" fmla="*/ 2141517 w 10080264"/>
                <a:gd name="connsiteY5606" fmla="*/ 2218140 h 3652478"/>
                <a:gd name="connsiteX5607" fmla="*/ 2145117 w 10080264"/>
                <a:gd name="connsiteY5607" fmla="*/ 2197263 h 3652478"/>
                <a:gd name="connsiteX5608" fmla="*/ 2151956 w 10080264"/>
                <a:gd name="connsiteY5608" fmla="*/ 2176746 h 3652478"/>
                <a:gd name="connsiteX5609" fmla="*/ 2153756 w 10080264"/>
                <a:gd name="connsiteY5609" fmla="*/ 2166307 h 3652478"/>
                <a:gd name="connsiteX5610" fmla="*/ 2153756 w 10080264"/>
                <a:gd name="connsiteY5610" fmla="*/ 2155868 h 3652478"/>
                <a:gd name="connsiteX5611" fmla="*/ 2153756 w 10080264"/>
                <a:gd name="connsiteY5611" fmla="*/ 2147229 h 3652478"/>
                <a:gd name="connsiteX5612" fmla="*/ 2151956 w 10080264"/>
                <a:gd name="connsiteY5612" fmla="*/ 2137151 h 3652478"/>
                <a:gd name="connsiteX5613" fmla="*/ 2148716 w 10080264"/>
                <a:gd name="connsiteY5613" fmla="*/ 2128512 h 3652478"/>
                <a:gd name="connsiteX5614" fmla="*/ 2145117 w 10080264"/>
                <a:gd name="connsiteY5614" fmla="*/ 2118073 h 3652478"/>
                <a:gd name="connsiteX5615" fmla="*/ 2134678 w 10080264"/>
                <a:gd name="connsiteY5615" fmla="*/ 2100436 h 3652478"/>
                <a:gd name="connsiteX5616" fmla="*/ 2132878 w 10080264"/>
                <a:gd name="connsiteY5616" fmla="*/ 2095396 h 3652478"/>
                <a:gd name="connsiteX5617" fmla="*/ 2129638 w 10080264"/>
                <a:gd name="connsiteY5617" fmla="*/ 2086757 h 3652478"/>
                <a:gd name="connsiteX5618" fmla="*/ 2129638 w 10080264"/>
                <a:gd name="connsiteY5618" fmla="*/ 2078119 h 3652478"/>
                <a:gd name="connsiteX5619" fmla="*/ 2131438 w 10080264"/>
                <a:gd name="connsiteY5619" fmla="*/ 2070920 h 3652478"/>
                <a:gd name="connsiteX5620" fmla="*/ 2132878 w 10080264"/>
                <a:gd name="connsiteY5620" fmla="*/ 2064080 h 3652478"/>
                <a:gd name="connsiteX5621" fmla="*/ 2134678 w 10080264"/>
                <a:gd name="connsiteY5621" fmla="*/ 2059041 h 3652478"/>
                <a:gd name="connsiteX5622" fmla="*/ 2138278 w 10080264"/>
                <a:gd name="connsiteY5622" fmla="*/ 2053642 h 3652478"/>
                <a:gd name="connsiteX5623" fmla="*/ 2145117 w 10080264"/>
                <a:gd name="connsiteY5623" fmla="*/ 2048602 h 3652478"/>
                <a:gd name="connsiteX5624" fmla="*/ 2148716 w 10080264"/>
                <a:gd name="connsiteY5624" fmla="*/ 2045003 h 3652478"/>
                <a:gd name="connsiteX5625" fmla="*/ 2150156 w 10080264"/>
                <a:gd name="connsiteY5625" fmla="*/ 2043563 h 3652478"/>
                <a:gd name="connsiteX5626" fmla="*/ 2150156 w 10080264"/>
                <a:gd name="connsiteY5626" fmla="*/ 2038164 h 3652478"/>
                <a:gd name="connsiteX5627" fmla="*/ 2146917 w 10080264"/>
                <a:gd name="connsiteY5627" fmla="*/ 2036364 h 3652478"/>
                <a:gd name="connsiteX5628" fmla="*/ 2143317 w 10080264"/>
                <a:gd name="connsiteY5628" fmla="*/ 2034924 h 3652478"/>
                <a:gd name="connsiteX5629" fmla="*/ 2138278 w 10080264"/>
                <a:gd name="connsiteY5629" fmla="*/ 2031325 h 3652478"/>
                <a:gd name="connsiteX5630" fmla="*/ 2134678 w 10080264"/>
                <a:gd name="connsiteY5630" fmla="*/ 2024486 h 3652478"/>
                <a:gd name="connsiteX5631" fmla="*/ 2132878 w 10080264"/>
                <a:gd name="connsiteY5631" fmla="*/ 2017647 h 3652478"/>
                <a:gd name="connsiteX5632" fmla="*/ 2131438 w 10080264"/>
                <a:gd name="connsiteY5632" fmla="*/ 2009008 h 3652478"/>
                <a:gd name="connsiteX5633" fmla="*/ 2136477 w 10080264"/>
                <a:gd name="connsiteY5633" fmla="*/ 1979492 h 3652478"/>
                <a:gd name="connsiteX5634" fmla="*/ 2140077 w 10080264"/>
                <a:gd name="connsiteY5634" fmla="*/ 1948176 h 3652478"/>
                <a:gd name="connsiteX5635" fmla="*/ 2146917 w 10080264"/>
                <a:gd name="connsiteY5635" fmla="*/ 1889503 h 3652478"/>
                <a:gd name="connsiteX5636" fmla="*/ 2146917 w 10080264"/>
                <a:gd name="connsiteY5636" fmla="*/ 1827232 h 3652478"/>
                <a:gd name="connsiteX5637" fmla="*/ 2145117 w 10080264"/>
                <a:gd name="connsiteY5637" fmla="*/ 1794116 h 3652478"/>
                <a:gd name="connsiteX5638" fmla="*/ 2143317 w 10080264"/>
                <a:gd name="connsiteY5638" fmla="*/ 1761360 h 3652478"/>
                <a:gd name="connsiteX5639" fmla="*/ 2140077 w 10080264"/>
                <a:gd name="connsiteY5639" fmla="*/ 1692249 h 3652478"/>
                <a:gd name="connsiteX5640" fmla="*/ 2134678 w 10080264"/>
                <a:gd name="connsiteY5640" fmla="*/ 1622778 h 3652478"/>
                <a:gd name="connsiteX5641" fmla="*/ 2131438 w 10080264"/>
                <a:gd name="connsiteY5641" fmla="*/ 1555467 h 3652478"/>
                <a:gd name="connsiteX5642" fmla="*/ 2129638 w 10080264"/>
                <a:gd name="connsiteY5642" fmla="*/ 1520552 h 3652478"/>
                <a:gd name="connsiteX5643" fmla="*/ 2131438 w 10080264"/>
                <a:gd name="connsiteY5643" fmla="*/ 1485996 h 3652478"/>
                <a:gd name="connsiteX5644" fmla="*/ 2134678 w 10080264"/>
                <a:gd name="connsiteY5644" fmla="*/ 1455040 h 3652478"/>
                <a:gd name="connsiteX5645" fmla="*/ 2134678 w 10080264"/>
                <a:gd name="connsiteY5645" fmla="*/ 1421925 h 3652478"/>
                <a:gd name="connsiteX5646" fmla="*/ 2134678 w 10080264"/>
                <a:gd name="connsiteY5646" fmla="*/ 1356413 h 3652478"/>
                <a:gd name="connsiteX5647" fmla="*/ 2134678 w 10080264"/>
                <a:gd name="connsiteY5647" fmla="*/ 1224671 h 3652478"/>
                <a:gd name="connsiteX5648" fmla="*/ 2146917 w 10080264"/>
                <a:gd name="connsiteY5648" fmla="*/ 1143321 h 3652478"/>
                <a:gd name="connsiteX5649" fmla="*/ 2148716 w 10080264"/>
                <a:gd name="connsiteY5649" fmla="*/ 1127843 h 3652478"/>
                <a:gd name="connsiteX5650" fmla="*/ 2150156 w 10080264"/>
                <a:gd name="connsiteY5650" fmla="*/ 1110206 h 3652478"/>
                <a:gd name="connsiteX5651" fmla="*/ 2150156 w 10080264"/>
                <a:gd name="connsiteY5651" fmla="*/ 1074210 h 3652478"/>
                <a:gd name="connsiteX5652" fmla="*/ 2150156 w 10080264"/>
                <a:gd name="connsiteY5652" fmla="*/ 1056933 h 3652478"/>
                <a:gd name="connsiteX5653" fmla="*/ 2148716 w 10080264"/>
                <a:gd name="connsiteY5653" fmla="*/ 1039655 h 3652478"/>
                <a:gd name="connsiteX5654" fmla="*/ 2143317 w 10080264"/>
                <a:gd name="connsiteY5654" fmla="*/ 1006539 h 3652478"/>
                <a:gd name="connsiteX5655" fmla="*/ 2138278 w 10080264"/>
                <a:gd name="connsiteY5655" fmla="*/ 975223 h 3652478"/>
                <a:gd name="connsiteX5656" fmla="*/ 2136477 w 10080264"/>
                <a:gd name="connsiteY5656" fmla="*/ 956506 h 3652478"/>
                <a:gd name="connsiteX5657" fmla="*/ 2134678 w 10080264"/>
                <a:gd name="connsiteY5657" fmla="*/ 939228 h 3652478"/>
                <a:gd name="connsiteX5658" fmla="*/ 2136477 w 10080264"/>
                <a:gd name="connsiteY5658" fmla="*/ 885595 h 3652478"/>
                <a:gd name="connsiteX5659" fmla="*/ 2136477 w 10080264"/>
                <a:gd name="connsiteY5659" fmla="*/ 857519 h 3652478"/>
                <a:gd name="connsiteX5660" fmla="*/ 2140077 w 10080264"/>
                <a:gd name="connsiteY5660" fmla="*/ 828363 h 3652478"/>
                <a:gd name="connsiteX5661" fmla="*/ 2148716 w 10080264"/>
                <a:gd name="connsiteY5661" fmla="*/ 732975 h 3652478"/>
                <a:gd name="connsiteX5662" fmla="*/ 2150156 w 10080264"/>
                <a:gd name="connsiteY5662" fmla="*/ 724336 h 3652478"/>
                <a:gd name="connsiteX5663" fmla="*/ 2141517 w 10080264"/>
                <a:gd name="connsiteY5663" fmla="*/ 727936 h 3652478"/>
                <a:gd name="connsiteX5664" fmla="*/ 2131438 w 10080264"/>
                <a:gd name="connsiteY5664" fmla="*/ 727936 h 3652478"/>
                <a:gd name="connsiteX5665" fmla="*/ 2113800 w 10080264"/>
                <a:gd name="connsiteY5665" fmla="*/ 727936 h 3652478"/>
                <a:gd name="connsiteX5666" fmla="*/ 2117400 w 10080264"/>
                <a:gd name="connsiteY5666" fmla="*/ 710658 h 3652478"/>
                <a:gd name="connsiteX5667" fmla="*/ 2120999 w 10080264"/>
                <a:gd name="connsiteY5667" fmla="*/ 698419 h 3652478"/>
                <a:gd name="connsiteX5668" fmla="*/ 2124239 w 10080264"/>
                <a:gd name="connsiteY5668" fmla="*/ 686181 h 3652478"/>
                <a:gd name="connsiteX5669" fmla="*/ 2131438 w 10080264"/>
                <a:gd name="connsiteY5669" fmla="*/ 674303 h 3652478"/>
                <a:gd name="connsiteX5670" fmla="*/ 2138278 w 10080264"/>
                <a:gd name="connsiteY5670" fmla="*/ 665664 h 3652478"/>
                <a:gd name="connsiteX5671" fmla="*/ 2127839 w 10080264"/>
                <a:gd name="connsiteY5671" fmla="*/ 667464 h 3652478"/>
                <a:gd name="connsiteX5672" fmla="*/ 2119199 w 10080264"/>
                <a:gd name="connsiteY5672" fmla="*/ 669263 h 3652478"/>
                <a:gd name="connsiteX5673" fmla="*/ 2112000 w 10080264"/>
                <a:gd name="connsiteY5673" fmla="*/ 669263 h 3652478"/>
                <a:gd name="connsiteX5674" fmla="*/ 2105160 w 10080264"/>
                <a:gd name="connsiteY5674" fmla="*/ 667464 h 3652478"/>
                <a:gd name="connsiteX5675" fmla="*/ 2094722 w 10080264"/>
                <a:gd name="connsiteY5675" fmla="*/ 662064 h 3652478"/>
                <a:gd name="connsiteX5676" fmla="*/ 2087882 w 10080264"/>
                <a:gd name="connsiteY5676" fmla="*/ 657025 h 3652478"/>
                <a:gd name="connsiteX5677" fmla="*/ 2082842 w 10080264"/>
                <a:gd name="connsiteY5677" fmla="*/ 651986 h 3652478"/>
                <a:gd name="connsiteX5678" fmla="*/ 2082842 w 10080264"/>
                <a:gd name="connsiteY5678" fmla="*/ 646587 h 3652478"/>
                <a:gd name="connsiteX5679" fmla="*/ 2084282 w 10080264"/>
                <a:gd name="connsiteY5679" fmla="*/ 632908 h 3652478"/>
                <a:gd name="connsiteX5680" fmla="*/ 2087882 w 10080264"/>
                <a:gd name="connsiteY5680" fmla="*/ 620670 h 3652478"/>
                <a:gd name="connsiteX5681" fmla="*/ 2094722 w 10080264"/>
                <a:gd name="connsiteY5681" fmla="*/ 610231 h 3652478"/>
                <a:gd name="connsiteX5682" fmla="*/ 2103361 w 10080264"/>
                <a:gd name="connsiteY5682" fmla="*/ 599792 h 3652478"/>
                <a:gd name="connsiteX5683" fmla="*/ 2058365 w 10080264"/>
                <a:gd name="connsiteY5683" fmla="*/ 592953 h 3652478"/>
                <a:gd name="connsiteX5684" fmla="*/ 2039287 w 10080264"/>
                <a:gd name="connsiteY5684" fmla="*/ 589354 h 3652478"/>
                <a:gd name="connsiteX5685" fmla="*/ 2020568 w 10080264"/>
                <a:gd name="connsiteY5685" fmla="*/ 585754 h 3652478"/>
                <a:gd name="connsiteX5686" fmla="*/ 2003290 w 10080264"/>
                <a:gd name="connsiteY5686" fmla="*/ 578915 h 3652478"/>
                <a:gd name="connsiteX5687" fmla="*/ 1989251 w 10080264"/>
                <a:gd name="connsiteY5687" fmla="*/ 572076 h 3652478"/>
                <a:gd name="connsiteX5688" fmla="*/ 1978813 w 10080264"/>
                <a:gd name="connsiteY5688" fmla="*/ 580715 h 3652478"/>
                <a:gd name="connsiteX5689" fmla="*/ 1966934 w 10080264"/>
                <a:gd name="connsiteY5689" fmla="*/ 594753 h 3652478"/>
                <a:gd name="connsiteX5690" fmla="*/ 1959734 w 10080264"/>
                <a:gd name="connsiteY5690" fmla="*/ 603392 h 3652478"/>
                <a:gd name="connsiteX5691" fmla="*/ 1952895 w 10080264"/>
                <a:gd name="connsiteY5691" fmla="*/ 608431 h 3652478"/>
                <a:gd name="connsiteX5692" fmla="*/ 1944256 w 10080264"/>
                <a:gd name="connsiteY5692" fmla="*/ 612031 h 3652478"/>
                <a:gd name="connsiteX5693" fmla="*/ 1935616 w 10080264"/>
                <a:gd name="connsiteY5693" fmla="*/ 615271 h 3652478"/>
                <a:gd name="connsiteX5694" fmla="*/ 1926977 w 10080264"/>
                <a:gd name="connsiteY5694" fmla="*/ 615271 h 3652478"/>
                <a:gd name="connsiteX5695" fmla="*/ 1918338 w 10080264"/>
                <a:gd name="connsiteY5695" fmla="*/ 613831 h 3652478"/>
                <a:gd name="connsiteX5696" fmla="*/ 1907899 w 10080264"/>
                <a:gd name="connsiteY5696" fmla="*/ 612031 h 3652478"/>
                <a:gd name="connsiteX5697" fmla="*/ 1899260 w 10080264"/>
                <a:gd name="connsiteY5697" fmla="*/ 606632 h 3652478"/>
                <a:gd name="connsiteX5698" fmla="*/ 1890621 w 10080264"/>
                <a:gd name="connsiteY5698" fmla="*/ 601592 h 3652478"/>
                <a:gd name="connsiteX5699" fmla="*/ 1892420 w 10080264"/>
                <a:gd name="connsiteY5699" fmla="*/ 592953 h 3652478"/>
                <a:gd name="connsiteX5700" fmla="*/ 1895660 w 10080264"/>
                <a:gd name="connsiteY5700" fmla="*/ 554798 h 3652478"/>
                <a:gd name="connsiteX5701" fmla="*/ 1901060 w 10080264"/>
                <a:gd name="connsiteY5701" fmla="*/ 504765 h 3652478"/>
                <a:gd name="connsiteX5702" fmla="*/ 1906099 w 10080264"/>
                <a:gd name="connsiteY5702" fmla="*/ 442133 h 3652478"/>
                <a:gd name="connsiteX5703" fmla="*/ 1907899 w 10080264"/>
                <a:gd name="connsiteY5703" fmla="*/ 400739 h 3652478"/>
                <a:gd name="connsiteX5704" fmla="*/ 1906099 w 10080264"/>
                <a:gd name="connsiteY5704" fmla="*/ 381661 h 3652478"/>
                <a:gd name="connsiteX5705" fmla="*/ 1904299 w 10080264"/>
                <a:gd name="connsiteY5705" fmla="*/ 361144 h 3652478"/>
                <a:gd name="connsiteX5706" fmla="*/ 1901060 w 10080264"/>
                <a:gd name="connsiteY5706" fmla="*/ 343506 h 3652478"/>
                <a:gd name="connsiteX5707" fmla="*/ 1895660 w 10080264"/>
                <a:gd name="connsiteY5707" fmla="*/ 324429 h 3652478"/>
                <a:gd name="connsiteX5708" fmla="*/ 1890621 w 10080264"/>
                <a:gd name="connsiteY5708" fmla="*/ 308951 h 3652478"/>
                <a:gd name="connsiteX5709" fmla="*/ 1885581 w 10080264"/>
                <a:gd name="connsiteY5709" fmla="*/ 291673 h 3652478"/>
                <a:gd name="connsiteX5710" fmla="*/ 1880182 w 10080264"/>
                <a:gd name="connsiteY5710" fmla="*/ 281234 h 3652478"/>
                <a:gd name="connsiteX5711" fmla="*/ 1890621 w 10080264"/>
                <a:gd name="connsiteY5711" fmla="*/ 274395 h 3652478"/>
                <a:gd name="connsiteX5712" fmla="*/ 1897460 w 10080264"/>
                <a:gd name="connsiteY5712" fmla="*/ 267556 h 3652478"/>
                <a:gd name="connsiteX5713" fmla="*/ 1904299 w 10080264"/>
                <a:gd name="connsiteY5713" fmla="*/ 260717 h 3652478"/>
                <a:gd name="connsiteX5714" fmla="*/ 1907899 w 10080264"/>
                <a:gd name="connsiteY5714" fmla="*/ 252078 h 3652478"/>
                <a:gd name="connsiteX5715" fmla="*/ 1911139 w 10080264"/>
                <a:gd name="connsiteY5715" fmla="*/ 241640 h 3652478"/>
                <a:gd name="connsiteX5716" fmla="*/ 1912939 w 10080264"/>
                <a:gd name="connsiteY5716" fmla="*/ 231201 h 3652478"/>
                <a:gd name="connsiteX5717" fmla="*/ 1912939 w 10080264"/>
                <a:gd name="connsiteY5717" fmla="*/ 220762 h 3652478"/>
                <a:gd name="connsiteX5718" fmla="*/ 1914738 w 10080264"/>
                <a:gd name="connsiteY5718" fmla="*/ 196646 h 3652478"/>
                <a:gd name="connsiteX5719" fmla="*/ 1914738 w 10080264"/>
                <a:gd name="connsiteY5719" fmla="*/ 148052 h 3652478"/>
                <a:gd name="connsiteX5720" fmla="*/ 1914738 w 10080264"/>
                <a:gd name="connsiteY5720" fmla="*/ 134374 h 3652478"/>
                <a:gd name="connsiteX5721" fmla="*/ 1916538 w 10080264"/>
                <a:gd name="connsiteY5721" fmla="*/ 122135 h 3652478"/>
                <a:gd name="connsiteX5722" fmla="*/ 1921578 w 10080264"/>
                <a:gd name="connsiteY5722" fmla="*/ 108457 h 3652478"/>
                <a:gd name="connsiteX5723" fmla="*/ 1926977 w 10080264"/>
                <a:gd name="connsiteY5723" fmla="*/ 96219 h 3652478"/>
                <a:gd name="connsiteX5724" fmla="*/ 1937416 w 10080264"/>
                <a:gd name="connsiteY5724" fmla="*/ 71742 h 3652478"/>
                <a:gd name="connsiteX5725" fmla="*/ 1952895 w 10080264"/>
                <a:gd name="connsiteY5725" fmla="*/ 94419 h 3652478"/>
                <a:gd name="connsiteX5726" fmla="*/ 1956495 w 10080264"/>
                <a:gd name="connsiteY5726" fmla="*/ 98018 h 3652478"/>
                <a:gd name="connsiteX5727" fmla="*/ 1961534 w 10080264"/>
                <a:gd name="connsiteY5727" fmla="*/ 103058 h 3652478"/>
                <a:gd name="connsiteX5728" fmla="*/ 1968373 w 10080264"/>
                <a:gd name="connsiteY5728" fmla="*/ 108457 h 3652478"/>
                <a:gd name="connsiteX5729" fmla="*/ 1980612 w 10080264"/>
                <a:gd name="connsiteY5729" fmla="*/ 111697 h 3652478"/>
                <a:gd name="connsiteX5730" fmla="*/ 1996091 w 10080264"/>
                <a:gd name="connsiteY5730" fmla="*/ 96219 h 3652478"/>
                <a:gd name="connsiteX5731" fmla="*/ 1996091 w 10080264"/>
                <a:gd name="connsiteY5731" fmla="*/ 115296 h 3652478"/>
                <a:gd name="connsiteX5732" fmla="*/ 2011929 w 10080264"/>
                <a:gd name="connsiteY5732" fmla="*/ 120335 h 3652478"/>
                <a:gd name="connsiteX5733" fmla="*/ 2016969 w 10080264"/>
                <a:gd name="connsiteY5733" fmla="*/ 123935 h 3652478"/>
                <a:gd name="connsiteX5734" fmla="*/ 2020568 w 10080264"/>
                <a:gd name="connsiteY5734" fmla="*/ 127174 h 3652478"/>
                <a:gd name="connsiteX5735" fmla="*/ 2029208 w 10080264"/>
                <a:gd name="connsiteY5735" fmla="*/ 123935 h 3652478"/>
                <a:gd name="connsiteX5736" fmla="*/ 2037847 w 10080264"/>
                <a:gd name="connsiteY5736" fmla="*/ 122135 h 3652478"/>
                <a:gd name="connsiteX5737" fmla="*/ 2034247 w 10080264"/>
                <a:gd name="connsiteY5737" fmla="*/ 115296 h 3652478"/>
                <a:gd name="connsiteX5738" fmla="*/ 680124 w 10080264"/>
                <a:gd name="connsiteY5738" fmla="*/ 0 h 3652478"/>
                <a:gd name="connsiteX5739" fmla="*/ 685162 w 10080264"/>
                <a:gd name="connsiteY5739" fmla="*/ 0 h 3652478"/>
                <a:gd name="connsiteX5740" fmla="*/ 691999 w 10080264"/>
                <a:gd name="connsiteY5740" fmla="*/ 0 h 3652478"/>
                <a:gd name="connsiteX5741" fmla="*/ 699197 w 10080264"/>
                <a:gd name="connsiteY5741" fmla="*/ 1800 h 3652478"/>
                <a:gd name="connsiteX5742" fmla="*/ 709632 w 10080264"/>
                <a:gd name="connsiteY5742" fmla="*/ 6840 h 3652478"/>
                <a:gd name="connsiteX5743" fmla="*/ 716470 w 10080264"/>
                <a:gd name="connsiteY5743" fmla="*/ 14041 h 3652478"/>
                <a:gd name="connsiteX5744" fmla="*/ 719708 w 10080264"/>
                <a:gd name="connsiteY5744" fmla="*/ 19081 h 3652478"/>
                <a:gd name="connsiteX5745" fmla="*/ 721508 w 10080264"/>
                <a:gd name="connsiteY5745" fmla="*/ 20882 h 3652478"/>
                <a:gd name="connsiteX5746" fmla="*/ 730144 w 10080264"/>
                <a:gd name="connsiteY5746" fmla="*/ 22682 h 3652478"/>
                <a:gd name="connsiteX5747" fmla="*/ 776925 w 10080264"/>
                <a:gd name="connsiteY5747" fmla="*/ 20882 h 3652478"/>
                <a:gd name="connsiteX5748" fmla="*/ 818308 w 10080264"/>
                <a:gd name="connsiteY5748" fmla="*/ 20882 h 3652478"/>
                <a:gd name="connsiteX5749" fmla="*/ 856453 w 10080264"/>
                <a:gd name="connsiteY5749" fmla="*/ 24122 h 3652478"/>
                <a:gd name="connsiteX5750" fmla="*/ 891359 w 10080264"/>
                <a:gd name="connsiteY5750" fmla="*/ 31322 h 3652478"/>
                <a:gd name="connsiteX5751" fmla="*/ 924106 w 10080264"/>
                <a:gd name="connsiteY5751" fmla="*/ 39963 h 3652478"/>
                <a:gd name="connsiteX5752" fmla="*/ 956852 w 10080264"/>
                <a:gd name="connsiteY5752" fmla="*/ 51844 h 3652478"/>
                <a:gd name="connsiteX5753" fmla="*/ 988160 w 10080264"/>
                <a:gd name="connsiteY5753" fmla="*/ 65885 h 3652478"/>
                <a:gd name="connsiteX5754" fmla="*/ 1019107 w 10080264"/>
                <a:gd name="connsiteY5754" fmla="*/ 79566 h 3652478"/>
                <a:gd name="connsiteX5755" fmla="*/ 1048615 w 10080264"/>
                <a:gd name="connsiteY5755" fmla="*/ 99007 h 3652478"/>
                <a:gd name="connsiteX5756" fmla="*/ 1076324 w 10080264"/>
                <a:gd name="connsiteY5756" fmla="*/ 117729 h 3652478"/>
                <a:gd name="connsiteX5757" fmla="*/ 1128143 w 10080264"/>
                <a:gd name="connsiteY5757" fmla="*/ 157691 h 3652478"/>
                <a:gd name="connsiteX5758" fmla="*/ 1166288 w 10080264"/>
                <a:gd name="connsiteY5758" fmla="*/ 186853 h 3652478"/>
                <a:gd name="connsiteX5759" fmla="*/ 1200833 w 10080264"/>
                <a:gd name="connsiteY5759" fmla="*/ 218176 h 3652478"/>
                <a:gd name="connsiteX5760" fmla="*/ 1207671 w 10080264"/>
                <a:gd name="connsiteY5760" fmla="*/ 211335 h 3652478"/>
                <a:gd name="connsiteX5761" fmla="*/ 1216307 w 10080264"/>
                <a:gd name="connsiteY5761" fmla="*/ 207735 h 3652478"/>
                <a:gd name="connsiteX5762" fmla="*/ 1219906 w 10080264"/>
                <a:gd name="connsiteY5762" fmla="*/ 204495 h 3652478"/>
                <a:gd name="connsiteX5763" fmla="*/ 1221705 w 10080264"/>
                <a:gd name="connsiteY5763" fmla="*/ 200895 h 3652478"/>
                <a:gd name="connsiteX5764" fmla="*/ 1224944 w 10080264"/>
                <a:gd name="connsiteY5764" fmla="*/ 195854 h 3652478"/>
                <a:gd name="connsiteX5765" fmla="*/ 1224944 w 10080264"/>
                <a:gd name="connsiteY5765" fmla="*/ 176773 h 3652478"/>
                <a:gd name="connsiteX5766" fmla="*/ 1226743 w 10080264"/>
                <a:gd name="connsiteY5766" fmla="*/ 166332 h 3652478"/>
                <a:gd name="connsiteX5767" fmla="*/ 1228542 w 10080264"/>
                <a:gd name="connsiteY5767" fmla="*/ 154091 h 3652478"/>
                <a:gd name="connsiteX5768" fmla="*/ 1230341 w 10080264"/>
                <a:gd name="connsiteY5768" fmla="*/ 136810 h 3652478"/>
                <a:gd name="connsiteX5769" fmla="*/ 1233580 w 10080264"/>
                <a:gd name="connsiteY5769" fmla="*/ 116288 h 3652478"/>
                <a:gd name="connsiteX5770" fmla="*/ 1238978 w 10080264"/>
                <a:gd name="connsiteY5770" fmla="*/ 97207 h 3652478"/>
                <a:gd name="connsiteX5771" fmla="*/ 1247614 w 10080264"/>
                <a:gd name="connsiteY5771" fmla="*/ 93607 h 3652478"/>
                <a:gd name="connsiteX5772" fmla="*/ 1263088 w 10080264"/>
                <a:gd name="connsiteY5772" fmla="*/ 91807 h 3652478"/>
                <a:gd name="connsiteX5773" fmla="*/ 1277123 w 10080264"/>
                <a:gd name="connsiteY5773" fmla="*/ 91807 h 3652478"/>
                <a:gd name="connsiteX5774" fmla="*/ 1289358 w 10080264"/>
                <a:gd name="connsiteY5774" fmla="*/ 91807 h 3652478"/>
                <a:gd name="connsiteX5775" fmla="*/ 1301233 w 10080264"/>
                <a:gd name="connsiteY5775" fmla="*/ 95407 h 3652478"/>
                <a:gd name="connsiteX5776" fmla="*/ 1304831 w 10080264"/>
                <a:gd name="connsiteY5776" fmla="*/ 97207 h 3652478"/>
                <a:gd name="connsiteX5777" fmla="*/ 1311669 w 10080264"/>
                <a:gd name="connsiteY5777" fmla="*/ 100447 h 3652478"/>
                <a:gd name="connsiteX5778" fmla="*/ 1320305 w 10080264"/>
                <a:gd name="connsiteY5778" fmla="*/ 104048 h 3652478"/>
                <a:gd name="connsiteX5779" fmla="*/ 1328942 w 10080264"/>
                <a:gd name="connsiteY5779" fmla="*/ 104048 h 3652478"/>
                <a:gd name="connsiteX5780" fmla="*/ 1341177 w 10080264"/>
                <a:gd name="connsiteY5780" fmla="*/ 105848 h 3652478"/>
                <a:gd name="connsiteX5781" fmla="*/ 1420704 w 10080264"/>
                <a:gd name="connsiteY5781" fmla="*/ 109088 h 3652478"/>
                <a:gd name="connsiteX5782" fmla="*/ 1462088 w 10080264"/>
                <a:gd name="connsiteY5782" fmla="*/ 110888 h 3652478"/>
                <a:gd name="connsiteX5783" fmla="*/ 1505270 w 10080264"/>
                <a:gd name="connsiteY5783" fmla="*/ 109088 h 3652478"/>
                <a:gd name="connsiteX5784" fmla="*/ 1548813 w 10080264"/>
                <a:gd name="connsiteY5784" fmla="*/ 109088 h 3652478"/>
                <a:gd name="connsiteX5785" fmla="*/ 1590196 w 10080264"/>
                <a:gd name="connsiteY5785" fmla="*/ 110888 h 3652478"/>
                <a:gd name="connsiteX5786" fmla="*/ 1673322 w 10080264"/>
                <a:gd name="connsiteY5786" fmla="*/ 116288 h 3652478"/>
                <a:gd name="connsiteX5787" fmla="*/ 1680159 w 10080264"/>
                <a:gd name="connsiteY5787" fmla="*/ 116288 h 3652478"/>
                <a:gd name="connsiteX5788" fmla="*/ 1686997 w 10080264"/>
                <a:gd name="connsiteY5788" fmla="*/ 123129 h 3652478"/>
                <a:gd name="connsiteX5789" fmla="*/ 1694194 w 10080264"/>
                <a:gd name="connsiteY5789" fmla="*/ 135010 h 3652478"/>
                <a:gd name="connsiteX5790" fmla="*/ 1699232 w 10080264"/>
                <a:gd name="connsiteY5790" fmla="*/ 147251 h 3652478"/>
                <a:gd name="connsiteX5791" fmla="*/ 1704629 w 10080264"/>
                <a:gd name="connsiteY5791" fmla="*/ 162732 h 3652478"/>
                <a:gd name="connsiteX5792" fmla="*/ 1706069 w 10080264"/>
                <a:gd name="connsiteY5792" fmla="*/ 178213 h 3652478"/>
                <a:gd name="connsiteX5793" fmla="*/ 1707868 w 10080264"/>
                <a:gd name="connsiteY5793" fmla="*/ 194054 h 3652478"/>
                <a:gd name="connsiteX5794" fmla="*/ 1706069 w 10080264"/>
                <a:gd name="connsiteY5794" fmla="*/ 213136 h 3652478"/>
                <a:gd name="connsiteX5795" fmla="*/ 1704629 w 10080264"/>
                <a:gd name="connsiteY5795" fmla="*/ 232217 h 3652478"/>
                <a:gd name="connsiteX5796" fmla="*/ 1701031 w 10080264"/>
                <a:gd name="connsiteY5796" fmla="*/ 251298 h 3652478"/>
                <a:gd name="connsiteX5797" fmla="*/ 1701031 w 10080264"/>
                <a:gd name="connsiteY5797" fmla="*/ 311782 h 3652478"/>
                <a:gd name="connsiteX5798" fmla="*/ 1702830 w 10080264"/>
                <a:gd name="connsiteY5798" fmla="*/ 346345 h 3652478"/>
                <a:gd name="connsiteX5799" fmla="*/ 1704629 w 10080264"/>
                <a:gd name="connsiteY5799" fmla="*/ 380907 h 3652478"/>
                <a:gd name="connsiteX5800" fmla="*/ 1707868 w 10080264"/>
                <a:gd name="connsiteY5800" fmla="*/ 457233 h 3652478"/>
                <a:gd name="connsiteX5801" fmla="*/ 1711467 w 10080264"/>
                <a:gd name="connsiteY5801" fmla="*/ 528158 h 3652478"/>
                <a:gd name="connsiteX5802" fmla="*/ 1711467 w 10080264"/>
                <a:gd name="connsiteY5802" fmla="*/ 599083 h 3652478"/>
                <a:gd name="connsiteX5803" fmla="*/ 1711467 w 10080264"/>
                <a:gd name="connsiteY5803" fmla="*/ 633646 h 3652478"/>
                <a:gd name="connsiteX5804" fmla="*/ 1707868 w 10080264"/>
                <a:gd name="connsiteY5804" fmla="*/ 664968 h 3652478"/>
                <a:gd name="connsiteX5805" fmla="*/ 1702830 w 10080264"/>
                <a:gd name="connsiteY5805" fmla="*/ 720412 h 3652478"/>
                <a:gd name="connsiteX5806" fmla="*/ 1697432 w 10080264"/>
                <a:gd name="connsiteY5806" fmla="*/ 748134 h 3652478"/>
                <a:gd name="connsiteX5807" fmla="*/ 1690595 w 10080264"/>
                <a:gd name="connsiteY5807" fmla="*/ 774056 h 3652478"/>
                <a:gd name="connsiteX5808" fmla="*/ 1699232 w 10080264"/>
                <a:gd name="connsiteY5808" fmla="*/ 786297 h 3652478"/>
                <a:gd name="connsiteX5809" fmla="*/ 1704629 w 10080264"/>
                <a:gd name="connsiteY5809" fmla="*/ 801778 h 3652478"/>
                <a:gd name="connsiteX5810" fmla="*/ 1707868 w 10080264"/>
                <a:gd name="connsiteY5810" fmla="*/ 819059 h 3652478"/>
                <a:gd name="connsiteX5811" fmla="*/ 1707868 w 10080264"/>
                <a:gd name="connsiteY5811" fmla="*/ 836341 h 3652478"/>
                <a:gd name="connsiteX5812" fmla="*/ 1707868 w 10080264"/>
                <a:gd name="connsiteY5812" fmla="*/ 856862 h 3652478"/>
                <a:gd name="connsiteX5813" fmla="*/ 1702830 w 10080264"/>
                <a:gd name="connsiteY5813" fmla="*/ 875943 h 3652478"/>
                <a:gd name="connsiteX5814" fmla="*/ 1695633 w 10080264"/>
                <a:gd name="connsiteY5814" fmla="*/ 895385 h 3652478"/>
                <a:gd name="connsiteX5815" fmla="*/ 1686997 w 10080264"/>
                <a:gd name="connsiteY5815" fmla="*/ 912666 h 3652478"/>
                <a:gd name="connsiteX5816" fmla="*/ 1683758 w 10080264"/>
                <a:gd name="connsiteY5816" fmla="*/ 919507 h 3652478"/>
                <a:gd name="connsiteX5817" fmla="*/ 1675121 w 10080264"/>
                <a:gd name="connsiteY5817" fmla="*/ 919507 h 3652478"/>
                <a:gd name="connsiteX5818" fmla="*/ 1622943 w 10080264"/>
                <a:gd name="connsiteY5818" fmla="*/ 919507 h 3652478"/>
                <a:gd name="connsiteX5819" fmla="*/ 1572923 w 10080264"/>
                <a:gd name="connsiteY5819" fmla="*/ 915906 h 3652478"/>
                <a:gd name="connsiteX5820" fmla="*/ 1524342 w 10080264"/>
                <a:gd name="connsiteY5820" fmla="*/ 912666 h 3652478"/>
                <a:gd name="connsiteX5821" fmla="*/ 1477561 w 10080264"/>
                <a:gd name="connsiteY5821" fmla="*/ 907266 h 3652478"/>
                <a:gd name="connsiteX5822" fmla="*/ 1432939 w 10080264"/>
                <a:gd name="connsiteY5822" fmla="*/ 905466 h 3652478"/>
                <a:gd name="connsiteX5823" fmla="*/ 1389397 w 10080264"/>
                <a:gd name="connsiteY5823" fmla="*/ 905466 h 3652478"/>
                <a:gd name="connsiteX5824" fmla="*/ 1348014 w 10080264"/>
                <a:gd name="connsiteY5824" fmla="*/ 905466 h 3652478"/>
                <a:gd name="connsiteX5825" fmla="*/ 1308070 w 10080264"/>
                <a:gd name="connsiteY5825" fmla="*/ 907266 h 3652478"/>
                <a:gd name="connsiteX5826" fmla="*/ 1290797 w 10080264"/>
                <a:gd name="connsiteY5826" fmla="*/ 909066 h 3652478"/>
                <a:gd name="connsiteX5827" fmla="*/ 1277123 w 10080264"/>
                <a:gd name="connsiteY5827" fmla="*/ 910866 h 3652478"/>
                <a:gd name="connsiteX5828" fmla="*/ 1259850 w 10080264"/>
                <a:gd name="connsiteY5828" fmla="*/ 914466 h 3652478"/>
                <a:gd name="connsiteX5829" fmla="*/ 1247614 w 10080264"/>
                <a:gd name="connsiteY5829" fmla="*/ 919507 h 3652478"/>
                <a:gd name="connsiteX5830" fmla="*/ 1233580 w 10080264"/>
                <a:gd name="connsiteY5830" fmla="*/ 921307 h 3652478"/>
                <a:gd name="connsiteX5831" fmla="*/ 1216307 w 10080264"/>
                <a:gd name="connsiteY5831" fmla="*/ 921307 h 3652478"/>
                <a:gd name="connsiteX5832" fmla="*/ 1199034 w 10080264"/>
                <a:gd name="connsiteY5832" fmla="*/ 919507 h 3652478"/>
                <a:gd name="connsiteX5833" fmla="*/ 1188598 w 10080264"/>
                <a:gd name="connsiteY5833" fmla="*/ 917706 h 3652478"/>
                <a:gd name="connsiteX5834" fmla="*/ 1183561 w 10080264"/>
                <a:gd name="connsiteY5834" fmla="*/ 883144 h 3652478"/>
                <a:gd name="connsiteX5835" fmla="*/ 1154412 w 10080264"/>
                <a:gd name="connsiteY5835" fmla="*/ 742734 h 3652478"/>
                <a:gd name="connsiteX5836" fmla="*/ 1149014 w 10080264"/>
                <a:gd name="connsiteY5836" fmla="*/ 725452 h 3652478"/>
                <a:gd name="connsiteX5837" fmla="*/ 1143976 w 10080264"/>
                <a:gd name="connsiteY5837" fmla="*/ 708171 h 3652478"/>
                <a:gd name="connsiteX5838" fmla="*/ 1136780 w 10080264"/>
                <a:gd name="connsiteY5838" fmla="*/ 692690 h 3652478"/>
                <a:gd name="connsiteX5839" fmla="*/ 1129942 w 10080264"/>
                <a:gd name="connsiteY5839" fmla="*/ 675409 h 3652478"/>
                <a:gd name="connsiteX5840" fmla="*/ 1121306 w 10080264"/>
                <a:gd name="connsiteY5840" fmla="*/ 659928 h 3652478"/>
                <a:gd name="connsiteX5841" fmla="*/ 1110870 w 10080264"/>
                <a:gd name="connsiteY5841" fmla="*/ 644086 h 3652478"/>
                <a:gd name="connsiteX5842" fmla="*/ 1088199 w 10080264"/>
                <a:gd name="connsiteY5842" fmla="*/ 613124 h 3652478"/>
                <a:gd name="connsiteX5843" fmla="*/ 1081362 w 10080264"/>
                <a:gd name="connsiteY5843" fmla="*/ 600883 h 3652478"/>
                <a:gd name="connsiteX5844" fmla="*/ 1070926 w 10080264"/>
                <a:gd name="connsiteY5844" fmla="*/ 590443 h 3652478"/>
                <a:gd name="connsiteX5845" fmla="*/ 1062289 w 10080264"/>
                <a:gd name="connsiteY5845" fmla="*/ 580002 h 3652478"/>
                <a:gd name="connsiteX5846" fmla="*/ 1050414 w 10080264"/>
                <a:gd name="connsiteY5846" fmla="*/ 571361 h 3652478"/>
                <a:gd name="connsiteX5847" fmla="*/ 1039979 w 10080264"/>
                <a:gd name="connsiteY5847" fmla="*/ 564521 h 3652478"/>
                <a:gd name="connsiteX5848" fmla="*/ 1029543 w 10080264"/>
                <a:gd name="connsiteY5848" fmla="*/ 555880 h 3652478"/>
                <a:gd name="connsiteX5849" fmla="*/ 1010471 w 10080264"/>
                <a:gd name="connsiteY5849" fmla="*/ 534999 h 3652478"/>
                <a:gd name="connsiteX5850" fmla="*/ 1000035 w 10080264"/>
                <a:gd name="connsiteY5850" fmla="*/ 524558 h 3652478"/>
                <a:gd name="connsiteX5851" fmla="*/ 956852 w 10080264"/>
                <a:gd name="connsiteY5851" fmla="*/ 514477 h 3652478"/>
                <a:gd name="connsiteX5852" fmla="*/ 946416 w 10080264"/>
                <a:gd name="connsiteY5852" fmla="*/ 510877 h 3652478"/>
                <a:gd name="connsiteX5853" fmla="*/ 937780 w 10080264"/>
                <a:gd name="connsiteY5853" fmla="*/ 507277 h 3652478"/>
                <a:gd name="connsiteX5854" fmla="*/ 935981 w 10080264"/>
                <a:gd name="connsiteY5854" fmla="*/ 509077 h 3652478"/>
                <a:gd name="connsiteX5855" fmla="*/ 935981 w 10080264"/>
                <a:gd name="connsiteY5855" fmla="*/ 507277 h 3652478"/>
                <a:gd name="connsiteX5856" fmla="*/ 927344 w 10080264"/>
                <a:gd name="connsiteY5856" fmla="*/ 500436 h 3652478"/>
                <a:gd name="connsiteX5857" fmla="*/ 920507 w 10080264"/>
                <a:gd name="connsiteY5857" fmla="*/ 493596 h 3652478"/>
                <a:gd name="connsiteX5858" fmla="*/ 896397 w 10080264"/>
                <a:gd name="connsiteY5858" fmla="*/ 497196 h 3652478"/>
                <a:gd name="connsiteX5859" fmla="*/ 875525 w 10080264"/>
                <a:gd name="connsiteY5859" fmla="*/ 498636 h 3652478"/>
                <a:gd name="connsiteX5860" fmla="*/ 863650 w 10080264"/>
                <a:gd name="connsiteY5860" fmla="*/ 500436 h 3652478"/>
                <a:gd name="connsiteX5861" fmla="*/ 849616 w 10080264"/>
                <a:gd name="connsiteY5861" fmla="*/ 502236 h 3652478"/>
                <a:gd name="connsiteX5862" fmla="*/ 823706 w 10080264"/>
                <a:gd name="connsiteY5862" fmla="*/ 502236 h 3652478"/>
                <a:gd name="connsiteX5863" fmla="*/ 806433 w 10080264"/>
                <a:gd name="connsiteY5863" fmla="*/ 509077 h 3652478"/>
                <a:gd name="connsiteX5864" fmla="*/ 787361 w 10080264"/>
                <a:gd name="connsiteY5864" fmla="*/ 523118 h 3652478"/>
                <a:gd name="connsiteX5865" fmla="*/ 775126 w 10080264"/>
                <a:gd name="connsiteY5865" fmla="*/ 531759 h 3652478"/>
                <a:gd name="connsiteX5866" fmla="*/ 763251 w 10080264"/>
                <a:gd name="connsiteY5866" fmla="*/ 540399 h 3652478"/>
                <a:gd name="connsiteX5867" fmla="*/ 754614 w 10080264"/>
                <a:gd name="connsiteY5867" fmla="*/ 550480 h 3652478"/>
                <a:gd name="connsiteX5868" fmla="*/ 745978 w 10080264"/>
                <a:gd name="connsiteY5868" fmla="*/ 562721 h 3652478"/>
                <a:gd name="connsiteX5869" fmla="*/ 735542 w 10080264"/>
                <a:gd name="connsiteY5869" fmla="*/ 576402 h 3652478"/>
                <a:gd name="connsiteX5870" fmla="*/ 726905 w 10080264"/>
                <a:gd name="connsiteY5870" fmla="*/ 590443 h 3652478"/>
                <a:gd name="connsiteX5871" fmla="*/ 719708 w 10080264"/>
                <a:gd name="connsiteY5871" fmla="*/ 604124 h 3652478"/>
                <a:gd name="connsiteX5872" fmla="*/ 712871 w 10080264"/>
                <a:gd name="connsiteY5872" fmla="*/ 618165 h 3652478"/>
                <a:gd name="connsiteX5873" fmla="*/ 706034 w 10080264"/>
                <a:gd name="connsiteY5873" fmla="*/ 633646 h 3652478"/>
                <a:gd name="connsiteX5874" fmla="*/ 700636 w 10080264"/>
                <a:gd name="connsiteY5874" fmla="*/ 647687 h 3652478"/>
                <a:gd name="connsiteX5875" fmla="*/ 699197 w 10080264"/>
                <a:gd name="connsiteY5875" fmla="*/ 661368 h 3652478"/>
                <a:gd name="connsiteX5876" fmla="*/ 699197 w 10080264"/>
                <a:gd name="connsiteY5876" fmla="*/ 671809 h 3652478"/>
                <a:gd name="connsiteX5877" fmla="*/ 700636 w 10080264"/>
                <a:gd name="connsiteY5877" fmla="*/ 689090 h 3652478"/>
                <a:gd name="connsiteX5878" fmla="*/ 702435 w 10080264"/>
                <a:gd name="connsiteY5878" fmla="*/ 708171 h 3652478"/>
                <a:gd name="connsiteX5879" fmla="*/ 707833 w 10080264"/>
                <a:gd name="connsiteY5879" fmla="*/ 725452 h 3652478"/>
                <a:gd name="connsiteX5880" fmla="*/ 714670 w 10080264"/>
                <a:gd name="connsiteY5880" fmla="*/ 742734 h 3652478"/>
                <a:gd name="connsiteX5881" fmla="*/ 723307 w 10080264"/>
                <a:gd name="connsiteY5881" fmla="*/ 760015 h 3652478"/>
                <a:gd name="connsiteX5882" fmla="*/ 735542 w 10080264"/>
                <a:gd name="connsiteY5882" fmla="*/ 777656 h 3652478"/>
                <a:gd name="connsiteX5883" fmla="*/ 747417 w 10080264"/>
                <a:gd name="connsiteY5883" fmla="*/ 794938 h 3652478"/>
                <a:gd name="connsiteX5884" fmla="*/ 763251 w 10080264"/>
                <a:gd name="connsiteY5884" fmla="*/ 812219 h 3652478"/>
                <a:gd name="connsiteX5885" fmla="*/ 794198 w 10080264"/>
                <a:gd name="connsiteY5885" fmla="*/ 844981 h 3652478"/>
                <a:gd name="connsiteX5886" fmla="*/ 825505 w 10080264"/>
                <a:gd name="connsiteY5886" fmla="*/ 875943 h 3652478"/>
                <a:gd name="connsiteX5887" fmla="*/ 856453 w 10080264"/>
                <a:gd name="connsiteY5887" fmla="*/ 904025 h 3652478"/>
                <a:gd name="connsiteX5888" fmla="*/ 872286 w 10080264"/>
                <a:gd name="connsiteY5888" fmla="*/ 915906 h 3652478"/>
                <a:gd name="connsiteX5889" fmla="*/ 887760 w 10080264"/>
                <a:gd name="connsiteY5889" fmla="*/ 926347 h 3652478"/>
                <a:gd name="connsiteX5890" fmla="*/ 956852 w 10080264"/>
                <a:gd name="connsiteY5890" fmla="*/ 978191 h 3652478"/>
                <a:gd name="connsiteX5891" fmla="*/ 1009031 w 10080264"/>
                <a:gd name="connsiteY5891" fmla="*/ 1018154 h 3652478"/>
                <a:gd name="connsiteX5892" fmla="*/ 1064089 w 10080264"/>
                <a:gd name="connsiteY5892" fmla="*/ 1058117 h 3652478"/>
                <a:gd name="connsiteX5893" fmla="*/ 1119506 w 10080264"/>
                <a:gd name="connsiteY5893" fmla="*/ 1095919 h 3652478"/>
                <a:gd name="connsiteX5894" fmla="*/ 1185360 w 10080264"/>
                <a:gd name="connsiteY5894" fmla="*/ 1144523 h 3652478"/>
                <a:gd name="connsiteX5895" fmla="*/ 1250853 w 10080264"/>
                <a:gd name="connsiteY5895" fmla="*/ 1189526 h 3652478"/>
                <a:gd name="connsiteX5896" fmla="*/ 1448413 w 10080264"/>
                <a:gd name="connsiteY5896" fmla="*/ 1324536 h 3652478"/>
                <a:gd name="connsiteX5897" fmla="*/ 1559248 w 10080264"/>
                <a:gd name="connsiteY5897" fmla="*/ 1405902 h 3652478"/>
                <a:gd name="connsiteX5898" fmla="*/ 1597033 w 10080264"/>
                <a:gd name="connsiteY5898" fmla="*/ 1385020 h 3652478"/>
                <a:gd name="connsiteX5899" fmla="*/ 1566086 w 10080264"/>
                <a:gd name="connsiteY5899" fmla="*/ 1412742 h 3652478"/>
                <a:gd name="connsiteX5900" fmla="*/ 1593794 w 10080264"/>
                <a:gd name="connsiteY5900" fmla="*/ 1433624 h 3652478"/>
                <a:gd name="connsiteX5901" fmla="*/ 1612867 w 10080264"/>
                <a:gd name="connsiteY5901" fmla="*/ 1452705 h 3652478"/>
                <a:gd name="connsiteX5902" fmla="*/ 1628341 w 10080264"/>
                <a:gd name="connsiteY5902" fmla="*/ 1469986 h 3652478"/>
                <a:gd name="connsiteX5903" fmla="*/ 1652451 w 10080264"/>
                <a:gd name="connsiteY5903" fmla="*/ 1499509 h 3652478"/>
                <a:gd name="connsiteX5904" fmla="*/ 1673322 w 10080264"/>
                <a:gd name="connsiteY5904" fmla="*/ 1539111 h 3652478"/>
                <a:gd name="connsiteX5905" fmla="*/ 1697432 w 10080264"/>
                <a:gd name="connsiteY5905" fmla="*/ 1585915 h 3652478"/>
                <a:gd name="connsiteX5906" fmla="*/ 1716505 w 10080264"/>
                <a:gd name="connsiteY5906" fmla="*/ 1608596 h 3652478"/>
                <a:gd name="connsiteX5907" fmla="*/ 1731978 w 10080264"/>
                <a:gd name="connsiteY5907" fmla="*/ 1630918 h 3652478"/>
                <a:gd name="connsiteX5908" fmla="*/ 1746013 w 10080264"/>
                <a:gd name="connsiteY5908" fmla="*/ 1655040 h 3652478"/>
                <a:gd name="connsiteX5909" fmla="*/ 1756449 w 10080264"/>
                <a:gd name="connsiteY5909" fmla="*/ 1681322 h 3652478"/>
                <a:gd name="connsiteX5910" fmla="*/ 1775161 w 10080264"/>
                <a:gd name="connsiteY5910" fmla="*/ 1738566 h 3652478"/>
                <a:gd name="connsiteX5911" fmla="*/ 1785597 w 10080264"/>
                <a:gd name="connsiteY5911" fmla="*/ 1772768 h 3652478"/>
                <a:gd name="connsiteX5912" fmla="*/ 1794233 w 10080264"/>
                <a:gd name="connsiteY5912" fmla="*/ 1809131 h 3652478"/>
                <a:gd name="connsiteX5913" fmla="*/ 1794233 w 10080264"/>
                <a:gd name="connsiteY5913" fmla="*/ 1925059 h 3652478"/>
                <a:gd name="connsiteX5914" fmla="*/ 1794233 w 10080264"/>
                <a:gd name="connsiteY5914" fmla="*/ 1953141 h 3652478"/>
                <a:gd name="connsiteX5915" fmla="*/ 1796032 w 10080264"/>
                <a:gd name="connsiteY5915" fmla="*/ 1975463 h 3652478"/>
                <a:gd name="connsiteX5916" fmla="*/ 1799631 w 10080264"/>
                <a:gd name="connsiteY5916" fmla="*/ 1985904 h 3652478"/>
                <a:gd name="connsiteX5917" fmla="*/ 1802870 w 10080264"/>
                <a:gd name="connsiteY5917" fmla="*/ 1996344 h 3652478"/>
                <a:gd name="connsiteX5918" fmla="*/ 1808268 w 10080264"/>
                <a:gd name="connsiteY5918" fmla="*/ 2004985 h 3652478"/>
                <a:gd name="connsiteX5919" fmla="*/ 1815105 w 10080264"/>
                <a:gd name="connsiteY5919" fmla="*/ 2013626 h 3652478"/>
                <a:gd name="connsiteX5920" fmla="*/ 1816904 w 10080264"/>
                <a:gd name="connsiteY5920" fmla="*/ 2020466 h 3652478"/>
                <a:gd name="connsiteX5921" fmla="*/ 1818703 w 10080264"/>
                <a:gd name="connsiteY5921" fmla="*/ 2043148 h 3652478"/>
                <a:gd name="connsiteX5922" fmla="*/ 1820503 w 10080264"/>
                <a:gd name="connsiteY5922" fmla="*/ 2065469 h 3652478"/>
                <a:gd name="connsiteX5923" fmla="*/ 1818703 w 10080264"/>
                <a:gd name="connsiteY5923" fmla="*/ 2089951 h 3652478"/>
                <a:gd name="connsiteX5924" fmla="*/ 1816904 w 10080264"/>
                <a:gd name="connsiteY5924" fmla="*/ 2114073 h 3652478"/>
                <a:gd name="connsiteX5925" fmla="*/ 1815105 w 10080264"/>
                <a:gd name="connsiteY5925" fmla="*/ 2138195 h 3652478"/>
                <a:gd name="connsiteX5926" fmla="*/ 1815105 w 10080264"/>
                <a:gd name="connsiteY5926" fmla="*/ 2159076 h 3652478"/>
                <a:gd name="connsiteX5927" fmla="*/ 1815105 w 10080264"/>
                <a:gd name="connsiteY5927" fmla="*/ 2176357 h 3652478"/>
                <a:gd name="connsiteX5928" fmla="*/ 1816904 w 10080264"/>
                <a:gd name="connsiteY5928" fmla="*/ 2193639 h 3652478"/>
                <a:gd name="connsiteX5929" fmla="*/ 1816904 w 10080264"/>
                <a:gd name="connsiteY5929" fmla="*/ 2196879 h 3652478"/>
                <a:gd name="connsiteX5930" fmla="*/ 1816904 w 10080264"/>
                <a:gd name="connsiteY5930" fmla="*/ 2200479 h 3652478"/>
                <a:gd name="connsiteX5931" fmla="*/ 1808268 w 10080264"/>
                <a:gd name="connsiteY5931" fmla="*/ 2219560 h 3652478"/>
                <a:gd name="connsiteX5932" fmla="*/ 1801430 w 10080264"/>
                <a:gd name="connsiteY5932" fmla="*/ 2233601 h 3652478"/>
                <a:gd name="connsiteX5933" fmla="*/ 1796032 w 10080264"/>
                <a:gd name="connsiteY5933" fmla="*/ 2254483 h 3652478"/>
                <a:gd name="connsiteX5934" fmla="*/ 1794233 w 10080264"/>
                <a:gd name="connsiteY5934" fmla="*/ 2275004 h 3652478"/>
                <a:gd name="connsiteX5935" fmla="*/ 1794233 w 10080264"/>
                <a:gd name="connsiteY5935" fmla="*/ 2325048 h 3652478"/>
                <a:gd name="connsiteX5936" fmla="*/ 1773722 w 10080264"/>
                <a:gd name="connsiteY5936" fmla="*/ 2302726 h 3652478"/>
                <a:gd name="connsiteX5937" fmla="*/ 1766525 w 10080264"/>
                <a:gd name="connsiteY5937" fmla="*/ 2311367 h 3652478"/>
                <a:gd name="connsiteX5938" fmla="*/ 1763286 w 10080264"/>
                <a:gd name="connsiteY5938" fmla="*/ 2321808 h 3652478"/>
                <a:gd name="connsiteX5939" fmla="*/ 1759687 w 10080264"/>
                <a:gd name="connsiteY5939" fmla="*/ 2330448 h 3652478"/>
                <a:gd name="connsiteX5940" fmla="*/ 1756449 w 10080264"/>
                <a:gd name="connsiteY5940" fmla="*/ 2340889 h 3652478"/>
                <a:gd name="connsiteX5941" fmla="*/ 1747812 w 10080264"/>
                <a:gd name="connsiteY5941" fmla="*/ 2371851 h 3652478"/>
                <a:gd name="connsiteX5942" fmla="*/ 1742414 w 10080264"/>
                <a:gd name="connsiteY5942" fmla="*/ 2389493 h 3652478"/>
                <a:gd name="connsiteX5943" fmla="*/ 1737376 w 10080264"/>
                <a:gd name="connsiteY5943" fmla="*/ 2404974 h 3652478"/>
                <a:gd name="connsiteX5944" fmla="*/ 1737376 w 10080264"/>
                <a:gd name="connsiteY5944" fmla="*/ 2410014 h 3652478"/>
                <a:gd name="connsiteX5945" fmla="*/ 1733778 w 10080264"/>
                <a:gd name="connsiteY5945" fmla="*/ 2413614 h 3652478"/>
                <a:gd name="connsiteX5946" fmla="*/ 1690595 w 10080264"/>
                <a:gd name="connsiteY5946" fmla="*/ 2453217 h 3652478"/>
                <a:gd name="connsiteX5947" fmla="*/ 1652451 w 10080264"/>
                <a:gd name="connsiteY5947" fmla="*/ 2494980 h 3652478"/>
                <a:gd name="connsiteX5948" fmla="*/ 1635178 w 10080264"/>
                <a:gd name="connsiteY5948" fmla="*/ 2514062 h 3652478"/>
                <a:gd name="connsiteX5949" fmla="*/ 1619704 w 10080264"/>
                <a:gd name="connsiteY5949" fmla="*/ 2538183 h 3652478"/>
                <a:gd name="connsiteX5950" fmla="*/ 1611067 w 10080264"/>
                <a:gd name="connsiteY5950" fmla="*/ 2552224 h 3652478"/>
                <a:gd name="connsiteX5951" fmla="*/ 1600632 w 10080264"/>
                <a:gd name="connsiteY5951" fmla="*/ 2562305 h 3652478"/>
                <a:gd name="connsiteX5952" fmla="*/ 1590196 w 10080264"/>
                <a:gd name="connsiteY5952" fmla="*/ 2570586 h 3652478"/>
                <a:gd name="connsiteX5953" fmla="*/ 1579760 w 10080264"/>
                <a:gd name="connsiteY5953" fmla="*/ 2575986 h 3652478"/>
                <a:gd name="connsiteX5954" fmla="*/ 1559248 w 10080264"/>
                <a:gd name="connsiteY5954" fmla="*/ 2589667 h 3652478"/>
                <a:gd name="connsiteX5955" fmla="*/ 1540176 w 10080264"/>
                <a:gd name="connsiteY5955" fmla="*/ 2600108 h 3652478"/>
                <a:gd name="connsiteX5956" fmla="*/ 1519304 w 10080264"/>
                <a:gd name="connsiteY5956" fmla="*/ 2606948 h 3652478"/>
                <a:gd name="connsiteX5957" fmla="*/ 1500232 w 10080264"/>
                <a:gd name="connsiteY5957" fmla="*/ 2612349 h 3652478"/>
                <a:gd name="connsiteX5958" fmla="*/ 1484759 w 10080264"/>
                <a:gd name="connsiteY5958" fmla="*/ 2615589 h 3652478"/>
                <a:gd name="connsiteX5959" fmla="*/ 1467485 w 10080264"/>
                <a:gd name="connsiteY5959" fmla="*/ 2622790 h 3652478"/>
                <a:gd name="connsiteX5960" fmla="*/ 1450212 w 10080264"/>
                <a:gd name="connsiteY5960" fmla="*/ 2633230 h 3652478"/>
                <a:gd name="connsiteX5961" fmla="*/ 1432939 w 10080264"/>
                <a:gd name="connsiteY5961" fmla="*/ 2645111 h 3652478"/>
                <a:gd name="connsiteX5962" fmla="*/ 1427542 w 10080264"/>
                <a:gd name="connsiteY5962" fmla="*/ 2650512 h 3652478"/>
                <a:gd name="connsiteX5963" fmla="*/ 1420704 w 10080264"/>
                <a:gd name="connsiteY5963" fmla="*/ 2648711 h 3652478"/>
                <a:gd name="connsiteX5964" fmla="*/ 1398034 w 10080264"/>
                <a:gd name="connsiteY5964" fmla="*/ 2645111 h 3652478"/>
                <a:gd name="connsiteX5965" fmla="*/ 1377162 w 10080264"/>
                <a:gd name="connsiteY5965" fmla="*/ 2643311 h 3652478"/>
                <a:gd name="connsiteX5966" fmla="*/ 1356650 w 10080264"/>
                <a:gd name="connsiteY5966" fmla="*/ 2643311 h 3652478"/>
                <a:gd name="connsiteX5967" fmla="*/ 1335779 w 10080264"/>
                <a:gd name="connsiteY5967" fmla="*/ 2645111 h 3652478"/>
                <a:gd name="connsiteX5968" fmla="*/ 1323904 w 10080264"/>
                <a:gd name="connsiteY5968" fmla="*/ 2648711 h 3652478"/>
                <a:gd name="connsiteX5969" fmla="*/ 1289358 w 10080264"/>
                <a:gd name="connsiteY5969" fmla="*/ 2659152 h 3652478"/>
                <a:gd name="connsiteX5970" fmla="*/ 1256251 w 10080264"/>
                <a:gd name="connsiteY5970" fmla="*/ 2671393 h 3652478"/>
                <a:gd name="connsiteX5971" fmla="*/ 1178523 w 10080264"/>
                <a:gd name="connsiteY5971" fmla="*/ 2704155 h 3652478"/>
                <a:gd name="connsiteX5972" fmla="*/ 1157651 w 10080264"/>
                <a:gd name="connsiteY5972" fmla="*/ 2712796 h 3652478"/>
                <a:gd name="connsiteX5973" fmla="*/ 1136780 w 10080264"/>
                <a:gd name="connsiteY5973" fmla="*/ 2717836 h 3652478"/>
                <a:gd name="connsiteX5974" fmla="*/ 1114468 w 10080264"/>
                <a:gd name="connsiteY5974" fmla="*/ 2724677 h 3652478"/>
                <a:gd name="connsiteX5975" fmla="*/ 1091798 w 10080264"/>
                <a:gd name="connsiteY5975" fmla="*/ 2728277 h 3652478"/>
                <a:gd name="connsiteX5976" fmla="*/ 1076324 w 10080264"/>
                <a:gd name="connsiteY5976" fmla="*/ 2726477 h 3652478"/>
                <a:gd name="connsiteX5977" fmla="*/ 1060850 w 10080264"/>
                <a:gd name="connsiteY5977" fmla="*/ 2722877 h 3652478"/>
                <a:gd name="connsiteX5978" fmla="*/ 1048615 w 10080264"/>
                <a:gd name="connsiteY5978" fmla="*/ 2716036 h 3652478"/>
                <a:gd name="connsiteX5979" fmla="*/ 1034941 w 10080264"/>
                <a:gd name="connsiteY5979" fmla="*/ 2705596 h 3652478"/>
                <a:gd name="connsiteX5980" fmla="*/ 1010471 w 10080264"/>
                <a:gd name="connsiteY5980" fmla="*/ 2707396 h 3652478"/>
                <a:gd name="connsiteX5981" fmla="*/ 984561 w 10080264"/>
                <a:gd name="connsiteY5981" fmla="*/ 2705596 h 3652478"/>
                <a:gd name="connsiteX5982" fmla="*/ 961890 w 10080264"/>
                <a:gd name="connsiteY5982" fmla="*/ 2700555 h 3652478"/>
                <a:gd name="connsiteX5983" fmla="*/ 941379 w 10080264"/>
                <a:gd name="connsiteY5983" fmla="*/ 2693715 h 3652478"/>
                <a:gd name="connsiteX5984" fmla="*/ 920507 w 10080264"/>
                <a:gd name="connsiteY5984" fmla="*/ 2686874 h 3652478"/>
                <a:gd name="connsiteX5985" fmla="*/ 896397 w 10080264"/>
                <a:gd name="connsiteY5985" fmla="*/ 2683274 h 3652478"/>
                <a:gd name="connsiteX5986" fmla="*/ 868688 w 10080264"/>
                <a:gd name="connsiteY5986" fmla="*/ 2681474 h 3652478"/>
                <a:gd name="connsiteX5987" fmla="*/ 835581 w 10080264"/>
                <a:gd name="connsiteY5987" fmla="*/ 2683274 h 3652478"/>
                <a:gd name="connsiteX5988" fmla="*/ 830543 w 10080264"/>
                <a:gd name="connsiteY5988" fmla="*/ 2685074 h 3652478"/>
                <a:gd name="connsiteX5989" fmla="*/ 821907 w 10080264"/>
                <a:gd name="connsiteY5989" fmla="*/ 2686874 h 3652478"/>
                <a:gd name="connsiteX5990" fmla="*/ 818308 w 10080264"/>
                <a:gd name="connsiteY5990" fmla="*/ 2685074 h 3652478"/>
                <a:gd name="connsiteX5991" fmla="*/ 815070 w 10080264"/>
                <a:gd name="connsiteY5991" fmla="*/ 2683274 h 3652478"/>
                <a:gd name="connsiteX5992" fmla="*/ 811471 w 10080264"/>
                <a:gd name="connsiteY5992" fmla="*/ 2680034 h 3652478"/>
                <a:gd name="connsiteX5993" fmla="*/ 809672 w 10080264"/>
                <a:gd name="connsiteY5993" fmla="*/ 2676433 h 3652478"/>
                <a:gd name="connsiteX5994" fmla="*/ 807873 w 10080264"/>
                <a:gd name="connsiteY5994" fmla="*/ 2671393 h 3652478"/>
                <a:gd name="connsiteX5995" fmla="*/ 809672 w 10080264"/>
                <a:gd name="connsiteY5995" fmla="*/ 2665993 h 3652478"/>
                <a:gd name="connsiteX5996" fmla="*/ 811471 w 10080264"/>
                <a:gd name="connsiteY5996" fmla="*/ 2662752 h 3652478"/>
                <a:gd name="connsiteX5997" fmla="*/ 815070 w 10080264"/>
                <a:gd name="connsiteY5997" fmla="*/ 2659152 h 3652478"/>
                <a:gd name="connsiteX5998" fmla="*/ 799236 w 10080264"/>
                <a:gd name="connsiteY5998" fmla="*/ 2655552 h 3652478"/>
                <a:gd name="connsiteX5999" fmla="*/ 785562 w 10080264"/>
                <a:gd name="connsiteY5999" fmla="*/ 2646911 h 3652478"/>
                <a:gd name="connsiteX6000" fmla="*/ 780524 w 10080264"/>
                <a:gd name="connsiteY6000" fmla="*/ 2645111 h 3652478"/>
                <a:gd name="connsiteX6001" fmla="*/ 775126 w 10080264"/>
                <a:gd name="connsiteY6001" fmla="*/ 2643311 h 3652478"/>
                <a:gd name="connsiteX6002" fmla="*/ 768289 w 10080264"/>
                <a:gd name="connsiteY6002" fmla="*/ 2645111 h 3652478"/>
                <a:gd name="connsiteX6003" fmla="*/ 764690 w 10080264"/>
                <a:gd name="connsiteY6003" fmla="*/ 2646911 h 3652478"/>
                <a:gd name="connsiteX6004" fmla="*/ 740580 w 10080264"/>
                <a:gd name="connsiteY6004" fmla="*/ 2662752 h 3652478"/>
                <a:gd name="connsiteX6005" fmla="*/ 740580 w 10080264"/>
                <a:gd name="connsiteY6005" fmla="*/ 2640071 h 3652478"/>
                <a:gd name="connsiteX6006" fmla="*/ 737341 w 10080264"/>
                <a:gd name="connsiteY6006" fmla="*/ 2638271 h 3652478"/>
                <a:gd name="connsiteX6007" fmla="*/ 730144 w 10080264"/>
                <a:gd name="connsiteY6007" fmla="*/ 2634670 h 3652478"/>
                <a:gd name="connsiteX6008" fmla="*/ 723307 w 10080264"/>
                <a:gd name="connsiteY6008" fmla="*/ 2629630 h 3652478"/>
                <a:gd name="connsiteX6009" fmla="*/ 716470 w 10080264"/>
                <a:gd name="connsiteY6009" fmla="*/ 2622790 h 3652478"/>
                <a:gd name="connsiteX6010" fmla="*/ 714670 w 10080264"/>
                <a:gd name="connsiteY6010" fmla="*/ 2619189 h 3652478"/>
                <a:gd name="connsiteX6011" fmla="*/ 711072 w 10080264"/>
                <a:gd name="connsiteY6011" fmla="*/ 2614149 h 3652478"/>
                <a:gd name="connsiteX6012" fmla="*/ 709632 w 10080264"/>
                <a:gd name="connsiteY6012" fmla="*/ 2610549 h 3652478"/>
                <a:gd name="connsiteX6013" fmla="*/ 709632 w 10080264"/>
                <a:gd name="connsiteY6013" fmla="*/ 2606948 h 3652478"/>
                <a:gd name="connsiteX6014" fmla="*/ 685162 w 10080264"/>
                <a:gd name="connsiteY6014" fmla="*/ 2598308 h 3652478"/>
                <a:gd name="connsiteX6015" fmla="*/ 661052 w 10080264"/>
                <a:gd name="connsiteY6015" fmla="*/ 2587867 h 3652478"/>
                <a:gd name="connsiteX6016" fmla="*/ 638381 w 10080264"/>
                <a:gd name="connsiteY6016" fmla="*/ 2577786 h 3652478"/>
                <a:gd name="connsiteX6017" fmla="*/ 616070 w 10080264"/>
                <a:gd name="connsiteY6017" fmla="*/ 2564105 h 3652478"/>
                <a:gd name="connsiteX6018" fmla="*/ 576126 w 10080264"/>
                <a:gd name="connsiteY6018" fmla="*/ 2541784 h 3652478"/>
                <a:gd name="connsiteX6019" fmla="*/ 534743 w 10080264"/>
                <a:gd name="connsiteY6019" fmla="*/ 2514062 h 3652478"/>
                <a:gd name="connsiteX6020" fmla="*/ 532944 w 10080264"/>
                <a:gd name="connsiteY6020" fmla="*/ 2517302 h 3652478"/>
                <a:gd name="connsiteX6021" fmla="*/ 531145 w 10080264"/>
                <a:gd name="connsiteY6021" fmla="*/ 2527743 h 3652478"/>
                <a:gd name="connsiteX6022" fmla="*/ 531145 w 10080264"/>
                <a:gd name="connsiteY6022" fmla="*/ 2541784 h 3652478"/>
                <a:gd name="connsiteX6023" fmla="*/ 529345 w 10080264"/>
                <a:gd name="connsiteY6023" fmla="*/ 2545024 h 3652478"/>
                <a:gd name="connsiteX6024" fmla="*/ 527546 w 10080264"/>
                <a:gd name="connsiteY6024" fmla="*/ 2559065 h 3652478"/>
                <a:gd name="connsiteX6025" fmla="*/ 526107 w 10080264"/>
                <a:gd name="connsiteY6025" fmla="*/ 2574186 h 3652478"/>
                <a:gd name="connsiteX6026" fmla="*/ 526107 w 10080264"/>
                <a:gd name="connsiteY6026" fmla="*/ 2579226 h 3652478"/>
                <a:gd name="connsiteX6027" fmla="*/ 520709 w 10080264"/>
                <a:gd name="connsiteY6027" fmla="*/ 2591467 h 3652478"/>
                <a:gd name="connsiteX6028" fmla="*/ 515671 w 10080264"/>
                <a:gd name="connsiteY6028" fmla="*/ 2601908 h 3652478"/>
                <a:gd name="connsiteX6029" fmla="*/ 518910 w 10080264"/>
                <a:gd name="connsiteY6029" fmla="*/ 2614149 h 3652478"/>
                <a:gd name="connsiteX6030" fmla="*/ 518910 w 10080264"/>
                <a:gd name="connsiteY6030" fmla="*/ 2619189 h 3652478"/>
                <a:gd name="connsiteX6031" fmla="*/ 548418 w 10080264"/>
                <a:gd name="connsiteY6031" fmla="*/ 2619189 h 3652478"/>
                <a:gd name="connsiteX6032" fmla="*/ 522508 w 10080264"/>
                <a:gd name="connsiteY6032" fmla="*/ 2645111 h 3652478"/>
                <a:gd name="connsiteX6033" fmla="*/ 503436 w 10080264"/>
                <a:gd name="connsiteY6033" fmla="*/ 2664193 h 3652478"/>
                <a:gd name="connsiteX6034" fmla="*/ 498398 w 10080264"/>
                <a:gd name="connsiteY6034" fmla="*/ 2667793 h 3652478"/>
                <a:gd name="connsiteX6035" fmla="*/ 496599 w 10080264"/>
                <a:gd name="connsiteY6035" fmla="*/ 2672833 h 3652478"/>
                <a:gd name="connsiteX6036" fmla="*/ 493000 w 10080264"/>
                <a:gd name="connsiteY6036" fmla="*/ 2680034 h 3652478"/>
                <a:gd name="connsiteX6037" fmla="*/ 493000 w 10080264"/>
                <a:gd name="connsiteY6037" fmla="*/ 2690114 h 3652478"/>
                <a:gd name="connsiteX6038" fmla="*/ 493000 w 10080264"/>
                <a:gd name="connsiteY6038" fmla="*/ 2705596 h 3652478"/>
                <a:gd name="connsiteX6039" fmla="*/ 477526 w 10080264"/>
                <a:gd name="connsiteY6039" fmla="*/ 2705596 h 3652478"/>
                <a:gd name="connsiteX6040" fmla="*/ 460253 w 10080264"/>
                <a:gd name="connsiteY6040" fmla="*/ 2705596 h 3652478"/>
                <a:gd name="connsiteX6041" fmla="*/ 444780 w 10080264"/>
                <a:gd name="connsiteY6041" fmla="*/ 2702355 h 3652478"/>
                <a:gd name="connsiteX6042" fmla="*/ 429306 w 10080264"/>
                <a:gd name="connsiteY6042" fmla="*/ 2698755 h 3652478"/>
                <a:gd name="connsiteX6043" fmla="*/ 411673 w 10080264"/>
                <a:gd name="connsiteY6043" fmla="*/ 2693715 h 3652478"/>
                <a:gd name="connsiteX6044" fmla="*/ 389362 w 10080264"/>
                <a:gd name="connsiteY6044" fmla="*/ 2686874 h 3652478"/>
                <a:gd name="connsiteX6045" fmla="*/ 377127 w 10080264"/>
                <a:gd name="connsiteY6045" fmla="*/ 2683274 h 3652478"/>
                <a:gd name="connsiteX6046" fmla="*/ 364892 w 10080264"/>
                <a:gd name="connsiteY6046" fmla="*/ 2683274 h 3652478"/>
                <a:gd name="connsiteX6047" fmla="*/ 359854 w 10080264"/>
                <a:gd name="connsiteY6047" fmla="*/ 2686874 h 3652478"/>
                <a:gd name="connsiteX6048" fmla="*/ 356255 w 10080264"/>
                <a:gd name="connsiteY6048" fmla="*/ 2690114 h 3652478"/>
                <a:gd name="connsiteX6049" fmla="*/ 353017 w 10080264"/>
                <a:gd name="connsiteY6049" fmla="*/ 2693715 h 3652478"/>
                <a:gd name="connsiteX6050" fmla="*/ 330706 w 10080264"/>
                <a:gd name="connsiteY6050" fmla="*/ 2716036 h 3652478"/>
                <a:gd name="connsiteX6051" fmla="*/ 323509 w 10080264"/>
                <a:gd name="connsiteY6051" fmla="*/ 2722877 h 3652478"/>
                <a:gd name="connsiteX6052" fmla="*/ 316671 w 10080264"/>
                <a:gd name="connsiteY6052" fmla="*/ 2728277 h 3652478"/>
                <a:gd name="connsiteX6053" fmla="*/ 299398 w 10080264"/>
                <a:gd name="connsiteY6053" fmla="*/ 2735118 h 3652478"/>
                <a:gd name="connsiteX6054" fmla="*/ 288963 w 10080264"/>
                <a:gd name="connsiteY6054" fmla="*/ 2738718 h 3652478"/>
                <a:gd name="connsiteX6055" fmla="*/ 278527 w 10080264"/>
                <a:gd name="connsiteY6055" fmla="*/ 2740158 h 3652478"/>
                <a:gd name="connsiteX6056" fmla="*/ 266292 w 10080264"/>
                <a:gd name="connsiteY6056" fmla="*/ 2740158 h 3652478"/>
                <a:gd name="connsiteX6057" fmla="*/ 252617 w 10080264"/>
                <a:gd name="connsiteY6057" fmla="*/ 2738718 h 3652478"/>
                <a:gd name="connsiteX6058" fmla="*/ 242182 w 10080264"/>
                <a:gd name="connsiteY6058" fmla="*/ 2736918 h 3652478"/>
                <a:gd name="connsiteX6059" fmla="*/ 242182 w 10080264"/>
                <a:gd name="connsiteY6059" fmla="*/ 2724677 h 3652478"/>
                <a:gd name="connsiteX6060" fmla="*/ 242182 w 10080264"/>
                <a:gd name="connsiteY6060" fmla="*/ 2712796 h 3652478"/>
                <a:gd name="connsiteX6061" fmla="*/ 245780 w 10080264"/>
                <a:gd name="connsiteY6061" fmla="*/ 2702355 h 3652478"/>
                <a:gd name="connsiteX6062" fmla="*/ 250818 w 10080264"/>
                <a:gd name="connsiteY6062" fmla="*/ 2691915 h 3652478"/>
                <a:gd name="connsiteX6063" fmla="*/ 257655 w 10080264"/>
                <a:gd name="connsiteY6063" fmla="*/ 2683274 h 3652478"/>
                <a:gd name="connsiteX6064" fmla="*/ 259455 w 10080264"/>
                <a:gd name="connsiteY6064" fmla="*/ 2683274 h 3652478"/>
                <a:gd name="connsiteX6065" fmla="*/ 247220 w 10080264"/>
                <a:gd name="connsiteY6065" fmla="*/ 2680034 h 3652478"/>
                <a:gd name="connsiteX6066" fmla="*/ 238583 w 10080264"/>
                <a:gd name="connsiteY6066" fmla="*/ 2680034 h 3652478"/>
                <a:gd name="connsiteX6067" fmla="*/ 229946 w 10080264"/>
                <a:gd name="connsiteY6067" fmla="*/ 2683274 h 3652478"/>
                <a:gd name="connsiteX6068" fmla="*/ 224909 w 10080264"/>
                <a:gd name="connsiteY6068" fmla="*/ 2686874 h 3652478"/>
                <a:gd name="connsiteX6069" fmla="*/ 198999 w 10080264"/>
                <a:gd name="connsiteY6069" fmla="*/ 2709196 h 3652478"/>
                <a:gd name="connsiteX6070" fmla="*/ 188563 w 10080264"/>
                <a:gd name="connsiteY6070" fmla="*/ 2719637 h 3652478"/>
                <a:gd name="connsiteX6071" fmla="*/ 179927 w 10080264"/>
                <a:gd name="connsiteY6071" fmla="*/ 2731517 h 3652478"/>
                <a:gd name="connsiteX6072" fmla="*/ 157616 w 10080264"/>
                <a:gd name="connsiteY6072" fmla="*/ 2768240 h 3652478"/>
                <a:gd name="connsiteX6073" fmla="*/ 152218 w 10080264"/>
                <a:gd name="connsiteY6073" fmla="*/ 2726477 h 3652478"/>
                <a:gd name="connsiteX6074" fmla="*/ 148979 w 10080264"/>
                <a:gd name="connsiteY6074" fmla="*/ 2712796 h 3652478"/>
                <a:gd name="connsiteX6075" fmla="*/ 141782 w 10080264"/>
                <a:gd name="connsiteY6075" fmla="*/ 2700555 h 3652478"/>
                <a:gd name="connsiteX6076" fmla="*/ 133146 w 10080264"/>
                <a:gd name="connsiteY6076" fmla="*/ 2691915 h 3652478"/>
                <a:gd name="connsiteX6077" fmla="*/ 124509 w 10080264"/>
                <a:gd name="connsiteY6077" fmla="*/ 2686874 h 3652478"/>
                <a:gd name="connsiteX6078" fmla="*/ 110835 w 10080264"/>
                <a:gd name="connsiteY6078" fmla="*/ 2683274 h 3652478"/>
                <a:gd name="connsiteX6079" fmla="*/ 95001 w 10080264"/>
                <a:gd name="connsiteY6079" fmla="*/ 2678234 h 3652478"/>
                <a:gd name="connsiteX6080" fmla="*/ 60455 w 10080264"/>
                <a:gd name="connsiteY6080" fmla="*/ 2665993 h 3652478"/>
                <a:gd name="connsiteX6081" fmla="*/ 36345 w 10080264"/>
                <a:gd name="connsiteY6081" fmla="*/ 2655552 h 3652478"/>
                <a:gd name="connsiteX6082" fmla="*/ 36345 w 10080264"/>
                <a:gd name="connsiteY6082" fmla="*/ 2646911 h 3652478"/>
                <a:gd name="connsiteX6083" fmla="*/ 33106 w 10080264"/>
                <a:gd name="connsiteY6083" fmla="*/ 2574186 h 3652478"/>
                <a:gd name="connsiteX6084" fmla="*/ 33106 w 10080264"/>
                <a:gd name="connsiteY6084" fmla="*/ 2501821 h 3652478"/>
                <a:gd name="connsiteX6085" fmla="*/ 34546 w 10080264"/>
                <a:gd name="connsiteY6085" fmla="*/ 2432696 h 3652478"/>
                <a:gd name="connsiteX6086" fmla="*/ 39943 w 10080264"/>
                <a:gd name="connsiteY6086" fmla="*/ 2363211 h 3652478"/>
                <a:gd name="connsiteX6087" fmla="*/ 39943 w 10080264"/>
                <a:gd name="connsiteY6087" fmla="*/ 2356370 h 3652478"/>
                <a:gd name="connsiteX6088" fmla="*/ 44981 w 10080264"/>
                <a:gd name="connsiteY6088" fmla="*/ 2210920 h 3652478"/>
                <a:gd name="connsiteX6089" fmla="*/ 46781 w 10080264"/>
                <a:gd name="connsiteY6089" fmla="*/ 2139995 h 3652478"/>
                <a:gd name="connsiteX6090" fmla="*/ 46781 w 10080264"/>
                <a:gd name="connsiteY6090" fmla="*/ 2069070 h 3652478"/>
                <a:gd name="connsiteX6091" fmla="*/ 46781 w 10080264"/>
                <a:gd name="connsiteY6091" fmla="*/ 2048188 h 3652478"/>
                <a:gd name="connsiteX6092" fmla="*/ 44981 w 10080264"/>
                <a:gd name="connsiteY6092" fmla="*/ 2029107 h 3652478"/>
                <a:gd name="connsiteX6093" fmla="*/ 39943 w 10080264"/>
                <a:gd name="connsiteY6093" fmla="*/ 1991304 h 3652478"/>
                <a:gd name="connsiteX6094" fmla="*/ 36345 w 10080264"/>
                <a:gd name="connsiteY6094" fmla="*/ 1973663 h 3652478"/>
                <a:gd name="connsiteX6095" fmla="*/ 36345 w 10080264"/>
                <a:gd name="connsiteY6095" fmla="*/ 1956382 h 3652478"/>
                <a:gd name="connsiteX6096" fmla="*/ 38144 w 10080264"/>
                <a:gd name="connsiteY6096" fmla="*/ 1937300 h 3652478"/>
                <a:gd name="connsiteX6097" fmla="*/ 44981 w 10080264"/>
                <a:gd name="connsiteY6097" fmla="*/ 1920019 h 3652478"/>
                <a:gd name="connsiteX6098" fmla="*/ 41743 w 10080264"/>
                <a:gd name="connsiteY6098" fmla="*/ 1911378 h 3652478"/>
                <a:gd name="connsiteX6099" fmla="*/ 41743 w 10080264"/>
                <a:gd name="connsiteY6099" fmla="*/ 1902738 h 3652478"/>
                <a:gd name="connsiteX6100" fmla="*/ 34546 w 10080264"/>
                <a:gd name="connsiteY6100" fmla="*/ 1897697 h 3652478"/>
                <a:gd name="connsiteX6101" fmla="*/ 0 w 10080264"/>
                <a:gd name="connsiteY6101" fmla="*/ 1887257 h 3652478"/>
                <a:gd name="connsiteX6102" fmla="*/ 33106 w 10080264"/>
                <a:gd name="connsiteY6102" fmla="*/ 1871775 h 3652478"/>
                <a:gd name="connsiteX6103" fmla="*/ 36345 w 10080264"/>
                <a:gd name="connsiteY6103" fmla="*/ 1864935 h 3652478"/>
                <a:gd name="connsiteX6104" fmla="*/ 39943 w 10080264"/>
                <a:gd name="connsiteY6104" fmla="*/ 1856294 h 3652478"/>
                <a:gd name="connsiteX6105" fmla="*/ 39943 w 10080264"/>
                <a:gd name="connsiteY6105" fmla="*/ 1824972 h 3652478"/>
                <a:gd name="connsiteX6106" fmla="*/ 39943 w 10080264"/>
                <a:gd name="connsiteY6106" fmla="*/ 1814531 h 3652478"/>
                <a:gd name="connsiteX6107" fmla="*/ 41743 w 10080264"/>
                <a:gd name="connsiteY6107" fmla="*/ 1805891 h 3652478"/>
                <a:gd name="connsiteX6108" fmla="*/ 48580 w 10080264"/>
                <a:gd name="connsiteY6108" fmla="*/ 1791850 h 3652478"/>
                <a:gd name="connsiteX6109" fmla="*/ 51819 w 10080264"/>
                <a:gd name="connsiteY6109" fmla="*/ 1785009 h 3652478"/>
                <a:gd name="connsiteX6110" fmla="*/ 57217 w 10080264"/>
                <a:gd name="connsiteY6110" fmla="*/ 1781409 h 3652478"/>
                <a:gd name="connsiteX6111" fmla="*/ 62254 w 10080264"/>
                <a:gd name="connsiteY6111" fmla="*/ 1778169 h 3652478"/>
                <a:gd name="connsiteX6112" fmla="*/ 67652 w 10080264"/>
                <a:gd name="connsiteY6112" fmla="*/ 1776369 h 3652478"/>
                <a:gd name="connsiteX6113" fmla="*/ 76289 w 10080264"/>
                <a:gd name="connsiteY6113" fmla="*/ 1774568 h 3652478"/>
                <a:gd name="connsiteX6114" fmla="*/ 86365 w 10080264"/>
                <a:gd name="connsiteY6114" fmla="*/ 1774568 h 3652478"/>
                <a:gd name="connsiteX6115" fmla="*/ 98600 w 10080264"/>
                <a:gd name="connsiteY6115" fmla="*/ 1776369 h 3652478"/>
                <a:gd name="connsiteX6116" fmla="*/ 109035 w 10080264"/>
                <a:gd name="connsiteY6116" fmla="*/ 1778169 h 3652478"/>
                <a:gd name="connsiteX6117" fmla="*/ 117672 w 10080264"/>
                <a:gd name="connsiteY6117" fmla="*/ 1783209 h 3652478"/>
                <a:gd name="connsiteX6118" fmla="*/ 126308 w 10080264"/>
                <a:gd name="connsiteY6118" fmla="*/ 1791850 h 3652478"/>
                <a:gd name="connsiteX6119" fmla="*/ 131346 w 10080264"/>
                <a:gd name="connsiteY6119" fmla="*/ 1804091 h 3652478"/>
                <a:gd name="connsiteX6120" fmla="*/ 134945 w 10080264"/>
                <a:gd name="connsiteY6120" fmla="*/ 1821372 h 3652478"/>
                <a:gd name="connsiteX6121" fmla="*/ 136744 w 10080264"/>
                <a:gd name="connsiteY6121" fmla="*/ 1835413 h 3652478"/>
                <a:gd name="connsiteX6122" fmla="*/ 169491 w 10080264"/>
                <a:gd name="connsiteY6122" fmla="*/ 1833613 h 3652478"/>
                <a:gd name="connsiteX6123" fmla="*/ 209435 w 10080264"/>
                <a:gd name="connsiteY6123" fmla="*/ 1830012 h 3652478"/>
                <a:gd name="connsiteX6124" fmla="*/ 224909 w 10080264"/>
                <a:gd name="connsiteY6124" fmla="*/ 1828212 h 3652478"/>
                <a:gd name="connsiteX6125" fmla="*/ 287163 w 10080264"/>
                <a:gd name="connsiteY6125" fmla="*/ 1821372 h 3652478"/>
                <a:gd name="connsiteX6126" fmla="*/ 349418 w 10080264"/>
                <a:gd name="connsiteY6126" fmla="*/ 1812731 h 3652478"/>
                <a:gd name="connsiteX6127" fmla="*/ 436143 w 10080264"/>
                <a:gd name="connsiteY6127" fmla="*/ 1812731 h 3652478"/>
                <a:gd name="connsiteX6128" fmla="*/ 446579 w 10080264"/>
                <a:gd name="connsiteY6128" fmla="*/ 1814531 h 3652478"/>
                <a:gd name="connsiteX6129" fmla="*/ 457015 w 10080264"/>
                <a:gd name="connsiteY6129" fmla="*/ 1812731 h 3652478"/>
                <a:gd name="connsiteX6130" fmla="*/ 465651 w 10080264"/>
                <a:gd name="connsiteY6130" fmla="*/ 1810931 h 3652478"/>
                <a:gd name="connsiteX6131" fmla="*/ 474288 w 10080264"/>
                <a:gd name="connsiteY6131" fmla="*/ 1807691 h 3652478"/>
                <a:gd name="connsiteX6132" fmla="*/ 489761 w 10080264"/>
                <a:gd name="connsiteY6132" fmla="*/ 1798690 h 3652478"/>
                <a:gd name="connsiteX6133" fmla="*/ 501636 w 10080264"/>
                <a:gd name="connsiteY6133" fmla="*/ 1790049 h 3652478"/>
                <a:gd name="connsiteX6134" fmla="*/ 518910 w 10080264"/>
                <a:gd name="connsiteY6134" fmla="*/ 1776369 h 3652478"/>
                <a:gd name="connsiteX6135" fmla="*/ 526107 w 10080264"/>
                <a:gd name="connsiteY6135" fmla="*/ 1797250 h 3652478"/>
                <a:gd name="connsiteX6136" fmla="*/ 527546 w 10080264"/>
                <a:gd name="connsiteY6136" fmla="*/ 1800490 h 3652478"/>
                <a:gd name="connsiteX6137" fmla="*/ 532944 w 10080264"/>
                <a:gd name="connsiteY6137" fmla="*/ 1802290 h 3652478"/>
                <a:gd name="connsiteX6138" fmla="*/ 537982 w 10080264"/>
                <a:gd name="connsiteY6138" fmla="*/ 1802290 h 3652478"/>
                <a:gd name="connsiteX6139" fmla="*/ 543380 w 10080264"/>
                <a:gd name="connsiteY6139" fmla="*/ 1802290 h 3652478"/>
                <a:gd name="connsiteX6140" fmla="*/ 553815 w 10080264"/>
                <a:gd name="connsiteY6140" fmla="*/ 1802290 h 3652478"/>
                <a:gd name="connsiteX6141" fmla="*/ 567490 w 10080264"/>
                <a:gd name="connsiteY6141" fmla="*/ 1804091 h 3652478"/>
                <a:gd name="connsiteX6142" fmla="*/ 576126 w 10080264"/>
                <a:gd name="connsiteY6142" fmla="*/ 1805891 h 3652478"/>
                <a:gd name="connsiteX6143" fmla="*/ 581524 w 10080264"/>
                <a:gd name="connsiteY6143" fmla="*/ 1809131 h 3652478"/>
                <a:gd name="connsiteX6144" fmla="*/ 588361 w 10080264"/>
                <a:gd name="connsiteY6144" fmla="*/ 1814531 h 3652478"/>
                <a:gd name="connsiteX6145" fmla="*/ 593759 w 10080264"/>
                <a:gd name="connsiteY6145" fmla="*/ 1821372 h 3652478"/>
                <a:gd name="connsiteX6146" fmla="*/ 593759 w 10080264"/>
                <a:gd name="connsiteY6146" fmla="*/ 1828212 h 3652478"/>
                <a:gd name="connsiteX6147" fmla="*/ 593759 w 10080264"/>
                <a:gd name="connsiteY6147" fmla="*/ 1835413 h 3652478"/>
                <a:gd name="connsiteX6148" fmla="*/ 591960 w 10080264"/>
                <a:gd name="connsiteY6148" fmla="*/ 1842253 h 3652478"/>
                <a:gd name="connsiteX6149" fmla="*/ 586562 w 10080264"/>
                <a:gd name="connsiteY6149" fmla="*/ 1849094 h 3652478"/>
                <a:gd name="connsiteX6150" fmla="*/ 581524 w 10080264"/>
                <a:gd name="connsiteY6150" fmla="*/ 1854494 h 3652478"/>
                <a:gd name="connsiteX6151" fmla="*/ 572888 w 10080264"/>
                <a:gd name="connsiteY6151" fmla="*/ 1857734 h 3652478"/>
                <a:gd name="connsiteX6152" fmla="*/ 564251 w 10080264"/>
                <a:gd name="connsiteY6152" fmla="*/ 1859535 h 3652478"/>
                <a:gd name="connsiteX6153" fmla="*/ 565691 w 10080264"/>
                <a:gd name="connsiteY6153" fmla="*/ 1868175 h 3652478"/>
                <a:gd name="connsiteX6154" fmla="*/ 564251 w 10080264"/>
                <a:gd name="connsiteY6154" fmla="*/ 1876816 h 3652478"/>
                <a:gd name="connsiteX6155" fmla="*/ 560653 w 10080264"/>
                <a:gd name="connsiteY6155" fmla="*/ 1892297 h 3652478"/>
                <a:gd name="connsiteX6156" fmla="*/ 560653 w 10080264"/>
                <a:gd name="connsiteY6156" fmla="*/ 1906338 h 3652478"/>
                <a:gd name="connsiteX6157" fmla="*/ 562452 w 10080264"/>
                <a:gd name="connsiteY6157" fmla="*/ 1913178 h 3652478"/>
                <a:gd name="connsiteX6158" fmla="*/ 567490 w 10080264"/>
                <a:gd name="connsiteY6158" fmla="*/ 1925059 h 3652478"/>
                <a:gd name="connsiteX6159" fmla="*/ 574687 w 10080264"/>
                <a:gd name="connsiteY6159" fmla="*/ 1939100 h 3652478"/>
                <a:gd name="connsiteX6160" fmla="*/ 581524 w 10080264"/>
                <a:gd name="connsiteY6160" fmla="*/ 1958182 h 3652478"/>
                <a:gd name="connsiteX6161" fmla="*/ 583323 w 10080264"/>
                <a:gd name="connsiteY6161" fmla="*/ 1963582 h 3652478"/>
                <a:gd name="connsiteX6162" fmla="*/ 583323 w 10080264"/>
                <a:gd name="connsiteY6162" fmla="*/ 1998145 h 3652478"/>
                <a:gd name="connsiteX6163" fmla="*/ 591960 w 10080264"/>
                <a:gd name="connsiteY6163" fmla="*/ 2022266 h 3652478"/>
                <a:gd name="connsiteX6164" fmla="*/ 602396 w 10080264"/>
                <a:gd name="connsiteY6164" fmla="*/ 2043148 h 3652478"/>
                <a:gd name="connsiteX6165" fmla="*/ 612472 w 10080264"/>
                <a:gd name="connsiteY6165" fmla="*/ 2058629 h 3652478"/>
                <a:gd name="connsiteX6166" fmla="*/ 621108 w 10080264"/>
                <a:gd name="connsiteY6166" fmla="*/ 2070510 h 3652478"/>
                <a:gd name="connsiteX6167" fmla="*/ 628305 w 10080264"/>
                <a:gd name="connsiteY6167" fmla="*/ 2080951 h 3652478"/>
                <a:gd name="connsiteX6168" fmla="*/ 636582 w 10080264"/>
                <a:gd name="connsiteY6168" fmla="*/ 2089951 h 3652478"/>
                <a:gd name="connsiteX6169" fmla="*/ 647018 w 10080264"/>
                <a:gd name="connsiteY6169" fmla="*/ 2098592 h 3652478"/>
                <a:gd name="connsiteX6170" fmla="*/ 659253 w 10080264"/>
                <a:gd name="connsiteY6170" fmla="*/ 2107232 h 3652478"/>
                <a:gd name="connsiteX6171" fmla="*/ 678325 w 10080264"/>
                <a:gd name="connsiteY6171" fmla="*/ 2091391 h 3652478"/>
                <a:gd name="connsiteX6172" fmla="*/ 697397 w 10080264"/>
                <a:gd name="connsiteY6172" fmla="*/ 2080951 h 3652478"/>
                <a:gd name="connsiteX6173" fmla="*/ 704234 w 10080264"/>
                <a:gd name="connsiteY6173" fmla="*/ 2079510 h 3652478"/>
                <a:gd name="connsiteX6174" fmla="*/ 711072 w 10080264"/>
                <a:gd name="connsiteY6174" fmla="*/ 2079510 h 3652478"/>
                <a:gd name="connsiteX6175" fmla="*/ 718269 w 10080264"/>
                <a:gd name="connsiteY6175" fmla="*/ 2079510 h 3652478"/>
                <a:gd name="connsiteX6176" fmla="*/ 725106 w 10080264"/>
                <a:gd name="connsiteY6176" fmla="*/ 2080951 h 3652478"/>
                <a:gd name="connsiteX6177" fmla="*/ 733743 w 10080264"/>
                <a:gd name="connsiteY6177" fmla="*/ 2084551 h 3652478"/>
                <a:gd name="connsiteX6178" fmla="*/ 740580 w 10080264"/>
                <a:gd name="connsiteY6178" fmla="*/ 2089951 h 3652478"/>
                <a:gd name="connsiteX6179" fmla="*/ 747417 w 10080264"/>
                <a:gd name="connsiteY6179" fmla="*/ 2096792 h 3652478"/>
                <a:gd name="connsiteX6180" fmla="*/ 752815 w 10080264"/>
                <a:gd name="connsiteY6180" fmla="*/ 2105432 h 3652478"/>
                <a:gd name="connsiteX6181" fmla="*/ 756054 w 10080264"/>
                <a:gd name="connsiteY6181" fmla="*/ 2109032 h 3652478"/>
                <a:gd name="connsiteX6182" fmla="*/ 756054 w 10080264"/>
                <a:gd name="connsiteY6182" fmla="*/ 2114073 h 3652478"/>
                <a:gd name="connsiteX6183" fmla="*/ 754614 w 10080264"/>
                <a:gd name="connsiteY6183" fmla="*/ 2122713 h 3652478"/>
                <a:gd name="connsiteX6184" fmla="*/ 752815 w 10080264"/>
                <a:gd name="connsiteY6184" fmla="*/ 2136754 h 3652478"/>
                <a:gd name="connsiteX6185" fmla="*/ 751016 w 10080264"/>
                <a:gd name="connsiteY6185" fmla="*/ 2143595 h 3652478"/>
                <a:gd name="connsiteX6186" fmla="*/ 747417 w 10080264"/>
                <a:gd name="connsiteY6186" fmla="*/ 2148635 h 3652478"/>
                <a:gd name="connsiteX6187" fmla="*/ 744178 w 10080264"/>
                <a:gd name="connsiteY6187" fmla="*/ 2155476 h 3652478"/>
                <a:gd name="connsiteX6188" fmla="*/ 737341 w 10080264"/>
                <a:gd name="connsiteY6188" fmla="*/ 2159076 h 3652478"/>
                <a:gd name="connsiteX6189" fmla="*/ 756054 w 10080264"/>
                <a:gd name="connsiteY6189" fmla="*/ 2174557 h 3652478"/>
                <a:gd name="connsiteX6190" fmla="*/ 773326 w 10080264"/>
                <a:gd name="connsiteY6190" fmla="*/ 2184998 h 3652478"/>
                <a:gd name="connsiteX6191" fmla="*/ 794198 w 10080264"/>
                <a:gd name="connsiteY6191" fmla="*/ 2193639 h 3652478"/>
                <a:gd name="connsiteX6192" fmla="*/ 815070 w 10080264"/>
                <a:gd name="connsiteY6192" fmla="*/ 2200479 h 3652478"/>
                <a:gd name="connsiteX6193" fmla="*/ 840979 w 10080264"/>
                <a:gd name="connsiteY6193" fmla="*/ 2205879 h 3652478"/>
                <a:gd name="connsiteX6194" fmla="*/ 870487 w 10080264"/>
                <a:gd name="connsiteY6194" fmla="*/ 2210920 h 3652478"/>
                <a:gd name="connsiteX6195" fmla="*/ 908272 w 10080264"/>
                <a:gd name="connsiteY6195" fmla="*/ 2214520 h 3652478"/>
                <a:gd name="connsiteX6196" fmla="*/ 950015 w 10080264"/>
                <a:gd name="connsiteY6196" fmla="*/ 2214520 h 3652478"/>
                <a:gd name="connsiteX6197" fmla="*/ 1026304 w 10080264"/>
                <a:gd name="connsiteY6197" fmla="*/ 2214520 h 3652478"/>
                <a:gd name="connsiteX6198" fmla="*/ 1029543 w 10080264"/>
                <a:gd name="connsiteY6198" fmla="*/ 2214520 h 3652478"/>
                <a:gd name="connsiteX6199" fmla="*/ 1034941 w 10080264"/>
                <a:gd name="connsiteY6199" fmla="*/ 2210920 h 3652478"/>
                <a:gd name="connsiteX6200" fmla="*/ 1045016 w 10080264"/>
                <a:gd name="connsiteY6200" fmla="*/ 2204079 h 3652478"/>
                <a:gd name="connsiteX6201" fmla="*/ 1069127 w 10080264"/>
                <a:gd name="connsiteY6201" fmla="*/ 2184998 h 3652478"/>
                <a:gd name="connsiteX6202" fmla="*/ 1077763 w 10080264"/>
                <a:gd name="connsiteY6202" fmla="*/ 2178157 h 3652478"/>
                <a:gd name="connsiteX6203" fmla="*/ 1093597 w 10080264"/>
                <a:gd name="connsiteY6203" fmla="*/ 2167717 h 3652478"/>
                <a:gd name="connsiteX6204" fmla="*/ 1100434 w 10080264"/>
                <a:gd name="connsiteY6204" fmla="*/ 2162676 h 3652478"/>
                <a:gd name="connsiteX6205" fmla="*/ 1105832 w 10080264"/>
                <a:gd name="connsiteY6205" fmla="*/ 2160876 h 3652478"/>
                <a:gd name="connsiteX6206" fmla="*/ 1109071 w 10080264"/>
                <a:gd name="connsiteY6206" fmla="*/ 2159076 h 3652478"/>
                <a:gd name="connsiteX6207" fmla="*/ 1109071 w 10080264"/>
                <a:gd name="connsiteY6207" fmla="*/ 2157276 h 3652478"/>
                <a:gd name="connsiteX6208" fmla="*/ 1110870 w 10080264"/>
                <a:gd name="connsiteY6208" fmla="*/ 2152236 h 3652478"/>
                <a:gd name="connsiteX6209" fmla="*/ 1121306 w 10080264"/>
                <a:gd name="connsiteY6209" fmla="*/ 2139995 h 3652478"/>
                <a:gd name="connsiteX6210" fmla="*/ 1128143 w 10080264"/>
                <a:gd name="connsiteY6210" fmla="*/ 2128114 h 3652478"/>
                <a:gd name="connsiteX6211" fmla="*/ 1134980 w 10080264"/>
                <a:gd name="connsiteY6211" fmla="*/ 2114073 h 3652478"/>
                <a:gd name="connsiteX6212" fmla="*/ 1140378 w 10080264"/>
                <a:gd name="connsiteY6212" fmla="*/ 2100032 h 3652478"/>
                <a:gd name="connsiteX6213" fmla="*/ 1143976 w 10080264"/>
                <a:gd name="connsiteY6213" fmla="*/ 2084551 h 3652478"/>
                <a:gd name="connsiteX6214" fmla="*/ 1147215 w 10080264"/>
                <a:gd name="connsiteY6214" fmla="*/ 2069070 h 3652478"/>
                <a:gd name="connsiteX6215" fmla="*/ 1149014 w 10080264"/>
                <a:gd name="connsiteY6215" fmla="*/ 2053229 h 3652478"/>
                <a:gd name="connsiteX6216" fmla="*/ 1149014 w 10080264"/>
                <a:gd name="connsiteY6216" fmla="*/ 2037747 h 3652478"/>
                <a:gd name="connsiteX6217" fmla="*/ 1149014 w 10080264"/>
                <a:gd name="connsiteY6217" fmla="*/ 2006785 h 3652478"/>
                <a:gd name="connsiteX6218" fmla="*/ 1147215 w 10080264"/>
                <a:gd name="connsiteY6218" fmla="*/ 1973663 h 3652478"/>
                <a:gd name="connsiteX6219" fmla="*/ 1142177 w 10080264"/>
                <a:gd name="connsiteY6219" fmla="*/ 1911378 h 3652478"/>
                <a:gd name="connsiteX6220" fmla="*/ 1129942 w 10080264"/>
                <a:gd name="connsiteY6220" fmla="*/ 1892297 h 3652478"/>
                <a:gd name="connsiteX6221" fmla="*/ 1115908 w 10080264"/>
                <a:gd name="connsiteY6221" fmla="*/ 1873576 h 3652478"/>
                <a:gd name="connsiteX6222" fmla="*/ 1100434 w 10080264"/>
                <a:gd name="connsiteY6222" fmla="*/ 1856294 h 3652478"/>
                <a:gd name="connsiteX6223" fmla="*/ 1083161 w 10080264"/>
                <a:gd name="connsiteY6223" fmla="*/ 1838653 h 3652478"/>
                <a:gd name="connsiteX6224" fmla="*/ 1055452 w 10080264"/>
                <a:gd name="connsiteY6224" fmla="*/ 1816331 h 3652478"/>
                <a:gd name="connsiteX6225" fmla="*/ 1053653 w 10080264"/>
                <a:gd name="connsiteY6225" fmla="*/ 1818132 h 3652478"/>
                <a:gd name="connsiteX6226" fmla="*/ 1055452 w 10080264"/>
                <a:gd name="connsiteY6226" fmla="*/ 1814531 h 3652478"/>
                <a:gd name="connsiteX6227" fmla="*/ 1031342 w 10080264"/>
                <a:gd name="connsiteY6227" fmla="*/ 1795450 h 3652478"/>
                <a:gd name="connsiteX6228" fmla="*/ 1005433 w 10080264"/>
                <a:gd name="connsiteY6228" fmla="*/ 1776369 h 3652478"/>
                <a:gd name="connsiteX6229" fmla="*/ 960451 w 10080264"/>
                <a:gd name="connsiteY6229" fmla="*/ 1746846 h 3652478"/>
                <a:gd name="connsiteX6230" fmla="*/ 916908 w 10080264"/>
                <a:gd name="connsiteY6230" fmla="*/ 1715884 h 3652478"/>
                <a:gd name="connsiteX6231" fmla="*/ 874086 w 10080264"/>
                <a:gd name="connsiteY6231" fmla="*/ 1686362 h 3652478"/>
                <a:gd name="connsiteX6232" fmla="*/ 830543 w 10080264"/>
                <a:gd name="connsiteY6232" fmla="*/ 1655040 h 3652478"/>
                <a:gd name="connsiteX6233" fmla="*/ 826945 w 10080264"/>
                <a:gd name="connsiteY6233" fmla="*/ 1656840 h 3652478"/>
                <a:gd name="connsiteX6234" fmla="*/ 825505 w 10080264"/>
                <a:gd name="connsiteY6234" fmla="*/ 1658640 h 3652478"/>
                <a:gd name="connsiteX6235" fmla="*/ 820108 w 10080264"/>
                <a:gd name="connsiteY6235" fmla="*/ 1665480 h 3652478"/>
                <a:gd name="connsiteX6236" fmla="*/ 815070 w 10080264"/>
                <a:gd name="connsiteY6236" fmla="*/ 1669081 h 3652478"/>
                <a:gd name="connsiteX6237" fmla="*/ 811471 w 10080264"/>
                <a:gd name="connsiteY6237" fmla="*/ 1670881 h 3652478"/>
                <a:gd name="connsiteX6238" fmla="*/ 806433 w 10080264"/>
                <a:gd name="connsiteY6238" fmla="*/ 1672321 h 3652478"/>
                <a:gd name="connsiteX6239" fmla="*/ 799236 w 10080264"/>
                <a:gd name="connsiteY6239" fmla="*/ 1670881 h 3652478"/>
                <a:gd name="connsiteX6240" fmla="*/ 795997 w 10080264"/>
                <a:gd name="connsiteY6240" fmla="*/ 1669081 h 3652478"/>
                <a:gd name="connsiteX6241" fmla="*/ 792399 w 10080264"/>
                <a:gd name="connsiteY6241" fmla="*/ 1665480 h 3652478"/>
                <a:gd name="connsiteX6242" fmla="*/ 781963 w 10080264"/>
                <a:gd name="connsiteY6242" fmla="*/ 1660440 h 3652478"/>
                <a:gd name="connsiteX6243" fmla="*/ 773326 w 10080264"/>
                <a:gd name="connsiteY6243" fmla="*/ 1653240 h 3652478"/>
                <a:gd name="connsiteX6244" fmla="*/ 768289 w 10080264"/>
                <a:gd name="connsiteY6244" fmla="*/ 1644599 h 3652478"/>
                <a:gd name="connsiteX6245" fmla="*/ 766489 w 10080264"/>
                <a:gd name="connsiteY6245" fmla="*/ 1632718 h 3652478"/>
                <a:gd name="connsiteX6246" fmla="*/ 770088 w 10080264"/>
                <a:gd name="connsiteY6246" fmla="*/ 1613637 h 3652478"/>
                <a:gd name="connsiteX6247" fmla="*/ 761451 w 10080264"/>
                <a:gd name="connsiteY6247" fmla="*/ 1619037 h 3652478"/>
                <a:gd name="connsiteX6248" fmla="*/ 770088 w 10080264"/>
                <a:gd name="connsiteY6248" fmla="*/ 1608596 h 3652478"/>
                <a:gd name="connsiteX6249" fmla="*/ 771887 w 10080264"/>
                <a:gd name="connsiteY6249" fmla="*/ 1601756 h 3652478"/>
                <a:gd name="connsiteX6250" fmla="*/ 754614 w 10080264"/>
                <a:gd name="connsiteY6250" fmla="*/ 1591315 h 3652478"/>
                <a:gd name="connsiteX6251" fmla="*/ 730144 w 10080264"/>
                <a:gd name="connsiteY6251" fmla="*/ 1574034 h 3652478"/>
                <a:gd name="connsiteX6252" fmla="*/ 702435 w 10080264"/>
                <a:gd name="connsiteY6252" fmla="*/ 1556393 h 3652478"/>
                <a:gd name="connsiteX6253" fmla="*/ 676526 w 10080264"/>
                <a:gd name="connsiteY6253" fmla="*/ 1540912 h 3652478"/>
                <a:gd name="connsiteX6254" fmla="*/ 669688 w 10080264"/>
                <a:gd name="connsiteY6254" fmla="*/ 1535871 h 3652478"/>
                <a:gd name="connsiteX6255" fmla="*/ 669688 w 10080264"/>
                <a:gd name="connsiteY6255" fmla="*/ 1526870 h 3652478"/>
                <a:gd name="connsiteX6256" fmla="*/ 666090 w 10080264"/>
                <a:gd name="connsiteY6256" fmla="*/ 1525430 h 3652478"/>
                <a:gd name="connsiteX6257" fmla="*/ 661052 w 10080264"/>
                <a:gd name="connsiteY6257" fmla="*/ 1521830 h 3652478"/>
                <a:gd name="connsiteX6258" fmla="*/ 655654 w 10080264"/>
                <a:gd name="connsiteY6258" fmla="*/ 1516790 h 3652478"/>
                <a:gd name="connsiteX6259" fmla="*/ 650616 w 10080264"/>
                <a:gd name="connsiteY6259" fmla="*/ 1508149 h 3652478"/>
                <a:gd name="connsiteX6260" fmla="*/ 647018 w 10080264"/>
                <a:gd name="connsiteY6260" fmla="*/ 1497708 h 3652478"/>
                <a:gd name="connsiteX6261" fmla="*/ 567490 w 10080264"/>
                <a:gd name="connsiteY6261" fmla="*/ 1431824 h 3652478"/>
                <a:gd name="connsiteX6262" fmla="*/ 487962 w 10080264"/>
                <a:gd name="connsiteY6262" fmla="*/ 1365939 h 3652478"/>
                <a:gd name="connsiteX6263" fmla="*/ 451617 w 10080264"/>
                <a:gd name="connsiteY6263" fmla="*/ 1338577 h 3652478"/>
                <a:gd name="connsiteX6264" fmla="*/ 411673 w 10080264"/>
                <a:gd name="connsiteY6264" fmla="*/ 1305454 h 3652478"/>
                <a:gd name="connsiteX6265" fmla="*/ 372089 w 10080264"/>
                <a:gd name="connsiteY6265" fmla="*/ 1269092 h 3652478"/>
                <a:gd name="connsiteX6266" fmla="*/ 328906 w 10080264"/>
                <a:gd name="connsiteY6266" fmla="*/ 1225889 h 3652478"/>
                <a:gd name="connsiteX6267" fmla="*/ 325308 w 10080264"/>
                <a:gd name="connsiteY6267" fmla="*/ 1224089 h 3652478"/>
                <a:gd name="connsiteX6268" fmla="*/ 311633 w 10080264"/>
                <a:gd name="connsiteY6268" fmla="*/ 1219048 h 3652478"/>
                <a:gd name="connsiteX6269" fmla="*/ 294360 w 10080264"/>
                <a:gd name="connsiteY6269" fmla="*/ 1211848 h 3652478"/>
                <a:gd name="connsiteX6270" fmla="*/ 283925 w 10080264"/>
                <a:gd name="connsiteY6270" fmla="*/ 1203567 h 3652478"/>
                <a:gd name="connsiteX6271" fmla="*/ 280326 w 10080264"/>
                <a:gd name="connsiteY6271" fmla="*/ 1199967 h 3652478"/>
                <a:gd name="connsiteX6272" fmla="*/ 273489 w 10080264"/>
                <a:gd name="connsiteY6272" fmla="*/ 1184486 h 3652478"/>
                <a:gd name="connsiteX6273" fmla="*/ 264852 w 10080264"/>
                <a:gd name="connsiteY6273" fmla="*/ 1170445 h 3652478"/>
                <a:gd name="connsiteX6274" fmla="*/ 254417 w 10080264"/>
                <a:gd name="connsiteY6274" fmla="*/ 1156764 h 3652478"/>
                <a:gd name="connsiteX6275" fmla="*/ 242182 w 10080264"/>
                <a:gd name="connsiteY6275" fmla="*/ 1144523 h 3652478"/>
                <a:gd name="connsiteX6276" fmla="*/ 229946 w 10080264"/>
                <a:gd name="connsiteY6276" fmla="*/ 1132282 h 3652478"/>
                <a:gd name="connsiteX6277" fmla="*/ 218071 w 10080264"/>
                <a:gd name="connsiteY6277" fmla="*/ 1120041 h 3652478"/>
                <a:gd name="connsiteX6278" fmla="*/ 193961 w 10080264"/>
                <a:gd name="connsiteY6278" fmla="*/ 1090879 h 3652478"/>
                <a:gd name="connsiteX6279" fmla="*/ 187124 w 10080264"/>
                <a:gd name="connsiteY6279" fmla="*/ 1082238 h 3652478"/>
                <a:gd name="connsiteX6280" fmla="*/ 181726 w 10080264"/>
                <a:gd name="connsiteY6280" fmla="*/ 1069997 h 3652478"/>
                <a:gd name="connsiteX6281" fmla="*/ 176688 w 10080264"/>
                <a:gd name="connsiteY6281" fmla="*/ 1054516 h 3652478"/>
                <a:gd name="connsiteX6282" fmla="*/ 171290 w 10080264"/>
                <a:gd name="connsiteY6282" fmla="*/ 1039035 h 3652478"/>
                <a:gd name="connsiteX6283" fmla="*/ 160855 w 10080264"/>
                <a:gd name="connsiteY6283" fmla="*/ 1023194 h 3652478"/>
                <a:gd name="connsiteX6284" fmla="*/ 145381 w 10080264"/>
                <a:gd name="connsiteY6284" fmla="*/ 1005913 h 3652478"/>
                <a:gd name="connsiteX6285" fmla="*/ 141782 w 10080264"/>
                <a:gd name="connsiteY6285" fmla="*/ 1002313 h 3652478"/>
                <a:gd name="connsiteX6286" fmla="*/ 114073 w 10080264"/>
                <a:gd name="connsiteY6286" fmla="*/ 952269 h 3652478"/>
                <a:gd name="connsiteX6287" fmla="*/ 100399 w 10080264"/>
                <a:gd name="connsiteY6287" fmla="*/ 928147 h 3652478"/>
                <a:gd name="connsiteX6288" fmla="*/ 83126 w 10080264"/>
                <a:gd name="connsiteY6288" fmla="*/ 902225 h 3652478"/>
                <a:gd name="connsiteX6289" fmla="*/ 72690 w 10080264"/>
                <a:gd name="connsiteY6289" fmla="*/ 889984 h 3652478"/>
                <a:gd name="connsiteX6290" fmla="*/ 64054 w 10080264"/>
                <a:gd name="connsiteY6290" fmla="*/ 875943 h 3652478"/>
                <a:gd name="connsiteX6291" fmla="*/ 57217 w 10080264"/>
                <a:gd name="connsiteY6291" fmla="*/ 862262 h 3652478"/>
                <a:gd name="connsiteX6292" fmla="*/ 50379 w 10080264"/>
                <a:gd name="connsiteY6292" fmla="*/ 846781 h 3652478"/>
                <a:gd name="connsiteX6293" fmla="*/ 44981 w 10080264"/>
                <a:gd name="connsiteY6293" fmla="*/ 830940 h 3652478"/>
                <a:gd name="connsiteX6294" fmla="*/ 41743 w 10080264"/>
                <a:gd name="connsiteY6294" fmla="*/ 813659 h 3652478"/>
                <a:gd name="connsiteX6295" fmla="*/ 38144 w 10080264"/>
                <a:gd name="connsiteY6295" fmla="*/ 796378 h 3652478"/>
                <a:gd name="connsiteX6296" fmla="*/ 36345 w 10080264"/>
                <a:gd name="connsiteY6296" fmla="*/ 777656 h 3652478"/>
                <a:gd name="connsiteX6297" fmla="*/ 36345 w 10080264"/>
                <a:gd name="connsiteY6297" fmla="*/ 756775 h 3652478"/>
                <a:gd name="connsiteX6298" fmla="*/ 31307 w 10080264"/>
                <a:gd name="connsiteY6298" fmla="*/ 746334 h 3652478"/>
                <a:gd name="connsiteX6299" fmla="*/ 29508 w 10080264"/>
                <a:gd name="connsiteY6299" fmla="*/ 742734 h 3652478"/>
                <a:gd name="connsiteX6300" fmla="*/ 25909 w 10080264"/>
                <a:gd name="connsiteY6300" fmla="*/ 735893 h 3652478"/>
                <a:gd name="connsiteX6301" fmla="*/ 22670 w 10080264"/>
                <a:gd name="connsiteY6301" fmla="*/ 729053 h 3652478"/>
                <a:gd name="connsiteX6302" fmla="*/ 22670 w 10080264"/>
                <a:gd name="connsiteY6302" fmla="*/ 721852 h 3652478"/>
                <a:gd name="connsiteX6303" fmla="*/ 22670 w 10080264"/>
                <a:gd name="connsiteY6303" fmla="*/ 715012 h 3652478"/>
                <a:gd name="connsiteX6304" fmla="*/ 22670 w 10080264"/>
                <a:gd name="connsiteY6304" fmla="*/ 709971 h 3652478"/>
                <a:gd name="connsiteX6305" fmla="*/ 27708 w 10080264"/>
                <a:gd name="connsiteY6305" fmla="*/ 702771 h 3652478"/>
                <a:gd name="connsiteX6306" fmla="*/ 34546 w 10080264"/>
                <a:gd name="connsiteY6306" fmla="*/ 697730 h 3652478"/>
                <a:gd name="connsiteX6307" fmla="*/ 36345 w 10080264"/>
                <a:gd name="connsiteY6307" fmla="*/ 694130 h 3652478"/>
                <a:gd name="connsiteX6308" fmla="*/ 34546 w 10080264"/>
                <a:gd name="connsiteY6308" fmla="*/ 687290 h 3652478"/>
                <a:gd name="connsiteX6309" fmla="*/ 33106 w 10080264"/>
                <a:gd name="connsiteY6309" fmla="*/ 685490 h 3652478"/>
                <a:gd name="connsiteX6310" fmla="*/ 24110 w 10080264"/>
                <a:gd name="connsiteY6310" fmla="*/ 680449 h 3652478"/>
                <a:gd name="connsiteX6311" fmla="*/ 17273 w 10080264"/>
                <a:gd name="connsiteY6311" fmla="*/ 673609 h 3652478"/>
                <a:gd name="connsiteX6312" fmla="*/ 14034 w 10080264"/>
                <a:gd name="connsiteY6312" fmla="*/ 668568 h 3652478"/>
                <a:gd name="connsiteX6313" fmla="*/ 14034 w 10080264"/>
                <a:gd name="connsiteY6313" fmla="*/ 661368 h 3652478"/>
                <a:gd name="connsiteX6314" fmla="*/ 14034 w 10080264"/>
                <a:gd name="connsiteY6314" fmla="*/ 654527 h 3652478"/>
                <a:gd name="connsiteX6315" fmla="*/ 17273 w 10080264"/>
                <a:gd name="connsiteY6315" fmla="*/ 649487 h 3652478"/>
                <a:gd name="connsiteX6316" fmla="*/ 27708 w 10080264"/>
                <a:gd name="connsiteY6316" fmla="*/ 639046 h 3652478"/>
                <a:gd name="connsiteX6317" fmla="*/ 33106 w 10080264"/>
                <a:gd name="connsiteY6317" fmla="*/ 625005 h 3652478"/>
                <a:gd name="connsiteX6318" fmla="*/ 36345 w 10080264"/>
                <a:gd name="connsiteY6318" fmla="*/ 611324 h 3652478"/>
                <a:gd name="connsiteX6319" fmla="*/ 36345 w 10080264"/>
                <a:gd name="connsiteY6319" fmla="*/ 595483 h 3652478"/>
                <a:gd name="connsiteX6320" fmla="*/ 33106 w 10080264"/>
                <a:gd name="connsiteY6320" fmla="*/ 573161 h 3652478"/>
                <a:gd name="connsiteX6321" fmla="*/ 33106 w 10080264"/>
                <a:gd name="connsiteY6321" fmla="*/ 549040 h 3652478"/>
                <a:gd name="connsiteX6322" fmla="*/ 33106 w 10080264"/>
                <a:gd name="connsiteY6322" fmla="*/ 524558 h 3652478"/>
                <a:gd name="connsiteX6323" fmla="*/ 36345 w 10080264"/>
                <a:gd name="connsiteY6323" fmla="*/ 497196 h 3652478"/>
                <a:gd name="connsiteX6324" fmla="*/ 41743 w 10080264"/>
                <a:gd name="connsiteY6324" fmla="*/ 477754 h 3652478"/>
                <a:gd name="connsiteX6325" fmla="*/ 46781 w 10080264"/>
                <a:gd name="connsiteY6325" fmla="*/ 457233 h 3652478"/>
                <a:gd name="connsiteX6326" fmla="*/ 55417 w 10080264"/>
                <a:gd name="connsiteY6326" fmla="*/ 439592 h 3652478"/>
                <a:gd name="connsiteX6327" fmla="*/ 64054 w 10080264"/>
                <a:gd name="connsiteY6327" fmla="*/ 420870 h 3652478"/>
                <a:gd name="connsiteX6328" fmla="*/ 72690 w 10080264"/>
                <a:gd name="connsiteY6328" fmla="*/ 405389 h 3652478"/>
                <a:gd name="connsiteX6329" fmla="*/ 83126 w 10080264"/>
                <a:gd name="connsiteY6329" fmla="*/ 389548 h 3652478"/>
                <a:gd name="connsiteX6330" fmla="*/ 95001 w 10080264"/>
                <a:gd name="connsiteY6330" fmla="*/ 374067 h 3652478"/>
                <a:gd name="connsiteX6331" fmla="*/ 107236 w 10080264"/>
                <a:gd name="connsiteY6331" fmla="*/ 361826 h 3652478"/>
                <a:gd name="connsiteX6332" fmla="*/ 126308 w 10080264"/>
                <a:gd name="connsiteY6332" fmla="*/ 337704 h 3652478"/>
                <a:gd name="connsiteX6333" fmla="*/ 143582 w 10080264"/>
                <a:gd name="connsiteY6333" fmla="*/ 311782 h 3652478"/>
                <a:gd name="connsiteX6334" fmla="*/ 160855 w 10080264"/>
                <a:gd name="connsiteY6334" fmla="*/ 284060 h 3652478"/>
                <a:gd name="connsiteX6335" fmla="*/ 176688 w 10080264"/>
                <a:gd name="connsiteY6335" fmla="*/ 252738 h 3652478"/>
                <a:gd name="connsiteX6336" fmla="*/ 179927 w 10080264"/>
                <a:gd name="connsiteY6336" fmla="*/ 245898 h 3652478"/>
                <a:gd name="connsiteX6337" fmla="*/ 187124 w 10080264"/>
                <a:gd name="connsiteY6337" fmla="*/ 244458 h 3652478"/>
                <a:gd name="connsiteX6338" fmla="*/ 202598 w 10080264"/>
                <a:gd name="connsiteY6338" fmla="*/ 240857 h 3652478"/>
                <a:gd name="connsiteX6339" fmla="*/ 216272 w 10080264"/>
                <a:gd name="connsiteY6339" fmla="*/ 234017 h 3652478"/>
                <a:gd name="connsiteX6340" fmla="*/ 228507 w 10080264"/>
                <a:gd name="connsiteY6340" fmla="*/ 223576 h 3652478"/>
                <a:gd name="connsiteX6341" fmla="*/ 235344 w 10080264"/>
                <a:gd name="connsiteY6341" fmla="*/ 211335 h 3652478"/>
                <a:gd name="connsiteX6342" fmla="*/ 247220 w 10080264"/>
                <a:gd name="connsiteY6342" fmla="*/ 192254 h 3652478"/>
                <a:gd name="connsiteX6343" fmla="*/ 263053 w 10080264"/>
                <a:gd name="connsiteY6343" fmla="*/ 174973 h 3652478"/>
                <a:gd name="connsiteX6344" fmla="*/ 280326 w 10080264"/>
                <a:gd name="connsiteY6344" fmla="*/ 162732 h 3652478"/>
                <a:gd name="connsiteX6345" fmla="*/ 299398 w 10080264"/>
                <a:gd name="connsiteY6345" fmla="*/ 152291 h 3652478"/>
                <a:gd name="connsiteX6346" fmla="*/ 333944 w 10080264"/>
                <a:gd name="connsiteY6346" fmla="*/ 135010 h 3652478"/>
                <a:gd name="connsiteX6347" fmla="*/ 370290 w 10080264"/>
                <a:gd name="connsiteY6347" fmla="*/ 119529 h 3652478"/>
                <a:gd name="connsiteX6348" fmla="*/ 375328 w 10080264"/>
                <a:gd name="connsiteY6348" fmla="*/ 117729 h 3652478"/>
                <a:gd name="connsiteX6349" fmla="*/ 411673 w 10080264"/>
                <a:gd name="connsiteY6349" fmla="*/ 100447 h 3652478"/>
                <a:gd name="connsiteX6350" fmla="*/ 449818 w 10080264"/>
                <a:gd name="connsiteY6350" fmla="*/ 83166 h 3652478"/>
                <a:gd name="connsiteX6351" fmla="*/ 512072 w 10080264"/>
                <a:gd name="connsiteY6351" fmla="*/ 65885 h 3652478"/>
                <a:gd name="connsiteX6352" fmla="*/ 571088 w 10080264"/>
                <a:gd name="connsiteY6352" fmla="*/ 50404 h 3652478"/>
                <a:gd name="connsiteX6353" fmla="*/ 600597 w 10080264"/>
                <a:gd name="connsiteY6353" fmla="*/ 41403 h 3652478"/>
                <a:gd name="connsiteX6354" fmla="*/ 628305 w 10080264"/>
                <a:gd name="connsiteY6354" fmla="*/ 31322 h 3652478"/>
                <a:gd name="connsiteX6355" fmla="*/ 652415 w 10080264"/>
                <a:gd name="connsiteY6355" fmla="*/ 19081 h 3652478"/>
                <a:gd name="connsiteX6356" fmla="*/ 674726 w 10080264"/>
                <a:gd name="connsiteY6356" fmla="*/ 3600 h 365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Lst>
              <a:rect l="l" t="t" r="r" b="b"/>
              <a:pathLst>
                <a:path w="10080264" h="3652478">
                  <a:moveTo>
                    <a:pt x="8615302" y="3539818"/>
                  </a:moveTo>
                  <a:lnTo>
                    <a:pt x="8592975" y="3550256"/>
                  </a:lnTo>
                  <a:lnTo>
                    <a:pt x="8606660" y="3550256"/>
                  </a:lnTo>
                  <a:lnTo>
                    <a:pt x="8611701" y="3545217"/>
                  </a:lnTo>
                  <a:close/>
                  <a:moveTo>
                    <a:pt x="8649874" y="3526140"/>
                  </a:moveTo>
                  <a:lnTo>
                    <a:pt x="8641231" y="3527940"/>
                  </a:lnTo>
                  <a:lnTo>
                    <a:pt x="8648073" y="3529380"/>
                  </a:lnTo>
                  <a:close/>
                  <a:moveTo>
                    <a:pt x="8587573" y="3463871"/>
                  </a:moveTo>
                  <a:lnTo>
                    <a:pt x="8535716" y="3487987"/>
                  </a:lnTo>
                  <a:lnTo>
                    <a:pt x="8482059" y="3513903"/>
                  </a:lnTo>
                  <a:lnTo>
                    <a:pt x="8492142" y="3513903"/>
                  </a:lnTo>
                  <a:lnTo>
                    <a:pt x="8500785" y="3517502"/>
                  </a:lnTo>
                  <a:close/>
                  <a:moveTo>
                    <a:pt x="8326128" y="3370288"/>
                  </a:moveTo>
                  <a:lnTo>
                    <a:pt x="8317485" y="3375687"/>
                  </a:lnTo>
                  <a:lnTo>
                    <a:pt x="8284714" y="3392604"/>
                  </a:lnTo>
                  <a:lnTo>
                    <a:pt x="8251583" y="3408441"/>
                  </a:lnTo>
                  <a:lnTo>
                    <a:pt x="8251583" y="3411681"/>
                  </a:lnTo>
                  <a:lnTo>
                    <a:pt x="8284714" y="3401242"/>
                  </a:lnTo>
                  <a:lnTo>
                    <a:pt x="8296598" y="3396203"/>
                  </a:lnTo>
                  <a:lnTo>
                    <a:pt x="8305241" y="3391164"/>
                  </a:lnTo>
                  <a:lnTo>
                    <a:pt x="8313884" y="3385765"/>
                  </a:lnTo>
                  <a:lnTo>
                    <a:pt x="8319285" y="3380726"/>
                  </a:lnTo>
                  <a:lnTo>
                    <a:pt x="8317485" y="3375687"/>
                  </a:lnTo>
                  <a:lnTo>
                    <a:pt x="8321086" y="3378926"/>
                  </a:lnTo>
                  <a:lnTo>
                    <a:pt x="8322526" y="3377127"/>
                  </a:lnTo>
                  <a:close/>
                  <a:moveTo>
                    <a:pt x="8371142" y="3367048"/>
                  </a:moveTo>
                  <a:lnTo>
                    <a:pt x="8360699" y="3372087"/>
                  </a:lnTo>
                  <a:lnTo>
                    <a:pt x="8362500" y="3372087"/>
                  </a:lnTo>
                  <a:lnTo>
                    <a:pt x="8371142" y="3368488"/>
                  </a:lnTo>
                  <a:close/>
                  <a:moveTo>
                    <a:pt x="8343413" y="3359850"/>
                  </a:moveTo>
                  <a:lnTo>
                    <a:pt x="8327928" y="3370288"/>
                  </a:lnTo>
                  <a:lnTo>
                    <a:pt x="8334770" y="3370288"/>
                  </a:lnTo>
                  <a:lnTo>
                    <a:pt x="8339812" y="3370288"/>
                  </a:lnTo>
                  <a:lnTo>
                    <a:pt x="8341613" y="3365249"/>
                  </a:lnTo>
                  <a:close/>
                  <a:moveTo>
                    <a:pt x="8847579" y="3358410"/>
                  </a:moveTo>
                  <a:lnTo>
                    <a:pt x="8784918" y="3380726"/>
                  </a:lnTo>
                  <a:lnTo>
                    <a:pt x="8814448" y="3375687"/>
                  </a:lnTo>
                  <a:lnTo>
                    <a:pt x="8845778" y="3372087"/>
                  </a:lnTo>
                  <a:close/>
                  <a:moveTo>
                    <a:pt x="8549401" y="3332494"/>
                  </a:moveTo>
                  <a:lnTo>
                    <a:pt x="8530315" y="3342573"/>
                  </a:lnTo>
                  <a:lnTo>
                    <a:pt x="8542559" y="3354811"/>
                  </a:lnTo>
                  <a:lnTo>
                    <a:pt x="8544359" y="3354811"/>
                  </a:lnTo>
                  <a:lnTo>
                    <a:pt x="8544359" y="3351211"/>
                  </a:lnTo>
                  <a:lnTo>
                    <a:pt x="8544359" y="3347972"/>
                  </a:lnTo>
                  <a:lnTo>
                    <a:pt x="8542559" y="3344372"/>
                  </a:lnTo>
                  <a:lnTo>
                    <a:pt x="8538957" y="3342573"/>
                  </a:lnTo>
                  <a:lnTo>
                    <a:pt x="8535716" y="3341133"/>
                  </a:lnTo>
                  <a:lnTo>
                    <a:pt x="8540758" y="3341133"/>
                  </a:lnTo>
                  <a:lnTo>
                    <a:pt x="8547960" y="3339333"/>
                  </a:lnTo>
                  <a:close/>
                  <a:moveTo>
                    <a:pt x="8599817" y="3304419"/>
                  </a:moveTo>
                  <a:lnTo>
                    <a:pt x="8598017" y="3306219"/>
                  </a:lnTo>
                  <a:lnTo>
                    <a:pt x="8599817" y="3306219"/>
                  </a:lnTo>
                  <a:close/>
                  <a:moveTo>
                    <a:pt x="8313884" y="3299380"/>
                  </a:moveTo>
                  <a:lnTo>
                    <a:pt x="8313884" y="3301180"/>
                  </a:lnTo>
                  <a:lnTo>
                    <a:pt x="8321086" y="3313058"/>
                  </a:lnTo>
                  <a:close/>
                  <a:moveTo>
                    <a:pt x="8895835" y="3248989"/>
                  </a:moveTo>
                  <a:lnTo>
                    <a:pt x="8850820" y="3269865"/>
                  </a:lnTo>
                  <a:lnTo>
                    <a:pt x="8852620" y="3269865"/>
                  </a:lnTo>
                  <a:lnTo>
                    <a:pt x="8868106" y="3271665"/>
                  </a:lnTo>
                  <a:lnTo>
                    <a:pt x="8882150" y="3274905"/>
                  </a:lnTo>
                  <a:lnTo>
                    <a:pt x="8888992" y="3261227"/>
                  </a:lnTo>
                  <a:close/>
                  <a:moveTo>
                    <a:pt x="8558044" y="3240351"/>
                  </a:moveTo>
                  <a:lnTo>
                    <a:pt x="8549401" y="3242150"/>
                  </a:lnTo>
                  <a:lnTo>
                    <a:pt x="8538957" y="3245750"/>
                  </a:lnTo>
                  <a:lnTo>
                    <a:pt x="8500785" y="3266266"/>
                  </a:lnTo>
                  <a:lnTo>
                    <a:pt x="8449288" y="3297581"/>
                  </a:lnTo>
                  <a:lnTo>
                    <a:pt x="8395270" y="3330695"/>
                  </a:lnTo>
                  <a:lnTo>
                    <a:pt x="8383386" y="3337534"/>
                  </a:lnTo>
                  <a:lnTo>
                    <a:pt x="8350256" y="3356610"/>
                  </a:lnTo>
                  <a:lnTo>
                    <a:pt x="8362500" y="3353011"/>
                  </a:lnTo>
                  <a:lnTo>
                    <a:pt x="8367541" y="3363449"/>
                  </a:lnTo>
                  <a:lnTo>
                    <a:pt x="8397071" y="3342573"/>
                  </a:lnTo>
                  <a:lnTo>
                    <a:pt x="8412556" y="3332494"/>
                  </a:lnTo>
                  <a:lnTo>
                    <a:pt x="8445687" y="3306219"/>
                  </a:lnTo>
                  <a:lnTo>
                    <a:pt x="8459371" y="3295781"/>
                  </a:lnTo>
                  <a:lnTo>
                    <a:pt x="8478458" y="3290742"/>
                  </a:lnTo>
                  <a:lnTo>
                    <a:pt x="8487100" y="3288942"/>
                  </a:lnTo>
                  <a:lnTo>
                    <a:pt x="8495743" y="3290742"/>
                  </a:lnTo>
                  <a:lnTo>
                    <a:pt x="8495743" y="3288942"/>
                  </a:lnTo>
                  <a:lnTo>
                    <a:pt x="8523472" y="3271665"/>
                  </a:lnTo>
                  <a:lnTo>
                    <a:pt x="8553002" y="3252588"/>
                  </a:lnTo>
                  <a:lnTo>
                    <a:pt x="8568487" y="3242150"/>
                  </a:lnTo>
                  <a:lnTo>
                    <a:pt x="8567047" y="3242150"/>
                  </a:lnTo>
                  <a:close/>
                  <a:moveTo>
                    <a:pt x="8426600" y="3228473"/>
                  </a:moveTo>
                  <a:lnTo>
                    <a:pt x="8409315" y="3230272"/>
                  </a:lnTo>
                  <a:lnTo>
                    <a:pt x="8353857" y="3242150"/>
                  </a:lnTo>
                  <a:lnTo>
                    <a:pt x="8339812" y="3245750"/>
                  </a:lnTo>
                  <a:lnTo>
                    <a:pt x="8327928" y="3248989"/>
                  </a:lnTo>
                  <a:lnTo>
                    <a:pt x="8313884" y="3252588"/>
                  </a:lnTo>
                  <a:lnTo>
                    <a:pt x="8300199" y="3256188"/>
                  </a:lnTo>
                  <a:lnTo>
                    <a:pt x="8251583" y="3264826"/>
                  </a:lnTo>
                  <a:lnTo>
                    <a:pt x="8251583" y="3271665"/>
                  </a:lnTo>
                  <a:lnTo>
                    <a:pt x="8251583" y="3276704"/>
                  </a:lnTo>
                  <a:lnTo>
                    <a:pt x="8248342" y="3288942"/>
                  </a:lnTo>
                  <a:lnTo>
                    <a:pt x="8248342" y="3302980"/>
                  </a:lnTo>
                  <a:lnTo>
                    <a:pt x="8248342" y="3306219"/>
                  </a:lnTo>
                  <a:lnTo>
                    <a:pt x="8246542" y="3316657"/>
                  </a:lnTo>
                  <a:lnTo>
                    <a:pt x="8246542" y="3322056"/>
                  </a:lnTo>
                  <a:lnTo>
                    <a:pt x="8248342" y="3323496"/>
                  </a:lnTo>
                  <a:lnTo>
                    <a:pt x="8251583" y="3322056"/>
                  </a:lnTo>
                  <a:lnTo>
                    <a:pt x="8284714" y="3311618"/>
                  </a:lnTo>
                  <a:lnTo>
                    <a:pt x="8296598" y="3308019"/>
                  </a:lnTo>
                  <a:lnTo>
                    <a:pt x="8256985" y="3287142"/>
                  </a:lnTo>
                  <a:lnTo>
                    <a:pt x="8331169" y="3287142"/>
                  </a:lnTo>
                  <a:lnTo>
                    <a:pt x="8332970" y="3276704"/>
                  </a:lnTo>
                  <a:lnTo>
                    <a:pt x="8338372" y="3269865"/>
                  </a:lnTo>
                  <a:lnTo>
                    <a:pt x="8341613" y="3264826"/>
                  </a:lnTo>
                  <a:lnTo>
                    <a:pt x="8348455" y="3263027"/>
                  </a:lnTo>
                  <a:lnTo>
                    <a:pt x="8357098" y="3261227"/>
                  </a:lnTo>
                  <a:lnTo>
                    <a:pt x="8367541" y="3261227"/>
                  </a:lnTo>
                  <a:lnTo>
                    <a:pt x="8388428" y="3264826"/>
                  </a:lnTo>
                  <a:lnTo>
                    <a:pt x="8390228" y="3257628"/>
                  </a:lnTo>
                  <a:lnTo>
                    <a:pt x="8395270" y="3252588"/>
                  </a:lnTo>
                  <a:lnTo>
                    <a:pt x="8400672" y="3248989"/>
                  </a:lnTo>
                  <a:lnTo>
                    <a:pt x="8407514" y="3245750"/>
                  </a:lnTo>
                  <a:lnTo>
                    <a:pt x="8414356" y="3240351"/>
                  </a:lnTo>
                  <a:close/>
                  <a:moveTo>
                    <a:pt x="8728020" y="3145327"/>
                  </a:moveTo>
                  <a:lnTo>
                    <a:pt x="8681204" y="3173042"/>
                  </a:lnTo>
                  <a:lnTo>
                    <a:pt x="8632588" y="3200758"/>
                  </a:lnTo>
                  <a:lnTo>
                    <a:pt x="8637630" y="3202557"/>
                  </a:lnTo>
                  <a:lnTo>
                    <a:pt x="8643032" y="3202557"/>
                  </a:lnTo>
                  <a:lnTo>
                    <a:pt x="8651674" y="3200758"/>
                  </a:lnTo>
                  <a:lnTo>
                    <a:pt x="8660317" y="3198958"/>
                  </a:lnTo>
                  <a:lnTo>
                    <a:pt x="8668960" y="3195718"/>
                  </a:lnTo>
                  <a:lnTo>
                    <a:pt x="8679404" y="3188520"/>
                  </a:lnTo>
                  <a:lnTo>
                    <a:pt x="8698490" y="3174842"/>
                  </a:lnTo>
                  <a:lnTo>
                    <a:pt x="8715776" y="3160805"/>
                  </a:lnTo>
                  <a:lnTo>
                    <a:pt x="8729820" y="3147127"/>
                  </a:lnTo>
                  <a:close/>
                  <a:moveTo>
                    <a:pt x="8953094" y="3131290"/>
                  </a:moveTo>
                  <a:lnTo>
                    <a:pt x="8951293" y="3133089"/>
                  </a:lnTo>
                  <a:lnTo>
                    <a:pt x="8953094" y="3133089"/>
                  </a:lnTo>
                  <a:close/>
                  <a:moveTo>
                    <a:pt x="8945891" y="3032667"/>
                  </a:moveTo>
                  <a:lnTo>
                    <a:pt x="8828492" y="3091697"/>
                  </a:lnTo>
                  <a:lnTo>
                    <a:pt x="8814448" y="3098536"/>
                  </a:lnTo>
                  <a:lnTo>
                    <a:pt x="8750347" y="3131290"/>
                  </a:lnTo>
                  <a:lnTo>
                    <a:pt x="8765832" y="3124451"/>
                  </a:lnTo>
                  <a:lnTo>
                    <a:pt x="8765832" y="3128050"/>
                  </a:lnTo>
                  <a:lnTo>
                    <a:pt x="8784918" y="3121212"/>
                  </a:lnTo>
                  <a:lnTo>
                    <a:pt x="8804004" y="3112573"/>
                  </a:lnTo>
                  <a:lnTo>
                    <a:pt x="8821290" y="3102135"/>
                  </a:lnTo>
                  <a:lnTo>
                    <a:pt x="8837135" y="3091697"/>
                  </a:lnTo>
                  <a:lnTo>
                    <a:pt x="8856222" y="3079459"/>
                  </a:lnTo>
                  <a:lnTo>
                    <a:pt x="8876748" y="3069381"/>
                  </a:lnTo>
                  <a:lnTo>
                    <a:pt x="8902677" y="3060742"/>
                  </a:lnTo>
                  <a:lnTo>
                    <a:pt x="8932207" y="3055343"/>
                  </a:lnTo>
                  <a:lnTo>
                    <a:pt x="8939049" y="3043105"/>
                  </a:lnTo>
                  <a:close/>
                  <a:moveTo>
                    <a:pt x="8755388" y="2965359"/>
                  </a:moveTo>
                  <a:lnTo>
                    <a:pt x="8736662" y="2975797"/>
                  </a:lnTo>
                  <a:lnTo>
                    <a:pt x="8741704" y="2977237"/>
                  </a:lnTo>
                  <a:lnTo>
                    <a:pt x="8746746" y="2977237"/>
                  </a:lnTo>
                  <a:lnTo>
                    <a:pt x="8750347" y="2977237"/>
                  </a:lnTo>
                  <a:lnTo>
                    <a:pt x="8752148" y="2972198"/>
                  </a:lnTo>
                  <a:close/>
                  <a:moveTo>
                    <a:pt x="8809046" y="2935844"/>
                  </a:moveTo>
                  <a:lnTo>
                    <a:pt x="8779876" y="2951681"/>
                  </a:lnTo>
                  <a:lnTo>
                    <a:pt x="8784918" y="2951681"/>
                  </a:lnTo>
                  <a:lnTo>
                    <a:pt x="8789960" y="2953121"/>
                  </a:lnTo>
                  <a:close/>
                  <a:moveTo>
                    <a:pt x="9048165" y="2899491"/>
                  </a:moveTo>
                  <a:lnTo>
                    <a:pt x="9034480" y="2908129"/>
                  </a:lnTo>
                  <a:lnTo>
                    <a:pt x="9018635" y="2914968"/>
                  </a:lnTo>
                  <a:lnTo>
                    <a:pt x="9025837" y="2918567"/>
                  </a:lnTo>
                  <a:lnTo>
                    <a:pt x="9030879" y="2923966"/>
                  </a:lnTo>
                  <a:lnTo>
                    <a:pt x="9034480" y="2930805"/>
                  </a:lnTo>
                  <a:lnTo>
                    <a:pt x="9037721" y="2939444"/>
                  </a:lnTo>
                  <a:lnTo>
                    <a:pt x="9043123" y="2932605"/>
                  </a:lnTo>
                  <a:lnTo>
                    <a:pt x="9044564" y="2922167"/>
                  </a:lnTo>
                  <a:lnTo>
                    <a:pt x="9048165" y="2909929"/>
                  </a:lnTo>
                  <a:close/>
                  <a:moveTo>
                    <a:pt x="8847579" y="2779992"/>
                  </a:moveTo>
                  <a:lnTo>
                    <a:pt x="8833534" y="2787190"/>
                  </a:lnTo>
                  <a:lnTo>
                    <a:pt x="8809046" y="2799068"/>
                  </a:lnTo>
                  <a:lnTo>
                    <a:pt x="8786719" y="2813106"/>
                  </a:lnTo>
                  <a:lnTo>
                    <a:pt x="8769433" y="2828583"/>
                  </a:lnTo>
                  <a:lnTo>
                    <a:pt x="8753948" y="2847660"/>
                  </a:lnTo>
                  <a:lnTo>
                    <a:pt x="8781317" y="2828583"/>
                  </a:lnTo>
                  <a:lnTo>
                    <a:pt x="8810847" y="2806267"/>
                  </a:lnTo>
                  <a:close/>
                  <a:moveTo>
                    <a:pt x="9089578" y="2643216"/>
                  </a:moveTo>
                  <a:lnTo>
                    <a:pt x="9093180" y="2648615"/>
                  </a:lnTo>
                  <a:lnTo>
                    <a:pt x="9094980" y="2648615"/>
                  </a:lnTo>
                  <a:lnTo>
                    <a:pt x="9091379" y="2643216"/>
                  </a:lnTo>
                  <a:close/>
                  <a:moveTo>
                    <a:pt x="9138194" y="2634577"/>
                  </a:moveTo>
                  <a:lnTo>
                    <a:pt x="9122709" y="2641776"/>
                  </a:lnTo>
                  <a:lnTo>
                    <a:pt x="9134953" y="2639976"/>
                  </a:lnTo>
                  <a:close/>
                  <a:moveTo>
                    <a:pt x="2240148" y="2617688"/>
                  </a:moveTo>
                  <a:lnTo>
                    <a:pt x="2222870" y="2626327"/>
                  </a:lnTo>
                  <a:lnTo>
                    <a:pt x="2214230" y="2629926"/>
                  </a:lnTo>
                  <a:lnTo>
                    <a:pt x="2226469" y="2629926"/>
                  </a:lnTo>
                  <a:lnTo>
                    <a:pt x="2235108" y="2629926"/>
                  </a:lnTo>
                  <a:close/>
                  <a:moveTo>
                    <a:pt x="3865395" y="2615888"/>
                  </a:moveTo>
                  <a:lnTo>
                    <a:pt x="3858556" y="2619487"/>
                  </a:lnTo>
                  <a:lnTo>
                    <a:pt x="3851716" y="2623087"/>
                  </a:lnTo>
                  <a:lnTo>
                    <a:pt x="3862155" y="2626327"/>
                  </a:lnTo>
                  <a:close/>
                  <a:moveTo>
                    <a:pt x="429306" y="2615589"/>
                  </a:moveTo>
                  <a:lnTo>
                    <a:pt x="411673" y="2629630"/>
                  </a:lnTo>
                  <a:lnTo>
                    <a:pt x="423908" y="2631430"/>
                  </a:lnTo>
                  <a:lnTo>
                    <a:pt x="434344" y="2629630"/>
                  </a:lnTo>
                  <a:lnTo>
                    <a:pt x="430745" y="2622790"/>
                  </a:lnTo>
                  <a:close/>
                  <a:moveTo>
                    <a:pt x="6207143" y="2608731"/>
                  </a:moveTo>
                  <a:lnTo>
                    <a:pt x="6189498" y="2619173"/>
                  </a:lnTo>
                  <a:lnTo>
                    <a:pt x="6182656" y="2624214"/>
                  </a:lnTo>
                  <a:lnTo>
                    <a:pt x="6177614" y="2629615"/>
                  </a:lnTo>
                  <a:lnTo>
                    <a:pt x="6189498" y="2627815"/>
                  </a:lnTo>
                  <a:lnTo>
                    <a:pt x="6199941" y="2626014"/>
                  </a:lnTo>
                  <a:lnTo>
                    <a:pt x="6208583" y="2626014"/>
                  </a:lnTo>
                  <a:lnTo>
                    <a:pt x="6207143" y="2617373"/>
                  </a:lnTo>
                  <a:close/>
                  <a:moveTo>
                    <a:pt x="6593174" y="2589647"/>
                  </a:moveTo>
                  <a:lnTo>
                    <a:pt x="6563645" y="2600089"/>
                  </a:lnTo>
                  <a:lnTo>
                    <a:pt x="6534117" y="2614132"/>
                  </a:lnTo>
                  <a:lnTo>
                    <a:pt x="6546360" y="2608731"/>
                  </a:lnTo>
                  <a:lnTo>
                    <a:pt x="6570487" y="2601890"/>
                  </a:lnTo>
                  <a:close/>
                  <a:moveTo>
                    <a:pt x="3469072" y="2586732"/>
                  </a:moveTo>
                  <a:lnTo>
                    <a:pt x="3434515" y="2605449"/>
                  </a:lnTo>
                  <a:lnTo>
                    <a:pt x="3458633" y="2605449"/>
                  </a:lnTo>
                  <a:close/>
                  <a:moveTo>
                    <a:pt x="2439209" y="2586732"/>
                  </a:moveTo>
                  <a:lnTo>
                    <a:pt x="2406452" y="2604010"/>
                  </a:lnTo>
                  <a:lnTo>
                    <a:pt x="2375135" y="2623087"/>
                  </a:lnTo>
                  <a:lnTo>
                    <a:pt x="2385574" y="2619487"/>
                  </a:lnTo>
                  <a:lnTo>
                    <a:pt x="2397813" y="2614448"/>
                  </a:lnTo>
                  <a:lnTo>
                    <a:pt x="2408252" y="2607249"/>
                  </a:lnTo>
                  <a:lnTo>
                    <a:pt x="2418691" y="2600410"/>
                  </a:lnTo>
                  <a:close/>
                  <a:moveTo>
                    <a:pt x="4071655" y="2581332"/>
                  </a:moveTo>
                  <a:lnTo>
                    <a:pt x="4034939" y="2595011"/>
                  </a:lnTo>
                  <a:lnTo>
                    <a:pt x="4024860" y="2600410"/>
                  </a:lnTo>
                  <a:lnTo>
                    <a:pt x="4009021" y="2605449"/>
                  </a:lnTo>
                  <a:lnTo>
                    <a:pt x="3995343" y="2614448"/>
                  </a:lnTo>
                  <a:lnTo>
                    <a:pt x="3983104" y="2623087"/>
                  </a:lnTo>
                  <a:lnTo>
                    <a:pt x="3971225" y="2633526"/>
                  </a:lnTo>
                  <a:lnTo>
                    <a:pt x="3983104" y="2631726"/>
                  </a:lnTo>
                  <a:lnTo>
                    <a:pt x="3997143" y="2628126"/>
                  </a:lnTo>
                  <a:lnTo>
                    <a:pt x="4009021" y="2623087"/>
                  </a:lnTo>
                  <a:lnTo>
                    <a:pt x="4021260" y="2615888"/>
                  </a:lnTo>
                  <a:lnTo>
                    <a:pt x="4045378" y="2598610"/>
                  </a:lnTo>
                  <a:close/>
                  <a:moveTo>
                    <a:pt x="7869379" y="2570564"/>
                  </a:moveTo>
                  <a:lnTo>
                    <a:pt x="7839851" y="2582806"/>
                  </a:lnTo>
                  <a:lnTo>
                    <a:pt x="7813563" y="2594688"/>
                  </a:lnTo>
                  <a:lnTo>
                    <a:pt x="7791237" y="2606931"/>
                  </a:lnTo>
                  <a:lnTo>
                    <a:pt x="7775753" y="2617373"/>
                  </a:lnTo>
                  <a:lnTo>
                    <a:pt x="7810323" y="2612332"/>
                  </a:lnTo>
                  <a:lnTo>
                    <a:pt x="7820765" y="2610531"/>
                  </a:lnTo>
                  <a:lnTo>
                    <a:pt x="7829408" y="2608731"/>
                  </a:lnTo>
                  <a:lnTo>
                    <a:pt x="7838050" y="2605130"/>
                  </a:lnTo>
                  <a:lnTo>
                    <a:pt x="7846693" y="2600089"/>
                  </a:lnTo>
                  <a:lnTo>
                    <a:pt x="7853535" y="2594688"/>
                  </a:lnTo>
                  <a:lnTo>
                    <a:pt x="7858936" y="2587847"/>
                  </a:lnTo>
                  <a:lnTo>
                    <a:pt x="7863978" y="2581006"/>
                  </a:lnTo>
                  <a:close/>
                  <a:moveTo>
                    <a:pt x="939579" y="2569146"/>
                  </a:moveTo>
                  <a:lnTo>
                    <a:pt x="916908" y="2584627"/>
                  </a:lnTo>
                  <a:lnTo>
                    <a:pt x="898196" y="2601908"/>
                  </a:lnTo>
                  <a:lnTo>
                    <a:pt x="905033" y="2601908"/>
                  </a:lnTo>
                  <a:lnTo>
                    <a:pt x="908272" y="2600108"/>
                  </a:lnTo>
                  <a:lnTo>
                    <a:pt x="911871" y="2594708"/>
                  </a:lnTo>
                  <a:lnTo>
                    <a:pt x="925545" y="2581027"/>
                  </a:lnTo>
                  <a:close/>
                  <a:moveTo>
                    <a:pt x="3812120" y="2564415"/>
                  </a:moveTo>
                  <a:lnTo>
                    <a:pt x="3699451" y="2619487"/>
                  </a:lnTo>
                  <a:lnTo>
                    <a:pt x="3714929" y="2619487"/>
                  </a:lnTo>
                  <a:lnTo>
                    <a:pt x="3719969" y="2617688"/>
                  </a:lnTo>
                  <a:close/>
                  <a:moveTo>
                    <a:pt x="138543" y="2559065"/>
                  </a:moveTo>
                  <a:lnTo>
                    <a:pt x="133146" y="2560865"/>
                  </a:lnTo>
                  <a:lnTo>
                    <a:pt x="128108" y="2581027"/>
                  </a:lnTo>
                  <a:lnTo>
                    <a:pt x="128108" y="2582827"/>
                  </a:lnTo>
                  <a:lnTo>
                    <a:pt x="129907" y="2579226"/>
                  </a:lnTo>
                  <a:lnTo>
                    <a:pt x="133146" y="2569146"/>
                  </a:lnTo>
                  <a:close/>
                  <a:moveTo>
                    <a:pt x="1365287" y="2552224"/>
                  </a:moveTo>
                  <a:lnTo>
                    <a:pt x="1359889" y="2555465"/>
                  </a:lnTo>
                  <a:lnTo>
                    <a:pt x="1363488" y="2553665"/>
                  </a:lnTo>
                  <a:close/>
                  <a:moveTo>
                    <a:pt x="5158252" y="2538411"/>
                  </a:moveTo>
                  <a:lnTo>
                    <a:pt x="5101346" y="2589899"/>
                  </a:lnTo>
                  <a:lnTo>
                    <a:pt x="5097744" y="2591699"/>
                  </a:lnTo>
                  <a:lnTo>
                    <a:pt x="5092702" y="2596740"/>
                  </a:lnTo>
                  <a:lnTo>
                    <a:pt x="5084058" y="2603941"/>
                  </a:lnTo>
                  <a:lnTo>
                    <a:pt x="5095944" y="2598540"/>
                  </a:lnTo>
                  <a:lnTo>
                    <a:pt x="5108189" y="2593500"/>
                  </a:lnTo>
                  <a:lnTo>
                    <a:pt x="5118634" y="2584858"/>
                  </a:lnTo>
                  <a:lnTo>
                    <a:pt x="5128719" y="2572617"/>
                  </a:lnTo>
                  <a:close/>
                  <a:moveTo>
                    <a:pt x="1391196" y="2534943"/>
                  </a:moveTo>
                  <a:lnTo>
                    <a:pt x="1366726" y="2550424"/>
                  </a:lnTo>
                  <a:lnTo>
                    <a:pt x="1370325" y="2550424"/>
                  </a:lnTo>
                  <a:lnTo>
                    <a:pt x="1378961" y="2545024"/>
                  </a:lnTo>
                  <a:close/>
                  <a:moveTo>
                    <a:pt x="1168087" y="2526303"/>
                  </a:moveTo>
                  <a:lnTo>
                    <a:pt x="1168087" y="2527743"/>
                  </a:lnTo>
                  <a:lnTo>
                    <a:pt x="1169886" y="2526303"/>
                  </a:lnTo>
                  <a:close/>
                  <a:moveTo>
                    <a:pt x="3444954" y="2521220"/>
                  </a:moveTo>
                  <a:lnTo>
                    <a:pt x="3442150" y="2523229"/>
                  </a:lnTo>
                  <a:lnTo>
                    <a:pt x="3434515" y="2524820"/>
                  </a:lnTo>
                  <a:lnTo>
                    <a:pt x="3424076" y="2528059"/>
                  </a:lnTo>
                  <a:lnTo>
                    <a:pt x="3405358" y="2538498"/>
                  </a:lnTo>
                  <a:lnTo>
                    <a:pt x="3420837" y="2538498"/>
                  </a:lnTo>
                  <a:lnTo>
                    <a:pt x="3442150" y="2523229"/>
                  </a:lnTo>
                  <a:lnTo>
                    <a:pt x="3443155" y="2523020"/>
                  </a:lnTo>
                  <a:close/>
                  <a:moveTo>
                    <a:pt x="1154412" y="2519102"/>
                  </a:moveTo>
                  <a:lnTo>
                    <a:pt x="1109071" y="2541784"/>
                  </a:lnTo>
                  <a:lnTo>
                    <a:pt x="1091798" y="2559065"/>
                  </a:lnTo>
                  <a:lnTo>
                    <a:pt x="1077763" y="2572386"/>
                  </a:lnTo>
                  <a:lnTo>
                    <a:pt x="1067687" y="2581027"/>
                  </a:lnTo>
                  <a:lnTo>
                    <a:pt x="1062289" y="2584627"/>
                  </a:lnTo>
                  <a:lnTo>
                    <a:pt x="1057252" y="2587867"/>
                  </a:lnTo>
                  <a:lnTo>
                    <a:pt x="1048615" y="2591467"/>
                  </a:lnTo>
                  <a:lnTo>
                    <a:pt x="1043577" y="2593267"/>
                  </a:lnTo>
                  <a:lnTo>
                    <a:pt x="1029543" y="2606948"/>
                  </a:lnTo>
                  <a:lnTo>
                    <a:pt x="1034941" y="2605148"/>
                  </a:lnTo>
                  <a:lnTo>
                    <a:pt x="1046816" y="2600108"/>
                  </a:lnTo>
                  <a:lnTo>
                    <a:pt x="1062289" y="2594708"/>
                  </a:lnTo>
                  <a:lnTo>
                    <a:pt x="1067687" y="2593267"/>
                  </a:lnTo>
                  <a:lnTo>
                    <a:pt x="1083161" y="2593267"/>
                  </a:lnTo>
                  <a:lnTo>
                    <a:pt x="1084960" y="2589667"/>
                  </a:lnTo>
                  <a:lnTo>
                    <a:pt x="1086760" y="2586427"/>
                  </a:lnTo>
                  <a:lnTo>
                    <a:pt x="1086760" y="2574186"/>
                  </a:lnTo>
                  <a:lnTo>
                    <a:pt x="1096835" y="2574186"/>
                  </a:lnTo>
                  <a:lnTo>
                    <a:pt x="1112669" y="2574186"/>
                  </a:lnTo>
                  <a:lnTo>
                    <a:pt x="1115908" y="2572386"/>
                  </a:lnTo>
                  <a:lnTo>
                    <a:pt x="1114468" y="2569146"/>
                  </a:lnTo>
                  <a:lnTo>
                    <a:pt x="1110870" y="2567346"/>
                  </a:lnTo>
                  <a:lnTo>
                    <a:pt x="1107271" y="2564105"/>
                  </a:lnTo>
                  <a:lnTo>
                    <a:pt x="1104033" y="2564105"/>
                  </a:lnTo>
                  <a:lnTo>
                    <a:pt x="1100434" y="2567346"/>
                  </a:lnTo>
                  <a:lnTo>
                    <a:pt x="1098635" y="2570586"/>
                  </a:lnTo>
                  <a:lnTo>
                    <a:pt x="1096835" y="2574186"/>
                  </a:lnTo>
                  <a:lnTo>
                    <a:pt x="1096835" y="2564105"/>
                  </a:lnTo>
                  <a:lnTo>
                    <a:pt x="1107271" y="2560865"/>
                  </a:lnTo>
                  <a:lnTo>
                    <a:pt x="1117707" y="2555465"/>
                  </a:lnTo>
                  <a:lnTo>
                    <a:pt x="1124904" y="2550424"/>
                  </a:lnTo>
                  <a:lnTo>
                    <a:pt x="1129942" y="2543584"/>
                  </a:lnTo>
                  <a:lnTo>
                    <a:pt x="1133541" y="2538183"/>
                  </a:lnTo>
                  <a:lnTo>
                    <a:pt x="1138579" y="2534943"/>
                  </a:lnTo>
                  <a:lnTo>
                    <a:pt x="1143976" y="2531343"/>
                  </a:lnTo>
                  <a:lnTo>
                    <a:pt x="1150814" y="2529543"/>
                  </a:lnTo>
                  <a:lnTo>
                    <a:pt x="1150814" y="2527743"/>
                  </a:lnTo>
                  <a:close/>
                  <a:moveTo>
                    <a:pt x="9196894" y="2512199"/>
                  </a:moveTo>
                  <a:lnTo>
                    <a:pt x="9159081" y="2526236"/>
                  </a:lnTo>
                  <a:lnTo>
                    <a:pt x="9122709" y="2541713"/>
                  </a:lnTo>
                  <a:lnTo>
                    <a:pt x="9088138" y="2557191"/>
                  </a:lnTo>
                  <a:lnTo>
                    <a:pt x="9056808" y="2574108"/>
                  </a:lnTo>
                  <a:lnTo>
                    <a:pt x="9032680" y="2587785"/>
                  </a:lnTo>
                  <a:lnTo>
                    <a:pt x="8992706" y="2612261"/>
                  </a:lnTo>
                  <a:lnTo>
                    <a:pt x="8951293" y="2634577"/>
                  </a:lnTo>
                  <a:lnTo>
                    <a:pt x="8907718" y="2659053"/>
                  </a:lnTo>
                  <a:lnTo>
                    <a:pt x="8861263" y="2679929"/>
                  </a:lnTo>
                  <a:lnTo>
                    <a:pt x="8859463" y="2686768"/>
                  </a:lnTo>
                  <a:lnTo>
                    <a:pt x="8854421" y="2691807"/>
                  </a:lnTo>
                  <a:lnTo>
                    <a:pt x="8843978" y="2704045"/>
                  </a:lnTo>
                  <a:lnTo>
                    <a:pt x="8829933" y="2710884"/>
                  </a:lnTo>
                  <a:lnTo>
                    <a:pt x="8814448" y="2715923"/>
                  </a:lnTo>
                  <a:lnTo>
                    <a:pt x="8807606" y="2719522"/>
                  </a:lnTo>
                  <a:lnTo>
                    <a:pt x="8802204" y="2722762"/>
                  </a:lnTo>
                  <a:lnTo>
                    <a:pt x="8819490" y="2717723"/>
                  </a:lnTo>
                  <a:lnTo>
                    <a:pt x="8835335" y="2710884"/>
                  </a:lnTo>
                  <a:lnTo>
                    <a:pt x="8850820" y="2702245"/>
                  </a:lnTo>
                  <a:lnTo>
                    <a:pt x="8866305" y="2690007"/>
                  </a:lnTo>
                  <a:lnTo>
                    <a:pt x="8874948" y="2681369"/>
                  </a:lnTo>
                  <a:lnTo>
                    <a:pt x="8885391" y="2674530"/>
                  </a:lnTo>
                  <a:lnTo>
                    <a:pt x="8897635" y="2665892"/>
                  </a:lnTo>
                  <a:lnTo>
                    <a:pt x="8909519" y="2659053"/>
                  </a:lnTo>
                  <a:lnTo>
                    <a:pt x="8939049" y="2648615"/>
                  </a:lnTo>
                  <a:lnTo>
                    <a:pt x="8970379" y="2639976"/>
                  </a:lnTo>
                  <a:lnTo>
                    <a:pt x="8977221" y="2631338"/>
                  </a:lnTo>
                  <a:lnTo>
                    <a:pt x="8987665" y="2622699"/>
                  </a:lnTo>
                  <a:lnTo>
                    <a:pt x="8999909" y="2614061"/>
                  </a:lnTo>
                  <a:lnTo>
                    <a:pt x="9015394" y="2605062"/>
                  </a:lnTo>
                  <a:lnTo>
                    <a:pt x="9029078" y="2600023"/>
                  </a:lnTo>
                  <a:lnTo>
                    <a:pt x="9039522" y="2594624"/>
                  </a:lnTo>
                  <a:lnTo>
                    <a:pt x="9048165" y="2586346"/>
                  </a:lnTo>
                  <a:lnTo>
                    <a:pt x="9053206" y="2579147"/>
                  </a:lnTo>
                  <a:lnTo>
                    <a:pt x="9056808" y="2574108"/>
                  </a:lnTo>
                  <a:lnTo>
                    <a:pt x="9065450" y="2570508"/>
                  </a:lnTo>
                  <a:lnTo>
                    <a:pt x="9108665" y="2553591"/>
                  </a:lnTo>
                  <a:lnTo>
                    <a:pt x="9146837" y="2538114"/>
                  </a:lnTo>
                  <a:lnTo>
                    <a:pt x="9160882" y="2534875"/>
                  </a:lnTo>
                  <a:lnTo>
                    <a:pt x="9174566" y="2527676"/>
                  </a:lnTo>
                  <a:lnTo>
                    <a:pt x="9185010" y="2520837"/>
                  </a:lnTo>
                  <a:close/>
                  <a:moveTo>
                    <a:pt x="807873" y="2505421"/>
                  </a:moveTo>
                  <a:lnTo>
                    <a:pt x="778724" y="2527743"/>
                  </a:lnTo>
                  <a:lnTo>
                    <a:pt x="752815" y="2550424"/>
                  </a:lnTo>
                  <a:lnTo>
                    <a:pt x="759652" y="2552224"/>
                  </a:lnTo>
                  <a:lnTo>
                    <a:pt x="766489" y="2552224"/>
                  </a:lnTo>
                  <a:lnTo>
                    <a:pt x="775126" y="2550424"/>
                  </a:lnTo>
                  <a:lnTo>
                    <a:pt x="787361" y="2546824"/>
                  </a:lnTo>
                  <a:lnTo>
                    <a:pt x="797437" y="2538183"/>
                  </a:lnTo>
                  <a:lnTo>
                    <a:pt x="804634" y="2531343"/>
                  </a:lnTo>
                  <a:lnTo>
                    <a:pt x="807873" y="2526303"/>
                  </a:lnTo>
                  <a:lnTo>
                    <a:pt x="807873" y="2519102"/>
                  </a:lnTo>
                  <a:close/>
                  <a:moveTo>
                    <a:pt x="2349217" y="2484865"/>
                  </a:moveTo>
                  <a:lnTo>
                    <a:pt x="2314661" y="2502143"/>
                  </a:lnTo>
                  <a:lnTo>
                    <a:pt x="2347418" y="2491704"/>
                  </a:lnTo>
                  <a:lnTo>
                    <a:pt x="2349217" y="2488465"/>
                  </a:lnTo>
                  <a:close/>
                  <a:moveTo>
                    <a:pt x="846017" y="2479139"/>
                  </a:moveTo>
                  <a:lnTo>
                    <a:pt x="821907" y="2496780"/>
                  </a:lnTo>
                  <a:lnTo>
                    <a:pt x="823706" y="2496780"/>
                  </a:lnTo>
                  <a:lnTo>
                    <a:pt x="825505" y="2494980"/>
                  </a:lnTo>
                  <a:close/>
                  <a:moveTo>
                    <a:pt x="7283851" y="2479106"/>
                  </a:moveTo>
                  <a:lnTo>
                    <a:pt x="7159256" y="2541758"/>
                  </a:lnTo>
                  <a:lnTo>
                    <a:pt x="7159256" y="2543558"/>
                  </a:lnTo>
                  <a:lnTo>
                    <a:pt x="7157455" y="2553640"/>
                  </a:lnTo>
                  <a:lnTo>
                    <a:pt x="7156015" y="2559041"/>
                  </a:lnTo>
                  <a:lnTo>
                    <a:pt x="7154214" y="2564082"/>
                  </a:lnTo>
                  <a:lnTo>
                    <a:pt x="7156015" y="2567323"/>
                  </a:lnTo>
                  <a:lnTo>
                    <a:pt x="7157455" y="2565883"/>
                  </a:lnTo>
                  <a:lnTo>
                    <a:pt x="7164657" y="2559041"/>
                  </a:lnTo>
                  <a:lnTo>
                    <a:pt x="7167898" y="2553640"/>
                  </a:lnTo>
                  <a:lnTo>
                    <a:pt x="7171499" y="2548599"/>
                  </a:lnTo>
                  <a:lnTo>
                    <a:pt x="7190585" y="2531316"/>
                  </a:lnTo>
                  <a:lnTo>
                    <a:pt x="7193826" y="2527715"/>
                  </a:lnTo>
                  <a:lnTo>
                    <a:pt x="7204269" y="2522674"/>
                  </a:lnTo>
                  <a:lnTo>
                    <a:pt x="7221554" y="2519074"/>
                  </a:lnTo>
                  <a:lnTo>
                    <a:pt x="7226595" y="2512232"/>
                  </a:lnTo>
                  <a:lnTo>
                    <a:pt x="7231997" y="2507191"/>
                  </a:lnTo>
                  <a:lnTo>
                    <a:pt x="7238838" y="2507191"/>
                  </a:lnTo>
                  <a:lnTo>
                    <a:pt x="7242440" y="2503591"/>
                  </a:lnTo>
                  <a:lnTo>
                    <a:pt x="7245680" y="2499990"/>
                  </a:lnTo>
                  <a:lnTo>
                    <a:pt x="7251082" y="2499990"/>
                  </a:lnTo>
                  <a:lnTo>
                    <a:pt x="7261525" y="2496749"/>
                  </a:lnTo>
                  <a:lnTo>
                    <a:pt x="7271968" y="2493149"/>
                  </a:lnTo>
                  <a:lnTo>
                    <a:pt x="7278810" y="2488108"/>
                  </a:lnTo>
                  <a:close/>
                  <a:moveTo>
                    <a:pt x="141782" y="2467258"/>
                  </a:moveTo>
                  <a:lnTo>
                    <a:pt x="131346" y="2475899"/>
                  </a:lnTo>
                  <a:lnTo>
                    <a:pt x="131346" y="2479139"/>
                  </a:lnTo>
                  <a:lnTo>
                    <a:pt x="133146" y="2477699"/>
                  </a:lnTo>
                  <a:lnTo>
                    <a:pt x="136744" y="2472299"/>
                  </a:lnTo>
                  <a:close/>
                  <a:moveTo>
                    <a:pt x="368490" y="2461858"/>
                  </a:moveTo>
                  <a:lnTo>
                    <a:pt x="332145" y="2494980"/>
                  </a:lnTo>
                  <a:lnTo>
                    <a:pt x="318501" y="2507920"/>
                  </a:lnTo>
                  <a:lnTo>
                    <a:pt x="314872" y="2510461"/>
                  </a:lnTo>
                  <a:lnTo>
                    <a:pt x="297599" y="2527743"/>
                  </a:lnTo>
                  <a:lnTo>
                    <a:pt x="318501" y="2507920"/>
                  </a:lnTo>
                  <a:lnTo>
                    <a:pt x="322069" y="2505421"/>
                  </a:lnTo>
                  <a:lnTo>
                    <a:pt x="328906" y="2500021"/>
                  </a:lnTo>
                  <a:lnTo>
                    <a:pt x="346180" y="2493180"/>
                  </a:lnTo>
                  <a:lnTo>
                    <a:pt x="359854" y="2488140"/>
                  </a:lnTo>
                  <a:lnTo>
                    <a:pt x="366691" y="2470499"/>
                  </a:lnTo>
                  <a:lnTo>
                    <a:pt x="370290" y="2467258"/>
                  </a:lnTo>
                  <a:close/>
                  <a:moveTo>
                    <a:pt x="8693088" y="2461808"/>
                  </a:moveTo>
                  <a:lnTo>
                    <a:pt x="8684445" y="2468646"/>
                  </a:lnTo>
                  <a:lnTo>
                    <a:pt x="8691648" y="2491322"/>
                  </a:lnTo>
                  <a:lnTo>
                    <a:pt x="8698490" y="2510399"/>
                  </a:lnTo>
                  <a:lnTo>
                    <a:pt x="8703531" y="2524437"/>
                  </a:lnTo>
                  <a:lnTo>
                    <a:pt x="8710734" y="2539914"/>
                  </a:lnTo>
                  <a:lnTo>
                    <a:pt x="8729820" y="2526236"/>
                  </a:lnTo>
                  <a:lnTo>
                    <a:pt x="8722618" y="2513998"/>
                  </a:lnTo>
                  <a:lnTo>
                    <a:pt x="8719377" y="2510399"/>
                  </a:lnTo>
                  <a:lnTo>
                    <a:pt x="8712534" y="2505360"/>
                  </a:lnTo>
                  <a:lnTo>
                    <a:pt x="8705332" y="2503560"/>
                  </a:lnTo>
                  <a:lnTo>
                    <a:pt x="8700290" y="2499961"/>
                  </a:lnTo>
                  <a:lnTo>
                    <a:pt x="8696689" y="2494922"/>
                  </a:lnTo>
                  <a:lnTo>
                    <a:pt x="8693088" y="2489523"/>
                  </a:lnTo>
                  <a:lnTo>
                    <a:pt x="8691648" y="2484484"/>
                  </a:lnTo>
                  <a:lnTo>
                    <a:pt x="8689847" y="2479084"/>
                  </a:lnTo>
                  <a:lnTo>
                    <a:pt x="8691648" y="2472246"/>
                  </a:lnTo>
                  <a:lnTo>
                    <a:pt x="8693088" y="2465407"/>
                  </a:lnTo>
                  <a:close/>
                  <a:moveTo>
                    <a:pt x="8850820" y="2456768"/>
                  </a:moveTo>
                  <a:lnTo>
                    <a:pt x="8800403" y="2488083"/>
                  </a:lnTo>
                  <a:lnTo>
                    <a:pt x="8826692" y="2472246"/>
                  </a:lnTo>
                  <a:close/>
                  <a:moveTo>
                    <a:pt x="5267382" y="2453438"/>
                  </a:moveTo>
                  <a:lnTo>
                    <a:pt x="5260539" y="2455239"/>
                  </a:lnTo>
                  <a:lnTo>
                    <a:pt x="5215519" y="2489804"/>
                  </a:lnTo>
                  <a:lnTo>
                    <a:pt x="5243251" y="2472521"/>
                  </a:lnTo>
                  <a:close/>
                  <a:moveTo>
                    <a:pt x="5052724" y="2437956"/>
                  </a:moveTo>
                  <a:lnTo>
                    <a:pt x="4992576" y="2482963"/>
                  </a:lnTo>
                  <a:lnTo>
                    <a:pt x="4937110" y="2526530"/>
                  </a:lnTo>
                  <a:lnTo>
                    <a:pt x="4938911" y="2526530"/>
                  </a:lnTo>
                  <a:lnTo>
                    <a:pt x="4938911" y="2535171"/>
                  </a:lnTo>
                  <a:lnTo>
                    <a:pt x="4961242" y="2512487"/>
                  </a:lnTo>
                  <a:lnTo>
                    <a:pt x="4982131" y="2491604"/>
                  </a:lnTo>
                  <a:lnTo>
                    <a:pt x="5004461" y="2476122"/>
                  </a:lnTo>
                  <a:lnTo>
                    <a:pt x="5028953" y="2460279"/>
                  </a:lnTo>
                  <a:lnTo>
                    <a:pt x="5050923" y="2450198"/>
                  </a:lnTo>
                  <a:lnTo>
                    <a:pt x="5050923" y="2444797"/>
                  </a:lnTo>
                  <a:lnTo>
                    <a:pt x="5052724" y="2439756"/>
                  </a:lnTo>
                  <a:close/>
                  <a:moveTo>
                    <a:pt x="1145416" y="2430896"/>
                  </a:moveTo>
                  <a:lnTo>
                    <a:pt x="1129942" y="2437736"/>
                  </a:lnTo>
                  <a:lnTo>
                    <a:pt x="1114468" y="2444577"/>
                  </a:lnTo>
                  <a:lnTo>
                    <a:pt x="1095396" y="2451417"/>
                  </a:lnTo>
                  <a:lnTo>
                    <a:pt x="1074525" y="2456818"/>
                  </a:lnTo>
                  <a:lnTo>
                    <a:pt x="1074525" y="2458618"/>
                  </a:lnTo>
                  <a:lnTo>
                    <a:pt x="1074525" y="2465458"/>
                  </a:lnTo>
                  <a:lnTo>
                    <a:pt x="1062289" y="2484540"/>
                  </a:lnTo>
                  <a:lnTo>
                    <a:pt x="1043577" y="2501821"/>
                  </a:lnTo>
                  <a:lnTo>
                    <a:pt x="1020906" y="2519102"/>
                  </a:lnTo>
                  <a:lnTo>
                    <a:pt x="994997" y="2536743"/>
                  </a:lnTo>
                  <a:lnTo>
                    <a:pt x="965489" y="2553665"/>
                  </a:lnTo>
                  <a:lnTo>
                    <a:pt x="941379" y="2569146"/>
                  </a:lnTo>
                  <a:lnTo>
                    <a:pt x="950015" y="2564105"/>
                  </a:lnTo>
                  <a:lnTo>
                    <a:pt x="956852" y="2560865"/>
                  </a:lnTo>
                  <a:lnTo>
                    <a:pt x="961890" y="2559065"/>
                  </a:lnTo>
                  <a:lnTo>
                    <a:pt x="967288" y="2560865"/>
                  </a:lnTo>
                  <a:lnTo>
                    <a:pt x="972326" y="2562305"/>
                  </a:lnTo>
                  <a:lnTo>
                    <a:pt x="977724" y="2559065"/>
                  </a:lnTo>
                  <a:lnTo>
                    <a:pt x="982762" y="2557265"/>
                  </a:lnTo>
                  <a:lnTo>
                    <a:pt x="989959" y="2557265"/>
                  </a:lnTo>
                  <a:lnTo>
                    <a:pt x="998595" y="2557265"/>
                  </a:lnTo>
                  <a:lnTo>
                    <a:pt x="1003633" y="2548624"/>
                  </a:lnTo>
                  <a:lnTo>
                    <a:pt x="1009031" y="2538183"/>
                  </a:lnTo>
                  <a:lnTo>
                    <a:pt x="1017668" y="2529543"/>
                  </a:lnTo>
                  <a:lnTo>
                    <a:pt x="1026304" y="2520902"/>
                  </a:lnTo>
                  <a:lnTo>
                    <a:pt x="1034941" y="2514062"/>
                  </a:lnTo>
                  <a:lnTo>
                    <a:pt x="1045016" y="2507221"/>
                  </a:lnTo>
                  <a:lnTo>
                    <a:pt x="1055452" y="2500021"/>
                  </a:lnTo>
                  <a:lnTo>
                    <a:pt x="1067687" y="2494980"/>
                  </a:lnTo>
                  <a:lnTo>
                    <a:pt x="1076324" y="2479139"/>
                  </a:lnTo>
                  <a:lnTo>
                    <a:pt x="1089998" y="2463658"/>
                  </a:lnTo>
                  <a:lnTo>
                    <a:pt x="1093597" y="2458618"/>
                  </a:lnTo>
                  <a:lnTo>
                    <a:pt x="1098635" y="2453217"/>
                  </a:lnTo>
                  <a:lnTo>
                    <a:pt x="1110870" y="2448177"/>
                  </a:lnTo>
                  <a:lnTo>
                    <a:pt x="1123105" y="2444577"/>
                  </a:lnTo>
                  <a:lnTo>
                    <a:pt x="1136780" y="2442777"/>
                  </a:lnTo>
                  <a:close/>
                  <a:moveTo>
                    <a:pt x="7230196" y="2429056"/>
                  </a:moveTo>
                  <a:lnTo>
                    <a:pt x="7206069" y="2437698"/>
                  </a:lnTo>
                  <a:lnTo>
                    <a:pt x="7197427" y="2442739"/>
                  </a:lnTo>
                  <a:lnTo>
                    <a:pt x="7190585" y="2449940"/>
                  </a:lnTo>
                  <a:close/>
                  <a:moveTo>
                    <a:pt x="5296916" y="2427515"/>
                  </a:moveTo>
                  <a:lnTo>
                    <a:pt x="5281429" y="2439756"/>
                  </a:lnTo>
                  <a:lnTo>
                    <a:pt x="5281429" y="2441557"/>
                  </a:lnTo>
                  <a:lnTo>
                    <a:pt x="5276026" y="2444797"/>
                  </a:lnTo>
                  <a:lnTo>
                    <a:pt x="5279628" y="2444797"/>
                  </a:lnTo>
                  <a:lnTo>
                    <a:pt x="5284670" y="2439756"/>
                  </a:lnTo>
                  <a:close/>
                  <a:moveTo>
                    <a:pt x="5953990" y="2420415"/>
                  </a:moveTo>
                  <a:lnTo>
                    <a:pt x="5935265" y="2430857"/>
                  </a:lnTo>
                  <a:lnTo>
                    <a:pt x="5907537" y="2444539"/>
                  </a:lnTo>
                  <a:lnTo>
                    <a:pt x="5879809" y="2454981"/>
                  </a:lnTo>
                  <a:lnTo>
                    <a:pt x="5851721" y="2460022"/>
                  </a:lnTo>
                  <a:lnTo>
                    <a:pt x="5825794" y="2461823"/>
                  </a:lnTo>
                  <a:lnTo>
                    <a:pt x="5798426" y="2461823"/>
                  </a:lnTo>
                  <a:lnTo>
                    <a:pt x="5777540" y="2475865"/>
                  </a:lnTo>
                  <a:lnTo>
                    <a:pt x="5751612" y="2488108"/>
                  </a:lnTo>
                  <a:lnTo>
                    <a:pt x="5751612" y="2539958"/>
                  </a:lnTo>
                  <a:lnTo>
                    <a:pt x="5779340" y="2527715"/>
                  </a:lnTo>
                  <a:lnTo>
                    <a:pt x="5805268" y="2512232"/>
                  </a:lnTo>
                  <a:lnTo>
                    <a:pt x="5832996" y="2494949"/>
                  </a:lnTo>
                  <a:lnTo>
                    <a:pt x="5858923" y="2475865"/>
                  </a:lnTo>
                  <a:lnTo>
                    <a:pt x="5860724" y="2475865"/>
                  </a:lnTo>
                  <a:lnTo>
                    <a:pt x="5910778" y="2444539"/>
                  </a:lnTo>
                  <a:lnTo>
                    <a:pt x="5933465" y="2432657"/>
                  </a:lnTo>
                  <a:lnTo>
                    <a:pt x="5953990" y="2422215"/>
                  </a:lnTo>
                  <a:close/>
                  <a:moveTo>
                    <a:pt x="5089100" y="2413832"/>
                  </a:moveTo>
                  <a:lnTo>
                    <a:pt x="5077215" y="2422474"/>
                  </a:lnTo>
                  <a:lnTo>
                    <a:pt x="5082257" y="2418873"/>
                  </a:lnTo>
                  <a:lnTo>
                    <a:pt x="5087300" y="2418873"/>
                  </a:lnTo>
                  <a:close/>
                  <a:moveTo>
                    <a:pt x="9231825" y="2411776"/>
                  </a:moveTo>
                  <a:lnTo>
                    <a:pt x="9202295" y="2425814"/>
                  </a:lnTo>
                  <a:lnTo>
                    <a:pt x="9215980" y="2430853"/>
                  </a:lnTo>
                  <a:lnTo>
                    <a:pt x="9221382" y="2434092"/>
                  </a:lnTo>
                  <a:lnTo>
                    <a:pt x="9224623" y="2427254"/>
                  </a:lnTo>
                  <a:lnTo>
                    <a:pt x="9230024" y="2417175"/>
                  </a:lnTo>
                  <a:close/>
                  <a:moveTo>
                    <a:pt x="3412197" y="2408915"/>
                  </a:moveTo>
                  <a:lnTo>
                    <a:pt x="3387720" y="2418994"/>
                  </a:lnTo>
                  <a:lnTo>
                    <a:pt x="3396719" y="2420794"/>
                  </a:lnTo>
                  <a:close/>
                  <a:moveTo>
                    <a:pt x="446579" y="2401374"/>
                  </a:moveTo>
                  <a:lnTo>
                    <a:pt x="418870" y="2422255"/>
                  </a:lnTo>
                  <a:lnTo>
                    <a:pt x="391161" y="2444577"/>
                  </a:lnTo>
                  <a:lnTo>
                    <a:pt x="397998" y="2446377"/>
                  </a:lnTo>
                  <a:lnTo>
                    <a:pt x="425707" y="2420455"/>
                  </a:lnTo>
                  <a:close/>
                  <a:moveTo>
                    <a:pt x="1179962" y="2394533"/>
                  </a:moveTo>
                  <a:lnTo>
                    <a:pt x="1179962" y="2396333"/>
                  </a:lnTo>
                  <a:lnTo>
                    <a:pt x="1181761" y="2394533"/>
                  </a:lnTo>
                  <a:close/>
                  <a:moveTo>
                    <a:pt x="7869379" y="2391249"/>
                  </a:moveTo>
                  <a:lnTo>
                    <a:pt x="7813563" y="2413573"/>
                  </a:lnTo>
                  <a:lnTo>
                    <a:pt x="7761709" y="2435898"/>
                  </a:lnTo>
                  <a:lnTo>
                    <a:pt x="7715255" y="2460022"/>
                  </a:lnTo>
                  <a:lnTo>
                    <a:pt x="7669882" y="2486307"/>
                  </a:lnTo>
                  <a:lnTo>
                    <a:pt x="7611185" y="2520874"/>
                  </a:lnTo>
                  <a:lnTo>
                    <a:pt x="7656198" y="2501790"/>
                  </a:lnTo>
                  <a:lnTo>
                    <a:pt x="7718496" y="2472265"/>
                  </a:lnTo>
                  <a:lnTo>
                    <a:pt x="7778994" y="2442739"/>
                  </a:lnTo>
                  <a:lnTo>
                    <a:pt x="7784395" y="2435898"/>
                  </a:lnTo>
                  <a:lnTo>
                    <a:pt x="7791237" y="2429056"/>
                  </a:lnTo>
                  <a:lnTo>
                    <a:pt x="7801680" y="2422215"/>
                  </a:lnTo>
                  <a:lnTo>
                    <a:pt x="7812123" y="2418614"/>
                  </a:lnTo>
                  <a:lnTo>
                    <a:pt x="7844892" y="2406732"/>
                  </a:lnTo>
                  <a:lnTo>
                    <a:pt x="7857136" y="2401331"/>
                  </a:lnTo>
                  <a:lnTo>
                    <a:pt x="7865778" y="2396290"/>
                  </a:lnTo>
                  <a:close/>
                  <a:moveTo>
                    <a:pt x="8964977" y="2385861"/>
                  </a:moveTo>
                  <a:lnTo>
                    <a:pt x="8914921" y="2417175"/>
                  </a:lnTo>
                  <a:lnTo>
                    <a:pt x="8925004" y="2413576"/>
                  </a:lnTo>
                  <a:lnTo>
                    <a:pt x="8937248" y="2408537"/>
                  </a:lnTo>
                  <a:lnTo>
                    <a:pt x="8944451" y="2403138"/>
                  </a:lnTo>
                  <a:lnTo>
                    <a:pt x="8953094" y="2394499"/>
                  </a:lnTo>
                  <a:close/>
                  <a:moveTo>
                    <a:pt x="8980823" y="2377222"/>
                  </a:moveTo>
                  <a:lnTo>
                    <a:pt x="8975421" y="2379022"/>
                  </a:lnTo>
                  <a:lnTo>
                    <a:pt x="8979022" y="2379022"/>
                  </a:lnTo>
                  <a:close/>
                  <a:moveTo>
                    <a:pt x="5758454" y="2366764"/>
                  </a:moveTo>
                  <a:lnTo>
                    <a:pt x="5760255" y="2375406"/>
                  </a:lnTo>
                  <a:lnTo>
                    <a:pt x="5760255" y="2384048"/>
                  </a:lnTo>
                  <a:lnTo>
                    <a:pt x="5781141" y="2370365"/>
                  </a:lnTo>
                  <a:lnTo>
                    <a:pt x="5782581" y="2370365"/>
                  </a:lnTo>
                  <a:lnTo>
                    <a:pt x="5767097" y="2368565"/>
                  </a:lnTo>
                  <a:lnTo>
                    <a:pt x="5762055" y="2366764"/>
                  </a:lnTo>
                  <a:close/>
                  <a:moveTo>
                    <a:pt x="1233580" y="2365011"/>
                  </a:moveTo>
                  <a:lnTo>
                    <a:pt x="1204432" y="2382292"/>
                  </a:lnTo>
                  <a:lnTo>
                    <a:pt x="1218106" y="2375452"/>
                  </a:lnTo>
                  <a:close/>
                  <a:moveTo>
                    <a:pt x="4647897" y="2358384"/>
                  </a:moveTo>
                  <a:lnTo>
                    <a:pt x="4644296" y="2360184"/>
                  </a:lnTo>
                  <a:lnTo>
                    <a:pt x="4616563" y="2381067"/>
                  </a:lnTo>
                  <a:lnTo>
                    <a:pt x="4590631" y="2400150"/>
                  </a:lnTo>
                  <a:lnTo>
                    <a:pt x="4564699" y="2417433"/>
                  </a:lnTo>
                  <a:lnTo>
                    <a:pt x="4538767" y="2436156"/>
                  </a:lnTo>
                  <a:lnTo>
                    <a:pt x="4502390" y="2463880"/>
                  </a:lnTo>
                  <a:lnTo>
                    <a:pt x="4467814" y="2488364"/>
                  </a:lnTo>
                  <a:lnTo>
                    <a:pt x="4450166" y="2500246"/>
                  </a:lnTo>
                  <a:lnTo>
                    <a:pt x="4450166" y="2527970"/>
                  </a:lnTo>
                  <a:lnTo>
                    <a:pt x="4469615" y="2510687"/>
                  </a:lnTo>
                  <a:lnTo>
                    <a:pt x="4491945" y="2493405"/>
                  </a:lnTo>
                  <a:lnTo>
                    <a:pt x="4518238" y="2476122"/>
                  </a:lnTo>
                  <a:lnTo>
                    <a:pt x="4547411" y="2457039"/>
                  </a:lnTo>
                  <a:lnTo>
                    <a:pt x="4549212" y="2457039"/>
                  </a:lnTo>
                  <a:lnTo>
                    <a:pt x="4562898" y="2448398"/>
                  </a:lnTo>
                  <a:lnTo>
                    <a:pt x="4578385" y="2437956"/>
                  </a:lnTo>
                  <a:lnTo>
                    <a:pt x="4592432" y="2427515"/>
                  </a:lnTo>
                  <a:lnTo>
                    <a:pt x="4604677" y="2415633"/>
                  </a:lnTo>
                  <a:lnTo>
                    <a:pt x="4616563" y="2401591"/>
                  </a:lnTo>
                  <a:lnTo>
                    <a:pt x="4628808" y="2387908"/>
                  </a:lnTo>
                  <a:lnTo>
                    <a:pt x="4637452" y="2373866"/>
                  </a:lnTo>
                  <a:close/>
                  <a:moveTo>
                    <a:pt x="2182913" y="2356722"/>
                  </a:moveTo>
                  <a:lnTo>
                    <a:pt x="2132878" y="2384438"/>
                  </a:lnTo>
                  <a:lnTo>
                    <a:pt x="2082842" y="2412155"/>
                  </a:lnTo>
                  <a:lnTo>
                    <a:pt x="2049726" y="2431232"/>
                  </a:lnTo>
                  <a:lnTo>
                    <a:pt x="2054765" y="2433032"/>
                  </a:lnTo>
                  <a:lnTo>
                    <a:pt x="2058365" y="2436272"/>
                  </a:lnTo>
                  <a:lnTo>
                    <a:pt x="2131438" y="2400276"/>
                  </a:lnTo>
                  <a:lnTo>
                    <a:pt x="2205591" y="2362121"/>
                  </a:lnTo>
                  <a:lnTo>
                    <a:pt x="2203791" y="2360322"/>
                  </a:lnTo>
                  <a:lnTo>
                    <a:pt x="2198751" y="2358522"/>
                  </a:lnTo>
                  <a:close/>
                  <a:moveTo>
                    <a:pt x="1007232" y="2356370"/>
                  </a:moveTo>
                  <a:lnTo>
                    <a:pt x="982762" y="2370411"/>
                  </a:lnTo>
                  <a:lnTo>
                    <a:pt x="960451" y="2380852"/>
                  </a:lnTo>
                  <a:lnTo>
                    <a:pt x="944617" y="2399933"/>
                  </a:lnTo>
                  <a:lnTo>
                    <a:pt x="927344" y="2418655"/>
                  </a:lnTo>
                  <a:lnTo>
                    <a:pt x="930943" y="2417215"/>
                  </a:lnTo>
                  <a:lnTo>
                    <a:pt x="953254" y="2399933"/>
                  </a:lnTo>
                  <a:close/>
                  <a:moveTo>
                    <a:pt x="6450933" y="2347681"/>
                  </a:moveTo>
                  <a:lnTo>
                    <a:pt x="6359467" y="2394490"/>
                  </a:lnTo>
                  <a:lnTo>
                    <a:pt x="6269081" y="2441299"/>
                  </a:lnTo>
                  <a:lnTo>
                    <a:pt x="6205342" y="2475865"/>
                  </a:lnTo>
                  <a:lnTo>
                    <a:pt x="6066703" y="2553640"/>
                  </a:lnTo>
                  <a:lnTo>
                    <a:pt x="6051218" y="2562282"/>
                  </a:lnTo>
                  <a:lnTo>
                    <a:pt x="6078946" y="2559041"/>
                  </a:lnTo>
                  <a:lnTo>
                    <a:pt x="6108115" y="2555441"/>
                  </a:lnTo>
                  <a:lnTo>
                    <a:pt x="6108115" y="2548599"/>
                  </a:lnTo>
                  <a:lnTo>
                    <a:pt x="6109915" y="2541758"/>
                  </a:lnTo>
                  <a:lnTo>
                    <a:pt x="6114957" y="2534917"/>
                  </a:lnTo>
                  <a:lnTo>
                    <a:pt x="6121798" y="2531316"/>
                  </a:lnTo>
                  <a:lnTo>
                    <a:pt x="6129001" y="2527715"/>
                  </a:lnTo>
                  <a:lnTo>
                    <a:pt x="6153127" y="2517273"/>
                  </a:lnTo>
                  <a:lnTo>
                    <a:pt x="6177614" y="2507191"/>
                  </a:lnTo>
                  <a:lnTo>
                    <a:pt x="6199941" y="2493149"/>
                  </a:lnTo>
                  <a:lnTo>
                    <a:pt x="6222627" y="2475865"/>
                  </a:lnTo>
                  <a:lnTo>
                    <a:pt x="6269081" y="2446340"/>
                  </a:lnTo>
                  <a:lnTo>
                    <a:pt x="6289967" y="2434097"/>
                  </a:lnTo>
                  <a:lnTo>
                    <a:pt x="6312653" y="2422215"/>
                  </a:lnTo>
                  <a:lnTo>
                    <a:pt x="6362708" y="2396290"/>
                  </a:lnTo>
                  <a:lnTo>
                    <a:pt x="6416363" y="2366764"/>
                  </a:lnTo>
                  <a:lnTo>
                    <a:pt x="6433648" y="2358123"/>
                  </a:lnTo>
                  <a:close/>
                  <a:moveTo>
                    <a:pt x="4576584" y="2339301"/>
                  </a:moveTo>
                  <a:lnTo>
                    <a:pt x="4552453" y="2347942"/>
                  </a:lnTo>
                  <a:lnTo>
                    <a:pt x="4540568" y="2356584"/>
                  </a:lnTo>
                  <a:lnTo>
                    <a:pt x="4518238" y="2368826"/>
                  </a:lnTo>
                  <a:lnTo>
                    <a:pt x="4497348" y="2384308"/>
                  </a:lnTo>
                  <a:lnTo>
                    <a:pt x="4483302" y="2396550"/>
                  </a:lnTo>
                  <a:lnTo>
                    <a:pt x="4469615" y="2406991"/>
                  </a:lnTo>
                  <a:lnTo>
                    <a:pt x="4459170" y="2413832"/>
                  </a:lnTo>
                  <a:lnTo>
                    <a:pt x="4455569" y="2417433"/>
                  </a:lnTo>
                  <a:lnTo>
                    <a:pt x="4481501" y="2401591"/>
                  </a:lnTo>
                  <a:lnTo>
                    <a:pt x="4504191" y="2384308"/>
                  </a:lnTo>
                  <a:lnTo>
                    <a:pt x="4519678" y="2370626"/>
                  </a:lnTo>
                  <a:lnTo>
                    <a:pt x="4536966" y="2361985"/>
                  </a:lnTo>
                  <a:lnTo>
                    <a:pt x="4552453" y="2356584"/>
                  </a:lnTo>
                  <a:lnTo>
                    <a:pt x="4569741" y="2354783"/>
                  </a:lnTo>
                  <a:lnTo>
                    <a:pt x="4571542" y="2346142"/>
                  </a:lnTo>
                  <a:close/>
                  <a:moveTo>
                    <a:pt x="9044564" y="2335470"/>
                  </a:moveTo>
                  <a:lnTo>
                    <a:pt x="9020436" y="2351307"/>
                  </a:lnTo>
                  <a:lnTo>
                    <a:pt x="9025837" y="2349507"/>
                  </a:lnTo>
                  <a:lnTo>
                    <a:pt x="9034480" y="2349507"/>
                  </a:lnTo>
                  <a:lnTo>
                    <a:pt x="9044564" y="2344108"/>
                  </a:lnTo>
                  <a:close/>
                  <a:moveTo>
                    <a:pt x="4686075" y="2333900"/>
                  </a:moveTo>
                  <a:lnTo>
                    <a:pt x="4673829" y="2339301"/>
                  </a:lnTo>
                  <a:lnTo>
                    <a:pt x="4656541" y="2349743"/>
                  </a:lnTo>
                  <a:lnTo>
                    <a:pt x="4660143" y="2349743"/>
                  </a:lnTo>
                  <a:lnTo>
                    <a:pt x="4673829" y="2349743"/>
                  </a:lnTo>
                  <a:lnTo>
                    <a:pt x="4679232" y="2347942"/>
                  </a:lnTo>
                  <a:lnTo>
                    <a:pt x="4680672" y="2344342"/>
                  </a:lnTo>
                  <a:close/>
                  <a:moveTo>
                    <a:pt x="7407007" y="2328597"/>
                  </a:moveTo>
                  <a:lnTo>
                    <a:pt x="7367035" y="2351281"/>
                  </a:lnTo>
                  <a:lnTo>
                    <a:pt x="7408447" y="2328597"/>
                  </a:lnTo>
                  <a:close/>
                  <a:moveTo>
                    <a:pt x="1408469" y="2326848"/>
                  </a:moveTo>
                  <a:lnTo>
                    <a:pt x="1294396" y="2413614"/>
                  </a:lnTo>
                  <a:lnTo>
                    <a:pt x="1266687" y="2432696"/>
                  </a:lnTo>
                  <a:lnTo>
                    <a:pt x="1238978" y="2453217"/>
                  </a:lnTo>
                  <a:lnTo>
                    <a:pt x="1237179" y="2455017"/>
                  </a:lnTo>
                  <a:lnTo>
                    <a:pt x="1216307" y="2470499"/>
                  </a:lnTo>
                  <a:lnTo>
                    <a:pt x="1199034" y="2488140"/>
                  </a:lnTo>
                  <a:lnTo>
                    <a:pt x="1224944" y="2474099"/>
                  </a:lnTo>
                  <a:lnTo>
                    <a:pt x="1247614" y="2458618"/>
                  </a:lnTo>
                  <a:lnTo>
                    <a:pt x="1268486" y="2444577"/>
                  </a:lnTo>
                  <a:lnTo>
                    <a:pt x="1285759" y="2429096"/>
                  </a:lnTo>
                  <a:lnTo>
                    <a:pt x="1306631" y="2410014"/>
                  </a:lnTo>
                  <a:lnTo>
                    <a:pt x="1330741" y="2392733"/>
                  </a:lnTo>
                  <a:lnTo>
                    <a:pt x="1354851" y="2379052"/>
                  </a:lnTo>
                  <a:lnTo>
                    <a:pt x="1378961" y="2366811"/>
                  </a:lnTo>
                  <a:lnTo>
                    <a:pt x="1392996" y="2345930"/>
                  </a:lnTo>
                  <a:close/>
                  <a:moveTo>
                    <a:pt x="5435580" y="2316618"/>
                  </a:moveTo>
                  <a:lnTo>
                    <a:pt x="5412889" y="2335701"/>
                  </a:lnTo>
                  <a:lnTo>
                    <a:pt x="5421533" y="2328860"/>
                  </a:lnTo>
                  <a:lnTo>
                    <a:pt x="5428377" y="2323819"/>
                  </a:lnTo>
                  <a:close/>
                  <a:moveTo>
                    <a:pt x="7737582" y="2307713"/>
                  </a:moveTo>
                  <a:lnTo>
                    <a:pt x="7718496" y="2314914"/>
                  </a:lnTo>
                  <a:lnTo>
                    <a:pt x="7701211" y="2324996"/>
                  </a:lnTo>
                  <a:lnTo>
                    <a:pt x="7673483" y="2344080"/>
                  </a:lnTo>
                  <a:lnTo>
                    <a:pt x="7725698" y="2318155"/>
                  </a:lnTo>
                  <a:close/>
                  <a:moveTo>
                    <a:pt x="9098581" y="2302715"/>
                  </a:moveTo>
                  <a:lnTo>
                    <a:pt x="9075894" y="2316393"/>
                  </a:lnTo>
                  <a:lnTo>
                    <a:pt x="9084537" y="2316393"/>
                  </a:lnTo>
                  <a:close/>
                  <a:moveTo>
                    <a:pt x="2333739" y="2298050"/>
                  </a:moveTo>
                  <a:lnTo>
                    <a:pt x="2290543" y="2315327"/>
                  </a:lnTo>
                  <a:lnTo>
                    <a:pt x="2248787" y="2329006"/>
                  </a:lnTo>
                  <a:lnTo>
                    <a:pt x="2236908" y="2339444"/>
                  </a:lnTo>
                  <a:lnTo>
                    <a:pt x="2231509" y="2349883"/>
                  </a:lnTo>
                  <a:lnTo>
                    <a:pt x="2238348" y="2348083"/>
                  </a:lnTo>
                  <a:lnTo>
                    <a:pt x="2262826" y="2335845"/>
                  </a:lnTo>
                  <a:lnTo>
                    <a:pt x="2286943" y="2323966"/>
                  </a:lnTo>
                  <a:lnTo>
                    <a:pt x="2311061" y="2311728"/>
                  </a:lnTo>
                  <a:close/>
                  <a:moveTo>
                    <a:pt x="818308" y="2295886"/>
                  </a:moveTo>
                  <a:lnTo>
                    <a:pt x="809672" y="2297686"/>
                  </a:lnTo>
                  <a:lnTo>
                    <a:pt x="802835" y="2299126"/>
                  </a:lnTo>
                  <a:lnTo>
                    <a:pt x="775126" y="2316407"/>
                  </a:lnTo>
                  <a:lnTo>
                    <a:pt x="749216" y="2335489"/>
                  </a:lnTo>
                  <a:lnTo>
                    <a:pt x="699197" y="2385892"/>
                  </a:lnTo>
                  <a:lnTo>
                    <a:pt x="685162" y="2398133"/>
                  </a:lnTo>
                  <a:lnTo>
                    <a:pt x="671488" y="2408574"/>
                  </a:lnTo>
                  <a:lnTo>
                    <a:pt x="657453" y="2417215"/>
                  </a:lnTo>
                  <a:lnTo>
                    <a:pt x="641980" y="2424055"/>
                  </a:lnTo>
                  <a:lnTo>
                    <a:pt x="640180" y="2432696"/>
                  </a:lnTo>
                  <a:lnTo>
                    <a:pt x="636582" y="2441336"/>
                  </a:lnTo>
                  <a:lnTo>
                    <a:pt x="633343" y="2448177"/>
                  </a:lnTo>
                  <a:lnTo>
                    <a:pt x="628305" y="2453217"/>
                  </a:lnTo>
                  <a:lnTo>
                    <a:pt x="617870" y="2461858"/>
                  </a:lnTo>
                  <a:lnTo>
                    <a:pt x="611032" y="2470499"/>
                  </a:lnTo>
                  <a:lnTo>
                    <a:pt x="617870" y="2470499"/>
                  </a:lnTo>
                  <a:lnTo>
                    <a:pt x="622907" y="2467258"/>
                  </a:lnTo>
                  <a:lnTo>
                    <a:pt x="624707" y="2465458"/>
                  </a:lnTo>
                  <a:lnTo>
                    <a:pt x="626506" y="2463658"/>
                  </a:lnTo>
                  <a:lnTo>
                    <a:pt x="631544" y="2453217"/>
                  </a:lnTo>
                  <a:lnTo>
                    <a:pt x="640180" y="2444577"/>
                  </a:lnTo>
                  <a:lnTo>
                    <a:pt x="653855" y="2437736"/>
                  </a:lnTo>
                  <a:lnTo>
                    <a:pt x="661052" y="2434136"/>
                  </a:lnTo>
                  <a:lnTo>
                    <a:pt x="671488" y="2432696"/>
                  </a:lnTo>
                  <a:lnTo>
                    <a:pt x="674726" y="2424055"/>
                  </a:lnTo>
                  <a:lnTo>
                    <a:pt x="678325" y="2417215"/>
                  </a:lnTo>
                  <a:lnTo>
                    <a:pt x="683363" y="2411814"/>
                  </a:lnTo>
                  <a:lnTo>
                    <a:pt x="690560" y="2410014"/>
                  </a:lnTo>
                  <a:lnTo>
                    <a:pt x="733743" y="2377252"/>
                  </a:lnTo>
                  <a:lnTo>
                    <a:pt x="776925" y="2347730"/>
                  </a:lnTo>
                  <a:lnTo>
                    <a:pt x="809672" y="2323608"/>
                  </a:lnTo>
                  <a:lnTo>
                    <a:pt x="839180" y="2295886"/>
                  </a:lnTo>
                  <a:close/>
                  <a:moveTo>
                    <a:pt x="6535917" y="2294030"/>
                  </a:moveTo>
                  <a:lnTo>
                    <a:pt x="6534117" y="2295831"/>
                  </a:lnTo>
                  <a:lnTo>
                    <a:pt x="6537718" y="2295831"/>
                  </a:lnTo>
                  <a:close/>
                  <a:moveTo>
                    <a:pt x="9271798" y="2292277"/>
                  </a:moveTo>
                  <a:lnTo>
                    <a:pt x="9242268" y="2309554"/>
                  </a:lnTo>
                  <a:lnTo>
                    <a:pt x="9263155" y="2309554"/>
                  </a:lnTo>
                  <a:lnTo>
                    <a:pt x="9268197" y="2297676"/>
                  </a:lnTo>
                  <a:lnTo>
                    <a:pt x="9269998" y="2294077"/>
                  </a:lnTo>
                  <a:close/>
                  <a:moveTo>
                    <a:pt x="1096835" y="2289045"/>
                  </a:moveTo>
                  <a:lnTo>
                    <a:pt x="1067687" y="2316407"/>
                  </a:lnTo>
                  <a:lnTo>
                    <a:pt x="1070926" y="2316407"/>
                  </a:lnTo>
                  <a:lnTo>
                    <a:pt x="1084960" y="2318208"/>
                  </a:lnTo>
                  <a:lnTo>
                    <a:pt x="1091798" y="2309567"/>
                  </a:lnTo>
                  <a:lnTo>
                    <a:pt x="1095396" y="2300926"/>
                  </a:lnTo>
                  <a:close/>
                  <a:moveTo>
                    <a:pt x="240382" y="2275004"/>
                  </a:moveTo>
                  <a:lnTo>
                    <a:pt x="219871" y="2287245"/>
                  </a:lnTo>
                  <a:lnTo>
                    <a:pt x="197200" y="2297686"/>
                  </a:lnTo>
                  <a:lnTo>
                    <a:pt x="192162" y="2304527"/>
                  </a:lnTo>
                  <a:lnTo>
                    <a:pt x="188563" y="2313167"/>
                  </a:lnTo>
                  <a:lnTo>
                    <a:pt x="187124" y="2316407"/>
                  </a:lnTo>
                  <a:lnTo>
                    <a:pt x="179927" y="2328648"/>
                  </a:lnTo>
                  <a:lnTo>
                    <a:pt x="192162" y="2318208"/>
                  </a:lnTo>
                  <a:lnTo>
                    <a:pt x="205836" y="2309567"/>
                  </a:lnTo>
                  <a:lnTo>
                    <a:pt x="218071" y="2304527"/>
                  </a:lnTo>
                  <a:lnTo>
                    <a:pt x="231746" y="2299126"/>
                  </a:lnTo>
                  <a:lnTo>
                    <a:pt x="235344" y="2287245"/>
                  </a:lnTo>
                  <a:close/>
                  <a:moveTo>
                    <a:pt x="4498789" y="2271971"/>
                  </a:moveTo>
                  <a:lnTo>
                    <a:pt x="4500589" y="2285653"/>
                  </a:lnTo>
                  <a:lnTo>
                    <a:pt x="4462412" y="2290694"/>
                  </a:lnTo>
                  <a:lnTo>
                    <a:pt x="4427836" y="2292494"/>
                  </a:lnTo>
                  <a:lnTo>
                    <a:pt x="4431438" y="2306536"/>
                  </a:lnTo>
                  <a:lnTo>
                    <a:pt x="4434679" y="2318418"/>
                  </a:lnTo>
                  <a:lnTo>
                    <a:pt x="4438281" y="2332460"/>
                  </a:lnTo>
                  <a:lnTo>
                    <a:pt x="4441522" y="2347942"/>
                  </a:lnTo>
                  <a:lnTo>
                    <a:pt x="4471056" y="2328860"/>
                  </a:lnTo>
                  <a:lnTo>
                    <a:pt x="4500589" y="2307976"/>
                  </a:lnTo>
                  <a:lnTo>
                    <a:pt x="4538767" y="2282052"/>
                  </a:lnTo>
                  <a:lnTo>
                    <a:pt x="4502390" y="2285653"/>
                  </a:lnTo>
                  <a:close/>
                  <a:moveTo>
                    <a:pt x="7557530" y="2249022"/>
                  </a:moveTo>
                  <a:lnTo>
                    <a:pt x="7542045" y="2255863"/>
                  </a:lnTo>
                  <a:lnTo>
                    <a:pt x="7543486" y="2255863"/>
                  </a:lnTo>
                  <a:lnTo>
                    <a:pt x="7550688" y="2252622"/>
                  </a:lnTo>
                  <a:close/>
                  <a:moveTo>
                    <a:pt x="1512107" y="2245482"/>
                  </a:moveTo>
                  <a:lnTo>
                    <a:pt x="1462088" y="2285445"/>
                  </a:lnTo>
                  <a:lnTo>
                    <a:pt x="1487997" y="2266364"/>
                  </a:lnTo>
                  <a:close/>
                  <a:moveTo>
                    <a:pt x="6274482" y="2236779"/>
                  </a:moveTo>
                  <a:lnTo>
                    <a:pt x="6224068" y="2268105"/>
                  </a:lnTo>
                  <a:lnTo>
                    <a:pt x="6174013" y="2299071"/>
                  </a:lnTo>
                  <a:lnTo>
                    <a:pt x="6193099" y="2290430"/>
                  </a:lnTo>
                  <a:lnTo>
                    <a:pt x="6215785" y="2280348"/>
                  </a:lnTo>
                  <a:lnTo>
                    <a:pt x="6238112" y="2266305"/>
                  </a:lnTo>
                  <a:lnTo>
                    <a:pt x="6257197" y="2252622"/>
                  </a:lnTo>
                  <a:close/>
                  <a:moveTo>
                    <a:pt x="667889" y="2221361"/>
                  </a:moveTo>
                  <a:lnTo>
                    <a:pt x="664291" y="2224961"/>
                  </a:lnTo>
                  <a:lnTo>
                    <a:pt x="676526" y="2226401"/>
                  </a:lnTo>
                  <a:lnTo>
                    <a:pt x="686961" y="2233601"/>
                  </a:lnTo>
                  <a:lnTo>
                    <a:pt x="697397" y="2242242"/>
                  </a:lnTo>
                  <a:lnTo>
                    <a:pt x="707833" y="2254483"/>
                  </a:lnTo>
                  <a:lnTo>
                    <a:pt x="712871" y="2247282"/>
                  </a:lnTo>
                  <a:lnTo>
                    <a:pt x="702435" y="2238642"/>
                  </a:lnTo>
                  <a:lnTo>
                    <a:pt x="691999" y="2230001"/>
                  </a:lnTo>
                  <a:lnTo>
                    <a:pt x="681564" y="2224961"/>
                  </a:lnTo>
                  <a:close/>
                  <a:moveTo>
                    <a:pt x="1562487" y="2205879"/>
                  </a:moveTo>
                  <a:lnTo>
                    <a:pt x="1536578" y="2226401"/>
                  </a:lnTo>
                  <a:lnTo>
                    <a:pt x="1543415" y="2226401"/>
                  </a:lnTo>
                  <a:lnTo>
                    <a:pt x="1552051" y="2219560"/>
                  </a:lnTo>
                  <a:close/>
                  <a:moveTo>
                    <a:pt x="1224944" y="2193639"/>
                  </a:moveTo>
                  <a:lnTo>
                    <a:pt x="1223144" y="2198679"/>
                  </a:lnTo>
                  <a:lnTo>
                    <a:pt x="1224944" y="2196879"/>
                  </a:lnTo>
                  <a:close/>
                  <a:moveTo>
                    <a:pt x="4730735" y="2188438"/>
                  </a:moveTo>
                  <a:lnTo>
                    <a:pt x="4730735" y="2202480"/>
                  </a:lnTo>
                  <a:lnTo>
                    <a:pt x="4739740" y="2202480"/>
                  </a:lnTo>
                  <a:lnTo>
                    <a:pt x="4736138" y="2197080"/>
                  </a:lnTo>
                  <a:lnTo>
                    <a:pt x="4734337" y="2192039"/>
                  </a:lnTo>
                  <a:close/>
                  <a:moveTo>
                    <a:pt x="9126310" y="2183216"/>
                  </a:moveTo>
                  <a:lnTo>
                    <a:pt x="9041322" y="2238647"/>
                  </a:lnTo>
                  <a:lnTo>
                    <a:pt x="8843978" y="2366784"/>
                  </a:lnTo>
                  <a:lnTo>
                    <a:pt x="8925004" y="2321792"/>
                  </a:lnTo>
                  <a:lnTo>
                    <a:pt x="8982623" y="2289038"/>
                  </a:lnTo>
                  <a:lnTo>
                    <a:pt x="9034480" y="2254484"/>
                  </a:lnTo>
                  <a:lnTo>
                    <a:pt x="9080936" y="2219570"/>
                  </a:lnTo>
                  <a:close/>
                  <a:moveTo>
                    <a:pt x="133146" y="2176357"/>
                  </a:moveTo>
                  <a:lnTo>
                    <a:pt x="131346" y="2190038"/>
                  </a:lnTo>
                  <a:lnTo>
                    <a:pt x="145381" y="2176357"/>
                  </a:lnTo>
                  <a:close/>
                  <a:moveTo>
                    <a:pt x="9325096" y="2165940"/>
                  </a:moveTo>
                  <a:lnTo>
                    <a:pt x="9316453" y="2170979"/>
                  </a:lnTo>
                  <a:lnTo>
                    <a:pt x="9323655" y="2169539"/>
                  </a:lnTo>
                  <a:close/>
                  <a:moveTo>
                    <a:pt x="2461887" y="2147229"/>
                  </a:moveTo>
                  <a:lnTo>
                    <a:pt x="2429130" y="2163067"/>
                  </a:lnTo>
                  <a:lnTo>
                    <a:pt x="2441009" y="2161268"/>
                  </a:lnTo>
                  <a:lnTo>
                    <a:pt x="2454688" y="2159468"/>
                  </a:lnTo>
                  <a:close/>
                  <a:moveTo>
                    <a:pt x="512072" y="2145395"/>
                  </a:moveTo>
                  <a:lnTo>
                    <a:pt x="487962" y="2162676"/>
                  </a:lnTo>
                  <a:lnTo>
                    <a:pt x="481125" y="2169517"/>
                  </a:lnTo>
                  <a:lnTo>
                    <a:pt x="501636" y="2154036"/>
                  </a:lnTo>
                  <a:close/>
                  <a:moveTo>
                    <a:pt x="7604343" y="2136680"/>
                  </a:moveTo>
                  <a:lnTo>
                    <a:pt x="7582885" y="2150984"/>
                  </a:lnTo>
                  <a:lnTo>
                    <a:pt x="7580216" y="2152163"/>
                  </a:lnTo>
                  <a:lnTo>
                    <a:pt x="7578416" y="2153963"/>
                  </a:lnTo>
                  <a:lnTo>
                    <a:pt x="7582885" y="2150984"/>
                  </a:lnTo>
                  <a:lnTo>
                    <a:pt x="7595701" y="2145322"/>
                  </a:lnTo>
                  <a:lnTo>
                    <a:pt x="7600742" y="2141721"/>
                  </a:lnTo>
                  <a:close/>
                  <a:moveTo>
                    <a:pt x="3645816" y="2123113"/>
                  </a:moveTo>
                  <a:lnTo>
                    <a:pt x="3588581" y="2154429"/>
                  </a:lnTo>
                  <a:lnTo>
                    <a:pt x="3534946" y="2185384"/>
                  </a:lnTo>
                  <a:lnTo>
                    <a:pt x="3483111" y="2214901"/>
                  </a:lnTo>
                  <a:lnTo>
                    <a:pt x="3434515" y="2245857"/>
                  </a:lnTo>
                  <a:lnTo>
                    <a:pt x="3384480" y="2278972"/>
                  </a:lnTo>
                  <a:lnTo>
                    <a:pt x="3403559" y="2272133"/>
                  </a:lnTo>
                  <a:lnTo>
                    <a:pt x="3420837" y="2263494"/>
                  </a:lnTo>
                  <a:lnTo>
                    <a:pt x="3436315" y="2253056"/>
                  </a:lnTo>
                  <a:lnTo>
                    <a:pt x="3448194" y="2239017"/>
                  </a:lnTo>
                  <a:lnTo>
                    <a:pt x="3453593" y="2235778"/>
                  </a:lnTo>
                  <a:lnTo>
                    <a:pt x="3498590" y="2214901"/>
                  </a:lnTo>
                  <a:lnTo>
                    <a:pt x="3541786" y="2190424"/>
                  </a:lnTo>
                  <a:lnTo>
                    <a:pt x="3579942" y="2168107"/>
                  </a:lnTo>
                  <a:lnTo>
                    <a:pt x="3616299" y="2142190"/>
                  </a:lnTo>
                  <a:close/>
                  <a:moveTo>
                    <a:pt x="520709" y="2122713"/>
                  </a:moveTo>
                  <a:lnTo>
                    <a:pt x="524307" y="2131354"/>
                  </a:lnTo>
                  <a:lnTo>
                    <a:pt x="526107" y="2129554"/>
                  </a:lnTo>
                  <a:close/>
                  <a:moveTo>
                    <a:pt x="3841277" y="2116274"/>
                  </a:moveTo>
                  <a:lnTo>
                    <a:pt x="3793041" y="2143990"/>
                  </a:lnTo>
                  <a:lnTo>
                    <a:pt x="3740847" y="2171346"/>
                  </a:lnTo>
                  <a:lnTo>
                    <a:pt x="3754526" y="2168107"/>
                  </a:lnTo>
                  <a:lnTo>
                    <a:pt x="3782602" y="2154429"/>
                  </a:lnTo>
                  <a:lnTo>
                    <a:pt x="3806721" y="2142190"/>
                  </a:lnTo>
                  <a:lnTo>
                    <a:pt x="3825798" y="2128512"/>
                  </a:lnTo>
                  <a:close/>
                  <a:moveTo>
                    <a:pt x="8637630" y="2095032"/>
                  </a:moveTo>
                  <a:lnTo>
                    <a:pt x="8632588" y="2098631"/>
                  </a:lnTo>
                  <a:lnTo>
                    <a:pt x="8623945" y="2107270"/>
                  </a:lnTo>
                  <a:lnTo>
                    <a:pt x="8613502" y="2115908"/>
                  </a:lnTo>
                  <a:lnTo>
                    <a:pt x="8604859" y="2124547"/>
                  </a:lnTo>
                  <a:lnTo>
                    <a:pt x="8596216" y="2136785"/>
                  </a:lnTo>
                  <a:lnTo>
                    <a:pt x="8606660" y="2128146"/>
                  </a:lnTo>
                  <a:lnTo>
                    <a:pt x="8615302" y="2115908"/>
                  </a:lnTo>
                  <a:lnTo>
                    <a:pt x="8625746" y="2105470"/>
                  </a:lnTo>
                  <a:close/>
                  <a:moveTo>
                    <a:pt x="9126310" y="2084594"/>
                  </a:moveTo>
                  <a:lnTo>
                    <a:pt x="9067251" y="2122747"/>
                  </a:lnTo>
                  <a:lnTo>
                    <a:pt x="8963537" y="2185016"/>
                  </a:lnTo>
                  <a:lnTo>
                    <a:pt x="8857662" y="2249085"/>
                  </a:lnTo>
                  <a:lnTo>
                    <a:pt x="8646273" y="2375423"/>
                  </a:lnTo>
                  <a:lnTo>
                    <a:pt x="8653475" y="2401338"/>
                  </a:lnTo>
                  <a:lnTo>
                    <a:pt x="8654916" y="2406737"/>
                  </a:lnTo>
                  <a:lnTo>
                    <a:pt x="8656716" y="2409977"/>
                  </a:lnTo>
                  <a:lnTo>
                    <a:pt x="8679404" y="2392700"/>
                  </a:lnTo>
                  <a:lnTo>
                    <a:pt x="8703531" y="2379022"/>
                  </a:lnTo>
                  <a:lnTo>
                    <a:pt x="8729820" y="2361745"/>
                  </a:lnTo>
                  <a:lnTo>
                    <a:pt x="8757189" y="2342309"/>
                  </a:lnTo>
                  <a:lnTo>
                    <a:pt x="8789960" y="2321792"/>
                  </a:lnTo>
                  <a:lnTo>
                    <a:pt x="8818049" y="2300916"/>
                  </a:lnTo>
                  <a:lnTo>
                    <a:pt x="8849019" y="2283639"/>
                  </a:lnTo>
                  <a:lnTo>
                    <a:pt x="8864864" y="2275000"/>
                  </a:lnTo>
                  <a:lnTo>
                    <a:pt x="8883591" y="2268162"/>
                  </a:lnTo>
                  <a:lnTo>
                    <a:pt x="8906278" y="2247285"/>
                  </a:lnTo>
                  <a:lnTo>
                    <a:pt x="8932207" y="2226409"/>
                  </a:lnTo>
                  <a:lnTo>
                    <a:pt x="8989465" y="2179617"/>
                  </a:lnTo>
                  <a:lnTo>
                    <a:pt x="9020436" y="2162700"/>
                  </a:lnTo>
                  <a:lnTo>
                    <a:pt x="9048165" y="2146863"/>
                  </a:lnTo>
                  <a:lnTo>
                    <a:pt x="9077694" y="2131386"/>
                  </a:lnTo>
                  <a:lnTo>
                    <a:pt x="9101822" y="2117708"/>
                  </a:lnTo>
                  <a:lnTo>
                    <a:pt x="9115867" y="2107270"/>
                  </a:lnTo>
                  <a:lnTo>
                    <a:pt x="9120909" y="2100071"/>
                  </a:lnTo>
                  <a:lnTo>
                    <a:pt x="9124510" y="2095032"/>
                  </a:lnTo>
                  <a:close/>
                  <a:moveTo>
                    <a:pt x="5153210" y="2081142"/>
                  </a:moveTo>
                  <a:lnTo>
                    <a:pt x="5014906" y="2186998"/>
                  </a:lnTo>
                  <a:lnTo>
                    <a:pt x="4876242" y="2290694"/>
                  </a:lnTo>
                  <a:lnTo>
                    <a:pt x="4706604" y="2417433"/>
                  </a:lnTo>
                  <a:lnTo>
                    <a:pt x="4538767" y="2540212"/>
                  </a:lnTo>
                  <a:lnTo>
                    <a:pt x="4509233" y="2562535"/>
                  </a:lnTo>
                  <a:lnTo>
                    <a:pt x="4476458" y="2583058"/>
                  </a:lnTo>
                  <a:lnTo>
                    <a:pt x="4466014" y="2589899"/>
                  </a:lnTo>
                  <a:lnTo>
                    <a:pt x="4457370" y="2598540"/>
                  </a:lnTo>
                  <a:lnTo>
                    <a:pt x="4448726" y="2607182"/>
                  </a:lnTo>
                  <a:lnTo>
                    <a:pt x="4441522" y="2617623"/>
                  </a:lnTo>
                  <a:lnTo>
                    <a:pt x="4446925" y="2617623"/>
                  </a:lnTo>
                  <a:lnTo>
                    <a:pt x="4455569" y="2615823"/>
                  </a:lnTo>
                  <a:lnTo>
                    <a:pt x="4457370" y="2615823"/>
                  </a:lnTo>
                  <a:lnTo>
                    <a:pt x="4469615" y="2617623"/>
                  </a:lnTo>
                  <a:lnTo>
                    <a:pt x="4481501" y="2617623"/>
                  </a:lnTo>
                  <a:lnTo>
                    <a:pt x="4483302" y="2615823"/>
                  </a:lnTo>
                  <a:lnTo>
                    <a:pt x="4490145" y="2612583"/>
                  </a:lnTo>
                  <a:lnTo>
                    <a:pt x="4497348" y="2610782"/>
                  </a:lnTo>
                  <a:lnTo>
                    <a:pt x="4502390" y="2612583"/>
                  </a:lnTo>
                  <a:lnTo>
                    <a:pt x="4507793" y="2612583"/>
                  </a:lnTo>
                  <a:lnTo>
                    <a:pt x="4509233" y="2610782"/>
                  </a:lnTo>
                  <a:lnTo>
                    <a:pt x="4514636" y="2610782"/>
                  </a:lnTo>
                  <a:lnTo>
                    <a:pt x="4523280" y="2605382"/>
                  </a:lnTo>
                  <a:lnTo>
                    <a:pt x="4530123" y="2602141"/>
                  </a:lnTo>
                  <a:lnTo>
                    <a:pt x="4531924" y="2598540"/>
                  </a:lnTo>
                  <a:lnTo>
                    <a:pt x="4538767" y="2591699"/>
                  </a:lnTo>
                  <a:lnTo>
                    <a:pt x="4547411" y="2584858"/>
                  </a:lnTo>
                  <a:lnTo>
                    <a:pt x="4557856" y="2578017"/>
                  </a:lnTo>
                  <a:lnTo>
                    <a:pt x="4564699" y="2576217"/>
                  </a:lnTo>
                  <a:lnTo>
                    <a:pt x="4569741" y="2574417"/>
                  </a:lnTo>
                  <a:lnTo>
                    <a:pt x="4575144" y="2574417"/>
                  </a:lnTo>
                  <a:lnTo>
                    <a:pt x="4575144" y="2553894"/>
                  </a:lnTo>
                  <a:lnTo>
                    <a:pt x="4583788" y="2550653"/>
                  </a:lnTo>
                  <a:lnTo>
                    <a:pt x="4592432" y="2545252"/>
                  </a:lnTo>
                  <a:lnTo>
                    <a:pt x="4601076" y="2540212"/>
                  </a:lnTo>
                  <a:lnTo>
                    <a:pt x="4611521" y="2533371"/>
                  </a:lnTo>
                  <a:lnTo>
                    <a:pt x="4614762" y="2531570"/>
                  </a:lnTo>
                  <a:lnTo>
                    <a:pt x="4620165" y="2527970"/>
                  </a:lnTo>
                  <a:lnTo>
                    <a:pt x="4623766" y="2526530"/>
                  </a:lnTo>
                  <a:lnTo>
                    <a:pt x="4630609" y="2519328"/>
                  </a:lnTo>
                  <a:lnTo>
                    <a:pt x="4635652" y="2516088"/>
                  </a:lnTo>
                  <a:lnTo>
                    <a:pt x="4654740" y="2516088"/>
                  </a:lnTo>
                  <a:lnTo>
                    <a:pt x="4658342" y="2508887"/>
                  </a:lnTo>
                  <a:lnTo>
                    <a:pt x="4661944" y="2500246"/>
                  </a:lnTo>
                  <a:lnTo>
                    <a:pt x="4663384" y="2493405"/>
                  </a:lnTo>
                  <a:lnTo>
                    <a:pt x="4670588" y="2486563"/>
                  </a:lnTo>
                  <a:lnTo>
                    <a:pt x="4677431" y="2479362"/>
                  </a:lnTo>
                  <a:lnTo>
                    <a:pt x="4689316" y="2476122"/>
                  </a:lnTo>
                  <a:lnTo>
                    <a:pt x="4691117" y="2472521"/>
                  </a:lnTo>
                  <a:lnTo>
                    <a:pt x="4694719" y="2467481"/>
                  </a:lnTo>
                  <a:lnTo>
                    <a:pt x="4699761" y="2463880"/>
                  </a:lnTo>
                  <a:lnTo>
                    <a:pt x="4704803" y="2462080"/>
                  </a:lnTo>
                  <a:lnTo>
                    <a:pt x="4708405" y="2462080"/>
                  </a:lnTo>
                  <a:lnTo>
                    <a:pt x="4717049" y="2460279"/>
                  </a:lnTo>
                  <a:lnTo>
                    <a:pt x="4725693" y="2455239"/>
                  </a:lnTo>
                  <a:lnTo>
                    <a:pt x="4734337" y="2448398"/>
                  </a:lnTo>
                  <a:lnTo>
                    <a:pt x="4742981" y="2441557"/>
                  </a:lnTo>
                  <a:lnTo>
                    <a:pt x="4777917" y="2406991"/>
                  </a:lnTo>
                  <a:lnTo>
                    <a:pt x="4788362" y="2400150"/>
                  </a:lnTo>
                  <a:lnTo>
                    <a:pt x="4800247" y="2392949"/>
                  </a:lnTo>
                  <a:lnTo>
                    <a:pt x="4807091" y="2391509"/>
                  </a:lnTo>
                  <a:lnTo>
                    <a:pt x="4812493" y="2389709"/>
                  </a:lnTo>
                  <a:lnTo>
                    <a:pt x="4819336" y="2386108"/>
                  </a:lnTo>
                  <a:lnTo>
                    <a:pt x="4821137" y="2384308"/>
                  </a:lnTo>
                  <a:lnTo>
                    <a:pt x="4822938" y="2379267"/>
                  </a:lnTo>
                  <a:lnTo>
                    <a:pt x="4824379" y="2372066"/>
                  </a:lnTo>
                  <a:lnTo>
                    <a:pt x="4827980" y="2363425"/>
                  </a:lnTo>
                  <a:lnTo>
                    <a:pt x="4836624" y="2360184"/>
                  </a:lnTo>
                  <a:lnTo>
                    <a:pt x="4845268" y="2358384"/>
                  </a:lnTo>
                  <a:lnTo>
                    <a:pt x="4853912" y="2358384"/>
                  </a:lnTo>
                  <a:lnTo>
                    <a:pt x="4866158" y="2349743"/>
                  </a:lnTo>
                  <a:lnTo>
                    <a:pt x="4878043" y="2339301"/>
                  </a:lnTo>
                  <a:lnTo>
                    <a:pt x="4886687" y="2325259"/>
                  </a:lnTo>
                  <a:lnTo>
                    <a:pt x="4893891" y="2311577"/>
                  </a:lnTo>
                  <a:lnTo>
                    <a:pt x="4895331" y="2306536"/>
                  </a:lnTo>
                  <a:lnTo>
                    <a:pt x="4900734" y="2302936"/>
                  </a:lnTo>
                  <a:lnTo>
                    <a:pt x="4918022" y="2294294"/>
                  </a:lnTo>
                  <a:lnTo>
                    <a:pt x="4933869" y="2283853"/>
                  </a:lnTo>
                  <a:lnTo>
                    <a:pt x="4947555" y="2273411"/>
                  </a:lnTo>
                  <a:lnTo>
                    <a:pt x="4968085" y="2257929"/>
                  </a:lnTo>
                  <a:lnTo>
                    <a:pt x="4976729" y="2247487"/>
                  </a:lnTo>
                  <a:lnTo>
                    <a:pt x="4985373" y="2237046"/>
                  </a:lnTo>
                  <a:lnTo>
                    <a:pt x="4990775" y="2230205"/>
                  </a:lnTo>
                  <a:lnTo>
                    <a:pt x="5006262" y="2230205"/>
                  </a:lnTo>
                  <a:lnTo>
                    <a:pt x="5002661" y="2225164"/>
                  </a:lnTo>
                  <a:lnTo>
                    <a:pt x="5002661" y="2217963"/>
                  </a:lnTo>
                  <a:lnTo>
                    <a:pt x="5002661" y="2207521"/>
                  </a:lnTo>
                  <a:lnTo>
                    <a:pt x="5011305" y="2204281"/>
                  </a:lnTo>
                  <a:lnTo>
                    <a:pt x="5025351" y="2197080"/>
                  </a:lnTo>
                  <a:lnTo>
                    <a:pt x="5037597" y="2190238"/>
                  </a:lnTo>
                  <a:lnTo>
                    <a:pt x="5045880" y="2181597"/>
                  </a:lnTo>
                  <a:lnTo>
                    <a:pt x="5052724" y="2172956"/>
                  </a:lnTo>
                  <a:lnTo>
                    <a:pt x="5063168" y="2159274"/>
                  </a:lnTo>
                  <a:lnTo>
                    <a:pt x="5075414" y="2150632"/>
                  </a:lnTo>
                  <a:lnTo>
                    <a:pt x="5087300" y="2143791"/>
                  </a:lnTo>
                  <a:lnTo>
                    <a:pt x="5103147" y="2140191"/>
                  </a:lnTo>
                  <a:lnTo>
                    <a:pt x="5108189" y="2129749"/>
                  </a:lnTo>
                  <a:lnTo>
                    <a:pt x="5113232" y="2122908"/>
                  </a:lnTo>
                  <a:lnTo>
                    <a:pt x="5118634" y="2117867"/>
                  </a:lnTo>
                  <a:lnTo>
                    <a:pt x="5127278" y="2114267"/>
                  </a:lnTo>
                  <a:lnTo>
                    <a:pt x="5134121" y="2112467"/>
                  </a:lnTo>
                  <a:lnTo>
                    <a:pt x="5139163" y="2100225"/>
                  </a:lnTo>
                  <a:lnTo>
                    <a:pt x="5147807" y="2090143"/>
                  </a:lnTo>
                  <a:close/>
                  <a:moveTo>
                    <a:pt x="6542759" y="2077629"/>
                  </a:moveTo>
                  <a:lnTo>
                    <a:pt x="6479021" y="2112195"/>
                  </a:lnTo>
                  <a:lnTo>
                    <a:pt x="6418163" y="2148562"/>
                  </a:lnTo>
                  <a:lnTo>
                    <a:pt x="6355866" y="2184929"/>
                  </a:lnTo>
                  <a:lnTo>
                    <a:pt x="6296809" y="2223097"/>
                  </a:lnTo>
                  <a:lnTo>
                    <a:pt x="6288166" y="2228138"/>
                  </a:lnTo>
                  <a:lnTo>
                    <a:pt x="6293568" y="2229938"/>
                  </a:lnTo>
                  <a:lnTo>
                    <a:pt x="6295368" y="2231738"/>
                  </a:lnTo>
                  <a:lnTo>
                    <a:pt x="6296809" y="2229938"/>
                  </a:lnTo>
                  <a:lnTo>
                    <a:pt x="6304011" y="2224897"/>
                  </a:lnTo>
                  <a:lnTo>
                    <a:pt x="6307252" y="2221296"/>
                  </a:lnTo>
                  <a:lnTo>
                    <a:pt x="6312653" y="2219496"/>
                  </a:lnTo>
                  <a:lnTo>
                    <a:pt x="6334980" y="2204013"/>
                  </a:lnTo>
                  <a:lnTo>
                    <a:pt x="6357666" y="2189970"/>
                  </a:lnTo>
                  <a:lnTo>
                    <a:pt x="6379992" y="2178088"/>
                  </a:lnTo>
                  <a:lnTo>
                    <a:pt x="6402319" y="2167646"/>
                  </a:lnTo>
                  <a:lnTo>
                    <a:pt x="6423205" y="2157204"/>
                  </a:lnTo>
                  <a:lnTo>
                    <a:pt x="6445891" y="2145322"/>
                  </a:lnTo>
                  <a:lnTo>
                    <a:pt x="6468578" y="2131279"/>
                  </a:lnTo>
                  <a:lnTo>
                    <a:pt x="6490904" y="2115796"/>
                  </a:lnTo>
                  <a:lnTo>
                    <a:pt x="6497746" y="2108955"/>
                  </a:lnTo>
                  <a:lnTo>
                    <a:pt x="6508189" y="2101753"/>
                  </a:lnTo>
                  <a:lnTo>
                    <a:pt x="6532316" y="2084470"/>
                  </a:lnTo>
                  <a:lnTo>
                    <a:pt x="6537718" y="2082670"/>
                  </a:lnTo>
                  <a:close/>
                  <a:moveTo>
                    <a:pt x="9008552" y="2065517"/>
                  </a:moveTo>
                  <a:lnTo>
                    <a:pt x="9001710" y="2070556"/>
                  </a:lnTo>
                  <a:lnTo>
                    <a:pt x="9003150" y="2072356"/>
                  </a:lnTo>
                  <a:close/>
                  <a:moveTo>
                    <a:pt x="2449648" y="2062281"/>
                  </a:moveTo>
                  <a:lnTo>
                    <a:pt x="2435951" y="2070129"/>
                  </a:lnTo>
                  <a:lnTo>
                    <a:pt x="2383774" y="2095396"/>
                  </a:lnTo>
                  <a:lnTo>
                    <a:pt x="2323300" y="2129952"/>
                  </a:lnTo>
                  <a:lnTo>
                    <a:pt x="2309621" y="2138591"/>
                  </a:lnTo>
                  <a:lnTo>
                    <a:pt x="2385574" y="2098996"/>
                  </a:lnTo>
                  <a:lnTo>
                    <a:pt x="2435951" y="2070129"/>
                  </a:lnTo>
                  <a:lnTo>
                    <a:pt x="2441009" y="2067680"/>
                  </a:lnTo>
                  <a:lnTo>
                    <a:pt x="2451448" y="2062281"/>
                  </a:lnTo>
                  <a:close/>
                  <a:moveTo>
                    <a:pt x="7443377" y="2061785"/>
                  </a:moveTo>
                  <a:lnTo>
                    <a:pt x="7415649" y="2080869"/>
                  </a:lnTo>
                  <a:lnTo>
                    <a:pt x="7361994" y="2113996"/>
                  </a:lnTo>
                  <a:lnTo>
                    <a:pt x="7306538" y="2146762"/>
                  </a:lnTo>
                  <a:lnTo>
                    <a:pt x="7252522" y="2176288"/>
                  </a:lnTo>
                  <a:lnTo>
                    <a:pt x="7201028" y="2204013"/>
                  </a:lnTo>
                  <a:lnTo>
                    <a:pt x="7201028" y="2229938"/>
                  </a:lnTo>
                  <a:lnTo>
                    <a:pt x="7410248" y="2086270"/>
                  </a:lnTo>
                  <a:close/>
                  <a:moveTo>
                    <a:pt x="8689847" y="2060478"/>
                  </a:moveTo>
                  <a:lnTo>
                    <a:pt x="8648073" y="2088193"/>
                  </a:lnTo>
                  <a:lnTo>
                    <a:pt x="8656716" y="2082794"/>
                  </a:lnTo>
                  <a:lnTo>
                    <a:pt x="8665359" y="2079555"/>
                  </a:lnTo>
                  <a:lnTo>
                    <a:pt x="8675802" y="2077755"/>
                  </a:lnTo>
                  <a:lnTo>
                    <a:pt x="8686246" y="2075955"/>
                  </a:lnTo>
                  <a:lnTo>
                    <a:pt x="8688046" y="2070556"/>
                  </a:lnTo>
                  <a:close/>
                  <a:moveTo>
                    <a:pt x="2314661" y="2050402"/>
                  </a:moveTo>
                  <a:lnTo>
                    <a:pt x="2300982" y="2053642"/>
                  </a:lnTo>
                  <a:lnTo>
                    <a:pt x="2286943" y="2057241"/>
                  </a:lnTo>
                  <a:lnTo>
                    <a:pt x="2276504" y="2059041"/>
                  </a:lnTo>
                  <a:lnTo>
                    <a:pt x="2269665" y="2064080"/>
                  </a:lnTo>
                  <a:lnTo>
                    <a:pt x="2266426" y="2069480"/>
                  </a:lnTo>
                  <a:lnTo>
                    <a:pt x="2262826" y="2076319"/>
                  </a:lnTo>
                  <a:lnTo>
                    <a:pt x="2290543" y="2064080"/>
                  </a:lnTo>
                  <a:close/>
                  <a:moveTo>
                    <a:pt x="1437977" y="2017226"/>
                  </a:moveTo>
                  <a:lnTo>
                    <a:pt x="1417106" y="2029107"/>
                  </a:lnTo>
                  <a:lnTo>
                    <a:pt x="1399833" y="2044588"/>
                  </a:lnTo>
                  <a:lnTo>
                    <a:pt x="1394795" y="2051788"/>
                  </a:lnTo>
                  <a:lnTo>
                    <a:pt x="1417106" y="2034507"/>
                  </a:lnTo>
                  <a:close/>
                  <a:moveTo>
                    <a:pt x="9384155" y="2013686"/>
                  </a:moveTo>
                  <a:lnTo>
                    <a:pt x="9273239" y="2088193"/>
                  </a:lnTo>
                  <a:lnTo>
                    <a:pt x="9164123" y="2157301"/>
                  </a:lnTo>
                  <a:lnTo>
                    <a:pt x="9134953" y="2178177"/>
                  </a:lnTo>
                  <a:lnTo>
                    <a:pt x="9171325" y="2162700"/>
                  </a:lnTo>
                  <a:lnTo>
                    <a:pt x="9205536" y="2145423"/>
                  </a:lnTo>
                  <a:lnTo>
                    <a:pt x="9235066" y="2128146"/>
                  </a:lnTo>
                  <a:lnTo>
                    <a:pt x="9261355" y="2109070"/>
                  </a:lnTo>
                  <a:lnTo>
                    <a:pt x="9287283" y="2088193"/>
                  </a:lnTo>
                  <a:lnTo>
                    <a:pt x="9315012" y="2069117"/>
                  </a:lnTo>
                  <a:lnTo>
                    <a:pt x="9344182" y="2050040"/>
                  </a:lnTo>
                  <a:lnTo>
                    <a:pt x="9375512" y="2036002"/>
                  </a:lnTo>
                  <a:lnTo>
                    <a:pt x="9379114" y="2024124"/>
                  </a:lnTo>
                  <a:close/>
                  <a:moveTo>
                    <a:pt x="6468578" y="2011736"/>
                  </a:moveTo>
                  <a:lnTo>
                    <a:pt x="6442290" y="2027219"/>
                  </a:lnTo>
                  <a:lnTo>
                    <a:pt x="6357666" y="2075828"/>
                  </a:lnTo>
                  <a:lnTo>
                    <a:pt x="6272682" y="2122637"/>
                  </a:lnTo>
                  <a:lnTo>
                    <a:pt x="6148086" y="2191771"/>
                  </a:lnTo>
                  <a:lnTo>
                    <a:pt x="6016288" y="2269906"/>
                  </a:lnTo>
                  <a:lnTo>
                    <a:pt x="6016288" y="2285389"/>
                  </a:lnTo>
                  <a:lnTo>
                    <a:pt x="6014848" y="2297631"/>
                  </a:lnTo>
                  <a:lnTo>
                    <a:pt x="6016288" y="2295831"/>
                  </a:lnTo>
                  <a:lnTo>
                    <a:pt x="6038975" y="2287189"/>
                  </a:lnTo>
                  <a:lnTo>
                    <a:pt x="6059861" y="2276747"/>
                  </a:lnTo>
                  <a:lnTo>
                    <a:pt x="6073545" y="2268105"/>
                  </a:lnTo>
                  <a:lnTo>
                    <a:pt x="6085788" y="2257663"/>
                  </a:lnTo>
                  <a:lnTo>
                    <a:pt x="6113156" y="2233539"/>
                  </a:lnTo>
                  <a:lnTo>
                    <a:pt x="6130801" y="2223097"/>
                  </a:lnTo>
                  <a:lnTo>
                    <a:pt x="6146286" y="2214455"/>
                  </a:lnTo>
                  <a:lnTo>
                    <a:pt x="6175814" y="2198612"/>
                  </a:lnTo>
                  <a:lnTo>
                    <a:pt x="6189498" y="2189970"/>
                  </a:lnTo>
                  <a:lnTo>
                    <a:pt x="6201741" y="2179528"/>
                  </a:lnTo>
                  <a:lnTo>
                    <a:pt x="6229469" y="2155404"/>
                  </a:lnTo>
                  <a:lnTo>
                    <a:pt x="6232710" y="2152163"/>
                  </a:lnTo>
                  <a:lnTo>
                    <a:pt x="6264039" y="2138120"/>
                  </a:lnTo>
                  <a:lnTo>
                    <a:pt x="6293568" y="2122637"/>
                  </a:lnTo>
                  <a:lnTo>
                    <a:pt x="6324897" y="2103554"/>
                  </a:lnTo>
                  <a:lnTo>
                    <a:pt x="6355866" y="2086270"/>
                  </a:lnTo>
                  <a:lnTo>
                    <a:pt x="6390435" y="2063586"/>
                  </a:lnTo>
                  <a:lnTo>
                    <a:pt x="6430407" y="2037661"/>
                  </a:lnTo>
                  <a:close/>
                  <a:moveTo>
                    <a:pt x="3855316" y="2005408"/>
                  </a:moveTo>
                  <a:lnTo>
                    <a:pt x="3784043" y="2048602"/>
                  </a:lnTo>
                  <a:lnTo>
                    <a:pt x="3718529" y="2084958"/>
                  </a:lnTo>
                  <a:lnTo>
                    <a:pt x="3747686" y="2074519"/>
                  </a:lnTo>
                  <a:lnTo>
                    <a:pt x="3777203" y="2064080"/>
                  </a:lnTo>
                  <a:lnTo>
                    <a:pt x="3782602" y="2057241"/>
                  </a:lnTo>
                  <a:lnTo>
                    <a:pt x="3787642" y="2052202"/>
                  </a:lnTo>
                  <a:lnTo>
                    <a:pt x="3796282" y="2046803"/>
                  </a:lnTo>
                  <a:lnTo>
                    <a:pt x="3803121" y="2043563"/>
                  </a:lnTo>
                  <a:lnTo>
                    <a:pt x="3818959" y="2038164"/>
                  </a:lnTo>
                  <a:lnTo>
                    <a:pt x="3834438" y="2031325"/>
                  </a:lnTo>
                  <a:lnTo>
                    <a:pt x="3844877" y="2027725"/>
                  </a:lnTo>
                  <a:lnTo>
                    <a:pt x="3853516" y="2022686"/>
                  </a:lnTo>
                  <a:lnTo>
                    <a:pt x="3855316" y="2014047"/>
                  </a:lnTo>
                  <a:close/>
                  <a:moveTo>
                    <a:pt x="6529075" y="1978969"/>
                  </a:moveTo>
                  <a:lnTo>
                    <a:pt x="6475420" y="2008495"/>
                  </a:lnTo>
                  <a:lnTo>
                    <a:pt x="6490904" y="2001654"/>
                  </a:lnTo>
                  <a:lnTo>
                    <a:pt x="6515031" y="1991212"/>
                  </a:lnTo>
                  <a:lnTo>
                    <a:pt x="6523674" y="1985811"/>
                  </a:lnTo>
                  <a:close/>
                  <a:moveTo>
                    <a:pt x="9311411" y="1963655"/>
                  </a:moveTo>
                  <a:lnTo>
                    <a:pt x="9219581" y="2024124"/>
                  </a:lnTo>
                  <a:lnTo>
                    <a:pt x="9129552" y="2082794"/>
                  </a:lnTo>
                  <a:lnTo>
                    <a:pt x="9138194" y="2082794"/>
                  </a:lnTo>
                  <a:lnTo>
                    <a:pt x="9145397" y="2082794"/>
                  </a:lnTo>
                  <a:lnTo>
                    <a:pt x="9150438" y="2080994"/>
                  </a:lnTo>
                  <a:lnTo>
                    <a:pt x="9164123" y="2074156"/>
                  </a:lnTo>
                  <a:lnTo>
                    <a:pt x="9176367" y="2063717"/>
                  </a:lnTo>
                  <a:lnTo>
                    <a:pt x="9186810" y="2051840"/>
                  </a:lnTo>
                  <a:lnTo>
                    <a:pt x="9188251" y="2048240"/>
                  </a:lnTo>
                  <a:lnTo>
                    <a:pt x="9200495" y="2037802"/>
                  </a:lnTo>
                  <a:lnTo>
                    <a:pt x="9207337" y="2032763"/>
                  </a:lnTo>
                  <a:lnTo>
                    <a:pt x="9214539" y="2029164"/>
                  </a:lnTo>
                  <a:lnTo>
                    <a:pt x="9221382" y="2025924"/>
                  </a:lnTo>
                  <a:lnTo>
                    <a:pt x="9230024" y="2022325"/>
                  </a:lnTo>
                  <a:lnTo>
                    <a:pt x="9244069" y="2022325"/>
                  </a:lnTo>
                  <a:lnTo>
                    <a:pt x="9252712" y="2013686"/>
                  </a:lnTo>
                  <a:lnTo>
                    <a:pt x="9261355" y="2005048"/>
                  </a:lnTo>
                  <a:lnTo>
                    <a:pt x="9271798" y="2000009"/>
                  </a:lnTo>
                  <a:lnTo>
                    <a:pt x="9283682" y="1994610"/>
                  </a:lnTo>
                  <a:lnTo>
                    <a:pt x="9290524" y="1989571"/>
                  </a:lnTo>
                  <a:lnTo>
                    <a:pt x="9297727" y="1984171"/>
                  </a:lnTo>
                  <a:lnTo>
                    <a:pt x="9304569" y="1975533"/>
                  </a:lnTo>
                  <a:lnTo>
                    <a:pt x="9309611" y="1966894"/>
                  </a:lnTo>
                  <a:close/>
                  <a:moveTo>
                    <a:pt x="268091" y="1963582"/>
                  </a:moveTo>
                  <a:lnTo>
                    <a:pt x="238583" y="1991304"/>
                  </a:lnTo>
                  <a:lnTo>
                    <a:pt x="205836" y="2017226"/>
                  </a:lnTo>
                  <a:lnTo>
                    <a:pt x="171290" y="2043148"/>
                  </a:lnTo>
                  <a:lnTo>
                    <a:pt x="136744" y="2074110"/>
                  </a:lnTo>
                  <a:lnTo>
                    <a:pt x="134945" y="2089951"/>
                  </a:lnTo>
                  <a:lnTo>
                    <a:pt x="145381" y="2075910"/>
                  </a:lnTo>
                  <a:lnTo>
                    <a:pt x="157616" y="2063669"/>
                  </a:lnTo>
                  <a:lnTo>
                    <a:pt x="171290" y="2051788"/>
                  </a:lnTo>
                  <a:lnTo>
                    <a:pt x="185325" y="2041348"/>
                  </a:lnTo>
                  <a:lnTo>
                    <a:pt x="223109" y="2011826"/>
                  </a:lnTo>
                  <a:lnTo>
                    <a:pt x="259455" y="1980863"/>
                  </a:lnTo>
                  <a:lnTo>
                    <a:pt x="263053" y="1973663"/>
                  </a:lnTo>
                  <a:close/>
                  <a:moveTo>
                    <a:pt x="4841666" y="1949722"/>
                  </a:moveTo>
                  <a:lnTo>
                    <a:pt x="4734337" y="2046577"/>
                  </a:lnTo>
                  <a:lnTo>
                    <a:pt x="4736138" y="2051977"/>
                  </a:lnTo>
                  <a:lnTo>
                    <a:pt x="4750184" y="2039736"/>
                  </a:lnTo>
                  <a:lnTo>
                    <a:pt x="4765671" y="2029294"/>
                  </a:lnTo>
                  <a:lnTo>
                    <a:pt x="4779358" y="2020653"/>
                  </a:lnTo>
                  <a:lnTo>
                    <a:pt x="4791603" y="2010211"/>
                  </a:lnTo>
                  <a:lnTo>
                    <a:pt x="4802048" y="2000130"/>
                  </a:lnTo>
                  <a:lnTo>
                    <a:pt x="4808891" y="1989688"/>
                  </a:lnTo>
                  <a:lnTo>
                    <a:pt x="4819336" y="1979246"/>
                  </a:lnTo>
                  <a:lnTo>
                    <a:pt x="4819336" y="1977446"/>
                  </a:lnTo>
                  <a:lnTo>
                    <a:pt x="4826179" y="1972405"/>
                  </a:lnTo>
                  <a:lnTo>
                    <a:pt x="4829781" y="1970605"/>
                  </a:lnTo>
                  <a:lnTo>
                    <a:pt x="4833022" y="1968805"/>
                  </a:lnTo>
                  <a:lnTo>
                    <a:pt x="4836624" y="1960164"/>
                  </a:lnTo>
                  <a:close/>
                  <a:moveTo>
                    <a:pt x="9186810" y="1946018"/>
                  </a:moveTo>
                  <a:lnTo>
                    <a:pt x="9122709" y="1987771"/>
                  </a:lnTo>
                  <a:lnTo>
                    <a:pt x="9145397" y="1979132"/>
                  </a:lnTo>
                  <a:lnTo>
                    <a:pt x="9155480" y="1973733"/>
                  </a:lnTo>
                  <a:lnTo>
                    <a:pt x="9162682" y="1966894"/>
                  </a:lnTo>
                  <a:lnTo>
                    <a:pt x="9179608" y="1951417"/>
                  </a:lnTo>
                  <a:close/>
                  <a:moveTo>
                    <a:pt x="2524161" y="1943136"/>
                  </a:moveTo>
                  <a:lnTo>
                    <a:pt x="2517322" y="1946376"/>
                  </a:lnTo>
                  <a:lnTo>
                    <a:pt x="2517322" y="1948176"/>
                  </a:lnTo>
                  <a:close/>
                  <a:moveTo>
                    <a:pt x="8705332" y="1939179"/>
                  </a:moveTo>
                  <a:lnTo>
                    <a:pt x="8689847" y="1951417"/>
                  </a:lnTo>
                  <a:lnTo>
                    <a:pt x="8663918" y="1975533"/>
                  </a:lnTo>
                  <a:lnTo>
                    <a:pt x="8674002" y="1975533"/>
                  </a:lnTo>
                  <a:lnTo>
                    <a:pt x="8681204" y="1973733"/>
                  </a:lnTo>
                  <a:lnTo>
                    <a:pt x="8686246" y="1970494"/>
                  </a:lnTo>
                  <a:lnTo>
                    <a:pt x="8691648" y="1960056"/>
                  </a:lnTo>
                  <a:lnTo>
                    <a:pt x="8696689" y="1951417"/>
                  </a:lnTo>
                  <a:lnTo>
                    <a:pt x="8700290" y="1944218"/>
                  </a:lnTo>
                  <a:lnTo>
                    <a:pt x="8703531" y="1940979"/>
                  </a:lnTo>
                  <a:close/>
                  <a:moveTo>
                    <a:pt x="1540176" y="1935500"/>
                  </a:moveTo>
                  <a:lnTo>
                    <a:pt x="1534778" y="1940900"/>
                  </a:lnTo>
                  <a:lnTo>
                    <a:pt x="1529740" y="1942701"/>
                  </a:lnTo>
                  <a:lnTo>
                    <a:pt x="1519304" y="1947741"/>
                  </a:lnTo>
                  <a:lnTo>
                    <a:pt x="1513907" y="1954581"/>
                  </a:lnTo>
                  <a:lnTo>
                    <a:pt x="1538377" y="1940900"/>
                  </a:lnTo>
                  <a:close/>
                  <a:moveTo>
                    <a:pt x="5198231" y="1925238"/>
                  </a:moveTo>
                  <a:lnTo>
                    <a:pt x="5158252" y="1961964"/>
                  </a:lnTo>
                  <a:lnTo>
                    <a:pt x="5121875" y="1996529"/>
                  </a:lnTo>
                  <a:lnTo>
                    <a:pt x="5101346" y="2013812"/>
                  </a:lnTo>
                  <a:lnTo>
                    <a:pt x="5080456" y="2031094"/>
                  </a:lnTo>
                  <a:lnTo>
                    <a:pt x="5059567" y="2048377"/>
                  </a:lnTo>
                  <a:lnTo>
                    <a:pt x="5039398" y="2062059"/>
                  </a:lnTo>
                  <a:lnTo>
                    <a:pt x="5040478" y="2067460"/>
                  </a:lnTo>
                  <a:lnTo>
                    <a:pt x="5042279" y="2074301"/>
                  </a:lnTo>
                  <a:lnTo>
                    <a:pt x="5040478" y="2086543"/>
                  </a:lnTo>
                  <a:lnTo>
                    <a:pt x="5058126" y="2074301"/>
                  </a:lnTo>
                  <a:lnTo>
                    <a:pt x="5071812" y="2062059"/>
                  </a:lnTo>
                  <a:lnTo>
                    <a:pt x="5085859" y="2046577"/>
                  </a:lnTo>
                  <a:lnTo>
                    <a:pt x="5097744" y="2029294"/>
                  </a:lnTo>
                  <a:lnTo>
                    <a:pt x="5106388" y="2018852"/>
                  </a:lnTo>
                  <a:lnTo>
                    <a:pt x="5116833" y="2006971"/>
                  </a:lnTo>
                  <a:lnTo>
                    <a:pt x="5125477" y="1996529"/>
                  </a:lnTo>
                  <a:lnTo>
                    <a:pt x="5137363" y="1987888"/>
                  </a:lnTo>
                  <a:lnTo>
                    <a:pt x="5161854" y="1968805"/>
                  </a:lnTo>
                  <a:lnTo>
                    <a:pt x="5191387" y="1953322"/>
                  </a:lnTo>
                  <a:lnTo>
                    <a:pt x="5198231" y="1928839"/>
                  </a:lnTo>
                  <a:close/>
                  <a:moveTo>
                    <a:pt x="432545" y="1923619"/>
                  </a:moveTo>
                  <a:lnTo>
                    <a:pt x="403036" y="1942701"/>
                  </a:lnTo>
                  <a:lnTo>
                    <a:pt x="364892" y="1980863"/>
                  </a:lnTo>
                  <a:lnTo>
                    <a:pt x="322069" y="2025867"/>
                  </a:lnTo>
                  <a:lnTo>
                    <a:pt x="378926" y="1975463"/>
                  </a:lnTo>
                  <a:close/>
                  <a:moveTo>
                    <a:pt x="207635" y="1916419"/>
                  </a:moveTo>
                  <a:lnTo>
                    <a:pt x="195400" y="1925059"/>
                  </a:lnTo>
                  <a:lnTo>
                    <a:pt x="185325" y="1935500"/>
                  </a:lnTo>
                  <a:lnTo>
                    <a:pt x="178487" y="1942701"/>
                  </a:lnTo>
                  <a:lnTo>
                    <a:pt x="190363" y="1932260"/>
                  </a:lnTo>
                  <a:close/>
                  <a:moveTo>
                    <a:pt x="9384155" y="1913264"/>
                  </a:moveTo>
                  <a:lnTo>
                    <a:pt x="9315012" y="1961855"/>
                  </a:lnTo>
                  <a:lnTo>
                    <a:pt x="9318254" y="1960056"/>
                  </a:lnTo>
                  <a:lnTo>
                    <a:pt x="9337340" y="1953217"/>
                  </a:lnTo>
                  <a:lnTo>
                    <a:pt x="9352825" y="1946018"/>
                  </a:lnTo>
                  <a:lnTo>
                    <a:pt x="9366870" y="1934140"/>
                  </a:lnTo>
                  <a:lnTo>
                    <a:pt x="9377313" y="1920103"/>
                  </a:lnTo>
                  <a:close/>
                  <a:moveTo>
                    <a:pt x="2600114" y="1908221"/>
                  </a:moveTo>
                  <a:lnTo>
                    <a:pt x="2570957" y="1920459"/>
                  </a:lnTo>
                  <a:lnTo>
                    <a:pt x="2586435" y="1915420"/>
                  </a:lnTo>
                  <a:close/>
                  <a:moveTo>
                    <a:pt x="7403406" y="1907676"/>
                  </a:moveTo>
                  <a:lnTo>
                    <a:pt x="7387921" y="1916317"/>
                  </a:lnTo>
                  <a:lnTo>
                    <a:pt x="7337507" y="1945843"/>
                  </a:lnTo>
                  <a:lnTo>
                    <a:pt x="7287452" y="1975369"/>
                  </a:lnTo>
                  <a:lnTo>
                    <a:pt x="7256123" y="1994452"/>
                  </a:lnTo>
                  <a:lnTo>
                    <a:pt x="7226595" y="2013536"/>
                  </a:lnTo>
                  <a:lnTo>
                    <a:pt x="7219753" y="2018577"/>
                  </a:lnTo>
                  <a:lnTo>
                    <a:pt x="7212911" y="2025779"/>
                  </a:lnTo>
                  <a:lnTo>
                    <a:pt x="7209310" y="2032620"/>
                  </a:lnTo>
                  <a:lnTo>
                    <a:pt x="7207870" y="2041262"/>
                  </a:lnTo>
                  <a:lnTo>
                    <a:pt x="7214712" y="2035860"/>
                  </a:lnTo>
                  <a:lnTo>
                    <a:pt x="7221554" y="2027219"/>
                  </a:lnTo>
                  <a:lnTo>
                    <a:pt x="7226595" y="2020377"/>
                  </a:lnTo>
                  <a:lnTo>
                    <a:pt x="7233797" y="2013536"/>
                  </a:lnTo>
                  <a:lnTo>
                    <a:pt x="7240639" y="2009935"/>
                  </a:lnTo>
                  <a:lnTo>
                    <a:pt x="7247481" y="2004895"/>
                  </a:lnTo>
                  <a:lnTo>
                    <a:pt x="7264766" y="1999854"/>
                  </a:lnTo>
                  <a:lnTo>
                    <a:pt x="7283851" y="1996253"/>
                  </a:lnTo>
                  <a:lnTo>
                    <a:pt x="7308338" y="1977169"/>
                  </a:lnTo>
                  <a:lnTo>
                    <a:pt x="7334266" y="1956285"/>
                  </a:lnTo>
                  <a:lnTo>
                    <a:pt x="7394763" y="1913077"/>
                  </a:lnTo>
                  <a:close/>
                  <a:moveTo>
                    <a:pt x="4890289" y="1906515"/>
                  </a:moveTo>
                  <a:lnTo>
                    <a:pt x="4881645" y="1913356"/>
                  </a:lnTo>
                  <a:lnTo>
                    <a:pt x="4890289" y="1907956"/>
                  </a:lnTo>
                  <a:close/>
                  <a:moveTo>
                    <a:pt x="4807091" y="1891033"/>
                  </a:moveTo>
                  <a:lnTo>
                    <a:pt x="4793404" y="1904715"/>
                  </a:lnTo>
                  <a:lnTo>
                    <a:pt x="4802048" y="1901115"/>
                  </a:lnTo>
                  <a:close/>
                  <a:moveTo>
                    <a:pt x="1714705" y="1890857"/>
                  </a:moveTo>
                  <a:lnTo>
                    <a:pt x="1676561" y="1921819"/>
                  </a:lnTo>
                  <a:lnTo>
                    <a:pt x="1650651" y="1942701"/>
                  </a:lnTo>
                  <a:lnTo>
                    <a:pt x="1635178" y="1953141"/>
                  </a:lnTo>
                  <a:lnTo>
                    <a:pt x="1621143" y="1961782"/>
                  </a:lnTo>
                  <a:lnTo>
                    <a:pt x="1617905" y="1968622"/>
                  </a:lnTo>
                  <a:lnTo>
                    <a:pt x="1614306" y="1975463"/>
                  </a:lnTo>
                  <a:lnTo>
                    <a:pt x="1716505" y="1900938"/>
                  </a:lnTo>
                  <a:close/>
                  <a:moveTo>
                    <a:pt x="3849917" y="1885904"/>
                  </a:moveTo>
                  <a:lnTo>
                    <a:pt x="3794481" y="1922259"/>
                  </a:lnTo>
                  <a:lnTo>
                    <a:pt x="3735807" y="1956815"/>
                  </a:lnTo>
                  <a:lnTo>
                    <a:pt x="3605859" y="2033125"/>
                  </a:lnTo>
                  <a:lnTo>
                    <a:pt x="3536746" y="2070920"/>
                  </a:lnTo>
                  <a:lnTo>
                    <a:pt x="3469072" y="2107635"/>
                  </a:lnTo>
                  <a:lnTo>
                    <a:pt x="3403559" y="2138591"/>
                  </a:lnTo>
                  <a:lnTo>
                    <a:pt x="3339124" y="2168107"/>
                  </a:lnTo>
                  <a:lnTo>
                    <a:pt x="3339124" y="2207702"/>
                  </a:lnTo>
                  <a:lnTo>
                    <a:pt x="3337685" y="2219940"/>
                  </a:lnTo>
                  <a:lnTo>
                    <a:pt x="3339124" y="2228579"/>
                  </a:lnTo>
                  <a:lnTo>
                    <a:pt x="3393119" y="2192224"/>
                  </a:lnTo>
                  <a:lnTo>
                    <a:pt x="3451794" y="2154429"/>
                  </a:lnTo>
                  <a:lnTo>
                    <a:pt x="3475912" y="2138591"/>
                  </a:lnTo>
                  <a:lnTo>
                    <a:pt x="3529906" y="2104035"/>
                  </a:lnTo>
                  <a:lnTo>
                    <a:pt x="3559064" y="2086757"/>
                  </a:lnTo>
                  <a:lnTo>
                    <a:pt x="3588581" y="2070920"/>
                  </a:lnTo>
                  <a:lnTo>
                    <a:pt x="3629977" y="2048602"/>
                  </a:lnTo>
                  <a:lnTo>
                    <a:pt x="3673533" y="2024486"/>
                  </a:lnTo>
                  <a:lnTo>
                    <a:pt x="3727168" y="1994970"/>
                  </a:lnTo>
                  <a:lnTo>
                    <a:pt x="3789442" y="1962214"/>
                  </a:lnTo>
                  <a:lnTo>
                    <a:pt x="3849917" y="1929098"/>
                  </a:lnTo>
                  <a:lnTo>
                    <a:pt x="3848116" y="1920459"/>
                  </a:lnTo>
                  <a:lnTo>
                    <a:pt x="3846677" y="1910021"/>
                  </a:lnTo>
                  <a:lnTo>
                    <a:pt x="3846677" y="1899582"/>
                  </a:lnTo>
                  <a:close/>
                  <a:moveTo>
                    <a:pt x="9145397" y="1885549"/>
                  </a:moveTo>
                  <a:lnTo>
                    <a:pt x="9145397" y="1887348"/>
                  </a:lnTo>
                  <a:lnTo>
                    <a:pt x="9146837" y="1887348"/>
                  </a:lnTo>
                  <a:close/>
                  <a:moveTo>
                    <a:pt x="8511228" y="1870072"/>
                  </a:moveTo>
                  <a:lnTo>
                    <a:pt x="8499344" y="1876910"/>
                  </a:lnTo>
                  <a:lnTo>
                    <a:pt x="8504386" y="1875111"/>
                  </a:lnTo>
                  <a:close/>
                  <a:moveTo>
                    <a:pt x="9453298" y="1865032"/>
                  </a:moveTo>
                  <a:lnTo>
                    <a:pt x="9422328" y="1887348"/>
                  </a:lnTo>
                  <a:lnTo>
                    <a:pt x="9434572" y="1882309"/>
                  </a:lnTo>
                  <a:lnTo>
                    <a:pt x="9448256" y="1878710"/>
                  </a:lnTo>
                  <a:lnTo>
                    <a:pt x="9451497" y="1870072"/>
                  </a:lnTo>
                  <a:close/>
                  <a:moveTo>
                    <a:pt x="2524161" y="1853148"/>
                  </a:moveTo>
                  <a:lnTo>
                    <a:pt x="2503283" y="1863587"/>
                  </a:lnTo>
                  <a:lnTo>
                    <a:pt x="2494644" y="1870426"/>
                  </a:lnTo>
                  <a:close/>
                  <a:moveTo>
                    <a:pt x="1337578" y="1847294"/>
                  </a:moveTo>
                  <a:lnTo>
                    <a:pt x="1304831" y="1873576"/>
                  </a:lnTo>
                  <a:lnTo>
                    <a:pt x="1290797" y="1889057"/>
                  </a:lnTo>
                  <a:lnTo>
                    <a:pt x="1278922" y="1902738"/>
                  </a:lnTo>
                  <a:lnTo>
                    <a:pt x="1287558" y="1895897"/>
                  </a:lnTo>
                  <a:lnTo>
                    <a:pt x="1296195" y="1890857"/>
                  </a:lnTo>
                  <a:lnTo>
                    <a:pt x="1306631" y="1887257"/>
                  </a:lnTo>
                  <a:lnTo>
                    <a:pt x="1316707" y="1883656"/>
                  </a:lnTo>
                  <a:lnTo>
                    <a:pt x="1318506" y="1875016"/>
                  </a:lnTo>
                  <a:lnTo>
                    <a:pt x="1320305" y="1869975"/>
                  </a:lnTo>
                  <a:lnTo>
                    <a:pt x="1327142" y="1863135"/>
                  </a:lnTo>
                  <a:lnTo>
                    <a:pt x="1332540" y="1856294"/>
                  </a:lnTo>
                  <a:close/>
                  <a:moveTo>
                    <a:pt x="9223182" y="1831918"/>
                  </a:moveTo>
                  <a:lnTo>
                    <a:pt x="9214539" y="1838757"/>
                  </a:lnTo>
                  <a:lnTo>
                    <a:pt x="9224623" y="1840557"/>
                  </a:lnTo>
                  <a:close/>
                  <a:moveTo>
                    <a:pt x="1240777" y="1826772"/>
                  </a:moveTo>
                  <a:lnTo>
                    <a:pt x="1233580" y="1833613"/>
                  </a:lnTo>
                  <a:lnTo>
                    <a:pt x="1238978" y="1833613"/>
                  </a:lnTo>
                  <a:close/>
                  <a:moveTo>
                    <a:pt x="2451448" y="1806354"/>
                  </a:moveTo>
                  <a:lnTo>
                    <a:pt x="2340579" y="1856748"/>
                  </a:lnTo>
                  <a:lnTo>
                    <a:pt x="2312861" y="1870426"/>
                  </a:lnTo>
                  <a:lnTo>
                    <a:pt x="2288743" y="1885904"/>
                  </a:lnTo>
                  <a:lnTo>
                    <a:pt x="2264625" y="1901382"/>
                  </a:lnTo>
                  <a:lnTo>
                    <a:pt x="2240148" y="1922259"/>
                  </a:lnTo>
                  <a:lnTo>
                    <a:pt x="2240148" y="1927298"/>
                  </a:lnTo>
                  <a:lnTo>
                    <a:pt x="2273265" y="1913620"/>
                  </a:lnTo>
                  <a:lnTo>
                    <a:pt x="2306022" y="1896342"/>
                  </a:lnTo>
                  <a:lnTo>
                    <a:pt x="2338778" y="1877265"/>
                  </a:lnTo>
                  <a:lnTo>
                    <a:pt x="2373335" y="1853148"/>
                  </a:lnTo>
                  <a:lnTo>
                    <a:pt x="2411492" y="1828671"/>
                  </a:lnTo>
                  <a:close/>
                  <a:moveTo>
                    <a:pt x="4904335" y="1804260"/>
                  </a:moveTo>
                  <a:lnTo>
                    <a:pt x="4876242" y="1828383"/>
                  </a:lnTo>
                  <a:lnTo>
                    <a:pt x="4897132" y="1814701"/>
                  </a:lnTo>
                  <a:close/>
                  <a:moveTo>
                    <a:pt x="3832638" y="1778638"/>
                  </a:moveTo>
                  <a:lnTo>
                    <a:pt x="3782602" y="1808154"/>
                  </a:lnTo>
                  <a:lnTo>
                    <a:pt x="3730408" y="1840910"/>
                  </a:lnTo>
                  <a:lnTo>
                    <a:pt x="3664894" y="1882664"/>
                  </a:lnTo>
                  <a:lnTo>
                    <a:pt x="3624937" y="1904981"/>
                  </a:lnTo>
                  <a:lnTo>
                    <a:pt x="3583542" y="1927298"/>
                  </a:lnTo>
                  <a:lnTo>
                    <a:pt x="3545385" y="1944576"/>
                  </a:lnTo>
                  <a:lnTo>
                    <a:pt x="3507229" y="1962214"/>
                  </a:lnTo>
                  <a:lnTo>
                    <a:pt x="3481311" y="1974092"/>
                  </a:lnTo>
                  <a:lnTo>
                    <a:pt x="3455394" y="1988130"/>
                  </a:lnTo>
                  <a:lnTo>
                    <a:pt x="3432716" y="2000369"/>
                  </a:lnTo>
                  <a:lnTo>
                    <a:pt x="3419037" y="2007208"/>
                  </a:lnTo>
                  <a:lnTo>
                    <a:pt x="3405358" y="2015847"/>
                  </a:lnTo>
                  <a:lnTo>
                    <a:pt x="3382680" y="2031325"/>
                  </a:lnTo>
                  <a:lnTo>
                    <a:pt x="3379081" y="2034924"/>
                  </a:lnTo>
                  <a:lnTo>
                    <a:pt x="3368641" y="2045003"/>
                  </a:lnTo>
                  <a:lnTo>
                    <a:pt x="3361802" y="2055442"/>
                  </a:lnTo>
                  <a:lnTo>
                    <a:pt x="3356763" y="2064080"/>
                  </a:lnTo>
                  <a:lnTo>
                    <a:pt x="3354963" y="2074519"/>
                  </a:lnTo>
                  <a:lnTo>
                    <a:pt x="3353163" y="2079918"/>
                  </a:lnTo>
                  <a:lnTo>
                    <a:pt x="3349564" y="2083158"/>
                  </a:lnTo>
                  <a:lnTo>
                    <a:pt x="3348124" y="2086757"/>
                  </a:lnTo>
                  <a:lnTo>
                    <a:pt x="3348124" y="2091797"/>
                  </a:lnTo>
                  <a:lnTo>
                    <a:pt x="3353163" y="2093597"/>
                  </a:lnTo>
                  <a:lnTo>
                    <a:pt x="3356763" y="2093597"/>
                  </a:lnTo>
                  <a:lnTo>
                    <a:pt x="3358563" y="2090357"/>
                  </a:lnTo>
                  <a:lnTo>
                    <a:pt x="3370442" y="2076319"/>
                  </a:lnTo>
                  <a:lnTo>
                    <a:pt x="3379081" y="2067680"/>
                  </a:lnTo>
                  <a:lnTo>
                    <a:pt x="3391320" y="2060841"/>
                  </a:lnTo>
                  <a:lnTo>
                    <a:pt x="3398159" y="2057241"/>
                  </a:lnTo>
                  <a:lnTo>
                    <a:pt x="3403559" y="2055442"/>
                  </a:lnTo>
                  <a:lnTo>
                    <a:pt x="3412197" y="2053642"/>
                  </a:lnTo>
                  <a:lnTo>
                    <a:pt x="3419037" y="2055442"/>
                  </a:lnTo>
                  <a:lnTo>
                    <a:pt x="3427676" y="2045003"/>
                  </a:lnTo>
                  <a:lnTo>
                    <a:pt x="3436315" y="2036364"/>
                  </a:lnTo>
                  <a:lnTo>
                    <a:pt x="3448194" y="2031325"/>
                  </a:lnTo>
                  <a:lnTo>
                    <a:pt x="3460433" y="2027725"/>
                  </a:lnTo>
                  <a:lnTo>
                    <a:pt x="3467272" y="2024486"/>
                  </a:lnTo>
                  <a:lnTo>
                    <a:pt x="3472672" y="2020886"/>
                  </a:lnTo>
                  <a:lnTo>
                    <a:pt x="3477712" y="2015847"/>
                  </a:lnTo>
                  <a:lnTo>
                    <a:pt x="3479511" y="2010448"/>
                  </a:lnTo>
                  <a:lnTo>
                    <a:pt x="3481311" y="2005408"/>
                  </a:lnTo>
                  <a:lnTo>
                    <a:pt x="3610899" y="1932698"/>
                  </a:lnTo>
                  <a:lnTo>
                    <a:pt x="3647616" y="1908221"/>
                  </a:lnTo>
                  <a:lnTo>
                    <a:pt x="3685772" y="1885904"/>
                  </a:lnTo>
                  <a:lnTo>
                    <a:pt x="3701250" y="1877265"/>
                  </a:lnTo>
                  <a:lnTo>
                    <a:pt x="3742646" y="1851348"/>
                  </a:lnTo>
                  <a:lnTo>
                    <a:pt x="3763524" y="1839110"/>
                  </a:lnTo>
                  <a:lnTo>
                    <a:pt x="3787642" y="1827232"/>
                  </a:lnTo>
                  <a:lnTo>
                    <a:pt x="3803121" y="1816793"/>
                  </a:lnTo>
                  <a:lnTo>
                    <a:pt x="3815359" y="1804555"/>
                  </a:lnTo>
                  <a:lnTo>
                    <a:pt x="3825798" y="1792316"/>
                  </a:lnTo>
                  <a:close/>
                  <a:moveTo>
                    <a:pt x="7599302" y="1776250"/>
                  </a:moveTo>
                  <a:lnTo>
                    <a:pt x="7578416" y="1793534"/>
                  </a:lnTo>
                  <a:lnTo>
                    <a:pt x="7553929" y="1810817"/>
                  </a:lnTo>
                  <a:lnTo>
                    <a:pt x="7552488" y="1810817"/>
                  </a:lnTo>
                  <a:lnTo>
                    <a:pt x="7529802" y="1823059"/>
                  </a:lnTo>
                  <a:lnTo>
                    <a:pt x="7542045" y="1818018"/>
                  </a:lnTo>
                  <a:lnTo>
                    <a:pt x="7561131" y="1809017"/>
                  </a:lnTo>
                  <a:lnTo>
                    <a:pt x="7574815" y="1802175"/>
                  </a:lnTo>
                  <a:lnTo>
                    <a:pt x="7590659" y="1793534"/>
                  </a:lnTo>
                  <a:lnTo>
                    <a:pt x="7592100" y="1789933"/>
                  </a:lnTo>
                  <a:lnTo>
                    <a:pt x="7595701" y="1788493"/>
                  </a:lnTo>
                  <a:lnTo>
                    <a:pt x="7599302" y="1778051"/>
                  </a:lnTo>
                  <a:close/>
                  <a:moveTo>
                    <a:pt x="2672827" y="1775038"/>
                  </a:moveTo>
                  <a:lnTo>
                    <a:pt x="2622792" y="1800955"/>
                  </a:lnTo>
                  <a:lnTo>
                    <a:pt x="2593275" y="1816793"/>
                  </a:lnTo>
                  <a:lnTo>
                    <a:pt x="2612353" y="1808154"/>
                  </a:lnTo>
                  <a:lnTo>
                    <a:pt x="2622792" y="1802755"/>
                  </a:lnTo>
                  <a:lnTo>
                    <a:pt x="2633231" y="1797715"/>
                  </a:lnTo>
                  <a:lnTo>
                    <a:pt x="2657348" y="1790516"/>
                  </a:lnTo>
                  <a:lnTo>
                    <a:pt x="2664188" y="1789077"/>
                  </a:lnTo>
                  <a:lnTo>
                    <a:pt x="2667788" y="1785477"/>
                  </a:lnTo>
                  <a:lnTo>
                    <a:pt x="2671387" y="1781878"/>
                  </a:lnTo>
                  <a:lnTo>
                    <a:pt x="2672827" y="1776838"/>
                  </a:lnTo>
                  <a:close/>
                  <a:moveTo>
                    <a:pt x="8800403" y="1755612"/>
                  </a:moveTo>
                  <a:lnTo>
                    <a:pt x="8793561" y="1759211"/>
                  </a:lnTo>
                  <a:lnTo>
                    <a:pt x="8781317" y="1761011"/>
                  </a:lnTo>
                  <a:lnTo>
                    <a:pt x="8765832" y="1764250"/>
                  </a:lnTo>
                  <a:lnTo>
                    <a:pt x="8752148" y="1769649"/>
                  </a:lnTo>
                  <a:lnTo>
                    <a:pt x="8739903" y="1774688"/>
                  </a:lnTo>
                  <a:lnTo>
                    <a:pt x="8733061" y="1781527"/>
                  </a:lnTo>
                  <a:lnTo>
                    <a:pt x="8707133" y="1802403"/>
                  </a:lnTo>
                  <a:lnTo>
                    <a:pt x="8683005" y="1825079"/>
                  </a:lnTo>
                  <a:lnTo>
                    <a:pt x="8632588" y="1863233"/>
                  </a:lnTo>
                  <a:lnTo>
                    <a:pt x="8610261" y="1883749"/>
                  </a:lnTo>
                  <a:lnTo>
                    <a:pt x="8589374" y="1902826"/>
                  </a:lnTo>
                  <a:lnTo>
                    <a:pt x="8568487" y="1921902"/>
                  </a:lnTo>
                  <a:lnTo>
                    <a:pt x="8549401" y="1939179"/>
                  </a:lnTo>
                  <a:lnTo>
                    <a:pt x="8509428" y="1968694"/>
                  </a:lnTo>
                  <a:lnTo>
                    <a:pt x="8509428" y="1973733"/>
                  </a:lnTo>
                  <a:lnTo>
                    <a:pt x="8513029" y="1979132"/>
                  </a:lnTo>
                  <a:lnTo>
                    <a:pt x="8533916" y="1965095"/>
                  </a:lnTo>
                  <a:lnTo>
                    <a:pt x="8559844" y="1947818"/>
                  </a:lnTo>
                  <a:lnTo>
                    <a:pt x="8577130" y="1935580"/>
                  </a:lnTo>
                  <a:lnTo>
                    <a:pt x="8589374" y="1925142"/>
                  </a:lnTo>
                  <a:lnTo>
                    <a:pt x="8596216" y="1916503"/>
                  </a:lnTo>
                  <a:lnTo>
                    <a:pt x="8598017" y="1911464"/>
                  </a:lnTo>
                  <a:lnTo>
                    <a:pt x="8601618" y="1899226"/>
                  </a:lnTo>
                  <a:lnTo>
                    <a:pt x="8613502" y="1899226"/>
                  </a:lnTo>
                  <a:lnTo>
                    <a:pt x="8618904" y="1899226"/>
                  </a:lnTo>
                  <a:lnTo>
                    <a:pt x="8625746" y="1895987"/>
                  </a:lnTo>
                  <a:lnTo>
                    <a:pt x="8632588" y="1892388"/>
                  </a:lnTo>
                  <a:lnTo>
                    <a:pt x="8639430" y="1885549"/>
                  </a:lnTo>
                  <a:lnTo>
                    <a:pt x="8654916" y="1871871"/>
                  </a:lnTo>
                  <a:lnTo>
                    <a:pt x="8670761" y="1863233"/>
                  </a:lnTo>
                  <a:lnTo>
                    <a:pt x="8674002" y="1856394"/>
                  </a:lnTo>
                  <a:lnTo>
                    <a:pt x="8681204" y="1850995"/>
                  </a:lnTo>
                  <a:lnTo>
                    <a:pt x="8688046" y="1844156"/>
                  </a:lnTo>
                  <a:lnTo>
                    <a:pt x="8698490" y="1837317"/>
                  </a:lnTo>
                  <a:lnTo>
                    <a:pt x="8713975" y="1831918"/>
                  </a:lnTo>
                  <a:lnTo>
                    <a:pt x="8724418" y="1830119"/>
                  </a:lnTo>
                  <a:lnTo>
                    <a:pt x="8734862" y="1830119"/>
                  </a:lnTo>
                  <a:lnTo>
                    <a:pt x="8743505" y="1818241"/>
                  </a:lnTo>
                  <a:lnTo>
                    <a:pt x="8753948" y="1806003"/>
                  </a:lnTo>
                  <a:lnTo>
                    <a:pt x="8767632" y="1798804"/>
                  </a:lnTo>
                  <a:lnTo>
                    <a:pt x="8783118" y="1793765"/>
                  </a:lnTo>
                  <a:lnTo>
                    <a:pt x="8791760" y="1791965"/>
                  </a:lnTo>
                  <a:lnTo>
                    <a:pt x="8798963" y="1790166"/>
                  </a:lnTo>
                  <a:lnTo>
                    <a:pt x="8809046" y="1783327"/>
                  </a:lnTo>
                  <a:lnTo>
                    <a:pt x="8804004" y="1769649"/>
                  </a:lnTo>
                  <a:close/>
                  <a:moveTo>
                    <a:pt x="2545039" y="1754521"/>
                  </a:moveTo>
                  <a:lnTo>
                    <a:pt x="2506882" y="1776838"/>
                  </a:lnTo>
                  <a:lnTo>
                    <a:pt x="2473766" y="1795916"/>
                  </a:lnTo>
                  <a:lnTo>
                    <a:pt x="2499683" y="1783677"/>
                  </a:lnTo>
                  <a:lnTo>
                    <a:pt x="2527401" y="1775038"/>
                  </a:lnTo>
                  <a:lnTo>
                    <a:pt x="2536400" y="1764600"/>
                  </a:lnTo>
                  <a:close/>
                  <a:moveTo>
                    <a:pt x="3510828" y="1742283"/>
                  </a:moveTo>
                  <a:lnTo>
                    <a:pt x="3387720" y="1808154"/>
                  </a:lnTo>
                  <a:lnTo>
                    <a:pt x="3384480" y="1821832"/>
                  </a:lnTo>
                  <a:lnTo>
                    <a:pt x="3399959" y="1811394"/>
                  </a:lnTo>
                  <a:lnTo>
                    <a:pt x="3415437" y="1804555"/>
                  </a:lnTo>
                  <a:lnTo>
                    <a:pt x="3432716" y="1797715"/>
                  </a:lnTo>
                  <a:lnTo>
                    <a:pt x="3451794" y="1790516"/>
                  </a:lnTo>
                  <a:lnTo>
                    <a:pt x="3472672" y="1785477"/>
                  </a:lnTo>
                  <a:lnTo>
                    <a:pt x="3479511" y="1773239"/>
                  </a:lnTo>
                  <a:lnTo>
                    <a:pt x="3488151" y="1761360"/>
                  </a:lnTo>
                  <a:lnTo>
                    <a:pt x="3498590" y="1752721"/>
                  </a:lnTo>
                  <a:close/>
                  <a:moveTo>
                    <a:pt x="4980330" y="1740170"/>
                  </a:moveTo>
                  <a:lnTo>
                    <a:pt x="4978529" y="1741970"/>
                  </a:lnTo>
                  <a:lnTo>
                    <a:pt x="4975288" y="1745571"/>
                  </a:lnTo>
                  <a:lnTo>
                    <a:pt x="4976729" y="1745571"/>
                  </a:lnTo>
                  <a:close/>
                  <a:moveTo>
                    <a:pt x="9510557" y="1740134"/>
                  </a:moveTo>
                  <a:lnTo>
                    <a:pt x="9501914" y="1745533"/>
                  </a:lnTo>
                  <a:lnTo>
                    <a:pt x="9508756" y="1745533"/>
                  </a:lnTo>
                  <a:close/>
                  <a:moveTo>
                    <a:pt x="5194629" y="1733329"/>
                  </a:moveTo>
                  <a:lnTo>
                    <a:pt x="5175540" y="1748811"/>
                  </a:lnTo>
                  <a:lnTo>
                    <a:pt x="5193188" y="1738730"/>
                  </a:lnTo>
                  <a:close/>
                  <a:moveTo>
                    <a:pt x="6123599" y="1708917"/>
                  </a:moveTo>
                  <a:lnTo>
                    <a:pt x="6073545" y="1733042"/>
                  </a:lnTo>
                  <a:lnTo>
                    <a:pt x="6056260" y="1741684"/>
                  </a:lnTo>
                  <a:lnTo>
                    <a:pt x="6040775" y="1752126"/>
                  </a:lnTo>
                  <a:lnTo>
                    <a:pt x="6028532" y="1764008"/>
                  </a:lnTo>
                  <a:lnTo>
                    <a:pt x="6016288" y="1778051"/>
                  </a:lnTo>
                  <a:lnTo>
                    <a:pt x="6028532" y="1772650"/>
                  </a:lnTo>
                  <a:lnTo>
                    <a:pt x="6040775" y="1765808"/>
                  </a:lnTo>
                  <a:lnTo>
                    <a:pt x="6066703" y="1755366"/>
                  </a:lnTo>
                  <a:lnTo>
                    <a:pt x="6089029" y="1743484"/>
                  </a:lnTo>
                  <a:lnTo>
                    <a:pt x="6090830" y="1736643"/>
                  </a:lnTo>
                  <a:lnTo>
                    <a:pt x="6094431" y="1731242"/>
                  </a:lnTo>
                  <a:lnTo>
                    <a:pt x="6101273" y="1726201"/>
                  </a:lnTo>
                  <a:lnTo>
                    <a:pt x="6109915" y="1720800"/>
                  </a:lnTo>
                  <a:close/>
                  <a:moveTo>
                    <a:pt x="5028953" y="1698764"/>
                  </a:moveTo>
                  <a:lnTo>
                    <a:pt x="5025351" y="1702004"/>
                  </a:lnTo>
                  <a:lnTo>
                    <a:pt x="5027152" y="1702004"/>
                  </a:lnTo>
                  <a:close/>
                  <a:moveTo>
                    <a:pt x="9316453" y="1684704"/>
                  </a:moveTo>
                  <a:lnTo>
                    <a:pt x="9264596" y="1721058"/>
                  </a:lnTo>
                  <a:lnTo>
                    <a:pt x="9292325" y="1703781"/>
                  </a:lnTo>
                  <a:close/>
                  <a:moveTo>
                    <a:pt x="7574815" y="1684433"/>
                  </a:moveTo>
                  <a:lnTo>
                    <a:pt x="7515758" y="1724400"/>
                  </a:lnTo>
                  <a:lnTo>
                    <a:pt x="7453820" y="1762568"/>
                  </a:lnTo>
                  <a:lnTo>
                    <a:pt x="7445178" y="1769409"/>
                  </a:lnTo>
                  <a:lnTo>
                    <a:pt x="7365235" y="1818018"/>
                  </a:lnTo>
                  <a:lnTo>
                    <a:pt x="7289253" y="1868068"/>
                  </a:lnTo>
                  <a:lnTo>
                    <a:pt x="7273408" y="1887152"/>
                  </a:lnTo>
                  <a:lnTo>
                    <a:pt x="7256123" y="1904435"/>
                  </a:lnTo>
                  <a:lnTo>
                    <a:pt x="7271968" y="1897594"/>
                  </a:lnTo>
                  <a:lnTo>
                    <a:pt x="7289253" y="1888952"/>
                  </a:lnTo>
                  <a:lnTo>
                    <a:pt x="7304737" y="1882111"/>
                  </a:lnTo>
                  <a:lnTo>
                    <a:pt x="7320222" y="1874909"/>
                  </a:lnTo>
                  <a:lnTo>
                    <a:pt x="7347950" y="1852585"/>
                  </a:lnTo>
                  <a:lnTo>
                    <a:pt x="7373877" y="1828100"/>
                  </a:lnTo>
                  <a:lnTo>
                    <a:pt x="7387921" y="1816218"/>
                  </a:lnTo>
                  <a:lnTo>
                    <a:pt x="7401605" y="1807576"/>
                  </a:lnTo>
                  <a:lnTo>
                    <a:pt x="7417090" y="1800375"/>
                  </a:lnTo>
                  <a:lnTo>
                    <a:pt x="7434735" y="1795334"/>
                  </a:lnTo>
                  <a:lnTo>
                    <a:pt x="7439776" y="1786692"/>
                  </a:lnTo>
                  <a:lnTo>
                    <a:pt x="7446618" y="1779851"/>
                  </a:lnTo>
                  <a:lnTo>
                    <a:pt x="7458862" y="1771209"/>
                  </a:lnTo>
                  <a:lnTo>
                    <a:pt x="7474346" y="1762568"/>
                  </a:lnTo>
                  <a:lnTo>
                    <a:pt x="7489830" y="1757167"/>
                  </a:lnTo>
                  <a:lnTo>
                    <a:pt x="7497032" y="1746725"/>
                  </a:lnTo>
                  <a:lnTo>
                    <a:pt x="7503874" y="1738443"/>
                  </a:lnTo>
                  <a:lnTo>
                    <a:pt x="7510716" y="1731242"/>
                  </a:lnTo>
                  <a:lnTo>
                    <a:pt x="7519359" y="1726201"/>
                  </a:lnTo>
                  <a:lnTo>
                    <a:pt x="7555729" y="1701716"/>
                  </a:lnTo>
                  <a:lnTo>
                    <a:pt x="7561131" y="1698475"/>
                  </a:lnTo>
                  <a:lnTo>
                    <a:pt x="7566172" y="1694875"/>
                  </a:lnTo>
                  <a:close/>
                  <a:moveTo>
                    <a:pt x="2680026" y="1674612"/>
                  </a:moveTo>
                  <a:lnTo>
                    <a:pt x="2636470" y="1699088"/>
                  </a:lnTo>
                  <a:lnTo>
                    <a:pt x="2593275" y="1725005"/>
                  </a:lnTo>
                  <a:lnTo>
                    <a:pt x="2620992" y="1712767"/>
                  </a:lnTo>
                  <a:lnTo>
                    <a:pt x="2646909" y="1702328"/>
                  </a:lnTo>
                  <a:lnTo>
                    <a:pt x="2665988" y="1688650"/>
                  </a:lnTo>
                  <a:lnTo>
                    <a:pt x="2674627" y="1683250"/>
                  </a:lnTo>
                  <a:close/>
                  <a:moveTo>
                    <a:pt x="3839478" y="1671372"/>
                  </a:moveTo>
                  <a:lnTo>
                    <a:pt x="3815359" y="1680011"/>
                  </a:lnTo>
                  <a:lnTo>
                    <a:pt x="3791242" y="1692249"/>
                  </a:lnTo>
                  <a:lnTo>
                    <a:pt x="3764964" y="1704128"/>
                  </a:lnTo>
                  <a:lnTo>
                    <a:pt x="3740847" y="1718166"/>
                  </a:lnTo>
                  <a:lnTo>
                    <a:pt x="3673533" y="1757761"/>
                  </a:lnTo>
                  <a:lnTo>
                    <a:pt x="3609459" y="1792316"/>
                  </a:lnTo>
                  <a:lnTo>
                    <a:pt x="3605859" y="1794116"/>
                  </a:lnTo>
                  <a:lnTo>
                    <a:pt x="3573102" y="1811394"/>
                  </a:lnTo>
                  <a:lnTo>
                    <a:pt x="3536746" y="1827232"/>
                  </a:lnTo>
                  <a:lnTo>
                    <a:pt x="3514068" y="1837670"/>
                  </a:lnTo>
                  <a:lnTo>
                    <a:pt x="3493550" y="1849549"/>
                  </a:lnTo>
                  <a:lnTo>
                    <a:pt x="3465473" y="1863587"/>
                  </a:lnTo>
                  <a:lnTo>
                    <a:pt x="3449994" y="1872226"/>
                  </a:lnTo>
                  <a:lnTo>
                    <a:pt x="3436315" y="1882664"/>
                  </a:lnTo>
                  <a:lnTo>
                    <a:pt x="3408598" y="1903182"/>
                  </a:lnTo>
                  <a:lnTo>
                    <a:pt x="3396719" y="1915420"/>
                  </a:lnTo>
                  <a:lnTo>
                    <a:pt x="3384480" y="1925499"/>
                  </a:lnTo>
                  <a:lnTo>
                    <a:pt x="3377641" y="1935937"/>
                  </a:lnTo>
                  <a:lnTo>
                    <a:pt x="3372241" y="1946376"/>
                  </a:lnTo>
                  <a:lnTo>
                    <a:pt x="3368641" y="1951775"/>
                  </a:lnTo>
                  <a:lnTo>
                    <a:pt x="3382680" y="1943136"/>
                  </a:lnTo>
                  <a:lnTo>
                    <a:pt x="3420837" y="1916860"/>
                  </a:lnTo>
                  <a:lnTo>
                    <a:pt x="3460433" y="1894543"/>
                  </a:lnTo>
                  <a:lnTo>
                    <a:pt x="3500389" y="1868626"/>
                  </a:lnTo>
                  <a:lnTo>
                    <a:pt x="3503629" y="1865387"/>
                  </a:lnTo>
                  <a:lnTo>
                    <a:pt x="3510828" y="1865387"/>
                  </a:lnTo>
                  <a:lnTo>
                    <a:pt x="3512628" y="1861787"/>
                  </a:lnTo>
                  <a:lnTo>
                    <a:pt x="3515868" y="1854948"/>
                  </a:lnTo>
                  <a:lnTo>
                    <a:pt x="3521267" y="1853148"/>
                  </a:lnTo>
                  <a:lnTo>
                    <a:pt x="3591821" y="1818593"/>
                  </a:lnTo>
                  <a:lnTo>
                    <a:pt x="3626738" y="1800955"/>
                  </a:lnTo>
                  <a:lnTo>
                    <a:pt x="3658054" y="1781878"/>
                  </a:lnTo>
                  <a:lnTo>
                    <a:pt x="3723568" y="1744082"/>
                  </a:lnTo>
                  <a:lnTo>
                    <a:pt x="3785842" y="1707727"/>
                  </a:lnTo>
                  <a:lnTo>
                    <a:pt x="3810320" y="1693689"/>
                  </a:lnTo>
                  <a:lnTo>
                    <a:pt x="3830838" y="1680011"/>
                  </a:lnTo>
                  <a:lnTo>
                    <a:pt x="3836238" y="1678211"/>
                  </a:lnTo>
                  <a:lnTo>
                    <a:pt x="3838038" y="1674612"/>
                  </a:lnTo>
                  <a:close/>
                  <a:moveTo>
                    <a:pt x="6492705" y="1648066"/>
                  </a:moveTo>
                  <a:lnTo>
                    <a:pt x="6480461" y="1654907"/>
                  </a:lnTo>
                  <a:lnTo>
                    <a:pt x="6484062" y="1653107"/>
                  </a:lnTo>
                  <a:close/>
                  <a:moveTo>
                    <a:pt x="4845268" y="1639715"/>
                  </a:moveTo>
                  <a:lnTo>
                    <a:pt x="4826179" y="1656997"/>
                  </a:lnTo>
                  <a:lnTo>
                    <a:pt x="4819336" y="1669239"/>
                  </a:lnTo>
                  <a:lnTo>
                    <a:pt x="4807091" y="1682921"/>
                  </a:lnTo>
                  <a:lnTo>
                    <a:pt x="4817535" y="1674280"/>
                  </a:lnTo>
                  <a:lnTo>
                    <a:pt x="4827980" y="1663838"/>
                  </a:lnTo>
                  <a:lnTo>
                    <a:pt x="4836624" y="1651957"/>
                  </a:lnTo>
                  <a:close/>
                  <a:moveTo>
                    <a:pt x="8563445" y="1634673"/>
                  </a:moveTo>
                  <a:lnTo>
                    <a:pt x="8527074" y="1656989"/>
                  </a:lnTo>
                  <a:lnTo>
                    <a:pt x="8514829" y="1667427"/>
                  </a:lnTo>
                  <a:lnTo>
                    <a:pt x="8499344" y="1676066"/>
                  </a:lnTo>
                  <a:lnTo>
                    <a:pt x="8488901" y="1682904"/>
                  </a:lnTo>
                  <a:lnTo>
                    <a:pt x="8473416" y="1693343"/>
                  </a:lnTo>
                  <a:lnTo>
                    <a:pt x="8461172" y="1701981"/>
                  </a:lnTo>
                  <a:lnTo>
                    <a:pt x="8450728" y="1710979"/>
                  </a:lnTo>
                  <a:lnTo>
                    <a:pt x="8440645" y="1721058"/>
                  </a:lnTo>
                  <a:lnTo>
                    <a:pt x="8432002" y="1731496"/>
                  </a:lnTo>
                  <a:lnTo>
                    <a:pt x="8450728" y="1722857"/>
                  </a:lnTo>
                  <a:lnTo>
                    <a:pt x="8466214" y="1714219"/>
                  </a:lnTo>
                  <a:lnTo>
                    <a:pt x="8480258" y="1703781"/>
                  </a:lnTo>
                  <a:lnTo>
                    <a:pt x="8493943" y="1693343"/>
                  </a:lnTo>
                  <a:lnTo>
                    <a:pt x="8507987" y="1679665"/>
                  </a:lnTo>
                  <a:lnTo>
                    <a:pt x="8525273" y="1665627"/>
                  </a:lnTo>
                  <a:lnTo>
                    <a:pt x="8538957" y="1653390"/>
                  </a:lnTo>
                  <a:lnTo>
                    <a:pt x="8553002" y="1641512"/>
                  </a:lnTo>
                  <a:close/>
                  <a:moveTo>
                    <a:pt x="6264039" y="1620340"/>
                  </a:moveTo>
                  <a:lnTo>
                    <a:pt x="6229469" y="1644465"/>
                  </a:lnTo>
                  <a:lnTo>
                    <a:pt x="6191298" y="1667149"/>
                  </a:lnTo>
                  <a:lnTo>
                    <a:pt x="6179415" y="1675791"/>
                  </a:lnTo>
                  <a:lnTo>
                    <a:pt x="6193099" y="1670750"/>
                  </a:lnTo>
                  <a:lnTo>
                    <a:pt x="6215785" y="1662108"/>
                  </a:lnTo>
                  <a:lnTo>
                    <a:pt x="6234511" y="1651666"/>
                  </a:lnTo>
                  <a:lnTo>
                    <a:pt x="6249995" y="1637624"/>
                  </a:lnTo>
                  <a:close/>
                  <a:moveTo>
                    <a:pt x="4876242" y="1613791"/>
                  </a:moveTo>
                  <a:lnTo>
                    <a:pt x="4866158" y="1622432"/>
                  </a:lnTo>
                  <a:lnTo>
                    <a:pt x="4873001" y="1620632"/>
                  </a:lnTo>
                  <a:close/>
                  <a:moveTo>
                    <a:pt x="3467272" y="1605501"/>
                  </a:moveTo>
                  <a:lnTo>
                    <a:pt x="3420837" y="1628178"/>
                  </a:lnTo>
                  <a:lnTo>
                    <a:pt x="3417237" y="1635017"/>
                  </a:lnTo>
                  <a:lnTo>
                    <a:pt x="3455394" y="1612340"/>
                  </a:lnTo>
                  <a:close/>
                  <a:moveTo>
                    <a:pt x="1297994" y="1594555"/>
                  </a:moveTo>
                  <a:lnTo>
                    <a:pt x="1294396" y="1596356"/>
                  </a:lnTo>
                  <a:lnTo>
                    <a:pt x="1294396" y="1598156"/>
                  </a:lnTo>
                  <a:close/>
                  <a:moveTo>
                    <a:pt x="5177341" y="1577425"/>
                  </a:moveTo>
                  <a:lnTo>
                    <a:pt x="5174100" y="1579226"/>
                  </a:lnTo>
                  <a:lnTo>
                    <a:pt x="5175540" y="1579226"/>
                  </a:lnTo>
                  <a:close/>
                  <a:moveTo>
                    <a:pt x="3839478" y="1567346"/>
                  </a:moveTo>
                  <a:lnTo>
                    <a:pt x="3727168" y="1629618"/>
                  </a:lnTo>
                  <a:lnTo>
                    <a:pt x="3616299" y="1686850"/>
                  </a:lnTo>
                  <a:lnTo>
                    <a:pt x="3534946" y="1730404"/>
                  </a:lnTo>
                  <a:lnTo>
                    <a:pt x="3540345" y="1728605"/>
                  </a:lnTo>
                  <a:lnTo>
                    <a:pt x="3578142" y="1714566"/>
                  </a:lnTo>
                  <a:lnTo>
                    <a:pt x="3616299" y="1699088"/>
                  </a:lnTo>
                  <a:lnTo>
                    <a:pt x="3619538" y="1697289"/>
                  </a:lnTo>
                  <a:lnTo>
                    <a:pt x="3624937" y="1695489"/>
                  </a:lnTo>
                  <a:lnTo>
                    <a:pt x="3629977" y="1692249"/>
                  </a:lnTo>
                  <a:lnTo>
                    <a:pt x="3640416" y="1683250"/>
                  </a:lnTo>
                  <a:lnTo>
                    <a:pt x="3644016" y="1680011"/>
                  </a:lnTo>
                  <a:lnTo>
                    <a:pt x="3650855" y="1674612"/>
                  </a:lnTo>
                  <a:lnTo>
                    <a:pt x="3661294" y="1669572"/>
                  </a:lnTo>
                  <a:lnTo>
                    <a:pt x="3673533" y="1664173"/>
                  </a:lnTo>
                  <a:lnTo>
                    <a:pt x="3702690" y="1645095"/>
                  </a:lnTo>
                  <a:lnTo>
                    <a:pt x="3732208" y="1628178"/>
                  </a:lnTo>
                  <a:lnTo>
                    <a:pt x="3763524" y="1612340"/>
                  </a:lnTo>
                  <a:lnTo>
                    <a:pt x="3794481" y="1596862"/>
                  </a:lnTo>
                  <a:lnTo>
                    <a:pt x="3806721" y="1591822"/>
                  </a:lnTo>
                  <a:lnTo>
                    <a:pt x="3818959" y="1584983"/>
                  </a:lnTo>
                  <a:lnTo>
                    <a:pt x="3829398" y="1577784"/>
                  </a:lnTo>
                  <a:lnTo>
                    <a:pt x="3839478" y="1570945"/>
                  </a:lnTo>
                  <a:close/>
                  <a:moveTo>
                    <a:pt x="2420491" y="1567346"/>
                  </a:moveTo>
                  <a:lnTo>
                    <a:pt x="2299182" y="1624578"/>
                  </a:lnTo>
                  <a:lnTo>
                    <a:pt x="2290543" y="1628178"/>
                  </a:lnTo>
                  <a:lnTo>
                    <a:pt x="2281904" y="1620979"/>
                  </a:lnTo>
                  <a:lnTo>
                    <a:pt x="2280104" y="1619539"/>
                  </a:lnTo>
                  <a:lnTo>
                    <a:pt x="2278304" y="1624578"/>
                  </a:lnTo>
                  <a:lnTo>
                    <a:pt x="2273265" y="1629618"/>
                  </a:lnTo>
                  <a:lnTo>
                    <a:pt x="2267865" y="1633217"/>
                  </a:lnTo>
                  <a:lnTo>
                    <a:pt x="2261026" y="1636457"/>
                  </a:lnTo>
                  <a:lnTo>
                    <a:pt x="2252387" y="1636457"/>
                  </a:lnTo>
                  <a:lnTo>
                    <a:pt x="2240148" y="1638256"/>
                  </a:lnTo>
                  <a:lnTo>
                    <a:pt x="2231509" y="1640056"/>
                  </a:lnTo>
                  <a:lnTo>
                    <a:pt x="2233308" y="1648695"/>
                  </a:lnTo>
                  <a:lnTo>
                    <a:pt x="2235108" y="1659134"/>
                  </a:lnTo>
                  <a:lnTo>
                    <a:pt x="2238348" y="1672812"/>
                  </a:lnTo>
                  <a:lnTo>
                    <a:pt x="2286943" y="1648695"/>
                  </a:lnTo>
                  <a:lnTo>
                    <a:pt x="2333739" y="1624578"/>
                  </a:lnTo>
                  <a:lnTo>
                    <a:pt x="2425530" y="1570945"/>
                  </a:lnTo>
                  <a:close/>
                  <a:moveTo>
                    <a:pt x="7581657" y="1566690"/>
                  </a:moveTo>
                  <a:lnTo>
                    <a:pt x="7529802" y="1606658"/>
                  </a:lnTo>
                  <a:lnTo>
                    <a:pt x="7481188" y="1639424"/>
                  </a:lnTo>
                  <a:lnTo>
                    <a:pt x="7436535" y="1668950"/>
                  </a:lnTo>
                  <a:lnTo>
                    <a:pt x="7391162" y="1694875"/>
                  </a:lnTo>
                  <a:lnTo>
                    <a:pt x="7342908" y="1720800"/>
                  </a:lnTo>
                  <a:lnTo>
                    <a:pt x="7296095" y="1750325"/>
                  </a:lnTo>
                  <a:lnTo>
                    <a:pt x="7249281" y="1781291"/>
                  </a:lnTo>
                  <a:lnTo>
                    <a:pt x="7202468" y="1814418"/>
                  </a:lnTo>
                  <a:lnTo>
                    <a:pt x="7211111" y="1837102"/>
                  </a:lnTo>
                  <a:lnTo>
                    <a:pt x="7291053" y="1772650"/>
                  </a:lnTo>
                  <a:lnTo>
                    <a:pt x="7332465" y="1741684"/>
                  </a:lnTo>
                  <a:lnTo>
                    <a:pt x="7375678" y="1710718"/>
                  </a:lnTo>
                  <a:lnTo>
                    <a:pt x="7427533" y="1675791"/>
                  </a:lnTo>
                  <a:lnTo>
                    <a:pt x="7479748" y="1643025"/>
                  </a:lnTo>
                  <a:lnTo>
                    <a:pt x="7529802" y="1611699"/>
                  </a:lnTo>
                  <a:lnTo>
                    <a:pt x="7581657" y="1580733"/>
                  </a:lnTo>
                  <a:lnTo>
                    <a:pt x="7581657" y="1573891"/>
                  </a:lnTo>
                  <a:close/>
                  <a:moveTo>
                    <a:pt x="2702345" y="1565906"/>
                  </a:moveTo>
                  <a:lnTo>
                    <a:pt x="2646909" y="1590023"/>
                  </a:lnTo>
                  <a:lnTo>
                    <a:pt x="2590035" y="1615939"/>
                  </a:lnTo>
                  <a:lnTo>
                    <a:pt x="2536400" y="1643656"/>
                  </a:lnTo>
                  <a:lnTo>
                    <a:pt x="2480605" y="1672812"/>
                  </a:lnTo>
                  <a:lnTo>
                    <a:pt x="2479166" y="1672812"/>
                  </a:lnTo>
                  <a:lnTo>
                    <a:pt x="2357857" y="1739043"/>
                  </a:lnTo>
                  <a:lnTo>
                    <a:pt x="2238348" y="1808154"/>
                  </a:lnTo>
                  <a:lnTo>
                    <a:pt x="2235108" y="1818593"/>
                  </a:lnTo>
                  <a:lnTo>
                    <a:pt x="2236908" y="1825432"/>
                  </a:lnTo>
                  <a:lnTo>
                    <a:pt x="2269665" y="1813193"/>
                  </a:lnTo>
                  <a:lnTo>
                    <a:pt x="2300982" y="1800955"/>
                  </a:lnTo>
                  <a:lnTo>
                    <a:pt x="2330140" y="1787277"/>
                  </a:lnTo>
                  <a:lnTo>
                    <a:pt x="2359657" y="1773239"/>
                  </a:lnTo>
                  <a:lnTo>
                    <a:pt x="2387374" y="1757761"/>
                  </a:lnTo>
                  <a:lnTo>
                    <a:pt x="2415091" y="1742283"/>
                  </a:lnTo>
                  <a:lnTo>
                    <a:pt x="2442809" y="1725005"/>
                  </a:lnTo>
                  <a:lnTo>
                    <a:pt x="2468727" y="1707727"/>
                  </a:lnTo>
                  <a:lnTo>
                    <a:pt x="2524161" y="1669572"/>
                  </a:lnTo>
                  <a:lnTo>
                    <a:pt x="2581396" y="1636457"/>
                  </a:lnTo>
                  <a:lnTo>
                    <a:pt x="2640070" y="1607300"/>
                  </a:lnTo>
                  <a:lnTo>
                    <a:pt x="2702345" y="1579584"/>
                  </a:lnTo>
                  <a:close/>
                  <a:moveTo>
                    <a:pt x="4935310" y="1563743"/>
                  </a:moveTo>
                  <a:lnTo>
                    <a:pt x="4919822" y="1575625"/>
                  </a:lnTo>
                  <a:lnTo>
                    <a:pt x="4898933" y="1594708"/>
                  </a:lnTo>
                  <a:lnTo>
                    <a:pt x="4902535" y="1593268"/>
                  </a:lnTo>
                  <a:lnTo>
                    <a:pt x="4933869" y="1577425"/>
                  </a:lnTo>
                  <a:close/>
                  <a:moveTo>
                    <a:pt x="8679404" y="1549728"/>
                  </a:moveTo>
                  <a:lnTo>
                    <a:pt x="8675802" y="1551527"/>
                  </a:lnTo>
                  <a:lnTo>
                    <a:pt x="8663918" y="1556567"/>
                  </a:lnTo>
                  <a:lnTo>
                    <a:pt x="8656716" y="1558366"/>
                  </a:lnTo>
                  <a:lnTo>
                    <a:pt x="8649874" y="1558366"/>
                  </a:lnTo>
                  <a:lnTo>
                    <a:pt x="8637630" y="1574203"/>
                  </a:lnTo>
                  <a:lnTo>
                    <a:pt x="8623945" y="1587881"/>
                  </a:lnTo>
                  <a:lnTo>
                    <a:pt x="8637630" y="1581042"/>
                  </a:lnTo>
                  <a:lnTo>
                    <a:pt x="8651674" y="1574203"/>
                  </a:lnTo>
                  <a:lnTo>
                    <a:pt x="8677603" y="1561966"/>
                  </a:lnTo>
                  <a:lnTo>
                    <a:pt x="8679404" y="1555127"/>
                  </a:lnTo>
                  <a:close/>
                  <a:moveTo>
                    <a:pt x="9526042" y="1544689"/>
                  </a:moveTo>
                  <a:lnTo>
                    <a:pt x="9487869" y="1568804"/>
                  </a:lnTo>
                  <a:lnTo>
                    <a:pt x="9522801" y="1555127"/>
                  </a:lnTo>
                  <a:close/>
                  <a:moveTo>
                    <a:pt x="7356592" y="1537164"/>
                  </a:moveTo>
                  <a:lnTo>
                    <a:pt x="7354792" y="1538965"/>
                  </a:lnTo>
                  <a:lnTo>
                    <a:pt x="7358393" y="1537164"/>
                  </a:lnTo>
                  <a:close/>
                  <a:moveTo>
                    <a:pt x="2491044" y="1532790"/>
                  </a:moveTo>
                  <a:lnTo>
                    <a:pt x="2423730" y="1564106"/>
                  </a:lnTo>
                  <a:lnTo>
                    <a:pt x="2427330" y="1570945"/>
                  </a:lnTo>
                  <a:lnTo>
                    <a:pt x="2468727" y="1545029"/>
                  </a:lnTo>
                  <a:close/>
                  <a:moveTo>
                    <a:pt x="9564214" y="1518413"/>
                  </a:moveTo>
                  <a:lnTo>
                    <a:pt x="9550530" y="1528851"/>
                  </a:lnTo>
                  <a:lnTo>
                    <a:pt x="9552330" y="1528851"/>
                  </a:lnTo>
                  <a:lnTo>
                    <a:pt x="9555572" y="1528851"/>
                  </a:lnTo>
                  <a:lnTo>
                    <a:pt x="9560973" y="1523812"/>
                  </a:lnTo>
                  <a:close/>
                  <a:moveTo>
                    <a:pt x="9424128" y="1511574"/>
                  </a:moveTo>
                  <a:lnTo>
                    <a:pt x="9418726" y="1515174"/>
                  </a:lnTo>
                  <a:lnTo>
                    <a:pt x="9406843" y="1523812"/>
                  </a:lnTo>
                  <a:lnTo>
                    <a:pt x="9398200" y="1528851"/>
                  </a:lnTo>
                  <a:lnTo>
                    <a:pt x="9390997" y="1530651"/>
                  </a:lnTo>
                  <a:lnTo>
                    <a:pt x="9385956" y="1530651"/>
                  </a:lnTo>
                  <a:lnTo>
                    <a:pt x="9377313" y="1528851"/>
                  </a:lnTo>
                  <a:lnTo>
                    <a:pt x="9370110" y="1523812"/>
                  </a:lnTo>
                  <a:lnTo>
                    <a:pt x="9366870" y="1520213"/>
                  </a:lnTo>
                  <a:lnTo>
                    <a:pt x="9366870" y="1515174"/>
                  </a:lnTo>
                  <a:lnTo>
                    <a:pt x="9330498" y="1537490"/>
                  </a:lnTo>
                  <a:lnTo>
                    <a:pt x="9294126" y="1561966"/>
                  </a:lnTo>
                  <a:lnTo>
                    <a:pt x="9247310" y="1589681"/>
                  </a:lnTo>
                  <a:lnTo>
                    <a:pt x="9195453" y="1617396"/>
                  </a:lnTo>
                  <a:lnTo>
                    <a:pt x="9174566" y="1676066"/>
                  </a:lnTo>
                  <a:lnTo>
                    <a:pt x="9165923" y="1691903"/>
                  </a:lnTo>
                  <a:lnTo>
                    <a:pt x="9176367" y="1688303"/>
                  </a:lnTo>
                  <a:lnTo>
                    <a:pt x="9190051" y="1688303"/>
                  </a:lnTo>
                  <a:lnTo>
                    <a:pt x="9195453" y="1679665"/>
                  </a:lnTo>
                  <a:lnTo>
                    <a:pt x="9202295" y="1671026"/>
                  </a:lnTo>
                  <a:lnTo>
                    <a:pt x="9209138" y="1662388"/>
                  </a:lnTo>
                  <a:lnTo>
                    <a:pt x="9217780" y="1655189"/>
                  </a:lnTo>
                  <a:lnTo>
                    <a:pt x="9226423" y="1650150"/>
                  </a:lnTo>
                  <a:lnTo>
                    <a:pt x="9236867" y="1644751"/>
                  </a:lnTo>
                  <a:lnTo>
                    <a:pt x="9247310" y="1639712"/>
                  </a:lnTo>
                  <a:lnTo>
                    <a:pt x="9259554" y="1637912"/>
                  </a:lnTo>
                  <a:lnTo>
                    <a:pt x="9275039" y="1631073"/>
                  </a:lnTo>
                  <a:lnTo>
                    <a:pt x="9289084" y="1620635"/>
                  </a:lnTo>
                  <a:lnTo>
                    <a:pt x="9300968" y="1608757"/>
                  </a:lnTo>
                  <a:lnTo>
                    <a:pt x="9307810" y="1593280"/>
                  </a:lnTo>
                  <a:lnTo>
                    <a:pt x="9313212" y="1584642"/>
                  </a:lnTo>
                  <a:lnTo>
                    <a:pt x="9321855" y="1584642"/>
                  </a:lnTo>
                  <a:lnTo>
                    <a:pt x="9340581" y="1584642"/>
                  </a:lnTo>
                  <a:lnTo>
                    <a:pt x="9345983" y="1575643"/>
                  </a:lnTo>
                  <a:lnTo>
                    <a:pt x="9352825" y="1568804"/>
                  </a:lnTo>
                  <a:lnTo>
                    <a:pt x="9370110" y="1556567"/>
                  </a:lnTo>
                  <a:lnTo>
                    <a:pt x="9387756" y="1546488"/>
                  </a:lnTo>
                  <a:lnTo>
                    <a:pt x="9399640" y="1537490"/>
                  </a:lnTo>
                  <a:lnTo>
                    <a:pt x="9411884" y="1532451"/>
                  </a:lnTo>
                  <a:lnTo>
                    <a:pt x="9417286" y="1520213"/>
                  </a:lnTo>
                  <a:close/>
                  <a:moveTo>
                    <a:pt x="5014906" y="1494253"/>
                  </a:moveTo>
                  <a:lnTo>
                    <a:pt x="4995817" y="1509735"/>
                  </a:lnTo>
                  <a:lnTo>
                    <a:pt x="5008063" y="1506495"/>
                  </a:lnTo>
                  <a:close/>
                  <a:moveTo>
                    <a:pt x="6030332" y="1492155"/>
                  </a:moveTo>
                  <a:lnTo>
                    <a:pt x="6021690" y="1493956"/>
                  </a:lnTo>
                  <a:lnTo>
                    <a:pt x="6021690" y="1499357"/>
                  </a:lnTo>
                  <a:close/>
                  <a:moveTo>
                    <a:pt x="9455098" y="1491058"/>
                  </a:moveTo>
                  <a:lnTo>
                    <a:pt x="9446456" y="1494298"/>
                  </a:lnTo>
                  <a:lnTo>
                    <a:pt x="9443214" y="1497897"/>
                  </a:lnTo>
                  <a:lnTo>
                    <a:pt x="9458700" y="1492498"/>
                  </a:lnTo>
                  <a:close/>
                  <a:moveTo>
                    <a:pt x="4722091" y="1491012"/>
                  </a:moveTo>
                  <a:lnTo>
                    <a:pt x="4720651" y="1501094"/>
                  </a:lnTo>
                  <a:lnTo>
                    <a:pt x="4718850" y="1511535"/>
                  </a:lnTo>
                  <a:lnTo>
                    <a:pt x="4729295" y="1509735"/>
                  </a:lnTo>
                  <a:lnTo>
                    <a:pt x="4723892" y="1501094"/>
                  </a:lnTo>
                  <a:close/>
                  <a:moveTo>
                    <a:pt x="9472384" y="1485659"/>
                  </a:moveTo>
                  <a:lnTo>
                    <a:pt x="9467342" y="1489258"/>
                  </a:lnTo>
                  <a:lnTo>
                    <a:pt x="9460140" y="1492498"/>
                  </a:lnTo>
                  <a:lnTo>
                    <a:pt x="9470584" y="1491058"/>
                  </a:lnTo>
                  <a:close/>
                  <a:moveTo>
                    <a:pt x="9619672" y="1483859"/>
                  </a:moveTo>
                  <a:lnTo>
                    <a:pt x="9590143" y="1502936"/>
                  </a:lnTo>
                  <a:lnTo>
                    <a:pt x="9600586" y="1499697"/>
                  </a:lnTo>
                  <a:lnTo>
                    <a:pt x="9612830" y="1497897"/>
                  </a:lnTo>
                  <a:close/>
                  <a:moveTo>
                    <a:pt x="4893891" y="1447806"/>
                  </a:moveTo>
                  <a:lnTo>
                    <a:pt x="4850310" y="1483811"/>
                  </a:lnTo>
                  <a:lnTo>
                    <a:pt x="4807091" y="1521977"/>
                  </a:lnTo>
                  <a:lnTo>
                    <a:pt x="4765671" y="1561943"/>
                  </a:lnTo>
                  <a:lnTo>
                    <a:pt x="4723892" y="1601909"/>
                  </a:lnTo>
                  <a:lnTo>
                    <a:pt x="4723892" y="1613791"/>
                  </a:lnTo>
                  <a:lnTo>
                    <a:pt x="4722091" y="1626033"/>
                  </a:lnTo>
                  <a:lnTo>
                    <a:pt x="4742981" y="1605150"/>
                  </a:lnTo>
                  <a:lnTo>
                    <a:pt x="4765671" y="1582826"/>
                  </a:lnTo>
                  <a:lnTo>
                    <a:pt x="4779358" y="1565544"/>
                  </a:lnTo>
                  <a:lnTo>
                    <a:pt x="4795205" y="1551501"/>
                  </a:lnTo>
                  <a:lnTo>
                    <a:pt x="4812493" y="1541060"/>
                  </a:lnTo>
                  <a:lnTo>
                    <a:pt x="4829781" y="1534219"/>
                  </a:lnTo>
                  <a:lnTo>
                    <a:pt x="4829781" y="1508295"/>
                  </a:lnTo>
                  <a:lnTo>
                    <a:pt x="4841666" y="1506495"/>
                  </a:lnTo>
                  <a:lnTo>
                    <a:pt x="4852111" y="1502894"/>
                  </a:lnTo>
                  <a:lnTo>
                    <a:pt x="4860755" y="1497853"/>
                  </a:lnTo>
                  <a:lnTo>
                    <a:pt x="4869399" y="1491012"/>
                  </a:lnTo>
                  <a:lnTo>
                    <a:pt x="4878043" y="1482371"/>
                  </a:lnTo>
                  <a:lnTo>
                    <a:pt x="4886687" y="1465088"/>
                  </a:lnTo>
                  <a:close/>
                  <a:moveTo>
                    <a:pt x="1105832" y="1431824"/>
                  </a:moveTo>
                  <a:lnTo>
                    <a:pt x="1093597" y="1439024"/>
                  </a:lnTo>
                  <a:lnTo>
                    <a:pt x="1083161" y="1447665"/>
                  </a:lnTo>
                  <a:lnTo>
                    <a:pt x="1053653" y="1468186"/>
                  </a:lnTo>
                  <a:lnTo>
                    <a:pt x="1039979" y="1478627"/>
                  </a:lnTo>
                  <a:lnTo>
                    <a:pt x="1029543" y="1489068"/>
                  </a:lnTo>
                  <a:lnTo>
                    <a:pt x="1009031" y="1506349"/>
                  </a:lnTo>
                  <a:lnTo>
                    <a:pt x="991398" y="1523630"/>
                  </a:lnTo>
                  <a:lnTo>
                    <a:pt x="969087" y="1540912"/>
                  </a:lnTo>
                  <a:lnTo>
                    <a:pt x="951454" y="1558193"/>
                  </a:lnTo>
                  <a:lnTo>
                    <a:pt x="944617" y="1565393"/>
                  </a:lnTo>
                  <a:lnTo>
                    <a:pt x="935981" y="1570434"/>
                  </a:lnTo>
                  <a:lnTo>
                    <a:pt x="927344" y="1575474"/>
                  </a:lnTo>
                  <a:lnTo>
                    <a:pt x="918708" y="1579074"/>
                  </a:lnTo>
                  <a:lnTo>
                    <a:pt x="911871" y="1582675"/>
                  </a:lnTo>
                  <a:lnTo>
                    <a:pt x="908272" y="1587715"/>
                  </a:lnTo>
                  <a:lnTo>
                    <a:pt x="927344" y="1598156"/>
                  </a:lnTo>
                  <a:lnTo>
                    <a:pt x="944617" y="1610397"/>
                  </a:lnTo>
                  <a:lnTo>
                    <a:pt x="958651" y="1593115"/>
                  </a:lnTo>
                  <a:lnTo>
                    <a:pt x="974125" y="1577274"/>
                  </a:lnTo>
                  <a:lnTo>
                    <a:pt x="979523" y="1572234"/>
                  </a:lnTo>
                  <a:lnTo>
                    <a:pt x="984561" y="1566833"/>
                  </a:lnTo>
                  <a:lnTo>
                    <a:pt x="989959" y="1558193"/>
                  </a:lnTo>
                  <a:lnTo>
                    <a:pt x="993198" y="1547752"/>
                  </a:lnTo>
                  <a:lnTo>
                    <a:pt x="994997" y="1535871"/>
                  </a:lnTo>
                  <a:lnTo>
                    <a:pt x="1007232" y="1535871"/>
                  </a:lnTo>
                  <a:lnTo>
                    <a:pt x="1014069" y="1535871"/>
                  </a:lnTo>
                  <a:lnTo>
                    <a:pt x="1019107" y="1537311"/>
                  </a:lnTo>
                  <a:lnTo>
                    <a:pt x="1024505" y="1539111"/>
                  </a:lnTo>
                  <a:lnTo>
                    <a:pt x="1043577" y="1509589"/>
                  </a:lnTo>
                  <a:lnTo>
                    <a:pt x="1062289" y="1482227"/>
                  </a:lnTo>
                  <a:lnTo>
                    <a:pt x="1083161" y="1456305"/>
                  </a:lnTo>
                  <a:close/>
                  <a:moveTo>
                    <a:pt x="8575689" y="1430229"/>
                  </a:moveTo>
                  <a:lnTo>
                    <a:pt x="8511228" y="1468382"/>
                  </a:lnTo>
                  <a:lnTo>
                    <a:pt x="8461172" y="1501136"/>
                  </a:lnTo>
                  <a:lnTo>
                    <a:pt x="8411115" y="1530651"/>
                  </a:lnTo>
                  <a:lnTo>
                    <a:pt x="8369342" y="1556567"/>
                  </a:lnTo>
                  <a:lnTo>
                    <a:pt x="8371142" y="1568804"/>
                  </a:lnTo>
                  <a:lnTo>
                    <a:pt x="8371142" y="1575643"/>
                  </a:lnTo>
                  <a:lnTo>
                    <a:pt x="8369342" y="1581042"/>
                  </a:lnTo>
                  <a:lnTo>
                    <a:pt x="8367541" y="1584642"/>
                  </a:lnTo>
                  <a:lnTo>
                    <a:pt x="8502585" y="1485659"/>
                  </a:lnTo>
                  <a:close/>
                  <a:moveTo>
                    <a:pt x="5205074" y="1430163"/>
                  </a:moveTo>
                  <a:lnTo>
                    <a:pt x="5180943" y="1451046"/>
                  </a:lnTo>
                  <a:lnTo>
                    <a:pt x="5158252" y="1471929"/>
                  </a:lnTo>
                  <a:lnTo>
                    <a:pt x="5140964" y="1485611"/>
                  </a:lnTo>
                  <a:lnTo>
                    <a:pt x="5123676" y="1501094"/>
                  </a:lnTo>
                  <a:lnTo>
                    <a:pt x="5101346" y="1516936"/>
                  </a:lnTo>
                  <a:lnTo>
                    <a:pt x="5077215" y="1532419"/>
                  </a:lnTo>
                  <a:lnTo>
                    <a:pt x="5045880" y="1563743"/>
                  </a:lnTo>
                  <a:lnTo>
                    <a:pt x="5011305" y="1594708"/>
                  </a:lnTo>
                  <a:lnTo>
                    <a:pt x="4940712" y="1655197"/>
                  </a:lnTo>
                  <a:lnTo>
                    <a:pt x="4866158" y="1719647"/>
                  </a:lnTo>
                  <a:lnTo>
                    <a:pt x="4798447" y="1778336"/>
                  </a:lnTo>
                  <a:lnTo>
                    <a:pt x="4779358" y="1797419"/>
                  </a:lnTo>
                  <a:lnTo>
                    <a:pt x="4758828" y="1821542"/>
                  </a:lnTo>
                  <a:lnTo>
                    <a:pt x="4746583" y="1837385"/>
                  </a:lnTo>
                  <a:lnTo>
                    <a:pt x="4776116" y="1819742"/>
                  </a:lnTo>
                  <a:lnTo>
                    <a:pt x="4798447" y="1798859"/>
                  </a:lnTo>
                  <a:lnTo>
                    <a:pt x="4824379" y="1774735"/>
                  </a:lnTo>
                  <a:lnTo>
                    <a:pt x="4834823" y="1764294"/>
                  </a:lnTo>
                  <a:lnTo>
                    <a:pt x="4847069" y="1772935"/>
                  </a:lnTo>
                  <a:lnTo>
                    <a:pt x="4848510" y="1772935"/>
                  </a:lnTo>
                  <a:lnTo>
                    <a:pt x="4852111" y="1757453"/>
                  </a:lnTo>
                  <a:lnTo>
                    <a:pt x="4858954" y="1745571"/>
                  </a:lnTo>
                  <a:lnTo>
                    <a:pt x="4869399" y="1735129"/>
                  </a:lnTo>
                  <a:lnTo>
                    <a:pt x="4881645" y="1726488"/>
                  </a:lnTo>
                  <a:lnTo>
                    <a:pt x="4895331" y="1716046"/>
                  </a:lnTo>
                  <a:lnTo>
                    <a:pt x="4909378" y="1709205"/>
                  </a:lnTo>
                  <a:lnTo>
                    <a:pt x="4909378" y="1707405"/>
                  </a:lnTo>
                  <a:lnTo>
                    <a:pt x="4909378" y="1682921"/>
                  </a:lnTo>
                  <a:lnTo>
                    <a:pt x="4930267" y="1695163"/>
                  </a:lnTo>
                  <a:lnTo>
                    <a:pt x="4932068" y="1695163"/>
                  </a:lnTo>
                  <a:lnTo>
                    <a:pt x="4935310" y="1688322"/>
                  </a:lnTo>
                  <a:lnTo>
                    <a:pt x="4935310" y="1682921"/>
                  </a:lnTo>
                  <a:lnTo>
                    <a:pt x="4938911" y="1676080"/>
                  </a:lnTo>
                  <a:lnTo>
                    <a:pt x="4938911" y="1671040"/>
                  </a:lnTo>
                  <a:lnTo>
                    <a:pt x="4947555" y="1665639"/>
                  </a:lnTo>
                  <a:lnTo>
                    <a:pt x="4949356" y="1665639"/>
                  </a:lnTo>
                  <a:lnTo>
                    <a:pt x="4949356" y="1648356"/>
                  </a:lnTo>
                  <a:lnTo>
                    <a:pt x="4959441" y="1644756"/>
                  </a:lnTo>
                  <a:lnTo>
                    <a:pt x="4976729" y="1636114"/>
                  </a:lnTo>
                  <a:lnTo>
                    <a:pt x="4995817" y="1624232"/>
                  </a:lnTo>
                  <a:lnTo>
                    <a:pt x="5014906" y="1608750"/>
                  </a:lnTo>
                  <a:lnTo>
                    <a:pt x="5032194" y="1589667"/>
                  </a:lnTo>
                  <a:lnTo>
                    <a:pt x="5049482" y="1570584"/>
                  </a:lnTo>
                  <a:lnTo>
                    <a:pt x="5068571" y="1551501"/>
                  </a:lnTo>
                  <a:lnTo>
                    <a:pt x="5108189" y="1516936"/>
                  </a:lnTo>
                  <a:lnTo>
                    <a:pt x="5140964" y="1496053"/>
                  </a:lnTo>
                  <a:lnTo>
                    <a:pt x="5168697" y="1475170"/>
                  </a:lnTo>
                  <a:lnTo>
                    <a:pt x="5180943" y="1466889"/>
                  </a:lnTo>
                  <a:lnTo>
                    <a:pt x="5191387" y="1456447"/>
                  </a:lnTo>
                  <a:lnTo>
                    <a:pt x="5200031" y="1444205"/>
                  </a:lnTo>
                  <a:close/>
                  <a:moveTo>
                    <a:pt x="7502074" y="1429863"/>
                  </a:moveTo>
                  <a:lnTo>
                    <a:pt x="7484789" y="1443906"/>
                  </a:lnTo>
                  <a:lnTo>
                    <a:pt x="7488390" y="1442106"/>
                  </a:lnTo>
                  <a:lnTo>
                    <a:pt x="7495232" y="1437065"/>
                  </a:lnTo>
                  <a:close/>
                  <a:moveTo>
                    <a:pt x="6019889" y="1421222"/>
                  </a:moveTo>
                  <a:lnTo>
                    <a:pt x="6007646" y="1429863"/>
                  </a:lnTo>
                  <a:lnTo>
                    <a:pt x="6011247" y="1433464"/>
                  </a:lnTo>
                  <a:close/>
                  <a:moveTo>
                    <a:pt x="4786561" y="1416481"/>
                  </a:moveTo>
                  <a:lnTo>
                    <a:pt x="4720651" y="1465088"/>
                  </a:lnTo>
                  <a:lnTo>
                    <a:pt x="4722091" y="1466889"/>
                  </a:lnTo>
                  <a:lnTo>
                    <a:pt x="4734337" y="1465088"/>
                  </a:lnTo>
                  <a:lnTo>
                    <a:pt x="4750184" y="1459687"/>
                  </a:lnTo>
                  <a:lnTo>
                    <a:pt x="4760269" y="1454647"/>
                  </a:lnTo>
                  <a:lnTo>
                    <a:pt x="4767472" y="1447806"/>
                  </a:lnTo>
                  <a:lnTo>
                    <a:pt x="4770714" y="1439164"/>
                  </a:lnTo>
                  <a:lnTo>
                    <a:pt x="4777917" y="1426922"/>
                  </a:lnTo>
                  <a:close/>
                  <a:moveTo>
                    <a:pt x="6565446" y="1416181"/>
                  </a:moveTo>
                  <a:lnTo>
                    <a:pt x="6514052" y="1453672"/>
                  </a:lnTo>
                  <a:lnTo>
                    <a:pt x="6504588" y="1459389"/>
                  </a:lnTo>
                  <a:lnTo>
                    <a:pt x="6495863" y="1465701"/>
                  </a:lnTo>
                  <a:lnTo>
                    <a:pt x="6450933" y="1493956"/>
                  </a:lnTo>
                  <a:lnTo>
                    <a:pt x="6349024" y="1561649"/>
                  </a:lnTo>
                  <a:lnTo>
                    <a:pt x="6323096" y="1580733"/>
                  </a:lnTo>
                  <a:lnTo>
                    <a:pt x="6274482" y="1613499"/>
                  </a:lnTo>
                  <a:lnTo>
                    <a:pt x="6289967" y="1613499"/>
                  </a:lnTo>
                  <a:lnTo>
                    <a:pt x="6305451" y="1599816"/>
                  </a:lnTo>
                  <a:lnTo>
                    <a:pt x="6323096" y="1585774"/>
                  </a:lnTo>
                  <a:lnTo>
                    <a:pt x="6338581" y="1573891"/>
                  </a:lnTo>
                  <a:lnTo>
                    <a:pt x="6355866" y="1563449"/>
                  </a:lnTo>
                  <a:lnTo>
                    <a:pt x="6423205" y="1518080"/>
                  </a:lnTo>
                  <a:lnTo>
                    <a:pt x="6444091" y="1506198"/>
                  </a:lnTo>
                  <a:lnTo>
                    <a:pt x="6461376" y="1493956"/>
                  </a:lnTo>
                  <a:lnTo>
                    <a:pt x="6475420" y="1483514"/>
                  </a:lnTo>
                  <a:lnTo>
                    <a:pt x="6487663" y="1471632"/>
                  </a:lnTo>
                  <a:lnTo>
                    <a:pt x="6495863" y="1465701"/>
                  </a:lnTo>
                  <a:lnTo>
                    <a:pt x="6508189" y="1457949"/>
                  </a:lnTo>
                  <a:lnTo>
                    <a:pt x="6514052" y="1453672"/>
                  </a:lnTo>
                  <a:lnTo>
                    <a:pt x="6521873" y="1448947"/>
                  </a:lnTo>
                  <a:lnTo>
                    <a:pt x="6555003" y="1433464"/>
                  </a:lnTo>
                  <a:lnTo>
                    <a:pt x="6561845" y="1421222"/>
                  </a:lnTo>
                  <a:close/>
                  <a:moveTo>
                    <a:pt x="4961242" y="1395598"/>
                  </a:moveTo>
                  <a:lnTo>
                    <a:pt x="4924865" y="1423322"/>
                  </a:lnTo>
                  <a:lnTo>
                    <a:pt x="4907577" y="1437364"/>
                  </a:lnTo>
                  <a:lnTo>
                    <a:pt x="4912979" y="1439164"/>
                  </a:lnTo>
                  <a:lnTo>
                    <a:pt x="4919822" y="1440605"/>
                  </a:lnTo>
                  <a:lnTo>
                    <a:pt x="4928466" y="1431963"/>
                  </a:lnTo>
                  <a:lnTo>
                    <a:pt x="4933869" y="1428723"/>
                  </a:lnTo>
                  <a:lnTo>
                    <a:pt x="4940712" y="1426922"/>
                  </a:lnTo>
                  <a:close/>
                  <a:moveTo>
                    <a:pt x="4821137" y="1390557"/>
                  </a:moveTo>
                  <a:lnTo>
                    <a:pt x="4798447" y="1406039"/>
                  </a:lnTo>
                  <a:lnTo>
                    <a:pt x="4807091" y="1402439"/>
                  </a:lnTo>
                  <a:lnTo>
                    <a:pt x="4815735" y="1399198"/>
                  </a:lnTo>
                  <a:close/>
                  <a:moveTo>
                    <a:pt x="3384480" y="1383770"/>
                  </a:moveTo>
                  <a:lnTo>
                    <a:pt x="3295928" y="1432363"/>
                  </a:lnTo>
                  <a:lnTo>
                    <a:pt x="3301328" y="1439562"/>
                  </a:lnTo>
                  <a:lnTo>
                    <a:pt x="3306367" y="1434163"/>
                  </a:lnTo>
                  <a:lnTo>
                    <a:pt x="3313207" y="1427324"/>
                  </a:lnTo>
                  <a:lnTo>
                    <a:pt x="3320046" y="1423725"/>
                  </a:lnTo>
                  <a:lnTo>
                    <a:pt x="3327246" y="1420485"/>
                  </a:lnTo>
                  <a:lnTo>
                    <a:pt x="3342724" y="1413286"/>
                  </a:lnTo>
                  <a:lnTo>
                    <a:pt x="3358563" y="1406447"/>
                  </a:lnTo>
                  <a:lnTo>
                    <a:pt x="3370442" y="1394208"/>
                  </a:lnTo>
                  <a:close/>
                  <a:moveTo>
                    <a:pt x="7373877" y="1378013"/>
                  </a:moveTo>
                  <a:lnTo>
                    <a:pt x="7308338" y="1412580"/>
                  </a:lnTo>
                  <a:lnTo>
                    <a:pt x="7261525" y="1440305"/>
                  </a:lnTo>
                  <a:lnTo>
                    <a:pt x="7219753" y="1469831"/>
                  </a:lnTo>
                  <a:lnTo>
                    <a:pt x="7180142" y="1499357"/>
                  </a:lnTo>
                  <a:lnTo>
                    <a:pt x="7147012" y="1530323"/>
                  </a:lnTo>
                  <a:lnTo>
                    <a:pt x="7136569" y="1540765"/>
                  </a:lnTo>
                  <a:lnTo>
                    <a:pt x="7126486" y="1547606"/>
                  </a:lnTo>
                  <a:lnTo>
                    <a:pt x="7136569" y="1547606"/>
                  </a:lnTo>
                  <a:lnTo>
                    <a:pt x="7145572" y="1546166"/>
                  </a:lnTo>
                  <a:lnTo>
                    <a:pt x="7156015" y="1540765"/>
                  </a:lnTo>
                  <a:lnTo>
                    <a:pt x="7164657" y="1533924"/>
                  </a:lnTo>
                  <a:lnTo>
                    <a:pt x="7190585" y="1518080"/>
                  </a:lnTo>
                  <a:lnTo>
                    <a:pt x="7212911" y="1500797"/>
                  </a:lnTo>
                  <a:lnTo>
                    <a:pt x="7251082" y="1473432"/>
                  </a:lnTo>
                  <a:lnTo>
                    <a:pt x="7282051" y="1450747"/>
                  </a:lnTo>
                  <a:lnTo>
                    <a:pt x="7311579" y="1426623"/>
                  </a:lnTo>
                  <a:lnTo>
                    <a:pt x="7337507" y="1405739"/>
                  </a:lnTo>
                  <a:lnTo>
                    <a:pt x="7365235" y="1383054"/>
                  </a:lnTo>
                  <a:close/>
                  <a:moveTo>
                    <a:pt x="4858954" y="1361032"/>
                  </a:moveTo>
                  <a:lnTo>
                    <a:pt x="4853912" y="1364633"/>
                  </a:lnTo>
                  <a:lnTo>
                    <a:pt x="4860755" y="1362833"/>
                  </a:lnTo>
                  <a:lnTo>
                    <a:pt x="4860755" y="1361032"/>
                  </a:lnTo>
                  <a:close/>
                  <a:moveTo>
                    <a:pt x="1320305" y="1360898"/>
                  </a:moveTo>
                  <a:lnTo>
                    <a:pt x="1290797" y="1381420"/>
                  </a:lnTo>
                  <a:lnTo>
                    <a:pt x="1261289" y="1405902"/>
                  </a:lnTo>
                  <a:lnTo>
                    <a:pt x="1235379" y="1430023"/>
                  </a:lnTo>
                  <a:lnTo>
                    <a:pt x="1209470" y="1456305"/>
                  </a:lnTo>
                  <a:lnTo>
                    <a:pt x="1178523" y="1487268"/>
                  </a:lnTo>
                  <a:lnTo>
                    <a:pt x="1133541" y="1532271"/>
                  </a:lnTo>
                  <a:lnTo>
                    <a:pt x="1110870" y="1553152"/>
                  </a:lnTo>
                  <a:lnTo>
                    <a:pt x="1088199" y="1572234"/>
                  </a:lnTo>
                  <a:lnTo>
                    <a:pt x="1072725" y="1585915"/>
                  </a:lnTo>
                  <a:lnTo>
                    <a:pt x="1057252" y="1598156"/>
                  </a:lnTo>
                  <a:lnTo>
                    <a:pt x="1024505" y="1622277"/>
                  </a:lnTo>
                  <a:lnTo>
                    <a:pt x="1012270" y="1629118"/>
                  </a:lnTo>
                  <a:lnTo>
                    <a:pt x="1001834" y="1635958"/>
                  </a:lnTo>
                  <a:lnTo>
                    <a:pt x="991398" y="1639559"/>
                  </a:lnTo>
                  <a:lnTo>
                    <a:pt x="980962" y="1643159"/>
                  </a:lnTo>
                  <a:lnTo>
                    <a:pt x="1003633" y="1658640"/>
                  </a:lnTo>
                  <a:lnTo>
                    <a:pt x="1019107" y="1644599"/>
                  </a:lnTo>
                  <a:lnTo>
                    <a:pt x="1034941" y="1630918"/>
                  </a:lnTo>
                  <a:lnTo>
                    <a:pt x="1053653" y="1617237"/>
                  </a:lnTo>
                  <a:lnTo>
                    <a:pt x="1074525" y="1604996"/>
                  </a:lnTo>
                  <a:lnTo>
                    <a:pt x="1093597" y="1593115"/>
                  </a:lnTo>
                  <a:lnTo>
                    <a:pt x="1109071" y="1579074"/>
                  </a:lnTo>
                  <a:lnTo>
                    <a:pt x="1123105" y="1565393"/>
                  </a:lnTo>
                  <a:lnTo>
                    <a:pt x="1134980" y="1551352"/>
                  </a:lnTo>
                  <a:lnTo>
                    <a:pt x="1138579" y="1546312"/>
                  </a:lnTo>
                  <a:lnTo>
                    <a:pt x="1145416" y="1546312"/>
                  </a:lnTo>
                  <a:lnTo>
                    <a:pt x="1149014" y="1546312"/>
                  </a:lnTo>
                  <a:lnTo>
                    <a:pt x="1154412" y="1540912"/>
                  </a:lnTo>
                  <a:lnTo>
                    <a:pt x="1161249" y="1535871"/>
                  </a:lnTo>
                  <a:lnTo>
                    <a:pt x="1209470" y="1492308"/>
                  </a:lnTo>
                  <a:lnTo>
                    <a:pt x="1259850" y="1445865"/>
                  </a:lnTo>
                  <a:lnTo>
                    <a:pt x="1280361" y="1424983"/>
                  </a:lnTo>
                  <a:lnTo>
                    <a:pt x="1304831" y="1405902"/>
                  </a:lnTo>
                  <a:lnTo>
                    <a:pt x="1328942" y="1388620"/>
                  </a:lnTo>
                  <a:lnTo>
                    <a:pt x="1353052" y="1372779"/>
                  </a:lnTo>
                  <a:lnTo>
                    <a:pt x="1348014" y="1369539"/>
                  </a:lnTo>
                  <a:close/>
                  <a:moveTo>
                    <a:pt x="4765671" y="1336909"/>
                  </a:moveTo>
                  <a:lnTo>
                    <a:pt x="4748384" y="1341950"/>
                  </a:lnTo>
                  <a:lnTo>
                    <a:pt x="4730735" y="1347350"/>
                  </a:lnTo>
                  <a:lnTo>
                    <a:pt x="4725693" y="1348791"/>
                  </a:lnTo>
                  <a:lnTo>
                    <a:pt x="4725693" y="1362833"/>
                  </a:lnTo>
                  <a:lnTo>
                    <a:pt x="4723892" y="1376515"/>
                  </a:lnTo>
                  <a:lnTo>
                    <a:pt x="4732536" y="1369674"/>
                  </a:lnTo>
                  <a:lnTo>
                    <a:pt x="4741180" y="1362833"/>
                  </a:lnTo>
                  <a:lnTo>
                    <a:pt x="4762070" y="1341950"/>
                  </a:lnTo>
                  <a:close/>
                  <a:moveTo>
                    <a:pt x="697397" y="1331376"/>
                  </a:moveTo>
                  <a:lnTo>
                    <a:pt x="683363" y="1338577"/>
                  </a:lnTo>
                  <a:lnTo>
                    <a:pt x="690560" y="1334977"/>
                  </a:lnTo>
                  <a:close/>
                  <a:moveTo>
                    <a:pt x="3793041" y="1328697"/>
                  </a:moveTo>
                  <a:lnTo>
                    <a:pt x="3742646" y="1363252"/>
                  </a:lnTo>
                  <a:lnTo>
                    <a:pt x="3692611" y="1396008"/>
                  </a:lnTo>
                  <a:lnTo>
                    <a:pt x="3640416" y="1425524"/>
                  </a:lnTo>
                  <a:lnTo>
                    <a:pt x="3586781" y="1455040"/>
                  </a:lnTo>
                  <a:lnTo>
                    <a:pt x="3536746" y="1480957"/>
                  </a:lnTo>
                  <a:lnTo>
                    <a:pt x="3569503" y="1465479"/>
                  </a:lnTo>
                  <a:lnTo>
                    <a:pt x="3635376" y="1434163"/>
                  </a:lnTo>
                  <a:lnTo>
                    <a:pt x="3694411" y="1401048"/>
                  </a:lnTo>
                  <a:lnTo>
                    <a:pt x="3745886" y="1368292"/>
                  </a:lnTo>
                  <a:lnTo>
                    <a:pt x="3770364" y="1351014"/>
                  </a:lnTo>
                  <a:lnTo>
                    <a:pt x="3793041" y="1333736"/>
                  </a:lnTo>
                  <a:close/>
                  <a:moveTo>
                    <a:pt x="7136569" y="1326163"/>
                  </a:moveTo>
                  <a:lnTo>
                    <a:pt x="7122885" y="1334805"/>
                  </a:lnTo>
                  <a:lnTo>
                    <a:pt x="7076072" y="1365771"/>
                  </a:lnTo>
                  <a:lnTo>
                    <a:pt x="7093357" y="1362530"/>
                  </a:lnTo>
                  <a:lnTo>
                    <a:pt x="7096958" y="1355689"/>
                  </a:lnTo>
                  <a:lnTo>
                    <a:pt x="7101999" y="1350288"/>
                  </a:lnTo>
                  <a:lnTo>
                    <a:pt x="7107401" y="1347047"/>
                  </a:lnTo>
                  <a:lnTo>
                    <a:pt x="7112442" y="1345247"/>
                  </a:lnTo>
                  <a:close/>
                  <a:moveTo>
                    <a:pt x="6859650" y="1315721"/>
                  </a:moveTo>
                  <a:lnTo>
                    <a:pt x="6854608" y="1321122"/>
                  </a:lnTo>
                  <a:lnTo>
                    <a:pt x="6851007" y="1322563"/>
                  </a:lnTo>
                  <a:lnTo>
                    <a:pt x="6863251" y="1319322"/>
                  </a:lnTo>
                  <a:close/>
                  <a:moveTo>
                    <a:pt x="7481188" y="1310680"/>
                  </a:moveTo>
                  <a:lnTo>
                    <a:pt x="7458862" y="1326163"/>
                  </a:lnTo>
                  <a:lnTo>
                    <a:pt x="7464263" y="1322563"/>
                  </a:lnTo>
                  <a:lnTo>
                    <a:pt x="7474346" y="1317522"/>
                  </a:lnTo>
                  <a:close/>
                  <a:moveTo>
                    <a:pt x="3174980" y="1307820"/>
                  </a:moveTo>
                  <a:lnTo>
                    <a:pt x="3167780" y="1313219"/>
                  </a:lnTo>
                  <a:lnTo>
                    <a:pt x="3171380" y="1311419"/>
                  </a:lnTo>
                  <a:close/>
                  <a:moveTo>
                    <a:pt x="7522960" y="1287996"/>
                  </a:moveTo>
                  <a:lnTo>
                    <a:pt x="7528001" y="1291597"/>
                  </a:lnTo>
                  <a:lnTo>
                    <a:pt x="7528001" y="1287996"/>
                  </a:lnTo>
                  <a:close/>
                  <a:moveTo>
                    <a:pt x="6568687" y="1279354"/>
                  </a:moveTo>
                  <a:lnTo>
                    <a:pt x="6447692" y="1357129"/>
                  </a:lnTo>
                  <a:lnTo>
                    <a:pt x="6336780" y="1431664"/>
                  </a:lnTo>
                  <a:lnTo>
                    <a:pt x="6236311" y="1502598"/>
                  </a:lnTo>
                  <a:lnTo>
                    <a:pt x="6144485" y="1573891"/>
                  </a:lnTo>
                  <a:lnTo>
                    <a:pt x="6125400" y="1584333"/>
                  </a:lnTo>
                  <a:lnTo>
                    <a:pt x="6108115" y="1596216"/>
                  </a:lnTo>
                  <a:lnTo>
                    <a:pt x="6094431" y="1604857"/>
                  </a:lnTo>
                  <a:lnTo>
                    <a:pt x="6071744" y="1618900"/>
                  </a:lnTo>
                  <a:lnTo>
                    <a:pt x="6051218" y="1634383"/>
                  </a:lnTo>
                  <a:lnTo>
                    <a:pt x="6042576" y="1641224"/>
                  </a:lnTo>
                  <a:lnTo>
                    <a:pt x="6033933" y="1648066"/>
                  </a:lnTo>
                  <a:lnTo>
                    <a:pt x="6024931" y="1656707"/>
                  </a:lnTo>
                  <a:lnTo>
                    <a:pt x="6019889" y="1665349"/>
                  </a:lnTo>
                  <a:lnTo>
                    <a:pt x="6018089" y="1670750"/>
                  </a:lnTo>
                  <a:lnTo>
                    <a:pt x="6016288" y="1673991"/>
                  </a:lnTo>
                  <a:lnTo>
                    <a:pt x="6014848" y="1677591"/>
                  </a:lnTo>
                  <a:lnTo>
                    <a:pt x="6013047" y="1684433"/>
                  </a:lnTo>
                  <a:lnTo>
                    <a:pt x="6078946" y="1644465"/>
                  </a:lnTo>
                  <a:lnTo>
                    <a:pt x="6144485" y="1601617"/>
                  </a:lnTo>
                  <a:lnTo>
                    <a:pt x="6177614" y="1578932"/>
                  </a:lnTo>
                  <a:lnTo>
                    <a:pt x="6208583" y="1554808"/>
                  </a:lnTo>
                  <a:lnTo>
                    <a:pt x="6238112" y="1528523"/>
                  </a:lnTo>
                  <a:lnTo>
                    <a:pt x="6267280" y="1502598"/>
                  </a:lnTo>
                  <a:lnTo>
                    <a:pt x="6270881" y="1497557"/>
                  </a:lnTo>
                  <a:lnTo>
                    <a:pt x="6277723" y="1497557"/>
                  </a:lnTo>
                  <a:lnTo>
                    <a:pt x="6283125" y="1497557"/>
                  </a:lnTo>
                  <a:lnTo>
                    <a:pt x="6284925" y="1493956"/>
                  </a:lnTo>
                  <a:lnTo>
                    <a:pt x="6289967" y="1490715"/>
                  </a:lnTo>
                  <a:lnTo>
                    <a:pt x="6295368" y="1488915"/>
                  </a:lnTo>
                  <a:lnTo>
                    <a:pt x="6307252" y="1487115"/>
                  </a:lnTo>
                  <a:lnTo>
                    <a:pt x="6310853" y="1480273"/>
                  </a:lnTo>
                  <a:lnTo>
                    <a:pt x="6315894" y="1473432"/>
                  </a:lnTo>
                  <a:lnTo>
                    <a:pt x="6324897" y="1468031"/>
                  </a:lnTo>
                  <a:lnTo>
                    <a:pt x="6333539" y="1464790"/>
                  </a:lnTo>
                  <a:lnTo>
                    <a:pt x="6345423" y="1459389"/>
                  </a:lnTo>
                  <a:lnTo>
                    <a:pt x="6357666" y="1454348"/>
                  </a:lnTo>
                  <a:lnTo>
                    <a:pt x="6371350" y="1448947"/>
                  </a:lnTo>
                  <a:lnTo>
                    <a:pt x="6379992" y="1443906"/>
                  </a:lnTo>
                  <a:lnTo>
                    <a:pt x="6388635" y="1435265"/>
                  </a:lnTo>
                  <a:lnTo>
                    <a:pt x="6393676" y="1428423"/>
                  </a:lnTo>
                  <a:lnTo>
                    <a:pt x="6400878" y="1421222"/>
                  </a:lnTo>
                  <a:lnTo>
                    <a:pt x="6409521" y="1416181"/>
                  </a:lnTo>
                  <a:lnTo>
                    <a:pt x="6418163" y="1412580"/>
                  </a:lnTo>
                  <a:lnTo>
                    <a:pt x="6442290" y="1402138"/>
                  </a:lnTo>
                  <a:lnTo>
                    <a:pt x="6463176" y="1390256"/>
                  </a:lnTo>
                  <a:lnTo>
                    <a:pt x="6480461" y="1376213"/>
                  </a:lnTo>
                  <a:lnTo>
                    <a:pt x="6494505" y="1360730"/>
                  </a:lnTo>
                  <a:lnTo>
                    <a:pt x="6508189" y="1345247"/>
                  </a:lnTo>
                  <a:lnTo>
                    <a:pt x="6523674" y="1331204"/>
                  </a:lnTo>
                  <a:lnTo>
                    <a:pt x="6544560" y="1319322"/>
                  </a:lnTo>
                  <a:lnTo>
                    <a:pt x="6566886" y="1307080"/>
                  </a:lnTo>
                  <a:lnTo>
                    <a:pt x="6568687" y="1298438"/>
                  </a:lnTo>
                  <a:lnTo>
                    <a:pt x="6570487" y="1294837"/>
                  </a:lnTo>
                  <a:lnTo>
                    <a:pt x="6572288" y="1289796"/>
                  </a:lnTo>
                  <a:lnTo>
                    <a:pt x="6570487" y="1284395"/>
                  </a:lnTo>
                  <a:close/>
                  <a:moveTo>
                    <a:pt x="3708090" y="1274704"/>
                  </a:moveTo>
                  <a:lnTo>
                    <a:pt x="3671733" y="1300981"/>
                  </a:lnTo>
                  <a:lnTo>
                    <a:pt x="3633577" y="1325097"/>
                  </a:lnTo>
                  <a:lnTo>
                    <a:pt x="3591821" y="1349214"/>
                  </a:lnTo>
                  <a:lnTo>
                    <a:pt x="3548985" y="1371891"/>
                  </a:lnTo>
                  <a:lnTo>
                    <a:pt x="3489950" y="1404647"/>
                  </a:lnTo>
                  <a:lnTo>
                    <a:pt x="3434515" y="1435963"/>
                  </a:lnTo>
                  <a:lnTo>
                    <a:pt x="3384480" y="1467279"/>
                  </a:lnTo>
                  <a:lnTo>
                    <a:pt x="3337685" y="1496435"/>
                  </a:lnTo>
                  <a:lnTo>
                    <a:pt x="3339124" y="1503274"/>
                  </a:lnTo>
                  <a:lnTo>
                    <a:pt x="3340924" y="1510113"/>
                  </a:lnTo>
                  <a:lnTo>
                    <a:pt x="3340924" y="1517312"/>
                  </a:lnTo>
                  <a:lnTo>
                    <a:pt x="3339124" y="1524151"/>
                  </a:lnTo>
                  <a:lnTo>
                    <a:pt x="3382680" y="1494635"/>
                  </a:lnTo>
                  <a:lnTo>
                    <a:pt x="3424076" y="1463679"/>
                  </a:lnTo>
                  <a:lnTo>
                    <a:pt x="3451794" y="1444602"/>
                  </a:lnTo>
                  <a:lnTo>
                    <a:pt x="3479511" y="1429124"/>
                  </a:lnTo>
                  <a:lnTo>
                    <a:pt x="3510828" y="1416885"/>
                  </a:lnTo>
                  <a:lnTo>
                    <a:pt x="3541786" y="1406447"/>
                  </a:lnTo>
                  <a:lnTo>
                    <a:pt x="3557624" y="1392409"/>
                  </a:lnTo>
                  <a:lnTo>
                    <a:pt x="3573102" y="1380530"/>
                  </a:lnTo>
                  <a:lnTo>
                    <a:pt x="3604060" y="1357853"/>
                  </a:lnTo>
                  <a:lnTo>
                    <a:pt x="3619538" y="1347775"/>
                  </a:lnTo>
                  <a:lnTo>
                    <a:pt x="3637177" y="1337336"/>
                  </a:lnTo>
                  <a:lnTo>
                    <a:pt x="3675333" y="1321858"/>
                  </a:lnTo>
                  <a:lnTo>
                    <a:pt x="3690811" y="1299181"/>
                  </a:lnTo>
                  <a:close/>
                  <a:moveTo>
                    <a:pt x="757853" y="1269092"/>
                  </a:moveTo>
                  <a:lnTo>
                    <a:pt x="742379" y="1274132"/>
                  </a:lnTo>
                  <a:lnTo>
                    <a:pt x="735542" y="1289973"/>
                  </a:lnTo>
                  <a:lnTo>
                    <a:pt x="728705" y="1305454"/>
                  </a:lnTo>
                  <a:lnTo>
                    <a:pt x="735542" y="1293574"/>
                  </a:lnTo>
                  <a:lnTo>
                    <a:pt x="745978" y="1281333"/>
                  </a:lnTo>
                  <a:close/>
                  <a:moveTo>
                    <a:pt x="3432716" y="1257426"/>
                  </a:moveTo>
                  <a:lnTo>
                    <a:pt x="3358563" y="1297381"/>
                  </a:lnTo>
                  <a:lnTo>
                    <a:pt x="3284049" y="1337336"/>
                  </a:lnTo>
                  <a:lnTo>
                    <a:pt x="3240854" y="1359653"/>
                  </a:lnTo>
                  <a:lnTo>
                    <a:pt x="3240854" y="1361453"/>
                  </a:lnTo>
                  <a:lnTo>
                    <a:pt x="3245893" y="1363252"/>
                  </a:lnTo>
                  <a:lnTo>
                    <a:pt x="3254532" y="1373331"/>
                  </a:lnTo>
                  <a:lnTo>
                    <a:pt x="3271811" y="1363252"/>
                  </a:lnTo>
                  <a:lnTo>
                    <a:pt x="3289089" y="1351014"/>
                  </a:lnTo>
                  <a:lnTo>
                    <a:pt x="3308168" y="1339136"/>
                  </a:lnTo>
                  <a:lnTo>
                    <a:pt x="3318607" y="1330497"/>
                  </a:lnTo>
                  <a:lnTo>
                    <a:pt x="3329046" y="1323298"/>
                  </a:lnTo>
                  <a:lnTo>
                    <a:pt x="3339124" y="1314659"/>
                  </a:lnTo>
                  <a:lnTo>
                    <a:pt x="3351363" y="1304220"/>
                  </a:lnTo>
                  <a:lnTo>
                    <a:pt x="3367202" y="1295581"/>
                  </a:lnTo>
                  <a:lnTo>
                    <a:pt x="3386280" y="1285143"/>
                  </a:lnTo>
                  <a:lnTo>
                    <a:pt x="3399959" y="1280103"/>
                  </a:lnTo>
                  <a:lnTo>
                    <a:pt x="3412197" y="1273264"/>
                  </a:lnTo>
                  <a:lnTo>
                    <a:pt x="3422636" y="1266065"/>
                  </a:lnTo>
                  <a:lnTo>
                    <a:pt x="3430916" y="1259226"/>
                  </a:lnTo>
                  <a:close/>
                  <a:moveTo>
                    <a:pt x="2479166" y="1243748"/>
                  </a:moveTo>
                  <a:lnTo>
                    <a:pt x="2415091" y="1281903"/>
                  </a:lnTo>
                  <a:lnTo>
                    <a:pt x="2352817" y="1323298"/>
                  </a:lnTo>
                  <a:lnTo>
                    <a:pt x="2290543" y="1365052"/>
                  </a:lnTo>
                  <a:lnTo>
                    <a:pt x="2229709" y="1408247"/>
                  </a:lnTo>
                  <a:lnTo>
                    <a:pt x="2231509" y="1413286"/>
                  </a:lnTo>
                  <a:lnTo>
                    <a:pt x="2233308" y="1421925"/>
                  </a:lnTo>
                  <a:lnTo>
                    <a:pt x="2238348" y="1411486"/>
                  </a:lnTo>
                  <a:lnTo>
                    <a:pt x="2243747" y="1406447"/>
                  </a:lnTo>
                  <a:lnTo>
                    <a:pt x="2250587" y="1404647"/>
                  </a:lnTo>
                  <a:lnTo>
                    <a:pt x="2254186" y="1404647"/>
                  </a:lnTo>
                  <a:lnTo>
                    <a:pt x="2261026" y="1404647"/>
                  </a:lnTo>
                  <a:lnTo>
                    <a:pt x="2266426" y="1408247"/>
                  </a:lnTo>
                  <a:lnTo>
                    <a:pt x="2273265" y="1397808"/>
                  </a:lnTo>
                  <a:lnTo>
                    <a:pt x="2283704" y="1387369"/>
                  </a:lnTo>
                  <a:lnTo>
                    <a:pt x="2292343" y="1378730"/>
                  </a:lnTo>
                  <a:lnTo>
                    <a:pt x="2302422" y="1371891"/>
                  </a:lnTo>
                  <a:lnTo>
                    <a:pt x="2311061" y="1365052"/>
                  </a:lnTo>
                  <a:lnTo>
                    <a:pt x="2323300" y="1359653"/>
                  </a:lnTo>
                  <a:lnTo>
                    <a:pt x="2333739" y="1356413"/>
                  </a:lnTo>
                  <a:lnTo>
                    <a:pt x="2345618" y="1354614"/>
                  </a:lnTo>
                  <a:lnTo>
                    <a:pt x="2349217" y="1344175"/>
                  </a:lnTo>
                  <a:lnTo>
                    <a:pt x="2352817" y="1335536"/>
                  </a:lnTo>
                  <a:lnTo>
                    <a:pt x="2357857" y="1328697"/>
                  </a:lnTo>
                  <a:lnTo>
                    <a:pt x="2364696" y="1323298"/>
                  </a:lnTo>
                  <a:lnTo>
                    <a:pt x="2376935" y="1320058"/>
                  </a:lnTo>
                  <a:lnTo>
                    <a:pt x="2389174" y="1318258"/>
                  </a:lnTo>
                  <a:lnTo>
                    <a:pt x="2394213" y="1309620"/>
                  </a:lnTo>
                  <a:lnTo>
                    <a:pt x="2401413" y="1302780"/>
                  </a:lnTo>
                  <a:lnTo>
                    <a:pt x="2413292" y="1297381"/>
                  </a:lnTo>
                  <a:lnTo>
                    <a:pt x="2429130" y="1292342"/>
                  </a:lnTo>
                  <a:lnTo>
                    <a:pt x="2441009" y="1288742"/>
                  </a:lnTo>
                  <a:lnTo>
                    <a:pt x="2449648" y="1283703"/>
                  </a:lnTo>
                  <a:lnTo>
                    <a:pt x="2458287" y="1278304"/>
                  </a:lnTo>
                  <a:lnTo>
                    <a:pt x="2463327" y="1269665"/>
                  </a:lnTo>
                  <a:close/>
                  <a:moveTo>
                    <a:pt x="7422491" y="1242987"/>
                  </a:moveTo>
                  <a:lnTo>
                    <a:pt x="7353351" y="1284395"/>
                  </a:lnTo>
                  <a:lnTo>
                    <a:pt x="7316981" y="1303479"/>
                  </a:lnTo>
                  <a:lnTo>
                    <a:pt x="7278810" y="1322563"/>
                  </a:lnTo>
                  <a:lnTo>
                    <a:pt x="7256123" y="1334805"/>
                  </a:lnTo>
                  <a:lnTo>
                    <a:pt x="7233797" y="1347047"/>
                  </a:lnTo>
                  <a:lnTo>
                    <a:pt x="7211111" y="1360730"/>
                  </a:lnTo>
                  <a:lnTo>
                    <a:pt x="7190585" y="1374413"/>
                  </a:lnTo>
                  <a:lnTo>
                    <a:pt x="7171499" y="1388455"/>
                  </a:lnTo>
                  <a:lnTo>
                    <a:pt x="7150613" y="1405739"/>
                  </a:lnTo>
                  <a:lnTo>
                    <a:pt x="7131528" y="1421222"/>
                  </a:lnTo>
                  <a:lnTo>
                    <a:pt x="7114243" y="1440305"/>
                  </a:lnTo>
                  <a:lnTo>
                    <a:pt x="7116043" y="1443906"/>
                  </a:lnTo>
                  <a:lnTo>
                    <a:pt x="7145572" y="1431664"/>
                  </a:lnTo>
                  <a:lnTo>
                    <a:pt x="7171499" y="1419782"/>
                  </a:lnTo>
                  <a:lnTo>
                    <a:pt x="7193826" y="1405739"/>
                  </a:lnTo>
                  <a:lnTo>
                    <a:pt x="7214712" y="1391696"/>
                  </a:lnTo>
                  <a:lnTo>
                    <a:pt x="7252522" y="1362530"/>
                  </a:lnTo>
                  <a:lnTo>
                    <a:pt x="7294294" y="1334805"/>
                  </a:lnTo>
                  <a:lnTo>
                    <a:pt x="7325623" y="1313921"/>
                  </a:lnTo>
                  <a:lnTo>
                    <a:pt x="7334266" y="1310680"/>
                  </a:lnTo>
                  <a:lnTo>
                    <a:pt x="7344709" y="1307080"/>
                  </a:lnTo>
                  <a:lnTo>
                    <a:pt x="7351551" y="1302039"/>
                  </a:lnTo>
                  <a:lnTo>
                    <a:pt x="7358393" y="1294837"/>
                  </a:lnTo>
                  <a:lnTo>
                    <a:pt x="7365235" y="1289796"/>
                  </a:lnTo>
                  <a:lnTo>
                    <a:pt x="7396564" y="1268912"/>
                  </a:lnTo>
                  <a:lnTo>
                    <a:pt x="7408447" y="1256670"/>
                  </a:lnTo>
                  <a:close/>
                  <a:moveTo>
                    <a:pt x="799236" y="1237770"/>
                  </a:moveTo>
                  <a:lnTo>
                    <a:pt x="797437" y="1239570"/>
                  </a:lnTo>
                  <a:lnTo>
                    <a:pt x="799236" y="1239570"/>
                  </a:lnTo>
                  <a:close/>
                  <a:moveTo>
                    <a:pt x="3318607" y="1229710"/>
                  </a:moveTo>
                  <a:lnTo>
                    <a:pt x="3287289" y="1243748"/>
                  </a:lnTo>
                  <a:lnTo>
                    <a:pt x="3259932" y="1259226"/>
                  </a:lnTo>
                  <a:lnTo>
                    <a:pt x="3235454" y="1273264"/>
                  </a:lnTo>
                  <a:lnTo>
                    <a:pt x="3213136" y="1288742"/>
                  </a:lnTo>
                  <a:lnTo>
                    <a:pt x="3209537" y="1290542"/>
                  </a:lnTo>
                  <a:lnTo>
                    <a:pt x="3199098" y="1295581"/>
                  </a:lnTo>
                  <a:lnTo>
                    <a:pt x="3211336" y="1294142"/>
                  </a:lnTo>
                  <a:lnTo>
                    <a:pt x="3223216" y="1294142"/>
                  </a:lnTo>
                  <a:lnTo>
                    <a:pt x="3233655" y="1281903"/>
                  </a:lnTo>
                  <a:lnTo>
                    <a:pt x="3245893" y="1269665"/>
                  </a:lnTo>
                  <a:lnTo>
                    <a:pt x="3259932" y="1261026"/>
                  </a:lnTo>
                  <a:lnTo>
                    <a:pt x="3275411" y="1255627"/>
                  </a:lnTo>
                  <a:lnTo>
                    <a:pt x="3295928" y="1248787"/>
                  </a:lnTo>
                  <a:lnTo>
                    <a:pt x="3320046" y="1236909"/>
                  </a:lnTo>
                  <a:close/>
                  <a:moveTo>
                    <a:pt x="6648629" y="1228945"/>
                  </a:moveTo>
                  <a:lnTo>
                    <a:pt x="6601816" y="1258470"/>
                  </a:lnTo>
                  <a:lnTo>
                    <a:pt x="6614060" y="1251629"/>
                  </a:lnTo>
                  <a:lnTo>
                    <a:pt x="6617300" y="1249829"/>
                  </a:lnTo>
                  <a:lnTo>
                    <a:pt x="6625943" y="1246228"/>
                  </a:lnTo>
                  <a:lnTo>
                    <a:pt x="6634585" y="1241187"/>
                  </a:lnTo>
                  <a:lnTo>
                    <a:pt x="6645028" y="1234346"/>
                  </a:lnTo>
                  <a:close/>
                  <a:moveTo>
                    <a:pt x="9600586" y="1227944"/>
                  </a:moveTo>
                  <a:lnTo>
                    <a:pt x="9574658" y="1243422"/>
                  </a:lnTo>
                  <a:lnTo>
                    <a:pt x="9553771" y="1257099"/>
                  </a:lnTo>
                  <a:lnTo>
                    <a:pt x="9489670" y="1298852"/>
                  </a:lnTo>
                  <a:lnTo>
                    <a:pt x="9460140" y="1319728"/>
                  </a:lnTo>
                  <a:lnTo>
                    <a:pt x="9432771" y="1340245"/>
                  </a:lnTo>
                  <a:lnTo>
                    <a:pt x="9427369" y="1345644"/>
                  </a:lnTo>
                  <a:lnTo>
                    <a:pt x="9437813" y="1340245"/>
                  </a:lnTo>
                  <a:lnTo>
                    <a:pt x="9446456" y="1333406"/>
                  </a:lnTo>
                  <a:lnTo>
                    <a:pt x="9456899" y="1326567"/>
                  </a:lnTo>
                  <a:lnTo>
                    <a:pt x="9465542" y="1317929"/>
                  </a:lnTo>
                  <a:lnTo>
                    <a:pt x="9484628" y="1303891"/>
                  </a:lnTo>
                  <a:lnTo>
                    <a:pt x="9501914" y="1293813"/>
                  </a:lnTo>
                  <a:lnTo>
                    <a:pt x="9519200" y="1283375"/>
                  </a:lnTo>
                  <a:lnTo>
                    <a:pt x="9538286" y="1274376"/>
                  </a:lnTo>
                  <a:lnTo>
                    <a:pt x="9548729" y="1265738"/>
                  </a:lnTo>
                  <a:lnTo>
                    <a:pt x="9562414" y="1257099"/>
                  </a:lnTo>
                  <a:lnTo>
                    <a:pt x="9566015" y="1255300"/>
                  </a:lnTo>
                  <a:lnTo>
                    <a:pt x="9578259" y="1248461"/>
                  </a:lnTo>
                  <a:lnTo>
                    <a:pt x="9585101" y="1243422"/>
                  </a:lnTo>
                  <a:lnTo>
                    <a:pt x="9595545" y="1239822"/>
                  </a:lnTo>
                  <a:lnTo>
                    <a:pt x="9600586" y="1236583"/>
                  </a:lnTo>
                  <a:lnTo>
                    <a:pt x="9604187" y="1231184"/>
                  </a:lnTo>
                  <a:close/>
                  <a:moveTo>
                    <a:pt x="5874408" y="1225704"/>
                  </a:moveTo>
                  <a:lnTo>
                    <a:pt x="5870807" y="1227504"/>
                  </a:lnTo>
                  <a:lnTo>
                    <a:pt x="5872607" y="1228945"/>
                  </a:lnTo>
                  <a:close/>
                  <a:moveTo>
                    <a:pt x="3176420" y="1222871"/>
                  </a:moveTo>
                  <a:lnTo>
                    <a:pt x="3109106" y="1264625"/>
                  </a:lnTo>
                  <a:lnTo>
                    <a:pt x="3128184" y="1257426"/>
                  </a:lnTo>
                  <a:lnTo>
                    <a:pt x="3143663" y="1246988"/>
                  </a:lnTo>
                  <a:lnTo>
                    <a:pt x="3160941" y="1236909"/>
                  </a:lnTo>
                  <a:close/>
                  <a:moveTo>
                    <a:pt x="5158252" y="1215570"/>
                  </a:moveTo>
                  <a:lnTo>
                    <a:pt x="5160053" y="1219171"/>
                  </a:lnTo>
                  <a:lnTo>
                    <a:pt x="5161854" y="1217371"/>
                  </a:lnTo>
                  <a:close/>
                  <a:moveTo>
                    <a:pt x="7474346" y="1211661"/>
                  </a:moveTo>
                  <a:lnTo>
                    <a:pt x="7465703" y="1217062"/>
                  </a:lnTo>
                  <a:lnTo>
                    <a:pt x="7465346" y="1217322"/>
                  </a:lnTo>
                  <a:lnTo>
                    <a:pt x="7452020" y="1225704"/>
                  </a:lnTo>
                  <a:lnTo>
                    <a:pt x="7453820" y="1225704"/>
                  </a:lnTo>
                  <a:lnTo>
                    <a:pt x="7465346" y="1217322"/>
                  </a:lnTo>
                  <a:close/>
                  <a:moveTo>
                    <a:pt x="5161854" y="1208729"/>
                  </a:moveTo>
                  <a:lnTo>
                    <a:pt x="5161854" y="1211970"/>
                  </a:lnTo>
                  <a:lnTo>
                    <a:pt x="5163655" y="1211970"/>
                  </a:lnTo>
                  <a:lnTo>
                    <a:pt x="5163655" y="1210530"/>
                  </a:lnTo>
                  <a:close/>
                  <a:moveTo>
                    <a:pt x="9437813" y="1205268"/>
                  </a:moveTo>
                  <a:lnTo>
                    <a:pt x="9385956" y="1241622"/>
                  </a:lnTo>
                  <a:lnTo>
                    <a:pt x="9339140" y="1274376"/>
                  </a:lnTo>
                  <a:lnTo>
                    <a:pt x="9342381" y="1284814"/>
                  </a:lnTo>
                  <a:lnTo>
                    <a:pt x="9344182" y="1295252"/>
                  </a:lnTo>
                  <a:lnTo>
                    <a:pt x="9342381" y="1302451"/>
                  </a:lnTo>
                  <a:lnTo>
                    <a:pt x="9340581" y="1309290"/>
                  </a:lnTo>
                  <a:lnTo>
                    <a:pt x="9358227" y="1298852"/>
                  </a:lnTo>
                  <a:lnTo>
                    <a:pt x="9375512" y="1290213"/>
                  </a:lnTo>
                  <a:lnTo>
                    <a:pt x="9377313" y="1288414"/>
                  </a:lnTo>
                  <a:lnTo>
                    <a:pt x="9394598" y="1281575"/>
                  </a:lnTo>
                  <a:lnTo>
                    <a:pt x="9408283" y="1271137"/>
                  </a:lnTo>
                  <a:lnTo>
                    <a:pt x="9418726" y="1258899"/>
                  </a:lnTo>
                  <a:lnTo>
                    <a:pt x="9424128" y="1245221"/>
                  </a:lnTo>
                  <a:close/>
                  <a:moveTo>
                    <a:pt x="4472857" y="1201888"/>
                  </a:moveTo>
                  <a:lnTo>
                    <a:pt x="4472857" y="1205129"/>
                  </a:lnTo>
                  <a:lnTo>
                    <a:pt x="4478259" y="1201888"/>
                  </a:lnTo>
                  <a:close/>
                  <a:moveTo>
                    <a:pt x="9360027" y="1176113"/>
                  </a:moveTo>
                  <a:lnTo>
                    <a:pt x="9325096" y="1196630"/>
                  </a:lnTo>
                  <a:lnTo>
                    <a:pt x="9292325" y="1217506"/>
                  </a:lnTo>
                  <a:lnTo>
                    <a:pt x="9275039" y="1232983"/>
                  </a:lnTo>
                  <a:lnTo>
                    <a:pt x="9295926" y="1222545"/>
                  </a:lnTo>
                  <a:lnTo>
                    <a:pt x="9316453" y="1212107"/>
                  </a:lnTo>
                  <a:lnTo>
                    <a:pt x="9335539" y="1198430"/>
                  </a:lnTo>
                  <a:lnTo>
                    <a:pt x="9352825" y="1182952"/>
                  </a:lnTo>
                  <a:close/>
                  <a:moveTo>
                    <a:pt x="3734007" y="1169238"/>
                  </a:moveTo>
                  <a:lnTo>
                    <a:pt x="3730408" y="1172837"/>
                  </a:lnTo>
                  <a:lnTo>
                    <a:pt x="3740847" y="1176437"/>
                  </a:lnTo>
                  <a:close/>
                  <a:moveTo>
                    <a:pt x="872286" y="1168645"/>
                  </a:moveTo>
                  <a:lnTo>
                    <a:pt x="855013" y="1179085"/>
                  </a:lnTo>
                  <a:lnTo>
                    <a:pt x="844578" y="1191326"/>
                  </a:lnTo>
                  <a:close/>
                  <a:moveTo>
                    <a:pt x="8798963" y="1141200"/>
                  </a:moveTo>
                  <a:lnTo>
                    <a:pt x="8760790" y="1165675"/>
                  </a:lnTo>
                  <a:lnTo>
                    <a:pt x="8722618" y="1191591"/>
                  </a:lnTo>
                  <a:lnTo>
                    <a:pt x="8702091" y="1205268"/>
                  </a:lnTo>
                  <a:lnTo>
                    <a:pt x="8703531" y="1205268"/>
                  </a:lnTo>
                  <a:lnTo>
                    <a:pt x="8708933" y="1205268"/>
                  </a:lnTo>
                  <a:lnTo>
                    <a:pt x="8710734" y="1202029"/>
                  </a:lnTo>
                  <a:lnTo>
                    <a:pt x="8717576" y="1198430"/>
                  </a:lnTo>
                  <a:lnTo>
                    <a:pt x="8722618" y="1195190"/>
                  </a:lnTo>
                  <a:lnTo>
                    <a:pt x="8728020" y="1195190"/>
                  </a:lnTo>
                  <a:lnTo>
                    <a:pt x="8733061" y="1195190"/>
                  </a:lnTo>
                  <a:lnTo>
                    <a:pt x="8746746" y="1181153"/>
                  </a:lnTo>
                  <a:lnTo>
                    <a:pt x="8762591" y="1170714"/>
                  </a:lnTo>
                  <a:lnTo>
                    <a:pt x="8774475" y="1163876"/>
                  </a:lnTo>
                  <a:lnTo>
                    <a:pt x="8789960" y="1160276"/>
                  </a:lnTo>
                  <a:lnTo>
                    <a:pt x="8793561" y="1149838"/>
                  </a:lnTo>
                  <a:close/>
                  <a:moveTo>
                    <a:pt x="9723747" y="1139400"/>
                  </a:moveTo>
                  <a:lnTo>
                    <a:pt x="9707902" y="1146599"/>
                  </a:lnTo>
                  <a:lnTo>
                    <a:pt x="9696018" y="1157037"/>
                  </a:lnTo>
                  <a:lnTo>
                    <a:pt x="9702860" y="1158477"/>
                  </a:lnTo>
                  <a:lnTo>
                    <a:pt x="9711503" y="1155237"/>
                  </a:lnTo>
                  <a:lnTo>
                    <a:pt x="9721946" y="1144799"/>
                  </a:lnTo>
                  <a:close/>
                  <a:moveTo>
                    <a:pt x="4788362" y="1139239"/>
                  </a:moveTo>
                  <a:lnTo>
                    <a:pt x="4786561" y="1141039"/>
                  </a:lnTo>
                  <a:lnTo>
                    <a:pt x="4788362" y="1141039"/>
                  </a:lnTo>
                  <a:close/>
                  <a:moveTo>
                    <a:pt x="8653475" y="1137960"/>
                  </a:moveTo>
                  <a:lnTo>
                    <a:pt x="8630788" y="1149838"/>
                  </a:lnTo>
                  <a:lnTo>
                    <a:pt x="8556603" y="1198430"/>
                  </a:lnTo>
                  <a:lnTo>
                    <a:pt x="8493943" y="1239822"/>
                  </a:lnTo>
                  <a:lnTo>
                    <a:pt x="8430202" y="1284814"/>
                  </a:lnTo>
                  <a:lnTo>
                    <a:pt x="8360699" y="1333406"/>
                  </a:lnTo>
                  <a:lnTo>
                    <a:pt x="8287955" y="1385237"/>
                  </a:lnTo>
                  <a:lnTo>
                    <a:pt x="8277512" y="1392075"/>
                  </a:lnTo>
                  <a:lnTo>
                    <a:pt x="8267428" y="1395675"/>
                  </a:lnTo>
                  <a:lnTo>
                    <a:pt x="8249783" y="1402514"/>
                  </a:lnTo>
                  <a:lnTo>
                    <a:pt x="8246542" y="1406113"/>
                  </a:lnTo>
                  <a:lnTo>
                    <a:pt x="8241140" y="1409712"/>
                  </a:lnTo>
                  <a:lnTo>
                    <a:pt x="8237899" y="1416551"/>
                  </a:lnTo>
                  <a:lnTo>
                    <a:pt x="8234297" y="1423390"/>
                  </a:lnTo>
                  <a:lnTo>
                    <a:pt x="8241140" y="1433828"/>
                  </a:lnTo>
                  <a:lnTo>
                    <a:pt x="8248342" y="1439227"/>
                  </a:lnTo>
                  <a:lnTo>
                    <a:pt x="8251583" y="1442467"/>
                  </a:lnTo>
                  <a:lnTo>
                    <a:pt x="8255184" y="1446066"/>
                  </a:lnTo>
                  <a:lnTo>
                    <a:pt x="8258425" y="1452905"/>
                  </a:lnTo>
                  <a:lnTo>
                    <a:pt x="8263827" y="1463343"/>
                  </a:lnTo>
                  <a:lnTo>
                    <a:pt x="8282913" y="1454704"/>
                  </a:lnTo>
                  <a:lnTo>
                    <a:pt x="8302000" y="1444266"/>
                  </a:lnTo>
                  <a:lnTo>
                    <a:pt x="8315684" y="1437428"/>
                  </a:lnTo>
                  <a:lnTo>
                    <a:pt x="8329729" y="1428789"/>
                  </a:lnTo>
                  <a:lnTo>
                    <a:pt x="8322526" y="1425190"/>
                  </a:lnTo>
                  <a:lnTo>
                    <a:pt x="8317485" y="1418351"/>
                  </a:lnTo>
                  <a:lnTo>
                    <a:pt x="8313884" y="1409712"/>
                  </a:lnTo>
                  <a:lnTo>
                    <a:pt x="8312443" y="1395675"/>
                  </a:lnTo>
                  <a:lnTo>
                    <a:pt x="8313884" y="1387036"/>
                  </a:lnTo>
                  <a:lnTo>
                    <a:pt x="8315684" y="1381637"/>
                  </a:lnTo>
                  <a:lnTo>
                    <a:pt x="8321086" y="1374799"/>
                  </a:lnTo>
                  <a:lnTo>
                    <a:pt x="8321086" y="1372999"/>
                  </a:lnTo>
                  <a:lnTo>
                    <a:pt x="8321086" y="1362921"/>
                  </a:lnTo>
                  <a:lnTo>
                    <a:pt x="8331169" y="1359321"/>
                  </a:lnTo>
                  <a:lnTo>
                    <a:pt x="8338372" y="1356082"/>
                  </a:lnTo>
                  <a:lnTo>
                    <a:pt x="8347015" y="1352482"/>
                  </a:lnTo>
                  <a:lnTo>
                    <a:pt x="8362500" y="1337005"/>
                  </a:lnTo>
                  <a:lnTo>
                    <a:pt x="8371142" y="1328367"/>
                  </a:lnTo>
                  <a:lnTo>
                    <a:pt x="8381586" y="1321528"/>
                  </a:lnTo>
                  <a:lnTo>
                    <a:pt x="8403913" y="1307490"/>
                  </a:lnTo>
                  <a:lnTo>
                    <a:pt x="8414356" y="1302451"/>
                  </a:lnTo>
                  <a:lnTo>
                    <a:pt x="8437044" y="1288414"/>
                  </a:lnTo>
                  <a:lnTo>
                    <a:pt x="8449288" y="1279775"/>
                  </a:lnTo>
                  <a:lnTo>
                    <a:pt x="8459371" y="1269337"/>
                  </a:lnTo>
                  <a:lnTo>
                    <a:pt x="8473416" y="1258899"/>
                  </a:lnTo>
                  <a:lnTo>
                    <a:pt x="8488901" y="1252060"/>
                  </a:lnTo>
                  <a:lnTo>
                    <a:pt x="8504386" y="1246661"/>
                  </a:lnTo>
                  <a:lnTo>
                    <a:pt x="8519871" y="1243422"/>
                  </a:lnTo>
                  <a:lnTo>
                    <a:pt x="8523472" y="1236583"/>
                  </a:lnTo>
                  <a:lnTo>
                    <a:pt x="8527074" y="1229384"/>
                  </a:lnTo>
                  <a:lnTo>
                    <a:pt x="8530315" y="1224345"/>
                  </a:lnTo>
                  <a:lnTo>
                    <a:pt x="8535716" y="1219306"/>
                  </a:lnTo>
                  <a:lnTo>
                    <a:pt x="8546160" y="1212107"/>
                  </a:lnTo>
                  <a:lnTo>
                    <a:pt x="8556603" y="1207068"/>
                  </a:lnTo>
                  <a:lnTo>
                    <a:pt x="8582532" y="1195190"/>
                  </a:lnTo>
                  <a:lnTo>
                    <a:pt x="8596216" y="1181153"/>
                  </a:lnTo>
                  <a:lnTo>
                    <a:pt x="8613502" y="1170714"/>
                  </a:lnTo>
                  <a:lnTo>
                    <a:pt x="8625746" y="1160276"/>
                  </a:lnTo>
                  <a:lnTo>
                    <a:pt x="8635829" y="1153437"/>
                  </a:lnTo>
                  <a:lnTo>
                    <a:pt x="8646273" y="1144799"/>
                  </a:lnTo>
                  <a:close/>
                  <a:moveTo>
                    <a:pt x="7429333" y="1135687"/>
                  </a:moveTo>
                  <a:lnTo>
                    <a:pt x="7370276" y="1175654"/>
                  </a:lnTo>
                  <a:lnTo>
                    <a:pt x="7431134" y="1135687"/>
                  </a:lnTo>
                  <a:close/>
                  <a:moveTo>
                    <a:pt x="8514829" y="1134361"/>
                  </a:moveTo>
                  <a:lnTo>
                    <a:pt x="8474856" y="1158477"/>
                  </a:lnTo>
                  <a:lnTo>
                    <a:pt x="8437044" y="1184752"/>
                  </a:lnTo>
                  <a:lnTo>
                    <a:pt x="8355297" y="1243422"/>
                  </a:lnTo>
                  <a:lnTo>
                    <a:pt x="8300199" y="1284814"/>
                  </a:lnTo>
                  <a:lnTo>
                    <a:pt x="8313884" y="1281575"/>
                  </a:lnTo>
                  <a:lnTo>
                    <a:pt x="8327928" y="1279775"/>
                  </a:lnTo>
                  <a:lnTo>
                    <a:pt x="8336571" y="1267537"/>
                  </a:lnTo>
                  <a:lnTo>
                    <a:pt x="8347015" y="1255300"/>
                  </a:lnTo>
                  <a:lnTo>
                    <a:pt x="8358898" y="1245221"/>
                  </a:lnTo>
                  <a:lnTo>
                    <a:pt x="8371142" y="1232983"/>
                  </a:lnTo>
                  <a:lnTo>
                    <a:pt x="8384827" y="1224345"/>
                  </a:lnTo>
                  <a:lnTo>
                    <a:pt x="8397071" y="1213907"/>
                  </a:lnTo>
                  <a:lnTo>
                    <a:pt x="8412556" y="1207068"/>
                  </a:lnTo>
                  <a:lnTo>
                    <a:pt x="8426600" y="1198430"/>
                  </a:lnTo>
                  <a:lnTo>
                    <a:pt x="8452529" y="1186552"/>
                  </a:lnTo>
                  <a:lnTo>
                    <a:pt x="8474856" y="1170714"/>
                  </a:lnTo>
                  <a:lnTo>
                    <a:pt x="8495743" y="1153437"/>
                  </a:lnTo>
                  <a:close/>
                  <a:moveTo>
                    <a:pt x="5997203" y="1133886"/>
                  </a:moveTo>
                  <a:lnTo>
                    <a:pt x="5955791" y="1161612"/>
                  </a:lnTo>
                  <a:lnTo>
                    <a:pt x="5924822" y="1182496"/>
                  </a:lnTo>
                  <a:lnTo>
                    <a:pt x="5893493" y="1206620"/>
                  </a:lnTo>
                  <a:lnTo>
                    <a:pt x="5923022" y="1191137"/>
                  </a:lnTo>
                  <a:lnTo>
                    <a:pt x="5936705" y="1184296"/>
                  </a:lnTo>
                  <a:lnTo>
                    <a:pt x="5948949" y="1173854"/>
                  </a:lnTo>
                  <a:lnTo>
                    <a:pt x="5973076" y="1154770"/>
                  </a:lnTo>
                  <a:close/>
                  <a:moveTo>
                    <a:pt x="2699105" y="1113805"/>
                  </a:moveTo>
                  <a:lnTo>
                    <a:pt x="2513722" y="1221071"/>
                  </a:lnTo>
                  <a:lnTo>
                    <a:pt x="2491044" y="1235109"/>
                  </a:lnTo>
                  <a:lnTo>
                    <a:pt x="2491044" y="1267865"/>
                  </a:lnTo>
                  <a:lnTo>
                    <a:pt x="2511922" y="1246988"/>
                  </a:lnTo>
                  <a:lnTo>
                    <a:pt x="2534600" y="1226470"/>
                  </a:lnTo>
                  <a:lnTo>
                    <a:pt x="2558718" y="1207393"/>
                  </a:lnTo>
                  <a:lnTo>
                    <a:pt x="2584635" y="1188315"/>
                  </a:lnTo>
                  <a:lnTo>
                    <a:pt x="2614153" y="1172837"/>
                  </a:lnTo>
                  <a:lnTo>
                    <a:pt x="2643310" y="1153760"/>
                  </a:lnTo>
                  <a:lnTo>
                    <a:pt x="2699105" y="1115605"/>
                  </a:lnTo>
                  <a:close/>
                  <a:moveTo>
                    <a:pt x="425707" y="1113201"/>
                  </a:moveTo>
                  <a:lnTo>
                    <a:pt x="413472" y="1120041"/>
                  </a:lnTo>
                  <a:lnTo>
                    <a:pt x="403036" y="1123641"/>
                  </a:lnTo>
                  <a:lnTo>
                    <a:pt x="394400" y="1135882"/>
                  </a:lnTo>
                  <a:lnTo>
                    <a:pt x="411673" y="1125441"/>
                  </a:lnTo>
                  <a:close/>
                  <a:moveTo>
                    <a:pt x="5206875" y="1101073"/>
                  </a:moveTo>
                  <a:lnTo>
                    <a:pt x="5191387" y="1113315"/>
                  </a:lnTo>
                  <a:lnTo>
                    <a:pt x="5177341" y="1125557"/>
                  </a:lnTo>
                  <a:lnTo>
                    <a:pt x="5163655" y="1137799"/>
                  </a:lnTo>
                  <a:lnTo>
                    <a:pt x="5151409" y="1151481"/>
                  </a:lnTo>
                  <a:lnTo>
                    <a:pt x="5109990" y="1196487"/>
                  </a:lnTo>
                  <a:lnTo>
                    <a:pt x="5108189" y="1198288"/>
                  </a:lnTo>
                  <a:lnTo>
                    <a:pt x="5118634" y="1193247"/>
                  </a:lnTo>
                  <a:lnTo>
                    <a:pt x="5147807" y="1163722"/>
                  </a:lnTo>
                  <a:lnTo>
                    <a:pt x="5180943" y="1137799"/>
                  </a:lnTo>
                  <a:lnTo>
                    <a:pt x="5187786" y="1128797"/>
                  </a:lnTo>
                  <a:lnTo>
                    <a:pt x="5196430" y="1120156"/>
                  </a:lnTo>
                  <a:lnTo>
                    <a:pt x="5201832" y="1111515"/>
                  </a:lnTo>
                  <a:close/>
                  <a:moveTo>
                    <a:pt x="8017866" y="1099807"/>
                  </a:moveTo>
                  <a:lnTo>
                    <a:pt x="8012825" y="1104846"/>
                  </a:lnTo>
                  <a:lnTo>
                    <a:pt x="8012825" y="1106646"/>
                  </a:lnTo>
                  <a:close/>
                  <a:moveTo>
                    <a:pt x="9945220" y="1084330"/>
                  </a:moveTo>
                  <a:lnTo>
                    <a:pt x="9858791" y="1142999"/>
                  </a:lnTo>
                  <a:lnTo>
                    <a:pt x="9822419" y="1168915"/>
                  </a:lnTo>
                  <a:lnTo>
                    <a:pt x="9787488" y="1195190"/>
                  </a:lnTo>
                  <a:lnTo>
                    <a:pt x="9749315" y="1220746"/>
                  </a:lnTo>
                  <a:lnTo>
                    <a:pt x="9711503" y="1246661"/>
                  </a:lnTo>
                  <a:lnTo>
                    <a:pt x="9668288" y="1272936"/>
                  </a:lnTo>
                  <a:lnTo>
                    <a:pt x="9671530" y="1274376"/>
                  </a:lnTo>
                  <a:lnTo>
                    <a:pt x="9675131" y="1276176"/>
                  </a:lnTo>
                  <a:lnTo>
                    <a:pt x="9678732" y="1281575"/>
                  </a:lnTo>
                  <a:lnTo>
                    <a:pt x="9681973" y="1284814"/>
                  </a:lnTo>
                  <a:lnTo>
                    <a:pt x="9683774" y="1292013"/>
                  </a:lnTo>
                  <a:lnTo>
                    <a:pt x="9694217" y="1286614"/>
                  </a:lnTo>
                  <a:lnTo>
                    <a:pt x="9704660" y="1277976"/>
                  </a:lnTo>
                  <a:lnTo>
                    <a:pt x="9715104" y="1269337"/>
                  </a:lnTo>
                  <a:lnTo>
                    <a:pt x="9725187" y="1257099"/>
                  </a:lnTo>
                  <a:lnTo>
                    <a:pt x="9733830" y="1243422"/>
                  </a:lnTo>
                  <a:lnTo>
                    <a:pt x="9739232" y="1234783"/>
                  </a:lnTo>
                  <a:lnTo>
                    <a:pt x="9747875" y="1234783"/>
                  </a:lnTo>
                  <a:lnTo>
                    <a:pt x="9766601" y="1236583"/>
                  </a:lnTo>
                  <a:lnTo>
                    <a:pt x="9780645" y="1234783"/>
                  </a:lnTo>
                  <a:lnTo>
                    <a:pt x="9787488" y="1231184"/>
                  </a:lnTo>
                  <a:lnTo>
                    <a:pt x="9794690" y="1224345"/>
                  </a:lnTo>
                  <a:lnTo>
                    <a:pt x="9803333" y="1212107"/>
                  </a:lnTo>
                  <a:lnTo>
                    <a:pt x="9813776" y="1200229"/>
                  </a:lnTo>
                  <a:lnTo>
                    <a:pt x="9825660" y="1187991"/>
                  </a:lnTo>
                  <a:lnTo>
                    <a:pt x="9839705" y="1177553"/>
                  </a:lnTo>
                  <a:lnTo>
                    <a:pt x="9844746" y="1174314"/>
                  </a:lnTo>
                  <a:lnTo>
                    <a:pt x="9850148" y="1170714"/>
                  </a:lnTo>
                  <a:lnTo>
                    <a:pt x="9856990" y="1170714"/>
                  </a:lnTo>
                  <a:lnTo>
                    <a:pt x="9862032" y="1170714"/>
                  </a:lnTo>
                  <a:lnTo>
                    <a:pt x="9870675" y="1162076"/>
                  </a:lnTo>
                  <a:lnTo>
                    <a:pt x="9879318" y="1153437"/>
                  </a:lnTo>
                  <a:lnTo>
                    <a:pt x="9886160" y="1142999"/>
                  </a:lnTo>
                  <a:lnTo>
                    <a:pt x="9894803" y="1128962"/>
                  </a:lnTo>
                  <a:lnTo>
                    <a:pt x="9900205" y="1123923"/>
                  </a:lnTo>
                  <a:lnTo>
                    <a:pt x="9905246" y="1117084"/>
                  </a:lnTo>
                  <a:lnTo>
                    <a:pt x="9910648" y="1113484"/>
                  </a:lnTo>
                  <a:lnTo>
                    <a:pt x="9917490" y="1108445"/>
                  </a:lnTo>
                  <a:lnTo>
                    <a:pt x="9931175" y="1104846"/>
                  </a:lnTo>
                  <a:lnTo>
                    <a:pt x="9945220" y="1103046"/>
                  </a:lnTo>
                  <a:lnTo>
                    <a:pt x="9943419" y="1094408"/>
                  </a:lnTo>
                  <a:close/>
                  <a:moveTo>
                    <a:pt x="2754180" y="1081049"/>
                  </a:moveTo>
                  <a:lnTo>
                    <a:pt x="2738701" y="1089688"/>
                  </a:lnTo>
                  <a:lnTo>
                    <a:pt x="2749140" y="1086089"/>
                  </a:lnTo>
                  <a:lnTo>
                    <a:pt x="2754180" y="1084649"/>
                  </a:lnTo>
                  <a:close/>
                  <a:moveTo>
                    <a:pt x="2463327" y="1079250"/>
                  </a:moveTo>
                  <a:lnTo>
                    <a:pt x="2404652" y="1113805"/>
                  </a:lnTo>
                  <a:lnTo>
                    <a:pt x="2349217" y="1146921"/>
                  </a:lnTo>
                  <a:lnTo>
                    <a:pt x="2333739" y="1157360"/>
                  </a:lnTo>
                  <a:lnTo>
                    <a:pt x="2316460" y="1167798"/>
                  </a:lnTo>
                  <a:lnTo>
                    <a:pt x="2300982" y="1176437"/>
                  </a:lnTo>
                  <a:lnTo>
                    <a:pt x="2288743" y="1185076"/>
                  </a:lnTo>
                  <a:lnTo>
                    <a:pt x="2276504" y="1193715"/>
                  </a:lnTo>
                  <a:lnTo>
                    <a:pt x="2257426" y="1212432"/>
                  </a:lnTo>
                  <a:lnTo>
                    <a:pt x="2248787" y="1219631"/>
                  </a:lnTo>
                  <a:lnTo>
                    <a:pt x="2241948" y="1226470"/>
                  </a:lnTo>
                  <a:lnTo>
                    <a:pt x="2236908" y="1235109"/>
                  </a:lnTo>
                  <a:lnTo>
                    <a:pt x="2233308" y="1240149"/>
                  </a:lnTo>
                  <a:lnTo>
                    <a:pt x="2243747" y="1236909"/>
                  </a:lnTo>
                  <a:lnTo>
                    <a:pt x="2259226" y="1228270"/>
                  </a:lnTo>
                  <a:lnTo>
                    <a:pt x="2276504" y="1217832"/>
                  </a:lnTo>
                  <a:lnTo>
                    <a:pt x="2297382" y="1204153"/>
                  </a:lnTo>
                  <a:lnTo>
                    <a:pt x="2316460" y="1186876"/>
                  </a:lnTo>
                  <a:lnTo>
                    <a:pt x="2354257" y="1157360"/>
                  </a:lnTo>
                  <a:lnTo>
                    <a:pt x="2392414" y="1129283"/>
                  </a:lnTo>
                  <a:lnTo>
                    <a:pt x="2442809" y="1098327"/>
                  </a:lnTo>
                  <a:lnTo>
                    <a:pt x="2458287" y="1091488"/>
                  </a:lnTo>
                  <a:lnTo>
                    <a:pt x="2473766" y="1086089"/>
                  </a:lnTo>
                  <a:close/>
                  <a:moveTo>
                    <a:pt x="8315684" y="1078931"/>
                  </a:moveTo>
                  <a:lnTo>
                    <a:pt x="8256985" y="1117084"/>
                  </a:lnTo>
                  <a:lnTo>
                    <a:pt x="8204768" y="1151638"/>
                  </a:lnTo>
                  <a:lnTo>
                    <a:pt x="8160113" y="1186552"/>
                  </a:lnTo>
                  <a:lnTo>
                    <a:pt x="8118339" y="1219306"/>
                  </a:lnTo>
                  <a:lnTo>
                    <a:pt x="8121941" y="1220746"/>
                  </a:lnTo>
                  <a:lnTo>
                    <a:pt x="8123381" y="1220746"/>
                  </a:lnTo>
                  <a:lnTo>
                    <a:pt x="8128783" y="1219306"/>
                  </a:lnTo>
                  <a:lnTo>
                    <a:pt x="8142467" y="1213907"/>
                  </a:lnTo>
                  <a:lnTo>
                    <a:pt x="8149670" y="1210667"/>
                  </a:lnTo>
                  <a:lnTo>
                    <a:pt x="8156512" y="1205268"/>
                  </a:lnTo>
                  <a:lnTo>
                    <a:pt x="8175598" y="1191591"/>
                  </a:lnTo>
                  <a:lnTo>
                    <a:pt x="8192884" y="1176113"/>
                  </a:lnTo>
                  <a:lnTo>
                    <a:pt x="8210170" y="1160276"/>
                  </a:lnTo>
                  <a:lnTo>
                    <a:pt x="8218812" y="1155237"/>
                  </a:lnTo>
                  <a:lnTo>
                    <a:pt x="8228896" y="1149838"/>
                  </a:lnTo>
                  <a:lnTo>
                    <a:pt x="8242940" y="1142999"/>
                  </a:lnTo>
                  <a:lnTo>
                    <a:pt x="8256985" y="1134361"/>
                  </a:lnTo>
                  <a:lnTo>
                    <a:pt x="8270669" y="1123923"/>
                  </a:lnTo>
                  <a:lnTo>
                    <a:pt x="8282913" y="1111685"/>
                  </a:lnTo>
                  <a:close/>
                  <a:moveTo>
                    <a:pt x="9508756" y="1073891"/>
                  </a:moveTo>
                  <a:lnTo>
                    <a:pt x="9461941" y="1108445"/>
                  </a:lnTo>
                  <a:lnTo>
                    <a:pt x="9482828" y="1098007"/>
                  </a:lnTo>
                  <a:close/>
                  <a:moveTo>
                    <a:pt x="6766383" y="1069794"/>
                  </a:moveTo>
                  <a:lnTo>
                    <a:pt x="6747298" y="1080236"/>
                  </a:lnTo>
                  <a:lnTo>
                    <a:pt x="6759541" y="1080236"/>
                  </a:lnTo>
                  <a:lnTo>
                    <a:pt x="6764583" y="1073395"/>
                  </a:lnTo>
                  <a:close/>
                  <a:moveTo>
                    <a:pt x="5931664" y="1067994"/>
                  </a:moveTo>
                  <a:lnTo>
                    <a:pt x="5898895" y="1090678"/>
                  </a:lnTo>
                  <a:lnTo>
                    <a:pt x="5867566" y="1113002"/>
                  </a:lnTo>
                  <a:lnTo>
                    <a:pt x="5886651" y="1102560"/>
                  </a:lnTo>
                  <a:lnTo>
                    <a:pt x="5903936" y="1090678"/>
                  </a:lnTo>
                  <a:lnTo>
                    <a:pt x="5916180" y="1080236"/>
                  </a:lnTo>
                  <a:close/>
                  <a:moveTo>
                    <a:pt x="8059280" y="1065253"/>
                  </a:moveTo>
                  <a:lnTo>
                    <a:pt x="8054238" y="1068492"/>
                  </a:lnTo>
                  <a:lnTo>
                    <a:pt x="8056039" y="1070292"/>
                  </a:lnTo>
                  <a:close/>
                  <a:moveTo>
                    <a:pt x="3361802" y="1060172"/>
                  </a:moveTo>
                  <a:lnTo>
                    <a:pt x="3363602" y="1061972"/>
                  </a:lnTo>
                  <a:lnTo>
                    <a:pt x="3363602" y="1060172"/>
                  </a:lnTo>
                  <a:close/>
                  <a:moveTo>
                    <a:pt x="2800975" y="1055133"/>
                  </a:moveTo>
                  <a:lnTo>
                    <a:pt x="2766418" y="1074210"/>
                  </a:lnTo>
                  <a:lnTo>
                    <a:pt x="2769658" y="1074210"/>
                  </a:lnTo>
                  <a:lnTo>
                    <a:pt x="2775057" y="1070611"/>
                  </a:lnTo>
                  <a:lnTo>
                    <a:pt x="2783697" y="1067371"/>
                  </a:lnTo>
                  <a:lnTo>
                    <a:pt x="2790536" y="1063772"/>
                  </a:lnTo>
                  <a:lnTo>
                    <a:pt x="2800975" y="1056933"/>
                  </a:lnTo>
                  <a:close/>
                  <a:moveTo>
                    <a:pt x="891359" y="1054516"/>
                  </a:moveTo>
                  <a:lnTo>
                    <a:pt x="882722" y="1064957"/>
                  </a:lnTo>
                  <a:lnTo>
                    <a:pt x="885961" y="1063157"/>
                  </a:lnTo>
                  <a:lnTo>
                    <a:pt x="899995" y="1058117"/>
                  </a:lnTo>
                  <a:close/>
                  <a:moveTo>
                    <a:pt x="7368836" y="1045669"/>
                  </a:moveTo>
                  <a:lnTo>
                    <a:pt x="7337507" y="1075195"/>
                  </a:lnTo>
                  <a:lnTo>
                    <a:pt x="7302937" y="1102560"/>
                  </a:lnTo>
                  <a:lnTo>
                    <a:pt x="7266566" y="1128485"/>
                  </a:lnTo>
                  <a:lnTo>
                    <a:pt x="7226595" y="1152970"/>
                  </a:lnTo>
                  <a:lnTo>
                    <a:pt x="7069230" y="1260271"/>
                  </a:lnTo>
                  <a:lnTo>
                    <a:pt x="7056986" y="1272513"/>
                  </a:lnTo>
                  <a:lnTo>
                    <a:pt x="7045103" y="1282955"/>
                  </a:lnTo>
                  <a:lnTo>
                    <a:pt x="7017375" y="1300238"/>
                  </a:lnTo>
                  <a:lnTo>
                    <a:pt x="7006932" y="1307080"/>
                  </a:lnTo>
                  <a:lnTo>
                    <a:pt x="6992888" y="1313921"/>
                  </a:lnTo>
                  <a:lnTo>
                    <a:pt x="6981005" y="1322563"/>
                  </a:lnTo>
                  <a:lnTo>
                    <a:pt x="6982445" y="1322563"/>
                  </a:lnTo>
                  <a:lnTo>
                    <a:pt x="6979204" y="1338406"/>
                  </a:lnTo>
                  <a:lnTo>
                    <a:pt x="6994689" y="1331204"/>
                  </a:lnTo>
                  <a:lnTo>
                    <a:pt x="7010533" y="1317522"/>
                  </a:lnTo>
                  <a:lnTo>
                    <a:pt x="7027818" y="1303479"/>
                  </a:lnTo>
                  <a:lnTo>
                    <a:pt x="7045103" y="1291597"/>
                  </a:lnTo>
                  <a:lnTo>
                    <a:pt x="7062388" y="1282955"/>
                  </a:lnTo>
                  <a:lnTo>
                    <a:pt x="7081473" y="1277554"/>
                  </a:lnTo>
                  <a:lnTo>
                    <a:pt x="7110642" y="1248028"/>
                  </a:lnTo>
                  <a:lnTo>
                    <a:pt x="7140170" y="1232545"/>
                  </a:lnTo>
                  <a:lnTo>
                    <a:pt x="7167898" y="1217062"/>
                  </a:lnTo>
                  <a:lnTo>
                    <a:pt x="7193826" y="1199779"/>
                  </a:lnTo>
                  <a:lnTo>
                    <a:pt x="7217953" y="1182496"/>
                  </a:lnTo>
                  <a:lnTo>
                    <a:pt x="7243880" y="1163412"/>
                  </a:lnTo>
                  <a:lnTo>
                    <a:pt x="7270167" y="1147929"/>
                  </a:lnTo>
                  <a:lnTo>
                    <a:pt x="7297895" y="1135687"/>
                  </a:lnTo>
                  <a:lnTo>
                    <a:pt x="7327424" y="1125245"/>
                  </a:lnTo>
                  <a:lnTo>
                    <a:pt x="7332465" y="1111202"/>
                  </a:lnTo>
                  <a:lnTo>
                    <a:pt x="7341108" y="1099320"/>
                  </a:lnTo>
                  <a:lnTo>
                    <a:pt x="7349750" y="1090678"/>
                  </a:lnTo>
                  <a:lnTo>
                    <a:pt x="7361994" y="1085277"/>
                  </a:lnTo>
                  <a:lnTo>
                    <a:pt x="7373877" y="1080236"/>
                  </a:lnTo>
                  <a:lnTo>
                    <a:pt x="7387921" y="1071594"/>
                  </a:lnTo>
                  <a:lnTo>
                    <a:pt x="7387921" y="1069794"/>
                  </a:lnTo>
                  <a:lnTo>
                    <a:pt x="7382520" y="1061152"/>
                  </a:lnTo>
                  <a:lnTo>
                    <a:pt x="7377478" y="1052511"/>
                  </a:lnTo>
                  <a:close/>
                  <a:moveTo>
                    <a:pt x="8504386" y="1044377"/>
                  </a:moveTo>
                  <a:lnTo>
                    <a:pt x="8456130" y="1078931"/>
                  </a:lnTo>
                  <a:lnTo>
                    <a:pt x="8421559" y="1101247"/>
                  </a:lnTo>
                  <a:lnTo>
                    <a:pt x="8386627" y="1123923"/>
                  </a:lnTo>
                  <a:lnTo>
                    <a:pt x="8317485" y="1165675"/>
                  </a:lnTo>
                  <a:lnTo>
                    <a:pt x="8282913" y="1184752"/>
                  </a:lnTo>
                  <a:lnTo>
                    <a:pt x="8279312" y="1193390"/>
                  </a:lnTo>
                  <a:lnTo>
                    <a:pt x="8274271" y="1202029"/>
                  </a:lnTo>
                  <a:lnTo>
                    <a:pt x="8268869" y="1208868"/>
                  </a:lnTo>
                  <a:lnTo>
                    <a:pt x="8262027" y="1213907"/>
                  </a:lnTo>
                  <a:lnTo>
                    <a:pt x="8253384" y="1219306"/>
                  </a:lnTo>
                  <a:lnTo>
                    <a:pt x="8244741" y="1222545"/>
                  </a:lnTo>
                  <a:lnTo>
                    <a:pt x="8234297" y="1226145"/>
                  </a:lnTo>
                  <a:lnTo>
                    <a:pt x="8223854" y="1226145"/>
                  </a:lnTo>
                  <a:lnTo>
                    <a:pt x="8217012" y="1241622"/>
                  </a:lnTo>
                  <a:lnTo>
                    <a:pt x="8211610" y="1248461"/>
                  </a:lnTo>
                  <a:lnTo>
                    <a:pt x="8206568" y="1255300"/>
                  </a:lnTo>
                  <a:lnTo>
                    <a:pt x="8201527" y="1258899"/>
                  </a:lnTo>
                  <a:lnTo>
                    <a:pt x="8194324" y="1264298"/>
                  </a:lnTo>
                  <a:lnTo>
                    <a:pt x="8187482" y="1265738"/>
                  </a:lnTo>
                  <a:lnTo>
                    <a:pt x="8180640" y="1267537"/>
                  </a:lnTo>
                  <a:lnTo>
                    <a:pt x="8175598" y="1269337"/>
                  </a:lnTo>
                  <a:lnTo>
                    <a:pt x="8168756" y="1272936"/>
                  </a:lnTo>
                  <a:lnTo>
                    <a:pt x="8163354" y="1276176"/>
                  </a:lnTo>
                  <a:lnTo>
                    <a:pt x="8158313" y="1283375"/>
                  </a:lnTo>
                  <a:lnTo>
                    <a:pt x="8160113" y="1288414"/>
                  </a:lnTo>
                  <a:lnTo>
                    <a:pt x="8161554" y="1295252"/>
                  </a:lnTo>
                  <a:lnTo>
                    <a:pt x="8184241" y="1286614"/>
                  </a:lnTo>
                  <a:lnTo>
                    <a:pt x="8202967" y="1276176"/>
                  </a:lnTo>
                  <a:lnTo>
                    <a:pt x="8218812" y="1264298"/>
                  </a:lnTo>
                  <a:lnTo>
                    <a:pt x="8234297" y="1250260"/>
                  </a:lnTo>
                  <a:lnTo>
                    <a:pt x="8253384" y="1232983"/>
                  </a:lnTo>
                  <a:lnTo>
                    <a:pt x="8274271" y="1217506"/>
                  </a:lnTo>
                  <a:lnTo>
                    <a:pt x="8296598" y="1205268"/>
                  </a:lnTo>
                  <a:lnTo>
                    <a:pt x="8319285" y="1195190"/>
                  </a:lnTo>
                  <a:lnTo>
                    <a:pt x="8317485" y="1186552"/>
                  </a:lnTo>
                  <a:lnTo>
                    <a:pt x="8317485" y="1179353"/>
                  </a:lnTo>
                  <a:lnTo>
                    <a:pt x="8319285" y="1172514"/>
                  </a:lnTo>
                  <a:lnTo>
                    <a:pt x="8322526" y="1168915"/>
                  </a:lnTo>
                  <a:lnTo>
                    <a:pt x="8324327" y="1163876"/>
                  </a:lnTo>
                  <a:lnTo>
                    <a:pt x="8327928" y="1162076"/>
                  </a:lnTo>
                  <a:lnTo>
                    <a:pt x="8393470" y="1125722"/>
                  </a:lnTo>
                  <a:lnTo>
                    <a:pt x="8422999" y="1106646"/>
                  </a:lnTo>
                  <a:lnTo>
                    <a:pt x="8449288" y="1087569"/>
                  </a:lnTo>
                  <a:close/>
                  <a:moveTo>
                    <a:pt x="8374384" y="1042577"/>
                  </a:moveTo>
                  <a:lnTo>
                    <a:pt x="8357098" y="1053015"/>
                  </a:lnTo>
                  <a:lnTo>
                    <a:pt x="8358898" y="1054815"/>
                  </a:lnTo>
                  <a:lnTo>
                    <a:pt x="8360699" y="1054815"/>
                  </a:lnTo>
                  <a:lnTo>
                    <a:pt x="8362500" y="1054815"/>
                  </a:lnTo>
                  <a:lnTo>
                    <a:pt x="8365741" y="1053015"/>
                  </a:lnTo>
                  <a:lnTo>
                    <a:pt x="8372943" y="1046176"/>
                  </a:lnTo>
                  <a:close/>
                  <a:moveTo>
                    <a:pt x="4905776" y="1042384"/>
                  </a:moveTo>
                  <a:lnTo>
                    <a:pt x="4890289" y="1054626"/>
                  </a:lnTo>
                  <a:lnTo>
                    <a:pt x="4893891" y="1054626"/>
                  </a:lnTo>
                  <a:lnTo>
                    <a:pt x="4900734" y="1049585"/>
                  </a:lnTo>
                  <a:close/>
                  <a:moveTo>
                    <a:pt x="520709" y="1040835"/>
                  </a:moveTo>
                  <a:lnTo>
                    <a:pt x="494799" y="1061357"/>
                  </a:lnTo>
                  <a:lnTo>
                    <a:pt x="512072" y="1054516"/>
                  </a:lnTo>
                  <a:close/>
                  <a:moveTo>
                    <a:pt x="6137643" y="1040628"/>
                  </a:moveTo>
                  <a:lnTo>
                    <a:pt x="6120358" y="1050710"/>
                  </a:lnTo>
                  <a:lnTo>
                    <a:pt x="6132241" y="1045669"/>
                  </a:lnTo>
                  <a:close/>
                  <a:moveTo>
                    <a:pt x="9430970" y="1039337"/>
                  </a:moveTo>
                  <a:lnTo>
                    <a:pt x="9408283" y="1054815"/>
                  </a:lnTo>
                  <a:lnTo>
                    <a:pt x="9427369" y="1047976"/>
                  </a:lnTo>
                  <a:lnTo>
                    <a:pt x="9429170" y="1042577"/>
                  </a:lnTo>
                  <a:close/>
                  <a:moveTo>
                    <a:pt x="3579942" y="1008339"/>
                  </a:moveTo>
                  <a:lnTo>
                    <a:pt x="3448194" y="1074210"/>
                  </a:lnTo>
                  <a:lnTo>
                    <a:pt x="3320046" y="1139722"/>
                  </a:lnTo>
                  <a:lnTo>
                    <a:pt x="3200898" y="1209193"/>
                  </a:lnTo>
                  <a:lnTo>
                    <a:pt x="3218176" y="1205593"/>
                  </a:lnTo>
                  <a:lnTo>
                    <a:pt x="3233655" y="1200554"/>
                  </a:lnTo>
                  <a:lnTo>
                    <a:pt x="3251292" y="1195514"/>
                  </a:lnTo>
                  <a:lnTo>
                    <a:pt x="3264972" y="1188315"/>
                  </a:lnTo>
                  <a:lnTo>
                    <a:pt x="3280450" y="1181476"/>
                  </a:lnTo>
                  <a:lnTo>
                    <a:pt x="3294488" y="1172837"/>
                  </a:lnTo>
                  <a:lnTo>
                    <a:pt x="3309967" y="1162399"/>
                  </a:lnTo>
                  <a:lnTo>
                    <a:pt x="3323646" y="1151960"/>
                  </a:lnTo>
                  <a:lnTo>
                    <a:pt x="3356763" y="1129283"/>
                  </a:lnTo>
                  <a:lnTo>
                    <a:pt x="3391320" y="1112005"/>
                  </a:lnTo>
                  <a:lnTo>
                    <a:pt x="3425876" y="1098327"/>
                  </a:lnTo>
                  <a:lnTo>
                    <a:pt x="3462233" y="1087889"/>
                  </a:lnTo>
                  <a:lnTo>
                    <a:pt x="3462233" y="1082849"/>
                  </a:lnTo>
                  <a:lnTo>
                    <a:pt x="3464032" y="1079250"/>
                  </a:lnTo>
                  <a:lnTo>
                    <a:pt x="3467272" y="1074210"/>
                  </a:lnTo>
                  <a:lnTo>
                    <a:pt x="3470872" y="1070611"/>
                  </a:lnTo>
                  <a:lnTo>
                    <a:pt x="3475912" y="1067371"/>
                  </a:lnTo>
                  <a:lnTo>
                    <a:pt x="3483111" y="1067371"/>
                  </a:lnTo>
                  <a:lnTo>
                    <a:pt x="3502189" y="1067371"/>
                  </a:lnTo>
                  <a:lnTo>
                    <a:pt x="3515868" y="1053333"/>
                  </a:lnTo>
                  <a:lnTo>
                    <a:pt x="3529906" y="1041455"/>
                  </a:lnTo>
                  <a:lnTo>
                    <a:pt x="3545385" y="1029216"/>
                  </a:lnTo>
                  <a:lnTo>
                    <a:pt x="3562663" y="1018778"/>
                  </a:lnTo>
                  <a:close/>
                  <a:moveTo>
                    <a:pt x="2595074" y="1006539"/>
                  </a:moveTo>
                  <a:lnTo>
                    <a:pt x="2558718" y="1025617"/>
                  </a:lnTo>
                  <a:lnTo>
                    <a:pt x="2510123" y="1053333"/>
                  </a:lnTo>
                  <a:lnTo>
                    <a:pt x="2480605" y="1068811"/>
                  </a:lnTo>
                  <a:lnTo>
                    <a:pt x="2496444" y="1067371"/>
                  </a:lnTo>
                  <a:lnTo>
                    <a:pt x="2510123" y="1063772"/>
                  </a:lnTo>
                  <a:lnTo>
                    <a:pt x="2522361" y="1058732"/>
                  </a:lnTo>
                  <a:lnTo>
                    <a:pt x="2534600" y="1050094"/>
                  </a:lnTo>
                  <a:lnTo>
                    <a:pt x="2545039" y="1041455"/>
                  </a:lnTo>
                  <a:lnTo>
                    <a:pt x="2546839" y="1039655"/>
                  </a:lnTo>
                  <a:lnTo>
                    <a:pt x="2565557" y="1027417"/>
                  </a:lnTo>
                  <a:lnTo>
                    <a:pt x="2575996" y="1022377"/>
                  </a:lnTo>
                  <a:lnTo>
                    <a:pt x="2584635" y="1020577"/>
                  </a:lnTo>
                  <a:lnTo>
                    <a:pt x="2588235" y="1013378"/>
                  </a:lnTo>
                  <a:close/>
                  <a:moveTo>
                    <a:pt x="815070" y="1000872"/>
                  </a:moveTo>
                  <a:lnTo>
                    <a:pt x="776925" y="1035435"/>
                  </a:lnTo>
                  <a:lnTo>
                    <a:pt x="737341" y="1068197"/>
                  </a:lnTo>
                  <a:lnTo>
                    <a:pt x="695598" y="1099520"/>
                  </a:lnTo>
                  <a:lnTo>
                    <a:pt x="652415" y="1130482"/>
                  </a:lnTo>
                  <a:lnTo>
                    <a:pt x="622907" y="1151363"/>
                  </a:lnTo>
                  <a:lnTo>
                    <a:pt x="493000" y="1248210"/>
                  </a:lnTo>
                  <a:lnTo>
                    <a:pt x="501636" y="1256851"/>
                  </a:lnTo>
                  <a:lnTo>
                    <a:pt x="508834" y="1267292"/>
                  </a:lnTo>
                  <a:lnTo>
                    <a:pt x="515671" y="1274132"/>
                  </a:lnTo>
                  <a:lnTo>
                    <a:pt x="520709" y="1277732"/>
                  </a:lnTo>
                  <a:lnTo>
                    <a:pt x="526107" y="1279533"/>
                  </a:lnTo>
                  <a:lnTo>
                    <a:pt x="536183" y="1267292"/>
                  </a:lnTo>
                  <a:lnTo>
                    <a:pt x="546618" y="1256851"/>
                  </a:lnTo>
                  <a:lnTo>
                    <a:pt x="560653" y="1246410"/>
                  </a:lnTo>
                  <a:lnTo>
                    <a:pt x="576126" y="1237770"/>
                  </a:lnTo>
                  <a:lnTo>
                    <a:pt x="588361" y="1229129"/>
                  </a:lnTo>
                  <a:lnTo>
                    <a:pt x="602396" y="1219048"/>
                  </a:lnTo>
                  <a:lnTo>
                    <a:pt x="628305" y="1194927"/>
                  </a:lnTo>
                  <a:lnTo>
                    <a:pt x="643779" y="1175845"/>
                  </a:lnTo>
                  <a:lnTo>
                    <a:pt x="655654" y="1156764"/>
                  </a:lnTo>
                  <a:lnTo>
                    <a:pt x="664291" y="1146323"/>
                  </a:lnTo>
                  <a:lnTo>
                    <a:pt x="672927" y="1139122"/>
                  </a:lnTo>
                  <a:lnTo>
                    <a:pt x="683363" y="1134082"/>
                  </a:lnTo>
                  <a:lnTo>
                    <a:pt x="693799" y="1130482"/>
                  </a:lnTo>
                  <a:lnTo>
                    <a:pt x="699197" y="1121841"/>
                  </a:lnTo>
                  <a:lnTo>
                    <a:pt x="704234" y="1113201"/>
                  </a:lnTo>
                  <a:lnTo>
                    <a:pt x="723307" y="1092679"/>
                  </a:lnTo>
                  <a:lnTo>
                    <a:pt x="749216" y="1069997"/>
                  </a:lnTo>
                  <a:lnTo>
                    <a:pt x="775126" y="1044076"/>
                  </a:lnTo>
                  <a:lnTo>
                    <a:pt x="787361" y="1033635"/>
                  </a:lnTo>
                  <a:lnTo>
                    <a:pt x="797437" y="1023194"/>
                  </a:lnTo>
                  <a:lnTo>
                    <a:pt x="815070" y="1002313"/>
                  </a:lnTo>
                  <a:close/>
                  <a:moveTo>
                    <a:pt x="2240148" y="997900"/>
                  </a:moveTo>
                  <a:lnTo>
                    <a:pt x="2240148" y="999700"/>
                  </a:lnTo>
                  <a:lnTo>
                    <a:pt x="2245548" y="997900"/>
                  </a:lnTo>
                  <a:close/>
                  <a:moveTo>
                    <a:pt x="4514636" y="993777"/>
                  </a:moveTo>
                  <a:lnTo>
                    <a:pt x="4512835" y="997377"/>
                  </a:lnTo>
                  <a:lnTo>
                    <a:pt x="4495547" y="1016460"/>
                  </a:lnTo>
                  <a:lnTo>
                    <a:pt x="4481501" y="1031942"/>
                  </a:lnTo>
                  <a:lnTo>
                    <a:pt x="4466014" y="1044184"/>
                  </a:lnTo>
                  <a:lnTo>
                    <a:pt x="4467814" y="1044184"/>
                  </a:lnTo>
                  <a:lnTo>
                    <a:pt x="4471056" y="1044184"/>
                  </a:lnTo>
                  <a:lnTo>
                    <a:pt x="4476458" y="1040944"/>
                  </a:lnTo>
                  <a:lnTo>
                    <a:pt x="4483302" y="1031942"/>
                  </a:lnTo>
                  <a:lnTo>
                    <a:pt x="4490145" y="1023301"/>
                  </a:lnTo>
                  <a:lnTo>
                    <a:pt x="4498789" y="1014660"/>
                  </a:lnTo>
                  <a:lnTo>
                    <a:pt x="4505992" y="1009619"/>
                  </a:lnTo>
                  <a:lnTo>
                    <a:pt x="4514636" y="1006019"/>
                  </a:lnTo>
                  <a:lnTo>
                    <a:pt x="4514636" y="999177"/>
                  </a:lnTo>
                  <a:close/>
                  <a:moveTo>
                    <a:pt x="8161554" y="992546"/>
                  </a:moveTo>
                  <a:lnTo>
                    <a:pt x="8146069" y="1002624"/>
                  </a:lnTo>
                  <a:lnTo>
                    <a:pt x="8160113" y="999384"/>
                  </a:lnTo>
                  <a:close/>
                  <a:moveTo>
                    <a:pt x="9912088" y="990746"/>
                  </a:moveTo>
                  <a:lnTo>
                    <a:pt x="9877517" y="1018461"/>
                  </a:lnTo>
                  <a:lnTo>
                    <a:pt x="9846547" y="1046176"/>
                  </a:lnTo>
                  <a:lnTo>
                    <a:pt x="9813776" y="1077131"/>
                  </a:lnTo>
                  <a:lnTo>
                    <a:pt x="9820618" y="1072092"/>
                  </a:lnTo>
                  <a:lnTo>
                    <a:pt x="9855190" y="1049776"/>
                  </a:lnTo>
                  <a:lnTo>
                    <a:pt x="9889761" y="1025300"/>
                  </a:lnTo>
                  <a:lnTo>
                    <a:pt x="9901645" y="1016661"/>
                  </a:lnTo>
                  <a:lnTo>
                    <a:pt x="9907047" y="1002624"/>
                  </a:lnTo>
                  <a:close/>
                  <a:moveTo>
                    <a:pt x="9642000" y="976708"/>
                  </a:moveTo>
                  <a:lnTo>
                    <a:pt x="9609229" y="1001184"/>
                  </a:lnTo>
                  <a:lnTo>
                    <a:pt x="9602387" y="1006223"/>
                  </a:lnTo>
                  <a:lnTo>
                    <a:pt x="9622914" y="992546"/>
                  </a:lnTo>
                  <a:close/>
                  <a:moveTo>
                    <a:pt x="4983932" y="976494"/>
                  </a:moveTo>
                  <a:lnTo>
                    <a:pt x="4980330" y="980095"/>
                  </a:lnTo>
                  <a:lnTo>
                    <a:pt x="4982131" y="981895"/>
                  </a:lnTo>
                  <a:close/>
                  <a:moveTo>
                    <a:pt x="4866158" y="967853"/>
                  </a:moveTo>
                  <a:lnTo>
                    <a:pt x="4802048" y="1020061"/>
                  </a:lnTo>
                  <a:lnTo>
                    <a:pt x="4737939" y="1071909"/>
                  </a:lnTo>
                  <a:lnTo>
                    <a:pt x="4712007" y="1092792"/>
                  </a:lnTo>
                  <a:lnTo>
                    <a:pt x="4656541" y="1139239"/>
                  </a:lnTo>
                  <a:lnTo>
                    <a:pt x="4687516" y="1121956"/>
                  </a:lnTo>
                  <a:lnTo>
                    <a:pt x="4718850" y="1101073"/>
                  </a:lnTo>
                  <a:lnTo>
                    <a:pt x="4750184" y="1078750"/>
                  </a:lnTo>
                  <a:lnTo>
                    <a:pt x="4777917" y="1051025"/>
                  </a:lnTo>
                  <a:lnTo>
                    <a:pt x="4822938" y="1007819"/>
                  </a:lnTo>
                  <a:close/>
                  <a:moveTo>
                    <a:pt x="7048344" y="964294"/>
                  </a:moveTo>
                  <a:lnTo>
                    <a:pt x="7017375" y="984818"/>
                  </a:lnTo>
                  <a:lnTo>
                    <a:pt x="6838764" y="1106161"/>
                  </a:lnTo>
                  <a:lnTo>
                    <a:pt x="6674197" y="1213462"/>
                  </a:lnTo>
                  <a:lnTo>
                    <a:pt x="6681399" y="1211661"/>
                  </a:lnTo>
                  <a:lnTo>
                    <a:pt x="6688241" y="1210221"/>
                  </a:lnTo>
                  <a:lnTo>
                    <a:pt x="6701925" y="1211661"/>
                  </a:lnTo>
                  <a:lnTo>
                    <a:pt x="6714168" y="1215262"/>
                  </a:lnTo>
                  <a:lnTo>
                    <a:pt x="6715969" y="1215262"/>
                  </a:lnTo>
                  <a:lnTo>
                    <a:pt x="6747298" y="1189337"/>
                  </a:lnTo>
                  <a:lnTo>
                    <a:pt x="6778267" y="1165212"/>
                  </a:lnTo>
                  <a:lnTo>
                    <a:pt x="6811036" y="1144328"/>
                  </a:lnTo>
                  <a:lnTo>
                    <a:pt x="6842365" y="1127045"/>
                  </a:lnTo>
                  <a:lnTo>
                    <a:pt x="6847406" y="1116603"/>
                  </a:lnTo>
                  <a:lnTo>
                    <a:pt x="6854608" y="1107961"/>
                  </a:lnTo>
                  <a:lnTo>
                    <a:pt x="6863251" y="1099320"/>
                  </a:lnTo>
                  <a:lnTo>
                    <a:pt x="6873694" y="1090678"/>
                  </a:lnTo>
                  <a:lnTo>
                    <a:pt x="6876935" y="1088878"/>
                  </a:lnTo>
                  <a:lnTo>
                    <a:pt x="6892779" y="1083837"/>
                  </a:lnTo>
                  <a:lnTo>
                    <a:pt x="6908264" y="1082036"/>
                  </a:lnTo>
                  <a:lnTo>
                    <a:pt x="6961919" y="1028386"/>
                  </a:lnTo>
                  <a:lnTo>
                    <a:pt x="6966961" y="1022985"/>
                  </a:lnTo>
                  <a:lnTo>
                    <a:pt x="6973803" y="1021545"/>
                  </a:lnTo>
                  <a:lnTo>
                    <a:pt x="6979204" y="1021545"/>
                  </a:lnTo>
                  <a:lnTo>
                    <a:pt x="6986046" y="1022985"/>
                  </a:lnTo>
                  <a:lnTo>
                    <a:pt x="6992888" y="1014343"/>
                  </a:lnTo>
                  <a:lnTo>
                    <a:pt x="6996489" y="1007502"/>
                  </a:lnTo>
                  <a:lnTo>
                    <a:pt x="7001531" y="1002101"/>
                  </a:lnTo>
                  <a:lnTo>
                    <a:pt x="7006932" y="998860"/>
                  </a:lnTo>
                  <a:lnTo>
                    <a:pt x="7013774" y="995260"/>
                  </a:lnTo>
                  <a:lnTo>
                    <a:pt x="7017375" y="992019"/>
                  </a:lnTo>
                  <a:lnTo>
                    <a:pt x="7029619" y="979777"/>
                  </a:lnTo>
                  <a:close/>
                  <a:moveTo>
                    <a:pt x="494799" y="959109"/>
                  </a:moveTo>
                  <a:lnTo>
                    <a:pt x="460253" y="985031"/>
                  </a:lnTo>
                  <a:lnTo>
                    <a:pt x="427507" y="1009513"/>
                  </a:lnTo>
                  <a:lnTo>
                    <a:pt x="406744" y="1030286"/>
                  </a:lnTo>
                  <a:lnTo>
                    <a:pt x="404836" y="1031835"/>
                  </a:lnTo>
                  <a:lnTo>
                    <a:pt x="387563" y="1049476"/>
                  </a:lnTo>
                  <a:lnTo>
                    <a:pt x="372089" y="1064957"/>
                  </a:lnTo>
                  <a:lnTo>
                    <a:pt x="373528" y="1064957"/>
                  </a:lnTo>
                  <a:lnTo>
                    <a:pt x="399798" y="1037235"/>
                  </a:lnTo>
                  <a:lnTo>
                    <a:pt x="406744" y="1030286"/>
                  </a:lnTo>
                  <a:lnTo>
                    <a:pt x="423908" y="1016354"/>
                  </a:lnTo>
                  <a:lnTo>
                    <a:pt x="444780" y="1004113"/>
                  </a:lnTo>
                  <a:lnTo>
                    <a:pt x="468890" y="993672"/>
                  </a:lnTo>
                  <a:lnTo>
                    <a:pt x="481125" y="976391"/>
                  </a:lnTo>
                  <a:close/>
                  <a:moveTo>
                    <a:pt x="2686866" y="956506"/>
                  </a:moveTo>
                  <a:lnTo>
                    <a:pt x="2674627" y="959745"/>
                  </a:lnTo>
                  <a:lnTo>
                    <a:pt x="2662748" y="966585"/>
                  </a:lnTo>
                  <a:lnTo>
                    <a:pt x="2664188" y="966585"/>
                  </a:lnTo>
                  <a:lnTo>
                    <a:pt x="2674627" y="965145"/>
                  </a:lnTo>
                  <a:close/>
                  <a:moveTo>
                    <a:pt x="8632588" y="948993"/>
                  </a:moveTo>
                  <a:lnTo>
                    <a:pt x="8632588" y="950793"/>
                  </a:lnTo>
                  <a:lnTo>
                    <a:pt x="8630788" y="952593"/>
                  </a:lnTo>
                  <a:lnTo>
                    <a:pt x="8572088" y="995785"/>
                  </a:lnTo>
                  <a:lnTo>
                    <a:pt x="8584332" y="995785"/>
                  </a:lnTo>
                  <a:lnTo>
                    <a:pt x="8610261" y="971669"/>
                  </a:lnTo>
                  <a:lnTo>
                    <a:pt x="8637630" y="948993"/>
                  </a:lnTo>
                  <a:close/>
                  <a:moveTo>
                    <a:pt x="8357098" y="948993"/>
                  </a:moveTo>
                  <a:lnTo>
                    <a:pt x="8251583" y="1016661"/>
                  </a:lnTo>
                  <a:lnTo>
                    <a:pt x="8149670" y="1087569"/>
                  </a:lnTo>
                  <a:lnTo>
                    <a:pt x="8047396" y="1160276"/>
                  </a:lnTo>
                  <a:lnTo>
                    <a:pt x="7948364" y="1232983"/>
                  </a:lnTo>
                  <a:lnTo>
                    <a:pt x="7953765" y="1234783"/>
                  </a:lnTo>
                  <a:lnTo>
                    <a:pt x="7958807" y="1234783"/>
                  </a:lnTo>
                  <a:lnTo>
                    <a:pt x="8007423" y="1205268"/>
                  </a:lnTo>
                  <a:lnTo>
                    <a:pt x="8052438" y="1174314"/>
                  </a:lnTo>
                  <a:lnTo>
                    <a:pt x="8093851" y="1142999"/>
                  </a:lnTo>
                  <a:lnTo>
                    <a:pt x="8133824" y="1111685"/>
                  </a:lnTo>
                  <a:lnTo>
                    <a:pt x="8173798" y="1078931"/>
                  </a:lnTo>
                  <a:lnTo>
                    <a:pt x="8217012" y="1049776"/>
                  </a:lnTo>
                  <a:lnTo>
                    <a:pt x="8267428" y="1020261"/>
                  </a:lnTo>
                  <a:lnTo>
                    <a:pt x="8321086" y="992546"/>
                  </a:lnTo>
                  <a:lnTo>
                    <a:pt x="8324327" y="982108"/>
                  </a:lnTo>
                  <a:lnTo>
                    <a:pt x="8329729" y="973469"/>
                  </a:lnTo>
                  <a:lnTo>
                    <a:pt x="8336571" y="966270"/>
                  </a:lnTo>
                  <a:lnTo>
                    <a:pt x="8345214" y="963031"/>
                  </a:lnTo>
                  <a:lnTo>
                    <a:pt x="8352056" y="957632"/>
                  </a:lnTo>
                  <a:close/>
                  <a:moveTo>
                    <a:pt x="2541440" y="946067"/>
                  </a:moveTo>
                  <a:lnTo>
                    <a:pt x="2538016" y="949015"/>
                  </a:lnTo>
                  <a:lnTo>
                    <a:pt x="2506882" y="966585"/>
                  </a:lnTo>
                  <a:lnTo>
                    <a:pt x="2434169" y="1008339"/>
                  </a:lnTo>
                  <a:lnTo>
                    <a:pt x="2364696" y="1051533"/>
                  </a:lnTo>
                  <a:lnTo>
                    <a:pt x="2299182" y="1094728"/>
                  </a:lnTo>
                  <a:lnTo>
                    <a:pt x="2235108" y="1139722"/>
                  </a:lnTo>
                  <a:lnTo>
                    <a:pt x="2235108" y="1146921"/>
                  </a:lnTo>
                  <a:lnTo>
                    <a:pt x="2250587" y="1138282"/>
                  </a:lnTo>
                  <a:lnTo>
                    <a:pt x="2264625" y="1126044"/>
                  </a:lnTo>
                  <a:lnTo>
                    <a:pt x="2278304" y="1115605"/>
                  </a:lnTo>
                  <a:lnTo>
                    <a:pt x="2292343" y="1106966"/>
                  </a:lnTo>
                  <a:lnTo>
                    <a:pt x="2304222" y="1100127"/>
                  </a:lnTo>
                  <a:lnTo>
                    <a:pt x="2319700" y="1094728"/>
                  </a:lnTo>
                  <a:lnTo>
                    <a:pt x="2343818" y="1072411"/>
                  </a:lnTo>
                  <a:lnTo>
                    <a:pt x="2370096" y="1053333"/>
                  </a:lnTo>
                  <a:lnTo>
                    <a:pt x="2397813" y="1034256"/>
                  </a:lnTo>
                  <a:lnTo>
                    <a:pt x="2429130" y="1018778"/>
                  </a:lnTo>
                  <a:lnTo>
                    <a:pt x="2460087" y="1002940"/>
                  </a:lnTo>
                  <a:lnTo>
                    <a:pt x="2489244" y="987462"/>
                  </a:lnTo>
                  <a:lnTo>
                    <a:pt x="2515522" y="968384"/>
                  </a:lnTo>
                  <a:lnTo>
                    <a:pt x="2538016" y="949015"/>
                  </a:lnTo>
                  <a:lnTo>
                    <a:pt x="2543239" y="946067"/>
                  </a:lnTo>
                  <a:close/>
                  <a:moveTo>
                    <a:pt x="9091379" y="940355"/>
                  </a:moveTo>
                  <a:lnTo>
                    <a:pt x="9091379" y="942155"/>
                  </a:lnTo>
                  <a:lnTo>
                    <a:pt x="9096781" y="940355"/>
                  </a:lnTo>
                  <a:close/>
                  <a:moveTo>
                    <a:pt x="8789960" y="940355"/>
                  </a:moveTo>
                  <a:lnTo>
                    <a:pt x="8760790" y="954392"/>
                  </a:lnTo>
                  <a:lnTo>
                    <a:pt x="8734862" y="969870"/>
                  </a:lnTo>
                  <a:lnTo>
                    <a:pt x="8708933" y="985347"/>
                  </a:lnTo>
                  <a:lnTo>
                    <a:pt x="8686246" y="1002624"/>
                  </a:lnTo>
                  <a:lnTo>
                    <a:pt x="8644472" y="1033938"/>
                  </a:lnTo>
                  <a:lnTo>
                    <a:pt x="8603058" y="1067053"/>
                  </a:lnTo>
                  <a:lnTo>
                    <a:pt x="8537517" y="1118883"/>
                  </a:lnTo>
                  <a:lnTo>
                    <a:pt x="8540758" y="1120323"/>
                  </a:lnTo>
                  <a:lnTo>
                    <a:pt x="8542559" y="1120323"/>
                  </a:lnTo>
                  <a:lnTo>
                    <a:pt x="8549401" y="1118883"/>
                  </a:lnTo>
                  <a:lnTo>
                    <a:pt x="8556603" y="1118883"/>
                  </a:lnTo>
                  <a:lnTo>
                    <a:pt x="8589374" y="1085769"/>
                  </a:lnTo>
                  <a:lnTo>
                    <a:pt x="8623945" y="1054815"/>
                  </a:lnTo>
                  <a:lnTo>
                    <a:pt x="8663918" y="1025300"/>
                  </a:lnTo>
                  <a:lnTo>
                    <a:pt x="8707133" y="997585"/>
                  </a:lnTo>
                  <a:lnTo>
                    <a:pt x="8728020" y="985347"/>
                  </a:lnTo>
                  <a:lnTo>
                    <a:pt x="8750347" y="971669"/>
                  </a:lnTo>
                  <a:lnTo>
                    <a:pt x="8769433" y="957632"/>
                  </a:lnTo>
                  <a:lnTo>
                    <a:pt x="8789960" y="943954"/>
                  </a:lnTo>
                  <a:close/>
                  <a:moveTo>
                    <a:pt x="4597474" y="940129"/>
                  </a:moveTo>
                  <a:lnTo>
                    <a:pt x="4581987" y="943729"/>
                  </a:lnTo>
                  <a:lnTo>
                    <a:pt x="4568301" y="948770"/>
                  </a:lnTo>
                  <a:lnTo>
                    <a:pt x="4547411" y="962812"/>
                  </a:lnTo>
                  <a:lnTo>
                    <a:pt x="4528322" y="978294"/>
                  </a:lnTo>
                  <a:lnTo>
                    <a:pt x="4523280" y="985135"/>
                  </a:lnTo>
                  <a:lnTo>
                    <a:pt x="4551013" y="969653"/>
                  </a:lnTo>
                  <a:lnTo>
                    <a:pt x="4578385" y="955971"/>
                  </a:lnTo>
                  <a:lnTo>
                    <a:pt x="4588830" y="948770"/>
                  </a:lnTo>
                  <a:close/>
                  <a:moveTo>
                    <a:pt x="2460087" y="930589"/>
                  </a:moveTo>
                  <a:lnTo>
                    <a:pt x="2451448" y="935629"/>
                  </a:lnTo>
                  <a:lnTo>
                    <a:pt x="2444608" y="940668"/>
                  </a:lnTo>
                  <a:lnTo>
                    <a:pt x="2454688" y="937428"/>
                  </a:lnTo>
                  <a:close/>
                  <a:moveTo>
                    <a:pt x="3420837" y="925190"/>
                  </a:moveTo>
                  <a:lnTo>
                    <a:pt x="3415437" y="928789"/>
                  </a:lnTo>
                  <a:lnTo>
                    <a:pt x="3415321" y="928909"/>
                  </a:lnTo>
                  <a:lnTo>
                    <a:pt x="3405358" y="935629"/>
                  </a:lnTo>
                  <a:lnTo>
                    <a:pt x="3393119" y="944267"/>
                  </a:lnTo>
                  <a:lnTo>
                    <a:pt x="3405358" y="939228"/>
                  </a:lnTo>
                  <a:lnTo>
                    <a:pt x="3415321" y="928909"/>
                  </a:lnTo>
                  <a:close/>
                  <a:moveTo>
                    <a:pt x="7895066" y="923438"/>
                  </a:moveTo>
                  <a:lnTo>
                    <a:pt x="7884623" y="928477"/>
                  </a:lnTo>
                  <a:lnTo>
                    <a:pt x="7872379" y="930277"/>
                  </a:lnTo>
                  <a:lnTo>
                    <a:pt x="7860495" y="933516"/>
                  </a:lnTo>
                  <a:lnTo>
                    <a:pt x="7846450" y="935316"/>
                  </a:lnTo>
                  <a:lnTo>
                    <a:pt x="7842849" y="947554"/>
                  </a:lnTo>
                  <a:lnTo>
                    <a:pt x="7839608" y="961231"/>
                  </a:lnTo>
                  <a:lnTo>
                    <a:pt x="7860495" y="945754"/>
                  </a:lnTo>
                  <a:lnTo>
                    <a:pt x="7881021" y="933516"/>
                  </a:lnTo>
                  <a:close/>
                  <a:moveTo>
                    <a:pt x="7264766" y="919285"/>
                  </a:moveTo>
                  <a:lnTo>
                    <a:pt x="7211111" y="953852"/>
                  </a:lnTo>
                  <a:lnTo>
                    <a:pt x="7156015" y="990219"/>
                  </a:lnTo>
                  <a:lnTo>
                    <a:pt x="7098398" y="1030186"/>
                  </a:lnTo>
                  <a:lnTo>
                    <a:pt x="7041502" y="1073395"/>
                  </a:lnTo>
                  <a:lnTo>
                    <a:pt x="7039701" y="1073395"/>
                  </a:lnTo>
                  <a:lnTo>
                    <a:pt x="6954717" y="1135687"/>
                  </a:lnTo>
                  <a:lnTo>
                    <a:pt x="6884137" y="1187537"/>
                  </a:lnTo>
                  <a:lnTo>
                    <a:pt x="6814637" y="1236146"/>
                  </a:lnTo>
                  <a:lnTo>
                    <a:pt x="6788710" y="1249829"/>
                  </a:lnTo>
                  <a:lnTo>
                    <a:pt x="6764583" y="1265312"/>
                  </a:lnTo>
                  <a:lnTo>
                    <a:pt x="6750539" y="1273953"/>
                  </a:lnTo>
                  <a:lnTo>
                    <a:pt x="6728212" y="1289796"/>
                  </a:lnTo>
                  <a:lnTo>
                    <a:pt x="6705526" y="1303479"/>
                  </a:lnTo>
                  <a:lnTo>
                    <a:pt x="6691842" y="1310680"/>
                  </a:lnTo>
                  <a:lnTo>
                    <a:pt x="6686440" y="1317522"/>
                  </a:lnTo>
                  <a:lnTo>
                    <a:pt x="6681399" y="1324363"/>
                  </a:lnTo>
                  <a:lnTo>
                    <a:pt x="6674197" y="1334805"/>
                  </a:lnTo>
                  <a:lnTo>
                    <a:pt x="6722811" y="1313921"/>
                  </a:lnTo>
                  <a:lnTo>
                    <a:pt x="6754140" y="1300238"/>
                  </a:lnTo>
                  <a:lnTo>
                    <a:pt x="6781868" y="1284395"/>
                  </a:lnTo>
                  <a:lnTo>
                    <a:pt x="6805995" y="1267112"/>
                  </a:lnTo>
                  <a:lnTo>
                    <a:pt x="6826880" y="1249829"/>
                  </a:lnTo>
                  <a:lnTo>
                    <a:pt x="6830121" y="1246228"/>
                  </a:lnTo>
                  <a:lnTo>
                    <a:pt x="6836963" y="1246228"/>
                  </a:lnTo>
                  <a:lnTo>
                    <a:pt x="6842365" y="1244788"/>
                  </a:lnTo>
                  <a:lnTo>
                    <a:pt x="6844165" y="1242987"/>
                  </a:lnTo>
                  <a:lnTo>
                    <a:pt x="6849207" y="1239387"/>
                  </a:lnTo>
                  <a:lnTo>
                    <a:pt x="6849207" y="1232545"/>
                  </a:lnTo>
                  <a:lnTo>
                    <a:pt x="6852808" y="1227504"/>
                  </a:lnTo>
                  <a:lnTo>
                    <a:pt x="6856409" y="1222103"/>
                  </a:lnTo>
                  <a:lnTo>
                    <a:pt x="6863251" y="1217062"/>
                  </a:lnTo>
                  <a:lnTo>
                    <a:pt x="6870093" y="1215262"/>
                  </a:lnTo>
                  <a:lnTo>
                    <a:pt x="6890979" y="1215262"/>
                  </a:lnTo>
                  <a:lnTo>
                    <a:pt x="6897821" y="1208421"/>
                  </a:lnTo>
                  <a:lnTo>
                    <a:pt x="6910064" y="1194738"/>
                  </a:lnTo>
                  <a:lnTo>
                    <a:pt x="6925549" y="1182496"/>
                  </a:lnTo>
                  <a:lnTo>
                    <a:pt x="6934191" y="1175654"/>
                  </a:lnTo>
                  <a:lnTo>
                    <a:pt x="6944634" y="1168453"/>
                  </a:lnTo>
                  <a:lnTo>
                    <a:pt x="6961919" y="1163412"/>
                  </a:lnTo>
                  <a:lnTo>
                    <a:pt x="6982445" y="1159811"/>
                  </a:lnTo>
                  <a:lnTo>
                    <a:pt x="7000090" y="1137487"/>
                  </a:lnTo>
                  <a:lnTo>
                    <a:pt x="7019176" y="1118403"/>
                  </a:lnTo>
                  <a:lnTo>
                    <a:pt x="7036461" y="1104361"/>
                  </a:lnTo>
                  <a:lnTo>
                    <a:pt x="7053745" y="1090678"/>
                  </a:lnTo>
                  <a:lnTo>
                    <a:pt x="7093357" y="1062953"/>
                  </a:lnTo>
                  <a:lnTo>
                    <a:pt x="7135129" y="1035227"/>
                  </a:lnTo>
                  <a:lnTo>
                    <a:pt x="7178341" y="1005702"/>
                  </a:lnTo>
                  <a:lnTo>
                    <a:pt x="7221554" y="971135"/>
                  </a:lnTo>
                  <a:lnTo>
                    <a:pt x="7256123" y="947010"/>
                  </a:lnTo>
                  <a:lnTo>
                    <a:pt x="7273408" y="936568"/>
                  </a:lnTo>
                  <a:lnTo>
                    <a:pt x="7291053" y="926126"/>
                  </a:lnTo>
                  <a:lnTo>
                    <a:pt x="7287452" y="924326"/>
                  </a:lnTo>
                  <a:lnTo>
                    <a:pt x="7282051" y="921085"/>
                  </a:lnTo>
                  <a:lnTo>
                    <a:pt x="7275209" y="921085"/>
                  </a:lnTo>
                  <a:close/>
                  <a:moveTo>
                    <a:pt x="9863833" y="913000"/>
                  </a:moveTo>
                  <a:lnTo>
                    <a:pt x="9842946" y="923438"/>
                  </a:lnTo>
                  <a:lnTo>
                    <a:pt x="9822419" y="935316"/>
                  </a:lnTo>
                  <a:lnTo>
                    <a:pt x="9778845" y="968070"/>
                  </a:lnTo>
                  <a:lnTo>
                    <a:pt x="9740672" y="999384"/>
                  </a:lnTo>
                  <a:lnTo>
                    <a:pt x="9650643" y="1061654"/>
                  </a:lnTo>
                  <a:lnTo>
                    <a:pt x="9533244" y="1142999"/>
                  </a:lnTo>
                  <a:lnTo>
                    <a:pt x="9453298" y="1195190"/>
                  </a:lnTo>
                  <a:lnTo>
                    <a:pt x="9453298" y="1226145"/>
                  </a:lnTo>
                  <a:lnTo>
                    <a:pt x="9489670" y="1207068"/>
                  </a:lnTo>
                  <a:lnTo>
                    <a:pt x="9529643" y="1184752"/>
                  </a:lnTo>
                  <a:lnTo>
                    <a:pt x="9566015" y="1162076"/>
                  </a:lnTo>
                  <a:lnTo>
                    <a:pt x="9598786" y="1137960"/>
                  </a:lnTo>
                  <a:lnTo>
                    <a:pt x="9609229" y="1125722"/>
                  </a:lnTo>
                  <a:lnTo>
                    <a:pt x="9626515" y="1113484"/>
                  </a:lnTo>
                  <a:lnTo>
                    <a:pt x="9642000" y="1108445"/>
                  </a:lnTo>
                  <a:lnTo>
                    <a:pt x="9657845" y="1104846"/>
                  </a:lnTo>
                  <a:lnTo>
                    <a:pt x="9664687" y="1092968"/>
                  </a:lnTo>
                  <a:lnTo>
                    <a:pt x="9671530" y="1082530"/>
                  </a:lnTo>
                  <a:lnTo>
                    <a:pt x="9678732" y="1072092"/>
                  </a:lnTo>
                  <a:lnTo>
                    <a:pt x="9687375" y="1063453"/>
                  </a:lnTo>
                  <a:lnTo>
                    <a:pt x="9697818" y="1054815"/>
                  </a:lnTo>
                  <a:lnTo>
                    <a:pt x="9709702" y="1049776"/>
                  </a:lnTo>
                  <a:lnTo>
                    <a:pt x="9720146" y="1046176"/>
                  </a:lnTo>
                  <a:lnTo>
                    <a:pt x="9732030" y="1044377"/>
                  </a:lnTo>
                  <a:lnTo>
                    <a:pt x="9735631" y="1033938"/>
                  </a:lnTo>
                  <a:lnTo>
                    <a:pt x="9739232" y="1025300"/>
                  </a:lnTo>
                  <a:lnTo>
                    <a:pt x="9746074" y="1020261"/>
                  </a:lnTo>
                  <a:lnTo>
                    <a:pt x="9754717" y="1018461"/>
                  </a:lnTo>
                  <a:lnTo>
                    <a:pt x="9754717" y="1016661"/>
                  </a:lnTo>
                  <a:lnTo>
                    <a:pt x="9754717" y="1006223"/>
                  </a:lnTo>
                  <a:lnTo>
                    <a:pt x="9765160" y="1002624"/>
                  </a:lnTo>
                  <a:lnTo>
                    <a:pt x="9787488" y="993985"/>
                  </a:lnTo>
                  <a:lnTo>
                    <a:pt x="9806574" y="982108"/>
                  </a:lnTo>
                  <a:lnTo>
                    <a:pt x="9822419" y="968070"/>
                  </a:lnTo>
                  <a:lnTo>
                    <a:pt x="9836104" y="948993"/>
                  </a:lnTo>
                  <a:lnTo>
                    <a:pt x="9850148" y="930277"/>
                  </a:lnTo>
                  <a:close/>
                  <a:moveTo>
                    <a:pt x="8101054" y="913000"/>
                  </a:moveTo>
                  <a:lnTo>
                    <a:pt x="8066482" y="938915"/>
                  </a:lnTo>
                  <a:lnTo>
                    <a:pt x="8031911" y="964831"/>
                  </a:lnTo>
                  <a:lnTo>
                    <a:pt x="7962408" y="1013062"/>
                  </a:lnTo>
                  <a:lnTo>
                    <a:pt x="7919194" y="1041137"/>
                  </a:lnTo>
                  <a:lnTo>
                    <a:pt x="7882822" y="1068492"/>
                  </a:lnTo>
                  <a:lnTo>
                    <a:pt x="7848251" y="1092968"/>
                  </a:lnTo>
                  <a:lnTo>
                    <a:pt x="7816920" y="1118883"/>
                  </a:lnTo>
                  <a:lnTo>
                    <a:pt x="7816920" y="1144799"/>
                  </a:lnTo>
                  <a:lnTo>
                    <a:pt x="7836007" y="1137960"/>
                  </a:lnTo>
                  <a:lnTo>
                    <a:pt x="7851852" y="1128962"/>
                  </a:lnTo>
                  <a:lnTo>
                    <a:pt x="7865536" y="1117084"/>
                  </a:lnTo>
                  <a:lnTo>
                    <a:pt x="7875980" y="1103046"/>
                  </a:lnTo>
                  <a:lnTo>
                    <a:pt x="7881021" y="1092968"/>
                  </a:lnTo>
                  <a:lnTo>
                    <a:pt x="7893265" y="1098007"/>
                  </a:lnTo>
                  <a:lnTo>
                    <a:pt x="7896867" y="1098007"/>
                  </a:lnTo>
                  <a:lnTo>
                    <a:pt x="7903709" y="1094408"/>
                  </a:lnTo>
                  <a:lnTo>
                    <a:pt x="7912352" y="1091168"/>
                  </a:lnTo>
                  <a:lnTo>
                    <a:pt x="7914152" y="1084330"/>
                  </a:lnTo>
                  <a:lnTo>
                    <a:pt x="7917393" y="1075691"/>
                  </a:lnTo>
                  <a:lnTo>
                    <a:pt x="7922435" y="1070292"/>
                  </a:lnTo>
                  <a:lnTo>
                    <a:pt x="7931078" y="1063453"/>
                  </a:lnTo>
                  <a:lnTo>
                    <a:pt x="7939721" y="1059854"/>
                  </a:lnTo>
                  <a:lnTo>
                    <a:pt x="7945122" y="1056614"/>
                  </a:lnTo>
                  <a:lnTo>
                    <a:pt x="7950164" y="1053015"/>
                  </a:lnTo>
                  <a:lnTo>
                    <a:pt x="7971051" y="1044377"/>
                  </a:lnTo>
                  <a:lnTo>
                    <a:pt x="7990137" y="1032139"/>
                  </a:lnTo>
                  <a:lnTo>
                    <a:pt x="8009224" y="1016661"/>
                  </a:lnTo>
                  <a:lnTo>
                    <a:pt x="8026509" y="995785"/>
                  </a:lnTo>
                  <a:lnTo>
                    <a:pt x="8043795" y="980308"/>
                  </a:lnTo>
                  <a:lnTo>
                    <a:pt x="8061081" y="966270"/>
                  </a:lnTo>
                  <a:lnTo>
                    <a:pt x="8081967" y="954392"/>
                  </a:lnTo>
                  <a:lnTo>
                    <a:pt x="8102854" y="945754"/>
                  </a:lnTo>
                  <a:lnTo>
                    <a:pt x="8106095" y="938915"/>
                  </a:lnTo>
                  <a:lnTo>
                    <a:pt x="8107896" y="932076"/>
                  </a:lnTo>
                  <a:lnTo>
                    <a:pt x="8114738" y="924878"/>
                  </a:lnTo>
                  <a:lnTo>
                    <a:pt x="8121941" y="919838"/>
                  </a:lnTo>
                  <a:lnTo>
                    <a:pt x="8130583" y="916239"/>
                  </a:lnTo>
                  <a:lnTo>
                    <a:pt x="8135625" y="914799"/>
                  </a:lnTo>
                  <a:lnTo>
                    <a:pt x="8139226" y="913000"/>
                  </a:lnTo>
                  <a:close/>
                  <a:moveTo>
                    <a:pt x="9283682" y="905801"/>
                  </a:moveTo>
                  <a:lnTo>
                    <a:pt x="9271798" y="907601"/>
                  </a:lnTo>
                  <a:lnTo>
                    <a:pt x="9261355" y="911200"/>
                  </a:lnTo>
                  <a:lnTo>
                    <a:pt x="9230024" y="928477"/>
                  </a:lnTo>
                  <a:lnTo>
                    <a:pt x="9204096" y="945754"/>
                  </a:lnTo>
                  <a:lnTo>
                    <a:pt x="9176367" y="971669"/>
                  </a:lnTo>
                  <a:lnTo>
                    <a:pt x="9148638" y="997585"/>
                  </a:lnTo>
                  <a:lnTo>
                    <a:pt x="9136754" y="1008023"/>
                  </a:lnTo>
                  <a:lnTo>
                    <a:pt x="9124510" y="1018461"/>
                  </a:lnTo>
                  <a:lnTo>
                    <a:pt x="9112266" y="1027100"/>
                  </a:lnTo>
                  <a:lnTo>
                    <a:pt x="9098581" y="1033938"/>
                  </a:lnTo>
                  <a:lnTo>
                    <a:pt x="9103623" y="1053015"/>
                  </a:lnTo>
                  <a:lnTo>
                    <a:pt x="9103623" y="1068492"/>
                  </a:lnTo>
                  <a:lnTo>
                    <a:pt x="9128111" y="1049776"/>
                  </a:lnTo>
                  <a:lnTo>
                    <a:pt x="9154040" y="1030699"/>
                  </a:lnTo>
                  <a:lnTo>
                    <a:pt x="9181408" y="1013062"/>
                  </a:lnTo>
                  <a:lnTo>
                    <a:pt x="9209138" y="999384"/>
                  </a:lnTo>
                  <a:lnTo>
                    <a:pt x="9217780" y="980308"/>
                  </a:lnTo>
                  <a:lnTo>
                    <a:pt x="9228224" y="964831"/>
                  </a:lnTo>
                  <a:lnTo>
                    <a:pt x="9242268" y="952593"/>
                  </a:lnTo>
                  <a:lnTo>
                    <a:pt x="9249111" y="947554"/>
                  </a:lnTo>
                  <a:lnTo>
                    <a:pt x="9255953" y="943954"/>
                  </a:lnTo>
                  <a:lnTo>
                    <a:pt x="9269998" y="938915"/>
                  </a:lnTo>
                  <a:lnTo>
                    <a:pt x="9283682" y="932076"/>
                  </a:lnTo>
                  <a:lnTo>
                    <a:pt x="9297727" y="921638"/>
                  </a:lnTo>
                  <a:lnTo>
                    <a:pt x="9311411" y="909400"/>
                  </a:lnTo>
                  <a:lnTo>
                    <a:pt x="9297727" y="907601"/>
                  </a:lnTo>
                  <a:close/>
                  <a:moveTo>
                    <a:pt x="8700290" y="904361"/>
                  </a:moveTo>
                  <a:lnTo>
                    <a:pt x="8694889" y="907601"/>
                  </a:lnTo>
                  <a:lnTo>
                    <a:pt x="8688046" y="909400"/>
                  </a:lnTo>
                  <a:lnTo>
                    <a:pt x="8677603" y="918039"/>
                  </a:lnTo>
                  <a:lnTo>
                    <a:pt x="8667160" y="924878"/>
                  </a:lnTo>
                  <a:lnTo>
                    <a:pt x="8654916" y="937115"/>
                  </a:lnTo>
                  <a:close/>
                  <a:moveTo>
                    <a:pt x="2612353" y="902873"/>
                  </a:moveTo>
                  <a:lnTo>
                    <a:pt x="2546839" y="942468"/>
                  </a:lnTo>
                  <a:lnTo>
                    <a:pt x="2551878" y="942468"/>
                  </a:lnTo>
                  <a:lnTo>
                    <a:pt x="2562317" y="942468"/>
                  </a:lnTo>
                  <a:lnTo>
                    <a:pt x="2565557" y="939228"/>
                  </a:lnTo>
                  <a:lnTo>
                    <a:pt x="2569157" y="937428"/>
                  </a:lnTo>
                  <a:lnTo>
                    <a:pt x="2577796" y="935629"/>
                  </a:lnTo>
                  <a:lnTo>
                    <a:pt x="2595074" y="918351"/>
                  </a:lnTo>
                  <a:close/>
                  <a:moveTo>
                    <a:pt x="2795935" y="897474"/>
                  </a:moveTo>
                  <a:lnTo>
                    <a:pt x="2787297" y="899273"/>
                  </a:lnTo>
                  <a:lnTo>
                    <a:pt x="2768218" y="913312"/>
                  </a:lnTo>
                  <a:lnTo>
                    <a:pt x="2776858" y="911512"/>
                  </a:lnTo>
                  <a:lnTo>
                    <a:pt x="2783697" y="907912"/>
                  </a:lnTo>
                  <a:lnTo>
                    <a:pt x="2790536" y="902873"/>
                  </a:lnTo>
                  <a:close/>
                  <a:moveTo>
                    <a:pt x="344380" y="896825"/>
                  </a:moveTo>
                  <a:lnTo>
                    <a:pt x="285364" y="934988"/>
                  </a:lnTo>
                  <a:lnTo>
                    <a:pt x="228507" y="967750"/>
                  </a:lnTo>
                  <a:lnTo>
                    <a:pt x="231746" y="969550"/>
                  </a:lnTo>
                  <a:lnTo>
                    <a:pt x="235344" y="971350"/>
                  </a:lnTo>
                  <a:lnTo>
                    <a:pt x="249019" y="978191"/>
                  </a:lnTo>
                  <a:lnTo>
                    <a:pt x="255856" y="974591"/>
                  </a:lnTo>
                  <a:lnTo>
                    <a:pt x="263053" y="969550"/>
                  </a:lnTo>
                  <a:lnTo>
                    <a:pt x="269890" y="964510"/>
                  </a:lnTo>
                  <a:lnTo>
                    <a:pt x="273489" y="957309"/>
                  </a:lnTo>
                  <a:lnTo>
                    <a:pt x="275288" y="952269"/>
                  </a:lnTo>
                  <a:lnTo>
                    <a:pt x="278527" y="947229"/>
                  </a:lnTo>
                  <a:lnTo>
                    <a:pt x="288963" y="938588"/>
                  </a:lnTo>
                  <a:lnTo>
                    <a:pt x="302997" y="929947"/>
                  </a:lnTo>
                  <a:lnTo>
                    <a:pt x="318471" y="924547"/>
                  </a:lnTo>
                  <a:lnTo>
                    <a:pt x="330706" y="910866"/>
                  </a:lnTo>
                  <a:close/>
                  <a:moveTo>
                    <a:pt x="7147012" y="896601"/>
                  </a:moveTo>
                  <a:lnTo>
                    <a:pt x="7126486" y="908843"/>
                  </a:lnTo>
                  <a:lnTo>
                    <a:pt x="7103800" y="924326"/>
                  </a:lnTo>
                  <a:lnTo>
                    <a:pt x="7086515" y="936568"/>
                  </a:lnTo>
                  <a:lnTo>
                    <a:pt x="7084714" y="938369"/>
                  </a:lnTo>
                  <a:lnTo>
                    <a:pt x="7117484" y="917485"/>
                  </a:lnTo>
                  <a:lnTo>
                    <a:pt x="7133328" y="908843"/>
                  </a:lnTo>
                  <a:close/>
                  <a:moveTo>
                    <a:pt x="9482828" y="893923"/>
                  </a:moveTo>
                  <a:lnTo>
                    <a:pt x="9463741" y="911200"/>
                  </a:lnTo>
                  <a:lnTo>
                    <a:pt x="9451497" y="919838"/>
                  </a:lnTo>
                  <a:lnTo>
                    <a:pt x="9439613" y="928477"/>
                  </a:lnTo>
                  <a:lnTo>
                    <a:pt x="9411884" y="947554"/>
                  </a:lnTo>
                  <a:lnTo>
                    <a:pt x="9385956" y="968070"/>
                  </a:lnTo>
                  <a:lnTo>
                    <a:pt x="9302768" y="1018461"/>
                  </a:lnTo>
                  <a:lnTo>
                    <a:pt x="9233626" y="1063453"/>
                  </a:lnTo>
                  <a:lnTo>
                    <a:pt x="9202295" y="1085769"/>
                  </a:lnTo>
                  <a:lnTo>
                    <a:pt x="9171325" y="1109885"/>
                  </a:lnTo>
                  <a:lnTo>
                    <a:pt x="9112266" y="1157037"/>
                  </a:lnTo>
                  <a:lnTo>
                    <a:pt x="9107224" y="1160276"/>
                  </a:lnTo>
                  <a:lnTo>
                    <a:pt x="9108665" y="1168915"/>
                  </a:lnTo>
                  <a:lnTo>
                    <a:pt x="9110465" y="1176113"/>
                  </a:lnTo>
                  <a:lnTo>
                    <a:pt x="9122709" y="1165675"/>
                  </a:lnTo>
                  <a:lnTo>
                    <a:pt x="9136754" y="1157037"/>
                  </a:lnTo>
                  <a:lnTo>
                    <a:pt x="9152239" y="1149838"/>
                  </a:lnTo>
                  <a:lnTo>
                    <a:pt x="9167724" y="1142999"/>
                  </a:lnTo>
                  <a:lnTo>
                    <a:pt x="9185010" y="1134361"/>
                  </a:lnTo>
                  <a:lnTo>
                    <a:pt x="9200495" y="1122123"/>
                  </a:lnTo>
                  <a:lnTo>
                    <a:pt x="9212739" y="1106646"/>
                  </a:lnTo>
                  <a:lnTo>
                    <a:pt x="9223182" y="1091168"/>
                  </a:lnTo>
                  <a:lnTo>
                    <a:pt x="9224623" y="1085769"/>
                  </a:lnTo>
                  <a:lnTo>
                    <a:pt x="9228224" y="1084330"/>
                  </a:lnTo>
                  <a:lnTo>
                    <a:pt x="9269998" y="1058414"/>
                  </a:lnTo>
                  <a:lnTo>
                    <a:pt x="9309611" y="1032139"/>
                  </a:lnTo>
                  <a:lnTo>
                    <a:pt x="9380554" y="982108"/>
                  </a:lnTo>
                  <a:lnTo>
                    <a:pt x="9410084" y="963031"/>
                  </a:lnTo>
                  <a:lnTo>
                    <a:pt x="9437813" y="940355"/>
                  </a:lnTo>
                  <a:lnTo>
                    <a:pt x="9489670" y="893923"/>
                  </a:lnTo>
                  <a:close/>
                  <a:moveTo>
                    <a:pt x="7050144" y="862034"/>
                  </a:moveTo>
                  <a:lnTo>
                    <a:pt x="7046904" y="863834"/>
                  </a:lnTo>
                  <a:lnTo>
                    <a:pt x="7039701" y="865635"/>
                  </a:lnTo>
                  <a:lnTo>
                    <a:pt x="7041502" y="867075"/>
                  </a:lnTo>
                  <a:close/>
                  <a:moveTo>
                    <a:pt x="429306" y="836341"/>
                  </a:moveTo>
                  <a:lnTo>
                    <a:pt x="423908" y="841381"/>
                  </a:lnTo>
                  <a:lnTo>
                    <a:pt x="387563" y="867303"/>
                  </a:lnTo>
                  <a:lnTo>
                    <a:pt x="408434" y="860462"/>
                  </a:lnTo>
                  <a:lnTo>
                    <a:pt x="429306" y="856862"/>
                  </a:lnTo>
                  <a:close/>
                  <a:moveTo>
                    <a:pt x="4742981" y="819150"/>
                  </a:moveTo>
                  <a:lnTo>
                    <a:pt x="4750184" y="820950"/>
                  </a:lnTo>
                  <a:lnTo>
                    <a:pt x="4755227" y="822391"/>
                  </a:lnTo>
                  <a:lnTo>
                    <a:pt x="4767472" y="820950"/>
                  </a:lnTo>
                  <a:lnTo>
                    <a:pt x="4781159" y="820950"/>
                  </a:lnTo>
                  <a:lnTo>
                    <a:pt x="4786561" y="822391"/>
                  </a:lnTo>
                  <a:lnTo>
                    <a:pt x="4793404" y="825991"/>
                  </a:lnTo>
                  <a:lnTo>
                    <a:pt x="4798447" y="829592"/>
                  </a:lnTo>
                  <a:lnTo>
                    <a:pt x="4803849" y="836433"/>
                  </a:lnTo>
                  <a:lnTo>
                    <a:pt x="4805650" y="837873"/>
                  </a:lnTo>
                  <a:lnTo>
                    <a:pt x="4807091" y="837873"/>
                  </a:lnTo>
                  <a:lnTo>
                    <a:pt x="4812493" y="836433"/>
                  </a:lnTo>
                  <a:lnTo>
                    <a:pt x="4821137" y="831032"/>
                  </a:lnTo>
                  <a:lnTo>
                    <a:pt x="4826179" y="829592"/>
                  </a:lnTo>
                  <a:lnTo>
                    <a:pt x="4829781" y="829592"/>
                  </a:lnTo>
                  <a:lnTo>
                    <a:pt x="4841666" y="831032"/>
                  </a:lnTo>
                  <a:lnTo>
                    <a:pt x="4850310" y="836433"/>
                  </a:lnTo>
                  <a:lnTo>
                    <a:pt x="4857154" y="841473"/>
                  </a:lnTo>
                  <a:lnTo>
                    <a:pt x="4860755" y="848314"/>
                  </a:lnTo>
                  <a:lnTo>
                    <a:pt x="4866158" y="858756"/>
                  </a:lnTo>
                  <a:lnTo>
                    <a:pt x="4869399" y="860556"/>
                  </a:lnTo>
                  <a:lnTo>
                    <a:pt x="4873001" y="864157"/>
                  </a:lnTo>
                  <a:lnTo>
                    <a:pt x="4914420" y="862357"/>
                  </a:lnTo>
                  <a:lnTo>
                    <a:pt x="4956199" y="865957"/>
                  </a:lnTo>
                  <a:lnTo>
                    <a:pt x="4995817" y="872798"/>
                  </a:lnTo>
                  <a:lnTo>
                    <a:pt x="5037597" y="883240"/>
                  </a:lnTo>
                  <a:lnTo>
                    <a:pt x="5070012" y="891881"/>
                  </a:lnTo>
                  <a:lnTo>
                    <a:pt x="5106388" y="896922"/>
                  </a:lnTo>
                  <a:lnTo>
                    <a:pt x="5142765" y="898722"/>
                  </a:lnTo>
                  <a:lnTo>
                    <a:pt x="5184544" y="896922"/>
                  </a:lnTo>
                  <a:lnTo>
                    <a:pt x="5191387" y="896922"/>
                  </a:lnTo>
                  <a:lnTo>
                    <a:pt x="5196430" y="902323"/>
                  </a:lnTo>
                  <a:lnTo>
                    <a:pt x="5219120" y="870998"/>
                  </a:lnTo>
                  <a:lnTo>
                    <a:pt x="5203633" y="907364"/>
                  </a:lnTo>
                  <a:lnTo>
                    <a:pt x="5217319" y="916005"/>
                  </a:lnTo>
                  <a:lnTo>
                    <a:pt x="5232807" y="924646"/>
                  </a:lnTo>
                  <a:lnTo>
                    <a:pt x="5238209" y="928247"/>
                  </a:lnTo>
                  <a:lnTo>
                    <a:pt x="5255497" y="943729"/>
                  </a:lnTo>
                  <a:lnTo>
                    <a:pt x="5279628" y="959211"/>
                  </a:lnTo>
                  <a:lnTo>
                    <a:pt x="5286471" y="964612"/>
                  </a:lnTo>
                  <a:lnTo>
                    <a:pt x="5286471" y="973254"/>
                  </a:lnTo>
                  <a:lnTo>
                    <a:pt x="5284670" y="1078750"/>
                  </a:lnTo>
                  <a:lnTo>
                    <a:pt x="5284670" y="1174164"/>
                  </a:lnTo>
                  <a:lnTo>
                    <a:pt x="5286471" y="1262377"/>
                  </a:lnTo>
                  <a:lnTo>
                    <a:pt x="5290073" y="1341950"/>
                  </a:lnTo>
                  <a:lnTo>
                    <a:pt x="5301958" y="1515136"/>
                  </a:lnTo>
                  <a:lnTo>
                    <a:pt x="5312403" y="1672480"/>
                  </a:lnTo>
                  <a:lnTo>
                    <a:pt x="5314204" y="1682921"/>
                  </a:lnTo>
                  <a:lnTo>
                    <a:pt x="5317806" y="1691923"/>
                  </a:lnTo>
                  <a:lnTo>
                    <a:pt x="5322848" y="1703805"/>
                  </a:lnTo>
                  <a:lnTo>
                    <a:pt x="5329691" y="1716046"/>
                  </a:lnTo>
                  <a:lnTo>
                    <a:pt x="5340136" y="1731529"/>
                  </a:lnTo>
                  <a:lnTo>
                    <a:pt x="5321047" y="1736930"/>
                  </a:lnTo>
                  <a:lnTo>
                    <a:pt x="5317806" y="1738730"/>
                  </a:lnTo>
                  <a:lnTo>
                    <a:pt x="5317806" y="1745571"/>
                  </a:lnTo>
                  <a:lnTo>
                    <a:pt x="5316005" y="1750612"/>
                  </a:lnTo>
                  <a:lnTo>
                    <a:pt x="5305560" y="1778336"/>
                  </a:lnTo>
                  <a:lnTo>
                    <a:pt x="5307361" y="1781576"/>
                  </a:lnTo>
                  <a:lnTo>
                    <a:pt x="5310602" y="1783377"/>
                  </a:lnTo>
                  <a:lnTo>
                    <a:pt x="5317806" y="1788777"/>
                  </a:lnTo>
                  <a:lnTo>
                    <a:pt x="5324649" y="1795618"/>
                  </a:lnTo>
                  <a:lnTo>
                    <a:pt x="5329691" y="1806060"/>
                  </a:lnTo>
                  <a:lnTo>
                    <a:pt x="5331492" y="1812901"/>
                  </a:lnTo>
                  <a:lnTo>
                    <a:pt x="5331492" y="1819742"/>
                  </a:lnTo>
                  <a:lnTo>
                    <a:pt x="5331492" y="1828383"/>
                  </a:lnTo>
                  <a:lnTo>
                    <a:pt x="5329691" y="1835585"/>
                  </a:lnTo>
                  <a:lnTo>
                    <a:pt x="5326450" y="1842426"/>
                  </a:lnTo>
                  <a:lnTo>
                    <a:pt x="5322848" y="1846026"/>
                  </a:lnTo>
                  <a:lnTo>
                    <a:pt x="5319607" y="1849267"/>
                  </a:lnTo>
                  <a:lnTo>
                    <a:pt x="5314204" y="1852867"/>
                  </a:lnTo>
                  <a:lnTo>
                    <a:pt x="5305560" y="1854667"/>
                  </a:lnTo>
                  <a:lnTo>
                    <a:pt x="5300518" y="1854667"/>
                  </a:lnTo>
                  <a:lnTo>
                    <a:pt x="5296916" y="1859708"/>
                  </a:lnTo>
                  <a:lnTo>
                    <a:pt x="5295115" y="1871950"/>
                  </a:lnTo>
                  <a:lnTo>
                    <a:pt x="5295115" y="1885632"/>
                  </a:lnTo>
                  <a:lnTo>
                    <a:pt x="5295115" y="1918397"/>
                  </a:lnTo>
                  <a:lnTo>
                    <a:pt x="5295115" y="1996529"/>
                  </a:lnTo>
                  <a:lnTo>
                    <a:pt x="5295115" y="2015612"/>
                  </a:lnTo>
                  <a:lnTo>
                    <a:pt x="5296916" y="2034695"/>
                  </a:lnTo>
                  <a:lnTo>
                    <a:pt x="5300518" y="2053418"/>
                  </a:lnTo>
                  <a:lnTo>
                    <a:pt x="5305560" y="2072501"/>
                  </a:lnTo>
                  <a:lnTo>
                    <a:pt x="5309162" y="2088343"/>
                  </a:lnTo>
                  <a:lnTo>
                    <a:pt x="5309162" y="2105626"/>
                  </a:lnTo>
                  <a:lnTo>
                    <a:pt x="5309162" y="2122908"/>
                  </a:lnTo>
                  <a:lnTo>
                    <a:pt x="5303759" y="2140191"/>
                  </a:lnTo>
                  <a:lnTo>
                    <a:pt x="5341937" y="2145592"/>
                  </a:lnTo>
                  <a:lnTo>
                    <a:pt x="5385157" y="2155673"/>
                  </a:lnTo>
                  <a:lnTo>
                    <a:pt x="5407847" y="2161074"/>
                  </a:lnTo>
                  <a:lnTo>
                    <a:pt x="5433779" y="2164315"/>
                  </a:lnTo>
                  <a:lnTo>
                    <a:pt x="5461512" y="2164315"/>
                  </a:lnTo>
                  <a:lnTo>
                    <a:pt x="5492846" y="2162874"/>
                  </a:lnTo>
                  <a:lnTo>
                    <a:pt x="5504732" y="2161074"/>
                  </a:lnTo>
                  <a:lnTo>
                    <a:pt x="5508333" y="2172956"/>
                  </a:lnTo>
                  <a:lnTo>
                    <a:pt x="5515177" y="2197080"/>
                  </a:lnTo>
                  <a:lnTo>
                    <a:pt x="5520219" y="2225164"/>
                  </a:lnTo>
                  <a:lnTo>
                    <a:pt x="5522020" y="2256128"/>
                  </a:lnTo>
                  <a:lnTo>
                    <a:pt x="5523821" y="2289254"/>
                  </a:lnTo>
                  <a:lnTo>
                    <a:pt x="5522020" y="2320218"/>
                  </a:lnTo>
                  <a:lnTo>
                    <a:pt x="5522020" y="2351543"/>
                  </a:lnTo>
                  <a:lnTo>
                    <a:pt x="5527422" y="2415633"/>
                  </a:lnTo>
                  <a:lnTo>
                    <a:pt x="5527422" y="2426074"/>
                  </a:lnTo>
                  <a:lnTo>
                    <a:pt x="5532465" y="2491604"/>
                  </a:lnTo>
                  <a:lnTo>
                    <a:pt x="5534265" y="2552453"/>
                  </a:lnTo>
                  <a:lnTo>
                    <a:pt x="5534265" y="2583058"/>
                  </a:lnTo>
                  <a:lnTo>
                    <a:pt x="5534265" y="2612583"/>
                  </a:lnTo>
                  <a:lnTo>
                    <a:pt x="5539308" y="2640307"/>
                  </a:lnTo>
                  <a:lnTo>
                    <a:pt x="5544710" y="2668031"/>
                  </a:lnTo>
                  <a:lnTo>
                    <a:pt x="5547952" y="2676672"/>
                  </a:lnTo>
                  <a:lnTo>
                    <a:pt x="5541108" y="2683513"/>
                  </a:lnTo>
                  <a:lnTo>
                    <a:pt x="5530664" y="2692155"/>
                  </a:lnTo>
                  <a:lnTo>
                    <a:pt x="5520219" y="2697556"/>
                  </a:lnTo>
                  <a:lnTo>
                    <a:pt x="5508333" y="2702596"/>
                  </a:lnTo>
                  <a:lnTo>
                    <a:pt x="5492846" y="2705837"/>
                  </a:lnTo>
                  <a:lnTo>
                    <a:pt x="5482401" y="2707637"/>
                  </a:lnTo>
                  <a:lnTo>
                    <a:pt x="5471957" y="2713038"/>
                  </a:lnTo>
                  <a:lnTo>
                    <a:pt x="5463313" y="2718079"/>
                  </a:lnTo>
                  <a:lnTo>
                    <a:pt x="5456109" y="2723119"/>
                  </a:lnTo>
                  <a:lnTo>
                    <a:pt x="5447465" y="2731761"/>
                  </a:lnTo>
                  <a:lnTo>
                    <a:pt x="5437021" y="2726720"/>
                  </a:lnTo>
                  <a:lnTo>
                    <a:pt x="5416491" y="2714478"/>
                  </a:lnTo>
                  <a:lnTo>
                    <a:pt x="5400644" y="2709437"/>
                  </a:lnTo>
                  <a:lnTo>
                    <a:pt x="5393801" y="2707637"/>
                  </a:lnTo>
                  <a:lnTo>
                    <a:pt x="5386958" y="2705837"/>
                  </a:lnTo>
                  <a:lnTo>
                    <a:pt x="5380114" y="2707637"/>
                  </a:lnTo>
                  <a:lnTo>
                    <a:pt x="5375072" y="2709437"/>
                  </a:lnTo>
                  <a:lnTo>
                    <a:pt x="5359225" y="2716278"/>
                  </a:lnTo>
                  <a:lnTo>
                    <a:pt x="5341937" y="2723119"/>
                  </a:lnTo>
                  <a:lnTo>
                    <a:pt x="5322848" y="2735361"/>
                  </a:lnTo>
                  <a:lnTo>
                    <a:pt x="5296916" y="2745803"/>
                  </a:lnTo>
                  <a:lnTo>
                    <a:pt x="5291514" y="2747603"/>
                  </a:lnTo>
                  <a:lnTo>
                    <a:pt x="5286471" y="2745803"/>
                  </a:lnTo>
                  <a:lnTo>
                    <a:pt x="5281429" y="2744003"/>
                  </a:lnTo>
                  <a:lnTo>
                    <a:pt x="5276026" y="2740402"/>
                  </a:lnTo>
                  <a:lnTo>
                    <a:pt x="5270984" y="2735361"/>
                  </a:lnTo>
                  <a:lnTo>
                    <a:pt x="5267382" y="2730321"/>
                  </a:lnTo>
                  <a:lnTo>
                    <a:pt x="5262340" y="2716278"/>
                  </a:lnTo>
                  <a:lnTo>
                    <a:pt x="5258738" y="2698996"/>
                  </a:lnTo>
                  <a:lnTo>
                    <a:pt x="5248294" y="2704397"/>
                  </a:lnTo>
                  <a:lnTo>
                    <a:pt x="5239650" y="2711238"/>
                  </a:lnTo>
                  <a:lnTo>
                    <a:pt x="5229565" y="2718079"/>
                  </a:lnTo>
                  <a:lnTo>
                    <a:pt x="5217319" y="2724920"/>
                  </a:lnTo>
                  <a:lnTo>
                    <a:pt x="5203633" y="2728520"/>
                  </a:lnTo>
                  <a:lnTo>
                    <a:pt x="5189587" y="2731761"/>
                  </a:lnTo>
                  <a:lnTo>
                    <a:pt x="5184544" y="2731761"/>
                  </a:lnTo>
                  <a:lnTo>
                    <a:pt x="5180943" y="2731761"/>
                  </a:lnTo>
                  <a:lnTo>
                    <a:pt x="5172299" y="2728520"/>
                  </a:lnTo>
                  <a:lnTo>
                    <a:pt x="5163655" y="2723119"/>
                  </a:lnTo>
                  <a:lnTo>
                    <a:pt x="5156451" y="2718079"/>
                  </a:lnTo>
                  <a:lnTo>
                    <a:pt x="5149608" y="2709437"/>
                  </a:lnTo>
                  <a:lnTo>
                    <a:pt x="5146007" y="2700796"/>
                  </a:lnTo>
                  <a:lnTo>
                    <a:pt x="5132320" y="2705837"/>
                  </a:lnTo>
                  <a:lnTo>
                    <a:pt x="5118634" y="2707637"/>
                  </a:lnTo>
                  <a:lnTo>
                    <a:pt x="5104588" y="2707637"/>
                  </a:lnTo>
                  <a:lnTo>
                    <a:pt x="5092702" y="2705837"/>
                  </a:lnTo>
                  <a:lnTo>
                    <a:pt x="5035796" y="2705837"/>
                  </a:lnTo>
                  <a:lnTo>
                    <a:pt x="4943954" y="2704397"/>
                  </a:lnTo>
                  <a:lnTo>
                    <a:pt x="4860755" y="2704397"/>
                  </a:lnTo>
                  <a:lnTo>
                    <a:pt x="4781159" y="2705837"/>
                  </a:lnTo>
                  <a:lnTo>
                    <a:pt x="4706604" y="2709437"/>
                  </a:lnTo>
                  <a:lnTo>
                    <a:pt x="4627008" y="2716278"/>
                  </a:lnTo>
                  <a:lnTo>
                    <a:pt x="4545610" y="2718079"/>
                  </a:lnTo>
                  <a:lnTo>
                    <a:pt x="4459170" y="2718079"/>
                  </a:lnTo>
                  <a:lnTo>
                    <a:pt x="4367328" y="2713038"/>
                  </a:lnTo>
                  <a:lnTo>
                    <a:pt x="4360485" y="2713038"/>
                  </a:lnTo>
                  <a:lnTo>
                    <a:pt x="4356883" y="2707637"/>
                  </a:lnTo>
                  <a:lnTo>
                    <a:pt x="4348239" y="2697556"/>
                  </a:lnTo>
                  <a:lnTo>
                    <a:pt x="4341396" y="2687114"/>
                  </a:lnTo>
                  <a:lnTo>
                    <a:pt x="4337795" y="2676672"/>
                  </a:lnTo>
                  <a:lnTo>
                    <a:pt x="4334193" y="2664430"/>
                  </a:lnTo>
                  <a:lnTo>
                    <a:pt x="4330951" y="2652549"/>
                  </a:lnTo>
                  <a:lnTo>
                    <a:pt x="4330951" y="2640307"/>
                  </a:lnTo>
                  <a:lnTo>
                    <a:pt x="4332752" y="2626265"/>
                  </a:lnTo>
                  <a:lnTo>
                    <a:pt x="4334193" y="2612583"/>
                  </a:lnTo>
                  <a:lnTo>
                    <a:pt x="4339595" y="2589899"/>
                  </a:lnTo>
                  <a:lnTo>
                    <a:pt x="4343197" y="2567576"/>
                  </a:lnTo>
                  <a:lnTo>
                    <a:pt x="4344638" y="2543812"/>
                  </a:lnTo>
                  <a:lnTo>
                    <a:pt x="4344638" y="2519328"/>
                  </a:lnTo>
                  <a:lnTo>
                    <a:pt x="4348239" y="2495205"/>
                  </a:lnTo>
                  <a:lnTo>
                    <a:pt x="4348239" y="2472521"/>
                  </a:lnTo>
                  <a:lnTo>
                    <a:pt x="4348239" y="2450198"/>
                  </a:lnTo>
                  <a:lnTo>
                    <a:pt x="4344638" y="2426074"/>
                  </a:lnTo>
                  <a:lnTo>
                    <a:pt x="4337795" y="2382508"/>
                  </a:lnTo>
                  <a:lnTo>
                    <a:pt x="4334193" y="2360184"/>
                  </a:lnTo>
                  <a:lnTo>
                    <a:pt x="4330951" y="2335701"/>
                  </a:lnTo>
                  <a:lnTo>
                    <a:pt x="4322307" y="2292494"/>
                  </a:lnTo>
                  <a:lnTo>
                    <a:pt x="4315104" y="2245687"/>
                  </a:lnTo>
                  <a:lnTo>
                    <a:pt x="4310062" y="2200680"/>
                  </a:lnTo>
                  <a:lnTo>
                    <a:pt x="4310062" y="2176556"/>
                  </a:lnTo>
                  <a:lnTo>
                    <a:pt x="4311863" y="2152433"/>
                  </a:lnTo>
                  <a:lnTo>
                    <a:pt x="4313663" y="2131550"/>
                  </a:lnTo>
                  <a:lnTo>
                    <a:pt x="4332752" y="2141991"/>
                  </a:lnTo>
                  <a:lnTo>
                    <a:pt x="4341396" y="2147032"/>
                  </a:lnTo>
                  <a:lnTo>
                    <a:pt x="4343197" y="2145592"/>
                  </a:lnTo>
                  <a:lnTo>
                    <a:pt x="4353642" y="2148832"/>
                  </a:lnTo>
                  <a:lnTo>
                    <a:pt x="4360485" y="2150632"/>
                  </a:lnTo>
                  <a:lnTo>
                    <a:pt x="4365527" y="2154233"/>
                  </a:lnTo>
                  <a:lnTo>
                    <a:pt x="4374171" y="2162874"/>
                  </a:lnTo>
                  <a:lnTo>
                    <a:pt x="4381375" y="2174756"/>
                  </a:lnTo>
                  <a:lnTo>
                    <a:pt x="4382815" y="2181597"/>
                  </a:lnTo>
                  <a:lnTo>
                    <a:pt x="4382815" y="2188438"/>
                  </a:lnTo>
                  <a:lnTo>
                    <a:pt x="4384616" y="2197080"/>
                  </a:lnTo>
                  <a:lnTo>
                    <a:pt x="4386417" y="2200680"/>
                  </a:lnTo>
                  <a:lnTo>
                    <a:pt x="4390019" y="2202480"/>
                  </a:lnTo>
                  <a:lnTo>
                    <a:pt x="4516437" y="2192039"/>
                  </a:lnTo>
                  <a:lnTo>
                    <a:pt x="4518238" y="2192039"/>
                  </a:lnTo>
                  <a:lnTo>
                    <a:pt x="4545610" y="2193839"/>
                  </a:lnTo>
                  <a:lnTo>
                    <a:pt x="4575144" y="2195639"/>
                  </a:lnTo>
                  <a:lnTo>
                    <a:pt x="4602877" y="2197080"/>
                  </a:lnTo>
                  <a:lnTo>
                    <a:pt x="4630609" y="2200680"/>
                  </a:lnTo>
                  <a:lnTo>
                    <a:pt x="4630609" y="2197080"/>
                  </a:lnTo>
                  <a:lnTo>
                    <a:pt x="4637452" y="2171156"/>
                  </a:lnTo>
                  <a:lnTo>
                    <a:pt x="4642855" y="2138391"/>
                  </a:lnTo>
                  <a:lnTo>
                    <a:pt x="4642855" y="2128309"/>
                  </a:lnTo>
                  <a:lnTo>
                    <a:pt x="4642855" y="2121108"/>
                  </a:lnTo>
                  <a:lnTo>
                    <a:pt x="4641054" y="2116067"/>
                  </a:lnTo>
                  <a:lnTo>
                    <a:pt x="4637452" y="2110666"/>
                  </a:lnTo>
                  <a:lnTo>
                    <a:pt x="4632410" y="2107426"/>
                  </a:lnTo>
                  <a:lnTo>
                    <a:pt x="4627008" y="2105626"/>
                  </a:lnTo>
                  <a:lnTo>
                    <a:pt x="4614762" y="2103825"/>
                  </a:lnTo>
                  <a:lnTo>
                    <a:pt x="4614762" y="2091583"/>
                  </a:lnTo>
                  <a:lnTo>
                    <a:pt x="4616563" y="2077901"/>
                  </a:lnTo>
                  <a:lnTo>
                    <a:pt x="4618364" y="2063859"/>
                  </a:lnTo>
                  <a:lnTo>
                    <a:pt x="4625207" y="2048377"/>
                  </a:lnTo>
                  <a:lnTo>
                    <a:pt x="4628808" y="2041536"/>
                  </a:lnTo>
                  <a:lnTo>
                    <a:pt x="4635652" y="2034695"/>
                  </a:lnTo>
                  <a:lnTo>
                    <a:pt x="4641054" y="2026054"/>
                  </a:lnTo>
                  <a:lnTo>
                    <a:pt x="4646096" y="2013812"/>
                  </a:lnTo>
                  <a:lnTo>
                    <a:pt x="4637452" y="1923798"/>
                  </a:lnTo>
                  <a:lnTo>
                    <a:pt x="4632410" y="1835585"/>
                  </a:lnTo>
                  <a:lnTo>
                    <a:pt x="4627008" y="1748811"/>
                  </a:lnTo>
                  <a:lnTo>
                    <a:pt x="4623766" y="1667439"/>
                  </a:lnTo>
                  <a:lnTo>
                    <a:pt x="4618364" y="1584626"/>
                  </a:lnTo>
                  <a:lnTo>
                    <a:pt x="4618364" y="1499654"/>
                  </a:lnTo>
                  <a:lnTo>
                    <a:pt x="4620165" y="1414681"/>
                  </a:lnTo>
                  <a:lnTo>
                    <a:pt x="4625207" y="1328267"/>
                  </a:lnTo>
                  <a:lnTo>
                    <a:pt x="4616563" y="1322867"/>
                  </a:lnTo>
                  <a:lnTo>
                    <a:pt x="4609720" y="1321426"/>
                  </a:lnTo>
                  <a:lnTo>
                    <a:pt x="4604677" y="1317826"/>
                  </a:lnTo>
                  <a:lnTo>
                    <a:pt x="4599275" y="1312785"/>
                  </a:lnTo>
                  <a:lnTo>
                    <a:pt x="4594233" y="1307384"/>
                  </a:lnTo>
                  <a:lnTo>
                    <a:pt x="4576584" y="1312785"/>
                  </a:lnTo>
                  <a:lnTo>
                    <a:pt x="4557856" y="1314225"/>
                  </a:lnTo>
                  <a:lnTo>
                    <a:pt x="4536966" y="1314225"/>
                  </a:lnTo>
                  <a:lnTo>
                    <a:pt x="4512835" y="1314225"/>
                  </a:lnTo>
                  <a:lnTo>
                    <a:pt x="4483302" y="1310985"/>
                  </a:lnTo>
                  <a:lnTo>
                    <a:pt x="4455569" y="1310985"/>
                  </a:lnTo>
                  <a:lnTo>
                    <a:pt x="4427836" y="1310985"/>
                  </a:lnTo>
                  <a:lnTo>
                    <a:pt x="4403705" y="1314225"/>
                  </a:lnTo>
                  <a:lnTo>
                    <a:pt x="4390019" y="1314225"/>
                  </a:lnTo>
                  <a:lnTo>
                    <a:pt x="4386417" y="1302344"/>
                  </a:lnTo>
                  <a:lnTo>
                    <a:pt x="4379574" y="1264178"/>
                  </a:lnTo>
                  <a:lnTo>
                    <a:pt x="4375972" y="1222411"/>
                  </a:lnTo>
                  <a:lnTo>
                    <a:pt x="4374171" y="1181005"/>
                  </a:lnTo>
                  <a:lnTo>
                    <a:pt x="4375972" y="1135998"/>
                  </a:lnTo>
                  <a:lnTo>
                    <a:pt x="4377773" y="1090991"/>
                  </a:lnTo>
                  <a:lnTo>
                    <a:pt x="4377773" y="1049585"/>
                  </a:lnTo>
                  <a:lnTo>
                    <a:pt x="4375972" y="1009619"/>
                  </a:lnTo>
                  <a:lnTo>
                    <a:pt x="4372731" y="974694"/>
                  </a:lnTo>
                  <a:lnTo>
                    <a:pt x="4365527" y="947330"/>
                  </a:lnTo>
                  <a:lnTo>
                    <a:pt x="4356883" y="921406"/>
                  </a:lnTo>
                  <a:lnTo>
                    <a:pt x="4350040" y="907364"/>
                  </a:lnTo>
                  <a:lnTo>
                    <a:pt x="4348239" y="891881"/>
                  </a:lnTo>
                  <a:lnTo>
                    <a:pt x="4348239" y="874599"/>
                  </a:lnTo>
                  <a:lnTo>
                    <a:pt x="4353642" y="856956"/>
                  </a:lnTo>
                  <a:lnTo>
                    <a:pt x="4358684" y="848314"/>
                  </a:lnTo>
                  <a:lnTo>
                    <a:pt x="4369129" y="848314"/>
                  </a:lnTo>
                  <a:lnTo>
                    <a:pt x="4405506" y="850115"/>
                  </a:lnTo>
                  <a:lnTo>
                    <a:pt x="4446925" y="851915"/>
                  </a:lnTo>
                  <a:lnTo>
                    <a:pt x="4488704" y="850115"/>
                  </a:lnTo>
                  <a:lnTo>
                    <a:pt x="4531924" y="848314"/>
                  </a:lnTo>
                  <a:lnTo>
                    <a:pt x="4575144" y="846874"/>
                  </a:lnTo>
                  <a:lnTo>
                    <a:pt x="4621965" y="845074"/>
                  </a:lnTo>
                  <a:lnTo>
                    <a:pt x="4668787" y="846874"/>
                  </a:lnTo>
                  <a:lnTo>
                    <a:pt x="4717049" y="848314"/>
                  </a:lnTo>
                  <a:lnTo>
                    <a:pt x="4720651" y="848314"/>
                  </a:lnTo>
                  <a:lnTo>
                    <a:pt x="4720651" y="845074"/>
                  </a:lnTo>
                  <a:lnTo>
                    <a:pt x="4722091" y="836433"/>
                  </a:lnTo>
                  <a:lnTo>
                    <a:pt x="4723892" y="831032"/>
                  </a:lnTo>
                  <a:lnTo>
                    <a:pt x="4727494" y="827791"/>
                  </a:lnTo>
                  <a:lnTo>
                    <a:pt x="4729295" y="824191"/>
                  </a:lnTo>
                  <a:lnTo>
                    <a:pt x="4736138" y="820950"/>
                  </a:lnTo>
                  <a:close/>
                  <a:moveTo>
                    <a:pt x="2290543" y="807485"/>
                  </a:moveTo>
                  <a:lnTo>
                    <a:pt x="2259226" y="830162"/>
                  </a:lnTo>
                  <a:lnTo>
                    <a:pt x="2286943" y="824763"/>
                  </a:lnTo>
                  <a:lnTo>
                    <a:pt x="2288743" y="816124"/>
                  </a:lnTo>
                  <a:close/>
                  <a:moveTo>
                    <a:pt x="1600632" y="806818"/>
                  </a:moveTo>
                  <a:lnTo>
                    <a:pt x="1597033" y="808619"/>
                  </a:lnTo>
                  <a:lnTo>
                    <a:pt x="1579760" y="817259"/>
                  </a:lnTo>
                  <a:lnTo>
                    <a:pt x="1578321" y="819059"/>
                  </a:lnTo>
                  <a:lnTo>
                    <a:pt x="1595594" y="819059"/>
                  </a:lnTo>
                  <a:close/>
                  <a:moveTo>
                    <a:pt x="2442809" y="805686"/>
                  </a:moveTo>
                  <a:lnTo>
                    <a:pt x="2435970" y="809285"/>
                  </a:lnTo>
                  <a:lnTo>
                    <a:pt x="2422333" y="818879"/>
                  </a:lnTo>
                  <a:lnTo>
                    <a:pt x="2340579" y="871557"/>
                  </a:lnTo>
                  <a:lnTo>
                    <a:pt x="2240148" y="939228"/>
                  </a:lnTo>
                  <a:lnTo>
                    <a:pt x="2240148" y="946067"/>
                  </a:lnTo>
                  <a:lnTo>
                    <a:pt x="2335179" y="880196"/>
                  </a:lnTo>
                  <a:lnTo>
                    <a:pt x="2422333" y="818879"/>
                  </a:lnTo>
                  <a:close/>
                  <a:moveTo>
                    <a:pt x="477526" y="801778"/>
                  </a:moveTo>
                  <a:lnTo>
                    <a:pt x="437942" y="830940"/>
                  </a:lnTo>
                  <a:lnTo>
                    <a:pt x="441181" y="829500"/>
                  </a:lnTo>
                  <a:lnTo>
                    <a:pt x="453416" y="825900"/>
                  </a:lnTo>
                  <a:lnTo>
                    <a:pt x="463852" y="822299"/>
                  </a:lnTo>
                  <a:lnTo>
                    <a:pt x="470689" y="813659"/>
                  </a:lnTo>
                  <a:lnTo>
                    <a:pt x="475727" y="805018"/>
                  </a:lnTo>
                  <a:close/>
                  <a:moveTo>
                    <a:pt x="2781897" y="788408"/>
                  </a:moveTo>
                  <a:lnTo>
                    <a:pt x="2716383" y="835202"/>
                  </a:lnTo>
                  <a:lnTo>
                    <a:pt x="2646909" y="880196"/>
                  </a:lnTo>
                  <a:lnTo>
                    <a:pt x="2667788" y="871557"/>
                  </a:lnTo>
                  <a:lnTo>
                    <a:pt x="2688666" y="861118"/>
                  </a:lnTo>
                  <a:lnTo>
                    <a:pt x="2717823" y="847440"/>
                  </a:lnTo>
                  <a:lnTo>
                    <a:pt x="2743741" y="831602"/>
                  </a:lnTo>
                  <a:lnTo>
                    <a:pt x="2768218" y="816124"/>
                  </a:lnTo>
                  <a:lnTo>
                    <a:pt x="2790536" y="798846"/>
                  </a:lnTo>
                  <a:lnTo>
                    <a:pt x="2790536" y="797047"/>
                  </a:lnTo>
                  <a:lnTo>
                    <a:pt x="2783697" y="788408"/>
                  </a:lnTo>
                  <a:close/>
                  <a:moveTo>
                    <a:pt x="204037" y="780897"/>
                  </a:moveTo>
                  <a:lnTo>
                    <a:pt x="148979" y="820859"/>
                  </a:lnTo>
                  <a:lnTo>
                    <a:pt x="157616" y="824100"/>
                  </a:lnTo>
                  <a:lnTo>
                    <a:pt x="162654" y="829500"/>
                  </a:lnTo>
                  <a:lnTo>
                    <a:pt x="185325" y="815459"/>
                  </a:lnTo>
                  <a:lnTo>
                    <a:pt x="205836" y="798178"/>
                  </a:lnTo>
                  <a:lnTo>
                    <a:pt x="229946" y="780897"/>
                  </a:lnTo>
                  <a:close/>
                  <a:moveTo>
                    <a:pt x="9302768" y="779463"/>
                  </a:moveTo>
                  <a:lnTo>
                    <a:pt x="9309611" y="779463"/>
                  </a:lnTo>
                  <a:lnTo>
                    <a:pt x="9316453" y="779463"/>
                  </a:lnTo>
                  <a:lnTo>
                    <a:pt x="9321855" y="781263"/>
                  </a:lnTo>
                  <a:lnTo>
                    <a:pt x="9326896" y="783063"/>
                  </a:lnTo>
                  <a:lnTo>
                    <a:pt x="9330498" y="786662"/>
                  </a:lnTo>
                  <a:lnTo>
                    <a:pt x="9335539" y="793501"/>
                  </a:lnTo>
                  <a:lnTo>
                    <a:pt x="9337340" y="795300"/>
                  </a:lnTo>
                  <a:lnTo>
                    <a:pt x="9342381" y="796740"/>
                  </a:lnTo>
                  <a:lnTo>
                    <a:pt x="9366870" y="789901"/>
                  </a:lnTo>
                  <a:lnTo>
                    <a:pt x="9394598" y="784862"/>
                  </a:lnTo>
                  <a:lnTo>
                    <a:pt x="9424128" y="783063"/>
                  </a:lnTo>
                  <a:lnTo>
                    <a:pt x="9456899" y="781263"/>
                  </a:lnTo>
                  <a:lnTo>
                    <a:pt x="9521000" y="784862"/>
                  </a:lnTo>
                  <a:lnTo>
                    <a:pt x="9586902" y="788102"/>
                  </a:lnTo>
                  <a:lnTo>
                    <a:pt x="9718345" y="800340"/>
                  </a:lnTo>
                  <a:lnTo>
                    <a:pt x="9778845" y="805379"/>
                  </a:lnTo>
                  <a:lnTo>
                    <a:pt x="9808374" y="805379"/>
                  </a:lnTo>
                  <a:lnTo>
                    <a:pt x="9839705" y="803939"/>
                  </a:lnTo>
                  <a:lnTo>
                    <a:pt x="9853389" y="800340"/>
                  </a:lnTo>
                  <a:lnTo>
                    <a:pt x="9872476" y="793501"/>
                  </a:lnTo>
                  <a:lnTo>
                    <a:pt x="9894803" y="788102"/>
                  </a:lnTo>
                  <a:lnTo>
                    <a:pt x="9910648" y="788102"/>
                  </a:lnTo>
                  <a:lnTo>
                    <a:pt x="9927934" y="789901"/>
                  </a:lnTo>
                  <a:lnTo>
                    <a:pt x="9945220" y="793501"/>
                  </a:lnTo>
                  <a:lnTo>
                    <a:pt x="9962505" y="802139"/>
                  </a:lnTo>
                  <a:lnTo>
                    <a:pt x="9969348" y="796740"/>
                  </a:lnTo>
                  <a:lnTo>
                    <a:pt x="9978350" y="791701"/>
                  </a:lnTo>
                  <a:lnTo>
                    <a:pt x="9983392" y="788102"/>
                  </a:lnTo>
                  <a:lnTo>
                    <a:pt x="9992035" y="786662"/>
                  </a:lnTo>
                  <a:lnTo>
                    <a:pt x="10005720" y="786662"/>
                  </a:lnTo>
                  <a:lnTo>
                    <a:pt x="10026606" y="789901"/>
                  </a:lnTo>
                  <a:lnTo>
                    <a:pt x="10035249" y="789901"/>
                  </a:lnTo>
                  <a:lnTo>
                    <a:pt x="10038490" y="798540"/>
                  </a:lnTo>
                  <a:lnTo>
                    <a:pt x="10045692" y="817616"/>
                  </a:lnTo>
                  <a:lnTo>
                    <a:pt x="10050734" y="838133"/>
                  </a:lnTo>
                  <a:lnTo>
                    <a:pt x="10052535" y="859009"/>
                  </a:lnTo>
                  <a:lnTo>
                    <a:pt x="10054335" y="881685"/>
                  </a:lnTo>
                  <a:lnTo>
                    <a:pt x="10054335" y="924878"/>
                  </a:lnTo>
                  <a:lnTo>
                    <a:pt x="10052535" y="945754"/>
                  </a:lnTo>
                  <a:lnTo>
                    <a:pt x="10050734" y="966270"/>
                  </a:lnTo>
                  <a:lnTo>
                    <a:pt x="10048934" y="982108"/>
                  </a:lnTo>
                  <a:lnTo>
                    <a:pt x="10080264" y="963031"/>
                  </a:lnTo>
                  <a:lnTo>
                    <a:pt x="10047133" y="993985"/>
                  </a:lnTo>
                  <a:lnTo>
                    <a:pt x="10038490" y="1053015"/>
                  </a:lnTo>
                  <a:lnTo>
                    <a:pt x="10037050" y="1072092"/>
                  </a:lnTo>
                  <a:lnTo>
                    <a:pt x="10037050" y="1092968"/>
                  </a:lnTo>
                  <a:lnTo>
                    <a:pt x="10037050" y="1111685"/>
                  </a:lnTo>
                  <a:lnTo>
                    <a:pt x="10038490" y="1130761"/>
                  </a:lnTo>
                  <a:lnTo>
                    <a:pt x="10040291" y="1158477"/>
                  </a:lnTo>
                  <a:lnTo>
                    <a:pt x="10042091" y="1181153"/>
                  </a:lnTo>
                  <a:lnTo>
                    <a:pt x="10047133" y="1202029"/>
                  </a:lnTo>
                  <a:lnTo>
                    <a:pt x="10052535" y="1222545"/>
                  </a:lnTo>
                  <a:lnTo>
                    <a:pt x="10057576" y="1234783"/>
                  </a:lnTo>
                  <a:lnTo>
                    <a:pt x="10059377" y="1246661"/>
                  </a:lnTo>
                  <a:lnTo>
                    <a:pt x="10061178" y="1258899"/>
                  </a:lnTo>
                  <a:lnTo>
                    <a:pt x="10061178" y="1272936"/>
                  </a:lnTo>
                  <a:lnTo>
                    <a:pt x="10059377" y="1284814"/>
                  </a:lnTo>
                  <a:lnTo>
                    <a:pt x="10056136" y="1298852"/>
                  </a:lnTo>
                  <a:lnTo>
                    <a:pt x="10050734" y="1312889"/>
                  </a:lnTo>
                  <a:lnTo>
                    <a:pt x="10045692" y="1328367"/>
                  </a:lnTo>
                  <a:lnTo>
                    <a:pt x="10040291" y="1337005"/>
                  </a:lnTo>
                  <a:lnTo>
                    <a:pt x="10029847" y="1337005"/>
                  </a:lnTo>
                  <a:lnTo>
                    <a:pt x="9969348" y="1331606"/>
                  </a:lnTo>
                  <a:lnTo>
                    <a:pt x="9940178" y="1331606"/>
                  </a:lnTo>
                  <a:lnTo>
                    <a:pt x="9908848" y="1331606"/>
                  </a:lnTo>
                  <a:lnTo>
                    <a:pt x="9877517" y="1335205"/>
                  </a:lnTo>
                  <a:lnTo>
                    <a:pt x="9848348" y="1335205"/>
                  </a:lnTo>
                  <a:lnTo>
                    <a:pt x="9818818" y="1333406"/>
                  </a:lnTo>
                  <a:lnTo>
                    <a:pt x="9791089" y="1330166"/>
                  </a:lnTo>
                  <a:lnTo>
                    <a:pt x="9784247" y="1343844"/>
                  </a:lnTo>
                  <a:lnTo>
                    <a:pt x="9778845" y="1356082"/>
                  </a:lnTo>
                  <a:lnTo>
                    <a:pt x="9777044" y="1359321"/>
                  </a:lnTo>
                  <a:lnTo>
                    <a:pt x="9777044" y="1362921"/>
                  </a:lnTo>
                  <a:lnTo>
                    <a:pt x="9778845" y="1364720"/>
                  </a:lnTo>
                  <a:lnTo>
                    <a:pt x="9784247" y="1367960"/>
                  </a:lnTo>
                  <a:lnTo>
                    <a:pt x="9811976" y="1381637"/>
                  </a:lnTo>
                  <a:lnTo>
                    <a:pt x="9782446" y="1395675"/>
                  </a:lnTo>
                  <a:lnTo>
                    <a:pt x="9766601" y="1404313"/>
                  </a:lnTo>
                  <a:lnTo>
                    <a:pt x="9751116" y="1416551"/>
                  </a:lnTo>
                  <a:lnTo>
                    <a:pt x="9739232" y="1430229"/>
                  </a:lnTo>
                  <a:lnTo>
                    <a:pt x="9730589" y="1447866"/>
                  </a:lnTo>
                  <a:lnTo>
                    <a:pt x="9723747" y="1466942"/>
                  </a:lnTo>
                  <a:lnTo>
                    <a:pt x="9720146" y="1485659"/>
                  </a:lnTo>
                  <a:lnTo>
                    <a:pt x="9720146" y="1504736"/>
                  </a:lnTo>
                  <a:lnTo>
                    <a:pt x="9723747" y="1523812"/>
                  </a:lnTo>
                  <a:lnTo>
                    <a:pt x="9725187" y="1532451"/>
                  </a:lnTo>
                  <a:lnTo>
                    <a:pt x="9718345" y="1539290"/>
                  </a:lnTo>
                  <a:lnTo>
                    <a:pt x="9707902" y="1549728"/>
                  </a:lnTo>
                  <a:lnTo>
                    <a:pt x="9697818" y="1561966"/>
                  </a:lnTo>
                  <a:lnTo>
                    <a:pt x="9676931" y="1587881"/>
                  </a:lnTo>
                  <a:lnTo>
                    <a:pt x="9657845" y="1620635"/>
                  </a:lnTo>
                  <a:lnTo>
                    <a:pt x="9640199" y="1656989"/>
                  </a:lnTo>
                  <a:lnTo>
                    <a:pt x="9578259" y="1791965"/>
                  </a:lnTo>
                  <a:lnTo>
                    <a:pt x="9567816" y="1811042"/>
                  </a:lnTo>
                  <a:lnTo>
                    <a:pt x="9552330" y="1856394"/>
                  </a:lnTo>
                  <a:lnTo>
                    <a:pt x="9534685" y="1897787"/>
                  </a:lnTo>
                  <a:lnTo>
                    <a:pt x="9515598" y="1942779"/>
                  </a:lnTo>
                  <a:lnTo>
                    <a:pt x="9498313" y="1984171"/>
                  </a:lnTo>
                  <a:lnTo>
                    <a:pt x="9498313" y="1996409"/>
                  </a:lnTo>
                  <a:lnTo>
                    <a:pt x="9498313" y="2003248"/>
                  </a:lnTo>
                  <a:lnTo>
                    <a:pt x="9496512" y="2010087"/>
                  </a:lnTo>
                  <a:lnTo>
                    <a:pt x="9493271" y="2017286"/>
                  </a:lnTo>
                  <a:lnTo>
                    <a:pt x="9489670" y="2022325"/>
                  </a:lnTo>
                  <a:lnTo>
                    <a:pt x="9487869" y="2027364"/>
                  </a:lnTo>
                  <a:lnTo>
                    <a:pt x="9484628" y="2030963"/>
                  </a:lnTo>
                  <a:lnTo>
                    <a:pt x="9479226" y="2034563"/>
                  </a:lnTo>
                  <a:lnTo>
                    <a:pt x="9474185" y="2037802"/>
                  </a:lnTo>
                  <a:lnTo>
                    <a:pt x="9470584" y="2048240"/>
                  </a:lnTo>
                  <a:lnTo>
                    <a:pt x="9468783" y="2060478"/>
                  </a:lnTo>
                  <a:lnTo>
                    <a:pt x="9468783" y="2096832"/>
                  </a:lnTo>
                  <a:lnTo>
                    <a:pt x="9436012" y="2129586"/>
                  </a:lnTo>
                  <a:lnTo>
                    <a:pt x="9432771" y="2136785"/>
                  </a:lnTo>
                  <a:lnTo>
                    <a:pt x="9434572" y="2141824"/>
                  </a:lnTo>
                  <a:lnTo>
                    <a:pt x="9436012" y="2152262"/>
                  </a:lnTo>
                  <a:lnTo>
                    <a:pt x="9436012" y="2162700"/>
                  </a:lnTo>
                  <a:lnTo>
                    <a:pt x="9432771" y="2172778"/>
                  </a:lnTo>
                  <a:lnTo>
                    <a:pt x="9427369" y="2179617"/>
                  </a:lnTo>
                  <a:lnTo>
                    <a:pt x="9422328" y="2185016"/>
                  </a:lnTo>
                  <a:lnTo>
                    <a:pt x="9418726" y="2185016"/>
                  </a:lnTo>
                  <a:lnTo>
                    <a:pt x="9410084" y="2191855"/>
                  </a:lnTo>
                  <a:lnTo>
                    <a:pt x="9406843" y="2207332"/>
                  </a:lnTo>
                  <a:lnTo>
                    <a:pt x="9405042" y="2226409"/>
                  </a:lnTo>
                  <a:lnTo>
                    <a:pt x="9398200" y="2254484"/>
                  </a:lnTo>
                  <a:lnTo>
                    <a:pt x="9394598" y="2268162"/>
                  </a:lnTo>
                  <a:lnTo>
                    <a:pt x="9389197" y="2278600"/>
                  </a:lnTo>
                  <a:lnTo>
                    <a:pt x="9385956" y="2285439"/>
                  </a:lnTo>
                  <a:lnTo>
                    <a:pt x="9382354" y="2290478"/>
                  </a:lnTo>
                  <a:lnTo>
                    <a:pt x="9382354" y="2297676"/>
                  </a:lnTo>
                  <a:lnTo>
                    <a:pt x="9380554" y="2302715"/>
                  </a:lnTo>
                  <a:lnTo>
                    <a:pt x="9370110" y="2326831"/>
                  </a:lnTo>
                  <a:lnTo>
                    <a:pt x="9360027" y="2349507"/>
                  </a:lnTo>
                  <a:lnTo>
                    <a:pt x="9358227" y="2352747"/>
                  </a:lnTo>
                  <a:lnTo>
                    <a:pt x="9335539" y="2398099"/>
                  </a:lnTo>
                  <a:lnTo>
                    <a:pt x="9325096" y="2424014"/>
                  </a:lnTo>
                  <a:lnTo>
                    <a:pt x="9321855" y="2437692"/>
                  </a:lnTo>
                  <a:lnTo>
                    <a:pt x="9318254" y="2449930"/>
                  </a:lnTo>
                  <a:lnTo>
                    <a:pt x="9309611" y="2479084"/>
                  </a:lnTo>
                  <a:lnTo>
                    <a:pt x="9299167" y="2512199"/>
                  </a:lnTo>
                  <a:lnTo>
                    <a:pt x="9292325" y="2529476"/>
                  </a:lnTo>
                  <a:lnTo>
                    <a:pt x="9285483" y="2546753"/>
                  </a:lnTo>
                  <a:lnTo>
                    <a:pt x="9268197" y="2579147"/>
                  </a:lnTo>
                  <a:lnTo>
                    <a:pt x="9263155" y="2594624"/>
                  </a:lnTo>
                  <a:lnTo>
                    <a:pt x="9257754" y="2606862"/>
                  </a:lnTo>
                  <a:lnTo>
                    <a:pt x="9257754" y="2617300"/>
                  </a:lnTo>
                  <a:lnTo>
                    <a:pt x="9257754" y="2627738"/>
                  </a:lnTo>
                  <a:lnTo>
                    <a:pt x="9257754" y="2633137"/>
                  </a:lnTo>
                  <a:lnTo>
                    <a:pt x="9257754" y="2639976"/>
                  </a:lnTo>
                  <a:lnTo>
                    <a:pt x="9254152" y="2645015"/>
                  </a:lnTo>
                  <a:lnTo>
                    <a:pt x="9249111" y="2650414"/>
                  </a:lnTo>
                  <a:lnTo>
                    <a:pt x="9238667" y="2653654"/>
                  </a:lnTo>
                  <a:lnTo>
                    <a:pt x="9236867" y="2652214"/>
                  </a:lnTo>
                  <a:lnTo>
                    <a:pt x="9224623" y="2684968"/>
                  </a:lnTo>
                  <a:lnTo>
                    <a:pt x="9212739" y="2715923"/>
                  </a:lnTo>
                  <a:lnTo>
                    <a:pt x="9202295" y="2738599"/>
                  </a:lnTo>
                  <a:lnTo>
                    <a:pt x="9188251" y="2771353"/>
                  </a:lnTo>
                  <a:lnTo>
                    <a:pt x="9174566" y="2804467"/>
                  </a:lnTo>
                  <a:lnTo>
                    <a:pt x="9159081" y="2847660"/>
                  </a:lnTo>
                  <a:lnTo>
                    <a:pt x="9152239" y="2869976"/>
                  </a:lnTo>
                  <a:lnTo>
                    <a:pt x="9145397" y="2892652"/>
                  </a:lnTo>
                  <a:lnTo>
                    <a:pt x="9139995" y="2916767"/>
                  </a:lnTo>
                  <a:lnTo>
                    <a:pt x="9131352" y="2939444"/>
                  </a:lnTo>
                  <a:lnTo>
                    <a:pt x="9122709" y="2961760"/>
                  </a:lnTo>
                  <a:lnTo>
                    <a:pt x="9112266" y="2985875"/>
                  </a:lnTo>
                  <a:lnTo>
                    <a:pt x="9117668" y="2987675"/>
                  </a:lnTo>
                  <a:lnTo>
                    <a:pt x="9122709" y="2991274"/>
                  </a:lnTo>
                  <a:lnTo>
                    <a:pt x="9128111" y="2994514"/>
                  </a:lnTo>
                  <a:lnTo>
                    <a:pt x="9131352" y="2998113"/>
                  </a:lnTo>
                  <a:lnTo>
                    <a:pt x="9136754" y="3003152"/>
                  </a:lnTo>
                  <a:lnTo>
                    <a:pt x="9139995" y="3015390"/>
                  </a:lnTo>
                  <a:lnTo>
                    <a:pt x="9141796" y="3032667"/>
                  </a:lnTo>
                  <a:lnTo>
                    <a:pt x="9141796" y="3046705"/>
                  </a:lnTo>
                  <a:lnTo>
                    <a:pt x="9128111" y="3046705"/>
                  </a:lnTo>
                  <a:lnTo>
                    <a:pt x="9117668" y="3048504"/>
                  </a:lnTo>
                  <a:lnTo>
                    <a:pt x="9115867" y="3050304"/>
                  </a:lnTo>
                  <a:lnTo>
                    <a:pt x="9115867" y="3051744"/>
                  </a:lnTo>
                  <a:lnTo>
                    <a:pt x="9112266" y="3058943"/>
                  </a:lnTo>
                  <a:lnTo>
                    <a:pt x="9108665" y="3063982"/>
                  </a:lnTo>
                  <a:lnTo>
                    <a:pt x="9103623" y="3067581"/>
                  </a:lnTo>
                  <a:lnTo>
                    <a:pt x="9098581" y="3070820"/>
                  </a:lnTo>
                  <a:lnTo>
                    <a:pt x="9088138" y="3074420"/>
                  </a:lnTo>
                  <a:lnTo>
                    <a:pt x="9077694" y="3076219"/>
                  </a:lnTo>
                  <a:lnTo>
                    <a:pt x="9056808" y="3129490"/>
                  </a:lnTo>
                  <a:lnTo>
                    <a:pt x="9034480" y="3179881"/>
                  </a:lnTo>
                  <a:lnTo>
                    <a:pt x="9013593" y="3224873"/>
                  </a:lnTo>
                  <a:lnTo>
                    <a:pt x="8994507" y="3264826"/>
                  </a:lnTo>
                  <a:lnTo>
                    <a:pt x="8968578" y="3314858"/>
                  </a:lnTo>
                  <a:lnTo>
                    <a:pt x="8944451" y="3363449"/>
                  </a:lnTo>
                  <a:lnTo>
                    <a:pt x="8923564" y="3411681"/>
                  </a:lnTo>
                  <a:lnTo>
                    <a:pt x="8906278" y="3458832"/>
                  </a:lnTo>
                  <a:lnTo>
                    <a:pt x="8906278" y="3463871"/>
                  </a:lnTo>
                  <a:lnTo>
                    <a:pt x="8959936" y="3463871"/>
                  </a:lnTo>
                  <a:lnTo>
                    <a:pt x="8904478" y="3491586"/>
                  </a:lnTo>
                  <a:lnTo>
                    <a:pt x="8892234" y="3500225"/>
                  </a:lnTo>
                  <a:lnTo>
                    <a:pt x="8882150" y="3508863"/>
                  </a:lnTo>
                  <a:lnTo>
                    <a:pt x="8873507" y="3520741"/>
                  </a:lnTo>
                  <a:lnTo>
                    <a:pt x="8866305" y="3532979"/>
                  </a:lnTo>
                  <a:lnTo>
                    <a:pt x="8863064" y="3539818"/>
                  </a:lnTo>
                  <a:lnTo>
                    <a:pt x="8859463" y="3545217"/>
                  </a:lnTo>
                  <a:lnTo>
                    <a:pt x="8847579" y="3562494"/>
                  </a:lnTo>
                  <a:lnTo>
                    <a:pt x="8818049" y="3605686"/>
                  </a:lnTo>
                  <a:lnTo>
                    <a:pt x="8819490" y="3611085"/>
                  </a:lnTo>
                  <a:lnTo>
                    <a:pt x="8818049" y="3616125"/>
                  </a:lnTo>
                  <a:lnTo>
                    <a:pt x="8812647" y="3626563"/>
                  </a:lnTo>
                  <a:lnTo>
                    <a:pt x="8805805" y="3633402"/>
                  </a:lnTo>
                  <a:lnTo>
                    <a:pt x="8800403" y="3640240"/>
                  </a:lnTo>
                  <a:lnTo>
                    <a:pt x="8793561" y="3645639"/>
                  </a:lnTo>
                  <a:lnTo>
                    <a:pt x="8786719" y="3648879"/>
                  </a:lnTo>
                  <a:lnTo>
                    <a:pt x="8781317" y="3650679"/>
                  </a:lnTo>
                  <a:lnTo>
                    <a:pt x="8767632" y="3652478"/>
                  </a:lnTo>
                  <a:lnTo>
                    <a:pt x="8757189" y="3650679"/>
                  </a:lnTo>
                  <a:lnTo>
                    <a:pt x="8743505" y="3648879"/>
                  </a:lnTo>
                  <a:lnTo>
                    <a:pt x="8729820" y="3647439"/>
                  </a:lnTo>
                  <a:lnTo>
                    <a:pt x="8703531" y="3647439"/>
                  </a:lnTo>
                  <a:lnTo>
                    <a:pt x="8615302" y="3637001"/>
                  </a:lnTo>
                  <a:lnTo>
                    <a:pt x="8603058" y="3637001"/>
                  </a:lnTo>
                  <a:lnTo>
                    <a:pt x="8577130" y="3635201"/>
                  </a:lnTo>
                  <a:lnTo>
                    <a:pt x="8551201" y="3635201"/>
                  </a:lnTo>
                  <a:lnTo>
                    <a:pt x="8497544" y="3640240"/>
                  </a:lnTo>
                  <a:lnTo>
                    <a:pt x="8487100" y="3640240"/>
                  </a:lnTo>
                  <a:lnTo>
                    <a:pt x="8476657" y="3642040"/>
                  </a:lnTo>
                  <a:lnTo>
                    <a:pt x="8459371" y="3647439"/>
                  </a:lnTo>
                  <a:lnTo>
                    <a:pt x="8447487" y="3648879"/>
                  </a:lnTo>
                  <a:lnTo>
                    <a:pt x="8435243" y="3650679"/>
                  </a:lnTo>
                  <a:lnTo>
                    <a:pt x="8424800" y="3648879"/>
                  </a:lnTo>
                  <a:lnTo>
                    <a:pt x="8416157" y="3647439"/>
                  </a:lnTo>
                  <a:lnTo>
                    <a:pt x="8384827" y="3645639"/>
                  </a:lnTo>
                  <a:lnTo>
                    <a:pt x="8355297" y="3642040"/>
                  </a:lnTo>
                  <a:lnTo>
                    <a:pt x="8343413" y="3640240"/>
                  </a:lnTo>
                  <a:lnTo>
                    <a:pt x="8321086" y="3635201"/>
                  </a:lnTo>
                  <a:lnTo>
                    <a:pt x="8298399" y="3630162"/>
                  </a:lnTo>
                  <a:lnTo>
                    <a:pt x="8276071" y="3624763"/>
                  </a:lnTo>
                  <a:lnTo>
                    <a:pt x="8249783" y="3619724"/>
                  </a:lnTo>
                  <a:lnTo>
                    <a:pt x="8225655" y="3617924"/>
                  </a:lnTo>
                  <a:lnTo>
                    <a:pt x="8215211" y="3619724"/>
                  </a:lnTo>
                  <a:lnTo>
                    <a:pt x="8202967" y="3617924"/>
                  </a:lnTo>
                  <a:lnTo>
                    <a:pt x="8189283" y="3614325"/>
                  </a:lnTo>
                  <a:lnTo>
                    <a:pt x="8173798" y="3607486"/>
                  </a:lnTo>
                  <a:lnTo>
                    <a:pt x="8166955" y="3604247"/>
                  </a:lnTo>
                  <a:lnTo>
                    <a:pt x="8166955" y="3595248"/>
                  </a:lnTo>
                  <a:lnTo>
                    <a:pt x="8166955" y="3489787"/>
                  </a:lnTo>
                  <a:lnTo>
                    <a:pt x="8168756" y="3439396"/>
                  </a:lnTo>
                  <a:lnTo>
                    <a:pt x="8170196" y="3387565"/>
                  </a:lnTo>
                  <a:lnTo>
                    <a:pt x="8170196" y="3339333"/>
                  </a:lnTo>
                  <a:lnTo>
                    <a:pt x="8166955" y="3290742"/>
                  </a:lnTo>
                  <a:lnTo>
                    <a:pt x="8163354" y="3243950"/>
                  </a:lnTo>
                  <a:lnTo>
                    <a:pt x="8158313" y="3195718"/>
                  </a:lnTo>
                  <a:lnTo>
                    <a:pt x="8158313" y="3183481"/>
                  </a:lnTo>
                  <a:lnTo>
                    <a:pt x="8168756" y="3179881"/>
                  </a:lnTo>
                  <a:lnTo>
                    <a:pt x="8186042" y="3174842"/>
                  </a:lnTo>
                  <a:lnTo>
                    <a:pt x="8201527" y="3171243"/>
                  </a:lnTo>
                  <a:lnTo>
                    <a:pt x="8218812" y="3169443"/>
                  </a:lnTo>
                  <a:lnTo>
                    <a:pt x="8236098" y="3171243"/>
                  </a:lnTo>
                  <a:lnTo>
                    <a:pt x="8246542" y="3173042"/>
                  </a:lnTo>
                  <a:lnTo>
                    <a:pt x="8258425" y="3174842"/>
                  </a:lnTo>
                  <a:lnTo>
                    <a:pt x="8270669" y="3173042"/>
                  </a:lnTo>
                  <a:lnTo>
                    <a:pt x="8282913" y="3171243"/>
                  </a:lnTo>
                  <a:lnTo>
                    <a:pt x="8296598" y="3171243"/>
                  </a:lnTo>
                  <a:lnTo>
                    <a:pt x="8307041" y="3169443"/>
                  </a:lnTo>
                  <a:lnTo>
                    <a:pt x="8315684" y="3166204"/>
                  </a:lnTo>
                  <a:lnTo>
                    <a:pt x="8322526" y="3162604"/>
                  </a:lnTo>
                  <a:lnTo>
                    <a:pt x="8341613" y="3152166"/>
                  </a:lnTo>
                  <a:lnTo>
                    <a:pt x="8353857" y="3147127"/>
                  </a:lnTo>
                  <a:lnTo>
                    <a:pt x="8369342" y="3141728"/>
                  </a:lnTo>
                  <a:lnTo>
                    <a:pt x="8379785" y="3139928"/>
                  </a:lnTo>
                  <a:lnTo>
                    <a:pt x="8424800" y="3134889"/>
                  </a:lnTo>
                  <a:lnTo>
                    <a:pt x="8466214" y="3133089"/>
                  </a:lnTo>
                  <a:lnTo>
                    <a:pt x="8485300" y="3131290"/>
                  </a:lnTo>
                  <a:lnTo>
                    <a:pt x="8506187" y="3128050"/>
                  </a:lnTo>
                  <a:lnTo>
                    <a:pt x="8523472" y="3121212"/>
                  </a:lnTo>
                  <a:lnTo>
                    <a:pt x="8540758" y="3110773"/>
                  </a:lnTo>
                  <a:lnTo>
                    <a:pt x="8551201" y="3102135"/>
                  </a:lnTo>
                  <a:lnTo>
                    <a:pt x="8559844" y="3093496"/>
                  </a:lnTo>
                  <a:lnTo>
                    <a:pt x="8565246" y="3086658"/>
                  </a:lnTo>
                  <a:lnTo>
                    <a:pt x="8568487" y="3079459"/>
                  </a:lnTo>
                  <a:lnTo>
                    <a:pt x="8573889" y="3070820"/>
                  </a:lnTo>
                  <a:lnTo>
                    <a:pt x="8580731" y="3062182"/>
                  </a:lnTo>
                  <a:lnTo>
                    <a:pt x="8591175" y="3051744"/>
                  </a:lnTo>
                  <a:lnTo>
                    <a:pt x="8608460" y="3043105"/>
                  </a:lnTo>
                  <a:lnTo>
                    <a:pt x="8653475" y="2903090"/>
                  </a:lnTo>
                  <a:lnTo>
                    <a:pt x="8658517" y="2889052"/>
                  </a:lnTo>
                  <a:lnTo>
                    <a:pt x="8665359" y="2869976"/>
                  </a:lnTo>
                  <a:lnTo>
                    <a:pt x="8668960" y="2849459"/>
                  </a:lnTo>
                  <a:lnTo>
                    <a:pt x="8672561" y="2830383"/>
                  </a:lnTo>
                  <a:lnTo>
                    <a:pt x="8675802" y="2811306"/>
                  </a:lnTo>
                  <a:lnTo>
                    <a:pt x="8675802" y="2792229"/>
                  </a:lnTo>
                  <a:lnTo>
                    <a:pt x="8675802" y="2771353"/>
                  </a:lnTo>
                  <a:lnTo>
                    <a:pt x="8675802" y="2752276"/>
                  </a:lnTo>
                  <a:lnTo>
                    <a:pt x="8672561" y="2734999"/>
                  </a:lnTo>
                  <a:lnTo>
                    <a:pt x="8668960" y="2714123"/>
                  </a:lnTo>
                  <a:lnTo>
                    <a:pt x="8663918" y="2693607"/>
                  </a:lnTo>
                  <a:lnTo>
                    <a:pt x="8654916" y="2669491"/>
                  </a:lnTo>
                  <a:lnTo>
                    <a:pt x="8644472" y="2643216"/>
                  </a:lnTo>
                  <a:lnTo>
                    <a:pt x="8630788" y="2619100"/>
                  </a:lnTo>
                  <a:lnTo>
                    <a:pt x="8618904" y="2593184"/>
                  </a:lnTo>
                  <a:lnTo>
                    <a:pt x="8608460" y="2567269"/>
                  </a:lnTo>
                  <a:lnTo>
                    <a:pt x="8598017" y="2541713"/>
                  </a:lnTo>
                  <a:lnTo>
                    <a:pt x="8561645" y="2439491"/>
                  </a:lnTo>
                  <a:lnTo>
                    <a:pt x="8521672" y="2335470"/>
                  </a:lnTo>
                  <a:lnTo>
                    <a:pt x="8476657" y="2228209"/>
                  </a:lnTo>
                  <a:lnTo>
                    <a:pt x="8426600" y="2112309"/>
                  </a:lnTo>
                  <a:lnTo>
                    <a:pt x="8332970" y="1899226"/>
                  </a:lnTo>
                  <a:lnTo>
                    <a:pt x="8286515" y="1793765"/>
                  </a:lnTo>
                  <a:lnTo>
                    <a:pt x="8242940" y="1686504"/>
                  </a:lnTo>
                  <a:lnTo>
                    <a:pt x="8230696" y="1648350"/>
                  </a:lnTo>
                  <a:lnTo>
                    <a:pt x="8223854" y="1627834"/>
                  </a:lnTo>
                  <a:lnTo>
                    <a:pt x="8217012" y="1608757"/>
                  </a:lnTo>
                  <a:lnTo>
                    <a:pt x="8182440" y="1542889"/>
                  </a:lnTo>
                  <a:lnTo>
                    <a:pt x="8160113" y="1496097"/>
                  </a:lnTo>
                  <a:lnTo>
                    <a:pt x="8135625" y="1451105"/>
                  </a:lnTo>
                  <a:lnTo>
                    <a:pt x="8123381" y="1430229"/>
                  </a:lnTo>
                  <a:lnTo>
                    <a:pt x="8106095" y="1402514"/>
                  </a:lnTo>
                  <a:lnTo>
                    <a:pt x="8090610" y="1376598"/>
                  </a:lnTo>
                  <a:lnTo>
                    <a:pt x="8075125" y="1350683"/>
                  </a:lnTo>
                  <a:lnTo>
                    <a:pt x="8062881" y="1324767"/>
                  </a:lnTo>
                  <a:lnTo>
                    <a:pt x="8031911" y="1324767"/>
                  </a:lnTo>
                  <a:lnTo>
                    <a:pt x="8021468" y="1326567"/>
                  </a:lnTo>
                  <a:lnTo>
                    <a:pt x="8012825" y="1328367"/>
                  </a:lnTo>
                  <a:lnTo>
                    <a:pt x="8000581" y="1331606"/>
                  </a:lnTo>
                  <a:lnTo>
                    <a:pt x="7983295" y="1338805"/>
                  </a:lnTo>
                  <a:lnTo>
                    <a:pt x="7939721" y="1357522"/>
                  </a:lnTo>
                  <a:lnTo>
                    <a:pt x="7932878" y="1359321"/>
                  </a:lnTo>
                  <a:lnTo>
                    <a:pt x="7924236" y="1357522"/>
                  </a:lnTo>
                  <a:lnTo>
                    <a:pt x="7917393" y="1356082"/>
                  </a:lnTo>
                  <a:lnTo>
                    <a:pt x="7912352" y="1352482"/>
                  </a:lnTo>
                  <a:lnTo>
                    <a:pt x="7905509" y="1348883"/>
                  </a:lnTo>
                  <a:lnTo>
                    <a:pt x="7901908" y="1343844"/>
                  </a:lnTo>
                  <a:lnTo>
                    <a:pt x="7898307" y="1337005"/>
                  </a:lnTo>
                  <a:lnTo>
                    <a:pt x="7896867" y="1330166"/>
                  </a:lnTo>
                  <a:lnTo>
                    <a:pt x="7896867" y="1321528"/>
                  </a:lnTo>
                  <a:lnTo>
                    <a:pt x="7895066" y="1319728"/>
                  </a:lnTo>
                  <a:lnTo>
                    <a:pt x="7893265" y="1317929"/>
                  </a:lnTo>
                  <a:lnTo>
                    <a:pt x="7888224" y="1317929"/>
                  </a:lnTo>
                  <a:lnTo>
                    <a:pt x="7874179" y="1316129"/>
                  </a:lnTo>
                  <a:lnTo>
                    <a:pt x="7861935" y="1314329"/>
                  </a:lnTo>
                  <a:lnTo>
                    <a:pt x="7850051" y="1316129"/>
                  </a:lnTo>
                  <a:lnTo>
                    <a:pt x="7839608" y="1317929"/>
                  </a:lnTo>
                  <a:lnTo>
                    <a:pt x="7790992" y="1328367"/>
                  </a:lnTo>
                  <a:lnTo>
                    <a:pt x="7785950" y="1330166"/>
                  </a:lnTo>
                  <a:lnTo>
                    <a:pt x="7782349" y="1328367"/>
                  </a:lnTo>
                  <a:lnTo>
                    <a:pt x="7761462" y="1319728"/>
                  </a:lnTo>
                  <a:lnTo>
                    <a:pt x="7740935" y="1307490"/>
                  </a:lnTo>
                  <a:lnTo>
                    <a:pt x="7700962" y="1279775"/>
                  </a:lnTo>
                  <a:lnTo>
                    <a:pt x="7700962" y="1271137"/>
                  </a:lnTo>
                  <a:lnTo>
                    <a:pt x="7711406" y="1091168"/>
                  </a:lnTo>
                  <a:lnTo>
                    <a:pt x="7718248" y="993985"/>
                  </a:lnTo>
                  <a:lnTo>
                    <a:pt x="7721849" y="945754"/>
                  </a:lnTo>
                  <a:lnTo>
                    <a:pt x="7726891" y="895723"/>
                  </a:lnTo>
                  <a:lnTo>
                    <a:pt x="7728691" y="878086"/>
                  </a:lnTo>
                  <a:lnTo>
                    <a:pt x="7745977" y="883485"/>
                  </a:lnTo>
                  <a:lnTo>
                    <a:pt x="7754620" y="886724"/>
                  </a:lnTo>
                  <a:lnTo>
                    <a:pt x="7760022" y="890324"/>
                  </a:lnTo>
                  <a:lnTo>
                    <a:pt x="7765063" y="895723"/>
                  </a:lnTo>
                  <a:lnTo>
                    <a:pt x="7768664" y="902561"/>
                  </a:lnTo>
                  <a:lnTo>
                    <a:pt x="7784150" y="873047"/>
                  </a:lnTo>
                  <a:lnTo>
                    <a:pt x="7796033" y="843532"/>
                  </a:lnTo>
                  <a:lnTo>
                    <a:pt x="7797834" y="836693"/>
                  </a:lnTo>
                  <a:lnTo>
                    <a:pt x="7804676" y="834893"/>
                  </a:lnTo>
                  <a:lnTo>
                    <a:pt x="7829164" y="828055"/>
                  </a:lnTo>
                  <a:lnTo>
                    <a:pt x="7855093" y="822655"/>
                  </a:lnTo>
                  <a:lnTo>
                    <a:pt x="7881021" y="817616"/>
                  </a:lnTo>
                  <a:lnTo>
                    <a:pt x="7905509" y="814017"/>
                  </a:lnTo>
                  <a:lnTo>
                    <a:pt x="7932878" y="812577"/>
                  </a:lnTo>
                  <a:lnTo>
                    <a:pt x="7958807" y="810778"/>
                  </a:lnTo>
                  <a:lnTo>
                    <a:pt x="7985096" y="810778"/>
                  </a:lnTo>
                  <a:lnTo>
                    <a:pt x="8012825" y="810778"/>
                  </a:lnTo>
                  <a:lnTo>
                    <a:pt x="8066482" y="815817"/>
                  </a:lnTo>
                  <a:lnTo>
                    <a:pt x="8118339" y="817616"/>
                  </a:lnTo>
                  <a:lnTo>
                    <a:pt x="8171997" y="815817"/>
                  </a:lnTo>
                  <a:lnTo>
                    <a:pt x="8223854" y="810778"/>
                  </a:lnTo>
                  <a:lnTo>
                    <a:pt x="8281113" y="810778"/>
                  </a:lnTo>
                  <a:lnTo>
                    <a:pt x="8310643" y="808978"/>
                  </a:lnTo>
                  <a:lnTo>
                    <a:pt x="8341613" y="807178"/>
                  </a:lnTo>
                  <a:lnTo>
                    <a:pt x="8372943" y="805379"/>
                  </a:lnTo>
                  <a:lnTo>
                    <a:pt x="8403913" y="803939"/>
                  </a:lnTo>
                  <a:lnTo>
                    <a:pt x="8466214" y="803939"/>
                  </a:lnTo>
                  <a:lnTo>
                    <a:pt x="8485300" y="803939"/>
                  </a:lnTo>
                  <a:lnTo>
                    <a:pt x="8502585" y="802139"/>
                  </a:lnTo>
                  <a:lnTo>
                    <a:pt x="8538957" y="796740"/>
                  </a:lnTo>
                  <a:lnTo>
                    <a:pt x="8556603" y="795300"/>
                  </a:lnTo>
                  <a:lnTo>
                    <a:pt x="8575689" y="793501"/>
                  </a:lnTo>
                  <a:lnTo>
                    <a:pt x="8594416" y="795300"/>
                  </a:lnTo>
                  <a:lnTo>
                    <a:pt x="8615302" y="796740"/>
                  </a:lnTo>
                  <a:lnTo>
                    <a:pt x="8627546" y="796740"/>
                  </a:lnTo>
                  <a:lnTo>
                    <a:pt x="8634389" y="798540"/>
                  </a:lnTo>
                  <a:lnTo>
                    <a:pt x="8641231" y="802139"/>
                  </a:lnTo>
                  <a:lnTo>
                    <a:pt x="8649874" y="803939"/>
                  </a:lnTo>
                  <a:lnTo>
                    <a:pt x="8658517" y="803939"/>
                  </a:lnTo>
                  <a:lnTo>
                    <a:pt x="8694889" y="810778"/>
                  </a:lnTo>
                  <a:lnTo>
                    <a:pt x="8729820" y="815817"/>
                  </a:lnTo>
                  <a:lnTo>
                    <a:pt x="8764031" y="815817"/>
                  </a:lnTo>
                  <a:lnTo>
                    <a:pt x="8798963" y="815817"/>
                  </a:lnTo>
                  <a:lnTo>
                    <a:pt x="8837135" y="812577"/>
                  </a:lnTo>
                  <a:lnTo>
                    <a:pt x="8869906" y="812577"/>
                  </a:lnTo>
                  <a:lnTo>
                    <a:pt x="8900876" y="814017"/>
                  </a:lnTo>
                  <a:lnTo>
                    <a:pt x="8930406" y="819416"/>
                  </a:lnTo>
                  <a:lnTo>
                    <a:pt x="8942650" y="821216"/>
                  </a:lnTo>
                  <a:lnTo>
                    <a:pt x="8942650" y="833094"/>
                  </a:lnTo>
                  <a:lnTo>
                    <a:pt x="8944451" y="969870"/>
                  </a:lnTo>
                  <a:lnTo>
                    <a:pt x="8944451" y="1035738"/>
                  </a:lnTo>
                  <a:lnTo>
                    <a:pt x="8945891" y="1096207"/>
                  </a:lnTo>
                  <a:lnTo>
                    <a:pt x="8945891" y="1125722"/>
                  </a:lnTo>
                  <a:lnTo>
                    <a:pt x="8944451" y="1155237"/>
                  </a:lnTo>
                  <a:lnTo>
                    <a:pt x="8940850" y="1184752"/>
                  </a:lnTo>
                  <a:lnTo>
                    <a:pt x="8935448" y="1212107"/>
                  </a:lnTo>
                  <a:lnTo>
                    <a:pt x="8930406" y="1239822"/>
                  </a:lnTo>
                  <a:lnTo>
                    <a:pt x="8923564" y="1267537"/>
                  </a:lnTo>
                  <a:lnTo>
                    <a:pt x="8914921" y="1293813"/>
                  </a:lnTo>
                  <a:lnTo>
                    <a:pt x="8904478" y="1319728"/>
                  </a:lnTo>
                  <a:lnTo>
                    <a:pt x="8902677" y="1322968"/>
                  </a:lnTo>
                  <a:lnTo>
                    <a:pt x="8899436" y="1326567"/>
                  </a:lnTo>
                  <a:lnTo>
                    <a:pt x="8885391" y="1335205"/>
                  </a:lnTo>
                  <a:lnTo>
                    <a:pt x="8871707" y="1340245"/>
                  </a:lnTo>
                  <a:lnTo>
                    <a:pt x="8856222" y="1342044"/>
                  </a:lnTo>
                  <a:lnTo>
                    <a:pt x="8842177" y="1340245"/>
                  </a:lnTo>
                  <a:lnTo>
                    <a:pt x="8821290" y="1337005"/>
                  </a:lnTo>
                  <a:lnTo>
                    <a:pt x="8807606" y="1335205"/>
                  </a:lnTo>
                  <a:lnTo>
                    <a:pt x="8795362" y="1331606"/>
                  </a:lnTo>
                  <a:lnTo>
                    <a:pt x="8778076" y="1330166"/>
                  </a:lnTo>
                  <a:lnTo>
                    <a:pt x="8762591" y="1328367"/>
                  </a:lnTo>
                  <a:lnTo>
                    <a:pt x="8758990" y="1330166"/>
                  </a:lnTo>
                  <a:lnTo>
                    <a:pt x="8753948" y="1331606"/>
                  </a:lnTo>
                  <a:lnTo>
                    <a:pt x="8746746" y="1338805"/>
                  </a:lnTo>
                  <a:lnTo>
                    <a:pt x="8769433" y="1392075"/>
                  </a:lnTo>
                  <a:lnTo>
                    <a:pt x="8789960" y="1447866"/>
                  </a:lnTo>
                  <a:lnTo>
                    <a:pt x="8804004" y="1480620"/>
                  </a:lnTo>
                  <a:lnTo>
                    <a:pt x="8824891" y="1553327"/>
                  </a:lnTo>
                  <a:lnTo>
                    <a:pt x="8849019" y="1632873"/>
                  </a:lnTo>
                  <a:lnTo>
                    <a:pt x="8876748" y="1705580"/>
                  </a:lnTo>
                  <a:lnTo>
                    <a:pt x="8892234" y="1740134"/>
                  </a:lnTo>
                  <a:lnTo>
                    <a:pt x="8907718" y="1776488"/>
                  </a:lnTo>
                  <a:lnTo>
                    <a:pt x="8935448" y="1842356"/>
                  </a:lnTo>
                  <a:lnTo>
                    <a:pt x="8964977" y="1907865"/>
                  </a:lnTo>
                  <a:lnTo>
                    <a:pt x="8982623" y="1895987"/>
                  </a:lnTo>
                  <a:lnTo>
                    <a:pt x="8998108" y="1882309"/>
                  </a:lnTo>
                  <a:lnTo>
                    <a:pt x="9008552" y="1868272"/>
                  </a:lnTo>
                  <a:lnTo>
                    <a:pt x="9015394" y="1852795"/>
                  </a:lnTo>
                  <a:lnTo>
                    <a:pt x="9018635" y="1842356"/>
                  </a:lnTo>
                  <a:lnTo>
                    <a:pt x="9022236" y="1826879"/>
                  </a:lnTo>
                  <a:lnTo>
                    <a:pt x="9029078" y="1809242"/>
                  </a:lnTo>
                  <a:lnTo>
                    <a:pt x="9039522" y="1790166"/>
                  </a:lnTo>
                  <a:lnTo>
                    <a:pt x="9049965" y="1762810"/>
                  </a:lnTo>
                  <a:lnTo>
                    <a:pt x="9060409" y="1730056"/>
                  </a:lnTo>
                  <a:lnTo>
                    <a:pt x="9070492" y="1700541"/>
                  </a:lnTo>
                  <a:lnTo>
                    <a:pt x="9079495" y="1674266"/>
                  </a:lnTo>
                  <a:lnTo>
                    <a:pt x="9082736" y="1658789"/>
                  </a:lnTo>
                  <a:lnTo>
                    <a:pt x="9088138" y="1643311"/>
                  </a:lnTo>
                  <a:lnTo>
                    <a:pt x="9098581" y="1615596"/>
                  </a:lnTo>
                  <a:lnTo>
                    <a:pt x="9112266" y="1584642"/>
                  </a:lnTo>
                  <a:lnTo>
                    <a:pt x="9129552" y="1553327"/>
                  </a:lnTo>
                  <a:lnTo>
                    <a:pt x="9143596" y="1527052"/>
                  </a:lnTo>
                  <a:lnTo>
                    <a:pt x="9154040" y="1499697"/>
                  </a:lnTo>
                  <a:lnTo>
                    <a:pt x="9159081" y="1494298"/>
                  </a:lnTo>
                  <a:lnTo>
                    <a:pt x="9155480" y="1487459"/>
                  </a:lnTo>
                  <a:lnTo>
                    <a:pt x="9154040" y="1480620"/>
                  </a:lnTo>
                  <a:lnTo>
                    <a:pt x="9154040" y="1468382"/>
                  </a:lnTo>
                  <a:lnTo>
                    <a:pt x="9154040" y="1463343"/>
                  </a:lnTo>
                  <a:lnTo>
                    <a:pt x="9155480" y="1459744"/>
                  </a:lnTo>
                  <a:lnTo>
                    <a:pt x="9172766" y="1430229"/>
                  </a:lnTo>
                  <a:lnTo>
                    <a:pt x="9190051" y="1400714"/>
                  </a:lnTo>
                  <a:lnTo>
                    <a:pt x="9196894" y="1385237"/>
                  </a:lnTo>
                  <a:lnTo>
                    <a:pt x="9204096" y="1367960"/>
                  </a:lnTo>
                  <a:lnTo>
                    <a:pt x="9198694" y="1362921"/>
                  </a:lnTo>
                  <a:lnTo>
                    <a:pt x="9191852" y="1356082"/>
                  </a:lnTo>
                  <a:lnTo>
                    <a:pt x="9188251" y="1348883"/>
                  </a:lnTo>
                  <a:lnTo>
                    <a:pt x="9185010" y="1342044"/>
                  </a:lnTo>
                  <a:lnTo>
                    <a:pt x="9181408" y="1337005"/>
                  </a:lnTo>
                  <a:lnTo>
                    <a:pt x="9176367" y="1337005"/>
                  </a:lnTo>
                  <a:lnTo>
                    <a:pt x="9165923" y="1337005"/>
                  </a:lnTo>
                  <a:lnTo>
                    <a:pt x="9155480" y="1338805"/>
                  </a:lnTo>
                  <a:lnTo>
                    <a:pt x="9141796" y="1342044"/>
                  </a:lnTo>
                  <a:lnTo>
                    <a:pt x="9131352" y="1347443"/>
                  </a:lnTo>
                  <a:lnTo>
                    <a:pt x="9120909" y="1347443"/>
                  </a:lnTo>
                  <a:lnTo>
                    <a:pt x="9110465" y="1347443"/>
                  </a:lnTo>
                  <a:lnTo>
                    <a:pt x="9101822" y="1342044"/>
                  </a:lnTo>
                  <a:lnTo>
                    <a:pt x="9100022" y="1347443"/>
                  </a:lnTo>
                  <a:lnTo>
                    <a:pt x="9100022" y="1352482"/>
                  </a:lnTo>
                  <a:lnTo>
                    <a:pt x="9093180" y="1364720"/>
                  </a:lnTo>
                  <a:lnTo>
                    <a:pt x="9089578" y="1369759"/>
                  </a:lnTo>
                  <a:lnTo>
                    <a:pt x="9084537" y="1372999"/>
                  </a:lnTo>
                  <a:lnTo>
                    <a:pt x="9079495" y="1376598"/>
                  </a:lnTo>
                  <a:lnTo>
                    <a:pt x="9074093" y="1380198"/>
                  </a:lnTo>
                  <a:lnTo>
                    <a:pt x="9060409" y="1381637"/>
                  </a:lnTo>
                  <a:lnTo>
                    <a:pt x="9051766" y="1380198"/>
                  </a:lnTo>
                  <a:lnTo>
                    <a:pt x="9041322" y="1376598"/>
                  </a:lnTo>
                  <a:lnTo>
                    <a:pt x="9030879" y="1371559"/>
                  </a:lnTo>
                  <a:lnTo>
                    <a:pt x="9022236" y="1364720"/>
                  </a:lnTo>
                  <a:lnTo>
                    <a:pt x="9013593" y="1354282"/>
                  </a:lnTo>
                  <a:lnTo>
                    <a:pt x="9006751" y="1338805"/>
                  </a:lnTo>
                  <a:lnTo>
                    <a:pt x="9004950" y="1330166"/>
                  </a:lnTo>
                  <a:lnTo>
                    <a:pt x="9003150" y="1321528"/>
                  </a:lnTo>
                  <a:lnTo>
                    <a:pt x="9003150" y="1309290"/>
                  </a:lnTo>
                  <a:lnTo>
                    <a:pt x="9003150" y="1297052"/>
                  </a:lnTo>
                  <a:lnTo>
                    <a:pt x="9004950" y="1269337"/>
                  </a:lnTo>
                  <a:lnTo>
                    <a:pt x="9006751" y="1241622"/>
                  </a:lnTo>
                  <a:lnTo>
                    <a:pt x="9006751" y="1189791"/>
                  </a:lnTo>
                  <a:lnTo>
                    <a:pt x="9006751" y="1094408"/>
                  </a:lnTo>
                  <a:lnTo>
                    <a:pt x="9004950" y="1047976"/>
                  </a:lnTo>
                  <a:lnTo>
                    <a:pt x="9003150" y="999384"/>
                  </a:lnTo>
                  <a:lnTo>
                    <a:pt x="9001710" y="952593"/>
                  </a:lnTo>
                  <a:lnTo>
                    <a:pt x="8999909" y="905801"/>
                  </a:lnTo>
                  <a:lnTo>
                    <a:pt x="8999909" y="819416"/>
                  </a:lnTo>
                  <a:lnTo>
                    <a:pt x="8999909" y="798540"/>
                  </a:lnTo>
                  <a:lnTo>
                    <a:pt x="9018635" y="803939"/>
                  </a:lnTo>
                  <a:lnTo>
                    <a:pt x="9029078" y="808978"/>
                  </a:lnTo>
                  <a:lnTo>
                    <a:pt x="9037721" y="814017"/>
                  </a:lnTo>
                  <a:lnTo>
                    <a:pt x="9046364" y="819416"/>
                  </a:lnTo>
                  <a:lnTo>
                    <a:pt x="9055007" y="826255"/>
                  </a:lnTo>
                  <a:lnTo>
                    <a:pt x="9058608" y="833094"/>
                  </a:lnTo>
                  <a:lnTo>
                    <a:pt x="9061849" y="838133"/>
                  </a:lnTo>
                  <a:lnTo>
                    <a:pt x="9065450" y="843532"/>
                  </a:lnTo>
                  <a:lnTo>
                    <a:pt x="9091379" y="833094"/>
                  </a:lnTo>
                  <a:lnTo>
                    <a:pt x="9119108" y="824455"/>
                  </a:lnTo>
                  <a:lnTo>
                    <a:pt x="9150438" y="819416"/>
                  </a:lnTo>
                  <a:lnTo>
                    <a:pt x="9181408" y="815817"/>
                  </a:lnTo>
                  <a:lnTo>
                    <a:pt x="9212739" y="810778"/>
                  </a:lnTo>
                  <a:lnTo>
                    <a:pt x="9240468" y="803939"/>
                  </a:lnTo>
                  <a:lnTo>
                    <a:pt x="9268197" y="795300"/>
                  </a:lnTo>
                  <a:lnTo>
                    <a:pt x="9292325" y="783063"/>
                  </a:lnTo>
                  <a:close/>
                  <a:moveTo>
                    <a:pt x="524307" y="769015"/>
                  </a:moveTo>
                  <a:lnTo>
                    <a:pt x="515671" y="775856"/>
                  </a:lnTo>
                  <a:lnTo>
                    <a:pt x="522508" y="774056"/>
                  </a:lnTo>
                  <a:close/>
                  <a:moveTo>
                    <a:pt x="7051945" y="765175"/>
                  </a:moveTo>
                  <a:lnTo>
                    <a:pt x="7084714" y="765175"/>
                  </a:lnTo>
                  <a:lnTo>
                    <a:pt x="7119284" y="765175"/>
                  </a:lnTo>
                  <a:lnTo>
                    <a:pt x="7156015" y="770216"/>
                  </a:lnTo>
                  <a:lnTo>
                    <a:pt x="7190585" y="777417"/>
                  </a:lnTo>
                  <a:lnTo>
                    <a:pt x="7223354" y="786059"/>
                  </a:lnTo>
                  <a:lnTo>
                    <a:pt x="7252522" y="797941"/>
                  </a:lnTo>
                  <a:lnTo>
                    <a:pt x="7282051" y="813424"/>
                  </a:lnTo>
                  <a:lnTo>
                    <a:pt x="7308338" y="830708"/>
                  </a:lnTo>
                  <a:lnTo>
                    <a:pt x="7334266" y="849791"/>
                  </a:lnTo>
                  <a:lnTo>
                    <a:pt x="7356592" y="874276"/>
                  </a:lnTo>
                  <a:lnTo>
                    <a:pt x="7373877" y="881118"/>
                  </a:lnTo>
                  <a:lnTo>
                    <a:pt x="7389362" y="891560"/>
                  </a:lnTo>
                  <a:lnTo>
                    <a:pt x="7407007" y="902002"/>
                  </a:lnTo>
                  <a:lnTo>
                    <a:pt x="7424292" y="915684"/>
                  </a:lnTo>
                  <a:lnTo>
                    <a:pt x="7434735" y="924326"/>
                  </a:lnTo>
                  <a:lnTo>
                    <a:pt x="7443377" y="934768"/>
                  </a:lnTo>
                  <a:lnTo>
                    <a:pt x="7458862" y="955652"/>
                  </a:lnTo>
                  <a:lnTo>
                    <a:pt x="7476146" y="983017"/>
                  </a:lnTo>
                  <a:lnTo>
                    <a:pt x="7477947" y="986618"/>
                  </a:lnTo>
                  <a:lnTo>
                    <a:pt x="7477947" y="1000661"/>
                  </a:lnTo>
                  <a:lnTo>
                    <a:pt x="7467504" y="1007502"/>
                  </a:lnTo>
                  <a:lnTo>
                    <a:pt x="7464263" y="1007502"/>
                  </a:lnTo>
                  <a:lnTo>
                    <a:pt x="7465703" y="1011103"/>
                  </a:lnTo>
                  <a:lnTo>
                    <a:pt x="7469305" y="1014343"/>
                  </a:lnTo>
                  <a:lnTo>
                    <a:pt x="7472906" y="1019744"/>
                  </a:lnTo>
                  <a:lnTo>
                    <a:pt x="7481188" y="1019744"/>
                  </a:lnTo>
                  <a:lnTo>
                    <a:pt x="7488390" y="1021545"/>
                  </a:lnTo>
                  <a:lnTo>
                    <a:pt x="7497032" y="1022985"/>
                  </a:lnTo>
                  <a:lnTo>
                    <a:pt x="7503874" y="1026586"/>
                  </a:lnTo>
                  <a:lnTo>
                    <a:pt x="7508916" y="1030186"/>
                  </a:lnTo>
                  <a:lnTo>
                    <a:pt x="7515758" y="1037028"/>
                  </a:lnTo>
                  <a:lnTo>
                    <a:pt x="7521159" y="1043869"/>
                  </a:lnTo>
                  <a:lnTo>
                    <a:pt x="7526201" y="1050710"/>
                  </a:lnTo>
                  <a:lnTo>
                    <a:pt x="7528001" y="1062953"/>
                  </a:lnTo>
                  <a:lnTo>
                    <a:pt x="7529802" y="1071594"/>
                  </a:lnTo>
                  <a:lnTo>
                    <a:pt x="7528001" y="1080236"/>
                  </a:lnTo>
                  <a:lnTo>
                    <a:pt x="7524400" y="1088878"/>
                  </a:lnTo>
                  <a:lnTo>
                    <a:pt x="7521159" y="1092478"/>
                  </a:lnTo>
                  <a:lnTo>
                    <a:pt x="7528001" y="1093919"/>
                  </a:lnTo>
                  <a:lnTo>
                    <a:pt x="7536644" y="1095719"/>
                  </a:lnTo>
                  <a:lnTo>
                    <a:pt x="7547087" y="1100760"/>
                  </a:lnTo>
                  <a:lnTo>
                    <a:pt x="7553929" y="1102560"/>
                  </a:lnTo>
                  <a:lnTo>
                    <a:pt x="7555729" y="1109402"/>
                  </a:lnTo>
                  <a:lnTo>
                    <a:pt x="7576615" y="1167013"/>
                  </a:lnTo>
                  <a:lnTo>
                    <a:pt x="7597501" y="1227504"/>
                  </a:lnTo>
                  <a:lnTo>
                    <a:pt x="7616587" y="1289796"/>
                  </a:lnTo>
                  <a:lnTo>
                    <a:pt x="7633872" y="1353889"/>
                  </a:lnTo>
                  <a:lnTo>
                    <a:pt x="7647556" y="1423022"/>
                  </a:lnTo>
                  <a:lnTo>
                    <a:pt x="7701211" y="1397097"/>
                  </a:lnTo>
                  <a:lnTo>
                    <a:pt x="7650796" y="1435265"/>
                  </a:lnTo>
                  <a:lnTo>
                    <a:pt x="7661239" y="1509439"/>
                  </a:lnTo>
                  <a:lnTo>
                    <a:pt x="7669882" y="1565250"/>
                  </a:lnTo>
                  <a:lnTo>
                    <a:pt x="7677084" y="1620340"/>
                  </a:lnTo>
                  <a:lnTo>
                    <a:pt x="7692568" y="1728001"/>
                  </a:lnTo>
                  <a:lnTo>
                    <a:pt x="7703012" y="1837102"/>
                  </a:lnTo>
                  <a:lnTo>
                    <a:pt x="7708053" y="1893993"/>
                  </a:lnTo>
                  <a:lnTo>
                    <a:pt x="7711654" y="1954485"/>
                  </a:lnTo>
                  <a:lnTo>
                    <a:pt x="7713455" y="1973568"/>
                  </a:lnTo>
                  <a:lnTo>
                    <a:pt x="7713455" y="1993012"/>
                  </a:lnTo>
                  <a:lnTo>
                    <a:pt x="7713455" y="2011736"/>
                  </a:lnTo>
                  <a:lnTo>
                    <a:pt x="7711654" y="2029019"/>
                  </a:lnTo>
                  <a:lnTo>
                    <a:pt x="7708053" y="2044502"/>
                  </a:lnTo>
                  <a:lnTo>
                    <a:pt x="7708053" y="2060345"/>
                  </a:lnTo>
                  <a:lnTo>
                    <a:pt x="7708053" y="2074028"/>
                  </a:lnTo>
                  <a:lnTo>
                    <a:pt x="7711654" y="2088071"/>
                  </a:lnTo>
                  <a:lnTo>
                    <a:pt x="7711654" y="2103554"/>
                  </a:lnTo>
                  <a:lnTo>
                    <a:pt x="7713455" y="2119037"/>
                  </a:lnTo>
                  <a:lnTo>
                    <a:pt x="7716696" y="2133079"/>
                  </a:lnTo>
                  <a:lnTo>
                    <a:pt x="7722097" y="2145322"/>
                  </a:lnTo>
                  <a:lnTo>
                    <a:pt x="7723898" y="2157204"/>
                  </a:lnTo>
                  <a:lnTo>
                    <a:pt x="7727139" y="2179528"/>
                  </a:lnTo>
                  <a:lnTo>
                    <a:pt x="7728939" y="2198612"/>
                  </a:lnTo>
                  <a:lnTo>
                    <a:pt x="7739382" y="2204013"/>
                  </a:lnTo>
                  <a:lnTo>
                    <a:pt x="7753066" y="2210854"/>
                  </a:lnTo>
                  <a:lnTo>
                    <a:pt x="7772152" y="2216255"/>
                  </a:lnTo>
                  <a:lnTo>
                    <a:pt x="7796278" y="2223097"/>
                  </a:lnTo>
                  <a:lnTo>
                    <a:pt x="7822566" y="2228138"/>
                  </a:lnTo>
                  <a:lnTo>
                    <a:pt x="7846693" y="2231738"/>
                  </a:lnTo>
                  <a:lnTo>
                    <a:pt x="7867579" y="2231738"/>
                  </a:lnTo>
                  <a:lnTo>
                    <a:pt x="7886664" y="2229938"/>
                  </a:lnTo>
                  <a:lnTo>
                    <a:pt x="7897107" y="2228138"/>
                  </a:lnTo>
                  <a:lnTo>
                    <a:pt x="7905750" y="2226337"/>
                  </a:lnTo>
                  <a:lnTo>
                    <a:pt x="7912592" y="2223097"/>
                  </a:lnTo>
                  <a:lnTo>
                    <a:pt x="7917633" y="2219496"/>
                  </a:lnTo>
                  <a:lnTo>
                    <a:pt x="7926276" y="2214455"/>
                  </a:lnTo>
                  <a:lnTo>
                    <a:pt x="7933118" y="2210854"/>
                  </a:lnTo>
                  <a:lnTo>
                    <a:pt x="7939960" y="2209054"/>
                  </a:lnTo>
                  <a:lnTo>
                    <a:pt x="7947162" y="2209054"/>
                  </a:lnTo>
                  <a:lnTo>
                    <a:pt x="7954004" y="2210854"/>
                  </a:lnTo>
                  <a:lnTo>
                    <a:pt x="7960846" y="2212655"/>
                  </a:lnTo>
                  <a:lnTo>
                    <a:pt x="7974890" y="2221296"/>
                  </a:lnTo>
                  <a:lnTo>
                    <a:pt x="7979931" y="2224897"/>
                  </a:lnTo>
                  <a:lnTo>
                    <a:pt x="7981732" y="2229938"/>
                  </a:lnTo>
                  <a:lnTo>
                    <a:pt x="7983532" y="2242180"/>
                  </a:lnTo>
                  <a:lnTo>
                    <a:pt x="7981732" y="2252622"/>
                  </a:lnTo>
                  <a:lnTo>
                    <a:pt x="7979931" y="2261264"/>
                  </a:lnTo>
                  <a:lnTo>
                    <a:pt x="7976690" y="2268105"/>
                  </a:lnTo>
                  <a:lnTo>
                    <a:pt x="7973089" y="2273146"/>
                  </a:lnTo>
                  <a:lnTo>
                    <a:pt x="7969488" y="2276747"/>
                  </a:lnTo>
                  <a:lnTo>
                    <a:pt x="7959045" y="2281788"/>
                  </a:lnTo>
                  <a:lnTo>
                    <a:pt x="7955804" y="2283588"/>
                  </a:lnTo>
                  <a:lnTo>
                    <a:pt x="7952203" y="2288989"/>
                  </a:lnTo>
                  <a:lnTo>
                    <a:pt x="7952203" y="2295831"/>
                  </a:lnTo>
                  <a:lnTo>
                    <a:pt x="7950403" y="2300872"/>
                  </a:lnTo>
                  <a:lnTo>
                    <a:pt x="7952203" y="2316355"/>
                  </a:lnTo>
                  <a:lnTo>
                    <a:pt x="7955804" y="2328597"/>
                  </a:lnTo>
                  <a:lnTo>
                    <a:pt x="7960846" y="2337239"/>
                  </a:lnTo>
                  <a:lnTo>
                    <a:pt x="7966247" y="2342280"/>
                  </a:lnTo>
                  <a:lnTo>
                    <a:pt x="7974890" y="2351281"/>
                  </a:lnTo>
                  <a:lnTo>
                    <a:pt x="7987133" y="2359923"/>
                  </a:lnTo>
                  <a:lnTo>
                    <a:pt x="8011260" y="2373606"/>
                  </a:lnTo>
                  <a:lnTo>
                    <a:pt x="8018102" y="2379007"/>
                  </a:lnTo>
                  <a:lnTo>
                    <a:pt x="8018102" y="2387648"/>
                  </a:lnTo>
                  <a:lnTo>
                    <a:pt x="8018102" y="2398090"/>
                  </a:lnTo>
                  <a:lnTo>
                    <a:pt x="8016662" y="2406732"/>
                  </a:lnTo>
                  <a:lnTo>
                    <a:pt x="8013061" y="2415374"/>
                  </a:lnTo>
                  <a:lnTo>
                    <a:pt x="8007659" y="2420415"/>
                  </a:lnTo>
                  <a:lnTo>
                    <a:pt x="8002618" y="2425816"/>
                  </a:lnTo>
                  <a:lnTo>
                    <a:pt x="7997216" y="2429056"/>
                  </a:lnTo>
                  <a:lnTo>
                    <a:pt x="7992175" y="2430857"/>
                  </a:lnTo>
                  <a:lnTo>
                    <a:pt x="7985333" y="2432657"/>
                  </a:lnTo>
                  <a:lnTo>
                    <a:pt x="7981732" y="2432657"/>
                  </a:lnTo>
                  <a:lnTo>
                    <a:pt x="7981732" y="2435898"/>
                  </a:lnTo>
                  <a:lnTo>
                    <a:pt x="7981732" y="2515833"/>
                  </a:lnTo>
                  <a:lnTo>
                    <a:pt x="7979931" y="2533116"/>
                  </a:lnTo>
                  <a:lnTo>
                    <a:pt x="7983532" y="2548599"/>
                  </a:lnTo>
                  <a:lnTo>
                    <a:pt x="7987133" y="2560842"/>
                  </a:lnTo>
                  <a:lnTo>
                    <a:pt x="7995776" y="2570564"/>
                  </a:lnTo>
                  <a:lnTo>
                    <a:pt x="8002618" y="2577765"/>
                  </a:lnTo>
                  <a:lnTo>
                    <a:pt x="7999017" y="2586407"/>
                  </a:lnTo>
                  <a:lnTo>
                    <a:pt x="7993975" y="2598289"/>
                  </a:lnTo>
                  <a:lnTo>
                    <a:pt x="7987133" y="2606931"/>
                  </a:lnTo>
                  <a:lnTo>
                    <a:pt x="7978131" y="2614132"/>
                  </a:lnTo>
                  <a:lnTo>
                    <a:pt x="7968048" y="2619173"/>
                  </a:lnTo>
                  <a:lnTo>
                    <a:pt x="7968048" y="2624214"/>
                  </a:lnTo>
                  <a:lnTo>
                    <a:pt x="7969488" y="2646898"/>
                  </a:lnTo>
                  <a:lnTo>
                    <a:pt x="7971289" y="2655540"/>
                  </a:lnTo>
                  <a:lnTo>
                    <a:pt x="7964447" y="2660941"/>
                  </a:lnTo>
                  <a:lnTo>
                    <a:pt x="7926276" y="2688666"/>
                  </a:lnTo>
                  <a:lnTo>
                    <a:pt x="7917633" y="2695508"/>
                  </a:lnTo>
                  <a:lnTo>
                    <a:pt x="7907190" y="2702349"/>
                  </a:lnTo>
                  <a:lnTo>
                    <a:pt x="7898548" y="2709190"/>
                  </a:lnTo>
                  <a:lnTo>
                    <a:pt x="7889905" y="2716032"/>
                  </a:lnTo>
                  <a:lnTo>
                    <a:pt x="7886664" y="2721433"/>
                  </a:lnTo>
                  <a:lnTo>
                    <a:pt x="7879822" y="2721433"/>
                  </a:lnTo>
                  <a:lnTo>
                    <a:pt x="7825807" y="2719632"/>
                  </a:lnTo>
                  <a:lnTo>
                    <a:pt x="7773952" y="2717832"/>
                  </a:lnTo>
                  <a:lnTo>
                    <a:pt x="7673483" y="2712791"/>
                  </a:lnTo>
                  <a:lnTo>
                    <a:pt x="7619828" y="2709190"/>
                  </a:lnTo>
                  <a:lnTo>
                    <a:pt x="7567973" y="2704149"/>
                  </a:lnTo>
                  <a:lnTo>
                    <a:pt x="7488390" y="2698748"/>
                  </a:lnTo>
                  <a:lnTo>
                    <a:pt x="7308338" y="2686866"/>
                  </a:lnTo>
                  <a:lnTo>
                    <a:pt x="7262965" y="2685066"/>
                  </a:lnTo>
                  <a:lnTo>
                    <a:pt x="7217953" y="2686866"/>
                  </a:lnTo>
                  <a:lnTo>
                    <a:pt x="7119284" y="2690107"/>
                  </a:lnTo>
                  <a:lnTo>
                    <a:pt x="7107401" y="2691907"/>
                  </a:lnTo>
                  <a:lnTo>
                    <a:pt x="7103800" y="2678224"/>
                  </a:lnTo>
                  <a:lnTo>
                    <a:pt x="7093357" y="2619173"/>
                  </a:lnTo>
                  <a:lnTo>
                    <a:pt x="7091556" y="2614132"/>
                  </a:lnTo>
                  <a:lnTo>
                    <a:pt x="7091556" y="2608731"/>
                  </a:lnTo>
                  <a:lnTo>
                    <a:pt x="7088315" y="2603690"/>
                  </a:lnTo>
                  <a:lnTo>
                    <a:pt x="7082914" y="2598289"/>
                  </a:lnTo>
                  <a:lnTo>
                    <a:pt x="7081473" y="2596489"/>
                  </a:lnTo>
                  <a:lnTo>
                    <a:pt x="7076072" y="2596489"/>
                  </a:lnTo>
                  <a:lnTo>
                    <a:pt x="7062388" y="2596489"/>
                  </a:lnTo>
                  <a:lnTo>
                    <a:pt x="7062388" y="2581006"/>
                  </a:lnTo>
                  <a:lnTo>
                    <a:pt x="7062388" y="2565883"/>
                  </a:lnTo>
                  <a:lnTo>
                    <a:pt x="7065629" y="2550400"/>
                  </a:lnTo>
                  <a:lnTo>
                    <a:pt x="7071030" y="2536717"/>
                  </a:lnTo>
                  <a:lnTo>
                    <a:pt x="7077872" y="2522674"/>
                  </a:lnTo>
                  <a:lnTo>
                    <a:pt x="7076072" y="2522674"/>
                  </a:lnTo>
                  <a:lnTo>
                    <a:pt x="7069230" y="2520874"/>
                  </a:lnTo>
                  <a:lnTo>
                    <a:pt x="7064188" y="2515833"/>
                  </a:lnTo>
                  <a:lnTo>
                    <a:pt x="7058787" y="2508632"/>
                  </a:lnTo>
                  <a:lnTo>
                    <a:pt x="7055546" y="2499990"/>
                  </a:lnTo>
                  <a:lnTo>
                    <a:pt x="7051945" y="2489548"/>
                  </a:lnTo>
                  <a:lnTo>
                    <a:pt x="7050144" y="2479106"/>
                  </a:lnTo>
                  <a:lnTo>
                    <a:pt x="7050144" y="2468664"/>
                  </a:lnTo>
                  <a:lnTo>
                    <a:pt x="7051945" y="2458582"/>
                  </a:lnTo>
                  <a:lnTo>
                    <a:pt x="7055546" y="2449940"/>
                  </a:lnTo>
                  <a:lnTo>
                    <a:pt x="7060587" y="2441299"/>
                  </a:lnTo>
                  <a:lnTo>
                    <a:pt x="7067429" y="2434097"/>
                  </a:lnTo>
                  <a:lnTo>
                    <a:pt x="7076072" y="2427256"/>
                  </a:lnTo>
                  <a:lnTo>
                    <a:pt x="7100199" y="2413573"/>
                  </a:lnTo>
                  <a:lnTo>
                    <a:pt x="7122885" y="2401331"/>
                  </a:lnTo>
                  <a:lnTo>
                    <a:pt x="7124686" y="2306273"/>
                  </a:lnTo>
                  <a:lnTo>
                    <a:pt x="7127927" y="2204013"/>
                  </a:lnTo>
                  <a:lnTo>
                    <a:pt x="7129727" y="2179528"/>
                  </a:lnTo>
                  <a:lnTo>
                    <a:pt x="7131528" y="2119037"/>
                  </a:lnTo>
                  <a:lnTo>
                    <a:pt x="7133328" y="2056745"/>
                  </a:lnTo>
                  <a:lnTo>
                    <a:pt x="7131528" y="1994452"/>
                  </a:lnTo>
                  <a:lnTo>
                    <a:pt x="7129727" y="1933961"/>
                  </a:lnTo>
                  <a:lnTo>
                    <a:pt x="7124686" y="1874909"/>
                  </a:lnTo>
                  <a:lnTo>
                    <a:pt x="7119284" y="1816218"/>
                  </a:lnTo>
                  <a:lnTo>
                    <a:pt x="7110642" y="1758967"/>
                  </a:lnTo>
                  <a:lnTo>
                    <a:pt x="7103800" y="1707117"/>
                  </a:lnTo>
                  <a:lnTo>
                    <a:pt x="7096958" y="1681192"/>
                  </a:lnTo>
                  <a:lnTo>
                    <a:pt x="7090116" y="1654907"/>
                  </a:lnTo>
                  <a:lnTo>
                    <a:pt x="7081473" y="1630782"/>
                  </a:lnTo>
                  <a:lnTo>
                    <a:pt x="7072831" y="1608458"/>
                  </a:lnTo>
                  <a:lnTo>
                    <a:pt x="7062388" y="1585774"/>
                  </a:lnTo>
                  <a:lnTo>
                    <a:pt x="7051945" y="1565250"/>
                  </a:lnTo>
                  <a:lnTo>
                    <a:pt x="7039701" y="1546166"/>
                  </a:lnTo>
                  <a:lnTo>
                    <a:pt x="7027818" y="1528523"/>
                  </a:lnTo>
                  <a:lnTo>
                    <a:pt x="7017375" y="1516640"/>
                  </a:lnTo>
                  <a:lnTo>
                    <a:pt x="7006932" y="1502598"/>
                  </a:lnTo>
                  <a:lnTo>
                    <a:pt x="6994689" y="1492155"/>
                  </a:lnTo>
                  <a:lnTo>
                    <a:pt x="6982445" y="1480273"/>
                  </a:lnTo>
                  <a:lnTo>
                    <a:pt x="6968761" y="1469831"/>
                  </a:lnTo>
                  <a:lnTo>
                    <a:pt x="6953277" y="1461190"/>
                  </a:lnTo>
                  <a:lnTo>
                    <a:pt x="6937432" y="1452548"/>
                  </a:lnTo>
                  <a:lnTo>
                    <a:pt x="6920507" y="1443906"/>
                  </a:lnTo>
                  <a:lnTo>
                    <a:pt x="6903222" y="1437065"/>
                  </a:lnTo>
                  <a:lnTo>
                    <a:pt x="6884137" y="1429863"/>
                  </a:lnTo>
                  <a:lnTo>
                    <a:pt x="6865051" y="1424822"/>
                  </a:lnTo>
                  <a:lnTo>
                    <a:pt x="6842365" y="1421222"/>
                  </a:lnTo>
                  <a:lnTo>
                    <a:pt x="6819678" y="1419782"/>
                  </a:lnTo>
                  <a:lnTo>
                    <a:pt x="6795552" y="1417981"/>
                  </a:lnTo>
                  <a:lnTo>
                    <a:pt x="6769624" y="1417981"/>
                  </a:lnTo>
                  <a:lnTo>
                    <a:pt x="6743697" y="1417981"/>
                  </a:lnTo>
                  <a:lnTo>
                    <a:pt x="6728212" y="1421222"/>
                  </a:lnTo>
                  <a:lnTo>
                    <a:pt x="6714168" y="1424822"/>
                  </a:lnTo>
                  <a:lnTo>
                    <a:pt x="6700484" y="1431664"/>
                  </a:lnTo>
                  <a:lnTo>
                    <a:pt x="6686440" y="1438865"/>
                  </a:lnTo>
                  <a:lnTo>
                    <a:pt x="6672756" y="1445707"/>
                  </a:lnTo>
                  <a:lnTo>
                    <a:pt x="6656912" y="1448947"/>
                  </a:lnTo>
                  <a:lnTo>
                    <a:pt x="6641427" y="1450747"/>
                  </a:lnTo>
                  <a:lnTo>
                    <a:pt x="6625943" y="1448947"/>
                  </a:lnTo>
                  <a:lnTo>
                    <a:pt x="6619101" y="1474872"/>
                  </a:lnTo>
                  <a:lnTo>
                    <a:pt x="6615500" y="1502598"/>
                  </a:lnTo>
                  <a:lnTo>
                    <a:pt x="6614060" y="1530323"/>
                  </a:lnTo>
                  <a:lnTo>
                    <a:pt x="6615500" y="1559849"/>
                  </a:lnTo>
                  <a:lnTo>
                    <a:pt x="6620901" y="1627542"/>
                  </a:lnTo>
                  <a:lnTo>
                    <a:pt x="6622702" y="1660308"/>
                  </a:lnTo>
                  <a:lnTo>
                    <a:pt x="6622702" y="1693074"/>
                  </a:lnTo>
                  <a:lnTo>
                    <a:pt x="6622702" y="1703516"/>
                  </a:lnTo>
                  <a:lnTo>
                    <a:pt x="6620901" y="1710718"/>
                  </a:lnTo>
                  <a:lnTo>
                    <a:pt x="6617300" y="1717559"/>
                  </a:lnTo>
                  <a:lnTo>
                    <a:pt x="6614060" y="1728001"/>
                  </a:lnTo>
                  <a:lnTo>
                    <a:pt x="6610458" y="1734842"/>
                  </a:lnTo>
                  <a:lnTo>
                    <a:pt x="6608658" y="1771209"/>
                  </a:lnTo>
                  <a:lnTo>
                    <a:pt x="6610458" y="1803976"/>
                  </a:lnTo>
                  <a:lnTo>
                    <a:pt x="6612259" y="1835302"/>
                  </a:lnTo>
                  <a:lnTo>
                    <a:pt x="6619101" y="1866268"/>
                  </a:lnTo>
                  <a:lnTo>
                    <a:pt x="6622702" y="1900834"/>
                  </a:lnTo>
                  <a:lnTo>
                    <a:pt x="6624142" y="1935401"/>
                  </a:lnTo>
                  <a:lnTo>
                    <a:pt x="6624142" y="1970328"/>
                  </a:lnTo>
                  <a:lnTo>
                    <a:pt x="6622702" y="2004895"/>
                  </a:lnTo>
                  <a:lnTo>
                    <a:pt x="6622702" y="2025779"/>
                  </a:lnTo>
                  <a:lnTo>
                    <a:pt x="6620901" y="2035860"/>
                  </a:lnTo>
                  <a:lnTo>
                    <a:pt x="6619101" y="2049903"/>
                  </a:lnTo>
                  <a:lnTo>
                    <a:pt x="6617300" y="2058545"/>
                  </a:lnTo>
                  <a:lnTo>
                    <a:pt x="6617300" y="2067187"/>
                  </a:lnTo>
                  <a:lnTo>
                    <a:pt x="6622702" y="2086270"/>
                  </a:lnTo>
                  <a:lnTo>
                    <a:pt x="6622702" y="2105354"/>
                  </a:lnTo>
                  <a:lnTo>
                    <a:pt x="6625943" y="2120837"/>
                  </a:lnTo>
                  <a:lnTo>
                    <a:pt x="6631344" y="2138120"/>
                  </a:lnTo>
                  <a:lnTo>
                    <a:pt x="6639987" y="2155404"/>
                  </a:lnTo>
                  <a:lnTo>
                    <a:pt x="6646829" y="2174487"/>
                  </a:lnTo>
                  <a:lnTo>
                    <a:pt x="6648629" y="2193571"/>
                  </a:lnTo>
                  <a:lnTo>
                    <a:pt x="6650070" y="2214455"/>
                  </a:lnTo>
                  <a:lnTo>
                    <a:pt x="6646829" y="2235339"/>
                  </a:lnTo>
                  <a:lnTo>
                    <a:pt x="6653671" y="2231738"/>
                  </a:lnTo>
                  <a:lnTo>
                    <a:pt x="6660513" y="2226337"/>
                  </a:lnTo>
                  <a:lnTo>
                    <a:pt x="6669155" y="2219496"/>
                  </a:lnTo>
                  <a:lnTo>
                    <a:pt x="6681399" y="2214455"/>
                  </a:lnTo>
                  <a:lnTo>
                    <a:pt x="6695083" y="2212655"/>
                  </a:lnTo>
                  <a:lnTo>
                    <a:pt x="6712368" y="2210854"/>
                  </a:lnTo>
                  <a:lnTo>
                    <a:pt x="6719570" y="2210854"/>
                  </a:lnTo>
                  <a:lnTo>
                    <a:pt x="6722811" y="2214455"/>
                  </a:lnTo>
                  <a:lnTo>
                    <a:pt x="6731453" y="2224897"/>
                  </a:lnTo>
                  <a:lnTo>
                    <a:pt x="6736855" y="2235339"/>
                  </a:lnTo>
                  <a:lnTo>
                    <a:pt x="6741896" y="2247221"/>
                  </a:lnTo>
                  <a:lnTo>
                    <a:pt x="6745497" y="2261264"/>
                  </a:lnTo>
                  <a:lnTo>
                    <a:pt x="6764583" y="2263064"/>
                  </a:lnTo>
                  <a:lnTo>
                    <a:pt x="6780067" y="2269906"/>
                  </a:lnTo>
                  <a:lnTo>
                    <a:pt x="6793751" y="2276747"/>
                  </a:lnTo>
                  <a:lnTo>
                    <a:pt x="6804194" y="2288989"/>
                  </a:lnTo>
                  <a:lnTo>
                    <a:pt x="6811036" y="2297631"/>
                  </a:lnTo>
                  <a:lnTo>
                    <a:pt x="6818238" y="2295831"/>
                  </a:lnTo>
                  <a:lnTo>
                    <a:pt x="6811036" y="2299071"/>
                  </a:lnTo>
                  <a:lnTo>
                    <a:pt x="6826880" y="2319955"/>
                  </a:lnTo>
                  <a:lnTo>
                    <a:pt x="6842365" y="2342280"/>
                  </a:lnTo>
                  <a:lnTo>
                    <a:pt x="6854608" y="2364964"/>
                  </a:lnTo>
                  <a:lnTo>
                    <a:pt x="6830121" y="2364964"/>
                  </a:lnTo>
                  <a:lnTo>
                    <a:pt x="6830121" y="2366764"/>
                  </a:lnTo>
                  <a:lnTo>
                    <a:pt x="6826880" y="2371805"/>
                  </a:lnTo>
                  <a:lnTo>
                    <a:pt x="6821479" y="2377206"/>
                  </a:lnTo>
                  <a:lnTo>
                    <a:pt x="6823279" y="2409973"/>
                  </a:lnTo>
                  <a:lnTo>
                    <a:pt x="6825080" y="2442739"/>
                  </a:lnTo>
                  <a:lnTo>
                    <a:pt x="6823279" y="2472265"/>
                  </a:lnTo>
                  <a:lnTo>
                    <a:pt x="6821479" y="2501790"/>
                  </a:lnTo>
                  <a:lnTo>
                    <a:pt x="6819678" y="2529516"/>
                  </a:lnTo>
                  <a:lnTo>
                    <a:pt x="6818238" y="2559041"/>
                  </a:lnTo>
                  <a:lnTo>
                    <a:pt x="6819678" y="2591448"/>
                  </a:lnTo>
                  <a:lnTo>
                    <a:pt x="6821479" y="2626014"/>
                  </a:lnTo>
                  <a:lnTo>
                    <a:pt x="6821479" y="2634656"/>
                  </a:lnTo>
                  <a:lnTo>
                    <a:pt x="6812836" y="2640057"/>
                  </a:lnTo>
                  <a:lnTo>
                    <a:pt x="6780067" y="2659141"/>
                  </a:lnTo>
                  <a:lnTo>
                    <a:pt x="6749098" y="2678224"/>
                  </a:lnTo>
                  <a:lnTo>
                    <a:pt x="6691842" y="2712791"/>
                  </a:lnTo>
                  <a:lnTo>
                    <a:pt x="6669155" y="2728274"/>
                  </a:lnTo>
                  <a:lnTo>
                    <a:pt x="6664114" y="2728274"/>
                  </a:lnTo>
                  <a:lnTo>
                    <a:pt x="6575889" y="2731515"/>
                  </a:lnTo>
                  <a:lnTo>
                    <a:pt x="6487663" y="2733315"/>
                  </a:lnTo>
                  <a:lnTo>
                    <a:pt x="6411321" y="2731515"/>
                  </a:lnTo>
                  <a:lnTo>
                    <a:pt x="6153127" y="2721433"/>
                  </a:lnTo>
                  <a:lnTo>
                    <a:pt x="6089029" y="2717832"/>
                  </a:lnTo>
                  <a:lnTo>
                    <a:pt x="6026731" y="2717832"/>
                  </a:lnTo>
                  <a:lnTo>
                    <a:pt x="5968034" y="2717832"/>
                  </a:lnTo>
                  <a:lnTo>
                    <a:pt x="5910778" y="2721433"/>
                  </a:lnTo>
                  <a:lnTo>
                    <a:pt x="5878009" y="2721433"/>
                  </a:lnTo>
                  <a:lnTo>
                    <a:pt x="5846680" y="2721433"/>
                  </a:lnTo>
                  <a:lnTo>
                    <a:pt x="5817151" y="2719632"/>
                  </a:lnTo>
                  <a:lnTo>
                    <a:pt x="5789783" y="2716032"/>
                  </a:lnTo>
                  <a:lnTo>
                    <a:pt x="5762055" y="2710991"/>
                  </a:lnTo>
                  <a:lnTo>
                    <a:pt x="5735768" y="2705590"/>
                  </a:lnTo>
                  <a:lnTo>
                    <a:pt x="5711641" y="2698748"/>
                  </a:lnTo>
                  <a:lnTo>
                    <a:pt x="5685714" y="2690107"/>
                  </a:lnTo>
                  <a:lnTo>
                    <a:pt x="5677071" y="2686866"/>
                  </a:lnTo>
                  <a:lnTo>
                    <a:pt x="5677071" y="2676424"/>
                  </a:lnTo>
                  <a:lnTo>
                    <a:pt x="5677071" y="2582806"/>
                  </a:lnTo>
                  <a:lnTo>
                    <a:pt x="5675271" y="2536717"/>
                  </a:lnTo>
                  <a:lnTo>
                    <a:pt x="5673470" y="2489548"/>
                  </a:lnTo>
                  <a:lnTo>
                    <a:pt x="5671670" y="2480906"/>
                  </a:lnTo>
                  <a:lnTo>
                    <a:pt x="5668429" y="2396290"/>
                  </a:lnTo>
                  <a:lnTo>
                    <a:pt x="5666628" y="2352722"/>
                  </a:lnTo>
                  <a:lnTo>
                    <a:pt x="5664828" y="2311314"/>
                  </a:lnTo>
                  <a:lnTo>
                    <a:pt x="5664828" y="2299071"/>
                  </a:lnTo>
                  <a:lnTo>
                    <a:pt x="5677071" y="2297631"/>
                  </a:lnTo>
                  <a:lnTo>
                    <a:pt x="5694356" y="2295831"/>
                  </a:lnTo>
                  <a:lnTo>
                    <a:pt x="5708040" y="2294030"/>
                  </a:lnTo>
                  <a:lnTo>
                    <a:pt x="5716682" y="2297631"/>
                  </a:lnTo>
                  <a:lnTo>
                    <a:pt x="5725325" y="2300872"/>
                  </a:lnTo>
                  <a:lnTo>
                    <a:pt x="5727125" y="2306273"/>
                  </a:lnTo>
                  <a:lnTo>
                    <a:pt x="5732527" y="2309513"/>
                  </a:lnTo>
                  <a:lnTo>
                    <a:pt x="5739369" y="2313114"/>
                  </a:lnTo>
                  <a:lnTo>
                    <a:pt x="5748011" y="2314914"/>
                  </a:lnTo>
                  <a:lnTo>
                    <a:pt x="5753413" y="2313114"/>
                  </a:lnTo>
                  <a:lnTo>
                    <a:pt x="5758454" y="2307713"/>
                  </a:lnTo>
                  <a:lnTo>
                    <a:pt x="5762055" y="2304472"/>
                  </a:lnTo>
                  <a:lnTo>
                    <a:pt x="5763856" y="2299071"/>
                  </a:lnTo>
                  <a:lnTo>
                    <a:pt x="5767097" y="2290430"/>
                  </a:lnTo>
                  <a:lnTo>
                    <a:pt x="5772498" y="2281788"/>
                  </a:lnTo>
                  <a:lnTo>
                    <a:pt x="5777540" y="2273146"/>
                  </a:lnTo>
                  <a:lnTo>
                    <a:pt x="5786182" y="2264865"/>
                  </a:lnTo>
                  <a:lnTo>
                    <a:pt x="5791224" y="2259464"/>
                  </a:lnTo>
                  <a:lnTo>
                    <a:pt x="5879809" y="2259464"/>
                  </a:lnTo>
                  <a:lnTo>
                    <a:pt x="5893493" y="2259464"/>
                  </a:lnTo>
                  <a:lnTo>
                    <a:pt x="5905737" y="2255863"/>
                  </a:lnTo>
                  <a:lnTo>
                    <a:pt x="5916180" y="2252622"/>
                  </a:lnTo>
                  <a:lnTo>
                    <a:pt x="5924822" y="2247221"/>
                  </a:lnTo>
                  <a:lnTo>
                    <a:pt x="5908978" y="2252622"/>
                  </a:lnTo>
                  <a:lnTo>
                    <a:pt x="5923022" y="2240380"/>
                  </a:lnTo>
                  <a:lnTo>
                    <a:pt x="5917980" y="2126238"/>
                  </a:lnTo>
                  <a:lnTo>
                    <a:pt x="5914379" y="2013536"/>
                  </a:lnTo>
                  <a:lnTo>
                    <a:pt x="5914379" y="1900834"/>
                  </a:lnTo>
                  <a:lnTo>
                    <a:pt x="5917980" y="1789933"/>
                  </a:lnTo>
                  <a:lnTo>
                    <a:pt x="5917980" y="1729801"/>
                  </a:lnTo>
                  <a:lnTo>
                    <a:pt x="5923022" y="1535724"/>
                  </a:lnTo>
                  <a:lnTo>
                    <a:pt x="5924822" y="1353889"/>
                  </a:lnTo>
                  <a:lnTo>
                    <a:pt x="5917980" y="1348488"/>
                  </a:lnTo>
                  <a:lnTo>
                    <a:pt x="5907537" y="1343447"/>
                  </a:lnTo>
                  <a:lnTo>
                    <a:pt x="5898895" y="1338406"/>
                  </a:lnTo>
                  <a:lnTo>
                    <a:pt x="5888452" y="1334805"/>
                  </a:lnTo>
                  <a:lnTo>
                    <a:pt x="5872607" y="1333005"/>
                  </a:lnTo>
                  <a:lnTo>
                    <a:pt x="5857123" y="1331204"/>
                  </a:lnTo>
                  <a:lnTo>
                    <a:pt x="5824353" y="1327964"/>
                  </a:lnTo>
                  <a:lnTo>
                    <a:pt x="5793024" y="1327964"/>
                  </a:lnTo>
                  <a:lnTo>
                    <a:pt x="5775739" y="1326163"/>
                  </a:lnTo>
                  <a:lnTo>
                    <a:pt x="5760255" y="1324363"/>
                  </a:lnTo>
                  <a:lnTo>
                    <a:pt x="5746211" y="1324363"/>
                  </a:lnTo>
                  <a:lnTo>
                    <a:pt x="5732527" y="1322563"/>
                  </a:lnTo>
                  <a:lnTo>
                    <a:pt x="5716682" y="1317522"/>
                  </a:lnTo>
                  <a:lnTo>
                    <a:pt x="5702999" y="1310680"/>
                  </a:lnTo>
                  <a:lnTo>
                    <a:pt x="5696157" y="1307080"/>
                  </a:lnTo>
                  <a:lnTo>
                    <a:pt x="5696157" y="1300238"/>
                  </a:lnTo>
                  <a:lnTo>
                    <a:pt x="5690755" y="1263871"/>
                  </a:lnTo>
                  <a:lnTo>
                    <a:pt x="5688954" y="1242987"/>
                  </a:lnTo>
                  <a:lnTo>
                    <a:pt x="5687514" y="1223904"/>
                  </a:lnTo>
                  <a:lnTo>
                    <a:pt x="5687514" y="1057912"/>
                  </a:lnTo>
                  <a:lnTo>
                    <a:pt x="5685714" y="1030186"/>
                  </a:lnTo>
                  <a:lnTo>
                    <a:pt x="5682113" y="1005702"/>
                  </a:lnTo>
                  <a:lnTo>
                    <a:pt x="5675271" y="1009302"/>
                  </a:lnTo>
                  <a:lnTo>
                    <a:pt x="5671670" y="1014343"/>
                  </a:lnTo>
                  <a:lnTo>
                    <a:pt x="5668429" y="1019744"/>
                  </a:lnTo>
                  <a:lnTo>
                    <a:pt x="5664828" y="1022985"/>
                  </a:lnTo>
                  <a:lnTo>
                    <a:pt x="5659786" y="1024785"/>
                  </a:lnTo>
                  <a:lnTo>
                    <a:pt x="5652944" y="1026586"/>
                  </a:lnTo>
                  <a:lnTo>
                    <a:pt x="5646102" y="1026586"/>
                  </a:lnTo>
                  <a:lnTo>
                    <a:pt x="5628817" y="1022985"/>
                  </a:lnTo>
                  <a:lnTo>
                    <a:pt x="5616574" y="1021545"/>
                  </a:lnTo>
                  <a:lnTo>
                    <a:pt x="5616574" y="1009302"/>
                  </a:lnTo>
                  <a:lnTo>
                    <a:pt x="5618374" y="1000661"/>
                  </a:lnTo>
                  <a:lnTo>
                    <a:pt x="5619815" y="993459"/>
                  </a:lnTo>
                  <a:lnTo>
                    <a:pt x="5621615" y="986618"/>
                  </a:lnTo>
                  <a:lnTo>
                    <a:pt x="5627017" y="979777"/>
                  </a:lnTo>
                  <a:lnTo>
                    <a:pt x="5632058" y="974376"/>
                  </a:lnTo>
                  <a:lnTo>
                    <a:pt x="5638900" y="971135"/>
                  </a:lnTo>
                  <a:lnTo>
                    <a:pt x="5646102" y="967534"/>
                  </a:lnTo>
                  <a:lnTo>
                    <a:pt x="5654745" y="965734"/>
                  </a:lnTo>
                  <a:lnTo>
                    <a:pt x="5654745" y="948451"/>
                  </a:lnTo>
                  <a:lnTo>
                    <a:pt x="5654745" y="945210"/>
                  </a:lnTo>
                  <a:lnTo>
                    <a:pt x="5656185" y="939809"/>
                  </a:lnTo>
                  <a:lnTo>
                    <a:pt x="5663387" y="932968"/>
                  </a:lnTo>
                  <a:lnTo>
                    <a:pt x="5671670" y="927927"/>
                  </a:lnTo>
                  <a:lnTo>
                    <a:pt x="5680312" y="924326"/>
                  </a:lnTo>
                  <a:lnTo>
                    <a:pt x="5678872" y="907043"/>
                  </a:lnTo>
                  <a:lnTo>
                    <a:pt x="5678872" y="896601"/>
                  </a:lnTo>
                  <a:lnTo>
                    <a:pt x="5680312" y="886158"/>
                  </a:lnTo>
                  <a:lnTo>
                    <a:pt x="5680312" y="877517"/>
                  </a:lnTo>
                  <a:lnTo>
                    <a:pt x="5683913" y="863834"/>
                  </a:lnTo>
                  <a:lnTo>
                    <a:pt x="5687514" y="856633"/>
                  </a:lnTo>
                  <a:lnTo>
                    <a:pt x="5690755" y="851592"/>
                  </a:lnTo>
                  <a:lnTo>
                    <a:pt x="5697597" y="844750"/>
                  </a:lnTo>
                  <a:lnTo>
                    <a:pt x="5704799" y="841150"/>
                  </a:lnTo>
                  <a:lnTo>
                    <a:pt x="5713442" y="839350"/>
                  </a:lnTo>
                  <a:lnTo>
                    <a:pt x="5713442" y="830708"/>
                  </a:lnTo>
                  <a:lnTo>
                    <a:pt x="5715242" y="823866"/>
                  </a:lnTo>
                  <a:lnTo>
                    <a:pt x="5720283" y="815225"/>
                  </a:lnTo>
                  <a:lnTo>
                    <a:pt x="5725325" y="808383"/>
                  </a:lnTo>
                  <a:lnTo>
                    <a:pt x="5730726" y="803342"/>
                  </a:lnTo>
                  <a:lnTo>
                    <a:pt x="5737568" y="803342"/>
                  </a:lnTo>
                  <a:lnTo>
                    <a:pt x="5822553" y="806583"/>
                  </a:lnTo>
                  <a:lnTo>
                    <a:pt x="5917980" y="808383"/>
                  </a:lnTo>
                  <a:lnTo>
                    <a:pt x="6023490" y="808383"/>
                  </a:lnTo>
                  <a:lnTo>
                    <a:pt x="6140884" y="806583"/>
                  </a:lnTo>
                  <a:lnTo>
                    <a:pt x="6258638" y="803342"/>
                  </a:lnTo>
                  <a:lnTo>
                    <a:pt x="6373150" y="799742"/>
                  </a:lnTo>
                  <a:lnTo>
                    <a:pt x="6558244" y="792900"/>
                  </a:lnTo>
                  <a:lnTo>
                    <a:pt x="6560044" y="787499"/>
                  </a:lnTo>
                  <a:lnTo>
                    <a:pt x="6561845" y="782458"/>
                  </a:lnTo>
                  <a:lnTo>
                    <a:pt x="6565446" y="778858"/>
                  </a:lnTo>
                  <a:lnTo>
                    <a:pt x="6572288" y="775617"/>
                  </a:lnTo>
                  <a:lnTo>
                    <a:pt x="6584531" y="773817"/>
                  </a:lnTo>
                  <a:lnTo>
                    <a:pt x="6600015" y="777417"/>
                  </a:lnTo>
                  <a:lnTo>
                    <a:pt x="6614060" y="780658"/>
                  </a:lnTo>
                  <a:lnTo>
                    <a:pt x="6625943" y="787499"/>
                  </a:lnTo>
                  <a:lnTo>
                    <a:pt x="6631344" y="792900"/>
                  </a:lnTo>
                  <a:lnTo>
                    <a:pt x="6634585" y="797941"/>
                  </a:lnTo>
                  <a:lnTo>
                    <a:pt x="6636386" y="801542"/>
                  </a:lnTo>
                  <a:lnTo>
                    <a:pt x="6641427" y="817025"/>
                  </a:lnTo>
                  <a:lnTo>
                    <a:pt x="6648629" y="832508"/>
                  </a:lnTo>
                  <a:lnTo>
                    <a:pt x="6650070" y="842950"/>
                  </a:lnTo>
                  <a:lnTo>
                    <a:pt x="6651870" y="853392"/>
                  </a:lnTo>
                  <a:lnTo>
                    <a:pt x="6651870" y="874276"/>
                  </a:lnTo>
                  <a:lnTo>
                    <a:pt x="6653671" y="884718"/>
                  </a:lnTo>
                  <a:lnTo>
                    <a:pt x="6771425" y="839350"/>
                  </a:lnTo>
                  <a:lnTo>
                    <a:pt x="6865051" y="804783"/>
                  </a:lnTo>
                  <a:lnTo>
                    <a:pt x="6894580" y="794701"/>
                  </a:lnTo>
                  <a:lnTo>
                    <a:pt x="6925549" y="784259"/>
                  </a:lnTo>
                  <a:lnTo>
                    <a:pt x="6954717" y="777417"/>
                  </a:lnTo>
                  <a:lnTo>
                    <a:pt x="6986046" y="772016"/>
                  </a:lnTo>
                  <a:lnTo>
                    <a:pt x="7019176" y="768776"/>
                  </a:lnTo>
                  <a:close/>
                  <a:moveTo>
                    <a:pt x="1579760" y="695930"/>
                  </a:moveTo>
                  <a:lnTo>
                    <a:pt x="1555650" y="715012"/>
                  </a:lnTo>
                  <a:lnTo>
                    <a:pt x="1531180" y="732293"/>
                  </a:lnTo>
                  <a:lnTo>
                    <a:pt x="1507069" y="746334"/>
                  </a:lnTo>
                  <a:lnTo>
                    <a:pt x="1482959" y="760015"/>
                  </a:lnTo>
                  <a:lnTo>
                    <a:pt x="1465686" y="772256"/>
                  </a:lnTo>
                  <a:lnTo>
                    <a:pt x="1446614" y="784497"/>
                  </a:lnTo>
                  <a:lnTo>
                    <a:pt x="1429341" y="798178"/>
                  </a:lnTo>
                  <a:lnTo>
                    <a:pt x="1412068" y="815459"/>
                  </a:lnTo>
                  <a:lnTo>
                    <a:pt x="1420704" y="813659"/>
                  </a:lnTo>
                  <a:lnTo>
                    <a:pt x="1429341" y="813659"/>
                  </a:lnTo>
                  <a:lnTo>
                    <a:pt x="1443375" y="813659"/>
                  </a:lnTo>
                  <a:lnTo>
                    <a:pt x="1455251" y="817259"/>
                  </a:lnTo>
                  <a:lnTo>
                    <a:pt x="1463887" y="810419"/>
                  </a:lnTo>
                  <a:lnTo>
                    <a:pt x="1474323" y="801778"/>
                  </a:lnTo>
                  <a:lnTo>
                    <a:pt x="1482959" y="793137"/>
                  </a:lnTo>
                  <a:lnTo>
                    <a:pt x="1489797" y="782697"/>
                  </a:lnTo>
                  <a:lnTo>
                    <a:pt x="1507069" y="763615"/>
                  </a:lnTo>
                  <a:lnTo>
                    <a:pt x="1526142" y="744534"/>
                  </a:lnTo>
                  <a:lnTo>
                    <a:pt x="1536578" y="734093"/>
                  </a:lnTo>
                  <a:lnTo>
                    <a:pt x="1547013" y="725452"/>
                  </a:lnTo>
                  <a:lnTo>
                    <a:pt x="1559248" y="718612"/>
                  </a:lnTo>
                  <a:lnTo>
                    <a:pt x="1571124" y="711411"/>
                  </a:lnTo>
                  <a:lnTo>
                    <a:pt x="1576521" y="704571"/>
                  </a:lnTo>
                  <a:close/>
                  <a:moveTo>
                    <a:pt x="1422504" y="640846"/>
                  </a:moveTo>
                  <a:lnTo>
                    <a:pt x="1386158" y="659928"/>
                  </a:lnTo>
                  <a:lnTo>
                    <a:pt x="1351253" y="682249"/>
                  </a:lnTo>
                  <a:lnTo>
                    <a:pt x="1316707" y="706371"/>
                  </a:lnTo>
                  <a:lnTo>
                    <a:pt x="1282160" y="732293"/>
                  </a:lnTo>
                  <a:lnTo>
                    <a:pt x="1277123" y="739493"/>
                  </a:lnTo>
                  <a:lnTo>
                    <a:pt x="1266687" y="751374"/>
                  </a:lnTo>
                  <a:lnTo>
                    <a:pt x="1275323" y="742734"/>
                  </a:lnTo>
                  <a:lnTo>
                    <a:pt x="1283960" y="737693"/>
                  </a:lnTo>
                  <a:lnTo>
                    <a:pt x="1294396" y="732293"/>
                  </a:lnTo>
                  <a:lnTo>
                    <a:pt x="1303032" y="729053"/>
                  </a:lnTo>
                  <a:lnTo>
                    <a:pt x="1316707" y="725452"/>
                  </a:lnTo>
                  <a:lnTo>
                    <a:pt x="1332540" y="718612"/>
                  </a:lnTo>
                  <a:lnTo>
                    <a:pt x="1346215" y="708171"/>
                  </a:lnTo>
                  <a:lnTo>
                    <a:pt x="1359889" y="694130"/>
                  </a:lnTo>
                  <a:lnTo>
                    <a:pt x="1389397" y="668568"/>
                  </a:lnTo>
                  <a:close/>
                  <a:moveTo>
                    <a:pt x="2449648" y="632908"/>
                  </a:moveTo>
                  <a:lnTo>
                    <a:pt x="2392414" y="669263"/>
                  </a:lnTo>
                  <a:lnTo>
                    <a:pt x="2364696" y="684741"/>
                  </a:lnTo>
                  <a:lnTo>
                    <a:pt x="2347418" y="693380"/>
                  </a:lnTo>
                  <a:lnTo>
                    <a:pt x="2331939" y="702019"/>
                  </a:lnTo>
                  <a:lnTo>
                    <a:pt x="2299182" y="724336"/>
                  </a:lnTo>
                  <a:lnTo>
                    <a:pt x="2321500" y="713898"/>
                  </a:lnTo>
                  <a:lnTo>
                    <a:pt x="2326899" y="707058"/>
                  </a:lnTo>
                  <a:lnTo>
                    <a:pt x="2331939" y="703459"/>
                  </a:lnTo>
                  <a:lnTo>
                    <a:pt x="2336979" y="700219"/>
                  </a:lnTo>
                  <a:lnTo>
                    <a:pt x="2345618" y="698419"/>
                  </a:lnTo>
                  <a:lnTo>
                    <a:pt x="2394213" y="670703"/>
                  </a:lnTo>
                  <a:lnTo>
                    <a:pt x="2439209" y="644787"/>
                  </a:lnTo>
                  <a:lnTo>
                    <a:pt x="2458287" y="632908"/>
                  </a:lnTo>
                  <a:close/>
                  <a:moveTo>
                    <a:pt x="600597" y="609524"/>
                  </a:moveTo>
                  <a:lnTo>
                    <a:pt x="588361" y="616364"/>
                  </a:lnTo>
                  <a:lnTo>
                    <a:pt x="574687" y="618165"/>
                  </a:lnTo>
                  <a:lnTo>
                    <a:pt x="557054" y="639046"/>
                  </a:lnTo>
                  <a:lnTo>
                    <a:pt x="536183" y="658128"/>
                  </a:lnTo>
                  <a:lnTo>
                    <a:pt x="515671" y="676849"/>
                  </a:lnTo>
                  <a:lnTo>
                    <a:pt x="494799" y="694130"/>
                  </a:lnTo>
                  <a:lnTo>
                    <a:pt x="442980" y="732293"/>
                  </a:lnTo>
                  <a:lnTo>
                    <a:pt x="392601" y="767216"/>
                  </a:lnTo>
                  <a:lnTo>
                    <a:pt x="339342" y="806818"/>
                  </a:lnTo>
                  <a:lnTo>
                    <a:pt x="280326" y="844981"/>
                  </a:lnTo>
                  <a:lnTo>
                    <a:pt x="249019" y="865863"/>
                  </a:lnTo>
                  <a:lnTo>
                    <a:pt x="219871" y="888184"/>
                  </a:lnTo>
                  <a:lnTo>
                    <a:pt x="263053" y="862262"/>
                  </a:lnTo>
                  <a:lnTo>
                    <a:pt x="306236" y="834540"/>
                  </a:lnTo>
                  <a:lnTo>
                    <a:pt x="349418" y="805018"/>
                  </a:lnTo>
                  <a:lnTo>
                    <a:pt x="394400" y="772256"/>
                  </a:lnTo>
                  <a:lnTo>
                    <a:pt x="494799" y="701331"/>
                  </a:lnTo>
                  <a:lnTo>
                    <a:pt x="600597" y="630405"/>
                  </a:lnTo>
                  <a:lnTo>
                    <a:pt x="600597" y="619965"/>
                  </a:lnTo>
                  <a:close/>
                  <a:moveTo>
                    <a:pt x="2492844" y="606632"/>
                  </a:moveTo>
                  <a:lnTo>
                    <a:pt x="2466926" y="622470"/>
                  </a:lnTo>
                  <a:lnTo>
                    <a:pt x="2471966" y="622470"/>
                  </a:lnTo>
                  <a:close/>
                  <a:moveTo>
                    <a:pt x="218071" y="571361"/>
                  </a:moveTo>
                  <a:lnTo>
                    <a:pt x="207635" y="576402"/>
                  </a:lnTo>
                  <a:lnTo>
                    <a:pt x="214473" y="576402"/>
                  </a:lnTo>
                  <a:close/>
                  <a:moveTo>
                    <a:pt x="2271465" y="568477"/>
                  </a:moveTo>
                  <a:lnTo>
                    <a:pt x="2261026" y="573876"/>
                  </a:lnTo>
                  <a:lnTo>
                    <a:pt x="2254186" y="578915"/>
                  </a:lnTo>
                  <a:close/>
                  <a:moveTo>
                    <a:pt x="1434739" y="543639"/>
                  </a:moveTo>
                  <a:lnTo>
                    <a:pt x="1434739" y="545439"/>
                  </a:lnTo>
                  <a:lnTo>
                    <a:pt x="1437977" y="547239"/>
                  </a:lnTo>
                  <a:close/>
                  <a:moveTo>
                    <a:pt x="1429341" y="538599"/>
                  </a:moveTo>
                  <a:lnTo>
                    <a:pt x="1427542" y="540399"/>
                  </a:lnTo>
                  <a:lnTo>
                    <a:pt x="1429341" y="541839"/>
                  </a:lnTo>
                  <a:lnTo>
                    <a:pt x="1431140" y="540399"/>
                  </a:lnTo>
                  <a:close/>
                  <a:moveTo>
                    <a:pt x="2361456" y="518443"/>
                  </a:moveTo>
                  <a:lnTo>
                    <a:pt x="2333739" y="533921"/>
                  </a:lnTo>
                  <a:lnTo>
                    <a:pt x="2356057" y="530682"/>
                  </a:lnTo>
                  <a:close/>
                  <a:moveTo>
                    <a:pt x="2532800" y="490727"/>
                  </a:moveTo>
                  <a:lnTo>
                    <a:pt x="2513722" y="501166"/>
                  </a:lnTo>
                  <a:lnTo>
                    <a:pt x="2453248" y="537521"/>
                  </a:lnTo>
                  <a:lnTo>
                    <a:pt x="2397813" y="572076"/>
                  </a:lnTo>
                  <a:lnTo>
                    <a:pt x="2300982" y="632908"/>
                  </a:lnTo>
                  <a:lnTo>
                    <a:pt x="2293783" y="637947"/>
                  </a:lnTo>
                  <a:lnTo>
                    <a:pt x="2285143" y="644787"/>
                  </a:lnTo>
                  <a:lnTo>
                    <a:pt x="2266426" y="657025"/>
                  </a:lnTo>
                  <a:lnTo>
                    <a:pt x="2255987" y="662064"/>
                  </a:lnTo>
                  <a:lnTo>
                    <a:pt x="2250587" y="667464"/>
                  </a:lnTo>
                  <a:lnTo>
                    <a:pt x="2247347" y="670703"/>
                  </a:lnTo>
                  <a:lnTo>
                    <a:pt x="2245548" y="676103"/>
                  </a:lnTo>
                  <a:lnTo>
                    <a:pt x="2243747" y="681142"/>
                  </a:lnTo>
                  <a:lnTo>
                    <a:pt x="2255987" y="676103"/>
                  </a:lnTo>
                  <a:lnTo>
                    <a:pt x="2266426" y="670703"/>
                  </a:lnTo>
                  <a:lnTo>
                    <a:pt x="2275065" y="662064"/>
                  </a:lnTo>
                  <a:lnTo>
                    <a:pt x="2285143" y="653425"/>
                  </a:lnTo>
                  <a:lnTo>
                    <a:pt x="2288743" y="646587"/>
                  </a:lnTo>
                  <a:lnTo>
                    <a:pt x="2295583" y="639747"/>
                  </a:lnTo>
                  <a:lnTo>
                    <a:pt x="2309621" y="629309"/>
                  </a:lnTo>
                  <a:lnTo>
                    <a:pt x="2326899" y="622470"/>
                  </a:lnTo>
                  <a:lnTo>
                    <a:pt x="2347418" y="615271"/>
                  </a:lnTo>
                  <a:lnTo>
                    <a:pt x="2351018" y="608431"/>
                  </a:lnTo>
                  <a:lnTo>
                    <a:pt x="2356057" y="603392"/>
                  </a:lnTo>
                  <a:lnTo>
                    <a:pt x="2359657" y="599792"/>
                  </a:lnTo>
                  <a:lnTo>
                    <a:pt x="2364696" y="597993"/>
                  </a:lnTo>
                  <a:lnTo>
                    <a:pt x="2375135" y="594753"/>
                  </a:lnTo>
                  <a:lnTo>
                    <a:pt x="2383774" y="591154"/>
                  </a:lnTo>
                  <a:lnTo>
                    <a:pt x="2392414" y="584314"/>
                  </a:lnTo>
                  <a:lnTo>
                    <a:pt x="2402853" y="575676"/>
                  </a:lnTo>
                  <a:lnTo>
                    <a:pt x="2413292" y="566677"/>
                  </a:lnTo>
                  <a:lnTo>
                    <a:pt x="2425530" y="561637"/>
                  </a:lnTo>
                  <a:lnTo>
                    <a:pt x="2441009" y="558398"/>
                  </a:lnTo>
                  <a:lnTo>
                    <a:pt x="2456487" y="556598"/>
                  </a:lnTo>
                  <a:lnTo>
                    <a:pt x="2461887" y="547959"/>
                  </a:lnTo>
                  <a:lnTo>
                    <a:pt x="2468727" y="537521"/>
                  </a:lnTo>
                  <a:lnTo>
                    <a:pt x="2477365" y="528882"/>
                  </a:lnTo>
                  <a:lnTo>
                    <a:pt x="2486005" y="522043"/>
                  </a:lnTo>
                  <a:lnTo>
                    <a:pt x="2496444" y="515204"/>
                  </a:lnTo>
                  <a:lnTo>
                    <a:pt x="2505083" y="511604"/>
                  </a:lnTo>
                  <a:lnTo>
                    <a:pt x="2515522" y="508004"/>
                  </a:lnTo>
                  <a:lnTo>
                    <a:pt x="2524161" y="506565"/>
                  </a:lnTo>
                  <a:lnTo>
                    <a:pt x="2527401" y="497926"/>
                  </a:lnTo>
                  <a:close/>
                  <a:moveTo>
                    <a:pt x="2191552" y="468410"/>
                  </a:moveTo>
                  <a:lnTo>
                    <a:pt x="2167435" y="480288"/>
                  </a:lnTo>
                  <a:lnTo>
                    <a:pt x="2150156" y="490727"/>
                  </a:lnTo>
                  <a:lnTo>
                    <a:pt x="2136477" y="502965"/>
                  </a:lnTo>
                  <a:lnTo>
                    <a:pt x="2151956" y="497926"/>
                  </a:lnTo>
                  <a:lnTo>
                    <a:pt x="2167435" y="488927"/>
                  </a:lnTo>
                  <a:lnTo>
                    <a:pt x="2182913" y="475249"/>
                  </a:lnTo>
                  <a:close/>
                  <a:moveTo>
                    <a:pt x="2243747" y="442133"/>
                  </a:moveTo>
                  <a:lnTo>
                    <a:pt x="2235108" y="447532"/>
                  </a:lnTo>
                  <a:lnTo>
                    <a:pt x="2240148" y="447532"/>
                  </a:lnTo>
                  <a:close/>
                  <a:moveTo>
                    <a:pt x="382165" y="439592"/>
                  </a:moveTo>
                  <a:lnTo>
                    <a:pt x="379273" y="442572"/>
                  </a:lnTo>
                  <a:lnTo>
                    <a:pt x="363452" y="455433"/>
                  </a:lnTo>
                  <a:lnTo>
                    <a:pt x="346180" y="467674"/>
                  </a:lnTo>
                  <a:lnTo>
                    <a:pt x="335744" y="477754"/>
                  </a:lnTo>
                  <a:lnTo>
                    <a:pt x="358055" y="464073"/>
                  </a:lnTo>
                  <a:lnTo>
                    <a:pt x="370290" y="451833"/>
                  </a:lnTo>
                  <a:lnTo>
                    <a:pt x="379273" y="442572"/>
                  </a:lnTo>
                  <a:lnTo>
                    <a:pt x="380725" y="441392"/>
                  </a:lnTo>
                  <a:close/>
                  <a:moveTo>
                    <a:pt x="550217" y="420870"/>
                  </a:moveTo>
                  <a:lnTo>
                    <a:pt x="467091" y="477754"/>
                  </a:lnTo>
                  <a:lnTo>
                    <a:pt x="403036" y="521318"/>
                  </a:lnTo>
                  <a:lnTo>
                    <a:pt x="337543" y="567761"/>
                  </a:lnTo>
                  <a:lnTo>
                    <a:pt x="209435" y="661368"/>
                  </a:lnTo>
                  <a:lnTo>
                    <a:pt x="176688" y="692690"/>
                  </a:lnTo>
                  <a:lnTo>
                    <a:pt x="147180" y="720412"/>
                  </a:lnTo>
                  <a:lnTo>
                    <a:pt x="143582" y="723652"/>
                  </a:lnTo>
                  <a:lnTo>
                    <a:pt x="162654" y="713211"/>
                  </a:lnTo>
                  <a:lnTo>
                    <a:pt x="181726" y="701331"/>
                  </a:lnTo>
                  <a:lnTo>
                    <a:pt x="198999" y="687290"/>
                  </a:lnTo>
                  <a:lnTo>
                    <a:pt x="216272" y="671809"/>
                  </a:lnTo>
                  <a:lnTo>
                    <a:pt x="235344" y="656327"/>
                  </a:lnTo>
                  <a:lnTo>
                    <a:pt x="254417" y="642646"/>
                  </a:lnTo>
                  <a:lnTo>
                    <a:pt x="276728" y="630405"/>
                  </a:lnTo>
                  <a:lnTo>
                    <a:pt x="302997" y="619965"/>
                  </a:lnTo>
                  <a:lnTo>
                    <a:pt x="304436" y="611324"/>
                  </a:lnTo>
                  <a:lnTo>
                    <a:pt x="308035" y="604124"/>
                  </a:lnTo>
                  <a:lnTo>
                    <a:pt x="318471" y="594043"/>
                  </a:lnTo>
                  <a:lnTo>
                    <a:pt x="344380" y="576402"/>
                  </a:lnTo>
                  <a:lnTo>
                    <a:pt x="363452" y="559121"/>
                  </a:lnTo>
                  <a:lnTo>
                    <a:pt x="380725" y="543639"/>
                  </a:lnTo>
                  <a:lnTo>
                    <a:pt x="396199" y="529958"/>
                  </a:lnTo>
                  <a:lnTo>
                    <a:pt x="436143" y="502236"/>
                  </a:lnTo>
                  <a:lnTo>
                    <a:pt x="448378" y="493596"/>
                  </a:lnTo>
                  <a:lnTo>
                    <a:pt x="462053" y="486755"/>
                  </a:lnTo>
                  <a:lnTo>
                    <a:pt x="493000" y="474514"/>
                  </a:lnTo>
                  <a:lnTo>
                    <a:pt x="522508" y="446792"/>
                  </a:lnTo>
                  <a:close/>
                  <a:moveTo>
                    <a:pt x="1195796" y="363626"/>
                  </a:moveTo>
                  <a:lnTo>
                    <a:pt x="1164488" y="388108"/>
                  </a:lnTo>
                  <a:lnTo>
                    <a:pt x="1143976" y="401789"/>
                  </a:lnTo>
                  <a:lnTo>
                    <a:pt x="1123105" y="413670"/>
                  </a:lnTo>
                  <a:lnTo>
                    <a:pt x="1098635" y="430951"/>
                  </a:lnTo>
                  <a:lnTo>
                    <a:pt x="1072725" y="446792"/>
                  </a:lnTo>
                  <a:lnTo>
                    <a:pt x="1062289" y="451833"/>
                  </a:lnTo>
                  <a:lnTo>
                    <a:pt x="1070926" y="455433"/>
                  </a:lnTo>
                  <a:lnTo>
                    <a:pt x="1074525" y="457233"/>
                  </a:lnTo>
                  <a:lnTo>
                    <a:pt x="1084960" y="465874"/>
                  </a:lnTo>
                  <a:lnTo>
                    <a:pt x="1093597" y="476314"/>
                  </a:lnTo>
                  <a:lnTo>
                    <a:pt x="1126344" y="448593"/>
                  </a:lnTo>
                  <a:lnTo>
                    <a:pt x="1159450" y="422310"/>
                  </a:lnTo>
                  <a:lnTo>
                    <a:pt x="1197235" y="398189"/>
                  </a:lnTo>
                  <a:lnTo>
                    <a:pt x="1216307" y="386308"/>
                  </a:lnTo>
                  <a:lnTo>
                    <a:pt x="1237179" y="375867"/>
                  </a:lnTo>
                  <a:lnTo>
                    <a:pt x="1238978" y="374067"/>
                  </a:lnTo>
                  <a:lnTo>
                    <a:pt x="1230341" y="375867"/>
                  </a:lnTo>
                  <a:lnTo>
                    <a:pt x="1223144" y="377667"/>
                  </a:lnTo>
                  <a:lnTo>
                    <a:pt x="1216307" y="377667"/>
                  </a:lnTo>
                  <a:lnTo>
                    <a:pt x="1209470" y="377667"/>
                  </a:lnTo>
                  <a:lnTo>
                    <a:pt x="1202633" y="374067"/>
                  </a:lnTo>
                  <a:lnTo>
                    <a:pt x="1199034" y="369027"/>
                  </a:lnTo>
                  <a:close/>
                  <a:moveTo>
                    <a:pt x="1382560" y="361826"/>
                  </a:moveTo>
                  <a:lnTo>
                    <a:pt x="1361688" y="375867"/>
                  </a:lnTo>
                  <a:lnTo>
                    <a:pt x="1366726" y="374067"/>
                  </a:lnTo>
                  <a:lnTo>
                    <a:pt x="1372124" y="370827"/>
                  </a:lnTo>
                  <a:close/>
                  <a:moveTo>
                    <a:pt x="2413292" y="336667"/>
                  </a:moveTo>
                  <a:lnTo>
                    <a:pt x="2370096" y="364383"/>
                  </a:lnTo>
                  <a:lnTo>
                    <a:pt x="2394213" y="350705"/>
                  </a:lnTo>
                  <a:close/>
                  <a:moveTo>
                    <a:pt x="958651" y="327264"/>
                  </a:moveTo>
                  <a:lnTo>
                    <a:pt x="944617" y="337704"/>
                  </a:lnTo>
                  <a:lnTo>
                    <a:pt x="925545" y="353186"/>
                  </a:lnTo>
                  <a:lnTo>
                    <a:pt x="937780" y="349945"/>
                  </a:lnTo>
                  <a:lnTo>
                    <a:pt x="950015" y="346345"/>
                  </a:lnTo>
                  <a:lnTo>
                    <a:pt x="956852" y="334104"/>
                  </a:lnTo>
                  <a:lnTo>
                    <a:pt x="958651" y="330864"/>
                  </a:lnTo>
                  <a:close/>
                  <a:moveTo>
                    <a:pt x="1465686" y="297742"/>
                  </a:moveTo>
                  <a:lnTo>
                    <a:pt x="1453451" y="306382"/>
                  </a:lnTo>
                  <a:lnTo>
                    <a:pt x="1424303" y="329064"/>
                  </a:lnTo>
                  <a:lnTo>
                    <a:pt x="1441576" y="323664"/>
                  </a:lnTo>
                  <a:lnTo>
                    <a:pt x="1455251" y="318623"/>
                  </a:lnTo>
                  <a:lnTo>
                    <a:pt x="1458849" y="316823"/>
                  </a:lnTo>
                  <a:lnTo>
                    <a:pt x="1463887" y="311782"/>
                  </a:lnTo>
                  <a:lnTo>
                    <a:pt x="1465686" y="304582"/>
                  </a:lnTo>
                  <a:close/>
                  <a:moveTo>
                    <a:pt x="1129942" y="295941"/>
                  </a:moveTo>
                  <a:lnTo>
                    <a:pt x="1114468" y="308182"/>
                  </a:lnTo>
                  <a:lnTo>
                    <a:pt x="1098635" y="320423"/>
                  </a:lnTo>
                  <a:lnTo>
                    <a:pt x="1079562" y="332304"/>
                  </a:lnTo>
                  <a:lnTo>
                    <a:pt x="1059051" y="342745"/>
                  </a:lnTo>
                  <a:lnTo>
                    <a:pt x="1020906" y="369027"/>
                  </a:lnTo>
                  <a:lnTo>
                    <a:pt x="986360" y="394948"/>
                  </a:lnTo>
                  <a:lnTo>
                    <a:pt x="980962" y="403589"/>
                  </a:lnTo>
                  <a:lnTo>
                    <a:pt x="984561" y="406829"/>
                  </a:lnTo>
                  <a:lnTo>
                    <a:pt x="993198" y="413670"/>
                  </a:lnTo>
                  <a:lnTo>
                    <a:pt x="1027744" y="386308"/>
                  </a:lnTo>
                  <a:lnTo>
                    <a:pt x="1069127" y="353186"/>
                  </a:lnTo>
                  <a:lnTo>
                    <a:pt x="1105832" y="323664"/>
                  </a:lnTo>
                  <a:lnTo>
                    <a:pt x="1142177" y="295941"/>
                  </a:lnTo>
                  <a:close/>
                  <a:moveTo>
                    <a:pt x="849616" y="292701"/>
                  </a:moveTo>
                  <a:lnTo>
                    <a:pt x="821907" y="315023"/>
                  </a:lnTo>
                  <a:lnTo>
                    <a:pt x="725106" y="391348"/>
                  </a:lnTo>
                  <a:lnTo>
                    <a:pt x="636582" y="458673"/>
                  </a:lnTo>
                  <a:lnTo>
                    <a:pt x="553815" y="521318"/>
                  </a:lnTo>
                  <a:lnTo>
                    <a:pt x="475727" y="578202"/>
                  </a:lnTo>
                  <a:lnTo>
                    <a:pt x="430745" y="611324"/>
                  </a:lnTo>
                  <a:lnTo>
                    <a:pt x="437942" y="611324"/>
                  </a:lnTo>
                  <a:lnTo>
                    <a:pt x="427507" y="614564"/>
                  </a:lnTo>
                  <a:lnTo>
                    <a:pt x="211234" y="774056"/>
                  </a:lnTo>
                  <a:lnTo>
                    <a:pt x="266292" y="751374"/>
                  </a:lnTo>
                  <a:lnTo>
                    <a:pt x="299398" y="735893"/>
                  </a:lnTo>
                  <a:lnTo>
                    <a:pt x="328906" y="720412"/>
                  </a:lnTo>
                  <a:lnTo>
                    <a:pt x="353017" y="701331"/>
                  </a:lnTo>
                  <a:lnTo>
                    <a:pt x="373528" y="680449"/>
                  </a:lnTo>
                  <a:lnTo>
                    <a:pt x="385763" y="668568"/>
                  </a:lnTo>
                  <a:lnTo>
                    <a:pt x="397998" y="658128"/>
                  </a:lnTo>
                  <a:lnTo>
                    <a:pt x="411673" y="649487"/>
                  </a:lnTo>
                  <a:lnTo>
                    <a:pt x="425707" y="640846"/>
                  </a:lnTo>
                  <a:lnTo>
                    <a:pt x="441181" y="632206"/>
                  </a:lnTo>
                  <a:lnTo>
                    <a:pt x="455215" y="625005"/>
                  </a:lnTo>
                  <a:lnTo>
                    <a:pt x="470689" y="619965"/>
                  </a:lnTo>
                  <a:lnTo>
                    <a:pt x="487962" y="614564"/>
                  </a:lnTo>
                  <a:lnTo>
                    <a:pt x="491561" y="604124"/>
                  </a:lnTo>
                  <a:lnTo>
                    <a:pt x="496599" y="595483"/>
                  </a:lnTo>
                  <a:lnTo>
                    <a:pt x="503436" y="585042"/>
                  </a:lnTo>
                  <a:lnTo>
                    <a:pt x="512072" y="574962"/>
                  </a:lnTo>
                  <a:lnTo>
                    <a:pt x="520709" y="565961"/>
                  </a:lnTo>
                  <a:lnTo>
                    <a:pt x="531145" y="559121"/>
                  </a:lnTo>
                  <a:lnTo>
                    <a:pt x="541580" y="555880"/>
                  </a:lnTo>
                  <a:lnTo>
                    <a:pt x="555615" y="554080"/>
                  </a:lnTo>
                  <a:lnTo>
                    <a:pt x="558853" y="541839"/>
                  </a:lnTo>
                  <a:lnTo>
                    <a:pt x="565691" y="531759"/>
                  </a:lnTo>
                  <a:lnTo>
                    <a:pt x="576126" y="523118"/>
                  </a:lnTo>
                  <a:lnTo>
                    <a:pt x="586562" y="519517"/>
                  </a:lnTo>
                  <a:lnTo>
                    <a:pt x="596998" y="512677"/>
                  </a:lnTo>
                  <a:lnTo>
                    <a:pt x="600597" y="509077"/>
                  </a:lnTo>
                  <a:lnTo>
                    <a:pt x="602396" y="505836"/>
                  </a:lnTo>
                  <a:lnTo>
                    <a:pt x="605634" y="495396"/>
                  </a:lnTo>
                  <a:lnTo>
                    <a:pt x="616070" y="495396"/>
                  </a:lnTo>
                  <a:lnTo>
                    <a:pt x="617870" y="491796"/>
                  </a:lnTo>
                  <a:lnTo>
                    <a:pt x="622907" y="488195"/>
                  </a:lnTo>
                  <a:lnTo>
                    <a:pt x="629745" y="486755"/>
                  </a:lnTo>
                  <a:lnTo>
                    <a:pt x="643779" y="484955"/>
                  </a:lnTo>
                  <a:lnTo>
                    <a:pt x="666090" y="458673"/>
                  </a:lnTo>
                  <a:lnTo>
                    <a:pt x="688761" y="434551"/>
                  </a:lnTo>
                  <a:lnTo>
                    <a:pt x="714670" y="412230"/>
                  </a:lnTo>
                  <a:lnTo>
                    <a:pt x="739140" y="393148"/>
                  </a:lnTo>
                  <a:lnTo>
                    <a:pt x="768289" y="372267"/>
                  </a:lnTo>
                  <a:lnTo>
                    <a:pt x="792399" y="351745"/>
                  </a:lnTo>
                  <a:lnTo>
                    <a:pt x="815070" y="329064"/>
                  </a:lnTo>
                  <a:lnTo>
                    <a:pt x="834142" y="306382"/>
                  </a:lnTo>
                  <a:close/>
                  <a:moveTo>
                    <a:pt x="2522361" y="265756"/>
                  </a:moveTo>
                  <a:lnTo>
                    <a:pt x="2458287" y="305351"/>
                  </a:lnTo>
                  <a:lnTo>
                    <a:pt x="2451448" y="310751"/>
                  </a:lnTo>
                  <a:lnTo>
                    <a:pt x="2479166" y="295272"/>
                  </a:lnTo>
                  <a:lnTo>
                    <a:pt x="2505083" y="277995"/>
                  </a:lnTo>
                  <a:close/>
                  <a:moveTo>
                    <a:pt x="2108760" y="239840"/>
                  </a:moveTo>
                  <a:lnTo>
                    <a:pt x="2092921" y="241640"/>
                  </a:lnTo>
                  <a:lnTo>
                    <a:pt x="2081043" y="246679"/>
                  </a:lnTo>
                  <a:lnTo>
                    <a:pt x="2068804" y="252078"/>
                  </a:lnTo>
                  <a:lnTo>
                    <a:pt x="2058365" y="258917"/>
                  </a:lnTo>
                  <a:lnTo>
                    <a:pt x="2046486" y="270796"/>
                  </a:lnTo>
                  <a:lnTo>
                    <a:pt x="2032447" y="283034"/>
                  </a:lnTo>
                  <a:lnTo>
                    <a:pt x="2001490" y="305351"/>
                  </a:lnTo>
                  <a:lnTo>
                    <a:pt x="1996091" y="308951"/>
                  </a:lnTo>
                  <a:lnTo>
                    <a:pt x="1996091" y="312550"/>
                  </a:lnTo>
                  <a:lnTo>
                    <a:pt x="1997890" y="312550"/>
                  </a:lnTo>
                  <a:lnTo>
                    <a:pt x="2003290" y="321189"/>
                  </a:lnTo>
                  <a:lnTo>
                    <a:pt x="2018769" y="313990"/>
                  </a:lnTo>
                  <a:lnTo>
                    <a:pt x="2032447" y="305351"/>
                  </a:lnTo>
                  <a:lnTo>
                    <a:pt x="2042886" y="295272"/>
                  </a:lnTo>
                  <a:lnTo>
                    <a:pt x="2051526" y="284834"/>
                  </a:lnTo>
                  <a:lnTo>
                    <a:pt x="2063404" y="270796"/>
                  </a:lnTo>
                  <a:lnTo>
                    <a:pt x="2077443" y="258917"/>
                  </a:lnTo>
                  <a:lnTo>
                    <a:pt x="2091482" y="248479"/>
                  </a:lnTo>
                  <a:close/>
                  <a:moveTo>
                    <a:pt x="1064089" y="235457"/>
                  </a:moveTo>
                  <a:lnTo>
                    <a:pt x="1060850" y="237257"/>
                  </a:lnTo>
                  <a:lnTo>
                    <a:pt x="1057252" y="240857"/>
                  </a:lnTo>
                  <a:close/>
                  <a:moveTo>
                    <a:pt x="1413867" y="202695"/>
                  </a:moveTo>
                  <a:lnTo>
                    <a:pt x="1408469" y="211335"/>
                  </a:lnTo>
                  <a:lnTo>
                    <a:pt x="1403431" y="218176"/>
                  </a:lnTo>
                  <a:lnTo>
                    <a:pt x="1392996" y="232217"/>
                  </a:lnTo>
                  <a:lnTo>
                    <a:pt x="1377162" y="244458"/>
                  </a:lnTo>
                  <a:lnTo>
                    <a:pt x="1363488" y="258139"/>
                  </a:lnTo>
                  <a:lnTo>
                    <a:pt x="1359889" y="259939"/>
                  </a:lnTo>
                  <a:lnTo>
                    <a:pt x="1341177" y="273620"/>
                  </a:lnTo>
                  <a:lnTo>
                    <a:pt x="1328942" y="282260"/>
                  </a:lnTo>
                  <a:lnTo>
                    <a:pt x="1316707" y="287301"/>
                  </a:lnTo>
                  <a:lnTo>
                    <a:pt x="1303032" y="297742"/>
                  </a:lnTo>
                  <a:lnTo>
                    <a:pt x="1285759" y="311782"/>
                  </a:lnTo>
                  <a:lnTo>
                    <a:pt x="1282160" y="325463"/>
                  </a:lnTo>
                  <a:lnTo>
                    <a:pt x="1282160" y="327264"/>
                  </a:lnTo>
                  <a:lnTo>
                    <a:pt x="1303032" y="315023"/>
                  </a:lnTo>
                  <a:lnTo>
                    <a:pt x="1328942" y="297742"/>
                  </a:lnTo>
                  <a:lnTo>
                    <a:pt x="1356650" y="280460"/>
                  </a:lnTo>
                  <a:lnTo>
                    <a:pt x="1368526" y="271820"/>
                  </a:lnTo>
                  <a:lnTo>
                    <a:pt x="1384359" y="259939"/>
                  </a:lnTo>
                  <a:lnTo>
                    <a:pt x="1413867" y="234017"/>
                  </a:lnTo>
                  <a:lnTo>
                    <a:pt x="1424303" y="221776"/>
                  </a:lnTo>
                  <a:lnTo>
                    <a:pt x="1441576" y="205935"/>
                  </a:lnTo>
                  <a:lnTo>
                    <a:pt x="1425742" y="202695"/>
                  </a:lnTo>
                  <a:close/>
                  <a:moveTo>
                    <a:pt x="697397" y="197294"/>
                  </a:moveTo>
                  <a:lnTo>
                    <a:pt x="640180" y="237257"/>
                  </a:lnTo>
                  <a:lnTo>
                    <a:pt x="591960" y="270019"/>
                  </a:lnTo>
                  <a:lnTo>
                    <a:pt x="550217" y="303142"/>
                  </a:lnTo>
                  <a:lnTo>
                    <a:pt x="510273" y="332304"/>
                  </a:lnTo>
                  <a:lnTo>
                    <a:pt x="475727" y="360386"/>
                  </a:lnTo>
                  <a:lnTo>
                    <a:pt x="446579" y="389548"/>
                  </a:lnTo>
                  <a:lnTo>
                    <a:pt x="430745" y="403589"/>
                  </a:lnTo>
                  <a:lnTo>
                    <a:pt x="411673" y="417270"/>
                  </a:lnTo>
                  <a:lnTo>
                    <a:pt x="417071" y="419070"/>
                  </a:lnTo>
                  <a:lnTo>
                    <a:pt x="420309" y="419070"/>
                  </a:lnTo>
                  <a:lnTo>
                    <a:pt x="423908" y="412230"/>
                  </a:lnTo>
                  <a:lnTo>
                    <a:pt x="429306" y="406829"/>
                  </a:lnTo>
                  <a:lnTo>
                    <a:pt x="437942" y="403589"/>
                  </a:lnTo>
                  <a:lnTo>
                    <a:pt x="448378" y="403589"/>
                  </a:lnTo>
                  <a:lnTo>
                    <a:pt x="457015" y="393148"/>
                  </a:lnTo>
                  <a:lnTo>
                    <a:pt x="465651" y="382708"/>
                  </a:lnTo>
                  <a:lnTo>
                    <a:pt x="475727" y="377667"/>
                  </a:lnTo>
                  <a:lnTo>
                    <a:pt x="484363" y="372267"/>
                  </a:lnTo>
                  <a:lnTo>
                    <a:pt x="487962" y="370827"/>
                  </a:lnTo>
                  <a:lnTo>
                    <a:pt x="493000" y="365426"/>
                  </a:lnTo>
                  <a:lnTo>
                    <a:pt x="500197" y="356786"/>
                  </a:lnTo>
                  <a:lnTo>
                    <a:pt x="510273" y="341305"/>
                  </a:lnTo>
                  <a:lnTo>
                    <a:pt x="513872" y="335904"/>
                  </a:lnTo>
                  <a:lnTo>
                    <a:pt x="518910" y="334104"/>
                  </a:lnTo>
                  <a:lnTo>
                    <a:pt x="541580" y="325463"/>
                  </a:lnTo>
                  <a:lnTo>
                    <a:pt x="562452" y="315023"/>
                  </a:lnTo>
                  <a:lnTo>
                    <a:pt x="581524" y="301342"/>
                  </a:lnTo>
                  <a:lnTo>
                    <a:pt x="598797" y="285861"/>
                  </a:lnTo>
                  <a:lnTo>
                    <a:pt x="616070" y="270019"/>
                  </a:lnTo>
                  <a:lnTo>
                    <a:pt x="635143" y="254538"/>
                  </a:lnTo>
                  <a:lnTo>
                    <a:pt x="672927" y="226816"/>
                  </a:lnTo>
                  <a:lnTo>
                    <a:pt x="683363" y="211335"/>
                  </a:lnTo>
                  <a:close/>
                  <a:moveTo>
                    <a:pt x="844578" y="195854"/>
                  </a:moveTo>
                  <a:lnTo>
                    <a:pt x="825505" y="211335"/>
                  </a:lnTo>
                  <a:lnTo>
                    <a:pt x="780524" y="245898"/>
                  </a:lnTo>
                  <a:lnTo>
                    <a:pt x="739140" y="282260"/>
                  </a:lnTo>
                  <a:lnTo>
                    <a:pt x="723307" y="295941"/>
                  </a:lnTo>
                  <a:lnTo>
                    <a:pt x="712337" y="304520"/>
                  </a:lnTo>
                  <a:lnTo>
                    <a:pt x="709632" y="306382"/>
                  </a:lnTo>
                  <a:lnTo>
                    <a:pt x="691999" y="320423"/>
                  </a:lnTo>
                  <a:lnTo>
                    <a:pt x="712337" y="304520"/>
                  </a:lnTo>
                  <a:lnTo>
                    <a:pt x="737341" y="287301"/>
                  </a:lnTo>
                  <a:lnTo>
                    <a:pt x="763251" y="266779"/>
                  </a:lnTo>
                  <a:lnTo>
                    <a:pt x="816509" y="221776"/>
                  </a:lnTo>
                  <a:close/>
                  <a:moveTo>
                    <a:pt x="2326899" y="186207"/>
                  </a:moveTo>
                  <a:lnTo>
                    <a:pt x="2286943" y="215723"/>
                  </a:lnTo>
                  <a:lnTo>
                    <a:pt x="2245548" y="245239"/>
                  </a:lnTo>
                  <a:lnTo>
                    <a:pt x="2201992" y="272595"/>
                  </a:lnTo>
                  <a:lnTo>
                    <a:pt x="2157356" y="298512"/>
                  </a:lnTo>
                  <a:lnTo>
                    <a:pt x="2115599" y="322989"/>
                  </a:lnTo>
                  <a:lnTo>
                    <a:pt x="2073843" y="348905"/>
                  </a:lnTo>
                  <a:lnTo>
                    <a:pt x="2036047" y="376622"/>
                  </a:lnTo>
                  <a:lnTo>
                    <a:pt x="1997890" y="404338"/>
                  </a:lnTo>
                  <a:lnTo>
                    <a:pt x="1997890" y="407578"/>
                  </a:lnTo>
                  <a:lnTo>
                    <a:pt x="2065204" y="367983"/>
                  </a:lnTo>
                  <a:lnTo>
                    <a:pt x="2132878" y="329828"/>
                  </a:lnTo>
                  <a:lnTo>
                    <a:pt x="2191552" y="295272"/>
                  </a:lnTo>
                  <a:lnTo>
                    <a:pt x="2238348" y="267556"/>
                  </a:lnTo>
                  <a:lnTo>
                    <a:pt x="2280104" y="241640"/>
                  </a:lnTo>
                  <a:lnTo>
                    <a:pt x="2316460" y="213923"/>
                  </a:lnTo>
                  <a:lnTo>
                    <a:pt x="2349217" y="187647"/>
                  </a:lnTo>
                  <a:lnTo>
                    <a:pt x="2338778" y="186207"/>
                  </a:lnTo>
                  <a:close/>
                  <a:moveTo>
                    <a:pt x="2545039" y="161730"/>
                  </a:moveTo>
                  <a:lnTo>
                    <a:pt x="2517322" y="167129"/>
                  </a:lnTo>
                  <a:lnTo>
                    <a:pt x="2505083" y="170369"/>
                  </a:lnTo>
                  <a:lnTo>
                    <a:pt x="2494644" y="175768"/>
                  </a:lnTo>
                  <a:lnTo>
                    <a:pt x="2425530" y="222562"/>
                  </a:lnTo>
                  <a:lnTo>
                    <a:pt x="2368296" y="260717"/>
                  </a:lnTo>
                  <a:lnTo>
                    <a:pt x="2312861" y="295272"/>
                  </a:lnTo>
                  <a:lnTo>
                    <a:pt x="2255987" y="328028"/>
                  </a:lnTo>
                  <a:lnTo>
                    <a:pt x="2227909" y="343506"/>
                  </a:lnTo>
                  <a:lnTo>
                    <a:pt x="2198751" y="359344"/>
                  </a:lnTo>
                  <a:lnTo>
                    <a:pt x="2160595" y="385261"/>
                  </a:lnTo>
                  <a:lnTo>
                    <a:pt x="2120999" y="411177"/>
                  </a:lnTo>
                  <a:lnTo>
                    <a:pt x="2117400" y="414417"/>
                  </a:lnTo>
                  <a:lnTo>
                    <a:pt x="2081043" y="440333"/>
                  </a:lnTo>
                  <a:lnTo>
                    <a:pt x="2046486" y="466610"/>
                  </a:lnTo>
                  <a:lnTo>
                    <a:pt x="2042886" y="468410"/>
                  </a:lnTo>
                  <a:lnTo>
                    <a:pt x="2023808" y="477049"/>
                  </a:lnTo>
                  <a:lnTo>
                    <a:pt x="2004730" y="483888"/>
                  </a:lnTo>
                  <a:lnTo>
                    <a:pt x="2010129" y="485687"/>
                  </a:lnTo>
                  <a:lnTo>
                    <a:pt x="2013369" y="488927"/>
                  </a:lnTo>
                  <a:lnTo>
                    <a:pt x="2015169" y="488927"/>
                  </a:lnTo>
                  <a:lnTo>
                    <a:pt x="2037847" y="477049"/>
                  </a:lnTo>
                  <a:lnTo>
                    <a:pt x="2046486" y="469850"/>
                  </a:lnTo>
                  <a:lnTo>
                    <a:pt x="2058365" y="464810"/>
                  </a:lnTo>
                  <a:lnTo>
                    <a:pt x="2072403" y="459411"/>
                  </a:lnTo>
                  <a:lnTo>
                    <a:pt x="2091482" y="456171"/>
                  </a:lnTo>
                  <a:lnTo>
                    <a:pt x="2132878" y="428455"/>
                  </a:lnTo>
                  <a:lnTo>
                    <a:pt x="2181473" y="400739"/>
                  </a:lnTo>
                  <a:lnTo>
                    <a:pt x="2231509" y="374822"/>
                  </a:lnTo>
                  <a:lnTo>
                    <a:pt x="2275065" y="352505"/>
                  </a:lnTo>
                  <a:lnTo>
                    <a:pt x="2280104" y="342066"/>
                  </a:lnTo>
                  <a:lnTo>
                    <a:pt x="2285143" y="334867"/>
                  </a:lnTo>
                  <a:lnTo>
                    <a:pt x="2293783" y="329828"/>
                  </a:lnTo>
                  <a:lnTo>
                    <a:pt x="2304222" y="328028"/>
                  </a:lnTo>
                  <a:lnTo>
                    <a:pt x="2323300" y="319389"/>
                  </a:lnTo>
                  <a:lnTo>
                    <a:pt x="2331939" y="313990"/>
                  </a:lnTo>
                  <a:lnTo>
                    <a:pt x="2336979" y="307151"/>
                  </a:lnTo>
                  <a:lnTo>
                    <a:pt x="2340579" y="302112"/>
                  </a:lnTo>
                  <a:lnTo>
                    <a:pt x="2347418" y="293473"/>
                  </a:lnTo>
                  <a:lnTo>
                    <a:pt x="2364696" y="276195"/>
                  </a:lnTo>
                  <a:lnTo>
                    <a:pt x="2389174" y="260717"/>
                  </a:lnTo>
                  <a:lnTo>
                    <a:pt x="2429130" y="234800"/>
                  </a:lnTo>
                  <a:lnTo>
                    <a:pt x="2473766" y="208524"/>
                  </a:lnTo>
                  <a:lnTo>
                    <a:pt x="2491044" y="198085"/>
                  </a:lnTo>
                  <a:lnTo>
                    <a:pt x="2510123" y="186207"/>
                  </a:lnTo>
                  <a:lnTo>
                    <a:pt x="2527401" y="173968"/>
                  </a:lnTo>
                  <a:close/>
                  <a:moveTo>
                    <a:pt x="2182913" y="161730"/>
                  </a:moveTo>
                  <a:lnTo>
                    <a:pt x="2176074" y="163530"/>
                  </a:lnTo>
                  <a:lnTo>
                    <a:pt x="2169235" y="165329"/>
                  </a:lnTo>
                  <a:lnTo>
                    <a:pt x="2174274" y="172169"/>
                  </a:lnTo>
                  <a:lnTo>
                    <a:pt x="2179674" y="179008"/>
                  </a:lnTo>
                  <a:lnTo>
                    <a:pt x="2181473" y="187647"/>
                  </a:lnTo>
                  <a:lnTo>
                    <a:pt x="2181473" y="196646"/>
                  </a:lnTo>
                  <a:lnTo>
                    <a:pt x="2193352" y="189446"/>
                  </a:lnTo>
                  <a:lnTo>
                    <a:pt x="2203791" y="180808"/>
                  </a:lnTo>
                  <a:lnTo>
                    <a:pt x="2210630" y="175768"/>
                  </a:lnTo>
                  <a:lnTo>
                    <a:pt x="2219270" y="177568"/>
                  </a:lnTo>
                  <a:lnTo>
                    <a:pt x="2224669" y="179008"/>
                  </a:lnTo>
                  <a:lnTo>
                    <a:pt x="2227909" y="175768"/>
                  </a:lnTo>
                  <a:lnTo>
                    <a:pt x="2219270" y="173968"/>
                  </a:lnTo>
                  <a:lnTo>
                    <a:pt x="2212431" y="172169"/>
                  </a:lnTo>
                  <a:lnTo>
                    <a:pt x="2203791" y="168569"/>
                  </a:lnTo>
                  <a:lnTo>
                    <a:pt x="2195152" y="163530"/>
                  </a:lnTo>
                  <a:lnTo>
                    <a:pt x="2188312" y="161730"/>
                  </a:lnTo>
                  <a:close/>
                  <a:moveTo>
                    <a:pt x="2018769" y="158490"/>
                  </a:moveTo>
                  <a:lnTo>
                    <a:pt x="2015169" y="163530"/>
                  </a:lnTo>
                  <a:lnTo>
                    <a:pt x="2008330" y="167129"/>
                  </a:lnTo>
                  <a:lnTo>
                    <a:pt x="2001490" y="168569"/>
                  </a:lnTo>
                  <a:lnTo>
                    <a:pt x="1996091" y="167129"/>
                  </a:lnTo>
                  <a:lnTo>
                    <a:pt x="1996091" y="170369"/>
                  </a:lnTo>
                  <a:lnTo>
                    <a:pt x="1996091" y="191246"/>
                  </a:lnTo>
                  <a:lnTo>
                    <a:pt x="2006530" y="198085"/>
                  </a:lnTo>
                  <a:lnTo>
                    <a:pt x="1997890" y="189446"/>
                  </a:lnTo>
                  <a:lnTo>
                    <a:pt x="1999690" y="184407"/>
                  </a:lnTo>
                  <a:lnTo>
                    <a:pt x="2010129" y="172169"/>
                  </a:lnTo>
                  <a:lnTo>
                    <a:pt x="2015169" y="165329"/>
                  </a:lnTo>
                  <a:lnTo>
                    <a:pt x="2022008" y="158490"/>
                  </a:lnTo>
                  <a:close/>
                  <a:moveTo>
                    <a:pt x="2707744" y="151291"/>
                  </a:moveTo>
                  <a:lnTo>
                    <a:pt x="2705944" y="158490"/>
                  </a:lnTo>
                  <a:lnTo>
                    <a:pt x="2714583" y="151291"/>
                  </a:lnTo>
                  <a:close/>
                  <a:moveTo>
                    <a:pt x="794198" y="123129"/>
                  </a:moveTo>
                  <a:lnTo>
                    <a:pt x="731943" y="171372"/>
                  </a:lnTo>
                  <a:lnTo>
                    <a:pt x="733743" y="171372"/>
                  </a:lnTo>
                  <a:lnTo>
                    <a:pt x="757853" y="154091"/>
                  </a:lnTo>
                  <a:lnTo>
                    <a:pt x="787361" y="133570"/>
                  </a:lnTo>
                  <a:close/>
                  <a:moveTo>
                    <a:pt x="809672" y="105848"/>
                  </a:moveTo>
                  <a:lnTo>
                    <a:pt x="809672" y="107648"/>
                  </a:lnTo>
                  <a:lnTo>
                    <a:pt x="809672" y="109088"/>
                  </a:lnTo>
                  <a:lnTo>
                    <a:pt x="807873" y="110888"/>
                  </a:lnTo>
                  <a:lnTo>
                    <a:pt x="820108" y="116288"/>
                  </a:lnTo>
                  <a:lnTo>
                    <a:pt x="813270" y="109088"/>
                  </a:lnTo>
                  <a:lnTo>
                    <a:pt x="811471" y="109088"/>
                  </a:lnTo>
                  <a:close/>
                  <a:moveTo>
                    <a:pt x="2008330" y="47625"/>
                  </a:moveTo>
                  <a:lnTo>
                    <a:pt x="2058365" y="99818"/>
                  </a:lnTo>
                  <a:lnTo>
                    <a:pt x="2067004" y="104857"/>
                  </a:lnTo>
                  <a:lnTo>
                    <a:pt x="2070604" y="106657"/>
                  </a:lnTo>
                  <a:lnTo>
                    <a:pt x="2077443" y="98018"/>
                  </a:lnTo>
                  <a:lnTo>
                    <a:pt x="2084282" y="92619"/>
                  </a:lnTo>
                  <a:lnTo>
                    <a:pt x="2091482" y="89379"/>
                  </a:lnTo>
                  <a:lnTo>
                    <a:pt x="2098321" y="85780"/>
                  </a:lnTo>
                  <a:lnTo>
                    <a:pt x="2105160" y="89379"/>
                  </a:lnTo>
                  <a:lnTo>
                    <a:pt x="2113800" y="92619"/>
                  </a:lnTo>
                  <a:lnTo>
                    <a:pt x="2120999" y="92619"/>
                  </a:lnTo>
                  <a:lnTo>
                    <a:pt x="2127839" y="90819"/>
                  </a:lnTo>
                  <a:lnTo>
                    <a:pt x="2132878" y="89379"/>
                  </a:lnTo>
                  <a:lnTo>
                    <a:pt x="2143317" y="83980"/>
                  </a:lnTo>
                  <a:lnTo>
                    <a:pt x="2155556" y="78941"/>
                  </a:lnTo>
                  <a:lnTo>
                    <a:pt x="2169235" y="77141"/>
                  </a:lnTo>
                  <a:lnTo>
                    <a:pt x="2182913" y="75341"/>
                  </a:lnTo>
                  <a:lnTo>
                    <a:pt x="2205591" y="73542"/>
                  </a:lnTo>
                  <a:lnTo>
                    <a:pt x="2233308" y="73542"/>
                  </a:lnTo>
                  <a:lnTo>
                    <a:pt x="2262826" y="75341"/>
                  </a:lnTo>
                  <a:lnTo>
                    <a:pt x="2292343" y="80381"/>
                  </a:lnTo>
                  <a:lnTo>
                    <a:pt x="2304222" y="83980"/>
                  </a:lnTo>
                  <a:lnTo>
                    <a:pt x="2314661" y="85780"/>
                  </a:lnTo>
                  <a:lnTo>
                    <a:pt x="2326899" y="85780"/>
                  </a:lnTo>
                  <a:lnTo>
                    <a:pt x="2336979" y="85780"/>
                  </a:lnTo>
                  <a:lnTo>
                    <a:pt x="2345618" y="83980"/>
                  </a:lnTo>
                  <a:lnTo>
                    <a:pt x="2356057" y="80381"/>
                  </a:lnTo>
                  <a:lnTo>
                    <a:pt x="2364696" y="77141"/>
                  </a:lnTo>
                  <a:lnTo>
                    <a:pt x="2373335" y="71742"/>
                  </a:lnTo>
                  <a:lnTo>
                    <a:pt x="2378734" y="68502"/>
                  </a:lnTo>
                  <a:lnTo>
                    <a:pt x="2385574" y="68502"/>
                  </a:lnTo>
                  <a:lnTo>
                    <a:pt x="2413292" y="75341"/>
                  </a:lnTo>
                  <a:lnTo>
                    <a:pt x="2435970" y="80381"/>
                  </a:lnTo>
                  <a:lnTo>
                    <a:pt x="2444608" y="82180"/>
                  </a:lnTo>
                  <a:lnTo>
                    <a:pt x="2454688" y="83980"/>
                  </a:lnTo>
                  <a:lnTo>
                    <a:pt x="2466926" y="85780"/>
                  </a:lnTo>
                  <a:lnTo>
                    <a:pt x="2482405" y="83980"/>
                  </a:lnTo>
                  <a:lnTo>
                    <a:pt x="2496444" y="73542"/>
                  </a:lnTo>
                  <a:lnTo>
                    <a:pt x="2505083" y="66703"/>
                  </a:lnTo>
                  <a:lnTo>
                    <a:pt x="2513722" y="61303"/>
                  </a:lnTo>
                  <a:lnTo>
                    <a:pt x="2522361" y="58064"/>
                  </a:lnTo>
                  <a:lnTo>
                    <a:pt x="2532800" y="54464"/>
                  </a:lnTo>
                  <a:lnTo>
                    <a:pt x="2545039" y="52664"/>
                  </a:lnTo>
                  <a:lnTo>
                    <a:pt x="2575996" y="51224"/>
                  </a:lnTo>
                  <a:lnTo>
                    <a:pt x="2612353" y="51224"/>
                  </a:lnTo>
                  <a:lnTo>
                    <a:pt x="2650509" y="51224"/>
                  </a:lnTo>
                  <a:lnTo>
                    <a:pt x="2691905" y="52664"/>
                  </a:lnTo>
                  <a:lnTo>
                    <a:pt x="2766418" y="64903"/>
                  </a:lnTo>
                  <a:lnTo>
                    <a:pt x="2832292" y="77141"/>
                  </a:lnTo>
                  <a:lnTo>
                    <a:pt x="2837331" y="77141"/>
                  </a:lnTo>
                  <a:lnTo>
                    <a:pt x="2839132" y="80381"/>
                  </a:lnTo>
                  <a:lnTo>
                    <a:pt x="2844531" y="87580"/>
                  </a:lnTo>
                  <a:lnTo>
                    <a:pt x="2847770" y="94419"/>
                  </a:lnTo>
                  <a:lnTo>
                    <a:pt x="2847770" y="103058"/>
                  </a:lnTo>
                  <a:lnTo>
                    <a:pt x="2847770" y="113496"/>
                  </a:lnTo>
                  <a:lnTo>
                    <a:pt x="2847770" y="128974"/>
                  </a:lnTo>
                  <a:lnTo>
                    <a:pt x="2851370" y="142652"/>
                  </a:lnTo>
                  <a:lnTo>
                    <a:pt x="2851370" y="148052"/>
                  </a:lnTo>
                  <a:lnTo>
                    <a:pt x="2853170" y="161730"/>
                  </a:lnTo>
                  <a:lnTo>
                    <a:pt x="2854610" y="175768"/>
                  </a:lnTo>
                  <a:lnTo>
                    <a:pt x="2856410" y="179008"/>
                  </a:lnTo>
                  <a:lnTo>
                    <a:pt x="2858210" y="180808"/>
                  </a:lnTo>
                  <a:lnTo>
                    <a:pt x="2868649" y="186207"/>
                  </a:lnTo>
                  <a:lnTo>
                    <a:pt x="2890967" y="193046"/>
                  </a:lnTo>
                  <a:lnTo>
                    <a:pt x="2873688" y="210324"/>
                  </a:lnTo>
                  <a:lnTo>
                    <a:pt x="2871889" y="213923"/>
                  </a:lnTo>
                  <a:lnTo>
                    <a:pt x="2870448" y="218962"/>
                  </a:lnTo>
                  <a:lnTo>
                    <a:pt x="2868649" y="226161"/>
                  </a:lnTo>
                  <a:lnTo>
                    <a:pt x="2860010" y="243439"/>
                  </a:lnTo>
                  <a:lnTo>
                    <a:pt x="2866849" y="277995"/>
                  </a:lnTo>
                  <a:lnTo>
                    <a:pt x="2870448" y="312550"/>
                  </a:lnTo>
                  <a:lnTo>
                    <a:pt x="2868649" y="347106"/>
                  </a:lnTo>
                  <a:lnTo>
                    <a:pt x="2863249" y="383461"/>
                  </a:lnTo>
                  <a:lnTo>
                    <a:pt x="2856410" y="421616"/>
                  </a:lnTo>
                  <a:lnTo>
                    <a:pt x="2854610" y="459411"/>
                  </a:lnTo>
                  <a:lnTo>
                    <a:pt x="2854610" y="497926"/>
                  </a:lnTo>
                  <a:lnTo>
                    <a:pt x="2860010" y="535721"/>
                  </a:lnTo>
                  <a:lnTo>
                    <a:pt x="2860010" y="539320"/>
                  </a:lnTo>
                  <a:lnTo>
                    <a:pt x="2861809" y="542560"/>
                  </a:lnTo>
                  <a:lnTo>
                    <a:pt x="2866849" y="547959"/>
                  </a:lnTo>
                  <a:lnTo>
                    <a:pt x="2870448" y="556598"/>
                  </a:lnTo>
                  <a:lnTo>
                    <a:pt x="2870448" y="570276"/>
                  </a:lnTo>
                  <a:lnTo>
                    <a:pt x="2870448" y="597993"/>
                  </a:lnTo>
                  <a:lnTo>
                    <a:pt x="2868649" y="610231"/>
                  </a:lnTo>
                  <a:lnTo>
                    <a:pt x="2865049" y="620670"/>
                  </a:lnTo>
                  <a:lnTo>
                    <a:pt x="2865049" y="629309"/>
                  </a:lnTo>
                  <a:lnTo>
                    <a:pt x="2863249" y="639747"/>
                  </a:lnTo>
                  <a:lnTo>
                    <a:pt x="2865049" y="650186"/>
                  </a:lnTo>
                  <a:lnTo>
                    <a:pt x="2866849" y="662064"/>
                  </a:lnTo>
                  <a:lnTo>
                    <a:pt x="2866849" y="674303"/>
                  </a:lnTo>
                  <a:lnTo>
                    <a:pt x="2868649" y="684741"/>
                  </a:lnTo>
                  <a:lnTo>
                    <a:pt x="2871889" y="691581"/>
                  </a:lnTo>
                  <a:lnTo>
                    <a:pt x="2875488" y="698419"/>
                  </a:lnTo>
                  <a:lnTo>
                    <a:pt x="2878728" y="702019"/>
                  </a:lnTo>
                  <a:lnTo>
                    <a:pt x="2878728" y="707058"/>
                  </a:lnTo>
                  <a:lnTo>
                    <a:pt x="2877288" y="732975"/>
                  </a:lnTo>
                  <a:lnTo>
                    <a:pt x="2875488" y="760691"/>
                  </a:lnTo>
                  <a:lnTo>
                    <a:pt x="2871889" y="788408"/>
                  </a:lnTo>
                  <a:lnTo>
                    <a:pt x="2866849" y="814324"/>
                  </a:lnTo>
                  <a:lnTo>
                    <a:pt x="2861809" y="835202"/>
                  </a:lnTo>
                  <a:lnTo>
                    <a:pt x="2861809" y="854279"/>
                  </a:lnTo>
                  <a:lnTo>
                    <a:pt x="2863249" y="873357"/>
                  </a:lnTo>
                  <a:lnTo>
                    <a:pt x="2870448" y="890634"/>
                  </a:lnTo>
                  <a:lnTo>
                    <a:pt x="2878728" y="887035"/>
                  </a:lnTo>
                  <a:lnTo>
                    <a:pt x="2884127" y="881996"/>
                  </a:lnTo>
                  <a:lnTo>
                    <a:pt x="2906445" y="881996"/>
                  </a:lnTo>
                  <a:lnTo>
                    <a:pt x="2927323" y="867957"/>
                  </a:lnTo>
                  <a:lnTo>
                    <a:pt x="2948201" y="854279"/>
                  </a:lnTo>
                  <a:lnTo>
                    <a:pt x="2969079" y="840241"/>
                  </a:lnTo>
                  <a:lnTo>
                    <a:pt x="2991397" y="828363"/>
                  </a:lnTo>
                  <a:lnTo>
                    <a:pt x="3014075" y="817924"/>
                  </a:lnTo>
                  <a:lnTo>
                    <a:pt x="3038193" y="807485"/>
                  </a:lnTo>
                  <a:lnTo>
                    <a:pt x="3062311" y="797047"/>
                  </a:lnTo>
                  <a:lnTo>
                    <a:pt x="3088228" y="790208"/>
                  </a:lnTo>
                  <a:lnTo>
                    <a:pt x="3114506" y="783369"/>
                  </a:lnTo>
                  <a:lnTo>
                    <a:pt x="3142223" y="776529"/>
                  </a:lnTo>
                  <a:lnTo>
                    <a:pt x="3169581" y="771130"/>
                  </a:lnTo>
                  <a:lnTo>
                    <a:pt x="3199098" y="766091"/>
                  </a:lnTo>
                  <a:lnTo>
                    <a:pt x="3230415" y="762491"/>
                  </a:lnTo>
                  <a:lnTo>
                    <a:pt x="3259932" y="760691"/>
                  </a:lnTo>
                  <a:lnTo>
                    <a:pt x="3325446" y="759251"/>
                  </a:lnTo>
                  <a:lnTo>
                    <a:pt x="3330485" y="759251"/>
                  </a:lnTo>
                  <a:lnTo>
                    <a:pt x="3334085" y="762491"/>
                  </a:lnTo>
                  <a:lnTo>
                    <a:pt x="3348124" y="772930"/>
                  </a:lnTo>
                  <a:lnTo>
                    <a:pt x="3365402" y="779769"/>
                  </a:lnTo>
                  <a:lnTo>
                    <a:pt x="3384480" y="785168"/>
                  </a:lnTo>
                  <a:lnTo>
                    <a:pt x="3405358" y="788408"/>
                  </a:lnTo>
                  <a:lnTo>
                    <a:pt x="3453593" y="800646"/>
                  </a:lnTo>
                  <a:lnTo>
                    <a:pt x="3484551" y="807485"/>
                  </a:lnTo>
                  <a:lnTo>
                    <a:pt x="3489950" y="809285"/>
                  </a:lnTo>
                  <a:lnTo>
                    <a:pt x="3493550" y="812885"/>
                  </a:lnTo>
                  <a:lnTo>
                    <a:pt x="3500389" y="817924"/>
                  </a:lnTo>
                  <a:lnTo>
                    <a:pt x="3503629" y="821523"/>
                  </a:lnTo>
                  <a:lnTo>
                    <a:pt x="3509029" y="822963"/>
                  </a:lnTo>
                  <a:lnTo>
                    <a:pt x="3512628" y="824763"/>
                  </a:lnTo>
                  <a:lnTo>
                    <a:pt x="3528107" y="835202"/>
                  </a:lnTo>
                  <a:lnTo>
                    <a:pt x="3536746" y="838441"/>
                  </a:lnTo>
                  <a:lnTo>
                    <a:pt x="3545385" y="842041"/>
                  </a:lnTo>
                  <a:lnTo>
                    <a:pt x="3550425" y="843841"/>
                  </a:lnTo>
                  <a:lnTo>
                    <a:pt x="3571303" y="854279"/>
                  </a:lnTo>
                  <a:lnTo>
                    <a:pt x="3590381" y="861118"/>
                  </a:lnTo>
                  <a:lnTo>
                    <a:pt x="3614498" y="873357"/>
                  </a:lnTo>
                  <a:lnTo>
                    <a:pt x="3633577" y="885595"/>
                  </a:lnTo>
                  <a:lnTo>
                    <a:pt x="3649055" y="897474"/>
                  </a:lnTo>
                  <a:lnTo>
                    <a:pt x="3671733" y="918351"/>
                  </a:lnTo>
                  <a:lnTo>
                    <a:pt x="3692611" y="935629"/>
                  </a:lnTo>
                  <a:lnTo>
                    <a:pt x="3702690" y="946067"/>
                  </a:lnTo>
                  <a:lnTo>
                    <a:pt x="3714929" y="954706"/>
                  </a:lnTo>
                  <a:lnTo>
                    <a:pt x="3740847" y="971984"/>
                  </a:lnTo>
                  <a:lnTo>
                    <a:pt x="3745886" y="973784"/>
                  </a:lnTo>
                  <a:lnTo>
                    <a:pt x="3747686" y="978823"/>
                  </a:lnTo>
                  <a:lnTo>
                    <a:pt x="3756325" y="999700"/>
                  </a:lnTo>
                  <a:lnTo>
                    <a:pt x="3766764" y="1015178"/>
                  </a:lnTo>
                  <a:lnTo>
                    <a:pt x="3779003" y="1029216"/>
                  </a:lnTo>
                  <a:lnTo>
                    <a:pt x="3793041" y="1037855"/>
                  </a:lnTo>
                  <a:lnTo>
                    <a:pt x="3801681" y="1042894"/>
                  </a:lnTo>
                  <a:lnTo>
                    <a:pt x="3801681" y="1051533"/>
                  </a:lnTo>
                  <a:lnTo>
                    <a:pt x="3803121" y="1072411"/>
                  </a:lnTo>
                  <a:lnTo>
                    <a:pt x="3808520" y="1091488"/>
                  </a:lnTo>
                  <a:lnTo>
                    <a:pt x="3815359" y="1110206"/>
                  </a:lnTo>
                  <a:lnTo>
                    <a:pt x="3829398" y="1129283"/>
                  </a:lnTo>
                  <a:lnTo>
                    <a:pt x="3844877" y="1153760"/>
                  </a:lnTo>
                  <a:lnTo>
                    <a:pt x="3855316" y="1177877"/>
                  </a:lnTo>
                  <a:lnTo>
                    <a:pt x="3863595" y="1202354"/>
                  </a:lnTo>
                  <a:lnTo>
                    <a:pt x="3868995" y="1226470"/>
                  </a:lnTo>
                  <a:lnTo>
                    <a:pt x="3868995" y="1229710"/>
                  </a:lnTo>
                  <a:lnTo>
                    <a:pt x="3872234" y="1238349"/>
                  </a:lnTo>
                  <a:lnTo>
                    <a:pt x="3874034" y="1248787"/>
                  </a:lnTo>
                  <a:lnTo>
                    <a:pt x="3874034" y="1259226"/>
                  </a:lnTo>
                  <a:lnTo>
                    <a:pt x="3872234" y="1269665"/>
                  </a:lnTo>
                  <a:lnTo>
                    <a:pt x="3870794" y="1276504"/>
                  </a:lnTo>
                  <a:lnTo>
                    <a:pt x="3872234" y="1288742"/>
                  </a:lnTo>
                  <a:lnTo>
                    <a:pt x="3884473" y="1286942"/>
                  </a:lnTo>
                  <a:lnTo>
                    <a:pt x="3899951" y="1285143"/>
                  </a:lnTo>
                  <a:lnTo>
                    <a:pt x="3908951" y="1283703"/>
                  </a:lnTo>
                  <a:lnTo>
                    <a:pt x="3917590" y="1285143"/>
                  </a:lnTo>
                  <a:lnTo>
                    <a:pt x="3926229" y="1286942"/>
                  </a:lnTo>
                  <a:lnTo>
                    <a:pt x="3933068" y="1290542"/>
                  </a:lnTo>
                  <a:lnTo>
                    <a:pt x="3939908" y="1297381"/>
                  </a:lnTo>
                  <a:lnTo>
                    <a:pt x="3943507" y="1304220"/>
                  </a:lnTo>
                  <a:lnTo>
                    <a:pt x="3948547" y="1313219"/>
                  </a:lnTo>
                  <a:lnTo>
                    <a:pt x="3950347" y="1323298"/>
                  </a:lnTo>
                  <a:lnTo>
                    <a:pt x="3952147" y="1326897"/>
                  </a:lnTo>
                  <a:lnTo>
                    <a:pt x="3950347" y="1330497"/>
                  </a:lnTo>
                  <a:lnTo>
                    <a:pt x="3945308" y="1340575"/>
                  </a:lnTo>
                  <a:lnTo>
                    <a:pt x="3938468" y="1349214"/>
                  </a:lnTo>
                  <a:lnTo>
                    <a:pt x="3929469" y="1356413"/>
                  </a:lnTo>
                  <a:lnTo>
                    <a:pt x="3919030" y="1361453"/>
                  </a:lnTo>
                  <a:lnTo>
                    <a:pt x="3907151" y="1366492"/>
                  </a:lnTo>
                  <a:lnTo>
                    <a:pt x="3912191" y="1375131"/>
                  </a:lnTo>
                  <a:lnTo>
                    <a:pt x="3917590" y="1383770"/>
                  </a:lnTo>
                  <a:lnTo>
                    <a:pt x="3922629" y="1397808"/>
                  </a:lnTo>
                  <a:lnTo>
                    <a:pt x="3926229" y="1402847"/>
                  </a:lnTo>
                  <a:lnTo>
                    <a:pt x="3929469" y="1406447"/>
                  </a:lnTo>
                  <a:lnTo>
                    <a:pt x="3936668" y="1411486"/>
                  </a:lnTo>
                  <a:lnTo>
                    <a:pt x="3936668" y="1418685"/>
                  </a:lnTo>
                  <a:lnTo>
                    <a:pt x="3934869" y="1427324"/>
                  </a:lnTo>
                  <a:lnTo>
                    <a:pt x="3933068" y="1432363"/>
                  </a:lnTo>
                  <a:lnTo>
                    <a:pt x="3928029" y="1442802"/>
                  </a:lnTo>
                  <a:lnTo>
                    <a:pt x="3936668" y="1444602"/>
                  </a:lnTo>
                  <a:lnTo>
                    <a:pt x="3945308" y="1451441"/>
                  </a:lnTo>
                  <a:lnTo>
                    <a:pt x="3952147" y="1460080"/>
                  </a:lnTo>
                  <a:lnTo>
                    <a:pt x="3957546" y="1470518"/>
                  </a:lnTo>
                  <a:lnTo>
                    <a:pt x="3958986" y="1480957"/>
                  </a:lnTo>
                  <a:lnTo>
                    <a:pt x="3960786" y="1489596"/>
                  </a:lnTo>
                  <a:lnTo>
                    <a:pt x="3958986" y="1500035"/>
                  </a:lnTo>
                  <a:lnTo>
                    <a:pt x="3953946" y="1506874"/>
                  </a:lnTo>
                  <a:lnTo>
                    <a:pt x="3947107" y="1513713"/>
                  </a:lnTo>
                  <a:lnTo>
                    <a:pt x="3941708" y="1515512"/>
                  </a:lnTo>
                  <a:lnTo>
                    <a:pt x="3934869" y="1517312"/>
                  </a:lnTo>
                  <a:lnTo>
                    <a:pt x="3926229" y="1520552"/>
                  </a:lnTo>
                  <a:lnTo>
                    <a:pt x="3931269" y="1551868"/>
                  </a:lnTo>
                  <a:lnTo>
                    <a:pt x="3934869" y="1586423"/>
                  </a:lnTo>
                  <a:lnTo>
                    <a:pt x="3933068" y="1620979"/>
                  </a:lnTo>
                  <a:lnTo>
                    <a:pt x="3928029" y="1657334"/>
                  </a:lnTo>
                  <a:lnTo>
                    <a:pt x="3926229" y="1676411"/>
                  </a:lnTo>
                  <a:lnTo>
                    <a:pt x="3924429" y="1692249"/>
                  </a:lnTo>
                  <a:lnTo>
                    <a:pt x="3926229" y="1709527"/>
                  </a:lnTo>
                  <a:lnTo>
                    <a:pt x="3926229" y="1725005"/>
                  </a:lnTo>
                  <a:lnTo>
                    <a:pt x="3928029" y="1740483"/>
                  </a:lnTo>
                  <a:lnTo>
                    <a:pt x="3931269" y="1754521"/>
                  </a:lnTo>
                  <a:lnTo>
                    <a:pt x="3936668" y="1768199"/>
                  </a:lnTo>
                  <a:lnTo>
                    <a:pt x="3941708" y="1780438"/>
                  </a:lnTo>
                  <a:lnTo>
                    <a:pt x="3945308" y="1785477"/>
                  </a:lnTo>
                  <a:lnTo>
                    <a:pt x="3943507" y="1790516"/>
                  </a:lnTo>
                  <a:lnTo>
                    <a:pt x="3938468" y="1816793"/>
                  </a:lnTo>
                  <a:lnTo>
                    <a:pt x="3938468" y="1828671"/>
                  </a:lnTo>
                  <a:lnTo>
                    <a:pt x="3939908" y="1840910"/>
                  </a:lnTo>
                  <a:lnTo>
                    <a:pt x="3941708" y="1856748"/>
                  </a:lnTo>
                  <a:lnTo>
                    <a:pt x="3943507" y="1875465"/>
                  </a:lnTo>
                  <a:lnTo>
                    <a:pt x="3943507" y="1915420"/>
                  </a:lnTo>
                  <a:lnTo>
                    <a:pt x="3945308" y="1937737"/>
                  </a:lnTo>
                  <a:lnTo>
                    <a:pt x="3945308" y="1962214"/>
                  </a:lnTo>
                  <a:lnTo>
                    <a:pt x="3939908" y="2015847"/>
                  </a:lnTo>
                  <a:lnTo>
                    <a:pt x="3939908" y="2024486"/>
                  </a:lnTo>
                  <a:lnTo>
                    <a:pt x="3929469" y="2126712"/>
                  </a:lnTo>
                  <a:lnTo>
                    <a:pt x="3928029" y="2142190"/>
                  </a:lnTo>
                  <a:lnTo>
                    <a:pt x="3926229" y="2168107"/>
                  </a:lnTo>
                  <a:lnTo>
                    <a:pt x="3926229" y="2192224"/>
                  </a:lnTo>
                  <a:lnTo>
                    <a:pt x="3926229" y="2216700"/>
                  </a:lnTo>
                  <a:lnTo>
                    <a:pt x="3928029" y="2239017"/>
                  </a:lnTo>
                  <a:lnTo>
                    <a:pt x="3931269" y="2251256"/>
                  </a:lnTo>
                  <a:lnTo>
                    <a:pt x="3933068" y="2259895"/>
                  </a:lnTo>
                  <a:lnTo>
                    <a:pt x="3936668" y="2266734"/>
                  </a:lnTo>
                  <a:lnTo>
                    <a:pt x="3939908" y="2273573"/>
                  </a:lnTo>
                  <a:lnTo>
                    <a:pt x="3947107" y="2282212"/>
                  </a:lnTo>
                  <a:lnTo>
                    <a:pt x="3955746" y="2289411"/>
                  </a:lnTo>
                  <a:lnTo>
                    <a:pt x="3967625" y="2294450"/>
                  </a:lnTo>
                  <a:lnTo>
                    <a:pt x="3981664" y="2298050"/>
                  </a:lnTo>
                  <a:lnTo>
                    <a:pt x="3997143" y="2299489"/>
                  </a:lnTo>
                  <a:lnTo>
                    <a:pt x="4012621" y="2298050"/>
                  </a:lnTo>
                  <a:lnTo>
                    <a:pt x="4034939" y="2296250"/>
                  </a:lnTo>
                  <a:lnTo>
                    <a:pt x="4055817" y="2294450"/>
                  </a:lnTo>
                  <a:lnTo>
                    <a:pt x="4076695" y="2298050"/>
                  </a:lnTo>
                  <a:lnTo>
                    <a:pt x="4097573" y="2301289"/>
                  </a:lnTo>
                  <a:lnTo>
                    <a:pt x="4108012" y="2299489"/>
                  </a:lnTo>
                  <a:lnTo>
                    <a:pt x="4116651" y="2299489"/>
                  </a:lnTo>
                  <a:lnTo>
                    <a:pt x="4123490" y="2301289"/>
                  </a:lnTo>
                  <a:lnTo>
                    <a:pt x="4130330" y="2304889"/>
                  </a:lnTo>
                  <a:lnTo>
                    <a:pt x="4135730" y="2308128"/>
                  </a:lnTo>
                  <a:lnTo>
                    <a:pt x="4137169" y="2313528"/>
                  </a:lnTo>
                  <a:lnTo>
                    <a:pt x="4144009" y="2304889"/>
                  </a:lnTo>
                  <a:lnTo>
                    <a:pt x="4149408" y="2299489"/>
                  </a:lnTo>
                  <a:lnTo>
                    <a:pt x="4158047" y="2301289"/>
                  </a:lnTo>
                  <a:lnTo>
                    <a:pt x="4170286" y="2306689"/>
                  </a:lnTo>
                  <a:lnTo>
                    <a:pt x="4182165" y="2315327"/>
                  </a:lnTo>
                  <a:lnTo>
                    <a:pt x="4192603" y="2323966"/>
                  </a:lnTo>
                  <a:lnTo>
                    <a:pt x="4201243" y="2332605"/>
                  </a:lnTo>
                  <a:lnTo>
                    <a:pt x="4208442" y="2341244"/>
                  </a:lnTo>
                  <a:lnTo>
                    <a:pt x="4213481" y="2349883"/>
                  </a:lnTo>
                  <a:lnTo>
                    <a:pt x="4215281" y="2360322"/>
                  </a:lnTo>
                  <a:lnTo>
                    <a:pt x="4217081" y="2372200"/>
                  </a:lnTo>
                  <a:lnTo>
                    <a:pt x="4260277" y="2356722"/>
                  </a:lnTo>
                  <a:lnTo>
                    <a:pt x="4215281" y="2384438"/>
                  </a:lnTo>
                  <a:lnTo>
                    <a:pt x="4215281" y="2394877"/>
                  </a:lnTo>
                  <a:lnTo>
                    <a:pt x="4218521" y="2396677"/>
                  </a:lnTo>
                  <a:lnTo>
                    <a:pt x="4223921" y="2396677"/>
                  </a:lnTo>
                  <a:lnTo>
                    <a:pt x="4228960" y="2394877"/>
                  </a:lnTo>
                  <a:lnTo>
                    <a:pt x="4236159" y="2396677"/>
                  </a:lnTo>
                  <a:lnTo>
                    <a:pt x="4242999" y="2398477"/>
                  </a:lnTo>
                  <a:lnTo>
                    <a:pt x="4248038" y="2400276"/>
                  </a:lnTo>
                  <a:lnTo>
                    <a:pt x="4253438" y="2405316"/>
                  </a:lnTo>
                  <a:lnTo>
                    <a:pt x="4256677" y="2410355"/>
                  </a:lnTo>
                  <a:lnTo>
                    <a:pt x="4260277" y="2415754"/>
                  </a:lnTo>
                  <a:lnTo>
                    <a:pt x="4262077" y="2422593"/>
                  </a:lnTo>
                  <a:lnTo>
                    <a:pt x="4262077" y="2429432"/>
                  </a:lnTo>
                  <a:lnTo>
                    <a:pt x="4262077" y="2441671"/>
                  </a:lnTo>
                  <a:lnTo>
                    <a:pt x="4256677" y="2451750"/>
                  </a:lnTo>
                  <a:lnTo>
                    <a:pt x="4248038" y="2460388"/>
                  </a:lnTo>
                  <a:lnTo>
                    <a:pt x="4237959" y="2465788"/>
                  </a:lnTo>
                  <a:lnTo>
                    <a:pt x="4242999" y="2470827"/>
                  </a:lnTo>
                  <a:lnTo>
                    <a:pt x="4244799" y="2478026"/>
                  </a:lnTo>
                  <a:lnTo>
                    <a:pt x="4246238" y="2484865"/>
                  </a:lnTo>
                  <a:lnTo>
                    <a:pt x="4248038" y="2491704"/>
                  </a:lnTo>
                  <a:lnTo>
                    <a:pt x="4246238" y="2498543"/>
                  </a:lnTo>
                  <a:lnTo>
                    <a:pt x="4244799" y="2505742"/>
                  </a:lnTo>
                  <a:lnTo>
                    <a:pt x="4242999" y="2510782"/>
                  </a:lnTo>
                  <a:lnTo>
                    <a:pt x="4239399" y="2516181"/>
                  </a:lnTo>
                  <a:lnTo>
                    <a:pt x="4234360" y="2519421"/>
                  </a:lnTo>
                  <a:lnTo>
                    <a:pt x="4228960" y="2523020"/>
                  </a:lnTo>
                  <a:lnTo>
                    <a:pt x="4223921" y="2524820"/>
                  </a:lnTo>
                  <a:lnTo>
                    <a:pt x="4217081" y="2526620"/>
                  </a:lnTo>
                  <a:lnTo>
                    <a:pt x="4203042" y="2531659"/>
                  </a:lnTo>
                  <a:lnTo>
                    <a:pt x="4201243" y="2576293"/>
                  </a:lnTo>
                  <a:lnTo>
                    <a:pt x="4201243" y="2595011"/>
                  </a:lnTo>
                  <a:lnTo>
                    <a:pt x="4198003" y="2610849"/>
                  </a:lnTo>
                  <a:lnTo>
                    <a:pt x="4196203" y="2628126"/>
                  </a:lnTo>
                  <a:lnTo>
                    <a:pt x="4196203" y="2645404"/>
                  </a:lnTo>
                  <a:lnTo>
                    <a:pt x="4194403" y="2687159"/>
                  </a:lnTo>
                  <a:lnTo>
                    <a:pt x="4194403" y="2707676"/>
                  </a:lnTo>
                  <a:lnTo>
                    <a:pt x="4180365" y="2702637"/>
                  </a:lnTo>
                  <a:lnTo>
                    <a:pt x="4180365" y="2728553"/>
                  </a:lnTo>
                  <a:lnTo>
                    <a:pt x="4158047" y="2707676"/>
                  </a:lnTo>
                  <a:lnTo>
                    <a:pt x="4151208" y="2713075"/>
                  </a:lnTo>
                  <a:lnTo>
                    <a:pt x="4142569" y="2714515"/>
                  </a:lnTo>
                  <a:lnTo>
                    <a:pt x="4132130" y="2716315"/>
                  </a:lnTo>
                  <a:lnTo>
                    <a:pt x="4123490" y="2716315"/>
                  </a:lnTo>
                  <a:lnTo>
                    <a:pt x="4066256" y="2719914"/>
                  </a:lnTo>
                  <a:lnTo>
                    <a:pt x="4010821" y="2718115"/>
                  </a:lnTo>
                  <a:lnTo>
                    <a:pt x="3957546" y="2714515"/>
                  </a:lnTo>
                  <a:lnTo>
                    <a:pt x="3903551" y="2709476"/>
                  </a:lnTo>
                  <a:lnTo>
                    <a:pt x="3851716" y="2704436"/>
                  </a:lnTo>
                  <a:lnTo>
                    <a:pt x="3798081" y="2700837"/>
                  </a:lnTo>
                  <a:lnTo>
                    <a:pt x="3742646" y="2700837"/>
                  </a:lnTo>
                  <a:lnTo>
                    <a:pt x="3685772" y="2702637"/>
                  </a:lnTo>
                  <a:lnTo>
                    <a:pt x="3645816" y="2707676"/>
                  </a:lnTo>
                  <a:lnTo>
                    <a:pt x="3624937" y="2709476"/>
                  </a:lnTo>
                  <a:lnTo>
                    <a:pt x="3602260" y="2709476"/>
                  </a:lnTo>
                  <a:lnTo>
                    <a:pt x="3583542" y="2711275"/>
                  </a:lnTo>
                  <a:lnTo>
                    <a:pt x="3562663" y="2709476"/>
                  </a:lnTo>
                  <a:lnTo>
                    <a:pt x="3543585" y="2704436"/>
                  </a:lnTo>
                  <a:lnTo>
                    <a:pt x="3522707" y="2695797"/>
                  </a:lnTo>
                  <a:lnTo>
                    <a:pt x="3514068" y="2699037"/>
                  </a:lnTo>
                  <a:lnTo>
                    <a:pt x="3503629" y="2699037"/>
                  </a:lnTo>
                  <a:lnTo>
                    <a:pt x="3503629" y="2700837"/>
                  </a:lnTo>
                  <a:lnTo>
                    <a:pt x="3500389" y="2705876"/>
                  </a:lnTo>
                  <a:lnTo>
                    <a:pt x="3496789" y="2707676"/>
                  </a:lnTo>
                  <a:lnTo>
                    <a:pt x="3491750" y="2709476"/>
                  </a:lnTo>
                  <a:lnTo>
                    <a:pt x="3486350" y="2711275"/>
                  </a:lnTo>
                  <a:lnTo>
                    <a:pt x="3477712" y="2711275"/>
                  </a:lnTo>
                  <a:lnTo>
                    <a:pt x="3474471" y="2709476"/>
                  </a:lnTo>
                  <a:lnTo>
                    <a:pt x="3470872" y="2707676"/>
                  </a:lnTo>
                  <a:lnTo>
                    <a:pt x="3467272" y="2702637"/>
                  </a:lnTo>
                  <a:lnTo>
                    <a:pt x="3465473" y="2697597"/>
                  </a:lnTo>
                  <a:lnTo>
                    <a:pt x="3451794" y="2697597"/>
                  </a:lnTo>
                  <a:lnTo>
                    <a:pt x="3444954" y="2695797"/>
                  </a:lnTo>
                  <a:lnTo>
                    <a:pt x="3438115" y="2692198"/>
                  </a:lnTo>
                  <a:lnTo>
                    <a:pt x="3434515" y="2692198"/>
                  </a:lnTo>
                  <a:lnTo>
                    <a:pt x="3432716" y="2692198"/>
                  </a:lnTo>
                  <a:lnTo>
                    <a:pt x="3425876" y="2697597"/>
                  </a:lnTo>
                  <a:lnTo>
                    <a:pt x="3399959" y="2723154"/>
                  </a:lnTo>
                  <a:lnTo>
                    <a:pt x="3399959" y="2693998"/>
                  </a:lnTo>
                  <a:lnTo>
                    <a:pt x="3391320" y="2690398"/>
                  </a:lnTo>
                  <a:lnTo>
                    <a:pt x="3386280" y="2688958"/>
                  </a:lnTo>
                  <a:lnTo>
                    <a:pt x="3382680" y="2690398"/>
                  </a:lnTo>
                  <a:lnTo>
                    <a:pt x="3380881" y="2692198"/>
                  </a:lnTo>
                  <a:lnTo>
                    <a:pt x="3370442" y="2719914"/>
                  </a:lnTo>
                  <a:lnTo>
                    <a:pt x="3353163" y="2695797"/>
                  </a:lnTo>
                  <a:lnTo>
                    <a:pt x="3346324" y="2687159"/>
                  </a:lnTo>
                  <a:lnTo>
                    <a:pt x="3335885" y="2680320"/>
                  </a:lnTo>
                  <a:lnTo>
                    <a:pt x="3325446" y="2685359"/>
                  </a:lnTo>
                  <a:lnTo>
                    <a:pt x="3315007" y="2688958"/>
                  </a:lnTo>
                  <a:lnTo>
                    <a:pt x="3304568" y="2690398"/>
                  </a:lnTo>
                  <a:lnTo>
                    <a:pt x="3294488" y="2690398"/>
                  </a:lnTo>
                  <a:lnTo>
                    <a:pt x="3280450" y="2693998"/>
                  </a:lnTo>
                  <a:lnTo>
                    <a:pt x="3268571" y="2693998"/>
                  </a:lnTo>
                  <a:lnTo>
                    <a:pt x="3256332" y="2692198"/>
                  </a:lnTo>
                  <a:lnTo>
                    <a:pt x="3245893" y="2690398"/>
                  </a:lnTo>
                  <a:lnTo>
                    <a:pt x="3235454" y="2687159"/>
                  </a:lnTo>
                  <a:lnTo>
                    <a:pt x="3235454" y="2676720"/>
                  </a:lnTo>
                  <a:lnTo>
                    <a:pt x="3233655" y="2605449"/>
                  </a:lnTo>
                  <a:lnTo>
                    <a:pt x="3233655" y="2533459"/>
                  </a:lnTo>
                  <a:lnTo>
                    <a:pt x="3239054" y="2384438"/>
                  </a:lnTo>
                  <a:lnTo>
                    <a:pt x="3239054" y="2379399"/>
                  </a:lnTo>
                  <a:lnTo>
                    <a:pt x="3245893" y="2230379"/>
                  </a:lnTo>
                  <a:lnTo>
                    <a:pt x="3249493" y="2149029"/>
                  </a:lnTo>
                  <a:lnTo>
                    <a:pt x="3252733" y="2067680"/>
                  </a:lnTo>
                  <a:lnTo>
                    <a:pt x="3256332" y="1991730"/>
                  </a:lnTo>
                  <a:lnTo>
                    <a:pt x="3256332" y="1916860"/>
                  </a:lnTo>
                  <a:lnTo>
                    <a:pt x="3256332" y="1842710"/>
                  </a:lnTo>
                  <a:lnTo>
                    <a:pt x="3252733" y="1768199"/>
                  </a:lnTo>
                  <a:lnTo>
                    <a:pt x="3249493" y="1693689"/>
                  </a:lnTo>
                  <a:lnTo>
                    <a:pt x="3244093" y="1628178"/>
                  </a:lnTo>
                  <a:lnTo>
                    <a:pt x="3235454" y="1570945"/>
                  </a:lnTo>
                  <a:lnTo>
                    <a:pt x="3225015" y="1520552"/>
                  </a:lnTo>
                  <a:lnTo>
                    <a:pt x="3213136" y="1503274"/>
                  </a:lnTo>
                  <a:lnTo>
                    <a:pt x="3200898" y="1485996"/>
                  </a:lnTo>
                  <a:lnTo>
                    <a:pt x="3190459" y="1467279"/>
                  </a:lnTo>
                  <a:lnTo>
                    <a:pt x="3180020" y="1448201"/>
                  </a:lnTo>
                  <a:lnTo>
                    <a:pt x="3169581" y="1430564"/>
                  </a:lnTo>
                  <a:lnTo>
                    <a:pt x="3155901" y="1413286"/>
                  </a:lnTo>
                  <a:lnTo>
                    <a:pt x="3140423" y="1397808"/>
                  </a:lnTo>
                  <a:lnTo>
                    <a:pt x="3121345" y="1381970"/>
                  </a:lnTo>
                  <a:lnTo>
                    <a:pt x="3116306" y="1381970"/>
                  </a:lnTo>
                  <a:lnTo>
                    <a:pt x="3110906" y="1381970"/>
                  </a:lnTo>
                  <a:lnTo>
                    <a:pt x="3102267" y="1380530"/>
                  </a:lnTo>
                  <a:lnTo>
                    <a:pt x="3093627" y="1376931"/>
                  </a:lnTo>
                  <a:lnTo>
                    <a:pt x="3088228" y="1371891"/>
                  </a:lnTo>
                  <a:lnTo>
                    <a:pt x="3084989" y="1365052"/>
                  </a:lnTo>
                  <a:lnTo>
                    <a:pt x="3057271" y="1363252"/>
                  </a:lnTo>
                  <a:lnTo>
                    <a:pt x="3031353" y="1363252"/>
                  </a:lnTo>
                  <a:lnTo>
                    <a:pt x="3006876" y="1363252"/>
                  </a:lnTo>
                  <a:lnTo>
                    <a:pt x="2984558" y="1366492"/>
                  </a:lnTo>
                  <a:lnTo>
                    <a:pt x="2965479" y="1371891"/>
                  </a:lnTo>
                  <a:lnTo>
                    <a:pt x="2946401" y="1378730"/>
                  </a:lnTo>
                  <a:lnTo>
                    <a:pt x="2930923" y="1385570"/>
                  </a:lnTo>
                  <a:lnTo>
                    <a:pt x="2918684" y="1396008"/>
                  </a:lnTo>
                  <a:lnTo>
                    <a:pt x="2894566" y="1420485"/>
                  </a:lnTo>
                  <a:lnTo>
                    <a:pt x="2871889" y="1449641"/>
                  </a:lnTo>
                  <a:lnTo>
                    <a:pt x="2851370" y="1480957"/>
                  </a:lnTo>
                  <a:lnTo>
                    <a:pt x="2832292" y="1517312"/>
                  </a:lnTo>
                  <a:lnTo>
                    <a:pt x="2830492" y="1609100"/>
                  </a:lnTo>
                  <a:lnTo>
                    <a:pt x="2830492" y="1704128"/>
                  </a:lnTo>
                  <a:lnTo>
                    <a:pt x="2830492" y="1799155"/>
                  </a:lnTo>
                  <a:lnTo>
                    <a:pt x="2834092" y="1896342"/>
                  </a:lnTo>
                  <a:lnTo>
                    <a:pt x="2844531" y="2244417"/>
                  </a:lnTo>
                  <a:lnTo>
                    <a:pt x="2994997" y="2244417"/>
                  </a:lnTo>
                  <a:lnTo>
                    <a:pt x="3000037" y="2245857"/>
                  </a:lnTo>
                  <a:lnTo>
                    <a:pt x="3003636" y="2247656"/>
                  </a:lnTo>
                  <a:lnTo>
                    <a:pt x="3008676" y="2251256"/>
                  </a:lnTo>
                  <a:lnTo>
                    <a:pt x="3012275" y="2254855"/>
                  </a:lnTo>
                  <a:lnTo>
                    <a:pt x="3014075" y="2258095"/>
                  </a:lnTo>
                  <a:lnTo>
                    <a:pt x="3014075" y="2263494"/>
                  </a:lnTo>
                  <a:lnTo>
                    <a:pt x="3014075" y="2270333"/>
                  </a:lnTo>
                  <a:lnTo>
                    <a:pt x="3012275" y="2277172"/>
                  </a:lnTo>
                  <a:lnTo>
                    <a:pt x="3010476" y="2278972"/>
                  </a:lnTo>
                  <a:lnTo>
                    <a:pt x="3024154" y="2278972"/>
                  </a:lnTo>
                  <a:lnTo>
                    <a:pt x="3027754" y="2289411"/>
                  </a:lnTo>
                  <a:lnTo>
                    <a:pt x="3032793" y="2309928"/>
                  </a:lnTo>
                  <a:lnTo>
                    <a:pt x="3036393" y="2332605"/>
                  </a:lnTo>
                  <a:lnTo>
                    <a:pt x="3043232" y="2382639"/>
                  </a:lnTo>
                  <a:lnTo>
                    <a:pt x="3045032" y="2408915"/>
                  </a:lnTo>
                  <a:lnTo>
                    <a:pt x="3046832" y="2436272"/>
                  </a:lnTo>
                  <a:lnTo>
                    <a:pt x="3046832" y="2491704"/>
                  </a:lnTo>
                  <a:lnTo>
                    <a:pt x="3046832" y="2497104"/>
                  </a:lnTo>
                  <a:lnTo>
                    <a:pt x="3060510" y="2495304"/>
                  </a:lnTo>
                  <a:lnTo>
                    <a:pt x="3046832" y="2502143"/>
                  </a:lnTo>
                  <a:lnTo>
                    <a:pt x="3046832" y="2605449"/>
                  </a:lnTo>
                  <a:lnTo>
                    <a:pt x="3046832" y="2631726"/>
                  </a:lnTo>
                  <a:lnTo>
                    <a:pt x="3048632" y="2657642"/>
                  </a:lnTo>
                  <a:lnTo>
                    <a:pt x="3053671" y="2707676"/>
                  </a:lnTo>
                  <a:lnTo>
                    <a:pt x="3057271" y="2726753"/>
                  </a:lnTo>
                  <a:lnTo>
                    <a:pt x="3038193" y="2724954"/>
                  </a:lnTo>
                  <a:lnTo>
                    <a:pt x="2969079" y="2719914"/>
                  </a:lnTo>
                  <a:lnTo>
                    <a:pt x="2901406" y="2716315"/>
                  </a:lnTo>
                  <a:lnTo>
                    <a:pt x="2834092" y="2714515"/>
                  </a:lnTo>
                  <a:lnTo>
                    <a:pt x="2766418" y="2713075"/>
                  </a:lnTo>
                  <a:lnTo>
                    <a:pt x="2700904" y="2714515"/>
                  </a:lnTo>
                  <a:lnTo>
                    <a:pt x="2634671" y="2714515"/>
                  </a:lnTo>
                  <a:lnTo>
                    <a:pt x="2498244" y="2709476"/>
                  </a:lnTo>
                  <a:lnTo>
                    <a:pt x="2466926" y="2709476"/>
                  </a:lnTo>
                  <a:lnTo>
                    <a:pt x="2435970" y="2707676"/>
                  </a:lnTo>
                  <a:lnTo>
                    <a:pt x="2380535" y="2702637"/>
                  </a:lnTo>
                  <a:lnTo>
                    <a:pt x="2354257" y="2700837"/>
                  </a:lnTo>
                  <a:lnTo>
                    <a:pt x="2323300" y="2699037"/>
                  </a:lnTo>
                  <a:lnTo>
                    <a:pt x="2288743" y="2700837"/>
                  </a:lnTo>
                  <a:lnTo>
                    <a:pt x="2248787" y="2702637"/>
                  </a:lnTo>
                  <a:lnTo>
                    <a:pt x="2198751" y="2709476"/>
                  </a:lnTo>
                  <a:lnTo>
                    <a:pt x="2165635" y="2713075"/>
                  </a:lnTo>
                  <a:lnTo>
                    <a:pt x="2132878" y="2716315"/>
                  </a:lnTo>
                  <a:lnTo>
                    <a:pt x="2101921" y="2719914"/>
                  </a:lnTo>
                  <a:lnTo>
                    <a:pt x="2068804" y="2719914"/>
                  </a:lnTo>
                  <a:lnTo>
                    <a:pt x="2037847" y="2719914"/>
                  </a:lnTo>
                  <a:lnTo>
                    <a:pt x="2006530" y="2716315"/>
                  </a:lnTo>
                  <a:lnTo>
                    <a:pt x="1996091" y="2716315"/>
                  </a:lnTo>
                  <a:lnTo>
                    <a:pt x="1989251" y="2713075"/>
                  </a:lnTo>
                  <a:lnTo>
                    <a:pt x="1982412" y="2709476"/>
                  </a:lnTo>
                  <a:lnTo>
                    <a:pt x="1970173" y="2702637"/>
                  </a:lnTo>
                  <a:lnTo>
                    <a:pt x="1952895" y="2702637"/>
                  </a:lnTo>
                  <a:lnTo>
                    <a:pt x="1932017" y="2705876"/>
                  </a:lnTo>
                  <a:lnTo>
                    <a:pt x="1921578" y="2705876"/>
                  </a:lnTo>
                  <a:lnTo>
                    <a:pt x="1912939" y="2705876"/>
                  </a:lnTo>
                  <a:lnTo>
                    <a:pt x="1906099" y="2704436"/>
                  </a:lnTo>
                  <a:lnTo>
                    <a:pt x="1897460" y="2700837"/>
                  </a:lnTo>
                  <a:lnTo>
                    <a:pt x="1892420" y="2695797"/>
                  </a:lnTo>
                  <a:lnTo>
                    <a:pt x="1887021" y="2688958"/>
                  </a:lnTo>
                  <a:lnTo>
                    <a:pt x="1883781" y="2680320"/>
                  </a:lnTo>
                  <a:lnTo>
                    <a:pt x="1880182" y="2671681"/>
                  </a:lnTo>
                  <a:lnTo>
                    <a:pt x="1878382" y="2659442"/>
                  </a:lnTo>
                  <a:lnTo>
                    <a:pt x="1878382" y="2652603"/>
                  </a:lnTo>
                  <a:lnTo>
                    <a:pt x="1880182" y="2645404"/>
                  </a:lnTo>
                  <a:lnTo>
                    <a:pt x="1883781" y="2642165"/>
                  </a:lnTo>
                  <a:lnTo>
                    <a:pt x="1887021" y="2636765"/>
                  </a:lnTo>
                  <a:lnTo>
                    <a:pt x="1892420" y="2634965"/>
                  </a:lnTo>
                  <a:lnTo>
                    <a:pt x="1897460" y="2631726"/>
                  </a:lnTo>
                  <a:lnTo>
                    <a:pt x="1902500" y="2631726"/>
                  </a:lnTo>
                  <a:lnTo>
                    <a:pt x="1901060" y="2612648"/>
                  </a:lnTo>
                  <a:lnTo>
                    <a:pt x="1899260" y="2591771"/>
                  </a:lnTo>
                  <a:lnTo>
                    <a:pt x="1890621" y="2598610"/>
                  </a:lnTo>
                  <a:lnTo>
                    <a:pt x="1881981" y="2602210"/>
                  </a:lnTo>
                  <a:lnTo>
                    <a:pt x="1873342" y="2600410"/>
                  </a:lnTo>
                  <a:lnTo>
                    <a:pt x="1866503" y="2598610"/>
                  </a:lnTo>
                  <a:lnTo>
                    <a:pt x="1859663" y="2593571"/>
                  </a:lnTo>
                  <a:lnTo>
                    <a:pt x="1854264" y="2588172"/>
                  </a:lnTo>
                  <a:lnTo>
                    <a:pt x="1851024" y="2584932"/>
                  </a:lnTo>
                  <a:lnTo>
                    <a:pt x="1851024" y="2578093"/>
                  </a:lnTo>
                  <a:lnTo>
                    <a:pt x="1852464" y="2567654"/>
                  </a:lnTo>
                  <a:lnTo>
                    <a:pt x="1857864" y="2555776"/>
                  </a:lnTo>
                  <a:lnTo>
                    <a:pt x="1864703" y="2545337"/>
                  </a:lnTo>
                  <a:lnTo>
                    <a:pt x="1875142" y="2537058"/>
                  </a:lnTo>
                  <a:lnTo>
                    <a:pt x="1878382" y="2535259"/>
                  </a:lnTo>
                  <a:lnTo>
                    <a:pt x="1890621" y="2528059"/>
                  </a:lnTo>
                  <a:lnTo>
                    <a:pt x="1899260" y="2524820"/>
                  </a:lnTo>
                  <a:lnTo>
                    <a:pt x="1899260" y="2500343"/>
                  </a:lnTo>
                  <a:lnTo>
                    <a:pt x="1897460" y="2500343"/>
                  </a:lnTo>
                  <a:lnTo>
                    <a:pt x="1885581" y="2500343"/>
                  </a:lnTo>
                  <a:lnTo>
                    <a:pt x="1875142" y="2498543"/>
                  </a:lnTo>
                  <a:lnTo>
                    <a:pt x="1866503" y="2493504"/>
                  </a:lnTo>
                  <a:lnTo>
                    <a:pt x="1859663" y="2484865"/>
                  </a:lnTo>
                  <a:lnTo>
                    <a:pt x="1856064" y="2478026"/>
                  </a:lnTo>
                  <a:lnTo>
                    <a:pt x="1857864" y="2472627"/>
                  </a:lnTo>
                  <a:lnTo>
                    <a:pt x="1862903" y="2463988"/>
                  </a:lnTo>
                  <a:lnTo>
                    <a:pt x="1868303" y="2453549"/>
                  </a:lnTo>
                  <a:lnTo>
                    <a:pt x="1873342" y="2444910"/>
                  </a:lnTo>
                  <a:lnTo>
                    <a:pt x="1880182" y="2436272"/>
                  </a:lnTo>
                  <a:lnTo>
                    <a:pt x="1888821" y="2429432"/>
                  </a:lnTo>
                  <a:lnTo>
                    <a:pt x="1881981" y="2427633"/>
                  </a:lnTo>
                  <a:lnTo>
                    <a:pt x="1875142" y="2424393"/>
                  </a:lnTo>
                  <a:lnTo>
                    <a:pt x="1871542" y="2420794"/>
                  </a:lnTo>
                  <a:lnTo>
                    <a:pt x="1868303" y="2417554"/>
                  </a:lnTo>
                  <a:lnTo>
                    <a:pt x="1866503" y="2410355"/>
                  </a:lnTo>
                  <a:lnTo>
                    <a:pt x="1864703" y="2401716"/>
                  </a:lnTo>
                  <a:lnTo>
                    <a:pt x="1864703" y="2398477"/>
                  </a:lnTo>
                  <a:lnTo>
                    <a:pt x="1868303" y="2394877"/>
                  </a:lnTo>
                  <a:lnTo>
                    <a:pt x="1880182" y="2379399"/>
                  </a:lnTo>
                  <a:lnTo>
                    <a:pt x="1887021" y="2372200"/>
                  </a:lnTo>
                  <a:lnTo>
                    <a:pt x="1893860" y="2368960"/>
                  </a:lnTo>
                  <a:lnTo>
                    <a:pt x="1907899" y="2353122"/>
                  </a:lnTo>
                  <a:lnTo>
                    <a:pt x="1912939" y="2334045"/>
                  </a:lnTo>
                  <a:lnTo>
                    <a:pt x="1912939" y="2327206"/>
                  </a:lnTo>
                  <a:lnTo>
                    <a:pt x="1912939" y="2320367"/>
                  </a:lnTo>
                  <a:lnTo>
                    <a:pt x="1914738" y="2311728"/>
                  </a:lnTo>
                  <a:lnTo>
                    <a:pt x="1918338" y="2303089"/>
                  </a:lnTo>
                  <a:lnTo>
                    <a:pt x="1880182" y="2244417"/>
                  </a:lnTo>
                  <a:lnTo>
                    <a:pt x="1935616" y="2285811"/>
                  </a:lnTo>
                  <a:lnTo>
                    <a:pt x="1966934" y="2280772"/>
                  </a:lnTo>
                  <a:lnTo>
                    <a:pt x="2003290" y="2273573"/>
                  </a:lnTo>
                  <a:lnTo>
                    <a:pt x="2030648" y="2268534"/>
                  </a:lnTo>
                  <a:lnTo>
                    <a:pt x="2054765" y="2265294"/>
                  </a:lnTo>
                  <a:lnTo>
                    <a:pt x="2082842" y="2265294"/>
                  </a:lnTo>
                  <a:lnTo>
                    <a:pt x="2110560" y="2265294"/>
                  </a:lnTo>
                  <a:lnTo>
                    <a:pt x="2141517" y="2266734"/>
                  </a:lnTo>
                  <a:lnTo>
                    <a:pt x="2140077" y="2240817"/>
                  </a:lnTo>
                  <a:lnTo>
                    <a:pt x="2141517" y="2218140"/>
                  </a:lnTo>
                  <a:lnTo>
                    <a:pt x="2145117" y="2197263"/>
                  </a:lnTo>
                  <a:lnTo>
                    <a:pt x="2151956" y="2176746"/>
                  </a:lnTo>
                  <a:lnTo>
                    <a:pt x="2153756" y="2166307"/>
                  </a:lnTo>
                  <a:lnTo>
                    <a:pt x="2153756" y="2155868"/>
                  </a:lnTo>
                  <a:lnTo>
                    <a:pt x="2153756" y="2147229"/>
                  </a:lnTo>
                  <a:lnTo>
                    <a:pt x="2151956" y="2137151"/>
                  </a:lnTo>
                  <a:lnTo>
                    <a:pt x="2148716" y="2128512"/>
                  </a:lnTo>
                  <a:lnTo>
                    <a:pt x="2145117" y="2118073"/>
                  </a:lnTo>
                  <a:lnTo>
                    <a:pt x="2134678" y="2100436"/>
                  </a:lnTo>
                  <a:lnTo>
                    <a:pt x="2132878" y="2095396"/>
                  </a:lnTo>
                  <a:lnTo>
                    <a:pt x="2129638" y="2086757"/>
                  </a:lnTo>
                  <a:lnTo>
                    <a:pt x="2129638" y="2078119"/>
                  </a:lnTo>
                  <a:lnTo>
                    <a:pt x="2131438" y="2070920"/>
                  </a:lnTo>
                  <a:lnTo>
                    <a:pt x="2132878" y="2064080"/>
                  </a:lnTo>
                  <a:lnTo>
                    <a:pt x="2134678" y="2059041"/>
                  </a:lnTo>
                  <a:lnTo>
                    <a:pt x="2138278" y="2053642"/>
                  </a:lnTo>
                  <a:lnTo>
                    <a:pt x="2145117" y="2048602"/>
                  </a:lnTo>
                  <a:lnTo>
                    <a:pt x="2148716" y="2045003"/>
                  </a:lnTo>
                  <a:lnTo>
                    <a:pt x="2150156" y="2043563"/>
                  </a:lnTo>
                  <a:lnTo>
                    <a:pt x="2150156" y="2038164"/>
                  </a:lnTo>
                  <a:lnTo>
                    <a:pt x="2146917" y="2036364"/>
                  </a:lnTo>
                  <a:lnTo>
                    <a:pt x="2143317" y="2034924"/>
                  </a:lnTo>
                  <a:lnTo>
                    <a:pt x="2138278" y="2031325"/>
                  </a:lnTo>
                  <a:lnTo>
                    <a:pt x="2134678" y="2024486"/>
                  </a:lnTo>
                  <a:lnTo>
                    <a:pt x="2132878" y="2017647"/>
                  </a:lnTo>
                  <a:lnTo>
                    <a:pt x="2131438" y="2009008"/>
                  </a:lnTo>
                  <a:lnTo>
                    <a:pt x="2136477" y="1979492"/>
                  </a:lnTo>
                  <a:lnTo>
                    <a:pt x="2140077" y="1948176"/>
                  </a:lnTo>
                  <a:lnTo>
                    <a:pt x="2146917" y="1889503"/>
                  </a:lnTo>
                  <a:lnTo>
                    <a:pt x="2146917" y="1827232"/>
                  </a:lnTo>
                  <a:lnTo>
                    <a:pt x="2145117" y="1794116"/>
                  </a:lnTo>
                  <a:lnTo>
                    <a:pt x="2143317" y="1761360"/>
                  </a:lnTo>
                  <a:lnTo>
                    <a:pt x="2140077" y="1692249"/>
                  </a:lnTo>
                  <a:lnTo>
                    <a:pt x="2134678" y="1622778"/>
                  </a:lnTo>
                  <a:lnTo>
                    <a:pt x="2131438" y="1555467"/>
                  </a:lnTo>
                  <a:lnTo>
                    <a:pt x="2129638" y="1520552"/>
                  </a:lnTo>
                  <a:lnTo>
                    <a:pt x="2131438" y="1485996"/>
                  </a:lnTo>
                  <a:lnTo>
                    <a:pt x="2134678" y="1455040"/>
                  </a:lnTo>
                  <a:lnTo>
                    <a:pt x="2134678" y="1421925"/>
                  </a:lnTo>
                  <a:lnTo>
                    <a:pt x="2134678" y="1356413"/>
                  </a:lnTo>
                  <a:lnTo>
                    <a:pt x="2134678" y="1224671"/>
                  </a:lnTo>
                  <a:lnTo>
                    <a:pt x="2146917" y="1143321"/>
                  </a:lnTo>
                  <a:lnTo>
                    <a:pt x="2148716" y="1127843"/>
                  </a:lnTo>
                  <a:lnTo>
                    <a:pt x="2150156" y="1110206"/>
                  </a:lnTo>
                  <a:lnTo>
                    <a:pt x="2150156" y="1074210"/>
                  </a:lnTo>
                  <a:lnTo>
                    <a:pt x="2150156" y="1056933"/>
                  </a:lnTo>
                  <a:lnTo>
                    <a:pt x="2148716" y="1039655"/>
                  </a:lnTo>
                  <a:lnTo>
                    <a:pt x="2143317" y="1006539"/>
                  </a:lnTo>
                  <a:lnTo>
                    <a:pt x="2138278" y="975223"/>
                  </a:lnTo>
                  <a:lnTo>
                    <a:pt x="2136477" y="956506"/>
                  </a:lnTo>
                  <a:lnTo>
                    <a:pt x="2134678" y="939228"/>
                  </a:lnTo>
                  <a:lnTo>
                    <a:pt x="2136477" y="885595"/>
                  </a:lnTo>
                  <a:lnTo>
                    <a:pt x="2136477" y="857519"/>
                  </a:lnTo>
                  <a:lnTo>
                    <a:pt x="2140077" y="828363"/>
                  </a:lnTo>
                  <a:lnTo>
                    <a:pt x="2148716" y="732975"/>
                  </a:lnTo>
                  <a:lnTo>
                    <a:pt x="2150156" y="724336"/>
                  </a:lnTo>
                  <a:lnTo>
                    <a:pt x="2141517" y="727936"/>
                  </a:lnTo>
                  <a:lnTo>
                    <a:pt x="2131438" y="727936"/>
                  </a:lnTo>
                  <a:lnTo>
                    <a:pt x="2113800" y="727936"/>
                  </a:lnTo>
                  <a:lnTo>
                    <a:pt x="2117400" y="710658"/>
                  </a:lnTo>
                  <a:lnTo>
                    <a:pt x="2120999" y="698419"/>
                  </a:lnTo>
                  <a:lnTo>
                    <a:pt x="2124239" y="686181"/>
                  </a:lnTo>
                  <a:lnTo>
                    <a:pt x="2131438" y="674303"/>
                  </a:lnTo>
                  <a:lnTo>
                    <a:pt x="2138278" y="665664"/>
                  </a:lnTo>
                  <a:lnTo>
                    <a:pt x="2127839" y="667464"/>
                  </a:lnTo>
                  <a:lnTo>
                    <a:pt x="2119199" y="669263"/>
                  </a:lnTo>
                  <a:lnTo>
                    <a:pt x="2112000" y="669263"/>
                  </a:lnTo>
                  <a:lnTo>
                    <a:pt x="2105160" y="667464"/>
                  </a:lnTo>
                  <a:lnTo>
                    <a:pt x="2094722" y="662064"/>
                  </a:lnTo>
                  <a:lnTo>
                    <a:pt x="2087882" y="657025"/>
                  </a:lnTo>
                  <a:lnTo>
                    <a:pt x="2082842" y="651986"/>
                  </a:lnTo>
                  <a:lnTo>
                    <a:pt x="2082842" y="646587"/>
                  </a:lnTo>
                  <a:lnTo>
                    <a:pt x="2084282" y="632908"/>
                  </a:lnTo>
                  <a:lnTo>
                    <a:pt x="2087882" y="620670"/>
                  </a:lnTo>
                  <a:lnTo>
                    <a:pt x="2094722" y="610231"/>
                  </a:lnTo>
                  <a:lnTo>
                    <a:pt x="2103361" y="599792"/>
                  </a:lnTo>
                  <a:lnTo>
                    <a:pt x="2058365" y="592953"/>
                  </a:lnTo>
                  <a:lnTo>
                    <a:pt x="2039287" y="589354"/>
                  </a:lnTo>
                  <a:lnTo>
                    <a:pt x="2020568" y="585754"/>
                  </a:lnTo>
                  <a:lnTo>
                    <a:pt x="2003290" y="578915"/>
                  </a:lnTo>
                  <a:lnTo>
                    <a:pt x="1989251" y="572076"/>
                  </a:lnTo>
                  <a:lnTo>
                    <a:pt x="1978813" y="580715"/>
                  </a:lnTo>
                  <a:lnTo>
                    <a:pt x="1966934" y="594753"/>
                  </a:lnTo>
                  <a:lnTo>
                    <a:pt x="1959734" y="603392"/>
                  </a:lnTo>
                  <a:lnTo>
                    <a:pt x="1952895" y="608431"/>
                  </a:lnTo>
                  <a:lnTo>
                    <a:pt x="1944256" y="612031"/>
                  </a:lnTo>
                  <a:lnTo>
                    <a:pt x="1935616" y="615271"/>
                  </a:lnTo>
                  <a:lnTo>
                    <a:pt x="1926977" y="615271"/>
                  </a:lnTo>
                  <a:lnTo>
                    <a:pt x="1918338" y="613831"/>
                  </a:lnTo>
                  <a:lnTo>
                    <a:pt x="1907899" y="612031"/>
                  </a:lnTo>
                  <a:lnTo>
                    <a:pt x="1899260" y="606632"/>
                  </a:lnTo>
                  <a:lnTo>
                    <a:pt x="1890621" y="601592"/>
                  </a:lnTo>
                  <a:lnTo>
                    <a:pt x="1892420" y="592953"/>
                  </a:lnTo>
                  <a:lnTo>
                    <a:pt x="1895660" y="554798"/>
                  </a:lnTo>
                  <a:lnTo>
                    <a:pt x="1901060" y="504765"/>
                  </a:lnTo>
                  <a:lnTo>
                    <a:pt x="1906099" y="442133"/>
                  </a:lnTo>
                  <a:lnTo>
                    <a:pt x="1907899" y="400739"/>
                  </a:lnTo>
                  <a:lnTo>
                    <a:pt x="1906099" y="381661"/>
                  </a:lnTo>
                  <a:lnTo>
                    <a:pt x="1904299" y="361144"/>
                  </a:lnTo>
                  <a:lnTo>
                    <a:pt x="1901060" y="343506"/>
                  </a:lnTo>
                  <a:lnTo>
                    <a:pt x="1895660" y="324429"/>
                  </a:lnTo>
                  <a:lnTo>
                    <a:pt x="1890621" y="308951"/>
                  </a:lnTo>
                  <a:lnTo>
                    <a:pt x="1885581" y="291673"/>
                  </a:lnTo>
                  <a:lnTo>
                    <a:pt x="1880182" y="281234"/>
                  </a:lnTo>
                  <a:lnTo>
                    <a:pt x="1890621" y="274395"/>
                  </a:lnTo>
                  <a:lnTo>
                    <a:pt x="1897460" y="267556"/>
                  </a:lnTo>
                  <a:lnTo>
                    <a:pt x="1904299" y="260717"/>
                  </a:lnTo>
                  <a:lnTo>
                    <a:pt x="1907899" y="252078"/>
                  </a:lnTo>
                  <a:lnTo>
                    <a:pt x="1911139" y="241640"/>
                  </a:lnTo>
                  <a:lnTo>
                    <a:pt x="1912939" y="231201"/>
                  </a:lnTo>
                  <a:lnTo>
                    <a:pt x="1912939" y="220762"/>
                  </a:lnTo>
                  <a:lnTo>
                    <a:pt x="1914738" y="196646"/>
                  </a:lnTo>
                  <a:lnTo>
                    <a:pt x="1914738" y="148052"/>
                  </a:lnTo>
                  <a:lnTo>
                    <a:pt x="1914738" y="134374"/>
                  </a:lnTo>
                  <a:lnTo>
                    <a:pt x="1916538" y="122135"/>
                  </a:lnTo>
                  <a:lnTo>
                    <a:pt x="1921578" y="108457"/>
                  </a:lnTo>
                  <a:lnTo>
                    <a:pt x="1926977" y="96219"/>
                  </a:lnTo>
                  <a:lnTo>
                    <a:pt x="1937416" y="71742"/>
                  </a:lnTo>
                  <a:lnTo>
                    <a:pt x="1952895" y="94419"/>
                  </a:lnTo>
                  <a:lnTo>
                    <a:pt x="1956495" y="98018"/>
                  </a:lnTo>
                  <a:lnTo>
                    <a:pt x="1961534" y="103058"/>
                  </a:lnTo>
                  <a:lnTo>
                    <a:pt x="1968373" y="108457"/>
                  </a:lnTo>
                  <a:lnTo>
                    <a:pt x="1980612" y="111697"/>
                  </a:lnTo>
                  <a:lnTo>
                    <a:pt x="1996091" y="96219"/>
                  </a:lnTo>
                  <a:lnTo>
                    <a:pt x="1996091" y="115296"/>
                  </a:lnTo>
                  <a:lnTo>
                    <a:pt x="2011929" y="120335"/>
                  </a:lnTo>
                  <a:lnTo>
                    <a:pt x="2016969" y="123935"/>
                  </a:lnTo>
                  <a:lnTo>
                    <a:pt x="2020568" y="127174"/>
                  </a:lnTo>
                  <a:lnTo>
                    <a:pt x="2029208" y="123935"/>
                  </a:lnTo>
                  <a:lnTo>
                    <a:pt x="2037847" y="122135"/>
                  </a:lnTo>
                  <a:lnTo>
                    <a:pt x="2034247" y="115296"/>
                  </a:lnTo>
                  <a:close/>
                  <a:moveTo>
                    <a:pt x="680124" y="0"/>
                  </a:moveTo>
                  <a:lnTo>
                    <a:pt x="685162" y="0"/>
                  </a:lnTo>
                  <a:lnTo>
                    <a:pt x="691999" y="0"/>
                  </a:lnTo>
                  <a:lnTo>
                    <a:pt x="699197" y="1800"/>
                  </a:lnTo>
                  <a:lnTo>
                    <a:pt x="709632" y="6840"/>
                  </a:lnTo>
                  <a:lnTo>
                    <a:pt x="716470" y="14041"/>
                  </a:lnTo>
                  <a:lnTo>
                    <a:pt x="719708" y="19081"/>
                  </a:lnTo>
                  <a:lnTo>
                    <a:pt x="721508" y="20882"/>
                  </a:lnTo>
                  <a:lnTo>
                    <a:pt x="730144" y="22682"/>
                  </a:lnTo>
                  <a:lnTo>
                    <a:pt x="776925" y="20882"/>
                  </a:lnTo>
                  <a:lnTo>
                    <a:pt x="818308" y="20882"/>
                  </a:lnTo>
                  <a:lnTo>
                    <a:pt x="856453" y="24122"/>
                  </a:lnTo>
                  <a:lnTo>
                    <a:pt x="891359" y="31322"/>
                  </a:lnTo>
                  <a:lnTo>
                    <a:pt x="924106" y="39963"/>
                  </a:lnTo>
                  <a:lnTo>
                    <a:pt x="956852" y="51844"/>
                  </a:lnTo>
                  <a:lnTo>
                    <a:pt x="988160" y="65885"/>
                  </a:lnTo>
                  <a:lnTo>
                    <a:pt x="1019107" y="79566"/>
                  </a:lnTo>
                  <a:lnTo>
                    <a:pt x="1048615" y="99007"/>
                  </a:lnTo>
                  <a:lnTo>
                    <a:pt x="1076324" y="117729"/>
                  </a:lnTo>
                  <a:lnTo>
                    <a:pt x="1128143" y="157691"/>
                  </a:lnTo>
                  <a:lnTo>
                    <a:pt x="1166288" y="186853"/>
                  </a:lnTo>
                  <a:lnTo>
                    <a:pt x="1200833" y="218176"/>
                  </a:lnTo>
                  <a:lnTo>
                    <a:pt x="1207671" y="211335"/>
                  </a:lnTo>
                  <a:lnTo>
                    <a:pt x="1216307" y="207735"/>
                  </a:lnTo>
                  <a:lnTo>
                    <a:pt x="1219906" y="204495"/>
                  </a:lnTo>
                  <a:lnTo>
                    <a:pt x="1221705" y="200895"/>
                  </a:lnTo>
                  <a:lnTo>
                    <a:pt x="1224944" y="195854"/>
                  </a:lnTo>
                  <a:lnTo>
                    <a:pt x="1224944" y="176773"/>
                  </a:lnTo>
                  <a:lnTo>
                    <a:pt x="1226743" y="166332"/>
                  </a:lnTo>
                  <a:lnTo>
                    <a:pt x="1228542" y="154091"/>
                  </a:lnTo>
                  <a:lnTo>
                    <a:pt x="1230341" y="136810"/>
                  </a:lnTo>
                  <a:lnTo>
                    <a:pt x="1233580" y="116288"/>
                  </a:lnTo>
                  <a:lnTo>
                    <a:pt x="1238978" y="97207"/>
                  </a:lnTo>
                  <a:lnTo>
                    <a:pt x="1247614" y="93607"/>
                  </a:lnTo>
                  <a:lnTo>
                    <a:pt x="1263088" y="91807"/>
                  </a:lnTo>
                  <a:lnTo>
                    <a:pt x="1277123" y="91807"/>
                  </a:lnTo>
                  <a:lnTo>
                    <a:pt x="1289358" y="91807"/>
                  </a:lnTo>
                  <a:lnTo>
                    <a:pt x="1301233" y="95407"/>
                  </a:lnTo>
                  <a:lnTo>
                    <a:pt x="1304831" y="97207"/>
                  </a:lnTo>
                  <a:lnTo>
                    <a:pt x="1311669" y="100447"/>
                  </a:lnTo>
                  <a:lnTo>
                    <a:pt x="1320305" y="104048"/>
                  </a:lnTo>
                  <a:lnTo>
                    <a:pt x="1328942" y="104048"/>
                  </a:lnTo>
                  <a:lnTo>
                    <a:pt x="1341177" y="105848"/>
                  </a:lnTo>
                  <a:lnTo>
                    <a:pt x="1420704" y="109088"/>
                  </a:lnTo>
                  <a:lnTo>
                    <a:pt x="1462088" y="110888"/>
                  </a:lnTo>
                  <a:lnTo>
                    <a:pt x="1505270" y="109088"/>
                  </a:lnTo>
                  <a:lnTo>
                    <a:pt x="1548813" y="109088"/>
                  </a:lnTo>
                  <a:lnTo>
                    <a:pt x="1590196" y="110888"/>
                  </a:lnTo>
                  <a:lnTo>
                    <a:pt x="1673322" y="116288"/>
                  </a:lnTo>
                  <a:lnTo>
                    <a:pt x="1680159" y="116288"/>
                  </a:lnTo>
                  <a:lnTo>
                    <a:pt x="1686997" y="123129"/>
                  </a:lnTo>
                  <a:lnTo>
                    <a:pt x="1694194" y="135010"/>
                  </a:lnTo>
                  <a:lnTo>
                    <a:pt x="1699232" y="147251"/>
                  </a:lnTo>
                  <a:lnTo>
                    <a:pt x="1704629" y="162732"/>
                  </a:lnTo>
                  <a:lnTo>
                    <a:pt x="1706069" y="178213"/>
                  </a:lnTo>
                  <a:lnTo>
                    <a:pt x="1707868" y="194054"/>
                  </a:lnTo>
                  <a:lnTo>
                    <a:pt x="1706069" y="213136"/>
                  </a:lnTo>
                  <a:lnTo>
                    <a:pt x="1704629" y="232217"/>
                  </a:lnTo>
                  <a:lnTo>
                    <a:pt x="1701031" y="251298"/>
                  </a:lnTo>
                  <a:lnTo>
                    <a:pt x="1701031" y="311782"/>
                  </a:lnTo>
                  <a:lnTo>
                    <a:pt x="1702830" y="346345"/>
                  </a:lnTo>
                  <a:lnTo>
                    <a:pt x="1704629" y="380907"/>
                  </a:lnTo>
                  <a:lnTo>
                    <a:pt x="1707868" y="457233"/>
                  </a:lnTo>
                  <a:lnTo>
                    <a:pt x="1711467" y="528158"/>
                  </a:lnTo>
                  <a:lnTo>
                    <a:pt x="1711467" y="599083"/>
                  </a:lnTo>
                  <a:lnTo>
                    <a:pt x="1711467" y="633646"/>
                  </a:lnTo>
                  <a:lnTo>
                    <a:pt x="1707868" y="664968"/>
                  </a:lnTo>
                  <a:lnTo>
                    <a:pt x="1702830" y="720412"/>
                  </a:lnTo>
                  <a:lnTo>
                    <a:pt x="1697432" y="748134"/>
                  </a:lnTo>
                  <a:lnTo>
                    <a:pt x="1690595" y="774056"/>
                  </a:lnTo>
                  <a:lnTo>
                    <a:pt x="1699232" y="786297"/>
                  </a:lnTo>
                  <a:lnTo>
                    <a:pt x="1704629" y="801778"/>
                  </a:lnTo>
                  <a:lnTo>
                    <a:pt x="1707868" y="819059"/>
                  </a:lnTo>
                  <a:lnTo>
                    <a:pt x="1707868" y="836341"/>
                  </a:lnTo>
                  <a:lnTo>
                    <a:pt x="1707868" y="856862"/>
                  </a:lnTo>
                  <a:lnTo>
                    <a:pt x="1702830" y="875943"/>
                  </a:lnTo>
                  <a:lnTo>
                    <a:pt x="1695633" y="895385"/>
                  </a:lnTo>
                  <a:lnTo>
                    <a:pt x="1686997" y="912666"/>
                  </a:lnTo>
                  <a:lnTo>
                    <a:pt x="1683758" y="919507"/>
                  </a:lnTo>
                  <a:lnTo>
                    <a:pt x="1675121" y="919507"/>
                  </a:lnTo>
                  <a:lnTo>
                    <a:pt x="1622943" y="919507"/>
                  </a:lnTo>
                  <a:lnTo>
                    <a:pt x="1572923" y="915906"/>
                  </a:lnTo>
                  <a:lnTo>
                    <a:pt x="1524342" y="912666"/>
                  </a:lnTo>
                  <a:lnTo>
                    <a:pt x="1477561" y="907266"/>
                  </a:lnTo>
                  <a:lnTo>
                    <a:pt x="1432939" y="905466"/>
                  </a:lnTo>
                  <a:lnTo>
                    <a:pt x="1389397" y="905466"/>
                  </a:lnTo>
                  <a:lnTo>
                    <a:pt x="1348014" y="905466"/>
                  </a:lnTo>
                  <a:lnTo>
                    <a:pt x="1308070" y="907266"/>
                  </a:lnTo>
                  <a:lnTo>
                    <a:pt x="1290797" y="909066"/>
                  </a:lnTo>
                  <a:lnTo>
                    <a:pt x="1277123" y="910866"/>
                  </a:lnTo>
                  <a:lnTo>
                    <a:pt x="1259850" y="914466"/>
                  </a:lnTo>
                  <a:lnTo>
                    <a:pt x="1247614" y="919507"/>
                  </a:lnTo>
                  <a:lnTo>
                    <a:pt x="1233580" y="921307"/>
                  </a:lnTo>
                  <a:lnTo>
                    <a:pt x="1216307" y="921307"/>
                  </a:lnTo>
                  <a:lnTo>
                    <a:pt x="1199034" y="919507"/>
                  </a:lnTo>
                  <a:lnTo>
                    <a:pt x="1188598" y="917706"/>
                  </a:lnTo>
                  <a:lnTo>
                    <a:pt x="1183561" y="883144"/>
                  </a:lnTo>
                  <a:lnTo>
                    <a:pt x="1154412" y="742734"/>
                  </a:lnTo>
                  <a:lnTo>
                    <a:pt x="1149014" y="725452"/>
                  </a:lnTo>
                  <a:lnTo>
                    <a:pt x="1143976" y="708171"/>
                  </a:lnTo>
                  <a:lnTo>
                    <a:pt x="1136780" y="692690"/>
                  </a:lnTo>
                  <a:lnTo>
                    <a:pt x="1129942" y="675409"/>
                  </a:lnTo>
                  <a:lnTo>
                    <a:pt x="1121306" y="659928"/>
                  </a:lnTo>
                  <a:lnTo>
                    <a:pt x="1110870" y="644086"/>
                  </a:lnTo>
                  <a:lnTo>
                    <a:pt x="1088199" y="613124"/>
                  </a:lnTo>
                  <a:lnTo>
                    <a:pt x="1081362" y="600883"/>
                  </a:lnTo>
                  <a:lnTo>
                    <a:pt x="1070926" y="590443"/>
                  </a:lnTo>
                  <a:lnTo>
                    <a:pt x="1062289" y="580002"/>
                  </a:lnTo>
                  <a:lnTo>
                    <a:pt x="1050414" y="571361"/>
                  </a:lnTo>
                  <a:lnTo>
                    <a:pt x="1039979" y="564521"/>
                  </a:lnTo>
                  <a:lnTo>
                    <a:pt x="1029543" y="555880"/>
                  </a:lnTo>
                  <a:lnTo>
                    <a:pt x="1010471" y="534999"/>
                  </a:lnTo>
                  <a:lnTo>
                    <a:pt x="1000035" y="524558"/>
                  </a:lnTo>
                  <a:lnTo>
                    <a:pt x="956852" y="514477"/>
                  </a:lnTo>
                  <a:lnTo>
                    <a:pt x="946416" y="510877"/>
                  </a:lnTo>
                  <a:lnTo>
                    <a:pt x="937780" y="507277"/>
                  </a:lnTo>
                  <a:lnTo>
                    <a:pt x="935981" y="509077"/>
                  </a:lnTo>
                  <a:lnTo>
                    <a:pt x="935981" y="507277"/>
                  </a:lnTo>
                  <a:lnTo>
                    <a:pt x="927344" y="500436"/>
                  </a:lnTo>
                  <a:lnTo>
                    <a:pt x="920507" y="493596"/>
                  </a:lnTo>
                  <a:lnTo>
                    <a:pt x="896397" y="497196"/>
                  </a:lnTo>
                  <a:lnTo>
                    <a:pt x="875525" y="498636"/>
                  </a:lnTo>
                  <a:lnTo>
                    <a:pt x="863650" y="500436"/>
                  </a:lnTo>
                  <a:lnTo>
                    <a:pt x="849616" y="502236"/>
                  </a:lnTo>
                  <a:lnTo>
                    <a:pt x="823706" y="502236"/>
                  </a:lnTo>
                  <a:lnTo>
                    <a:pt x="806433" y="509077"/>
                  </a:lnTo>
                  <a:lnTo>
                    <a:pt x="787361" y="523118"/>
                  </a:lnTo>
                  <a:lnTo>
                    <a:pt x="775126" y="531759"/>
                  </a:lnTo>
                  <a:lnTo>
                    <a:pt x="763251" y="540399"/>
                  </a:lnTo>
                  <a:lnTo>
                    <a:pt x="754614" y="550480"/>
                  </a:lnTo>
                  <a:lnTo>
                    <a:pt x="745978" y="562721"/>
                  </a:lnTo>
                  <a:lnTo>
                    <a:pt x="735542" y="576402"/>
                  </a:lnTo>
                  <a:lnTo>
                    <a:pt x="726905" y="590443"/>
                  </a:lnTo>
                  <a:lnTo>
                    <a:pt x="719708" y="604124"/>
                  </a:lnTo>
                  <a:lnTo>
                    <a:pt x="712871" y="618165"/>
                  </a:lnTo>
                  <a:lnTo>
                    <a:pt x="706034" y="633646"/>
                  </a:lnTo>
                  <a:lnTo>
                    <a:pt x="700636" y="647687"/>
                  </a:lnTo>
                  <a:lnTo>
                    <a:pt x="699197" y="661368"/>
                  </a:lnTo>
                  <a:lnTo>
                    <a:pt x="699197" y="671809"/>
                  </a:lnTo>
                  <a:lnTo>
                    <a:pt x="700636" y="689090"/>
                  </a:lnTo>
                  <a:lnTo>
                    <a:pt x="702435" y="708171"/>
                  </a:lnTo>
                  <a:lnTo>
                    <a:pt x="707833" y="725452"/>
                  </a:lnTo>
                  <a:lnTo>
                    <a:pt x="714670" y="742734"/>
                  </a:lnTo>
                  <a:lnTo>
                    <a:pt x="723307" y="760015"/>
                  </a:lnTo>
                  <a:lnTo>
                    <a:pt x="735542" y="777656"/>
                  </a:lnTo>
                  <a:lnTo>
                    <a:pt x="747417" y="794938"/>
                  </a:lnTo>
                  <a:lnTo>
                    <a:pt x="763251" y="812219"/>
                  </a:lnTo>
                  <a:lnTo>
                    <a:pt x="794198" y="844981"/>
                  </a:lnTo>
                  <a:lnTo>
                    <a:pt x="825505" y="875943"/>
                  </a:lnTo>
                  <a:lnTo>
                    <a:pt x="856453" y="904025"/>
                  </a:lnTo>
                  <a:lnTo>
                    <a:pt x="872286" y="915906"/>
                  </a:lnTo>
                  <a:lnTo>
                    <a:pt x="887760" y="926347"/>
                  </a:lnTo>
                  <a:lnTo>
                    <a:pt x="956852" y="978191"/>
                  </a:lnTo>
                  <a:lnTo>
                    <a:pt x="1009031" y="1018154"/>
                  </a:lnTo>
                  <a:lnTo>
                    <a:pt x="1064089" y="1058117"/>
                  </a:lnTo>
                  <a:lnTo>
                    <a:pt x="1119506" y="1095919"/>
                  </a:lnTo>
                  <a:lnTo>
                    <a:pt x="1185360" y="1144523"/>
                  </a:lnTo>
                  <a:lnTo>
                    <a:pt x="1250853" y="1189526"/>
                  </a:lnTo>
                  <a:lnTo>
                    <a:pt x="1448413" y="1324536"/>
                  </a:lnTo>
                  <a:lnTo>
                    <a:pt x="1559248" y="1405902"/>
                  </a:lnTo>
                  <a:lnTo>
                    <a:pt x="1597033" y="1385020"/>
                  </a:lnTo>
                  <a:lnTo>
                    <a:pt x="1566086" y="1412742"/>
                  </a:lnTo>
                  <a:lnTo>
                    <a:pt x="1593794" y="1433624"/>
                  </a:lnTo>
                  <a:lnTo>
                    <a:pt x="1612867" y="1452705"/>
                  </a:lnTo>
                  <a:lnTo>
                    <a:pt x="1628341" y="1469986"/>
                  </a:lnTo>
                  <a:lnTo>
                    <a:pt x="1652451" y="1499509"/>
                  </a:lnTo>
                  <a:lnTo>
                    <a:pt x="1673322" y="1539111"/>
                  </a:lnTo>
                  <a:lnTo>
                    <a:pt x="1697432" y="1585915"/>
                  </a:lnTo>
                  <a:lnTo>
                    <a:pt x="1716505" y="1608596"/>
                  </a:lnTo>
                  <a:lnTo>
                    <a:pt x="1731978" y="1630918"/>
                  </a:lnTo>
                  <a:lnTo>
                    <a:pt x="1746013" y="1655040"/>
                  </a:lnTo>
                  <a:lnTo>
                    <a:pt x="1756449" y="1681322"/>
                  </a:lnTo>
                  <a:lnTo>
                    <a:pt x="1775161" y="1738566"/>
                  </a:lnTo>
                  <a:lnTo>
                    <a:pt x="1785597" y="1772768"/>
                  </a:lnTo>
                  <a:lnTo>
                    <a:pt x="1794233" y="1809131"/>
                  </a:lnTo>
                  <a:lnTo>
                    <a:pt x="1794233" y="1925059"/>
                  </a:lnTo>
                  <a:lnTo>
                    <a:pt x="1794233" y="1953141"/>
                  </a:lnTo>
                  <a:lnTo>
                    <a:pt x="1796032" y="1975463"/>
                  </a:lnTo>
                  <a:lnTo>
                    <a:pt x="1799631" y="1985904"/>
                  </a:lnTo>
                  <a:lnTo>
                    <a:pt x="1802870" y="1996344"/>
                  </a:lnTo>
                  <a:lnTo>
                    <a:pt x="1808268" y="2004985"/>
                  </a:lnTo>
                  <a:lnTo>
                    <a:pt x="1815105" y="2013626"/>
                  </a:lnTo>
                  <a:lnTo>
                    <a:pt x="1816904" y="2020466"/>
                  </a:lnTo>
                  <a:lnTo>
                    <a:pt x="1818703" y="2043148"/>
                  </a:lnTo>
                  <a:lnTo>
                    <a:pt x="1820503" y="2065469"/>
                  </a:lnTo>
                  <a:lnTo>
                    <a:pt x="1818703" y="2089951"/>
                  </a:lnTo>
                  <a:lnTo>
                    <a:pt x="1816904" y="2114073"/>
                  </a:lnTo>
                  <a:lnTo>
                    <a:pt x="1815105" y="2138195"/>
                  </a:lnTo>
                  <a:lnTo>
                    <a:pt x="1815105" y="2159076"/>
                  </a:lnTo>
                  <a:lnTo>
                    <a:pt x="1815105" y="2176357"/>
                  </a:lnTo>
                  <a:lnTo>
                    <a:pt x="1816904" y="2193639"/>
                  </a:lnTo>
                  <a:lnTo>
                    <a:pt x="1816904" y="2196879"/>
                  </a:lnTo>
                  <a:lnTo>
                    <a:pt x="1816904" y="2200479"/>
                  </a:lnTo>
                  <a:lnTo>
                    <a:pt x="1808268" y="2219560"/>
                  </a:lnTo>
                  <a:lnTo>
                    <a:pt x="1801430" y="2233601"/>
                  </a:lnTo>
                  <a:lnTo>
                    <a:pt x="1796032" y="2254483"/>
                  </a:lnTo>
                  <a:lnTo>
                    <a:pt x="1794233" y="2275004"/>
                  </a:lnTo>
                  <a:lnTo>
                    <a:pt x="1794233" y="2325048"/>
                  </a:lnTo>
                  <a:lnTo>
                    <a:pt x="1773722" y="2302726"/>
                  </a:lnTo>
                  <a:lnTo>
                    <a:pt x="1766525" y="2311367"/>
                  </a:lnTo>
                  <a:lnTo>
                    <a:pt x="1763286" y="2321808"/>
                  </a:lnTo>
                  <a:lnTo>
                    <a:pt x="1759687" y="2330448"/>
                  </a:lnTo>
                  <a:lnTo>
                    <a:pt x="1756449" y="2340889"/>
                  </a:lnTo>
                  <a:lnTo>
                    <a:pt x="1747812" y="2371851"/>
                  </a:lnTo>
                  <a:lnTo>
                    <a:pt x="1742414" y="2389493"/>
                  </a:lnTo>
                  <a:lnTo>
                    <a:pt x="1737376" y="2404974"/>
                  </a:lnTo>
                  <a:lnTo>
                    <a:pt x="1737376" y="2410014"/>
                  </a:lnTo>
                  <a:lnTo>
                    <a:pt x="1733778" y="2413614"/>
                  </a:lnTo>
                  <a:lnTo>
                    <a:pt x="1690595" y="2453217"/>
                  </a:lnTo>
                  <a:lnTo>
                    <a:pt x="1652451" y="2494980"/>
                  </a:lnTo>
                  <a:lnTo>
                    <a:pt x="1635178" y="2514062"/>
                  </a:lnTo>
                  <a:lnTo>
                    <a:pt x="1619704" y="2538183"/>
                  </a:lnTo>
                  <a:lnTo>
                    <a:pt x="1611067" y="2552224"/>
                  </a:lnTo>
                  <a:lnTo>
                    <a:pt x="1600632" y="2562305"/>
                  </a:lnTo>
                  <a:lnTo>
                    <a:pt x="1590196" y="2570586"/>
                  </a:lnTo>
                  <a:lnTo>
                    <a:pt x="1579760" y="2575986"/>
                  </a:lnTo>
                  <a:lnTo>
                    <a:pt x="1559248" y="2589667"/>
                  </a:lnTo>
                  <a:lnTo>
                    <a:pt x="1540176" y="2600108"/>
                  </a:lnTo>
                  <a:lnTo>
                    <a:pt x="1519304" y="2606948"/>
                  </a:lnTo>
                  <a:lnTo>
                    <a:pt x="1500232" y="2612349"/>
                  </a:lnTo>
                  <a:lnTo>
                    <a:pt x="1484759" y="2615589"/>
                  </a:lnTo>
                  <a:lnTo>
                    <a:pt x="1467485" y="2622790"/>
                  </a:lnTo>
                  <a:lnTo>
                    <a:pt x="1450212" y="2633230"/>
                  </a:lnTo>
                  <a:lnTo>
                    <a:pt x="1432939" y="2645111"/>
                  </a:lnTo>
                  <a:lnTo>
                    <a:pt x="1427542" y="2650512"/>
                  </a:lnTo>
                  <a:lnTo>
                    <a:pt x="1420704" y="2648711"/>
                  </a:lnTo>
                  <a:lnTo>
                    <a:pt x="1398034" y="2645111"/>
                  </a:lnTo>
                  <a:lnTo>
                    <a:pt x="1377162" y="2643311"/>
                  </a:lnTo>
                  <a:lnTo>
                    <a:pt x="1356650" y="2643311"/>
                  </a:lnTo>
                  <a:lnTo>
                    <a:pt x="1335779" y="2645111"/>
                  </a:lnTo>
                  <a:lnTo>
                    <a:pt x="1323904" y="2648711"/>
                  </a:lnTo>
                  <a:lnTo>
                    <a:pt x="1289358" y="2659152"/>
                  </a:lnTo>
                  <a:lnTo>
                    <a:pt x="1256251" y="2671393"/>
                  </a:lnTo>
                  <a:lnTo>
                    <a:pt x="1178523" y="2704155"/>
                  </a:lnTo>
                  <a:lnTo>
                    <a:pt x="1157651" y="2712796"/>
                  </a:lnTo>
                  <a:lnTo>
                    <a:pt x="1136780" y="2717836"/>
                  </a:lnTo>
                  <a:lnTo>
                    <a:pt x="1114468" y="2724677"/>
                  </a:lnTo>
                  <a:lnTo>
                    <a:pt x="1091798" y="2728277"/>
                  </a:lnTo>
                  <a:lnTo>
                    <a:pt x="1076324" y="2726477"/>
                  </a:lnTo>
                  <a:lnTo>
                    <a:pt x="1060850" y="2722877"/>
                  </a:lnTo>
                  <a:lnTo>
                    <a:pt x="1048615" y="2716036"/>
                  </a:lnTo>
                  <a:lnTo>
                    <a:pt x="1034941" y="2705596"/>
                  </a:lnTo>
                  <a:lnTo>
                    <a:pt x="1010471" y="2707396"/>
                  </a:lnTo>
                  <a:lnTo>
                    <a:pt x="984561" y="2705596"/>
                  </a:lnTo>
                  <a:lnTo>
                    <a:pt x="961890" y="2700555"/>
                  </a:lnTo>
                  <a:lnTo>
                    <a:pt x="941379" y="2693715"/>
                  </a:lnTo>
                  <a:lnTo>
                    <a:pt x="920507" y="2686874"/>
                  </a:lnTo>
                  <a:lnTo>
                    <a:pt x="896397" y="2683274"/>
                  </a:lnTo>
                  <a:lnTo>
                    <a:pt x="868688" y="2681474"/>
                  </a:lnTo>
                  <a:lnTo>
                    <a:pt x="835581" y="2683274"/>
                  </a:lnTo>
                  <a:lnTo>
                    <a:pt x="830543" y="2685074"/>
                  </a:lnTo>
                  <a:lnTo>
                    <a:pt x="821907" y="2686874"/>
                  </a:lnTo>
                  <a:lnTo>
                    <a:pt x="818308" y="2685074"/>
                  </a:lnTo>
                  <a:lnTo>
                    <a:pt x="815070" y="2683274"/>
                  </a:lnTo>
                  <a:lnTo>
                    <a:pt x="811471" y="2680034"/>
                  </a:lnTo>
                  <a:lnTo>
                    <a:pt x="809672" y="2676433"/>
                  </a:lnTo>
                  <a:lnTo>
                    <a:pt x="807873" y="2671393"/>
                  </a:lnTo>
                  <a:lnTo>
                    <a:pt x="809672" y="2665993"/>
                  </a:lnTo>
                  <a:lnTo>
                    <a:pt x="811471" y="2662752"/>
                  </a:lnTo>
                  <a:lnTo>
                    <a:pt x="815070" y="2659152"/>
                  </a:lnTo>
                  <a:lnTo>
                    <a:pt x="799236" y="2655552"/>
                  </a:lnTo>
                  <a:lnTo>
                    <a:pt x="785562" y="2646911"/>
                  </a:lnTo>
                  <a:lnTo>
                    <a:pt x="780524" y="2645111"/>
                  </a:lnTo>
                  <a:lnTo>
                    <a:pt x="775126" y="2643311"/>
                  </a:lnTo>
                  <a:lnTo>
                    <a:pt x="768289" y="2645111"/>
                  </a:lnTo>
                  <a:lnTo>
                    <a:pt x="764690" y="2646911"/>
                  </a:lnTo>
                  <a:lnTo>
                    <a:pt x="740580" y="2662752"/>
                  </a:lnTo>
                  <a:lnTo>
                    <a:pt x="740580" y="2640071"/>
                  </a:lnTo>
                  <a:lnTo>
                    <a:pt x="737341" y="2638271"/>
                  </a:lnTo>
                  <a:lnTo>
                    <a:pt x="730144" y="2634670"/>
                  </a:lnTo>
                  <a:lnTo>
                    <a:pt x="723307" y="2629630"/>
                  </a:lnTo>
                  <a:lnTo>
                    <a:pt x="716470" y="2622790"/>
                  </a:lnTo>
                  <a:lnTo>
                    <a:pt x="714670" y="2619189"/>
                  </a:lnTo>
                  <a:lnTo>
                    <a:pt x="711072" y="2614149"/>
                  </a:lnTo>
                  <a:lnTo>
                    <a:pt x="709632" y="2610549"/>
                  </a:lnTo>
                  <a:lnTo>
                    <a:pt x="709632" y="2606948"/>
                  </a:lnTo>
                  <a:lnTo>
                    <a:pt x="685162" y="2598308"/>
                  </a:lnTo>
                  <a:lnTo>
                    <a:pt x="661052" y="2587867"/>
                  </a:lnTo>
                  <a:lnTo>
                    <a:pt x="638381" y="2577786"/>
                  </a:lnTo>
                  <a:lnTo>
                    <a:pt x="616070" y="2564105"/>
                  </a:lnTo>
                  <a:lnTo>
                    <a:pt x="576126" y="2541784"/>
                  </a:lnTo>
                  <a:lnTo>
                    <a:pt x="534743" y="2514062"/>
                  </a:lnTo>
                  <a:lnTo>
                    <a:pt x="532944" y="2517302"/>
                  </a:lnTo>
                  <a:lnTo>
                    <a:pt x="531145" y="2527743"/>
                  </a:lnTo>
                  <a:lnTo>
                    <a:pt x="531145" y="2541784"/>
                  </a:lnTo>
                  <a:lnTo>
                    <a:pt x="529345" y="2545024"/>
                  </a:lnTo>
                  <a:lnTo>
                    <a:pt x="527546" y="2559065"/>
                  </a:lnTo>
                  <a:lnTo>
                    <a:pt x="526107" y="2574186"/>
                  </a:lnTo>
                  <a:lnTo>
                    <a:pt x="526107" y="2579226"/>
                  </a:lnTo>
                  <a:lnTo>
                    <a:pt x="520709" y="2591467"/>
                  </a:lnTo>
                  <a:lnTo>
                    <a:pt x="515671" y="2601908"/>
                  </a:lnTo>
                  <a:lnTo>
                    <a:pt x="518910" y="2614149"/>
                  </a:lnTo>
                  <a:lnTo>
                    <a:pt x="518910" y="2619189"/>
                  </a:lnTo>
                  <a:lnTo>
                    <a:pt x="548418" y="2619189"/>
                  </a:lnTo>
                  <a:lnTo>
                    <a:pt x="522508" y="2645111"/>
                  </a:lnTo>
                  <a:lnTo>
                    <a:pt x="503436" y="2664193"/>
                  </a:lnTo>
                  <a:lnTo>
                    <a:pt x="498398" y="2667793"/>
                  </a:lnTo>
                  <a:lnTo>
                    <a:pt x="496599" y="2672833"/>
                  </a:lnTo>
                  <a:lnTo>
                    <a:pt x="493000" y="2680034"/>
                  </a:lnTo>
                  <a:lnTo>
                    <a:pt x="493000" y="2690114"/>
                  </a:lnTo>
                  <a:lnTo>
                    <a:pt x="493000" y="2705596"/>
                  </a:lnTo>
                  <a:lnTo>
                    <a:pt x="477526" y="2705596"/>
                  </a:lnTo>
                  <a:lnTo>
                    <a:pt x="460253" y="2705596"/>
                  </a:lnTo>
                  <a:lnTo>
                    <a:pt x="444780" y="2702355"/>
                  </a:lnTo>
                  <a:lnTo>
                    <a:pt x="429306" y="2698755"/>
                  </a:lnTo>
                  <a:lnTo>
                    <a:pt x="411673" y="2693715"/>
                  </a:lnTo>
                  <a:lnTo>
                    <a:pt x="389362" y="2686874"/>
                  </a:lnTo>
                  <a:lnTo>
                    <a:pt x="377127" y="2683274"/>
                  </a:lnTo>
                  <a:lnTo>
                    <a:pt x="364892" y="2683274"/>
                  </a:lnTo>
                  <a:lnTo>
                    <a:pt x="359854" y="2686874"/>
                  </a:lnTo>
                  <a:lnTo>
                    <a:pt x="356255" y="2690114"/>
                  </a:lnTo>
                  <a:lnTo>
                    <a:pt x="353017" y="2693715"/>
                  </a:lnTo>
                  <a:lnTo>
                    <a:pt x="330706" y="2716036"/>
                  </a:lnTo>
                  <a:lnTo>
                    <a:pt x="323509" y="2722877"/>
                  </a:lnTo>
                  <a:lnTo>
                    <a:pt x="316671" y="2728277"/>
                  </a:lnTo>
                  <a:lnTo>
                    <a:pt x="299398" y="2735118"/>
                  </a:lnTo>
                  <a:lnTo>
                    <a:pt x="288963" y="2738718"/>
                  </a:lnTo>
                  <a:lnTo>
                    <a:pt x="278527" y="2740158"/>
                  </a:lnTo>
                  <a:lnTo>
                    <a:pt x="266292" y="2740158"/>
                  </a:lnTo>
                  <a:lnTo>
                    <a:pt x="252617" y="2738718"/>
                  </a:lnTo>
                  <a:lnTo>
                    <a:pt x="242182" y="2736918"/>
                  </a:lnTo>
                  <a:lnTo>
                    <a:pt x="242182" y="2724677"/>
                  </a:lnTo>
                  <a:lnTo>
                    <a:pt x="242182" y="2712796"/>
                  </a:lnTo>
                  <a:lnTo>
                    <a:pt x="245780" y="2702355"/>
                  </a:lnTo>
                  <a:lnTo>
                    <a:pt x="250818" y="2691915"/>
                  </a:lnTo>
                  <a:lnTo>
                    <a:pt x="257655" y="2683274"/>
                  </a:lnTo>
                  <a:lnTo>
                    <a:pt x="259455" y="2683274"/>
                  </a:lnTo>
                  <a:lnTo>
                    <a:pt x="247220" y="2680034"/>
                  </a:lnTo>
                  <a:lnTo>
                    <a:pt x="238583" y="2680034"/>
                  </a:lnTo>
                  <a:lnTo>
                    <a:pt x="229946" y="2683274"/>
                  </a:lnTo>
                  <a:lnTo>
                    <a:pt x="224909" y="2686874"/>
                  </a:lnTo>
                  <a:lnTo>
                    <a:pt x="198999" y="2709196"/>
                  </a:lnTo>
                  <a:lnTo>
                    <a:pt x="188563" y="2719637"/>
                  </a:lnTo>
                  <a:lnTo>
                    <a:pt x="179927" y="2731517"/>
                  </a:lnTo>
                  <a:lnTo>
                    <a:pt x="157616" y="2768240"/>
                  </a:lnTo>
                  <a:lnTo>
                    <a:pt x="152218" y="2726477"/>
                  </a:lnTo>
                  <a:lnTo>
                    <a:pt x="148979" y="2712796"/>
                  </a:lnTo>
                  <a:lnTo>
                    <a:pt x="141782" y="2700555"/>
                  </a:lnTo>
                  <a:lnTo>
                    <a:pt x="133146" y="2691915"/>
                  </a:lnTo>
                  <a:lnTo>
                    <a:pt x="124509" y="2686874"/>
                  </a:lnTo>
                  <a:lnTo>
                    <a:pt x="110835" y="2683274"/>
                  </a:lnTo>
                  <a:lnTo>
                    <a:pt x="95001" y="2678234"/>
                  </a:lnTo>
                  <a:lnTo>
                    <a:pt x="60455" y="2665993"/>
                  </a:lnTo>
                  <a:lnTo>
                    <a:pt x="36345" y="2655552"/>
                  </a:lnTo>
                  <a:lnTo>
                    <a:pt x="36345" y="2646911"/>
                  </a:lnTo>
                  <a:lnTo>
                    <a:pt x="33106" y="2574186"/>
                  </a:lnTo>
                  <a:lnTo>
                    <a:pt x="33106" y="2501821"/>
                  </a:lnTo>
                  <a:lnTo>
                    <a:pt x="34546" y="2432696"/>
                  </a:lnTo>
                  <a:lnTo>
                    <a:pt x="39943" y="2363211"/>
                  </a:lnTo>
                  <a:lnTo>
                    <a:pt x="39943" y="2356370"/>
                  </a:lnTo>
                  <a:lnTo>
                    <a:pt x="44981" y="2210920"/>
                  </a:lnTo>
                  <a:lnTo>
                    <a:pt x="46781" y="2139995"/>
                  </a:lnTo>
                  <a:lnTo>
                    <a:pt x="46781" y="2069070"/>
                  </a:lnTo>
                  <a:lnTo>
                    <a:pt x="46781" y="2048188"/>
                  </a:lnTo>
                  <a:lnTo>
                    <a:pt x="44981" y="2029107"/>
                  </a:lnTo>
                  <a:lnTo>
                    <a:pt x="39943" y="1991304"/>
                  </a:lnTo>
                  <a:lnTo>
                    <a:pt x="36345" y="1973663"/>
                  </a:lnTo>
                  <a:lnTo>
                    <a:pt x="36345" y="1956382"/>
                  </a:lnTo>
                  <a:lnTo>
                    <a:pt x="38144" y="1937300"/>
                  </a:lnTo>
                  <a:lnTo>
                    <a:pt x="44981" y="1920019"/>
                  </a:lnTo>
                  <a:lnTo>
                    <a:pt x="41743" y="1911378"/>
                  </a:lnTo>
                  <a:lnTo>
                    <a:pt x="41743" y="1902738"/>
                  </a:lnTo>
                  <a:lnTo>
                    <a:pt x="34546" y="1897697"/>
                  </a:lnTo>
                  <a:lnTo>
                    <a:pt x="0" y="1887257"/>
                  </a:lnTo>
                  <a:lnTo>
                    <a:pt x="33106" y="1871775"/>
                  </a:lnTo>
                  <a:lnTo>
                    <a:pt x="36345" y="1864935"/>
                  </a:lnTo>
                  <a:lnTo>
                    <a:pt x="39943" y="1856294"/>
                  </a:lnTo>
                  <a:lnTo>
                    <a:pt x="39943" y="1824972"/>
                  </a:lnTo>
                  <a:lnTo>
                    <a:pt x="39943" y="1814531"/>
                  </a:lnTo>
                  <a:lnTo>
                    <a:pt x="41743" y="1805891"/>
                  </a:lnTo>
                  <a:lnTo>
                    <a:pt x="48580" y="1791850"/>
                  </a:lnTo>
                  <a:lnTo>
                    <a:pt x="51819" y="1785009"/>
                  </a:lnTo>
                  <a:lnTo>
                    <a:pt x="57217" y="1781409"/>
                  </a:lnTo>
                  <a:lnTo>
                    <a:pt x="62254" y="1778169"/>
                  </a:lnTo>
                  <a:lnTo>
                    <a:pt x="67652" y="1776369"/>
                  </a:lnTo>
                  <a:lnTo>
                    <a:pt x="76289" y="1774568"/>
                  </a:lnTo>
                  <a:lnTo>
                    <a:pt x="86365" y="1774568"/>
                  </a:lnTo>
                  <a:lnTo>
                    <a:pt x="98600" y="1776369"/>
                  </a:lnTo>
                  <a:lnTo>
                    <a:pt x="109035" y="1778169"/>
                  </a:lnTo>
                  <a:lnTo>
                    <a:pt x="117672" y="1783209"/>
                  </a:lnTo>
                  <a:lnTo>
                    <a:pt x="126308" y="1791850"/>
                  </a:lnTo>
                  <a:lnTo>
                    <a:pt x="131346" y="1804091"/>
                  </a:lnTo>
                  <a:lnTo>
                    <a:pt x="134945" y="1821372"/>
                  </a:lnTo>
                  <a:lnTo>
                    <a:pt x="136744" y="1835413"/>
                  </a:lnTo>
                  <a:lnTo>
                    <a:pt x="169491" y="1833613"/>
                  </a:lnTo>
                  <a:lnTo>
                    <a:pt x="209435" y="1830012"/>
                  </a:lnTo>
                  <a:lnTo>
                    <a:pt x="224909" y="1828212"/>
                  </a:lnTo>
                  <a:lnTo>
                    <a:pt x="287163" y="1821372"/>
                  </a:lnTo>
                  <a:lnTo>
                    <a:pt x="349418" y="1812731"/>
                  </a:lnTo>
                  <a:lnTo>
                    <a:pt x="436143" y="1812731"/>
                  </a:lnTo>
                  <a:lnTo>
                    <a:pt x="446579" y="1814531"/>
                  </a:lnTo>
                  <a:lnTo>
                    <a:pt x="457015" y="1812731"/>
                  </a:lnTo>
                  <a:lnTo>
                    <a:pt x="465651" y="1810931"/>
                  </a:lnTo>
                  <a:lnTo>
                    <a:pt x="474288" y="1807691"/>
                  </a:lnTo>
                  <a:lnTo>
                    <a:pt x="489761" y="1798690"/>
                  </a:lnTo>
                  <a:lnTo>
                    <a:pt x="501636" y="1790049"/>
                  </a:lnTo>
                  <a:lnTo>
                    <a:pt x="518910" y="1776369"/>
                  </a:lnTo>
                  <a:lnTo>
                    <a:pt x="526107" y="1797250"/>
                  </a:lnTo>
                  <a:lnTo>
                    <a:pt x="527546" y="1800490"/>
                  </a:lnTo>
                  <a:lnTo>
                    <a:pt x="532944" y="1802290"/>
                  </a:lnTo>
                  <a:lnTo>
                    <a:pt x="537982" y="1802290"/>
                  </a:lnTo>
                  <a:lnTo>
                    <a:pt x="543380" y="1802290"/>
                  </a:lnTo>
                  <a:lnTo>
                    <a:pt x="553815" y="1802290"/>
                  </a:lnTo>
                  <a:lnTo>
                    <a:pt x="567490" y="1804091"/>
                  </a:lnTo>
                  <a:lnTo>
                    <a:pt x="576126" y="1805891"/>
                  </a:lnTo>
                  <a:lnTo>
                    <a:pt x="581524" y="1809131"/>
                  </a:lnTo>
                  <a:lnTo>
                    <a:pt x="588361" y="1814531"/>
                  </a:lnTo>
                  <a:lnTo>
                    <a:pt x="593759" y="1821372"/>
                  </a:lnTo>
                  <a:lnTo>
                    <a:pt x="593759" y="1828212"/>
                  </a:lnTo>
                  <a:lnTo>
                    <a:pt x="593759" y="1835413"/>
                  </a:lnTo>
                  <a:lnTo>
                    <a:pt x="591960" y="1842253"/>
                  </a:lnTo>
                  <a:lnTo>
                    <a:pt x="586562" y="1849094"/>
                  </a:lnTo>
                  <a:lnTo>
                    <a:pt x="581524" y="1854494"/>
                  </a:lnTo>
                  <a:lnTo>
                    <a:pt x="572888" y="1857734"/>
                  </a:lnTo>
                  <a:lnTo>
                    <a:pt x="564251" y="1859535"/>
                  </a:lnTo>
                  <a:lnTo>
                    <a:pt x="565691" y="1868175"/>
                  </a:lnTo>
                  <a:lnTo>
                    <a:pt x="564251" y="1876816"/>
                  </a:lnTo>
                  <a:lnTo>
                    <a:pt x="560653" y="1892297"/>
                  </a:lnTo>
                  <a:lnTo>
                    <a:pt x="560653" y="1906338"/>
                  </a:lnTo>
                  <a:lnTo>
                    <a:pt x="562452" y="1913178"/>
                  </a:lnTo>
                  <a:lnTo>
                    <a:pt x="567490" y="1925059"/>
                  </a:lnTo>
                  <a:lnTo>
                    <a:pt x="574687" y="1939100"/>
                  </a:lnTo>
                  <a:lnTo>
                    <a:pt x="581524" y="1958182"/>
                  </a:lnTo>
                  <a:lnTo>
                    <a:pt x="583323" y="1963582"/>
                  </a:lnTo>
                  <a:lnTo>
                    <a:pt x="583323" y="1998145"/>
                  </a:lnTo>
                  <a:lnTo>
                    <a:pt x="591960" y="2022266"/>
                  </a:lnTo>
                  <a:lnTo>
                    <a:pt x="602396" y="2043148"/>
                  </a:lnTo>
                  <a:lnTo>
                    <a:pt x="612472" y="2058629"/>
                  </a:lnTo>
                  <a:lnTo>
                    <a:pt x="621108" y="2070510"/>
                  </a:lnTo>
                  <a:lnTo>
                    <a:pt x="628305" y="2080951"/>
                  </a:lnTo>
                  <a:lnTo>
                    <a:pt x="636582" y="2089951"/>
                  </a:lnTo>
                  <a:lnTo>
                    <a:pt x="647018" y="2098592"/>
                  </a:lnTo>
                  <a:lnTo>
                    <a:pt x="659253" y="2107232"/>
                  </a:lnTo>
                  <a:lnTo>
                    <a:pt x="678325" y="2091391"/>
                  </a:lnTo>
                  <a:lnTo>
                    <a:pt x="697397" y="2080951"/>
                  </a:lnTo>
                  <a:lnTo>
                    <a:pt x="704234" y="2079510"/>
                  </a:lnTo>
                  <a:lnTo>
                    <a:pt x="711072" y="2079510"/>
                  </a:lnTo>
                  <a:lnTo>
                    <a:pt x="718269" y="2079510"/>
                  </a:lnTo>
                  <a:lnTo>
                    <a:pt x="725106" y="2080951"/>
                  </a:lnTo>
                  <a:lnTo>
                    <a:pt x="733743" y="2084551"/>
                  </a:lnTo>
                  <a:lnTo>
                    <a:pt x="740580" y="2089951"/>
                  </a:lnTo>
                  <a:lnTo>
                    <a:pt x="747417" y="2096792"/>
                  </a:lnTo>
                  <a:lnTo>
                    <a:pt x="752815" y="2105432"/>
                  </a:lnTo>
                  <a:lnTo>
                    <a:pt x="756054" y="2109032"/>
                  </a:lnTo>
                  <a:lnTo>
                    <a:pt x="756054" y="2114073"/>
                  </a:lnTo>
                  <a:lnTo>
                    <a:pt x="754614" y="2122713"/>
                  </a:lnTo>
                  <a:lnTo>
                    <a:pt x="752815" y="2136754"/>
                  </a:lnTo>
                  <a:lnTo>
                    <a:pt x="751016" y="2143595"/>
                  </a:lnTo>
                  <a:lnTo>
                    <a:pt x="747417" y="2148635"/>
                  </a:lnTo>
                  <a:lnTo>
                    <a:pt x="744178" y="2155476"/>
                  </a:lnTo>
                  <a:lnTo>
                    <a:pt x="737341" y="2159076"/>
                  </a:lnTo>
                  <a:lnTo>
                    <a:pt x="756054" y="2174557"/>
                  </a:lnTo>
                  <a:lnTo>
                    <a:pt x="773326" y="2184998"/>
                  </a:lnTo>
                  <a:lnTo>
                    <a:pt x="794198" y="2193639"/>
                  </a:lnTo>
                  <a:lnTo>
                    <a:pt x="815070" y="2200479"/>
                  </a:lnTo>
                  <a:lnTo>
                    <a:pt x="840979" y="2205879"/>
                  </a:lnTo>
                  <a:lnTo>
                    <a:pt x="870487" y="2210920"/>
                  </a:lnTo>
                  <a:lnTo>
                    <a:pt x="908272" y="2214520"/>
                  </a:lnTo>
                  <a:lnTo>
                    <a:pt x="950015" y="2214520"/>
                  </a:lnTo>
                  <a:lnTo>
                    <a:pt x="1026304" y="2214520"/>
                  </a:lnTo>
                  <a:lnTo>
                    <a:pt x="1029543" y="2214520"/>
                  </a:lnTo>
                  <a:lnTo>
                    <a:pt x="1034941" y="2210920"/>
                  </a:lnTo>
                  <a:lnTo>
                    <a:pt x="1045016" y="2204079"/>
                  </a:lnTo>
                  <a:lnTo>
                    <a:pt x="1069127" y="2184998"/>
                  </a:lnTo>
                  <a:lnTo>
                    <a:pt x="1077763" y="2178157"/>
                  </a:lnTo>
                  <a:lnTo>
                    <a:pt x="1093597" y="2167717"/>
                  </a:lnTo>
                  <a:lnTo>
                    <a:pt x="1100434" y="2162676"/>
                  </a:lnTo>
                  <a:lnTo>
                    <a:pt x="1105832" y="2160876"/>
                  </a:lnTo>
                  <a:lnTo>
                    <a:pt x="1109071" y="2159076"/>
                  </a:lnTo>
                  <a:lnTo>
                    <a:pt x="1109071" y="2157276"/>
                  </a:lnTo>
                  <a:lnTo>
                    <a:pt x="1110870" y="2152236"/>
                  </a:lnTo>
                  <a:lnTo>
                    <a:pt x="1121306" y="2139995"/>
                  </a:lnTo>
                  <a:lnTo>
                    <a:pt x="1128143" y="2128114"/>
                  </a:lnTo>
                  <a:lnTo>
                    <a:pt x="1134980" y="2114073"/>
                  </a:lnTo>
                  <a:lnTo>
                    <a:pt x="1140378" y="2100032"/>
                  </a:lnTo>
                  <a:lnTo>
                    <a:pt x="1143976" y="2084551"/>
                  </a:lnTo>
                  <a:lnTo>
                    <a:pt x="1147215" y="2069070"/>
                  </a:lnTo>
                  <a:lnTo>
                    <a:pt x="1149014" y="2053229"/>
                  </a:lnTo>
                  <a:lnTo>
                    <a:pt x="1149014" y="2037747"/>
                  </a:lnTo>
                  <a:lnTo>
                    <a:pt x="1149014" y="2006785"/>
                  </a:lnTo>
                  <a:lnTo>
                    <a:pt x="1147215" y="1973663"/>
                  </a:lnTo>
                  <a:lnTo>
                    <a:pt x="1142177" y="1911378"/>
                  </a:lnTo>
                  <a:lnTo>
                    <a:pt x="1129942" y="1892297"/>
                  </a:lnTo>
                  <a:lnTo>
                    <a:pt x="1115908" y="1873576"/>
                  </a:lnTo>
                  <a:lnTo>
                    <a:pt x="1100434" y="1856294"/>
                  </a:lnTo>
                  <a:lnTo>
                    <a:pt x="1083161" y="1838653"/>
                  </a:lnTo>
                  <a:lnTo>
                    <a:pt x="1055452" y="1816331"/>
                  </a:lnTo>
                  <a:lnTo>
                    <a:pt x="1053653" y="1818132"/>
                  </a:lnTo>
                  <a:lnTo>
                    <a:pt x="1055452" y="1814531"/>
                  </a:lnTo>
                  <a:lnTo>
                    <a:pt x="1031342" y="1795450"/>
                  </a:lnTo>
                  <a:lnTo>
                    <a:pt x="1005433" y="1776369"/>
                  </a:lnTo>
                  <a:lnTo>
                    <a:pt x="960451" y="1746846"/>
                  </a:lnTo>
                  <a:lnTo>
                    <a:pt x="916908" y="1715884"/>
                  </a:lnTo>
                  <a:lnTo>
                    <a:pt x="874086" y="1686362"/>
                  </a:lnTo>
                  <a:lnTo>
                    <a:pt x="830543" y="1655040"/>
                  </a:lnTo>
                  <a:lnTo>
                    <a:pt x="826945" y="1656840"/>
                  </a:lnTo>
                  <a:lnTo>
                    <a:pt x="825505" y="1658640"/>
                  </a:lnTo>
                  <a:lnTo>
                    <a:pt x="820108" y="1665480"/>
                  </a:lnTo>
                  <a:lnTo>
                    <a:pt x="815070" y="1669081"/>
                  </a:lnTo>
                  <a:lnTo>
                    <a:pt x="811471" y="1670881"/>
                  </a:lnTo>
                  <a:lnTo>
                    <a:pt x="806433" y="1672321"/>
                  </a:lnTo>
                  <a:lnTo>
                    <a:pt x="799236" y="1670881"/>
                  </a:lnTo>
                  <a:lnTo>
                    <a:pt x="795997" y="1669081"/>
                  </a:lnTo>
                  <a:lnTo>
                    <a:pt x="792399" y="1665480"/>
                  </a:lnTo>
                  <a:lnTo>
                    <a:pt x="781963" y="1660440"/>
                  </a:lnTo>
                  <a:lnTo>
                    <a:pt x="773326" y="1653240"/>
                  </a:lnTo>
                  <a:lnTo>
                    <a:pt x="768289" y="1644599"/>
                  </a:lnTo>
                  <a:lnTo>
                    <a:pt x="766489" y="1632718"/>
                  </a:lnTo>
                  <a:lnTo>
                    <a:pt x="770088" y="1613637"/>
                  </a:lnTo>
                  <a:lnTo>
                    <a:pt x="761451" y="1619037"/>
                  </a:lnTo>
                  <a:lnTo>
                    <a:pt x="770088" y="1608596"/>
                  </a:lnTo>
                  <a:lnTo>
                    <a:pt x="771887" y="1601756"/>
                  </a:lnTo>
                  <a:lnTo>
                    <a:pt x="754614" y="1591315"/>
                  </a:lnTo>
                  <a:lnTo>
                    <a:pt x="730144" y="1574034"/>
                  </a:lnTo>
                  <a:lnTo>
                    <a:pt x="702435" y="1556393"/>
                  </a:lnTo>
                  <a:lnTo>
                    <a:pt x="676526" y="1540912"/>
                  </a:lnTo>
                  <a:lnTo>
                    <a:pt x="669688" y="1535871"/>
                  </a:lnTo>
                  <a:lnTo>
                    <a:pt x="669688" y="1526870"/>
                  </a:lnTo>
                  <a:lnTo>
                    <a:pt x="666090" y="1525430"/>
                  </a:lnTo>
                  <a:lnTo>
                    <a:pt x="661052" y="1521830"/>
                  </a:lnTo>
                  <a:lnTo>
                    <a:pt x="655654" y="1516790"/>
                  </a:lnTo>
                  <a:lnTo>
                    <a:pt x="650616" y="1508149"/>
                  </a:lnTo>
                  <a:lnTo>
                    <a:pt x="647018" y="1497708"/>
                  </a:lnTo>
                  <a:lnTo>
                    <a:pt x="567490" y="1431824"/>
                  </a:lnTo>
                  <a:lnTo>
                    <a:pt x="487962" y="1365939"/>
                  </a:lnTo>
                  <a:lnTo>
                    <a:pt x="451617" y="1338577"/>
                  </a:lnTo>
                  <a:lnTo>
                    <a:pt x="411673" y="1305454"/>
                  </a:lnTo>
                  <a:lnTo>
                    <a:pt x="372089" y="1269092"/>
                  </a:lnTo>
                  <a:lnTo>
                    <a:pt x="328906" y="1225889"/>
                  </a:lnTo>
                  <a:lnTo>
                    <a:pt x="325308" y="1224089"/>
                  </a:lnTo>
                  <a:lnTo>
                    <a:pt x="311633" y="1219048"/>
                  </a:lnTo>
                  <a:lnTo>
                    <a:pt x="294360" y="1211848"/>
                  </a:lnTo>
                  <a:lnTo>
                    <a:pt x="283925" y="1203567"/>
                  </a:lnTo>
                  <a:lnTo>
                    <a:pt x="280326" y="1199967"/>
                  </a:lnTo>
                  <a:lnTo>
                    <a:pt x="273489" y="1184486"/>
                  </a:lnTo>
                  <a:lnTo>
                    <a:pt x="264852" y="1170445"/>
                  </a:lnTo>
                  <a:lnTo>
                    <a:pt x="254417" y="1156764"/>
                  </a:lnTo>
                  <a:lnTo>
                    <a:pt x="242182" y="1144523"/>
                  </a:lnTo>
                  <a:lnTo>
                    <a:pt x="229946" y="1132282"/>
                  </a:lnTo>
                  <a:lnTo>
                    <a:pt x="218071" y="1120041"/>
                  </a:lnTo>
                  <a:lnTo>
                    <a:pt x="193961" y="1090879"/>
                  </a:lnTo>
                  <a:lnTo>
                    <a:pt x="187124" y="1082238"/>
                  </a:lnTo>
                  <a:lnTo>
                    <a:pt x="181726" y="1069997"/>
                  </a:lnTo>
                  <a:lnTo>
                    <a:pt x="176688" y="1054516"/>
                  </a:lnTo>
                  <a:lnTo>
                    <a:pt x="171290" y="1039035"/>
                  </a:lnTo>
                  <a:lnTo>
                    <a:pt x="160855" y="1023194"/>
                  </a:lnTo>
                  <a:lnTo>
                    <a:pt x="145381" y="1005913"/>
                  </a:lnTo>
                  <a:lnTo>
                    <a:pt x="141782" y="1002313"/>
                  </a:lnTo>
                  <a:lnTo>
                    <a:pt x="114073" y="952269"/>
                  </a:lnTo>
                  <a:lnTo>
                    <a:pt x="100399" y="928147"/>
                  </a:lnTo>
                  <a:lnTo>
                    <a:pt x="83126" y="902225"/>
                  </a:lnTo>
                  <a:lnTo>
                    <a:pt x="72690" y="889984"/>
                  </a:lnTo>
                  <a:lnTo>
                    <a:pt x="64054" y="875943"/>
                  </a:lnTo>
                  <a:lnTo>
                    <a:pt x="57217" y="862262"/>
                  </a:lnTo>
                  <a:lnTo>
                    <a:pt x="50379" y="846781"/>
                  </a:lnTo>
                  <a:lnTo>
                    <a:pt x="44981" y="830940"/>
                  </a:lnTo>
                  <a:lnTo>
                    <a:pt x="41743" y="813659"/>
                  </a:lnTo>
                  <a:lnTo>
                    <a:pt x="38144" y="796378"/>
                  </a:lnTo>
                  <a:lnTo>
                    <a:pt x="36345" y="777656"/>
                  </a:lnTo>
                  <a:lnTo>
                    <a:pt x="36345" y="756775"/>
                  </a:lnTo>
                  <a:lnTo>
                    <a:pt x="31307" y="746334"/>
                  </a:lnTo>
                  <a:lnTo>
                    <a:pt x="29508" y="742734"/>
                  </a:lnTo>
                  <a:lnTo>
                    <a:pt x="25909" y="735893"/>
                  </a:lnTo>
                  <a:lnTo>
                    <a:pt x="22670" y="729053"/>
                  </a:lnTo>
                  <a:lnTo>
                    <a:pt x="22670" y="721852"/>
                  </a:lnTo>
                  <a:lnTo>
                    <a:pt x="22670" y="715012"/>
                  </a:lnTo>
                  <a:lnTo>
                    <a:pt x="22670" y="709971"/>
                  </a:lnTo>
                  <a:lnTo>
                    <a:pt x="27708" y="702771"/>
                  </a:lnTo>
                  <a:lnTo>
                    <a:pt x="34546" y="697730"/>
                  </a:lnTo>
                  <a:lnTo>
                    <a:pt x="36345" y="694130"/>
                  </a:lnTo>
                  <a:lnTo>
                    <a:pt x="34546" y="687290"/>
                  </a:lnTo>
                  <a:lnTo>
                    <a:pt x="33106" y="685490"/>
                  </a:lnTo>
                  <a:lnTo>
                    <a:pt x="24110" y="680449"/>
                  </a:lnTo>
                  <a:lnTo>
                    <a:pt x="17273" y="673609"/>
                  </a:lnTo>
                  <a:lnTo>
                    <a:pt x="14034" y="668568"/>
                  </a:lnTo>
                  <a:lnTo>
                    <a:pt x="14034" y="661368"/>
                  </a:lnTo>
                  <a:lnTo>
                    <a:pt x="14034" y="654527"/>
                  </a:lnTo>
                  <a:lnTo>
                    <a:pt x="17273" y="649487"/>
                  </a:lnTo>
                  <a:lnTo>
                    <a:pt x="27708" y="639046"/>
                  </a:lnTo>
                  <a:lnTo>
                    <a:pt x="33106" y="625005"/>
                  </a:lnTo>
                  <a:lnTo>
                    <a:pt x="36345" y="611324"/>
                  </a:lnTo>
                  <a:lnTo>
                    <a:pt x="36345" y="595483"/>
                  </a:lnTo>
                  <a:lnTo>
                    <a:pt x="33106" y="573161"/>
                  </a:lnTo>
                  <a:lnTo>
                    <a:pt x="33106" y="549040"/>
                  </a:lnTo>
                  <a:lnTo>
                    <a:pt x="33106" y="524558"/>
                  </a:lnTo>
                  <a:lnTo>
                    <a:pt x="36345" y="497196"/>
                  </a:lnTo>
                  <a:lnTo>
                    <a:pt x="41743" y="477754"/>
                  </a:lnTo>
                  <a:lnTo>
                    <a:pt x="46781" y="457233"/>
                  </a:lnTo>
                  <a:lnTo>
                    <a:pt x="55417" y="439592"/>
                  </a:lnTo>
                  <a:lnTo>
                    <a:pt x="64054" y="420870"/>
                  </a:lnTo>
                  <a:lnTo>
                    <a:pt x="72690" y="405389"/>
                  </a:lnTo>
                  <a:lnTo>
                    <a:pt x="83126" y="389548"/>
                  </a:lnTo>
                  <a:lnTo>
                    <a:pt x="95001" y="374067"/>
                  </a:lnTo>
                  <a:lnTo>
                    <a:pt x="107236" y="361826"/>
                  </a:lnTo>
                  <a:lnTo>
                    <a:pt x="126308" y="337704"/>
                  </a:lnTo>
                  <a:lnTo>
                    <a:pt x="143582" y="311782"/>
                  </a:lnTo>
                  <a:lnTo>
                    <a:pt x="160855" y="284060"/>
                  </a:lnTo>
                  <a:lnTo>
                    <a:pt x="176688" y="252738"/>
                  </a:lnTo>
                  <a:lnTo>
                    <a:pt x="179927" y="245898"/>
                  </a:lnTo>
                  <a:lnTo>
                    <a:pt x="187124" y="244458"/>
                  </a:lnTo>
                  <a:lnTo>
                    <a:pt x="202598" y="240857"/>
                  </a:lnTo>
                  <a:lnTo>
                    <a:pt x="216272" y="234017"/>
                  </a:lnTo>
                  <a:lnTo>
                    <a:pt x="228507" y="223576"/>
                  </a:lnTo>
                  <a:lnTo>
                    <a:pt x="235344" y="211335"/>
                  </a:lnTo>
                  <a:lnTo>
                    <a:pt x="247220" y="192254"/>
                  </a:lnTo>
                  <a:lnTo>
                    <a:pt x="263053" y="174973"/>
                  </a:lnTo>
                  <a:lnTo>
                    <a:pt x="280326" y="162732"/>
                  </a:lnTo>
                  <a:lnTo>
                    <a:pt x="299398" y="152291"/>
                  </a:lnTo>
                  <a:lnTo>
                    <a:pt x="333944" y="135010"/>
                  </a:lnTo>
                  <a:lnTo>
                    <a:pt x="370290" y="119529"/>
                  </a:lnTo>
                  <a:lnTo>
                    <a:pt x="375328" y="117729"/>
                  </a:lnTo>
                  <a:lnTo>
                    <a:pt x="411673" y="100447"/>
                  </a:lnTo>
                  <a:lnTo>
                    <a:pt x="449818" y="83166"/>
                  </a:lnTo>
                  <a:lnTo>
                    <a:pt x="512072" y="65885"/>
                  </a:lnTo>
                  <a:lnTo>
                    <a:pt x="571088" y="50404"/>
                  </a:lnTo>
                  <a:lnTo>
                    <a:pt x="600597" y="41403"/>
                  </a:lnTo>
                  <a:lnTo>
                    <a:pt x="628305" y="31322"/>
                  </a:lnTo>
                  <a:lnTo>
                    <a:pt x="652415" y="19081"/>
                  </a:lnTo>
                  <a:lnTo>
                    <a:pt x="674726" y="3600"/>
                  </a:lnTo>
                  <a:close/>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nchor="ctr">
              <a:noAutofit/>
            </a:bodyPr>
            <a:lstStyle/>
            <a:p>
              <a:endParaRPr lang="en-US" dirty="0"/>
            </a:p>
          </p:txBody>
        </p:sp>
        <p:sp>
          <p:nvSpPr>
            <p:cNvPr id="99" name="Freeform 98">
              <a:extLst>
                <a:ext uri="{FF2B5EF4-FFF2-40B4-BE49-F238E27FC236}">
                  <a16:creationId xmlns:a16="http://schemas.microsoft.com/office/drawing/2014/main" xmlns="" id="{915EFE9B-8CE6-E542-B386-588061C226D9}"/>
                </a:ext>
              </a:extLst>
            </p:cNvPr>
            <p:cNvSpPr>
              <a:spLocks noChangeArrowheads="1"/>
            </p:cNvSpPr>
            <p:nvPr/>
          </p:nvSpPr>
          <p:spPr bwMode="auto">
            <a:xfrm>
              <a:off x="38101" y="4284663"/>
              <a:ext cx="10032639" cy="2801577"/>
            </a:xfrm>
            <a:custGeom>
              <a:avLst/>
              <a:gdLst>
                <a:gd name="connsiteX0" fmla="*/ 115901 w 10032639"/>
                <a:gd name="connsiteY0" fmla="*/ 2708323 h 2801577"/>
                <a:gd name="connsiteX1" fmla="*/ 110862 w 10032639"/>
                <a:gd name="connsiteY1" fmla="*/ 2709763 h 2801577"/>
                <a:gd name="connsiteX2" fmla="*/ 109062 w 10032639"/>
                <a:gd name="connsiteY2" fmla="*/ 2713364 h 2801577"/>
                <a:gd name="connsiteX3" fmla="*/ 110862 w 10032639"/>
                <a:gd name="connsiteY3" fmla="*/ 2713364 h 2801577"/>
                <a:gd name="connsiteX4" fmla="*/ 3766073 w 10032639"/>
                <a:gd name="connsiteY4" fmla="*/ 2678799 h 2801577"/>
                <a:gd name="connsiteX5" fmla="*/ 3736558 w 10032639"/>
                <a:gd name="connsiteY5" fmla="*/ 2685640 h 2801577"/>
                <a:gd name="connsiteX6" fmla="*/ 3752396 w 10032639"/>
                <a:gd name="connsiteY6" fmla="*/ 2687440 h 2801577"/>
                <a:gd name="connsiteX7" fmla="*/ 3766073 w 10032639"/>
                <a:gd name="connsiteY7" fmla="*/ 2690681 h 2801577"/>
                <a:gd name="connsiteX8" fmla="*/ 5937672 w 10032639"/>
                <a:gd name="connsiteY8" fmla="*/ 2656183 h 2801577"/>
                <a:gd name="connsiteX9" fmla="*/ 5920391 w 10032639"/>
                <a:gd name="connsiteY9" fmla="*/ 2666622 h 2801577"/>
                <a:gd name="connsiteX10" fmla="*/ 5914991 w 10032639"/>
                <a:gd name="connsiteY10" fmla="*/ 2671661 h 2801577"/>
                <a:gd name="connsiteX11" fmla="*/ 5909951 w 10032639"/>
                <a:gd name="connsiteY11" fmla="*/ 2677061 h 2801577"/>
                <a:gd name="connsiteX12" fmla="*/ 5922191 w 10032639"/>
                <a:gd name="connsiteY12" fmla="*/ 2675261 h 2801577"/>
                <a:gd name="connsiteX13" fmla="*/ 5930831 w 10032639"/>
                <a:gd name="connsiteY13" fmla="*/ 2673461 h 2801577"/>
                <a:gd name="connsiteX14" fmla="*/ 5940912 w 10032639"/>
                <a:gd name="connsiteY14" fmla="*/ 2673461 h 2801577"/>
                <a:gd name="connsiteX15" fmla="*/ 5937672 w 10032639"/>
                <a:gd name="connsiteY15" fmla="*/ 2664822 h 2801577"/>
                <a:gd name="connsiteX16" fmla="*/ 740760 w 10032639"/>
                <a:gd name="connsiteY16" fmla="*/ 2647474 h 2801577"/>
                <a:gd name="connsiteX17" fmla="*/ 727082 w 10032639"/>
                <a:gd name="connsiteY17" fmla="*/ 2654315 h 2801577"/>
                <a:gd name="connsiteX18" fmla="*/ 740760 w 10032639"/>
                <a:gd name="connsiteY18" fmla="*/ 2652515 h 2801577"/>
                <a:gd name="connsiteX19" fmla="*/ 9435292 w 10032639"/>
                <a:gd name="connsiteY19" fmla="*/ 2643675 h 2801577"/>
                <a:gd name="connsiteX20" fmla="*/ 9424851 w 10032639"/>
                <a:gd name="connsiteY20" fmla="*/ 2650877 h 2801577"/>
                <a:gd name="connsiteX21" fmla="*/ 9414769 w 10032639"/>
                <a:gd name="connsiteY21" fmla="*/ 2657719 h 2801577"/>
                <a:gd name="connsiteX22" fmla="*/ 9431692 w 10032639"/>
                <a:gd name="connsiteY22" fmla="*/ 2657719 h 2801577"/>
                <a:gd name="connsiteX23" fmla="*/ 9435292 w 10032639"/>
                <a:gd name="connsiteY23" fmla="*/ 2649076 h 2801577"/>
                <a:gd name="connsiteX24" fmla="*/ 3482439 w 10032639"/>
                <a:gd name="connsiteY24" fmla="*/ 2642073 h 2801577"/>
                <a:gd name="connsiteX25" fmla="*/ 3437087 w 10032639"/>
                <a:gd name="connsiteY25" fmla="*/ 2656115 h 2801577"/>
                <a:gd name="connsiteX26" fmla="*/ 3392454 w 10032639"/>
                <a:gd name="connsiteY26" fmla="*/ 2670158 h 2801577"/>
                <a:gd name="connsiteX27" fmla="*/ 3419809 w 10032639"/>
                <a:gd name="connsiteY27" fmla="*/ 2668357 h 2801577"/>
                <a:gd name="connsiteX28" fmla="*/ 3432047 w 10032639"/>
                <a:gd name="connsiteY28" fmla="*/ 2666557 h 2801577"/>
                <a:gd name="connsiteX29" fmla="*/ 3444285 w 10032639"/>
                <a:gd name="connsiteY29" fmla="*/ 2664757 h 2801577"/>
                <a:gd name="connsiteX30" fmla="*/ 3454723 w 10032639"/>
                <a:gd name="connsiteY30" fmla="*/ 2659716 h 2801577"/>
                <a:gd name="connsiteX31" fmla="*/ 3463362 w 10032639"/>
                <a:gd name="connsiteY31" fmla="*/ 2656115 h 2801577"/>
                <a:gd name="connsiteX32" fmla="*/ 3473800 w 10032639"/>
                <a:gd name="connsiteY32" fmla="*/ 2649274 h 2801577"/>
                <a:gd name="connsiteX33" fmla="*/ 960685 w 10032639"/>
                <a:gd name="connsiteY33" fmla="*/ 2642073 h 2801577"/>
                <a:gd name="connsiteX34" fmla="*/ 931170 w 10032639"/>
                <a:gd name="connsiteY34" fmla="*/ 2652515 h 2801577"/>
                <a:gd name="connsiteX35" fmla="*/ 905254 w 10032639"/>
                <a:gd name="connsiteY35" fmla="*/ 2664757 h 2801577"/>
                <a:gd name="connsiteX36" fmla="*/ 923971 w 10032639"/>
                <a:gd name="connsiteY36" fmla="*/ 2661156 h 2801577"/>
                <a:gd name="connsiteX37" fmla="*/ 932969 w 10032639"/>
                <a:gd name="connsiteY37" fmla="*/ 2659716 h 2801577"/>
                <a:gd name="connsiteX38" fmla="*/ 939808 w 10032639"/>
                <a:gd name="connsiteY38" fmla="*/ 2656115 h 2801577"/>
                <a:gd name="connsiteX39" fmla="*/ 8709763 w 10032639"/>
                <a:gd name="connsiteY39" fmla="*/ 2641874 h 2801577"/>
                <a:gd name="connsiteX40" fmla="*/ 8684198 w 10032639"/>
                <a:gd name="connsiteY40" fmla="*/ 2662760 h 2801577"/>
                <a:gd name="connsiteX41" fmla="*/ 8696081 w 10032639"/>
                <a:gd name="connsiteY41" fmla="*/ 2657719 h 2801577"/>
                <a:gd name="connsiteX42" fmla="*/ 8709763 w 10032639"/>
                <a:gd name="connsiteY42" fmla="*/ 2655918 h 2801577"/>
                <a:gd name="connsiteX43" fmla="*/ 8709763 w 10032639"/>
                <a:gd name="connsiteY43" fmla="*/ 2649076 h 2801577"/>
                <a:gd name="connsiteX44" fmla="*/ 6332243 w 10032639"/>
                <a:gd name="connsiteY44" fmla="*/ 2637106 h 2801577"/>
                <a:gd name="connsiteX45" fmla="*/ 6301283 w 10032639"/>
                <a:gd name="connsiteY45" fmla="*/ 2647544 h 2801577"/>
                <a:gd name="connsiteX46" fmla="*/ 6271762 w 10032639"/>
                <a:gd name="connsiteY46" fmla="*/ 2661223 h 2801577"/>
                <a:gd name="connsiteX47" fmla="*/ 6284002 w 10032639"/>
                <a:gd name="connsiteY47" fmla="*/ 2656183 h 2801577"/>
                <a:gd name="connsiteX48" fmla="*/ 6308123 w 10032639"/>
                <a:gd name="connsiteY48" fmla="*/ 2647544 h 2801577"/>
                <a:gd name="connsiteX49" fmla="*/ 9598041 w 10032639"/>
                <a:gd name="connsiteY49" fmla="*/ 2622789 h 2801577"/>
                <a:gd name="connsiteX50" fmla="*/ 9580758 w 10032639"/>
                <a:gd name="connsiteY50" fmla="*/ 2635032 h 2801577"/>
                <a:gd name="connsiteX51" fmla="*/ 9578958 w 10032639"/>
                <a:gd name="connsiteY51" fmla="*/ 2635032 h 2801577"/>
                <a:gd name="connsiteX52" fmla="*/ 9559875 w 10032639"/>
                <a:gd name="connsiteY52" fmla="*/ 2652317 h 2801577"/>
                <a:gd name="connsiteX53" fmla="*/ 9572117 w 10032639"/>
                <a:gd name="connsiteY53" fmla="*/ 2650877 h 2801577"/>
                <a:gd name="connsiteX54" fmla="*/ 9584359 w 10032639"/>
                <a:gd name="connsiteY54" fmla="*/ 2647276 h 2801577"/>
                <a:gd name="connsiteX55" fmla="*/ 9598041 w 10032639"/>
                <a:gd name="connsiteY55" fmla="*/ 2645475 h 2801577"/>
                <a:gd name="connsiteX56" fmla="*/ 9596241 w 10032639"/>
                <a:gd name="connsiteY56" fmla="*/ 2641874 h 2801577"/>
                <a:gd name="connsiteX57" fmla="*/ 9596241 w 10032639"/>
                <a:gd name="connsiteY57" fmla="*/ 2631431 h 2801577"/>
                <a:gd name="connsiteX58" fmla="*/ 3549748 w 10032639"/>
                <a:gd name="connsiteY58" fmla="*/ 2619750 h 2801577"/>
                <a:gd name="connsiteX59" fmla="*/ 3508355 w 10032639"/>
                <a:gd name="connsiteY59" fmla="*/ 2633432 h 2801577"/>
                <a:gd name="connsiteX60" fmla="*/ 3518793 w 10032639"/>
                <a:gd name="connsiteY60" fmla="*/ 2631632 h 2801577"/>
                <a:gd name="connsiteX61" fmla="*/ 3529231 w 10032639"/>
                <a:gd name="connsiteY61" fmla="*/ 2630192 h 2801577"/>
                <a:gd name="connsiteX62" fmla="*/ 3539310 w 10032639"/>
                <a:gd name="connsiteY62" fmla="*/ 2624791 h 2801577"/>
                <a:gd name="connsiteX63" fmla="*/ 799431 w 10032639"/>
                <a:gd name="connsiteY63" fmla="*/ 2619750 h 2801577"/>
                <a:gd name="connsiteX64" fmla="*/ 769916 w 10032639"/>
                <a:gd name="connsiteY64" fmla="*/ 2633432 h 2801577"/>
                <a:gd name="connsiteX65" fmla="*/ 778914 w 10032639"/>
                <a:gd name="connsiteY65" fmla="*/ 2633432 h 2801577"/>
                <a:gd name="connsiteX66" fmla="*/ 778914 w 10032639"/>
                <a:gd name="connsiteY66" fmla="*/ 2637033 h 2801577"/>
                <a:gd name="connsiteX67" fmla="*/ 787553 w 10032639"/>
                <a:gd name="connsiteY67" fmla="*/ 2630192 h 2801577"/>
                <a:gd name="connsiteX68" fmla="*/ 796191 w 10032639"/>
                <a:gd name="connsiteY68" fmla="*/ 2622990 h 2801577"/>
                <a:gd name="connsiteX69" fmla="*/ 7634042 w 10032639"/>
                <a:gd name="connsiteY69" fmla="*/ 2618028 h 2801577"/>
                <a:gd name="connsiteX70" fmla="*/ 7603081 w 10032639"/>
                <a:gd name="connsiteY70" fmla="*/ 2629906 h 2801577"/>
                <a:gd name="connsiteX71" fmla="*/ 7577161 w 10032639"/>
                <a:gd name="connsiteY71" fmla="*/ 2642145 h 2801577"/>
                <a:gd name="connsiteX72" fmla="*/ 7554480 w 10032639"/>
                <a:gd name="connsiteY72" fmla="*/ 2652584 h 2801577"/>
                <a:gd name="connsiteX73" fmla="*/ 7537199 w 10032639"/>
                <a:gd name="connsiteY73" fmla="*/ 2664822 h 2801577"/>
                <a:gd name="connsiteX74" fmla="*/ 7573561 w 10032639"/>
                <a:gd name="connsiteY74" fmla="*/ 2659423 h 2801577"/>
                <a:gd name="connsiteX75" fmla="*/ 7584001 w 10032639"/>
                <a:gd name="connsiteY75" fmla="*/ 2657983 h 2801577"/>
                <a:gd name="connsiteX76" fmla="*/ 7594441 w 10032639"/>
                <a:gd name="connsiteY76" fmla="*/ 2656183 h 2801577"/>
                <a:gd name="connsiteX77" fmla="*/ 7603081 w 10032639"/>
                <a:gd name="connsiteY77" fmla="*/ 2652584 h 2801577"/>
                <a:gd name="connsiteX78" fmla="*/ 7609922 w 10032639"/>
                <a:gd name="connsiteY78" fmla="*/ 2647544 h 2801577"/>
                <a:gd name="connsiteX79" fmla="*/ 7616762 w 10032639"/>
                <a:gd name="connsiteY79" fmla="*/ 2642145 h 2801577"/>
                <a:gd name="connsiteX80" fmla="*/ 7623602 w 10032639"/>
                <a:gd name="connsiteY80" fmla="*/ 2635306 h 2801577"/>
                <a:gd name="connsiteX81" fmla="*/ 7629002 w 10032639"/>
                <a:gd name="connsiteY81" fmla="*/ 2626667 h 2801577"/>
                <a:gd name="connsiteX82" fmla="*/ 519036 w 10032639"/>
                <a:gd name="connsiteY82" fmla="*/ 2597427 h 2801577"/>
                <a:gd name="connsiteX83" fmla="*/ 515797 w 10032639"/>
                <a:gd name="connsiteY83" fmla="*/ 2598867 h 2801577"/>
                <a:gd name="connsiteX84" fmla="*/ 519036 w 10032639"/>
                <a:gd name="connsiteY84" fmla="*/ 2598867 h 2801577"/>
                <a:gd name="connsiteX85" fmla="*/ 867100 w 10032639"/>
                <a:gd name="connsiteY85" fmla="*/ 2586985 h 2801577"/>
                <a:gd name="connsiteX86" fmla="*/ 860261 w 10032639"/>
                <a:gd name="connsiteY86" fmla="*/ 2590226 h 2801577"/>
                <a:gd name="connsiteX87" fmla="*/ 858534 w 10032639"/>
                <a:gd name="connsiteY87" fmla="*/ 2591269 h 2801577"/>
                <a:gd name="connsiteX88" fmla="*/ 836145 w 10032639"/>
                <a:gd name="connsiteY88" fmla="*/ 2602467 h 2801577"/>
                <a:gd name="connsiteX89" fmla="*/ 842984 w 10032639"/>
                <a:gd name="connsiteY89" fmla="*/ 2600667 h 2801577"/>
                <a:gd name="connsiteX90" fmla="*/ 858534 w 10032639"/>
                <a:gd name="connsiteY90" fmla="*/ 2591269 h 2801577"/>
                <a:gd name="connsiteX91" fmla="*/ 4869148 w 10032639"/>
                <a:gd name="connsiteY91" fmla="*/ 2583856 h 2801577"/>
                <a:gd name="connsiteX92" fmla="*/ 4812266 w 10032639"/>
                <a:gd name="connsiteY92" fmla="*/ 2635693 h 2801577"/>
                <a:gd name="connsiteX93" fmla="*/ 4808666 w 10032639"/>
                <a:gd name="connsiteY93" fmla="*/ 2639293 h 2801577"/>
                <a:gd name="connsiteX94" fmla="*/ 4801825 w 10032639"/>
                <a:gd name="connsiteY94" fmla="*/ 2642532 h 2801577"/>
                <a:gd name="connsiteX95" fmla="*/ 4794985 w 10032639"/>
                <a:gd name="connsiteY95" fmla="*/ 2649732 h 2801577"/>
                <a:gd name="connsiteX96" fmla="*/ 4806866 w 10032639"/>
                <a:gd name="connsiteY96" fmla="*/ 2646132 h 2801577"/>
                <a:gd name="connsiteX97" fmla="*/ 4817306 w 10032639"/>
                <a:gd name="connsiteY97" fmla="*/ 2639293 h 2801577"/>
                <a:gd name="connsiteX98" fmla="*/ 4829186 w 10032639"/>
                <a:gd name="connsiteY98" fmla="*/ 2630293 h 2801577"/>
                <a:gd name="connsiteX99" fmla="*/ 4839627 w 10032639"/>
                <a:gd name="connsiteY99" fmla="*/ 2618414 h 2801577"/>
                <a:gd name="connsiteX100" fmla="*/ 1671931 w 10032639"/>
                <a:gd name="connsiteY100" fmla="*/ 2578344 h 2801577"/>
                <a:gd name="connsiteX101" fmla="*/ 1670131 w 10032639"/>
                <a:gd name="connsiteY101" fmla="*/ 2580144 h 2801577"/>
                <a:gd name="connsiteX102" fmla="*/ 1671931 w 10032639"/>
                <a:gd name="connsiteY102" fmla="*/ 2580144 h 2801577"/>
                <a:gd name="connsiteX103" fmla="*/ 9920299 w 10032639"/>
                <a:gd name="connsiteY103" fmla="*/ 2571294 h 2801577"/>
                <a:gd name="connsiteX104" fmla="*/ 9911657 w 10032639"/>
                <a:gd name="connsiteY104" fmla="*/ 2576335 h 2801577"/>
                <a:gd name="connsiteX105" fmla="*/ 9904456 w 10032639"/>
                <a:gd name="connsiteY105" fmla="*/ 2583177 h 2801577"/>
                <a:gd name="connsiteX106" fmla="*/ 9883572 w 10032639"/>
                <a:gd name="connsiteY106" fmla="*/ 2602263 h 2801577"/>
                <a:gd name="connsiteX107" fmla="*/ 9866289 w 10032639"/>
                <a:gd name="connsiteY107" fmla="*/ 2617747 h 2801577"/>
                <a:gd name="connsiteX108" fmla="*/ 9847566 w 10032639"/>
                <a:gd name="connsiteY108" fmla="*/ 2629991 h 2801577"/>
                <a:gd name="connsiteX109" fmla="*/ 9830283 w 10032639"/>
                <a:gd name="connsiteY109" fmla="*/ 2638633 h 2801577"/>
                <a:gd name="connsiteX110" fmla="*/ 9857648 w 10032639"/>
                <a:gd name="connsiteY110" fmla="*/ 2638633 h 2801577"/>
                <a:gd name="connsiteX111" fmla="*/ 9874931 w 10032639"/>
                <a:gd name="connsiteY111" fmla="*/ 2638633 h 2801577"/>
                <a:gd name="connsiteX112" fmla="*/ 9892214 w 10032639"/>
                <a:gd name="connsiteY112" fmla="*/ 2640434 h 2801577"/>
                <a:gd name="connsiteX113" fmla="*/ 9908057 w 10032639"/>
                <a:gd name="connsiteY113" fmla="*/ 2641874 h 2801577"/>
                <a:gd name="connsiteX114" fmla="*/ 9925340 w 10032639"/>
                <a:gd name="connsiteY114" fmla="*/ 2647276 h 2801577"/>
                <a:gd name="connsiteX115" fmla="*/ 9921739 w 10032639"/>
                <a:gd name="connsiteY115" fmla="*/ 2622789 h 2801577"/>
                <a:gd name="connsiteX116" fmla="*/ 9920299 w 10032639"/>
                <a:gd name="connsiteY116" fmla="*/ 2604063 h 2801577"/>
                <a:gd name="connsiteX117" fmla="*/ 1675530 w 10032639"/>
                <a:gd name="connsiteY117" fmla="*/ 2567902 h 2801577"/>
                <a:gd name="connsiteX118" fmla="*/ 1673730 w 10032639"/>
                <a:gd name="connsiteY118" fmla="*/ 2569703 h 2801577"/>
                <a:gd name="connsiteX119" fmla="*/ 1675530 w 10032639"/>
                <a:gd name="connsiteY119" fmla="*/ 2569703 h 2801577"/>
                <a:gd name="connsiteX120" fmla="*/ 1675530 w 10032639"/>
                <a:gd name="connsiteY120" fmla="*/ 2571503 h 2801577"/>
                <a:gd name="connsiteX121" fmla="*/ 1677329 w 10032639"/>
                <a:gd name="connsiteY121" fmla="*/ 2572943 h 2801577"/>
                <a:gd name="connsiteX122" fmla="*/ 2947565 w 10032639"/>
                <a:gd name="connsiteY122" fmla="*/ 2559261 h 2801577"/>
                <a:gd name="connsiteX123" fmla="*/ 2874857 w 10032639"/>
                <a:gd name="connsiteY123" fmla="*/ 2580144 h 2801577"/>
                <a:gd name="connsiteX124" fmla="*/ 2788471 w 10032639"/>
                <a:gd name="connsiteY124" fmla="*/ 2602467 h 2801577"/>
                <a:gd name="connsiteX125" fmla="*/ 2738079 w 10032639"/>
                <a:gd name="connsiteY125" fmla="*/ 2616149 h 2801577"/>
                <a:gd name="connsiteX126" fmla="*/ 2691286 w 10032639"/>
                <a:gd name="connsiteY126" fmla="*/ 2631632 h 2801577"/>
                <a:gd name="connsiteX127" fmla="*/ 2651693 w 10032639"/>
                <a:gd name="connsiteY127" fmla="*/ 2647474 h 2801577"/>
                <a:gd name="connsiteX128" fmla="*/ 2614979 w 10032639"/>
                <a:gd name="connsiteY128" fmla="*/ 2664757 h 2801577"/>
                <a:gd name="connsiteX129" fmla="*/ 2614979 w 10032639"/>
                <a:gd name="connsiteY129" fmla="*/ 2676999 h 2801577"/>
                <a:gd name="connsiteX130" fmla="*/ 2613539 w 10032639"/>
                <a:gd name="connsiteY130" fmla="*/ 2689240 h 2801577"/>
                <a:gd name="connsiteX131" fmla="*/ 2665371 w 10032639"/>
                <a:gd name="connsiteY131" fmla="*/ 2666557 h 2801577"/>
                <a:gd name="connsiteX132" fmla="*/ 2713962 w 10032639"/>
                <a:gd name="connsiteY132" fmla="*/ 2647474 h 2801577"/>
                <a:gd name="connsiteX133" fmla="*/ 2744918 w 10032639"/>
                <a:gd name="connsiteY133" fmla="*/ 2635232 h 2801577"/>
                <a:gd name="connsiteX134" fmla="*/ 2778033 w 10032639"/>
                <a:gd name="connsiteY134" fmla="*/ 2621550 h 2801577"/>
                <a:gd name="connsiteX135" fmla="*/ 2840302 w 10032639"/>
                <a:gd name="connsiteY135" fmla="*/ 2593826 h 2801577"/>
                <a:gd name="connsiteX136" fmla="*/ 2845342 w 10032639"/>
                <a:gd name="connsiteY136" fmla="*/ 2592026 h 2801577"/>
                <a:gd name="connsiteX137" fmla="*/ 2853980 w 10032639"/>
                <a:gd name="connsiteY137" fmla="*/ 2593826 h 2801577"/>
                <a:gd name="connsiteX138" fmla="*/ 2860819 w 10032639"/>
                <a:gd name="connsiteY138" fmla="*/ 2595626 h 2801577"/>
                <a:gd name="connsiteX139" fmla="*/ 2871258 w 10032639"/>
                <a:gd name="connsiteY139" fmla="*/ 2586985 h 2801577"/>
                <a:gd name="connsiteX140" fmla="*/ 2883496 w 10032639"/>
                <a:gd name="connsiteY140" fmla="*/ 2581584 h 2801577"/>
                <a:gd name="connsiteX141" fmla="*/ 2895374 w 10032639"/>
                <a:gd name="connsiteY141" fmla="*/ 2576544 h 2801577"/>
                <a:gd name="connsiteX142" fmla="*/ 2911211 w 10032639"/>
                <a:gd name="connsiteY142" fmla="*/ 2571503 h 2801577"/>
                <a:gd name="connsiteX143" fmla="*/ 2926689 w 10032639"/>
                <a:gd name="connsiteY143" fmla="*/ 2566102 h 2801577"/>
                <a:gd name="connsiteX144" fmla="*/ 3556587 w 10032639"/>
                <a:gd name="connsiteY144" fmla="*/ 2536578 h 2801577"/>
                <a:gd name="connsiteX145" fmla="*/ 3530671 w 10032639"/>
                <a:gd name="connsiteY145" fmla="*/ 2545219 h 2801577"/>
                <a:gd name="connsiteX146" fmla="*/ 3537870 w 10032639"/>
                <a:gd name="connsiteY146" fmla="*/ 2550620 h 2801577"/>
                <a:gd name="connsiteX147" fmla="*/ 3546509 w 10032639"/>
                <a:gd name="connsiteY147" fmla="*/ 2550620 h 2801577"/>
                <a:gd name="connsiteX148" fmla="*/ 3551548 w 10032639"/>
                <a:gd name="connsiteY148" fmla="*/ 2543779 h 2801577"/>
                <a:gd name="connsiteX149" fmla="*/ 3555148 w 10032639"/>
                <a:gd name="connsiteY149" fmla="*/ 2540178 h 2801577"/>
                <a:gd name="connsiteX150" fmla="*/ 2814387 w 10032639"/>
                <a:gd name="connsiteY150" fmla="*/ 2524696 h 2801577"/>
                <a:gd name="connsiteX151" fmla="*/ 2800349 w 10032639"/>
                <a:gd name="connsiteY151" fmla="*/ 2529737 h 2801577"/>
                <a:gd name="connsiteX152" fmla="*/ 2814387 w 10032639"/>
                <a:gd name="connsiteY152" fmla="*/ 2531537 h 2801577"/>
                <a:gd name="connsiteX153" fmla="*/ 7036784 w 10032639"/>
                <a:gd name="connsiteY153" fmla="*/ 2524440 h 2801577"/>
                <a:gd name="connsiteX154" fmla="*/ 6910421 w 10032639"/>
                <a:gd name="connsiteY154" fmla="*/ 2588512 h 2801577"/>
                <a:gd name="connsiteX155" fmla="*/ 6908621 w 10032639"/>
                <a:gd name="connsiteY155" fmla="*/ 2588512 h 2801577"/>
                <a:gd name="connsiteX156" fmla="*/ 6908621 w 10032639"/>
                <a:gd name="connsiteY156" fmla="*/ 2598950 h 2801577"/>
                <a:gd name="connsiteX157" fmla="*/ 6907181 w 10032639"/>
                <a:gd name="connsiteY157" fmla="*/ 2604350 h 2801577"/>
                <a:gd name="connsiteX158" fmla="*/ 6903580 w 10032639"/>
                <a:gd name="connsiteY158" fmla="*/ 2609389 h 2801577"/>
                <a:gd name="connsiteX159" fmla="*/ 6905381 w 10032639"/>
                <a:gd name="connsiteY159" fmla="*/ 2612989 h 2801577"/>
                <a:gd name="connsiteX160" fmla="*/ 6908621 w 10032639"/>
                <a:gd name="connsiteY160" fmla="*/ 2612989 h 2801577"/>
                <a:gd name="connsiteX161" fmla="*/ 6915821 w 10032639"/>
                <a:gd name="connsiteY161" fmla="*/ 2604350 h 2801577"/>
                <a:gd name="connsiteX162" fmla="*/ 6919061 w 10032639"/>
                <a:gd name="connsiteY162" fmla="*/ 2598950 h 2801577"/>
                <a:gd name="connsiteX163" fmla="*/ 6922661 w 10032639"/>
                <a:gd name="connsiteY163" fmla="*/ 2593911 h 2801577"/>
                <a:gd name="connsiteX164" fmla="*/ 6941742 w 10032639"/>
                <a:gd name="connsiteY164" fmla="*/ 2576633 h 2801577"/>
                <a:gd name="connsiteX165" fmla="*/ 6944982 w 10032639"/>
                <a:gd name="connsiteY165" fmla="*/ 2573034 h 2801577"/>
                <a:gd name="connsiteX166" fmla="*/ 6955422 w 10032639"/>
                <a:gd name="connsiteY166" fmla="*/ 2567994 h 2801577"/>
                <a:gd name="connsiteX167" fmla="*/ 6972703 w 10032639"/>
                <a:gd name="connsiteY167" fmla="*/ 2564395 h 2801577"/>
                <a:gd name="connsiteX168" fmla="*/ 6979903 w 10032639"/>
                <a:gd name="connsiteY168" fmla="*/ 2557556 h 2801577"/>
                <a:gd name="connsiteX169" fmla="*/ 6983143 w 10032639"/>
                <a:gd name="connsiteY169" fmla="*/ 2552156 h 2801577"/>
                <a:gd name="connsiteX170" fmla="*/ 6990343 w 10032639"/>
                <a:gd name="connsiteY170" fmla="*/ 2552156 h 2801577"/>
                <a:gd name="connsiteX171" fmla="*/ 6995383 w 10032639"/>
                <a:gd name="connsiteY171" fmla="*/ 2548917 h 2801577"/>
                <a:gd name="connsiteX172" fmla="*/ 6998983 w 10032639"/>
                <a:gd name="connsiteY172" fmla="*/ 2545317 h 2801577"/>
                <a:gd name="connsiteX173" fmla="*/ 7002223 w 10032639"/>
                <a:gd name="connsiteY173" fmla="*/ 2545317 h 2801577"/>
                <a:gd name="connsiteX174" fmla="*/ 7014464 w 10032639"/>
                <a:gd name="connsiteY174" fmla="*/ 2542078 h 2801577"/>
                <a:gd name="connsiteX175" fmla="*/ 7023104 w 10032639"/>
                <a:gd name="connsiteY175" fmla="*/ 2536678 h 2801577"/>
                <a:gd name="connsiteX176" fmla="*/ 7031744 w 10032639"/>
                <a:gd name="connsiteY176" fmla="*/ 2531639 h 2801577"/>
                <a:gd name="connsiteX177" fmla="*/ 9859448 w 10032639"/>
                <a:gd name="connsiteY177" fmla="*/ 2522680 h 2801577"/>
                <a:gd name="connsiteX178" fmla="*/ 9821641 w 10032639"/>
                <a:gd name="connsiteY178" fmla="*/ 2546807 h 2801577"/>
                <a:gd name="connsiteX179" fmla="*/ 9766191 w 10032639"/>
                <a:gd name="connsiteY179" fmla="*/ 2583177 h 2801577"/>
                <a:gd name="connsiteX180" fmla="*/ 9712182 w 10032639"/>
                <a:gd name="connsiteY180" fmla="*/ 2615947 h 2801577"/>
                <a:gd name="connsiteX181" fmla="*/ 9710741 w 10032639"/>
                <a:gd name="connsiteY181" fmla="*/ 2622789 h 2801577"/>
                <a:gd name="connsiteX182" fmla="*/ 9707141 w 10032639"/>
                <a:gd name="connsiteY182" fmla="*/ 2635032 h 2801577"/>
                <a:gd name="connsiteX183" fmla="*/ 9705341 w 10032639"/>
                <a:gd name="connsiteY183" fmla="*/ 2640434 h 2801577"/>
                <a:gd name="connsiteX184" fmla="*/ 9702100 w 10032639"/>
                <a:gd name="connsiteY184" fmla="*/ 2643675 h 2801577"/>
                <a:gd name="connsiteX185" fmla="*/ 9698499 w 10032639"/>
                <a:gd name="connsiteY185" fmla="*/ 2647276 h 2801577"/>
                <a:gd name="connsiteX186" fmla="*/ 9729465 w 10032639"/>
                <a:gd name="connsiteY186" fmla="*/ 2647276 h 2801577"/>
                <a:gd name="connsiteX187" fmla="*/ 9758990 w 10032639"/>
                <a:gd name="connsiteY187" fmla="*/ 2647276 h 2801577"/>
                <a:gd name="connsiteX188" fmla="*/ 9750349 w 10032639"/>
                <a:gd name="connsiteY188" fmla="*/ 2643675 h 2801577"/>
                <a:gd name="connsiteX189" fmla="*/ 9731265 w 10032639"/>
                <a:gd name="connsiteY189" fmla="*/ 2636833 h 2801577"/>
                <a:gd name="connsiteX190" fmla="*/ 9745308 w 10032639"/>
                <a:gd name="connsiteY190" fmla="*/ 2619548 h 2801577"/>
                <a:gd name="connsiteX191" fmla="*/ 9766191 w 10032639"/>
                <a:gd name="connsiteY191" fmla="*/ 2597221 h 2801577"/>
                <a:gd name="connsiteX192" fmla="*/ 9788515 w 10032639"/>
                <a:gd name="connsiteY192" fmla="*/ 2576335 h 2801577"/>
                <a:gd name="connsiteX193" fmla="*/ 9813000 w 10032639"/>
                <a:gd name="connsiteY193" fmla="*/ 2555450 h 2801577"/>
                <a:gd name="connsiteX194" fmla="*/ 9838925 w 10032639"/>
                <a:gd name="connsiteY194" fmla="*/ 2536364 h 2801577"/>
                <a:gd name="connsiteX195" fmla="*/ 4981832 w 10032639"/>
                <a:gd name="connsiteY195" fmla="*/ 2497102 h 2801577"/>
                <a:gd name="connsiteX196" fmla="*/ 4973192 w 10032639"/>
                <a:gd name="connsiteY196" fmla="*/ 2498902 h 2801577"/>
                <a:gd name="connsiteX197" fmla="*/ 4928190 w 10032639"/>
                <a:gd name="connsiteY197" fmla="*/ 2535259 h 2801577"/>
                <a:gd name="connsiteX198" fmla="*/ 4955911 w 10032639"/>
                <a:gd name="connsiteY198" fmla="*/ 2516181 h 2801577"/>
                <a:gd name="connsiteX199" fmla="*/ 1848662 w 10032639"/>
                <a:gd name="connsiteY199" fmla="*/ 2491571 h 2801577"/>
                <a:gd name="connsiteX200" fmla="*/ 1827785 w 10032639"/>
                <a:gd name="connsiteY200" fmla="*/ 2502012 h 2801577"/>
                <a:gd name="connsiteX201" fmla="*/ 1843263 w 10032639"/>
                <a:gd name="connsiteY201" fmla="*/ 2500212 h 2801577"/>
                <a:gd name="connsiteX202" fmla="*/ 1843263 w 10032639"/>
                <a:gd name="connsiteY202" fmla="*/ 2498412 h 2801577"/>
                <a:gd name="connsiteX203" fmla="*/ 1845063 w 10032639"/>
                <a:gd name="connsiteY203" fmla="*/ 2495171 h 2801577"/>
                <a:gd name="connsiteX204" fmla="*/ 8791137 w 10032639"/>
                <a:gd name="connsiteY204" fmla="*/ 2486310 h 2801577"/>
                <a:gd name="connsiteX205" fmla="*/ 8780696 w 10032639"/>
                <a:gd name="connsiteY205" fmla="*/ 2493152 h 2801577"/>
                <a:gd name="connsiteX206" fmla="*/ 8723805 w 10032639"/>
                <a:gd name="connsiteY206" fmla="*/ 2531323 h 2801577"/>
                <a:gd name="connsiteX207" fmla="*/ 8671956 w 10032639"/>
                <a:gd name="connsiteY207" fmla="*/ 2569494 h 2801577"/>
                <a:gd name="connsiteX208" fmla="*/ 8661514 w 10032639"/>
                <a:gd name="connsiteY208" fmla="*/ 2578136 h 2801577"/>
                <a:gd name="connsiteX209" fmla="*/ 8711563 w 10032639"/>
                <a:gd name="connsiteY209" fmla="*/ 2546807 h 2801577"/>
                <a:gd name="connsiteX210" fmla="*/ 8763413 w 10032639"/>
                <a:gd name="connsiteY210" fmla="*/ 2519079 h 2801577"/>
                <a:gd name="connsiteX211" fmla="*/ 8767013 w 10032639"/>
                <a:gd name="connsiteY211" fmla="*/ 2515478 h 2801577"/>
                <a:gd name="connsiteX212" fmla="*/ 8770614 w 10032639"/>
                <a:gd name="connsiteY212" fmla="*/ 2512237 h 2801577"/>
                <a:gd name="connsiteX213" fmla="*/ 8779255 w 10032639"/>
                <a:gd name="connsiteY213" fmla="*/ 2506836 h 2801577"/>
                <a:gd name="connsiteX214" fmla="*/ 8780696 w 10032639"/>
                <a:gd name="connsiteY214" fmla="*/ 2505035 h 2801577"/>
                <a:gd name="connsiteX215" fmla="*/ 8786097 w 10032639"/>
                <a:gd name="connsiteY215" fmla="*/ 2499994 h 2801577"/>
                <a:gd name="connsiteX216" fmla="*/ 8787897 w 10032639"/>
                <a:gd name="connsiteY216" fmla="*/ 2494952 h 2801577"/>
                <a:gd name="connsiteX217" fmla="*/ 4761864 w 10032639"/>
                <a:gd name="connsiteY217" fmla="*/ 2481623 h 2801577"/>
                <a:gd name="connsiteX218" fmla="*/ 4701381 w 10032639"/>
                <a:gd name="connsiteY218" fmla="*/ 2526620 h 2801577"/>
                <a:gd name="connsiteX219" fmla="*/ 4644139 w 10032639"/>
                <a:gd name="connsiteY219" fmla="*/ 2571617 h 2801577"/>
                <a:gd name="connsiteX220" fmla="*/ 4645939 w 10032639"/>
                <a:gd name="connsiteY220" fmla="*/ 2580256 h 2801577"/>
                <a:gd name="connsiteX221" fmla="*/ 4668260 w 10032639"/>
                <a:gd name="connsiteY221" fmla="*/ 2557938 h 2801577"/>
                <a:gd name="connsiteX222" fmla="*/ 4690941 w 10032639"/>
                <a:gd name="connsiteY222" fmla="*/ 2537059 h 2801577"/>
                <a:gd name="connsiteX223" fmla="*/ 4713262 w 10032639"/>
                <a:gd name="connsiteY223" fmla="*/ 2519780 h 2801577"/>
                <a:gd name="connsiteX224" fmla="*/ 4735943 w 10032639"/>
                <a:gd name="connsiteY224" fmla="*/ 2503941 h 2801577"/>
                <a:gd name="connsiteX225" fmla="*/ 4760424 w 10032639"/>
                <a:gd name="connsiteY225" fmla="*/ 2493862 h 2801577"/>
                <a:gd name="connsiteX226" fmla="*/ 4760424 w 10032639"/>
                <a:gd name="connsiteY226" fmla="*/ 2488462 h 2801577"/>
                <a:gd name="connsiteX227" fmla="*/ 4761864 w 10032639"/>
                <a:gd name="connsiteY227" fmla="*/ 2483423 h 2801577"/>
                <a:gd name="connsiteX228" fmla="*/ 6981703 w 10032639"/>
                <a:gd name="connsiteY228" fmla="*/ 2472606 h 2801577"/>
                <a:gd name="connsiteX229" fmla="*/ 6957222 w 10032639"/>
                <a:gd name="connsiteY229" fmla="*/ 2481245 h 2801577"/>
                <a:gd name="connsiteX230" fmla="*/ 6948582 w 10032639"/>
                <a:gd name="connsiteY230" fmla="*/ 2486285 h 2801577"/>
                <a:gd name="connsiteX231" fmla="*/ 6941742 w 10032639"/>
                <a:gd name="connsiteY231" fmla="*/ 2493484 h 2801577"/>
                <a:gd name="connsiteX232" fmla="*/ 5011354 w 10032639"/>
                <a:gd name="connsiteY232" fmla="*/ 2471184 h 2801577"/>
                <a:gd name="connsiteX233" fmla="*/ 4995513 w 10032639"/>
                <a:gd name="connsiteY233" fmla="*/ 2483423 h 2801577"/>
                <a:gd name="connsiteX234" fmla="*/ 4993713 w 10032639"/>
                <a:gd name="connsiteY234" fmla="*/ 2485223 h 2801577"/>
                <a:gd name="connsiteX235" fmla="*/ 4990473 w 10032639"/>
                <a:gd name="connsiteY235" fmla="*/ 2488462 h 2801577"/>
                <a:gd name="connsiteX236" fmla="*/ 4993713 w 10032639"/>
                <a:gd name="connsiteY236" fmla="*/ 2488462 h 2801577"/>
                <a:gd name="connsiteX237" fmla="*/ 4999113 w 10032639"/>
                <a:gd name="connsiteY237" fmla="*/ 2483423 h 2801577"/>
                <a:gd name="connsiteX238" fmla="*/ 2630816 w 10032639"/>
                <a:gd name="connsiteY238" fmla="*/ 2463847 h 2801577"/>
                <a:gd name="connsiteX239" fmla="*/ 2630816 w 10032639"/>
                <a:gd name="connsiteY239" fmla="*/ 2472488 h 2801577"/>
                <a:gd name="connsiteX240" fmla="*/ 2630816 w 10032639"/>
                <a:gd name="connsiteY240" fmla="*/ 2496612 h 2801577"/>
                <a:gd name="connsiteX241" fmla="*/ 2627217 w 10032639"/>
                <a:gd name="connsiteY241" fmla="*/ 2519295 h 2801577"/>
                <a:gd name="connsiteX242" fmla="*/ 2654932 w 10032639"/>
                <a:gd name="connsiteY242" fmla="*/ 2512454 h 2801577"/>
                <a:gd name="connsiteX243" fmla="*/ 2679409 w 10032639"/>
                <a:gd name="connsiteY243" fmla="*/ 2503813 h 2801577"/>
                <a:gd name="connsiteX244" fmla="*/ 2703525 w 10032639"/>
                <a:gd name="connsiteY244" fmla="*/ 2493371 h 2801577"/>
                <a:gd name="connsiteX245" fmla="*/ 2725841 w 10032639"/>
                <a:gd name="connsiteY245" fmla="*/ 2482930 h 2801577"/>
                <a:gd name="connsiteX246" fmla="*/ 2701725 w 10032639"/>
                <a:gd name="connsiteY246" fmla="*/ 2486530 h 2801577"/>
                <a:gd name="connsiteX247" fmla="*/ 2691286 w 10032639"/>
                <a:gd name="connsiteY247" fmla="*/ 2486530 h 2801577"/>
                <a:gd name="connsiteX248" fmla="*/ 2682648 w 10032639"/>
                <a:gd name="connsiteY248" fmla="*/ 2484730 h 2801577"/>
                <a:gd name="connsiteX249" fmla="*/ 2681208 w 10032639"/>
                <a:gd name="connsiteY249" fmla="*/ 2484730 h 2801577"/>
                <a:gd name="connsiteX250" fmla="*/ 2667170 w 10032639"/>
                <a:gd name="connsiteY250" fmla="*/ 2482930 h 2801577"/>
                <a:gd name="connsiteX251" fmla="*/ 2654932 w 10032639"/>
                <a:gd name="connsiteY251" fmla="*/ 2479329 h 2801577"/>
                <a:gd name="connsiteX252" fmla="*/ 2643054 w 10032639"/>
                <a:gd name="connsiteY252" fmla="*/ 2472488 h 2801577"/>
                <a:gd name="connsiteX253" fmla="*/ 1905533 w 10032639"/>
                <a:gd name="connsiteY253" fmla="*/ 2463847 h 2801577"/>
                <a:gd name="connsiteX254" fmla="*/ 1858740 w 10032639"/>
                <a:gd name="connsiteY254" fmla="*/ 2486530 h 2801577"/>
                <a:gd name="connsiteX255" fmla="*/ 1869179 w 10032639"/>
                <a:gd name="connsiteY255" fmla="*/ 2484730 h 2801577"/>
                <a:gd name="connsiteX256" fmla="*/ 1882856 w 10032639"/>
                <a:gd name="connsiteY256" fmla="*/ 2481129 h 2801577"/>
                <a:gd name="connsiteX257" fmla="*/ 1893295 w 10032639"/>
                <a:gd name="connsiteY257" fmla="*/ 2476089 h 2801577"/>
                <a:gd name="connsiteX258" fmla="*/ 1901933 w 10032639"/>
                <a:gd name="connsiteY258" fmla="*/ 2470688 h 2801577"/>
                <a:gd name="connsiteX259" fmla="*/ 1909132 w 10032639"/>
                <a:gd name="connsiteY259" fmla="*/ 2463847 h 2801577"/>
                <a:gd name="connsiteX260" fmla="*/ 5681344 w 10032639"/>
                <a:gd name="connsiteY260" fmla="*/ 2462168 h 2801577"/>
                <a:gd name="connsiteX261" fmla="*/ 5662263 w 10032639"/>
                <a:gd name="connsiteY261" fmla="*/ 2472606 h 2801577"/>
                <a:gd name="connsiteX262" fmla="*/ 5633103 w 10032639"/>
                <a:gd name="connsiteY262" fmla="*/ 2488084 h 2801577"/>
                <a:gd name="connsiteX263" fmla="*/ 5605382 w 10032639"/>
                <a:gd name="connsiteY263" fmla="*/ 2498523 h 2801577"/>
                <a:gd name="connsiteX264" fmla="*/ 5577661 w 10032639"/>
                <a:gd name="connsiteY264" fmla="*/ 2503562 h 2801577"/>
                <a:gd name="connsiteX265" fmla="*/ 5551740 w 10032639"/>
                <a:gd name="connsiteY265" fmla="*/ 2505362 h 2801577"/>
                <a:gd name="connsiteX266" fmla="*/ 5520419 w 10032639"/>
                <a:gd name="connsiteY266" fmla="*/ 2505362 h 2801577"/>
                <a:gd name="connsiteX267" fmla="*/ 5499539 w 10032639"/>
                <a:gd name="connsiteY267" fmla="*/ 2519400 h 2801577"/>
                <a:gd name="connsiteX268" fmla="*/ 5473978 w 10032639"/>
                <a:gd name="connsiteY268" fmla="*/ 2531639 h 2801577"/>
                <a:gd name="connsiteX269" fmla="*/ 5473978 w 10032639"/>
                <a:gd name="connsiteY269" fmla="*/ 2587072 h 2801577"/>
                <a:gd name="connsiteX270" fmla="*/ 5501339 w 10032639"/>
                <a:gd name="connsiteY270" fmla="*/ 2573034 h 2801577"/>
                <a:gd name="connsiteX271" fmla="*/ 5529059 w 10032639"/>
                <a:gd name="connsiteY271" fmla="*/ 2557556 h 2801577"/>
                <a:gd name="connsiteX272" fmla="*/ 5556780 w 10032639"/>
                <a:gd name="connsiteY272" fmla="*/ 2540278 h 2801577"/>
                <a:gd name="connsiteX273" fmla="*/ 5584501 w 10032639"/>
                <a:gd name="connsiteY273" fmla="*/ 2521200 h 2801577"/>
                <a:gd name="connsiteX274" fmla="*/ 5584501 w 10032639"/>
                <a:gd name="connsiteY274" fmla="*/ 2519400 h 2801577"/>
                <a:gd name="connsiteX275" fmla="*/ 5636343 w 10032639"/>
                <a:gd name="connsiteY275" fmla="*/ 2488084 h 2801577"/>
                <a:gd name="connsiteX276" fmla="*/ 5659023 w 10032639"/>
                <a:gd name="connsiteY276" fmla="*/ 2476206 h 2801577"/>
                <a:gd name="connsiteX277" fmla="*/ 5681344 w 10032639"/>
                <a:gd name="connsiteY277" fmla="*/ 2465767 h 2801577"/>
                <a:gd name="connsiteX278" fmla="*/ 3222921 w 10032639"/>
                <a:gd name="connsiteY278" fmla="*/ 2462047 h 2801577"/>
                <a:gd name="connsiteX279" fmla="*/ 3110259 w 10032639"/>
                <a:gd name="connsiteY279" fmla="*/ 2495171 h 2801577"/>
                <a:gd name="connsiteX280" fmla="*/ 3092982 w 10032639"/>
                <a:gd name="connsiteY280" fmla="*/ 2505253 h 2801577"/>
                <a:gd name="connsiteX281" fmla="*/ 3072105 w 10032639"/>
                <a:gd name="connsiteY281" fmla="*/ 2514254 h 2801577"/>
                <a:gd name="connsiteX282" fmla="*/ 3101621 w 10032639"/>
                <a:gd name="connsiteY282" fmla="*/ 2505253 h 2801577"/>
                <a:gd name="connsiteX283" fmla="*/ 3127536 w 10032639"/>
                <a:gd name="connsiteY283" fmla="*/ 2496612 h 2801577"/>
                <a:gd name="connsiteX284" fmla="*/ 4800025 w 10032639"/>
                <a:gd name="connsiteY284" fmla="*/ 2455705 h 2801577"/>
                <a:gd name="connsiteX285" fmla="*/ 4786345 w 10032639"/>
                <a:gd name="connsiteY285" fmla="*/ 2464344 h 2801577"/>
                <a:gd name="connsiteX286" fmla="*/ 4791385 w 10032639"/>
                <a:gd name="connsiteY286" fmla="*/ 2462544 h 2801577"/>
                <a:gd name="connsiteX287" fmla="*/ 4798225 w 10032639"/>
                <a:gd name="connsiteY287" fmla="*/ 2460744 h 2801577"/>
                <a:gd name="connsiteX288" fmla="*/ 1633776 w 10032639"/>
                <a:gd name="connsiteY288" fmla="*/ 2448365 h 2801577"/>
                <a:gd name="connsiteX289" fmla="*/ 1630177 w 10032639"/>
                <a:gd name="connsiteY289" fmla="*/ 2451965 h 2801577"/>
                <a:gd name="connsiteX290" fmla="*/ 1631977 w 10032639"/>
                <a:gd name="connsiteY290" fmla="*/ 2451965 h 2801577"/>
                <a:gd name="connsiteX291" fmla="*/ 1633776 w 10032639"/>
                <a:gd name="connsiteY291" fmla="*/ 2450165 h 2801577"/>
                <a:gd name="connsiteX292" fmla="*/ 3056628 w 10032639"/>
                <a:gd name="connsiteY292" fmla="*/ 2443324 h 2801577"/>
                <a:gd name="connsiteX293" fmla="*/ 2988958 w 10032639"/>
                <a:gd name="connsiteY293" fmla="*/ 2465647 h 2801577"/>
                <a:gd name="connsiteX294" fmla="*/ 2921650 w 10032639"/>
                <a:gd name="connsiteY294" fmla="*/ 2487970 h 2801577"/>
                <a:gd name="connsiteX295" fmla="*/ 2956204 w 10032639"/>
                <a:gd name="connsiteY295" fmla="*/ 2477889 h 2801577"/>
                <a:gd name="connsiteX296" fmla="*/ 3006236 w 10032639"/>
                <a:gd name="connsiteY296" fmla="*/ 2462047 h 2801577"/>
                <a:gd name="connsiteX297" fmla="*/ 493120 w 10032639"/>
                <a:gd name="connsiteY297" fmla="*/ 2441523 h 2801577"/>
                <a:gd name="connsiteX298" fmla="*/ 306310 w 10032639"/>
                <a:gd name="connsiteY298" fmla="*/ 2521095 h 2801577"/>
                <a:gd name="connsiteX299" fmla="*/ 283994 w 10032639"/>
                <a:gd name="connsiteY299" fmla="*/ 2533337 h 2801577"/>
                <a:gd name="connsiteX300" fmla="*/ 261318 w 10032639"/>
                <a:gd name="connsiteY300" fmla="*/ 2545219 h 2801577"/>
                <a:gd name="connsiteX301" fmla="*/ 240441 w 10032639"/>
                <a:gd name="connsiteY301" fmla="*/ 2559261 h 2801577"/>
                <a:gd name="connsiteX302" fmla="*/ 221364 w 10032639"/>
                <a:gd name="connsiteY302" fmla="*/ 2574743 h 2801577"/>
                <a:gd name="connsiteX303" fmla="*/ 247640 w 10032639"/>
                <a:gd name="connsiteY303" fmla="*/ 2564302 h 2801577"/>
                <a:gd name="connsiteX304" fmla="*/ 273555 w 10032639"/>
                <a:gd name="connsiteY304" fmla="*/ 2555660 h 2801577"/>
                <a:gd name="connsiteX305" fmla="*/ 299471 w 10032639"/>
                <a:gd name="connsiteY305" fmla="*/ 2548819 h 2801577"/>
                <a:gd name="connsiteX306" fmla="*/ 323588 w 10032639"/>
                <a:gd name="connsiteY306" fmla="*/ 2543779 h 2801577"/>
                <a:gd name="connsiteX307" fmla="*/ 328627 w 10032639"/>
                <a:gd name="connsiteY307" fmla="*/ 2536578 h 2801577"/>
                <a:gd name="connsiteX308" fmla="*/ 334026 w 10032639"/>
                <a:gd name="connsiteY308" fmla="*/ 2527936 h 2801577"/>
                <a:gd name="connsiteX309" fmla="*/ 340865 w 10032639"/>
                <a:gd name="connsiteY309" fmla="*/ 2522896 h 2801577"/>
                <a:gd name="connsiteX310" fmla="*/ 347704 w 10032639"/>
                <a:gd name="connsiteY310" fmla="*/ 2517495 h 2801577"/>
                <a:gd name="connsiteX311" fmla="*/ 354543 w 10032639"/>
                <a:gd name="connsiteY311" fmla="*/ 2512454 h 2801577"/>
                <a:gd name="connsiteX312" fmla="*/ 359942 w 10032639"/>
                <a:gd name="connsiteY312" fmla="*/ 2508854 h 2801577"/>
                <a:gd name="connsiteX313" fmla="*/ 363541 w 10032639"/>
                <a:gd name="connsiteY313" fmla="*/ 2500212 h 2801577"/>
                <a:gd name="connsiteX314" fmla="*/ 373619 w 10032639"/>
                <a:gd name="connsiteY314" fmla="*/ 2500212 h 2801577"/>
                <a:gd name="connsiteX315" fmla="*/ 385857 w 10032639"/>
                <a:gd name="connsiteY315" fmla="*/ 2498412 h 2801577"/>
                <a:gd name="connsiteX316" fmla="*/ 401695 w 10032639"/>
                <a:gd name="connsiteY316" fmla="*/ 2495171 h 2801577"/>
                <a:gd name="connsiteX317" fmla="*/ 415373 w 10032639"/>
                <a:gd name="connsiteY317" fmla="*/ 2487970 h 2801577"/>
                <a:gd name="connsiteX318" fmla="*/ 431210 w 10032639"/>
                <a:gd name="connsiteY318" fmla="*/ 2479329 h 2801577"/>
                <a:gd name="connsiteX319" fmla="*/ 453527 w 10032639"/>
                <a:gd name="connsiteY319" fmla="*/ 2465647 h 2801577"/>
                <a:gd name="connsiteX320" fmla="*/ 7634042 w 10032639"/>
                <a:gd name="connsiteY320" fmla="*/ 2433011 h 2801577"/>
                <a:gd name="connsiteX321" fmla="*/ 7577161 w 10032639"/>
                <a:gd name="connsiteY321" fmla="*/ 2457128 h 2801577"/>
                <a:gd name="connsiteX322" fmla="*/ 7523519 w 10032639"/>
                <a:gd name="connsiteY322" fmla="*/ 2479445 h 2801577"/>
                <a:gd name="connsiteX323" fmla="*/ 7474918 w 10032639"/>
                <a:gd name="connsiteY323" fmla="*/ 2503562 h 2801577"/>
                <a:gd name="connsiteX324" fmla="*/ 7429916 w 10032639"/>
                <a:gd name="connsiteY324" fmla="*/ 2529839 h 2801577"/>
                <a:gd name="connsiteX325" fmla="*/ 7370874 w 10032639"/>
                <a:gd name="connsiteY325" fmla="*/ 2566194 h 2801577"/>
                <a:gd name="connsiteX326" fmla="*/ 7417676 w 10032639"/>
                <a:gd name="connsiteY326" fmla="*/ 2545317 h 2801577"/>
                <a:gd name="connsiteX327" fmla="*/ 7479958 w 10032639"/>
                <a:gd name="connsiteY327" fmla="*/ 2515801 h 2801577"/>
                <a:gd name="connsiteX328" fmla="*/ 7540800 w 10032639"/>
                <a:gd name="connsiteY328" fmla="*/ 2486285 h 2801577"/>
                <a:gd name="connsiteX329" fmla="*/ 7547640 w 10032639"/>
                <a:gd name="connsiteY329" fmla="*/ 2479445 h 2801577"/>
                <a:gd name="connsiteX330" fmla="*/ 7554480 w 10032639"/>
                <a:gd name="connsiteY330" fmla="*/ 2470807 h 2801577"/>
                <a:gd name="connsiteX331" fmla="*/ 7564920 w 10032639"/>
                <a:gd name="connsiteY331" fmla="*/ 2465767 h 2801577"/>
                <a:gd name="connsiteX332" fmla="*/ 7575361 w 10032639"/>
                <a:gd name="connsiteY332" fmla="*/ 2460368 h 2801577"/>
                <a:gd name="connsiteX333" fmla="*/ 7609922 w 10032639"/>
                <a:gd name="connsiteY333" fmla="*/ 2450289 h 2801577"/>
                <a:gd name="connsiteX334" fmla="*/ 7621802 w 10032639"/>
                <a:gd name="connsiteY334" fmla="*/ 2444890 h 2801577"/>
                <a:gd name="connsiteX335" fmla="*/ 7630442 w 10032639"/>
                <a:gd name="connsiteY335" fmla="*/ 2438051 h 2801577"/>
                <a:gd name="connsiteX336" fmla="*/ 3518793 w 10032639"/>
                <a:gd name="connsiteY336" fmla="*/ 2432882 h 2801577"/>
                <a:gd name="connsiteX337" fmla="*/ 3511955 w 10032639"/>
                <a:gd name="connsiteY337" fmla="*/ 2434682 h 2801577"/>
                <a:gd name="connsiteX338" fmla="*/ 3515194 w 10032639"/>
                <a:gd name="connsiteY338" fmla="*/ 2434682 h 2801577"/>
                <a:gd name="connsiteX339" fmla="*/ 1978241 w 10032639"/>
                <a:gd name="connsiteY339" fmla="*/ 2432882 h 2801577"/>
                <a:gd name="connsiteX340" fmla="*/ 1971402 w 10032639"/>
                <a:gd name="connsiteY340" fmla="*/ 2436483 h 2801577"/>
                <a:gd name="connsiteX341" fmla="*/ 1976441 w 10032639"/>
                <a:gd name="connsiteY341" fmla="*/ 2434682 h 2801577"/>
                <a:gd name="connsiteX342" fmla="*/ 1684168 w 10032639"/>
                <a:gd name="connsiteY342" fmla="*/ 2410199 h 2801577"/>
                <a:gd name="connsiteX343" fmla="*/ 1668331 w 10032639"/>
                <a:gd name="connsiteY343" fmla="*/ 2420640 h 2801577"/>
                <a:gd name="connsiteX344" fmla="*/ 1677329 w 10032639"/>
                <a:gd name="connsiteY344" fmla="*/ 2417400 h 2801577"/>
                <a:gd name="connsiteX345" fmla="*/ 1684168 w 10032639"/>
                <a:gd name="connsiteY345" fmla="*/ 2411999 h 2801577"/>
                <a:gd name="connsiteX346" fmla="*/ 1685968 w 10032639"/>
                <a:gd name="connsiteY346" fmla="*/ 2410199 h 2801577"/>
                <a:gd name="connsiteX347" fmla="*/ 5480818 w 10032639"/>
                <a:gd name="connsiteY347" fmla="*/ 2408534 h 2801577"/>
                <a:gd name="connsiteX348" fmla="*/ 5482258 w 10032639"/>
                <a:gd name="connsiteY348" fmla="*/ 2417173 h 2801577"/>
                <a:gd name="connsiteX349" fmla="*/ 5482258 w 10032639"/>
                <a:gd name="connsiteY349" fmla="*/ 2426172 h 2801577"/>
                <a:gd name="connsiteX350" fmla="*/ 5504939 w 10032639"/>
                <a:gd name="connsiteY350" fmla="*/ 2412134 h 2801577"/>
                <a:gd name="connsiteX351" fmla="*/ 5506739 w 10032639"/>
                <a:gd name="connsiteY351" fmla="*/ 2412134 h 2801577"/>
                <a:gd name="connsiteX352" fmla="*/ 5490898 w 10032639"/>
                <a:gd name="connsiteY352" fmla="*/ 2410334 h 2801577"/>
                <a:gd name="connsiteX353" fmla="*/ 5485858 w 10032639"/>
                <a:gd name="connsiteY353" fmla="*/ 2408534 h 2801577"/>
                <a:gd name="connsiteX354" fmla="*/ 586705 w 10032639"/>
                <a:gd name="connsiteY354" fmla="*/ 2401558 h 2801577"/>
                <a:gd name="connsiteX355" fmla="*/ 574827 w 10032639"/>
                <a:gd name="connsiteY355" fmla="*/ 2406958 h 2801577"/>
                <a:gd name="connsiteX356" fmla="*/ 513997 w 10032639"/>
                <a:gd name="connsiteY356" fmla="*/ 2432882 h 2801577"/>
                <a:gd name="connsiteX357" fmla="*/ 519036 w 10032639"/>
                <a:gd name="connsiteY357" fmla="*/ 2441523 h 2801577"/>
                <a:gd name="connsiteX358" fmla="*/ 522635 w 10032639"/>
                <a:gd name="connsiteY358" fmla="*/ 2445124 h 2801577"/>
                <a:gd name="connsiteX359" fmla="*/ 531274 w 10032639"/>
                <a:gd name="connsiteY359" fmla="*/ 2437923 h 2801577"/>
                <a:gd name="connsiteX360" fmla="*/ 543512 w 10032639"/>
                <a:gd name="connsiteY360" fmla="*/ 2432882 h 2801577"/>
                <a:gd name="connsiteX361" fmla="*/ 550351 w 10032639"/>
                <a:gd name="connsiteY361" fmla="*/ 2427841 h 2801577"/>
                <a:gd name="connsiteX362" fmla="*/ 558990 w 10032639"/>
                <a:gd name="connsiteY362" fmla="*/ 2422441 h 2801577"/>
                <a:gd name="connsiteX363" fmla="*/ 571228 w 10032639"/>
                <a:gd name="connsiteY363" fmla="*/ 2417400 h 2801577"/>
                <a:gd name="connsiteX364" fmla="*/ 581666 w 10032639"/>
                <a:gd name="connsiteY364" fmla="*/ 2413799 h 2801577"/>
                <a:gd name="connsiteX365" fmla="*/ 584905 w 10032639"/>
                <a:gd name="connsiteY365" fmla="*/ 2405158 h 2801577"/>
                <a:gd name="connsiteX366" fmla="*/ 4348207 w 10032639"/>
                <a:gd name="connsiteY366" fmla="*/ 2400268 h 2801577"/>
                <a:gd name="connsiteX367" fmla="*/ 4346407 w 10032639"/>
                <a:gd name="connsiteY367" fmla="*/ 2402068 h 2801577"/>
                <a:gd name="connsiteX368" fmla="*/ 4316886 w 10032639"/>
                <a:gd name="connsiteY368" fmla="*/ 2422947 h 2801577"/>
                <a:gd name="connsiteX369" fmla="*/ 4290965 w 10032639"/>
                <a:gd name="connsiteY369" fmla="*/ 2442025 h 2801577"/>
                <a:gd name="connsiteX370" fmla="*/ 4263244 w 10032639"/>
                <a:gd name="connsiteY370" fmla="*/ 2460744 h 2801577"/>
                <a:gd name="connsiteX371" fmla="*/ 4237323 w 10032639"/>
                <a:gd name="connsiteY371" fmla="*/ 2479823 h 2801577"/>
                <a:gd name="connsiteX372" fmla="*/ 4199522 w 10032639"/>
                <a:gd name="connsiteY372" fmla="*/ 2507541 h 2801577"/>
                <a:gd name="connsiteX373" fmla="*/ 4164600 w 10032639"/>
                <a:gd name="connsiteY373" fmla="*/ 2532020 h 2801577"/>
                <a:gd name="connsiteX374" fmla="*/ 4147320 w 10032639"/>
                <a:gd name="connsiteY374" fmla="*/ 2545699 h 2801577"/>
                <a:gd name="connsiteX375" fmla="*/ 4147320 w 10032639"/>
                <a:gd name="connsiteY375" fmla="*/ 2573417 h 2801577"/>
                <a:gd name="connsiteX376" fmla="*/ 4168200 w 10032639"/>
                <a:gd name="connsiteY376" fmla="*/ 2556138 h 2801577"/>
                <a:gd name="connsiteX377" fmla="*/ 4190521 w 10032639"/>
                <a:gd name="connsiteY377" fmla="*/ 2538859 h 2801577"/>
                <a:gd name="connsiteX378" fmla="*/ 4216802 w 10032639"/>
                <a:gd name="connsiteY378" fmla="*/ 2519780 h 2801577"/>
                <a:gd name="connsiteX379" fmla="*/ 4245963 w 10032639"/>
                <a:gd name="connsiteY379" fmla="*/ 2500702 h 2801577"/>
                <a:gd name="connsiteX380" fmla="*/ 4247763 w 10032639"/>
                <a:gd name="connsiteY380" fmla="*/ 2500702 h 2801577"/>
                <a:gd name="connsiteX381" fmla="*/ 4263244 w 10032639"/>
                <a:gd name="connsiteY381" fmla="*/ 2492062 h 2801577"/>
                <a:gd name="connsiteX382" fmla="*/ 4278725 w 10032639"/>
                <a:gd name="connsiteY382" fmla="*/ 2481623 h 2801577"/>
                <a:gd name="connsiteX383" fmla="*/ 4292765 w 10032639"/>
                <a:gd name="connsiteY383" fmla="*/ 2469384 h 2801577"/>
                <a:gd name="connsiteX384" fmla="*/ 4305006 w 10032639"/>
                <a:gd name="connsiteY384" fmla="*/ 2457504 h 2801577"/>
                <a:gd name="connsiteX385" fmla="*/ 4316886 w 10032639"/>
                <a:gd name="connsiteY385" fmla="*/ 2445265 h 2801577"/>
                <a:gd name="connsiteX386" fmla="*/ 4329127 w 10032639"/>
                <a:gd name="connsiteY386" fmla="*/ 2431586 h 2801577"/>
                <a:gd name="connsiteX387" fmla="*/ 4339567 w 10032639"/>
                <a:gd name="connsiteY387" fmla="*/ 2416107 h 2801577"/>
                <a:gd name="connsiteX388" fmla="*/ 3200245 w 10032639"/>
                <a:gd name="connsiteY388" fmla="*/ 2396517 h 2801577"/>
                <a:gd name="connsiteX389" fmla="*/ 3175768 w 10032639"/>
                <a:gd name="connsiteY389" fmla="*/ 2403358 h 2801577"/>
                <a:gd name="connsiteX390" fmla="*/ 3106660 w 10032639"/>
                <a:gd name="connsiteY390" fmla="*/ 2427841 h 2801577"/>
                <a:gd name="connsiteX391" fmla="*/ 3080744 w 10032639"/>
                <a:gd name="connsiteY391" fmla="*/ 2434682 h 2801577"/>
                <a:gd name="connsiteX392" fmla="*/ 3101621 w 10032639"/>
                <a:gd name="connsiteY392" fmla="*/ 2434682 h 2801577"/>
                <a:gd name="connsiteX393" fmla="*/ 3118898 w 10032639"/>
                <a:gd name="connsiteY393" fmla="*/ 2431082 h 2801577"/>
                <a:gd name="connsiteX394" fmla="*/ 3134375 w 10032639"/>
                <a:gd name="connsiteY394" fmla="*/ 2427841 h 2801577"/>
                <a:gd name="connsiteX395" fmla="*/ 3148053 w 10032639"/>
                <a:gd name="connsiteY395" fmla="*/ 2420640 h 2801577"/>
                <a:gd name="connsiteX396" fmla="*/ 3172529 w 10032639"/>
                <a:gd name="connsiteY396" fmla="*/ 2408399 h 2801577"/>
                <a:gd name="connsiteX397" fmla="*/ 8306491 w 10032639"/>
                <a:gd name="connsiteY397" fmla="*/ 2394483 h 2801577"/>
                <a:gd name="connsiteX398" fmla="*/ 8244200 w 10032639"/>
                <a:gd name="connsiteY398" fmla="*/ 2434455 h 2801577"/>
                <a:gd name="connsiteX399" fmla="*/ 8237359 w 10032639"/>
                <a:gd name="connsiteY399" fmla="*/ 2439496 h 2801577"/>
                <a:gd name="connsiteX400" fmla="*/ 8218276 w 10032639"/>
                <a:gd name="connsiteY400" fmla="*/ 2453540 h 2801577"/>
                <a:gd name="connsiteX401" fmla="*/ 8200632 w 10032639"/>
                <a:gd name="connsiteY401" fmla="*/ 2469025 h 2801577"/>
                <a:gd name="connsiteX402" fmla="*/ 8185150 w 10032639"/>
                <a:gd name="connsiteY402" fmla="*/ 2484509 h 2801577"/>
                <a:gd name="connsiteX403" fmla="*/ 8171467 w 10032639"/>
                <a:gd name="connsiteY403" fmla="*/ 2499994 h 2801577"/>
                <a:gd name="connsiteX404" fmla="*/ 8185150 w 10032639"/>
                <a:gd name="connsiteY404" fmla="*/ 2491351 h 2801577"/>
                <a:gd name="connsiteX405" fmla="*/ 8207834 w 10032639"/>
                <a:gd name="connsiteY405" fmla="*/ 2474066 h 2801577"/>
                <a:gd name="connsiteX406" fmla="*/ 8225117 w 10032639"/>
                <a:gd name="connsiteY406" fmla="*/ 2458582 h 2801577"/>
                <a:gd name="connsiteX407" fmla="*/ 8230158 w 10032639"/>
                <a:gd name="connsiteY407" fmla="*/ 2454981 h 2801577"/>
                <a:gd name="connsiteX408" fmla="*/ 8252842 w 10032639"/>
                <a:gd name="connsiteY408" fmla="*/ 2437696 h 2801577"/>
                <a:gd name="connsiteX409" fmla="*/ 8278766 w 10032639"/>
                <a:gd name="connsiteY409" fmla="*/ 2422211 h 2801577"/>
                <a:gd name="connsiteX410" fmla="*/ 8294249 w 10032639"/>
                <a:gd name="connsiteY410" fmla="*/ 2408167 h 2801577"/>
                <a:gd name="connsiteX411" fmla="*/ 6187159 w 10032639"/>
                <a:gd name="connsiteY411" fmla="*/ 2389457 h 2801577"/>
                <a:gd name="connsiteX412" fmla="*/ 6093196 w 10032639"/>
                <a:gd name="connsiteY412" fmla="*/ 2438051 h 2801577"/>
                <a:gd name="connsiteX413" fmla="*/ 6001754 w 10032639"/>
                <a:gd name="connsiteY413" fmla="*/ 2484845 h 2801577"/>
                <a:gd name="connsiteX414" fmla="*/ 5937672 w 10032639"/>
                <a:gd name="connsiteY414" fmla="*/ 2519400 h 2801577"/>
                <a:gd name="connsiteX415" fmla="*/ 5795827 w 10032639"/>
                <a:gd name="connsiteY415" fmla="*/ 2598950 h 2801577"/>
                <a:gd name="connsiteX416" fmla="*/ 5779987 w 10032639"/>
                <a:gd name="connsiteY416" fmla="*/ 2609389 h 2801577"/>
                <a:gd name="connsiteX417" fmla="*/ 5807708 w 10032639"/>
                <a:gd name="connsiteY417" fmla="*/ 2604350 h 2801577"/>
                <a:gd name="connsiteX418" fmla="*/ 5837229 w 10032639"/>
                <a:gd name="connsiteY418" fmla="*/ 2602550 h 2801577"/>
                <a:gd name="connsiteX419" fmla="*/ 5837229 w 10032639"/>
                <a:gd name="connsiteY419" fmla="*/ 2593911 h 2801577"/>
                <a:gd name="connsiteX420" fmla="*/ 5840829 w 10032639"/>
                <a:gd name="connsiteY420" fmla="*/ 2587072 h 2801577"/>
                <a:gd name="connsiteX421" fmla="*/ 5844069 w 10032639"/>
                <a:gd name="connsiteY421" fmla="*/ 2579873 h 2801577"/>
                <a:gd name="connsiteX422" fmla="*/ 5851269 w 10032639"/>
                <a:gd name="connsiteY422" fmla="*/ 2576633 h 2801577"/>
                <a:gd name="connsiteX423" fmla="*/ 5859909 w 10032639"/>
                <a:gd name="connsiteY423" fmla="*/ 2571234 h 2801577"/>
                <a:gd name="connsiteX424" fmla="*/ 5884030 w 10032639"/>
                <a:gd name="connsiteY424" fmla="*/ 2562595 h 2801577"/>
                <a:gd name="connsiteX425" fmla="*/ 5908151 w 10032639"/>
                <a:gd name="connsiteY425" fmla="*/ 2550716 h 2801577"/>
                <a:gd name="connsiteX426" fmla="*/ 5932272 w 10032639"/>
                <a:gd name="connsiteY426" fmla="*/ 2536678 h 2801577"/>
                <a:gd name="connsiteX427" fmla="*/ 5954952 w 10032639"/>
                <a:gd name="connsiteY427" fmla="*/ 2521200 h 2801577"/>
                <a:gd name="connsiteX428" fmla="*/ 6001754 w 10032639"/>
                <a:gd name="connsiteY428" fmla="*/ 2489884 h 2801577"/>
                <a:gd name="connsiteX429" fmla="*/ 6024434 w 10032639"/>
                <a:gd name="connsiteY429" fmla="*/ 2477646 h 2801577"/>
                <a:gd name="connsiteX430" fmla="*/ 6044955 w 10032639"/>
                <a:gd name="connsiteY430" fmla="*/ 2465767 h 2801577"/>
                <a:gd name="connsiteX431" fmla="*/ 6096796 w 10032639"/>
                <a:gd name="connsiteY431" fmla="*/ 2438051 h 2801577"/>
                <a:gd name="connsiteX432" fmla="*/ 6152238 w 10032639"/>
                <a:gd name="connsiteY432" fmla="*/ 2408534 h 2801577"/>
                <a:gd name="connsiteX433" fmla="*/ 6169879 w 10032639"/>
                <a:gd name="connsiteY433" fmla="*/ 2399895 h 2801577"/>
                <a:gd name="connsiteX434" fmla="*/ 3236599 w 10032639"/>
                <a:gd name="connsiteY434" fmla="*/ 2384275 h 2801577"/>
                <a:gd name="connsiteX435" fmla="*/ 3232999 w 10032639"/>
                <a:gd name="connsiteY435" fmla="*/ 2386075 h 2801577"/>
                <a:gd name="connsiteX436" fmla="*/ 3234799 w 10032639"/>
                <a:gd name="connsiteY436" fmla="*/ 2386075 h 2801577"/>
                <a:gd name="connsiteX437" fmla="*/ 1737800 w 10032639"/>
                <a:gd name="connsiteY437" fmla="*/ 2384275 h 2801577"/>
                <a:gd name="connsiteX438" fmla="*/ 1727362 w 10032639"/>
                <a:gd name="connsiteY438" fmla="*/ 2391116 h 2801577"/>
                <a:gd name="connsiteX439" fmla="*/ 1708284 w 10032639"/>
                <a:gd name="connsiteY439" fmla="*/ 2399757 h 2801577"/>
                <a:gd name="connsiteX440" fmla="*/ 1716923 w 10032639"/>
                <a:gd name="connsiteY440" fmla="*/ 2398317 h 2801577"/>
                <a:gd name="connsiteX441" fmla="*/ 1729161 w 10032639"/>
                <a:gd name="connsiteY441" fmla="*/ 2398317 h 2801577"/>
                <a:gd name="connsiteX442" fmla="*/ 1730601 w 10032639"/>
                <a:gd name="connsiteY442" fmla="*/ 2394717 h 2801577"/>
                <a:gd name="connsiteX443" fmla="*/ 1734200 w 10032639"/>
                <a:gd name="connsiteY443" fmla="*/ 2389316 h 2801577"/>
                <a:gd name="connsiteX444" fmla="*/ 4275485 w 10032639"/>
                <a:gd name="connsiteY444" fmla="*/ 2379389 h 2801577"/>
                <a:gd name="connsiteX445" fmla="*/ 4252804 w 10032639"/>
                <a:gd name="connsiteY445" fmla="*/ 2389829 h 2801577"/>
                <a:gd name="connsiteX446" fmla="*/ 4239123 w 10032639"/>
                <a:gd name="connsiteY446" fmla="*/ 2398468 h 2801577"/>
                <a:gd name="connsiteX447" fmla="*/ 4216802 w 10032639"/>
                <a:gd name="connsiteY447" fmla="*/ 2412507 h 2801577"/>
                <a:gd name="connsiteX448" fmla="*/ 4195921 w 10032639"/>
                <a:gd name="connsiteY448" fmla="*/ 2426546 h 2801577"/>
                <a:gd name="connsiteX449" fmla="*/ 4181881 w 10032639"/>
                <a:gd name="connsiteY449" fmla="*/ 2438426 h 2801577"/>
                <a:gd name="connsiteX450" fmla="*/ 4166400 w 10032639"/>
                <a:gd name="connsiteY450" fmla="*/ 2450665 h 2801577"/>
                <a:gd name="connsiteX451" fmla="*/ 4155960 w 10032639"/>
                <a:gd name="connsiteY451" fmla="*/ 2457504 h 2801577"/>
                <a:gd name="connsiteX452" fmla="*/ 4152361 w 10032639"/>
                <a:gd name="connsiteY452" fmla="*/ 2460744 h 2801577"/>
                <a:gd name="connsiteX453" fmla="*/ 4178641 w 10032639"/>
                <a:gd name="connsiteY453" fmla="*/ 2445265 h 2801577"/>
                <a:gd name="connsiteX454" fmla="*/ 4202762 w 10032639"/>
                <a:gd name="connsiteY454" fmla="*/ 2426546 h 2801577"/>
                <a:gd name="connsiteX455" fmla="*/ 4218242 w 10032639"/>
                <a:gd name="connsiteY455" fmla="*/ 2412507 h 2801577"/>
                <a:gd name="connsiteX456" fmla="*/ 4235523 w 10032639"/>
                <a:gd name="connsiteY456" fmla="*/ 2403868 h 2801577"/>
                <a:gd name="connsiteX457" fmla="*/ 4251364 w 10032639"/>
                <a:gd name="connsiteY457" fmla="*/ 2398468 h 2801577"/>
                <a:gd name="connsiteX458" fmla="*/ 4268644 w 10032639"/>
                <a:gd name="connsiteY458" fmla="*/ 2397028 h 2801577"/>
                <a:gd name="connsiteX459" fmla="*/ 4271884 w 10032639"/>
                <a:gd name="connsiteY459" fmla="*/ 2388029 h 2801577"/>
                <a:gd name="connsiteX460" fmla="*/ 4386369 w 10032639"/>
                <a:gd name="connsiteY460" fmla="*/ 2376150 h 2801577"/>
                <a:gd name="connsiteX461" fmla="*/ 4374128 w 10032639"/>
                <a:gd name="connsiteY461" fmla="*/ 2381189 h 2801577"/>
                <a:gd name="connsiteX462" fmla="*/ 4358648 w 10032639"/>
                <a:gd name="connsiteY462" fmla="*/ 2391629 h 2801577"/>
                <a:gd name="connsiteX463" fmla="*/ 4362248 w 10032639"/>
                <a:gd name="connsiteY463" fmla="*/ 2391629 h 2801577"/>
                <a:gd name="connsiteX464" fmla="*/ 4375928 w 10032639"/>
                <a:gd name="connsiteY464" fmla="*/ 2389829 h 2801577"/>
                <a:gd name="connsiteX465" fmla="*/ 4379529 w 10032639"/>
                <a:gd name="connsiteY465" fmla="*/ 2388029 h 2801577"/>
                <a:gd name="connsiteX466" fmla="*/ 4382769 w 10032639"/>
                <a:gd name="connsiteY466" fmla="*/ 2386589 h 2801577"/>
                <a:gd name="connsiteX467" fmla="*/ 4387809 w 10032639"/>
                <a:gd name="connsiteY467" fmla="*/ 2376150 h 2801577"/>
                <a:gd name="connsiteX468" fmla="*/ 7163508 w 10032639"/>
                <a:gd name="connsiteY468" fmla="*/ 2368579 h 2801577"/>
                <a:gd name="connsiteX469" fmla="*/ 7121747 w 10032639"/>
                <a:gd name="connsiteY469" fmla="*/ 2393056 h 2801577"/>
                <a:gd name="connsiteX470" fmla="*/ 7163508 w 10032639"/>
                <a:gd name="connsiteY470" fmla="*/ 2370379 h 2801577"/>
                <a:gd name="connsiteX471" fmla="*/ 5152839 w 10032639"/>
                <a:gd name="connsiteY471" fmla="*/ 2357071 h 2801577"/>
                <a:gd name="connsiteX472" fmla="*/ 5128358 w 10032639"/>
                <a:gd name="connsiteY472" fmla="*/ 2377590 h 2801577"/>
                <a:gd name="connsiteX473" fmla="*/ 5138799 w 10032639"/>
                <a:gd name="connsiteY473" fmla="*/ 2370750 h 2801577"/>
                <a:gd name="connsiteX474" fmla="*/ 5145999 w 10032639"/>
                <a:gd name="connsiteY474" fmla="*/ 2363910 h 2801577"/>
                <a:gd name="connsiteX475" fmla="*/ 1803309 w 10032639"/>
                <a:gd name="connsiteY475" fmla="*/ 2354751 h 2801577"/>
                <a:gd name="connsiteX476" fmla="*/ 1789631 w 10032639"/>
                <a:gd name="connsiteY476" fmla="*/ 2359791 h 2801577"/>
                <a:gd name="connsiteX477" fmla="*/ 1798270 w 10032639"/>
                <a:gd name="connsiteY477" fmla="*/ 2358351 h 2801577"/>
                <a:gd name="connsiteX478" fmla="*/ 1805109 w 10032639"/>
                <a:gd name="connsiteY478" fmla="*/ 2356551 h 2801577"/>
                <a:gd name="connsiteX479" fmla="*/ 7499038 w 10032639"/>
                <a:gd name="connsiteY479" fmla="*/ 2348062 h 2801577"/>
                <a:gd name="connsiteX480" fmla="*/ 7479958 w 10032639"/>
                <a:gd name="connsiteY480" fmla="*/ 2356701 h 2801577"/>
                <a:gd name="connsiteX481" fmla="*/ 7460877 w 10032639"/>
                <a:gd name="connsiteY481" fmla="*/ 2365340 h 2801577"/>
                <a:gd name="connsiteX482" fmla="*/ 7433516 w 10032639"/>
                <a:gd name="connsiteY482" fmla="*/ 2384417 h 2801577"/>
                <a:gd name="connsiteX483" fmla="*/ 7486798 w 10032639"/>
                <a:gd name="connsiteY483" fmla="*/ 2359940 h 2801577"/>
                <a:gd name="connsiteX484" fmla="*/ 157654 w 10032639"/>
                <a:gd name="connsiteY484" fmla="*/ 2339268 h 2801577"/>
                <a:gd name="connsiteX485" fmla="*/ 157654 w 10032639"/>
                <a:gd name="connsiteY485" fmla="*/ 2341069 h 2801577"/>
                <a:gd name="connsiteX486" fmla="*/ 162693 w 10032639"/>
                <a:gd name="connsiteY486" fmla="*/ 2339268 h 2801577"/>
                <a:gd name="connsiteX487" fmla="*/ 6273562 w 10032639"/>
                <a:gd name="connsiteY487" fmla="*/ 2334024 h 2801577"/>
                <a:gd name="connsiteX488" fmla="*/ 6273562 w 10032639"/>
                <a:gd name="connsiteY488" fmla="*/ 2335824 h 2801577"/>
                <a:gd name="connsiteX489" fmla="*/ 6276802 w 10032639"/>
                <a:gd name="connsiteY489" fmla="*/ 2337623 h 2801577"/>
                <a:gd name="connsiteX490" fmla="*/ 2665371 w 10032639"/>
                <a:gd name="connsiteY490" fmla="*/ 2318385 h 2801577"/>
                <a:gd name="connsiteX491" fmla="*/ 2653492 w 10032639"/>
                <a:gd name="connsiteY491" fmla="*/ 2321986 h 2801577"/>
                <a:gd name="connsiteX492" fmla="*/ 2643054 w 10032639"/>
                <a:gd name="connsiteY492" fmla="*/ 2325586 h 2801577"/>
                <a:gd name="connsiteX493" fmla="*/ 2630816 w 10032639"/>
                <a:gd name="connsiteY493" fmla="*/ 2332427 h 2801577"/>
                <a:gd name="connsiteX494" fmla="*/ 2630816 w 10032639"/>
                <a:gd name="connsiteY494" fmla="*/ 2346109 h 2801577"/>
                <a:gd name="connsiteX495" fmla="*/ 2635855 w 10032639"/>
                <a:gd name="connsiteY495" fmla="*/ 2344309 h 2801577"/>
                <a:gd name="connsiteX496" fmla="*/ 2637655 w 10032639"/>
                <a:gd name="connsiteY496" fmla="*/ 2342869 h 2801577"/>
                <a:gd name="connsiteX497" fmla="*/ 2643054 w 10032639"/>
                <a:gd name="connsiteY497" fmla="*/ 2335668 h 2801577"/>
                <a:gd name="connsiteX498" fmla="*/ 2648093 w 10032639"/>
                <a:gd name="connsiteY498" fmla="*/ 2332427 h 2801577"/>
                <a:gd name="connsiteX499" fmla="*/ 2654932 w 10032639"/>
                <a:gd name="connsiteY499" fmla="*/ 2328827 h 2801577"/>
                <a:gd name="connsiteX500" fmla="*/ 2662131 w 10032639"/>
                <a:gd name="connsiteY500" fmla="*/ 2327026 h 2801577"/>
                <a:gd name="connsiteX501" fmla="*/ 2668970 w 10032639"/>
                <a:gd name="connsiteY501" fmla="*/ 2327026 h 2801577"/>
                <a:gd name="connsiteX502" fmla="*/ 2672569 w 10032639"/>
                <a:gd name="connsiteY502" fmla="*/ 2321986 h 2801577"/>
                <a:gd name="connsiteX503" fmla="*/ 2677609 w 10032639"/>
                <a:gd name="connsiteY503" fmla="*/ 2318385 h 2801577"/>
                <a:gd name="connsiteX504" fmla="*/ 8728846 w 10032639"/>
                <a:gd name="connsiteY504" fmla="*/ 2318142 h 2801577"/>
                <a:gd name="connsiteX505" fmla="*/ 8720205 w 10032639"/>
                <a:gd name="connsiteY505" fmla="*/ 2319942 h 2801577"/>
                <a:gd name="connsiteX506" fmla="*/ 8711563 w 10032639"/>
                <a:gd name="connsiteY506" fmla="*/ 2321743 h 2801577"/>
                <a:gd name="connsiteX507" fmla="*/ 8702922 w 10032639"/>
                <a:gd name="connsiteY507" fmla="*/ 2325344 h 2801577"/>
                <a:gd name="connsiteX508" fmla="*/ 8687439 w 10032639"/>
                <a:gd name="connsiteY508" fmla="*/ 2337227 h 2801577"/>
                <a:gd name="connsiteX509" fmla="*/ 8671956 w 10032639"/>
                <a:gd name="connsiteY509" fmla="*/ 2349470 h 2801577"/>
                <a:gd name="connsiteX510" fmla="*/ 8654673 w 10032639"/>
                <a:gd name="connsiteY510" fmla="*/ 2363154 h 2801577"/>
                <a:gd name="connsiteX511" fmla="*/ 8612906 w 10032639"/>
                <a:gd name="connsiteY511" fmla="*/ 2394483 h 2801577"/>
                <a:gd name="connsiteX512" fmla="*/ 8569698 w 10032639"/>
                <a:gd name="connsiteY512" fmla="*/ 2429053 h 2801577"/>
                <a:gd name="connsiteX513" fmla="*/ 8526490 w 10032639"/>
                <a:gd name="connsiteY513" fmla="*/ 2463623 h 2801577"/>
                <a:gd name="connsiteX514" fmla="*/ 8482923 w 10032639"/>
                <a:gd name="connsiteY514" fmla="*/ 2499994 h 2801577"/>
                <a:gd name="connsiteX515" fmla="*/ 8451957 w 10032639"/>
                <a:gd name="connsiteY515" fmla="*/ 2524481 h 2801577"/>
                <a:gd name="connsiteX516" fmla="*/ 8479682 w 10032639"/>
                <a:gd name="connsiteY516" fmla="*/ 2510437 h 2801577"/>
                <a:gd name="connsiteX517" fmla="*/ 8509207 w 10032639"/>
                <a:gd name="connsiteY517" fmla="*/ 2494952 h 2801577"/>
                <a:gd name="connsiteX518" fmla="*/ 8526490 w 10032639"/>
                <a:gd name="connsiteY518" fmla="*/ 2474066 h 2801577"/>
                <a:gd name="connsiteX519" fmla="*/ 8545574 w 10032639"/>
                <a:gd name="connsiteY519" fmla="*/ 2456781 h 2801577"/>
                <a:gd name="connsiteX520" fmla="*/ 8564657 w 10032639"/>
                <a:gd name="connsiteY520" fmla="*/ 2441297 h 2801577"/>
                <a:gd name="connsiteX521" fmla="*/ 8585181 w 10032639"/>
                <a:gd name="connsiteY521" fmla="*/ 2429053 h 2801577"/>
                <a:gd name="connsiteX522" fmla="*/ 8606065 w 10032639"/>
                <a:gd name="connsiteY522" fmla="*/ 2418610 h 2801577"/>
                <a:gd name="connsiteX523" fmla="*/ 8626588 w 10032639"/>
                <a:gd name="connsiteY523" fmla="*/ 2408167 h 2801577"/>
                <a:gd name="connsiteX524" fmla="*/ 8663315 w 10032639"/>
                <a:gd name="connsiteY524" fmla="*/ 2382240 h 2801577"/>
                <a:gd name="connsiteX525" fmla="*/ 8671956 w 10032639"/>
                <a:gd name="connsiteY525" fmla="*/ 2369996 h 2801577"/>
                <a:gd name="connsiteX526" fmla="*/ 8684198 w 10032639"/>
                <a:gd name="connsiteY526" fmla="*/ 2358113 h 2801577"/>
                <a:gd name="connsiteX527" fmla="*/ 8697881 w 10032639"/>
                <a:gd name="connsiteY527" fmla="*/ 2347670 h 2801577"/>
                <a:gd name="connsiteX528" fmla="*/ 8709763 w 10032639"/>
                <a:gd name="connsiteY528" fmla="*/ 2337227 h 2801577"/>
                <a:gd name="connsiteX529" fmla="*/ 8727046 w 10032639"/>
                <a:gd name="connsiteY529" fmla="*/ 2328585 h 2801577"/>
                <a:gd name="connsiteX530" fmla="*/ 8739288 w 10032639"/>
                <a:gd name="connsiteY530" fmla="*/ 2319942 h 2801577"/>
                <a:gd name="connsiteX531" fmla="*/ 3186207 w 10032639"/>
                <a:gd name="connsiteY531" fmla="*/ 2313344 h 2801577"/>
                <a:gd name="connsiteX532" fmla="*/ 3077504 w 10032639"/>
                <a:gd name="connsiteY532" fmla="*/ 2346109 h 2801577"/>
                <a:gd name="connsiteX533" fmla="*/ 3002996 w 10032639"/>
                <a:gd name="connsiteY533" fmla="*/ 2366992 h 2801577"/>
                <a:gd name="connsiteX534" fmla="*/ 2930288 w 10032639"/>
                <a:gd name="connsiteY534" fmla="*/ 2386075 h 2801577"/>
                <a:gd name="connsiteX535" fmla="*/ 2928488 w 10032639"/>
                <a:gd name="connsiteY535" fmla="*/ 2398317 h 2801577"/>
                <a:gd name="connsiteX536" fmla="*/ 2924889 w 10032639"/>
                <a:gd name="connsiteY536" fmla="*/ 2408399 h 2801577"/>
                <a:gd name="connsiteX537" fmla="*/ 2938927 w 10032639"/>
                <a:gd name="connsiteY537" fmla="*/ 2403358 h 2801577"/>
                <a:gd name="connsiteX538" fmla="*/ 2956204 w 10032639"/>
                <a:gd name="connsiteY538" fmla="*/ 2399757 h 2801577"/>
                <a:gd name="connsiteX539" fmla="*/ 2968442 w 10032639"/>
                <a:gd name="connsiteY539" fmla="*/ 2399757 h 2801577"/>
                <a:gd name="connsiteX540" fmla="*/ 2987159 w 10032639"/>
                <a:gd name="connsiteY540" fmla="*/ 2391116 h 2801577"/>
                <a:gd name="connsiteX541" fmla="*/ 3008035 w 10032639"/>
                <a:gd name="connsiteY541" fmla="*/ 2386075 h 2801577"/>
                <a:gd name="connsiteX542" fmla="*/ 3025313 w 10032639"/>
                <a:gd name="connsiteY542" fmla="*/ 2378874 h 2801577"/>
                <a:gd name="connsiteX543" fmla="*/ 3032152 w 10032639"/>
                <a:gd name="connsiteY543" fmla="*/ 2375634 h 2801577"/>
                <a:gd name="connsiteX544" fmla="*/ 3037551 w 10032639"/>
                <a:gd name="connsiteY544" fmla="*/ 2370233 h 2801577"/>
                <a:gd name="connsiteX545" fmla="*/ 3051229 w 10032639"/>
                <a:gd name="connsiteY545" fmla="*/ 2358351 h 2801577"/>
                <a:gd name="connsiteX546" fmla="*/ 3061667 w 10032639"/>
                <a:gd name="connsiteY546" fmla="*/ 2372033 h 2801577"/>
                <a:gd name="connsiteX547" fmla="*/ 3061667 w 10032639"/>
                <a:gd name="connsiteY547" fmla="*/ 2373833 h 2801577"/>
                <a:gd name="connsiteX548" fmla="*/ 3067066 w 10032639"/>
                <a:gd name="connsiteY548" fmla="*/ 2368793 h 2801577"/>
                <a:gd name="connsiteX549" fmla="*/ 3072105 w 10032639"/>
                <a:gd name="connsiteY549" fmla="*/ 2365192 h 2801577"/>
                <a:gd name="connsiteX550" fmla="*/ 3078944 w 10032639"/>
                <a:gd name="connsiteY550" fmla="*/ 2363392 h 2801577"/>
                <a:gd name="connsiteX551" fmla="*/ 3086143 w 10032639"/>
                <a:gd name="connsiteY551" fmla="*/ 2363392 h 2801577"/>
                <a:gd name="connsiteX552" fmla="*/ 3086143 w 10032639"/>
                <a:gd name="connsiteY552" fmla="*/ 2358351 h 2801577"/>
                <a:gd name="connsiteX553" fmla="*/ 3089383 w 10032639"/>
                <a:gd name="connsiteY553" fmla="*/ 2354751 h 2801577"/>
                <a:gd name="connsiteX554" fmla="*/ 3094782 w 10032639"/>
                <a:gd name="connsiteY554" fmla="*/ 2347910 h 2801577"/>
                <a:gd name="connsiteX555" fmla="*/ 3099821 w 10032639"/>
                <a:gd name="connsiteY555" fmla="*/ 2342869 h 2801577"/>
                <a:gd name="connsiteX556" fmla="*/ 3106660 w 10032639"/>
                <a:gd name="connsiteY556" fmla="*/ 2342869 h 2801577"/>
                <a:gd name="connsiteX557" fmla="*/ 3134375 w 10032639"/>
                <a:gd name="connsiteY557" fmla="*/ 2341069 h 2801577"/>
                <a:gd name="connsiteX558" fmla="*/ 3144814 w 10032639"/>
                <a:gd name="connsiteY558" fmla="*/ 2339268 h 2801577"/>
                <a:gd name="connsiteX559" fmla="*/ 3156691 w 10032639"/>
                <a:gd name="connsiteY559" fmla="*/ 2335668 h 2801577"/>
                <a:gd name="connsiteX560" fmla="*/ 3165690 w 10032639"/>
                <a:gd name="connsiteY560" fmla="*/ 2332427 h 2801577"/>
                <a:gd name="connsiteX561" fmla="*/ 3174329 w 10032639"/>
                <a:gd name="connsiteY561" fmla="*/ 2327026 h 2801577"/>
                <a:gd name="connsiteX562" fmla="*/ 3179368 w 10032639"/>
                <a:gd name="connsiteY562" fmla="*/ 2321986 h 2801577"/>
                <a:gd name="connsiteX563" fmla="*/ 3184767 w 10032639"/>
                <a:gd name="connsiteY563" fmla="*/ 2315145 h 2801577"/>
                <a:gd name="connsiteX564" fmla="*/ 4197721 w 10032639"/>
                <a:gd name="connsiteY564" fmla="*/ 2312074 h 2801577"/>
                <a:gd name="connsiteX565" fmla="*/ 4199522 w 10032639"/>
                <a:gd name="connsiteY565" fmla="*/ 2325753 h 2801577"/>
                <a:gd name="connsiteX566" fmla="*/ 4161360 w 10032639"/>
                <a:gd name="connsiteY566" fmla="*/ 2331153 h 2801577"/>
                <a:gd name="connsiteX567" fmla="*/ 4124639 w 10032639"/>
                <a:gd name="connsiteY567" fmla="*/ 2332953 h 2801577"/>
                <a:gd name="connsiteX568" fmla="*/ 4128240 w 10032639"/>
                <a:gd name="connsiteY568" fmla="*/ 2348431 h 2801577"/>
                <a:gd name="connsiteX569" fmla="*/ 4131839 w 10032639"/>
                <a:gd name="connsiteY569" fmla="*/ 2360311 h 2801577"/>
                <a:gd name="connsiteX570" fmla="*/ 4135080 w 10032639"/>
                <a:gd name="connsiteY570" fmla="*/ 2372550 h 2801577"/>
                <a:gd name="connsiteX571" fmla="*/ 4138680 w 10032639"/>
                <a:gd name="connsiteY571" fmla="*/ 2389829 h 2801577"/>
                <a:gd name="connsiteX572" fmla="*/ 4168200 w 10032639"/>
                <a:gd name="connsiteY572" fmla="*/ 2370750 h 2801577"/>
                <a:gd name="connsiteX573" fmla="*/ 4199522 w 10032639"/>
                <a:gd name="connsiteY573" fmla="*/ 2348431 h 2801577"/>
                <a:gd name="connsiteX574" fmla="*/ 4237323 w 10032639"/>
                <a:gd name="connsiteY574" fmla="*/ 2322513 h 2801577"/>
                <a:gd name="connsiteX575" fmla="*/ 4200962 w 10032639"/>
                <a:gd name="connsiteY575" fmla="*/ 2325753 h 2801577"/>
                <a:gd name="connsiteX576" fmla="*/ 3440686 w 10032639"/>
                <a:gd name="connsiteY576" fmla="*/ 2311544 h 2801577"/>
                <a:gd name="connsiteX577" fmla="*/ 3406132 w 10032639"/>
                <a:gd name="connsiteY577" fmla="*/ 2321986 h 2801577"/>
                <a:gd name="connsiteX578" fmla="*/ 3371577 w 10032639"/>
                <a:gd name="connsiteY578" fmla="*/ 2334228 h 2801577"/>
                <a:gd name="connsiteX579" fmla="*/ 3337023 w 10032639"/>
                <a:gd name="connsiteY579" fmla="*/ 2347910 h 2801577"/>
                <a:gd name="connsiteX580" fmla="*/ 3357899 w 10032639"/>
                <a:gd name="connsiteY580" fmla="*/ 2344309 h 2801577"/>
                <a:gd name="connsiteX581" fmla="*/ 3380215 w 10032639"/>
                <a:gd name="connsiteY581" fmla="*/ 2342869 h 2801577"/>
                <a:gd name="connsiteX582" fmla="*/ 3394253 w 10032639"/>
                <a:gd name="connsiteY582" fmla="*/ 2334228 h 2801577"/>
                <a:gd name="connsiteX583" fmla="*/ 3407931 w 10032639"/>
                <a:gd name="connsiteY583" fmla="*/ 2325586 h 2801577"/>
                <a:gd name="connsiteX584" fmla="*/ 3423409 w 10032639"/>
                <a:gd name="connsiteY584" fmla="*/ 2318385 h 2801577"/>
                <a:gd name="connsiteX585" fmla="*/ 3503316 w 10032639"/>
                <a:gd name="connsiteY585" fmla="*/ 2297862 h 2801577"/>
                <a:gd name="connsiteX586" fmla="*/ 3472889 w 10032639"/>
                <a:gd name="connsiteY586" fmla="*/ 2304600 h 2801577"/>
                <a:gd name="connsiteX587" fmla="*/ 3472001 w 10032639"/>
                <a:gd name="connsiteY587" fmla="*/ 2304703 h 2801577"/>
                <a:gd name="connsiteX588" fmla="*/ 3456163 w 10032639"/>
                <a:gd name="connsiteY588" fmla="*/ 2308304 h 2801577"/>
                <a:gd name="connsiteX589" fmla="*/ 3472889 w 10032639"/>
                <a:gd name="connsiteY589" fmla="*/ 2304600 h 2801577"/>
                <a:gd name="connsiteX590" fmla="*/ 3487478 w 10032639"/>
                <a:gd name="connsiteY590" fmla="*/ 2302903 h 2801577"/>
                <a:gd name="connsiteX591" fmla="*/ 7315793 w 10032639"/>
                <a:gd name="connsiteY591" fmla="*/ 2287590 h 2801577"/>
                <a:gd name="connsiteX592" fmla="*/ 7298512 w 10032639"/>
                <a:gd name="connsiteY592" fmla="*/ 2296228 h 2801577"/>
                <a:gd name="connsiteX593" fmla="*/ 7301752 w 10032639"/>
                <a:gd name="connsiteY593" fmla="*/ 2296228 h 2801577"/>
                <a:gd name="connsiteX594" fmla="*/ 7308593 w 10032639"/>
                <a:gd name="connsiteY594" fmla="*/ 2292629 h 2801577"/>
                <a:gd name="connsiteX595" fmla="*/ 8593822 w 10032639"/>
                <a:gd name="connsiteY595" fmla="*/ 2285372 h 2801577"/>
                <a:gd name="connsiteX596" fmla="*/ 8550615 w 10032639"/>
                <a:gd name="connsiteY596" fmla="*/ 2318142 h 2801577"/>
                <a:gd name="connsiteX597" fmla="*/ 8463839 w 10032639"/>
                <a:gd name="connsiteY597" fmla="*/ 2385841 h 2801577"/>
                <a:gd name="connsiteX598" fmla="*/ 8386065 w 10032639"/>
                <a:gd name="connsiteY598" fmla="*/ 2446338 h 2801577"/>
                <a:gd name="connsiteX599" fmla="*/ 8313332 w 10032639"/>
                <a:gd name="connsiteY599" fmla="*/ 2499994 h 2801577"/>
                <a:gd name="connsiteX600" fmla="*/ 8304691 w 10032639"/>
                <a:gd name="connsiteY600" fmla="*/ 2508636 h 2801577"/>
                <a:gd name="connsiteX601" fmla="*/ 8291009 w 10032639"/>
                <a:gd name="connsiteY601" fmla="*/ 2517279 h 2801577"/>
                <a:gd name="connsiteX602" fmla="*/ 8273725 w 10032639"/>
                <a:gd name="connsiteY602" fmla="*/ 2527722 h 2801577"/>
                <a:gd name="connsiteX603" fmla="*/ 8252842 w 10032639"/>
                <a:gd name="connsiteY603" fmla="*/ 2536364 h 2801577"/>
                <a:gd name="connsiteX604" fmla="*/ 8237359 w 10032639"/>
                <a:gd name="connsiteY604" fmla="*/ 2546807 h 2801577"/>
                <a:gd name="connsiteX605" fmla="*/ 8228717 w 10032639"/>
                <a:gd name="connsiteY605" fmla="*/ 2555450 h 2801577"/>
                <a:gd name="connsiteX606" fmla="*/ 8225117 w 10032639"/>
                <a:gd name="connsiteY606" fmla="*/ 2559051 h 2801577"/>
                <a:gd name="connsiteX607" fmla="*/ 8225117 w 10032639"/>
                <a:gd name="connsiteY607" fmla="*/ 2560851 h 2801577"/>
                <a:gd name="connsiteX608" fmla="*/ 8225117 w 10032639"/>
                <a:gd name="connsiteY608" fmla="*/ 2562652 h 2801577"/>
                <a:gd name="connsiteX609" fmla="*/ 8228717 w 10032639"/>
                <a:gd name="connsiteY609" fmla="*/ 2564092 h 2801577"/>
                <a:gd name="connsiteX610" fmla="*/ 8233758 w 10032639"/>
                <a:gd name="connsiteY610" fmla="*/ 2567693 h 2801577"/>
                <a:gd name="connsiteX611" fmla="*/ 8242400 w 10032639"/>
                <a:gd name="connsiteY611" fmla="*/ 2569494 h 2801577"/>
                <a:gd name="connsiteX612" fmla="*/ 8258243 w 10032639"/>
                <a:gd name="connsiteY612" fmla="*/ 2572734 h 2801577"/>
                <a:gd name="connsiteX613" fmla="*/ 8270125 w 10032639"/>
                <a:gd name="connsiteY613" fmla="*/ 2579937 h 2801577"/>
                <a:gd name="connsiteX614" fmla="*/ 8315133 w 10032639"/>
                <a:gd name="connsiteY614" fmla="*/ 2534564 h 2801577"/>
                <a:gd name="connsiteX615" fmla="*/ 8358340 w 10032639"/>
                <a:gd name="connsiteY615" fmla="*/ 2493152 h 2801577"/>
                <a:gd name="connsiteX616" fmla="*/ 8401908 w 10032639"/>
                <a:gd name="connsiteY616" fmla="*/ 2456781 h 2801577"/>
                <a:gd name="connsiteX617" fmla="*/ 8441515 w 10032639"/>
                <a:gd name="connsiteY617" fmla="*/ 2424012 h 2801577"/>
                <a:gd name="connsiteX618" fmla="*/ 8599223 w 10032639"/>
                <a:gd name="connsiteY618" fmla="*/ 2285372 h 2801577"/>
                <a:gd name="connsiteX619" fmla="*/ 1964563 w 10032639"/>
                <a:gd name="connsiteY619" fmla="*/ 2278779 h 2801577"/>
                <a:gd name="connsiteX620" fmla="*/ 1895095 w 10032639"/>
                <a:gd name="connsiteY620" fmla="*/ 2309744 h 2801577"/>
                <a:gd name="connsiteX621" fmla="*/ 1827785 w 10032639"/>
                <a:gd name="connsiteY621" fmla="*/ 2342869 h 2801577"/>
                <a:gd name="connsiteX622" fmla="*/ 1862340 w 10032639"/>
                <a:gd name="connsiteY622" fmla="*/ 2328827 h 2801577"/>
                <a:gd name="connsiteX623" fmla="*/ 1895095 w 10032639"/>
                <a:gd name="connsiteY623" fmla="*/ 2313344 h 2801577"/>
                <a:gd name="connsiteX624" fmla="*/ 1929649 w 10032639"/>
                <a:gd name="connsiteY624" fmla="*/ 2297862 h 2801577"/>
                <a:gd name="connsiteX625" fmla="*/ 6006794 w 10032639"/>
                <a:gd name="connsiteY625" fmla="*/ 2277151 h 2801577"/>
                <a:gd name="connsiteX626" fmla="*/ 5956752 w 10032639"/>
                <a:gd name="connsiteY626" fmla="*/ 2308107 h 2801577"/>
                <a:gd name="connsiteX627" fmla="*/ 5904911 w 10032639"/>
                <a:gd name="connsiteY627" fmla="*/ 2339423 h 2801577"/>
                <a:gd name="connsiteX628" fmla="*/ 5923631 w 10032639"/>
                <a:gd name="connsiteY628" fmla="*/ 2330784 h 2801577"/>
                <a:gd name="connsiteX629" fmla="*/ 5948112 w 10032639"/>
                <a:gd name="connsiteY629" fmla="*/ 2320345 h 2801577"/>
                <a:gd name="connsiteX630" fmla="*/ 5968633 w 10032639"/>
                <a:gd name="connsiteY630" fmla="*/ 2306667 h 2801577"/>
                <a:gd name="connsiteX631" fmla="*/ 5989513 w 10032639"/>
                <a:gd name="connsiteY631" fmla="*/ 2292629 h 2801577"/>
                <a:gd name="connsiteX632" fmla="*/ 8933363 w 10032639"/>
                <a:gd name="connsiteY632" fmla="*/ 2276730 h 2801577"/>
                <a:gd name="connsiteX633" fmla="*/ 8851988 w 10032639"/>
                <a:gd name="connsiteY633" fmla="*/ 2332186 h 2801577"/>
                <a:gd name="connsiteX634" fmla="*/ 8815622 w 10032639"/>
                <a:gd name="connsiteY634" fmla="*/ 2358113 h 2801577"/>
                <a:gd name="connsiteX635" fmla="*/ 8780696 w 10032639"/>
                <a:gd name="connsiteY635" fmla="*/ 2385841 h 2801577"/>
                <a:gd name="connsiteX636" fmla="*/ 8670156 w 10032639"/>
                <a:gd name="connsiteY636" fmla="*/ 2469025 h 2801577"/>
                <a:gd name="connsiteX637" fmla="*/ 8611105 w 10032639"/>
                <a:gd name="connsiteY637" fmla="*/ 2510437 h 2801577"/>
                <a:gd name="connsiteX638" fmla="*/ 8554215 w 10032639"/>
                <a:gd name="connsiteY638" fmla="*/ 2550408 h 2801577"/>
                <a:gd name="connsiteX639" fmla="*/ 8512448 w 10032639"/>
                <a:gd name="connsiteY639" fmla="*/ 2578136 h 2801577"/>
                <a:gd name="connsiteX640" fmla="*/ 8472481 w 10032639"/>
                <a:gd name="connsiteY640" fmla="*/ 2600462 h 2801577"/>
                <a:gd name="connsiteX641" fmla="*/ 8458798 w 10032639"/>
                <a:gd name="connsiteY641" fmla="*/ 2612706 h 2801577"/>
                <a:gd name="connsiteX642" fmla="*/ 8446556 w 10032639"/>
                <a:gd name="connsiteY642" fmla="*/ 2622789 h 2801577"/>
                <a:gd name="connsiteX643" fmla="*/ 8436474 w 10032639"/>
                <a:gd name="connsiteY643" fmla="*/ 2635032 h 2801577"/>
                <a:gd name="connsiteX644" fmla="*/ 8429633 w 10032639"/>
                <a:gd name="connsiteY644" fmla="*/ 2645475 h 2801577"/>
                <a:gd name="connsiteX645" fmla="*/ 8436474 w 10032639"/>
                <a:gd name="connsiteY645" fmla="*/ 2649076 h 2801577"/>
                <a:gd name="connsiteX646" fmla="*/ 8441515 w 10032639"/>
                <a:gd name="connsiteY646" fmla="*/ 2654118 h 2801577"/>
                <a:gd name="connsiteX647" fmla="*/ 8446556 w 10032639"/>
                <a:gd name="connsiteY647" fmla="*/ 2655918 h 2801577"/>
                <a:gd name="connsiteX648" fmla="*/ 8462399 w 10032639"/>
                <a:gd name="connsiteY648" fmla="*/ 2638633 h 2801577"/>
                <a:gd name="connsiteX649" fmla="*/ 8477882 w 10032639"/>
                <a:gd name="connsiteY649" fmla="*/ 2621348 h 2801577"/>
                <a:gd name="connsiteX650" fmla="*/ 8493364 w 10032639"/>
                <a:gd name="connsiteY650" fmla="*/ 2607304 h 2801577"/>
                <a:gd name="connsiteX651" fmla="*/ 8510647 w 10032639"/>
                <a:gd name="connsiteY651" fmla="*/ 2593620 h 2801577"/>
                <a:gd name="connsiteX652" fmla="*/ 8526490 w 10032639"/>
                <a:gd name="connsiteY652" fmla="*/ 2584978 h 2801577"/>
                <a:gd name="connsiteX653" fmla="*/ 8541973 w 10032639"/>
                <a:gd name="connsiteY653" fmla="*/ 2572734 h 2801577"/>
                <a:gd name="connsiteX654" fmla="*/ 8559256 w 10032639"/>
                <a:gd name="connsiteY654" fmla="*/ 2557250 h 2801577"/>
                <a:gd name="connsiteX655" fmla="*/ 8578340 w 10032639"/>
                <a:gd name="connsiteY655" fmla="*/ 2538165 h 2801577"/>
                <a:gd name="connsiteX656" fmla="*/ 8581940 w 10032639"/>
                <a:gd name="connsiteY656" fmla="*/ 2534564 h 2801577"/>
                <a:gd name="connsiteX657" fmla="*/ 8588781 w 10032639"/>
                <a:gd name="connsiteY657" fmla="*/ 2534564 h 2801577"/>
                <a:gd name="connsiteX658" fmla="*/ 8593822 w 10032639"/>
                <a:gd name="connsiteY658" fmla="*/ 2534564 h 2801577"/>
                <a:gd name="connsiteX659" fmla="*/ 8600663 w 10032639"/>
                <a:gd name="connsiteY659" fmla="*/ 2536364 h 2801577"/>
                <a:gd name="connsiteX660" fmla="*/ 8612906 w 10032639"/>
                <a:gd name="connsiteY660" fmla="*/ 2519079 h 2801577"/>
                <a:gd name="connsiteX661" fmla="*/ 8628388 w 10032639"/>
                <a:gd name="connsiteY661" fmla="*/ 2505035 h 2801577"/>
                <a:gd name="connsiteX662" fmla="*/ 8644231 w 10032639"/>
                <a:gd name="connsiteY662" fmla="*/ 2491351 h 2801577"/>
                <a:gd name="connsiteX663" fmla="*/ 8663315 w 10032639"/>
                <a:gd name="connsiteY663" fmla="*/ 2482709 h 2801577"/>
                <a:gd name="connsiteX664" fmla="*/ 8680598 w 10032639"/>
                <a:gd name="connsiteY664" fmla="*/ 2474066 h 2801577"/>
                <a:gd name="connsiteX665" fmla="*/ 8696081 w 10032639"/>
                <a:gd name="connsiteY665" fmla="*/ 2461823 h 2801577"/>
                <a:gd name="connsiteX666" fmla="*/ 8711563 w 10032639"/>
                <a:gd name="connsiteY666" fmla="*/ 2448139 h 2801577"/>
                <a:gd name="connsiteX667" fmla="*/ 8725606 w 10032639"/>
                <a:gd name="connsiteY667" fmla="*/ 2432654 h 2801577"/>
                <a:gd name="connsiteX668" fmla="*/ 8728846 w 10032639"/>
                <a:gd name="connsiteY668" fmla="*/ 2429053 h 2801577"/>
                <a:gd name="connsiteX669" fmla="*/ 8732447 w 10032639"/>
                <a:gd name="connsiteY669" fmla="*/ 2427613 h 2801577"/>
                <a:gd name="connsiteX670" fmla="*/ 8747930 w 10032639"/>
                <a:gd name="connsiteY670" fmla="*/ 2422211 h 2801577"/>
                <a:gd name="connsiteX671" fmla="*/ 8763413 w 10032639"/>
                <a:gd name="connsiteY671" fmla="*/ 2417170 h 2801577"/>
                <a:gd name="connsiteX672" fmla="*/ 8775655 w 10032639"/>
                <a:gd name="connsiteY672" fmla="*/ 2409968 h 2801577"/>
                <a:gd name="connsiteX673" fmla="*/ 8777455 w 10032639"/>
                <a:gd name="connsiteY673" fmla="*/ 2403126 h 2801577"/>
                <a:gd name="connsiteX674" fmla="*/ 8780696 w 10032639"/>
                <a:gd name="connsiteY674" fmla="*/ 2396284 h 2801577"/>
                <a:gd name="connsiteX675" fmla="*/ 8786097 w 10032639"/>
                <a:gd name="connsiteY675" fmla="*/ 2389082 h 2801577"/>
                <a:gd name="connsiteX676" fmla="*/ 8791137 w 10032639"/>
                <a:gd name="connsiteY676" fmla="*/ 2382240 h 2801577"/>
                <a:gd name="connsiteX677" fmla="*/ 8796539 w 10032639"/>
                <a:gd name="connsiteY677" fmla="*/ 2377198 h 2801577"/>
                <a:gd name="connsiteX678" fmla="*/ 8803380 w 10032639"/>
                <a:gd name="connsiteY678" fmla="*/ 2373597 h 2801577"/>
                <a:gd name="connsiteX679" fmla="*/ 8810221 w 10032639"/>
                <a:gd name="connsiteY679" fmla="*/ 2369996 h 2801577"/>
                <a:gd name="connsiteX680" fmla="*/ 8817422 w 10032639"/>
                <a:gd name="connsiteY680" fmla="*/ 2368556 h 2801577"/>
                <a:gd name="connsiteX681" fmla="*/ 8827864 w 10032639"/>
                <a:gd name="connsiteY681" fmla="*/ 2369996 h 2801577"/>
                <a:gd name="connsiteX682" fmla="*/ 8837946 w 10032639"/>
                <a:gd name="connsiteY682" fmla="*/ 2359553 h 2801577"/>
                <a:gd name="connsiteX683" fmla="*/ 8848388 w 10032639"/>
                <a:gd name="connsiteY683" fmla="*/ 2347670 h 2801577"/>
                <a:gd name="connsiteX684" fmla="*/ 8857029 w 10032639"/>
                <a:gd name="connsiteY684" fmla="*/ 2342629 h 2801577"/>
                <a:gd name="connsiteX685" fmla="*/ 8863871 w 10032639"/>
                <a:gd name="connsiteY685" fmla="*/ 2337227 h 2801577"/>
                <a:gd name="connsiteX686" fmla="*/ 8872512 w 10032639"/>
                <a:gd name="connsiteY686" fmla="*/ 2333986 h 2801577"/>
                <a:gd name="connsiteX687" fmla="*/ 8881153 w 10032639"/>
                <a:gd name="connsiteY687" fmla="*/ 2333986 h 2801577"/>
                <a:gd name="connsiteX688" fmla="*/ 8886555 w 10032639"/>
                <a:gd name="connsiteY688" fmla="*/ 2323543 h 2801577"/>
                <a:gd name="connsiteX689" fmla="*/ 8891595 w 10032639"/>
                <a:gd name="connsiteY689" fmla="*/ 2316701 h 2801577"/>
                <a:gd name="connsiteX690" fmla="*/ 8895196 w 10032639"/>
                <a:gd name="connsiteY690" fmla="*/ 2311300 h 2801577"/>
                <a:gd name="connsiteX691" fmla="*/ 8903838 w 10032639"/>
                <a:gd name="connsiteY691" fmla="*/ 2300857 h 2801577"/>
                <a:gd name="connsiteX692" fmla="*/ 6280402 w 10032639"/>
                <a:gd name="connsiteY692" fmla="*/ 2264912 h 2801577"/>
                <a:gd name="connsiteX693" fmla="*/ 6280402 w 10032639"/>
                <a:gd name="connsiteY693" fmla="*/ 2266712 h 2801577"/>
                <a:gd name="connsiteX694" fmla="*/ 6282202 w 10032639"/>
                <a:gd name="connsiteY694" fmla="*/ 2264912 h 2801577"/>
                <a:gd name="connsiteX695" fmla="*/ 1770554 w 10032639"/>
                <a:gd name="connsiteY695" fmla="*/ 2256096 h 2801577"/>
                <a:gd name="connsiteX696" fmla="*/ 1744639 w 10032639"/>
                <a:gd name="connsiteY696" fmla="*/ 2264737 h 2801577"/>
                <a:gd name="connsiteX697" fmla="*/ 1671931 w 10032639"/>
                <a:gd name="connsiteY697" fmla="*/ 2296062 h 2801577"/>
                <a:gd name="connsiteX698" fmla="*/ 1631977 w 10032639"/>
                <a:gd name="connsiteY698" fmla="*/ 2313344 h 2801577"/>
                <a:gd name="connsiteX699" fmla="*/ 1593823 w 10032639"/>
                <a:gd name="connsiteY699" fmla="*/ 2332427 h 2801577"/>
                <a:gd name="connsiteX700" fmla="*/ 1595623 w 10032639"/>
                <a:gd name="connsiteY700" fmla="*/ 2351150 h 2801577"/>
                <a:gd name="connsiteX701" fmla="*/ 1601022 w 10032639"/>
                <a:gd name="connsiteY701" fmla="*/ 2363392 h 2801577"/>
                <a:gd name="connsiteX702" fmla="*/ 1623338 w 10032639"/>
                <a:gd name="connsiteY702" fmla="*/ 2352950 h 2801577"/>
                <a:gd name="connsiteX703" fmla="*/ 1646014 w 10032639"/>
                <a:gd name="connsiteY703" fmla="*/ 2339268 h 2801577"/>
                <a:gd name="connsiteX704" fmla="*/ 1652854 w 10032639"/>
                <a:gd name="connsiteY704" fmla="*/ 2334228 h 2801577"/>
                <a:gd name="connsiteX705" fmla="*/ 1659692 w 10032639"/>
                <a:gd name="connsiteY705" fmla="*/ 2330627 h 2801577"/>
                <a:gd name="connsiteX706" fmla="*/ 1666891 w 10032639"/>
                <a:gd name="connsiteY706" fmla="*/ 2327026 h 2801577"/>
                <a:gd name="connsiteX707" fmla="*/ 1675530 w 10032639"/>
                <a:gd name="connsiteY707" fmla="*/ 2327026 h 2801577"/>
                <a:gd name="connsiteX708" fmla="*/ 1675530 w 10032639"/>
                <a:gd name="connsiteY708" fmla="*/ 2321986 h 2801577"/>
                <a:gd name="connsiteX709" fmla="*/ 1680569 w 10032639"/>
                <a:gd name="connsiteY709" fmla="*/ 2316945 h 2801577"/>
                <a:gd name="connsiteX710" fmla="*/ 1685968 w 10032639"/>
                <a:gd name="connsiteY710" fmla="*/ 2311544 h 2801577"/>
                <a:gd name="connsiteX711" fmla="*/ 1692807 w 10032639"/>
                <a:gd name="connsiteY711" fmla="*/ 2309744 h 2801577"/>
                <a:gd name="connsiteX712" fmla="*/ 1701446 w 10032639"/>
                <a:gd name="connsiteY712" fmla="*/ 2308304 h 2801577"/>
                <a:gd name="connsiteX713" fmla="*/ 1713324 w 10032639"/>
                <a:gd name="connsiteY713" fmla="*/ 2309744 h 2801577"/>
                <a:gd name="connsiteX714" fmla="*/ 1723762 w 10032639"/>
                <a:gd name="connsiteY714" fmla="*/ 2309744 h 2801577"/>
                <a:gd name="connsiteX715" fmla="*/ 1732401 w 10032639"/>
                <a:gd name="connsiteY715" fmla="*/ 2306503 h 2801577"/>
                <a:gd name="connsiteX716" fmla="*/ 1742839 w 10032639"/>
                <a:gd name="connsiteY716" fmla="*/ 2301103 h 2801577"/>
                <a:gd name="connsiteX717" fmla="*/ 1747878 w 10032639"/>
                <a:gd name="connsiteY717" fmla="*/ 2294262 h 2801577"/>
                <a:gd name="connsiteX718" fmla="*/ 1755077 w 10032639"/>
                <a:gd name="connsiteY718" fmla="*/ 2291021 h 2801577"/>
                <a:gd name="connsiteX719" fmla="*/ 1770554 w 10032639"/>
                <a:gd name="connsiteY719" fmla="*/ 2282020 h 2801577"/>
                <a:gd name="connsiteX720" fmla="*/ 1770554 w 10032639"/>
                <a:gd name="connsiteY720" fmla="*/ 2273378 h 2801577"/>
                <a:gd name="connsiteX721" fmla="*/ 1586984 w 10032639"/>
                <a:gd name="connsiteY721" fmla="*/ 2252855 h 2801577"/>
                <a:gd name="connsiteX722" fmla="*/ 1575106 w 10032639"/>
                <a:gd name="connsiteY722" fmla="*/ 2261497 h 2801577"/>
                <a:gd name="connsiteX723" fmla="*/ 1562868 w 10032639"/>
                <a:gd name="connsiteY723" fmla="*/ 2270138 h 2801577"/>
                <a:gd name="connsiteX724" fmla="*/ 1568267 w 10032639"/>
                <a:gd name="connsiteY724" fmla="*/ 2268338 h 2801577"/>
                <a:gd name="connsiteX725" fmla="*/ 1578346 w 10032639"/>
                <a:gd name="connsiteY725" fmla="*/ 2261497 h 2801577"/>
                <a:gd name="connsiteX726" fmla="*/ 1616499 w 10032639"/>
                <a:gd name="connsiteY726" fmla="*/ 2238813 h 2801577"/>
                <a:gd name="connsiteX727" fmla="*/ 1606061 w 10032639"/>
                <a:gd name="connsiteY727" fmla="*/ 2243854 h 2801577"/>
                <a:gd name="connsiteX728" fmla="*/ 1611100 w 10032639"/>
                <a:gd name="connsiteY728" fmla="*/ 2245654 h 2801577"/>
                <a:gd name="connsiteX729" fmla="*/ 8514248 w 10032639"/>
                <a:gd name="connsiteY729" fmla="*/ 2238559 h 2801577"/>
                <a:gd name="connsiteX730" fmla="*/ 8507407 w 10032639"/>
                <a:gd name="connsiteY730" fmla="*/ 2240359 h 2801577"/>
                <a:gd name="connsiteX731" fmla="*/ 8496965 w 10032639"/>
                <a:gd name="connsiteY731" fmla="*/ 2247201 h 2801577"/>
                <a:gd name="connsiteX732" fmla="*/ 8488323 w 10032639"/>
                <a:gd name="connsiteY732" fmla="*/ 2254043 h 2801577"/>
                <a:gd name="connsiteX733" fmla="*/ 8445116 w 10032639"/>
                <a:gd name="connsiteY733" fmla="*/ 2285372 h 2801577"/>
                <a:gd name="connsiteX734" fmla="*/ 8410550 w 10032639"/>
                <a:gd name="connsiteY734" fmla="*/ 2313100 h 2801577"/>
                <a:gd name="connsiteX735" fmla="*/ 8387866 w 10032639"/>
                <a:gd name="connsiteY735" fmla="*/ 2332186 h 2801577"/>
                <a:gd name="connsiteX736" fmla="*/ 8379224 w 10032639"/>
                <a:gd name="connsiteY736" fmla="*/ 2340828 h 2801577"/>
                <a:gd name="connsiteX737" fmla="*/ 8400108 w 10032639"/>
                <a:gd name="connsiteY737" fmla="*/ 2326784 h 2801577"/>
                <a:gd name="connsiteX738" fmla="*/ 8437915 w 10032639"/>
                <a:gd name="connsiteY738" fmla="*/ 2295815 h 2801577"/>
                <a:gd name="connsiteX739" fmla="*/ 8477882 w 10032639"/>
                <a:gd name="connsiteY739" fmla="*/ 2262686 h 2801577"/>
                <a:gd name="connsiteX740" fmla="*/ 8481122 w 10032639"/>
                <a:gd name="connsiteY740" fmla="*/ 2261245 h 2801577"/>
                <a:gd name="connsiteX741" fmla="*/ 8495165 w 10032639"/>
                <a:gd name="connsiteY741" fmla="*/ 2252603 h 2801577"/>
                <a:gd name="connsiteX742" fmla="*/ 8510647 w 10032639"/>
                <a:gd name="connsiteY742" fmla="*/ 2242160 h 2801577"/>
                <a:gd name="connsiteX743" fmla="*/ 8512448 w 10032639"/>
                <a:gd name="connsiteY743" fmla="*/ 2240359 h 2801577"/>
                <a:gd name="connsiteX744" fmla="*/ 4434611 w 10032639"/>
                <a:gd name="connsiteY744" fmla="*/ 2227119 h 2801577"/>
                <a:gd name="connsiteX745" fmla="*/ 4434611 w 10032639"/>
                <a:gd name="connsiteY745" fmla="*/ 2242598 h 2801577"/>
                <a:gd name="connsiteX746" fmla="*/ 4441811 w 10032639"/>
                <a:gd name="connsiteY746" fmla="*/ 2241158 h 2801577"/>
                <a:gd name="connsiteX747" fmla="*/ 4440011 w 10032639"/>
                <a:gd name="connsiteY747" fmla="*/ 2235759 h 2801577"/>
                <a:gd name="connsiteX748" fmla="*/ 4436411 w 10032639"/>
                <a:gd name="connsiteY748" fmla="*/ 2230719 h 2801577"/>
                <a:gd name="connsiteX749" fmla="*/ 1678769 w 10032639"/>
                <a:gd name="connsiteY749" fmla="*/ 2221531 h 2801577"/>
                <a:gd name="connsiteX750" fmla="*/ 1654653 w 10032639"/>
                <a:gd name="connsiteY750" fmla="*/ 2228372 h 2801577"/>
                <a:gd name="connsiteX751" fmla="*/ 1628737 w 10032639"/>
                <a:gd name="connsiteY751" fmla="*/ 2235213 h 2801577"/>
                <a:gd name="connsiteX752" fmla="*/ 1630177 w 10032639"/>
                <a:gd name="connsiteY752" fmla="*/ 2235213 h 2801577"/>
                <a:gd name="connsiteX753" fmla="*/ 1640615 w 10032639"/>
                <a:gd name="connsiteY753" fmla="*/ 2237013 h 2801577"/>
                <a:gd name="connsiteX754" fmla="*/ 1647814 w 10032639"/>
                <a:gd name="connsiteY754" fmla="*/ 2238813 h 2801577"/>
                <a:gd name="connsiteX755" fmla="*/ 1652854 w 10032639"/>
                <a:gd name="connsiteY755" fmla="*/ 2237013 h 2801577"/>
                <a:gd name="connsiteX756" fmla="*/ 1663292 w 10032639"/>
                <a:gd name="connsiteY756" fmla="*/ 2231972 h 2801577"/>
                <a:gd name="connsiteX757" fmla="*/ 8096934 w 10032639"/>
                <a:gd name="connsiteY757" fmla="*/ 2217673 h 2801577"/>
                <a:gd name="connsiteX758" fmla="*/ 8083251 w 10032639"/>
                <a:gd name="connsiteY758" fmla="*/ 2228116 h 2801577"/>
                <a:gd name="connsiteX759" fmla="*/ 8067409 w 10032639"/>
                <a:gd name="connsiteY759" fmla="*/ 2236758 h 2801577"/>
                <a:gd name="connsiteX760" fmla="*/ 8038243 w 10032639"/>
                <a:gd name="connsiteY760" fmla="*/ 2259445 h 2801577"/>
                <a:gd name="connsiteX761" fmla="*/ 8003677 w 10032639"/>
                <a:gd name="connsiteY761" fmla="*/ 2281771 h 2801577"/>
                <a:gd name="connsiteX762" fmla="*/ 7995036 w 10032639"/>
                <a:gd name="connsiteY762" fmla="*/ 2288973 h 2801577"/>
                <a:gd name="connsiteX763" fmla="*/ 7986394 w 10032639"/>
                <a:gd name="connsiteY763" fmla="*/ 2297616 h 2801577"/>
                <a:gd name="connsiteX764" fmla="*/ 7980993 w 10032639"/>
                <a:gd name="connsiteY764" fmla="*/ 2304458 h 2801577"/>
                <a:gd name="connsiteX765" fmla="*/ 7977753 w 10032639"/>
                <a:gd name="connsiteY765" fmla="*/ 2313100 h 2801577"/>
                <a:gd name="connsiteX766" fmla="*/ 7982794 w 10032639"/>
                <a:gd name="connsiteY766" fmla="*/ 2309499 h 2801577"/>
                <a:gd name="connsiteX767" fmla="*/ 7988195 w 10032639"/>
                <a:gd name="connsiteY767" fmla="*/ 2306258 h 2801577"/>
                <a:gd name="connsiteX768" fmla="*/ 8005118 w 10032639"/>
                <a:gd name="connsiteY768" fmla="*/ 2288973 h 2801577"/>
                <a:gd name="connsiteX769" fmla="*/ 8020960 w 10032639"/>
                <a:gd name="connsiteY769" fmla="*/ 2276730 h 2801577"/>
                <a:gd name="connsiteX770" fmla="*/ 8038243 w 10032639"/>
                <a:gd name="connsiteY770" fmla="*/ 2266287 h 2801577"/>
                <a:gd name="connsiteX771" fmla="*/ 8055527 w 10032639"/>
                <a:gd name="connsiteY771" fmla="*/ 2254043 h 2801577"/>
                <a:gd name="connsiteX772" fmla="*/ 8071009 w 10032639"/>
                <a:gd name="connsiteY772" fmla="*/ 2245401 h 2801577"/>
                <a:gd name="connsiteX773" fmla="*/ 8083251 w 10032639"/>
                <a:gd name="connsiteY773" fmla="*/ 2233157 h 2801577"/>
                <a:gd name="connsiteX774" fmla="*/ 3534271 w 10032639"/>
                <a:gd name="connsiteY774" fmla="*/ 2195607 h 2801577"/>
                <a:gd name="connsiteX775" fmla="*/ 3456163 w 10032639"/>
                <a:gd name="connsiteY775" fmla="*/ 2223331 h 2801577"/>
                <a:gd name="connsiteX776" fmla="*/ 3382015 w 10032639"/>
                <a:gd name="connsiteY776" fmla="*/ 2249255 h 2801577"/>
                <a:gd name="connsiteX777" fmla="*/ 3241638 w 10032639"/>
                <a:gd name="connsiteY777" fmla="*/ 2296062 h 2801577"/>
                <a:gd name="connsiteX778" fmla="*/ 3200245 w 10032639"/>
                <a:gd name="connsiteY778" fmla="*/ 2309744 h 2801577"/>
                <a:gd name="connsiteX779" fmla="*/ 3208883 w 10032639"/>
                <a:gd name="connsiteY779" fmla="*/ 2311544 h 2801577"/>
                <a:gd name="connsiteX780" fmla="*/ 3214282 w 10032639"/>
                <a:gd name="connsiteY780" fmla="*/ 2316945 h 2801577"/>
                <a:gd name="connsiteX781" fmla="*/ 3221121 w 10032639"/>
                <a:gd name="connsiteY781" fmla="*/ 2318385 h 2801577"/>
                <a:gd name="connsiteX782" fmla="*/ 3226160 w 10032639"/>
                <a:gd name="connsiteY782" fmla="*/ 2313344 h 2801577"/>
                <a:gd name="connsiteX783" fmla="*/ 3234799 w 10032639"/>
                <a:gd name="connsiteY783" fmla="*/ 2304703 h 2801577"/>
                <a:gd name="connsiteX784" fmla="*/ 3240198 w 10032639"/>
                <a:gd name="connsiteY784" fmla="*/ 2302903 h 2801577"/>
                <a:gd name="connsiteX785" fmla="*/ 3247037 w 10032639"/>
                <a:gd name="connsiteY785" fmla="*/ 2301103 h 2801577"/>
                <a:gd name="connsiteX786" fmla="*/ 3279792 w 10032639"/>
                <a:gd name="connsiteY786" fmla="*/ 2294262 h 2801577"/>
                <a:gd name="connsiteX787" fmla="*/ 3312547 w 10032639"/>
                <a:gd name="connsiteY787" fmla="*/ 2283820 h 2801577"/>
                <a:gd name="connsiteX788" fmla="*/ 3349261 w 10032639"/>
                <a:gd name="connsiteY788" fmla="*/ 2271938 h 2801577"/>
                <a:gd name="connsiteX789" fmla="*/ 3387055 w 10032639"/>
                <a:gd name="connsiteY789" fmla="*/ 2256096 h 2801577"/>
                <a:gd name="connsiteX790" fmla="*/ 3427008 w 10032639"/>
                <a:gd name="connsiteY790" fmla="*/ 2240614 h 2801577"/>
                <a:gd name="connsiteX791" fmla="*/ 3463362 w 10032639"/>
                <a:gd name="connsiteY791" fmla="*/ 2226571 h 2801577"/>
                <a:gd name="connsiteX792" fmla="*/ 3499716 w 10032639"/>
                <a:gd name="connsiteY792" fmla="*/ 2214690 h 2801577"/>
                <a:gd name="connsiteX793" fmla="*/ 3534271 w 10032639"/>
                <a:gd name="connsiteY793" fmla="*/ 2206048 h 2801577"/>
                <a:gd name="connsiteX794" fmla="*/ 825707 w 10032639"/>
                <a:gd name="connsiteY794" fmla="*/ 2178324 h 2801577"/>
                <a:gd name="connsiteX795" fmla="*/ 730322 w 10032639"/>
                <a:gd name="connsiteY795" fmla="*/ 2221531 h 2801577"/>
                <a:gd name="connsiteX796" fmla="*/ 638537 w 10032639"/>
                <a:gd name="connsiteY796" fmla="*/ 2264737 h 2801577"/>
                <a:gd name="connsiteX797" fmla="*/ 501759 w 10032639"/>
                <a:gd name="connsiteY797" fmla="*/ 2325586 h 2801577"/>
                <a:gd name="connsiteX798" fmla="*/ 339065 w 10032639"/>
                <a:gd name="connsiteY798" fmla="*/ 2405158 h 2801577"/>
                <a:gd name="connsiteX799" fmla="*/ 183570 w 10032639"/>
                <a:gd name="connsiteY799" fmla="*/ 2481129 h 2801577"/>
                <a:gd name="connsiteX800" fmla="*/ 183570 w 10032639"/>
                <a:gd name="connsiteY800" fmla="*/ 2491571 h 2801577"/>
                <a:gd name="connsiteX801" fmla="*/ 179971 w 10032639"/>
                <a:gd name="connsiteY801" fmla="*/ 2500212 h 2801577"/>
                <a:gd name="connsiteX802" fmla="*/ 186809 w 10032639"/>
                <a:gd name="connsiteY802" fmla="*/ 2496612 h 2801577"/>
                <a:gd name="connsiteX803" fmla="*/ 205886 w 10032639"/>
                <a:gd name="connsiteY803" fmla="*/ 2487970 h 2801577"/>
                <a:gd name="connsiteX804" fmla="*/ 226763 w 10032639"/>
                <a:gd name="connsiteY804" fmla="*/ 2477889 h 2801577"/>
                <a:gd name="connsiteX805" fmla="*/ 245840 w 10032639"/>
                <a:gd name="connsiteY805" fmla="*/ 2465647 h 2801577"/>
                <a:gd name="connsiteX806" fmla="*/ 264917 w 10032639"/>
                <a:gd name="connsiteY806" fmla="*/ 2453765 h 2801577"/>
                <a:gd name="connsiteX807" fmla="*/ 269956 w 10032639"/>
                <a:gd name="connsiteY807" fmla="*/ 2450165 h 2801577"/>
                <a:gd name="connsiteX808" fmla="*/ 276795 w 10032639"/>
                <a:gd name="connsiteY808" fmla="*/ 2450165 h 2801577"/>
                <a:gd name="connsiteX809" fmla="*/ 289033 w 10032639"/>
                <a:gd name="connsiteY809" fmla="*/ 2451965 h 2801577"/>
                <a:gd name="connsiteX810" fmla="*/ 299471 w 10032639"/>
                <a:gd name="connsiteY810" fmla="*/ 2451965 h 2801577"/>
                <a:gd name="connsiteX811" fmla="*/ 309910 w 10032639"/>
                <a:gd name="connsiteY811" fmla="*/ 2448365 h 2801577"/>
                <a:gd name="connsiteX812" fmla="*/ 321788 w 10032639"/>
                <a:gd name="connsiteY812" fmla="*/ 2443324 h 2801577"/>
                <a:gd name="connsiteX813" fmla="*/ 332226 w 10032639"/>
                <a:gd name="connsiteY813" fmla="*/ 2439723 h 2801577"/>
                <a:gd name="connsiteX814" fmla="*/ 344464 w 10032639"/>
                <a:gd name="connsiteY814" fmla="*/ 2436483 h 2801577"/>
                <a:gd name="connsiteX815" fmla="*/ 354543 w 10032639"/>
                <a:gd name="connsiteY815" fmla="*/ 2429282 h 2801577"/>
                <a:gd name="connsiteX816" fmla="*/ 364981 w 10032639"/>
                <a:gd name="connsiteY816" fmla="*/ 2422441 h 2801577"/>
                <a:gd name="connsiteX817" fmla="*/ 389457 w 10032639"/>
                <a:gd name="connsiteY817" fmla="*/ 2406958 h 2801577"/>
                <a:gd name="connsiteX818" fmla="*/ 410334 w 10032639"/>
                <a:gd name="connsiteY818" fmla="*/ 2392916 h 2801577"/>
                <a:gd name="connsiteX819" fmla="*/ 420772 w 10032639"/>
                <a:gd name="connsiteY819" fmla="*/ 2387876 h 2801577"/>
                <a:gd name="connsiteX820" fmla="*/ 432650 w 10032639"/>
                <a:gd name="connsiteY820" fmla="*/ 2382475 h 2801577"/>
                <a:gd name="connsiteX821" fmla="*/ 455326 w 10032639"/>
                <a:gd name="connsiteY821" fmla="*/ 2377434 h 2801577"/>
                <a:gd name="connsiteX822" fmla="*/ 418972 w 10032639"/>
                <a:gd name="connsiteY822" fmla="*/ 2377434 h 2801577"/>
                <a:gd name="connsiteX823" fmla="*/ 519036 w 10032639"/>
                <a:gd name="connsiteY823" fmla="*/ 2342869 h 2801577"/>
                <a:gd name="connsiteX824" fmla="*/ 526235 w 10032639"/>
                <a:gd name="connsiteY824" fmla="*/ 2337468 h 2801577"/>
                <a:gd name="connsiteX825" fmla="*/ 534873 w 10032639"/>
                <a:gd name="connsiteY825" fmla="*/ 2335668 h 2801577"/>
                <a:gd name="connsiteX826" fmla="*/ 545312 w 10032639"/>
                <a:gd name="connsiteY826" fmla="*/ 2335668 h 2801577"/>
                <a:gd name="connsiteX827" fmla="*/ 555750 w 10032639"/>
                <a:gd name="connsiteY827" fmla="*/ 2332427 h 2801577"/>
                <a:gd name="connsiteX828" fmla="*/ 564389 w 10032639"/>
                <a:gd name="connsiteY828" fmla="*/ 2328827 h 2801577"/>
                <a:gd name="connsiteX829" fmla="*/ 567628 w 10032639"/>
                <a:gd name="connsiteY829" fmla="*/ 2327026 h 2801577"/>
                <a:gd name="connsiteX830" fmla="*/ 571228 w 10032639"/>
                <a:gd name="connsiteY830" fmla="*/ 2323786 h 2801577"/>
                <a:gd name="connsiteX831" fmla="*/ 574827 w 10032639"/>
                <a:gd name="connsiteY831" fmla="*/ 2318385 h 2801577"/>
                <a:gd name="connsiteX832" fmla="*/ 579866 w 10032639"/>
                <a:gd name="connsiteY832" fmla="*/ 2313344 h 2801577"/>
                <a:gd name="connsiteX833" fmla="*/ 592104 w 10032639"/>
                <a:gd name="connsiteY833" fmla="*/ 2308304 h 2801577"/>
                <a:gd name="connsiteX834" fmla="*/ 603982 w 10032639"/>
                <a:gd name="connsiteY834" fmla="*/ 2304703 h 2801577"/>
                <a:gd name="connsiteX835" fmla="*/ 619460 w 10032639"/>
                <a:gd name="connsiteY835" fmla="*/ 2306503 h 2801577"/>
                <a:gd name="connsiteX836" fmla="*/ 621260 w 10032639"/>
                <a:gd name="connsiteY836" fmla="*/ 2296062 h 2801577"/>
                <a:gd name="connsiteX837" fmla="*/ 626299 w 10032639"/>
                <a:gd name="connsiteY837" fmla="*/ 2291021 h 2801577"/>
                <a:gd name="connsiteX838" fmla="*/ 631698 w 10032639"/>
                <a:gd name="connsiteY838" fmla="*/ 2287421 h 2801577"/>
                <a:gd name="connsiteX839" fmla="*/ 638537 w 10032639"/>
                <a:gd name="connsiteY839" fmla="*/ 2285620 h 2801577"/>
                <a:gd name="connsiteX840" fmla="*/ 647175 w 10032639"/>
                <a:gd name="connsiteY840" fmla="*/ 2285620 h 2801577"/>
                <a:gd name="connsiteX841" fmla="*/ 674891 w 10032639"/>
                <a:gd name="connsiteY841" fmla="*/ 2276979 h 2801577"/>
                <a:gd name="connsiteX842" fmla="*/ 701167 w 10032639"/>
                <a:gd name="connsiteY842" fmla="*/ 2266537 h 2801577"/>
                <a:gd name="connsiteX843" fmla="*/ 719884 w 10032639"/>
                <a:gd name="connsiteY843" fmla="*/ 2256096 h 2801577"/>
                <a:gd name="connsiteX844" fmla="*/ 733921 w 10032639"/>
                <a:gd name="connsiteY844" fmla="*/ 2243854 h 2801577"/>
                <a:gd name="connsiteX845" fmla="*/ 749399 w 10032639"/>
                <a:gd name="connsiteY845" fmla="*/ 2231972 h 2801577"/>
                <a:gd name="connsiteX846" fmla="*/ 769916 w 10032639"/>
                <a:gd name="connsiteY846" fmla="*/ 2219730 h 2801577"/>
                <a:gd name="connsiteX847" fmla="*/ 794392 w 10032639"/>
                <a:gd name="connsiteY847" fmla="*/ 2207489 h 2801577"/>
                <a:gd name="connsiteX848" fmla="*/ 822107 w 10032639"/>
                <a:gd name="connsiteY848" fmla="*/ 2198847 h 2801577"/>
                <a:gd name="connsiteX849" fmla="*/ 823907 w 10032639"/>
                <a:gd name="connsiteY849" fmla="*/ 2188766 h 2801577"/>
                <a:gd name="connsiteX850" fmla="*/ 7364034 w 10032639"/>
                <a:gd name="connsiteY850" fmla="*/ 2174924 h 2801577"/>
                <a:gd name="connsiteX851" fmla="*/ 7336313 w 10032639"/>
                <a:gd name="connsiteY851" fmla="*/ 2192202 h 2801577"/>
                <a:gd name="connsiteX852" fmla="*/ 7339913 w 10032639"/>
                <a:gd name="connsiteY852" fmla="*/ 2190402 h 2801577"/>
                <a:gd name="connsiteX853" fmla="*/ 7353594 w 10032639"/>
                <a:gd name="connsiteY853" fmla="*/ 2183563 h 2801577"/>
                <a:gd name="connsiteX854" fmla="*/ 7358994 w 10032639"/>
                <a:gd name="connsiteY854" fmla="*/ 2180323 h 2801577"/>
                <a:gd name="connsiteX855" fmla="*/ 2964842 w 10032639"/>
                <a:gd name="connsiteY855" fmla="*/ 2171483 h 2801577"/>
                <a:gd name="connsiteX856" fmla="*/ 2963578 w 10032639"/>
                <a:gd name="connsiteY856" fmla="*/ 2172415 h 2801577"/>
                <a:gd name="connsiteX857" fmla="*/ 2921650 w 10032639"/>
                <a:gd name="connsiteY857" fmla="*/ 2185165 h 2801577"/>
                <a:gd name="connsiteX858" fmla="*/ 2921650 w 10032639"/>
                <a:gd name="connsiteY858" fmla="*/ 2197407 h 2801577"/>
                <a:gd name="connsiteX859" fmla="*/ 2930288 w 10032639"/>
                <a:gd name="connsiteY859" fmla="*/ 2197407 h 2801577"/>
                <a:gd name="connsiteX860" fmla="*/ 2935327 w 10032639"/>
                <a:gd name="connsiteY860" fmla="*/ 2195607 h 2801577"/>
                <a:gd name="connsiteX861" fmla="*/ 2943966 w 10032639"/>
                <a:gd name="connsiteY861" fmla="*/ 2188766 h 2801577"/>
                <a:gd name="connsiteX862" fmla="*/ 2954404 w 10032639"/>
                <a:gd name="connsiteY862" fmla="*/ 2180125 h 2801577"/>
                <a:gd name="connsiteX863" fmla="*/ 2958004 w 10032639"/>
                <a:gd name="connsiteY863" fmla="*/ 2176524 h 2801577"/>
                <a:gd name="connsiteX864" fmla="*/ 2963578 w 10032639"/>
                <a:gd name="connsiteY864" fmla="*/ 2172415 h 2801577"/>
                <a:gd name="connsiteX865" fmla="*/ 2966642 w 10032639"/>
                <a:gd name="connsiteY865" fmla="*/ 2171483 h 2801577"/>
                <a:gd name="connsiteX866" fmla="*/ 8455198 w 10032639"/>
                <a:gd name="connsiteY866" fmla="*/ 2171219 h 2801577"/>
                <a:gd name="connsiteX867" fmla="*/ 8323774 w 10032639"/>
                <a:gd name="connsiteY867" fmla="*/ 2264486 h 2801577"/>
                <a:gd name="connsiteX868" fmla="*/ 8310092 w 10032639"/>
                <a:gd name="connsiteY868" fmla="*/ 2274929 h 2801577"/>
                <a:gd name="connsiteX869" fmla="*/ 8228717 w 10032639"/>
                <a:gd name="connsiteY869" fmla="*/ 2335426 h 2801577"/>
                <a:gd name="connsiteX870" fmla="*/ 8157785 w 10032639"/>
                <a:gd name="connsiteY870" fmla="*/ 2392683 h 2801577"/>
                <a:gd name="connsiteX871" fmla="*/ 8147343 w 10032639"/>
                <a:gd name="connsiteY871" fmla="*/ 2401325 h 2801577"/>
                <a:gd name="connsiteX872" fmla="*/ 8135101 w 10032639"/>
                <a:gd name="connsiteY872" fmla="*/ 2409968 h 2801577"/>
                <a:gd name="connsiteX873" fmla="*/ 8107376 w 10032639"/>
                <a:gd name="connsiteY873" fmla="*/ 2427613 h 2801577"/>
                <a:gd name="connsiteX874" fmla="*/ 8104135 w 10032639"/>
                <a:gd name="connsiteY874" fmla="*/ 2430854 h 2801577"/>
                <a:gd name="connsiteX875" fmla="*/ 8100535 w 10032639"/>
                <a:gd name="connsiteY875" fmla="*/ 2434455 h 2801577"/>
                <a:gd name="connsiteX876" fmla="*/ 8096934 w 10032639"/>
                <a:gd name="connsiteY876" fmla="*/ 2439496 h 2801577"/>
                <a:gd name="connsiteX877" fmla="*/ 8095134 w 10032639"/>
                <a:gd name="connsiteY877" fmla="*/ 2446338 h 2801577"/>
                <a:gd name="connsiteX878" fmla="*/ 8124659 w 10032639"/>
                <a:gd name="connsiteY878" fmla="*/ 2424012 h 2801577"/>
                <a:gd name="connsiteX879" fmla="*/ 8150583 w 10032639"/>
                <a:gd name="connsiteY879" fmla="*/ 2406727 h 2801577"/>
                <a:gd name="connsiteX880" fmla="*/ 8178308 w 10032639"/>
                <a:gd name="connsiteY880" fmla="*/ 2387641 h 2801577"/>
                <a:gd name="connsiteX881" fmla="*/ 8214675 w 10032639"/>
                <a:gd name="connsiteY881" fmla="*/ 2358113 h 2801577"/>
                <a:gd name="connsiteX882" fmla="*/ 8251041 w 10032639"/>
                <a:gd name="connsiteY882" fmla="*/ 2328585 h 2801577"/>
                <a:gd name="connsiteX883" fmla="*/ 8289208 w 10032639"/>
                <a:gd name="connsiteY883" fmla="*/ 2299416 h 2801577"/>
                <a:gd name="connsiteX884" fmla="*/ 8327015 w 10032639"/>
                <a:gd name="connsiteY884" fmla="*/ 2273129 h 2801577"/>
                <a:gd name="connsiteX885" fmla="*/ 8393267 w 10032639"/>
                <a:gd name="connsiteY885" fmla="*/ 2224515 h 2801577"/>
                <a:gd name="connsiteX886" fmla="*/ 8456998 w 10032639"/>
                <a:gd name="connsiteY886" fmla="*/ 2176261 h 2801577"/>
                <a:gd name="connsiteX887" fmla="*/ 9279385 w 10032639"/>
                <a:gd name="connsiteY887" fmla="*/ 2164377 h 2801577"/>
                <a:gd name="connsiteX888" fmla="*/ 9284785 w 10032639"/>
                <a:gd name="connsiteY888" fmla="*/ 2171219 h 2801577"/>
                <a:gd name="connsiteX889" fmla="*/ 9288026 w 10032639"/>
                <a:gd name="connsiteY889" fmla="*/ 2167618 h 2801577"/>
                <a:gd name="connsiteX890" fmla="*/ 9282985 w 10032639"/>
                <a:gd name="connsiteY890" fmla="*/ 2164377 h 2801577"/>
                <a:gd name="connsiteX891" fmla="*/ 9042102 w 10032639"/>
                <a:gd name="connsiteY891" fmla="*/ 2160776 h 2801577"/>
                <a:gd name="connsiteX892" fmla="*/ 9021579 w 10032639"/>
                <a:gd name="connsiteY892" fmla="*/ 2178061 h 2801577"/>
                <a:gd name="connsiteX893" fmla="*/ 9021579 w 10032639"/>
                <a:gd name="connsiteY893" fmla="*/ 2200388 h 2801577"/>
                <a:gd name="connsiteX894" fmla="*/ 9017978 w 10032639"/>
                <a:gd name="connsiteY894" fmla="*/ 2202188 h 2801577"/>
                <a:gd name="connsiteX895" fmla="*/ 9019778 w 10032639"/>
                <a:gd name="connsiteY895" fmla="*/ 2207230 h 2801577"/>
                <a:gd name="connsiteX896" fmla="*/ 9033461 w 10032639"/>
                <a:gd name="connsiteY896" fmla="*/ 2193546 h 2801577"/>
                <a:gd name="connsiteX897" fmla="*/ 9037061 w 10032639"/>
                <a:gd name="connsiteY897" fmla="*/ 2191745 h 2801577"/>
                <a:gd name="connsiteX898" fmla="*/ 9051104 w 10032639"/>
                <a:gd name="connsiteY898" fmla="*/ 2184903 h 2801577"/>
                <a:gd name="connsiteX899" fmla="*/ 9045703 w 10032639"/>
                <a:gd name="connsiteY899" fmla="*/ 2179862 h 2801577"/>
                <a:gd name="connsiteX900" fmla="*/ 9043903 w 10032639"/>
                <a:gd name="connsiteY900" fmla="*/ 2174460 h 2801577"/>
                <a:gd name="connsiteX901" fmla="*/ 9042102 w 10032639"/>
                <a:gd name="connsiteY901" fmla="*/ 2167618 h 2801577"/>
                <a:gd name="connsiteX902" fmla="*/ 439489 w 10032639"/>
                <a:gd name="connsiteY902" fmla="*/ 2154201 h 2801577"/>
                <a:gd name="connsiteX903" fmla="*/ 429410 w 10032639"/>
                <a:gd name="connsiteY903" fmla="*/ 2162842 h 2801577"/>
                <a:gd name="connsiteX904" fmla="*/ 422280 w 10032639"/>
                <a:gd name="connsiteY904" fmla="*/ 2171460 h 2801577"/>
                <a:gd name="connsiteX905" fmla="*/ 422212 w 10032639"/>
                <a:gd name="connsiteY905" fmla="*/ 2171483 h 2801577"/>
                <a:gd name="connsiteX906" fmla="*/ 420772 w 10032639"/>
                <a:gd name="connsiteY906" fmla="*/ 2173284 h 2801577"/>
                <a:gd name="connsiteX907" fmla="*/ 422280 w 10032639"/>
                <a:gd name="connsiteY907" fmla="*/ 2171460 h 2801577"/>
                <a:gd name="connsiteX908" fmla="*/ 427611 w 10032639"/>
                <a:gd name="connsiteY908" fmla="*/ 2169683 h 2801577"/>
                <a:gd name="connsiteX909" fmla="*/ 432650 w 10032639"/>
                <a:gd name="connsiteY909" fmla="*/ 2166082 h 2801577"/>
                <a:gd name="connsiteX910" fmla="*/ 436249 w 10032639"/>
                <a:gd name="connsiteY910" fmla="*/ 2161042 h 2801577"/>
                <a:gd name="connsiteX911" fmla="*/ 3018474 w 10032639"/>
                <a:gd name="connsiteY911" fmla="*/ 2152400 h 2801577"/>
                <a:gd name="connsiteX912" fmla="*/ 3008035 w 10032639"/>
                <a:gd name="connsiteY912" fmla="*/ 2155641 h 2801577"/>
                <a:gd name="connsiteX913" fmla="*/ 3009835 w 10032639"/>
                <a:gd name="connsiteY913" fmla="*/ 2155641 h 2801577"/>
                <a:gd name="connsiteX914" fmla="*/ 3016674 w 10032639"/>
                <a:gd name="connsiteY914" fmla="*/ 2157441 h 2801577"/>
                <a:gd name="connsiteX915" fmla="*/ 1678769 w 10032639"/>
                <a:gd name="connsiteY915" fmla="*/ 2145559 h 2801577"/>
                <a:gd name="connsiteX916" fmla="*/ 1678769 w 10032639"/>
                <a:gd name="connsiteY916" fmla="*/ 2152400 h 2801577"/>
                <a:gd name="connsiteX917" fmla="*/ 1684168 w 10032639"/>
                <a:gd name="connsiteY917" fmla="*/ 2150600 h 2801577"/>
                <a:gd name="connsiteX918" fmla="*/ 1682369 w 10032639"/>
                <a:gd name="connsiteY918" fmla="*/ 2147000 h 2801577"/>
                <a:gd name="connsiteX919" fmla="*/ 9629367 w 10032639"/>
                <a:gd name="connsiteY919" fmla="*/ 2139891 h 2801577"/>
                <a:gd name="connsiteX920" fmla="*/ 9573917 w 10032639"/>
                <a:gd name="connsiteY920" fmla="*/ 2188504 h 2801577"/>
                <a:gd name="connsiteX921" fmla="*/ 9515227 w 10032639"/>
                <a:gd name="connsiteY921" fmla="*/ 2236758 h 2801577"/>
                <a:gd name="connsiteX922" fmla="*/ 9452575 w 10032639"/>
                <a:gd name="connsiteY922" fmla="*/ 2283572 h 2801577"/>
                <a:gd name="connsiteX923" fmla="*/ 9388844 w 10032639"/>
                <a:gd name="connsiteY923" fmla="*/ 2328585 h 2801577"/>
                <a:gd name="connsiteX924" fmla="*/ 9289827 w 10032639"/>
                <a:gd name="connsiteY924" fmla="*/ 2398084 h 2801577"/>
                <a:gd name="connsiteX925" fmla="*/ 9187568 w 10032639"/>
                <a:gd name="connsiteY925" fmla="*/ 2467224 h 2801577"/>
                <a:gd name="connsiteX926" fmla="*/ 9116996 w 10032639"/>
                <a:gd name="connsiteY926" fmla="*/ 2515478 h 2801577"/>
                <a:gd name="connsiteX927" fmla="*/ 9120236 w 10032639"/>
                <a:gd name="connsiteY927" fmla="*/ 2524481 h 2801577"/>
                <a:gd name="connsiteX928" fmla="*/ 9122037 w 10032639"/>
                <a:gd name="connsiteY928" fmla="*/ 2531323 h 2801577"/>
                <a:gd name="connsiteX929" fmla="*/ 9123837 w 10032639"/>
                <a:gd name="connsiteY929" fmla="*/ 2536364 h 2801577"/>
                <a:gd name="connsiteX930" fmla="*/ 9172085 w 10032639"/>
                <a:gd name="connsiteY930" fmla="*/ 2503595 h 2801577"/>
                <a:gd name="connsiteX931" fmla="*/ 9222494 w 10032639"/>
                <a:gd name="connsiteY931" fmla="*/ 2465424 h 2801577"/>
                <a:gd name="connsiteX932" fmla="*/ 9222494 w 10032639"/>
                <a:gd name="connsiteY932" fmla="*/ 2463623 h 2801577"/>
                <a:gd name="connsiteX933" fmla="*/ 9257061 w 10032639"/>
                <a:gd name="connsiteY933" fmla="*/ 2441297 h 2801577"/>
                <a:gd name="connsiteX934" fmla="*/ 9288026 w 10032639"/>
                <a:gd name="connsiteY934" fmla="*/ 2420411 h 2801577"/>
                <a:gd name="connsiteX935" fmla="*/ 9317551 w 10032639"/>
                <a:gd name="connsiteY935" fmla="*/ 2403126 h 2801577"/>
                <a:gd name="connsiteX936" fmla="*/ 9347077 w 10032639"/>
                <a:gd name="connsiteY936" fmla="*/ 2389082 h 2801577"/>
                <a:gd name="connsiteX937" fmla="*/ 9352117 w 10032639"/>
                <a:gd name="connsiteY937" fmla="*/ 2378639 h 2801577"/>
                <a:gd name="connsiteX938" fmla="*/ 9359319 w 10032639"/>
                <a:gd name="connsiteY938" fmla="*/ 2368556 h 2801577"/>
                <a:gd name="connsiteX939" fmla="*/ 9374802 w 10032639"/>
                <a:gd name="connsiteY939" fmla="*/ 2350911 h 2801577"/>
                <a:gd name="connsiteX940" fmla="*/ 9395685 w 10032639"/>
                <a:gd name="connsiteY940" fmla="*/ 2333986 h 2801577"/>
                <a:gd name="connsiteX941" fmla="*/ 9419810 w 10032639"/>
                <a:gd name="connsiteY941" fmla="*/ 2318142 h 2801577"/>
                <a:gd name="connsiteX942" fmla="*/ 9431692 w 10032639"/>
                <a:gd name="connsiteY942" fmla="*/ 2311300 h 2801577"/>
                <a:gd name="connsiteX943" fmla="*/ 9454376 w 10032639"/>
                <a:gd name="connsiteY943" fmla="*/ 2299416 h 2801577"/>
                <a:gd name="connsiteX944" fmla="*/ 9468058 w 10032639"/>
                <a:gd name="connsiteY944" fmla="*/ 2294015 h 2801577"/>
                <a:gd name="connsiteX945" fmla="*/ 9478500 w 10032639"/>
                <a:gd name="connsiteY945" fmla="*/ 2288973 h 2801577"/>
                <a:gd name="connsiteX946" fmla="*/ 9483901 w 10032639"/>
                <a:gd name="connsiteY946" fmla="*/ 2283572 h 2801577"/>
                <a:gd name="connsiteX947" fmla="*/ 9488942 w 10032639"/>
                <a:gd name="connsiteY947" fmla="*/ 2273129 h 2801577"/>
                <a:gd name="connsiteX948" fmla="*/ 9494343 w 10032639"/>
                <a:gd name="connsiteY948" fmla="*/ 2264486 h 2801577"/>
                <a:gd name="connsiteX949" fmla="*/ 9501184 w 10032639"/>
                <a:gd name="connsiteY949" fmla="*/ 2255844 h 2801577"/>
                <a:gd name="connsiteX950" fmla="*/ 9508025 w 10032639"/>
                <a:gd name="connsiteY950" fmla="*/ 2249002 h 2801577"/>
                <a:gd name="connsiteX951" fmla="*/ 9518467 w 10032639"/>
                <a:gd name="connsiteY951" fmla="*/ 2242160 h 2801577"/>
                <a:gd name="connsiteX952" fmla="*/ 9523868 w 10032639"/>
                <a:gd name="connsiteY952" fmla="*/ 2240359 h 2801577"/>
                <a:gd name="connsiteX953" fmla="*/ 9533950 w 10032639"/>
                <a:gd name="connsiteY953" fmla="*/ 2236758 h 2801577"/>
                <a:gd name="connsiteX954" fmla="*/ 9546192 w 10032639"/>
                <a:gd name="connsiteY954" fmla="*/ 2233157 h 2801577"/>
                <a:gd name="connsiteX955" fmla="*/ 9556634 w 10032639"/>
                <a:gd name="connsiteY955" fmla="*/ 2226315 h 2801577"/>
                <a:gd name="connsiteX956" fmla="*/ 9567076 w 10032639"/>
                <a:gd name="connsiteY956" fmla="*/ 2219473 h 2801577"/>
                <a:gd name="connsiteX957" fmla="*/ 9575717 w 10032639"/>
                <a:gd name="connsiteY957" fmla="*/ 2212631 h 2801577"/>
                <a:gd name="connsiteX958" fmla="*/ 9582559 w 10032639"/>
                <a:gd name="connsiteY958" fmla="*/ 2205789 h 2801577"/>
                <a:gd name="connsiteX959" fmla="*/ 9598041 w 10032639"/>
                <a:gd name="connsiteY959" fmla="*/ 2184903 h 2801577"/>
                <a:gd name="connsiteX960" fmla="*/ 9608483 w 10032639"/>
                <a:gd name="connsiteY960" fmla="*/ 2171219 h 2801577"/>
                <a:gd name="connsiteX961" fmla="*/ 9617125 w 10032639"/>
                <a:gd name="connsiteY961" fmla="*/ 2160776 h 2801577"/>
                <a:gd name="connsiteX962" fmla="*/ 9629367 w 10032639"/>
                <a:gd name="connsiteY962" fmla="*/ 2148533 h 2801577"/>
                <a:gd name="connsiteX963" fmla="*/ 4864108 w 10032639"/>
                <a:gd name="connsiteY963" fmla="*/ 2118046 h 2801577"/>
                <a:gd name="connsiteX964" fmla="*/ 4722262 w 10032639"/>
                <a:gd name="connsiteY964" fmla="*/ 2225320 h 2801577"/>
                <a:gd name="connsiteX965" fmla="*/ 4581857 w 10032639"/>
                <a:gd name="connsiteY965" fmla="*/ 2331153 h 2801577"/>
                <a:gd name="connsiteX966" fmla="*/ 4412290 w 10032639"/>
                <a:gd name="connsiteY966" fmla="*/ 2457504 h 2801577"/>
                <a:gd name="connsiteX967" fmla="*/ 4245963 w 10032639"/>
                <a:gd name="connsiteY967" fmla="*/ 2582056 h 2801577"/>
                <a:gd name="connsiteX968" fmla="*/ 4237323 w 10032639"/>
                <a:gd name="connsiteY968" fmla="*/ 2587456 h 2801577"/>
                <a:gd name="connsiteX969" fmla="*/ 4208162 w 10032639"/>
                <a:gd name="connsiteY969" fmla="*/ 2609774 h 2801577"/>
                <a:gd name="connsiteX970" fmla="*/ 4175041 w 10032639"/>
                <a:gd name="connsiteY970" fmla="*/ 2630293 h 2801577"/>
                <a:gd name="connsiteX971" fmla="*/ 4164600 w 10032639"/>
                <a:gd name="connsiteY971" fmla="*/ 2637493 h 2801577"/>
                <a:gd name="connsiteX972" fmla="*/ 4154161 w 10032639"/>
                <a:gd name="connsiteY972" fmla="*/ 2646132 h 2801577"/>
                <a:gd name="connsiteX973" fmla="*/ 4145520 w 10032639"/>
                <a:gd name="connsiteY973" fmla="*/ 2654772 h 2801577"/>
                <a:gd name="connsiteX974" fmla="*/ 4138680 w 10032639"/>
                <a:gd name="connsiteY974" fmla="*/ 2665211 h 2801577"/>
                <a:gd name="connsiteX975" fmla="*/ 4143720 w 10032639"/>
                <a:gd name="connsiteY975" fmla="*/ 2665211 h 2801577"/>
                <a:gd name="connsiteX976" fmla="*/ 4152361 w 10032639"/>
                <a:gd name="connsiteY976" fmla="*/ 2663411 h 2801577"/>
                <a:gd name="connsiteX977" fmla="*/ 4154161 w 10032639"/>
                <a:gd name="connsiteY977" fmla="*/ 2663411 h 2801577"/>
                <a:gd name="connsiteX978" fmla="*/ 4168200 w 10032639"/>
                <a:gd name="connsiteY978" fmla="*/ 2663411 h 2801577"/>
                <a:gd name="connsiteX979" fmla="*/ 4178641 w 10032639"/>
                <a:gd name="connsiteY979" fmla="*/ 2665211 h 2801577"/>
                <a:gd name="connsiteX980" fmla="*/ 4181881 w 10032639"/>
                <a:gd name="connsiteY980" fmla="*/ 2663411 h 2801577"/>
                <a:gd name="connsiteX981" fmla="*/ 4187281 w 10032639"/>
                <a:gd name="connsiteY981" fmla="*/ 2659811 h 2801577"/>
                <a:gd name="connsiteX982" fmla="*/ 4195921 w 10032639"/>
                <a:gd name="connsiteY982" fmla="*/ 2658371 h 2801577"/>
                <a:gd name="connsiteX983" fmla="*/ 4200962 w 10032639"/>
                <a:gd name="connsiteY983" fmla="*/ 2659811 h 2801577"/>
                <a:gd name="connsiteX984" fmla="*/ 4206362 w 10032639"/>
                <a:gd name="connsiteY984" fmla="*/ 2659811 h 2801577"/>
                <a:gd name="connsiteX985" fmla="*/ 4208162 w 10032639"/>
                <a:gd name="connsiteY985" fmla="*/ 2658371 h 2801577"/>
                <a:gd name="connsiteX986" fmla="*/ 4213202 w 10032639"/>
                <a:gd name="connsiteY986" fmla="*/ 2658371 h 2801577"/>
                <a:gd name="connsiteX987" fmla="*/ 4221842 w 10032639"/>
                <a:gd name="connsiteY987" fmla="*/ 2652972 h 2801577"/>
                <a:gd name="connsiteX988" fmla="*/ 4228683 w 10032639"/>
                <a:gd name="connsiteY988" fmla="*/ 2649732 h 2801577"/>
                <a:gd name="connsiteX989" fmla="*/ 4230483 w 10032639"/>
                <a:gd name="connsiteY989" fmla="*/ 2646132 h 2801577"/>
                <a:gd name="connsiteX990" fmla="*/ 4237323 w 10032639"/>
                <a:gd name="connsiteY990" fmla="*/ 2639293 h 2801577"/>
                <a:gd name="connsiteX991" fmla="*/ 4245963 w 10032639"/>
                <a:gd name="connsiteY991" fmla="*/ 2632093 h 2801577"/>
                <a:gd name="connsiteX992" fmla="*/ 4256404 w 10032639"/>
                <a:gd name="connsiteY992" fmla="*/ 2625253 h 2801577"/>
                <a:gd name="connsiteX993" fmla="*/ 4263244 w 10032639"/>
                <a:gd name="connsiteY993" fmla="*/ 2621654 h 2801577"/>
                <a:gd name="connsiteX994" fmla="*/ 4270084 w 10032639"/>
                <a:gd name="connsiteY994" fmla="*/ 2621654 h 2801577"/>
                <a:gd name="connsiteX995" fmla="*/ 4273684 w 10032639"/>
                <a:gd name="connsiteY995" fmla="*/ 2621654 h 2801577"/>
                <a:gd name="connsiteX996" fmla="*/ 4273684 w 10032639"/>
                <a:gd name="connsiteY996" fmla="*/ 2599335 h 2801577"/>
                <a:gd name="connsiteX997" fmla="*/ 4284125 w 10032639"/>
                <a:gd name="connsiteY997" fmla="*/ 2596095 h 2801577"/>
                <a:gd name="connsiteX998" fmla="*/ 4292765 w 10032639"/>
                <a:gd name="connsiteY998" fmla="*/ 2590696 h 2801577"/>
                <a:gd name="connsiteX999" fmla="*/ 4301406 w 10032639"/>
                <a:gd name="connsiteY999" fmla="*/ 2585656 h 2801577"/>
                <a:gd name="connsiteX1000" fmla="*/ 4311846 w 10032639"/>
                <a:gd name="connsiteY1000" fmla="*/ 2578817 h 2801577"/>
                <a:gd name="connsiteX1001" fmla="*/ 4315446 w 10032639"/>
                <a:gd name="connsiteY1001" fmla="*/ 2577017 h 2801577"/>
                <a:gd name="connsiteX1002" fmla="*/ 4320486 w 10032639"/>
                <a:gd name="connsiteY1002" fmla="*/ 2573417 h 2801577"/>
                <a:gd name="connsiteX1003" fmla="*/ 4325887 w 10032639"/>
                <a:gd name="connsiteY1003" fmla="*/ 2570177 h 2801577"/>
                <a:gd name="connsiteX1004" fmla="*/ 4330927 w 10032639"/>
                <a:gd name="connsiteY1004" fmla="*/ 2564777 h 2801577"/>
                <a:gd name="connsiteX1005" fmla="*/ 4335967 w 10032639"/>
                <a:gd name="connsiteY1005" fmla="*/ 2559738 h 2801577"/>
                <a:gd name="connsiteX1006" fmla="*/ 4355048 w 10032639"/>
                <a:gd name="connsiteY1006" fmla="*/ 2559738 h 2801577"/>
                <a:gd name="connsiteX1007" fmla="*/ 4358648 w 10032639"/>
                <a:gd name="connsiteY1007" fmla="*/ 2554338 h 2801577"/>
                <a:gd name="connsiteX1008" fmla="*/ 4362248 w 10032639"/>
                <a:gd name="connsiteY1008" fmla="*/ 2543899 h 2801577"/>
                <a:gd name="connsiteX1009" fmla="*/ 4365488 w 10032639"/>
                <a:gd name="connsiteY1009" fmla="*/ 2537059 h 2801577"/>
                <a:gd name="connsiteX1010" fmla="*/ 4370888 w 10032639"/>
                <a:gd name="connsiteY1010" fmla="*/ 2530220 h 2801577"/>
                <a:gd name="connsiteX1011" fmla="*/ 4379529 w 10032639"/>
                <a:gd name="connsiteY1011" fmla="*/ 2524820 h 2801577"/>
                <a:gd name="connsiteX1012" fmla="*/ 4384569 w 10032639"/>
                <a:gd name="connsiteY1012" fmla="*/ 2523380 h 2801577"/>
                <a:gd name="connsiteX1013" fmla="*/ 4391409 w 10032639"/>
                <a:gd name="connsiteY1013" fmla="*/ 2521580 h 2801577"/>
                <a:gd name="connsiteX1014" fmla="*/ 4391409 w 10032639"/>
                <a:gd name="connsiteY1014" fmla="*/ 2516181 h 2801577"/>
                <a:gd name="connsiteX1015" fmla="*/ 4396449 w 10032639"/>
                <a:gd name="connsiteY1015" fmla="*/ 2511141 h 2801577"/>
                <a:gd name="connsiteX1016" fmla="*/ 4401850 w 10032639"/>
                <a:gd name="connsiteY1016" fmla="*/ 2507541 h 2801577"/>
                <a:gd name="connsiteX1017" fmla="*/ 4406890 w 10032639"/>
                <a:gd name="connsiteY1017" fmla="*/ 2505741 h 2801577"/>
                <a:gd name="connsiteX1018" fmla="*/ 4412290 w 10032639"/>
                <a:gd name="connsiteY1018" fmla="*/ 2505741 h 2801577"/>
                <a:gd name="connsiteX1019" fmla="*/ 4419130 w 10032639"/>
                <a:gd name="connsiteY1019" fmla="*/ 2503941 h 2801577"/>
                <a:gd name="connsiteX1020" fmla="*/ 4427771 w 10032639"/>
                <a:gd name="connsiteY1020" fmla="*/ 2498902 h 2801577"/>
                <a:gd name="connsiteX1021" fmla="*/ 4438211 w 10032639"/>
                <a:gd name="connsiteY1021" fmla="*/ 2492062 h 2801577"/>
                <a:gd name="connsiteX1022" fmla="*/ 4446851 w 10032639"/>
                <a:gd name="connsiteY1022" fmla="*/ 2485223 h 2801577"/>
                <a:gd name="connsiteX1023" fmla="*/ 4481413 w 10032639"/>
                <a:gd name="connsiteY1023" fmla="*/ 2450665 h 2801577"/>
                <a:gd name="connsiteX1024" fmla="*/ 4491853 w 10032639"/>
                <a:gd name="connsiteY1024" fmla="*/ 2442025 h 2801577"/>
                <a:gd name="connsiteX1025" fmla="*/ 4504094 w 10032639"/>
                <a:gd name="connsiteY1025" fmla="*/ 2435186 h 2801577"/>
                <a:gd name="connsiteX1026" fmla="*/ 4510934 w 10032639"/>
                <a:gd name="connsiteY1026" fmla="*/ 2433386 h 2801577"/>
                <a:gd name="connsiteX1027" fmla="*/ 4517774 w 10032639"/>
                <a:gd name="connsiteY1027" fmla="*/ 2433386 h 2801577"/>
                <a:gd name="connsiteX1028" fmla="*/ 4524614 w 10032639"/>
                <a:gd name="connsiteY1028" fmla="*/ 2429786 h 2801577"/>
                <a:gd name="connsiteX1029" fmla="*/ 4526414 w 10032639"/>
                <a:gd name="connsiteY1029" fmla="*/ 2426546 h 2801577"/>
                <a:gd name="connsiteX1030" fmla="*/ 4526414 w 10032639"/>
                <a:gd name="connsiteY1030" fmla="*/ 2422947 h 2801577"/>
                <a:gd name="connsiteX1031" fmla="*/ 4528215 w 10032639"/>
                <a:gd name="connsiteY1031" fmla="*/ 2414307 h 2801577"/>
                <a:gd name="connsiteX1032" fmla="*/ 4533255 w 10032639"/>
                <a:gd name="connsiteY1032" fmla="*/ 2405668 h 2801577"/>
                <a:gd name="connsiteX1033" fmla="*/ 4540455 w 10032639"/>
                <a:gd name="connsiteY1033" fmla="*/ 2402068 h 2801577"/>
                <a:gd name="connsiteX1034" fmla="*/ 4548735 w 10032639"/>
                <a:gd name="connsiteY1034" fmla="*/ 2398468 h 2801577"/>
                <a:gd name="connsiteX1035" fmla="*/ 4557736 w 10032639"/>
                <a:gd name="connsiteY1035" fmla="*/ 2398468 h 2801577"/>
                <a:gd name="connsiteX1036" fmla="*/ 4571416 w 10032639"/>
                <a:gd name="connsiteY1036" fmla="*/ 2391629 h 2801577"/>
                <a:gd name="connsiteX1037" fmla="*/ 4585457 w 10032639"/>
                <a:gd name="connsiteY1037" fmla="*/ 2381189 h 2801577"/>
                <a:gd name="connsiteX1038" fmla="*/ 4594097 w 10032639"/>
                <a:gd name="connsiteY1038" fmla="*/ 2367510 h 2801577"/>
                <a:gd name="connsiteX1039" fmla="*/ 4600937 w 10032639"/>
                <a:gd name="connsiteY1039" fmla="*/ 2351671 h 2801577"/>
                <a:gd name="connsiteX1040" fmla="*/ 4602737 w 10032639"/>
                <a:gd name="connsiteY1040" fmla="*/ 2346632 h 2801577"/>
                <a:gd name="connsiteX1041" fmla="*/ 4606338 w 10032639"/>
                <a:gd name="connsiteY1041" fmla="*/ 2344832 h 2801577"/>
                <a:gd name="connsiteX1042" fmla="*/ 4623618 w 10032639"/>
                <a:gd name="connsiteY1042" fmla="*/ 2334392 h 2801577"/>
                <a:gd name="connsiteX1043" fmla="*/ 4640899 w 10032639"/>
                <a:gd name="connsiteY1043" fmla="*/ 2324313 h 2801577"/>
                <a:gd name="connsiteX1044" fmla="*/ 4654580 w 10032639"/>
                <a:gd name="connsiteY1044" fmla="*/ 2313874 h 2801577"/>
                <a:gd name="connsiteX1045" fmla="*/ 4675460 w 10032639"/>
                <a:gd name="connsiteY1045" fmla="*/ 2298395 h 2801577"/>
                <a:gd name="connsiteX1046" fmla="*/ 4685541 w 10032639"/>
                <a:gd name="connsiteY1046" fmla="*/ 2287955 h 2801577"/>
                <a:gd name="connsiteX1047" fmla="*/ 4692741 w 10032639"/>
                <a:gd name="connsiteY1047" fmla="*/ 2277516 h 2801577"/>
                <a:gd name="connsiteX1048" fmla="*/ 4697781 w 10032639"/>
                <a:gd name="connsiteY1048" fmla="*/ 2268877 h 2801577"/>
                <a:gd name="connsiteX1049" fmla="*/ 4713262 w 10032639"/>
                <a:gd name="connsiteY1049" fmla="*/ 2268877 h 2801577"/>
                <a:gd name="connsiteX1050" fmla="*/ 4711822 w 10032639"/>
                <a:gd name="connsiteY1050" fmla="*/ 2263477 h 2801577"/>
                <a:gd name="connsiteX1051" fmla="*/ 4710022 w 10032639"/>
                <a:gd name="connsiteY1051" fmla="*/ 2258437 h 2801577"/>
                <a:gd name="connsiteX1052" fmla="*/ 4710022 w 10032639"/>
                <a:gd name="connsiteY1052" fmla="*/ 2247998 h 2801577"/>
                <a:gd name="connsiteX1053" fmla="*/ 4720462 w 10032639"/>
                <a:gd name="connsiteY1053" fmla="*/ 2242598 h 2801577"/>
                <a:gd name="connsiteX1054" fmla="*/ 4734143 w 10032639"/>
                <a:gd name="connsiteY1054" fmla="*/ 2237559 h 2801577"/>
                <a:gd name="connsiteX1055" fmla="*/ 4746383 w 10032639"/>
                <a:gd name="connsiteY1055" fmla="*/ 2228919 h 2801577"/>
                <a:gd name="connsiteX1056" fmla="*/ 4755024 w 10032639"/>
                <a:gd name="connsiteY1056" fmla="*/ 2220280 h 2801577"/>
                <a:gd name="connsiteX1057" fmla="*/ 4761864 w 10032639"/>
                <a:gd name="connsiteY1057" fmla="*/ 2211640 h 2801577"/>
                <a:gd name="connsiteX1058" fmla="*/ 4772304 w 10032639"/>
                <a:gd name="connsiteY1058" fmla="*/ 2197601 h 2801577"/>
                <a:gd name="connsiteX1059" fmla="*/ 4784545 w 10032639"/>
                <a:gd name="connsiteY1059" fmla="*/ 2187522 h 2801577"/>
                <a:gd name="connsiteX1060" fmla="*/ 4798225 w 10032639"/>
                <a:gd name="connsiteY1060" fmla="*/ 2180682 h 2801577"/>
                <a:gd name="connsiteX1061" fmla="*/ 4813706 w 10032639"/>
                <a:gd name="connsiteY1061" fmla="*/ 2177083 h 2801577"/>
                <a:gd name="connsiteX1062" fmla="*/ 4819106 w 10032639"/>
                <a:gd name="connsiteY1062" fmla="*/ 2166643 h 2801577"/>
                <a:gd name="connsiteX1063" fmla="*/ 4824146 w 10032639"/>
                <a:gd name="connsiteY1063" fmla="*/ 2159804 h 2801577"/>
                <a:gd name="connsiteX1064" fmla="*/ 4829186 w 10032639"/>
                <a:gd name="connsiteY1064" fmla="*/ 2154404 h 2801577"/>
                <a:gd name="connsiteX1065" fmla="*/ 4836387 w 10032639"/>
                <a:gd name="connsiteY1065" fmla="*/ 2151164 h 2801577"/>
                <a:gd name="connsiteX1066" fmla="*/ 4845027 w 10032639"/>
                <a:gd name="connsiteY1066" fmla="*/ 2149364 h 2801577"/>
                <a:gd name="connsiteX1067" fmla="*/ 4850067 w 10032639"/>
                <a:gd name="connsiteY1067" fmla="*/ 2137125 h 2801577"/>
                <a:gd name="connsiteX1068" fmla="*/ 4858708 w 10032639"/>
                <a:gd name="connsiteY1068" fmla="*/ 2126686 h 2801577"/>
                <a:gd name="connsiteX1069" fmla="*/ 6280402 w 10032639"/>
                <a:gd name="connsiteY1069" fmla="*/ 2114451 h 2801577"/>
                <a:gd name="connsiteX1070" fmla="*/ 6216320 w 10032639"/>
                <a:gd name="connsiteY1070" fmla="*/ 2149007 h 2801577"/>
                <a:gd name="connsiteX1071" fmla="*/ 6152238 w 10032639"/>
                <a:gd name="connsiteY1071" fmla="*/ 2185362 h 2801577"/>
                <a:gd name="connsiteX1072" fmla="*/ 6091756 w 10032639"/>
                <a:gd name="connsiteY1072" fmla="*/ 2223158 h 2801577"/>
                <a:gd name="connsiteX1073" fmla="*/ 6029474 w 10032639"/>
                <a:gd name="connsiteY1073" fmla="*/ 2261313 h 2801577"/>
                <a:gd name="connsiteX1074" fmla="*/ 6020834 w 10032639"/>
                <a:gd name="connsiteY1074" fmla="*/ 2268512 h 2801577"/>
                <a:gd name="connsiteX1075" fmla="*/ 6025874 w 10032639"/>
                <a:gd name="connsiteY1075" fmla="*/ 2270312 h 2801577"/>
                <a:gd name="connsiteX1076" fmla="*/ 6029474 w 10032639"/>
                <a:gd name="connsiteY1076" fmla="*/ 2270312 h 2801577"/>
                <a:gd name="connsiteX1077" fmla="*/ 6036315 w 10032639"/>
                <a:gd name="connsiteY1077" fmla="*/ 2263113 h 2801577"/>
                <a:gd name="connsiteX1078" fmla="*/ 6041715 w 10032639"/>
                <a:gd name="connsiteY1078" fmla="*/ 2259873 h 2801577"/>
                <a:gd name="connsiteX1079" fmla="*/ 6046755 w 10032639"/>
                <a:gd name="connsiteY1079" fmla="*/ 2258073 h 2801577"/>
                <a:gd name="connsiteX1080" fmla="*/ 6069076 w 10032639"/>
                <a:gd name="connsiteY1080" fmla="*/ 2242235 h 2801577"/>
                <a:gd name="connsiteX1081" fmla="*/ 6093196 w 10032639"/>
                <a:gd name="connsiteY1081" fmla="*/ 2228557 h 2801577"/>
                <a:gd name="connsiteX1082" fmla="*/ 6115877 w 10032639"/>
                <a:gd name="connsiteY1082" fmla="*/ 2216319 h 2801577"/>
                <a:gd name="connsiteX1083" fmla="*/ 6138558 w 10032639"/>
                <a:gd name="connsiteY1083" fmla="*/ 2204440 h 2801577"/>
                <a:gd name="connsiteX1084" fmla="*/ 6159438 w 10032639"/>
                <a:gd name="connsiteY1084" fmla="*/ 2194001 h 2801577"/>
                <a:gd name="connsiteX1085" fmla="*/ 6181759 w 10032639"/>
                <a:gd name="connsiteY1085" fmla="*/ 2181763 h 2801577"/>
                <a:gd name="connsiteX1086" fmla="*/ 6204080 w 10032639"/>
                <a:gd name="connsiteY1086" fmla="*/ 2168085 h 2801577"/>
                <a:gd name="connsiteX1087" fmla="*/ 6226760 w 10032639"/>
                <a:gd name="connsiteY1087" fmla="*/ 2152607 h 2801577"/>
                <a:gd name="connsiteX1088" fmla="*/ 6235401 w 10032639"/>
                <a:gd name="connsiteY1088" fmla="*/ 2145407 h 2801577"/>
                <a:gd name="connsiteX1089" fmla="*/ 6245841 w 10032639"/>
                <a:gd name="connsiteY1089" fmla="*/ 2138568 h 2801577"/>
                <a:gd name="connsiteX1090" fmla="*/ 6269962 w 10032639"/>
                <a:gd name="connsiteY1090" fmla="*/ 2121291 h 2801577"/>
                <a:gd name="connsiteX1091" fmla="*/ 6276802 w 10032639"/>
                <a:gd name="connsiteY1091" fmla="*/ 2119491 h 2801577"/>
                <a:gd name="connsiteX1092" fmla="*/ 2921650 w 10032639"/>
                <a:gd name="connsiteY1092" fmla="*/ 2108834 h 2801577"/>
                <a:gd name="connsiteX1093" fmla="*/ 2916250 w 10032639"/>
                <a:gd name="connsiteY1093" fmla="*/ 2110634 h 2801577"/>
                <a:gd name="connsiteX1094" fmla="*/ 2916250 w 10032639"/>
                <a:gd name="connsiteY1094" fmla="*/ 2112435 h 2801577"/>
                <a:gd name="connsiteX1095" fmla="*/ 3539310 w 10032639"/>
                <a:gd name="connsiteY1095" fmla="*/ 2101993 h 2801577"/>
                <a:gd name="connsiteX1096" fmla="*/ 3465162 w 10032639"/>
                <a:gd name="connsiteY1096" fmla="*/ 2121076 h 2801577"/>
                <a:gd name="connsiteX1097" fmla="*/ 3390654 w 10032639"/>
                <a:gd name="connsiteY1097" fmla="*/ 2143759 h 2801577"/>
                <a:gd name="connsiteX1098" fmla="*/ 3314346 w 10032639"/>
                <a:gd name="connsiteY1098" fmla="*/ 2167883 h 2801577"/>
                <a:gd name="connsiteX1099" fmla="*/ 3234799 w 10032639"/>
                <a:gd name="connsiteY1099" fmla="*/ 2197407 h 2801577"/>
                <a:gd name="connsiteX1100" fmla="*/ 3155252 w 10032639"/>
                <a:gd name="connsiteY1100" fmla="*/ 2226571 h 2801577"/>
                <a:gd name="connsiteX1101" fmla="*/ 3077504 w 10032639"/>
                <a:gd name="connsiteY1101" fmla="*/ 2256096 h 2801577"/>
                <a:gd name="connsiteX1102" fmla="*/ 2921650 w 10032639"/>
                <a:gd name="connsiteY1102" fmla="*/ 2311544 h 2801577"/>
                <a:gd name="connsiteX1103" fmla="*/ 2921650 w 10032639"/>
                <a:gd name="connsiteY1103" fmla="*/ 2318385 h 2801577"/>
                <a:gd name="connsiteX1104" fmla="*/ 2933887 w 10032639"/>
                <a:gd name="connsiteY1104" fmla="*/ 2318385 h 2801577"/>
                <a:gd name="connsiteX1105" fmla="*/ 2943966 w 10032639"/>
                <a:gd name="connsiteY1105" fmla="*/ 2309744 h 2801577"/>
                <a:gd name="connsiteX1106" fmla="*/ 2951165 w 10032639"/>
                <a:gd name="connsiteY1106" fmla="*/ 2306503 h 2801577"/>
                <a:gd name="connsiteX1107" fmla="*/ 2959803 w 10032639"/>
                <a:gd name="connsiteY1107" fmla="*/ 2301103 h 2801577"/>
                <a:gd name="connsiteX1108" fmla="*/ 2964842 w 10032639"/>
                <a:gd name="connsiteY1108" fmla="*/ 2299662 h 2801577"/>
                <a:gd name="connsiteX1109" fmla="*/ 2969882 w 10032639"/>
                <a:gd name="connsiteY1109" fmla="*/ 2301103 h 2801577"/>
                <a:gd name="connsiteX1110" fmla="*/ 2980320 w 10032639"/>
                <a:gd name="connsiteY1110" fmla="*/ 2304703 h 2801577"/>
                <a:gd name="connsiteX1111" fmla="*/ 2990758 w 10032639"/>
                <a:gd name="connsiteY1111" fmla="*/ 2301103 h 2801577"/>
                <a:gd name="connsiteX1112" fmla="*/ 3004436 w 10032639"/>
                <a:gd name="connsiteY1112" fmla="*/ 2296062 h 2801577"/>
                <a:gd name="connsiteX1113" fmla="*/ 3020274 w 10032639"/>
                <a:gd name="connsiteY1113" fmla="*/ 2291021 h 2801577"/>
                <a:gd name="connsiteX1114" fmla="*/ 3033951 w 10032639"/>
                <a:gd name="connsiteY1114" fmla="*/ 2285620 h 2801577"/>
                <a:gd name="connsiteX1115" fmla="*/ 3046189 w 10032639"/>
                <a:gd name="connsiteY1115" fmla="*/ 2280580 h 2801577"/>
                <a:gd name="connsiteX1116" fmla="*/ 3054828 w 10032639"/>
                <a:gd name="connsiteY1116" fmla="*/ 2276979 h 2801577"/>
                <a:gd name="connsiteX1117" fmla="*/ 3065266 w 10032639"/>
                <a:gd name="connsiteY1117" fmla="*/ 2276979 h 2801577"/>
                <a:gd name="connsiteX1118" fmla="*/ 3073905 w 10032639"/>
                <a:gd name="connsiteY1118" fmla="*/ 2270138 h 2801577"/>
                <a:gd name="connsiteX1119" fmla="*/ 3084343 w 10032639"/>
                <a:gd name="connsiteY1119" fmla="*/ 2262937 h 2801577"/>
                <a:gd name="connsiteX1120" fmla="*/ 3096581 w 10032639"/>
                <a:gd name="connsiteY1120" fmla="*/ 2259696 h 2801577"/>
                <a:gd name="connsiteX1121" fmla="*/ 3110259 w 10032639"/>
                <a:gd name="connsiteY1121" fmla="*/ 2259696 h 2801577"/>
                <a:gd name="connsiteX1122" fmla="*/ 3130776 w 10032639"/>
                <a:gd name="connsiteY1122" fmla="*/ 2257896 h 2801577"/>
                <a:gd name="connsiteX1123" fmla="*/ 3151652 w 10032639"/>
                <a:gd name="connsiteY1123" fmla="*/ 2252855 h 2801577"/>
                <a:gd name="connsiteX1124" fmla="*/ 3170729 w 10032639"/>
                <a:gd name="connsiteY1124" fmla="*/ 2242414 h 2801577"/>
                <a:gd name="connsiteX1125" fmla="*/ 3177568 w 10032639"/>
                <a:gd name="connsiteY1125" fmla="*/ 2238813 h 2801577"/>
                <a:gd name="connsiteX1126" fmla="*/ 3184767 w 10032639"/>
                <a:gd name="connsiteY1126" fmla="*/ 2238813 h 2801577"/>
                <a:gd name="connsiteX1127" fmla="*/ 3193406 w 10032639"/>
                <a:gd name="connsiteY1127" fmla="*/ 2238813 h 2801577"/>
                <a:gd name="connsiteX1128" fmla="*/ 3203844 w 10032639"/>
                <a:gd name="connsiteY1128" fmla="*/ 2240614 h 2801577"/>
                <a:gd name="connsiteX1129" fmla="*/ 3207083 w 10032639"/>
                <a:gd name="connsiteY1129" fmla="*/ 2242414 h 2801577"/>
                <a:gd name="connsiteX1130" fmla="*/ 3214282 w 10032639"/>
                <a:gd name="connsiteY1130" fmla="*/ 2233413 h 2801577"/>
                <a:gd name="connsiteX1131" fmla="*/ 3222921 w 10032639"/>
                <a:gd name="connsiteY1131" fmla="*/ 2226571 h 2801577"/>
                <a:gd name="connsiteX1132" fmla="*/ 3232999 w 10032639"/>
                <a:gd name="connsiteY1132" fmla="*/ 2221531 h 2801577"/>
                <a:gd name="connsiteX1133" fmla="*/ 3243438 w 10032639"/>
                <a:gd name="connsiteY1133" fmla="*/ 2217930 h 2801577"/>
                <a:gd name="connsiteX1134" fmla="*/ 3250276 w 10032639"/>
                <a:gd name="connsiteY1134" fmla="*/ 2214690 h 2801577"/>
                <a:gd name="connsiteX1135" fmla="*/ 3264314 w 10032639"/>
                <a:gd name="connsiteY1135" fmla="*/ 2211089 h 2801577"/>
                <a:gd name="connsiteX1136" fmla="*/ 3277992 w 10032639"/>
                <a:gd name="connsiteY1136" fmla="*/ 2204248 h 2801577"/>
                <a:gd name="connsiteX1137" fmla="*/ 3283391 w 10032639"/>
                <a:gd name="connsiteY1137" fmla="*/ 2200648 h 2801577"/>
                <a:gd name="connsiteX1138" fmla="*/ 3290230 w 10032639"/>
                <a:gd name="connsiteY1138" fmla="*/ 2197407 h 2801577"/>
                <a:gd name="connsiteX1139" fmla="*/ 3298869 w 10032639"/>
                <a:gd name="connsiteY1139" fmla="*/ 2195607 h 2801577"/>
                <a:gd name="connsiteX1140" fmla="*/ 3309307 w 10032639"/>
                <a:gd name="connsiteY1140" fmla="*/ 2193807 h 2801577"/>
                <a:gd name="connsiteX1141" fmla="*/ 3331624 w 10032639"/>
                <a:gd name="connsiteY1141" fmla="*/ 2193807 h 2801577"/>
                <a:gd name="connsiteX1142" fmla="*/ 3350700 w 10032639"/>
                <a:gd name="connsiteY1142" fmla="*/ 2183365 h 2801577"/>
                <a:gd name="connsiteX1143" fmla="*/ 3371577 w 10032639"/>
                <a:gd name="connsiteY1143" fmla="*/ 2171483 h 2801577"/>
                <a:gd name="connsiteX1144" fmla="*/ 3392454 w 10032639"/>
                <a:gd name="connsiteY1144" fmla="*/ 2157441 h 2801577"/>
                <a:gd name="connsiteX1145" fmla="*/ 3409731 w 10032639"/>
                <a:gd name="connsiteY1145" fmla="*/ 2148800 h 2801577"/>
                <a:gd name="connsiteX1146" fmla="*/ 3430248 w 10032639"/>
                <a:gd name="connsiteY1146" fmla="*/ 2143759 h 2801577"/>
                <a:gd name="connsiteX1147" fmla="*/ 3452924 w 10032639"/>
                <a:gd name="connsiteY1147" fmla="*/ 2138358 h 2801577"/>
                <a:gd name="connsiteX1148" fmla="*/ 3475240 w 10032639"/>
                <a:gd name="connsiteY1148" fmla="*/ 2136558 h 2801577"/>
                <a:gd name="connsiteX1149" fmla="*/ 3484239 w 10032639"/>
                <a:gd name="connsiteY1149" fmla="*/ 2129717 h 2801577"/>
                <a:gd name="connsiteX1150" fmla="*/ 3492877 w 10032639"/>
                <a:gd name="connsiteY1150" fmla="*/ 2124676 h 2801577"/>
                <a:gd name="connsiteX1151" fmla="*/ 3503316 w 10032639"/>
                <a:gd name="connsiteY1151" fmla="*/ 2119276 h 2801577"/>
                <a:gd name="connsiteX1152" fmla="*/ 3511955 w 10032639"/>
                <a:gd name="connsiteY1152" fmla="*/ 2117475 h 2801577"/>
                <a:gd name="connsiteX1153" fmla="*/ 3527432 w 10032639"/>
                <a:gd name="connsiteY1153" fmla="*/ 2116035 h 2801577"/>
                <a:gd name="connsiteX1154" fmla="*/ 3539310 w 10032639"/>
                <a:gd name="connsiteY1154" fmla="*/ 2114235 h 2801577"/>
                <a:gd name="connsiteX1155" fmla="*/ 7197709 w 10032639"/>
                <a:gd name="connsiteY1155" fmla="*/ 2098613 h 2801577"/>
                <a:gd name="connsiteX1156" fmla="*/ 7170348 w 10032639"/>
                <a:gd name="connsiteY1156" fmla="*/ 2115891 h 2801577"/>
                <a:gd name="connsiteX1157" fmla="*/ 7116707 w 10032639"/>
                <a:gd name="connsiteY1157" fmla="*/ 2152607 h 2801577"/>
                <a:gd name="connsiteX1158" fmla="*/ 7061265 w 10032639"/>
                <a:gd name="connsiteY1158" fmla="*/ 2183563 h 2801577"/>
                <a:gd name="connsiteX1159" fmla="*/ 7005824 w 10032639"/>
                <a:gd name="connsiteY1159" fmla="*/ 2214519 h 2801577"/>
                <a:gd name="connsiteX1160" fmla="*/ 6952182 w 10032639"/>
                <a:gd name="connsiteY1160" fmla="*/ 2244035 h 2801577"/>
                <a:gd name="connsiteX1161" fmla="*/ 6952182 w 10032639"/>
                <a:gd name="connsiteY1161" fmla="*/ 2268512 h 2801577"/>
                <a:gd name="connsiteX1162" fmla="*/ 7164948 w 10032639"/>
                <a:gd name="connsiteY1162" fmla="*/ 2123090 h 2801577"/>
                <a:gd name="connsiteX1163" fmla="*/ 2173689 w 10032639"/>
                <a:gd name="connsiteY1163" fmla="*/ 2081110 h 2801577"/>
                <a:gd name="connsiteX1164" fmla="*/ 2169900 w 10032639"/>
                <a:gd name="connsiteY1164" fmla="*/ 2083293 h 2801577"/>
                <a:gd name="connsiteX1165" fmla="*/ 2153173 w 10032639"/>
                <a:gd name="connsiteY1165" fmla="*/ 2086511 h 2801577"/>
                <a:gd name="connsiteX1166" fmla="*/ 2134096 w 10032639"/>
                <a:gd name="connsiteY1166" fmla="*/ 2089751 h 2801577"/>
                <a:gd name="connsiteX1167" fmla="*/ 2129057 w 10032639"/>
                <a:gd name="connsiteY1167" fmla="*/ 2091551 h 2801577"/>
                <a:gd name="connsiteX1168" fmla="*/ 2118618 w 10032639"/>
                <a:gd name="connsiteY1168" fmla="*/ 2096952 h 2801577"/>
                <a:gd name="connsiteX1169" fmla="*/ 2108180 w 10032639"/>
                <a:gd name="connsiteY1169" fmla="*/ 2103793 h 2801577"/>
                <a:gd name="connsiteX1170" fmla="*/ 2104581 w 10032639"/>
                <a:gd name="connsiteY1170" fmla="*/ 2105593 h 2801577"/>
                <a:gd name="connsiteX1171" fmla="*/ 2080464 w 10032639"/>
                <a:gd name="connsiteY1171" fmla="*/ 2114235 h 2801577"/>
                <a:gd name="connsiteX1172" fmla="*/ 2055988 w 10032639"/>
                <a:gd name="connsiteY1172" fmla="*/ 2124676 h 2801577"/>
                <a:gd name="connsiteX1173" fmla="*/ 2007756 w 10032639"/>
                <a:gd name="connsiteY1173" fmla="*/ 2148800 h 2801577"/>
                <a:gd name="connsiteX1174" fmla="*/ 1957724 w 10032639"/>
                <a:gd name="connsiteY1174" fmla="*/ 2174724 h 2801577"/>
                <a:gd name="connsiteX1175" fmla="*/ 1905533 w 10032639"/>
                <a:gd name="connsiteY1175" fmla="*/ 2197407 h 2801577"/>
                <a:gd name="connsiteX1176" fmla="*/ 1840023 w 10032639"/>
                <a:gd name="connsiteY1176" fmla="*/ 2228372 h 2801577"/>
                <a:gd name="connsiteX1177" fmla="*/ 1772354 w 10032639"/>
                <a:gd name="connsiteY1177" fmla="*/ 2256096 h 2801577"/>
                <a:gd name="connsiteX1178" fmla="*/ 1789631 w 10032639"/>
                <a:gd name="connsiteY1178" fmla="*/ 2259696 h 2801577"/>
                <a:gd name="connsiteX1179" fmla="*/ 1798270 w 10032639"/>
                <a:gd name="connsiteY1179" fmla="*/ 2261497 h 2801577"/>
                <a:gd name="connsiteX1180" fmla="*/ 1805109 w 10032639"/>
                <a:gd name="connsiteY1180" fmla="*/ 2261497 h 2801577"/>
                <a:gd name="connsiteX1181" fmla="*/ 1810508 w 10032639"/>
                <a:gd name="connsiteY1181" fmla="*/ 2259696 h 2801577"/>
                <a:gd name="connsiteX1182" fmla="*/ 1815547 w 10032639"/>
                <a:gd name="connsiteY1182" fmla="*/ 2257896 h 2801577"/>
                <a:gd name="connsiteX1183" fmla="*/ 1819147 w 10032639"/>
                <a:gd name="connsiteY1183" fmla="*/ 2256096 h 2801577"/>
                <a:gd name="connsiteX1184" fmla="*/ 1827785 w 10032639"/>
                <a:gd name="connsiteY1184" fmla="*/ 2252855 h 2801577"/>
                <a:gd name="connsiteX1185" fmla="*/ 1836424 w 10032639"/>
                <a:gd name="connsiteY1185" fmla="*/ 2245654 h 2801577"/>
                <a:gd name="connsiteX1186" fmla="*/ 1846862 w 10032639"/>
                <a:gd name="connsiteY1186" fmla="*/ 2238813 h 2801577"/>
                <a:gd name="connsiteX1187" fmla="*/ 1855501 w 10032639"/>
                <a:gd name="connsiteY1187" fmla="*/ 2233413 h 2801577"/>
                <a:gd name="connsiteX1188" fmla="*/ 1864139 w 10032639"/>
                <a:gd name="connsiteY1188" fmla="*/ 2226571 h 2801577"/>
                <a:gd name="connsiteX1189" fmla="*/ 1876017 w 10032639"/>
                <a:gd name="connsiteY1189" fmla="*/ 2221531 h 2801577"/>
                <a:gd name="connsiteX1190" fmla="*/ 1886456 w 10032639"/>
                <a:gd name="connsiteY1190" fmla="*/ 2219730 h 2801577"/>
                <a:gd name="connsiteX1191" fmla="*/ 1895095 w 10032639"/>
                <a:gd name="connsiteY1191" fmla="*/ 2219730 h 2801577"/>
                <a:gd name="connsiteX1192" fmla="*/ 1914172 w 10032639"/>
                <a:gd name="connsiteY1192" fmla="*/ 2223331 h 2801577"/>
                <a:gd name="connsiteX1193" fmla="*/ 1915971 w 10032639"/>
                <a:gd name="connsiteY1193" fmla="*/ 2219730 h 2801577"/>
                <a:gd name="connsiteX1194" fmla="*/ 1917771 w 10032639"/>
                <a:gd name="connsiteY1194" fmla="*/ 2212889 h 2801577"/>
                <a:gd name="connsiteX1195" fmla="*/ 1921010 w 10032639"/>
                <a:gd name="connsiteY1195" fmla="*/ 2206048 h 2801577"/>
                <a:gd name="connsiteX1196" fmla="*/ 1928209 w 10032639"/>
                <a:gd name="connsiteY1196" fmla="*/ 2200648 h 2801577"/>
                <a:gd name="connsiteX1197" fmla="*/ 1936848 w 10032639"/>
                <a:gd name="connsiteY1197" fmla="*/ 2195607 h 2801577"/>
                <a:gd name="connsiteX1198" fmla="*/ 2050949 w 10032639"/>
                <a:gd name="connsiteY1198" fmla="*/ 2138358 h 2801577"/>
                <a:gd name="connsiteX1199" fmla="*/ 2076865 w 10032639"/>
                <a:gd name="connsiteY1199" fmla="*/ 2124676 h 2801577"/>
                <a:gd name="connsiteX1200" fmla="*/ 2104581 w 10032639"/>
                <a:gd name="connsiteY1200" fmla="*/ 2112435 h 2801577"/>
                <a:gd name="connsiteX1201" fmla="*/ 2161812 w 10032639"/>
                <a:gd name="connsiteY1201" fmla="*/ 2087951 h 2801577"/>
                <a:gd name="connsiteX1202" fmla="*/ 2169900 w 10032639"/>
                <a:gd name="connsiteY1202" fmla="*/ 2083293 h 2801577"/>
                <a:gd name="connsiteX1203" fmla="*/ 2171890 w 10032639"/>
                <a:gd name="connsiteY1203" fmla="*/ 2082910 h 2801577"/>
                <a:gd name="connsiteX1204" fmla="*/ 8405149 w 10032639"/>
                <a:gd name="connsiteY1204" fmla="*/ 2080834 h 2801577"/>
                <a:gd name="connsiteX1205" fmla="*/ 8306491 w 10032639"/>
                <a:gd name="connsiteY1205" fmla="*/ 2152134 h 2801577"/>
                <a:gd name="connsiteX1206" fmla="*/ 8211074 w 10032639"/>
                <a:gd name="connsiteY1206" fmla="*/ 2224515 h 2801577"/>
                <a:gd name="connsiteX1207" fmla="*/ 8119618 w 10032639"/>
                <a:gd name="connsiteY1207" fmla="*/ 2294015 h 2801577"/>
                <a:gd name="connsiteX1208" fmla="*/ 8017360 w 10032639"/>
                <a:gd name="connsiteY1208" fmla="*/ 2366755 h 2801577"/>
                <a:gd name="connsiteX1209" fmla="*/ 8020960 w 10032639"/>
                <a:gd name="connsiteY1209" fmla="*/ 2371797 h 2801577"/>
                <a:gd name="connsiteX1210" fmla="*/ 8029602 w 10032639"/>
                <a:gd name="connsiteY1210" fmla="*/ 2377198 h 2801577"/>
                <a:gd name="connsiteX1211" fmla="*/ 8039684 w 10032639"/>
                <a:gd name="connsiteY1211" fmla="*/ 2385841 h 2801577"/>
                <a:gd name="connsiteX1212" fmla="*/ 8053726 w 10032639"/>
                <a:gd name="connsiteY1212" fmla="*/ 2375398 h 2801577"/>
                <a:gd name="connsiteX1213" fmla="*/ 8067409 w 10032639"/>
                <a:gd name="connsiteY1213" fmla="*/ 2363154 h 2801577"/>
                <a:gd name="connsiteX1214" fmla="*/ 8079651 w 10032639"/>
                <a:gd name="connsiteY1214" fmla="*/ 2352711 h 2801577"/>
                <a:gd name="connsiteX1215" fmla="*/ 8090093 w 10032639"/>
                <a:gd name="connsiteY1215" fmla="*/ 2340828 h 2801577"/>
                <a:gd name="connsiteX1216" fmla="*/ 8093693 w 10032639"/>
                <a:gd name="connsiteY1216" fmla="*/ 2337227 h 2801577"/>
                <a:gd name="connsiteX1217" fmla="*/ 8138701 w 10032639"/>
                <a:gd name="connsiteY1217" fmla="*/ 2304458 h 2801577"/>
                <a:gd name="connsiteX1218" fmla="*/ 8176508 w 10032639"/>
                <a:gd name="connsiteY1218" fmla="*/ 2273129 h 2801577"/>
                <a:gd name="connsiteX1219" fmla="*/ 8216475 w 10032639"/>
                <a:gd name="connsiteY1219" fmla="*/ 2240359 h 2801577"/>
                <a:gd name="connsiteX1220" fmla="*/ 8258243 w 10032639"/>
                <a:gd name="connsiteY1220" fmla="*/ 2207230 h 2801577"/>
                <a:gd name="connsiteX1221" fmla="*/ 8275526 w 10032639"/>
                <a:gd name="connsiteY1221" fmla="*/ 2195346 h 2801577"/>
                <a:gd name="connsiteX1222" fmla="*/ 8310092 w 10032639"/>
                <a:gd name="connsiteY1222" fmla="*/ 2171219 h 2801577"/>
                <a:gd name="connsiteX1223" fmla="*/ 8346098 w 10032639"/>
                <a:gd name="connsiteY1223" fmla="*/ 2146732 h 2801577"/>
                <a:gd name="connsiteX1224" fmla="*/ 8381024 w 10032639"/>
                <a:gd name="connsiteY1224" fmla="*/ 2120805 h 2801577"/>
                <a:gd name="connsiteX1225" fmla="*/ 8396507 w 10032639"/>
                <a:gd name="connsiteY1225" fmla="*/ 2108562 h 2801577"/>
                <a:gd name="connsiteX1226" fmla="*/ 8413790 w 10032639"/>
                <a:gd name="connsiteY1226" fmla="*/ 2093077 h 2801577"/>
                <a:gd name="connsiteX1227" fmla="*/ 8406949 w 10032639"/>
                <a:gd name="connsiteY1227" fmla="*/ 2082634 h 2801577"/>
                <a:gd name="connsiteX1228" fmla="*/ 8406949 w 10032639"/>
                <a:gd name="connsiteY1228" fmla="*/ 2080834 h 2801577"/>
                <a:gd name="connsiteX1229" fmla="*/ 562589 w 10032639"/>
                <a:gd name="connsiteY1229" fmla="*/ 2079670 h 2801577"/>
                <a:gd name="connsiteX1230" fmla="*/ 499959 w 10032639"/>
                <a:gd name="connsiteY1230" fmla="*/ 2114235 h 2801577"/>
                <a:gd name="connsiteX1231" fmla="*/ 474043 w 10032639"/>
                <a:gd name="connsiteY1231" fmla="*/ 2131517 h 2801577"/>
                <a:gd name="connsiteX1232" fmla="*/ 446688 w 10032639"/>
                <a:gd name="connsiteY1232" fmla="*/ 2148800 h 2801577"/>
                <a:gd name="connsiteX1233" fmla="*/ 443088 w 10032639"/>
                <a:gd name="connsiteY1233" fmla="*/ 2152400 h 2801577"/>
                <a:gd name="connsiteX1234" fmla="*/ 449927 w 10032639"/>
                <a:gd name="connsiteY1234" fmla="*/ 2152400 h 2801577"/>
                <a:gd name="connsiteX1235" fmla="*/ 455326 w 10032639"/>
                <a:gd name="connsiteY1235" fmla="*/ 2152400 h 2801577"/>
                <a:gd name="connsiteX1236" fmla="*/ 462165 w 10032639"/>
                <a:gd name="connsiteY1236" fmla="*/ 2150600 h 2801577"/>
                <a:gd name="connsiteX1237" fmla="*/ 467204 w 10032639"/>
                <a:gd name="connsiteY1237" fmla="*/ 2147000 h 2801577"/>
                <a:gd name="connsiteX1238" fmla="*/ 470804 w 10032639"/>
                <a:gd name="connsiteY1238" fmla="*/ 2143759 h 2801577"/>
                <a:gd name="connsiteX1239" fmla="*/ 472604 w 10032639"/>
                <a:gd name="connsiteY1239" fmla="*/ 2136558 h 2801577"/>
                <a:gd name="connsiteX1240" fmla="*/ 475843 w 10032639"/>
                <a:gd name="connsiteY1240" fmla="*/ 2133318 h 2801577"/>
                <a:gd name="connsiteX1241" fmla="*/ 479442 w 10032639"/>
                <a:gd name="connsiteY1241" fmla="*/ 2129717 h 2801577"/>
                <a:gd name="connsiteX1242" fmla="*/ 484482 w 10032639"/>
                <a:gd name="connsiteY1242" fmla="*/ 2126477 h 2801577"/>
                <a:gd name="connsiteX1243" fmla="*/ 494920 w 10032639"/>
                <a:gd name="connsiteY1243" fmla="*/ 2122876 h 2801577"/>
                <a:gd name="connsiteX1244" fmla="*/ 505358 w 10032639"/>
                <a:gd name="connsiteY1244" fmla="*/ 2122876 h 2801577"/>
                <a:gd name="connsiteX1245" fmla="*/ 507158 w 10032639"/>
                <a:gd name="connsiteY1245" fmla="*/ 2116035 h 2801577"/>
                <a:gd name="connsiteX1246" fmla="*/ 510397 w 10032639"/>
                <a:gd name="connsiteY1246" fmla="*/ 2110634 h 2801577"/>
                <a:gd name="connsiteX1247" fmla="*/ 515797 w 10032639"/>
                <a:gd name="connsiteY1247" fmla="*/ 2107034 h 2801577"/>
                <a:gd name="connsiteX1248" fmla="*/ 519036 w 10032639"/>
                <a:gd name="connsiteY1248" fmla="*/ 2103793 h 2801577"/>
                <a:gd name="connsiteX1249" fmla="*/ 526235 w 10032639"/>
                <a:gd name="connsiteY1249" fmla="*/ 2101993 h 2801577"/>
                <a:gd name="connsiteX1250" fmla="*/ 531274 w 10032639"/>
                <a:gd name="connsiteY1250" fmla="*/ 2098392 h 2801577"/>
                <a:gd name="connsiteX1251" fmla="*/ 534873 w 10032639"/>
                <a:gd name="connsiteY1251" fmla="*/ 2095152 h 2801577"/>
                <a:gd name="connsiteX1252" fmla="*/ 541712 w 10032639"/>
                <a:gd name="connsiteY1252" fmla="*/ 2095152 h 2801577"/>
                <a:gd name="connsiteX1253" fmla="*/ 552151 w 10032639"/>
                <a:gd name="connsiteY1253" fmla="*/ 2093352 h 2801577"/>
                <a:gd name="connsiteX1254" fmla="*/ 555750 w 10032639"/>
                <a:gd name="connsiteY1254" fmla="*/ 2091551 h 2801577"/>
                <a:gd name="connsiteX1255" fmla="*/ 560789 w 10032639"/>
                <a:gd name="connsiteY1255" fmla="*/ 2082910 h 2801577"/>
                <a:gd name="connsiteX1256" fmla="*/ 3042590 w 10032639"/>
                <a:gd name="connsiteY1256" fmla="*/ 2065628 h 2801577"/>
                <a:gd name="connsiteX1257" fmla="*/ 2969882 w 10032639"/>
                <a:gd name="connsiteY1257" fmla="*/ 2096952 h 2801577"/>
                <a:gd name="connsiteX1258" fmla="*/ 2966642 w 10032639"/>
                <a:gd name="connsiteY1258" fmla="*/ 2098392 h 2801577"/>
                <a:gd name="connsiteX1259" fmla="*/ 2987159 w 10032639"/>
                <a:gd name="connsiteY1259" fmla="*/ 2095152 h 2801577"/>
                <a:gd name="connsiteX1260" fmla="*/ 3008035 w 10032639"/>
                <a:gd name="connsiteY1260" fmla="*/ 2087951 h 2801577"/>
                <a:gd name="connsiteX1261" fmla="*/ 449927 w 10032639"/>
                <a:gd name="connsiteY1261" fmla="*/ 2050145 h 2801577"/>
                <a:gd name="connsiteX1262" fmla="*/ 446688 w 10032639"/>
                <a:gd name="connsiteY1262" fmla="*/ 2051946 h 2801577"/>
                <a:gd name="connsiteX1263" fmla="*/ 432650 w 10032639"/>
                <a:gd name="connsiteY1263" fmla="*/ 2056986 h 2801577"/>
                <a:gd name="connsiteX1264" fmla="*/ 417172 w 10032639"/>
                <a:gd name="connsiteY1264" fmla="*/ 2058787 h 2801577"/>
                <a:gd name="connsiteX1265" fmla="*/ 415373 w 10032639"/>
                <a:gd name="connsiteY1265" fmla="*/ 2058787 h 2801577"/>
                <a:gd name="connsiteX1266" fmla="*/ 415373 w 10032639"/>
                <a:gd name="connsiteY1266" fmla="*/ 2076069 h 2801577"/>
                <a:gd name="connsiteX1267" fmla="*/ 422212 w 10032639"/>
                <a:gd name="connsiteY1267" fmla="*/ 2074269 h 2801577"/>
                <a:gd name="connsiteX1268" fmla="*/ 431210 w 10032639"/>
                <a:gd name="connsiteY1268" fmla="*/ 2071028 h 2801577"/>
                <a:gd name="connsiteX1269" fmla="*/ 438049 w 10032639"/>
                <a:gd name="connsiteY1269" fmla="*/ 2063827 h 2801577"/>
                <a:gd name="connsiteX1270" fmla="*/ 448127 w 10032639"/>
                <a:gd name="connsiteY1270" fmla="*/ 2051946 h 2801577"/>
                <a:gd name="connsiteX1271" fmla="*/ 6205880 w 10032639"/>
                <a:gd name="connsiteY1271" fmla="*/ 2046780 h 2801577"/>
                <a:gd name="connsiteX1272" fmla="*/ 6178519 w 10032639"/>
                <a:gd name="connsiteY1272" fmla="*/ 2062258 h 2801577"/>
                <a:gd name="connsiteX1273" fmla="*/ 6091756 w 10032639"/>
                <a:gd name="connsiteY1273" fmla="*/ 2112652 h 2801577"/>
                <a:gd name="connsiteX1274" fmla="*/ 6005354 w 10032639"/>
                <a:gd name="connsiteY1274" fmla="*/ 2159446 h 2801577"/>
                <a:gd name="connsiteX1275" fmla="*/ 5878990 w 10032639"/>
                <a:gd name="connsiteY1275" fmla="*/ 2230357 h 2801577"/>
                <a:gd name="connsiteX1276" fmla="*/ 5743986 w 10032639"/>
                <a:gd name="connsiteY1276" fmla="*/ 2309907 h 2801577"/>
                <a:gd name="connsiteX1277" fmla="*/ 5745426 w 10032639"/>
                <a:gd name="connsiteY1277" fmla="*/ 2325385 h 2801577"/>
                <a:gd name="connsiteX1278" fmla="*/ 5743986 w 10032639"/>
                <a:gd name="connsiteY1278" fmla="*/ 2337623 h 2801577"/>
                <a:gd name="connsiteX1279" fmla="*/ 5768107 w 10032639"/>
                <a:gd name="connsiteY1279" fmla="*/ 2327185 h 2801577"/>
                <a:gd name="connsiteX1280" fmla="*/ 5788627 w 10032639"/>
                <a:gd name="connsiteY1280" fmla="*/ 2316746 h 2801577"/>
                <a:gd name="connsiteX1281" fmla="*/ 5800868 w 10032639"/>
                <a:gd name="connsiteY1281" fmla="*/ 2308107 h 2801577"/>
                <a:gd name="connsiteX1282" fmla="*/ 5814548 w 10032639"/>
                <a:gd name="connsiteY1282" fmla="*/ 2298028 h 2801577"/>
                <a:gd name="connsiteX1283" fmla="*/ 5842269 w 10032639"/>
                <a:gd name="connsiteY1283" fmla="*/ 2273551 h 2801577"/>
                <a:gd name="connsiteX1284" fmla="*/ 5859909 w 10032639"/>
                <a:gd name="connsiteY1284" fmla="*/ 2263113 h 2801577"/>
                <a:gd name="connsiteX1285" fmla="*/ 5877190 w 10032639"/>
                <a:gd name="connsiteY1285" fmla="*/ 2252674 h 2801577"/>
                <a:gd name="connsiteX1286" fmla="*/ 5906711 w 10032639"/>
                <a:gd name="connsiteY1286" fmla="*/ 2237196 h 2801577"/>
                <a:gd name="connsiteX1287" fmla="*/ 5920391 w 10032639"/>
                <a:gd name="connsiteY1287" fmla="*/ 2228557 h 2801577"/>
                <a:gd name="connsiteX1288" fmla="*/ 5934072 w 10032639"/>
                <a:gd name="connsiteY1288" fmla="*/ 2218118 h 2801577"/>
                <a:gd name="connsiteX1289" fmla="*/ 5961792 w 10032639"/>
                <a:gd name="connsiteY1289" fmla="*/ 2192202 h 2801577"/>
                <a:gd name="connsiteX1290" fmla="*/ 5965393 w 10032639"/>
                <a:gd name="connsiteY1290" fmla="*/ 2190402 h 2801577"/>
                <a:gd name="connsiteX1291" fmla="*/ 5996353 w 10032639"/>
                <a:gd name="connsiteY1291" fmla="*/ 2174924 h 2801577"/>
                <a:gd name="connsiteX1292" fmla="*/ 6027674 w 10032639"/>
                <a:gd name="connsiteY1292" fmla="*/ 2159446 h 2801577"/>
                <a:gd name="connsiteX1293" fmla="*/ 6058995 w 10032639"/>
                <a:gd name="connsiteY1293" fmla="*/ 2140368 h 2801577"/>
                <a:gd name="connsiteX1294" fmla="*/ 6089956 w 10032639"/>
                <a:gd name="connsiteY1294" fmla="*/ 2121291 h 2801577"/>
                <a:gd name="connsiteX1295" fmla="*/ 6126317 w 10032639"/>
                <a:gd name="connsiteY1295" fmla="*/ 2100413 h 2801577"/>
                <a:gd name="connsiteX1296" fmla="*/ 6166278 w 10032639"/>
                <a:gd name="connsiteY1296" fmla="*/ 2074496 h 2801577"/>
                <a:gd name="connsiteX1297" fmla="*/ 2256836 w 10032639"/>
                <a:gd name="connsiteY1297" fmla="*/ 2046545 h 2801577"/>
                <a:gd name="connsiteX1298" fmla="*/ 2244958 w 10032639"/>
                <a:gd name="connsiteY1298" fmla="*/ 2048345 h 2801577"/>
                <a:gd name="connsiteX1299" fmla="*/ 2234520 w 10032639"/>
                <a:gd name="connsiteY1299" fmla="*/ 2053746 h 2801577"/>
                <a:gd name="connsiteX1300" fmla="*/ 2208604 w 10032639"/>
                <a:gd name="connsiteY1300" fmla="*/ 2067428 h 2801577"/>
                <a:gd name="connsiteX1301" fmla="*/ 2232720 w 10032639"/>
                <a:gd name="connsiteY1301" fmla="*/ 2060587 h 2801577"/>
                <a:gd name="connsiteX1302" fmla="*/ 2246758 w 10032639"/>
                <a:gd name="connsiteY1302" fmla="*/ 2055186 h 2801577"/>
                <a:gd name="connsiteX1303" fmla="*/ 8193791 w 10032639"/>
                <a:gd name="connsiteY1303" fmla="*/ 2032580 h 2801577"/>
                <a:gd name="connsiteX1304" fmla="*/ 8157785 w 10032639"/>
                <a:gd name="connsiteY1304" fmla="*/ 2060308 h 2801577"/>
                <a:gd name="connsiteX1305" fmla="*/ 8034643 w 10032639"/>
                <a:gd name="connsiteY1305" fmla="*/ 2146732 h 2801577"/>
                <a:gd name="connsiteX1306" fmla="*/ 7925543 w 10032639"/>
                <a:gd name="connsiteY1306" fmla="*/ 2223074 h 2801577"/>
                <a:gd name="connsiteX1307" fmla="*/ 7932385 w 10032639"/>
                <a:gd name="connsiteY1307" fmla="*/ 2234958 h 2801577"/>
                <a:gd name="connsiteX1308" fmla="*/ 7942826 w 10032639"/>
                <a:gd name="connsiteY1308" fmla="*/ 2231717 h 2801577"/>
                <a:gd name="connsiteX1309" fmla="*/ 7951468 w 10032639"/>
                <a:gd name="connsiteY1309" fmla="*/ 2226315 h 2801577"/>
                <a:gd name="connsiteX1310" fmla="*/ 7965510 w 10032639"/>
                <a:gd name="connsiteY1310" fmla="*/ 2215872 h 2801577"/>
                <a:gd name="connsiteX1311" fmla="*/ 7980993 w 10032639"/>
                <a:gd name="connsiteY1311" fmla="*/ 2202188 h 2801577"/>
                <a:gd name="connsiteX1312" fmla="*/ 8000077 w 10032639"/>
                <a:gd name="connsiteY1312" fmla="*/ 2184903 h 2801577"/>
                <a:gd name="connsiteX1313" fmla="*/ 8017360 w 10032639"/>
                <a:gd name="connsiteY1313" fmla="*/ 2173020 h 2801577"/>
                <a:gd name="connsiteX1314" fmla="*/ 8031042 w 10032639"/>
                <a:gd name="connsiteY1314" fmla="*/ 2165818 h 2801577"/>
                <a:gd name="connsiteX1315" fmla="*/ 8048325 w 10032639"/>
                <a:gd name="connsiteY1315" fmla="*/ 2158976 h 2801577"/>
                <a:gd name="connsiteX1316" fmla="*/ 8046885 w 10032639"/>
                <a:gd name="connsiteY1316" fmla="*/ 2153934 h 2801577"/>
                <a:gd name="connsiteX1317" fmla="*/ 8048325 w 10032639"/>
                <a:gd name="connsiteY1317" fmla="*/ 2148533 h 2801577"/>
                <a:gd name="connsiteX1318" fmla="*/ 8053726 w 10032639"/>
                <a:gd name="connsiteY1318" fmla="*/ 2143491 h 2801577"/>
                <a:gd name="connsiteX1319" fmla="*/ 8058767 w 10032639"/>
                <a:gd name="connsiteY1319" fmla="*/ 2139891 h 2801577"/>
                <a:gd name="connsiteX1320" fmla="*/ 8064168 w 10032639"/>
                <a:gd name="connsiteY1320" fmla="*/ 2138090 h 2801577"/>
                <a:gd name="connsiteX1321" fmla="*/ 8074610 w 10032639"/>
                <a:gd name="connsiteY1321" fmla="*/ 2131248 h 2801577"/>
                <a:gd name="connsiteX1322" fmla="*/ 8086492 w 10032639"/>
                <a:gd name="connsiteY1322" fmla="*/ 2122606 h 2801577"/>
                <a:gd name="connsiteX1323" fmla="*/ 8095134 w 10032639"/>
                <a:gd name="connsiteY1323" fmla="*/ 2113963 h 2801577"/>
                <a:gd name="connsiteX1324" fmla="*/ 8110976 w 10032639"/>
                <a:gd name="connsiteY1324" fmla="*/ 2099919 h 2801577"/>
                <a:gd name="connsiteX1325" fmla="*/ 8131860 w 10032639"/>
                <a:gd name="connsiteY1325" fmla="*/ 2080834 h 2801577"/>
                <a:gd name="connsiteX1326" fmla="*/ 8149143 w 10032639"/>
                <a:gd name="connsiteY1326" fmla="*/ 2067150 h 2801577"/>
                <a:gd name="connsiteX1327" fmla="*/ 8166066 w 10032639"/>
                <a:gd name="connsiteY1327" fmla="*/ 2054906 h 2801577"/>
                <a:gd name="connsiteX1328" fmla="*/ 8169667 w 10032639"/>
                <a:gd name="connsiteY1328" fmla="*/ 2053466 h 2801577"/>
                <a:gd name="connsiteX1329" fmla="*/ 8180109 w 10032639"/>
                <a:gd name="connsiteY1329" fmla="*/ 2048064 h 2801577"/>
                <a:gd name="connsiteX1330" fmla="*/ 8186950 w 10032639"/>
                <a:gd name="connsiteY1330" fmla="*/ 2041222 h 2801577"/>
                <a:gd name="connsiteX1331" fmla="*/ 1708284 w 10032639"/>
                <a:gd name="connsiteY1331" fmla="*/ 2019181 h 2801577"/>
                <a:gd name="connsiteX1332" fmla="*/ 1687408 w 10032639"/>
                <a:gd name="connsiteY1332" fmla="*/ 2029262 h 2801577"/>
                <a:gd name="connsiteX1333" fmla="*/ 1692807 w 10032639"/>
                <a:gd name="connsiteY1333" fmla="*/ 2027822 h 2801577"/>
                <a:gd name="connsiteX1334" fmla="*/ 1699646 w 10032639"/>
                <a:gd name="connsiteY1334" fmla="*/ 2026022 h 2801577"/>
                <a:gd name="connsiteX1335" fmla="*/ 1704685 w 10032639"/>
                <a:gd name="connsiteY1335" fmla="*/ 2022421 h 2801577"/>
                <a:gd name="connsiteX1336" fmla="*/ 6268162 w 10032639"/>
                <a:gd name="connsiteY1336" fmla="*/ 2012224 h 2801577"/>
                <a:gd name="connsiteX1337" fmla="*/ 6212720 w 10032639"/>
                <a:gd name="connsiteY1337" fmla="*/ 2043540 h 2801577"/>
                <a:gd name="connsiteX1338" fmla="*/ 6228560 w 10032639"/>
                <a:gd name="connsiteY1338" fmla="*/ 2036341 h 2801577"/>
                <a:gd name="connsiteX1339" fmla="*/ 6252681 w 10032639"/>
                <a:gd name="connsiteY1339" fmla="*/ 2024463 h 2801577"/>
                <a:gd name="connsiteX1340" fmla="*/ 6261321 w 10032639"/>
                <a:gd name="connsiteY1340" fmla="*/ 2019063 h 2801577"/>
                <a:gd name="connsiteX1341" fmla="*/ 9305309 w 10032639"/>
                <a:gd name="connsiteY1341" fmla="*/ 2003051 h 2801577"/>
                <a:gd name="connsiteX1342" fmla="*/ 9267503 w 10032639"/>
                <a:gd name="connsiteY1342" fmla="*/ 2036181 h 2801577"/>
                <a:gd name="connsiteX1343" fmla="*/ 9276144 w 10032639"/>
                <a:gd name="connsiteY1343" fmla="*/ 2036181 h 2801577"/>
                <a:gd name="connsiteX1344" fmla="*/ 3208883 w 10032639"/>
                <a:gd name="connsiteY1344" fmla="*/ 1998298 h 2801577"/>
                <a:gd name="connsiteX1345" fmla="*/ 3165690 w 10032639"/>
                <a:gd name="connsiteY1345" fmla="*/ 2017380 h 2801577"/>
                <a:gd name="connsiteX1346" fmla="*/ 3112059 w 10032639"/>
                <a:gd name="connsiteY1346" fmla="*/ 2039704 h 2801577"/>
                <a:gd name="connsiteX1347" fmla="*/ 3108459 w 10032639"/>
                <a:gd name="connsiteY1347" fmla="*/ 2041504 h 2801577"/>
                <a:gd name="connsiteX1348" fmla="*/ 3113858 w 10032639"/>
                <a:gd name="connsiteY1348" fmla="*/ 2043304 h 2801577"/>
                <a:gd name="connsiteX1349" fmla="*/ 3118898 w 10032639"/>
                <a:gd name="connsiteY1349" fmla="*/ 2048345 h 2801577"/>
                <a:gd name="connsiteX1350" fmla="*/ 3165690 w 10032639"/>
                <a:gd name="connsiteY1350" fmla="*/ 2024221 h 2801577"/>
                <a:gd name="connsiteX1351" fmla="*/ 4545495 w 10032639"/>
                <a:gd name="connsiteY1351" fmla="*/ 1983055 h 2801577"/>
                <a:gd name="connsiteX1352" fmla="*/ 4438211 w 10032639"/>
                <a:gd name="connsiteY1352" fmla="*/ 2081689 h 2801577"/>
                <a:gd name="connsiteX1353" fmla="*/ 4440011 w 10032639"/>
                <a:gd name="connsiteY1353" fmla="*/ 2088528 h 2801577"/>
                <a:gd name="connsiteX1354" fmla="*/ 4453692 w 10032639"/>
                <a:gd name="connsiteY1354" fmla="*/ 2074849 h 2801577"/>
                <a:gd name="connsiteX1355" fmla="*/ 4469532 w 10032639"/>
                <a:gd name="connsiteY1355" fmla="*/ 2064410 h 2801577"/>
                <a:gd name="connsiteX1356" fmla="*/ 4483213 w 10032639"/>
                <a:gd name="connsiteY1356" fmla="*/ 2055771 h 2801577"/>
                <a:gd name="connsiteX1357" fmla="*/ 4495453 w 10032639"/>
                <a:gd name="connsiteY1357" fmla="*/ 2045331 h 2801577"/>
                <a:gd name="connsiteX1358" fmla="*/ 4505894 w 10032639"/>
                <a:gd name="connsiteY1358" fmla="*/ 2035252 h 2801577"/>
                <a:gd name="connsiteX1359" fmla="*/ 4512734 w 10032639"/>
                <a:gd name="connsiteY1359" fmla="*/ 2024813 h 2801577"/>
                <a:gd name="connsiteX1360" fmla="*/ 4531815 w 10032639"/>
                <a:gd name="connsiteY1360" fmla="*/ 2005734 h 2801577"/>
                <a:gd name="connsiteX1361" fmla="*/ 4535055 w 10032639"/>
                <a:gd name="connsiteY1361" fmla="*/ 2003934 h 2801577"/>
                <a:gd name="connsiteX1362" fmla="*/ 4538655 w 10032639"/>
                <a:gd name="connsiteY1362" fmla="*/ 2003934 h 2801577"/>
                <a:gd name="connsiteX1363" fmla="*/ 4541895 w 10032639"/>
                <a:gd name="connsiteY1363" fmla="*/ 1993495 h 2801577"/>
                <a:gd name="connsiteX1364" fmla="*/ 9623966 w 10032639"/>
                <a:gd name="connsiteY1364" fmla="*/ 1980725 h 2801577"/>
                <a:gd name="connsiteX1365" fmla="*/ 9603082 w 10032639"/>
                <a:gd name="connsiteY1365" fmla="*/ 1998010 h 2801577"/>
                <a:gd name="connsiteX1366" fmla="*/ 9509826 w 10032639"/>
                <a:gd name="connsiteY1366" fmla="*/ 2075792 h 2801577"/>
                <a:gd name="connsiteX1367" fmla="*/ 9406127 w 10032639"/>
                <a:gd name="connsiteY1367" fmla="*/ 2158976 h 2801577"/>
                <a:gd name="connsiteX1368" fmla="*/ 9327993 w 10032639"/>
                <a:gd name="connsiteY1368" fmla="*/ 2223074 h 2801577"/>
                <a:gd name="connsiteX1369" fmla="*/ 9252020 w 10032639"/>
                <a:gd name="connsiteY1369" fmla="*/ 2283572 h 2801577"/>
                <a:gd name="connsiteX1370" fmla="*/ 9153002 w 10032639"/>
                <a:gd name="connsiteY1370" fmla="*/ 2361354 h 2801577"/>
                <a:gd name="connsiteX1371" fmla="*/ 9118436 w 10032639"/>
                <a:gd name="connsiteY1371" fmla="*/ 2387641 h 2801577"/>
                <a:gd name="connsiteX1372" fmla="*/ 9094312 w 10032639"/>
                <a:gd name="connsiteY1372" fmla="*/ 2404926 h 2801577"/>
                <a:gd name="connsiteX1373" fmla="*/ 9090711 w 10032639"/>
                <a:gd name="connsiteY1373" fmla="*/ 2411768 h 2801577"/>
                <a:gd name="connsiteX1374" fmla="*/ 9090711 w 10032639"/>
                <a:gd name="connsiteY1374" fmla="*/ 2418610 h 2801577"/>
                <a:gd name="connsiteX1375" fmla="*/ 9090711 w 10032639"/>
                <a:gd name="connsiteY1375" fmla="*/ 2427613 h 2801577"/>
                <a:gd name="connsiteX1376" fmla="*/ 9092511 w 10032639"/>
                <a:gd name="connsiteY1376" fmla="*/ 2436255 h 2801577"/>
                <a:gd name="connsiteX1377" fmla="*/ 9104753 w 10032639"/>
                <a:gd name="connsiteY1377" fmla="*/ 2430854 h 2801577"/>
                <a:gd name="connsiteX1378" fmla="*/ 9116996 w 10032639"/>
                <a:gd name="connsiteY1378" fmla="*/ 2425812 h 2801577"/>
                <a:gd name="connsiteX1379" fmla="*/ 9127077 w 10032639"/>
                <a:gd name="connsiteY1379" fmla="*/ 2418610 h 2801577"/>
                <a:gd name="connsiteX1380" fmla="*/ 9137519 w 10032639"/>
                <a:gd name="connsiteY1380" fmla="*/ 2411768 h 2801577"/>
                <a:gd name="connsiteX1381" fmla="*/ 9191169 w 10032639"/>
                <a:gd name="connsiteY1381" fmla="*/ 2368556 h 2801577"/>
                <a:gd name="connsiteX1382" fmla="*/ 9250219 w 10032639"/>
                <a:gd name="connsiteY1382" fmla="*/ 2330385 h 2801577"/>
                <a:gd name="connsiteX1383" fmla="*/ 9307109 w 10032639"/>
                <a:gd name="connsiteY1383" fmla="*/ 2290774 h 2801577"/>
                <a:gd name="connsiteX1384" fmla="*/ 9362559 w 10032639"/>
                <a:gd name="connsiteY1384" fmla="*/ 2247201 h 2801577"/>
                <a:gd name="connsiteX1385" fmla="*/ 9416209 w 10032639"/>
                <a:gd name="connsiteY1385" fmla="*/ 2202188 h 2801577"/>
                <a:gd name="connsiteX1386" fmla="*/ 9518467 w 10032639"/>
                <a:gd name="connsiteY1386" fmla="*/ 2113963 h 2801577"/>
                <a:gd name="connsiteX1387" fmla="*/ 9620725 w 10032639"/>
                <a:gd name="connsiteY1387" fmla="*/ 2030779 h 2801577"/>
                <a:gd name="connsiteX1388" fmla="*/ 9618925 w 10032639"/>
                <a:gd name="connsiteY1388" fmla="*/ 2009893 h 2801577"/>
                <a:gd name="connsiteX1389" fmla="*/ 9622166 w 10032639"/>
                <a:gd name="connsiteY1389" fmla="*/ 1987567 h 2801577"/>
                <a:gd name="connsiteX1390" fmla="*/ 8386065 w 10032639"/>
                <a:gd name="connsiteY1390" fmla="*/ 1966681 h 2801577"/>
                <a:gd name="connsiteX1391" fmla="*/ 8365181 w 10032639"/>
                <a:gd name="connsiteY1391" fmla="*/ 1990808 h 2801577"/>
                <a:gd name="connsiteX1392" fmla="*/ 8342858 w 10032639"/>
                <a:gd name="connsiteY1392" fmla="*/ 2013494 h 2801577"/>
                <a:gd name="connsiteX1393" fmla="*/ 8316933 w 10032639"/>
                <a:gd name="connsiteY1393" fmla="*/ 2036181 h 2801577"/>
                <a:gd name="connsiteX1394" fmla="*/ 8291009 w 10032639"/>
                <a:gd name="connsiteY1394" fmla="*/ 2056707 h 2801577"/>
                <a:gd name="connsiteX1395" fmla="*/ 8230158 w 10032639"/>
                <a:gd name="connsiteY1395" fmla="*/ 2101720 h 2801577"/>
                <a:gd name="connsiteX1396" fmla="*/ 8176508 w 10032639"/>
                <a:gd name="connsiteY1396" fmla="*/ 2146732 h 2801577"/>
                <a:gd name="connsiteX1397" fmla="*/ 8173268 w 10032639"/>
                <a:gd name="connsiteY1397" fmla="*/ 2152134 h 2801577"/>
                <a:gd name="connsiteX1398" fmla="*/ 8185150 w 10032639"/>
                <a:gd name="connsiteY1398" fmla="*/ 2143491 h 2801577"/>
                <a:gd name="connsiteX1399" fmla="*/ 8204233 w 10032639"/>
                <a:gd name="connsiteY1399" fmla="*/ 2131248 h 2801577"/>
                <a:gd name="connsiteX1400" fmla="*/ 8223316 w 10032639"/>
                <a:gd name="connsiteY1400" fmla="*/ 2117204 h 2801577"/>
                <a:gd name="connsiteX1401" fmla="*/ 8256442 w 10032639"/>
                <a:gd name="connsiteY1401" fmla="*/ 2089476 h 2801577"/>
                <a:gd name="connsiteX1402" fmla="*/ 8261483 w 10032639"/>
                <a:gd name="connsiteY1402" fmla="*/ 2086235 h 2801577"/>
                <a:gd name="connsiteX1403" fmla="*/ 8266884 w 10032639"/>
                <a:gd name="connsiteY1403" fmla="*/ 2086235 h 2801577"/>
                <a:gd name="connsiteX1404" fmla="*/ 8273725 w 10032639"/>
                <a:gd name="connsiteY1404" fmla="*/ 2080834 h 2801577"/>
                <a:gd name="connsiteX1405" fmla="*/ 8280567 w 10032639"/>
                <a:gd name="connsiteY1405" fmla="*/ 2079393 h 2801577"/>
                <a:gd name="connsiteX1406" fmla="*/ 8291009 w 10032639"/>
                <a:gd name="connsiteY1406" fmla="*/ 2067150 h 2801577"/>
                <a:gd name="connsiteX1407" fmla="*/ 8304691 w 10032639"/>
                <a:gd name="connsiteY1407" fmla="*/ 2054906 h 2801577"/>
                <a:gd name="connsiteX1408" fmla="*/ 8318733 w 10032639"/>
                <a:gd name="connsiteY1408" fmla="*/ 2044823 h 2801577"/>
                <a:gd name="connsiteX1409" fmla="*/ 8336017 w 10032639"/>
                <a:gd name="connsiteY1409" fmla="*/ 2034380 h 2801577"/>
                <a:gd name="connsiteX1410" fmla="*/ 8349699 w 10032639"/>
                <a:gd name="connsiteY1410" fmla="*/ 2028979 h 2801577"/>
                <a:gd name="connsiteX1411" fmla="*/ 8363741 w 10032639"/>
                <a:gd name="connsiteY1411" fmla="*/ 2022137 h 2801577"/>
                <a:gd name="connsiteX1412" fmla="*/ 8375623 w 10032639"/>
                <a:gd name="connsiteY1412" fmla="*/ 2011694 h 2801577"/>
                <a:gd name="connsiteX1413" fmla="*/ 8389666 w 10032639"/>
                <a:gd name="connsiteY1413" fmla="*/ 1999810 h 2801577"/>
                <a:gd name="connsiteX1414" fmla="*/ 8389666 w 10032639"/>
                <a:gd name="connsiteY1414" fmla="*/ 1973523 h 2801577"/>
                <a:gd name="connsiteX1415" fmla="*/ 4910910 w 10032639"/>
                <a:gd name="connsiteY1415" fmla="*/ 1958937 h 2801577"/>
                <a:gd name="connsiteX1416" fmla="*/ 4869148 w 10032639"/>
                <a:gd name="connsiteY1416" fmla="*/ 1995294 h 2801577"/>
                <a:gd name="connsiteX1417" fmla="*/ 4830987 w 10032639"/>
                <a:gd name="connsiteY1417" fmla="*/ 2031652 h 2801577"/>
                <a:gd name="connsiteX1418" fmla="*/ 4812266 w 10032639"/>
                <a:gd name="connsiteY1418" fmla="*/ 2048931 h 2801577"/>
                <a:gd name="connsiteX1419" fmla="*/ 4791385 w 10032639"/>
                <a:gd name="connsiteY1419" fmla="*/ 2066210 h 2801577"/>
                <a:gd name="connsiteX1420" fmla="*/ 4769064 w 10032639"/>
                <a:gd name="connsiteY1420" fmla="*/ 2083489 h 2801577"/>
                <a:gd name="connsiteX1421" fmla="*/ 4746383 w 10032639"/>
                <a:gd name="connsiteY1421" fmla="*/ 2097168 h 2801577"/>
                <a:gd name="connsiteX1422" fmla="*/ 4749983 w 10032639"/>
                <a:gd name="connsiteY1422" fmla="*/ 2104367 h 2801577"/>
                <a:gd name="connsiteX1423" fmla="*/ 4751423 w 10032639"/>
                <a:gd name="connsiteY1423" fmla="*/ 2111207 h 2801577"/>
                <a:gd name="connsiteX1424" fmla="*/ 4749983 w 10032639"/>
                <a:gd name="connsiteY1424" fmla="*/ 2123446 h 2801577"/>
                <a:gd name="connsiteX1425" fmla="*/ 4767264 w 10032639"/>
                <a:gd name="connsiteY1425" fmla="*/ 2111207 h 2801577"/>
                <a:gd name="connsiteX1426" fmla="*/ 4782745 w 10032639"/>
                <a:gd name="connsiteY1426" fmla="*/ 2097168 h 2801577"/>
                <a:gd name="connsiteX1427" fmla="*/ 4796425 w 10032639"/>
                <a:gd name="connsiteY1427" fmla="*/ 2081689 h 2801577"/>
                <a:gd name="connsiteX1428" fmla="*/ 4808666 w 10032639"/>
                <a:gd name="connsiteY1428" fmla="*/ 2066210 h 2801577"/>
                <a:gd name="connsiteX1429" fmla="*/ 4817306 w 10032639"/>
                <a:gd name="connsiteY1429" fmla="*/ 2053971 h 2801577"/>
                <a:gd name="connsiteX1430" fmla="*/ 4825946 w 10032639"/>
                <a:gd name="connsiteY1430" fmla="*/ 2042091 h 2801577"/>
                <a:gd name="connsiteX1431" fmla="*/ 4836387 w 10032639"/>
                <a:gd name="connsiteY1431" fmla="*/ 2031652 h 2801577"/>
                <a:gd name="connsiteX1432" fmla="*/ 4848267 w 10032639"/>
                <a:gd name="connsiteY1432" fmla="*/ 2021213 h 2801577"/>
                <a:gd name="connsiteX1433" fmla="*/ 4860508 w 10032639"/>
                <a:gd name="connsiteY1433" fmla="*/ 2012573 h 2801577"/>
                <a:gd name="connsiteX1434" fmla="*/ 4872748 w 10032639"/>
                <a:gd name="connsiteY1434" fmla="*/ 2003934 h 2801577"/>
                <a:gd name="connsiteX1435" fmla="*/ 4902269 w 10032639"/>
                <a:gd name="connsiteY1435" fmla="*/ 1986655 h 2801577"/>
                <a:gd name="connsiteX1436" fmla="*/ 4905869 w 10032639"/>
                <a:gd name="connsiteY1436" fmla="*/ 1974416 h 2801577"/>
                <a:gd name="connsiteX1437" fmla="*/ 4910910 w 10032639"/>
                <a:gd name="connsiteY1437" fmla="*/ 1962177 h 2801577"/>
                <a:gd name="connsiteX1438" fmla="*/ 1840023 w 10032639"/>
                <a:gd name="connsiteY1438" fmla="*/ 1956531 h 2801577"/>
                <a:gd name="connsiteX1439" fmla="*/ 1741039 w 10032639"/>
                <a:gd name="connsiteY1439" fmla="*/ 2003338 h 2801577"/>
                <a:gd name="connsiteX1440" fmla="*/ 1751478 w 10032639"/>
                <a:gd name="connsiteY1440" fmla="*/ 2003338 h 2801577"/>
                <a:gd name="connsiteX1441" fmla="*/ 1763716 w 10032639"/>
                <a:gd name="connsiteY1441" fmla="*/ 2000098 h 2801577"/>
                <a:gd name="connsiteX1442" fmla="*/ 1775594 w 10032639"/>
                <a:gd name="connsiteY1442" fmla="*/ 1994697 h 2801577"/>
                <a:gd name="connsiteX1443" fmla="*/ 1787832 w 10032639"/>
                <a:gd name="connsiteY1443" fmla="*/ 1986056 h 2801577"/>
                <a:gd name="connsiteX1444" fmla="*/ 621260 w 10032639"/>
                <a:gd name="connsiteY1444" fmla="*/ 1949690 h 2801577"/>
                <a:gd name="connsiteX1445" fmla="*/ 619460 w 10032639"/>
                <a:gd name="connsiteY1445" fmla="*/ 1951491 h 2801577"/>
                <a:gd name="connsiteX1446" fmla="*/ 621260 w 10032639"/>
                <a:gd name="connsiteY1446" fmla="*/ 1951491 h 2801577"/>
                <a:gd name="connsiteX1447" fmla="*/ 3350700 w 10032639"/>
                <a:gd name="connsiteY1447" fmla="*/ 1946090 h 2801577"/>
                <a:gd name="connsiteX1448" fmla="*/ 3335223 w 10032639"/>
                <a:gd name="connsiteY1448" fmla="*/ 1951491 h 2801577"/>
                <a:gd name="connsiteX1449" fmla="*/ 3342062 w 10032639"/>
                <a:gd name="connsiteY1449" fmla="*/ 1951491 h 2801577"/>
                <a:gd name="connsiteX1450" fmla="*/ 3349261 w 10032639"/>
                <a:gd name="connsiteY1450" fmla="*/ 1951491 h 2801577"/>
                <a:gd name="connsiteX1451" fmla="*/ 7158108 w 10032639"/>
                <a:gd name="connsiteY1451" fmla="*/ 1941313 h 2801577"/>
                <a:gd name="connsiteX1452" fmla="*/ 7142628 w 10032639"/>
                <a:gd name="connsiteY1452" fmla="*/ 1948152 h 2801577"/>
                <a:gd name="connsiteX1453" fmla="*/ 7092226 w 10032639"/>
                <a:gd name="connsiteY1453" fmla="*/ 1979468 h 2801577"/>
                <a:gd name="connsiteX1454" fmla="*/ 7040385 w 10032639"/>
                <a:gd name="connsiteY1454" fmla="*/ 2010425 h 2801577"/>
                <a:gd name="connsiteX1455" fmla="*/ 7009424 w 10032639"/>
                <a:gd name="connsiteY1455" fmla="*/ 2029502 h 2801577"/>
                <a:gd name="connsiteX1456" fmla="*/ 6979903 w 10032639"/>
                <a:gd name="connsiteY1456" fmla="*/ 2048580 h 2801577"/>
                <a:gd name="connsiteX1457" fmla="*/ 6971263 w 10032639"/>
                <a:gd name="connsiteY1457" fmla="*/ 2053619 h 2801577"/>
                <a:gd name="connsiteX1458" fmla="*/ 6964062 w 10032639"/>
                <a:gd name="connsiteY1458" fmla="*/ 2060818 h 2801577"/>
                <a:gd name="connsiteX1459" fmla="*/ 6960822 w 10032639"/>
                <a:gd name="connsiteY1459" fmla="*/ 2067657 h 2801577"/>
                <a:gd name="connsiteX1460" fmla="*/ 6959022 w 10032639"/>
                <a:gd name="connsiteY1460" fmla="*/ 2078096 h 2801577"/>
                <a:gd name="connsiteX1461" fmla="*/ 6965862 w 10032639"/>
                <a:gd name="connsiteY1461" fmla="*/ 2070897 h 2801577"/>
                <a:gd name="connsiteX1462" fmla="*/ 6972703 w 10032639"/>
                <a:gd name="connsiteY1462" fmla="*/ 2062258 h 2801577"/>
                <a:gd name="connsiteX1463" fmla="*/ 6979903 w 10032639"/>
                <a:gd name="connsiteY1463" fmla="*/ 2055419 h 2801577"/>
                <a:gd name="connsiteX1464" fmla="*/ 6984943 w 10032639"/>
                <a:gd name="connsiteY1464" fmla="*/ 2048580 h 2801577"/>
                <a:gd name="connsiteX1465" fmla="*/ 6992143 w 10032639"/>
                <a:gd name="connsiteY1465" fmla="*/ 2043540 h 2801577"/>
                <a:gd name="connsiteX1466" fmla="*/ 7000783 w 10032639"/>
                <a:gd name="connsiteY1466" fmla="*/ 2039941 h 2801577"/>
                <a:gd name="connsiteX1467" fmla="*/ 7018064 w 10032639"/>
                <a:gd name="connsiteY1467" fmla="*/ 2034901 h 2801577"/>
                <a:gd name="connsiteX1468" fmla="*/ 7036784 w 10032639"/>
                <a:gd name="connsiteY1468" fmla="*/ 2031302 h 2801577"/>
                <a:gd name="connsiteX1469" fmla="*/ 7061265 w 10032639"/>
                <a:gd name="connsiteY1469" fmla="*/ 2010425 h 2801577"/>
                <a:gd name="connsiteX1470" fmla="*/ 7087186 w 10032639"/>
                <a:gd name="connsiteY1470" fmla="*/ 1989547 h 2801577"/>
                <a:gd name="connsiteX1471" fmla="*/ 7149468 w 10032639"/>
                <a:gd name="connsiteY1471" fmla="*/ 1946353 h 2801577"/>
                <a:gd name="connsiteX1472" fmla="*/ 4595897 w 10032639"/>
                <a:gd name="connsiteY1472" fmla="*/ 1939858 h 2801577"/>
                <a:gd name="connsiteX1473" fmla="*/ 4586897 w 10032639"/>
                <a:gd name="connsiteY1473" fmla="*/ 1946698 h 2801577"/>
                <a:gd name="connsiteX1474" fmla="*/ 4595897 w 10032639"/>
                <a:gd name="connsiteY1474" fmla="*/ 1941658 h 2801577"/>
                <a:gd name="connsiteX1475" fmla="*/ 2918050 w 10032639"/>
                <a:gd name="connsiteY1475" fmla="*/ 1930608 h 2801577"/>
                <a:gd name="connsiteX1476" fmla="*/ 2914810 w 10032639"/>
                <a:gd name="connsiteY1476" fmla="*/ 1942849 h 2801577"/>
                <a:gd name="connsiteX1477" fmla="*/ 2913011 w 10032639"/>
                <a:gd name="connsiteY1477" fmla="*/ 1951491 h 2801577"/>
                <a:gd name="connsiteX1478" fmla="*/ 2924889 w 10032639"/>
                <a:gd name="connsiteY1478" fmla="*/ 1946090 h 2801577"/>
                <a:gd name="connsiteX1479" fmla="*/ 2930288 w 10032639"/>
                <a:gd name="connsiteY1479" fmla="*/ 1942849 h 2801577"/>
                <a:gd name="connsiteX1480" fmla="*/ 2924889 w 10032639"/>
                <a:gd name="connsiteY1480" fmla="*/ 1937449 h 2801577"/>
                <a:gd name="connsiteX1481" fmla="*/ 2921650 w 10032639"/>
                <a:gd name="connsiteY1481" fmla="*/ 1935648 h 2801577"/>
                <a:gd name="connsiteX1482" fmla="*/ 1896894 w 10032639"/>
                <a:gd name="connsiteY1482" fmla="*/ 1930608 h 2801577"/>
                <a:gd name="connsiteX1483" fmla="*/ 1881417 w 10032639"/>
                <a:gd name="connsiteY1483" fmla="*/ 1937449 h 2801577"/>
                <a:gd name="connsiteX1484" fmla="*/ 1888255 w 10032639"/>
                <a:gd name="connsiteY1484" fmla="*/ 1937449 h 2801577"/>
                <a:gd name="connsiteX1485" fmla="*/ 1891495 w 10032639"/>
                <a:gd name="connsiteY1485" fmla="*/ 1937449 h 2801577"/>
                <a:gd name="connsiteX1486" fmla="*/ 1895095 w 10032639"/>
                <a:gd name="connsiteY1486" fmla="*/ 1934208 h 2801577"/>
                <a:gd name="connsiteX1487" fmla="*/ 4512734 w 10032639"/>
                <a:gd name="connsiteY1487" fmla="*/ 1922579 h 2801577"/>
                <a:gd name="connsiteX1488" fmla="*/ 4497253 w 10032639"/>
                <a:gd name="connsiteY1488" fmla="*/ 1936258 h 2801577"/>
                <a:gd name="connsiteX1489" fmla="*/ 4505894 w 10032639"/>
                <a:gd name="connsiteY1489" fmla="*/ 1934458 h 2801577"/>
                <a:gd name="connsiteX1490" fmla="*/ 3202044 w 10032639"/>
                <a:gd name="connsiteY1490" fmla="*/ 1916925 h 2801577"/>
                <a:gd name="connsiteX1491" fmla="*/ 3175768 w 10032639"/>
                <a:gd name="connsiteY1491" fmla="*/ 1925567 h 2801577"/>
                <a:gd name="connsiteX1492" fmla="*/ 3148053 w 10032639"/>
                <a:gd name="connsiteY1492" fmla="*/ 1934208 h 2801577"/>
                <a:gd name="connsiteX1493" fmla="*/ 3118898 w 10032639"/>
                <a:gd name="connsiteY1493" fmla="*/ 1944290 h 2801577"/>
                <a:gd name="connsiteX1494" fmla="*/ 3089383 w 10032639"/>
                <a:gd name="connsiteY1494" fmla="*/ 1958332 h 2801577"/>
                <a:gd name="connsiteX1495" fmla="*/ 3059867 w 10032639"/>
                <a:gd name="connsiteY1495" fmla="*/ 1973814 h 2801577"/>
                <a:gd name="connsiteX1496" fmla="*/ 3021713 w 10032639"/>
                <a:gd name="connsiteY1496" fmla="*/ 1992897 h 2801577"/>
                <a:gd name="connsiteX1497" fmla="*/ 3039350 w 10032639"/>
                <a:gd name="connsiteY1497" fmla="*/ 1986056 h 2801577"/>
                <a:gd name="connsiteX1498" fmla="*/ 3059867 w 10032639"/>
                <a:gd name="connsiteY1498" fmla="*/ 1979215 h 2801577"/>
                <a:gd name="connsiteX1499" fmla="*/ 3108459 w 10032639"/>
                <a:gd name="connsiteY1499" fmla="*/ 1961572 h 2801577"/>
                <a:gd name="connsiteX1500" fmla="*/ 3132575 w 10032639"/>
                <a:gd name="connsiteY1500" fmla="*/ 1952931 h 2801577"/>
                <a:gd name="connsiteX1501" fmla="*/ 3153452 w 10032639"/>
                <a:gd name="connsiteY1501" fmla="*/ 1942849 h 2801577"/>
                <a:gd name="connsiteX1502" fmla="*/ 3193406 w 10032639"/>
                <a:gd name="connsiteY1502" fmla="*/ 1920166 h 2801577"/>
                <a:gd name="connsiteX1503" fmla="*/ 1962763 w 10032639"/>
                <a:gd name="connsiteY1503" fmla="*/ 1897843 h 2801577"/>
                <a:gd name="connsiteX1504" fmla="*/ 1941887 w 10032639"/>
                <a:gd name="connsiteY1504" fmla="*/ 1908284 h 2801577"/>
                <a:gd name="connsiteX1505" fmla="*/ 1938647 w 10032639"/>
                <a:gd name="connsiteY1505" fmla="*/ 1910084 h 2801577"/>
                <a:gd name="connsiteX1506" fmla="*/ 1941887 w 10032639"/>
                <a:gd name="connsiteY1506" fmla="*/ 1911525 h 2801577"/>
                <a:gd name="connsiteX1507" fmla="*/ 3290230 w 10032639"/>
                <a:gd name="connsiteY1507" fmla="*/ 1885601 h 2801577"/>
                <a:gd name="connsiteX1508" fmla="*/ 3252076 w 10032639"/>
                <a:gd name="connsiteY1508" fmla="*/ 1899643 h 2801577"/>
                <a:gd name="connsiteX1509" fmla="*/ 3269354 w 10032639"/>
                <a:gd name="connsiteY1509" fmla="*/ 1896042 h 2801577"/>
                <a:gd name="connsiteX1510" fmla="*/ 3284831 w 10032639"/>
                <a:gd name="connsiteY1510" fmla="*/ 1896042 h 2801577"/>
                <a:gd name="connsiteX1511" fmla="*/ 8072810 w 10032639"/>
                <a:gd name="connsiteY1511" fmla="*/ 1885298 h 2801577"/>
                <a:gd name="connsiteX1512" fmla="*/ 8069209 w 10032639"/>
                <a:gd name="connsiteY1512" fmla="*/ 1887098 h 2801577"/>
                <a:gd name="connsiteX1513" fmla="*/ 8013759 w 10032639"/>
                <a:gd name="connsiteY1513" fmla="*/ 1933912 h 2801577"/>
                <a:gd name="connsiteX1514" fmla="*/ 8041484 w 10032639"/>
                <a:gd name="connsiteY1514" fmla="*/ 1918427 h 2801577"/>
                <a:gd name="connsiteX1515" fmla="*/ 8072810 w 10032639"/>
                <a:gd name="connsiteY1515" fmla="*/ 1904383 h 2801577"/>
                <a:gd name="connsiteX1516" fmla="*/ 8071009 w 10032639"/>
                <a:gd name="connsiteY1516" fmla="*/ 1901142 h 2801577"/>
                <a:gd name="connsiteX1517" fmla="*/ 8069209 w 10032639"/>
                <a:gd name="connsiteY1517" fmla="*/ 1895741 h 2801577"/>
                <a:gd name="connsiteX1518" fmla="*/ 8071009 w 10032639"/>
                <a:gd name="connsiteY1518" fmla="*/ 1890699 h 2801577"/>
                <a:gd name="connsiteX1519" fmla="*/ 744360 w 10032639"/>
                <a:gd name="connsiteY1519" fmla="*/ 1875159 h 2801577"/>
                <a:gd name="connsiteX1520" fmla="*/ 733921 w 10032639"/>
                <a:gd name="connsiteY1520" fmla="*/ 1880560 h 2801577"/>
                <a:gd name="connsiteX1521" fmla="*/ 733921 w 10032639"/>
                <a:gd name="connsiteY1521" fmla="*/ 1882360 h 2801577"/>
                <a:gd name="connsiteX1522" fmla="*/ 718444 w 10032639"/>
                <a:gd name="connsiteY1522" fmla="*/ 1891002 h 2801577"/>
                <a:gd name="connsiteX1523" fmla="*/ 732122 w 10032639"/>
                <a:gd name="connsiteY1523" fmla="*/ 1887401 h 2801577"/>
                <a:gd name="connsiteX1524" fmla="*/ 1505637 w 10032639"/>
                <a:gd name="connsiteY1524" fmla="*/ 1873719 h 2801577"/>
                <a:gd name="connsiteX1525" fmla="*/ 1481521 w 10032639"/>
                <a:gd name="connsiteY1525" fmla="*/ 1887401 h 2801577"/>
                <a:gd name="connsiteX1526" fmla="*/ 1477922 w 10032639"/>
                <a:gd name="connsiteY1526" fmla="*/ 1889201 h 2801577"/>
                <a:gd name="connsiteX1527" fmla="*/ 1466043 w 10032639"/>
                <a:gd name="connsiteY1527" fmla="*/ 1896042 h 2801577"/>
                <a:gd name="connsiteX1528" fmla="*/ 1450206 w 10032639"/>
                <a:gd name="connsiteY1528" fmla="*/ 1901443 h 2801577"/>
                <a:gd name="connsiteX1529" fmla="*/ 1438328 w 10032639"/>
                <a:gd name="connsiteY1529" fmla="*/ 1906484 h 2801577"/>
                <a:gd name="connsiteX1530" fmla="*/ 1427890 w 10032639"/>
                <a:gd name="connsiteY1530" fmla="*/ 1911525 h 2801577"/>
                <a:gd name="connsiteX1531" fmla="*/ 1422850 w 10032639"/>
                <a:gd name="connsiteY1531" fmla="*/ 1916925 h 2801577"/>
                <a:gd name="connsiteX1532" fmla="*/ 1438328 w 10032639"/>
                <a:gd name="connsiteY1532" fmla="*/ 1908284 h 2801577"/>
                <a:gd name="connsiteX1533" fmla="*/ 1455605 w 10032639"/>
                <a:gd name="connsiteY1533" fmla="*/ 1899643 h 2801577"/>
                <a:gd name="connsiteX1534" fmla="*/ 1472882 w 10032639"/>
                <a:gd name="connsiteY1534" fmla="*/ 1894242 h 2801577"/>
                <a:gd name="connsiteX1535" fmla="*/ 1491959 w 10032639"/>
                <a:gd name="connsiteY1535" fmla="*/ 1889201 h 2801577"/>
                <a:gd name="connsiteX1536" fmla="*/ 1498798 w 10032639"/>
                <a:gd name="connsiteY1536" fmla="*/ 1880560 h 2801577"/>
                <a:gd name="connsiteX1537" fmla="*/ 1689208 w 10032639"/>
                <a:gd name="connsiteY1537" fmla="*/ 1870119 h 2801577"/>
                <a:gd name="connsiteX1538" fmla="*/ 1658253 w 10032639"/>
                <a:gd name="connsiteY1538" fmla="*/ 1882360 h 2801577"/>
                <a:gd name="connsiteX1539" fmla="*/ 1602462 w 10032639"/>
                <a:gd name="connsiteY1539" fmla="*/ 1910084 h 2801577"/>
                <a:gd name="connsiteX1540" fmla="*/ 1547390 w 10032639"/>
                <a:gd name="connsiteY1540" fmla="*/ 1939249 h 2801577"/>
                <a:gd name="connsiteX1541" fmla="*/ 1597423 w 10032639"/>
                <a:gd name="connsiteY1541" fmla="*/ 1916925 h 2801577"/>
                <a:gd name="connsiteX1542" fmla="*/ 1644215 w 10032639"/>
                <a:gd name="connsiteY1542" fmla="*/ 1892802 h 2801577"/>
                <a:gd name="connsiteX1543" fmla="*/ 3565226 w 10032639"/>
                <a:gd name="connsiteY1543" fmla="*/ 1854636 h 2801577"/>
                <a:gd name="connsiteX1544" fmla="*/ 3523832 w 10032639"/>
                <a:gd name="connsiteY1544" fmla="*/ 1868318 h 2801577"/>
                <a:gd name="connsiteX1545" fmla="*/ 3487478 w 10032639"/>
                <a:gd name="connsiteY1545" fmla="*/ 1883801 h 2801577"/>
                <a:gd name="connsiteX1546" fmla="*/ 3451124 w 10032639"/>
                <a:gd name="connsiteY1546" fmla="*/ 1899643 h 2801577"/>
                <a:gd name="connsiteX1547" fmla="*/ 3419809 w 10032639"/>
                <a:gd name="connsiteY1547" fmla="*/ 1916925 h 2801577"/>
                <a:gd name="connsiteX1548" fmla="*/ 3419809 w 10032639"/>
                <a:gd name="connsiteY1548" fmla="*/ 1920166 h 2801577"/>
                <a:gd name="connsiteX1549" fmla="*/ 3447525 w 10032639"/>
                <a:gd name="connsiteY1549" fmla="*/ 1908284 h 2801577"/>
                <a:gd name="connsiteX1550" fmla="*/ 3477040 w 10032639"/>
                <a:gd name="connsiteY1550" fmla="*/ 1894242 h 2801577"/>
                <a:gd name="connsiteX1551" fmla="*/ 3497917 w 10032639"/>
                <a:gd name="connsiteY1551" fmla="*/ 1882360 h 2801577"/>
                <a:gd name="connsiteX1552" fmla="*/ 3518793 w 10032639"/>
                <a:gd name="connsiteY1552" fmla="*/ 1873719 h 2801577"/>
                <a:gd name="connsiteX1553" fmla="*/ 3541110 w 10032639"/>
                <a:gd name="connsiteY1553" fmla="*/ 1866518 h 2801577"/>
                <a:gd name="connsiteX1554" fmla="*/ 3561986 w 10032639"/>
                <a:gd name="connsiteY1554" fmla="*/ 1863277 h 2801577"/>
                <a:gd name="connsiteX1555" fmla="*/ 1554229 w 10032639"/>
                <a:gd name="connsiteY1555" fmla="*/ 1852836 h 2801577"/>
                <a:gd name="connsiteX1556" fmla="*/ 1533353 w 10032639"/>
                <a:gd name="connsiteY1556" fmla="*/ 1859677 h 2801577"/>
                <a:gd name="connsiteX1557" fmla="*/ 1521475 w 10032639"/>
                <a:gd name="connsiteY1557" fmla="*/ 1864718 h 2801577"/>
                <a:gd name="connsiteX1558" fmla="*/ 1533353 w 10032639"/>
                <a:gd name="connsiteY1558" fmla="*/ 1861477 h 2801577"/>
                <a:gd name="connsiteX1559" fmla="*/ 1545591 w 10032639"/>
                <a:gd name="connsiteY1559" fmla="*/ 1861477 h 2801577"/>
                <a:gd name="connsiteX1560" fmla="*/ 1914172 w 10032639"/>
                <a:gd name="connsiteY1560" fmla="*/ 1840594 h 2801577"/>
                <a:gd name="connsiteX1561" fmla="*/ 1870978 w 10032639"/>
                <a:gd name="connsiteY1561" fmla="*/ 1863277 h 2801577"/>
                <a:gd name="connsiteX1562" fmla="*/ 1857300 w 10032639"/>
                <a:gd name="connsiteY1562" fmla="*/ 1868318 h 2801577"/>
                <a:gd name="connsiteX1563" fmla="*/ 1870978 w 10032639"/>
                <a:gd name="connsiteY1563" fmla="*/ 1866518 h 2801577"/>
                <a:gd name="connsiteX1564" fmla="*/ 1888255 w 10032639"/>
                <a:gd name="connsiteY1564" fmla="*/ 1861477 h 2801577"/>
                <a:gd name="connsiteX1565" fmla="*/ 1893295 w 10032639"/>
                <a:gd name="connsiteY1565" fmla="*/ 1857877 h 2801577"/>
                <a:gd name="connsiteX1566" fmla="*/ 1900134 w 10032639"/>
                <a:gd name="connsiteY1566" fmla="*/ 1852836 h 2801577"/>
                <a:gd name="connsiteX1567" fmla="*/ 9620725 w 10032639"/>
                <a:gd name="connsiteY1567" fmla="*/ 1840285 h 2801577"/>
                <a:gd name="connsiteX1568" fmla="*/ 9582559 w 10032639"/>
                <a:gd name="connsiteY1568" fmla="*/ 1876655 h 2801577"/>
                <a:gd name="connsiteX1569" fmla="*/ 9544392 w 10032639"/>
                <a:gd name="connsiteY1569" fmla="*/ 1911225 h 2801577"/>
                <a:gd name="connsiteX1570" fmla="*/ 9506225 w 10032639"/>
                <a:gd name="connsiteY1570" fmla="*/ 1945795 h 2801577"/>
                <a:gd name="connsiteX1571" fmla="*/ 9466618 w 10032639"/>
                <a:gd name="connsiteY1571" fmla="*/ 1978924 h 2801577"/>
                <a:gd name="connsiteX1572" fmla="*/ 9424851 w 10032639"/>
                <a:gd name="connsiteY1572" fmla="*/ 2011694 h 2801577"/>
                <a:gd name="connsiteX1573" fmla="*/ 9385243 w 10032639"/>
                <a:gd name="connsiteY1573" fmla="*/ 2043023 h 2801577"/>
                <a:gd name="connsiteX1574" fmla="*/ 9343476 w 10032639"/>
                <a:gd name="connsiteY1574" fmla="*/ 2072191 h 2801577"/>
                <a:gd name="connsiteX1575" fmla="*/ 9302069 w 10032639"/>
                <a:gd name="connsiteY1575" fmla="*/ 2101720 h 2801577"/>
                <a:gd name="connsiteX1576" fmla="*/ 9208452 w 10032639"/>
                <a:gd name="connsiteY1576" fmla="*/ 2169419 h 2801577"/>
                <a:gd name="connsiteX1577" fmla="*/ 9118436 w 10032639"/>
                <a:gd name="connsiteY1577" fmla="*/ 2238559 h 2801577"/>
                <a:gd name="connsiteX1578" fmla="*/ 9033461 w 10032639"/>
                <a:gd name="connsiteY1578" fmla="*/ 2309499 h 2801577"/>
                <a:gd name="connsiteX1579" fmla="*/ 8950646 w 10032639"/>
                <a:gd name="connsiteY1579" fmla="*/ 2384040 h 2801577"/>
                <a:gd name="connsiteX1580" fmla="*/ 8893396 w 10032639"/>
                <a:gd name="connsiteY1580" fmla="*/ 2418610 h 2801577"/>
                <a:gd name="connsiteX1581" fmla="*/ 8837946 w 10032639"/>
                <a:gd name="connsiteY1581" fmla="*/ 2454981 h 2801577"/>
                <a:gd name="connsiteX1582" fmla="*/ 8798339 w 10032639"/>
                <a:gd name="connsiteY1582" fmla="*/ 2482709 h 2801577"/>
                <a:gd name="connsiteX1583" fmla="*/ 8806980 w 10032639"/>
                <a:gd name="connsiteY1583" fmla="*/ 2486310 h 2801577"/>
                <a:gd name="connsiteX1584" fmla="*/ 8813821 w 10032639"/>
                <a:gd name="connsiteY1584" fmla="*/ 2487750 h 2801577"/>
                <a:gd name="connsiteX1585" fmla="*/ 8824263 w 10032639"/>
                <a:gd name="connsiteY1585" fmla="*/ 2479108 h 2801577"/>
                <a:gd name="connsiteX1586" fmla="*/ 8872512 w 10032639"/>
                <a:gd name="connsiteY1586" fmla="*/ 2441297 h 2801577"/>
                <a:gd name="connsiteX1587" fmla="*/ 8919320 w 10032639"/>
                <a:gd name="connsiteY1587" fmla="*/ 2406727 h 2801577"/>
                <a:gd name="connsiteX1588" fmla="*/ 8964328 w 10032639"/>
                <a:gd name="connsiteY1588" fmla="*/ 2375398 h 2801577"/>
                <a:gd name="connsiteX1589" fmla="*/ 9009336 w 10032639"/>
                <a:gd name="connsiteY1589" fmla="*/ 2345869 h 2801577"/>
                <a:gd name="connsiteX1590" fmla="*/ 9056145 w 10032639"/>
                <a:gd name="connsiteY1590" fmla="*/ 2313100 h 2801577"/>
                <a:gd name="connsiteX1591" fmla="*/ 9102953 w 10032639"/>
                <a:gd name="connsiteY1591" fmla="*/ 2280331 h 2801577"/>
                <a:gd name="connsiteX1592" fmla="*/ 9147961 w 10032639"/>
                <a:gd name="connsiteY1592" fmla="*/ 2245401 h 2801577"/>
                <a:gd name="connsiteX1593" fmla="*/ 9191169 w 10032639"/>
                <a:gd name="connsiteY1593" fmla="*/ 2209030 h 2801577"/>
                <a:gd name="connsiteX1594" fmla="*/ 9196210 w 10032639"/>
                <a:gd name="connsiteY1594" fmla="*/ 2203989 h 2801577"/>
                <a:gd name="connsiteX1595" fmla="*/ 9205211 w 10032639"/>
                <a:gd name="connsiteY1595" fmla="*/ 2205789 h 2801577"/>
                <a:gd name="connsiteX1596" fmla="*/ 9213853 w 10032639"/>
                <a:gd name="connsiteY1596" fmla="*/ 2207230 h 2801577"/>
                <a:gd name="connsiteX1597" fmla="*/ 9218894 w 10032639"/>
                <a:gd name="connsiteY1597" fmla="*/ 2207230 h 2801577"/>
                <a:gd name="connsiteX1598" fmla="*/ 9220694 w 10032639"/>
                <a:gd name="connsiteY1598" fmla="*/ 2205789 h 2801577"/>
                <a:gd name="connsiteX1599" fmla="*/ 9222494 w 10032639"/>
                <a:gd name="connsiteY1599" fmla="*/ 2203989 h 2801577"/>
                <a:gd name="connsiteX1600" fmla="*/ 9236177 w 10032639"/>
                <a:gd name="connsiteY1600" fmla="*/ 2186704 h 2801577"/>
                <a:gd name="connsiteX1601" fmla="*/ 9248419 w 10032639"/>
                <a:gd name="connsiteY1601" fmla="*/ 2174460 h 2801577"/>
                <a:gd name="connsiteX1602" fmla="*/ 9250219 w 10032639"/>
                <a:gd name="connsiteY1602" fmla="*/ 2171219 h 2801577"/>
                <a:gd name="connsiteX1603" fmla="*/ 9255260 w 10032639"/>
                <a:gd name="connsiteY1603" fmla="*/ 2171219 h 2801577"/>
                <a:gd name="connsiteX1604" fmla="*/ 9260661 w 10032639"/>
                <a:gd name="connsiteY1604" fmla="*/ 2169419 h 2801577"/>
                <a:gd name="connsiteX1605" fmla="*/ 9260661 w 10032639"/>
                <a:gd name="connsiteY1605" fmla="*/ 2167618 h 2801577"/>
                <a:gd name="connsiteX1606" fmla="*/ 9279385 w 10032639"/>
                <a:gd name="connsiteY1606" fmla="*/ 2150333 h 2801577"/>
                <a:gd name="connsiteX1607" fmla="*/ 9284785 w 10032639"/>
                <a:gd name="connsiteY1607" fmla="*/ 2145292 h 2801577"/>
                <a:gd name="connsiteX1608" fmla="*/ 9288026 w 10032639"/>
                <a:gd name="connsiteY1608" fmla="*/ 2141691 h 2801577"/>
                <a:gd name="connsiteX1609" fmla="*/ 9371201 w 10032639"/>
                <a:gd name="connsiteY1609" fmla="*/ 2072191 h 2801577"/>
                <a:gd name="connsiteX1610" fmla="*/ 9463017 w 10032639"/>
                <a:gd name="connsiteY1610" fmla="*/ 2001251 h 2801577"/>
                <a:gd name="connsiteX1611" fmla="*/ 9508025 w 10032639"/>
                <a:gd name="connsiteY1611" fmla="*/ 1968481 h 2801577"/>
                <a:gd name="connsiteX1612" fmla="*/ 9549793 w 10032639"/>
                <a:gd name="connsiteY1612" fmla="*/ 1933912 h 2801577"/>
                <a:gd name="connsiteX1613" fmla="*/ 9589400 w 10032639"/>
                <a:gd name="connsiteY1613" fmla="*/ 1899342 h 2801577"/>
                <a:gd name="connsiteX1614" fmla="*/ 9625766 w 10032639"/>
                <a:gd name="connsiteY1614" fmla="*/ 1862971 h 2801577"/>
                <a:gd name="connsiteX1615" fmla="*/ 9620725 w 10032639"/>
                <a:gd name="connsiteY1615" fmla="*/ 1852528 h 2801577"/>
                <a:gd name="connsiteX1616" fmla="*/ 4611378 w 10032639"/>
                <a:gd name="connsiteY1616" fmla="*/ 1834025 h 2801577"/>
                <a:gd name="connsiteX1617" fmla="*/ 4581857 w 10032639"/>
                <a:gd name="connsiteY1617" fmla="*/ 1860303 h 2801577"/>
                <a:gd name="connsiteX1618" fmla="*/ 4602737 w 10032639"/>
                <a:gd name="connsiteY1618" fmla="*/ 1846264 h 2801577"/>
                <a:gd name="connsiteX1619" fmla="*/ 8154184 w 10032639"/>
                <a:gd name="connsiteY1619" fmla="*/ 1824800 h 2801577"/>
                <a:gd name="connsiteX1620" fmla="*/ 8091893 w 10032639"/>
                <a:gd name="connsiteY1620" fmla="*/ 1871614 h 2801577"/>
                <a:gd name="connsiteX1621" fmla="*/ 8105575 w 10032639"/>
                <a:gd name="connsiteY1621" fmla="*/ 1866212 h 2801577"/>
                <a:gd name="connsiteX1622" fmla="*/ 8119618 w 10032639"/>
                <a:gd name="connsiteY1622" fmla="*/ 1859370 h 2801577"/>
                <a:gd name="connsiteX1623" fmla="*/ 8131860 w 10032639"/>
                <a:gd name="connsiteY1623" fmla="*/ 1848927 h 2801577"/>
                <a:gd name="connsiteX1624" fmla="*/ 8143742 w 10032639"/>
                <a:gd name="connsiteY1624" fmla="*/ 1836684 h 2801577"/>
                <a:gd name="connsiteX1625" fmla="*/ 8143742 w 10032639"/>
                <a:gd name="connsiteY1625" fmla="*/ 1834883 h 2801577"/>
                <a:gd name="connsiteX1626" fmla="*/ 2345022 w 10032639"/>
                <a:gd name="connsiteY1626" fmla="*/ 1816110 h 2801577"/>
                <a:gd name="connsiteX1627" fmla="*/ 2306869 w 10032639"/>
                <a:gd name="connsiteY1627" fmla="*/ 1830153 h 2801577"/>
                <a:gd name="connsiteX1628" fmla="*/ 2269075 w 10032639"/>
                <a:gd name="connsiteY1628" fmla="*/ 1845635 h 2801577"/>
                <a:gd name="connsiteX1629" fmla="*/ 2229121 w 10032639"/>
                <a:gd name="connsiteY1629" fmla="*/ 1863277 h 2801577"/>
                <a:gd name="connsiteX1630" fmla="*/ 2190967 w 10032639"/>
                <a:gd name="connsiteY1630" fmla="*/ 1882360 h 2801577"/>
                <a:gd name="connsiteX1631" fmla="*/ 2103141 w 10032639"/>
                <a:gd name="connsiteY1631" fmla="*/ 1925567 h 2801577"/>
                <a:gd name="connsiteX1632" fmla="*/ 2018195 w 10032639"/>
                <a:gd name="connsiteY1632" fmla="*/ 1965173 h 2801577"/>
                <a:gd name="connsiteX1633" fmla="*/ 1922810 w 10032639"/>
                <a:gd name="connsiteY1633" fmla="*/ 2006939 h 2801577"/>
                <a:gd name="connsiteX1634" fmla="*/ 1825986 w 10032639"/>
                <a:gd name="connsiteY1634" fmla="*/ 2046545 h 2801577"/>
                <a:gd name="connsiteX1635" fmla="*/ 1756517 w 10032639"/>
                <a:gd name="connsiteY1635" fmla="*/ 2077869 h 2801577"/>
                <a:gd name="connsiteX1636" fmla="*/ 1689208 w 10032639"/>
                <a:gd name="connsiteY1636" fmla="*/ 2108834 h 2801577"/>
                <a:gd name="connsiteX1637" fmla="*/ 1642415 w 10032639"/>
                <a:gd name="connsiteY1637" fmla="*/ 2131517 h 2801577"/>
                <a:gd name="connsiteX1638" fmla="*/ 1607861 w 10032639"/>
                <a:gd name="connsiteY1638" fmla="*/ 2143759 h 2801577"/>
                <a:gd name="connsiteX1639" fmla="*/ 1575106 w 10032639"/>
                <a:gd name="connsiteY1639" fmla="*/ 2159241 h 2801577"/>
                <a:gd name="connsiteX1640" fmla="*/ 1545591 w 10032639"/>
                <a:gd name="connsiteY1640" fmla="*/ 2176524 h 2801577"/>
                <a:gd name="connsiteX1641" fmla="*/ 1517875 w 10032639"/>
                <a:gd name="connsiteY1641" fmla="*/ 2197407 h 2801577"/>
                <a:gd name="connsiteX1642" fmla="*/ 1517875 w 10032639"/>
                <a:gd name="connsiteY1642" fmla="*/ 2198847 h 2801577"/>
                <a:gd name="connsiteX1643" fmla="*/ 1524714 w 10032639"/>
                <a:gd name="connsiteY1643" fmla="*/ 2198847 h 2801577"/>
                <a:gd name="connsiteX1644" fmla="*/ 1535152 w 10032639"/>
                <a:gd name="connsiteY1644" fmla="*/ 2198847 h 2801577"/>
                <a:gd name="connsiteX1645" fmla="*/ 1547390 w 10032639"/>
                <a:gd name="connsiteY1645" fmla="*/ 2195607 h 2801577"/>
                <a:gd name="connsiteX1646" fmla="*/ 1562868 w 10032639"/>
                <a:gd name="connsiteY1646" fmla="*/ 2190206 h 2801577"/>
                <a:gd name="connsiteX1647" fmla="*/ 1578346 w 10032639"/>
                <a:gd name="connsiteY1647" fmla="*/ 2185165 h 2801577"/>
                <a:gd name="connsiteX1648" fmla="*/ 1586984 w 10032639"/>
                <a:gd name="connsiteY1648" fmla="*/ 2180125 h 2801577"/>
                <a:gd name="connsiteX1649" fmla="*/ 1592383 w 10032639"/>
                <a:gd name="connsiteY1649" fmla="*/ 2176524 h 2801577"/>
                <a:gd name="connsiteX1650" fmla="*/ 1593823 w 10032639"/>
                <a:gd name="connsiteY1650" fmla="*/ 2174724 h 2801577"/>
                <a:gd name="connsiteX1651" fmla="*/ 1593823 w 10032639"/>
                <a:gd name="connsiteY1651" fmla="*/ 2159241 h 2801577"/>
                <a:gd name="connsiteX1652" fmla="*/ 1609660 w 10032639"/>
                <a:gd name="connsiteY1652" fmla="*/ 2159241 h 2801577"/>
                <a:gd name="connsiteX1653" fmla="*/ 1630177 w 10032639"/>
                <a:gd name="connsiteY1653" fmla="*/ 2157441 h 2801577"/>
                <a:gd name="connsiteX1654" fmla="*/ 1651054 w 10032639"/>
                <a:gd name="connsiteY1654" fmla="*/ 2152400 h 2801577"/>
                <a:gd name="connsiteX1655" fmla="*/ 1656453 w 10032639"/>
                <a:gd name="connsiteY1655" fmla="*/ 2150600 h 2801577"/>
                <a:gd name="connsiteX1656" fmla="*/ 1658253 w 10032639"/>
                <a:gd name="connsiteY1656" fmla="*/ 2145559 h 2801577"/>
                <a:gd name="connsiteX1657" fmla="*/ 1661492 w 10032639"/>
                <a:gd name="connsiteY1657" fmla="*/ 2141959 h 2801577"/>
                <a:gd name="connsiteX1658" fmla="*/ 1666891 w 10032639"/>
                <a:gd name="connsiteY1658" fmla="*/ 2138358 h 2801577"/>
                <a:gd name="connsiteX1659" fmla="*/ 1675530 w 10032639"/>
                <a:gd name="connsiteY1659" fmla="*/ 2136558 h 2801577"/>
                <a:gd name="connsiteX1660" fmla="*/ 1691007 w 10032639"/>
                <a:gd name="connsiteY1660" fmla="*/ 2131517 h 2801577"/>
                <a:gd name="connsiteX1661" fmla="*/ 1725562 w 10032639"/>
                <a:gd name="connsiteY1661" fmla="*/ 2119276 h 2801577"/>
                <a:gd name="connsiteX1662" fmla="*/ 1739239 w 10032639"/>
                <a:gd name="connsiteY1662" fmla="*/ 2114235 h 2801577"/>
                <a:gd name="connsiteX1663" fmla="*/ 1751478 w 10032639"/>
                <a:gd name="connsiteY1663" fmla="*/ 2107034 h 2801577"/>
                <a:gd name="connsiteX1664" fmla="*/ 1768755 w 10032639"/>
                <a:gd name="connsiteY1664" fmla="*/ 2100193 h 2801577"/>
                <a:gd name="connsiteX1665" fmla="*/ 1786032 w 10032639"/>
                <a:gd name="connsiteY1665" fmla="*/ 2091551 h 2801577"/>
                <a:gd name="connsiteX1666" fmla="*/ 1803309 w 10032639"/>
                <a:gd name="connsiteY1666" fmla="*/ 2081110 h 2801577"/>
                <a:gd name="connsiteX1667" fmla="*/ 1819147 w 10032639"/>
                <a:gd name="connsiteY1667" fmla="*/ 2071028 h 2801577"/>
                <a:gd name="connsiteX1668" fmla="*/ 1829585 w 10032639"/>
                <a:gd name="connsiteY1668" fmla="*/ 2062387 h 2801577"/>
                <a:gd name="connsiteX1669" fmla="*/ 1838224 w 10032639"/>
                <a:gd name="connsiteY1669" fmla="*/ 2072469 h 2801577"/>
                <a:gd name="connsiteX1670" fmla="*/ 1841463 w 10032639"/>
                <a:gd name="connsiteY1670" fmla="*/ 2074269 h 2801577"/>
                <a:gd name="connsiteX1671" fmla="*/ 1845063 w 10032639"/>
                <a:gd name="connsiteY1671" fmla="*/ 2076069 h 2801577"/>
                <a:gd name="connsiteX1672" fmla="*/ 1851901 w 10032639"/>
                <a:gd name="connsiteY1672" fmla="*/ 2076069 h 2801577"/>
                <a:gd name="connsiteX1673" fmla="*/ 1860540 w 10032639"/>
                <a:gd name="connsiteY1673" fmla="*/ 2071028 h 2801577"/>
                <a:gd name="connsiteX1674" fmla="*/ 1862340 w 10032639"/>
                <a:gd name="connsiteY1674" fmla="*/ 2069228 h 2801577"/>
                <a:gd name="connsiteX1675" fmla="*/ 1838224 w 10032639"/>
                <a:gd name="connsiteY1675" fmla="*/ 2056986 h 2801577"/>
                <a:gd name="connsiteX1676" fmla="*/ 1872778 w 10032639"/>
                <a:gd name="connsiteY1676" fmla="*/ 2045105 h 2801577"/>
                <a:gd name="connsiteX1677" fmla="*/ 1895095 w 10032639"/>
                <a:gd name="connsiteY1677" fmla="*/ 2036463 h 2801577"/>
                <a:gd name="connsiteX1678" fmla="*/ 1917771 w 10032639"/>
                <a:gd name="connsiteY1678" fmla="*/ 2026022 h 2801577"/>
                <a:gd name="connsiteX1679" fmla="*/ 1941887 w 10032639"/>
                <a:gd name="connsiteY1679" fmla="*/ 2020621 h 2801577"/>
                <a:gd name="connsiteX1680" fmla="*/ 1969603 w 10032639"/>
                <a:gd name="connsiteY1680" fmla="*/ 2017380 h 2801577"/>
                <a:gd name="connsiteX1681" fmla="*/ 1971402 w 10032639"/>
                <a:gd name="connsiteY1681" fmla="*/ 2008739 h 2801577"/>
                <a:gd name="connsiteX1682" fmla="*/ 1975002 w 10032639"/>
                <a:gd name="connsiteY1682" fmla="*/ 2001538 h 2801577"/>
                <a:gd name="connsiteX1683" fmla="*/ 1978241 w 10032639"/>
                <a:gd name="connsiteY1683" fmla="*/ 1996497 h 2801577"/>
                <a:gd name="connsiteX1684" fmla="*/ 1983640 w 10032639"/>
                <a:gd name="connsiteY1684" fmla="*/ 1986056 h 2801577"/>
                <a:gd name="connsiteX1685" fmla="*/ 1995518 w 10032639"/>
                <a:gd name="connsiteY1685" fmla="*/ 1987856 h 2801577"/>
                <a:gd name="connsiteX1686" fmla="*/ 2005957 w 10032639"/>
                <a:gd name="connsiteY1686" fmla="*/ 1987856 h 2801577"/>
                <a:gd name="connsiteX1687" fmla="*/ 2016395 w 10032639"/>
                <a:gd name="connsiteY1687" fmla="*/ 1984255 h 2801577"/>
                <a:gd name="connsiteX1688" fmla="*/ 2028273 w 10032639"/>
                <a:gd name="connsiteY1688" fmla="*/ 1979215 h 2801577"/>
                <a:gd name="connsiteX1689" fmla="*/ 2038711 w 10032639"/>
                <a:gd name="connsiteY1689" fmla="*/ 1968773 h 2801577"/>
                <a:gd name="connsiteX1690" fmla="*/ 2050949 w 10032639"/>
                <a:gd name="connsiteY1690" fmla="*/ 1958332 h 2801577"/>
                <a:gd name="connsiteX1691" fmla="*/ 2064627 w 10032639"/>
                <a:gd name="connsiteY1691" fmla="*/ 1949690 h 2801577"/>
                <a:gd name="connsiteX1692" fmla="*/ 2078665 w 10032639"/>
                <a:gd name="connsiteY1692" fmla="*/ 1942849 h 2801577"/>
                <a:gd name="connsiteX1693" fmla="*/ 2094143 w 10032639"/>
                <a:gd name="connsiteY1693" fmla="*/ 1939249 h 2801577"/>
                <a:gd name="connsiteX1694" fmla="*/ 2095942 w 10032639"/>
                <a:gd name="connsiteY1694" fmla="*/ 1934208 h 2801577"/>
                <a:gd name="connsiteX1695" fmla="*/ 2101342 w 10032639"/>
                <a:gd name="connsiteY1695" fmla="*/ 1930608 h 2801577"/>
                <a:gd name="connsiteX1696" fmla="*/ 2104581 w 10032639"/>
                <a:gd name="connsiteY1696" fmla="*/ 1927007 h 2801577"/>
                <a:gd name="connsiteX1697" fmla="*/ 2109980 w 10032639"/>
                <a:gd name="connsiteY1697" fmla="*/ 1925567 h 2801577"/>
                <a:gd name="connsiteX1698" fmla="*/ 2121858 w 10032639"/>
                <a:gd name="connsiteY1698" fmla="*/ 1923766 h 2801577"/>
                <a:gd name="connsiteX1699" fmla="*/ 2134096 w 10032639"/>
                <a:gd name="connsiteY1699" fmla="*/ 1920166 h 2801577"/>
                <a:gd name="connsiteX1700" fmla="*/ 2151373 w 10032639"/>
                <a:gd name="connsiteY1700" fmla="*/ 1915125 h 2801577"/>
                <a:gd name="connsiteX1701" fmla="*/ 2160012 w 10032639"/>
                <a:gd name="connsiteY1701" fmla="*/ 1911525 h 2801577"/>
                <a:gd name="connsiteX1702" fmla="*/ 2168651 w 10032639"/>
                <a:gd name="connsiteY1702" fmla="*/ 1904684 h 2801577"/>
                <a:gd name="connsiteX1703" fmla="*/ 2189527 w 10032639"/>
                <a:gd name="connsiteY1703" fmla="*/ 1891002 h 2801577"/>
                <a:gd name="connsiteX1704" fmla="*/ 2192766 w 10032639"/>
                <a:gd name="connsiteY1704" fmla="*/ 1887401 h 2801577"/>
                <a:gd name="connsiteX1705" fmla="*/ 2198166 w 10032639"/>
                <a:gd name="connsiteY1705" fmla="*/ 1887401 h 2801577"/>
                <a:gd name="connsiteX1706" fmla="*/ 2220482 w 10032639"/>
                <a:gd name="connsiteY1706" fmla="*/ 1883801 h 2801577"/>
                <a:gd name="connsiteX1707" fmla="*/ 2241359 w 10032639"/>
                <a:gd name="connsiteY1707" fmla="*/ 1878760 h 2801577"/>
                <a:gd name="connsiteX1708" fmla="*/ 2258636 w 10032639"/>
                <a:gd name="connsiteY1708" fmla="*/ 1870119 h 2801577"/>
                <a:gd name="connsiteX1709" fmla="*/ 2274114 w 10032639"/>
                <a:gd name="connsiteY1709" fmla="*/ 1859677 h 2801577"/>
                <a:gd name="connsiteX1710" fmla="*/ 2288152 w 10032639"/>
                <a:gd name="connsiteY1710" fmla="*/ 1849235 h 2801577"/>
                <a:gd name="connsiteX1711" fmla="*/ 2305429 w 10032639"/>
                <a:gd name="connsiteY1711" fmla="*/ 1840594 h 2801577"/>
                <a:gd name="connsiteX1712" fmla="*/ 2324506 w 10032639"/>
                <a:gd name="connsiteY1712" fmla="*/ 1831953 h 2801577"/>
                <a:gd name="connsiteX1713" fmla="*/ 2345022 w 10032639"/>
                <a:gd name="connsiteY1713" fmla="*/ 1823312 h 2801577"/>
                <a:gd name="connsiteX1714" fmla="*/ 7357194 w 10032639"/>
                <a:gd name="connsiteY1714" fmla="*/ 1806330 h 2801577"/>
                <a:gd name="connsiteX1715" fmla="*/ 7336313 w 10032639"/>
                <a:gd name="connsiteY1715" fmla="*/ 1825048 h 2801577"/>
                <a:gd name="connsiteX1716" fmla="*/ 7312193 w 10032639"/>
                <a:gd name="connsiteY1716" fmla="*/ 1840886 h 2801577"/>
                <a:gd name="connsiteX1717" fmla="*/ 7310393 w 10032639"/>
                <a:gd name="connsiteY1717" fmla="*/ 1842686 h 2801577"/>
                <a:gd name="connsiteX1718" fmla="*/ 7288072 w 10032639"/>
                <a:gd name="connsiteY1718" fmla="*/ 1854564 h 2801577"/>
                <a:gd name="connsiteX1719" fmla="*/ 7299952 w 10032639"/>
                <a:gd name="connsiteY1719" fmla="*/ 1849525 h 2801577"/>
                <a:gd name="connsiteX1720" fmla="*/ 7319033 w 10032639"/>
                <a:gd name="connsiteY1720" fmla="*/ 1840886 h 2801577"/>
                <a:gd name="connsiteX1721" fmla="*/ 7333073 w 10032639"/>
                <a:gd name="connsiteY1721" fmla="*/ 1833687 h 2801577"/>
                <a:gd name="connsiteX1722" fmla="*/ 7348554 w 10032639"/>
                <a:gd name="connsiteY1722" fmla="*/ 1823608 h 2801577"/>
                <a:gd name="connsiteX1723" fmla="*/ 7351794 w 10032639"/>
                <a:gd name="connsiteY1723" fmla="*/ 1821808 h 2801577"/>
                <a:gd name="connsiteX1724" fmla="*/ 7353594 w 10032639"/>
                <a:gd name="connsiteY1724" fmla="*/ 1818209 h 2801577"/>
                <a:gd name="connsiteX1725" fmla="*/ 7358994 w 10032639"/>
                <a:gd name="connsiteY1725" fmla="*/ 1807770 h 2801577"/>
                <a:gd name="connsiteX1726" fmla="*/ 2932088 w 10032639"/>
                <a:gd name="connsiteY1726" fmla="*/ 1806029 h 2801577"/>
                <a:gd name="connsiteX1727" fmla="*/ 2924889 w 10032639"/>
                <a:gd name="connsiteY1727" fmla="*/ 1809269 h 2801577"/>
                <a:gd name="connsiteX1728" fmla="*/ 2924889 w 10032639"/>
                <a:gd name="connsiteY1728" fmla="*/ 1811070 h 2801577"/>
                <a:gd name="connsiteX1729" fmla="*/ 1860540 w 10032639"/>
                <a:gd name="connsiteY1729" fmla="*/ 1790547 h 2801577"/>
                <a:gd name="connsiteX1730" fmla="*/ 1840023 w 10032639"/>
                <a:gd name="connsiteY1730" fmla="*/ 1800628 h 2801577"/>
                <a:gd name="connsiteX1731" fmla="*/ 1845063 w 10032639"/>
                <a:gd name="connsiteY1731" fmla="*/ 1804229 h 2801577"/>
                <a:gd name="connsiteX1732" fmla="*/ 1846862 w 10032639"/>
                <a:gd name="connsiteY1732" fmla="*/ 1804229 h 2801577"/>
                <a:gd name="connsiteX1733" fmla="*/ 1850102 w 10032639"/>
                <a:gd name="connsiteY1733" fmla="*/ 1802428 h 2801577"/>
                <a:gd name="connsiteX1734" fmla="*/ 1853701 w 10032639"/>
                <a:gd name="connsiteY1734" fmla="*/ 1797388 h 2801577"/>
                <a:gd name="connsiteX1735" fmla="*/ 8363741 w 10032639"/>
                <a:gd name="connsiteY1735" fmla="*/ 1777987 h 2801577"/>
                <a:gd name="connsiteX1736" fmla="*/ 8310092 w 10032639"/>
                <a:gd name="connsiteY1736" fmla="*/ 1817598 h 2801577"/>
                <a:gd name="connsiteX1737" fmla="*/ 8252842 w 10032639"/>
                <a:gd name="connsiteY1737" fmla="*/ 1857570 h 2801577"/>
                <a:gd name="connsiteX1738" fmla="*/ 8191991 w 10032639"/>
                <a:gd name="connsiteY1738" fmla="*/ 1899342 h 2801577"/>
                <a:gd name="connsiteX1739" fmla="*/ 8130060 w 10032639"/>
                <a:gd name="connsiteY1739" fmla="*/ 1938953 h 2801577"/>
                <a:gd name="connsiteX1740" fmla="*/ 8067409 w 10032639"/>
                <a:gd name="connsiteY1740" fmla="*/ 1980725 h 2801577"/>
                <a:gd name="connsiteX1741" fmla="*/ 8006918 w 10032639"/>
                <a:gd name="connsiteY1741" fmla="*/ 2027538 h 2801577"/>
                <a:gd name="connsiteX1742" fmla="*/ 7951468 w 10032639"/>
                <a:gd name="connsiteY1742" fmla="*/ 2073992 h 2801577"/>
                <a:gd name="connsiteX1743" fmla="*/ 7896018 w 10032639"/>
                <a:gd name="connsiteY1743" fmla="*/ 2126207 h 2801577"/>
                <a:gd name="connsiteX1744" fmla="*/ 7897818 w 10032639"/>
                <a:gd name="connsiteY1744" fmla="*/ 2131248 h 2801577"/>
                <a:gd name="connsiteX1745" fmla="*/ 7899619 w 10032639"/>
                <a:gd name="connsiteY1745" fmla="*/ 2138090 h 2801577"/>
                <a:gd name="connsiteX1746" fmla="*/ 7908260 w 10032639"/>
                <a:gd name="connsiteY1746" fmla="*/ 2155375 h 2801577"/>
                <a:gd name="connsiteX1747" fmla="*/ 7916902 w 10032639"/>
                <a:gd name="connsiteY1747" fmla="*/ 2148533 h 2801577"/>
                <a:gd name="connsiteX1748" fmla="*/ 7927344 w 10032639"/>
                <a:gd name="connsiteY1748" fmla="*/ 2139891 h 2801577"/>
                <a:gd name="connsiteX1749" fmla="*/ 7944627 w 10032639"/>
                <a:gd name="connsiteY1749" fmla="*/ 2127647 h 2801577"/>
                <a:gd name="connsiteX1750" fmla="*/ 7961910 w 10032639"/>
                <a:gd name="connsiteY1750" fmla="*/ 2113963 h 2801577"/>
                <a:gd name="connsiteX1751" fmla="*/ 7972352 w 10032639"/>
                <a:gd name="connsiteY1751" fmla="*/ 2103520 h 2801577"/>
                <a:gd name="connsiteX1752" fmla="*/ 7986394 w 10032639"/>
                <a:gd name="connsiteY1752" fmla="*/ 2096678 h 2801577"/>
                <a:gd name="connsiteX1753" fmla="*/ 7998276 w 10032639"/>
                <a:gd name="connsiteY1753" fmla="*/ 2089476 h 2801577"/>
                <a:gd name="connsiteX1754" fmla="*/ 8012319 w 10032639"/>
                <a:gd name="connsiteY1754" fmla="*/ 2084435 h 2801577"/>
                <a:gd name="connsiteX1755" fmla="*/ 8020960 w 10032639"/>
                <a:gd name="connsiteY1755" fmla="*/ 2080834 h 2801577"/>
                <a:gd name="connsiteX1756" fmla="*/ 8029602 w 10032639"/>
                <a:gd name="connsiteY1756" fmla="*/ 2077593 h 2801577"/>
                <a:gd name="connsiteX1757" fmla="*/ 8034643 w 10032639"/>
                <a:gd name="connsiteY1757" fmla="*/ 2072191 h 2801577"/>
                <a:gd name="connsiteX1758" fmla="*/ 8039684 w 10032639"/>
                <a:gd name="connsiteY1758" fmla="*/ 2067150 h 2801577"/>
                <a:gd name="connsiteX1759" fmla="*/ 8045085 w 10032639"/>
                <a:gd name="connsiteY1759" fmla="*/ 2058507 h 2801577"/>
                <a:gd name="connsiteX1760" fmla="*/ 8050126 w 10032639"/>
                <a:gd name="connsiteY1760" fmla="*/ 2053466 h 2801577"/>
                <a:gd name="connsiteX1761" fmla="*/ 8051926 w 10032639"/>
                <a:gd name="connsiteY1761" fmla="*/ 2046264 h 2801577"/>
                <a:gd name="connsiteX1762" fmla="*/ 8055527 w 10032639"/>
                <a:gd name="connsiteY1762" fmla="*/ 2039422 h 2801577"/>
                <a:gd name="connsiteX1763" fmla="*/ 8055527 w 10032639"/>
                <a:gd name="connsiteY1763" fmla="*/ 2034380 h 2801577"/>
                <a:gd name="connsiteX1764" fmla="*/ 8065608 w 10032639"/>
                <a:gd name="connsiteY1764" fmla="*/ 2027538 h 2801577"/>
                <a:gd name="connsiteX1765" fmla="*/ 8071009 w 10032639"/>
                <a:gd name="connsiteY1765" fmla="*/ 2025738 h 2801577"/>
                <a:gd name="connsiteX1766" fmla="*/ 8074610 w 10032639"/>
                <a:gd name="connsiteY1766" fmla="*/ 2025738 h 2801577"/>
                <a:gd name="connsiteX1767" fmla="*/ 8079651 w 10032639"/>
                <a:gd name="connsiteY1767" fmla="*/ 2022137 h 2801577"/>
                <a:gd name="connsiteX1768" fmla="*/ 8084692 w 10032639"/>
                <a:gd name="connsiteY1768" fmla="*/ 2018896 h 2801577"/>
                <a:gd name="connsiteX1769" fmla="*/ 8091893 w 10032639"/>
                <a:gd name="connsiteY1769" fmla="*/ 2015295 h 2801577"/>
                <a:gd name="connsiteX1770" fmla="*/ 8100535 w 10032639"/>
                <a:gd name="connsiteY1770" fmla="*/ 2011694 h 2801577"/>
                <a:gd name="connsiteX1771" fmla="*/ 8100535 w 10032639"/>
                <a:gd name="connsiteY1771" fmla="*/ 2004852 h 2801577"/>
                <a:gd name="connsiteX1772" fmla="*/ 8104135 w 10032639"/>
                <a:gd name="connsiteY1772" fmla="*/ 1999810 h 2801577"/>
                <a:gd name="connsiteX1773" fmla="*/ 8110976 w 10032639"/>
                <a:gd name="connsiteY1773" fmla="*/ 1990808 h 2801577"/>
                <a:gd name="connsiteX1774" fmla="*/ 8135101 w 10032639"/>
                <a:gd name="connsiteY1774" fmla="*/ 1971722 h 2801577"/>
                <a:gd name="connsiteX1775" fmla="*/ 8162826 w 10032639"/>
                <a:gd name="connsiteY1775" fmla="*/ 1954437 h 2801577"/>
                <a:gd name="connsiteX1776" fmla="*/ 8186950 w 10032639"/>
                <a:gd name="connsiteY1776" fmla="*/ 1938953 h 2801577"/>
                <a:gd name="connsiteX1777" fmla="*/ 8206033 w 10032639"/>
                <a:gd name="connsiteY1777" fmla="*/ 1921668 h 2801577"/>
                <a:gd name="connsiteX1778" fmla="*/ 8226917 w 10032639"/>
                <a:gd name="connsiteY1778" fmla="*/ 1902583 h 2801577"/>
                <a:gd name="connsiteX1779" fmla="*/ 8249241 w 10032639"/>
                <a:gd name="connsiteY1779" fmla="*/ 1883497 h 2801577"/>
                <a:gd name="connsiteX1780" fmla="*/ 8276966 w 10032639"/>
                <a:gd name="connsiteY1780" fmla="*/ 1862971 h 2801577"/>
                <a:gd name="connsiteX1781" fmla="*/ 8308292 w 10032639"/>
                <a:gd name="connsiteY1781" fmla="*/ 1840285 h 2801577"/>
                <a:gd name="connsiteX1782" fmla="*/ 8330616 w 10032639"/>
                <a:gd name="connsiteY1782" fmla="*/ 1821199 h 2801577"/>
                <a:gd name="connsiteX1783" fmla="*/ 8346098 w 10032639"/>
                <a:gd name="connsiteY1783" fmla="*/ 1805715 h 2801577"/>
                <a:gd name="connsiteX1784" fmla="*/ 8358340 w 10032639"/>
                <a:gd name="connsiteY1784" fmla="*/ 1791671 h 2801577"/>
                <a:gd name="connsiteX1785" fmla="*/ 8361941 w 10032639"/>
                <a:gd name="connsiteY1785" fmla="*/ 1786629 h 2801577"/>
                <a:gd name="connsiteX1786" fmla="*/ 8363741 w 10032639"/>
                <a:gd name="connsiteY1786" fmla="*/ 1781588 h 2801577"/>
                <a:gd name="connsiteX1787" fmla="*/ 3369777 w 10032639"/>
                <a:gd name="connsiteY1787" fmla="*/ 1773264 h 2801577"/>
                <a:gd name="connsiteX1788" fmla="*/ 3354300 w 10032639"/>
                <a:gd name="connsiteY1788" fmla="*/ 1780105 h 2801577"/>
                <a:gd name="connsiteX1789" fmla="*/ 3359339 w 10032639"/>
                <a:gd name="connsiteY1789" fmla="*/ 1780105 h 2801577"/>
                <a:gd name="connsiteX1790" fmla="*/ 3364738 w 10032639"/>
                <a:gd name="connsiteY1790" fmla="*/ 1780105 h 2801577"/>
                <a:gd name="connsiteX1791" fmla="*/ 4687341 w 10032639"/>
                <a:gd name="connsiteY1791" fmla="*/ 1770309 h 2801577"/>
                <a:gd name="connsiteX1792" fmla="*/ 4685541 w 10032639"/>
                <a:gd name="connsiteY1792" fmla="*/ 1772109 h 2801577"/>
                <a:gd name="connsiteX1793" fmla="*/ 4682301 w 10032639"/>
                <a:gd name="connsiteY1793" fmla="*/ 1773549 h 2801577"/>
                <a:gd name="connsiteX1794" fmla="*/ 4684101 w 10032639"/>
                <a:gd name="connsiteY1794" fmla="*/ 1775349 h 2801577"/>
                <a:gd name="connsiteX1795" fmla="*/ 4907310 w 10032639"/>
                <a:gd name="connsiteY1795" fmla="*/ 1763470 h 2801577"/>
                <a:gd name="connsiteX1796" fmla="*/ 4888229 w 10032639"/>
                <a:gd name="connsiteY1796" fmla="*/ 1778949 h 2801577"/>
                <a:gd name="connsiteX1797" fmla="*/ 4904069 w 10032639"/>
                <a:gd name="connsiteY1797" fmla="*/ 1768509 h 2801577"/>
                <a:gd name="connsiteX1798" fmla="*/ 1736000 w 10032639"/>
                <a:gd name="connsiteY1798" fmla="*/ 1762823 h 2801577"/>
                <a:gd name="connsiteX1799" fmla="*/ 1703245 w 10032639"/>
                <a:gd name="connsiteY1799" fmla="*/ 1780105 h 2801577"/>
                <a:gd name="connsiteX1800" fmla="*/ 1678769 w 10032639"/>
                <a:gd name="connsiteY1800" fmla="*/ 1791987 h 2801577"/>
                <a:gd name="connsiteX1801" fmla="*/ 1710084 w 10032639"/>
                <a:gd name="connsiteY1801" fmla="*/ 1781905 h 2801577"/>
                <a:gd name="connsiteX1802" fmla="*/ 1727362 w 10032639"/>
                <a:gd name="connsiteY1802" fmla="*/ 1776505 h 2801577"/>
                <a:gd name="connsiteX1803" fmla="*/ 1727362 w 10032639"/>
                <a:gd name="connsiteY1803" fmla="*/ 1774704 h 2801577"/>
                <a:gd name="connsiteX1804" fmla="*/ 1729161 w 10032639"/>
                <a:gd name="connsiteY1804" fmla="*/ 1773264 h 2801577"/>
                <a:gd name="connsiteX1805" fmla="*/ 1732401 w 10032639"/>
                <a:gd name="connsiteY1805" fmla="*/ 1767863 h 2801577"/>
                <a:gd name="connsiteX1806" fmla="*/ 2080464 w 10032639"/>
                <a:gd name="connsiteY1806" fmla="*/ 1759222 h 2801577"/>
                <a:gd name="connsiteX1807" fmla="*/ 2063187 w 10032639"/>
                <a:gd name="connsiteY1807" fmla="*/ 1767863 h 2801577"/>
                <a:gd name="connsiteX1808" fmla="*/ 2068227 w 10032639"/>
                <a:gd name="connsiteY1808" fmla="*/ 1766063 h 2801577"/>
                <a:gd name="connsiteX1809" fmla="*/ 2076865 w 10032639"/>
                <a:gd name="connsiteY1809" fmla="*/ 1766063 h 2801577"/>
                <a:gd name="connsiteX1810" fmla="*/ 1945486 w 10032639"/>
                <a:gd name="connsiteY1810" fmla="*/ 1748780 h 2801577"/>
                <a:gd name="connsiteX1811" fmla="*/ 1921010 w 10032639"/>
                <a:gd name="connsiteY1811" fmla="*/ 1759222 h 2801577"/>
                <a:gd name="connsiteX1812" fmla="*/ 1931449 w 10032639"/>
                <a:gd name="connsiteY1812" fmla="*/ 1757422 h 2801577"/>
                <a:gd name="connsiteX1813" fmla="*/ 1938647 w 10032639"/>
                <a:gd name="connsiteY1813" fmla="*/ 1754181 h 2801577"/>
                <a:gd name="connsiteX1814" fmla="*/ 1943687 w 10032639"/>
                <a:gd name="connsiteY1814" fmla="*/ 1752381 h 2801577"/>
                <a:gd name="connsiteX1815" fmla="*/ 531274 w 10032639"/>
                <a:gd name="connsiteY1815" fmla="*/ 1738339 h 2801577"/>
                <a:gd name="connsiteX1816" fmla="*/ 510397 w 10032639"/>
                <a:gd name="connsiteY1816" fmla="*/ 1752381 h 2801577"/>
                <a:gd name="connsiteX1817" fmla="*/ 522635 w 10032639"/>
                <a:gd name="connsiteY1817" fmla="*/ 1752381 h 2801577"/>
                <a:gd name="connsiteX1818" fmla="*/ 528035 w 10032639"/>
                <a:gd name="connsiteY1818" fmla="*/ 1745540 h 2801577"/>
                <a:gd name="connsiteX1819" fmla="*/ 5854509 w 10032639"/>
                <a:gd name="connsiteY1819" fmla="*/ 1736859 h 2801577"/>
                <a:gd name="connsiteX1820" fmla="*/ 5802668 w 10032639"/>
                <a:gd name="connsiteY1820" fmla="*/ 1761336 h 2801577"/>
                <a:gd name="connsiteX1821" fmla="*/ 5785387 w 10032639"/>
                <a:gd name="connsiteY1821" fmla="*/ 1771775 h 2801577"/>
                <a:gd name="connsiteX1822" fmla="*/ 5769907 w 10032639"/>
                <a:gd name="connsiteY1822" fmla="*/ 1781853 h 2801577"/>
                <a:gd name="connsiteX1823" fmla="*/ 5755866 w 10032639"/>
                <a:gd name="connsiteY1823" fmla="*/ 1794092 h 2801577"/>
                <a:gd name="connsiteX1824" fmla="*/ 5743986 w 10032639"/>
                <a:gd name="connsiteY1824" fmla="*/ 1807770 h 2801577"/>
                <a:gd name="connsiteX1825" fmla="*/ 5757666 w 10032639"/>
                <a:gd name="connsiteY1825" fmla="*/ 1802731 h 2801577"/>
                <a:gd name="connsiteX1826" fmla="*/ 5769907 w 10032639"/>
                <a:gd name="connsiteY1826" fmla="*/ 1795892 h 2801577"/>
                <a:gd name="connsiteX1827" fmla="*/ 5795827 w 10032639"/>
                <a:gd name="connsiteY1827" fmla="*/ 1785453 h 2801577"/>
                <a:gd name="connsiteX1828" fmla="*/ 5818148 w 10032639"/>
                <a:gd name="connsiteY1828" fmla="*/ 1773214 h 2801577"/>
                <a:gd name="connsiteX1829" fmla="*/ 5819948 w 10032639"/>
                <a:gd name="connsiteY1829" fmla="*/ 1766375 h 2801577"/>
                <a:gd name="connsiteX1830" fmla="*/ 5824988 w 10032639"/>
                <a:gd name="connsiteY1830" fmla="*/ 1761336 h 2801577"/>
                <a:gd name="connsiteX1831" fmla="*/ 5830388 w 10032639"/>
                <a:gd name="connsiteY1831" fmla="*/ 1754497 h 2801577"/>
                <a:gd name="connsiteX1832" fmla="*/ 5839029 w 10032639"/>
                <a:gd name="connsiteY1832" fmla="*/ 1749097 h 2801577"/>
                <a:gd name="connsiteX1833" fmla="*/ 8149143 w 10032639"/>
                <a:gd name="connsiteY1833" fmla="*/ 1727932 h 2801577"/>
                <a:gd name="connsiteX1834" fmla="*/ 8119618 w 10032639"/>
                <a:gd name="connsiteY1834" fmla="*/ 1747018 h 2801577"/>
                <a:gd name="connsiteX1835" fmla="*/ 8091893 w 10032639"/>
                <a:gd name="connsiteY1835" fmla="*/ 1765743 h 2801577"/>
                <a:gd name="connsiteX1836" fmla="*/ 8034643 w 10032639"/>
                <a:gd name="connsiteY1836" fmla="*/ 1805715 h 2801577"/>
                <a:gd name="connsiteX1837" fmla="*/ 8006918 w 10032639"/>
                <a:gd name="connsiteY1837" fmla="*/ 1823000 h 2801577"/>
                <a:gd name="connsiteX1838" fmla="*/ 7979193 w 10032639"/>
                <a:gd name="connsiteY1838" fmla="*/ 1838484 h 2801577"/>
                <a:gd name="connsiteX1839" fmla="*/ 7946427 w 10032639"/>
                <a:gd name="connsiteY1839" fmla="*/ 1864412 h 2801577"/>
                <a:gd name="connsiteX1840" fmla="*/ 7899619 w 10032639"/>
                <a:gd name="connsiteY1840" fmla="*/ 1895741 h 2801577"/>
                <a:gd name="connsiteX1841" fmla="*/ 7870093 w 10032639"/>
                <a:gd name="connsiteY1841" fmla="*/ 1919867 h 2801577"/>
                <a:gd name="connsiteX1842" fmla="*/ 7858211 w 10032639"/>
                <a:gd name="connsiteY1842" fmla="*/ 1930310 h 2801577"/>
                <a:gd name="connsiteX1843" fmla="*/ 7851370 w 10032639"/>
                <a:gd name="connsiteY1843" fmla="*/ 1938953 h 2801577"/>
                <a:gd name="connsiteX1844" fmla="*/ 7856411 w 10032639"/>
                <a:gd name="connsiteY1844" fmla="*/ 1954437 h 2801577"/>
                <a:gd name="connsiteX1845" fmla="*/ 7858211 w 10032639"/>
                <a:gd name="connsiteY1845" fmla="*/ 1970282 h 2801577"/>
                <a:gd name="connsiteX1846" fmla="*/ 7866853 w 10032639"/>
                <a:gd name="connsiteY1846" fmla="*/ 1963080 h 2801577"/>
                <a:gd name="connsiteX1847" fmla="*/ 7875494 w 10032639"/>
                <a:gd name="connsiteY1847" fmla="*/ 1952637 h 2801577"/>
                <a:gd name="connsiteX1848" fmla="*/ 7882336 w 10032639"/>
                <a:gd name="connsiteY1848" fmla="*/ 1938953 h 2801577"/>
                <a:gd name="connsiteX1849" fmla="*/ 7885936 w 10032639"/>
                <a:gd name="connsiteY1849" fmla="*/ 1933912 h 2801577"/>
                <a:gd name="connsiteX1850" fmla="*/ 7890977 w 10032639"/>
                <a:gd name="connsiteY1850" fmla="*/ 1930310 h 2801577"/>
                <a:gd name="connsiteX1851" fmla="*/ 7897818 w 10032639"/>
                <a:gd name="connsiteY1851" fmla="*/ 1926709 h 2801577"/>
                <a:gd name="connsiteX1852" fmla="*/ 7904660 w 10032639"/>
                <a:gd name="connsiteY1852" fmla="*/ 1923469 h 2801577"/>
                <a:gd name="connsiteX1853" fmla="*/ 7911501 w 10032639"/>
                <a:gd name="connsiteY1853" fmla="*/ 1921668 h 2801577"/>
                <a:gd name="connsiteX1854" fmla="*/ 7918702 w 10032639"/>
                <a:gd name="connsiteY1854" fmla="*/ 1921668 h 2801577"/>
                <a:gd name="connsiteX1855" fmla="*/ 7920142 w 10032639"/>
                <a:gd name="connsiteY1855" fmla="*/ 1914826 h 2801577"/>
                <a:gd name="connsiteX1856" fmla="*/ 7923743 w 10032639"/>
                <a:gd name="connsiteY1856" fmla="*/ 1907984 h 2801577"/>
                <a:gd name="connsiteX1857" fmla="*/ 7927344 w 10032639"/>
                <a:gd name="connsiteY1857" fmla="*/ 1901142 h 2801577"/>
                <a:gd name="connsiteX1858" fmla="*/ 7932385 w 10032639"/>
                <a:gd name="connsiteY1858" fmla="*/ 1895741 h 2801577"/>
                <a:gd name="connsiteX1859" fmla="*/ 7941026 w 10032639"/>
                <a:gd name="connsiteY1859" fmla="*/ 1888899 h 2801577"/>
                <a:gd name="connsiteX1860" fmla="*/ 7948227 w 10032639"/>
                <a:gd name="connsiteY1860" fmla="*/ 1887098 h 2801577"/>
                <a:gd name="connsiteX1861" fmla="*/ 7960110 w 10032639"/>
                <a:gd name="connsiteY1861" fmla="*/ 1887098 h 2801577"/>
                <a:gd name="connsiteX1862" fmla="*/ 7979193 w 10032639"/>
                <a:gd name="connsiteY1862" fmla="*/ 1866212 h 2801577"/>
                <a:gd name="connsiteX1863" fmla="*/ 8000077 w 10032639"/>
                <a:gd name="connsiteY1863" fmla="*/ 1848927 h 2801577"/>
                <a:gd name="connsiteX1864" fmla="*/ 8020960 w 10032639"/>
                <a:gd name="connsiteY1864" fmla="*/ 1831642 h 2801577"/>
                <a:gd name="connsiteX1865" fmla="*/ 8045085 w 10032639"/>
                <a:gd name="connsiteY1865" fmla="*/ 1815798 h 2801577"/>
                <a:gd name="connsiteX1866" fmla="*/ 8064168 w 10032639"/>
                <a:gd name="connsiteY1866" fmla="*/ 1803914 h 2801577"/>
                <a:gd name="connsiteX1867" fmla="*/ 8084692 w 10032639"/>
                <a:gd name="connsiteY1867" fmla="*/ 1790230 h 2801577"/>
                <a:gd name="connsiteX1868" fmla="*/ 8107376 w 10032639"/>
                <a:gd name="connsiteY1868" fmla="*/ 1772945 h 2801577"/>
                <a:gd name="connsiteX1869" fmla="*/ 8130060 w 10032639"/>
                <a:gd name="connsiteY1869" fmla="*/ 1753860 h 2801577"/>
                <a:gd name="connsiteX1870" fmla="*/ 8136901 w 10032639"/>
                <a:gd name="connsiteY1870" fmla="*/ 1747018 h 2801577"/>
                <a:gd name="connsiteX1871" fmla="*/ 8141942 w 10032639"/>
                <a:gd name="connsiteY1871" fmla="*/ 1738015 h 2801577"/>
                <a:gd name="connsiteX1872" fmla="*/ 4737743 w 10032639"/>
                <a:gd name="connsiteY1872" fmla="*/ 1727112 h 2801577"/>
                <a:gd name="connsiteX1873" fmla="*/ 4732343 w 10032639"/>
                <a:gd name="connsiteY1873" fmla="*/ 1730352 h 2801577"/>
                <a:gd name="connsiteX1874" fmla="*/ 4735943 w 10032639"/>
                <a:gd name="connsiteY1874" fmla="*/ 1730352 h 2801577"/>
                <a:gd name="connsiteX1875" fmla="*/ 3284831 w 10032639"/>
                <a:gd name="connsiteY1875" fmla="*/ 1719256 h 2801577"/>
                <a:gd name="connsiteX1876" fmla="*/ 3260715 w 10032639"/>
                <a:gd name="connsiteY1876" fmla="*/ 1729698 h 2801577"/>
                <a:gd name="connsiteX1877" fmla="*/ 3168930 w 10032639"/>
                <a:gd name="connsiteY1877" fmla="*/ 1769664 h 2801577"/>
                <a:gd name="connsiteX1878" fmla="*/ 3125737 w 10032639"/>
                <a:gd name="connsiteY1878" fmla="*/ 1790547 h 2801577"/>
                <a:gd name="connsiteX1879" fmla="*/ 3082543 w 10032639"/>
                <a:gd name="connsiteY1879" fmla="*/ 1811070 h 2801577"/>
                <a:gd name="connsiteX1880" fmla="*/ 3110259 w 10032639"/>
                <a:gd name="connsiteY1880" fmla="*/ 1804229 h 2801577"/>
                <a:gd name="connsiteX1881" fmla="*/ 3122137 w 10032639"/>
                <a:gd name="connsiteY1881" fmla="*/ 1799188 h 2801577"/>
                <a:gd name="connsiteX1882" fmla="*/ 3132575 w 10032639"/>
                <a:gd name="connsiteY1882" fmla="*/ 1797388 h 2801577"/>
                <a:gd name="connsiteX1883" fmla="*/ 3144814 w 10032639"/>
                <a:gd name="connsiteY1883" fmla="*/ 1795587 h 2801577"/>
                <a:gd name="connsiteX1884" fmla="*/ 3155252 w 10032639"/>
                <a:gd name="connsiteY1884" fmla="*/ 1793787 h 2801577"/>
                <a:gd name="connsiteX1885" fmla="*/ 3163891 w 10032639"/>
                <a:gd name="connsiteY1885" fmla="*/ 1790547 h 2801577"/>
                <a:gd name="connsiteX1886" fmla="*/ 3170729 w 10032639"/>
                <a:gd name="connsiteY1886" fmla="*/ 1788746 h 2801577"/>
                <a:gd name="connsiteX1887" fmla="*/ 3175768 w 10032639"/>
                <a:gd name="connsiteY1887" fmla="*/ 1785146 h 2801577"/>
                <a:gd name="connsiteX1888" fmla="*/ 3181168 w 10032639"/>
                <a:gd name="connsiteY1888" fmla="*/ 1780105 h 2801577"/>
                <a:gd name="connsiteX1889" fmla="*/ 3188007 w 10032639"/>
                <a:gd name="connsiteY1889" fmla="*/ 1771464 h 2801577"/>
                <a:gd name="connsiteX1890" fmla="*/ 3196645 w 10032639"/>
                <a:gd name="connsiteY1890" fmla="*/ 1764623 h 2801577"/>
                <a:gd name="connsiteX1891" fmla="*/ 3207083 w 10032639"/>
                <a:gd name="connsiteY1891" fmla="*/ 1759222 h 2801577"/>
                <a:gd name="connsiteX1892" fmla="*/ 3215722 w 10032639"/>
                <a:gd name="connsiteY1892" fmla="*/ 1754181 h 2801577"/>
                <a:gd name="connsiteX1893" fmla="*/ 3236599 w 10032639"/>
                <a:gd name="connsiteY1893" fmla="*/ 1747340 h 2801577"/>
                <a:gd name="connsiteX1894" fmla="*/ 3236599 w 10032639"/>
                <a:gd name="connsiteY1894" fmla="*/ 1754181 h 2801577"/>
                <a:gd name="connsiteX1895" fmla="*/ 3240198 w 10032639"/>
                <a:gd name="connsiteY1895" fmla="*/ 1750581 h 2801577"/>
                <a:gd name="connsiteX1896" fmla="*/ 3248837 w 10032639"/>
                <a:gd name="connsiteY1896" fmla="*/ 1743740 h 2801577"/>
                <a:gd name="connsiteX1897" fmla="*/ 3253876 w 10032639"/>
                <a:gd name="connsiteY1897" fmla="*/ 1740139 h 2801577"/>
                <a:gd name="connsiteX1898" fmla="*/ 3260715 w 10032639"/>
                <a:gd name="connsiteY1898" fmla="*/ 1738339 h 2801577"/>
                <a:gd name="connsiteX1899" fmla="*/ 3277992 w 10032639"/>
                <a:gd name="connsiteY1899" fmla="*/ 1731498 h 2801577"/>
                <a:gd name="connsiteX1900" fmla="*/ 3291670 w 10032639"/>
                <a:gd name="connsiteY1900" fmla="*/ 1726457 h 2801577"/>
                <a:gd name="connsiteX1901" fmla="*/ 3522033 w 10032639"/>
                <a:gd name="connsiteY1901" fmla="*/ 1717816 h 2801577"/>
                <a:gd name="connsiteX1902" fmla="*/ 3523832 w 10032639"/>
                <a:gd name="connsiteY1902" fmla="*/ 1719256 h 2801577"/>
                <a:gd name="connsiteX1903" fmla="*/ 3525632 w 10032639"/>
                <a:gd name="connsiteY1903" fmla="*/ 1717816 h 2801577"/>
                <a:gd name="connsiteX1904" fmla="*/ 3110259 w 10032639"/>
                <a:gd name="connsiteY1904" fmla="*/ 1714215 h 2801577"/>
                <a:gd name="connsiteX1905" fmla="*/ 3063466 w 10032639"/>
                <a:gd name="connsiteY1905" fmla="*/ 1735098 h 2801577"/>
                <a:gd name="connsiteX1906" fmla="*/ 3018474 w 10032639"/>
                <a:gd name="connsiteY1906" fmla="*/ 1755982 h 2801577"/>
                <a:gd name="connsiteX1907" fmla="*/ 3025313 w 10032639"/>
                <a:gd name="connsiteY1907" fmla="*/ 1754181 h 2801577"/>
                <a:gd name="connsiteX1908" fmla="*/ 3049788 w 10032639"/>
                <a:gd name="connsiteY1908" fmla="*/ 1747340 h 2801577"/>
                <a:gd name="connsiteX1909" fmla="*/ 3072105 w 10032639"/>
                <a:gd name="connsiteY1909" fmla="*/ 1736899 h 2801577"/>
                <a:gd name="connsiteX1910" fmla="*/ 3092982 w 10032639"/>
                <a:gd name="connsiteY1910" fmla="*/ 1726457 h 2801577"/>
                <a:gd name="connsiteX1911" fmla="*/ 7333073 w 10032639"/>
                <a:gd name="connsiteY1911" fmla="*/ 1712742 h 2801577"/>
                <a:gd name="connsiteX1912" fmla="*/ 7331881 w 10032639"/>
                <a:gd name="connsiteY1912" fmla="*/ 1714431 h 2801577"/>
                <a:gd name="connsiteX1913" fmla="*/ 7272231 w 10032639"/>
                <a:gd name="connsiteY1913" fmla="*/ 1752697 h 2801577"/>
                <a:gd name="connsiteX1914" fmla="*/ 7209950 w 10032639"/>
                <a:gd name="connsiteY1914" fmla="*/ 1794092 h 2801577"/>
                <a:gd name="connsiteX1915" fmla="*/ 7201309 w 10032639"/>
                <a:gd name="connsiteY1915" fmla="*/ 1799131 h 2801577"/>
                <a:gd name="connsiteX1916" fmla="*/ 7119947 w 10032639"/>
                <a:gd name="connsiteY1916" fmla="*/ 1849525 h 2801577"/>
                <a:gd name="connsiteX1917" fmla="*/ 7042185 w 10032639"/>
                <a:gd name="connsiteY1917" fmla="*/ 1901358 h 2801577"/>
                <a:gd name="connsiteX1918" fmla="*/ 7026704 w 10032639"/>
                <a:gd name="connsiteY1918" fmla="*/ 1918636 h 2801577"/>
                <a:gd name="connsiteX1919" fmla="*/ 7009424 w 10032639"/>
                <a:gd name="connsiteY1919" fmla="*/ 1935914 h 2801577"/>
                <a:gd name="connsiteX1920" fmla="*/ 7024904 w 10032639"/>
                <a:gd name="connsiteY1920" fmla="*/ 1929075 h 2801577"/>
                <a:gd name="connsiteX1921" fmla="*/ 7042185 w 10032639"/>
                <a:gd name="connsiteY1921" fmla="*/ 1922236 h 2801577"/>
                <a:gd name="connsiteX1922" fmla="*/ 7057665 w 10032639"/>
                <a:gd name="connsiteY1922" fmla="*/ 1915396 h 2801577"/>
                <a:gd name="connsiteX1923" fmla="*/ 7074946 w 10032639"/>
                <a:gd name="connsiteY1923" fmla="*/ 1906758 h 2801577"/>
                <a:gd name="connsiteX1924" fmla="*/ 7102666 w 10032639"/>
                <a:gd name="connsiteY1924" fmla="*/ 1884080 h 2801577"/>
                <a:gd name="connsiteX1925" fmla="*/ 7128587 w 10032639"/>
                <a:gd name="connsiteY1925" fmla="*/ 1859963 h 2801577"/>
                <a:gd name="connsiteX1926" fmla="*/ 7142628 w 10032639"/>
                <a:gd name="connsiteY1926" fmla="*/ 1847725 h 2801577"/>
                <a:gd name="connsiteX1927" fmla="*/ 7156308 w 10032639"/>
                <a:gd name="connsiteY1927" fmla="*/ 1839086 h 2801577"/>
                <a:gd name="connsiteX1928" fmla="*/ 7173589 w 10032639"/>
                <a:gd name="connsiteY1928" fmla="*/ 1830447 h 2801577"/>
                <a:gd name="connsiteX1929" fmla="*/ 7189069 w 10032639"/>
                <a:gd name="connsiteY1929" fmla="*/ 1826848 h 2801577"/>
                <a:gd name="connsiteX1930" fmla="*/ 7196269 w 10032639"/>
                <a:gd name="connsiteY1930" fmla="*/ 1818209 h 2801577"/>
                <a:gd name="connsiteX1931" fmla="*/ 7201309 w 10032639"/>
                <a:gd name="connsiteY1931" fmla="*/ 1811370 h 2801577"/>
                <a:gd name="connsiteX1932" fmla="*/ 7214990 w 10032639"/>
                <a:gd name="connsiteY1932" fmla="*/ 1800931 h 2801577"/>
                <a:gd name="connsiteX1933" fmla="*/ 7230830 w 10032639"/>
                <a:gd name="connsiteY1933" fmla="*/ 1792292 h 2801577"/>
                <a:gd name="connsiteX1934" fmla="*/ 7246311 w 10032639"/>
                <a:gd name="connsiteY1934" fmla="*/ 1787253 h 2801577"/>
                <a:gd name="connsiteX1935" fmla="*/ 7253151 w 10032639"/>
                <a:gd name="connsiteY1935" fmla="*/ 1776814 h 2801577"/>
                <a:gd name="connsiteX1936" fmla="*/ 7260351 w 10032639"/>
                <a:gd name="connsiteY1936" fmla="*/ 1768175 h 2801577"/>
                <a:gd name="connsiteX1937" fmla="*/ 7268991 w 10032639"/>
                <a:gd name="connsiteY1937" fmla="*/ 1761336 h 2801577"/>
                <a:gd name="connsiteX1938" fmla="*/ 7275832 w 10032639"/>
                <a:gd name="connsiteY1938" fmla="*/ 1754497 h 2801577"/>
                <a:gd name="connsiteX1939" fmla="*/ 7313993 w 10032639"/>
                <a:gd name="connsiteY1939" fmla="*/ 1730020 h 2801577"/>
                <a:gd name="connsiteX1940" fmla="*/ 7319033 w 10032639"/>
                <a:gd name="connsiteY1940" fmla="*/ 1728220 h 2801577"/>
                <a:gd name="connsiteX1941" fmla="*/ 7324433 w 10032639"/>
                <a:gd name="connsiteY1941" fmla="*/ 1724980 h 2801577"/>
                <a:gd name="connsiteX1942" fmla="*/ 7331881 w 10032639"/>
                <a:gd name="connsiteY1942" fmla="*/ 1714431 h 2801577"/>
                <a:gd name="connsiteX1943" fmla="*/ 7334513 w 10032639"/>
                <a:gd name="connsiteY1943" fmla="*/ 1712742 h 2801577"/>
                <a:gd name="connsiteX1944" fmla="*/ 2211843 w 10032639"/>
                <a:gd name="connsiteY1944" fmla="*/ 1696933 h 2801577"/>
                <a:gd name="connsiteX1945" fmla="*/ 2158528 w 10032639"/>
                <a:gd name="connsiteY1945" fmla="*/ 1722416 h 2801577"/>
                <a:gd name="connsiteX1946" fmla="*/ 2156413 w 10032639"/>
                <a:gd name="connsiteY1946" fmla="*/ 1722857 h 2801577"/>
                <a:gd name="connsiteX1947" fmla="*/ 2142735 w 10032639"/>
                <a:gd name="connsiteY1947" fmla="*/ 1729698 h 2801577"/>
                <a:gd name="connsiteX1948" fmla="*/ 2142224 w 10032639"/>
                <a:gd name="connsiteY1948" fmla="*/ 1730208 h 2801577"/>
                <a:gd name="connsiteX1949" fmla="*/ 2106381 w 10032639"/>
                <a:gd name="connsiteY1949" fmla="*/ 1747340 h 2801577"/>
                <a:gd name="connsiteX1950" fmla="*/ 2115019 w 10032639"/>
                <a:gd name="connsiteY1950" fmla="*/ 1748780 h 2801577"/>
                <a:gd name="connsiteX1951" fmla="*/ 2123658 w 10032639"/>
                <a:gd name="connsiteY1951" fmla="*/ 1750581 h 2801577"/>
                <a:gd name="connsiteX1952" fmla="*/ 2132296 w 10032639"/>
                <a:gd name="connsiteY1952" fmla="*/ 1740139 h 2801577"/>
                <a:gd name="connsiteX1953" fmla="*/ 2142224 w 10032639"/>
                <a:gd name="connsiteY1953" fmla="*/ 1730208 h 2801577"/>
                <a:gd name="connsiteX1954" fmla="*/ 2158528 w 10032639"/>
                <a:gd name="connsiteY1954" fmla="*/ 1722416 h 2801577"/>
                <a:gd name="connsiteX1955" fmla="*/ 2173689 w 10032639"/>
                <a:gd name="connsiteY1955" fmla="*/ 1719256 h 2801577"/>
                <a:gd name="connsiteX1956" fmla="*/ 2208604 w 10032639"/>
                <a:gd name="connsiteY1956" fmla="*/ 1712415 h 2801577"/>
                <a:gd name="connsiteX1957" fmla="*/ 2208604 w 10032639"/>
                <a:gd name="connsiteY1957" fmla="*/ 1705574 h 2801577"/>
                <a:gd name="connsiteX1958" fmla="*/ 3158491 w 10032639"/>
                <a:gd name="connsiteY1958" fmla="*/ 1695132 h 2801577"/>
                <a:gd name="connsiteX1959" fmla="*/ 3151652 w 10032639"/>
                <a:gd name="connsiteY1959" fmla="*/ 1698733 h 2801577"/>
                <a:gd name="connsiteX1960" fmla="*/ 3151652 w 10032639"/>
                <a:gd name="connsiteY1960" fmla="*/ 1700173 h 2801577"/>
                <a:gd name="connsiteX1961" fmla="*/ 3156691 w 10032639"/>
                <a:gd name="connsiteY1961" fmla="*/ 1698733 h 2801577"/>
                <a:gd name="connsiteX1962" fmla="*/ 8209634 w 10032639"/>
                <a:gd name="connsiteY1962" fmla="*/ 1694803 h 2801577"/>
                <a:gd name="connsiteX1963" fmla="*/ 8204233 w 10032639"/>
                <a:gd name="connsiteY1963" fmla="*/ 1698404 h 2801577"/>
                <a:gd name="connsiteX1964" fmla="*/ 8188750 w 10032639"/>
                <a:gd name="connsiteY1964" fmla="*/ 1705246 h 2801577"/>
                <a:gd name="connsiteX1965" fmla="*/ 8191991 w 10032639"/>
                <a:gd name="connsiteY1965" fmla="*/ 1707047 h 2801577"/>
                <a:gd name="connsiteX1966" fmla="*/ 8197392 w 10032639"/>
                <a:gd name="connsiteY1966" fmla="*/ 1703445 h 2801577"/>
                <a:gd name="connsiteX1967" fmla="*/ 8204233 w 10032639"/>
                <a:gd name="connsiteY1967" fmla="*/ 1699844 h 2801577"/>
                <a:gd name="connsiteX1968" fmla="*/ 9636208 w 10032639"/>
                <a:gd name="connsiteY1968" fmla="*/ 1693002 h 2801577"/>
                <a:gd name="connsiteX1969" fmla="*/ 9546192 w 10032639"/>
                <a:gd name="connsiteY1969" fmla="*/ 1783028 h 2801577"/>
                <a:gd name="connsiteX1970" fmla="*/ 9443934 w 10032639"/>
                <a:gd name="connsiteY1970" fmla="*/ 1878456 h 2801577"/>
                <a:gd name="connsiteX1971" fmla="*/ 9459417 w 10032639"/>
                <a:gd name="connsiteY1971" fmla="*/ 1868013 h 2801577"/>
                <a:gd name="connsiteX1972" fmla="*/ 9501184 w 10032639"/>
                <a:gd name="connsiteY1972" fmla="*/ 1834883 h 2801577"/>
                <a:gd name="connsiteX1973" fmla="*/ 9546192 w 10032639"/>
                <a:gd name="connsiteY1973" fmla="*/ 1797072 h 2801577"/>
                <a:gd name="connsiteX1974" fmla="*/ 9592641 w 10032639"/>
                <a:gd name="connsiteY1974" fmla="*/ 1755660 h 2801577"/>
                <a:gd name="connsiteX1975" fmla="*/ 9639809 w 10032639"/>
                <a:gd name="connsiteY1975" fmla="*/ 1710287 h 2801577"/>
                <a:gd name="connsiteX1976" fmla="*/ 9638009 w 10032639"/>
                <a:gd name="connsiteY1976" fmla="*/ 1701645 h 2801577"/>
                <a:gd name="connsiteX1977" fmla="*/ 2061387 w 10032639"/>
                <a:gd name="connsiteY1977" fmla="*/ 1691532 h 2801577"/>
                <a:gd name="connsiteX1978" fmla="*/ 2050949 w 10032639"/>
                <a:gd name="connsiteY1978" fmla="*/ 1696933 h 2801577"/>
                <a:gd name="connsiteX1979" fmla="*/ 2059588 w 10032639"/>
                <a:gd name="connsiteY1979" fmla="*/ 1696933 h 2801577"/>
                <a:gd name="connsiteX1980" fmla="*/ 617660 w 10032639"/>
                <a:gd name="connsiteY1980" fmla="*/ 1689732 h 2801577"/>
                <a:gd name="connsiteX1981" fmla="*/ 562589 w 10032639"/>
                <a:gd name="connsiteY1981" fmla="*/ 1721056 h 2801577"/>
                <a:gd name="connsiteX1982" fmla="*/ 566188 w 10032639"/>
                <a:gd name="connsiteY1982" fmla="*/ 1719256 h 2801577"/>
                <a:gd name="connsiteX1983" fmla="*/ 583466 w 10032639"/>
                <a:gd name="connsiteY1983" fmla="*/ 1714215 h 2801577"/>
                <a:gd name="connsiteX1984" fmla="*/ 595344 w 10032639"/>
                <a:gd name="connsiteY1984" fmla="*/ 1707374 h 2801577"/>
                <a:gd name="connsiteX1985" fmla="*/ 598943 w 10032639"/>
                <a:gd name="connsiteY1985" fmla="*/ 1707374 h 2801577"/>
                <a:gd name="connsiteX1986" fmla="*/ 3383815 w 10032639"/>
                <a:gd name="connsiteY1986" fmla="*/ 1682891 h 2801577"/>
                <a:gd name="connsiteX1987" fmla="*/ 3309307 w 10032639"/>
                <a:gd name="connsiteY1987" fmla="*/ 1710615 h 2801577"/>
                <a:gd name="connsiteX1988" fmla="*/ 3316146 w 10032639"/>
                <a:gd name="connsiteY1988" fmla="*/ 1712415 h 2801577"/>
                <a:gd name="connsiteX1989" fmla="*/ 3328384 w 10032639"/>
                <a:gd name="connsiteY1989" fmla="*/ 1712415 h 2801577"/>
                <a:gd name="connsiteX1990" fmla="*/ 3338822 w 10032639"/>
                <a:gd name="connsiteY1990" fmla="*/ 1710615 h 2801577"/>
                <a:gd name="connsiteX1991" fmla="*/ 3349261 w 10032639"/>
                <a:gd name="connsiteY1991" fmla="*/ 1705574 h 2801577"/>
                <a:gd name="connsiteX1992" fmla="*/ 3359339 w 10032639"/>
                <a:gd name="connsiteY1992" fmla="*/ 1696933 h 2801577"/>
                <a:gd name="connsiteX1993" fmla="*/ 3371577 w 10032639"/>
                <a:gd name="connsiteY1993" fmla="*/ 1688291 h 2801577"/>
                <a:gd name="connsiteX1994" fmla="*/ 1896894 w 10032639"/>
                <a:gd name="connsiteY1994" fmla="*/ 1681090 h 2801577"/>
                <a:gd name="connsiteX1995" fmla="*/ 1770554 w 10032639"/>
                <a:gd name="connsiteY1995" fmla="*/ 1745540 h 2801577"/>
                <a:gd name="connsiteX1996" fmla="*/ 1812308 w 10032639"/>
                <a:gd name="connsiteY1996" fmla="*/ 1733298 h 2801577"/>
                <a:gd name="connsiteX1997" fmla="*/ 1827785 w 10032639"/>
                <a:gd name="connsiteY1997" fmla="*/ 1729698 h 2801577"/>
                <a:gd name="connsiteX1998" fmla="*/ 1841463 w 10032639"/>
                <a:gd name="connsiteY1998" fmla="*/ 1726457 h 2801577"/>
                <a:gd name="connsiteX1999" fmla="*/ 1850102 w 10032639"/>
                <a:gd name="connsiteY1999" fmla="*/ 1716016 h 2801577"/>
                <a:gd name="connsiteX2000" fmla="*/ 1860540 w 10032639"/>
                <a:gd name="connsiteY2000" fmla="*/ 1705574 h 2801577"/>
                <a:gd name="connsiteX2001" fmla="*/ 1865579 w 10032639"/>
                <a:gd name="connsiteY2001" fmla="*/ 1701973 h 2801577"/>
                <a:gd name="connsiteX2002" fmla="*/ 1872778 w 10032639"/>
                <a:gd name="connsiteY2002" fmla="*/ 1700173 h 2801577"/>
                <a:gd name="connsiteX2003" fmla="*/ 1877817 w 10032639"/>
                <a:gd name="connsiteY2003" fmla="*/ 1698733 h 2801577"/>
                <a:gd name="connsiteX2004" fmla="*/ 1886456 w 10032639"/>
                <a:gd name="connsiteY2004" fmla="*/ 1700173 h 2801577"/>
                <a:gd name="connsiteX2005" fmla="*/ 1888255 w 10032639"/>
                <a:gd name="connsiteY2005" fmla="*/ 1698733 h 2801577"/>
                <a:gd name="connsiteX2006" fmla="*/ 1893295 w 10032639"/>
                <a:gd name="connsiteY2006" fmla="*/ 1686491 h 2801577"/>
                <a:gd name="connsiteX2007" fmla="*/ 3203844 w 10032639"/>
                <a:gd name="connsiteY2007" fmla="*/ 1677850 h 2801577"/>
                <a:gd name="connsiteX2008" fmla="*/ 3191606 w 10032639"/>
                <a:gd name="connsiteY2008" fmla="*/ 1682891 h 2801577"/>
                <a:gd name="connsiteX2009" fmla="*/ 3193406 w 10032639"/>
                <a:gd name="connsiteY2009" fmla="*/ 1682891 h 2801577"/>
                <a:gd name="connsiteX2010" fmla="*/ 3198445 w 10032639"/>
                <a:gd name="connsiteY2010" fmla="*/ 1681090 h 2801577"/>
                <a:gd name="connsiteX2011" fmla="*/ 486281 w 10032639"/>
                <a:gd name="connsiteY2011" fmla="*/ 1677850 h 2801577"/>
                <a:gd name="connsiteX2012" fmla="*/ 448127 w 10032639"/>
                <a:gd name="connsiteY2012" fmla="*/ 1689732 h 2801577"/>
                <a:gd name="connsiteX2013" fmla="*/ 436249 w 10032639"/>
                <a:gd name="connsiteY2013" fmla="*/ 1696933 h 2801577"/>
                <a:gd name="connsiteX2014" fmla="*/ 431210 w 10032639"/>
                <a:gd name="connsiteY2014" fmla="*/ 1700173 h 2801577"/>
                <a:gd name="connsiteX2015" fmla="*/ 427611 w 10032639"/>
                <a:gd name="connsiteY2015" fmla="*/ 1705574 h 2801577"/>
                <a:gd name="connsiteX2016" fmla="*/ 443088 w 10032639"/>
                <a:gd name="connsiteY2016" fmla="*/ 1700173 h 2801577"/>
                <a:gd name="connsiteX2017" fmla="*/ 456766 w 10032639"/>
                <a:gd name="connsiteY2017" fmla="*/ 1693332 h 2801577"/>
                <a:gd name="connsiteX2018" fmla="*/ 472604 w 10032639"/>
                <a:gd name="connsiteY2018" fmla="*/ 1686491 h 2801577"/>
                <a:gd name="connsiteX2019" fmla="*/ 6230000 w 10032639"/>
                <a:gd name="connsiteY2019" fmla="*/ 1674587 h 2801577"/>
                <a:gd name="connsiteX2020" fmla="*/ 6216320 w 10032639"/>
                <a:gd name="connsiteY2020" fmla="*/ 1683226 h 2801577"/>
                <a:gd name="connsiteX2021" fmla="*/ 6219920 w 10032639"/>
                <a:gd name="connsiteY2021" fmla="*/ 1681426 h 2801577"/>
                <a:gd name="connsiteX2022" fmla="*/ 1912372 w 10032639"/>
                <a:gd name="connsiteY2022" fmla="*/ 1672449 h 2801577"/>
                <a:gd name="connsiteX2023" fmla="*/ 1901933 w 10032639"/>
                <a:gd name="connsiteY2023" fmla="*/ 1677850 h 2801577"/>
                <a:gd name="connsiteX2024" fmla="*/ 1903733 w 10032639"/>
                <a:gd name="connsiteY2024" fmla="*/ 1677850 h 2801577"/>
                <a:gd name="connsiteX2025" fmla="*/ 1910572 w 10032639"/>
                <a:gd name="connsiteY2025" fmla="*/ 1676050 h 2801577"/>
                <a:gd name="connsiteX2026" fmla="*/ 4550535 w 10032639"/>
                <a:gd name="connsiteY2026" fmla="*/ 1668076 h 2801577"/>
                <a:gd name="connsiteX2027" fmla="*/ 4531815 w 10032639"/>
                <a:gd name="connsiteY2027" fmla="*/ 1685355 h 2801577"/>
                <a:gd name="connsiteX2028" fmla="*/ 4523174 w 10032639"/>
                <a:gd name="connsiteY2028" fmla="*/ 1697594 h 2801577"/>
                <a:gd name="connsiteX2029" fmla="*/ 4510934 w 10032639"/>
                <a:gd name="connsiteY2029" fmla="*/ 1711273 h 2801577"/>
                <a:gd name="connsiteX2030" fmla="*/ 4521374 w 10032639"/>
                <a:gd name="connsiteY2030" fmla="*/ 1702634 h 2801577"/>
                <a:gd name="connsiteX2031" fmla="*/ 4531815 w 10032639"/>
                <a:gd name="connsiteY2031" fmla="*/ 1692194 h 2801577"/>
                <a:gd name="connsiteX2032" fmla="*/ 4541895 w 10032639"/>
                <a:gd name="connsiteY2032" fmla="*/ 1679955 h 2801577"/>
                <a:gd name="connsiteX2033" fmla="*/ 3423409 w 10032639"/>
                <a:gd name="connsiteY2033" fmla="*/ 1665608 h 2801577"/>
                <a:gd name="connsiteX2034" fmla="*/ 3422756 w 10032639"/>
                <a:gd name="connsiteY2034" fmla="*/ 1666605 h 2801577"/>
                <a:gd name="connsiteX2035" fmla="*/ 3393964 w 10032639"/>
                <a:gd name="connsiteY2035" fmla="*/ 1678305 h 2801577"/>
                <a:gd name="connsiteX2036" fmla="*/ 3388854 w 10032639"/>
                <a:gd name="connsiteY2036" fmla="*/ 1679650 h 2801577"/>
                <a:gd name="connsiteX2037" fmla="*/ 3390654 w 10032639"/>
                <a:gd name="connsiteY2037" fmla="*/ 1679650 h 2801577"/>
                <a:gd name="connsiteX2038" fmla="*/ 3393964 w 10032639"/>
                <a:gd name="connsiteY2038" fmla="*/ 1678305 h 2801577"/>
                <a:gd name="connsiteX2039" fmla="*/ 3402532 w 10032639"/>
                <a:gd name="connsiteY2039" fmla="*/ 1676050 h 2801577"/>
                <a:gd name="connsiteX2040" fmla="*/ 3416570 w 10032639"/>
                <a:gd name="connsiteY2040" fmla="*/ 1676050 h 2801577"/>
                <a:gd name="connsiteX2041" fmla="*/ 3422756 w 10032639"/>
                <a:gd name="connsiteY2041" fmla="*/ 1666605 h 2801577"/>
                <a:gd name="connsiteX2042" fmla="*/ 3425208 w 10032639"/>
                <a:gd name="connsiteY2042" fmla="*/ 1665608 h 2801577"/>
                <a:gd name="connsiteX2043" fmla="*/ 2298590 w 10032639"/>
                <a:gd name="connsiteY2043" fmla="*/ 1660567 h 2801577"/>
                <a:gd name="connsiteX2044" fmla="*/ 2289951 w 10032639"/>
                <a:gd name="connsiteY2044" fmla="*/ 1663808 h 2801577"/>
                <a:gd name="connsiteX2045" fmla="*/ 2215443 w 10032639"/>
                <a:gd name="connsiteY2045" fmla="*/ 1696933 h 2801577"/>
                <a:gd name="connsiteX2046" fmla="*/ 2222282 w 10032639"/>
                <a:gd name="connsiteY2046" fmla="*/ 1696933 h 2801577"/>
                <a:gd name="connsiteX2047" fmla="*/ 2243159 w 10032639"/>
                <a:gd name="connsiteY2047" fmla="*/ 1688291 h 2801577"/>
                <a:gd name="connsiteX2048" fmla="*/ 2262235 w 10032639"/>
                <a:gd name="connsiteY2048" fmla="*/ 1679650 h 2801577"/>
                <a:gd name="connsiteX2049" fmla="*/ 2281312 w 10032639"/>
                <a:gd name="connsiteY2049" fmla="*/ 1671009 h 2801577"/>
                <a:gd name="connsiteX2050" fmla="*/ 5998153 w 10032639"/>
                <a:gd name="connsiteY2050" fmla="*/ 1648670 h 2801577"/>
                <a:gd name="connsiteX2051" fmla="*/ 5959992 w 10032639"/>
                <a:gd name="connsiteY2051" fmla="*/ 1672787 h 2801577"/>
                <a:gd name="connsiteX2052" fmla="*/ 5922191 w 10032639"/>
                <a:gd name="connsiteY2052" fmla="*/ 1695464 h 2801577"/>
                <a:gd name="connsiteX2053" fmla="*/ 5909951 w 10032639"/>
                <a:gd name="connsiteY2053" fmla="*/ 1704103 h 2801577"/>
                <a:gd name="connsiteX2054" fmla="*/ 5925431 w 10032639"/>
                <a:gd name="connsiteY2054" fmla="*/ 1698704 h 2801577"/>
                <a:gd name="connsiteX2055" fmla="*/ 5946312 w 10032639"/>
                <a:gd name="connsiteY2055" fmla="*/ 1690065 h 2801577"/>
                <a:gd name="connsiteX2056" fmla="*/ 5967193 w 10032639"/>
                <a:gd name="connsiteY2056" fmla="*/ 1678186 h 2801577"/>
                <a:gd name="connsiteX2057" fmla="*/ 5982673 w 10032639"/>
                <a:gd name="connsiteY2057" fmla="*/ 1664148 h 2801577"/>
                <a:gd name="connsiteX2058" fmla="*/ 4581857 w 10032639"/>
                <a:gd name="connsiteY2058" fmla="*/ 1642157 h 2801577"/>
                <a:gd name="connsiteX2059" fmla="*/ 4571416 w 10032639"/>
                <a:gd name="connsiteY2059" fmla="*/ 1650797 h 2801577"/>
                <a:gd name="connsiteX2060" fmla="*/ 4580057 w 10032639"/>
                <a:gd name="connsiteY2060" fmla="*/ 1647197 h 2801577"/>
                <a:gd name="connsiteX2061" fmla="*/ 8384265 w 10032639"/>
                <a:gd name="connsiteY2061" fmla="*/ 1641148 h 2801577"/>
                <a:gd name="connsiteX2062" fmla="*/ 8315133 w 10032639"/>
                <a:gd name="connsiteY2062" fmla="*/ 1698404 h 2801577"/>
                <a:gd name="connsiteX2063" fmla="*/ 8247801 w 10032639"/>
                <a:gd name="connsiteY2063" fmla="*/ 1752059 h 2801577"/>
                <a:gd name="connsiteX2064" fmla="*/ 8178308 w 10032639"/>
                <a:gd name="connsiteY2064" fmla="*/ 1807515 h 2801577"/>
                <a:gd name="connsiteX2065" fmla="*/ 8188750 w 10032639"/>
                <a:gd name="connsiteY2065" fmla="*/ 1800313 h 2801577"/>
                <a:gd name="connsiteX2066" fmla="*/ 8199192 w 10032639"/>
                <a:gd name="connsiteY2066" fmla="*/ 1795272 h 2801577"/>
                <a:gd name="connsiteX2067" fmla="*/ 8211074 w 10032639"/>
                <a:gd name="connsiteY2067" fmla="*/ 1791671 h 2801577"/>
                <a:gd name="connsiteX2068" fmla="*/ 8225117 w 10032639"/>
                <a:gd name="connsiteY2068" fmla="*/ 1790230 h 2801577"/>
                <a:gd name="connsiteX2069" fmla="*/ 8230158 w 10032639"/>
                <a:gd name="connsiteY2069" fmla="*/ 1776186 h 2801577"/>
                <a:gd name="connsiteX2070" fmla="*/ 8239159 w 10032639"/>
                <a:gd name="connsiteY2070" fmla="*/ 1765743 h 2801577"/>
                <a:gd name="connsiteX2071" fmla="*/ 8249241 w 10032639"/>
                <a:gd name="connsiteY2071" fmla="*/ 1758901 h 2801577"/>
                <a:gd name="connsiteX2072" fmla="*/ 8263284 w 10032639"/>
                <a:gd name="connsiteY2072" fmla="*/ 1753860 h 2801577"/>
                <a:gd name="connsiteX2073" fmla="*/ 8284167 w 10032639"/>
                <a:gd name="connsiteY2073" fmla="*/ 1748458 h 2801577"/>
                <a:gd name="connsiteX2074" fmla="*/ 8292809 w 10032639"/>
                <a:gd name="connsiteY2074" fmla="*/ 1745217 h 2801577"/>
                <a:gd name="connsiteX2075" fmla="*/ 8301450 w 10032639"/>
                <a:gd name="connsiteY2075" fmla="*/ 1739816 h 2801577"/>
                <a:gd name="connsiteX2076" fmla="*/ 8308292 w 10032639"/>
                <a:gd name="connsiteY2076" fmla="*/ 1732974 h 2801577"/>
                <a:gd name="connsiteX2077" fmla="*/ 8321974 w 10032639"/>
                <a:gd name="connsiteY2077" fmla="*/ 1718930 h 2801577"/>
                <a:gd name="connsiteX2078" fmla="*/ 8327015 w 10032639"/>
                <a:gd name="connsiteY2078" fmla="*/ 1712088 h 2801577"/>
                <a:gd name="connsiteX2079" fmla="*/ 8334216 w 10032639"/>
                <a:gd name="connsiteY2079" fmla="*/ 1703445 h 2801577"/>
                <a:gd name="connsiteX2080" fmla="*/ 8342858 w 10032639"/>
                <a:gd name="connsiteY2080" fmla="*/ 1693002 h 2801577"/>
                <a:gd name="connsiteX2081" fmla="*/ 8355100 w 10032639"/>
                <a:gd name="connsiteY2081" fmla="*/ 1684360 h 2801577"/>
                <a:gd name="connsiteX2082" fmla="*/ 8366982 w 10032639"/>
                <a:gd name="connsiteY2082" fmla="*/ 1679319 h 2801577"/>
                <a:gd name="connsiteX2083" fmla="*/ 8379224 w 10032639"/>
                <a:gd name="connsiteY2083" fmla="*/ 1673917 h 2801577"/>
                <a:gd name="connsiteX2084" fmla="*/ 8381024 w 10032639"/>
                <a:gd name="connsiteY2084" fmla="*/ 1656632 h 2801577"/>
                <a:gd name="connsiteX2085" fmla="*/ 3099821 w 10032639"/>
                <a:gd name="connsiteY2085" fmla="*/ 1639684 h 2801577"/>
                <a:gd name="connsiteX2086" fmla="*/ 3004436 w 10032639"/>
                <a:gd name="connsiteY2086" fmla="*/ 1676050 h 2801577"/>
                <a:gd name="connsiteX2087" fmla="*/ 2911211 w 10032639"/>
                <a:gd name="connsiteY2087" fmla="*/ 1710615 h 2801577"/>
                <a:gd name="connsiteX2088" fmla="*/ 2911211 w 10032639"/>
                <a:gd name="connsiteY2088" fmla="*/ 1719256 h 2801577"/>
                <a:gd name="connsiteX2089" fmla="*/ 2958004 w 10032639"/>
                <a:gd name="connsiteY2089" fmla="*/ 1700173 h 2801577"/>
                <a:gd name="connsiteX2090" fmla="*/ 3009835 w 10032639"/>
                <a:gd name="connsiteY2090" fmla="*/ 1681090 h 2801577"/>
                <a:gd name="connsiteX2091" fmla="*/ 3030352 w 10032639"/>
                <a:gd name="connsiteY2091" fmla="*/ 1674249 h 2801577"/>
                <a:gd name="connsiteX2092" fmla="*/ 3053028 w 10032639"/>
                <a:gd name="connsiteY2092" fmla="*/ 1665608 h 2801577"/>
                <a:gd name="connsiteX2093" fmla="*/ 3075705 w 10032639"/>
                <a:gd name="connsiteY2093" fmla="*/ 1653726 h 2801577"/>
                <a:gd name="connsiteX2094" fmla="*/ 3506555 w 10032639"/>
                <a:gd name="connsiteY2094" fmla="*/ 1634643 h 2801577"/>
                <a:gd name="connsiteX2095" fmla="*/ 3457963 w 10032639"/>
                <a:gd name="connsiteY2095" fmla="*/ 1653726 h 2801577"/>
                <a:gd name="connsiteX2096" fmla="*/ 3470201 w 10032639"/>
                <a:gd name="connsiteY2096" fmla="*/ 1651926 h 2801577"/>
                <a:gd name="connsiteX2097" fmla="*/ 3482439 w 10032639"/>
                <a:gd name="connsiteY2097" fmla="*/ 1648326 h 2801577"/>
                <a:gd name="connsiteX2098" fmla="*/ 3492877 w 10032639"/>
                <a:gd name="connsiteY2098" fmla="*/ 1643285 h 2801577"/>
                <a:gd name="connsiteX2099" fmla="*/ 3503316 w 10032639"/>
                <a:gd name="connsiteY2099" fmla="*/ 1638244 h 2801577"/>
                <a:gd name="connsiteX2100" fmla="*/ 9388844 w 10032639"/>
                <a:gd name="connsiteY2100" fmla="*/ 1629264 h 2801577"/>
                <a:gd name="connsiteX2101" fmla="*/ 9348877 w 10032639"/>
                <a:gd name="connsiteY2101" fmla="*/ 1665275 h 2801577"/>
                <a:gd name="connsiteX2102" fmla="*/ 9300268 w 10032639"/>
                <a:gd name="connsiteY2102" fmla="*/ 1707047 h 2801577"/>
                <a:gd name="connsiteX2103" fmla="*/ 9250219 w 10032639"/>
                <a:gd name="connsiteY2103" fmla="*/ 1748458 h 2801577"/>
                <a:gd name="connsiteX2104" fmla="*/ 9194769 w 10032639"/>
                <a:gd name="connsiteY2104" fmla="*/ 1788430 h 2801577"/>
                <a:gd name="connsiteX2105" fmla="*/ 9137519 w 10032639"/>
                <a:gd name="connsiteY2105" fmla="*/ 1828041 h 2801577"/>
                <a:gd name="connsiteX2106" fmla="*/ 9137519 w 10032639"/>
                <a:gd name="connsiteY2106" fmla="*/ 1834883 h 2801577"/>
                <a:gd name="connsiteX2107" fmla="*/ 9137519 w 10032639"/>
                <a:gd name="connsiteY2107" fmla="*/ 1838484 h 2801577"/>
                <a:gd name="connsiteX2108" fmla="*/ 9141120 w 10032639"/>
                <a:gd name="connsiteY2108" fmla="*/ 1847127 h 2801577"/>
                <a:gd name="connsiteX2109" fmla="*/ 9149761 w 10032639"/>
                <a:gd name="connsiteY2109" fmla="*/ 1843886 h 2801577"/>
                <a:gd name="connsiteX2110" fmla="*/ 9158403 w 10032639"/>
                <a:gd name="connsiteY2110" fmla="*/ 1838484 h 2801577"/>
                <a:gd name="connsiteX2111" fmla="*/ 9163444 w 10032639"/>
                <a:gd name="connsiteY2111" fmla="*/ 1831642 h 2801577"/>
                <a:gd name="connsiteX2112" fmla="*/ 9168485 w 10032639"/>
                <a:gd name="connsiteY2112" fmla="*/ 1826241 h 2801577"/>
                <a:gd name="connsiteX2113" fmla="*/ 9180727 w 10032639"/>
                <a:gd name="connsiteY2113" fmla="*/ 1808956 h 2801577"/>
                <a:gd name="connsiteX2114" fmla="*/ 9194769 w 10032639"/>
                <a:gd name="connsiteY2114" fmla="*/ 1797072 h 2801577"/>
                <a:gd name="connsiteX2115" fmla="*/ 9212053 w 10032639"/>
                <a:gd name="connsiteY2115" fmla="*/ 1788430 h 2801577"/>
                <a:gd name="connsiteX2116" fmla="*/ 9229336 w 10032639"/>
                <a:gd name="connsiteY2116" fmla="*/ 1781588 h 2801577"/>
                <a:gd name="connsiteX2117" fmla="*/ 9239777 w 10032639"/>
                <a:gd name="connsiteY2117" fmla="*/ 1769344 h 2801577"/>
                <a:gd name="connsiteX2118" fmla="*/ 9252020 w 10032639"/>
                <a:gd name="connsiteY2118" fmla="*/ 1753860 h 2801577"/>
                <a:gd name="connsiteX2119" fmla="*/ 9267503 w 10032639"/>
                <a:gd name="connsiteY2119" fmla="*/ 1738015 h 2801577"/>
                <a:gd name="connsiteX2120" fmla="*/ 9288026 w 10032639"/>
                <a:gd name="connsiteY2120" fmla="*/ 1722531 h 2801577"/>
                <a:gd name="connsiteX2121" fmla="*/ 9291627 w 10032639"/>
                <a:gd name="connsiteY2121" fmla="*/ 1718930 h 2801577"/>
                <a:gd name="connsiteX2122" fmla="*/ 9322592 w 10032639"/>
                <a:gd name="connsiteY2122" fmla="*/ 1691202 h 2801577"/>
                <a:gd name="connsiteX2123" fmla="*/ 9350677 w 10032639"/>
                <a:gd name="connsiteY2123" fmla="*/ 1665275 h 2801577"/>
                <a:gd name="connsiteX2124" fmla="*/ 8117818 w 10032639"/>
                <a:gd name="connsiteY2124" fmla="*/ 1620622 h 2801577"/>
                <a:gd name="connsiteX2125" fmla="*/ 7946427 w 10032639"/>
                <a:gd name="connsiteY2125" fmla="*/ 1743417 h 2801577"/>
                <a:gd name="connsiteX2126" fmla="*/ 7941026 w 10032639"/>
                <a:gd name="connsiteY2126" fmla="*/ 1753860 h 2801577"/>
                <a:gd name="connsiteX2127" fmla="*/ 7934185 w 10032639"/>
                <a:gd name="connsiteY2127" fmla="*/ 1762502 h 2801577"/>
                <a:gd name="connsiteX2128" fmla="*/ 7927344 w 10032639"/>
                <a:gd name="connsiteY2128" fmla="*/ 1771145 h 2801577"/>
                <a:gd name="connsiteX2129" fmla="*/ 7918702 w 10032639"/>
                <a:gd name="connsiteY2129" fmla="*/ 1777987 h 2801577"/>
                <a:gd name="connsiteX2130" fmla="*/ 7902859 w 10032639"/>
                <a:gd name="connsiteY2130" fmla="*/ 1791671 h 2801577"/>
                <a:gd name="connsiteX2131" fmla="*/ 7885936 w 10032639"/>
                <a:gd name="connsiteY2131" fmla="*/ 1802114 h 2801577"/>
                <a:gd name="connsiteX2132" fmla="*/ 7873694 w 10032639"/>
                <a:gd name="connsiteY2132" fmla="*/ 1814357 h 2801577"/>
                <a:gd name="connsiteX2133" fmla="*/ 7865053 w 10032639"/>
                <a:gd name="connsiteY2133" fmla="*/ 1823000 h 2801577"/>
                <a:gd name="connsiteX2134" fmla="*/ 7858211 w 10032639"/>
                <a:gd name="connsiteY2134" fmla="*/ 1829842 h 2801577"/>
                <a:gd name="connsiteX2135" fmla="*/ 7854611 w 10032639"/>
                <a:gd name="connsiteY2135" fmla="*/ 1836684 h 2801577"/>
                <a:gd name="connsiteX2136" fmla="*/ 7854611 w 10032639"/>
                <a:gd name="connsiteY2136" fmla="*/ 1845326 h 2801577"/>
                <a:gd name="connsiteX2137" fmla="*/ 7865053 w 10032639"/>
                <a:gd name="connsiteY2137" fmla="*/ 1840285 h 2801577"/>
                <a:gd name="connsiteX2138" fmla="*/ 7877295 w 10032639"/>
                <a:gd name="connsiteY2138" fmla="*/ 1833443 h 2801577"/>
                <a:gd name="connsiteX2139" fmla="*/ 7885936 w 10032639"/>
                <a:gd name="connsiteY2139" fmla="*/ 1826241 h 2801577"/>
                <a:gd name="connsiteX2140" fmla="*/ 7894218 w 10032639"/>
                <a:gd name="connsiteY2140" fmla="*/ 1815798 h 2801577"/>
                <a:gd name="connsiteX2141" fmla="*/ 7908260 w 10032639"/>
                <a:gd name="connsiteY2141" fmla="*/ 1802114 h 2801577"/>
                <a:gd name="connsiteX2142" fmla="*/ 7923743 w 10032639"/>
                <a:gd name="connsiteY2142" fmla="*/ 1790230 h 2801577"/>
                <a:gd name="connsiteX2143" fmla="*/ 7941026 w 10032639"/>
                <a:gd name="connsiteY2143" fmla="*/ 1781588 h 2801577"/>
                <a:gd name="connsiteX2144" fmla="*/ 7960110 w 10032639"/>
                <a:gd name="connsiteY2144" fmla="*/ 1772945 h 2801577"/>
                <a:gd name="connsiteX2145" fmla="*/ 7967311 w 10032639"/>
                <a:gd name="connsiteY2145" fmla="*/ 1757101 h 2801577"/>
                <a:gd name="connsiteX2146" fmla="*/ 7975952 w 10032639"/>
                <a:gd name="connsiteY2146" fmla="*/ 1741616 h 2801577"/>
                <a:gd name="connsiteX2147" fmla="*/ 7984594 w 10032639"/>
                <a:gd name="connsiteY2147" fmla="*/ 1727932 h 2801577"/>
                <a:gd name="connsiteX2148" fmla="*/ 7995036 w 10032639"/>
                <a:gd name="connsiteY2148" fmla="*/ 1715689 h 2801577"/>
                <a:gd name="connsiteX2149" fmla="*/ 8012319 w 10032639"/>
                <a:gd name="connsiteY2149" fmla="*/ 1701645 h 2801577"/>
                <a:gd name="connsiteX2150" fmla="*/ 8029602 w 10032639"/>
                <a:gd name="connsiteY2150" fmla="*/ 1687961 h 2801577"/>
                <a:gd name="connsiteX2151" fmla="*/ 8048325 w 10032639"/>
                <a:gd name="connsiteY2151" fmla="*/ 1675718 h 2801577"/>
                <a:gd name="connsiteX2152" fmla="*/ 8062368 w 10032639"/>
                <a:gd name="connsiteY2152" fmla="*/ 1663474 h 2801577"/>
                <a:gd name="connsiteX2153" fmla="*/ 8079651 w 10032639"/>
                <a:gd name="connsiteY2153" fmla="*/ 1649790 h 2801577"/>
                <a:gd name="connsiteX2154" fmla="*/ 8098734 w 10032639"/>
                <a:gd name="connsiteY2154" fmla="*/ 1636106 h 2801577"/>
                <a:gd name="connsiteX2155" fmla="*/ 4888229 w 10032639"/>
                <a:gd name="connsiteY2155" fmla="*/ 1604000 h 2801577"/>
                <a:gd name="connsiteX2156" fmla="*/ 4886429 w 10032639"/>
                <a:gd name="connsiteY2156" fmla="*/ 1605800 h 2801577"/>
                <a:gd name="connsiteX2157" fmla="*/ 4888229 w 10032639"/>
                <a:gd name="connsiteY2157" fmla="*/ 1605800 h 2801577"/>
                <a:gd name="connsiteX2158" fmla="*/ 8308292 w 10032639"/>
                <a:gd name="connsiteY2158" fmla="*/ 1599736 h 2801577"/>
                <a:gd name="connsiteX2159" fmla="*/ 8294249 w 10032639"/>
                <a:gd name="connsiteY2159" fmla="*/ 1606578 h 2801577"/>
                <a:gd name="connsiteX2160" fmla="*/ 8280567 w 10032639"/>
                <a:gd name="connsiteY2160" fmla="*/ 1618821 h 2801577"/>
                <a:gd name="connsiteX2161" fmla="*/ 8263284 w 10032639"/>
                <a:gd name="connsiteY2161" fmla="*/ 1637907 h 2801577"/>
                <a:gd name="connsiteX2162" fmla="*/ 8270125 w 10032639"/>
                <a:gd name="connsiteY2162" fmla="*/ 1636106 h 2801577"/>
                <a:gd name="connsiteX2163" fmla="*/ 8278766 w 10032639"/>
                <a:gd name="connsiteY2163" fmla="*/ 1634306 h 2801577"/>
                <a:gd name="connsiteX2164" fmla="*/ 8287408 w 10032639"/>
                <a:gd name="connsiteY2164" fmla="*/ 1625663 h 2801577"/>
                <a:gd name="connsiteX2165" fmla="*/ 8292809 w 10032639"/>
                <a:gd name="connsiteY2165" fmla="*/ 1620622 h 2801577"/>
                <a:gd name="connsiteX2166" fmla="*/ 8294249 w 10032639"/>
                <a:gd name="connsiteY2166" fmla="*/ 1615220 h 2801577"/>
                <a:gd name="connsiteX2167" fmla="*/ 8297850 w 10032639"/>
                <a:gd name="connsiteY2167" fmla="*/ 1608378 h 2801577"/>
                <a:gd name="connsiteX2168" fmla="*/ 7339913 w 10032639"/>
                <a:gd name="connsiteY2168" fmla="*/ 1593237 h 2801577"/>
                <a:gd name="connsiteX2169" fmla="*/ 7286272 w 10032639"/>
                <a:gd name="connsiteY2169" fmla="*/ 1633192 h 2801577"/>
                <a:gd name="connsiteX2170" fmla="*/ 7237670 w 10032639"/>
                <a:gd name="connsiteY2170" fmla="*/ 1667748 h 2801577"/>
                <a:gd name="connsiteX2171" fmla="*/ 7190869 w 10032639"/>
                <a:gd name="connsiteY2171" fmla="*/ 1697264 h 2801577"/>
                <a:gd name="connsiteX2172" fmla="*/ 7146228 w 10032639"/>
                <a:gd name="connsiteY2172" fmla="*/ 1723181 h 2801577"/>
                <a:gd name="connsiteX2173" fmla="*/ 7097626 w 10032639"/>
                <a:gd name="connsiteY2173" fmla="*/ 1750897 h 2801577"/>
                <a:gd name="connsiteX2174" fmla="*/ 7049025 w 10032639"/>
                <a:gd name="connsiteY2174" fmla="*/ 1780414 h 2801577"/>
                <a:gd name="connsiteX2175" fmla="*/ 7002223 w 10032639"/>
                <a:gd name="connsiteY2175" fmla="*/ 1811370 h 2801577"/>
                <a:gd name="connsiteX2176" fmla="*/ 6953622 w 10032639"/>
                <a:gd name="connsiteY2176" fmla="*/ 1845925 h 2801577"/>
                <a:gd name="connsiteX2177" fmla="*/ 6962622 w 10032639"/>
                <a:gd name="connsiteY2177" fmla="*/ 1868602 h 2801577"/>
                <a:gd name="connsiteX2178" fmla="*/ 7043985 w 10032639"/>
                <a:gd name="connsiteY2178" fmla="*/ 1802731 h 2801577"/>
                <a:gd name="connsiteX2179" fmla="*/ 7087186 w 10032639"/>
                <a:gd name="connsiteY2179" fmla="*/ 1769975 h 2801577"/>
                <a:gd name="connsiteX2180" fmla="*/ 7130387 w 10032639"/>
                <a:gd name="connsiteY2180" fmla="*/ 1738659 h 2801577"/>
                <a:gd name="connsiteX2181" fmla="*/ 7182229 w 10032639"/>
                <a:gd name="connsiteY2181" fmla="*/ 1704103 h 2801577"/>
                <a:gd name="connsiteX2182" fmla="*/ 7235870 w 10032639"/>
                <a:gd name="connsiteY2182" fmla="*/ 1670987 h 2801577"/>
                <a:gd name="connsiteX2183" fmla="*/ 7288072 w 10032639"/>
                <a:gd name="connsiteY2183" fmla="*/ 1638231 h 2801577"/>
                <a:gd name="connsiteX2184" fmla="*/ 7339913 w 10032639"/>
                <a:gd name="connsiteY2184" fmla="*/ 1607275 h 2801577"/>
                <a:gd name="connsiteX2185" fmla="*/ 7339913 w 10032639"/>
                <a:gd name="connsiteY2185" fmla="*/ 1600436 h 2801577"/>
                <a:gd name="connsiteX2186" fmla="*/ 4640899 w 10032639"/>
                <a:gd name="connsiteY2186" fmla="*/ 1590321 h 2801577"/>
                <a:gd name="connsiteX2187" fmla="*/ 4626858 w 10032639"/>
                <a:gd name="connsiteY2187" fmla="*/ 1602200 h 2801577"/>
                <a:gd name="connsiteX2188" fmla="*/ 4604538 w 10032639"/>
                <a:gd name="connsiteY2188" fmla="*/ 1621279 h 2801577"/>
                <a:gd name="connsiteX2189" fmla="*/ 4609578 w 10032639"/>
                <a:gd name="connsiteY2189" fmla="*/ 1619839 h 2801577"/>
                <a:gd name="connsiteX2190" fmla="*/ 4640899 w 10032639"/>
                <a:gd name="connsiteY2190" fmla="*/ 1604000 h 2801577"/>
                <a:gd name="connsiteX2191" fmla="*/ 7111307 w 10032639"/>
                <a:gd name="connsiteY2191" fmla="*/ 1561921 h 2801577"/>
                <a:gd name="connsiteX2192" fmla="*/ 7109507 w 10032639"/>
                <a:gd name="connsiteY2192" fmla="*/ 1563721 h 2801577"/>
                <a:gd name="connsiteX2193" fmla="*/ 7111307 w 10032639"/>
                <a:gd name="connsiteY2193" fmla="*/ 1563721 h 2801577"/>
                <a:gd name="connsiteX2194" fmla="*/ 1822746 w 10032639"/>
                <a:gd name="connsiteY2194" fmla="*/ 1539229 h 2801577"/>
                <a:gd name="connsiteX2195" fmla="*/ 1727362 w 10032639"/>
                <a:gd name="connsiteY2195" fmla="*/ 1587836 h 2801577"/>
                <a:gd name="connsiteX2196" fmla="*/ 1630177 w 10032639"/>
                <a:gd name="connsiteY2196" fmla="*/ 1632843 h 2801577"/>
                <a:gd name="connsiteX2197" fmla="*/ 1557829 w 10032639"/>
                <a:gd name="connsiteY2197" fmla="*/ 1665608 h 2801577"/>
                <a:gd name="connsiteX2198" fmla="*/ 1486560 w 10032639"/>
                <a:gd name="connsiteY2198" fmla="*/ 1701973 h 2801577"/>
                <a:gd name="connsiteX2199" fmla="*/ 1417451 w 10032639"/>
                <a:gd name="connsiteY2199" fmla="*/ 1740139 h 2801577"/>
                <a:gd name="connsiteX2200" fmla="*/ 1351582 w 10032639"/>
                <a:gd name="connsiteY2200" fmla="*/ 1780105 h 2801577"/>
                <a:gd name="connsiteX2201" fmla="*/ 1356981 w 10032639"/>
                <a:gd name="connsiteY2201" fmla="*/ 1788746 h 2801577"/>
                <a:gd name="connsiteX2202" fmla="*/ 1360221 w 10032639"/>
                <a:gd name="connsiteY2202" fmla="*/ 1799188 h 2801577"/>
                <a:gd name="connsiteX2203" fmla="*/ 1360221 w 10032639"/>
                <a:gd name="connsiteY2203" fmla="*/ 1802428 h 2801577"/>
                <a:gd name="connsiteX2204" fmla="*/ 1362020 w 10032639"/>
                <a:gd name="connsiteY2204" fmla="*/ 1812870 h 2801577"/>
                <a:gd name="connsiteX2205" fmla="*/ 1393335 w 10032639"/>
                <a:gd name="connsiteY2205" fmla="*/ 1797388 h 2801577"/>
                <a:gd name="connsiteX2206" fmla="*/ 1424290 w 10032639"/>
                <a:gd name="connsiteY2206" fmla="*/ 1780105 h 2801577"/>
                <a:gd name="connsiteX2207" fmla="*/ 1445167 w 10032639"/>
                <a:gd name="connsiteY2207" fmla="*/ 1766063 h 2801577"/>
                <a:gd name="connsiteX2208" fmla="*/ 1464244 w 10032639"/>
                <a:gd name="connsiteY2208" fmla="*/ 1754181 h 2801577"/>
                <a:gd name="connsiteX2209" fmla="*/ 1479721 w 10032639"/>
                <a:gd name="connsiteY2209" fmla="*/ 1743740 h 2801577"/>
                <a:gd name="connsiteX2210" fmla="*/ 1491959 w 10032639"/>
                <a:gd name="connsiteY2210" fmla="*/ 1731498 h 2801577"/>
                <a:gd name="connsiteX2211" fmla="*/ 1496998 w 10032639"/>
                <a:gd name="connsiteY2211" fmla="*/ 1726457 h 2801577"/>
                <a:gd name="connsiteX2212" fmla="*/ 1502398 w 10032639"/>
                <a:gd name="connsiteY2212" fmla="*/ 1726457 h 2801577"/>
                <a:gd name="connsiteX2213" fmla="*/ 1507437 w 10032639"/>
                <a:gd name="connsiteY2213" fmla="*/ 1726457 h 2801577"/>
                <a:gd name="connsiteX2214" fmla="*/ 1511036 w 10032639"/>
                <a:gd name="connsiteY2214" fmla="*/ 1722857 h 2801577"/>
                <a:gd name="connsiteX2215" fmla="*/ 1517875 w 10032639"/>
                <a:gd name="connsiteY2215" fmla="*/ 1719256 h 2801577"/>
                <a:gd name="connsiteX2216" fmla="*/ 1524714 w 10032639"/>
                <a:gd name="connsiteY2216" fmla="*/ 1716016 h 2801577"/>
                <a:gd name="connsiteX2217" fmla="*/ 1533353 w 10032639"/>
                <a:gd name="connsiteY2217" fmla="*/ 1716016 h 2801577"/>
                <a:gd name="connsiteX2218" fmla="*/ 1540551 w 10032639"/>
                <a:gd name="connsiteY2218" fmla="*/ 1717816 h 2801577"/>
                <a:gd name="connsiteX2219" fmla="*/ 1568267 w 10032639"/>
                <a:gd name="connsiteY2219" fmla="*/ 1689732 h 2801577"/>
                <a:gd name="connsiteX2220" fmla="*/ 1581945 w 10032639"/>
                <a:gd name="connsiteY2220" fmla="*/ 1677850 h 2801577"/>
                <a:gd name="connsiteX2221" fmla="*/ 1599222 w 10032639"/>
                <a:gd name="connsiteY2221" fmla="*/ 1665608 h 2801577"/>
                <a:gd name="connsiteX2222" fmla="*/ 1619739 w 10032639"/>
                <a:gd name="connsiteY2222" fmla="*/ 1651926 h 2801577"/>
                <a:gd name="connsiteX2223" fmla="*/ 1642415 w 10032639"/>
                <a:gd name="connsiteY2223" fmla="*/ 1638244 h 2801577"/>
                <a:gd name="connsiteX2224" fmla="*/ 1663292 w 10032639"/>
                <a:gd name="connsiteY2224" fmla="*/ 1626002 h 2801577"/>
                <a:gd name="connsiteX2225" fmla="*/ 1684168 w 10032639"/>
                <a:gd name="connsiteY2225" fmla="*/ 1617361 h 2801577"/>
                <a:gd name="connsiteX2226" fmla="*/ 1723762 w 10032639"/>
                <a:gd name="connsiteY2226" fmla="*/ 1598278 h 2801577"/>
                <a:gd name="connsiteX2227" fmla="*/ 1763716 w 10032639"/>
                <a:gd name="connsiteY2227" fmla="*/ 1579195 h 2801577"/>
                <a:gd name="connsiteX2228" fmla="*/ 1766955 w 10032639"/>
                <a:gd name="connsiteY2228" fmla="*/ 1577395 h 2801577"/>
                <a:gd name="connsiteX2229" fmla="*/ 1793231 w 10032639"/>
                <a:gd name="connsiteY2229" fmla="*/ 1561913 h 2801577"/>
                <a:gd name="connsiteX2230" fmla="*/ 1815547 w 10032639"/>
                <a:gd name="connsiteY2230" fmla="*/ 1546070 h 2801577"/>
                <a:gd name="connsiteX2231" fmla="*/ 8386065 w 10032639"/>
                <a:gd name="connsiteY2231" fmla="*/ 1537078 h 2801577"/>
                <a:gd name="connsiteX2232" fmla="*/ 8368782 w 10032639"/>
                <a:gd name="connsiteY2232" fmla="*/ 1552922 h 2801577"/>
                <a:gd name="connsiteX2233" fmla="*/ 8346098 w 10032639"/>
                <a:gd name="connsiteY2233" fmla="*/ 1573448 h 2801577"/>
                <a:gd name="connsiteX2234" fmla="*/ 8353299 w 10032639"/>
                <a:gd name="connsiteY2234" fmla="*/ 1568407 h 2801577"/>
                <a:gd name="connsiteX2235" fmla="*/ 8365181 w 10032639"/>
                <a:gd name="connsiteY2235" fmla="*/ 1563005 h 2801577"/>
                <a:gd name="connsiteX2236" fmla="*/ 8374183 w 10032639"/>
                <a:gd name="connsiteY2236" fmla="*/ 1557964 h 2801577"/>
                <a:gd name="connsiteX2237" fmla="*/ 8379224 w 10032639"/>
                <a:gd name="connsiteY2237" fmla="*/ 1551122 h 2801577"/>
                <a:gd name="connsiteX2238" fmla="*/ 8382825 w 10032639"/>
                <a:gd name="connsiteY2238" fmla="*/ 1545720 h 2801577"/>
                <a:gd name="connsiteX2239" fmla="*/ 1668331 w 10032639"/>
                <a:gd name="connsiteY2239" fmla="*/ 1535989 h 2801577"/>
                <a:gd name="connsiteX2240" fmla="*/ 1670131 w 10032639"/>
                <a:gd name="connsiteY2240" fmla="*/ 1537429 h 2801577"/>
                <a:gd name="connsiteX2241" fmla="*/ 1670131 w 10032639"/>
                <a:gd name="connsiteY2241" fmla="*/ 1535989 h 2801577"/>
                <a:gd name="connsiteX2242" fmla="*/ 1988680 w 10032639"/>
                <a:gd name="connsiteY2242" fmla="*/ 1534189 h 2801577"/>
                <a:gd name="connsiteX2243" fmla="*/ 1895095 w 10032639"/>
                <a:gd name="connsiteY2243" fmla="*/ 1591437 h 2801577"/>
                <a:gd name="connsiteX2244" fmla="*/ 1803309 w 10032639"/>
                <a:gd name="connsiteY2244" fmla="*/ 1641484 h 2801577"/>
                <a:gd name="connsiteX2245" fmla="*/ 1832824 w 10032639"/>
                <a:gd name="connsiteY2245" fmla="*/ 1634643 h 2801577"/>
                <a:gd name="connsiteX2246" fmla="*/ 1865579 w 10032639"/>
                <a:gd name="connsiteY2246" fmla="*/ 1627802 h 2801577"/>
                <a:gd name="connsiteX2247" fmla="*/ 1872778 w 10032639"/>
                <a:gd name="connsiteY2247" fmla="*/ 1615561 h 2801577"/>
                <a:gd name="connsiteX2248" fmla="*/ 1876017 w 10032639"/>
                <a:gd name="connsiteY2248" fmla="*/ 1608720 h 2801577"/>
                <a:gd name="connsiteX2249" fmla="*/ 1881417 w 10032639"/>
                <a:gd name="connsiteY2249" fmla="*/ 1603319 h 2801577"/>
                <a:gd name="connsiteX2250" fmla="*/ 1888255 w 10032639"/>
                <a:gd name="connsiteY2250" fmla="*/ 1596478 h 2801577"/>
                <a:gd name="connsiteX2251" fmla="*/ 1895095 w 10032639"/>
                <a:gd name="connsiteY2251" fmla="*/ 1592877 h 2801577"/>
                <a:gd name="connsiteX2252" fmla="*/ 1905533 w 10032639"/>
                <a:gd name="connsiteY2252" fmla="*/ 1589637 h 2801577"/>
                <a:gd name="connsiteX2253" fmla="*/ 1915971 w 10032639"/>
                <a:gd name="connsiteY2253" fmla="*/ 1589637 h 2801577"/>
                <a:gd name="connsiteX2254" fmla="*/ 1926409 w 10032639"/>
                <a:gd name="connsiteY2254" fmla="*/ 1587836 h 2801577"/>
                <a:gd name="connsiteX2255" fmla="*/ 1935048 w 10032639"/>
                <a:gd name="connsiteY2255" fmla="*/ 1584236 h 2801577"/>
                <a:gd name="connsiteX2256" fmla="*/ 1941887 w 10032639"/>
                <a:gd name="connsiteY2256" fmla="*/ 1577395 h 2801577"/>
                <a:gd name="connsiteX2257" fmla="*/ 1948726 w 10032639"/>
                <a:gd name="connsiteY2257" fmla="*/ 1568754 h 2801577"/>
                <a:gd name="connsiteX2258" fmla="*/ 1959164 w 10032639"/>
                <a:gd name="connsiteY2258" fmla="*/ 1560112 h 2801577"/>
                <a:gd name="connsiteX2259" fmla="*/ 1971402 w 10032639"/>
                <a:gd name="connsiteY2259" fmla="*/ 1551471 h 2801577"/>
                <a:gd name="connsiteX2260" fmla="*/ 1983640 w 10032639"/>
                <a:gd name="connsiteY2260" fmla="*/ 1542830 h 2801577"/>
                <a:gd name="connsiteX2261" fmla="*/ 1997318 w 10032639"/>
                <a:gd name="connsiteY2261" fmla="*/ 1534189 h 2801577"/>
                <a:gd name="connsiteX2262" fmla="*/ 8398307 w 10032639"/>
                <a:gd name="connsiteY2262" fmla="*/ 1523394 h 2801577"/>
                <a:gd name="connsiteX2263" fmla="*/ 8387866 w 10032639"/>
                <a:gd name="connsiteY2263" fmla="*/ 1535637 h 2801577"/>
                <a:gd name="connsiteX2264" fmla="*/ 8396507 w 10032639"/>
                <a:gd name="connsiteY2264" fmla="*/ 1535637 h 2801577"/>
                <a:gd name="connsiteX2265" fmla="*/ 8400108 w 10032639"/>
                <a:gd name="connsiteY2265" fmla="*/ 1535637 h 2801577"/>
                <a:gd name="connsiteX2266" fmla="*/ 7929144 w 10032639"/>
                <a:gd name="connsiteY2266" fmla="*/ 1523394 h 2801577"/>
                <a:gd name="connsiteX2267" fmla="*/ 7899619 w 10032639"/>
                <a:gd name="connsiteY2267" fmla="*/ 1542479 h 2801577"/>
                <a:gd name="connsiteX2268" fmla="*/ 7899619 w 10032639"/>
                <a:gd name="connsiteY2268" fmla="*/ 1544280 h 2801577"/>
                <a:gd name="connsiteX2269" fmla="*/ 7910061 w 10032639"/>
                <a:gd name="connsiteY2269" fmla="*/ 1538878 h 2801577"/>
                <a:gd name="connsiteX2270" fmla="*/ 7920142 w 10032639"/>
                <a:gd name="connsiteY2270" fmla="*/ 1535637 h 2801577"/>
                <a:gd name="connsiteX2271" fmla="*/ 4723702 w 10032639"/>
                <a:gd name="connsiteY2271" fmla="*/ 1519045 h 2801577"/>
                <a:gd name="connsiteX2272" fmla="*/ 4704622 w 10032639"/>
                <a:gd name="connsiteY2272" fmla="*/ 1534884 h 2801577"/>
                <a:gd name="connsiteX2273" fmla="*/ 4715062 w 10032639"/>
                <a:gd name="connsiteY2273" fmla="*/ 1533085 h 2801577"/>
                <a:gd name="connsiteX2274" fmla="*/ 5759466 w 10032639"/>
                <a:gd name="connsiteY2274" fmla="*/ 1517287 h 2801577"/>
                <a:gd name="connsiteX2275" fmla="*/ 5749026 w 10032639"/>
                <a:gd name="connsiteY2275" fmla="*/ 1518726 h 2801577"/>
                <a:gd name="connsiteX2276" fmla="*/ 5749026 w 10032639"/>
                <a:gd name="connsiteY2276" fmla="*/ 1524126 h 2801577"/>
                <a:gd name="connsiteX2277" fmla="*/ 4424170 w 10032639"/>
                <a:gd name="connsiteY2277" fmla="*/ 1515806 h 2801577"/>
                <a:gd name="connsiteX2278" fmla="*/ 4422370 w 10032639"/>
                <a:gd name="connsiteY2278" fmla="*/ 1526245 h 2801577"/>
                <a:gd name="connsiteX2279" fmla="*/ 4420930 w 10032639"/>
                <a:gd name="connsiteY2279" fmla="*/ 1536324 h 2801577"/>
                <a:gd name="connsiteX2280" fmla="*/ 4432811 w 10032639"/>
                <a:gd name="connsiteY2280" fmla="*/ 1534884 h 2801577"/>
                <a:gd name="connsiteX2281" fmla="*/ 4427771 w 10032639"/>
                <a:gd name="connsiteY2281" fmla="*/ 1526245 h 2801577"/>
                <a:gd name="connsiteX2282" fmla="*/ 2457684 w 10032639"/>
                <a:gd name="connsiteY2282" fmla="*/ 1508265 h 2801577"/>
                <a:gd name="connsiteX2283" fmla="*/ 2367699 w 10032639"/>
                <a:gd name="connsiteY2283" fmla="*/ 1553271 h 2801577"/>
                <a:gd name="connsiteX2284" fmla="*/ 2369498 w 10032639"/>
                <a:gd name="connsiteY2284" fmla="*/ 1553271 h 2801577"/>
                <a:gd name="connsiteX2285" fmla="*/ 2383176 w 10032639"/>
                <a:gd name="connsiteY2285" fmla="*/ 1558312 h 2801577"/>
                <a:gd name="connsiteX2286" fmla="*/ 2390375 w 10032639"/>
                <a:gd name="connsiteY2286" fmla="*/ 1563353 h 2801577"/>
                <a:gd name="connsiteX2287" fmla="*/ 2397213 w 10032639"/>
                <a:gd name="connsiteY2287" fmla="*/ 1568754 h 2801577"/>
                <a:gd name="connsiteX2288" fmla="*/ 2400813 w 10032639"/>
                <a:gd name="connsiteY2288" fmla="*/ 1573794 h 2801577"/>
                <a:gd name="connsiteX2289" fmla="*/ 2402253 w 10032639"/>
                <a:gd name="connsiteY2289" fmla="*/ 1580995 h 2801577"/>
                <a:gd name="connsiteX2290" fmla="*/ 2405852 w 10032639"/>
                <a:gd name="connsiteY2290" fmla="*/ 1591437 h 2801577"/>
                <a:gd name="connsiteX2291" fmla="*/ 2405852 w 10032639"/>
                <a:gd name="connsiteY2291" fmla="*/ 1600078 h 2801577"/>
                <a:gd name="connsiteX2292" fmla="*/ 2405852 w 10032639"/>
                <a:gd name="connsiteY2292" fmla="*/ 1605119 h 2801577"/>
                <a:gd name="connsiteX2293" fmla="*/ 2414491 w 10032639"/>
                <a:gd name="connsiteY2293" fmla="*/ 1601879 h 2801577"/>
                <a:gd name="connsiteX2294" fmla="*/ 2421330 w 10032639"/>
                <a:gd name="connsiteY2294" fmla="*/ 1610520 h 2801577"/>
                <a:gd name="connsiteX2295" fmla="*/ 2426369 w 10032639"/>
                <a:gd name="connsiteY2295" fmla="*/ 1589637 h 2801577"/>
                <a:gd name="connsiteX2296" fmla="*/ 2431768 w 10032639"/>
                <a:gd name="connsiteY2296" fmla="*/ 1570554 h 2801577"/>
                <a:gd name="connsiteX2297" fmla="*/ 2445446 w 10032639"/>
                <a:gd name="connsiteY2297" fmla="*/ 1537429 h 2801577"/>
                <a:gd name="connsiteX2298" fmla="*/ 796191 w 10032639"/>
                <a:gd name="connsiteY2298" fmla="*/ 1502864 h 2801577"/>
                <a:gd name="connsiteX2299" fmla="*/ 735721 w 10032639"/>
                <a:gd name="connsiteY2299" fmla="*/ 1535989 h 2801577"/>
                <a:gd name="connsiteX2300" fmla="*/ 680290 w 10032639"/>
                <a:gd name="connsiteY2300" fmla="*/ 1566953 h 2801577"/>
                <a:gd name="connsiteX2301" fmla="*/ 610821 w 10032639"/>
                <a:gd name="connsiteY2301" fmla="*/ 1608720 h 2801577"/>
                <a:gd name="connsiteX2302" fmla="*/ 634937 w 10032639"/>
                <a:gd name="connsiteY2302" fmla="*/ 1605119 h 2801577"/>
                <a:gd name="connsiteX2303" fmla="*/ 647175 w 10032639"/>
                <a:gd name="connsiteY2303" fmla="*/ 1594678 h 2801577"/>
                <a:gd name="connsiteX2304" fmla="*/ 659413 w 10032639"/>
                <a:gd name="connsiteY2304" fmla="*/ 1586036 h 2801577"/>
                <a:gd name="connsiteX2305" fmla="*/ 685329 w 10032639"/>
                <a:gd name="connsiteY2305" fmla="*/ 1568754 h 2801577"/>
                <a:gd name="connsiteX2306" fmla="*/ 716644 w 10032639"/>
                <a:gd name="connsiteY2306" fmla="*/ 1551471 h 2801577"/>
                <a:gd name="connsiteX2307" fmla="*/ 744360 w 10032639"/>
                <a:gd name="connsiteY2307" fmla="*/ 1537429 h 2801577"/>
                <a:gd name="connsiteX2308" fmla="*/ 769916 w 10032639"/>
                <a:gd name="connsiteY2308" fmla="*/ 1520146 h 2801577"/>
                <a:gd name="connsiteX2309" fmla="*/ 3108459 w 10032639"/>
                <a:gd name="connsiteY2309" fmla="*/ 1499623 h 2801577"/>
                <a:gd name="connsiteX2310" fmla="*/ 3101621 w 10032639"/>
                <a:gd name="connsiteY2310" fmla="*/ 1502864 h 2801577"/>
                <a:gd name="connsiteX2311" fmla="*/ 3103420 w 10032639"/>
                <a:gd name="connsiteY2311" fmla="*/ 1502864 h 2801577"/>
                <a:gd name="connsiteX2312" fmla="*/ 9641249 w 10032639"/>
                <a:gd name="connsiteY2312" fmla="*/ 1497466 h 2801577"/>
                <a:gd name="connsiteX2313" fmla="*/ 9578958 w 10032639"/>
                <a:gd name="connsiteY2313" fmla="*/ 1563005 h 2801577"/>
                <a:gd name="connsiteX2314" fmla="*/ 9522068 w 10032639"/>
                <a:gd name="connsiteY2314" fmla="*/ 1622062 h 2801577"/>
                <a:gd name="connsiteX2315" fmla="*/ 9466618 w 10032639"/>
                <a:gd name="connsiteY2315" fmla="*/ 1675718 h 2801577"/>
                <a:gd name="connsiteX2316" fmla="*/ 9414769 w 10032639"/>
                <a:gd name="connsiteY2316" fmla="*/ 1726132 h 2801577"/>
                <a:gd name="connsiteX2317" fmla="*/ 9350677 w 10032639"/>
                <a:gd name="connsiteY2317" fmla="*/ 1781588 h 2801577"/>
                <a:gd name="connsiteX2318" fmla="*/ 9282985 w 10032639"/>
                <a:gd name="connsiteY2318" fmla="*/ 1836684 h 2801577"/>
                <a:gd name="connsiteX2319" fmla="*/ 9206652 w 10032639"/>
                <a:gd name="connsiteY2319" fmla="*/ 1893940 h 2801577"/>
                <a:gd name="connsiteX2320" fmla="*/ 9125637 w 10032639"/>
                <a:gd name="connsiteY2320" fmla="*/ 1954437 h 2801577"/>
                <a:gd name="connsiteX2321" fmla="*/ 9092511 w 10032639"/>
                <a:gd name="connsiteY2321" fmla="*/ 2075792 h 2801577"/>
                <a:gd name="connsiteX2322" fmla="*/ 9090711 w 10032639"/>
                <a:gd name="connsiteY2322" fmla="*/ 2080834 h 2801577"/>
                <a:gd name="connsiteX2323" fmla="*/ 9109794 w 10032639"/>
                <a:gd name="connsiteY2323" fmla="*/ 2070751 h 2801577"/>
                <a:gd name="connsiteX2324" fmla="*/ 9130678 w 10032639"/>
                <a:gd name="connsiteY2324" fmla="*/ 2062108 h 2801577"/>
                <a:gd name="connsiteX2325" fmla="*/ 9137519 w 10032639"/>
                <a:gd name="connsiteY2325" fmla="*/ 2048064 h 2801577"/>
                <a:gd name="connsiteX2326" fmla="*/ 9146161 w 10032639"/>
                <a:gd name="connsiteY2326" fmla="*/ 2034380 h 2801577"/>
                <a:gd name="connsiteX2327" fmla="*/ 9151202 w 10032639"/>
                <a:gd name="connsiteY2327" fmla="*/ 2027538 h 2801577"/>
                <a:gd name="connsiteX2328" fmla="*/ 9159843 w 10032639"/>
                <a:gd name="connsiteY2328" fmla="*/ 2022137 h 2801577"/>
                <a:gd name="connsiteX2329" fmla="*/ 9168485 w 10032639"/>
                <a:gd name="connsiteY2329" fmla="*/ 2017095 h 2801577"/>
                <a:gd name="connsiteX2330" fmla="*/ 9178927 w 10032639"/>
                <a:gd name="connsiteY2330" fmla="*/ 2013494 h 2801577"/>
                <a:gd name="connsiteX2331" fmla="*/ 9186128 w 10032639"/>
                <a:gd name="connsiteY2331" fmla="*/ 2009893 h 2801577"/>
                <a:gd name="connsiteX2332" fmla="*/ 9194769 w 10032639"/>
                <a:gd name="connsiteY2332" fmla="*/ 2003051 h 2801577"/>
                <a:gd name="connsiteX2333" fmla="*/ 9203411 w 10032639"/>
                <a:gd name="connsiteY2333" fmla="*/ 1992608 h 2801577"/>
                <a:gd name="connsiteX2334" fmla="*/ 9210252 w 10032639"/>
                <a:gd name="connsiteY2334" fmla="*/ 1980725 h 2801577"/>
                <a:gd name="connsiteX2335" fmla="*/ 9213853 w 10032639"/>
                <a:gd name="connsiteY2335" fmla="*/ 1975323 h 2801577"/>
                <a:gd name="connsiteX2336" fmla="*/ 9220694 w 10032639"/>
                <a:gd name="connsiteY2336" fmla="*/ 1970282 h 2801577"/>
                <a:gd name="connsiteX2337" fmla="*/ 9227535 w 10032639"/>
                <a:gd name="connsiteY2337" fmla="*/ 1968481 h 2801577"/>
                <a:gd name="connsiteX2338" fmla="*/ 9234737 w 10032639"/>
                <a:gd name="connsiteY2338" fmla="*/ 1963080 h 2801577"/>
                <a:gd name="connsiteX2339" fmla="*/ 9243378 w 10032639"/>
                <a:gd name="connsiteY2339" fmla="*/ 1961279 h 2801577"/>
                <a:gd name="connsiteX2340" fmla="*/ 9244818 w 10032639"/>
                <a:gd name="connsiteY2340" fmla="*/ 1954437 h 2801577"/>
                <a:gd name="connsiteX2341" fmla="*/ 9248419 w 10032639"/>
                <a:gd name="connsiteY2341" fmla="*/ 1949396 h 2801577"/>
                <a:gd name="connsiteX2342" fmla="*/ 9252020 w 10032639"/>
                <a:gd name="connsiteY2342" fmla="*/ 1945795 h 2801577"/>
                <a:gd name="connsiteX2343" fmla="*/ 9265702 w 10032639"/>
                <a:gd name="connsiteY2343" fmla="*/ 1930310 h 2801577"/>
                <a:gd name="connsiteX2344" fmla="*/ 9281185 w 10032639"/>
                <a:gd name="connsiteY2344" fmla="*/ 1911225 h 2801577"/>
                <a:gd name="connsiteX2345" fmla="*/ 9288026 w 10032639"/>
                <a:gd name="connsiteY2345" fmla="*/ 1901142 h 2801577"/>
                <a:gd name="connsiteX2346" fmla="*/ 9338435 w 10032639"/>
                <a:gd name="connsiteY2346" fmla="*/ 1854329 h 2801577"/>
                <a:gd name="connsiteX2347" fmla="*/ 9343476 w 10032639"/>
                <a:gd name="connsiteY2347" fmla="*/ 1850728 h 2801577"/>
                <a:gd name="connsiteX2348" fmla="*/ 9350677 w 10032639"/>
                <a:gd name="connsiteY2348" fmla="*/ 1847127 h 2801577"/>
                <a:gd name="connsiteX2349" fmla="*/ 9359319 w 10032639"/>
                <a:gd name="connsiteY2349" fmla="*/ 1842085 h 2801577"/>
                <a:gd name="connsiteX2350" fmla="*/ 9367960 w 10032639"/>
                <a:gd name="connsiteY2350" fmla="*/ 1838484 h 2801577"/>
                <a:gd name="connsiteX2351" fmla="*/ 9376602 w 10032639"/>
                <a:gd name="connsiteY2351" fmla="*/ 1834883 h 2801577"/>
                <a:gd name="connsiteX2352" fmla="*/ 9388844 w 10032639"/>
                <a:gd name="connsiteY2352" fmla="*/ 1831642 h 2801577"/>
                <a:gd name="connsiteX2353" fmla="*/ 9392085 w 10032639"/>
                <a:gd name="connsiteY2353" fmla="*/ 1817598 h 2801577"/>
                <a:gd name="connsiteX2354" fmla="*/ 9398926 w 10032639"/>
                <a:gd name="connsiteY2354" fmla="*/ 1805715 h 2801577"/>
                <a:gd name="connsiteX2355" fmla="*/ 9407567 w 10032639"/>
                <a:gd name="connsiteY2355" fmla="*/ 1795272 h 2801577"/>
                <a:gd name="connsiteX2356" fmla="*/ 9416209 w 10032639"/>
                <a:gd name="connsiteY2356" fmla="*/ 1784829 h 2801577"/>
                <a:gd name="connsiteX2357" fmla="*/ 9426651 w 10032639"/>
                <a:gd name="connsiteY2357" fmla="*/ 1774386 h 2801577"/>
                <a:gd name="connsiteX2358" fmla="*/ 9438893 w 10032639"/>
                <a:gd name="connsiteY2358" fmla="*/ 1765743 h 2801577"/>
                <a:gd name="connsiteX2359" fmla="*/ 9452575 w 10032639"/>
                <a:gd name="connsiteY2359" fmla="*/ 1757101 h 2801577"/>
                <a:gd name="connsiteX2360" fmla="*/ 9468058 w 10032639"/>
                <a:gd name="connsiteY2360" fmla="*/ 1748458 h 2801577"/>
                <a:gd name="connsiteX2361" fmla="*/ 9469859 w 10032639"/>
                <a:gd name="connsiteY2361" fmla="*/ 1743417 h 2801577"/>
                <a:gd name="connsiteX2362" fmla="*/ 9473459 w 10032639"/>
                <a:gd name="connsiteY2362" fmla="*/ 1738015 h 2801577"/>
                <a:gd name="connsiteX2363" fmla="*/ 9473459 w 10032639"/>
                <a:gd name="connsiteY2363" fmla="*/ 1729373 h 2801577"/>
                <a:gd name="connsiteX2364" fmla="*/ 9480300 w 10032639"/>
                <a:gd name="connsiteY2364" fmla="*/ 1724331 h 2801577"/>
                <a:gd name="connsiteX2365" fmla="*/ 9537551 w 10032639"/>
                <a:gd name="connsiteY2365" fmla="*/ 1689401 h 2801577"/>
                <a:gd name="connsiteX2366" fmla="*/ 9556634 w 10032639"/>
                <a:gd name="connsiteY2366" fmla="*/ 1673917 h 2801577"/>
                <a:gd name="connsiteX2367" fmla="*/ 9567076 w 10032639"/>
                <a:gd name="connsiteY2367" fmla="*/ 1667075 h 2801577"/>
                <a:gd name="connsiteX2368" fmla="*/ 9573917 w 10032639"/>
                <a:gd name="connsiteY2368" fmla="*/ 1658433 h 2801577"/>
                <a:gd name="connsiteX2369" fmla="*/ 9578958 w 10032639"/>
                <a:gd name="connsiteY2369" fmla="*/ 1644749 h 2801577"/>
                <a:gd name="connsiteX2370" fmla="*/ 9584359 w 10032639"/>
                <a:gd name="connsiteY2370" fmla="*/ 1629264 h 2801577"/>
                <a:gd name="connsiteX2371" fmla="*/ 9587599 w 10032639"/>
                <a:gd name="connsiteY2371" fmla="*/ 1620622 h 2801577"/>
                <a:gd name="connsiteX2372" fmla="*/ 9592641 w 10032639"/>
                <a:gd name="connsiteY2372" fmla="*/ 1613420 h 2801577"/>
                <a:gd name="connsiteX2373" fmla="*/ 9599842 w 10032639"/>
                <a:gd name="connsiteY2373" fmla="*/ 1604777 h 2801577"/>
                <a:gd name="connsiteX2374" fmla="*/ 9610284 w 10032639"/>
                <a:gd name="connsiteY2374" fmla="*/ 1592534 h 2801577"/>
                <a:gd name="connsiteX2375" fmla="*/ 9620725 w 10032639"/>
                <a:gd name="connsiteY2375" fmla="*/ 1582451 h 2801577"/>
                <a:gd name="connsiteX2376" fmla="*/ 9632608 w 10032639"/>
                <a:gd name="connsiteY2376" fmla="*/ 1572008 h 2801577"/>
                <a:gd name="connsiteX2377" fmla="*/ 9636208 w 10032639"/>
                <a:gd name="connsiteY2377" fmla="*/ 1570207 h 2801577"/>
                <a:gd name="connsiteX2378" fmla="*/ 9639809 w 10032639"/>
                <a:gd name="connsiteY2378" fmla="*/ 1568407 h 2801577"/>
                <a:gd name="connsiteX2379" fmla="*/ 9641249 w 10032639"/>
                <a:gd name="connsiteY2379" fmla="*/ 1564806 h 2801577"/>
                <a:gd name="connsiteX2380" fmla="*/ 9646650 w 10032639"/>
                <a:gd name="connsiteY2380" fmla="*/ 1552922 h 2801577"/>
                <a:gd name="connsiteX2381" fmla="*/ 9648450 w 10032639"/>
                <a:gd name="connsiteY2381" fmla="*/ 1545720 h 2801577"/>
                <a:gd name="connsiteX2382" fmla="*/ 9648450 w 10032639"/>
                <a:gd name="connsiteY2382" fmla="*/ 1535637 h 2801577"/>
                <a:gd name="connsiteX2383" fmla="*/ 9644850 w 10032639"/>
                <a:gd name="connsiteY2383" fmla="*/ 1511150 h 2801577"/>
                <a:gd name="connsiteX2384" fmla="*/ 8436474 w 10032639"/>
                <a:gd name="connsiteY2384" fmla="*/ 1497466 h 2801577"/>
                <a:gd name="connsiteX2385" fmla="*/ 8419191 w 10032639"/>
                <a:gd name="connsiteY2385" fmla="*/ 1506109 h 2801577"/>
                <a:gd name="connsiteX2386" fmla="*/ 8427833 w 10032639"/>
                <a:gd name="connsiteY2386" fmla="*/ 1512951 h 2801577"/>
                <a:gd name="connsiteX2387" fmla="*/ 8431073 w 10032639"/>
                <a:gd name="connsiteY2387" fmla="*/ 1506109 h 2801577"/>
                <a:gd name="connsiteX2388" fmla="*/ 1929649 w 10032639"/>
                <a:gd name="connsiteY2388" fmla="*/ 1478740 h 2801577"/>
                <a:gd name="connsiteX2389" fmla="*/ 1848662 w 10032639"/>
                <a:gd name="connsiteY2389" fmla="*/ 1525547 h 2801577"/>
                <a:gd name="connsiteX2390" fmla="*/ 1864139 w 10032639"/>
                <a:gd name="connsiteY2390" fmla="*/ 1520146 h 2801577"/>
                <a:gd name="connsiteX2391" fmla="*/ 1893295 w 10032639"/>
                <a:gd name="connsiteY2391" fmla="*/ 1504664 h 2801577"/>
                <a:gd name="connsiteX2392" fmla="*/ 1907332 w 10032639"/>
                <a:gd name="connsiteY2392" fmla="*/ 1497823 h 2801577"/>
                <a:gd name="connsiteX2393" fmla="*/ 1919211 w 10032639"/>
                <a:gd name="connsiteY2393" fmla="*/ 1494583 h 2801577"/>
                <a:gd name="connsiteX2394" fmla="*/ 1928209 w 10032639"/>
                <a:gd name="connsiteY2394" fmla="*/ 1490982 h 2801577"/>
                <a:gd name="connsiteX2395" fmla="*/ 1936848 w 10032639"/>
                <a:gd name="connsiteY2395" fmla="*/ 1484141 h 2801577"/>
                <a:gd name="connsiteX2396" fmla="*/ 1931449 w 10032639"/>
                <a:gd name="connsiteY2396" fmla="*/ 1480541 h 2801577"/>
                <a:gd name="connsiteX2397" fmla="*/ 4600937 w 10032639"/>
                <a:gd name="connsiteY2397" fmla="*/ 1472609 h 2801577"/>
                <a:gd name="connsiteX2398" fmla="*/ 4555936 w 10032639"/>
                <a:gd name="connsiteY2398" fmla="*/ 1508966 h 2801577"/>
                <a:gd name="connsiteX2399" fmla="*/ 4512734 w 10032639"/>
                <a:gd name="connsiteY2399" fmla="*/ 1546764 h 2801577"/>
                <a:gd name="connsiteX2400" fmla="*/ 4469532 w 10032639"/>
                <a:gd name="connsiteY2400" fmla="*/ 1588521 h 2801577"/>
                <a:gd name="connsiteX2401" fmla="*/ 4425970 w 10032639"/>
                <a:gd name="connsiteY2401" fmla="*/ 1628478 h 2801577"/>
                <a:gd name="connsiteX2402" fmla="*/ 4425970 w 10032639"/>
                <a:gd name="connsiteY2402" fmla="*/ 1640358 h 2801577"/>
                <a:gd name="connsiteX2403" fmla="*/ 4424170 w 10032639"/>
                <a:gd name="connsiteY2403" fmla="*/ 1652597 h 2801577"/>
                <a:gd name="connsiteX2404" fmla="*/ 4446851 w 10032639"/>
                <a:gd name="connsiteY2404" fmla="*/ 1631718 h 2801577"/>
                <a:gd name="connsiteX2405" fmla="*/ 4469532 w 10032639"/>
                <a:gd name="connsiteY2405" fmla="*/ 1609400 h 2801577"/>
                <a:gd name="connsiteX2406" fmla="*/ 4483213 w 10032639"/>
                <a:gd name="connsiteY2406" fmla="*/ 1591761 h 2801577"/>
                <a:gd name="connsiteX2407" fmla="*/ 4498693 w 10032639"/>
                <a:gd name="connsiteY2407" fmla="*/ 1578082 h 2801577"/>
                <a:gd name="connsiteX2408" fmla="*/ 4515974 w 10032639"/>
                <a:gd name="connsiteY2408" fmla="*/ 1567642 h 2801577"/>
                <a:gd name="connsiteX2409" fmla="*/ 4533255 w 10032639"/>
                <a:gd name="connsiteY2409" fmla="*/ 1560803 h 2801577"/>
                <a:gd name="connsiteX2410" fmla="*/ 4533255 w 10032639"/>
                <a:gd name="connsiteY2410" fmla="*/ 1533085 h 2801577"/>
                <a:gd name="connsiteX2411" fmla="*/ 4547295 w 10032639"/>
                <a:gd name="connsiteY2411" fmla="*/ 1531285 h 2801577"/>
                <a:gd name="connsiteX2412" fmla="*/ 4557736 w 10032639"/>
                <a:gd name="connsiteY2412" fmla="*/ 1527685 h 2801577"/>
                <a:gd name="connsiteX2413" fmla="*/ 4566376 w 10032639"/>
                <a:gd name="connsiteY2413" fmla="*/ 1522645 h 2801577"/>
                <a:gd name="connsiteX2414" fmla="*/ 4575016 w 10032639"/>
                <a:gd name="connsiteY2414" fmla="*/ 1515806 h 2801577"/>
                <a:gd name="connsiteX2415" fmla="*/ 4583657 w 10032639"/>
                <a:gd name="connsiteY2415" fmla="*/ 1505366 h 2801577"/>
                <a:gd name="connsiteX2416" fmla="*/ 4592297 w 10032639"/>
                <a:gd name="connsiteY2416" fmla="*/ 1489887 h 2801577"/>
                <a:gd name="connsiteX2417" fmla="*/ 4917750 w 10032639"/>
                <a:gd name="connsiteY2417" fmla="*/ 1453530 h 2801577"/>
                <a:gd name="connsiteX2418" fmla="*/ 4893629 w 10032639"/>
                <a:gd name="connsiteY2418" fmla="*/ 1474408 h 2801577"/>
                <a:gd name="connsiteX2419" fmla="*/ 4869148 w 10032639"/>
                <a:gd name="connsiteY2419" fmla="*/ 1496727 h 2801577"/>
                <a:gd name="connsiteX2420" fmla="*/ 4853667 w 10032639"/>
                <a:gd name="connsiteY2420" fmla="*/ 1510406 h 2801577"/>
                <a:gd name="connsiteX2421" fmla="*/ 4834587 w 10032639"/>
                <a:gd name="connsiteY2421" fmla="*/ 1526245 h 2801577"/>
                <a:gd name="connsiteX2422" fmla="*/ 4812266 w 10032639"/>
                <a:gd name="connsiteY2422" fmla="*/ 1541724 h 2801577"/>
                <a:gd name="connsiteX2423" fmla="*/ 4787785 w 10032639"/>
                <a:gd name="connsiteY2423" fmla="*/ 1559003 h 2801577"/>
                <a:gd name="connsiteX2424" fmla="*/ 4755024 w 10032639"/>
                <a:gd name="connsiteY2424" fmla="*/ 1590321 h 2801577"/>
                <a:gd name="connsiteX2425" fmla="*/ 4720462 w 10032639"/>
                <a:gd name="connsiteY2425" fmla="*/ 1621279 h 2801577"/>
                <a:gd name="connsiteX2426" fmla="*/ 4647739 w 10032639"/>
                <a:gd name="connsiteY2426" fmla="*/ 1683555 h 2801577"/>
                <a:gd name="connsiteX2427" fmla="*/ 4575016 w 10032639"/>
                <a:gd name="connsiteY2427" fmla="*/ 1744391 h 2801577"/>
                <a:gd name="connsiteX2428" fmla="*/ 4502293 w 10032639"/>
                <a:gd name="connsiteY2428" fmla="*/ 1809907 h 2801577"/>
                <a:gd name="connsiteX2429" fmla="*/ 4483213 w 10032639"/>
                <a:gd name="connsiteY2429" fmla="*/ 1828985 h 2801577"/>
                <a:gd name="connsiteX2430" fmla="*/ 4462332 w 10032639"/>
                <a:gd name="connsiteY2430" fmla="*/ 1853464 h 2801577"/>
                <a:gd name="connsiteX2431" fmla="*/ 4450451 w 10032639"/>
                <a:gd name="connsiteY2431" fmla="*/ 1868943 h 2801577"/>
                <a:gd name="connsiteX2432" fmla="*/ 4479973 w 10032639"/>
                <a:gd name="connsiteY2432" fmla="*/ 1849864 h 2801577"/>
                <a:gd name="connsiteX2433" fmla="*/ 4502293 w 10032639"/>
                <a:gd name="connsiteY2433" fmla="*/ 1830785 h 2801577"/>
                <a:gd name="connsiteX2434" fmla="*/ 4530015 w 10032639"/>
                <a:gd name="connsiteY2434" fmla="*/ 1804867 h 2801577"/>
                <a:gd name="connsiteX2435" fmla="*/ 4540455 w 10032639"/>
                <a:gd name="connsiteY2435" fmla="*/ 1794428 h 2801577"/>
                <a:gd name="connsiteX2436" fmla="*/ 4552335 w 10032639"/>
                <a:gd name="connsiteY2436" fmla="*/ 1803067 h 2801577"/>
                <a:gd name="connsiteX2437" fmla="*/ 4554136 w 10032639"/>
                <a:gd name="connsiteY2437" fmla="*/ 1803067 h 2801577"/>
                <a:gd name="connsiteX2438" fmla="*/ 4557736 w 10032639"/>
                <a:gd name="connsiteY2438" fmla="*/ 1787588 h 2801577"/>
                <a:gd name="connsiteX2439" fmla="*/ 4564576 w 10032639"/>
                <a:gd name="connsiteY2439" fmla="*/ 1775349 h 2801577"/>
                <a:gd name="connsiteX2440" fmla="*/ 4575016 w 10032639"/>
                <a:gd name="connsiteY2440" fmla="*/ 1764909 h 2801577"/>
                <a:gd name="connsiteX2441" fmla="*/ 4586897 w 10032639"/>
                <a:gd name="connsiteY2441" fmla="*/ 1754830 h 2801577"/>
                <a:gd name="connsiteX2442" fmla="*/ 4600937 w 10032639"/>
                <a:gd name="connsiteY2442" fmla="*/ 1744391 h 2801577"/>
                <a:gd name="connsiteX2443" fmla="*/ 4614978 w 10032639"/>
                <a:gd name="connsiteY2443" fmla="*/ 1737191 h 2801577"/>
                <a:gd name="connsiteX2444" fmla="*/ 4614978 w 10032639"/>
                <a:gd name="connsiteY2444" fmla="*/ 1711273 h 2801577"/>
                <a:gd name="connsiteX2445" fmla="*/ 4637299 w 10032639"/>
                <a:gd name="connsiteY2445" fmla="*/ 1723512 h 2801577"/>
                <a:gd name="connsiteX2446" fmla="*/ 4639099 w 10032639"/>
                <a:gd name="connsiteY2446" fmla="*/ 1723512 h 2801577"/>
                <a:gd name="connsiteX2447" fmla="*/ 4642699 w 10032639"/>
                <a:gd name="connsiteY2447" fmla="*/ 1716673 h 2801577"/>
                <a:gd name="connsiteX2448" fmla="*/ 4642699 w 10032639"/>
                <a:gd name="connsiteY2448" fmla="*/ 1711273 h 2801577"/>
                <a:gd name="connsiteX2449" fmla="*/ 4645939 w 10032639"/>
                <a:gd name="connsiteY2449" fmla="*/ 1704433 h 2801577"/>
                <a:gd name="connsiteX2450" fmla="*/ 4645939 w 10032639"/>
                <a:gd name="connsiteY2450" fmla="*/ 1699034 h 2801577"/>
                <a:gd name="connsiteX2451" fmla="*/ 4654580 w 10032639"/>
                <a:gd name="connsiteY2451" fmla="*/ 1693994 h 2801577"/>
                <a:gd name="connsiteX2452" fmla="*/ 4656380 w 10032639"/>
                <a:gd name="connsiteY2452" fmla="*/ 1693994 h 2801577"/>
                <a:gd name="connsiteX2453" fmla="*/ 4656380 w 10032639"/>
                <a:gd name="connsiteY2453" fmla="*/ 1676715 h 2801577"/>
                <a:gd name="connsiteX2454" fmla="*/ 4666820 w 10032639"/>
                <a:gd name="connsiteY2454" fmla="*/ 1673115 h 2801577"/>
                <a:gd name="connsiteX2455" fmla="*/ 4685541 w 10032639"/>
                <a:gd name="connsiteY2455" fmla="*/ 1664476 h 2801577"/>
                <a:gd name="connsiteX2456" fmla="*/ 4702821 w 10032639"/>
                <a:gd name="connsiteY2456" fmla="*/ 1652597 h 2801577"/>
                <a:gd name="connsiteX2457" fmla="*/ 4722262 w 10032639"/>
                <a:gd name="connsiteY2457" fmla="*/ 1635318 h 2801577"/>
                <a:gd name="connsiteX2458" fmla="*/ 4741343 w 10032639"/>
                <a:gd name="connsiteY2458" fmla="*/ 1616239 h 2801577"/>
                <a:gd name="connsiteX2459" fmla="*/ 4758624 w 10032639"/>
                <a:gd name="connsiteY2459" fmla="*/ 1595361 h 2801577"/>
                <a:gd name="connsiteX2460" fmla="*/ 4779144 w 10032639"/>
                <a:gd name="connsiteY2460" fmla="*/ 1578082 h 2801577"/>
                <a:gd name="connsiteX2461" fmla="*/ 4819106 w 10032639"/>
                <a:gd name="connsiteY2461" fmla="*/ 1541724 h 2801577"/>
                <a:gd name="connsiteX2462" fmla="*/ 4851867 w 10032639"/>
                <a:gd name="connsiteY2462" fmla="*/ 1520845 h 2801577"/>
                <a:gd name="connsiteX2463" fmla="*/ 4881389 w 10032639"/>
                <a:gd name="connsiteY2463" fmla="*/ 1498527 h 2801577"/>
                <a:gd name="connsiteX2464" fmla="*/ 4893629 w 10032639"/>
                <a:gd name="connsiteY2464" fmla="*/ 1489887 h 2801577"/>
                <a:gd name="connsiteX2465" fmla="*/ 4904069 w 10032639"/>
                <a:gd name="connsiteY2465" fmla="*/ 1479448 h 2801577"/>
                <a:gd name="connsiteX2466" fmla="*/ 4910910 w 10032639"/>
                <a:gd name="connsiteY2466" fmla="*/ 1467209 h 2801577"/>
                <a:gd name="connsiteX2467" fmla="*/ 7260351 w 10032639"/>
                <a:gd name="connsiteY2467" fmla="*/ 1453215 h 2801577"/>
                <a:gd name="connsiteX2468" fmla="*/ 7241271 w 10032639"/>
                <a:gd name="connsiteY2468" fmla="*/ 1466893 h 2801577"/>
                <a:gd name="connsiteX2469" fmla="*/ 7244511 w 10032639"/>
                <a:gd name="connsiteY2469" fmla="*/ 1466893 h 2801577"/>
                <a:gd name="connsiteX2470" fmla="*/ 7251711 w 10032639"/>
                <a:gd name="connsiteY2470" fmla="*/ 1461854 h 2801577"/>
                <a:gd name="connsiteX2471" fmla="*/ 8204233 w 10032639"/>
                <a:gd name="connsiteY2471" fmla="*/ 1450653 h 2801577"/>
                <a:gd name="connsiteX2472" fmla="*/ 8117818 w 10032639"/>
                <a:gd name="connsiteY2472" fmla="*/ 1512951 h 2801577"/>
                <a:gd name="connsiteX2473" fmla="*/ 8032842 w 10032639"/>
                <a:gd name="connsiteY2473" fmla="*/ 1573448 h 2801577"/>
                <a:gd name="connsiteX2474" fmla="*/ 7949668 w 10032639"/>
                <a:gd name="connsiteY2474" fmla="*/ 1634306 h 2801577"/>
                <a:gd name="connsiteX2475" fmla="*/ 7871894 w 10032639"/>
                <a:gd name="connsiteY2475" fmla="*/ 1693002 h 2801577"/>
                <a:gd name="connsiteX2476" fmla="*/ 7871894 w 10032639"/>
                <a:gd name="connsiteY2476" fmla="*/ 1698404 h 2801577"/>
                <a:gd name="connsiteX2477" fmla="*/ 7902859 w 10032639"/>
                <a:gd name="connsiteY2477" fmla="*/ 1675718 h 2801577"/>
                <a:gd name="connsiteX2478" fmla="*/ 7932385 w 10032639"/>
                <a:gd name="connsiteY2478" fmla="*/ 1656632 h 2801577"/>
                <a:gd name="connsiteX2479" fmla="*/ 7967311 w 10032639"/>
                <a:gd name="connsiteY2479" fmla="*/ 1632505 h 2801577"/>
                <a:gd name="connsiteX2480" fmla="*/ 8001877 w 10032639"/>
                <a:gd name="connsiteY2480" fmla="*/ 1608378 h 2801577"/>
                <a:gd name="connsiteX2481" fmla="*/ 8020960 w 10032639"/>
                <a:gd name="connsiteY2481" fmla="*/ 1596135 h 2801577"/>
                <a:gd name="connsiteX2482" fmla="*/ 8043284 w 10032639"/>
                <a:gd name="connsiteY2482" fmla="*/ 1575249 h 2801577"/>
                <a:gd name="connsiteX2483" fmla="*/ 8065608 w 10032639"/>
                <a:gd name="connsiteY2483" fmla="*/ 1557964 h 2801577"/>
                <a:gd name="connsiteX2484" fmla="*/ 8116017 w 10032639"/>
                <a:gd name="connsiteY2484" fmla="*/ 1519793 h 2801577"/>
                <a:gd name="connsiteX2485" fmla="*/ 8121418 w 10032639"/>
                <a:gd name="connsiteY2485" fmla="*/ 1519793 h 2801577"/>
                <a:gd name="connsiteX2486" fmla="*/ 8126459 w 10032639"/>
                <a:gd name="connsiteY2486" fmla="*/ 1519793 h 2801577"/>
                <a:gd name="connsiteX2487" fmla="*/ 8131860 w 10032639"/>
                <a:gd name="connsiteY2487" fmla="*/ 1518352 h 2801577"/>
                <a:gd name="connsiteX2488" fmla="*/ 8143742 w 10032639"/>
                <a:gd name="connsiteY2488" fmla="*/ 1506109 h 2801577"/>
                <a:gd name="connsiteX2489" fmla="*/ 8155984 w 10032639"/>
                <a:gd name="connsiteY2489" fmla="*/ 1499267 h 2801577"/>
                <a:gd name="connsiteX2490" fmla="*/ 8167867 w 10032639"/>
                <a:gd name="connsiteY2490" fmla="*/ 1490625 h 2801577"/>
                <a:gd name="connsiteX2491" fmla="*/ 8178308 w 10032639"/>
                <a:gd name="connsiteY2491" fmla="*/ 1480182 h 2801577"/>
                <a:gd name="connsiteX2492" fmla="*/ 8190551 w 10032639"/>
                <a:gd name="connsiteY2492" fmla="*/ 1467938 h 2801577"/>
                <a:gd name="connsiteX2493" fmla="*/ 8197392 w 10032639"/>
                <a:gd name="connsiteY2493" fmla="*/ 1457495 h 2801577"/>
                <a:gd name="connsiteX2494" fmla="*/ 1832824 w 10032639"/>
                <a:gd name="connsiteY2494" fmla="*/ 1447416 h 2801577"/>
                <a:gd name="connsiteX2495" fmla="*/ 1815547 w 10032639"/>
                <a:gd name="connsiteY2495" fmla="*/ 1456417 h 2801577"/>
                <a:gd name="connsiteX2496" fmla="*/ 1815547 w 10032639"/>
                <a:gd name="connsiteY2496" fmla="*/ 1461458 h 2801577"/>
                <a:gd name="connsiteX2497" fmla="*/ 5749026 w 10032639"/>
                <a:gd name="connsiteY2497" fmla="*/ 1444576 h 2801577"/>
                <a:gd name="connsiteX2498" fmla="*/ 5736786 w 10032639"/>
                <a:gd name="connsiteY2498" fmla="*/ 1453215 h 2801577"/>
                <a:gd name="connsiteX2499" fmla="*/ 5738586 w 10032639"/>
                <a:gd name="connsiteY2499" fmla="*/ 1458254 h 2801577"/>
                <a:gd name="connsiteX2500" fmla="*/ 4490413 w 10032639"/>
                <a:gd name="connsiteY2500" fmla="*/ 1439491 h 2801577"/>
                <a:gd name="connsiteX2501" fmla="*/ 4424170 w 10032639"/>
                <a:gd name="connsiteY2501" fmla="*/ 1488088 h 2801577"/>
                <a:gd name="connsiteX2502" fmla="*/ 4424170 w 10032639"/>
                <a:gd name="connsiteY2502" fmla="*/ 1489887 h 2801577"/>
                <a:gd name="connsiteX2503" fmla="*/ 4436411 w 10032639"/>
                <a:gd name="connsiteY2503" fmla="*/ 1488088 h 2801577"/>
                <a:gd name="connsiteX2504" fmla="*/ 4451892 w 10032639"/>
                <a:gd name="connsiteY2504" fmla="*/ 1484488 h 2801577"/>
                <a:gd name="connsiteX2505" fmla="*/ 4464132 w 10032639"/>
                <a:gd name="connsiteY2505" fmla="*/ 1477648 h 2801577"/>
                <a:gd name="connsiteX2506" fmla="*/ 4469532 w 10032639"/>
                <a:gd name="connsiteY2506" fmla="*/ 1470809 h 2801577"/>
                <a:gd name="connsiteX2507" fmla="*/ 4474572 w 10032639"/>
                <a:gd name="connsiteY2507" fmla="*/ 1463969 h 2801577"/>
                <a:gd name="connsiteX2508" fmla="*/ 4481413 w 10032639"/>
                <a:gd name="connsiteY2508" fmla="*/ 1449930 h 2801577"/>
                <a:gd name="connsiteX2509" fmla="*/ 6303083 w 10032639"/>
                <a:gd name="connsiteY2509" fmla="*/ 1439177 h 2801577"/>
                <a:gd name="connsiteX2510" fmla="*/ 6244041 w 10032639"/>
                <a:gd name="connsiteY2510" fmla="*/ 1480931 h 2801577"/>
                <a:gd name="connsiteX2511" fmla="*/ 6187159 w 10032639"/>
                <a:gd name="connsiteY2511" fmla="*/ 1518726 h 2801577"/>
                <a:gd name="connsiteX2512" fmla="*/ 6083116 w 10032639"/>
                <a:gd name="connsiteY2512" fmla="*/ 1588198 h 2801577"/>
                <a:gd name="connsiteX2513" fmla="*/ 6057195 w 10032639"/>
                <a:gd name="connsiteY2513" fmla="*/ 1607275 h 2801577"/>
                <a:gd name="connsiteX2514" fmla="*/ 6006794 w 10032639"/>
                <a:gd name="connsiteY2514" fmla="*/ 1641831 h 2801577"/>
                <a:gd name="connsiteX2515" fmla="*/ 6022634 w 10032639"/>
                <a:gd name="connsiteY2515" fmla="*/ 1641831 h 2801577"/>
                <a:gd name="connsiteX2516" fmla="*/ 6039915 w 10032639"/>
                <a:gd name="connsiteY2516" fmla="*/ 1626353 h 2801577"/>
                <a:gd name="connsiteX2517" fmla="*/ 6057195 w 10032639"/>
                <a:gd name="connsiteY2517" fmla="*/ 1612315 h 2801577"/>
                <a:gd name="connsiteX2518" fmla="*/ 6072676 w 10032639"/>
                <a:gd name="connsiteY2518" fmla="*/ 1600436 h 2801577"/>
                <a:gd name="connsiteX2519" fmla="*/ 6089956 w 10032639"/>
                <a:gd name="connsiteY2519" fmla="*/ 1589998 h 2801577"/>
                <a:gd name="connsiteX2520" fmla="*/ 6159438 w 10032639"/>
                <a:gd name="connsiteY2520" fmla="*/ 1544643 h 2801577"/>
                <a:gd name="connsiteX2521" fmla="*/ 6179959 w 10032639"/>
                <a:gd name="connsiteY2521" fmla="*/ 1530965 h 2801577"/>
                <a:gd name="connsiteX2522" fmla="*/ 6197239 w 10032639"/>
                <a:gd name="connsiteY2522" fmla="*/ 1518726 h 2801577"/>
                <a:gd name="connsiteX2523" fmla="*/ 6212720 w 10032639"/>
                <a:gd name="connsiteY2523" fmla="*/ 1508648 h 2801577"/>
                <a:gd name="connsiteX2524" fmla="*/ 6224960 w 10032639"/>
                <a:gd name="connsiteY2524" fmla="*/ 1496409 h 2801577"/>
                <a:gd name="connsiteX2525" fmla="*/ 6242241 w 10032639"/>
                <a:gd name="connsiteY2525" fmla="*/ 1484171 h 2801577"/>
                <a:gd name="connsiteX2526" fmla="*/ 6259521 w 10032639"/>
                <a:gd name="connsiteY2526" fmla="*/ 1474092 h 2801577"/>
                <a:gd name="connsiteX2527" fmla="*/ 6276802 w 10032639"/>
                <a:gd name="connsiteY2527" fmla="*/ 1465093 h 2801577"/>
                <a:gd name="connsiteX2528" fmla="*/ 6292642 w 10032639"/>
                <a:gd name="connsiteY2528" fmla="*/ 1456454 h 2801577"/>
                <a:gd name="connsiteX2529" fmla="*/ 6299482 w 10032639"/>
                <a:gd name="connsiteY2529" fmla="*/ 1446016 h 2801577"/>
                <a:gd name="connsiteX2530" fmla="*/ 3546509 w 10032639"/>
                <a:gd name="connsiteY2530" fmla="*/ 1436974 h 2801577"/>
                <a:gd name="connsiteX2531" fmla="*/ 3525632 w 10032639"/>
                <a:gd name="connsiteY2531" fmla="*/ 1449216 h 2801577"/>
                <a:gd name="connsiteX2532" fmla="*/ 3547948 w 10032639"/>
                <a:gd name="connsiteY2532" fmla="*/ 1436974 h 2801577"/>
                <a:gd name="connsiteX2533" fmla="*/ 2180529 w 10032639"/>
                <a:gd name="connsiteY2533" fmla="*/ 1431933 h 2801577"/>
                <a:gd name="connsiteX2534" fmla="*/ 2111780 w 10032639"/>
                <a:gd name="connsiteY2534" fmla="*/ 1471899 h 2801577"/>
                <a:gd name="connsiteX2535" fmla="*/ 2042311 w 10032639"/>
                <a:gd name="connsiteY2535" fmla="*/ 1515106 h 2801577"/>
                <a:gd name="connsiteX2536" fmla="*/ 2070026 w 10032639"/>
                <a:gd name="connsiteY2536" fmla="*/ 1506464 h 2801577"/>
                <a:gd name="connsiteX2537" fmla="*/ 2101342 w 10032639"/>
                <a:gd name="connsiteY2537" fmla="*/ 1499623 h 2801577"/>
                <a:gd name="connsiteX2538" fmla="*/ 2108180 w 10032639"/>
                <a:gd name="connsiteY2538" fmla="*/ 1485581 h 2801577"/>
                <a:gd name="connsiteX2539" fmla="*/ 2120419 w 10032639"/>
                <a:gd name="connsiteY2539" fmla="*/ 1475500 h 2801577"/>
                <a:gd name="connsiteX2540" fmla="*/ 2132296 w 10032639"/>
                <a:gd name="connsiteY2540" fmla="*/ 1468299 h 2801577"/>
                <a:gd name="connsiteX2541" fmla="*/ 2145974 w 10032639"/>
                <a:gd name="connsiteY2541" fmla="*/ 1463258 h 2801577"/>
                <a:gd name="connsiteX2542" fmla="*/ 2154613 w 10032639"/>
                <a:gd name="connsiteY2542" fmla="*/ 1459657 h 2801577"/>
                <a:gd name="connsiteX2543" fmla="*/ 2163251 w 10032639"/>
                <a:gd name="connsiteY2543" fmla="*/ 1452816 h 2801577"/>
                <a:gd name="connsiteX2544" fmla="*/ 2171890 w 10032639"/>
                <a:gd name="connsiteY2544" fmla="*/ 1445975 h 2801577"/>
                <a:gd name="connsiteX2545" fmla="*/ 2179089 w 10032639"/>
                <a:gd name="connsiteY2545" fmla="*/ 1435534 h 2801577"/>
                <a:gd name="connsiteX2546" fmla="*/ 2386775 w 10032639"/>
                <a:gd name="connsiteY2546" fmla="*/ 1428333 h 2801577"/>
                <a:gd name="connsiteX2547" fmla="*/ 2230921 w 10032639"/>
                <a:gd name="connsiteY2547" fmla="*/ 1504664 h 2801577"/>
                <a:gd name="connsiteX2548" fmla="*/ 2068227 w 10032639"/>
                <a:gd name="connsiteY2548" fmla="*/ 1591437 h 2801577"/>
                <a:gd name="connsiteX2549" fmla="*/ 1933248 w 10032639"/>
                <a:gd name="connsiteY2549" fmla="*/ 1662368 h 2801577"/>
                <a:gd name="connsiteX2550" fmla="*/ 1935048 w 10032639"/>
                <a:gd name="connsiteY2550" fmla="*/ 1662368 h 2801577"/>
                <a:gd name="connsiteX2551" fmla="*/ 1941887 w 10032639"/>
                <a:gd name="connsiteY2551" fmla="*/ 1662368 h 2801577"/>
                <a:gd name="connsiteX2552" fmla="*/ 1947286 w 10032639"/>
                <a:gd name="connsiteY2552" fmla="*/ 1663808 h 2801577"/>
                <a:gd name="connsiteX2553" fmla="*/ 1955925 w 10032639"/>
                <a:gd name="connsiteY2553" fmla="*/ 1669209 h 2801577"/>
                <a:gd name="connsiteX2554" fmla="*/ 1966363 w 10032639"/>
                <a:gd name="connsiteY2554" fmla="*/ 1656967 h 2801577"/>
                <a:gd name="connsiteX2555" fmla="*/ 1976441 w 10032639"/>
                <a:gd name="connsiteY2555" fmla="*/ 1646885 h 2801577"/>
                <a:gd name="connsiteX2556" fmla="*/ 1995518 w 10032639"/>
                <a:gd name="connsiteY2556" fmla="*/ 1632843 h 2801577"/>
                <a:gd name="connsiteX2557" fmla="*/ 1999118 w 10032639"/>
                <a:gd name="connsiteY2557" fmla="*/ 1631043 h 2801577"/>
                <a:gd name="connsiteX2558" fmla="*/ 2010996 w 10032639"/>
                <a:gd name="connsiteY2558" fmla="*/ 1629603 h 2801577"/>
                <a:gd name="connsiteX2559" fmla="*/ 2030073 w 10032639"/>
                <a:gd name="connsiteY2559" fmla="*/ 1629603 h 2801577"/>
                <a:gd name="connsiteX2560" fmla="*/ 2028273 w 10032639"/>
                <a:gd name="connsiteY2560" fmla="*/ 1626002 h 2801577"/>
                <a:gd name="connsiteX2561" fmla="*/ 2030073 w 10032639"/>
                <a:gd name="connsiteY2561" fmla="*/ 1620961 h 2801577"/>
                <a:gd name="connsiteX2562" fmla="*/ 2031872 w 10032639"/>
                <a:gd name="connsiteY2562" fmla="*/ 1615561 h 2801577"/>
                <a:gd name="connsiteX2563" fmla="*/ 2035112 w 10032639"/>
                <a:gd name="connsiteY2563" fmla="*/ 1610520 h 2801577"/>
                <a:gd name="connsiteX2564" fmla="*/ 2044111 w 10032639"/>
                <a:gd name="connsiteY2564" fmla="*/ 1605119 h 2801577"/>
                <a:gd name="connsiteX2565" fmla="*/ 2049150 w 10032639"/>
                <a:gd name="connsiteY2565" fmla="*/ 1603319 h 2801577"/>
                <a:gd name="connsiteX2566" fmla="*/ 2066427 w 10032639"/>
                <a:gd name="connsiteY2566" fmla="*/ 1610520 h 2801577"/>
                <a:gd name="connsiteX2567" fmla="*/ 2073626 w 10032639"/>
                <a:gd name="connsiteY2567" fmla="*/ 1606919 h 2801577"/>
                <a:gd name="connsiteX2568" fmla="*/ 2078665 w 10032639"/>
                <a:gd name="connsiteY2568" fmla="*/ 1600078 h 2801577"/>
                <a:gd name="connsiteX2569" fmla="*/ 2085504 w 10032639"/>
                <a:gd name="connsiteY2569" fmla="*/ 1591437 h 2801577"/>
                <a:gd name="connsiteX2570" fmla="*/ 2092703 w 10032639"/>
                <a:gd name="connsiteY2570" fmla="*/ 1586036 h 2801577"/>
                <a:gd name="connsiteX2571" fmla="*/ 2099541 w 10032639"/>
                <a:gd name="connsiteY2571" fmla="*/ 1580995 h 2801577"/>
                <a:gd name="connsiteX2572" fmla="*/ 2108180 w 10032639"/>
                <a:gd name="connsiteY2572" fmla="*/ 1577395 h 2801577"/>
                <a:gd name="connsiteX2573" fmla="*/ 2118618 w 10032639"/>
                <a:gd name="connsiteY2573" fmla="*/ 1573794 h 2801577"/>
                <a:gd name="connsiteX2574" fmla="*/ 2129057 w 10032639"/>
                <a:gd name="connsiteY2574" fmla="*/ 1570554 h 2801577"/>
                <a:gd name="connsiteX2575" fmla="*/ 2139136 w 10032639"/>
                <a:gd name="connsiteY2575" fmla="*/ 1570554 h 2801577"/>
                <a:gd name="connsiteX2576" fmla="*/ 2145974 w 10032639"/>
                <a:gd name="connsiteY2576" fmla="*/ 1561913 h 2801577"/>
                <a:gd name="connsiteX2577" fmla="*/ 2153173 w 10032639"/>
                <a:gd name="connsiteY2577" fmla="*/ 1553271 h 2801577"/>
                <a:gd name="connsiteX2578" fmla="*/ 2163251 w 10032639"/>
                <a:gd name="connsiteY2578" fmla="*/ 1546070 h 2801577"/>
                <a:gd name="connsiteX2579" fmla="*/ 2173689 w 10032639"/>
                <a:gd name="connsiteY2579" fmla="*/ 1541030 h 2801577"/>
                <a:gd name="connsiteX2580" fmla="*/ 2184128 w 10032639"/>
                <a:gd name="connsiteY2580" fmla="*/ 1537429 h 2801577"/>
                <a:gd name="connsiteX2581" fmla="*/ 2194567 w 10032639"/>
                <a:gd name="connsiteY2581" fmla="*/ 1537429 h 2801577"/>
                <a:gd name="connsiteX2582" fmla="*/ 2205005 w 10032639"/>
                <a:gd name="connsiteY2582" fmla="*/ 1537429 h 2801577"/>
                <a:gd name="connsiteX2583" fmla="*/ 2213644 w 10032639"/>
                <a:gd name="connsiteY2583" fmla="*/ 1541030 h 2801577"/>
                <a:gd name="connsiteX2584" fmla="*/ 2224082 w 10032639"/>
                <a:gd name="connsiteY2584" fmla="*/ 1527347 h 2801577"/>
                <a:gd name="connsiteX2585" fmla="*/ 2236320 w 10032639"/>
                <a:gd name="connsiteY2585" fmla="*/ 1515106 h 2801577"/>
                <a:gd name="connsiteX2586" fmla="*/ 2249998 w 10032639"/>
                <a:gd name="connsiteY2586" fmla="*/ 1502864 h 2801577"/>
                <a:gd name="connsiteX2587" fmla="*/ 2264035 w 10032639"/>
                <a:gd name="connsiteY2587" fmla="*/ 1494583 h 2801577"/>
                <a:gd name="connsiteX2588" fmla="*/ 2279513 w 10032639"/>
                <a:gd name="connsiteY2588" fmla="*/ 1487382 h 2801577"/>
                <a:gd name="connsiteX2589" fmla="*/ 2296790 w 10032639"/>
                <a:gd name="connsiteY2589" fmla="*/ 1482341 h 2801577"/>
                <a:gd name="connsiteX2590" fmla="*/ 2314067 w 10032639"/>
                <a:gd name="connsiteY2590" fmla="*/ 1480541 h 2801577"/>
                <a:gd name="connsiteX2591" fmla="*/ 2333144 w 10032639"/>
                <a:gd name="connsiteY2591" fmla="*/ 1478740 h 2801577"/>
                <a:gd name="connsiteX2592" fmla="*/ 2345022 w 10032639"/>
                <a:gd name="connsiteY2592" fmla="*/ 1463258 h 2801577"/>
                <a:gd name="connsiteX2593" fmla="*/ 2359060 w 10032639"/>
                <a:gd name="connsiteY2593" fmla="*/ 1451016 h 2801577"/>
                <a:gd name="connsiteX2594" fmla="*/ 2373098 w 10032639"/>
                <a:gd name="connsiteY2594" fmla="*/ 1438774 h 2801577"/>
                <a:gd name="connsiteX2595" fmla="*/ 3575664 w 10032639"/>
                <a:gd name="connsiteY2595" fmla="*/ 1419691 h 2801577"/>
                <a:gd name="connsiteX2596" fmla="*/ 3555148 w 10032639"/>
                <a:gd name="connsiteY2596" fmla="*/ 1431933 h 2801577"/>
                <a:gd name="connsiteX2597" fmla="*/ 3565226 w 10032639"/>
                <a:gd name="connsiteY2597" fmla="*/ 1428333 h 2801577"/>
                <a:gd name="connsiteX2598" fmla="*/ 3575664 w 10032639"/>
                <a:gd name="connsiteY2598" fmla="*/ 1426893 h 2801577"/>
                <a:gd name="connsiteX2599" fmla="*/ 8391466 w 10032639"/>
                <a:gd name="connsiteY2599" fmla="*/ 1419324 h 2801577"/>
                <a:gd name="connsiteX2600" fmla="*/ 8366982 w 10032639"/>
                <a:gd name="connsiteY2600" fmla="*/ 1438410 h 2801577"/>
                <a:gd name="connsiteX2601" fmla="*/ 8334216 w 10032639"/>
                <a:gd name="connsiteY2601" fmla="*/ 1461096 h 2801577"/>
                <a:gd name="connsiteX2602" fmla="*/ 8358340 w 10032639"/>
                <a:gd name="connsiteY2602" fmla="*/ 1445612 h 2801577"/>
                <a:gd name="connsiteX2603" fmla="*/ 4668260 w 10032639"/>
                <a:gd name="connsiteY2603" fmla="*/ 1416812 h 2801577"/>
                <a:gd name="connsiteX2604" fmla="*/ 4632259 w 10032639"/>
                <a:gd name="connsiteY2604" fmla="*/ 1446330 h 2801577"/>
                <a:gd name="connsiteX2605" fmla="*/ 4613178 w 10032639"/>
                <a:gd name="connsiteY2605" fmla="*/ 1460369 h 2801577"/>
                <a:gd name="connsiteX2606" fmla="*/ 4620018 w 10032639"/>
                <a:gd name="connsiteY2606" fmla="*/ 1462169 h 2801577"/>
                <a:gd name="connsiteX2607" fmla="*/ 4626858 w 10032639"/>
                <a:gd name="connsiteY2607" fmla="*/ 1463969 h 2801577"/>
                <a:gd name="connsiteX2608" fmla="*/ 4630459 w 10032639"/>
                <a:gd name="connsiteY2608" fmla="*/ 1460369 h 2801577"/>
                <a:gd name="connsiteX2609" fmla="*/ 4635499 w 10032639"/>
                <a:gd name="connsiteY2609" fmla="*/ 1455330 h 2801577"/>
                <a:gd name="connsiteX2610" fmla="*/ 4640899 w 10032639"/>
                <a:gd name="connsiteY2610" fmla="*/ 1453530 h 2801577"/>
                <a:gd name="connsiteX2611" fmla="*/ 4647739 w 10032639"/>
                <a:gd name="connsiteY2611" fmla="*/ 1451730 h 2801577"/>
                <a:gd name="connsiteX2612" fmla="*/ 4524614 w 10032639"/>
                <a:gd name="connsiteY2612" fmla="*/ 1413572 h 2801577"/>
                <a:gd name="connsiteX2613" fmla="*/ 4502293 w 10032639"/>
                <a:gd name="connsiteY2613" fmla="*/ 1429051 h 2801577"/>
                <a:gd name="connsiteX2614" fmla="*/ 4510934 w 10032639"/>
                <a:gd name="connsiteY2614" fmla="*/ 1425812 h 2801577"/>
                <a:gd name="connsiteX2615" fmla="*/ 4521374 w 10032639"/>
                <a:gd name="connsiteY2615" fmla="*/ 1422212 h 2801577"/>
                <a:gd name="connsiteX2616" fmla="*/ 3033951 w 10032639"/>
                <a:gd name="connsiteY2616" fmla="*/ 1411050 h 2801577"/>
                <a:gd name="connsiteX2617" fmla="*/ 2971681 w 10032639"/>
                <a:gd name="connsiteY2617" fmla="*/ 1440575 h 2801577"/>
                <a:gd name="connsiteX2618" fmla="*/ 2911211 w 10032639"/>
                <a:gd name="connsiteY2618" fmla="*/ 1471899 h 2801577"/>
                <a:gd name="connsiteX2619" fmla="*/ 2914810 w 10032639"/>
                <a:gd name="connsiteY2619" fmla="*/ 1478740 h 2801577"/>
                <a:gd name="connsiteX2620" fmla="*/ 2916250 w 10032639"/>
                <a:gd name="connsiteY2620" fmla="*/ 1482341 h 2801577"/>
                <a:gd name="connsiteX2621" fmla="*/ 2919850 w 10032639"/>
                <a:gd name="connsiteY2621" fmla="*/ 1489182 h 2801577"/>
                <a:gd name="connsiteX2622" fmla="*/ 2921650 w 10032639"/>
                <a:gd name="connsiteY2622" fmla="*/ 1497823 h 2801577"/>
                <a:gd name="connsiteX2623" fmla="*/ 2982120 w 10032639"/>
                <a:gd name="connsiteY2623" fmla="*/ 1471899 h 2801577"/>
                <a:gd name="connsiteX2624" fmla="*/ 3009835 w 10032639"/>
                <a:gd name="connsiteY2624" fmla="*/ 1459657 h 2801577"/>
                <a:gd name="connsiteX2625" fmla="*/ 3033951 w 10032639"/>
                <a:gd name="connsiteY2625" fmla="*/ 1445975 h 2801577"/>
                <a:gd name="connsiteX2626" fmla="*/ 3033951 w 10032639"/>
                <a:gd name="connsiteY2626" fmla="*/ 1444175 h 2801577"/>
                <a:gd name="connsiteX2627" fmla="*/ 1912372 w 10032639"/>
                <a:gd name="connsiteY2627" fmla="*/ 1409250 h 2801577"/>
                <a:gd name="connsiteX2628" fmla="*/ 1912372 w 10032639"/>
                <a:gd name="connsiteY2628" fmla="*/ 1412850 h 2801577"/>
                <a:gd name="connsiteX2629" fmla="*/ 1914172 w 10032639"/>
                <a:gd name="connsiteY2629" fmla="*/ 1412850 h 2801577"/>
                <a:gd name="connsiteX2630" fmla="*/ 1915971 w 10032639"/>
                <a:gd name="connsiteY2630" fmla="*/ 1411050 h 2801577"/>
                <a:gd name="connsiteX2631" fmla="*/ 1372458 w 10032639"/>
                <a:gd name="connsiteY2631" fmla="*/ 1407810 h 2801577"/>
                <a:gd name="connsiteX2632" fmla="*/ 1360221 w 10032639"/>
                <a:gd name="connsiteY2632" fmla="*/ 1414651 h 2801577"/>
                <a:gd name="connsiteX2633" fmla="*/ 1351582 w 10032639"/>
                <a:gd name="connsiteY2633" fmla="*/ 1419691 h 2801577"/>
                <a:gd name="connsiteX2634" fmla="*/ 1365620 w 10032639"/>
                <a:gd name="connsiteY2634" fmla="*/ 1419691 h 2801577"/>
                <a:gd name="connsiteX2635" fmla="*/ 7128587 w 10032639"/>
                <a:gd name="connsiteY2635" fmla="*/ 1401021 h 2801577"/>
                <a:gd name="connsiteX2636" fmla="*/ 7062705 w 10032639"/>
                <a:gd name="connsiteY2636" fmla="*/ 1435577 h 2801577"/>
                <a:gd name="connsiteX2637" fmla="*/ 7014464 w 10032639"/>
                <a:gd name="connsiteY2637" fmla="*/ 1465093 h 2801577"/>
                <a:gd name="connsiteX2638" fmla="*/ 6971263 w 10032639"/>
                <a:gd name="connsiteY2638" fmla="*/ 1494610 h 2801577"/>
                <a:gd name="connsiteX2639" fmla="*/ 6931301 w 10032639"/>
                <a:gd name="connsiteY2639" fmla="*/ 1524126 h 2801577"/>
                <a:gd name="connsiteX2640" fmla="*/ 6896740 w 10032639"/>
                <a:gd name="connsiteY2640" fmla="*/ 1555082 h 2801577"/>
                <a:gd name="connsiteX2641" fmla="*/ 6886300 w 10032639"/>
                <a:gd name="connsiteY2641" fmla="*/ 1565521 h 2801577"/>
                <a:gd name="connsiteX2642" fmla="*/ 6875860 w 10032639"/>
                <a:gd name="connsiteY2642" fmla="*/ 1572360 h 2801577"/>
                <a:gd name="connsiteX2643" fmla="*/ 6886300 w 10032639"/>
                <a:gd name="connsiteY2643" fmla="*/ 1572360 h 2801577"/>
                <a:gd name="connsiteX2644" fmla="*/ 6896740 w 10032639"/>
                <a:gd name="connsiteY2644" fmla="*/ 1570920 h 2801577"/>
                <a:gd name="connsiteX2645" fmla="*/ 6905381 w 10032639"/>
                <a:gd name="connsiteY2645" fmla="*/ 1567320 h 2801577"/>
                <a:gd name="connsiteX2646" fmla="*/ 6915821 w 10032639"/>
                <a:gd name="connsiteY2646" fmla="*/ 1560481 h 2801577"/>
                <a:gd name="connsiteX2647" fmla="*/ 6941742 w 10032639"/>
                <a:gd name="connsiteY2647" fmla="*/ 1543203 h 2801577"/>
                <a:gd name="connsiteX2648" fmla="*/ 6964062 w 10032639"/>
                <a:gd name="connsiteY2648" fmla="*/ 1525926 h 2801577"/>
                <a:gd name="connsiteX2649" fmla="*/ 7002223 w 10032639"/>
                <a:gd name="connsiteY2649" fmla="*/ 1498209 h 2801577"/>
                <a:gd name="connsiteX2650" fmla="*/ 7035344 w 10032639"/>
                <a:gd name="connsiteY2650" fmla="*/ 1474092 h 2801577"/>
                <a:gd name="connsiteX2651" fmla="*/ 7064505 w 10032639"/>
                <a:gd name="connsiteY2651" fmla="*/ 1449615 h 2801577"/>
                <a:gd name="connsiteX2652" fmla="*/ 7090426 w 10032639"/>
                <a:gd name="connsiteY2652" fmla="*/ 1428738 h 2801577"/>
                <a:gd name="connsiteX2653" fmla="*/ 7119947 w 10032639"/>
                <a:gd name="connsiteY2653" fmla="*/ 1406421 h 2801577"/>
                <a:gd name="connsiteX2654" fmla="*/ 8280567 w 10032639"/>
                <a:gd name="connsiteY2654" fmla="*/ 1398798 h 2801577"/>
                <a:gd name="connsiteX2655" fmla="*/ 8207834 w 10032639"/>
                <a:gd name="connsiteY2655" fmla="*/ 1448853 h 2801577"/>
                <a:gd name="connsiteX2656" fmla="*/ 8220076 w 10032639"/>
                <a:gd name="connsiteY2656" fmla="*/ 1443811 h 2801577"/>
                <a:gd name="connsiteX2657" fmla="*/ 8231958 w 10032639"/>
                <a:gd name="connsiteY2657" fmla="*/ 1442011 h 2801577"/>
                <a:gd name="connsiteX2658" fmla="*/ 8239159 w 10032639"/>
                <a:gd name="connsiteY2658" fmla="*/ 1431568 h 2801577"/>
                <a:gd name="connsiteX2659" fmla="*/ 8249241 w 10032639"/>
                <a:gd name="connsiteY2659" fmla="*/ 1422925 h 2801577"/>
                <a:gd name="connsiteX2660" fmla="*/ 8259683 w 10032639"/>
                <a:gd name="connsiteY2660" fmla="*/ 1417524 h 2801577"/>
                <a:gd name="connsiteX2661" fmla="*/ 8271925 w 10032639"/>
                <a:gd name="connsiteY2661" fmla="*/ 1414283 h 2801577"/>
                <a:gd name="connsiteX2662" fmla="*/ 8275526 w 10032639"/>
                <a:gd name="connsiteY2662" fmla="*/ 1405640 h 2801577"/>
                <a:gd name="connsiteX2663" fmla="*/ 3333423 w 10032639"/>
                <a:gd name="connsiteY2663" fmla="*/ 1390527 h 2801577"/>
                <a:gd name="connsiteX2664" fmla="*/ 3284831 w 10032639"/>
                <a:gd name="connsiteY2664" fmla="*/ 1412850 h 2801577"/>
                <a:gd name="connsiteX2665" fmla="*/ 3303908 w 10032639"/>
                <a:gd name="connsiteY2665" fmla="*/ 1411050 h 2801577"/>
                <a:gd name="connsiteX2666" fmla="*/ 3322985 w 10032639"/>
                <a:gd name="connsiteY2666" fmla="*/ 1407810 h 2801577"/>
                <a:gd name="connsiteX2667" fmla="*/ 3328384 w 10032639"/>
                <a:gd name="connsiteY2667" fmla="*/ 1397368 h 2801577"/>
                <a:gd name="connsiteX2668" fmla="*/ 2260436 w 10032639"/>
                <a:gd name="connsiteY2668" fmla="*/ 1388727 h 2801577"/>
                <a:gd name="connsiteX2669" fmla="*/ 2187727 w 10032639"/>
                <a:gd name="connsiteY2669" fmla="*/ 1428333 h 2801577"/>
                <a:gd name="connsiteX2670" fmla="*/ 2190967 w 10032639"/>
                <a:gd name="connsiteY2670" fmla="*/ 1428333 h 2801577"/>
                <a:gd name="connsiteX2671" fmla="*/ 2196366 w 10032639"/>
                <a:gd name="connsiteY2671" fmla="*/ 1428333 h 2801577"/>
                <a:gd name="connsiteX2672" fmla="*/ 2199606 w 10032639"/>
                <a:gd name="connsiteY2672" fmla="*/ 1430133 h 2801577"/>
                <a:gd name="connsiteX2673" fmla="*/ 2208604 w 10032639"/>
                <a:gd name="connsiteY2673" fmla="*/ 1435534 h 2801577"/>
                <a:gd name="connsiteX2674" fmla="*/ 2219042 w 10032639"/>
                <a:gd name="connsiteY2674" fmla="*/ 1428333 h 2801577"/>
                <a:gd name="connsiteX2675" fmla="*/ 2234520 w 10032639"/>
                <a:gd name="connsiteY2675" fmla="*/ 1425092 h 2801577"/>
                <a:gd name="connsiteX2676" fmla="*/ 2241359 w 10032639"/>
                <a:gd name="connsiteY2676" fmla="*/ 1421492 h 2801577"/>
                <a:gd name="connsiteX2677" fmla="*/ 2246758 w 10032639"/>
                <a:gd name="connsiteY2677" fmla="*/ 1417891 h 2801577"/>
                <a:gd name="connsiteX2678" fmla="*/ 2251797 w 10032639"/>
                <a:gd name="connsiteY2678" fmla="*/ 1412850 h 2801577"/>
                <a:gd name="connsiteX2679" fmla="*/ 2253597 w 10032639"/>
                <a:gd name="connsiteY2679" fmla="*/ 1407810 h 2801577"/>
                <a:gd name="connsiteX2680" fmla="*/ 4564576 w 10032639"/>
                <a:gd name="connsiteY2680" fmla="*/ 1382614 h 2801577"/>
                <a:gd name="connsiteX2681" fmla="*/ 4559176 w 10032639"/>
                <a:gd name="connsiteY2681" fmla="*/ 1385854 h 2801577"/>
                <a:gd name="connsiteX2682" fmla="*/ 4566376 w 10032639"/>
                <a:gd name="connsiteY2682" fmla="*/ 1384054 h 2801577"/>
                <a:gd name="connsiteX2683" fmla="*/ 2516715 w 10032639"/>
                <a:gd name="connsiteY2683" fmla="*/ 1366404 h 2801577"/>
                <a:gd name="connsiteX2684" fmla="*/ 2462723 w 10032639"/>
                <a:gd name="connsiteY2684" fmla="*/ 1391967 h 2801577"/>
                <a:gd name="connsiteX2685" fmla="*/ 2516715 w 10032639"/>
                <a:gd name="connsiteY2685" fmla="*/ 1367844 h 2801577"/>
                <a:gd name="connsiteX2686" fmla="*/ 1453805 w 10032639"/>
                <a:gd name="connsiteY2686" fmla="*/ 1366404 h 2801577"/>
                <a:gd name="connsiteX2687" fmla="*/ 1448766 w 10032639"/>
                <a:gd name="connsiteY2687" fmla="*/ 1369644 h 2801577"/>
                <a:gd name="connsiteX2688" fmla="*/ 1452006 w 10032639"/>
                <a:gd name="connsiteY2688" fmla="*/ 1369644 h 2801577"/>
                <a:gd name="connsiteX2689" fmla="*/ 8832905 w 10032639"/>
                <a:gd name="connsiteY2689" fmla="*/ 1362428 h 2801577"/>
                <a:gd name="connsiteX2690" fmla="*/ 8808781 w 10032639"/>
                <a:gd name="connsiteY2690" fmla="*/ 1366029 h 2801577"/>
                <a:gd name="connsiteX2691" fmla="*/ 8786097 w 10032639"/>
                <a:gd name="connsiteY2691" fmla="*/ 1372871 h 2801577"/>
                <a:gd name="connsiteX2692" fmla="*/ 8765213 w 10032639"/>
                <a:gd name="connsiteY2692" fmla="*/ 1381513 h 2801577"/>
                <a:gd name="connsiteX2693" fmla="*/ 8744329 w 10032639"/>
                <a:gd name="connsiteY2693" fmla="*/ 1391596 h 2801577"/>
                <a:gd name="connsiteX2694" fmla="*/ 8704722 w 10032639"/>
                <a:gd name="connsiteY2694" fmla="*/ 1414283 h 2801577"/>
                <a:gd name="connsiteX2695" fmla="*/ 8687439 w 10032639"/>
                <a:gd name="connsiteY2695" fmla="*/ 1426526 h 2801577"/>
                <a:gd name="connsiteX2696" fmla="*/ 8670156 w 10032639"/>
                <a:gd name="connsiteY2696" fmla="*/ 1438410 h 2801577"/>
                <a:gd name="connsiteX2697" fmla="*/ 8631989 w 10032639"/>
                <a:gd name="connsiteY2697" fmla="*/ 1469739 h 2801577"/>
                <a:gd name="connsiteX2698" fmla="*/ 8597423 w 10032639"/>
                <a:gd name="connsiteY2698" fmla="*/ 1497466 h 2801577"/>
                <a:gd name="connsiteX2699" fmla="*/ 8580140 w 10032639"/>
                <a:gd name="connsiteY2699" fmla="*/ 1509710 h 2801577"/>
                <a:gd name="connsiteX2700" fmla="*/ 8561056 w 10032639"/>
                <a:gd name="connsiteY2700" fmla="*/ 1521593 h 2801577"/>
                <a:gd name="connsiteX2701" fmla="*/ 8540173 w 10032639"/>
                <a:gd name="connsiteY2701" fmla="*/ 1530236 h 2801577"/>
                <a:gd name="connsiteX2702" fmla="*/ 8521089 w 10032639"/>
                <a:gd name="connsiteY2702" fmla="*/ 1538878 h 2801577"/>
                <a:gd name="connsiteX2703" fmla="*/ 8514248 w 10032639"/>
                <a:gd name="connsiteY2703" fmla="*/ 1554363 h 2801577"/>
                <a:gd name="connsiteX2704" fmla="*/ 8507407 w 10032639"/>
                <a:gd name="connsiteY2704" fmla="*/ 1577049 h 2801577"/>
                <a:gd name="connsiteX2705" fmla="*/ 8503806 w 10032639"/>
                <a:gd name="connsiteY2705" fmla="*/ 1592534 h 2801577"/>
                <a:gd name="connsiteX2706" fmla="*/ 8498765 w 10032639"/>
                <a:gd name="connsiteY2706" fmla="*/ 1608378 h 2801577"/>
                <a:gd name="connsiteX2707" fmla="*/ 8500206 w 10032639"/>
                <a:gd name="connsiteY2707" fmla="*/ 1608378 h 2801577"/>
                <a:gd name="connsiteX2708" fmla="*/ 8512448 w 10032639"/>
                <a:gd name="connsiteY2708" fmla="*/ 1608378 h 2801577"/>
                <a:gd name="connsiteX2709" fmla="*/ 8519649 w 10032639"/>
                <a:gd name="connsiteY2709" fmla="*/ 1611619 h 2801577"/>
                <a:gd name="connsiteX2710" fmla="*/ 8526490 w 10032639"/>
                <a:gd name="connsiteY2710" fmla="*/ 1615220 h 2801577"/>
                <a:gd name="connsiteX2711" fmla="*/ 8531531 w 10032639"/>
                <a:gd name="connsiteY2711" fmla="*/ 1622062 h 2801577"/>
                <a:gd name="connsiteX2712" fmla="*/ 8533331 w 10032639"/>
                <a:gd name="connsiteY2712" fmla="*/ 1629264 h 2801577"/>
                <a:gd name="connsiteX2713" fmla="*/ 8535132 w 10032639"/>
                <a:gd name="connsiteY2713" fmla="*/ 1637907 h 2801577"/>
                <a:gd name="connsiteX2714" fmla="*/ 8535132 w 10032639"/>
                <a:gd name="connsiteY2714" fmla="*/ 1646549 h 2801577"/>
                <a:gd name="connsiteX2715" fmla="*/ 8533331 w 10032639"/>
                <a:gd name="connsiteY2715" fmla="*/ 1649790 h 2801577"/>
                <a:gd name="connsiteX2716" fmla="*/ 8528291 w 10032639"/>
                <a:gd name="connsiteY2716" fmla="*/ 1662034 h 2801577"/>
                <a:gd name="connsiteX2717" fmla="*/ 8519649 w 10032639"/>
                <a:gd name="connsiteY2717" fmla="*/ 1672117 h 2801577"/>
                <a:gd name="connsiteX2718" fmla="*/ 8509207 w 10032639"/>
                <a:gd name="connsiteY2718" fmla="*/ 1680759 h 2801577"/>
                <a:gd name="connsiteX2719" fmla="*/ 8496965 w 10032639"/>
                <a:gd name="connsiteY2719" fmla="*/ 1686161 h 2801577"/>
                <a:gd name="connsiteX2720" fmla="*/ 8491564 w 10032639"/>
                <a:gd name="connsiteY2720" fmla="*/ 1689401 h 2801577"/>
                <a:gd name="connsiteX2721" fmla="*/ 8486523 w 10032639"/>
                <a:gd name="connsiteY2721" fmla="*/ 1693002 h 2801577"/>
                <a:gd name="connsiteX2722" fmla="*/ 8474281 w 10032639"/>
                <a:gd name="connsiteY2722" fmla="*/ 1705246 h 2801577"/>
                <a:gd name="connsiteX2723" fmla="*/ 8476081 w 10032639"/>
                <a:gd name="connsiteY2723" fmla="*/ 1739816 h 2801577"/>
                <a:gd name="connsiteX2724" fmla="*/ 8476081 w 10032639"/>
                <a:gd name="connsiteY2724" fmla="*/ 1769344 h 2801577"/>
                <a:gd name="connsiteX2725" fmla="*/ 8476081 w 10032639"/>
                <a:gd name="connsiteY2725" fmla="*/ 1795272 h 2801577"/>
                <a:gd name="connsiteX2726" fmla="*/ 8472481 w 10032639"/>
                <a:gd name="connsiteY2726" fmla="*/ 1819399 h 2801577"/>
                <a:gd name="connsiteX2727" fmla="*/ 8471040 w 10032639"/>
                <a:gd name="connsiteY2727" fmla="*/ 1848927 h 2801577"/>
                <a:gd name="connsiteX2728" fmla="*/ 8471040 w 10032639"/>
                <a:gd name="connsiteY2728" fmla="*/ 1878456 h 2801577"/>
                <a:gd name="connsiteX2729" fmla="*/ 8474281 w 10032639"/>
                <a:gd name="connsiteY2729" fmla="*/ 1909785 h 2801577"/>
                <a:gd name="connsiteX2730" fmla="*/ 8479682 w 10032639"/>
                <a:gd name="connsiteY2730" fmla="*/ 1942554 h 2801577"/>
                <a:gd name="connsiteX2731" fmla="*/ 8490124 w 10032639"/>
                <a:gd name="connsiteY2731" fmla="*/ 1940753 h 2801577"/>
                <a:gd name="connsiteX2732" fmla="*/ 8496965 w 10032639"/>
                <a:gd name="connsiteY2732" fmla="*/ 1940753 h 2801577"/>
                <a:gd name="connsiteX2733" fmla="*/ 8502006 w 10032639"/>
                <a:gd name="connsiteY2733" fmla="*/ 1942554 h 2801577"/>
                <a:gd name="connsiteX2734" fmla="*/ 8505607 w 10032639"/>
                <a:gd name="connsiteY2734" fmla="*/ 1945795 h 2801577"/>
                <a:gd name="connsiteX2735" fmla="*/ 8509207 w 10032639"/>
                <a:gd name="connsiteY2735" fmla="*/ 1951196 h 2801577"/>
                <a:gd name="connsiteX2736" fmla="*/ 8512448 w 10032639"/>
                <a:gd name="connsiteY2736" fmla="*/ 1958038 h 2801577"/>
                <a:gd name="connsiteX2737" fmla="*/ 8512448 w 10032639"/>
                <a:gd name="connsiteY2737" fmla="*/ 1964880 h 2801577"/>
                <a:gd name="connsiteX2738" fmla="*/ 8512448 w 10032639"/>
                <a:gd name="connsiteY2738" fmla="*/ 1975323 h 2801577"/>
                <a:gd name="connsiteX2739" fmla="*/ 8514248 w 10032639"/>
                <a:gd name="connsiteY2739" fmla="*/ 1982165 h 2801577"/>
                <a:gd name="connsiteX2740" fmla="*/ 8514248 w 10032639"/>
                <a:gd name="connsiteY2740" fmla="*/ 1989367 h 2801577"/>
                <a:gd name="connsiteX2741" fmla="*/ 8512448 w 10032639"/>
                <a:gd name="connsiteY2741" fmla="*/ 1994409 h 2801577"/>
                <a:gd name="connsiteX2742" fmla="*/ 8510647 w 10032639"/>
                <a:gd name="connsiteY2742" fmla="*/ 1999810 h 2801577"/>
                <a:gd name="connsiteX2743" fmla="*/ 8505607 w 10032639"/>
                <a:gd name="connsiteY2743" fmla="*/ 2006652 h 2801577"/>
                <a:gd name="connsiteX2744" fmla="*/ 8498765 w 10032639"/>
                <a:gd name="connsiteY2744" fmla="*/ 2011694 h 2801577"/>
                <a:gd name="connsiteX2745" fmla="*/ 8493364 w 10032639"/>
                <a:gd name="connsiteY2745" fmla="*/ 2013494 h 2801577"/>
                <a:gd name="connsiteX2746" fmla="*/ 8491564 w 10032639"/>
                <a:gd name="connsiteY2746" fmla="*/ 2018896 h 2801577"/>
                <a:gd name="connsiteX2747" fmla="*/ 8500206 w 10032639"/>
                <a:gd name="connsiteY2747" fmla="*/ 2039422 h 2801577"/>
                <a:gd name="connsiteX2748" fmla="*/ 8509207 w 10032639"/>
                <a:gd name="connsiteY2748" fmla="*/ 2058507 h 2801577"/>
                <a:gd name="connsiteX2749" fmla="*/ 8519649 w 10032639"/>
                <a:gd name="connsiteY2749" fmla="*/ 2075792 h 2801577"/>
                <a:gd name="connsiteX2750" fmla="*/ 8528291 w 10032639"/>
                <a:gd name="connsiteY2750" fmla="*/ 2093077 h 2801577"/>
                <a:gd name="connsiteX2751" fmla="*/ 8540173 w 10032639"/>
                <a:gd name="connsiteY2751" fmla="*/ 2108562 h 2801577"/>
                <a:gd name="connsiteX2752" fmla="*/ 8552415 w 10032639"/>
                <a:gd name="connsiteY2752" fmla="*/ 2124406 h 2801577"/>
                <a:gd name="connsiteX2753" fmla="*/ 8564657 w 10032639"/>
                <a:gd name="connsiteY2753" fmla="*/ 2136289 h 2801577"/>
                <a:gd name="connsiteX2754" fmla="*/ 8578340 w 10032639"/>
                <a:gd name="connsiteY2754" fmla="*/ 2148533 h 2801577"/>
                <a:gd name="connsiteX2755" fmla="*/ 8592022 w 10032639"/>
                <a:gd name="connsiteY2755" fmla="*/ 2160776 h 2801577"/>
                <a:gd name="connsiteX2756" fmla="*/ 8607505 w 10032639"/>
                <a:gd name="connsiteY2756" fmla="*/ 2169419 h 2801577"/>
                <a:gd name="connsiteX2757" fmla="*/ 8623348 w 10032639"/>
                <a:gd name="connsiteY2757" fmla="*/ 2178061 h 2801577"/>
                <a:gd name="connsiteX2758" fmla="*/ 8640631 w 10032639"/>
                <a:gd name="connsiteY2758" fmla="*/ 2186704 h 2801577"/>
                <a:gd name="connsiteX2759" fmla="*/ 8657914 w 10032639"/>
                <a:gd name="connsiteY2759" fmla="*/ 2191745 h 2801577"/>
                <a:gd name="connsiteX2760" fmla="*/ 8676997 w 10032639"/>
                <a:gd name="connsiteY2760" fmla="*/ 2197147 h 2801577"/>
                <a:gd name="connsiteX2761" fmla="*/ 8696081 w 10032639"/>
                <a:gd name="connsiteY2761" fmla="*/ 2202188 h 2801577"/>
                <a:gd name="connsiteX2762" fmla="*/ 8716964 w 10032639"/>
                <a:gd name="connsiteY2762" fmla="*/ 2205789 h 2801577"/>
                <a:gd name="connsiteX2763" fmla="*/ 8758372 w 10032639"/>
                <a:gd name="connsiteY2763" fmla="*/ 2205789 h 2801577"/>
                <a:gd name="connsiteX2764" fmla="*/ 8796539 w 10032639"/>
                <a:gd name="connsiteY2764" fmla="*/ 2203989 h 2801577"/>
                <a:gd name="connsiteX2765" fmla="*/ 8813821 w 10032639"/>
                <a:gd name="connsiteY2765" fmla="*/ 2200388 h 2801577"/>
                <a:gd name="connsiteX2766" fmla="*/ 8829304 w 10032639"/>
                <a:gd name="connsiteY2766" fmla="*/ 2197147 h 2801577"/>
                <a:gd name="connsiteX2767" fmla="*/ 8843347 w 10032639"/>
                <a:gd name="connsiteY2767" fmla="*/ 2193546 h 2801577"/>
                <a:gd name="connsiteX2768" fmla="*/ 8857029 w 10032639"/>
                <a:gd name="connsiteY2768" fmla="*/ 2186704 h 2801577"/>
                <a:gd name="connsiteX2769" fmla="*/ 8887995 w 10032639"/>
                <a:gd name="connsiteY2769" fmla="*/ 2171219 h 2801577"/>
                <a:gd name="connsiteX2770" fmla="*/ 8914279 w 10032639"/>
                <a:gd name="connsiteY2770" fmla="*/ 2155375 h 2801577"/>
                <a:gd name="connsiteX2771" fmla="*/ 8936603 w 10032639"/>
                <a:gd name="connsiteY2771" fmla="*/ 2136289 h 2801577"/>
                <a:gd name="connsiteX2772" fmla="*/ 8955687 w 10032639"/>
                <a:gd name="connsiteY2772" fmla="*/ 2115764 h 2801577"/>
                <a:gd name="connsiteX2773" fmla="*/ 8976571 w 10032639"/>
                <a:gd name="connsiteY2773" fmla="*/ 2087676 h 2801577"/>
                <a:gd name="connsiteX2774" fmla="*/ 8992053 w 10032639"/>
                <a:gd name="connsiteY2774" fmla="*/ 2058507 h 2801577"/>
                <a:gd name="connsiteX2775" fmla="*/ 9006096 w 10032639"/>
                <a:gd name="connsiteY2775" fmla="*/ 2030779 h 2801577"/>
                <a:gd name="connsiteX2776" fmla="*/ 9017978 w 10032639"/>
                <a:gd name="connsiteY2776" fmla="*/ 2001251 h 2801577"/>
                <a:gd name="connsiteX2777" fmla="*/ 9024819 w 10032639"/>
                <a:gd name="connsiteY2777" fmla="*/ 1971722 h 2801577"/>
                <a:gd name="connsiteX2778" fmla="*/ 9033461 w 10032639"/>
                <a:gd name="connsiteY2778" fmla="*/ 1938953 h 2801577"/>
                <a:gd name="connsiteX2779" fmla="*/ 9038862 w 10032639"/>
                <a:gd name="connsiteY2779" fmla="*/ 1902583 h 2801577"/>
                <a:gd name="connsiteX2780" fmla="*/ 9043903 w 10032639"/>
                <a:gd name="connsiteY2780" fmla="*/ 1862971 h 2801577"/>
                <a:gd name="connsiteX2781" fmla="*/ 9045703 w 10032639"/>
                <a:gd name="connsiteY2781" fmla="*/ 1847127 h 2801577"/>
                <a:gd name="connsiteX2782" fmla="*/ 9045703 w 10032639"/>
                <a:gd name="connsiteY2782" fmla="*/ 1834883 h 2801577"/>
                <a:gd name="connsiteX2783" fmla="*/ 9043903 w 10032639"/>
                <a:gd name="connsiteY2783" fmla="*/ 1821199 h 2801577"/>
                <a:gd name="connsiteX2784" fmla="*/ 9040662 w 10032639"/>
                <a:gd name="connsiteY2784" fmla="*/ 1810756 h 2801577"/>
                <a:gd name="connsiteX2785" fmla="*/ 9035261 w 10032639"/>
                <a:gd name="connsiteY2785" fmla="*/ 1798873 h 2801577"/>
                <a:gd name="connsiteX2786" fmla="*/ 9032021 w 10032639"/>
                <a:gd name="connsiteY2786" fmla="*/ 1788430 h 2801577"/>
                <a:gd name="connsiteX2787" fmla="*/ 9030220 w 10032639"/>
                <a:gd name="connsiteY2787" fmla="*/ 1776186 h 2801577"/>
                <a:gd name="connsiteX2788" fmla="*/ 9028420 w 10032639"/>
                <a:gd name="connsiteY2788" fmla="*/ 1764303 h 2801577"/>
                <a:gd name="connsiteX2789" fmla="*/ 9028420 w 10032639"/>
                <a:gd name="connsiteY2789" fmla="*/ 1705246 h 2801577"/>
                <a:gd name="connsiteX2790" fmla="*/ 9030220 w 10032639"/>
                <a:gd name="connsiteY2790" fmla="*/ 1672117 h 2801577"/>
                <a:gd name="connsiteX2791" fmla="*/ 9032021 w 10032639"/>
                <a:gd name="connsiteY2791" fmla="*/ 1641148 h 2801577"/>
                <a:gd name="connsiteX2792" fmla="*/ 9033461 w 10032639"/>
                <a:gd name="connsiteY2792" fmla="*/ 1627464 h 2801577"/>
                <a:gd name="connsiteX2793" fmla="*/ 9032021 w 10032639"/>
                <a:gd name="connsiteY2793" fmla="*/ 1613420 h 2801577"/>
                <a:gd name="connsiteX2794" fmla="*/ 9030220 w 10032639"/>
                <a:gd name="connsiteY2794" fmla="*/ 1601536 h 2801577"/>
                <a:gd name="connsiteX2795" fmla="*/ 9028420 w 10032639"/>
                <a:gd name="connsiteY2795" fmla="*/ 1589293 h 2801577"/>
                <a:gd name="connsiteX2796" fmla="*/ 9023379 w 10032639"/>
                <a:gd name="connsiteY2796" fmla="*/ 1577049 h 2801577"/>
                <a:gd name="connsiteX2797" fmla="*/ 9017978 w 10032639"/>
                <a:gd name="connsiteY2797" fmla="*/ 1566606 h 2801577"/>
                <a:gd name="connsiteX2798" fmla="*/ 9011137 w 10032639"/>
                <a:gd name="connsiteY2798" fmla="*/ 1554363 h 2801577"/>
                <a:gd name="connsiteX2799" fmla="*/ 9002495 w 10032639"/>
                <a:gd name="connsiteY2799" fmla="*/ 1544280 h 2801577"/>
                <a:gd name="connsiteX2800" fmla="*/ 8998895 w 10032639"/>
                <a:gd name="connsiteY2800" fmla="*/ 1540679 h 2801577"/>
                <a:gd name="connsiteX2801" fmla="*/ 8998895 w 10032639"/>
                <a:gd name="connsiteY2801" fmla="*/ 1535637 h 2801577"/>
                <a:gd name="connsiteX2802" fmla="*/ 8993854 w 10032639"/>
                <a:gd name="connsiteY2802" fmla="*/ 1506109 h 2801577"/>
                <a:gd name="connsiteX2803" fmla="*/ 8987012 w 10032639"/>
                <a:gd name="connsiteY2803" fmla="*/ 1481982 h 2801577"/>
                <a:gd name="connsiteX2804" fmla="*/ 8983412 w 10032639"/>
                <a:gd name="connsiteY2804" fmla="*/ 1481982 h 2801577"/>
                <a:gd name="connsiteX2805" fmla="*/ 8987012 w 10032639"/>
                <a:gd name="connsiteY2805" fmla="*/ 1480182 h 2801577"/>
                <a:gd name="connsiteX2806" fmla="*/ 8981971 w 10032639"/>
                <a:gd name="connsiteY2806" fmla="*/ 1466137 h 2801577"/>
                <a:gd name="connsiteX2807" fmla="*/ 8974770 w 10032639"/>
                <a:gd name="connsiteY2807" fmla="*/ 1456055 h 2801577"/>
                <a:gd name="connsiteX2808" fmla="*/ 8967929 w 10032639"/>
                <a:gd name="connsiteY2808" fmla="*/ 1443811 h 2801577"/>
                <a:gd name="connsiteX2809" fmla="*/ 8959287 w 10032639"/>
                <a:gd name="connsiteY2809" fmla="*/ 1433368 h 2801577"/>
                <a:gd name="connsiteX2810" fmla="*/ 8926162 w 10032639"/>
                <a:gd name="connsiteY2810" fmla="*/ 1402039 h 2801577"/>
                <a:gd name="connsiteX2811" fmla="*/ 8889795 w 10032639"/>
                <a:gd name="connsiteY2811" fmla="*/ 1374671 h 2801577"/>
                <a:gd name="connsiteX2812" fmla="*/ 8887995 w 10032639"/>
                <a:gd name="connsiteY2812" fmla="*/ 1376112 h 2801577"/>
                <a:gd name="connsiteX2813" fmla="*/ 8882954 w 10032639"/>
                <a:gd name="connsiteY2813" fmla="*/ 1381513 h 2801577"/>
                <a:gd name="connsiteX2814" fmla="*/ 8874312 w 10032639"/>
                <a:gd name="connsiteY2814" fmla="*/ 1386555 h 2801577"/>
                <a:gd name="connsiteX2815" fmla="*/ 8869271 w 10032639"/>
                <a:gd name="connsiteY2815" fmla="*/ 1388355 h 2801577"/>
                <a:gd name="connsiteX2816" fmla="*/ 8862430 w 10032639"/>
                <a:gd name="connsiteY2816" fmla="*/ 1388355 h 2801577"/>
                <a:gd name="connsiteX2817" fmla="*/ 8855229 w 10032639"/>
                <a:gd name="connsiteY2817" fmla="*/ 1386555 h 2801577"/>
                <a:gd name="connsiteX2818" fmla="*/ 8848388 w 10032639"/>
                <a:gd name="connsiteY2818" fmla="*/ 1384754 h 2801577"/>
                <a:gd name="connsiteX2819" fmla="*/ 8841547 w 10032639"/>
                <a:gd name="connsiteY2819" fmla="*/ 1381513 h 2801577"/>
                <a:gd name="connsiteX2820" fmla="*/ 8836506 w 10032639"/>
                <a:gd name="connsiteY2820" fmla="*/ 1374671 h 2801577"/>
                <a:gd name="connsiteX2821" fmla="*/ 8832905 w 10032639"/>
                <a:gd name="connsiteY2821" fmla="*/ 1369270 h 2801577"/>
                <a:gd name="connsiteX2822" fmla="*/ 4469532 w 10032639"/>
                <a:gd name="connsiteY2822" fmla="*/ 1358136 h 2801577"/>
                <a:gd name="connsiteX2823" fmla="*/ 4451892 w 10032639"/>
                <a:gd name="connsiteY2823" fmla="*/ 1365336 h 2801577"/>
                <a:gd name="connsiteX2824" fmla="*/ 4434611 w 10032639"/>
                <a:gd name="connsiteY2824" fmla="*/ 1368575 h 2801577"/>
                <a:gd name="connsiteX2825" fmla="*/ 4427771 w 10032639"/>
                <a:gd name="connsiteY2825" fmla="*/ 1370375 h 2801577"/>
                <a:gd name="connsiteX2826" fmla="*/ 4427771 w 10032639"/>
                <a:gd name="connsiteY2826" fmla="*/ 1384054 h 2801577"/>
                <a:gd name="connsiteX2827" fmla="*/ 4425970 w 10032639"/>
                <a:gd name="connsiteY2827" fmla="*/ 1398093 h 2801577"/>
                <a:gd name="connsiteX2828" fmla="*/ 4436411 w 10032639"/>
                <a:gd name="connsiteY2828" fmla="*/ 1392694 h 2801577"/>
                <a:gd name="connsiteX2829" fmla="*/ 4445051 w 10032639"/>
                <a:gd name="connsiteY2829" fmla="*/ 1384054 h 2801577"/>
                <a:gd name="connsiteX2830" fmla="*/ 4465932 w 10032639"/>
                <a:gd name="connsiteY2830" fmla="*/ 1363536 h 2801577"/>
                <a:gd name="connsiteX2831" fmla="*/ 3401092 w 10032639"/>
                <a:gd name="connsiteY2831" fmla="*/ 1357762 h 2801577"/>
                <a:gd name="connsiteX2832" fmla="*/ 3387055 w 10032639"/>
                <a:gd name="connsiteY2832" fmla="*/ 1364603 h 2801577"/>
                <a:gd name="connsiteX2833" fmla="*/ 3395693 w 10032639"/>
                <a:gd name="connsiteY2833" fmla="*/ 1362803 h 2801577"/>
                <a:gd name="connsiteX2834" fmla="*/ 6886300 w 10032639"/>
                <a:gd name="connsiteY2834" fmla="*/ 1347748 h 2801577"/>
                <a:gd name="connsiteX2835" fmla="*/ 6872620 w 10032639"/>
                <a:gd name="connsiteY2835" fmla="*/ 1356387 h 2801577"/>
                <a:gd name="connsiteX2836" fmla="*/ 6824018 w 10032639"/>
                <a:gd name="connsiteY2836" fmla="*/ 1389143 h 2801577"/>
                <a:gd name="connsiteX2837" fmla="*/ 6843099 w 10032639"/>
                <a:gd name="connsiteY2837" fmla="*/ 1385543 h 2801577"/>
                <a:gd name="connsiteX2838" fmla="*/ 6846699 w 10032639"/>
                <a:gd name="connsiteY2838" fmla="*/ 1378704 h 2801577"/>
                <a:gd name="connsiteX2839" fmla="*/ 6849939 w 10032639"/>
                <a:gd name="connsiteY2839" fmla="*/ 1371865 h 2801577"/>
                <a:gd name="connsiteX2840" fmla="*/ 6855339 w 10032639"/>
                <a:gd name="connsiteY2840" fmla="*/ 1368265 h 2801577"/>
                <a:gd name="connsiteX2841" fmla="*/ 6862179 w 10032639"/>
                <a:gd name="connsiteY2841" fmla="*/ 1366466 h 2801577"/>
                <a:gd name="connsiteX2842" fmla="*/ 8661514 w 10032639"/>
                <a:gd name="connsiteY2842" fmla="*/ 1338301 h 2801577"/>
                <a:gd name="connsiteX2843" fmla="*/ 8638830 w 10032639"/>
                <a:gd name="connsiteY2843" fmla="*/ 1348744 h 2801577"/>
                <a:gd name="connsiteX2844" fmla="*/ 8612906 w 10032639"/>
                <a:gd name="connsiteY2844" fmla="*/ 1360627 h 2801577"/>
                <a:gd name="connsiteX2845" fmla="*/ 8581940 w 10032639"/>
                <a:gd name="connsiteY2845" fmla="*/ 1379713 h 2801577"/>
                <a:gd name="connsiteX2846" fmla="*/ 8597423 w 10032639"/>
                <a:gd name="connsiteY2846" fmla="*/ 1381513 h 2801577"/>
                <a:gd name="connsiteX2847" fmla="*/ 8611105 w 10032639"/>
                <a:gd name="connsiteY2847" fmla="*/ 1383314 h 2801577"/>
                <a:gd name="connsiteX2848" fmla="*/ 8633789 w 10032639"/>
                <a:gd name="connsiteY2848" fmla="*/ 1362428 h 2801577"/>
                <a:gd name="connsiteX2849" fmla="*/ 6604052 w 10032639"/>
                <a:gd name="connsiteY2849" fmla="*/ 1337309 h 2801577"/>
                <a:gd name="connsiteX2850" fmla="*/ 6599011 w 10032639"/>
                <a:gd name="connsiteY2850" fmla="*/ 1342349 h 2801577"/>
                <a:gd name="connsiteX2851" fmla="*/ 6595411 w 10032639"/>
                <a:gd name="connsiteY2851" fmla="*/ 1344148 h 2801577"/>
                <a:gd name="connsiteX2852" fmla="*/ 6607652 w 10032639"/>
                <a:gd name="connsiteY2852" fmla="*/ 1340549 h 2801577"/>
                <a:gd name="connsiteX2853" fmla="*/ 7237670 w 10032639"/>
                <a:gd name="connsiteY2853" fmla="*/ 1331910 h 2801577"/>
                <a:gd name="connsiteX2854" fmla="*/ 7214990 w 10032639"/>
                <a:gd name="connsiteY2854" fmla="*/ 1347748 h 2801577"/>
                <a:gd name="connsiteX2855" fmla="*/ 7220390 w 10032639"/>
                <a:gd name="connsiteY2855" fmla="*/ 1344148 h 2801577"/>
                <a:gd name="connsiteX2856" fmla="*/ 7230830 w 10032639"/>
                <a:gd name="connsiteY2856" fmla="*/ 1338749 h 2801577"/>
                <a:gd name="connsiteX2857" fmla="*/ 1356981 w 10032639"/>
                <a:gd name="connsiteY2857" fmla="*/ 1328238 h 2801577"/>
                <a:gd name="connsiteX2858" fmla="*/ 1330705 w 10032639"/>
                <a:gd name="connsiteY2858" fmla="*/ 1341920 h 2801577"/>
                <a:gd name="connsiteX2859" fmla="*/ 1306589 w 10032639"/>
                <a:gd name="connsiteY2859" fmla="*/ 1354162 h 2801577"/>
                <a:gd name="connsiteX2860" fmla="*/ 1291112 w 10032639"/>
                <a:gd name="connsiteY2860" fmla="*/ 1362803 h 2801577"/>
                <a:gd name="connsiteX2861" fmla="*/ 1277434 w 10032639"/>
                <a:gd name="connsiteY2861" fmla="*/ 1371444 h 2801577"/>
                <a:gd name="connsiteX2862" fmla="*/ 1263396 w 10032639"/>
                <a:gd name="connsiteY2862" fmla="*/ 1381886 h 2801577"/>
                <a:gd name="connsiteX2863" fmla="*/ 1249718 w 10032639"/>
                <a:gd name="connsiteY2863" fmla="*/ 1393768 h 2801577"/>
                <a:gd name="connsiteX2864" fmla="*/ 1265196 w 10032639"/>
                <a:gd name="connsiteY2864" fmla="*/ 1385126 h 2801577"/>
                <a:gd name="connsiteX2865" fmla="*/ 1270595 w 10032639"/>
                <a:gd name="connsiteY2865" fmla="*/ 1381886 h 2801577"/>
                <a:gd name="connsiteX2866" fmla="*/ 1277434 w 10032639"/>
                <a:gd name="connsiteY2866" fmla="*/ 1380086 h 2801577"/>
                <a:gd name="connsiteX2867" fmla="*/ 1284273 w 10032639"/>
                <a:gd name="connsiteY2867" fmla="*/ 1381886 h 2801577"/>
                <a:gd name="connsiteX2868" fmla="*/ 1291112 w 10032639"/>
                <a:gd name="connsiteY2868" fmla="*/ 1383686 h 2801577"/>
                <a:gd name="connsiteX2869" fmla="*/ 1305149 w 10032639"/>
                <a:gd name="connsiteY2869" fmla="*/ 1369644 h 2801577"/>
                <a:gd name="connsiteX2870" fmla="*/ 1313788 w 10032639"/>
                <a:gd name="connsiteY2870" fmla="*/ 1362803 h 2801577"/>
                <a:gd name="connsiteX2871" fmla="*/ 1323866 w 10032639"/>
                <a:gd name="connsiteY2871" fmla="*/ 1357762 h 2801577"/>
                <a:gd name="connsiteX2872" fmla="*/ 1358781 w 10032639"/>
                <a:gd name="connsiteY2872" fmla="*/ 1338679 h 2801577"/>
                <a:gd name="connsiteX2873" fmla="*/ 3489278 w 10032639"/>
                <a:gd name="connsiteY2873" fmla="*/ 1317796 h 2801577"/>
                <a:gd name="connsiteX2874" fmla="*/ 3425208 w 10032639"/>
                <a:gd name="connsiteY2874" fmla="*/ 1347321 h 2801577"/>
                <a:gd name="connsiteX2875" fmla="*/ 3440686 w 10032639"/>
                <a:gd name="connsiteY2875" fmla="*/ 1345520 h 2801577"/>
                <a:gd name="connsiteX2876" fmla="*/ 3456163 w 10032639"/>
                <a:gd name="connsiteY2876" fmla="*/ 1345520 h 2801577"/>
                <a:gd name="connsiteX2877" fmla="*/ 3470201 w 10032639"/>
                <a:gd name="connsiteY2877" fmla="*/ 1331478 h 2801577"/>
                <a:gd name="connsiteX2878" fmla="*/ 8413790 w 10032639"/>
                <a:gd name="connsiteY2878" fmla="*/ 1310213 h 2801577"/>
                <a:gd name="connsiteX2879" fmla="*/ 8408749 w 10032639"/>
                <a:gd name="connsiteY2879" fmla="*/ 1312013 h 2801577"/>
                <a:gd name="connsiteX2880" fmla="*/ 8412350 w 10032639"/>
                <a:gd name="connsiteY2880" fmla="*/ 1312013 h 2801577"/>
                <a:gd name="connsiteX2881" fmla="*/ 8043284 w 10032639"/>
                <a:gd name="connsiteY2881" fmla="*/ 1308772 h 2801577"/>
                <a:gd name="connsiteX2882" fmla="*/ 8024201 w 10032639"/>
                <a:gd name="connsiteY2882" fmla="*/ 1324257 h 2801577"/>
                <a:gd name="connsiteX2883" fmla="*/ 8041484 w 10032639"/>
                <a:gd name="connsiteY2883" fmla="*/ 1317415 h 2801577"/>
                <a:gd name="connsiteX2884" fmla="*/ 7279432 w 10032639"/>
                <a:gd name="connsiteY2884" fmla="*/ 1307793 h 2801577"/>
                <a:gd name="connsiteX2885" fmla="*/ 7281232 w 10032639"/>
                <a:gd name="connsiteY2885" fmla="*/ 1309233 h 2801577"/>
                <a:gd name="connsiteX2886" fmla="*/ 7284472 w 10032639"/>
                <a:gd name="connsiteY2886" fmla="*/ 1312832 h 2801577"/>
                <a:gd name="connsiteX2887" fmla="*/ 7284472 w 10032639"/>
                <a:gd name="connsiteY2887" fmla="*/ 1307793 h 2801577"/>
                <a:gd name="connsiteX2888" fmla="*/ 6308123 w 10032639"/>
                <a:gd name="connsiteY2888" fmla="*/ 1299154 h 2801577"/>
                <a:gd name="connsiteX2889" fmla="*/ 6183559 w 10032639"/>
                <a:gd name="connsiteY2889" fmla="*/ 1378704 h 2801577"/>
                <a:gd name="connsiteX2890" fmla="*/ 6070876 w 10032639"/>
                <a:gd name="connsiteY2890" fmla="*/ 1455015 h 2801577"/>
                <a:gd name="connsiteX2891" fmla="*/ 5968633 w 10032639"/>
                <a:gd name="connsiteY2891" fmla="*/ 1527365 h 2801577"/>
                <a:gd name="connsiteX2892" fmla="*/ 5873590 w 10032639"/>
                <a:gd name="connsiteY2892" fmla="*/ 1598636 h 2801577"/>
                <a:gd name="connsiteX2893" fmla="*/ 5856309 w 10032639"/>
                <a:gd name="connsiteY2893" fmla="*/ 1612315 h 2801577"/>
                <a:gd name="connsiteX2894" fmla="*/ 5837229 w 10032639"/>
                <a:gd name="connsiteY2894" fmla="*/ 1622753 h 2801577"/>
                <a:gd name="connsiteX2895" fmla="*/ 5823188 w 10032639"/>
                <a:gd name="connsiteY2895" fmla="*/ 1631392 h 2801577"/>
                <a:gd name="connsiteX2896" fmla="*/ 5800868 w 10032639"/>
                <a:gd name="connsiteY2896" fmla="*/ 1645431 h 2801577"/>
                <a:gd name="connsiteX2897" fmla="*/ 5779987 w 10032639"/>
                <a:gd name="connsiteY2897" fmla="*/ 1660909 h 2801577"/>
                <a:gd name="connsiteX2898" fmla="*/ 5769907 w 10032639"/>
                <a:gd name="connsiteY2898" fmla="*/ 1667748 h 2801577"/>
                <a:gd name="connsiteX2899" fmla="*/ 5761266 w 10032639"/>
                <a:gd name="connsiteY2899" fmla="*/ 1676387 h 2801577"/>
                <a:gd name="connsiteX2900" fmla="*/ 5754066 w 10032639"/>
                <a:gd name="connsiteY2900" fmla="*/ 1685026 h 2801577"/>
                <a:gd name="connsiteX2901" fmla="*/ 5749026 w 10032639"/>
                <a:gd name="connsiteY2901" fmla="*/ 1691865 h 2801577"/>
                <a:gd name="connsiteX2902" fmla="*/ 5745426 w 10032639"/>
                <a:gd name="connsiteY2902" fmla="*/ 1698704 h 2801577"/>
                <a:gd name="connsiteX2903" fmla="*/ 5743986 w 10032639"/>
                <a:gd name="connsiteY2903" fmla="*/ 1702303 h 2801577"/>
                <a:gd name="connsiteX2904" fmla="*/ 5742186 w 10032639"/>
                <a:gd name="connsiteY2904" fmla="*/ 1705903 h 2801577"/>
                <a:gd name="connsiteX2905" fmla="*/ 5740386 w 10032639"/>
                <a:gd name="connsiteY2905" fmla="*/ 1712742 h 2801577"/>
                <a:gd name="connsiteX2906" fmla="*/ 5807708 w 10032639"/>
                <a:gd name="connsiteY2906" fmla="*/ 1672787 h 2801577"/>
                <a:gd name="connsiteX2907" fmla="*/ 5875390 w 10032639"/>
                <a:gd name="connsiteY2907" fmla="*/ 1628153 h 2801577"/>
                <a:gd name="connsiteX2908" fmla="*/ 5908151 w 10032639"/>
                <a:gd name="connsiteY2908" fmla="*/ 1605476 h 2801577"/>
                <a:gd name="connsiteX2909" fmla="*/ 5940912 w 10032639"/>
                <a:gd name="connsiteY2909" fmla="*/ 1579559 h 2801577"/>
                <a:gd name="connsiteX2910" fmla="*/ 5970433 w 10032639"/>
                <a:gd name="connsiteY2910" fmla="*/ 1553282 h 2801577"/>
                <a:gd name="connsiteX2911" fmla="*/ 5999954 w 10032639"/>
                <a:gd name="connsiteY2911" fmla="*/ 1527365 h 2801577"/>
                <a:gd name="connsiteX2912" fmla="*/ 6003554 w 10032639"/>
                <a:gd name="connsiteY2912" fmla="*/ 1522326 h 2801577"/>
                <a:gd name="connsiteX2913" fmla="*/ 6010394 w 10032639"/>
                <a:gd name="connsiteY2913" fmla="*/ 1522326 h 2801577"/>
                <a:gd name="connsiteX2914" fmla="*/ 6015794 w 10032639"/>
                <a:gd name="connsiteY2914" fmla="*/ 1522326 h 2801577"/>
                <a:gd name="connsiteX2915" fmla="*/ 6019034 w 10032639"/>
                <a:gd name="connsiteY2915" fmla="*/ 1518726 h 2801577"/>
                <a:gd name="connsiteX2916" fmla="*/ 6022634 w 10032639"/>
                <a:gd name="connsiteY2916" fmla="*/ 1515487 h 2801577"/>
                <a:gd name="connsiteX2917" fmla="*/ 6027674 w 10032639"/>
                <a:gd name="connsiteY2917" fmla="*/ 1513687 h 2801577"/>
                <a:gd name="connsiteX2918" fmla="*/ 6039915 w 10032639"/>
                <a:gd name="connsiteY2918" fmla="*/ 1511887 h 2801577"/>
                <a:gd name="connsiteX2919" fmla="*/ 6044955 w 10032639"/>
                <a:gd name="connsiteY2919" fmla="*/ 1503248 h 2801577"/>
                <a:gd name="connsiteX2920" fmla="*/ 6050355 w 10032639"/>
                <a:gd name="connsiteY2920" fmla="*/ 1498209 h 2801577"/>
                <a:gd name="connsiteX2921" fmla="*/ 6057195 w 10032639"/>
                <a:gd name="connsiteY2921" fmla="*/ 1493170 h 2801577"/>
                <a:gd name="connsiteX2922" fmla="*/ 6067636 w 10032639"/>
                <a:gd name="connsiteY2922" fmla="*/ 1489570 h 2801577"/>
                <a:gd name="connsiteX2923" fmla="*/ 6079516 w 10032639"/>
                <a:gd name="connsiteY2923" fmla="*/ 1484171 h 2801577"/>
                <a:gd name="connsiteX2924" fmla="*/ 6091756 w 10032639"/>
                <a:gd name="connsiteY2924" fmla="*/ 1477332 h 2801577"/>
                <a:gd name="connsiteX2925" fmla="*/ 6105437 w 10032639"/>
                <a:gd name="connsiteY2925" fmla="*/ 1474092 h 2801577"/>
                <a:gd name="connsiteX2926" fmla="*/ 6115877 w 10032639"/>
                <a:gd name="connsiteY2926" fmla="*/ 1468693 h 2801577"/>
                <a:gd name="connsiteX2927" fmla="*/ 6124517 w 10032639"/>
                <a:gd name="connsiteY2927" fmla="*/ 1460054 h 2801577"/>
                <a:gd name="connsiteX2928" fmla="*/ 6129917 w 10032639"/>
                <a:gd name="connsiteY2928" fmla="*/ 1451415 h 2801577"/>
                <a:gd name="connsiteX2929" fmla="*/ 6136758 w 10032639"/>
                <a:gd name="connsiteY2929" fmla="*/ 1444576 h 2801577"/>
                <a:gd name="connsiteX2930" fmla="*/ 6145398 w 10032639"/>
                <a:gd name="connsiteY2930" fmla="*/ 1439177 h 2801577"/>
                <a:gd name="connsiteX2931" fmla="*/ 6154038 w 10032639"/>
                <a:gd name="connsiteY2931" fmla="*/ 1435577 h 2801577"/>
                <a:gd name="connsiteX2932" fmla="*/ 6178519 w 10032639"/>
                <a:gd name="connsiteY2932" fmla="*/ 1425498 h 2801577"/>
                <a:gd name="connsiteX2933" fmla="*/ 6199039 w 10032639"/>
                <a:gd name="connsiteY2933" fmla="*/ 1413260 h 2801577"/>
                <a:gd name="connsiteX2934" fmla="*/ 6218120 w 10032639"/>
                <a:gd name="connsiteY2934" fmla="*/ 1399222 h 2801577"/>
                <a:gd name="connsiteX2935" fmla="*/ 6231800 w 10032639"/>
                <a:gd name="connsiteY2935" fmla="*/ 1383743 h 2801577"/>
                <a:gd name="connsiteX2936" fmla="*/ 6245841 w 10032639"/>
                <a:gd name="connsiteY2936" fmla="*/ 1366466 h 2801577"/>
                <a:gd name="connsiteX2937" fmla="*/ 6263121 w 10032639"/>
                <a:gd name="connsiteY2937" fmla="*/ 1352787 h 2801577"/>
                <a:gd name="connsiteX2938" fmla="*/ 6282202 w 10032639"/>
                <a:gd name="connsiteY2938" fmla="*/ 1338749 h 2801577"/>
                <a:gd name="connsiteX2939" fmla="*/ 6306323 w 10032639"/>
                <a:gd name="connsiteY2939" fmla="*/ 1328670 h 2801577"/>
                <a:gd name="connsiteX2940" fmla="*/ 6306323 w 10032639"/>
                <a:gd name="connsiteY2940" fmla="*/ 1319672 h 2801577"/>
                <a:gd name="connsiteX2941" fmla="*/ 6308123 w 10032639"/>
                <a:gd name="connsiteY2941" fmla="*/ 1314632 h 2801577"/>
                <a:gd name="connsiteX2942" fmla="*/ 6311723 w 10032639"/>
                <a:gd name="connsiteY2942" fmla="*/ 1311033 h 2801577"/>
                <a:gd name="connsiteX2943" fmla="*/ 6309923 w 10032639"/>
                <a:gd name="connsiteY2943" fmla="*/ 1305993 h 2801577"/>
                <a:gd name="connsiteX2944" fmla="*/ 2464523 w 10032639"/>
                <a:gd name="connsiteY2944" fmla="*/ 1293313 h 2801577"/>
                <a:gd name="connsiteX2945" fmla="*/ 2383176 w 10032639"/>
                <a:gd name="connsiteY2945" fmla="*/ 1331478 h 2801577"/>
                <a:gd name="connsiteX2946" fmla="*/ 2300029 w 10032639"/>
                <a:gd name="connsiteY2946" fmla="*/ 1369644 h 2801577"/>
                <a:gd name="connsiteX2947" fmla="*/ 2282752 w 10032639"/>
                <a:gd name="connsiteY2947" fmla="*/ 1378285 h 2801577"/>
                <a:gd name="connsiteX2948" fmla="*/ 2282752 w 10032639"/>
                <a:gd name="connsiteY2948" fmla="*/ 1385126 h 2801577"/>
                <a:gd name="connsiteX2949" fmla="*/ 2293191 w 10032639"/>
                <a:gd name="connsiteY2949" fmla="*/ 1383686 h 2801577"/>
                <a:gd name="connsiteX2950" fmla="*/ 2305429 w 10032639"/>
                <a:gd name="connsiteY2950" fmla="*/ 1383686 h 2801577"/>
                <a:gd name="connsiteX2951" fmla="*/ 2308668 w 10032639"/>
                <a:gd name="connsiteY2951" fmla="*/ 1378285 h 2801577"/>
                <a:gd name="connsiteX2952" fmla="*/ 2314067 w 10032639"/>
                <a:gd name="connsiteY2952" fmla="*/ 1375045 h 2801577"/>
                <a:gd name="connsiteX2953" fmla="*/ 2320906 w 10032639"/>
                <a:gd name="connsiteY2953" fmla="*/ 1371444 h 2801577"/>
                <a:gd name="connsiteX2954" fmla="*/ 2352221 w 10032639"/>
                <a:gd name="connsiteY2954" fmla="*/ 1357762 h 2801577"/>
                <a:gd name="connsiteX2955" fmla="*/ 2383176 w 10032639"/>
                <a:gd name="connsiteY2955" fmla="*/ 1341920 h 2801577"/>
                <a:gd name="connsiteX2956" fmla="*/ 2414491 w 10032639"/>
                <a:gd name="connsiteY2956" fmla="*/ 1324637 h 2801577"/>
                <a:gd name="connsiteX2957" fmla="*/ 2447246 w 10032639"/>
                <a:gd name="connsiteY2957" fmla="*/ 1303754 h 2801577"/>
                <a:gd name="connsiteX2958" fmla="*/ 1421051 w 10032639"/>
                <a:gd name="connsiteY2958" fmla="*/ 1293313 h 2801577"/>
                <a:gd name="connsiteX2959" fmla="*/ 1410613 w 10032639"/>
                <a:gd name="connsiteY2959" fmla="*/ 1298713 h 2801577"/>
                <a:gd name="connsiteX2960" fmla="*/ 1382897 w 10032639"/>
                <a:gd name="connsiteY2960" fmla="*/ 1314196 h 2801577"/>
                <a:gd name="connsiteX2961" fmla="*/ 1393335 w 10032639"/>
                <a:gd name="connsiteY2961" fmla="*/ 1314196 h 2801577"/>
                <a:gd name="connsiteX2962" fmla="*/ 1400174 w 10032639"/>
                <a:gd name="connsiteY2962" fmla="*/ 1310595 h 2801577"/>
                <a:gd name="connsiteX2963" fmla="*/ 1408813 w 10032639"/>
                <a:gd name="connsiteY2963" fmla="*/ 1303754 h 2801577"/>
                <a:gd name="connsiteX2964" fmla="*/ 1419251 w 10032639"/>
                <a:gd name="connsiteY2964" fmla="*/ 1295113 h 2801577"/>
                <a:gd name="connsiteX2965" fmla="*/ 7178989 w 10032639"/>
                <a:gd name="connsiteY2965" fmla="*/ 1264239 h 2801577"/>
                <a:gd name="connsiteX2966" fmla="*/ 7107707 w 10032639"/>
                <a:gd name="connsiteY2966" fmla="*/ 1305993 h 2801577"/>
                <a:gd name="connsiteX2967" fmla="*/ 7069545 w 10032639"/>
                <a:gd name="connsiteY2967" fmla="*/ 1325071 h 2801577"/>
                <a:gd name="connsiteX2968" fmla="*/ 7031744 w 10032639"/>
                <a:gd name="connsiteY2968" fmla="*/ 1344148 h 2801577"/>
                <a:gd name="connsiteX2969" fmla="*/ 7007624 w 10032639"/>
                <a:gd name="connsiteY2969" fmla="*/ 1356387 h 2801577"/>
                <a:gd name="connsiteX2970" fmla="*/ 6984943 w 10032639"/>
                <a:gd name="connsiteY2970" fmla="*/ 1368265 h 2801577"/>
                <a:gd name="connsiteX2971" fmla="*/ 6964062 w 10032639"/>
                <a:gd name="connsiteY2971" fmla="*/ 1382304 h 2801577"/>
                <a:gd name="connsiteX2972" fmla="*/ 6941742 w 10032639"/>
                <a:gd name="connsiteY2972" fmla="*/ 1395982 h 2801577"/>
                <a:gd name="connsiteX2973" fmla="*/ 6920861 w 10032639"/>
                <a:gd name="connsiteY2973" fmla="*/ 1411460 h 2801577"/>
                <a:gd name="connsiteX2974" fmla="*/ 6901780 w 10032639"/>
                <a:gd name="connsiteY2974" fmla="*/ 1428738 h 2801577"/>
                <a:gd name="connsiteX2975" fmla="*/ 6883060 w 10032639"/>
                <a:gd name="connsiteY2975" fmla="*/ 1446016 h 2801577"/>
                <a:gd name="connsiteX2976" fmla="*/ 6863979 w 10032639"/>
                <a:gd name="connsiteY2976" fmla="*/ 1463653 h 2801577"/>
                <a:gd name="connsiteX2977" fmla="*/ 6865779 w 10032639"/>
                <a:gd name="connsiteY2977" fmla="*/ 1468693 h 2801577"/>
                <a:gd name="connsiteX2978" fmla="*/ 6894940 w 10032639"/>
                <a:gd name="connsiteY2978" fmla="*/ 1455015 h 2801577"/>
                <a:gd name="connsiteX2979" fmla="*/ 6922661 w 10032639"/>
                <a:gd name="connsiteY2979" fmla="*/ 1442776 h 2801577"/>
                <a:gd name="connsiteX2980" fmla="*/ 6944982 w 10032639"/>
                <a:gd name="connsiteY2980" fmla="*/ 1428738 h 2801577"/>
                <a:gd name="connsiteX2981" fmla="*/ 6965862 w 10032639"/>
                <a:gd name="connsiteY2981" fmla="*/ 1415060 h 2801577"/>
                <a:gd name="connsiteX2982" fmla="*/ 7005824 w 10032639"/>
                <a:gd name="connsiteY2982" fmla="*/ 1385543 h 2801577"/>
                <a:gd name="connsiteX2983" fmla="*/ 7047225 w 10032639"/>
                <a:gd name="connsiteY2983" fmla="*/ 1356387 h 2801577"/>
                <a:gd name="connsiteX2984" fmla="*/ 7078546 w 10032639"/>
                <a:gd name="connsiteY2984" fmla="*/ 1335510 h 2801577"/>
                <a:gd name="connsiteX2985" fmla="*/ 7088626 w 10032639"/>
                <a:gd name="connsiteY2985" fmla="*/ 1331910 h 2801577"/>
                <a:gd name="connsiteX2986" fmla="*/ 7097626 w 10032639"/>
                <a:gd name="connsiteY2986" fmla="*/ 1328670 h 2801577"/>
                <a:gd name="connsiteX2987" fmla="*/ 7106267 w 10032639"/>
                <a:gd name="connsiteY2987" fmla="*/ 1323271 h 2801577"/>
                <a:gd name="connsiteX2988" fmla="*/ 7113107 w 10032639"/>
                <a:gd name="connsiteY2988" fmla="*/ 1316432 h 2801577"/>
                <a:gd name="connsiteX2989" fmla="*/ 7119947 w 10032639"/>
                <a:gd name="connsiteY2989" fmla="*/ 1311033 h 2801577"/>
                <a:gd name="connsiteX2990" fmla="*/ 7151268 w 10032639"/>
                <a:gd name="connsiteY2990" fmla="*/ 1288715 h 2801577"/>
                <a:gd name="connsiteX2991" fmla="*/ 7163508 w 10032639"/>
                <a:gd name="connsiteY2991" fmla="*/ 1276477 h 2801577"/>
                <a:gd name="connsiteX2992" fmla="*/ 9404327 w 10032639"/>
                <a:gd name="connsiteY2992" fmla="*/ 1260158 h 2801577"/>
                <a:gd name="connsiteX2993" fmla="*/ 9277944 w 10032639"/>
                <a:gd name="connsiteY2993" fmla="*/ 1372871 h 2801577"/>
                <a:gd name="connsiteX2994" fmla="*/ 9153002 w 10032639"/>
                <a:gd name="connsiteY2994" fmla="*/ 1478381 h 2801577"/>
                <a:gd name="connsiteX2995" fmla="*/ 9137519 w 10032639"/>
                <a:gd name="connsiteY2995" fmla="*/ 1488824 h 2801577"/>
                <a:gd name="connsiteX2996" fmla="*/ 9122037 w 10032639"/>
                <a:gd name="connsiteY2996" fmla="*/ 1497466 h 2801577"/>
                <a:gd name="connsiteX2997" fmla="*/ 9109794 w 10032639"/>
                <a:gd name="connsiteY2997" fmla="*/ 1506109 h 2801577"/>
                <a:gd name="connsiteX2998" fmla="*/ 9106554 w 10032639"/>
                <a:gd name="connsiteY2998" fmla="*/ 1511150 h 2801577"/>
                <a:gd name="connsiteX2999" fmla="*/ 9104753 w 10032639"/>
                <a:gd name="connsiteY2999" fmla="*/ 1514751 h 2801577"/>
                <a:gd name="connsiteX3000" fmla="*/ 9109794 w 10032639"/>
                <a:gd name="connsiteY3000" fmla="*/ 1514751 h 2801577"/>
                <a:gd name="connsiteX3001" fmla="*/ 9109794 w 10032639"/>
                <a:gd name="connsiteY3001" fmla="*/ 1507909 h 2801577"/>
                <a:gd name="connsiteX3002" fmla="*/ 9120236 w 10032639"/>
                <a:gd name="connsiteY3002" fmla="*/ 1504308 h 2801577"/>
                <a:gd name="connsiteX3003" fmla="*/ 9127077 w 10032639"/>
                <a:gd name="connsiteY3003" fmla="*/ 1502508 h 2801577"/>
                <a:gd name="connsiteX3004" fmla="*/ 9134279 w 10032639"/>
                <a:gd name="connsiteY3004" fmla="*/ 1497466 h 2801577"/>
                <a:gd name="connsiteX3005" fmla="*/ 9147961 w 10032639"/>
                <a:gd name="connsiteY3005" fmla="*/ 1485223 h 2801577"/>
                <a:gd name="connsiteX3006" fmla="*/ 9161644 w 10032639"/>
                <a:gd name="connsiteY3006" fmla="*/ 1475140 h 2801577"/>
                <a:gd name="connsiteX3007" fmla="*/ 9178927 w 10032639"/>
                <a:gd name="connsiteY3007" fmla="*/ 1459296 h 2801577"/>
                <a:gd name="connsiteX3008" fmla="*/ 9182527 w 10032639"/>
                <a:gd name="connsiteY3008" fmla="*/ 1454254 h 2801577"/>
                <a:gd name="connsiteX3009" fmla="*/ 9189369 w 10032639"/>
                <a:gd name="connsiteY3009" fmla="*/ 1454254 h 2801577"/>
                <a:gd name="connsiteX3010" fmla="*/ 9194769 w 10032639"/>
                <a:gd name="connsiteY3010" fmla="*/ 1450653 h 2801577"/>
                <a:gd name="connsiteX3011" fmla="*/ 9201611 w 10032639"/>
                <a:gd name="connsiteY3011" fmla="*/ 1450653 h 2801577"/>
                <a:gd name="connsiteX3012" fmla="*/ 9205211 w 10032639"/>
                <a:gd name="connsiteY3012" fmla="*/ 1448853 h 2801577"/>
                <a:gd name="connsiteX3013" fmla="*/ 9208452 w 10032639"/>
                <a:gd name="connsiteY3013" fmla="*/ 1447052 h 2801577"/>
                <a:gd name="connsiteX3014" fmla="*/ 9210252 w 10032639"/>
                <a:gd name="connsiteY3014" fmla="*/ 1445612 h 2801577"/>
                <a:gd name="connsiteX3015" fmla="*/ 9213853 w 10032639"/>
                <a:gd name="connsiteY3015" fmla="*/ 1431568 h 2801577"/>
                <a:gd name="connsiteX3016" fmla="*/ 9217093 w 10032639"/>
                <a:gd name="connsiteY3016" fmla="*/ 1427967 h 2801577"/>
                <a:gd name="connsiteX3017" fmla="*/ 9234737 w 10032639"/>
                <a:gd name="connsiteY3017" fmla="*/ 1410682 h 2801577"/>
                <a:gd name="connsiteX3018" fmla="*/ 9243378 w 10032639"/>
                <a:gd name="connsiteY3018" fmla="*/ 1412482 h 2801577"/>
                <a:gd name="connsiteX3019" fmla="*/ 9248419 w 10032639"/>
                <a:gd name="connsiteY3019" fmla="*/ 1407441 h 2801577"/>
                <a:gd name="connsiteX3020" fmla="*/ 9257061 w 10032639"/>
                <a:gd name="connsiteY3020" fmla="*/ 1405640 h 2801577"/>
                <a:gd name="connsiteX3021" fmla="*/ 9258861 w 10032639"/>
                <a:gd name="connsiteY3021" fmla="*/ 1396998 h 2801577"/>
                <a:gd name="connsiteX3022" fmla="*/ 9262101 w 10032639"/>
                <a:gd name="connsiteY3022" fmla="*/ 1390156 h 2801577"/>
                <a:gd name="connsiteX3023" fmla="*/ 9269303 w 10032639"/>
                <a:gd name="connsiteY3023" fmla="*/ 1383314 h 2801577"/>
                <a:gd name="connsiteX3024" fmla="*/ 9274344 w 10032639"/>
                <a:gd name="connsiteY3024" fmla="*/ 1376112 h 2801577"/>
                <a:gd name="connsiteX3025" fmla="*/ 9282985 w 10032639"/>
                <a:gd name="connsiteY3025" fmla="*/ 1371070 h 2801577"/>
                <a:gd name="connsiteX3026" fmla="*/ 9291627 w 10032639"/>
                <a:gd name="connsiteY3026" fmla="*/ 1366029 h 2801577"/>
                <a:gd name="connsiteX3027" fmla="*/ 9302069 w 10032639"/>
                <a:gd name="connsiteY3027" fmla="*/ 1360627 h 2801577"/>
                <a:gd name="connsiteX3028" fmla="*/ 9313951 w 10032639"/>
                <a:gd name="connsiteY3028" fmla="*/ 1357386 h 2801577"/>
                <a:gd name="connsiteX3029" fmla="*/ 9319352 w 10032639"/>
                <a:gd name="connsiteY3029" fmla="*/ 1345143 h 2801577"/>
                <a:gd name="connsiteX3030" fmla="*/ 9326193 w 10032639"/>
                <a:gd name="connsiteY3030" fmla="*/ 1332899 h 2801577"/>
                <a:gd name="connsiteX3031" fmla="*/ 9331594 w 10032639"/>
                <a:gd name="connsiteY3031" fmla="*/ 1327858 h 2801577"/>
                <a:gd name="connsiteX3032" fmla="*/ 9336635 w 10032639"/>
                <a:gd name="connsiteY3032" fmla="*/ 1322456 h 2801577"/>
                <a:gd name="connsiteX3033" fmla="*/ 9343476 w 10032639"/>
                <a:gd name="connsiteY3033" fmla="*/ 1317415 h 2801577"/>
                <a:gd name="connsiteX3034" fmla="*/ 9352117 w 10032639"/>
                <a:gd name="connsiteY3034" fmla="*/ 1313814 h 2801577"/>
                <a:gd name="connsiteX3035" fmla="*/ 9360759 w 10032639"/>
                <a:gd name="connsiteY3035" fmla="*/ 1310213 h 2801577"/>
                <a:gd name="connsiteX3036" fmla="*/ 9366160 w 10032639"/>
                <a:gd name="connsiteY3036" fmla="*/ 1306972 h 2801577"/>
                <a:gd name="connsiteX3037" fmla="*/ 9371201 w 10032639"/>
                <a:gd name="connsiteY3037" fmla="*/ 1300130 h 2801577"/>
                <a:gd name="connsiteX3038" fmla="*/ 9373001 w 10032639"/>
                <a:gd name="connsiteY3038" fmla="*/ 1292928 h 2801577"/>
                <a:gd name="connsiteX3039" fmla="*/ 9374802 w 10032639"/>
                <a:gd name="connsiteY3039" fmla="*/ 1287886 h 2801577"/>
                <a:gd name="connsiteX3040" fmla="*/ 9381643 w 10032639"/>
                <a:gd name="connsiteY3040" fmla="*/ 1284285 h 2801577"/>
                <a:gd name="connsiteX3041" fmla="*/ 9388844 w 10032639"/>
                <a:gd name="connsiteY3041" fmla="*/ 1281044 h 2801577"/>
                <a:gd name="connsiteX3042" fmla="*/ 9395685 w 10032639"/>
                <a:gd name="connsiteY3042" fmla="*/ 1279244 h 2801577"/>
                <a:gd name="connsiteX3043" fmla="*/ 9398926 w 10032639"/>
                <a:gd name="connsiteY3043" fmla="*/ 1268801 h 2801577"/>
                <a:gd name="connsiteX3044" fmla="*/ 1477922 w 10032639"/>
                <a:gd name="connsiteY3044" fmla="*/ 1256947 h 2801577"/>
                <a:gd name="connsiteX3045" fmla="*/ 1476122 w 10032639"/>
                <a:gd name="connsiteY3045" fmla="*/ 1258748 h 2801577"/>
                <a:gd name="connsiteX3046" fmla="*/ 1479721 w 10032639"/>
                <a:gd name="connsiteY3046" fmla="*/ 1256947 h 2801577"/>
                <a:gd name="connsiteX3047" fmla="*/ 842984 w 10032639"/>
                <a:gd name="connsiteY3047" fmla="*/ 1255507 h 2801577"/>
                <a:gd name="connsiteX3048" fmla="*/ 790792 w 10032639"/>
                <a:gd name="connsiteY3048" fmla="*/ 1281431 h 2801577"/>
                <a:gd name="connsiteX3049" fmla="*/ 744360 w 10032639"/>
                <a:gd name="connsiteY3049" fmla="*/ 1305554 h 2801577"/>
                <a:gd name="connsiteX3050" fmla="*/ 699367 w 10032639"/>
                <a:gd name="connsiteY3050" fmla="*/ 1331478 h 2801577"/>
                <a:gd name="connsiteX3051" fmla="*/ 657614 w 10032639"/>
                <a:gd name="connsiteY3051" fmla="*/ 1355962 h 2801577"/>
                <a:gd name="connsiteX3052" fmla="*/ 562589 w 10032639"/>
                <a:gd name="connsiteY3052" fmla="*/ 1419691 h 2801577"/>
                <a:gd name="connsiteX3053" fmla="*/ 465405 w 10032639"/>
                <a:gd name="connsiteY3053" fmla="*/ 1482341 h 2801577"/>
                <a:gd name="connsiteX3054" fmla="*/ 465405 w 10032639"/>
                <a:gd name="connsiteY3054" fmla="*/ 1487382 h 2801577"/>
                <a:gd name="connsiteX3055" fmla="*/ 463965 w 10032639"/>
                <a:gd name="connsiteY3055" fmla="*/ 1490982 h 2801577"/>
                <a:gd name="connsiteX3056" fmla="*/ 462165 w 10032639"/>
                <a:gd name="connsiteY3056" fmla="*/ 1496023 h 2801577"/>
                <a:gd name="connsiteX3057" fmla="*/ 486281 w 10032639"/>
                <a:gd name="connsiteY3057" fmla="*/ 1484141 h 2801577"/>
                <a:gd name="connsiteX3058" fmla="*/ 510397 w 10032639"/>
                <a:gd name="connsiteY3058" fmla="*/ 1468299 h 2801577"/>
                <a:gd name="connsiteX3059" fmla="*/ 534873 w 10032639"/>
                <a:gd name="connsiteY3059" fmla="*/ 1452816 h 2801577"/>
                <a:gd name="connsiteX3060" fmla="*/ 558990 w 10032639"/>
                <a:gd name="connsiteY3060" fmla="*/ 1438774 h 2801577"/>
                <a:gd name="connsiteX3061" fmla="*/ 581666 w 10032639"/>
                <a:gd name="connsiteY3061" fmla="*/ 1428333 h 2801577"/>
                <a:gd name="connsiteX3062" fmla="*/ 602183 w 10032639"/>
                <a:gd name="connsiteY3062" fmla="*/ 1421492 h 2801577"/>
                <a:gd name="connsiteX3063" fmla="*/ 623059 w 10032639"/>
                <a:gd name="connsiteY3063" fmla="*/ 1411050 h 2801577"/>
                <a:gd name="connsiteX3064" fmla="*/ 638537 w 10032639"/>
                <a:gd name="connsiteY3064" fmla="*/ 1400609 h 2801577"/>
                <a:gd name="connsiteX3065" fmla="*/ 643936 w 10032639"/>
                <a:gd name="connsiteY3065" fmla="*/ 1397368 h 2801577"/>
                <a:gd name="connsiteX3066" fmla="*/ 650775 w 10032639"/>
                <a:gd name="connsiteY3066" fmla="*/ 1390527 h 2801577"/>
                <a:gd name="connsiteX3067" fmla="*/ 659413 w 10032639"/>
                <a:gd name="connsiteY3067" fmla="*/ 1378285 h 2801577"/>
                <a:gd name="connsiteX3068" fmla="*/ 663013 w 10032639"/>
                <a:gd name="connsiteY3068" fmla="*/ 1373245 h 2801577"/>
                <a:gd name="connsiteX3069" fmla="*/ 666252 w 10032639"/>
                <a:gd name="connsiteY3069" fmla="*/ 1369644 h 2801577"/>
                <a:gd name="connsiteX3070" fmla="*/ 671651 w 10032639"/>
                <a:gd name="connsiteY3070" fmla="*/ 1366404 h 2801577"/>
                <a:gd name="connsiteX3071" fmla="*/ 676691 w 10032639"/>
                <a:gd name="connsiteY3071" fmla="*/ 1364603 h 2801577"/>
                <a:gd name="connsiteX3072" fmla="*/ 683529 w 10032639"/>
                <a:gd name="connsiteY3072" fmla="*/ 1364603 h 2801577"/>
                <a:gd name="connsiteX3073" fmla="*/ 683529 w 10032639"/>
                <a:gd name="connsiteY3073" fmla="*/ 1359202 h 2801577"/>
                <a:gd name="connsiteX3074" fmla="*/ 693968 w 10032639"/>
                <a:gd name="connsiteY3074" fmla="*/ 1355962 h 2801577"/>
                <a:gd name="connsiteX3075" fmla="*/ 718444 w 10032639"/>
                <a:gd name="connsiteY3075" fmla="*/ 1347321 h 2801577"/>
                <a:gd name="connsiteX3076" fmla="*/ 737161 w 10032639"/>
                <a:gd name="connsiteY3076" fmla="*/ 1336879 h 2801577"/>
                <a:gd name="connsiteX3077" fmla="*/ 756238 w 10032639"/>
                <a:gd name="connsiteY3077" fmla="*/ 1324637 h 2801577"/>
                <a:gd name="connsiteX3078" fmla="*/ 771715 w 10032639"/>
                <a:gd name="connsiteY3078" fmla="*/ 1310595 h 2801577"/>
                <a:gd name="connsiteX3079" fmla="*/ 785753 w 10032639"/>
                <a:gd name="connsiteY3079" fmla="*/ 1298713 h 2801577"/>
                <a:gd name="connsiteX3080" fmla="*/ 801231 w 10032639"/>
                <a:gd name="connsiteY3080" fmla="*/ 1286472 h 2801577"/>
                <a:gd name="connsiteX3081" fmla="*/ 820307 w 10032639"/>
                <a:gd name="connsiteY3081" fmla="*/ 1274230 h 2801577"/>
                <a:gd name="connsiteX3082" fmla="*/ 842984 w 10032639"/>
                <a:gd name="connsiteY3082" fmla="*/ 1262348 h 2801577"/>
                <a:gd name="connsiteX3083" fmla="*/ 3432047 w 10032639"/>
                <a:gd name="connsiteY3083" fmla="*/ 1253707 h 2801577"/>
                <a:gd name="connsiteX3084" fmla="*/ 3335223 w 10032639"/>
                <a:gd name="connsiteY3084" fmla="*/ 1286472 h 2801577"/>
                <a:gd name="connsiteX3085" fmla="*/ 3245237 w 10032639"/>
                <a:gd name="connsiteY3085" fmla="*/ 1319597 h 2801577"/>
                <a:gd name="connsiteX3086" fmla="*/ 3143014 w 10032639"/>
                <a:gd name="connsiteY3086" fmla="*/ 1361003 h 2801577"/>
                <a:gd name="connsiteX3087" fmla="*/ 3035751 w 10032639"/>
                <a:gd name="connsiteY3087" fmla="*/ 1409250 h 2801577"/>
                <a:gd name="connsiteX3088" fmla="*/ 3059867 w 10032639"/>
                <a:gd name="connsiteY3088" fmla="*/ 1431933 h 2801577"/>
                <a:gd name="connsiteX3089" fmla="*/ 3063466 w 10032639"/>
                <a:gd name="connsiteY3089" fmla="*/ 1435534 h 2801577"/>
                <a:gd name="connsiteX3090" fmla="*/ 3065266 w 10032639"/>
                <a:gd name="connsiteY3090" fmla="*/ 1435534 h 2801577"/>
                <a:gd name="connsiteX3091" fmla="*/ 3070306 w 10032639"/>
                <a:gd name="connsiteY3091" fmla="*/ 1428333 h 2801577"/>
                <a:gd name="connsiteX3092" fmla="*/ 3075705 w 10032639"/>
                <a:gd name="connsiteY3092" fmla="*/ 1423292 h 2801577"/>
                <a:gd name="connsiteX3093" fmla="*/ 3084343 w 10032639"/>
                <a:gd name="connsiteY3093" fmla="*/ 1417891 h 2801577"/>
                <a:gd name="connsiteX3094" fmla="*/ 3091182 w 10032639"/>
                <a:gd name="connsiteY3094" fmla="*/ 1414651 h 2801577"/>
                <a:gd name="connsiteX3095" fmla="*/ 3110259 w 10032639"/>
                <a:gd name="connsiteY3095" fmla="*/ 1404209 h 2801577"/>
                <a:gd name="connsiteX3096" fmla="*/ 3118898 w 10032639"/>
                <a:gd name="connsiteY3096" fmla="*/ 1402409 h 2801577"/>
                <a:gd name="connsiteX3097" fmla="*/ 3125737 w 10032639"/>
                <a:gd name="connsiteY3097" fmla="*/ 1400609 h 2801577"/>
                <a:gd name="connsiteX3098" fmla="*/ 3132575 w 10032639"/>
                <a:gd name="connsiteY3098" fmla="*/ 1402409 h 2801577"/>
                <a:gd name="connsiteX3099" fmla="*/ 3137974 w 10032639"/>
                <a:gd name="connsiteY3099" fmla="*/ 1397368 h 2801577"/>
                <a:gd name="connsiteX3100" fmla="*/ 3141214 w 10032639"/>
                <a:gd name="connsiteY3100" fmla="*/ 1393768 h 2801577"/>
                <a:gd name="connsiteX3101" fmla="*/ 3146613 w 10032639"/>
                <a:gd name="connsiteY3101" fmla="*/ 1390527 h 2801577"/>
                <a:gd name="connsiteX3102" fmla="*/ 3158491 w 10032639"/>
                <a:gd name="connsiteY3102" fmla="*/ 1388727 h 2801577"/>
                <a:gd name="connsiteX3103" fmla="*/ 3160291 w 10032639"/>
                <a:gd name="connsiteY3103" fmla="*/ 1383686 h 2801577"/>
                <a:gd name="connsiteX3104" fmla="*/ 3162091 w 10032639"/>
                <a:gd name="connsiteY3104" fmla="*/ 1378285 h 2801577"/>
                <a:gd name="connsiteX3105" fmla="*/ 3167130 w 10032639"/>
                <a:gd name="connsiteY3105" fmla="*/ 1375045 h 2801577"/>
                <a:gd name="connsiteX3106" fmla="*/ 3172529 w 10032639"/>
                <a:gd name="connsiteY3106" fmla="*/ 1371444 h 2801577"/>
                <a:gd name="connsiteX3107" fmla="*/ 3179368 w 10032639"/>
                <a:gd name="connsiteY3107" fmla="*/ 1371444 h 2801577"/>
                <a:gd name="connsiteX3108" fmla="*/ 3198445 w 10032639"/>
                <a:gd name="connsiteY3108" fmla="*/ 1366404 h 2801577"/>
                <a:gd name="connsiteX3109" fmla="*/ 3215722 w 10032639"/>
                <a:gd name="connsiteY3109" fmla="*/ 1359202 h 2801577"/>
                <a:gd name="connsiteX3110" fmla="*/ 3224361 w 10032639"/>
                <a:gd name="connsiteY3110" fmla="*/ 1354162 h 2801577"/>
                <a:gd name="connsiteX3111" fmla="*/ 3234799 w 10032639"/>
                <a:gd name="connsiteY3111" fmla="*/ 1347321 h 2801577"/>
                <a:gd name="connsiteX3112" fmla="*/ 3245237 w 10032639"/>
                <a:gd name="connsiteY3112" fmla="*/ 1338679 h 2801577"/>
                <a:gd name="connsiteX3113" fmla="*/ 3252076 w 10032639"/>
                <a:gd name="connsiteY3113" fmla="*/ 1333279 h 2801577"/>
                <a:gd name="connsiteX3114" fmla="*/ 3262515 w 10032639"/>
                <a:gd name="connsiteY3114" fmla="*/ 1330038 h 2801577"/>
                <a:gd name="connsiteX3115" fmla="*/ 3267554 w 10032639"/>
                <a:gd name="connsiteY3115" fmla="*/ 1328238 h 2801577"/>
                <a:gd name="connsiteX3116" fmla="*/ 3274753 w 10032639"/>
                <a:gd name="connsiteY3116" fmla="*/ 1326438 h 2801577"/>
                <a:gd name="connsiteX3117" fmla="*/ 3291670 w 10032639"/>
                <a:gd name="connsiteY3117" fmla="*/ 1326438 h 2801577"/>
                <a:gd name="connsiteX3118" fmla="*/ 3295269 w 10032639"/>
                <a:gd name="connsiteY3118" fmla="*/ 1321037 h 2801577"/>
                <a:gd name="connsiteX3119" fmla="*/ 3298869 w 10032639"/>
                <a:gd name="connsiteY3119" fmla="*/ 1315996 h 2801577"/>
                <a:gd name="connsiteX3120" fmla="*/ 3305707 w 10032639"/>
                <a:gd name="connsiteY3120" fmla="*/ 1310595 h 2801577"/>
                <a:gd name="connsiteX3121" fmla="*/ 3305707 w 10032639"/>
                <a:gd name="connsiteY3121" fmla="*/ 1305554 h 2801577"/>
                <a:gd name="connsiteX3122" fmla="*/ 3319745 w 10032639"/>
                <a:gd name="connsiteY3122" fmla="*/ 1305554 h 2801577"/>
                <a:gd name="connsiteX3123" fmla="*/ 3326584 w 10032639"/>
                <a:gd name="connsiteY3123" fmla="*/ 1305554 h 2801577"/>
                <a:gd name="connsiteX3124" fmla="*/ 3328384 w 10032639"/>
                <a:gd name="connsiteY3124" fmla="*/ 1298713 h 2801577"/>
                <a:gd name="connsiteX3125" fmla="*/ 3331624 w 10032639"/>
                <a:gd name="connsiteY3125" fmla="*/ 1293313 h 2801577"/>
                <a:gd name="connsiteX3126" fmla="*/ 3335223 w 10032639"/>
                <a:gd name="connsiteY3126" fmla="*/ 1290072 h 2801577"/>
                <a:gd name="connsiteX3127" fmla="*/ 3340262 w 10032639"/>
                <a:gd name="connsiteY3127" fmla="*/ 1288272 h 2801577"/>
                <a:gd name="connsiteX3128" fmla="*/ 3347461 w 10032639"/>
                <a:gd name="connsiteY3128" fmla="*/ 1286472 h 2801577"/>
                <a:gd name="connsiteX3129" fmla="*/ 3354300 w 10032639"/>
                <a:gd name="connsiteY3129" fmla="*/ 1286472 h 2801577"/>
                <a:gd name="connsiteX3130" fmla="*/ 3357899 w 10032639"/>
                <a:gd name="connsiteY3130" fmla="*/ 1291512 h 2801577"/>
                <a:gd name="connsiteX3131" fmla="*/ 3359339 w 10032639"/>
                <a:gd name="connsiteY3131" fmla="*/ 1291512 h 2801577"/>
                <a:gd name="connsiteX3132" fmla="*/ 3362939 w 10032639"/>
                <a:gd name="connsiteY3132" fmla="*/ 1291512 h 2801577"/>
                <a:gd name="connsiteX3133" fmla="*/ 3366538 w 10032639"/>
                <a:gd name="connsiteY3133" fmla="*/ 1290072 h 2801577"/>
                <a:gd name="connsiteX3134" fmla="*/ 3369777 w 10032639"/>
                <a:gd name="connsiteY3134" fmla="*/ 1284671 h 2801577"/>
                <a:gd name="connsiteX3135" fmla="*/ 3380215 w 10032639"/>
                <a:gd name="connsiteY3135" fmla="*/ 1276030 h 2801577"/>
                <a:gd name="connsiteX3136" fmla="*/ 3392454 w 10032639"/>
                <a:gd name="connsiteY3136" fmla="*/ 1269189 h 2801577"/>
                <a:gd name="connsiteX3137" fmla="*/ 3406132 w 10032639"/>
                <a:gd name="connsiteY3137" fmla="*/ 1267389 h 2801577"/>
                <a:gd name="connsiteX3138" fmla="*/ 3418369 w 10032639"/>
                <a:gd name="connsiteY3138" fmla="*/ 1267389 h 2801577"/>
                <a:gd name="connsiteX3139" fmla="*/ 2171890 w 10032639"/>
                <a:gd name="connsiteY3139" fmla="*/ 1251907 h 2801577"/>
                <a:gd name="connsiteX3140" fmla="*/ 2145974 w 10032639"/>
                <a:gd name="connsiteY3140" fmla="*/ 1262348 h 2801577"/>
                <a:gd name="connsiteX3141" fmla="*/ 2137335 w 10032639"/>
                <a:gd name="connsiteY3141" fmla="*/ 1269189 h 2801577"/>
                <a:gd name="connsiteX3142" fmla="*/ 2147774 w 10032639"/>
                <a:gd name="connsiteY3142" fmla="*/ 1267389 h 2801577"/>
                <a:gd name="connsiteX3143" fmla="*/ 2156413 w 10032639"/>
                <a:gd name="connsiteY3143" fmla="*/ 1262348 h 2801577"/>
                <a:gd name="connsiteX3144" fmla="*/ 2165051 w 10032639"/>
                <a:gd name="connsiteY3144" fmla="*/ 1258748 h 2801577"/>
                <a:gd name="connsiteX3145" fmla="*/ 6387685 w 10032639"/>
                <a:gd name="connsiteY3145" fmla="*/ 1248761 h 2801577"/>
                <a:gd name="connsiteX3146" fmla="*/ 6340884 w 10032639"/>
                <a:gd name="connsiteY3146" fmla="*/ 1280077 h 2801577"/>
                <a:gd name="connsiteX3147" fmla="*/ 6353124 w 10032639"/>
                <a:gd name="connsiteY3147" fmla="*/ 1272877 h 2801577"/>
                <a:gd name="connsiteX3148" fmla="*/ 6358164 w 10032639"/>
                <a:gd name="connsiteY3148" fmla="*/ 1271438 h 2801577"/>
                <a:gd name="connsiteX3149" fmla="*/ 6365004 w 10032639"/>
                <a:gd name="connsiteY3149" fmla="*/ 1266038 h 2801577"/>
                <a:gd name="connsiteX3150" fmla="*/ 6373645 w 10032639"/>
                <a:gd name="connsiteY3150" fmla="*/ 1260999 h 2801577"/>
                <a:gd name="connsiteX3151" fmla="*/ 6384085 w 10032639"/>
                <a:gd name="connsiteY3151" fmla="*/ 1254160 h 2801577"/>
                <a:gd name="connsiteX3152" fmla="*/ 5598542 w 10032639"/>
                <a:gd name="connsiteY3152" fmla="*/ 1243721 h 2801577"/>
                <a:gd name="connsiteX3153" fmla="*/ 5594941 w 10032639"/>
                <a:gd name="connsiteY3153" fmla="*/ 1246961 h 2801577"/>
                <a:gd name="connsiteX3154" fmla="*/ 5596741 w 10032639"/>
                <a:gd name="connsiteY3154" fmla="*/ 1248761 h 2801577"/>
                <a:gd name="connsiteX3155" fmla="*/ 9657092 w 10032639"/>
                <a:gd name="connsiteY3155" fmla="*/ 1242874 h 2801577"/>
                <a:gd name="connsiteX3156" fmla="*/ 9617125 w 10032639"/>
                <a:gd name="connsiteY3156" fmla="*/ 1294728 h 2801577"/>
                <a:gd name="connsiteX3157" fmla="*/ 9573917 w 10032639"/>
                <a:gd name="connsiteY3157" fmla="*/ 1345143 h 2801577"/>
                <a:gd name="connsiteX3158" fmla="*/ 9528909 w 10032639"/>
                <a:gd name="connsiteY3158" fmla="*/ 1391596 h 2801577"/>
                <a:gd name="connsiteX3159" fmla="*/ 9478500 w 10032639"/>
                <a:gd name="connsiteY3159" fmla="*/ 1438410 h 2801577"/>
                <a:gd name="connsiteX3160" fmla="*/ 9423050 w 10032639"/>
                <a:gd name="connsiteY3160" fmla="*/ 1487023 h 2801577"/>
                <a:gd name="connsiteX3161" fmla="*/ 9367960 w 10032639"/>
                <a:gd name="connsiteY3161" fmla="*/ 1533837 h 2801577"/>
                <a:gd name="connsiteX3162" fmla="*/ 9260661 w 10032639"/>
                <a:gd name="connsiteY3162" fmla="*/ 1620622 h 2801577"/>
                <a:gd name="connsiteX3163" fmla="*/ 9234737 w 10032639"/>
                <a:gd name="connsiteY3163" fmla="*/ 1636106 h 2801577"/>
                <a:gd name="connsiteX3164" fmla="*/ 9210252 w 10032639"/>
                <a:gd name="connsiteY3164" fmla="*/ 1651591 h 2801577"/>
                <a:gd name="connsiteX3165" fmla="*/ 9173886 w 10032639"/>
                <a:gd name="connsiteY3165" fmla="*/ 1673917 h 2801577"/>
                <a:gd name="connsiteX3166" fmla="*/ 9161644 w 10032639"/>
                <a:gd name="connsiteY3166" fmla="*/ 1686161 h 2801577"/>
                <a:gd name="connsiteX3167" fmla="*/ 9151202 w 10032639"/>
                <a:gd name="connsiteY3167" fmla="*/ 1698404 h 2801577"/>
                <a:gd name="connsiteX3168" fmla="*/ 9144361 w 10032639"/>
                <a:gd name="connsiteY3168" fmla="*/ 1713888 h 2801577"/>
                <a:gd name="connsiteX3169" fmla="*/ 9139320 w 10032639"/>
                <a:gd name="connsiteY3169" fmla="*/ 1729373 h 2801577"/>
                <a:gd name="connsiteX3170" fmla="*/ 9165244 w 10032639"/>
                <a:gd name="connsiteY3170" fmla="*/ 1715689 h 2801577"/>
                <a:gd name="connsiteX3171" fmla="*/ 9187568 w 10032639"/>
                <a:gd name="connsiteY3171" fmla="*/ 1699844 h 2801577"/>
                <a:gd name="connsiteX3172" fmla="*/ 9208452 w 10032639"/>
                <a:gd name="connsiteY3172" fmla="*/ 1682559 h 2801577"/>
                <a:gd name="connsiteX3173" fmla="*/ 9229336 w 10032639"/>
                <a:gd name="connsiteY3173" fmla="*/ 1665275 h 2801577"/>
                <a:gd name="connsiteX3174" fmla="*/ 9252020 w 10032639"/>
                <a:gd name="connsiteY3174" fmla="*/ 1641148 h 2801577"/>
                <a:gd name="connsiteX3175" fmla="*/ 9274344 w 10032639"/>
                <a:gd name="connsiteY3175" fmla="*/ 1618821 h 2801577"/>
                <a:gd name="connsiteX3176" fmla="*/ 9321152 w 10032639"/>
                <a:gd name="connsiteY3176" fmla="*/ 1577049 h 2801577"/>
                <a:gd name="connsiteX3177" fmla="*/ 9373001 w 10032639"/>
                <a:gd name="connsiteY3177" fmla="*/ 1533837 h 2801577"/>
                <a:gd name="connsiteX3178" fmla="*/ 9406127 w 10032639"/>
                <a:gd name="connsiteY3178" fmla="*/ 1506109 h 2801577"/>
                <a:gd name="connsiteX3179" fmla="*/ 9437093 w 10032639"/>
                <a:gd name="connsiteY3179" fmla="*/ 1480182 h 2801577"/>
                <a:gd name="connsiteX3180" fmla="*/ 9461217 w 10032639"/>
                <a:gd name="connsiteY3180" fmla="*/ 1459296 h 2801577"/>
                <a:gd name="connsiteX3181" fmla="*/ 9487142 w 10032639"/>
                <a:gd name="connsiteY3181" fmla="*/ 1436609 h 2801577"/>
                <a:gd name="connsiteX3182" fmla="*/ 9537551 w 10032639"/>
                <a:gd name="connsiteY3182" fmla="*/ 1388355 h 2801577"/>
                <a:gd name="connsiteX3183" fmla="*/ 9570317 w 10032639"/>
                <a:gd name="connsiteY3183" fmla="*/ 1355586 h 2801577"/>
                <a:gd name="connsiteX3184" fmla="*/ 9589400 w 10032639"/>
                <a:gd name="connsiteY3184" fmla="*/ 1338301 h 2801577"/>
                <a:gd name="connsiteX3185" fmla="*/ 9610284 w 10032639"/>
                <a:gd name="connsiteY3185" fmla="*/ 1322456 h 2801577"/>
                <a:gd name="connsiteX3186" fmla="*/ 9623966 w 10032639"/>
                <a:gd name="connsiteY3186" fmla="*/ 1310213 h 2801577"/>
                <a:gd name="connsiteX3187" fmla="*/ 9634408 w 10032639"/>
                <a:gd name="connsiteY3187" fmla="*/ 1298329 h 2801577"/>
                <a:gd name="connsiteX3188" fmla="*/ 9641249 w 10032639"/>
                <a:gd name="connsiteY3188" fmla="*/ 1286086 h 2801577"/>
                <a:gd name="connsiteX3189" fmla="*/ 9644850 w 10032639"/>
                <a:gd name="connsiteY3189" fmla="*/ 1275643 h 2801577"/>
                <a:gd name="connsiteX3190" fmla="*/ 9646650 w 10032639"/>
                <a:gd name="connsiteY3190" fmla="*/ 1270601 h 2801577"/>
                <a:gd name="connsiteX3191" fmla="*/ 9650251 w 10032639"/>
                <a:gd name="connsiteY3191" fmla="*/ 1267000 h 2801577"/>
                <a:gd name="connsiteX3192" fmla="*/ 9651691 w 10032639"/>
                <a:gd name="connsiteY3192" fmla="*/ 1263760 h 2801577"/>
                <a:gd name="connsiteX3193" fmla="*/ 9657092 w 10032639"/>
                <a:gd name="connsiteY3193" fmla="*/ 1244674 h 2801577"/>
                <a:gd name="connsiteX3194" fmla="*/ 2374537 w 10032639"/>
                <a:gd name="connsiteY3194" fmla="*/ 1241465 h 2801577"/>
                <a:gd name="connsiteX3195" fmla="*/ 2362660 w 10032639"/>
                <a:gd name="connsiteY3195" fmla="*/ 1246866 h 2801577"/>
                <a:gd name="connsiteX3196" fmla="*/ 2303629 w 10032639"/>
                <a:gd name="connsiteY3196" fmla="*/ 1270989 h 2801577"/>
                <a:gd name="connsiteX3197" fmla="*/ 2241359 w 10032639"/>
                <a:gd name="connsiteY3197" fmla="*/ 1295113 h 2801577"/>
                <a:gd name="connsiteX3198" fmla="*/ 2171890 w 10032639"/>
                <a:gd name="connsiteY3198" fmla="*/ 1317796 h 2801577"/>
                <a:gd name="connsiteX3199" fmla="*/ 2097742 w 10032639"/>
                <a:gd name="connsiteY3199" fmla="*/ 1340120 h 2801577"/>
                <a:gd name="connsiteX3200" fmla="*/ 2092703 w 10032639"/>
                <a:gd name="connsiteY3200" fmla="*/ 1362803 h 2801577"/>
                <a:gd name="connsiteX3201" fmla="*/ 2087304 w 10032639"/>
                <a:gd name="connsiteY3201" fmla="*/ 1380086 h 2801577"/>
                <a:gd name="connsiteX3202" fmla="*/ 2083704 w 10032639"/>
                <a:gd name="connsiteY3202" fmla="*/ 1390527 h 2801577"/>
                <a:gd name="connsiteX3203" fmla="*/ 2097742 w 10032639"/>
                <a:gd name="connsiteY3203" fmla="*/ 1385126 h 2801577"/>
                <a:gd name="connsiteX3204" fmla="*/ 2111780 w 10032639"/>
                <a:gd name="connsiteY3204" fmla="*/ 1381886 h 2801577"/>
                <a:gd name="connsiteX3205" fmla="*/ 2120419 w 10032639"/>
                <a:gd name="connsiteY3205" fmla="*/ 1380086 h 2801577"/>
                <a:gd name="connsiteX3206" fmla="*/ 2127257 w 10032639"/>
                <a:gd name="connsiteY3206" fmla="*/ 1375045 h 2801577"/>
                <a:gd name="connsiteX3207" fmla="*/ 2132296 w 10032639"/>
                <a:gd name="connsiteY3207" fmla="*/ 1371444 h 2801577"/>
                <a:gd name="connsiteX3208" fmla="*/ 2135896 w 10032639"/>
                <a:gd name="connsiteY3208" fmla="*/ 1366404 h 2801577"/>
                <a:gd name="connsiteX3209" fmla="*/ 2137335 w 10032639"/>
                <a:gd name="connsiteY3209" fmla="*/ 1357762 h 2801577"/>
                <a:gd name="connsiteX3210" fmla="*/ 2147774 w 10032639"/>
                <a:gd name="connsiteY3210" fmla="*/ 1355962 h 2801577"/>
                <a:gd name="connsiteX3211" fmla="*/ 2166851 w 10032639"/>
                <a:gd name="connsiteY3211" fmla="*/ 1352361 h 2801577"/>
                <a:gd name="connsiteX3212" fmla="*/ 2185928 w 10032639"/>
                <a:gd name="connsiteY3212" fmla="*/ 1347321 h 2801577"/>
                <a:gd name="connsiteX3213" fmla="*/ 2203205 w 10032639"/>
                <a:gd name="connsiteY3213" fmla="*/ 1341920 h 2801577"/>
                <a:gd name="connsiteX3214" fmla="*/ 2219042 w 10032639"/>
                <a:gd name="connsiteY3214" fmla="*/ 1333279 h 2801577"/>
                <a:gd name="connsiteX3215" fmla="*/ 2249998 w 10032639"/>
                <a:gd name="connsiteY3215" fmla="*/ 1317796 h 2801577"/>
                <a:gd name="connsiteX3216" fmla="*/ 2279513 w 10032639"/>
                <a:gd name="connsiteY3216" fmla="*/ 1300514 h 2801577"/>
                <a:gd name="connsiteX3217" fmla="*/ 2305429 w 10032639"/>
                <a:gd name="connsiteY3217" fmla="*/ 1284671 h 2801577"/>
                <a:gd name="connsiteX3218" fmla="*/ 2333144 w 10032639"/>
                <a:gd name="connsiteY3218" fmla="*/ 1269189 h 2801577"/>
                <a:gd name="connsiteX3219" fmla="*/ 2343583 w 10032639"/>
                <a:gd name="connsiteY3219" fmla="*/ 1262348 h 2801577"/>
                <a:gd name="connsiteX3220" fmla="*/ 2354021 w 10032639"/>
                <a:gd name="connsiteY3220" fmla="*/ 1258748 h 2801577"/>
                <a:gd name="connsiteX3221" fmla="*/ 2364099 w 10032639"/>
                <a:gd name="connsiteY3221" fmla="*/ 1255507 h 2801577"/>
                <a:gd name="connsiteX3222" fmla="*/ 2374537 w 10032639"/>
                <a:gd name="connsiteY3222" fmla="*/ 1253707 h 2801577"/>
                <a:gd name="connsiteX3223" fmla="*/ 4870948 w 10032639"/>
                <a:gd name="connsiteY3223" fmla="*/ 1233584 h 2801577"/>
                <a:gd name="connsiteX3224" fmla="*/ 4869148 w 10032639"/>
                <a:gd name="connsiteY3224" fmla="*/ 1235384 h 2801577"/>
                <a:gd name="connsiteX3225" fmla="*/ 4872748 w 10032639"/>
                <a:gd name="connsiteY3225" fmla="*/ 1238624 h 2801577"/>
                <a:gd name="connsiteX3226" fmla="*/ 4872748 w 10032639"/>
                <a:gd name="connsiteY3226" fmla="*/ 1237184 h 2801577"/>
                <a:gd name="connsiteX3227" fmla="*/ 4874548 w 10032639"/>
                <a:gd name="connsiteY3227" fmla="*/ 1235384 h 2801577"/>
                <a:gd name="connsiteX3228" fmla="*/ 7230830 w 10032639"/>
                <a:gd name="connsiteY3228" fmla="*/ 1231483 h 2801577"/>
                <a:gd name="connsiteX3229" fmla="*/ 7208150 w 10032639"/>
                <a:gd name="connsiteY3229" fmla="*/ 1245521 h 2801577"/>
                <a:gd name="connsiteX3230" fmla="*/ 7209950 w 10032639"/>
                <a:gd name="connsiteY3230" fmla="*/ 1245521 h 2801577"/>
                <a:gd name="connsiteX3231" fmla="*/ 7222190 w 10032639"/>
                <a:gd name="connsiteY3231" fmla="*/ 1236882 h 2801577"/>
                <a:gd name="connsiteX3232" fmla="*/ 4874548 w 10032639"/>
                <a:gd name="connsiteY3232" fmla="*/ 1228544 h 2801577"/>
                <a:gd name="connsiteX3233" fmla="*/ 4872748 w 10032639"/>
                <a:gd name="connsiteY3233" fmla="*/ 1229984 h 2801577"/>
                <a:gd name="connsiteX3234" fmla="*/ 4874548 w 10032639"/>
                <a:gd name="connsiteY3234" fmla="*/ 1229984 h 2801577"/>
                <a:gd name="connsiteX3235" fmla="*/ 9443934 w 10032639"/>
                <a:gd name="connsiteY3235" fmla="*/ 1223788 h 2801577"/>
                <a:gd name="connsiteX3236" fmla="*/ 9428451 w 10032639"/>
                <a:gd name="connsiteY3236" fmla="*/ 1237832 h 2801577"/>
                <a:gd name="connsiteX3237" fmla="*/ 9433492 w 10032639"/>
                <a:gd name="connsiteY3237" fmla="*/ 1236032 h 2801577"/>
                <a:gd name="connsiteX3238" fmla="*/ 9438893 w 10032639"/>
                <a:gd name="connsiteY3238" fmla="*/ 1232431 h 2801577"/>
                <a:gd name="connsiteX3239" fmla="*/ 9442134 w 10032639"/>
                <a:gd name="connsiteY3239" fmla="*/ 1229190 h 2801577"/>
                <a:gd name="connsiteX3240" fmla="*/ 1801870 w 10032639"/>
                <a:gd name="connsiteY3240" fmla="*/ 1222742 h 2801577"/>
                <a:gd name="connsiteX3241" fmla="*/ 1800070 w 10032639"/>
                <a:gd name="connsiteY3241" fmla="*/ 1225983 h 2801577"/>
                <a:gd name="connsiteX3242" fmla="*/ 1798270 w 10032639"/>
                <a:gd name="connsiteY3242" fmla="*/ 1231023 h 2801577"/>
                <a:gd name="connsiteX3243" fmla="*/ 1794671 w 10032639"/>
                <a:gd name="connsiteY3243" fmla="*/ 1232824 h 2801577"/>
                <a:gd name="connsiteX3244" fmla="*/ 1736000 w 10032639"/>
                <a:gd name="connsiteY3244" fmla="*/ 1274230 h 2801577"/>
                <a:gd name="connsiteX3245" fmla="*/ 1671931 w 10032639"/>
                <a:gd name="connsiteY3245" fmla="*/ 1315996 h 2801577"/>
                <a:gd name="connsiteX3246" fmla="*/ 1604261 w 10032639"/>
                <a:gd name="connsiteY3246" fmla="*/ 1355962 h 2801577"/>
                <a:gd name="connsiteX3247" fmla="*/ 1533353 w 10032639"/>
                <a:gd name="connsiteY3247" fmla="*/ 1395568 h 2801577"/>
                <a:gd name="connsiteX3248" fmla="*/ 1400174 w 10032639"/>
                <a:gd name="connsiteY3248" fmla="*/ 1468299 h 2801577"/>
                <a:gd name="connsiteX3249" fmla="*/ 1334305 w 10032639"/>
                <a:gd name="connsiteY3249" fmla="*/ 1504664 h 2801577"/>
                <a:gd name="connsiteX3250" fmla="*/ 1268795 w 10032639"/>
                <a:gd name="connsiteY3250" fmla="*/ 1542830 h 2801577"/>
                <a:gd name="connsiteX3251" fmla="*/ 1272035 w 10032639"/>
                <a:gd name="connsiteY3251" fmla="*/ 1563353 h 2801577"/>
                <a:gd name="connsiteX3252" fmla="*/ 1279234 w 10032639"/>
                <a:gd name="connsiteY3252" fmla="*/ 1582796 h 2801577"/>
                <a:gd name="connsiteX3253" fmla="*/ 1294711 w 10032639"/>
                <a:gd name="connsiteY3253" fmla="*/ 1619161 h 2801577"/>
                <a:gd name="connsiteX3254" fmla="*/ 1299750 w 10032639"/>
                <a:gd name="connsiteY3254" fmla="*/ 1613760 h 2801577"/>
                <a:gd name="connsiteX3255" fmla="*/ 1303350 w 10032639"/>
                <a:gd name="connsiteY3255" fmla="*/ 1608720 h 2801577"/>
                <a:gd name="connsiteX3256" fmla="*/ 1306589 w 10032639"/>
                <a:gd name="connsiteY3256" fmla="*/ 1606919 h 2801577"/>
                <a:gd name="connsiteX3257" fmla="*/ 1311988 w 10032639"/>
                <a:gd name="connsiteY3257" fmla="*/ 1603319 h 2801577"/>
                <a:gd name="connsiteX3258" fmla="*/ 1317027 w 10032639"/>
                <a:gd name="connsiteY3258" fmla="*/ 1601879 h 2801577"/>
                <a:gd name="connsiteX3259" fmla="*/ 1329265 w 10032639"/>
                <a:gd name="connsiteY3259" fmla="*/ 1601879 h 2801577"/>
                <a:gd name="connsiteX3260" fmla="*/ 1341144 w 10032639"/>
                <a:gd name="connsiteY3260" fmla="*/ 1603319 h 2801577"/>
                <a:gd name="connsiteX3261" fmla="*/ 1384697 w 10032639"/>
                <a:gd name="connsiteY3261" fmla="*/ 1558312 h 2801577"/>
                <a:gd name="connsiteX3262" fmla="*/ 1398374 w 10032639"/>
                <a:gd name="connsiteY3262" fmla="*/ 1547871 h 2801577"/>
                <a:gd name="connsiteX3263" fmla="*/ 1414212 w 10032639"/>
                <a:gd name="connsiteY3263" fmla="*/ 1537429 h 2801577"/>
                <a:gd name="connsiteX3264" fmla="*/ 1431489 w 10032639"/>
                <a:gd name="connsiteY3264" fmla="*/ 1528788 h 2801577"/>
                <a:gd name="connsiteX3265" fmla="*/ 1452006 w 10032639"/>
                <a:gd name="connsiteY3265" fmla="*/ 1521947 h 2801577"/>
                <a:gd name="connsiteX3266" fmla="*/ 1469283 w 10032639"/>
                <a:gd name="connsiteY3266" fmla="*/ 1506464 h 2801577"/>
                <a:gd name="connsiteX3267" fmla="*/ 1486560 w 10032639"/>
                <a:gd name="connsiteY3267" fmla="*/ 1492782 h 2801577"/>
                <a:gd name="connsiteX3268" fmla="*/ 1503838 w 10032639"/>
                <a:gd name="connsiteY3268" fmla="*/ 1478740 h 2801577"/>
                <a:gd name="connsiteX3269" fmla="*/ 1521475 w 10032639"/>
                <a:gd name="connsiteY3269" fmla="*/ 1468299 h 2801577"/>
                <a:gd name="connsiteX3270" fmla="*/ 1562868 w 10032639"/>
                <a:gd name="connsiteY3270" fmla="*/ 1449216 h 2801577"/>
                <a:gd name="connsiteX3271" fmla="*/ 1599222 w 10032639"/>
                <a:gd name="connsiteY3271" fmla="*/ 1430133 h 2801577"/>
                <a:gd name="connsiteX3272" fmla="*/ 1616499 w 10032639"/>
                <a:gd name="connsiteY3272" fmla="*/ 1411050 h 2801577"/>
                <a:gd name="connsiteX3273" fmla="*/ 1633776 w 10032639"/>
                <a:gd name="connsiteY3273" fmla="*/ 1393768 h 2801577"/>
                <a:gd name="connsiteX3274" fmla="*/ 1651054 w 10032639"/>
                <a:gd name="connsiteY3274" fmla="*/ 1380086 h 2801577"/>
                <a:gd name="connsiteX3275" fmla="*/ 1670131 w 10032639"/>
                <a:gd name="connsiteY3275" fmla="*/ 1366404 h 2801577"/>
                <a:gd name="connsiteX3276" fmla="*/ 1715123 w 10032639"/>
                <a:gd name="connsiteY3276" fmla="*/ 1341920 h 2801577"/>
                <a:gd name="connsiteX3277" fmla="*/ 1760116 w 10032639"/>
                <a:gd name="connsiteY3277" fmla="*/ 1315996 h 2801577"/>
                <a:gd name="connsiteX3278" fmla="*/ 1766955 w 10032639"/>
                <a:gd name="connsiteY3278" fmla="*/ 1309155 h 2801577"/>
                <a:gd name="connsiteX3279" fmla="*/ 1775594 w 10032639"/>
                <a:gd name="connsiteY3279" fmla="*/ 1300514 h 2801577"/>
                <a:gd name="connsiteX3280" fmla="*/ 1786032 w 10032639"/>
                <a:gd name="connsiteY3280" fmla="*/ 1291512 h 2801577"/>
                <a:gd name="connsiteX3281" fmla="*/ 1798270 w 10032639"/>
                <a:gd name="connsiteY3281" fmla="*/ 1284671 h 2801577"/>
                <a:gd name="connsiteX3282" fmla="*/ 1810508 w 10032639"/>
                <a:gd name="connsiteY3282" fmla="*/ 1277830 h 2801577"/>
                <a:gd name="connsiteX3283" fmla="*/ 1824186 w 10032639"/>
                <a:gd name="connsiteY3283" fmla="*/ 1267389 h 2801577"/>
                <a:gd name="connsiteX3284" fmla="*/ 1812308 w 10032639"/>
                <a:gd name="connsiteY3284" fmla="*/ 1245065 h 2801577"/>
                <a:gd name="connsiteX3285" fmla="*/ 4170000 w 10032639"/>
                <a:gd name="connsiteY3285" fmla="*/ 1221705 h 2801577"/>
                <a:gd name="connsiteX3286" fmla="*/ 4171440 w 10032639"/>
                <a:gd name="connsiteY3286" fmla="*/ 1223145 h 2801577"/>
                <a:gd name="connsiteX3287" fmla="*/ 4175041 w 10032639"/>
                <a:gd name="connsiteY3287" fmla="*/ 1221705 h 2801577"/>
                <a:gd name="connsiteX3288" fmla="*/ 8832905 w 10032639"/>
                <a:gd name="connsiteY3288" fmla="*/ 1216946 h 2801577"/>
                <a:gd name="connsiteX3289" fmla="*/ 8801579 w 10032639"/>
                <a:gd name="connsiteY3289" fmla="*/ 1237832 h 2801577"/>
                <a:gd name="connsiteX3290" fmla="*/ 8772054 w 10032639"/>
                <a:gd name="connsiteY3290" fmla="*/ 1256557 h 2801577"/>
                <a:gd name="connsiteX3291" fmla="*/ 8737488 w 10032639"/>
                <a:gd name="connsiteY3291" fmla="*/ 1282485 h 2801577"/>
                <a:gd name="connsiteX3292" fmla="*/ 8756571 w 10032639"/>
                <a:gd name="connsiteY3292" fmla="*/ 1282485 h 2801577"/>
                <a:gd name="connsiteX3293" fmla="*/ 8767013 w 10032639"/>
                <a:gd name="connsiteY3293" fmla="*/ 1270601 h 2801577"/>
                <a:gd name="connsiteX3294" fmla="*/ 8780696 w 10032639"/>
                <a:gd name="connsiteY3294" fmla="*/ 1260158 h 2801577"/>
                <a:gd name="connsiteX3295" fmla="*/ 8796539 w 10032639"/>
                <a:gd name="connsiteY3295" fmla="*/ 1253317 h 2801577"/>
                <a:gd name="connsiteX3296" fmla="*/ 8815622 w 10032639"/>
                <a:gd name="connsiteY3296" fmla="*/ 1246475 h 2801577"/>
                <a:gd name="connsiteX3297" fmla="*/ 8822463 w 10032639"/>
                <a:gd name="connsiteY3297" fmla="*/ 1230630 h 2801577"/>
                <a:gd name="connsiteX3298" fmla="*/ 8448356 w 10032639"/>
                <a:gd name="connsiteY3298" fmla="*/ 1215146 h 2801577"/>
                <a:gd name="connsiteX3299" fmla="*/ 8443315 w 10032639"/>
                <a:gd name="connsiteY3299" fmla="*/ 1216946 h 2801577"/>
                <a:gd name="connsiteX3300" fmla="*/ 8450157 w 10032639"/>
                <a:gd name="connsiteY3300" fmla="*/ 1218747 h 2801577"/>
                <a:gd name="connsiteX3301" fmla="*/ 8451957 w 10032639"/>
                <a:gd name="connsiteY3301" fmla="*/ 1216946 h 2801577"/>
                <a:gd name="connsiteX3302" fmla="*/ 3581063 w 10032639"/>
                <a:gd name="connsiteY3302" fmla="*/ 1206900 h 2801577"/>
                <a:gd name="connsiteX3303" fmla="*/ 3553348 w 10032639"/>
                <a:gd name="connsiteY3303" fmla="*/ 1215541 h 2801577"/>
                <a:gd name="connsiteX3304" fmla="*/ 3561986 w 10032639"/>
                <a:gd name="connsiteY3304" fmla="*/ 1225983 h 2801577"/>
                <a:gd name="connsiteX3305" fmla="*/ 3568825 w 10032639"/>
                <a:gd name="connsiteY3305" fmla="*/ 1238224 h 2801577"/>
                <a:gd name="connsiteX3306" fmla="*/ 3575664 w 10032639"/>
                <a:gd name="connsiteY3306" fmla="*/ 1258748 h 2801577"/>
                <a:gd name="connsiteX3307" fmla="*/ 3565226 w 10032639"/>
                <a:gd name="connsiteY3307" fmla="*/ 1258748 h 2801577"/>
                <a:gd name="connsiteX3308" fmla="*/ 3568825 w 10032639"/>
                <a:gd name="connsiteY3308" fmla="*/ 1265589 h 2801577"/>
                <a:gd name="connsiteX3309" fmla="*/ 3573865 w 10032639"/>
                <a:gd name="connsiteY3309" fmla="*/ 1279631 h 2801577"/>
                <a:gd name="connsiteX3310" fmla="*/ 3560187 w 10032639"/>
                <a:gd name="connsiteY3310" fmla="*/ 1284671 h 2801577"/>
                <a:gd name="connsiteX3311" fmla="*/ 3527432 w 10032639"/>
                <a:gd name="connsiteY3311" fmla="*/ 1300514 h 2801577"/>
                <a:gd name="connsiteX3312" fmla="*/ 3555148 w 10032639"/>
                <a:gd name="connsiteY3312" fmla="*/ 1290072 h 2801577"/>
                <a:gd name="connsiteX3313" fmla="*/ 3581063 w 10032639"/>
                <a:gd name="connsiteY3313" fmla="*/ 1277830 h 2801577"/>
                <a:gd name="connsiteX3314" fmla="*/ 9350677 w 10032639"/>
                <a:gd name="connsiteY3314" fmla="*/ 1204703 h 2801577"/>
                <a:gd name="connsiteX3315" fmla="*/ 9215653 w 10032639"/>
                <a:gd name="connsiteY3315" fmla="*/ 1324257 h 2801577"/>
                <a:gd name="connsiteX3316" fmla="*/ 9085670 w 10032639"/>
                <a:gd name="connsiteY3316" fmla="*/ 1443811 h 2801577"/>
                <a:gd name="connsiteX3317" fmla="*/ 9087470 w 10032639"/>
                <a:gd name="connsiteY3317" fmla="*/ 1445612 h 2801577"/>
                <a:gd name="connsiteX3318" fmla="*/ 9101153 w 10032639"/>
                <a:gd name="connsiteY3318" fmla="*/ 1438410 h 2801577"/>
                <a:gd name="connsiteX3319" fmla="*/ 9113395 w 10032639"/>
                <a:gd name="connsiteY3319" fmla="*/ 1426526 h 2801577"/>
                <a:gd name="connsiteX3320" fmla="*/ 9123837 w 10032639"/>
                <a:gd name="connsiteY3320" fmla="*/ 1410682 h 2801577"/>
                <a:gd name="connsiteX3321" fmla="*/ 9135719 w 10032639"/>
                <a:gd name="connsiteY3321" fmla="*/ 1398798 h 2801577"/>
                <a:gd name="connsiteX3322" fmla="*/ 9153002 w 10032639"/>
                <a:gd name="connsiteY3322" fmla="*/ 1386555 h 2801577"/>
                <a:gd name="connsiteX3323" fmla="*/ 9172085 w 10032639"/>
                <a:gd name="connsiteY3323" fmla="*/ 1376112 h 2801577"/>
                <a:gd name="connsiteX3324" fmla="*/ 9191169 w 10032639"/>
                <a:gd name="connsiteY3324" fmla="*/ 1358827 h 2801577"/>
                <a:gd name="connsiteX3325" fmla="*/ 9218894 w 10032639"/>
                <a:gd name="connsiteY3325" fmla="*/ 1329658 h 2801577"/>
                <a:gd name="connsiteX3326" fmla="*/ 9234737 w 10032639"/>
                <a:gd name="connsiteY3326" fmla="*/ 1315614 h 2801577"/>
                <a:gd name="connsiteX3327" fmla="*/ 9250219 w 10032639"/>
                <a:gd name="connsiteY3327" fmla="*/ 1303371 h 2801577"/>
                <a:gd name="connsiteX3328" fmla="*/ 9282985 w 10032639"/>
                <a:gd name="connsiteY3328" fmla="*/ 1273842 h 2801577"/>
                <a:gd name="connsiteX3329" fmla="*/ 9321152 w 10032639"/>
                <a:gd name="connsiteY3329" fmla="*/ 1237832 h 2801577"/>
                <a:gd name="connsiteX3330" fmla="*/ 9329794 w 10032639"/>
                <a:gd name="connsiteY3330" fmla="*/ 1229190 h 2801577"/>
                <a:gd name="connsiteX3331" fmla="*/ 9334835 w 10032639"/>
                <a:gd name="connsiteY3331" fmla="*/ 1225589 h 2801577"/>
                <a:gd name="connsiteX3332" fmla="*/ 9341676 w 10032639"/>
                <a:gd name="connsiteY3332" fmla="*/ 1225589 h 2801577"/>
                <a:gd name="connsiteX3333" fmla="*/ 9343476 w 10032639"/>
                <a:gd name="connsiteY3333" fmla="*/ 1225589 h 2801577"/>
                <a:gd name="connsiteX3334" fmla="*/ 9347077 w 10032639"/>
                <a:gd name="connsiteY3334" fmla="*/ 1216946 h 2801577"/>
                <a:gd name="connsiteX3335" fmla="*/ 9350677 w 10032639"/>
                <a:gd name="connsiteY3335" fmla="*/ 1206503 h 2801577"/>
                <a:gd name="connsiteX3336" fmla="*/ 3139414 w 10032639"/>
                <a:gd name="connsiteY3336" fmla="*/ 1203659 h 2801577"/>
                <a:gd name="connsiteX3337" fmla="*/ 3118898 w 10032639"/>
                <a:gd name="connsiteY3337" fmla="*/ 1212301 h 2801577"/>
                <a:gd name="connsiteX3338" fmla="*/ 3059867 w 10032639"/>
                <a:gd name="connsiteY3338" fmla="*/ 1236424 h 2801577"/>
                <a:gd name="connsiteX3339" fmla="*/ 3008035 w 10032639"/>
                <a:gd name="connsiteY3339" fmla="*/ 1258748 h 2801577"/>
                <a:gd name="connsiteX3340" fmla="*/ 2963043 w 10032639"/>
                <a:gd name="connsiteY3340" fmla="*/ 1279631 h 2801577"/>
                <a:gd name="connsiteX3341" fmla="*/ 2923449 w 10032639"/>
                <a:gd name="connsiteY3341" fmla="*/ 1301954 h 2801577"/>
                <a:gd name="connsiteX3342" fmla="*/ 2926689 w 10032639"/>
                <a:gd name="connsiteY3342" fmla="*/ 1310595 h 2801577"/>
                <a:gd name="connsiteX3343" fmla="*/ 2928488 w 10032639"/>
                <a:gd name="connsiteY3343" fmla="*/ 1314196 h 2801577"/>
                <a:gd name="connsiteX3344" fmla="*/ 2930288 w 10032639"/>
                <a:gd name="connsiteY3344" fmla="*/ 1319597 h 2801577"/>
                <a:gd name="connsiteX3345" fmla="*/ 2942526 w 10032639"/>
                <a:gd name="connsiteY3345" fmla="*/ 1315996 h 2801577"/>
                <a:gd name="connsiteX3346" fmla="*/ 2952964 w 10032639"/>
                <a:gd name="connsiteY3346" fmla="*/ 1314196 h 2801577"/>
                <a:gd name="connsiteX3347" fmla="*/ 2951165 w 10032639"/>
                <a:gd name="connsiteY3347" fmla="*/ 1307355 h 2801577"/>
                <a:gd name="connsiteX3348" fmla="*/ 2952964 w 10032639"/>
                <a:gd name="connsiteY3348" fmla="*/ 1300514 h 2801577"/>
                <a:gd name="connsiteX3349" fmla="*/ 2956204 w 10032639"/>
                <a:gd name="connsiteY3349" fmla="*/ 1295113 h 2801577"/>
                <a:gd name="connsiteX3350" fmla="*/ 2959803 w 10032639"/>
                <a:gd name="connsiteY3350" fmla="*/ 1291512 h 2801577"/>
                <a:gd name="connsiteX3351" fmla="*/ 2966642 w 10032639"/>
                <a:gd name="connsiteY3351" fmla="*/ 1288272 h 2801577"/>
                <a:gd name="connsiteX3352" fmla="*/ 2977081 w 10032639"/>
                <a:gd name="connsiteY3352" fmla="*/ 1286472 h 2801577"/>
                <a:gd name="connsiteX3353" fmla="*/ 2995798 w 10032639"/>
                <a:gd name="connsiteY3353" fmla="*/ 1281431 h 2801577"/>
                <a:gd name="connsiteX3354" fmla="*/ 3006236 w 10032639"/>
                <a:gd name="connsiteY3354" fmla="*/ 1279631 h 2801577"/>
                <a:gd name="connsiteX3355" fmla="*/ 3018474 w 10032639"/>
                <a:gd name="connsiteY3355" fmla="*/ 1279631 h 2801577"/>
                <a:gd name="connsiteX3356" fmla="*/ 3044390 w 10032639"/>
                <a:gd name="connsiteY3356" fmla="*/ 1279631 h 2801577"/>
                <a:gd name="connsiteX3357" fmla="*/ 3053028 w 10032639"/>
                <a:gd name="connsiteY3357" fmla="*/ 1272790 h 2801577"/>
                <a:gd name="connsiteX3358" fmla="*/ 3063466 w 10032639"/>
                <a:gd name="connsiteY3358" fmla="*/ 1262348 h 2801577"/>
                <a:gd name="connsiteX3359" fmla="*/ 3072105 w 10032639"/>
                <a:gd name="connsiteY3359" fmla="*/ 1253707 h 2801577"/>
                <a:gd name="connsiteX3360" fmla="*/ 3080744 w 10032639"/>
                <a:gd name="connsiteY3360" fmla="*/ 1246866 h 2801577"/>
                <a:gd name="connsiteX3361" fmla="*/ 3091182 w 10032639"/>
                <a:gd name="connsiteY3361" fmla="*/ 1241465 h 2801577"/>
                <a:gd name="connsiteX3362" fmla="*/ 3101621 w 10032639"/>
                <a:gd name="connsiteY3362" fmla="*/ 1238224 h 2801577"/>
                <a:gd name="connsiteX3363" fmla="*/ 3110259 w 10032639"/>
                <a:gd name="connsiteY3363" fmla="*/ 1234624 h 2801577"/>
                <a:gd name="connsiteX3364" fmla="*/ 3118898 w 10032639"/>
                <a:gd name="connsiteY3364" fmla="*/ 1225983 h 2801577"/>
                <a:gd name="connsiteX3365" fmla="*/ 1566467 w 10032639"/>
                <a:gd name="connsiteY3365" fmla="*/ 1201859 h 2801577"/>
                <a:gd name="connsiteX3366" fmla="*/ 1528313 w 10032639"/>
                <a:gd name="connsiteY3366" fmla="*/ 1225983 h 2801577"/>
                <a:gd name="connsiteX3367" fmla="*/ 1540551 w 10032639"/>
                <a:gd name="connsiteY3367" fmla="*/ 1222742 h 2801577"/>
                <a:gd name="connsiteX3368" fmla="*/ 1550990 w 10032639"/>
                <a:gd name="connsiteY3368" fmla="*/ 1217341 h 2801577"/>
                <a:gd name="connsiteX3369" fmla="*/ 1559628 w 10032639"/>
                <a:gd name="connsiteY3369" fmla="*/ 1210500 h 2801577"/>
                <a:gd name="connsiteX3370" fmla="*/ 470804 w 10032639"/>
                <a:gd name="connsiteY3370" fmla="*/ 1200059 h 2801577"/>
                <a:gd name="connsiteX3371" fmla="*/ 467204 w 10032639"/>
                <a:gd name="connsiteY3371" fmla="*/ 1203659 h 2801577"/>
                <a:gd name="connsiteX3372" fmla="*/ 462165 w 10032639"/>
                <a:gd name="connsiteY3372" fmla="*/ 1205100 h 2801577"/>
                <a:gd name="connsiteX3373" fmla="*/ 451727 w 10032639"/>
                <a:gd name="connsiteY3373" fmla="*/ 1210500 h 2801577"/>
                <a:gd name="connsiteX3374" fmla="*/ 451727 w 10032639"/>
                <a:gd name="connsiteY3374" fmla="*/ 1225983 h 2801577"/>
                <a:gd name="connsiteX3375" fmla="*/ 449927 w 10032639"/>
                <a:gd name="connsiteY3375" fmla="*/ 1241465 h 2801577"/>
                <a:gd name="connsiteX3376" fmla="*/ 458566 w 10032639"/>
                <a:gd name="connsiteY3376" fmla="*/ 1232824 h 2801577"/>
                <a:gd name="connsiteX3377" fmla="*/ 470804 w 10032639"/>
                <a:gd name="connsiteY3377" fmla="*/ 1225983 h 2801577"/>
                <a:gd name="connsiteX3378" fmla="*/ 484482 w 10032639"/>
                <a:gd name="connsiteY3378" fmla="*/ 1220942 h 2801577"/>
                <a:gd name="connsiteX3379" fmla="*/ 498519 w 10032639"/>
                <a:gd name="connsiteY3379" fmla="*/ 1217341 h 2801577"/>
                <a:gd name="connsiteX3380" fmla="*/ 508598 w 10032639"/>
                <a:gd name="connsiteY3380" fmla="*/ 1217341 h 2801577"/>
                <a:gd name="connsiteX3381" fmla="*/ 498519 w 10032639"/>
                <a:gd name="connsiteY3381" fmla="*/ 1212301 h 2801577"/>
                <a:gd name="connsiteX3382" fmla="*/ 484482 w 10032639"/>
                <a:gd name="connsiteY3382" fmla="*/ 1206900 h 2801577"/>
                <a:gd name="connsiteX3383" fmla="*/ 9585799 w 10032639"/>
                <a:gd name="connsiteY3383" fmla="*/ 1196060 h 2801577"/>
                <a:gd name="connsiteX3384" fmla="*/ 9539351 w 10032639"/>
                <a:gd name="connsiteY3384" fmla="*/ 1241073 h 2801577"/>
                <a:gd name="connsiteX3385" fmla="*/ 9492543 w 10032639"/>
                <a:gd name="connsiteY3385" fmla="*/ 1284285 h 2801577"/>
                <a:gd name="connsiteX3386" fmla="*/ 9445734 w 10032639"/>
                <a:gd name="connsiteY3386" fmla="*/ 1326057 h 2801577"/>
                <a:gd name="connsiteX3387" fmla="*/ 9398926 w 10032639"/>
                <a:gd name="connsiteY3387" fmla="*/ 1366029 h 2801577"/>
                <a:gd name="connsiteX3388" fmla="*/ 9305309 w 10032639"/>
                <a:gd name="connsiteY3388" fmla="*/ 1445612 h 2801577"/>
                <a:gd name="connsiteX3389" fmla="*/ 9215653 w 10032639"/>
                <a:gd name="connsiteY3389" fmla="*/ 1525194 h 2801577"/>
                <a:gd name="connsiteX3390" fmla="*/ 9135719 w 10032639"/>
                <a:gd name="connsiteY3390" fmla="*/ 1596135 h 2801577"/>
                <a:gd name="connsiteX3391" fmla="*/ 9135719 w 10032639"/>
                <a:gd name="connsiteY3391" fmla="*/ 1618821 h 2801577"/>
                <a:gd name="connsiteX3392" fmla="*/ 9146161 w 10032639"/>
                <a:gd name="connsiteY3392" fmla="*/ 1615220 h 2801577"/>
                <a:gd name="connsiteX3393" fmla="*/ 9158403 w 10032639"/>
                <a:gd name="connsiteY3393" fmla="*/ 1611619 h 2801577"/>
                <a:gd name="connsiteX3394" fmla="*/ 9163444 w 10032639"/>
                <a:gd name="connsiteY3394" fmla="*/ 1596135 h 2801577"/>
                <a:gd name="connsiteX3395" fmla="*/ 9172085 w 10032639"/>
                <a:gd name="connsiteY3395" fmla="*/ 1580650 h 2801577"/>
                <a:gd name="connsiteX3396" fmla="*/ 9184328 w 10032639"/>
                <a:gd name="connsiteY3396" fmla="*/ 1566606 h 2801577"/>
                <a:gd name="connsiteX3397" fmla="*/ 9199810 w 10032639"/>
                <a:gd name="connsiteY3397" fmla="*/ 1552922 h 2801577"/>
                <a:gd name="connsiteX3398" fmla="*/ 9229336 w 10032639"/>
                <a:gd name="connsiteY3398" fmla="*/ 1535637 h 2801577"/>
                <a:gd name="connsiteX3399" fmla="*/ 9246619 w 10032639"/>
                <a:gd name="connsiteY3399" fmla="*/ 1528435 h 2801577"/>
                <a:gd name="connsiteX3400" fmla="*/ 9265702 w 10032639"/>
                <a:gd name="connsiteY3400" fmla="*/ 1521593 h 2801577"/>
                <a:gd name="connsiteX3401" fmla="*/ 9307109 w 10032639"/>
                <a:gd name="connsiteY3401" fmla="*/ 1476580 h 2801577"/>
                <a:gd name="connsiteX3402" fmla="*/ 9350677 w 10032639"/>
                <a:gd name="connsiteY3402" fmla="*/ 1433368 h 2801577"/>
                <a:gd name="connsiteX3403" fmla="*/ 9397486 w 10032639"/>
                <a:gd name="connsiteY3403" fmla="*/ 1390156 h 2801577"/>
                <a:gd name="connsiteX3404" fmla="*/ 9447535 w 10032639"/>
                <a:gd name="connsiteY3404" fmla="*/ 1346943 h 2801577"/>
                <a:gd name="connsiteX3405" fmla="*/ 9483901 w 10032639"/>
                <a:gd name="connsiteY3405" fmla="*/ 1315614 h 2801577"/>
                <a:gd name="connsiteX3406" fmla="*/ 9518467 w 10032639"/>
                <a:gd name="connsiteY3406" fmla="*/ 1279244 h 2801577"/>
                <a:gd name="connsiteX3407" fmla="*/ 9553033 w 10032639"/>
                <a:gd name="connsiteY3407" fmla="*/ 1239272 h 2801577"/>
                <a:gd name="connsiteX3408" fmla="*/ 2951165 w 10032639"/>
                <a:gd name="connsiteY3408" fmla="*/ 1193218 h 2801577"/>
                <a:gd name="connsiteX3409" fmla="*/ 2937127 w 10032639"/>
                <a:gd name="connsiteY3409" fmla="*/ 1200059 h 2801577"/>
                <a:gd name="connsiteX3410" fmla="*/ 2926689 w 10032639"/>
                <a:gd name="connsiteY3410" fmla="*/ 1208700 h 2801577"/>
                <a:gd name="connsiteX3411" fmla="*/ 2940726 w 10032639"/>
                <a:gd name="connsiteY3411" fmla="*/ 1210500 h 2801577"/>
                <a:gd name="connsiteX3412" fmla="*/ 2942526 w 10032639"/>
                <a:gd name="connsiteY3412" fmla="*/ 1206900 h 2801577"/>
                <a:gd name="connsiteX3413" fmla="*/ 2947565 w 10032639"/>
                <a:gd name="connsiteY3413" fmla="*/ 1198259 h 2801577"/>
                <a:gd name="connsiteX3414" fmla="*/ 2952964 w 10032639"/>
                <a:gd name="connsiteY3414" fmla="*/ 1193218 h 2801577"/>
                <a:gd name="connsiteX3415" fmla="*/ 9492543 w 10032639"/>
                <a:gd name="connsiteY3415" fmla="*/ 1178775 h 2801577"/>
                <a:gd name="connsiteX3416" fmla="*/ 9463017 w 10032639"/>
                <a:gd name="connsiteY3416" fmla="*/ 1206503 h 2801577"/>
                <a:gd name="connsiteX3417" fmla="*/ 9471659 w 10032639"/>
                <a:gd name="connsiteY3417" fmla="*/ 1206503 h 2801577"/>
                <a:gd name="connsiteX3418" fmla="*/ 3221121 w 10032639"/>
                <a:gd name="connsiteY3418" fmla="*/ 1172335 h 2801577"/>
                <a:gd name="connsiteX3419" fmla="*/ 3215722 w 10032639"/>
                <a:gd name="connsiteY3419" fmla="*/ 1175575 h 2801577"/>
                <a:gd name="connsiteX3420" fmla="*/ 3144814 w 10032639"/>
                <a:gd name="connsiteY3420" fmla="*/ 1203659 h 2801577"/>
                <a:gd name="connsiteX3421" fmla="*/ 3144814 w 10032639"/>
                <a:gd name="connsiteY3421" fmla="*/ 1224182 h 2801577"/>
                <a:gd name="connsiteX3422" fmla="*/ 3151652 w 10032639"/>
                <a:gd name="connsiteY3422" fmla="*/ 1220942 h 2801577"/>
                <a:gd name="connsiteX3423" fmla="*/ 3158491 w 10032639"/>
                <a:gd name="connsiteY3423" fmla="*/ 1217341 h 2801577"/>
                <a:gd name="connsiteX3424" fmla="*/ 3167130 w 10032639"/>
                <a:gd name="connsiteY3424" fmla="*/ 1208700 h 2801577"/>
                <a:gd name="connsiteX3425" fmla="*/ 3179368 w 10032639"/>
                <a:gd name="connsiteY3425" fmla="*/ 1200059 h 2801577"/>
                <a:gd name="connsiteX3426" fmla="*/ 3186207 w 10032639"/>
                <a:gd name="connsiteY3426" fmla="*/ 1198259 h 2801577"/>
                <a:gd name="connsiteX3427" fmla="*/ 3196645 w 10032639"/>
                <a:gd name="connsiteY3427" fmla="*/ 1196458 h 2801577"/>
                <a:gd name="connsiteX3428" fmla="*/ 3203844 w 10032639"/>
                <a:gd name="connsiteY3428" fmla="*/ 1194658 h 2801577"/>
                <a:gd name="connsiteX3429" fmla="*/ 3205284 w 10032639"/>
                <a:gd name="connsiteY3429" fmla="*/ 1191418 h 2801577"/>
                <a:gd name="connsiteX3430" fmla="*/ 3210683 w 10032639"/>
                <a:gd name="connsiteY3430" fmla="*/ 1184576 h 2801577"/>
                <a:gd name="connsiteX3431" fmla="*/ 3217522 w 10032639"/>
                <a:gd name="connsiteY3431" fmla="*/ 1175575 h 2801577"/>
                <a:gd name="connsiteX3432" fmla="*/ 2997597 w 10032639"/>
                <a:gd name="connsiteY3432" fmla="*/ 1172335 h 2801577"/>
                <a:gd name="connsiteX3433" fmla="*/ 2990758 w 10032639"/>
                <a:gd name="connsiteY3433" fmla="*/ 1175575 h 2801577"/>
                <a:gd name="connsiteX3434" fmla="*/ 2971681 w 10032639"/>
                <a:gd name="connsiteY3434" fmla="*/ 1184576 h 2801577"/>
                <a:gd name="connsiteX3435" fmla="*/ 2977081 w 10032639"/>
                <a:gd name="connsiteY3435" fmla="*/ 1193218 h 2801577"/>
                <a:gd name="connsiteX3436" fmla="*/ 2977081 w 10032639"/>
                <a:gd name="connsiteY3436" fmla="*/ 1194658 h 2801577"/>
                <a:gd name="connsiteX3437" fmla="*/ 2980320 w 10032639"/>
                <a:gd name="connsiteY3437" fmla="*/ 1191418 h 2801577"/>
                <a:gd name="connsiteX3438" fmla="*/ 2988958 w 10032639"/>
                <a:gd name="connsiteY3438" fmla="*/ 1180976 h 2801577"/>
                <a:gd name="connsiteX3439" fmla="*/ 9390284 w 10032639"/>
                <a:gd name="connsiteY3439" fmla="*/ 1171933 h 2801577"/>
                <a:gd name="connsiteX3440" fmla="*/ 9381643 w 10032639"/>
                <a:gd name="connsiteY3440" fmla="*/ 1178775 h 2801577"/>
                <a:gd name="connsiteX3441" fmla="*/ 9385243 w 10032639"/>
                <a:gd name="connsiteY3441" fmla="*/ 1178775 h 2801577"/>
                <a:gd name="connsiteX3442" fmla="*/ 1611100 w 10032639"/>
                <a:gd name="connsiteY3442" fmla="*/ 1170534 h 2801577"/>
                <a:gd name="connsiteX3443" fmla="*/ 1595623 w 10032639"/>
                <a:gd name="connsiteY3443" fmla="*/ 1180976 h 2801577"/>
                <a:gd name="connsiteX3444" fmla="*/ 1604261 w 10032639"/>
                <a:gd name="connsiteY3444" fmla="*/ 1180976 h 2801577"/>
                <a:gd name="connsiteX3445" fmla="*/ 1606061 w 10032639"/>
                <a:gd name="connsiteY3445" fmla="*/ 1175575 h 2801577"/>
                <a:gd name="connsiteX3446" fmla="*/ 4493653 w 10032639"/>
                <a:gd name="connsiteY3446" fmla="*/ 1157269 h 2801577"/>
                <a:gd name="connsiteX3447" fmla="*/ 4490413 w 10032639"/>
                <a:gd name="connsiteY3447" fmla="*/ 1159069 h 2801577"/>
                <a:gd name="connsiteX3448" fmla="*/ 4491853 w 10032639"/>
                <a:gd name="connsiteY3448" fmla="*/ 1159069 h 2801577"/>
                <a:gd name="connsiteX3449" fmla="*/ 1639176 w 10032639"/>
                <a:gd name="connsiteY3449" fmla="*/ 1155052 h 2801577"/>
                <a:gd name="connsiteX3450" fmla="*/ 1616499 w 10032639"/>
                <a:gd name="connsiteY3450" fmla="*/ 1168734 h 2801577"/>
                <a:gd name="connsiteX3451" fmla="*/ 1628737 w 10032639"/>
                <a:gd name="connsiteY3451" fmla="*/ 1165134 h 2801577"/>
                <a:gd name="connsiteX3452" fmla="*/ 7185829 w 10032639"/>
                <a:gd name="connsiteY3452" fmla="*/ 1151933 h 2801577"/>
                <a:gd name="connsiteX3453" fmla="*/ 7123547 w 10032639"/>
                <a:gd name="connsiteY3453" fmla="*/ 1193327 h 2801577"/>
                <a:gd name="connsiteX3454" fmla="*/ 7185829 w 10032639"/>
                <a:gd name="connsiteY3454" fmla="*/ 1153732 h 2801577"/>
                <a:gd name="connsiteX3455" fmla="*/ 5724905 w 10032639"/>
                <a:gd name="connsiteY3455" fmla="*/ 1151933 h 2801577"/>
                <a:gd name="connsiteX3456" fmla="*/ 5681344 w 10032639"/>
                <a:gd name="connsiteY3456" fmla="*/ 1179649 h 2801577"/>
                <a:gd name="connsiteX3457" fmla="*/ 5650383 w 10032639"/>
                <a:gd name="connsiteY3457" fmla="*/ 1200527 h 2801577"/>
                <a:gd name="connsiteX3458" fmla="*/ 5619062 w 10032639"/>
                <a:gd name="connsiteY3458" fmla="*/ 1226443 h 2801577"/>
                <a:gd name="connsiteX3459" fmla="*/ 5648583 w 10032639"/>
                <a:gd name="connsiteY3459" fmla="*/ 1210965 h 2801577"/>
                <a:gd name="connsiteX3460" fmla="*/ 5662263 w 10032639"/>
                <a:gd name="connsiteY3460" fmla="*/ 1202326 h 2801577"/>
                <a:gd name="connsiteX3461" fmla="*/ 5674504 w 10032639"/>
                <a:gd name="connsiteY3461" fmla="*/ 1193327 h 2801577"/>
                <a:gd name="connsiteX3462" fmla="*/ 5700425 w 10032639"/>
                <a:gd name="connsiteY3462" fmla="*/ 1172810 h 2801577"/>
                <a:gd name="connsiteX3463" fmla="*/ 8244200 w 10032639"/>
                <a:gd name="connsiteY3463" fmla="*/ 1151047 h 2801577"/>
                <a:gd name="connsiteX3464" fmla="*/ 8223316 w 10032639"/>
                <a:gd name="connsiteY3464" fmla="*/ 1166532 h 2801577"/>
                <a:gd name="connsiteX3465" fmla="*/ 8214675 w 10032639"/>
                <a:gd name="connsiteY3465" fmla="*/ 1175174 h 2801577"/>
                <a:gd name="connsiteX3466" fmla="*/ 8226917 w 10032639"/>
                <a:gd name="connsiteY3466" fmla="*/ 1170133 h 2801577"/>
                <a:gd name="connsiteX3467" fmla="*/ 8150583 w 10032639"/>
                <a:gd name="connsiteY3467" fmla="*/ 1131962 h 2801577"/>
                <a:gd name="connsiteX3468" fmla="*/ 8138701 w 10032639"/>
                <a:gd name="connsiteY3468" fmla="*/ 1144205 h 2801577"/>
                <a:gd name="connsiteX3469" fmla="*/ 8128259 w 10032639"/>
                <a:gd name="connsiteY3469" fmla="*/ 1156089 h 2801577"/>
                <a:gd name="connsiteX3470" fmla="*/ 3335223 w 10032639"/>
                <a:gd name="connsiteY3470" fmla="*/ 1127328 h 2801577"/>
                <a:gd name="connsiteX3471" fmla="*/ 3222921 w 10032639"/>
                <a:gd name="connsiteY3471" fmla="*/ 1172335 h 2801577"/>
                <a:gd name="connsiteX3472" fmla="*/ 3227960 w 10032639"/>
                <a:gd name="connsiteY3472" fmla="*/ 1172335 h 2801577"/>
                <a:gd name="connsiteX3473" fmla="*/ 3255676 w 10032639"/>
                <a:gd name="connsiteY3473" fmla="*/ 1166934 h 2801577"/>
                <a:gd name="connsiteX3474" fmla="*/ 3279792 w 10032639"/>
                <a:gd name="connsiteY3474" fmla="*/ 1161893 h 2801577"/>
                <a:gd name="connsiteX3475" fmla="*/ 3298869 w 10032639"/>
                <a:gd name="connsiteY3475" fmla="*/ 1153252 h 2801577"/>
                <a:gd name="connsiteX3476" fmla="*/ 3307507 w 10032639"/>
                <a:gd name="connsiteY3476" fmla="*/ 1147851 h 2801577"/>
                <a:gd name="connsiteX3477" fmla="*/ 3314346 w 10032639"/>
                <a:gd name="connsiteY3477" fmla="*/ 1141010 h 2801577"/>
                <a:gd name="connsiteX3478" fmla="*/ 3324784 w 10032639"/>
                <a:gd name="connsiteY3478" fmla="*/ 1134169 h 2801577"/>
                <a:gd name="connsiteX3479" fmla="*/ 3337023 w 10032639"/>
                <a:gd name="connsiteY3479" fmla="*/ 1127328 h 2801577"/>
                <a:gd name="connsiteX3480" fmla="*/ 8945245 w 10032639"/>
                <a:gd name="connsiteY3480" fmla="*/ 1125120 h 2801577"/>
                <a:gd name="connsiteX3481" fmla="*/ 8921121 w 10032639"/>
                <a:gd name="connsiteY3481" fmla="*/ 1140604 h 2801577"/>
                <a:gd name="connsiteX3482" fmla="*/ 8900237 w 10032639"/>
                <a:gd name="connsiteY3482" fmla="*/ 1156089 h 2801577"/>
                <a:gd name="connsiteX3483" fmla="*/ 8867471 w 10032639"/>
                <a:gd name="connsiteY3483" fmla="*/ 1189218 h 2801577"/>
                <a:gd name="connsiteX3484" fmla="*/ 8869271 w 10032639"/>
                <a:gd name="connsiteY3484" fmla="*/ 1187418 h 2801577"/>
                <a:gd name="connsiteX3485" fmla="*/ 8882954 w 10032639"/>
                <a:gd name="connsiteY3485" fmla="*/ 1180576 h 2801577"/>
                <a:gd name="connsiteX3486" fmla="*/ 8896636 w 10032639"/>
                <a:gd name="connsiteY3486" fmla="*/ 1171933 h 2801577"/>
                <a:gd name="connsiteX3487" fmla="*/ 8908879 w 10032639"/>
                <a:gd name="connsiteY3487" fmla="*/ 1161490 h 2801577"/>
                <a:gd name="connsiteX3488" fmla="*/ 8922921 w 10032639"/>
                <a:gd name="connsiteY3488" fmla="*/ 1149247 h 2801577"/>
                <a:gd name="connsiteX3489" fmla="*/ 8926162 w 10032639"/>
                <a:gd name="connsiteY3489" fmla="*/ 1145646 h 2801577"/>
                <a:gd name="connsiteX3490" fmla="*/ 8952446 w 10032639"/>
                <a:gd name="connsiteY3490" fmla="*/ 1125120 h 2801577"/>
                <a:gd name="connsiteX3491" fmla="*/ 9657092 w 10032639"/>
                <a:gd name="connsiteY3491" fmla="*/ 1123319 h 2801577"/>
                <a:gd name="connsiteX3492" fmla="*/ 9632608 w 10032639"/>
                <a:gd name="connsiteY3492" fmla="*/ 1149247 h 2801577"/>
                <a:gd name="connsiteX3493" fmla="*/ 9641249 w 10032639"/>
                <a:gd name="connsiteY3493" fmla="*/ 1152848 h 2801577"/>
                <a:gd name="connsiteX3494" fmla="*/ 9651691 w 10032639"/>
                <a:gd name="connsiteY3494" fmla="*/ 1156089 h 2801577"/>
                <a:gd name="connsiteX3495" fmla="*/ 9653491 w 10032639"/>
                <a:gd name="connsiteY3495" fmla="*/ 1152848 h 2801577"/>
                <a:gd name="connsiteX3496" fmla="*/ 9653491 w 10032639"/>
                <a:gd name="connsiteY3496" fmla="*/ 1144205 h 2801577"/>
                <a:gd name="connsiteX3497" fmla="*/ 9657092 w 10032639"/>
                <a:gd name="connsiteY3497" fmla="*/ 1133762 h 2801577"/>
                <a:gd name="connsiteX3498" fmla="*/ 4919550 w 10032639"/>
                <a:gd name="connsiteY3498" fmla="*/ 1119472 h 2801577"/>
                <a:gd name="connsiteX3499" fmla="*/ 4904069 w 10032639"/>
                <a:gd name="connsiteY3499" fmla="*/ 1129551 h 2801577"/>
                <a:gd name="connsiteX3500" fmla="*/ 4890029 w 10032639"/>
                <a:gd name="connsiteY3500" fmla="*/ 1141790 h 2801577"/>
                <a:gd name="connsiteX3501" fmla="*/ 4876348 w 10032639"/>
                <a:gd name="connsiteY3501" fmla="*/ 1155469 h 2801577"/>
                <a:gd name="connsiteX3502" fmla="*/ 4864108 w 10032639"/>
                <a:gd name="connsiteY3502" fmla="*/ 1169508 h 2801577"/>
                <a:gd name="connsiteX3503" fmla="*/ 4820546 w 10032639"/>
                <a:gd name="connsiteY3503" fmla="*/ 1214505 h 2801577"/>
                <a:gd name="connsiteX3504" fmla="*/ 4819106 w 10032639"/>
                <a:gd name="connsiteY3504" fmla="*/ 1218105 h 2801577"/>
                <a:gd name="connsiteX3505" fmla="*/ 4829186 w 10032639"/>
                <a:gd name="connsiteY3505" fmla="*/ 1211266 h 2801577"/>
                <a:gd name="connsiteX3506" fmla="*/ 4857268 w 10032639"/>
                <a:gd name="connsiteY3506" fmla="*/ 1184987 h 2801577"/>
                <a:gd name="connsiteX3507" fmla="*/ 4891829 w 10032639"/>
                <a:gd name="connsiteY3507" fmla="*/ 1155469 h 2801577"/>
                <a:gd name="connsiteX3508" fmla="*/ 4900469 w 10032639"/>
                <a:gd name="connsiteY3508" fmla="*/ 1146830 h 2801577"/>
                <a:gd name="connsiteX3509" fmla="*/ 4907310 w 10032639"/>
                <a:gd name="connsiteY3509" fmla="*/ 1138190 h 2801577"/>
                <a:gd name="connsiteX3510" fmla="*/ 4914510 w 10032639"/>
                <a:gd name="connsiteY3510" fmla="*/ 1129551 h 2801577"/>
                <a:gd name="connsiteX3511" fmla="*/ 3581063 w 10032639"/>
                <a:gd name="connsiteY3511" fmla="*/ 1118687 h 2801577"/>
                <a:gd name="connsiteX3512" fmla="*/ 3572065 w 10032639"/>
                <a:gd name="connsiteY3512" fmla="*/ 1121927 h 2801577"/>
                <a:gd name="connsiteX3513" fmla="*/ 3581063 w 10032639"/>
                <a:gd name="connsiteY3513" fmla="*/ 1127328 h 2801577"/>
                <a:gd name="connsiteX3514" fmla="*/ 1211565 w 10032639"/>
                <a:gd name="connsiteY3514" fmla="*/ 1108245 h 2801577"/>
                <a:gd name="connsiteX3515" fmla="*/ 1202926 w 10032639"/>
                <a:gd name="connsiteY3515" fmla="*/ 1113286 h 2801577"/>
                <a:gd name="connsiteX3516" fmla="*/ 1209765 w 10032639"/>
                <a:gd name="connsiteY3516" fmla="*/ 1113286 h 2801577"/>
                <a:gd name="connsiteX3517" fmla="*/ 3399292 w 10032639"/>
                <a:gd name="connsiteY3517" fmla="*/ 1101404 h 2801577"/>
                <a:gd name="connsiteX3518" fmla="*/ 3354300 w 10032639"/>
                <a:gd name="connsiteY3518" fmla="*/ 1118687 h 2801577"/>
                <a:gd name="connsiteX3519" fmla="*/ 3376976 w 10032639"/>
                <a:gd name="connsiteY3519" fmla="*/ 1113286 h 2801577"/>
                <a:gd name="connsiteX3520" fmla="*/ 3399292 w 10032639"/>
                <a:gd name="connsiteY3520" fmla="*/ 1108245 h 2801577"/>
                <a:gd name="connsiteX3521" fmla="*/ 6509009 w 10032639"/>
                <a:gd name="connsiteY3521" fmla="*/ 1086061 h 2801577"/>
                <a:gd name="connsiteX3522" fmla="*/ 6489928 w 10032639"/>
                <a:gd name="connsiteY3522" fmla="*/ 1098299 h 2801577"/>
                <a:gd name="connsiteX3523" fmla="*/ 6501809 w 10032639"/>
                <a:gd name="connsiteY3523" fmla="*/ 1098299 h 2801577"/>
                <a:gd name="connsiteX3524" fmla="*/ 6507209 w 10032639"/>
                <a:gd name="connsiteY3524" fmla="*/ 1089661 h 2801577"/>
                <a:gd name="connsiteX3525" fmla="*/ 5657223 w 10032639"/>
                <a:gd name="connsiteY3525" fmla="*/ 1084621 h 2801577"/>
                <a:gd name="connsiteX3526" fmla="*/ 5624462 w 10032639"/>
                <a:gd name="connsiteY3526" fmla="*/ 1106938 h 2801577"/>
                <a:gd name="connsiteX3527" fmla="*/ 5591341 w 10032639"/>
                <a:gd name="connsiteY3527" fmla="*/ 1131055 h 2801577"/>
                <a:gd name="connsiteX3528" fmla="*/ 5610422 w 10032639"/>
                <a:gd name="connsiteY3528" fmla="*/ 1120617 h 2801577"/>
                <a:gd name="connsiteX3529" fmla="*/ 5629502 w 10032639"/>
                <a:gd name="connsiteY3529" fmla="*/ 1108738 h 2801577"/>
                <a:gd name="connsiteX3530" fmla="*/ 5643183 w 10032639"/>
                <a:gd name="connsiteY3530" fmla="*/ 1096500 h 2801577"/>
                <a:gd name="connsiteX3531" fmla="*/ 9502985 w 10032639"/>
                <a:gd name="connsiteY3531" fmla="*/ 1069664 h 2801577"/>
                <a:gd name="connsiteX3532" fmla="*/ 9492543 w 10032639"/>
                <a:gd name="connsiteY3532" fmla="*/ 1081907 h 2801577"/>
                <a:gd name="connsiteX3533" fmla="*/ 9497583 w 10032639"/>
                <a:gd name="connsiteY3533" fmla="*/ 1078306 h 2801577"/>
                <a:gd name="connsiteX3534" fmla="*/ 7123547 w 10032639"/>
                <a:gd name="connsiteY3534" fmla="*/ 1061944 h 2801577"/>
                <a:gd name="connsiteX3535" fmla="*/ 7090426 w 10032639"/>
                <a:gd name="connsiteY3535" fmla="*/ 1091460 h 2801577"/>
                <a:gd name="connsiteX3536" fmla="*/ 7055865 w 10032639"/>
                <a:gd name="connsiteY3536" fmla="*/ 1119177 h 2801577"/>
                <a:gd name="connsiteX3537" fmla="*/ 7019504 w 10032639"/>
                <a:gd name="connsiteY3537" fmla="*/ 1146533 h 2801577"/>
                <a:gd name="connsiteX3538" fmla="*/ 6979903 w 10032639"/>
                <a:gd name="connsiteY3538" fmla="*/ 1171010 h 2801577"/>
                <a:gd name="connsiteX3539" fmla="*/ 6817178 w 10032639"/>
                <a:gd name="connsiteY3539" fmla="*/ 1280077 h 2801577"/>
                <a:gd name="connsiteX3540" fmla="*/ 6806738 w 10032639"/>
                <a:gd name="connsiteY3540" fmla="*/ 1291955 h 2801577"/>
                <a:gd name="connsiteX3541" fmla="*/ 6792697 w 10032639"/>
                <a:gd name="connsiteY3541" fmla="*/ 1302394 h 2801577"/>
                <a:gd name="connsiteX3542" fmla="*/ 6764976 w 10032639"/>
                <a:gd name="connsiteY3542" fmla="*/ 1319672 h 2801577"/>
                <a:gd name="connsiteX3543" fmla="*/ 6753096 w 10032639"/>
                <a:gd name="connsiteY3543" fmla="*/ 1326871 h 2801577"/>
                <a:gd name="connsiteX3544" fmla="*/ 6739056 w 10032639"/>
                <a:gd name="connsiteY3544" fmla="*/ 1335510 h 2801577"/>
                <a:gd name="connsiteX3545" fmla="*/ 6728975 w 10032639"/>
                <a:gd name="connsiteY3545" fmla="*/ 1344148 h 2801577"/>
                <a:gd name="connsiteX3546" fmla="*/ 6730775 w 10032639"/>
                <a:gd name="connsiteY3546" fmla="*/ 1344148 h 2801577"/>
                <a:gd name="connsiteX3547" fmla="*/ 6725375 w 10032639"/>
                <a:gd name="connsiteY3547" fmla="*/ 1361426 h 2801577"/>
                <a:gd name="connsiteX3548" fmla="*/ 6734015 w 10032639"/>
                <a:gd name="connsiteY3548" fmla="*/ 1356387 h 2801577"/>
                <a:gd name="connsiteX3549" fmla="*/ 6742656 w 10032639"/>
                <a:gd name="connsiteY3549" fmla="*/ 1352787 h 2801577"/>
                <a:gd name="connsiteX3550" fmla="*/ 6758136 w 10032639"/>
                <a:gd name="connsiteY3550" fmla="*/ 1338749 h 2801577"/>
                <a:gd name="connsiteX3551" fmla="*/ 6775417 w 10032639"/>
                <a:gd name="connsiteY3551" fmla="*/ 1323271 h 2801577"/>
                <a:gd name="connsiteX3552" fmla="*/ 6792697 w 10032639"/>
                <a:gd name="connsiteY3552" fmla="*/ 1311033 h 2801577"/>
                <a:gd name="connsiteX3553" fmla="*/ 6811778 w 10032639"/>
                <a:gd name="connsiteY3553" fmla="*/ 1302394 h 2801577"/>
                <a:gd name="connsiteX3554" fmla="*/ 6829058 w 10032639"/>
                <a:gd name="connsiteY3554" fmla="*/ 1297354 h 2801577"/>
                <a:gd name="connsiteX3555" fmla="*/ 6860379 w 10032639"/>
                <a:gd name="connsiteY3555" fmla="*/ 1267838 h 2801577"/>
                <a:gd name="connsiteX3556" fmla="*/ 6891700 w 10032639"/>
                <a:gd name="connsiteY3556" fmla="*/ 1252360 h 2801577"/>
                <a:gd name="connsiteX3557" fmla="*/ 6919061 w 10032639"/>
                <a:gd name="connsiteY3557" fmla="*/ 1235082 h 2801577"/>
                <a:gd name="connsiteX3558" fmla="*/ 6944982 w 10032639"/>
                <a:gd name="connsiteY3558" fmla="*/ 1217804 h 2801577"/>
                <a:gd name="connsiteX3559" fmla="*/ 6969462 w 10032639"/>
                <a:gd name="connsiteY3559" fmla="*/ 1200527 h 2801577"/>
                <a:gd name="connsiteX3560" fmla="*/ 6995383 w 10032639"/>
                <a:gd name="connsiteY3560" fmla="*/ 1181449 h 2801577"/>
                <a:gd name="connsiteX3561" fmla="*/ 7023104 w 10032639"/>
                <a:gd name="connsiteY3561" fmla="*/ 1165611 h 2801577"/>
                <a:gd name="connsiteX3562" fmla="*/ 7050825 w 10032639"/>
                <a:gd name="connsiteY3562" fmla="*/ 1153732 h 2801577"/>
                <a:gd name="connsiteX3563" fmla="*/ 7081786 w 10032639"/>
                <a:gd name="connsiteY3563" fmla="*/ 1143294 h 2801577"/>
                <a:gd name="connsiteX3564" fmla="*/ 7087186 w 10032639"/>
                <a:gd name="connsiteY3564" fmla="*/ 1129256 h 2801577"/>
                <a:gd name="connsiteX3565" fmla="*/ 7095826 w 10032639"/>
                <a:gd name="connsiteY3565" fmla="*/ 1117377 h 2801577"/>
                <a:gd name="connsiteX3566" fmla="*/ 7104466 w 10032639"/>
                <a:gd name="connsiteY3566" fmla="*/ 1108738 h 2801577"/>
                <a:gd name="connsiteX3567" fmla="*/ 7114907 w 10032639"/>
                <a:gd name="connsiteY3567" fmla="*/ 1101899 h 2801577"/>
                <a:gd name="connsiteX3568" fmla="*/ 7128587 w 10032639"/>
                <a:gd name="connsiteY3568" fmla="*/ 1096500 h 2801577"/>
                <a:gd name="connsiteX3569" fmla="*/ 7142628 w 10032639"/>
                <a:gd name="connsiteY3569" fmla="*/ 1087861 h 2801577"/>
                <a:gd name="connsiteX3570" fmla="*/ 7142628 w 10032639"/>
                <a:gd name="connsiteY3570" fmla="*/ 1086061 h 2801577"/>
                <a:gd name="connsiteX3571" fmla="*/ 7137227 w 10032639"/>
                <a:gd name="connsiteY3571" fmla="*/ 1077422 h 2801577"/>
                <a:gd name="connsiteX3572" fmla="*/ 7132187 w 10032639"/>
                <a:gd name="connsiteY3572" fmla="*/ 1066983 h 2801577"/>
                <a:gd name="connsiteX3573" fmla="*/ 8893396 w 10032639"/>
                <a:gd name="connsiteY3573" fmla="*/ 1059221 h 2801577"/>
                <a:gd name="connsiteX3574" fmla="*/ 8794738 w 10032639"/>
                <a:gd name="connsiteY3574" fmla="*/ 1126920 h 2801577"/>
                <a:gd name="connsiteX3575" fmla="*/ 8692840 w 10032639"/>
                <a:gd name="connsiteY3575" fmla="*/ 1199661 h 2801577"/>
                <a:gd name="connsiteX3576" fmla="*/ 8469240 w 10032639"/>
                <a:gd name="connsiteY3576" fmla="*/ 1362428 h 2801577"/>
                <a:gd name="connsiteX3577" fmla="*/ 8482923 w 10032639"/>
                <a:gd name="connsiteY3577" fmla="*/ 1357386 h 2801577"/>
                <a:gd name="connsiteX3578" fmla="*/ 8493364 w 10032639"/>
                <a:gd name="connsiteY3578" fmla="*/ 1353785 h 2801577"/>
                <a:gd name="connsiteX3579" fmla="*/ 8505607 w 10032639"/>
                <a:gd name="connsiteY3579" fmla="*/ 1346943 h 2801577"/>
                <a:gd name="connsiteX3580" fmla="*/ 8519649 w 10032639"/>
                <a:gd name="connsiteY3580" fmla="*/ 1338301 h 2801577"/>
                <a:gd name="connsiteX3581" fmla="*/ 8524690 w 10032639"/>
                <a:gd name="connsiteY3581" fmla="*/ 1334700 h 2801577"/>
                <a:gd name="connsiteX3582" fmla="*/ 8531531 w 10032639"/>
                <a:gd name="connsiteY3582" fmla="*/ 1332899 h 2801577"/>
                <a:gd name="connsiteX3583" fmla="*/ 8538732 w 10032639"/>
                <a:gd name="connsiteY3583" fmla="*/ 1331099 h 2801577"/>
                <a:gd name="connsiteX3584" fmla="*/ 8545574 w 10032639"/>
                <a:gd name="connsiteY3584" fmla="*/ 1326057 h 2801577"/>
                <a:gd name="connsiteX3585" fmla="*/ 8545574 w 10032639"/>
                <a:gd name="connsiteY3585" fmla="*/ 1320656 h 2801577"/>
                <a:gd name="connsiteX3586" fmla="*/ 8548814 w 10032639"/>
                <a:gd name="connsiteY3586" fmla="*/ 1317415 h 2801577"/>
                <a:gd name="connsiteX3587" fmla="*/ 8554215 w 10032639"/>
                <a:gd name="connsiteY3587" fmla="*/ 1310213 h 2801577"/>
                <a:gd name="connsiteX3588" fmla="*/ 8557456 w 10032639"/>
                <a:gd name="connsiteY3588" fmla="*/ 1306972 h 2801577"/>
                <a:gd name="connsiteX3589" fmla="*/ 8561056 w 10032639"/>
                <a:gd name="connsiteY3589" fmla="*/ 1305171 h 2801577"/>
                <a:gd name="connsiteX3590" fmla="*/ 8567898 w 10032639"/>
                <a:gd name="connsiteY3590" fmla="*/ 1303371 h 2801577"/>
                <a:gd name="connsiteX3591" fmla="*/ 8573299 w 10032639"/>
                <a:gd name="connsiteY3591" fmla="*/ 1296529 h 2801577"/>
                <a:gd name="connsiteX3592" fmla="*/ 8578340 w 10032639"/>
                <a:gd name="connsiteY3592" fmla="*/ 1291127 h 2801577"/>
                <a:gd name="connsiteX3593" fmla="*/ 8590582 w 10032639"/>
                <a:gd name="connsiteY3593" fmla="*/ 1279244 h 2801577"/>
                <a:gd name="connsiteX3594" fmla="*/ 8602464 w 10032639"/>
                <a:gd name="connsiteY3594" fmla="*/ 1272402 h 2801577"/>
                <a:gd name="connsiteX3595" fmla="*/ 8614706 w 10032639"/>
                <a:gd name="connsiteY3595" fmla="*/ 1267000 h 2801577"/>
                <a:gd name="connsiteX3596" fmla="*/ 8621547 w 10032639"/>
                <a:gd name="connsiteY3596" fmla="*/ 1263760 h 2801577"/>
                <a:gd name="connsiteX3597" fmla="*/ 8626588 w 10032639"/>
                <a:gd name="connsiteY3597" fmla="*/ 1261959 h 2801577"/>
                <a:gd name="connsiteX3598" fmla="*/ 8640631 w 10032639"/>
                <a:gd name="connsiteY3598" fmla="*/ 1256557 h 2801577"/>
                <a:gd name="connsiteX3599" fmla="*/ 8647472 w 10032639"/>
                <a:gd name="connsiteY3599" fmla="*/ 1253317 h 2801577"/>
                <a:gd name="connsiteX3600" fmla="*/ 8654673 w 10032639"/>
                <a:gd name="connsiteY3600" fmla="*/ 1247915 h 2801577"/>
                <a:gd name="connsiteX3601" fmla="*/ 8673757 w 10032639"/>
                <a:gd name="connsiteY3601" fmla="*/ 1229190 h 2801577"/>
                <a:gd name="connsiteX3602" fmla="*/ 8720205 w 10032639"/>
                <a:gd name="connsiteY3602" fmla="*/ 1192819 h 2801577"/>
                <a:gd name="connsiteX3603" fmla="*/ 8728846 w 10032639"/>
                <a:gd name="connsiteY3603" fmla="*/ 1185617 h 2801577"/>
                <a:gd name="connsiteX3604" fmla="*/ 8741089 w 10032639"/>
                <a:gd name="connsiteY3604" fmla="*/ 1180576 h 2801577"/>
                <a:gd name="connsiteX3605" fmla="*/ 8752971 w 10032639"/>
                <a:gd name="connsiteY3605" fmla="*/ 1173734 h 2801577"/>
                <a:gd name="connsiteX3606" fmla="*/ 8768813 w 10032639"/>
                <a:gd name="connsiteY3606" fmla="*/ 1170133 h 2801577"/>
                <a:gd name="connsiteX3607" fmla="*/ 8772054 w 10032639"/>
                <a:gd name="connsiteY3607" fmla="*/ 1159690 h 2801577"/>
                <a:gd name="connsiteX3608" fmla="*/ 8775655 w 10032639"/>
                <a:gd name="connsiteY3608" fmla="*/ 1151047 h 2801577"/>
                <a:gd name="connsiteX3609" fmla="*/ 8780696 w 10032639"/>
                <a:gd name="connsiteY3609" fmla="*/ 1144205 h 2801577"/>
                <a:gd name="connsiteX3610" fmla="*/ 8787897 w 10032639"/>
                <a:gd name="connsiteY3610" fmla="*/ 1138804 h 2801577"/>
                <a:gd name="connsiteX3611" fmla="*/ 8806980 w 10032639"/>
                <a:gd name="connsiteY3611" fmla="*/ 1126920 h 2801577"/>
                <a:gd name="connsiteX3612" fmla="*/ 8826064 w 10032639"/>
                <a:gd name="connsiteY3612" fmla="*/ 1112876 h 2801577"/>
                <a:gd name="connsiteX3613" fmla="*/ 8846587 w 10032639"/>
                <a:gd name="connsiteY3613" fmla="*/ 1099192 h 2801577"/>
                <a:gd name="connsiteX3614" fmla="*/ 8865671 w 10032639"/>
                <a:gd name="connsiteY3614" fmla="*/ 1083708 h 2801577"/>
                <a:gd name="connsiteX3615" fmla="*/ 4613178 w 10032639"/>
                <a:gd name="connsiteY3615" fmla="*/ 1058635 h 2801577"/>
                <a:gd name="connsiteX3616" fmla="*/ 4595897 w 10032639"/>
                <a:gd name="connsiteY3616" fmla="*/ 1070875 h 2801577"/>
                <a:gd name="connsiteX3617" fmla="*/ 4599137 w 10032639"/>
                <a:gd name="connsiteY3617" fmla="*/ 1070875 h 2801577"/>
                <a:gd name="connsiteX3618" fmla="*/ 4606338 w 10032639"/>
                <a:gd name="connsiteY3618" fmla="*/ 1065835 h 2801577"/>
                <a:gd name="connsiteX3619" fmla="*/ 5866750 w 10032639"/>
                <a:gd name="connsiteY3619" fmla="*/ 1056905 h 2801577"/>
                <a:gd name="connsiteX3620" fmla="*/ 5849469 w 10032639"/>
                <a:gd name="connsiteY3620" fmla="*/ 1066983 h 2801577"/>
                <a:gd name="connsiteX3621" fmla="*/ 5863149 w 10032639"/>
                <a:gd name="connsiteY3621" fmla="*/ 1061944 h 2801577"/>
                <a:gd name="connsiteX3622" fmla="*/ 8239159 w 10032639"/>
                <a:gd name="connsiteY3622" fmla="*/ 1050578 h 2801577"/>
                <a:gd name="connsiteX3623" fmla="*/ 8204233 w 10032639"/>
                <a:gd name="connsiteY3623" fmla="*/ 1080107 h 2801577"/>
                <a:gd name="connsiteX3624" fmla="*/ 8169667 w 10032639"/>
                <a:gd name="connsiteY3624" fmla="*/ 1111436 h 2801577"/>
                <a:gd name="connsiteX3625" fmla="*/ 8178308 w 10032639"/>
                <a:gd name="connsiteY3625" fmla="*/ 1107835 h 2801577"/>
                <a:gd name="connsiteX3626" fmla="*/ 8186950 w 10032639"/>
                <a:gd name="connsiteY3626" fmla="*/ 1106034 h 2801577"/>
                <a:gd name="connsiteX3627" fmla="*/ 8190551 w 10032639"/>
                <a:gd name="connsiteY3627" fmla="*/ 1100993 h 2801577"/>
                <a:gd name="connsiteX3628" fmla="*/ 8193791 w 10032639"/>
                <a:gd name="connsiteY3628" fmla="*/ 1095591 h 2801577"/>
                <a:gd name="connsiteX3629" fmla="*/ 8197392 w 10032639"/>
                <a:gd name="connsiteY3629" fmla="*/ 1090550 h 2801577"/>
                <a:gd name="connsiteX3630" fmla="*/ 8204233 w 10032639"/>
                <a:gd name="connsiteY3630" fmla="*/ 1085508 h 2801577"/>
                <a:gd name="connsiteX3631" fmla="*/ 8212875 w 10032639"/>
                <a:gd name="connsiteY3631" fmla="*/ 1078306 h 2801577"/>
                <a:gd name="connsiteX3632" fmla="*/ 8225117 w 10032639"/>
                <a:gd name="connsiteY3632" fmla="*/ 1069664 h 2801577"/>
                <a:gd name="connsiteX3633" fmla="*/ 8244200 w 10032639"/>
                <a:gd name="connsiteY3633" fmla="*/ 1061021 h 2801577"/>
                <a:gd name="connsiteX3634" fmla="*/ 595344 w 10032639"/>
                <a:gd name="connsiteY3634" fmla="*/ 1028673 h 2801577"/>
                <a:gd name="connsiteX3635" fmla="*/ 557190 w 10032639"/>
                <a:gd name="connsiteY3635" fmla="*/ 1050997 h 2801577"/>
                <a:gd name="connsiteX3636" fmla="*/ 526235 w 10032639"/>
                <a:gd name="connsiteY3636" fmla="*/ 1070079 h 2801577"/>
                <a:gd name="connsiteX3637" fmla="*/ 489881 w 10032639"/>
                <a:gd name="connsiteY3637" fmla="*/ 1096003 h 2801577"/>
                <a:gd name="connsiteX3638" fmla="*/ 472604 w 10032639"/>
                <a:gd name="connsiteY3638" fmla="*/ 1110045 h 2801577"/>
                <a:gd name="connsiteX3639" fmla="*/ 465405 w 10032639"/>
                <a:gd name="connsiteY3639" fmla="*/ 1116886 h 2801577"/>
                <a:gd name="connsiteX3640" fmla="*/ 460365 w 10032639"/>
                <a:gd name="connsiteY3640" fmla="*/ 1125528 h 2801577"/>
                <a:gd name="connsiteX3641" fmla="*/ 474043 w 10032639"/>
                <a:gd name="connsiteY3641" fmla="*/ 1115086 h 2801577"/>
                <a:gd name="connsiteX3642" fmla="*/ 481242 w 10032639"/>
                <a:gd name="connsiteY3642" fmla="*/ 1108245 h 2801577"/>
                <a:gd name="connsiteX3643" fmla="*/ 489881 w 10032639"/>
                <a:gd name="connsiteY3643" fmla="*/ 1103204 h 2801577"/>
                <a:gd name="connsiteX3644" fmla="*/ 498519 w 10032639"/>
                <a:gd name="connsiteY3644" fmla="*/ 1099604 h 2801577"/>
                <a:gd name="connsiteX3645" fmla="*/ 508598 w 10032639"/>
                <a:gd name="connsiteY3645" fmla="*/ 1097804 h 2801577"/>
                <a:gd name="connsiteX3646" fmla="*/ 510397 w 10032639"/>
                <a:gd name="connsiteY3646" fmla="*/ 1090963 h 2801577"/>
                <a:gd name="connsiteX3647" fmla="*/ 515797 w 10032639"/>
                <a:gd name="connsiteY3647" fmla="*/ 1084122 h 2801577"/>
                <a:gd name="connsiteX3648" fmla="*/ 529474 w 10032639"/>
                <a:gd name="connsiteY3648" fmla="*/ 1070079 h 2801577"/>
                <a:gd name="connsiteX3649" fmla="*/ 538113 w 10032639"/>
                <a:gd name="connsiteY3649" fmla="*/ 1071880 h 2801577"/>
                <a:gd name="connsiteX3650" fmla="*/ 545312 w 10032639"/>
                <a:gd name="connsiteY3650" fmla="*/ 1073680 h 2801577"/>
                <a:gd name="connsiteX3651" fmla="*/ 552151 w 10032639"/>
                <a:gd name="connsiteY3651" fmla="*/ 1071880 h 2801577"/>
                <a:gd name="connsiteX3652" fmla="*/ 558990 w 10032639"/>
                <a:gd name="connsiteY3652" fmla="*/ 1068279 h 2801577"/>
                <a:gd name="connsiteX3653" fmla="*/ 564389 w 10032639"/>
                <a:gd name="connsiteY3653" fmla="*/ 1063238 h 2801577"/>
                <a:gd name="connsiteX3654" fmla="*/ 581666 w 10032639"/>
                <a:gd name="connsiteY3654" fmla="*/ 1042355 h 2801577"/>
                <a:gd name="connsiteX3655" fmla="*/ 9418009 w 10032639"/>
                <a:gd name="connsiteY3655" fmla="*/ 1024651 h 2801577"/>
                <a:gd name="connsiteX3656" fmla="*/ 9321152 w 10032639"/>
                <a:gd name="connsiteY3656" fmla="*/ 1109635 h 2801577"/>
                <a:gd name="connsiteX3657" fmla="*/ 9225735 w 10032639"/>
                <a:gd name="connsiteY3657" fmla="*/ 1192819 h 2801577"/>
                <a:gd name="connsiteX3658" fmla="*/ 9128878 w 10032639"/>
                <a:gd name="connsiteY3658" fmla="*/ 1273842 h 2801577"/>
                <a:gd name="connsiteX3659" fmla="*/ 9032021 w 10032639"/>
                <a:gd name="connsiteY3659" fmla="*/ 1351985 h 2801577"/>
                <a:gd name="connsiteX3660" fmla="*/ 9038862 w 10032639"/>
                <a:gd name="connsiteY3660" fmla="*/ 1367469 h 2801577"/>
                <a:gd name="connsiteX3661" fmla="*/ 9043903 w 10032639"/>
                <a:gd name="connsiteY3661" fmla="*/ 1379713 h 2801577"/>
                <a:gd name="connsiteX3662" fmla="*/ 9070187 w 10032639"/>
                <a:gd name="connsiteY3662" fmla="*/ 1358827 h 2801577"/>
                <a:gd name="connsiteX3663" fmla="*/ 9094312 w 10032639"/>
                <a:gd name="connsiteY3663" fmla="*/ 1339741 h 2801577"/>
                <a:gd name="connsiteX3664" fmla="*/ 9116996 w 10032639"/>
                <a:gd name="connsiteY3664" fmla="*/ 1320656 h 2801577"/>
                <a:gd name="connsiteX3665" fmla="*/ 9135719 w 10032639"/>
                <a:gd name="connsiteY3665" fmla="*/ 1301570 h 2801577"/>
                <a:gd name="connsiteX3666" fmla="*/ 9178927 w 10032639"/>
                <a:gd name="connsiteY3666" fmla="*/ 1267000 h 2801577"/>
                <a:gd name="connsiteX3667" fmla="*/ 9227535 w 10032639"/>
                <a:gd name="connsiteY3667" fmla="*/ 1230630 h 2801577"/>
                <a:gd name="connsiteX3668" fmla="*/ 9227535 w 10032639"/>
                <a:gd name="connsiteY3668" fmla="*/ 1229190 h 2801577"/>
                <a:gd name="connsiteX3669" fmla="*/ 9227535 w 10032639"/>
                <a:gd name="connsiteY3669" fmla="*/ 1222348 h 2801577"/>
                <a:gd name="connsiteX3670" fmla="*/ 9232936 w 10032639"/>
                <a:gd name="connsiteY3670" fmla="*/ 1216946 h 2801577"/>
                <a:gd name="connsiteX3671" fmla="*/ 9236177 w 10032639"/>
                <a:gd name="connsiteY3671" fmla="*/ 1213345 h 2801577"/>
                <a:gd name="connsiteX3672" fmla="*/ 9243378 w 10032639"/>
                <a:gd name="connsiteY3672" fmla="*/ 1211905 h 2801577"/>
                <a:gd name="connsiteX3673" fmla="*/ 9239777 w 10032639"/>
                <a:gd name="connsiteY3673" fmla="*/ 1201462 h 2801577"/>
                <a:gd name="connsiteX3674" fmla="*/ 9252020 w 10032639"/>
                <a:gd name="connsiteY3674" fmla="*/ 1196060 h 2801577"/>
                <a:gd name="connsiteX3675" fmla="*/ 9270743 w 10032639"/>
                <a:gd name="connsiteY3675" fmla="*/ 1184177 h 2801577"/>
                <a:gd name="connsiteX3676" fmla="*/ 9286586 w 10032639"/>
                <a:gd name="connsiteY3676" fmla="*/ 1171933 h 2801577"/>
                <a:gd name="connsiteX3677" fmla="*/ 9300268 w 10032639"/>
                <a:gd name="connsiteY3677" fmla="*/ 1156089 h 2801577"/>
                <a:gd name="connsiteX3678" fmla="*/ 9315751 w 10032639"/>
                <a:gd name="connsiteY3678" fmla="*/ 1137003 h 2801577"/>
                <a:gd name="connsiteX3679" fmla="*/ 9327993 w 10032639"/>
                <a:gd name="connsiteY3679" fmla="*/ 1123319 h 2801577"/>
                <a:gd name="connsiteX3680" fmla="*/ 9343476 w 10032639"/>
                <a:gd name="connsiteY3680" fmla="*/ 1106034 h 2801577"/>
                <a:gd name="connsiteX3681" fmla="*/ 9352117 w 10032639"/>
                <a:gd name="connsiteY3681" fmla="*/ 1099192 h 2801577"/>
                <a:gd name="connsiteX3682" fmla="*/ 9359319 w 10032639"/>
                <a:gd name="connsiteY3682" fmla="*/ 1094151 h 2801577"/>
                <a:gd name="connsiteX3683" fmla="*/ 9367960 w 10032639"/>
                <a:gd name="connsiteY3683" fmla="*/ 1090550 h 2801577"/>
                <a:gd name="connsiteX3684" fmla="*/ 9376602 w 10032639"/>
                <a:gd name="connsiteY3684" fmla="*/ 1086949 h 2801577"/>
                <a:gd name="connsiteX3685" fmla="*/ 9379843 w 10032639"/>
                <a:gd name="connsiteY3685" fmla="*/ 1076866 h 2801577"/>
                <a:gd name="connsiteX3686" fmla="*/ 9385243 w 10032639"/>
                <a:gd name="connsiteY3686" fmla="*/ 1066423 h 2801577"/>
                <a:gd name="connsiteX3687" fmla="*/ 9392085 w 10032639"/>
                <a:gd name="connsiteY3687" fmla="*/ 1059221 h 2801577"/>
                <a:gd name="connsiteX3688" fmla="*/ 9397486 w 10032639"/>
                <a:gd name="connsiteY3688" fmla="*/ 1052379 h 2801577"/>
                <a:gd name="connsiteX3689" fmla="*/ 9404327 w 10032639"/>
                <a:gd name="connsiteY3689" fmla="*/ 1047338 h 2801577"/>
                <a:gd name="connsiteX3690" fmla="*/ 9409368 w 10032639"/>
                <a:gd name="connsiteY3690" fmla="*/ 1041936 h 2801577"/>
                <a:gd name="connsiteX3691" fmla="*/ 9412968 w 10032639"/>
                <a:gd name="connsiteY3691" fmla="*/ 1035094 h 2801577"/>
                <a:gd name="connsiteX3692" fmla="*/ 9416209 w 10032639"/>
                <a:gd name="connsiteY3692" fmla="*/ 1028252 h 2801577"/>
                <a:gd name="connsiteX3693" fmla="*/ 1218403 w 10032639"/>
                <a:gd name="connsiteY3693" fmla="*/ 1019672 h 2801577"/>
                <a:gd name="connsiteX3694" fmla="*/ 1202926 w 10032639"/>
                <a:gd name="connsiteY3694" fmla="*/ 1028673 h 2801577"/>
                <a:gd name="connsiteX3695" fmla="*/ 1188888 w 10032639"/>
                <a:gd name="connsiteY3695" fmla="*/ 1038755 h 2801577"/>
                <a:gd name="connsiteX3696" fmla="*/ 1177010 w 10032639"/>
                <a:gd name="connsiteY3696" fmla="*/ 1049196 h 2801577"/>
                <a:gd name="connsiteX3697" fmla="*/ 1162972 w 10032639"/>
                <a:gd name="connsiteY3697" fmla="*/ 1059638 h 2801577"/>
                <a:gd name="connsiteX3698" fmla="*/ 1177010 w 10032639"/>
                <a:gd name="connsiteY3698" fmla="*/ 1052797 h 2801577"/>
                <a:gd name="connsiteX3699" fmla="*/ 1190688 w 10032639"/>
                <a:gd name="connsiteY3699" fmla="*/ 1044156 h 2801577"/>
                <a:gd name="connsiteX3700" fmla="*/ 1216604 w 10032639"/>
                <a:gd name="connsiteY3700" fmla="*/ 1021472 h 2801577"/>
                <a:gd name="connsiteX3701" fmla="*/ 1220203 w 10032639"/>
                <a:gd name="connsiteY3701" fmla="*/ 1019672 h 2801577"/>
                <a:gd name="connsiteX3702" fmla="*/ 8938404 w 10032639"/>
                <a:gd name="connsiteY3702" fmla="*/ 1017809 h 2801577"/>
                <a:gd name="connsiteX3703" fmla="*/ 8936603 w 10032639"/>
                <a:gd name="connsiteY3703" fmla="*/ 1024651 h 2801577"/>
                <a:gd name="connsiteX3704" fmla="*/ 8940204 w 10032639"/>
                <a:gd name="connsiteY3704" fmla="*/ 1022851 h 2801577"/>
                <a:gd name="connsiteX3705" fmla="*/ 4213202 w 10032639"/>
                <a:gd name="connsiteY3705" fmla="*/ 1010039 h 2801577"/>
                <a:gd name="connsiteX3706" fmla="*/ 4211402 w 10032639"/>
                <a:gd name="connsiteY3706" fmla="*/ 1011839 h 2801577"/>
                <a:gd name="connsiteX3707" fmla="*/ 4194121 w 10032639"/>
                <a:gd name="connsiteY3707" fmla="*/ 1030917 h 2801577"/>
                <a:gd name="connsiteX3708" fmla="*/ 4178641 w 10032639"/>
                <a:gd name="connsiteY3708" fmla="*/ 1046756 h 2801577"/>
                <a:gd name="connsiteX3709" fmla="*/ 4162800 w 10032639"/>
                <a:gd name="connsiteY3709" fmla="*/ 1060435 h 2801577"/>
                <a:gd name="connsiteX3710" fmla="*/ 4166400 w 10032639"/>
                <a:gd name="connsiteY3710" fmla="*/ 1060435 h 2801577"/>
                <a:gd name="connsiteX3711" fmla="*/ 4170000 w 10032639"/>
                <a:gd name="connsiteY3711" fmla="*/ 1060435 h 2801577"/>
                <a:gd name="connsiteX3712" fmla="*/ 4175041 w 10032639"/>
                <a:gd name="connsiteY3712" fmla="*/ 1057196 h 2801577"/>
                <a:gd name="connsiteX3713" fmla="*/ 4180441 w 10032639"/>
                <a:gd name="connsiteY3713" fmla="*/ 1048196 h 2801577"/>
                <a:gd name="connsiteX3714" fmla="*/ 4189081 w 10032639"/>
                <a:gd name="connsiteY3714" fmla="*/ 1037757 h 2801577"/>
                <a:gd name="connsiteX3715" fmla="*/ 4195921 w 10032639"/>
                <a:gd name="connsiteY3715" fmla="*/ 1030917 h 2801577"/>
                <a:gd name="connsiteX3716" fmla="*/ 4204562 w 10032639"/>
                <a:gd name="connsiteY3716" fmla="*/ 1025878 h 2801577"/>
                <a:gd name="connsiteX3717" fmla="*/ 4213202 w 10032639"/>
                <a:gd name="connsiteY3717" fmla="*/ 1020478 h 2801577"/>
                <a:gd name="connsiteX3718" fmla="*/ 4213202 w 10032639"/>
                <a:gd name="connsiteY3718" fmla="*/ 1013638 h 2801577"/>
                <a:gd name="connsiteX3719" fmla="*/ 9312150 w 10032639"/>
                <a:gd name="connsiteY3719" fmla="*/ 1009167 h 2801577"/>
                <a:gd name="connsiteX3720" fmla="*/ 9289827 w 10032639"/>
                <a:gd name="connsiteY3720" fmla="*/ 1026452 h 2801577"/>
                <a:gd name="connsiteX3721" fmla="*/ 9288026 w 10032639"/>
                <a:gd name="connsiteY3721" fmla="*/ 1028252 h 2801577"/>
                <a:gd name="connsiteX3722" fmla="*/ 9246619 w 10032639"/>
                <a:gd name="connsiteY3722" fmla="*/ 1064622 h 2801577"/>
                <a:gd name="connsiteX3723" fmla="*/ 9248419 w 10032639"/>
                <a:gd name="connsiteY3723" fmla="*/ 1066423 h 2801577"/>
                <a:gd name="connsiteX3724" fmla="*/ 9244818 w 10032639"/>
                <a:gd name="connsiteY3724" fmla="*/ 1064622 h 2801577"/>
                <a:gd name="connsiteX3725" fmla="*/ 9182527 w 10032639"/>
                <a:gd name="connsiteY3725" fmla="*/ 1118278 h 2801577"/>
                <a:gd name="connsiteX3726" fmla="*/ 9149761 w 10032639"/>
                <a:gd name="connsiteY3726" fmla="*/ 1144205 h 2801577"/>
                <a:gd name="connsiteX3727" fmla="*/ 9118436 w 10032639"/>
                <a:gd name="connsiteY3727" fmla="*/ 1168332 h 2801577"/>
                <a:gd name="connsiteX3728" fmla="*/ 9078829 w 10032639"/>
                <a:gd name="connsiteY3728" fmla="*/ 1197861 h 2801577"/>
                <a:gd name="connsiteX3729" fmla="*/ 9040662 w 10032639"/>
                <a:gd name="connsiteY3729" fmla="*/ 1229190 h 2801577"/>
                <a:gd name="connsiteX3730" fmla="*/ 9004295 w 10032639"/>
                <a:gd name="connsiteY3730" fmla="*/ 1261959 h 2801577"/>
                <a:gd name="connsiteX3731" fmla="*/ 8969729 w 10032639"/>
                <a:gd name="connsiteY3731" fmla="*/ 1292928 h 2801577"/>
                <a:gd name="connsiteX3732" fmla="*/ 8976571 w 10032639"/>
                <a:gd name="connsiteY3732" fmla="*/ 1298329 h 2801577"/>
                <a:gd name="connsiteX3733" fmla="*/ 8981971 w 10032639"/>
                <a:gd name="connsiteY3733" fmla="*/ 1305171 h 2801577"/>
                <a:gd name="connsiteX3734" fmla="*/ 8969729 w 10032639"/>
                <a:gd name="connsiteY3734" fmla="*/ 1317415 h 2801577"/>
                <a:gd name="connsiteX3735" fmla="*/ 8976571 w 10032639"/>
                <a:gd name="connsiteY3735" fmla="*/ 1313814 h 2801577"/>
                <a:gd name="connsiteX3736" fmla="*/ 8978371 w 10032639"/>
                <a:gd name="connsiteY3736" fmla="*/ 1308772 h 2801577"/>
                <a:gd name="connsiteX3737" fmla="*/ 8981971 w 10032639"/>
                <a:gd name="connsiteY3737" fmla="*/ 1305171 h 2801577"/>
                <a:gd name="connsiteX3738" fmla="*/ 8990253 w 10032639"/>
                <a:gd name="connsiteY3738" fmla="*/ 1301570 h 2801577"/>
                <a:gd name="connsiteX3739" fmla="*/ 8997454 w 10032639"/>
                <a:gd name="connsiteY3739" fmla="*/ 1289687 h 2801577"/>
                <a:gd name="connsiteX3740" fmla="*/ 9007536 w 10032639"/>
                <a:gd name="connsiteY3740" fmla="*/ 1277443 h 2801577"/>
                <a:gd name="connsiteX3741" fmla="*/ 9019778 w 10032639"/>
                <a:gd name="connsiteY3741" fmla="*/ 1268801 h 2801577"/>
                <a:gd name="connsiteX3742" fmla="*/ 9032021 w 10032639"/>
                <a:gd name="connsiteY3742" fmla="*/ 1261959 h 2801577"/>
                <a:gd name="connsiteX3743" fmla="*/ 9045703 w 10032639"/>
                <a:gd name="connsiteY3743" fmla="*/ 1255117 h 2801577"/>
                <a:gd name="connsiteX3744" fmla="*/ 9056145 w 10032639"/>
                <a:gd name="connsiteY3744" fmla="*/ 1247915 h 2801577"/>
                <a:gd name="connsiteX3745" fmla="*/ 9068387 w 10032639"/>
                <a:gd name="connsiteY3745" fmla="*/ 1239272 h 2801577"/>
                <a:gd name="connsiteX3746" fmla="*/ 9078829 w 10032639"/>
                <a:gd name="connsiteY3746" fmla="*/ 1229190 h 2801577"/>
                <a:gd name="connsiteX3747" fmla="*/ 9092511 w 10032639"/>
                <a:gd name="connsiteY3747" fmla="*/ 1215146 h 2801577"/>
                <a:gd name="connsiteX3748" fmla="*/ 9099713 w 10032639"/>
                <a:gd name="connsiteY3748" fmla="*/ 1206503 h 2801577"/>
                <a:gd name="connsiteX3749" fmla="*/ 9102953 w 10032639"/>
                <a:gd name="connsiteY3749" fmla="*/ 1201462 h 2801577"/>
                <a:gd name="connsiteX3750" fmla="*/ 9108354 w 10032639"/>
                <a:gd name="connsiteY3750" fmla="*/ 1192819 h 2801577"/>
                <a:gd name="connsiteX3751" fmla="*/ 9115195 w 10032639"/>
                <a:gd name="connsiteY3751" fmla="*/ 1187418 h 2801577"/>
                <a:gd name="connsiteX3752" fmla="*/ 9122037 w 10032639"/>
                <a:gd name="connsiteY3752" fmla="*/ 1185617 h 2801577"/>
                <a:gd name="connsiteX3753" fmla="*/ 9130678 w 10032639"/>
                <a:gd name="connsiteY3753" fmla="*/ 1184177 h 2801577"/>
                <a:gd name="connsiteX3754" fmla="*/ 9132478 w 10032639"/>
                <a:gd name="connsiteY3754" fmla="*/ 1176975 h 2801577"/>
                <a:gd name="connsiteX3755" fmla="*/ 9134279 w 10032639"/>
                <a:gd name="connsiteY3755" fmla="*/ 1173734 h 2801577"/>
                <a:gd name="connsiteX3756" fmla="*/ 9137519 w 10032639"/>
                <a:gd name="connsiteY3756" fmla="*/ 1170133 h 2801577"/>
                <a:gd name="connsiteX3757" fmla="*/ 9146161 w 10032639"/>
                <a:gd name="connsiteY3757" fmla="*/ 1168332 h 2801577"/>
                <a:gd name="connsiteX3758" fmla="*/ 9167045 w 10032639"/>
                <a:gd name="connsiteY3758" fmla="*/ 1152848 h 2801577"/>
                <a:gd name="connsiteX3759" fmla="*/ 9186128 w 10032639"/>
                <a:gd name="connsiteY3759" fmla="*/ 1137003 h 2801577"/>
                <a:gd name="connsiteX3760" fmla="*/ 9201611 w 10032639"/>
                <a:gd name="connsiteY3760" fmla="*/ 1121519 h 2801577"/>
                <a:gd name="connsiteX3761" fmla="*/ 9215653 w 10032639"/>
                <a:gd name="connsiteY3761" fmla="*/ 1104234 h 2801577"/>
                <a:gd name="connsiteX3762" fmla="*/ 9232936 w 10032639"/>
                <a:gd name="connsiteY3762" fmla="*/ 1083708 h 2801577"/>
                <a:gd name="connsiteX3763" fmla="*/ 9252020 w 10032639"/>
                <a:gd name="connsiteY3763" fmla="*/ 1066423 h 2801577"/>
                <a:gd name="connsiteX3764" fmla="*/ 9274344 w 10032639"/>
                <a:gd name="connsiteY3764" fmla="*/ 1050578 h 2801577"/>
                <a:gd name="connsiteX3765" fmla="*/ 9296668 w 10032639"/>
                <a:gd name="connsiteY3765" fmla="*/ 1040135 h 2801577"/>
                <a:gd name="connsiteX3766" fmla="*/ 9296668 w 10032639"/>
                <a:gd name="connsiteY3766" fmla="*/ 1038335 h 2801577"/>
                <a:gd name="connsiteX3767" fmla="*/ 9302069 w 10032639"/>
                <a:gd name="connsiteY3767" fmla="*/ 1026452 h 2801577"/>
                <a:gd name="connsiteX3768" fmla="*/ 9305309 w 10032639"/>
                <a:gd name="connsiteY3768" fmla="*/ 1022851 h 2801577"/>
                <a:gd name="connsiteX3769" fmla="*/ 9308910 w 10032639"/>
                <a:gd name="connsiteY3769" fmla="*/ 1016009 h 2801577"/>
                <a:gd name="connsiteX3770" fmla="*/ 2381736 w 10032639"/>
                <a:gd name="connsiteY3770" fmla="*/ 1000949 h 2801577"/>
                <a:gd name="connsiteX3771" fmla="*/ 2365899 w 10032639"/>
                <a:gd name="connsiteY3771" fmla="*/ 1009590 h 2801577"/>
                <a:gd name="connsiteX3772" fmla="*/ 2359060 w 10032639"/>
                <a:gd name="connsiteY3772" fmla="*/ 1012831 h 2801577"/>
                <a:gd name="connsiteX3773" fmla="*/ 2352221 w 10032639"/>
                <a:gd name="connsiteY3773" fmla="*/ 1016431 h 2801577"/>
                <a:gd name="connsiteX3774" fmla="*/ 2369498 w 10032639"/>
                <a:gd name="connsiteY3774" fmla="*/ 1007790 h 2801577"/>
                <a:gd name="connsiteX3775" fmla="*/ 4692741 w 10032639"/>
                <a:gd name="connsiteY3775" fmla="*/ 991320 h 2801577"/>
                <a:gd name="connsiteX3776" fmla="*/ 4687341 w 10032639"/>
                <a:gd name="connsiteY3776" fmla="*/ 996360 h 2801577"/>
                <a:gd name="connsiteX3777" fmla="*/ 4689141 w 10032639"/>
                <a:gd name="connsiteY3777" fmla="*/ 996360 h 2801577"/>
                <a:gd name="connsiteX3778" fmla="*/ 844784 w 10032639"/>
                <a:gd name="connsiteY3778" fmla="*/ 988707 h 2801577"/>
                <a:gd name="connsiteX3779" fmla="*/ 822107 w 10032639"/>
                <a:gd name="connsiteY3779" fmla="*/ 1002389 h 2801577"/>
                <a:gd name="connsiteX3780" fmla="*/ 797991 w 10032639"/>
                <a:gd name="connsiteY3780" fmla="*/ 1016431 h 2801577"/>
                <a:gd name="connsiteX3781" fmla="*/ 796191 w 10032639"/>
                <a:gd name="connsiteY3781" fmla="*/ 1016431 h 2801577"/>
                <a:gd name="connsiteX3782" fmla="*/ 769916 w 10032639"/>
                <a:gd name="connsiteY3782" fmla="*/ 1030114 h 2801577"/>
                <a:gd name="connsiteX3783" fmla="*/ 744360 w 10032639"/>
                <a:gd name="connsiteY3783" fmla="*/ 1045956 h 2801577"/>
                <a:gd name="connsiteX3784" fmla="*/ 721683 w 10032639"/>
                <a:gd name="connsiteY3784" fmla="*/ 1058198 h 2801577"/>
                <a:gd name="connsiteX3785" fmla="*/ 655814 w 10032639"/>
                <a:gd name="connsiteY3785" fmla="*/ 1103204 h 2801577"/>
                <a:gd name="connsiteX3786" fmla="*/ 648975 w 10032639"/>
                <a:gd name="connsiteY3786" fmla="*/ 1108245 h 2801577"/>
                <a:gd name="connsiteX3787" fmla="*/ 619460 w 10032639"/>
                <a:gd name="connsiteY3787" fmla="*/ 1130568 h 2801577"/>
                <a:gd name="connsiteX3788" fmla="*/ 605782 w 10032639"/>
                <a:gd name="connsiteY3788" fmla="*/ 1142810 h 2801577"/>
                <a:gd name="connsiteX3789" fmla="*/ 595344 w 10032639"/>
                <a:gd name="connsiteY3789" fmla="*/ 1153252 h 2801577"/>
                <a:gd name="connsiteX3790" fmla="*/ 595344 w 10032639"/>
                <a:gd name="connsiteY3790" fmla="*/ 1155052 h 2801577"/>
                <a:gd name="connsiteX3791" fmla="*/ 610821 w 10032639"/>
                <a:gd name="connsiteY3791" fmla="*/ 1144611 h 2801577"/>
                <a:gd name="connsiteX3792" fmla="*/ 624859 w 10032639"/>
                <a:gd name="connsiteY3792" fmla="*/ 1135969 h 2801577"/>
                <a:gd name="connsiteX3793" fmla="*/ 655814 w 10032639"/>
                <a:gd name="connsiteY3793" fmla="*/ 1118687 h 2801577"/>
                <a:gd name="connsiteX3794" fmla="*/ 683529 w 10032639"/>
                <a:gd name="connsiteY3794" fmla="*/ 1103204 h 2801577"/>
                <a:gd name="connsiteX3795" fmla="*/ 713045 w 10032639"/>
                <a:gd name="connsiteY3795" fmla="*/ 1085922 h 2801577"/>
                <a:gd name="connsiteX3796" fmla="*/ 758038 w 10032639"/>
                <a:gd name="connsiteY3796" fmla="*/ 1059638 h 2801577"/>
                <a:gd name="connsiteX3797" fmla="*/ 797991 w 10032639"/>
                <a:gd name="connsiteY3797" fmla="*/ 1031914 h 2801577"/>
                <a:gd name="connsiteX3798" fmla="*/ 823907 w 10032639"/>
                <a:gd name="connsiteY3798" fmla="*/ 1011031 h 2801577"/>
                <a:gd name="connsiteX3799" fmla="*/ 834345 w 10032639"/>
                <a:gd name="connsiteY3799" fmla="*/ 1000949 h 2801577"/>
                <a:gd name="connsiteX3800" fmla="*/ 4571416 w 10032639"/>
                <a:gd name="connsiteY3800" fmla="*/ 982680 h 2801577"/>
                <a:gd name="connsiteX3801" fmla="*/ 4505894 w 10032639"/>
                <a:gd name="connsiteY3801" fmla="*/ 1034517 h 2801577"/>
                <a:gd name="connsiteX3802" fmla="*/ 4441811 w 10032639"/>
                <a:gd name="connsiteY3802" fmla="*/ 1086354 h 2801577"/>
                <a:gd name="connsiteX3803" fmla="*/ 4413730 w 10032639"/>
                <a:gd name="connsiteY3803" fmla="*/ 1109032 h 2801577"/>
                <a:gd name="connsiteX3804" fmla="*/ 4356848 w 10032639"/>
                <a:gd name="connsiteY3804" fmla="*/ 1157269 h 2801577"/>
                <a:gd name="connsiteX3805" fmla="*/ 4389609 w 10032639"/>
                <a:gd name="connsiteY3805" fmla="*/ 1139990 h 2801577"/>
                <a:gd name="connsiteX3806" fmla="*/ 4422370 w 10032639"/>
                <a:gd name="connsiteY3806" fmla="*/ 1119472 h 2801577"/>
                <a:gd name="connsiteX3807" fmla="*/ 4451892 w 10032639"/>
                <a:gd name="connsiteY3807" fmla="*/ 1094993 h 2801577"/>
                <a:gd name="connsiteX3808" fmla="*/ 4481413 w 10032639"/>
                <a:gd name="connsiteY3808" fmla="*/ 1067275 h 2801577"/>
                <a:gd name="connsiteX3809" fmla="*/ 4528215 w 10032639"/>
                <a:gd name="connsiteY3809" fmla="*/ 1022278 h 2801577"/>
                <a:gd name="connsiteX3810" fmla="*/ 3513394 w 10032639"/>
                <a:gd name="connsiteY3810" fmla="*/ 980066 h 2801577"/>
                <a:gd name="connsiteX3811" fmla="*/ 3511907 w 10032639"/>
                <a:gd name="connsiteY3811" fmla="*/ 981129 h 2801577"/>
                <a:gd name="connsiteX3812" fmla="*/ 3456163 w 10032639"/>
                <a:gd name="connsiteY3812" fmla="*/ 999149 h 2801577"/>
                <a:gd name="connsiteX3813" fmla="*/ 3322985 w 10032639"/>
                <a:gd name="connsiteY3813" fmla="*/ 1044156 h 2801577"/>
                <a:gd name="connsiteX3814" fmla="*/ 3314346 w 10032639"/>
                <a:gd name="connsiteY3814" fmla="*/ 1047756 h 2801577"/>
                <a:gd name="connsiteX3815" fmla="*/ 3191606 w 10032639"/>
                <a:gd name="connsiteY3815" fmla="*/ 1094563 h 2801577"/>
                <a:gd name="connsiteX3816" fmla="*/ 3077504 w 10032639"/>
                <a:gd name="connsiteY3816" fmla="*/ 1139210 h 2801577"/>
                <a:gd name="connsiteX3817" fmla="*/ 3027113 w 10032639"/>
                <a:gd name="connsiteY3817" fmla="*/ 1158293 h 2801577"/>
                <a:gd name="connsiteX3818" fmla="*/ 3014875 w 10032639"/>
                <a:gd name="connsiteY3818" fmla="*/ 1163693 h 2801577"/>
                <a:gd name="connsiteX3819" fmla="*/ 3016674 w 10032639"/>
                <a:gd name="connsiteY3819" fmla="*/ 1163693 h 2801577"/>
                <a:gd name="connsiteX3820" fmla="*/ 3030352 w 10032639"/>
                <a:gd name="connsiteY3820" fmla="*/ 1165134 h 2801577"/>
                <a:gd name="connsiteX3821" fmla="*/ 3042590 w 10032639"/>
                <a:gd name="connsiteY3821" fmla="*/ 1165134 h 2801577"/>
                <a:gd name="connsiteX3822" fmla="*/ 3056628 w 10032639"/>
                <a:gd name="connsiteY3822" fmla="*/ 1161893 h 2801577"/>
                <a:gd name="connsiteX3823" fmla="*/ 3070306 w 10032639"/>
                <a:gd name="connsiteY3823" fmla="*/ 1156492 h 2801577"/>
                <a:gd name="connsiteX3824" fmla="*/ 3096581 w 10032639"/>
                <a:gd name="connsiteY3824" fmla="*/ 1144611 h 2801577"/>
                <a:gd name="connsiteX3825" fmla="*/ 3123937 w 10032639"/>
                <a:gd name="connsiteY3825" fmla="*/ 1128768 h 2801577"/>
                <a:gd name="connsiteX3826" fmla="*/ 3144814 w 10032639"/>
                <a:gd name="connsiteY3826" fmla="*/ 1116886 h 2801577"/>
                <a:gd name="connsiteX3827" fmla="*/ 3163891 w 10032639"/>
                <a:gd name="connsiteY3827" fmla="*/ 1108245 h 2801577"/>
                <a:gd name="connsiteX3828" fmla="*/ 3188007 w 10032639"/>
                <a:gd name="connsiteY3828" fmla="*/ 1096003 h 2801577"/>
                <a:gd name="connsiteX3829" fmla="*/ 3202044 w 10032639"/>
                <a:gd name="connsiteY3829" fmla="*/ 1090963 h 2801577"/>
                <a:gd name="connsiteX3830" fmla="*/ 3217522 w 10032639"/>
                <a:gd name="connsiteY3830" fmla="*/ 1087362 h 2801577"/>
                <a:gd name="connsiteX3831" fmla="*/ 3253876 w 10032639"/>
                <a:gd name="connsiteY3831" fmla="*/ 1082321 h 2801577"/>
                <a:gd name="connsiteX3832" fmla="*/ 3255676 w 10032639"/>
                <a:gd name="connsiteY3832" fmla="*/ 1077281 h 2801577"/>
                <a:gd name="connsiteX3833" fmla="*/ 3260715 w 10032639"/>
                <a:gd name="connsiteY3833" fmla="*/ 1071880 h 2801577"/>
                <a:gd name="connsiteX3834" fmla="*/ 3266114 w 10032639"/>
                <a:gd name="connsiteY3834" fmla="*/ 1070079 h 2801577"/>
                <a:gd name="connsiteX3835" fmla="*/ 3271153 w 10032639"/>
                <a:gd name="connsiteY3835" fmla="*/ 1068279 h 2801577"/>
                <a:gd name="connsiteX3836" fmla="*/ 3271153 w 10032639"/>
                <a:gd name="connsiteY3836" fmla="*/ 1065039 h 2801577"/>
                <a:gd name="connsiteX3837" fmla="*/ 3286631 w 10032639"/>
                <a:gd name="connsiteY3837" fmla="*/ 1065039 h 2801577"/>
                <a:gd name="connsiteX3838" fmla="*/ 3293470 w 10032639"/>
                <a:gd name="connsiteY3838" fmla="*/ 1065039 h 2801577"/>
                <a:gd name="connsiteX3839" fmla="*/ 3298869 w 10032639"/>
                <a:gd name="connsiteY3839" fmla="*/ 1066839 h 2801577"/>
                <a:gd name="connsiteX3840" fmla="*/ 3303908 w 10032639"/>
                <a:gd name="connsiteY3840" fmla="*/ 1070079 h 2801577"/>
                <a:gd name="connsiteX3841" fmla="*/ 3310747 w 10032639"/>
                <a:gd name="connsiteY3841" fmla="*/ 1061438 h 2801577"/>
                <a:gd name="connsiteX3842" fmla="*/ 3317946 w 10032639"/>
                <a:gd name="connsiteY3842" fmla="*/ 1054597 h 2801577"/>
                <a:gd name="connsiteX3843" fmla="*/ 3324784 w 10032639"/>
                <a:gd name="connsiteY3843" fmla="*/ 1047756 h 2801577"/>
                <a:gd name="connsiteX3844" fmla="*/ 3333423 w 10032639"/>
                <a:gd name="connsiteY3844" fmla="*/ 1042355 h 2801577"/>
                <a:gd name="connsiteX3845" fmla="*/ 3342062 w 10032639"/>
                <a:gd name="connsiteY3845" fmla="*/ 1038755 h 2801577"/>
                <a:gd name="connsiteX3846" fmla="*/ 3352500 w 10032639"/>
                <a:gd name="connsiteY3846" fmla="*/ 1035514 h 2801577"/>
                <a:gd name="connsiteX3847" fmla="*/ 3362939 w 10032639"/>
                <a:gd name="connsiteY3847" fmla="*/ 1033714 h 2801577"/>
                <a:gd name="connsiteX3848" fmla="*/ 3373377 w 10032639"/>
                <a:gd name="connsiteY3848" fmla="*/ 1033714 h 2801577"/>
                <a:gd name="connsiteX3849" fmla="*/ 3390654 w 10032639"/>
                <a:gd name="connsiteY3849" fmla="*/ 1033714 h 2801577"/>
                <a:gd name="connsiteX3850" fmla="*/ 3404332 w 10032639"/>
                <a:gd name="connsiteY3850" fmla="*/ 1031914 h 2801577"/>
                <a:gd name="connsiteX3851" fmla="*/ 3418369 w 10032639"/>
                <a:gd name="connsiteY3851" fmla="*/ 1028673 h 2801577"/>
                <a:gd name="connsiteX3852" fmla="*/ 3428448 w 10032639"/>
                <a:gd name="connsiteY3852" fmla="*/ 1023273 h 2801577"/>
                <a:gd name="connsiteX3853" fmla="*/ 3435647 w 10032639"/>
                <a:gd name="connsiteY3853" fmla="*/ 1019672 h 2801577"/>
                <a:gd name="connsiteX3854" fmla="*/ 3440686 w 10032639"/>
                <a:gd name="connsiteY3854" fmla="*/ 1018232 h 2801577"/>
                <a:gd name="connsiteX3855" fmla="*/ 3446085 w 10032639"/>
                <a:gd name="connsiteY3855" fmla="*/ 1009590 h 2801577"/>
                <a:gd name="connsiteX3856" fmla="*/ 3451124 w 10032639"/>
                <a:gd name="connsiteY3856" fmla="*/ 1004190 h 2801577"/>
                <a:gd name="connsiteX3857" fmla="*/ 3456163 w 10032639"/>
                <a:gd name="connsiteY3857" fmla="*/ 999149 h 2801577"/>
                <a:gd name="connsiteX3858" fmla="*/ 3461563 w 10032639"/>
                <a:gd name="connsiteY3858" fmla="*/ 999149 h 2801577"/>
                <a:gd name="connsiteX3859" fmla="*/ 3472001 w 10032639"/>
                <a:gd name="connsiteY3859" fmla="*/ 999149 h 2801577"/>
                <a:gd name="connsiteX3860" fmla="*/ 3478840 w 10032639"/>
                <a:gd name="connsiteY3860" fmla="*/ 1000949 h 2801577"/>
                <a:gd name="connsiteX3861" fmla="*/ 3485679 w 10032639"/>
                <a:gd name="connsiteY3861" fmla="*/ 1004190 h 2801577"/>
                <a:gd name="connsiteX3862" fmla="*/ 3489278 w 10032639"/>
                <a:gd name="connsiteY3862" fmla="*/ 1000949 h 2801577"/>
                <a:gd name="connsiteX3863" fmla="*/ 3492877 w 10032639"/>
                <a:gd name="connsiteY3863" fmla="*/ 999149 h 2801577"/>
                <a:gd name="connsiteX3864" fmla="*/ 3494317 w 10032639"/>
                <a:gd name="connsiteY3864" fmla="*/ 995548 h 2801577"/>
                <a:gd name="connsiteX3865" fmla="*/ 3497917 w 10032639"/>
                <a:gd name="connsiteY3865" fmla="*/ 992308 h 2801577"/>
                <a:gd name="connsiteX3866" fmla="*/ 3504756 w 10032639"/>
                <a:gd name="connsiteY3866" fmla="*/ 985107 h 2801577"/>
                <a:gd name="connsiteX3867" fmla="*/ 3508355 w 10032639"/>
                <a:gd name="connsiteY3867" fmla="*/ 983667 h 2801577"/>
                <a:gd name="connsiteX3868" fmla="*/ 3511907 w 10032639"/>
                <a:gd name="connsiteY3868" fmla="*/ 981129 h 2801577"/>
                <a:gd name="connsiteX3869" fmla="*/ 3515194 w 10032639"/>
                <a:gd name="connsiteY3869" fmla="*/ 980066 h 2801577"/>
                <a:gd name="connsiteX3870" fmla="*/ 6796297 w 10032639"/>
                <a:gd name="connsiteY3870" fmla="*/ 978795 h 2801577"/>
                <a:gd name="connsiteX3871" fmla="*/ 6764976 w 10032639"/>
                <a:gd name="connsiteY3871" fmla="*/ 999672 h 2801577"/>
                <a:gd name="connsiteX3872" fmla="*/ 6583531 w 10032639"/>
                <a:gd name="connsiteY3872" fmla="*/ 1122416 h 2801577"/>
                <a:gd name="connsiteX3873" fmla="*/ 6496768 w 10032639"/>
                <a:gd name="connsiteY3873" fmla="*/ 1179649 h 2801577"/>
                <a:gd name="connsiteX3874" fmla="*/ 6415406 w 10032639"/>
                <a:gd name="connsiteY3874" fmla="*/ 1231483 h 2801577"/>
                <a:gd name="connsiteX3875" fmla="*/ 6422246 w 10032639"/>
                <a:gd name="connsiteY3875" fmla="*/ 1229683 h 2801577"/>
                <a:gd name="connsiteX3876" fmla="*/ 6429446 w 10032639"/>
                <a:gd name="connsiteY3876" fmla="*/ 1229683 h 2801577"/>
                <a:gd name="connsiteX3877" fmla="*/ 6443127 w 10032639"/>
                <a:gd name="connsiteY3877" fmla="*/ 1231483 h 2801577"/>
                <a:gd name="connsiteX3878" fmla="*/ 6457167 w 10032639"/>
                <a:gd name="connsiteY3878" fmla="*/ 1233282 h 2801577"/>
                <a:gd name="connsiteX3879" fmla="*/ 6457167 w 10032639"/>
                <a:gd name="connsiteY3879" fmla="*/ 1235082 h 2801577"/>
                <a:gd name="connsiteX3880" fmla="*/ 6489928 w 10032639"/>
                <a:gd name="connsiteY3880" fmla="*/ 1207366 h 2801577"/>
                <a:gd name="connsiteX3881" fmla="*/ 6520889 w 10032639"/>
                <a:gd name="connsiteY3881" fmla="*/ 1183249 h 2801577"/>
                <a:gd name="connsiteX3882" fmla="*/ 6554010 w 10032639"/>
                <a:gd name="connsiteY3882" fmla="*/ 1162371 h 2801577"/>
                <a:gd name="connsiteX3883" fmla="*/ 6586771 w 10032639"/>
                <a:gd name="connsiteY3883" fmla="*/ 1143294 h 2801577"/>
                <a:gd name="connsiteX3884" fmla="*/ 6592171 w 10032639"/>
                <a:gd name="connsiteY3884" fmla="*/ 1134655 h 2801577"/>
                <a:gd name="connsiteX3885" fmla="*/ 6599011 w 10032639"/>
                <a:gd name="connsiteY3885" fmla="*/ 1124216 h 2801577"/>
                <a:gd name="connsiteX3886" fmla="*/ 6607652 w 10032639"/>
                <a:gd name="connsiteY3886" fmla="*/ 1115577 h 2801577"/>
                <a:gd name="connsiteX3887" fmla="*/ 6618092 w 10032639"/>
                <a:gd name="connsiteY3887" fmla="*/ 1108738 h 2801577"/>
                <a:gd name="connsiteX3888" fmla="*/ 6621332 w 10032639"/>
                <a:gd name="connsiteY3888" fmla="*/ 1106938 h 2801577"/>
                <a:gd name="connsiteX3889" fmla="*/ 6636813 w 10032639"/>
                <a:gd name="connsiteY3889" fmla="*/ 1101899 h 2801577"/>
                <a:gd name="connsiteX3890" fmla="*/ 6654093 w 10032639"/>
                <a:gd name="connsiteY3890" fmla="*/ 1098299 h 2801577"/>
                <a:gd name="connsiteX3891" fmla="*/ 6708095 w 10032639"/>
                <a:gd name="connsiteY3891" fmla="*/ 1044666 h 2801577"/>
                <a:gd name="connsiteX3892" fmla="*/ 6714935 w 10032639"/>
                <a:gd name="connsiteY3892" fmla="*/ 1039267 h 2801577"/>
                <a:gd name="connsiteX3893" fmla="*/ 6720335 w 10032639"/>
                <a:gd name="connsiteY3893" fmla="*/ 1037467 h 2801577"/>
                <a:gd name="connsiteX3894" fmla="*/ 6725375 w 10032639"/>
                <a:gd name="connsiteY3894" fmla="*/ 1037467 h 2801577"/>
                <a:gd name="connsiteX3895" fmla="*/ 6732215 w 10032639"/>
                <a:gd name="connsiteY3895" fmla="*/ 1039267 h 2801577"/>
                <a:gd name="connsiteX3896" fmla="*/ 6739056 w 10032639"/>
                <a:gd name="connsiteY3896" fmla="*/ 1028828 h 2801577"/>
                <a:gd name="connsiteX3897" fmla="*/ 6744456 w 10032639"/>
                <a:gd name="connsiteY3897" fmla="*/ 1021989 h 2801577"/>
                <a:gd name="connsiteX3898" fmla="*/ 6749496 w 10032639"/>
                <a:gd name="connsiteY3898" fmla="*/ 1016950 h 2801577"/>
                <a:gd name="connsiteX3899" fmla="*/ 6754896 w 10032639"/>
                <a:gd name="connsiteY3899" fmla="*/ 1013350 h 2801577"/>
                <a:gd name="connsiteX3900" fmla="*/ 6759936 w 10032639"/>
                <a:gd name="connsiteY3900" fmla="*/ 1011550 h 2801577"/>
                <a:gd name="connsiteX3901" fmla="*/ 6764976 w 10032639"/>
                <a:gd name="connsiteY3901" fmla="*/ 1006511 h 2801577"/>
                <a:gd name="connsiteX3902" fmla="*/ 6777217 w 10032639"/>
                <a:gd name="connsiteY3902" fmla="*/ 994273 h 2801577"/>
                <a:gd name="connsiteX3903" fmla="*/ 3279792 w 10032639"/>
                <a:gd name="connsiteY3903" fmla="*/ 973225 h 2801577"/>
                <a:gd name="connsiteX3904" fmla="*/ 3248837 w 10032639"/>
                <a:gd name="connsiteY3904" fmla="*/ 983667 h 2801577"/>
                <a:gd name="connsiteX3905" fmla="*/ 3212482 w 10032639"/>
                <a:gd name="connsiteY3905" fmla="*/ 993748 h 2801577"/>
                <a:gd name="connsiteX3906" fmla="*/ 3179368 w 10032639"/>
                <a:gd name="connsiteY3906" fmla="*/ 1004190 h 2801577"/>
                <a:gd name="connsiteX3907" fmla="*/ 3129336 w 10032639"/>
                <a:gd name="connsiteY3907" fmla="*/ 1021472 h 2801577"/>
                <a:gd name="connsiteX3908" fmla="*/ 3075705 w 10032639"/>
                <a:gd name="connsiteY3908" fmla="*/ 1044156 h 2801577"/>
                <a:gd name="connsiteX3909" fmla="*/ 3023513 w 10032639"/>
                <a:gd name="connsiteY3909" fmla="*/ 1066839 h 2801577"/>
                <a:gd name="connsiteX3910" fmla="*/ 2994358 w 10032639"/>
                <a:gd name="connsiteY3910" fmla="*/ 1082321 h 2801577"/>
                <a:gd name="connsiteX3911" fmla="*/ 2964842 w 10032639"/>
                <a:gd name="connsiteY3911" fmla="*/ 1099604 h 2801577"/>
                <a:gd name="connsiteX3912" fmla="*/ 2938927 w 10032639"/>
                <a:gd name="connsiteY3912" fmla="*/ 1115086 h 2801577"/>
                <a:gd name="connsiteX3913" fmla="*/ 2930288 w 10032639"/>
                <a:gd name="connsiteY3913" fmla="*/ 1121927 h 2801577"/>
                <a:gd name="connsiteX3914" fmla="*/ 2923449 w 10032639"/>
                <a:gd name="connsiteY3914" fmla="*/ 1127328 h 2801577"/>
                <a:gd name="connsiteX3915" fmla="*/ 2914810 w 10032639"/>
                <a:gd name="connsiteY3915" fmla="*/ 1130568 h 2801577"/>
                <a:gd name="connsiteX3916" fmla="*/ 2913011 w 10032639"/>
                <a:gd name="connsiteY3916" fmla="*/ 1132369 h 2801577"/>
                <a:gd name="connsiteX3917" fmla="*/ 2924889 w 10032639"/>
                <a:gd name="connsiteY3917" fmla="*/ 1128768 h 2801577"/>
                <a:gd name="connsiteX3918" fmla="*/ 2937127 w 10032639"/>
                <a:gd name="connsiteY3918" fmla="*/ 1123727 h 2801577"/>
                <a:gd name="connsiteX3919" fmla="*/ 2956204 w 10032639"/>
                <a:gd name="connsiteY3919" fmla="*/ 1111846 h 2801577"/>
                <a:gd name="connsiteX3920" fmla="*/ 2971681 w 10032639"/>
                <a:gd name="connsiteY3920" fmla="*/ 1104645 h 2801577"/>
                <a:gd name="connsiteX3921" fmla="*/ 2985719 w 10032639"/>
                <a:gd name="connsiteY3921" fmla="*/ 1099604 h 2801577"/>
                <a:gd name="connsiteX3922" fmla="*/ 3001197 w 10032639"/>
                <a:gd name="connsiteY3922" fmla="*/ 1097804 h 2801577"/>
                <a:gd name="connsiteX3923" fmla="*/ 3014875 w 10032639"/>
                <a:gd name="connsiteY3923" fmla="*/ 1097804 h 2801577"/>
                <a:gd name="connsiteX3924" fmla="*/ 3028912 w 10032639"/>
                <a:gd name="connsiteY3924" fmla="*/ 1085922 h 2801577"/>
                <a:gd name="connsiteX3925" fmla="*/ 3040790 w 10032639"/>
                <a:gd name="connsiteY3925" fmla="*/ 1075480 h 2801577"/>
                <a:gd name="connsiteX3926" fmla="*/ 3056628 w 10032639"/>
                <a:gd name="connsiteY3926" fmla="*/ 1066839 h 2801577"/>
                <a:gd name="connsiteX3927" fmla="*/ 3072105 w 10032639"/>
                <a:gd name="connsiteY3927" fmla="*/ 1058198 h 2801577"/>
                <a:gd name="connsiteX3928" fmla="*/ 3091182 w 10032639"/>
                <a:gd name="connsiteY3928" fmla="*/ 1049196 h 2801577"/>
                <a:gd name="connsiteX3929" fmla="*/ 3108459 w 10032639"/>
                <a:gd name="connsiteY3929" fmla="*/ 1042355 h 2801577"/>
                <a:gd name="connsiteX3930" fmla="*/ 3148053 w 10032639"/>
                <a:gd name="connsiteY3930" fmla="*/ 1030114 h 2801577"/>
                <a:gd name="connsiteX3931" fmla="*/ 3163891 w 10032639"/>
                <a:gd name="connsiteY3931" fmla="*/ 1026873 h 2801577"/>
                <a:gd name="connsiteX3932" fmla="*/ 3181168 w 10032639"/>
                <a:gd name="connsiteY3932" fmla="*/ 1021472 h 2801577"/>
                <a:gd name="connsiteX3933" fmla="*/ 3219322 w 10032639"/>
                <a:gd name="connsiteY3933" fmla="*/ 1007790 h 2801577"/>
                <a:gd name="connsiteX3934" fmla="*/ 3234799 w 10032639"/>
                <a:gd name="connsiteY3934" fmla="*/ 1002389 h 2801577"/>
                <a:gd name="connsiteX3935" fmla="*/ 3248837 w 10032639"/>
                <a:gd name="connsiteY3935" fmla="*/ 995548 h 2801577"/>
                <a:gd name="connsiteX3936" fmla="*/ 3262515 w 10032639"/>
                <a:gd name="connsiteY3936" fmla="*/ 986907 h 2801577"/>
                <a:gd name="connsiteX3937" fmla="*/ 3276192 w 10032639"/>
                <a:gd name="connsiteY3937" fmla="*/ 976466 h 2801577"/>
                <a:gd name="connsiteX3938" fmla="*/ 9357519 w 10032639"/>
                <a:gd name="connsiteY3938" fmla="*/ 970996 h 2801577"/>
                <a:gd name="connsiteX3939" fmla="*/ 9324393 w 10032639"/>
                <a:gd name="connsiteY3939" fmla="*/ 998724 h 2801577"/>
                <a:gd name="connsiteX3940" fmla="*/ 9334835 w 10032639"/>
                <a:gd name="connsiteY3940" fmla="*/ 998724 h 2801577"/>
                <a:gd name="connsiteX3941" fmla="*/ 9246619 w 10032639"/>
                <a:gd name="connsiteY3941" fmla="*/ 969195 h 2801577"/>
                <a:gd name="connsiteX3942" fmla="*/ 9243918 w 10032639"/>
                <a:gd name="connsiteY3942" fmla="*/ 973697 h 2801577"/>
                <a:gd name="connsiteX3943" fmla="*/ 9239777 w 10032639"/>
                <a:gd name="connsiteY3943" fmla="*/ 977838 h 2801577"/>
                <a:gd name="connsiteX3944" fmla="*/ 9234737 w 10032639"/>
                <a:gd name="connsiteY3944" fmla="*/ 983239 h 2801577"/>
                <a:gd name="connsiteX3945" fmla="*/ 9243378 w 10032639"/>
                <a:gd name="connsiteY3945" fmla="*/ 974597 h 2801577"/>
                <a:gd name="connsiteX3946" fmla="*/ 9243918 w 10032639"/>
                <a:gd name="connsiteY3946" fmla="*/ 973697 h 2801577"/>
                <a:gd name="connsiteX3947" fmla="*/ 9246619 w 10032639"/>
                <a:gd name="connsiteY3947" fmla="*/ 970996 h 2801577"/>
                <a:gd name="connsiteX3948" fmla="*/ 697567 w 10032639"/>
                <a:gd name="connsiteY3948" fmla="*/ 967824 h 2801577"/>
                <a:gd name="connsiteX3949" fmla="*/ 614421 w 10032639"/>
                <a:gd name="connsiteY3949" fmla="*/ 1016431 h 2801577"/>
                <a:gd name="connsiteX3950" fmla="*/ 603982 w 10032639"/>
                <a:gd name="connsiteY3950" fmla="*/ 1021472 h 2801577"/>
                <a:gd name="connsiteX3951" fmla="*/ 607582 w 10032639"/>
                <a:gd name="connsiteY3951" fmla="*/ 1021472 h 2801577"/>
                <a:gd name="connsiteX3952" fmla="*/ 617660 w 10032639"/>
                <a:gd name="connsiteY3952" fmla="*/ 1021472 h 2801577"/>
                <a:gd name="connsiteX3953" fmla="*/ 626299 w 10032639"/>
                <a:gd name="connsiteY3953" fmla="*/ 1019672 h 2801577"/>
                <a:gd name="connsiteX3954" fmla="*/ 633498 w 10032639"/>
                <a:gd name="connsiteY3954" fmla="*/ 1016431 h 2801577"/>
                <a:gd name="connsiteX3955" fmla="*/ 640336 w 10032639"/>
                <a:gd name="connsiteY3955" fmla="*/ 1012831 h 2801577"/>
                <a:gd name="connsiteX3956" fmla="*/ 648975 w 10032639"/>
                <a:gd name="connsiteY3956" fmla="*/ 1007790 h 2801577"/>
                <a:gd name="connsiteX3957" fmla="*/ 659413 w 10032639"/>
                <a:gd name="connsiteY3957" fmla="*/ 993748 h 2801577"/>
                <a:gd name="connsiteX3958" fmla="*/ 663013 w 10032639"/>
                <a:gd name="connsiteY3958" fmla="*/ 990508 h 2801577"/>
                <a:gd name="connsiteX3959" fmla="*/ 668052 w 10032639"/>
                <a:gd name="connsiteY3959" fmla="*/ 988707 h 2801577"/>
                <a:gd name="connsiteX3960" fmla="*/ 673091 w 10032639"/>
                <a:gd name="connsiteY3960" fmla="*/ 985107 h 2801577"/>
                <a:gd name="connsiteX3961" fmla="*/ 682090 w 10032639"/>
                <a:gd name="connsiteY3961" fmla="*/ 981866 h 2801577"/>
                <a:gd name="connsiteX3962" fmla="*/ 3305707 w 10032639"/>
                <a:gd name="connsiteY3962" fmla="*/ 964584 h 2801577"/>
                <a:gd name="connsiteX3963" fmla="*/ 3284831 w 10032639"/>
                <a:gd name="connsiteY3963" fmla="*/ 971425 h 2801577"/>
                <a:gd name="connsiteX3964" fmla="*/ 3283391 w 10032639"/>
                <a:gd name="connsiteY3964" fmla="*/ 973225 h 2801577"/>
                <a:gd name="connsiteX3965" fmla="*/ 3286631 w 10032639"/>
                <a:gd name="connsiteY3965" fmla="*/ 973225 h 2801577"/>
                <a:gd name="connsiteX3966" fmla="*/ 3293470 w 10032639"/>
                <a:gd name="connsiteY3966" fmla="*/ 973225 h 2801577"/>
                <a:gd name="connsiteX3967" fmla="*/ 3298869 w 10032639"/>
                <a:gd name="connsiteY3967" fmla="*/ 975025 h 2801577"/>
                <a:gd name="connsiteX3968" fmla="*/ 3302108 w 10032639"/>
                <a:gd name="connsiteY3968" fmla="*/ 976466 h 2801577"/>
                <a:gd name="connsiteX3969" fmla="*/ 3305707 w 10032639"/>
                <a:gd name="connsiteY3969" fmla="*/ 973225 h 2801577"/>
                <a:gd name="connsiteX3970" fmla="*/ 9490742 w 10032639"/>
                <a:gd name="connsiteY3970" fmla="*/ 957312 h 2801577"/>
                <a:gd name="connsiteX3971" fmla="*/ 9424851 w 10032639"/>
                <a:gd name="connsiteY3971" fmla="*/ 1017809 h 2801577"/>
                <a:gd name="connsiteX3972" fmla="*/ 9430251 w 10032639"/>
                <a:gd name="connsiteY3972" fmla="*/ 1017809 h 2801577"/>
                <a:gd name="connsiteX3973" fmla="*/ 9435292 w 10032639"/>
                <a:gd name="connsiteY3973" fmla="*/ 1014208 h 2801577"/>
                <a:gd name="connsiteX3974" fmla="*/ 9440333 w 10032639"/>
                <a:gd name="connsiteY3974" fmla="*/ 1010607 h 2801577"/>
                <a:gd name="connsiteX3975" fmla="*/ 9443934 w 10032639"/>
                <a:gd name="connsiteY3975" fmla="*/ 1009167 h 2801577"/>
                <a:gd name="connsiteX3976" fmla="*/ 9454376 w 10032639"/>
                <a:gd name="connsiteY3976" fmla="*/ 1007366 h 2801577"/>
                <a:gd name="connsiteX3977" fmla="*/ 9468058 w 10032639"/>
                <a:gd name="connsiteY3977" fmla="*/ 988281 h 2801577"/>
                <a:gd name="connsiteX3978" fmla="*/ 9480300 w 10032639"/>
                <a:gd name="connsiteY3978" fmla="*/ 970996 h 2801577"/>
                <a:gd name="connsiteX3979" fmla="*/ 4297805 w 10032639"/>
                <a:gd name="connsiteY3979" fmla="*/ 954962 h 2801577"/>
                <a:gd name="connsiteX3980" fmla="*/ 4282325 w 10032639"/>
                <a:gd name="connsiteY3980" fmla="*/ 958562 h 2801577"/>
                <a:gd name="connsiteX3981" fmla="*/ 4268644 w 10032639"/>
                <a:gd name="connsiteY3981" fmla="*/ 961802 h 2801577"/>
                <a:gd name="connsiteX3982" fmla="*/ 4245963 w 10032639"/>
                <a:gd name="connsiteY3982" fmla="*/ 977281 h 2801577"/>
                <a:gd name="connsiteX3983" fmla="*/ 4226883 w 10032639"/>
                <a:gd name="connsiteY3983" fmla="*/ 992760 h 2801577"/>
                <a:gd name="connsiteX3984" fmla="*/ 4221842 w 10032639"/>
                <a:gd name="connsiteY3984" fmla="*/ 999959 h 2801577"/>
                <a:gd name="connsiteX3985" fmla="*/ 4249563 w 10032639"/>
                <a:gd name="connsiteY3985" fmla="*/ 984120 h 2801577"/>
                <a:gd name="connsiteX3986" fmla="*/ 4277285 w 10032639"/>
                <a:gd name="connsiteY3986" fmla="*/ 970441 h 2801577"/>
                <a:gd name="connsiteX3987" fmla="*/ 4287365 w 10032639"/>
                <a:gd name="connsiteY3987" fmla="*/ 963602 h 2801577"/>
                <a:gd name="connsiteX3988" fmla="*/ 2681208 w 10032639"/>
                <a:gd name="connsiteY3988" fmla="*/ 947301 h 2801577"/>
                <a:gd name="connsiteX3989" fmla="*/ 2630816 w 10032639"/>
                <a:gd name="connsiteY3989" fmla="*/ 971425 h 2801577"/>
                <a:gd name="connsiteX3990" fmla="*/ 2578625 w 10032639"/>
                <a:gd name="connsiteY3990" fmla="*/ 995548 h 2801577"/>
                <a:gd name="connsiteX3991" fmla="*/ 2519954 w 10032639"/>
                <a:gd name="connsiteY3991" fmla="*/ 1018232 h 2801577"/>
                <a:gd name="connsiteX3992" fmla="*/ 2457684 w 10032639"/>
                <a:gd name="connsiteY3992" fmla="*/ 1044156 h 2801577"/>
                <a:gd name="connsiteX3993" fmla="*/ 2341782 w 10032639"/>
                <a:gd name="connsiteY3993" fmla="*/ 1089162 h 2801577"/>
                <a:gd name="connsiteX3994" fmla="*/ 2232720 w 10032639"/>
                <a:gd name="connsiteY3994" fmla="*/ 1135969 h 2801577"/>
                <a:gd name="connsiteX3995" fmla="*/ 2211843 w 10032639"/>
                <a:gd name="connsiteY3995" fmla="*/ 1144611 h 2801577"/>
                <a:gd name="connsiteX3996" fmla="*/ 2196366 w 10032639"/>
                <a:gd name="connsiteY3996" fmla="*/ 1153252 h 2801577"/>
                <a:gd name="connsiteX3997" fmla="*/ 2185928 w 10032639"/>
                <a:gd name="connsiteY3997" fmla="*/ 1160093 h 2801577"/>
                <a:gd name="connsiteX3998" fmla="*/ 2179089 w 10032639"/>
                <a:gd name="connsiteY3998" fmla="*/ 1166934 h 2801577"/>
                <a:gd name="connsiteX3999" fmla="*/ 2170450 w 10032639"/>
                <a:gd name="connsiteY3999" fmla="*/ 1177375 h 2801577"/>
                <a:gd name="connsiteX4000" fmla="*/ 2190967 w 10032639"/>
                <a:gd name="connsiteY4000" fmla="*/ 1166934 h 2801577"/>
                <a:gd name="connsiteX4001" fmla="*/ 2213644 w 10032639"/>
                <a:gd name="connsiteY4001" fmla="*/ 1156492 h 2801577"/>
                <a:gd name="connsiteX4002" fmla="*/ 2238119 w 10032639"/>
                <a:gd name="connsiteY4002" fmla="*/ 1146051 h 2801577"/>
                <a:gd name="connsiteX4003" fmla="*/ 2264035 w 10032639"/>
                <a:gd name="connsiteY4003" fmla="*/ 1137409 h 2801577"/>
                <a:gd name="connsiteX4004" fmla="*/ 2294990 w 10032639"/>
                <a:gd name="connsiteY4004" fmla="*/ 1128768 h 2801577"/>
                <a:gd name="connsiteX4005" fmla="*/ 2327745 w 10032639"/>
                <a:gd name="connsiteY4005" fmla="*/ 1116886 h 2801577"/>
                <a:gd name="connsiteX4006" fmla="*/ 2359060 w 10032639"/>
                <a:gd name="connsiteY4006" fmla="*/ 1101404 h 2801577"/>
                <a:gd name="connsiteX4007" fmla="*/ 2390375 w 10032639"/>
                <a:gd name="connsiteY4007" fmla="*/ 1082321 h 2801577"/>
                <a:gd name="connsiteX4008" fmla="*/ 2393614 w 10032639"/>
                <a:gd name="connsiteY4008" fmla="*/ 1080521 h 2801577"/>
                <a:gd name="connsiteX4009" fmla="*/ 2399014 w 10032639"/>
                <a:gd name="connsiteY4009" fmla="*/ 1080521 h 2801577"/>
                <a:gd name="connsiteX4010" fmla="*/ 2410892 w 10032639"/>
                <a:gd name="connsiteY4010" fmla="*/ 1078721 h 2801577"/>
                <a:gd name="connsiteX4011" fmla="*/ 2424929 w 10032639"/>
                <a:gd name="connsiteY4011" fmla="*/ 1075480 h 2801577"/>
                <a:gd name="connsiteX4012" fmla="*/ 2438607 w 10032639"/>
                <a:gd name="connsiteY4012" fmla="*/ 1070079 h 2801577"/>
                <a:gd name="connsiteX4013" fmla="*/ 2450845 w 10032639"/>
                <a:gd name="connsiteY4013" fmla="*/ 1063238 h 2801577"/>
                <a:gd name="connsiteX4014" fmla="*/ 2468122 w 10032639"/>
                <a:gd name="connsiteY4014" fmla="*/ 1052797 h 2801577"/>
                <a:gd name="connsiteX4015" fmla="*/ 2490438 w 10032639"/>
                <a:gd name="connsiteY4015" fmla="*/ 1037315 h 2801577"/>
                <a:gd name="connsiteX4016" fmla="*/ 2504476 w 10032639"/>
                <a:gd name="connsiteY4016" fmla="*/ 1030114 h 2801577"/>
                <a:gd name="connsiteX4017" fmla="*/ 2518514 w 10032639"/>
                <a:gd name="connsiteY4017" fmla="*/ 1023273 h 2801577"/>
                <a:gd name="connsiteX4018" fmla="*/ 2523553 w 10032639"/>
                <a:gd name="connsiteY4018" fmla="*/ 1021472 h 2801577"/>
                <a:gd name="connsiteX4019" fmla="*/ 2528592 w 10032639"/>
                <a:gd name="connsiteY4019" fmla="*/ 1023273 h 2801577"/>
                <a:gd name="connsiteX4020" fmla="*/ 2539031 w 10032639"/>
                <a:gd name="connsiteY4020" fmla="*/ 1025073 h 2801577"/>
                <a:gd name="connsiteX4021" fmla="*/ 2542630 w 10032639"/>
                <a:gd name="connsiteY4021" fmla="*/ 1025073 h 2801577"/>
                <a:gd name="connsiteX4022" fmla="*/ 2545870 w 10032639"/>
                <a:gd name="connsiteY4022" fmla="*/ 1021472 h 2801577"/>
                <a:gd name="connsiteX4023" fmla="*/ 2553069 w 10032639"/>
                <a:gd name="connsiteY4023" fmla="*/ 1018232 h 2801577"/>
                <a:gd name="connsiteX4024" fmla="*/ 2559908 w 10032639"/>
                <a:gd name="connsiteY4024" fmla="*/ 1016431 h 2801577"/>
                <a:gd name="connsiteX4025" fmla="*/ 2566747 w 10032639"/>
                <a:gd name="connsiteY4025" fmla="*/ 1014631 h 2801577"/>
                <a:gd name="connsiteX4026" fmla="*/ 2571786 w 10032639"/>
                <a:gd name="connsiteY4026" fmla="*/ 1007790 h 2801577"/>
                <a:gd name="connsiteX4027" fmla="*/ 2582224 w 10032639"/>
                <a:gd name="connsiteY4027" fmla="*/ 1000949 h 2801577"/>
                <a:gd name="connsiteX4028" fmla="*/ 2601301 w 10032639"/>
                <a:gd name="connsiteY4028" fmla="*/ 990508 h 2801577"/>
                <a:gd name="connsiteX4029" fmla="*/ 2618578 w 10032639"/>
                <a:gd name="connsiteY4029" fmla="*/ 981866 h 2801577"/>
                <a:gd name="connsiteX4030" fmla="*/ 2635855 w 10032639"/>
                <a:gd name="connsiteY4030" fmla="*/ 976466 h 2801577"/>
                <a:gd name="connsiteX4031" fmla="*/ 2651693 w 10032639"/>
                <a:gd name="connsiteY4031" fmla="*/ 973225 h 2801577"/>
                <a:gd name="connsiteX4032" fmla="*/ 2663571 w 10032639"/>
                <a:gd name="connsiteY4032" fmla="*/ 969625 h 2801577"/>
                <a:gd name="connsiteX4033" fmla="*/ 2672569 w 10032639"/>
                <a:gd name="connsiteY4033" fmla="*/ 964584 h 2801577"/>
                <a:gd name="connsiteX4034" fmla="*/ 2677609 w 10032639"/>
                <a:gd name="connsiteY4034" fmla="*/ 957743 h 2801577"/>
                <a:gd name="connsiteX4035" fmla="*/ 749399 w 10032639"/>
                <a:gd name="connsiteY4035" fmla="*/ 935059 h 2801577"/>
                <a:gd name="connsiteX4036" fmla="*/ 725283 w 10032639"/>
                <a:gd name="connsiteY4036" fmla="*/ 950902 h 2801577"/>
                <a:gd name="connsiteX4037" fmla="*/ 732122 w 10032639"/>
                <a:gd name="connsiteY4037" fmla="*/ 950902 h 2801577"/>
                <a:gd name="connsiteX4038" fmla="*/ 740760 w 10032639"/>
                <a:gd name="connsiteY4038" fmla="*/ 950902 h 2801577"/>
                <a:gd name="connsiteX4039" fmla="*/ 7018064 w 10032639"/>
                <a:gd name="connsiteY4039" fmla="*/ 932000 h 2801577"/>
                <a:gd name="connsiteX4040" fmla="*/ 6962622 w 10032639"/>
                <a:gd name="connsiteY4040" fmla="*/ 968356 h 2801577"/>
                <a:gd name="connsiteX4041" fmla="*/ 6907181 w 10032639"/>
                <a:gd name="connsiteY4041" fmla="*/ 1004711 h 2801577"/>
                <a:gd name="connsiteX4042" fmla="*/ 6848139 w 10032639"/>
                <a:gd name="connsiteY4042" fmla="*/ 1046466 h 2801577"/>
                <a:gd name="connsiteX4043" fmla="*/ 6789457 w 10032639"/>
                <a:gd name="connsiteY4043" fmla="*/ 1089661 h 2801577"/>
                <a:gd name="connsiteX4044" fmla="*/ 6787657 w 10032639"/>
                <a:gd name="connsiteY4044" fmla="*/ 1091460 h 2801577"/>
                <a:gd name="connsiteX4045" fmla="*/ 6701254 w 10032639"/>
                <a:gd name="connsiteY4045" fmla="*/ 1153732 h 2801577"/>
                <a:gd name="connsiteX4046" fmla="*/ 6628172 w 10032639"/>
                <a:gd name="connsiteY4046" fmla="*/ 1205566 h 2801577"/>
                <a:gd name="connsiteX4047" fmla="*/ 6559050 w 10032639"/>
                <a:gd name="connsiteY4047" fmla="*/ 1255600 h 2801577"/>
                <a:gd name="connsiteX4048" fmla="*/ 6531329 w 10032639"/>
                <a:gd name="connsiteY4048" fmla="*/ 1269638 h 2801577"/>
                <a:gd name="connsiteX4049" fmla="*/ 6507209 w 10032639"/>
                <a:gd name="connsiteY4049" fmla="*/ 1285116 h 2801577"/>
                <a:gd name="connsiteX4050" fmla="*/ 6493168 w 10032639"/>
                <a:gd name="connsiteY4050" fmla="*/ 1293755 h 2801577"/>
                <a:gd name="connsiteX4051" fmla="*/ 6470848 w 10032639"/>
                <a:gd name="connsiteY4051" fmla="*/ 1309233 h 2801577"/>
                <a:gd name="connsiteX4052" fmla="*/ 6446727 w 10032639"/>
                <a:gd name="connsiteY4052" fmla="*/ 1323271 h 2801577"/>
                <a:gd name="connsiteX4053" fmla="*/ 6432686 w 10032639"/>
                <a:gd name="connsiteY4053" fmla="*/ 1331910 h 2801577"/>
                <a:gd name="connsiteX4054" fmla="*/ 6427646 w 10032639"/>
                <a:gd name="connsiteY4054" fmla="*/ 1338749 h 2801577"/>
                <a:gd name="connsiteX4055" fmla="*/ 6422246 w 10032639"/>
                <a:gd name="connsiteY4055" fmla="*/ 1345948 h 2801577"/>
                <a:gd name="connsiteX4056" fmla="*/ 6413606 w 10032639"/>
                <a:gd name="connsiteY4056" fmla="*/ 1356387 h 2801577"/>
                <a:gd name="connsiteX4057" fmla="*/ 6464007 w 10032639"/>
                <a:gd name="connsiteY4057" fmla="*/ 1335510 h 2801577"/>
                <a:gd name="connsiteX4058" fmla="*/ 6496768 w 10032639"/>
                <a:gd name="connsiteY4058" fmla="*/ 1321471 h 2801577"/>
                <a:gd name="connsiteX4059" fmla="*/ 6524489 w 10032639"/>
                <a:gd name="connsiteY4059" fmla="*/ 1305993 h 2801577"/>
                <a:gd name="connsiteX4060" fmla="*/ 6548610 w 10032639"/>
                <a:gd name="connsiteY4060" fmla="*/ 1288715 h 2801577"/>
                <a:gd name="connsiteX4061" fmla="*/ 6569491 w 10032639"/>
                <a:gd name="connsiteY4061" fmla="*/ 1271438 h 2801577"/>
                <a:gd name="connsiteX4062" fmla="*/ 6574891 w 10032639"/>
                <a:gd name="connsiteY4062" fmla="*/ 1266038 h 2801577"/>
                <a:gd name="connsiteX4063" fmla="*/ 6579931 w 10032639"/>
                <a:gd name="connsiteY4063" fmla="*/ 1266038 h 2801577"/>
                <a:gd name="connsiteX4064" fmla="*/ 6585331 w 10032639"/>
                <a:gd name="connsiteY4064" fmla="*/ 1266038 h 2801577"/>
                <a:gd name="connsiteX4065" fmla="*/ 6588571 w 10032639"/>
                <a:gd name="connsiteY4065" fmla="*/ 1262799 h 2801577"/>
                <a:gd name="connsiteX4066" fmla="*/ 6593971 w 10032639"/>
                <a:gd name="connsiteY4066" fmla="*/ 1259199 h 2801577"/>
                <a:gd name="connsiteX4067" fmla="*/ 6593971 w 10032639"/>
                <a:gd name="connsiteY4067" fmla="*/ 1252360 h 2801577"/>
                <a:gd name="connsiteX4068" fmla="*/ 6597211 w 10032639"/>
                <a:gd name="connsiteY4068" fmla="*/ 1246961 h 2801577"/>
                <a:gd name="connsiteX4069" fmla="*/ 6600811 w 10032639"/>
                <a:gd name="connsiteY4069" fmla="*/ 1241921 h 2801577"/>
                <a:gd name="connsiteX4070" fmla="*/ 6607652 w 10032639"/>
                <a:gd name="connsiteY4070" fmla="*/ 1236882 h 2801577"/>
                <a:gd name="connsiteX4071" fmla="*/ 6614492 w 10032639"/>
                <a:gd name="connsiteY4071" fmla="*/ 1235082 h 2801577"/>
                <a:gd name="connsiteX4072" fmla="*/ 6635373 w 10032639"/>
                <a:gd name="connsiteY4072" fmla="*/ 1235082 h 2801577"/>
                <a:gd name="connsiteX4073" fmla="*/ 6642213 w 10032639"/>
                <a:gd name="connsiteY4073" fmla="*/ 1228243 h 2801577"/>
                <a:gd name="connsiteX4074" fmla="*/ 6655893 w 10032639"/>
                <a:gd name="connsiteY4074" fmla="*/ 1214205 h 2801577"/>
                <a:gd name="connsiteX4075" fmla="*/ 6671734 w 10032639"/>
                <a:gd name="connsiteY4075" fmla="*/ 1200527 h 2801577"/>
                <a:gd name="connsiteX4076" fmla="*/ 6678574 w 10032639"/>
                <a:gd name="connsiteY4076" fmla="*/ 1193327 h 2801577"/>
                <a:gd name="connsiteX4077" fmla="*/ 6690814 w 10032639"/>
                <a:gd name="connsiteY4077" fmla="*/ 1186488 h 2801577"/>
                <a:gd name="connsiteX4078" fmla="*/ 6708095 w 10032639"/>
                <a:gd name="connsiteY4078" fmla="*/ 1181449 h 2801577"/>
                <a:gd name="connsiteX4079" fmla="*/ 6728975 w 10032639"/>
                <a:gd name="connsiteY4079" fmla="*/ 1177849 h 2801577"/>
                <a:gd name="connsiteX4080" fmla="*/ 6746256 w 10032639"/>
                <a:gd name="connsiteY4080" fmla="*/ 1155172 h 2801577"/>
                <a:gd name="connsiteX4081" fmla="*/ 6764976 w 10032639"/>
                <a:gd name="connsiteY4081" fmla="*/ 1136095 h 2801577"/>
                <a:gd name="connsiteX4082" fmla="*/ 6784057 w 10032639"/>
                <a:gd name="connsiteY4082" fmla="*/ 1120617 h 2801577"/>
                <a:gd name="connsiteX4083" fmla="*/ 6801337 w 10032639"/>
                <a:gd name="connsiteY4083" fmla="*/ 1108738 h 2801577"/>
                <a:gd name="connsiteX4084" fmla="*/ 6843099 w 10032639"/>
                <a:gd name="connsiteY4084" fmla="*/ 1079222 h 2801577"/>
                <a:gd name="connsiteX4085" fmla="*/ 6886300 w 10032639"/>
                <a:gd name="connsiteY4085" fmla="*/ 1049706 h 2801577"/>
                <a:gd name="connsiteX4086" fmla="*/ 6907181 w 10032639"/>
                <a:gd name="connsiteY4086" fmla="*/ 1036027 h 2801577"/>
                <a:gd name="connsiteX4087" fmla="*/ 6929501 w 10032639"/>
                <a:gd name="connsiteY4087" fmla="*/ 1020189 h 2801577"/>
                <a:gd name="connsiteX4088" fmla="*/ 6972703 w 10032639"/>
                <a:gd name="connsiteY4088" fmla="*/ 985634 h 2801577"/>
                <a:gd name="connsiteX4089" fmla="*/ 7009424 w 10032639"/>
                <a:gd name="connsiteY4089" fmla="*/ 961517 h 2801577"/>
                <a:gd name="connsiteX4090" fmla="*/ 7026704 w 10032639"/>
                <a:gd name="connsiteY4090" fmla="*/ 949638 h 2801577"/>
                <a:gd name="connsiteX4091" fmla="*/ 7043985 w 10032639"/>
                <a:gd name="connsiteY4091" fmla="*/ 940639 h 2801577"/>
                <a:gd name="connsiteX4092" fmla="*/ 7040385 w 10032639"/>
                <a:gd name="connsiteY4092" fmla="*/ 937400 h 2801577"/>
                <a:gd name="connsiteX4093" fmla="*/ 7035344 w 10032639"/>
                <a:gd name="connsiteY4093" fmla="*/ 935600 h 2801577"/>
                <a:gd name="connsiteX4094" fmla="*/ 7028144 w 10032639"/>
                <a:gd name="connsiteY4094" fmla="*/ 933800 h 2801577"/>
                <a:gd name="connsiteX4095" fmla="*/ 6896740 w 10032639"/>
                <a:gd name="connsiteY4095" fmla="*/ 909683 h 2801577"/>
                <a:gd name="connsiteX4096" fmla="*/ 6875860 w 10032639"/>
                <a:gd name="connsiteY4096" fmla="*/ 923362 h 2801577"/>
                <a:gd name="connsiteX4097" fmla="*/ 6853539 w 10032639"/>
                <a:gd name="connsiteY4097" fmla="*/ 937400 h 2801577"/>
                <a:gd name="connsiteX4098" fmla="*/ 6834458 w 10032639"/>
                <a:gd name="connsiteY4098" fmla="*/ 951078 h 2801577"/>
                <a:gd name="connsiteX4099" fmla="*/ 6832658 w 10032639"/>
                <a:gd name="connsiteY4099" fmla="*/ 952878 h 2801577"/>
                <a:gd name="connsiteX4100" fmla="*/ 6867219 w 10032639"/>
                <a:gd name="connsiteY4100" fmla="*/ 930561 h 2801577"/>
                <a:gd name="connsiteX4101" fmla="*/ 6883060 w 10032639"/>
                <a:gd name="connsiteY4101" fmla="*/ 921562 h 2801577"/>
                <a:gd name="connsiteX4102" fmla="*/ 8548814 w 10032639"/>
                <a:gd name="connsiteY4102" fmla="*/ 906897 h 2801577"/>
                <a:gd name="connsiteX4103" fmla="*/ 8535132 w 10032639"/>
                <a:gd name="connsiteY4103" fmla="*/ 908698 h 2801577"/>
                <a:gd name="connsiteX4104" fmla="*/ 8521089 w 10032639"/>
                <a:gd name="connsiteY4104" fmla="*/ 922382 h 2801577"/>
                <a:gd name="connsiteX4105" fmla="*/ 8503806 w 10032639"/>
                <a:gd name="connsiteY4105" fmla="*/ 934625 h 2801577"/>
                <a:gd name="connsiteX4106" fmla="*/ 8490124 w 10032639"/>
                <a:gd name="connsiteY4106" fmla="*/ 948669 h 2801577"/>
                <a:gd name="connsiteX4107" fmla="*/ 8469240 w 10032639"/>
                <a:gd name="connsiteY4107" fmla="*/ 960553 h 2801577"/>
                <a:gd name="connsiteX4108" fmla="*/ 8455198 w 10032639"/>
                <a:gd name="connsiteY4108" fmla="*/ 979638 h 2801577"/>
                <a:gd name="connsiteX4109" fmla="*/ 8439715 w 10032639"/>
                <a:gd name="connsiteY4109" fmla="*/ 996923 h 2801577"/>
                <a:gd name="connsiteX4110" fmla="*/ 8422432 w 10032639"/>
                <a:gd name="connsiteY4110" fmla="*/ 1010607 h 2801577"/>
                <a:gd name="connsiteX4111" fmla="*/ 8403708 w 10032639"/>
                <a:gd name="connsiteY4111" fmla="*/ 1021050 h 2801577"/>
                <a:gd name="connsiteX4112" fmla="*/ 8382825 w 10032639"/>
                <a:gd name="connsiteY4112" fmla="*/ 1029692 h 2801577"/>
                <a:gd name="connsiteX4113" fmla="*/ 8363741 w 10032639"/>
                <a:gd name="connsiteY4113" fmla="*/ 1040135 h 2801577"/>
                <a:gd name="connsiteX4114" fmla="*/ 8346098 w 10032639"/>
                <a:gd name="connsiteY4114" fmla="*/ 1052379 h 2801577"/>
                <a:gd name="connsiteX4115" fmla="*/ 8330616 w 10032639"/>
                <a:gd name="connsiteY4115" fmla="*/ 1064622 h 2801577"/>
                <a:gd name="connsiteX4116" fmla="*/ 8321974 w 10032639"/>
                <a:gd name="connsiteY4116" fmla="*/ 1078306 h 2801577"/>
                <a:gd name="connsiteX4117" fmla="*/ 8318733 w 10032639"/>
                <a:gd name="connsiteY4117" fmla="*/ 1085508 h 2801577"/>
                <a:gd name="connsiteX4118" fmla="*/ 8315133 w 10032639"/>
                <a:gd name="connsiteY4118" fmla="*/ 1092350 h 2801577"/>
                <a:gd name="connsiteX4119" fmla="*/ 8346098 w 10032639"/>
                <a:gd name="connsiteY4119" fmla="*/ 1073265 h 2801577"/>
                <a:gd name="connsiteX4120" fmla="*/ 8368782 w 10032639"/>
                <a:gd name="connsiteY4120" fmla="*/ 1061021 h 2801577"/>
                <a:gd name="connsiteX4121" fmla="*/ 8391466 w 10032639"/>
                <a:gd name="connsiteY4121" fmla="*/ 1050578 h 2801577"/>
                <a:gd name="connsiteX4122" fmla="*/ 8389666 w 10032639"/>
                <a:gd name="connsiteY4122" fmla="*/ 1045537 h 2801577"/>
                <a:gd name="connsiteX4123" fmla="*/ 8389666 w 10032639"/>
                <a:gd name="connsiteY4123" fmla="*/ 1040135 h 2801577"/>
                <a:gd name="connsiteX4124" fmla="*/ 8389666 w 10032639"/>
                <a:gd name="connsiteY4124" fmla="*/ 1031493 h 2801577"/>
                <a:gd name="connsiteX4125" fmla="*/ 8406949 w 10032639"/>
                <a:gd name="connsiteY4125" fmla="*/ 1021050 h 2801577"/>
                <a:gd name="connsiteX4126" fmla="*/ 8431073 w 10032639"/>
                <a:gd name="connsiteY4126" fmla="*/ 1007366 h 2801577"/>
                <a:gd name="connsiteX4127" fmla="*/ 8443315 w 10032639"/>
                <a:gd name="connsiteY4127" fmla="*/ 998724 h 2801577"/>
                <a:gd name="connsiteX4128" fmla="*/ 8455198 w 10032639"/>
                <a:gd name="connsiteY4128" fmla="*/ 988281 h 2801577"/>
                <a:gd name="connsiteX4129" fmla="*/ 8476081 w 10032639"/>
                <a:gd name="connsiteY4129" fmla="*/ 969195 h 2801577"/>
                <a:gd name="connsiteX4130" fmla="*/ 8498765 w 10032639"/>
                <a:gd name="connsiteY4130" fmla="*/ 951910 h 2801577"/>
                <a:gd name="connsiteX4131" fmla="*/ 8517849 w 10032639"/>
                <a:gd name="connsiteY4131" fmla="*/ 936426 h 2801577"/>
                <a:gd name="connsiteX4132" fmla="*/ 8531531 w 10032639"/>
                <a:gd name="connsiteY4132" fmla="*/ 925983 h 2801577"/>
                <a:gd name="connsiteX4133" fmla="*/ 8547374 w 10032639"/>
                <a:gd name="connsiteY4133" fmla="*/ 915540 h 2801577"/>
                <a:gd name="connsiteX4134" fmla="*/ 8557456 w 10032639"/>
                <a:gd name="connsiteY4134" fmla="*/ 910498 h 2801577"/>
                <a:gd name="connsiteX4135" fmla="*/ 8561056 w 10032639"/>
                <a:gd name="connsiteY4135" fmla="*/ 906897 h 2801577"/>
                <a:gd name="connsiteX4136" fmla="*/ 8557456 w 10032639"/>
                <a:gd name="connsiteY4136" fmla="*/ 906897 h 2801577"/>
                <a:gd name="connsiteX4137" fmla="*/ 1556029 w 10032639"/>
                <a:gd name="connsiteY4137" fmla="*/ 898694 h 2801577"/>
                <a:gd name="connsiteX4138" fmla="*/ 1484007 w 10032639"/>
                <a:gd name="connsiteY4138" fmla="*/ 944300 h 2801577"/>
                <a:gd name="connsiteX4139" fmla="*/ 1481521 w 10032639"/>
                <a:gd name="connsiteY4139" fmla="*/ 945501 h 2801577"/>
                <a:gd name="connsiteX4140" fmla="*/ 1479167 w 10032639"/>
                <a:gd name="connsiteY4140" fmla="*/ 947365 h 2801577"/>
                <a:gd name="connsiteX4141" fmla="*/ 1438328 w 10032639"/>
                <a:gd name="connsiteY4141" fmla="*/ 973225 h 2801577"/>
                <a:gd name="connsiteX4142" fmla="*/ 1460644 w 10032639"/>
                <a:gd name="connsiteY4142" fmla="*/ 966384 h 2801577"/>
                <a:gd name="connsiteX4143" fmla="*/ 1466043 w 10032639"/>
                <a:gd name="connsiteY4143" fmla="*/ 959543 h 2801577"/>
                <a:gd name="connsiteX4144" fmla="*/ 1472882 w 10032639"/>
                <a:gd name="connsiteY4144" fmla="*/ 952342 h 2801577"/>
                <a:gd name="connsiteX4145" fmla="*/ 1479167 w 10032639"/>
                <a:gd name="connsiteY4145" fmla="*/ 947365 h 2801577"/>
                <a:gd name="connsiteX4146" fmla="*/ 1484007 w 10032639"/>
                <a:gd name="connsiteY4146" fmla="*/ 944300 h 2801577"/>
                <a:gd name="connsiteX4147" fmla="*/ 1491959 w 10032639"/>
                <a:gd name="connsiteY4147" fmla="*/ 940460 h 2801577"/>
                <a:gd name="connsiteX4148" fmla="*/ 1511036 w 10032639"/>
                <a:gd name="connsiteY4148" fmla="*/ 928218 h 2801577"/>
                <a:gd name="connsiteX4149" fmla="*/ 1528313 w 10032639"/>
                <a:gd name="connsiteY4149" fmla="*/ 917777 h 2801577"/>
                <a:gd name="connsiteX4150" fmla="*/ 1531913 w 10032639"/>
                <a:gd name="connsiteY4150" fmla="*/ 915977 h 2801577"/>
                <a:gd name="connsiteX4151" fmla="*/ 1542351 w 10032639"/>
                <a:gd name="connsiteY4151" fmla="*/ 910936 h 2801577"/>
                <a:gd name="connsiteX4152" fmla="*/ 1552430 w 10032639"/>
                <a:gd name="connsiteY4152" fmla="*/ 905535 h 2801577"/>
                <a:gd name="connsiteX4153" fmla="*/ 1557829 w 10032639"/>
                <a:gd name="connsiteY4153" fmla="*/ 902295 h 2801577"/>
                <a:gd name="connsiteX4154" fmla="*/ 9662133 w 10032639"/>
                <a:gd name="connsiteY4154" fmla="*/ 898255 h 2801577"/>
                <a:gd name="connsiteX4155" fmla="*/ 9646650 w 10032639"/>
                <a:gd name="connsiteY4155" fmla="*/ 919141 h 2801577"/>
                <a:gd name="connsiteX4156" fmla="*/ 9662133 w 10032639"/>
                <a:gd name="connsiteY4156" fmla="*/ 905097 h 2801577"/>
                <a:gd name="connsiteX4157" fmla="*/ 1109341 w 10032639"/>
                <a:gd name="connsiteY4157" fmla="*/ 891853 h 2801577"/>
                <a:gd name="connsiteX4158" fmla="*/ 1098903 w 10032639"/>
                <a:gd name="connsiteY4158" fmla="*/ 896894 h 2801577"/>
                <a:gd name="connsiteX4159" fmla="*/ 1106101 w 10032639"/>
                <a:gd name="connsiteY4159" fmla="*/ 896894 h 2801577"/>
                <a:gd name="connsiteX4160" fmla="*/ 1064348 w 10032639"/>
                <a:gd name="connsiteY4160" fmla="*/ 890053 h 2801577"/>
                <a:gd name="connsiteX4161" fmla="*/ 1069387 w 10032639"/>
                <a:gd name="connsiteY4161" fmla="*/ 905535 h 2801577"/>
                <a:gd name="connsiteX4162" fmla="*/ 1071187 w 10032639"/>
                <a:gd name="connsiteY4162" fmla="*/ 903735 h 2801577"/>
                <a:gd name="connsiteX4163" fmla="*/ 1067948 w 10032639"/>
                <a:gd name="connsiteY4163" fmla="*/ 895093 h 2801577"/>
                <a:gd name="connsiteX4164" fmla="*/ 9445734 w 10032639"/>
                <a:gd name="connsiteY4164" fmla="*/ 886011 h 2801577"/>
                <a:gd name="connsiteX4165" fmla="*/ 9412968 w 10032639"/>
                <a:gd name="connsiteY4165" fmla="*/ 920941 h 2801577"/>
                <a:gd name="connsiteX4166" fmla="*/ 9421610 w 10032639"/>
                <a:gd name="connsiteY4166" fmla="*/ 913739 h 2801577"/>
                <a:gd name="connsiteX4167" fmla="*/ 9443934 w 10032639"/>
                <a:gd name="connsiteY4167" fmla="*/ 898255 h 2801577"/>
                <a:gd name="connsiteX4168" fmla="*/ 9443934 w 10032639"/>
                <a:gd name="connsiteY4168" fmla="*/ 892853 h 2801577"/>
                <a:gd name="connsiteX4169" fmla="*/ 6798097 w 10032639"/>
                <a:gd name="connsiteY4169" fmla="*/ 874768 h 2801577"/>
                <a:gd name="connsiteX4170" fmla="*/ 6794497 w 10032639"/>
                <a:gd name="connsiteY4170" fmla="*/ 876567 h 2801577"/>
                <a:gd name="connsiteX4171" fmla="*/ 6789457 w 10032639"/>
                <a:gd name="connsiteY4171" fmla="*/ 878367 h 2801577"/>
                <a:gd name="connsiteX4172" fmla="*/ 6789457 w 10032639"/>
                <a:gd name="connsiteY4172" fmla="*/ 880167 h 2801577"/>
                <a:gd name="connsiteX4173" fmla="*/ 9578958 w 10032639"/>
                <a:gd name="connsiteY4173" fmla="*/ 872327 h 2801577"/>
                <a:gd name="connsiteX4174" fmla="*/ 9506225 w 10032639"/>
                <a:gd name="connsiteY4174" fmla="*/ 943268 h 2801577"/>
                <a:gd name="connsiteX4175" fmla="*/ 9515227 w 10032639"/>
                <a:gd name="connsiteY4175" fmla="*/ 938226 h 2801577"/>
                <a:gd name="connsiteX4176" fmla="*/ 9518467 w 10032639"/>
                <a:gd name="connsiteY4176" fmla="*/ 932825 h 2801577"/>
                <a:gd name="connsiteX4177" fmla="*/ 9523868 w 10032639"/>
                <a:gd name="connsiteY4177" fmla="*/ 929584 h 2801577"/>
                <a:gd name="connsiteX4178" fmla="*/ 9530709 w 10032639"/>
                <a:gd name="connsiteY4178" fmla="*/ 927783 h 2801577"/>
                <a:gd name="connsiteX4179" fmla="*/ 9539351 w 10032639"/>
                <a:gd name="connsiteY4179" fmla="*/ 929584 h 2801577"/>
                <a:gd name="connsiteX4180" fmla="*/ 9549793 w 10032639"/>
                <a:gd name="connsiteY4180" fmla="*/ 917340 h 2801577"/>
                <a:gd name="connsiteX4181" fmla="*/ 9559875 w 10032639"/>
                <a:gd name="connsiteY4181" fmla="*/ 903296 h 2801577"/>
                <a:gd name="connsiteX4182" fmla="*/ 9570317 w 10032639"/>
                <a:gd name="connsiteY4182" fmla="*/ 887812 h 2801577"/>
                <a:gd name="connsiteX4183" fmla="*/ 3577464 w 10032639"/>
                <a:gd name="connsiteY4183" fmla="*/ 869170 h 2801577"/>
                <a:gd name="connsiteX4184" fmla="*/ 3553348 w 10032639"/>
                <a:gd name="connsiteY4184" fmla="*/ 870970 h 2801577"/>
                <a:gd name="connsiteX4185" fmla="*/ 3527432 w 10032639"/>
                <a:gd name="connsiteY4185" fmla="*/ 876011 h 2801577"/>
                <a:gd name="connsiteX4186" fmla="*/ 3501516 w 10032639"/>
                <a:gd name="connsiteY4186" fmla="*/ 884652 h 2801577"/>
                <a:gd name="connsiteX4187" fmla="*/ 3472001 w 10032639"/>
                <a:gd name="connsiteY4187" fmla="*/ 898694 h 2801577"/>
                <a:gd name="connsiteX4188" fmla="*/ 3433847 w 10032639"/>
                <a:gd name="connsiteY4188" fmla="*/ 919577 h 2801577"/>
                <a:gd name="connsiteX4189" fmla="*/ 3395693 w 10032639"/>
                <a:gd name="connsiteY4189" fmla="*/ 936860 h 2801577"/>
                <a:gd name="connsiteX4190" fmla="*/ 3421609 w 10032639"/>
                <a:gd name="connsiteY4190" fmla="*/ 928218 h 2801577"/>
                <a:gd name="connsiteX4191" fmla="*/ 3442486 w 10032639"/>
                <a:gd name="connsiteY4191" fmla="*/ 917777 h 2801577"/>
                <a:gd name="connsiteX4192" fmla="*/ 3475240 w 10032639"/>
                <a:gd name="connsiteY4192" fmla="*/ 903735 h 2801577"/>
                <a:gd name="connsiteX4193" fmla="*/ 3506555 w 10032639"/>
                <a:gd name="connsiteY4193" fmla="*/ 891853 h 2801577"/>
                <a:gd name="connsiteX4194" fmla="*/ 3537870 w 10032639"/>
                <a:gd name="connsiteY4194" fmla="*/ 883212 h 2801577"/>
                <a:gd name="connsiteX4195" fmla="*/ 3570625 w 10032639"/>
                <a:gd name="connsiteY4195" fmla="*/ 874210 h 2801577"/>
                <a:gd name="connsiteX4196" fmla="*/ 3123937 w 10032639"/>
                <a:gd name="connsiteY4196" fmla="*/ 865569 h 2801577"/>
                <a:gd name="connsiteX4197" fmla="*/ 3118898 w 10032639"/>
                <a:gd name="connsiteY4197" fmla="*/ 867369 h 2801577"/>
                <a:gd name="connsiteX4198" fmla="*/ 3117098 w 10032639"/>
                <a:gd name="connsiteY4198" fmla="*/ 869170 h 2801577"/>
                <a:gd name="connsiteX4199" fmla="*/ 842984 w 10032639"/>
                <a:gd name="connsiteY4199" fmla="*/ 865569 h 2801577"/>
                <a:gd name="connsiteX4200" fmla="*/ 813469 w 10032639"/>
                <a:gd name="connsiteY4200" fmla="*/ 890053 h 2801577"/>
                <a:gd name="connsiteX4201" fmla="*/ 841184 w 10032639"/>
                <a:gd name="connsiteY4201" fmla="*/ 877811 h 2801577"/>
                <a:gd name="connsiteX4202" fmla="*/ 1611100 w 10032639"/>
                <a:gd name="connsiteY4202" fmla="*/ 862329 h 2801577"/>
                <a:gd name="connsiteX4203" fmla="*/ 1588784 w 10032639"/>
                <a:gd name="connsiteY4203" fmla="*/ 876011 h 2801577"/>
                <a:gd name="connsiteX4204" fmla="*/ 1597423 w 10032639"/>
                <a:gd name="connsiteY4204" fmla="*/ 870970 h 2801577"/>
                <a:gd name="connsiteX4205" fmla="*/ 1611100 w 10032639"/>
                <a:gd name="connsiteY4205" fmla="*/ 864129 h 2801577"/>
                <a:gd name="connsiteX4206" fmla="*/ 569428 w 10032639"/>
                <a:gd name="connsiteY4206" fmla="*/ 851887 h 2801577"/>
                <a:gd name="connsiteX4207" fmla="*/ 564389 w 10032639"/>
                <a:gd name="connsiteY4207" fmla="*/ 855488 h 2801577"/>
                <a:gd name="connsiteX4208" fmla="*/ 569428 w 10032639"/>
                <a:gd name="connsiteY4208" fmla="*/ 855488 h 2801577"/>
                <a:gd name="connsiteX4209" fmla="*/ 3598340 w 10032639"/>
                <a:gd name="connsiteY4209" fmla="*/ 843246 h 2801577"/>
                <a:gd name="connsiteX4210" fmla="*/ 3594741 w 10032639"/>
                <a:gd name="connsiteY4210" fmla="*/ 853687 h 2801577"/>
                <a:gd name="connsiteX4211" fmla="*/ 3603380 w 10032639"/>
                <a:gd name="connsiteY4211" fmla="*/ 853687 h 2801577"/>
                <a:gd name="connsiteX4212" fmla="*/ 3601580 w 10032639"/>
                <a:gd name="connsiteY4212" fmla="*/ 846846 h 2801577"/>
                <a:gd name="connsiteX4213" fmla="*/ 3601580 w 10032639"/>
                <a:gd name="connsiteY4213" fmla="*/ 843246 h 2801577"/>
                <a:gd name="connsiteX4214" fmla="*/ 4440011 w 10032639"/>
                <a:gd name="connsiteY4214" fmla="*/ 831850 h 2801577"/>
                <a:gd name="connsiteX4215" fmla="*/ 4446851 w 10032639"/>
                <a:gd name="connsiteY4215" fmla="*/ 831850 h 2801577"/>
                <a:gd name="connsiteX4216" fmla="*/ 4451892 w 10032639"/>
                <a:gd name="connsiteY4216" fmla="*/ 831850 h 2801577"/>
                <a:gd name="connsiteX4217" fmla="*/ 4459092 w 10032639"/>
                <a:gd name="connsiteY4217" fmla="*/ 833650 h 2801577"/>
                <a:gd name="connsiteX4218" fmla="*/ 4470972 w 10032639"/>
                <a:gd name="connsiteY4218" fmla="*/ 831850 h 2801577"/>
                <a:gd name="connsiteX4219" fmla="*/ 4485013 w 10032639"/>
                <a:gd name="connsiteY4219" fmla="*/ 831850 h 2801577"/>
                <a:gd name="connsiteX4220" fmla="*/ 4490413 w 10032639"/>
                <a:gd name="connsiteY4220" fmla="*/ 833650 h 2801577"/>
                <a:gd name="connsiteX4221" fmla="*/ 4497253 w 10032639"/>
                <a:gd name="connsiteY4221" fmla="*/ 837250 h 2801577"/>
                <a:gd name="connsiteX4222" fmla="*/ 4502293 w 10032639"/>
                <a:gd name="connsiteY4222" fmla="*/ 842290 h 2801577"/>
                <a:gd name="connsiteX4223" fmla="*/ 4509134 w 10032639"/>
                <a:gd name="connsiteY4223" fmla="*/ 847689 h 2801577"/>
                <a:gd name="connsiteX4224" fmla="*/ 4509134 w 10032639"/>
                <a:gd name="connsiteY4224" fmla="*/ 849129 h 2801577"/>
                <a:gd name="connsiteX4225" fmla="*/ 4512734 w 10032639"/>
                <a:gd name="connsiteY4225" fmla="*/ 849129 h 2801577"/>
                <a:gd name="connsiteX4226" fmla="*/ 4517774 w 10032639"/>
                <a:gd name="connsiteY4226" fmla="*/ 847689 h 2801577"/>
                <a:gd name="connsiteX4227" fmla="*/ 4526414 w 10032639"/>
                <a:gd name="connsiteY4227" fmla="*/ 844089 h 2801577"/>
                <a:gd name="connsiteX4228" fmla="*/ 4530015 w 10032639"/>
                <a:gd name="connsiteY4228" fmla="*/ 840490 h 2801577"/>
                <a:gd name="connsiteX4229" fmla="*/ 4533255 w 10032639"/>
                <a:gd name="connsiteY4229" fmla="*/ 840490 h 2801577"/>
                <a:gd name="connsiteX4230" fmla="*/ 4547295 w 10032639"/>
                <a:gd name="connsiteY4230" fmla="*/ 842290 h 2801577"/>
                <a:gd name="connsiteX4231" fmla="*/ 4555936 w 10032639"/>
                <a:gd name="connsiteY4231" fmla="*/ 847689 h 2801577"/>
                <a:gd name="connsiteX4232" fmla="*/ 4562776 w 10032639"/>
                <a:gd name="connsiteY4232" fmla="*/ 854529 h 2801577"/>
                <a:gd name="connsiteX4233" fmla="*/ 4566376 w 10032639"/>
                <a:gd name="connsiteY4233" fmla="*/ 861368 h 2801577"/>
                <a:gd name="connsiteX4234" fmla="*/ 4571416 w 10032639"/>
                <a:gd name="connsiteY4234" fmla="*/ 870008 h 2801577"/>
                <a:gd name="connsiteX4235" fmla="*/ 4575016 w 10032639"/>
                <a:gd name="connsiteY4235" fmla="*/ 873248 h 2801577"/>
                <a:gd name="connsiteX4236" fmla="*/ 4578257 w 10032639"/>
                <a:gd name="connsiteY4236" fmla="*/ 875047 h 2801577"/>
                <a:gd name="connsiteX4237" fmla="*/ 4621818 w 10032639"/>
                <a:gd name="connsiteY4237" fmla="*/ 875047 h 2801577"/>
                <a:gd name="connsiteX4238" fmla="*/ 4663220 w 10032639"/>
                <a:gd name="connsiteY4238" fmla="*/ 878647 h 2801577"/>
                <a:gd name="connsiteX4239" fmla="*/ 4704622 w 10032639"/>
                <a:gd name="connsiteY4239" fmla="*/ 885487 h 2801577"/>
                <a:gd name="connsiteX4240" fmla="*/ 4744583 w 10032639"/>
                <a:gd name="connsiteY4240" fmla="*/ 895926 h 2801577"/>
                <a:gd name="connsiteX4241" fmla="*/ 4779144 w 10032639"/>
                <a:gd name="connsiteY4241" fmla="*/ 904566 h 2801577"/>
                <a:gd name="connsiteX4242" fmla="*/ 4815506 w 10032639"/>
                <a:gd name="connsiteY4242" fmla="*/ 909965 h 2801577"/>
                <a:gd name="connsiteX4243" fmla="*/ 4855467 w 10032639"/>
                <a:gd name="connsiteY4243" fmla="*/ 911405 h 2801577"/>
                <a:gd name="connsiteX4244" fmla="*/ 4896869 w 10032639"/>
                <a:gd name="connsiteY4244" fmla="*/ 909965 h 2801577"/>
                <a:gd name="connsiteX4245" fmla="*/ 4904069 w 10032639"/>
                <a:gd name="connsiteY4245" fmla="*/ 909965 h 2801577"/>
                <a:gd name="connsiteX4246" fmla="*/ 4909110 w 10032639"/>
                <a:gd name="connsiteY4246" fmla="*/ 915005 h 2801577"/>
                <a:gd name="connsiteX4247" fmla="*/ 4931430 w 10032639"/>
                <a:gd name="connsiteY4247" fmla="*/ 883687 h 2801577"/>
                <a:gd name="connsiteX4248" fmla="*/ 4915950 w 10032639"/>
                <a:gd name="connsiteY4248" fmla="*/ 920404 h 2801577"/>
                <a:gd name="connsiteX4249" fmla="*/ 4929990 w 10032639"/>
                <a:gd name="connsiteY4249" fmla="*/ 930844 h 2801577"/>
                <a:gd name="connsiteX4250" fmla="*/ 4945471 w 10032639"/>
                <a:gd name="connsiteY4250" fmla="*/ 939483 h 2801577"/>
                <a:gd name="connsiteX4251" fmla="*/ 4950511 w 10032639"/>
                <a:gd name="connsiteY4251" fmla="*/ 940923 h 2801577"/>
                <a:gd name="connsiteX4252" fmla="*/ 4969592 w 10032639"/>
                <a:gd name="connsiteY4252" fmla="*/ 958562 h 2801577"/>
                <a:gd name="connsiteX4253" fmla="*/ 4993713 w 10032639"/>
                <a:gd name="connsiteY4253" fmla="*/ 974041 h 2801577"/>
                <a:gd name="connsiteX4254" fmla="*/ 5000913 w 10032639"/>
                <a:gd name="connsiteY4254" fmla="*/ 979081 h 2801577"/>
                <a:gd name="connsiteX4255" fmla="*/ 5000913 w 10032639"/>
                <a:gd name="connsiteY4255" fmla="*/ 987720 h 2801577"/>
                <a:gd name="connsiteX4256" fmla="*/ 4999113 w 10032639"/>
                <a:gd name="connsiteY4256" fmla="*/ 1094993 h 2801577"/>
                <a:gd name="connsiteX4257" fmla="*/ 4999113 w 10032639"/>
                <a:gd name="connsiteY4257" fmla="*/ 1192187 h 2801577"/>
                <a:gd name="connsiteX4258" fmla="*/ 5000913 w 10032639"/>
                <a:gd name="connsiteY4258" fmla="*/ 1281821 h 2801577"/>
                <a:gd name="connsiteX4259" fmla="*/ 5004153 w 10032639"/>
                <a:gd name="connsiteY4259" fmla="*/ 1365336 h 2801577"/>
                <a:gd name="connsiteX4260" fmla="*/ 5016034 w 10032639"/>
                <a:gd name="connsiteY4260" fmla="*/ 1539924 h 2801577"/>
                <a:gd name="connsiteX4261" fmla="*/ 5028274 w 10032639"/>
                <a:gd name="connsiteY4261" fmla="*/ 1700834 h 2801577"/>
                <a:gd name="connsiteX4262" fmla="*/ 5028274 w 10032639"/>
                <a:gd name="connsiteY4262" fmla="*/ 1711273 h 2801577"/>
                <a:gd name="connsiteX4263" fmla="*/ 5031514 w 10032639"/>
                <a:gd name="connsiteY4263" fmla="*/ 1721712 h 2801577"/>
                <a:gd name="connsiteX4264" fmla="*/ 5036915 w 10032639"/>
                <a:gd name="connsiteY4264" fmla="*/ 1732152 h 2801577"/>
                <a:gd name="connsiteX4265" fmla="*/ 5043755 w 10032639"/>
                <a:gd name="connsiteY4265" fmla="*/ 1744391 h 2801577"/>
                <a:gd name="connsiteX4266" fmla="*/ 5054195 w 10032639"/>
                <a:gd name="connsiteY4266" fmla="*/ 1759870 h 2801577"/>
                <a:gd name="connsiteX4267" fmla="*/ 5036915 w 10032639"/>
                <a:gd name="connsiteY4267" fmla="*/ 1766709 h 2801577"/>
                <a:gd name="connsiteX4268" fmla="*/ 5031514 w 10032639"/>
                <a:gd name="connsiteY4268" fmla="*/ 1768509 h 2801577"/>
                <a:gd name="connsiteX4269" fmla="*/ 5031514 w 10032639"/>
                <a:gd name="connsiteY4269" fmla="*/ 1775349 h 2801577"/>
                <a:gd name="connsiteX4270" fmla="*/ 5030074 w 10032639"/>
                <a:gd name="connsiteY4270" fmla="*/ 1780748 h 2801577"/>
                <a:gd name="connsiteX4271" fmla="*/ 5019634 w 10032639"/>
                <a:gd name="connsiteY4271" fmla="*/ 1808107 h 2801577"/>
                <a:gd name="connsiteX4272" fmla="*/ 5021434 w 10032639"/>
                <a:gd name="connsiteY4272" fmla="*/ 1813506 h 2801577"/>
                <a:gd name="connsiteX4273" fmla="*/ 5024674 w 10032639"/>
                <a:gd name="connsiteY4273" fmla="*/ 1814946 h 2801577"/>
                <a:gd name="connsiteX4274" fmla="*/ 5033315 w 10032639"/>
                <a:gd name="connsiteY4274" fmla="*/ 1818546 h 2801577"/>
                <a:gd name="connsiteX4275" fmla="*/ 5040515 w 10032639"/>
                <a:gd name="connsiteY4275" fmla="*/ 1827185 h 2801577"/>
                <a:gd name="connsiteX4276" fmla="*/ 5045555 w 10032639"/>
                <a:gd name="connsiteY4276" fmla="*/ 1837625 h 2801577"/>
                <a:gd name="connsiteX4277" fmla="*/ 5045555 w 10032639"/>
                <a:gd name="connsiteY4277" fmla="*/ 1844464 h 2801577"/>
                <a:gd name="connsiteX4278" fmla="*/ 5047355 w 10032639"/>
                <a:gd name="connsiteY4278" fmla="*/ 1851664 h 2801577"/>
                <a:gd name="connsiteX4279" fmla="*/ 5045555 w 10032639"/>
                <a:gd name="connsiteY4279" fmla="*/ 1860303 h 2801577"/>
                <a:gd name="connsiteX4280" fmla="*/ 5043755 w 10032639"/>
                <a:gd name="connsiteY4280" fmla="*/ 1867143 h 2801577"/>
                <a:gd name="connsiteX4281" fmla="*/ 5041955 w 10032639"/>
                <a:gd name="connsiteY4281" fmla="*/ 1873982 h 2801577"/>
                <a:gd name="connsiteX4282" fmla="*/ 5038715 w 10032639"/>
                <a:gd name="connsiteY4282" fmla="*/ 1879382 h 2801577"/>
                <a:gd name="connsiteX4283" fmla="*/ 5033315 w 10032639"/>
                <a:gd name="connsiteY4283" fmla="*/ 1882622 h 2801577"/>
                <a:gd name="connsiteX4284" fmla="*/ 5030074 w 10032639"/>
                <a:gd name="connsiteY4284" fmla="*/ 1884422 h 2801577"/>
                <a:gd name="connsiteX4285" fmla="*/ 5019634 w 10032639"/>
                <a:gd name="connsiteY4285" fmla="*/ 1886222 h 2801577"/>
                <a:gd name="connsiteX4286" fmla="*/ 5012434 w 10032639"/>
                <a:gd name="connsiteY4286" fmla="*/ 1888021 h 2801577"/>
                <a:gd name="connsiteX4287" fmla="*/ 5011354 w 10032639"/>
                <a:gd name="connsiteY4287" fmla="*/ 1891621 h 2801577"/>
                <a:gd name="connsiteX4288" fmla="*/ 5009554 w 10032639"/>
                <a:gd name="connsiteY4288" fmla="*/ 1903500 h 2801577"/>
                <a:gd name="connsiteX4289" fmla="*/ 5009554 w 10032639"/>
                <a:gd name="connsiteY4289" fmla="*/ 1918979 h 2801577"/>
                <a:gd name="connsiteX4290" fmla="*/ 5009554 w 10032639"/>
                <a:gd name="connsiteY4290" fmla="*/ 1951737 h 2801577"/>
                <a:gd name="connsiteX4291" fmla="*/ 5009554 w 10032639"/>
                <a:gd name="connsiteY4291" fmla="*/ 2031652 h 2801577"/>
                <a:gd name="connsiteX4292" fmla="*/ 5009554 w 10032639"/>
                <a:gd name="connsiteY4292" fmla="*/ 2050731 h 2801577"/>
                <a:gd name="connsiteX4293" fmla="*/ 5011354 w 10032639"/>
                <a:gd name="connsiteY4293" fmla="*/ 2069810 h 2801577"/>
                <a:gd name="connsiteX4294" fmla="*/ 5014234 w 10032639"/>
                <a:gd name="connsiteY4294" fmla="*/ 2088528 h 2801577"/>
                <a:gd name="connsiteX4295" fmla="*/ 5019634 w 10032639"/>
                <a:gd name="connsiteY4295" fmla="*/ 2107607 h 2801577"/>
                <a:gd name="connsiteX4296" fmla="*/ 5022874 w 10032639"/>
                <a:gd name="connsiteY4296" fmla="*/ 2125246 h 2801577"/>
                <a:gd name="connsiteX4297" fmla="*/ 5022874 w 10032639"/>
                <a:gd name="connsiteY4297" fmla="*/ 2142525 h 2801577"/>
                <a:gd name="connsiteX4298" fmla="*/ 5022874 w 10032639"/>
                <a:gd name="connsiteY4298" fmla="*/ 2159804 h 2801577"/>
                <a:gd name="connsiteX4299" fmla="*/ 5017834 w 10032639"/>
                <a:gd name="connsiteY4299" fmla="*/ 2178883 h 2801577"/>
                <a:gd name="connsiteX4300" fmla="*/ 5036915 w 10032639"/>
                <a:gd name="connsiteY4300" fmla="*/ 2180682 h 2801577"/>
                <a:gd name="connsiteX4301" fmla="*/ 5057796 w 10032639"/>
                <a:gd name="connsiteY4301" fmla="*/ 2183922 h 2801577"/>
                <a:gd name="connsiteX4302" fmla="*/ 5100637 w 10032639"/>
                <a:gd name="connsiteY4302" fmla="*/ 2192562 h 2801577"/>
                <a:gd name="connsiteX4303" fmla="*/ 5125118 w 10032639"/>
                <a:gd name="connsiteY4303" fmla="*/ 2199401 h 2801577"/>
                <a:gd name="connsiteX4304" fmla="*/ 5151039 w 10032639"/>
                <a:gd name="connsiteY4304" fmla="*/ 2201201 h 2801577"/>
                <a:gd name="connsiteX4305" fmla="*/ 5178760 w 10032639"/>
                <a:gd name="connsiteY4305" fmla="*/ 2203001 h 2801577"/>
                <a:gd name="connsiteX4306" fmla="*/ 5210082 w 10032639"/>
                <a:gd name="connsiteY4306" fmla="*/ 2201201 h 2801577"/>
                <a:gd name="connsiteX4307" fmla="*/ 5221962 w 10032639"/>
                <a:gd name="connsiteY4307" fmla="*/ 2199401 h 2801577"/>
                <a:gd name="connsiteX4308" fmla="*/ 5225562 w 10032639"/>
                <a:gd name="connsiteY4308" fmla="*/ 2209841 h 2801577"/>
                <a:gd name="connsiteX4309" fmla="*/ 5232402 w 10032639"/>
                <a:gd name="connsiteY4309" fmla="*/ 2235759 h 2801577"/>
                <a:gd name="connsiteX4310" fmla="*/ 5237443 w 10032639"/>
                <a:gd name="connsiteY4310" fmla="*/ 2265277 h 2801577"/>
                <a:gd name="connsiteX4311" fmla="*/ 5241043 w 10032639"/>
                <a:gd name="connsiteY4311" fmla="*/ 2296595 h 2801577"/>
                <a:gd name="connsiteX4312" fmla="*/ 5241043 w 10032639"/>
                <a:gd name="connsiteY4312" fmla="*/ 2331153 h 2801577"/>
                <a:gd name="connsiteX4313" fmla="*/ 5239243 w 10032639"/>
                <a:gd name="connsiteY4313" fmla="*/ 2362111 h 2801577"/>
                <a:gd name="connsiteX4314" fmla="*/ 5241043 w 10032639"/>
                <a:gd name="connsiteY4314" fmla="*/ 2393429 h 2801577"/>
                <a:gd name="connsiteX4315" fmla="*/ 5246083 w 10032639"/>
                <a:gd name="connsiteY4315" fmla="*/ 2459304 h 2801577"/>
                <a:gd name="connsiteX4316" fmla="*/ 5246083 w 10032639"/>
                <a:gd name="connsiteY4316" fmla="*/ 2472983 h 2801577"/>
                <a:gd name="connsiteX4317" fmla="*/ 5251483 w 10032639"/>
                <a:gd name="connsiteY4317" fmla="*/ 2537059 h 2801577"/>
                <a:gd name="connsiteX4318" fmla="*/ 5253283 w 10032639"/>
                <a:gd name="connsiteY4318" fmla="*/ 2597535 h 2801577"/>
                <a:gd name="connsiteX4319" fmla="*/ 5251483 w 10032639"/>
                <a:gd name="connsiteY4319" fmla="*/ 2628853 h 2801577"/>
                <a:gd name="connsiteX4320" fmla="*/ 5253283 w 10032639"/>
                <a:gd name="connsiteY4320" fmla="*/ 2659811 h 2801577"/>
                <a:gd name="connsiteX4321" fmla="*/ 5256523 w 10032639"/>
                <a:gd name="connsiteY4321" fmla="*/ 2689329 h 2801577"/>
                <a:gd name="connsiteX4322" fmla="*/ 5263364 w 10032639"/>
                <a:gd name="connsiteY4322" fmla="*/ 2717048 h 2801577"/>
                <a:gd name="connsiteX4323" fmla="*/ 5266964 w 10032639"/>
                <a:gd name="connsiteY4323" fmla="*/ 2725687 h 2801577"/>
                <a:gd name="connsiteX4324" fmla="*/ 5260124 w 10032639"/>
                <a:gd name="connsiteY4324" fmla="*/ 2731087 h 2801577"/>
                <a:gd name="connsiteX4325" fmla="*/ 5249683 w 10032639"/>
                <a:gd name="connsiteY4325" fmla="*/ 2739726 h 2801577"/>
                <a:gd name="connsiteX4326" fmla="*/ 5237443 w 10032639"/>
                <a:gd name="connsiteY4326" fmla="*/ 2746566 h 2801577"/>
                <a:gd name="connsiteX4327" fmla="*/ 5225562 w 10032639"/>
                <a:gd name="connsiteY4327" fmla="*/ 2751605 h 2801577"/>
                <a:gd name="connsiteX4328" fmla="*/ 5210082 w 10032639"/>
                <a:gd name="connsiteY4328" fmla="*/ 2755205 h 2801577"/>
                <a:gd name="connsiteX4329" fmla="*/ 5199641 w 10032639"/>
                <a:gd name="connsiteY4329" fmla="*/ 2757005 h 2801577"/>
                <a:gd name="connsiteX4330" fmla="*/ 5189201 w 10032639"/>
                <a:gd name="connsiteY4330" fmla="*/ 2762045 h 2801577"/>
                <a:gd name="connsiteX4331" fmla="*/ 5180560 w 10032639"/>
                <a:gd name="connsiteY4331" fmla="*/ 2767084 h 2801577"/>
                <a:gd name="connsiteX4332" fmla="*/ 5171920 w 10032639"/>
                <a:gd name="connsiteY4332" fmla="*/ 2774284 h 2801577"/>
                <a:gd name="connsiteX4333" fmla="*/ 5163280 w 10032639"/>
                <a:gd name="connsiteY4333" fmla="*/ 2782923 h 2801577"/>
                <a:gd name="connsiteX4334" fmla="*/ 5152839 w 10032639"/>
                <a:gd name="connsiteY4334" fmla="*/ 2775724 h 2801577"/>
                <a:gd name="connsiteX4335" fmla="*/ 5131958 w 10032639"/>
                <a:gd name="connsiteY4335" fmla="*/ 2765644 h 2801577"/>
                <a:gd name="connsiteX4336" fmla="*/ 5116478 w 10032639"/>
                <a:gd name="connsiteY4336" fmla="*/ 2758445 h 2801577"/>
                <a:gd name="connsiteX4337" fmla="*/ 5109278 w 10032639"/>
                <a:gd name="connsiteY4337" fmla="*/ 2757005 h 2801577"/>
                <a:gd name="connsiteX4338" fmla="*/ 5102437 w 10032639"/>
                <a:gd name="connsiteY4338" fmla="*/ 2757005 h 2801577"/>
                <a:gd name="connsiteX4339" fmla="*/ 5095597 w 10032639"/>
                <a:gd name="connsiteY4339" fmla="*/ 2757005 h 2801577"/>
                <a:gd name="connsiteX4340" fmla="*/ 5090557 w 10032639"/>
                <a:gd name="connsiteY4340" fmla="*/ 2758445 h 2801577"/>
                <a:gd name="connsiteX4341" fmla="*/ 5075076 w 10032639"/>
                <a:gd name="connsiteY4341" fmla="*/ 2765644 h 2801577"/>
                <a:gd name="connsiteX4342" fmla="*/ 5057796 w 10032639"/>
                <a:gd name="connsiteY4342" fmla="*/ 2772484 h 2801577"/>
                <a:gd name="connsiteX4343" fmla="*/ 5036915 w 10032639"/>
                <a:gd name="connsiteY4343" fmla="*/ 2784723 h 2801577"/>
                <a:gd name="connsiteX4344" fmla="*/ 5011354 w 10032639"/>
                <a:gd name="connsiteY4344" fmla="*/ 2796602 h 2801577"/>
                <a:gd name="connsiteX4345" fmla="*/ 5005953 w 10032639"/>
                <a:gd name="connsiteY4345" fmla="*/ 2798402 h 2801577"/>
                <a:gd name="connsiteX4346" fmla="*/ 5000913 w 10032639"/>
                <a:gd name="connsiteY4346" fmla="*/ 2796602 h 2801577"/>
                <a:gd name="connsiteX4347" fmla="*/ 4993713 w 10032639"/>
                <a:gd name="connsiteY4347" fmla="*/ 2793363 h 2801577"/>
                <a:gd name="connsiteX4348" fmla="*/ 4990473 w 10032639"/>
                <a:gd name="connsiteY4348" fmla="*/ 2789763 h 2801577"/>
                <a:gd name="connsiteX4349" fmla="*/ 4985073 w 10032639"/>
                <a:gd name="connsiteY4349" fmla="*/ 2786163 h 2801577"/>
                <a:gd name="connsiteX4350" fmla="*/ 4981832 w 10032639"/>
                <a:gd name="connsiteY4350" fmla="*/ 2779323 h 2801577"/>
                <a:gd name="connsiteX4351" fmla="*/ 4974632 w 10032639"/>
                <a:gd name="connsiteY4351" fmla="*/ 2765644 h 2801577"/>
                <a:gd name="connsiteX4352" fmla="*/ 4971392 w 10032639"/>
                <a:gd name="connsiteY4352" fmla="*/ 2748365 h 2801577"/>
                <a:gd name="connsiteX4353" fmla="*/ 4960952 w 10032639"/>
                <a:gd name="connsiteY4353" fmla="*/ 2753405 h 2801577"/>
                <a:gd name="connsiteX4354" fmla="*/ 4952311 w 10032639"/>
                <a:gd name="connsiteY4354" fmla="*/ 2760245 h 2801577"/>
                <a:gd name="connsiteX4355" fmla="*/ 4941871 w 10032639"/>
                <a:gd name="connsiteY4355" fmla="*/ 2768884 h 2801577"/>
                <a:gd name="connsiteX4356" fmla="*/ 4929990 w 10032639"/>
                <a:gd name="connsiteY4356" fmla="*/ 2774284 h 2801577"/>
                <a:gd name="connsiteX4357" fmla="*/ 4915950 w 10032639"/>
                <a:gd name="connsiteY4357" fmla="*/ 2777524 h 2801577"/>
                <a:gd name="connsiteX4358" fmla="*/ 4900469 w 10032639"/>
                <a:gd name="connsiteY4358" fmla="*/ 2781123 h 2801577"/>
                <a:gd name="connsiteX4359" fmla="*/ 4896869 w 10032639"/>
                <a:gd name="connsiteY4359" fmla="*/ 2782923 h 2801577"/>
                <a:gd name="connsiteX4360" fmla="*/ 4893629 w 10032639"/>
                <a:gd name="connsiteY4360" fmla="*/ 2781123 h 2801577"/>
                <a:gd name="connsiteX4361" fmla="*/ 4883189 w 10032639"/>
                <a:gd name="connsiteY4361" fmla="*/ 2777524 h 2801577"/>
                <a:gd name="connsiteX4362" fmla="*/ 4874548 w 10032639"/>
                <a:gd name="connsiteY4362" fmla="*/ 2772484 h 2801577"/>
                <a:gd name="connsiteX4363" fmla="*/ 4867348 w 10032639"/>
                <a:gd name="connsiteY4363" fmla="*/ 2767084 h 2801577"/>
                <a:gd name="connsiteX4364" fmla="*/ 4860508 w 10032639"/>
                <a:gd name="connsiteY4364" fmla="*/ 2758445 h 2801577"/>
                <a:gd name="connsiteX4365" fmla="*/ 4857268 w 10032639"/>
                <a:gd name="connsiteY4365" fmla="*/ 2749805 h 2801577"/>
                <a:gd name="connsiteX4366" fmla="*/ 4843227 w 10032639"/>
                <a:gd name="connsiteY4366" fmla="*/ 2753405 h 2801577"/>
                <a:gd name="connsiteX4367" fmla="*/ 4829186 w 10032639"/>
                <a:gd name="connsiteY4367" fmla="*/ 2757005 h 2801577"/>
                <a:gd name="connsiteX4368" fmla="*/ 4815506 w 10032639"/>
                <a:gd name="connsiteY4368" fmla="*/ 2757005 h 2801577"/>
                <a:gd name="connsiteX4369" fmla="*/ 4803625 w 10032639"/>
                <a:gd name="connsiteY4369" fmla="*/ 2755205 h 2801577"/>
                <a:gd name="connsiteX4370" fmla="*/ 4744583 w 10032639"/>
                <a:gd name="connsiteY4370" fmla="*/ 2755205 h 2801577"/>
                <a:gd name="connsiteX4371" fmla="*/ 4651339 w 10032639"/>
                <a:gd name="connsiteY4371" fmla="*/ 2753405 h 2801577"/>
                <a:gd name="connsiteX4372" fmla="*/ 4566376 w 10032639"/>
                <a:gd name="connsiteY4372" fmla="*/ 2753405 h 2801577"/>
                <a:gd name="connsiteX4373" fmla="*/ 4485013 w 10032639"/>
                <a:gd name="connsiteY4373" fmla="*/ 2755205 h 2801577"/>
                <a:gd name="connsiteX4374" fmla="*/ 4408690 w 10032639"/>
                <a:gd name="connsiteY4374" fmla="*/ 2758445 h 2801577"/>
                <a:gd name="connsiteX4375" fmla="*/ 4329127 w 10032639"/>
                <a:gd name="connsiteY4375" fmla="*/ 2765644 h 2801577"/>
                <a:gd name="connsiteX4376" fmla="*/ 4244163 w 10032639"/>
                <a:gd name="connsiteY4376" fmla="*/ 2767084 h 2801577"/>
                <a:gd name="connsiteX4377" fmla="*/ 4155960 w 10032639"/>
                <a:gd name="connsiteY4377" fmla="*/ 2767084 h 2801577"/>
                <a:gd name="connsiteX4378" fmla="*/ 4062717 w 10032639"/>
                <a:gd name="connsiteY4378" fmla="*/ 2762045 h 2801577"/>
                <a:gd name="connsiteX4379" fmla="*/ 4055517 w 10032639"/>
                <a:gd name="connsiteY4379" fmla="*/ 2762045 h 2801577"/>
                <a:gd name="connsiteX4380" fmla="*/ 4052276 w 10032639"/>
                <a:gd name="connsiteY4380" fmla="*/ 2757005 h 2801577"/>
                <a:gd name="connsiteX4381" fmla="*/ 4043636 w 10032639"/>
                <a:gd name="connsiteY4381" fmla="*/ 2746566 h 2801577"/>
                <a:gd name="connsiteX4382" fmla="*/ 4036436 w 10032639"/>
                <a:gd name="connsiteY4382" fmla="*/ 2736126 h 2801577"/>
                <a:gd name="connsiteX4383" fmla="*/ 4031395 w 10032639"/>
                <a:gd name="connsiteY4383" fmla="*/ 2723887 h 2801577"/>
                <a:gd name="connsiteX4384" fmla="*/ 4027796 w 10032639"/>
                <a:gd name="connsiteY4384" fmla="*/ 2712008 h 2801577"/>
                <a:gd name="connsiteX4385" fmla="*/ 4026355 w 10032639"/>
                <a:gd name="connsiteY4385" fmla="*/ 2699769 h 2801577"/>
                <a:gd name="connsiteX4386" fmla="*/ 4026355 w 10032639"/>
                <a:gd name="connsiteY4386" fmla="*/ 2687889 h 2801577"/>
                <a:gd name="connsiteX4387" fmla="*/ 4026355 w 10032639"/>
                <a:gd name="connsiteY4387" fmla="*/ 2673850 h 2801577"/>
                <a:gd name="connsiteX4388" fmla="*/ 4029596 w 10032639"/>
                <a:gd name="connsiteY4388" fmla="*/ 2659811 h 2801577"/>
                <a:gd name="connsiteX4389" fmla="*/ 4034996 w 10032639"/>
                <a:gd name="connsiteY4389" fmla="*/ 2637493 h 2801577"/>
                <a:gd name="connsiteX4390" fmla="*/ 4038236 w 10032639"/>
                <a:gd name="connsiteY4390" fmla="*/ 2613374 h 2801577"/>
                <a:gd name="connsiteX4391" fmla="*/ 4040036 w 10032639"/>
                <a:gd name="connsiteY4391" fmla="*/ 2588896 h 2801577"/>
                <a:gd name="connsiteX4392" fmla="*/ 4040036 w 10032639"/>
                <a:gd name="connsiteY4392" fmla="*/ 2562978 h 2801577"/>
                <a:gd name="connsiteX4393" fmla="*/ 4041836 w 10032639"/>
                <a:gd name="connsiteY4393" fmla="*/ 2540659 h 2801577"/>
                <a:gd name="connsiteX4394" fmla="*/ 4043636 w 10032639"/>
                <a:gd name="connsiteY4394" fmla="*/ 2517980 h 2801577"/>
                <a:gd name="connsiteX4395" fmla="*/ 4043636 w 10032639"/>
                <a:gd name="connsiteY4395" fmla="*/ 2493862 h 2801577"/>
                <a:gd name="connsiteX4396" fmla="*/ 4040036 w 10032639"/>
                <a:gd name="connsiteY4396" fmla="*/ 2469384 h 2801577"/>
                <a:gd name="connsiteX4397" fmla="*/ 4033196 w 10032639"/>
                <a:gd name="connsiteY4397" fmla="*/ 2426546 h 2801577"/>
                <a:gd name="connsiteX4398" fmla="*/ 4029596 w 10032639"/>
                <a:gd name="connsiteY4398" fmla="*/ 2402068 h 2801577"/>
                <a:gd name="connsiteX4399" fmla="*/ 4026355 w 10032639"/>
                <a:gd name="connsiteY4399" fmla="*/ 2377590 h 2801577"/>
                <a:gd name="connsiteX4400" fmla="*/ 4017355 w 10032639"/>
                <a:gd name="connsiteY4400" fmla="*/ 2332953 h 2801577"/>
                <a:gd name="connsiteX4401" fmla="*/ 4010515 w 10032639"/>
                <a:gd name="connsiteY4401" fmla="*/ 2286156 h 2801577"/>
                <a:gd name="connsiteX4402" fmla="*/ 4005474 w 10032639"/>
                <a:gd name="connsiteY4402" fmla="*/ 2239359 h 2801577"/>
                <a:gd name="connsiteX4403" fmla="*/ 4003675 w 10032639"/>
                <a:gd name="connsiteY4403" fmla="*/ 2214880 h 2801577"/>
                <a:gd name="connsiteX4404" fmla="*/ 4005474 w 10032639"/>
                <a:gd name="connsiteY4404" fmla="*/ 2190762 h 2801577"/>
                <a:gd name="connsiteX4405" fmla="*/ 4008715 w 10032639"/>
                <a:gd name="connsiteY4405" fmla="*/ 2170243 h 2801577"/>
                <a:gd name="connsiteX4406" fmla="*/ 4027796 w 10032639"/>
                <a:gd name="connsiteY4406" fmla="*/ 2178883 h 2801577"/>
                <a:gd name="connsiteX4407" fmla="*/ 4036436 w 10032639"/>
                <a:gd name="connsiteY4407" fmla="*/ 2183922 h 2801577"/>
                <a:gd name="connsiteX4408" fmla="*/ 4038236 w 10032639"/>
                <a:gd name="connsiteY4408" fmla="*/ 2182122 h 2801577"/>
                <a:gd name="connsiteX4409" fmla="*/ 4048676 w 10032639"/>
                <a:gd name="connsiteY4409" fmla="*/ 2185722 h 2801577"/>
                <a:gd name="connsiteX4410" fmla="*/ 4055517 w 10032639"/>
                <a:gd name="connsiteY4410" fmla="*/ 2188962 h 2801577"/>
                <a:gd name="connsiteX4411" fmla="*/ 4060917 w 10032639"/>
                <a:gd name="connsiteY4411" fmla="*/ 2192562 h 2801577"/>
                <a:gd name="connsiteX4412" fmla="*/ 4069557 w 10032639"/>
                <a:gd name="connsiteY4412" fmla="*/ 2201201 h 2801577"/>
                <a:gd name="connsiteX4413" fmla="*/ 4076398 w 10032639"/>
                <a:gd name="connsiteY4413" fmla="*/ 2213440 h 2801577"/>
                <a:gd name="connsiteX4414" fmla="*/ 4078197 w 10032639"/>
                <a:gd name="connsiteY4414" fmla="*/ 2220280 h 2801577"/>
                <a:gd name="connsiteX4415" fmla="*/ 4078197 w 10032639"/>
                <a:gd name="connsiteY4415" fmla="*/ 2227119 h 2801577"/>
                <a:gd name="connsiteX4416" fmla="*/ 4079998 w 10032639"/>
                <a:gd name="connsiteY4416" fmla="*/ 2235759 h 2801577"/>
                <a:gd name="connsiteX4417" fmla="*/ 4081798 w 10032639"/>
                <a:gd name="connsiteY4417" fmla="*/ 2239359 h 2801577"/>
                <a:gd name="connsiteX4418" fmla="*/ 4085038 w 10032639"/>
                <a:gd name="connsiteY4418" fmla="*/ 2242598 h 2801577"/>
                <a:gd name="connsiteX4419" fmla="*/ 4215002 w 10032639"/>
                <a:gd name="connsiteY4419" fmla="*/ 2230719 h 2801577"/>
                <a:gd name="connsiteX4420" fmla="*/ 4216802 w 10032639"/>
                <a:gd name="connsiteY4420" fmla="*/ 2230719 h 2801577"/>
                <a:gd name="connsiteX4421" fmla="*/ 4245963 w 10032639"/>
                <a:gd name="connsiteY4421" fmla="*/ 2232159 h 2801577"/>
                <a:gd name="connsiteX4422" fmla="*/ 4273684 w 10032639"/>
                <a:gd name="connsiteY4422" fmla="*/ 2233959 h 2801577"/>
                <a:gd name="connsiteX4423" fmla="*/ 4303206 w 10032639"/>
                <a:gd name="connsiteY4423" fmla="*/ 2235759 h 2801577"/>
                <a:gd name="connsiteX4424" fmla="*/ 4330927 w 10032639"/>
                <a:gd name="connsiteY4424" fmla="*/ 2239359 h 2801577"/>
                <a:gd name="connsiteX4425" fmla="*/ 4330927 w 10032639"/>
                <a:gd name="connsiteY4425" fmla="*/ 2237559 h 2801577"/>
                <a:gd name="connsiteX4426" fmla="*/ 4337767 w 10032639"/>
                <a:gd name="connsiteY4426" fmla="*/ 2209841 h 2801577"/>
                <a:gd name="connsiteX4427" fmla="*/ 4343167 w 10032639"/>
                <a:gd name="connsiteY4427" fmla="*/ 2175283 h 2801577"/>
                <a:gd name="connsiteX4428" fmla="*/ 4343167 w 10032639"/>
                <a:gd name="connsiteY4428" fmla="*/ 2164843 h 2801577"/>
                <a:gd name="connsiteX4429" fmla="*/ 4343167 w 10032639"/>
                <a:gd name="connsiteY4429" fmla="*/ 2158004 h 2801577"/>
                <a:gd name="connsiteX4430" fmla="*/ 4341367 w 10032639"/>
                <a:gd name="connsiteY4430" fmla="*/ 2152964 h 2801577"/>
                <a:gd name="connsiteX4431" fmla="*/ 4339567 w 10032639"/>
                <a:gd name="connsiteY4431" fmla="*/ 2147565 h 2801577"/>
                <a:gd name="connsiteX4432" fmla="*/ 4332727 w 10032639"/>
                <a:gd name="connsiteY4432" fmla="*/ 2144325 h 2801577"/>
                <a:gd name="connsiteX4433" fmla="*/ 4329127 w 10032639"/>
                <a:gd name="connsiteY4433" fmla="*/ 2142525 h 2801577"/>
                <a:gd name="connsiteX4434" fmla="*/ 4315446 w 10032639"/>
                <a:gd name="connsiteY4434" fmla="*/ 2140725 h 2801577"/>
                <a:gd name="connsiteX4435" fmla="*/ 4315446 w 10032639"/>
                <a:gd name="connsiteY4435" fmla="*/ 2126686 h 2801577"/>
                <a:gd name="connsiteX4436" fmla="*/ 4316886 w 10032639"/>
                <a:gd name="connsiteY4436" fmla="*/ 2114807 h 2801577"/>
                <a:gd name="connsiteX4437" fmla="*/ 4318686 w 10032639"/>
                <a:gd name="connsiteY4437" fmla="*/ 2098968 h 2801577"/>
                <a:gd name="connsiteX4438" fmla="*/ 4325887 w 10032639"/>
                <a:gd name="connsiteY4438" fmla="*/ 2085289 h 2801577"/>
                <a:gd name="connsiteX4439" fmla="*/ 4329127 w 10032639"/>
                <a:gd name="connsiteY4439" fmla="*/ 2078449 h 2801577"/>
                <a:gd name="connsiteX4440" fmla="*/ 4335967 w 10032639"/>
                <a:gd name="connsiteY4440" fmla="*/ 2071250 h 2801577"/>
                <a:gd name="connsiteX4441" fmla="*/ 4341367 w 10032639"/>
                <a:gd name="connsiteY4441" fmla="*/ 2061170 h 2801577"/>
                <a:gd name="connsiteX4442" fmla="*/ 4346407 w 10032639"/>
                <a:gd name="connsiteY4442" fmla="*/ 2048931 h 2801577"/>
                <a:gd name="connsiteX4443" fmla="*/ 4337767 w 10032639"/>
                <a:gd name="connsiteY4443" fmla="*/ 1955337 h 2801577"/>
                <a:gd name="connsiteX4444" fmla="*/ 4332727 w 10032639"/>
                <a:gd name="connsiteY4444" fmla="*/ 1865343 h 2801577"/>
                <a:gd name="connsiteX4445" fmla="*/ 4327327 w 10032639"/>
                <a:gd name="connsiteY4445" fmla="*/ 1778949 h 2801577"/>
                <a:gd name="connsiteX4446" fmla="*/ 4324086 w 10032639"/>
                <a:gd name="connsiteY4446" fmla="*/ 1695794 h 2801577"/>
                <a:gd name="connsiteX4447" fmla="*/ 4318686 w 10032639"/>
                <a:gd name="connsiteY4447" fmla="*/ 1610840 h 2801577"/>
                <a:gd name="connsiteX4448" fmla="*/ 4318686 w 10032639"/>
                <a:gd name="connsiteY4448" fmla="*/ 1524445 h 2801577"/>
                <a:gd name="connsiteX4449" fmla="*/ 4320486 w 10032639"/>
                <a:gd name="connsiteY4449" fmla="*/ 1437691 h 2801577"/>
                <a:gd name="connsiteX4450" fmla="*/ 4327327 w 10032639"/>
                <a:gd name="connsiteY4450" fmla="*/ 1349497 h 2801577"/>
                <a:gd name="connsiteX4451" fmla="*/ 4316886 w 10032639"/>
                <a:gd name="connsiteY4451" fmla="*/ 1344457 h 2801577"/>
                <a:gd name="connsiteX4452" fmla="*/ 4310046 w 10032639"/>
                <a:gd name="connsiteY4452" fmla="*/ 1342657 h 2801577"/>
                <a:gd name="connsiteX4453" fmla="*/ 4305006 w 10032639"/>
                <a:gd name="connsiteY4453" fmla="*/ 1339057 h 2801577"/>
                <a:gd name="connsiteX4454" fmla="*/ 4297805 w 10032639"/>
                <a:gd name="connsiteY4454" fmla="*/ 1334018 h 2801577"/>
                <a:gd name="connsiteX4455" fmla="*/ 4294565 w 10032639"/>
                <a:gd name="connsiteY4455" fmla="*/ 1328978 h 2801577"/>
                <a:gd name="connsiteX4456" fmla="*/ 4277285 w 10032639"/>
                <a:gd name="connsiteY4456" fmla="*/ 1332218 h 2801577"/>
                <a:gd name="connsiteX4457" fmla="*/ 4256404 w 10032639"/>
                <a:gd name="connsiteY4457" fmla="*/ 1335817 h 2801577"/>
                <a:gd name="connsiteX4458" fmla="*/ 4235523 w 10032639"/>
                <a:gd name="connsiteY4458" fmla="*/ 1335817 h 2801577"/>
                <a:gd name="connsiteX4459" fmla="*/ 4211402 w 10032639"/>
                <a:gd name="connsiteY4459" fmla="*/ 1334018 h 2801577"/>
                <a:gd name="connsiteX4460" fmla="*/ 4180441 w 10032639"/>
                <a:gd name="connsiteY4460" fmla="*/ 1332218 h 2801577"/>
                <a:gd name="connsiteX4461" fmla="*/ 4152361 w 10032639"/>
                <a:gd name="connsiteY4461" fmla="*/ 1332218 h 2801577"/>
                <a:gd name="connsiteX4462" fmla="*/ 4124639 w 10032639"/>
                <a:gd name="connsiteY4462" fmla="*/ 1332218 h 2801577"/>
                <a:gd name="connsiteX4463" fmla="*/ 4099078 w 10032639"/>
                <a:gd name="connsiteY4463" fmla="*/ 1334018 h 2801577"/>
                <a:gd name="connsiteX4464" fmla="*/ 4086838 w 10032639"/>
                <a:gd name="connsiteY4464" fmla="*/ 1335817 h 2801577"/>
                <a:gd name="connsiteX4465" fmla="*/ 4083238 w 10032639"/>
                <a:gd name="connsiteY4465" fmla="*/ 1323578 h 2801577"/>
                <a:gd name="connsiteX4466" fmla="*/ 4076398 w 10032639"/>
                <a:gd name="connsiteY4466" fmla="*/ 1283621 h 2801577"/>
                <a:gd name="connsiteX4467" fmla="*/ 4071357 w 10032639"/>
                <a:gd name="connsiteY4467" fmla="*/ 1242224 h 2801577"/>
                <a:gd name="connsiteX4468" fmla="*/ 4069557 w 10032639"/>
                <a:gd name="connsiteY4468" fmla="*/ 1199026 h 2801577"/>
                <a:gd name="connsiteX4469" fmla="*/ 4071357 w 10032639"/>
                <a:gd name="connsiteY4469" fmla="*/ 1154029 h 2801577"/>
                <a:gd name="connsiteX4470" fmla="*/ 4073157 w 10032639"/>
                <a:gd name="connsiteY4470" fmla="*/ 1107232 h 2801577"/>
                <a:gd name="connsiteX4471" fmla="*/ 4073157 w 10032639"/>
                <a:gd name="connsiteY4471" fmla="*/ 1065835 h 2801577"/>
                <a:gd name="connsiteX4472" fmla="*/ 4071357 w 10032639"/>
                <a:gd name="connsiteY4472" fmla="*/ 1025878 h 2801577"/>
                <a:gd name="connsiteX4473" fmla="*/ 4067757 w 10032639"/>
                <a:gd name="connsiteY4473" fmla="*/ 989520 h 2801577"/>
                <a:gd name="connsiteX4474" fmla="*/ 4060917 w 10032639"/>
                <a:gd name="connsiteY4474" fmla="*/ 961802 h 2801577"/>
                <a:gd name="connsiteX4475" fmla="*/ 4057316 w 10032639"/>
                <a:gd name="connsiteY4475" fmla="*/ 948123 h 2801577"/>
                <a:gd name="connsiteX4476" fmla="*/ 4052276 w 10032639"/>
                <a:gd name="connsiteY4476" fmla="*/ 935883 h 2801577"/>
                <a:gd name="connsiteX4477" fmla="*/ 4045436 w 10032639"/>
                <a:gd name="connsiteY4477" fmla="*/ 920404 h 2801577"/>
                <a:gd name="connsiteX4478" fmla="*/ 4043636 w 10032639"/>
                <a:gd name="connsiteY4478" fmla="*/ 911405 h 2801577"/>
                <a:gd name="connsiteX4479" fmla="*/ 4043636 w 10032639"/>
                <a:gd name="connsiteY4479" fmla="*/ 904566 h 2801577"/>
                <a:gd name="connsiteX4480" fmla="*/ 4043636 w 10032639"/>
                <a:gd name="connsiteY4480" fmla="*/ 887287 h 2801577"/>
                <a:gd name="connsiteX4481" fmla="*/ 4048676 w 10032639"/>
                <a:gd name="connsiteY4481" fmla="*/ 870008 h 2801577"/>
                <a:gd name="connsiteX4482" fmla="*/ 4054077 w 10032639"/>
                <a:gd name="connsiteY4482" fmla="*/ 859568 h 2801577"/>
                <a:gd name="connsiteX4483" fmla="*/ 4064517 w 10032639"/>
                <a:gd name="connsiteY4483" fmla="*/ 861368 h 2801577"/>
                <a:gd name="connsiteX4484" fmla="*/ 4102319 w 10032639"/>
                <a:gd name="connsiteY4484" fmla="*/ 863168 h 2801577"/>
                <a:gd name="connsiteX4485" fmla="*/ 4143720 w 10032639"/>
                <a:gd name="connsiteY4485" fmla="*/ 863168 h 2801577"/>
                <a:gd name="connsiteX4486" fmla="*/ 4185481 w 10032639"/>
                <a:gd name="connsiteY4486" fmla="*/ 863168 h 2801577"/>
                <a:gd name="connsiteX4487" fmla="*/ 4230483 w 10032639"/>
                <a:gd name="connsiteY4487" fmla="*/ 861368 h 2801577"/>
                <a:gd name="connsiteX4488" fmla="*/ 4275485 w 10032639"/>
                <a:gd name="connsiteY4488" fmla="*/ 857769 h 2801577"/>
                <a:gd name="connsiteX4489" fmla="*/ 4322286 w 10032639"/>
                <a:gd name="connsiteY4489" fmla="*/ 857769 h 2801577"/>
                <a:gd name="connsiteX4490" fmla="*/ 4370888 w 10032639"/>
                <a:gd name="connsiteY4490" fmla="*/ 857769 h 2801577"/>
                <a:gd name="connsiteX4491" fmla="*/ 4420930 w 10032639"/>
                <a:gd name="connsiteY4491" fmla="*/ 861368 h 2801577"/>
                <a:gd name="connsiteX4492" fmla="*/ 4422370 w 10032639"/>
                <a:gd name="connsiteY4492" fmla="*/ 859568 h 2801577"/>
                <a:gd name="connsiteX4493" fmla="*/ 4422370 w 10032639"/>
                <a:gd name="connsiteY4493" fmla="*/ 855969 h 2801577"/>
                <a:gd name="connsiteX4494" fmla="*/ 4424170 w 10032639"/>
                <a:gd name="connsiteY4494" fmla="*/ 849129 h 2801577"/>
                <a:gd name="connsiteX4495" fmla="*/ 4425970 w 10032639"/>
                <a:gd name="connsiteY4495" fmla="*/ 842290 h 2801577"/>
                <a:gd name="connsiteX4496" fmla="*/ 4429571 w 10032639"/>
                <a:gd name="connsiteY4496" fmla="*/ 839050 h 2801577"/>
                <a:gd name="connsiteX4497" fmla="*/ 4432811 w 10032639"/>
                <a:gd name="connsiteY4497" fmla="*/ 835450 h 2801577"/>
                <a:gd name="connsiteX4498" fmla="*/ 1053910 w 10032639"/>
                <a:gd name="connsiteY4498" fmla="*/ 831364 h 2801577"/>
                <a:gd name="connsiteX4499" fmla="*/ 1047071 w 10032639"/>
                <a:gd name="connsiteY4499" fmla="*/ 832804 h 2801577"/>
                <a:gd name="connsiteX4500" fmla="*/ 1040232 w 10032639"/>
                <a:gd name="connsiteY4500" fmla="*/ 832804 h 2801577"/>
                <a:gd name="connsiteX4501" fmla="*/ 1043472 w 10032639"/>
                <a:gd name="connsiteY4501" fmla="*/ 841445 h 2801577"/>
                <a:gd name="connsiteX4502" fmla="*/ 1220203 w 10032639"/>
                <a:gd name="connsiteY4502" fmla="*/ 822723 h 2801577"/>
                <a:gd name="connsiteX4503" fmla="*/ 1195727 w 10032639"/>
                <a:gd name="connsiteY4503" fmla="*/ 836405 h 2801577"/>
                <a:gd name="connsiteX4504" fmla="*/ 1190688 w 10032639"/>
                <a:gd name="connsiteY4504" fmla="*/ 840005 h 2801577"/>
                <a:gd name="connsiteX4505" fmla="*/ 1204366 w 10032639"/>
                <a:gd name="connsiteY4505" fmla="*/ 838205 h 2801577"/>
                <a:gd name="connsiteX4506" fmla="*/ 1211565 w 10032639"/>
                <a:gd name="connsiteY4506" fmla="*/ 832804 h 2801577"/>
                <a:gd name="connsiteX4507" fmla="*/ 3255676 w 10032639"/>
                <a:gd name="connsiteY4507" fmla="*/ 814081 h 2801577"/>
                <a:gd name="connsiteX4508" fmla="*/ 3253876 w 10032639"/>
                <a:gd name="connsiteY4508" fmla="*/ 815522 h 2801577"/>
                <a:gd name="connsiteX4509" fmla="*/ 3255676 w 10032639"/>
                <a:gd name="connsiteY4509" fmla="*/ 815522 h 2801577"/>
                <a:gd name="connsiteX4510" fmla="*/ 9321152 w 10032639"/>
                <a:gd name="connsiteY4510" fmla="*/ 784102 h 2801577"/>
                <a:gd name="connsiteX4511" fmla="*/ 9315751 w 10032639"/>
                <a:gd name="connsiteY4511" fmla="*/ 787343 h 2801577"/>
                <a:gd name="connsiteX4512" fmla="*/ 9312150 w 10032639"/>
                <a:gd name="connsiteY4512" fmla="*/ 792745 h 2801577"/>
                <a:gd name="connsiteX4513" fmla="*/ 9322592 w 10032639"/>
                <a:gd name="connsiteY4513" fmla="*/ 792745 h 2801577"/>
                <a:gd name="connsiteX4514" fmla="*/ 6832658 w 10032639"/>
                <a:gd name="connsiteY4514" fmla="*/ 774700 h 2801577"/>
                <a:gd name="connsiteX4515" fmla="*/ 6869019 w 10032639"/>
                <a:gd name="connsiteY4515" fmla="*/ 776140 h 2801577"/>
                <a:gd name="connsiteX4516" fmla="*/ 6905381 w 10032639"/>
                <a:gd name="connsiteY4516" fmla="*/ 779740 h 2801577"/>
                <a:gd name="connsiteX4517" fmla="*/ 6941742 w 10032639"/>
                <a:gd name="connsiteY4517" fmla="*/ 786579 h 2801577"/>
                <a:gd name="connsiteX4518" fmla="*/ 6974503 w 10032639"/>
                <a:gd name="connsiteY4518" fmla="*/ 797017 h 2801577"/>
                <a:gd name="connsiteX4519" fmla="*/ 7005824 w 10032639"/>
                <a:gd name="connsiteY4519" fmla="*/ 809256 h 2801577"/>
                <a:gd name="connsiteX4520" fmla="*/ 7035344 w 10032639"/>
                <a:gd name="connsiteY4520" fmla="*/ 824734 h 2801577"/>
                <a:gd name="connsiteX4521" fmla="*/ 7062705 w 10032639"/>
                <a:gd name="connsiteY4521" fmla="*/ 842012 h 2801577"/>
                <a:gd name="connsiteX4522" fmla="*/ 7087186 w 10032639"/>
                <a:gd name="connsiteY4522" fmla="*/ 862889 h 2801577"/>
                <a:gd name="connsiteX4523" fmla="*/ 7109507 w 10032639"/>
                <a:gd name="connsiteY4523" fmla="*/ 885206 h 2801577"/>
                <a:gd name="connsiteX4524" fmla="*/ 7128587 w 10032639"/>
                <a:gd name="connsiteY4524" fmla="*/ 893845 h 2801577"/>
                <a:gd name="connsiteX4525" fmla="*/ 7146228 w 10032639"/>
                <a:gd name="connsiteY4525" fmla="*/ 904284 h 2801577"/>
                <a:gd name="connsiteX4526" fmla="*/ 7161708 w 10032639"/>
                <a:gd name="connsiteY4526" fmla="*/ 916522 h 2801577"/>
                <a:gd name="connsiteX4527" fmla="*/ 7178989 w 10032639"/>
                <a:gd name="connsiteY4527" fmla="*/ 928761 h 2801577"/>
                <a:gd name="connsiteX4528" fmla="*/ 7189069 w 10032639"/>
                <a:gd name="connsiteY4528" fmla="*/ 937400 h 2801577"/>
                <a:gd name="connsiteX4529" fmla="*/ 7199509 w 10032639"/>
                <a:gd name="connsiteY4529" fmla="*/ 947838 h 2801577"/>
                <a:gd name="connsiteX4530" fmla="*/ 7214990 w 10032639"/>
                <a:gd name="connsiteY4530" fmla="*/ 970156 h 2801577"/>
                <a:gd name="connsiteX4531" fmla="*/ 7232630 w 10032639"/>
                <a:gd name="connsiteY4531" fmla="*/ 997872 h 2801577"/>
                <a:gd name="connsiteX4532" fmla="*/ 7234070 w 10032639"/>
                <a:gd name="connsiteY4532" fmla="*/ 1001112 h 2801577"/>
                <a:gd name="connsiteX4533" fmla="*/ 7234070 w 10032639"/>
                <a:gd name="connsiteY4533" fmla="*/ 1015150 h 2801577"/>
                <a:gd name="connsiteX4534" fmla="*/ 7223630 w 10032639"/>
                <a:gd name="connsiteY4534" fmla="*/ 1021989 h 2801577"/>
                <a:gd name="connsiteX4535" fmla="*/ 7220390 w 10032639"/>
                <a:gd name="connsiteY4535" fmla="*/ 1023789 h 2801577"/>
                <a:gd name="connsiteX4536" fmla="*/ 7222190 w 10032639"/>
                <a:gd name="connsiteY4536" fmla="*/ 1025589 h 2801577"/>
                <a:gd name="connsiteX4537" fmla="*/ 7225430 w 10032639"/>
                <a:gd name="connsiteY4537" fmla="*/ 1030628 h 2801577"/>
                <a:gd name="connsiteX4538" fmla="*/ 7229030 w 10032639"/>
                <a:gd name="connsiteY4538" fmla="*/ 1036027 h 2801577"/>
                <a:gd name="connsiteX4539" fmla="*/ 7237670 w 10032639"/>
                <a:gd name="connsiteY4539" fmla="*/ 1034228 h 2801577"/>
                <a:gd name="connsiteX4540" fmla="*/ 7244511 w 10032639"/>
                <a:gd name="connsiteY4540" fmla="*/ 1036027 h 2801577"/>
                <a:gd name="connsiteX4541" fmla="*/ 7253151 w 10032639"/>
                <a:gd name="connsiteY4541" fmla="*/ 1037467 h 2801577"/>
                <a:gd name="connsiteX4542" fmla="*/ 7260351 w 10032639"/>
                <a:gd name="connsiteY4542" fmla="*/ 1041067 h 2801577"/>
                <a:gd name="connsiteX4543" fmla="*/ 7267191 w 10032639"/>
                <a:gd name="connsiteY4543" fmla="*/ 1046466 h 2801577"/>
                <a:gd name="connsiteX4544" fmla="*/ 7272231 w 10032639"/>
                <a:gd name="connsiteY4544" fmla="*/ 1051505 h 2801577"/>
                <a:gd name="connsiteX4545" fmla="*/ 7277632 w 10032639"/>
                <a:gd name="connsiteY4545" fmla="*/ 1060144 h 2801577"/>
                <a:gd name="connsiteX4546" fmla="*/ 7282672 w 10032639"/>
                <a:gd name="connsiteY4546" fmla="*/ 1066983 h 2801577"/>
                <a:gd name="connsiteX4547" fmla="*/ 7286272 w 10032639"/>
                <a:gd name="connsiteY4547" fmla="*/ 1079222 h 2801577"/>
                <a:gd name="connsiteX4548" fmla="*/ 7288072 w 10032639"/>
                <a:gd name="connsiteY4548" fmla="*/ 1087861 h 2801577"/>
                <a:gd name="connsiteX4549" fmla="*/ 7286272 w 10032639"/>
                <a:gd name="connsiteY4549" fmla="*/ 1096500 h 2801577"/>
                <a:gd name="connsiteX4550" fmla="*/ 7282672 w 10032639"/>
                <a:gd name="connsiteY4550" fmla="*/ 1105139 h 2801577"/>
                <a:gd name="connsiteX4551" fmla="*/ 7277632 w 10032639"/>
                <a:gd name="connsiteY4551" fmla="*/ 1108738 h 2801577"/>
                <a:gd name="connsiteX4552" fmla="*/ 7284472 w 10032639"/>
                <a:gd name="connsiteY4552" fmla="*/ 1110538 h 2801577"/>
                <a:gd name="connsiteX4553" fmla="*/ 7293112 w 10032639"/>
                <a:gd name="connsiteY4553" fmla="*/ 1113778 h 2801577"/>
                <a:gd name="connsiteX4554" fmla="*/ 7305352 w 10032639"/>
                <a:gd name="connsiteY4554" fmla="*/ 1117377 h 2801577"/>
                <a:gd name="connsiteX4555" fmla="*/ 7312193 w 10032639"/>
                <a:gd name="connsiteY4555" fmla="*/ 1119177 h 2801577"/>
                <a:gd name="connsiteX4556" fmla="*/ 7313993 w 10032639"/>
                <a:gd name="connsiteY4556" fmla="*/ 1127456 h 2801577"/>
                <a:gd name="connsiteX4557" fmla="*/ 7334513 w 10032639"/>
                <a:gd name="connsiteY4557" fmla="*/ 1184689 h 2801577"/>
                <a:gd name="connsiteX4558" fmla="*/ 7355394 w 10032639"/>
                <a:gd name="connsiteY4558" fmla="*/ 1246961 h 2801577"/>
                <a:gd name="connsiteX4559" fmla="*/ 7376275 w 10032639"/>
                <a:gd name="connsiteY4559" fmla="*/ 1311033 h 2801577"/>
                <a:gd name="connsiteX4560" fmla="*/ 7393555 w 10032639"/>
                <a:gd name="connsiteY4560" fmla="*/ 1376904 h 2801577"/>
                <a:gd name="connsiteX4561" fmla="*/ 7407596 w 10032639"/>
                <a:gd name="connsiteY4561" fmla="*/ 1446016 h 2801577"/>
                <a:gd name="connsiteX4562" fmla="*/ 7462677 w 10032639"/>
                <a:gd name="connsiteY4562" fmla="*/ 1420099 h 2801577"/>
                <a:gd name="connsiteX4563" fmla="*/ 7410836 w 10032639"/>
                <a:gd name="connsiteY4563" fmla="*/ 1460054 h 2801577"/>
                <a:gd name="connsiteX4564" fmla="*/ 7423076 w 10032639"/>
                <a:gd name="connsiteY4564" fmla="*/ 1536004 h 2801577"/>
                <a:gd name="connsiteX4565" fmla="*/ 7429916 w 10032639"/>
                <a:gd name="connsiteY4565" fmla="*/ 1591437 h 2801577"/>
                <a:gd name="connsiteX4566" fmla="*/ 7438557 w 10032639"/>
                <a:gd name="connsiteY4566" fmla="*/ 1648670 h 2801577"/>
                <a:gd name="connsiteX4567" fmla="*/ 7452237 w 10032639"/>
                <a:gd name="connsiteY4567" fmla="*/ 1757736 h 2801577"/>
                <a:gd name="connsiteX4568" fmla="*/ 7464477 w 10032639"/>
                <a:gd name="connsiteY4568" fmla="*/ 1868602 h 2801577"/>
                <a:gd name="connsiteX4569" fmla="*/ 7468077 w 10032639"/>
                <a:gd name="connsiteY4569" fmla="*/ 1927275 h 2801577"/>
                <a:gd name="connsiteX4570" fmla="*/ 7473118 w 10032639"/>
                <a:gd name="connsiteY4570" fmla="*/ 1988107 h 2801577"/>
                <a:gd name="connsiteX4571" fmla="*/ 7474918 w 10032639"/>
                <a:gd name="connsiteY4571" fmla="*/ 2008625 h 2801577"/>
                <a:gd name="connsiteX4572" fmla="*/ 7474918 w 10032639"/>
                <a:gd name="connsiteY4572" fmla="*/ 2027702 h 2801577"/>
                <a:gd name="connsiteX4573" fmla="*/ 7474918 w 10032639"/>
                <a:gd name="connsiteY4573" fmla="*/ 2046780 h 2801577"/>
                <a:gd name="connsiteX4574" fmla="*/ 7471317 w 10032639"/>
                <a:gd name="connsiteY4574" fmla="*/ 2064058 h 2801577"/>
                <a:gd name="connsiteX4575" fmla="*/ 7469517 w 10032639"/>
                <a:gd name="connsiteY4575" fmla="*/ 2079536 h 2801577"/>
                <a:gd name="connsiteX4576" fmla="*/ 7469517 w 10032639"/>
                <a:gd name="connsiteY4576" fmla="*/ 2095374 h 2801577"/>
                <a:gd name="connsiteX4577" fmla="*/ 7469517 w 10032639"/>
                <a:gd name="connsiteY4577" fmla="*/ 2110852 h 2801577"/>
                <a:gd name="connsiteX4578" fmla="*/ 7471317 w 10032639"/>
                <a:gd name="connsiteY4578" fmla="*/ 2124890 h 2801577"/>
                <a:gd name="connsiteX4579" fmla="*/ 7473118 w 10032639"/>
                <a:gd name="connsiteY4579" fmla="*/ 2140368 h 2801577"/>
                <a:gd name="connsiteX4580" fmla="*/ 7474918 w 10032639"/>
                <a:gd name="connsiteY4580" fmla="*/ 2155846 h 2801577"/>
                <a:gd name="connsiteX4581" fmla="*/ 7478158 w 10032639"/>
                <a:gd name="connsiteY4581" fmla="*/ 2169884 h 2801577"/>
                <a:gd name="connsiteX4582" fmla="*/ 7483558 w 10032639"/>
                <a:gd name="connsiteY4582" fmla="*/ 2181763 h 2801577"/>
                <a:gd name="connsiteX4583" fmla="*/ 7485358 w 10032639"/>
                <a:gd name="connsiteY4583" fmla="*/ 2195801 h 2801577"/>
                <a:gd name="connsiteX4584" fmla="*/ 7488598 w 10032639"/>
                <a:gd name="connsiteY4584" fmla="*/ 2218118 h 2801577"/>
                <a:gd name="connsiteX4585" fmla="*/ 7490398 w 10032639"/>
                <a:gd name="connsiteY4585" fmla="*/ 2237196 h 2801577"/>
                <a:gd name="connsiteX4586" fmla="*/ 7500838 w 10032639"/>
                <a:gd name="connsiteY4586" fmla="*/ 2242235 h 2801577"/>
                <a:gd name="connsiteX4587" fmla="*/ 7516319 w 10032639"/>
                <a:gd name="connsiteY4587" fmla="*/ 2249434 h 2801577"/>
                <a:gd name="connsiteX4588" fmla="*/ 7535399 w 10032639"/>
                <a:gd name="connsiteY4588" fmla="*/ 2256274 h 2801577"/>
                <a:gd name="connsiteX4589" fmla="*/ 7559880 w 10032639"/>
                <a:gd name="connsiteY4589" fmla="*/ 2261313 h 2801577"/>
                <a:gd name="connsiteX4590" fmla="*/ 7585801 w 10032639"/>
                <a:gd name="connsiteY4590" fmla="*/ 2268512 h 2801577"/>
                <a:gd name="connsiteX4591" fmla="*/ 7609922 w 10032639"/>
                <a:gd name="connsiteY4591" fmla="*/ 2270312 h 2801577"/>
                <a:gd name="connsiteX4592" fmla="*/ 7632242 w 10032639"/>
                <a:gd name="connsiteY4592" fmla="*/ 2270312 h 2801577"/>
                <a:gd name="connsiteX4593" fmla="*/ 7649523 w 10032639"/>
                <a:gd name="connsiteY4593" fmla="*/ 2268512 h 2801577"/>
                <a:gd name="connsiteX4594" fmla="*/ 7661763 w 10032639"/>
                <a:gd name="connsiteY4594" fmla="*/ 2268512 h 2801577"/>
                <a:gd name="connsiteX4595" fmla="*/ 7670403 w 10032639"/>
                <a:gd name="connsiteY4595" fmla="*/ 2266712 h 2801577"/>
                <a:gd name="connsiteX4596" fmla="*/ 7677604 w 10032639"/>
                <a:gd name="connsiteY4596" fmla="*/ 2263113 h 2801577"/>
                <a:gd name="connsiteX4597" fmla="*/ 7684444 w 10032639"/>
                <a:gd name="connsiteY4597" fmla="*/ 2258073 h 2801577"/>
                <a:gd name="connsiteX4598" fmla="*/ 7691284 w 10032639"/>
                <a:gd name="connsiteY4598" fmla="*/ 2252674 h 2801577"/>
                <a:gd name="connsiteX4599" fmla="*/ 7698124 w 10032639"/>
                <a:gd name="connsiteY4599" fmla="*/ 2251234 h 2801577"/>
                <a:gd name="connsiteX4600" fmla="*/ 7705324 w 10032639"/>
                <a:gd name="connsiteY4600" fmla="*/ 2249434 h 2801577"/>
                <a:gd name="connsiteX4601" fmla="*/ 7713965 w 10032639"/>
                <a:gd name="connsiteY4601" fmla="*/ 2249434 h 2801577"/>
                <a:gd name="connsiteX4602" fmla="*/ 7720805 w 10032639"/>
                <a:gd name="connsiteY4602" fmla="*/ 2249434 h 2801577"/>
                <a:gd name="connsiteX4603" fmla="*/ 7727645 w 10032639"/>
                <a:gd name="connsiteY4603" fmla="*/ 2252674 h 2801577"/>
                <a:gd name="connsiteX4604" fmla="*/ 7734486 w 10032639"/>
                <a:gd name="connsiteY4604" fmla="*/ 2256274 h 2801577"/>
                <a:gd name="connsiteX4605" fmla="*/ 7741326 w 10032639"/>
                <a:gd name="connsiteY4605" fmla="*/ 2259873 h 2801577"/>
                <a:gd name="connsiteX4606" fmla="*/ 7746726 w 10032639"/>
                <a:gd name="connsiteY4606" fmla="*/ 2263113 h 2801577"/>
                <a:gd name="connsiteX4607" fmla="*/ 7748526 w 10032639"/>
                <a:gd name="connsiteY4607" fmla="*/ 2270312 h 2801577"/>
                <a:gd name="connsiteX4608" fmla="*/ 7749966 w 10032639"/>
                <a:gd name="connsiteY4608" fmla="*/ 2282190 h 2801577"/>
                <a:gd name="connsiteX4609" fmla="*/ 7748526 w 10032639"/>
                <a:gd name="connsiteY4609" fmla="*/ 2292629 h 2801577"/>
                <a:gd name="connsiteX4610" fmla="*/ 7746726 w 10032639"/>
                <a:gd name="connsiteY4610" fmla="*/ 2301268 h 2801577"/>
                <a:gd name="connsiteX4611" fmla="*/ 7743126 w 10032639"/>
                <a:gd name="connsiteY4611" fmla="*/ 2308107 h 2801577"/>
                <a:gd name="connsiteX4612" fmla="*/ 7739886 w 10032639"/>
                <a:gd name="connsiteY4612" fmla="*/ 2313506 h 2801577"/>
                <a:gd name="connsiteX4613" fmla="*/ 7734486 w 10032639"/>
                <a:gd name="connsiteY4613" fmla="*/ 2316746 h 2801577"/>
                <a:gd name="connsiteX4614" fmla="*/ 7725845 w 10032639"/>
                <a:gd name="connsiteY4614" fmla="*/ 2322145 h 2801577"/>
                <a:gd name="connsiteX4615" fmla="*/ 7720805 w 10032639"/>
                <a:gd name="connsiteY4615" fmla="*/ 2325385 h 2801577"/>
                <a:gd name="connsiteX4616" fmla="*/ 7719005 w 10032639"/>
                <a:gd name="connsiteY4616" fmla="*/ 2330784 h 2801577"/>
                <a:gd name="connsiteX4617" fmla="*/ 7717205 w 10032639"/>
                <a:gd name="connsiteY4617" fmla="*/ 2335824 h 2801577"/>
                <a:gd name="connsiteX4618" fmla="*/ 7717205 w 10032639"/>
                <a:gd name="connsiteY4618" fmla="*/ 2341223 h 2801577"/>
                <a:gd name="connsiteX4619" fmla="*/ 7719005 w 10032639"/>
                <a:gd name="connsiteY4619" fmla="*/ 2356701 h 2801577"/>
                <a:gd name="connsiteX4620" fmla="*/ 7722605 w 10032639"/>
                <a:gd name="connsiteY4620" fmla="*/ 2368579 h 2801577"/>
                <a:gd name="connsiteX4621" fmla="*/ 7725845 w 10032639"/>
                <a:gd name="connsiteY4621" fmla="*/ 2377218 h 2801577"/>
                <a:gd name="connsiteX4622" fmla="*/ 7732686 w 10032639"/>
                <a:gd name="connsiteY4622" fmla="*/ 2384417 h 2801577"/>
                <a:gd name="connsiteX4623" fmla="*/ 7741326 w 10032639"/>
                <a:gd name="connsiteY4623" fmla="*/ 2393056 h 2801577"/>
                <a:gd name="connsiteX4624" fmla="*/ 7753566 w 10032639"/>
                <a:gd name="connsiteY4624" fmla="*/ 2399895 h 2801577"/>
                <a:gd name="connsiteX4625" fmla="*/ 7779487 w 10032639"/>
                <a:gd name="connsiteY4625" fmla="*/ 2415733 h 2801577"/>
                <a:gd name="connsiteX4626" fmla="*/ 7786327 w 10032639"/>
                <a:gd name="connsiteY4626" fmla="*/ 2420773 h 2801577"/>
                <a:gd name="connsiteX4627" fmla="*/ 7786327 w 10032639"/>
                <a:gd name="connsiteY4627" fmla="*/ 2429412 h 2801577"/>
                <a:gd name="connsiteX4628" fmla="*/ 7784527 w 10032639"/>
                <a:gd name="connsiteY4628" fmla="*/ 2439850 h 2801577"/>
                <a:gd name="connsiteX4629" fmla="*/ 7783087 w 10032639"/>
                <a:gd name="connsiteY4629" fmla="*/ 2450289 h 2801577"/>
                <a:gd name="connsiteX4630" fmla="*/ 7779487 w 10032639"/>
                <a:gd name="connsiteY4630" fmla="*/ 2457128 h 2801577"/>
                <a:gd name="connsiteX4631" fmla="*/ 7775887 w 10032639"/>
                <a:gd name="connsiteY4631" fmla="*/ 2463967 h 2801577"/>
                <a:gd name="connsiteX4632" fmla="*/ 7770847 w 10032639"/>
                <a:gd name="connsiteY4632" fmla="*/ 2469007 h 2801577"/>
                <a:gd name="connsiteX4633" fmla="*/ 7764006 w 10032639"/>
                <a:gd name="connsiteY4633" fmla="*/ 2472606 h 2801577"/>
                <a:gd name="connsiteX4634" fmla="*/ 7758606 w 10032639"/>
                <a:gd name="connsiteY4634" fmla="*/ 2474406 h 2801577"/>
                <a:gd name="connsiteX4635" fmla="*/ 7751766 w 10032639"/>
                <a:gd name="connsiteY4635" fmla="*/ 2476206 h 2801577"/>
                <a:gd name="connsiteX4636" fmla="*/ 7748526 w 10032639"/>
                <a:gd name="connsiteY4636" fmla="*/ 2476206 h 2801577"/>
                <a:gd name="connsiteX4637" fmla="*/ 7748526 w 10032639"/>
                <a:gd name="connsiteY4637" fmla="*/ 2479445 h 2801577"/>
                <a:gd name="connsiteX4638" fmla="*/ 7748526 w 10032639"/>
                <a:gd name="connsiteY4638" fmla="*/ 2559355 h 2801577"/>
                <a:gd name="connsiteX4639" fmla="*/ 7746726 w 10032639"/>
                <a:gd name="connsiteY4639" fmla="*/ 2578433 h 2801577"/>
                <a:gd name="connsiteX4640" fmla="*/ 7748526 w 10032639"/>
                <a:gd name="connsiteY4640" fmla="*/ 2593911 h 2801577"/>
                <a:gd name="connsiteX4641" fmla="*/ 7753566 w 10032639"/>
                <a:gd name="connsiteY4641" fmla="*/ 2607589 h 2801577"/>
                <a:gd name="connsiteX4642" fmla="*/ 7762206 w 10032639"/>
                <a:gd name="connsiteY4642" fmla="*/ 2618028 h 2801577"/>
                <a:gd name="connsiteX4643" fmla="*/ 7769047 w 10032639"/>
                <a:gd name="connsiteY4643" fmla="*/ 2624867 h 2801577"/>
                <a:gd name="connsiteX4644" fmla="*/ 7765807 w 10032639"/>
                <a:gd name="connsiteY4644" fmla="*/ 2633506 h 2801577"/>
                <a:gd name="connsiteX4645" fmla="*/ 7760406 w 10032639"/>
                <a:gd name="connsiteY4645" fmla="*/ 2643945 h 2801577"/>
                <a:gd name="connsiteX4646" fmla="*/ 7753566 w 10032639"/>
                <a:gd name="connsiteY4646" fmla="*/ 2654383 h 2801577"/>
                <a:gd name="connsiteX4647" fmla="*/ 7744926 w 10032639"/>
                <a:gd name="connsiteY4647" fmla="*/ 2661223 h 2801577"/>
                <a:gd name="connsiteX4648" fmla="*/ 7732686 w 10032639"/>
                <a:gd name="connsiteY4648" fmla="*/ 2666622 h 2801577"/>
                <a:gd name="connsiteX4649" fmla="*/ 7734486 w 10032639"/>
                <a:gd name="connsiteY4649" fmla="*/ 2671661 h 2801577"/>
                <a:gd name="connsiteX4650" fmla="*/ 7736286 w 10032639"/>
                <a:gd name="connsiteY4650" fmla="*/ 2696138 h 2801577"/>
                <a:gd name="connsiteX4651" fmla="*/ 7738086 w 10032639"/>
                <a:gd name="connsiteY4651" fmla="*/ 2704777 h 2801577"/>
                <a:gd name="connsiteX4652" fmla="*/ 7731245 w 10032639"/>
                <a:gd name="connsiteY4652" fmla="*/ 2709816 h 2801577"/>
                <a:gd name="connsiteX4653" fmla="*/ 7691284 w 10032639"/>
                <a:gd name="connsiteY4653" fmla="*/ 2737533 h 2801577"/>
                <a:gd name="connsiteX4654" fmla="*/ 7682644 w 10032639"/>
                <a:gd name="connsiteY4654" fmla="*/ 2744372 h 2801577"/>
                <a:gd name="connsiteX4655" fmla="*/ 7672203 w 10032639"/>
                <a:gd name="connsiteY4655" fmla="*/ 2751211 h 2801577"/>
                <a:gd name="connsiteX4656" fmla="*/ 7663563 w 10032639"/>
                <a:gd name="connsiteY4656" fmla="*/ 2758050 h 2801577"/>
                <a:gd name="connsiteX4657" fmla="*/ 7654923 w 10032639"/>
                <a:gd name="connsiteY4657" fmla="*/ 2765249 h 2801577"/>
                <a:gd name="connsiteX4658" fmla="*/ 7651323 w 10032639"/>
                <a:gd name="connsiteY4658" fmla="*/ 2770289 h 2801577"/>
                <a:gd name="connsiteX4659" fmla="*/ 7644483 w 10032639"/>
                <a:gd name="connsiteY4659" fmla="*/ 2770289 h 2801577"/>
                <a:gd name="connsiteX4660" fmla="*/ 7589041 w 10032639"/>
                <a:gd name="connsiteY4660" fmla="*/ 2768489 h 2801577"/>
                <a:gd name="connsiteX4661" fmla="*/ 7535399 w 10032639"/>
                <a:gd name="connsiteY4661" fmla="*/ 2766689 h 2801577"/>
                <a:gd name="connsiteX4662" fmla="*/ 7433516 w 10032639"/>
                <a:gd name="connsiteY4662" fmla="*/ 2761650 h 2801577"/>
                <a:gd name="connsiteX4663" fmla="*/ 7379515 w 10032639"/>
                <a:gd name="connsiteY4663" fmla="*/ 2758050 h 2801577"/>
                <a:gd name="connsiteX4664" fmla="*/ 7325873 w 10032639"/>
                <a:gd name="connsiteY4664" fmla="*/ 2753011 h 2801577"/>
                <a:gd name="connsiteX4665" fmla="*/ 7246311 w 10032639"/>
                <a:gd name="connsiteY4665" fmla="*/ 2746172 h 2801577"/>
                <a:gd name="connsiteX4666" fmla="*/ 7062705 w 10032639"/>
                <a:gd name="connsiteY4666" fmla="*/ 2735733 h 2801577"/>
                <a:gd name="connsiteX4667" fmla="*/ 7016264 w 10032639"/>
                <a:gd name="connsiteY4667" fmla="*/ 2733933 h 2801577"/>
                <a:gd name="connsiteX4668" fmla="*/ 6969462 w 10032639"/>
                <a:gd name="connsiteY4668" fmla="*/ 2733933 h 2801577"/>
                <a:gd name="connsiteX4669" fmla="*/ 6869019 w 10032639"/>
                <a:gd name="connsiteY4669" fmla="*/ 2739333 h 2801577"/>
                <a:gd name="connsiteX4670" fmla="*/ 6856779 w 10032639"/>
                <a:gd name="connsiteY4670" fmla="*/ 2739333 h 2801577"/>
                <a:gd name="connsiteX4671" fmla="*/ 6853539 w 10032639"/>
                <a:gd name="connsiteY4671" fmla="*/ 2727094 h 2801577"/>
                <a:gd name="connsiteX4672" fmla="*/ 6843099 w 10032639"/>
                <a:gd name="connsiteY4672" fmla="*/ 2666622 h 2801577"/>
                <a:gd name="connsiteX4673" fmla="*/ 6841299 w 10032639"/>
                <a:gd name="connsiteY4673" fmla="*/ 2661223 h 2801577"/>
                <a:gd name="connsiteX4674" fmla="*/ 6839499 w 10032639"/>
                <a:gd name="connsiteY4674" fmla="*/ 2656183 h 2801577"/>
                <a:gd name="connsiteX4675" fmla="*/ 6837699 w 10032639"/>
                <a:gd name="connsiteY4675" fmla="*/ 2650784 h 2801577"/>
                <a:gd name="connsiteX4676" fmla="*/ 6832658 w 10032639"/>
                <a:gd name="connsiteY4676" fmla="*/ 2645744 h 2801577"/>
                <a:gd name="connsiteX4677" fmla="*/ 6829058 w 10032639"/>
                <a:gd name="connsiteY4677" fmla="*/ 2643945 h 2801577"/>
                <a:gd name="connsiteX4678" fmla="*/ 6825818 w 10032639"/>
                <a:gd name="connsiteY4678" fmla="*/ 2643945 h 2801577"/>
                <a:gd name="connsiteX4679" fmla="*/ 6809978 w 10032639"/>
                <a:gd name="connsiteY4679" fmla="*/ 2643945 h 2801577"/>
                <a:gd name="connsiteX4680" fmla="*/ 6809978 w 10032639"/>
                <a:gd name="connsiteY4680" fmla="*/ 2628467 h 2801577"/>
                <a:gd name="connsiteX4681" fmla="*/ 6811778 w 10032639"/>
                <a:gd name="connsiteY4681" fmla="*/ 2611189 h 2801577"/>
                <a:gd name="connsiteX4682" fmla="*/ 6815378 w 10032639"/>
                <a:gd name="connsiteY4682" fmla="*/ 2595711 h 2801577"/>
                <a:gd name="connsiteX4683" fmla="*/ 6820418 w 10032639"/>
                <a:gd name="connsiteY4683" fmla="*/ 2581673 h 2801577"/>
                <a:gd name="connsiteX4684" fmla="*/ 6827618 w 10032639"/>
                <a:gd name="connsiteY4684" fmla="*/ 2567994 h 2801577"/>
                <a:gd name="connsiteX4685" fmla="*/ 6825818 w 10032639"/>
                <a:gd name="connsiteY4685" fmla="*/ 2567994 h 2801577"/>
                <a:gd name="connsiteX4686" fmla="*/ 6818618 w 10032639"/>
                <a:gd name="connsiteY4686" fmla="*/ 2564395 h 2801577"/>
                <a:gd name="connsiteX4687" fmla="*/ 6811778 w 10032639"/>
                <a:gd name="connsiteY4687" fmla="*/ 2561155 h 2801577"/>
                <a:gd name="connsiteX4688" fmla="*/ 6806738 w 10032639"/>
                <a:gd name="connsiteY4688" fmla="*/ 2553956 h 2801577"/>
                <a:gd name="connsiteX4689" fmla="*/ 6803138 w 10032639"/>
                <a:gd name="connsiteY4689" fmla="*/ 2545317 h 2801577"/>
                <a:gd name="connsiteX4690" fmla="*/ 6799537 w 10032639"/>
                <a:gd name="connsiteY4690" fmla="*/ 2533079 h 2801577"/>
                <a:gd name="connsiteX4691" fmla="*/ 6798097 w 10032639"/>
                <a:gd name="connsiteY4691" fmla="*/ 2523000 h 2801577"/>
                <a:gd name="connsiteX4692" fmla="*/ 6798097 w 10032639"/>
                <a:gd name="connsiteY4692" fmla="*/ 2512561 h 2801577"/>
                <a:gd name="connsiteX4693" fmla="*/ 6799537 w 10032639"/>
                <a:gd name="connsiteY4693" fmla="*/ 2502123 h 2801577"/>
                <a:gd name="connsiteX4694" fmla="*/ 6803138 w 10032639"/>
                <a:gd name="connsiteY4694" fmla="*/ 2493484 h 2801577"/>
                <a:gd name="connsiteX4695" fmla="*/ 6808178 w 10032639"/>
                <a:gd name="connsiteY4695" fmla="*/ 2484845 h 2801577"/>
                <a:gd name="connsiteX4696" fmla="*/ 6817178 w 10032639"/>
                <a:gd name="connsiteY4696" fmla="*/ 2476206 h 2801577"/>
                <a:gd name="connsiteX4697" fmla="*/ 6825818 w 10032639"/>
                <a:gd name="connsiteY4697" fmla="*/ 2469007 h 2801577"/>
                <a:gd name="connsiteX4698" fmla="*/ 6848139 w 10032639"/>
                <a:gd name="connsiteY4698" fmla="*/ 2457128 h 2801577"/>
                <a:gd name="connsiteX4699" fmla="*/ 6872620 w 10032639"/>
                <a:gd name="connsiteY4699" fmla="*/ 2444890 h 2801577"/>
                <a:gd name="connsiteX4700" fmla="*/ 6874420 w 10032639"/>
                <a:gd name="connsiteY4700" fmla="*/ 2346262 h 2801577"/>
                <a:gd name="connsiteX4701" fmla="*/ 6877660 w 10032639"/>
                <a:gd name="connsiteY4701" fmla="*/ 2244035 h 2801577"/>
                <a:gd name="connsiteX4702" fmla="*/ 6879460 w 10032639"/>
                <a:gd name="connsiteY4702" fmla="*/ 2218118 h 2801577"/>
                <a:gd name="connsiteX4703" fmla="*/ 6881260 w 10032639"/>
                <a:gd name="connsiteY4703" fmla="*/ 2155846 h 2801577"/>
                <a:gd name="connsiteX4704" fmla="*/ 6883060 w 10032639"/>
                <a:gd name="connsiteY4704" fmla="*/ 2091774 h 2801577"/>
                <a:gd name="connsiteX4705" fmla="*/ 6881260 w 10032639"/>
                <a:gd name="connsiteY4705" fmla="*/ 2029502 h 2801577"/>
                <a:gd name="connsiteX4706" fmla="*/ 6879460 w 10032639"/>
                <a:gd name="connsiteY4706" fmla="*/ 1967230 h 2801577"/>
                <a:gd name="connsiteX4707" fmla="*/ 6875860 w 10032639"/>
                <a:gd name="connsiteY4707" fmla="*/ 1906758 h 2801577"/>
                <a:gd name="connsiteX4708" fmla="*/ 6869019 w 10032639"/>
                <a:gd name="connsiteY4708" fmla="*/ 1847725 h 2801577"/>
                <a:gd name="connsiteX4709" fmla="*/ 6860379 w 10032639"/>
                <a:gd name="connsiteY4709" fmla="*/ 1789052 h 2801577"/>
                <a:gd name="connsiteX4710" fmla="*/ 6853539 w 10032639"/>
                <a:gd name="connsiteY4710" fmla="*/ 1735419 h 2801577"/>
                <a:gd name="connsiteX4711" fmla="*/ 6846699 w 10032639"/>
                <a:gd name="connsiteY4711" fmla="*/ 1709142 h 2801577"/>
                <a:gd name="connsiteX4712" fmla="*/ 6839499 w 10032639"/>
                <a:gd name="connsiteY4712" fmla="*/ 1683226 h 2801577"/>
                <a:gd name="connsiteX4713" fmla="*/ 6830858 w 10032639"/>
                <a:gd name="connsiteY4713" fmla="*/ 1659109 h 2801577"/>
                <a:gd name="connsiteX4714" fmla="*/ 6822218 w 10032639"/>
                <a:gd name="connsiteY4714" fmla="*/ 1634992 h 2801577"/>
                <a:gd name="connsiteX4715" fmla="*/ 6811778 w 10032639"/>
                <a:gd name="connsiteY4715" fmla="*/ 1612315 h 2801577"/>
                <a:gd name="connsiteX4716" fmla="*/ 6799537 w 10032639"/>
                <a:gd name="connsiteY4716" fmla="*/ 1591437 h 2801577"/>
                <a:gd name="connsiteX4717" fmla="*/ 6787657 w 10032639"/>
                <a:gd name="connsiteY4717" fmla="*/ 1572360 h 2801577"/>
                <a:gd name="connsiteX4718" fmla="*/ 6775417 w 10032639"/>
                <a:gd name="connsiteY4718" fmla="*/ 1555082 h 2801577"/>
                <a:gd name="connsiteX4719" fmla="*/ 6764976 w 10032639"/>
                <a:gd name="connsiteY4719" fmla="*/ 1541404 h 2801577"/>
                <a:gd name="connsiteX4720" fmla="*/ 6754896 w 10032639"/>
                <a:gd name="connsiteY4720" fmla="*/ 1529165 h 2801577"/>
                <a:gd name="connsiteX4721" fmla="*/ 6742656 w 10032639"/>
                <a:gd name="connsiteY4721" fmla="*/ 1517287 h 2801577"/>
                <a:gd name="connsiteX4722" fmla="*/ 6728975 w 10032639"/>
                <a:gd name="connsiteY4722" fmla="*/ 1505048 h 2801577"/>
                <a:gd name="connsiteX4723" fmla="*/ 6714935 w 10032639"/>
                <a:gd name="connsiteY4723" fmla="*/ 1494610 h 2801577"/>
                <a:gd name="connsiteX4724" fmla="*/ 6699454 w 10032639"/>
                <a:gd name="connsiteY4724" fmla="*/ 1484171 h 2801577"/>
                <a:gd name="connsiteX4725" fmla="*/ 6683614 w 10032639"/>
                <a:gd name="connsiteY4725" fmla="*/ 1475532 h 2801577"/>
                <a:gd name="connsiteX4726" fmla="*/ 6666333 w 10032639"/>
                <a:gd name="connsiteY4726" fmla="*/ 1466893 h 2801577"/>
                <a:gd name="connsiteX4727" fmla="*/ 6649053 w 10032639"/>
                <a:gd name="connsiteY4727" fmla="*/ 1460054 h 2801577"/>
                <a:gd name="connsiteX4728" fmla="*/ 6629972 w 10032639"/>
                <a:gd name="connsiteY4728" fmla="*/ 1453215 h 2801577"/>
                <a:gd name="connsiteX4729" fmla="*/ 6609452 w 10032639"/>
                <a:gd name="connsiteY4729" fmla="*/ 1449615 h 2801577"/>
                <a:gd name="connsiteX4730" fmla="*/ 6586771 w 10032639"/>
                <a:gd name="connsiteY4730" fmla="*/ 1446016 h 2801577"/>
                <a:gd name="connsiteX4731" fmla="*/ 6564450 w 10032639"/>
                <a:gd name="connsiteY4731" fmla="*/ 1442776 h 2801577"/>
                <a:gd name="connsiteX4732" fmla="*/ 6538170 w 10032639"/>
                <a:gd name="connsiteY4732" fmla="*/ 1440976 h 2801577"/>
                <a:gd name="connsiteX4733" fmla="*/ 6512249 w 10032639"/>
                <a:gd name="connsiteY4733" fmla="*/ 1440976 h 2801577"/>
                <a:gd name="connsiteX4734" fmla="*/ 6486328 w 10032639"/>
                <a:gd name="connsiteY4734" fmla="*/ 1440976 h 2801577"/>
                <a:gd name="connsiteX4735" fmla="*/ 6470848 w 10032639"/>
                <a:gd name="connsiteY4735" fmla="*/ 1444576 h 2801577"/>
                <a:gd name="connsiteX4736" fmla="*/ 6455367 w 10032639"/>
                <a:gd name="connsiteY4736" fmla="*/ 1449615 h 2801577"/>
                <a:gd name="connsiteX4737" fmla="*/ 6441327 w 10032639"/>
                <a:gd name="connsiteY4737" fmla="*/ 1455015 h 2801577"/>
                <a:gd name="connsiteX4738" fmla="*/ 6427646 w 10032639"/>
                <a:gd name="connsiteY4738" fmla="*/ 1461854 h 2801577"/>
                <a:gd name="connsiteX4739" fmla="*/ 6413606 w 10032639"/>
                <a:gd name="connsiteY4739" fmla="*/ 1470493 h 2801577"/>
                <a:gd name="connsiteX4740" fmla="*/ 6398125 w 10032639"/>
                <a:gd name="connsiteY4740" fmla="*/ 1474092 h 2801577"/>
                <a:gd name="connsiteX4741" fmla="*/ 6382645 w 10032639"/>
                <a:gd name="connsiteY4741" fmla="*/ 1475532 h 2801577"/>
                <a:gd name="connsiteX4742" fmla="*/ 6365004 w 10032639"/>
                <a:gd name="connsiteY4742" fmla="*/ 1474092 h 2801577"/>
                <a:gd name="connsiteX4743" fmla="*/ 6358164 w 10032639"/>
                <a:gd name="connsiteY4743" fmla="*/ 1500009 h 2801577"/>
                <a:gd name="connsiteX4744" fmla="*/ 6354924 w 10032639"/>
                <a:gd name="connsiteY4744" fmla="*/ 1527365 h 2801577"/>
                <a:gd name="connsiteX4745" fmla="*/ 6353124 w 10032639"/>
                <a:gd name="connsiteY4745" fmla="*/ 1555082 h 2801577"/>
                <a:gd name="connsiteX4746" fmla="*/ 6354924 w 10032639"/>
                <a:gd name="connsiteY4746" fmla="*/ 1586398 h 2801577"/>
                <a:gd name="connsiteX4747" fmla="*/ 6359964 w 10032639"/>
                <a:gd name="connsiteY4747" fmla="*/ 1655509 h 2801577"/>
                <a:gd name="connsiteX4748" fmla="*/ 6361764 w 10032639"/>
                <a:gd name="connsiteY4748" fmla="*/ 1688265 h 2801577"/>
                <a:gd name="connsiteX4749" fmla="*/ 6361764 w 10032639"/>
                <a:gd name="connsiteY4749" fmla="*/ 1721381 h 2801577"/>
                <a:gd name="connsiteX4750" fmla="*/ 6361764 w 10032639"/>
                <a:gd name="connsiteY4750" fmla="*/ 1731820 h 2801577"/>
                <a:gd name="connsiteX4751" fmla="*/ 6359964 w 10032639"/>
                <a:gd name="connsiteY4751" fmla="*/ 1738659 h 2801577"/>
                <a:gd name="connsiteX4752" fmla="*/ 6356364 w 10032639"/>
                <a:gd name="connsiteY4752" fmla="*/ 1747298 h 2801577"/>
                <a:gd name="connsiteX4753" fmla="*/ 6353124 w 10032639"/>
                <a:gd name="connsiteY4753" fmla="*/ 1757736 h 2801577"/>
                <a:gd name="connsiteX4754" fmla="*/ 6351324 w 10032639"/>
                <a:gd name="connsiteY4754" fmla="*/ 1764576 h 2801577"/>
                <a:gd name="connsiteX4755" fmla="*/ 6348084 w 10032639"/>
                <a:gd name="connsiteY4755" fmla="*/ 1800931 h 2801577"/>
                <a:gd name="connsiteX4756" fmla="*/ 6349524 w 10032639"/>
                <a:gd name="connsiteY4756" fmla="*/ 1833687 h 2801577"/>
                <a:gd name="connsiteX4757" fmla="*/ 6351324 w 10032639"/>
                <a:gd name="connsiteY4757" fmla="*/ 1866803 h 2801577"/>
                <a:gd name="connsiteX4758" fmla="*/ 6358164 w 10032639"/>
                <a:gd name="connsiteY4758" fmla="*/ 1898119 h 2801577"/>
                <a:gd name="connsiteX4759" fmla="*/ 6361764 w 10032639"/>
                <a:gd name="connsiteY4759" fmla="*/ 1932674 h 2801577"/>
                <a:gd name="connsiteX4760" fmla="*/ 6365004 w 10032639"/>
                <a:gd name="connsiteY4760" fmla="*/ 1969030 h 2801577"/>
                <a:gd name="connsiteX4761" fmla="*/ 6365004 w 10032639"/>
                <a:gd name="connsiteY4761" fmla="*/ 2003585 h 2801577"/>
                <a:gd name="connsiteX4762" fmla="*/ 6361764 w 10032639"/>
                <a:gd name="connsiteY4762" fmla="*/ 2039941 h 2801577"/>
                <a:gd name="connsiteX4763" fmla="*/ 6361764 w 10032639"/>
                <a:gd name="connsiteY4763" fmla="*/ 2060818 h 2801577"/>
                <a:gd name="connsiteX4764" fmla="*/ 6359964 w 10032639"/>
                <a:gd name="connsiteY4764" fmla="*/ 2072697 h 2801577"/>
                <a:gd name="connsiteX4765" fmla="*/ 6358164 w 10032639"/>
                <a:gd name="connsiteY4765" fmla="*/ 2084935 h 2801577"/>
                <a:gd name="connsiteX4766" fmla="*/ 6356364 w 10032639"/>
                <a:gd name="connsiteY4766" fmla="*/ 2093574 h 2801577"/>
                <a:gd name="connsiteX4767" fmla="*/ 6358164 w 10032639"/>
                <a:gd name="connsiteY4767" fmla="*/ 2104013 h 2801577"/>
                <a:gd name="connsiteX4768" fmla="*/ 6361764 w 10032639"/>
                <a:gd name="connsiteY4768" fmla="*/ 2123090 h 2801577"/>
                <a:gd name="connsiteX4769" fmla="*/ 6363564 w 10032639"/>
                <a:gd name="connsiteY4769" fmla="*/ 2142168 h 2801577"/>
                <a:gd name="connsiteX4770" fmla="*/ 6366804 w 10032639"/>
                <a:gd name="connsiteY4770" fmla="*/ 2157646 h 2801577"/>
                <a:gd name="connsiteX4771" fmla="*/ 6372205 w 10032639"/>
                <a:gd name="connsiteY4771" fmla="*/ 2174924 h 2801577"/>
                <a:gd name="connsiteX4772" fmla="*/ 6379045 w 10032639"/>
                <a:gd name="connsiteY4772" fmla="*/ 2192202 h 2801577"/>
                <a:gd name="connsiteX4773" fmla="*/ 6385885 w 10032639"/>
                <a:gd name="connsiteY4773" fmla="*/ 2211279 h 2801577"/>
                <a:gd name="connsiteX4774" fmla="*/ 6389485 w 10032639"/>
                <a:gd name="connsiteY4774" fmla="*/ 2231797 h 2801577"/>
                <a:gd name="connsiteX4775" fmla="*/ 6389485 w 10032639"/>
                <a:gd name="connsiteY4775" fmla="*/ 2252674 h 2801577"/>
                <a:gd name="connsiteX4776" fmla="*/ 6385885 w 10032639"/>
                <a:gd name="connsiteY4776" fmla="*/ 2273551 h 2801577"/>
                <a:gd name="connsiteX4777" fmla="*/ 6394525 w 10032639"/>
                <a:gd name="connsiteY4777" fmla="*/ 2270312 h 2801577"/>
                <a:gd name="connsiteX4778" fmla="*/ 6401726 w 10032639"/>
                <a:gd name="connsiteY4778" fmla="*/ 2264912 h 2801577"/>
                <a:gd name="connsiteX4779" fmla="*/ 6410366 w 10032639"/>
                <a:gd name="connsiteY4779" fmla="*/ 2258073 h 2801577"/>
                <a:gd name="connsiteX4780" fmla="*/ 6422246 w 10032639"/>
                <a:gd name="connsiteY4780" fmla="*/ 2254474 h 2801577"/>
                <a:gd name="connsiteX4781" fmla="*/ 6438087 w 10032639"/>
                <a:gd name="connsiteY4781" fmla="*/ 2251234 h 2801577"/>
                <a:gd name="connsiteX4782" fmla="*/ 6453567 w 10032639"/>
                <a:gd name="connsiteY4782" fmla="*/ 2249434 h 2801577"/>
                <a:gd name="connsiteX4783" fmla="*/ 6460407 w 10032639"/>
                <a:gd name="connsiteY4783" fmla="*/ 2249434 h 2801577"/>
                <a:gd name="connsiteX4784" fmla="*/ 6465807 w 10032639"/>
                <a:gd name="connsiteY4784" fmla="*/ 2254474 h 2801577"/>
                <a:gd name="connsiteX4785" fmla="*/ 6472648 w 10032639"/>
                <a:gd name="connsiteY4785" fmla="*/ 2263113 h 2801577"/>
                <a:gd name="connsiteX4786" fmla="*/ 6479488 w 10032639"/>
                <a:gd name="connsiteY4786" fmla="*/ 2275351 h 2801577"/>
                <a:gd name="connsiteX4787" fmla="*/ 6484528 w 10032639"/>
                <a:gd name="connsiteY4787" fmla="*/ 2287590 h 2801577"/>
                <a:gd name="connsiteX4788" fmla="*/ 6488128 w 10032639"/>
                <a:gd name="connsiteY4788" fmla="*/ 2299468 h 2801577"/>
                <a:gd name="connsiteX4789" fmla="*/ 6505409 w 10032639"/>
                <a:gd name="connsiteY4789" fmla="*/ 2303068 h 2801577"/>
                <a:gd name="connsiteX4790" fmla="*/ 6522689 w 10032639"/>
                <a:gd name="connsiteY4790" fmla="*/ 2309907 h 2801577"/>
                <a:gd name="connsiteX4791" fmla="*/ 6536730 w 10032639"/>
                <a:gd name="connsiteY4791" fmla="*/ 2316746 h 2801577"/>
                <a:gd name="connsiteX4792" fmla="*/ 6547170 w 10032639"/>
                <a:gd name="connsiteY4792" fmla="*/ 2328984 h 2801577"/>
                <a:gd name="connsiteX4793" fmla="*/ 6554010 w 10032639"/>
                <a:gd name="connsiteY4793" fmla="*/ 2337623 h 2801577"/>
                <a:gd name="connsiteX4794" fmla="*/ 6560850 w 10032639"/>
                <a:gd name="connsiteY4794" fmla="*/ 2335824 h 2801577"/>
                <a:gd name="connsiteX4795" fmla="*/ 6555810 w 10032639"/>
                <a:gd name="connsiteY4795" fmla="*/ 2339423 h 2801577"/>
                <a:gd name="connsiteX4796" fmla="*/ 6571291 w 10032639"/>
                <a:gd name="connsiteY4796" fmla="*/ 2359940 h 2801577"/>
                <a:gd name="connsiteX4797" fmla="*/ 6585331 w 10032639"/>
                <a:gd name="connsiteY4797" fmla="*/ 2382618 h 2801577"/>
                <a:gd name="connsiteX4798" fmla="*/ 6599011 w 10032639"/>
                <a:gd name="connsiteY4798" fmla="*/ 2406735 h 2801577"/>
                <a:gd name="connsiteX4799" fmla="*/ 6574891 w 10032639"/>
                <a:gd name="connsiteY4799" fmla="*/ 2406735 h 2801577"/>
                <a:gd name="connsiteX4800" fmla="*/ 6571291 w 10032639"/>
                <a:gd name="connsiteY4800" fmla="*/ 2413934 h 2801577"/>
                <a:gd name="connsiteX4801" fmla="*/ 6566250 w 10032639"/>
                <a:gd name="connsiteY4801" fmla="*/ 2418973 h 2801577"/>
                <a:gd name="connsiteX4802" fmla="*/ 6567690 w 10032639"/>
                <a:gd name="connsiteY4802" fmla="*/ 2453529 h 2801577"/>
                <a:gd name="connsiteX4803" fmla="*/ 6567690 w 10032639"/>
                <a:gd name="connsiteY4803" fmla="*/ 2486285 h 2801577"/>
                <a:gd name="connsiteX4804" fmla="*/ 6567690 w 10032639"/>
                <a:gd name="connsiteY4804" fmla="*/ 2517601 h 2801577"/>
                <a:gd name="connsiteX4805" fmla="*/ 6564450 w 10032639"/>
                <a:gd name="connsiteY4805" fmla="*/ 2545317 h 2801577"/>
                <a:gd name="connsiteX4806" fmla="*/ 6562650 w 10032639"/>
                <a:gd name="connsiteY4806" fmla="*/ 2574833 h 2801577"/>
                <a:gd name="connsiteX4807" fmla="*/ 6562650 w 10032639"/>
                <a:gd name="connsiteY4807" fmla="*/ 2605789 h 2801577"/>
                <a:gd name="connsiteX4808" fmla="*/ 6562650 w 10032639"/>
                <a:gd name="connsiteY4808" fmla="*/ 2638905 h 2801577"/>
                <a:gd name="connsiteX4809" fmla="*/ 6564450 w 10032639"/>
                <a:gd name="connsiteY4809" fmla="*/ 2673461 h 2801577"/>
                <a:gd name="connsiteX4810" fmla="*/ 6566250 w 10032639"/>
                <a:gd name="connsiteY4810" fmla="*/ 2683900 h 2801577"/>
                <a:gd name="connsiteX4811" fmla="*/ 6557250 w 10032639"/>
                <a:gd name="connsiteY4811" fmla="*/ 2687499 h 2801577"/>
                <a:gd name="connsiteX4812" fmla="*/ 6522689 w 10032639"/>
                <a:gd name="connsiteY4812" fmla="*/ 2706577 h 2801577"/>
                <a:gd name="connsiteX4813" fmla="*/ 6489928 w 10032639"/>
                <a:gd name="connsiteY4813" fmla="*/ 2725294 h 2801577"/>
                <a:gd name="connsiteX4814" fmla="*/ 6432686 w 10032639"/>
                <a:gd name="connsiteY4814" fmla="*/ 2761650 h 2801577"/>
                <a:gd name="connsiteX4815" fmla="*/ 6408566 w 10032639"/>
                <a:gd name="connsiteY4815" fmla="*/ 2777128 h 2801577"/>
                <a:gd name="connsiteX4816" fmla="*/ 6404966 w 10032639"/>
                <a:gd name="connsiteY4816" fmla="*/ 2777128 h 2801577"/>
                <a:gd name="connsiteX4817" fmla="*/ 6314963 w 10032639"/>
                <a:gd name="connsiteY4817" fmla="*/ 2780727 h 2801577"/>
                <a:gd name="connsiteX4818" fmla="*/ 6224960 w 10032639"/>
                <a:gd name="connsiteY4818" fmla="*/ 2782527 h 2801577"/>
                <a:gd name="connsiteX4819" fmla="*/ 6147198 w 10032639"/>
                <a:gd name="connsiteY4819" fmla="*/ 2780727 h 2801577"/>
                <a:gd name="connsiteX4820" fmla="*/ 5884030 w 10032639"/>
                <a:gd name="connsiteY4820" fmla="*/ 2770289 h 2801577"/>
                <a:gd name="connsiteX4821" fmla="*/ 5818148 w 10032639"/>
                <a:gd name="connsiteY4821" fmla="*/ 2768489 h 2801577"/>
                <a:gd name="connsiteX4822" fmla="*/ 5755866 w 10032639"/>
                <a:gd name="connsiteY4822" fmla="*/ 2766689 h 2801577"/>
                <a:gd name="connsiteX4823" fmla="*/ 5693584 w 10032639"/>
                <a:gd name="connsiteY4823" fmla="*/ 2768489 h 2801577"/>
                <a:gd name="connsiteX4824" fmla="*/ 5636343 w 10032639"/>
                <a:gd name="connsiteY4824" fmla="*/ 2770289 h 2801577"/>
                <a:gd name="connsiteX4825" fmla="*/ 5603582 w 10032639"/>
                <a:gd name="connsiteY4825" fmla="*/ 2770289 h 2801577"/>
                <a:gd name="connsiteX4826" fmla="*/ 5572261 w 10032639"/>
                <a:gd name="connsiteY4826" fmla="*/ 2770289 h 2801577"/>
                <a:gd name="connsiteX4827" fmla="*/ 5541300 w 10032639"/>
                <a:gd name="connsiteY4827" fmla="*/ 2768489 h 2801577"/>
                <a:gd name="connsiteX4828" fmla="*/ 5513579 w 10032639"/>
                <a:gd name="connsiteY4828" fmla="*/ 2765249 h 2801577"/>
                <a:gd name="connsiteX4829" fmla="*/ 5485858 w 10032639"/>
                <a:gd name="connsiteY4829" fmla="*/ 2761650 h 2801577"/>
                <a:gd name="connsiteX4830" fmla="*/ 5458137 w 10032639"/>
                <a:gd name="connsiteY4830" fmla="*/ 2754811 h 2801577"/>
                <a:gd name="connsiteX4831" fmla="*/ 5432217 w 10032639"/>
                <a:gd name="connsiteY4831" fmla="*/ 2747972 h 2801577"/>
                <a:gd name="connsiteX4832" fmla="*/ 5407736 w 10032639"/>
                <a:gd name="connsiteY4832" fmla="*/ 2737533 h 2801577"/>
                <a:gd name="connsiteX4833" fmla="*/ 5397296 w 10032639"/>
                <a:gd name="connsiteY4833" fmla="*/ 2733933 h 2801577"/>
                <a:gd name="connsiteX4834" fmla="*/ 5397296 w 10032639"/>
                <a:gd name="connsiteY4834" fmla="*/ 2723495 h 2801577"/>
                <a:gd name="connsiteX4835" fmla="*/ 5397296 w 10032639"/>
                <a:gd name="connsiteY4835" fmla="*/ 2628467 h 2801577"/>
                <a:gd name="connsiteX4836" fmla="*/ 5395856 w 10032639"/>
                <a:gd name="connsiteY4836" fmla="*/ 2581673 h 2801577"/>
                <a:gd name="connsiteX4837" fmla="*/ 5394055 w 10032639"/>
                <a:gd name="connsiteY4837" fmla="*/ 2533079 h 2801577"/>
                <a:gd name="connsiteX4838" fmla="*/ 5394055 w 10032639"/>
                <a:gd name="connsiteY4838" fmla="*/ 2524440 h 2801577"/>
                <a:gd name="connsiteX4839" fmla="*/ 5388655 w 10032639"/>
                <a:gd name="connsiteY4839" fmla="*/ 2438051 h 2801577"/>
                <a:gd name="connsiteX4840" fmla="*/ 5387215 w 10032639"/>
                <a:gd name="connsiteY4840" fmla="*/ 2394856 h 2801577"/>
                <a:gd name="connsiteX4841" fmla="*/ 5387215 w 10032639"/>
                <a:gd name="connsiteY4841" fmla="*/ 2353101 h 2801577"/>
                <a:gd name="connsiteX4842" fmla="*/ 5387215 w 10032639"/>
                <a:gd name="connsiteY4842" fmla="*/ 2341223 h 2801577"/>
                <a:gd name="connsiteX4843" fmla="*/ 5399096 w 10032639"/>
                <a:gd name="connsiteY4843" fmla="*/ 2337623 h 2801577"/>
                <a:gd name="connsiteX4844" fmla="*/ 5416376 w 10032639"/>
                <a:gd name="connsiteY4844" fmla="*/ 2335824 h 2801577"/>
                <a:gd name="connsiteX4845" fmla="*/ 5428616 w 10032639"/>
                <a:gd name="connsiteY4845" fmla="*/ 2335824 h 2801577"/>
                <a:gd name="connsiteX4846" fmla="*/ 5439057 w 10032639"/>
                <a:gd name="connsiteY4846" fmla="*/ 2337623 h 2801577"/>
                <a:gd name="connsiteX4847" fmla="*/ 5445897 w 10032639"/>
                <a:gd name="connsiteY4847" fmla="*/ 2342663 h 2801577"/>
                <a:gd name="connsiteX4848" fmla="*/ 5449497 w 10032639"/>
                <a:gd name="connsiteY4848" fmla="*/ 2346262 h 2801577"/>
                <a:gd name="connsiteX4849" fmla="*/ 5454897 w 10032639"/>
                <a:gd name="connsiteY4849" fmla="*/ 2351302 h 2801577"/>
                <a:gd name="connsiteX4850" fmla="*/ 5461737 w 10032639"/>
                <a:gd name="connsiteY4850" fmla="*/ 2353101 h 2801577"/>
                <a:gd name="connsiteX4851" fmla="*/ 5470378 w 10032639"/>
                <a:gd name="connsiteY4851" fmla="*/ 2356701 h 2801577"/>
                <a:gd name="connsiteX4852" fmla="*/ 5475418 w 10032639"/>
                <a:gd name="connsiteY4852" fmla="*/ 2353101 h 2801577"/>
                <a:gd name="connsiteX4853" fmla="*/ 5480818 w 10032639"/>
                <a:gd name="connsiteY4853" fmla="*/ 2349502 h 2801577"/>
                <a:gd name="connsiteX4854" fmla="*/ 5484058 w 10032639"/>
                <a:gd name="connsiteY4854" fmla="*/ 2344462 h 2801577"/>
                <a:gd name="connsiteX4855" fmla="*/ 5485858 w 10032639"/>
                <a:gd name="connsiteY4855" fmla="*/ 2341223 h 2801577"/>
                <a:gd name="connsiteX4856" fmla="*/ 5490898 w 10032639"/>
                <a:gd name="connsiteY4856" fmla="*/ 2330784 h 2801577"/>
                <a:gd name="connsiteX4857" fmla="*/ 5494498 w 10032639"/>
                <a:gd name="connsiteY4857" fmla="*/ 2322145 h 2801577"/>
                <a:gd name="connsiteX4858" fmla="*/ 5501339 w 10032639"/>
                <a:gd name="connsiteY4858" fmla="*/ 2313506 h 2801577"/>
                <a:gd name="connsiteX4859" fmla="*/ 5509979 w 10032639"/>
                <a:gd name="connsiteY4859" fmla="*/ 2304867 h 2801577"/>
                <a:gd name="connsiteX4860" fmla="*/ 5513579 w 10032639"/>
                <a:gd name="connsiteY4860" fmla="*/ 2299468 h 2801577"/>
                <a:gd name="connsiteX4861" fmla="*/ 5605382 w 10032639"/>
                <a:gd name="connsiteY4861" fmla="*/ 2299468 h 2801577"/>
                <a:gd name="connsiteX4862" fmla="*/ 5619062 w 10032639"/>
                <a:gd name="connsiteY4862" fmla="*/ 2298028 h 2801577"/>
                <a:gd name="connsiteX4863" fmla="*/ 5631303 w 10032639"/>
                <a:gd name="connsiteY4863" fmla="*/ 2296228 h 2801577"/>
                <a:gd name="connsiteX4864" fmla="*/ 5641743 w 10032639"/>
                <a:gd name="connsiteY4864" fmla="*/ 2292629 h 2801577"/>
                <a:gd name="connsiteX4865" fmla="*/ 5650383 w 10032639"/>
                <a:gd name="connsiteY4865" fmla="*/ 2285790 h 2801577"/>
                <a:gd name="connsiteX4866" fmla="*/ 5634903 w 10032639"/>
                <a:gd name="connsiteY4866" fmla="*/ 2292629 h 2801577"/>
                <a:gd name="connsiteX4867" fmla="*/ 5650383 w 10032639"/>
                <a:gd name="connsiteY4867" fmla="*/ 2280390 h 2801577"/>
                <a:gd name="connsiteX4868" fmla="*/ 5643183 w 10032639"/>
                <a:gd name="connsiteY4868" fmla="*/ 2164485 h 2801577"/>
                <a:gd name="connsiteX4869" fmla="*/ 5639943 w 10032639"/>
                <a:gd name="connsiteY4869" fmla="*/ 2048580 h 2801577"/>
                <a:gd name="connsiteX4870" fmla="*/ 5639943 w 10032639"/>
                <a:gd name="connsiteY4870" fmla="*/ 1934114 h 2801577"/>
                <a:gd name="connsiteX4871" fmla="*/ 5643183 w 10032639"/>
                <a:gd name="connsiteY4871" fmla="*/ 1820009 h 2801577"/>
                <a:gd name="connsiteX4872" fmla="*/ 5643183 w 10032639"/>
                <a:gd name="connsiteY4872" fmla="*/ 1769975 h 2801577"/>
                <a:gd name="connsiteX4873" fmla="*/ 5648583 w 10032639"/>
                <a:gd name="connsiteY4873" fmla="*/ 1565521 h 2801577"/>
                <a:gd name="connsiteX4874" fmla="*/ 5650383 w 10032639"/>
                <a:gd name="connsiteY4874" fmla="*/ 1375105 h 2801577"/>
                <a:gd name="connsiteX4875" fmla="*/ 5643183 w 10032639"/>
                <a:gd name="connsiteY4875" fmla="*/ 1370065 h 2801577"/>
                <a:gd name="connsiteX4876" fmla="*/ 5633103 w 10032639"/>
                <a:gd name="connsiteY4876" fmla="*/ 1365026 h 2801577"/>
                <a:gd name="connsiteX4877" fmla="*/ 5624462 w 10032639"/>
                <a:gd name="connsiteY4877" fmla="*/ 1359627 h 2801577"/>
                <a:gd name="connsiteX4878" fmla="*/ 5612222 w 10032639"/>
                <a:gd name="connsiteY4878" fmla="*/ 1357827 h 2801577"/>
                <a:gd name="connsiteX4879" fmla="*/ 5598542 w 10032639"/>
                <a:gd name="connsiteY4879" fmla="*/ 1354587 h 2801577"/>
                <a:gd name="connsiteX4880" fmla="*/ 5582701 w 10032639"/>
                <a:gd name="connsiteY4880" fmla="*/ 1352787 h 2801577"/>
                <a:gd name="connsiteX4881" fmla="*/ 5548140 w 10032639"/>
                <a:gd name="connsiteY4881" fmla="*/ 1349188 h 2801577"/>
                <a:gd name="connsiteX4882" fmla="*/ 5515379 w 10032639"/>
                <a:gd name="connsiteY4882" fmla="*/ 1349188 h 2801577"/>
                <a:gd name="connsiteX4883" fmla="*/ 5499539 w 10032639"/>
                <a:gd name="connsiteY4883" fmla="*/ 1347748 h 2801577"/>
                <a:gd name="connsiteX4884" fmla="*/ 5482258 w 10032639"/>
                <a:gd name="connsiteY4884" fmla="*/ 1345948 h 2801577"/>
                <a:gd name="connsiteX4885" fmla="*/ 5470378 w 10032639"/>
                <a:gd name="connsiteY4885" fmla="*/ 1345948 h 2801577"/>
                <a:gd name="connsiteX4886" fmla="*/ 5454897 w 10032639"/>
                <a:gd name="connsiteY4886" fmla="*/ 1344148 h 2801577"/>
                <a:gd name="connsiteX4887" fmla="*/ 5439057 w 10032639"/>
                <a:gd name="connsiteY4887" fmla="*/ 1338749 h 2801577"/>
                <a:gd name="connsiteX4888" fmla="*/ 5423576 w 10032639"/>
                <a:gd name="connsiteY4888" fmla="*/ 1331910 h 2801577"/>
                <a:gd name="connsiteX4889" fmla="*/ 5418176 w 10032639"/>
                <a:gd name="connsiteY4889" fmla="*/ 1328670 h 2801577"/>
                <a:gd name="connsiteX4890" fmla="*/ 5416376 w 10032639"/>
                <a:gd name="connsiteY4890" fmla="*/ 1321471 h 2801577"/>
                <a:gd name="connsiteX4891" fmla="*/ 5411336 w 10032639"/>
                <a:gd name="connsiteY4891" fmla="*/ 1283316 h 2801577"/>
                <a:gd name="connsiteX4892" fmla="*/ 5409536 w 10032639"/>
                <a:gd name="connsiteY4892" fmla="*/ 1262799 h 2801577"/>
                <a:gd name="connsiteX4893" fmla="*/ 5409536 w 10032639"/>
                <a:gd name="connsiteY4893" fmla="*/ 1243721 h 2801577"/>
                <a:gd name="connsiteX4894" fmla="*/ 5409536 w 10032639"/>
                <a:gd name="connsiteY4894" fmla="*/ 1074183 h 2801577"/>
                <a:gd name="connsiteX4895" fmla="*/ 5407736 w 10032639"/>
                <a:gd name="connsiteY4895" fmla="*/ 1046466 h 2801577"/>
                <a:gd name="connsiteX4896" fmla="*/ 5402696 w 10032639"/>
                <a:gd name="connsiteY4896" fmla="*/ 1021989 h 2801577"/>
                <a:gd name="connsiteX4897" fmla="*/ 5395856 w 10032639"/>
                <a:gd name="connsiteY4897" fmla="*/ 1023789 h 2801577"/>
                <a:gd name="connsiteX4898" fmla="*/ 5394055 w 10032639"/>
                <a:gd name="connsiteY4898" fmla="*/ 1028828 h 2801577"/>
                <a:gd name="connsiteX4899" fmla="*/ 5390455 w 10032639"/>
                <a:gd name="connsiteY4899" fmla="*/ 1034228 h 2801577"/>
                <a:gd name="connsiteX4900" fmla="*/ 5385415 w 10032639"/>
                <a:gd name="connsiteY4900" fmla="*/ 1037467 h 2801577"/>
                <a:gd name="connsiteX4901" fmla="*/ 5380015 w 10032639"/>
                <a:gd name="connsiteY4901" fmla="*/ 1041067 h 2801577"/>
                <a:gd name="connsiteX4902" fmla="*/ 5373175 w 10032639"/>
                <a:gd name="connsiteY4902" fmla="*/ 1041067 h 2801577"/>
                <a:gd name="connsiteX4903" fmla="*/ 5366335 w 10032639"/>
                <a:gd name="connsiteY4903" fmla="*/ 1042866 h 2801577"/>
                <a:gd name="connsiteX4904" fmla="*/ 5347254 w 10032639"/>
                <a:gd name="connsiteY4904" fmla="*/ 1039267 h 2801577"/>
                <a:gd name="connsiteX4905" fmla="*/ 5337174 w 10032639"/>
                <a:gd name="connsiteY4905" fmla="*/ 1036027 h 2801577"/>
                <a:gd name="connsiteX4906" fmla="*/ 5337174 w 10032639"/>
                <a:gd name="connsiteY4906" fmla="*/ 1025589 h 2801577"/>
                <a:gd name="connsiteX4907" fmla="*/ 5338614 w 10032639"/>
                <a:gd name="connsiteY4907" fmla="*/ 1013350 h 2801577"/>
                <a:gd name="connsiteX4908" fmla="*/ 5340414 w 10032639"/>
                <a:gd name="connsiteY4908" fmla="*/ 1006511 h 2801577"/>
                <a:gd name="connsiteX4909" fmla="*/ 5342214 w 10032639"/>
                <a:gd name="connsiteY4909" fmla="*/ 999672 h 2801577"/>
                <a:gd name="connsiteX4910" fmla="*/ 5347254 w 10032639"/>
                <a:gd name="connsiteY4910" fmla="*/ 994273 h 2801577"/>
                <a:gd name="connsiteX4911" fmla="*/ 5354454 w 10032639"/>
                <a:gd name="connsiteY4911" fmla="*/ 987433 h 2801577"/>
                <a:gd name="connsiteX4912" fmla="*/ 5363095 w 10032639"/>
                <a:gd name="connsiteY4912" fmla="*/ 983834 h 2801577"/>
                <a:gd name="connsiteX4913" fmla="*/ 5374975 w 10032639"/>
                <a:gd name="connsiteY4913" fmla="*/ 980594 h 2801577"/>
                <a:gd name="connsiteX4914" fmla="*/ 5374975 w 10032639"/>
                <a:gd name="connsiteY4914" fmla="*/ 963316 h 2801577"/>
                <a:gd name="connsiteX4915" fmla="*/ 5374975 w 10032639"/>
                <a:gd name="connsiteY4915" fmla="*/ 958277 h 2801577"/>
                <a:gd name="connsiteX4916" fmla="*/ 5376775 w 10032639"/>
                <a:gd name="connsiteY4916" fmla="*/ 954678 h 2801577"/>
                <a:gd name="connsiteX4917" fmla="*/ 5383615 w 10032639"/>
                <a:gd name="connsiteY4917" fmla="*/ 947838 h 2801577"/>
                <a:gd name="connsiteX4918" fmla="*/ 5392255 w 10032639"/>
                <a:gd name="connsiteY4918" fmla="*/ 942439 h 2801577"/>
                <a:gd name="connsiteX4919" fmla="*/ 5402696 w 10032639"/>
                <a:gd name="connsiteY4919" fmla="*/ 937400 h 2801577"/>
                <a:gd name="connsiteX4920" fmla="*/ 5400896 w 10032639"/>
                <a:gd name="connsiteY4920" fmla="*/ 920122 h 2801577"/>
                <a:gd name="connsiteX4921" fmla="*/ 5400896 w 10032639"/>
                <a:gd name="connsiteY4921" fmla="*/ 909683 h 2801577"/>
                <a:gd name="connsiteX4922" fmla="*/ 5402696 w 10032639"/>
                <a:gd name="connsiteY4922" fmla="*/ 899245 h 2801577"/>
                <a:gd name="connsiteX4923" fmla="*/ 5402696 w 10032639"/>
                <a:gd name="connsiteY4923" fmla="*/ 890606 h 2801577"/>
                <a:gd name="connsiteX4924" fmla="*/ 5404496 w 10032639"/>
                <a:gd name="connsiteY4924" fmla="*/ 876567 h 2801577"/>
                <a:gd name="connsiteX4925" fmla="*/ 5407736 w 10032639"/>
                <a:gd name="connsiteY4925" fmla="*/ 869728 h 2801577"/>
                <a:gd name="connsiteX4926" fmla="*/ 5413136 w 10032639"/>
                <a:gd name="connsiteY4926" fmla="*/ 862889 h 2801577"/>
                <a:gd name="connsiteX4927" fmla="*/ 5418176 w 10032639"/>
                <a:gd name="connsiteY4927" fmla="*/ 857490 h 2801577"/>
                <a:gd name="connsiteX4928" fmla="*/ 5426816 w 10032639"/>
                <a:gd name="connsiteY4928" fmla="*/ 854250 h 2801577"/>
                <a:gd name="connsiteX4929" fmla="*/ 5434017 w 10032639"/>
                <a:gd name="connsiteY4929" fmla="*/ 850651 h 2801577"/>
                <a:gd name="connsiteX4930" fmla="*/ 5435817 w 10032639"/>
                <a:gd name="connsiteY4930" fmla="*/ 843812 h 2801577"/>
                <a:gd name="connsiteX4931" fmla="*/ 5437257 w 10032639"/>
                <a:gd name="connsiteY4931" fmla="*/ 835173 h 2801577"/>
                <a:gd name="connsiteX4932" fmla="*/ 5440857 w 10032639"/>
                <a:gd name="connsiteY4932" fmla="*/ 826534 h 2801577"/>
                <a:gd name="connsiteX4933" fmla="*/ 5447697 w 10032639"/>
                <a:gd name="connsiteY4933" fmla="*/ 819695 h 2801577"/>
                <a:gd name="connsiteX4934" fmla="*/ 5453097 w 10032639"/>
                <a:gd name="connsiteY4934" fmla="*/ 814295 h 2801577"/>
                <a:gd name="connsiteX4935" fmla="*/ 5459937 w 10032639"/>
                <a:gd name="connsiteY4935" fmla="*/ 814295 h 2801577"/>
                <a:gd name="connsiteX4936" fmla="*/ 5546340 w 10032639"/>
                <a:gd name="connsiteY4936" fmla="*/ 817895 h 2801577"/>
                <a:gd name="connsiteX4937" fmla="*/ 5643183 w 10032639"/>
                <a:gd name="connsiteY4937" fmla="*/ 821494 h 2801577"/>
                <a:gd name="connsiteX4938" fmla="*/ 5750826 w 10032639"/>
                <a:gd name="connsiteY4938" fmla="*/ 819695 h 2801577"/>
                <a:gd name="connsiteX4939" fmla="*/ 5871790 w 10032639"/>
                <a:gd name="connsiteY4939" fmla="*/ 817895 h 2801577"/>
                <a:gd name="connsiteX4940" fmla="*/ 5991313 w 10032639"/>
                <a:gd name="connsiteY4940" fmla="*/ 814295 h 2801577"/>
                <a:gd name="connsiteX4941" fmla="*/ 6107237 w 10032639"/>
                <a:gd name="connsiteY4941" fmla="*/ 809256 h 2801577"/>
                <a:gd name="connsiteX4942" fmla="*/ 6297682 w 10032639"/>
                <a:gd name="connsiteY4942" fmla="*/ 802417 h 2801577"/>
                <a:gd name="connsiteX4943" fmla="*/ 6297682 w 10032639"/>
                <a:gd name="connsiteY4943" fmla="*/ 798817 h 2801577"/>
                <a:gd name="connsiteX4944" fmla="*/ 6299482 w 10032639"/>
                <a:gd name="connsiteY4944" fmla="*/ 793778 h 2801577"/>
                <a:gd name="connsiteX4945" fmla="*/ 6304883 w 10032639"/>
                <a:gd name="connsiteY4945" fmla="*/ 788379 h 2801577"/>
                <a:gd name="connsiteX4946" fmla="*/ 6311723 w 10032639"/>
                <a:gd name="connsiteY4946" fmla="*/ 785139 h 2801577"/>
                <a:gd name="connsiteX4947" fmla="*/ 6323603 w 10032639"/>
                <a:gd name="connsiteY4947" fmla="*/ 783339 h 2801577"/>
                <a:gd name="connsiteX4948" fmla="*/ 6339444 w 10032639"/>
                <a:gd name="connsiteY4948" fmla="*/ 786579 h 2801577"/>
                <a:gd name="connsiteX4949" fmla="*/ 6353124 w 10032639"/>
                <a:gd name="connsiteY4949" fmla="*/ 791978 h 2801577"/>
                <a:gd name="connsiteX4950" fmla="*/ 6365004 w 10032639"/>
                <a:gd name="connsiteY4950" fmla="*/ 798817 h 2801577"/>
                <a:gd name="connsiteX4951" fmla="*/ 6370405 w 10032639"/>
                <a:gd name="connsiteY4951" fmla="*/ 804217 h 2801577"/>
                <a:gd name="connsiteX4952" fmla="*/ 6375445 w 10032639"/>
                <a:gd name="connsiteY4952" fmla="*/ 809256 h 2801577"/>
                <a:gd name="connsiteX4953" fmla="*/ 6377245 w 10032639"/>
                <a:gd name="connsiteY4953" fmla="*/ 812855 h 2801577"/>
                <a:gd name="connsiteX4954" fmla="*/ 6382645 w 10032639"/>
                <a:gd name="connsiteY4954" fmla="*/ 828333 h 2801577"/>
                <a:gd name="connsiteX4955" fmla="*/ 6387685 w 10032639"/>
                <a:gd name="connsiteY4955" fmla="*/ 843812 h 2801577"/>
                <a:gd name="connsiteX4956" fmla="*/ 6391285 w 10032639"/>
                <a:gd name="connsiteY4956" fmla="*/ 854250 h 2801577"/>
                <a:gd name="connsiteX4957" fmla="*/ 6392725 w 10032639"/>
                <a:gd name="connsiteY4957" fmla="*/ 866129 h 2801577"/>
                <a:gd name="connsiteX4958" fmla="*/ 6392725 w 10032639"/>
                <a:gd name="connsiteY4958" fmla="*/ 887006 h 2801577"/>
                <a:gd name="connsiteX4959" fmla="*/ 6394525 w 10032639"/>
                <a:gd name="connsiteY4959" fmla="*/ 897445 h 2801577"/>
                <a:gd name="connsiteX4960" fmla="*/ 6514049 w 10032639"/>
                <a:gd name="connsiteY4960" fmla="*/ 852450 h 2801577"/>
                <a:gd name="connsiteX4961" fmla="*/ 6609452 w 10032639"/>
                <a:gd name="connsiteY4961" fmla="*/ 816095 h 2801577"/>
                <a:gd name="connsiteX4962" fmla="*/ 6640413 w 10032639"/>
                <a:gd name="connsiteY4962" fmla="*/ 804217 h 2801577"/>
                <a:gd name="connsiteX4963" fmla="*/ 6669934 w 10032639"/>
                <a:gd name="connsiteY4963" fmla="*/ 795218 h 2801577"/>
                <a:gd name="connsiteX4964" fmla="*/ 6701254 w 10032639"/>
                <a:gd name="connsiteY4964" fmla="*/ 788379 h 2801577"/>
                <a:gd name="connsiteX4965" fmla="*/ 6734015 w 10032639"/>
                <a:gd name="connsiteY4965" fmla="*/ 783339 h 2801577"/>
                <a:gd name="connsiteX4966" fmla="*/ 6766776 w 10032639"/>
                <a:gd name="connsiteY4966" fmla="*/ 777940 h 2801577"/>
                <a:gd name="connsiteX4967" fmla="*/ 6799537 w 10032639"/>
                <a:gd name="connsiteY4967" fmla="*/ 776140 h 2801577"/>
                <a:gd name="connsiteX4968" fmla="*/ 1477922 w 10032639"/>
                <a:gd name="connsiteY4968" fmla="*/ 766914 h 2801577"/>
                <a:gd name="connsiteX4969" fmla="*/ 1434729 w 10032639"/>
                <a:gd name="connsiteY4969" fmla="*/ 791398 h 2801577"/>
                <a:gd name="connsiteX4970" fmla="*/ 1330705 w 10032639"/>
                <a:gd name="connsiteY4970" fmla="*/ 851887 h 2801577"/>
                <a:gd name="connsiteX4971" fmla="*/ 1273834 w 10032639"/>
                <a:gd name="connsiteY4971" fmla="*/ 884652 h 2801577"/>
                <a:gd name="connsiteX4972" fmla="*/ 1220203 w 10032639"/>
                <a:gd name="connsiteY4972" fmla="*/ 917777 h 2801577"/>
                <a:gd name="connsiteX4973" fmla="*/ 1169811 w 10032639"/>
                <a:gd name="connsiteY4973" fmla="*/ 952342 h 2801577"/>
                <a:gd name="connsiteX4974" fmla="*/ 1121579 w 10032639"/>
                <a:gd name="connsiteY4974" fmla="*/ 985107 h 2801577"/>
                <a:gd name="connsiteX4975" fmla="*/ 1112940 w 10032639"/>
                <a:gd name="connsiteY4975" fmla="*/ 990508 h 2801577"/>
                <a:gd name="connsiteX4976" fmla="*/ 1106101 w 10032639"/>
                <a:gd name="connsiteY4976" fmla="*/ 985107 h 2801577"/>
                <a:gd name="connsiteX4977" fmla="*/ 1104302 w 10032639"/>
                <a:gd name="connsiteY4977" fmla="*/ 985107 h 2801577"/>
                <a:gd name="connsiteX4978" fmla="*/ 1102502 w 10032639"/>
                <a:gd name="connsiteY4978" fmla="*/ 986907 h 2801577"/>
                <a:gd name="connsiteX4979" fmla="*/ 1104302 w 10032639"/>
                <a:gd name="connsiteY4979" fmla="*/ 997349 h 2801577"/>
                <a:gd name="connsiteX4980" fmla="*/ 1104302 w 10032639"/>
                <a:gd name="connsiteY4980" fmla="*/ 1005990 h 2801577"/>
                <a:gd name="connsiteX4981" fmla="*/ 1104302 w 10032639"/>
                <a:gd name="connsiteY4981" fmla="*/ 1011031 h 2801577"/>
                <a:gd name="connsiteX4982" fmla="*/ 1104302 w 10032639"/>
                <a:gd name="connsiteY4982" fmla="*/ 1014631 h 2801577"/>
                <a:gd name="connsiteX4983" fmla="*/ 1106101 w 10032639"/>
                <a:gd name="connsiteY4983" fmla="*/ 1018232 h 2801577"/>
                <a:gd name="connsiteX4984" fmla="*/ 1135617 w 10032639"/>
                <a:gd name="connsiteY4984" fmla="*/ 993748 h 2801577"/>
                <a:gd name="connsiteX4985" fmla="*/ 1168372 w 10032639"/>
                <a:gd name="connsiteY4985" fmla="*/ 973225 h 2801577"/>
                <a:gd name="connsiteX4986" fmla="*/ 1201126 w 10032639"/>
                <a:gd name="connsiteY4986" fmla="*/ 952342 h 2801577"/>
                <a:gd name="connsiteX4987" fmla="*/ 1235681 w 10032639"/>
                <a:gd name="connsiteY4987" fmla="*/ 931819 h 2801577"/>
                <a:gd name="connsiteX4988" fmla="*/ 1268795 w 10032639"/>
                <a:gd name="connsiteY4988" fmla="*/ 912376 h 2801577"/>
                <a:gd name="connsiteX4989" fmla="*/ 1303350 w 10032639"/>
                <a:gd name="connsiteY4989" fmla="*/ 890053 h 2801577"/>
                <a:gd name="connsiteX4990" fmla="*/ 1336105 w 10032639"/>
                <a:gd name="connsiteY4990" fmla="*/ 865569 h 2801577"/>
                <a:gd name="connsiteX4991" fmla="*/ 1370659 w 10032639"/>
                <a:gd name="connsiteY4991" fmla="*/ 841445 h 2801577"/>
                <a:gd name="connsiteX4992" fmla="*/ 1374258 w 10032639"/>
                <a:gd name="connsiteY4992" fmla="*/ 838205 h 2801577"/>
                <a:gd name="connsiteX4993" fmla="*/ 1389736 w 10032639"/>
                <a:gd name="connsiteY4993" fmla="*/ 838205 h 2801577"/>
                <a:gd name="connsiteX4994" fmla="*/ 1391535 w 10032639"/>
                <a:gd name="connsiteY4994" fmla="*/ 831364 h 2801577"/>
                <a:gd name="connsiteX4995" fmla="*/ 1395135 w 10032639"/>
                <a:gd name="connsiteY4995" fmla="*/ 825963 h 2801577"/>
                <a:gd name="connsiteX4996" fmla="*/ 1396935 w 10032639"/>
                <a:gd name="connsiteY4996" fmla="*/ 822723 h 2801577"/>
                <a:gd name="connsiteX4997" fmla="*/ 1401974 w 10032639"/>
                <a:gd name="connsiteY4997" fmla="*/ 819122 h 2801577"/>
                <a:gd name="connsiteX4998" fmla="*/ 1408813 w 10032639"/>
                <a:gd name="connsiteY4998" fmla="*/ 815522 h 2801577"/>
                <a:gd name="connsiteX4999" fmla="*/ 1414212 w 10032639"/>
                <a:gd name="connsiteY4999" fmla="*/ 815522 h 2801577"/>
                <a:gd name="connsiteX5000" fmla="*/ 1429690 w 10032639"/>
                <a:gd name="connsiteY5000" fmla="*/ 815522 h 2801577"/>
                <a:gd name="connsiteX5001" fmla="*/ 1431489 w 10032639"/>
                <a:gd name="connsiteY5001" fmla="*/ 814081 h 2801577"/>
                <a:gd name="connsiteX5002" fmla="*/ 1440128 w 10032639"/>
                <a:gd name="connsiteY5002" fmla="*/ 805440 h 2801577"/>
                <a:gd name="connsiteX5003" fmla="*/ 1450206 w 10032639"/>
                <a:gd name="connsiteY5003" fmla="*/ 793198 h 2801577"/>
                <a:gd name="connsiteX5004" fmla="*/ 1457405 w 10032639"/>
                <a:gd name="connsiteY5004" fmla="*/ 786357 h 2801577"/>
                <a:gd name="connsiteX5005" fmla="*/ 1464244 w 10032639"/>
                <a:gd name="connsiteY5005" fmla="*/ 782757 h 2801577"/>
                <a:gd name="connsiteX5006" fmla="*/ 1471083 w 10032639"/>
                <a:gd name="connsiteY5006" fmla="*/ 777356 h 2801577"/>
                <a:gd name="connsiteX5007" fmla="*/ 1479721 w 10032639"/>
                <a:gd name="connsiteY5007" fmla="*/ 775916 h 2801577"/>
                <a:gd name="connsiteX5008" fmla="*/ 1168372 w 10032639"/>
                <a:gd name="connsiteY5008" fmla="*/ 760073 h 2801577"/>
                <a:gd name="connsiteX5009" fmla="*/ 1142456 w 10032639"/>
                <a:gd name="connsiteY5009" fmla="*/ 775916 h 2801577"/>
                <a:gd name="connsiteX5010" fmla="*/ 1164772 w 10032639"/>
                <a:gd name="connsiteY5010" fmla="*/ 768715 h 2801577"/>
                <a:gd name="connsiteX5011" fmla="*/ 3601580 w 10032639"/>
                <a:gd name="connsiteY5011" fmla="*/ 755033 h 2801577"/>
                <a:gd name="connsiteX5012" fmla="*/ 3515194 w 10032639"/>
                <a:gd name="connsiteY5012" fmla="*/ 789598 h 2801577"/>
                <a:gd name="connsiteX5013" fmla="*/ 3428448 w 10032639"/>
                <a:gd name="connsiteY5013" fmla="*/ 822723 h 2801577"/>
                <a:gd name="connsiteX5014" fmla="*/ 3342062 w 10032639"/>
                <a:gd name="connsiteY5014" fmla="*/ 855488 h 2801577"/>
                <a:gd name="connsiteX5015" fmla="*/ 3252076 w 10032639"/>
                <a:gd name="connsiteY5015" fmla="*/ 886452 h 2801577"/>
                <a:gd name="connsiteX5016" fmla="*/ 3215722 w 10032639"/>
                <a:gd name="connsiteY5016" fmla="*/ 900494 h 2801577"/>
                <a:gd name="connsiteX5017" fmla="*/ 3177568 w 10032639"/>
                <a:gd name="connsiteY5017" fmla="*/ 914176 h 2801577"/>
                <a:gd name="connsiteX5018" fmla="*/ 3103420 w 10032639"/>
                <a:gd name="connsiteY5018" fmla="*/ 945501 h 2801577"/>
                <a:gd name="connsiteX5019" fmla="*/ 3027113 w 10032639"/>
                <a:gd name="connsiteY5019" fmla="*/ 983667 h 2801577"/>
                <a:gd name="connsiteX5020" fmla="*/ 2947565 w 10032639"/>
                <a:gd name="connsiteY5020" fmla="*/ 1025073 h 2801577"/>
                <a:gd name="connsiteX5021" fmla="*/ 2982120 w 10032639"/>
                <a:gd name="connsiteY5021" fmla="*/ 1011031 h 2801577"/>
                <a:gd name="connsiteX5022" fmla="*/ 3008035 w 10032639"/>
                <a:gd name="connsiteY5022" fmla="*/ 1002389 h 2801577"/>
                <a:gd name="connsiteX5023" fmla="*/ 3033951 w 10032639"/>
                <a:gd name="connsiteY5023" fmla="*/ 992308 h 2801577"/>
                <a:gd name="connsiteX5024" fmla="*/ 3061667 w 10032639"/>
                <a:gd name="connsiteY5024" fmla="*/ 978266 h 2801577"/>
                <a:gd name="connsiteX5025" fmla="*/ 3089383 w 10032639"/>
                <a:gd name="connsiteY5025" fmla="*/ 959543 h 2801577"/>
                <a:gd name="connsiteX5026" fmla="*/ 3094782 w 10032639"/>
                <a:gd name="connsiteY5026" fmla="*/ 957743 h 2801577"/>
                <a:gd name="connsiteX5027" fmla="*/ 3098021 w 10032639"/>
                <a:gd name="connsiteY5027" fmla="*/ 957743 h 2801577"/>
                <a:gd name="connsiteX5028" fmla="*/ 3103420 w 10032639"/>
                <a:gd name="connsiteY5028" fmla="*/ 957743 h 2801577"/>
                <a:gd name="connsiteX5029" fmla="*/ 3108459 w 10032639"/>
                <a:gd name="connsiteY5029" fmla="*/ 952342 h 2801577"/>
                <a:gd name="connsiteX5030" fmla="*/ 3113858 w 10032639"/>
                <a:gd name="connsiteY5030" fmla="*/ 950902 h 2801577"/>
                <a:gd name="connsiteX5031" fmla="*/ 3122137 w 10032639"/>
                <a:gd name="connsiteY5031" fmla="*/ 949101 h 2801577"/>
                <a:gd name="connsiteX5032" fmla="*/ 3181168 w 10032639"/>
                <a:gd name="connsiteY5032" fmla="*/ 933259 h 2801577"/>
                <a:gd name="connsiteX5033" fmla="*/ 3212482 w 10032639"/>
                <a:gd name="connsiteY5033" fmla="*/ 922818 h 2801577"/>
                <a:gd name="connsiteX5034" fmla="*/ 3241638 w 10032639"/>
                <a:gd name="connsiteY5034" fmla="*/ 912376 h 2801577"/>
                <a:gd name="connsiteX5035" fmla="*/ 3267554 w 10032639"/>
                <a:gd name="connsiteY5035" fmla="*/ 902295 h 2801577"/>
                <a:gd name="connsiteX5036" fmla="*/ 3293470 w 10032639"/>
                <a:gd name="connsiteY5036" fmla="*/ 891853 h 2801577"/>
                <a:gd name="connsiteX5037" fmla="*/ 3317946 w 10032639"/>
                <a:gd name="connsiteY5037" fmla="*/ 879611 h 2801577"/>
                <a:gd name="connsiteX5038" fmla="*/ 3338822 w 10032639"/>
                <a:gd name="connsiteY5038" fmla="*/ 867369 h 2801577"/>
                <a:gd name="connsiteX5039" fmla="*/ 3345661 w 10032639"/>
                <a:gd name="connsiteY5039" fmla="*/ 864129 h 2801577"/>
                <a:gd name="connsiteX5040" fmla="*/ 3352500 w 10032639"/>
                <a:gd name="connsiteY5040" fmla="*/ 865569 h 2801577"/>
                <a:gd name="connsiteX5041" fmla="*/ 3357899 w 10032639"/>
                <a:gd name="connsiteY5041" fmla="*/ 867369 h 2801577"/>
                <a:gd name="connsiteX5042" fmla="*/ 3361139 w 10032639"/>
                <a:gd name="connsiteY5042" fmla="*/ 867369 h 2801577"/>
                <a:gd name="connsiteX5043" fmla="*/ 3364738 w 10032639"/>
                <a:gd name="connsiteY5043" fmla="*/ 867369 h 2801577"/>
                <a:gd name="connsiteX5044" fmla="*/ 3369777 w 10032639"/>
                <a:gd name="connsiteY5044" fmla="*/ 864129 h 2801577"/>
                <a:gd name="connsiteX5045" fmla="*/ 3382015 w 10032639"/>
                <a:gd name="connsiteY5045" fmla="*/ 855488 h 2801577"/>
                <a:gd name="connsiteX5046" fmla="*/ 3395693 w 10032639"/>
                <a:gd name="connsiteY5046" fmla="*/ 845046 h 2801577"/>
                <a:gd name="connsiteX5047" fmla="*/ 3404332 w 10032639"/>
                <a:gd name="connsiteY5047" fmla="*/ 840005 h 2801577"/>
                <a:gd name="connsiteX5048" fmla="*/ 3414770 w 10032639"/>
                <a:gd name="connsiteY5048" fmla="*/ 832804 h 2801577"/>
                <a:gd name="connsiteX5049" fmla="*/ 3427008 w 10032639"/>
                <a:gd name="connsiteY5049" fmla="*/ 827763 h 2801577"/>
                <a:gd name="connsiteX5050" fmla="*/ 3438886 w 10032639"/>
                <a:gd name="connsiteY5050" fmla="*/ 825963 h 2801577"/>
                <a:gd name="connsiteX5051" fmla="*/ 3449324 w 10032639"/>
                <a:gd name="connsiteY5051" fmla="*/ 825963 h 2801577"/>
                <a:gd name="connsiteX5052" fmla="*/ 3452924 w 10032639"/>
                <a:gd name="connsiteY5052" fmla="*/ 819122 h 2801577"/>
                <a:gd name="connsiteX5053" fmla="*/ 3457963 w 10032639"/>
                <a:gd name="connsiteY5053" fmla="*/ 817322 h 2801577"/>
                <a:gd name="connsiteX5054" fmla="*/ 3465162 w 10032639"/>
                <a:gd name="connsiteY5054" fmla="*/ 815522 h 2801577"/>
                <a:gd name="connsiteX5055" fmla="*/ 3470201 w 10032639"/>
                <a:gd name="connsiteY5055" fmla="*/ 815522 h 2801577"/>
                <a:gd name="connsiteX5056" fmla="*/ 3499716 w 10032639"/>
                <a:gd name="connsiteY5056" fmla="*/ 810481 h 2801577"/>
                <a:gd name="connsiteX5057" fmla="*/ 3518793 w 10032639"/>
                <a:gd name="connsiteY5057" fmla="*/ 805440 h 2801577"/>
                <a:gd name="connsiteX5058" fmla="*/ 3530671 w 10032639"/>
                <a:gd name="connsiteY5058" fmla="*/ 801840 h 2801577"/>
                <a:gd name="connsiteX5059" fmla="*/ 3536071 w 10032639"/>
                <a:gd name="connsiteY5059" fmla="*/ 796439 h 2801577"/>
                <a:gd name="connsiteX5060" fmla="*/ 3546509 w 10032639"/>
                <a:gd name="connsiteY5060" fmla="*/ 787797 h 2801577"/>
                <a:gd name="connsiteX5061" fmla="*/ 3561986 w 10032639"/>
                <a:gd name="connsiteY5061" fmla="*/ 777356 h 2801577"/>
                <a:gd name="connsiteX5062" fmla="*/ 3579264 w 10032639"/>
                <a:gd name="connsiteY5062" fmla="*/ 768715 h 2801577"/>
                <a:gd name="connsiteX5063" fmla="*/ 3600140 w 10032639"/>
                <a:gd name="connsiteY5063" fmla="*/ 761874 h 2801577"/>
                <a:gd name="connsiteX5064" fmla="*/ 716644 w 10032639"/>
                <a:gd name="connsiteY5064" fmla="*/ 746391 h 2801577"/>
                <a:gd name="connsiteX5065" fmla="*/ 687129 w 10032639"/>
                <a:gd name="connsiteY5065" fmla="*/ 766914 h 2801577"/>
                <a:gd name="connsiteX5066" fmla="*/ 716644 w 10032639"/>
                <a:gd name="connsiteY5066" fmla="*/ 755033 h 2801577"/>
                <a:gd name="connsiteX5067" fmla="*/ 2977081 w 10032639"/>
                <a:gd name="connsiteY5067" fmla="*/ 744591 h 2801577"/>
                <a:gd name="connsiteX5068" fmla="*/ 2963043 w 10032639"/>
                <a:gd name="connsiteY5068" fmla="*/ 751432 h 2801577"/>
                <a:gd name="connsiteX5069" fmla="*/ 2964842 w 10032639"/>
                <a:gd name="connsiteY5069" fmla="*/ 751432 h 2801577"/>
                <a:gd name="connsiteX5070" fmla="*/ 1519675 w 10032639"/>
                <a:gd name="connsiteY5070" fmla="*/ 744591 h 2801577"/>
                <a:gd name="connsiteX5071" fmla="*/ 1493759 w 10032639"/>
                <a:gd name="connsiteY5071" fmla="*/ 758273 h 2801577"/>
                <a:gd name="connsiteX5072" fmla="*/ 1495199 w 10032639"/>
                <a:gd name="connsiteY5072" fmla="*/ 758273 h 2801577"/>
                <a:gd name="connsiteX5073" fmla="*/ 1503838 w 10032639"/>
                <a:gd name="connsiteY5073" fmla="*/ 760073 h 2801577"/>
                <a:gd name="connsiteX5074" fmla="*/ 1511036 w 10032639"/>
                <a:gd name="connsiteY5074" fmla="*/ 761874 h 2801577"/>
                <a:gd name="connsiteX5075" fmla="*/ 1514276 w 10032639"/>
                <a:gd name="connsiteY5075" fmla="*/ 758273 h 2801577"/>
                <a:gd name="connsiteX5076" fmla="*/ 1519675 w 10032639"/>
                <a:gd name="connsiteY5076" fmla="*/ 755033 h 2801577"/>
                <a:gd name="connsiteX5077" fmla="*/ 1523274 w 10032639"/>
                <a:gd name="connsiteY5077" fmla="*/ 753232 h 2801577"/>
                <a:gd name="connsiteX5078" fmla="*/ 1351582 w 10032639"/>
                <a:gd name="connsiteY5078" fmla="*/ 744591 h 2801577"/>
                <a:gd name="connsiteX5079" fmla="*/ 1308389 w 10032639"/>
                <a:gd name="connsiteY5079" fmla="*/ 768715 h 2801577"/>
                <a:gd name="connsiteX5080" fmla="*/ 1336105 w 10032639"/>
                <a:gd name="connsiteY5080" fmla="*/ 765474 h 2801577"/>
                <a:gd name="connsiteX5081" fmla="*/ 1342943 w 10032639"/>
                <a:gd name="connsiteY5081" fmla="*/ 755033 h 2801577"/>
                <a:gd name="connsiteX5082" fmla="*/ 9218894 w 10032639"/>
                <a:gd name="connsiteY5082" fmla="*/ 738729 h 2801577"/>
                <a:gd name="connsiteX5083" fmla="*/ 9203411 w 10032639"/>
                <a:gd name="connsiteY5083" fmla="*/ 752773 h 2801577"/>
                <a:gd name="connsiteX5084" fmla="*/ 9168485 w 10032639"/>
                <a:gd name="connsiteY5084" fmla="*/ 787343 h 2801577"/>
                <a:gd name="connsiteX5085" fmla="*/ 9153002 w 10032639"/>
                <a:gd name="connsiteY5085" fmla="*/ 801387 h 2801577"/>
                <a:gd name="connsiteX5086" fmla="*/ 9141120 w 10032639"/>
                <a:gd name="connsiteY5086" fmla="*/ 811830 h 2801577"/>
                <a:gd name="connsiteX5087" fmla="*/ 9135719 w 10032639"/>
                <a:gd name="connsiteY5087" fmla="*/ 818672 h 2801577"/>
                <a:gd name="connsiteX5088" fmla="*/ 9130678 w 10032639"/>
                <a:gd name="connsiteY5088" fmla="*/ 829115 h 2801577"/>
                <a:gd name="connsiteX5089" fmla="*/ 9127077 w 10032639"/>
                <a:gd name="connsiteY5089" fmla="*/ 840998 h 2801577"/>
                <a:gd name="connsiteX5090" fmla="*/ 9125637 w 10032639"/>
                <a:gd name="connsiteY5090" fmla="*/ 856483 h 2801577"/>
                <a:gd name="connsiteX5091" fmla="*/ 9141120 w 10032639"/>
                <a:gd name="connsiteY5091" fmla="*/ 842799 h 2801577"/>
                <a:gd name="connsiteX5092" fmla="*/ 9149761 w 10032639"/>
                <a:gd name="connsiteY5092" fmla="*/ 829115 h 2801577"/>
                <a:gd name="connsiteX5093" fmla="*/ 9161644 w 10032639"/>
                <a:gd name="connsiteY5093" fmla="*/ 815071 h 2801577"/>
                <a:gd name="connsiteX5094" fmla="*/ 9198010 w 10032639"/>
                <a:gd name="connsiteY5094" fmla="*/ 776900 h 2801577"/>
                <a:gd name="connsiteX5095" fmla="*/ 9205211 w 10032639"/>
                <a:gd name="connsiteY5095" fmla="*/ 771859 h 2801577"/>
                <a:gd name="connsiteX5096" fmla="*/ 9210252 w 10032639"/>
                <a:gd name="connsiteY5096" fmla="*/ 765017 h 2801577"/>
                <a:gd name="connsiteX5097" fmla="*/ 9213853 w 10032639"/>
                <a:gd name="connsiteY5097" fmla="*/ 757815 h 2801577"/>
                <a:gd name="connsiteX5098" fmla="*/ 9217093 w 10032639"/>
                <a:gd name="connsiteY5098" fmla="*/ 749172 h 2801577"/>
                <a:gd name="connsiteX5099" fmla="*/ 764876 w 10032639"/>
                <a:gd name="connsiteY5099" fmla="*/ 715067 h 2801577"/>
                <a:gd name="connsiteX5100" fmla="*/ 751199 w 10032639"/>
                <a:gd name="connsiteY5100" fmla="*/ 723708 h 2801577"/>
                <a:gd name="connsiteX5101" fmla="*/ 756238 w 10032639"/>
                <a:gd name="connsiteY5101" fmla="*/ 723708 h 2801577"/>
                <a:gd name="connsiteX5102" fmla="*/ 758038 w 10032639"/>
                <a:gd name="connsiteY5102" fmla="*/ 723708 h 2801577"/>
                <a:gd name="connsiteX5103" fmla="*/ 761637 w 10032639"/>
                <a:gd name="connsiteY5103" fmla="*/ 720467 h 2801577"/>
                <a:gd name="connsiteX5104" fmla="*/ 9646650 w 10032639"/>
                <a:gd name="connsiteY5104" fmla="*/ 694076 h 2801577"/>
                <a:gd name="connsiteX5105" fmla="*/ 9601642 w 10032639"/>
                <a:gd name="connsiteY5105" fmla="*/ 733688 h 2801577"/>
                <a:gd name="connsiteX5106" fmla="*/ 9558434 w 10032639"/>
                <a:gd name="connsiteY5106" fmla="*/ 773659 h 2801577"/>
                <a:gd name="connsiteX5107" fmla="*/ 9516667 w 10032639"/>
                <a:gd name="connsiteY5107" fmla="*/ 815071 h 2801577"/>
                <a:gd name="connsiteX5108" fmla="*/ 9476700 w 10032639"/>
                <a:gd name="connsiteY5108" fmla="*/ 856483 h 2801577"/>
                <a:gd name="connsiteX5109" fmla="*/ 9456176 w 10032639"/>
                <a:gd name="connsiteY5109" fmla="*/ 877369 h 2801577"/>
                <a:gd name="connsiteX5110" fmla="*/ 9464818 w 10032639"/>
                <a:gd name="connsiteY5110" fmla="*/ 873768 h 2801577"/>
                <a:gd name="connsiteX5111" fmla="*/ 9466618 w 10032639"/>
                <a:gd name="connsiteY5111" fmla="*/ 872327 h 2801577"/>
                <a:gd name="connsiteX5112" fmla="*/ 9480300 w 10032639"/>
                <a:gd name="connsiteY5112" fmla="*/ 858283 h 2801577"/>
                <a:gd name="connsiteX5113" fmla="*/ 9487142 w 10032639"/>
                <a:gd name="connsiteY5113" fmla="*/ 853242 h 2801577"/>
                <a:gd name="connsiteX5114" fmla="*/ 9492543 w 10032639"/>
                <a:gd name="connsiteY5114" fmla="*/ 851441 h 2801577"/>
                <a:gd name="connsiteX5115" fmla="*/ 9499384 w 10032639"/>
                <a:gd name="connsiteY5115" fmla="*/ 851441 h 2801577"/>
                <a:gd name="connsiteX5116" fmla="*/ 9504785 w 10032639"/>
                <a:gd name="connsiteY5116" fmla="*/ 853242 h 2801577"/>
                <a:gd name="connsiteX5117" fmla="*/ 9522068 w 10032639"/>
                <a:gd name="connsiteY5117" fmla="*/ 825514 h 2801577"/>
                <a:gd name="connsiteX5118" fmla="*/ 9541151 w 10032639"/>
                <a:gd name="connsiteY5118" fmla="*/ 799587 h 2801577"/>
                <a:gd name="connsiteX5119" fmla="*/ 9561675 w 10032639"/>
                <a:gd name="connsiteY5119" fmla="*/ 775460 h 2801577"/>
                <a:gd name="connsiteX5120" fmla="*/ 9585799 w 10032639"/>
                <a:gd name="connsiteY5120" fmla="*/ 754574 h 2801577"/>
                <a:gd name="connsiteX5121" fmla="*/ 9601642 w 10032639"/>
                <a:gd name="connsiteY5121" fmla="*/ 740530 h 2801577"/>
                <a:gd name="connsiteX5122" fmla="*/ 9617125 w 10032639"/>
                <a:gd name="connsiteY5122" fmla="*/ 726846 h 2801577"/>
                <a:gd name="connsiteX5123" fmla="*/ 9631167 w 10032639"/>
                <a:gd name="connsiteY5123" fmla="*/ 711361 h 2801577"/>
                <a:gd name="connsiteX5124" fmla="*/ 1488360 w 10032639"/>
                <a:gd name="connsiteY5124" fmla="*/ 654578 h 2801577"/>
                <a:gd name="connsiteX5125" fmla="*/ 1476122 w 10032639"/>
                <a:gd name="connsiteY5125" fmla="*/ 658178 h 2801577"/>
                <a:gd name="connsiteX5126" fmla="*/ 1467483 w 10032639"/>
                <a:gd name="connsiteY5126" fmla="*/ 665019 h 2801577"/>
                <a:gd name="connsiteX5127" fmla="*/ 1450206 w 10032639"/>
                <a:gd name="connsiteY5127" fmla="*/ 679061 h 2801577"/>
                <a:gd name="connsiteX5128" fmla="*/ 1432929 w 10032639"/>
                <a:gd name="connsiteY5128" fmla="*/ 690943 h 2801577"/>
                <a:gd name="connsiteX5129" fmla="*/ 1453805 w 10032639"/>
                <a:gd name="connsiteY5129" fmla="*/ 680501 h 2801577"/>
                <a:gd name="connsiteX5130" fmla="*/ 1471083 w 10032639"/>
                <a:gd name="connsiteY5130" fmla="*/ 668620 h 2801577"/>
                <a:gd name="connsiteX5131" fmla="*/ 1479721 w 10032639"/>
                <a:gd name="connsiteY5131" fmla="*/ 663219 h 2801577"/>
                <a:gd name="connsiteX5132" fmla="*/ 1060749 w 10032639"/>
                <a:gd name="connsiteY5132" fmla="*/ 639095 h 2801577"/>
                <a:gd name="connsiteX5133" fmla="*/ 1047071 w 10032639"/>
                <a:gd name="connsiteY5133" fmla="*/ 645936 h 2801577"/>
                <a:gd name="connsiteX5134" fmla="*/ 1029794 w 10032639"/>
                <a:gd name="connsiteY5134" fmla="*/ 652777 h 2801577"/>
                <a:gd name="connsiteX5135" fmla="*/ 1007477 w 10032639"/>
                <a:gd name="connsiteY5135" fmla="*/ 665019 h 2801577"/>
                <a:gd name="connsiteX5136" fmla="*/ 1002078 w 10032639"/>
                <a:gd name="connsiteY5136" fmla="*/ 668620 h 2801577"/>
                <a:gd name="connsiteX5137" fmla="*/ 997039 w 10032639"/>
                <a:gd name="connsiteY5137" fmla="*/ 671860 h 2801577"/>
                <a:gd name="connsiteX5138" fmla="*/ 991640 w 10032639"/>
                <a:gd name="connsiteY5138" fmla="*/ 680501 h 2801577"/>
                <a:gd name="connsiteX5139" fmla="*/ 990200 w 10032639"/>
                <a:gd name="connsiteY5139" fmla="*/ 689143 h 2801577"/>
                <a:gd name="connsiteX5140" fmla="*/ 1021155 w 10032639"/>
                <a:gd name="connsiteY5140" fmla="*/ 670060 h 2801577"/>
                <a:gd name="connsiteX5141" fmla="*/ 1033393 w 10032639"/>
                <a:gd name="connsiteY5141" fmla="*/ 661419 h 2801577"/>
                <a:gd name="connsiteX5142" fmla="*/ 1043472 w 10032639"/>
                <a:gd name="connsiteY5142" fmla="*/ 650977 h 2801577"/>
                <a:gd name="connsiteX5143" fmla="*/ 1052110 w 10032639"/>
                <a:gd name="connsiteY5143" fmla="*/ 644136 h 2801577"/>
                <a:gd name="connsiteX5144" fmla="*/ 9326193 w 10032639"/>
                <a:gd name="connsiteY5144" fmla="*/ 631418 h 2801577"/>
                <a:gd name="connsiteX5145" fmla="*/ 9274344 w 10032639"/>
                <a:gd name="connsiteY5145" fmla="*/ 685434 h 2801577"/>
                <a:gd name="connsiteX5146" fmla="*/ 9246619 w 10032639"/>
                <a:gd name="connsiteY5146" fmla="*/ 712802 h 2801577"/>
                <a:gd name="connsiteX5147" fmla="*/ 9220694 w 10032639"/>
                <a:gd name="connsiteY5147" fmla="*/ 738729 h 2801577"/>
                <a:gd name="connsiteX5148" fmla="*/ 9231136 w 10032639"/>
                <a:gd name="connsiteY5148" fmla="*/ 738729 h 2801577"/>
                <a:gd name="connsiteX5149" fmla="*/ 9239777 w 10032639"/>
                <a:gd name="connsiteY5149" fmla="*/ 737289 h 2801577"/>
                <a:gd name="connsiteX5150" fmla="*/ 9244818 w 10032639"/>
                <a:gd name="connsiteY5150" fmla="*/ 735488 h 2801577"/>
                <a:gd name="connsiteX5151" fmla="*/ 9252020 w 10032639"/>
                <a:gd name="connsiteY5151" fmla="*/ 721444 h 2801577"/>
                <a:gd name="connsiteX5152" fmla="*/ 9262101 w 10032639"/>
                <a:gd name="connsiteY5152" fmla="*/ 705960 h 2801577"/>
                <a:gd name="connsiteX5153" fmla="*/ 9276144 w 10032639"/>
                <a:gd name="connsiteY5153" fmla="*/ 692276 h 2801577"/>
                <a:gd name="connsiteX5154" fmla="*/ 9291627 w 10032639"/>
                <a:gd name="connsiteY5154" fmla="*/ 680032 h 2801577"/>
                <a:gd name="connsiteX5155" fmla="*/ 9303869 w 10032639"/>
                <a:gd name="connsiteY5155" fmla="*/ 671390 h 2801577"/>
                <a:gd name="connsiteX5156" fmla="*/ 9312150 w 10032639"/>
                <a:gd name="connsiteY5156" fmla="*/ 660947 h 2801577"/>
                <a:gd name="connsiteX5157" fmla="*/ 9319352 w 10032639"/>
                <a:gd name="connsiteY5157" fmla="*/ 650504 h 2801577"/>
                <a:gd name="connsiteX5158" fmla="*/ 9324393 w 10032639"/>
                <a:gd name="connsiteY5158" fmla="*/ 640061 h 2801577"/>
                <a:gd name="connsiteX5159" fmla="*/ 4567593 w 10032639"/>
                <a:gd name="connsiteY5159" fmla="*/ 622242 h 2801577"/>
                <a:gd name="connsiteX5160" fmla="*/ 4560748 w 10032639"/>
                <a:gd name="connsiteY5160" fmla="*/ 625842 h 2801577"/>
                <a:gd name="connsiteX5161" fmla="*/ 4550299 w 10032639"/>
                <a:gd name="connsiteY5161" fmla="*/ 630882 h 2801577"/>
                <a:gd name="connsiteX5162" fmla="*/ 4543454 w 10032639"/>
                <a:gd name="connsiteY5162" fmla="*/ 639523 h 2801577"/>
                <a:gd name="connsiteX5163" fmla="*/ 3293470 w 10032639"/>
                <a:gd name="connsiteY5163" fmla="*/ 612811 h 2801577"/>
                <a:gd name="connsiteX5164" fmla="*/ 3288430 w 10032639"/>
                <a:gd name="connsiteY5164" fmla="*/ 614612 h 2801577"/>
                <a:gd name="connsiteX5165" fmla="*/ 3267554 w 10032639"/>
                <a:gd name="connsiteY5165" fmla="*/ 623253 h 2801577"/>
                <a:gd name="connsiteX5166" fmla="*/ 3269354 w 10032639"/>
                <a:gd name="connsiteY5166" fmla="*/ 625053 h 2801577"/>
                <a:gd name="connsiteX5167" fmla="*/ 3271153 w 10032639"/>
                <a:gd name="connsiteY5167" fmla="*/ 628654 h 2801577"/>
                <a:gd name="connsiteX5168" fmla="*/ 3274753 w 10032639"/>
                <a:gd name="connsiteY5168" fmla="*/ 626854 h 2801577"/>
                <a:gd name="connsiteX5169" fmla="*/ 3284831 w 10032639"/>
                <a:gd name="connsiteY5169" fmla="*/ 620012 h 2801577"/>
                <a:gd name="connsiteX5170" fmla="*/ 3310747 w 10032639"/>
                <a:gd name="connsiteY5170" fmla="*/ 604170 h 2801577"/>
                <a:gd name="connsiteX5171" fmla="*/ 3302108 w 10032639"/>
                <a:gd name="connsiteY5171" fmla="*/ 607771 h 2801577"/>
                <a:gd name="connsiteX5172" fmla="*/ 3310747 w 10032639"/>
                <a:gd name="connsiteY5172" fmla="*/ 614612 h 2801577"/>
                <a:gd name="connsiteX5173" fmla="*/ 3312547 w 10032639"/>
                <a:gd name="connsiteY5173" fmla="*/ 612811 h 2801577"/>
                <a:gd name="connsiteX5174" fmla="*/ 9352117 w 10032639"/>
                <a:gd name="connsiteY5174" fmla="*/ 600450 h 2801577"/>
                <a:gd name="connsiteX5175" fmla="*/ 9327993 w 10032639"/>
                <a:gd name="connsiteY5175" fmla="*/ 628177 h 2801577"/>
                <a:gd name="connsiteX5176" fmla="*/ 9338435 w 10032639"/>
                <a:gd name="connsiteY5176" fmla="*/ 628177 h 2801577"/>
                <a:gd name="connsiteX5177" fmla="*/ 9347077 w 10032639"/>
                <a:gd name="connsiteY5177" fmla="*/ 622776 h 2801577"/>
                <a:gd name="connsiteX5178" fmla="*/ 9348877 w 10032639"/>
                <a:gd name="connsiteY5178" fmla="*/ 610893 h 2801577"/>
                <a:gd name="connsiteX5179" fmla="*/ 2488999 w 10032639"/>
                <a:gd name="connsiteY5179" fmla="*/ 595529 h 2801577"/>
                <a:gd name="connsiteX5180" fmla="*/ 2424929 w 10032639"/>
                <a:gd name="connsiteY5180" fmla="*/ 628654 h 2801577"/>
                <a:gd name="connsiteX5181" fmla="*/ 2426369 w 10032639"/>
                <a:gd name="connsiteY5181" fmla="*/ 628654 h 2801577"/>
                <a:gd name="connsiteX5182" fmla="*/ 2469922 w 10032639"/>
                <a:gd name="connsiteY5182" fmla="*/ 612811 h 2801577"/>
                <a:gd name="connsiteX5183" fmla="*/ 2492239 w 10032639"/>
                <a:gd name="connsiteY5183" fmla="*/ 605970 h 2801577"/>
                <a:gd name="connsiteX5184" fmla="*/ 3394253 w 10032639"/>
                <a:gd name="connsiteY5184" fmla="*/ 573206 h 2801577"/>
                <a:gd name="connsiteX5185" fmla="*/ 3366538 w 10032639"/>
                <a:gd name="connsiteY5185" fmla="*/ 583647 h 2801577"/>
                <a:gd name="connsiteX5186" fmla="*/ 3338822 w 10032639"/>
                <a:gd name="connsiteY5186" fmla="*/ 592288 h 2801577"/>
                <a:gd name="connsiteX5187" fmla="*/ 3368338 w 10032639"/>
                <a:gd name="connsiteY5187" fmla="*/ 583647 h 2801577"/>
                <a:gd name="connsiteX5188" fmla="*/ 2532192 w 10032639"/>
                <a:gd name="connsiteY5188" fmla="*/ 573206 h 2801577"/>
                <a:gd name="connsiteX5189" fmla="*/ 2497638 w 10032639"/>
                <a:gd name="connsiteY5189" fmla="*/ 590488 h 2801577"/>
                <a:gd name="connsiteX5190" fmla="*/ 2497638 w 10032639"/>
                <a:gd name="connsiteY5190" fmla="*/ 602370 h 2801577"/>
                <a:gd name="connsiteX5191" fmla="*/ 2514915 w 10032639"/>
                <a:gd name="connsiteY5191" fmla="*/ 592288 h 2801577"/>
                <a:gd name="connsiteX5192" fmla="*/ 2521754 w 10032639"/>
                <a:gd name="connsiteY5192" fmla="*/ 586888 h 2801577"/>
                <a:gd name="connsiteX5193" fmla="*/ 2528592 w 10032639"/>
                <a:gd name="connsiteY5193" fmla="*/ 580047 h 2801577"/>
                <a:gd name="connsiteX5194" fmla="*/ 3608779 w 10032639"/>
                <a:gd name="connsiteY5194" fmla="*/ 571405 h 2801577"/>
                <a:gd name="connsiteX5195" fmla="*/ 3589702 w 10032639"/>
                <a:gd name="connsiteY5195" fmla="*/ 578246 h 2801577"/>
                <a:gd name="connsiteX5196" fmla="*/ 3371577 w 10032639"/>
                <a:gd name="connsiteY5196" fmla="*/ 661419 h 2801577"/>
                <a:gd name="connsiteX5197" fmla="*/ 3255676 w 10032639"/>
                <a:gd name="connsiteY5197" fmla="*/ 706425 h 2801577"/>
                <a:gd name="connsiteX5198" fmla="*/ 3143014 w 10032639"/>
                <a:gd name="connsiteY5198" fmla="*/ 751432 h 2801577"/>
                <a:gd name="connsiteX5199" fmla="*/ 3035751 w 10032639"/>
                <a:gd name="connsiteY5199" fmla="*/ 796439 h 2801577"/>
                <a:gd name="connsiteX5200" fmla="*/ 2933887 w 10032639"/>
                <a:gd name="connsiteY5200" fmla="*/ 841445 h 2801577"/>
                <a:gd name="connsiteX5201" fmla="*/ 2932088 w 10032639"/>
                <a:gd name="connsiteY5201" fmla="*/ 843246 h 2801577"/>
                <a:gd name="connsiteX5202" fmla="*/ 2926689 w 10032639"/>
                <a:gd name="connsiteY5202" fmla="*/ 855488 h 2801577"/>
                <a:gd name="connsiteX5203" fmla="*/ 2921650 w 10032639"/>
                <a:gd name="connsiteY5203" fmla="*/ 869170 h 2801577"/>
                <a:gd name="connsiteX5204" fmla="*/ 2921650 w 10032639"/>
                <a:gd name="connsiteY5204" fmla="*/ 872770 h 2801577"/>
                <a:gd name="connsiteX5205" fmla="*/ 2933887 w 10032639"/>
                <a:gd name="connsiteY5205" fmla="*/ 864129 h 2801577"/>
                <a:gd name="connsiteX5206" fmla="*/ 2940726 w 10032639"/>
                <a:gd name="connsiteY5206" fmla="*/ 860528 h 2801577"/>
                <a:gd name="connsiteX5207" fmla="*/ 2949365 w 10032639"/>
                <a:gd name="connsiteY5207" fmla="*/ 858728 h 2801577"/>
                <a:gd name="connsiteX5208" fmla="*/ 2958004 w 10032639"/>
                <a:gd name="connsiteY5208" fmla="*/ 858728 h 2801577"/>
                <a:gd name="connsiteX5209" fmla="*/ 2968442 w 10032639"/>
                <a:gd name="connsiteY5209" fmla="*/ 860528 h 2801577"/>
                <a:gd name="connsiteX5210" fmla="*/ 2973481 w 10032639"/>
                <a:gd name="connsiteY5210" fmla="*/ 846846 h 2801577"/>
                <a:gd name="connsiteX5211" fmla="*/ 2978520 w 10032639"/>
                <a:gd name="connsiteY5211" fmla="*/ 838205 h 2801577"/>
                <a:gd name="connsiteX5212" fmla="*/ 2987159 w 10032639"/>
                <a:gd name="connsiteY5212" fmla="*/ 838205 h 2801577"/>
                <a:gd name="connsiteX5213" fmla="*/ 3001197 w 10032639"/>
                <a:gd name="connsiteY5213" fmla="*/ 836405 h 2801577"/>
                <a:gd name="connsiteX5214" fmla="*/ 3014875 w 10032639"/>
                <a:gd name="connsiteY5214" fmla="*/ 832804 h 2801577"/>
                <a:gd name="connsiteX5215" fmla="*/ 3030352 w 10032639"/>
                <a:gd name="connsiteY5215" fmla="*/ 825963 h 2801577"/>
                <a:gd name="connsiteX5216" fmla="*/ 3049788 w 10032639"/>
                <a:gd name="connsiteY5216" fmla="*/ 817322 h 2801577"/>
                <a:gd name="connsiteX5217" fmla="*/ 3063466 w 10032639"/>
                <a:gd name="connsiteY5217" fmla="*/ 810481 h 2801577"/>
                <a:gd name="connsiteX5218" fmla="*/ 3078944 w 10032639"/>
                <a:gd name="connsiteY5218" fmla="*/ 803640 h 2801577"/>
                <a:gd name="connsiteX5219" fmla="*/ 3092982 w 10032639"/>
                <a:gd name="connsiteY5219" fmla="*/ 800039 h 2801577"/>
                <a:gd name="connsiteX5220" fmla="*/ 3105220 w 10032639"/>
                <a:gd name="connsiteY5220" fmla="*/ 798239 h 2801577"/>
                <a:gd name="connsiteX5221" fmla="*/ 3106660 w 10032639"/>
                <a:gd name="connsiteY5221" fmla="*/ 796439 h 2801577"/>
                <a:gd name="connsiteX5222" fmla="*/ 3110259 w 10032639"/>
                <a:gd name="connsiteY5222" fmla="*/ 789598 h 2801577"/>
                <a:gd name="connsiteX5223" fmla="*/ 3146613 w 10032639"/>
                <a:gd name="connsiteY5223" fmla="*/ 789598 h 2801577"/>
                <a:gd name="connsiteX5224" fmla="*/ 3146613 w 10032639"/>
                <a:gd name="connsiteY5224" fmla="*/ 786357 h 2801577"/>
                <a:gd name="connsiteX5225" fmla="*/ 3156691 w 10032639"/>
                <a:gd name="connsiteY5225" fmla="*/ 774115 h 2801577"/>
                <a:gd name="connsiteX5226" fmla="*/ 3174329 w 10032639"/>
                <a:gd name="connsiteY5226" fmla="*/ 774115 h 2801577"/>
                <a:gd name="connsiteX5227" fmla="*/ 3181168 w 10032639"/>
                <a:gd name="connsiteY5227" fmla="*/ 774115 h 2801577"/>
                <a:gd name="connsiteX5228" fmla="*/ 3186207 w 10032639"/>
                <a:gd name="connsiteY5228" fmla="*/ 770515 h 2801577"/>
                <a:gd name="connsiteX5229" fmla="*/ 3200245 w 10032639"/>
                <a:gd name="connsiteY5229" fmla="*/ 766914 h 2801577"/>
                <a:gd name="connsiteX5230" fmla="*/ 3215722 w 10032639"/>
                <a:gd name="connsiteY5230" fmla="*/ 758273 h 2801577"/>
                <a:gd name="connsiteX5231" fmla="*/ 3231559 w 10032639"/>
                <a:gd name="connsiteY5231" fmla="*/ 749632 h 2801577"/>
                <a:gd name="connsiteX5232" fmla="*/ 3257475 w 10032639"/>
                <a:gd name="connsiteY5232" fmla="*/ 723708 h 2801577"/>
                <a:gd name="connsiteX5233" fmla="*/ 3262515 w 10032639"/>
                <a:gd name="connsiteY5233" fmla="*/ 723708 h 2801577"/>
                <a:gd name="connsiteX5234" fmla="*/ 3269354 w 10032639"/>
                <a:gd name="connsiteY5234" fmla="*/ 723708 h 2801577"/>
                <a:gd name="connsiteX5235" fmla="*/ 3276192 w 10032639"/>
                <a:gd name="connsiteY5235" fmla="*/ 725508 h 2801577"/>
                <a:gd name="connsiteX5236" fmla="*/ 3277992 w 10032639"/>
                <a:gd name="connsiteY5236" fmla="*/ 725508 h 2801577"/>
                <a:gd name="connsiteX5237" fmla="*/ 3286631 w 10032639"/>
                <a:gd name="connsiteY5237" fmla="*/ 723708 h 2801577"/>
                <a:gd name="connsiteX5238" fmla="*/ 3295269 w 10032639"/>
                <a:gd name="connsiteY5238" fmla="*/ 723708 h 2801577"/>
                <a:gd name="connsiteX5239" fmla="*/ 3303908 w 10032639"/>
                <a:gd name="connsiteY5239" fmla="*/ 721908 h 2801577"/>
                <a:gd name="connsiteX5240" fmla="*/ 3312547 w 10032639"/>
                <a:gd name="connsiteY5240" fmla="*/ 718667 h 2801577"/>
                <a:gd name="connsiteX5241" fmla="*/ 3319745 w 10032639"/>
                <a:gd name="connsiteY5241" fmla="*/ 715067 h 2801577"/>
                <a:gd name="connsiteX5242" fmla="*/ 3330184 w 10032639"/>
                <a:gd name="connsiteY5242" fmla="*/ 710026 h 2801577"/>
                <a:gd name="connsiteX5243" fmla="*/ 3337023 w 10032639"/>
                <a:gd name="connsiteY5243" fmla="*/ 704625 h 2801577"/>
                <a:gd name="connsiteX5244" fmla="*/ 3340262 w 10032639"/>
                <a:gd name="connsiteY5244" fmla="*/ 701385 h 2801577"/>
                <a:gd name="connsiteX5245" fmla="*/ 3340262 w 10032639"/>
                <a:gd name="connsiteY5245" fmla="*/ 694544 h 2801577"/>
                <a:gd name="connsiteX5246" fmla="*/ 3347461 w 10032639"/>
                <a:gd name="connsiteY5246" fmla="*/ 690943 h 2801577"/>
                <a:gd name="connsiteX5247" fmla="*/ 3352500 w 10032639"/>
                <a:gd name="connsiteY5247" fmla="*/ 689143 h 2801577"/>
                <a:gd name="connsiteX5248" fmla="*/ 3362939 w 10032639"/>
                <a:gd name="connsiteY5248" fmla="*/ 679061 h 2801577"/>
                <a:gd name="connsiteX5249" fmla="*/ 3362939 w 10032639"/>
                <a:gd name="connsiteY5249" fmla="*/ 687703 h 2801577"/>
                <a:gd name="connsiteX5250" fmla="*/ 3376976 w 10032639"/>
                <a:gd name="connsiteY5250" fmla="*/ 687703 h 2801577"/>
                <a:gd name="connsiteX5251" fmla="*/ 3390654 w 10032639"/>
                <a:gd name="connsiteY5251" fmla="*/ 689143 h 2801577"/>
                <a:gd name="connsiteX5252" fmla="*/ 3390654 w 10032639"/>
                <a:gd name="connsiteY5252" fmla="*/ 690943 h 2801577"/>
                <a:gd name="connsiteX5253" fmla="*/ 3394253 w 10032639"/>
                <a:gd name="connsiteY5253" fmla="*/ 682302 h 2801577"/>
                <a:gd name="connsiteX5254" fmla="*/ 3402532 w 10032639"/>
                <a:gd name="connsiteY5254" fmla="*/ 675461 h 2801577"/>
                <a:gd name="connsiteX5255" fmla="*/ 3416570 w 10032639"/>
                <a:gd name="connsiteY5255" fmla="*/ 668620 h 2801577"/>
                <a:gd name="connsiteX5256" fmla="*/ 3437087 w 10032639"/>
                <a:gd name="connsiteY5256" fmla="*/ 663219 h 2801577"/>
                <a:gd name="connsiteX5257" fmla="*/ 3463362 w 10032639"/>
                <a:gd name="connsiteY5257" fmla="*/ 654578 h 2801577"/>
                <a:gd name="connsiteX5258" fmla="*/ 3492877 w 10032639"/>
                <a:gd name="connsiteY5258" fmla="*/ 647737 h 2801577"/>
                <a:gd name="connsiteX5259" fmla="*/ 3506555 w 10032639"/>
                <a:gd name="connsiteY5259" fmla="*/ 640536 h 2801577"/>
                <a:gd name="connsiteX5260" fmla="*/ 3520593 w 10032639"/>
                <a:gd name="connsiteY5260" fmla="*/ 631894 h 2801577"/>
                <a:gd name="connsiteX5261" fmla="*/ 3534271 w 10032639"/>
                <a:gd name="connsiteY5261" fmla="*/ 621453 h 2801577"/>
                <a:gd name="connsiteX5262" fmla="*/ 3542909 w 10032639"/>
                <a:gd name="connsiteY5262" fmla="*/ 612811 h 2801577"/>
                <a:gd name="connsiteX5263" fmla="*/ 3547948 w 10032639"/>
                <a:gd name="connsiteY5263" fmla="*/ 609571 h 2801577"/>
                <a:gd name="connsiteX5264" fmla="*/ 3568825 w 10032639"/>
                <a:gd name="connsiteY5264" fmla="*/ 609571 h 2801577"/>
                <a:gd name="connsiteX5265" fmla="*/ 3568825 w 10032639"/>
                <a:gd name="connsiteY5265" fmla="*/ 600930 h 2801577"/>
                <a:gd name="connsiteX5266" fmla="*/ 3572065 w 10032639"/>
                <a:gd name="connsiteY5266" fmla="*/ 593729 h 2801577"/>
                <a:gd name="connsiteX5267" fmla="*/ 3577464 w 10032639"/>
                <a:gd name="connsiteY5267" fmla="*/ 588688 h 2801577"/>
                <a:gd name="connsiteX5268" fmla="*/ 3584303 w 10032639"/>
                <a:gd name="connsiteY5268" fmla="*/ 585447 h 2801577"/>
                <a:gd name="connsiteX5269" fmla="*/ 3591142 w 10032639"/>
                <a:gd name="connsiteY5269" fmla="*/ 583647 h 2801577"/>
                <a:gd name="connsiteX5270" fmla="*/ 3606979 w 10032639"/>
                <a:gd name="connsiteY5270" fmla="*/ 578246 h 2801577"/>
                <a:gd name="connsiteX5271" fmla="*/ 3606979 w 10032639"/>
                <a:gd name="connsiteY5271" fmla="*/ 575006 h 2801577"/>
                <a:gd name="connsiteX5272" fmla="*/ 9381643 w 10032639"/>
                <a:gd name="connsiteY5272" fmla="*/ 567680 h 2801577"/>
                <a:gd name="connsiteX5273" fmla="*/ 9366160 w 10032639"/>
                <a:gd name="connsiteY5273" fmla="*/ 584965 h 2801577"/>
                <a:gd name="connsiteX5274" fmla="*/ 9373001 w 10032639"/>
                <a:gd name="connsiteY5274" fmla="*/ 583165 h 2801577"/>
                <a:gd name="connsiteX5275" fmla="*/ 9387044 w 10032639"/>
                <a:gd name="connsiteY5275" fmla="*/ 576323 h 2801577"/>
                <a:gd name="connsiteX5276" fmla="*/ 9388844 w 10032639"/>
                <a:gd name="connsiteY5276" fmla="*/ 576323 h 2801577"/>
                <a:gd name="connsiteX5277" fmla="*/ 469004 w 10032639"/>
                <a:gd name="connsiteY5277" fmla="*/ 533600 h 2801577"/>
                <a:gd name="connsiteX5278" fmla="*/ 468086 w 10032639"/>
                <a:gd name="connsiteY5278" fmla="*/ 535765 h 2801577"/>
                <a:gd name="connsiteX5279" fmla="*/ 462165 w 10032639"/>
                <a:gd name="connsiteY5279" fmla="*/ 540441 h 2801577"/>
                <a:gd name="connsiteX5280" fmla="*/ 458566 w 10032639"/>
                <a:gd name="connsiteY5280" fmla="*/ 545481 h 2801577"/>
                <a:gd name="connsiteX5281" fmla="*/ 460365 w 10032639"/>
                <a:gd name="connsiteY5281" fmla="*/ 545481 h 2801577"/>
                <a:gd name="connsiteX5282" fmla="*/ 463965 w 10032639"/>
                <a:gd name="connsiteY5282" fmla="*/ 545481 h 2801577"/>
                <a:gd name="connsiteX5283" fmla="*/ 468086 w 10032639"/>
                <a:gd name="connsiteY5283" fmla="*/ 535765 h 2801577"/>
                <a:gd name="connsiteX5284" fmla="*/ 469004 w 10032639"/>
                <a:gd name="connsiteY5284" fmla="*/ 535040 h 2801577"/>
                <a:gd name="connsiteX5285" fmla="*/ 3525632 w 10032639"/>
                <a:gd name="connsiteY5285" fmla="*/ 526399 h 2801577"/>
                <a:gd name="connsiteX5286" fmla="*/ 3496117 w 10032639"/>
                <a:gd name="connsiteY5286" fmla="*/ 535040 h 2801577"/>
                <a:gd name="connsiteX5287" fmla="*/ 3494317 w 10032639"/>
                <a:gd name="connsiteY5287" fmla="*/ 536840 h 2801577"/>
                <a:gd name="connsiteX5288" fmla="*/ 3499716 w 10032639"/>
                <a:gd name="connsiteY5288" fmla="*/ 540441 h 2801577"/>
                <a:gd name="connsiteX5289" fmla="*/ 3501516 w 10032639"/>
                <a:gd name="connsiteY5289" fmla="*/ 542241 h 2801577"/>
                <a:gd name="connsiteX5290" fmla="*/ 3357899 w 10032639"/>
                <a:gd name="connsiteY5290" fmla="*/ 517757 h 2801577"/>
                <a:gd name="connsiteX5291" fmla="*/ 3347461 w 10032639"/>
                <a:gd name="connsiteY5291" fmla="*/ 523158 h 2801577"/>
                <a:gd name="connsiteX5292" fmla="*/ 3356099 w 10032639"/>
                <a:gd name="connsiteY5292" fmla="*/ 521358 h 2801577"/>
                <a:gd name="connsiteX5293" fmla="*/ 9674375 w 10032639"/>
                <a:gd name="connsiteY5293" fmla="*/ 513665 h 2801577"/>
                <a:gd name="connsiteX5294" fmla="*/ 9532510 w 10032639"/>
                <a:gd name="connsiteY5294" fmla="*/ 664548 h 2801577"/>
                <a:gd name="connsiteX5295" fmla="*/ 9499384 w 10032639"/>
                <a:gd name="connsiteY5295" fmla="*/ 699118 h 2801577"/>
                <a:gd name="connsiteX5296" fmla="*/ 9402527 w 10032639"/>
                <a:gd name="connsiteY5296" fmla="*/ 804988 h 2801577"/>
                <a:gd name="connsiteX5297" fmla="*/ 9303869 w 10032639"/>
                <a:gd name="connsiteY5297" fmla="*/ 906897 h 2801577"/>
                <a:gd name="connsiteX5298" fmla="*/ 9272543 w 10032639"/>
                <a:gd name="connsiteY5298" fmla="*/ 940027 h 2801577"/>
                <a:gd name="connsiteX5299" fmla="*/ 9250219 w 10032639"/>
                <a:gd name="connsiteY5299" fmla="*/ 967395 h 2801577"/>
                <a:gd name="connsiteX5300" fmla="*/ 9253820 w 10032639"/>
                <a:gd name="connsiteY5300" fmla="*/ 965954 h 2801577"/>
                <a:gd name="connsiteX5301" fmla="*/ 9262101 w 10032639"/>
                <a:gd name="connsiteY5301" fmla="*/ 960553 h 2801577"/>
                <a:gd name="connsiteX5302" fmla="*/ 9267503 w 10032639"/>
                <a:gd name="connsiteY5302" fmla="*/ 953711 h 2801577"/>
                <a:gd name="connsiteX5303" fmla="*/ 9270743 w 10032639"/>
                <a:gd name="connsiteY5303" fmla="*/ 946869 h 2801577"/>
                <a:gd name="connsiteX5304" fmla="*/ 9276144 w 10032639"/>
                <a:gd name="connsiteY5304" fmla="*/ 940027 h 2801577"/>
                <a:gd name="connsiteX5305" fmla="*/ 9282985 w 10032639"/>
                <a:gd name="connsiteY5305" fmla="*/ 932825 h 2801577"/>
                <a:gd name="connsiteX5306" fmla="*/ 9291627 w 10032639"/>
                <a:gd name="connsiteY5306" fmla="*/ 927783 h 2801577"/>
                <a:gd name="connsiteX5307" fmla="*/ 9303869 w 10032639"/>
                <a:gd name="connsiteY5307" fmla="*/ 919141 h 2801577"/>
                <a:gd name="connsiteX5308" fmla="*/ 9312150 w 10032639"/>
                <a:gd name="connsiteY5308" fmla="*/ 915540 h 2801577"/>
                <a:gd name="connsiteX5309" fmla="*/ 9319352 w 10032639"/>
                <a:gd name="connsiteY5309" fmla="*/ 913739 h 2801577"/>
                <a:gd name="connsiteX5310" fmla="*/ 9322592 w 10032639"/>
                <a:gd name="connsiteY5310" fmla="*/ 913739 h 2801577"/>
                <a:gd name="connsiteX5311" fmla="*/ 9324393 w 10032639"/>
                <a:gd name="connsiteY5311" fmla="*/ 911939 h 2801577"/>
                <a:gd name="connsiteX5312" fmla="*/ 9327993 w 10032639"/>
                <a:gd name="connsiteY5312" fmla="*/ 905097 h 2801577"/>
                <a:gd name="connsiteX5313" fmla="*/ 9331594 w 10032639"/>
                <a:gd name="connsiteY5313" fmla="*/ 898255 h 2801577"/>
                <a:gd name="connsiteX5314" fmla="*/ 9336635 w 10032639"/>
                <a:gd name="connsiteY5314" fmla="*/ 891413 h 2801577"/>
                <a:gd name="connsiteX5315" fmla="*/ 9341676 w 10032639"/>
                <a:gd name="connsiteY5315" fmla="*/ 884211 h 2801577"/>
                <a:gd name="connsiteX5316" fmla="*/ 9350677 w 10032639"/>
                <a:gd name="connsiteY5316" fmla="*/ 873768 h 2801577"/>
                <a:gd name="connsiteX5317" fmla="*/ 9355718 w 10032639"/>
                <a:gd name="connsiteY5317" fmla="*/ 870527 h 2801577"/>
                <a:gd name="connsiteX5318" fmla="*/ 9364360 w 10032639"/>
                <a:gd name="connsiteY5318" fmla="*/ 863685 h 2801577"/>
                <a:gd name="connsiteX5319" fmla="*/ 9373001 w 10032639"/>
                <a:gd name="connsiteY5319" fmla="*/ 855042 h 2801577"/>
                <a:gd name="connsiteX5320" fmla="*/ 9383443 w 10032639"/>
                <a:gd name="connsiteY5320" fmla="*/ 844599 h 2801577"/>
                <a:gd name="connsiteX5321" fmla="*/ 9398926 w 10032639"/>
                <a:gd name="connsiteY5321" fmla="*/ 832356 h 2801577"/>
                <a:gd name="connsiteX5322" fmla="*/ 9423050 w 10032639"/>
                <a:gd name="connsiteY5322" fmla="*/ 808229 h 2801577"/>
                <a:gd name="connsiteX5323" fmla="*/ 9448975 w 10032639"/>
                <a:gd name="connsiteY5323" fmla="*/ 778701 h 2801577"/>
                <a:gd name="connsiteX5324" fmla="*/ 9511626 w 10032639"/>
                <a:gd name="connsiteY5324" fmla="*/ 716403 h 2801577"/>
                <a:gd name="connsiteX5325" fmla="*/ 9523868 w 10032639"/>
                <a:gd name="connsiteY5325" fmla="*/ 716403 h 2801577"/>
                <a:gd name="connsiteX5326" fmla="*/ 9525309 w 10032639"/>
                <a:gd name="connsiteY5326" fmla="*/ 707760 h 2801577"/>
                <a:gd name="connsiteX5327" fmla="*/ 9530709 w 10032639"/>
                <a:gd name="connsiteY5327" fmla="*/ 700918 h 2801577"/>
                <a:gd name="connsiteX5328" fmla="*/ 9553033 w 10032639"/>
                <a:gd name="connsiteY5328" fmla="*/ 680032 h 2801577"/>
                <a:gd name="connsiteX5329" fmla="*/ 9561675 w 10032639"/>
                <a:gd name="connsiteY5329" fmla="*/ 666348 h 2801577"/>
                <a:gd name="connsiteX5330" fmla="*/ 9575717 w 10032639"/>
                <a:gd name="connsiteY5330" fmla="*/ 650504 h 2801577"/>
                <a:gd name="connsiteX5331" fmla="*/ 9594441 w 10032639"/>
                <a:gd name="connsiteY5331" fmla="*/ 628177 h 2801577"/>
                <a:gd name="connsiteX5332" fmla="*/ 9604883 w 10032639"/>
                <a:gd name="connsiteY5332" fmla="*/ 617734 h 2801577"/>
                <a:gd name="connsiteX5333" fmla="*/ 9617125 w 10032639"/>
                <a:gd name="connsiteY5333" fmla="*/ 607291 h 2801577"/>
                <a:gd name="connsiteX5334" fmla="*/ 9634408 w 10032639"/>
                <a:gd name="connsiteY5334" fmla="*/ 588206 h 2801577"/>
                <a:gd name="connsiteX5335" fmla="*/ 9651691 w 10032639"/>
                <a:gd name="connsiteY5335" fmla="*/ 569121 h 2801577"/>
                <a:gd name="connsiteX5336" fmla="*/ 9658892 w 10032639"/>
                <a:gd name="connsiteY5336" fmla="*/ 560478 h 2801577"/>
                <a:gd name="connsiteX5337" fmla="*/ 9665733 w 10032639"/>
                <a:gd name="connsiteY5337" fmla="*/ 551836 h 2801577"/>
                <a:gd name="connsiteX5338" fmla="*/ 9669334 w 10032639"/>
                <a:gd name="connsiteY5338" fmla="*/ 541753 h 2801577"/>
                <a:gd name="connsiteX5339" fmla="*/ 9672575 w 10032639"/>
                <a:gd name="connsiteY5339" fmla="*/ 531310 h 2801577"/>
                <a:gd name="connsiteX5340" fmla="*/ 9674375 w 10032639"/>
                <a:gd name="connsiteY5340" fmla="*/ 522667 h 2801577"/>
                <a:gd name="connsiteX5341" fmla="*/ 2670770 w 10032639"/>
                <a:gd name="connsiteY5341" fmla="*/ 507316 h 2801577"/>
                <a:gd name="connsiteX5342" fmla="*/ 2533992 w 10032639"/>
                <a:gd name="connsiteY5342" fmla="*/ 573206 h 2801577"/>
                <a:gd name="connsiteX5343" fmla="*/ 2542630 w 10032639"/>
                <a:gd name="connsiteY5343" fmla="*/ 575006 h 2801577"/>
                <a:gd name="connsiteX5344" fmla="*/ 2554508 w 10032639"/>
                <a:gd name="connsiteY5344" fmla="*/ 576806 h 2801577"/>
                <a:gd name="connsiteX5345" fmla="*/ 2561707 w 10032639"/>
                <a:gd name="connsiteY5345" fmla="*/ 576806 h 2801577"/>
                <a:gd name="connsiteX5346" fmla="*/ 2566747 w 10032639"/>
                <a:gd name="connsiteY5346" fmla="*/ 575006 h 2801577"/>
                <a:gd name="connsiteX5347" fmla="*/ 2570346 w 10032639"/>
                <a:gd name="connsiteY5347" fmla="*/ 571405 h 2801577"/>
                <a:gd name="connsiteX5348" fmla="*/ 2603100 w 10032639"/>
                <a:gd name="connsiteY5348" fmla="*/ 540441 h 2801577"/>
                <a:gd name="connsiteX5349" fmla="*/ 2608140 w 10032639"/>
                <a:gd name="connsiteY5349" fmla="*/ 540441 h 2801577"/>
                <a:gd name="connsiteX5350" fmla="*/ 2623977 w 10032639"/>
                <a:gd name="connsiteY5350" fmla="*/ 540441 h 2801577"/>
                <a:gd name="connsiteX5351" fmla="*/ 2635855 w 10032639"/>
                <a:gd name="connsiteY5351" fmla="*/ 538640 h 2801577"/>
                <a:gd name="connsiteX5352" fmla="*/ 2644494 w 10032639"/>
                <a:gd name="connsiteY5352" fmla="*/ 535040 h 2801577"/>
                <a:gd name="connsiteX5353" fmla="*/ 2653492 w 10032639"/>
                <a:gd name="connsiteY5353" fmla="*/ 531799 h 2801577"/>
                <a:gd name="connsiteX5354" fmla="*/ 2654932 w 10032639"/>
                <a:gd name="connsiteY5354" fmla="*/ 524598 h 2801577"/>
                <a:gd name="connsiteX5355" fmla="*/ 2660332 w 10032639"/>
                <a:gd name="connsiteY5355" fmla="*/ 517757 h 2801577"/>
                <a:gd name="connsiteX5356" fmla="*/ 2663571 w 10032639"/>
                <a:gd name="connsiteY5356" fmla="*/ 512717 h 2801577"/>
                <a:gd name="connsiteX5357" fmla="*/ 650775 w 10032639"/>
                <a:gd name="connsiteY5357" fmla="*/ 507316 h 2801577"/>
                <a:gd name="connsiteX5358" fmla="*/ 558990 w 10032639"/>
                <a:gd name="connsiteY5358" fmla="*/ 575006 h 2801577"/>
                <a:gd name="connsiteX5359" fmla="*/ 545312 w 10032639"/>
                <a:gd name="connsiteY5359" fmla="*/ 586888 h 2801577"/>
                <a:gd name="connsiteX5360" fmla="*/ 528035 w 10032639"/>
                <a:gd name="connsiteY5360" fmla="*/ 600930 h 2801577"/>
                <a:gd name="connsiteX5361" fmla="*/ 510397 w 10032639"/>
                <a:gd name="connsiteY5361" fmla="*/ 611371 h 2801577"/>
                <a:gd name="connsiteX5362" fmla="*/ 491320 w 10032639"/>
                <a:gd name="connsiteY5362" fmla="*/ 621453 h 2801577"/>
                <a:gd name="connsiteX5363" fmla="*/ 477643 w 10032639"/>
                <a:gd name="connsiteY5363" fmla="*/ 630454 h 2801577"/>
                <a:gd name="connsiteX5364" fmla="*/ 470804 w 10032639"/>
                <a:gd name="connsiteY5364" fmla="*/ 635495 h 2801577"/>
                <a:gd name="connsiteX5365" fmla="*/ 465405 w 10032639"/>
                <a:gd name="connsiteY5365" fmla="*/ 642336 h 2801577"/>
                <a:gd name="connsiteX5366" fmla="*/ 508598 w 10032639"/>
                <a:gd name="connsiteY5366" fmla="*/ 618212 h 2801577"/>
                <a:gd name="connsiteX5367" fmla="*/ 553950 w 10032639"/>
                <a:gd name="connsiteY5367" fmla="*/ 592288 h 2801577"/>
                <a:gd name="connsiteX5368" fmla="*/ 581666 w 10032639"/>
                <a:gd name="connsiteY5368" fmla="*/ 575006 h 2801577"/>
                <a:gd name="connsiteX5369" fmla="*/ 607582 w 10032639"/>
                <a:gd name="connsiteY5369" fmla="*/ 554123 h 2801577"/>
                <a:gd name="connsiteX5370" fmla="*/ 629898 w 10032639"/>
                <a:gd name="connsiteY5370" fmla="*/ 531799 h 2801577"/>
                <a:gd name="connsiteX5371" fmla="*/ 3804227 w 10032639"/>
                <a:gd name="connsiteY5371" fmla="*/ 496874 h 2801577"/>
                <a:gd name="connsiteX5372" fmla="*/ 3698764 w 10032639"/>
                <a:gd name="connsiteY5372" fmla="*/ 536840 h 2801577"/>
                <a:gd name="connsiteX5373" fmla="*/ 3702004 w 10032639"/>
                <a:gd name="connsiteY5373" fmla="*/ 540441 h 2801577"/>
                <a:gd name="connsiteX5374" fmla="*/ 3707403 w 10032639"/>
                <a:gd name="connsiteY5374" fmla="*/ 535040 h 2801577"/>
                <a:gd name="connsiteX5375" fmla="*/ 3712442 w 10032639"/>
                <a:gd name="connsiteY5375" fmla="*/ 533600 h 2801577"/>
                <a:gd name="connsiteX5376" fmla="*/ 3726120 w 10032639"/>
                <a:gd name="connsiteY5376" fmla="*/ 531799 h 2801577"/>
                <a:gd name="connsiteX5377" fmla="*/ 3731519 w 10032639"/>
                <a:gd name="connsiteY5377" fmla="*/ 533600 h 2801577"/>
                <a:gd name="connsiteX5378" fmla="*/ 3738358 w 10032639"/>
                <a:gd name="connsiteY5378" fmla="*/ 536840 h 2801577"/>
                <a:gd name="connsiteX5379" fmla="*/ 3745557 w 10032639"/>
                <a:gd name="connsiteY5379" fmla="*/ 540441 h 2801577"/>
                <a:gd name="connsiteX5380" fmla="*/ 3757435 w 10032639"/>
                <a:gd name="connsiteY5380" fmla="*/ 549082 h 2801577"/>
                <a:gd name="connsiteX5381" fmla="*/ 3767873 w 10032639"/>
                <a:gd name="connsiteY5381" fmla="*/ 538640 h 2801577"/>
                <a:gd name="connsiteX5382" fmla="*/ 3767873 w 10032639"/>
                <a:gd name="connsiteY5382" fmla="*/ 560964 h 2801577"/>
                <a:gd name="connsiteX5383" fmla="*/ 3774712 w 10032639"/>
                <a:gd name="connsiteY5383" fmla="*/ 564564 h 2801577"/>
                <a:gd name="connsiteX5384" fmla="*/ 3783711 w 10032639"/>
                <a:gd name="connsiteY5384" fmla="*/ 566365 h 2801577"/>
                <a:gd name="connsiteX5385" fmla="*/ 3800988 w 10032639"/>
                <a:gd name="connsiteY5385" fmla="*/ 566365 h 2801577"/>
                <a:gd name="connsiteX5386" fmla="*/ 3800988 w 10032639"/>
                <a:gd name="connsiteY5386" fmla="*/ 538640 h 2801577"/>
                <a:gd name="connsiteX5387" fmla="*/ 3802428 w 10032639"/>
                <a:gd name="connsiteY5387" fmla="*/ 507316 h 2801577"/>
                <a:gd name="connsiteX5388" fmla="*/ 2911211 w 10032639"/>
                <a:gd name="connsiteY5388" fmla="*/ 495074 h 2801577"/>
                <a:gd name="connsiteX5389" fmla="*/ 2862619 w 10032639"/>
                <a:gd name="connsiteY5389" fmla="*/ 515957 h 2801577"/>
                <a:gd name="connsiteX5390" fmla="*/ 2698126 w 10032639"/>
                <a:gd name="connsiteY5390" fmla="*/ 588688 h 2801577"/>
                <a:gd name="connsiteX5391" fmla="*/ 2601301 w 10032639"/>
                <a:gd name="connsiteY5391" fmla="*/ 633695 h 2801577"/>
                <a:gd name="connsiteX5392" fmla="*/ 2506276 w 10032639"/>
                <a:gd name="connsiteY5392" fmla="*/ 680501 h 2801577"/>
                <a:gd name="connsiteX5393" fmla="*/ 2412691 w 10032639"/>
                <a:gd name="connsiteY5393" fmla="*/ 727308 h 2801577"/>
                <a:gd name="connsiteX5394" fmla="*/ 2322705 w 10032639"/>
                <a:gd name="connsiteY5394" fmla="*/ 775916 h 2801577"/>
                <a:gd name="connsiteX5395" fmla="*/ 2317307 w 10032639"/>
                <a:gd name="connsiteY5395" fmla="*/ 789598 h 2801577"/>
                <a:gd name="connsiteX5396" fmla="*/ 2329545 w 10032639"/>
                <a:gd name="connsiteY5396" fmla="*/ 782757 h 2801577"/>
                <a:gd name="connsiteX5397" fmla="*/ 2341782 w 10032639"/>
                <a:gd name="connsiteY5397" fmla="*/ 775916 h 2801577"/>
                <a:gd name="connsiteX5398" fmla="*/ 2364099 w 10032639"/>
                <a:gd name="connsiteY5398" fmla="*/ 763674 h 2801577"/>
                <a:gd name="connsiteX5399" fmla="*/ 2364099 w 10032639"/>
                <a:gd name="connsiteY5399" fmla="*/ 770515 h 2801577"/>
                <a:gd name="connsiteX5400" fmla="*/ 2404053 w 10032639"/>
                <a:gd name="connsiteY5400" fmla="*/ 751432 h 2801577"/>
                <a:gd name="connsiteX5401" fmla="*/ 2443646 w 10032639"/>
                <a:gd name="connsiteY5401" fmla="*/ 730549 h 2801577"/>
                <a:gd name="connsiteX5402" fmla="*/ 2483600 w 10032639"/>
                <a:gd name="connsiteY5402" fmla="*/ 708226 h 2801577"/>
                <a:gd name="connsiteX5403" fmla="*/ 2523553 w 10032639"/>
                <a:gd name="connsiteY5403" fmla="*/ 684102 h 2801577"/>
                <a:gd name="connsiteX5404" fmla="*/ 2547670 w 10032639"/>
                <a:gd name="connsiteY5404" fmla="*/ 670060 h 2801577"/>
                <a:gd name="connsiteX5405" fmla="*/ 2547670 w 10032639"/>
                <a:gd name="connsiteY5405" fmla="*/ 687703 h 2801577"/>
                <a:gd name="connsiteX5406" fmla="*/ 2559908 w 10032639"/>
                <a:gd name="connsiteY5406" fmla="*/ 677261 h 2801577"/>
                <a:gd name="connsiteX5407" fmla="*/ 2571786 w 10032639"/>
                <a:gd name="connsiteY5407" fmla="*/ 666819 h 2801577"/>
                <a:gd name="connsiteX5408" fmla="*/ 2580424 w 10032639"/>
                <a:gd name="connsiteY5408" fmla="*/ 659978 h 2801577"/>
                <a:gd name="connsiteX5409" fmla="*/ 2590863 w 10032639"/>
                <a:gd name="connsiteY5409" fmla="*/ 652777 h 2801577"/>
                <a:gd name="connsiteX5410" fmla="*/ 2597701 w 10032639"/>
                <a:gd name="connsiteY5410" fmla="*/ 650977 h 2801577"/>
                <a:gd name="connsiteX5411" fmla="*/ 2604901 w 10032639"/>
                <a:gd name="connsiteY5411" fmla="*/ 650977 h 2801577"/>
                <a:gd name="connsiteX5412" fmla="*/ 2611739 w 10032639"/>
                <a:gd name="connsiteY5412" fmla="*/ 652777 h 2801577"/>
                <a:gd name="connsiteX5413" fmla="*/ 2618578 w 10032639"/>
                <a:gd name="connsiteY5413" fmla="*/ 654578 h 2801577"/>
                <a:gd name="connsiteX5414" fmla="*/ 2620378 w 10032639"/>
                <a:gd name="connsiteY5414" fmla="*/ 645936 h 2801577"/>
                <a:gd name="connsiteX5415" fmla="*/ 2625417 w 10032639"/>
                <a:gd name="connsiteY5415" fmla="*/ 639095 h 2801577"/>
                <a:gd name="connsiteX5416" fmla="*/ 2630816 w 10032639"/>
                <a:gd name="connsiteY5416" fmla="*/ 633695 h 2801577"/>
                <a:gd name="connsiteX5417" fmla="*/ 2639454 w 10032639"/>
                <a:gd name="connsiteY5417" fmla="*/ 631894 h 2801577"/>
                <a:gd name="connsiteX5418" fmla="*/ 2649893 w 10032639"/>
                <a:gd name="connsiteY5418" fmla="*/ 631894 h 2801577"/>
                <a:gd name="connsiteX5419" fmla="*/ 2658531 w 10032639"/>
                <a:gd name="connsiteY5419" fmla="*/ 630454 h 2801577"/>
                <a:gd name="connsiteX5420" fmla="*/ 2665371 w 10032639"/>
                <a:gd name="connsiteY5420" fmla="*/ 626854 h 2801577"/>
                <a:gd name="connsiteX5421" fmla="*/ 2668970 w 10032639"/>
                <a:gd name="connsiteY5421" fmla="*/ 621453 h 2801577"/>
                <a:gd name="connsiteX5422" fmla="*/ 2677609 w 10032639"/>
                <a:gd name="connsiteY5422" fmla="*/ 616412 h 2801577"/>
                <a:gd name="connsiteX5423" fmla="*/ 2688047 w 10032639"/>
                <a:gd name="connsiteY5423" fmla="*/ 612811 h 2801577"/>
                <a:gd name="connsiteX5424" fmla="*/ 2699925 w 10032639"/>
                <a:gd name="connsiteY5424" fmla="*/ 609571 h 2801577"/>
                <a:gd name="connsiteX5425" fmla="*/ 2703525 w 10032639"/>
                <a:gd name="connsiteY5425" fmla="*/ 599129 h 2801577"/>
                <a:gd name="connsiteX5426" fmla="*/ 2708564 w 10032639"/>
                <a:gd name="connsiteY5426" fmla="*/ 593729 h 2801577"/>
                <a:gd name="connsiteX5427" fmla="*/ 2713962 w 10032639"/>
                <a:gd name="connsiteY5427" fmla="*/ 590488 h 2801577"/>
                <a:gd name="connsiteX5428" fmla="*/ 2719002 w 10032639"/>
                <a:gd name="connsiteY5428" fmla="*/ 590488 h 2801577"/>
                <a:gd name="connsiteX5429" fmla="*/ 2724041 w 10032639"/>
                <a:gd name="connsiteY5429" fmla="*/ 588688 h 2801577"/>
                <a:gd name="connsiteX5430" fmla="*/ 2729440 w 10032639"/>
                <a:gd name="connsiteY5430" fmla="*/ 588688 h 2801577"/>
                <a:gd name="connsiteX5431" fmla="*/ 2734480 w 10032639"/>
                <a:gd name="connsiteY5431" fmla="*/ 593729 h 2801577"/>
                <a:gd name="connsiteX5432" fmla="*/ 2738079 w 10032639"/>
                <a:gd name="connsiteY5432" fmla="*/ 597329 h 2801577"/>
                <a:gd name="connsiteX5433" fmla="*/ 2739879 w 10032639"/>
                <a:gd name="connsiteY5433" fmla="*/ 592288 h 2801577"/>
                <a:gd name="connsiteX5434" fmla="*/ 2741318 w 10032639"/>
                <a:gd name="connsiteY5434" fmla="*/ 586888 h 2801577"/>
                <a:gd name="connsiteX5435" fmla="*/ 2744918 w 10032639"/>
                <a:gd name="connsiteY5435" fmla="*/ 581847 h 2801577"/>
                <a:gd name="connsiteX5436" fmla="*/ 2750317 w 10032639"/>
                <a:gd name="connsiteY5436" fmla="*/ 578246 h 2801577"/>
                <a:gd name="connsiteX5437" fmla="*/ 2757156 w 10032639"/>
                <a:gd name="connsiteY5437" fmla="*/ 576806 h 2801577"/>
                <a:gd name="connsiteX5438" fmla="*/ 2763995 w 10032639"/>
                <a:gd name="connsiteY5438" fmla="*/ 573206 h 2801577"/>
                <a:gd name="connsiteX5439" fmla="*/ 2772634 w 10032639"/>
                <a:gd name="connsiteY5439" fmla="*/ 573206 h 2801577"/>
                <a:gd name="connsiteX5440" fmla="*/ 2781272 w 10032639"/>
                <a:gd name="connsiteY5440" fmla="*/ 573206 h 2801577"/>
                <a:gd name="connsiteX5441" fmla="*/ 2788471 w 10032639"/>
                <a:gd name="connsiteY5441" fmla="*/ 566365 h 2801577"/>
                <a:gd name="connsiteX5442" fmla="*/ 2795310 w 10032639"/>
                <a:gd name="connsiteY5442" fmla="*/ 559523 h 2801577"/>
                <a:gd name="connsiteX5443" fmla="*/ 2803948 w 10032639"/>
                <a:gd name="connsiteY5443" fmla="*/ 552322 h 2801577"/>
                <a:gd name="connsiteX5444" fmla="*/ 2814387 w 10032639"/>
                <a:gd name="connsiteY5444" fmla="*/ 549082 h 2801577"/>
                <a:gd name="connsiteX5445" fmla="*/ 2829864 w 10032639"/>
                <a:gd name="connsiteY5445" fmla="*/ 542241 h 2801577"/>
                <a:gd name="connsiteX5446" fmla="*/ 2848941 w 10032639"/>
                <a:gd name="connsiteY5446" fmla="*/ 533600 h 2801577"/>
                <a:gd name="connsiteX5447" fmla="*/ 2866218 w 10032639"/>
                <a:gd name="connsiteY5447" fmla="*/ 526399 h 2801577"/>
                <a:gd name="connsiteX5448" fmla="*/ 2886735 w 10032639"/>
                <a:gd name="connsiteY5448" fmla="*/ 517757 h 2801577"/>
                <a:gd name="connsiteX5449" fmla="*/ 2892134 w 10032639"/>
                <a:gd name="connsiteY5449" fmla="*/ 514157 h 2801577"/>
                <a:gd name="connsiteX5450" fmla="*/ 2898973 w 10032639"/>
                <a:gd name="connsiteY5450" fmla="*/ 510916 h 2801577"/>
                <a:gd name="connsiteX5451" fmla="*/ 2904372 w 10032639"/>
                <a:gd name="connsiteY5451" fmla="*/ 504075 h 2801577"/>
                <a:gd name="connsiteX5452" fmla="*/ 2909411 w 10032639"/>
                <a:gd name="connsiteY5452" fmla="*/ 496874 h 2801577"/>
                <a:gd name="connsiteX5453" fmla="*/ 547111 w 10032639"/>
                <a:gd name="connsiteY5453" fmla="*/ 474551 h 2801577"/>
                <a:gd name="connsiteX5454" fmla="*/ 526235 w 10032639"/>
                <a:gd name="connsiteY5454" fmla="*/ 488233 h 2801577"/>
                <a:gd name="connsiteX5455" fmla="*/ 539913 w 10032639"/>
                <a:gd name="connsiteY5455" fmla="*/ 484992 h 2801577"/>
                <a:gd name="connsiteX5456" fmla="*/ 8827864 w 10032639"/>
                <a:gd name="connsiteY5456" fmla="*/ 472253 h 2801577"/>
                <a:gd name="connsiteX5457" fmla="*/ 8801579 w 10032639"/>
                <a:gd name="connsiteY5457" fmla="*/ 496380 h 2801577"/>
                <a:gd name="connsiteX5458" fmla="*/ 8812021 w 10032639"/>
                <a:gd name="connsiteY5458" fmla="*/ 499981 h 2801577"/>
                <a:gd name="connsiteX5459" fmla="*/ 8822463 w 10032639"/>
                <a:gd name="connsiteY5459" fmla="*/ 503582 h 2801577"/>
                <a:gd name="connsiteX5460" fmla="*/ 8822463 w 10032639"/>
                <a:gd name="connsiteY5460" fmla="*/ 499981 h 2801577"/>
                <a:gd name="connsiteX5461" fmla="*/ 8824263 w 10032639"/>
                <a:gd name="connsiteY5461" fmla="*/ 491338 h 2801577"/>
                <a:gd name="connsiteX5462" fmla="*/ 8827864 w 10032639"/>
                <a:gd name="connsiteY5462" fmla="*/ 480895 h 2801577"/>
                <a:gd name="connsiteX5463" fmla="*/ 3473800 w 10032639"/>
                <a:gd name="connsiteY5463" fmla="*/ 462309 h 2801577"/>
                <a:gd name="connsiteX5464" fmla="*/ 3440686 w 10032639"/>
                <a:gd name="connsiteY5464" fmla="*/ 477791 h 2801577"/>
                <a:gd name="connsiteX5465" fmla="*/ 3447525 w 10032639"/>
                <a:gd name="connsiteY5465" fmla="*/ 479592 h 2801577"/>
                <a:gd name="connsiteX5466" fmla="*/ 3449324 w 10032639"/>
                <a:gd name="connsiteY5466" fmla="*/ 477791 h 2801577"/>
                <a:gd name="connsiteX5467" fmla="*/ 3456163 w 10032639"/>
                <a:gd name="connsiteY5467" fmla="*/ 475991 h 2801577"/>
                <a:gd name="connsiteX5468" fmla="*/ 3468401 w 10032639"/>
                <a:gd name="connsiteY5468" fmla="*/ 470950 h 2801577"/>
                <a:gd name="connsiteX5469" fmla="*/ 3485679 w 10032639"/>
                <a:gd name="connsiteY5469" fmla="*/ 464109 h 2801577"/>
                <a:gd name="connsiteX5470" fmla="*/ 3487478 w 10032639"/>
                <a:gd name="connsiteY5470" fmla="*/ 462309 h 2801577"/>
                <a:gd name="connsiteX5471" fmla="*/ 9611724 w 10032639"/>
                <a:gd name="connsiteY5471" fmla="*/ 453167 h 2801577"/>
                <a:gd name="connsiteX5472" fmla="*/ 9549793 w 10032639"/>
                <a:gd name="connsiteY5472" fmla="*/ 517266 h 2801577"/>
                <a:gd name="connsiteX5473" fmla="*/ 9475259 w 10032639"/>
                <a:gd name="connsiteY5473" fmla="*/ 591807 h 2801577"/>
                <a:gd name="connsiteX5474" fmla="*/ 9366160 w 10032639"/>
                <a:gd name="connsiteY5474" fmla="*/ 702719 h 2801577"/>
                <a:gd name="connsiteX5475" fmla="*/ 9310710 w 10032639"/>
                <a:gd name="connsiteY5475" fmla="*/ 761416 h 2801577"/>
                <a:gd name="connsiteX5476" fmla="*/ 9253820 w 10032639"/>
                <a:gd name="connsiteY5476" fmla="*/ 822273 h 2801577"/>
                <a:gd name="connsiteX5477" fmla="*/ 9237977 w 10032639"/>
                <a:gd name="connsiteY5477" fmla="*/ 835957 h 2801577"/>
                <a:gd name="connsiteX5478" fmla="*/ 9217093 w 10032639"/>
                <a:gd name="connsiteY5478" fmla="*/ 853242 h 2801577"/>
                <a:gd name="connsiteX5479" fmla="*/ 9173886 w 10032639"/>
                <a:gd name="connsiteY5479" fmla="*/ 898255 h 2801577"/>
                <a:gd name="connsiteX5480" fmla="*/ 9151202 w 10032639"/>
                <a:gd name="connsiteY5480" fmla="*/ 922382 h 2801577"/>
                <a:gd name="connsiteX5481" fmla="*/ 9135719 w 10032639"/>
                <a:gd name="connsiteY5481" fmla="*/ 940027 h 2801577"/>
                <a:gd name="connsiteX5482" fmla="*/ 9120236 w 10032639"/>
                <a:gd name="connsiteY5482" fmla="*/ 960553 h 2801577"/>
                <a:gd name="connsiteX5483" fmla="*/ 9115195 w 10032639"/>
                <a:gd name="connsiteY5483" fmla="*/ 970996 h 2801577"/>
                <a:gd name="connsiteX5484" fmla="*/ 9113395 w 10032639"/>
                <a:gd name="connsiteY5484" fmla="*/ 981439 h 2801577"/>
                <a:gd name="connsiteX5485" fmla="*/ 9115195 w 10032639"/>
                <a:gd name="connsiteY5485" fmla="*/ 993322 h 2801577"/>
                <a:gd name="connsiteX5486" fmla="*/ 9116996 w 10032639"/>
                <a:gd name="connsiteY5486" fmla="*/ 998724 h 2801577"/>
                <a:gd name="connsiteX5487" fmla="*/ 9147961 w 10032639"/>
                <a:gd name="connsiteY5487" fmla="*/ 972796 h 2801577"/>
                <a:gd name="connsiteX5488" fmla="*/ 9168485 w 10032639"/>
                <a:gd name="connsiteY5488" fmla="*/ 957312 h 2801577"/>
                <a:gd name="connsiteX5489" fmla="*/ 9168485 w 10032639"/>
                <a:gd name="connsiteY5489" fmla="*/ 955511 h 2801577"/>
                <a:gd name="connsiteX5490" fmla="*/ 9182527 w 10032639"/>
                <a:gd name="connsiteY5490" fmla="*/ 943268 h 2801577"/>
                <a:gd name="connsiteX5491" fmla="*/ 9196210 w 10032639"/>
                <a:gd name="connsiteY5491" fmla="*/ 927783 h 2801577"/>
                <a:gd name="connsiteX5492" fmla="*/ 9206652 w 10032639"/>
                <a:gd name="connsiteY5492" fmla="*/ 908698 h 2801577"/>
                <a:gd name="connsiteX5493" fmla="*/ 9217093 w 10032639"/>
                <a:gd name="connsiteY5493" fmla="*/ 889612 h 2801577"/>
                <a:gd name="connsiteX5494" fmla="*/ 9222494 w 10032639"/>
                <a:gd name="connsiteY5494" fmla="*/ 880970 h 2801577"/>
                <a:gd name="connsiteX5495" fmla="*/ 9231136 w 10032639"/>
                <a:gd name="connsiteY5495" fmla="*/ 880970 h 2801577"/>
                <a:gd name="connsiteX5496" fmla="*/ 9236177 w 10032639"/>
                <a:gd name="connsiteY5496" fmla="*/ 875568 h 2801577"/>
                <a:gd name="connsiteX5497" fmla="*/ 9246619 w 10032639"/>
                <a:gd name="connsiteY5497" fmla="*/ 875568 h 2801577"/>
                <a:gd name="connsiteX5498" fmla="*/ 9252020 w 10032639"/>
                <a:gd name="connsiteY5498" fmla="*/ 858283 h 2801577"/>
                <a:gd name="connsiteX5499" fmla="*/ 9262101 w 10032639"/>
                <a:gd name="connsiteY5499" fmla="*/ 842799 h 2801577"/>
                <a:gd name="connsiteX5500" fmla="*/ 9274344 w 10032639"/>
                <a:gd name="connsiteY5500" fmla="*/ 830916 h 2801577"/>
                <a:gd name="connsiteX5501" fmla="*/ 9289827 w 10032639"/>
                <a:gd name="connsiteY5501" fmla="*/ 820473 h 2801577"/>
                <a:gd name="connsiteX5502" fmla="*/ 9302069 w 10032639"/>
                <a:gd name="connsiteY5502" fmla="*/ 811830 h 2801577"/>
                <a:gd name="connsiteX5503" fmla="*/ 9308910 w 10032639"/>
                <a:gd name="connsiteY5503" fmla="*/ 801387 h 2801577"/>
                <a:gd name="connsiteX5504" fmla="*/ 9307109 w 10032639"/>
                <a:gd name="connsiteY5504" fmla="*/ 797786 h 2801577"/>
                <a:gd name="connsiteX5505" fmla="*/ 9307109 w 10032639"/>
                <a:gd name="connsiteY5505" fmla="*/ 792745 h 2801577"/>
                <a:gd name="connsiteX5506" fmla="*/ 9307109 w 10032639"/>
                <a:gd name="connsiteY5506" fmla="*/ 785903 h 2801577"/>
                <a:gd name="connsiteX5507" fmla="*/ 9310710 w 10032639"/>
                <a:gd name="connsiteY5507" fmla="*/ 780501 h 2801577"/>
                <a:gd name="connsiteX5508" fmla="*/ 9315751 w 10032639"/>
                <a:gd name="connsiteY5508" fmla="*/ 773659 h 2801577"/>
                <a:gd name="connsiteX5509" fmla="*/ 9322592 w 10032639"/>
                <a:gd name="connsiteY5509" fmla="*/ 770058 h 2801577"/>
                <a:gd name="connsiteX5510" fmla="*/ 9338435 w 10032639"/>
                <a:gd name="connsiteY5510" fmla="*/ 763216 h 2801577"/>
                <a:gd name="connsiteX5511" fmla="*/ 9353918 w 10032639"/>
                <a:gd name="connsiteY5511" fmla="*/ 752773 h 2801577"/>
                <a:gd name="connsiteX5512" fmla="*/ 9357519 w 10032639"/>
                <a:gd name="connsiteY5512" fmla="*/ 747372 h 2801577"/>
                <a:gd name="connsiteX5513" fmla="*/ 9360759 w 10032639"/>
                <a:gd name="connsiteY5513" fmla="*/ 740530 h 2801577"/>
                <a:gd name="connsiteX5514" fmla="*/ 9366160 w 10032639"/>
                <a:gd name="connsiteY5514" fmla="*/ 720004 h 2801577"/>
                <a:gd name="connsiteX5515" fmla="*/ 9367960 w 10032639"/>
                <a:gd name="connsiteY5515" fmla="*/ 711361 h 2801577"/>
                <a:gd name="connsiteX5516" fmla="*/ 9376602 w 10032639"/>
                <a:gd name="connsiteY5516" fmla="*/ 707760 h 2801577"/>
                <a:gd name="connsiteX5517" fmla="*/ 9395685 w 10032639"/>
                <a:gd name="connsiteY5517" fmla="*/ 702719 h 2801577"/>
                <a:gd name="connsiteX5518" fmla="*/ 9402527 w 10032639"/>
                <a:gd name="connsiteY5518" fmla="*/ 699118 h 2801577"/>
                <a:gd name="connsiteX5519" fmla="*/ 9407567 w 10032639"/>
                <a:gd name="connsiteY5519" fmla="*/ 694076 h 2801577"/>
                <a:gd name="connsiteX5520" fmla="*/ 9426651 w 10032639"/>
                <a:gd name="connsiteY5520" fmla="*/ 666348 h 2801577"/>
                <a:gd name="connsiteX5521" fmla="*/ 9430251 w 10032639"/>
                <a:gd name="connsiteY5521" fmla="*/ 660947 h 2801577"/>
                <a:gd name="connsiteX5522" fmla="*/ 9442134 w 10032639"/>
                <a:gd name="connsiteY5522" fmla="*/ 641861 h 2801577"/>
                <a:gd name="connsiteX5523" fmla="*/ 9457616 w 10032639"/>
                <a:gd name="connsiteY5523" fmla="*/ 624576 h 2801577"/>
                <a:gd name="connsiteX5524" fmla="*/ 9468058 w 10032639"/>
                <a:gd name="connsiteY5524" fmla="*/ 615934 h 2801577"/>
                <a:gd name="connsiteX5525" fmla="*/ 9476700 w 10032639"/>
                <a:gd name="connsiteY5525" fmla="*/ 609092 h 2801577"/>
                <a:gd name="connsiteX5526" fmla="*/ 9487142 w 10032639"/>
                <a:gd name="connsiteY5526" fmla="*/ 601890 h 2801577"/>
                <a:gd name="connsiteX5527" fmla="*/ 9497583 w 10032639"/>
                <a:gd name="connsiteY5527" fmla="*/ 598649 h 2801577"/>
                <a:gd name="connsiteX5528" fmla="*/ 9528909 w 10032639"/>
                <a:gd name="connsiteY5528" fmla="*/ 559038 h 2801577"/>
                <a:gd name="connsiteX5529" fmla="*/ 9547993 w 10032639"/>
                <a:gd name="connsiteY5529" fmla="*/ 534551 h 2801577"/>
                <a:gd name="connsiteX5530" fmla="*/ 9568516 w 10032639"/>
                <a:gd name="connsiteY5530" fmla="*/ 510424 h 2801577"/>
                <a:gd name="connsiteX5531" fmla="*/ 8877913 w 10032639"/>
                <a:gd name="connsiteY5531" fmla="*/ 451367 h 2801577"/>
                <a:gd name="connsiteX5532" fmla="*/ 8874312 w 10032639"/>
                <a:gd name="connsiteY5532" fmla="*/ 461810 h 2801577"/>
                <a:gd name="connsiteX5533" fmla="*/ 8887995 w 10032639"/>
                <a:gd name="connsiteY5533" fmla="*/ 463610 h 2801577"/>
                <a:gd name="connsiteX5534" fmla="*/ 8879353 w 10032639"/>
                <a:gd name="connsiteY5534" fmla="*/ 454968 h 2801577"/>
                <a:gd name="connsiteX5535" fmla="*/ 3056628 w 10032639"/>
                <a:gd name="connsiteY5535" fmla="*/ 432785 h 2801577"/>
                <a:gd name="connsiteX5536" fmla="*/ 2937127 w 10032639"/>
                <a:gd name="connsiteY5536" fmla="*/ 483192 h 2801577"/>
                <a:gd name="connsiteX5537" fmla="*/ 2937127 w 10032639"/>
                <a:gd name="connsiteY5537" fmla="*/ 491833 h 2801577"/>
                <a:gd name="connsiteX5538" fmla="*/ 2945766 w 10032639"/>
                <a:gd name="connsiteY5538" fmla="*/ 486433 h 2801577"/>
                <a:gd name="connsiteX5539" fmla="*/ 2956204 w 10032639"/>
                <a:gd name="connsiteY5539" fmla="*/ 483192 h 2801577"/>
                <a:gd name="connsiteX5540" fmla="*/ 2973481 w 10032639"/>
                <a:gd name="connsiteY5540" fmla="*/ 477791 h 2801577"/>
                <a:gd name="connsiteX5541" fmla="*/ 2985719 w 10032639"/>
                <a:gd name="connsiteY5541" fmla="*/ 477791 h 2801577"/>
                <a:gd name="connsiteX5542" fmla="*/ 2995798 w 10032639"/>
                <a:gd name="connsiteY5542" fmla="*/ 475991 h 2801577"/>
                <a:gd name="connsiteX5543" fmla="*/ 3004436 w 10032639"/>
                <a:gd name="connsiteY5543" fmla="*/ 470950 h 2801577"/>
                <a:gd name="connsiteX5544" fmla="*/ 3009835 w 10032639"/>
                <a:gd name="connsiteY5544" fmla="*/ 465910 h 2801577"/>
                <a:gd name="connsiteX5545" fmla="*/ 3013075 w 10032639"/>
                <a:gd name="connsiteY5545" fmla="*/ 458709 h 2801577"/>
                <a:gd name="connsiteX5546" fmla="*/ 3021713 w 10032639"/>
                <a:gd name="connsiteY5546" fmla="*/ 458709 h 2801577"/>
                <a:gd name="connsiteX5547" fmla="*/ 3027113 w 10032639"/>
                <a:gd name="connsiteY5547" fmla="*/ 458709 h 2801577"/>
                <a:gd name="connsiteX5548" fmla="*/ 3033951 w 10032639"/>
                <a:gd name="connsiteY5548" fmla="*/ 457268 h 2801577"/>
                <a:gd name="connsiteX5549" fmla="*/ 3040790 w 10032639"/>
                <a:gd name="connsiteY5549" fmla="*/ 453668 h 2801577"/>
                <a:gd name="connsiteX5550" fmla="*/ 3044390 w 10032639"/>
                <a:gd name="connsiteY5550" fmla="*/ 451867 h 2801577"/>
                <a:gd name="connsiteX5551" fmla="*/ 3046189 w 10032639"/>
                <a:gd name="connsiteY5551" fmla="*/ 448627 h 2801577"/>
                <a:gd name="connsiteX5552" fmla="*/ 3049788 w 10032639"/>
                <a:gd name="connsiteY5552" fmla="*/ 439986 h 2801577"/>
                <a:gd name="connsiteX5553" fmla="*/ 9387044 w 10032639"/>
                <a:gd name="connsiteY5553" fmla="*/ 432281 h 2801577"/>
                <a:gd name="connsiteX5554" fmla="*/ 9322592 w 10032639"/>
                <a:gd name="connsiteY5554" fmla="*/ 499981 h 2801577"/>
                <a:gd name="connsiteX5555" fmla="*/ 9258861 w 10032639"/>
                <a:gd name="connsiteY5555" fmla="*/ 567680 h 2801577"/>
                <a:gd name="connsiteX5556" fmla="*/ 9253820 w 10032639"/>
                <a:gd name="connsiteY5556" fmla="*/ 572722 h 2801577"/>
                <a:gd name="connsiteX5557" fmla="*/ 9165244 w 10032639"/>
                <a:gd name="connsiteY5557" fmla="*/ 660947 h 2801577"/>
                <a:gd name="connsiteX5558" fmla="*/ 9153002 w 10032639"/>
                <a:gd name="connsiteY5558" fmla="*/ 674991 h 2801577"/>
                <a:gd name="connsiteX5559" fmla="*/ 9142920 w 10032639"/>
                <a:gd name="connsiteY5559" fmla="*/ 688675 h 2801577"/>
                <a:gd name="connsiteX5560" fmla="*/ 9134279 w 10032639"/>
                <a:gd name="connsiteY5560" fmla="*/ 702719 h 2801577"/>
                <a:gd name="connsiteX5561" fmla="*/ 9128878 w 10032639"/>
                <a:gd name="connsiteY5561" fmla="*/ 720004 h 2801577"/>
                <a:gd name="connsiteX5562" fmla="*/ 9154802 w 10032639"/>
                <a:gd name="connsiteY5562" fmla="*/ 695517 h 2801577"/>
                <a:gd name="connsiteX5563" fmla="*/ 9178927 w 10032639"/>
                <a:gd name="connsiteY5563" fmla="*/ 671390 h 2801577"/>
                <a:gd name="connsiteX5564" fmla="*/ 9201611 w 10032639"/>
                <a:gd name="connsiteY5564" fmla="*/ 645462 h 2801577"/>
                <a:gd name="connsiteX5565" fmla="*/ 9224295 w 10032639"/>
                <a:gd name="connsiteY5565" fmla="*/ 617734 h 2801577"/>
                <a:gd name="connsiteX5566" fmla="*/ 9255260 w 10032639"/>
                <a:gd name="connsiteY5566" fmla="*/ 579564 h 2801577"/>
                <a:gd name="connsiteX5567" fmla="*/ 9284785 w 10032639"/>
                <a:gd name="connsiteY5567" fmla="*/ 546794 h 2801577"/>
                <a:gd name="connsiteX5568" fmla="*/ 9313951 w 10032639"/>
                <a:gd name="connsiteY5568" fmla="*/ 519066 h 2801577"/>
                <a:gd name="connsiteX5569" fmla="*/ 9340235 w 10032639"/>
                <a:gd name="connsiteY5569" fmla="*/ 493139 h 2801577"/>
                <a:gd name="connsiteX5570" fmla="*/ 9353918 w 10032639"/>
                <a:gd name="connsiteY5570" fmla="*/ 477294 h 2801577"/>
                <a:gd name="connsiteX5571" fmla="*/ 9367960 w 10032639"/>
                <a:gd name="connsiteY5571" fmla="*/ 461810 h 2801577"/>
                <a:gd name="connsiteX5572" fmla="*/ 9378402 w 10032639"/>
                <a:gd name="connsiteY5572" fmla="*/ 448126 h 2801577"/>
                <a:gd name="connsiteX5573" fmla="*/ 2521754 w 10032639"/>
                <a:gd name="connsiteY5573" fmla="*/ 431344 h 2801577"/>
                <a:gd name="connsiteX5574" fmla="*/ 2464523 w 10032639"/>
                <a:gd name="connsiteY5574" fmla="*/ 457268 h 2801577"/>
                <a:gd name="connsiteX5575" fmla="*/ 2466323 w 10032639"/>
                <a:gd name="connsiteY5575" fmla="*/ 462309 h 2801577"/>
                <a:gd name="connsiteX5576" fmla="*/ 2483600 w 10032639"/>
                <a:gd name="connsiteY5576" fmla="*/ 451867 h 2801577"/>
                <a:gd name="connsiteX5577" fmla="*/ 2504476 w 10032639"/>
                <a:gd name="connsiteY5577" fmla="*/ 443226 h 2801577"/>
                <a:gd name="connsiteX5578" fmla="*/ 2513115 w 10032639"/>
                <a:gd name="connsiteY5578" fmla="*/ 436385 h 2801577"/>
                <a:gd name="connsiteX5579" fmla="*/ 3084343 w 10032639"/>
                <a:gd name="connsiteY5579" fmla="*/ 420903 h 2801577"/>
                <a:gd name="connsiteX5580" fmla="*/ 3073905 w 10032639"/>
                <a:gd name="connsiteY5580" fmla="*/ 424503 h 2801577"/>
                <a:gd name="connsiteX5581" fmla="*/ 3084343 w 10032639"/>
                <a:gd name="connsiteY5581" fmla="*/ 424503 h 2801577"/>
                <a:gd name="connsiteX5582" fmla="*/ 3804227 w 10032639"/>
                <a:gd name="connsiteY5582" fmla="*/ 410461 h 2801577"/>
                <a:gd name="connsiteX5583" fmla="*/ 3793789 w 10032639"/>
                <a:gd name="connsiteY5583" fmla="*/ 414062 h 2801577"/>
                <a:gd name="connsiteX5584" fmla="*/ 3804227 w 10032639"/>
                <a:gd name="connsiteY5584" fmla="*/ 417302 h 2801577"/>
                <a:gd name="connsiteX5585" fmla="*/ 3112059 w 10032639"/>
                <a:gd name="connsiteY5585" fmla="*/ 408661 h 2801577"/>
                <a:gd name="connsiteX5586" fmla="*/ 3106660 w 10032639"/>
                <a:gd name="connsiteY5586" fmla="*/ 410461 h 2801577"/>
                <a:gd name="connsiteX5587" fmla="*/ 3108459 w 10032639"/>
                <a:gd name="connsiteY5587" fmla="*/ 412262 h 2801577"/>
                <a:gd name="connsiteX5588" fmla="*/ 1398374 w 10032639"/>
                <a:gd name="connsiteY5588" fmla="*/ 401820 h 2801577"/>
                <a:gd name="connsiteX5589" fmla="*/ 1376058 w 10032639"/>
                <a:gd name="connsiteY5589" fmla="*/ 422703 h 2801577"/>
                <a:gd name="connsiteX5590" fmla="*/ 1351582 w 10032639"/>
                <a:gd name="connsiteY5590" fmla="*/ 443226 h 2801577"/>
                <a:gd name="connsiteX5591" fmla="*/ 1323866 w 10032639"/>
                <a:gd name="connsiteY5591" fmla="*/ 462309 h 2801577"/>
                <a:gd name="connsiteX5592" fmla="*/ 1296511 w 10032639"/>
                <a:gd name="connsiteY5592" fmla="*/ 479592 h 2801577"/>
                <a:gd name="connsiteX5593" fmla="*/ 1261957 w 10032639"/>
                <a:gd name="connsiteY5593" fmla="*/ 498674 h 2801577"/>
                <a:gd name="connsiteX5594" fmla="*/ 1232441 w 10032639"/>
                <a:gd name="connsiteY5594" fmla="*/ 517757 h 2801577"/>
                <a:gd name="connsiteX5595" fmla="*/ 1206166 w 10032639"/>
                <a:gd name="connsiteY5595" fmla="*/ 535040 h 2801577"/>
                <a:gd name="connsiteX5596" fmla="*/ 1182049 w 10032639"/>
                <a:gd name="connsiteY5596" fmla="*/ 552322 h 2801577"/>
                <a:gd name="connsiteX5597" fmla="*/ 1152534 w 10032639"/>
                <a:gd name="connsiteY5597" fmla="*/ 571405 h 2801577"/>
                <a:gd name="connsiteX5598" fmla="*/ 1125178 w 10032639"/>
                <a:gd name="connsiteY5598" fmla="*/ 593729 h 2801577"/>
                <a:gd name="connsiteX5599" fmla="*/ 1098903 w 10032639"/>
                <a:gd name="connsiteY5599" fmla="*/ 614612 h 2801577"/>
                <a:gd name="connsiteX5600" fmla="*/ 1067948 w 10032639"/>
                <a:gd name="connsiteY5600" fmla="*/ 633695 h 2801577"/>
                <a:gd name="connsiteX5601" fmla="*/ 1079826 w 10032639"/>
                <a:gd name="connsiteY5601" fmla="*/ 626854 h 2801577"/>
                <a:gd name="connsiteX5602" fmla="*/ 1095663 w 10032639"/>
                <a:gd name="connsiteY5602" fmla="*/ 621453 h 2801577"/>
                <a:gd name="connsiteX5603" fmla="*/ 1112940 w 10032639"/>
                <a:gd name="connsiteY5603" fmla="*/ 616412 h 2801577"/>
                <a:gd name="connsiteX5604" fmla="*/ 1132017 w 10032639"/>
                <a:gd name="connsiteY5604" fmla="*/ 611371 h 2801577"/>
                <a:gd name="connsiteX5605" fmla="*/ 1135617 w 10032639"/>
                <a:gd name="connsiteY5605" fmla="*/ 597329 h 2801577"/>
                <a:gd name="connsiteX5606" fmla="*/ 1137057 w 10032639"/>
                <a:gd name="connsiteY5606" fmla="*/ 592288 h 2801577"/>
                <a:gd name="connsiteX5607" fmla="*/ 1140656 w 10032639"/>
                <a:gd name="connsiteY5607" fmla="*/ 586888 h 2801577"/>
                <a:gd name="connsiteX5608" fmla="*/ 1147495 w 10032639"/>
                <a:gd name="connsiteY5608" fmla="*/ 583647 h 2801577"/>
                <a:gd name="connsiteX5609" fmla="*/ 1154334 w 10032639"/>
                <a:gd name="connsiteY5609" fmla="*/ 581847 h 2801577"/>
                <a:gd name="connsiteX5610" fmla="*/ 1159733 w 10032639"/>
                <a:gd name="connsiteY5610" fmla="*/ 581847 h 2801577"/>
                <a:gd name="connsiteX5611" fmla="*/ 1164772 w 10032639"/>
                <a:gd name="connsiteY5611" fmla="*/ 580047 h 2801577"/>
                <a:gd name="connsiteX5612" fmla="*/ 1171611 w 10032639"/>
                <a:gd name="connsiteY5612" fmla="*/ 576806 h 2801577"/>
                <a:gd name="connsiteX5613" fmla="*/ 1178450 w 10032639"/>
                <a:gd name="connsiteY5613" fmla="*/ 571405 h 2801577"/>
                <a:gd name="connsiteX5614" fmla="*/ 1190688 w 10032639"/>
                <a:gd name="connsiteY5614" fmla="*/ 557723 h 2801577"/>
                <a:gd name="connsiteX5615" fmla="*/ 1197527 w 10032639"/>
                <a:gd name="connsiteY5615" fmla="*/ 552322 h 2801577"/>
                <a:gd name="connsiteX5616" fmla="*/ 1204366 w 10032639"/>
                <a:gd name="connsiteY5616" fmla="*/ 549082 h 2801577"/>
                <a:gd name="connsiteX5617" fmla="*/ 1209765 w 10032639"/>
                <a:gd name="connsiteY5617" fmla="*/ 545481 h 2801577"/>
                <a:gd name="connsiteX5618" fmla="*/ 1216604 w 10032639"/>
                <a:gd name="connsiteY5618" fmla="*/ 549082 h 2801577"/>
                <a:gd name="connsiteX5619" fmla="*/ 1222003 w 10032639"/>
                <a:gd name="connsiteY5619" fmla="*/ 549082 h 2801577"/>
                <a:gd name="connsiteX5620" fmla="*/ 1225242 w 10032639"/>
                <a:gd name="connsiteY5620" fmla="*/ 549082 h 2801577"/>
                <a:gd name="connsiteX5621" fmla="*/ 1228842 w 10032639"/>
                <a:gd name="connsiteY5621" fmla="*/ 549082 h 2801577"/>
                <a:gd name="connsiteX5622" fmla="*/ 1230641 w 10032639"/>
                <a:gd name="connsiteY5622" fmla="*/ 547282 h 2801577"/>
                <a:gd name="connsiteX5623" fmla="*/ 1242880 w 10032639"/>
                <a:gd name="connsiteY5623" fmla="*/ 529999 h 2801577"/>
                <a:gd name="connsiteX5624" fmla="*/ 1251518 w 10032639"/>
                <a:gd name="connsiteY5624" fmla="*/ 521358 h 2801577"/>
                <a:gd name="connsiteX5625" fmla="*/ 1265196 w 10032639"/>
                <a:gd name="connsiteY5625" fmla="*/ 507316 h 2801577"/>
                <a:gd name="connsiteX5626" fmla="*/ 1284273 w 10032639"/>
                <a:gd name="connsiteY5626" fmla="*/ 493634 h 2801577"/>
                <a:gd name="connsiteX5627" fmla="*/ 1305149 w 10032639"/>
                <a:gd name="connsiteY5627" fmla="*/ 477791 h 2801577"/>
                <a:gd name="connsiteX5628" fmla="*/ 1329265 w 10032639"/>
                <a:gd name="connsiteY5628" fmla="*/ 462309 h 2801577"/>
                <a:gd name="connsiteX5629" fmla="*/ 1356981 w 10032639"/>
                <a:gd name="connsiteY5629" fmla="*/ 443226 h 2801577"/>
                <a:gd name="connsiteX5630" fmla="*/ 1384697 w 10032639"/>
                <a:gd name="connsiteY5630" fmla="*/ 422703 h 2801577"/>
                <a:gd name="connsiteX5631" fmla="*/ 1401974 w 10032639"/>
                <a:gd name="connsiteY5631" fmla="*/ 408661 h 2801577"/>
                <a:gd name="connsiteX5632" fmla="*/ 4888240 w 10032639"/>
                <a:gd name="connsiteY5632" fmla="*/ 400832 h 2801577"/>
                <a:gd name="connsiteX5633" fmla="*/ 4879593 w 10032639"/>
                <a:gd name="connsiteY5633" fmla="*/ 404432 h 2801577"/>
                <a:gd name="connsiteX5634" fmla="*/ 4869145 w 10032639"/>
                <a:gd name="connsiteY5634" fmla="*/ 407672 h 2801577"/>
                <a:gd name="connsiteX5635" fmla="*/ 4860499 w 10032639"/>
                <a:gd name="connsiteY5635" fmla="*/ 414873 h 2801577"/>
                <a:gd name="connsiteX5636" fmla="*/ 4834559 w 10032639"/>
                <a:gd name="connsiteY5636" fmla="*/ 431793 h 2801577"/>
                <a:gd name="connsiteX5637" fmla="*/ 4812221 w 10032639"/>
                <a:gd name="connsiteY5637" fmla="*/ 447634 h 2801577"/>
                <a:gd name="connsiteX5638" fmla="*/ 4774032 w 10032639"/>
                <a:gd name="connsiteY5638" fmla="*/ 474995 h 2801577"/>
                <a:gd name="connsiteX5639" fmla="*/ 4742688 w 10032639"/>
                <a:gd name="connsiteY5639" fmla="*/ 499476 h 2801577"/>
                <a:gd name="connsiteX5640" fmla="*/ 4713145 w 10032639"/>
                <a:gd name="connsiteY5640" fmla="*/ 522157 h 2801577"/>
                <a:gd name="connsiteX5641" fmla="*/ 4687205 w 10032639"/>
                <a:gd name="connsiteY5641" fmla="*/ 542678 h 2801577"/>
                <a:gd name="connsiteX5642" fmla="*/ 4659464 w 10032639"/>
                <a:gd name="connsiteY5642" fmla="*/ 565359 h 2801577"/>
                <a:gd name="connsiteX5643" fmla="*/ 4651177 w 10032639"/>
                <a:gd name="connsiteY5643" fmla="*/ 570400 h 2801577"/>
                <a:gd name="connsiteX5644" fmla="*/ 4716748 w 10032639"/>
                <a:gd name="connsiteY5644" fmla="*/ 535838 h 2801577"/>
                <a:gd name="connsiteX5645" fmla="*/ 4763584 w 10032639"/>
                <a:gd name="connsiteY5645" fmla="*/ 508117 h 2801577"/>
                <a:gd name="connsiteX5646" fmla="*/ 4806817 w 10032639"/>
                <a:gd name="connsiteY5646" fmla="*/ 478595 h 2801577"/>
                <a:gd name="connsiteX5647" fmla="*/ 4845007 w 10032639"/>
                <a:gd name="connsiteY5647" fmla="*/ 449074 h 2801577"/>
                <a:gd name="connsiteX5648" fmla="*/ 4877792 w 10032639"/>
                <a:gd name="connsiteY5648" fmla="*/ 418113 h 2801577"/>
                <a:gd name="connsiteX5649" fmla="*/ 4888240 w 10032639"/>
                <a:gd name="connsiteY5649" fmla="*/ 407672 h 2801577"/>
                <a:gd name="connsiteX5650" fmla="*/ 4898688 w 10032639"/>
                <a:gd name="connsiteY5650" fmla="*/ 400832 h 2801577"/>
                <a:gd name="connsiteX5651" fmla="*/ 3489278 w 10032639"/>
                <a:gd name="connsiteY5651" fmla="*/ 393179 h 2801577"/>
                <a:gd name="connsiteX5652" fmla="*/ 3480640 w 10032639"/>
                <a:gd name="connsiteY5652" fmla="*/ 396779 h 2801577"/>
                <a:gd name="connsiteX5653" fmla="*/ 3485679 w 10032639"/>
                <a:gd name="connsiteY5653" fmla="*/ 400020 h 2801577"/>
                <a:gd name="connsiteX5654" fmla="*/ 9674375 w 10032639"/>
                <a:gd name="connsiteY5654" fmla="*/ 392670 h 2801577"/>
                <a:gd name="connsiteX5655" fmla="*/ 9665733 w 10032639"/>
                <a:gd name="connsiteY5655" fmla="*/ 401312 h 2801577"/>
                <a:gd name="connsiteX5656" fmla="*/ 9672575 w 10032639"/>
                <a:gd name="connsiteY5656" fmla="*/ 401312 h 2801577"/>
                <a:gd name="connsiteX5657" fmla="*/ 1106101 w 10032639"/>
                <a:gd name="connsiteY5657" fmla="*/ 384537 h 2801577"/>
                <a:gd name="connsiteX5658" fmla="*/ 1076586 w 10032639"/>
                <a:gd name="connsiteY5658" fmla="*/ 405421 h 2801577"/>
                <a:gd name="connsiteX5659" fmla="*/ 1045271 w 10032639"/>
                <a:gd name="connsiteY5659" fmla="*/ 429544 h 2801577"/>
                <a:gd name="connsiteX5660" fmla="*/ 1003878 w 10032639"/>
                <a:gd name="connsiteY5660" fmla="*/ 460509 h 2801577"/>
                <a:gd name="connsiteX5661" fmla="*/ 1014316 w 10032639"/>
                <a:gd name="connsiteY5661" fmla="*/ 457268 h 2801577"/>
                <a:gd name="connsiteX5662" fmla="*/ 1022955 w 10032639"/>
                <a:gd name="connsiteY5662" fmla="*/ 451867 h 2801577"/>
                <a:gd name="connsiteX5663" fmla="*/ 1031593 w 10032639"/>
                <a:gd name="connsiteY5663" fmla="*/ 445026 h 2801577"/>
                <a:gd name="connsiteX5664" fmla="*/ 1040232 w 10032639"/>
                <a:gd name="connsiteY5664" fmla="*/ 436385 h 2801577"/>
                <a:gd name="connsiteX5665" fmla="*/ 1053910 w 10032639"/>
                <a:gd name="connsiteY5665" fmla="*/ 424503 h 2801577"/>
                <a:gd name="connsiteX5666" fmla="*/ 1069387 w 10032639"/>
                <a:gd name="connsiteY5666" fmla="*/ 414062 h 2801577"/>
                <a:gd name="connsiteX5667" fmla="*/ 1087024 w 10032639"/>
                <a:gd name="connsiteY5667" fmla="*/ 405421 h 2801577"/>
                <a:gd name="connsiteX5668" fmla="*/ 1106101 w 10032639"/>
                <a:gd name="connsiteY5668" fmla="*/ 396779 h 2801577"/>
                <a:gd name="connsiteX5669" fmla="*/ 972563 w 10032639"/>
                <a:gd name="connsiteY5669" fmla="*/ 377696 h 2801577"/>
                <a:gd name="connsiteX5670" fmla="*/ 970879 w 10032639"/>
                <a:gd name="connsiteY5670" fmla="*/ 379982 h 2801577"/>
                <a:gd name="connsiteX5671" fmla="*/ 929370 w 10032639"/>
                <a:gd name="connsiteY5671" fmla="*/ 407221 h 2801577"/>
                <a:gd name="connsiteX5672" fmla="*/ 884377 w 10032639"/>
                <a:gd name="connsiteY5672" fmla="*/ 438185 h 2801577"/>
                <a:gd name="connsiteX5673" fmla="*/ 841184 w 10032639"/>
                <a:gd name="connsiteY5673" fmla="*/ 470950 h 2801577"/>
                <a:gd name="connsiteX5674" fmla="*/ 796191 w 10032639"/>
                <a:gd name="connsiteY5674" fmla="*/ 505515 h 2801577"/>
                <a:gd name="connsiteX5675" fmla="*/ 716644 w 10032639"/>
                <a:gd name="connsiteY5675" fmla="*/ 566365 h 2801577"/>
                <a:gd name="connsiteX5676" fmla="*/ 631698 w 10032639"/>
                <a:gd name="connsiteY5676" fmla="*/ 626854 h 2801577"/>
                <a:gd name="connsiteX5677" fmla="*/ 543512 w 10032639"/>
                <a:gd name="connsiteY5677" fmla="*/ 684102 h 2801577"/>
                <a:gd name="connsiteX5678" fmla="*/ 451727 w 10032639"/>
                <a:gd name="connsiteY5678" fmla="*/ 739190 h 2801577"/>
                <a:gd name="connsiteX5679" fmla="*/ 451727 w 10032639"/>
                <a:gd name="connsiteY5679" fmla="*/ 753232 h 2801577"/>
                <a:gd name="connsiteX5680" fmla="*/ 451727 w 10032639"/>
                <a:gd name="connsiteY5680" fmla="*/ 766914 h 2801577"/>
                <a:gd name="connsiteX5681" fmla="*/ 456766 w 10032639"/>
                <a:gd name="connsiteY5681" fmla="*/ 765474 h 2801577"/>
                <a:gd name="connsiteX5682" fmla="*/ 474043 w 10032639"/>
                <a:gd name="connsiteY5682" fmla="*/ 761874 h 2801577"/>
                <a:gd name="connsiteX5683" fmla="*/ 488081 w 10032639"/>
                <a:gd name="connsiteY5683" fmla="*/ 756833 h 2801577"/>
                <a:gd name="connsiteX5684" fmla="*/ 501759 w 10032639"/>
                <a:gd name="connsiteY5684" fmla="*/ 746391 h 2801577"/>
                <a:gd name="connsiteX5685" fmla="*/ 515797 w 10032639"/>
                <a:gd name="connsiteY5685" fmla="*/ 735950 h 2801577"/>
                <a:gd name="connsiteX5686" fmla="*/ 531274 w 10032639"/>
                <a:gd name="connsiteY5686" fmla="*/ 721908 h 2801577"/>
                <a:gd name="connsiteX5687" fmla="*/ 547111 w 10032639"/>
                <a:gd name="connsiteY5687" fmla="*/ 710026 h 2801577"/>
                <a:gd name="connsiteX5688" fmla="*/ 576267 w 10032639"/>
                <a:gd name="connsiteY5688" fmla="*/ 690943 h 2801577"/>
                <a:gd name="connsiteX5689" fmla="*/ 583466 w 10032639"/>
                <a:gd name="connsiteY5689" fmla="*/ 685902 h 2801577"/>
                <a:gd name="connsiteX5690" fmla="*/ 593544 w 10032639"/>
                <a:gd name="connsiteY5690" fmla="*/ 673660 h 2801577"/>
                <a:gd name="connsiteX5691" fmla="*/ 597143 w 10032639"/>
                <a:gd name="connsiteY5691" fmla="*/ 668620 h 2801577"/>
                <a:gd name="connsiteX5692" fmla="*/ 600743 w 10032639"/>
                <a:gd name="connsiteY5692" fmla="*/ 663219 h 2801577"/>
                <a:gd name="connsiteX5693" fmla="*/ 605782 w 10032639"/>
                <a:gd name="connsiteY5693" fmla="*/ 659978 h 2801577"/>
                <a:gd name="connsiteX5694" fmla="*/ 610821 w 10032639"/>
                <a:gd name="connsiteY5694" fmla="*/ 658178 h 2801577"/>
                <a:gd name="connsiteX5695" fmla="*/ 617660 w 10032639"/>
                <a:gd name="connsiteY5695" fmla="*/ 658178 h 2801577"/>
                <a:gd name="connsiteX5696" fmla="*/ 626299 w 10032639"/>
                <a:gd name="connsiteY5696" fmla="*/ 658178 h 2801577"/>
                <a:gd name="connsiteX5697" fmla="*/ 631698 w 10032639"/>
                <a:gd name="connsiteY5697" fmla="*/ 649537 h 2801577"/>
                <a:gd name="connsiteX5698" fmla="*/ 638537 w 10032639"/>
                <a:gd name="connsiteY5698" fmla="*/ 642336 h 2801577"/>
                <a:gd name="connsiteX5699" fmla="*/ 647175 w 10032639"/>
                <a:gd name="connsiteY5699" fmla="*/ 637295 h 2801577"/>
                <a:gd name="connsiteX5700" fmla="*/ 655814 w 10032639"/>
                <a:gd name="connsiteY5700" fmla="*/ 631894 h 2801577"/>
                <a:gd name="connsiteX5701" fmla="*/ 661213 w 10032639"/>
                <a:gd name="connsiteY5701" fmla="*/ 630454 h 2801577"/>
                <a:gd name="connsiteX5702" fmla="*/ 664453 w 10032639"/>
                <a:gd name="connsiteY5702" fmla="*/ 626854 h 2801577"/>
                <a:gd name="connsiteX5703" fmla="*/ 666252 w 10032639"/>
                <a:gd name="connsiteY5703" fmla="*/ 623253 h 2801577"/>
                <a:gd name="connsiteX5704" fmla="*/ 669852 w 10032639"/>
                <a:gd name="connsiteY5704" fmla="*/ 620012 h 2801577"/>
                <a:gd name="connsiteX5705" fmla="*/ 676691 w 10032639"/>
                <a:gd name="connsiteY5705" fmla="*/ 595529 h 2801577"/>
                <a:gd name="connsiteX5706" fmla="*/ 682090 w 10032639"/>
                <a:gd name="connsiteY5706" fmla="*/ 600930 h 2801577"/>
                <a:gd name="connsiteX5707" fmla="*/ 680290 w 10032639"/>
                <a:gd name="connsiteY5707" fmla="*/ 597329 h 2801577"/>
                <a:gd name="connsiteX5708" fmla="*/ 692168 w 10032639"/>
                <a:gd name="connsiteY5708" fmla="*/ 590488 h 2801577"/>
                <a:gd name="connsiteX5709" fmla="*/ 699367 w 10032639"/>
                <a:gd name="connsiteY5709" fmla="*/ 586888 h 2801577"/>
                <a:gd name="connsiteX5710" fmla="*/ 708006 w 10032639"/>
                <a:gd name="connsiteY5710" fmla="*/ 580047 h 2801577"/>
                <a:gd name="connsiteX5711" fmla="*/ 719884 w 10032639"/>
                <a:gd name="connsiteY5711" fmla="*/ 575006 h 2801577"/>
                <a:gd name="connsiteX5712" fmla="*/ 728522 w 10032639"/>
                <a:gd name="connsiteY5712" fmla="*/ 569605 h 2801577"/>
                <a:gd name="connsiteX5713" fmla="*/ 740760 w 10032639"/>
                <a:gd name="connsiteY5713" fmla="*/ 560964 h 2801577"/>
                <a:gd name="connsiteX5714" fmla="*/ 763077 w 10032639"/>
                <a:gd name="connsiteY5714" fmla="*/ 549082 h 2801577"/>
                <a:gd name="connsiteX5715" fmla="*/ 763077 w 10032639"/>
                <a:gd name="connsiteY5715" fmla="*/ 559523 h 2801577"/>
                <a:gd name="connsiteX5716" fmla="*/ 764876 w 10032639"/>
                <a:gd name="connsiteY5716" fmla="*/ 557723 h 2801577"/>
                <a:gd name="connsiteX5717" fmla="*/ 768476 w 10032639"/>
                <a:gd name="connsiteY5717" fmla="*/ 554123 h 2801577"/>
                <a:gd name="connsiteX5718" fmla="*/ 768476 w 10032639"/>
                <a:gd name="connsiteY5718" fmla="*/ 542241 h 2801577"/>
                <a:gd name="connsiteX5719" fmla="*/ 778914 w 10032639"/>
                <a:gd name="connsiteY5719" fmla="*/ 540441 h 2801577"/>
                <a:gd name="connsiteX5720" fmla="*/ 788993 w 10032639"/>
                <a:gd name="connsiteY5720" fmla="*/ 536840 h 2801577"/>
                <a:gd name="connsiteX5721" fmla="*/ 797991 w 10032639"/>
                <a:gd name="connsiteY5721" fmla="*/ 533600 h 2801577"/>
                <a:gd name="connsiteX5722" fmla="*/ 806630 w 10032639"/>
                <a:gd name="connsiteY5722" fmla="*/ 528199 h 2801577"/>
                <a:gd name="connsiteX5723" fmla="*/ 815268 w 10032639"/>
                <a:gd name="connsiteY5723" fmla="*/ 521358 h 2801577"/>
                <a:gd name="connsiteX5724" fmla="*/ 822107 w 10032639"/>
                <a:gd name="connsiteY5724" fmla="*/ 512717 h 2801577"/>
                <a:gd name="connsiteX5725" fmla="*/ 827506 w 10032639"/>
                <a:gd name="connsiteY5725" fmla="*/ 504075 h 2801577"/>
                <a:gd name="connsiteX5726" fmla="*/ 836145 w 10032639"/>
                <a:gd name="connsiteY5726" fmla="*/ 493634 h 2801577"/>
                <a:gd name="connsiteX5727" fmla="*/ 844784 w 10032639"/>
                <a:gd name="connsiteY5727" fmla="*/ 483192 h 2801577"/>
                <a:gd name="connsiteX5728" fmla="*/ 863860 w 10032639"/>
                <a:gd name="connsiteY5728" fmla="*/ 465910 h 2801577"/>
                <a:gd name="connsiteX5729" fmla="*/ 879338 w 10032639"/>
                <a:gd name="connsiteY5729" fmla="*/ 451867 h 2801577"/>
                <a:gd name="connsiteX5730" fmla="*/ 886177 w 10032639"/>
                <a:gd name="connsiteY5730" fmla="*/ 446827 h 2801577"/>
                <a:gd name="connsiteX5731" fmla="*/ 893016 w 10032639"/>
                <a:gd name="connsiteY5731" fmla="*/ 441426 h 2801577"/>
                <a:gd name="connsiteX5732" fmla="*/ 901654 w 10032639"/>
                <a:gd name="connsiteY5732" fmla="*/ 438185 h 2801577"/>
                <a:gd name="connsiteX5733" fmla="*/ 910293 w 10032639"/>
                <a:gd name="connsiteY5733" fmla="*/ 434585 h 2801577"/>
                <a:gd name="connsiteX5734" fmla="*/ 910293 w 10032639"/>
                <a:gd name="connsiteY5734" fmla="*/ 432785 h 2801577"/>
                <a:gd name="connsiteX5735" fmla="*/ 910293 w 10032639"/>
                <a:gd name="connsiteY5735" fmla="*/ 424503 h 2801577"/>
                <a:gd name="connsiteX5736" fmla="*/ 917132 w 10032639"/>
                <a:gd name="connsiteY5736" fmla="*/ 419103 h 2801577"/>
                <a:gd name="connsiteX5737" fmla="*/ 941608 w 10032639"/>
                <a:gd name="connsiteY5737" fmla="*/ 405421 h 2801577"/>
                <a:gd name="connsiteX5738" fmla="*/ 958885 w 10032639"/>
                <a:gd name="connsiteY5738" fmla="*/ 393179 h 2801577"/>
                <a:gd name="connsiteX5739" fmla="*/ 967524 w 10032639"/>
                <a:gd name="connsiteY5739" fmla="*/ 384537 h 2801577"/>
                <a:gd name="connsiteX5740" fmla="*/ 970879 w 10032639"/>
                <a:gd name="connsiteY5740" fmla="*/ 379982 h 2801577"/>
                <a:gd name="connsiteX5741" fmla="*/ 974363 w 10032639"/>
                <a:gd name="connsiteY5741" fmla="*/ 377696 h 2801577"/>
                <a:gd name="connsiteX5742" fmla="*/ 9327993 w 10032639"/>
                <a:gd name="connsiteY5742" fmla="*/ 369983 h 2801577"/>
                <a:gd name="connsiteX5743" fmla="*/ 9291627 w 10032639"/>
                <a:gd name="connsiteY5743" fmla="*/ 408154 h 2801577"/>
                <a:gd name="connsiteX5744" fmla="*/ 9250219 w 10032639"/>
                <a:gd name="connsiteY5744" fmla="*/ 448126 h 2801577"/>
                <a:gd name="connsiteX5745" fmla="*/ 9225735 w 10032639"/>
                <a:gd name="connsiteY5745" fmla="*/ 472253 h 2801577"/>
                <a:gd name="connsiteX5746" fmla="*/ 9205211 w 10032639"/>
                <a:gd name="connsiteY5746" fmla="*/ 494579 h 2801577"/>
                <a:gd name="connsiteX5747" fmla="*/ 9186128 w 10032639"/>
                <a:gd name="connsiteY5747" fmla="*/ 515465 h 2801577"/>
                <a:gd name="connsiteX5748" fmla="*/ 9170285 w 10032639"/>
                <a:gd name="connsiteY5748" fmla="*/ 536351 h 2801577"/>
                <a:gd name="connsiteX5749" fmla="*/ 9161644 w 10032639"/>
                <a:gd name="connsiteY5749" fmla="*/ 550395 h 2801577"/>
                <a:gd name="connsiteX5750" fmla="*/ 9153002 w 10032639"/>
                <a:gd name="connsiteY5750" fmla="*/ 562279 h 2801577"/>
                <a:gd name="connsiteX5751" fmla="*/ 9149761 w 10032639"/>
                <a:gd name="connsiteY5751" fmla="*/ 567680 h 2801577"/>
                <a:gd name="connsiteX5752" fmla="*/ 9158403 w 10032639"/>
                <a:gd name="connsiteY5752" fmla="*/ 564079 h 2801577"/>
                <a:gd name="connsiteX5753" fmla="*/ 9159843 w 10032639"/>
                <a:gd name="connsiteY5753" fmla="*/ 557237 h 2801577"/>
                <a:gd name="connsiteX5754" fmla="*/ 9163444 w 10032639"/>
                <a:gd name="connsiteY5754" fmla="*/ 550395 h 2801577"/>
                <a:gd name="connsiteX5755" fmla="*/ 9168485 w 10032639"/>
                <a:gd name="connsiteY5755" fmla="*/ 543193 h 2801577"/>
                <a:gd name="connsiteX5756" fmla="*/ 9175686 w 10032639"/>
                <a:gd name="connsiteY5756" fmla="*/ 536351 h 2801577"/>
                <a:gd name="connsiteX5757" fmla="*/ 9184328 w 10032639"/>
                <a:gd name="connsiteY5757" fmla="*/ 527709 h 2801577"/>
                <a:gd name="connsiteX5758" fmla="*/ 9192969 w 10032639"/>
                <a:gd name="connsiteY5758" fmla="*/ 520867 h 2801577"/>
                <a:gd name="connsiteX5759" fmla="*/ 9201611 w 10032639"/>
                <a:gd name="connsiteY5759" fmla="*/ 517266 h 2801577"/>
                <a:gd name="connsiteX5760" fmla="*/ 9210252 w 10032639"/>
                <a:gd name="connsiteY5760" fmla="*/ 513665 h 2801577"/>
                <a:gd name="connsiteX5761" fmla="*/ 9218894 w 10032639"/>
                <a:gd name="connsiteY5761" fmla="*/ 496380 h 2801577"/>
                <a:gd name="connsiteX5762" fmla="*/ 9227535 w 10032639"/>
                <a:gd name="connsiteY5762" fmla="*/ 480895 h 2801577"/>
                <a:gd name="connsiteX5763" fmla="*/ 9236177 w 10032639"/>
                <a:gd name="connsiteY5763" fmla="*/ 466851 h 2801577"/>
                <a:gd name="connsiteX5764" fmla="*/ 9248419 w 10032639"/>
                <a:gd name="connsiteY5764" fmla="*/ 454968 h 2801577"/>
                <a:gd name="connsiteX5765" fmla="*/ 9252020 w 10032639"/>
                <a:gd name="connsiteY5765" fmla="*/ 451367 h 2801577"/>
                <a:gd name="connsiteX5766" fmla="*/ 9289827 w 10032639"/>
                <a:gd name="connsiteY5766" fmla="*/ 413556 h 2801577"/>
                <a:gd name="connsiteX5767" fmla="*/ 9295227 w 10032639"/>
                <a:gd name="connsiteY5767" fmla="*/ 409955 h 2801577"/>
                <a:gd name="connsiteX5768" fmla="*/ 9300268 w 10032639"/>
                <a:gd name="connsiteY5768" fmla="*/ 408154 h 2801577"/>
                <a:gd name="connsiteX5769" fmla="*/ 9305309 w 10032639"/>
                <a:gd name="connsiteY5769" fmla="*/ 404914 h 2801577"/>
                <a:gd name="connsiteX5770" fmla="*/ 9313951 w 10032639"/>
                <a:gd name="connsiteY5770" fmla="*/ 392670 h 2801577"/>
                <a:gd name="connsiteX5771" fmla="*/ 9319352 w 10032639"/>
                <a:gd name="connsiteY5771" fmla="*/ 384028 h 2801577"/>
                <a:gd name="connsiteX5772" fmla="*/ 9324393 w 10032639"/>
                <a:gd name="connsiteY5772" fmla="*/ 377186 h 2801577"/>
                <a:gd name="connsiteX5773" fmla="*/ 2672569 w 10032639"/>
                <a:gd name="connsiteY5773" fmla="*/ 363654 h 2801577"/>
                <a:gd name="connsiteX5774" fmla="*/ 2597701 w 10032639"/>
                <a:gd name="connsiteY5774" fmla="*/ 396779 h 2801577"/>
                <a:gd name="connsiteX5775" fmla="*/ 2551269 w 10032639"/>
                <a:gd name="connsiteY5775" fmla="*/ 417302 h 2801577"/>
                <a:gd name="connsiteX5776" fmla="*/ 2575385 w 10032639"/>
                <a:gd name="connsiteY5776" fmla="*/ 414062 h 2801577"/>
                <a:gd name="connsiteX5777" fmla="*/ 2599501 w 10032639"/>
                <a:gd name="connsiteY5777" fmla="*/ 407221 h 2801577"/>
                <a:gd name="connsiteX5778" fmla="*/ 2622178 w 10032639"/>
                <a:gd name="connsiteY5778" fmla="*/ 396779 h 2801577"/>
                <a:gd name="connsiteX5779" fmla="*/ 2646294 w 10032639"/>
                <a:gd name="connsiteY5779" fmla="*/ 380937 h 2801577"/>
                <a:gd name="connsiteX5780" fmla="*/ 3214282 w 10032639"/>
                <a:gd name="connsiteY5780" fmla="*/ 361854 h 2801577"/>
                <a:gd name="connsiteX5781" fmla="*/ 3193406 w 10032639"/>
                <a:gd name="connsiteY5781" fmla="*/ 372296 h 2801577"/>
                <a:gd name="connsiteX5782" fmla="*/ 3187126 w 10032639"/>
                <a:gd name="connsiteY5782" fmla="*/ 375053 h 2801577"/>
                <a:gd name="connsiteX5783" fmla="*/ 3184767 w 10032639"/>
                <a:gd name="connsiteY5783" fmla="*/ 375896 h 2801577"/>
                <a:gd name="connsiteX5784" fmla="*/ 3184027 w 10032639"/>
                <a:gd name="connsiteY5784" fmla="*/ 376415 h 2801577"/>
                <a:gd name="connsiteX5785" fmla="*/ 3134375 w 10032639"/>
                <a:gd name="connsiteY5785" fmla="*/ 398219 h 2801577"/>
                <a:gd name="connsiteX5786" fmla="*/ 3136175 w 10032639"/>
                <a:gd name="connsiteY5786" fmla="*/ 398219 h 2801577"/>
                <a:gd name="connsiteX5787" fmla="*/ 3148053 w 10032639"/>
                <a:gd name="connsiteY5787" fmla="*/ 400020 h 2801577"/>
                <a:gd name="connsiteX5788" fmla="*/ 3153452 w 10032639"/>
                <a:gd name="connsiteY5788" fmla="*/ 403620 h 2801577"/>
                <a:gd name="connsiteX5789" fmla="*/ 3172529 w 10032639"/>
                <a:gd name="connsiteY5789" fmla="*/ 388138 h 2801577"/>
                <a:gd name="connsiteX5790" fmla="*/ 3177568 w 10032639"/>
                <a:gd name="connsiteY5790" fmla="*/ 380937 h 2801577"/>
                <a:gd name="connsiteX5791" fmla="*/ 3184027 w 10032639"/>
                <a:gd name="connsiteY5791" fmla="*/ 376415 h 2801577"/>
                <a:gd name="connsiteX5792" fmla="*/ 3187126 w 10032639"/>
                <a:gd name="connsiteY5792" fmla="*/ 375053 h 2801577"/>
                <a:gd name="connsiteX5793" fmla="*/ 3194846 w 10032639"/>
                <a:gd name="connsiteY5793" fmla="*/ 372296 h 2801577"/>
                <a:gd name="connsiteX5794" fmla="*/ 3207083 w 10032639"/>
                <a:gd name="connsiteY5794" fmla="*/ 370495 h 2801577"/>
                <a:gd name="connsiteX5795" fmla="*/ 3210683 w 10032639"/>
                <a:gd name="connsiteY5795" fmla="*/ 367255 h 2801577"/>
                <a:gd name="connsiteX5796" fmla="*/ 3214282 w 10032639"/>
                <a:gd name="connsiteY5796" fmla="*/ 363654 h 2801577"/>
                <a:gd name="connsiteX5797" fmla="*/ 832546 w 10032639"/>
                <a:gd name="connsiteY5797" fmla="*/ 361854 h 2801577"/>
                <a:gd name="connsiteX5798" fmla="*/ 775315 w 10032639"/>
                <a:gd name="connsiteY5798" fmla="*/ 408661 h 2801577"/>
                <a:gd name="connsiteX5799" fmla="*/ 714844 w 10032639"/>
                <a:gd name="connsiteY5799" fmla="*/ 457268 h 2801577"/>
                <a:gd name="connsiteX5800" fmla="*/ 666252 w 10032639"/>
                <a:gd name="connsiteY5800" fmla="*/ 493634 h 2801577"/>
                <a:gd name="connsiteX5801" fmla="*/ 674891 w 10032639"/>
                <a:gd name="connsiteY5801" fmla="*/ 502275 h 2801577"/>
                <a:gd name="connsiteX5802" fmla="*/ 678490 w 10032639"/>
                <a:gd name="connsiteY5802" fmla="*/ 504075 h 2801577"/>
                <a:gd name="connsiteX5803" fmla="*/ 683529 w 10032639"/>
                <a:gd name="connsiteY5803" fmla="*/ 498674 h 2801577"/>
                <a:gd name="connsiteX5804" fmla="*/ 697567 w 10032639"/>
                <a:gd name="connsiteY5804" fmla="*/ 483192 h 2801577"/>
                <a:gd name="connsiteX5805" fmla="*/ 709805 w 10032639"/>
                <a:gd name="connsiteY5805" fmla="*/ 465910 h 2801577"/>
                <a:gd name="connsiteX5806" fmla="*/ 714844 w 10032639"/>
                <a:gd name="connsiteY5806" fmla="*/ 457268 h 2801577"/>
                <a:gd name="connsiteX5807" fmla="*/ 727082 w 10032639"/>
                <a:gd name="connsiteY5807" fmla="*/ 460509 h 2801577"/>
                <a:gd name="connsiteX5808" fmla="*/ 732122 w 10032639"/>
                <a:gd name="connsiteY5808" fmla="*/ 462309 h 2801577"/>
                <a:gd name="connsiteX5809" fmla="*/ 738961 w 10032639"/>
                <a:gd name="connsiteY5809" fmla="*/ 446827 h 2801577"/>
                <a:gd name="connsiteX5810" fmla="*/ 745799 w 10032639"/>
                <a:gd name="connsiteY5810" fmla="*/ 436385 h 2801577"/>
                <a:gd name="connsiteX5811" fmla="*/ 749399 w 10032639"/>
                <a:gd name="connsiteY5811" fmla="*/ 432785 h 2801577"/>
                <a:gd name="connsiteX5812" fmla="*/ 777114 w 10032639"/>
                <a:gd name="connsiteY5812" fmla="*/ 432785 h 2801577"/>
                <a:gd name="connsiteX5813" fmla="*/ 785753 w 10032639"/>
                <a:gd name="connsiteY5813" fmla="*/ 422703 h 2801577"/>
                <a:gd name="connsiteX5814" fmla="*/ 797991 w 10032639"/>
                <a:gd name="connsiteY5814" fmla="*/ 408661 h 2801577"/>
                <a:gd name="connsiteX5815" fmla="*/ 815268 w 10032639"/>
                <a:gd name="connsiteY5815" fmla="*/ 393179 h 2801577"/>
                <a:gd name="connsiteX5816" fmla="*/ 823907 w 10032639"/>
                <a:gd name="connsiteY5816" fmla="*/ 386338 h 2801577"/>
                <a:gd name="connsiteX5817" fmla="*/ 834345 w 10032639"/>
                <a:gd name="connsiteY5817" fmla="*/ 380937 h 2801577"/>
                <a:gd name="connsiteX5818" fmla="*/ 837585 w 10032639"/>
                <a:gd name="connsiteY5818" fmla="*/ 375896 h 2801577"/>
                <a:gd name="connsiteX5819" fmla="*/ 842984 w 10032639"/>
                <a:gd name="connsiteY5819" fmla="*/ 372296 h 2801577"/>
                <a:gd name="connsiteX5820" fmla="*/ 1311988 w 10032639"/>
                <a:gd name="connsiteY5820" fmla="*/ 355013 h 2801577"/>
                <a:gd name="connsiteX5821" fmla="*/ 1235681 w 10032639"/>
                <a:gd name="connsiteY5821" fmla="*/ 400020 h 2801577"/>
                <a:gd name="connsiteX5822" fmla="*/ 1157933 w 10032639"/>
                <a:gd name="connsiteY5822" fmla="*/ 445026 h 2801577"/>
                <a:gd name="connsiteX5823" fmla="*/ 1057509 w 10032639"/>
                <a:gd name="connsiteY5823" fmla="*/ 510916 h 2801577"/>
                <a:gd name="connsiteX5824" fmla="*/ 955286 w 10032639"/>
                <a:gd name="connsiteY5824" fmla="*/ 583647 h 2801577"/>
                <a:gd name="connsiteX5825" fmla="*/ 960685 w 10032639"/>
                <a:gd name="connsiteY5825" fmla="*/ 588688 h 2801577"/>
                <a:gd name="connsiteX5826" fmla="*/ 962485 w 10032639"/>
                <a:gd name="connsiteY5826" fmla="*/ 597329 h 2801577"/>
                <a:gd name="connsiteX5827" fmla="*/ 963924 w 10032639"/>
                <a:gd name="connsiteY5827" fmla="*/ 602370 h 2801577"/>
                <a:gd name="connsiteX5828" fmla="*/ 1002078 w 10032639"/>
                <a:gd name="connsiteY5828" fmla="*/ 578246 h 2801577"/>
                <a:gd name="connsiteX5829" fmla="*/ 1038432 w 10032639"/>
                <a:gd name="connsiteY5829" fmla="*/ 554123 h 2801577"/>
                <a:gd name="connsiteX5830" fmla="*/ 1057509 w 10032639"/>
                <a:gd name="connsiteY5830" fmla="*/ 540441 h 2801577"/>
                <a:gd name="connsiteX5831" fmla="*/ 1072987 w 10032639"/>
                <a:gd name="connsiteY5831" fmla="*/ 526399 h 2801577"/>
                <a:gd name="connsiteX5832" fmla="*/ 1087024 w 10032639"/>
                <a:gd name="connsiteY5832" fmla="*/ 512717 h 2801577"/>
                <a:gd name="connsiteX5833" fmla="*/ 1098903 w 10032639"/>
                <a:gd name="connsiteY5833" fmla="*/ 496874 h 2801577"/>
                <a:gd name="connsiteX5834" fmla="*/ 1104302 w 10032639"/>
                <a:gd name="connsiteY5834" fmla="*/ 490033 h 2801577"/>
                <a:gd name="connsiteX5835" fmla="*/ 1133817 w 10032639"/>
                <a:gd name="connsiteY5835" fmla="*/ 490033 h 2801577"/>
                <a:gd name="connsiteX5836" fmla="*/ 1152534 w 10032639"/>
                <a:gd name="connsiteY5836" fmla="*/ 472751 h 2801577"/>
                <a:gd name="connsiteX5837" fmla="*/ 1180249 w 10032639"/>
                <a:gd name="connsiteY5837" fmla="*/ 450067 h 2801577"/>
                <a:gd name="connsiteX5838" fmla="*/ 1188888 w 10032639"/>
                <a:gd name="connsiteY5838" fmla="*/ 443226 h 2801577"/>
                <a:gd name="connsiteX5839" fmla="*/ 1202926 w 10032639"/>
                <a:gd name="connsiteY5839" fmla="*/ 436385 h 2801577"/>
                <a:gd name="connsiteX5840" fmla="*/ 1220203 w 10032639"/>
                <a:gd name="connsiteY5840" fmla="*/ 429544 h 2801577"/>
                <a:gd name="connsiteX5841" fmla="*/ 1239280 w 10032639"/>
                <a:gd name="connsiteY5841" fmla="*/ 425944 h 2801577"/>
                <a:gd name="connsiteX5842" fmla="*/ 1251518 w 10032639"/>
                <a:gd name="connsiteY5842" fmla="*/ 414062 h 2801577"/>
                <a:gd name="connsiteX5843" fmla="*/ 1265196 w 10032639"/>
                <a:gd name="connsiteY5843" fmla="*/ 396779 h 2801577"/>
                <a:gd name="connsiteX5844" fmla="*/ 1284273 w 10032639"/>
                <a:gd name="connsiteY5844" fmla="*/ 377696 h 2801577"/>
                <a:gd name="connsiteX5845" fmla="*/ 1306589 w 10032639"/>
                <a:gd name="connsiteY5845" fmla="*/ 358614 h 2801577"/>
                <a:gd name="connsiteX5846" fmla="*/ 3240198 w 10032639"/>
                <a:gd name="connsiteY5846" fmla="*/ 349612 h 2801577"/>
                <a:gd name="connsiteX5847" fmla="*/ 3224361 w 10032639"/>
                <a:gd name="connsiteY5847" fmla="*/ 356813 h 2801577"/>
                <a:gd name="connsiteX5848" fmla="*/ 3224361 w 10032639"/>
                <a:gd name="connsiteY5848" fmla="*/ 358614 h 2801577"/>
                <a:gd name="connsiteX5849" fmla="*/ 3234799 w 10032639"/>
                <a:gd name="connsiteY5849" fmla="*/ 356813 h 2801577"/>
                <a:gd name="connsiteX5850" fmla="*/ 3234799 w 10032639"/>
                <a:gd name="connsiteY5850" fmla="*/ 355013 h 2801577"/>
                <a:gd name="connsiteX5851" fmla="*/ 740760 w 10032639"/>
                <a:gd name="connsiteY5851" fmla="*/ 330529 h 2801577"/>
                <a:gd name="connsiteX5852" fmla="*/ 727082 w 10032639"/>
                <a:gd name="connsiteY5852" fmla="*/ 339531 h 2801577"/>
                <a:gd name="connsiteX5853" fmla="*/ 738961 w 10032639"/>
                <a:gd name="connsiteY5853" fmla="*/ 337730 h 2801577"/>
                <a:gd name="connsiteX5854" fmla="*/ 744360 w 10032639"/>
                <a:gd name="connsiteY5854" fmla="*/ 335930 h 2801577"/>
                <a:gd name="connsiteX5855" fmla="*/ 744360 w 10032639"/>
                <a:gd name="connsiteY5855" fmla="*/ 332330 h 2801577"/>
                <a:gd name="connsiteX5856" fmla="*/ 3631095 w 10032639"/>
                <a:gd name="connsiteY5856" fmla="*/ 325489 h 2801577"/>
                <a:gd name="connsiteX5857" fmla="*/ 3624256 w 10032639"/>
                <a:gd name="connsiteY5857" fmla="*/ 327289 h 2801577"/>
                <a:gd name="connsiteX5858" fmla="*/ 3555148 w 10032639"/>
                <a:gd name="connsiteY5858" fmla="*/ 360054 h 2801577"/>
                <a:gd name="connsiteX5859" fmla="*/ 3572065 w 10032639"/>
                <a:gd name="connsiteY5859" fmla="*/ 360054 h 2801577"/>
                <a:gd name="connsiteX5860" fmla="*/ 1365620 w 10032639"/>
                <a:gd name="connsiteY5860" fmla="*/ 320448 h 2801577"/>
                <a:gd name="connsiteX5861" fmla="*/ 1322067 w 10032639"/>
                <a:gd name="connsiteY5861" fmla="*/ 348172 h 2801577"/>
                <a:gd name="connsiteX5862" fmla="*/ 1329265 w 10032639"/>
                <a:gd name="connsiteY5862" fmla="*/ 344572 h 2801577"/>
                <a:gd name="connsiteX5863" fmla="*/ 1337904 w 10032639"/>
                <a:gd name="connsiteY5863" fmla="*/ 342771 h 2801577"/>
                <a:gd name="connsiteX5864" fmla="*/ 1356981 w 10032639"/>
                <a:gd name="connsiteY5864" fmla="*/ 340971 h 2801577"/>
                <a:gd name="connsiteX5865" fmla="*/ 1362020 w 10032639"/>
                <a:gd name="connsiteY5865" fmla="*/ 340971 h 2801577"/>
                <a:gd name="connsiteX5866" fmla="*/ 1370659 w 10032639"/>
                <a:gd name="connsiteY5866" fmla="*/ 344572 h 2801577"/>
                <a:gd name="connsiteX5867" fmla="*/ 1379297 w 10032639"/>
                <a:gd name="connsiteY5867" fmla="*/ 351413 h 2801577"/>
                <a:gd name="connsiteX5868" fmla="*/ 1370659 w 10032639"/>
                <a:gd name="connsiteY5868" fmla="*/ 332330 h 2801577"/>
                <a:gd name="connsiteX5869" fmla="*/ 4450142 w 10032639"/>
                <a:gd name="connsiteY5869" fmla="*/ 312628 h 2801577"/>
                <a:gd name="connsiteX5870" fmla="*/ 4450142 w 10032639"/>
                <a:gd name="connsiteY5870" fmla="*/ 324509 h 2801577"/>
                <a:gd name="connsiteX5871" fmla="*/ 4463833 w 10032639"/>
                <a:gd name="connsiteY5871" fmla="*/ 317668 h 2801577"/>
                <a:gd name="connsiteX5872" fmla="*/ 4456988 w 10032639"/>
                <a:gd name="connsiteY5872" fmla="*/ 317668 h 2801577"/>
                <a:gd name="connsiteX5873" fmla="*/ 4453385 w 10032639"/>
                <a:gd name="connsiteY5873" fmla="*/ 315868 h 2801577"/>
                <a:gd name="connsiteX5874" fmla="*/ 4451583 w 10032639"/>
                <a:gd name="connsiteY5874" fmla="*/ 314068 h 2801577"/>
                <a:gd name="connsiteX5875" fmla="*/ 2810787 w 10032639"/>
                <a:gd name="connsiteY5875" fmla="*/ 303165 h 2801577"/>
                <a:gd name="connsiteX5876" fmla="*/ 2772634 w 10032639"/>
                <a:gd name="connsiteY5876" fmla="*/ 318648 h 2801577"/>
                <a:gd name="connsiteX5877" fmla="*/ 2779472 w 10032639"/>
                <a:gd name="connsiteY5877" fmla="*/ 320448 h 2801577"/>
                <a:gd name="connsiteX5878" fmla="*/ 2786671 w 10032639"/>
                <a:gd name="connsiteY5878" fmla="*/ 318648 h 2801577"/>
                <a:gd name="connsiteX5879" fmla="*/ 2791710 w 10032639"/>
                <a:gd name="connsiteY5879" fmla="*/ 316847 h 2801577"/>
                <a:gd name="connsiteX5880" fmla="*/ 2798909 w 10032639"/>
                <a:gd name="connsiteY5880" fmla="*/ 313607 h 2801577"/>
                <a:gd name="connsiteX5881" fmla="*/ 3347461 w 10032639"/>
                <a:gd name="connsiteY5881" fmla="*/ 301365 h 2801577"/>
                <a:gd name="connsiteX5882" fmla="*/ 3309749 w 10032639"/>
                <a:gd name="connsiteY5882" fmla="*/ 318531 h 2801577"/>
                <a:gd name="connsiteX5883" fmla="*/ 3309307 w 10032639"/>
                <a:gd name="connsiteY5883" fmla="*/ 318648 h 2801577"/>
                <a:gd name="connsiteX5884" fmla="*/ 3308722 w 10032639"/>
                <a:gd name="connsiteY5884" fmla="*/ 318999 h 2801577"/>
                <a:gd name="connsiteX5885" fmla="*/ 3283391 w 10032639"/>
                <a:gd name="connsiteY5885" fmla="*/ 330529 h 2801577"/>
                <a:gd name="connsiteX5886" fmla="*/ 3284831 w 10032639"/>
                <a:gd name="connsiteY5886" fmla="*/ 330529 h 2801577"/>
                <a:gd name="connsiteX5887" fmla="*/ 3293470 w 10032639"/>
                <a:gd name="connsiteY5887" fmla="*/ 334130 h 2801577"/>
                <a:gd name="connsiteX5888" fmla="*/ 3297069 w 10032639"/>
                <a:gd name="connsiteY5888" fmla="*/ 327289 h 2801577"/>
                <a:gd name="connsiteX5889" fmla="*/ 3303908 w 10032639"/>
                <a:gd name="connsiteY5889" fmla="*/ 321888 h 2801577"/>
                <a:gd name="connsiteX5890" fmla="*/ 3308722 w 10032639"/>
                <a:gd name="connsiteY5890" fmla="*/ 318999 h 2801577"/>
                <a:gd name="connsiteX5891" fmla="*/ 3309749 w 10032639"/>
                <a:gd name="connsiteY5891" fmla="*/ 318531 h 2801577"/>
                <a:gd name="connsiteX5892" fmla="*/ 3316146 w 10032639"/>
                <a:gd name="connsiteY5892" fmla="*/ 316847 h 2801577"/>
                <a:gd name="connsiteX5893" fmla="*/ 3321185 w 10032639"/>
                <a:gd name="connsiteY5893" fmla="*/ 316847 h 2801577"/>
                <a:gd name="connsiteX5894" fmla="*/ 3328384 w 10032639"/>
                <a:gd name="connsiteY5894" fmla="*/ 318648 h 2801577"/>
                <a:gd name="connsiteX5895" fmla="*/ 3337023 w 10032639"/>
                <a:gd name="connsiteY5895" fmla="*/ 320448 h 2801577"/>
                <a:gd name="connsiteX5896" fmla="*/ 3338822 w 10032639"/>
                <a:gd name="connsiteY5896" fmla="*/ 320448 h 2801577"/>
                <a:gd name="connsiteX5897" fmla="*/ 3342062 w 10032639"/>
                <a:gd name="connsiteY5897" fmla="*/ 316847 h 2801577"/>
                <a:gd name="connsiteX5898" fmla="*/ 3343862 w 10032639"/>
                <a:gd name="connsiteY5898" fmla="*/ 313607 h 2801577"/>
                <a:gd name="connsiteX5899" fmla="*/ 3343862 w 10032639"/>
                <a:gd name="connsiteY5899" fmla="*/ 308206 h 2801577"/>
                <a:gd name="connsiteX5900" fmla="*/ 3153452 w 10032639"/>
                <a:gd name="connsiteY5900" fmla="*/ 294524 h 2801577"/>
                <a:gd name="connsiteX5901" fmla="*/ 3117098 w 10032639"/>
                <a:gd name="connsiteY5901" fmla="*/ 308206 h 2801577"/>
                <a:gd name="connsiteX5902" fmla="*/ 3084343 w 10032639"/>
                <a:gd name="connsiteY5902" fmla="*/ 320448 h 2801577"/>
                <a:gd name="connsiteX5903" fmla="*/ 2909411 w 10032639"/>
                <a:gd name="connsiteY5903" fmla="*/ 396779 h 2801577"/>
                <a:gd name="connsiteX5904" fmla="*/ 2814387 w 10032639"/>
                <a:gd name="connsiteY5904" fmla="*/ 439986 h 2801577"/>
                <a:gd name="connsiteX5905" fmla="*/ 2719002 w 10032639"/>
                <a:gd name="connsiteY5905" fmla="*/ 484992 h 2801577"/>
                <a:gd name="connsiteX5906" fmla="*/ 2684448 w 10032639"/>
                <a:gd name="connsiteY5906" fmla="*/ 500475 h 2801577"/>
                <a:gd name="connsiteX5907" fmla="*/ 2694886 w 10032639"/>
                <a:gd name="connsiteY5907" fmla="*/ 498674 h 2801577"/>
                <a:gd name="connsiteX5908" fmla="*/ 2703525 w 10032639"/>
                <a:gd name="connsiteY5908" fmla="*/ 496874 h 2801577"/>
                <a:gd name="connsiteX5909" fmla="*/ 2725841 w 10032639"/>
                <a:gd name="connsiteY5909" fmla="*/ 495074 h 2801577"/>
                <a:gd name="connsiteX5910" fmla="*/ 2746717 w 10032639"/>
                <a:gd name="connsiteY5910" fmla="*/ 491833 h 2801577"/>
                <a:gd name="connsiteX5911" fmla="*/ 2750317 w 10032639"/>
                <a:gd name="connsiteY5911" fmla="*/ 491833 h 2801577"/>
                <a:gd name="connsiteX5912" fmla="*/ 2750317 w 10032639"/>
                <a:gd name="connsiteY5912" fmla="*/ 490033 h 2801577"/>
                <a:gd name="connsiteX5913" fmla="*/ 2755356 w 10032639"/>
                <a:gd name="connsiteY5913" fmla="*/ 483192 h 2801577"/>
                <a:gd name="connsiteX5914" fmla="*/ 2757156 w 10032639"/>
                <a:gd name="connsiteY5914" fmla="*/ 475991 h 2801577"/>
                <a:gd name="connsiteX5915" fmla="*/ 2762195 w 10032639"/>
                <a:gd name="connsiteY5915" fmla="*/ 470950 h 2801577"/>
                <a:gd name="connsiteX5916" fmla="*/ 2767594 w 10032639"/>
                <a:gd name="connsiteY5916" fmla="*/ 465910 h 2801577"/>
                <a:gd name="connsiteX5917" fmla="*/ 2774433 w 10032639"/>
                <a:gd name="connsiteY5917" fmla="*/ 460509 h 2801577"/>
                <a:gd name="connsiteX5918" fmla="*/ 2781272 w 10032639"/>
                <a:gd name="connsiteY5918" fmla="*/ 458709 h 2801577"/>
                <a:gd name="connsiteX5919" fmla="*/ 2814387 w 10032639"/>
                <a:gd name="connsiteY5919" fmla="*/ 458709 h 2801577"/>
                <a:gd name="connsiteX5920" fmla="*/ 2814387 w 10032639"/>
                <a:gd name="connsiteY5920" fmla="*/ 453668 h 2801577"/>
                <a:gd name="connsiteX5921" fmla="*/ 2817626 w 10032639"/>
                <a:gd name="connsiteY5921" fmla="*/ 446827 h 2801577"/>
                <a:gd name="connsiteX5922" fmla="*/ 2821225 w 10032639"/>
                <a:gd name="connsiteY5922" fmla="*/ 439986 h 2801577"/>
                <a:gd name="connsiteX5923" fmla="*/ 2831664 w 10032639"/>
                <a:gd name="connsiteY5923" fmla="*/ 434585 h 2801577"/>
                <a:gd name="connsiteX5924" fmla="*/ 2838503 w 10032639"/>
                <a:gd name="connsiteY5924" fmla="*/ 432785 h 2801577"/>
                <a:gd name="connsiteX5925" fmla="*/ 2852181 w 10032639"/>
                <a:gd name="connsiteY5925" fmla="*/ 431344 h 2801577"/>
                <a:gd name="connsiteX5926" fmla="*/ 2869458 w 10032639"/>
                <a:gd name="connsiteY5926" fmla="*/ 415862 h 2801577"/>
                <a:gd name="connsiteX5927" fmla="*/ 2878096 w 10032639"/>
                <a:gd name="connsiteY5927" fmla="*/ 419103 h 2801577"/>
                <a:gd name="connsiteX5928" fmla="*/ 2888535 w 10032639"/>
                <a:gd name="connsiteY5928" fmla="*/ 422703 h 2801577"/>
                <a:gd name="connsiteX5929" fmla="*/ 2895374 w 10032639"/>
                <a:gd name="connsiteY5929" fmla="*/ 422703 h 2801577"/>
                <a:gd name="connsiteX5930" fmla="*/ 2900772 w 10032639"/>
                <a:gd name="connsiteY5930" fmla="*/ 420903 h 2801577"/>
                <a:gd name="connsiteX5931" fmla="*/ 2904372 w 10032639"/>
                <a:gd name="connsiteY5931" fmla="*/ 417302 h 2801577"/>
                <a:gd name="connsiteX5932" fmla="*/ 2911211 w 10032639"/>
                <a:gd name="connsiteY5932" fmla="*/ 410461 h 2801577"/>
                <a:gd name="connsiteX5933" fmla="*/ 2919850 w 10032639"/>
                <a:gd name="connsiteY5933" fmla="*/ 405421 h 2801577"/>
                <a:gd name="connsiteX5934" fmla="*/ 2930288 w 10032639"/>
                <a:gd name="connsiteY5934" fmla="*/ 401820 h 2801577"/>
                <a:gd name="connsiteX5935" fmla="*/ 2943966 w 10032639"/>
                <a:gd name="connsiteY5935" fmla="*/ 398219 h 2801577"/>
                <a:gd name="connsiteX5936" fmla="*/ 2943966 w 10032639"/>
                <a:gd name="connsiteY5936" fmla="*/ 391378 h 2801577"/>
                <a:gd name="connsiteX5937" fmla="*/ 2947565 w 10032639"/>
                <a:gd name="connsiteY5937" fmla="*/ 384537 h 2801577"/>
                <a:gd name="connsiteX5938" fmla="*/ 2951165 w 10032639"/>
                <a:gd name="connsiteY5938" fmla="*/ 380937 h 2801577"/>
                <a:gd name="connsiteX5939" fmla="*/ 2954404 w 10032639"/>
                <a:gd name="connsiteY5939" fmla="*/ 377696 h 2801577"/>
                <a:gd name="connsiteX5940" fmla="*/ 2959803 w 10032639"/>
                <a:gd name="connsiteY5940" fmla="*/ 375896 h 2801577"/>
                <a:gd name="connsiteX5941" fmla="*/ 2964842 w 10032639"/>
                <a:gd name="connsiteY5941" fmla="*/ 375896 h 2801577"/>
                <a:gd name="connsiteX5942" fmla="*/ 2973481 w 10032639"/>
                <a:gd name="connsiteY5942" fmla="*/ 375896 h 2801577"/>
                <a:gd name="connsiteX5943" fmla="*/ 2980320 w 10032639"/>
                <a:gd name="connsiteY5943" fmla="*/ 379137 h 2801577"/>
                <a:gd name="connsiteX5944" fmla="*/ 2985719 w 10032639"/>
                <a:gd name="connsiteY5944" fmla="*/ 382737 h 2801577"/>
                <a:gd name="connsiteX5945" fmla="*/ 2988958 w 10032639"/>
                <a:gd name="connsiteY5945" fmla="*/ 386338 h 2801577"/>
                <a:gd name="connsiteX5946" fmla="*/ 2997597 w 10032639"/>
                <a:gd name="connsiteY5946" fmla="*/ 375896 h 2801577"/>
                <a:gd name="connsiteX5947" fmla="*/ 3006236 w 10032639"/>
                <a:gd name="connsiteY5947" fmla="*/ 367255 h 2801577"/>
                <a:gd name="connsiteX5948" fmla="*/ 3018474 w 10032639"/>
                <a:gd name="connsiteY5948" fmla="*/ 361854 h 2801577"/>
                <a:gd name="connsiteX5949" fmla="*/ 3033951 w 10032639"/>
                <a:gd name="connsiteY5949" fmla="*/ 360054 h 2801577"/>
                <a:gd name="connsiteX5950" fmla="*/ 3039350 w 10032639"/>
                <a:gd name="connsiteY5950" fmla="*/ 358614 h 2801577"/>
                <a:gd name="connsiteX5951" fmla="*/ 3044390 w 10032639"/>
                <a:gd name="connsiteY5951" fmla="*/ 356813 h 2801577"/>
                <a:gd name="connsiteX5952" fmla="*/ 3047989 w 10032639"/>
                <a:gd name="connsiteY5952" fmla="*/ 355013 h 2801577"/>
                <a:gd name="connsiteX5953" fmla="*/ 3049788 w 10032639"/>
                <a:gd name="connsiteY5953" fmla="*/ 351413 h 2801577"/>
                <a:gd name="connsiteX5954" fmla="*/ 3053028 w 10032639"/>
                <a:gd name="connsiteY5954" fmla="*/ 342771 h 2801577"/>
                <a:gd name="connsiteX5955" fmla="*/ 3061667 w 10032639"/>
                <a:gd name="connsiteY5955" fmla="*/ 340971 h 2801577"/>
                <a:gd name="connsiteX5956" fmla="*/ 3080744 w 10032639"/>
                <a:gd name="connsiteY5956" fmla="*/ 337730 h 2801577"/>
                <a:gd name="connsiteX5957" fmla="*/ 3096581 w 10032639"/>
                <a:gd name="connsiteY5957" fmla="*/ 332330 h 2801577"/>
                <a:gd name="connsiteX5958" fmla="*/ 3106660 w 10032639"/>
                <a:gd name="connsiteY5958" fmla="*/ 327289 h 2801577"/>
                <a:gd name="connsiteX5959" fmla="*/ 3113858 w 10032639"/>
                <a:gd name="connsiteY5959" fmla="*/ 323688 h 2801577"/>
                <a:gd name="connsiteX5960" fmla="*/ 3125737 w 10032639"/>
                <a:gd name="connsiteY5960" fmla="*/ 315047 h 2801577"/>
                <a:gd name="connsiteX5961" fmla="*/ 3137974 w 10032639"/>
                <a:gd name="connsiteY5961" fmla="*/ 304966 h 2801577"/>
                <a:gd name="connsiteX5962" fmla="*/ 4633884 w 10032639"/>
                <a:gd name="connsiteY5962" fmla="*/ 284907 h 2801577"/>
                <a:gd name="connsiteX5963" fmla="*/ 4621634 w 10032639"/>
                <a:gd name="connsiteY5963" fmla="*/ 295347 h 2801577"/>
                <a:gd name="connsiteX5964" fmla="*/ 4632082 w 10032639"/>
                <a:gd name="connsiteY5964" fmla="*/ 289947 h 2801577"/>
                <a:gd name="connsiteX5965" fmla="*/ 3423409 w 10032639"/>
                <a:gd name="connsiteY5965" fmla="*/ 270400 h 2801577"/>
                <a:gd name="connsiteX5966" fmla="*/ 3371577 w 10032639"/>
                <a:gd name="connsiteY5966" fmla="*/ 290924 h 2801577"/>
                <a:gd name="connsiteX5967" fmla="*/ 3385615 w 10032639"/>
                <a:gd name="connsiteY5967" fmla="*/ 290924 h 2801577"/>
                <a:gd name="connsiteX5968" fmla="*/ 3397493 w 10032639"/>
                <a:gd name="connsiteY5968" fmla="*/ 287683 h 2801577"/>
                <a:gd name="connsiteX5969" fmla="*/ 3409731 w 10032639"/>
                <a:gd name="connsiteY5969" fmla="*/ 282282 h 2801577"/>
                <a:gd name="connsiteX5970" fmla="*/ 3419809 w 10032639"/>
                <a:gd name="connsiteY5970" fmla="*/ 271841 h 2801577"/>
                <a:gd name="connsiteX5971" fmla="*/ 427611 w 10032639"/>
                <a:gd name="connsiteY5971" fmla="*/ 259959 h 2801577"/>
                <a:gd name="connsiteX5972" fmla="*/ 392696 w 10032639"/>
                <a:gd name="connsiteY5972" fmla="*/ 290924 h 2801577"/>
                <a:gd name="connsiteX5973" fmla="*/ 399895 w 10032639"/>
                <a:gd name="connsiteY5973" fmla="*/ 289123 h 2801577"/>
                <a:gd name="connsiteX5974" fmla="*/ 404934 w 10032639"/>
                <a:gd name="connsiteY5974" fmla="*/ 287683 h 2801577"/>
                <a:gd name="connsiteX5975" fmla="*/ 415373 w 10032639"/>
                <a:gd name="connsiteY5975" fmla="*/ 275441 h 2801577"/>
                <a:gd name="connsiteX5976" fmla="*/ 131738 w 10032639"/>
                <a:gd name="connsiteY5976" fmla="*/ 247717 h 2801577"/>
                <a:gd name="connsiteX5977" fmla="*/ 124539 w 10032639"/>
                <a:gd name="connsiteY5977" fmla="*/ 251318 h 2801577"/>
                <a:gd name="connsiteX5978" fmla="*/ 124539 w 10032639"/>
                <a:gd name="connsiteY5978" fmla="*/ 256358 h 2801577"/>
                <a:gd name="connsiteX5979" fmla="*/ 853422 w 10032639"/>
                <a:gd name="connsiteY5979" fmla="*/ 245917 h 2801577"/>
                <a:gd name="connsiteX5980" fmla="*/ 849823 w 10032639"/>
                <a:gd name="connsiteY5980" fmla="*/ 249517 h 2801577"/>
                <a:gd name="connsiteX5981" fmla="*/ 851622 w 10032639"/>
                <a:gd name="connsiteY5981" fmla="*/ 249517 h 2801577"/>
                <a:gd name="connsiteX5982" fmla="*/ 9679416 w 10032639"/>
                <a:gd name="connsiteY5982" fmla="*/ 236745 h 2801577"/>
                <a:gd name="connsiteX5983" fmla="*/ 9657092 w 10032639"/>
                <a:gd name="connsiteY5983" fmla="*/ 261232 h 2801577"/>
                <a:gd name="connsiteX5984" fmla="*/ 9632608 w 10032639"/>
                <a:gd name="connsiteY5984" fmla="*/ 285359 h 2801577"/>
                <a:gd name="connsiteX5985" fmla="*/ 9594441 w 10032639"/>
                <a:gd name="connsiteY5985" fmla="*/ 324971 h 2801577"/>
                <a:gd name="connsiteX5986" fmla="*/ 9553033 w 10032639"/>
                <a:gd name="connsiteY5986" fmla="*/ 369983 h 2801577"/>
                <a:gd name="connsiteX5987" fmla="*/ 9468058 w 10032639"/>
                <a:gd name="connsiteY5987" fmla="*/ 468652 h 2801577"/>
                <a:gd name="connsiteX5988" fmla="*/ 9397486 w 10032639"/>
                <a:gd name="connsiteY5988" fmla="*/ 550395 h 2801577"/>
                <a:gd name="connsiteX5989" fmla="*/ 9418009 w 10032639"/>
                <a:gd name="connsiteY5989" fmla="*/ 539952 h 2801577"/>
                <a:gd name="connsiteX5990" fmla="*/ 9437093 w 10032639"/>
                <a:gd name="connsiteY5990" fmla="*/ 524108 h 2801577"/>
                <a:gd name="connsiteX5991" fmla="*/ 9454376 w 10032639"/>
                <a:gd name="connsiteY5991" fmla="*/ 508623 h 2801577"/>
                <a:gd name="connsiteX5992" fmla="*/ 9468058 w 10032639"/>
                <a:gd name="connsiteY5992" fmla="*/ 489538 h 2801577"/>
                <a:gd name="connsiteX5993" fmla="*/ 9485701 w 10032639"/>
                <a:gd name="connsiteY5993" fmla="*/ 466851 h 2801577"/>
                <a:gd name="connsiteX5994" fmla="*/ 9504785 w 10032639"/>
                <a:gd name="connsiteY5994" fmla="*/ 449566 h 2801577"/>
                <a:gd name="connsiteX5995" fmla="*/ 9527109 w 10032639"/>
                <a:gd name="connsiteY5995" fmla="*/ 434082 h 2801577"/>
                <a:gd name="connsiteX5996" fmla="*/ 9549793 w 10032639"/>
                <a:gd name="connsiteY5996" fmla="*/ 423999 h 2801577"/>
                <a:gd name="connsiteX5997" fmla="*/ 9556634 w 10032639"/>
                <a:gd name="connsiteY5997" fmla="*/ 409955 h 2801577"/>
                <a:gd name="connsiteX5998" fmla="*/ 9565276 w 10032639"/>
                <a:gd name="connsiteY5998" fmla="*/ 397711 h 2801577"/>
                <a:gd name="connsiteX5999" fmla="*/ 9575717 w 10032639"/>
                <a:gd name="connsiteY5999" fmla="*/ 387629 h 2801577"/>
                <a:gd name="connsiteX6000" fmla="*/ 9585799 w 10032639"/>
                <a:gd name="connsiteY6000" fmla="*/ 377186 h 2801577"/>
                <a:gd name="connsiteX6001" fmla="*/ 9603082 w 10032639"/>
                <a:gd name="connsiteY6001" fmla="*/ 364942 h 2801577"/>
                <a:gd name="connsiteX6002" fmla="*/ 9618925 w 10032639"/>
                <a:gd name="connsiteY6002" fmla="*/ 349098 h 2801577"/>
                <a:gd name="connsiteX6003" fmla="*/ 9625766 w 10032639"/>
                <a:gd name="connsiteY6003" fmla="*/ 340455 h 2801577"/>
                <a:gd name="connsiteX6004" fmla="*/ 9632608 w 10032639"/>
                <a:gd name="connsiteY6004" fmla="*/ 330012 h 2801577"/>
                <a:gd name="connsiteX6005" fmla="*/ 9643049 w 10032639"/>
                <a:gd name="connsiteY6005" fmla="*/ 311287 h 2801577"/>
                <a:gd name="connsiteX6006" fmla="*/ 9648450 w 10032639"/>
                <a:gd name="connsiteY6006" fmla="*/ 299043 h 2801577"/>
                <a:gd name="connsiteX6007" fmla="*/ 9655292 w 10032639"/>
                <a:gd name="connsiteY6007" fmla="*/ 288600 h 2801577"/>
                <a:gd name="connsiteX6008" fmla="*/ 9665733 w 10032639"/>
                <a:gd name="connsiteY6008" fmla="*/ 279958 h 2801577"/>
                <a:gd name="connsiteX6009" fmla="*/ 9677976 w 10032639"/>
                <a:gd name="connsiteY6009" fmla="*/ 271315 h 2801577"/>
                <a:gd name="connsiteX6010" fmla="*/ 9676175 w 10032639"/>
                <a:gd name="connsiteY6010" fmla="*/ 255831 h 2801577"/>
                <a:gd name="connsiteX6011" fmla="*/ 725283 w 10032639"/>
                <a:gd name="connsiteY6011" fmla="*/ 228634 h 2801577"/>
                <a:gd name="connsiteX6012" fmla="*/ 714844 w 10032639"/>
                <a:gd name="connsiteY6012" fmla="*/ 235475 h 2801577"/>
                <a:gd name="connsiteX6013" fmla="*/ 652574 w 10032639"/>
                <a:gd name="connsiteY6013" fmla="*/ 279042 h 2801577"/>
                <a:gd name="connsiteX6014" fmla="*/ 624859 w 10032639"/>
                <a:gd name="connsiteY6014" fmla="*/ 296324 h 2801577"/>
                <a:gd name="connsiteX6015" fmla="*/ 598943 w 10032639"/>
                <a:gd name="connsiteY6015" fmla="*/ 311807 h 2801577"/>
                <a:gd name="connsiteX6016" fmla="*/ 569428 w 10032639"/>
                <a:gd name="connsiteY6016" fmla="*/ 332330 h 2801577"/>
                <a:gd name="connsiteX6017" fmla="*/ 539913 w 10032639"/>
                <a:gd name="connsiteY6017" fmla="*/ 355013 h 2801577"/>
                <a:gd name="connsiteX6018" fmla="*/ 510397 w 10032639"/>
                <a:gd name="connsiteY6018" fmla="*/ 379137 h 2801577"/>
                <a:gd name="connsiteX6019" fmla="*/ 482682 w 10032639"/>
                <a:gd name="connsiteY6019" fmla="*/ 405421 h 2801577"/>
                <a:gd name="connsiteX6020" fmla="*/ 448127 w 10032639"/>
                <a:gd name="connsiteY6020" fmla="*/ 439986 h 2801577"/>
                <a:gd name="connsiteX6021" fmla="*/ 412133 w 10032639"/>
                <a:gd name="connsiteY6021" fmla="*/ 470950 h 2801577"/>
                <a:gd name="connsiteX6022" fmla="*/ 415373 w 10032639"/>
                <a:gd name="connsiteY6022" fmla="*/ 472751 h 2801577"/>
                <a:gd name="connsiteX6023" fmla="*/ 418972 w 10032639"/>
                <a:gd name="connsiteY6023" fmla="*/ 472751 h 2801577"/>
                <a:gd name="connsiteX6024" fmla="*/ 425811 w 10032639"/>
                <a:gd name="connsiteY6024" fmla="*/ 469150 h 2801577"/>
                <a:gd name="connsiteX6025" fmla="*/ 432650 w 10032639"/>
                <a:gd name="connsiteY6025" fmla="*/ 460509 h 2801577"/>
                <a:gd name="connsiteX6026" fmla="*/ 443088 w 10032639"/>
                <a:gd name="connsiteY6026" fmla="*/ 453668 h 2801577"/>
                <a:gd name="connsiteX6027" fmla="*/ 453527 w 10032639"/>
                <a:gd name="connsiteY6027" fmla="*/ 446827 h 2801577"/>
                <a:gd name="connsiteX6028" fmla="*/ 463965 w 10032639"/>
                <a:gd name="connsiteY6028" fmla="*/ 441426 h 2801577"/>
                <a:gd name="connsiteX6029" fmla="*/ 475843 w 10032639"/>
                <a:gd name="connsiteY6029" fmla="*/ 439986 h 2801577"/>
                <a:gd name="connsiteX6030" fmla="*/ 486281 w 10032639"/>
                <a:gd name="connsiteY6030" fmla="*/ 439986 h 2801577"/>
                <a:gd name="connsiteX6031" fmla="*/ 505358 w 10032639"/>
                <a:gd name="connsiteY6031" fmla="*/ 417302 h 2801577"/>
                <a:gd name="connsiteX6032" fmla="*/ 528035 w 10032639"/>
                <a:gd name="connsiteY6032" fmla="*/ 398219 h 2801577"/>
                <a:gd name="connsiteX6033" fmla="*/ 538113 w 10032639"/>
                <a:gd name="connsiteY6033" fmla="*/ 388138 h 2801577"/>
                <a:gd name="connsiteX6034" fmla="*/ 550351 w 10032639"/>
                <a:gd name="connsiteY6034" fmla="*/ 379137 h 2801577"/>
                <a:gd name="connsiteX6035" fmla="*/ 562589 w 10032639"/>
                <a:gd name="connsiteY6035" fmla="*/ 372296 h 2801577"/>
                <a:gd name="connsiteX6036" fmla="*/ 576267 w 10032639"/>
                <a:gd name="connsiteY6036" fmla="*/ 365455 h 2801577"/>
                <a:gd name="connsiteX6037" fmla="*/ 576267 w 10032639"/>
                <a:gd name="connsiteY6037" fmla="*/ 337730 h 2801577"/>
                <a:gd name="connsiteX6038" fmla="*/ 586705 w 10032639"/>
                <a:gd name="connsiteY6038" fmla="*/ 334130 h 2801577"/>
                <a:gd name="connsiteX6039" fmla="*/ 609021 w 10032639"/>
                <a:gd name="connsiteY6039" fmla="*/ 325489 h 2801577"/>
                <a:gd name="connsiteX6040" fmla="*/ 629898 w 10032639"/>
                <a:gd name="connsiteY6040" fmla="*/ 316847 h 2801577"/>
                <a:gd name="connsiteX6041" fmla="*/ 629898 w 10032639"/>
                <a:gd name="connsiteY6041" fmla="*/ 311807 h 2801577"/>
                <a:gd name="connsiteX6042" fmla="*/ 631698 w 10032639"/>
                <a:gd name="connsiteY6042" fmla="*/ 306406 h 2801577"/>
                <a:gd name="connsiteX6043" fmla="*/ 634937 w 10032639"/>
                <a:gd name="connsiteY6043" fmla="*/ 297765 h 2801577"/>
                <a:gd name="connsiteX6044" fmla="*/ 640336 w 10032639"/>
                <a:gd name="connsiteY6044" fmla="*/ 290924 h 2801577"/>
                <a:gd name="connsiteX6045" fmla="*/ 648975 w 10032639"/>
                <a:gd name="connsiteY6045" fmla="*/ 285883 h 2801577"/>
                <a:gd name="connsiteX6046" fmla="*/ 659413 w 10032639"/>
                <a:gd name="connsiteY6046" fmla="*/ 280482 h 2801577"/>
                <a:gd name="connsiteX6047" fmla="*/ 661213 w 10032639"/>
                <a:gd name="connsiteY6047" fmla="*/ 280482 h 2801577"/>
                <a:gd name="connsiteX6048" fmla="*/ 669852 w 10032639"/>
                <a:gd name="connsiteY6048" fmla="*/ 277241 h 2801577"/>
                <a:gd name="connsiteX6049" fmla="*/ 678490 w 10032639"/>
                <a:gd name="connsiteY6049" fmla="*/ 271841 h 2801577"/>
                <a:gd name="connsiteX6050" fmla="*/ 688929 w 10032639"/>
                <a:gd name="connsiteY6050" fmla="*/ 265000 h 2801577"/>
                <a:gd name="connsiteX6051" fmla="*/ 695768 w 10032639"/>
                <a:gd name="connsiteY6051" fmla="*/ 254558 h 2801577"/>
                <a:gd name="connsiteX6052" fmla="*/ 704406 w 10032639"/>
                <a:gd name="connsiteY6052" fmla="*/ 245917 h 2801577"/>
                <a:gd name="connsiteX6053" fmla="*/ 1329265 w 10032639"/>
                <a:gd name="connsiteY6053" fmla="*/ 226834 h 2801577"/>
                <a:gd name="connsiteX6054" fmla="*/ 1282473 w 10032639"/>
                <a:gd name="connsiteY6054" fmla="*/ 259959 h 2801577"/>
                <a:gd name="connsiteX6055" fmla="*/ 1233881 w 10032639"/>
                <a:gd name="connsiteY6055" fmla="*/ 289123 h 2801577"/>
                <a:gd name="connsiteX6056" fmla="*/ 1185649 w 10032639"/>
                <a:gd name="connsiteY6056" fmla="*/ 321888 h 2801577"/>
                <a:gd name="connsiteX6057" fmla="*/ 1162972 w 10032639"/>
                <a:gd name="connsiteY6057" fmla="*/ 340971 h 2801577"/>
                <a:gd name="connsiteX6058" fmla="*/ 1142456 w 10032639"/>
                <a:gd name="connsiteY6058" fmla="*/ 358614 h 2801577"/>
                <a:gd name="connsiteX6059" fmla="*/ 1140656 w 10032639"/>
                <a:gd name="connsiteY6059" fmla="*/ 360054 h 2801577"/>
                <a:gd name="connsiteX6060" fmla="*/ 1144255 w 10032639"/>
                <a:gd name="connsiteY6060" fmla="*/ 363654 h 2801577"/>
                <a:gd name="connsiteX6061" fmla="*/ 1147495 w 10032639"/>
                <a:gd name="connsiteY6061" fmla="*/ 367255 h 2801577"/>
                <a:gd name="connsiteX6062" fmla="*/ 1156133 w 10032639"/>
                <a:gd name="connsiteY6062" fmla="*/ 360054 h 2801577"/>
                <a:gd name="connsiteX6063" fmla="*/ 1168372 w 10032639"/>
                <a:gd name="connsiteY6063" fmla="*/ 351413 h 2801577"/>
                <a:gd name="connsiteX6064" fmla="*/ 1175210 w 10032639"/>
                <a:gd name="connsiteY6064" fmla="*/ 346372 h 2801577"/>
                <a:gd name="connsiteX6065" fmla="*/ 1182049 w 10032639"/>
                <a:gd name="connsiteY6065" fmla="*/ 340971 h 2801577"/>
                <a:gd name="connsiteX6066" fmla="*/ 1194287 w 10032639"/>
                <a:gd name="connsiteY6066" fmla="*/ 332330 h 2801577"/>
                <a:gd name="connsiteX6067" fmla="*/ 1201126 w 10032639"/>
                <a:gd name="connsiteY6067" fmla="*/ 325489 h 2801577"/>
                <a:gd name="connsiteX6068" fmla="*/ 1209765 w 10032639"/>
                <a:gd name="connsiteY6068" fmla="*/ 318648 h 2801577"/>
                <a:gd name="connsiteX6069" fmla="*/ 1216604 w 10032639"/>
                <a:gd name="connsiteY6069" fmla="*/ 315047 h 2801577"/>
                <a:gd name="connsiteX6070" fmla="*/ 1225242 w 10032639"/>
                <a:gd name="connsiteY6070" fmla="*/ 311807 h 2801577"/>
                <a:gd name="connsiteX6071" fmla="*/ 1233881 w 10032639"/>
                <a:gd name="connsiteY6071" fmla="*/ 306406 h 2801577"/>
                <a:gd name="connsiteX6072" fmla="*/ 1261957 w 10032639"/>
                <a:gd name="connsiteY6072" fmla="*/ 289123 h 2801577"/>
                <a:gd name="connsiteX6073" fmla="*/ 1277434 w 10032639"/>
                <a:gd name="connsiteY6073" fmla="*/ 280482 h 2801577"/>
                <a:gd name="connsiteX6074" fmla="*/ 1292911 w 10032639"/>
                <a:gd name="connsiteY6074" fmla="*/ 273641 h 2801577"/>
                <a:gd name="connsiteX6075" fmla="*/ 1306589 w 10032639"/>
                <a:gd name="connsiteY6075" fmla="*/ 266800 h 2801577"/>
                <a:gd name="connsiteX6076" fmla="*/ 1317027 w 10032639"/>
                <a:gd name="connsiteY6076" fmla="*/ 258159 h 2801577"/>
                <a:gd name="connsiteX6077" fmla="*/ 1323866 w 10032639"/>
                <a:gd name="connsiteY6077" fmla="*/ 247717 h 2801577"/>
                <a:gd name="connsiteX6078" fmla="*/ 1330705 w 10032639"/>
                <a:gd name="connsiteY6078" fmla="*/ 237276 h 2801577"/>
                <a:gd name="connsiteX6079" fmla="*/ 1330705 w 10032639"/>
                <a:gd name="connsiteY6079" fmla="*/ 226834 h 2801577"/>
                <a:gd name="connsiteX6080" fmla="*/ 4886439 w 10032639"/>
                <a:gd name="connsiteY6080" fmla="*/ 224064 h 2801577"/>
                <a:gd name="connsiteX6081" fmla="*/ 4805016 w 10032639"/>
                <a:gd name="connsiteY6081" fmla="*/ 288147 h 2801577"/>
                <a:gd name="connsiteX6082" fmla="*/ 4763584 w 10032639"/>
                <a:gd name="connsiteY6082" fmla="*/ 319468 h 2801577"/>
                <a:gd name="connsiteX6083" fmla="*/ 4720351 w 10032639"/>
                <a:gd name="connsiteY6083" fmla="*/ 350430 h 2801577"/>
                <a:gd name="connsiteX6084" fmla="*/ 4669912 w 10032639"/>
                <a:gd name="connsiteY6084" fmla="*/ 385351 h 2801577"/>
                <a:gd name="connsiteX6085" fmla="*/ 4618032 w 10032639"/>
                <a:gd name="connsiteY6085" fmla="*/ 418113 h 2801577"/>
                <a:gd name="connsiteX6086" fmla="*/ 4566152 w 10032639"/>
                <a:gd name="connsiteY6086" fmla="*/ 449074 h 2801577"/>
                <a:gd name="connsiteX6087" fmla="*/ 4515713 w 10032639"/>
                <a:gd name="connsiteY6087" fmla="*/ 480396 h 2801577"/>
                <a:gd name="connsiteX6088" fmla="*/ 4515713 w 10032639"/>
                <a:gd name="connsiteY6088" fmla="*/ 487236 h 2801577"/>
                <a:gd name="connsiteX6089" fmla="*/ 4515713 w 10032639"/>
                <a:gd name="connsiteY6089" fmla="*/ 492636 h 2801577"/>
                <a:gd name="connsiteX6090" fmla="*/ 4567593 w 10032639"/>
                <a:gd name="connsiteY6090" fmla="*/ 454474 h 2801577"/>
                <a:gd name="connsiteX6091" fmla="*/ 4616230 w 10032639"/>
                <a:gd name="connsiteY6091" fmla="*/ 421713 h 2801577"/>
                <a:gd name="connsiteX6092" fmla="*/ 4661265 w 10032639"/>
                <a:gd name="connsiteY6092" fmla="*/ 392192 h 2801577"/>
                <a:gd name="connsiteX6093" fmla="*/ 4704498 w 10032639"/>
                <a:gd name="connsiteY6093" fmla="*/ 366270 h 2801577"/>
                <a:gd name="connsiteX6094" fmla="*/ 4754937 w 10032639"/>
                <a:gd name="connsiteY6094" fmla="*/ 339989 h 2801577"/>
                <a:gd name="connsiteX6095" fmla="*/ 4801773 w 10032639"/>
                <a:gd name="connsiteY6095" fmla="*/ 310828 h 2801577"/>
                <a:gd name="connsiteX6096" fmla="*/ 4848249 w 10032639"/>
                <a:gd name="connsiteY6096" fmla="*/ 279507 h 2801577"/>
                <a:gd name="connsiteX6097" fmla="*/ 4893644 w 10032639"/>
                <a:gd name="connsiteY6097" fmla="*/ 246745 h 2801577"/>
                <a:gd name="connsiteX6098" fmla="*/ 9371201 w 10032639"/>
                <a:gd name="connsiteY6098" fmla="*/ 210818 h 2801577"/>
                <a:gd name="connsiteX6099" fmla="*/ 9333034 w 10032639"/>
                <a:gd name="connsiteY6099" fmla="*/ 240346 h 2801577"/>
                <a:gd name="connsiteX6100" fmla="*/ 9295227 w 10032639"/>
                <a:gd name="connsiteY6100" fmla="*/ 273116 h 2801577"/>
                <a:gd name="connsiteX6101" fmla="*/ 9258861 w 10032639"/>
                <a:gd name="connsiteY6101" fmla="*/ 305885 h 2801577"/>
                <a:gd name="connsiteX6102" fmla="*/ 9222494 w 10032639"/>
                <a:gd name="connsiteY6102" fmla="*/ 339015 h 2801577"/>
                <a:gd name="connsiteX6103" fmla="*/ 9161644 w 10032639"/>
                <a:gd name="connsiteY6103" fmla="*/ 401312 h 2801577"/>
                <a:gd name="connsiteX6104" fmla="*/ 9097912 w 10032639"/>
                <a:gd name="connsiteY6104" fmla="*/ 466851 h 2801577"/>
                <a:gd name="connsiteX6105" fmla="*/ 9132478 w 10032639"/>
                <a:gd name="connsiteY6105" fmla="*/ 475494 h 2801577"/>
                <a:gd name="connsiteX6106" fmla="*/ 9139320 w 10032639"/>
                <a:gd name="connsiteY6106" fmla="*/ 463610 h 2801577"/>
                <a:gd name="connsiteX6107" fmla="*/ 9142920 w 10032639"/>
                <a:gd name="connsiteY6107" fmla="*/ 460009 h 2801577"/>
                <a:gd name="connsiteX6108" fmla="*/ 9142920 w 10032639"/>
                <a:gd name="connsiteY6108" fmla="*/ 454968 h 2801577"/>
                <a:gd name="connsiteX6109" fmla="*/ 9142920 w 10032639"/>
                <a:gd name="connsiteY6109" fmla="*/ 448126 h 2801577"/>
                <a:gd name="connsiteX6110" fmla="*/ 9147961 w 10032639"/>
                <a:gd name="connsiteY6110" fmla="*/ 444525 h 2801577"/>
                <a:gd name="connsiteX6111" fmla="*/ 9154802 w 10032639"/>
                <a:gd name="connsiteY6111" fmla="*/ 437683 h 2801577"/>
                <a:gd name="connsiteX6112" fmla="*/ 9159843 w 10032639"/>
                <a:gd name="connsiteY6112" fmla="*/ 429040 h 2801577"/>
                <a:gd name="connsiteX6113" fmla="*/ 9163444 w 10032639"/>
                <a:gd name="connsiteY6113" fmla="*/ 425439 h 2801577"/>
                <a:gd name="connsiteX6114" fmla="*/ 9172085 w 10032639"/>
                <a:gd name="connsiteY6114" fmla="*/ 418597 h 2801577"/>
                <a:gd name="connsiteX6115" fmla="*/ 9186128 w 10032639"/>
                <a:gd name="connsiteY6115" fmla="*/ 413556 h 2801577"/>
                <a:gd name="connsiteX6116" fmla="*/ 9191169 w 10032639"/>
                <a:gd name="connsiteY6116" fmla="*/ 397711 h 2801577"/>
                <a:gd name="connsiteX6117" fmla="*/ 9198010 w 10032639"/>
                <a:gd name="connsiteY6117" fmla="*/ 385828 h 2801577"/>
                <a:gd name="connsiteX6118" fmla="*/ 9208452 w 10032639"/>
                <a:gd name="connsiteY6118" fmla="*/ 375385 h 2801577"/>
                <a:gd name="connsiteX6119" fmla="*/ 9222494 w 10032639"/>
                <a:gd name="connsiteY6119" fmla="*/ 368183 h 2801577"/>
                <a:gd name="connsiteX6120" fmla="*/ 9229336 w 10032639"/>
                <a:gd name="connsiteY6120" fmla="*/ 363142 h 2801577"/>
                <a:gd name="connsiteX6121" fmla="*/ 9232936 w 10032639"/>
                <a:gd name="connsiteY6121" fmla="*/ 358100 h 2801577"/>
                <a:gd name="connsiteX6122" fmla="*/ 9234737 w 10032639"/>
                <a:gd name="connsiteY6122" fmla="*/ 352699 h 2801577"/>
                <a:gd name="connsiteX6123" fmla="*/ 9236177 w 10032639"/>
                <a:gd name="connsiteY6123" fmla="*/ 347657 h 2801577"/>
                <a:gd name="connsiteX6124" fmla="*/ 9236177 w 10032639"/>
                <a:gd name="connsiteY6124" fmla="*/ 337214 h 2801577"/>
                <a:gd name="connsiteX6125" fmla="*/ 9244818 w 10032639"/>
                <a:gd name="connsiteY6125" fmla="*/ 333613 h 2801577"/>
                <a:gd name="connsiteX6126" fmla="*/ 9263902 w 10032639"/>
                <a:gd name="connsiteY6126" fmla="*/ 324971 h 2801577"/>
                <a:gd name="connsiteX6127" fmla="*/ 9277944 w 10032639"/>
                <a:gd name="connsiteY6127" fmla="*/ 316328 h 2801577"/>
                <a:gd name="connsiteX6128" fmla="*/ 9289827 w 10032639"/>
                <a:gd name="connsiteY6128" fmla="*/ 305885 h 2801577"/>
                <a:gd name="connsiteX6129" fmla="*/ 9298468 w 10032639"/>
                <a:gd name="connsiteY6129" fmla="*/ 294002 h 2801577"/>
                <a:gd name="connsiteX6130" fmla="*/ 9308910 w 10032639"/>
                <a:gd name="connsiteY6130" fmla="*/ 278517 h 2801577"/>
                <a:gd name="connsiteX6131" fmla="*/ 9322592 w 10032639"/>
                <a:gd name="connsiteY6131" fmla="*/ 264473 h 2801577"/>
                <a:gd name="connsiteX6132" fmla="*/ 9338435 w 10032639"/>
                <a:gd name="connsiteY6132" fmla="*/ 250789 h 2801577"/>
                <a:gd name="connsiteX6133" fmla="*/ 9355718 w 10032639"/>
                <a:gd name="connsiteY6133" fmla="*/ 238546 h 2801577"/>
                <a:gd name="connsiteX6134" fmla="*/ 9362559 w 10032639"/>
                <a:gd name="connsiteY6134" fmla="*/ 222701 h 2801577"/>
                <a:gd name="connsiteX6135" fmla="*/ 9492543 w 10032639"/>
                <a:gd name="connsiteY6135" fmla="*/ 205416 h 2801577"/>
                <a:gd name="connsiteX6136" fmla="*/ 9471659 w 10032639"/>
                <a:gd name="connsiteY6136" fmla="*/ 224502 h 2801577"/>
                <a:gd name="connsiteX6137" fmla="*/ 9452575 w 10032639"/>
                <a:gd name="connsiteY6137" fmla="*/ 243587 h 2801577"/>
                <a:gd name="connsiteX6138" fmla="*/ 9418009 w 10032639"/>
                <a:gd name="connsiteY6138" fmla="*/ 276717 h 2801577"/>
                <a:gd name="connsiteX6139" fmla="*/ 9383443 w 10032639"/>
                <a:gd name="connsiteY6139" fmla="*/ 311287 h 2801577"/>
                <a:gd name="connsiteX6140" fmla="*/ 9341676 w 10032639"/>
                <a:gd name="connsiteY6140" fmla="*/ 354499 h 2801577"/>
                <a:gd name="connsiteX6141" fmla="*/ 9338435 w 10032639"/>
                <a:gd name="connsiteY6141" fmla="*/ 358100 h 2801577"/>
                <a:gd name="connsiteX6142" fmla="*/ 9366160 w 10032639"/>
                <a:gd name="connsiteY6142" fmla="*/ 337214 h 2801577"/>
                <a:gd name="connsiteX6143" fmla="*/ 9398926 w 10032639"/>
                <a:gd name="connsiteY6143" fmla="*/ 313087 h 2801577"/>
                <a:gd name="connsiteX6144" fmla="*/ 9412968 w 10032639"/>
                <a:gd name="connsiteY6144" fmla="*/ 300844 h 2801577"/>
                <a:gd name="connsiteX6145" fmla="*/ 9423050 w 10032639"/>
                <a:gd name="connsiteY6145" fmla="*/ 287160 h 2801577"/>
                <a:gd name="connsiteX6146" fmla="*/ 9435292 w 10032639"/>
                <a:gd name="connsiteY6146" fmla="*/ 274916 h 2801577"/>
                <a:gd name="connsiteX6147" fmla="*/ 9443934 w 10032639"/>
                <a:gd name="connsiteY6147" fmla="*/ 259432 h 2801577"/>
                <a:gd name="connsiteX6148" fmla="*/ 9447535 w 10032639"/>
                <a:gd name="connsiteY6148" fmla="*/ 255831 h 2801577"/>
                <a:gd name="connsiteX6149" fmla="*/ 9450775 w 10032639"/>
                <a:gd name="connsiteY6149" fmla="*/ 250789 h 2801577"/>
                <a:gd name="connsiteX6150" fmla="*/ 9457616 w 10032639"/>
                <a:gd name="connsiteY6150" fmla="*/ 245388 h 2801577"/>
                <a:gd name="connsiteX6151" fmla="*/ 9471659 w 10032639"/>
                <a:gd name="connsiteY6151" fmla="*/ 231704 h 2801577"/>
                <a:gd name="connsiteX6152" fmla="*/ 9482101 w 10032639"/>
                <a:gd name="connsiteY6152" fmla="*/ 217660 h 2801577"/>
                <a:gd name="connsiteX6153" fmla="*/ 9485701 w 10032639"/>
                <a:gd name="connsiteY6153" fmla="*/ 214059 h 2801577"/>
                <a:gd name="connsiteX6154" fmla="*/ 9488942 w 10032639"/>
                <a:gd name="connsiteY6154" fmla="*/ 209017 h 2801577"/>
                <a:gd name="connsiteX6155" fmla="*/ 3806027 w 10032639"/>
                <a:gd name="connsiteY6155" fmla="*/ 200910 h 2801577"/>
                <a:gd name="connsiteX6156" fmla="*/ 3778312 w 10032639"/>
                <a:gd name="connsiteY6156" fmla="*/ 211352 h 2801577"/>
                <a:gd name="connsiteX6157" fmla="*/ 3752396 w 10032639"/>
                <a:gd name="connsiteY6157" fmla="*/ 218193 h 2801577"/>
                <a:gd name="connsiteX6158" fmla="*/ 3738358 w 10032639"/>
                <a:gd name="connsiteY6158" fmla="*/ 223233 h 2801577"/>
                <a:gd name="connsiteX6159" fmla="*/ 3724680 w 10032639"/>
                <a:gd name="connsiteY6159" fmla="*/ 232235 h 2801577"/>
                <a:gd name="connsiteX6160" fmla="*/ 3727920 w 10032639"/>
                <a:gd name="connsiteY6160" fmla="*/ 237276 h 2801577"/>
                <a:gd name="connsiteX6161" fmla="*/ 3731519 w 10032639"/>
                <a:gd name="connsiteY6161" fmla="*/ 245917 h 2801577"/>
                <a:gd name="connsiteX6162" fmla="*/ 3733319 w 10032639"/>
                <a:gd name="connsiteY6162" fmla="*/ 254558 h 2801577"/>
                <a:gd name="connsiteX6163" fmla="*/ 3733319 w 10032639"/>
                <a:gd name="connsiteY6163" fmla="*/ 263199 h 2801577"/>
                <a:gd name="connsiteX6164" fmla="*/ 3733319 w 10032639"/>
                <a:gd name="connsiteY6164" fmla="*/ 270400 h 2801577"/>
                <a:gd name="connsiteX6165" fmla="*/ 3729719 w 10032639"/>
                <a:gd name="connsiteY6165" fmla="*/ 273641 h 2801577"/>
                <a:gd name="connsiteX6166" fmla="*/ 3769673 w 10032639"/>
                <a:gd name="connsiteY6166" fmla="*/ 256358 h 2801577"/>
                <a:gd name="connsiteX6167" fmla="*/ 3807827 w 10032639"/>
                <a:gd name="connsiteY6167" fmla="*/ 239076 h 2801577"/>
                <a:gd name="connsiteX6168" fmla="*/ 3806027 w 10032639"/>
                <a:gd name="connsiteY6168" fmla="*/ 223233 h 2801577"/>
                <a:gd name="connsiteX6169" fmla="*/ 3806027 w 10032639"/>
                <a:gd name="connsiteY6169" fmla="*/ 214592 h 2801577"/>
                <a:gd name="connsiteX6170" fmla="*/ 3806027 w 10032639"/>
                <a:gd name="connsiteY6170" fmla="*/ 204151 h 2801577"/>
                <a:gd name="connsiteX6171" fmla="*/ 192209 w 10032639"/>
                <a:gd name="connsiteY6171" fmla="*/ 176787 h 2801577"/>
                <a:gd name="connsiteX6172" fmla="*/ 183570 w 10032639"/>
                <a:gd name="connsiteY6172" fmla="*/ 185428 h 2801577"/>
                <a:gd name="connsiteX6173" fmla="*/ 173132 w 10032639"/>
                <a:gd name="connsiteY6173" fmla="*/ 194069 h 2801577"/>
                <a:gd name="connsiteX6174" fmla="*/ 174931 w 10032639"/>
                <a:gd name="connsiteY6174" fmla="*/ 200910 h 2801577"/>
                <a:gd name="connsiteX6175" fmla="*/ 9406127 w 10032639"/>
                <a:gd name="connsiteY6175" fmla="*/ 169046 h 2801577"/>
                <a:gd name="connsiteX6176" fmla="*/ 9402527 w 10032639"/>
                <a:gd name="connsiteY6176" fmla="*/ 174447 h 2801577"/>
                <a:gd name="connsiteX6177" fmla="*/ 9395685 w 10032639"/>
                <a:gd name="connsiteY6177" fmla="*/ 186331 h 2801577"/>
                <a:gd name="connsiteX6178" fmla="*/ 9388844 w 10032639"/>
                <a:gd name="connsiteY6178" fmla="*/ 196774 h 2801577"/>
                <a:gd name="connsiteX6179" fmla="*/ 9392085 w 10032639"/>
                <a:gd name="connsiteY6179" fmla="*/ 194973 h 2801577"/>
                <a:gd name="connsiteX6180" fmla="*/ 9395685 w 10032639"/>
                <a:gd name="connsiteY6180" fmla="*/ 191732 h 2801577"/>
                <a:gd name="connsiteX6181" fmla="*/ 9400726 w 10032639"/>
                <a:gd name="connsiteY6181" fmla="*/ 186331 h 2801577"/>
                <a:gd name="connsiteX6182" fmla="*/ 9402527 w 10032639"/>
                <a:gd name="connsiteY6182" fmla="*/ 179489 h 2801577"/>
                <a:gd name="connsiteX6183" fmla="*/ 9404327 w 10032639"/>
                <a:gd name="connsiteY6183" fmla="*/ 172647 h 2801577"/>
                <a:gd name="connsiteX6184" fmla="*/ 4687205 w 10032639"/>
                <a:gd name="connsiteY6184" fmla="*/ 168622 h 2801577"/>
                <a:gd name="connsiteX6185" fmla="*/ 4676757 w 10032639"/>
                <a:gd name="connsiteY6185" fmla="*/ 172222 h 2801577"/>
                <a:gd name="connsiteX6186" fmla="*/ 4664868 w 10032639"/>
                <a:gd name="connsiteY6186" fmla="*/ 179062 h 2801577"/>
                <a:gd name="connsiteX6187" fmla="*/ 4654420 w 10032639"/>
                <a:gd name="connsiteY6187" fmla="*/ 182662 h 2801577"/>
                <a:gd name="connsiteX6188" fmla="*/ 4643972 w 10032639"/>
                <a:gd name="connsiteY6188" fmla="*/ 187702 h 2801577"/>
                <a:gd name="connsiteX6189" fmla="*/ 4625237 w 10032639"/>
                <a:gd name="connsiteY6189" fmla="*/ 203183 h 2801577"/>
                <a:gd name="connsiteX6190" fmla="*/ 4607584 w 10032639"/>
                <a:gd name="connsiteY6190" fmla="*/ 219024 h 2801577"/>
                <a:gd name="connsiteX6191" fmla="*/ 4597136 w 10032639"/>
                <a:gd name="connsiteY6191" fmla="*/ 227664 h 2801577"/>
                <a:gd name="connsiteX6192" fmla="*/ 4588489 w 10032639"/>
                <a:gd name="connsiteY6192" fmla="*/ 234505 h 2801577"/>
                <a:gd name="connsiteX6193" fmla="*/ 4578041 w 10032639"/>
                <a:gd name="connsiteY6193" fmla="*/ 238105 h 2801577"/>
                <a:gd name="connsiteX6194" fmla="*/ 4566152 w 10032639"/>
                <a:gd name="connsiteY6194" fmla="*/ 241345 h 2801577"/>
                <a:gd name="connsiteX6195" fmla="*/ 4562549 w 10032639"/>
                <a:gd name="connsiteY6195" fmla="*/ 246745 h 2801577"/>
                <a:gd name="connsiteX6196" fmla="*/ 4557505 w 10032639"/>
                <a:gd name="connsiteY6196" fmla="*/ 251785 h 2801577"/>
                <a:gd name="connsiteX6197" fmla="*/ 4548498 w 10032639"/>
                <a:gd name="connsiteY6197" fmla="*/ 258986 h 2801577"/>
                <a:gd name="connsiteX6198" fmla="*/ 4538410 w 10032639"/>
                <a:gd name="connsiteY6198" fmla="*/ 264026 h 2801577"/>
                <a:gd name="connsiteX6199" fmla="*/ 4527962 w 10032639"/>
                <a:gd name="connsiteY6199" fmla="*/ 267626 h 2801577"/>
                <a:gd name="connsiteX6200" fmla="*/ 4524359 w 10032639"/>
                <a:gd name="connsiteY6200" fmla="*/ 274466 h 2801577"/>
                <a:gd name="connsiteX6201" fmla="*/ 4519316 w 10032639"/>
                <a:gd name="connsiteY6201" fmla="*/ 281307 h 2801577"/>
                <a:gd name="connsiteX6202" fmla="*/ 4508868 w 10032639"/>
                <a:gd name="connsiteY6202" fmla="*/ 289947 h 2801577"/>
                <a:gd name="connsiteX6203" fmla="*/ 4482928 w 10032639"/>
                <a:gd name="connsiteY6203" fmla="*/ 305428 h 2801577"/>
                <a:gd name="connsiteX6204" fmla="*/ 4476082 w 10032639"/>
                <a:gd name="connsiteY6204" fmla="*/ 310828 h 2801577"/>
                <a:gd name="connsiteX6205" fmla="*/ 4472187 w 10032639"/>
                <a:gd name="connsiteY6205" fmla="*/ 315758 h 2801577"/>
                <a:gd name="connsiteX6206" fmla="*/ 4469237 w 10032639"/>
                <a:gd name="connsiteY6206" fmla="*/ 317668 h 2801577"/>
                <a:gd name="connsiteX6207" fmla="*/ 4470678 w 10032639"/>
                <a:gd name="connsiteY6207" fmla="*/ 317668 h 2801577"/>
                <a:gd name="connsiteX6208" fmla="*/ 4472187 w 10032639"/>
                <a:gd name="connsiteY6208" fmla="*/ 315758 h 2801577"/>
                <a:gd name="connsiteX6209" fmla="*/ 4552101 w 10032639"/>
                <a:gd name="connsiteY6209" fmla="*/ 264026 h 2801577"/>
                <a:gd name="connsiteX6210" fmla="*/ 4558946 w 10032639"/>
                <a:gd name="connsiteY6210" fmla="*/ 260786 h 2801577"/>
                <a:gd name="connsiteX6211" fmla="*/ 4612988 w 10032639"/>
                <a:gd name="connsiteY6211" fmla="*/ 225864 h 2801577"/>
                <a:gd name="connsiteX6212" fmla="*/ 4664868 w 10032639"/>
                <a:gd name="connsiteY6212" fmla="*/ 193103 h 2801577"/>
                <a:gd name="connsiteX6213" fmla="*/ 4675316 w 10032639"/>
                <a:gd name="connsiteY6213" fmla="*/ 179062 h 2801577"/>
                <a:gd name="connsiteX6214" fmla="*/ 2558108 w 10032639"/>
                <a:gd name="connsiteY6214" fmla="*/ 168145 h 2801577"/>
                <a:gd name="connsiteX6215" fmla="*/ 2553069 w 10032639"/>
                <a:gd name="connsiteY6215" fmla="*/ 185428 h 2801577"/>
                <a:gd name="connsiteX6216" fmla="*/ 2547670 w 10032639"/>
                <a:gd name="connsiteY6216" fmla="*/ 194069 h 2801577"/>
                <a:gd name="connsiteX6217" fmla="*/ 2570346 w 10032639"/>
                <a:gd name="connsiteY6217" fmla="*/ 186868 h 2801577"/>
                <a:gd name="connsiteX6218" fmla="*/ 2589063 w 10032639"/>
                <a:gd name="connsiteY6218" fmla="*/ 176787 h 2801577"/>
                <a:gd name="connsiteX6219" fmla="*/ 2584023 w 10032639"/>
                <a:gd name="connsiteY6219" fmla="*/ 174986 h 2801577"/>
                <a:gd name="connsiteX6220" fmla="*/ 2770834 w 10032639"/>
                <a:gd name="connsiteY6220" fmla="*/ 166345 h 2801577"/>
                <a:gd name="connsiteX6221" fmla="*/ 2744918 w 10032639"/>
                <a:gd name="connsiteY6221" fmla="*/ 178227 h 2801577"/>
                <a:gd name="connsiteX6222" fmla="*/ 2710363 w 10032639"/>
                <a:gd name="connsiteY6222" fmla="*/ 194069 h 2801577"/>
                <a:gd name="connsiteX6223" fmla="*/ 2677609 w 10032639"/>
                <a:gd name="connsiteY6223" fmla="*/ 211352 h 2801577"/>
                <a:gd name="connsiteX6224" fmla="*/ 2646294 w 10032639"/>
                <a:gd name="connsiteY6224" fmla="*/ 226834 h 2801577"/>
                <a:gd name="connsiteX6225" fmla="*/ 2646294 w 10032639"/>
                <a:gd name="connsiteY6225" fmla="*/ 228634 h 2801577"/>
                <a:gd name="connsiteX6226" fmla="*/ 2648093 w 10032639"/>
                <a:gd name="connsiteY6226" fmla="*/ 226834 h 2801577"/>
                <a:gd name="connsiteX6227" fmla="*/ 2705324 w 10032639"/>
                <a:gd name="connsiteY6227" fmla="*/ 200910 h 2801577"/>
                <a:gd name="connsiteX6228" fmla="*/ 3108459 w 10032639"/>
                <a:gd name="connsiteY6228" fmla="*/ 164545 h 2801577"/>
                <a:gd name="connsiteX6229" fmla="*/ 3092982 w 10032639"/>
                <a:gd name="connsiteY6229" fmla="*/ 168145 h 2801577"/>
                <a:gd name="connsiteX6230" fmla="*/ 3078944 w 10032639"/>
                <a:gd name="connsiteY6230" fmla="*/ 171386 h 2801577"/>
                <a:gd name="connsiteX6231" fmla="*/ 3078944 w 10032639"/>
                <a:gd name="connsiteY6231" fmla="*/ 181827 h 2801577"/>
                <a:gd name="connsiteX6232" fmla="*/ 3091182 w 10032639"/>
                <a:gd name="connsiteY6232" fmla="*/ 173186 h 2801577"/>
                <a:gd name="connsiteX6233" fmla="*/ 8881153 w 10032639"/>
                <a:gd name="connsiteY6233" fmla="*/ 160764 h 2801577"/>
                <a:gd name="connsiteX6234" fmla="*/ 8877913 w 10032639"/>
                <a:gd name="connsiteY6234" fmla="*/ 165805 h 2801577"/>
                <a:gd name="connsiteX6235" fmla="*/ 8876113 w 10032639"/>
                <a:gd name="connsiteY6235" fmla="*/ 167606 h 2801577"/>
                <a:gd name="connsiteX6236" fmla="*/ 8876113 w 10032639"/>
                <a:gd name="connsiteY6236" fmla="*/ 170846 h 2801577"/>
                <a:gd name="connsiteX6237" fmla="*/ 8876113 w 10032639"/>
                <a:gd name="connsiteY6237" fmla="*/ 172647 h 2801577"/>
                <a:gd name="connsiteX6238" fmla="*/ 8874312 w 10032639"/>
                <a:gd name="connsiteY6238" fmla="*/ 176248 h 2801577"/>
                <a:gd name="connsiteX6239" fmla="*/ 8867471 w 10032639"/>
                <a:gd name="connsiteY6239" fmla="*/ 183090 h 2801577"/>
                <a:gd name="connsiteX6240" fmla="*/ 8867471 w 10032639"/>
                <a:gd name="connsiteY6240" fmla="*/ 184890 h 2801577"/>
                <a:gd name="connsiteX6241" fmla="*/ 8862430 w 10032639"/>
                <a:gd name="connsiteY6241" fmla="*/ 188131 h 2801577"/>
                <a:gd name="connsiteX6242" fmla="*/ 8855229 w 10032639"/>
                <a:gd name="connsiteY6242" fmla="*/ 189932 h 2801577"/>
                <a:gd name="connsiteX6243" fmla="*/ 8853789 w 10032639"/>
                <a:gd name="connsiteY6243" fmla="*/ 196774 h 2801577"/>
                <a:gd name="connsiteX6244" fmla="*/ 8850188 w 10032639"/>
                <a:gd name="connsiteY6244" fmla="*/ 203616 h 2801577"/>
                <a:gd name="connsiteX6245" fmla="*/ 8845147 w 10032639"/>
                <a:gd name="connsiteY6245" fmla="*/ 209017 h 2801577"/>
                <a:gd name="connsiteX6246" fmla="*/ 8837946 w 10032639"/>
                <a:gd name="connsiteY6246" fmla="*/ 212618 h 2801577"/>
                <a:gd name="connsiteX6247" fmla="*/ 8834705 w 10032639"/>
                <a:gd name="connsiteY6247" fmla="*/ 214059 h 2801577"/>
                <a:gd name="connsiteX6248" fmla="*/ 8832905 w 10032639"/>
                <a:gd name="connsiteY6248" fmla="*/ 217660 h 2801577"/>
                <a:gd name="connsiteX6249" fmla="*/ 8831105 w 10032639"/>
                <a:gd name="connsiteY6249" fmla="*/ 222701 h 2801577"/>
                <a:gd name="connsiteX6250" fmla="*/ 8831105 w 10032639"/>
                <a:gd name="connsiteY6250" fmla="*/ 226302 h 2801577"/>
                <a:gd name="connsiteX6251" fmla="*/ 8827864 w 10032639"/>
                <a:gd name="connsiteY6251" fmla="*/ 229903 h 2801577"/>
                <a:gd name="connsiteX6252" fmla="*/ 8819223 w 10032639"/>
                <a:gd name="connsiteY6252" fmla="*/ 233144 h 2801577"/>
                <a:gd name="connsiteX6253" fmla="*/ 8810221 w 10032639"/>
                <a:gd name="connsiteY6253" fmla="*/ 236745 h 2801577"/>
                <a:gd name="connsiteX6254" fmla="*/ 8805180 w 10032639"/>
                <a:gd name="connsiteY6254" fmla="*/ 241787 h 2801577"/>
                <a:gd name="connsiteX6255" fmla="*/ 8801579 w 10032639"/>
                <a:gd name="connsiteY6255" fmla="*/ 248989 h 2801577"/>
                <a:gd name="connsiteX6256" fmla="*/ 8796539 w 10032639"/>
                <a:gd name="connsiteY6256" fmla="*/ 255831 h 2801577"/>
                <a:gd name="connsiteX6257" fmla="*/ 8789697 w 10032639"/>
                <a:gd name="connsiteY6257" fmla="*/ 262673 h 2801577"/>
                <a:gd name="connsiteX6258" fmla="*/ 8780696 w 10032639"/>
                <a:gd name="connsiteY6258" fmla="*/ 269875 h 2801577"/>
                <a:gd name="connsiteX6259" fmla="*/ 8773854 w 10032639"/>
                <a:gd name="connsiteY6259" fmla="*/ 274916 h 2801577"/>
                <a:gd name="connsiteX6260" fmla="*/ 8770614 w 10032639"/>
                <a:gd name="connsiteY6260" fmla="*/ 281758 h 2801577"/>
                <a:gd name="connsiteX6261" fmla="*/ 8765213 w 10032639"/>
                <a:gd name="connsiteY6261" fmla="*/ 288600 h 2801577"/>
                <a:gd name="connsiteX6262" fmla="*/ 8803380 w 10032639"/>
                <a:gd name="connsiteY6262" fmla="*/ 259432 h 2801577"/>
                <a:gd name="connsiteX6263" fmla="*/ 8837946 w 10032639"/>
                <a:gd name="connsiteY6263" fmla="*/ 226302 h 2801577"/>
                <a:gd name="connsiteX6264" fmla="*/ 8898437 w 10032639"/>
                <a:gd name="connsiteY6264" fmla="*/ 164004 h 2801577"/>
                <a:gd name="connsiteX6265" fmla="*/ 110862 w 10032639"/>
                <a:gd name="connsiteY6265" fmla="*/ 157704 h 2801577"/>
                <a:gd name="connsiteX6266" fmla="*/ 109062 w 10032639"/>
                <a:gd name="connsiteY6266" fmla="*/ 166345 h 2801577"/>
                <a:gd name="connsiteX6267" fmla="*/ 117701 w 10032639"/>
                <a:gd name="connsiteY6267" fmla="*/ 157704 h 2801577"/>
                <a:gd name="connsiteX6268" fmla="*/ 299471 w 10032639"/>
                <a:gd name="connsiteY6268" fmla="*/ 155903 h 2801577"/>
                <a:gd name="connsiteX6269" fmla="*/ 264917 w 10032639"/>
                <a:gd name="connsiteY6269" fmla="*/ 194069 h 2801577"/>
                <a:gd name="connsiteX6270" fmla="*/ 237201 w 10032639"/>
                <a:gd name="connsiteY6270" fmla="*/ 230435 h 2801577"/>
                <a:gd name="connsiteX6271" fmla="*/ 231802 w 10032639"/>
                <a:gd name="connsiteY6271" fmla="*/ 237276 h 2801577"/>
                <a:gd name="connsiteX6272" fmla="*/ 252679 w 10032639"/>
                <a:gd name="connsiteY6272" fmla="*/ 218193 h 2801577"/>
                <a:gd name="connsiteX6273" fmla="*/ 273555 w 10032639"/>
                <a:gd name="connsiteY6273" fmla="*/ 199110 h 2801577"/>
                <a:gd name="connsiteX6274" fmla="*/ 290833 w 10032639"/>
                <a:gd name="connsiteY6274" fmla="*/ 178227 h 2801577"/>
                <a:gd name="connsiteX6275" fmla="*/ 308110 w 10032639"/>
                <a:gd name="connsiteY6275" fmla="*/ 155903 h 2801577"/>
                <a:gd name="connsiteX6276" fmla="*/ 9430251 w 10032639"/>
                <a:gd name="connsiteY6276" fmla="*/ 155362 h 2801577"/>
                <a:gd name="connsiteX6277" fmla="*/ 9421610 w 10032639"/>
                <a:gd name="connsiteY6277" fmla="*/ 157163 h 2801577"/>
                <a:gd name="connsiteX6278" fmla="*/ 9412968 w 10032639"/>
                <a:gd name="connsiteY6278" fmla="*/ 160764 h 2801577"/>
                <a:gd name="connsiteX6279" fmla="*/ 9419810 w 10032639"/>
                <a:gd name="connsiteY6279" fmla="*/ 160764 h 2801577"/>
                <a:gd name="connsiteX6280" fmla="*/ 9423050 w 10032639"/>
                <a:gd name="connsiteY6280" fmla="*/ 158963 h 2801577"/>
                <a:gd name="connsiteX6281" fmla="*/ 3484239 w 10032639"/>
                <a:gd name="connsiteY6281" fmla="*/ 154103 h 2801577"/>
                <a:gd name="connsiteX6282" fmla="*/ 3432047 w 10032639"/>
                <a:gd name="connsiteY6282" fmla="*/ 171386 h 2801577"/>
                <a:gd name="connsiteX6283" fmla="*/ 3399292 w 10032639"/>
                <a:gd name="connsiteY6283" fmla="*/ 185428 h 2801577"/>
                <a:gd name="connsiteX6284" fmla="*/ 3364738 w 10032639"/>
                <a:gd name="connsiteY6284" fmla="*/ 200910 h 2801577"/>
                <a:gd name="connsiteX6285" fmla="*/ 3345661 w 10032639"/>
                <a:gd name="connsiteY6285" fmla="*/ 209551 h 2801577"/>
                <a:gd name="connsiteX6286" fmla="*/ 3326584 w 10032639"/>
                <a:gd name="connsiteY6286" fmla="*/ 216392 h 2801577"/>
                <a:gd name="connsiteX6287" fmla="*/ 3290230 w 10032639"/>
                <a:gd name="connsiteY6287" fmla="*/ 228634 h 2801577"/>
                <a:gd name="connsiteX6288" fmla="*/ 3243438 w 10032639"/>
                <a:gd name="connsiteY6288" fmla="*/ 254558 h 2801577"/>
                <a:gd name="connsiteX6289" fmla="*/ 3193406 w 10032639"/>
                <a:gd name="connsiteY6289" fmla="*/ 277241 h 2801577"/>
                <a:gd name="connsiteX6290" fmla="*/ 3179368 w 10032639"/>
                <a:gd name="connsiteY6290" fmla="*/ 284083 h 2801577"/>
                <a:gd name="connsiteX6291" fmla="*/ 3179368 w 10032639"/>
                <a:gd name="connsiteY6291" fmla="*/ 299565 h 2801577"/>
                <a:gd name="connsiteX6292" fmla="*/ 3181168 w 10032639"/>
                <a:gd name="connsiteY6292" fmla="*/ 299565 h 2801577"/>
                <a:gd name="connsiteX6293" fmla="*/ 3182967 w 10032639"/>
                <a:gd name="connsiteY6293" fmla="*/ 299565 h 2801577"/>
                <a:gd name="connsiteX6294" fmla="*/ 3188007 w 10032639"/>
                <a:gd name="connsiteY6294" fmla="*/ 294524 h 2801577"/>
                <a:gd name="connsiteX6295" fmla="*/ 3193406 w 10032639"/>
                <a:gd name="connsiteY6295" fmla="*/ 289123 h 2801577"/>
                <a:gd name="connsiteX6296" fmla="*/ 3203844 w 10032639"/>
                <a:gd name="connsiteY6296" fmla="*/ 282282 h 2801577"/>
                <a:gd name="connsiteX6297" fmla="*/ 3219322 w 10032639"/>
                <a:gd name="connsiteY6297" fmla="*/ 277241 h 2801577"/>
                <a:gd name="connsiteX6298" fmla="*/ 3227960 w 10032639"/>
                <a:gd name="connsiteY6298" fmla="*/ 273641 h 2801577"/>
                <a:gd name="connsiteX6299" fmla="*/ 3238399 w 10032639"/>
                <a:gd name="connsiteY6299" fmla="*/ 271841 h 2801577"/>
                <a:gd name="connsiteX6300" fmla="*/ 3248837 w 10032639"/>
                <a:gd name="connsiteY6300" fmla="*/ 270400 h 2801577"/>
                <a:gd name="connsiteX6301" fmla="*/ 3248837 w 10032639"/>
                <a:gd name="connsiteY6301" fmla="*/ 263199 h 2801577"/>
                <a:gd name="connsiteX6302" fmla="*/ 3248837 w 10032639"/>
                <a:gd name="connsiteY6302" fmla="*/ 252758 h 2801577"/>
                <a:gd name="connsiteX6303" fmla="*/ 3258915 w 10032639"/>
                <a:gd name="connsiteY6303" fmla="*/ 249517 h 2801577"/>
                <a:gd name="connsiteX6304" fmla="*/ 3295269 w 10032639"/>
                <a:gd name="connsiteY6304" fmla="*/ 237276 h 2801577"/>
                <a:gd name="connsiteX6305" fmla="*/ 3340262 w 10032639"/>
                <a:gd name="connsiteY6305" fmla="*/ 221793 h 2801577"/>
                <a:gd name="connsiteX6306" fmla="*/ 3357899 w 10032639"/>
                <a:gd name="connsiteY6306" fmla="*/ 214592 h 2801577"/>
                <a:gd name="connsiteX6307" fmla="*/ 3392454 w 10032639"/>
                <a:gd name="connsiteY6307" fmla="*/ 204151 h 2801577"/>
                <a:gd name="connsiteX6308" fmla="*/ 3421609 w 10032639"/>
                <a:gd name="connsiteY6308" fmla="*/ 195509 h 2801577"/>
                <a:gd name="connsiteX6309" fmla="*/ 3449324 w 10032639"/>
                <a:gd name="connsiteY6309" fmla="*/ 186868 h 2801577"/>
                <a:gd name="connsiteX6310" fmla="*/ 3456163 w 10032639"/>
                <a:gd name="connsiteY6310" fmla="*/ 176787 h 2801577"/>
                <a:gd name="connsiteX6311" fmla="*/ 3465162 w 10032639"/>
                <a:gd name="connsiteY6311" fmla="*/ 168145 h 2801577"/>
                <a:gd name="connsiteX6312" fmla="*/ 3473800 w 10032639"/>
                <a:gd name="connsiteY6312" fmla="*/ 161304 h 2801577"/>
                <a:gd name="connsiteX6313" fmla="*/ 9024819 w 10032639"/>
                <a:gd name="connsiteY6313" fmla="*/ 148520 h 2801577"/>
                <a:gd name="connsiteX6314" fmla="*/ 8980171 w 10032639"/>
                <a:gd name="connsiteY6314" fmla="*/ 188131 h 2801577"/>
                <a:gd name="connsiteX6315" fmla="*/ 8936603 w 10032639"/>
                <a:gd name="connsiteY6315" fmla="*/ 228103 h 2801577"/>
                <a:gd name="connsiteX6316" fmla="*/ 8895196 w 10032639"/>
                <a:gd name="connsiteY6316" fmla="*/ 269875 h 2801577"/>
                <a:gd name="connsiteX6317" fmla="*/ 8855229 w 10032639"/>
                <a:gd name="connsiteY6317" fmla="*/ 311287 h 2801577"/>
                <a:gd name="connsiteX6318" fmla="*/ 8834705 w 10032639"/>
                <a:gd name="connsiteY6318" fmla="*/ 331813 h 2801577"/>
                <a:gd name="connsiteX6319" fmla="*/ 8843347 w 10032639"/>
                <a:gd name="connsiteY6319" fmla="*/ 328572 h 2801577"/>
                <a:gd name="connsiteX6320" fmla="*/ 8846587 w 10032639"/>
                <a:gd name="connsiteY6320" fmla="*/ 326771 h 2801577"/>
                <a:gd name="connsiteX6321" fmla="*/ 8860630 w 10032639"/>
                <a:gd name="connsiteY6321" fmla="*/ 313087 h 2801577"/>
                <a:gd name="connsiteX6322" fmla="*/ 8865671 w 10032639"/>
                <a:gd name="connsiteY6322" fmla="*/ 309486 h 2801577"/>
                <a:gd name="connsiteX6323" fmla="*/ 8872512 w 10032639"/>
                <a:gd name="connsiteY6323" fmla="*/ 307686 h 2801577"/>
                <a:gd name="connsiteX6324" fmla="*/ 8877913 w 10032639"/>
                <a:gd name="connsiteY6324" fmla="*/ 307686 h 2801577"/>
                <a:gd name="connsiteX6325" fmla="*/ 8882954 w 10032639"/>
                <a:gd name="connsiteY6325" fmla="*/ 309486 h 2801577"/>
                <a:gd name="connsiteX6326" fmla="*/ 8900237 w 10032639"/>
                <a:gd name="connsiteY6326" fmla="*/ 279958 h 2801577"/>
                <a:gd name="connsiteX6327" fmla="*/ 8919320 w 10032639"/>
                <a:gd name="connsiteY6327" fmla="*/ 254030 h 2801577"/>
                <a:gd name="connsiteX6328" fmla="*/ 8940204 w 10032639"/>
                <a:gd name="connsiteY6328" fmla="*/ 231704 h 2801577"/>
                <a:gd name="connsiteX6329" fmla="*/ 8964328 w 10032639"/>
                <a:gd name="connsiteY6329" fmla="*/ 209017 h 2801577"/>
                <a:gd name="connsiteX6330" fmla="*/ 8980171 w 10032639"/>
                <a:gd name="connsiteY6330" fmla="*/ 194973 h 2801577"/>
                <a:gd name="connsiteX6331" fmla="*/ 8995654 w 10032639"/>
                <a:gd name="connsiteY6331" fmla="*/ 181289 h 2801577"/>
                <a:gd name="connsiteX6332" fmla="*/ 9011137 w 10032639"/>
                <a:gd name="connsiteY6332" fmla="*/ 165805 h 2801577"/>
                <a:gd name="connsiteX6333" fmla="*/ 3658811 w 10032639"/>
                <a:gd name="connsiteY6333" fmla="*/ 142221 h 2801577"/>
                <a:gd name="connsiteX6334" fmla="*/ 3660610 w 10032639"/>
                <a:gd name="connsiteY6334" fmla="*/ 157704 h 2801577"/>
                <a:gd name="connsiteX6335" fmla="*/ 3676088 w 10032639"/>
                <a:gd name="connsiteY6335" fmla="*/ 154103 h 2801577"/>
                <a:gd name="connsiteX6336" fmla="*/ 3693365 w 10032639"/>
                <a:gd name="connsiteY6336" fmla="*/ 150863 h 2801577"/>
                <a:gd name="connsiteX6337" fmla="*/ 3696964 w 10032639"/>
                <a:gd name="connsiteY6337" fmla="*/ 145462 h 2801577"/>
                <a:gd name="connsiteX6338" fmla="*/ 3690126 w 10032639"/>
                <a:gd name="connsiteY6338" fmla="*/ 145462 h 2801577"/>
                <a:gd name="connsiteX6339" fmla="*/ 1151094 w 10032639"/>
                <a:gd name="connsiteY6339" fmla="*/ 142221 h 2801577"/>
                <a:gd name="connsiteX6340" fmla="*/ 1074786 w 10032639"/>
                <a:gd name="connsiteY6340" fmla="*/ 186868 h 2801577"/>
                <a:gd name="connsiteX6341" fmla="*/ 1000279 w 10032639"/>
                <a:gd name="connsiteY6341" fmla="*/ 235475 h 2801577"/>
                <a:gd name="connsiteX6342" fmla="*/ 927570 w 10032639"/>
                <a:gd name="connsiteY6342" fmla="*/ 287683 h 2801577"/>
                <a:gd name="connsiteX6343" fmla="*/ 853422 w 10032639"/>
                <a:gd name="connsiteY6343" fmla="*/ 344572 h 2801577"/>
                <a:gd name="connsiteX6344" fmla="*/ 849823 w 10032639"/>
                <a:gd name="connsiteY6344" fmla="*/ 348172 h 2801577"/>
                <a:gd name="connsiteX6345" fmla="*/ 855222 w 10032639"/>
                <a:gd name="connsiteY6345" fmla="*/ 348172 h 2801577"/>
                <a:gd name="connsiteX6346" fmla="*/ 863860 w 10032639"/>
                <a:gd name="connsiteY6346" fmla="*/ 348172 h 2801577"/>
                <a:gd name="connsiteX6347" fmla="*/ 870699 w 10032639"/>
                <a:gd name="connsiteY6347" fmla="*/ 346372 h 2801577"/>
                <a:gd name="connsiteX6348" fmla="*/ 875739 w 10032639"/>
                <a:gd name="connsiteY6348" fmla="*/ 344572 h 2801577"/>
                <a:gd name="connsiteX6349" fmla="*/ 880778 w 10032639"/>
                <a:gd name="connsiteY6349" fmla="*/ 342771 h 2801577"/>
                <a:gd name="connsiteX6350" fmla="*/ 893016 w 10032639"/>
                <a:gd name="connsiteY6350" fmla="*/ 340971 h 2801577"/>
                <a:gd name="connsiteX6351" fmla="*/ 898055 w 10032639"/>
                <a:gd name="connsiteY6351" fmla="*/ 329089 h 2801577"/>
                <a:gd name="connsiteX6352" fmla="*/ 906694 w 10032639"/>
                <a:gd name="connsiteY6352" fmla="*/ 320448 h 2801577"/>
                <a:gd name="connsiteX6353" fmla="*/ 917132 w 10032639"/>
                <a:gd name="connsiteY6353" fmla="*/ 311807 h 2801577"/>
                <a:gd name="connsiteX6354" fmla="*/ 927570 w 10032639"/>
                <a:gd name="connsiteY6354" fmla="*/ 304966 h 2801577"/>
                <a:gd name="connsiteX6355" fmla="*/ 941608 w 10032639"/>
                <a:gd name="connsiteY6355" fmla="*/ 299565 h 2801577"/>
                <a:gd name="connsiteX6356" fmla="*/ 957085 w 10032639"/>
                <a:gd name="connsiteY6356" fmla="*/ 292724 h 2801577"/>
                <a:gd name="connsiteX6357" fmla="*/ 972563 w 10032639"/>
                <a:gd name="connsiteY6357" fmla="*/ 287683 h 2801577"/>
                <a:gd name="connsiteX6358" fmla="*/ 976162 w 10032639"/>
                <a:gd name="connsiteY6358" fmla="*/ 279042 h 2801577"/>
                <a:gd name="connsiteX6359" fmla="*/ 981561 w 10032639"/>
                <a:gd name="connsiteY6359" fmla="*/ 270400 h 2801577"/>
                <a:gd name="connsiteX6360" fmla="*/ 988400 w 10032639"/>
                <a:gd name="connsiteY6360" fmla="*/ 263199 h 2801577"/>
                <a:gd name="connsiteX6361" fmla="*/ 995239 w 10032639"/>
                <a:gd name="connsiteY6361" fmla="*/ 259959 h 2801577"/>
                <a:gd name="connsiteX6362" fmla="*/ 1000279 w 10032639"/>
                <a:gd name="connsiteY6362" fmla="*/ 258159 h 2801577"/>
                <a:gd name="connsiteX6363" fmla="*/ 1005678 w 10032639"/>
                <a:gd name="connsiteY6363" fmla="*/ 258159 h 2801577"/>
                <a:gd name="connsiteX6364" fmla="*/ 1007477 w 10032639"/>
                <a:gd name="connsiteY6364" fmla="*/ 258159 h 2801577"/>
                <a:gd name="connsiteX6365" fmla="*/ 1012516 w 10032639"/>
                <a:gd name="connsiteY6365" fmla="*/ 252758 h 2801577"/>
                <a:gd name="connsiteX6366" fmla="*/ 1017556 w 10032639"/>
                <a:gd name="connsiteY6366" fmla="*/ 249517 h 2801577"/>
                <a:gd name="connsiteX6367" fmla="*/ 1074786 w 10032639"/>
                <a:gd name="connsiteY6367" fmla="*/ 213152 h 2801577"/>
                <a:gd name="connsiteX6368" fmla="*/ 1100702 w 10032639"/>
                <a:gd name="connsiteY6368" fmla="*/ 194069 h 2801577"/>
                <a:gd name="connsiteX6369" fmla="*/ 1125178 w 10032639"/>
                <a:gd name="connsiteY6369" fmla="*/ 174986 h 2801577"/>
                <a:gd name="connsiteX6370" fmla="*/ 1149294 w 10032639"/>
                <a:gd name="connsiteY6370" fmla="*/ 157704 h 2801577"/>
                <a:gd name="connsiteX6371" fmla="*/ 1175210 w 10032639"/>
                <a:gd name="connsiteY6371" fmla="*/ 142221 h 2801577"/>
                <a:gd name="connsiteX6372" fmla="*/ 693968 w 10032639"/>
                <a:gd name="connsiteY6372" fmla="*/ 142221 h 2801577"/>
                <a:gd name="connsiteX6373" fmla="*/ 451727 w 10032639"/>
                <a:gd name="connsiteY6373" fmla="*/ 318648 h 2801577"/>
                <a:gd name="connsiteX6374" fmla="*/ 396296 w 10032639"/>
                <a:gd name="connsiteY6374" fmla="*/ 360054 h 2801577"/>
                <a:gd name="connsiteX6375" fmla="*/ 345904 w 10032639"/>
                <a:gd name="connsiteY6375" fmla="*/ 401820 h 2801577"/>
                <a:gd name="connsiteX6376" fmla="*/ 295872 w 10032639"/>
                <a:gd name="connsiteY6376" fmla="*/ 443226 h 2801577"/>
                <a:gd name="connsiteX6377" fmla="*/ 249080 w 10032639"/>
                <a:gd name="connsiteY6377" fmla="*/ 483192 h 2801577"/>
                <a:gd name="connsiteX6378" fmla="*/ 275355 w 10032639"/>
                <a:gd name="connsiteY6378" fmla="*/ 481392 h 2801577"/>
                <a:gd name="connsiteX6379" fmla="*/ 289033 w 10032639"/>
                <a:gd name="connsiteY6379" fmla="*/ 479592 h 2801577"/>
                <a:gd name="connsiteX6380" fmla="*/ 306310 w 10032639"/>
                <a:gd name="connsiteY6380" fmla="*/ 475991 h 2801577"/>
                <a:gd name="connsiteX6381" fmla="*/ 316749 w 10032639"/>
                <a:gd name="connsiteY6381" fmla="*/ 458709 h 2801577"/>
                <a:gd name="connsiteX6382" fmla="*/ 330426 w 10032639"/>
                <a:gd name="connsiteY6382" fmla="*/ 443226 h 2801577"/>
                <a:gd name="connsiteX6383" fmla="*/ 347704 w 10032639"/>
                <a:gd name="connsiteY6383" fmla="*/ 427744 h 2801577"/>
                <a:gd name="connsiteX6384" fmla="*/ 368580 w 10032639"/>
                <a:gd name="connsiteY6384" fmla="*/ 412262 h 2801577"/>
                <a:gd name="connsiteX6385" fmla="*/ 385857 w 10032639"/>
                <a:gd name="connsiteY6385" fmla="*/ 401820 h 2801577"/>
                <a:gd name="connsiteX6386" fmla="*/ 401695 w 10032639"/>
                <a:gd name="connsiteY6386" fmla="*/ 388138 h 2801577"/>
                <a:gd name="connsiteX6387" fmla="*/ 415373 w 10032639"/>
                <a:gd name="connsiteY6387" fmla="*/ 372296 h 2801577"/>
                <a:gd name="connsiteX6388" fmla="*/ 429410 w 10032639"/>
                <a:gd name="connsiteY6388" fmla="*/ 355013 h 2801577"/>
                <a:gd name="connsiteX6389" fmla="*/ 432650 w 10032639"/>
                <a:gd name="connsiteY6389" fmla="*/ 351413 h 2801577"/>
                <a:gd name="connsiteX6390" fmla="*/ 436249 w 10032639"/>
                <a:gd name="connsiteY6390" fmla="*/ 349612 h 2801577"/>
                <a:gd name="connsiteX6391" fmla="*/ 467204 w 10032639"/>
                <a:gd name="connsiteY6391" fmla="*/ 334130 h 2801577"/>
                <a:gd name="connsiteX6392" fmla="*/ 494920 w 10032639"/>
                <a:gd name="connsiteY6392" fmla="*/ 316847 h 2801577"/>
                <a:gd name="connsiteX6393" fmla="*/ 520836 w 10032639"/>
                <a:gd name="connsiteY6393" fmla="*/ 297765 h 2801577"/>
                <a:gd name="connsiteX6394" fmla="*/ 541712 w 10032639"/>
                <a:gd name="connsiteY6394" fmla="*/ 277241 h 2801577"/>
                <a:gd name="connsiteX6395" fmla="*/ 566188 w 10032639"/>
                <a:gd name="connsiteY6395" fmla="*/ 256358 h 2801577"/>
                <a:gd name="connsiteX6396" fmla="*/ 590305 w 10032639"/>
                <a:gd name="connsiteY6396" fmla="*/ 237276 h 2801577"/>
                <a:gd name="connsiteX6397" fmla="*/ 617660 w 10032639"/>
                <a:gd name="connsiteY6397" fmla="*/ 223233 h 2801577"/>
                <a:gd name="connsiteX6398" fmla="*/ 645376 w 10032639"/>
                <a:gd name="connsiteY6398" fmla="*/ 213152 h 2801577"/>
                <a:gd name="connsiteX6399" fmla="*/ 652574 w 10032639"/>
                <a:gd name="connsiteY6399" fmla="*/ 200910 h 2801577"/>
                <a:gd name="connsiteX6400" fmla="*/ 668052 w 10032639"/>
                <a:gd name="connsiteY6400" fmla="*/ 181827 h 2801577"/>
                <a:gd name="connsiteX6401" fmla="*/ 674891 w 10032639"/>
                <a:gd name="connsiteY6401" fmla="*/ 174986 h 2801577"/>
                <a:gd name="connsiteX6402" fmla="*/ 682090 w 10032639"/>
                <a:gd name="connsiteY6402" fmla="*/ 168145 h 2801577"/>
                <a:gd name="connsiteX6403" fmla="*/ 690728 w 10032639"/>
                <a:gd name="connsiteY6403" fmla="*/ 164545 h 2801577"/>
                <a:gd name="connsiteX6404" fmla="*/ 699367 w 10032639"/>
                <a:gd name="connsiteY6404" fmla="*/ 162744 h 2801577"/>
                <a:gd name="connsiteX6405" fmla="*/ 706206 w 10032639"/>
                <a:gd name="connsiteY6405" fmla="*/ 161304 h 2801577"/>
                <a:gd name="connsiteX6406" fmla="*/ 709805 w 10032639"/>
                <a:gd name="connsiteY6406" fmla="*/ 152663 h 2801577"/>
                <a:gd name="connsiteX6407" fmla="*/ 714844 w 10032639"/>
                <a:gd name="connsiteY6407" fmla="*/ 147262 h 2801577"/>
                <a:gd name="connsiteX6408" fmla="*/ 422212 w 10032639"/>
                <a:gd name="connsiteY6408" fmla="*/ 142221 h 2801577"/>
                <a:gd name="connsiteX6409" fmla="*/ 387657 w 10032639"/>
                <a:gd name="connsiteY6409" fmla="*/ 180027 h 2801577"/>
                <a:gd name="connsiteX6410" fmla="*/ 351303 w 10032639"/>
                <a:gd name="connsiteY6410" fmla="*/ 216392 h 2801577"/>
                <a:gd name="connsiteX6411" fmla="*/ 314949 w 10032639"/>
                <a:gd name="connsiteY6411" fmla="*/ 252758 h 2801577"/>
                <a:gd name="connsiteX6412" fmla="*/ 276795 w 10032639"/>
                <a:gd name="connsiteY6412" fmla="*/ 287683 h 2801577"/>
                <a:gd name="connsiteX6413" fmla="*/ 200847 w 10032639"/>
                <a:gd name="connsiteY6413" fmla="*/ 355013 h 2801577"/>
                <a:gd name="connsiteX6414" fmla="*/ 128139 w 10032639"/>
                <a:gd name="connsiteY6414" fmla="*/ 417302 h 2801577"/>
                <a:gd name="connsiteX6415" fmla="*/ 128139 w 10032639"/>
                <a:gd name="connsiteY6415" fmla="*/ 420903 h 2801577"/>
                <a:gd name="connsiteX6416" fmla="*/ 128139 w 10032639"/>
                <a:gd name="connsiteY6416" fmla="*/ 431344 h 2801577"/>
                <a:gd name="connsiteX6417" fmla="*/ 141817 w 10032639"/>
                <a:gd name="connsiteY6417" fmla="*/ 419103 h 2801577"/>
                <a:gd name="connsiteX6418" fmla="*/ 159454 w 10032639"/>
                <a:gd name="connsiteY6418" fmla="*/ 408661 h 2801577"/>
                <a:gd name="connsiteX6419" fmla="*/ 183570 w 10032639"/>
                <a:gd name="connsiteY6419" fmla="*/ 396779 h 2801577"/>
                <a:gd name="connsiteX6420" fmla="*/ 205886 w 10032639"/>
                <a:gd name="connsiteY6420" fmla="*/ 386338 h 2801577"/>
                <a:gd name="connsiteX6421" fmla="*/ 204087 w 10032639"/>
                <a:gd name="connsiteY6421" fmla="*/ 380937 h 2801577"/>
                <a:gd name="connsiteX6422" fmla="*/ 204087 w 10032639"/>
                <a:gd name="connsiteY6422" fmla="*/ 375896 h 2801577"/>
                <a:gd name="connsiteX6423" fmla="*/ 207686 w 10032639"/>
                <a:gd name="connsiteY6423" fmla="*/ 365455 h 2801577"/>
                <a:gd name="connsiteX6424" fmla="*/ 209486 w 10032639"/>
                <a:gd name="connsiteY6424" fmla="*/ 358614 h 2801577"/>
                <a:gd name="connsiteX6425" fmla="*/ 212725 w 10032639"/>
                <a:gd name="connsiteY6425" fmla="*/ 351413 h 2801577"/>
                <a:gd name="connsiteX6426" fmla="*/ 219564 w 10032639"/>
                <a:gd name="connsiteY6426" fmla="*/ 349612 h 2801577"/>
                <a:gd name="connsiteX6427" fmla="*/ 235402 w 10032639"/>
                <a:gd name="connsiteY6427" fmla="*/ 342771 h 2801577"/>
                <a:gd name="connsiteX6428" fmla="*/ 249080 w 10032639"/>
                <a:gd name="connsiteY6428" fmla="*/ 334130 h 2801577"/>
                <a:gd name="connsiteX6429" fmla="*/ 261318 w 10032639"/>
                <a:gd name="connsiteY6429" fmla="*/ 323688 h 2801577"/>
                <a:gd name="connsiteX6430" fmla="*/ 273555 w 10032639"/>
                <a:gd name="connsiteY6430" fmla="*/ 310006 h 2801577"/>
                <a:gd name="connsiteX6431" fmla="*/ 287233 w 10032639"/>
                <a:gd name="connsiteY6431" fmla="*/ 290924 h 2801577"/>
                <a:gd name="connsiteX6432" fmla="*/ 303071 w 10032639"/>
                <a:gd name="connsiteY6432" fmla="*/ 275441 h 2801577"/>
                <a:gd name="connsiteX6433" fmla="*/ 320348 w 10032639"/>
                <a:gd name="connsiteY6433" fmla="*/ 263199 h 2801577"/>
                <a:gd name="connsiteX6434" fmla="*/ 340865 w 10032639"/>
                <a:gd name="connsiteY6434" fmla="*/ 251318 h 2801577"/>
                <a:gd name="connsiteX6435" fmla="*/ 361741 w 10032639"/>
                <a:gd name="connsiteY6435" fmla="*/ 225034 h 2801577"/>
                <a:gd name="connsiteX6436" fmla="*/ 398096 w 10032639"/>
                <a:gd name="connsiteY6436" fmla="*/ 188668 h 2801577"/>
                <a:gd name="connsiteX6437" fmla="*/ 417172 w 10032639"/>
                <a:gd name="connsiteY6437" fmla="*/ 168145 h 2801577"/>
                <a:gd name="connsiteX6438" fmla="*/ 443088 w 10032639"/>
                <a:gd name="connsiteY6438" fmla="*/ 142221 h 2801577"/>
                <a:gd name="connsiteX6439" fmla="*/ 573027 w 10032639"/>
                <a:gd name="connsiteY6439" fmla="*/ 140421 h 2801577"/>
                <a:gd name="connsiteX6440" fmla="*/ 562589 w 10032639"/>
                <a:gd name="connsiteY6440" fmla="*/ 142221 h 2801577"/>
                <a:gd name="connsiteX6441" fmla="*/ 553950 w 10032639"/>
                <a:gd name="connsiteY6441" fmla="*/ 145462 h 2801577"/>
                <a:gd name="connsiteX6442" fmla="*/ 547111 w 10032639"/>
                <a:gd name="connsiteY6442" fmla="*/ 149062 h 2801577"/>
                <a:gd name="connsiteX6443" fmla="*/ 541712 w 10032639"/>
                <a:gd name="connsiteY6443" fmla="*/ 154103 h 2801577"/>
                <a:gd name="connsiteX6444" fmla="*/ 524435 w 10032639"/>
                <a:gd name="connsiteY6444" fmla="*/ 176787 h 2801577"/>
                <a:gd name="connsiteX6445" fmla="*/ 505358 w 10032639"/>
                <a:gd name="connsiteY6445" fmla="*/ 194069 h 2801577"/>
                <a:gd name="connsiteX6446" fmla="*/ 517596 w 10032639"/>
                <a:gd name="connsiteY6446" fmla="*/ 188668 h 2801577"/>
                <a:gd name="connsiteX6447" fmla="*/ 529474 w 10032639"/>
                <a:gd name="connsiteY6447" fmla="*/ 181827 h 2801577"/>
                <a:gd name="connsiteX6448" fmla="*/ 538113 w 10032639"/>
                <a:gd name="connsiteY6448" fmla="*/ 176787 h 2801577"/>
                <a:gd name="connsiteX6449" fmla="*/ 547111 w 10032639"/>
                <a:gd name="connsiteY6449" fmla="*/ 169585 h 2801577"/>
                <a:gd name="connsiteX6450" fmla="*/ 567628 w 10032639"/>
                <a:gd name="connsiteY6450" fmla="*/ 145462 h 2801577"/>
                <a:gd name="connsiteX6451" fmla="*/ 9549793 w 10032639"/>
                <a:gd name="connsiteY6451" fmla="*/ 139878 h 2801577"/>
                <a:gd name="connsiteX6452" fmla="*/ 9513426 w 10032639"/>
                <a:gd name="connsiteY6452" fmla="*/ 181289 h 2801577"/>
                <a:gd name="connsiteX6453" fmla="*/ 9523868 w 10032639"/>
                <a:gd name="connsiteY6453" fmla="*/ 179489 h 2801577"/>
                <a:gd name="connsiteX6454" fmla="*/ 9530709 w 10032639"/>
                <a:gd name="connsiteY6454" fmla="*/ 169046 h 2801577"/>
                <a:gd name="connsiteX6455" fmla="*/ 9537551 w 10032639"/>
                <a:gd name="connsiteY6455" fmla="*/ 158963 h 2801577"/>
                <a:gd name="connsiteX6456" fmla="*/ 9544392 w 10032639"/>
                <a:gd name="connsiteY6456" fmla="*/ 148520 h 2801577"/>
                <a:gd name="connsiteX6457" fmla="*/ 9135719 w 10032639"/>
                <a:gd name="connsiteY6457" fmla="*/ 139878 h 2801577"/>
                <a:gd name="connsiteX6458" fmla="*/ 9113395 w 10032639"/>
                <a:gd name="connsiteY6458" fmla="*/ 164004 h 2801577"/>
                <a:gd name="connsiteX6459" fmla="*/ 9090711 w 10032639"/>
                <a:gd name="connsiteY6459" fmla="*/ 188131 h 2801577"/>
                <a:gd name="connsiteX6460" fmla="*/ 9051104 w 10032639"/>
                <a:gd name="connsiteY6460" fmla="*/ 228103 h 2801577"/>
                <a:gd name="connsiteX6461" fmla="*/ 9011137 w 10032639"/>
                <a:gd name="connsiteY6461" fmla="*/ 271315 h 2801577"/>
                <a:gd name="connsiteX6462" fmla="*/ 8926162 w 10032639"/>
                <a:gd name="connsiteY6462" fmla="*/ 369983 h 2801577"/>
                <a:gd name="connsiteX6463" fmla="*/ 8853789 w 10032639"/>
                <a:gd name="connsiteY6463" fmla="*/ 453167 h 2801577"/>
                <a:gd name="connsiteX6464" fmla="*/ 8876113 w 10032639"/>
                <a:gd name="connsiteY6464" fmla="*/ 442724 h 2801577"/>
                <a:gd name="connsiteX6465" fmla="*/ 8895196 w 10032639"/>
                <a:gd name="connsiteY6465" fmla="*/ 427240 h 2801577"/>
                <a:gd name="connsiteX6466" fmla="*/ 8910679 w 10032639"/>
                <a:gd name="connsiteY6466" fmla="*/ 411755 h 2801577"/>
                <a:gd name="connsiteX6467" fmla="*/ 8924721 w 10032639"/>
                <a:gd name="connsiteY6467" fmla="*/ 392670 h 2801577"/>
                <a:gd name="connsiteX6468" fmla="*/ 8943805 w 10032639"/>
                <a:gd name="connsiteY6468" fmla="*/ 369983 h 2801577"/>
                <a:gd name="connsiteX6469" fmla="*/ 8962888 w 10032639"/>
                <a:gd name="connsiteY6469" fmla="*/ 352699 h 2801577"/>
                <a:gd name="connsiteX6470" fmla="*/ 8983412 w 10032639"/>
                <a:gd name="connsiteY6470" fmla="*/ 337214 h 2801577"/>
                <a:gd name="connsiteX6471" fmla="*/ 9007536 w 10032639"/>
                <a:gd name="connsiteY6471" fmla="*/ 326771 h 2801577"/>
                <a:gd name="connsiteX6472" fmla="*/ 9014737 w 10032639"/>
                <a:gd name="connsiteY6472" fmla="*/ 313087 h 2801577"/>
                <a:gd name="connsiteX6473" fmla="*/ 9023379 w 10032639"/>
                <a:gd name="connsiteY6473" fmla="*/ 300844 h 2801577"/>
                <a:gd name="connsiteX6474" fmla="*/ 9032021 w 10032639"/>
                <a:gd name="connsiteY6474" fmla="*/ 290401 h 2801577"/>
                <a:gd name="connsiteX6475" fmla="*/ 9043903 w 10032639"/>
                <a:gd name="connsiteY6475" fmla="*/ 279958 h 2801577"/>
                <a:gd name="connsiteX6476" fmla="*/ 9059745 w 10032639"/>
                <a:gd name="connsiteY6476" fmla="*/ 268074 h 2801577"/>
                <a:gd name="connsiteX6477" fmla="*/ 9077029 w 10032639"/>
                <a:gd name="connsiteY6477" fmla="*/ 250789 h 2801577"/>
                <a:gd name="connsiteX6478" fmla="*/ 9083870 w 10032639"/>
                <a:gd name="connsiteY6478" fmla="*/ 243587 h 2801577"/>
                <a:gd name="connsiteX6479" fmla="*/ 9089271 w 10032639"/>
                <a:gd name="connsiteY6479" fmla="*/ 233144 h 2801577"/>
                <a:gd name="connsiteX6480" fmla="*/ 9101153 w 10032639"/>
                <a:gd name="connsiteY6480" fmla="*/ 212618 h 2801577"/>
                <a:gd name="connsiteX6481" fmla="*/ 9104753 w 10032639"/>
                <a:gd name="connsiteY6481" fmla="*/ 202175 h 2801577"/>
                <a:gd name="connsiteX6482" fmla="*/ 9113395 w 10032639"/>
                <a:gd name="connsiteY6482" fmla="*/ 191732 h 2801577"/>
                <a:gd name="connsiteX6483" fmla="*/ 9123837 w 10032639"/>
                <a:gd name="connsiteY6483" fmla="*/ 183090 h 2801577"/>
                <a:gd name="connsiteX6484" fmla="*/ 9135719 w 10032639"/>
                <a:gd name="connsiteY6484" fmla="*/ 174447 h 2801577"/>
                <a:gd name="connsiteX6485" fmla="*/ 9134279 w 10032639"/>
                <a:gd name="connsiteY6485" fmla="*/ 157163 h 2801577"/>
                <a:gd name="connsiteX6486" fmla="*/ 9650251 w 10032639"/>
                <a:gd name="connsiteY6486" fmla="*/ 125834 h 2801577"/>
                <a:gd name="connsiteX6487" fmla="*/ 9650251 w 10032639"/>
                <a:gd name="connsiteY6487" fmla="*/ 129435 h 2801577"/>
                <a:gd name="connsiteX6488" fmla="*/ 9651691 w 10032639"/>
                <a:gd name="connsiteY6488" fmla="*/ 125834 h 2801577"/>
                <a:gd name="connsiteX6489" fmla="*/ 9329794 w 10032639"/>
                <a:gd name="connsiteY6489" fmla="*/ 89463 h 2801577"/>
                <a:gd name="connsiteX6490" fmla="*/ 9279385 w 10032639"/>
                <a:gd name="connsiteY6490" fmla="*/ 139878 h 2801577"/>
                <a:gd name="connsiteX6491" fmla="*/ 9222494 w 10032639"/>
                <a:gd name="connsiteY6491" fmla="*/ 198574 h 2801577"/>
                <a:gd name="connsiteX6492" fmla="*/ 9135719 w 10032639"/>
                <a:gd name="connsiteY6492" fmla="*/ 285359 h 2801577"/>
                <a:gd name="connsiteX6493" fmla="*/ 9090711 w 10032639"/>
                <a:gd name="connsiteY6493" fmla="*/ 331813 h 2801577"/>
                <a:gd name="connsiteX6494" fmla="*/ 9047503 w 10032639"/>
                <a:gd name="connsiteY6494" fmla="*/ 378626 h 2801577"/>
                <a:gd name="connsiteX6495" fmla="*/ 9035261 w 10032639"/>
                <a:gd name="connsiteY6495" fmla="*/ 390869 h 2801577"/>
                <a:gd name="connsiteX6496" fmla="*/ 9017978 w 10032639"/>
                <a:gd name="connsiteY6496" fmla="*/ 404914 h 2801577"/>
                <a:gd name="connsiteX6497" fmla="*/ 8983412 w 10032639"/>
                <a:gd name="connsiteY6497" fmla="*/ 439483 h 2801577"/>
                <a:gd name="connsiteX6498" fmla="*/ 8967929 w 10032639"/>
                <a:gd name="connsiteY6498" fmla="*/ 458209 h 2801577"/>
                <a:gd name="connsiteX6499" fmla="*/ 8954247 w 10032639"/>
                <a:gd name="connsiteY6499" fmla="*/ 472253 h 2801577"/>
                <a:gd name="connsiteX6500" fmla="*/ 8942004 w 10032639"/>
                <a:gd name="connsiteY6500" fmla="*/ 489538 h 2801577"/>
                <a:gd name="connsiteX6501" fmla="*/ 8938404 w 10032639"/>
                <a:gd name="connsiteY6501" fmla="*/ 496380 h 2801577"/>
                <a:gd name="connsiteX6502" fmla="*/ 8936603 w 10032639"/>
                <a:gd name="connsiteY6502" fmla="*/ 505022 h 2801577"/>
                <a:gd name="connsiteX6503" fmla="*/ 8938404 w 10032639"/>
                <a:gd name="connsiteY6503" fmla="*/ 515465 h 2801577"/>
                <a:gd name="connsiteX6504" fmla="*/ 8940204 w 10032639"/>
                <a:gd name="connsiteY6504" fmla="*/ 519066 h 2801577"/>
                <a:gd name="connsiteX6505" fmla="*/ 8962888 w 10032639"/>
                <a:gd name="connsiteY6505" fmla="*/ 498180 h 2801577"/>
                <a:gd name="connsiteX6506" fmla="*/ 8980171 w 10032639"/>
                <a:gd name="connsiteY6506" fmla="*/ 485937 h 2801577"/>
                <a:gd name="connsiteX6507" fmla="*/ 8992053 w 10032639"/>
                <a:gd name="connsiteY6507" fmla="*/ 475494 h 2801577"/>
                <a:gd name="connsiteX6508" fmla="*/ 9000695 w 10032639"/>
                <a:gd name="connsiteY6508" fmla="*/ 461810 h 2801577"/>
                <a:gd name="connsiteX6509" fmla="*/ 9011137 w 10032639"/>
                <a:gd name="connsiteY6509" fmla="*/ 448126 h 2801577"/>
                <a:gd name="connsiteX6510" fmla="*/ 9017978 w 10032639"/>
                <a:gd name="connsiteY6510" fmla="*/ 432281 h 2801577"/>
                <a:gd name="connsiteX6511" fmla="*/ 9021579 w 10032639"/>
                <a:gd name="connsiteY6511" fmla="*/ 425439 h 2801577"/>
                <a:gd name="connsiteX6512" fmla="*/ 9030220 w 10032639"/>
                <a:gd name="connsiteY6512" fmla="*/ 425439 h 2801577"/>
                <a:gd name="connsiteX6513" fmla="*/ 9033461 w 10032639"/>
                <a:gd name="connsiteY6513" fmla="*/ 422198 h 2801577"/>
                <a:gd name="connsiteX6514" fmla="*/ 9040662 w 10032639"/>
                <a:gd name="connsiteY6514" fmla="*/ 422198 h 2801577"/>
                <a:gd name="connsiteX6515" fmla="*/ 9045703 w 10032639"/>
                <a:gd name="connsiteY6515" fmla="*/ 408154 h 2801577"/>
                <a:gd name="connsiteX6516" fmla="*/ 9054345 w 10032639"/>
                <a:gd name="connsiteY6516" fmla="*/ 396271 h 2801577"/>
                <a:gd name="connsiteX6517" fmla="*/ 9062986 w 10032639"/>
                <a:gd name="connsiteY6517" fmla="*/ 385828 h 2801577"/>
                <a:gd name="connsiteX6518" fmla="*/ 9075228 w 10032639"/>
                <a:gd name="connsiteY6518" fmla="*/ 378626 h 2801577"/>
                <a:gd name="connsiteX6519" fmla="*/ 9085670 w 10032639"/>
                <a:gd name="connsiteY6519" fmla="*/ 371784 h 2801577"/>
                <a:gd name="connsiteX6520" fmla="*/ 9090711 w 10032639"/>
                <a:gd name="connsiteY6520" fmla="*/ 363142 h 2801577"/>
                <a:gd name="connsiteX6521" fmla="*/ 9089271 w 10032639"/>
                <a:gd name="connsiteY6521" fmla="*/ 359541 h 2801577"/>
                <a:gd name="connsiteX6522" fmla="*/ 9089271 w 10032639"/>
                <a:gd name="connsiteY6522" fmla="*/ 356300 h 2801577"/>
                <a:gd name="connsiteX6523" fmla="*/ 9089271 w 10032639"/>
                <a:gd name="connsiteY6523" fmla="*/ 350898 h 2801577"/>
                <a:gd name="connsiteX6524" fmla="*/ 9092511 w 10032639"/>
                <a:gd name="connsiteY6524" fmla="*/ 347657 h 2801577"/>
                <a:gd name="connsiteX6525" fmla="*/ 9097912 w 10032639"/>
                <a:gd name="connsiteY6525" fmla="*/ 340455 h 2801577"/>
                <a:gd name="connsiteX6526" fmla="*/ 9101153 w 10032639"/>
                <a:gd name="connsiteY6526" fmla="*/ 339015 h 2801577"/>
                <a:gd name="connsiteX6527" fmla="*/ 9113395 w 10032639"/>
                <a:gd name="connsiteY6527" fmla="*/ 331813 h 2801577"/>
                <a:gd name="connsiteX6528" fmla="*/ 9125637 w 10032639"/>
                <a:gd name="connsiteY6528" fmla="*/ 324971 h 2801577"/>
                <a:gd name="connsiteX6529" fmla="*/ 9128878 w 10032639"/>
                <a:gd name="connsiteY6529" fmla="*/ 321370 h 2801577"/>
                <a:gd name="connsiteX6530" fmla="*/ 9132478 w 10032639"/>
                <a:gd name="connsiteY6530" fmla="*/ 314528 h 2801577"/>
                <a:gd name="connsiteX6531" fmla="*/ 9135719 w 10032639"/>
                <a:gd name="connsiteY6531" fmla="*/ 299043 h 2801577"/>
                <a:gd name="connsiteX6532" fmla="*/ 9137519 w 10032639"/>
                <a:gd name="connsiteY6532" fmla="*/ 292201 h 2801577"/>
                <a:gd name="connsiteX6533" fmla="*/ 9144361 w 10032639"/>
                <a:gd name="connsiteY6533" fmla="*/ 290401 h 2801577"/>
                <a:gd name="connsiteX6534" fmla="*/ 9158403 w 10032639"/>
                <a:gd name="connsiteY6534" fmla="*/ 285359 h 2801577"/>
                <a:gd name="connsiteX6535" fmla="*/ 9165244 w 10032639"/>
                <a:gd name="connsiteY6535" fmla="*/ 281758 h 2801577"/>
                <a:gd name="connsiteX6536" fmla="*/ 9168485 w 10032639"/>
                <a:gd name="connsiteY6536" fmla="*/ 278517 h 2801577"/>
                <a:gd name="connsiteX6537" fmla="*/ 9184328 w 10032639"/>
                <a:gd name="connsiteY6537" fmla="*/ 255831 h 2801577"/>
                <a:gd name="connsiteX6538" fmla="*/ 9186128 w 10032639"/>
                <a:gd name="connsiteY6538" fmla="*/ 252230 h 2801577"/>
                <a:gd name="connsiteX6539" fmla="*/ 9196210 w 10032639"/>
                <a:gd name="connsiteY6539" fmla="*/ 238546 h 2801577"/>
                <a:gd name="connsiteX6540" fmla="*/ 9208452 w 10032639"/>
                <a:gd name="connsiteY6540" fmla="*/ 222701 h 2801577"/>
                <a:gd name="connsiteX6541" fmla="*/ 9215653 w 10032639"/>
                <a:gd name="connsiteY6541" fmla="*/ 215859 h 2801577"/>
                <a:gd name="connsiteX6542" fmla="*/ 9224295 w 10032639"/>
                <a:gd name="connsiteY6542" fmla="*/ 210818 h 2801577"/>
                <a:gd name="connsiteX6543" fmla="*/ 9231136 w 10032639"/>
                <a:gd name="connsiteY6543" fmla="*/ 207217 h 2801577"/>
                <a:gd name="connsiteX6544" fmla="*/ 9239777 w 10032639"/>
                <a:gd name="connsiteY6544" fmla="*/ 203616 h 2801577"/>
                <a:gd name="connsiteX6545" fmla="*/ 9263902 w 10032639"/>
                <a:gd name="connsiteY6545" fmla="*/ 170846 h 2801577"/>
                <a:gd name="connsiteX6546" fmla="*/ 9295227 w 10032639"/>
                <a:gd name="connsiteY6546" fmla="*/ 133036 h 2801577"/>
                <a:gd name="connsiteX6547" fmla="*/ 9231136 w 10032639"/>
                <a:gd name="connsiteY6547" fmla="*/ 44450 h 2801577"/>
                <a:gd name="connsiteX6548" fmla="*/ 9265702 w 10032639"/>
                <a:gd name="connsiteY6548" fmla="*/ 44450 h 2801577"/>
                <a:gd name="connsiteX6549" fmla="*/ 9302069 w 10032639"/>
                <a:gd name="connsiteY6549" fmla="*/ 44450 h 2801577"/>
                <a:gd name="connsiteX6550" fmla="*/ 9336635 w 10032639"/>
                <a:gd name="connsiteY6550" fmla="*/ 46251 h 2801577"/>
                <a:gd name="connsiteX6551" fmla="*/ 9373001 w 10032639"/>
                <a:gd name="connsiteY6551" fmla="*/ 49852 h 2801577"/>
                <a:gd name="connsiteX6552" fmla="*/ 9409368 w 10032639"/>
                <a:gd name="connsiteY6552" fmla="*/ 53093 h 2801577"/>
                <a:gd name="connsiteX6553" fmla="*/ 9431692 w 10032639"/>
                <a:gd name="connsiteY6553" fmla="*/ 54893 h 2801577"/>
                <a:gd name="connsiteX6554" fmla="*/ 9454376 w 10032639"/>
                <a:gd name="connsiteY6554" fmla="*/ 56694 h 2801577"/>
                <a:gd name="connsiteX6555" fmla="*/ 9475259 w 10032639"/>
                <a:gd name="connsiteY6555" fmla="*/ 54893 h 2801577"/>
                <a:gd name="connsiteX6556" fmla="*/ 9497583 w 10032639"/>
                <a:gd name="connsiteY6556" fmla="*/ 53093 h 2801577"/>
                <a:gd name="connsiteX6557" fmla="*/ 9518467 w 10032639"/>
                <a:gd name="connsiteY6557" fmla="*/ 51292 h 2801577"/>
                <a:gd name="connsiteX6558" fmla="*/ 9542591 w 10032639"/>
                <a:gd name="connsiteY6558" fmla="*/ 49852 h 2801577"/>
                <a:gd name="connsiteX6559" fmla="*/ 9585799 w 10032639"/>
                <a:gd name="connsiteY6559" fmla="*/ 46251 h 2801577"/>
                <a:gd name="connsiteX6560" fmla="*/ 9631167 w 10032639"/>
                <a:gd name="connsiteY6560" fmla="*/ 46251 h 2801577"/>
                <a:gd name="connsiteX6561" fmla="*/ 9651691 w 10032639"/>
                <a:gd name="connsiteY6561" fmla="*/ 46251 h 2801577"/>
                <a:gd name="connsiteX6562" fmla="*/ 9674375 w 10032639"/>
                <a:gd name="connsiteY6562" fmla="*/ 49852 h 2801577"/>
                <a:gd name="connsiteX6563" fmla="*/ 9693458 w 10032639"/>
                <a:gd name="connsiteY6563" fmla="*/ 53093 h 2801577"/>
                <a:gd name="connsiteX6564" fmla="*/ 9712182 w 10032639"/>
                <a:gd name="connsiteY6564" fmla="*/ 58134 h 2801577"/>
                <a:gd name="connsiteX6565" fmla="*/ 9731265 w 10032639"/>
                <a:gd name="connsiteY6565" fmla="*/ 65336 h 2801577"/>
                <a:gd name="connsiteX6566" fmla="*/ 9753949 w 10032639"/>
                <a:gd name="connsiteY6566" fmla="*/ 73979 h 2801577"/>
                <a:gd name="connsiteX6567" fmla="*/ 9764391 w 10032639"/>
                <a:gd name="connsiteY6567" fmla="*/ 77220 h 2801577"/>
                <a:gd name="connsiteX6568" fmla="*/ 9764391 w 10032639"/>
                <a:gd name="connsiteY6568" fmla="*/ 87663 h 2801577"/>
                <a:gd name="connsiteX6569" fmla="*/ 9762591 w 10032639"/>
                <a:gd name="connsiteY6569" fmla="*/ 98106 h 2801577"/>
                <a:gd name="connsiteX6570" fmla="*/ 9760791 w 10032639"/>
                <a:gd name="connsiteY6570" fmla="*/ 108549 h 2801577"/>
                <a:gd name="connsiteX6571" fmla="*/ 9753949 w 10032639"/>
                <a:gd name="connsiteY6571" fmla="*/ 124393 h 2801577"/>
                <a:gd name="connsiteX6572" fmla="*/ 9748548 w 10032639"/>
                <a:gd name="connsiteY6572" fmla="*/ 134836 h 2801577"/>
                <a:gd name="connsiteX6573" fmla="*/ 9758990 w 10032639"/>
                <a:gd name="connsiteY6573" fmla="*/ 141678 h 2801577"/>
                <a:gd name="connsiteX6574" fmla="*/ 9762591 w 10032639"/>
                <a:gd name="connsiteY6574" fmla="*/ 144919 h 2801577"/>
                <a:gd name="connsiteX6575" fmla="*/ 9764391 w 10032639"/>
                <a:gd name="connsiteY6575" fmla="*/ 153562 h 2801577"/>
                <a:gd name="connsiteX6576" fmla="*/ 9766191 w 10032639"/>
                <a:gd name="connsiteY6576" fmla="*/ 160764 h 2801577"/>
                <a:gd name="connsiteX6577" fmla="*/ 9769432 w 10032639"/>
                <a:gd name="connsiteY6577" fmla="*/ 169046 h 2801577"/>
                <a:gd name="connsiteX6578" fmla="*/ 9771232 w 10032639"/>
                <a:gd name="connsiteY6578" fmla="*/ 176248 h 2801577"/>
                <a:gd name="connsiteX6579" fmla="*/ 9773033 w 10032639"/>
                <a:gd name="connsiteY6579" fmla="*/ 179489 h 2801577"/>
                <a:gd name="connsiteX6580" fmla="*/ 9774833 w 10032639"/>
                <a:gd name="connsiteY6580" fmla="*/ 183090 h 2801577"/>
                <a:gd name="connsiteX6581" fmla="*/ 9778073 w 10032639"/>
                <a:gd name="connsiteY6581" fmla="*/ 188131 h 2801577"/>
                <a:gd name="connsiteX6582" fmla="*/ 9781674 w 10032639"/>
                <a:gd name="connsiteY6582" fmla="*/ 189932 h 2801577"/>
                <a:gd name="connsiteX6583" fmla="*/ 9793916 w 10032639"/>
                <a:gd name="connsiteY6583" fmla="*/ 191732 h 2801577"/>
                <a:gd name="connsiteX6584" fmla="*/ 9809399 w 10032639"/>
                <a:gd name="connsiteY6584" fmla="*/ 191732 h 2801577"/>
                <a:gd name="connsiteX6585" fmla="*/ 9809399 w 10032639"/>
                <a:gd name="connsiteY6585" fmla="*/ 205416 h 2801577"/>
                <a:gd name="connsiteX6586" fmla="*/ 9809399 w 10032639"/>
                <a:gd name="connsiteY6586" fmla="*/ 219460 h 2801577"/>
                <a:gd name="connsiteX6587" fmla="*/ 9805799 w 10032639"/>
                <a:gd name="connsiteY6587" fmla="*/ 229903 h 2801577"/>
                <a:gd name="connsiteX6588" fmla="*/ 9802558 w 10032639"/>
                <a:gd name="connsiteY6588" fmla="*/ 241787 h 2801577"/>
                <a:gd name="connsiteX6589" fmla="*/ 9795717 w 10032639"/>
                <a:gd name="connsiteY6589" fmla="*/ 252230 h 2801577"/>
                <a:gd name="connsiteX6590" fmla="*/ 9785275 w 10032639"/>
                <a:gd name="connsiteY6590" fmla="*/ 268074 h 2801577"/>
                <a:gd name="connsiteX6591" fmla="*/ 9778073 w 10032639"/>
                <a:gd name="connsiteY6591" fmla="*/ 274916 h 2801577"/>
                <a:gd name="connsiteX6592" fmla="*/ 9771232 w 10032639"/>
                <a:gd name="connsiteY6592" fmla="*/ 281758 h 2801577"/>
                <a:gd name="connsiteX6593" fmla="*/ 9771232 w 10032639"/>
                <a:gd name="connsiteY6593" fmla="*/ 283559 h 2801577"/>
                <a:gd name="connsiteX6594" fmla="*/ 9776273 w 10032639"/>
                <a:gd name="connsiteY6594" fmla="*/ 442724 h 2801577"/>
                <a:gd name="connsiteX6595" fmla="*/ 9776273 w 10032639"/>
                <a:gd name="connsiteY6595" fmla="*/ 520867 h 2801577"/>
                <a:gd name="connsiteX6596" fmla="*/ 9774833 w 10032639"/>
                <a:gd name="connsiteY6596" fmla="*/ 596848 h 2801577"/>
                <a:gd name="connsiteX6597" fmla="*/ 9771232 w 10032639"/>
                <a:gd name="connsiteY6597" fmla="*/ 680032 h 2801577"/>
                <a:gd name="connsiteX6598" fmla="*/ 9767632 w 10032639"/>
                <a:gd name="connsiteY6598" fmla="*/ 761416 h 2801577"/>
                <a:gd name="connsiteX6599" fmla="*/ 9758990 w 10032639"/>
                <a:gd name="connsiteY6599" fmla="*/ 911939 h 2801577"/>
                <a:gd name="connsiteX6600" fmla="*/ 9757190 w 10032639"/>
                <a:gd name="connsiteY6600" fmla="*/ 941467 h 2801577"/>
                <a:gd name="connsiteX6601" fmla="*/ 9747108 w 10032639"/>
                <a:gd name="connsiteY6601" fmla="*/ 1078306 h 2801577"/>
                <a:gd name="connsiteX6602" fmla="*/ 9739907 w 10032639"/>
                <a:gd name="connsiteY6602" fmla="*/ 1213345 h 2801577"/>
                <a:gd name="connsiteX6603" fmla="*/ 9734866 w 10032639"/>
                <a:gd name="connsiteY6603" fmla="*/ 1294728 h 2801577"/>
                <a:gd name="connsiteX6604" fmla="*/ 9731265 w 10032639"/>
                <a:gd name="connsiteY6604" fmla="*/ 1371070 h 2801577"/>
                <a:gd name="connsiteX6605" fmla="*/ 9731265 w 10032639"/>
                <a:gd name="connsiteY6605" fmla="*/ 1442011 h 2801577"/>
                <a:gd name="connsiteX6606" fmla="*/ 9733065 w 10032639"/>
                <a:gd name="connsiteY6606" fmla="*/ 1507909 h 2801577"/>
                <a:gd name="connsiteX6607" fmla="*/ 9734866 w 10032639"/>
                <a:gd name="connsiteY6607" fmla="*/ 1518352 h 2801577"/>
                <a:gd name="connsiteX6608" fmla="*/ 9738106 w 10032639"/>
                <a:gd name="connsiteY6608" fmla="*/ 1528435 h 2801577"/>
                <a:gd name="connsiteX6609" fmla="*/ 9741707 w 10032639"/>
                <a:gd name="connsiteY6609" fmla="*/ 1538878 h 2801577"/>
                <a:gd name="connsiteX6610" fmla="*/ 9743507 w 10032639"/>
                <a:gd name="connsiteY6610" fmla="*/ 1547521 h 2801577"/>
                <a:gd name="connsiteX6611" fmla="*/ 9743507 w 10032639"/>
                <a:gd name="connsiteY6611" fmla="*/ 1564806 h 2801577"/>
                <a:gd name="connsiteX6612" fmla="*/ 9743507 w 10032639"/>
                <a:gd name="connsiteY6612" fmla="*/ 1587492 h 2801577"/>
                <a:gd name="connsiteX6613" fmla="*/ 9741707 w 10032639"/>
                <a:gd name="connsiteY6613" fmla="*/ 1599736 h 2801577"/>
                <a:gd name="connsiteX6614" fmla="*/ 9739907 w 10032639"/>
                <a:gd name="connsiteY6614" fmla="*/ 1615220 h 2801577"/>
                <a:gd name="connsiteX6615" fmla="*/ 9734866 w 10032639"/>
                <a:gd name="connsiteY6615" fmla="*/ 1641148 h 2801577"/>
                <a:gd name="connsiteX6616" fmla="*/ 9733065 w 10032639"/>
                <a:gd name="connsiteY6616" fmla="*/ 1654832 h 2801577"/>
                <a:gd name="connsiteX6617" fmla="*/ 9733065 w 10032639"/>
                <a:gd name="connsiteY6617" fmla="*/ 1668876 h 2801577"/>
                <a:gd name="connsiteX6618" fmla="*/ 9733065 w 10032639"/>
                <a:gd name="connsiteY6618" fmla="*/ 1679319 h 2801577"/>
                <a:gd name="connsiteX6619" fmla="*/ 9738106 w 10032639"/>
                <a:gd name="connsiteY6619" fmla="*/ 1687961 h 2801577"/>
                <a:gd name="connsiteX6620" fmla="*/ 9739907 w 10032639"/>
                <a:gd name="connsiteY6620" fmla="*/ 1696604 h 2801577"/>
                <a:gd name="connsiteX6621" fmla="*/ 9739907 w 10032639"/>
                <a:gd name="connsiteY6621" fmla="*/ 1707047 h 2801577"/>
                <a:gd name="connsiteX6622" fmla="*/ 9739907 w 10032639"/>
                <a:gd name="connsiteY6622" fmla="*/ 1722531 h 2801577"/>
                <a:gd name="connsiteX6623" fmla="*/ 9738106 w 10032639"/>
                <a:gd name="connsiteY6623" fmla="*/ 1736575 h 2801577"/>
                <a:gd name="connsiteX6624" fmla="*/ 9733065 w 10032639"/>
                <a:gd name="connsiteY6624" fmla="*/ 1765743 h 2801577"/>
                <a:gd name="connsiteX6625" fmla="*/ 9731265 w 10032639"/>
                <a:gd name="connsiteY6625" fmla="*/ 1771145 h 2801577"/>
                <a:gd name="connsiteX6626" fmla="*/ 9726224 w 10032639"/>
                <a:gd name="connsiteY6626" fmla="*/ 1783028 h 2801577"/>
                <a:gd name="connsiteX6627" fmla="*/ 9724424 w 10032639"/>
                <a:gd name="connsiteY6627" fmla="*/ 1795272 h 2801577"/>
                <a:gd name="connsiteX6628" fmla="*/ 9722624 w 10032639"/>
                <a:gd name="connsiteY6628" fmla="*/ 1807515 h 2801577"/>
                <a:gd name="connsiteX6629" fmla="*/ 9720823 w 10032639"/>
                <a:gd name="connsiteY6629" fmla="*/ 1817598 h 2801577"/>
                <a:gd name="connsiteX6630" fmla="*/ 9722624 w 10032639"/>
                <a:gd name="connsiteY6630" fmla="*/ 1833443 h 2801577"/>
                <a:gd name="connsiteX6631" fmla="*/ 9726224 w 10032639"/>
                <a:gd name="connsiteY6631" fmla="*/ 1840285 h 2801577"/>
                <a:gd name="connsiteX6632" fmla="*/ 9729465 w 10032639"/>
                <a:gd name="connsiteY6632" fmla="*/ 1847127 h 2801577"/>
                <a:gd name="connsiteX6633" fmla="*/ 9731265 w 10032639"/>
                <a:gd name="connsiteY6633" fmla="*/ 1852528 h 2801577"/>
                <a:gd name="connsiteX6634" fmla="*/ 9738106 w 10032639"/>
                <a:gd name="connsiteY6634" fmla="*/ 1871614 h 2801577"/>
                <a:gd name="connsiteX6635" fmla="*/ 9739907 w 10032639"/>
                <a:gd name="connsiteY6635" fmla="*/ 1883497 h 2801577"/>
                <a:gd name="connsiteX6636" fmla="*/ 9739907 w 10032639"/>
                <a:gd name="connsiteY6636" fmla="*/ 1895741 h 2801577"/>
                <a:gd name="connsiteX6637" fmla="*/ 9738106 w 10032639"/>
                <a:gd name="connsiteY6637" fmla="*/ 1916627 h 2801577"/>
                <a:gd name="connsiteX6638" fmla="*/ 9734866 w 10032639"/>
                <a:gd name="connsiteY6638" fmla="*/ 1937152 h 2801577"/>
                <a:gd name="connsiteX6639" fmla="*/ 9731265 w 10032639"/>
                <a:gd name="connsiteY6639" fmla="*/ 1958038 h 2801577"/>
                <a:gd name="connsiteX6640" fmla="*/ 9726224 w 10032639"/>
                <a:gd name="connsiteY6640" fmla="*/ 1977124 h 2801577"/>
                <a:gd name="connsiteX6641" fmla="*/ 9724424 w 10032639"/>
                <a:gd name="connsiteY6641" fmla="*/ 1994409 h 2801577"/>
                <a:gd name="connsiteX6642" fmla="*/ 9722624 w 10032639"/>
                <a:gd name="connsiteY6642" fmla="*/ 2020336 h 2801577"/>
                <a:gd name="connsiteX6643" fmla="*/ 9722624 w 10032639"/>
                <a:gd name="connsiteY6643" fmla="*/ 2048064 h 2801577"/>
                <a:gd name="connsiteX6644" fmla="*/ 9722624 w 10032639"/>
                <a:gd name="connsiteY6644" fmla="*/ 2073992 h 2801577"/>
                <a:gd name="connsiteX6645" fmla="*/ 9724424 w 10032639"/>
                <a:gd name="connsiteY6645" fmla="*/ 2099919 h 2801577"/>
                <a:gd name="connsiteX6646" fmla="*/ 9726224 w 10032639"/>
                <a:gd name="connsiteY6646" fmla="*/ 2126207 h 2801577"/>
                <a:gd name="connsiteX6647" fmla="*/ 9726224 w 10032639"/>
                <a:gd name="connsiteY6647" fmla="*/ 2150333 h 2801577"/>
                <a:gd name="connsiteX6648" fmla="*/ 9722624 w 10032639"/>
                <a:gd name="connsiteY6648" fmla="*/ 2202188 h 2801577"/>
                <a:gd name="connsiteX6649" fmla="*/ 9748548 w 10032639"/>
                <a:gd name="connsiteY6649" fmla="*/ 2209030 h 2801577"/>
                <a:gd name="connsiteX6650" fmla="*/ 9758990 w 10032639"/>
                <a:gd name="connsiteY6650" fmla="*/ 2212631 h 2801577"/>
                <a:gd name="connsiteX6651" fmla="*/ 9764391 w 10032639"/>
                <a:gd name="connsiteY6651" fmla="*/ 2217673 h 2801577"/>
                <a:gd name="connsiteX6652" fmla="*/ 9769432 w 10032639"/>
                <a:gd name="connsiteY6652" fmla="*/ 2224515 h 2801577"/>
                <a:gd name="connsiteX6653" fmla="*/ 9771232 w 10032639"/>
                <a:gd name="connsiteY6653" fmla="*/ 2228116 h 2801577"/>
                <a:gd name="connsiteX6654" fmla="*/ 9771232 w 10032639"/>
                <a:gd name="connsiteY6654" fmla="*/ 2233157 h 2801577"/>
                <a:gd name="connsiteX6655" fmla="*/ 9790316 w 10032639"/>
                <a:gd name="connsiteY6655" fmla="*/ 2233157 h 2801577"/>
                <a:gd name="connsiteX6656" fmla="*/ 9809399 w 10032639"/>
                <a:gd name="connsiteY6656" fmla="*/ 2236758 h 2801577"/>
                <a:gd name="connsiteX6657" fmla="*/ 9823081 w 10032639"/>
                <a:gd name="connsiteY6657" fmla="*/ 2238559 h 2801577"/>
                <a:gd name="connsiteX6658" fmla="*/ 9837124 w 10032639"/>
                <a:gd name="connsiteY6658" fmla="*/ 2238559 h 2801577"/>
                <a:gd name="connsiteX6659" fmla="*/ 9866289 w 10032639"/>
                <a:gd name="connsiteY6659" fmla="*/ 2240359 h 2801577"/>
                <a:gd name="connsiteX6660" fmla="*/ 9880332 w 10032639"/>
                <a:gd name="connsiteY6660" fmla="*/ 2238559 h 2801577"/>
                <a:gd name="connsiteX6661" fmla="*/ 9894014 w 10032639"/>
                <a:gd name="connsiteY6661" fmla="*/ 2236758 h 2801577"/>
                <a:gd name="connsiteX6662" fmla="*/ 9920299 w 10032639"/>
                <a:gd name="connsiteY6662" fmla="*/ 2231717 h 2801577"/>
                <a:gd name="connsiteX6663" fmla="*/ 9932181 w 10032639"/>
                <a:gd name="connsiteY6663" fmla="*/ 2229916 h 2801577"/>
                <a:gd name="connsiteX6664" fmla="*/ 9940823 w 10032639"/>
                <a:gd name="connsiteY6664" fmla="*/ 2224515 h 2801577"/>
                <a:gd name="connsiteX6665" fmla="*/ 9946223 w 10032639"/>
                <a:gd name="connsiteY6665" fmla="*/ 2219473 h 2801577"/>
                <a:gd name="connsiteX6666" fmla="*/ 9949824 w 10032639"/>
                <a:gd name="connsiteY6666" fmla="*/ 2215872 h 2801577"/>
                <a:gd name="connsiteX6667" fmla="*/ 9954865 w 10032639"/>
                <a:gd name="connsiteY6667" fmla="*/ 2209030 h 2801577"/>
                <a:gd name="connsiteX6668" fmla="*/ 9963507 w 10032639"/>
                <a:gd name="connsiteY6668" fmla="*/ 2209030 h 2801577"/>
                <a:gd name="connsiteX6669" fmla="*/ 9972148 w 10032639"/>
                <a:gd name="connsiteY6669" fmla="*/ 2210831 h 2801577"/>
                <a:gd name="connsiteX6670" fmla="*/ 9982590 w 10032639"/>
                <a:gd name="connsiteY6670" fmla="*/ 2214432 h 2801577"/>
                <a:gd name="connsiteX6671" fmla="*/ 9989431 w 10032639"/>
                <a:gd name="connsiteY6671" fmla="*/ 2221274 h 2801577"/>
                <a:gd name="connsiteX6672" fmla="*/ 9996273 w 10032639"/>
                <a:gd name="connsiteY6672" fmla="*/ 2228116 h 2801577"/>
                <a:gd name="connsiteX6673" fmla="*/ 9996273 w 10032639"/>
                <a:gd name="connsiteY6673" fmla="*/ 2229916 h 2801577"/>
                <a:gd name="connsiteX6674" fmla="*/ 9999873 w 10032639"/>
                <a:gd name="connsiteY6674" fmla="*/ 2229916 h 2801577"/>
                <a:gd name="connsiteX6675" fmla="*/ 10009955 w 10032639"/>
                <a:gd name="connsiteY6675" fmla="*/ 2228116 h 2801577"/>
                <a:gd name="connsiteX6676" fmla="*/ 10025798 w 10032639"/>
                <a:gd name="connsiteY6676" fmla="*/ 2224515 h 2801577"/>
                <a:gd name="connsiteX6677" fmla="*/ 10027598 w 10032639"/>
                <a:gd name="connsiteY6677" fmla="*/ 2240359 h 2801577"/>
                <a:gd name="connsiteX6678" fmla="*/ 10029038 w 10032639"/>
                <a:gd name="connsiteY6678" fmla="*/ 2262686 h 2801577"/>
                <a:gd name="connsiteX6679" fmla="*/ 10030839 w 10032639"/>
                <a:gd name="connsiteY6679" fmla="*/ 2283572 h 2801577"/>
                <a:gd name="connsiteX6680" fmla="*/ 10029038 w 10032639"/>
                <a:gd name="connsiteY6680" fmla="*/ 2304458 h 2801577"/>
                <a:gd name="connsiteX6681" fmla="*/ 10027598 w 10032639"/>
                <a:gd name="connsiteY6681" fmla="*/ 2325344 h 2801577"/>
                <a:gd name="connsiteX6682" fmla="*/ 10022197 w 10032639"/>
                <a:gd name="connsiteY6682" fmla="*/ 2369996 h 2801577"/>
                <a:gd name="connsiteX6683" fmla="*/ 10020397 w 10032639"/>
                <a:gd name="connsiteY6683" fmla="*/ 2394483 h 2801577"/>
                <a:gd name="connsiteX6684" fmla="*/ 10020397 w 10032639"/>
                <a:gd name="connsiteY6684" fmla="*/ 2418610 h 2801577"/>
                <a:gd name="connsiteX6685" fmla="*/ 10020397 w 10032639"/>
                <a:gd name="connsiteY6685" fmla="*/ 2427613 h 2801577"/>
                <a:gd name="connsiteX6686" fmla="*/ 10022197 w 10032639"/>
                <a:gd name="connsiteY6686" fmla="*/ 2430854 h 2801577"/>
                <a:gd name="connsiteX6687" fmla="*/ 10025798 w 10032639"/>
                <a:gd name="connsiteY6687" fmla="*/ 2436255 h 2801577"/>
                <a:gd name="connsiteX6688" fmla="*/ 10029038 w 10032639"/>
                <a:gd name="connsiteY6688" fmla="*/ 2444898 h 2801577"/>
                <a:gd name="connsiteX6689" fmla="*/ 10030839 w 10032639"/>
                <a:gd name="connsiteY6689" fmla="*/ 2451740 h 2801577"/>
                <a:gd name="connsiteX6690" fmla="*/ 10030839 w 10032639"/>
                <a:gd name="connsiteY6690" fmla="*/ 2469025 h 2801577"/>
                <a:gd name="connsiteX6691" fmla="*/ 10030839 w 10032639"/>
                <a:gd name="connsiteY6691" fmla="*/ 2499994 h 2801577"/>
                <a:gd name="connsiteX6692" fmla="*/ 10027598 w 10032639"/>
                <a:gd name="connsiteY6692" fmla="*/ 2512237 h 2801577"/>
                <a:gd name="connsiteX6693" fmla="*/ 10027598 w 10032639"/>
                <a:gd name="connsiteY6693" fmla="*/ 2522680 h 2801577"/>
                <a:gd name="connsiteX6694" fmla="*/ 10027598 w 10032639"/>
                <a:gd name="connsiteY6694" fmla="*/ 2572734 h 2801577"/>
                <a:gd name="connsiteX6695" fmla="*/ 10029038 w 10032639"/>
                <a:gd name="connsiteY6695" fmla="*/ 2598662 h 2801577"/>
                <a:gd name="connsiteX6696" fmla="*/ 10030839 w 10032639"/>
                <a:gd name="connsiteY6696" fmla="*/ 2624589 h 2801577"/>
                <a:gd name="connsiteX6697" fmla="*/ 10032639 w 10032639"/>
                <a:gd name="connsiteY6697" fmla="*/ 2652317 h 2801577"/>
                <a:gd name="connsiteX6698" fmla="*/ 10030839 w 10032639"/>
                <a:gd name="connsiteY6698" fmla="*/ 2676804 h 2801577"/>
                <a:gd name="connsiteX6699" fmla="*/ 10025798 w 10032639"/>
                <a:gd name="connsiteY6699" fmla="*/ 2699491 h 2801577"/>
                <a:gd name="connsiteX6700" fmla="*/ 10022197 w 10032639"/>
                <a:gd name="connsiteY6700" fmla="*/ 2709574 h 2801577"/>
                <a:gd name="connsiteX6701" fmla="*/ 10017156 w 10032639"/>
                <a:gd name="connsiteY6701" fmla="*/ 2718216 h 2801577"/>
                <a:gd name="connsiteX6702" fmla="*/ 10013555 w 10032639"/>
                <a:gd name="connsiteY6702" fmla="*/ 2725058 h 2801577"/>
                <a:gd name="connsiteX6703" fmla="*/ 10004914 w 10032639"/>
                <a:gd name="connsiteY6703" fmla="*/ 2725058 h 2801577"/>
                <a:gd name="connsiteX6704" fmla="*/ 9989431 w 10032639"/>
                <a:gd name="connsiteY6704" fmla="*/ 2725058 h 2801577"/>
                <a:gd name="connsiteX6705" fmla="*/ 9977189 w 10032639"/>
                <a:gd name="connsiteY6705" fmla="*/ 2720017 h 2801577"/>
                <a:gd name="connsiteX6706" fmla="*/ 9967107 w 10032639"/>
                <a:gd name="connsiteY6706" fmla="*/ 2714975 h 2801577"/>
                <a:gd name="connsiteX6707" fmla="*/ 9959906 w 10032639"/>
                <a:gd name="connsiteY6707" fmla="*/ 2706333 h 2801577"/>
                <a:gd name="connsiteX6708" fmla="*/ 9956665 w 10032639"/>
                <a:gd name="connsiteY6708" fmla="*/ 2704532 h 2801577"/>
                <a:gd name="connsiteX6709" fmla="*/ 9948024 w 10032639"/>
                <a:gd name="connsiteY6709" fmla="*/ 2706333 h 2801577"/>
                <a:gd name="connsiteX6710" fmla="*/ 9937582 w 10032639"/>
                <a:gd name="connsiteY6710" fmla="*/ 2708133 h 2801577"/>
                <a:gd name="connsiteX6711" fmla="*/ 9932181 w 10032639"/>
                <a:gd name="connsiteY6711" fmla="*/ 2708133 h 2801577"/>
                <a:gd name="connsiteX6712" fmla="*/ 9930741 w 10032639"/>
                <a:gd name="connsiteY6712" fmla="*/ 2713175 h 2801577"/>
                <a:gd name="connsiteX6713" fmla="*/ 9930741 w 10032639"/>
                <a:gd name="connsiteY6713" fmla="*/ 2718216 h 2801577"/>
                <a:gd name="connsiteX6714" fmla="*/ 9932181 w 10032639"/>
                <a:gd name="connsiteY6714" fmla="*/ 2726859 h 2801577"/>
                <a:gd name="connsiteX6715" fmla="*/ 9933981 w 10032639"/>
                <a:gd name="connsiteY6715" fmla="*/ 2744144 h 2801577"/>
                <a:gd name="connsiteX6716" fmla="*/ 9916698 w 10032639"/>
                <a:gd name="connsiteY6716" fmla="*/ 2744144 h 2801577"/>
                <a:gd name="connsiteX6717" fmla="*/ 9845765 w 10032639"/>
                <a:gd name="connsiteY6717" fmla="*/ 2745944 h 2801577"/>
                <a:gd name="connsiteX6718" fmla="*/ 9807599 w 10032639"/>
                <a:gd name="connsiteY6718" fmla="*/ 2745944 h 2801577"/>
                <a:gd name="connsiteX6719" fmla="*/ 9767632 w 10032639"/>
                <a:gd name="connsiteY6719" fmla="*/ 2747745 h 2801577"/>
                <a:gd name="connsiteX6720" fmla="*/ 9688057 w 10032639"/>
                <a:gd name="connsiteY6720" fmla="*/ 2752786 h 2801577"/>
                <a:gd name="connsiteX6721" fmla="*/ 9603082 w 10032639"/>
                <a:gd name="connsiteY6721" fmla="*/ 2756387 h 2801577"/>
                <a:gd name="connsiteX6722" fmla="*/ 9561675 w 10032639"/>
                <a:gd name="connsiteY6722" fmla="*/ 2758188 h 2801577"/>
                <a:gd name="connsiteX6723" fmla="*/ 9518467 w 10032639"/>
                <a:gd name="connsiteY6723" fmla="*/ 2759628 h 2801577"/>
                <a:gd name="connsiteX6724" fmla="*/ 9433492 w 10032639"/>
                <a:gd name="connsiteY6724" fmla="*/ 2759628 h 2801577"/>
                <a:gd name="connsiteX6725" fmla="*/ 9392085 w 10032639"/>
                <a:gd name="connsiteY6725" fmla="*/ 2761429 h 2801577"/>
                <a:gd name="connsiteX6726" fmla="*/ 9350677 w 10032639"/>
                <a:gd name="connsiteY6726" fmla="*/ 2761429 h 2801577"/>
                <a:gd name="connsiteX6727" fmla="*/ 9313951 w 10032639"/>
                <a:gd name="connsiteY6727" fmla="*/ 2758188 h 2801577"/>
                <a:gd name="connsiteX6728" fmla="*/ 9279385 w 10032639"/>
                <a:gd name="connsiteY6728" fmla="*/ 2756387 h 2801577"/>
                <a:gd name="connsiteX6729" fmla="*/ 9277944 w 10032639"/>
                <a:gd name="connsiteY6729" fmla="*/ 2756387 h 2801577"/>
                <a:gd name="connsiteX6730" fmla="*/ 9272543 w 10032639"/>
                <a:gd name="connsiteY6730" fmla="*/ 2766830 h 2801577"/>
                <a:gd name="connsiteX6731" fmla="*/ 9265702 w 10032639"/>
                <a:gd name="connsiteY6731" fmla="*/ 2773672 h 2801577"/>
                <a:gd name="connsiteX6732" fmla="*/ 9260661 w 10032639"/>
                <a:gd name="connsiteY6732" fmla="*/ 2776913 h 2801577"/>
                <a:gd name="connsiteX6733" fmla="*/ 9255260 w 10032639"/>
                <a:gd name="connsiteY6733" fmla="*/ 2780514 h 2801577"/>
                <a:gd name="connsiteX6734" fmla="*/ 9246619 w 10032639"/>
                <a:gd name="connsiteY6734" fmla="*/ 2782315 h 2801577"/>
                <a:gd name="connsiteX6735" fmla="*/ 9239777 w 10032639"/>
                <a:gd name="connsiteY6735" fmla="*/ 2782315 h 2801577"/>
                <a:gd name="connsiteX6736" fmla="*/ 9229336 w 10032639"/>
                <a:gd name="connsiteY6736" fmla="*/ 2784115 h 2801577"/>
                <a:gd name="connsiteX6737" fmla="*/ 9218894 w 10032639"/>
                <a:gd name="connsiteY6737" fmla="*/ 2782315 h 2801577"/>
                <a:gd name="connsiteX6738" fmla="*/ 9210252 w 10032639"/>
                <a:gd name="connsiteY6738" fmla="*/ 2778713 h 2801577"/>
                <a:gd name="connsiteX6739" fmla="*/ 9206652 w 10032639"/>
                <a:gd name="connsiteY6739" fmla="*/ 2775473 h 2801577"/>
                <a:gd name="connsiteX6740" fmla="*/ 9205211 w 10032639"/>
                <a:gd name="connsiteY6740" fmla="*/ 2770071 h 2801577"/>
                <a:gd name="connsiteX6741" fmla="*/ 9201611 w 10032639"/>
                <a:gd name="connsiteY6741" fmla="*/ 2765030 h 2801577"/>
                <a:gd name="connsiteX6742" fmla="*/ 9201611 w 10032639"/>
                <a:gd name="connsiteY6742" fmla="*/ 2756387 h 2801577"/>
                <a:gd name="connsiteX6743" fmla="*/ 9191169 w 10032639"/>
                <a:gd name="connsiteY6743" fmla="*/ 2756387 h 2801577"/>
                <a:gd name="connsiteX6744" fmla="*/ 9184328 w 10032639"/>
                <a:gd name="connsiteY6744" fmla="*/ 2758188 h 2801577"/>
                <a:gd name="connsiteX6745" fmla="*/ 9173886 w 10032639"/>
                <a:gd name="connsiteY6745" fmla="*/ 2761429 h 2801577"/>
                <a:gd name="connsiteX6746" fmla="*/ 9163444 w 10032639"/>
                <a:gd name="connsiteY6746" fmla="*/ 2768270 h 2801577"/>
                <a:gd name="connsiteX6747" fmla="*/ 9151202 w 10032639"/>
                <a:gd name="connsiteY6747" fmla="*/ 2771872 h 2801577"/>
                <a:gd name="connsiteX6748" fmla="*/ 9139320 w 10032639"/>
                <a:gd name="connsiteY6748" fmla="*/ 2773672 h 2801577"/>
                <a:gd name="connsiteX6749" fmla="*/ 9123837 w 10032639"/>
                <a:gd name="connsiteY6749" fmla="*/ 2775473 h 2801577"/>
                <a:gd name="connsiteX6750" fmla="*/ 9113395 w 10032639"/>
                <a:gd name="connsiteY6750" fmla="*/ 2775473 h 2801577"/>
                <a:gd name="connsiteX6751" fmla="*/ 9109794 w 10032639"/>
                <a:gd name="connsiteY6751" fmla="*/ 2765030 h 2801577"/>
                <a:gd name="connsiteX6752" fmla="*/ 9104753 w 10032639"/>
                <a:gd name="connsiteY6752" fmla="*/ 2754587 h 2801577"/>
                <a:gd name="connsiteX6753" fmla="*/ 9096112 w 10032639"/>
                <a:gd name="connsiteY6753" fmla="*/ 2744144 h 2801577"/>
                <a:gd name="connsiteX6754" fmla="*/ 9087470 w 10032639"/>
                <a:gd name="connsiteY6754" fmla="*/ 2735501 h 2801577"/>
                <a:gd name="connsiteX6755" fmla="*/ 9075228 w 10032639"/>
                <a:gd name="connsiteY6755" fmla="*/ 2726859 h 2801577"/>
                <a:gd name="connsiteX6756" fmla="*/ 9056145 w 10032639"/>
                <a:gd name="connsiteY6756" fmla="*/ 2714975 h 2801577"/>
                <a:gd name="connsiteX6757" fmla="*/ 9042102 w 10032639"/>
                <a:gd name="connsiteY6757" fmla="*/ 2702732 h 2801577"/>
                <a:gd name="connsiteX6758" fmla="*/ 9028420 w 10032639"/>
                <a:gd name="connsiteY6758" fmla="*/ 2690488 h 2801577"/>
                <a:gd name="connsiteX6759" fmla="*/ 9019778 w 10032639"/>
                <a:gd name="connsiteY6759" fmla="*/ 2676804 h 2801577"/>
                <a:gd name="connsiteX6760" fmla="*/ 9012937 w 10032639"/>
                <a:gd name="connsiteY6760" fmla="*/ 2666361 h 2801577"/>
                <a:gd name="connsiteX6761" fmla="*/ 9021579 w 10032639"/>
                <a:gd name="connsiteY6761" fmla="*/ 2657719 h 2801577"/>
                <a:gd name="connsiteX6762" fmla="*/ 9024819 w 10032639"/>
                <a:gd name="connsiteY6762" fmla="*/ 2652317 h 2801577"/>
                <a:gd name="connsiteX6763" fmla="*/ 9028420 w 10032639"/>
                <a:gd name="connsiteY6763" fmla="*/ 2645475 h 2801577"/>
                <a:gd name="connsiteX6764" fmla="*/ 9030220 w 10032639"/>
                <a:gd name="connsiteY6764" fmla="*/ 2636833 h 2801577"/>
                <a:gd name="connsiteX6765" fmla="*/ 9032021 w 10032639"/>
                <a:gd name="connsiteY6765" fmla="*/ 2626390 h 2801577"/>
                <a:gd name="connsiteX6766" fmla="*/ 9009336 w 10032639"/>
                <a:gd name="connsiteY6766" fmla="*/ 2640434 h 2801577"/>
                <a:gd name="connsiteX6767" fmla="*/ 9032021 w 10032639"/>
                <a:gd name="connsiteY6767" fmla="*/ 2615947 h 2801577"/>
                <a:gd name="connsiteX6768" fmla="*/ 9032021 w 10032639"/>
                <a:gd name="connsiteY6768" fmla="*/ 2614506 h 2801577"/>
                <a:gd name="connsiteX6769" fmla="*/ 9030220 w 10032639"/>
                <a:gd name="connsiteY6769" fmla="*/ 2593620 h 2801577"/>
                <a:gd name="connsiteX6770" fmla="*/ 9019778 w 10032639"/>
                <a:gd name="connsiteY6770" fmla="*/ 2605864 h 2801577"/>
                <a:gd name="connsiteX6771" fmla="*/ 9011137 w 10032639"/>
                <a:gd name="connsiteY6771" fmla="*/ 2615947 h 2801577"/>
                <a:gd name="connsiteX6772" fmla="*/ 8998895 w 10032639"/>
                <a:gd name="connsiteY6772" fmla="*/ 2622789 h 2801577"/>
                <a:gd name="connsiteX6773" fmla="*/ 8985212 w 10032639"/>
                <a:gd name="connsiteY6773" fmla="*/ 2626390 h 2801577"/>
                <a:gd name="connsiteX6774" fmla="*/ 8969729 w 10032639"/>
                <a:gd name="connsiteY6774" fmla="*/ 2626390 h 2801577"/>
                <a:gd name="connsiteX6775" fmla="*/ 8943805 w 10032639"/>
                <a:gd name="connsiteY6775" fmla="*/ 2652317 h 2801577"/>
                <a:gd name="connsiteX6776" fmla="*/ 8921121 w 10032639"/>
                <a:gd name="connsiteY6776" fmla="*/ 2678605 h 2801577"/>
                <a:gd name="connsiteX6777" fmla="*/ 8907078 w 10032639"/>
                <a:gd name="connsiteY6777" fmla="*/ 2694089 h 2801577"/>
                <a:gd name="connsiteX6778" fmla="*/ 8889795 w 10032639"/>
                <a:gd name="connsiteY6778" fmla="*/ 2708133 h 2801577"/>
                <a:gd name="connsiteX6779" fmla="*/ 8871072 w 10032639"/>
                <a:gd name="connsiteY6779" fmla="*/ 2720017 h 2801577"/>
                <a:gd name="connsiteX6780" fmla="*/ 8851988 w 10032639"/>
                <a:gd name="connsiteY6780" fmla="*/ 2730460 h 2801577"/>
                <a:gd name="connsiteX6781" fmla="*/ 8829304 w 10032639"/>
                <a:gd name="connsiteY6781" fmla="*/ 2742343 h 2801577"/>
                <a:gd name="connsiteX6782" fmla="*/ 8803380 w 10032639"/>
                <a:gd name="connsiteY6782" fmla="*/ 2752786 h 2801577"/>
                <a:gd name="connsiteX6783" fmla="*/ 8777455 w 10032639"/>
                <a:gd name="connsiteY6783" fmla="*/ 2759628 h 2801577"/>
                <a:gd name="connsiteX6784" fmla="*/ 8751530 w 10032639"/>
                <a:gd name="connsiteY6784" fmla="*/ 2763229 h 2801577"/>
                <a:gd name="connsiteX6785" fmla="*/ 8722005 w 10032639"/>
                <a:gd name="connsiteY6785" fmla="*/ 2768270 h 2801577"/>
                <a:gd name="connsiteX6786" fmla="*/ 8692840 w 10032639"/>
                <a:gd name="connsiteY6786" fmla="*/ 2771872 h 2801577"/>
                <a:gd name="connsiteX6787" fmla="*/ 8661514 w 10032639"/>
                <a:gd name="connsiteY6787" fmla="*/ 2775473 h 2801577"/>
                <a:gd name="connsiteX6788" fmla="*/ 8630189 w 10032639"/>
                <a:gd name="connsiteY6788" fmla="*/ 2775473 h 2801577"/>
                <a:gd name="connsiteX6789" fmla="*/ 8600663 w 10032639"/>
                <a:gd name="connsiteY6789" fmla="*/ 2776913 h 2801577"/>
                <a:gd name="connsiteX6790" fmla="*/ 8571498 w 10032639"/>
                <a:gd name="connsiteY6790" fmla="*/ 2776913 h 2801577"/>
                <a:gd name="connsiteX6791" fmla="*/ 8514248 w 10032639"/>
                <a:gd name="connsiteY6791" fmla="*/ 2771872 h 2801577"/>
                <a:gd name="connsiteX6792" fmla="*/ 8507407 w 10032639"/>
                <a:gd name="connsiteY6792" fmla="*/ 2771872 h 2801577"/>
                <a:gd name="connsiteX6793" fmla="*/ 8474281 w 10032639"/>
                <a:gd name="connsiteY6793" fmla="*/ 2768270 h 2801577"/>
                <a:gd name="connsiteX6794" fmla="*/ 8443315 w 10032639"/>
                <a:gd name="connsiteY6794" fmla="*/ 2765030 h 2801577"/>
                <a:gd name="connsiteX6795" fmla="*/ 8412350 w 10032639"/>
                <a:gd name="connsiteY6795" fmla="*/ 2759628 h 2801577"/>
                <a:gd name="connsiteX6796" fmla="*/ 8381024 w 10032639"/>
                <a:gd name="connsiteY6796" fmla="*/ 2750986 h 2801577"/>
                <a:gd name="connsiteX6797" fmla="*/ 8355100 w 10032639"/>
                <a:gd name="connsiteY6797" fmla="*/ 2742343 h 2801577"/>
                <a:gd name="connsiteX6798" fmla="*/ 8327015 w 10032639"/>
                <a:gd name="connsiteY6798" fmla="*/ 2728659 h 2801577"/>
                <a:gd name="connsiteX6799" fmla="*/ 8297850 w 10032639"/>
                <a:gd name="connsiteY6799" fmla="*/ 2714975 h 2801577"/>
                <a:gd name="connsiteX6800" fmla="*/ 8266884 w 10032639"/>
                <a:gd name="connsiteY6800" fmla="*/ 2697690 h 2801577"/>
                <a:gd name="connsiteX6801" fmla="*/ 8221516 w 10032639"/>
                <a:gd name="connsiteY6801" fmla="*/ 2669962 h 2801577"/>
                <a:gd name="connsiteX6802" fmla="*/ 8181909 w 10032639"/>
                <a:gd name="connsiteY6802" fmla="*/ 2645475 h 2801577"/>
                <a:gd name="connsiteX6803" fmla="*/ 8159225 w 10032639"/>
                <a:gd name="connsiteY6803" fmla="*/ 2631431 h 2801577"/>
                <a:gd name="connsiteX6804" fmla="*/ 8130060 w 10032639"/>
                <a:gd name="connsiteY6804" fmla="*/ 2609105 h 2801577"/>
                <a:gd name="connsiteX6805" fmla="*/ 8100535 w 10032639"/>
                <a:gd name="connsiteY6805" fmla="*/ 2586778 h 2801577"/>
                <a:gd name="connsiteX6806" fmla="*/ 8071009 w 10032639"/>
                <a:gd name="connsiteY6806" fmla="*/ 2562652 h 2801577"/>
                <a:gd name="connsiteX6807" fmla="*/ 8041484 w 10032639"/>
                <a:gd name="connsiteY6807" fmla="*/ 2538165 h 2801577"/>
                <a:gd name="connsiteX6808" fmla="*/ 8026001 w 10032639"/>
                <a:gd name="connsiteY6808" fmla="*/ 2522680 h 2801577"/>
                <a:gd name="connsiteX6809" fmla="*/ 8010518 w 10032639"/>
                <a:gd name="connsiteY6809" fmla="*/ 2508636 h 2801577"/>
                <a:gd name="connsiteX6810" fmla="*/ 7984594 w 10032639"/>
                <a:gd name="connsiteY6810" fmla="*/ 2480908 h 2801577"/>
                <a:gd name="connsiteX6811" fmla="*/ 7963710 w 10032639"/>
                <a:gd name="connsiteY6811" fmla="*/ 2454981 h 2801577"/>
                <a:gd name="connsiteX6812" fmla="*/ 7949668 w 10032639"/>
                <a:gd name="connsiteY6812" fmla="*/ 2430854 h 2801577"/>
                <a:gd name="connsiteX6813" fmla="*/ 7941026 w 10032639"/>
                <a:gd name="connsiteY6813" fmla="*/ 2427613 h 2801577"/>
                <a:gd name="connsiteX6814" fmla="*/ 7935985 w 10032639"/>
                <a:gd name="connsiteY6814" fmla="*/ 2422211 h 2801577"/>
                <a:gd name="connsiteX6815" fmla="*/ 7927344 w 10032639"/>
                <a:gd name="connsiteY6815" fmla="*/ 2415369 h 2801577"/>
                <a:gd name="connsiteX6816" fmla="*/ 7921943 w 10032639"/>
                <a:gd name="connsiteY6816" fmla="*/ 2411768 h 2801577"/>
                <a:gd name="connsiteX6817" fmla="*/ 7911501 w 10032639"/>
                <a:gd name="connsiteY6817" fmla="*/ 2403126 h 2801577"/>
                <a:gd name="connsiteX6818" fmla="*/ 7908260 w 10032639"/>
                <a:gd name="connsiteY6818" fmla="*/ 2399525 h 2801577"/>
                <a:gd name="connsiteX6819" fmla="*/ 7906460 w 10032639"/>
                <a:gd name="connsiteY6819" fmla="*/ 2396284 h 2801577"/>
                <a:gd name="connsiteX6820" fmla="*/ 7901419 w 10032639"/>
                <a:gd name="connsiteY6820" fmla="*/ 2369996 h 2801577"/>
                <a:gd name="connsiteX6821" fmla="*/ 7896018 w 10032639"/>
                <a:gd name="connsiteY6821" fmla="*/ 2358113 h 2801577"/>
                <a:gd name="connsiteX6822" fmla="*/ 7890977 w 10032639"/>
                <a:gd name="connsiteY6822" fmla="*/ 2347670 h 2801577"/>
                <a:gd name="connsiteX6823" fmla="*/ 7875494 w 10032639"/>
                <a:gd name="connsiteY6823" fmla="*/ 2323543 h 2801577"/>
                <a:gd name="connsiteX6824" fmla="*/ 7860012 w 10032639"/>
                <a:gd name="connsiteY6824" fmla="*/ 2302657 h 2801577"/>
                <a:gd name="connsiteX6825" fmla="*/ 7852810 w 10032639"/>
                <a:gd name="connsiteY6825" fmla="*/ 2287173 h 2801577"/>
                <a:gd name="connsiteX6826" fmla="*/ 7845969 w 10032639"/>
                <a:gd name="connsiteY6826" fmla="*/ 2269888 h 2801577"/>
                <a:gd name="connsiteX6827" fmla="*/ 7839128 w 10032639"/>
                <a:gd name="connsiteY6827" fmla="*/ 2240359 h 2801577"/>
                <a:gd name="connsiteX6828" fmla="*/ 7839128 w 10032639"/>
                <a:gd name="connsiteY6828" fmla="*/ 2234958 h 2801577"/>
                <a:gd name="connsiteX6829" fmla="*/ 7835527 w 10032639"/>
                <a:gd name="connsiteY6829" fmla="*/ 2219473 h 2801577"/>
                <a:gd name="connsiteX6830" fmla="*/ 7830486 w 10032639"/>
                <a:gd name="connsiteY6830" fmla="*/ 2205789 h 2801577"/>
                <a:gd name="connsiteX6831" fmla="*/ 7823645 w 10032639"/>
                <a:gd name="connsiteY6831" fmla="*/ 2189945 h 2801577"/>
                <a:gd name="connsiteX6832" fmla="*/ 7816444 w 10032639"/>
                <a:gd name="connsiteY6832" fmla="*/ 2178061 h 2801577"/>
                <a:gd name="connsiteX6833" fmla="*/ 7807802 w 10032639"/>
                <a:gd name="connsiteY6833" fmla="*/ 2155375 h 2801577"/>
                <a:gd name="connsiteX6834" fmla="*/ 7800961 w 10032639"/>
                <a:gd name="connsiteY6834" fmla="*/ 2134849 h 2801577"/>
                <a:gd name="connsiteX6835" fmla="*/ 7785118 w 10032639"/>
                <a:gd name="connsiteY6835" fmla="*/ 2096678 h 2801577"/>
                <a:gd name="connsiteX6836" fmla="*/ 7776477 w 10032639"/>
                <a:gd name="connsiteY6836" fmla="*/ 2072191 h 2801577"/>
                <a:gd name="connsiteX6837" fmla="*/ 7771436 w 10032639"/>
                <a:gd name="connsiteY6837" fmla="*/ 2048064 h 2801577"/>
                <a:gd name="connsiteX6838" fmla="*/ 7766395 w 10032639"/>
                <a:gd name="connsiteY6838" fmla="*/ 2020336 h 2801577"/>
                <a:gd name="connsiteX6839" fmla="*/ 7764595 w 10032639"/>
                <a:gd name="connsiteY6839" fmla="*/ 1992608 h 2801577"/>
                <a:gd name="connsiteX6840" fmla="*/ 7760994 w 10032639"/>
                <a:gd name="connsiteY6840" fmla="*/ 1990808 h 2801577"/>
                <a:gd name="connsiteX6841" fmla="*/ 7754153 w 10032639"/>
                <a:gd name="connsiteY6841" fmla="*/ 1990808 h 2801577"/>
                <a:gd name="connsiteX6842" fmla="*/ 7738670 w 10032639"/>
                <a:gd name="connsiteY6842" fmla="*/ 1990808 h 2801577"/>
                <a:gd name="connsiteX6843" fmla="*/ 7738670 w 10032639"/>
                <a:gd name="connsiteY6843" fmla="*/ 1975323 h 2801577"/>
                <a:gd name="connsiteX6844" fmla="*/ 7738670 w 10032639"/>
                <a:gd name="connsiteY6844" fmla="*/ 1961279 h 2801577"/>
                <a:gd name="connsiteX6845" fmla="*/ 7741911 w 10032639"/>
                <a:gd name="connsiteY6845" fmla="*/ 1947595 h 2801577"/>
                <a:gd name="connsiteX6846" fmla="*/ 7747312 w 10032639"/>
                <a:gd name="connsiteY6846" fmla="*/ 1932111 h 2801577"/>
                <a:gd name="connsiteX6847" fmla="*/ 7752352 w 10032639"/>
                <a:gd name="connsiteY6847" fmla="*/ 1925269 h 2801577"/>
                <a:gd name="connsiteX6848" fmla="*/ 7757753 w 10032639"/>
                <a:gd name="connsiteY6848" fmla="*/ 1918427 h 2801577"/>
                <a:gd name="connsiteX6849" fmla="*/ 7762794 w 10032639"/>
                <a:gd name="connsiteY6849" fmla="*/ 1911225 h 2801577"/>
                <a:gd name="connsiteX6850" fmla="*/ 7764595 w 10032639"/>
                <a:gd name="connsiteY6850" fmla="*/ 1897541 h 2801577"/>
                <a:gd name="connsiteX6851" fmla="*/ 7759194 w 10032639"/>
                <a:gd name="connsiteY6851" fmla="*/ 1899342 h 2801577"/>
                <a:gd name="connsiteX6852" fmla="*/ 7752352 w 10032639"/>
                <a:gd name="connsiteY6852" fmla="*/ 1901142 h 2801577"/>
                <a:gd name="connsiteX6853" fmla="*/ 7745511 w 10032639"/>
                <a:gd name="connsiteY6853" fmla="*/ 1899342 h 2801577"/>
                <a:gd name="connsiteX6854" fmla="*/ 7736870 w 10032639"/>
                <a:gd name="connsiteY6854" fmla="*/ 1897541 h 2801577"/>
                <a:gd name="connsiteX6855" fmla="*/ 7723187 w 10032639"/>
                <a:gd name="connsiteY6855" fmla="*/ 1892500 h 2801577"/>
                <a:gd name="connsiteX6856" fmla="*/ 7728228 w 10032639"/>
                <a:gd name="connsiteY6856" fmla="*/ 1878456 h 2801577"/>
                <a:gd name="connsiteX6857" fmla="*/ 7731829 w 10032639"/>
                <a:gd name="connsiteY6857" fmla="*/ 1868013 h 2801577"/>
                <a:gd name="connsiteX6858" fmla="*/ 7736870 w 10032639"/>
                <a:gd name="connsiteY6858" fmla="*/ 1859370 h 2801577"/>
                <a:gd name="connsiteX6859" fmla="*/ 7743711 w 10032639"/>
                <a:gd name="connsiteY6859" fmla="*/ 1843886 h 2801577"/>
                <a:gd name="connsiteX6860" fmla="*/ 7747312 w 10032639"/>
                <a:gd name="connsiteY6860" fmla="*/ 1833443 h 2801577"/>
                <a:gd name="connsiteX6861" fmla="*/ 7735069 w 10032639"/>
                <a:gd name="connsiteY6861" fmla="*/ 1833443 h 2801577"/>
                <a:gd name="connsiteX6862" fmla="*/ 7749112 w 10032639"/>
                <a:gd name="connsiteY6862" fmla="*/ 1810756 h 2801577"/>
                <a:gd name="connsiteX6863" fmla="*/ 7757753 w 10032639"/>
                <a:gd name="connsiteY6863" fmla="*/ 1791671 h 2801577"/>
                <a:gd name="connsiteX6864" fmla="*/ 7764595 w 10032639"/>
                <a:gd name="connsiteY6864" fmla="*/ 1769344 h 2801577"/>
                <a:gd name="connsiteX6865" fmla="*/ 7769636 w 10032639"/>
                <a:gd name="connsiteY6865" fmla="*/ 1743417 h 2801577"/>
                <a:gd name="connsiteX6866" fmla="*/ 7773236 w 10032639"/>
                <a:gd name="connsiteY6866" fmla="*/ 1713888 h 2801577"/>
                <a:gd name="connsiteX6867" fmla="*/ 7776477 w 10032639"/>
                <a:gd name="connsiteY6867" fmla="*/ 1680759 h 2801577"/>
                <a:gd name="connsiteX6868" fmla="*/ 7783678 w 10032639"/>
                <a:gd name="connsiteY6868" fmla="*/ 1651591 h 2801577"/>
                <a:gd name="connsiteX6869" fmla="*/ 7790519 w 10032639"/>
                <a:gd name="connsiteY6869" fmla="*/ 1629264 h 2801577"/>
                <a:gd name="connsiteX6870" fmla="*/ 7800961 w 10032639"/>
                <a:gd name="connsiteY6870" fmla="*/ 1608378 h 2801577"/>
                <a:gd name="connsiteX6871" fmla="*/ 7795560 w 10032639"/>
                <a:gd name="connsiteY6871" fmla="*/ 1606578 h 2801577"/>
                <a:gd name="connsiteX6872" fmla="*/ 7792320 w 10032639"/>
                <a:gd name="connsiteY6872" fmla="*/ 1602977 h 2801577"/>
                <a:gd name="connsiteX6873" fmla="*/ 7790519 w 10032639"/>
                <a:gd name="connsiteY6873" fmla="*/ 1601536 h 2801577"/>
                <a:gd name="connsiteX6874" fmla="*/ 7786919 w 10032639"/>
                <a:gd name="connsiteY6874" fmla="*/ 1594334 h 2801577"/>
                <a:gd name="connsiteX6875" fmla="*/ 7786919 w 10032639"/>
                <a:gd name="connsiteY6875" fmla="*/ 1587492 h 2801577"/>
                <a:gd name="connsiteX6876" fmla="*/ 7790519 w 10032639"/>
                <a:gd name="connsiteY6876" fmla="*/ 1577049 h 2801577"/>
                <a:gd name="connsiteX6877" fmla="*/ 7809603 w 10032639"/>
                <a:gd name="connsiteY6877" fmla="*/ 1530236 h 2801577"/>
                <a:gd name="connsiteX6878" fmla="*/ 7823645 w 10032639"/>
                <a:gd name="connsiteY6878" fmla="*/ 1488824 h 2801577"/>
                <a:gd name="connsiteX6879" fmla="*/ 7828686 w 10032639"/>
                <a:gd name="connsiteY6879" fmla="*/ 1469739 h 2801577"/>
                <a:gd name="connsiteX6880" fmla="*/ 7837328 w 10032639"/>
                <a:gd name="connsiteY6880" fmla="*/ 1448853 h 2801577"/>
                <a:gd name="connsiteX6881" fmla="*/ 7847769 w 10032639"/>
                <a:gd name="connsiteY6881" fmla="*/ 1424726 h 2801577"/>
                <a:gd name="connsiteX6882" fmla="*/ 7860012 w 10032639"/>
                <a:gd name="connsiteY6882" fmla="*/ 1400239 h 2801577"/>
                <a:gd name="connsiteX6883" fmla="*/ 7884136 w 10032639"/>
                <a:gd name="connsiteY6883" fmla="*/ 1357386 h 2801577"/>
                <a:gd name="connsiteX6884" fmla="*/ 7911501 w 10032639"/>
                <a:gd name="connsiteY6884" fmla="*/ 1301570 h 2801577"/>
                <a:gd name="connsiteX6885" fmla="*/ 7918702 w 10032639"/>
                <a:gd name="connsiteY6885" fmla="*/ 1291127 h 2801577"/>
                <a:gd name="connsiteX6886" fmla="*/ 7944627 w 10032639"/>
                <a:gd name="connsiteY6886" fmla="*/ 1246475 h 2801577"/>
                <a:gd name="connsiteX6887" fmla="*/ 7970551 w 10032639"/>
                <a:gd name="connsiteY6887" fmla="*/ 1201462 h 2801577"/>
                <a:gd name="connsiteX6888" fmla="*/ 7991435 w 10032639"/>
                <a:gd name="connsiteY6888" fmla="*/ 1170133 h 2801577"/>
                <a:gd name="connsiteX6889" fmla="*/ 8012319 w 10032639"/>
                <a:gd name="connsiteY6889" fmla="*/ 1140604 h 2801577"/>
                <a:gd name="connsiteX6890" fmla="*/ 8034643 w 10032639"/>
                <a:gd name="connsiteY6890" fmla="*/ 1111436 h 2801577"/>
                <a:gd name="connsiteX6891" fmla="*/ 8058767 w 10032639"/>
                <a:gd name="connsiteY6891" fmla="*/ 1085508 h 2801577"/>
                <a:gd name="connsiteX6892" fmla="*/ 8083251 w 10032639"/>
                <a:gd name="connsiteY6892" fmla="*/ 1059221 h 2801577"/>
                <a:gd name="connsiteX6893" fmla="*/ 8109176 w 10032639"/>
                <a:gd name="connsiteY6893" fmla="*/ 1036895 h 2801577"/>
                <a:gd name="connsiteX6894" fmla="*/ 8136901 w 10032639"/>
                <a:gd name="connsiteY6894" fmla="*/ 1014208 h 2801577"/>
                <a:gd name="connsiteX6895" fmla="*/ 8162826 w 10032639"/>
                <a:gd name="connsiteY6895" fmla="*/ 995123 h 2801577"/>
                <a:gd name="connsiteX6896" fmla="*/ 8162826 w 10032639"/>
                <a:gd name="connsiteY6896" fmla="*/ 983239 h 2801577"/>
                <a:gd name="connsiteX6897" fmla="*/ 8164626 w 10032639"/>
                <a:gd name="connsiteY6897" fmla="*/ 974597 h 2801577"/>
                <a:gd name="connsiteX6898" fmla="*/ 8169667 w 10032639"/>
                <a:gd name="connsiteY6898" fmla="*/ 969195 h 2801577"/>
                <a:gd name="connsiteX6899" fmla="*/ 8174708 w 10032639"/>
                <a:gd name="connsiteY6899" fmla="*/ 965954 h 2801577"/>
                <a:gd name="connsiteX6900" fmla="*/ 8183349 w 10032639"/>
                <a:gd name="connsiteY6900" fmla="*/ 964154 h 2801577"/>
                <a:gd name="connsiteX6901" fmla="*/ 8204233 w 10032639"/>
                <a:gd name="connsiteY6901" fmla="*/ 946869 h 2801577"/>
                <a:gd name="connsiteX6902" fmla="*/ 8226917 w 10032639"/>
                <a:gd name="connsiteY6902" fmla="*/ 927783 h 2801577"/>
                <a:gd name="connsiteX6903" fmla="*/ 8251041 w 10032639"/>
                <a:gd name="connsiteY6903" fmla="*/ 911939 h 2801577"/>
                <a:gd name="connsiteX6904" fmla="*/ 8276966 w 10032639"/>
                <a:gd name="connsiteY6904" fmla="*/ 894654 h 2801577"/>
                <a:gd name="connsiteX6905" fmla="*/ 8304691 w 10032639"/>
                <a:gd name="connsiteY6905" fmla="*/ 879169 h 2801577"/>
                <a:gd name="connsiteX6906" fmla="*/ 8334216 w 10032639"/>
                <a:gd name="connsiteY6906" fmla="*/ 865125 h 2801577"/>
                <a:gd name="connsiteX6907" fmla="*/ 8363741 w 10032639"/>
                <a:gd name="connsiteY6907" fmla="*/ 851441 h 2801577"/>
                <a:gd name="connsiteX6908" fmla="*/ 8394707 w 10032639"/>
                <a:gd name="connsiteY6908" fmla="*/ 839558 h 2801577"/>
                <a:gd name="connsiteX6909" fmla="*/ 8427833 w 10032639"/>
                <a:gd name="connsiteY6909" fmla="*/ 827315 h 2801577"/>
                <a:gd name="connsiteX6910" fmla="*/ 8460599 w 10032639"/>
                <a:gd name="connsiteY6910" fmla="*/ 816872 h 2801577"/>
                <a:gd name="connsiteX6911" fmla="*/ 8495165 w 10032639"/>
                <a:gd name="connsiteY6911" fmla="*/ 810030 h 2801577"/>
                <a:gd name="connsiteX6912" fmla="*/ 8531531 w 10032639"/>
                <a:gd name="connsiteY6912" fmla="*/ 803188 h 2801577"/>
                <a:gd name="connsiteX6913" fmla="*/ 8569698 w 10032639"/>
                <a:gd name="connsiteY6913" fmla="*/ 799587 h 2801577"/>
                <a:gd name="connsiteX6914" fmla="*/ 8607505 w 10032639"/>
                <a:gd name="connsiteY6914" fmla="*/ 795986 h 2801577"/>
                <a:gd name="connsiteX6915" fmla="*/ 8647472 w 10032639"/>
                <a:gd name="connsiteY6915" fmla="*/ 795986 h 2801577"/>
                <a:gd name="connsiteX6916" fmla="*/ 8689239 w 10032639"/>
                <a:gd name="connsiteY6916" fmla="*/ 795986 h 2801577"/>
                <a:gd name="connsiteX6917" fmla="*/ 8728846 w 10032639"/>
                <a:gd name="connsiteY6917" fmla="*/ 797786 h 2801577"/>
                <a:gd name="connsiteX6918" fmla="*/ 8767013 w 10032639"/>
                <a:gd name="connsiteY6918" fmla="*/ 801387 h 2801577"/>
                <a:gd name="connsiteX6919" fmla="*/ 8805180 w 10032639"/>
                <a:gd name="connsiteY6919" fmla="*/ 810030 h 2801577"/>
                <a:gd name="connsiteX6920" fmla="*/ 8841547 w 10032639"/>
                <a:gd name="connsiteY6920" fmla="*/ 820473 h 2801577"/>
                <a:gd name="connsiteX6921" fmla="*/ 8877913 w 10032639"/>
                <a:gd name="connsiteY6921" fmla="*/ 832356 h 2801577"/>
                <a:gd name="connsiteX6922" fmla="*/ 8908879 w 10032639"/>
                <a:gd name="connsiteY6922" fmla="*/ 848200 h 2801577"/>
                <a:gd name="connsiteX6923" fmla="*/ 8938404 w 10032639"/>
                <a:gd name="connsiteY6923" fmla="*/ 863685 h 2801577"/>
                <a:gd name="connsiteX6924" fmla="*/ 8964328 w 10032639"/>
                <a:gd name="connsiteY6924" fmla="*/ 882770 h 2801577"/>
                <a:gd name="connsiteX6925" fmla="*/ 8967929 w 10032639"/>
                <a:gd name="connsiteY6925" fmla="*/ 886011 h 2801577"/>
                <a:gd name="connsiteX6926" fmla="*/ 8969729 w 10032639"/>
                <a:gd name="connsiteY6926" fmla="*/ 889612 h 2801577"/>
                <a:gd name="connsiteX6927" fmla="*/ 8976571 w 10032639"/>
                <a:gd name="connsiteY6927" fmla="*/ 903296 h 2801577"/>
                <a:gd name="connsiteX6928" fmla="*/ 8983412 w 10032639"/>
                <a:gd name="connsiteY6928" fmla="*/ 915540 h 2801577"/>
                <a:gd name="connsiteX6929" fmla="*/ 8990253 w 10032639"/>
                <a:gd name="connsiteY6929" fmla="*/ 925983 h 2801577"/>
                <a:gd name="connsiteX6930" fmla="*/ 8997454 w 10032639"/>
                <a:gd name="connsiteY6930" fmla="*/ 934625 h 2801577"/>
                <a:gd name="connsiteX6931" fmla="*/ 8998895 w 10032639"/>
                <a:gd name="connsiteY6931" fmla="*/ 938226 h 2801577"/>
                <a:gd name="connsiteX6932" fmla="*/ 9011137 w 10032639"/>
                <a:gd name="connsiteY6932" fmla="*/ 953711 h 2801577"/>
                <a:gd name="connsiteX6933" fmla="*/ 9021579 w 10032639"/>
                <a:gd name="connsiteY6933" fmla="*/ 969195 h 2801577"/>
                <a:gd name="connsiteX6934" fmla="*/ 9028420 w 10032639"/>
                <a:gd name="connsiteY6934" fmla="*/ 962353 h 2801577"/>
                <a:gd name="connsiteX6935" fmla="*/ 9033461 w 10032639"/>
                <a:gd name="connsiteY6935" fmla="*/ 953711 h 2801577"/>
                <a:gd name="connsiteX6936" fmla="*/ 9037061 w 10032639"/>
                <a:gd name="connsiteY6936" fmla="*/ 943268 h 2801577"/>
                <a:gd name="connsiteX6937" fmla="*/ 9037061 w 10032639"/>
                <a:gd name="connsiteY6937" fmla="*/ 931384 h 2801577"/>
                <a:gd name="connsiteX6938" fmla="*/ 9035261 w 10032639"/>
                <a:gd name="connsiteY6938" fmla="*/ 917340 h 2801577"/>
                <a:gd name="connsiteX6939" fmla="*/ 9030220 w 10032639"/>
                <a:gd name="connsiteY6939" fmla="*/ 882770 h 2801577"/>
                <a:gd name="connsiteX6940" fmla="*/ 9028420 w 10032639"/>
                <a:gd name="connsiteY6940" fmla="*/ 853242 h 2801577"/>
                <a:gd name="connsiteX6941" fmla="*/ 9035261 w 10032639"/>
                <a:gd name="connsiteY6941" fmla="*/ 801387 h 2801577"/>
                <a:gd name="connsiteX6942" fmla="*/ 9040662 w 10032639"/>
                <a:gd name="connsiteY6942" fmla="*/ 771859 h 2801577"/>
                <a:gd name="connsiteX6943" fmla="*/ 9043903 w 10032639"/>
                <a:gd name="connsiteY6943" fmla="*/ 740530 h 2801577"/>
                <a:gd name="connsiteX6944" fmla="*/ 9047503 w 10032639"/>
                <a:gd name="connsiteY6944" fmla="*/ 702719 h 2801577"/>
                <a:gd name="connsiteX6945" fmla="*/ 9045703 w 10032639"/>
                <a:gd name="connsiteY6945" fmla="*/ 666348 h 2801577"/>
                <a:gd name="connsiteX6946" fmla="*/ 9038862 w 10032639"/>
                <a:gd name="connsiteY6946" fmla="*/ 671390 h 2801577"/>
                <a:gd name="connsiteX6947" fmla="*/ 9032021 w 10032639"/>
                <a:gd name="connsiteY6947" fmla="*/ 676791 h 2801577"/>
                <a:gd name="connsiteX6948" fmla="*/ 9024819 w 10032639"/>
                <a:gd name="connsiteY6948" fmla="*/ 680032 h 2801577"/>
                <a:gd name="connsiteX6949" fmla="*/ 9017978 w 10032639"/>
                <a:gd name="connsiteY6949" fmla="*/ 681833 h 2801577"/>
                <a:gd name="connsiteX6950" fmla="*/ 9007536 w 10032639"/>
                <a:gd name="connsiteY6950" fmla="*/ 681833 h 2801577"/>
                <a:gd name="connsiteX6951" fmla="*/ 8997454 w 10032639"/>
                <a:gd name="connsiteY6951" fmla="*/ 680032 h 2801577"/>
                <a:gd name="connsiteX6952" fmla="*/ 8990253 w 10032639"/>
                <a:gd name="connsiteY6952" fmla="*/ 678592 h 2801577"/>
                <a:gd name="connsiteX6953" fmla="*/ 8985212 w 10032639"/>
                <a:gd name="connsiteY6953" fmla="*/ 666348 h 2801577"/>
                <a:gd name="connsiteX6954" fmla="*/ 8983412 w 10032639"/>
                <a:gd name="connsiteY6954" fmla="*/ 659506 h 2801577"/>
                <a:gd name="connsiteX6955" fmla="*/ 8981971 w 10032639"/>
                <a:gd name="connsiteY6955" fmla="*/ 650504 h 2801577"/>
                <a:gd name="connsiteX6956" fmla="*/ 8981971 w 10032639"/>
                <a:gd name="connsiteY6956" fmla="*/ 640061 h 2801577"/>
                <a:gd name="connsiteX6957" fmla="*/ 8983412 w 10032639"/>
                <a:gd name="connsiteY6957" fmla="*/ 629978 h 2801577"/>
                <a:gd name="connsiteX6958" fmla="*/ 8987012 w 10032639"/>
                <a:gd name="connsiteY6958" fmla="*/ 624576 h 2801577"/>
                <a:gd name="connsiteX6959" fmla="*/ 8992053 w 10032639"/>
                <a:gd name="connsiteY6959" fmla="*/ 617734 h 2801577"/>
                <a:gd name="connsiteX6960" fmla="*/ 8998895 w 10032639"/>
                <a:gd name="connsiteY6960" fmla="*/ 612333 h 2801577"/>
                <a:gd name="connsiteX6961" fmla="*/ 9007536 w 10032639"/>
                <a:gd name="connsiteY6961" fmla="*/ 609092 h 2801577"/>
                <a:gd name="connsiteX6962" fmla="*/ 9011137 w 10032639"/>
                <a:gd name="connsiteY6962" fmla="*/ 600450 h 2801577"/>
                <a:gd name="connsiteX6963" fmla="*/ 9014737 w 10032639"/>
                <a:gd name="connsiteY6963" fmla="*/ 593247 h 2801577"/>
                <a:gd name="connsiteX6964" fmla="*/ 9019778 w 10032639"/>
                <a:gd name="connsiteY6964" fmla="*/ 586405 h 2801577"/>
                <a:gd name="connsiteX6965" fmla="*/ 9026619 w 10032639"/>
                <a:gd name="connsiteY6965" fmla="*/ 579564 h 2801577"/>
                <a:gd name="connsiteX6966" fmla="*/ 9023379 w 10032639"/>
                <a:gd name="connsiteY6966" fmla="*/ 577763 h 2801577"/>
                <a:gd name="connsiteX6967" fmla="*/ 9009336 w 10032639"/>
                <a:gd name="connsiteY6967" fmla="*/ 579564 h 2801577"/>
                <a:gd name="connsiteX6968" fmla="*/ 8990253 w 10032639"/>
                <a:gd name="connsiteY6968" fmla="*/ 581364 h 2801577"/>
                <a:gd name="connsiteX6969" fmla="*/ 8969729 w 10032639"/>
                <a:gd name="connsiteY6969" fmla="*/ 583165 h 2801577"/>
                <a:gd name="connsiteX6970" fmla="*/ 8942004 w 10032639"/>
                <a:gd name="connsiteY6970" fmla="*/ 581364 h 2801577"/>
                <a:gd name="connsiteX6971" fmla="*/ 8865671 w 10032639"/>
                <a:gd name="connsiteY6971" fmla="*/ 570921 h 2801577"/>
                <a:gd name="connsiteX6972" fmla="*/ 8867471 w 10032639"/>
                <a:gd name="connsiteY6972" fmla="*/ 572722 h 2801577"/>
                <a:gd name="connsiteX6973" fmla="*/ 8867471 w 10032639"/>
                <a:gd name="connsiteY6973" fmla="*/ 577763 h 2801577"/>
                <a:gd name="connsiteX6974" fmla="*/ 8857029 w 10032639"/>
                <a:gd name="connsiteY6974" fmla="*/ 583165 h 2801577"/>
                <a:gd name="connsiteX6975" fmla="*/ 8848388 w 10032639"/>
                <a:gd name="connsiteY6975" fmla="*/ 584965 h 2801577"/>
                <a:gd name="connsiteX6976" fmla="*/ 8841547 w 10032639"/>
                <a:gd name="connsiteY6976" fmla="*/ 584965 h 2801577"/>
                <a:gd name="connsiteX6977" fmla="*/ 8834705 w 10032639"/>
                <a:gd name="connsiteY6977" fmla="*/ 584965 h 2801577"/>
                <a:gd name="connsiteX6978" fmla="*/ 8826064 w 10032639"/>
                <a:gd name="connsiteY6978" fmla="*/ 581364 h 2801577"/>
                <a:gd name="connsiteX6979" fmla="*/ 8817422 w 10032639"/>
                <a:gd name="connsiteY6979" fmla="*/ 577763 h 2801577"/>
                <a:gd name="connsiteX6980" fmla="*/ 8810221 w 10032639"/>
                <a:gd name="connsiteY6980" fmla="*/ 574522 h 2801577"/>
                <a:gd name="connsiteX6981" fmla="*/ 8806980 w 10032639"/>
                <a:gd name="connsiteY6981" fmla="*/ 574522 h 2801577"/>
                <a:gd name="connsiteX6982" fmla="*/ 8803380 w 10032639"/>
                <a:gd name="connsiteY6982" fmla="*/ 576323 h 2801577"/>
                <a:gd name="connsiteX6983" fmla="*/ 8800139 w 10032639"/>
                <a:gd name="connsiteY6983" fmla="*/ 579564 h 2801577"/>
                <a:gd name="connsiteX6984" fmla="*/ 8782496 w 10032639"/>
                <a:gd name="connsiteY6984" fmla="*/ 584965 h 2801577"/>
                <a:gd name="connsiteX6985" fmla="*/ 8765213 w 10032639"/>
                <a:gd name="connsiteY6985" fmla="*/ 586405 h 2801577"/>
                <a:gd name="connsiteX6986" fmla="*/ 8758372 w 10032639"/>
                <a:gd name="connsiteY6986" fmla="*/ 584965 h 2801577"/>
                <a:gd name="connsiteX6987" fmla="*/ 8751530 w 10032639"/>
                <a:gd name="connsiteY6987" fmla="*/ 583165 h 2801577"/>
                <a:gd name="connsiteX6988" fmla="*/ 8744329 w 10032639"/>
                <a:gd name="connsiteY6988" fmla="*/ 579564 h 2801577"/>
                <a:gd name="connsiteX6989" fmla="*/ 8739288 w 10032639"/>
                <a:gd name="connsiteY6989" fmla="*/ 576323 h 2801577"/>
                <a:gd name="connsiteX6990" fmla="*/ 8732447 w 10032639"/>
                <a:gd name="connsiteY6990" fmla="*/ 569121 h 2801577"/>
                <a:gd name="connsiteX6991" fmla="*/ 8727046 w 10032639"/>
                <a:gd name="connsiteY6991" fmla="*/ 560478 h 2801577"/>
                <a:gd name="connsiteX6992" fmla="*/ 8723805 w 10032639"/>
                <a:gd name="connsiteY6992" fmla="*/ 544994 h 2801577"/>
                <a:gd name="connsiteX6993" fmla="*/ 8720205 w 10032639"/>
                <a:gd name="connsiteY6993" fmla="*/ 531310 h 2801577"/>
                <a:gd name="connsiteX6994" fmla="*/ 8720205 w 10032639"/>
                <a:gd name="connsiteY6994" fmla="*/ 520867 h 2801577"/>
                <a:gd name="connsiteX6995" fmla="*/ 8723805 w 10032639"/>
                <a:gd name="connsiteY6995" fmla="*/ 505022 h 2801577"/>
                <a:gd name="connsiteX6996" fmla="*/ 8713364 w 10032639"/>
                <a:gd name="connsiteY6996" fmla="*/ 493139 h 2801577"/>
                <a:gd name="connsiteX6997" fmla="*/ 8708323 w 10032639"/>
                <a:gd name="connsiteY6997" fmla="*/ 482696 h 2801577"/>
                <a:gd name="connsiteX6998" fmla="*/ 8702922 w 10032639"/>
                <a:gd name="connsiteY6998" fmla="*/ 474053 h 2801577"/>
                <a:gd name="connsiteX6999" fmla="*/ 8699681 w 10032639"/>
                <a:gd name="connsiteY6999" fmla="*/ 465411 h 2801577"/>
                <a:gd name="connsiteX7000" fmla="*/ 8697881 w 10032639"/>
                <a:gd name="connsiteY7000" fmla="*/ 456768 h 2801577"/>
                <a:gd name="connsiteX7001" fmla="*/ 8697881 w 10032639"/>
                <a:gd name="connsiteY7001" fmla="*/ 451367 h 2801577"/>
                <a:gd name="connsiteX7002" fmla="*/ 8699681 w 10032639"/>
                <a:gd name="connsiteY7002" fmla="*/ 440924 h 2801577"/>
                <a:gd name="connsiteX7003" fmla="*/ 8702922 w 10032639"/>
                <a:gd name="connsiteY7003" fmla="*/ 434082 h 2801577"/>
                <a:gd name="connsiteX7004" fmla="*/ 8706522 w 10032639"/>
                <a:gd name="connsiteY7004" fmla="*/ 429040 h 2801577"/>
                <a:gd name="connsiteX7005" fmla="*/ 8716964 w 10032639"/>
                <a:gd name="connsiteY7005" fmla="*/ 420398 h 2801577"/>
                <a:gd name="connsiteX7006" fmla="*/ 8727046 w 10032639"/>
                <a:gd name="connsiteY7006" fmla="*/ 411755 h 2801577"/>
                <a:gd name="connsiteX7007" fmla="*/ 8728846 w 10032639"/>
                <a:gd name="connsiteY7007" fmla="*/ 406714 h 2801577"/>
                <a:gd name="connsiteX7008" fmla="*/ 8730647 w 10032639"/>
                <a:gd name="connsiteY7008" fmla="*/ 401312 h 2801577"/>
                <a:gd name="connsiteX7009" fmla="*/ 8730647 w 10032639"/>
                <a:gd name="connsiteY7009" fmla="*/ 396271 h 2801577"/>
                <a:gd name="connsiteX7010" fmla="*/ 8728846 w 10032639"/>
                <a:gd name="connsiteY7010" fmla="*/ 390869 h 2801577"/>
                <a:gd name="connsiteX7011" fmla="*/ 8723805 w 10032639"/>
                <a:gd name="connsiteY7011" fmla="*/ 382227 h 2801577"/>
                <a:gd name="connsiteX7012" fmla="*/ 8715164 w 10032639"/>
                <a:gd name="connsiteY7012" fmla="*/ 375385 h 2801577"/>
                <a:gd name="connsiteX7013" fmla="*/ 8706522 w 10032639"/>
                <a:gd name="connsiteY7013" fmla="*/ 368183 h 2801577"/>
                <a:gd name="connsiteX7014" fmla="*/ 8702922 w 10032639"/>
                <a:gd name="connsiteY7014" fmla="*/ 350898 h 2801577"/>
                <a:gd name="connsiteX7015" fmla="*/ 8699681 w 10032639"/>
                <a:gd name="connsiteY7015" fmla="*/ 328572 h 2801577"/>
                <a:gd name="connsiteX7016" fmla="*/ 8697881 w 10032639"/>
                <a:gd name="connsiteY7016" fmla="*/ 307686 h 2801577"/>
                <a:gd name="connsiteX7017" fmla="*/ 8699681 w 10032639"/>
                <a:gd name="connsiteY7017" fmla="*/ 288600 h 2801577"/>
                <a:gd name="connsiteX7018" fmla="*/ 8701481 w 10032639"/>
                <a:gd name="connsiteY7018" fmla="*/ 269875 h 2801577"/>
                <a:gd name="connsiteX7019" fmla="*/ 8706522 w 10032639"/>
                <a:gd name="connsiteY7019" fmla="*/ 254030 h 2801577"/>
                <a:gd name="connsiteX7020" fmla="*/ 8715164 w 10032639"/>
                <a:gd name="connsiteY7020" fmla="*/ 226302 h 2801577"/>
                <a:gd name="connsiteX7021" fmla="*/ 8723805 w 10032639"/>
                <a:gd name="connsiteY7021" fmla="*/ 209017 h 2801577"/>
                <a:gd name="connsiteX7022" fmla="*/ 8732447 w 10032639"/>
                <a:gd name="connsiteY7022" fmla="*/ 189932 h 2801577"/>
                <a:gd name="connsiteX7023" fmla="*/ 8746129 w 10032639"/>
                <a:gd name="connsiteY7023" fmla="*/ 169046 h 2801577"/>
                <a:gd name="connsiteX7024" fmla="*/ 8730647 w 10032639"/>
                <a:gd name="connsiteY7024" fmla="*/ 144919 h 2801577"/>
                <a:gd name="connsiteX7025" fmla="*/ 8732447 w 10032639"/>
                <a:gd name="connsiteY7025" fmla="*/ 136277 h 2801577"/>
                <a:gd name="connsiteX7026" fmla="*/ 8734247 w 10032639"/>
                <a:gd name="connsiteY7026" fmla="*/ 125834 h 2801577"/>
                <a:gd name="connsiteX7027" fmla="*/ 8739288 w 10032639"/>
                <a:gd name="connsiteY7027" fmla="*/ 115751 h 2801577"/>
                <a:gd name="connsiteX7028" fmla="*/ 8746129 w 10032639"/>
                <a:gd name="connsiteY7028" fmla="*/ 105308 h 2801577"/>
                <a:gd name="connsiteX7029" fmla="*/ 8754771 w 10032639"/>
                <a:gd name="connsiteY7029" fmla="*/ 96305 h 2801577"/>
                <a:gd name="connsiteX7030" fmla="*/ 8765213 w 10032639"/>
                <a:gd name="connsiteY7030" fmla="*/ 91264 h 2801577"/>
                <a:gd name="connsiteX7031" fmla="*/ 8777455 w 10032639"/>
                <a:gd name="connsiteY7031" fmla="*/ 87663 h 2801577"/>
                <a:gd name="connsiteX7032" fmla="*/ 8789697 w 10032639"/>
                <a:gd name="connsiteY7032" fmla="*/ 84422 h 2801577"/>
                <a:gd name="connsiteX7033" fmla="*/ 8803380 w 10032639"/>
                <a:gd name="connsiteY7033" fmla="*/ 84422 h 2801577"/>
                <a:gd name="connsiteX7034" fmla="*/ 8817422 w 10032639"/>
                <a:gd name="connsiteY7034" fmla="*/ 86222 h 2801577"/>
                <a:gd name="connsiteX7035" fmla="*/ 8831105 w 10032639"/>
                <a:gd name="connsiteY7035" fmla="*/ 89463 h 2801577"/>
                <a:gd name="connsiteX7036" fmla="*/ 8845147 w 10032639"/>
                <a:gd name="connsiteY7036" fmla="*/ 96305 h 2801577"/>
                <a:gd name="connsiteX7037" fmla="*/ 8848388 w 10032639"/>
                <a:gd name="connsiteY7037" fmla="*/ 93064 h 2801577"/>
                <a:gd name="connsiteX7038" fmla="*/ 8853789 w 10032639"/>
                <a:gd name="connsiteY7038" fmla="*/ 91264 h 2801577"/>
                <a:gd name="connsiteX7039" fmla="*/ 8938404 w 10032639"/>
                <a:gd name="connsiteY7039" fmla="*/ 79020 h 2801577"/>
                <a:gd name="connsiteX7040" fmla="*/ 9028420 w 10032639"/>
                <a:gd name="connsiteY7040" fmla="*/ 65336 h 2801577"/>
                <a:gd name="connsiteX7041" fmla="*/ 9122037 w 10032639"/>
                <a:gd name="connsiteY7041" fmla="*/ 53093 h 2801577"/>
                <a:gd name="connsiteX7042" fmla="*/ 9158403 w 10032639"/>
                <a:gd name="connsiteY7042" fmla="*/ 49852 h 2801577"/>
                <a:gd name="connsiteX7043" fmla="*/ 9194769 w 10032639"/>
                <a:gd name="connsiteY7043" fmla="*/ 46251 h 2801577"/>
                <a:gd name="connsiteX7044" fmla="*/ 4607584 w 10032639"/>
                <a:gd name="connsiteY7044" fmla="*/ 28575 h 2801577"/>
                <a:gd name="connsiteX7045" fmla="*/ 4630281 w 10032639"/>
                <a:gd name="connsiteY7045" fmla="*/ 28575 h 2801577"/>
                <a:gd name="connsiteX7046" fmla="*/ 4651177 w 10032639"/>
                <a:gd name="connsiteY7046" fmla="*/ 30375 h 2801577"/>
                <a:gd name="connsiteX7047" fmla="*/ 4673514 w 10032639"/>
                <a:gd name="connsiteY7047" fmla="*/ 32175 h 2801577"/>
                <a:gd name="connsiteX7048" fmla="*/ 4694050 w 10032639"/>
                <a:gd name="connsiteY7048" fmla="*/ 35415 h 2801577"/>
                <a:gd name="connsiteX7049" fmla="*/ 4714946 w 10032639"/>
                <a:gd name="connsiteY7049" fmla="*/ 39015 h 2801577"/>
                <a:gd name="connsiteX7050" fmla="*/ 4735842 w 10032639"/>
                <a:gd name="connsiteY7050" fmla="*/ 44055 h 2801577"/>
                <a:gd name="connsiteX7051" fmla="*/ 4756739 w 10032639"/>
                <a:gd name="connsiteY7051" fmla="*/ 50896 h 2801577"/>
                <a:gd name="connsiteX7052" fmla="*/ 4777635 w 10032639"/>
                <a:gd name="connsiteY7052" fmla="*/ 57737 h 2801577"/>
                <a:gd name="connsiteX7053" fmla="*/ 4819067 w 10032639"/>
                <a:gd name="connsiteY7053" fmla="*/ 75377 h 2801577"/>
                <a:gd name="connsiteX7054" fmla="*/ 4834559 w 10032639"/>
                <a:gd name="connsiteY7054" fmla="*/ 73577 h 2801577"/>
                <a:gd name="connsiteX7055" fmla="*/ 4846808 w 10032639"/>
                <a:gd name="connsiteY7055" fmla="*/ 69977 h 2801577"/>
                <a:gd name="connsiteX7056" fmla="*/ 4857256 w 10032639"/>
                <a:gd name="connsiteY7056" fmla="*/ 66377 h 2801577"/>
                <a:gd name="connsiteX7057" fmla="*/ 4869145 w 10032639"/>
                <a:gd name="connsiteY7057" fmla="*/ 66377 h 2801577"/>
                <a:gd name="connsiteX7058" fmla="*/ 4876351 w 10032639"/>
                <a:gd name="connsiteY7058" fmla="*/ 68177 h 2801577"/>
                <a:gd name="connsiteX7059" fmla="*/ 4881395 w 10032639"/>
                <a:gd name="connsiteY7059" fmla="*/ 69977 h 2801577"/>
                <a:gd name="connsiteX7060" fmla="*/ 4888240 w 10032639"/>
                <a:gd name="connsiteY7060" fmla="*/ 75377 h 2801577"/>
                <a:gd name="connsiteX7061" fmla="*/ 4895445 w 10032639"/>
                <a:gd name="connsiteY7061" fmla="*/ 80418 h 2801577"/>
                <a:gd name="connsiteX7062" fmla="*/ 4898688 w 10032639"/>
                <a:gd name="connsiteY7062" fmla="*/ 85818 h 2801577"/>
                <a:gd name="connsiteX7063" fmla="*/ 4902291 w 10032639"/>
                <a:gd name="connsiteY7063" fmla="*/ 103099 h 2801577"/>
                <a:gd name="connsiteX7064" fmla="*/ 4904092 w 10032639"/>
                <a:gd name="connsiteY7064" fmla="*/ 113539 h 2801577"/>
                <a:gd name="connsiteX7065" fmla="*/ 4904092 w 10032639"/>
                <a:gd name="connsiteY7065" fmla="*/ 120379 h 2801577"/>
                <a:gd name="connsiteX7066" fmla="*/ 4898688 w 10032639"/>
                <a:gd name="connsiteY7066" fmla="*/ 123980 h 2801577"/>
                <a:gd name="connsiteX7067" fmla="*/ 4898688 w 10032639"/>
                <a:gd name="connsiteY7067" fmla="*/ 125420 h 2801577"/>
                <a:gd name="connsiteX7068" fmla="*/ 4917783 w 10032639"/>
                <a:gd name="connsiteY7068" fmla="*/ 129020 h 2801577"/>
                <a:gd name="connsiteX7069" fmla="*/ 4926429 w 10032639"/>
                <a:gd name="connsiteY7069" fmla="*/ 132620 h 2801577"/>
                <a:gd name="connsiteX7070" fmla="*/ 4933275 w 10032639"/>
                <a:gd name="connsiteY7070" fmla="*/ 135860 h 2801577"/>
                <a:gd name="connsiteX7071" fmla="*/ 4940120 w 10032639"/>
                <a:gd name="connsiteY7071" fmla="*/ 141260 h 2801577"/>
                <a:gd name="connsiteX7072" fmla="*/ 4943723 w 10032639"/>
                <a:gd name="connsiteY7072" fmla="*/ 146301 h 2801577"/>
                <a:gd name="connsiteX7073" fmla="*/ 4945524 w 10032639"/>
                <a:gd name="connsiteY7073" fmla="*/ 153141 h 2801577"/>
                <a:gd name="connsiteX7074" fmla="*/ 4945524 w 10032639"/>
                <a:gd name="connsiteY7074" fmla="*/ 158541 h 2801577"/>
                <a:gd name="connsiteX7075" fmla="*/ 4954171 w 10032639"/>
                <a:gd name="connsiteY7075" fmla="*/ 154941 h 2801577"/>
                <a:gd name="connsiteX7076" fmla="*/ 4959215 w 10032639"/>
                <a:gd name="connsiteY7076" fmla="*/ 154941 h 2801577"/>
                <a:gd name="connsiteX7077" fmla="*/ 4964619 w 10032639"/>
                <a:gd name="connsiteY7077" fmla="*/ 154941 h 2801577"/>
                <a:gd name="connsiteX7078" fmla="*/ 4969663 w 10032639"/>
                <a:gd name="connsiteY7078" fmla="*/ 156741 h 2801577"/>
                <a:gd name="connsiteX7079" fmla="*/ 4974707 w 10032639"/>
                <a:gd name="connsiteY7079" fmla="*/ 160341 h 2801577"/>
                <a:gd name="connsiteX7080" fmla="*/ 4980111 w 10032639"/>
                <a:gd name="connsiteY7080" fmla="*/ 165381 h 2801577"/>
                <a:gd name="connsiteX7081" fmla="*/ 4985155 w 10032639"/>
                <a:gd name="connsiteY7081" fmla="*/ 170422 h 2801577"/>
                <a:gd name="connsiteX7082" fmla="*/ 4986956 w 10032639"/>
                <a:gd name="connsiteY7082" fmla="*/ 174022 h 2801577"/>
                <a:gd name="connsiteX7083" fmla="*/ 4988757 w 10032639"/>
                <a:gd name="connsiteY7083" fmla="*/ 185902 h 2801577"/>
                <a:gd name="connsiteX7084" fmla="*/ 4990559 w 10032639"/>
                <a:gd name="connsiteY7084" fmla="*/ 196343 h 2801577"/>
                <a:gd name="connsiteX7085" fmla="*/ 4988757 w 10032639"/>
                <a:gd name="connsiteY7085" fmla="*/ 206783 h 2801577"/>
                <a:gd name="connsiteX7086" fmla="*/ 4985155 w 10032639"/>
                <a:gd name="connsiteY7086" fmla="*/ 215424 h 2801577"/>
                <a:gd name="connsiteX7087" fmla="*/ 4980111 w 10032639"/>
                <a:gd name="connsiteY7087" fmla="*/ 225864 h 2801577"/>
                <a:gd name="connsiteX7088" fmla="*/ 4974707 w 10032639"/>
                <a:gd name="connsiteY7088" fmla="*/ 232704 h 2801577"/>
                <a:gd name="connsiteX7089" fmla="*/ 4992360 w 10032639"/>
                <a:gd name="connsiteY7089" fmla="*/ 303988 h 2801577"/>
                <a:gd name="connsiteX7090" fmla="*/ 4993801 w 10032639"/>
                <a:gd name="connsiteY7090" fmla="*/ 312628 h 2801577"/>
                <a:gd name="connsiteX7091" fmla="*/ 4999205 w 10032639"/>
                <a:gd name="connsiteY7091" fmla="*/ 338549 h 2801577"/>
                <a:gd name="connsiteX7092" fmla="*/ 5002448 w 10032639"/>
                <a:gd name="connsiteY7092" fmla="*/ 360870 h 2801577"/>
                <a:gd name="connsiteX7093" fmla="*/ 5007852 w 10032639"/>
                <a:gd name="connsiteY7093" fmla="*/ 378151 h 2801577"/>
                <a:gd name="connsiteX7094" fmla="*/ 5012536 w 10032639"/>
                <a:gd name="connsiteY7094" fmla="*/ 392192 h 2801577"/>
                <a:gd name="connsiteX7095" fmla="*/ 5014337 w 10032639"/>
                <a:gd name="connsiteY7095" fmla="*/ 399032 h 2801577"/>
                <a:gd name="connsiteX7096" fmla="*/ 5016139 w 10032639"/>
                <a:gd name="connsiteY7096" fmla="*/ 407672 h 2801577"/>
                <a:gd name="connsiteX7097" fmla="*/ 5016139 w 10032639"/>
                <a:gd name="connsiteY7097" fmla="*/ 416313 h 2801577"/>
                <a:gd name="connsiteX7098" fmla="*/ 5012536 w 10032639"/>
                <a:gd name="connsiteY7098" fmla="*/ 419913 h 2801577"/>
                <a:gd name="connsiteX7099" fmla="*/ 5011455 w 10032639"/>
                <a:gd name="connsiteY7099" fmla="*/ 424953 h 2801577"/>
                <a:gd name="connsiteX7100" fmla="*/ 5006051 w 10032639"/>
                <a:gd name="connsiteY7100" fmla="*/ 426753 h 2801577"/>
                <a:gd name="connsiteX7101" fmla="*/ 4999205 w 10032639"/>
                <a:gd name="connsiteY7101" fmla="*/ 428553 h 2801577"/>
                <a:gd name="connsiteX7102" fmla="*/ 4995603 w 10032639"/>
                <a:gd name="connsiteY7102" fmla="*/ 449074 h 2801577"/>
                <a:gd name="connsiteX7103" fmla="*/ 4992360 w 10032639"/>
                <a:gd name="connsiteY7103" fmla="*/ 469955 h 2801577"/>
                <a:gd name="connsiteX7104" fmla="*/ 4985155 w 10032639"/>
                <a:gd name="connsiteY7104" fmla="*/ 490836 h 2801577"/>
                <a:gd name="connsiteX7105" fmla="*/ 4978309 w 10032639"/>
                <a:gd name="connsiteY7105" fmla="*/ 511717 h 2801577"/>
                <a:gd name="connsiteX7106" fmla="*/ 4969663 w 10032639"/>
                <a:gd name="connsiteY7106" fmla="*/ 532598 h 2801577"/>
                <a:gd name="connsiteX7107" fmla="*/ 4959215 w 10032639"/>
                <a:gd name="connsiteY7107" fmla="*/ 551319 h 2801577"/>
                <a:gd name="connsiteX7108" fmla="*/ 4947325 w 10032639"/>
                <a:gd name="connsiteY7108" fmla="*/ 568600 h 2801577"/>
                <a:gd name="connsiteX7109" fmla="*/ 4935076 w 10032639"/>
                <a:gd name="connsiteY7109" fmla="*/ 585880 h 2801577"/>
                <a:gd name="connsiteX7110" fmla="*/ 4919584 w 10032639"/>
                <a:gd name="connsiteY7110" fmla="*/ 603161 h 2801577"/>
                <a:gd name="connsiteX7111" fmla="*/ 4904092 w 10032639"/>
                <a:gd name="connsiteY7111" fmla="*/ 619002 h 2801577"/>
                <a:gd name="connsiteX7112" fmla="*/ 4886439 w 10032639"/>
                <a:gd name="connsiteY7112" fmla="*/ 634482 h 2801577"/>
                <a:gd name="connsiteX7113" fmla="*/ 4869145 w 10032639"/>
                <a:gd name="connsiteY7113" fmla="*/ 646723 h 2801577"/>
                <a:gd name="connsiteX7114" fmla="*/ 4851852 w 10032639"/>
                <a:gd name="connsiteY7114" fmla="*/ 658964 h 2801577"/>
                <a:gd name="connsiteX7115" fmla="*/ 4832757 w 10032639"/>
                <a:gd name="connsiteY7115" fmla="*/ 669044 h 2801577"/>
                <a:gd name="connsiteX7116" fmla="*/ 4813662 w 10032639"/>
                <a:gd name="connsiteY7116" fmla="*/ 679485 h 2801577"/>
                <a:gd name="connsiteX7117" fmla="*/ 4793127 w 10032639"/>
                <a:gd name="connsiteY7117" fmla="*/ 686685 h 2801577"/>
                <a:gd name="connsiteX7118" fmla="*/ 4765385 w 10032639"/>
                <a:gd name="connsiteY7118" fmla="*/ 693525 h 2801577"/>
                <a:gd name="connsiteX7119" fmla="*/ 4748092 w 10032639"/>
                <a:gd name="connsiteY7119" fmla="*/ 694965 h 2801577"/>
                <a:gd name="connsiteX7120" fmla="*/ 4727196 w 10032639"/>
                <a:gd name="connsiteY7120" fmla="*/ 694965 h 2801577"/>
                <a:gd name="connsiteX7121" fmla="*/ 4706300 w 10032639"/>
                <a:gd name="connsiteY7121" fmla="*/ 694965 h 2801577"/>
                <a:gd name="connsiteX7122" fmla="*/ 4683962 w 10032639"/>
                <a:gd name="connsiteY7122" fmla="*/ 693525 h 2801577"/>
                <a:gd name="connsiteX7123" fmla="*/ 4640729 w 10032639"/>
                <a:gd name="connsiteY7123" fmla="*/ 688125 h 2801577"/>
                <a:gd name="connsiteX7124" fmla="*/ 4619833 w 10032639"/>
                <a:gd name="connsiteY7124" fmla="*/ 684885 h 2801577"/>
                <a:gd name="connsiteX7125" fmla="*/ 4598937 w 10032639"/>
                <a:gd name="connsiteY7125" fmla="*/ 681285 h 2801577"/>
                <a:gd name="connsiteX7126" fmla="*/ 4578041 w 10032639"/>
                <a:gd name="connsiteY7126" fmla="*/ 674444 h 2801577"/>
                <a:gd name="connsiteX7127" fmla="*/ 4558946 w 10032639"/>
                <a:gd name="connsiteY7127" fmla="*/ 667604 h 2801577"/>
                <a:gd name="connsiteX7128" fmla="*/ 4545256 w 10032639"/>
                <a:gd name="connsiteY7128" fmla="*/ 662204 h 2801577"/>
                <a:gd name="connsiteX7129" fmla="*/ 4533006 w 10032639"/>
                <a:gd name="connsiteY7129" fmla="*/ 655363 h 2801577"/>
                <a:gd name="connsiteX7130" fmla="*/ 4521117 w 10032639"/>
                <a:gd name="connsiteY7130" fmla="*/ 646723 h 2801577"/>
                <a:gd name="connsiteX7131" fmla="*/ 4512470 w 10032639"/>
                <a:gd name="connsiteY7131" fmla="*/ 636283 h 2801577"/>
                <a:gd name="connsiteX7132" fmla="*/ 4493376 w 10032639"/>
                <a:gd name="connsiteY7132" fmla="*/ 632682 h 2801577"/>
                <a:gd name="connsiteX7133" fmla="*/ 4476082 w 10032639"/>
                <a:gd name="connsiteY7133" fmla="*/ 625842 h 2801577"/>
                <a:gd name="connsiteX7134" fmla="*/ 4458789 w 10032639"/>
                <a:gd name="connsiteY7134" fmla="*/ 615402 h 2801577"/>
                <a:gd name="connsiteX7135" fmla="*/ 4441496 w 10032639"/>
                <a:gd name="connsiteY7135" fmla="*/ 603161 h 2801577"/>
                <a:gd name="connsiteX7136" fmla="*/ 4425643 w 10032639"/>
                <a:gd name="connsiteY7136" fmla="*/ 592721 h 2801577"/>
                <a:gd name="connsiteX7137" fmla="*/ 4410151 w 10032639"/>
                <a:gd name="connsiteY7137" fmla="*/ 580840 h 2801577"/>
                <a:gd name="connsiteX7138" fmla="*/ 4396101 w 10032639"/>
                <a:gd name="connsiteY7138" fmla="*/ 567159 h 2801577"/>
                <a:gd name="connsiteX7139" fmla="*/ 4384211 w 10032639"/>
                <a:gd name="connsiteY7139" fmla="*/ 549879 h 2801577"/>
                <a:gd name="connsiteX7140" fmla="*/ 4375565 w 10032639"/>
                <a:gd name="connsiteY7140" fmla="*/ 535838 h 2801577"/>
                <a:gd name="connsiteX7141" fmla="*/ 4366918 w 10032639"/>
                <a:gd name="connsiteY7141" fmla="*/ 520357 h 2801577"/>
                <a:gd name="connsiteX7142" fmla="*/ 4318281 w 10032639"/>
                <a:gd name="connsiteY7142" fmla="*/ 539438 h 2801577"/>
                <a:gd name="connsiteX7143" fmla="*/ 4360073 w 10032639"/>
                <a:gd name="connsiteY7143" fmla="*/ 509917 h 2801577"/>
                <a:gd name="connsiteX7144" fmla="*/ 4344581 w 10032639"/>
                <a:gd name="connsiteY7144" fmla="*/ 473555 h 2801577"/>
                <a:gd name="connsiteX7145" fmla="*/ 4330530 w 10032639"/>
                <a:gd name="connsiteY7145" fmla="*/ 431793 h 2801577"/>
                <a:gd name="connsiteX7146" fmla="*/ 4320082 w 10032639"/>
                <a:gd name="connsiteY7146" fmla="*/ 395792 h 2801577"/>
                <a:gd name="connsiteX7147" fmla="*/ 4315038 w 10032639"/>
                <a:gd name="connsiteY7147" fmla="*/ 359070 h 2801577"/>
                <a:gd name="connsiteX7148" fmla="*/ 4313237 w 10032639"/>
                <a:gd name="connsiteY7148" fmla="*/ 324509 h 2801577"/>
                <a:gd name="connsiteX7149" fmla="*/ 4313237 w 10032639"/>
                <a:gd name="connsiteY7149" fmla="*/ 288147 h 2801577"/>
                <a:gd name="connsiteX7150" fmla="*/ 4316479 w 10032639"/>
                <a:gd name="connsiteY7150" fmla="*/ 265826 h 2801577"/>
                <a:gd name="connsiteX7151" fmla="*/ 4320082 w 10032639"/>
                <a:gd name="connsiteY7151" fmla="*/ 244945 h 2801577"/>
                <a:gd name="connsiteX7152" fmla="*/ 4325486 w 10032639"/>
                <a:gd name="connsiteY7152" fmla="*/ 225864 h 2801577"/>
                <a:gd name="connsiteX7153" fmla="*/ 4330530 w 10032639"/>
                <a:gd name="connsiteY7153" fmla="*/ 206783 h 2801577"/>
                <a:gd name="connsiteX7154" fmla="*/ 4339177 w 10032639"/>
                <a:gd name="connsiteY7154" fmla="*/ 189502 h 2801577"/>
                <a:gd name="connsiteX7155" fmla="*/ 4347823 w 10032639"/>
                <a:gd name="connsiteY7155" fmla="*/ 172222 h 2801577"/>
                <a:gd name="connsiteX7156" fmla="*/ 4360073 w 10032639"/>
                <a:gd name="connsiteY7156" fmla="*/ 156741 h 2801577"/>
                <a:gd name="connsiteX7157" fmla="*/ 4371962 w 10032639"/>
                <a:gd name="connsiteY7157" fmla="*/ 143060 h 2801577"/>
                <a:gd name="connsiteX7158" fmla="*/ 4382410 w 10032639"/>
                <a:gd name="connsiteY7158" fmla="*/ 129020 h 2801577"/>
                <a:gd name="connsiteX7159" fmla="*/ 4396101 w 10032639"/>
                <a:gd name="connsiteY7159" fmla="*/ 115339 h 2801577"/>
                <a:gd name="connsiteX7160" fmla="*/ 4410151 w 10032639"/>
                <a:gd name="connsiteY7160" fmla="*/ 103099 h 2801577"/>
                <a:gd name="connsiteX7161" fmla="*/ 4423842 w 10032639"/>
                <a:gd name="connsiteY7161" fmla="*/ 90858 h 2801577"/>
                <a:gd name="connsiteX7162" fmla="*/ 4439694 w 10032639"/>
                <a:gd name="connsiteY7162" fmla="*/ 80418 h 2801577"/>
                <a:gd name="connsiteX7163" fmla="*/ 4455186 w 10032639"/>
                <a:gd name="connsiteY7163" fmla="*/ 71777 h 2801577"/>
                <a:gd name="connsiteX7164" fmla="*/ 4472479 w 10032639"/>
                <a:gd name="connsiteY7164" fmla="*/ 61337 h 2801577"/>
                <a:gd name="connsiteX7165" fmla="*/ 4491574 w 10032639"/>
                <a:gd name="connsiteY7165" fmla="*/ 54496 h 2801577"/>
                <a:gd name="connsiteX7166" fmla="*/ 4510669 w 10032639"/>
                <a:gd name="connsiteY7166" fmla="*/ 47656 h 2801577"/>
                <a:gd name="connsiteX7167" fmla="*/ 4527962 w 10032639"/>
                <a:gd name="connsiteY7167" fmla="*/ 40815 h 2801577"/>
                <a:gd name="connsiteX7168" fmla="*/ 4547057 w 10032639"/>
                <a:gd name="connsiteY7168" fmla="*/ 35415 h 2801577"/>
                <a:gd name="connsiteX7169" fmla="*/ 4567593 w 10032639"/>
                <a:gd name="connsiteY7169" fmla="*/ 32175 h 2801577"/>
                <a:gd name="connsiteX7170" fmla="*/ 4586688 w 10032639"/>
                <a:gd name="connsiteY7170" fmla="*/ 30375 h 2801577"/>
                <a:gd name="connsiteX7171" fmla="*/ 1284273 w 10032639"/>
                <a:gd name="connsiteY7171" fmla="*/ 0 h 2801577"/>
                <a:gd name="connsiteX7172" fmla="*/ 1296511 w 10032639"/>
                <a:gd name="connsiteY7172" fmla="*/ 0 h 2801577"/>
                <a:gd name="connsiteX7173" fmla="*/ 1308389 w 10032639"/>
                <a:gd name="connsiteY7173" fmla="*/ 1800 h 2801577"/>
                <a:gd name="connsiteX7174" fmla="*/ 1320627 w 10032639"/>
                <a:gd name="connsiteY7174" fmla="*/ 5401 h 2801577"/>
                <a:gd name="connsiteX7175" fmla="*/ 1330705 w 10032639"/>
                <a:gd name="connsiteY7175" fmla="*/ 10441 h 2801577"/>
                <a:gd name="connsiteX7176" fmla="*/ 1341144 w 10032639"/>
                <a:gd name="connsiteY7176" fmla="*/ 19083 h 2801577"/>
                <a:gd name="connsiteX7177" fmla="*/ 1351582 w 10032639"/>
                <a:gd name="connsiteY7177" fmla="*/ 33125 h 2801577"/>
                <a:gd name="connsiteX7178" fmla="*/ 1372458 w 10032639"/>
                <a:gd name="connsiteY7178" fmla="*/ 67330 h 2801577"/>
                <a:gd name="connsiteX7179" fmla="*/ 1381097 w 10032639"/>
                <a:gd name="connsiteY7179" fmla="*/ 77772 h 2801577"/>
                <a:gd name="connsiteX7180" fmla="*/ 1386496 w 10032639"/>
                <a:gd name="connsiteY7180" fmla="*/ 84973 h 2801577"/>
                <a:gd name="connsiteX7181" fmla="*/ 1389736 w 10032639"/>
                <a:gd name="connsiteY7181" fmla="*/ 95414 h 2801577"/>
                <a:gd name="connsiteX7182" fmla="*/ 1393335 w 10032639"/>
                <a:gd name="connsiteY7182" fmla="*/ 105856 h 2801577"/>
                <a:gd name="connsiteX7183" fmla="*/ 1393335 w 10032639"/>
                <a:gd name="connsiteY7183" fmla="*/ 114497 h 2801577"/>
                <a:gd name="connsiteX7184" fmla="*/ 1391535 w 10032639"/>
                <a:gd name="connsiteY7184" fmla="*/ 124939 h 2801577"/>
                <a:gd name="connsiteX7185" fmla="*/ 1387936 w 10032639"/>
                <a:gd name="connsiteY7185" fmla="*/ 133580 h 2801577"/>
                <a:gd name="connsiteX7186" fmla="*/ 1389736 w 10032639"/>
                <a:gd name="connsiteY7186" fmla="*/ 135380 h 2801577"/>
                <a:gd name="connsiteX7187" fmla="*/ 1395135 w 10032639"/>
                <a:gd name="connsiteY7187" fmla="*/ 133580 h 2801577"/>
                <a:gd name="connsiteX7188" fmla="*/ 1412412 w 10032639"/>
                <a:gd name="connsiteY7188" fmla="*/ 133580 h 2801577"/>
                <a:gd name="connsiteX7189" fmla="*/ 1410613 w 10032639"/>
                <a:gd name="connsiteY7189" fmla="*/ 150863 h 2801577"/>
                <a:gd name="connsiteX7190" fmla="*/ 1408813 w 10032639"/>
                <a:gd name="connsiteY7190" fmla="*/ 168145 h 2801577"/>
                <a:gd name="connsiteX7191" fmla="*/ 1408813 w 10032639"/>
                <a:gd name="connsiteY7191" fmla="*/ 178227 h 2801577"/>
                <a:gd name="connsiteX7192" fmla="*/ 1410613 w 10032639"/>
                <a:gd name="connsiteY7192" fmla="*/ 186868 h 2801577"/>
                <a:gd name="connsiteX7193" fmla="*/ 1414212 w 10032639"/>
                <a:gd name="connsiteY7193" fmla="*/ 192269 h 2801577"/>
                <a:gd name="connsiteX7194" fmla="*/ 1422850 w 10032639"/>
                <a:gd name="connsiteY7194" fmla="*/ 204151 h 2801577"/>
                <a:gd name="connsiteX7195" fmla="*/ 1431489 w 10032639"/>
                <a:gd name="connsiteY7195" fmla="*/ 218193 h 2801577"/>
                <a:gd name="connsiteX7196" fmla="*/ 1440128 w 10032639"/>
                <a:gd name="connsiteY7196" fmla="*/ 230435 h 2801577"/>
                <a:gd name="connsiteX7197" fmla="*/ 1443367 w 10032639"/>
                <a:gd name="connsiteY7197" fmla="*/ 233675 h 2801577"/>
                <a:gd name="connsiteX7198" fmla="*/ 1445167 w 10032639"/>
                <a:gd name="connsiteY7198" fmla="*/ 239076 h 2801577"/>
                <a:gd name="connsiteX7199" fmla="*/ 1448766 w 10032639"/>
                <a:gd name="connsiteY7199" fmla="*/ 265000 h 2801577"/>
                <a:gd name="connsiteX7200" fmla="*/ 1455605 w 10032639"/>
                <a:gd name="connsiteY7200" fmla="*/ 290924 h 2801577"/>
                <a:gd name="connsiteX7201" fmla="*/ 1466043 w 10032639"/>
                <a:gd name="connsiteY7201" fmla="*/ 316847 h 2801577"/>
                <a:gd name="connsiteX7202" fmla="*/ 1477922 w 10032639"/>
                <a:gd name="connsiteY7202" fmla="*/ 340971 h 2801577"/>
                <a:gd name="connsiteX7203" fmla="*/ 1500598 w 10032639"/>
                <a:gd name="connsiteY7203" fmla="*/ 396779 h 2801577"/>
                <a:gd name="connsiteX7204" fmla="*/ 1524714 w 10032639"/>
                <a:gd name="connsiteY7204" fmla="*/ 448627 h 2801577"/>
                <a:gd name="connsiteX7205" fmla="*/ 1543791 w 10032639"/>
                <a:gd name="connsiteY7205" fmla="*/ 507316 h 2801577"/>
                <a:gd name="connsiteX7206" fmla="*/ 1562868 w 10032639"/>
                <a:gd name="connsiteY7206" fmla="*/ 566365 h 2801577"/>
                <a:gd name="connsiteX7207" fmla="*/ 1573306 w 10032639"/>
                <a:gd name="connsiteY7207" fmla="*/ 595529 h 2801577"/>
                <a:gd name="connsiteX7208" fmla="*/ 1583745 w 10032639"/>
                <a:gd name="connsiteY7208" fmla="*/ 623253 h 2801577"/>
                <a:gd name="connsiteX7209" fmla="*/ 1595623 w 10032639"/>
                <a:gd name="connsiteY7209" fmla="*/ 649537 h 2801577"/>
                <a:gd name="connsiteX7210" fmla="*/ 1607861 w 10032639"/>
                <a:gd name="connsiteY7210" fmla="*/ 673660 h 2801577"/>
                <a:gd name="connsiteX7211" fmla="*/ 1612900 w 10032639"/>
                <a:gd name="connsiteY7211" fmla="*/ 680501 h 2801577"/>
                <a:gd name="connsiteX7212" fmla="*/ 1619739 w 10032639"/>
                <a:gd name="connsiteY7212" fmla="*/ 687703 h 2801577"/>
                <a:gd name="connsiteX7213" fmla="*/ 1644215 w 10032639"/>
                <a:gd name="connsiteY7213" fmla="*/ 703185 h 2801577"/>
                <a:gd name="connsiteX7214" fmla="*/ 1651054 w 10032639"/>
                <a:gd name="connsiteY7214" fmla="*/ 706425 h 2801577"/>
                <a:gd name="connsiteX7215" fmla="*/ 1651054 w 10032639"/>
                <a:gd name="connsiteY7215" fmla="*/ 715067 h 2801577"/>
                <a:gd name="connsiteX7216" fmla="*/ 1652854 w 10032639"/>
                <a:gd name="connsiteY7216" fmla="*/ 734149 h 2801577"/>
                <a:gd name="connsiteX7217" fmla="*/ 1658253 w 10032639"/>
                <a:gd name="connsiteY7217" fmla="*/ 749632 h 2801577"/>
                <a:gd name="connsiteX7218" fmla="*/ 1661492 w 10032639"/>
                <a:gd name="connsiteY7218" fmla="*/ 755033 h 2801577"/>
                <a:gd name="connsiteX7219" fmla="*/ 1665091 w 10032639"/>
                <a:gd name="connsiteY7219" fmla="*/ 760073 h 2801577"/>
                <a:gd name="connsiteX7220" fmla="*/ 1670131 w 10032639"/>
                <a:gd name="connsiteY7220" fmla="*/ 763674 h 2801577"/>
                <a:gd name="connsiteX7221" fmla="*/ 1675530 w 10032639"/>
                <a:gd name="connsiteY7221" fmla="*/ 766914 h 2801577"/>
                <a:gd name="connsiteX7222" fmla="*/ 1684168 w 10032639"/>
                <a:gd name="connsiteY7222" fmla="*/ 768715 h 2801577"/>
                <a:gd name="connsiteX7223" fmla="*/ 1685968 w 10032639"/>
                <a:gd name="connsiteY7223" fmla="*/ 779156 h 2801577"/>
                <a:gd name="connsiteX7224" fmla="*/ 1691007 w 10032639"/>
                <a:gd name="connsiteY7224" fmla="*/ 798239 h 2801577"/>
                <a:gd name="connsiteX7225" fmla="*/ 1696406 w 10032639"/>
                <a:gd name="connsiteY7225" fmla="*/ 817322 h 2801577"/>
                <a:gd name="connsiteX7226" fmla="*/ 1704685 w 10032639"/>
                <a:gd name="connsiteY7226" fmla="*/ 836405 h 2801577"/>
                <a:gd name="connsiteX7227" fmla="*/ 1711884 w 10032639"/>
                <a:gd name="connsiteY7227" fmla="*/ 850087 h 2801577"/>
                <a:gd name="connsiteX7228" fmla="*/ 1730601 w 10032639"/>
                <a:gd name="connsiteY7228" fmla="*/ 891853 h 2801577"/>
                <a:gd name="connsiteX7229" fmla="*/ 1749678 w 10032639"/>
                <a:gd name="connsiteY7229" fmla="*/ 931819 h 2801577"/>
                <a:gd name="connsiteX7230" fmla="*/ 1774154 w 10032639"/>
                <a:gd name="connsiteY7230" fmla="*/ 988707 h 2801577"/>
                <a:gd name="connsiteX7231" fmla="*/ 1800070 w 10032639"/>
                <a:gd name="connsiteY7231" fmla="*/ 1045956 h 2801577"/>
                <a:gd name="connsiteX7232" fmla="*/ 1834624 w 10032639"/>
                <a:gd name="connsiteY7232" fmla="*/ 1118687 h 2801577"/>
                <a:gd name="connsiteX7233" fmla="*/ 1857300 w 10032639"/>
                <a:gd name="connsiteY7233" fmla="*/ 1165134 h 2801577"/>
                <a:gd name="connsiteX7234" fmla="*/ 1881417 w 10032639"/>
                <a:gd name="connsiteY7234" fmla="*/ 1212301 h 2801577"/>
                <a:gd name="connsiteX7235" fmla="*/ 1910572 w 10032639"/>
                <a:gd name="connsiteY7235" fmla="*/ 1258748 h 2801577"/>
                <a:gd name="connsiteX7236" fmla="*/ 1940087 w 10032639"/>
                <a:gd name="connsiteY7236" fmla="*/ 1305554 h 2801577"/>
                <a:gd name="connsiteX7237" fmla="*/ 1948726 w 10032639"/>
                <a:gd name="connsiteY7237" fmla="*/ 1319597 h 2801577"/>
                <a:gd name="connsiteX7238" fmla="*/ 1962763 w 10032639"/>
                <a:gd name="connsiteY7238" fmla="*/ 1338679 h 2801577"/>
                <a:gd name="connsiteX7239" fmla="*/ 1973202 w 10032639"/>
                <a:gd name="connsiteY7239" fmla="*/ 1352361 h 2801577"/>
                <a:gd name="connsiteX7240" fmla="*/ 1978241 w 10032639"/>
                <a:gd name="connsiteY7240" fmla="*/ 1355962 h 2801577"/>
                <a:gd name="connsiteX7241" fmla="*/ 1981840 w 10032639"/>
                <a:gd name="connsiteY7241" fmla="*/ 1355962 h 2801577"/>
                <a:gd name="connsiteX7242" fmla="*/ 1986880 w 10032639"/>
                <a:gd name="connsiteY7242" fmla="*/ 1352361 h 2801577"/>
                <a:gd name="connsiteX7243" fmla="*/ 1992279 w 10032639"/>
                <a:gd name="connsiteY7243" fmla="*/ 1349121 h 2801577"/>
                <a:gd name="connsiteX7244" fmla="*/ 1997318 w 10032639"/>
                <a:gd name="connsiteY7244" fmla="*/ 1340120 h 2801577"/>
                <a:gd name="connsiteX7245" fmla="*/ 2002357 w 10032639"/>
                <a:gd name="connsiteY7245" fmla="*/ 1330038 h 2801577"/>
                <a:gd name="connsiteX7246" fmla="*/ 2007756 w 10032639"/>
                <a:gd name="connsiteY7246" fmla="*/ 1315996 h 2801577"/>
                <a:gd name="connsiteX7247" fmla="*/ 2010996 w 10032639"/>
                <a:gd name="connsiteY7247" fmla="*/ 1298713 h 2801577"/>
                <a:gd name="connsiteX7248" fmla="*/ 2018195 w 10032639"/>
                <a:gd name="connsiteY7248" fmla="*/ 1272790 h 2801577"/>
                <a:gd name="connsiteX7249" fmla="*/ 2023234 w 10032639"/>
                <a:gd name="connsiteY7249" fmla="*/ 1245065 h 2801577"/>
                <a:gd name="connsiteX7250" fmla="*/ 2028273 w 10032639"/>
                <a:gd name="connsiteY7250" fmla="*/ 1231023 h 2801577"/>
                <a:gd name="connsiteX7251" fmla="*/ 2035112 w 10032639"/>
                <a:gd name="connsiteY7251" fmla="*/ 1219142 h 2801577"/>
                <a:gd name="connsiteX7252" fmla="*/ 2044111 w 10032639"/>
                <a:gd name="connsiteY7252" fmla="*/ 1208700 h 2801577"/>
                <a:gd name="connsiteX7253" fmla="*/ 2055988 w 10032639"/>
                <a:gd name="connsiteY7253" fmla="*/ 1201859 h 2801577"/>
                <a:gd name="connsiteX7254" fmla="*/ 2059588 w 10032639"/>
                <a:gd name="connsiteY7254" fmla="*/ 1182776 h 2801577"/>
                <a:gd name="connsiteX7255" fmla="*/ 2064627 w 10032639"/>
                <a:gd name="connsiteY7255" fmla="*/ 1156492 h 2801577"/>
                <a:gd name="connsiteX7256" fmla="*/ 2070026 w 10032639"/>
                <a:gd name="connsiteY7256" fmla="*/ 1141010 h 2801577"/>
                <a:gd name="connsiteX7257" fmla="*/ 2076865 w 10032639"/>
                <a:gd name="connsiteY7257" fmla="*/ 1128768 h 2801577"/>
                <a:gd name="connsiteX7258" fmla="*/ 2085504 w 10032639"/>
                <a:gd name="connsiteY7258" fmla="*/ 1118687 h 2801577"/>
                <a:gd name="connsiteX7259" fmla="*/ 2097742 w 10032639"/>
                <a:gd name="connsiteY7259" fmla="*/ 1111846 h 2801577"/>
                <a:gd name="connsiteX7260" fmla="*/ 2101342 w 10032639"/>
                <a:gd name="connsiteY7260" fmla="*/ 1092763 h 2801577"/>
                <a:gd name="connsiteX7261" fmla="*/ 2108180 w 10032639"/>
                <a:gd name="connsiteY7261" fmla="*/ 1075480 h 2801577"/>
                <a:gd name="connsiteX7262" fmla="*/ 2116819 w 10032639"/>
                <a:gd name="connsiteY7262" fmla="*/ 1054597 h 2801577"/>
                <a:gd name="connsiteX7263" fmla="*/ 2129057 w 10032639"/>
                <a:gd name="connsiteY7263" fmla="*/ 1033714 h 2801577"/>
                <a:gd name="connsiteX7264" fmla="*/ 2149574 w 10032639"/>
                <a:gd name="connsiteY7264" fmla="*/ 1000949 h 2801577"/>
                <a:gd name="connsiteX7265" fmla="*/ 2160012 w 10032639"/>
                <a:gd name="connsiteY7265" fmla="*/ 980066 h 2801577"/>
                <a:gd name="connsiteX7266" fmla="*/ 2170450 w 10032639"/>
                <a:gd name="connsiteY7266" fmla="*/ 959543 h 2801577"/>
                <a:gd name="connsiteX7267" fmla="*/ 2210044 w 10032639"/>
                <a:gd name="connsiteY7267" fmla="*/ 850087 h 2801577"/>
                <a:gd name="connsiteX7268" fmla="*/ 2249998 w 10032639"/>
                <a:gd name="connsiteY7268" fmla="*/ 734149 h 2801577"/>
                <a:gd name="connsiteX7269" fmla="*/ 2269075 w 10032639"/>
                <a:gd name="connsiteY7269" fmla="*/ 673660 h 2801577"/>
                <a:gd name="connsiteX7270" fmla="*/ 2289951 w 10032639"/>
                <a:gd name="connsiteY7270" fmla="*/ 618212 h 2801577"/>
                <a:gd name="connsiteX7271" fmla="*/ 2310468 w 10032639"/>
                <a:gd name="connsiteY7271" fmla="*/ 568165 h 2801577"/>
                <a:gd name="connsiteX7272" fmla="*/ 2331344 w 10032639"/>
                <a:gd name="connsiteY7272" fmla="*/ 523158 h 2801577"/>
                <a:gd name="connsiteX7273" fmla="*/ 2331344 w 10032639"/>
                <a:gd name="connsiteY7273" fmla="*/ 512717 h 2801577"/>
                <a:gd name="connsiteX7274" fmla="*/ 2331344 w 10032639"/>
                <a:gd name="connsiteY7274" fmla="*/ 502275 h 2801577"/>
                <a:gd name="connsiteX7275" fmla="*/ 2333144 w 10032639"/>
                <a:gd name="connsiteY7275" fmla="*/ 490033 h 2801577"/>
                <a:gd name="connsiteX7276" fmla="*/ 2338183 w 10032639"/>
                <a:gd name="connsiteY7276" fmla="*/ 479592 h 2801577"/>
                <a:gd name="connsiteX7277" fmla="*/ 2346822 w 10032639"/>
                <a:gd name="connsiteY7277" fmla="*/ 460509 h 2801577"/>
                <a:gd name="connsiteX7278" fmla="*/ 2354021 w 10032639"/>
                <a:gd name="connsiteY7278" fmla="*/ 443226 h 2801577"/>
                <a:gd name="connsiteX7279" fmla="*/ 2357260 w 10032639"/>
                <a:gd name="connsiteY7279" fmla="*/ 436385 h 2801577"/>
                <a:gd name="connsiteX7280" fmla="*/ 2359060 w 10032639"/>
                <a:gd name="connsiteY7280" fmla="*/ 432785 h 2801577"/>
                <a:gd name="connsiteX7281" fmla="*/ 2359060 w 10032639"/>
                <a:gd name="connsiteY7281" fmla="*/ 427744 h 2801577"/>
                <a:gd name="connsiteX7282" fmla="*/ 2360859 w 10032639"/>
                <a:gd name="connsiteY7282" fmla="*/ 422703 h 2801577"/>
                <a:gd name="connsiteX7283" fmla="*/ 2365899 w 10032639"/>
                <a:gd name="connsiteY7283" fmla="*/ 417302 h 2801577"/>
                <a:gd name="connsiteX7284" fmla="*/ 2369498 w 10032639"/>
                <a:gd name="connsiteY7284" fmla="*/ 415862 h 2801577"/>
                <a:gd name="connsiteX7285" fmla="*/ 2374537 w 10032639"/>
                <a:gd name="connsiteY7285" fmla="*/ 414062 h 2801577"/>
                <a:gd name="connsiteX7286" fmla="*/ 2379937 w 10032639"/>
                <a:gd name="connsiteY7286" fmla="*/ 414062 h 2801577"/>
                <a:gd name="connsiteX7287" fmla="*/ 2397213 w 10032639"/>
                <a:gd name="connsiteY7287" fmla="*/ 363654 h 2801577"/>
                <a:gd name="connsiteX7288" fmla="*/ 2412691 w 10032639"/>
                <a:gd name="connsiteY7288" fmla="*/ 311807 h 2801577"/>
                <a:gd name="connsiteX7289" fmla="*/ 2429968 w 10032639"/>
                <a:gd name="connsiteY7289" fmla="*/ 263199 h 2801577"/>
                <a:gd name="connsiteX7290" fmla="*/ 2454084 w 10032639"/>
                <a:gd name="connsiteY7290" fmla="*/ 178227 h 2801577"/>
                <a:gd name="connsiteX7291" fmla="*/ 2474961 w 10032639"/>
                <a:gd name="connsiteY7291" fmla="*/ 95414 h 2801577"/>
                <a:gd name="connsiteX7292" fmla="*/ 2476761 w 10032639"/>
                <a:gd name="connsiteY7292" fmla="*/ 88213 h 2801577"/>
                <a:gd name="connsiteX7293" fmla="*/ 2485400 w 10032639"/>
                <a:gd name="connsiteY7293" fmla="*/ 84973 h 2801577"/>
                <a:gd name="connsiteX7294" fmla="*/ 2504476 w 10032639"/>
                <a:gd name="connsiteY7294" fmla="*/ 79572 h 2801577"/>
                <a:gd name="connsiteX7295" fmla="*/ 2521754 w 10032639"/>
                <a:gd name="connsiteY7295" fmla="*/ 76332 h 2801577"/>
                <a:gd name="connsiteX7296" fmla="*/ 2540831 w 10032639"/>
                <a:gd name="connsiteY7296" fmla="*/ 72731 h 2801577"/>
                <a:gd name="connsiteX7297" fmla="*/ 2558108 w 10032639"/>
                <a:gd name="connsiteY7297" fmla="*/ 72731 h 2801577"/>
                <a:gd name="connsiteX7298" fmla="*/ 2627217 w 10032639"/>
                <a:gd name="connsiteY7298" fmla="*/ 72731 h 2801577"/>
                <a:gd name="connsiteX7299" fmla="*/ 2644494 w 10032639"/>
                <a:gd name="connsiteY7299" fmla="*/ 74531 h 2801577"/>
                <a:gd name="connsiteX7300" fmla="*/ 2662131 w 10032639"/>
                <a:gd name="connsiteY7300" fmla="*/ 76332 h 2801577"/>
                <a:gd name="connsiteX7301" fmla="*/ 2696686 w 10032639"/>
                <a:gd name="connsiteY7301" fmla="*/ 76332 h 2801577"/>
                <a:gd name="connsiteX7302" fmla="*/ 2710363 w 10032639"/>
                <a:gd name="connsiteY7302" fmla="*/ 77772 h 2801577"/>
                <a:gd name="connsiteX7303" fmla="*/ 2724041 w 10032639"/>
                <a:gd name="connsiteY7303" fmla="*/ 77772 h 2801577"/>
                <a:gd name="connsiteX7304" fmla="*/ 2738079 w 10032639"/>
                <a:gd name="connsiteY7304" fmla="*/ 74531 h 2801577"/>
                <a:gd name="connsiteX7305" fmla="*/ 2751756 w 10032639"/>
                <a:gd name="connsiteY7305" fmla="*/ 69131 h 2801577"/>
                <a:gd name="connsiteX7306" fmla="*/ 2762195 w 10032639"/>
                <a:gd name="connsiteY7306" fmla="*/ 67330 h 2801577"/>
                <a:gd name="connsiteX7307" fmla="*/ 2774433 w 10032639"/>
                <a:gd name="connsiteY7307" fmla="*/ 65890 h 2801577"/>
                <a:gd name="connsiteX7308" fmla="*/ 2779472 w 10032639"/>
                <a:gd name="connsiteY7308" fmla="*/ 65890 h 2801577"/>
                <a:gd name="connsiteX7309" fmla="*/ 2783072 w 10032639"/>
                <a:gd name="connsiteY7309" fmla="*/ 67330 h 2801577"/>
                <a:gd name="connsiteX7310" fmla="*/ 2786671 w 10032639"/>
                <a:gd name="connsiteY7310" fmla="*/ 69131 h 2801577"/>
                <a:gd name="connsiteX7311" fmla="*/ 2789911 w 10032639"/>
                <a:gd name="connsiteY7311" fmla="*/ 74531 h 2801577"/>
                <a:gd name="connsiteX7312" fmla="*/ 2791710 w 10032639"/>
                <a:gd name="connsiteY7312" fmla="*/ 70931 h 2801577"/>
                <a:gd name="connsiteX7313" fmla="*/ 2793510 w 10032639"/>
                <a:gd name="connsiteY7313" fmla="*/ 69131 h 2801577"/>
                <a:gd name="connsiteX7314" fmla="*/ 2797109 w 10032639"/>
                <a:gd name="connsiteY7314" fmla="*/ 65890 h 2801577"/>
                <a:gd name="connsiteX7315" fmla="*/ 2807547 w 10032639"/>
                <a:gd name="connsiteY7315" fmla="*/ 55449 h 2801577"/>
                <a:gd name="connsiteX7316" fmla="*/ 2826264 w 10032639"/>
                <a:gd name="connsiteY7316" fmla="*/ 76332 h 2801577"/>
                <a:gd name="connsiteX7317" fmla="*/ 2864419 w 10032639"/>
                <a:gd name="connsiteY7317" fmla="*/ 76332 h 2801577"/>
                <a:gd name="connsiteX7318" fmla="*/ 2888535 w 10032639"/>
                <a:gd name="connsiteY7318" fmla="*/ 76332 h 2801577"/>
                <a:gd name="connsiteX7319" fmla="*/ 2913011 w 10032639"/>
                <a:gd name="connsiteY7319" fmla="*/ 74531 h 2801577"/>
                <a:gd name="connsiteX7320" fmla="*/ 2958004 w 10032639"/>
                <a:gd name="connsiteY7320" fmla="*/ 69131 h 2801577"/>
                <a:gd name="connsiteX7321" fmla="*/ 2975280 w 10032639"/>
                <a:gd name="connsiteY7321" fmla="*/ 65890 h 2801577"/>
                <a:gd name="connsiteX7322" fmla="*/ 2988958 w 10032639"/>
                <a:gd name="connsiteY7322" fmla="*/ 58689 h 2801577"/>
                <a:gd name="connsiteX7323" fmla="*/ 3001197 w 10032639"/>
                <a:gd name="connsiteY7323" fmla="*/ 51848 h 2801577"/>
                <a:gd name="connsiteX7324" fmla="*/ 3008035 w 10032639"/>
                <a:gd name="connsiteY7324" fmla="*/ 41766 h 2801577"/>
                <a:gd name="connsiteX7325" fmla="*/ 3013075 w 10032639"/>
                <a:gd name="connsiteY7325" fmla="*/ 34565 h 2801577"/>
                <a:gd name="connsiteX7326" fmla="*/ 3021713 w 10032639"/>
                <a:gd name="connsiteY7326" fmla="*/ 34565 h 2801577"/>
                <a:gd name="connsiteX7327" fmla="*/ 3037551 w 10032639"/>
                <a:gd name="connsiteY7327" fmla="*/ 34565 h 2801577"/>
                <a:gd name="connsiteX7328" fmla="*/ 3051229 w 10032639"/>
                <a:gd name="connsiteY7328" fmla="*/ 38165 h 2801577"/>
                <a:gd name="connsiteX7329" fmla="*/ 3061667 w 10032639"/>
                <a:gd name="connsiteY7329" fmla="*/ 43206 h 2801577"/>
                <a:gd name="connsiteX7330" fmla="*/ 3070306 w 10032639"/>
                <a:gd name="connsiteY7330" fmla="*/ 50408 h 2801577"/>
                <a:gd name="connsiteX7331" fmla="*/ 3073905 w 10032639"/>
                <a:gd name="connsiteY7331" fmla="*/ 57249 h 2801577"/>
                <a:gd name="connsiteX7332" fmla="*/ 3078944 w 10032639"/>
                <a:gd name="connsiteY7332" fmla="*/ 62290 h 2801577"/>
                <a:gd name="connsiteX7333" fmla="*/ 3087943 w 10032639"/>
                <a:gd name="connsiteY7333" fmla="*/ 67330 h 2801577"/>
                <a:gd name="connsiteX7334" fmla="*/ 3098021 w 10032639"/>
                <a:gd name="connsiteY7334" fmla="*/ 62290 h 2801577"/>
                <a:gd name="connsiteX7335" fmla="*/ 3117098 w 10032639"/>
                <a:gd name="connsiteY7335" fmla="*/ 53648 h 2801577"/>
                <a:gd name="connsiteX7336" fmla="*/ 3129336 w 10032639"/>
                <a:gd name="connsiteY7336" fmla="*/ 50408 h 2801577"/>
                <a:gd name="connsiteX7337" fmla="*/ 3137974 w 10032639"/>
                <a:gd name="connsiteY7337" fmla="*/ 46807 h 2801577"/>
                <a:gd name="connsiteX7338" fmla="*/ 3144814 w 10032639"/>
                <a:gd name="connsiteY7338" fmla="*/ 38165 h 2801577"/>
                <a:gd name="connsiteX7339" fmla="*/ 3155252 w 10032639"/>
                <a:gd name="connsiteY7339" fmla="*/ 43206 h 2801577"/>
                <a:gd name="connsiteX7340" fmla="*/ 3168930 w 10032639"/>
                <a:gd name="connsiteY7340" fmla="*/ 48607 h 2801577"/>
                <a:gd name="connsiteX7341" fmla="*/ 3182967 w 10032639"/>
                <a:gd name="connsiteY7341" fmla="*/ 53648 h 2801577"/>
                <a:gd name="connsiteX7342" fmla="*/ 3196645 w 10032639"/>
                <a:gd name="connsiteY7342" fmla="*/ 57249 h 2801577"/>
                <a:gd name="connsiteX7343" fmla="*/ 3212482 w 10032639"/>
                <a:gd name="connsiteY7343" fmla="*/ 58689 h 2801577"/>
                <a:gd name="connsiteX7344" fmla="*/ 3226160 w 10032639"/>
                <a:gd name="connsiteY7344" fmla="*/ 60489 h 2801577"/>
                <a:gd name="connsiteX7345" fmla="*/ 3241638 w 10032639"/>
                <a:gd name="connsiteY7345" fmla="*/ 60489 h 2801577"/>
                <a:gd name="connsiteX7346" fmla="*/ 3255676 w 10032639"/>
                <a:gd name="connsiteY7346" fmla="*/ 60489 h 2801577"/>
                <a:gd name="connsiteX7347" fmla="*/ 3271153 w 10032639"/>
                <a:gd name="connsiteY7347" fmla="*/ 57249 h 2801577"/>
                <a:gd name="connsiteX7348" fmla="*/ 3284831 w 10032639"/>
                <a:gd name="connsiteY7348" fmla="*/ 55449 h 2801577"/>
                <a:gd name="connsiteX7349" fmla="*/ 3298869 w 10032639"/>
                <a:gd name="connsiteY7349" fmla="*/ 50408 h 2801577"/>
                <a:gd name="connsiteX7350" fmla="*/ 3312547 w 10032639"/>
                <a:gd name="connsiteY7350" fmla="*/ 45007 h 2801577"/>
                <a:gd name="connsiteX7351" fmla="*/ 3324784 w 10032639"/>
                <a:gd name="connsiteY7351" fmla="*/ 39966 h 2801577"/>
                <a:gd name="connsiteX7352" fmla="*/ 3350700 w 10032639"/>
                <a:gd name="connsiteY7352" fmla="*/ 24483 h 2801577"/>
                <a:gd name="connsiteX7353" fmla="*/ 3375176 w 10032639"/>
                <a:gd name="connsiteY7353" fmla="*/ 3600 h 2801577"/>
                <a:gd name="connsiteX7354" fmla="*/ 3380215 w 10032639"/>
                <a:gd name="connsiteY7354" fmla="*/ 0 h 2801577"/>
                <a:gd name="connsiteX7355" fmla="*/ 3385615 w 10032639"/>
                <a:gd name="connsiteY7355" fmla="*/ 0 h 2801577"/>
                <a:gd name="connsiteX7356" fmla="*/ 3392454 w 10032639"/>
                <a:gd name="connsiteY7356" fmla="*/ 0 h 2801577"/>
                <a:gd name="connsiteX7357" fmla="*/ 3399292 w 10032639"/>
                <a:gd name="connsiteY7357" fmla="*/ 1800 h 2801577"/>
                <a:gd name="connsiteX7358" fmla="*/ 3409731 w 10032639"/>
                <a:gd name="connsiteY7358" fmla="*/ 7201 h 2801577"/>
                <a:gd name="connsiteX7359" fmla="*/ 3418369 w 10032639"/>
                <a:gd name="connsiteY7359" fmla="*/ 12242 h 2801577"/>
                <a:gd name="connsiteX7360" fmla="*/ 3421609 w 10032639"/>
                <a:gd name="connsiteY7360" fmla="*/ 19083 h 2801577"/>
                <a:gd name="connsiteX7361" fmla="*/ 3425208 w 10032639"/>
                <a:gd name="connsiteY7361" fmla="*/ 34565 h 2801577"/>
                <a:gd name="connsiteX7362" fmla="*/ 3427008 w 10032639"/>
                <a:gd name="connsiteY7362" fmla="*/ 48607 h 2801577"/>
                <a:gd name="connsiteX7363" fmla="*/ 3480640 w 10032639"/>
                <a:gd name="connsiteY7363" fmla="*/ 45007 h 2801577"/>
                <a:gd name="connsiteX7364" fmla="*/ 3537870 w 10032639"/>
                <a:gd name="connsiteY7364" fmla="*/ 43206 h 2801577"/>
                <a:gd name="connsiteX7365" fmla="*/ 3598340 w 10032639"/>
                <a:gd name="connsiteY7365" fmla="*/ 43206 h 2801577"/>
                <a:gd name="connsiteX7366" fmla="*/ 3666010 w 10032639"/>
                <a:gd name="connsiteY7366" fmla="*/ 45007 h 2801577"/>
                <a:gd name="connsiteX7367" fmla="*/ 3722881 w 10032639"/>
                <a:gd name="connsiteY7367" fmla="*/ 50408 h 2801577"/>
                <a:gd name="connsiteX7368" fmla="*/ 3781911 w 10032639"/>
                <a:gd name="connsiteY7368" fmla="*/ 57249 h 2801577"/>
                <a:gd name="connsiteX7369" fmla="*/ 3842381 w 10032639"/>
                <a:gd name="connsiteY7369" fmla="*/ 69131 h 2801577"/>
                <a:gd name="connsiteX7370" fmla="*/ 3906451 w 10032639"/>
                <a:gd name="connsiteY7370" fmla="*/ 84973 h 2801577"/>
                <a:gd name="connsiteX7371" fmla="*/ 3913290 w 10032639"/>
                <a:gd name="connsiteY7371" fmla="*/ 86773 h 2801577"/>
                <a:gd name="connsiteX7372" fmla="*/ 3915089 w 10032639"/>
                <a:gd name="connsiteY7372" fmla="*/ 91814 h 2801577"/>
                <a:gd name="connsiteX7373" fmla="*/ 3918689 w 10032639"/>
                <a:gd name="connsiteY7373" fmla="*/ 98655 h 2801577"/>
                <a:gd name="connsiteX7374" fmla="*/ 3920129 w 10032639"/>
                <a:gd name="connsiteY7374" fmla="*/ 105856 h 2801577"/>
                <a:gd name="connsiteX7375" fmla="*/ 3920129 w 10032639"/>
                <a:gd name="connsiteY7375" fmla="*/ 110897 h 2801577"/>
                <a:gd name="connsiteX7376" fmla="*/ 3918689 w 10032639"/>
                <a:gd name="connsiteY7376" fmla="*/ 116298 h 2801577"/>
                <a:gd name="connsiteX7377" fmla="*/ 3916889 w 10032639"/>
                <a:gd name="connsiteY7377" fmla="*/ 121338 h 2801577"/>
                <a:gd name="connsiteX7378" fmla="*/ 3913290 w 10032639"/>
                <a:gd name="connsiteY7378" fmla="*/ 124939 h 2801577"/>
                <a:gd name="connsiteX7379" fmla="*/ 3906451 w 10032639"/>
                <a:gd name="connsiteY7379" fmla="*/ 129980 h 2801577"/>
                <a:gd name="connsiteX7380" fmla="*/ 3901052 w 10032639"/>
                <a:gd name="connsiteY7380" fmla="*/ 131780 h 2801577"/>
                <a:gd name="connsiteX7381" fmla="*/ 3908251 w 10032639"/>
                <a:gd name="connsiteY7381" fmla="*/ 135380 h 2801577"/>
                <a:gd name="connsiteX7382" fmla="*/ 3916889 w 10032639"/>
                <a:gd name="connsiteY7382" fmla="*/ 140421 h 2801577"/>
                <a:gd name="connsiteX7383" fmla="*/ 3916889 w 10032639"/>
                <a:gd name="connsiteY7383" fmla="*/ 161304 h 2801577"/>
                <a:gd name="connsiteX7384" fmla="*/ 3916889 w 10032639"/>
                <a:gd name="connsiteY7384" fmla="*/ 168145 h 2801577"/>
                <a:gd name="connsiteX7385" fmla="*/ 3913290 w 10032639"/>
                <a:gd name="connsiteY7385" fmla="*/ 171386 h 2801577"/>
                <a:gd name="connsiteX7386" fmla="*/ 3910050 w 10032639"/>
                <a:gd name="connsiteY7386" fmla="*/ 174986 h 2801577"/>
                <a:gd name="connsiteX7387" fmla="*/ 3902851 w 10032639"/>
                <a:gd name="connsiteY7387" fmla="*/ 178227 h 2801577"/>
                <a:gd name="connsiteX7388" fmla="*/ 3910050 w 10032639"/>
                <a:gd name="connsiteY7388" fmla="*/ 199110 h 2801577"/>
                <a:gd name="connsiteX7389" fmla="*/ 3913290 w 10032639"/>
                <a:gd name="connsiteY7389" fmla="*/ 221793 h 2801577"/>
                <a:gd name="connsiteX7390" fmla="*/ 3916889 w 10032639"/>
                <a:gd name="connsiteY7390" fmla="*/ 242316 h 2801577"/>
                <a:gd name="connsiteX7391" fmla="*/ 3916889 w 10032639"/>
                <a:gd name="connsiteY7391" fmla="*/ 263199 h 2801577"/>
                <a:gd name="connsiteX7392" fmla="*/ 3916889 w 10032639"/>
                <a:gd name="connsiteY7392" fmla="*/ 275441 h 2801577"/>
                <a:gd name="connsiteX7393" fmla="*/ 3915089 w 10032639"/>
                <a:gd name="connsiteY7393" fmla="*/ 280482 h 2801577"/>
                <a:gd name="connsiteX7394" fmla="*/ 3911490 w 10032639"/>
                <a:gd name="connsiteY7394" fmla="*/ 287683 h 2801577"/>
                <a:gd name="connsiteX7395" fmla="*/ 3910050 w 10032639"/>
                <a:gd name="connsiteY7395" fmla="*/ 292724 h 2801577"/>
                <a:gd name="connsiteX7396" fmla="*/ 3910050 w 10032639"/>
                <a:gd name="connsiteY7396" fmla="*/ 297765 h 2801577"/>
                <a:gd name="connsiteX7397" fmla="*/ 3902851 w 10032639"/>
                <a:gd name="connsiteY7397" fmla="*/ 348172 h 2801577"/>
                <a:gd name="connsiteX7398" fmla="*/ 3897812 w 10032639"/>
                <a:gd name="connsiteY7398" fmla="*/ 398219 h 2801577"/>
                <a:gd name="connsiteX7399" fmla="*/ 3896012 w 10032639"/>
                <a:gd name="connsiteY7399" fmla="*/ 448627 h 2801577"/>
                <a:gd name="connsiteX7400" fmla="*/ 3897812 w 10032639"/>
                <a:gd name="connsiteY7400" fmla="*/ 500475 h 2801577"/>
                <a:gd name="connsiteX7401" fmla="*/ 3899612 w 10032639"/>
                <a:gd name="connsiteY7401" fmla="*/ 528199 h 2801577"/>
                <a:gd name="connsiteX7402" fmla="*/ 3899612 w 10032639"/>
                <a:gd name="connsiteY7402" fmla="*/ 554123 h 2801577"/>
                <a:gd name="connsiteX7403" fmla="*/ 3897812 w 10032639"/>
                <a:gd name="connsiteY7403" fmla="*/ 580047 h 2801577"/>
                <a:gd name="connsiteX7404" fmla="*/ 3896012 w 10032639"/>
                <a:gd name="connsiteY7404" fmla="*/ 604170 h 2801577"/>
                <a:gd name="connsiteX7405" fmla="*/ 3892413 w 10032639"/>
                <a:gd name="connsiteY7405" fmla="*/ 628654 h 2801577"/>
                <a:gd name="connsiteX7406" fmla="*/ 3887374 w 10032639"/>
                <a:gd name="connsiteY7406" fmla="*/ 650977 h 2801577"/>
                <a:gd name="connsiteX7407" fmla="*/ 3881975 w 10032639"/>
                <a:gd name="connsiteY7407" fmla="*/ 673660 h 2801577"/>
                <a:gd name="connsiteX7408" fmla="*/ 3875136 w 10032639"/>
                <a:gd name="connsiteY7408" fmla="*/ 694544 h 2801577"/>
                <a:gd name="connsiteX7409" fmla="*/ 3870097 w 10032639"/>
                <a:gd name="connsiteY7409" fmla="*/ 704625 h 2801577"/>
                <a:gd name="connsiteX7410" fmla="*/ 3859658 w 10032639"/>
                <a:gd name="connsiteY7410" fmla="*/ 704625 h 2801577"/>
                <a:gd name="connsiteX7411" fmla="*/ 3849220 w 10032639"/>
                <a:gd name="connsiteY7411" fmla="*/ 704625 h 2801577"/>
                <a:gd name="connsiteX7412" fmla="*/ 3838782 w 10032639"/>
                <a:gd name="connsiteY7412" fmla="*/ 703185 h 2801577"/>
                <a:gd name="connsiteX7413" fmla="*/ 3830143 w 10032639"/>
                <a:gd name="connsiteY7413" fmla="*/ 701385 h 2801577"/>
                <a:gd name="connsiteX7414" fmla="*/ 3823304 w 10032639"/>
                <a:gd name="connsiteY7414" fmla="*/ 695984 h 2801577"/>
                <a:gd name="connsiteX7415" fmla="*/ 3818265 w 10032639"/>
                <a:gd name="connsiteY7415" fmla="*/ 689143 h 2801577"/>
                <a:gd name="connsiteX7416" fmla="*/ 3814666 w 10032639"/>
                <a:gd name="connsiteY7416" fmla="*/ 680501 h 2801577"/>
                <a:gd name="connsiteX7417" fmla="*/ 3781911 w 10032639"/>
                <a:gd name="connsiteY7417" fmla="*/ 684102 h 2801577"/>
                <a:gd name="connsiteX7418" fmla="*/ 3752396 w 10032639"/>
                <a:gd name="connsiteY7418" fmla="*/ 684102 h 2801577"/>
                <a:gd name="connsiteX7419" fmla="*/ 3726120 w 10032639"/>
                <a:gd name="connsiteY7419" fmla="*/ 682302 h 2801577"/>
                <a:gd name="connsiteX7420" fmla="*/ 3703804 w 10032639"/>
                <a:gd name="connsiteY7420" fmla="*/ 675461 h 2801577"/>
                <a:gd name="connsiteX7421" fmla="*/ 3698764 w 10032639"/>
                <a:gd name="connsiteY7421" fmla="*/ 690943 h 2801577"/>
                <a:gd name="connsiteX7422" fmla="*/ 3695165 w 10032639"/>
                <a:gd name="connsiteY7422" fmla="*/ 706425 h 2801577"/>
                <a:gd name="connsiteX7423" fmla="*/ 3695165 w 10032639"/>
                <a:gd name="connsiteY7423" fmla="*/ 720467 h 2801577"/>
                <a:gd name="connsiteX7424" fmla="*/ 3695165 w 10032639"/>
                <a:gd name="connsiteY7424" fmla="*/ 732349 h 2801577"/>
                <a:gd name="connsiteX7425" fmla="*/ 3696964 w 10032639"/>
                <a:gd name="connsiteY7425" fmla="*/ 753232 h 2801577"/>
                <a:gd name="connsiteX7426" fmla="*/ 3698764 w 10032639"/>
                <a:gd name="connsiteY7426" fmla="*/ 774115 h 2801577"/>
                <a:gd name="connsiteX7427" fmla="*/ 3698764 w 10032639"/>
                <a:gd name="connsiteY7427" fmla="*/ 815522 h 2801577"/>
                <a:gd name="connsiteX7428" fmla="*/ 3698764 w 10032639"/>
                <a:gd name="connsiteY7428" fmla="*/ 827763 h 2801577"/>
                <a:gd name="connsiteX7429" fmla="*/ 3696964 w 10032639"/>
                <a:gd name="connsiteY7429" fmla="*/ 840005 h 2801577"/>
                <a:gd name="connsiteX7430" fmla="*/ 3691565 w 10032639"/>
                <a:gd name="connsiteY7430" fmla="*/ 864129 h 2801577"/>
                <a:gd name="connsiteX7431" fmla="*/ 3690126 w 10032639"/>
                <a:gd name="connsiteY7431" fmla="*/ 870970 h 2801577"/>
                <a:gd name="connsiteX7432" fmla="*/ 3684727 w 10032639"/>
                <a:gd name="connsiteY7432" fmla="*/ 893293 h 2801577"/>
                <a:gd name="connsiteX7433" fmla="*/ 3684727 w 10032639"/>
                <a:gd name="connsiteY7433" fmla="*/ 914176 h 2801577"/>
                <a:gd name="connsiteX7434" fmla="*/ 3679688 w 10032639"/>
                <a:gd name="connsiteY7434" fmla="*/ 936860 h 2801577"/>
                <a:gd name="connsiteX7435" fmla="*/ 3677888 w 10032639"/>
                <a:gd name="connsiteY7435" fmla="*/ 945501 h 2801577"/>
                <a:gd name="connsiteX7436" fmla="*/ 3679688 w 10032639"/>
                <a:gd name="connsiteY7436" fmla="*/ 952342 h 2801577"/>
                <a:gd name="connsiteX7437" fmla="*/ 3681487 w 10032639"/>
                <a:gd name="connsiteY7437" fmla="*/ 966384 h 2801577"/>
                <a:gd name="connsiteX7438" fmla="*/ 3682927 w 10032639"/>
                <a:gd name="connsiteY7438" fmla="*/ 978266 h 2801577"/>
                <a:gd name="connsiteX7439" fmla="*/ 3684727 w 10032639"/>
                <a:gd name="connsiteY7439" fmla="*/ 1002389 h 2801577"/>
                <a:gd name="connsiteX7440" fmla="*/ 3677888 w 10032639"/>
                <a:gd name="connsiteY7440" fmla="*/ 1038755 h 2801577"/>
                <a:gd name="connsiteX7441" fmla="*/ 3676088 w 10032639"/>
                <a:gd name="connsiteY7441" fmla="*/ 1073680 h 2801577"/>
                <a:gd name="connsiteX7442" fmla="*/ 3674288 w 10032639"/>
                <a:gd name="connsiteY7442" fmla="*/ 1106445 h 2801577"/>
                <a:gd name="connsiteX7443" fmla="*/ 3676088 w 10032639"/>
                <a:gd name="connsiteY7443" fmla="*/ 1139210 h 2801577"/>
                <a:gd name="connsiteX7444" fmla="*/ 3676088 w 10032639"/>
                <a:gd name="connsiteY7444" fmla="*/ 1179176 h 2801577"/>
                <a:gd name="connsiteX7445" fmla="*/ 3674288 w 10032639"/>
                <a:gd name="connsiteY7445" fmla="*/ 1215541 h 2801577"/>
                <a:gd name="connsiteX7446" fmla="*/ 3669249 w 10032639"/>
                <a:gd name="connsiteY7446" fmla="*/ 1288272 h 2801577"/>
                <a:gd name="connsiteX7447" fmla="*/ 3662410 w 10032639"/>
                <a:gd name="connsiteY7447" fmla="*/ 1378285 h 2801577"/>
                <a:gd name="connsiteX7448" fmla="*/ 3651972 w 10032639"/>
                <a:gd name="connsiteY7448" fmla="*/ 1471899 h 2801577"/>
                <a:gd name="connsiteX7449" fmla="*/ 3655571 w 10032639"/>
                <a:gd name="connsiteY7449" fmla="*/ 1471899 h 2801577"/>
                <a:gd name="connsiteX7450" fmla="*/ 3651972 w 10032639"/>
                <a:gd name="connsiteY7450" fmla="*/ 1475500 h 2801577"/>
                <a:gd name="connsiteX7451" fmla="*/ 3653771 w 10032639"/>
                <a:gd name="connsiteY7451" fmla="*/ 1478740 h 2801577"/>
                <a:gd name="connsiteX7452" fmla="*/ 3650172 w 10032639"/>
                <a:gd name="connsiteY7452" fmla="*/ 1476940 h 2801577"/>
                <a:gd name="connsiteX7453" fmla="*/ 3645133 w 10032639"/>
                <a:gd name="connsiteY7453" fmla="*/ 1518706 h 2801577"/>
                <a:gd name="connsiteX7454" fmla="*/ 3641533 w 10032639"/>
                <a:gd name="connsiteY7454" fmla="*/ 1544630 h 2801577"/>
                <a:gd name="connsiteX7455" fmla="*/ 3639734 w 10032639"/>
                <a:gd name="connsiteY7455" fmla="*/ 1572354 h 2801577"/>
                <a:gd name="connsiteX7456" fmla="*/ 3638294 w 10032639"/>
                <a:gd name="connsiteY7456" fmla="*/ 1601879 h 2801577"/>
                <a:gd name="connsiteX7457" fmla="*/ 3638294 w 10032639"/>
                <a:gd name="connsiteY7457" fmla="*/ 1631043 h 2801577"/>
                <a:gd name="connsiteX7458" fmla="*/ 3641533 w 10032639"/>
                <a:gd name="connsiteY7458" fmla="*/ 1695132 h 2801577"/>
                <a:gd name="connsiteX7459" fmla="*/ 3648732 w 10032639"/>
                <a:gd name="connsiteY7459" fmla="*/ 1764623 h 2801577"/>
                <a:gd name="connsiteX7460" fmla="*/ 3686526 w 10032639"/>
                <a:gd name="connsiteY7460" fmla="*/ 1783346 h 2801577"/>
                <a:gd name="connsiteX7461" fmla="*/ 3682927 w 10032639"/>
                <a:gd name="connsiteY7461" fmla="*/ 1797388 h 2801577"/>
                <a:gd name="connsiteX7462" fmla="*/ 3677888 w 10032639"/>
                <a:gd name="connsiteY7462" fmla="*/ 1807829 h 2801577"/>
                <a:gd name="connsiteX7463" fmla="*/ 3669249 w 10032639"/>
                <a:gd name="connsiteY7463" fmla="*/ 1816110 h 2801577"/>
                <a:gd name="connsiteX7464" fmla="*/ 3662410 w 10032639"/>
                <a:gd name="connsiteY7464" fmla="*/ 1819711 h 2801577"/>
                <a:gd name="connsiteX7465" fmla="*/ 3653771 w 10032639"/>
                <a:gd name="connsiteY7465" fmla="*/ 1821511 h 2801577"/>
                <a:gd name="connsiteX7466" fmla="*/ 3651972 w 10032639"/>
                <a:gd name="connsiteY7466" fmla="*/ 1821511 h 2801577"/>
                <a:gd name="connsiteX7467" fmla="*/ 3655571 w 10032639"/>
                <a:gd name="connsiteY7467" fmla="*/ 1838794 h 2801577"/>
                <a:gd name="connsiteX7468" fmla="*/ 3658811 w 10032639"/>
                <a:gd name="connsiteY7468" fmla="*/ 1854636 h 2801577"/>
                <a:gd name="connsiteX7469" fmla="*/ 3658811 w 10032639"/>
                <a:gd name="connsiteY7469" fmla="*/ 1868318 h 2801577"/>
                <a:gd name="connsiteX7470" fmla="*/ 3657371 w 10032639"/>
                <a:gd name="connsiteY7470" fmla="*/ 1882360 h 2801577"/>
                <a:gd name="connsiteX7471" fmla="*/ 3653771 w 10032639"/>
                <a:gd name="connsiteY7471" fmla="*/ 1910084 h 2801577"/>
                <a:gd name="connsiteX7472" fmla="*/ 3648732 w 10032639"/>
                <a:gd name="connsiteY7472" fmla="*/ 1941049 h 2801577"/>
                <a:gd name="connsiteX7473" fmla="*/ 3646933 w 10032639"/>
                <a:gd name="connsiteY7473" fmla="*/ 1949690 h 2801577"/>
                <a:gd name="connsiteX7474" fmla="*/ 3643333 w 10032639"/>
                <a:gd name="connsiteY7474" fmla="*/ 1968773 h 2801577"/>
                <a:gd name="connsiteX7475" fmla="*/ 3641533 w 10032639"/>
                <a:gd name="connsiteY7475" fmla="*/ 1987856 h 2801577"/>
                <a:gd name="connsiteX7476" fmla="*/ 3639734 w 10032639"/>
                <a:gd name="connsiteY7476" fmla="*/ 1996497 h 2801577"/>
                <a:gd name="connsiteX7477" fmla="*/ 3641533 w 10032639"/>
                <a:gd name="connsiteY7477" fmla="*/ 2006939 h 2801577"/>
                <a:gd name="connsiteX7478" fmla="*/ 3643333 w 10032639"/>
                <a:gd name="connsiteY7478" fmla="*/ 2015580 h 2801577"/>
                <a:gd name="connsiteX7479" fmla="*/ 3648732 w 10032639"/>
                <a:gd name="connsiteY7479" fmla="*/ 2026022 h 2801577"/>
                <a:gd name="connsiteX7480" fmla="*/ 3650172 w 10032639"/>
                <a:gd name="connsiteY7480" fmla="*/ 2034663 h 2801577"/>
                <a:gd name="connsiteX7481" fmla="*/ 3650172 w 10032639"/>
                <a:gd name="connsiteY7481" fmla="*/ 2041504 h 2801577"/>
                <a:gd name="connsiteX7482" fmla="*/ 3650172 w 10032639"/>
                <a:gd name="connsiteY7482" fmla="*/ 2048345 h 2801577"/>
                <a:gd name="connsiteX7483" fmla="*/ 3648732 w 10032639"/>
                <a:gd name="connsiteY7483" fmla="*/ 2053746 h 2801577"/>
                <a:gd name="connsiteX7484" fmla="*/ 3645133 w 10032639"/>
                <a:gd name="connsiteY7484" fmla="*/ 2058787 h 2801577"/>
                <a:gd name="connsiteX7485" fmla="*/ 3639734 w 10032639"/>
                <a:gd name="connsiteY7485" fmla="*/ 2063827 h 2801577"/>
                <a:gd name="connsiteX7486" fmla="*/ 3634695 w 10032639"/>
                <a:gd name="connsiteY7486" fmla="*/ 2067428 h 2801577"/>
                <a:gd name="connsiteX7487" fmla="*/ 3627856 w 10032639"/>
                <a:gd name="connsiteY7487" fmla="*/ 2071028 h 2801577"/>
                <a:gd name="connsiteX7488" fmla="*/ 3626056 w 10032639"/>
                <a:gd name="connsiteY7488" fmla="*/ 2072469 h 2801577"/>
                <a:gd name="connsiteX7489" fmla="*/ 3624256 w 10032639"/>
                <a:gd name="connsiteY7489" fmla="*/ 2077869 h 2801577"/>
                <a:gd name="connsiteX7490" fmla="*/ 3626056 w 10032639"/>
                <a:gd name="connsiteY7490" fmla="*/ 2087951 h 2801577"/>
                <a:gd name="connsiteX7491" fmla="*/ 3627856 w 10032639"/>
                <a:gd name="connsiteY7491" fmla="*/ 2095152 h 2801577"/>
                <a:gd name="connsiteX7492" fmla="*/ 3631095 w 10032639"/>
                <a:gd name="connsiteY7492" fmla="*/ 2095152 h 2801577"/>
                <a:gd name="connsiteX7493" fmla="*/ 3641533 w 10032639"/>
                <a:gd name="connsiteY7493" fmla="*/ 2100193 h 2801577"/>
                <a:gd name="connsiteX7494" fmla="*/ 3646933 w 10032639"/>
                <a:gd name="connsiteY7494" fmla="*/ 2103793 h 2801577"/>
                <a:gd name="connsiteX7495" fmla="*/ 3650172 w 10032639"/>
                <a:gd name="connsiteY7495" fmla="*/ 2110634 h 2801577"/>
                <a:gd name="connsiteX7496" fmla="*/ 3651972 w 10032639"/>
                <a:gd name="connsiteY7496" fmla="*/ 2117475 h 2801577"/>
                <a:gd name="connsiteX7497" fmla="*/ 3650172 w 10032639"/>
                <a:gd name="connsiteY7497" fmla="*/ 2126477 h 2801577"/>
                <a:gd name="connsiteX7498" fmla="*/ 3651972 w 10032639"/>
                <a:gd name="connsiteY7498" fmla="*/ 2133318 h 2801577"/>
                <a:gd name="connsiteX7499" fmla="*/ 3651972 w 10032639"/>
                <a:gd name="connsiteY7499" fmla="*/ 2141959 h 2801577"/>
                <a:gd name="connsiteX7500" fmla="*/ 3650172 w 10032639"/>
                <a:gd name="connsiteY7500" fmla="*/ 2150600 h 2801577"/>
                <a:gd name="connsiteX7501" fmla="*/ 3648732 w 10032639"/>
                <a:gd name="connsiteY7501" fmla="*/ 2154201 h 2801577"/>
                <a:gd name="connsiteX7502" fmla="*/ 3645133 w 10032639"/>
                <a:gd name="connsiteY7502" fmla="*/ 2159241 h 2801577"/>
                <a:gd name="connsiteX7503" fmla="*/ 3641533 w 10032639"/>
                <a:gd name="connsiteY7503" fmla="*/ 2164642 h 2801577"/>
                <a:gd name="connsiteX7504" fmla="*/ 3638294 w 10032639"/>
                <a:gd name="connsiteY7504" fmla="*/ 2169683 h 2801577"/>
                <a:gd name="connsiteX7505" fmla="*/ 3650172 w 10032639"/>
                <a:gd name="connsiteY7505" fmla="*/ 2162842 h 2801577"/>
                <a:gd name="connsiteX7506" fmla="*/ 3658811 w 10032639"/>
                <a:gd name="connsiteY7506" fmla="*/ 2173284 h 2801577"/>
                <a:gd name="connsiteX7507" fmla="*/ 3669249 w 10032639"/>
                <a:gd name="connsiteY7507" fmla="*/ 2188766 h 2801577"/>
                <a:gd name="connsiteX7508" fmla="*/ 3681487 w 10032639"/>
                <a:gd name="connsiteY7508" fmla="*/ 2204248 h 2801577"/>
                <a:gd name="connsiteX7509" fmla="*/ 3682927 w 10032639"/>
                <a:gd name="connsiteY7509" fmla="*/ 2207489 h 2801577"/>
                <a:gd name="connsiteX7510" fmla="*/ 3684727 w 10032639"/>
                <a:gd name="connsiteY7510" fmla="*/ 2212889 h 2801577"/>
                <a:gd name="connsiteX7511" fmla="*/ 3688326 w 10032639"/>
                <a:gd name="connsiteY7511" fmla="*/ 2216130 h 2801577"/>
                <a:gd name="connsiteX7512" fmla="*/ 3698764 w 10032639"/>
                <a:gd name="connsiteY7512" fmla="*/ 2223331 h 2801577"/>
                <a:gd name="connsiteX7513" fmla="*/ 3722881 w 10032639"/>
                <a:gd name="connsiteY7513" fmla="*/ 2221531 h 2801577"/>
                <a:gd name="connsiteX7514" fmla="*/ 3743757 w 10032639"/>
                <a:gd name="connsiteY7514" fmla="*/ 2223331 h 2801577"/>
                <a:gd name="connsiteX7515" fmla="*/ 3762834 w 10032639"/>
                <a:gd name="connsiteY7515" fmla="*/ 2226571 h 2801577"/>
                <a:gd name="connsiteX7516" fmla="*/ 3778312 w 10032639"/>
                <a:gd name="connsiteY7516" fmla="*/ 2233413 h 2801577"/>
                <a:gd name="connsiteX7517" fmla="*/ 3809626 w 10032639"/>
                <a:gd name="connsiteY7517" fmla="*/ 2252855 h 2801577"/>
                <a:gd name="connsiteX7518" fmla="*/ 3835182 w 10032639"/>
                <a:gd name="connsiteY7518" fmla="*/ 2270138 h 2801577"/>
                <a:gd name="connsiteX7519" fmla="*/ 3842381 w 10032639"/>
                <a:gd name="connsiteY7519" fmla="*/ 2276979 h 2801577"/>
                <a:gd name="connsiteX7520" fmla="*/ 3849220 w 10032639"/>
                <a:gd name="connsiteY7520" fmla="*/ 2280580 h 2801577"/>
                <a:gd name="connsiteX7521" fmla="*/ 3856059 w 10032639"/>
                <a:gd name="connsiteY7521" fmla="*/ 2282020 h 2801577"/>
                <a:gd name="connsiteX7522" fmla="*/ 3862898 w 10032639"/>
                <a:gd name="connsiteY7522" fmla="*/ 2282020 h 2801577"/>
                <a:gd name="connsiteX7523" fmla="*/ 3871537 w 10032639"/>
                <a:gd name="connsiteY7523" fmla="*/ 2287421 h 2801577"/>
                <a:gd name="connsiteX7524" fmla="*/ 3876936 w 10032639"/>
                <a:gd name="connsiteY7524" fmla="*/ 2291021 h 2801577"/>
                <a:gd name="connsiteX7525" fmla="*/ 3880535 w 10032639"/>
                <a:gd name="connsiteY7525" fmla="*/ 2296062 h 2801577"/>
                <a:gd name="connsiteX7526" fmla="*/ 3885574 w 10032639"/>
                <a:gd name="connsiteY7526" fmla="*/ 2304703 h 2801577"/>
                <a:gd name="connsiteX7527" fmla="*/ 3889174 w 10032639"/>
                <a:gd name="connsiteY7527" fmla="*/ 2313344 h 2801577"/>
                <a:gd name="connsiteX7528" fmla="*/ 3897812 w 10032639"/>
                <a:gd name="connsiteY7528" fmla="*/ 2311544 h 2801577"/>
                <a:gd name="connsiteX7529" fmla="*/ 3904651 w 10032639"/>
                <a:gd name="connsiteY7529" fmla="*/ 2311544 h 2801577"/>
                <a:gd name="connsiteX7530" fmla="*/ 3911490 w 10032639"/>
                <a:gd name="connsiteY7530" fmla="*/ 2311544 h 2801577"/>
                <a:gd name="connsiteX7531" fmla="*/ 3916889 w 10032639"/>
                <a:gd name="connsiteY7531" fmla="*/ 2315145 h 2801577"/>
                <a:gd name="connsiteX7532" fmla="*/ 3920129 w 10032639"/>
                <a:gd name="connsiteY7532" fmla="*/ 2318385 h 2801577"/>
                <a:gd name="connsiteX7533" fmla="*/ 3923728 w 10032639"/>
                <a:gd name="connsiteY7533" fmla="*/ 2321986 h 2801577"/>
                <a:gd name="connsiteX7534" fmla="*/ 3923728 w 10032639"/>
                <a:gd name="connsiteY7534" fmla="*/ 2327026 h 2801577"/>
                <a:gd name="connsiteX7535" fmla="*/ 3925528 w 10032639"/>
                <a:gd name="connsiteY7535" fmla="*/ 2332427 h 2801577"/>
                <a:gd name="connsiteX7536" fmla="*/ 3925528 w 10032639"/>
                <a:gd name="connsiteY7536" fmla="*/ 2363392 h 2801577"/>
                <a:gd name="connsiteX7537" fmla="*/ 3921928 w 10032639"/>
                <a:gd name="connsiteY7537" fmla="*/ 2366992 h 2801577"/>
                <a:gd name="connsiteX7538" fmla="*/ 3916889 w 10032639"/>
                <a:gd name="connsiteY7538" fmla="*/ 2375634 h 2801577"/>
                <a:gd name="connsiteX7539" fmla="*/ 3908251 w 10032639"/>
                <a:gd name="connsiteY7539" fmla="*/ 2382475 h 2801577"/>
                <a:gd name="connsiteX7540" fmla="*/ 3899612 w 10032639"/>
                <a:gd name="connsiteY7540" fmla="*/ 2389316 h 2801577"/>
                <a:gd name="connsiteX7541" fmla="*/ 3887374 w 10032639"/>
                <a:gd name="connsiteY7541" fmla="*/ 2396517 h 2801577"/>
                <a:gd name="connsiteX7542" fmla="*/ 3883774 w 10032639"/>
                <a:gd name="connsiteY7542" fmla="*/ 2398317 h 2801577"/>
                <a:gd name="connsiteX7543" fmla="*/ 3880535 w 10032639"/>
                <a:gd name="connsiteY7543" fmla="*/ 2403358 h 2801577"/>
                <a:gd name="connsiteX7544" fmla="*/ 3875136 w 10032639"/>
                <a:gd name="connsiteY7544" fmla="*/ 2415600 h 2801577"/>
                <a:gd name="connsiteX7545" fmla="*/ 3880535 w 10032639"/>
                <a:gd name="connsiteY7545" fmla="*/ 2432882 h 2801577"/>
                <a:gd name="connsiteX7546" fmla="*/ 3883774 w 10032639"/>
                <a:gd name="connsiteY7546" fmla="*/ 2450165 h 2801577"/>
                <a:gd name="connsiteX7547" fmla="*/ 3883774 w 10032639"/>
                <a:gd name="connsiteY7547" fmla="*/ 2467447 h 2801577"/>
                <a:gd name="connsiteX7548" fmla="*/ 3881975 w 10032639"/>
                <a:gd name="connsiteY7548" fmla="*/ 2486530 h 2801577"/>
                <a:gd name="connsiteX7549" fmla="*/ 3875136 w 10032639"/>
                <a:gd name="connsiteY7549" fmla="*/ 2527936 h 2801577"/>
                <a:gd name="connsiteX7550" fmla="*/ 3866497 w 10032639"/>
                <a:gd name="connsiteY7550" fmla="*/ 2567902 h 2801577"/>
                <a:gd name="connsiteX7551" fmla="*/ 3870097 w 10032639"/>
                <a:gd name="connsiteY7551" fmla="*/ 2617950 h 2801577"/>
                <a:gd name="connsiteX7552" fmla="*/ 3875136 w 10032639"/>
                <a:gd name="connsiteY7552" fmla="*/ 2670158 h 2801577"/>
                <a:gd name="connsiteX7553" fmla="*/ 3876936 w 10032639"/>
                <a:gd name="connsiteY7553" fmla="*/ 2687440 h 2801577"/>
                <a:gd name="connsiteX7554" fmla="*/ 3875136 w 10032639"/>
                <a:gd name="connsiteY7554" fmla="*/ 2702922 h 2801577"/>
                <a:gd name="connsiteX7555" fmla="*/ 3875136 w 10032639"/>
                <a:gd name="connsiteY7555" fmla="*/ 2718405 h 2801577"/>
                <a:gd name="connsiteX7556" fmla="*/ 3871537 w 10032639"/>
                <a:gd name="connsiteY7556" fmla="*/ 2732447 h 2801577"/>
                <a:gd name="connsiteX7557" fmla="*/ 3866497 w 10032639"/>
                <a:gd name="connsiteY7557" fmla="*/ 2758371 h 2801577"/>
                <a:gd name="connsiteX7558" fmla="*/ 3859658 w 10032639"/>
                <a:gd name="connsiteY7558" fmla="*/ 2777093 h 2801577"/>
                <a:gd name="connsiteX7559" fmla="*/ 3854259 w 10032639"/>
                <a:gd name="connsiteY7559" fmla="*/ 2787535 h 2801577"/>
                <a:gd name="connsiteX7560" fmla="*/ 3843821 w 10032639"/>
                <a:gd name="connsiteY7560" fmla="*/ 2787535 h 2801577"/>
                <a:gd name="connsiteX7561" fmla="*/ 3831943 w 10032639"/>
                <a:gd name="connsiteY7561" fmla="*/ 2786095 h 2801577"/>
                <a:gd name="connsiteX7562" fmla="*/ 3819705 w 10032639"/>
                <a:gd name="connsiteY7562" fmla="*/ 2784294 h 2801577"/>
                <a:gd name="connsiteX7563" fmla="*/ 3807827 w 10032639"/>
                <a:gd name="connsiteY7563" fmla="*/ 2780694 h 2801577"/>
                <a:gd name="connsiteX7564" fmla="*/ 3799188 w 10032639"/>
                <a:gd name="connsiteY7564" fmla="*/ 2775653 h 2801577"/>
                <a:gd name="connsiteX7565" fmla="*/ 3790549 w 10032639"/>
                <a:gd name="connsiteY7565" fmla="*/ 2768452 h 2801577"/>
                <a:gd name="connsiteX7566" fmla="*/ 3783711 w 10032639"/>
                <a:gd name="connsiteY7566" fmla="*/ 2759811 h 2801577"/>
                <a:gd name="connsiteX7567" fmla="*/ 3778312 w 10032639"/>
                <a:gd name="connsiteY7567" fmla="*/ 2749729 h 2801577"/>
                <a:gd name="connsiteX7568" fmla="*/ 3773272 w 10032639"/>
                <a:gd name="connsiteY7568" fmla="*/ 2739288 h 2801577"/>
                <a:gd name="connsiteX7569" fmla="*/ 3767873 w 10032639"/>
                <a:gd name="connsiteY7569" fmla="*/ 2746129 h 2801577"/>
                <a:gd name="connsiteX7570" fmla="*/ 3762834 w 10032639"/>
                <a:gd name="connsiteY7570" fmla="*/ 2752970 h 2801577"/>
                <a:gd name="connsiteX7571" fmla="*/ 3757435 w 10032639"/>
                <a:gd name="connsiteY7571" fmla="*/ 2759811 h 2801577"/>
                <a:gd name="connsiteX7572" fmla="*/ 3750596 w 10032639"/>
                <a:gd name="connsiteY7572" fmla="*/ 2765212 h 2801577"/>
                <a:gd name="connsiteX7573" fmla="*/ 3738358 w 10032639"/>
                <a:gd name="connsiteY7573" fmla="*/ 2772053 h 2801577"/>
                <a:gd name="connsiteX7574" fmla="*/ 3726120 w 10032639"/>
                <a:gd name="connsiteY7574" fmla="*/ 2775653 h 2801577"/>
                <a:gd name="connsiteX7575" fmla="*/ 3710642 w 10032639"/>
                <a:gd name="connsiteY7575" fmla="*/ 2778894 h 2801577"/>
                <a:gd name="connsiteX7576" fmla="*/ 3695165 w 10032639"/>
                <a:gd name="connsiteY7576" fmla="*/ 2778894 h 2801577"/>
                <a:gd name="connsiteX7577" fmla="*/ 3681487 w 10032639"/>
                <a:gd name="connsiteY7577" fmla="*/ 2780694 h 2801577"/>
                <a:gd name="connsiteX7578" fmla="*/ 3666010 w 10032639"/>
                <a:gd name="connsiteY7578" fmla="*/ 2780694 h 2801577"/>
                <a:gd name="connsiteX7579" fmla="*/ 3648732 w 10032639"/>
                <a:gd name="connsiteY7579" fmla="*/ 2778894 h 2801577"/>
                <a:gd name="connsiteX7580" fmla="*/ 3631095 w 10032639"/>
                <a:gd name="connsiteY7580" fmla="*/ 2775653 h 2801577"/>
                <a:gd name="connsiteX7581" fmla="*/ 3617417 w 10032639"/>
                <a:gd name="connsiteY7581" fmla="*/ 2773853 h 2801577"/>
                <a:gd name="connsiteX7582" fmla="*/ 3605180 w 10032639"/>
                <a:gd name="connsiteY7582" fmla="*/ 2772053 h 2801577"/>
                <a:gd name="connsiteX7583" fmla="*/ 3577464 w 10032639"/>
                <a:gd name="connsiteY7583" fmla="*/ 2772053 h 2801577"/>
                <a:gd name="connsiteX7584" fmla="*/ 3536071 w 10032639"/>
                <a:gd name="connsiteY7584" fmla="*/ 2772053 h 2801577"/>
                <a:gd name="connsiteX7585" fmla="*/ 3491078 w 10032639"/>
                <a:gd name="connsiteY7585" fmla="*/ 2775653 h 2801577"/>
                <a:gd name="connsiteX7586" fmla="*/ 3465162 w 10032639"/>
                <a:gd name="connsiteY7586" fmla="*/ 2777093 h 2801577"/>
                <a:gd name="connsiteX7587" fmla="*/ 3440686 w 10032639"/>
                <a:gd name="connsiteY7587" fmla="*/ 2778894 h 2801577"/>
                <a:gd name="connsiteX7588" fmla="*/ 3397493 w 10032639"/>
                <a:gd name="connsiteY7588" fmla="*/ 2778894 h 2801577"/>
                <a:gd name="connsiteX7589" fmla="*/ 3357899 w 10032639"/>
                <a:gd name="connsiteY7589" fmla="*/ 2778894 h 2801577"/>
                <a:gd name="connsiteX7590" fmla="*/ 3340262 w 10032639"/>
                <a:gd name="connsiteY7590" fmla="*/ 2777093 h 2801577"/>
                <a:gd name="connsiteX7591" fmla="*/ 3324784 w 10032639"/>
                <a:gd name="connsiteY7591" fmla="*/ 2775653 h 2801577"/>
                <a:gd name="connsiteX7592" fmla="*/ 3310747 w 10032639"/>
                <a:gd name="connsiteY7592" fmla="*/ 2775653 h 2801577"/>
                <a:gd name="connsiteX7593" fmla="*/ 3295269 w 10032639"/>
                <a:gd name="connsiteY7593" fmla="*/ 2777093 h 2801577"/>
                <a:gd name="connsiteX7594" fmla="*/ 3277992 w 10032639"/>
                <a:gd name="connsiteY7594" fmla="*/ 2780694 h 2801577"/>
                <a:gd name="connsiteX7595" fmla="*/ 3258915 w 10032639"/>
                <a:gd name="connsiteY7595" fmla="*/ 2786095 h 2801577"/>
                <a:gd name="connsiteX7596" fmla="*/ 3255676 w 10032639"/>
                <a:gd name="connsiteY7596" fmla="*/ 2787535 h 2801577"/>
                <a:gd name="connsiteX7597" fmla="*/ 3245237 w 10032639"/>
                <a:gd name="connsiteY7597" fmla="*/ 2786095 h 2801577"/>
                <a:gd name="connsiteX7598" fmla="*/ 3234799 w 10032639"/>
                <a:gd name="connsiteY7598" fmla="*/ 2782494 h 2801577"/>
                <a:gd name="connsiteX7599" fmla="*/ 3224361 w 10032639"/>
                <a:gd name="connsiteY7599" fmla="*/ 2778894 h 2801577"/>
                <a:gd name="connsiteX7600" fmla="*/ 3215722 w 10032639"/>
                <a:gd name="connsiteY7600" fmla="*/ 2772053 h 2801577"/>
                <a:gd name="connsiteX7601" fmla="*/ 3129336 w 10032639"/>
                <a:gd name="connsiteY7601" fmla="*/ 2772053 h 2801577"/>
                <a:gd name="connsiteX7602" fmla="*/ 3047989 w 10032639"/>
                <a:gd name="connsiteY7602" fmla="*/ 2775653 h 2801577"/>
                <a:gd name="connsiteX7603" fmla="*/ 2971681 w 10032639"/>
                <a:gd name="connsiteY7603" fmla="*/ 2780694 h 2801577"/>
                <a:gd name="connsiteX7604" fmla="*/ 2897173 w 10032639"/>
                <a:gd name="connsiteY7604" fmla="*/ 2787535 h 2801577"/>
                <a:gd name="connsiteX7605" fmla="*/ 2816186 w 10032639"/>
                <a:gd name="connsiteY7605" fmla="*/ 2792936 h 2801577"/>
                <a:gd name="connsiteX7606" fmla="*/ 2734480 w 10032639"/>
                <a:gd name="connsiteY7606" fmla="*/ 2796536 h 2801577"/>
                <a:gd name="connsiteX7607" fmla="*/ 2731240 w 10032639"/>
                <a:gd name="connsiteY7607" fmla="*/ 2801577 h 2801577"/>
                <a:gd name="connsiteX7608" fmla="*/ 2732679 w 10032639"/>
                <a:gd name="connsiteY7608" fmla="*/ 2796536 h 2801577"/>
                <a:gd name="connsiteX7609" fmla="*/ 2632616 w 10032639"/>
                <a:gd name="connsiteY7609" fmla="*/ 2796536 h 2801577"/>
                <a:gd name="connsiteX7610" fmla="*/ 2539031 w 10032639"/>
                <a:gd name="connsiteY7610" fmla="*/ 2794736 h 2801577"/>
                <a:gd name="connsiteX7611" fmla="*/ 2527153 w 10032639"/>
                <a:gd name="connsiteY7611" fmla="*/ 2794736 h 2801577"/>
                <a:gd name="connsiteX7612" fmla="*/ 2523553 w 10032639"/>
                <a:gd name="connsiteY7612" fmla="*/ 2775653 h 2801577"/>
                <a:gd name="connsiteX7613" fmla="*/ 2519954 w 10032639"/>
                <a:gd name="connsiteY7613" fmla="*/ 2739288 h 2801577"/>
                <a:gd name="connsiteX7614" fmla="*/ 2519954 w 10032639"/>
                <a:gd name="connsiteY7614" fmla="*/ 2720205 h 2801577"/>
                <a:gd name="connsiteX7615" fmla="*/ 2521754 w 10032639"/>
                <a:gd name="connsiteY7615" fmla="*/ 2701122 h 2801577"/>
                <a:gd name="connsiteX7616" fmla="*/ 2519954 w 10032639"/>
                <a:gd name="connsiteY7616" fmla="*/ 2685640 h 2801577"/>
                <a:gd name="connsiteX7617" fmla="*/ 2518514 w 10032639"/>
                <a:gd name="connsiteY7617" fmla="*/ 2670158 h 2801577"/>
                <a:gd name="connsiteX7618" fmla="*/ 2514915 w 10032639"/>
                <a:gd name="connsiteY7618" fmla="*/ 2652515 h 2801577"/>
                <a:gd name="connsiteX7619" fmla="*/ 2509515 w 10032639"/>
                <a:gd name="connsiteY7619" fmla="*/ 2633432 h 2801577"/>
                <a:gd name="connsiteX7620" fmla="*/ 2506276 w 10032639"/>
                <a:gd name="connsiteY7620" fmla="*/ 2622990 h 2801577"/>
                <a:gd name="connsiteX7621" fmla="*/ 2518514 w 10032639"/>
                <a:gd name="connsiteY7621" fmla="*/ 2616149 h 2801577"/>
                <a:gd name="connsiteX7622" fmla="*/ 2519954 w 10032639"/>
                <a:gd name="connsiteY7622" fmla="*/ 2612909 h 2801577"/>
                <a:gd name="connsiteX7623" fmla="*/ 2519954 w 10032639"/>
                <a:gd name="connsiteY7623" fmla="*/ 2600667 h 2801577"/>
                <a:gd name="connsiteX7624" fmla="*/ 2519954 w 10032639"/>
                <a:gd name="connsiteY7624" fmla="*/ 2590226 h 2801577"/>
                <a:gd name="connsiteX7625" fmla="*/ 2519954 w 10032639"/>
                <a:gd name="connsiteY7625" fmla="*/ 2578344 h 2801577"/>
                <a:gd name="connsiteX7626" fmla="*/ 2525353 w 10032639"/>
                <a:gd name="connsiteY7626" fmla="*/ 2553860 h 2801577"/>
                <a:gd name="connsiteX7627" fmla="*/ 2525353 w 10032639"/>
                <a:gd name="connsiteY7627" fmla="*/ 2547019 h 2801577"/>
                <a:gd name="connsiteX7628" fmla="*/ 2527153 w 10032639"/>
                <a:gd name="connsiteY7628" fmla="*/ 2540178 h 2801577"/>
                <a:gd name="connsiteX7629" fmla="*/ 2530393 w 10032639"/>
                <a:gd name="connsiteY7629" fmla="*/ 2531537 h 2801577"/>
                <a:gd name="connsiteX7630" fmla="*/ 2532192 w 10032639"/>
                <a:gd name="connsiteY7630" fmla="*/ 2527936 h 2801577"/>
                <a:gd name="connsiteX7631" fmla="*/ 2532192 w 10032639"/>
                <a:gd name="connsiteY7631" fmla="*/ 2522896 h 2801577"/>
                <a:gd name="connsiteX7632" fmla="*/ 2533992 w 10032639"/>
                <a:gd name="connsiteY7632" fmla="*/ 2517495 h 2801577"/>
                <a:gd name="connsiteX7633" fmla="*/ 2535791 w 10032639"/>
                <a:gd name="connsiteY7633" fmla="*/ 2507053 h 2801577"/>
                <a:gd name="connsiteX7634" fmla="*/ 2537231 w 10032639"/>
                <a:gd name="connsiteY7634" fmla="*/ 2498412 h 2801577"/>
                <a:gd name="connsiteX7635" fmla="*/ 2537231 w 10032639"/>
                <a:gd name="connsiteY7635" fmla="*/ 2493371 h 2801577"/>
                <a:gd name="connsiteX7636" fmla="*/ 2537231 w 10032639"/>
                <a:gd name="connsiteY7636" fmla="*/ 2489771 h 2801577"/>
                <a:gd name="connsiteX7637" fmla="*/ 2533992 w 10032639"/>
                <a:gd name="connsiteY7637" fmla="*/ 2479329 h 2801577"/>
                <a:gd name="connsiteX7638" fmla="*/ 2532192 w 10032639"/>
                <a:gd name="connsiteY7638" fmla="*/ 2469248 h 2801577"/>
                <a:gd name="connsiteX7639" fmla="*/ 2532192 w 10032639"/>
                <a:gd name="connsiteY7639" fmla="*/ 2450165 h 2801577"/>
                <a:gd name="connsiteX7640" fmla="*/ 2537231 w 10032639"/>
                <a:gd name="connsiteY7640" fmla="*/ 2403358 h 2801577"/>
                <a:gd name="connsiteX7641" fmla="*/ 2537231 w 10032639"/>
                <a:gd name="connsiteY7641" fmla="*/ 2380674 h 2801577"/>
                <a:gd name="connsiteX7642" fmla="*/ 2535791 w 10032639"/>
                <a:gd name="connsiteY7642" fmla="*/ 2356551 h 2801577"/>
                <a:gd name="connsiteX7643" fmla="*/ 2535791 w 10032639"/>
                <a:gd name="connsiteY7643" fmla="*/ 2334228 h 2801577"/>
                <a:gd name="connsiteX7644" fmla="*/ 2537231 w 10032639"/>
                <a:gd name="connsiteY7644" fmla="*/ 2309744 h 2801577"/>
                <a:gd name="connsiteX7645" fmla="*/ 2542630 w 10032639"/>
                <a:gd name="connsiteY7645" fmla="*/ 2285620 h 2801577"/>
                <a:gd name="connsiteX7646" fmla="*/ 2553069 w 10032639"/>
                <a:gd name="connsiteY7646" fmla="*/ 2261497 h 2801577"/>
                <a:gd name="connsiteX7647" fmla="*/ 2554508 w 10032639"/>
                <a:gd name="connsiteY7647" fmla="*/ 2256096 h 2801577"/>
                <a:gd name="connsiteX7648" fmla="*/ 2559908 w 10032639"/>
                <a:gd name="connsiteY7648" fmla="*/ 2252855 h 2801577"/>
                <a:gd name="connsiteX7649" fmla="*/ 2575385 w 10032639"/>
                <a:gd name="connsiteY7649" fmla="*/ 2245654 h 2801577"/>
                <a:gd name="connsiteX7650" fmla="*/ 2590863 w 10032639"/>
                <a:gd name="connsiteY7650" fmla="*/ 2238813 h 2801577"/>
                <a:gd name="connsiteX7651" fmla="*/ 2606340 w 10032639"/>
                <a:gd name="connsiteY7651" fmla="*/ 2233413 h 2801577"/>
                <a:gd name="connsiteX7652" fmla="*/ 2622178 w 10032639"/>
                <a:gd name="connsiteY7652" fmla="*/ 2228372 h 2801577"/>
                <a:gd name="connsiteX7653" fmla="*/ 2639454 w 10032639"/>
                <a:gd name="connsiteY7653" fmla="*/ 2224771 h 2801577"/>
                <a:gd name="connsiteX7654" fmla="*/ 2654932 w 10032639"/>
                <a:gd name="connsiteY7654" fmla="*/ 2224771 h 2801577"/>
                <a:gd name="connsiteX7655" fmla="*/ 2672569 w 10032639"/>
                <a:gd name="connsiteY7655" fmla="*/ 2223331 h 2801577"/>
                <a:gd name="connsiteX7656" fmla="*/ 2689487 w 10032639"/>
                <a:gd name="connsiteY7656" fmla="*/ 2224771 h 2801577"/>
                <a:gd name="connsiteX7657" fmla="*/ 2725841 w 10032639"/>
                <a:gd name="connsiteY7657" fmla="*/ 2224771 h 2801577"/>
                <a:gd name="connsiteX7658" fmla="*/ 2760395 w 10032639"/>
                <a:gd name="connsiteY7658" fmla="*/ 2223331 h 2801577"/>
                <a:gd name="connsiteX7659" fmla="*/ 2791710 w 10032639"/>
                <a:gd name="connsiteY7659" fmla="*/ 2217930 h 2801577"/>
                <a:gd name="connsiteX7660" fmla="*/ 2821225 w 10032639"/>
                <a:gd name="connsiteY7660" fmla="*/ 2211089 h 2801577"/>
                <a:gd name="connsiteX7661" fmla="*/ 2826264 w 10032639"/>
                <a:gd name="connsiteY7661" fmla="*/ 2198847 h 2801577"/>
                <a:gd name="connsiteX7662" fmla="*/ 2828065 w 10032639"/>
                <a:gd name="connsiteY7662" fmla="*/ 2192006 h 2801577"/>
                <a:gd name="connsiteX7663" fmla="*/ 2829864 w 10032639"/>
                <a:gd name="connsiteY7663" fmla="*/ 2186966 h 2801577"/>
                <a:gd name="connsiteX7664" fmla="*/ 2836703 w 10032639"/>
                <a:gd name="connsiteY7664" fmla="*/ 2178324 h 2801577"/>
                <a:gd name="connsiteX7665" fmla="*/ 2831664 w 10032639"/>
                <a:gd name="connsiteY7665" fmla="*/ 2169683 h 2801577"/>
                <a:gd name="connsiteX7666" fmla="*/ 2828065 w 10032639"/>
                <a:gd name="connsiteY7666" fmla="*/ 2161042 h 2801577"/>
                <a:gd name="connsiteX7667" fmla="*/ 2823025 w 10032639"/>
                <a:gd name="connsiteY7667" fmla="*/ 2152400 h 2801577"/>
                <a:gd name="connsiteX7668" fmla="*/ 2816186 w 10032639"/>
                <a:gd name="connsiteY7668" fmla="*/ 2145559 h 2801577"/>
                <a:gd name="connsiteX7669" fmla="*/ 2807547 w 10032639"/>
                <a:gd name="connsiteY7669" fmla="*/ 2141959 h 2801577"/>
                <a:gd name="connsiteX7670" fmla="*/ 2807547 w 10032639"/>
                <a:gd name="connsiteY7670" fmla="*/ 2133318 h 2801577"/>
                <a:gd name="connsiteX7671" fmla="*/ 2808988 w 10032639"/>
                <a:gd name="connsiteY7671" fmla="*/ 2122876 h 2801577"/>
                <a:gd name="connsiteX7672" fmla="*/ 2812587 w 10032639"/>
                <a:gd name="connsiteY7672" fmla="*/ 2114235 h 2801577"/>
                <a:gd name="connsiteX7673" fmla="*/ 2817626 w 10032639"/>
                <a:gd name="connsiteY7673" fmla="*/ 2107034 h 2801577"/>
                <a:gd name="connsiteX7674" fmla="*/ 2826264 w 10032639"/>
                <a:gd name="connsiteY7674" fmla="*/ 2100193 h 2801577"/>
                <a:gd name="connsiteX7675" fmla="*/ 2824825 w 10032639"/>
                <a:gd name="connsiteY7675" fmla="*/ 2095152 h 2801577"/>
                <a:gd name="connsiteX7676" fmla="*/ 2823025 w 10032639"/>
                <a:gd name="connsiteY7676" fmla="*/ 2089751 h 2801577"/>
                <a:gd name="connsiteX7677" fmla="*/ 2823025 w 10032639"/>
                <a:gd name="connsiteY7677" fmla="*/ 1838794 h 2801577"/>
                <a:gd name="connsiteX7678" fmla="*/ 2824825 w 10032639"/>
                <a:gd name="connsiteY7678" fmla="*/ 1703774 h 2801577"/>
                <a:gd name="connsiteX7679" fmla="*/ 2826264 w 10032639"/>
                <a:gd name="connsiteY7679" fmla="*/ 1565153 h 2801577"/>
                <a:gd name="connsiteX7680" fmla="*/ 2826264 w 10032639"/>
                <a:gd name="connsiteY7680" fmla="*/ 1428333 h 2801577"/>
                <a:gd name="connsiteX7681" fmla="*/ 2824825 w 10032639"/>
                <a:gd name="connsiteY7681" fmla="*/ 1293313 h 2801577"/>
                <a:gd name="connsiteX7682" fmla="*/ 2821225 w 10032639"/>
                <a:gd name="connsiteY7682" fmla="*/ 1161893 h 2801577"/>
                <a:gd name="connsiteX7683" fmla="*/ 2816186 w 10032639"/>
                <a:gd name="connsiteY7683" fmla="*/ 1030114 h 2801577"/>
                <a:gd name="connsiteX7684" fmla="*/ 2817626 w 10032639"/>
                <a:gd name="connsiteY7684" fmla="*/ 992308 h 2801577"/>
                <a:gd name="connsiteX7685" fmla="*/ 2823025 w 10032639"/>
                <a:gd name="connsiteY7685" fmla="*/ 955942 h 2801577"/>
                <a:gd name="connsiteX7686" fmla="*/ 2831664 w 10032639"/>
                <a:gd name="connsiteY7686" fmla="*/ 919577 h 2801577"/>
                <a:gd name="connsiteX7687" fmla="*/ 2843542 w 10032639"/>
                <a:gd name="connsiteY7687" fmla="*/ 883212 h 2801577"/>
                <a:gd name="connsiteX7688" fmla="*/ 2850381 w 10032639"/>
                <a:gd name="connsiteY7688" fmla="*/ 856928 h 2801577"/>
                <a:gd name="connsiteX7689" fmla="*/ 2853980 w 10032639"/>
                <a:gd name="connsiteY7689" fmla="*/ 831364 h 2801577"/>
                <a:gd name="connsiteX7690" fmla="*/ 2853980 w 10032639"/>
                <a:gd name="connsiteY7690" fmla="*/ 806880 h 2801577"/>
                <a:gd name="connsiteX7691" fmla="*/ 2848941 w 10032639"/>
                <a:gd name="connsiteY7691" fmla="*/ 780956 h 2801577"/>
                <a:gd name="connsiteX7692" fmla="*/ 2840302 w 10032639"/>
                <a:gd name="connsiteY7692" fmla="*/ 793198 h 2801577"/>
                <a:gd name="connsiteX7693" fmla="*/ 2831664 w 10032639"/>
                <a:gd name="connsiteY7693" fmla="*/ 803640 h 2801577"/>
                <a:gd name="connsiteX7694" fmla="*/ 2823025 w 10032639"/>
                <a:gd name="connsiteY7694" fmla="*/ 815522 h 2801577"/>
                <a:gd name="connsiteX7695" fmla="*/ 2816186 w 10032639"/>
                <a:gd name="connsiteY7695" fmla="*/ 829564 h 2801577"/>
                <a:gd name="connsiteX7696" fmla="*/ 2808988 w 10032639"/>
                <a:gd name="connsiteY7696" fmla="*/ 841445 h 2801577"/>
                <a:gd name="connsiteX7697" fmla="*/ 2803948 w 10032639"/>
                <a:gd name="connsiteY7697" fmla="*/ 856928 h 2801577"/>
                <a:gd name="connsiteX7698" fmla="*/ 2795310 w 10032639"/>
                <a:gd name="connsiteY7698" fmla="*/ 886452 h 2801577"/>
                <a:gd name="connsiteX7699" fmla="*/ 2786671 w 10032639"/>
                <a:gd name="connsiteY7699" fmla="*/ 928218 h 2801577"/>
                <a:gd name="connsiteX7700" fmla="*/ 2772634 w 10032639"/>
                <a:gd name="connsiteY7700" fmla="*/ 967824 h 2801577"/>
                <a:gd name="connsiteX7701" fmla="*/ 2757156 w 10032639"/>
                <a:gd name="connsiteY7701" fmla="*/ 1004190 h 2801577"/>
                <a:gd name="connsiteX7702" fmla="*/ 2739879 w 10032639"/>
                <a:gd name="connsiteY7702" fmla="*/ 1040555 h 2801577"/>
                <a:gd name="connsiteX7703" fmla="*/ 2741318 w 10032639"/>
                <a:gd name="connsiteY7703" fmla="*/ 1045956 h 2801577"/>
                <a:gd name="connsiteX7704" fmla="*/ 2744918 w 10032639"/>
                <a:gd name="connsiteY7704" fmla="*/ 1049196 h 2801577"/>
                <a:gd name="connsiteX7705" fmla="*/ 2748517 w 10032639"/>
                <a:gd name="connsiteY7705" fmla="*/ 1059638 h 2801577"/>
                <a:gd name="connsiteX7706" fmla="*/ 2748517 w 10032639"/>
                <a:gd name="connsiteY7706" fmla="*/ 1068279 h 2801577"/>
                <a:gd name="connsiteX7707" fmla="*/ 2748517 w 10032639"/>
                <a:gd name="connsiteY7707" fmla="*/ 1077281 h 2801577"/>
                <a:gd name="connsiteX7708" fmla="*/ 2744918 w 10032639"/>
                <a:gd name="connsiteY7708" fmla="*/ 1085922 h 2801577"/>
                <a:gd name="connsiteX7709" fmla="*/ 2739879 w 10032639"/>
                <a:gd name="connsiteY7709" fmla="*/ 1094563 h 2801577"/>
                <a:gd name="connsiteX7710" fmla="*/ 2732679 w 10032639"/>
                <a:gd name="connsiteY7710" fmla="*/ 1094563 h 2801577"/>
                <a:gd name="connsiteX7711" fmla="*/ 2731240 w 10032639"/>
                <a:gd name="connsiteY7711" fmla="*/ 1096003 h 2801577"/>
                <a:gd name="connsiteX7712" fmla="*/ 2731240 w 10032639"/>
                <a:gd name="connsiteY7712" fmla="*/ 1097804 h 2801577"/>
                <a:gd name="connsiteX7713" fmla="*/ 2724041 w 10032639"/>
                <a:gd name="connsiteY7713" fmla="*/ 1103204 h 2801577"/>
                <a:gd name="connsiteX7714" fmla="*/ 2715403 w 10032639"/>
                <a:gd name="connsiteY7714" fmla="*/ 1106445 h 2801577"/>
                <a:gd name="connsiteX7715" fmla="*/ 2713962 w 10032639"/>
                <a:gd name="connsiteY7715" fmla="*/ 1113286 h 2801577"/>
                <a:gd name="connsiteX7716" fmla="*/ 2710363 w 10032639"/>
                <a:gd name="connsiteY7716" fmla="*/ 1118687 h 2801577"/>
                <a:gd name="connsiteX7717" fmla="*/ 2703525 w 10032639"/>
                <a:gd name="connsiteY7717" fmla="*/ 1128768 h 2801577"/>
                <a:gd name="connsiteX7718" fmla="*/ 2696686 w 10032639"/>
                <a:gd name="connsiteY7718" fmla="*/ 1168734 h 2801577"/>
                <a:gd name="connsiteX7719" fmla="*/ 2686247 w 10032639"/>
                <a:gd name="connsiteY7719" fmla="*/ 1206900 h 2801577"/>
                <a:gd name="connsiteX7720" fmla="*/ 2672569 w 10032639"/>
                <a:gd name="connsiteY7720" fmla="*/ 1243265 h 2801577"/>
                <a:gd name="connsiteX7721" fmla="*/ 2656732 w 10032639"/>
                <a:gd name="connsiteY7721" fmla="*/ 1277830 h 2801577"/>
                <a:gd name="connsiteX7722" fmla="*/ 2641255 w 10032639"/>
                <a:gd name="connsiteY7722" fmla="*/ 1314196 h 2801577"/>
                <a:gd name="connsiteX7723" fmla="*/ 2625417 w 10032639"/>
                <a:gd name="connsiteY7723" fmla="*/ 1350561 h 2801577"/>
                <a:gd name="connsiteX7724" fmla="*/ 2597701 w 10032639"/>
                <a:gd name="connsiteY7724" fmla="*/ 1421492 h 2801577"/>
                <a:gd name="connsiteX7725" fmla="*/ 2595902 w 10032639"/>
                <a:gd name="connsiteY7725" fmla="*/ 1425092 h 2801577"/>
                <a:gd name="connsiteX7726" fmla="*/ 2590863 w 10032639"/>
                <a:gd name="connsiteY7726" fmla="*/ 1445975 h 2801577"/>
                <a:gd name="connsiteX7727" fmla="*/ 2589063 w 10032639"/>
                <a:gd name="connsiteY7727" fmla="*/ 1463258 h 2801577"/>
                <a:gd name="connsiteX7728" fmla="*/ 2582224 w 10032639"/>
                <a:gd name="connsiteY7728" fmla="*/ 1489182 h 2801577"/>
                <a:gd name="connsiteX7729" fmla="*/ 2571786 w 10032639"/>
                <a:gd name="connsiteY7729" fmla="*/ 1518706 h 2801577"/>
                <a:gd name="connsiteX7730" fmla="*/ 2564946 w 10032639"/>
                <a:gd name="connsiteY7730" fmla="*/ 1537429 h 2801577"/>
                <a:gd name="connsiteX7731" fmla="*/ 2553069 w 10032639"/>
                <a:gd name="connsiteY7731" fmla="*/ 1558312 h 2801577"/>
                <a:gd name="connsiteX7732" fmla="*/ 2544430 w 10032639"/>
                <a:gd name="connsiteY7732" fmla="*/ 1566953 h 2801577"/>
                <a:gd name="connsiteX7733" fmla="*/ 2539031 w 10032639"/>
                <a:gd name="connsiteY7733" fmla="*/ 1577395 h 2801577"/>
                <a:gd name="connsiteX7734" fmla="*/ 2533992 w 10032639"/>
                <a:gd name="connsiteY7734" fmla="*/ 1586036 h 2801577"/>
                <a:gd name="connsiteX7735" fmla="*/ 2532192 w 10032639"/>
                <a:gd name="connsiteY7735" fmla="*/ 1596478 h 2801577"/>
                <a:gd name="connsiteX7736" fmla="*/ 2530393 w 10032639"/>
                <a:gd name="connsiteY7736" fmla="*/ 1600078 h 2801577"/>
                <a:gd name="connsiteX7737" fmla="*/ 2523553 w 10032639"/>
                <a:gd name="connsiteY7737" fmla="*/ 1613760 h 2801577"/>
                <a:gd name="connsiteX7738" fmla="*/ 2518514 w 10032639"/>
                <a:gd name="connsiteY7738" fmla="*/ 1626002 h 2801577"/>
                <a:gd name="connsiteX7739" fmla="*/ 2513115 w 10032639"/>
                <a:gd name="connsiteY7739" fmla="*/ 1653726 h 2801577"/>
                <a:gd name="connsiteX7740" fmla="*/ 2511316 w 10032639"/>
                <a:gd name="connsiteY7740" fmla="*/ 1662368 h 2801577"/>
                <a:gd name="connsiteX7741" fmla="*/ 2504476 w 10032639"/>
                <a:gd name="connsiteY7741" fmla="*/ 1689732 h 2801577"/>
                <a:gd name="connsiteX7742" fmla="*/ 2500877 w 10032639"/>
                <a:gd name="connsiteY7742" fmla="*/ 1703774 h 2801577"/>
                <a:gd name="connsiteX7743" fmla="*/ 2495838 w 10032639"/>
                <a:gd name="connsiteY7743" fmla="*/ 1717816 h 2801577"/>
                <a:gd name="connsiteX7744" fmla="*/ 2476761 w 10032639"/>
                <a:gd name="connsiteY7744" fmla="*/ 1766063 h 2801577"/>
                <a:gd name="connsiteX7745" fmla="*/ 2459484 w 10032639"/>
                <a:gd name="connsiteY7745" fmla="*/ 1807829 h 2801577"/>
                <a:gd name="connsiteX7746" fmla="*/ 2442207 w 10032639"/>
                <a:gd name="connsiteY7746" fmla="*/ 1847435 h 2801577"/>
                <a:gd name="connsiteX7747" fmla="*/ 2429968 w 10032639"/>
                <a:gd name="connsiteY7747" fmla="*/ 1878760 h 2801577"/>
                <a:gd name="connsiteX7748" fmla="*/ 2417731 w 10032639"/>
                <a:gd name="connsiteY7748" fmla="*/ 1911525 h 2801577"/>
                <a:gd name="connsiteX7749" fmla="*/ 2407652 w 10032639"/>
                <a:gd name="connsiteY7749" fmla="*/ 1947890 h 2801577"/>
                <a:gd name="connsiteX7750" fmla="*/ 2397213 w 10032639"/>
                <a:gd name="connsiteY7750" fmla="*/ 1986056 h 2801577"/>
                <a:gd name="connsiteX7751" fmla="*/ 2397213 w 10032639"/>
                <a:gd name="connsiteY7751" fmla="*/ 1991097 h 2801577"/>
                <a:gd name="connsiteX7752" fmla="*/ 2393614 w 10032639"/>
                <a:gd name="connsiteY7752" fmla="*/ 1994697 h 2801577"/>
                <a:gd name="connsiteX7753" fmla="*/ 2381736 w 10032639"/>
                <a:gd name="connsiteY7753" fmla="*/ 2006939 h 2801577"/>
                <a:gd name="connsiteX7754" fmla="*/ 2373098 w 10032639"/>
                <a:gd name="connsiteY7754" fmla="*/ 2022421 h 2801577"/>
                <a:gd name="connsiteX7755" fmla="*/ 2367699 w 10032639"/>
                <a:gd name="connsiteY7755" fmla="*/ 2037903 h 2801577"/>
                <a:gd name="connsiteX7756" fmla="*/ 2362660 w 10032639"/>
                <a:gd name="connsiteY7756" fmla="*/ 2053746 h 2801577"/>
                <a:gd name="connsiteX7757" fmla="*/ 2359060 w 10032639"/>
                <a:gd name="connsiteY7757" fmla="*/ 2072469 h 2801577"/>
                <a:gd name="connsiteX7758" fmla="*/ 2352221 w 10032639"/>
                <a:gd name="connsiteY7758" fmla="*/ 2091551 h 2801577"/>
                <a:gd name="connsiteX7759" fmla="*/ 2341782 w 10032639"/>
                <a:gd name="connsiteY7759" fmla="*/ 2112435 h 2801577"/>
                <a:gd name="connsiteX7760" fmla="*/ 2327745 w 10032639"/>
                <a:gd name="connsiteY7760" fmla="*/ 2135118 h 2801577"/>
                <a:gd name="connsiteX7761" fmla="*/ 2331344 w 10032639"/>
                <a:gd name="connsiteY7761" fmla="*/ 2140159 h 2801577"/>
                <a:gd name="connsiteX7762" fmla="*/ 2336384 w 10032639"/>
                <a:gd name="connsiteY7762" fmla="*/ 2145559 h 2801577"/>
                <a:gd name="connsiteX7763" fmla="*/ 2345022 w 10032639"/>
                <a:gd name="connsiteY7763" fmla="*/ 2154201 h 2801577"/>
                <a:gd name="connsiteX7764" fmla="*/ 2350421 w 10032639"/>
                <a:gd name="connsiteY7764" fmla="*/ 2161042 h 2801577"/>
                <a:gd name="connsiteX7765" fmla="*/ 2354021 w 10032639"/>
                <a:gd name="connsiteY7765" fmla="*/ 2167883 h 2801577"/>
                <a:gd name="connsiteX7766" fmla="*/ 2357260 w 10032639"/>
                <a:gd name="connsiteY7766" fmla="*/ 2173284 h 2801577"/>
                <a:gd name="connsiteX7767" fmla="*/ 2355460 w 10032639"/>
                <a:gd name="connsiteY7767" fmla="*/ 2178324 h 2801577"/>
                <a:gd name="connsiteX7768" fmla="*/ 2352221 w 10032639"/>
                <a:gd name="connsiteY7768" fmla="*/ 2188766 h 2801577"/>
                <a:gd name="connsiteX7769" fmla="*/ 2348622 w 10032639"/>
                <a:gd name="connsiteY7769" fmla="*/ 2197407 h 2801577"/>
                <a:gd name="connsiteX7770" fmla="*/ 2343583 w 10032639"/>
                <a:gd name="connsiteY7770" fmla="*/ 2204248 h 2801577"/>
                <a:gd name="connsiteX7771" fmla="*/ 2336384 w 10032639"/>
                <a:gd name="connsiteY7771" fmla="*/ 2209289 h 2801577"/>
                <a:gd name="connsiteX7772" fmla="*/ 2329545 w 10032639"/>
                <a:gd name="connsiteY7772" fmla="*/ 2212889 h 2801577"/>
                <a:gd name="connsiteX7773" fmla="*/ 2322705 w 10032639"/>
                <a:gd name="connsiteY7773" fmla="*/ 2216130 h 2801577"/>
                <a:gd name="connsiteX7774" fmla="*/ 2308668 w 10032639"/>
                <a:gd name="connsiteY7774" fmla="*/ 2219730 h 2801577"/>
                <a:gd name="connsiteX7775" fmla="*/ 2300029 w 10032639"/>
                <a:gd name="connsiteY7775" fmla="*/ 2223331 h 2801577"/>
                <a:gd name="connsiteX7776" fmla="*/ 2291391 w 10032639"/>
                <a:gd name="connsiteY7776" fmla="*/ 2226571 h 2801577"/>
                <a:gd name="connsiteX7777" fmla="*/ 2286351 w 10032639"/>
                <a:gd name="connsiteY7777" fmla="*/ 2230172 h 2801577"/>
                <a:gd name="connsiteX7778" fmla="*/ 2282752 w 10032639"/>
                <a:gd name="connsiteY7778" fmla="*/ 2235213 h 2801577"/>
                <a:gd name="connsiteX7779" fmla="*/ 2284552 w 10032639"/>
                <a:gd name="connsiteY7779" fmla="*/ 2240614 h 2801577"/>
                <a:gd name="connsiteX7780" fmla="*/ 2284552 w 10032639"/>
                <a:gd name="connsiteY7780" fmla="*/ 2243854 h 2801577"/>
                <a:gd name="connsiteX7781" fmla="*/ 2293191 w 10032639"/>
                <a:gd name="connsiteY7781" fmla="*/ 2243854 h 2801577"/>
                <a:gd name="connsiteX7782" fmla="*/ 2298590 w 10032639"/>
                <a:gd name="connsiteY7782" fmla="*/ 2245654 h 2801577"/>
                <a:gd name="connsiteX7783" fmla="*/ 2303629 w 10032639"/>
                <a:gd name="connsiteY7783" fmla="*/ 2249255 h 2801577"/>
                <a:gd name="connsiteX7784" fmla="*/ 2308668 w 10032639"/>
                <a:gd name="connsiteY7784" fmla="*/ 2252855 h 2801577"/>
                <a:gd name="connsiteX7785" fmla="*/ 2312267 w 10032639"/>
                <a:gd name="connsiteY7785" fmla="*/ 2261497 h 2801577"/>
                <a:gd name="connsiteX7786" fmla="*/ 2314067 w 10032639"/>
                <a:gd name="connsiteY7786" fmla="*/ 2270138 h 2801577"/>
                <a:gd name="connsiteX7787" fmla="*/ 2315507 w 10032639"/>
                <a:gd name="connsiteY7787" fmla="*/ 2280580 h 2801577"/>
                <a:gd name="connsiteX7788" fmla="*/ 2314067 w 10032639"/>
                <a:gd name="connsiteY7788" fmla="*/ 2292461 h 2801577"/>
                <a:gd name="connsiteX7789" fmla="*/ 2308668 w 10032639"/>
                <a:gd name="connsiteY7789" fmla="*/ 2302903 h 2801577"/>
                <a:gd name="connsiteX7790" fmla="*/ 2301829 w 10032639"/>
                <a:gd name="connsiteY7790" fmla="*/ 2309744 h 2801577"/>
                <a:gd name="connsiteX7791" fmla="*/ 2291391 w 10032639"/>
                <a:gd name="connsiteY7791" fmla="*/ 2316945 h 2801577"/>
                <a:gd name="connsiteX7792" fmla="*/ 2281312 w 10032639"/>
                <a:gd name="connsiteY7792" fmla="*/ 2318385 h 2801577"/>
                <a:gd name="connsiteX7793" fmla="*/ 2288152 w 10032639"/>
                <a:gd name="connsiteY7793" fmla="*/ 2325586 h 2801577"/>
                <a:gd name="connsiteX7794" fmla="*/ 2293191 w 10032639"/>
                <a:gd name="connsiteY7794" fmla="*/ 2335668 h 2801577"/>
                <a:gd name="connsiteX7795" fmla="*/ 2296790 w 10032639"/>
                <a:gd name="connsiteY7795" fmla="*/ 2346109 h 2801577"/>
                <a:gd name="connsiteX7796" fmla="*/ 2298590 w 10032639"/>
                <a:gd name="connsiteY7796" fmla="*/ 2358351 h 2801577"/>
                <a:gd name="connsiteX7797" fmla="*/ 2298590 w 10032639"/>
                <a:gd name="connsiteY7797" fmla="*/ 2363392 h 2801577"/>
                <a:gd name="connsiteX7798" fmla="*/ 2291391 w 10032639"/>
                <a:gd name="connsiteY7798" fmla="*/ 2373833 h 2801577"/>
                <a:gd name="connsiteX7799" fmla="*/ 2284552 w 10032639"/>
                <a:gd name="connsiteY7799" fmla="*/ 2382475 h 2801577"/>
                <a:gd name="connsiteX7800" fmla="*/ 2277713 w 10032639"/>
                <a:gd name="connsiteY7800" fmla="*/ 2387876 h 2801577"/>
                <a:gd name="connsiteX7801" fmla="*/ 2270874 w 10032639"/>
                <a:gd name="connsiteY7801" fmla="*/ 2391116 h 2801577"/>
                <a:gd name="connsiteX7802" fmla="*/ 2255397 w 10032639"/>
                <a:gd name="connsiteY7802" fmla="*/ 2398317 h 2801577"/>
                <a:gd name="connsiteX7803" fmla="*/ 2238119 w 10032639"/>
                <a:gd name="connsiteY7803" fmla="*/ 2403358 h 2801577"/>
                <a:gd name="connsiteX7804" fmla="*/ 2227681 w 10032639"/>
                <a:gd name="connsiteY7804" fmla="*/ 2408399 h 2801577"/>
                <a:gd name="connsiteX7805" fmla="*/ 2219042 w 10032639"/>
                <a:gd name="connsiteY7805" fmla="*/ 2413799 h 2801577"/>
                <a:gd name="connsiteX7806" fmla="*/ 2210044 w 10032639"/>
                <a:gd name="connsiteY7806" fmla="*/ 2417400 h 2801577"/>
                <a:gd name="connsiteX7807" fmla="*/ 2206804 w 10032639"/>
                <a:gd name="connsiteY7807" fmla="*/ 2420640 h 2801577"/>
                <a:gd name="connsiteX7808" fmla="*/ 2203205 w 10032639"/>
                <a:gd name="connsiteY7808" fmla="*/ 2422441 h 2801577"/>
                <a:gd name="connsiteX7809" fmla="*/ 2199606 w 10032639"/>
                <a:gd name="connsiteY7809" fmla="*/ 2432882 h 2801577"/>
                <a:gd name="connsiteX7810" fmla="*/ 2203205 w 10032639"/>
                <a:gd name="connsiteY7810" fmla="*/ 2431082 h 2801577"/>
                <a:gd name="connsiteX7811" fmla="*/ 2213644 w 10032639"/>
                <a:gd name="connsiteY7811" fmla="*/ 2431082 h 2801577"/>
                <a:gd name="connsiteX7812" fmla="*/ 2222282 w 10032639"/>
                <a:gd name="connsiteY7812" fmla="*/ 2434682 h 2801577"/>
                <a:gd name="connsiteX7813" fmla="*/ 2229121 w 10032639"/>
                <a:gd name="connsiteY7813" fmla="*/ 2437923 h 2801577"/>
                <a:gd name="connsiteX7814" fmla="*/ 2234520 w 10032639"/>
                <a:gd name="connsiteY7814" fmla="*/ 2443324 h 2801577"/>
                <a:gd name="connsiteX7815" fmla="*/ 2239559 w 10032639"/>
                <a:gd name="connsiteY7815" fmla="*/ 2450165 h 2801577"/>
                <a:gd name="connsiteX7816" fmla="*/ 2241359 w 10032639"/>
                <a:gd name="connsiteY7816" fmla="*/ 2457006 h 2801577"/>
                <a:gd name="connsiteX7817" fmla="*/ 2241359 w 10032639"/>
                <a:gd name="connsiteY7817" fmla="*/ 2465647 h 2801577"/>
                <a:gd name="connsiteX7818" fmla="*/ 2241359 w 10032639"/>
                <a:gd name="connsiteY7818" fmla="*/ 2476089 h 2801577"/>
                <a:gd name="connsiteX7819" fmla="*/ 2239559 w 10032639"/>
                <a:gd name="connsiteY7819" fmla="*/ 2484730 h 2801577"/>
                <a:gd name="connsiteX7820" fmla="*/ 2238119 w 10032639"/>
                <a:gd name="connsiteY7820" fmla="*/ 2493371 h 2801577"/>
                <a:gd name="connsiteX7821" fmla="*/ 2234520 w 10032639"/>
                <a:gd name="connsiteY7821" fmla="*/ 2500212 h 2801577"/>
                <a:gd name="connsiteX7822" fmla="*/ 2229121 w 10032639"/>
                <a:gd name="connsiteY7822" fmla="*/ 2507053 h 2801577"/>
                <a:gd name="connsiteX7823" fmla="*/ 2225881 w 10032639"/>
                <a:gd name="connsiteY7823" fmla="*/ 2508854 h 2801577"/>
                <a:gd name="connsiteX7824" fmla="*/ 2211843 w 10032639"/>
                <a:gd name="connsiteY7824" fmla="*/ 2515695 h 2801577"/>
                <a:gd name="connsiteX7825" fmla="*/ 2203205 w 10032639"/>
                <a:gd name="connsiteY7825" fmla="*/ 2517495 h 2801577"/>
                <a:gd name="connsiteX7826" fmla="*/ 2194567 w 10032639"/>
                <a:gd name="connsiteY7826" fmla="*/ 2519295 h 2801577"/>
                <a:gd name="connsiteX7827" fmla="*/ 2182328 w 10032639"/>
                <a:gd name="connsiteY7827" fmla="*/ 2519295 h 2801577"/>
                <a:gd name="connsiteX7828" fmla="*/ 2175490 w 10032639"/>
                <a:gd name="connsiteY7828" fmla="*/ 2521095 h 2801577"/>
                <a:gd name="connsiteX7829" fmla="*/ 2165051 w 10032639"/>
                <a:gd name="connsiteY7829" fmla="*/ 2524696 h 2801577"/>
                <a:gd name="connsiteX7830" fmla="*/ 2158212 w 10032639"/>
                <a:gd name="connsiteY7830" fmla="*/ 2529737 h 2801577"/>
                <a:gd name="connsiteX7831" fmla="*/ 2163251 w 10032639"/>
                <a:gd name="connsiteY7831" fmla="*/ 2534777 h 2801577"/>
                <a:gd name="connsiteX7832" fmla="*/ 2170450 w 10032639"/>
                <a:gd name="connsiteY7832" fmla="*/ 2541978 h 2801577"/>
                <a:gd name="connsiteX7833" fmla="*/ 2173689 w 10032639"/>
                <a:gd name="connsiteY7833" fmla="*/ 2552420 h 2801577"/>
                <a:gd name="connsiteX7834" fmla="*/ 2175490 w 10032639"/>
                <a:gd name="connsiteY7834" fmla="*/ 2564302 h 2801577"/>
                <a:gd name="connsiteX7835" fmla="*/ 2175490 w 10032639"/>
                <a:gd name="connsiteY7835" fmla="*/ 2580144 h 2801577"/>
                <a:gd name="connsiteX7836" fmla="*/ 2160012 w 10032639"/>
                <a:gd name="connsiteY7836" fmla="*/ 2580144 h 2801577"/>
                <a:gd name="connsiteX7837" fmla="*/ 2154613 w 10032639"/>
                <a:gd name="connsiteY7837" fmla="*/ 2581584 h 2801577"/>
                <a:gd name="connsiteX7838" fmla="*/ 2151373 w 10032639"/>
                <a:gd name="connsiteY7838" fmla="*/ 2585185 h 2801577"/>
                <a:gd name="connsiteX7839" fmla="*/ 2149574 w 10032639"/>
                <a:gd name="connsiteY7839" fmla="*/ 2592026 h 2801577"/>
                <a:gd name="connsiteX7840" fmla="*/ 2145974 w 10032639"/>
                <a:gd name="connsiteY7840" fmla="*/ 2597427 h 2801577"/>
                <a:gd name="connsiteX7841" fmla="*/ 2142735 w 10032639"/>
                <a:gd name="connsiteY7841" fmla="*/ 2600667 h 2801577"/>
                <a:gd name="connsiteX7842" fmla="*/ 2137335 w 10032639"/>
                <a:gd name="connsiteY7842" fmla="*/ 2602467 h 2801577"/>
                <a:gd name="connsiteX7843" fmla="*/ 2129057 w 10032639"/>
                <a:gd name="connsiteY7843" fmla="*/ 2606068 h 2801577"/>
                <a:gd name="connsiteX7844" fmla="*/ 2118618 w 10032639"/>
                <a:gd name="connsiteY7844" fmla="*/ 2606068 h 2801577"/>
                <a:gd name="connsiteX7845" fmla="*/ 2111780 w 10032639"/>
                <a:gd name="connsiteY7845" fmla="*/ 2624791 h 2801577"/>
                <a:gd name="connsiteX7846" fmla="*/ 2104581 w 10032639"/>
                <a:gd name="connsiteY7846" fmla="*/ 2645674 h 2801577"/>
                <a:gd name="connsiteX7847" fmla="*/ 2099541 w 10032639"/>
                <a:gd name="connsiteY7847" fmla="*/ 2668357 h 2801577"/>
                <a:gd name="connsiteX7848" fmla="*/ 2095942 w 10032639"/>
                <a:gd name="connsiteY7848" fmla="*/ 2692481 h 2801577"/>
                <a:gd name="connsiteX7849" fmla="*/ 2092703 w 10032639"/>
                <a:gd name="connsiteY7849" fmla="*/ 2708323 h 2801577"/>
                <a:gd name="connsiteX7850" fmla="*/ 2089103 w 10032639"/>
                <a:gd name="connsiteY7850" fmla="*/ 2720205 h 2801577"/>
                <a:gd name="connsiteX7851" fmla="*/ 2085504 w 10032639"/>
                <a:gd name="connsiteY7851" fmla="*/ 2733887 h 2801577"/>
                <a:gd name="connsiteX7852" fmla="*/ 2078665 w 10032639"/>
                <a:gd name="connsiteY7852" fmla="*/ 2744329 h 2801577"/>
                <a:gd name="connsiteX7853" fmla="*/ 2071826 w 10032639"/>
                <a:gd name="connsiteY7853" fmla="*/ 2756570 h 2801577"/>
                <a:gd name="connsiteX7854" fmla="*/ 2063187 w 10032639"/>
                <a:gd name="connsiteY7854" fmla="*/ 2767012 h 2801577"/>
                <a:gd name="connsiteX7855" fmla="*/ 2054549 w 10032639"/>
                <a:gd name="connsiteY7855" fmla="*/ 2775653 h 2801577"/>
                <a:gd name="connsiteX7856" fmla="*/ 2044111 w 10032639"/>
                <a:gd name="connsiteY7856" fmla="*/ 2784294 h 2801577"/>
                <a:gd name="connsiteX7857" fmla="*/ 2036912 w 10032639"/>
                <a:gd name="connsiteY7857" fmla="*/ 2786095 h 2801577"/>
                <a:gd name="connsiteX7858" fmla="*/ 2019634 w 10032639"/>
                <a:gd name="connsiteY7858" fmla="*/ 2789335 h 2801577"/>
                <a:gd name="connsiteX7859" fmla="*/ 2004157 w 10032639"/>
                <a:gd name="connsiteY7859" fmla="*/ 2787535 h 2801577"/>
                <a:gd name="connsiteX7860" fmla="*/ 1992279 w 10032639"/>
                <a:gd name="connsiteY7860" fmla="*/ 2784294 h 2801577"/>
                <a:gd name="connsiteX7861" fmla="*/ 1980041 w 10032639"/>
                <a:gd name="connsiteY7861" fmla="*/ 2777093 h 2801577"/>
                <a:gd name="connsiteX7862" fmla="*/ 1975002 w 10032639"/>
                <a:gd name="connsiteY7862" fmla="*/ 2770252 h 2801577"/>
                <a:gd name="connsiteX7863" fmla="*/ 1969603 w 10032639"/>
                <a:gd name="connsiteY7863" fmla="*/ 2761611 h 2801577"/>
                <a:gd name="connsiteX7864" fmla="*/ 1964563 w 10032639"/>
                <a:gd name="connsiteY7864" fmla="*/ 2752970 h 2801577"/>
                <a:gd name="connsiteX7865" fmla="*/ 1962763 w 10032639"/>
                <a:gd name="connsiteY7865" fmla="*/ 2742528 h 2801577"/>
                <a:gd name="connsiteX7866" fmla="*/ 1938647 w 10032639"/>
                <a:gd name="connsiteY7866" fmla="*/ 2737488 h 2801577"/>
                <a:gd name="connsiteX7867" fmla="*/ 1907332 w 10032639"/>
                <a:gd name="connsiteY7867" fmla="*/ 2728846 h 2801577"/>
                <a:gd name="connsiteX7868" fmla="*/ 1841463 w 10032639"/>
                <a:gd name="connsiteY7868" fmla="*/ 2718405 h 2801577"/>
                <a:gd name="connsiteX7869" fmla="*/ 1836424 w 10032639"/>
                <a:gd name="connsiteY7869" fmla="*/ 2718405 h 2801577"/>
                <a:gd name="connsiteX7870" fmla="*/ 1819147 w 10032639"/>
                <a:gd name="connsiteY7870" fmla="*/ 2718405 h 2801577"/>
                <a:gd name="connsiteX7871" fmla="*/ 1803309 w 10032639"/>
                <a:gd name="connsiteY7871" fmla="*/ 2720205 h 2801577"/>
                <a:gd name="connsiteX7872" fmla="*/ 1774154 w 10032639"/>
                <a:gd name="connsiteY7872" fmla="*/ 2725246 h 2801577"/>
                <a:gd name="connsiteX7873" fmla="*/ 1763716 w 10032639"/>
                <a:gd name="connsiteY7873" fmla="*/ 2730647 h 2801577"/>
                <a:gd name="connsiteX7874" fmla="*/ 1755077 w 10032639"/>
                <a:gd name="connsiteY7874" fmla="*/ 2737488 h 2801577"/>
                <a:gd name="connsiteX7875" fmla="*/ 1747878 w 10032639"/>
                <a:gd name="connsiteY7875" fmla="*/ 2744329 h 2801577"/>
                <a:gd name="connsiteX7876" fmla="*/ 1742839 w 10032639"/>
                <a:gd name="connsiteY7876" fmla="*/ 2754770 h 2801577"/>
                <a:gd name="connsiteX7877" fmla="*/ 1739239 w 10032639"/>
                <a:gd name="connsiteY7877" fmla="*/ 2761611 h 2801577"/>
                <a:gd name="connsiteX7878" fmla="*/ 1730601 w 10032639"/>
                <a:gd name="connsiteY7878" fmla="*/ 2763411 h 2801577"/>
                <a:gd name="connsiteX7879" fmla="*/ 1718723 w 10032639"/>
                <a:gd name="connsiteY7879" fmla="*/ 2765212 h 2801577"/>
                <a:gd name="connsiteX7880" fmla="*/ 1703245 w 10032639"/>
                <a:gd name="connsiteY7880" fmla="*/ 2767012 h 2801577"/>
                <a:gd name="connsiteX7881" fmla="*/ 1694607 w 10032639"/>
                <a:gd name="connsiteY7881" fmla="*/ 2765212 h 2801577"/>
                <a:gd name="connsiteX7882" fmla="*/ 1687408 w 10032639"/>
                <a:gd name="connsiteY7882" fmla="*/ 2761611 h 2801577"/>
                <a:gd name="connsiteX7883" fmla="*/ 1680569 w 10032639"/>
                <a:gd name="connsiteY7883" fmla="*/ 2756570 h 2801577"/>
                <a:gd name="connsiteX7884" fmla="*/ 1673730 w 10032639"/>
                <a:gd name="connsiteY7884" fmla="*/ 2749729 h 2801577"/>
                <a:gd name="connsiteX7885" fmla="*/ 1665091 w 10032639"/>
                <a:gd name="connsiteY7885" fmla="*/ 2742528 h 2801577"/>
                <a:gd name="connsiteX7886" fmla="*/ 1659692 w 10032639"/>
                <a:gd name="connsiteY7886" fmla="*/ 2739288 h 2801577"/>
                <a:gd name="connsiteX7887" fmla="*/ 1654653 w 10032639"/>
                <a:gd name="connsiteY7887" fmla="*/ 2735687 h 2801577"/>
                <a:gd name="connsiteX7888" fmla="*/ 1644215 w 10032639"/>
                <a:gd name="connsiteY7888" fmla="*/ 2732447 h 2801577"/>
                <a:gd name="connsiteX7889" fmla="*/ 1644215 w 10032639"/>
                <a:gd name="connsiteY7889" fmla="*/ 2722005 h 2801577"/>
                <a:gd name="connsiteX7890" fmla="*/ 1642415 w 10032639"/>
                <a:gd name="connsiteY7890" fmla="*/ 2716964 h 2801577"/>
                <a:gd name="connsiteX7891" fmla="*/ 1640615 w 10032639"/>
                <a:gd name="connsiteY7891" fmla="*/ 2713364 h 2801577"/>
                <a:gd name="connsiteX7892" fmla="*/ 1635576 w 10032639"/>
                <a:gd name="connsiteY7892" fmla="*/ 2706523 h 2801577"/>
                <a:gd name="connsiteX7893" fmla="*/ 1633776 w 10032639"/>
                <a:gd name="connsiteY7893" fmla="*/ 2697882 h 2801577"/>
                <a:gd name="connsiteX7894" fmla="*/ 1633776 w 10032639"/>
                <a:gd name="connsiteY7894" fmla="*/ 2690681 h 2801577"/>
                <a:gd name="connsiteX7895" fmla="*/ 1635576 w 10032639"/>
                <a:gd name="connsiteY7895" fmla="*/ 2683840 h 2801577"/>
                <a:gd name="connsiteX7896" fmla="*/ 1618299 w 10032639"/>
                <a:gd name="connsiteY7896" fmla="*/ 2657916 h 2801577"/>
                <a:gd name="connsiteX7897" fmla="*/ 1602462 w 10032639"/>
                <a:gd name="connsiteY7897" fmla="*/ 2630192 h 2801577"/>
                <a:gd name="connsiteX7898" fmla="*/ 1588784 w 10032639"/>
                <a:gd name="connsiteY7898" fmla="*/ 2598867 h 2801577"/>
                <a:gd name="connsiteX7899" fmla="*/ 1576906 w 10032639"/>
                <a:gd name="connsiteY7899" fmla="*/ 2566102 h 2801577"/>
                <a:gd name="connsiteX7900" fmla="*/ 1559628 w 10032639"/>
                <a:gd name="connsiteY7900" fmla="*/ 2529737 h 2801577"/>
                <a:gd name="connsiteX7901" fmla="*/ 1542351 w 10032639"/>
                <a:gd name="connsiteY7901" fmla="*/ 2496612 h 2801577"/>
                <a:gd name="connsiteX7902" fmla="*/ 1526514 w 10032639"/>
                <a:gd name="connsiteY7902" fmla="*/ 2467447 h 2801577"/>
                <a:gd name="connsiteX7903" fmla="*/ 1509237 w 10032639"/>
                <a:gd name="connsiteY7903" fmla="*/ 2439723 h 2801577"/>
                <a:gd name="connsiteX7904" fmla="*/ 1503838 w 10032639"/>
                <a:gd name="connsiteY7904" fmla="*/ 2431082 h 2801577"/>
                <a:gd name="connsiteX7905" fmla="*/ 1509237 w 10032639"/>
                <a:gd name="connsiteY7905" fmla="*/ 2422441 h 2801577"/>
                <a:gd name="connsiteX7906" fmla="*/ 1514276 w 10032639"/>
                <a:gd name="connsiteY7906" fmla="*/ 2413799 h 2801577"/>
                <a:gd name="connsiteX7907" fmla="*/ 1516075 w 10032639"/>
                <a:gd name="connsiteY7907" fmla="*/ 2408399 h 2801577"/>
                <a:gd name="connsiteX7908" fmla="*/ 1511036 w 10032639"/>
                <a:gd name="connsiteY7908" fmla="*/ 2394717 h 2801577"/>
                <a:gd name="connsiteX7909" fmla="*/ 1500598 w 10032639"/>
                <a:gd name="connsiteY7909" fmla="*/ 2389316 h 2801577"/>
                <a:gd name="connsiteX7910" fmla="*/ 1491959 w 10032639"/>
                <a:gd name="connsiteY7910" fmla="*/ 2382475 h 2801577"/>
                <a:gd name="connsiteX7911" fmla="*/ 1484760 w 10032639"/>
                <a:gd name="connsiteY7911" fmla="*/ 2372033 h 2801577"/>
                <a:gd name="connsiteX7912" fmla="*/ 1477922 w 10032639"/>
                <a:gd name="connsiteY7912" fmla="*/ 2361592 h 2801577"/>
                <a:gd name="connsiteX7913" fmla="*/ 1471083 w 10032639"/>
                <a:gd name="connsiteY7913" fmla="*/ 2349710 h 2801577"/>
                <a:gd name="connsiteX7914" fmla="*/ 1467483 w 10032639"/>
                <a:gd name="connsiteY7914" fmla="*/ 2337468 h 2801577"/>
                <a:gd name="connsiteX7915" fmla="*/ 1467483 w 10032639"/>
                <a:gd name="connsiteY7915" fmla="*/ 2321986 h 2801577"/>
                <a:gd name="connsiteX7916" fmla="*/ 1469283 w 10032639"/>
                <a:gd name="connsiteY7916" fmla="*/ 2306503 h 2801577"/>
                <a:gd name="connsiteX7917" fmla="*/ 1466043 w 10032639"/>
                <a:gd name="connsiteY7917" fmla="*/ 2304703 h 2801577"/>
                <a:gd name="connsiteX7918" fmla="*/ 1457405 w 10032639"/>
                <a:gd name="connsiteY7918" fmla="*/ 2301103 h 2801577"/>
                <a:gd name="connsiteX7919" fmla="*/ 1450206 w 10032639"/>
                <a:gd name="connsiteY7919" fmla="*/ 2296062 h 2801577"/>
                <a:gd name="connsiteX7920" fmla="*/ 1446967 w 10032639"/>
                <a:gd name="connsiteY7920" fmla="*/ 2289221 h 2801577"/>
                <a:gd name="connsiteX7921" fmla="*/ 1445167 w 10032639"/>
                <a:gd name="connsiteY7921" fmla="*/ 2282020 h 2801577"/>
                <a:gd name="connsiteX7922" fmla="*/ 1440128 w 10032639"/>
                <a:gd name="connsiteY7922" fmla="*/ 2261497 h 2801577"/>
                <a:gd name="connsiteX7923" fmla="*/ 1434729 w 10032639"/>
                <a:gd name="connsiteY7923" fmla="*/ 2233413 h 2801577"/>
                <a:gd name="connsiteX7924" fmla="*/ 1427890 w 10032639"/>
                <a:gd name="connsiteY7924" fmla="*/ 2202448 h 2801577"/>
                <a:gd name="connsiteX7925" fmla="*/ 1422850 w 10032639"/>
                <a:gd name="connsiteY7925" fmla="*/ 2180125 h 2801577"/>
                <a:gd name="connsiteX7926" fmla="*/ 1417451 w 10032639"/>
                <a:gd name="connsiteY7926" fmla="*/ 2173284 h 2801577"/>
                <a:gd name="connsiteX7927" fmla="*/ 1412412 w 10032639"/>
                <a:gd name="connsiteY7927" fmla="*/ 2167883 h 2801577"/>
                <a:gd name="connsiteX7928" fmla="*/ 1405573 w 10032639"/>
                <a:gd name="connsiteY7928" fmla="*/ 2162842 h 2801577"/>
                <a:gd name="connsiteX7929" fmla="*/ 1398374 w 10032639"/>
                <a:gd name="connsiteY7929" fmla="*/ 2155641 h 2801577"/>
                <a:gd name="connsiteX7930" fmla="*/ 1393335 w 10032639"/>
                <a:gd name="connsiteY7930" fmla="*/ 2147000 h 2801577"/>
                <a:gd name="connsiteX7931" fmla="*/ 1387936 w 10032639"/>
                <a:gd name="connsiteY7931" fmla="*/ 2136558 h 2801577"/>
                <a:gd name="connsiteX7932" fmla="*/ 1376058 w 10032639"/>
                <a:gd name="connsiteY7932" fmla="*/ 2114235 h 2801577"/>
                <a:gd name="connsiteX7933" fmla="*/ 1367419 w 10032639"/>
                <a:gd name="connsiteY7933" fmla="*/ 2096952 h 2801577"/>
                <a:gd name="connsiteX7934" fmla="*/ 1362020 w 10032639"/>
                <a:gd name="connsiteY7934" fmla="*/ 2084710 h 2801577"/>
                <a:gd name="connsiteX7935" fmla="*/ 1358781 w 10032639"/>
                <a:gd name="connsiteY7935" fmla="*/ 2072469 h 2801577"/>
                <a:gd name="connsiteX7936" fmla="*/ 1346543 w 10032639"/>
                <a:gd name="connsiteY7936" fmla="*/ 2051946 h 2801577"/>
                <a:gd name="connsiteX7937" fmla="*/ 1339344 w 10032639"/>
                <a:gd name="connsiteY7937" fmla="*/ 2039704 h 2801577"/>
                <a:gd name="connsiteX7938" fmla="*/ 1334305 w 10032639"/>
                <a:gd name="connsiteY7938" fmla="*/ 2027822 h 2801577"/>
                <a:gd name="connsiteX7939" fmla="*/ 1332505 w 10032639"/>
                <a:gd name="connsiteY7939" fmla="*/ 2017380 h 2801577"/>
                <a:gd name="connsiteX7940" fmla="*/ 1330705 w 10032639"/>
                <a:gd name="connsiteY7940" fmla="*/ 2006939 h 2801577"/>
                <a:gd name="connsiteX7941" fmla="*/ 1327466 w 10032639"/>
                <a:gd name="connsiteY7941" fmla="*/ 2000098 h 2801577"/>
                <a:gd name="connsiteX7942" fmla="*/ 1327466 w 10032639"/>
                <a:gd name="connsiteY7942" fmla="*/ 1992897 h 2801577"/>
                <a:gd name="connsiteX7943" fmla="*/ 1329265 w 10032639"/>
                <a:gd name="connsiteY7943" fmla="*/ 1984255 h 2801577"/>
                <a:gd name="connsiteX7944" fmla="*/ 1332505 w 10032639"/>
                <a:gd name="connsiteY7944" fmla="*/ 1975614 h 2801577"/>
                <a:gd name="connsiteX7945" fmla="*/ 1334305 w 10032639"/>
                <a:gd name="connsiteY7945" fmla="*/ 1972014 h 2801577"/>
                <a:gd name="connsiteX7946" fmla="*/ 1330705 w 10032639"/>
                <a:gd name="connsiteY7946" fmla="*/ 1968773 h 2801577"/>
                <a:gd name="connsiteX7947" fmla="*/ 1330705 w 10032639"/>
                <a:gd name="connsiteY7947" fmla="*/ 1970573 h 2801577"/>
                <a:gd name="connsiteX7948" fmla="*/ 1327466 w 10032639"/>
                <a:gd name="connsiteY7948" fmla="*/ 1951491 h 2801577"/>
                <a:gd name="connsiteX7949" fmla="*/ 1320627 w 10032639"/>
                <a:gd name="connsiteY7949" fmla="*/ 1930608 h 2801577"/>
                <a:gd name="connsiteX7950" fmla="*/ 1311988 w 10032639"/>
                <a:gd name="connsiteY7950" fmla="*/ 1911525 h 2801577"/>
                <a:gd name="connsiteX7951" fmla="*/ 1301550 w 10032639"/>
                <a:gd name="connsiteY7951" fmla="*/ 1891002 h 2801577"/>
                <a:gd name="connsiteX7952" fmla="*/ 1291112 w 10032639"/>
                <a:gd name="connsiteY7952" fmla="*/ 1870119 h 2801577"/>
                <a:gd name="connsiteX7953" fmla="*/ 1280674 w 10032639"/>
                <a:gd name="connsiteY7953" fmla="*/ 1849235 h 2801577"/>
                <a:gd name="connsiteX7954" fmla="*/ 1272035 w 10032639"/>
                <a:gd name="connsiteY7954" fmla="*/ 1828352 h 2801577"/>
                <a:gd name="connsiteX7955" fmla="*/ 1265196 w 10032639"/>
                <a:gd name="connsiteY7955" fmla="*/ 1807829 h 2801577"/>
                <a:gd name="connsiteX7956" fmla="*/ 1251518 w 10032639"/>
                <a:gd name="connsiteY7956" fmla="*/ 1766063 h 2801577"/>
                <a:gd name="connsiteX7957" fmla="*/ 1237480 w 10032639"/>
                <a:gd name="connsiteY7957" fmla="*/ 1722857 h 2801577"/>
                <a:gd name="connsiteX7958" fmla="*/ 1223442 w 10032639"/>
                <a:gd name="connsiteY7958" fmla="*/ 1677850 h 2801577"/>
                <a:gd name="connsiteX7959" fmla="*/ 1211565 w 10032639"/>
                <a:gd name="connsiteY7959" fmla="*/ 1631043 h 2801577"/>
                <a:gd name="connsiteX7960" fmla="*/ 1192488 w 10032639"/>
                <a:gd name="connsiteY7960" fmla="*/ 1553271 h 2801577"/>
                <a:gd name="connsiteX7961" fmla="*/ 1169811 w 10032639"/>
                <a:gd name="connsiteY7961" fmla="*/ 1475500 h 2801577"/>
                <a:gd name="connsiteX7962" fmla="*/ 1159733 w 10032639"/>
                <a:gd name="connsiteY7962" fmla="*/ 1440575 h 2801577"/>
                <a:gd name="connsiteX7963" fmla="*/ 1149294 w 10032639"/>
                <a:gd name="connsiteY7963" fmla="*/ 1412850 h 2801577"/>
                <a:gd name="connsiteX7964" fmla="*/ 1138856 w 10032639"/>
                <a:gd name="connsiteY7964" fmla="*/ 1385126 h 2801577"/>
                <a:gd name="connsiteX7965" fmla="*/ 1100702 w 10032639"/>
                <a:gd name="connsiteY7965" fmla="*/ 1399168 h 2801577"/>
                <a:gd name="connsiteX7966" fmla="*/ 1133817 w 10032639"/>
                <a:gd name="connsiteY7966" fmla="*/ 1373245 h 2801577"/>
                <a:gd name="connsiteX7967" fmla="*/ 1117980 w 10032639"/>
                <a:gd name="connsiteY7967" fmla="*/ 1338679 h 2801577"/>
                <a:gd name="connsiteX7968" fmla="*/ 1114740 w 10032639"/>
                <a:gd name="connsiteY7968" fmla="*/ 1333279 h 2801577"/>
                <a:gd name="connsiteX7969" fmla="*/ 1109341 w 10032639"/>
                <a:gd name="connsiteY7969" fmla="*/ 1336879 h 2801577"/>
                <a:gd name="connsiteX7970" fmla="*/ 1114740 w 10032639"/>
                <a:gd name="connsiteY7970" fmla="*/ 1331478 h 2801577"/>
                <a:gd name="connsiteX7971" fmla="*/ 1093864 w 10032639"/>
                <a:gd name="connsiteY7971" fmla="*/ 1290072 h 2801577"/>
                <a:gd name="connsiteX7972" fmla="*/ 1074786 w 10032639"/>
                <a:gd name="connsiteY7972" fmla="*/ 1245065 h 2801577"/>
                <a:gd name="connsiteX7973" fmla="*/ 1064348 w 10032639"/>
                <a:gd name="connsiteY7973" fmla="*/ 1220942 h 2801577"/>
                <a:gd name="connsiteX7974" fmla="*/ 1053910 w 10032639"/>
                <a:gd name="connsiteY7974" fmla="*/ 1198259 h 2801577"/>
                <a:gd name="connsiteX7975" fmla="*/ 1047071 w 10032639"/>
                <a:gd name="connsiteY7975" fmla="*/ 1172335 h 2801577"/>
                <a:gd name="connsiteX7976" fmla="*/ 1040232 w 10032639"/>
                <a:gd name="connsiteY7976" fmla="*/ 1147851 h 2801577"/>
                <a:gd name="connsiteX7977" fmla="*/ 1033393 w 10032639"/>
                <a:gd name="connsiteY7977" fmla="*/ 1123727 h 2801577"/>
                <a:gd name="connsiteX7978" fmla="*/ 1027994 w 10032639"/>
                <a:gd name="connsiteY7978" fmla="*/ 1099604 h 2801577"/>
                <a:gd name="connsiteX7979" fmla="*/ 1024755 w 10032639"/>
                <a:gd name="connsiteY7979" fmla="*/ 1071880 h 2801577"/>
                <a:gd name="connsiteX7980" fmla="*/ 1024755 w 10032639"/>
                <a:gd name="connsiteY7980" fmla="*/ 1040555 h 2801577"/>
                <a:gd name="connsiteX7981" fmla="*/ 1010717 w 10032639"/>
                <a:gd name="connsiteY7981" fmla="*/ 1038755 h 2801577"/>
                <a:gd name="connsiteX7982" fmla="*/ 1002078 w 10032639"/>
                <a:gd name="connsiteY7982" fmla="*/ 1033714 h 2801577"/>
                <a:gd name="connsiteX7983" fmla="*/ 995239 w 10032639"/>
                <a:gd name="connsiteY7983" fmla="*/ 1028673 h 2801577"/>
                <a:gd name="connsiteX7984" fmla="*/ 991640 w 10032639"/>
                <a:gd name="connsiteY7984" fmla="*/ 1021472 h 2801577"/>
                <a:gd name="connsiteX7985" fmla="*/ 990200 w 10032639"/>
                <a:gd name="connsiteY7985" fmla="*/ 1014631 h 2801577"/>
                <a:gd name="connsiteX7986" fmla="*/ 988400 w 10032639"/>
                <a:gd name="connsiteY7986" fmla="*/ 988707 h 2801577"/>
                <a:gd name="connsiteX7987" fmla="*/ 983001 w 10032639"/>
                <a:gd name="connsiteY7987" fmla="*/ 962784 h 2801577"/>
                <a:gd name="connsiteX7988" fmla="*/ 976162 w 10032639"/>
                <a:gd name="connsiteY7988" fmla="*/ 936860 h 2801577"/>
                <a:gd name="connsiteX7989" fmla="*/ 965724 w 10032639"/>
                <a:gd name="connsiteY7989" fmla="*/ 912376 h 2801577"/>
                <a:gd name="connsiteX7990" fmla="*/ 963924 w 10032639"/>
                <a:gd name="connsiteY7990" fmla="*/ 917777 h 2801577"/>
                <a:gd name="connsiteX7991" fmla="*/ 958885 w 10032639"/>
                <a:gd name="connsiteY7991" fmla="*/ 922818 h 2801577"/>
                <a:gd name="connsiteX7992" fmla="*/ 955286 w 10032639"/>
                <a:gd name="connsiteY7992" fmla="*/ 926418 h 2801577"/>
                <a:gd name="connsiteX7993" fmla="*/ 948447 w 10032639"/>
                <a:gd name="connsiteY7993" fmla="*/ 930019 h 2801577"/>
                <a:gd name="connsiteX7994" fmla="*/ 946647 w 10032639"/>
                <a:gd name="connsiteY7994" fmla="*/ 931819 h 2801577"/>
                <a:gd name="connsiteX7995" fmla="*/ 946647 w 10032639"/>
                <a:gd name="connsiteY7995" fmla="*/ 933259 h 2801577"/>
                <a:gd name="connsiteX7996" fmla="*/ 946647 w 10032639"/>
                <a:gd name="connsiteY7996" fmla="*/ 938660 h 2801577"/>
                <a:gd name="connsiteX7997" fmla="*/ 953486 w 10032639"/>
                <a:gd name="connsiteY7997" fmla="*/ 949101 h 2801577"/>
                <a:gd name="connsiteX7998" fmla="*/ 958885 w 10032639"/>
                <a:gd name="connsiteY7998" fmla="*/ 959543 h 2801577"/>
                <a:gd name="connsiteX7999" fmla="*/ 965724 w 10032639"/>
                <a:gd name="connsiteY7999" fmla="*/ 969625 h 2801577"/>
                <a:gd name="connsiteX8000" fmla="*/ 969323 w 10032639"/>
                <a:gd name="connsiteY8000" fmla="*/ 981866 h 2801577"/>
                <a:gd name="connsiteX8001" fmla="*/ 976162 w 10032639"/>
                <a:gd name="connsiteY8001" fmla="*/ 1007790 h 2801577"/>
                <a:gd name="connsiteX8002" fmla="*/ 977962 w 10032639"/>
                <a:gd name="connsiteY8002" fmla="*/ 1033714 h 2801577"/>
                <a:gd name="connsiteX8003" fmla="*/ 981561 w 10032639"/>
                <a:gd name="connsiteY8003" fmla="*/ 1044156 h 2801577"/>
                <a:gd name="connsiteX8004" fmla="*/ 981561 w 10032639"/>
                <a:gd name="connsiteY8004" fmla="*/ 1049196 h 2801577"/>
                <a:gd name="connsiteX8005" fmla="*/ 977962 w 10032639"/>
                <a:gd name="connsiteY8005" fmla="*/ 1056397 h 2801577"/>
                <a:gd name="connsiteX8006" fmla="*/ 974363 w 10032639"/>
                <a:gd name="connsiteY8006" fmla="*/ 1063238 h 2801577"/>
                <a:gd name="connsiteX8007" fmla="*/ 967524 w 10032639"/>
                <a:gd name="connsiteY8007" fmla="*/ 1063238 h 2801577"/>
                <a:gd name="connsiteX8008" fmla="*/ 955286 w 10032639"/>
                <a:gd name="connsiteY8008" fmla="*/ 1066839 h 2801577"/>
                <a:gd name="connsiteX8009" fmla="*/ 957085 w 10032639"/>
                <a:gd name="connsiteY8009" fmla="*/ 1108245 h 2801577"/>
                <a:gd name="connsiteX8010" fmla="*/ 958885 w 10032639"/>
                <a:gd name="connsiteY8010" fmla="*/ 1151452 h 2801577"/>
                <a:gd name="connsiteX8011" fmla="*/ 957085 w 10032639"/>
                <a:gd name="connsiteY8011" fmla="*/ 1196458 h 2801577"/>
                <a:gd name="connsiteX8012" fmla="*/ 955286 w 10032639"/>
                <a:gd name="connsiteY8012" fmla="*/ 1245065 h 2801577"/>
                <a:gd name="connsiteX8013" fmla="*/ 952046 w 10032639"/>
                <a:gd name="connsiteY8013" fmla="*/ 1350561 h 2801577"/>
                <a:gd name="connsiteX8014" fmla="*/ 946647 w 10032639"/>
                <a:gd name="connsiteY8014" fmla="*/ 1459657 h 2801577"/>
                <a:gd name="connsiteX8015" fmla="*/ 941608 w 10032639"/>
                <a:gd name="connsiteY8015" fmla="*/ 1565153 h 2801577"/>
                <a:gd name="connsiteX8016" fmla="*/ 939808 w 10032639"/>
                <a:gd name="connsiteY8016" fmla="*/ 1617361 h 2801577"/>
                <a:gd name="connsiteX8017" fmla="*/ 939808 w 10032639"/>
                <a:gd name="connsiteY8017" fmla="*/ 1669209 h 2801577"/>
                <a:gd name="connsiteX8018" fmla="*/ 938008 w 10032639"/>
                <a:gd name="connsiteY8018" fmla="*/ 1712415 h 2801577"/>
                <a:gd name="connsiteX8019" fmla="*/ 939808 w 10032639"/>
                <a:gd name="connsiteY8019" fmla="*/ 1755982 h 2801577"/>
                <a:gd name="connsiteX8020" fmla="*/ 941608 w 10032639"/>
                <a:gd name="connsiteY8020" fmla="*/ 1797388 h 2801577"/>
                <a:gd name="connsiteX8021" fmla="*/ 946647 w 10032639"/>
                <a:gd name="connsiteY8021" fmla="*/ 1838794 h 2801577"/>
                <a:gd name="connsiteX8022" fmla="*/ 948447 w 10032639"/>
                <a:gd name="connsiteY8022" fmla="*/ 1844195 h 2801577"/>
                <a:gd name="connsiteX8023" fmla="*/ 946647 w 10032639"/>
                <a:gd name="connsiteY8023" fmla="*/ 1847435 h 2801577"/>
                <a:gd name="connsiteX8024" fmla="*/ 941608 w 10032639"/>
                <a:gd name="connsiteY8024" fmla="*/ 1861477 h 2801577"/>
                <a:gd name="connsiteX8025" fmla="*/ 938008 w 10032639"/>
                <a:gd name="connsiteY8025" fmla="*/ 1876960 h 2801577"/>
                <a:gd name="connsiteX8026" fmla="*/ 936209 w 10032639"/>
                <a:gd name="connsiteY8026" fmla="*/ 1894242 h 2801577"/>
                <a:gd name="connsiteX8027" fmla="*/ 936209 w 10032639"/>
                <a:gd name="connsiteY8027" fmla="*/ 1915125 h 2801577"/>
                <a:gd name="connsiteX8028" fmla="*/ 934409 w 10032639"/>
                <a:gd name="connsiteY8028" fmla="*/ 1935648 h 2801577"/>
                <a:gd name="connsiteX8029" fmla="*/ 932969 w 10032639"/>
                <a:gd name="connsiteY8029" fmla="*/ 1958332 h 2801577"/>
                <a:gd name="connsiteX8030" fmla="*/ 932969 w 10032639"/>
                <a:gd name="connsiteY8030" fmla="*/ 2001538 h 2801577"/>
                <a:gd name="connsiteX8031" fmla="*/ 932969 w 10032639"/>
                <a:gd name="connsiteY8031" fmla="*/ 2089751 h 2801577"/>
                <a:gd name="connsiteX8032" fmla="*/ 931170 w 10032639"/>
                <a:gd name="connsiteY8032" fmla="*/ 2126477 h 2801577"/>
                <a:gd name="connsiteX8033" fmla="*/ 923971 w 10032639"/>
                <a:gd name="connsiteY8033" fmla="*/ 2159241 h 2801577"/>
                <a:gd name="connsiteX8034" fmla="*/ 934409 w 10032639"/>
                <a:gd name="connsiteY8034" fmla="*/ 2161042 h 2801577"/>
                <a:gd name="connsiteX8035" fmla="*/ 946647 w 10032639"/>
                <a:gd name="connsiteY8035" fmla="*/ 2164642 h 2801577"/>
                <a:gd name="connsiteX8036" fmla="*/ 955286 w 10032639"/>
                <a:gd name="connsiteY8036" fmla="*/ 2166082 h 2801577"/>
                <a:gd name="connsiteX8037" fmla="*/ 960685 w 10032639"/>
                <a:gd name="connsiteY8037" fmla="*/ 2171483 h 2801577"/>
                <a:gd name="connsiteX8038" fmla="*/ 965724 w 10032639"/>
                <a:gd name="connsiteY8038" fmla="*/ 2174724 h 2801577"/>
                <a:gd name="connsiteX8039" fmla="*/ 971123 w 10032639"/>
                <a:gd name="connsiteY8039" fmla="*/ 2180125 h 2801577"/>
                <a:gd name="connsiteX8040" fmla="*/ 974363 w 10032639"/>
                <a:gd name="connsiteY8040" fmla="*/ 2186966 h 2801577"/>
                <a:gd name="connsiteX8041" fmla="*/ 976162 w 10032639"/>
                <a:gd name="connsiteY8041" fmla="*/ 2193807 h 2801577"/>
                <a:gd name="connsiteX8042" fmla="*/ 977962 w 10032639"/>
                <a:gd name="connsiteY8042" fmla="*/ 2209289 h 2801577"/>
                <a:gd name="connsiteX8043" fmla="*/ 977962 w 10032639"/>
                <a:gd name="connsiteY8043" fmla="*/ 2216130 h 2801577"/>
                <a:gd name="connsiteX8044" fmla="*/ 976162 w 10032639"/>
                <a:gd name="connsiteY8044" fmla="*/ 2223331 h 2801577"/>
                <a:gd name="connsiteX8045" fmla="*/ 988400 w 10032639"/>
                <a:gd name="connsiteY8045" fmla="*/ 2221531 h 2801577"/>
                <a:gd name="connsiteX8046" fmla="*/ 1000279 w 10032639"/>
                <a:gd name="connsiteY8046" fmla="*/ 2221531 h 2801577"/>
                <a:gd name="connsiteX8047" fmla="*/ 1026194 w 10032639"/>
                <a:gd name="connsiteY8047" fmla="*/ 2224771 h 2801577"/>
                <a:gd name="connsiteX8048" fmla="*/ 1027994 w 10032639"/>
                <a:gd name="connsiteY8048" fmla="*/ 2224771 h 2801577"/>
                <a:gd name="connsiteX8049" fmla="*/ 1041672 w 10032639"/>
                <a:gd name="connsiteY8049" fmla="*/ 2224771 h 2801577"/>
                <a:gd name="connsiteX8050" fmla="*/ 1059309 w 10032639"/>
                <a:gd name="connsiteY8050" fmla="*/ 2228372 h 2801577"/>
                <a:gd name="connsiteX8051" fmla="*/ 1076586 w 10032639"/>
                <a:gd name="connsiteY8051" fmla="*/ 2231972 h 2801577"/>
                <a:gd name="connsiteX8052" fmla="*/ 1097463 w 10032639"/>
                <a:gd name="connsiteY8052" fmla="*/ 2237013 h 2801577"/>
                <a:gd name="connsiteX8053" fmla="*/ 1112940 w 10032639"/>
                <a:gd name="connsiteY8053" fmla="*/ 2242414 h 2801577"/>
                <a:gd name="connsiteX8054" fmla="*/ 1128418 w 10032639"/>
                <a:gd name="connsiteY8054" fmla="*/ 2245654 h 2801577"/>
                <a:gd name="connsiteX8055" fmla="*/ 1149294 w 10032639"/>
                <a:gd name="connsiteY8055" fmla="*/ 2245654 h 2801577"/>
                <a:gd name="connsiteX8056" fmla="*/ 1171611 w 10032639"/>
                <a:gd name="connsiteY8056" fmla="*/ 2243854 h 2801577"/>
                <a:gd name="connsiteX8057" fmla="*/ 1188888 w 10032639"/>
                <a:gd name="connsiteY8057" fmla="*/ 2242414 h 2801577"/>
                <a:gd name="connsiteX8058" fmla="*/ 1188888 w 10032639"/>
                <a:gd name="connsiteY8058" fmla="*/ 2259696 h 2801577"/>
                <a:gd name="connsiteX8059" fmla="*/ 1187089 w 10032639"/>
                <a:gd name="connsiteY8059" fmla="*/ 2313344 h 2801577"/>
                <a:gd name="connsiteX8060" fmla="*/ 1182049 w 10032639"/>
                <a:gd name="connsiteY8060" fmla="*/ 2366992 h 2801577"/>
                <a:gd name="connsiteX8061" fmla="*/ 1175210 w 10032639"/>
                <a:gd name="connsiteY8061" fmla="*/ 2418840 h 2801577"/>
                <a:gd name="connsiteX8062" fmla="*/ 1164772 w 10032639"/>
                <a:gd name="connsiteY8062" fmla="*/ 2472488 h 2801577"/>
                <a:gd name="connsiteX8063" fmla="*/ 1159733 w 10032639"/>
                <a:gd name="connsiteY8063" fmla="*/ 2500212 h 2801577"/>
                <a:gd name="connsiteX8064" fmla="*/ 1156133 w 10032639"/>
                <a:gd name="connsiteY8064" fmla="*/ 2527936 h 2801577"/>
                <a:gd name="connsiteX8065" fmla="*/ 1152534 w 10032639"/>
                <a:gd name="connsiteY8065" fmla="*/ 2555660 h 2801577"/>
                <a:gd name="connsiteX8066" fmla="*/ 1151094 w 10032639"/>
                <a:gd name="connsiteY8066" fmla="*/ 2585185 h 2801577"/>
                <a:gd name="connsiteX8067" fmla="*/ 1151094 w 10032639"/>
                <a:gd name="connsiteY8067" fmla="*/ 2616149 h 2801577"/>
                <a:gd name="connsiteX8068" fmla="*/ 1151094 w 10032639"/>
                <a:gd name="connsiteY8068" fmla="*/ 2647474 h 2801577"/>
                <a:gd name="connsiteX8069" fmla="*/ 1154334 w 10032639"/>
                <a:gd name="connsiteY8069" fmla="*/ 2713364 h 2801577"/>
                <a:gd name="connsiteX8070" fmla="*/ 1156133 w 10032639"/>
                <a:gd name="connsiteY8070" fmla="*/ 2728846 h 2801577"/>
                <a:gd name="connsiteX8071" fmla="*/ 1138856 w 10032639"/>
                <a:gd name="connsiteY8071" fmla="*/ 2728846 h 2801577"/>
                <a:gd name="connsiteX8072" fmla="*/ 1107541 w 10032639"/>
                <a:gd name="connsiteY8072" fmla="*/ 2732447 h 2801577"/>
                <a:gd name="connsiteX8073" fmla="*/ 1069387 w 10032639"/>
                <a:gd name="connsiteY8073" fmla="*/ 2737488 h 2801577"/>
                <a:gd name="connsiteX8074" fmla="*/ 1045271 w 10032639"/>
                <a:gd name="connsiteY8074" fmla="*/ 2739288 h 2801577"/>
                <a:gd name="connsiteX8075" fmla="*/ 1022955 w 10032639"/>
                <a:gd name="connsiteY8075" fmla="*/ 2741088 h 2801577"/>
                <a:gd name="connsiteX8076" fmla="*/ 1000279 w 10032639"/>
                <a:gd name="connsiteY8076" fmla="*/ 2739288 h 2801577"/>
                <a:gd name="connsiteX8077" fmla="*/ 979762 w 10032639"/>
                <a:gd name="connsiteY8077" fmla="*/ 2737488 h 2801577"/>
                <a:gd name="connsiteX8078" fmla="*/ 972563 w 10032639"/>
                <a:gd name="connsiteY8078" fmla="*/ 2737488 h 2801577"/>
                <a:gd name="connsiteX8079" fmla="*/ 962485 w 10032639"/>
                <a:gd name="connsiteY8079" fmla="*/ 2735687 h 2801577"/>
                <a:gd name="connsiteX8080" fmla="*/ 946647 w 10032639"/>
                <a:gd name="connsiteY8080" fmla="*/ 2730647 h 2801577"/>
                <a:gd name="connsiteX8081" fmla="*/ 927570 w 10032639"/>
                <a:gd name="connsiteY8081" fmla="*/ 2722005 h 2801577"/>
                <a:gd name="connsiteX8082" fmla="*/ 910293 w 10032639"/>
                <a:gd name="connsiteY8082" fmla="*/ 2723805 h 2801577"/>
                <a:gd name="connsiteX8083" fmla="*/ 891216 w 10032639"/>
                <a:gd name="connsiteY8083" fmla="*/ 2725246 h 2801577"/>
                <a:gd name="connsiteX8084" fmla="*/ 851622 w 10032639"/>
                <a:gd name="connsiteY8084" fmla="*/ 2732447 h 2801577"/>
                <a:gd name="connsiteX8085" fmla="*/ 825707 w 10032639"/>
                <a:gd name="connsiteY8085" fmla="*/ 2739288 h 2801577"/>
                <a:gd name="connsiteX8086" fmla="*/ 799431 w 10032639"/>
                <a:gd name="connsiteY8086" fmla="*/ 2742528 h 2801577"/>
                <a:gd name="connsiteX8087" fmla="*/ 773515 w 10032639"/>
                <a:gd name="connsiteY8087" fmla="*/ 2744329 h 2801577"/>
                <a:gd name="connsiteX8088" fmla="*/ 749399 w 10032639"/>
                <a:gd name="connsiteY8088" fmla="*/ 2744329 h 2801577"/>
                <a:gd name="connsiteX8089" fmla="*/ 648975 w 10032639"/>
                <a:gd name="connsiteY8089" fmla="*/ 2744329 h 2801577"/>
                <a:gd name="connsiteX8090" fmla="*/ 634937 w 10032639"/>
                <a:gd name="connsiteY8090" fmla="*/ 2742528 h 2801577"/>
                <a:gd name="connsiteX8091" fmla="*/ 624859 w 10032639"/>
                <a:gd name="connsiteY8091" fmla="*/ 2742528 h 2801577"/>
                <a:gd name="connsiteX8092" fmla="*/ 616220 w 10032639"/>
                <a:gd name="connsiteY8092" fmla="*/ 2744329 h 2801577"/>
                <a:gd name="connsiteX8093" fmla="*/ 607582 w 10032639"/>
                <a:gd name="connsiteY8093" fmla="*/ 2749729 h 2801577"/>
                <a:gd name="connsiteX8094" fmla="*/ 595344 w 10032639"/>
                <a:gd name="connsiteY8094" fmla="*/ 2758371 h 2801577"/>
                <a:gd name="connsiteX8095" fmla="*/ 581666 w 10032639"/>
                <a:gd name="connsiteY8095" fmla="*/ 2763411 h 2801577"/>
                <a:gd name="connsiteX8096" fmla="*/ 566188 w 10032639"/>
                <a:gd name="connsiteY8096" fmla="*/ 2767012 h 2801577"/>
                <a:gd name="connsiteX8097" fmla="*/ 550351 w 10032639"/>
                <a:gd name="connsiteY8097" fmla="*/ 2768452 h 2801577"/>
                <a:gd name="connsiteX8098" fmla="*/ 541712 w 10032639"/>
                <a:gd name="connsiteY8098" fmla="*/ 2767012 h 2801577"/>
                <a:gd name="connsiteX8099" fmla="*/ 508598 w 10032639"/>
                <a:gd name="connsiteY8099" fmla="*/ 2763411 h 2801577"/>
                <a:gd name="connsiteX8100" fmla="*/ 491320 w 10032639"/>
                <a:gd name="connsiteY8100" fmla="*/ 2761611 h 2801577"/>
                <a:gd name="connsiteX8101" fmla="*/ 475843 w 10032639"/>
                <a:gd name="connsiteY8101" fmla="*/ 2763411 h 2801577"/>
                <a:gd name="connsiteX8102" fmla="*/ 453527 w 10032639"/>
                <a:gd name="connsiteY8102" fmla="*/ 2767012 h 2801577"/>
                <a:gd name="connsiteX8103" fmla="*/ 434450 w 10032639"/>
                <a:gd name="connsiteY8103" fmla="*/ 2767012 h 2801577"/>
                <a:gd name="connsiteX8104" fmla="*/ 392696 w 10032639"/>
                <a:gd name="connsiteY8104" fmla="*/ 2768452 h 2801577"/>
                <a:gd name="connsiteX8105" fmla="*/ 377219 w 10032639"/>
                <a:gd name="connsiteY8105" fmla="*/ 2770252 h 2801577"/>
                <a:gd name="connsiteX8106" fmla="*/ 361741 w 10032639"/>
                <a:gd name="connsiteY8106" fmla="*/ 2768452 h 2801577"/>
                <a:gd name="connsiteX8107" fmla="*/ 344464 w 10032639"/>
                <a:gd name="connsiteY8107" fmla="*/ 2765212 h 2801577"/>
                <a:gd name="connsiteX8108" fmla="*/ 325387 w 10032639"/>
                <a:gd name="connsiteY8108" fmla="*/ 2758371 h 2801577"/>
                <a:gd name="connsiteX8109" fmla="*/ 311709 w 10032639"/>
                <a:gd name="connsiteY8109" fmla="*/ 2756570 h 2801577"/>
                <a:gd name="connsiteX8110" fmla="*/ 295872 w 10032639"/>
                <a:gd name="connsiteY8110" fmla="*/ 2752970 h 2801577"/>
                <a:gd name="connsiteX8111" fmla="*/ 261318 w 10032639"/>
                <a:gd name="connsiteY8111" fmla="*/ 2739288 h 2801577"/>
                <a:gd name="connsiteX8112" fmla="*/ 230003 w 10032639"/>
                <a:gd name="connsiteY8112" fmla="*/ 2728846 h 2801577"/>
                <a:gd name="connsiteX8113" fmla="*/ 202287 w 10032639"/>
                <a:gd name="connsiteY8113" fmla="*/ 2722005 h 2801577"/>
                <a:gd name="connsiteX8114" fmla="*/ 190409 w 10032639"/>
                <a:gd name="connsiteY8114" fmla="*/ 2720205 h 2801577"/>
                <a:gd name="connsiteX8115" fmla="*/ 178171 w 10032639"/>
                <a:gd name="connsiteY8115" fmla="*/ 2718405 h 2801577"/>
                <a:gd name="connsiteX8116" fmla="*/ 181770 w 10032639"/>
                <a:gd name="connsiteY8116" fmla="*/ 2725246 h 2801577"/>
                <a:gd name="connsiteX8117" fmla="*/ 183570 w 10032639"/>
                <a:gd name="connsiteY8117" fmla="*/ 2732447 h 2801577"/>
                <a:gd name="connsiteX8118" fmla="*/ 183570 w 10032639"/>
                <a:gd name="connsiteY8118" fmla="*/ 2737488 h 2801577"/>
                <a:gd name="connsiteX8119" fmla="*/ 179971 w 10032639"/>
                <a:gd name="connsiteY8119" fmla="*/ 2744329 h 2801577"/>
                <a:gd name="connsiteX8120" fmla="*/ 176371 w 10032639"/>
                <a:gd name="connsiteY8120" fmla="*/ 2746129 h 2801577"/>
                <a:gd name="connsiteX8121" fmla="*/ 171332 w 10032639"/>
                <a:gd name="connsiteY8121" fmla="*/ 2749729 h 2801577"/>
                <a:gd name="connsiteX8122" fmla="*/ 164493 w 10032639"/>
                <a:gd name="connsiteY8122" fmla="*/ 2749729 h 2801577"/>
                <a:gd name="connsiteX8123" fmla="*/ 155855 w 10032639"/>
                <a:gd name="connsiteY8123" fmla="*/ 2747929 h 2801577"/>
                <a:gd name="connsiteX8124" fmla="*/ 134978 w 10032639"/>
                <a:gd name="connsiteY8124" fmla="*/ 2732447 h 2801577"/>
                <a:gd name="connsiteX8125" fmla="*/ 133178 w 10032639"/>
                <a:gd name="connsiteY8125" fmla="*/ 2735687 h 2801577"/>
                <a:gd name="connsiteX8126" fmla="*/ 131738 w 10032639"/>
                <a:gd name="connsiteY8126" fmla="*/ 2737488 h 2801577"/>
                <a:gd name="connsiteX8127" fmla="*/ 131738 w 10032639"/>
                <a:gd name="connsiteY8127" fmla="*/ 2799777 h 2801577"/>
                <a:gd name="connsiteX8128" fmla="*/ 103663 w 10032639"/>
                <a:gd name="connsiteY8128" fmla="*/ 2744329 h 2801577"/>
                <a:gd name="connsiteX8129" fmla="*/ 89985 w 10032639"/>
                <a:gd name="connsiteY8129" fmla="*/ 2747929 h 2801577"/>
                <a:gd name="connsiteX8130" fmla="*/ 81347 w 10032639"/>
                <a:gd name="connsiteY8130" fmla="*/ 2751170 h 2801577"/>
                <a:gd name="connsiteX8131" fmla="*/ 65509 w 10032639"/>
                <a:gd name="connsiteY8131" fmla="*/ 2756570 h 2801577"/>
                <a:gd name="connsiteX8132" fmla="*/ 55431 w 10032639"/>
                <a:gd name="connsiteY8132" fmla="*/ 2761611 h 2801577"/>
                <a:gd name="connsiteX8133" fmla="*/ 43193 w 10032639"/>
                <a:gd name="connsiteY8133" fmla="*/ 2765212 h 2801577"/>
                <a:gd name="connsiteX8134" fmla="*/ 31314 w 10032639"/>
                <a:gd name="connsiteY8134" fmla="*/ 2765212 h 2801577"/>
                <a:gd name="connsiteX8135" fmla="*/ 22676 w 10032639"/>
                <a:gd name="connsiteY8135" fmla="*/ 2761611 h 2801577"/>
                <a:gd name="connsiteX8136" fmla="*/ 14037 w 10032639"/>
                <a:gd name="connsiteY8136" fmla="*/ 2756570 h 2801577"/>
                <a:gd name="connsiteX8137" fmla="*/ 8638 w 10032639"/>
                <a:gd name="connsiteY8137" fmla="*/ 2744329 h 2801577"/>
                <a:gd name="connsiteX8138" fmla="*/ 5399 w 10032639"/>
                <a:gd name="connsiteY8138" fmla="*/ 2737488 h 2801577"/>
                <a:gd name="connsiteX8139" fmla="*/ 5399 w 10032639"/>
                <a:gd name="connsiteY8139" fmla="*/ 2728846 h 2801577"/>
                <a:gd name="connsiteX8140" fmla="*/ 5399 w 10032639"/>
                <a:gd name="connsiteY8140" fmla="*/ 2720205 h 2801577"/>
                <a:gd name="connsiteX8141" fmla="*/ 6839 w 10032639"/>
                <a:gd name="connsiteY8141" fmla="*/ 2711564 h 2801577"/>
                <a:gd name="connsiteX8142" fmla="*/ 10438 w 10032639"/>
                <a:gd name="connsiteY8142" fmla="*/ 2701122 h 2801577"/>
                <a:gd name="connsiteX8143" fmla="*/ 15477 w 10032639"/>
                <a:gd name="connsiteY8143" fmla="*/ 2690681 h 2801577"/>
                <a:gd name="connsiteX8144" fmla="*/ 20876 w 10032639"/>
                <a:gd name="connsiteY8144" fmla="*/ 2682039 h 2801577"/>
                <a:gd name="connsiteX8145" fmla="*/ 25915 w 10032639"/>
                <a:gd name="connsiteY8145" fmla="*/ 2673398 h 2801577"/>
                <a:gd name="connsiteX8146" fmla="*/ 27715 w 10032639"/>
                <a:gd name="connsiteY8146" fmla="*/ 2662956 h 2801577"/>
                <a:gd name="connsiteX8147" fmla="*/ 29515 w 10032639"/>
                <a:gd name="connsiteY8147" fmla="*/ 2654315 h 2801577"/>
                <a:gd name="connsiteX8148" fmla="*/ 24116 w 10032639"/>
                <a:gd name="connsiteY8148" fmla="*/ 2649274 h 2801577"/>
                <a:gd name="connsiteX8149" fmla="*/ 22676 w 10032639"/>
                <a:gd name="connsiteY8149" fmla="*/ 2642073 h 2801577"/>
                <a:gd name="connsiteX8150" fmla="*/ 19077 w 10032639"/>
                <a:gd name="connsiteY8150" fmla="*/ 2630192 h 2801577"/>
                <a:gd name="connsiteX8151" fmla="*/ 19077 w 10032639"/>
                <a:gd name="connsiteY8151" fmla="*/ 2617950 h 2801577"/>
                <a:gd name="connsiteX8152" fmla="*/ 22676 w 10032639"/>
                <a:gd name="connsiteY8152" fmla="*/ 2607508 h 2801577"/>
                <a:gd name="connsiteX8153" fmla="*/ 24116 w 10032639"/>
                <a:gd name="connsiteY8153" fmla="*/ 2600667 h 2801577"/>
                <a:gd name="connsiteX8154" fmla="*/ 24116 w 10032639"/>
                <a:gd name="connsiteY8154" fmla="*/ 2592026 h 2801577"/>
                <a:gd name="connsiteX8155" fmla="*/ 22676 w 10032639"/>
                <a:gd name="connsiteY8155" fmla="*/ 2574743 h 2801577"/>
                <a:gd name="connsiteX8156" fmla="*/ 10438 w 10032639"/>
                <a:gd name="connsiteY8156" fmla="*/ 2566102 h 2801577"/>
                <a:gd name="connsiteX8157" fmla="*/ 10438 w 10032639"/>
                <a:gd name="connsiteY8157" fmla="*/ 2557461 h 2801577"/>
                <a:gd name="connsiteX8158" fmla="*/ 12238 w 10032639"/>
                <a:gd name="connsiteY8158" fmla="*/ 2547019 h 2801577"/>
                <a:gd name="connsiteX8159" fmla="*/ 14037 w 10032639"/>
                <a:gd name="connsiteY8159" fmla="*/ 2538378 h 2801577"/>
                <a:gd name="connsiteX8160" fmla="*/ 19077 w 10032639"/>
                <a:gd name="connsiteY8160" fmla="*/ 2533337 h 2801577"/>
                <a:gd name="connsiteX8161" fmla="*/ 22676 w 10032639"/>
                <a:gd name="connsiteY8161" fmla="*/ 2531537 h 2801577"/>
                <a:gd name="connsiteX8162" fmla="*/ 27715 w 10032639"/>
                <a:gd name="connsiteY8162" fmla="*/ 2529737 h 2801577"/>
                <a:gd name="connsiteX8163" fmla="*/ 20876 w 10032639"/>
                <a:gd name="connsiteY8163" fmla="*/ 2508854 h 2801577"/>
                <a:gd name="connsiteX8164" fmla="*/ 22676 w 10032639"/>
                <a:gd name="connsiteY8164" fmla="*/ 2505253 h 2801577"/>
                <a:gd name="connsiteX8165" fmla="*/ 27715 w 10032639"/>
                <a:gd name="connsiteY8165" fmla="*/ 2486530 h 2801577"/>
                <a:gd name="connsiteX8166" fmla="*/ 32754 w 10032639"/>
                <a:gd name="connsiteY8166" fmla="*/ 2470688 h 2801577"/>
                <a:gd name="connsiteX8167" fmla="*/ 38153 w 10032639"/>
                <a:gd name="connsiteY8167" fmla="*/ 2460606 h 2801577"/>
                <a:gd name="connsiteX8168" fmla="*/ 38153 w 10032639"/>
                <a:gd name="connsiteY8168" fmla="*/ 2455206 h 2801577"/>
                <a:gd name="connsiteX8169" fmla="*/ 38153 w 10032639"/>
                <a:gd name="connsiteY8169" fmla="*/ 2448365 h 2801577"/>
                <a:gd name="connsiteX8170" fmla="*/ 31314 w 10032639"/>
                <a:gd name="connsiteY8170" fmla="*/ 2429282 h 2801577"/>
                <a:gd name="connsiteX8171" fmla="*/ 24116 w 10032639"/>
                <a:gd name="connsiteY8171" fmla="*/ 2413799 h 2801577"/>
                <a:gd name="connsiteX8172" fmla="*/ 41393 w 10032639"/>
                <a:gd name="connsiteY8172" fmla="*/ 2408399 h 2801577"/>
                <a:gd name="connsiteX8173" fmla="*/ 44992 w 10032639"/>
                <a:gd name="connsiteY8173" fmla="*/ 2405158 h 2801577"/>
                <a:gd name="connsiteX8174" fmla="*/ 48592 w 10032639"/>
                <a:gd name="connsiteY8174" fmla="*/ 2399757 h 2801577"/>
                <a:gd name="connsiteX8175" fmla="*/ 48592 w 10032639"/>
                <a:gd name="connsiteY8175" fmla="*/ 2389316 h 2801577"/>
                <a:gd name="connsiteX8176" fmla="*/ 48592 w 10032639"/>
                <a:gd name="connsiteY8176" fmla="*/ 2375634 h 2801577"/>
                <a:gd name="connsiteX8177" fmla="*/ 46792 w 10032639"/>
                <a:gd name="connsiteY8177" fmla="*/ 2365192 h 2801577"/>
                <a:gd name="connsiteX8178" fmla="*/ 48592 w 10032639"/>
                <a:gd name="connsiteY8178" fmla="*/ 2354751 h 2801577"/>
                <a:gd name="connsiteX8179" fmla="*/ 48592 w 10032639"/>
                <a:gd name="connsiteY8179" fmla="*/ 2346109 h 2801577"/>
                <a:gd name="connsiteX8180" fmla="*/ 50031 w 10032639"/>
                <a:gd name="connsiteY8180" fmla="*/ 2337468 h 2801577"/>
                <a:gd name="connsiteX8181" fmla="*/ 56870 w 10032639"/>
                <a:gd name="connsiteY8181" fmla="*/ 2323786 h 2801577"/>
                <a:gd name="connsiteX8182" fmla="*/ 65509 w 10032639"/>
                <a:gd name="connsiteY8182" fmla="*/ 2313344 h 2801577"/>
                <a:gd name="connsiteX8183" fmla="*/ 53631 w 10032639"/>
                <a:gd name="connsiteY8183" fmla="*/ 2301103 h 2801577"/>
                <a:gd name="connsiteX8184" fmla="*/ 44992 w 10032639"/>
                <a:gd name="connsiteY8184" fmla="*/ 2294262 h 2801577"/>
                <a:gd name="connsiteX8185" fmla="*/ 39953 w 10032639"/>
                <a:gd name="connsiteY8185" fmla="*/ 2289221 h 2801577"/>
                <a:gd name="connsiteX8186" fmla="*/ 38153 w 10032639"/>
                <a:gd name="connsiteY8186" fmla="*/ 2282020 h 2801577"/>
                <a:gd name="connsiteX8187" fmla="*/ 36354 w 10032639"/>
                <a:gd name="connsiteY8187" fmla="*/ 2276979 h 2801577"/>
                <a:gd name="connsiteX8188" fmla="*/ 34554 w 10032639"/>
                <a:gd name="connsiteY8188" fmla="*/ 2271938 h 2801577"/>
                <a:gd name="connsiteX8189" fmla="*/ 36354 w 10032639"/>
                <a:gd name="connsiteY8189" fmla="*/ 2266537 h 2801577"/>
                <a:gd name="connsiteX8190" fmla="*/ 38153 w 10032639"/>
                <a:gd name="connsiteY8190" fmla="*/ 2259696 h 2801577"/>
                <a:gd name="connsiteX8191" fmla="*/ 43193 w 10032639"/>
                <a:gd name="connsiteY8191" fmla="*/ 2251055 h 2801577"/>
                <a:gd name="connsiteX8192" fmla="*/ 51831 w 10032639"/>
                <a:gd name="connsiteY8192" fmla="*/ 2251055 h 2801577"/>
                <a:gd name="connsiteX8193" fmla="*/ 69108 w 10032639"/>
                <a:gd name="connsiteY8193" fmla="*/ 2249255 h 2801577"/>
                <a:gd name="connsiteX8194" fmla="*/ 75947 w 10032639"/>
                <a:gd name="connsiteY8194" fmla="*/ 2247455 h 2801577"/>
                <a:gd name="connsiteX8195" fmla="*/ 81347 w 10032639"/>
                <a:gd name="connsiteY8195" fmla="*/ 2242414 h 2801577"/>
                <a:gd name="connsiteX8196" fmla="*/ 89985 w 10032639"/>
                <a:gd name="connsiteY8196" fmla="*/ 2231972 h 2801577"/>
                <a:gd name="connsiteX8197" fmla="*/ 95024 w 10032639"/>
                <a:gd name="connsiteY8197" fmla="*/ 2221531 h 2801577"/>
                <a:gd name="connsiteX8198" fmla="*/ 107262 w 10032639"/>
                <a:gd name="connsiteY8198" fmla="*/ 2224771 h 2801577"/>
                <a:gd name="connsiteX8199" fmla="*/ 119500 w 10032639"/>
                <a:gd name="connsiteY8199" fmla="*/ 2228372 h 2801577"/>
                <a:gd name="connsiteX8200" fmla="*/ 131738 w 10032639"/>
                <a:gd name="connsiteY8200" fmla="*/ 2231972 h 2801577"/>
                <a:gd name="connsiteX8201" fmla="*/ 157654 w 10032639"/>
                <a:gd name="connsiteY8201" fmla="*/ 2233413 h 2801577"/>
                <a:gd name="connsiteX8202" fmla="*/ 183570 w 10032639"/>
                <a:gd name="connsiteY8202" fmla="*/ 2231972 h 2801577"/>
                <a:gd name="connsiteX8203" fmla="*/ 212725 w 10032639"/>
                <a:gd name="connsiteY8203" fmla="*/ 2224771 h 2801577"/>
                <a:gd name="connsiteX8204" fmla="*/ 269956 w 10032639"/>
                <a:gd name="connsiteY8204" fmla="*/ 2211089 h 2801577"/>
                <a:gd name="connsiteX8205" fmla="*/ 295872 w 10032639"/>
                <a:gd name="connsiteY8205" fmla="*/ 2206048 h 2801577"/>
                <a:gd name="connsiteX8206" fmla="*/ 323588 w 10032639"/>
                <a:gd name="connsiteY8206" fmla="*/ 2202448 h 2801577"/>
                <a:gd name="connsiteX8207" fmla="*/ 321788 w 10032639"/>
                <a:gd name="connsiteY8207" fmla="*/ 2195607 h 2801577"/>
                <a:gd name="connsiteX8208" fmla="*/ 311709 w 10032639"/>
                <a:gd name="connsiteY8208" fmla="*/ 2186966 h 2801577"/>
                <a:gd name="connsiteX8209" fmla="*/ 303071 w 10032639"/>
                <a:gd name="connsiteY8209" fmla="*/ 2173284 h 2801577"/>
                <a:gd name="connsiteX8210" fmla="*/ 301271 w 10032639"/>
                <a:gd name="connsiteY8210" fmla="*/ 2166082 h 2801577"/>
                <a:gd name="connsiteX8211" fmla="*/ 303071 w 10032639"/>
                <a:gd name="connsiteY8211" fmla="*/ 2159241 h 2801577"/>
                <a:gd name="connsiteX8212" fmla="*/ 306310 w 10032639"/>
                <a:gd name="connsiteY8212" fmla="*/ 2150600 h 2801577"/>
                <a:gd name="connsiteX8213" fmla="*/ 318548 w 10032639"/>
                <a:gd name="connsiteY8213" fmla="*/ 2135118 h 2801577"/>
                <a:gd name="connsiteX8214" fmla="*/ 313149 w 10032639"/>
                <a:gd name="connsiteY8214" fmla="*/ 2076069 h 2801577"/>
                <a:gd name="connsiteX8215" fmla="*/ 311709 w 10032639"/>
                <a:gd name="connsiteY8215" fmla="*/ 2015580 h 2801577"/>
                <a:gd name="connsiteX8216" fmla="*/ 313149 w 10032639"/>
                <a:gd name="connsiteY8216" fmla="*/ 1956531 h 2801577"/>
                <a:gd name="connsiteX8217" fmla="*/ 320348 w 10032639"/>
                <a:gd name="connsiteY8217" fmla="*/ 1896042 h 2801577"/>
                <a:gd name="connsiteX8218" fmla="*/ 327187 w 10032639"/>
                <a:gd name="connsiteY8218" fmla="*/ 1840594 h 2801577"/>
                <a:gd name="connsiteX8219" fmla="*/ 332226 w 10032639"/>
                <a:gd name="connsiteY8219" fmla="*/ 1781905 h 2801577"/>
                <a:gd name="connsiteX8220" fmla="*/ 334026 w 10032639"/>
                <a:gd name="connsiteY8220" fmla="*/ 1717816 h 2801577"/>
                <a:gd name="connsiteX8221" fmla="*/ 335826 w 10032639"/>
                <a:gd name="connsiteY8221" fmla="*/ 1646885 h 2801577"/>
                <a:gd name="connsiteX8222" fmla="*/ 328627 w 10032639"/>
                <a:gd name="connsiteY8222" fmla="*/ 1634643 h 2801577"/>
                <a:gd name="connsiteX8223" fmla="*/ 323588 w 10032639"/>
                <a:gd name="connsiteY8223" fmla="*/ 1627802 h 2801577"/>
                <a:gd name="connsiteX8224" fmla="*/ 321788 w 10032639"/>
                <a:gd name="connsiteY8224" fmla="*/ 1619161 h 2801577"/>
                <a:gd name="connsiteX8225" fmla="*/ 320348 w 10032639"/>
                <a:gd name="connsiteY8225" fmla="*/ 1610520 h 2801577"/>
                <a:gd name="connsiteX8226" fmla="*/ 320348 w 10032639"/>
                <a:gd name="connsiteY8226" fmla="*/ 1600078 h 2801577"/>
                <a:gd name="connsiteX8227" fmla="*/ 320348 w 10032639"/>
                <a:gd name="connsiteY8227" fmla="*/ 1546070 h 2801577"/>
                <a:gd name="connsiteX8228" fmla="*/ 323588 w 10032639"/>
                <a:gd name="connsiteY8228" fmla="*/ 1492782 h 2801577"/>
                <a:gd name="connsiteX8229" fmla="*/ 327187 w 10032639"/>
                <a:gd name="connsiteY8229" fmla="*/ 1438774 h 2801577"/>
                <a:gd name="connsiteX8230" fmla="*/ 332226 w 10032639"/>
                <a:gd name="connsiteY8230" fmla="*/ 1383686 h 2801577"/>
                <a:gd name="connsiteX8231" fmla="*/ 339065 w 10032639"/>
                <a:gd name="connsiteY8231" fmla="*/ 1279631 h 2801577"/>
                <a:gd name="connsiteX8232" fmla="*/ 342664 w 10032639"/>
                <a:gd name="connsiteY8232" fmla="*/ 1225983 h 2801577"/>
                <a:gd name="connsiteX8233" fmla="*/ 345904 w 10032639"/>
                <a:gd name="connsiteY8233" fmla="*/ 1170534 h 2801577"/>
                <a:gd name="connsiteX8234" fmla="*/ 351303 w 10032639"/>
                <a:gd name="connsiteY8234" fmla="*/ 1063238 h 2801577"/>
                <a:gd name="connsiteX8235" fmla="*/ 353103 w 10032639"/>
                <a:gd name="connsiteY8235" fmla="*/ 1011031 h 2801577"/>
                <a:gd name="connsiteX8236" fmla="*/ 354543 w 10032639"/>
                <a:gd name="connsiteY8236" fmla="*/ 957743 h 2801577"/>
                <a:gd name="connsiteX8237" fmla="*/ 353103 w 10032639"/>
                <a:gd name="connsiteY8237" fmla="*/ 907335 h 2801577"/>
                <a:gd name="connsiteX8238" fmla="*/ 349503 w 10032639"/>
                <a:gd name="connsiteY8238" fmla="*/ 856928 h 2801577"/>
                <a:gd name="connsiteX8239" fmla="*/ 344464 w 10032639"/>
                <a:gd name="connsiteY8239" fmla="*/ 801840 h 2801577"/>
                <a:gd name="connsiteX8240" fmla="*/ 335826 w 10032639"/>
                <a:gd name="connsiteY8240" fmla="*/ 742791 h 2801577"/>
                <a:gd name="connsiteX8241" fmla="*/ 332226 w 10032639"/>
                <a:gd name="connsiteY8241" fmla="*/ 734149 h 2801577"/>
                <a:gd name="connsiteX8242" fmla="*/ 332226 w 10032639"/>
                <a:gd name="connsiteY8242" fmla="*/ 723708 h 2801577"/>
                <a:gd name="connsiteX8243" fmla="*/ 335826 w 10032639"/>
                <a:gd name="connsiteY8243" fmla="*/ 715067 h 2801577"/>
                <a:gd name="connsiteX8244" fmla="*/ 339065 w 10032639"/>
                <a:gd name="connsiteY8244" fmla="*/ 708226 h 2801577"/>
                <a:gd name="connsiteX8245" fmla="*/ 342664 w 10032639"/>
                <a:gd name="connsiteY8245" fmla="*/ 703185 h 2801577"/>
                <a:gd name="connsiteX8246" fmla="*/ 342664 w 10032639"/>
                <a:gd name="connsiteY8246" fmla="*/ 701385 h 2801577"/>
                <a:gd name="connsiteX8247" fmla="*/ 334026 w 10032639"/>
                <a:gd name="connsiteY8247" fmla="*/ 701385 h 2801577"/>
                <a:gd name="connsiteX8248" fmla="*/ 327187 w 10032639"/>
                <a:gd name="connsiteY8248" fmla="*/ 699584 h 2801577"/>
                <a:gd name="connsiteX8249" fmla="*/ 320348 w 10032639"/>
                <a:gd name="connsiteY8249" fmla="*/ 697784 h 2801577"/>
                <a:gd name="connsiteX8250" fmla="*/ 313149 w 10032639"/>
                <a:gd name="connsiteY8250" fmla="*/ 692743 h 2801577"/>
                <a:gd name="connsiteX8251" fmla="*/ 308110 w 10032639"/>
                <a:gd name="connsiteY8251" fmla="*/ 685902 h 2801577"/>
                <a:gd name="connsiteX8252" fmla="*/ 308110 w 10032639"/>
                <a:gd name="connsiteY8252" fmla="*/ 679061 h 2801577"/>
                <a:gd name="connsiteX8253" fmla="*/ 313149 w 10032639"/>
                <a:gd name="connsiteY8253" fmla="*/ 663219 h 2801577"/>
                <a:gd name="connsiteX8254" fmla="*/ 320348 w 10032639"/>
                <a:gd name="connsiteY8254" fmla="*/ 649537 h 2801577"/>
                <a:gd name="connsiteX8255" fmla="*/ 327187 w 10032639"/>
                <a:gd name="connsiteY8255" fmla="*/ 639095 h 2801577"/>
                <a:gd name="connsiteX8256" fmla="*/ 337265 w 10032639"/>
                <a:gd name="connsiteY8256" fmla="*/ 630454 h 2801577"/>
                <a:gd name="connsiteX8257" fmla="*/ 342664 w 10032639"/>
                <a:gd name="connsiteY8257" fmla="*/ 628654 h 2801577"/>
                <a:gd name="connsiteX8258" fmla="*/ 314949 w 10032639"/>
                <a:gd name="connsiteY8258" fmla="*/ 620012 h 2801577"/>
                <a:gd name="connsiteX8259" fmla="*/ 282194 w 10032639"/>
                <a:gd name="connsiteY8259" fmla="*/ 611371 h 2801577"/>
                <a:gd name="connsiteX8260" fmla="*/ 269956 w 10032639"/>
                <a:gd name="connsiteY8260" fmla="*/ 609571 h 2801577"/>
                <a:gd name="connsiteX8261" fmla="*/ 269956 w 10032639"/>
                <a:gd name="connsiteY8261" fmla="*/ 597329 h 2801577"/>
                <a:gd name="connsiteX8262" fmla="*/ 269956 w 10032639"/>
                <a:gd name="connsiteY8262" fmla="*/ 595529 h 2801577"/>
                <a:gd name="connsiteX8263" fmla="*/ 247640 w 10032639"/>
                <a:gd name="connsiteY8263" fmla="*/ 593729 h 2801577"/>
                <a:gd name="connsiteX8264" fmla="*/ 224963 w 10032639"/>
                <a:gd name="connsiteY8264" fmla="*/ 592288 h 2801577"/>
                <a:gd name="connsiteX8265" fmla="*/ 202287 w 10032639"/>
                <a:gd name="connsiteY8265" fmla="*/ 593729 h 2801577"/>
                <a:gd name="connsiteX8266" fmla="*/ 179971 w 10032639"/>
                <a:gd name="connsiteY8266" fmla="*/ 597329 h 2801577"/>
                <a:gd name="connsiteX8267" fmla="*/ 162693 w 10032639"/>
                <a:gd name="connsiteY8267" fmla="*/ 599129 h 2801577"/>
                <a:gd name="connsiteX8268" fmla="*/ 145416 w 10032639"/>
                <a:gd name="connsiteY8268" fmla="*/ 599129 h 2801577"/>
                <a:gd name="connsiteX8269" fmla="*/ 129939 w 10032639"/>
                <a:gd name="connsiteY8269" fmla="*/ 599129 h 2801577"/>
                <a:gd name="connsiteX8270" fmla="*/ 112301 w 10032639"/>
                <a:gd name="connsiteY8270" fmla="*/ 597329 h 2801577"/>
                <a:gd name="connsiteX8271" fmla="*/ 98624 w 10032639"/>
                <a:gd name="connsiteY8271" fmla="*/ 593729 h 2801577"/>
                <a:gd name="connsiteX8272" fmla="*/ 84586 w 10032639"/>
                <a:gd name="connsiteY8272" fmla="*/ 588688 h 2801577"/>
                <a:gd name="connsiteX8273" fmla="*/ 70908 w 10032639"/>
                <a:gd name="connsiteY8273" fmla="*/ 581847 h 2801577"/>
                <a:gd name="connsiteX8274" fmla="*/ 58670 w 10032639"/>
                <a:gd name="connsiteY8274" fmla="*/ 575006 h 2801577"/>
                <a:gd name="connsiteX8275" fmla="*/ 55431 w 10032639"/>
                <a:gd name="connsiteY8275" fmla="*/ 571405 h 2801577"/>
                <a:gd name="connsiteX8276" fmla="*/ 44992 w 10032639"/>
                <a:gd name="connsiteY8276" fmla="*/ 555923 h 2801577"/>
                <a:gd name="connsiteX8277" fmla="*/ 38153 w 10032639"/>
                <a:gd name="connsiteY8277" fmla="*/ 538640 h 2801577"/>
                <a:gd name="connsiteX8278" fmla="*/ 34554 w 10032639"/>
                <a:gd name="connsiteY8278" fmla="*/ 517757 h 2801577"/>
                <a:gd name="connsiteX8279" fmla="*/ 32754 w 10032639"/>
                <a:gd name="connsiteY8279" fmla="*/ 496874 h 2801577"/>
                <a:gd name="connsiteX8280" fmla="*/ 29515 w 10032639"/>
                <a:gd name="connsiteY8280" fmla="*/ 481392 h 2801577"/>
                <a:gd name="connsiteX8281" fmla="*/ 25915 w 10032639"/>
                <a:gd name="connsiteY8281" fmla="*/ 465910 h 2801577"/>
                <a:gd name="connsiteX8282" fmla="*/ 19077 w 10032639"/>
                <a:gd name="connsiteY8282" fmla="*/ 451867 h 2801577"/>
                <a:gd name="connsiteX8283" fmla="*/ 14037 w 10032639"/>
                <a:gd name="connsiteY8283" fmla="*/ 441426 h 2801577"/>
                <a:gd name="connsiteX8284" fmla="*/ 6839 w 10032639"/>
                <a:gd name="connsiteY8284" fmla="*/ 432785 h 2801577"/>
                <a:gd name="connsiteX8285" fmla="*/ 12238 w 10032639"/>
                <a:gd name="connsiteY8285" fmla="*/ 424503 h 2801577"/>
                <a:gd name="connsiteX8286" fmla="*/ 25915 w 10032639"/>
                <a:gd name="connsiteY8286" fmla="*/ 401820 h 2801577"/>
                <a:gd name="connsiteX8287" fmla="*/ 25915 w 10032639"/>
                <a:gd name="connsiteY8287" fmla="*/ 356813 h 2801577"/>
                <a:gd name="connsiteX8288" fmla="*/ 25915 w 10032639"/>
                <a:gd name="connsiteY8288" fmla="*/ 335930 h 2801577"/>
                <a:gd name="connsiteX8289" fmla="*/ 29515 w 10032639"/>
                <a:gd name="connsiteY8289" fmla="*/ 311807 h 2801577"/>
                <a:gd name="connsiteX8290" fmla="*/ 27715 w 10032639"/>
                <a:gd name="connsiteY8290" fmla="*/ 306406 h 2801577"/>
                <a:gd name="connsiteX8291" fmla="*/ 15477 w 10032639"/>
                <a:gd name="connsiteY8291" fmla="*/ 301365 h 2801577"/>
                <a:gd name="connsiteX8292" fmla="*/ 6839 w 10032639"/>
                <a:gd name="connsiteY8292" fmla="*/ 294524 h 2801577"/>
                <a:gd name="connsiteX8293" fmla="*/ 0 w 10032639"/>
                <a:gd name="connsiteY8293" fmla="*/ 285883 h 2801577"/>
                <a:gd name="connsiteX8294" fmla="*/ 3599 w 10032639"/>
                <a:gd name="connsiteY8294" fmla="*/ 277241 h 2801577"/>
                <a:gd name="connsiteX8295" fmla="*/ 10438 w 10032639"/>
                <a:gd name="connsiteY8295" fmla="*/ 258159 h 2801577"/>
                <a:gd name="connsiteX8296" fmla="*/ 14037 w 10032639"/>
                <a:gd name="connsiteY8296" fmla="*/ 237276 h 2801577"/>
                <a:gd name="connsiteX8297" fmla="*/ 15477 w 10032639"/>
                <a:gd name="connsiteY8297" fmla="*/ 216392 h 2801577"/>
                <a:gd name="connsiteX8298" fmla="*/ 14037 w 10032639"/>
                <a:gd name="connsiteY8298" fmla="*/ 192269 h 2801577"/>
                <a:gd name="connsiteX8299" fmla="*/ 14037 w 10032639"/>
                <a:gd name="connsiteY8299" fmla="*/ 178227 h 2801577"/>
                <a:gd name="connsiteX8300" fmla="*/ 14037 w 10032639"/>
                <a:gd name="connsiteY8300" fmla="*/ 164545 h 2801577"/>
                <a:gd name="connsiteX8301" fmla="*/ 14037 w 10032639"/>
                <a:gd name="connsiteY8301" fmla="*/ 152663 h 2801577"/>
                <a:gd name="connsiteX8302" fmla="*/ 17277 w 10032639"/>
                <a:gd name="connsiteY8302" fmla="*/ 138621 h 2801577"/>
                <a:gd name="connsiteX8303" fmla="*/ 20876 w 10032639"/>
                <a:gd name="connsiteY8303" fmla="*/ 126379 h 2801577"/>
                <a:gd name="connsiteX8304" fmla="*/ 25915 w 10032639"/>
                <a:gd name="connsiteY8304" fmla="*/ 114497 h 2801577"/>
                <a:gd name="connsiteX8305" fmla="*/ 32754 w 10032639"/>
                <a:gd name="connsiteY8305" fmla="*/ 102255 h 2801577"/>
                <a:gd name="connsiteX8306" fmla="*/ 39953 w 10032639"/>
                <a:gd name="connsiteY8306" fmla="*/ 90014 h 2801577"/>
                <a:gd name="connsiteX8307" fmla="*/ 44992 w 10032639"/>
                <a:gd name="connsiteY8307" fmla="*/ 84973 h 2801577"/>
                <a:gd name="connsiteX8308" fmla="*/ 51831 w 10032639"/>
                <a:gd name="connsiteY8308" fmla="*/ 84973 h 2801577"/>
                <a:gd name="connsiteX8309" fmla="*/ 64069 w 10032639"/>
                <a:gd name="connsiteY8309" fmla="*/ 84973 h 2801577"/>
                <a:gd name="connsiteX8310" fmla="*/ 65509 w 10032639"/>
                <a:gd name="connsiteY8310" fmla="*/ 81372 h 2801577"/>
                <a:gd name="connsiteX8311" fmla="*/ 69108 w 10032639"/>
                <a:gd name="connsiteY8311" fmla="*/ 76332 h 2801577"/>
                <a:gd name="connsiteX8312" fmla="*/ 74148 w 10032639"/>
                <a:gd name="connsiteY8312" fmla="*/ 72731 h 2801577"/>
                <a:gd name="connsiteX8313" fmla="*/ 81347 w 10032639"/>
                <a:gd name="connsiteY8313" fmla="*/ 69131 h 2801577"/>
                <a:gd name="connsiteX8314" fmla="*/ 86386 w 10032639"/>
                <a:gd name="connsiteY8314" fmla="*/ 67330 h 2801577"/>
                <a:gd name="connsiteX8315" fmla="*/ 89985 w 10032639"/>
                <a:gd name="connsiteY8315" fmla="*/ 69131 h 2801577"/>
                <a:gd name="connsiteX8316" fmla="*/ 96824 w 10032639"/>
                <a:gd name="connsiteY8316" fmla="*/ 70931 h 2801577"/>
                <a:gd name="connsiteX8317" fmla="*/ 105463 w 10032639"/>
                <a:gd name="connsiteY8317" fmla="*/ 70931 h 2801577"/>
                <a:gd name="connsiteX8318" fmla="*/ 112301 w 10032639"/>
                <a:gd name="connsiteY8318" fmla="*/ 70931 h 2801577"/>
                <a:gd name="connsiteX8319" fmla="*/ 119500 w 10032639"/>
                <a:gd name="connsiteY8319" fmla="*/ 67330 h 2801577"/>
                <a:gd name="connsiteX8320" fmla="*/ 124539 w 10032639"/>
                <a:gd name="connsiteY8320" fmla="*/ 65890 h 2801577"/>
                <a:gd name="connsiteX8321" fmla="*/ 136778 w 10032639"/>
                <a:gd name="connsiteY8321" fmla="*/ 60489 h 2801577"/>
                <a:gd name="connsiteX8322" fmla="*/ 149016 w 10032639"/>
                <a:gd name="connsiteY8322" fmla="*/ 55449 h 2801577"/>
                <a:gd name="connsiteX8323" fmla="*/ 162693 w 10032639"/>
                <a:gd name="connsiteY8323" fmla="*/ 50408 h 2801577"/>
                <a:gd name="connsiteX8324" fmla="*/ 178171 w 10032639"/>
                <a:gd name="connsiteY8324" fmla="*/ 48607 h 2801577"/>
                <a:gd name="connsiteX8325" fmla="*/ 337265 w 10032639"/>
                <a:gd name="connsiteY8325" fmla="*/ 38165 h 2801577"/>
                <a:gd name="connsiteX8326" fmla="*/ 415373 w 10032639"/>
                <a:gd name="connsiteY8326" fmla="*/ 34565 h 2801577"/>
                <a:gd name="connsiteX8327" fmla="*/ 494920 w 10032639"/>
                <a:gd name="connsiteY8327" fmla="*/ 31324 h 2801577"/>
                <a:gd name="connsiteX8328" fmla="*/ 820307 w 10032639"/>
                <a:gd name="connsiteY8328" fmla="*/ 19083 h 2801577"/>
                <a:gd name="connsiteX8329" fmla="*/ 842984 w 10032639"/>
                <a:gd name="connsiteY8329" fmla="*/ 19083 h 2801577"/>
                <a:gd name="connsiteX8330" fmla="*/ 855222 w 10032639"/>
                <a:gd name="connsiteY8330" fmla="*/ 20883 h 2801577"/>
                <a:gd name="connsiteX8331" fmla="*/ 867100 w 10032639"/>
                <a:gd name="connsiteY8331" fmla="*/ 24483 h 2801577"/>
                <a:gd name="connsiteX8332" fmla="*/ 887977 w 10032639"/>
                <a:gd name="connsiteY8332" fmla="*/ 25924 h 2801577"/>
                <a:gd name="connsiteX8333" fmla="*/ 905254 w 10032639"/>
                <a:gd name="connsiteY8333" fmla="*/ 25924 h 2801577"/>
                <a:gd name="connsiteX8334" fmla="*/ 910293 w 10032639"/>
                <a:gd name="connsiteY8334" fmla="*/ 25924 h 2801577"/>
                <a:gd name="connsiteX8335" fmla="*/ 917132 w 10032639"/>
                <a:gd name="connsiteY8335" fmla="*/ 25924 h 2801577"/>
                <a:gd name="connsiteX8336" fmla="*/ 922531 w 10032639"/>
                <a:gd name="connsiteY8336" fmla="*/ 22683 h 2801577"/>
                <a:gd name="connsiteX8337" fmla="*/ 929370 w 10032639"/>
                <a:gd name="connsiteY8337" fmla="*/ 19083 h 2801577"/>
                <a:gd name="connsiteX8338" fmla="*/ 939808 w 10032639"/>
                <a:gd name="connsiteY8338" fmla="*/ 19083 h 2801577"/>
                <a:gd name="connsiteX8339" fmla="*/ 960685 w 10032639"/>
                <a:gd name="connsiteY8339" fmla="*/ 19083 h 2801577"/>
                <a:gd name="connsiteX8340" fmla="*/ 972563 w 10032639"/>
                <a:gd name="connsiteY8340" fmla="*/ 20883 h 2801577"/>
                <a:gd name="connsiteX8341" fmla="*/ 986601 w 10032639"/>
                <a:gd name="connsiteY8341" fmla="*/ 24483 h 2801577"/>
                <a:gd name="connsiteX8342" fmla="*/ 995239 w 10032639"/>
                <a:gd name="connsiteY8342" fmla="*/ 25924 h 2801577"/>
                <a:gd name="connsiteX8343" fmla="*/ 1005678 w 10032639"/>
                <a:gd name="connsiteY8343" fmla="*/ 25924 h 2801577"/>
                <a:gd name="connsiteX8344" fmla="*/ 1024755 w 10032639"/>
                <a:gd name="connsiteY8344" fmla="*/ 25924 h 2801577"/>
                <a:gd name="connsiteX8345" fmla="*/ 1088464 w 10032639"/>
                <a:gd name="connsiteY8345" fmla="*/ 25924 h 2801577"/>
                <a:gd name="connsiteX8346" fmla="*/ 1123379 w 10032639"/>
                <a:gd name="connsiteY8346" fmla="*/ 25924 h 2801577"/>
                <a:gd name="connsiteX8347" fmla="*/ 1156133 w 10032639"/>
                <a:gd name="connsiteY8347" fmla="*/ 22683 h 2801577"/>
                <a:gd name="connsiteX8348" fmla="*/ 1183849 w 10032639"/>
                <a:gd name="connsiteY8348" fmla="*/ 22683 h 2801577"/>
                <a:gd name="connsiteX8349" fmla="*/ 1213364 w 10032639"/>
                <a:gd name="connsiteY8349" fmla="*/ 24483 h 2801577"/>
                <a:gd name="connsiteX8350" fmla="*/ 1242880 w 10032639"/>
                <a:gd name="connsiteY8350" fmla="*/ 29524 h 2801577"/>
                <a:gd name="connsiteX8351" fmla="*/ 1273834 w 10032639"/>
                <a:gd name="connsiteY8351" fmla="*/ 36365 h 2801577"/>
                <a:gd name="connsiteX8352" fmla="*/ 1273834 w 10032639"/>
                <a:gd name="connsiteY8352" fmla="*/ 29524 h 2801577"/>
                <a:gd name="connsiteX8353" fmla="*/ 1277434 w 10032639"/>
                <a:gd name="connsiteY8353" fmla="*/ 20883 h 2801577"/>
                <a:gd name="connsiteX8354" fmla="*/ 1280674 w 10032639"/>
                <a:gd name="connsiteY8354" fmla="*/ 10441 h 2801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Lst>
              <a:rect l="l" t="t" r="r" b="b"/>
              <a:pathLst>
                <a:path w="10032639" h="2801577">
                  <a:moveTo>
                    <a:pt x="115901" y="2708323"/>
                  </a:moveTo>
                  <a:lnTo>
                    <a:pt x="110862" y="2709763"/>
                  </a:lnTo>
                  <a:lnTo>
                    <a:pt x="109062" y="2713364"/>
                  </a:lnTo>
                  <a:lnTo>
                    <a:pt x="110862" y="2713364"/>
                  </a:lnTo>
                  <a:close/>
                  <a:moveTo>
                    <a:pt x="3766073" y="2678799"/>
                  </a:moveTo>
                  <a:lnTo>
                    <a:pt x="3736558" y="2685640"/>
                  </a:lnTo>
                  <a:lnTo>
                    <a:pt x="3752396" y="2687440"/>
                  </a:lnTo>
                  <a:lnTo>
                    <a:pt x="3766073" y="2690681"/>
                  </a:lnTo>
                  <a:close/>
                  <a:moveTo>
                    <a:pt x="5937672" y="2656183"/>
                  </a:moveTo>
                  <a:lnTo>
                    <a:pt x="5920391" y="2666622"/>
                  </a:lnTo>
                  <a:lnTo>
                    <a:pt x="5914991" y="2671661"/>
                  </a:lnTo>
                  <a:lnTo>
                    <a:pt x="5909951" y="2677061"/>
                  </a:lnTo>
                  <a:lnTo>
                    <a:pt x="5922191" y="2675261"/>
                  </a:lnTo>
                  <a:lnTo>
                    <a:pt x="5930831" y="2673461"/>
                  </a:lnTo>
                  <a:lnTo>
                    <a:pt x="5940912" y="2673461"/>
                  </a:lnTo>
                  <a:lnTo>
                    <a:pt x="5937672" y="2664822"/>
                  </a:lnTo>
                  <a:close/>
                  <a:moveTo>
                    <a:pt x="740760" y="2647474"/>
                  </a:moveTo>
                  <a:lnTo>
                    <a:pt x="727082" y="2654315"/>
                  </a:lnTo>
                  <a:lnTo>
                    <a:pt x="740760" y="2652515"/>
                  </a:lnTo>
                  <a:close/>
                  <a:moveTo>
                    <a:pt x="9435292" y="2643675"/>
                  </a:moveTo>
                  <a:lnTo>
                    <a:pt x="9424851" y="2650877"/>
                  </a:lnTo>
                  <a:lnTo>
                    <a:pt x="9414769" y="2657719"/>
                  </a:lnTo>
                  <a:lnTo>
                    <a:pt x="9431692" y="2657719"/>
                  </a:lnTo>
                  <a:lnTo>
                    <a:pt x="9435292" y="2649076"/>
                  </a:lnTo>
                  <a:close/>
                  <a:moveTo>
                    <a:pt x="3482439" y="2642073"/>
                  </a:moveTo>
                  <a:lnTo>
                    <a:pt x="3437087" y="2656115"/>
                  </a:lnTo>
                  <a:lnTo>
                    <a:pt x="3392454" y="2670158"/>
                  </a:lnTo>
                  <a:lnTo>
                    <a:pt x="3419809" y="2668357"/>
                  </a:lnTo>
                  <a:lnTo>
                    <a:pt x="3432047" y="2666557"/>
                  </a:lnTo>
                  <a:lnTo>
                    <a:pt x="3444285" y="2664757"/>
                  </a:lnTo>
                  <a:lnTo>
                    <a:pt x="3454723" y="2659716"/>
                  </a:lnTo>
                  <a:lnTo>
                    <a:pt x="3463362" y="2656115"/>
                  </a:lnTo>
                  <a:lnTo>
                    <a:pt x="3473800" y="2649274"/>
                  </a:lnTo>
                  <a:close/>
                  <a:moveTo>
                    <a:pt x="960685" y="2642073"/>
                  </a:moveTo>
                  <a:lnTo>
                    <a:pt x="931170" y="2652515"/>
                  </a:lnTo>
                  <a:lnTo>
                    <a:pt x="905254" y="2664757"/>
                  </a:lnTo>
                  <a:lnTo>
                    <a:pt x="923971" y="2661156"/>
                  </a:lnTo>
                  <a:lnTo>
                    <a:pt x="932969" y="2659716"/>
                  </a:lnTo>
                  <a:lnTo>
                    <a:pt x="939808" y="2656115"/>
                  </a:lnTo>
                  <a:close/>
                  <a:moveTo>
                    <a:pt x="8709763" y="2641874"/>
                  </a:moveTo>
                  <a:lnTo>
                    <a:pt x="8684198" y="2662760"/>
                  </a:lnTo>
                  <a:lnTo>
                    <a:pt x="8696081" y="2657719"/>
                  </a:lnTo>
                  <a:lnTo>
                    <a:pt x="8709763" y="2655918"/>
                  </a:lnTo>
                  <a:lnTo>
                    <a:pt x="8709763" y="2649076"/>
                  </a:lnTo>
                  <a:close/>
                  <a:moveTo>
                    <a:pt x="6332243" y="2637106"/>
                  </a:moveTo>
                  <a:lnTo>
                    <a:pt x="6301283" y="2647544"/>
                  </a:lnTo>
                  <a:lnTo>
                    <a:pt x="6271762" y="2661223"/>
                  </a:lnTo>
                  <a:lnTo>
                    <a:pt x="6284002" y="2656183"/>
                  </a:lnTo>
                  <a:lnTo>
                    <a:pt x="6308123" y="2647544"/>
                  </a:lnTo>
                  <a:close/>
                  <a:moveTo>
                    <a:pt x="9598041" y="2622789"/>
                  </a:moveTo>
                  <a:lnTo>
                    <a:pt x="9580758" y="2635032"/>
                  </a:lnTo>
                  <a:lnTo>
                    <a:pt x="9578958" y="2635032"/>
                  </a:lnTo>
                  <a:lnTo>
                    <a:pt x="9559875" y="2652317"/>
                  </a:lnTo>
                  <a:lnTo>
                    <a:pt x="9572117" y="2650877"/>
                  </a:lnTo>
                  <a:lnTo>
                    <a:pt x="9584359" y="2647276"/>
                  </a:lnTo>
                  <a:lnTo>
                    <a:pt x="9598041" y="2645475"/>
                  </a:lnTo>
                  <a:lnTo>
                    <a:pt x="9596241" y="2641874"/>
                  </a:lnTo>
                  <a:lnTo>
                    <a:pt x="9596241" y="2631431"/>
                  </a:lnTo>
                  <a:close/>
                  <a:moveTo>
                    <a:pt x="3549748" y="2619750"/>
                  </a:moveTo>
                  <a:lnTo>
                    <a:pt x="3508355" y="2633432"/>
                  </a:lnTo>
                  <a:lnTo>
                    <a:pt x="3518793" y="2631632"/>
                  </a:lnTo>
                  <a:lnTo>
                    <a:pt x="3529231" y="2630192"/>
                  </a:lnTo>
                  <a:lnTo>
                    <a:pt x="3539310" y="2624791"/>
                  </a:lnTo>
                  <a:close/>
                  <a:moveTo>
                    <a:pt x="799431" y="2619750"/>
                  </a:moveTo>
                  <a:lnTo>
                    <a:pt x="769916" y="2633432"/>
                  </a:lnTo>
                  <a:lnTo>
                    <a:pt x="778914" y="2633432"/>
                  </a:lnTo>
                  <a:lnTo>
                    <a:pt x="778914" y="2637033"/>
                  </a:lnTo>
                  <a:lnTo>
                    <a:pt x="787553" y="2630192"/>
                  </a:lnTo>
                  <a:lnTo>
                    <a:pt x="796191" y="2622990"/>
                  </a:lnTo>
                  <a:close/>
                  <a:moveTo>
                    <a:pt x="7634042" y="2618028"/>
                  </a:moveTo>
                  <a:lnTo>
                    <a:pt x="7603081" y="2629906"/>
                  </a:lnTo>
                  <a:lnTo>
                    <a:pt x="7577161" y="2642145"/>
                  </a:lnTo>
                  <a:lnTo>
                    <a:pt x="7554480" y="2652584"/>
                  </a:lnTo>
                  <a:lnTo>
                    <a:pt x="7537199" y="2664822"/>
                  </a:lnTo>
                  <a:lnTo>
                    <a:pt x="7573561" y="2659423"/>
                  </a:lnTo>
                  <a:lnTo>
                    <a:pt x="7584001" y="2657983"/>
                  </a:lnTo>
                  <a:lnTo>
                    <a:pt x="7594441" y="2656183"/>
                  </a:lnTo>
                  <a:lnTo>
                    <a:pt x="7603081" y="2652584"/>
                  </a:lnTo>
                  <a:lnTo>
                    <a:pt x="7609922" y="2647544"/>
                  </a:lnTo>
                  <a:lnTo>
                    <a:pt x="7616762" y="2642145"/>
                  </a:lnTo>
                  <a:lnTo>
                    <a:pt x="7623602" y="2635306"/>
                  </a:lnTo>
                  <a:lnTo>
                    <a:pt x="7629002" y="2626667"/>
                  </a:lnTo>
                  <a:close/>
                  <a:moveTo>
                    <a:pt x="519036" y="2597427"/>
                  </a:moveTo>
                  <a:lnTo>
                    <a:pt x="515797" y="2598867"/>
                  </a:lnTo>
                  <a:lnTo>
                    <a:pt x="519036" y="2598867"/>
                  </a:lnTo>
                  <a:close/>
                  <a:moveTo>
                    <a:pt x="867100" y="2586985"/>
                  </a:moveTo>
                  <a:lnTo>
                    <a:pt x="860261" y="2590226"/>
                  </a:lnTo>
                  <a:lnTo>
                    <a:pt x="858534" y="2591269"/>
                  </a:lnTo>
                  <a:lnTo>
                    <a:pt x="836145" y="2602467"/>
                  </a:lnTo>
                  <a:lnTo>
                    <a:pt x="842984" y="2600667"/>
                  </a:lnTo>
                  <a:lnTo>
                    <a:pt x="858534" y="2591269"/>
                  </a:lnTo>
                  <a:close/>
                  <a:moveTo>
                    <a:pt x="4869148" y="2583856"/>
                  </a:moveTo>
                  <a:lnTo>
                    <a:pt x="4812266" y="2635693"/>
                  </a:lnTo>
                  <a:lnTo>
                    <a:pt x="4808666" y="2639293"/>
                  </a:lnTo>
                  <a:lnTo>
                    <a:pt x="4801825" y="2642532"/>
                  </a:lnTo>
                  <a:lnTo>
                    <a:pt x="4794985" y="2649732"/>
                  </a:lnTo>
                  <a:lnTo>
                    <a:pt x="4806866" y="2646132"/>
                  </a:lnTo>
                  <a:lnTo>
                    <a:pt x="4817306" y="2639293"/>
                  </a:lnTo>
                  <a:lnTo>
                    <a:pt x="4829186" y="2630293"/>
                  </a:lnTo>
                  <a:lnTo>
                    <a:pt x="4839627" y="2618414"/>
                  </a:lnTo>
                  <a:close/>
                  <a:moveTo>
                    <a:pt x="1671931" y="2578344"/>
                  </a:moveTo>
                  <a:lnTo>
                    <a:pt x="1670131" y="2580144"/>
                  </a:lnTo>
                  <a:lnTo>
                    <a:pt x="1671931" y="2580144"/>
                  </a:lnTo>
                  <a:close/>
                  <a:moveTo>
                    <a:pt x="9920299" y="2571294"/>
                  </a:moveTo>
                  <a:lnTo>
                    <a:pt x="9911657" y="2576335"/>
                  </a:lnTo>
                  <a:lnTo>
                    <a:pt x="9904456" y="2583177"/>
                  </a:lnTo>
                  <a:lnTo>
                    <a:pt x="9883572" y="2602263"/>
                  </a:lnTo>
                  <a:lnTo>
                    <a:pt x="9866289" y="2617747"/>
                  </a:lnTo>
                  <a:lnTo>
                    <a:pt x="9847566" y="2629991"/>
                  </a:lnTo>
                  <a:lnTo>
                    <a:pt x="9830283" y="2638633"/>
                  </a:lnTo>
                  <a:lnTo>
                    <a:pt x="9857648" y="2638633"/>
                  </a:lnTo>
                  <a:lnTo>
                    <a:pt x="9874931" y="2638633"/>
                  </a:lnTo>
                  <a:lnTo>
                    <a:pt x="9892214" y="2640434"/>
                  </a:lnTo>
                  <a:lnTo>
                    <a:pt x="9908057" y="2641874"/>
                  </a:lnTo>
                  <a:lnTo>
                    <a:pt x="9925340" y="2647276"/>
                  </a:lnTo>
                  <a:lnTo>
                    <a:pt x="9921739" y="2622789"/>
                  </a:lnTo>
                  <a:lnTo>
                    <a:pt x="9920299" y="2604063"/>
                  </a:lnTo>
                  <a:close/>
                  <a:moveTo>
                    <a:pt x="1675530" y="2567902"/>
                  </a:moveTo>
                  <a:lnTo>
                    <a:pt x="1673730" y="2569703"/>
                  </a:lnTo>
                  <a:lnTo>
                    <a:pt x="1675530" y="2569703"/>
                  </a:lnTo>
                  <a:lnTo>
                    <a:pt x="1675530" y="2571503"/>
                  </a:lnTo>
                  <a:lnTo>
                    <a:pt x="1677329" y="2572943"/>
                  </a:lnTo>
                  <a:close/>
                  <a:moveTo>
                    <a:pt x="2947565" y="2559261"/>
                  </a:moveTo>
                  <a:lnTo>
                    <a:pt x="2874857" y="2580144"/>
                  </a:lnTo>
                  <a:lnTo>
                    <a:pt x="2788471" y="2602467"/>
                  </a:lnTo>
                  <a:lnTo>
                    <a:pt x="2738079" y="2616149"/>
                  </a:lnTo>
                  <a:lnTo>
                    <a:pt x="2691286" y="2631632"/>
                  </a:lnTo>
                  <a:lnTo>
                    <a:pt x="2651693" y="2647474"/>
                  </a:lnTo>
                  <a:lnTo>
                    <a:pt x="2614979" y="2664757"/>
                  </a:lnTo>
                  <a:lnTo>
                    <a:pt x="2614979" y="2676999"/>
                  </a:lnTo>
                  <a:lnTo>
                    <a:pt x="2613539" y="2689240"/>
                  </a:lnTo>
                  <a:lnTo>
                    <a:pt x="2665371" y="2666557"/>
                  </a:lnTo>
                  <a:lnTo>
                    <a:pt x="2713962" y="2647474"/>
                  </a:lnTo>
                  <a:lnTo>
                    <a:pt x="2744918" y="2635232"/>
                  </a:lnTo>
                  <a:lnTo>
                    <a:pt x="2778033" y="2621550"/>
                  </a:lnTo>
                  <a:lnTo>
                    <a:pt x="2840302" y="2593826"/>
                  </a:lnTo>
                  <a:lnTo>
                    <a:pt x="2845342" y="2592026"/>
                  </a:lnTo>
                  <a:lnTo>
                    <a:pt x="2853980" y="2593826"/>
                  </a:lnTo>
                  <a:lnTo>
                    <a:pt x="2860819" y="2595626"/>
                  </a:lnTo>
                  <a:lnTo>
                    <a:pt x="2871258" y="2586985"/>
                  </a:lnTo>
                  <a:lnTo>
                    <a:pt x="2883496" y="2581584"/>
                  </a:lnTo>
                  <a:lnTo>
                    <a:pt x="2895374" y="2576544"/>
                  </a:lnTo>
                  <a:lnTo>
                    <a:pt x="2911211" y="2571503"/>
                  </a:lnTo>
                  <a:lnTo>
                    <a:pt x="2926689" y="2566102"/>
                  </a:lnTo>
                  <a:close/>
                  <a:moveTo>
                    <a:pt x="3556587" y="2536578"/>
                  </a:moveTo>
                  <a:lnTo>
                    <a:pt x="3530671" y="2545219"/>
                  </a:lnTo>
                  <a:lnTo>
                    <a:pt x="3537870" y="2550620"/>
                  </a:lnTo>
                  <a:lnTo>
                    <a:pt x="3546509" y="2550620"/>
                  </a:lnTo>
                  <a:lnTo>
                    <a:pt x="3551548" y="2543779"/>
                  </a:lnTo>
                  <a:lnTo>
                    <a:pt x="3555148" y="2540178"/>
                  </a:lnTo>
                  <a:close/>
                  <a:moveTo>
                    <a:pt x="2814387" y="2524696"/>
                  </a:moveTo>
                  <a:lnTo>
                    <a:pt x="2800349" y="2529737"/>
                  </a:lnTo>
                  <a:lnTo>
                    <a:pt x="2814387" y="2531537"/>
                  </a:lnTo>
                  <a:close/>
                  <a:moveTo>
                    <a:pt x="7036784" y="2524440"/>
                  </a:moveTo>
                  <a:lnTo>
                    <a:pt x="6910421" y="2588512"/>
                  </a:lnTo>
                  <a:lnTo>
                    <a:pt x="6908621" y="2588512"/>
                  </a:lnTo>
                  <a:lnTo>
                    <a:pt x="6908621" y="2598950"/>
                  </a:lnTo>
                  <a:lnTo>
                    <a:pt x="6907181" y="2604350"/>
                  </a:lnTo>
                  <a:lnTo>
                    <a:pt x="6903580" y="2609389"/>
                  </a:lnTo>
                  <a:lnTo>
                    <a:pt x="6905381" y="2612989"/>
                  </a:lnTo>
                  <a:lnTo>
                    <a:pt x="6908621" y="2612989"/>
                  </a:lnTo>
                  <a:lnTo>
                    <a:pt x="6915821" y="2604350"/>
                  </a:lnTo>
                  <a:lnTo>
                    <a:pt x="6919061" y="2598950"/>
                  </a:lnTo>
                  <a:lnTo>
                    <a:pt x="6922661" y="2593911"/>
                  </a:lnTo>
                  <a:lnTo>
                    <a:pt x="6941742" y="2576633"/>
                  </a:lnTo>
                  <a:lnTo>
                    <a:pt x="6944982" y="2573034"/>
                  </a:lnTo>
                  <a:lnTo>
                    <a:pt x="6955422" y="2567994"/>
                  </a:lnTo>
                  <a:lnTo>
                    <a:pt x="6972703" y="2564395"/>
                  </a:lnTo>
                  <a:lnTo>
                    <a:pt x="6979903" y="2557556"/>
                  </a:lnTo>
                  <a:lnTo>
                    <a:pt x="6983143" y="2552156"/>
                  </a:lnTo>
                  <a:lnTo>
                    <a:pt x="6990343" y="2552156"/>
                  </a:lnTo>
                  <a:lnTo>
                    <a:pt x="6995383" y="2548917"/>
                  </a:lnTo>
                  <a:lnTo>
                    <a:pt x="6998983" y="2545317"/>
                  </a:lnTo>
                  <a:lnTo>
                    <a:pt x="7002223" y="2545317"/>
                  </a:lnTo>
                  <a:lnTo>
                    <a:pt x="7014464" y="2542078"/>
                  </a:lnTo>
                  <a:lnTo>
                    <a:pt x="7023104" y="2536678"/>
                  </a:lnTo>
                  <a:lnTo>
                    <a:pt x="7031744" y="2531639"/>
                  </a:lnTo>
                  <a:close/>
                  <a:moveTo>
                    <a:pt x="9859448" y="2522680"/>
                  </a:moveTo>
                  <a:lnTo>
                    <a:pt x="9821641" y="2546807"/>
                  </a:lnTo>
                  <a:lnTo>
                    <a:pt x="9766191" y="2583177"/>
                  </a:lnTo>
                  <a:lnTo>
                    <a:pt x="9712182" y="2615947"/>
                  </a:lnTo>
                  <a:lnTo>
                    <a:pt x="9710741" y="2622789"/>
                  </a:lnTo>
                  <a:lnTo>
                    <a:pt x="9707141" y="2635032"/>
                  </a:lnTo>
                  <a:lnTo>
                    <a:pt x="9705341" y="2640434"/>
                  </a:lnTo>
                  <a:lnTo>
                    <a:pt x="9702100" y="2643675"/>
                  </a:lnTo>
                  <a:lnTo>
                    <a:pt x="9698499" y="2647276"/>
                  </a:lnTo>
                  <a:lnTo>
                    <a:pt x="9729465" y="2647276"/>
                  </a:lnTo>
                  <a:lnTo>
                    <a:pt x="9758990" y="2647276"/>
                  </a:lnTo>
                  <a:lnTo>
                    <a:pt x="9750349" y="2643675"/>
                  </a:lnTo>
                  <a:lnTo>
                    <a:pt x="9731265" y="2636833"/>
                  </a:lnTo>
                  <a:lnTo>
                    <a:pt x="9745308" y="2619548"/>
                  </a:lnTo>
                  <a:lnTo>
                    <a:pt x="9766191" y="2597221"/>
                  </a:lnTo>
                  <a:lnTo>
                    <a:pt x="9788515" y="2576335"/>
                  </a:lnTo>
                  <a:lnTo>
                    <a:pt x="9813000" y="2555450"/>
                  </a:lnTo>
                  <a:lnTo>
                    <a:pt x="9838925" y="2536364"/>
                  </a:lnTo>
                  <a:close/>
                  <a:moveTo>
                    <a:pt x="4981832" y="2497102"/>
                  </a:moveTo>
                  <a:lnTo>
                    <a:pt x="4973192" y="2498902"/>
                  </a:lnTo>
                  <a:lnTo>
                    <a:pt x="4928190" y="2535259"/>
                  </a:lnTo>
                  <a:lnTo>
                    <a:pt x="4955911" y="2516181"/>
                  </a:lnTo>
                  <a:close/>
                  <a:moveTo>
                    <a:pt x="1848662" y="2491571"/>
                  </a:moveTo>
                  <a:lnTo>
                    <a:pt x="1827785" y="2502012"/>
                  </a:lnTo>
                  <a:lnTo>
                    <a:pt x="1843263" y="2500212"/>
                  </a:lnTo>
                  <a:lnTo>
                    <a:pt x="1843263" y="2498412"/>
                  </a:lnTo>
                  <a:lnTo>
                    <a:pt x="1845063" y="2495171"/>
                  </a:lnTo>
                  <a:close/>
                  <a:moveTo>
                    <a:pt x="8791137" y="2486310"/>
                  </a:moveTo>
                  <a:lnTo>
                    <a:pt x="8780696" y="2493152"/>
                  </a:lnTo>
                  <a:lnTo>
                    <a:pt x="8723805" y="2531323"/>
                  </a:lnTo>
                  <a:lnTo>
                    <a:pt x="8671956" y="2569494"/>
                  </a:lnTo>
                  <a:lnTo>
                    <a:pt x="8661514" y="2578136"/>
                  </a:lnTo>
                  <a:lnTo>
                    <a:pt x="8711563" y="2546807"/>
                  </a:lnTo>
                  <a:lnTo>
                    <a:pt x="8763413" y="2519079"/>
                  </a:lnTo>
                  <a:lnTo>
                    <a:pt x="8767013" y="2515478"/>
                  </a:lnTo>
                  <a:lnTo>
                    <a:pt x="8770614" y="2512237"/>
                  </a:lnTo>
                  <a:lnTo>
                    <a:pt x="8779255" y="2506836"/>
                  </a:lnTo>
                  <a:lnTo>
                    <a:pt x="8780696" y="2505035"/>
                  </a:lnTo>
                  <a:lnTo>
                    <a:pt x="8786097" y="2499994"/>
                  </a:lnTo>
                  <a:lnTo>
                    <a:pt x="8787897" y="2494952"/>
                  </a:lnTo>
                  <a:close/>
                  <a:moveTo>
                    <a:pt x="4761864" y="2481623"/>
                  </a:moveTo>
                  <a:lnTo>
                    <a:pt x="4701381" y="2526620"/>
                  </a:lnTo>
                  <a:lnTo>
                    <a:pt x="4644139" y="2571617"/>
                  </a:lnTo>
                  <a:lnTo>
                    <a:pt x="4645939" y="2580256"/>
                  </a:lnTo>
                  <a:lnTo>
                    <a:pt x="4668260" y="2557938"/>
                  </a:lnTo>
                  <a:lnTo>
                    <a:pt x="4690941" y="2537059"/>
                  </a:lnTo>
                  <a:lnTo>
                    <a:pt x="4713262" y="2519780"/>
                  </a:lnTo>
                  <a:lnTo>
                    <a:pt x="4735943" y="2503941"/>
                  </a:lnTo>
                  <a:lnTo>
                    <a:pt x="4760424" y="2493862"/>
                  </a:lnTo>
                  <a:lnTo>
                    <a:pt x="4760424" y="2488462"/>
                  </a:lnTo>
                  <a:lnTo>
                    <a:pt x="4761864" y="2483423"/>
                  </a:lnTo>
                  <a:close/>
                  <a:moveTo>
                    <a:pt x="6981703" y="2472606"/>
                  </a:moveTo>
                  <a:lnTo>
                    <a:pt x="6957222" y="2481245"/>
                  </a:lnTo>
                  <a:lnTo>
                    <a:pt x="6948582" y="2486285"/>
                  </a:lnTo>
                  <a:lnTo>
                    <a:pt x="6941742" y="2493484"/>
                  </a:lnTo>
                  <a:close/>
                  <a:moveTo>
                    <a:pt x="5011354" y="2471184"/>
                  </a:moveTo>
                  <a:lnTo>
                    <a:pt x="4995513" y="2483423"/>
                  </a:lnTo>
                  <a:lnTo>
                    <a:pt x="4993713" y="2485223"/>
                  </a:lnTo>
                  <a:lnTo>
                    <a:pt x="4990473" y="2488462"/>
                  </a:lnTo>
                  <a:lnTo>
                    <a:pt x="4993713" y="2488462"/>
                  </a:lnTo>
                  <a:lnTo>
                    <a:pt x="4999113" y="2483423"/>
                  </a:lnTo>
                  <a:close/>
                  <a:moveTo>
                    <a:pt x="2630816" y="2463847"/>
                  </a:moveTo>
                  <a:lnTo>
                    <a:pt x="2630816" y="2472488"/>
                  </a:lnTo>
                  <a:lnTo>
                    <a:pt x="2630816" y="2496612"/>
                  </a:lnTo>
                  <a:lnTo>
                    <a:pt x="2627217" y="2519295"/>
                  </a:lnTo>
                  <a:lnTo>
                    <a:pt x="2654932" y="2512454"/>
                  </a:lnTo>
                  <a:lnTo>
                    <a:pt x="2679409" y="2503813"/>
                  </a:lnTo>
                  <a:lnTo>
                    <a:pt x="2703525" y="2493371"/>
                  </a:lnTo>
                  <a:lnTo>
                    <a:pt x="2725841" y="2482930"/>
                  </a:lnTo>
                  <a:lnTo>
                    <a:pt x="2701725" y="2486530"/>
                  </a:lnTo>
                  <a:lnTo>
                    <a:pt x="2691286" y="2486530"/>
                  </a:lnTo>
                  <a:lnTo>
                    <a:pt x="2682648" y="2484730"/>
                  </a:lnTo>
                  <a:lnTo>
                    <a:pt x="2681208" y="2484730"/>
                  </a:lnTo>
                  <a:lnTo>
                    <a:pt x="2667170" y="2482930"/>
                  </a:lnTo>
                  <a:lnTo>
                    <a:pt x="2654932" y="2479329"/>
                  </a:lnTo>
                  <a:lnTo>
                    <a:pt x="2643054" y="2472488"/>
                  </a:lnTo>
                  <a:close/>
                  <a:moveTo>
                    <a:pt x="1905533" y="2463847"/>
                  </a:moveTo>
                  <a:lnTo>
                    <a:pt x="1858740" y="2486530"/>
                  </a:lnTo>
                  <a:lnTo>
                    <a:pt x="1869179" y="2484730"/>
                  </a:lnTo>
                  <a:lnTo>
                    <a:pt x="1882856" y="2481129"/>
                  </a:lnTo>
                  <a:lnTo>
                    <a:pt x="1893295" y="2476089"/>
                  </a:lnTo>
                  <a:lnTo>
                    <a:pt x="1901933" y="2470688"/>
                  </a:lnTo>
                  <a:lnTo>
                    <a:pt x="1909132" y="2463847"/>
                  </a:lnTo>
                  <a:close/>
                  <a:moveTo>
                    <a:pt x="5681344" y="2462168"/>
                  </a:moveTo>
                  <a:lnTo>
                    <a:pt x="5662263" y="2472606"/>
                  </a:lnTo>
                  <a:lnTo>
                    <a:pt x="5633103" y="2488084"/>
                  </a:lnTo>
                  <a:lnTo>
                    <a:pt x="5605382" y="2498523"/>
                  </a:lnTo>
                  <a:lnTo>
                    <a:pt x="5577661" y="2503562"/>
                  </a:lnTo>
                  <a:lnTo>
                    <a:pt x="5551740" y="2505362"/>
                  </a:lnTo>
                  <a:lnTo>
                    <a:pt x="5520419" y="2505362"/>
                  </a:lnTo>
                  <a:lnTo>
                    <a:pt x="5499539" y="2519400"/>
                  </a:lnTo>
                  <a:lnTo>
                    <a:pt x="5473978" y="2531639"/>
                  </a:lnTo>
                  <a:lnTo>
                    <a:pt x="5473978" y="2587072"/>
                  </a:lnTo>
                  <a:lnTo>
                    <a:pt x="5501339" y="2573034"/>
                  </a:lnTo>
                  <a:lnTo>
                    <a:pt x="5529059" y="2557556"/>
                  </a:lnTo>
                  <a:lnTo>
                    <a:pt x="5556780" y="2540278"/>
                  </a:lnTo>
                  <a:lnTo>
                    <a:pt x="5584501" y="2521200"/>
                  </a:lnTo>
                  <a:lnTo>
                    <a:pt x="5584501" y="2519400"/>
                  </a:lnTo>
                  <a:lnTo>
                    <a:pt x="5636343" y="2488084"/>
                  </a:lnTo>
                  <a:lnTo>
                    <a:pt x="5659023" y="2476206"/>
                  </a:lnTo>
                  <a:lnTo>
                    <a:pt x="5681344" y="2465767"/>
                  </a:lnTo>
                  <a:close/>
                  <a:moveTo>
                    <a:pt x="3222921" y="2462047"/>
                  </a:moveTo>
                  <a:lnTo>
                    <a:pt x="3110259" y="2495171"/>
                  </a:lnTo>
                  <a:lnTo>
                    <a:pt x="3092982" y="2505253"/>
                  </a:lnTo>
                  <a:lnTo>
                    <a:pt x="3072105" y="2514254"/>
                  </a:lnTo>
                  <a:lnTo>
                    <a:pt x="3101621" y="2505253"/>
                  </a:lnTo>
                  <a:lnTo>
                    <a:pt x="3127536" y="2496612"/>
                  </a:lnTo>
                  <a:close/>
                  <a:moveTo>
                    <a:pt x="4800025" y="2455705"/>
                  </a:moveTo>
                  <a:lnTo>
                    <a:pt x="4786345" y="2464344"/>
                  </a:lnTo>
                  <a:lnTo>
                    <a:pt x="4791385" y="2462544"/>
                  </a:lnTo>
                  <a:lnTo>
                    <a:pt x="4798225" y="2460744"/>
                  </a:lnTo>
                  <a:close/>
                  <a:moveTo>
                    <a:pt x="1633776" y="2448365"/>
                  </a:moveTo>
                  <a:lnTo>
                    <a:pt x="1630177" y="2451965"/>
                  </a:lnTo>
                  <a:lnTo>
                    <a:pt x="1631977" y="2451965"/>
                  </a:lnTo>
                  <a:lnTo>
                    <a:pt x="1633776" y="2450165"/>
                  </a:lnTo>
                  <a:close/>
                  <a:moveTo>
                    <a:pt x="3056628" y="2443324"/>
                  </a:moveTo>
                  <a:lnTo>
                    <a:pt x="2988958" y="2465647"/>
                  </a:lnTo>
                  <a:lnTo>
                    <a:pt x="2921650" y="2487970"/>
                  </a:lnTo>
                  <a:lnTo>
                    <a:pt x="2956204" y="2477889"/>
                  </a:lnTo>
                  <a:lnTo>
                    <a:pt x="3006236" y="2462047"/>
                  </a:lnTo>
                  <a:close/>
                  <a:moveTo>
                    <a:pt x="493120" y="2441523"/>
                  </a:moveTo>
                  <a:lnTo>
                    <a:pt x="306310" y="2521095"/>
                  </a:lnTo>
                  <a:lnTo>
                    <a:pt x="283994" y="2533337"/>
                  </a:lnTo>
                  <a:lnTo>
                    <a:pt x="261318" y="2545219"/>
                  </a:lnTo>
                  <a:lnTo>
                    <a:pt x="240441" y="2559261"/>
                  </a:lnTo>
                  <a:lnTo>
                    <a:pt x="221364" y="2574743"/>
                  </a:lnTo>
                  <a:lnTo>
                    <a:pt x="247640" y="2564302"/>
                  </a:lnTo>
                  <a:lnTo>
                    <a:pt x="273555" y="2555660"/>
                  </a:lnTo>
                  <a:lnTo>
                    <a:pt x="299471" y="2548819"/>
                  </a:lnTo>
                  <a:lnTo>
                    <a:pt x="323588" y="2543779"/>
                  </a:lnTo>
                  <a:lnTo>
                    <a:pt x="328627" y="2536578"/>
                  </a:lnTo>
                  <a:lnTo>
                    <a:pt x="334026" y="2527936"/>
                  </a:lnTo>
                  <a:lnTo>
                    <a:pt x="340865" y="2522896"/>
                  </a:lnTo>
                  <a:lnTo>
                    <a:pt x="347704" y="2517495"/>
                  </a:lnTo>
                  <a:lnTo>
                    <a:pt x="354543" y="2512454"/>
                  </a:lnTo>
                  <a:lnTo>
                    <a:pt x="359942" y="2508854"/>
                  </a:lnTo>
                  <a:lnTo>
                    <a:pt x="363541" y="2500212"/>
                  </a:lnTo>
                  <a:lnTo>
                    <a:pt x="373619" y="2500212"/>
                  </a:lnTo>
                  <a:lnTo>
                    <a:pt x="385857" y="2498412"/>
                  </a:lnTo>
                  <a:lnTo>
                    <a:pt x="401695" y="2495171"/>
                  </a:lnTo>
                  <a:lnTo>
                    <a:pt x="415373" y="2487970"/>
                  </a:lnTo>
                  <a:lnTo>
                    <a:pt x="431210" y="2479329"/>
                  </a:lnTo>
                  <a:lnTo>
                    <a:pt x="453527" y="2465647"/>
                  </a:lnTo>
                  <a:close/>
                  <a:moveTo>
                    <a:pt x="7634042" y="2433011"/>
                  </a:moveTo>
                  <a:lnTo>
                    <a:pt x="7577161" y="2457128"/>
                  </a:lnTo>
                  <a:lnTo>
                    <a:pt x="7523519" y="2479445"/>
                  </a:lnTo>
                  <a:lnTo>
                    <a:pt x="7474918" y="2503562"/>
                  </a:lnTo>
                  <a:lnTo>
                    <a:pt x="7429916" y="2529839"/>
                  </a:lnTo>
                  <a:lnTo>
                    <a:pt x="7370874" y="2566194"/>
                  </a:lnTo>
                  <a:lnTo>
                    <a:pt x="7417676" y="2545317"/>
                  </a:lnTo>
                  <a:lnTo>
                    <a:pt x="7479958" y="2515801"/>
                  </a:lnTo>
                  <a:lnTo>
                    <a:pt x="7540800" y="2486285"/>
                  </a:lnTo>
                  <a:lnTo>
                    <a:pt x="7547640" y="2479445"/>
                  </a:lnTo>
                  <a:lnTo>
                    <a:pt x="7554480" y="2470807"/>
                  </a:lnTo>
                  <a:lnTo>
                    <a:pt x="7564920" y="2465767"/>
                  </a:lnTo>
                  <a:lnTo>
                    <a:pt x="7575361" y="2460368"/>
                  </a:lnTo>
                  <a:lnTo>
                    <a:pt x="7609922" y="2450289"/>
                  </a:lnTo>
                  <a:lnTo>
                    <a:pt x="7621802" y="2444890"/>
                  </a:lnTo>
                  <a:lnTo>
                    <a:pt x="7630442" y="2438051"/>
                  </a:lnTo>
                  <a:close/>
                  <a:moveTo>
                    <a:pt x="3518793" y="2432882"/>
                  </a:moveTo>
                  <a:lnTo>
                    <a:pt x="3511955" y="2434682"/>
                  </a:lnTo>
                  <a:lnTo>
                    <a:pt x="3515194" y="2434682"/>
                  </a:lnTo>
                  <a:close/>
                  <a:moveTo>
                    <a:pt x="1978241" y="2432882"/>
                  </a:moveTo>
                  <a:lnTo>
                    <a:pt x="1971402" y="2436483"/>
                  </a:lnTo>
                  <a:lnTo>
                    <a:pt x="1976441" y="2434682"/>
                  </a:lnTo>
                  <a:close/>
                  <a:moveTo>
                    <a:pt x="1684168" y="2410199"/>
                  </a:moveTo>
                  <a:lnTo>
                    <a:pt x="1668331" y="2420640"/>
                  </a:lnTo>
                  <a:lnTo>
                    <a:pt x="1677329" y="2417400"/>
                  </a:lnTo>
                  <a:lnTo>
                    <a:pt x="1684168" y="2411999"/>
                  </a:lnTo>
                  <a:lnTo>
                    <a:pt x="1685968" y="2410199"/>
                  </a:lnTo>
                  <a:close/>
                  <a:moveTo>
                    <a:pt x="5480818" y="2408534"/>
                  </a:moveTo>
                  <a:lnTo>
                    <a:pt x="5482258" y="2417173"/>
                  </a:lnTo>
                  <a:lnTo>
                    <a:pt x="5482258" y="2426172"/>
                  </a:lnTo>
                  <a:lnTo>
                    <a:pt x="5504939" y="2412134"/>
                  </a:lnTo>
                  <a:lnTo>
                    <a:pt x="5506739" y="2412134"/>
                  </a:lnTo>
                  <a:lnTo>
                    <a:pt x="5490898" y="2410334"/>
                  </a:lnTo>
                  <a:lnTo>
                    <a:pt x="5485858" y="2408534"/>
                  </a:lnTo>
                  <a:close/>
                  <a:moveTo>
                    <a:pt x="586705" y="2401558"/>
                  </a:moveTo>
                  <a:lnTo>
                    <a:pt x="574827" y="2406958"/>
                  </a:lnTo>
                  <a:lnTo>
                    <a:pt x="513997" y="2432882"/>
                  </a:lnTo>
                  <a:lnTo>
                    <a:pt x="519036" y="2441523"/>
                  </a:lnTo>
                  <a:lnTo>
                    <a:pt x="522635" y="2445124"/>
                  </a:lnTo>
                  <a:lnTo>
                    <a:pt x="531274" y="2437923"/>
                  </a:lnTo>
                  <a:lnTo>
                    <a:pt x="543512" y="2432882"/>
                  </a:lnTo>
                  <a:lnTo>
                    <a:pt x="550351" y="2427841"/>
                  </a:lnTo>
                  <a:lnTo>
                    <a:pt x="558990" y="2422441"/>
                  </a:lnTo>
                  <a:lnTo>
                    <a:pt x="571228" y="2417400"/>
                  </a:lnTo>
                  <a:lnTo>
                    <a:pt x="581666" y="2413799"/>
                  </a:lnTo>
                  <a:lnTo>
                    <a:pt x="584905" y="2405158"/>
                  </a:lnTo>
                  <a:close/>
                  <a:moveTo>
                    <a:pt x="4348207" y="2400268"/>
                  </a:moveTo>
                  <a:lnTo>
                    <a:pt x="4346407" y="2402068"/>
                  </a:lnTo>
                  <a:lnTo>
                    <a:pt x="4316886" y="2422947"/>
                  </a:lnTo>
                  <a:lnTo>
                    <a:pt x="4290965" y="2442025"/>
                  </a:lnTo>
                  <a:lnTo>
                    <a:pt x="4263244" y="2460744"/>
                  </a:lnTo>
                  <a:lnTo>
                    <a:pt x="4237323" y="2479823"/>
                  </a:lnTo>
                  <a:lnTo>
                    <a:pt x="4199522" y="2507541"/>
                  </a:lnTo>
                  <a:lnTo>
                    <a:pt x="4164600" y="2532020"/>
                  </a:lnTo>
                  <a:lnTo>
                    <a:pt x="4147320" y="2545699"/>
                  </a:lnTo>
                  <a:lnTo>
                    <a:pt x="4147320" y="2573417"/>
                  </a:lnTo>
                  <a:lnTo>
                    <a:pt x="4168200" y="2556138"/>
                  </a:lnTo>
                  <a:lnTo>
                    <a:pt x="4190521" y="2538859"/>
                  </a:lnTo>
                  <a:lnTo>
                    <a:pt x="4216802" y="2519780"/>
                  </a:lnTo>
                  <a:lnTo>
                    <a:pt x="4245963" y="2500702"/>
                  </a:lnTo>
                  <a:lnTo>
                    <a:pt x="4247763" y="2500702"/>
                  </a:lnTo>
                  <a:lnTo>
                    <a:pt x="4263244" y="2492062"/>
                  </a:lnTo>
                  <a:lnTo>
                    <a:pt x="4278725" y="2481623"/>
                  </a:lnTo>
                  <a:lnTo>
                    <a:pt x="4292765" y="2469384"/>
                  </a:lnTo>
                  <a:lnTo>
                    <a:pt x="4305006" y="2457504"/>
                  </a:lnTo>
                  <a:lnTo>
                    <a:pt x="4316886" y="2445265"/>
                  </a:lnTo>
                  <a:lnTo>
                    <a:pt x="4329127" y="2431586"/>
                  </a:lnTo>
                  <a:lnTo>
                    <a:pt x="4339567" y="2416107"/>
                  </a:lnTo>
                  <a:close/>
                  <a:moveTo>
                    <a:pt x="3200245" y="2396517"/>
                  </a:moveTo>
                  <a:lnTo>
                    <a:pt x="3175768" y="2403358"/>
                  </a:lnTo>
                  <a:lnTo>
                    <a:pt x="3106660" y="2427841"/>
                  </a:lnTo>
                  <a:lnTo>
                    <a:pt x="3080744" y="2434682"/>
                  </a:lnTo>
                  <a:lnTo>
                    <a:pt x="3101621" y="2434682"/>
                  </a:lnTo>
                  <a:lnTo>
                    <a:pt x="3118898" y="2431082"/>
                  </a:lnTo>
                  <a:lnTo>
                    <a:pt x="3134375" y="2427841"/>
                  </a:lnTo>
                  <a:lnTo>
                    <a:pt x="3148053" y="2420640"/>
                  </a:lnTo>
                  <a:lnTo>
                    <a:pt x="3172529" y="2408399"/>
                  </a:lnTo>
                  <a:close/>
                  <a:moveTo>
                    <a:pt x="8306491" y="2394483"/>
                  </a:moveTo>
                  <a:lnTo>
                    <a:pt x="8244200" y="2434455"/>
                  </a:lnTo>
                  <a:lnTo>
                    <a:pt x="8237359" y="2439496"/>
                  </a:lnTo>
                  <a:lnTo>
                    <a:pt x="8218276" y="2453540"/>
                  </a:lnTo>
                  <a:lnTo>
                    <a:pt x="8200632" y="2469025"/>
                  </a:lnTo>
                  <a:lnTo>
                    <a:pt x="8185150" y="2484509"/>
                  </a:lnTo>
                  <a:lnTo>
                    <a:pt x="8171467" y="2499994"/>
                  </a:lnTo>
                  <a:lnTo>
                    <a:pt x="8185150" y="2491351"/>
                  </a:lnTo>
                  <a:lnTo>
                    <a:pt x="8207834" y="2474066"/>
                  </a:lnTo>
                  <a:lnTo>
                    <a:pt x="8225117" y="2458582"/>
                  </a:lnTo>
                  <a:lnTo>
                    <a:pt x="8230158" y="2454981"/>
                  </a:lnTo>
                  <a:lnTo>
                    <a:pt x="8252842" y="2437696"/>
                  </a:lnTo>
                  <a:lnTo>
                    <a:pt x="8278766" y="2422211"/>
                  </a:lnTo>
                  <a:lnTo>
                    <a:pt x="8294249" y="2408167"/>
                  </a:lnTo>
                  <a:close/>
                  <a:moveTo>
                    <a:pt x="6187159" y="2389457"/>
                  </a:moveTo>
                  <a:lnTo>
                    <a:pt x="6093196" y="2438051"/>
                  </a:lnTo>
                  <a:lnTo>
                    <a:pt x="6001754" y="2484845"/>
                  </a:lnTo>
                  <a:lnTo>
                    <a:pt x="5937672" y="2519400"/>
                  </a:lnTo>
                  <a:lnTo>
                    <a:pt x="5795827" y="2598950"/>
                  </a:lnTo>
                  <a:lnTo>
                    <a:pt x="5779987" y="2609389"/>
                  </a:lnTo>
                  <a:lnTo>
                    <a:pt x="5807708" y="2604350"/>
                  </a:lnTo>
                  <a:lnTo>
                    <a:pt x="5837229" y="2602550"/>
                  </a:lnTo>
                  <a:lnTo>
                    <a:pt x="5837229" y="2593911"/>
                  </a:lnTo>
                  <a:lnTo>
                    <a:pt x="5840829" y="2587072"/>
                  </a:lnTo>
                  <a:lnTo>
                    <a:pt x="5844069" y="2579873"/>
                  </a:lnTo>
                  <a:lnTo>
                    <a:pt x="5851269" y="2576633"/>
                  </a:lnTo>
                  <a:lnTo>
                    <a:pt x="5859909" y="2571234"/>
                  </a:lnTo>
                  <a:lnTo>
                    <a:pt x="5884030" y="2562595"/>
                  </a:lnTo>
                  <a:lnTo>
                    <a:pt x="5908151" y="2550716"/>
                  </a:lnTo>
                  <a:lnTo>
                    <a:pt x="5932272" y="2536678"/>
                  </a:lnTo>
                  <a:lnTo>
                    <a:pt x="5954952" y="2521200"/>
                  </a:lnTo>
                  <a:lnTo>
                    <a:pt x="6001754" y="2489884"/>
                  </a:lnTo>
                  <a:lnTo>
                    <a:pt x="6024434" y="2477646"/>
                  </a:lnTo>
                  <a:lnTo>
                    <a:pt x="6044955" y="2465767"/>
                  </a:lnTo>
                  <a:lnTo>
                    <a:pt x="6096796" y="2438051"/>
                  </a:lnTo>
                  <a:lnTo>
                    <a:pt x="6152238" y="2408534"/>
                  </a:lnTo>
                  <a:lnTo>
                    <a:pt x="6169879" y="2399895"/>
                  </a:lnTo>
                  <a:close/>
                  <a:moveTo>
                    <a:pt x="3236599" y="2384275"/>
                  </a:moveTo>
                  <a:lnTo>
                    <a:pt x="3232999" y="2386075"/>
                  </a:lnTo>
                  <a:lnTo>
                    <a:pt x="3234799" y="2386075"/>
                  </a:lnTo>
                  <a:close/>
                  <a:moveTo>
                    <a:pt x="1737800" y="2384275"/>
                  </a:moveTo>
                  <a:lnTo>
                    <a:pt x="1727362" y="2391116"/>
                  </a:lnTo>
                  <a:lnTo>
                    <a:pt x="1708284" y="2399757"/>
                  </a:lnTo>
                  <a:lnTo>
                    <a:pt x="1716923" y="2398317"/>
                  </a:lnTo>
                  <a:lnTo>
                    <a:pt x="1729161" y="2398317"/>
                  </a:lnTo>
                  <a:lnTo>
                    <a:pt x="1730601" y="2394717"/>
                  </a:lnTo>
                  <a:lnTo>
                    <a:pt x="1734200" y="2389316"/>
                  </a:lnTo>
                  <a:close/>
                  <a:moveTo>
                    <a:pt x="4275485" y="2379389"/>
                  </a:moveTo>
                  <a:lnTo>
                    <a:pt x="4252804" y="2389829"/>
                  </a:lnTo>
                  <a:lnTo>
                    <a:pt x="4239123" y="2398468"/>
                  </a:lnTo>
                  <a:lnTo>
                    <a:pt x="4216802" y="2412507"/>
                  </a:lnTo>
                  <a:lnTo>
                    <a:pt x="4195921" y="2426546"/>
                  </a:lnTo>
                  <a:lnTo>
                    <a:pt x="4181881" y="2438426"/>
                  </a:lnTo>
                  <a:lnTo>
                    <a:pt x="4166400" y="2450665"/>
                  </a:lnTo>
                  <a:lnTo>
                    <a:pt x="4155960" y="2457504"/>
                  </a:lnTo>
                  <a:lnTo>
                    <a:pt x="4152361" y="2460744"/>
                  </a:lnTo>
                  <a:lnTo>
                    <a:pt x="4178641" y="2445265"/>
                  </a:lnTo>
                  <a:lnTo>
                    <a:pt x="4202762" y="2426546"/>
                  </a:lnTo>
                  <a:lnTo>
                    <a:pt x="4218242" y="2412507"/>
                  </a:lnTo>
                  <a:lnTo>
                    <a:pt x="4235523" y="2403868"/>
                  </a:lnTo>
                  <a:lnTo>
                    <a:pt x="4251364" y="2398468"/>
                  </a:lnTo>
                  <a:lnTo>
                    <a:pt x="4268644" y="2397028"/>
                  </a:lnTo>
                  <a:lnTo>
                    <a:pt x="4271884" y="2388029"/>
                  </a:lnTo>
                  <a:close/>
                  <a:moveTo>
                    <a:pt x="4386369" y="2376150"/>
                  </a:moveTo>
                  <a:lnTo>
                    <a:pt x="4374128" y="2381189"/>
                  </a:lnTo>
                  <a:lnTo>
                    <a:pt x="4358648" y="2391629"/>
                  </a:lnTo>
                  <a:lnTo>
                    <a:pt x="4362248" y="2391629"/>
                  </a:lnTo>
                  <a:lnTo>
                    <a:pt x="4375928" y="2389829"/>
                  </a:lnTo>
                  <a:lnTo>
                    <a:pt x="4379529" y="2388029"/>
                  </a:lnTo>
                  <a:lnTo>
                    <a:pt x="4382769" y="2386589"/>
                  </a:lnTo>
                  <a:lnTo>
                    <a:pt x="4387809" y="2376150"/>
                  </a:lnTo>
                  <a:close/>
                  <a:moveTo>
                    <a:pt x="7163508" y="2368579"/>
                  </a:moveTo>
                  <a:lnTo>
                    <a:pt x="7121747" y="2393056"/>
                  </a:lnTo>
                  <a:lnTo>
                    <a:pt x="7163508" y="2370379"/>
                  </a:lnTo>
                  <a:close/>
                  <a:moveTo>
                    <a:pt x="5152839" y="2357071"/>
                  </a:moveTo>
                  <a:lnTo>
                    <a:pt x="5128358" y="2377590"/>
                  </a:lnTo>
                  <a:lnTo>
                    <a:pt x="5138799" y="2370750"/>
                  </a:lnTo>
                  <a:lnTo>
                    <a:pt x="5145999" y="2363910"/>
                  </a:lnTo>
                  <a:close/>
                  <a:moveTo>
                    <a:pt x="1803309" y="2354751"/>
                  </a:moveTo>
                  <a:lnTo>
                    <a:pt x="1789631" y="2359791"/>
                  </a:lnTo>
                  <a:lnTo>
                    <a:pt x="1798270" y="2358351"/>
                  </a:lnTo>
                  <a:lnTo>
                    <a:pt x="1805109" y="2356551"/>
                  </a:lnTo>
                  <a:close/>
                  <a:moveTo>
                    <a:pt x="7499038" y="2348062"/>
                  </a:moveTo>
                  <a:lnTo>
                    <a:pt x="7479958" y="2356701"/>
                  </a:lnTo>
                  <a:lnTo>
                    <a:pt x="7460877" y="2365340"/>
                  </a:lnTo>
                  <a:lnTo>
                    <a:pt x="7433516" y="2384417"/>
                  </a:lnTo>
                  <a:lnTo>
                    <a:pt x="7486798" y="2359940"/>
                  </a:lnTo>
                  <a:close/>
                  <a:moveTo>
                    <a:pt x="157654" y="2339268"/>
                  </a:moveTo>
                  <a:lnTo>
                    <a:pt x="157654" y="2341069"/>
                  </a:lnTo>
                  <a:lnTo>
                    <a:pt x="162693" y="2339268"/>
                  </a:lnTo>
                  <a:close/>
                  <a:moveTo>
                    <a:pt x="6273562" y="2334024"/>
                  </a:moveTo>
                  <a:lnTo>
                    <a:pt x="6273562" y="2335824"/>
                  </a:lnTo>
                  <a:lnTo>
                    <a:pt x="6276802" y="2337623"/>
                  </a:lnTo>
                  <a:close/>
                  <a:moveTo>
                    <a:pt x="2665371" y="2318385"/>
                  </a:moveTo>
                  <a:lnTo>
                    <a:pt x="2653492" y="2321986"/>
                  </a:lnTo>
                  <a:lnTo>
                    <a:pt x="2643054" y="2325586"/>
                  </a:lnTo>
                  <a:lnTo>
                    <a:pt x="2630816" y="2332427"/>
                  </a:lnTo>
                  <a:lnTo>
                    <a:pt x="2630816" y="2346109"/>
                  </a:lnTo>
                  <a:lnTo>
                    <a:pt x="2635855" y="2344309"/>
                  </a:lnTo>
                  <a:lnTo>
                    <a:pt x="2637655" y="2342869"/>
                  </a:lnTo>
                  <a:lnTo>
                    <a:pt x="2643054" y="2335668"/>
                  </a:lnTo>
                  <a:lnTo>
                    <a:pt x="2648093" y="2332427"/>
                  </a:lnTo>
                  <a:lnTo>
                    <a:pt x="2654932" y="2328827"/>
                  </a:lnTo>
                  <a:lnTo>
                    <a:pt x="2662131" y="2327026"/>
                  </a:lnTo>
                  <a:lnTo>
                    <a:pt x="2668970" y="2327026"/>
                  </a:lnTo>
                  <a:lnTo>
                    <a:pt x="2672569" y="2321986"/>
                  </a:lnTo>
                  <a:lnTo>
                    <a:pt x="2677609" y="2318385"/>
                  </a:lnTo>
                  <a:close/>
                  <a:moveTo>
                    <a:pt x="8728846" y="2318142"/>
                  </a:moveTo>
                  <a:lnTo>
                    <a:pt x="8720205" y="2319942"/>
                  </a:lnTo>
                  <a:lnTo>
                    <a:pt x="8711563" y="2321743"/>
                  </a:lnTo>
                  <a:lnTo>
                    <a:pt x="8702922" y="2325344"/>
                  </a:lnTo>
                  <a:lnTo>
                    <a:pt x="8687439" y="2337227"/>
                  </a:lnTo>
                  <a:lnTo>
                    <a:pt x="8671956" y="2349470"/>
                  </a:lnTo>
                  <a:lnTo>
                    <a:pt x="8654673" y="2363154"/>
                  </a:lnTo>
                  <a:lnTo>
                    <a:pt x="8612906" y="2394483"/>
                  </a:lnTo>
                  <a:lnTo>
                    <a:pt x="8569698" y="2429053"/>
                  </a:lnTo>
                  <a:lnTo>
                    <a:pt x="8526490" y="2463623"/>
                  </a:lnTo>
                  <a:lnTo>
                    <a:pt x="8482923" y="2499994"/>
                  </a:lnTo>
                  <a:lnTo>
                    <a:pt x="8451957" y="2524481"/>
                  </a:lnTo>
                  <a:lnTo>
                    <a:pt x="8479682" y="2510437"/>
                  </a:lnTo>
                  <a:lnTo>
                    <a:pt x="8509207" y="2494952"/>
                  </a:lnTo>
                  <a:lnTo>
                    <a:pt x="8526490" y="2474066"/>
                  </a:lnTo>
                  <a:lnTo>
                    <a:pt x="8545574" y="2456781"/>
                  </a:lnTo>
                  <a:lnTo>
                    <a:pt x="8564657" y="2441297"/>
                  </a:lnTo>
                  <a:lnTo>
                    <a:pt x="8585181" y="2429053"/>
                  </a:lnTo>
                  <a:lnTo>
                    <a:pt x="8606065" y="2418610"/>
                  </a:lnTo>
                  <a:lnTo>
                    <a:pt x="8626588" y="2408167"/>
                  </a:lnTo>
                  <a:lnTo>
                    <a:pt x="8663315" y="2382240"/>
                  </a:lnTo>
                  <a:lnTo>
                    <a:pt x="8671956" y="2369996"/>
                  </a:lnTo>
                  <a:lnTo>
                    <a:pt x="8684198" y="2358113"/>
                  </a:lnTo>
                  <a:lnTo>
                    <a:pt x="8697881" y="2347670"/>
                  </a:lnTo>
                  <a:lnTo>
                    <a:pt x="8709763" y="2337227"/>
                  </a:lnTo>
                  <a:lnTo>
                    <a:pt x="8727046" y="2328585"/>
                  </a:lnTo>
                  <a:lnTo>
                    <a:pt x="8739288" y="2319942"/>
                  </a:lnTo>
                  <a:close/>
                  <a:moveTo>
                    <a:pt x="3186207" y="2313344"/>
                  </a:moveTo>
                  <a:lnTo>
                    <a:pt x="3077504" y="2346109"/>
                  </a:lnTo>
                  <a:lnTo>
                    <a:pt x="3002996" y="2366992"/>
                  </a:lnTo>
                  <a:lnTo>
                    <a:pt x="2930288" y="2386075"/>
                  </a:lnTo>
                  <a:lnTo>
                    <a:pt x="2928488" y="2398317"/>
                  </a:lnTo>
                  <a:lnTo>
                    <a:pt x="2924889" y="2408399"/>
                  </a:lnTo>
                  <a:lnTo>
                    <a:pt x="2938927" y="2403358"/>
                  </a:lnTo>
                  <a:lnTo>
                    <a:pt x="2956204" y="2399757"/>
                  </a:lnTo>
                  <a:lnTo>
                    <a:pt x="2968442" y="2399757"/>
                  </a:lnTo>
                  <a:lnTo>
                    <a:pt x="2987159" y="2391116"/>
                  </a:lnTo>
                  <a:lnTo>
                    <a:pt x="3008035" y="2386075"/>
                  </a:lnTo>
                  <a:lnTo>
                    <a:pt x="3025313" y="2378874"/>
                  </a:lnTo>
                  <a:lnTo>
                    <a:pt x="3032152" y="2375634"/>
                  </a:lnTo>
                  <a:lnTo>
                    <a:pt x="3037551" y="2370233"/>
                  </a:lnTo>
                  <a:lnTo>
                    <a:pt x="3051229" y="2358351"/>
                  </a:lnTo>
                  <a:lnTo>
                    <a:pt x="3061667" y="2372033"/>
                  </a:lnTo>
                  <a:lnTo>
                    <a:pt x="3061667" y="2373833"/>
                  </a:lnTo>
                  <a:lnTo>
                    <a:pt x="3067066" y="2368793"/>
                  </a:lnTo>
                  <a:lnTo>
                    <a:pt x="3072105" y="2365192"/>
                  </a:lnTo>
                  <a:lnTo>
                    <a:pt x="3078944" y="2363392"/>
                  </a:lnTo>
                  <a:lnTo>
                    <a:pt x="3086143" y="2363392"/>
                  </a:lnTo>
                  <a:lnTo>
                    <a:pt x="3086143" y="2358351"/>
                  </a:lnTo>
                  <a:lnTo>
                    <a:pt x="3089383" y="2354751"/>
                  </a:lnTo>
                  <a:lnTo>
                    <a:pt x="3094782" y="2347910"/>
                  </a:lnTo>
                  <a:lnTo>
                    <a:pt x="3099821" y="2342869"/>
                  </a:lnTo>
                  <a:lnTo>
                    <a:pt x="3106660" y="2342869"/>
                  </a:lnTo>
                  <a:lnTo>
                    <a:pt x="3134375" y="2341069"/>
                  </a:lnTo>
                  <a:lnTo>
                    <a:pt x="3144814" y="2339268"/>
                  </a:lnTo>
                  <a:lnTo>
                    <a:pt x="3156691" y="2335668"/>
                  </a:lnTo>
                  <a:lnTo>
                    <a:pt x="3165690" y="2332427"/>
                  </a:lnTo>
                  <a:lnTo>
                    <a:pt x="3174329" y="2327026"/>
                  </a:lnTo>
                  <a:lnTo>
                    <a:pt x="3179368" y="2321986"/>
                  </a:lnTo>
                  <a:lnTo>
                    <a:pt x="3184767" y="2315145"/>
                  </a:lnTo>
                  <a:close/>
                  <a:moveTo>
                    <a:pt x="4197721" y="2312074"/>
                  </a:moveTo>
                  <a:lnTo>
                    <a:pt x="4199522" y="2325753"/>
                  </a:lnTo>
                  <a:lnTo>
                    <a:pt x="4161360" y="2331153"/>
                  </a:lnTo>
                  <a:lnTo>
                    <a:pt x="4124639" y="2332953"/>
                  </a:lnTo>
                  <a:lnTo>
                    <a:pt x="4128240" y="2348431"/>
                  </a:lnTo>
                  <a:lnTo>
                    <a:pt x="4131839" y="2360311"/>
                  </a:lnTo>
                  <a:lnTo>
                    <a:pt x="4135080" y="2372550"/>
                  </a:lnTo>
                  <a:lnTo>
                    <a:pt x="4138680" y="2389829"/>
                  </a:lnTo>
                  <a:lnTo>
                    <a:pt x="4168200" y="2370750"/>
                  </a:lnTo>
                  <a:lnTo>
                    <a:pt x="4199522" y="2348431"/>
                  </a:lnTo>
                  <a:lnTo>
                    <a:pt x="4237323" y="2322513"/>
                  </a:lnTo>
                  <a:lnTo>
                    <a:pt x="4200962" y="2325753"/>
                  </a:lnTo>
                  <a:close/>
                  <a:moveTo>
                    <a:pt x="3440686" y="2311544"/>
                  </a:moveTo>
                  <a:lnTo>
                    <a:pt x="3406132" y="2321986"/>
                  </a:lnTo>
                  <a:lnTo>
                    <a:pt x="3371577" y="2334228"/>
                  </a:lnTo>
                  <a:lnTo>
                    <a:pt x="3337023" y="2347910"/>
                  </a:lnTo>
                  <a:lnTo>
                    <a:pt x="3357899" y="2344309"/>
                  </a:lnTo>
                  <a:lnTo>
                    <a:pt x="3380215" y="2342869"/>
                  </a:lnTo>
                  <a:lnTo>
                    <a:pt x="3394253" y="2334228"/>
                  </a:lnTo>
                  <a:lnTo>
                    <a:pt x="3407931" y="2325586"/>
                  </a:lnTo>
                  <a:lnTo>
                    <a:pt x="3423409" y="2318385"/>
                  </a:lnTo>
                  <a:close/>
                  <a:moveTo>
                    <a:pt x="3503316" y="2297862"/>
                  </a:moveTo>
                  <a:lnTo>
                    <a:pt x="3472889" y="2304600"/>
                  </a:lnTo>
                  <a:lnTo>
                    <a:pt x="3472001" y="2304703"/>
                  </a:lnTo>
                  <a:lnTo>
                    <a:pt x="3456163" y="2308304"/>
                  </a:lnTo>
                  <a:lnTo>
                    <a:pt x="3472889" y="2304600"/>
                  </a:lnTo>
                  <a:lnTo>
                    <a:pt x="3487478" y="2302903"/>
                  </a:lnTo>
                  <a:close/>
                  <a:moveTo>
                    <a:pt x="7315793" y="2287590"/>
                  </a:moveTo>
                  <a:lnTo>
                    <a:pt x="7298512" y="2296228"/>
                  </a:lnTo>
                  <a:lnTo>
                    <a:pt x="7301752" y="2296228"/>
                  </a:lnTo>
                  <a:lnTo>
                    <a:pt x="7308593" y="2292629"/>
                  </a:lnTo>
                  <a:close/>
                  <a:moveTo>
                    <a:pt x="8593822" y="2285372"/>
                  </a:moveTo>
                  <a:lnTo>
                    <a:pt x="8550615" y="2318142"/>
                  </a:lnTo>
                  <a:lnTo>
                    <a:pt x="8463839" y="2385841"/>
                  </a:lnTo>
                  <a:lnTo>
                    <a:pt x="8386065" y="2446338"/>
                  </a:lnTo>
                  <a:lnTo>
                    <a:pt x="8313332" y="2499994"/>
                  </a:lnTo>
                  <a:lnTo>
                    <a:pt x="8304691" y="2508636"/>
                  </a:lnTo>
                  <a:lnTo>
                    <a:pt x="8291009" y="2517279"/>
                  </a:lnTo>
                  <a:lnTo>
                    <a:pt x="8273725" y="2527722"/>
                  </a:lnTo>
                  <a:lnTo>
                    <a:pt x="8252842" y="2536364"/>
                  </a:lnTo>
                  <a:lnTo>
                    <a:pt x="8237359" y="2546807"/>
                  </a:lnTo>
                  <a:lnTo>
                    <a:pt x="8228717" y="2555450"/>
                  </a:lnTo>
                  <a:lnTo>
                    <a:pt x="8225117" y="2559051"/>
                  </a:lnTo>
                  <a:lnTo>
                    <a:pt x="8225117" y="2560851"/>
                  </a:lnTo>
                  <a:lnTo>
                    <a:pt x="8225117" y="2562652"/>
                  </a:lnTo>
                  <a:lnTo>
                    <a:pt x="8228717" y="2564092"/>
                  </a:lnTo>
                  <a:lnTo>
                    <a:pt x="8233758" y="2567693"/>
                  </a:lnTo>
                  <a:lnTo>
                    <a:pt x="8242400" y="2569494"/>
                  </a:lnTo>
                  <a:lnTo>
                    <a:pt x="8258243" y="2572734"/>
                  </a:lnTo>
                  <a:lnTo>
                    <a:pt x="8270125" y="2579937"/>
                  </a:lnTo>
                  <a:lnTo>
                    <a:pt x="8315133" y="2534564"/>
                  </a:lnTo>
                  <a:lnTo>
                    <a:pt x="8358340" y="2493152"/>
                  </a:lnTo>
                  <a:lnTo>
                    <a:pt x="8401908" y="2456781"/>
                  </a:lnTo>
                  <a:lnTo>
                    <a:pt x="8441515" y="2424012"/>
                  </a:lnTo>
                  <a:lnTo>
                    <a:pt x="8599223" y="2285372"/>
                  </a:lnTo>
                  <a:close/>
                  <a:moveTo>
                    <a:pt x="1964563" y="2278779"/>
                  </a:moveTo>
                  <a:lnTo>
                    <a:pt x="1895095" y="2309744"/>
                  </a:lnTo>
                  <a:lnTo>
                    <a:pt x="1827785" y="2342869"/>
                  </a:lnTo>
                  <a:lnTo>
                    <a:pt x="1862340" y="2328827"/>
                  </a:lnTo>
                  <a:lnTo>
                    <a:pt x="1895095" y="2313344"/>
                  </a:lnTo>
                  <a:lnTo>
                    <a:pt x="1929649" y="2297862"/>
                  </a:lnTo>
                  <a:close/>
                  <a:moveTo>
                    <a:pt x="6006794" y="2277151"/>
                  </a:moveTo>
                  <a:lnTo>
                    <a:pt x="5956752" y="2308107"/>
                  </a:lnTo>
                  <a:lnTo>
                    <a:pt x="5904911" y="2339423"/>
                  </a:lnTo>
                  <a:lnTo>
                    <a:pt x="5923631" y="2330784"/>
                  </a:lnTo>
                  <a:lnTo>
                    <a:pt x="5948112" y="2320345"/>
                  </a:lnTo>
                  <a:lnTo>
                    <a:pt x="5968633" y="2306667"/>
                  </a:lnTo>
                  <a:lnTo>
                    <a:pt x="5989513" y="2292629"/>
                  </a:lnTo>
                  <a:close/>
                  <a:moveTo>
                    <a:pt x="8933363" y="2276730"/>
                  </a:moveTo>
                  <a:lnTo>
                    <a:pt x="8851988" y="2332186"/>
                  </a:lnTo>
                  <a:lnTo>
                    <a:pt x="8815622" y="2358113"/>
                  </a:lnTo>
                  <a:lnTo>
                    <a:pt x="8780696" y="2385841"/>
                  </a:lnTo>
                  <a:lnTo>
                    <a:pt x="8670156" y="2469025"/>
                  </a:lnTo>
                  <a:lnTo>
                    <a:pt x="8611105" y="2510437"/>
                  </a:lnTo>
                  <a:lnTo>
                    <a:pt x="8554215" y="2550408"/>
                  </a:lnTo>
                  <a:lnTo>
                    <a:pt x="8512448" y="2578136"/>
                  </a:lnTo>
                  <a:lnTo>
                    <a:pt x="8472481" y="2600462"/>
                  </a:lnTo>
                  <a:lnTo>
                    <a:pt x="8458798" y="2612706"/>
                  </a:lnTo>
                  <a:lnTo>
                    <a:pt x="8446556" y="2622789"/>
                  </a:lnTo>
                  <a:lnTo>
                    <a:pt x="8436474" y="2635032"/>
                  </a:lnTo>
                  <a:lnTo>
                    <a:pt x="8429633" y="2645475"/>
                  </a:lnTo>
                  <a:lnTo>
                    <a:pt x="8436474" y="2649076"/>
                  </a:lnTo>
                  <a:lnTo>
                    <a:pt x="8441515" y="2654118"/>
                  </a:lnTo>
                  <a:lnTo>
                    <a:pt x="8446556" y="2655918"/>
                  </a:lnTo>
                  <a:lnTo>
                    <a:pt x="8462399" y="2638633"/>
                  </a:lnTo>
                  <a:lnTo>
                    <a:pt x="8477882" y="2621348"/>
                  </a:lnTo>
                  <a:lnTo>
                    <a:pt x="8493364" y="2607304"/>
                  </a:lnTo>
                  <a:lnTo>
                    <a:pt x="8510647" y="2593620"/>
                  </a:lnTo>
                  <a:lnTo>
                    <a:pt x="8526490" y="2584978"/>
                  </a:lnTo>
                  <a:lnTo>
                    <a:pt x="8541973" y="2572734"/>
                  </a:lnTo>
                  <a:lnTo>
                    <a:pt x="8559256" y="2557250"/>
                  </a:lnTo>
                  <a:lnTo>
                    <a:pt x="8578340" y="2538165"/>
                  </a:lnTo>
                  <a:lnTo>
                    <a:pt x="8581940" y="2534564"/>
                  </a:lnTo>
                  <a:lnTo>
                    <a:pt x="8588781" y="2534564"/>
                  </a:lnTo>
                  <a:lnTo>
                    <a:pt x="8593822" y="2534564"/>
                  </a:lnTo>
                  <a:lnTo>
                    <a:pt x="8600663" y="2536364"/>
                  </a:lnTo>
                  <a:lnTo>
                    <a:pt x="8612906" y="2519079"/>
                  </a:lnTo>
                  <a:lnTo>
                    <a:pt x="8628388" y="2505035"/>
                  </a:lnTo>
                  <a:lnTo>
                    <a:pt x="8644231" y="2491351"/>
                  </a:lnTo>
                  <a:lnTo>
                    <a:pt x="8663315" y="2482709"/>
                  </a:lnTo>
                  <a:lnTo>
                    <a:pt x="8680598" y="2474066"/>
                  </a:lnTo>
                  <a:lnTo>
                    <a:pt x="8696081" y="2461823"/>
                  </a:lnTo>
                  <a:lnTo>
                    <a:pt x="8711563" y="2448139"/>
                  </a:lnTo>
                  <a:lnTo>
                    <a:pt x="8725606" y="2432654"/>
                  </a:lnTo>
                  <a:lnTo>
                    <a:pt x="8728846" y="2429053"/>
                  </a:lnTo>
                  <a:lnTo>
                    <a:pt x="8732447" y="2427613"/>
                  </a:lnTo>
                  <a:lnTo>
                    <a:pt x="8747930" y="2422211"/>
                  </a:lnTo>
                  <a:lnTo>
                    <a:pt x="8763413" y="2417170"/>
                  </a:lnTo>
                  <a:lnTo>
                    <a:pt x="8775655" y="2409968"/>
                  </a:lnTo>
                  <a:lnTo>
                    <a:pt x="8777455" y="2403126"/>
                  </a:lnTo>
                  <a:lnTo>
                    <a:pt x="8780696" y="2396284"/>
                  </a:lnTo>
                  <a:lnTo>
                    <a:pt x="8786097" y="2389082"/>
                  </a:lnTo>
                  <a:lnTo>
                    <a:pt x="8791137" y="2382240"/>
                  </a:lnTo>
                  <a:lnTo>
                    <a:pt x="8796539" y="2377198"/>
                  </a:lnTo>
                  <a:lnTo>
                    <a:pt x="8803380" y="2373597"/>
                  </a:lnTo>
                  <a:lnTo>
                    <a:pt x="8810221" y="2369996"/>
                  </a:lnTo>
                  <a:lnTo>
                    <a:pt x="8817422" y="2368556"/>
                  </a:lnTo>
                  <a:lnTo>
                    <a:pt x="8827864" y="2369996"/>
                  </a:lnTo>
                  <a:lnTo>
                    <a:pt x="8837946" y="2359553"/>
                  </a:lnTo>
                  <a:lnTo>
                    <a:pt x="8848388" y="2347670"/>
                  </a:lnTo>
                  <a:lnTo>
                    <a:pt x="8857029" y="2342629"/>
                  </a:lnTo>
                  <a:lnTo>
                    <a:pt x="8863871" y="2337227"/>
                  </a:lnTo>
                  <a:lnTo>
                    <a:pt x="8872512" y="2333986"/>
                  </a:lnTo>
                  <a:lnTo>
                    <a:pt x="8881153" y="2333986"/>
                  </a:lnTo>
                  <a:lnTo>
                    <a:pt x="8886555" y="2323543"/>
                  </a:lnTo>
                  <a:lnTo>
                    <a:pt x="8891595" y="2316701"/>
                  </a:lnTo>
                  <a:lnTo>
                    <a:pt x="8895196" y="2311300"/>
                  </a:lnTo>
                  <a:lnTo>
                    <a:pt x="8903838" y="2300857"/>
                  </a:lnTo>
                  <a:close/>
                  <a:moveTo>
                    <a:pt x="6280402" y="2264912"/>
                  </a:moveTo>
                  <a:lnTo>
                    <a:pt x="6280402" y="2266712"/>
                  </a:lnTo>
                  <a:lnTo>
                    <a:pt x="6282202" y="2264912"/>
                  </a:lnTo>
                  <a:close/>
                  <a:moveTo>
                    <a:pt x="1770554" y="2256096"/>
                  </a:moveTo>
                  <a:lnTo>
                    <a:pt x="1744639" y="2264737"/>
                  </a:lnTo>
                  <a:lnTo>
                    <a:pt x="1671931" y="2296062"/>
                  </a:lnTo>
                  <a:lnTo>
                    <a:pt x="1631977" y="2313344"/>
                  </a:lnTo>
                  <a:lnTo>
                    <a:pt x="1593823" y="2332427"/>
                  </a:lnTo>
                  <a:lnTo>
                    <a:pt x="1595623" y="2351150"/>
                  </a:lnTo>
                  <a:lnTo>
                    <a:pt x="1601022" y="2363392"/>
                  </a:lnTo>
                  <a:lnTo>
                    <a:pt x="1623338" y="2352950"/>
                  </a:lnTo>
                  <a:lnTo>
                    <a:pt x="1646014" y="2339268"/>
                  </a:lnTo>
                  <a:lnTo>
                    <a:pt x="1652854" y="2334228"/>
                  </a:lnTo>
                  <a:lnTo>
                    <a:pt x="1659692" y="2330627"/>
                  </a:lnTo>
                  <a:lnTo>
                    <a:pt x="1666891" y="2327026"/>
                  </a:lnTo>
                  <a:lnTo>
                    <a:pt x="1675530" y="2327026"/>
                  </a:lnTo>
                  <a:lnTo>
                    <a:pt x="1675530" y="2321986"/>
                  </a:lnTo>
                  <a:lnTo>
                    <a:pt x="1680569" y="2316945"/>
                  </a:lnTo>
                  <a:lnTo>
                    <a:pt x="1685968" y="2311544"/>
                  </a:lnTo>
                  <a:lnTo>
                    <a:pt x="1692807" y="2309744"/>
                  </a:lnTo>
                  <a:lnTo>
                    <a:pt x="1701446" y="2308304"/>
                  </a:lnTo>
                  <a:lnTo>
                    <a:pt x="1713324" y="2309744"/>
                  </a:lnTo>
                  <a:lnTo>
                    <a:pt x="1723762" y="2309744"/>
                  </a:lnTo>
                  <a:lnTo>
                    <a:pt x="1732401" y="2306503"/>
                  </a:lnTo>
                  <a:lnTo>
                    <a:pt x="1742839" y="2301103"/>
                  </a:lnTo>
                  <a:lnTo>
                    <a:pt x="1747878" y="2294262"/>
                  </a:lnTo>
                  <a:lnTo>
                    <a:pt x="1755077" y="2291021"/>
                  </a:lnTo>
                  <a:lnTo>
                    <a:pt x="1770554" y="2282020"/>
                  </a:lnTo>
                  <a:lnTo>
                    <a:pt x="1770554" y="2273378"/>
                  </a:lnTo>
                  <a:close/>
                  <a:moveTo>
                    <a:pt x="1586984" y="2252855"/>
                  </a:moveTo>
                  <a:lnTo>
                    <a:pt x="1575106" y="2261497"/>
                  </a:lnTo>
                  <a:lnTo>
                    <a:pt x="1562868" y="2270138"/>
                  </a:lnTo>
                  <a:lnTo>
                    <a:pt x="1568267" y="2268338"/>
                  </a:lnTo>
                  <a:lnTo>
                    <a:pt x="1578346" y="2261497"/>
                  </a:lnTo>
                  <a:close/>
                  <a:moveTo>
                    <a:pt x="1616499" y="2238813"/>
                  </a:moveTo>
                  <a:lnTo>
                    <a:pt x="1606061" y="2243854"/>
                  </a:lnTo>
                  <a:lnTo>
                    <a:pt x="1611100" y="2245654"/>
                  </a:lnTo>
                  <a:close/>
                  <a:moveTo>
                    <a:pt x="8514248" y="2238559"/>
                  </a:moveTo>
                  <a:lnTo>
                    <a:pt x="8507407" y="2240359"/>
                  </a:lnTo>
                  <a:lnTo>
                    <a:pt x="8496965" y="2247201"/>
                  </a:lnTo>
                  <a:lnTo>
                    <a:pt x="8488323" y="2254043"/>
                  </a:lnTo>
                  <a:lnTo>
                    <a:pt x="8445116" y="2285372"/>
                  </a:lnTo>
                  <a:lnTo>
                    <a:pt x="8410550" y="2313100"/>
                  </a:lnTo>
                  <a:lnTo>
                    <a:pt x="8387866" y="2332186"/>
                  </a:lnTo>
                  <a:lnTo>
                    <a:pt x="8379224" y="2340828"/>
                  </a:lnTo>
                  <a:lnTo>
                    <a:pt x="8400108" y="2326784"/>
                  </a:lnTo>
                  <a:lnTo>
                    <a:pt x="8437915" y="2295815"/>
                  </a:lnTo>
                  <a:lnTo>
                    <a:pt x="8477882" y="2262686"/>
                  </a:lnTo>
                  <a:lnTo>
                    <a:pt x="8481122" y="2261245"/>
                  </a:lnTo>
                  <a:lnTo>
                    <a:pt x="8495165" y="2252603"/>
                  </a:lnTo>
                  <a:lnTo>
                    <a:pt x="8510647" y="2242160"/>
                  </a:lnTo>
                  <a:lnTo>
                    <a:pt x="8512448" y="2240359"/>
                  </a:lnTo>
                  <a:close/>
                  <a:moveTo>
                    <a:pt x="4434611" y="2227119"/>
                  </a:moveTo>
                  <a:lnTo>
                    <a:pt x="4434611" y="2242598"/>
                  </a:lnTo>
                  <a:lnTo>
                    <a:pt x="4441811" y="2241158"/>
                  </a:lnTo>
                  <a:lnTo>
                    <a:pt x="4440011" y="2235759"/>
                  </a:lnTo>
                  <a:lnTo>
                    <a:pt x="4436411" y="2230719"/>
                  </a:lnTo>
                  <a:close/>
                  <a:moveTo>
                    <a:pt x="1678769" y="2221531"/>
                  </a:moveTo>
                  <a:lnTo>
                    <a:pt x="1654653" y="2228372"/>
                  </a:lnTo>
                  <a:lnTo>
                    <a:pt x="1628737" y="2235213"/>
                  </a:lnTo>
                  <a:lnTo>
                    <a:pt x="1630177" y="2235213"/>
                  </a:lnTo>
                  <a:lnTo>
                    <a:pt x="1640615" y="2237013"/>
                  </a:lnTo>
                  <a:lnTo>
                    <a:pt x="1647814" y="2238813"/>
                  </a:lnTo>
                  <a:lnTo>
                    <a:pt x="1652854" y="2237013"/>
                  </a:lnTo>
                  <a:lnTo>
                    <a:pt x="1663292" y="2231972"/>
                  </a:lnTo>
                  <a:close/>
                  <a:moveTo>
                    <a:pt x="8096934" y="2217673"/>
                  </a:moveTo>
                  <a:lnTo>
                    <a:pt x="8083251" y="2228116"/>
                  </a:lnTo>
                  <a:lnTo>
                    <a:pt x="8067409" y="2236758"/>
                  </a:lnTo>
                  <a:lnTo>
                    <a:pt x="8038243" y="2259445"/>
                  </a:lnTo>
                  <a:lnTo>
                    <a:pt x="8003677" y="2281771"/>
                  </a:lnTo>
                  <a:lnTo>
                    <a:pt x="7995036" y="2288973"/>
                  </a:lnTo>
                  <a:lnTo>
                    <a:pt x="7986394" y="2297616"/>
                  </a:lnTo>
                  <a:lnTo>
                    <a:pt x="7980993" y="2304458"/>
                  </a:lnTo>
                  <a:lnTo>
                    <a:pt x="7977753" y="2313100"/>
                  </a:lnTo>
                  <a:lnTo>
                    <a:pt x="7982794" y="2309499"/>
                  </a:lnTo>
                  <a:lnTo>
                    <a:pt x="7988195" y="2306258"/>
                  </a:lnTo>
                  <a:lnTo>
                    <a:pt x="8005118" y="2288973"/>
                  </a:lnTo>
                  <a:lnTo>
                    <a:pt x="8020960" y="2276730"/>
                  </a:lnTo>
                  <a:lnTo>
                    <a:pt x="8038243" y="2266287"/>
                  </a:lnTo>
                  <a:lnTo>
                    <a:pt x="8055527" y="2254043"/>
                  </a:lnTo>
                  <a:lnTo>
                    <a:pt x="8071009" y="2245401"/>
                  </a:lnTo>
                  <a:lnTo>
                    <a:pt x="8083251" y="2233157"/>
                  </a:lnTo>
                  <a:close/>
                  <a:moveTo>
                    <a:pt x="3534271" y="2195607"/>
                  </a:moveTo>
                  <a:lnTo>
                    <a:pt x="3456163" y="2223331"/>
                  </a:lnTo>
                  <a:lnTo>
                    <a:pt x="3382015" y="2249255"/>
                  </a:lnTo>
                  <a:lnTo>
                    <a:pt x="3241638" y="2296062"/>
                  </a:lnTo>
                  <a:lnTo>
                    <a:pt x="3200245" y="2309744"/>
                  </a:lnTo>
                  <a:lnTo>
                    <a:pt x="3208883" y="2311544"/>
                  </a:lnTo>
                  <a:lnTo>
                    <a:pt x="3214282" y="2316945"/>
                  </a:lnTo>
                  <a:lnTo>
                    <a:pt x="3221121" y="2318385"/>
                  </a:lnTo>
                  <a:lnTo>
                    <a:pt x="3226160" y="2313344"/>
                  </a:lnTo>
                  <a:lnTo>
                    <a:pt x="3234799" y="2304703"/>
                  </a:lnTo>
                  <a:lnTo>
                    <a:pt x="3240198" y="2302903"/>
                  </a:lnTo>
                  <a:lnTo>
                    <a:pt x="3247037" y="2301103"/>
                  </a:lnTo>
                  <a:lnTo>
                    <a:pt x="3279792" y="2294262"/>
                  </a:lnTo>
                  <a:lnTo>
                    <a:pt x="3312547" y="2283820"/>
                  </a:lnTo>
                  <a:lnTo>
                    <a:pt x="3349261" y="2271938"/>
                  </a:lnTo>
                  <a:lnTo>
                    <a:pt x="3387055" y="2256096"/>
                  </a:lnTo>
                  <a:lnTo>
                    <a:pt x="3427008" y="2240614"/>
                  </a:lnTo>
                  <a:lnTo>
                    <a:pt x="3463362" y="2226571"/>
                  </a:lnTo>
                  <a:lnTo>
                    <a:pt x="3499716" y="2214690"/>
                  </a:lnTo>
                  <a:lnTo>
                    <a:pt x="3534271" y="2206048"/>
                  </a:lnTo>
                  <a:close/>
                  <a:moveTo>
                    <a:pt x="825707" y="2178324"/>
                  </a:moveTo>
                  <a:lnTo>
                    <a:pt x="730322" y="2221531"/>
                  </a:lnTo>
                  <a:lnTo>
                    <a:pt x="638537" y="2264737"/>
                  </a:lnTo>
                  <a:lnTo>
                    <a:pt x="501759" y="2325586"/>
                  </a:lnTo>
                  <a:lnTo>
                    <a:pt x="339065" y="2405158"/>
                  </a:lnTo>
                  <a:lnTo>
                    <a:pt x="183570" y="2481129"/>
                  </a:lnTo>
                  <a:lnTo>
                    <a:pt x="183570" y="2491571"/>
                  </a:lnTo>
                  <a:lnTo>
                    <a:pt x="179971" y="2500212"/>
                  </a:lnTo>
                  <a:lnTo>
                    <a:pt x="186809" y="2496612"/>
                  </a:lnTo>
                  <a:lnTo>
                    <a:pt x="205886" y="2487970"/>
                  </a:lnTo>
                  <a:lnTo>
                    <a:pt x="226763" y="2477889"/>
                  </a:lnTo>
                  <a:lnTo>
                    <a:pt x="245840" y="2465647"/>
                  </a:lnTo>
                  <a:lnTo>
                    <a:pt x="264917" y="2453765"/>
                  </a:lnTo>
                  <a:lnTo>
                    <a:pt x="269956" y="2450165"/>
                  </a:lnTo>
                  <a:lnTo>
                    <a:pt x="276795" y="2450165"/>
                  </a:lnTo>
                  <a:lnTo>
                    <a:pt x="289033" y="2451965"/>
                  </a:lnTo>
                  <a:lnTo>
                    <a:pt x="299471" y="2451965"/>
                  </a:lnTo>
                  <a:lnTo>
                    <a:pt x="309910" y="2448365"/>
                  </a:lnTo>
                  <a:lnTo>
                    <a:pt x="321788" y="2443324"/>
                  </a:lnTo>
                  <a:lnTo>
                    <a:pt x="332226" y="2439723"/>
                  </a:lnTo>
                  <a:lnTo>
                    <a:pt x="344464" y="2436483"/>
                  </a:lnTo>
                  <a:lnTo>
                    <a:pt x="354543" y="2429282"/>
                  </a:lnTo>
                  <a:lnTo>
                    <a:pt x="364981" y="2422441"/>
                  </a:lnTo>
                  <a:lnTo>
                    <a:pt x="389457" y="2406958"/>
                  </a:lnTo>
                  <a:lnTo>
                    <a:pt x="410334" y="2392916"/>
                  </a:lnTo>
                  <a:lnTo>
                    <a:pt x="420772" y="2387876"/>
                  </a:lnTo>
                  <a:lnTo>
                    <a:pt x="432650" y="2382475"/>
                  </a:lnTo>
                  <a:lnTo>
                    <a:pt x="455326" y="2377434"/>
                  </a:lnTo>
                  <a:lnTo>
                    <a:pt x="418972" y="2377434"/>
                  </a:lnTo>
                  <a:lnTo>
                    <a:pt x="519036" y="2342869"/>
                  </a:lnTo>
                  <a:lnTo>
                    <a:pt x="526235" y="2337468"/>
                  </a:lnTo>
                  <a:lnTo>
                    <a:pt x="534873" y="2335668"/>
                  </a:lnTo>
                  <a:lnTo>
                    <a:pt x="545312" y="2335668"/>
                  </a:lnTo>
                  <a:lnTo>
                    <a:pt x="555750" y="2332427"/>
                  </a:lnTo>
                  <a:lnTo>
                    <a:pt x="564389" y="2328827"/>
                  </a:lnTo>
                  <a:lnTo>
                    <a:pt x="567628" y="2327026"/>
                  </a:lnTo>
                  <a:lnTo>
                    <a:pt x="571228" y="2323786"/>
                  </a:lnTo>
                  <a:lnTo>
                    <a:pt x="574827" y="2318385"/>
                  </a:lnTo>
                  <a:lnTo>
                    <a:pt x="579866" y="2313344"/>
                  </a:lnTo>
                  <a:lnTo>
                    <a:pt x="592104" y="2308304"/>
                  </a:lnTo>
                  <a:lnTo>
                    <a:pt x="603982" y="2304703"/>
                  </a:lnTo>
                  <a:lnTo>
                    <a:pt x="619460" y="2306503"/>
                  </a:lnTo>
                  <a:lnTo>
                    <a:pt x="621260" y="2296062"/>
                  </a:lnTo>
                  <a:lnTo>
                    <a:pt x="626299" y="2291021"/>
                  </a:lnTo>
                  <a:lnTo>
                    <a:pt x="631698" y="2287421"/>
                  </a:lnTo>
                  <a:lnTo>
                    <a:pt x="638537" y="2285620"/>
                  </a:lnTo>
                  <a:lnTo>
                    <a:pt x="647175" y="2285620"/>
                  </a:lnTo>
                  <a:lnTo>
                    <a:pt x="674891" y="2276979"/>
                  </a:lnTo>
                  <a:lnTo>
                    <a:pt x="701167" y="2266537"/>
                  </a:lnTo>
                  <a:lnTo>
                    <a:pt x="719884" y="2256096"/>
                  </a:lnTo>
                  <a:lnTo>
                    <a:pt x="733921" y="2243854"/>
                  </a:lnTo>
                  <a:lnTo>
                    <a:pt x="749399" y="2231972"/>
                  </a:lnTo>
                  <a:lnTo>
                    <a:pt x="769916" y="2219730"/>
                  </a:lnTo>
                  <a:lnTo>
                    <a:pt x="794392" y="2207489"/>
                  </a:lnTo>
                  <a:lnTo>
                    <a:pt x="822107" y="2198847"/>
                  </a:lnTo>
                  <a:lnTo>
                    <a:pt x="823907" y="2188766"/>
                  </a:lnTo>
                  <a:close/>
                  <a:moveTo>
                    <a:pt x="7364034" y="2174924"/>
                  </a:moveTo>
                  <a:lnTo>
                    <a:pt x="7336313" y="2192202"/>
                  </a:lnTo>
                  <a:lnTo>
                    <a:pt x="7339913" y="2190402"/>
                  </a:lnTo>
                  <a:lnTo>
                    <a:pt x="7353594" y="2183563"/>
                  </a:lnTo>
                  <a:lnTo>
                    <a:pt x="7358994" y="2180323"/>
                  </a:lnTo>
                  <a:close/>
                  <a:moveTo>
                    <a:pt x="2964842" y="2171483"/>
                  </a:moveTo>
                  <a:lnTo>
                    <a:pt x="2963578" y="2172415"/>
                  </a:lnTo>
                  <a:lnTo>
                    <a:pt x="2921650" y="2185165"/>
                  </a:lnTo>
                  <a:lnTo>
                    <a:pt x="2921650" y="2197407"/>
                  </a:lnTo>
                  <a:lnTo>
                    <a:pt x="2930288" y="2197407"/>
                  </a:lnTo>
                  <a:lnTo>
                    <a:pt x="2935327" y="2195607"/>
                  </a:lnTo>
                  <a:lnTo>
                    <a:pt x="2943966" y="2188766"/>
                  </a:lnTo>
                  <a:lnTo>
                    <a:pt x="2954404" y="2180125"/>
                  </a:lnTo>
                  <a:lnTo>
                    <a:pt x="2958004" y="2176524"/>
                  </a:lnTo>
                  <a:lnTo>
                    <a:pt x="2963578" y="2172415"/>
                  </a:lnTo>
                  <a:lnTo>
                    <a:pt x="2966642" y="2171483"/>
                  </a:lnTo>
                  <a:close/>
                  <a:moveTo>
                    <a:pt x="8455198" y="2171219"/>
                  </a:moveTo>
                  <a:lnTo>
                    <a:pt x="8323774" y="2264486"/>
                  </a:lnTo>
                  <a:lnTo>
                    <a:pt x="8310092" y="2274929"/>
                  </a:lnTo>
                  <a:lnTo>
                    <a:pt x="8228717" y="2335426"/>
                  </a:lnTo>
                  <a:lnTo>
                    <a:pt x="8157785" y="2392683"/>
                  </a:lnTo>
                  <a:lnTo>
                    <a:pt x="8147343" y="2401325"/>
                  </a:lnTo>
                  <a:lnTo>
                    <a:pt x="8135101" y="2409968"/>
                  </a:lnTo>
                  <a:lnTo>
                    <a:pt x="8107376" y="2427613"/>
                  </a:lnTo>
                  <a:lnTo>
                    <a:pt x="8104135" y="2430854"/>
                  </a:lnTo>
                  <a:lnTo>
                    <a:pt x="8100535" y="2434455"/>
                  </a:lnTo>
                  <a:lnTo>
                    <a:pt x="8096934" y="2439496"/>
                  </a:lnTo>
                  <a:lnTo>
                    <a:pt x="8095134" y="2446338"/>
                  </a:lnTo>
                  <a:lnTo>
                    <a:pt x="8124659" y="2424012"/>
                  </a:lnTo>
                  <a:lnTo>
                    <a:pt x="8150583" y="2406727"/>
                  </a:lnTo>
                  <a:lnTo>
                    <a:pt x="8178308" y="2387641"/>
                  </a:lnTo>
                  <a:lnTo>
                    <a:pt x="8214675" y="2358113"/>
                  </a:lnTo>
                  <a:lnTo>
                    <a:pt x="8251041" y="2328585"/>
                  </a:lnTo>
                  <a:lnTo>
                    <a:pt x="8289208" y="2299416"/>
                  </a:lnTo>
                  <a:lnTo>
                    <a:pt x="8327015" y="2273129"/>
                  </a:lnTo>
                  <a:lnTo>
                    <a:pt x="8393267" y="2224515"/>
                  </a:lnTo>
                  <a:lnTo>
                    <a:pt x="8456998" y="2176261"/>
                  </a:lnTo>
                  <a:close/>
                  <a:moveTo>
                    <a:pt x="9279385" y="2164377"/>
                  </a:moveTo>
                  <a:lnTo>
                    <a:pt x="9284785" y="2171219"/>
                  </a:lnTo>
                  <a:lnTo>
                    <a:pt x="9288026" y="2167618"/>
                  </a:lnTo>
                  <a:lnTo>
                    <a:pt x="9282985" y="2164377"/>
                  </a:lnTo>
                  <a:close/>
                  <a:moveTo>
                    <a:pt x="9042102" y="2160776"/>
                  </a:moveTo>
                  <a:lnTo>
                    <a:pt x="9021579" y="2178061"/>
                  </a:lnTo>
                  <a:lnTo>
                    <a:pt x="9021579" y="2200388"/>
                  </a:lnTo>
                  <a:lnTo>
                    <a:pt x="9017978" y="2202188"/>
                  </a:lnTo>
                  <a:lnTo>
                    <a:pt x="9019778" y="2207230"/>
                  </a:lnTo>
                  <a:lnTo>
                    <a:pt x="9033461" y="2193546"/>
                  </a:lnTo>
                  <a:lnTo>
                    <a:pt x="9037061" y="2191745"/>
                  </a:lnTo>
                  <a:lnTo>
                    <a:pt x="9051104" y="2184903"/>
                  </a:lnTo>
                  <a:lnTo>
                    <a:pt x="9045703" y="2179862"/>
                  </a:lnTo>
                  <a:lnTo>
                    <a:pt x="9043903" y="2174460"/>
                  </a:lnTo>
                  <a:lnTo>
                    <a:pt x="9042102" y="2167618"/>
                  </a:lnTo>
                  <a:close/>
                  <a:moveTo>
                    <a:pt x="439489" y="2154201"/>
                  </a:moveTo>
                  <a:lnTo>
                    <a:pt x="429410" y="2162842"/>
                  </a:lnTo>
                  <a:lnTo>
                    <a:pt x="422280" y="2171460"/>
                  </a:lnTo>
                  <a:lnTo>
                    <a:pt x="422212" y="2171483"/>
                  </a:lnTo>
                  <a:lnTo>
                    <a:pt x="420772" y="2173284"/>
                  </a:lnTo>
                  <a:lnTo>
                    <a:pt x="422280" y="2171460"/>
                  </a:lnTo>
                  <a:lnTo>
                    <a:pt x="427611" y="2169683"/>
                  </a:lnTo>
                  <a:lnTo>
                    <a:pt x="432650" y="2166082"/>
                  </a:lnTo>
                  <a:lnTo>
                    <a:pt x="436249" y="2161042"/>
                  </a:lnTo>
                  <a:close/>
                  <a:moveTo>
                    <a:pt x="3018474" y="2152400"/>
                  </a:moveTo>
                  <a:lnTo>
                    <a:pt x="3008035" y="2155641"/>
                  </a:lnTo>
                  <a:lnTo>
                    <a:pt x="3009835" y="2155641"/>
                  </a:lnTo>
                  <a:lnTo>
                    <a:pt x="3016674" y="2157441"/>
                  </a:lnTo>
                  <a:close/>
                  <a:moveTo>
                    <a:pt x="1678769" y="2145559"/>
                  </a:moveTo>
                  <a:lnTo>
                    <a:pt x="1678769" y="2152400"/>
                  </a:lnTo>
                  <a:lnTo>
                    <a:pt x="1684168" y="2150600"/>
                  </a:lnTo>
                  <a:lnTo>
                    <a:pt x="1682369" y="2147000"/>
                  </a:lnTo>
                  <a:close/>
                  <a:moveTo>
                    <a:pt x="9629367" y="2139891"/>
                  </a:moveTo>
                  <a:lnTo>
                    <a:pt x="9573917" y="2188504"/>
                  </a:lnTo>
                  <a:lnTo>
                    <a:pt x="9515227" y="2236758"/>
                  </a:lnTo>
                  <a:lnTo>
                    <a:pt x="9452575" y="2283572"/>
                  </a:lnTo>
                  <a:lnTo>
                    <a:pt x="9388844" y="2328585"/>
                  </a:lnTo>
                  <a:lnTo>
                    <a:pt x="9289827" y="2398084"/>
                  </a:lnTo>
                  <a:lnTo>
                    <a:pt x="9187568" y="2467224"/>
                  </a:lnTo>
                  <a:lnTo>
                    <a:pt x="9116996" y="2515478"/>
                  </a:lnTo>
                  <a:lnTo>
                    <a:pt x="9120236" y="2524481"/>
                  </a:lnTo>
                  <a:lnTo>
                    <a:pt x="9122037" y="2531323"/>
                  </a:lnTo>
                  <a:lnTo>
                    <a:pt x="9123837" y="2536364"/>
                  </a:lnTo>
                  <a:lnTo>
                    <a:pt x="9172085" y="2503595"/>
                  </a:lnTo>
                  <a:lnTo>
                    <a:pt x="9222494" y="2465424"/>
                  </a:lnTo>
                  <a:lnTo>
                    <a:pt x="9222494" y="2463623"/>
                  </a:lnTo>
                  <a:lnTo>
                    <a:pt x="9257061" y="2441297"/>
                  </a:lnTo>
                  <a:lnTo>
                    <a:pt x="9288026" y="2420411"/>
                  </a:lnTo>
                  <a:lnTo>
                    <a:pt x="9317551" y="2403126"/>
                  </a:lnTo>
                  <a:lnTo>
                    <a:pt x="9347077" y="2389082"/>
                  </a:lnTo>
                  <a:lnTo>
                    <a:pt x="9352117" y="2378639"/>
                  </a:lnTo>
                  <a:lnTo>
                    <a:pt x="9359319" y="2368556"/>
                  </a:lnTo>
                  <a:lnTo>
                    <a:pt x="9374802" y="2350911"/>
                  </a:lnTo>
                  <a:lnTo>
                    <a:pt x="9395685" y="2333986"/>
                  </a:lnTo>
                  <a:lnTo>
                    <a:pt x="9419810" y="2318142"/>
                  </a:lnTo>
                  <a:lnTo>
                    <a:pt x="9431692" y="2311300"/>
                  </a:lnTo>
                  <a:lnTo>
                    <a:pt x="9454376" y="2299416"/>
                  </a:lnTo>
                  <a:lnTo>
                    <a:pt x="9468058" y="2294015"/>
                  </a:lnTo>
                  <a:lnTo>
                    <a:pt x="9478500" y="2288973"/>
                  </a:lnTo>
                  <a:lnTo>
                    <a:pt x="9483901" y="2283572"/>
                  </a:lnTo>
                  <a:lnTo>
                    <a:pt x="9488942" y="2273129"/>
                  </a:lnTo>
                  <a:lnTo>
                    <a:pt x="9494343" y="2264486"/>
                  </a:lnTo>
                  <a:lnTo>
                    <a:pt x="9501184" y="2255844"/>
                  </a:lnTo>
                  <a:lnTo>
                    <a:pt x="9508025" y="2249002"/>
                  </a:lnTo>
                  <a:lnTo>
                    <a:pt x="9518467" y="2242160"/>
                  </a:lnTo>
                  <a:lnTo>
                    <a:pt x="9523868" y="2240359"/>
                  </a:lnTo>
                  <a:lnTo>
                    <a:pt x="9533950" y="2236758"/>
                  </a:lnTo>
                  <a:lnTo>
                    <a:pt x="9546192" y="2233157"/>
                  </a:lnTo>
                  <a:lnTo>
                    <a:pt x="9556634" y="2226315"/>
                  </a:lnTo>
                  <a:lnTo>
                    <a:pt x="9567076" y="2219473"/>
                  </a:lnTo>
                  <a:lnTo>
                    <a:pt x="9575717" y="2212631"/>
                  </a:lnTo>
                  <a:lnTo>
                    <a:pt x="9582559" y="2205789"/>
                  </a:lnTo>
                  <a:lnTo>
                    <a:pt x="9598041" y="2184903"/>
                  </a:lnTo>
                  <a:lnTo>
                    <a:pt x="9608483" y="2171219"/>
                  </a:lnTo>
                  <a:lnTo>
                    <a:pt x="9617125" y="2160776"/>
                  </a:lnTo>
                  <a:lnTo>
                    <a:pt x="9629367" y="2148533"/>
                  </a:lnTo>
                  <a:close/>
                  <a:moveTo>
                    <a:pt x="4864108" y="2118046"/>
                  </a:moveTo>
                  <a:lnTo>
                    <a:pt x="4722262" y="2225320"/>
                  </a:lnTo>
                  <a:lnTo>
                    <a:pt x="4581857" y="2331153"/>
                  </a:lnTo>
                  <a:lnTo>
                    <a:pt x="4412290" y="2457504"/>
                  </a:lnTo>
                  <a:lnTo>
                    <a:pt x="4245963" y="2582056"/>
                  </a:lnTo>
                  <a:lnTo>
                    <a:pt x="4237323" y="2587456"/>
                  </a:lnTo>
                  <a:lnTo>
                    <a:pt x="4208162" y="2609774"/>
                  </a:lnTo>
                  <a:lnTo>
                    <a:pt x="4175041" y="2630293"/>
                  </a:lnTo>
                  <a:lnTo>
                    <a:pt x="4164600" y="2637493"/>
                  </a:lnTo>
                  <a:lnTo>
                    <a:pt x="4154161" y="2646132"/>
                  </a:lnTo>
                  <a:lnTo>
                    <a:pt x="4145520" y="2654772"/>
                  </a:lnTo>
                  <a:lnTo>
                    <a:pt x="4138680" y="2665211"/>
                  </a:lnTo>
                  <a:lnTo>
                    <a:pt x="4143720" y="2665211"/>
                  </a:lnTo>
                  <a:lnTo>
                    <a:pt x="4152361" y="2663411"/>
                  </a:lnTo>
                  <a:lnTo>
                    <a:pt x="4154161" y="2663411"/>
                  </a:lnTo>
                  <a:lnTo>
                    <a:pt x="4168200" y="2663411"/>
                  </a:lnTo>
                  <a:lnTo>
                    <a:pt x="4178641" y="2665211"/>
                  </a:lnTo>
                  <a:lnTo>
                    <a:pt x="4181881" y="2663411"/>
                  </a:lnTo>
                  <a:lnTo>
                    <a:pt x="4187281" y="2659811"/>
                  </a:lnTo>
                  <a:lnTo>
                    <a:pt x="4195921" y="2658371"/>
                  </a:lnTo>
                  <a:lnTo>
                    <a:pt x="4200962" y="2659811"/>
                  </a:lnTo>
                  <a:lnTo>
                    <a:pt x="4206362" y="2659811"/>
                  </a:lnTo>
                  <a:lnTo>
                    <a:pt x="4208162" y="2658371"/>
                  </a:lnTo>
                  <a:lnTo>
                    <a:pt x="4213202" y="2658371"/>
                  </a:lnTo>
                  <a:lnTo>
                    <a:pt x="4221842" y="2652972"/>
                  </a:lnTo>
                  <a:lnTo>
                    <a:pt x="4228683" y="2649732"/>
                  </a:lnTo>
                  <a:lnTo>
                    <a:pt x="4230483" y="2646132"/>
                  </a:lnTo>
                  <a:lnTo>
                    <a:pt x="4237323" y="2639293"/>
                  </a:lnTo>
                  <a:lnTo>
                    <a:pt x="4245963" y="2632093"/>
                  </a:lnTo>
                  <a:lnTo>
                    <a:pt x="4256404" y="2625253"/>
                  </a:lnTo>
                  <a:lnTo>
                    <a:pt x="4263244" y="2621654"/>
                  </a:lnTo>
                  <a:lnTo>
                    <a:pt x="4270084" y="2621654"/>
                  </a:lnTo>
                  <a:lnTo>
                    <a:pt x="4273684" y="2621654"/>
                  </a:lnTo>
                  <a:lnTo>
                    <a:pt x="4273684" y="2599335"/>
                  </a:lnTo>
                  <a:lnTo>
                    <a:pt x="4284125" y="2596095"/>
                  </a:lnTo>
                  <a:lnTo>
                    <a:pt x="4292765" y="2590696"/>
                  </a:lnTo>
                  <a:lnTo>
                    <a:pt x="4301406" y="2585656"/>
                  </a:lnTo>
                  <a:lnTo>
                    <a:pt x="4311846" y="2578817"/>
                  </a:lnTo>
                  <a:lnTo>
                    <a:pt x="4315446" y="2577017"/>
                  </a:lnTo>
                  <a:lnTo>
                    <a:pt x="4320486" y="2573417"/>
                  </a:lnTo>
                  <a:lnTo>
                    <a:pt x="4325887" y="2570177"/>
                  </a:lnTo>
                  <a:lnTo>
                    <a:pt x="4330927" y="2564777"/>
                  </a:lnTo>
                  <a:lnTo>
                    <a:pt x="4335967" y="2559738"/>
                  </a:lnTo>
                  <a:lnTo>
                    <a:pt x="4355048" y="2559738"/>
                  </a:lnTo>
                  <a:lnTo>
                    <a:pt x="4358648" y="2554338"/>
                  </a:lnTo>
                  <a:lnTo>
                    <a:pt x="4362248" y="2543899"/>
                  </a:lnTo>
                  <a:lnTo>
                    <a:pt x="4365488" y="2537059"/>
                  </a:lnTo>
                  <a:lnTo>
                    <a:pt x="4370888" y="2530220"/>
                  </a:lnTo>
                  <a:lnTo>
                    <a:pt x="4379529" y="2524820"/>
                  </a:lnTo>
                  <a:lnTo>
                    <a:pt x="4384569" y="2523380"/>
                  </a:lnTo>
                  <a:lnTo>
                    <a:pt x="4391409" y="2521580"/>
                  </a:lnTo>
                  <a:lnTo>
                    <a:pt x="4391409" y="2516181"/>
                  </a:lnTo>
                  <a:lnTo>
                    <a:pt x="4396449" y="2511141"/>
                  </a:lnTo>
                  <a:lnTo>
                    <a:pt x="4401850" y="2507541"/>
                  </a:lnTo>
                  <a:lnTo>
                    <a:pt x="4406890" y="2505741"/>
                  </a:lnTo>
                  <a:lnTo>
                    <a:pt x="4412290" y="2505741"/>
                  </a:lnTo>
                  <a:lnTo>
                    <a:pt x="4419130" y="2503941"/>
                  </a:lnTo>
                  <a:lnTo>
                    <a:pt x="4427771" y="2498902"/>
                  </a:lnTo>
                  <a:lnTo>
                    <a:pt x="4438211" y="2492062"/>
                  </a:lnTo>
                  <a:lnTo>
                    <a:pt x="4446851" y="2485223"/>
                  </a:lnTo>
                  <a:lnTo>
                    <a:pt x="4481413" y="2450665"/>
                  </a:lnTo>
                  <a:lnTo>
                    <a:pt x="4491853" y="2442025"/>
                  </a:lnTo>
                  <a:lnTo>
                    <a:pt x="4504094" y="2435186"/>
                  </a:lnTo>
                  <a:lnTo>
                    <a:pt x="4510934" y="2433386"/>
                  </a:lnTo>
                  <a:lnTo>
                    <a:pt x="4517774" y="2433386"/>
                  </a:lnTo>
                  <a:lnTo>
                    <a:pt x="4524614" y="2429786"/>
                  </a:lnTo>
                  <a:lnTo>
                    <a:pt x="4526414" y="2426546"/>
                  </a:lnTo>
                  <a:lnTo>
                    <a:pt x="4526414" y="2422947"/>
                  </a:lnTo>
                  <a:lnTo>
                    <a:pt x="4528215" y="2414307"/>
                  </a:lnTo>
                  <a:lnTo>
                    <a:pt x="4533255" y="2405668"/>
                  </a:lnTo>
                  <a:lnTo>
                    <a:pt x="4540455" y="2402068"/>
                  </a:lnTo>
                  <a:lnTo>
                    <a:pt x="4548735" y="2398468"/>
                  </a:lnTo>
                  <a:lnTo>
                    <a:pt x="4557736" y="2398468"/>
                  </a:lnTo>
                  <a:lnTo>
                    <a:pt x="4571416" y="2391629"/>
                  </a:lnTo>
                  <a:lnTo>
                    <a:pt x="4585457" y="2381189"/>
                  </a:lnTo>
                  <a:lnTo>
                    <a:pt x="4594097" y="2367510"/>
                  </a:lnTo>
                  <a:lnTo>
                    <a:pt x="4600937" y="2351671"/>
                  </a:lnTo>
                  <a:lnTo>
                    <a:pt x="4602737" y="2346632"/>
                  </a:lnTo>
                  <a:lnTo>
                    <a:pt x="4606338" y="2344832"/>
                  </a:lnTo>
                  <a:lnTo>
                    <a:pt x="4623618" y="2334392"/>
                  </a:lnTo>
                  <a:lnTo>
                    <a:pt x="4640899" y="2324313"/>
                  </a:lnTo>
                  <a:lnTo>
                    <a:pt x="4654580" y="2313874"/>
                  </a:lnTo>
                  <a:lnTo>
                    <a:pt x="4675460" y="2298395"/>
                  </a:lnTo>
                  <a:lnTo>
                    <a:pt x="4685541" y="2287955"/>
                  </a:lnTo>
                  <a:lnTo>
                    <a:pt x="4692741" y="2277516"/>
                  </a:lnTo>
                  <a:lnTo>
                    <a:pt x="4697781" y="2268877"/>
                  </a:lnTo>
                  <a:lnTo>
                    <a:pt x="4713262" y="2268877"/>
                  </a:lnTo>
                  <a:lnTo>
                    <a:pt x="4711822" y="2263477"/>
                  </a:lnTo>
                  <a:lnTo>
                    <a:pt x="4710022" y="2258437"/>
                  </a:lnTo>
                  <a:lnTo>
                    <a:pt x="4710022" y="2247998"/>
                  </a:lnTo>
                  <a:lnTo>
                    <a:pt x="4720462" y="2242598"/>
                  </a:lnTo>
                  <a:lnTo>
                    <a:pt x="4734143" y="2237559"/>
                  </a:lnTo>
                  <a:lnTo>
                    <a:pt x="4746383" y="2228919"/>
                  </a:lnTo>
                  <a:lnTo>
                    <a:pt x="4755024" y="2220280"/>
                  </a:lnTo>
                  <a:lnTo>
                    <a:pt x="4761864" y="2211640"/>
                  </a:lnTo>
                  <a:lnTo>
                    <a:pt x="4772304" y="2197601"/>
                  </a:lnTo>
                  <a:lnTo>
                    <a:pt x="4784545" y="2187522"/>
                  </a:lnTo>
                  <a:lnTo>
                    <a:pt x="4798225" y="2180682"/>
                  </a:lnTo>
                  <a:lnTo>
                    <a:pt x="4813706" y="2177083"/>
                  </a:lnTo>
                  <a:lnTo>
                    <a:pt x="4819106" y="2166643"/>
                  </a:lnTo>
                  <a:lnTo>
                    <a:pt x="4824146" y="2159804"/>
                  </a:lnTo>
                  <a:lnTo>
                    <a:pt x="4829186" y="2154404"/>
                  </a:lnTo>
                  <a:lnTo>
                    <a:pt x="4836387" y="2151164"/>
                  </a:lnTo>
                  <a:lnTo>
                    <a:pt x="4845027" y="2149364"/>
                  </a:lnTo>
                  <a:lnTo>
                    <a:pt x="4850067" y="2137125"/>
                  </a:lnTo>
                  <a:lnTo>
                    <a:pt x="4858708" y="2126686"/>
                  </a:lnTo>
                  <a:close/>
                  <a:moveTo>
                    <a:pt x="6280402" y="2114451"/>
                  </a:moveTo>
                  <a:lnTo>
                    <a:pt x="6216320" y="2149007"/>
                  </a:lnTo>
                  <a:lnTo>
                    <a:pt x="6152238" y="2185362"/>
                  </a:lnTo>
                  <a:lnTo>
                    <a:pt x="6091756" y="2223158"/>
                  </a:lnTo>
                  <a:lnTo>
                    <a:pt x="6029474" y="2261313"/>
                  </a:lnTo>
                  <a:lnTo>
                    <a:pt x="6020834" y="2268512"/>
                  </a:lnTo>
                  <a:lnTo>
                    <a:pt x="6025874" y="2270312"/>
                  </a:lnTo>
                  <a:lnTo>
                    <a:pt x="6029474" y="2270312"/>
                  </a:lnTo>
                  <a:lnTo>
                    <a:pt x="6036315" y="2263113"/>
                  </a:lnTo>
                  <a:lnTo>
                    <a:pt x="6041715" y="2259873"/>
                  </a:lnTo>
                  <a:lnTo>
                    <a:pt x="6046755" y="2258073"/>
                  </a:lnTo>
                  <a:lnTo>
                    <a:pt x="6069076" y="2242235"/>
                  </a:lnTo>
                  <a:lnTo>
                    <a:pt x="6093196" y="2228557"/>
                  </a:lnTo>
                  <a:lnTo>
                    <a:pt x="6115877" y="2216319"/>
                  </a:lnTo>
                  <a:lnTo>
                    <a:pt x="6138558" y="2204440"/>
                  </a:lnTo>
                  <a:lnTo>
                    <a:pt x="6159438" y="2194001"/>
                  </a:lnTo>
                  <a:lnTo>
                    <a:pt x="6181759" y="2181763"/>
                  </a:lnTo>
                  <a:lnTo>
                    <a:pt x="6204080" y="2168085"/>
                  </a:lnTo>
                  <a:lnTo>
                    <a:pt x="6226760" y="2152607"/>
                  </a:lnTo>
                  <a:lnTo>
                    <a:pt x="6235401" y="2145407"/>
                  </a:lnTo>
                  <a:lnTo>
                    <a:pt x="6245841" y="2138568"/>
                  </a:lnTo>
                  <a:lnTo>
                    <a:pt x="6269962" y="2121291"/>
                  </a:lnTo>
                  <a:lnTo>
                    <a:pt x="6276802" y="2119491"/>
                  </a:lnTo>
                  <a:close/>
                  <a:moveTo>
                    <a:pt x="2921650" y="2108834"/>
                  </a:moveTo>
                  <a:lnTo>
                    <a:pt x="2916250" y="2110634"/>
                  </a:lnTo>
                  <a:lnTo>
                    <a:pt x="2916250" y="2112435"/>
                  </a:lnTo>
                  <a:close/>
                  <a:moveTo>
                    <a:pt x="3539310" y="2101993"/>
                  </a:moveTo>
                  <a:lnTo>
                    <a:pt x="3465162" y="2121076"/>
                  </a:lnTo>
                  <a:lnTo>
                    <a:pt x="3390654" y="2143759"/>
                  </a:lnTo>
                  <a:lnTo>
                    <a:pt x="3314346" y="2167883"/>
                  </a:lnTo>
                  <a:lnTo>
                    <a:pt x="3234799" y="2197407"/>
                  </a:lnTo>
                  <a:lnTo>
                    <a:pt x="3155252" y="2226571"/>
                  </a:lnTo>
                  <a:lnTo>
                    <a:pt x="3077504" y="2256096"/>
                  </a:lnTo>
                  <a:lnTo>
                    <a:pt x="2921650" y="2311544"/>
                  </a:lnTo>
                  <a:lnTo>
                    <a:pt x="2921650" y="2318385"/>
                  </a:lnTo>
                  <a:lnTo>
                    <a:pt x="2933887" y="2318385"/>
                  </a:lnTo>
                  <a:lnTo>
                    <a:pt x="2943966" y="2309744"/>
                  </a:lnTo>
                  <a:lnTo>
                    <a:pt x="2951165" y="2306503"/>
                  </a:lnTo>
                  <a:lnTo>
                    <a:pt x="2959803" y="2301103"/>
                  </a:lnTo>
                  <a:lnTo>
                    <a:pt x="2964842" y="2299662"/>
                  </a:lnTo>
                  <a:lnTo>
                    <a:pt x="2969882" y="2301103"/>
                  </a:lnTo>
                  <a:lnTo>
                    <a:pt x="2980320" y="2304703"/>
                  </a:lnTo>
                  <a:lnTo>
                    <a:pt x="2990758" y="2301103"/>
                  </a:lnTo>
                  <a:lnTo>
                    <a:pt x="3004436" y="2296062"/>
                  </a:lnTo>
                  <a:lnTo>
                    <a:pt x="3020274" y="2291021"/>
                  </a:lnTo>
                  <a:lnTo>
                    <a:pt x="3033951" y="2285620"/>
                  </a:lnTo>
                  <a:lnTo>
                    <a:pt x="3046189" y="2280580"/>
                  </a:lnTo>
                  <a:lnTo>
                    <a:pt x="3054828" y="2276979"/>
                  </a:lnTo>
                  <a:lnTo>
                    <a:pt x="3065266" y="2276979"/>
                  </a:lnTo>
                  <a:lnTo>
                    <a:pt x="3073905" y="2270138"/>
                  </a:lnTo>
                  <a:lnTo>
                    <a:pt x="3084343" y="2262937"/>
                  </a:lnTo>
                  <a:lnTo>
                    <a:pt x="3096581" y="2259696"/>
                  </a:lnTo>
                  <a:lnTo>
                    <a:pt x="3110259" y="2259696"/>
                  </a:lnTo>
                  <a:lnTo>
                    <a:pt x="3130776" y="2257896"/>
                  </a:lnTo>
                  <a:lnTo>
                    <a:pt x="3151652" y="2252855"/>
                  </a:lnTo>
                  <a:lnTo>
                    <a:pt x="3170729" y="2242414"/>
                  </a:lnTo>
                  <a:lnTo>
                    <a:pt x="3177568" y="2238813"/>
                  </a:lnTo>
                  <a:lnTo>
                    <a:pt x="3184767" y="2238813"/>
                  </a:lnTo>
                  <a:lnTo>
                    <a:pt x="3193406" y="2238813"/>
                  </a:lnTo>
                  <a:lnTo>
                    <a:pt x="3203844" y="2240614"/>
                  </a:lnTo>
                  <a:lnTo>
                    <a:pt x="3207083" y="2242414"/>
                  </a:lnTo>
                  <a:lnTo>
                    <a:pt x="3214282" y="2233413"/>
                  </a:lnTo>
                  <a:lnTo>
                    <a:pt x="3222921" y="2226571"/>
                  </a:lnTo>
                  <a:lnTo>
                    <a:pt x="3232999" y="2221531"/>
                  </a:lnTo>
                  <a:lnTo>
                    <a:pt x="3243438" y="2217930"/>
                  </a:lnTo>
                  <a:lnTo>
                    <a:pt x="3250276" y="2214690"/>
                  </a:lnTo>
                  <a:lnTo>
                    <a:pt x="3264314" y="2211089"/>
                  </a:lnTo>
                  <a:lnTo>
                    <a:pt x="3277992" y="2204248"/>
                  </a:lnTo>
                  <a:lnTo>
                    <a:pt x="3283391" y="2200648"/>
                  </a:lnTo>
                  <a:lnTo>
                    <a:pt x="3290230" y="2197407"/>
                  </a:lnTo>
                  <a:lnTo>
                    <a:pt x="3298869" y="2195607"/>
                  </a:lnTo>
                  <a:lnTo>
                    <a:pt x="3309307" y="2193807"/>
                  </a:lnTo>
                  <a:lnTo>
                    <a:pt x="3331624" y="2193807"/>
                  </a:lnTo>
                  <a:lnTo>
                    <a:pt x="3350700" y="2183365"/>
                  </a:lnTo>
                  <a:lnTo>
                    <a:pt x="3371577" y="2171483"/>
                  </a:lnTo>
                  <a:lnTo>
                    <a:pt x="3392454" y="2157441"/>
                  </a:lnTo>
                  <a:lnTo>
                    <a:pt x="3409731" y="2148800"/>
                  </a:lnTo>
                  <a:lnTo>
                    <a:pt x="3430248" y="2143759"/>
                  </a:lnTo>
                  <a:lnTo>
                    <a:pt x="3452924" y="2138358"/>
                  </a:lnTo>
                  <a:lnTo>
                    <a:pt x="3475240" y="2136558"/>
                  </a:lnTo>
                  <a:lnTo>
                    <a:pt x="3484239" y="2129717"/>
                  </a:lnTo>
                  <a:lnTo>
                    <a:pt x="3492877" y="2124676"/>
                  </a:lnTo>
                  <a:lnTo>
                    <a:pt x="3503316" y="2119276"/>
                  </a:lnTo>
                  <a:lnTo>
                    <a:pt x="3511955" y="2117475"/>
                  </a:lnTo>
                  <a:lnTo>
                    <a:pt x="3527432" y="2116035"/>
                  </a:lnTo>
                  <a:lnTo>
                    <a:pt x="3539310" y="2114235"/>
                  </a:lnTo>
                  <a:close/>
                  <a:moveTo>
                    <a:pt x="7197709" y="2098613"/>
                  </a:moveTo>
                  <a:lnTo>
                    <a:pt x="7170348" y="2115891"/>
                  </a:lnTo>
                  <a:lnTo>
                    <a:pt x="7116707" y="2152607"/>
                  </a:lnTo>
                  <a:lnTo>
                    <a:pt x="7061265" y="2183563"/>
                  </a:lnTo>
                  <a:lnTo>
                    <a:pt x="7005824" y="2214519"/>
                  </a:lnTo>
                  <a:lnTo>
                    <a:pt x="6952182" y="2244035"/>
                  </a:lnTo>
                  <a:lnTo>
                    <a:pt x="6952182" y="2268512"/>
                  </a:lnTo>
                  <a:lnTo>
                    <a:pt x="7164948" y="2123090"/>
                  </a:lnTo>
                  <a:close/>
                  <a:moveTo>
                    <a:pt x="2173689" y="2081110"/>
                  </a:moveTo>
                  <a:lnTo>
                    <a:pt x="2169900" y="2083293"/>
                  </a:lnTo>
                  <a:lnTo>
                    <a:pt x="2153173" y="2086511"/>
                  </a:lnTo>
                  <a:lnTo>
                    <a:pt x="2134096" y="2089751"/>
                  </a:lnTo>
                  <a:lnTo>
                    <a:pt x="2129057" y="2091551"/>
                  </a:lnTo>
                  <a:lnTo>
                    <a:pt x="2118618" y="2096952"/>
                  </a:lnTo>
                  <a:lnTo>
                    <a:pt x="2108180" y="2103793"/>
                  </a:lnTo>
                  <a:lnTo>
                    <a:pt x="2104581" y="2105593"/>
                  </a:lnTo>
                  <a:lnTo>
                    <a:pt x="2080464" y="2114235"/>
                  </a:lnTo>
                  <a:lnTo>
                    <a:pt x="2055988" y="2124676"/>
                  </a:lnTo>
                  <a:lnTo>
                    <a:pt x="2007756" y="2148800"/>
                  </a:lnTo>
                  <a:lnTo>
                    <a:pt x="1957724" y="2174724"/>
                  </a:lnTo>
                  <a:lnTo>
                    <a:pt x="1905533" y="2197407"/>
                  </a:lnTo>
                  <a:lnTo>
                    <a:pt x="1840023" y="2228372"/>
                  </a:lnTo>
                  <a:lnTo>
                    <a:pt x="1772354" y="2256096"/>
                  </a:lnTo>
                  <a:lnTo>
                    <a:pt x="1789631" y="2259696"/>
                  </a:lnTo>
                  <a:lnTo>
                    <a:pt x="1798270" y="2261497"/>
                  </a:lnTo>
                  <a:lnTo>
                    <a:pt x="1805109" y="2261497"/>
                  </a:lnTo>
                  <a:lnTo>
                    <a:pt x="1810508" y="2259696"/>
                  </a:lnTo>
                  <a:lnTo>
                    <a:pt x="1815547" y="2257896"/>
                  </a:lnTo>
                  <a:lnTo>
                    <a:pt x="1819147" y="2256096"/>
                  </a:lnTo>
                  <a:lnTo>
                    <a:pt x="1827785" y="2252855"/>
                  </a:lnTo>
                  <a:lnTo>
                    <a:pt x="1836424" y="2245654"/>
                  </a:lnTo>
                  <a:lnTo>
                    <a:pt x="1846862" y="2238813"/>
                  </a:lnTo>
                  <a:lnTo>
                    <a:pt x="1855501" y="2233413"/>
                  </a:lnTo>
                  <a:lnTo>
                    <a:pt x="1864139" y="2226571"/>
                  </a:lnTo>
                  <a:lnTo>
                    <a:pt x="1876017" y="2221531"/>
                  </a:lnTo>
                  <a:lnTo>
                    <a:pt x="1886456" y="2219730"/>
                  </a:lnTo>
                  <a:lnTo>
                    <a:pt x="1895095" y="2219730"/>
                  </a:lnTo>
                  <a:lnTo>
                    <a:pt x="1914172" y="2223331"/>
                  </a:lnTo>
                  <a:lnTo>
                    <a:pt x="1915971" y="2219730"/>
                  </a:lnTo>
                  <a:lnTo>
                    <a:pt x="1917771" y="2212889"/>
                  </a:lnTo>
                  <a:lnTo>
                    <a:pt x="1921010" y="2206048"/>
                  </a:lnTo>
                  <a:lnTo>
                    <a:pt x="1928209" y="2200648"/>
                  </a:lnTo>
                  <a:lnTo>
                    <a:pt x="1936848" y="2195607"/>
                  </a:lnTo>
                  <a:lnTo>
                    <a:pt x="2050949" y="2138358"/>
                  </a:lnTo>
                  <a:lnTo>
                    <a:pt x="2076865" y="2124676"/>
                  </a:lnTo>
                  <a:lnTo>
                    <a:pt x="2104581" y="2112435"/>
                  </a:lnTo>
                  <a:lnTo>
                    <a:pt x="2161812" y="2087951"/>
                  </a:lnTo>
                  <a:lnTo>
                    <a:pt x="2169900" y="2083293"/>
                  </a:lnTo>
                  <a:lnTo>
                    <a:pt x="2171890" y="2082910"/>
                  </a:lnTo>
                  <a:close/>
                  <a:moveTo>
                    <a:pt x="8405149" y="2080834"/>
                  </a:moveTo>
                  <a:lnTo>
                    <a:pt x="8306491" y="2152134"/>
                  </a:lnTo>
                  <a:lnTo>
                    <a:pt x="8211074" y="2224515"/>
                  </a:lnTo>
                  <a:lnTo>
                    <a:pt x="8119618" y="2294015"/>
                  </a:lnTo>
                  <a:lnTo>
                    <a:pt x="8017360" y="2366755"/>
                  </a:lnTo>
                  <a:lnTo>
                    <a:pt x="8020960" y="2371797"/>
                  </a:lnTo>
                  <a:lnTo>
                    <a:pt x="8029602" y="2377198"/>
                  </a:lnTo>
                  <a:lnTo>
                    <a:pt x="8039684" y="2385841"/>
                  </a:lnTo>
                  <a:lnTo>
                    <a:pt x="8053726" y="2375398"/>
                  </a:lnTo>
                  <a:lnTo>
                    <a:pt x="8067409" y="2363154"/>
                  </a:lnTo>
                  <a:lnTo>
                    <a:pt x="8079651" y="2352711"/>
                  </a:lnTo>
                  <a:lnTo>
                    <a:pt x="8090093" y="2340828"/>
                  </a:lnTo>
                  <a:lnTo>
                    <a:pt x="8093693" y="2337227"/>
                  </a:lnTo>
                  <a:lnTo>
                    <a:pt x="8138701" y="2304458"/>
                  </a:lnTo>
                  <a:lnTo>
                    <a:pt x="8176508" y="2273129"/>
                  </a:lnTo>
                  <a:lnTo>
                    <a:pt x="8216475" y="2240359"/>
                  </a:lnTo>
                  <a:lnTo>
                    <a:pt x="8258243" y="2207230"/>
                  </a:lnTo>
                  <a:lnTo>
                    <a:pt x="8275526" y="2195346"/>
                  </a:lnTo>
                  <a:lnTo>
                    <a:pt x="8310092" y="2171219"/>
                  </a:lnTo>
                  <a:lnTo>
                    <a:pt x="8346098" y="2146732"/>
                  </a:lnTo>
                  <a:lnTo>
                    <a:pt x="8381024" y="2120805"/>
                  </a:lnTo>
                  <a:lnTo>
                    <a:pt x="8396507" y="2108562"/>
                  </a:lnTo>
                  <a:lnTo>
                    <a:pt x="8413790" y="2093077"/>
                  </a:lnTo>
                  <a:lnTo>
                    <a:pt x="8406949" y="2082634"/>
                  </a:lnTo>
                  <a:lnTo>
                    <a:pt x="8406949" y="2080834"/>
                  </a:lnTo>
                  <a:close/>
                  <a:moveTo>
                    <a:pt x="562589" y="2079670"/>
                  </a:moveTo>
                  <a:lnTo>
                    <a:pt x="499959" y="2114235"/>
                  </a:lnTo>
                  <a:lnTo>
                    <a:pt x="474043" y="2131517"/>
                  </a:lnTo>
                  <a:lnTo>
                    <a:pt x="446688" y="2148800"/>
                  </a:lnTo>
                  <a:lnTo>
                    <a:pt x="443088" y="2152400"/>
                  </a:lnTo>
                  <a:lnTo>
                    <a:pt x="449927" y="2152400"/>
                  </a:lnTo>
                  <a:lnTo>
                    <a:pt x="455326" y="2152400"/>
                  </a:lnTo>
                  <a:lnTo>
                    <a:pt x="462165" y="2150600"/>
                  </a:lnTo>
                  <a:lnTo>
                    <a:pt x="467204" y="2147000"/>
                  </a:lnTo>
                  <a:lnTo>
                    <a:pt x="470804" y="2143759"/>
                  </a:lnTo>
                  <a:lnTo>
                    <a:pt x="472604" y="2136558"/>
                  </a:lnTo>
                  <a:lnTo>
                    <a:pt x="475843" y="2133318"/>
                  </a:lnTo>
                  <a:lnTo>
                    <a:pt x="479442" y="2129717"/>
                  </a:lnTo>
                  <a:lnTo>
                    <a:pt x="484482" y="2126477"/>
                  </a:lnTo>
                  <a:lnTo>
                    <a:pt x="494920" y="2122876"/>
                  </a:lnTo>
                  <a:lnTo>
                    <a:pt x="505358" y="2122876"/>
                  </a:lnTo>
                  <a:lnTo>
                    <a:pt x="507158" y="2116035"/>
                  </a:lnTo>
                  <a:lnTo>
                    <a:pt x="510397" y="2110634"/>
                  </a:lnTo>
                  <a:lnTo>
                    <a:pt x="515797" y="2107034"/>
                  </a:lnTo>
                  <a:lnTo>
                    <a:pt x="519036" y="2103793"/>
                  </a:lnTo>
                  <a:lnTo>
                    <a:pt x="526235" y="2101993"/>
                  </a:lnTo>
                  <a:lnTo>
                    <a:pt x="531274" y="2098392"/>
                  </a:lnTo>
                  <a:lnTo>
                    <a:pt x="534873" y="2095152"/>
                  </a:lnTo>
                  <a:lnTo>
                    <a:pt x="541712" y="2095152"/>
                  </a:lnTo>
                  <a:lnTo>
                    <a:pt x="552151" y="2093352"/>
                  </a:lnTo>
                  <a:lnTo>
                    <a:pt x="555750" y="2091551"/>
                  </a:lnTo>
                  <a:lnTo>
                    <a:pt x="560789" y="2082910"/>
                  </a:lnTo>
                  <a:close/>
                  <a:moveTo>
                    <a:pt x="3042590" y="2065628"/>
                  </a:moveTo>
                  <a:lnTo>
                    <a:pt x="2969882" y="2096952"/>
                  </a:lnTo>
                  <a:lnTo>
                    <a:pt x="2966642" y="2098392"/>
                  </a:lnTo>
                  <a:lnTo>
                    <a:pt x="2987159" y="2095152"/>
                  </a:lnTo>
                  <a:lnTo>
                    <a:pt x="3008035" y="2087951"/>
                  </a:lnTo>
                  <a:close/>
                  <a:moveTo>
                    <a:pt x="449927" y="2050145"/>
                  </a:moveTo>
                  <a:lnTo>
                    <a:pt x="446688" y="2051946"/>
                  </a:lnTo>
                  <a:lnTo>
                    <a:pt x="432650" y="2056986"/>
                  </a:lnTo>
                  <a:lnTo>
                    <a:pt x="417172" y="2058787"/>
                  </a:lnTo>
                  <a:lnTo>
                    <a:pt x="415373" y="2058787"/>
                  </a:lnTo>
                  <a:lnTo>
                    <a:pt x="415373" y="2076069"/>
                  </a:lnTo>
                  <a:lnTo>
                    <a:pt x="422212" y="2074269"/>
                  </a:lnTo>
                  <a:lnTo>
                    <a:pt x="431210" y="2071028"/>
                  </a:lnTo>
                  <a:lnTo>
                    <a:pt x="438049" y="2063827"/>
                  </a:lnTo>
                  <a:lnTo>
                    <a:pt x="448127" y="2051946"/>
                  </a:lnTo>
                  <a:close/>
                  <a:moveTo>
                    <a:pt x="6205880" y="2046780"/>
                  </a:moveTo>
                  <a:lnTo>
                    <a:pt x="6178519" y="2062258"/>
                  </a:lnTo>
                  <a:lnTo>
                    <a:pt x="6091756" y="2112652"/>
                  </a:lnTo>
                  <a:lnTo>
                    <a:pt x="6005354" y="2159446"/>
                  </a:lnTo>
                  <a:lnTo>
                    <a:pt x="5878990" y="2230357"/>
                  </a:lnTo>
                  <a:lnTo>
                    <a:pt x="5743986" y="2309907"/>
                  </a:lnTo>
                  <a:lnTo>
                    <a:pt x="5745426" y="2325385"/>
                  </a:lnTo>
                  <a:lnTo>
                    <a:pt x="5743986" y="2337623"/>
                  </a:lnTo>
                  <a:lnTo>
                    <a:pt x="5768107" y="2327185"/>
                  </a:lnTo>
                  <a:lnTo>
                    <a:pt x="5788627" y="2316746"/>
                  </a:lnTo>
                  <a:lnTo>
                    <a:pt x="5800868" y="2308107"/>
                  </a:lnTo>
                  <a:lnTo>
                    <a:pt x="5814548" y="2298028"/>
                  </a:lnTo>
                  <a:lnTo>
                    <a:pt x="5842269" y="2273551"/>
                  </a:lnTo>
                  <a:lnTo>
                    <a:pt x="5859909" y="2263113"/>
                  </a:lnTo>
                  <a:lnTo>
                    <a:pt x="5877190" y="2252674"/>
                  </a:lnTo>
                  <a:lnTo>
                    <a:pt x="5906711" y="2237196"/>
                  </a:lnTo>
                  <a:lnTo>
                    <a:pt x="5920391" y="2228557"/>
                  </a:lnTo>
                  <a:lnTo>
                    <a:pt x="5934072" y="2218118"/>
                  </a:lnTo>
                  <a:lnTo>
                    <a:pt x="5961792" y="2192202"/>
                  </a:lnTo>
                  <a:lnTo>
                    <a:pt x="5965393" y="2190402"/>
                  </a:lnTo>
                  <a:lnTo>
                    <a:pt x="5996353" y="2174924"/>
                  </a:lnTo>
                  <a:lnTo>
                    <a:pt x="6027674" y="2159446"/>
                  </a:lnTo>
                  <a:lnTo>
                    <a:pt x="6058995" y="2140368"/>
                  </a:lnTo>
                  <a:lnTo>
                    <a:pt x="6089956" y="2121291"/>
                  </a:lnTo>
                  <a:lnTo>
                    <a:pt x="6126317" y="2100413"/>
                  </a:lnTo>
                  <a:lnTo>
                    <a:pt x="6166278" y="2074496"/>
                  </a:lnTo>
                  <a:close/>
                  <a:moveTo>
                    <a:pt x="2256836" y="2046545"/>
                  </a:moveTo>
                  <a:lnTo>
                    <a:pt x="2244958" y="2048345"/>
                  </a:lnTo>
                  <a:lnTo>
                    <a:pt x="2234520" y="2053746"/>
                  </a:lnTo>
                  <a:lnTo>
                    <a:pt x="2208604" y="2067428"/>
                  </a:lnTo>
                  <a:lnTo>
                    <a:pt x="2232720" y="2060587"/>
                  </a:lnTo>
                  <a:lnTo>
                    <a:pt x="2246758" y="2055186"/>
                  </a:lnTo>
                  <a:close/>
                  <a:moveTo>
                    <a:pt x="8193791" y="2032580"/>
                  </a:moveTo>
                  <a:lnTo>
                    <a:pt x="8157785" y="2060308"/>
                  </a:lnTo>
                  <a:lnTo>
                    <a:pt x="8034643" y="2146732"/>
                  </a:lnTo>
                  <a:lnTo>
                    <a:pt x="7925543" y="2223074"/>
                  </a:lnTo>
                  <a:lnTo>
                    <a:pt x="7932385" y="2234958"/>
                  </a:lnTo>
                  <a:lnTo>
                    <a:pt x="7942826" y="2231717"/>
                  </a:lnTo>
                  <a:lnTo>
                    <a:pt x="7951468" y="2226315"/>
                  </a:lnTo>
                  <a:lnTo>
                    <a:pt x="7965510" y="2215872"/>
                  </a:lnTo>
                  <a:lnTo>
                    <a:pt x="7980993" y="2202188"/>
                  </a:lnTo>
                  <a:lnTo>
                    <a:pt x="8000077" y="2184903"/>
                  </a:lnTo>
                  <a:lnTo>
                    <a:pt x="8017360" y="2173020"/>
                  </a:lnTo>
                  <a:lnTo>
                    <a:pt x="8031042" y="2165818"/>
                  </a:lnTo>
                  <a:lnTo>
                    <a:pt x="8048325" y="2158976"/>
                  </a:lnTo>
                  <a:lnTo>
                    <a:pt x="8046885" y="2153934"/>
                  </a:lnTo>
                  <a:lnTo>
                    <a:pt x="8048325" y="2148533"/>
                  </a:lnTo>
                  <a:lnTo>
                    <a:pt x="8053726" y="2143491"/>
                  </a:lnTo>
                  <a:lnTo>
                    <a:pt x="8058767" y="2139891"/>
                  </a:lnTo>
                  <a:lnTo>
                    <a:pt x="8064168" y="2138090"/>
                  </a:lnTo>
                  <a:lnTo>
                    <a:pt x="8074610" y="2131248"/>
                  </a:lnTo>
                  <a:lnTo>
                    <a:pt x="8086492" y="2122606"/>
                  </a:lnTo>
                  <a:lnTo>
                    <a:pt x="8095134" y="2113963"/>
                  </a:lnTo>
                  <a:lnTo>
                    <a:pt x="8110976" y="2099919"/>
                  </a:lnTo>
                  <a:lnTo>
                    <a:pt x="8131860" y="2080834"/>
                  </a:lnTo>
                  <a:lnTo>
                    <a:pt x="8149143" y="2067150"/>
                  </a:lnTo>
                  <a:lnTo>
                    <a:pt x="8166066" y="2054906"/>
                  </a:lnTo>
                  <a:lnTo>
                    <a:pt x="8169667" y="2053466"/>
                  </a:lnTo>
                  <a:lnTo>
                    <a:pt x="8180109" y="2048064"/>
                  </a:lnTo>
                  <a:lnTo>
                    <a:pt x="8186950" y="2041222"/>
                  </a:lnTo>
                  <a:close/>
                  <a:moveTo>
                    <a:pt x="1708284" y="2019181"/>
                  </a:moveTo>
                  <a:lnTo>
                    <a:pt x="1687408" y="2029262"/>
                  </a:lnTo>
                  <a:lnTo>
                    <a:pt x="1692807" y="2027822"/>
                  </a:lnTo>
                  <a:lnTo>
                    <a:pt x="1699646" y="2026022"/>
                  </a:lnTo>
                  <a:lnTo>
                    <a:pt x="1704685" y="2022421"/>
                  </a:lnTo>
                  <a:close/>
                  <a:moveTo>
                    <a:pt x="6268162" y="2012224"/>
                  </a:moveTo>
                  <a:lnTo>
                    <a:pt x="6212720" y="2043540"/>
                  </a:lnTo>
                  <a:lnTo>
                    <a:pt x="6228560" y="2036341"/>
                  </a:lnTo>
                  <a:lnTo>
                    <a:pt x="6252681" y="2024463"/>
                  </a:lnTo>
                  <a:lnTo>
                    <a:pt x="6261321" y="2019063"/>
                  </a:lnTo>
                  <a:close/>
                  <a:moveTo>
                    <a:pt x="9305309" y="2003051"/>
                  </a:moveTo>
                  <a:lnTo>
                    <a:pt x="9267503" y="2036181"/>
                  </a:lnTo>
                  <a:lnTo>
                    <a:pt x="9276144" y="2036181"/>
                  </a:lnTo>
                  <a:close/>
                  <a:moveTo>
                    <a:pt x="3208883" y="1998298"/>
                  </a:moveTo>
                  <a:lnTo>
                    <a:pt x="3165690" y="2017380"/>
                  </a:lnTo>
                  <a:lnTo>
                    <a:pt x="3112059" y="2039704"/>
                  </a:lnTo>
                  <a:lnTo>
                    <a:pt x="3108459" y="2041504"/>
                  </a:lnTo>
                  <a:lnTo>
                    <a:pt x="3113858" y="2043304"/>
                  </a:lnTo>
                  <a:lnTo>
                    <a:pt x="3118898" y="2048345"/>
                  </a:lnTo>
                  <a:lnTo>
                    <a:pt x="3165690" y="2024221"/>
                  </a:lnTo>
                  <a:close/>
                  <a:moveTo>
                    <a:pt x="4545495" y="1983055"/>
                  </a:moveTo>
                  <a:lnTo>
                    <a:pt x="4438211" y="2081689"/>
                  </a:lnTo>
                  <a:lnTo>
                    <a:pt x="4440011" y="2088528"/>
                  </a:lnTo>
                  <a:lnTo>
                    <a:pt x="4453692" y="2074849"/>
                  </a:lnTo>
                  <a:lnTo>
                    <a:pt x="4469532" y="2064410"/>
                  </a:lnTo>
                  <a:lnTo>
                    <a:pt x="4483213" y="2055771"/>
                  </a:lnTo>
                  <a:lnTo>
                    <a:pt x="4495453" y="2045331"/>
                  </a:lnTo>
                  <a:lnTo>
                    <a:pt x="4505894" y="2035252"/>
                  </a:lnTo>
                  <a:lnTo>
                    <a:pt x="4512734" y="2024813"/>
                  </a:lnTo>
                  <a:lnTo>
                    <a:pt x="4531815" y="2005734"/>
                  </a:lnTo>
                  <a:lnTo>
                    <a:pt x="4535055" y="2003934"/>
                  </a:lnTo>
                  <a:lnTo>
                    <a:pt x="4538655" y="2003934"/>
                  </a:lnTo>
                  <a:lnTo>
                    <a:pt x="4541895" y="1993495"/>
                  </a:lnTo>
                  <a:close/>
                  <a:moveTo>
                    <a:pt x="9623966" y="1980725"/>
                  </a:moveTo>
                  <a:lnTo>
                    <a:pt x="9603082" y="1998010"/>
                  </a:lnTo>
                  <a:lnTo>
                    <a:pt x="9509826" y="2075792"/>
                  </a:lnTo>
                  <a:lnTo>
                    <a:pt x="9406127" y="2158976"/>
                  </a:lnTo>
                  <a:lnTo>
                    <a:pt x="9327993" y="2223074"/>
                  </a:lnTo>
                  <a:lnTo>
                    <a:pt x="9252020" y="2283572"/>
                  </a:lnTo>
                  <a:lnTo>
                    <a:pt x="9153002" y="2361354"/>
                  </a:lnTo>
                  <a:lnTo>
                    <a:pt x="9118436" y="2387641"/>
                  </a:lnTo>
                  <a:lnTo>
                    <a:pt x="9094312" y="2404926"/>
                  </a:lnTo>
                  <a:lnTo>
                    <a:pt x="9090711" y="2411768"/>
                  </a:lnTo>
                  <a:lnTo>
                    <a:pt x="9090711" y="2418610"/>
                  </a:lnTo>
                  <a:lnTo>
                    <a:pt x="9090711" y="2427613"/>
                  </a:lnTo>
                  <a:lnTo>
                    <a:pt x="9092511" y="2436255"/>
                  </a:lnTo>
                  <a:lnTo>
                    <a:pt x="9104753" y="2430854"/>
                  </a:lnTo>
                  <a:lnTo>
                    <a:pt x="9116996" y="2425812"/>
                  </a:lnTo>
                  <a:lnTo>
                    <a:pt x="9127077" y="2418610"/>
                  </a:lnTo>
                  <a:lnTo>
                    <a:pt x="9137519" y="2411768"/>
                  </a:lnTo>
                  <a:lnTo>
                    <a:pt x="9191169" y="2368556"/>
                  </a:lnTo>
                  <a:lnTo>
                    <a:pt x="9250219" y="2330385"/>
                  </a:lnTo>
                  <a:lnTo>
                    <a:pt x="9307109" y="2290774"/>
                  </a:lnTo>
                  <a:lnTo>
                    <a:pt x="9362559" y="2247201"/>
                  </a:lnTo>
                  <a:lnTo>
                    <a:pt x="9416209" y="2202188"/>
                  </a:lnTo>
                  <a:lnTo>
                    <a:pt x="9518467" y="2113963"/>
                  </a:lnTo>
                  <a:lnTo>
                    <a:pt x="9620725" y="2030779"/>
                  </a:lnTo>
                  <a:lnTo>
                    <a:pt x="9618925" y="2009893"/>
                  </a:lnTo>
                  <a:lnTo>
                    <a:pt x="9622166" y="1987567"/>
                  </a:lnTo>
                  <a:close/>
                  <a:moveTo>
                    <a:pt x="8386065" y="1966681"/>
                  </a:moveTo>
                  <a:lnTo>
                    <a:pt x="8365181" y="1990808"/>
                  </a:lnTo>
                  <a:lnTo>
                    <a:pt x="8342858" y="2013494"/>
                  </a:lnTo>
                  <a:lnTo>
                    <a:pt x="8316933" y="2036181"/>
                  </a:lnTo>
                  <a:lnTo>
                    <a:pt x="8291009" y="2056707"/>
                  </a:lnTo>
                  <a:lnTo>
                    <a:pt x="8230158" y="2101720"/>
                  </a:lnTo>
                  <a:lnTo>
                    <a:pt x="8176508" y="2146732"/>
                  </a:lnTo>
                  <a:lnTo>
                    <a:pt x="8173268" y="2152134"/>
                  </a:lnTo>
                  <a:lnTo>
                    <a:pt x="8185150" y="2143491"/>
                  </a:lnTo>
                  <a:lnTo>
                    <a:pt x="8204233" y="2131248"/>
                  </a:lnTo>
                  <a:lnTo>
                    <a:pt x="8223316" y="2117204"/>
                  </a:lnTo>
                  <a:lnTo>
                    <a:pt x="8256442" y="2089476"/>
                  </a:lnTo>
                  <a:lnTo>
                    <a:pt x="8261483" y="2086235"/>
                  </a:lnTo>
                  <a:lnTo>
                    <a:pt x="8266884" y="2086235"/>
                  </a:lnTo>
                  <a:lnTo>
                    <a:pt x="8273725" y="2080834"/>
                  </a:lnTo>
                  <a:lnTo>
                    <a:pt x="8280567" y="2079393"/>
                  </a:lnTo>
                  <a:lnTo>
                    <a:pt x="8291009" y="2067150"/>
                  </a:lnTo>
                  <a:lnTo>
                    <a:pt x="8304691" y="2054906"/>
                  </a:lnTo>
                  <a:lnTo>
                    <a:pt x="8318733" y="2044823"/>
                  </a:lnTo>
                  <a:lnTo>
                    <a:pt x="8336017" y="2034380"/>
                  </a:lnTo>
                  <a:lnTo>
                    <a:pt x="8349699" y="2028979"/>
                  </a:lnTo>
                  <a:lnTo>
                    <a:pt x="8363741" y="2022137"/>
                  </a:lnTo>
                  <a:lnTo>
                    <a:pt x="8375623" y="2011694"/>
                  </a:lnTo>
                  <a:lnTo>
                    <a:pt x="8389666" y="1999810"/>
                  </a:lnTo>
                  <a:lnTo>
                    <a:pt x="8389666" y="1973523"/>
                  </a:lnTo>
                  <a:close/>
                  <a:moveTo>
                    <a:pt x="4910910" y="1958937"/>
                  </a:moveTo>
                  <a:lnTo>
                    <a:pt x="4869148" y="1995294"/>
                  </a:lnTo>
                  <a:lnTo>
                    <a:pt x="4830987" y="2031652"/>
                  </a:lnTo>
                  <a:lnTo>
                    <a:pt x="4812266" y="2048931"/>
                  </a:lnTo>
                  <a:lnTo>
                    <a:pt x="4791385" y="2066210"/>
                  </a:lnTo>
                  <a:lnTo>
                    <a:pt x="4769064" y="2083489"/>
                  </a:lnTo>
                  <a:lnTo>
                    <a:pt x="4746383" y="2097168"/>
                  </a:lnTo>
                  <a:lnTo>
                    <a:pt x="4749983" y="2104367"/>
                  </a:lnTo>
                  <a:lnTo>
                    <a:pt x="4751423" y="2111207"/>
                  </a:lnTo>
                  <a:lnTo>
                    <a:pt x="4749983" y="2123446"/>
                  </a:lnTo>
                  <a:lnTo>
                    <a:pt x="4767264" y="2111207"/>
                  </a:lnTo>
                  <a:lnTo>
                    <a:pt x="4782745" y="2097168"/>
                  </a:lnTo>
                  <a:lnTo>
                    <a:pt x="4796425" y="2081689"/>
                  </a:lnTo>
                  <a:lnTo>
                    <a:pt x="4808666" y="2066210"/>
                  </a:lnTo>
                  <a:lnTo>
                    <a:pt x="4817306" y="2053971"/>
                  </a:lnTo>
                  <a:lnTo>
                    <a:pt x="4825946" y="2042091"/>
                  </a:lnTo>
                  <a:lnTo>
                    <a:pt x="4836387" y="2031652"/>
                  </a:lnTo>
                  <a:lnTo>
                    <a:pt x="4848267" y="2021213"/>
                  </a:lnTo>
                  <a:lnTo>
                    <a:pt x="4860508" y="2012573"/>
                  </a:lnTo>
                  <a:lnTo>
                    <a:pt x="4872748" y="2003934"/>
                  </a:lnTo>
                  <a:lnTo>
                    <a:pt x="4902269" y="1986655"/>
                  </a:lnTo>
                  <a:lnTo>
                    <a:pt x="4905869" y="1974416"/>
                  </a:lnTo>
                  <a:lnTo>
                    <a:pt x="4910910" y="1962177"/>
                  </a:lnTo>
                  <a:close/>
                  <a:moveTo>
                    <a:pt x="1840023" y="1956531"/>
                  </a:moveTo>
                  <a:lnTo>
                    <a:pt x="1741039" y="2003338"/>
                  </a:lnTo>
                  <a:lnTo>
                    <a:pt x="1751478" y="2003338"/>
                  </a:lnTo>
                  <a:lnTo>
                    <a:pt x="1763716" y="2000098"/>
                  </a:lnTo>
                  <a:lnTo>
                    <a:pt x="1775594" y="1994697"/>
                  </a:lnTo>
                  <a:lnTo>
                    <a:pt x="1787832" y="1986056"/>
                  </a:lnTo>
                  <a:close/>
                  <a:moveTo>
                    <a:pt x="621260" y="1949690"/>
                  </a:moveTo>
                  <a:lnTo>
                    <a:pt x="619460" y="1951491"/>
                  </a:lnTo>
                  <a:lnTo>
                    <a:pt x="621260" y="1951491"/>
                  </a:lnTo>
                  <a:close/>
                  <a:moveTo>
                    <a:pt x="3350700" y="1946090"/>
                  </a:moveTo>
                  <a:lnTo>
                    <a:pt x="3335223" y="1951491"/>
                  </a:lnTo>
                  <a:lnTo>
                    <a:pt x="3342062" y="1951491"/>
                  </a:lnTo>
                  <a:lnTo>
                    <a:pt x="3349261" y="1951491"/>
                  </a:lnTo>
                  <a:close/>
                  <a:moveTo>
                    <a:pt x="7158108" y="1941313"/>
                  </a:moveTo>
                  <a:lnTo>
                    <a:pt x="7142628" y="1948152"/>
                  </a:lnTo>
                  <a:lnTo>
                    <a:pt x="7092226" y="1979468"/>
                  </a:lnTo>
                  <a:lnTo>
                    <a:pt x="7040385" y="2010425"/>
                  </a:lnTo>
                  <a:lnTo>
                    <a:pt x="7009424" y="2029502"/>
                  </a:lnTo>
                  <a:lnTo>
                    <a:pt x="6979903" y="2048580"/>
                  </a:lnTo>
                  <a:lnTo>
                    <a:pt x="6971263" y="2053619"/>
                  </a:lnTo>
                  <a:lnTo>
                    <a:pt x="6964062" y="2060818"/>
                  </a:lnTo>
                  <a:lnTo>
                    <a:pt x="6960822" y="2067657"/>
                  </a:lnTo>
                  <a:lnTo>
                    <a:pt x="6959022" y="2078096"/>
                  </a:lnTo>
                  <a:lnTo>
                    <a:pt x="6965862" y="2070897"/>
                  </a:lnTo>
                  <a:lnTo>
                    <a:pt x="6972703" y="2062258"/>
                  </a:lnTo>
                  <a:lnTo>
                    <a:pt x="6979903" y="2055419"/>
                  </a:lnTo>
                  <a:lnTo>
                    <a:pt x="6984943" y="2048580"/>
                  </a:lnTo>
                  <a:lnTo>
                    <a:pt x="6992143" y="2043540"/>
                  </a:lnTo>
                  <a:lnTo>
                    <a:pt x="7000783" y="2039941"/>
                  </a:lnTo>
                  <a:lnTo>
                    <a:pt x="7018064" y="2034901"/>
                  </a:lnTo>
                  <a:lnTo>
                    <a:pt x="7036784" y="2031302"/>
                  </a:lnTo>
                  <a:lnTo>
                    <a:pt x="7061265" y="2010425"/>
                  </a:lnTo>
                  <a:lnTo>
                    <a:pt x="7087186" y="1989547"/>
                  </a:lnTo>
                  <a:lnTo>
                    <a:pt x="7149468" y="1946353"/>
                  </a:lnTo>
                  <a:close/>
                  <a:moveTo>
                    <a:pt x="4595897" y="1939858"/>
                  </a:moveTo>
                  <a:lnTo>
                    <a:pt x="4586897" y="1946698"/>
                  </a:lnTo>
                  <a:lnTo>
                    <a:pt x="4595897" y="1941658"/>
                  </a:lnTo>
                  <a:close/>
                  <a:moveTo>
                    <a:pt x="2918050" y="1930608"/>
                  </a:moveTo>
                  <a:lnTo>
                    <a:pt x="2914810" y="1942849"/>
                  </a:lnTo>
                  <a:lnTo>
                    <a:pt x="2913011" y="1951491"/>
                  </a:lnTo>
                  <a:lnTo>
                    <a:pt x="2924889" y="1946090"/>
                  </a:lnTo>
                  <a:lnTo>
                    <a:pt x="2930288" y="1942849"/>
                  </a:lnTo>
                  <a:lnTo>
                    <a:pt x="2924889" y="1937449"/>
                  </a:lnTo>
                  <a:lnTo>
                    <a:pt x="2921650" y="1935648"/>
                  </a:lnTo>
                  <a:close/>
                  <a:moveTo>
                    <a:pt x="1896894" y="1930608"/>
                  </a:moveTo>
                  <a:lnTo>
                    <a:pt x="1881417" y="1937449"/>
                  </a:lnTo>
                  <a:lnTo>
                    <a:pt x="1888255" y="1937449"/>
                  </a:lnTo>
                  <a:lnTo>
                    <a:pt x="1891495" y="1937449"/>
                  </a:lnTo>
                  <a:lnTo>
                    <a:pt x="1895095" y="1934208"/>
                  </a:lnTo>
                  <a:close/>
                  <a:moveTo>
                    <a:pt x="4512734" y="1922579"/>
                  </a:moveTo>
                  <a:lnTo>
                    <a:pt x="4497253" y="1936258"/>
                  </a:lnTo>
                  <a:lnTo>
                    <a:pt x="4505894" y="1934458"/>
                  </a:lnTo>
                  <a:close/>
                  <a:moveTo>
                    <a:pt x="3202044" y="1916925"/>
                  </a:moveTo>
                  <a:lnTo>
                    <a:pt x="3175768" y="1925567"/>
                  </a:lnTo>
                  <a:lnTo>
                    <a:pt x="3148053" y="1934208"/>
                  </a:lnTo>
                  <a:lnTo>
                    <a:pt x="3118898" y="1944290"/>
                  </a:lnTo>
                  <a:lnTo>
                    <a:pt x="3089383" y="1958332"/>
                  </a:lnTo>
                  <a:lnTo>
                    <a:pt x="3059867" y="1973814"/>
                  </a:lnTo>
                  <a:lnTo>
                    <a:pt x="3021713" y="1992897"/>
                  </a:lnTo>
                  <a:lnTo>
                    <a:pt x="3039350" y="1986056"/>
                  </a:lnTo>
                  <a:lnTo>
                    <a:pt x="3059867" y="1979215"/>
                  </a:lnTo>
                  <a:lnTo>
                    <a:pt x="3108459" y="1961572"/>
                  </a:lnTo>
                  <a:lnTo>
                    <a:pt x="3132575" y="1952931"/>
                  </a:lnTo>
                  <a:lnTo>
                    <a:pt x="3153452" y="1942849"/>
                  </a:lnTo>
                  <a:lnTo>
                    <a:pt x="3193406" y="1920166"/>
                  </a:lnTo>
                  <a:close/>
                  <a:moveTo>
                    <a:pt x="1962763" y="1897843"/>
                  </a:moveTo>
                  <a:lnTo>
                    <a:pt x="1941887" y="1908284"/>
                  </a:lnTo>
                  <a:lnTo>
                    <a:pt x="1938647" y="1910084"/>
                  </a:lnTo>
                  <a:lnTo>
                    <a:pt x="1941887" y="1911525"/>
                  </a:lnTo>
                  <a:close/>
                  <a:moveTo>
                    <a:pt x="3290230" y="1885601"/>
                  </a:moveTo>
                  <a:lnTo>
                    <a:pt x="3252076" y="1899643"/>
                  </a:lnTo>
                  <a:lnTo>
                    <a:pt x="3269354" y="1896042"/>
                  </a:lnTo>
                  <a:lnTo>
                    <a:pt x="3284831" y="1896042"/>
                  </a:lnTo>
                  <a:close/>
                  <a:moveTo>
                    <a:pt x="8072810" y="1885298"/>
                  </a:moveTo>
                  <a:lnTo>
                    <a:pt x="8069209" y="1887098"/>
                  </a:lnTo>
                  <a:lnTo>
                    <a:pt x="8013759" y="1933912"/>
                  </a:lnTo>
                  <a:lnTo>
                    <a:pt x="8041484" y="1918427"/>
                  </a:lnTo>
                  <a:lnTo>
                    <a:pt x="8072810" y="1904383"/>
                  </a:lnTo>
                  <a:lnTo>
                    <a:pt x="8071009" y="1901142"/>
                  </a:lnTo>
                  <a:lnTo>
                    <a:pt x="8069209" y="1895741"/>
                  </a:lnTo>
                  <a:lnTo>
                    <a:pt x="8071009" y="1890699"/>
                  </a:lnTo>
                  <a:close/>
                  <a:moveTo>
                    <a:pt x="744360" y="1875159"/>
                  </a:moveTo>
                  <a:lnTo>
                    <a:pt x="733921" y="1880560"/>
                  </a:lnTo>
                  <a:lnTo>
                    <a:pt x="733921" y="1882360"/>
                  </a:lnTo>
                  <a:lnTo>
                    <a:pt x="718444" y="1891002"/>
                  </a:lnTo>
                  <a:lnTo>
                    <a:pt x="732122" y="1887401"/>
                  </a:lnTo>
                  <a:close/>
                  <a:moveTo>
                    <a:pt x="1505637" y="1873719"/>
                  </a:moveTo>
                  <a:lnTo>
                    <a:pt x="1481521" y="1887401"/>
                  </a:lnTo>
                  <a:lnTo>
                    <a:pt x="1477922" y="1889201"/>
                  </a:lnTo>
                  <a:lnTo>
                    <a:pt x="1466043" y="1896042"/>
                  </a:lnTo>
                  <a:lnTo>
                    <a:pt x="1450206" y="1901443"/>
                  </a:lnTo>
                  <a:lnTo>
                    <a:pt x="1438328" y="1906484"/>
                  </a:lnTo>
                  <a:lnTo>
                    <a:pt x="1427890" y="1911525"/>
                  </a:lnTo>
                  <a:lnTo>
                    <a:pt x="1422850" y="1916925"/>
                  </a:lnTo>
                  <a:lnTo>
                    <a:pt x="1438328" y="1908284"/>
                  </a:lnTo>
                  <a:lnTo>
                    <a:pt x="1455605" y="1899643"/>
                  </a:lnTo>
                  <a:lnTo>
                    <a:pt x="1472882" y="1894242"/>
                  </a:lnTo>
                  <a:lnTo>
                    <a:pt x="1491959" y="1889201"/>
                  </a:lnTo>
                  <a:lnTo>
                    <a:pt x="1498798" y="1880560"/>
                  </a:lnTo>
                  <a:close/>
                  <a:moveTo>
                    <a:pt x="1689208" y="1870119"/>
                  </a:moveTo>
                  <a:lnTo>
                    <a:pt x="1658253" y="1882360"/>
                  </a:lnTo>
                  <a:lnTo>
                    <a:pt x="1602462" y="1910084"/>
                  </a:lnTo>
                  <a:lnTo>
                    <a:pt x="1547390" y="1939249"/>
                  </a:lnTo>
                  <a:lnTo>
                    <a:pt x="1597423" y="1916925"/>
                  </a:lnTo>
                  <a:lnTo>
                    <a:pt x="1644215" y="1892802"/>
                  </a:lnTo>
                  <a:close/>
                  <a:moveTo>
                    <a:pt x="3565226" y="1854636"/>
                  </a:moveTo>
                  <a:lnTo>
                    <a:pt x="3523832" y="1868318"/>
                  </a:lnTo>
                  <a:lnTo>
                    <a:pt x="3487478" y="1883801"/>
                  </a:lnTo>
                  <a:lnTo>
                    <a:pt x="3451124" y="1899643"/>
                  </a:lnTo>
                  <a:lnTo>
                    <a:pt x="3419809" y="1916925"/>
                  </a:lnTo>
                  <a:lnTo>
                    <a:pt x="3419809" y="1920166"/>
                  </a:lnTo>
                  <a:lnTo>
                    <a:pt x="3447525" y="1908284"/>
                  </a:lnTo>
                  <a:lnTo>
                    <a:pt x="3477040" y="1894242"/>
                  </a:lnTo>
                  <a:lnTo>
                    <a:pt x="3497917" y="1882360"/>
                  </a:lnTo>
                  <a:lnTo>
                    <a:pt x="3518793" y="1873719"/>
                  </a:lnTo>
                  <a:lnTo>
                    <a:pt x="3541110" y="1866518"/>
                  </a:lnTo>
                  <a:lnTo>
                    <a:pt x="3561986" y="1863277"/>
                  </a:lnTo>
                  <a:close/>
                  <a:moveTo>
                    <a:pt x="1554229" y="1852836"/>
                  </a:moveTo>
                  <a:lnTo>
                    <a:pt x="1533353" y="1859677"/>
                  </a:lnTo>
                  <a:lnTo>
                    <a:pt x="1521475" y="1864718"/>
                  </a:lnTo>
                  <a:lnTo>
                    <a:pt x="1533353" y="1861477"/>
                  </a:lnTo>
                  <a:lnTo>
                    <a:pt x="1545591" y="1861477"/>
                  </a:lnTo>
                  <a:close/>
                  <a:moveTo>
                    <a:pt x="1914172" y="1840594"/>
                  </a:moveTo>
                  <a:lnTo>
                    <a:pt x="1870978" y="1863277"/>
                  </a:lnTo>
                  <a:lnTo>
                    <a:pt x="1857300" y="1868318"/>
                  </a:lnTo>
                  <a:lnTo>
                    <a:pt x="1870978" y="1866518"/>
                  </a:lnTo>
                  <a:lnTo>
                    <a:pt x="1888255" y="1861477"/>
                  </a:lnTo>
                  <a:lnTo>
                    <a:pt x="1893295" y="1857877"/>
                  </a:lnTo>
                  <a:lnTo>
                    <a:pt x="1900134" y="1852836"/>
                  </a:lnTo>
                  <a:close/>
                  <a:moveTo>
                    <a:pt x="9620725" y="1840285"/>
                  </a:moveTo>
                  <a:lnTo>
                    <a:pt x="9582559" y="1876655"/>
                  </a:lnTo>
                  <a:lnTo>
                    <a:pt x="9544392" y="1911225"/>
                  </a:lnTo>
                  <a:lnTo>
                    <a:pt x="9506225" y="1945795"/>
                  </a:lnTo>
                  <a:lnTo>
                    <a:pt x="9466618" y="1978924"/>
                  </a:lnTo>
                  <a:lnTo>
                    <a:pt x="9424851" y="2011694"/>
                  </a:lnTo>
                  <a:lnTo>
                    <a:pt x="9385243" y="2043023"/>
                  </a:lnTo>
                  <a:lnTo>
                    <a:pt x="9343476" y="2072191"/>
                  </a:lnTo>
                  <a:lnTo>
                    <a:pt x="9302069" y="2101720"/>
                  </a:lnTo>
                  <a:lnTo>
                    <a:pt x="9208452" y="2169419"/>
                  </a:lnTo>
                  <a:lnTo>
                    <a:pt x="9118436" y="2238559"/>
                  </a:lnTo>
                  <a:lnTo>
                    <a:pt x="9033461" y="2309499"/>
                  </a:lnTo>
                  <a:lnTo>
                    <a:pt x="8950646" y="2384040"/>
                  </a:lnTo>
                  <a:lnTo>
                    <a:pt x="8893396" y="2418610"/>
                  </a:lnTo>
                  <a:lnTo>
                    <a:pt x="8837946" y="2454981"/>
                  </a:lnTo>
                  <a:lnTo>
                    <a:pt x="8798339" y="2482709"/>
                  </a:lnTo>
                  <a:lnTo>
                    <a:pt x="8806980" y="2486310"/>
                  </a:lnTo>
                  <a:lnTo>
                    <a:pt x="8813821" y="2487750"/>
                  </a:lnTo>
                  <a:lnTo>
                    <a:pt x="8824263" y="2479108"/>
                  </a:lnTo>
                  <a:lnTo>
                    <a:pt x="8872512" y="2441297"/>
                  </a:lnTo>
                  <a:lnTo>
                    <a:pt x="8919320" y="2406727"/>
                  </a:lnTo>
                  <a:lnTo>
                    <a:pt x="8964328" y="2375398"/>
                  </a:lnTo>
                  <a:lnTo>
                    <a:pt x="9009336" y="2345869"/>
                  </a:lnTo>
                  <a:lnTo>
                    <a:pt x="9056145" y="2313100"/>
                  </a:lnTo>
                  <a:lnTo>
                    <a:pt x="9102953" y="2280331"/>
                  </a:lnTo>
                  <a:lnTo>
                    <a:pt x="9147961" y="2245401"/>
                  </a:lnTo>
                  <a:lnTo>
                    <a:pt x="9191169" y="2209030"/>
                  </a:lnTo>
                  <a:lnTo>
                    <a:pt x="9196210" y="2203989"/>
                  </a:lnTo>
                  <a:lnTo>
                    <a:pt x="9205211" y="2205789"/>
                  </a:lnTo>
                  <a:lnTo>
                    <a:pt x="9213853" y="2207230"/>
                  </a:lnTo>
                  <a:lnTo>
                    <a:pt x="9218894" y="2207230"/>
                  </a:lnTo>
                  <a:lnTo>
                    <a:pt x="9220694" y="2205789"/>
                  </a:lnTo>
                  <a:lnTo>
                    <a:pt x="9222494" y="2203989"/>
                  </a:lnTo>
                  <a:lnTo>
                    <a:pt x="9236177" y="2186704"/>
                  </a:lnTo>
                  <a:lnTo>
                    <a:pt x="9248419" y="2174460"/>
                  </a:lnTo>
                  <a:lnTo>
                    <a:pt x="9250219" y="2171219"/>
                  </a:lnTo>
                  <a:lnTo>
                    <a:pt x="9255260" y="2171219"/>
                  </a:lnTo>
                  <a:lnTo>
                    <a:pt x="9260661" y="2169419"/>
                  </a:lnTo>
                  <a:lnTo>
                    <a:pt x="9260661" y="2167618"/>
                  </a:lnTo>
                  <a:lnTo>
                    <a:pt x="9279385" y="2150333"/>
                  </a:lnTo>
                  <a:lnTo>
                    <a:pt x="9284785" y="2145292"/>
                  </a:lnTo>
                  <a:lnTo>
                    <a:pt x="9288026" y="2141691"/>
                  </a:lnTo>
                  <a:lnTo>
                    <a:pt x="9371201" y="2072191"/>
                  </a:lnTo>
                  <a:lnTo>
                    <a:pt x="9463017" y="2001251"/>
                  </a:lnTo>
                  <a:lnTo>
                    <a:pt x="9508025" y="1968481"/>
                  </a:lnTo>
                  <a:lnTo>
                    <a:pt x="9549793" y="1933912"/>
                  </a:lnTo>
                  <a:lnTo>
                    <a:pt x="9589400" y="1899342"/>
                  </a:lnTo>
                  <a:lnTo>
                    <a:pt x="9625766" y="1862971"/>
                  </a:lnTo>
                  <a:lnTo>
                    <a:pt x="9620725" y="1852528"/>
                  </a:lnTo>
                  <a:close/>
                  <a:moveTo>
                    <a:pt x="4611378" y="1834025"/>
                  </a:moveTo>
                  <a:lnTo>
                    <a:pt x="4581857" y="1860303"/>
                  </a:lnTo>
                  <a:lnTo>
                    <a:pt x="4602737" y="1846264"/>
                  </a:lnTo>
                  <a:close/>
                  <a:moveTo>
                    <a:pt x="8154184" y="1824800"/>
                  </a:moveTo>
                  <a:lnTo>
                    <a:pt x="8091893" y="1871614"/>
                  </a:lnTo>
                  <a:lnTo>
                    <a:pt x="8105575" y="1866212"/>
                  </a:lnTo>
                  <a:lnTo>
                    <a:pt x="8119618" y="1859370"/>
                  </a:lnTo>
                  <a:lnTo>
                    <a:pt x="8131860" y="1848927"/>
                  </a:lnTo>
                  <a:lnTo>
                    <a:pt x="8143742" y="1836684"/>
                  </a:lnTo>
                  <a:lnTo>
                    <a:pt x="8143742" y="1834883"/>
                  </a:lnTo>
                  <a:close/>
                  <a:moveTo>
                    <a:pt x="2345022" y="1816110"/>
                  </a:moveTo>
                  <a:lnTo>
                    <a:pt x="2306869" y="1830153"/>
                  </a:lnTo>
                  <a:lnTo>
                    <a:pt x="2269075" y="1845635"/>
                  </a:lnTo>
                  <a:lnTo>
                    <a:pt x="2229121" y="1863277"/>
                  </a:lnTo>
                  <a:lnTo>
                    <a:pt x="2190967" y="1882360"/>
                  </a:lnTo>
                  <a:lnTo>
                    <a:pt x="2103141" y="1925567"/>
                  </a:lnTo>
                  <a:lnTo>
                    <a:pt x="2018195" y="1965173"/>
                  </a:lnTo>
                  <a:lnTo>
                    <a:pt x="1922810" y="2006939"/>
                  </a:lnTo>
                  <a:lnTo>
                    <a:pt x="1825986" y="2046545"/>
                  </a:lnTo>
                  <a:lnTo>
                    <a:pt x="1756517" y="2077869"/>
                  </a:lnTo>
                  <a:lnTo>
                    <a:pt x="1689208" y="2108834"/>
                  </a:lnTo>
                  <a:lnTo>
                    <a:pt x="1642415" y="2131517"/>
                  </a:lnTo>
                  <a:lnTo>
                    <a:pt x="1607861" y="2143759"/>
                  </a:lnTo>
                  <a:lnTo>
                    <a:pt x="1575106" y="2159241"/>
                  </a:lnTo>
                  <a:lnTo>
                    <a:pt x="1545591" y="2176524"/>
                  </a:lnTo>
                  <a:lnTo>
                    <a:pt x="1517875" y="2197407"/>
                  </a:lnTo>
                  <a:lnTo>
                    <a:pt x="1517875" y="2198847"/>
                  </a:lnTo>
                  <a:lnTo>
                    <a:pt x="1524714" y="2198847"/>
                  </a:lnTo>
                  <a:lnTo>
                    <a:pt x="1535152" y="2198847"/>
                  </a:lnTo>
                  <a:lnTo>
                    <a:pt x="1547390" y="2195607"/>
                  </a:lnTo>
                  <a:lnTo>
                    <a:pt x="1562868" y="2190206"/>
                  </a:lnTo>
                  <a:lnTo>
                    <a:pt x="1578346" y="2185165"/>
                  </a:lnTo>
                  <a:lnTo>
                    <a:pt x="1586984" y="2180125"/>
                  </a:lnTo>
                  <a:lnTo>
                    <a:pt x="1592383" y="2176524"/>
                  </a:lnTo>
                  <a:lnTo>
                    <a:pt x="1593823" y="2174724"/>
                  </a:lnTo>
                  <a:lnTo>
                    <a:pt x="1593823" y="2159241"/>
                  </a:lnTo>
                  <a:lnTo>
                    <a:pt x="1609660" y="2159241"/>
                  </a:lnTo>
                  <a:lnTo>
                    <a:pt x="1630177" y="2157441"/>
                  </a:lnTo>
                  <a:lnTo>
                    <a:pt x="1651054" y="2152400"/>
                  </a:lnTo>
                  <a:lnTo>
                    <a:pt x="1656453" y="2150600"/>
                  </a:lnTo>
                  <a:lnTo>
                    <a:pt x="1658253" y="2145559"/>
                  </a:lnTo>
                  <a:lnTo>
                    <a:pt x="1661492" y="2141959"/>
                  </a:lnTo>
                  <a:lnTo>
                    <a:pt x="1666891" y="2138358"/>
                  </a:lnTo>
                  <a:lnTo>
                    <a:pt x="1675530" y="2136558"/>
                  </a:lnTo>
                  <a:lnTo>
                    <a:pt x="1691007" y="2131517"/>
                  </a:lnTo>
                  <a:lnTo>
                    <a:pt x="1725562" y="2119276"/>
                  </a:lnTo>
                  <a:lnTo>
                    <a:pt x="1739239" y="2114235"/>
                  </a:lnTo>
                  <a:lnTo>
                    <a:pt x="1751478" y="2107034"/>
                  </a:lnTo>
                  <a:lnTo>
                    <a:pt x="1768755" y="2100193"/>
                  </a:lnTo>
                  <a:lnTo>
                    <a:pt x="1786032" y="2091551"/>
                  </a:lnTo>
                  <a:lnTo>
                    <a:pt x="1803309" y="2081110"/>
                  </a:lnTo>
                  <a:lnTo>
                    <a:pt x="1819147" y="2071028"/>
                  </a:lnTo>
                  <a:lnTo>
                    <a:pt x="1829585" y="2062387"/>
                  </a:lnTo>
                  <a:lnTo>
                    <a:pt x="1838224" y="2072469"/>
                  </a:lnTo>
                  <a:lnTo>
                    <a:pt x="1841463" y="2074269"/>
                  </a:lnTo>
                  <a:lnTo>
                    <a:pt x="1845063" y="2076069"/>
                  </a:lnTo>
                  <a:lnTo>
                    <a:pt x="1851901" y="2076069"/>
                  </a:lnTo>
                  <a:lnTo>
                    <a:pt x="1860540" y="2071028"/>
                  </a:lnTo>
                  <a:lnTo>
                    <a:pt x="1862340" y="2069228"/>
                  </a:lnTo>
                  <a:lnTo>
                    <a:pt x="1838224" y="2056986"/>
                  </a:lnTo>
                  <a:lnTo>
                    <a:pt x="1872778" y="2045105"/>
                  </a:lnTo>
                  <a:lnTo>
                    <a:pt x="1895095" y="2036463"/>
                  </a:lnTo>
                  <a:lnTo>
                    <a:pt x="1917771" y="2026022"/>
                  </a:lnTo>
                  <a:lnTo>
                    <a:pt x="1941887" y="2020621"/>
                  </a:lnTo>
                  <a:lnTo>
                    <a:pt x="1969603" y="2017380"/>
                  </a:lnTo>
                  <a:lnTo>
                    <a:pt x="1971402" y="2008739"/>
                  </a:lnTo>
                  <a:lnTo>
                    <a:pt x="1975002" y="2001538"/>
                  </a:lnTo>
                  <a:lnTo>
                    <a:pt x="1978241" y="1996497"/>
                  </a:lnTo>
                  <a:lnTo>
                    <a:pt x="1983640" y="1986056"/>
                  </a:lnTo>
                  <a:lnTo>
                    <a:pt x="1995518" y="1987856"/>
                  </a:lnTo>
                  <a:lnTo>
                    <a:pt x="2005957" y="1987856"/>
                  </a:lnTo>
                  <a:lnTo>
                    <a:pt x="2016395" y="1984255"/>
                  </a:lnTo>
                  <a:lnTo>
                    <a:pt x="2028273" y="1979215"/>
                  </a:lnTo>
                  <a:lnTo>
                    <a:pt x="2038711" y="1968773"/>
                  </a:lnTo>
                  <a:lnTo>
                    <a:pt x="2050949" y="1958332"/>
                  </a:lnTo>
                  <a:lnTo>
                    <a:pt x="2064627" y="1949690"/>
                  </a:lnTo>
                  <a:lnTo>
                    <a:pt x="2078665" y="1942849"/>
                  </a:lnTo>
                  <a:lnTo>
                    <a:pt x="2094143" y="1939249"/>
                  </a:lnTo>
                  <a:lnTo>
                    <a:pt x="2095942" y="1934208"/>
                  </a:lnTo>
                  <a:lnTo>
                    <a:pt x="2101342" y="1930608"/>
                  </a:lnTo>
                  <a:lnTo>
                    <a:pt x="2104581" y="1927007"/>
                  </a:lnTo>
                  <a:lnTo>
                    <a:pt x="2109980" y="1925567"/>
                  </a:lnTo>
                  <a:lnTo>
                    <a:pt x="2121858" y="1923766"/>
                  </a:lnTo>
                  <a:lnTo>
                    <a:pt x="2134096" y="1920166"/>
                  </a:lnTo>
                  <a:lnTo>
                    <a:pt x="2151373" y="1915125"/>
                  </a:lnTo>
                  <a:lnTo>
                    <a:pt x="2160012" y="1911525"/>
                  </a:lnTo>
                  <a:lnTo>
                    <a:pt x="2168651" y="1904684"/>
                  </a:lnTo>
                  <a:lnTo>
                    <a:pt x="2189527" y="1891002"/>
                  </a:lnTo>
                  <a:lnTo>
                    <a:pt x="2192766" y="1887401"/>
                  </a:lnTo>
                  <a:lnTo>
                    <a:pt x="2198166" y="1887401"/>
                  </a:lnTo>
                  <a:lnTo>
                    <a:pt x="2220482" y="1883801"/>
                  </a:lnTo>
                  <a:lnTo>
                    <a:pt x="2241359" y="1878760"/>
                  </a:lnTo>
                  <a:lnTo>
                    <a:pt x="2258636" y="1870119"/>
                  </a:lnTo>
                  <a:lnTo>
                    <a:pt x="2274114" y="1859677"/>
                  </a:lnTo>
                  <a:lnTo>
                    <a:pt x="2288152" y="1849235"/>
                  </a:lnTo>
                  <a:lnTo>
                    <a:pt x="2305429" y="1840594"/>
                  </a:lnTo>
                  <a:lnTo>
                    <a:pt x="2324506" y="1831953"/>
                  </a:lnTo>
                  <a:lnTo>
                    <a:pt x="2345022" y="1823312"/>
                  </a:lnTo>
                  <a:close/>
                  <a:moveTo>
                    <a:pt x="7357194" y="1806330"/>
                  </a:moveTo>
                  <a:lnTo>
                    <a:pt x="7336313" y="1825048"/>
                  </a:lnTo>
                  <a:lnTo>
                    <a:pt x="7312193" y="1840886"/>
                  </a:lnTo>
                  <a:lnTo>
                    <a:pt x="7310393" y="1842686"/>
                  </a:lnTo>
                  <a:lnTo>
                    <a:pt x="7288072" y="1854564"/>
                  </a:lnTo>
                  <a:lnTo>
                    <a:pt x="7299952" y="1849525"/>
                  </a:lnTo>
                  <a:lnTo>
                    <a:pt x="7319033" y="1840886"/>
                  </a:lnTo>
                  <a:lnTo>
                    <a:pt x="7333073" y="1833687"/>
                  </a:lnTo>
                  <a:lnTo>
                    <a:pt x="7348554" y="1823608"/>
                  </a:lnTo>
                  <a:lnTo>
                    <a:pt x="7351794" y="1821808"/>
                  </a:lnTo>
                  <a:lnTo>
                    <a:pt x="7353594" y="1818209"/>
                  </a:lnTo>
                  <a:lnTo>
                    <a:pt x="7358994" y="1807770"/>
                  </a:lnTo>
                  <a:close/>
                  <a:moveTo>
                    <a:pt x="2932088" y="1806029"/>
                  </a:moveTo>
                  <a:lnTo>
                    <a:pt x="2924889" y="1809269"/>
                  </a:lnTo>
                  <a:lnTo>
                    <a:pt x="2924889" y="1811070"/>
                  </a:lnTo>
                  <a:close/>
                  <a:moveTo>
                    <a:pt x="1860540" y="1790547"/>
                  </a:moveTo>
                  <a:lnTo>
                    <a:pt x="1840023" y="1800628"/>
                  </a:lnTo>
                  <a:lnTo>
                    <a:pt x="1845063" y="1804229"/>
                  </a:lnTo>
                  <a:lnTo>
                    <a:pt x="1846862" y="1804229"/>
                  </a:lnTo>
                  <a:lnTo>
                    <a:pt x="1850102" y="1802428"/>
                  </a:lnTo>
                  <a:lnTo>
                    <a:pt x="1853701" y="1797388"/>
                  </a:lnTo>
                  <a:close/>
                  <a:moveTo>
                    <a:pt x="8363741" y="1777987"/>
                  </a:moveTo>
                  <a:lnTo>
                    <a:pt x="8310092" y="1817598"/>
                  </a:lnTo>
                  <a:lnTo>
                    <a:pt x="8252842" y="1857570"/>
                  </a:lnTo>
                  <a:lnTo>
                    <a:pt x="8191991" y="1899342"/>
                  </a:lnTo>
                  <a:lnTo>
                    <a:pt x="8130060" y="1938953"/>
                  </a:lnTo>
                  <a:lnTo>
                    <a:pt x="8067409" y="1980725"/>
                  </a:lnTo>
                  <a:lnTo>
                    <a:pt x="8006918" y="2027538"/>
                  </a:lnTo>
                  <a:lnTo>
                    <a:pt x="7951468" y="2073992"/>
                  </a:lnTo>
                  <a:lnTo>
                    <a:pt x="7896018" y="2126207"/>
                  </a:lnTo>
                  <a:lnTo>
                    <a:pt x="7897818" y="2131248"/>
                  </a:lnTo>
                  <a:lnTo>
                    <a:pt x="7899619" y="2138090"/>
                  </a:lnTo>
                  <a:lnTo>
                    <a:pt x="7908260" y="2155375"/>
                  </a:lnTo>
                  <a:lnTo>
                    <a:pt x="7916902" y="2148533"/>
                  </a:lnTo>
                  <a:lnTo>
                    <a:pt x="7927344" y="2139891"/>
                  </a:lnTo>
                  <a:lnTo>
                    <a:pt x="7944627" y="2127647"/>
                  </a:lnTo>
                  <a:lnTo>
                    <a:pt x="7961910" y="2113963"/>
                  </a:lnTo>
                  <a:lnTo>
                    <a:pt x="7972352" y="2103520"/>
                  </a:lnTo>
                  <a:lnTo>
                    <a:pt x="7986394" y="2096678"/>
                  </a:lnTo>
                  <a:lnTo>
                    <a:pt x="7998276" y="2089476"/>
                  </a:lnTo>
                  <a:lnTo>
                    <a:pt x="8012319" y="2084435"/>
                  </a:lnTo>
                  <a:lnTo>
                    <a:pt x="8020960" y="2080834"/>
                  </a:lnTo>
                  <a:lnTo>
                    <a:pt x="8029602" y="2077593"/>
                  </a:lnTo>
                  <a:lnTo>
                    <a:pt x="8034643" y="2072191"/>
                  </a:lnTo>
                  <a:lnTo>
                    <a:pt x="8039684" y="2067150"/>
                  </a:lnTo>
                  <a:lnTo>
                    <a:pt x="8045085" y="2058507"/>
                  </a:lnTo>
                  <a:lnTo>
                    <a:pt x="8050126" y="2053466"/>
                  </a:lnTo>
                  <a:lnTo>
                    <a:pt x="8051926" y="2046264"/>
                  </a:lnTo>
                  <a:lnTo>
                    <a:pt x="8055527" y="2039422"/>
                  </a:lnTo>
                  <a:lnTo>
                    <a:pt x="8055527" y="2034380"/>
                  </a:lnTo>
                  <a:lnTo>
                    <a:pt x="8065608" y="2027538"/>
                  </a:lnTo>
                  <a:lnTo>
                    <a:pt x="8071009" y="2025738"/>
                  </a:lnTo>
                  <a:lnTo>
                    <a:pt x="8074610" y="2025738"/>
                  </a:lnTo>
                  <a:lnTo>
                    <a:pt x="8079651" y="2022137"/>
                  </a:lnTo>
                  <a:lnTo>
                    <a:pt x="8084692" y="2018896"/>
                  </a:lnTo>
                  <a:lnTo>
                    <a:pt x="8091893" y="2015295"/>
                  </a:lnTo>
                  <a:lnTo>
                    <a:pt x="8100535" y="2011694"/>
                  </a:lnTo>
                  <a:lnTo>
                    <a:pt x="8100535" y="2004852"/>
                  </a:lnTo>
                  <a:lnTo>
                    <a:pt x="8104135" y="1999810"/>
                  </a:lnTo>
                  <a:lnTo>
                    <a:pt x="8110976" y="1990808"/>
                  </a:lnTo>
                  <a:lnTo>
                    <a:pt x="8135101" y="1971722"/>
                  </a:lnTo>
                  <a:lnTo>
                    <a:pt x="8162826" y="1954437"/>
                  </a:lnTo>
                  <a:lnTo>
                    <a:pt x="8186950" y="1938953"/>
                  </a:lnTo>
                  <a:lnTo>
                    <a:pt x="8206033" y="1921668"/>
                  </a:lnTo>
                  <a:lnTo>
                    <a:pt x="8226917" y="1902583"/>
                  </a:lnTo>
                  <a:lnTo>
                    <a:pt x="8249241" y="1883497"/>
                  </a:lnTo>
                  <a:lnTo>
                    <a:pt x="8276966" y="1862971"/>
                  </a:lnTo>
                  <a:lnTo>
                    <a:pt x="8308292" y="1840285"/>
                  </a:lnTo>
                  <a:lnTo>
                    <a:pt x="8330616" y="1821199"/>
                  </a:lnTo>
                  <a:lnTo>
                    <a:pt x="8346098" y="1805715"/>
                  </a:lnTo>
                  <a:lnTo>
                    <a:pt x="8358340" y="1791671"/>
                  </a:lnTo>
                  <a:lnTo>
                    <a:pt x="8361941" y="1786629"/>
                  </a:lnTo>
                  <a:lnTo>
                    <a:pt x="8363741" y="1781588"/>
                  </a:lnTo>
                  <a:close/>
                  <a:moveTo>
                    <a:pt x="3369777" y="1773264"/>
                  </a:moveTo>
                  <a:lnTo>
                    <a:pt x="3354300" y="1780105"/>
                  </a:lnTo>
                  <a:lnTo>
                    <a:pt x="3359339" y="1780105"/>
                  </a:lnTo>
                  <a:lnTo>
                    <a:pt x="3364738" y="1780105"/>
                  </a:lnTo>
                  <a:close/>
                  <a:moveTo>
                    <a:pt x="4687341" y="1770309"/>
                  </a:moveTo>
                  <a:lnTo>
                    <a:pt x="4685541" y="1772109"/>
                  </a:lnTo>
                  <a:lnTo>
                    <a:pt x="4682301" y="1773549"/>
                  </a:lnTo>
                  <a:lnTo>
                    <a:pt x="4684101" y="1775349"/>
                  </a:lnTo>
                  <a:close/>
                  <a:moveTo>
                    <a:pt x="4907310" y="1763470"/>
                  </a:moveTo>
                  <a:lnTo>
                    <a:pt x="4888229" y="1778949"/>
                  </a:lnTo>
                  <a:lnTo>
                    <a:pt x="4904069" y="1768509"/>
                  </a:lnTo>
                  <a:close/>
                  <a:moveTo>
                    <a:pt x="1736000" y="1762823"/>
                  </a:moveTo>
                  <a:lnTo>
                    <a:pt x="1703245" y="1780105"/>
                  </a:lnTo>
                  <a:lnTo>
                    <a:pt x="1678769" y="1791987"/>
                  </a:lnTo>
                  <a:lnTo>
                    <a:pt x="1710084" y="1781905"/>
                  </a:lnTo>
                  <a:lnTo>
                    <a:pt x="1727362" y="1776505"/>
                  </a:lnTo>
                  <a:lnTo>
                    <a:pt x="1727362" y="1774704"/>
                  </a:lnTo>
                  <a:lnTo>
                    <a:pt x="1729161" y="1773264"/>
                  </a:lnTo>
                  <a:lnTo>
                    <a:pt x="1732401" y="1767863"/>
                  </a:lnTo>
                  <a:close/>
                  <a:moveTo>
                    <a:pt x="2080464" y="1759222"/>
                  </a:moveTo>
                  <a:lnTo>
                    <a:pt x="2063187" y="1767863"/>
                  </a:lnTo>
                  <a:lnTo>
                    <a:pt x="2068227" y="1766063"/>
                  </a:lnTo>
                  <a:lnTo>
                    <a:pt x="2076865" y="1766063"/>
                  </a:lnTo>
                  <a:close/>
                  <a:moveTo>
                    <a:pt x="1945486" y="1748780"/>
                  </a:moveTo>
                  <a:lnTo>
                    <a:pt x="1921010" y="1759222"/>
                  </a:lnTo>
                  <a:lnTo>
                    <a:pt x="1931449" y="1757422"/>
                  </a:lnTo>
                  <a:lnTo>
                    <a:pt x="1938647" y="1754181"/>
                  </a:lnTo>
                  <a:lnTo>
                    <a:pt x="1943687" y="1752381"/>
                  </a:lnTo>
                  <a:close/>
                  <a:moveTo>
                    <a:pt x="531274" y="1738339"/>
                  </a:moveTo>
                  <a:lnTo>
                    <a:pt x="510397" y="1752381"/>
                  </a:lnTo>
                  <a:lnTo>
                    <a:pt x="522635" y="1752381"/>
                  </a:lnTo>
                  <a:lnTo>
                    <a:pt x="528035" y="1745540"/>
                  </a:lnTo>
                  <a:close/>
                  <a:moveTo>
                    <a:pt x="5854509" y="1736859"/>
                  </a:moveTo>
                  <a:lnTo>
                    <a:pt x="5802668" y="1761336"/>
                  </a:lnTo>
                  <a:lnTo>
                    <a:pt x="5785387" y="1771775"/>
                  </a:lnTo>
                  <a:lnTo>
                    <a:pt x="5769907" y="1781853"/>
                  </a:lnTo>
                  <a:lnTo>
                    <a:pt x="5755866" y="1794092"/>
                  </a:lnTo>
                  <a:lnTo>
                    <a:pt x="5743986" y="1807770"/>
                  </a:lnTo>
                  <a:lnTo>
                    <a:pt x="5757666" y="1802731"/>
                  </a:lnTo>
                  <a:lnTo>
                    <a:pt x="5769907" y="1795892"/>
                  </a:lnTo>
                  <a:lnTo>
                    <a:pt x="5795827" y="1785453"/>
                  </a:lnTo>
                  <a:lnTo>
                    <a:pt x="5818148" y="1773214"/>
                  </a:lnTo>
                  <a:lnTo>
                    <a:pt x="5819948" y="1766375"/>
                  </a:lnTo>
                  <a:lnTo>
                    <a:pt x="5824988" y="1761336"/>
                  </a:lnTo>
                  <a:lnTo>
                    <a:pt x="5830388" y="1754497"/>
                  </a:lnTo>
                  <a:lnTo>
                    <a:pt x="5839029" y="1749097"/>
                  </a:lnTo>
                  <a:close/>
                  <a:moveTo>
                    <a:pt x="8149143" y="1727932"/>
                  </a:moveTo>
                  <a:lnTo>
                    <a:pt x="8119618" y="1747018"/>
                  </a:lnTo>
                  <a:lnTo>
                    <a:pt x="8091893" y="1765743"/>
                  </a:lnTo>
                  <a:lnTo>
                    <a:pt x="8034643" y="1805715"/>
                  </a:lnTo>
                  <a:lnTo>
                    <a:pt x="8006918" y="1823000"/>
                  </a:lnTo>
                  <a:lnTo>
                    <a:pt x="7979193" y="1838484"/>
                  </a:lnTo>
                  <a:lnTo>
                    <a:pt x="7946427" y="1864412"/>
                  </a:lnTo>
                  <a:lnTo>
                    <a:pt x="7899619" y="1895741"/>
                  </a:lnTo>
                  <a:lnTo>
                    <a:pt x="7870093" y="1919867"/>
                  </a:lnTo>
                  <a:lnTo>
                    <a:pt x="7858211" y="1930310"/>
                  </a:lnTo>
                  <a:lnTo>
                    <a:pt x="7851370" y="1938953"/>
                  </a:lnTo>
                  <a:lnTo>
                    <a:pt x="7856411" y="1954437"/>
                  </a:lnTo>
                  <a:lnTo>
                    <a:pt x="7858211" y="1970282"/>
                  </a:lnTo>
                  <a:lnTo>
                    <a:pt x="7866853" y="1963080"/>
                  </a:lnTo>
                  <a:lnTo>
                    <a:pt x="7875494" y="1952637"/>
                  </a:lnTo>
                  <a:lnTo>
                    <a:pt x="7882336" y="1938953"/>
                  </a:lnTo>
                  <a:lnTo>
                    <a:pt x="7885936" y="1933912"/>
                  </a:lnTo>
                  <a:lnTo>
                    <a:pt x="7890977" y="1930310"/>
                  </a:lnTo>
                  <a:lnTo>
                    <a:pt x="7897818" y="1926709"/>
                  </a:lnTo>
                  <a:lnTo>
                    <a:pt x="7904660" y="1923469"/>
                  </a:lnTo>
                  <a:lnTo>
                    <a:pt x="7911501" y="1921668"/>
                  </a:lnTo>
                  <a:lnTo>
                    <a:pt x="7918702" y="1921668"/>
                  </a:lnTo>
                  <a:lnTo>
                    <a:pt x="7920142" y="1914826"/>
                  </a:lnTo>
                  <a:lnTo>
                    <a:pt x="7923743" y="1907984"/>
                  </a:lnTo>
                  <a:lnTo>
                    <a:pt x="7927344" y="1901142"/>
                  </a:lnTo>
                  <a:lnTo>
                    <a:pt x="7932385" y="1895741"/>
                  </a:lnTo>
                  <a:lnTo>
                    <a:pt x="7941026" y="1888899"/>
                  </a:lnTo>
                  <a:lnTo>
                    <a:pt x="7948227" y="1887098"/>
                  </a:lnTo>
                  <a:lnTo>
                    <a:pt x="7960110" y="1887098"/>
                  </a:lnTo>
                  <a:lnTo>
                    <a:pt x="7979193" y="1866212"/>
                  </a:lnTo>
                  <a:lnTo>
                    <a:pt x="8000077" y="1848927"/>
                  </a:lnTo>
                  <a:lnTo>
                    <a:pt x="8020960" y="1831642"/>
                  </a:lnTo>
                  <a:lnTo>
                    <a:pt x="8045085" y="1815798"/>
                  </a:lnTo>
                  <a:lnTo>
                    <a:pt x="8064168" y="1803914"/>
                  </a:lnTo>
                  <a:lnTo>
                    <a:pt x="8084692" y="1790230"/>
                  </a:lnTo>
                  <a:lnTo>
                    <a:pt x="8107376" y="1772945"/>
                  </a:lnTo>
                  <a:lnTo>
                    <a:pt x="8130060" y="1753860"/>
                  </a:lnTo>
                  <a:lnTo>
                    <a:pt x="8136901" y="1747018"/>
                  </a:lnTo>
                  <a:lnTo>
                    <a:pt x="8141942" y="1738015"/>
                  </a:lnTo>
                  <a:close/>
                  <a:moveTo>
                    <a:pt x="4737743" y="1727112"/>
                  </a:moveTo>
                  <a:lnTo>
                    <a:pt x="4732343" y="1730352"/>
                  </a:lnTo>
                  <a:lnTo>
                    <a:pt x="4735943" y="1730352"/>
                  </a:lnTo>
                  <a:close/>
                  <a:moveTo>
                    <a:pt x="3284831" y="1719256"/>
                  </a:moveTo>
                  <a:lnTo>
                    <a:pt x="3260715" y="1729698"/>
                  </a:lnTo>
                  <a:lnTo>
                    <a:pt x="3168930" y="1769664"/>
                  </a:lnTo>
                  <a:lnTo>
                    <a:pt x="3125737" y="1790547"/>
                  </a:lnTo>
                  <a:lnTo>
                    <a:pt x="3082543" y="1811070"/>
                  </a:lnTo>
                  <a:lnTo>
                    <a:pt x="3110259" y="1804229"/>
                  </a:lnTo>
                  <a:lnTo>
                    <a:pt x="3122137" y="1799188"/>
                  </a:lnTo>
                  <a:lnTo>
                    <a:pt x="3132575" y="1797388"/>
                  </a:lnTo>
                  <a:lnTo>
                    <a:pt x="3144814" y="1795587"/>
                  </a:lnTo>
                  <a:lnTo>
                    <a:pt x="3155252" y="1793787"/>
                  </a:lnTo>
                  <a:lnTo>
                    <a:pt x="3163891" y="1790547"/>
                  </a:lnTo>
                  <a:lnTo>
                    <a:pt x="3170729" y="1788746"/>
                  </a:lnTo>
                  <a:lnTo>
                    <a:pt x="3175768" y="1785146"/>
                  </a:lnTo>
                  <a:lnTo>
                    <a:pt x="3181168" y="1780105"/>
                  </a:lnTo>
                  <a:lnTo>
                    <a:pt x="3188007" y="1771464"/>
                  </a:lnTo>
                  <a:lnTo>
                    <a:pt x="3196645" y="1764623"/>
                  </a:lnTo>
                  <a:lnTo>
                    <a:pt x="3207083" y="1759222"/>
                  </a:lnTo>
                  <a:lnTo>
                    <a:pt x="3215722" y="1754181"/>
                  </a:lnTo>
                  <a:lnTo>
                    <a:pt x="3236599" y="1747340"/>
                  </a:lnTo>
                  <a:lnTo>
                    <a:pt x="3236599" y="1754181"/>
                  </a:lnTo>
                  <a:lnTo>
                    <a:pt x="3240198" y="1750581"/>
                  </a:lnTo>
                  <a:lnTo>
                    <a:pt x="3248837" y="1743740"/>
                  </a:lnTo>
                  <a:lnTo>
                    <a:pt x="3253876" y="1740139"/>
                  </a:lnTo>
                  <a:lnTo>
                    <a:pt x="3260715" y="1738339"/>
                  </a:lnTo>
                  <a:lnTo>
                    <a:pt x="3277992" y="1731498"/>
                  </a:lnTo>
                  <a:lnTo>
                    <a:pt x="3291670" y="1726457"/>
                  </a:lnTo>
                  <a:close/>
                  <a:moveTo>
                    <a:pt x="3522033" y="1717816"/>
                  </a:moveTo>
                  <a:lnTo>
                    <a:pt x="3523832" y="1719256"/>
                  </a:lnTo>
                  <a:lnTo>
                    <a:pt x="3525632" y="1717816"/>
                  </a:lnTo>
                  <a:close/>
                  <a:moveTo>
                    <a:pt x="3110259" y="1714215"/>
                  </a:moveTo>
                  <a:lnTo>
                    <a:pt x="3063466" y="1735098"/>
                  </a:lnTo>
                  <a:lnTo>
                    <a:pt x="3018474" y="1755982"/>
                  </a:lnTo>
                  <a:lnTo>
                    <a:pt x="3025313" y="1754181"/>
                  </a:lnTo>
                  <a:lnTo>
                    <a:pt x="3049788" y="1747340"/>
                  </a:lnTo>
                  <a:lnTo>
                    <a:pt x="3072105" y="1736899"/>
                  </a:lnTo>
                  <a:lnTo>
                    <a:pt x="3092982" y="1726457"/>
                  </a:lnTo>
                  <a:close/>
                  <a:moveTo>
                    <a:pt x="7333073" y="1712742"/>
                  </a:moveTo>
                  <a:lnTo>
                    <a:pt x="7331881" y="1714431"/>
                  </a:lnTo>
                  <a:lnTo>
                    <a:pt x="7272231" y="1752697"/>
                  </a:lnTo>
                  <a:lnTo>
                    <a:pt x="7209950" y="1794092"/>
                  </a:lnTo>
                  <a:lnTo>
                    <a:pt x="7201309" y="1799131"/>
                  </a:lnTo>
                  <a:lnTo>
                    <a:pt x="7119947" y="1849525"/>
                  </a:lnTo>
                  <a:lnTo>
                    <a:pt x="7042185" y="1901358"/>
                  </a:lnTo>
                  <a:lnTo>
                    <a:pt x="7026704" y="1918636"/>
                  </a:lnTo>
                  <a:lnTo>
                    <a:pt x="7009424" y="1935914"/>
                  </a:lnTo>
                  <a:lnTo>
                    <a:pt x="7024904" y="1929075"/>
                  </a:lnTo>
                  <a:lnTo>
                    <a:pt x="7042185" y="1922236"/>
                  </a:lnTo>
                  <a:lnTo>
                    <a:pt x="7057665" y="1915396"/>
                  </a:lnTo>
                  <a:lnTo>
                    <a:pt x="7074946" y="1906758"/>
                  </a:lnTo>
                  <a:lnTo>
                    <a:pt x="7102666" y="1884080"/>
                  </a:lnTo>
                  <a:lnTo>
                    <a:pt x="7128587" y="1859963"/>
                  </a:lnTo>
                  <a:lnTo>
                    <a:pt x="7142628" y="1847725"/>
                  </a:lnTo>
                  <a:lnTo>
                    <a:pt x="7156308" y="1839086"/>
                  </a:lnTo>
                  <a:lnTo>
                    <a:pt x="7173589" y="1830447"/>
                  </a:lnTo>
                  <a:lnTo>
                    <a:pt x="7189069" y="1826848"/>
                  </a:lnTo>
                  <a:lnTo>
                    <a:pt x="7196269" y="1818209"/>
                  </a:lnTo>
                  <a:lnTo>
                    <a:pt x="7201309" y="1811370"/>
                  </a:lnTo>
                  <a:lnTo>
                    <a:pt x="7214990" y="1800931"/>
                  </a:lnTo>
                  <a:lnTo>
                    <a:pt x="7230830" y="1792292"/>
                  </a:lnTo>
                  <a:lnTo>
                    <a:pt x="7246311" y="1787253"/>
                  </a:lnTo>
                  <a:lnTo>
                    <a:pt x="7253151" y="1776814"/>
                  </a:lnTo>
                  <a:lnTo>
                    <a:pt x="7260351" y="1768175"/>
                  </a:lnTo>
                  <a:lnTo>
                    <a:pt x="7268991" y="1761336"/>
                  </a:lnTo>
                  <a:lnTo>
                    <a:pt x="7275832" y="1754497"/>
                  </a:lnTo>
                  <a:lnTo>
                    <a:pt x="7313993" y="1730020"/>
                  </a:lnTo>
                  <a:lnTo>
                    <a:pt x="7319033" y="1728220"/>
                  </a:lnTo>
                  <a:lnTo>
                    <a:pt x="7324433" y="1724980"/>
                  </a:lnTo>
                  <a:lnTo>
                    <a:pt x="7331881" y="1714431"/>
                  </a:lnTo>
                  <a:lnTo>
                    <a:pt x="7334513" y="1712742"/>
                  </a:lnTo>
                  <a:close/>
                  <a:moveTo>
                    <a:pt x="2211843" y="1696933"/>
                  </a:moveTo>
                  <a:lnTo>
                    <a:pt x="2158528" y="1722416"/>
                  </a:lnTo>
                  <a:lnTo>
                    <a:pt x="2156413" y="1722857"/>
                  </a:lnTo>
                  <a:lnTo>
                    <a:pt x="2142735" y="1729698"/>
                  </a:lnTo>
                  <a:lnTo>
                    <a:pt x="2142224" y="1730208"/>
                  </a:lnTo>
                  <a:lnTo>
                    <a:pt x="2106381" y="1747340"/>
                  </a:lnTo>
                  <a:lnTo>
                    <a:pt x="2115019" y="1748780"/>
                  </a:lnTo>
                  <a:lnTo>
                    <a:pt x="2123658" y="1750581"/>
                  </a:lnTo>
                  <a:lnTo>
                    <a:pt x="2132296" y="1740139"/>
                  </a:lnTo>
                  <a:lnTo>
                    <a:pt x="2142224" y="1730208"/>
                  </a:lnTo>
                  <a:lnTo>
                    <a:pt x="2158528" y="1722416"/>
                  </a:lnTo>
                  <a:lnTo>
                    <a:pt x="2173689" y="1719256"/>
                  </a:lnTo>
                  <a:lnTo>
                    <a:pt x="2208604" y="1712415"/>
                  </a:lnTo>
                  <a:lnTo>
                    <a:pt x="2208604" y="1705574"/>
                  </a:lnTo>
                  <a:close/>
                  <a:moveTo>
                    <a:pt x="3158491" y="1695132"/>
                  </a:moveTo>
                  <a:lnTo>
                    <a:pt x="3151652" y="1698733"/>
                  </a:lnTo>
                  <a:lnTo>
                    <a:pt x="3151652" y="1700173"/>
                  </a:lnTo>
                  <a:lnTo>
                    <a:pt x="3156691" y="1698733"/>
                  </a:lnTo>
                  <a:close/>
                  <a:moveTo>
                    <a:pt x="8209634" y="1694803"/>
                  </a:moveTo>
                  <a:lnTo>
                    <a:pt x="8204233" y="1698404"/>
                  </a:lnTo>
                  <a:lnTo>
                    <a:pt x="8188750" y="1705246"/>
                  </a:lnTo>
                  <a:lnTo>
                    <a:pt x="8191991" y="1707047"/>
                  </a:lnTo>
                  <a:lnTo>
                    <a:pt x="8197392" y="1703445"/>
                  </a:lnTo>
                  <a:lnTo>
                    <a:pt x="8204233" y="1699844"/>
                  </a:lnTo>
                  <a:close/>
                  <a:moveTo>
                    <a:pt x="9636208" y="1693002"/>
                  </a:moveTo>
                  <a:lnTo>
                    <a:pt x="9546192" y="1783028"/>
                  </a:lnTo>
                  <a:lnTo>
                    <a:pt x="9443934" y="1878456"/>
                  </a:lnTo>
                  <a:lnTo>
                    <a:pt x="9459417" y="1868013"/>
                  </a:lnTo>
                  <a:lnTo>
                    <a:pt x="9501184" y="1834883"/>
                  </a:lnTo>
                  <a:lnTo>
                    <a:pt x="9546192" y="1797072"/>
                  </a:lnTo>
                  <a:lnTo>
                    <a:pt x="9592641" y="1755660"/>
                  </a:lnTo>
                  <a:lnTo>
                    <a:pt x="9639809" y="1710287"/>
                  </a:lnTo>
                  <a:lnTo>
                    <a:pt x="9638009" y="1701645"/>
                  </a:lnTo>
                  <a:close/>
                  <a:moveTo>
                    <a:pt x="2061387" y="1691532"/>
                  </a:moveTo>
                  <a:lnTo>
                    <a:pt x="2050949" y="1696933"/>
                  </a:lnTo>
                  <a:lnTo>
                    <a:pt x="2059588" y="1696933"/>
                  </a:lnTo>
                  <a:close/>
                  <a:moveTo>
                    <a:pt x="617660" y="1689732"/>
                  </a:moveTo>
                  <a:lnTo>
                    <a:pt x="562589" y="1721056"/>
                  </a:lnTo>
                  <a:lnTo>
                    <a:pt x="566188" y="1719256"/>
                  </a:lnTo>
                  <a:lnTo>
                    <a:pt x="583466" y="1714215"/>
                  </a:lnTo>
                  <a:lnTo>
                    <a:pt x="595344" y="1707374"/>
                  </a:lnTo>
                  <a:lnTo>
                    <a:pt x="598943" y="1707374"/>
                  </a:lnTo>
                  <a:close/>
                  <a:moveTo>
                    <a:pt x="3383815" y="1682891"/>
                  </a:moveTo>
                  <a:lnTo>
                    <a:pt x="3309307" y="1710615"/>
                  </a:lnTo>
                  <a:lnTo>
                    <a:pt x="3316146" y="1712415"/>
                  </a:lnTo>
                  <a:lnTo>
                    <a:pt x="3328384" y="1712415"/>
                  </a:lnTo>
                  <a:lnTo>
                    <a:pt x="3338822" y="1710615"/>
                  </a:lnTo>
                  <a:lnTo>
                    <a:pt x="3349261" y="1705574"/>
                  </a:lnTo>
                  <a:lnTo>
                    <a:pt x="3359339" y="1696933"/>
                  </a:lnTo>
                  <a:lnTo>
                    <a:pt x="3371577" y="1688291"/>
                  </a:lnTo>
                  <a:close/>
                  <a:moveTo>
                    <a:pt x="1896894" y="1681090"/>
                  </a:moveTo>
                  <a:lnTo>
                    <a:pt x="1770554" y="1745540"/>
                  </a:lnTo>
                  <a:lnTo>
                    <a:pt x="1812308" y="1733298"/>
                  </a:lnTo>
                  <a:lnTo>
                    <a:pt x="1827785" y="1729698"/>
                  </a:lnTo>
                  <a:lnTo>
                    <a:pt x="1841463" y="1726457"/>
                  </a:lnTo>
                  <a:lnTo>
                    <a:pt x="1850102" y="1716016"/>
                  </a:lnTo>
                  <a:lnTo>
                    <a:pt x="1860540" y="1705574"/>
                  </a:lnTo>
                  <a:lnTo>
                    <a:pt x="1865579" y="1701973"/>
                  </a:lnTo>
                  <a:lnTo>
                    <a:pt x="1872778" y="1700173"/>
                  </a:lnTo>
                  <a:lnTo>
                    <a:pt x="1877817" y="1698733"/>
                  </a:lnTo>
                  <a:lnTo>
                    <a:pt x="1886456" y="1700173"/>
                  </a:lnTo>
                  <a:lnTo>
                    <a:pt x="1888255" y="1698733"/>
                  </a:lnTo>
                  <a:lnTo>
                    <a:pt x="1893295" y="1686491"/>
                  </a:lnTo>
                  <a:close/>
                  <a:moveTo>
                    <a:pt x="3203844" y="1677850"/>
                  </a:moveTo>
                  <a:lnTo>
                    <a:pt x="3191606" y="1682891"/>
                  </a:lnTo>
                  <a:lnTo>
                    <a:pt x="3193406" y="1682891"/>
                  </a:lnTo>
                  <a:lnTo>
                    <a:pt x="3198445" y="1681090"/>
                  </a:lnTo>
                  <a:close/>
                  <a:moveTo>
                    <a:pt x="486281" y="1677850"/>
                  </a:moveTo>
                  <a:lnTo>
                    <a:pt x="448127" y="1689732"/>
                  </a:lnTo>
                  <a:lnTo>
                    <a:pt x="436249" y="1696933"/>
                  </a:lnTo>
                  <a:lnTo>
                    <a:pt x="431210" y="1700173"/>
                  </a:lnTo>
                  <a:lnTo>
                    <a:pt x="427611" y="1705574"/>
                  </a:lnTo>
                  <a:lnTo>
                    <a:pt x="443088" y="1700173"/>
                  </a:lnTo>
                  <a:lnTo>
                    <a:pt x="456766" y="1693332"/>
                  </a:lnTo>
                  <a:lnTo>
                    <a:pt x="472604" y="1686491"/>
                  </a:lnTo>
                  <a:close/>
                  <a:moveTo>
                    <a:pt x="6230000" y="1674587"/>
                  </a:moveTo>
                  <a:lnTo>
                    <a:pt x="6216320" y="1683226"/>
                  </a:lnTo>
                  <a:lnTo>
                    <a:pt x="6219920" y="1681426"/>
                  </a:lnTo>
                  <a:close/>
                  <a:moveTo>
                    <a:pt x="1912372" y="1672449"/>
                  </a:moveTo>
                  <a:lnTo>
                    <a:pt x="1901933" y="1677850"/>
                  </a:lnTo>
                  <a:lnTo>
                    <a:pt x="1903733" y="1677850"/>
                  </a:lnTo>
                  <a:lnTo>
                    <a:pt x="1910572" y="1676050"/>
                  </a:lnTo>
                  <a:close/>
                  <a:moveTo>
                    <a:pt x="4550535" y="1668076"/>
                  </a:moveTo>
                  <a:lnTo>
                    <a:pt x="4531815" y="1685355"/>
                  </a:lnTo>
                  <a:lnTo>
                    <a:pt x="4523174" y="1697594"/>
                  </a:lnTo>
                  <a:lnTo>
                    <a:pt x="4510934" y="1711273"/>
                  </a:lnTo>
                  <a:lnTo>
                    <a:pt x="4521374" y="1702634"/>
                  </a:lnTo>
                  <a:lnTo>
                    <a:pt x="4531815" y="1692194"/>
                  </a:lnTo>
                  <a:lnTo>
                    <a:pt x="4541895" y="1679955"/>
                  </a:lnTo>
                  <a:close/>
                  <a:moveTo>
                    <a:pt x="3423409" y="1665608"/>
                  </a:moveTo>
                  <a:lnTo>
                    <a:pt x="3422756" y="1666605"/>
                  </a:lnTo>
                  <a:lnTo>
                    <a:pt x="3393964" y="1678305"/>
                  </a:lnTo>
                  <a:lnTo>
                    <a:pt x="3388854" y="1679650"/>
                  </a:lnTo>
                  <a:lnTo>
                    <a:pt x="3390654" y="1679650"/>
                  </a:lnTo>
                  <a:lnTo>
                    <a:pt x="3393964" y="1678305"/>
                  </a:lnTo>
                  <a:lnTo>
                    <a:pt x="3402532" y="1676050"/>
                  </a:lnTo>
                  <a:lnTo>
                    <a:pt x="3416570" y="1676050"/>
                  </a:lnTo>
                  <a:lnTo>
                    <a:pt x="3422756" y="1666605"/>
                  </a:lnTo>
                  <a:lnTo>
                    <a:pt x="3425208" y="1665608"/>
                  </a:lnTo>
                  <a:close/>
                  <a:moveTo>
                    <a:pt x="2298590" y="1660567"/>
                  </a:moveTo>
                  <a:lnTo>
                    <a:pt x="2289951" y="1663808"/>
                  </a:lnTo>
                  <a:lnTo>
                    <a:pt x="2215443" y="1696933"/>
                  </a:lnTo>
                  <a:lnTo>
                    <a:pt x="2222282" y="1696933"/>
                  </a:lnTo>
                  <a:lnTo>
                    <a:pt x="2243159" y="1688291"/>
                  </a:lnTo>
                  <a:lnTo>
                    <a:pt x="2262235" y="1679650"/>
                  </a:lnTo>
                  <a:lnTo>
                    <a:pt x="2281312" y="1671009"/>
                  </a:lnTo>
                  <a:close/>
                  <a:moveTo>
                    <a:pt x="5998153" y="1648670"/>
                  </a:moveTo>
                  <a:lnTo>
                    <a:pt x="5959992" y="1672787"/>
                  </a:lnTo>
                  <a:lnTo>
                    <a:pt x="5922191" y="1695464"/>
                  </a:lnTo>
                  <a:lnTo>
                    <a:pt x="5909951" y="1704103"/>
                  </a:lnTo>
                  <a:lnTo>
                    <a:pt x="5925431" y="1698704"/>
                  </a:lnTo>
                  <a:lnTo>
                    <a:pt x="5946312" y="1690065"/>
                  </a:lnTo>
                  <a:lnTo>
                    <a:pt x="5967193" y="1678186"/>
                  </a:lnTo>
                  <a:lnTo>
                    <a:pt x="5982673" y="1664148"/>
                  </a:lnTo>
                  <a:close/>
                  <a:moveTo>
                    <a:pt x="4581857" y="1642157"/>
                  </a:moveTo>
                  <a:lnTo>
                    <a:pt x="4571416" y="1650797"/>
                  </a:lnTo>
                  <a:lnTo>
                    <a:pt x="4580057" y="1647197"/>
                  </a:lnTo>
                  <a:close/>
                  <a:moveTo>
                    <a:pt x="8384265" y="1641148"/>
                  </a:moveTo>
                  <a:lnTo>
                    <a:pt x="8315133" y="1698404"/>
                  </a:lnTo>
                  <a:lnTo>
                    <a:pt x="8247801" y="1752059"/>
                  </a:lnTo>
                  <a:lnTo>
                    <a:pt x="8178308" y="1807515"/>
                  </a:lnTo>
                  <a:lnTo>
                    <a:pt x="8188750" y="1800313"/>
                  </a:lnTo>
                  <a:lnTo>
                    <a:pt x="8199192" y="1795272"/>
                  </a:lnTo>
                  <a:lnTo>
                    <a:pt x="8211074" y="1791671"/>
                  </a:lnTo>
                  <a:lnTo>
                    <a:pt x="8225117" y="1790230"/>
                  </a:lnTo>
                  <a:lnTo>
                    <a:pt x="8230158" y="1776186"/>
                  </a:lnTo>
                  <a:lnTo>
                    <a:pt x="8239159" y="1765743"/>
                  </a:lnTo>
                  <a:lnTo>
                    <a:pt x="8249241" y="1758901"/>
                  </a:lnTo>
                  <a:lnTo>
                    <a:pt x="8263284" y="1753860"/>
                  </a:lnTo>
                  <a:lnTo>
                    <a:pt x="8284167" y="1748458"/>
                  </a:lnTo>
                  <a:lnTo>
                    <a:pt x="8292809" y="1745217"/>
                  </a:lnTo>
                  <a:lnTo>
                    <a:pt x="8301450" y="1739816"/>
                  </a:lnTo>
                  <a:lnTo>
                    <a:pt x="8308292" y="1732974"/>
                  </a:lnTo>
                  <a:lnTo>
                    <a:pt x="8321974" y="1718930"/>
                  </a:lnTo>
                  <a:lnTo>
                    <a:pt x="8327015" y="1712088"/>
                  </a:lnTo>
                  <a:lnTo>
                    <a:pt x="8334216" y="1703445"/>
                  </a:lnTo>
                  <a:lnTo>
                    <a:pt x="8342858" y="1693002"/>
                  </a:lnTo>
                  <a:lnTo>
                    <a:pt x="8355100" y="1684360"/>
                  </a:lnTo>
                  <a:lnTo>
                    <a:pt x="8366982" y="1679319"/>
                  </a:lnTo>
                  <a:lnTo>
                    <a:pt x="8379224" y="1673917"/>
                  </a:lnTo>
                  <a:lnTo>
                    <a:pt x="8381024" y="1656632"/>
                  </a:lnTo>
                  <a:close/>
                  <a:moveTo>
                    <a:pt x="3099821" y="1639684"/>
                  </a:moveTo>
                  <a:lnTo>
                    <a:pt x="3004436" y="1676050"/>
                  </a:lnTo>
                  <a:lnTo>
                    <a:pt x="2911211" y="1710615"/>
                  </a:lnTo>
                  <a:lnTo>
                    <a:pt x="2911211" y="1719256"/>
                  </a:lnTo>
                  <a:lnTo>
                    <a:pt x="2958004" y="1700173"/>
                  </a:lnTo>
                  <a:lnTo>
                    <a:pt x="3009835" y="1681090"/>
                  </a:lnTo>
                  <a:lnTo>
                    <a:pt x="3030352" y="1674249"/>
                  </a:lnTo>
                  <a:lnTo>
                    <a:pt x="3053028" y="1665608"/>
                  </a:lnTo>
                  <a:lnTo>
                    <a:pt x="3075705" y="1653726"/>
                  </a:lnTo>
                  <a:close/>
                  <a:moveTo>
                    <a:pt x="3506555" y="1634643"/>
                  </a:moveTo>
                  <a:lnTo>
                    <a:pt x="3457963" y="1653726"/>
                  </a:lnTo>
                  <a:lnTo>
                    <a:pt x="3470201" y="1651926"/>
                  </a:lnTo>
                  <a:lnTo>
                    <a:pt x="3482439" y="1648326"/>
                  </a:lnTo>
                  <a:lnTo>
                    <a:pt x="3492877" y="1643285"/>
                  </a:lnTo>
                  <a:lnTo>
                    <a:pt x="3503316" y="1638244"/>
                  </a:lnTo>
                  <a:close/>
                  <a:moveTo>
                    <a:pt x="9388844" y="1629264"/>
                  </a:moveTo>
                  <a:lnTo>
                    <a:pt x="9348877" y="1665275"/>
                  </a:lnTo>
                  <a:lnTo>
                    <a:pt x="9300268" y="1707047"/>
                  </a:lnTo>
                  <a:lnTo>
                    <a:pt x="9250219" y="1748458"/>
                  </a:lnTo>
                  <a:lnTo>
                    <a:pt x="9194769" y="1788430"/>
                  </a:lnTo>
                  <a:lnTo>
                    <a:pt x="9137519" y="1828041"/>
                  </a:lnTo>
                  <a:lnTo>
                    <a:pt x="9137519" y="1834883"/>
                  </a:lnTo>
                  <a:lnTo>
                    <a:pt x="9137519" y="1838484"/>
                  </a:lnTo>
                  <a:lnTo>
                    <a:pt x="9141120" y="1847127"/>
                  </a:lnTo>
                  <a:lnTo>
                    <a:pt x="9149761" y="1843886"/>
                  </a:lnTo>
                  <a:lnTo>
                    <a:pt x="9158403" y="1838484"/>
                  </a:lnTo>
                  <a:lnTo>
                    <a:pt x="9163444" y="1831642"/>
                  </a:lnTo>
                  <a:lnTo>
                    <a:pt x="9168485" y="1826241"/>
                  </a:lnTo>
                  <a:lnTo>
                    <a:pt x="9180727" y="1808956"/>
                  </a:lnTo>
                  <a:lnTo>
                    <a:pt x="9194769" y="1797072"/>
                  </a:lnTo>
                  <a:lnTo>
                    <a:pt x="9212053" y="1788430"/>
                  </a:lnTo>
                  <a:lnTo>
                    <a:pt x="9229336" y="1781588"/>
                  </a:lnTo>
                  <a:lnTo>
                    <a:pt x="9239777" y="1769344"/>
                  </a:lnTo>
                  <a:lnTo>
                    <a:pt x="9252020" y="1753860"/>
                  </a:lnTo>
                  <a:lnTo>
                    <a:pt x="9267503" y="1738015"/>
                  </a:lnTo>
                  <a:lnTo>
                    <a:pt x="9288026" y="1722531"/>
                  </a:lnTo>
                  <a:lnTo>
                    <a:pt x="9291627" y="1718930"/>
                  </a:lnTo>
                  <a:lnTo>
                    <a:pt x="9322592" y="1691202"/>
                  </a:lnTo>
                  <a:lnTo>
                    <a:pt x="9350677" y="1665275"/>
                  </a:lnTo>
                  <a:close/>
                  <a:moveTo>
                    <a:pt x="8117818" y="1620622"/>
                  </a:moveTo>
                  <a:lnTo>
                    <a:pt x="7946427" y="1743417"/>
                  </a:lnTo>
                  <a:lnTo>
                    <a:pt x="7941026" y="1753860"/>
                  </a:lnTo>
                  <a:lnTo>
                    <a:pt x="7934185" y="1762502"/>
                  </a:lnTo>
                  <a:lnTo>
                    <a:pt x="7927344" y="1771145"/>
                  </a:lnTo>
                  <a:lnTo>
                    <a:pt x="7918702" y="1777987"/>
                  </a:lnTo>
                  <a:lnTo>
                    <a:pt x="7902859" y="1791671"/>
                  </a:lnTo>
                  <a:lnTo>
                    <a:pt x="7885936" y="1802114"/>
                  </a:lnTo>
                  <a:lnTo>
                    <a:pt x="7873694" y="1814357"/>
                  </a:lnTo>
                  <a:lnTo>
                    <a:pt x="7865053" y="1823000"/>
                  </a:lnTo>
                  <a:lnTo>
                    <a:pt x="7858211" y="1829842"/>
                  </a:lnTo>
                  <a:lnTo>
                    <a:pt x="7854611" y="1836684"/>
                  </a:lnTo>
                  <a:lnTo>
                    <a:pt x="7854611" y="1845326"/>
                  </a:lnTo>
                  <a:lnTo>
                    <a:pt x="7865053" y="1840285"/>
                  </a:lnTo>
                  <a:lnTo>
                    <a:pt x="7877295" y="1833443"/>
                  </a:lnTo>
                  <a:lnTo>
                    <a:pt x="7885936" y="1826241"/>
                  </a:lnTo>
                  <a:lnTo>
                    <a:pt x="7894218" y="1815798"/>
                  </a:lnTo>
                  <a:lnTo>
                    <a:pt x="7908260" y="1802114"/>
                  </a:lnTo>
                  <a:lnTo>
                    <a:pt x="7923743" y="1790230"/>
                  </a:lnTo>
                  <a:lnTo>
                    <a:pt x="7941026" y="1781588"/>
                  </a:lnTo>
                  <a:lnTo>
                    <a:pt x="7960110" y="1772945"/>
                  </a:lnTo>
                  <a:lnTo>
                    <a:pt x="7967311" y="1757101"/>
                  </a:lnTo>
                  <a:lnTo>
                    <a:pt x="7975952" y="1741616"/>
                  </a:lnTo>
                  <a:lnTo>
                    <a:pt x="7984594" y="1727932"/>
                  </a:lnTo>
                  <a:lnTo>
                    <a:pt x="7995036" y="1715689"/>
                  </a:lnTo>
                  <a:lnTo>
                    <a:pt x="8012319" y="1701645"/>
                  </a:lnTo>
                  <a:lnTo>
                    <a:pt x="8029602" y="1687961"/>
                  </a:lnTo>
                  <a:lnTo>
                    <a:pt x="8048325" y="1675718"/>
                  </a:lnTo>
                  <a:lnTo>
                    <a:pt x="8062368" y="1663474"/>
                  </a:lnTo>
                  <a:lnTo>
                    <a:pt x="8079651" y="1649790"/>
                  </a:lnTo>
                  <a:lnTo>
                    <a:pt x="8098734" y="1636106"/>
                  </a:lnTo>
                  <a:close/>
                  <a:moveTo>
                    <a:pt x="4888229" y="1604000"/>
                  </a:moveTo>
                  <a:lnTo>
                    <a:pt x="4886429" y="1605800"/>
                  </a:lnTo>
                  <a:lnTo>
                    <a:pt x="4888229" y="1605800"/>
                  </a:lnTo>
                  <a:close/>
                  <a:moveTo>
                    <a:pt x="8308292" y="1599736"/>
                  </a:moveTo>
                  <a:lnTo>
                    <a:pt x="8294249" y="1606578"/>
                  </a:lnTo>
                  <a:lnTo>
                    <a:pt x="8280567" y="1618821"/>
                  </a:lnTo>
                  <a:lnTo>
                    <a:pt x="8263284" y="1637907"/>
                  </a:lnTo>
                  <a:lnTo>
                    <a:pt x="8270125" y="1636106"/>
                  </a:lnTo>
                  <a:lnTo>
                    <a:pt x="8278766" y="1634306"/>
                  </a:lnTo>
                  <a:lnTo>
                    <a:pt x="8287408" y="1625663"/>
                  </a:lnTo>
                  <a:lnTo>
                    <a:pt x="8292809" y="1620622"/>
                  </a:lnTo>
                  <a:lnTo>
                    <a:pt x="8294249" y="1615220"/>
                  </a:lnTo>
                  <a:lnTo>
                    <a:pt x="8297850" y="1608378"/>
                  </a:lnTo>
                  <a:close/>
                  <a:moveTo>
                    <a:pt x="7339913" y="1593237"/>
                  </a:moveTo>
                  <a:lnTo>
                    <a:pt x="7286272" y="1633192"/>
                  </a:lnTo>
                  <a:lnTo>
                    <a:pt x="7237670" y="1667748"/>
                  </a:lnTo>
                  <a:lnTo>
                    <a:pt x="7190869" y="1697264"/>
                  </a:lnTo>
                  <a:lnTo>
                    <a:pt x="7146228" y="1723181"/>
                  </a:lnTo>
                  <a:lnTo>
                    <a:pt x="7097626" y="1750897"/>
                  </a:lnTo>
                  <a:lnTo>
                    <a:pt x="7049025" y="1780414"/>
                  </a:lnTo>
                  <a:lnTo>
                    <a:pt x="7002223" y="1811370"/>
                  </a:lnTo>
                  <a:lnTo>
                    <a:pt x="6953622" y="1845925"/>
                  </a:lnTo>
                  <a:lnTo>
                    <a:pt x="6962622" y="1868602"/>
                  </a:lnTo>
                  <a:lnTo>
                    <a:pt x="7043985" y="1802731"/>
                  </a:lnTo>
                  <a:lnTo>
                    <a:pt x="7087186" y="1769975"/>
                  </a:lnTo>
                  <a:lnTo>
                    <a:pt x="7130387" y="1738659"/>
                  </a:lnTo>
                  <a:lnTo>
                    <a:pt x="7182229" y="1704103"/>
                  </a:lnTo>
                  <a:lnTo>
                    <a:pt x="7235870" y="1670987"/>
                  </a:lnTo>
                  <a:lnTo>
                    <a:pt x="7288072" y="1638231"/>
                  </a:lnTo>
                  <a:lnTo>
                    <a:pt x="7339913" y="1607275"/>
                  </a:lnTo>
                  <a:lnTo>
                    <a:pt x="7339913" y="1600436"/>
                  </a:lnTo>
                  <a:close/>
                  <a:moveTo>
                    <a:pt x="4640899" y="1590321"/>
                  </a:moveTo>
                  <a:lnTo>
                    <a:pt x="4626858" y="1602200"/>
                  </a:lnTo>
                  <a:lnTo>
                    <a:pt x="4604538" y="1621279"/>
                  </a:lnTo>
                  <a:lnTo>
                    <a:pt x="4609578" y="1619839"/>
                  </a:lnTo>
                  <a:lnTo>
                    <a:pt x="4640899" y="1604000"/>
                  </a:lnTo>
                  <a:close/>
                  <a:moveTo>
                    <a:pt x="7111307" y="1561921"/>
                  </a:moveTo>
                  <a:lnTo>
                    <a:pt x="7109507" y="1563721"/>
                  </a:lnTo>
                  <a:lnTo>
                    <a:pt x="7111307" y="1563721"/>
                  </a:lnTo>
                  <a:close/>
                  <a:moveTo>
                    <a:pt x="1822746" y="1539229"/>
                  </a:moveTo>
                  <a:lnTo>
                    <a:pt x="1727362" y="1587836"/>
                  </a:lnTo>
                  <a:lnTo>
                    <a:pt x="1630177" y="1632843"/>
                  </a:lnTo>
                  <a:lnTo>
                    <a:pt x="1557829" y="1665608"/>
                  </a:lnTo>
                  <a:lnTo>
                    <a:pt x="1486560" y="1701973"/>
                  </a:lnTo>
                  <a:lnTo>
                    <a:pt x="1417451" y="1740139"/>
                  </a:lnTo>
                  <a:lnTo>
                    <a:pt x="1351582" y="1780105"/>
                  </a:lnTo>
                  <a:lnTo>
                    <a:pt x="1356981" y="1788746"/>
                  </a:lnTo>
                  <a:lnTo>
                    <a:pt x="1360221" y="1799188"/>
                  </a:lnTo>
                  <a:lnTo>
                    <a:pt x="1360221" y="1802428"/>
                  </a:lnTo>
                  <a:lnTo>
                    <a:pt x="1362020" y="1812870"/>
                  </a:lnTo>
                  <a:lnTo>
                    <a:pt x="1393335" y="1797388"/>
                  </a:lnTo>
                  <a:lnTo>
                    <a:pt x="1424290" y="1780105"/>
                  </a:lnTo>
                  <a:lnTo>
                    <a:pt x="1445167" y="1766063"/>
                  </a:lnTo>
                  <a:lnTo>
                    <a:pt x="1464244" y="1754181"/>
                  </a:lnTo>
                  <a:lnTo>
                    <a:pt x="1479721" y="1743740"/>
                  </a:lnTo>
                  <a:lnTo>
                    <a:pt x="1491959" y="1731498"/>
                  </a:lnTo>
                  <a:lnTo>
                    <a:pt x="1496998" y="1726457"/>
                  </a:lnTo>
                  <a:lnTo>
                    <a:pt x="1502398" y="1726457"/>
                  </a:lnTo>
                  <a:lnTo>
                    <a:pt x="1507437" y="1726457"/>
                  </a:lnTo>
                  <a:lnTo>
                    <a:pt x="1511036" y="1722857"/>
                  </a:lnTo>
                  <a:lnTo>
                    <a:pt x="1517875" y="1719256"/>
                  </a:lnTo>
                  <a:lnTo>
                    <a:pt x="1524714" y="1716016"/>
                  </a:lnTo>
                  <a:lnTo>
                    <a:pt x="1533353" y="1716016"/>
                  </a:lnTo>
                  <a:lnTo>
                    <a:pt x="1540551" y="1717816"/>
                  </a:lnTo>
                  <a:lnTo>
                    <a:pt x="1568267" y="1689732"/>
                  </a:lnTo>
                  <a:lnTo>
                    <a:pt x="1581945" y="1677850"/>
                  </a:lnTo>
                  <a:lnTo>
                    <a:pt x="1599222" y="1665608"/>
                  </a:lnTo>
                  <a:lnTo>
                    <a:pt x="1619739" y="1651926"/>
                  </a:lnTo>
                  <a:lnTo>
                    <a:pt x="1642415" y="1638244"/>
                  </a:lnTo>
                  <a:lnTo>
                    <a:pt x="1663292" y="1626002"/>
                  </a:lnTo>
                  <a:lnTo>
                    <a:pt x="1684168" y="1617361"/>
                  </a:lnTo>
                  <a:lnTo>
                    <a:pt x="1723762" y="1598278"/>
                  </a:lnTo>
                  <a:lnTo>
                    <a:pt x="1763716" y="1579195"/>
                  </a:lnTo>
                  <a:lnTo>
                    <a:pt x="1766955" y="1577395"/>
                  </a:lnTo>
                  <a:lnTo>
                    <a:pt x="1793231" y="1561913"/>
                  </a:lnTo>
                  <a:lnTo>
                    <a:pt x="1815547" y="1546070"/>
                  </a:lnTo>
                  <a:close/>
                  <a:moveTo>
                    <a:pt x="8386065" y="1537078"/>
                  </a:moveTo>
                  <a:lnTo>
                    <a:pt x="8368782" y="1552922"/>
                  </a:lnTo>
                  <a:lnTo>
                    <a:pt x="8346098" y="1573448"/>
                  </a:lnTo>
                  <a:lnTo>
                    <a:pt x="8353299" y="1568407"/>
                  </a:lnTo>
                  <a:lnTo>
                    <a:pt x="8365181" y="1563005"/>
                  </a:lnTo>
                  <a:lnTo>
                    <a:pt x="8374183" y="1557964"/>
                  </a:lnTo>
                  <a:lnTo>
                    <a:pt x="8379224" y="1551122"/>
                  </a:lnTo>
                  <a:lnTo>
                    <a:pt x="8382825" y="1545720"/>
                  </a:lnTo>
                  <a:close/>
                  <a:moveTo>
                    <a:pt x="1668331" y="1535989"/>
                  </a:moveTo>
                  <a:lnTo>
                    <a:pt x="1670131" y="1537429"/>
                  </a:lnTo>
                  <a:lnTo>
                    <a:pt x="1670131" y="1535989"/>
                  </a:lnTo>
                  <a:close/>
                  <a:moveTo>
                    <a:pt x="1988680" y="1534189"/>
                  </a:moveTo>
                  <a:lnTo>
                    <a:pt x="1895095" y="1591437"/>
                  </a:lnTo>
                  <a:lnTo>
                    <a:pt x="1803309" y="1641484"/>
                  </a:lnTo>
                  <a:lnTo>
                    <a:pt x="1832824" y="1634643"/>
                  </a:lnTo>
                  <a:lnTo>
                    <a:pt x="1865579" y="1627802"/>
                  </a:lnTo>
                  <a:lnTo>
                    <a:pt x="1872778" y="1615561"/>
                  </a:lnTo>
                  <a:lnTo>
                    <a:pt x="1876017" y="1608720"/>
                  </a:lnTo>
                  <a:lnTo>
                    <a:pt x="1881417" y="1603319"/>
                  </a:lnTo>
                  <a:lnTo>
                    <a:pt x="1888255" y="1596478"/>
                  </a:lnTo>
                  <a:lnTo>
                    <a:pt x="1895095" y="1592877"/>
                  </a:lnTo>
                  <a:lnTo>
                    <a:pt x="1905533" y="1589637"/>
                  </a:lnTo>
                  <a:lnTo>
                    <a:pt x="1915971" y="1589637"/>
                  </a:lnTo>
                  <a:lnTo>
                    <a:pt x="1926409" y="1587836"/>
                  </a:lnTo>
                  <a:lnTo>
                    <a:pt x="1935048" y="1584236"/>
                  </a:lnTo>
                  <a:lnTo>
                    <a:pt x="1941887" y="1577395"/>
                  </a:lnTo>
                  <a:lnTo>
                    <a:pt x="1948726" y="1568754"/>
                  </a:lnTo>
                  <a:lnTo>
                    <a:pt x="1959164" y="1560112"/>
                  </a:lnTo>
                  <a:lnTo>
                    <a:pt x="1971402" y="1551471"/>
                  </a:lnTo>
                  <a:lnTo>
                    <a:pt x="1983640" y="1542830"/>
                  </a:lnTo>
                  <a:lnTo>
                    <a:pt x="1997318" y="1534189"/>
                  </a:lnTo>
                  <a:close/>
                  <a:moveTo>
                    <a:pt x="8398307" y="1523394"/>
                  </a:moveTo>
                  <a:lnTo>
                    <a:pt x="8387866" y="1535637"/>
                  </a:lnTo>
                  <a:lnTo>
                    <a:pt x="8396507" y="1535637"/>
                  </a:lnTo>
                  <a:lnTo>
                    <a:pt x="8400108" y="1535637"/>
                  </a:lnTo>
                  <a:close/>
                  <a:moveTo>
                    <a:pt x="7929144" y="1523394"/>
                  </a:moveTo>
                  <a:lnTo>
                    <a:pt x="7899619" y="1542479"/>
                  </a:lnTo>
                  <a:lnTo>
                    <a:pt x="7899619" y="1544280"/>
                  </a:lnTo>
                  <a:lnTo>
                    <a:pt x="7910061" y="1538878"/>
                  </a:lnTo>
                  <a:lnTo>
                    <a:pt x="7920142" y="1535637"/>
                  </a:lnTo>
                  <a:close/>
                  <a:moveTo>
                    <a:pt x="4723702" y="1519045"/>
                  </a:moveTo>
                  <a:lnTo>
                    <a:pt x="4704622" y="1534884"/>
                  </a:lnTo>
                  <a:lnTo>
                    <a:pt x="4715062" y="1533085"/>
                  </a:lnTo>
                  <a:close/>
                  <a:moveTo>
                    <a:pt x="5759466" y="1517287"/>
                  </a:moveTo>
                  <a:lnTo>
                    <a:pt x="5749026" y="1518726"/>
                  </a:lnTo>
                  <a:lnTo>
                    <a:pt x="5749026" y="1524126"/>
                  </a:lnTo>
                  <a:close/>
                  <a:moveTo>
                    <a:pt x="4424170" y="1515806"/>
                  </a:moveTo>
                  <a:lnTo>
                    <a:pt x="4422370" y="1526245"/>
                  </a:lnTo>
                  <a:lnTo>
                    <a:pt x="4420930" y="1536324"/>
                  </a:lnTo>
                  <a:lnTo>
                    <a:pt x="4432811" y="1534884"/>
                  </a:lnTo>
                  <a:lnTo>
                    <a:pt x="4427771" y="1526245"/>
                  </a:lnTo>
                  <a:close/>
                  <a:moveTo>
                    <a:pt x="2457684" y="1508265"/>
                  </a:moveTo>
                  <a:lnTo>
                    <a:pt x="2367699" y="1553271"/>
                  </a:lnTo>
                  <a:lnTo>
                    <a:pt x="2369498" y="1553271"/>
                  </a:lnTo>
                  <a:lnTo>
                    <a:pt x="2383176" y="1558312"/>
                  </a:lnTo>
                  <a:lnTo>
                    <a:pt x="2390375" y="1563353"/>
                  </a:lnTo>
                  <a:lnTo>
                    <a:pt x="2397213" y="1568754"/>
                  </a:lnTo>
                  <a:lnTo>
                    <a:pt x="2400813" y="1573794"/>
                  </a:lnTo>
                  <a:lnTo>
                    <a:pt x="2402253" y="1580995"/>
                  </a:lnTo>
                  <a:lnTo>
                    <a:pt x="2405852" y="1591437"/>
                  </a:lnTo>
                  <a:lnTo>
                    <a:pt x="2405852" y="1600078"/>
                  </a:lnTo>
                  <a:lnTo>
                    <a:pt x="2405852" y="1605119"/>
                  </a:lnTo>
                  <a:lnTo>
                    <a:pt x="2414491" y="1601879"/>
                  </a:lnTo>
                  <a:lnTo>
                    <a:pt x="2421330" y="1610520"/>
                  </a:lnTo>
                  <a:lnTo>
                    <a:pt x="2426369" y="1589637"/>
                  </a:lnTo>
                  <a:lnTo>
                    <a:pt x="2431768" y="1570554"/>
                  </a:lnTo>
                  <a:lnTo>
                    <a:pt x="2445446" y="1537429"/>
                  </a:lnTo>
                  <a:close/>
                  <a:moveTo>
                    <a:pt x="796191" y="1502864"/>
                  </a:moveTo>
                  <a:lnTo>
                    <a:pt x="735721" y="1535989"/>
                  </a:lnTo>
                  <a:lnTo>
                    <a:pt x="680290" y="1566953"/>
                  </a:lnTo>
                  <a:lnTo>
                    <a:pt x="610821" y="1608720"/>
                  </a:lnTo>
                  <a:lnTo>
                    <a:pt x="634937" y="1605119"/>
                  </a:lnTo>
                  <a:lnTo>
                    <a:pt x="647175" y="1594678"/>
                  </a:lnTo>
                  <a:lnTo>
                    <a:pt x="659413" y="1586036"/>
                  </a:lnTo>
                  <a:lnTo>
                    <a:pt x="685329" y="1568754"/>
                  </a:lnTo>
                  <a:lnTo>
                    <a:pt x="716644" y="1551471"/>
                  </a:lnTo>
                  <a:lnTo>
                    <a:pt x="744360" y="1537429"/>
                  </a:lnTo>
                  <a:lnTo>
                    <a:pt x="769916" y="1520146"/>
                  </a:lnTo>
                  <a:close/>
                  <a:moveTo>
                    <a:pt x="3108459" y="1499623"/>
                  </a:moveTo>
                  <a:lnTo>
                    <a:pt x="3101621" y="1502864"/>
                  </a:lnTo>
                  <a:lnTo>
                    <a:pt x="3103420" y="1502864"/>
                  </a:lnTo>
                  <a:close/>
                  <a:moveTo>
                    <a:pt x="9641249" y="1497466"/>
                  </a:moveTo>
                  <a:lnTo>
                    <a:pt x="9578958" y="1563005"/>
                  </a:lnTo>
                  <a:lnTo>
                    <a:pt x="9522068" y="1622062"/>
                  </a:lnTo>
                  <a:lnTo>
                    <a:pt x="9466618" y="1675718"/>
                  </a:lnTo>
                  <a:lnTo>
                    <a:pt x="9414769" y="1726132"/>
                  </a:lnTo>
                  <a:lnTo>
                    <a:pt x="9350677" y="1781588"/>
                  </a:lnTo>
                  <a:lnTo>
                    <a:pt x="9282985" y="1836684"/>
                  </a:lnTo>
                  <a:lnTo>
                    <a:pt x="9206652" y="1893940"/>
                  </a:lnTo>
                  <a:lnTo>
                    <a:pt x="9125637" y="1954437"/>
                  </a:lnTo>
                  <a:lnTo>
                    <a:pt x="9092511" y="2075792"/>
                  </a:lnTo>
                  <a:lnTo>
                    <a:pt x="9090711" y="2080834"/>
                  </a:lnTo>
                  <a:lnTo>
                    <a:pt x="9109794" y="2070751"/>
                  </a:lnTo>
                  <a:lnTo>
                    <a:pt x="9130678" y="2062108"/>
                  </a:lnTo>
                  <a:lnTo>
                    <a:pt x="9137519" y="2048064"/>
                  </a:lnTo>
                  <a:lnTo>
                    <a:pt x="9146161" y="2034380"/>
                  </a:lnTo>
                  <a:lnTo>
                    <a:pt x="9151202" y="2027538"/>
                  </a:lnTo>
                  <a:lnTo>
                    <a:pt x="9159843" y="2022137"/>
                  </a:lnTo>
                  <a:lnTo>
                    <a:pt x="9168485" y="2017095"/>
                  </a:lnTo>
                  <a:lnTo>
                    <a:pt x="9178927" y="2013494"/>
                  </a:lnTo>
                  <a:lnTo>
                    <a:pt x="9186128" y="2009893"/>
                  </a:lnTo>
                  <a:lnTo>
                    <a:pt x="9194769" y="2003051"/>
                  </a:lnTo>
                  <a:lnTo>
                    <a:pt x="9203411" y="1992608"/>
                  </a:lnTo>
                  <a:lnTo>
                    <a:pt x="9210252" y="1980725"/>
                  </a:lnTo>
                  <a:lnTo>
                    <a:pt x="9213853" y="1975323"/>
                  </a:lnTo>
                  <a:lnTo>
                    <a:pt x="9220694" y="1970282"/>
                  </a:lnTo>
                  <a:lnTo>
                    <a:pt x="9227535" y="1968481"/>
                  </a:lnTo>
                  <a:lnTo>
                    <a:pt x="9234737" y="1963080"/>
                  </a:lnTo>
                  <a:lnTo>
                    <a:pt x="9243378" y="1961279"/>
                  </a:lnTo>
                  <a:lnTo>
                    <a:pt x="9244818" y="1954437"/>
                  </a:lnTo>
                  <a:lnTo>
                    <a:pt x="9248419" y="1949396"/>
                  </a:lnTo>
                  <a:lnTo>
                    <a:pt x="9252020" y="1945795"/>
                  </a:lnTo>
                  <a:lnTo>
                    <a:pt x="9265702" y="1930310"/>
                  </a:lnTo>
                  <a:lnTo>
                    <a:pt x="9281185" y="1911225"/>
                  </a:lnTo>
                  <a:lnTo>
                    <a:pt x="9288026" y="1901142"/>
                  </a:lnTo>
                  <a:lnTo>
                    <a:pt x="9338435" y="1854329"/>
                  </a:lnTo>
                  <a:lnTo>
                    <a:pt x="9343476" y="1850728"/>
                  </a:lnTo>
                  <a:lnTo>
                    <a:pt x="9350677" y="1847127"/>
                  </a:lnTo>
                  <a:lnTo>
                    <a:pt x="9359319" y="1842085"/>
                  </a:lnTo>
                  <a:lnTo>
                    <a:pt x="9367960" y="1838484"/>
                  </a:lnTo>
                  <a:lnTo>
                    <a:pt x="9376602" y="1834883"/>
                  </a:lnTo>
                  <a:lnTo>
                    <a:pt x="9388844" y="1831642"/>
                  </a:lnTo>
                  <a:lnTo>
                    <a:pt x="9392085" y="1817598"/>
                  </a:lnTo>
                  <a:lnTo>
                    <a:pt x="9398926" y="1805715"/>
                  </a:lnTo>
                  <a:lnTo>
                    <a:pt x="9407567" y="1795272"/>
                  </a:lnTo>
                  <a:lnTo>
                    <a:pt x="9416209" y="1784829"/>
                  </a:lnTo>
                  <a:lnTo>
                    <a:pt x="9426651" y="1774386"/>
                  </a:lnTo>
                  <a:lnTo>
                    <a:pt x="9438893" y="1765743"/>
                  </a:lnTo>
                  <a:lnTo>
                    <a:pt x="9452575" y="1757101"/>
                  </a:lnTo>
                  <a:lnTo>
                    <a:pt x="9468058" y="1748458"/>
                  </a:lnTo>
                  <a:lnTo>
                    <a:pt x="9469859" y="1743417"/>
                  </a:lnTo>
                  <a:lnTo>
                    <a:pt x="9473459" y="1738015"/>
                  </a:lnTo>
                  <a:lnTo>
                    <a:pt x="9473459" y="1729373"/>
                  </a:lnTo>
                  <a:lnTo>
                    <a:pt x="9480300" y="1724331"/>
                  </a:lnTo>
                  <a:lnTo>
                    <a:pt x="9537551" y="1689401"/>
                  </a:lnTo>
                  <a:lnTo>
                    <a:pt x="9556634" y="1673917"/>
                  </a:lnTo>
                  <a:lnTo>
                    <a:pt x="9567076" y="1667075"/>
                  </a:lnTo>
                  <a:lnTo>
                    <a:pt x="9573917" y="1658433"/>
                  </a:lnTo>
                  <a:lnTo>
                    <a:pt x="9578958" y="1644749"/>
                  </a:lnTo>
                  <a:lnTo>
                    <a:pt x="9584359" y="1629264"/>
                  </a:lnTo>
                  <a:lnTo>
                    <a:pt x="9587599" y="1620622"/>
                  </a:lnTo>
                  <a:lnTo>
                    <a:pt x="9592641" y="1613420"/>
                  </a:lnTo>
                  <a:lnTo>
                    <a:pt x="9599842" y="1604777"/>
                  </a:lnTo>
                  <a:lnTo>
                    <a:pt x="9610284" y="1592534"/>
                  </a:lnTo>
                  <a:lnTo>
                    <a:pt x="9620725" y="1582451"/>
                  </a:lnTo>
                  <a:lnTo>
                    <a:pt x="9632608" y="1572008"/>
                  </a:lnTo>
                  <a:lnTo>
                    <a:pt x="9636208" y="1570207"/>
                  </a:lnTo>
                  <a:lnTo>
                    <a:pt x="9639809" y="1568407"/>
                  </a:lnTo>
                  <a:lnTo>
                    <a:pt x="9641249" y="1564806"/>
                  </a:lnTo>
                  <a:lnTo>
                    <a:pt x="9646650" y="1552922"/>
                  </a:lnTo>
                  <a:lnTo>
                    <a:pt x="9648450" y="1545720"/>
                  </a:lnTo>
                  <a:lnTo>
                    <a:pt x="9648450" y="1535637"/>
                  </a:lnTo>
                  <a:lnTo>
                    <a:pt x="9644850" y="1511150"/>
                  </a:lnTo>
                  <a:close/>
                  <a:moveTo>
                    <a:pt x="8436474" y="1497466"/>
                  </a:moveTo>
                  <a:lnTo>
                    <a:pt x="8419191" y="1506109"/>
                  </a:lnTo>
                  <a:lnTo>
                    <a:pt x="8427833" y="1512951"/>
                  </a:lnTo>
                  <a:lnTo>
                    <a:pt x="8431073" y="1506109"/>
                  </a:lnTo>
                  <a:close/>
                  <a:moveTo>
                    <a:pt x="1929649" y="1478740"/>
                  </a:moveTo>
                  <a:lnTo>
                    <a:pt x="1848662" y="1525547"/>
                  </a:lnTo>
                  <a:lnTo>
                    <a:pt x="1864139" y="1520146"/>
                  </a:lnTo>
                  <a:lnTo>
                    <a:pt x="1893295" y="1504664"/>
                  </a:lnTo>
                  <a:lnTo>
                    <a:pt x="1907332" y="1497823"/>
                  </a:lnTo>
                  <a:lnTo>
                    <a:pt x="1919211" y="1494583"/>
                  </a:lnTo>
                  <a:lnTo>
                    <a:pt x="1928209" y="1490982"/>
                  </a:lnTo>
                  <a:lnTo>
                    <a:pt x="1936848" y="1484141"/>
                  </a:lnTo>
                  <a:lnTo>
                    <a:pt x="1931449" y="1480541"/>
                  </a:lnTo>
                  <a:close/>
                  <a:moveTo>
                    <a:pt x="4600937" y="1472609"/>
                  </a:moveTo>
                  <a:lnTo>
                    <a:pt x="4555936" y="1508966"/>
                  </a:lnTo>
                  <a:lnTo>
                    <a:pt x="4512734" y="1546764"/>
                  </a:lnTo>
                  <a:lnTo>
                    <a:pt x="4469532" y="1588521"/>
                  </a:lnTo>
                  <a:lnTo>
                    <a:pt x="4425970" y="1628478"/>
                  </a:lnTo>
                  <a:lnTo>
                    <a:pt x="4425970" y="1640358"/>
                  </a:lnTo>
                  <a:lnTo>
                    <a:pt x="4424170" y="1652597"/>
                  </a:lnTo>
                  <a:lnTo>
                    <a:pt x="4446851" y="1631718"/>
                  </a:lnTo>
                  <a:lnTo>
                    <a:pt x="4469532" y="1609400"/>
                  </a:lnTo>
                  <a:lnTo>
                    <a:pt x="4483213" y="1591761"/>
                  </a:lnTo>
                  <a:lnTo>
                    <a:pt x="4498693" y="1578082"/>
                  </a:lnTo>
                  <a:lnTo>
                    <a:pt x="4515974" y="1567642"/>
                  </a:lnTo>
                  <a:lnTo>
                    <a:pt x="4533255" y="1560803"/>
                  </a:lnTo>
                  <a:lnTo>
                    <a:pt x="4533255" y="1533085"/>
                  </a:lnTo>
                  <a:lnTo>
                    <a:pt x="4547295" y="1531285"/>
                  </a:lnTo>
                  <a:lnTo>
                    <a:pt x="4557736" y="1527685"/>
                  </a:lnTo>
                  <a:lnTo>
                    <a:pt x="4566376" y="1522645"/>
                  </a:lnTo>
                  <a:lnTo>
                    <a:pt x="4575016" y="1515806"/>
                  </a:lnTo>
                  <a:lnTo>
                    <a:pt x="4583657" y="1505366"/>
                  </a:lnTo>
                  <a:lnTo>
                    <a:pt x="4592297" y="1489887"/>
                  </a:lnTo>
                  <a:close/>
                  <a:moveTo>
                    <a:pt x="4917750" y="1453530"/>
                  </a:moveTo>
                  <a:lnTo>
                    <a:pt x="4893629" y="1474408"/>
                  </a:lnTo>
                  <a:lnTo>
                    <a:pt x="4869148" y="1496727"/>
                  </a:lnTo>
                  <a:lnTo>
                    <a:pt x="4853667" y="1510406"/>
                  </a:lnTo>
                  <a:lnTo>
                    <a:pt x="4834587" y="1526245"/>
                  </a:lnTo>
                  <a:lnTo>
                    <a:pt x="4812266" y="1541724"/>
                  </a:lnTo>
                  <a:lnTo>
                    <a:pt x="4787785" y="1559003"/>
                  </a:lnTo>
                  <a:lnTo>
                    <a:pt x="4755024" y="1590321"/>
                  </a:lnTo>
                  <a:lnTo>
                    <a:pt x="4720462" y="1621279"/>
                  </a:lnTo>
                  <a:lnTo>
                    <a:pt x="4647739" y="1683555"/>
                  </a:lnTo>
                  <a:lnTo>
                    <a:pt x="4575016" y="1744391"/>
                  </a:lnTo>
                  <a:lnTo>
                    <a:pt x="4502293" y="1809907"/>
                  </a:lnTo>
                  <a:lnTo>
                    <a:pt x="4483213" y="1828985"/>
                  </a:lnTo>
                  <a:lnTo>
                    <a:pt x="4462332" y="1853464"/>
                  </a:lnTo>
                  <a:lnTo>
                    <a:pt x="4450451" y="1868943"/>
                  </a:lnTo>
                  <a:lnTo>
                    <a:pt x="4479973" y="1849864"/>
                  </a:lnTo>
                  <a:lnTo>
                    <a:pt x="4502293" y="1830785"/>
                  </a:lnTo>
                  <a:lnTo>
                    <a:pt x="4530015" y="1804867"/>
                  </a:lnTo>
                  <a:lnTo>
                    <a:pt x="4540455" y="1794428"/>
                  </a:lnTo>
                  <a:lnTo>
                    <a:pt x="4552335" y="1803067"/>
                  </a:lnTo>
                  <a:lnTo>
                    <a:pt x="4554136" y="1803067"/>
                  </a:lnTo>
                  <a:lnTo>
                    <a:pt x="4557736" y="1787588"/>
                  </a:lnTo>
                  <a:lnTo>
                    <a:pt x="4564576" y="1775349"/>
                  </a:lnTo>
                  <a:lnTo>
                    <a:pt x="4575016" y="1764909"/>
                  </a:lnTo>
                  <a:lnTo>
                    <a:pt x="4586897" y="1754830"/>
                  </a:lnTo>
                  <a:lnTo>
                    <a:pt x="4600937" y="1744391"/>
                  </a:lnTo>
                  <a:lnTo>
                    <a:pt x="4614978" y="1737191"/>
                  </a:lnTo>
                  <a:lnTo>
                    <a:pt x="4614978" y="1711273"/>
                  </a:lnTo>
                  <a:lnTo>
                    <a:pt x="4637299" y="1723512"/>
                  </a:lnTo>
                  <a:lnTo>
                    <a:pt x="4639099" y="1723512"/>
                  </a:lnTo>
                  <a:lnTo>
                    <a:pt x="4642699" y="1716673"/>
                  </a:lnTo>
                  <a:lnTo>
                    <a:pt x="4642699" y="1711273"/>
                  </a:lnTo>
                  <a:lnTo>
                    <a:pt x="4645939" y="1704433"/>
                  </a:lnTo>
                  <a:lnTo>
                    <a:pt x="4645939" y="1699034"/>
                  </a:lnTo>
                  <a:lnTo>
                    <a:pt x="4654580" y="1693994"/>
                  </a:lnTo>
                  <a:lnTo>
                    <a:pt x="4656380" y="1693994"/>
                  </a:lnTo>
                  <a:lnTo>
                    <a:pt x="4656380" y="1676715"/>
                  </a:lnTo>
                  <a:lnTo>
                    <a:pt x="4666820" y="1673115"/>
                  </a:lnTo>
                  <a:lnTo>
                    <a:pt x="4685541" y="1664476"/>
                  </a:lnTo>
                  <a:lnTo>
                    <a:pt x="4702821" y="1652597"/>
                  </a:lnTo>
                  <a:lnTo>
                    <a:pt x="4722262" y="1635318"/>
                  </a:lnTo>
                  <a:lnTo>
                    <a:pt x="4741343" y="1616239"/>
                  </a:lnTo>
                  <a:lnTo>
                    <a:pt x="4758624" y="1595361"/>
                  </a:lnTo>
                  <a:lnTo>
                    <a:pt x="4779144" y="1578082"/>
                  </a:lnTo>
                  <a:lnTo>
                    <a:pt x="4819106" y="1541724"/>
                  </a:lnTo>
                  <a:lnTo>
                    <a:pt x="4851867" y="1520845"/>
                  </a:lnTo>
                  <a:lnTo>
                    <a:pt x="4881389" y="1498527"/>
                  </a:lnTo>
                  <a:lnTo>
                    <a:pt x="4893629" y="1489887"/>
                  </a:lnTo>
                  <a:lnTo>
                    <a:pt x="4904069" y="1479448"/>
                  </a:lnTo>
                  <a:lnTo>
                    <a:pt x="4910910" y="1467209"/>
                  </a:lnTo>
                  <a:close/>
                  <a:moveTo>
                    <a:pt x="7260351" y="1453215"/>
                  </a:moveTo>
                  <a:lnTo>
                    <a:pt x="7241271" y="1466893"/>
                  </a:lnTo>
                  <a:lnTo>
                    <a:pt x="7244511" y="1466893"/>
                  </a:lnTo>
                  <a:lnTo>
                    <a:pt x="7251711" y="1461854"/>
                  </a:lnTo>
                  <a:close/>
                  <a:moveTo>
                    <a:pt x="8204233" y="1450653"/>
                  </a:moveTo>
                  <a:lnTo>
                    <a:pt x="8117818" y="1512951"/>
                  </a:lnTo>
                  <a:lnTo>
                    <a:pt x="8032842" y="1573448"/>
                  </a:lnTo>
                  <a:lnTo>
                    <a:pt x="7949668" y="1634306"/>
                  </a:lnTo>
                  <a:lnTo>
                    <a:pt x="7871894" y="1693002"/>
                  </a:lnTo>
                  <a:lnTo>
                    <a:pt x="7871894" y="1698404"/>
                  </a:lnTo>
                  <a:lnTo>
                    <a:pt x="7902859" y="1675718"/>
                  </a:lnTo>
                  <a:lnTo>
                    <a:pt x="7932385" y="1656632"/>
                  </a:lnTo>
                  <a:lnTo>
                    <a:pt x="7967311" y="1632505"/>
                  </a:lnTo>
                  <a:lnTo>
                    <a:pt x="8001877" y="1608378"/>
                  </a:lnTo>
                  <a:lnTo>
                    <a:pt x="8020960" y="1596135"/>
                  </a:lnTo>
                  <a:lnTo>
                    <a:pt x="8043284" y="1575249"/>
                  </a:lnTo>
                  <a:lnTo>
                    <a:pt x="8065608" y="1557964"/>
                  </a:lnTo>
                  <a:lnTo>
                    <a:pt x="8116017" y="1519793"/>
                  </a:lnTo>
                  <a:lnTo>
                    <a:pt x="8121418" y="1519793"/>
                  </a:lnTo>
                  <a:lnTo>
                    <a:pt x="8126459" y="1519793"/>
                  </a:lnTo>
                  <a:lnTo>
                    <a:pt x="8131860" y="1518352"/>
                  </a:lnTo>
                  <a:lnTo>
                    <a:pt x="8143742" y="1506109"/>
                  </a:lnTo>
                  <a:lnTo>
                    <a:pt x="8155984" y="1499267"/>
                  </a:lnTo>
                  <a:lnTo>
                    <a:pt x="8167867" y="1490625"/>
                  </a:lnTo>
                  <a:lnTo>
                    <a:pt x="8178308" y="1480182"/>
                  </a:lnTo>
                  <a:lnTo>
                    <a:pt x="8190551" y="1467938"/>
                  </a:lnTo>
                  <a:lnTo>
                    <a:pt x="8197392" y="1457495"/>
                  </a:lnTo>
                  <a:close/>
                  <a:moveTo>
                    <a:pt x="1832824" y="1447416"/>
                  </a:moveTo>
                  <a:lnTo>
                    <a:pt x="1815547" y="1456417"/>
                  </a:lnTo>
                  <a:lnTo>
                    <a:pt x="1815547" y="1461458"/>
                  </a:lnTo>
                  <a:close/>
                  <a:moveTo>
                    <a:pt x="5749026" y="1444576"/>
                  </a:moveTo>
                  <a:lnTo>
                    <a:pt x="5736786" y="1453215"/>
                  </a:lnTo>
                  <a:lnTo>
                    <a:pt x="5738586" y="1458254"/>
                  </a:lnTo>
                  <a:close/>
                  <a:moveTo>
                    <a:pt x="4490413" y="1439491"/>
                  </a:moveTo>
                  <a:lnTo>
                    <a:pt x="4424170" y="1488088"/>
                  </a:lnTo>
                  <a:lnTo>
                    <a:pt x="4424170" y="1489887"/>
                  </a:lnTo>
                  <a:lnTo>
                    <a:pt x="4436411" y="1488088"/>
                  </a:lnTo>
                  <a:lnTo>
                    <a:pt x="4451892" y="1484488"/>
                  </a:lnTo>
                  <a:lnTo>
                    <a:pt x="4464132" y="1477648"/>
                  </a:lnTo>
                  <a:lnTo>
                    <a:pt x="4469532" y="1470809"/>
                  </a:lnTo>
                  <a:lnTo>
                    <a:pt x="4474572" y="1463969"/>
                  </a:lnTo>
                  <a:lnTo>
                    <a:pt x="4481413" y="1449930"/>
                  </a:lnTo>
                  <a:close/>
                  <a:moveTo>
                    <a:pt x="6303083" y="1439177"/>
                  </a:moveTo>
                  <a:lnTo>
                    <a:pt x="6244041" y="1480931"/>
                  </a:lnTo>
                  <a:lnTo>
                    <a:pt x="6187159" y="1518726"/>
                  </a:lnTo>
                  <a:lnTo>
                    <a:pt x="6083116" y="1588198"/>
                  </a:lnTo>
                  <a:lnTo>
                    <a:pt x="6057195" y="1607275"/>
                  </a:lnTo>
                  <a:lnTo>
                    <a:pt x="6006794" y="1641831"/>
                  </a:lnTo>
                  <a:lnTo>
                    <a:pt x="6022634" y="1641831"/>
                  </a:lnTo>
                  <a:lnTo>
                    <a:pt x="6039915" y="1626353"/>
                  </a:lnTo>
                  <a:lnTo>
                    <a:pt x="6057195" y="1612315"/>
                  </a:lnTo>
                  <a:lnTo>
                    <a:pt x="6072676" y="1600436"/>
                  </a:lnTo>
                  <a:lnTo>
                    <a:pt x="6089956" y="1589998"/>
                  </a:lnTo>
                  <a:lnTo>
                    <a:pt x="6159438" y="1544643"/>
                  </a:lnTo>
                  <a:lnTo>
                    <a:pt x="6179959" y="1530965"/>
                  </a:lnTo>
                  <a:lnTo>
                    <a:pt x="6197239" y="1518726"/>
                  </a:lnTo>
                  <a:lnTo>
                    <a:pt x="6212720" y="1508648"/>
                  </a:lnTo>
                  <a:lnTo>
                    <a:pt x="6224960" y="1496409"/>
                  </a:lnTo>
                  <a:lnTo>
                    <a:pt x="6242241" y="1484171"/>
                  </a:lnTo>
                  <a:lnTo>
                    <a:pt x="6259521" y="1474092"/>
                  </a:lnTo>
                  <a:lnTo>
                    <a:pt x="6276802" y="1465093"/>
                  </a:lnTo>
                  <a:lnTo>
                    <a:pt x="6292642" y="1456454"/>
                  </a:lnTo>
                  <a:lnTo>
                    <a:pt x="6299482" y="1446016"/>
                  </a:lnTo>
                  <a:close/>
                  <a:moveTo>
                    <a:pt x="3546509" y="1436974"/>
                  </a:moveTo>
                  <a:lnTo>
                    <a:pt x="3525632" y="1449216"/>
                  </a:lnTo>
                  <a:lnTo>
                    <a:pt x="3547948" y="1436974"/>
                  </a:lnTo>
                  <a:close/>
                  <a:moveTo>
                    <a:pt x="2180529" y="1431933"/>
                  </a:moveTo>
                  <a:lnTo>
                    <a:pt x="2111780" y="1471899"/>
                  </a:lnTo>
                  <a:lnTo>
                    <a:pt x="2042311" y="1515106"/>
                  </a:lnTo>
                  <a:lnTo>
                    <a:pt x="2070026" y="1506464"/>
                  </a:lnTo>
                  <a:lnTo>
                    <a:pt x="2101342" y="1499623"/>
                  </a:lnTo>
                  <a:lnTo>
                    <a:pt x="2108180" y="1485581"/>
                  </a:lnTo>
                  <a:lnTo>
                    <a:pt x="2120419" y="1475500"/>
                  </a:lnTo>
                  <a:lnTo>
                    <a:pt x="2132296" y="1468299"/>
                  </a:lnTo>
                  <a:lnTo>
                    <a:pt x="2145974" y="1463258"/>
                  </a:lnTo>
                  <a:lnTo>
                    <a:pt x="2154613" y="1459657"/>
                  </a:lnTo>
                  <a:lnTo>
                    <a:pt x="2163251" y="1452816"/>
                  </a:lnTo>
                  <a:lnTo>
                    <a:pt x="2171890" y="1445975"/>
                  </a:lnTo>
                  <a:lnTo>
                    <a:pt x="2179089" y="1435534"/>
                  </a:lnTo>
                  <a:close/>
                  <a:moveTo>
                    <a:pt x="2386775" y="1428333"/>
                  </a:moveTo>
                  <a:lnTo>
                    <a:pt x="2230921" y="1504664"/>
                  </a:lnTo>
                  <a:lnTo>
                    <a:pt x="2068227" y="1591437"/>
                  </a:lnTo>
                  <a:lnTo>
                    <a:pt x="1933248" y="1662368"/>
                  </a:lnTo>
                  <a:lnTo>
                    <a:pt x="1935048" y="1662368"/>
                  </a:lnTo>
                  <a:lnTo>
                    <a:pt x="1941887" y="1662368"/>
                  </a:lnTo>
                  <a:lnTo>
                    <a:pt x="1947286" y="1663808"/>
                  </a:lnTo>
                  <a:lnTo>
                    <a:pt x="1955925" y="1669209"/>
                  </a:lnTo>
                  <a:lnTo>
                    <a:pt x="1966363" y="1656967"/>
                  </a:lnTo>
                  <a:lnTo>
                    <a:pt x="1976441" y="1646885"/>
                  </a:lnTo>
                  <a:lnTo>
                    <a:pt x="1995518" y="1632843"/>
                  </a:lnTo>
                  <a:lnTo>
                    <a:pt x="1999118" y="1631043"/>
                  </a:lnTo>
                  <a:lnTo>
                    <a:pt x="2010996" y="1629603"/>
                  </a:lnTo>
                  <a:lnTo>
                    <a:pt x="2030073" y="1629603"/>
                  </a:lnTo>
                  <a:lnTo>
                    <a:pt x="2028273" y="1626002"/>
                  </a:lnTo>
                  <a:lnTo>
                    <a:pt x="2030073" y="1620961"/>
                  </a:lnTo>
                  <a:lnTo>
                    <a:pt x="2031872" y="1615561"/>
                  </a:lnTo>
                  <a:lnTo>
                    <a:pt x="2035112" y="1610520"/>
                  </a:lnTo>
                  <a:lnTo>
                    <a:pt x="2044111" y="1605119"/>
                  </a:lnTo>
                  <a:lnTo>
                    <a:pt x="2049150" y="1603319"/>
                  </a:lnTo>
                  <a:lnTo>
                    <a:pt x="2066427" y="1610520"/>
                  </a:lnTo>
                  <a:lnTo>
                    <a:pt x="2073626" y="1606919"/>
                  </a:lnTo>
                  <a:lnTo>
                    <a:pt x="2078665" y="1600078"/>
                  </a:lnTo>
                  <a:lnTo>
                    <a:pt x="2085504" y="1591437"/>
                  </a:lnTo>
                  <a:lnTo>
                    <a:pt x="2092703" y="1586036"/>
                  </a:lnTo>
                  <a:lnTo>
                    <a:pt x="2099541" y="1580995"/>
                  </a:lnTo>
                  <a:lnTo>
                    <a:pt x="2108180" y="1577395"/>
                  </a:lnTo>
                  <a:lnTo>
                    <a:pt x="2118618" y="1573794"/>
                  </a:lnTo>
                  <a:lnTo>
                    <a:pt x="2129057" y="1570554"/>
                  </a:lnTo>
                  <a:lnTo>
                    <a:pt x="2139136" y="1570554"/>
                  </a:lnTo>
                  <a:lnTo>
                    <a:pt x="2145974" y="1561913"/>
                  </a:lnTo>
                  <a:lnTo>
                    <a:pt x="2153173" y="1553271"/>
                  </a:lnTo>
                  <a:lnTo>
                    <a:pt x="2163251" y="1546070"/>
                  </a:lnTo>
                  <a:lnTo>
                    <a:pt x="2173689" y="1541030"/>
                  </a:lnTo>
                  <a:lnTo>
                    <a:pt x="2184128" y="1537429"/>
                  </a:lnTo>
                  <a:lnTo>
                    <a:pt x="2194567" y="1537429"/>
                  </a:lnTo>
                  <a:lnTo>
                    <a:pt x="2205005" y="1537429"/>
                  </a:lnTo>
                  <a:lnTo>
                    <a:pt x="2213644" y="1541030"/>
                  </a:lnTo>
                  <a:lnTo>
                    <a:pt x="2224082" y="1527347"/>
                  </a:lnTo>
                  <a:lnTo>
                    <a:pt x="2236320" y="1515106"/>
                  </a:lnTo>
                  <a:lnTo>
                    <a:pt x="2249998" y="1502864"/>
                  </a:lnTo>
                  <a:lnTo>
                    <a:pt x="2264035" y="1494583"/>
                  </a:lnTo>
                  <a:lnTo>
                    <a:pt x="2279513" y="1487382"/>
                  </a:lnTo>
                  <a:lnTo>
                    <a:pt x="2296790" y="1482341"/>
                  </a:lnTo>
                  <a:lnTo>
                    <a:pt x="2314067" y="1480541"/>
                  </a:lnTo>
                  <a:lnTo>
                    <a:pt x="2333144" y="1478740"/>
                  </a:lnTo>
                  <a:lnTo>
                    <a:pt x="2345022" y="1463258"/>
                  </a:lnTo>
                  <a:lnTo>
                    <a:pt x="2359060" y="1451016"/>
                  </a:lnTo>
                  <a:lnTo>
                    <a:pt x="2373098" y="1438774"/>
                  </a:lnTo>
                  <a:close/>
                  <a:moveTo>
                    <a:pt x="3575664" y="1419691"/>
                  </a:moveTo>
                  <a:lnTo>
                    <a:pt x="3555148" y="1431933"/>
                  </a:lnTo>
                  <a:lnTo>
                    <a:pt x="3565226" y="1428333"/>
                  </a:lnTo>
                  <a:lnTo>
                    <a:pt x="3575664" y="1426893"/>
                  </a:lnTo>
                  <a:close/>
                  <a:moveTo>
                    <a:pt x="8391466" y="1419324"/>
                  </a:moveTo>
                  <a:lnTo>
                    <a:pt x="8366982" y="1438410"/>
                  </a:lnTo>
                  <a:lnTo>
                    <a:pt x="8334216" y="1461096"/>
                  </a:lnTo>
                  <a:lnTo>
                    <a:pt x="8358340" y="1445612"/>
                  </a:lnTo>
                  <a:close/>
                  <a:moveTo>
                    <a:pt x="4668260" y="1416812"/>
                  </a:moveTo>
                  <a:lnTo>
                    <a:pt x="4632259" y="1446330"/>
                  </a:lnTo>
                  <a:lnTo>
                    <a:pt x="4613178" y="1460369"/>
                  </a:lnTo>
                  <a:lnTo>
                    <a:pt x="4620018" y="1462169"/>
                  </a:lnTo>
                  <a:lnTo>
                    <a:pt x="4626858" y="1463969"/>
                  </a:lnTo>
                  <a:lnTo>
                    <a:pt x="4630459" y="1460369"/>
                  </a:lnTo>
                  <a:lnTo>
                    <a:pt x="4635499" y="1455330"/>
                  </a:lnTo>
                  <a:lnTo>
                    <a:pt x="4640899" y="1453530"/>
                  </a:lnTo>
                  <a:lnTo>
                    <a:pt x="4647739" y="1451730"/>
                  </a:lnTo>
                  <a:close/>
                  <a:moveTo>
                    <a:pt x="4524614" y="1413572"/>
                  </a:moveTo>
                  <a:lnTo>
                    <a:pt x="4502293" y="1429051"/>
                  </a:lnTo>
                  <a:lnTo>
                    <a:pt x="4510934" y="1425812"/>
                  </a:lnTo>
                  <a:lnTo>
                    <a:pt x="4521374" y="1422212"/>
                  </a:lnTo>
                  <a:close/>
                  <a:moveTo>
                    <a:pt x="3033951" y="1411050"/>
                  </a:moveTo>
                  <a:lnTo>
                    <a:pt x="2971681" y="1440575"/>
                  </a:lnTo>
                  <a:lnTo>
                    <a:pt x="2911211" y="1471899"/>
                  </a:lnTo>
                  <a:lnTo>
                    <a:pt x="2914810" y="1478740"/>
                  </a:lnTo>
                  <a:lnTo>
                    <a:pt x="2916250" y="1482341"/>
                  </a:lnTo>
                  <a:lnTo>
                    <a:pt x="2919850" y="1489182"/>
                  </a:lnTo>
                  <a:lnTo>
                    <a:pt x="2921650" y="1497823"/>
                  </a:lnTo>
                  <a:lnTo>
                    <a:pt x="2982120" y="1471899"/>
                  </a:lnTo>
                  <a:lnTo>
                    <a:pt x="3009835" y="1459657"/>
                  </a:lnTo>
                  <a:lnTo>
                    <a:pt x="3033951" y="1445975"/>
                  </a:lnTo>
                  <a:lnTo>
                    <a:pt x="3033951" y="1444175"/>
                  </a:lnTo>
                  <a:close/>
                  <a:moveTo>
                    <a:pt x="1912372" y="1409250"/>
                  </a:moveTo>
                  <a:lnTo>
                    <a:pt x="1912372" y="1412850"/>
                  </a:lnTo>
                  <a:lnTo>
                    <a:pt x="1914172" y="1412850"/>
                  </a:lnTo>
                  <a:lnTo>
                    <a:pt x="1915971" y="1411050"/>
                  </a:lnTo>
                  <a:close/>
                  <a:moveTo>
                    <a:pt x="1372458" y="1407810"/>
                  </a:moveTo>
                  <a:lnTo>
                    <a:pt x="1360221" y="1414651"/>
                  </a:lnTo>
                  <a:lnTo>
                    <a:pt x="1351582" y="1419691"/>
                  </a:lnTo>
                  <a:lnTo>
                    <a:pt x="1365620" y="1419691"/>
                  </a:lnTo>
                  <a:close/>
                  <a:moveTo>
                    <a:pt x="7128587" y="1401021"/>
                  </a:moveTo>
                  <a:lnTo>
                    <a:pt x="7062705" y="1435577"/>
                  </a:lnTo>
                  <a:lnTo>
                    <a:pt x="7014464" y="1465093"/>
                  </a:lnTo>
                  <a:lnTo>
                    <a:pt x="6971263" y="1494610"/>
                  </a:lnTo>
                  <a:lnTo>
                    <a:pt x="6931301" y="1524126"/>
                  </a:lnTo>
                  <a:lnTo>
                    <a:pt x="6896740" y="1555082"/>
                  </a:lnTo>
                  <a:lnTo>
                    <a:pt x="6886300" y="1565521"/>
                  </a:lnTo>
                  <a:lnTo>
                    <a:pt x="6875860" y="1572360"/>
                  </a:lnTo>
                  <a:lnTo>
                    <a:pt x="6886300" y="1572360"/>
                  </a:lnTo>
                  <a:lnTo>
                    <a:pt x="6896740" y="1570920"/>
                  </a:lnTo>
                  <a:lnTo>
                    <a:pt x="6905381" y="1567320"/>
                  </a:lnTo>
                  <a:lnTo>
                    <a:pt x="6915821" y="1560481"/>
                  </a:lnTo>
                  <a:lnTo>
                    <a:pt x="6941742" y="1543203"/>
                  </a:lnTo>
                  <a:lnTo>
                    <a:pt x="6964062" y="1525926"/>
                  </a:lnTo>
                  <a:lnTo>
                    <a:pt x="7002223" y="1498209"/>
                  </a:lnTo>
                  <a:lnTo>
                    <a:pt x="7035344" y="1474092"/>
                  </a:lnTo>
                  <a:lnTo>
                    <a:pt x="7064505" y="1449615"/>
                  </a:lnTo>
                  <a:lnTo>
                    <a:pt x="7090426" y="1428738"/>
                  </a:lnTo>
                  <a:lnTo>
                    <a:pt x="7119947" y="1406421"/>
                  </a:lnTo>
                  <a:close/>
                  <a:moveTo>
                    <a:pt x="8280567" y="1398798"/>
                  </a:moveTo>
                  <a:lnTo>
                    <a:pt x="8207834" y="1448853"/>
                  </a:lnTo>
                  <a:lnTo>
                    <a:pt x="8220076" y="1443811"/>
                  </a:lnTo>
                  <a:lnTo>
                    <a:pt x="8231958" y="1442011"/>
                  </a:lnTo>
                  <a:lnTo>
                    <a:pt x="8239159" y="1431568"/>
                  </a:lnTo>
                  <a:lnTo>
                    <a:pt x="8249241" y="1422925"/>
                  </a:lnTo>
                  <a:lnTo>
                    <a:pt x="8259683" y="1417524"/>
                  </a:lnTo>
                  <a:lnTo>
                    <a:pt x="8271925" y="1414283"/>
                  </a:lnTo>
                  <a:lnTo>
                    <a:pt x="8275526" y="1405640"/>
                  </a:lnTo>
                  <a:close/>
                  <a:moveTo>
                    <a:pt x="3333423" y="1390527"/>
                  </a:moveTo>
                  <a:lnTo>
                    <a:pt x="3284831" y="1412850"/>
                  </a:lnTo>
                  <a:lnTo>
                    <a:pt x="3303908" y="1411050"/>
                  </a:lnTo>
                  <a:lnTo>
                    <a:pt x="3322985" y="1407810"/>
                  </a:lnTo>
                  <a:lnTo>
                    <a:pt x="3328384" y="1397368"/>
                  </a:lnTo>
                  <a:close/>
                  <a:moveTo>
                    <a:pt x="2260436" y="1388727"/>
                  </a:moveTo>
                  <a:lnTo>
                    <a:pt x="2187727" y="1428333"/>
                  </a:lnTo>
                  <a:lnTo>
                    <a:pt x="2190967" y="1428333"/>
                  </a:lnTo>
                  <a:lnTo>
                    <a:pt x="2196366" y="1428333"/>
                  </a:lnTo>
                  <a:lnTo>
                    <a:pt x="2199606" y="1430133"/>
                  </a:lnTo>
                  <a:lnTo>
                    <a:pt x="2208604" y="1435534"/>
                  </a:lnTo>
                  <a:lnTo>
                    <a:pt x="2219042" y="1428333"/>
                  </a:lnTo>
                  <a:lnTo>
                    <a:pt x="2234520" y="1425092"/>
                  </a:lnTo>
                  <a:lnTo>
                    <a:pt x="2241359" y="1421492"/>
                  </a:lnTo>
                  <a:lnTo>
                    <a:pt x="2246758" y="1417891"/>
                  </a:lnTo>
                  <a:lnTo>
                    <a:pt x="2251797" y="1412850"/>
                  </a:lnTo>
                  <a:lnTo>
                    <a:pt x="2253597" y="1407810"/>
                  </a:lnTo>
                  <a:close/>
                  <a:moveTo>
                    <a:pt x="4564576" y="1382614"/>
                  </a:moveTo>
                  <a:lnTo>
                    <a:pt x="4559176" y="1385854"/>
                  </a:lnTo>
                  <a:lnTo>
                    <a:pt x="4566376" y="1384054"/>
                  </a:lnTo>
                  <a:close/>
                  <a:moveTo>
                    <a:pt x="2516715" y="1366404"/>
                  </a:moveTo>
                  <a:lnTo>
                    <a:pt x="2462723" y="1391967"/>
                  </a:lnTo>
                  <a:lnTo>
                    <a:pt x="2516715" y="1367844"/>
                  </a:lnTo>
                  <a:close/>
                  <a:moveTo>
                    <a:pt x="1453805" y="1366404"/>
                  </a:moveTo>
                  <a:lnTo>
                    <a:pt x="1448766" y="1369644"/>
                  </a:lnTo>
                  <a:lnTo>
                    <a:pt x="1452006" y="1369644"/>
                  </a:lnTo>
                  <a:close/>
                  <a:moveTo>
                    <a:pt x="8832905" y="1362428"/>
                  </a:moveTo>
                  <a:lnTo>
                    <a:pt x="8808781" y="1366029"/>
                  </a:lnTo>
                  <a:lnTo>
                    <a:pt x="8786097" y="1372871"/>
                  </a:lnTo>
                  <a:lnTo>
                    <a:pt x="8765213" y="1381513"/>
                  </a:lnTo>
                  <a:lnTo>
                    <a:pt x="8744329" y="1391596"/>
                  </a:lnTo>
                  <a:lnTo>
                    <a:pt x="8704722" y="1414283"/>
                  </a:lnTo>
                  <a:lnTo>
                    <a:pt x="8687439" y="1426526"/>
                  </a:lnTo>
                  <a:lnTo>
                    <a:pt x="8670156" y="1438410"/>
                  </a:lnTo>
                  <a:lnTo>
                    <a:pt x="8631989" y="1469739"/>
                  </a:lnTo>
                  <a:lnTo>
                    <a:pt x="8597423" y="1497466"/>
                  </a:lnTo>
                  <a:lnTo>
                    <a:pt x="8580140" y="1509710"/>
                  </a:lnTo>
                  <a:lnTo>
                    <a:pt x="8561056" y="1521593"/>
                  </a:lnTo>
                  <a:lnTo>
                    <a:pt x="8540173" y="1530236"/>
                  </a:lnTo>
                  <a:lnTo>
                    <a:pt x="8521089" y="1538878"/>
                  </a:lnTo>
                  <a:lnTo>
                    <a:pt x="8514248" y="1554363"/>
                  </a:lnTo>
                  <a:lnTo>
                    <a:pt x="8507407" y="1577049"/>
                  </a:lnTo>
                  <a:lnTo>
                    <a:pt x="8503806" y="1592534"/>
                  </a:lnTo>
                  <a:lnTo>
                    <a:pt x="8498765" y="1608378"/>
                  </a:lnTo>
                  <a:lnTo>
                    <a:pt x="8500206" y="1608378"/>
                  </a:lnTo>
                  <a:lnTo>
                    <a:pt x="8512448" y="1608378"/>
                  </a:lnTo>
                  <a:lnTo>
                    <a:pt x="8519649" y="1611619"/>
                  </a:lnTo>
                  <a:lnTo>
                    <a:pt x="8526490" y="1615220"/>
                  </a:lnTo>
                  <a:lnTo>
                    <a:pt x="8531531" y="1622062"/>
                  </a:lnTo>
                  <a:lnTo>
                    <a:pt x="8533331" y="1629264"/>
                  </a:lnTo>
                  <a:lnTo>
                    <a:pt x="8535132" y="1637907"/>
                  </a:lnTo>
                  <a:lnTo>
                    <a:pt x="8535132" y="1646549"/>
                  </a:lnTo>
                  <a:lnTo>
                    <a:pt x="8533331" y="1649790"/>
                  </a:lnTo>
                  <a:lnTo>
                    <a:pt x="8528291" y="1662034"/>
                  </a:lnTo>
                  <a:lnTo>
                    <a:pt x="8519649" y="1672117"/>
                  </a:lnTo>
                  <a:lnTo>
                    <a:pt x="8509207" y="1680759"/>
                  </a:lnTo>
                  <a:lnTo>
                    <a:pt x="8496965" y="1686161"/>
                  </a:lnTo>
                  <a:lnTo>
                    <a:pt x="8491564" y="1689401"/>
                  </a:lnTo>
                  <a:lnTo>
                    <a:pt x="8486523" y="1693002"/>
                  </a:lnTo>
                  <a:lnTo>
                    <a:pt x="8474281" y="1705246"/>
                  </a:lnTo>
                  <a:lnTo>
                    <a:pt x="8476081" y="1739816"/>
                  </a:lnTo>
                  <a:lnTo>
                    <a:pt x="8476081" y="1769344"/>
                  </a:lnTo>
                  <a:lnTo>
                    <a:pt x="8476081" y="1795272"/>
                  </a:lnTo>
                  <a:lnTo>
                    <a:pt x="8472481" y="1819399"/>
                  </a:lnTo>
                  <a:lnTo>
                    <a:pt x="8471040" y="1848927"/>
                  </a:lnTo>
                  <a:lnTo>
                    <a:pt x="8471040" y="1878456"/>
                  </a:lnTo>
                  <a:lnTo>
                    <a:pt x="8474281" y="1909785"/>
                  </a:lnTo>
                  <a:lnTo>
                    <a:pt x="8479682" y="1942554"/>
                  </a:lnTo>
                  <a:lnTo>
                    <a:pt x="8490124" y="1940753"/>
                  </a:lnTo>
                  <a:lnTo>
                    <a:pt x="8496965" y="1940753"/>
                  </a:lnTo>
                  <a:lnTo>
                    <a:pt x="8502006" y="1942554"/>
                  </a:lnTo>
                  <a:lnTo>
                    <a:pt x="8505607" y="1945795"/>
                  </a:lnTo>
                  <a:lnTo>
                    <a:pt x="8509207" y="1951196"/>
                  </a:lnTo>
                  <a:lnTo>
                    <a:pt x="8512448" y="1958038"/>
                  </a:lnTo>
                  <a:lnTo>
                    <a:pt x="8512448" y="1964880"/>
                  </a:lnTo>
                  <a:lnTo>
                    <a:pt x="8512448" y="1975323"/>
                  </a:lnTo>
                  <a:lnTo>
                    <a:pt x="8514248" y="1982165"/>
                  </a:lnTo>
                  <a:lnTo>
                    <a:pt x="8514248" y="1989367"/>
                  </a:lnTo>
                  <a:lnTo>
                    <a:pt x="8512448" y="1994409"/>
                  </a:lnTo>
                  <a:lnTo>
                    <a:pt x="8510647" y="1999810"/>
                  </a:lnTo>
                  <a:lnTo>
                    <a:pt x="8505607" y="2006652"/>
                  </a:lnTo>
                  <a:lnTo>
                    <a:pt x="8498765" y="2011694"/>
                  </a:lnTo>
                  <a:lnTo>
                    <a:pt x="8493364" y="2013494"/>
                  </a:lnTo>
                  <a:lnTo>
                    <a:pt x="8491564" y="2018896"/>
                  </a:lnTo>
                  <a:lnTo>
                    <a:pt x="8500206" y="2039422"/>
                  </a:lnTo>
                  <a:lnTo>
                    <a:pt x="8509207" y="2058507"/>
                  </a:lnTo>
                  <a:lnTo>
                    <a:pt x="8519649" y="2075792"/>
                  </a:lnTo>
                  <a:lnTo>
                    <a:pt x="8528291" y="2093077"/>
                  </a:lnTo>
                  <a:lnTo>
                    <a:pt x="8540173" y="2108562"/>
                  </a:lnTo>
                  <a:lnTo>
                    <a:pt x="8552415" y="2124406"/>
                  </a:lnTo>
                  <a:lnTo>
                    <a:pt x="8564657" y="2136289"/>
                  </a:lnTo>
                  <a:lnTo>
                    <a:pt x="8578340" y="2148533"/>
                  </a:lnTo>
                  <a:lnTo>
                    <a:pt x="8592022" y="2160776"/>
                  </a:lnTo>
                  <a:lnTo>
                    <a:pt x="8607505" y="2169419"/>
                  </a:lnTo>
                  <a:lnTo>
                    <a:pt x="8623348" y="2178061"/>
                  </a:lnTo>
                  <a:lnTo>
                    <a:pt x="8640631" y="2186704"/>
                  </a:lnTo>
                  <a:lnTo>
                    <a:pt x="8657914" y="2191745"/>
                  </a:lnTo>
                  <a:lnTo>
                    <a:pt x="8676997" y="2197147"/>
                  </a:lnTo>
                  <a:lnTo>
                    <a:pt x="8696081" y="2202188"/>
                  </a:lnTo>
                  <a:lnTo>
                    <a:pt x="8716964" y="2205789"/>
                  </a:lnTo>
                  <a:lnTo>
                    <a:pt x="8758372" y="2205789"/>
                  </a:lnTo>
                  <a:lnTo>
                    <a:pt x="8796539" y="2203989"/>
                  </a:lnTo>
                  <a:lnTo>
                    <a:pt x="8813821" y="2200388"/>
                  </a:lnTo>
                  <a:lnTo>
                    <a:pt x="8829304" y="2197147"/>
                  </a:lnTo>
                  <a:lnTo>
                    <a:pt x="8843347" y="2193546"/>
                  </a:lnTo>
                  <a:lnTo>
                    <a:pt x="8857029" y="2186704"/>
                  </a:lnTo>
                  <a:lnTo>
                    <a:pt x="8887995" y="2171219"/>
                  </a:lnTo>
                  <a:lnTo>
                    <a:pt x="8914279" y="2155375"/>
                  </a:lnTo>
                  <a:lnTo>
                    <a:pt x="8936603" y="2136289"/>
                  </a:lnTo>
                  <a:lnTo>
                    <a:pt x="8955687" y="2115764"/>
                  </a:lnTo>
                  <a:lnTo>
                    <a:pt x="8976571" y="2087676"/>
                  </a:lnTo>
                  <a:lnTo>
                    <a:pt x="8992053" y="2058507"/>
                  </a:lnTo>
                  <a:lnTo>
                    <a:pt x="9006096" y="2030779"/>
                  </a:lnTo>
                  <a:lnTo>
                    <a:pt x="9017978" y="2001251"/>
                  </a:lnTo>
                  <a:lnTo>
                    <a:pt x="9024819" y="1971722"/>
                  </a:lnTo>
                  <a:lnTo>
                    <a:pt x="9033461" y="1938953"/>
                  </a:lnTo>
                  <a:lnTo>
                    <a:pt x="9038862" y="1902583"/>
                  </a:lnTo>
                  <a:lnTo>
                    <a:pt x="9043903" y="1862971"/>
                  </a:lnTo>
                  <a:lnTo>
                    <a:pt x="9045703" y="1847127"/>
                  </a:lnTo>
                  <a:lnTo>
                    <a:pt x="9045703" y="1834883"/>
                  </a:lnTo>
                  <a:lnTo>
                    <a:pt x="9043903" y="1821199"/>
                  </a:lnTo>
                  <a:lnTo>
                    <a:pt x="9040662" y="1810756"/>
                  </a:lnTo>
                  <a:lnTo>
                    <a:pt x="9035261" y="1798873"/>
                  </a:lnTo>
                  <a:lnTo>
                    <a:pt x="9032021" y="1788430"/>
                  </a:lnTo>
                  <a:lnTo>
                    <a:pt x="9030220" y="1776186"/>
                  </a:lnTo>
                  <a:lnTo>
                    <a:pt x="9028420" y="1764303"/>
                  </a:lnTo>
                  <a:lnTo>
                    <a:pt x="9028420" y="1705246"/>
                  </a:lnTo>
                  <a:lnTo>
                    <a:pt x="9030220" y="1672117"/>
                  </a:lnTo>
                  <a:lnTo>
                    <a:pt x="9032021" y="1641148"/>
                  </a:lnTo>
                  <a:lnTo>
                    <a:pt x="9033461" y="1627464"/>
                  </a:lnTo>
                  <a:lnTo>
                    <a:pt x="9032021" y="1613420"/>
                  </a:lnTo>
                  <a:lnTo>
                    <a:pt x="9030220" y="1601536"/>
                  </a:lnTo>
                  <a:lnTo>
                    <a:pt x="9028420" y="1589293"/>
                  </a:lnTo>
                  <a:lnTo>
                    <a:pt x="9023379" y="1577049"/>
                  </a:lnTo>
                  <a:lnTo>
                    <a:pt x="9017978" y="1566606"/>
                  </a:lnTo>
                  <a:lnTo>
                    <a:pt x="9011137" y="1554363"/>
                  </a:lnTo>
                  <a:lnTo>
                    <a:pt x="9002495" y="1544280"/>
                  </a:lnTo>
                  <a:lnTo>
                    <a:pt x="8998895" y="1540679"/>
                  </a:lnTo>
                  <a:lnTo>
                    <a:pt x="8998895" y="1535637"/>
                  </a:lnTo>
                  <a:lnTo>
                    <a:pt x="8993854" y="1506109"/>
                  </a:lnTo>
                  <a:lnTo>
                    <a:pt x="8987012" y="1481982"/>
                  </a:lnTo>
                  <a:lnTo>
                    <a:pt x="8983412" y="1481982"/>
                  </a:lnTo>
                  <a:lnTo>
                    <a:pt x="8987012" y="1480182"/>
                  </a:lnTo>
                  <a:lnTo>
                    <a:pt x="8981971" y="1466137"/>
                  </a:lnTo>
                  <a:lnTo>
                    <a:pt x="8974770" y="1456055"/>
                  </a:lnTo>
                  <a:lnTo>
                    <a:pt x="8967929" y="1443811"/>
                  </a:lnTo>
                  <a:lnTo>
                    <a:pt x="8959287" y="1433368"/>
                  </a:lnTo>
                  <a:lnTo>
                    <a:pt x="8926162" y="1402039"/>
                  </a:lnTo>
                  <a:lnTo>
                    <a:pt x="8889795" y="1374671"/>
                  </a:lnTo>
                  <a:lnTo>
                    <a:pt x="8887995" y="1376112"/>
                  </a:lnTo>
                  <a:lnTo>
                    <a:pt x="8882954" y="1381513"/>
                  </a:lnTo>
                  <a:lnTo>
                    <a:pt x="8874312" y="1386555"/>
                  </a:lnTo>
                  <a:lnTo>
                    <a:pt x="8869271" y="1388355"/>
                  </a:lnTo>
                  <a:lnTo>
                    <a:pt x="8862430" y="1388355"/>
                  </a:lnTo>
                  <a:lnTo>
                    <a:pt x="8855229" y="1386555"/>
                  </a:lnTo>
                  <a:lnTo>
                    <a:pt x="8848388" y="1384754"/>
                  </a:lnTo>
                  <a:lnTo>
                    <a:pt x="8841547" y="1381513"/>
                  </a:lnTo>
                  <a:lnTo>
                    <a:pt x="8836506" y="1374671"/>
                  </a:lnTo>
                  <a:lnTo>
                    <a:pt x="8832905" y="1369270"/>
                  </a:lnTo>
                  <a:close/>
                  <a:moveTo>
                    <a:pt x="4469532" y="1358136"/>
                  </a:moveTo>
                  <a:lnTo>
                    <a:pt x="4451892" y="1365336"/>
                  </a:lnTo>
                  <a:lnTo>
                    <a:pt x="4434611" y="1368575"/>
                  </a:lnTo>
                  <a:lnTo>
                    <a:pt x="4427771" y="1370375"/>
                  </a:lnTo>
                  <a:lnTo>
                    <a:pt x="4427771" y="1384054"/>
                  </a:lnTo>
                  <a:lnTo>
                    <a:pt x="4425970" y="1398093"/>
                  </a:lnTo>
                  <a:lnTo>
                    <a:pt x="4436411" y="1392694"/>
                  </a:lnTo>
                  <a:lnTo>
                    <a:pt x="4445051" y="1384054"/>
                  </a:lnTo>
                  <a:lnTo>
                    <a:pt x="4465932" y="1363536"/>
                  </a:lnTo>
                  <a:close/>
                  <a:moveTo>
                    <a:pt x="3401092" y="1357762"/>
                  </a:moveTo>
                  <a:lnTo>
                    <a:pt x="3387055" y="1364603"/>
                  </a:lnTo>
                  <a:lnTo>
                    <a:pt x="3395693" y="1362803"/>
                  </a:lnTo>
                  <a:close/>
                  <a:moveTo>
                    <a:pt x="6886300" y="1347748"/>
                  </a:moveTo>
                  <a:lnTo>
                    <a:pt x="6872620" y="1356387"/>
                  </a:lnTo>
                  <a:lnTo>
                    <a:pt x="6824018" y="1389143"/>
                  </a:lnTo>
                  <a:lnTo>
                    <a:pt x="6843099" y="1385543"/>
                  </a:lnTo>
                  <a:lnTo>
                    <a:pt x="6846699" y="1378704"/>
                  </a:lnTo>
                  <a:lnTo>
                    <a:pt x="6849939" y="1371865"/>
                  </a:lnTo>
                  <a:lnTo>
                    <a:pt x="6855339" y="1368265"/>
                  </a:lnTo>
                  <a:lnTo>
                    <a:pt x="6862179" y="1366466"/>
                  </a:lnTo>
                  <a:close/>
                  <a:moveTo>
                    <a:pt x="8661514" y="1338301"/>
                  </a:moveTo>
                  <a:lnTo>
                    <a:pt x="8638830" y="1348744"/>
                  </a:lnTo>
                  <a:lnTo>
                    <a:pt x="8612906" y="1360627"/>
                  </a:lnTo>
                  <a:lnTo>
                    <a:pt x="8581940" y="1379713"/>
                  </a:lnTo>
                  <a:lnTo>
                    <a:pt x="8597423" y="1381513"/>
                  </a:lnTo>
                  <a:lnTo>
                    <a:pt x="8611105" y="1383314"/>
                  </a:lnTo>
                  <a:lnTo>
                    <a:pt x="8633789" y="1362428"/>
                  </a:lnTo>
                  <a:close/>
                  <a:moveTo>
                    <a:pt x="6604052" y="1337309"/>
                  </a:moveTo>
                  <a:lnTo>
                    <a:pt x="6599011" y="1342349"/>
                  </a:lnTo>
                  <a:lnTo>
                    <a:pt x="6595411" y="1344148"/>
                  </a:lnTo>
                  <a:lnTo>
                    <a:pt x="6607652" y="1340549"/>
                  </a:lnTo>
                  <a:close/>
                  <a:moveTo>
                    <a:pt x="7237670" y="1331910"/>
                  </a:moveTo>
                  <a:lnTo>
                    <a:pt x="7214990" y="1347748"/>
                  </a:lnTo>
                  <a:lnTo>
                    <a:pt x="7220390" y="1344148"/>
                  </a:lnTo>
                  <a:lnTo>
                    <a:pt x="7230830" y="1338749"/>
                  </a:lnTo>
                  <a:close/>
                  <a:moveTo>
                    <a:pt x="1356981" y="1328238"/>
                  </a:moveTo>
                  <a:lnTo>
                    <a:pt x="1330705" y="1341920"/>
                  </a:lnTo>
                  <a:lnTo>
                    <a:pt x="1306589" y="1354162"/>
                  </a:lnTo>
                  <a:lnTo>
                    <a:pt x="1291112" y="1362803"/>
                  </a:lnTo>
                  <a:lnTo>
                    <a:pt x="1277434" y="1371444"/>
                  </a:lnTo>
                  <a:lnTo>
                    <a:pt x="1263396" y="1381886"/>
                  </a:lnTo>
                  <a:lnTo>
                    <a:pt x="1249718" y="1393768"/>
                  </a:lnTo>
                  <a:lnTo>
                    <a:pt x="1265196" y="1385126"/>
                  </a:lnTo>
                  <a:lnTo>
                    <a:pt x="1270595" y="1381886"/>
                  </a:lnTo>
                  <a:lnTo>
                    <a:pt x="1277434" y="1380086"/>
                  </a:lnTo>
                  <a:lnTo>
                    <a:pt x="1284273" y="1381886"/>
                  </a:lnTo>
                  <a:lnTo>
                    <a:pt x="1291112" y="1383686"/>
                  </a:lnTo>
                  <a:lnTo>
                    <a:pt x="1305149" y="1369644"/>
                  </a:lnTo>
                  <a:lnTo>
                    <a:pt x="1313788" y="1362803"/>
                  </a:lnTo>
                  <a:lnTo>
                    <a:pt x="1323866" y="1357762"/>
                  </a:lnTo>
                  <a:lnTo>
                    <a:pt x="1358781" y="1338679"/>
                  </a:lnTo>
                  <a:close/>
                  <a:moveTo>
                    <a:pt x="3489278" y="1317796"/>
                  </a:moveTo>
                  <a:lnTo>
                    <a:pt x="3425208" y="1347321"/>
                  </a:lnTo>
                  <a:lnTo>
                    <a:pt x="3440686" y="1345520"/>
                  </a:lnTo>
                  <a:lnTo>
                    <a:pt x="3456163" y="1345520"/>
                  </a:lnTo>
                  <a:lnTo>
                    <a:pt x="3470201" y="1331478"/>
                  </a:lnTo>
                  <a:close/>
                  <a:moveTo>
                    <a:pt x="8413790" y="1310213"/>
                  </a:moveTo>
                  <a:lnTo>
                    <a:pt x="8408749" y="1312013"/>
                  </a:lnTo>
                  <a:lnTo>
                    <a:pt x="8412350" y="1312013"/>
                  </a:lnTo>
                  <a:close/>
                  <a:moveTo>
                    <a:pt x="8043284" y="1308772"/>
                  </a:moveTo>
                  <a:lnTo>
                    <a:pt x="8024201" y="1324257"/>
                  </a:lnTo>
                  <a:lnTo>
                    <a:pt x="8041484" y="1317415"/>
                  </a:lnTo>
                  <a:close/>
                  <a:moveTo>
                    <a:pt x="7279432" y="1307793"/>
                  </a:moveTo>
                  <a:lnTo>
                    <a:pt x="7281232" y="1309233"/>
                  </a:lnTo>
                  <a:lnTo>
                    <a:pt x="7284472" y="1312832"/>
                  </a:lnTo>
                  <a:lnTo>
                    <a:pt x="7284472" y="1307793"/>
                  </a:lnTo>
                  <a:close/>
                  <a:moveTo>
                    <a:pt x="6308123" y="1299154"/>
                  </a:moveTo>
                  <a:lnTo>
                    <a:pt x="6183559" y="1378704"/>
                  </a:lnTo>
                  <a:lnTo>
                    <a:pt x="6070876" y="1455015"/>
                  </a:lnTo>
                  <a:lnTo>
                    <a:pt x="5968633" y="1527365"/>
                  </a:lnTo>
                  <a:lnTo>
                    <a:pt x="5873590" y="1598636"/>
                  </a:lnTo>
                  <a:lnTo>
                    <a:pt x="5856309" y="1612315"/>
                  </a:lnTo>
                  <a:lnTo>
                    <a:pt x="5837229" y="1622753"/>
                  </a:lnTo>
                  <a:lnTo>
                    <a:pt x="5823188" y="1631392"/>
                  </a:lnTo>
                  <a:lnTo>
                    <a:pt x="5800868" y="1645431"/>
                  </a:lnTo>
                  <a:lnTo>
                    <a:pt x="5779987" y="1660909"/>
                  </a:lnTo>
                  <a:lnTo>
                    <a:pt x="5769907" y="1667748"/>
                  </a:lnTo>
                  <a:lnTo>
                    <a:pt x="5761266" y="1676387"/>
                  </a:lnTo>
                  <a:lnTo>
                    <a:pt x="5754066" y="1685026"/>
                  </a:lnTo>
                  <a:lnTo>
                    <a:pt x="5749026" y="1691865"/>
                  </a:lnTo>
                  <a:lnTo>
                    <a:pt x="5745426" y="1698704"/>
                  </a:lnTo>
                  <a:lnTo>
                    <a:pt x="5743986" y="1702303"/>
                  </a:lnTo>
                  <a:lnTo>
                    <a:pt x="5742186" y="1705903"/>
                  </a:lnTo>
                  <a:lnTo>
                    <a:pt x="5740386" y="1712742"/>
                  </a:lnTo>
                  <a:lnTo>
                    <a:pt x="5807708" y="1672787"/>
                  </a:lnTo>
                  <a:lnTo>
                    <a:pt x="5875390" y="1628153"/>
                  </a:lnTo>
                  <a:lnTo>
                    <a:pt x="5908151" y="1605476"/>
                  </a:lnTo>
                  <a:lnTo>
                    <a:pt x="5940912" y="1579559"/>
                  </a:lnTo>
                  <a:lnTo>
                    <a:pt x="5970433" y="1553282"/>
                  </a:lnTo>
                  <a:lnTo>
                    <a:pt x="5999954" y="1527365"/>
                  </a:lnTo>
                  <a:lnTo>
                    <a:pt x="6003554" y="1522326"/>
                  </a:lnTo>
                  <a:lnTo>
                    <a:pt x="6010394" y="1522326"/>
                  </a:lnTo>
                  <a:lnTo>
                    <a:pt x="6015794" y="1522326"/>
                  </a:lnTo>
                  <a:lnTo>
                    <a:pt x="6019034" y="1518726"/>
                  </a:lnTo>
                  <a:lnTo>
                    <a:pt x="6022634" y="1515487"/>
                  </a:lnTo>
                  <a:lnTo>
                    <a:pt x="6027674" y="1513687"/>
                  </a:lnTo>
                  <a:lnTo>
                    <a:pt x="6039915" y="1511887"/>
                  </a:lnTo>
                  <a:lnTo>
                    <a:pt x="6044955" y="1503248"/>
                  </a:lnTo>
                  <a:lnTo>
                    <a:pt x="6050355" y="1498209"/>
                  </a:lnTo>
                  <a:lnTo>
                    <a:pt x="6057195" y="1493170"/>
                  </a:lnTo>
                  <a:lnTo>
                    <a:pt x="6067636" y="1489570"/>
                  </a:lnTo>
                  <a:lnTo>
                    <a:pt x="6079516" y="1484171"/>
                  </a:lnTo>
                  <a:lnTo>
                    <a:pt x="6091756" y="1477332"/>
                  </a:lnTo>
                  <a:lnTo>
                    <a:pt x="6105437" y="1474092"/>
                  </a:lnTo>
                  <a:lnTo>
                    <a:pt x="6115877" y="1468693"/>
                  </a:lnTo>
                  <a:lnTo>
                    <a:pt x="6124517" y="1460054"/>
                  </a:lnTo>
                  <a:lnTo>
                    <a:pt x="6129917" y="1451415"/>
                  </a:lnTo>
                  <a:lnTo>
                    <a:pt x="6136758" y="1444576"/>
                  </a:lnTo>
                  <a:lnTo>
                    <a:pt x="6145398" y="1439177"/>
                  </a:lnTo>
                  <a:lnTo>
                    <a:pt x="6154038" y="1435577"/>
                  </a:lnTo>
                  <a:lnTo>
                    <a:pt x="6178519" y="1425498"/>
                  </a:lnTo>
                  <a:lnTo>
                    <a:pt x="6199039" y="1413260"/>
                  </a:lnTo>
                  <a:lnTo>
                    <a:pt x="6218120" y="1399222"/>
                  </a:lnTo>
                  <a:lnTo>
                    <a:pt x="6231800" y="1383743"/>
                  </a:lnTo>
                  <a:lnTo>
                    <a:pt x="6245841" y="1366466"/>
                  </a:lnTo>
                  <a:lnTo>
                    <a:pt x="6263121" y="1352787"/>
                  </a:lnTo>
                  <a:lnTo>
                    <a:pt x="6282202" y="1338749"/>
                  </a:lnTo>
                  <a:lnTo>
                    <a:pt x="6306323" y="1328670"/>
                  </a:lnTo>
                  <a:lnTo>
                    <a:pt x="6306323" y="1319672"/>
                  </a:lnTo>
                  <a:lnTo>
                    <a:pt x="6308123" y="1314632"/>
                  </a:lnTo>
                  <a:lnTo>
                    <a:pt x="6311723" y="1311033"/>
                  </a:lnTo>
                  <a:lnTo>
                    <a:pt x="6309923" y="1305993"/>
                  </a:lnTo>
                  <a:close/>
                  <a:moveTo>
                    <a:pt x="2464523" y="1293313"/>
                  </a:moveTo>
                  <a:lnTo>
                    <a:pt x="2383176" y="1331478"/>
                  </a:lnTo>
                  <a:lnTo>
                    <a:pt x="2300029" y="1369644"/>
                  </a:lnTo>
                  <a:lnTo>
                    <a:pt x="2282752" y="1378285"/>
                  </a:lnTo>
                  <a:lnTo>
                    <a:pt x="2282752" y="1385126"/>
                  </a:lnTo>
                  <a:lnTo>
                    <a:pt x="2293191" y="1383686"/>
                  </a:lnTo>
                  <a:lnTo>
                    <a:pt x="2305429" y="1383686"/>
                  </a:lnTo>
                  <a:lnTo>
                    <a:pt x="2308668" y="1378285"/>
                  </a:lnTo>
                  <a:lnTo>
                    <a:pt x="2314067" y="1375045"/>
                  </a:lnTo>
                  <a:lnTo>
                    <a:pt x="2320906" y="1371444"/>
                  </a:lnTo>
                  <a:lnTo>
                    <a:pt x="2352221" y="1357762"/>
                  </a:lnTo>
                  <a:lnTo>
                    <a:pt x="2383176" y="1341920"/>
                  </a:lnTo>
                  <a:lnTo>
                    <a:pt x="2414491" y="1324637"/>
                  </a:lnTo>
                  <a:lnTo>
                    <a:pt x="2447246" y="1303754"/>
                  </a:lnTo>
                  <a:close/>
                  <a:moveTo>
                    <a:pt x="1421051" y="1293313"/>
                  </a:moveTo>
                  <a:lnTo>
                    <a:pt x="1410613" y="1298713"/>
                  </a:lnTo>
                  <a:lnTo>
                    <a:pt x="1382897" y="1314196"/>
                  </a:lnTo>
                  <a:lnTo>
                    <a:pt x="1393335" y="1314196"/>
                  </a:lnTo>
                  <a:lnTo>
                    <a:pt x="1400174" y="1310595"/>
                  </a:lnTo>
                  <a:lnTo>
                    <a:pt x="1408813" y="1303754"/>
                  </a:lnTo>
                  <a:lnTo>
                    <a:pt x="1419251" y="1295113"/>
                  </a:lnTo>
                  <a:close/>
                  <a:moveTo>
                    <a:pt x="7178989" y="1264239"/>
                  </a:moveTo>
                  <a:lnTo>
                    <a:pt x="7107707" y="1305993"/>
                  </a:lnTo>
                  <a:lnTo>
                    <a:pt x="7069545" y="1325071"/>
                  </a:lnTo>
                  <a:lnTo>
                    <a:pt x="7031744" y="1344148"/>
                  </a:lnTo>
                  <a:lnTo>
                    <a:pt x="7007624" y="1356387"/>
                  </a:lnTo>
                  <a:lnTo>
                    <a:pt x="6984943" y="1368265"/>
                  </a:lnTo>
                  <a:lnTo>
                    <a:pt x="6964062" y="1382304"/>
                  </a:lnTo>
                  <a:lnTo>
                    <a:pt x="6941742" y="1395982"/>
                  </a:lnTo>
                  <a:lnTo>
                    <a:pt x="6920861" y="1411460"/>
                  </a:lnTo>
                  <a:lnTo>
                    <a:pt x="6901780" y="1428738"/>
                  </a:lnTo>
                  <a:lnTo>
                    <a:pt x="6883060" y="1446016"/>
                  </a:lnTo>
                  <a:lnTo>
                    <a:pt x="6863979" y="1463653"/>
                  </a:lnTo>
                  <a:lnTo>
                    <a:pt x="6865779" y="1468693"/>
                  </a:lnTo>
                  <a:lnTo>
                    <a:pt x="6894940" y="1455015"/>
                  </a:lnTo>
                  <a:lnTo>
                    <a:pt x="6922661" y="1442776"/>
                  </a:lnTo>
                  <a:lnTo>
                    <a:pt x="6944982" y="1428738"/>
                  </a:lnTo>
                  <a:lnTo>
                    <a:pt x="6965862" y="1415060"/>
                  </a:lnTo>
                  <a:lnTo>
                    <a:pt x="7005824" y="1385543"/>
                  </a:lnTo>
                  <a:lnTo>
                    <a:pt x="7047225" y="1356387"/>
                  </a:lnTo>
                  <a:lnTo>
                    <a:pt x="7078546" y="1335510"/>
                  </a:lnTo>
                  <a:lnTo>
                    <a:pt x="7088626" y="1331910"/>
                  </a:lnTo>
                  <a:lnTo>
                    <a:pt x="7097626" y="1328670"/>
                  </a:lnTo>
                  <a:lnTo>
                    <a:pt x="7106267" y="1323271"/>
                  </a:lnTo>
                  <a:lnTo>
                    <a:pt x="7113107" y="1316432"/>
                  </a:lnTo>
                  <a:lnTo>
                    <a:pt x="7119947" y="1311033"/>
                  </a:lnTo>
                  <a:lnTo>
                    <a:pt x="7151268" y="1288715"/>
                  </a:lnTo>
                  <a:lnTo>
                    <a:pt x="7163508" y="1276477"/>
                  </a:lnTo>
                  <a:close/>
                  <a:moveTo>
                    <a:pt x="9404327" y="1260158"/>
                  </a:moveTo>
                  <a:lnTo>
                    <a:pt x="9277944" y="1372871"/>
                  </a:lnTo>
                  <a:lnTo>
                    <a:pt x="9153002" y="1478381"/>
                  </a:lnTo>
                  <a:lnTo>
                    <a:pt x="9137519" y="1488824"/>
                  </a:lnTo>
                  <a:lnTo>
                    <a:pt x="9122037" y="1497466"/>
                  </a:lnTo>
                  <a:lnTo>
                    <a:pt x="9109794" y="1506109"/>
                  </a:lnTo>
                  <a:lnTo>
                    <a:pt x="9106554" y="1511150"/>
                  </a:lnTo>
                  <a:lnTo>
                    <a:pt x="9104753" y="1514751"/>
                  </a:lnTo>
                  <a:lnTo>
                    <a:pt x="9109794" y="1514751"/>
                  </a:lnTo>
                  <a:lnTo>
                    <a:pt x="9109794" y="1507909"/>
                  </a:lnTo>
                  <a:lnTo>
                    <a:pt x="9120236" y="1504308"/>
                  </a:lnTo>
                  <a:lnTo>
                    <a:pt x="9127077" y="1502508"/>
                  </a:lnTo>
                  <a:lnTo>
                    <a:pt x="9134279" y="1497466"/>
                  </a:lnTo>
                  <a:lnTo>
                    <a:pt x="9147961" y="1485223"/>
                  </a:lnTo>
                  <a:lnTo>
                    <a:pt x="9161644" y="1475140"/>
                  </a:lnTo>
                  <a:lnTo>
                    <a:pt x="9178927" y="1459296"/>
                  </a:lnTo>
                  <a:lnTo>
                    <a:pt x="9182527" y="1454254"/>
                  </a:lnTo>
                  <a:lnTo>
                    <a:pt x="9189369" y="1454254"/>
                  </a:lnTo>
                  <a:lnTo>
                    <a:pt x="9194769" y="1450653"/>
                  </a:lnTo>
                  <a:lnTo>
                    <a:pt x="9201611" y="1450653"/>
                  </a:lnTo>
                  <a:lnTo>
                    <a:pt x="9205211" y="1448853"/>
                  </a:lnTo>
                  <a:lnTo>
                    <a:pt x="9208452" y="1447052"/>
                  </a:lnTo>
                  <a:lnTo>
                    <a:pt x="9210252" y="1445612"/>
                  </a:lnTo>
                  <a:lnTo>
                    <a:pt x="9213853" y="1431568"/>
                  </a:lnTo>
                  <a:lnTo>
                    <a:pt x="9217093" y="1427967"/>
                  </a:lnTo>
                  <a:lnTo>
                    <a:pt x="9234737" y="1410682"/>
                  </a:lnTo>
                  <a:lnTo>
                    <a:pt x="9243378" y="1412482"/>
                  </a:lnTo>
                  <a:lnTo>
                    <a:pt x="9248419" y="1407441"/>
                  </a:lnTo>
                  <a:lnTo>
                    <a:pt x="9257061" y="1405640"/>
                  </a:lnTo>
                  <a:lnTo>
                    <a:pt x="9258861" y="1396998"/>
                  </a:lnTo>
                  <a:lnTo>
                    <a:pt x="9262101" y="1390156"/>
                  </a:lnTo>
                  <a:lnTo>
                    <a:pt x="9269303" y="1383314"/>
                  </a:lnTo>
                  <a:lnTo>
                    <a:pt x="9274344" y="1376112"/>
                  </a:lnTo>
                  <a:lnTo>
                    <a:pt x="9282985" y="1371070"/>
                  </a:lnTo>
                  <a:lnTo>
                    <a:pt x="9291627" y="1366029"/>
                  </a:lnTo>
                  <a:lnTo>
                    <a:pt x="9302069" y="1360627"/>
                  </a:lnTo>
                  <a:lnTo>
                    <a:pt x="9313951" y="1357386"/>
                  </a:lnTo>
                  <a:lnTo>
                    <a:pt x="9319352" y="1345143"/>
                  </a:lnTo>
                  <a:lnTo>
                    <a:pt x="9326193" y="1332899"/>
                  </a:lnTo>
                  <a:lnTo>
                    <a:pt x="9331594" y="1327858"/>
                  </a:lnTo>
                  <a:lnTo>
                    <a:pt x="9336635" y="1322456"/>
                  </a:lnTo>
                  <a:lnTo>
                    <a:pt x="9343476" y="1317415"/>
                  </a:lnTo>
                  <a:lnTo>
                    <a:pt x="9352117" y="1313814"/>
                  </a:lnTo>
                  <a:lnTo>
                    <a:pt x="9360759" y="1310213"/>
                  </a:lnTo>
                  <a:lnTo>
                    <a:pt x="9366160" y="1306972"/>
                  </a:lnTo>
                  <a:lnTo>
                    <a:pt x="9371201" y="1300130"/>
                  </a:lnTo>
                  <a:lnTo>
                    <a:pt x="9373001" y="1292928"/>
                  </a:lnTo>
                  <a:lnTo>
                    <a:pt x="9374802" y="1287886"/>
                  </a:lnTo>
                  <a:lnTo>
                    <a:pt x="9381643" y="1284285"/>
                  </a:lnTo>
                  <a:lnTo>
                    <a:pt x="9388844" y="1281044"/>
                  </a:lnTo>
                  <a:lnTo>
                    <a:pt x="9395685" y="1279244"/>
                  </a:lnTo>
                  <a:lnTo>
                    <a:pt x="9398926" y="1268801"/>
                  </a:lnTo>
                  <a:close/>
                  <a:moveTo>
                    <a:pt x="1477922" y="1256947"/>
                  </a:moveTo>
                  <a:lnTo>
                    <a:pt x="1476122" y="1258748"/>
                  </a:lnTo>
                  <a:lnTo>
                    <a:pt x="1479721" y="1256947"/>
                  </a:lnTo>
                  <a:close/>
                  <a:moveTo>
                    <a:pt x="842984" y="1255507"/>
                  </a:moveTo>
                  <a:lnTo>
                    <a:pt x="790792" y="1281431"/>
                  </a:lnTo>
                  <a:lnTo>
                    <a:pt x="744360" y="1305554"/>
                  </a:lnTo>
                  <a:lnTo>
                    <a:pt x="699367" y="1331478"/>
                  </a:lnTo>
                  <a:lnTo>
                    <a:pt x="657614" y="1355962"/>
                  </a:lnTo>
                  <a:lnTo>
                    <a:pt x="562589" y="1419691"/>
                  </a:lnTo>
                  <a:lnTo>
                    <a:pt x="465405" y="1482341"/>
                  </a:lnTo>
                  <a:lnTo>
                    <a:pt x="465405" y="1487382"/>
                  </a:lnTo>
                  <a:lnTo>
                    <a:pt x="463965" y="1490982"/>
                  </a:lnTo>
                  <a:lnTo>
                    <a:pt x="462165" y="1496023"/>
                  </a:lnTo>
                  <a:lnTo>
                    <a:pt x="486281" y="1484141"/>
                  </a:lnTo>
                  <a:lnTo>
                    <a:pt x="510397" y="1468299"/>
                  </a:lnTo>
                  <a:lnTo>
                    <a:pt x="534873" y="1452816"/>
                  </a:lnTo>
                  <a:lnTo>
                    <a:pt x="558990" y="1438774"/>
                  </a:lnTo>
                  <a:lnTo>
                    <a:pt x="581666" y="1428333"/>
                  </a:lnTo>
                  <a:lnTo>
                    <a:pt x="602183" y="1421492"/>
                  </a:lnTo>
                  <a:lnTo>
                    <a:pt x="623059" y="1411050"/>
                  </a:lnTo>
                  <a:lnTo>
                    <a:pt x="638537" y="1400609"/>
                  </a:lnTo>
                  <a:lnTo>
                    <a:pt x="643936" y="1397368"/>
                  </a:lnTo>
                  <a:lnTo>
                    <a:pt x="650775" y="1390527"/>
                  </a:lnTo>
                  <a:lnTo>
                    <a:pt x="659413" y="1378285"/>
                  </a:lnTo>
                  <a:lnTo>
                    <a:pt x="663013" y="1373245"/>
                  </a:lnTo>
                  <a:lnTo>
                    <a:pt x="666252" y="1369644"/>
                  </a:lnTo>
                  <a:lnTo>
                    <a:pt x="671651" y="1366404"/>
                  </a:lnTo>
                  <a:lnTo>
                    <a:pt x="676691" y="1364603"/>
                  </a:lnTo>
                  <a:lnTo>
                    <a:pt x="683529" y="1364603"/>
                  </a:lnTo>
                  <a:lnTo>
                    <a:pt x="683529" y="1359202"/>
                  </a:lnTo>
                  <a:lnTo>
                    <a:pt x="693968" y="1355962"/>
                  </a:lnTo>
                  <a:lnTo>
                    <a:pt x="718444" y="1347321"/>
                  </a:lnTo>
                  <a:lnTo>
                    <a:pt x="737161" y="1336879"/>
                  </a:lnTo>
                  <a:lnTo>
                    <a:pt x="756238" y="1324637"/>
                  </a:lnTo>
                  <a:lnTo>
                    <a:pt x="771715" y="1310595"/>
                  </a:lnTo>
                  <a:lnTo>
                    <a:pt x="785753" y="1298713"/>
                  </a:lnTo>
                  <a:lnTo>
                    <a:pt x="801231" y="1286472"/>
                  </a:lnTo>
                  <a:lnTo>
                    <a:pt x="820307" y="1274230"/>
                  </a:lnTo>
                  <a:lnTo>
                    <a:pt x="842984" y="1262348"/>
                  </a:lnTo>
                  <a:close/>
                  <a:moveTo>
                    <a:pt x="3432047" y="1253707"/>
                  </a:moveTo>
                  <a:lnTo>
                    <a:pt x="3335223" y="1286472"/>
                  </a:lnTo>
                  <a:lnTo>
                    <a:pt x="3245237" y="1319597"/>
                  </a:lnTo>
                  <a:lnTo>
                    <a:pt x="3143014" y="1361003"/>
                  </a:lnTo>
                  <a:lnTo>
                    <a:pt x="3035751" y="1409250"/>
                  </a:lnTo>
                  <a:lnTo>
                    <a:pt x="3059867" y="1431933"/>
                  </a:lnTo>
                  <a:lnTo>
                    <a:pt x="3063466" y="1435534"/>
                  </a:lnTo>
                  <a:lnTo>
                    <a:pt x="3065266" y="1435534"/>
                  </a:lnTo>
                  <a:lnTo>
                    <a:pt x="3070306" y="1428333"/>
                  </a:lnTo>
                  <a:lnTo>
                    <a:pt x="3075705" y="1423292"/>
                  </a:lnTo>
                  <a:lnTo>
                    <a:pt x="3084343" y="1417891"/>
                  </a:lnTo>
                  <a:lnTo>
                    <a:pt x="3091182" y="1414651"/>
                  </a:lnTo>
                  <a:lnTo>
                    <a:pt x="3110259" y="1404209"/>
                  </a:lnTo>
                  <a:lnTo>
                    <a:pt x="3118898" y="1402409"/>
                  </a:lnTo>
                  <a:lnTo>
                    <a:pt x="3125737" y="1400609"/>
                  </a:lnTo>
                  <a:lnTo>
                    <a:pt x="3132575" y="1402409"/>
                  </a:lnTo>
                  <a:lnTo>
                    <a:pt x="3137974" y="1397368"/>
                  </a:lnTo>
                  <a:lnTo>
                    <a:pt x="3141214" y="1393768"/>
                  </a:lnTo>
                  <a:lnTo>
                    <a:pt x="3146613" y="1390527"/>
                  </a:lnTo>
                  <a:lnTo>
                    <a:pt x="3158491" y="1388727"/>
                  </a:lnTo>
                  <a:lnTo>
                    <a:pt x="3160291" y="1383686"/>
                  </a:lnTo>
                  <a:lnTo>
                    <a:pt x="3162091" y="1378285"/>
                  </a:lnTo>
                  <a:lnTo>
                    <a:pt x="3167130" y="1375045"/>
                  </a:lnTo>
                  <a:lnTo>
                    <a:pt x="3172529" y="1371444"/>
                  </a:lnTo>
                  <a:lnTo>
                    <a:pt x="3179368" y="1371444"/>
                  </a:lnTo>
                  <a:lnTo>
                    <a:pt x="3198445" y="1366404"/>
                  </a:lnTo>
                  <a:lnTo>
                    <a:pt x="3215722" y="1359202"/>
                  </a:lnTo>
                  <a:lnTo>
                    <a:pt x="3224361" y="1354162"/>
                  </a:lnTo>
                  <a:lnTo>
                    <a:pt x="3234799" y="1347321"/>
                  </a:lnTo>
                  <a:lnTo>
                    <a:pt x="3245237" y="1338679"/>
                  </a:lnTo>
                  <a:lnTo>
                    <a:pt x="3252076" y="1333279"/>
                  </a:lnTo>
                  <a:lnTo>
                    <a:pt x="3262515" y="1330038"/>
                  </a:lnTo>
                  <a:lnTo>
                    <a:pt x="3267554" y="1328238"/>
                  </a:lnTo>
                  <a:lnTo>
                    <a:pt x="3274753" y="1326438"/>
                  </a:lnTo>
                  <a:lnTo>
                    <a:pt x="3291670" y="1326438"/>
                  </a:lnTo>
                  <a:lnTo>
                    <a:pt x="3295269" y="1321037"/>
                  </a:lnTo>
                  <a:lnTo>
                    <a:pt x="3298869" y="1315996"/>
                  </a:lnTo>
                  <a:lnTo>
                    <a:pt x="3305707" y="1310595"/>
                  </a:lnTo>
                  <a:lnTo>
                    <a:pt x="3305707" y="1305554"/>
                  </a:lnTo>
                  <a:lnTo>
                    <a:pt x="3319745" y="1305554"/>
                  </a:lnTo>
                  <a:lnTo>
                    <a:pt x="3326584" y="1305554"/>
                  </a:lnTo>
                  <a:lnTo>
                    <a:pt x="3328384" y="1298713"/>
                  </a:lnTo>
                  <a:lnTo>
                    <a:pt x="3331624" y="1293313"/>
                  </a:lnTo>
                  <a:lnTo>
                    <a:pt x="3335223" y="1290072"/>
                  </a:lnTo>
                  <a:lnTo>
                    <a:pt x="3340262" y="1288272"/>
                  </a:lnTo>
                  <a:lnTo>
                    <a:pt x="3347461" y="1286472"/>
                  </a:lnTo>
                  <a:lnTo>
                    <a:pt x="3354300" y="1286472"/>
                  </a:lnTo>
                  <a:lnTo>
                    <a:pt x="3357899" y="1291512"/>
                  </a:lnTo>
                  <a:lnTo>
                    <a:pt x="3359339" y="1291512"/>
                  </a:lnTo>
                  <a:lnTo>
                    <a:pt x="3362939" y="1291512"/>
                  </a:lnTo>
                  <a:lnTo>
                    <a:pt x="3366538" y="1290072"/>
                  </a:lnTo>
                  <a:lnTo>
                    <a:pt x="3369777" y="1284671"/>
                  </a:lnTo>
                  <a:lnTo>
                    <a:pt x="3380215" y="1276030"/>
                  </a:lnTo>
                  <a:lnTo>
                    <a:pt x="3392454" y="1269189"/>
                  </a:lnTo>
                  <a:lnTo>
                    <a:pt x="3406132" y="1267389"/>
                  </a:lnTo>
                  <a:lnTo>
                    <a:pt x="3418369" y="1267389"/>
                  </a:lnTo>
                  <a:close/>
                  <a:moveTo>
                    <a:pt x="2171890" y="1251907"/>
                  </a:moveTo>
                  <a:lnTo>
                    <a:pt x="2145974" y="1262348"/>
                  </a:lnTo>
                  <a:lnTo>
                    <a:pt x="2137335" y="1269189"/>
                  </a:lnTo>
                  <a:lnTo>
                    <a:pt x="2147774" y="1267389"/>
                  </a:lnTo>
                  <a:lnTo>
                    <a:pt x="2156413" y="1262348"/>
                  </a:lnTo>
                  <a:lnTo>
                    <a:pt x="2165051" y="1258748"/>
                  </a:lnTo>
                  <a:close/>
                  <a:moveTo>
                    <a:pt x="6387685" y="1248761"/>
                  </a:moveTo>
                  <a:lnTo>
                    <a:pt x="6340884" y="1280077"/>
                  </a:lnTo>
                  <a:lnTo>
                    <a:pt x="6353124" y="1272877"/>
                  </a:lnTo>
                  <a:lnTo>
                    <a:pt x="6358164" y="1271438"/>
                  </a:lnTo>
                  <a:lnTo>
                    <a:pt x="6365004" y="1266038"/>
                  </a:lnTo>
                  <a:lnTo>
                    <a:pt x="6373645" y="1260999"/>
                  </a:lnTo>
                  <a:lnTo>
                    <a:pt x="6384085" y="1254160"/>
                  </a:lnTo>
                  <a:close/>
                  <a:moveTo>
                    <a:pt x="5598542" y="1243721"/>
                  </a:moveTo>
                  <a:lnTo>
                    <a:pt x="5594941" y="1246961"/>
                  </a:lnTo>
                  <a:lnTo>
                    <a:pt x="5596741" y="1248761"/>
                  </a:lnTo>
                  <a:close/>
                  <a:moveTo>
                    <a:pt x="9657092" y="1242874"/>
                  </a:moveTo>
                  <a:lnTo>
                    <a:pt x="9617125" y="1294728"/>
                  </a:lnTo>
                  <a:lnTo>
                    <a:pt x="9573917" y="1345143"/>
                  </a:lnTo>
                  <a:lnTo>
                    <a:pt x="9528909" y="1391596"/>
                  </a:lnTo>
                  <a:lnTo>
                    <a:pt x="9478500" y="1438410"/>
                  </a:lnTo>
                  <a:lnTo>
                    <a:pt x="9423050" y="1487023"/>
                  </a:lnTo>
                  <a:lnTo>
                    <a:pt x="9367960" y="1533837"/>
                  </a:lnTo>
                  <a:lnTo>
                    <a:pt x="9260661" y="1620622"/>
                  </a:lnTo>
                  <a:lnTo>
                    <a:pt x="9234737" y="1636106"/>
                  </a:lnTo>
                  <a:lnTo>
                    <a:pt x="9210252" y="1651591"/>
                  </a:lnTo>
                  <a:lnTo>
                    <a:pt x="9173886" y="1673917"/>
                  </a:lnTo>
                  <a:lnTo>
                    <a:pt x="9161644" y="1686161"/>
                  </a:lnTo>
                  <a:lnTo>
                    <a:pt x="9151202" y="1698404"/>
                  </a:lnTo>
                  <a:lnTo>
                    <a:pt x="9144361" y="1713888"/>
                  </a:lnTo>
                  <a:lnTo>
                    <a:pt x="9139320" y="1729373"/>
                  </a:lnTo>
                  <a:lnTo>
                    <a:pt x="9165244" y="1715689"/>
                  </a:lnTo>
                  <a:lnTo>
                    <a:pt x="9187568" y="1699844"/>
                  </a:lnTo>
                  <a:lnTo>
                    <a:pt x="9208452" y="1682559"/>
                  </a:lnTo>
                  <a:lnTo>
                    <a:pt x="9229336" y="1665275"/>
                  </a:lnTo>
                  <a:lnTo>
                    <a:pt x="9252020" y="1641148"/>
                  </a:lnTo>
                  <a:lnTo>
                    <a:pt x="9274344" y="1618821"/>
                  </a:lnTo>
                  <a:lnTo>
                    <a:pt x="9321152" y="1577049"/>
                  </a:lnTo>
                  <a:lnTo>
                    <a:pt x="9373001" y="1533837"/>
                  </a:lnTo>
                  <a:lnTo>
                    <a:pt x="9406127" y="1506109"/>
                  </a:lnTo>
                  <a:lnTo>
                    <a:pt x="9437093" y="1480182"/>
                  </a:lnTo>
                  <a:lnTo>
                    <a:pt x="9461217" y="1459296"/>
                  </a:lnTo>
                  <a:lnTo>
                    <a:pt x="9487142" y="1436609"/>
                  </a:lnTo>
                  <a:lnTo>
                    <a:pt x="9537551" y="1388355"/>
                  </a:lnTo>
                  <a:lnTo>
                    <a:pt x="9570317" y="1355586"/>
                  </a:lnTo>
                  <a:lnTo>
                    <a:pt x="9589400" y="1338301"/>
                  </a:lnTo>
                  <a:lnTo>
                    <a:pt x="9610284" y="1322456"/>
                  </a:lnTo>
                  <a:lnTo>
                    <a:pt x="9623966" y="1310213"/>
                  </a:lnTo>
                  <a:lnTo>
                    <a:pt x="9634408" y="1298329"/>
                  </a:lnTo>
                  <a:lnTo>
                    <a:pt x="9641249" y="1286086"/>
                  </a:lnTo>
                  <a:lnTo>
                    <a:pt x="9644850" y="1275643"/>
                  </a:lnTo>
                  <a:lnTo>
                    <a:pt x="9646650" y="1270601"/>
                  </a:lnTo>
                  <a:lnTo>
                    <a:pt x="9650251" y="1267000"/>
                  </a:lnTo>
                  <a:lnTo>
                    <a:pt x="9651691" y="1263760"/>
                  </a:lnTo>
                  <a:lnTo>
                    <a:pt x="9657092" y="1244674"/>
                  </a:lnTo>
                  <a:close/>
                  <a:moveTo>
                    <a:pt x="2374537" y="1241465"/>
                  </a:moveTo>
                  <a:lnTo>
                    <a:pt x="2362660" y="1246866"/>
                  </a:lnTo>
                  <a:lnTo>
                    <a:pt x="2303629" y="1270989"/>
                  </a:lnTo>
                  <a:lnTo>
                    <a:pt x="2241359" y="1295113"/>
                  </a:lnTo>
                  <a:lnTo>
                    <a:pt x="2171890" y="1317796"/>
                  </a:lnTo>
                  <a:lnTo>
                    <a:pt x="2097742" y="1340120"/>
                  </a:lnTo>
                  <a:lnTo>
                    <a:pt x="2092703" y="1362803"/>
                  </a:lnTo>
                  <a:lnTo>
                    <a:pt x="2087304" y="1380086"/>
                  </a:lnTo>
                  <a:lnTo>
                    <a:pt x="2083704" y="1390527"/>
                  </a:lnTo>
                  <a:lnTo>
                    <a:pt x="2097742" y="1385126"/>
                  </a:lnTo>
                  <a:lnTo>
                    <a:pt x="2111780" y="1381886"/>
                  </a:lnTo>
                  <a:lnTo>
                    <a:pt x="2120419" y="1380086"/>
                  </a:lnTo>
                  <a:lnTo>
                    <a:pt x="2127257" y="1375045"/>
                  </a:lnTo>
                  <a:lnTo>
                    <a:pt x="2132296" y="1371444"/>
                  </a:lnTo>
                  <a:lnTo>
                    <a:pt x="2135896" y="1366404"/>
                  </a:lnTo>
                  <a:lnTo>
                    <a:pt x="2137335" y="1357762"/>
                  </a:lnTo>
                  <a:lnTo>
                    <a:pt x="2147774" y="1355962"/>
                  </a:lnTo>
                  <a:lnTo>
                    <a:pt x="2166851" y="1352361"/>
                  </a:lnTo>
                  <a:lnTo>
                    <a:pt x="2185928" y="1347321"/>
                  </a:lnTo>
                  <a:lnTo>
                    <a:pt x="2203205" y="1341920"/>
                  </a:lnTo>
                  <a:lnTo>
                    <a:pt x="2219042" y="1333279"/>
                  </a:lnTo>
                  <a:lnTo>
                    <a:pt x="2249998" y="1317796"/>
                  </a:lnTo>
                  <a:lnTo>
                    <a:pt x="2279513" y="1300514"/>
                  </a:lnTo>
                  <a:lnTo>
                    <a:pt x="2305429" y="1284671"/>
                  </a:lnTo>
                  <a:lnTo>
                    <a:pt x="2333144" y="1269189"/>
                  </a:lnTo>
                  <a:lnTo>
                    <a:pt x="2343583" y="1262348"/>
                  </a:lnTo>
                  <a:lnTo>
                    <a:pt x="2354021" y="1258748"/>
                  </a:lnTo>
                  <a:lnTo>
                    <a:pt x="2364099" y="1255507"/>
                  </a:lnTo>
                  <a:lnTo>
                    <a:pt x="2374537" y="1253707"/>
                  </a:lnTo>
                  <a:close/>
                  <a:moveTo>
                    <a:pt x="4870948" y="1233584"/>
                  </a:moveTo>
                  <a:lnTo>
                    <a:pt x="4869148" y="1235384"/>
                  </a:lnTo>
                  <a:lnTo>
                    <a:pt x="4872748" y="1238624"/>
                  </a:lnTo>
                  <a:lnTo>
                    <a:pt x="4872748" y="1237184"/>
                  </a:lnTo>
                  <a:lnTo>
                    <a:pt x="4874548" y="1235384"/>
                  </a:lnTo>
                  <a:close/>
                  <a:moveTo>
                    <a:pt x="7230830" y="1231483"/>
                  </a:moveTo>
                  <a:lnTo>
                    <a:pt x="7208150" y="1245521"/>
                  </a:lnTo>
                  <a:lnTo>
                    <a:pt x="7209950" y="1245521"/>
                  </a:lnTo>
                  <a:lnTo>
                    <a:pt x="7222190" y="1236882"/>
                  </a:lnTo>
                  <a:close/>
                  <a:moveTo>
                    <a:pt x="4874548" y="1228544"/>
                  </a:moveTo>
                  <a:lnTo>
                    <a:pt x="4872748" y="1229984"/>
                  </a:lnTo>
                  <a:lnTo>
                    <a:pt x="4874548" y="1229984"/>
                  </a:lnTo>
                  <a:close/>
                  <a:moveTo>
                    <a:pt x="9443934" y="1223788"/>
                  </a:moveTo>
                  <a:lnTo>
                    <a:pt x="9428451" y="1237832"/>
                  </a:lnTo>
                  <a:lnTo>
                    <a:pt x="9433492" y="1236032"/>
                  </a:lnTo>
                  <a:lnTo>
                    <a:pt x="9438893" y="1232431"/>
                  </a:lnTo>
                  <a:lnTo>
                    <a:pt x="9442134" y="1229190"/>
                  </a:lnTo>
                  <a:close/>
                  <a:moveTo>
                    <a:pt x="1801870" y="1222742"/>
                  </a:moveTo>
                  <a:lnTo>
                    <a:pt x="1800070" y="1225983"/>
                  </a:lnTo>
                  <a:lnTo>
                    <a:pt x="1798270" y="1231023"/>
                  </a:lnTo>
                  <a:lnTo>
                    <a:pt x="1794671" y="1232824"/>
                  </a:lnTo>
                  <a:lnTo>
                    <a:pt x="1736000" y="1274230"/>
                  </a:lnTo>
                  <a:lnTo>
                    <a:pt x="1671931" y="1315996"/>
                  </a:lnTo>
                  <a:lnTo>
                    <a:pt x="1604261" y="1355962"/>
                  </a:lnTo>
                  <a:lnTo>
                    <a:pt x="1533353" y="1395568"/>
                  </a:lnTo>
                  <a:lnTo>
                    <a:pt x="1400174" y="1468299"/>
                  </a:lnTo>
                  <a:lnTo>
                    <a:pt x="1334305" y="1504664"/>
                  </a:lnTo>
                  <a:lnTo>
                    <a:pt x="1268795" y="1542830"/>
                  </a:lnTo>
                  <a:lnTo>
                    <a:pt x="1272035" y="1563353"/>
                  </a:lnTo>
                  <a:lnTo>
                    <a:pt x="1279234" y="1582796"/>
                  </a:lnTo>
                  <a:lnTo>
                    <a:pt x="1294711" y="1619161"/>
                  </a:lnTo>
                  <a:lnTo>
                    <a:pt x="1299750" y="1613760"/>
                  </a:lnTo>
                  <a:lnTo>
                    <a:pt x="1303350" y="1608720"/>
                  </a:lnTo>
                  <a:lnTo>
                    <a:pt x="1306589" y="1606919"/>
                  </a:lnTo>
                  <a:lnTo>
                    <a:pt x="1311988" y="1603319"/>
                  </a:lnTo>
                  <a:lnTo>
                    <a:pt x="1317027" y="1601879"/>
                  </a:lnTo>
                  <a:lnTo>
                    <a:pt x="1329265" y="1601879"/>
                  </a:lnTo>
                  <a:lnTo>
                    <a:pt x="1341144" y="1603319"/>
                  </a:lnTo>
                  <a:lnTo>
                    <a:pt x="1384697" y="1558312"/>
                  </a:lnTo>
                  <a:lnTo>
                    <a:pt x="1398374" y="1547871"/>
                  </a:lnTo>
                  <a:lnTo>
                    <a:pt x="1414212" y="1537429"/>
                  </a:lnTo>
                  <a:lnTo>
                    <a:pt x="1431489" y="1528788"/>
                  </a:lnTo>
                  <a:lnTo>
                    <a:pt x="1452006" y="1521947"/>
                  </a:lnTo>
                  <a:lnTo>
                    <a:pt x="1469283" y="1506464"/>
                  </a:lnTo>
                  <a:lnTo>
                    <a:pt x="1486560" y="1492782"/>
                  </a:lnTo>
                  <a:lnTo>
                    <a:pt x="1503838" y="1478740"/>
                  </a:lnTo>
                  <a:lnTo>
                    <a:pt x="1521475" y="1468299"/>
                  </a:lnTo>
                  <a:lnTo>
                    <a:pt x="1562868" y="1449216"/>
                  </a:lnTo>
                  <a:lnTo>
                    <a:pt x="1599222" y="1430133"/>
                  </a:lnTo>
                  <a:lnTo>
                    <a:pt x="1616499" y="1411050"/>
                  </a:lnTo>
                  <a:lnTo>
                    <a:pt x="1633776" y="1393768"/>
                  </a:lnTo>
                  <a:lnTo>
                    <a:pt x="1651054" y="1380086"/>
                  </a:lnTo>
                  <a:lnTo>
                    <a:pt x="1670131" y="1366404"/>
                  </a:lnTo>
                  <a:lnTo>
                    <a:pt x="1715123" y="1341920"/>
                  </a:lnTo>
                  <a:lnTo>
                    <a:pt x="1760116" y="1315996"/>
                  </a:lnTo>
                  <a:lnTo>
                    <a:pt x="1766955" y="1309155"/>
                  </a:lnTo>
                  <a:lnTo>
                    <a:pt x="1775594" y="1300514"/>
                  </a:lnTo>
                  <a:lnTo>
                    <a:pt x="1786032" y="1291512"/>
                  </a:lnTo>
                  <a:lnTo>
                    <a:pt x="1798270" y="1284671"/>
                  </a:lnTo>
                  <a:lnTo>
                    <a:pt x="1810508" y="1277830"/>
                  </a:lnTo>
                  <a:lnTo>
                    <a:pt x="1824186" y="1267389"/>
                  </a:lnTo>
                  <a:lnTo>
                    <a:pt x="1812308" y="1245065"/>
                  </a:lnTo>
                  <a:close/>
                  <a:moveTo>
                    <a:pt x="4170000" y="1221705"/>
                  </a:moveTo>
                  <a:lnTo>
                    <a:pt x="4171440" y="1223145"/>
                  </a:lnTo>
                  <a:lnTo>
                    <a:pt x="4175041" y="1221705"/>
                  </a:lnTo>
                  <a:close/>
                  <a:moveTo>
                    <a:pt x="8832905" y="1216946"/>
                  </a:moveTo>
                  <a:lnTo>
                    <a:pt x="8801579" y="1237832"/>
                  </a:lnTo>
                  <a:lnTo>
                    <a:pt x="8772054" y="1256557"/>
                  </a:lnTo>
                  <a:lnTo>
                    <a:pt x="8737488" y="1282485"/>
                  </a:lnTo>
                  <a:lnTo>
                    <a:pt x="8756571" y="1282485"/>
                  </a:lnTo>
                  <a:lnTo>
                    <a:pt x="8767013" y="1270601"/>
                  </a:lnTo>
                  <a:lnTo>
                    <a:pt x="8780696" y="1260158"/>
                  </a:lnTo>
                  <a:lnTo>
                    <a:pt x="8796539" y="1253317"/>
                  </a:lnTo>
                  <a:lnTo>
                    <a:pt x="8815622" y="1246475"/>
                  </a:lnTo>
                  <a:lnTo>
                    <a:pt x="8822463" y="1230630"/>
                  </a:lnTo>
                  <a:close/>
                  <a:moveTo>
                    <a:pt x="8448356" y="1215146"/>
                  </a:moveTo>
                  <a:lnTo>
                    <a:pt x="8443315" y="1216946"/>
                  </a:lnTo>
                  <a:lnTo>
                    <a:pt x="8450157" y="1218747"/>
                  </a:lnTo>
                  <a:lnTo>
                    <a:pt x="8451957" y="1216946"/>
                  </a:lnTo>
                  <a:close/>
                  <a:moveTo>
                    <a:pt x="3581063" y="1206900"/>
                  </a:moveTo>
                  <a:lnTo>
                    <a:pt x="3553348" y="1215541"/>
                  </a:lnTo>
                  <a:lnTo>
                    <a:pt x="3561986" y="1225983"/>
                  </a:lnTo>
                  <a:lnTo>
                    <a:pt x="3568825" y="1238224"/>
                  </a:lnTo>
                  <a:lnTo>
                    <a:pt x="3575664" y="1258748"/>
                  </a:lnTo>
                  <a:lnTo>
                    <a:pt x="3565226" y="1258748"/>
                  </a:lnTo>
                  <a:lnTo>
                    <a:pt x="3568825" y="1265589"/>
                  </a:lnTo>
                  <a:lnTo>
                    <a:pt x="3573865" y="1279631"/>
                  </a:lnTo>
                  <a:lnTo>
                    <a:pt x="3560187" y="1284671"/>
                  </a:lnTo>
                  <a:lnTo>
                    <a:pt x="3527432" y="1300514"/>
                  </a:lnTo>
                  <a:lnTo>
                    <a:pt x="3555148" y="1290072"/>
                  </a:lnTo>
                  <a:lnTo>
                    <a:pt x="3581063" y="1277830"/>
                  </a:lnTo>
                  <a:close/>
                  <a:moveTo>
                    <a:pt x="9350677" y="1204703"/>
                  </a:moveTo>
                  <a:lnTo>
                    <a:pt x="9215653" y="1324257"/>
                  </a:lnTo>
                  <a:lnTo>
                    <a:pt x="9085670" y="1443811"/>
                  </a:lnTo>
                  <a:lnTo>
                    <a:pt x="9087470" y="1445612"/>
                  </a:lnTo>
                  <a:lnTo>
                    <a:pt x="9101153" y="1438410"/>
                  </a:lnTo>
                  <a:lnTo>
                    <a:pt x="9113395" y="1426526"/>
                  </a:lnTo>
                  <a:lnTo>
                    <a:pt x="9123837" y="1410682"/>
                  </a:lnTo>
                  <a:lnTo>
                    <a:pt x="9135719" y="1398798"/>
                  </a:lnTo>
                  <a:lnTo>
                    <a:pt x="9153002" y="1386555"/>
                  </a:lnTo>
                  <a:lnTo>
                    <a:pt x="9172085" y="1376112"/>
                  </a:lnTo>
                  <a:lnTo>
                    <a:pt x="9191169" y="1358827"/>
                  </a:lnTo>
                  <a:lnTo>
                    <a:pt x="9218894" y="1329658"/>
                  </a:lnTo>
                  <a:lnTo>
                    <a:pt x="9234737" y="1315614"/>
                  </a:lnTo>
                  <a:lnTo>
                    <a:pt x="9250219" y="1303371"/>
                  </a:lnTo>
                  <a:lnTo>
                    <a:pt x="9282985" y="1273842"/>
                  </a:lnTo>
                  <a:lnTo>
                    <a:pt x="9321152" y="1237832"/>
                  </a:lnTo>
                  <a:lnTo>
                    <a:pt x="9329794" y="1229190"/>
                  </a:lnTo>
                  <a:lnTo>
                    <a:pt x="9334835" y="1225589"/>
                  </a:lnTo>
                  <a:lnTo>
                    <a:pt x="9341676" y="1225589"/>
                  </a:lnTo>
                  <a:lnTo>
                    <a:pt x="9343476" y="1225589"/>
                  </a:lnTo>
                  <a:lnTo>
                    <a:pt x="9347077" y="1216946"/>
                  </a:lnTo>
                  <a:lnTo>
                    <a:pt x="9350677" y="1206503"/>
                  </a:lnTo>
                  <a:close/>
                  <a:moveTo>
                    <a:pt x="3139414" y="1203659"/>
                  </a:moveTo>
                  <a:lnTo>
                    <a:pt x="3118898" y="1212301"/>
                  </a:lnTo>
                  <a:lnTo>
                    <a:pt x="3059867" y="1236424"/>
                  </a:lnTo>
                  <a:lnTo>
                    <a:pt x="3008035" y="1258748"/>
                  </a:lnTo>
                  <a:lnTo>
                    <a:pt x="2963043" y="1279631"/>
                  </a:lnTo>
                  <a:lnTo>
                    <a:pt x="2923449" y="1301954"/>
                  </a:lnTo>
                  <a:lnTo>
                    <a:pt x="2926689" y="1310595"/>
                  </a:lnTo>
                  <a:lnTo>
                    <a:pt x="2928488" y="1314196"/>
                  </a:lnTo>
                  <a:lnTo>
                    <a:pt x="2930288" y="1319597"/>
                  </a:lnTo>
                  <a:lnTo>
                    <a:pt x="2942526" y="1315996"/>
                  </a:lnTo>
                  <a:lnTo>
                    <a:pt x="2952964" y="1314196"/>
                  </a:lnTo>
                  <a:lnTo>
                    <a:pt x="2951165" y="1307355"/>
                  </a:lnTo>
                  <a:lnTo>
                    <a:pt x="2952964" y="1300514"/>
                  </a:lnTo>
                  <a:lnTo>
                    <a:pt x="2956204" y="1295113"/>
                  </a:lnTo>
                  <a:lnTo>
                    <a:pt x="2959803" y="1291512"/>
                  </a:lnTo>
                  <a:lnTo>
                    <a:pt x="2966642" y="1288272"/>
                  </a:lnTo>
                  <a:lnTo>
                    <a:pt x="2977081" y="1286472"/>
                  </a:lnTo>
                  <a:lnTo>
                    <a:pt x="2995798" y="1281431"/>
                  </a:lnTo>
                  <a:lnTo>
                    <a:pt x="3006236" y="1279631"/>
                  </a:lnTo>
                  <a:lnTo>
                    <a:pt x="3018474" y="1279631"/>
                  </a:lnTo>
                  <a:lnTo>
                    <a:pt x="3044390" y="1279631"/>
                  </a:lnTo>
                  <a:lnTo>
                    <a:pt x="3053028" y="1272790"/>
                  </a:lnTo>
                  <a:lnTo>
                    <a:pt x="3063466" y="1262348"/>
                  </a:lnTo>
                  <a:lnTo>
                    <a:pt x="3072105" y="1253707"/>
                  </a:lnTo>
                  <a:lnTo>
                    <a:pt x="3080744" y="1246866"/>
                  </a:lnTo>
                  <a:lnTo>
                    <a:pt x="3091182" y="1241465"/>
                  </a:lnTo>
                  <a:lnTo>
                    <a:pt x="3101621" y="1238224"/>
                  </a:lnTo>
                  <a:lnTo>
                    <a:pt x="3110259" y="1234624"/>
                  </a:lnTo>
                  <a:lnTo>
                    <a:pt x="3118898" y="1225983"/>
                  </a:lnTo>
                  <a:close/>
                  <a:moveTo>
                    <a:pt x="1566467" y="1201859"/>
                  </a:moveTo>
                  <a:lnTo>
                    <a:pt x="1528313" y="1225983"/>
                  </a:lnTo>
                  <a:lnTo>
                    <a:pt x="1540551" y="1222742"/>
                  </a:lnTo>
                  <a:lnTo>
                    <a:pt x="1550990" y="1217341"/>
                  </a:lnTo>
                  <a:lnTo>
                    <a:pt x="1559628" y="1210500"/>
                  </a:lnTo>
                  <a:close/>
                  <a:moveTo>
                    <a:pt x="470804" y="1200059"/>
                  </a:moveTo>
                  <a:lnTo>
                    <a:pt x="467204" y="1203659"/>
                  </a:lnTo>
                  <a:lnTo>
                    <a:pt x="462165" y="1205100"/>
                  </a:lnTo>
                  <a:lnTo>
                    <a:pt x="451727" y="1210500"/>
                  </a:lnTo>
                  <a:lnTo>
                    <a:pt x="451727" y="1225983"/>
                  </a:lnTo>
                  <a:lnTo>
                    <a:pt x="449927" y="1241465"/>
                  </a:lnTo>
                  <a:lnTo>
                    <a:pt x="458566" y="1232824"/>
                  </a:lnTo>
                  <a:lnTo>
                    <a:pt x="470804" y="1225983"/>
                  </a:lnTo>
                  <a:lnTo>
                    <a:pt x="484482" y="1220942"/>
                  </a:lnTo>
                  <a:lnTo>
                    <a:pt x="498519" y="1217341"/>
                  </a:lnTo>
                  <a:lnTo>
                    <a:pt x="508598" y="1217341"/>
                  </a:lnTo>
                  <a:lnTo>
                    <a:pt x="498519" y="1212301"/>
                  </a:lnTo>
                  <a:lnTo>
                    <a:pt x="484482" y="1206900"/>
                  </a:lnTo>
                  <a:close/>
                  <a:moveTo>
                    <a:pt x="9585799" y="1196060"/>
                  </a:moveTo>
                  <a:lnTo>
                    <a:pt x="9539351" y="1241073"/>
                  </a:lnTo>
                  <a:lnTo>
                    <a:pt x="9492543" y="1284285"/>
                  </a:lnTo>
                  <a:lnTo>
                    <a:pt x="9445734" y="1326057"/>
                  </a:lnTo>
                  <a:lnTo>
                    <a:pt x="9398926" y="1366029"/>
                  </a:lnTo>
                  <a:lnTo>
                    <a:pt x="9305309" y="1445612"/>
                  </a:lnTo>
                  <a:lnTo>
                    <a:pt x="9215653" y="1525194"/>
                  </a:lnTo>
                  <a:lnTo>
                    <a:pt x="9135719" y="1596135"/>
                  </a:lnTo>
                  <a:lnTo>
                    <a:pt x="9135719" y="1618821"/>
                  </a:lnTo>
                  <a:lnTo>
                    <a:pt x="9146161" y="1615220"/>
                  </a:lnTo>
                  <a:lnTo>
                    <a:pt x="9158403" y="1611619"/>
                  </a:lnTo>
                  <a:lnTo>
                    <a:pt x="9163444" y="1596135"/>
                  </a:lnTo>
                  <a:lnTo>
                    <a:pt x="9172085" y="1580650"/>
                  </a:lnTo>
                  <a:lnTo>
                    <a:pt x="9184328" y="1566606"/>
                  </a:lnTo>
                  <a:lnTo>
                    <a:pt x="9199810" y="1552922"/>
                  </a:lnTo>
                  <a:lnTo>
                    <a:pt x="9229336" y="1535637"/>
                  </a:lnTo>
                  <a:lnTo>
                    <a:pt x="9246619" y="1528435"/>
                  </a:lnTo>
                  <a:lnTo>
                    <a:pt x="9265702" y="1521593"/>
                  </a:lnTo>
                  <a:lnTo>
                    <a:pt x="9307109" y="1476580"/>
                  </a:lnTo>
                  <a:lnTo>
                    <a:pt x="9350677" y="1433368"/>
                  </a:lnTo>
                  <a:lnTo>
                    <a:pt x="9397486" y="1390156"/>
                  </a:lnTo>
                  <a:lnTo>
                    <a:pt x="9447535" y="1346943"/>
                  </a:lnTo>
                  <a:lnTo>
                    <a:pt x="9483901" y="1315614"/>
                  </a:lnTo>
                  <a:lnTo>
                    <a:pt x="9518467" y="1279244"/>
                  </a:lnTo>
                  <a:lnTo>
                    <a:pt x="9553033" y="1239272"/>
                  </a:lnTo>
                  <a:close/>
                  <a:moveTo>
                    <a:pt x="2951165" y="1193218"/>
                  </a:moveTo>
                  <a:lnTo>
                    <a:pt x="2937127" y="1200059"/>
                  </a:lnTo>
                  <a:lnTo>
                    <a:pt x="2926689" y="1208700"/>
                  </a:lnTo>
                  <a:lnTo>
                    <a:pt x="2940726" y="1210500"/>
                  </a:lnTo>
                  <a:lnTo>
                    <a:pt x="2942526" y="1206900"/>
                  </a:lnTo>
                  <a:lnTo>
                    <a:pt x="2947565" y="1198259"/>
                  </a:lnTo>
                  <a:lnTo>
                    <a:pt x="2952964" y="1193218"/>
                  </a:lnTo>
                  <a:close/>
                  <a:moveTo>
                    <a:pt x="9492543" y="1178775"/>
                  </a:moveTo>
                  <a:lnTo>
                    <a:pt x="9463017" y="1206503"/>
                  </a:lnTo>
                  <a:lnTo>
                    <a:pt x="9471659" y="1206503"/>
                  </a:lnTo>
                  <a:close/>
                  <a:moveTo>
                    <a:pt x="3221121" y="1172335"/>
                  </a:moveTo>
                  <a:lnTo>
                    <a:pt x="3215722" y="1175575"/>
                  </a:lnTo>
                  <a:lnTo>
                    <a:pt x="3144814" y="1203659"/>
                  </a:lnTo>
                  <a:lnTo>
                    <a:pt x="3144814" y="1224182"/>
                  </a:lnTo>
                  <a:lnTo>
                    <a:pt x="3151652" y="1220942"/>
                  </a:lnTo>
                  <a:lnTo>
                    <a:pt x="3158491" y="1217341"/>
                  </a:lnTo>
                  <a:lnTo>
                    <a:pt x="3167130" y="1208700"/>
                  </a:lnTo>
                  <a:lnTo>
                    <a:pt x="3179368" y="1200059"/>
                  </a:lnTo>
                  <a:lnTo>
                    <a:pt x="3186207" y="1198259"/>
                  </a:lnTo>
                  <a:lnTo>
                    <a:pt x="3196645" y="1196458"/>
                  </a:lnTo>
                  <a:lnTo>
                    <a:pt x="3203844" y="1194658"/>
                  </a:lnTo>
                  <a:lnTo>
                    <a:pt x="3205284" y="1191418"/>
                  </a:lnTo>
                  <a:lnTo>
                    <a:pt x="3210683" y="1184576"/>
                  </a:lnTo>
                  <a:lnTo>
                    <a:pt x="3217522" y="1175575"/>
                  </a:lnTo>
                  <a:close/>
                  <a:moveTo>
                    <a:pt x="2997597" y="1172335"/>
                  </a:moveTo>
                  <a:lnTo>
                    <a:pt x="2990758" y="1175575"/>
                  </a:lnTo>
                  <a:lnTo>
                    <a:pt x="2971681" y="1184576"/>
                  </a:lnTo>
                  <a:lnTo>
                    <a:pt x="2977081" y="1193218"/>
                  </a:lnTo>
                  <a:lnTo>
                    <a:pt x="2977081" y="1194658"/>
                  </a:lnTo>
                  <a:lnTo>
                    <a:pt x="2980320" y="1191418"/>
                  </a:lnTo>
                  <a:lnTo>
                    <a:pt x="2988958" y="1180976"/>
                  </a:lnTo>
                  <a:close/>
                  <a:moveTo>
                    <a:pt x="9390284" y="1171933"/>
                  </a:moveTo>
                  <a:lnTo>
                    <a:pt x="9381643" y="1178775"/>
                  </a:lnTo>
                  <a:lnTo>
                    <a:pt x="9385243" y="1178775"/>
                  </a:lnTo>
                  <a:close/>
                  <a:moveTo>
                    <a:pt x="1611100" y="1170534"/>
                  </a:moveTo>
                  <a:lnTo>
                    <a:pt x="1595623" y="1180976"/>
                  </a:lnTo>
                  <a:lnTo>
                    <a:pt x="1604261" y="1180976"/>
                  </a:lnTo>
                  <a:lnTo>
                    <a:pt x="1606061" y="1175575"/>
                  </a:lnTo>
                  <a:close/>
                  <a:moveTo>
                    <a:pt x="4493653" y="1157269"/>
                  </a:moveTo>
                  <a:lnTo>
                    <a:pt x="4490413" y="1159069"/>
                  </a:lnTo>
                  <a:lnTo>
                    <a:pt x="4491853" y="1159069"/>
                  </a:lnTo>
                  <a:close/>
                  <a:moveTo>
                    <a:pt x="1639176" y="1155052"/>
                  </a:moveTo>
                  <a:lnTo>
                    <a:pt x="1616499" y="1168734"/>
                  </a:lnTo>
                  <a:lnTo>
                    <a:pt x="1628737" y="1165134"/>
                  </a:lnTo>
                  <a:close/>
                  <a:moveTo>
                    <a:pt x="7185829" y="1151933"/>
                  </a:moveTo>
                  <a:lnTo>
                    <a:pt x="7123547" y="1193327"/>
                  </a:lnTo>
                  <a:lnTo>
                    <a:pt x="7185829" y="1153732"/>
                  </a:lnTo>
                  <a:close/>
                  <a:moveTo>
                    <a:pt x="5724905" y="1151933"/>
                  </a:moveTo>
                  <a:lnTo>
                    <a:pt x="5681344" y="1179649"/>
                  </a:lnTo>
                  <a:lnTo>
                    <a:pt x="5650383" y="1200527"/>
                  </a:lnTo>
                  <a:lnTo>
                    <a:pt x="5619062" y="1226443"/>
                  </a:lnTo>
                  <a:lnTo>
                    <a:pt x="5648583" y="1210965"/>
                  </a:lnTo>
                  <a:lnTo>
                    <a:pt x="5662263" y="1202326"/>
                  </a:lnTo>
                  <a:lnTo>
                    <a:pt x="5674504" y="1193327"/>
                  </a:lnTo>
                  <a:lnTo>
                    <a:pt x="5700425" y="1172810"/>
                  </a:lnTo>
                  <a:close/>
                  <a:moveTo>
                    <a:pt x="8244200" y="1151047"/>
                  </a:moveTo>
                  <a:lnTo>
                    <a:pt x="8223316" y="1166532"/>
                  </a:lnTo>
                  <a:lnTo>
                    <a:pt x="8214675" y="1175174"/>
                  </a:lnTo>
                  <a:lnTo>
                    <a:pt x="8226917" y="1170133"/>
                  </a:lnTo>
                  <a:close/>
                  <a:moveTo>
                    <a:pt x="8150583" y="1131962"/>
                  </a:moveTo>
                  <a:lnTo>
                    <a:pt x="8138701" y="1144205"/>
                  </a:lnTo>
                  <a:lnTo>
                    <a:pt x="8128259" y="1156089"/>
                  </a:lnTo>
                  <a:close/>
                  <a:moveTo>
                    <a:pt x="3335223" y="1127328"/>
                  </a:moveTo>
                  <a:lnTo>
                    <a:pt x="3222921" y="1172335"/>
                  </a:lnTo>
                  <a:lnTo>
                    <a:pt x="3227960" y="1172335"/>
                  </a:lnTo>
                  <a:lnTo>
                    <a:pt x="3255676" y="1166934"/>
                  </a:lnTo>
                  <a:lnTo>
                    <a:pt x="3279792" y="1161893"/>
                  </a:lnTo>
                  <a:lnTo>
                    <a:pt x="3298869" y="1153252"/>
                  </a:lnTo>
                  <a:lnTo>
                    <a:pt x="3307507" y="1147851"/>
                  </a:lnTo>
                  <a:lnTo>
                    <a:pt x="3314346" y="1141010"/>
                  </a:lnTo>
                  <a:lnTo>
                    <a:pt x="3324784" y="1134169"/>
                  </a:lnTo>
                  <a:lnTo>
                    <a:pt x="3337023" y="1127328"/>
                  </a:lnTo>
                  <a:close/>
                  <a:moveTo>
                    <a:pt x="8945245" y="1125120"/>
                  </a:moveTo>
                  <a:lnTo>
                    <a:pt x="8921121" y="1140604"/>
                  </a:lnTo>
                  <a:lnTo>
                    <a:pt x="8900237" y="1156089"/>
                  </a:lnTo>
                  <a:lnTo>
                    <a:pt x="8867471" y="1189218"/>
                  </a:lnTo>
                  <a:lnTo>
                    <a:pt x="8869271" y="1187418"/>
                  </a:lnTo>
                  <a:lnTo>
                    <a:pt x="8882954" y="1180576"/>
                  </a:lnTo>
                  <a:lnTo>
                    <a:pt x="8896636" y="1171933"/>
                  </a:lnTo>
                  <a:lnTo>
                    <a:pt x="8908879" y="1161490"/>
                  </a:lnTo>
                  <a:lnTo>
                    <a:pt x="8922921" y="1149247"/>
                  </a:lnTo>
                  <a:lnTo>
                    <a:pt x="8926162" y="1145646"/>
                  </a:lnTo>
                  <a:lnTo>
                    <a:pt x="8952446" y="1125120"/>
                  </a:lnTo>
                  <a:close/>
                  <a:moveTo>
                    <a:pt x="9657092" y="1123319"/>
                  </a:moveTo>
                  <a:lnTo>
                    <a:pt x="9632608" y="1149247"/>
                  </a:lnTo>
                  <a:lnTo>
                    <a:pt x="9641249" y="1152848"/>
                  </a:lnTo>
                  <a:lnTo>
                    <a:pt x="9651691" y="1156089"/>
                  </a:lnTo>
                  <a:lnTo>
                    <a:pt x="9653491" y="1152848"/>
                  </a:lnTo>
                  <a:lnTo>
                    <a:pt x="9653491" y="1144205"/>
                  </a:lnTo>
                  <a:lnTo>
                    <a:pt x="9657092" y="1133762"/>
                  </a:lnTo>
                  <a:close/>
                  <a:moveTo>
                    <a:pt x="4919550" y="1119472"/>
                  </a:moveTo>
                  <a:lnTo>
                    <a:pt x="4904069" y="1129551"/>
                  </a:lnTo>
                  <a:lnTo>
                    <a:pt x="4890029" y="1141790"/>
                  </a:lnTo>
                  <a:lnTo>
                    <a:pt x="4876348" y="1155469"/>
                  </a:lnTo>
                  <a:lnTo>
                    <a:pt x="4864108" y="1169508"/>
                  </a:lnTo>
                  <a:lnTo>
                    <a:pt x="4820546" y="1214505"/>
                  </a:lnTo>
                  <a:lnTo>
                    <a:pt x="4819106" y="1218105"/>
                  </a:lnTo>
                  <a:lnTo>
                    <a:pt x="4829186" y="1211266"/>
                  </a:lnTo>
                  <a:lnTo>
                    <a:pt x="4857268" y="1184987"/>
                  </a:lnTo>
                  <a:lnTo>
                    <a:pt x="4891829" y="1155469"/>
                  </a:lnTo>
                  <a:lnTo>
                    <a:pt x="4900469" y="1146830"/>
                  </a:lnTo>
                  <a:lnTo>
                    <a:pt x="4907310" y="1138190"/>
                  </a:lnTo>
                  <a:lnTo>
                    <a:pt x="4914510" y="1129551"/>
                  </a:lnTo>
                  <a:close/>
                  <a:moveTo>
                    <a:pt x="3581063" y="1118687"/>
                  </a:moveTo>
                  <a:lnTo>
                    <a:pt x="3572065" y="1121927"/>
                  </a:lnTo>
                  <a:lnTo>
                    <a:pt x="3581063" y="1127328"/>
                  </a:lnTo>
                  <a:close/>
                  <a:moveTo>
                    <a:pt x="1211565" y="1108245"/>
                  </a:moveTo>
                  <a:lnTo>
                    <a:pt x="1202926" y="1113286"/>
                  </a:lnTo>
                  <a:lnTo>
                    <a:pt x="1209765" y="1113286"/>
                  </a:lnTo>
                  <a:close/>
                  <a:moveTo>
                    <a:pt x="3399292" y="1101404"/>
                  </a:moveTo>
                  <a:lnTo>
                    <a:pt x="3354300" y="1118687"/>
                  </a:lnTo>
                  <a:lnTo>
                    <a:pt x="3376976" y="1113286"/>
                  </a:lnTo>
                  <a:lnTo>
                    <a:pt x="3399292" y="1108245"/>
                  </a:lnTo>
                  <a:close/>
                  <a:moveTo>
                    <a:pt x="6509009" y="1086061"/>
                  </a:moveTo>
                  <a:lnTo>
                    <a:pt x="6489928" y="1098299"/>
                  </a:lnTo>
                  <a:lnTo>
                    <a:pt x="6501809" y="1098299"/>
                  </a:lnTo>
                  <a:lnTo>
                    <a:pt x="6507209" y="1089661"/>
                  </a:lnTo>
                  <a:close/>
                  <a:moveTo>
                    <a:pt x="5657223" y="1084621"/>
                  </a:moveTo>
                  <a:lnTo>
                    <a:pt x="5624462" y="1106938"/>
                  </a:lnTo>
                  <a:lnTo>
                    <a:pt x="5591341" y="1131055"/>
                  </a:lnTo>
                  <a:lnTo>
                    <a:pt x="5610422" y="1120617"/>
                  </a:lnTo>
                  <a:lnTo>
                    <a:pt x="5629502" y="1108738"/>
                  </a:lnTo>
                  <a:lnTo>
                    <a:pt x="5643183" y="1096500"/>
                  </a:lnTo>
                  <a:close/>
                  <a:moveTo>
                    <a:pt x="9502985" y="1069664"/>
                  </a:moveTo>
                  <a:lnTo>
                    <a:pt x="9492543" y="1081907"/>
                  </a:lnTo>
                  <a:lnTo>
                    <a:pt x="9497583" y="1078306"/>
                  </a:lnTo>
                  <a:close/>
                  <a:moveTo>
                    <a:pt x="7123547" y="1061944"/>
                  </a:moveTo>
                  <a:lnTo>
                    <a:pt x="7090426" y="1091460"/>
                  </a:lnTo>
                  <a:lnTo>
                    <a:pt x="7055865" y="1119177"/>
                  </a:lnTo>
                  <a:lnTo>
                    <a:pt x="7019504" y="1146533"/>
                  </a:lnTo>
                  <a:lnTo>
                    <a:pt x="6979903" y="1171010"/>
                  </a:lnTo>
                  <a:lnTo>
                    <a:pt x="6817178" y="1280077"/>
                  </a:lnTo>
                  <a:lnTo>
                    <a:pt x="6806738" y="1291955"/>
                  </a:lnTo>
                  <a:lnTo>
                    <a:pt x="6792697" y="1302394"/>
                  </a:lnTo>
                  <a:lnTo>
                    <a:pt x="6764976" y="1319672"/>
                  </a:lnTo>
                  <a:lnTo>
                    <a:pt x="6753096" y="1326871"/>
                  </a:lnTo>
                  <a:lnTo>
                    <a:pt x="6739056" y="1335510"/>
                  </a:lnTo>
                  <a:lnTo>
                    <a:pt x="6728975" y="1344148"/>
                  </a:lnTo>
                  <a:lnTo>
                    <a:pt x="6730775" y="1344148"/>
                  </a:lnTo>
                  <a:lnTo>
                    <a:pt x="6725375" y="1361426"/>
                  </a:lnTo>
                  <a:lnTo>
                    <a:pt x="6734015" y="1356387"/>
                  </a:lnTo>
                  <a:lnTo>
                    <a:pt x="6742656" y="1352787"/>
                  </a:lnTo>
                  <a:lnTo>
                    <a:pt x="6758136" y="1338749"/>
                  </a:lnTo>
                  <a:lnTo>
                    <a:pt x="6775417" y="1323271"/>
                  </a:lnTo>
                  <a:lnTo>
                    <a:pt x="6792697" y="1311033"/>
                  </a:lnTo>
                  <a:lnTo>
                    <a:pt x="6811778" y="1302394"/>
                  </a:lnTo>
                  <a:lnTo>
                    <a:pt x="6829058" y="1297354"/>
                  </a:lnTo>
                  <a:lnTo>
                    <a:pt x="6860379" y="1267838"/>
                  </a:lnTo>
                  <a:lnTo>
                    <a:pt x="6891700" y="1252360"/>
                  </a:lnTo>
                  <a:lnTo>
                    <a:pt x="6919061" y="1235082"/>
                  </a:lnTo>
                  <a:lnTo>
                    <a:pt x="6944982" y="1217804"/>
                  </a:lnTo>
                  <a:lnTo>
                    <a:pt x="6969462" y="1200527"/>
                  </a:lnTo>
                  <a:lnTo>
                    <a:pt x="6995383" y="1181449"/>
                  </a:lnTo>
                  <a:lnTo>
                    <a:pt x="7023104" y="1165611"/>
                  </a:lnTo>
                  <a:lnTo>
                    <a:pt x="7050825" y="1153732"/>
                  </a:lnTo>
                  <a:lnTo>
                    <a:pt x="7081786" y="1143294"/>
                  </a:lnTo>
                  <a:lnTo>
                    <a:pt x="7087186" y="1129256"/>
                  </a:lnTo>
                  <a:lnTo>
                    <a:pt x="7095826" y="1117377"/>
                  </a:lnTo>
                  <a:lnTo>
                    <a:pt x="7104466" y="1108738"/>
                  </a:lnTo>
                  <a:lnTo>
                    <a:pt x="7114907" y="1101899"/>
                  </a:lnTo>
                  <a:lnTo>
                    <a:pt x="7128587" y="1096500"/>
                  </a:lnTo>
                  <a:lnTo>
                    <a:pt x="7142628" y="1087861"/>
                  </a:lnTo>
                  <a:lnTo>
                    <a:pt x="7142628" y="1086061"/>
                  </a:lnTo>
                  <a:lnTo>
                    <a:pt x="7137227" y="1077422"/>
                  </a:lnTo>
                  <a:lnTo>
                    <a:pt x="7132187" y="1066983"/>
                  </a:lnTo>
                  <a:close/>
                  <a:moveTo>
                    <a:pt x="8893396" y="1059221"/>
                  </a:moveTo>
                  <a:lnTo>
                    <a:pt x="8794738" y="1126920"/>
                  </a:lnTo>
                  <a:lnTo>
                    <a:pt x="8692840" y="1199661"/>
                  </a:lnTo>
                  <a:lnTo>
                    <a:pt x="8469240" y="1362428"/>
                  </a:lnTo>
                  <a:lnTo>
                    <a:pt x="8482923" y="1357386"/>
                  </a:lnTo>
                  <a:lnTo>
                    <a:pt x="8493364" y="1353785"/>
                  </a:lnTo>
                  <a:lnTo>
                    <a:pt x="8505607" y="1346943"/>
                  </a:lnTo>
                  <a:lnTo>
                    <a:pt x="8519649" y="1338301"/>
                  </a:lnTo>
                  <a:lnTo>
                    <a:pt x="8524690" y="1334700"/>
                  </a:lnTo>
                  <a:lnTo>
                    <a:pt x="8531531" y="1332899"/>
                  </a:lnTo>
                  <a:lnTo>
                    <a:pt x="8538732" y="1331099"/>
                  </a:lnTo>
                  <a:lnTo>
                    <a:pt x="8545574" y="1326057"/>
                  </a:lnTo>
                  <a:lnTo>
                    <a:pt x="8545574" y="1320656"/>
                  </a:lnTo>
                  <a:lnTo>
                    <a:pt x="8548814" y="1317415"/>
                  </a:lnTo>
                  <a:lnTo>
                    <a:pt x="8554215" y="1310213"/>
                  </a:lnTo>
                  <a:lnTo>
                    <a:pt x="8557456" y="1306972"/>
                  </a:lnTo>
                  <a:lnTo>
                    <a:pt x="8561056" y="1305171"/>
                  </a:lnTo>
                  <a:lnTo>
                    <a:pt x="8567898" y="1303371"/>
                  </a:lnTo>
                  <a:lnTo>
                    <a:pt x="8573299" y="1296529"/>
                  </a:lnTo>
                  <a:lnTo>
                    <a:pt x="8578340" y="1291127"/>
                  </a:lnTo>
                  <a:lnTo>
                    <a:pt x="8590582" y="1279244"/>
                  </a:lnTo>
                  <a:lnTo>
                    <a:pt x="8602464" y="1272402"/>
                  </a:lnTo>
                  <a:lnTo>
                    <a:pt x="8614706" y="1267000"/>
                  </a:lnTo>
                  <a:lnTo>
                    <a:pt x="8621547" y="1263760"/>
                  </a:lnTo>
                  <a:lnTo>
                    <a:pt x="8626588" y="1261959"/>
                  </a:lnTo>
                  <a:lnTo>
                    <a:pt x="8640631" y="1256557"/>
                  </a:lnTo>
                  <a:lnTo>
                    <a:pt x="8647472" y="1253317"/>
                  </a:lnTo>
                  <a:lnTo>
                    <a:pt x="8654673" y="1247915"/>
                  </a:lnTo>
                  <a:lnTo>
                    <a:pt x="8673757" y="1229190"/>
                  </a:lnTo>
                  <a:lnTo>
                    <a:pt x="8720205" y="1192819"/>
                  </a:lnTo>
                  <a:lnTo>
                    <a:pt x="8728846" y="1185617"/>
                  </a:lnTo>
                  <a:lnTo>
                    <a:pt x="8741089" y="1180576"/>
                  </a:lnTo>
                  <a:lnTo>
                    <a:pt x="8752971" y="1173734"/>
                  </a:lnTo>
                  <a:lnTo>
                    <a:pt x="8768813" y="1170133"/>
                  </a:lnTo>
                  <a:lnTo>
                    <a:pt x="8772054" y="1159690"/>
                  </a:lnTo>
                  <a:lnTo>
                    <a:pt x="8775655" y="1151047"/>
                  </a:lnTo>
                  <a:lnTo>
                    <a:pt x="8780696" y="1144205"/>
                  </a:lnTo>
                  <a:lnTo>
                    <a:pt x="8787897" y="1138804"/>
                  </a:lnTo>
                  <a:lnTo>
                    <a:pt x="8806980" y="1126920"/>
                  </a:lnTo>
                  <a:lnTo>
                    <a:pt x="8826064" y="1112876"/>
                  </a:lnTo>
                  <a:lnTo>
                    <a:pt x="8846587" y="1099192"/>
                  </a:lnTo>
                  <a:lnTo>
                    <a:pt x="8865671" y="1083708"/>
                  </a:lnTo>
                  <a:close/>
                  <a:moveTo>
                    <a:pt x="4613178" y="1058635"/>
                  </a:moveTo>
                  <a:lnTo>
                    <a:pt x="4595897" y="1070875"/>
                  </a:lnTo>
                  <a:lnTo>
                    <a:pt x="4599137" y="1070875"/>
                  </a:lnTo>
                  <a:lnTo>
                    <a:pt x="4606338" y="1065835"/>
                  </a:lnTo>
                  <a:close/>
                  <a:moveTo>
                    <a:pt x="5866750" y="1056905"/>
                  </a:moveTo>
                  <a:lnTo>
                    <a:pt x="5849469" y="1066983"/>
                  </a:lnTo>
                  <a:lnTo>
                    <a:pt x="5863149" y="1061944"/>
                  </a:lnTo>
                  <a:close/>
                  <a:moveTo>
                    <a:pt x="8239159" y="1050578"/>
                  </a:moveTo>
                  <a:lnTo>
                    <a:pt x="8204233" y="1080107"/>
                  </a:lnTo>
                  <a:lnTo>
                    <a:pt x="8169667" y="1111436"/>
                  </a:lnTo>
                  <a:lnTo>
                    <a:pt x="8178308" y="1107835"/>
                  </a:lnTo>
                  <a:lnTo>
                    <a:pt x="8186950" y="1106034"/>
                  </a:lnTo>
                  <a:lnTo>
                    <a:pt x="8190551" y="1100993"/>
                  </a:lnTo>
                  <a:lnTo>
                    <a:pt x="8193791" y="1095591"/>
                  </a:lnTo>
                  <a:lnTo>
                    <a:pt x="8197392" y="1090550"/>
                  </a:lnTo>
                  <a:lnTo>
                    <a:pt x="8204233" y="1085508"/>
                  </a:lnTo>
                  <a:lnTo>
                    <a:pt x="8212875" y="1078306"/>
                  </a:lnTo>
                  <a:lnTo>
                    <a:pt x="8225117" y="1069664"/>
                  </a:lnTo>
                  <a:lnTo>
                    <a:pt x="8244200" y="1061021"/>
                  </a:lnTo>
                  <a:close/>
                  <a:moveTo>
                    <a:pt x="595344" y="1028673"/>
                  </a:moveTo>
                  <a:lnTo>
                    <a:pt x="557190" y="1050997"/>
                  </a:lnTo>
                  <a:lnTo>
                    <a:pt x="526235" y="1070079"/>
                  </a:lnTo>
                  <a:lnTo>
                    <a:pt x="489881" y="1096003"/>
                  </a:lnTo>
                  <a:lnTo>
                    <a:pt x="472604" y="1110045"/>
                  </a:lnTo>
                  <a:lnTo>
                    <a:pt x="465405" y="1116886"/>
                  </a:lnTo>
                  <a:lnTo>
                    <a:pt x="460365" y="1125528"/>
                  </a:lnTo>
                  <a:lnTo>
                    <a:pt x="474043" y="1115086"/>
                  </a:lnTo>
                  <a:lnTo>
                    <a:pt x="481242" y="1108245"/>
                  </a:lnTo>
                  <a:lnTo>
                    <a:pt x="489881" y="1103204"/>
                  </a:lnTo>
                  <a:lnTo>
                    <a:pt x="498519" y="1099604"/>
                  </a:lnTo>
                  <a:lnTo>
                    <a:pt x="508598" y="1097804"/>
                  </a:lnTo>
                  <a:lnTo>
                    <a:pt x="510397" y="1090963"/>
                  </a:lnTo>
                  <a:lnTo>
                    <a:pt x="515797" y="1084122"/>
                  </a:lnTo>
                  <a:lnTo>
                    <a:pt x="529474" y="1070079"/>
                  </a:lnTo>
                  <a:lnTo>
                    <a:pt x="538113" y="1071880"/>
                  </a:lnTo>
                  <a:lnTo>
                    <a:pt x="545312" y="1073680"/>
                  </a:lnTo>
                  <a:lnTo>
                    <a:pt x="552151" y="1071880"/>
                  </a:lnTo>
                  <a:lnTo>
                    <a:pt x="558990" y="1068279"/>
                  </a:lnTo>
                  <a:lnTo>
                    <a:pt x="564389" y="1063238"/>
                  </a:lnTo>
                  <a:lnTo>
                    <a:pt x="581666" y="1042355"/>
                  </a:lnTo>
                  <a:close/>
                  <a:moveTo>
                    <a:pt x="9418009" y="1024651"/>
                  </a:moveTo>
                  <a:lnTo>
                    <a:pt x="9321152" y="1109635"/>
                  </a:lnTo>
                  <a:lnTo>
                    <a:pt x="9225735" y="1192819"/>
                  </a:lnTo>
                  <a:lnTo>
                    <a:pt x="9128878" y="1273842"/>
                  </a:lnTo>
                  <a:lnTo>
                    <a:pt x="9032021" y="1351985"/>
                  </a:lnTo>
                  <a:lnTo>
                    <a:pt x="9038862" y="1367469"/>
                  </a:lnTo>
                  <a:lnTo>
                    <a:pt x="9043903" y="1379713"/>
                  </a:lnTo>
                  <a:lnTo>
                    <a:pt x="9070187" y="1358827"/>
                  </a:lnTo>
                  <a:lnTo>
                    <a:pt x="9094312" y="1339741"/>
                  </a:lnTo>
                  <a:lnTo>
                    <a:pt x="9116996" y="1320656"/>
                  </a:lnTo>
                  <a:lnTo>
                    <a:pt x="9135719" y="1301570"/>
                  </a:lnTo>
                  <a:lnTo>
                    <a:pt x="9178927" y="1267000"/>
                  </a:lnTo>
                  <a:lnTo>
                    <a:pt x="9227535" y="1230630"/>
                  </a:lnTo>
                  <a:lnTo>
                    <a:pt x="9227535" y="1229190"/>
                  </a:lnTo>
                  <a:lnTo>
                    <a:pt x="9227535" y="1222348"/>
                  </a:lnTo>
                  <a:lnTo>
                    <a:pt x="9232936" y="1216946"/>
                  </a:lnTo>
                  <a:lnTo>
                    <a:pt x="9236177" y="1213345"/>
                  </a:lnTo>
                  <a:lnTo>
                    <a:pt x="9243378" y="1211905"/>
                  </a:lnTo>
                  <a:lnTo>
                    <a:pt x="9239777" y="1201462"/>
                  </a:lnTo>
                  <a:lnTo>
                    <a:pt x="9252020" y="1196060"/>
                  </a:lnTo>
                  <a:lnTo>
                    <a:pt x="9270743" y="1184177"/>
                  </a:lnTo>
                  <a:lnTo>
                    <a:pt x="9286586" y="1171933"/>
                  </a:lnTo>
                  <a:lnTo>
                    <a:pt x="9300268" y="1156089"/>
                  </a:lnTo>
                  <a:lnTo>
                    <a:pt x="9315751" y="1137003"/>
                  </a:lnTo>
                  <a:lnTo>
                    <a:pt x="9327993" y="1123319"/>
                  </a:lnTo>
                  <a:lnTo>
                    <a:pt x="9343476" y="1106034"/>
                  </a:lnTo>
                  <a:lnTo>
                    <a:pt x="9352117" y="1099192"/>
                  </a:lnTo>
                  <a:lnTo>
                    <a:pt x="9359319" y="1094151"/>
                  </a:lnTo>
                  <a:lnTo>
                    <a:pt x="9367960" y="1090550"/>
                  </a:lnTo>
                  <a:lnTo>
                    <a:pt x="9376602" y="1086949"/>
                  </a:lnTo>
                  <a:lnTo>
                    <a:pt x="9379843" y="1076866"/>
                  </a:lnTo>
                  <a:lnTo>
                    <a:pt x="9385243" y="1066423"/>
                  </a:lnTo>
                  <a:lnTo>
                    <a:pt x="9392085" y="1059221"/>
                  </a:lnTo>
                  <a:lnTo>
                    <a:pt x="9397486" y="1052379"/>
                  </a:lnTo>
                  <a:lnTo>
                    <a:pt x="9404327" y="1047338"/>
                  </a:lnTo>
                  <a:lnTo>
                    <a:pt x="9409368" y="1041936"/>
                  </a:lnTo>
                  <a:lnTo>
                    <a:pt x="9412968" y="1035094"/>
                  </a:lnTo>
                  <a:lnTo>
                    <a:pt x="9416209" y="1028252"/>
                  </a:lnTo>
                  <a:close/>
                  <a:moveTo>
                    <a:pt x="1218403" y="1019672"/>
                  </a:moveTo>
                  <a:lnTo>
                    <a:pt x="1202926" y="1028673"/>
                  </a:lnTo>
                  <a:lnTo>
                    <a:pt x="1188888" y="1038755"/>
                  </a:lnTo>
                  <a:lnTo>
                    <a:pt x="1177010" y="1049196"/>
                  </a:lnTo>
                  <a:lnTo>
                    <a:pt x="1162972" y="1059638"/>
                  </a:lnTo>
                  <a:lnTo>
                    <a:pt x="1177010" y="1052797"/>
                  </a:lnTo>
                  <a:lnTo>
                    <a:pt x="1190688" y="1044156"/>
                  </a:lnTo>
                  <a:lnTo>
                    <a:pt x="1216604" y="1021472"/>
                  </a:lnTo>
                  <a:lnTo>
                    <a:pt x="1220203" y="1019672"/>
                  </a:lnTo>
                  <a:close/>
                  <a:moveTo>
                    <a:pt x="8938404" y="1017809"/>
                  </a:moveTo>
                  <a:lnTo>
                    <a:pt x="8936603" y="1024651"/>
                  </a:lnTo>
                  <a:lnTo>
                    <a:pt x="8940204" y="1022851"/>
                  </a:lnTo>
                  <a:close/>
                  <a:moveTo>
                    <a:pt x="4213202" y="1010039"/>
                  </a:moveTo>
                  <a:lnTo>
                    <a:pt x="4211402" y="1011839"/>
                  </a:lnTo>
                  <a:lnTo>
                    <a:pt x="4194121" y="1030917"/>
                  </a:lnTo>
                  <a:lnTo>
                    <a:pt x="4178641" y="1046756"/>
                  </a:lnTo>
                  <a:lnTo>
                    <a:pt x="4162800" y="1060435"/>
                  </a:lnTo>
                  <a:lnTo>
                    <a:pt x="4166400" y="1060435"/>
                  </a:lnTo>
                  <a:lnTo>
                    <a:pt x="4170000" y="1060435"/>
                  </a:lnTo>
                  <a:lnTo>
                    <a:pt x="4175041" y="1057196"/>
                  </a:lnTo>
                  <a:lnTo>
                    <a:pt x="4180441" y="1048196"/>
                  </a:lnTo>
                  <a:lnTo>
                    <a:pt x="4189081" y="1037757"/>
                  </a:lnTo>
                  <a:lnTo>
                    <a:pt x="4195921" y="1030917"/>
                  </a:lnTo>
                  <a:lnTo>
                    <a:pt x="4204562" y="1025878"/>
                  </a:lnTo>
                  <a:lnTo>
                    <a:pt x="4213202" y="1020478"/>
                  </a:lnTo>
                  <a:lnTo>
                    <a:pt x="4213202" y="1013638"/>
                  </a:lnTo>
                  <a:close/>
                  <a:moveTo>
                    <a:pt x="9312150" y="1009167"/>
                  </a:moveTo>
                  <a:lnTo>
                    <a:pt x="9289827" y="1026452"/>
                  </a:lnTo>
                  <a:lnTo>
                    <a:pt x="9288026" y="1028252"/>
                  </a:lnTo>
                  <a:lnTo>
                    <a:pt x="9246619" y="1064622"/>
                  </a:lnTo>
                  <a:lnTo>
                    <a:pt x="9248419" y="1066423"/>
                  </a:lnTo>
                  <a:lnTo>
                    <a:pt x="9244818" y="1064622"/>
                  </a:lnTo>
                  <a:lnTo>
                    <a:pt x="9182527" y="1118278"/>
                  </a:lnTo>
                  <a:lnTo>
                    <a:pt x="9149761" y="1144205"/>
                  </a:lnTo>
                  <a:lnTo>
                    <a:pt x="9118436" y="1168332"/>
                  </a:lnTo>
                  <a:lnTo>
                    <a:pt x="9078829" y="1197861"/>
                  </a:lnTo>
                  <a:lnTo>
                    <a:pt x="9040662" y="1229190"/>
                  </a:lnTo>
                  <a:lnTo>
                    <a:pt x="9004295" y="1261959"/>
                  </a:lnTo>
                  <a:lnTo>
                    <a:pt x="8969729" y="1292928"/>
                  </a:lnTo>
                  <a:lnTo>
                    <a:pt x="8976571" y="1298329"/>
                  </a:lnTo>
                  <a:lnTo>
                    <a:pt x="8981971" y="1305171"/>
                  </a:lnTo>
                  <a:lnTo>
                    <a:pt x="8969729" y="1317415"/>
                  </a:lnTo>
                  <a:lnTo>
                    <a:pt x="8976571" y="1313814"/>
                  </a:lnTo>
                  <a:lnTo>
                    <a:pt x="8978371" y="1308772"/>
                  </a:lnTo>
                  <a:lnTo>
                    <a:pt x="8981971" y="1305171"/>
                  </a:lnTo>
                  <a:lnTo>
                    <a:pt x="8990253" y="1301570"/>
                  </a:lnTo>
                  <a:lnTo>
                    <a:pt x="8997454" y="1289687"/>
                  </a:lnTo>
                  <a:lnTo>
                    <a:pt x="9007536" y="1277443"/>
                  </a:lnTo>
                  <a:lnTo>
                    <a:pt x="9019778" y="1268801"/>
                  </a:lnTo>
                  <a:lnTo>
                    <a:pt x="9032021" y="1261959"/>
                  </a:lnTo>
                  <a:lnTo>
                    <a:pt x="9045703" y="1255117"/>
                  </a:lnTo>
                  <a:lnTo>
                    <a:pt x="9056145" y="1247915"/>
                  </a:lnTo>
                  <a:lnTo>
                    <a:pt x="9068387" y="1239272"/>
                  </a:lnTo>
                  <a:lnTo>
                    <a:pt x="9078829" y="1229190"/>
                  </a:lnTo>
                  <a:lnTo>
                    <a:pt x="9092511" y="1215146"/>
                  </a:lnTo>
                  <a:lnTo>
                    <a:pt x="9099713" y="1206503"/>
                  </a:lnTo>
                  <a:lnTo>
                    <a:pt x="9102953" y="1201462"/>
                  </a:lnTo>
                  <a:lnTo>
                    <a:pt x="9108354" y="1192819"/>
                  </a:lnTo>
                  <a:lnTo>
                    <a:pt x="9115195" y="1187418"/>
                  </a:lnTo>
                  <a:lnTo>
                    <a:pt x="9122037" y="1185617"/>
                  </a:lnTo>
                  <a:lnTo>
                    <a:pt x="9130678" y="1184177"/>
                  </a:lnTo>
                  <a:lnTo>
                    <a:pt x="9132478" y="1176975"/>
                  </a:lnTo>
                  <a:lnTo>
                    <a:pt x="9134279" y="1173734"/>
                  </a:lnTo>
                  <a:lnTo>
                    <a:pt x="9137519" y="1170133"/>
                  </a:lnTo>
                  <a:lnTo>
                    <a:pt x="9146161" y="1168332"/>
                  </a:lnTo>
                  <a:lnTo>
                    <a:pt x="9167045" y="1152848"/>
                  </a:lnTo>
                  <a:lnTo>
                    <a:pt x="9186128" y="1137003"/>
                  </a:lnTo>
                  <a:lnTo>
                    <a:pt x="9201611" y="1121519"/>
                  </a:lnTo>
                  <a:lnTo>
                    <a:pt x="9215653" y="1104234"/>
                  </a:lnTo>
                  <a:lnTo>
                    <a:pt x="9232936" y="1083708"/>
                  </a:lnTo>
                  <a:lnTo>
                    <a:pt x="9252020" y="1066423"/>
                  </a:lnTo>
                  <a:lnTo>
                    <a:pt x="9274344" y="1050578"/>
                  </a:lnTo>
                  <a:lnTo>
                    <a:pt x="9296668" y="1040135"/>
                  </a:lnTo>
                  <a:lnTo>
                    <a:pt x="9296668" y="1038335"/>
                  </a:lnTo>
                  <a:lnTo>
                    <a:pt x="9302069" y="1026452"/>
                  </a:lnTo>
                  <a:lnTo>
                    <a:pt x="9305309" y="1022851"/>
                  </a:lnTo>
                  <a:lnTo>
                    <a:pt x="9308910" y="1016009"/>
                  </a:lnTo>
                  <a:close/>
                  <a:moveTo>
                    <a:pt x="2381736" y="1000949"/>
                  </a:moveTo>
                  <a:lnTo>
                    <a:pt x="2365899" y="1009590"/>
                  </a:lnTo>
                  <a:lnTo>
                    <a:pt x="2359060" y="1012831"/>
                  </a:lnTo>
                  <a:lnTo>
                    <a:pt x="2352221" y="1016431"/>
                  </a:lnTo>
                  <a:lnTo>
                    <a:pt x="2369498" y="1007790"/>
                  </a:lnTo>
                  <a:close/>
                  <a:moveTo>
                    <a:pt x="4692741" y="991320"/>
                  </a:moveTo>
                  <a:lnTo>
                    <a:pt x="4687341" y="996360"/>
                  </a:lnTo>
                  <a:lnTo>
                    <a:pt x="4689141" y="996360"/>
                  </a:lnTo>
                  <a:close/>
                  <a:moveTo>
                    <a:pt x="844784" y="988707"/>
                  </a:moveTo>
                  <a:lnTo>
                    <a:pt x="822107" y="1002389"/>
                  </a:lnTo>
                  <a:lnTo>
                    <a:pt x="797991" y="1016431"/>
                  </a:lnTo>
                  <a:lnTo>
                    <a:pt x="796191" y="1016431"/>
                  </a:lnTo>
                  <a:lnTo>
                    <a:pt x="769916" y="1030114"/>
                  </a:lnTo>
                  <a:lnTo>
                    <a:pt x="744360" y="1045956"/>
                  </a:lnTo>
                  <a:lnTo>
                    <a:pt x="721683" y="1058198"/>
                  </a:lnTo>
                  <a:lnTo>
                    <a:pt x="655814" y="1103204"/>
                  </a:lnTo>
                  <a:lnTo>
                    <a:pt x="648975" y="1108245"/>
                  </a:lnTo>
                  <a:lnTo>
                    <a:pt x="619460" y="1130568"/>
                  </a:lnTo>
                  <a:lnTo>
                    <a:pt x="605782" y="1142810"/>
                  </a:lnTo>
                  <a:lnTo>
                    <a:pt x="595344" y="1153252"/>
                  </a:lnTo>
                  <a:lnTo>
                    <a:pt x="595344" y="1155052"/>
                  </a:lnTo>
                  <a:lnTo>
                    <a:pt x="610821" y="1144611"/>
                  </a:lnTo>
                  <a:lnTo>
                    <a:pt x="624859" y="1135969"/>
                  </a:lnTo>
                  <a:lnTo>
                    <a:pt x="655814" y="1118687"/>
                  </a:lnTo>
                  <a:lnTo>
                    <a:pt x="683529" y="1103204"/>
                  </a:lnTo>
                  <a:lnTo>
                    <a:pt x="713045" y="1085922"/>
                  </a:lnTo>
                  <a:lnTo>
                    <a:pt x="758038" y="1059638"/>
                  </a:lnTo>
                  <a:lnTo>
                    <a:pt x="797991" y="1031914"/>
                  </a:lnTo>
                  <a:lnTo>
                    <a:pt x="823907" y="1011031"/>
                  </a:lnTo>
                  <a:lnTo>
                    <a:pt x="834345" y="1000949"/>
                  </a:lnTo>
                  <a:close/>
                  <a:moveTo>
                    <a:pt x="4571416" y="982680"/>
                  </a:moveTo>
                  <a:lnTo>
                    <a:pt x="4505894" y="1034517"/>
                  </a:lnTo>
                  <a:lnTo>
                    <a:pt x="4441811" y="1086354"/>
                  </a:lnTo>
                  <a:lnTo>
                    <a:pt x="4413730" y="1109032"/>
                  </a:lnTo>
                  <a:lnTo>
                    <a:pt x="4356848" y="1157269"/>
                  </a:lnTo>
                  <a:lnTo>
                    <a:pt x="4389609" y="1139990"/>
                  </a:lnTo>
                  <a:lnTo>
                    <a:pt x="4422370" y="1119472"/>
                  </a:lnTo>
                  <a:lnTo>
                    <a:pt x="4451892" y="1094993"/>
                  </a:lnTo>
                  <a:lnTo>
                    <a:pt x="4481413" y="1067275"/>
                  </a:lnTo>
                  <a:lnTo>
                    <a:pt x="4528215" y="1022278"/>
                  </a:lnTo>
                  <a:close/>
                  <a:moveTo>
                    <a:pt x="3513394" y="980066"/>
                  </a:moveTo>
                  <a:lnTo>
                    <a:pt x="3511907" y="981129"/>
                  </a:lnTo>
                  <a:lnTo>
                    <a:pt x="3456163" y="999149"/>
                  </a:lnTo>
                  <a:lnTo>
                    <a:pt x="3322985" y="1044156"/>
                  </a:lnTo>
                  <a:lnTo>
                    <a:pt x="3314346" y="1047756"/>
                  </a:lnTo>
                  <a:lnTo>
                    <a:pt x="3191606" y="1094563"/>
                  </a:lnTo>
                  <a:lnTo>
                    <a:pt x="3077504" y="1139210"/>
                  </a:lnTo>
                  <a:lnTo>
                    <a:pt x="3027113" y="1158293"/>
                  </a:lnTo>
                  <a:lnTo>
                    <a:pt x="3014875" y="1163693"/>
                  </a:lnTo>
                  <a:lnTo>
                    <a:pt x="3016674" y="1163693"/>
                  </a:lnTo>
                  <a:lnTo>
                    <a:pt x="3030352" y="1165134"/>
                  </a:lnTo>
                  <a:lnTo>
                    <a:pt x="3042590" y="1165134"/>
                  </a:lnTo>
                  <a:lnTo>
                    <a:pt x="3056628" y="1161893"/>
                  </a:lnTo>
                  <a:lnTo>
                    <a:pt x="3070306" y="1156492"/>
                  </a:lnTo>
                  <a:lnTo>
                    <a:pt x="3096581" y="1144611"/>
                  </a:lnTo>
                  <a:lnTo>
                    <a:pt x="3123937" y="1128768"/>
                  </a:lnTo>
                  <a:lnTo>
                    <a:pt x="3144814" y="1116886"/>
                  </a:lnTo>
                  <a:lnTo>
                    <a:pt x="3163891" y="1108245"/>
                  </a:lnTo>
                  <a:lnTo>
                    <a:pt x="3188007" y="1096003"/>
                  </a:lnTo>
                  <a:lnTo>
                    <a:pt x="3202044" y="1090963"/>
                  </a:lnTo>
                  <a:lnTo>
                    <a:pt x="3217522" y="1087362"/>
                  </a:lnTo>
                  <a:lnTo>
                    <a:pt x="3253876" y="1082321"/>
                  </a:lnTo>
                  <a:lnTo>
                    <a:pt x="3255676" y="1077281"/>
                  </a:lnTo>
                  <a:lnTo>
                    <a:pt x="3260715" y="1071880"/>
                  </a:lnTo>
                  <a:lnTo>
                    <a:pt x="3266114" y="1070079"/>
                  </a:lnTo>
                  <a:lnTo>
                    <a:pt x="3271153" y="1068279"/>
                  </a:lnTo>
                  <a:lnTo>
                    <a:pt x="3271153" y="1065039"/>
                  </a:lnTo>
                  <a:lnTo>
                    <a:pt x="3286631" y="1065039"/>
                  </a:lnTo>
                  <a:lnTo>
                    <a:pt x="3293470" y="1065039"/>
                  </a:lnTo>
                  <a:lnTo>
                    <a:pt x="3298869" y="1066839"/>
                  </a:lnTo>
                  <a:lnTo>
                    <a:pt x="3303908" y="1070079"/>
                  </a:lnTo>
                  <a:lnTo>
                    <a:pt x="3310747" y="1061438"/>
                  </a:lnTo>
                  <a:lnTo>
                    <a:pt x="3317946" y="1054597"/>
                  </a:lnTo>
                  <a:lnTo>
                    <a:pt x="3324784" y="1047756"/>
                  </a:lnTo>
                  <a:lnTo>
                    <a:pt x="3333423" y="1042355"/>
                  </a:lnTo>
                  <a:lnTo>
                    <a:pt x="3342062" y="1038755"/>
                  </a:lnTo>
                  <a:lnTo>
                    <a:pt x="3352500" y="1035514"/>
                  </a:lnTo>
                  <a:lnTo>
                    <a:pt x="3362939" y="1033714"/>
                  </a:lnTo>
                  <a:lnTo>
                    <a:pt x="3373377" y="1033714"/>
                  </a:lnTo>
                  <a:lnTo>
                    <a:pt x="3390654" y="1033714"/>
                  </a:lnTo>
                  <a:lnTo>
                    <a:pt x="3404332" y="1031914"/>
                  </a:lnTo>
                  <a:lnTo>
                    <a:pt x="3418369" y="1028673"/>
                  </a:lnTo>
                  <a:lnTo>
                    <a:pt x="3428448" y="1023273"/>
                  </a:lnTo>
                  <a:lnTo>
                    <a:pt x="3435647" y="1019672"/>
                  </a:lnTo>
                  <a:lnTo>
                    <a:pt x="3440686" y="1018232"/>
                  </a:lnTo>
                  <a:lnTo>
                    <a:pt x="3446085" y="1009590"/>
                  </a:lnTo>
                  <a:lnTo>
                    <a:pt x="3451124" y="1004190"/>
                  </a:lnTo>
                  <a:lnTo>
                    <a:pt x="3456163" y="999149"/>
                  </a:lnTo>
                  <a:lnTo>
                    <a:pt x="3461563" y="999149"/>
                  </a:lnTo>
                  <a:lnTo>
                    <a:pt x="3472001" y="999149"/>
                  </a:lnTo>
                  <a:lnTo>
                    <a:pt x="3478840" y="1000949"/>
                  </a:lnTo>
                  <a:lnTo>
                    <a:pt x="3485679" y="1004190"/>
                  </a:lnTo>
                  <a:lnTo>
                    <a:pt x="3489278" y="1000949"/>
                  </a:lnTo>
                  <a:lnTo>
                    <a:pt x="3492877" y="999149"/>
                  </a:lnTo>
                  <a:lnTo>
                    <a:pt x="3494317" y="995548"/>
                  </a:lnTo>
                  <a:lnTo>
                    <a:pt x="3497917" y="992308"/>
                  </a:lnTo>
                  <a:lnTo>
                    <a:pt x="3504756" y="985107"/>
                  </a:lnTo>
                  <a:lnTo>
                    <a:pt x="3508355" y="983667"/>
                  </a:lnTo>
                  <a:lnTo>
                    <a:pt x="3511907" y="981129"/>
                  </a:lnTo>
                  <a:lnTo>
                    <a:pt x="3515194" y="980066"/>
                  </a:lnTo>
                  <a:close/>
                  <a:moveTo>
                    <a:pt x="6796297" y="978795"/>
                  </a:moveTo>
                  <a:lnTo>
                    <a:pt x="6764976" y="999672"/>
                  </a:lnTo>
                  <a:lnTo>
                    <a:pt x="6583531" y="1122416"/>
                  </a:lnTo>
                  <a:lnTo>
                    <a:pt x="6496768" y="1179649"/>
                  </a:lnTo>
                  <a:lnTo>
                    <a:pt x="6415406" y="1231483"/>
                  </a:lnTo>
                  <a:lnTo>
                    <a:pt x="6422246" y="1229683"/>
                  </a:lnTo>
                  <a:lnTo>
                    <a:pt x="6429446" y="1229683"/>
                  </a:lnTo>
                  <a:lnTo>
                    <a:pt x="6443127" y="1231483"/>
                  </a:lnTo>
                  <a:lnTo>
                    <a:pt x="6457167" y="1233282"/>
                  </a:lnTo>
                  <a:lnTo>
                    <a:pt x="6457167" y="1235082"/>
                  </a:lnTo>
                  <a:lnTo>
                    <a:pt x="6489928" y="1207366"/>
                  </a:lnTo>
                  <a:lnTo>
                    <a:pt x="6520889" y="1183249"/>
                  </a:lnTo>
                  <a:lnTo>
                    <a:pt x="6554010" y="1162371"/>
                  </a:lnTo>
                  <a:lnTo>
                    <a:pt x="6586771" y="1143294"/>
                  </a:lnTo>
                  <a:lnTo>
                    <a:pt x="6592171" y="1134655"/>
                  </a:lnTo>
                  <a:lnTo>
                    <a:pt x="6599011" y="1124216"/>
                  </a:lnTo>
                  <a:lnTo>
                    <a:pt x="6607652" y="1115577"/>
                  </a:lnTo>
                  <a:lnTo>
                    <a:pt x="6618092" y="1108738"/>
                  </a:lnTo>
                  <a:lnTo>
                    <a:pt x="6621332" y="1106938"/>
                  </a:lnTo>
                  <a:lnTo>
                    <a:pt x="6636813" y="1101899"/>
                  </a:lnTo>
                  <a:lnTo>
                    <a:pt x="6654093" y="1098299"/>
                  </a:lnTo>
                  <a:lnTo>
                    <a:pt x="6708095" y="1044666"/>
                  </a:lnTo>
                  <a:lnTo>
                    <a:pt x="6714935" y="1039267"/>
                  </a:lnTo>
                  <a:lnTo>
                    <a:pt x="6720335" y="1037467"/>
                  </a:lnTo>
                  <a:lnTo>
                    <a:pt x="6725375" y="1037467"/>
                  </a:lnTo>
                  <a:lnTo>
                    <a:pt x="6732215" y="1039267"/>
                  </a:lnTo>
                  <a:lnTo>
                    <a:pt x="6739056" y="1028828"/>
                  </a:lnTo>
                  <a:lnTo>
                    <a:pt x="6744456" y="1021989"/>
                  </a:lnTo>
                  <a:lnTo>
                    <a:pt x="6749496" y="1016950"/>
                  </a:lnTo>
                  <a:lnTo>
                    <a:pt x="6754896" y="1013350"/>
                  </a:lnTo>
                  <a:lnTo>
                    <a:pt x="6759936" y="1011550"/>
                  </a:lnTo>
                  <a:lnTo>
                    <a:pt x="6764976" y="1006511"/>
                  </a:lnTo>
                  <a:lnTo>
                    <a:pt x="6777217" y="994273"/>
                  </a:lnTo>
                  <a:close/>
                  <a:moveTo>
                    <a:pt x="3279792" y="973225"/>
                  </a:moveTo>
                  <a:lnTo>
                    <a:pt x="3248837" y="983667"/>
                  </a:lnTo>
                  <a:lnTo>
                    <a:pt x="3212482" y="993748"/>
                  </a:lnTo>
                  <a:lnTo>
                    <a:pt x="3179368" y="1004190"/>
                  </a:lnTo>
                  <a:lnTo>
                    <a:pt x="3129336" y="1021472"/>
                  </a:lnTo>
                  <a:lnTo>
                    <a:pt x="3075705" y="1044156"/>
                  </a:lnTo>
                  <a:lnTo>
                    <a:pt x="3023513" y="1066839"/>
                  </a:lnTo>
                  <a:lnTo>
                    <a:pt x="2994358" y="1082321"/>
                  </a:lnTo>
                  <a:lnTo>
                    <a:pt x="2964842" y="1099604"/>
                  </a:lnTo>
                  <a:lnTo>
                    <a:pt x="2938927" y="1115086"/>
                  </a:lnTo>
                  <a:lnTo>
                    <a:pt x="2930288" y="1121927"/>
                  </a:lnTo>
                  <a:lnTo>
                    <a:pt x="2923449" y="1127328"/>
                  </a:lnTo>
                  <a:lnTo>
                    <a:pt x="2914810" y="1130568"/>
                  </a:lnTo>
                  <a:lnTo>
                    <a:pt x="2913011" y="1132369"/>
                  </a:lnTo>
                  <a:lnTo>
                    <a:pt x="2924889" y="1128768"/>
                  </a:lnTo>
                  <a:lnTo>
                    <a:pt x="2937127" y="1123727"/>
                  </a:lnTo>
                  <a:lnTo>
                    <a:pt x="2956204" y="1111846"/>
                  </a:lnTo>
                  <a:lnTo>
                    <a:pt x="2971681" y="1104645"/>
                  </a:lnTo>
                  <a:lnTo>
                    <a:pt x="2985719" y="1099604"/>
                  </a:lnTo>
                  <a:lnTo>
                    <a:pt x="3001197" y="1097804"/>
                  </a:lnTo>
                  <a:lnTo>
                    <a:pt x="3014875" y="1097804"/>
                  </a:lnTo>
                  <a:lnTo>
                    <a:pt x="3028912" y="1085922"/>
                  </a:lnTo>
                  <a:lnTo>
                    <a:pt x="3040790" y="1075480"/>
                  </a:lnTo>
                  <a:lnTo>
                    <a:pt x="3056628" y="1066839"/>
                  </a:lnTo>
                  <a:lnTo>
                    <a:pt x="3072105" y="1058198"/>
                  </a:lnTo>
                  <a:lnTo>
                    <a:pt x="3091182" y="1049196"/>
                  </a:lnTo>
                  <a:lnTo>
                    <a:pt x="3108459" y="1042355"/>
                  </a:lnTo>
                  <a:lnTo>
                    <a:pt x="3148053" y="1030114"/>
                  </a:lnTo>
                  <a:lnTo>
                    <a:pt x="3163891" y="1026873"/>
                  </a:lnTo>
                  <a:lnTo>
                    <a:pt x="3181168" y="1021472"/>
                  </a:lnTo>
                  <a:lnTo>
                    <a:pt x="3219322" y="1007790"/>
                  </a:lnTo>
                  <a:lnTo>
                    <a:pt x="3234799" y="1002389"/>
                  </a:lnTo>
                  <a:lnTo>
                    <a:pt x="3248837" y="995548"/>
                  </a:lnTo>
                  <a:lnTo>
                    <a:pt x="3262515" y="986907"/>
                  </a:lnTo>
                  <a:lnTo>
                    <a:pt x="3276192" y="976466"/>
                  </a:lnTo>
                  <a:close/>
                  <a:moveTo>
                    <a:pt x="9357519" y="970996"/>
                  </a:moveTo>
                  <a:lnTo>
                    <a:pt x="9324393" y="998724"/>
                  </a:lnTo>
                  <a:lnTo>
                    <a:pt x="9334835" y="998724"/>
                  </a:lnTo>
                  <a:close/>
                  <a:moveTo>
                    <a:pt x="9246619" y="969195"/>
                  </a:moveTo>
                  <a:lnTo>
                    <a:pt x="9243918" y="973697"/>
                  </a:lnTo>
                  <a:lnTo>
                    <a:pt x="9239777" y="977838"/>
                  </a:lnTo>
                  <a:lnTo>
                    <a:pt x="9234737" y="983239"/>
                  </a:lnTo>
                  <a:lnTo>
                    <a:pt x="9243378" y="974597"/>
                  </a:lnTo>
                  <a:lnTo>
                    <a:pt x="9243918" y="973697"/>
                  </a:lnTo>
                  <a:lnTo>
                    <a:pt x="9246619" y="970996"/>
                  </a:lnTo>
                  <a:close/>
                  <a:moveTo>
                    <a:pt x="697567" y="967824"/>
                  </a:moveTo>
                  <a:lnTo>
                    <a:pt x="614421" y="1016431"/>
                  </a:lnTo>
                  <a:lnTo>
                    <a:pt x="603982" y="1021472"/>
                  </a:lnTo>
                  <a:lnTo>
                    <a:pt x="607582" y="1021472"/>
                  </a:lnTo>
                  <a:lnTo>
                    <a:pt x="617660" y="1021472"/>
                  </a:lnTo>
                  <a:lnTo>
                    <a:pt x="626299" y="1019672"/>
                  </a:lnTo>
                  <a:lnTo>
                    <a:pt x="633498" y="1016431"/>
                  </a:lnTo>
                  <a:lnTo>
                    <a:pt x="640336" y="1012831"/>
                  </a:lnTo>
                  <a:lnTo>
                    <a:pt x="648975" y="1007790"/>
                  </a:lnTo>
                  <a:lnTo>
                    <a:pt x="659413" y="993748"/>
                  </a:lnTo>
                  <a:lnTo>
                    <a:pt x="663013" y="990508"/>
                  </a:lnTo>
                  <a:lnTo>
                    <a:pt x="668052" y="988707"/>
                  </a:lnTo>
                  <a:lnTo>
                    <a:pt x="673091" y="985107"/>
                  </a:lnTo>
                  <a:lnTo>
                    <a:pt x="682090" y="981866"/>
                  </a:lnTo>
                  <a:close/>
                  <a:moveTo>
                    <a:pt x="3305707" y="964584"/>
                  </a:moveTo>
                  <a:lnTo>
                    <a:pt x="3284831" y="971425"/>
                  </a:lnTo>
                  <a:lnTo>
                    <a:pt x="3283391" y="973225"/>
                  </a:lnTo>
                  <a:lnTo>
                    <a:pt x="3286631" y="973225"/>
                  </a:lnTo>
                  <a:lnTo>
                    <a:pt x="3293470" y="973225"/>
                  </a:lnTo>
                  <a:lnTo>
                    <a:pt x="3298869" y="975025"/>
                  </a:lnTo>
                  <a:lnTo>
                    <a:pt x="3302108" y="976466"/>
                  </a:lnTo>
                  <a:lnTo>
                    <a:pt x="3305707" y="973225"/>
                  </a:lnTo>
                  <a:close/>
                  <a:moveTo>
                    <a:pt x="9490742" y="957312"/>
                  </a:moveTo>
                  <a:lnTo>
                    <a:pt x="9424851" y="1017809"/>
                  </a:lnTo>
                  <a:lnTo>
                    <a:pt x="9430251" y="1017809"/>
                  </a:lnTo>
                  <a:lnTo>
                    <a:pt x="9435292" y="1014208"/>
                  </a:lnTo>
                  <a:lnTo>
                    <a:pt x="9440333" y="1010607"/>
                  </a:lnTo>
                  <a:lnTo>
                    <a:pt x="9443934" y="1009167"/>
                  </a:lnTo>
                  <a:lnTo>
                    <a:pt x="9454376" y="1007366"/>
                  </a:lnTo>
                  <a:lnTo>
                    <a:pt x="9468058" y="988281"/>
                  </a:lnTo>
                  <a:lnTo>
                    <a:pt x="9480300" y="970996"/>
                  </a:lnTo>
                  <a:close/>
                  <a:moveTo>
                    <a:pt x="4297805" y="954962"/>
                  </a:moveTo>
                  <a:lnTo>
                    <a:pt x="4282325" y="958562"/>
                  </a:lnTo>
                  <a:lnTo>
                    <a:pt x="4268644" y="961802"/>
                  </a:lnTo>
                  <a:lnTo>
                    <a:pt x="4245963" y="977281"/>
                  </a:lnTo>
                  <a:lnTo>
                    <a:pt x="4226883" y="992760"/>
                  </a:lnTo>
                  <a:lnTo>
                    <a:pt x="4221842" y="999959"/>
                  </a:lnTo>
                  <a:lnTo>
                    <a:pt x="4249563" y="984120"/>
                  </a:lnTo>
                  <a:lnTo>
                    <a:pt x="4277285" y="970441"/>
                  </a:lnTo>
                  <a:lnTo>
                    <a:pt x="4287365" y="963602"/>
                  </a:lnTo>
                  <a:close/>
                  <a:moveTo>
                    <a:pt x="2681208" y="947301"/>
                  </a:moveTo>
                  <a:lnTo>
                    <a:pt x="2630816" y="971425"/>
                  </a:lnTo>
                  <a:lnTo>
                    <a:pt x="2578625" y="995548"/>
                  </a:lnTo>
                  <a:lnTo>
                    <a:pt x="2519954" y="1018232"/>
                  </a:lnTo>
                  <a:lnTo>
                    <a:pt x="2457684" y="1044156"/>
                  </a:lnTo>
                  <a:lnTo>
                    <a:pt x="2341782" y="1089162"/>
                  </a:lnTo>
                  <a:lnTo>
                    <a:pt x="2232720" y="1135969"/>
                  </a:lnTo>
                  <a:lnTo>
                    <a:pt x="2211843" y="1144611"/>
                  </a:lnTo>
                  <a:lnTo>
                    <a:pt x="2196366" y="1153252"/>
                  </a:lnTo>
                  <a:lnTo>
                    <a:pt x="2185928" y="1160093"/>
                  </a:lnTo>
                  <a:lnTo>
                    <a:pt x="2179089" y="1166934"/>
                  </a:lnTo>
                  <a:lnTo>
                    <a:pt x="2170450" y="1177375"/>
                  </a:lnTo>
                  <a:lnTo>
                    <a:pt x="2190967" y="1166934"/>
                  </a:lnTo>
                  <a:lnTo>
                    <a:pt x="2213644" y="1156492"/>
                  </a:lnTo>
                  <a:lnTo>
                    <a:pt x="2238119" y="1146051"/>
                  </a:lnTo>
                  <a:lnTo>
                    <a:pt x="2264035" y="1137409"/>
                  </a:lnTo>
                  <a:lnTo>
                    <a:pt x="2294990" y="1128768"/>
                  </a:lnTo>
                  <a:lnTo>
                    <a:pt x="2327745" y="1116886"/>
                  </a:lnTo>
                  <a:lnTo>
                    <a:pt x="2359060" y="1101404"/>
                  </a:lnTo>
                  <a:lnTo>
                    <a:pt x="2390375" y="1082321"/>
                  </a:lnTo>
                  <a:lnTo>
                    <a:pt x="2393614" y="1080521"/>
                  </a:lnTo>
                  <a:lnTo>
                    <a:pt x="2399014" y="1080521"/>
                  </a:lnTo>
                  <a:lnTo>
                    <a:pt x="2410892" y="1078721"/>
                  </a:lnTo>
                  <a:lnTo>
                    <a:pt x="2424929" y="1075480"/>
                  </a:lnTo>
                  <a:lnTo>
                    <a:pt x="2438607" y="1070079"/>
                  </a:lnTo>
                  <a:lnTo>
                    <a:pt x="2450845" y="1063238"/>
                  </a:lnTo>
                  <a:lnTo>
                    <a:pt x="2468122" y="1052797"/>
                  </a:lnTo>
                  <a:lnTo>
                    <a:pt x="2490438" y="1037315"/>
                  </a:lnTo>
                  <a:lnTo>
                    <a:pt x="2504476" y="1030114"/>
                  </a:lnTo>
                  <a:lnTo>
                    <a:pt x="2518514" y="1023273"/>
                  </a:lnTo>
                  <a:lnTo>
                    <a:pt x="2523553" y="1021472"/>
                  </a:lnTo>
                  <a:lnTo>
                    <a:pt x="2528592" y="1023273"/>
                  </a:lnTo>
                  <a:lnTo>
                    <a:pt x="2539031" y="1025073"/>
                  </a:lnTo>
                  <a:lnTo>
                    <a:pt x="2542630" y="1025073"/>
                  </a:lnTo>
                  <a:lnTo>
                    <a:pt x="2545870" y="1021472"/>
                  </a:lnTo>
                  <a:lnTo>
                    <a:pt x="2553069" y="1018232"/>
                  </a:lnTo>
                  <a:lnTo>
                    <a:pt x="2559908" y="1016431"/>
                  </a:lnTo>
                  <a:lnTo>
                    <a:pt x="2566747" y="1014631"/>
                  </a:lnTo>
                  <a:lnTo>
                    <a:pt x="2571786" y="1007790"/>
                  </a:lnTo>
                  <a:lnTo>
                    <a:pt x="2582224" y="1000949"/>
                  </a:lnTo>
                  <a:lnTo>
                    <a:pt x="2601301" y="990508"/>
                  </a:lnTo>
                  <a:lnTo>
                    <a:pt x="2618578" y="981866"/>
                  </a:lnTo>
                  <a:lnTo>
                    <a:pt x="2635855" y="976466"/>
                  </a:lnTo>
                  <a:lnTo>
                    <a:pt x="2651693" y="973225"/>
                  </a:lnTo>
                  <a:lnTo>
                    <a:pt x="2663571" y="969625"/>
                  </a:lnTo>
                  <a:lnTo>
                    <a:pt x="2672569" y="964584"/>
                  </a:lnTo>
                  <a:lnTo>
                    <a:pt x="2677609" y="957743"/>
                  </a:lnTo>
                  <a:close/>
                  <a:moveTo>
                    <a:pt x="749399" y="935059"/>
                  </a:moveTo>
                  <a:lnTo>
                    <a:pt x="725283" y="950902"/>
                  </a:lnTo>
                  <a:lnTo>
                    <a:pt x="732122" y="950902"/>
                  </a:lnTo>
                  <a:lnTo>
                    <a:pt x="740760" y="950902"/>
                  </a:lnTo>
                  <a:close/>
                  <a:moveTo>
                    <a:pt x="7018064" y="932000"/>
                  </a:moveTo>
                  <a:lnTo>
                    <a:pt x="6962622" y="968356"/>
                  </a:lnTo>
                  <a:lnTo>
                    <a:pt x="6907181" y="1004711"/>
                  </a:lnTo>
                  <a:lnTo>
                    <a:pt x="6848139" y="1046466"/>
                  </a:lnTo>
                  <a:lnTo>
                    <a:pt x="6789457" y="1089661"/>
                  </a:lnTo>
                  <a:lnTo>
                    <a:pt x="6787657" y="1091460"/>
                  </a:lnTo>
                  <a:lnTo>
                    <a:pt x="6701254" y="1153732"/>
                  </a:lnTo>
                  <a:lnTo>
                    <a:pt x="6628172" y="1205566"/>
                  </a:lnTo>
                  <a:lnTo>
                    <a:pt x="6559050" y="1255600"/>
                  </a:lnTo>
                  <a:lnTo>
                    <a:pt x="6531329" y="1269638"/>
                  </a:lnTo>
                  <a:lnTo>
                    <a:pt x="6507209" y="1285116"/>
                  </a:lnTo>
                  <a:lnTo>
                    <a:pt x="6493168" y="1293755"/>
                  </a:lnTo>
                  <a:lnTo>
                    <a:pt x="6470848" y="1309233"/>
                  </a:lnTo>
                  <a:lnTo>
                    <a:pt x="6446727" y="1323271"/>
                  </a:lnTo>
                  <a:lnTo>
                    <a:pt x="6432686" y="1331910"/>
                  </a:lnTo>
                  <a:lnTo>
                    <a:pt x="6427646" y="1338749"/>
                  </a:lnTo>
                  <a:lnTo>
                    <a:pt x="6422246" y="1345948"/>
                  </a:lnTo>
                  <a:lnTo>
                    <a:pt x="6413606" y="1356387"/>
                  </a:lnTo>
                  <a:lnTo>
                    <a:pt x="6464007" y="1335510"/>
                  </a:lnTo>
                  <a:lnTo>
                    <a:pt x="6496768" y="1321471"/>
                  </a:lnTo>
                  <a:lnTo>
                    <a:pt x="6524489" y="1305993"/>
                  </a:lnTo>
                  <a:lnTo>
                    <a:pt x="6548610" y="1288715"/>
                  </a:lnTo>
                  <a:lnTo>
                    <a:pt x="6569491" y="1271438"/>
                  </a:lnTo>
                  <a:lnTo>
                    <a:pt x="6574891" y="1266038"/>
                  </a:lnTo>
                  <a:lnTo>
                    <a:pt x="6579931" y="1266038"/>
                  </a:lnTo>
                  <a:lnTo>
                    <a:pt x="6585331" y="1266038"/>
                  </a:lnTo>
                  <a:lnTo>
                    <a:pt x="6588571" y="1262799"/>
                  </a:lnTo>
                  <a:lnTo>
                    <a:pt x="6593971" y="1259199"/>
                  </a:lnTo>
                  <a:lnTo>
                    <a:pt x="6593971" y="1252360"/>
                  </a:lnTo>
                  <a:lnTo>
                    <a:pt x="6597211" y="1246961"/>
                  </a:lnTo>
                  <a:lnTo>
                    <a:pt x="6600811" y="1241921"/>
                  </a:lnTo>
                  <a:lnTo>
                    <a:pt x="6607652" y="1236882"/>
                  </a:lnTo>
                  <a:lnTo>
                    <a:pt x="6614492" y="1235082"/>
                  </a:lnTo>
                  <a:lnTo>
                    <a:pt x="6635373" y="1235082"/>
                  </a:lnTo>
                  <a:lnTo>
                    <a:pt x="6642213" y="1228243"/>
                  </a:lnTo>
                  <a:lnTo>
                    <a:pt x="6655893" y="1214205"/>
                  </a:lnTo>
                  <a:lnTo>
                    <a:pt x="6671734" y="1200527"/>
                  </a:lnTo>
                  <a:lnTo>
                    <a:pt x="6678574" y="1193327"/>
                  </a:lnTo>
                  <a:lnTo>
                    <a:pt x="6690814" y="1186488"/>
                  </a:lnTo>
                  <a:lnTo>
                    <a:pt x="6708095" y="1181449"/>
                  </a:lnTo>
                  <a:lnTo>
                    <a:pt x="6728975" y="1177849"/>
                  </a:lnTo>
                  <a:lnTo>
                    <a:pt x="6746256" y="1155172"/>
                  </a:lnTo>
                  <a:lnTo>
                    <a:pt x="6764976" y="1136095"/>
                  </a:lnTo>
                  <a:lnTo>
                    <a:pt x="6784057" y="1120617"/>
                  </a:lnTo>
                  <a:lnTo>
                    <a:pt x="6801337" y="1108738"/>
                  </a:lnTo>
                  <a:lnTo>
                    <a:pt x="6843099" y="1079222"/>
                  </a:lnTo>
                  <a:lnTo>
                    <a:pt x="6886300" y="1049706"/>
                  </a:lnTo>
                  <a:lnTo>
                    <a:pt x="6907181" y="1036027"/>
                  </a:lnTo>
                  <a:lnTo>
                    <a:pt x="6929501" y="1020189"/>
                  </a:lnTo>
                  <a:lnTo>
                    <a:pt x="6972703" y="985634"/>
                  </a:lnTo>
                  <a:lnTo>
                    <a:pt x="7009424" y="961517"/>
                  </a:lnTo>
                  <a:lnTo>
                    <a:pt x="7026704" y="949638"/>
                  </a:lnTo>
                  <a:lnTo>
                    <a:pt x="7043985" y="940639"/>
                  </a:lnTo>
                  <a:lnTo>
                    <a:pt x="7040385" y="937400"/>
                  </a:lnTo>
                  <a:lnTo>
                    <a:pt x="7035344" y="935600"/>
                  </a:lnTo>
                  <a:lnTo>
                    <a:pt x="7028144" y="933800"/>
                  </a:lnTo>
                  <a:close/>
                  <a:moveTo>
                    <a:pt x="6896740" y="909683"/>
                  </a:moveTo>
                  <a:lnTo>
                    <a:pt x="6875860" y="923362"/>
                  </a:lnTo>
                  <a:lnTo>
                    <a:pt x="6853539" y="937400"/>
                  </a:lnTo>
                  <a:lnTo>
                    <a:pt x="6834458" y="951078"/>
                  </a:lnTo>
                  <a:lnTo>
                    <a:pt x="6832658" y="952878"/>
                  </a:lnTo>
                  <a:lnTo>
                    <a:pt x="6867219" y="930561"/>
                  </a:lnTo>
                  <a:lnTo>
                    <a:pt x="6883060" y="921562"/>
                  </a:lnTo>
                  <a:close/>
                  <a:moveTo>
                    <a:pt x="8548814" y="906897"/>
                  </a:moveTo>
                  <a:lnTo>
                    <a:pt x="8535132" y="908698"/>
                  </a:lnTo>
                  <a:lnTo>
                    <a:pt x="8521089" y="922382"/>
                  </a:lnTo>
                  <a:lnTo>
                    <a:pt x="8503806" y="934625"/>
                  </a:lnTo>
                  <a:lnTo>
                    <a:pt x="8490124" y="948669"/>
                  </a:lnTo>
                  <a:lnTo>
                    <a:pt x="8469240" y="960553"/>
                  </a:lnTo>
                  <a:lnTo>
                    <a:pt x="8455198" y="979638"/>
                  </a:lnTo>
                  <a:lnTo>
                    <a:pt x="8439715" y="996923"/>
                  </a:lnTo>
                  <a:lnTo>
                    <a:pt x="8422432" y="1010607"/>
                  </a:lnTo>
                  <a:lnTo>
                    <a:pt x="8403708" y="1021050"/>
                  </a:lnTo>
                  <a:lnTo>
                    <a:pt x="8382825" y="1029692"/>
                  </a:lnTo>
                  <a:lnTo>
                    <a:pt x="8363741" y="1040135"/>
                  </a:lnTo>
                  <a:lnTo>
                    <a:pt x="8346098" y="1052379"/>
                  </a:lnTo>
                  <a:lnTo>
                    <a:pt x="8330616" y="1064622"/>
                  </a:lnTo>
                  <a:lnTo>
                    <a:pt x="8321974" y="1078306"/>
                  </a:lnTo>
                  <a:lnTo>
                    <a:pt x="8318733" y="1085508"/>
                  </a:lnTo>
                  <a:lnTo>
                    <a:pt x="8315133" y="1092350"/>
                  </a:lnTo>
                  <a:lnTo>
                    <a:pt x="8346098" y="1073265"/>
                  </a:lnTo>
                  <a:lnTo>
                    <a:pt x="8368782" y="1061021"/>
                  </a:lnTo>
                  <a:lnTo>
                    <a:pt x="8391466" y="1050578"/>
                  </a:lnTo>
                  <a:lnTo>
                    <a:pt x="8389666" y="1045537"/>
                  </a:lnTo>
                  <a:lnTo>
                    <a:pt x="8389666" y="1040135"/>
                  </a:lnTo>
                  <a:lnTo>
                    <a:pt x="8389666" y="1031493"/>
                  </a:lnTo>
                  <a:lnTo>
                    <a:pt x="8406949" y="1021050"/>
                  </a:lnTo>
                  <a:lnTo>
                    <a:pt x="8431073" y="1007366"/>
                  </a:lnTo>
                  <a:lnTo>
                    <a:pt x="8443315" y="998724"/>
                  </a:lnTo>
                  <a:lnTo>
                    <a:pt x="8455198" y="988281"/>
                  </a:lnTo>
                  <a:lnTo>
                    <a:pt x="8476081" y="969195"/>
                  </a:lnTo>
                  <a:lnTo>
                    <a:pt x="8498765" y="951910"/>
                  </a:lnTo>
                  <a:lnTo>
                    <a:pt x="8517849" y="936426"/>
                  </a:lnTo>
                  <a:lnTo>
                    <a:pt x="8531531" y="925983"/>
                  </a:lnTo>
                  <a:lnTo>
                    <a:pt x="8547374" y="915540"/>
                  </a:lnTo>
                  <a:lnTo>
                    <a:pt x="8557456" y="910498"/>
                  </a:lnTo>
                  <a:lnTo>
                    <a:pt x="8561056" y="906897"/>
                  </a:lnTo>
                  <a:lnTo>
                    <a:pt x="8557456" y="906897"/>
                  </a:lnTo>
                  <a:close/>
                  <a:moveTo>
                    <a:pt x="1556029" y="898694"/>
                  </a:moveTo>
                  <a:lnTo>
                    <a:pt x="1484007" y="944300"/>
                  </a:lnTo>
                  <a:lnTo>
                    <a:pt x="1481521" y="945501"/>
                  </a:lnTo>
                  <a:lnTo>
                    <a:pt x="1479167" y="947365"/>
                  </a:lnTo>
                  <a:lnTo>
                    <a:pt x="1438328" y="973225"/>
                  </a:lnTo>
                  <a:lnTo>
                    <a:pt x="1460644" y="966384"/>
                  </a:lnTo>
                  <a:lnTo>
                    <a:pt x="1466043" y="959543"/>
                  </a:lnTo>
                  <a:lnTo>
                    <a:pt x="1472882" y="952342"/>
                  </a:lnTo>
                  <a:lnTo>
                    <a:pt x="1479167" y="947365"/>
                  </a:lnTo>
                  <a:lnTo>
                    <a:pt x="1484007" y="944300"/>
                  </a:lnTo>
                  <a:lnTo>
                    <a:pt x="1491959" y="940460"/>
                  </a:lnTo>
                  <a:lnTo>
                    <a:pt x="1511036" y="928218"/>
                  </a:lnTo>
                  <a:lnTo>
                    <a:pt x="1528313" y="917777"/>
                  </a:lnTo>
                  <a:lnTo>
                    <a:pt x="1531913" y="915977"/>
                  </a:lnTo>
                  <a:lnTo>
                    <a:pt x="1542351" y="910936"/>
                  </a:lnTo>
                  <a:lnTo>
                    <a:pt x="1552430" y="905535"/>
                  </a:lnTo>
                  <a:lnTo>
                    <a:pt x="1557829" y="902295"/>
                  </a:lnTo>
                  <a:close/>
                  <a:moveTo>
                    <a:pt x="9662133" y="898255"/>
                  </a:moveTo>
                  <a:lnTo>
                    <a:pt x="9646650" y="919141"/>
                  </a:lnTo>
                  <a:lnTo>
                    <a:pt x="9662133" y="905097"/>
                  </a:lnTo>
                  <a:close/>
                  <a:moveTo>
                    <a:pt x="1109341" y="891853"/>
                  </a:moveTo>
                  <a:lnTo>
                    <a:pt x="1098903" y="896894"/>
                  </a:lnTo>
                  <a:lnTo>
                    <a:pt x="1106101" y="896894"/>
                  </a:lnTo>
                  <a:close/>
                  <a:moveTo>
                    <a:pt x="1064348" y="890053"/>
                  </a:moveTo>
                  <a:lnTo>
                    <a:pt x="1069387" y="905535"/>
                  </a:lnTo>
                  <a:lnTo>
                    <a:pt x="1071187" y="903735"/>
                  </a:lnTo>
                  <a:lnTo>
                    <a:pt x="1067948" y="895093"/>
                  </a:lnTo>
                  <a:close/>
                  <a:moveTo>
                    <a:pt x="9445734" y="886011"/>
                  </a:moveTo>
                  <a:lnTo>
                    <a:pt x="9412968" y="920941"/>
                  </a:lnTo>
                  <a:lnTo>
                    <a:pt x="9421610" y="913739"/>
                  </a:lnTo>
                  <a:lnTo>
                    <a:pt x="9443934" y="898255"/>
                  </a:lnTo>
                  <a:lnTo>
                    <a:pt x="9443934" y="892853"/>
                  </a:lnTo>
                  <a:close/>
                  <a:moveTo>
                    <a:pt x="6798097" y="874768"/>
                  </a:moveTo>
                  <a:lnTo>
                    <a:pt x="6794497" y="876567"/>
                  </a:lnTo>
                  <a:lnTo>
                    <a:pt x="6789457" y="878367"/>
                  </a:lnTo>
                  <a:lnTo>
                    <a:pt x="6789457" y="880167"/>
                  </a:lnTo>
                  <a:close/>
                  <a:moveTo>
                    <a:pt x="9578958" y="872327"/>
                  </a:moveTo>
                  <a:lnTo>
                    <a:pt x="9506225" y="943268"/>
                  </a:lnTo>
                  <a:lnTo>
                    <a:pt x="9515227" y="938226"/>
                  </a:lnTo>
                  <a:lnTo>
                    <a:pt x="9518467" y="932825"/>
                  </a:lnTo>
                  <a:lnTo>
                    <a:pt x="9523868" y="929584"/>
                  </a:lnTo>
                  <a:lnTo>
                    <a:pt x="9530709" y="927783"/>
                  </a:lnTo>
                  <a:lnTo>
                    <a:pt x="9539351" y="929584"/>
                  </a:lnTo>
                  <a:lnTo>
                    <a:pt x="9549793" y="917340"/>
                  </a:lnTo>
                  <a:lnTo>
                    <a:pt x="9559875" y="903296"/>
                  </a:lnTo>
                  <a:lnTo>
                    <a:pt x="9570317" y="887812"/>
                  </a:lnTo>
                  <a:close/>
                  <a:moveTo>
                    <a:pt x="3577464" y="869170"/>
                  </a:moveTo>
                  <a:lnTo>
                    <a:pt x="3553348" y="870970"/>
                  </a:lnTo>
                  <a:lnTo>
                    <a:pt x="3527432" y="876011"/>
                  </a:lnTo>
                  <a:lnTo>
                    <a:pt x="3501516" y="884652"/>
                  </a:lnTo>
                  <a:lnTo>
                    <a:pt x="3472001" y="898694"/>
                  </a:lnTo>
                  <a:lnTo>
                    <a:pt x="3433847" y="919577"/>
                  </a:lnTo>
                  <a:lnTo>
                    <a:pt x="3395693" y="936860"/>
                  </a:lnTo>
                  <a:lnTo>
                    <a:pt x="3421609" y="928218"/>
                  </a:lnTo>
                  <a:lnTo>
                    <a:pt x="3442486" y="917777"/>
                  </a:lnTo>
                  <a:lnTo>
                    <a:pt x="3475240" y="903735"/>
                  </a:lnTo>
                  <a:lnTo>
                    <a:pt x="3506555" y="891853"/>
                  </a:lnTo>
                  <a:lnTo>
                    <a:pt x="3537870" y="883212"/>
                  </a:lnTo>
                  <a:lnTo>
                    <a:pt x="3570625" y="874210"/>
                  </a:lnTo>
                  <a:close/>
                  <a:moveTo>
                    <a:pt x="3123937" y="865569"/>
                  </a:moveTo>
                  <a:lnTo>
                    <a:pt x="3118898" y="867369"/>
                  </a:lnTo>
                  <a:lnTo>
                    <a:pt x="3117098" y="869170"/>
                  </a:lnTo>
                  <a:close/>
                  <a:moveTo>
                    <a:pt x="842984" y="865569"/>
                  </a:moveTo>
                  <a:lnTo>
                    <a:pt x="813469" y="890053"/>
                  </a:lnTo>
                  <a:lnTo>
                    <a:pt x="841184" y="877811"/>
                  </a:lnTo>
                  <a:close/>
                  <a:moveTo>
                    <a:pt x="1611100" y="862329"/>
                  </a:moveTo>
                  <a:lnTo>
                    <a:pt x="1588784" y="876011"/>
                  </a:lnTo>
                  <a:lnTo>
                    <a:pt x="1597423" y="870970"/>
                  </a:lnTo>
                  <a:lnTo>
                    <a:pt x="1611100" y="864129"/>
                  </a:lnTo>
                  <a:close/>
                  <a:moveTo>
                    <a:pt x="569428" y="851887"/>
                  </a:moveTo>
                  <a:lnTo>
                    <a:pt x="564389" y="855488"/>
                  </a:lnTo>
                  <a:lnTo>
                    <a:pt x="569428" y="855488"/>
                  </a:lnTo>
                  <a:close/>
                  <a:moveTo>
                    <a:pt x="3598340" y="843246"/>
                  </a:moveTo>
                  <a:lnTo>
                    <a:pt x="3594741" y="853687"/>
                  </a:lnTo>
                  <a:lnTo>
                    <a:pt x="3603380" y="853687"/>
                  </a:lnTo>
                  <a:lnTo>
                    <a:pt x="3601580" y="846846"/>
                  </a:lnTo>
                  <a:lnTo>
                    <a:pt x="3601580" y="843246"/>
                  </a:lnTo>
                  <a:close/>
                  <a:moveTo>
                    <a:pt x="4440011" y="831850"/>
                  </a:moveTo>
                  <a:lnTo>
                    <a:pt x="4446851" y="831850"/>
                  </a:lnTo>
                  <a:lnTo>
                    <a:pt x="4451892" y="831850"/>
                  </a:lnTo>
                  <a:lnTo>
                    <a:pt x="4459092" y="833650"/>
                  </a:lnTo>
                  <a:lnTo>
                    <a:pt x="4470972" y="831850"/>
                  </a:lnTo>
                  <a:lnTo>
                    <a:pt x="4485013" y="831850"/>
                  </a:lnTo>
                  <a:lnTo>
                    <a:pt x="4490413" y="833650"/>
                  </a:lnTo>
                  <a:lnTo>
                    <a:pt x="4497253" y="837250"/>
                  </a:lnTo>
                  <a:lnTo>
                    <a:pt x="4502293" y="842290"/>
                  </a:lnTo>
                  <a:lnTo>
                    <a:pt x="4509134" y="847689"/>
                  </a:lnTo>
                  <a:lnTo>
                    <a:pt x="4509134" y="849129"/>
                  </a:lnTo>
                  <a:lnTo>
                    <a:pt x="4512734" y="849129"/>
                  </a:lnTo>
                  <a:lnTo>
                    <a:pt x="4517774" y="847689"/>
                  </a:lnTo>
                  <a:lnTo>
                    <a:pt x="4526414" y="844089"/>
                  </a:lnTo>
                  <a:lnTo>
                    <a:pt x="4530015" y="840490"/>
                  </a:lnTo>
                  <a:lnTo>
                    <a:pt x="4533255" y="840490"/>
                  </a:lnTo>
                  <a:lnTo>
                    <a:pt x="4547295" y="842290"/>
                  </a:lnTo>
                  <a:lnTo>
                    <a:pt x="4555936" y="847689"/>
                  </a:lnTo>
                  <a:lnTo>
                    <a:pt x="4562776" y="854529"/>
                  </a:lnTo>
                  <a:lnTo>
                    <a:pt x="4566376" y="861368"/>
                  </a:lnTo>
                  <a:lnTo>
                    <a:pt x="4571416" y="870008"/>
                  </a:lnTo>
                  <a:lnTo>
                    <a:pt x="4575016" y="873248"/>
                  </a:lnTo>
                  <a:lnTo>
                    <a:pt x="4578257" y="875047"/>
                  </a:lnTo>
                  <a:lnTo>
                    <a:pt x="4621818" y="875047"/>
                  </a:lnTo>
                  <a:lnTo>
                    <a:pt x="4663220" y="878647"/>
                  </a:lnTo>
                  <a:lnTo>
                    <a:pt x="4704622" y="885487"/>
                  </a:lnTo>
                  <a:lnTo>
                    <a:pt x="4744583" y="895926"/>
                  </a:lnTo>
                  <a:lnTo>
                    <a:pt x="4779144" y="904566"/>
                  </a:lnTo>
                  <a:lnTo>
                    <a:pt x="4815506" y="909965"/>
                  </a:lnTo>
                  <a:lnTo>
                    <a:pt x="4855467" y="911405"/>
                  </a:lnTo>
                  <a:lnTo>
                    <a:pt x="4896869" y="909965"/>
                  </a:lnTo>
                  <a:lnTo>
                    <a:pt x="4904069" y="909965"/>
                  </a:lnTo>
                  <a:lnTo>
                    <a:pt x="4909110" y="915005"/>
                  </a:lnTo>
                  <a:lnTo>
                    <a:pt x="4931430" y="883687"/>
                  </a:lnTo>
                  <a:lnTo>
                    <a:pt x="4915950" y="920404"/>
                  </a:lnTo>
                  <a:lnTo>
                    <a:pt x="4929990" y="930844"/>
                  </a:lnTo>
                  <a:lnTo>
                    <a:pt x="4945471" y="939483"/>
                  </a:lnTo>
                  <a:lnTo>
                    <a:pt x="4950511" y="940923"/>
                  </a:lnTo>
                  <a:lnTo>
                    <a:pt x="4969592" y="958562"/>
                  </a:lnTo>
                  <a:lnTo>
                    <a:pt x="4993713" y="974041"/>
                  </a:lnTo>
                  <a:lnTo>
                    <a:pt x="5000913" y="979081"/>
                  </a:lnTo>
                  <a:lnTo>
                    <a:pt x="5000913" y="987720"/>
                  </a:lnTo>
                  <a:lnTo>
                    <a:pt x="4999113" y="1094993"/>
                  </a:lnTo>
                  <a:lnTo>
                    <a:pt x="4999113" y="1192187"/>
                  </a:lnTo>
                  <a:lnTo>
                    <a:pt x="5000913" y="1281821"/>
                  </a:lnTo>
                  <a:lnTo>
                    <a:pt x="5004153" y="1365336"/>
                  </a:lnTo>
                  <a:lnTo>
                    <a:pt x="5016034" y="1539924"/>
                  </a:lnTo>
                  <a:lnTo>
                    <a:pt x="5028274" y="1700834"/>
                  </a:lnTo>
                  <a:lnTo>
                    <a:pt x="5028274" y="1711273"/>
                  </a:lnTo>
                  <a:lnTo>
                    <a:pt x="5031514" y="1721712"/>
                  </a:lnTo>
                  <a:lnTo>
                    <a:pt x="5036915" y="1732152"/>
                  </a:lnTo>
                  <a:lnTo>
                    <a:pt x="5043755" y="1744391"/>
                  </a:lnTo>
                  <a:lnTo>
                    <a:pt x="5054195" y="1759870"/>
                  </a:lnTo>
                  <a:lnTo>
                    <a:pt x="5036915" y="1766709"/>
                  </a:lnTo>
                  <a:lnTo>
                    <a:pt x="5031514" y="1768509"/>
                  </a:lnTo>
                  <a:lnTo>
                    <a:pt x="5031514" y="1775349"/>
                  </a:lnTo>
                  <a:lnTo>
                    <a:pt x="5030074" y="1780748"/>
                  </a:lnTo>
                  <a:lnTo>
                    <a:pt x="5019634" y="1808107"/>
                  </a:lnTo>
                  <a:lnTo>
                    <a:pt x="5021434" y="1813506"/>
                  </a:lnTo>
                  <a:lnTo>
                    <a:pt x="5024674" y="1814946"/>
                  </a:lnTo>
                  <a:lnTo>
                    <a:pt x="5033315" y="1818546"/>
                  </a:lnTo>
                  <a:lnTo>
                    <a:pt x="5040515" y="1827185"/>
                  </a:lnTo>
                  <a:lnTo>
                    <a:pt x="5045555" y="1837625"/>
                  </a:lnTo>
                  <a:lnTo>
                    <a:pt x="5045555" y="1844464"/>
                  </a:lnTo>
                  <a:lnTo>
                    <a:pt x="5047355" y="1851664"/>
                  </a:lnTo>
                  <a:lnTo>
                    <a:pt x="5045555" y="1860303"/>
                  </a:lnTo>
                  <a:lnTo>
                    <a:pt x="5043755" y="1867143"/>
                  </a:lnTo>
                  <a:lnTo>
                    <a:pt x="5041955" y="1873982"/>
                  </a:lnTo>
                  <a:lnTo>
                    <a:pt x="5038715" y="1879382"/>
                  </a:lnTo>
                  <a:lnTo>
                    <a:pt x="5033315" y="1882622"/>
                  </a:lnTo>
                  <a:lnTo>
                    <a:pt x="5030074" y="1884422"/>
                  </a:lnTo>
                  <a:lnTo>
                    <a:pt x="5019634" y="1886222"/>
                  </a:lnTo>
                  <a:lnTo>
                    <a:pt x="5012434" y="1888021"/>
                  </a:lnTo>
                  <a:lnTo>
                    <a:pt x="5011354" y="1891621"/>
                  </a:lnTo>
                  <a:lnTo>
                    <a:pt x="5009554" y="1903500"/>
                  </a:lnTo>
                  <a:lnTo>
                    <a:pt x="5009554" y="1918979"/>
                  </a:lnTo>
                  <a:lnTo>
                    <a:pt x="5009554" y="1951737"/>
                  </a:lnTo>
                  <a:lnTo>
                    <a:pt x="5009554" y="2031652"/>
                  </a:lnTo>
                  <a:lnTo>
                    <a:pt x="5009554" y="2050731"/>
                  </a:lnTo>
                  <a:lnTo>
                    <a:pt x="5011354" y="2069810"/>
                  </a:lnTo>
                  <a:lnTo>
                    <a:pt x="5014234" y="2088528"/>
                  </a:lnTo>
                  <a:lnTo>
                    <a:pt x="5019634" y="2107607"/>
                  </a:lnTo>
                  <a:lnTo>
                    <a:pt x="5022874" y="2125246"/>
                  </a:lnTo>
                  <a:lnTo>
                    <a:pt x="5022874" y="2142525"/>
                  </a:lnTo>
                  <a:lnTo>
                    <a:pt x="5022874" y="2159804"/>
                  </a:lnTo>
                  <a:lnTo>
                    <a:pt x="5017834" y="2178883"/>
                  </a:lnTo>
                  <a:lnTo>
                    <a:pt x="5036915" y="2180682"/>
                  </a:lnTo>
                  <a:lnTo>
                    <a:pt x="5057796" y="2183922"/>
                  </a:lnTo>
                  <a:lnTo>
                    <a:pt x="5100637" y="2192562"/>
                  </a:lnTo>
                  <a:lnTo>
                    <a:pt x="5125118" y="2199401"/>
                  </a:lnTo>
                  <a:lnTo>
                    <a:pt x="5151039" y="2201201"/>
                  </a:lnTo>
                  <a:lnTo>
                    <a:pt x="5178760" y="2203001"/>
                  </a:lnTo>
                  <a:lnTo>
                    <a:pt x="5210082" y="2201201"/>
                  </a:lnTo>
                  <a:lnTo>
                    <a:pt x="5221962" y="2199401"/>
                  </a:lnTo>
                  <a:lnTo>
                    <a:pt x="5225562" y="2209841"/>
                  </a:lnTo>
                  <a:lnTo>
                    <a:pt x="5232402" y="2235759"/>
                  </a:lnTo>
                  <a:lnTo>
                    <a:pt x="5237443" y="2265277"/>
                  </a:lnTo>
                  <a:lnTo>
                    <a:pt x="5241043" y="2296595"/>
                  </a:lnTo>
                  <a:lnTo>
                    <a:pt x="5241043" y="2331153"/>
                  </a:lnTo>
                  <a:lnTo>
                    <a:pt x="5239243" y="2362111"/>
                  </a:lnTo>
                  <a:lnTo>
                    <a:pt x="5241043" y="2393429"/>
                  </a:lnTo>
                  <a:lnTo>
                    <a:pt x="5246083" y="2459304"/>
                  </a:lnTo>
                  <a:lnTo>
                    <a:pt x="5246083" y="2472983"/>
                  </a:lnTo>
                  <a:lnTo>
                    <a:pt x="5251483" y="2537059"/>
                  </a:lnTo>
                  <a:lnTo>
                    <a:pt x="5253283" y="2597535"/>
                  </a:lnTo>
                  <a:lnTo>
                    <a:pt x="5251483" y="2628853"/>
                  </a:lnTo>
                  <a:lnTo>
                    <a:pt x="5253283" y="2659811"/>
                  </a:lnTo>
                  <a:lnTo>
                    <a:pt x="5256523" y="2689329"/>
                  </a:lnTo>
                  <a:lnTo>
                    <a:pt x="5263364" y="2717048"/>
                  </a:lnTo>
                  <a:lnTo>
                    <a:pt x="5266964" y="2725687"/>
                  </a:lnTo>
                  <a:lnTo>
                    <a:pt x="5260124" y="2731087"/>
                  </a:lnTo>
                  <a:lnTo>
                    <a:pt x="5249683" y="2739726"/>
                  </a:lnTo>
                  <a:lnTo>
                    <a:pt x="5237443" y="2746566"/>
                  </a:lnTo>
                  <a:lnTo>
                    <a:pt x="5225562" y="2751605"/>
                  </a:lnTo>
                  <a:lnTo>
                    <a:pt x="5210082" y="2755205"/>
                  </a:lnTo>
                  <a:lnTo>
                    <a:pt x="5199641" y="2757005"/>
                  </a:lnTo>
                  <a:lnTo>
                    <a:pt x="5189201" y="2762045"/>
                  </a:lnTo>
                  <a:lnTo>
                    <a:pt x="5180560" y="2767084"/>
                  </a:lnTo>
                  <a:lnTo>
                    <a:pt x="5171920" y="2774284"/>
                  </a:lnTo>
                  <a:lnTo>
                    <a:pt x="5163280" y="2782923"/>
                  </a:lnTo>
                  <a:lnTo>
                    <a:pt x="5152839" y="2775724"/>
                  </a:lnTo>
                  <a:lnTo>
                    <a:pt x="5131958" y="2765644"/>
                  </a:lnTo>
                  <a:lnTo>
                    <a:pt x="5116478" y="2758445"/>
                  </a:lnTo>
                  <a:lnTo>
                    <a:pt x="5109278" y="2757005"/>
                  </a:lnTo>
                  <a:lnTo>
                    <a:pt x="5102437" y="2757005"/>
                  </a:lnTo>
                  <a:lnTo>
                    <a:pt x="5095597" y="2757005"/>
                  </a:lnTo>
                  <a:lnTo>
                    <a:pt x="5090557" y="2758445"/>
                  </a:lnTo>
                  <a:lnTo>
                    <a:pt x="5075076" y="2765644"/>
                  </a:lnTo>
                  <a:lnTo>
                    <a:pt x="5057796" y="2772484"/>
                  </a:lnTo>
                  <a:lnTo>
                    <a:pt x="5036915" y="2784723"/>
                  </a:lnTo>
                  <a:lnTo>
                    <a:pt x="5011354" y="2796602"/>
                  </a:lnTo>
                  <a:lnTo>
                    <a:pt x="5005953" y="2798402"/>
                  </a:lnTo>
                  <a:lnTo>
                    <a:pt x="5000913" y="2796602"/>
                  </a:lnTo>
                  <a:lnTo>
                    <a:pt x="4993713" y="2793363"/>
                  </a:lnTo>
                  <a:lnTo>
                    <a:pt x="4990473" y="2789763"/>
                  </a:lnTo>
                  <a:lnTo>
                    <a:pt x="4985073" y="2786163"/>
                  </a:lnTo>
                  <a:lnTo>
                    <a:pt x="4981832" y="2779323"/>
                  </a:lnTo>
                  <a:lnTo>
                    <a:pt x="4974632" y="2765644"/>
                  </a:lnTo>
                  <a:lnTo>
                    <a:pt x="4971392" y="2748365"/>
                  </a:lnTo>
                  <a:lnTo>
                    <a:pt x="4960952" y="2753405"/>
                  </a:lnTo>
                  <a:lnTo>
                    <a:pt x="4952311" y="2760245"/>
                  </a:lnTo>
                  <a:lnTo>
                    <a:pt x="4941871" y="2768884"/>
                  </a:lnTo>
                  <a:lnTo>
                    <a:pt x="4929990" y="2774284"/>
                  </a:lnTo>
                  <a:lnTo>
                    <a:pt x="4915950" y="2777524"/>
                  </a:lnTo>
                  <a:lnTo>
                    <a:pt x="4900469" y="2781123"/>
                  </a:lnTo>
                  <a:lnTo>
                    <a:pt x="4896869" y="2782923"/>
                  </a:lnTo>
                  <a:lnTo>
                    <a:pt x="4893629" y="2781123"/>
                  </a:lnTo>
                  <a:lnTo>
                    <a:pt x="4883189" y="2777524"/>
                  </a:lnTo>
                  <a:lnTo>
                    <a:pt x="4874548" y="2772484"/>
                  </a:lnTo>
                  <a:lnTo>
                    <a:pt x="4867348" y="2767084"/>
                  </a:lnTo>
                  <a:lnTo>
                    <a:pt x="4860508" y="2758445"/>
                  </a:lnTo>
                  <a:lnTo>
                    <a:pt x="4857268" y="2749805"/>
                  </a:lnTo>
                  <a:lnTo>
                    <a:pt x="4843227" y="2753405"/>
                  </a:lnTo>
                  <a:lnTo>
                    <a:pt x="4829186" y="2757005"/>
                  </a:lnTo>
                  <a:lnTo>
                    <a:pt x="4815506" y="2757005"/>
                  </a:lnTo>
                  <a:lnTo>
                    <a:pt x="4803625" y="2755205"/>
                  </a:lnTo>
                  <a:lnTo>
                    <a:pt x="4744583" y="2755205"/>
                  </a:lnTo>
                  <a:lnTo>
                    <a:pt x="4651339" y="2753405"/>
                  </a:lnTo>
                  <a:lnTo>
                    <a:pt x="4566376" y="2753405"/>
                  </a:lnTo>
                  <a:lnTo>
                    <a:pt x="4485013" y="2755205"/>
                  </a:lnTo>
                  <a:lnTo>
                    <a:pt x="4408690" y="2758445"/>
                  </a:lnTo>
                  <a:lnTo>
                    <a:pt x="4329127" y="2765644"/>
                  </a:lnTo>
                  <a:lnTo>
                    <a:pt x="4244163" y="2767084"/>
                  </a:lnTo>
                  <a:lnTo>
                    <a:pt x="4155960" y="2767084"/>
                  </a:lnTo>
                  <a:lnTo>
                    <a:pt x="4062717" y="2762045"/>
                  </a:lnTo>
                  <a:lnTo>
                    <a:pt x="4055517" y="2762045"/>
                  </a:lnTo>
                  <a:lnTo>
                    <a:pt x="4052276" y="2757005"/>
                  </a:lnTo>
                  <a:lnTo>
                    <a:pt x="4043636" y="2746566"/>
                  </a:lnTo>
                  <a:lnTo>
                    <a:pt x="4036436" y="2736126"/>
                  </a:lnTo>
                  <a:lnTo>
                    <a:pt x="4031395" y="2723887"/>
                  </a:lnTo>
                  <a:lnTo>
                    <a:pt x="4027796" y="2712008"/>
                  </a:lnTo>
                  <a:lnTo>
                    <a:pt x="4026355" y="2699769"/>
                  </a:lnTo>
                  <a:lnTo>
                    <a:pt x="4026355" y="2687889"/>
                  </a:lnTo>
                  <a:lnTo>
                    <a:pt x="4026355" y="2673850"/>
                  </a:lnTo>
                  <a:lnTo>
                    <a:pt x="4029596" y="2659811"/>
                  </a:lnTo>
                  <a:lnTo>
                    <a:pt x="4034996" y="2637493"/>
                  </a:lnTo>
                  <a:lnTo>
                    <a:pt x="4038236" y="2613374"/>
                  </a:lnTo>
                  <a:lnTo>
                    <a:pt x="4040036" y="2588896"/>
                  </a:lnTo>
                  <a:lnTo>
                    <a:pt x="4040036" y="2562978"/>
                  </a:lnTo>
                  <a:lnTo>
                    <a:pt x="4041836" y="2540659"/>
                  </a:lnTo>
                  <a:lnTo>
                    <a:pt x="4043636" y="2517980"/>
                  </a:lnTo>
                  <a:lnTo>
                    <a:pt x="4043636" y="2493862"/>
                  </a:lnTo>
                  <a:lnTo>
                    <a:pt x="4040036" y="2469384"/>
                  </a:lnTo>
                  <a:lnTo>
                    <a:pt x="4033196" y="2426546"/>
                  </a:lnTo>
                  <a:lnTo>
                    <a:pt x="4029596" y="2402068"/>
                  </a:lnTo>
                  <a:lnTo>
                    <a:pt x="4026355" y="2377590"/>
                  </a:lnTo>
                  <a:lnTo>
                    <a:pt x="4017355" y="2332953"/>
                  </a:lnTo>
                  <a:lnTo>
                    <a:pt x="4010515" y="2286156"/>
                  </a:lnTo>
                  <a:lnTo>
                    <a:pt x="4005474" y="2239359"/>
                  </a:lnTo>
                  <a:lnTo>
                    <a:pt x="4003675" y="2214880"/>
                  </a:lnTo>
                  <a:lnTo>
                    <a:pt x="4005474" y="2190762"/>
                  </a:lnTo>
                  <a:lnTo>
                    <a:pt x="4008715" y="2170243"/>
                  </a:lnTo>
                  <a:lnTo>
                    <a:pt x="4027796" y="2178883"/>
                  </a:lnTo>
                  <a:lnTo>
                    <a:pt x="4036436" y="2183922"/>
                  </a:lnTo>
                  <a:lnTo>
                    <a:pt x="4038236" y="2182122"/>
                  </a:lnTo>
                  <a:lnTo>
                    <a:pt x="4048676" y="2185722"/>
                  </a:lnTo>
                  <a:lnTo>
                    <a:pt x="4055517" y="2188962"/>
                  </a:lnTo>
                  <a:lnTo>
                    <a:pt x="4060917" y="2192562"/>
                  </a:lnTo>
                  <a:lnTo>
                    <a:pt x="4069557" y="2201201"/>
                  </a:lnTo>
                  <a:lnTo>
                    <a:pt x="4076398" y="2213440"/>
                  </a:lnTo>
                  <a:lnTo>
                    <a:pt x="4078197" y="2220280"/>
                  </a:lnTo>
                  <a:lnTo>
                    <a:pt x="4078197" y="2227119"/>
                  </a:lnTo>
                  <a:lnTo>
                    <a:pt x="4079998" y="2235759"/>
                  </a:lnTo>
                  <a:lnTo>
                    <a:pt x="4081798" y="2239359"/>
                  </a:lnTo>
                  <a:lnTo>
                    <a:pt x="4085038" y="2242598"/>
                  </a:lnTo>
                  <a:lnTo>
                    <a:pt x="4215002" y="2230719"/>
                  </a:lnTo>
                  <a:lnTo>
                    <a:pt x="4216802" y="2230719"/>
                  </a:lnTo>
                  <a:lnTo>
                    <a:pt x="4245963" y="2232159"/>
                  </a:lnTo>
                  <a:lnTo>
                    <a:pt x="4273684" y="2233959"/>
                  </a:lnTo>
                  <a:lnTo>
                    <a:pt x="4303206" y="2235759"/>
                  </a:lnTo>
                  <a:lnTo>
                    <a:pt x="4330927" y="2239359"/>
                  </a:lnTo>
                  <a:lnTo>
                    <a:pt x="4330927" y="2237559"/>
                  </a:lnTo>
                  <a:lnTo>
                    <a:pt x="4337767" y="2209841"/>
                  </a:lnTo>
                  <a:lnTo>
                    <a:pt x="4343167" y="2175283"/>
                  </a:lnTo>
                  <a:lnTo>
                    <a:pt x="4343167" y="2164843"/>
                  </a:lnTo>
                  <a:lnTo>
                    <a:pt x="4343167" y="2158004"/>
                  </a:lnTo>
                  <a:lnTo>
                    <a:pt x="4341367" y="2152964"/>
                  </a:lnTo>
                  <a:lnTo>
                    <a:pt x="4339567" y="2147565"/>
                  </a:lnTo>
                  <a:lnTo>
                    <a:pt x="4332727" y="2144325"/>
                  </a:lnTo>
                  <a:lnTo>
                    <a:pt x="4329127" y="2142525"/>
                  </a:lnTo>
                  <a:lnTo>
                    <a:pt x="4315446" y="2140725"/>
                  </a:lnTo>
                  <a:lnTo>
                    <a:pt x="4315446" y="2126686"/>
                  </a:lnTo>
                  <a:lnTo>
                    <a:pt x="4316886" y="2114807"/>
                  </a:lnTo>
                  <a:lnTo>
                    <a:pt x="4318686" y="2098968"/>
                  </a:lnTo>
                  <a:lnTo>
                    <a:pt x="4325887" y="2085289"/>
                  </a:lnTo>
                  <a:lnTo>
                    <a:pt x="4329127" y="2078449"/>
                  </a:lnTo>
                  <a:lnTo>
                    <a:pt x="4335967" y="2071250"/>
                  </a:lnTo>
                  <a:lnTo>
                    <a:pt x="4341367" y="2061170"/>
                  </a:lnTo>
                  <a:lnTo>
                    <a:pt x="4346407" y="2048931"/>
                  </a:lnTo>
                  <a:lnTo>
                    <a:pt x="4337767" y="1955337"/>
                  </a:lnTo>
                  <a:lnTo>
                    <a:pt x="4332727" y="1865343"/>
                  </a:lnTo>
                  <a:lnTo>
                    <a:pt x="4327327" y="1778949"/>
                  </a:lnTo>
                  <a:lnTo>
                    <a:pt x="4324086" y="1695794"/>
                  </a:lnTo>
                  <a:lnTo>
                    <a:pt x="4318686" y="1610840"/>
                  </a:lnTo>
                  <a:lnTo>
                    <a:pt x="4318686" y="1524445"/>
                  </a:lnTo>
                  <a:lnTo>
                    <a:pt x="4320486" y="1437691"/>
                  </a:lnTo>
                  <a:lnTo>
                    <a:pt x="4327327" y="1349497"/>
                  </a:lnTo>
                  <a:lnTo>
                    <a:pt x="4316886" y="1344457"/>
                  </a:lnTo>
                  <a:lnTo>
                    <a:pt x="4310046" y="1342657"/>
                  </a:lnTo>
                  <a:lnTo>
                    <a:pt x="4305006" y="1339057"/>
                  </a:lnTo>
                  <a:lnTo>
                    <a:pt x="4297805" y="1334018"/>
                  </a:lnTo>
                  <a:lnTo>
                    <a:pt x="4294565" y="1328978"/>
                  </a:lnTo>
                  <a:lnTo>
                    <a:pt x="4277285" y="1332218"/>
                  </a:lnTo>
                  <a:lnTo>
                    <a:pt x="4256404" y="1335817"/>
                  </a:lnTo>
                  <a:lnTo>
                    <a:pt x="4235523" y="1335817"/>
                  </a:lnTo>
                  <a:lnTo>
                    <a:pt x="4211402" y="1334018"/>
                  </a:lnTo>
                  <a:lnTo>
                    <a:pt x="4180441" y="1332218"/>
                  </a:lnTo>
                  <a:lnTo>
                    <a:pt x="4152361" y="1332218"/>
                  </a:lnTo>
                  <a:lnTo>
                    <a:pt x="4124639" y="1332218"/>
                  </a:lnTo>
                  <a:lnTo>
                    <a:pt x="4099078" y="1334018"/>
                  </a:lnTo>
                  <a:lnTo>
                    <a:pt x="4086838" y="1335817"/>
                  </a:lnTo>
                  <a:lnTo>
                    <a:pt x="4083238" y="1323578"/>
                  </a:lnTo>
                  <a:lnTo>
                    <a:pt x="4076398" y="1283621"/>
                  </a:lnTo>
                  <a:lnTo>
                    <a:pt x="4071357" y="1242224"/>
                  </a:lnTo>
                  <a:lnTo>
                    <a:pt x="4069557" y="1199026"/>
                  </a:lnTo>
                  <a:lnTo>
                    <a:pt x="4071357" y="1154029"/>
                  </a:lnTo>
                  <a:lnTo>
                    <a:pt x="4073157" y="1107232"/>
                  </a:lnTo>
                  <a:lnTo>
                    <a:pt x="4073157" y="1065835"/>
                  </a:lnTo>
                  <a:lnTo>
                    <a:pt x="4071357" y="1025878"/>
                  </a:lnTo>
                  <a:lnTo>
                    <a:pt x="4067757" y="989520"/>
                  </a:lnTo>
                  <a:lnTo>
                    <a:pt x="4060917" y="961802"/>
                  </a:lnTo>
                  <a:lnTo>
                    <a:pt x="4057316" y="948123"/>
                  </a:lnTo>
                  <a:lnTo>
                    <a:pt x="4052276" y="935883"/>
                  </a:lnTo>
                  <a:lnTo>
                    <a:pt x="4045436" y="920404"/>
                  </a:lnTo>
                  <a:lnTo>
                    <a:pt x="4043636" y="911405"/>
                  </a:lnTo>
                  <a:lnTo>
                    <a:pt x="4043636" y="904566"/>
                  </a:lnTo>
                  <a:lnTo>
                    <a:pt x="4043636" y="887287"/>
                  </a:lnTo>
                  <a:lnTo>
                    <a:pt x="4048676" y="870008"/>
                  </a:lnTo>
                  <a:lnTo>
                    <a:pt x="4054077" y="859568"/>
                  </a:lnTo>
                  <a:lnTo>
                    <a:pt x="4064517" y="861368"/>
                  </a:lnTo>
                  <a:lnTo>
                    <a:pt x="4102319" y="863168"/>
                  </a:lnTo>
                  <a:lnTo>
                    <a:pt x="4143720" y="863168"/>
                  </a:lnTo>
                  <a:lnTo>
                    <a:pt x="4185481" y="863168"/>
                  </a:lnTo>
                  <a:lnTo>
                    <a:pt x="4230483" y="861368"/>
                  </a:lnTo>
                  <a:lnTo>
                    <a:pt x="4275485" y="857769"/>
                  </a:lnTo>
                  <a:lnTo>
                    <a:pt x="4322286" y="857769"/>
                  </a:lnTo>
                  <a:lnTo>
                    <a:pt x="4370888" y="857769"/>
                  </a:lnTo>
                  <a:lnTo>
                    <a:pt x="4420930" y="861368"/>
                  </a:lnTo>
                  <a:lnTo>
                    <a:pt x="4422370" y="859568"/>
                  </a:lnTo>
                  <a:lnTo>
                    <a:pt x="4422370" y="855969"/>
                  </a:lnTo>
                  <a:lnTo>
                    <a:pt x="4424170" y="849129"/>
                  </a:lnTo>
                  <a:lnTo>
                    <a:pt x="4425970" y="842290"/>
                  </a:lnTo>
                  <a:lnTo>
                    <a:pt x="4429571" y="839050"/>
                  </a:lnTo>
                  <a:lnTo>
                    <a:pt x="4432811" y="835450"/>
                  </a:lnTo>
                  <a:close/>
                  <a:moveTo>
                    <a:pt x="1053910" y="831364"/>
                  </a:moveTo>
                  <a:lnTo>
                    <a:pt x="1047071" y="832804"/>
                  </a:lnTo>
                  <a:lnTo>
                    <a:pt x="1040232" y="832804"/>
                  </a:lnTo>
                  <a:lnTo>
                    <a:pt x="1043472" y="841445"/>
                  </a:lnTo>
                  <a:close/>
                  <a:moveTo>
                    <a:pt x="1220203" y="822723"/>
                  </a:moveTo>
                  <a:lnTo>
                    <a:pt x="1195727" y="836405"/>
                  </a:lnTo>
                  <a:lnTo>
                    <a:pt x="1190688" y="840005"/>
                  </a:lnTo>
                  <a:lnTo>
                    <a:pt x="1204366" y="838205"/>
                  </a:lnTo>
                  <a:lnTo>
                    <a:pt x="1211565" y="832804"/>
                  </a:lnTo>
                  <a:close/>
                  <a:moveTo>
                    <a:pt x="3255676" y="814081"/>
                  </a:moveTo>
                  <a:lnTo>
                    <a:pt x="3253876" y="815522"/>
                  </a:lnTo>
                  <a:lnTo>
                    <a:pt x="3255676" y="815522"/>
                  </a:lnTo>
                  <a:close/>
                  <a:moveTo>
                    <a:pt x="9321152" y="784102"/>
                  </a:moveTo>
                  <a:lnTo>
                    <a:pt x="9315751" y="787343"/>
                  </a:lnTo>
                  <a:lnTo>
                    <a:pt x="9312150" y="792745"/>
                  </a:lnTo>
                  <a:lnTo>
                    <a:pt x="9322592" y="792745"/>
                  </a:lnTo>
                  <a:close/>
                  <a:moveTo>
                    <a:pt x="6832658" y="774700"/>
                  </a:moveTo>
                  <a:lnTo>
                    <a:pt x="6869019" y="776140"/>
                  </a:lnTo>
                  <a:lnTo>
                    <a:pt x="6905381" y="779740"/>
                  </a:lnTo>
                  <a:lnTo>
                    <a:pt x="6941742" y="786579"/>
                  </a:lnTo>
                  <a:lnTo>
                    <a:pt x="6974503" y="797017"/>
                  </a:lnTo>
                  <a:lnTo>
                    <a:pt x="7005824" y="809256"/>
                  </a:lnTo>
                  <a:lnTo>
                    <a:pt x="7035344" y="824734"/>
                  </a:lnTo>
                  <a:lnTo>
                    <a:pt x="7062705" y="842012"/>
                  </a:lnTo>
                  <a:lnTo>
                    <a:pt x="7087186" y="862889"/>
                  </a:lnTo>
                  <a:lnTo>
                    <a:pt x="7109507" y="885206"/>
                  </a:lnTo>
                  <a:lnTo>
                    <a:pt x="7128587" y="893845"/>
                  </a:lnTo>
                  <a:lnTo>
                    <a:pt x="7146228" y="904284"/>
                  </a:lnTo>
                  <a:lnTo>
                    <a:pt x="7161708" y="916522"/>
                  </a:lnTo>
                  <a:lnTo>
                    <a:pt x="7178989" y="928761"/>
                  </a:lnTo>
                  <a:lnTo>
                    <a:pt x="7189069" y="937400"/>
                  </a:lnTo>
                  <a:lnTo>
                    <a:pt x="7199509" y="947838"/>
                  </a:lnTo>
                  <a:lnTo>
                    <a:pt x="7214990" y="970156"/>
                  </a:lnTo>
                  <a:lnTo>
                    <a:pt x="7232630" y="997872"/>
                  </a:lnTo>
                  <a:lnTo>
                    <a:pt x="7234070" y="1001112"/>
                  </a:lnTo>
                  <a:lnTo>
                    <a:pt x="7234070" y="1015150"/>
                  </a:lnTo>
                  <a:lnTo>
                    <a:pt x="7223630" y="1021989"/>
                  </a:lnTo>
                  <a:lnTo>
                    <a:pt x="7220390" y="1023789"/>
                  </a:lnTo>
                  <a:lnTo>
                    <a:pt x="7222190" y="1025589"/>
                  </a:lnTo>
                  <a:lnTo>
                    <a:pt x="7225430" y="1030628"/>
                  </a:lnTo>
                  <a:lnTo>
                    <a:pt x="7229030" y="1036027"/>
                  </a:lnTo>
                  <a:lnTo>
                    <a:pt x="7237670" y="1034228"/>
                  </a:lnTo>
                  <a:lnTo>
                    <a:pt x="7244511" y="1036027"/>
                  </a:lnTo>
                  <a:lnTo>
                    <a:pt x="7253151" y="1037467"/>
                  </a:lnTo>
                  <a:lnTo>
                    <a:pt x="7260351" y="1041067"/>
                  </a:lnTo>
                  <a:lnTo>
                    <a:pt x="7267191" y="1046466"/>
                  </a:lnTo>
                  <a:lnTo>
                    <a:pt x="7272231" y="1051505"/>
                  </a:lnTo>
                  <a:lnTo>
                    <a:pt x="7277632" y="1060144"/>
                  </a:lnTo>
                  <a:lnTo>
                    <a:pt x="7282672" y="1066983"/>
                  </a:lnTo>
                  <a:lnTo>
                    <a:pt x="7286272" y="1079222"/>
                  </a:lnTo>
                  <a:lnTo>
                    <a:pt x="7288072" y="1087861"/>
                  </a:lnTo>
                  <a:lnTo>
                    <a:pt x="7286272" y="1096500"/>
                  </a:lnTo>
                  <a:lnTo>
                    <a:pt x="7282672" y="1105139"/>
                  </a:lnTo>
                  <a:lnTo>
                    <a:pt x="7277632" y="1108738"/>
                  </a:lnTo>
                  <a:lnTo>
                    <a:pt x="7284472" y="1110538"/>
                  </a:lnTo>
                  <a:lnTo>
                    <a:pt x="7293112" y="1113778"/>
                  </a:lnTo>
                  <a:lnTo>
                    <a:pt x="7305352" y="1117377"/>
                  </a:lnTo>
                  <a:lnTo>
                    <a:pt x="7312193" y="1119177"/>
                  </a:lnTo>
                  <a:lnTo>
                    <a:pt x="7313993" y="1127456"/>
                  </a:lnTo>
                  <a:lnTo>
                    <a:pt x="7334513" y="1184689"/>
                  </a:lnTo>
                  <a:lnTo>
                    <a:pt x="7355394" y="1246961"/>
                  </a:lnTo>
                  <a:lnTo>
                    <a:pt x="7376275" y="1311033"/>
                  </a:lnTo>
                  <a:lnTo>
                    <a:pt x="7393555" y="1376904"/>
                  </a:lnTo>
                  <a:lnTo>
                    <a:pt x="7407596" y="1446016"/>
                  </a:lnTo>
                  <a:lnTo>
                    <a:pt x="7462677" y="1420099"/>
                  </a:lnTo>
                  <a:lnTo>
                    <a:pt x="7410836" y="1460054"/>
                  </a:lnTo>
                  <a:lnTo>
                    <a:pt x="7423076" y="1536004"/>
                  </a:lnTo>
                  <a:lnTo>
                    <a:pt x="7429916" y="1591437"/>
                  </a:lnTo>
                  <a:lnTo>
                    <a:pt x="7438557" y="1648670"/>
                  </a:lnTo>
                  <a:lnTo>
                    <a:pt x="7452237" y="1757736"/>
                  </a:lnTo>
                  <a:lnTo>
                    <a:pt x="7464477" y="1868602"/>
                  </a:lnTo>
                  <a:lnTo>
                    <a:pt x="7468077" y="1927275"/>
                  </a:lnTo>
                  <a:lnTo>
                    <a:pt x="7473118" y="1988107"/>
                  </a:lnTo>
                  <a:lnTo>
                    <a:pt x="7474918" y="2008625"/>
                  </a:lnTo>
                  <a:lnTo>
                    <a:pt x="7474918" y="2027702"/>
                  </a:lnTo>
                  <a:lnTo>
                    <a:pt x="7474918" y="2046780"/>
                  </a:lnTo>
                  <a:lnTo>
                    <a:pt x="7471317" y="2064058"/>
                  </a:lnTo>
                  <a:lnTo>
                    <a:pt x="7469517" y="2079536"/>
                  </a:lnTo>
                  <a:lnTo>
                    <a:pt x="7469517" y="2095374"/>
                  </a:lnTo>
                  <a:lnTo>
                    <a:pt x="7469517" y="2110852"/>
                  </a:lnTo>
                  <a:lnTo>
                    <a:pt x="7471317" y="2124890"/>
                  </a:lnTo>
                  <a:lnTo>
                    <a:pt x="7473118" y="2140368"/>
                  </a:lnTo>
                  <a:lnTo>
                    <a:pt x="7474918" y="2155846"/>
                  </a:lnTo>
                  <a:lnTo>
                    <a:pt x="7478158" y="2169884"/>
                  </a:lnTo>
                  <a:lnTo>
                    <a:pt x="7483558" y="2181763"/>
                  </a:lnTo>
                  <a:lnTo>
                    <a:pt x="7485358" y="2195801"/>
                  </a:lnTo>
                  <a:lnTo>
                    <a:pt x="7488598" y="2218118"/>
                  </a:lnTo>
                  <a:lnTo>
                    <a:pt x="7490398" y="2237196"/>
                  </a:lnTo>
                  <a:lnTo>
                    <a:pt x="7500838" y="2242235"/>
                  </a:lnTo>
                  <a:lnTo>
                    <a:pt x="7516319" y="2249434"/>
                  </a:lnTo>
                  <a:lnTo>
                    <a:pt x="7535399" y="2256274"/>
                  </a:lnTo>
                  <a:lnTo>
                    <a:pt x="7559880" y="2261313"/>
                  </a:lnTo>
                  <a:lnTo>
                    <a:pt x="7585801" y="2268512"/>
                  </a:lnTo>
                  <a:lnTo>
                    <a:pt x="7609922" y="2270312"/>
                  </a:lnTo>
                  <a:lnTo>
                    <a:pt x="7632242" y="2270312"/>
                  </a:lnTo>
                  <a:lnTo>
                    <a:pt x="7649523" y="2268512"/>
                  </a:lnTo>
                  <a:lnTo>
                    <a:pt x="7661763" y="2268512"/>
                  </a:lnTo>
                  <a:lnTo>
                    <a:pt x="7670403" y="2266712"/>
                  </a:lnTo>
                  <a:lnTo>
                    <a:pt x="7677604" y="2263113"/>
                  </a:lnTo>
                  <a:lnTo>
                    <a:pt x="7684444" y="2258073"/>
                  </a:lnTo>
                  <a:lnTo>
                    <a:pt x="7691284" y="2252674"/>
                  </a:lnTo>
                  <a:lnTo>
                    <a:pt x="7698124" y="2251234"/>
                  </a:lnTo>
                  <a:lnTo>
                    <a:pt x="7705324" y="2249434"/>
                  </a:lnTo>
                  <a:lnTo>
                    <a:pt x="7713965" y="2249434"/>
                  </a:lnTo>
                  <a:lnTo>
                    <a:pt x="7720805" y="2249434"/>
                  </a:lnTo>
                  <a:lnTo>
                    <a:pt x="7727645" y="2252674"/>
                  </a:lnTo>
                  <a:lnTo>
                    <a:pt x="7734486" y="2256274"/>
                  </a:lnTo>
                  <a:lnTo>
                    <a:pt x="7741326" y="2259873"/>
                  </a:lnTo>
                  <a:lnTo>
                    <a:pt x="7746726" y="2263113"/>
                  </a:lnTo>
                  <a:lnTo>
                    <a:pt x="7748526" y="2270312"/>
                  </a:lnTo>
                  <a:lnTo>
                    <a:pt x="7749966" y="2282190"/>
                  </a:lnTo>
                  <a:lnTo>
                    <a:pt x="7748526" y="2292629"/>
                  </a:lnTo>
                  <a:lnTo>
                    <a:pt x="7746726" y="2301268"/>
                  </a:lnTo>
                  <a:lnTo>
                    <a:pt x="7743126" y="2308107"/>
                  </a:lnTo>
                  <a:lnTo>
                    <a:pt x="7739886" y="2313506"/>
                  </a:lnTo>
                  <a:lnTo>
                    <a:pt x="7734486" y="2316746"/>
                  </a:lnTo>
                  <a:lnTo>
                    <a:pt x="7725845" y="2322145"/>
                  </a:lnTo>
                  <a:lnTo>
                    <a:pt x="7720805" y="2325385"/>
                  </a:lnTo>
                  <a:lnTo>
                    <a:pt x="7719005" y="2330784"/>
                  </a:lnTo>
                  <a:lnTo>
                    <a:pt x="7717205" y="2335824"/>
                  </a:lnTo>
                  <a:lnTo>
                    <a:pt x="7717205" y="2341223"/>
                  </a:lnTo>
                  <a:lnTo>
                    <a:pt x="7719005" y="2356701"/>
                  </a:lnTo>
                  <a:lnTo>
                    <a:pt x="7722605" y="2368579"/>
                  </a:lnTo>
                  <a:lnTo>
                    <a:pt x="7725845" y="2377218"/>
                  </a:lnTo>
                  <a:lnTo>
                    <a:pt x="7732686" y="2384417"/>
                  </a:lnTo>
                  <a:lnTo>
                    <a:pt x="7741326" y="2393056"/>
                  </a:lnTo>
                  <a:lnTo>
                    <a:pt x="7753566" y="2399895"/>
                  </a:lnTo>
                  <a:lnTo>
                    <a:pt x="7779487" y="2415733"/>
                  </a:lnTo>
                  <a:lnTo>
                    <a:pt x="7786327" y="2420773"/>
                  </a:lnTo>
                  <a:lnTo>
                    <a:pt x="7786327" y="2429412"/>
                  </a:lnTo>
                  <a:lnTo>
                    <a:pt x="7784527" y="2439850"/>
                  </a:lnTo>
                  <a:lnTo>
                    <a:pt x="7783087" y="2450289"/>
                  </a:lnTo>
                  <a:lnTo>
                    <a:pt x="7779487" y="2457128"/>
                  </a:lnTo>
                  <a:lnTo>
                    <a:pt x="7775887" y="2463967"/>
                  </a:lnTo>
                  <a:lnTo>
                    <a:pt x="7770847" y="2469007"/>
                  </a:lnTo>
                  <a:lnTo>
                    <a:pt x="7764006" y="2472606"/>
                  </a:lnTo>
                  <a:lnTo>
                    <a:pt x="7758606" y="2474406"/>
                  </a:lnTo>
                  <a:lnTo>
                    <a:pt x="7751766" y="2476206"/>
                  </a:lnTo>
                  <a:lnTo>
                    <a:pt x="7748526" y="2476206"/>
                  </a:lnTo>
                  <a:lnTo>
                    <a:pt x="7748526" y="2479445"/>
                  </a:lnTo>
                  <a:lnTo>
                    <a:pt x="7748526" y="2559355"/>
                  </a:lnTo>
                  <a:lnTo>
                    <a:pt x="7746726" y="2578433"/>
                  </a:lnTo>
                  <a:lnTo>
                    <a:pt x="7748526" y="2593911"/>
                  </a:lnTo>
                  <a:lnTo>
                    <a:pt x="7753566" y="2607589"/>
                  </a:lnTo>
                  <a:lnTo>
                    <a:pt x="7762206" y="2618028"/>
                  </a:lnTo>
                  <a:lnTo>
                    <a:pt x="7769047" y="2624867"/>
                  </a:lnTo>
                  <a:lnTo>
                    <a:pt x="7765807" y="2633506"/>
                  </a:lnTo>
                  <a:lnTo>
                    <a:pt x="7760406" y="2643945"/>
                  </a:lnTo>
                  <a:lnTo>
                    <a:pt x="7753566" y="2654383"/>
                  </a:lnTo>
                  <a:lnTo>
                    <a:pt x="7744926" y="2661223"/>
                  </a:lnTo>
                  <a:lnTo>
                    <a:pt x="7732686" y="2666622"/>
                  </a:lnTo>
                  <a:lnTo>
                    <a:pt x="7734486" y="2671661"/>
                  </a:lnTo>
                  <a:lnTo>
                    <a:pt x="7736286" y="2696138"/>
                  </a:lnTo>
                  <a:lnTo>
                    <a:pt x="7738086" y="2704777"/>
                  </a:lnTo>
                  <a:lnTo>
                    <a:pt x="7731245" y="2709816"/>
                  </a:lnTo>
                  <a:lnTo>
                    <a:pt x="7691284" y="2737533"/>
                  </a:lnTo>
                  <a:lnTo>
                    <a:pt x="7682644" y="2744372"/>
                  </a:lnTo>
                  <a:lnTo>
                    <a:pt x="7672203" y="2751211"/>
                  </a:lnTo>
                  <a:lnTo>
                    <a:pt x="7663563" y="2758050"/>
                  </a:lnTo>
                  <a:lnTo>
                    <a:pt x="7654923" y="2765249"/>
                  </a:lnTo>
                  <a:lnTo>
                    <a:pt x="7651323" y="2770289"/>
                  </a:lnTo>
                  <a:lnTo>
                    <a:pt x="7644483" y="2770289"/>
                  </a:lnTo>
                  <a:lnTo>
                    <a:pt x="7589041" y="2768489"/>
                  </a:lnTo>
                  <a:lnTo>
                    <a:pt x="7535399" y="2766689"/>
                  </a:lnTo>
                  <a:lnTo>
                    <a:pt x="7433516" y="2761650"/>
                  </a:lnTo>
                  <a:lnTo>
                    <a:pt x="7379515" y="2758050"/>
                  </a:lnTo>
                  <a:lnTo>
                    <a:pt x="7325873" y="2753011"/>
                  </a:lnTo>
                  <a:lnTo>
                    <a:pt x="7246311" y="2746172"/>
                  </a:lnTo>
                  <a:lnTo>
                    <a:pt x="7062705" y="2735733"/>
                  </a:lnTo>
                  <a:lnTo>
                    <a:pt x="7016264" y="2733933"/>
                  </a:lnTo>
                  <a:lnTo>
                    <a:pt x="6969462" y="2733933"/>
                  </a:lnTo>
                  <a:lnTo>
                    <a:pt x="6869019" y="2739333"/>
                  </a:lnTo>
                  <a:lnTo>
                    <a:pt x="6856779" y="2739333"/>
                  </a:lnTo>
                  <a:lnTo>
                    <a:pt x="6853539" y="2727094"/>
                  </a:lnTo>
                  <a:lnTo>
                    <a:pt x="6843099" y="2666622"/>
                  </a:lnTo>
                  <a:lnTo>
                    <a:pt x="6841299" y="2661223"/>
                  </a:lnTo>
                  <a:lnTo>
                    <a:pt x="6839499" y="2656183"/>
                  </a:lnTo>
                  <a:lnTo>
                    <a:pt x="6837699" y="2650784"/>
                  </a:lnTo>
                  <a:lnTo>
                    <a:pt x="6832658" y="2645744"/>
                  </a:lnTo>
                  <a:lnTo>
                    <a:pt x="6829058" y="2643945"/>
                  </a:lnTo>
                  <a:lnTo>
                    <a:pt x="6825818" y="2643945"/>
                  </a:lnTo>
                  <a:lnTo>
                    <a:pt x="6809978" y="2643945"/>
                  </a:lnTo>
                  <a:lnTo>
                    <a:pt x="6809978" y="2628467"/>
                  </a:lnTo>
                  <a:lnTo>
                    <a:pt x="6811778" y="2611189"/>
                  </a:lnTo>
                  <a:lnTo>
                    <a:pt x="6815378" y="2595711"/>
                  </a:lnTo>
                  <a:lnTo>
                    <a:pt x="6820418" y="2581673"/>
                  </a:lnTo>
                  <a:lnTo>
                    <a:pt x="6827618" y="2567994"/>
                  </a:lnTo>
                  <a:lnTo>
                    <a:pt x="6825818" y="2567994"/>
                  </a:lnTo>
                  <a:lnTo>
                    <a:pt x="6818618" y="2564395"/>
                  </a:lnTo>
                  <a:lnTo>
                    <a:pt x="6811778" y="2561155"/>
                  </a:lnTo>
                  <a:lnTo>
                    <a:pt x="6806738" y="2553956"/>
                  </a:lnTo>
                  <a:lnTo>
                    <a:pt x="6803138" y="2545317"/>
                  </a:lnTo>
                  <a:lnTo>
                    <a:pt x="6799537" y="2533079"/>
                  </a:lnTo>
                  <a:lnTo>
                    <a:pt x="6798097" y="2523000"/>
                  </a:lnTo>
                  <a:lnTo>
                    <a:pt x="6798097" y="2512561"/>
                  </a:lnTo>
                  <a:lnTo>
                    <a:pt x="6799537" y="2502123"/>
                  </a:lnTo>
                  <a:lnTo>
                    <a:pt x="6803138" y="2493484"/>
                  </a:lnTo>
                  <a:lnTo>
                    <a:pt x="6808178" y="2484845"/>
                  </a:lnTo>
                  <a:lnTo>
                    <a:pt x="6817178" y="2476206"/>
                  </a:lnTo>
                  <a:lnTo>
                    <a:pt x="6825818" y="2469007"/>
                  </a:lnTo>
                  <a:lnTo>
                    <a:pt x="6848139" y="2457128"/>
                  </a:lnTo>
                  <a:lnTo>
                    <a:pt x="6872620" y="2444890"/>
                  </a:lnTo>
                  <a:lnTo>
                    <a:pt x="6874420" y="2346262"/>
                  </a:lnTo>
                  <a:lnTo>
                    <a:pt x="6877660" y="2244035"/>
                  </a:lnTo>
                  <a:lnTo>
                    <a:pt x="6879460" y="2218118"/>
                  </a:lnTo>
                  <a:lnTo>
                    <a:pt x="6881260" y="2155846"/>
                  </a:lnTo>
                  <a:lnTo>
                    <a:pt x="6883060" y="2091774"/>
                  </a:lnTo>
                  <a:lnTo>
                    <a:pt x="6881260" y="2029502"/>
                  </a:lnTo>
                  <a:lnTo>
                    <a:pt x="6879460" y="1967230"/>
                  </a:lnTo>
                  <a:lnTo>
                    <a:pt x="6875860" y="1906758"/>
                  </a:lnTo>
                  <a:lnTo>
                    <a:pt x="6869019" y="1847725"/>
                  </a:lnTo>
                  <a:lnTo>
                    <a:pt x="6860379" y="1789052"/>
                  </a:lnTo>
                  <a:lnTo>
                    <a:pt x="6853539" y="1735419"/>
                  </a:lnTo>
                  <a:lnTo>
                    <a:pt x="6846699" y="1709142"/>
                  </a:lnTo>
                  <a:lnTo>
                    <a:pt x="6839499" y="1683226"/>
                  </a:lnTo>
                  <a:lnTo>
                    <a:pt x="6830858" y="1659109"/>
                  </a:lnTo>
                  <a:lnTo>
                    <a:pt x="6822218" y="1634992"/>
                  </a:lnTo>
                  <a:lnTo>
                    <a:pt x="6811778" y="1612315"/>
                  </a:lnTo>
                  <a:lnTo>
                    <a:pt x="6799537" y="1591437"/>
                  </a:lnTo>
                  <a:lnTo>
                    <a:pt x="6787657" y="1572360"/>
                  </a:lnTo>
                  <a:lnTo>
                    <a:pt x="6775417" y="1555082"/>
                  </a:lnTo>
                  <a:lnTo>
                    <a:pt x="6764976" y="1541404"/>
                  </a:lnTo>
                  <a:lnTo>
                    <a:pt x="6754896" y="1529165"/>
                  </a:lnTo>
                  <a:lnTo>
                    <a:pt x="6742656" y="1517287"/>
                  </a:lnTo>
                  <a:lnTo>
                    <a:pt x="6728975" y="1505048"/>
                  </a:lnTo>
                  <a:lnTo>
                    <a:pt x="6714935" y="1494610"/>
                  </a:lnTo>
                  <a:lnTo>
                    <a:pt x="6699454" y="1484171"/>
                  </a:lnTo>
                  <a:lnTo>
                    <a:pt x="6683614" y="1475532"/>
                  </a:lnTo>
                  <a:lnTo>
                    <a:pt x="6666333" y="1466893"/>
                  </a:lnTo>
                  <a:lnTo>
                    <a:pt x="6649053" y="1460054"/>
                  </a:lnTo>
                  <a:lnTo>
                    <a:pt x="6629972" y="1453215"/>
                  </a:lnTo>
                  <a:lnTo>
                    <a:pt x="6609452" y="1449615"/>
                  </a:lnTo>
                  <a:lnTo>
                    <a:pt x="6586771" y="1446016"/>
                  </a:lnTo>
                  <a:lnTo>
                    <a:pt x="6564450" y="1442776"/>
                  </a:lnTo>
                  <a:lnTo>
                    <a:pt x="6538170" y="1440976"/>
                  </a:lnTo>
                  <a:lnTo>
                    <a:pt x="6512249" y="1440976"/>
                  </a:lnTo>
                  <a:lnTo>
                    <a:pt x="6486328" y="1440976"/>
                  </a:lnTo>
                  <a:lnTo>
                    <a:pt x="6470848" y="1444576"/>
                  </a:lnTo>
                  <a:lnTo>
                    <a:pt x="6455367" y="1449615"/>
                  </a:lnTo>
                  <a:lnTo>
                    <a:pt x="6441327" y="1455015"/>
                  </a:lnTo>
                  <a:lnTo>
                    <a:pt x="6427646" y="1461854"/>
                  </a:lnTo>
                  <a:lnTo>
                    <a:pt x="6413606" y="1470493"/>
                  </a:lnTo>
                  <a:lnTo>
                    <a:pt x="6398125" y="1474092"/>
                  </a:lnTo>
                  <a:lnTo>
                    <a:pt x="6382645" y="1475532"/>
                  </a:lnTo>
                  <a:lnTo>
                    <a:pt x="6365004" y="1474092"/>
                  </a:lnTo>
                  <a:lnTo>
                    <a:pt x="6358164" y="1500009"/>
                  </a:lnTo>
                  <a:lnTo>
                    <a:pt x="6354924" y="1527365"/>
                  </a:lnTo>
                  <a:lnTo>
                    <a:pt x="6353124" y="1555082"/>
                  </a:lnTo>
                  <a:lnTo>
                    <a:pt x="6354924" y="1586398"/>
                  </a:lnTo>
                  <a:lnTo>
                    <a:pt x="6359964" y="1655509"/>
                  </a:lnTo>
                  <a:lnTo>
                    <a:pt x="6361764" y="1688265"/>
                  </a:lnTo>
                  <a:lnTo>
                    <a:pt x="6361764" y="1721381"/>
                  </a:lnTo>
                  <a:lnTo>
                    <a:pt x="6361764" y="1731820"/>
                  </a:lnTo>
                  <a:lnTo>
                    <a:pt x="6359964" y="1738659"/>
                  </a:lnTo>
                  <a:lnTo>
                    <a:pt x="6356364" y="1747298"/>
                  </a:lnTo>
                  <a:lnTo>
                    <a:pt x="6353124" y="1757736"/>
                  </a:lnTo>
                  <a:lnTo>
                    <a:pt x="6351324" y="1764576"/>
                  </a:lnTo>
                  <a:lnTo>
                    <a:pt x="6348084" y="1800931"/>
                  </a:lnTo>
                  <a:lnTo>
                    <a:pt x="6349524" y="1833687"/>
                  </a:lnTo>
                  <a:lnTo>
                    <a:pt x="6351324" y="1866803"/>
                  </a:lnTo>
                  <a:lnTo>
                    <a:pt x="6358164" y="1898119"/>
                  </a:lnTo>
                  <a:lnTo>
                    <a:pt x="6361764" y="1932674"/>
                  </a:lnTo>
                  <a:lnTo>
                    <a:pt x="6365004" y="1969030"/>
                  </a:lnTo>
                  <a:lnTo>
                    <a:pt x="6365004" y="2003585"/>
                  </a:lnTo>
                  <a:lnTo>
                    <a:pt x="6361764" y="2039941"/>
                  </a:lnTo>
                  <a:lnTo>
                    <a:pt x="6361764" y="2060818"/>
                  </a:lnTo>
                  <a:lnTo>
                    <a:pt x="6359964" y="2072697"/>
                  </a:lnTo>
                  <a:lnTo>
                    <a:pt x="6358164" y="2084935"/>
                  </a:lnTo>
                  <a:lnTo>
                    <a:pt x="6356364" y="2093574"/>
                  </a:lnTo>
                  <a:lnTo>
                    <a:pt x="6358164" y="2104013"/>
                  </a:lnTo>
                  <a:lnTo>
                    <a:pt x="6361764" y="2123090"/>
                  </a:lnTo>
                  <a:lnTo>
                    <a:pt x="6363564" y="2142168"/>
                  </a:lnTo>
                  <a:lnTo>
                    <a:pt x="6366804" y="2157646"/>
                  </a:lnTo>
                  <a:lnTo>
                    <a:pt x="6372205" y="2174924"/>
                  </a:lnTo>
                  <a:lnTo>
                    <a:pt x="6379045" y="2192202"/>
                  </a:lnTo>
                  <a:lnTo>
                    <a:pt x="6385885" y="2211279"/>
                  </a:lnTo>
                  <a:lnTo>
                    <a:pt x="6389485" y="2231797"/>
                  </a:lnTo>
                  <a:lnTo>
                    <a:pt x="6389485" y="2252674"/>
                  </a:lnTo>
                  <a:lnTo>
                    <a:pt x="6385885" y="2273551"/>
                  </a:lnTo>
                  <a:lnTo>
                    <a:pt x="6394525" y="2270312"/>
                  </a:lnTo>
                  <a:lnTo>
                    <a:pt x="6401726" y="2264912"/>
                  </a:lnTo>
                  <a:lnTo>
                    <a:pt x="6410366" y="2258073"/>
                  </a:lnTo>
                  <a:lnTo>
                    <a:pt x="6422246" y="2254474"/>
                  </a:lnTo>
                  <a:lnTo>
                    <a:pt x="6438087" y="2251234"/>
                  </a:lnTo>
                  <a:lnTo>
                    <a:pt x="6453567" y="2249434"/>
                  </a:lnTo>
                  <a:lnTo>
                    <a:pt x="6460407" y="2249434"/>
                  </a:lnTo>
                  <a:lnTo>
                    <a:pt x="6465807" y="2254474"/>
                  </a:lnTo>
                  <a:lnTo>
                    <a:pt x="6472648" y="2263113"/>
                  </a:lnTo>
                  <a:lnTo>
                    <a:pt x="6479488" y="2275351"/>
                  </a:lnTo>
                  <a:lnTo>
                    <a:pt x="6484528" y="2287590"/>
                  </a:lnTo>
                  <a:lnTo>
                    <a:pt x="6488128" y="2299468"/>
                  </a:lnTo>
                  <a:lnTo>
                    <a:pt x="6505409" y="2303068"/>
                  </a:lnTo>
                  <a:lnTo>
                    <a:pt x="6522689" y="2309907"/>
                  </a:lnTo>
                  <a:lnTo>
                    <a:pt x="6536730" y="2316746"/>
                  </a:lnTo>
                  <a:lnTo>
                    <a:pt x="6547170" y="2328984"/>
                  </a:lnTo>
                  <a:lnTo>
                    <a:pt x="6554010" y="2337623"/>
                  </a:lnTo>
                  <a:lnTo>
                    <a:pt x="6560850" y="2335824"/>
                  </a:lnTo>
                  <a:lnTo>
                    <a:pt x="6555810" y="2339423"/>
                  </a:lnTo>
                  <a:lnTo>
                    <a:pt x="6571291" y="2359940"/>
                  </a:lnTo>
                  <a:lnTo>
                    <a:pt x="6585331" y="2382618"/>
                  </a:lnTo>
                  <a:lnTo>
                    <a:pt x="6599011" y="2406735"/>
                  </a:lnTo>
                  <a:lnTo>
                    <a:pt x="6574891" y="2406735"/>
                  </a:lnTo>
                  <a:lnTo>
                    <a:pt x="6571291" y="2413934"/>
                  </a:lnTo>
                  <a:lnTo>
                    <a:pt x="6566250" y="2418973"/>
                  </a:lnTo>
                  <a:lnTo>
                    <a:pt x="6567690" y="2453529"/>
                  </a:lnTo>
                  <a:lnTo>
                    <a:pt x="6567690" y="2486285"/>
                  </a:lnTo>
                  <a:lnTo>
                    <a:pt x="6567690" y="2517601"/>
                  </a:lnTo>
                  <a:lnTo>
                    <a:pt x="6564450" y="2545317"/>
                  </a:lnTo>
                  <a:lnTo>
                    <a:pt x="6562650" y="2574833"/>
                  </a:lnTo>
                  <a:lnTo>
                    <a:pt x="6562650" y="2605789"/>
                  </a:lnTo>
                  <a:lnTo>
                    <a:pt x="6562650" y="2638905"/>
                  </a:lnTo>
                  <a:lnTo>
                    <a:pt x="6564450" y="2673461"/>
                  </a:lnTo>
                  <a:lnTo>
                    <a:pt x="6566250" y="2683900"/>
                  </a:lnTo>
                  <a:lnTo>
                    <a:pt x="6557250" y="2687499"/>
                  </a:lnTo>
                  <a:lnTo>
                    <a:pt x="6522689" y="2706577"/>
                  </a:lnTo>
                  <a:lnTo>
                    <a:pt x="6489928" y="2725294"/>
                  </a:lnTo>
                  <a:lnTo>
                    <a:pt x="6432686" y="2761650"/>
                  </a:lnTo>
                  <a:lnTo>
                    <a:pt x="6408566" y="2777128"/>
                  </a:lnTo>
                  <a:lnTo>
                    <a:pt x="6404966" y="2777128"/>
                  </a:lnTo>
                  <a:lnTo>
                    <a:pt x="6314963" y="2780727"/>
                  </a:lnTo>
                  <a:lnTo>
                    <a:pt x="6224960" y="2782527"/>
                  </a:lnTo>
                  <a:lnTo>
                    <a:pt x="6147198" y="2780727"/>
                  </a:lnTo>
                  <a:lnTo>
                    <a:pt x="5884030" y="2770289"/>
                  </a:lnTo>
                  <a:lnTo>
                    <a:pt x="5818148" y="2768489"/>
                  </a:lnTo>
                  <a:lnTo>
                    <a:pt x="5755866" y="2766689"/>
                  </a:lnTo>
                  <a:lnTo>
                    <a:pt x="5693584" y="2768489"/>
                  </a:lnTo>
                  <a:lnTo>
                    <a:pt x="5636343" y="2770289"/>
                  </a:lnTo>
                  <a:lnTo>
                    <a:pt x="5603582" y="2770289"/>
                  </a:lnTo>
                  <a:lnTo>
                    <a:pt x="5572261" y="2770289"/>
                  </a:lnTo>
                  <a:lnTo>
                    <a:pt x="5541300" y="2768489"/>
                  </a:lnTo>
                  <a:lnTo>
                    <a:pt x="5513579" y="2765249"/>
                  </a:lnTo>
                  <a:lnTo>
                    <a:pt x="5485858" y="2761650"/>
                  </a:lnTo>
                  <a:lnTo>
                    <a:pt x="5458137" y="2754811"/>
                  </a:lnTo>
                  <a:lnTo>
                    <a:pt x="5432217" y="2747972"/>
                  </a:lnTo>
                  <a:lnTo>
                    <a:pt x="5407736" y="2737533"/>
                  </a:lnTo>
                  <a:lnTo>
                    <a:pt x="5397296" y="2733933"/>
                  </a:lnTo>
                  <a:lnTo>
                    <a:pt x="5397296" y="2723495"/>
                  </a:lnTo>
                  <a:lnTo>
                    <a:pt x="5397296" y="2628467"/>
                  </a:lnTo>
                  <a:lnTo>
                    <a:pt x="5395856" y="2581673"/>
                  </a:lnTo>
                  <a:lnTo>
                    <a:pt x="5394055" y="2533079"/>
                  </a:lnTo>
                  <a:lnTo>
                    <a:pt x="5394055" y="2524440"/>
                  </a:lnTo>
                  <a:lnTo>
                    <a:pt x="5388655" y="2438051"/>
                  </a:lnTo>
                  <a:lnTo>
                    <a:pt x="5387215" y="2394856"/>
                  </a:lnTo>
                  <a:lnTo>
                    <a:pt x="5387215" y="2353101"/>
                  </a:lnTo>
                  <a:lnTo>
                    <a:pt x="5387215" y="2341223"/>
                  </a:lnTo>
                  <a:lnTo>
                    <a:pt x="5399096" y="2337623"/>
                  </a:lnTo>
                  <a:lnTo>
                    <a:pt x="5416376" y="2335824"/>
                  </a:lnTo>
                  <a:lnTo>
                    <a:pt x="5428616" y="2335824"/>
                  </a:lnTo>
                  <a:lnTo>
                    <a:pt x="5439057" y="2337623"/>
                  </a:lnTo>
                  <a:lnTo>
                    <a:pt x="5445897" y="2342663"/>
                  </a:lnTo>
                  <a:lnTo>
                    <a:pt x="5449497" y="2346262"/>
                  </a:lnTo>
                  <a:lnTo>
                    <a:pt x="5454897" y="2351302"/>
                  </a:lnTo>
                  <a:lnTo>
                    <a:pt x="5461737" y="2353101"/>
                  </a:lnTo>
                  <a:lnTo>
                    <a:pt x="5470378" y="2356701"/>
                  </a:lnTo>
                  <a:lnTo>
                    <a:pt x="5475418" y="2353101"/>
                  </a:lnTo>
                  <a:lnTo>
                    <a:pt x="5480818" y="2349502"/>
                  </a:lnTo>
                  <a:lnTo>
                    <a:pt x="5484058" y="2344462"/>
                  </a:lnTo>
                  <a:lnTo>
                    <a:pt x="5485858" y="2341223"/>
                  </a:lnTo>
                  <a:lnTo>
                    <a:pt x="5490898" y="2330784"/>
                  </a:lnTo>
                  <a:lnTo>
                    <a:pt x="5494498" y="2322145"/>
                  </a:lnTo>
                  <a:lnTo>
                    <a:pt x="5501339" y="2313506"/>
                  </a:lnTo>
                  <a:lnTo>
                    <a:pt x="5509979" y="2304867"/>
                  </a:lnTo>
                  <a:lnTo>
                    <a:pt x="5513579" y="2299468"/>
                  </a:lnTo>
                  <a:lnTo>
                    <a:pt x="5605382" y="2299468"/>
                  </a:lnTo>
                  <a:lnTo>
                    <a:pt x="5619062" y="2298028"/>
                  </a:lnTo>
                  <a:lnTo>
                    <a:pt x="5631303" y="2296228"/>
                  </a:lnTo>
                  <a:lnTo>
                    <a:pt x="5641743" y="2292629"/>
                  </a:lnTo>
                  <a:lnTo>
                    <a:pt x="5650383" y="2285790"/>
                  </a:lnTo>
                  <a:lnTo>
                    <a:pt x="5634903" y="2292629"/>
                  </a:lnTo>
                  <a:lnTo>
                    <a:pt x="5650383" y="2280390"/>
                  </a:lnTo>
                  <a:lnTo>
                    <a:pt x="5643183" y="2164485"/>
                  </a:lnTo>
                  <a:lnTo>
                    <a:pt x="5639943" y="2048580"/>
                  </a:lnTo>
                  <a:lnTo>
                    <a:pt x="5639943" y="1934114"/>
                  </a:lnTo>
                  <a:lnTo>
                    <a:pt x="5643183" y="1820009"/>
                  </a:lnTo>
                  <a:lnTo>
                    <a:pt x="5643183" y="1769975"/>
                  </a:lnTo>
                  <a:lnTo>
                    <a:pt x="5648583" y="1565521"/>
                  </a:lnTo>
                  <a:lnTo>
                    <a:pt x="5650383" y="1375105"/>
                  </a:lnTo>
                  <a:lnTo>
                    <a:pt x="5643183" y="1370065"/>
                  </a:lnTo>
                  <a:lnTo>
                    <a:pt x="5633103" y="1365026"/>
                  </a:lnTo>
                  <a:lnTo>
                    <a:pt x="5624462" y="1359627"/>
                  </a:lnTo>
                  <a:lnTo>
                    <a:pt x="5612222" y="1357827"/>
                  </a:lnTo>
                  <a:lnTo>
                    <a:pt x="5598542" y="1354587"/>
                  </a:lnTo>
                  <a:lnTo>
                    <a:pt x="5582701" y="1352787"/>
                  </a:lnTo>
                  <a:lnTo>
                    <a:pt x="5548140" y="1349188"/>
                  </a:lnTo>
                  <a:lnTo>
                    <a:pt x="5515379" y="1349188"/>
                  </a:lnTo>
                  <a:lnTo>
                    <a:pt x="5499539" y="1347748"/>
                  </a:lnTo>
                  <a:lnTo>
                    <a:pt x="5482258" y="1345948"/>
                  </a:lnTo>
                  <a:lnTo>
                    <a:pt x="5470378" y="1345948"/>
                  </a:lnTo>
                  <a:lnTo>
                    <a:pt x="5454897" y="1344148"/>
                  </a:lnTo>
                  <a:lnTo>
                    <a:pt x="5439057" y="1338749"/>
                  </a:lnTo>
                  <a:lnTo>
                    <a:pt x="5423576" y="1331910"/>
                  </a:lnTo>
                  <a:lnTo>
                    <a:pt x="5418176" y="1328670"/>
                  </a:lnTo>
                  <a:lnTo>
                    <a:pt x="5416376" y="1321471"/>
                  </a:lnTo>
                  <a:lnTo>
                    <a:pt x="5411336" y="1283316"/>
                  </a:lnTo>
                  <a:lnTo>
                    <a:pt x="5409536" y="1262799"/>
                  </a:lnTo>
                  <a:lnTo>
                    <a:pt x="5409536" y="1243721"/>
                  </a:lnTo>
                  <a:lnTo>
                    <a:pt x="5409536" y="1074183"/>
                  </a:lnTo>
                  <a:lnTo>
                    <a:pt x="5407736" y="1046466"/>
                  </a:lnTo>
                  <a:lnTo>
                    <a:pt x="5402696" y="1021989"/>
                  </a:lnTo>
                  <a:lnTo>
                    <a:pt x="5395856" y="1023789"/>
                  </a:lnTo>
                  <a:lnTo>
                    <a:pt x="5394055" y="1028828"/>
                  </a:lnTo>
                  <a:lnTo>
                    <a:pt x="5390455" y="1034228"/>
                  </a:lnTo>
                  <a:lnTo>
                    <a:pt x="5385415" y="1037467"/>
                  </a:lnTo>
                  <a:lnTo>
                    <a:pt x="5380015" y="1041067"/>
                  </a:lnTo>
                  <a:lnTo>
                    <a:pt x="5373175" y="1041067"/>
                  </a:lnTo>
                  <a:lnTo>
                    <a:pt x="5366335" y="1042866"/>
                  </a:lnTo>
                  <a:lnTo>
                    <a:pt x="5347254" y="1039267"/>
                  </a:lnTo>
                  <a:lnTo>
                    <a:pt x="5337174" y="1036027"/>
                  </a:lnTo>
                  <a:lnTo>
                    <a:pt x="5337174" y="1025589"/>
                  </a:lnTo>
                  <a:lnTo>
                    <a:pt x="5338614" y="1013350"/>
                  </a:lnTo>
                  <a:lnTo>
                    <a:pt x="5340414" y="1006511"/>
                  </a:lnTo>
                  <a:lnTo>
                    <a:pt x="5342214" y="999672"/>
                  </a:lnTo>
                  <a:lnTo>
                    <a:pt x="5347254" y="994273"/>
                  </a:lnTo>
                  <a:lnTo>
                    <a:pt x="5354454" y="987433"/>
                  </a:lnTo>
                  <a:lnTo>
                    <a:pt x="5363095" y="983834"/>
                  </a:lnTo>
                  <a:lnTo>
                    <a:pt x="5374975" y="980594"/>
                  </a:lnTo>
                  <a:lnTo>
                    <a:pt x="5374975" y="963316"/>
                  </a:lnTo>
                  <a:lnTo>
                    <a:pt x="5374975" y="958277"/>
                  </a:lnTo>
                  <a:lnTo>
                    <a:pt x="5376775" y="954678"/>
                  </a:lnTo>
                  <a:lnTo>
                    <a:pt x="5383615" y="947838"/>
                  </a:lnTo>
                  <a:lnTo>
                    <a:pt x="5392255" y="942439"/>
                  </a:lnTo>
                  <a:lnTo>
                    <a:pt x="5402696" y="937400"/>
                  </a:lnTo>
                  <a:lnTo>
                    <a:pt x="5400896" y="920122"/>
                  </a:lnTo>
                  <a:lnTo>
                    <a:pt x="5400896" y="909683"/>
                  </a:lnTo>
                  <a:lnTo>
                    <a:pt x="5402696" y="899245"/>
                  </a:lnTo>
                  <a:lnTo>
                    <a:pt x="5402696" y="890606"/>
                  </a:lnTo>
                  <a:lnTo>
                    <a:pt x="5404496" y="876567"/>
                  </a:lnTo>
                  <a:lnTo>
                    <a:pt x="5407736" y="869728"/>
                  </a:lnTo>
                  <a:lnTo>
                    <a:pt x="5413136" y="862889"/>
                  </a:lnTo>
                  <a:lnTo>
                    <a:pt x="5418176" y="857490"/>
                  </a:lnTo>
                  <a:lnTo>
                    <a:pt x="5426816" y="854250"/>
                  </a:lnTo>
                  <a:lnTo>
                    <a:pt x="5434017" y="850651"/>
                  </a:lnTo>
                  <a:lnTo>
                    <a:pt x="5435817" y="843812"/>
                  </a:lnTo>
                  <a:lnTo>
                    <a:pt x="5437257" y="835173"/>
                  </a:lnTo>
                  <a:lnTo>
                    <a:pt x="5440857" y="826534"/>
                  </a:lnTo>
                  <a:lnTo>
                    <a:pt x="5447697" y="819695"/>
                  </a:lnTo>
                  <a:lnTo>
                    <a:pt x="5453097" y="814295"/>
                  </a:lnTo>
                  <a:lnTo>
                    <a:pt x="5459937" y="814295"/>
                  </a:lnTo>
                  <a:lnTo>
                    <a:pt x="5546340" y="817895"/>
                  </a:lnTo>
                  <a:lnTo>
                    <a:pt x="5643183" y="821494"/>
                  </a:lnTo>
                  <a:lnTo>
                    <a:pt x="5750826" y="819695"/>
                  </a:lnTo>
                  <a:lnTo>
                    <a:pt x="5871790" y="817895"/>
                  </a:lnTo>
                  <a:lnTo>
                    <a:pt x="5991313" y="814295"/>
                  </a:lnTo>
                  <a:lnTo>
                    <a:pt x="6107237" y="809256"/>
                  </a:lnTo>
                  <a:lnTo>
                    <a:pt x="6297682" y="802417"/>
                  </a:lnTo>
                  <a:lnTo>
                    <a:pt x="6297682" y="798817"/>
                  </a:lnTo>
                  <a:lnTo>
                    <a:pt x="6299482" y="793778"/>
                  </a:lnTo>
                  <a:lnTo>
                    <a:pt x="6304883" y="788379"/>
                  </a:lnTo>
                  <a:lnTo>
                    <a:pt x="6311723" y="785139"/>
                  </a:lnTo>
                  <a:lnTo>
                    <a:pt x="6323603" y="783339"/>
                  </a:lnTo>
                  <a:lnTo>
                    <a:pt x="6339444" y="786579"/>
                  </a:lnTo>
                  <a:lnTo>
                    <a:pt x="6353124" y="791978"/>
                  </a:lnTo>
                  <a:lnTo>
                    <a:pt x="6365004" y="798817"/>
                  </a:lnTo>
                  <a:lnTo>
                    <a:pt x="6370405" y="804217"/>
                  </a:lnTo>
                  <a:lnTo>
                    <a:pt x="6375445" y="809256"/>
                  </a:lnTo>
                  <a:lnTo>
                    <a:pt x="6377245" y="812855"/>
                  </a:lnTo>
                  <a:lnTo>
                    <a:pt x="6382645" y="828333"/>
                  </a:lnTo>
                  <a:lnTo>
                    <a:pt x="6387685" y="843812"/>
                  </a:lnTo>
                  <a:lnTo>
                    <a:pt x="6391285" y="854250"/>
                  </a:lnTo>
                  <a:lnTo>
                    <a:pt x="6392725" y="866129"/>
                  </a:lnTo>
                  <a:lnTo>
                    <a:pt x="6392725" y="887006"/>
                  </a:lnTo>
                  <a:lnTo>
                    <a:pt x="6394525" y="897445"/>
                  </a:lnTo>
                  <a:lnTo>
                    <a:pt x="6514049" y="852450"/>
                  </a:lnTo>
                  <a:lnTo>
                    <a:pt x="6609452" y="816095"/>
                  </a:lnTo>
                  <a:lnTo>
                    <a:pt x="6640413" y="804217"/>
                  </a:lnTo>
                  <a:lnTo>
                    <a:pt x="6669934" y="795218"/>
                  </a:lnTo>
                  <a:lnTo>
                    <a:pt x="6701254" y="788379"/>
                  </a:lnTo>
                  <a:lnTo>
                    <a:pt x="6734015" y="783339"/>
                  </a:lnTo>
                  <a:lnTo>
                    <a:pt x="6766776" y="777940"/>
                  </a:lnTo>
                  <a:lnTo>
                    <a:pt x="6799537" y="776140"/>
                  </a:lnTo>
                  <a:close/>
                  <a:moveTo>
                    <a:pt x="1477922" y="766914"/>
                  </a:moveTo>
                  <a:lnTo>
                    <a:pt x="1434729" y="791398"/>
                  </a:lnTo>
                  <a:lnTo>
                    <a:pt x="1330705" y="851887"/>
                  </a:lnTo>
                  <a:lnTo>
                    <a:pt x="1273834" y="884652"/>
                  </a:lnTo>
                  <a:lnTo>
                    <a:pt x="1220203" y="917777"/>
                  </a:lnTo>
                  <a:lnTo>
                    <a:pt x="1169811" y="952342"/>
                  </a:lnTo>
                  <a:lnTo>
                    <a:pt x="1121579" y="985107"/>
                  </a:lnTo>
                  <a:lnTo>
                    <a:pt x="1112940" y="990508"/>
                  </a:lnTo>
                  <a:lnTo>
                    <a:pt x="1106101" y="985107"/>
                  </a:lnTo>
                  <a:lnTo>
                    <a:pt x="1104302" y="985107"/>
                  </a:lnTo>
                  <a:lnTo>
                    <a:pt x="1102502" y="986907"/>
                  </a:lnTo>
                  <a:lnTo>
                    <a:pt x="1104302" y="997349"/>
                  </a:lnTo>
                  <a:lnTo>
                    <a:pt x="1104302" y="1005990"/>
                  </a:lnTo>
                  <a:lnTo>
                    <a:pt x="1104302" y="1011031"/>
                  </a:lnTo>
                  <a:lnTo>
                    <a:pt x="1104302" y="1014631"/>
                  </a:lnTo>
                  <a:lnTo>
                    <a:pt x="1106101" y="1018232"/>
                  </a:lnTo>
                  <a:lnTo>
                    <a:pt x="1135617" y="993748"/>
                  </a:lnTo>
                  <a:lnTo>
                    <a:pt x="1168372" y="973225"/>
                  </a:lnTo>
                  <a:lnTo>
                    <a:pt x="1201126" y="952342"/>
                  </a:lnTo>
                  <a:lnTo>
                    <a:pt x="1235681" y="931819"/>
                  </a:lnTo>
                  <a:lnTo>
                    <a:pt x="1268795" y="912376"/>
                  </a:lnTo>
                  <a:lnTo>
                    <a:pt x="1303350" y="890053"/>
                  </a:lnTo>
                  <a:lnTo>
                    <a:pt x="1336105" y="865569"/>
                  </a:lnTo>
                  <a:lnTo>
                    <a:pt x="1370659" y="841445"/>
                  </a:lnTo>
                  <a:lnTo>
                    <a:pt x="1374258" y="838205"/>
                  </a:lnTo>
                  <a:lnTo>
                    <a:pt x="1389736" y="838205"/>
                  </a:lnTo>
                  <a:lnTo>
                    <a:pt x="1391535" y="831364"/>
                  </a:lnTo>
                  <a:lnTo>
                    <a:pt x="1395135" y="825963"/>
                  </a:lnTo>
                  <a:lnTo>
                    <a:pt x="1396935" y="822723"/>
                  </a:lnTo>
                  <a:lnTo>
                    <a:pt x="1401974" y="819122"/>
                  </a:lnTo>
                  <a:lnTo>
                    <a:pt x="1408813" y="815522"/>
                  </a:lnTo>
                  <a:lnTo>
                    <a:pt x="1414212" y="815522"/>
                  </a:lnTo>
                  <a:lnTo>
                    <a:pt x="1429690" y="815522"/>
                  </a:lnTo>
                  <a:lnTo>
                    <a:pt x="1431489" y="814081"/>
                  </a:lnTo>
                  <a:lnTo>
                    <a:pt x="1440128" y="805440"/>
                  </a:lnTo>
                  <a:lnTo>
                    <a:pt x="1450206" y="793198"/>
                  </a:lnTo>
                  <a:lnTo>
                    <a:pt x="1457405" y="786357"/>
                  </a:lnTo>
                  <a:lnTo>
                    <a:pt x="1464244" y="782757"/>
                  </a:lnTo>
                  <a:lnTo>
                    <a:pt x="1471083" y="777356"/>
                  </a:lnTo>
                  <a:lnTo>
                    <a:pt x="1479721" y="775916"/>
                  </a:lnTo>
                  <a:close/>
                  <a:moveTo>
                    <a:pt x="1168372" y="760073"/>
                  </a:moveTo>
                  <a:lnTo>
                    <a:pt x="1142456" y="775916"/>
                  </a:lnTo>
                  <a:lnTo>
                    <a:pt x="1164772" y="768715"/>
                  </a:lnTo>
                  <a:close/>
                  <a:moveTo>
                    <a:pt x="3601580" y="755033"/>
                  </a:moveTo>
                  <a:lnTo>
                    <a:pt x="3515194" y="789598"/>
                  </a:lnTo>
                  <a:lnTo>
                    <a:pt x="3428448" y="822723"/>
                  </a:lnTo>
                  <a:lnTo>
                    <a:pt x="3342062" y="855488"/>
                  </a:lnTo>
                  <a:lnTo>
                    <a:pt x="3252076" y="886452"/>
                  </a:lnTo>
                  <a:lnTo>
                    <a:pt x="3215722" y="900494"/>
                  </a:lnTo>
                  <a:lnTo>
                    <a:pt x="3177568" y="914176"/>
                  </a:lnTo>
                  <a:lnTo>
                    <a:pt x="3103420" y="945501"/>
                  </a:lnTo>
                  <a:lnTo>
                    <a:pt x="3027113" y="983667"/>
                  </a:lnTo>
                  <a:lnTo>
                    <a:pt x="2947565" y="1025073"/>
                  </a:lnTo>
                  <a:lnTo>
                    <a:pt x="2982120" y="1011031"/>
                  </a:lnTo>
                  <a:lnTo>
                    <a:pt x="3008035" y="1002389"/>
                  </a:lnTo>
                  <a:lnTo>
                    <a:pt x="3033951" y="992308"/>
                  </a:lnTo>
                  <a:lnTo>
                    <a:pt x="3061667" y="978266"/>
                  </a:lnTo>
                  <a:lnTo>
                    <a:pt x="3089383" y="959543"/>
                  </a:lnTo>
                  <a:lnTo>
                    <a:pt x="3094782" y="957743"/>
                  </a:lnTo>
                  <a:lnTo>
                    <a:pt x="3098021" y="957743"/>
                  </a:lnTo>
                  <a:lnTo>
                    <a:pt x="3103420" y="957743"/>
                  </a:lnTo>
                  <a:lnTo>
                    <a:pt x="3108459" y="952342"/>
                  </a:lnTo>
                  <a:lnTo>
                    <a:pt x="3113858" y="950902"/>
                  </a:lnTo>
                  <a:lnTo>
                    <a:pt x="3122137" y="949101"/>
                  </a:lnTo>
                  <a:lnTo>
                    <a:pt x="3181168" y="933259"/>
                  </a:lnTo>
                  <a:lnTo>
                    <a:pt x="3212482" y="922818"/>
                  </a:lnTo>
                  <a:lnTo>
                    <a:pt x="3241638" y="912376"/>
                  </a:lnTo>
                  <a:lnTo>
                    <a:pt x="3267554" y="902295"/>
                  </a:lnTo>
                  <a:lnTo>
                    <a:pt x="3293470" y="891853"/>
                  </a:lnTo>
                  <a:lnTo>
                    <a:pt x="3317946" y="879611"/>
                  </a:lnTo>
                  <a:lnTo>
                    <a:pt x="3338822" y="867369"/>
                  </a:lnTo>
                  <a:lnTo>
                    <a:pt x="3345661" y="864129"/>
                  </a:lnTo>
                  <a:lnTo>
                    <a:pt x="3352500" y="865569"/>
                  </a:lnTo>
                  <a:lnTo>
                    <a:pt x="3357899" y="867369"/>
                  </a:lnTo>
                  <a:lnTo>
                    <a:pt x="3361139" y="867369"/>
                  </a:lnTo>
                  <a:lnTo>
                    <a:pt x="3364738" y="867369"/>
                  </a:lnTo>
                  <a:lnTo>
                    <a:pt x="3369777" y="864129"/>
                  </a:lnTo>
                  <a:lnTo>
                    <a:pt x="3382015" y="855488"/>
                  </a:lnTo>
                  <a:lnTo>
                    <a:pt x="3395693" y="845046"/>
                  </a:lnTo>
                  <a:lnTo>
                    <a:pt x="3404332" y="840005"/>
                  </a:lnTo>
                  <a:lnTo>
                    <a:pt x="3414770" y="832804"/>
                  </a:lnTo>
                  <a:lnTo>
                    <a:pt x="3427008" y="827763"/>
                  </a:lnTo>
                  <a:lnTo>
                    <a:pt x="3438886" y="825963"/>
                  </a:lnTo>
                  <a:lnTo>
                    <a:pt x="3449324" y="825963"/>
                  </a:lnTo>
                  <a:lnTo>
                    <a:pt x="3452924" y="819122"/>
                  </a:lnTo>
                  <a:lnTo>
                    <a:pt x="3457963" y="817322"/>
                  </a:lnTo>
                  <a:lnTo>
                    <a:pt x="3465162" y="815522"/>
                  </a:lnTo>
                  <a:lnTo>
                    <a:pt x="3470201" y="815522"/>
                  </a:lnTo>
                  <a:lnTo>
                    <a:pt x="3499716" y="810481"/>
                  </a:lnTo>
                  <a:lnTo>
                    <a:pt x="3518793" y="805440"/>
                  </a:lnTo>
                  <a:lnTo>
                    <a:pt x="3530671" y="801840"/>
                  </a:lnTo>
                  <a:lnTo>
                    <a:pt x="3536071" y="796439"/>
                  </a:lnTo>
                  <a:lnTo>
                    <a:pt x="3546509" y="787797"/>
                  </a:lnTo>
                  <a:lnTo>
                    <a:pt x="3561986" y="777356"/>
                  </a:lnTo>
                  <a:lnTo>
                    <a:pt x="3579264" y="768715"/>
                  </a:lnTo>
                  <a:lnTo>
                    <a:pt x="3600140" y="761874"/>
                  </a:lnTo>
                  <a:close/>
                  <a:moveTo>
                    <a:pt x="716644" y="746391"/>
                  </a:moveTo>
                  <a:lnTo>
                    <a:pt x="687129" y="766914"/>
                  </a:lnTo>
                  <a:lnTo>
                    <a:pt x="716644" y="755033"/>
                  </a:lnTo>
                  <a:close/>
                  <a:moveTo>
                    <a:pt x="2977081" y="744591"/>
                  </a:moveTo>
                  <a:lnTo>
                    <a:pt x="2963043" y="751432"/>
                  </a:lnTo>
                  <a:lnTo>
                    <a:pt x="2964842" y="751432"/>
                  </a:lnTo>
                  <a:close/>
                  <a:moveTo>
                    <a:pt x="1519675" y="744591"/>
                  </a:moveTo>
                  <a:lnTo>
                    <a:pt x="1493759" y="758273"/>
                  </a:lnTo>
                  <a:lnTo>
                    <a:pt x="1495199" y="758273"/>
                  </a:lnTo>
                  <a:lnTo>
                    <a:pt x="1503838" y="760073"/>
                  </a:lnTo>
                  <a:lnTo>
                    <a:pt x="1511036" y="761874"/>
                  </a:lnTo>
                  <a:lnTo>
                    <a:pt x="1514276" y="758273"/>
                  </a:lnTo>
                  <a:lnTo>
                    <a:pt x="1519675" y="755033"/>
                  </a:lnTo>
                  <a:lnTo>
                    <a:pt x="1523274" y="753232"/>
                  </a:lnTo>
                  <a:close/>
                  <a:moveTo>
                    <a:pt x="1351582" y="744591"/>
                  </a:moveTo>
                  <a:lnTo>
                    <a:pt x="1308389" y="768715"/>
                  </a:lnTo>
                  <a:lnTo>
                    <a:pt x="1336105" y="765474"/>
                  </a:lnTo>
                  <a:lnTo>
                    <a:pt x="1342943" y="755033"/>
                  </a:lnTo>
                  <a:close/>
                  <a:moveTo>
                    <a:pt x="9218894" y="738729"/>
                  </a:moveTo>
                  <a:lnTo>
                    <a:pt x="9203411" y="752773"/>
                  </a:lnTo>
                  <a:lnTo>
                    <a:pt x="9168485" y="787343"/>
                  </a:lnTo>
                  <a:lnTo>
                    <a:pt x="9153002" y="801387"/>
                  </a:lnTo>
                  <a:lnTo>
                    <a:pt x="9141120" y="811830"/>
                  </a:lnTo>
                  <a:lnTo>
                    <a:pt x="9135719" y="818672"/>
                  </a:lnTo>
                  <a:lnTo>
                    <a:pt x="9130678" y="829115"/>
                  </a:lnTo>
                  <a:lnTo>
                    <a:pt x="9127077" y="840998"/>
                  </a:lnTo>
                  <a:lnTo>
                    <a:pt x="9125637" y="856483"/>
                  </a:lnTo>
                  <a:lnTo>
                    <a:pt x="9141120" y="842799"/>
                  </a:lnTo>
                  <a:lnTo>
                    <a:pt x="9149761" y="829115"/>
                  </a:lnTo>
                  <a:lnTo>
                    <a:pt x="9161644" y="815071"/>
                  </a:lnTo>
                  <a:lnTo>
                    <a:pt x="9198010" y="776900"/>
                  </a:lnTo>
                  <a:lnTo>
                    <a:pt x="9205211" y="771859"/>
                  </a:lnTo>
                  <a:lnTo>
                    <a:pt x="9210252" y="765017"/>
                  </a:lnTo>
                  <a:lnTo>
                    <a:pt x="9213853" y="757815"/>
                  </a:lnTo>
                  <a:lnTo>
                    <a:pt x="9217093" y="749172"/>
                  </a:lnTo>
                  <a:close/>
                  <a:moveTo>
                    <a:pt x="764876" y="715067"/>
                  </a:moveTo>
                  <a:lnTo>
                    <a:pt x="751199" y="723708"/>
                  </a:lnTo>
                  <a:lnTo>
                    <a:pt x="756238" y="723708"/>
                  </a:lnTo>
                  <a:lnTo>
                    <a:pt x="758038" y="723708"/>
                  </a:lnTo>
                  <a:lnTo>
                    <a:pt x="761637" y="720467"/>
                  </a:lnTo>
                  <a:close/>
                  <a:moveTo>
                    <a:pt x="9646650" y="694076"/>
                  </a:moveTo>
                  <a:lnTo>
                    <a:pt x="9601642" y="733688"/>
                  </a:lnTo>
                  <a:lnTo>
                    <a:pt x="9558434" y="773659"/>
                  </a:lnTo>
                  <a:lnTo>
                    <a:pt x="9516667" y="815071"/>
                  </a:lnTo>
                  <a:lnTo>
                    <a:pt x="9476700" y="856483"/>
                  </a:lnTo>
                  <a:lnTo>
                    <a:pt x="9456176" y="877369"/>
                  </a:lnTo>
                  <a:lnTo>
                    <a:pt x="9464818" y="873768"/>
                  </a:lnTo>
                  <a:lnTo>
                    <a:pt x="9466618" y="872327"/>
                  </a:lnTo>
                  <a:lnTo>
                    <a:pt x="9480300" y="858283"/>
                  </a:lnTo>
                  <a:lnTo>
                    <a:pt x="9487142" y="853242"/>
                  </a:lnTo>
                  <a:lnTo>
                    <a:pt x="9492543" y="851441"/>
                  </a:lnTo>
                  <a:lnTo>
                    <a:pt x="9499384" y="851441"/>
                  </a:lnTo>
                  <a:lnTo>
                    <a:pt x="9504785" y="853242"/>
                  </a:lnTo>
                  <a:lnTo>
                    <a:pt x="9522068" y="825514"/>
                  </a:lnTo>
                  <a:lnTo>
                    <a:pt x="9541151" y="799587"/>
                  </a:lnTo>
                  <a:lnTo>
                    <a:pt x="9561675" y="775460"/>
                  </a:lnTo>
                  <a:lnTo>
                    <a:pt x="9585799" y="754574"/>
                  </a:lnTo>
                  <a:lnTo>
                    <a:pt x="9601642" y="740530"/>
                  </a:lnTo>
                  <a:lnTo>
                    <a:pt x="9617125" y="726846"/>
                  </a:lnTo>
                  <a:lnTo>
                    <a:pt x="9631167" y="711361"/>
                  </a:lnTo>
                  <a:close/>
                  <a:moveTo>
                    <a:pt x="1488360" y="654578"/>
                  </a:moveTo>
                  <a:lnTo>
                    <a:pt x="1476122" y="658178"/>
                  </a:lnTo>
                  <a:lnTo>
                    <a:pt x="1467483" y="665019"/>
                  </a:lnTo>
                  <a:lnTo>
                    <a:pt x="1450206" y="679061"/>
                  </a:lnTo>
                  <a:lnTo>
                    <a:pt x="1432929" y="690943"/>
                  </a:lnTo>
                  <a:lnTo>
                    <a:pt x="1453805" y="680501"/>
                  </a:lnTo>
                  <a:lnTo>
                    <a:pt x="1471083" y="668620"/>
                  </a:lnTo>
                  <a:lnTo>
                    <a:pt x="1479721" y="663219"/>
                  </a:lnTo>
                  <a:close/>
                  <a:moveTo>
                    <a:pt x="1060749" y="639095"/>
                  </a:moveTo>
                  <a:lnTo>
                    <a:pt x="1047071" y="645936"/>
                  </a:lnTo>
                  <a:lnTo>
                    <a:pt x="1029794" y="652777"/>
                  </a:lnTo>
                  <a:lnTo>
                    <a:pt x="1007477" y="665019"/>
                  </a:lnTo>
                  <a:lnTo>
                    <a:pt x="1002078" y="668620"/>
                  </a:lnTo>
                  <a:lnTo>
                    <a:pt x="997039" y="671860"/>
                  </a:lnTo>
                  <a:lnTo>
                    <a:pt x="991640" y="680501"/>
                  </a:lnTo>
                  <a:lnTo>
                    <a:pt x="990200" y="689143"/>
                  </a:lnTo>
                  <a:lnTo>
                    <a:pt x="1021155" y="670060"/>
                  </a:lnTo>
                  <a:lnTo>
                    <a:pt x="1033393" y="661419"/>
                  </a:lnTo>
                  <a:lnTo>
                    <a:pt x="1043472" y="650977"/>
                  </a:lnTo>
                  <a:lnTo>
                    <a:pt x="1052110" y="644136"/>
                  </a:lnTo>
                  <a:close/>
                  <a:moveTo>
                    <a:pt x="9326193" y="631418"/>
                  </a:moveTo>
                  <a:lnTo>
                    <a:pt x="9274344" y="685434"/>
                  </a:lnTo>
                  <a:lnTo>
                    <a:pt x="9246619" y="712802"/>
                  </a:lnTo>
                  <a:lnTo>
                    <a:pt x="9220694" y="738729"/>
                  </a:lnTo>
                  <a:lnTo>
                    <a:pt x="9231136" y="738729"/>
                  </a:lnTo>
                  <a:lnTo>
                    <a:pt x="9239777" y="737289"/>
                  </a:lnTo>
                  <a:lnTo>
                    <a:pt x="9244818" y="735488"/>
                  </a:lnTo>
                  <a:lnTo>
                    <a:pt x="9252020" y="721444"/>
                  </a:lnTo>
                  <a:lnTo>
                    <a:pt x="9262101" y="705960"/>
                  </a:lnTo>
                  <a:lnTo>
                    <a:pt x="9276144" y="692276"/>
                  </a:lnTo>
                  <a:lnTo>
                    <a:pt x="9291627" y="680032"/>
                  </a:lnTo>
                  <a:lnTo>
                    <a:pt x="9303869" y="671390"/>
                  </a:lnTo>
                  <a:lnTo>
                    <a:pt x="9312150" y="660947"/>
                  </a:lnTo>
                  <a:lnTo>
                    <a:pt x="9319352" y="650504"/>
                  </a:lnTo>
                  <a:lnTo>
                    <a:pt x="9324393" y="640061"/>
                  </a:lnTo>
                  <a:close/>
                  <a:moveTo>
                    <a:pt x="4567593" y="622242"/>
                  </a:moveTo>
                  <a:lnTo>
                    <a:pt x="4560748" y="625842"/>
                  </a:lnTo>
                  <a:lnTo>
                    <a:pt x="4550299" y="630882"/>
                  </a:lnTo>
                  <a:lnTo>
                    <a:pt x="4543454" y="639523"/>
                  </a:lnTo>
                  <a:close/>
                  <a:moveTo>
                    <a:pt x="3293470" y="612811"/>
                  </a:moveTo>
                  <a:lnTo>
                    <a:pt x="3288430" y="614612"/>
                  </a:lnTo>
                  <a:lnTo>
                    <a:pt x="3267554" y="623253"/>
                  </a:lnTo>
                  <a:lnTo>
                    <a:pt x="3269354" y="625053"/>
                  </a:lnTo>
                  <a:lnTo>
                    <a:pt x="3271153" y="628654"/>
                  </a:lnTo>
                  <a:lnTo>
                    <a:pt x="3274753" y="626854"/>
                  </a:lnTo>
                  <a:lnTo>
                    <a:pt x="3284831" y="620012"/>
                  </a:lnTo>
                  <a:close/>
                  <a:moveTo>
                    <a:pt x="3310747" y="604170"/>
                  </a:moveTo>
                  <a:lnTo>
                    <a:pt x="3302108" y="607771"/>
                  </a:lnTo>
                  <a:lnTo>
                    <a:pt x="3310747" y="614612"/>
                  </a:lnTo>
                  <a:lnTo>
                    <a:pt x="3312547" y="612811"/>
                  </a:lnTo>
                  <a:close/>
                  <a:moveTo>
                    <a:pt x="9352117" y="600450"/>
                  </a:moveTo>
                  <a:lnTo>
                    <a:pt x="9327993" y="628177"/>
                  </a:lnTo>
                  <a:lnTo>
                    <a:pt x="9338435" y="628177"/>
                  </a:lnTo>
                  <a:lnTo>
                    <a:pt x="9347077" y="622776"/>
                  </a:lnTo>
                  <a:lnTo>
                    <a:pt x="9348877" y="610893"/>
                  </a:lnTo>
                  <a:close/>
                  <a:moveTo>
                    <a:pt x="2488999" y="595529"/>
                  </a:moveTo>
                  <a:lnTo>
                    <a:pt x="2424929" y="628654"/>
                  </a:lnTo>
                  <a:lnTo>
                    <a:pt x="2426369" y="628654"/>
                  </a:lnTo>
                  <a:lnTo>
                    <a:pt x="2469922" y="612811"/>
                  </a:lnTo>
                  <a:lnTo>
                    <a:pt x="2492239" y="605970"/>
                  </a:lnTo>
                  <a:close/>
                  <a:moveTo>
                    <a:pt x="3394253" y="573206"/>
                  </a:moveTo>
                  <a:lnTo>
                    <a:pt x="3366538" y="583647"/>
                  </a:lnTo>
                  <a:lnTo>
                    <a:pt x="3338822" y="592288"/>
                  </a:lnTo>
                  <a:lnTo>
                    <a:pt x="3368338" y="583647"/>
                  </a:lnTo>
                  <a:close/>
                  <a:moveTo>
                    <a:pt x="2532192" y="573206"/>
                  </a:moveTo>
                  <a:lnTo>
                    <a:pt x="2497638" y="590488"/>
                  </a:lnTo>
                  <a:lnTo>
                    <a:pt x="2497638" y="602370"/>
                  </a:lnTo>
                  <a:lnTo>
                    <a:pt x="2514915" y="592288"/>
                  </a:lnTo>
                  <a:lnTo>
                    <a:pt x="2521754" y="586888"/>
                  </a:lnTo>
                  <a:lnTo>
                    <a:pt x="2528592" y="580047"/>
                  </a:lnTo>
                  <a:close/>
                  <a:moveTo>
                    <a:pt x="3608779" y="571405"/>
                  </a:moveTo>
                  <a:lnTo>
                    <a:pt x="3589702" y="578246"/>
                  </a:lnTo>
                  <a:lnTo>
                    <a:pt x="3371577" y="661419"/>
                  </a:lnTo>
                  <a:lnTo>
                    <a:pt x="3255676" y="706425"/>
                  </a:lnTo>
                  <a:lnTo>
                    <a:pt x="3143014" y="751432"/>
                  </a:lnTo>
                  <a:lnTo>
                    <a:pt x="3035751" y="796439"/>
                  </a:lnTo>
                  <a:lnTo>
                    <a:pt x="2933887" y="841445"/>
                  </a:lnTo>
                  <a:lnTo>
                    <a:pt x="2932088" y="843246"/>
                  </a:lnTo>
                  <a:lnTo>
                    <a:pt x="2926689" y="855488"/>
                  </a:lnTo>
                  <a:lnTo>
                    <a:pt x="2921650" y="869170"/>
                  </a:lnTo>
                  <a:lnTo>
                    <a:pt x="2921650" y="872770"/>
                  </a:lnTo>
                  <a:lnTo>
                    <a:pt x="2933887" y="864129"/>
                  </a:lnTo>
                  <a:lnTo>
                    <a:pt x="2940726" y="860528"/>
                  </a:lnTo>
                  <a:lnTo>
                    <a:pt x="2949365" y="858728"/>
                  </a:lnTo>
                  <a:lnTo>
                    <a:pt x="2958004" y="858728"/>
                  </a:lnTo>
                  <a:lnTo>
                    <a:pt x="2968442" y="860528"/>
                  </a:lnTo>
                  <a:lnTo>
                    <a:pt x="2973481" y="846846"/>
                  </a:lnTo>
                  <a:lnTo>
                    <a:pt x="2978520" y="838205"/>
                  </a:lnTo>
                  <a:lnTo>
                    <a:pt x="2987159" y="838205"/>
                  </a:lnTo>
                  <a:lnTo>
                    <a:pt x="3001197" y="836405"/>
                  </a:lnTo>
                  <a:lnTo>
                    <a:pt x="3014875" y="832804"/>
                  </a:lnTo>
                  <a:lnTo>
                    <a:pt x="3030352" y="825963"/>
                  </a:lnTo>
                  <a:lnTo>
                    <a:pt x="3049788" y="817322"/>
                  </a:lnTo>
                  <a:lnTo>
                    <a:pt x="3063466" y="810481"/>
                  </a:lnTo>
                  <a:lnTo>
                    <a:pt x="3078944" y="803640"/>
                  </a:lnTo>
                  <a:lnTo>
                    <a:pt x="3092982" y="800039"/>
                  </a:lnTo>
                  <a:lnTo>
                    <a:pt x="3105220" y="798239"/>
                  </a:lnTo>
                  <a:lnTo>
                    <a:pt x="3106660" y="796439"/>
                  </a:lnTo>
                  <a:lnTo>
                    <a:pt x="3110259" y="789598"/>
                  </a:lnTo>
                  <a:lnTo>
                    <a:pt x="3146613" y="789598"/>
                  </a:lnTo>
                  <a:lnTo>
                    <a:pt x="3146613" y="786357"/>
                  </a:lnTo>
                  <a:lnTo>
                    <a:pt x="3156691" y="774115"/>
                  </a:lnTo>
                  <a:lnTo>
                    <a:pt x="3174329" y="774115"/>
                  </a:lnTo>
                  <a:lnTo>
                    <a:pt x="3181168" y="774115"/>
                  </a:lnTo>
                  <a:lnTo>
                    <a:pt x="3186207" y="770515"/>
                  </a:lnTo>
                  <a:lnTo>
                    <a:pt x="3200245" y="766914"/>
                  </a:lnTo>
                  <a:lnTo>
                    <a:pt x="3215722" y="758273"/>
                  </a:lnTo>
                  <a:lnTo>
                    <a:pt x="3231559" y="749632"/>
                  </a:lnTo>
                  <a:lnTo>
                    <a:pt x="3257475" y="723708"/>
                  </a:lnTo>
                  <a:lnTo>
                    <a:pt x="3262515" y="723708"/>
                  </a:lnTo>
                  <a:lnTo>
                    <a:pt x="3269354" y="723708"/>
                  </a:lnTo>
                  <a:lnTo>
                    <a:pt x="3276192" y="725508"/>
                  </a:lnTo>
                  <a:lnTo>
                    <a:pt x="3277992" y="725508"/>
                  </a:lnTo>
                  <a:lnTo>
                    <a:pt x="3286631" y="723708"/>
                  </a:lnTo>
                  <a:lnTo>
                    <a:pt x="3295269" y="723708"/>
                  </a:lnTo>
                  <a:lnTo>
                    <a:pt x="3303908" y="721908"/>
                  </a:lnTo>
                  <a:lnTo>
                    <a:pt x="3312547" y="718667"/>
                  </a:lnTo>
                  <a:lnTo>
                    <a:pt x="3319745" y="715067"/>
                  </a:lnTo>
                  <a:lnTo>
                    <a:pt x="3330184" y="710026"/>
                  </a:lnTo>
                  <a:lnTo>
                    <a:pt x="3337023" y="704625"/>
                  </a:lnTo>
                  <a:lnTo>
                    <a:pt x="3340262" y="701385"/>
                  </a:lnTo>
                  <a:lnTo>
                    <a:pt x="3340262" y="694544"/>
                  </a:lnTo>
                  <a:lnTo>
                    <a:pt x="3347461" y="690943"/>
                  </a:lnTo>
                  <a:lnTo>
                    <a:pt x="3352500" y="689143"/>
                  </a:lnTo>
                  <a:lnTo>
                    <a:pt x="3362939" y="679061"/>
                  </a:lnTo>
                  <a:lnTo>
                    <a:pt x="3362939" y="687703"/>
                  </a:lnTo>
                  <a:lnTo>
                    <a:pt x="3376976" y="687703"/>
                  </a:lnTo>
                  <a:lnTo>
                    <a:pt x="3390654" y="689143"/>
                  </a:lnTo>
                  <a:lnTo>
                    <a:pt x="3390654" y="690943"/>
                  </a:lnTo>
                  <a:lnTo>
                    <a:pt x="3394253" y="682302"/>
                  </a:lnTo>
                  <a:lnTo>
                    <a:pt x="3402532" y="675461"/>
                  </a:lnTo>
                  <a:lnTo>
                    <a:pt x="3416570" y="668620"/>
                  </a:lnTo>
                  <a:lnTo>
                    <a:pt x="3437087" y="663219"/>
                  </a:lnTo>
                  <a:lnTo>
                    <a:pt x="3463362" y="654578"/>
                  </a:lnTo>
                  <a:lnTo>
                    <a:pt x="3492877" y="647737"/>
                  </a:lnTo>
                  <a:lnTo>
                    <a:pt x="3506555" y="640536"/>
                  </a:lnTo>
                  <a:lnTo>
                    <a:pt x="3520593" y="631894"/>
                  </a:lnTo>
                  <a:lnTo>
                    <a:pt x="3534271" y="621453"/>
                  </a:lnTo>
                  <a:lnTo>
                    <a:pt x="3542909" y="612811"/>
                  </a:lnTo>
                  <a:lnTo>
                    <a:pt x="3547948" y="609571"/>
                  </a:lnTo>
                  <a:lnTo>
                    <a:pt x="3568825" y="609571"/>
                  </a:lnTo>
                  <a:lnTo>
                    <a:pt x="3568825" y="600930"/>
                  </a:lnTo>
                  <a:lnTo>
                    <a:pt x="3572065" y="593729"/>
                  </a:lnTo>
                  <a:lnTo>
                    <a:pt x="3577464" y="588688"/>
                  </a:lnTo>
                  <a:lnTo>
                    <a:pt x="3584303" y="585447"/>
                  </a:lnTo>
                  <a:lnTo>
                    <a:pt x="3591142" y="583647"/>
                  </a:lnTo>
                  <a:lnTo>
                    <a:pt x="3606979" y="578246"/>
                  </a:lnTo>
                  <a:lnTo>
                    <a:pt x="3606979" y="575006"/>
                  </a:lnTo>
                  <a:close/>
                  <a:moveTo>
                    <a:pt x="9381643" y="567680"/>
                  </a:moveTo>
                  <a:lnTo>
                    <a:pt x="9366160" y="584965"/>
                  </a:lnTo>
                  <a:lnTo>
                    <a:pt x="9373001" y="583165"/>
                  </a:lnTo>
                  <a:lnTo>
                    <a:pt x="9387044" y="576323"/>
                  </a:lnTo>
                  <a:lnTo>
                    <a:pt x="9388844" y="576323"/>
                  </a:lnTo>
                  <a:close/>
                  <a:moveTo>
                    <a:pt x="469004" y="533600"/>
                  </a:moveTo>
                  <a:lnTo>
                    <a:pt x="468086" y="535765"/>
                  </a:lnTo>
                  <a:lnTo>
                    <a:pt x="462165" y="540441"/>
                  </a:lnTo>
                  <a:lnTo>
                    <a:pt x="458566" y="545481"/>
                  </a:lnTo>
                  <a:lnTo>
                    <a:pt x="460365" y="545481"/>
                  </a:lnTo>
                  <a:lnTo>
                    <a:pt x="463965" y="545481"/>
                  </a:lnTo>
                  <a:lnTo>
                    <a:pt x="468086" y="535765"/>
                  </a:lnTo>
                  <a:lnTo>
                    <a:pt x="469004" y="535040"/>
                  </a:lnTo>
                  <a:close/>
                  <a:moveTo>
                    <a:pt x="3525632" y="526399"/>
                  </a:moveTo>
                  <a:lnTo>
                    <a:pt x="3496117" y="535040"/>
                  </a:lnTo>
                  <a:lnTo>
                    <a:pt x="3494317" y="536840"/>
                  </a:lnTo>
                  <a:lnTo>
                    <a:pt x="3499716" y="540441"/>
                  </a:lnTo>
                  <a:lnTo>
                    <a:pt x="3501516" y="542241"/>
                  </a:lnTo>
                  <a:close/>
                  <a:moveTo>
                    <a:pt x="3357899" y="517757"/>
                  </a:moveTo>
                  <a:lnTo>
                    <a:pt x="3347461" y="523158"/>
                  </a:lnTo>
                  <a:lnTo>
                    <a:pt x="3356099" y="521358"/>
                  </a:lnTo>
                  <a:close/>
                  <a:moveTo>
                    <a:pt x="9674375" y="513665"/>
                  </a:moveTo>
                  <a:lnTo>
                    <a:pt x="9532510" y="664548"/>
                  </a:lnTo>
                  <a:lnTo>
                    <a:pt x="9499384" y="699118"/>
                  </a:lnTo>
                  <a:lnTo>
                    <a:pt x="9402527" y="804988"/>
                  </a:lnTo>
                  <a:lnTo>
                    <a:pt x="9303869" y="906897"/>
                  </a:lnTo>
                  <a:lnTo>
                    <a:pt x="9272543" y="940027"/>
                  </a:lnTo>
                  <a:lnTo>
                    <a:pt x="9250219" y="967395"/>
                  </a:lnTo>
                  <a:lnTo>
                    <a:pt x="9253820" y="965954"/>
                  </a:lnTo>
                  <a:lnTo>
                    <a:pt x="9262101" y="960553"/>
                  </a:lnTo>
                  <a:lnTo>
                    <a:pt x="9267503" y="953711"/>
                  </a:lnTo>
                  <a:lnTo>
                    <a:pt x="9270743" y="946869"/>
                  </a:lnTo>
                  <a:lnTo>
                    <a:pt x="9276144" y="940027"/>
                  </a:lnTo>
                  <a:lnTo>
                    <a:pt x="9282985" y="932825"/>
                  </a:lnTo>
                  <a:lnTo>
                    <a:pt x="9291627" y="927783"/>
                  </a:lnTo>
                  <a:lnTo>
                    <a:pt x="9303869" y="919141"/>
                  </a:lnTo>
                  <a:lnTo>
                    <a:pt x="9312150" y="915540"/>
                  </a:lnTo>
                  <a:lnTo>
                    <a:pt x="9319352" y="913739"/>
                  </a:lnTo>
                  <a:lnTo>
                    <a:pt x="9322592" y="913739"/>
                  </a:lnTo>
                  <a:lnTo>
                    <a:pt x="9324393" y="911939"/>
                  </a:lnTo>
                  <a:lnTo>
                    <a:pt x="9327993" y="905097"/>
                  </a:lnTo>
                  <a:lnTo>
                    <a:pt x="9331594" y="898255"/>
                  </a:lnTo>
                  <a:lnTo>
                    <a:pt x="9336635" y="891413"/>
                  </a:lnTo>
                  <a:lnTo>
                    <a:pt x="9341676" y="884211"/>
                  </a:lnTo>
                  <a:lnTo>
                    <a:pt x="9350677" y="873768"/>
                  </a:lnTo>
                  <a:lnTo>
                    <a:pt x="9355718" y="870527"/>
                  </a:lnTo>
                  <a:lnTo>
                    <a:pt x="9364360" y="863685"/>
                  </a:lnTo>
                  <a:lnTo>
                    <a:pt x="9373001" y="855042"/>
                  </a:lnTo>
                  <a:lnTo>
                    <a:pt x="9383443" y="844599"/>
                  </a:lnTo>
                  <a:lnTo>
                    <a:pt x="9398926" y="832356"/>
                  </a:lnTo>
                  <a:lnTo>
                    <a:pt x="9423050" y="808229"/>
                  </a:lnTo>
                  <a:lnTo>
                    <a:pt x="9448975" y="778701"/>
                  </a:lnTo>
                  <a:lnTo>
                    <a:pt x="9511626" y="716403"/>
                  </a:lnTo>
                  <a:lnTo>
                    <a:pt x="9523868" y="716403"/>
                  </a:lnTo>
                  <a:lnTo>
                    <a:pt x="9525309" y="707760"/>
                  </a:lnTo>
                  <a:lnTo>
                    <a:pt x="9530709" y="700918"/>
                  </a:lnTo>
                  <a:lnTo>
                    <a:pt x="9553033" y="680032"/>
                  </a:lnTo>
                  <a:lnTo>
                    <a:pt x="9561675" y="666348"/>
                  </a:lnTo>
                  <a:lnTo>
                    <a:pt x="9575717" y="650504"/>
                  </a:lnTo>
                  <a:lnTo>
                    <a:pt x="9594441" y="628177"/>
                  </a:lnTo>
                  <a:lnTo>
                    <a:pt x="9604883" y="617734"/>
                  </a:lnTo>
                  <a:lnTo>
                    <a:pt x="9617125" y="607291"/>
                  </a:lnTo>
                  <a:lnTo>
                    <a:pt x="9634408" y="588206"/>
                  </a:lnTo>
                  <a:lnTo>
                    <a:pt x="9651691" y="569121"/>
                  </a:lnTo>
                  <a:lnTo>
                    <a:pt x="9658892" y="560478"/>
                  </a:lnTo>
                  <a:lnTo>
                    <a:pt x="9665733" y="551836"/>
                  </a:lnTo>
                  <a:lnTo>
                    <a:pt x="9669334" y="541753"/>
                  </a:lnTo>
                  <a:lnTo>
                    <a:pt x="9672575" y="531310"/>
                  </a:lnTo>
                  <a:lnTo>
                    <a:pt x="9674375" y="522667"/>
                  </a:lnTo>
                  <a:close/>
                  <a:moveTo>
                    <a:pt x="2670770" y="507316"/>
                  </a:moveTo>
                  <a:lnTo>
                    <a:pt x="2533992" y="573206"/>
                  </a:lnTo>
                  <a:lnTo>
                    <a:pt x="2542630" y="575006"/>
                  </a:lnTo>
                  <a:lnTo>
                    <a:pt x="2554508" y="576806"/>
                  </a:lnTo>
                  <a:lnTo>
                    <a:pt x="2561707" y="576806"/>
                  </a:lnTo>
                  <a:lnTo>
                    <a:pt x="2566747" y="575006"/>
                  </a:lnTo>
                  <a:lnTo>
                    <a:pt x="2570346" y="571405"/>
                  </a:lnTo>
                  <a:lnTo>
                    <a:pt x="2603100" y="540441"/>
                  </a:lnTo>
                  <a:lnTo>
                    <a:pt x="2608140" y="540441"/>
                  </a:lnTo>
                  <a:lnTo>
                    <a:pt x="2623977" y="540441"/>
                  </a:lnTo>
                  <a:lnTo>
                    <a:pt x="2635855" y="538640"/>
                  </a:lnTo>
                  <a:lnTo>
                    <a:pt x="2644494" y="535040"/>
                  </a:lnTo>
                  <a:lnTo>
                    <a:pt x="2653492" y="531799"/>
                  </a:lnTo>
                  <a:lnTo>
                    <a:pt x="2654932" y="524598"/>
                  </a:lnTo>
                  <a:lnTo>
                    <a:pt x="2660332" y="517757"/>
                  </a:lnTo>
                  <a:lnTo>
                    <a:pt x="2663571" y="512717"/>
                  </a:lnTo>
                  <a:close/>
                  <a:moveTo>
                    <a:pt x="650775" y="507316"/>
                  </a:moveTo>
                  <a:lnTo>
                    <a:pt x="558990" y="575006"/>
                  </a:lnTo>
                  <a:lnTo>
                    <a:pt x="545312" y="586888"/>
                  </a:lnTo>
                  <a:lnTo>
                    <a:pt x="528035" y="600930"/>
                  </a:lnTo>
                  <a:lnTo>
                    <a:pt x="510397" y="611371"/>
                  </a:lnTo>
                  <a:lnTo>
                    <a:pt x="491320" y="621453"/>
                  </a:lnTo>
                  <a:lnTo>
                    <a:pt x="477643" y="630454"/>
                  </a:lnTo>
                  <a:lnTo>
                    <a:pt x="470804" y="635495"/>
                  </a:lnTo>
                  <a:lnTo>
                    <a:pt x="465405" y="642336"/>
                  </a:lnTo>
                  <a:lnTo>
                    <a:pt x="508598" y="618212"/>
                  </a:lnTo>
                  <a:lnTo>
                    <a:pt x="553950" y="592288"/>
                  </a:lnTo>
                  <a:lnTo>
                    <a:pt x="581666" y="575006"/>
                  </a:lnTo>
                  <a:lnTo>
                    <a:pt x="607582" y="554123"/>
                  </a:lnTo>
                  <a:lnTo>
                    <a:pt x="629898" y="531799"/>
                  </a:lnTo>
                  <a:close/>
                  <a:moveTo>
                    <a:pt x="3804227" y="496874"/>
                  </a:moveTo>
                  <a:lnTo>
                    <a:pt x="3698764" y="536840"/>
                  </a:lnTo>
                  <a:lnTo>
                    <a:pt x="3702004" y="540441"/>
                  </a:lnTo>
                  <a:lnTo>
                    <a:pt x="3707403" y="535040"/>
                  </a:lnTo>
                  <a:lnTo>
                    <a:pt x="3712442" y="533600"/>
                  </a:lnTo>
                  <a:lnTo>
                    <a:pt x="3726120" y="531799"/>
                  </a:lnTo>
                  <a:lnTo>
                    <a:pt x="3731519" y="533600"/>
                  </a:lnTo>
                  <a:lnTo>
                    <a:pt x="3738358" y="536840"/>
                  </a:lnTo>
                  <a:lnTo>
                    <a:pt x="3745557" y="540441"/>
                  </a:lnTo>
                  <a:lnTo>
                    <a:pt x="3757435" y="549082"/>
                  </a:lnTo>
                  <a:lnTo>
                    <a:pt x="3767873" y="538640"/>
                  </a:lnTo>
                  <a:lnTo>
                    <a:pt x="3767873" y="560964"/>
                  </a:lnTo>
                  <a:lnTo>
                    <a:pt x="3774712" y="564564"/>
                  </a:lnTo>
                  <a:lnTo>
                    <a:pt x="3783711" y="566365"/>
                  </a:lnTo>
                  <a:lnTo>
                    <a:pt x="3800988" y="566365"/>
                  </a:lnTo>
                  <a:lnTo>
                    <a:pt x="3800988" y="538640"/>
                  </a:lnTo>
                  <a:lnTo>
                    <a:pt x="3802428" y="507316"/>
                  </a:lnTo>
                  <a:close/>
                  <a:moveTo>
                    <a:pt x="2911211" y="495074"/>
                  </a:moveTo>
                  <a:lnTo>
                    <a:pt x="2862619" y="515957"/>
                  </a:lnTo>
                  <a:lnTo>
                    <a:pt x="2698126" y="588688"/>
                  </a:lnTo>
                  <a:lnTo>
                    <a:pt x="2601301" y="633695"/>
                  </a:lnTo>
                  <a:lnTo>
                    <a:pt x="2506276" y="680501"/>
                  </a:lnTo>
                  <a:lnTo>
                    <a:pt x="2412691" y="727308"/>
                  </a:lnTo>
                  <a:lnTo>
                    <a:pt x="2322705" y="775916"/>
                  </a:lnTo>
                  <a:lnTo>
                    <a:pt x="2317307" y="789598"/>
                  </a:lnTo>
                  <a:lnTo>
                    <a:pt x="2329545" y="782757"/>
                  </a:lnTo>
                  <a:lnTo>
                    <a:pt x="2341782" y="775916"/>
                  </a:lnTo>
                  <a:lnTo>
                    <a:pt x="2364099" y="763674"/>
                  </a:lnTo>
                  <a:lnTo>
                    <a:pt x="2364099" y="770515"/>
                  </a:lnTo>
                  <a:lnTo>
                    <a:pt x="2404053" y="751432"/>
                  </a:lnTo>
                  <a:lnTo>
                    <a:pt x="2443646" y="730549"/>
                  </a:lnTo>
                  <a:lnTo>
                    <a:pt x="2483600" y="708226"/>
                  </a:lnTo>
                  <a:lnTo>
                    <a:pt x="2523553" y="684102"/>
                  </a:lnTo>
                  <a:lnTo>
                    <a:pt x="2547670" y="670060"/>
                  </a:lnTo>
                  <a:lnTo>
                    <a:pt x="2547670" y="687703"/>
                  </a:lnTo>
                  <a:lnTo>
                    <a:pt x="2559908" y="677261"/>
                  </a:lnTo>
                  <a:lnTo>
                    <a:pt x="2571786" y="666819"/>
                  </a:lnTo>
                  <a:lnTo>
                    <a:pt x="2580424" y="659978"/>
                  </a:lnTo>
                  <a:lnTo>
                    <a:pt x="2590863" y="652777"/>
                  </a:lnTo>
                  <a:lnTo>
                    <a:pt x="2597701" y="650977"/>
                  </a:lnTo>
                  <a:lnTo>
                    <a:pt x="2604901" y="650977"/>
                  </a:lnTo>
                  <a:lnTo>
                    <a:pt x="2611739" y="652777"/>
                  </a:lnTo>
                  <a:lnTo>
                    <a:pt x="2618578" y="654578"/>
                  </a:lnTo>
                  <a:lnTo>
                    <a:pt x="2620378" y="645936"/>
                  </a:lnTo>
                  <a:lnTo>
                    <a:pt x="2625417" y="639095"/>
                  </a:lnTo>
                  <a:lnTo>
                    <a:pt x="2630816" y="633695"/>
                  </a:lnTo>
                  <a:lnTo>
                    <a:pt x="2639454" y="631894"/>
                  </a:lnTo>
                  <a:lnTo>
                    <a:pt x="2649893" y="631894"/>
                  </a:lnTo>
                  <a:lnTo>
                    <a:pt x="2658531" y="630454"/>
                  </a:lnTo>
                  <a:lnTo>
                    <a:pt x="2665371" y="626854"/>
                  </a:lnTo>
                  <a:lnTo>
                    <a:pt x="2668970" y="621453"/>
                  </a:lnTo>
                  <a:lnTo>
                    <a:pt x="2677609" y="616412"/>
                  </a:lnTo>
                  <a:lnTo>
                    <a:pt x="2688047" y="612811"/>
                  </a:lnTo>
                  <a:lnTo>
                    <a:pt x="2699925" y="609571"/>
                  </a:lnTo>
                  <a:lnTo>
                    <a:pt x="2703525" y="599129"/>
                  </a:lnTo>
                  <a:lnTo>
                    <a:pt x="2708564" y="593729"/>
                  </a:lnTo>
                  <a:lnTo>
                    <a:pt x="2713962" y="590488"/>
                  </a:lnTo>
                  <a:lnTo>
                    <a:pt x="2719002" y="590488"/>
                  </a:lnTo>
                  <a:lnTo>
                    <a:pt x="2724041" y="588688"/>
                  </a:lnTo>
                  <a:lnTo>
                    <a:pt x="2729440" y="588688"/>
                  </a:lnTo>
                  <a:lnTo>
                    <a:pt x="2734480" y="593729"/>
                  </a:lnTo>
                  <a:lnTo>
                    <a:pt x="2738079" y="597329"/>
                  </a:lnTo>
                  <a:lnTo>
                    <a:pt x="2739879" y="592288"/>
                  </a:lnTo>
                  <a:lnTo>
                    <a:pt x="2741318" y="586888"/>
                  </a:lnTo>
                  <a:lnTo>
                    <a:pt x="2744918" y="581847"/>
                  </a:lnTo>
                  <a:lnTo>
                    <a:pt x="2750317" y="578246"/>
                  </a:lnTo>
                  <a:lnTo>
                    <a:pt x="2757156" y="576806"/>
                  </a:lnTo>
                  <a:lnTo>
                    <a:pt x="2763995" y="573206"/>
                  </a:lnTo>
                  <a:lnTo>
                    <a:pt x="2772634" y="573206"/>
                  </a:lnTo>
                  <a:lnTo>
                    <a:pt x="2781272" y="573206"/>
                  </a:lnTo>
                  <a:lnTo>
                    <a:pt x="2788471" y="566365"/>
                  </a:lnTo>
                  <a:lnTo>
                    <a:pt x="2795310" y="559523"/>
                  </a:lnTo>
                  <a:lnTo>
                    <a:pt x="2803948" y="552322"/>
                  </a:lnTo>
                  <a:lnTo>
                    <a:pt x="2814387" y="549082"/>
                  </a:lnTo>
                  <a:lnTo>
                    <a:pt x="2829864" y="542241"/>
                  </a:lnTo>
                  <a:lnTo>
                    <a:pt x="2848941" y="533600"/>
                  </a:lnTo>
                  <a:lnTo>
                    <a:pt x="2866218" y="526399"/>
                  </a:lnTo>
                  <a:lnTo>
                    <a:pt x="2886735" y="517757"/>
                  </a:lnTo>
                  <a:lnTo>
                    <a:pt x="2892134" y="514157"/>
                  </a:lnTo>
                  <a:lnTo>
                    <a:pt x="2898973" y="510916"/>
                  </a:lnTo>
                  <a:lnTo>
                    <a:pt x="2904372" y="504075"/>
                  </a:lnTo>
                  <a:lnTo>
                    <a:pt x="2909411" y="496874"/>
                  </a:lnTo>
                  <a:close/>
                  <a:moveTo>
                    <a:pt x="547111" y="474551"/>
                  </a:moveTo>
                  <a:lnTo>
                    <a:pt x="526235" y="488233"/>
                  </a:lnTo>
                  <a:lnTo>
                    <a:pt x="539913" y="484992"/>
                  </a:lnTo>
                  <a:close/>
                  <a:moveTo>
                    <a:pt x="8827864" y="472253"/>
                  </a:moveTo>
                  <a:lnTo>
                    <a:pt x="8801579" y="496380"/>
                  </a:lnTo>
                  <a:lnTo>
                    <a:pt x="8812021" y="499981"/>
                  </a:lnTo>
                  <a:lnTo>
                    <a:pt x="8822463" y="503582"/>
                  </a:lnTo>
                  <a:lnTo>
                    <a:pt x="8822463" y="499981"/>
                  </a:lnTo>
                  <a:lnTo>
                    <a:pt x="8824263" y="491338"/>
                  </a:lnTo>
                  <a:lnTo>
                    <a:pt x="8827864" y="480895"/>
                  </a:lnTo>
                  <a:close/>
                  <a:moveTo>
                    <a:pt x="3473800" y="462309"/>
                  </a:moveTo>
                  <a:lnTo>
                    <a:pt x="3440686" y="477791"/>
                  </a:lnTo>
                  <a:lnTo>
                    <a:pt x="3447525" y="479592"/>
                  </a:lnTo>
                  <a:lnTo>
                    <a:pt x="3449324" y="477791"/>
                  </a:lnTo>
                  <a:lnTo>
                    <a:pt x="3456163" y="475991"/>
                  </a:lnTo>
                  <a:lnTo>
                    <a:pt x="3468401" y="470950"/>
                  </a:lnTo>
                  <a:lnTo>
                    <a:pt x="3485679" y="464109"/>
                  </a:lnTo>
                  <a:lnTo>
                    <a:pt x="3487478" y="462309"/>
                  </a:lnTo>
                  <a:close/>
                  <a:moveTo>
                    <a:pt x="9611724" y="453167"/>
                  </a:moveTo>
                  <a:lnTo>
                    <a:pt x="9549793" y="517266"/>
                  </a:lnTo>
                  <a:lnTo>
                    <a:pt x="9475259" y="591807"/>
                  </a:lnTo>
                  <a:lnTo>
                    <a:pt x="9366160" y="702719"/>
                  </a:lnTo>
                  <a:lnTo>
                    <a:pt x="9310710" y="761416"/>
                  </a:lnTo>
                  <a:lnTo>
                    <a:pt x="9253820" y="822273"/>
                  </a:lnTo>
                  <a:lnTo>
                    <a:pt x="9237977" y="835957"/>
                  </a:lnTo>
                  <a:lnTo>
                    <a:pt x="9217093" y="853242"/>
                  </a:lnTo>
                  <a:lnTo>
                    <a:pt x="9173886" y="898255"/>
                  </a:lnTo>
                  <a:lnTo>
                    <a:pt x="9151202" y="922382"/>
                  </a:lnTo>
                  <a:lnTo>
                    <a:pt x="9135719" y="940027"/>
                  </a:lnTo>
                  <a:lnTo>
                    <a:pt x="9120236" y="960553"/>
                  </a:lnTo>
                  <a:lnTo>
                    <a:pt x="9115195" y="970996"/>
                  </a:lnTo>
                  <a:lnTo>
                    <a:pt x="9113395" y="981439"/>
                  </a:lnTo>
                  <a:lnTo>
                    <a:pt x="9115195" y="993322"/>
                  </a:lnTo>
                  <a:lnTo>
                    <a:pt x="9116996" y="998724"/>
                  </a:lnTo>
                  <a:lnTo>
                    <a:pt x="9147961" y="972796"/>
                  </a:lnTo>
                  <a:lnTo>
                    <a:pt x="9168485" y="957312"/>
                  </a:lnTo>
                  <a:lnTo>
                    <a:pt x="9168485" y="955511"/>
                  </a:lnTo>
                  <a:lnTo>
                    <a:pt x="9182527" y="943268"/>
                  </a:lnTo>
                  <a:lnTo>
                    <a:pt x="9196210" y="927783"/>
                  </a:lnTo>
                  <a:lnTo>
                    <a:pt x="9206652" y="908698"/>
                  </a:lnTo>
                  <a:lnTo>
                    <a:pt x="9217093" y="889612"/>
                  </a:lnTo>
                  <a:lnTo>
                    <a:pt x="9222494" y="880970"/>
                  </a:lnTo>
                  <a:lnTo>
                    <a:pt x="9231136" y="880970"/>
                  </a:lnTo>
                  <a:lnTo>
                    <a:pt x="9236177" y="875568"/>
                  </a:lnTo>
                  <a:lnTo>
                    <a:pt x="9246619" y="875568"/>
                  </a:lnTo>
                  <a:lnTo>
                    <a:pt x="9252020" y="858283"/>
                  </a:lnTo>
                  <a:lnTo>
                    <a:pt x="9262101" y="842799"/>
                  </a:lnTo>
                  <a:lnTo>
                    <a:pt x="9274344" y="830916"/>
                  </a:lnTo>
                  <a:lnTo>
                    <a:pt x="9289827" y="820473"/>
                  </a:lnTo>
                  <a:lnTo>
                    <a:pt x="9302069" y="811830"/>
                  </a:lnTo>
                  <a:lnTo>
                    <a:pt x="9308910" y="801387"/>
                  </a:lnTo>
                  <a:lnTo>
                    <a:pt x="9307109" y="797786"/>
                  </a:lnTo>
                  <a:lnTo>
                    <a:pt x="9307109" y="792745"/>
                  </a:lnTo>
                  <a:lnTo>
                    <a:pt x="9307109" y="785903"/>
                  </a:lnTo>
                  <a:lnTo>
                    <a:pt x="9310710" y="780501"/>
                  </a:lnTo>
                  <a:lnTo>
                    <a:pt x="9315751" y="773659"/>
                  </a:lnTo>
                  <a:lnTo>
                    <a:pt x="9322592" y="770058"/>
                  </a:lnTo>
                  <a:lnTo>
                    <a:pt x="9338435" y="763216"/>
                  </a:lnTo>
                  <a:lnTo>
                    <a:pt x="9353918" y="752773"/>
                  </a:lnTo>
                  <a:lnTo>
                    <a:pt x="9357519" y="747372"/>
                  </a:lnTo>
                  <a:lnTo>
                    <a:pt x="9360759" y="740530"/>
                  </a:lnTo>
                  <a:lnTo>
                    <a:pt x="9366160" y="720004"/>
                  </a:lnTo>
                  <a:lnTo>
                    <a:pt x="9367960" y="711361"/>
                  </a:lnTo>
                  <a:lnTo>
                    <a:pt x="9376602" y="707760"/>
                  </a:lnTo>
                  <a:lnTo>
                    <a:pt x="9395685" y="702719"/>
                  </a:lnTo>
                  <a:lnTo>
                    <a:pt x="9402527" y="699118"/>
                  </a:lnTo>
                  <a:lnTo>
                    <a:pt x="9407567" y="694076"/>
                  </a:lnTo>
                  <a:lnTo>
                    <a:pt x="9426651" y="666348"/>
                  </a:lnTo>
                  <a:lnTo>
                    <a:pt x="9430251" y="660947"/>
                  </a:lnTo>
                  <a:lnTo>
                    <a:pt x="9442134" y="641861"/>
                  </a:lnTo>
                  <a:lnTo>
                    <a:pt x="9457616" y="624576"/>
                  </a:lnTo>
                  <a:lnTo>
                    <a:pt x="9468058" y="615934"/>
                  </a:lnTo>
                  <a:lnTo>
                    <a:pt x="9476700" y="609092"/>
                  </a:lnTo>
                  <a:lnTo>
                    <a:pt x="9487142" y="601890"/>
                  </a:lnTo>
                  <a:lnTo>
                    <a:pt x="9497583" y="598649"/>
                  </a:lnTo>
                  <a:lnTo>
                    <a:pt x="9528909" y="559038"/>
                  </a:lnTo>
                  <a:lnTo>
                    <a:pt x="9547993" y="534551"/>
                  </a:lnTo>
                  <a:lnTo>
                    <a:pt x="9568516" y="510424"/>
                  </a:lnTo>
                  <a:close/>
                  <a:moveTo>
                    <a:pt x="8877913" y="451367"/>
                  </a:moveTo>
                  <a:lnTo>
                    <a:pt x="8874312" y="461810"/>
                  </a:lnTo>
                  <a:lnTo>
                    <a:pt x="8887995" y="463610"/>
                  </a:lnTo>
                  <a:lnTo>
                    <a:pt x="8879353" y="454968"/>
                  </a:lnTo>
                  <a:close/>
                  <a:moveTo>
                    <a:pt x="3056628" y="432785"/>
                  </a:moveTo>
                  <a:lnTo>
                    <a:pt x="2937127" y="483192"/>
                  </a:lnTo>
                  <a:lnTo>
                    <a:pt x="2937127" y="491833"/>
                  </a:lnTo>
                  <a:lnTo>
                    <a:pt x="2945766" y="486433"/>
                  </a:lnTo>
                  <a:lnTo>
                    <a:pt x="2956204" y="483192"/>
                  </a:lnTo>
                  <a:lnTo>
                    <a:pt x="2973481" y="477791"/>
                  </a:lnTo>
                  <a:lnTo>
                    <a:pt x="2985719" y="477791"/>
                  </a:lnTo>
                  <a:lnTo>
                    <a:pt x="2995798" y="475991"/>
                  </a:lnTo>
                  <a:lnTo>
                    <a:pt x="3004436" y="470950"/>
                  </a:lnTo>
                  <a:lnTo>
                    <a:pt x="3009835" y="465910"/>
                  </a:lnTo>
                  <a:lnTo>
                    <a:pt x="3013075" y="458709"/>
                  </a:lnTo>
                  <a:lnTo>
                    <a:pt x="3021713" y="458709"/>
                  </a:lnTo>
                  <a:lnTo>
                    <a:pt x="3027113" y="458709"/>
                  </a:lnTo>
                  <a:lnTo>
                    <a:pt x="3033951" y="457268"/>
                  </a:lnTo>
                  <a:lnTo>
                    <a:pt x="3040790" y="453668"/>
                  </a:lnTo>
                  <a:lnTo>
                    <a:pt x="3044390" y="451867"/>
                  </a:lnTo>
                  <a:lnTo>
                    <a:pt x="3046189" y="448627"/>
                  </a:lnTo>
                  <a:lnTo>
                    <a:pt x="3049788" y="439986"/>
                  </a:lnTo>
                  <a:close/>
                  <a:moveTo>
                    <a:pt x="9387044" y="432281"/>
                  </a:moveTo>
                  <a:lnTo>
                    <a:pt x="9322592" y="499981"/>
                  </a:lnTo>
                  <a:lnTo>
                    <a:pt x="9258861" y="567680"/>
                  </a:lnTo>
                  <a:lnTo>
                    <a:pt x="9253820" y="572722"/>
                  </a:lnTo>
                  <a:lnTo>
                    <a:pt x="9165244" y="660947"/>
                  </a:lnTo>
                  <a:lnTo>
                    <a:pt x="9153002" y="674991"/>
                  </a:lnTo>
                  <a:lnTo>
                    <a:pt x="9142920" y="688675"/>
                  </a:lnTo>
                  <a:lnTo>
                    <a:pt x="9134279" y="702719"/>
                  </a:lnTo>
                  <a:lnTo>
                    <a:pt x="9128878" y="720004"/>
                  </a:lnTo>
                  <a:lnTo>
                    <a:pt x="9154802" y="695517"/>
                  </a:lnTo>
                  <a:lnTo>
                    <a:pt x="9178927" y="671390"/>
                  </a:lnTo>
                  <a:lnTo>
                    <a:pt x="9201611" y="645462"/>
                  </a:lnTo>
                  <a:lnTo>
                    <a:pt x="9224295" y="617734"/>
                  </a:lnTo>
                  <a:lnTo>
                    <a:pt x="9255260" y="579564"/>
                  </a:lnTo>
                  <a:lnTo>
                    <a:pt x="9284785" y="546794"/>
                  </a:lnTo>
                  <a:lnTo>
                    <a:pt x="9313951" y="519066"/>
                  </a:lnTo>
                  <a:lnTo>
                    <a:pt x="9340235" y="493139"/>
                  </a:lnTo>
                  <a:lnTo>
                    <a:pt x="9353918" y="477294"/>
                  </a:lnTo>
                  <a:lnTo>
                    <a:pt x="9367960" y="461810"/>
                  </a:lnTo>
                  <a:lnTo>
                    <a:pt x="9378402" y="448126"/>
                  </a:lnTo>
                  <a:close/>
                  <a:moveTo>
                    <a:pt x="2521754" y="431344"/>
                  </a:moveTo>
                  <a:lnTo>
                    <a:pt x="2464523" y="457268"/>
                  </a:lnTo>
                  <a:lnTo>
                    <a:pt x="2466323" y="462309"/>
                  </a:lnTo>
                  <a:lnTo>
                    <a:pt x="2483600" y="451867"/>
                  </a:lnTo>
                  <a:lnTo>
                    <a:pt x="2504476" y="443226"/>
                  </a:lnTo>
                  <a:lnTo>
                    <a:pt x="2513115" y="436385"/>
                  </a:lnTo>
                  <a:close/>
                  <a:moveTo>
                    <a:pt x="3084343" y="420903"/>
                  </a:moveTo>
                  <a:lnTo>
                    <a:pt x="3073905" y="424503"/>
                  </a:lnTo>
                  <a:lnTo>
                    <a:pt x="3084343" y="424503"/>
                  </a:lnTo>
                  <a:close/>
                  <a:moveTo>
                    <a:pt x="3804227" y="410461"/>
                  </a:moveTo>
                  <a:lnTo>
                    <a:pt x="3793789" y="414062"/>
                  </a:lnTo>
                  <a:lnTo>
                    <a:pt x="3804227" y="417302"/>
                  </a:lnTo>
                  <a:close/>
                  <a:moveTo>
                    <a:pt x="3112059" y="408661"/>
                  </a:moveTo>
                  <a:lnTo>
                    <a:pt x="3106660" y="410461"/>
                  </a:lnTo>
                  <a:lnTo>
                    <a:pt x="3108459" y="412262"/>
                  </a:lnTo>
                  <a:close/>
                  <a:moveTo>
                    <a:pt x="1398374" y="401820"/>
                  </a:moveTo>
                  <a:lnTo>
                    <a:pt x="1376058" y="422703"/>
                  </a:lnTo>
                  <a:lnTo>
                    <a:pt x="1351582" y="443226"/>
                  </a:lnTo>
                  <a:lnTo>
                    <a:pt x="1323866" y="462309"/>
                  </a:lnTo>
                  <a:lnTo>
                    <a:pt x="1296511" y="479592"/>
                  </a:lnTo>
                  <a:lnTo>
                    <a:pt x="1261957" y="498674"/>
                  </a:lnTo>
                  <a:lnTo>
                    <a:pt x="1232441" y="517757"/>
                  </a:lnTo>
                  <a:lnTo>
                    <a:pt x="1206166" y="535040"/>
                  </a:lnTo>
                  <a:lnTo>
                    <a:pt x="1182049" y="552322"/>
                  </a:lnTo>
                  <a:lnTo>
                    <a:pt x="1152534" y="571405"/>
                  </a:lnTo>
                  <a:lnTo>
                    <a:pt x="1125178" y="593729"/>
                  </a:lnTo>
                  <a:lnTo>
                    <a:pt x="1098903" y="614612"/>
                  </a:lnTo>
                  <a:lnTo>
                    <a:pt x="1067948" y="633695"/>
                  </a:lnTo>
                  <a:lnTo>
                    <a:pt x="1079826" y="626854"/>
                  </a:lnTo>
                  <a:lnTo>
                    <a:pt x="1095663" y="621453"/>
                  </a:lnTo>
                  <a:lnTo>
                    <a:pt x="1112940" y="616412"/>
                  </a:lnTo>
                  <a:lnTo>
                    <a:pt x="1132017" y="611371"/>
                  </a:lnTo>
                  <a:lnTo>
                    <a:pt x="1135617" y="597329"/>
                  </a:lnTo>
                  <a:lnTo>
                    <a:pt x="1137057" y="592288"/>
                  </a:lnTo>
                  <a:lnTo>
                    <a:pt x="1140656" y="586888"/>
                  </a:lnTo>
                  <a:lnTo>
                    <a:pt x="1147495" y="583647"/>
                  </a:lnTo>
                  <a:lnTo>
                    <a:pt x="1154334" y="581847"/>
                  </a:lnTo>
                  <a:lnTo>
                    <a:pt x="1159733" y="581847"/>
                  </a:lnTo>
                  <a:lnTo>
                    <a:pt x="1164772" y="580047"/>
                  </a:lnTo>
                  <a:lnTo>
                    <a:pt x="1171611" y="576806"/>
                  </a:lnTo>
                  <a:lnTo>
                    <a:pt x="1178450" y="571405"/>
                  </a:lnTo>
                  <a:lnTo>
                    <a:pt x="1190688" y="557723"/>
                  </a:lnTo>
                  <a:lnTo>
                    <a:pt x="1197527" y="552322"/>
                  </a:lnTo>
                  <a:lnTo>
                    <a:pt x="1204366" y="549082"/>
                  </a:lnTo>
                  <a:lnTo>
                    <a:pt x="1209765" y="545481"/>
                  </a:lnTo>
                  <a:lnTo>
                    <a:pt x="1216604" y="549082"/>
                  </a:lnTo>
                  <a:lnTo>
                    <a:pt x="1222003" y="549082"/>
                  </a:lnTo>
                  <a:lnTo>
                    <a:pt x="1225242" y="549082"/>
                  </a:lnTo>
                  <a:lnTo>
                    <a:pt x="1228842" y="549082"/>
                  </a:lnTo>
                  <a:lnTo>
                    <a:pt x="1230641" y="547282"/>
                  </a:lnTo>
                  <a:lnTo>
                    <a:pt x="1242880" y="529999"/>
                  </a:lnTo>
                  <a:lnTo>
                    <a:pt x="1251518" y="521358"/>
                  </a:lnTo>
                  <a:lnTo>
                    <a:pt x="1265196" y="507316"/>
                  </a:lnTo>
                  <a:lnTo>
                    <a:pt x="1284273" y="493634"/>
                  </a:lnTo>
                  <a:lnTo>
                    <a:pt x="1305149" y="477791"/>
                  </a:lnTo>
                  <a:lnTo>
                    <a:pt x="1329265" y="462309"/>
                  </a:lnTo>
                  <a:lnTo>
                    <a:pt x="1356981" y="443226"/>
                  </a:lnTo>
                  <a:lnTo>
                    <a:pt x="1384697" y="422703"/>
                  </a:lnTo>
                  <a:lnTo>
                    <a:pt x="1401974" y="408661"/>
                  </a:lnTo>
                  <a:close/>
                  <a:moveTo>
                    <a:pt x="4888240" y="400832"/>
                  </a:moveTo>
                  <a:lnTo>
                    <a:pt x="4879593" y="404432"/>
                  </a:lnTo>
                  <a:lnTo>
                    <a:pt x="4869145" y="407672"/>
                  </a:lnTo>
                  <a:lnTo>
                    <a:pt x="4860499" y="414873"/>
                  </a:lnTo>
                  <a:lnTo>
                    <a:pt x="4834559" y="431793"/>
                  </a:lnTo>
                  <a:lnTo>
                    <a:pt x="4812221" y="447634"/>
                  </a:lnTo>
                  <a:lnTo>
                    <a:pt x="4774032" y="474995"/>
                  </a:lnTo>
                  <a:lnTo>
                    <a:pt x="4742688" y="499476"/>
                  </a:lnTo>
                  <a:lnTo>
                    <a:pt x="4713145" y="522157"/>
                  </a:lnTo>
                  <a:lnTo>
                    <a:pt x="4687205" y="542678"/>
                  </a:lnTo>
                  <a:lnTo>
                    <a:pt x="4659464" y="565359"/>
                  </a:lnTo>
                  <a:lnTo>
                    <a:pt x="4651177" y="570400"/>
                  </a:lnTo>
                  <a:lnTo>
                    <a:pt x="4716748" y="535838"/>
                  </a:lnTo>
                  <a:lnTo>
                    <a:pt x="4763584" y="508117"/>
                  </a:lnTo>
                  <a:lnTo>
                    <a:pt x="4806817" y="478595"/>
                  </a:lnTo>
                  <a:lnTo>
                    <a:pt x="4845007" y="449074"/>
                  </a:lnTo>
                  <a:lnTo>
                    <a:pt x="4877792" y="418113"/>
                  </a:lnTo>
                  <a:lnTo>
                    <a:pt x="4888240" y="407672"/>
                  </a:lnTo>
                  <a:lnTo>
                    <a:pt x="4898688" y="400832"/>
                  </a:lnTo>
                  <a:close/>
                  <a:moveTo>
                    <a:pt x="3489278" y="393179"/>
                  </a:moveTo>
                  <a:lnTo>
                    <a:pt x="3480640" y="396779"/>
                  </a:lnTo>
                  <a:lnTo>
                    <a:pt x="3485679" y="400020"/>
                  </a:lnTo>
                  <a:close/>
                  <a:moveTo>
                    <a:pt x="9674375" y="392670"/>
                  </a:moveTo>
                  <a:lnTo>
                    <a:pt x="9665733" y="401312"/>
                  </a:lnTo>
                  <a:lnTo>
                    <a:pt x="9672575" y="401312"/>
                  </a:lnTo>
                  <a:close/>
                  <a:moveTo>
                    <a:pt x="1106101" y="384537"/>
                  </a:moveTo>
                  <a:lnTo>
                    <a:pt x="1076586" y="405421"/>
                  </a:lnTo>
                  <a:lnTo>
                    <a:pt x="1045271" y="429544"/>
                  </a:lnTo>
                  <a:lnTo>
                    <a:pt x="1003878" y="460509"/>
                  </a:lnTo>
                  <a:lnTo>
                    <a:pt x="1014316" y="457268"/>
                  </a:lnTo>
                  <a:lnTo>
                    <a:pt x="1022955" y="451867"/>
                  </a:lnTo>
                  <a:lnTo>
                    <a:pt x="1031593" y="445026"/>
                  </a:lnTo>
                  <a:lnTo>
                    <a:pt x="1040232" y="436385"/>
                  </a:lnTo>
                  <a:lnTo>
                    <a:pt x="1053910" y="424503"/>
                  </a:lnTo>
                  <a:lnTo>
                    <a:pt x="1069387" y="414062"/>
                  </a:lnTo>
                  <a:lnTo>
                    <a:pt x="1087024" y="405421"/>
                  </a:lnTo>
                  <a:lnTo>
                    <a:pt x="1106101" y="396779"/>
                  </a:lnTo>
                  <a:close/>
                  <a:moveTo>
                    <a:pt x="972563" y="377696"/>
                  </a:moveTo>
                  <a:lnTo>
                    <a:pt x="970879" y="379982"/>
                  </a:lnTo>
                  <a:lnTo>
                    <a:pt x="929370" y="407221"/>
                  </a:lnTo>
                  <a:lnTo>
                    <a:pt x="884377" y="438185"/>
                  </a:lnTo>
                  <a:lnTo>
                    <a:pt x="841184" y="470950"/>
                  </a:lnTo>
                  <a:lnTo>
                    <a:pt x="796191" y="505515"/>
                  </a:lnTo>
                  <a:lnTo>
                    <a:pt x="716644" y="566365"/>
                  </a:lnTo>
                  <a:lnTo>
                    <a:pt x="631698" y="626854"/>
                  </a:lnTo>
                  <a:lnTo>
                    <a:pt x="543512" y="684102"/>
                  </a:lnTo>
                  <a:lnTo>
                    <a:pt x="451727" y="739190"/>
                  </a:lnTo>
                  <a:lnTo>
                    <a:pt x="451727" y="753232"/>
                  </a:lnTo>
                  <a:lnTo>
                    <a:pt x="451727" y="766914"/>
                  </a:lnTo>
                  <a:lnTo>
                    <a:pt x="456766" y="765474"/>
                  </a:lnTo>
                  <a:lnTo>
                    <a:pt x="474043" y="761874"/>
                  </a:lnTo>
                  <a:lnTo>
                    <a:pt x="488081" y="756833"/>
                  </a:lnTo>
                  <a:lnTo>
                    <a:pt x="501759" y="746391"/>
                  </a:lnTo>
                  <a:lnTo>
                    <a:pt x="515797" y="735950"/>
                  </a:lnTo>
                  <a:lnTo>
                    <a:pt x="531274" y="721908"/>
                  </a:lnTo>
                  <a:lnTo>
                    <a:pt x="547111" y="710026"/>
                  </a:lnTo>
                  <a:lnTo>
                    <a:pt x="576267" y="690943"/>
                  </a:lnTo>
                  <a:lnTo>
                    <a:pt x="583466" y="685902"/>
                  </a:lnTo>
                  <a:lnTo>
                    <a:pt x="593544" y="673660"/>
                  </a:lnTo>
                  <a:lnTo>
                    <a:pt x="597143" y="668620"/>
                  </a:lnTo>
                  <a:lnTo>
                    <a:pt x="600743" y="663219"/>
                  </a:lnTo>
                  <a:lnTo>
                    <a:pt x="605782" y="659978"/>
                  </a:lnTo>
                  <a:lnTo>
                    <a:pt x="610821" y="658178"/>
                  </a:lnTo>
                  <a:lnTo>
                    <a:pt x="617660" y="658178"/>
                  </a:lnTo>
                  <a:lnTo>
                    <a:pt x="626299" y="658178"/>
                  </a:lnTo>
                  <a:lnTo>
                    <a:pt x="631698" y="649537"/>
                  </a:lnTo>
                  <a:lnTo>
                    <a:pt x="638537" y="642336"/>
                  </a:lnTo>
                  <a:lnTo>
                    <a:pt x="647175" y="637295"/>
                  </a:lnTo>
                  <a:lnTo>
                    <a:pt x="655814" y="631894"/>
                  </a:lnTo>
                  <a:lnTo>
                    <a:pt x="661213" y="630454"/>
                  </a:lnTo>
                  <a:lnTo>
                    <a:pt x="664453" y="626854"/>
                  </a:lnTo>
                  <a:lnTo>
                    <a:pt x="666252" y="623253"/>
                  </a:lnTo>
                  <a:lnTo>
                    <a:pt x="669852" y="620012"/>
                  </a:lnTo>
                  <a:lnTo>
                    <a:pt x="676691" y="595529"/>
                  </a:lnTo>
                  <a:lnTo>
                    <a:pt x="682090" y="600930"/>
                  </a:lnTo>
                  <a:lnTo>
                    <a:pt x="680290" y="597329"/>
                  </a:lnTo>
                  <a:lnTo>
                    <a:pt x="692168" y="590488"/>
                  </a:lnTo>
                  <a:lnTo>
                    <a:pt x="699367" y="586888"/>
                  </a:lnTo>
                  <a:lnTo>
                    <a:pt x="708006" y="580047"/>
                  </a:lnTo>
                  <a:lnTo>
                    <a:pt x="719884" y="575006"/>
                  </a:lnTo>
                  <a:lnTo>
                    <a:pt x="728522" y="569605"/>
                  </a:lnTo>
                  <a:lnTo>
                    <a:pt x="740760" y="560964"/>
                  </a:lnTo>
                  <a:lnTo>
                    <a:pt x="763077" y="549082"/>
                  </a:lnTo>
                  <a:lnTo>
                    <a:pt x="763077" y="559523"/>
                  </a:lnTo>
                  <a:lnTo>
                    <a:pt x="764876" y="557723"/>
                  </a:lnTo>
                  <a:lnTo>
                    <a:pt x="768476" y="554123"/>
                  </a:lnTo>
                  <a:lnTo>
                    <a:pt x="768476" y="542241"/>
                  </a:lnTo>
                  <a:lnTo>
                    <a:pt x="778914" y="540441"/>
                  </a:lnTo>
                  <a:lnTo>
                    <a:pt x="788993" y="536840"/>
                  </a:lnTo>
                  <a:lnTo>
                    <a:pt x="797991" y="533600"/>
                  </a:lnTo>
                  <a:lnTo>
                    <a:pt x="806630" y="528199"/>
                  </a:lnTo>
                  <a:lnTo>
                    <a:pt x="815268" y="521358"/>
                  </a:lnTo>
                  <a:lnTo>
                    <a:pt x="822107" y="512717"/>
                  </a:lnTo>
                  <a:lnTo>
                    <a:pt x="827506" y="504075"/>
                  </a:lnTo>
                  <a:lnTo>
                    <a:pt x="836145" y="493634"/>
                  </a:lnTo>
                  <a:lnTo>
                    <a:pt x="844784" y="483192"/>
                  </a:lnTo>
                  <a:lnTo>
                    <a:pt x="863860" y="465910"/>
                  </a:lnTo>
                  <a:lnTo>
                    <a:pt x="879338" y="451867"/>
                  </a:lnTo>
                  <a:lnTo>
                    <a:pt x="886177" y="446827"/>
                  </a:lnTo>
                  <a:lnTo>
                    <a:pt x="893016" y="441426"/>
                  </a:lnTo>
                  <a:lnTo>
                    <a:pt x="901654" y="438185"/>
                  </a:lnTo>
                  <a:lnTo>
                    <a:pt x="910293" y="434585"/>
                  </a:lnTo>
                  <a:lnTo>
                    <a:pt x="910293" y="432785"/>
                  </a:lnTo>
                  <a:lnTo>
                    <a:pt x="910293" y="424503"/>
                  </a:lnTo>
                  <a:lnTo>
                    <a:pt x="917132" y="419103"/>
                  </a:lnTo>
                  <a:lnTo>
                    <a:pt x="941608" y="405421"/>
                  </a:lnTo>
                  <a:lnTo>
                    <a:pt x="958885" y="393179"/>
                  </a:lnTo>
                  <a:lnTo>
                    <a:pt x="967524" y="384537"/>
                  </a:lnTo>
                  <a:lnTo>
                    <a:pt x="970879" y="379982"/>
                  </a:lnTo>
                  <a:lnTo>
                    <a:pt x="974363" y="377696"/>
                  </a:lnTo>
                  <a:close/>
                  <a:moveTo>
                    <a:pt x="9327993" y="369983"/>
                  </a:moveTo>
                  <a:lnTo>
                    <a:pt x="9291627" y="408154"/>
                  </a:lnTo>
                  <a:lnTo>
                    <a:pt x="9250219" y="448126"/>
                  </a:lnTo>
                  <a:lnTo>
                    <a:pt x="9225735" y="472253"/>
                  </a:lnTo>
                  <a:lnTo>
                    <a:pt x="9205211" y="494579"/>
                  </a:lnTo>
                  <a:lnTo>
                    <a:pt x="9186128" y="515465"/>
                  </a:lnTo>
                  <a:lnTo>
                    <a:pt x="9170285" y="536351"/>
                  </a:lnTo>
                  <a:lnTo>
                    <a:pt x="9161644" y="550395"/>
                  </a:lnTo>
                  <a:lnTo>
                    <a:pt x="9153002" y="562279"/>
                  </a:lnTo>
                  <a:lnTo>
                    <a:pt x="9149761" y="567680"/>
                  </a:lnTo>
                  <a:lnTo>
                    <a:pt x="9158403" y="564079"/>
                  </a:lnTo>
                  <a:lnTo>
                    <a:pt x="9159843" y="557237"/>
                  </a:lnTo>
                  <a:lnTo>
                    <a:pt x="9163444" y="550395"/>
                  </a:lnTo>
                  <a:lnTo>
                    <a:pt x="9168485" y="543193"/>
                  </a:lnTo>
                  <a:lnTo>
                    <a:pt x="9175686" y="536351"/>
                  </a:lnTo>
                  <a:lnTo>
                    <a:pt x="9184328" y="527709"/>
                  </a:lnTo>
                  <a:lnTo>
                    <a:pt x="9192969" y="520867"/>
                  </a:lnTo>
                  <a:lnTo>
                    <a:pt x="9201611" y="517266"/>
                  </a:lnTo>
                  <a:lnTo>
                    <a:pt x="9210252" y="513665"/>
                  </a:lnTo>
                  <a:lnTo>
                    <a:pt x="9218894" y="496380"/>
                  </a:lnTo>
                  <a:lnTo>
                    <a:pt x="9227535" y="480895"/>
                  </a:lnTo>
                  <a:lnTo>
                    <a:pt x="9236177" y="466851"/>
                  </a:lnTo>
                  <a:lnTo>
                    <a:pt x="9248419" y="454968"/>
                  </a:lnTo>
                  <a:lnTo>
                    <a:pt x="9252020" y="451367"/>
                  </a:lnTo>
                  <a:lnTo>
                    <a:pt x="9289827" y="413556"/>
                  </a:lnTo>
                  <a:lnTo>
                    <a:pt x="9295227" y="409955"/>
                  </a:lnTo>
                  <a:lnTo>
                    <a:pt x="9300268" y="408154"/>
                  </a:lnTo>
                  <a:lnTo>
                    <a:pt x="9305309" y="404914"/>
                  </a:lnTo>
                  <a:lnTo>
                    <a:pt x="9313951" y="392670"/>
                  </a:lnTo>
                  <a:lnTo>
                    <a:pt x="9319352" y="384028"/>
                  </a:lnTo>
                  <a:lnTo>
                    <a:pt x="9324393" y="377186"/>
                  </a:lnTo>
                  <a:close/>
                  <a:moveTo>
                    <a:pt x="2672569" y="363654"/>
                  </a:moveTo>
                  <a:lnTo>
                    <a:pt x="2597701" y="396779"/>
                  </a:lnTo>
                  <a:lnTo>
                    <a:pt x="2551269" y="417302"/>
                  </a:lnTo>
                  <a:lnTo>
                    <a:pt x="2575385" y="414062"/>
                  </a:lnTo>
                  <a:lnTo>
                    <a:pt x="2599501" y="407221"/>
                  </a:lnTo>
                  <a:lnTo>
                    <a:pt x="2622178" y="396779"/>
                  </a:lnTo>
                  <a:lnTo>
                    <a:pt x="2646294" y="380937"/>
                  </a:lnTo>
                  <a:close/>
                  <a:moveTo>
                    <a:pt x="3214282" y="361854"/>
                  </a:moveTo>
                  <a:lnTo>
                    <a:pt x="3193406" y="372296"/>
                  </a:lnTo>
                  <a:lnTo>
                    <a:pt x="3187126" y="375053"/>
                  </a:lnTo>
                  <a:lnTo>
                    <a:pt x="3184767" y="375896"/>
                  </a:lnTo>
                  <a:lnTo>
                    <a:pt x="3184027" y="376415"/>
                  </a:lnTo>
                  <a:lnTo>
                    <a:pt x="3134375" y="398219"/>
                  </a:lnTo>
                  <a:lnTo>
                    <a:pt x="3136175" y="398219"/>
                  </a:lnTo>
                  <a:lnTo>
                    <a:pt x="3148053" y="400020"/>
                  </a:lnTo>
                  <a:lnTo>
                    <a:pt x="3153452" y="403620"/>
                  </a:lnTo>
                  <a:lnTo>
                    <a:pt x="3172529" y="388138"/>
                  </a:lnTo>
                  <a:lnTo>
                    <a:pt x="3177568" y="380937"/>
                  </a:lnTo>
                  <a:lnTo>
                    <a:pt x="3184027" y="376415"/>
                  </a:lnTo>
                  <a:lnTo>
                    <a:pt x="3187126" y="375053"/>
                  </a:lnTo>
                  <a:lnTo>
                    <a:pt x="3194846" y="372296"/>
                  </a:lnTo>
                  <a:lnTo>
                    <a:pt x="3207083" y="370495"/>
                  </a:lnTo>
                  <a:lnTo>
                    <a:pt x="3210683" y="367255"/>
                  </a:lnTo>
                  <a:lnTo>
                    <a:pt x="3214282" y="363654"/>
                  </a:lnTo>
                  <a:close/>
                  <a:moveTo>
                    <a:pt x="832546" y="361854"/>
                  </a:moveTo>
                  <a:lnTo>
                    <a:pt x="775315" y="408661"/>
                  </a:lnTo>
                  <a:lnTo>
                    <a:pt x="714844" y="457268"/>
                  </a:lnTo>
                  <a:lnTo>
                    <a:pt x="666252" y="493634"/>
                  </a:lnTo>
                  <a:lnTo>
                    <a:pt x="674891" y="502275"/>
                  </a:lnTo>
                  <a:lnTo>
                    <a:pt x="678490" y="504075"/>
                  </a:lnTo>
                  <a:lnTo>
                    <a:pt x="683529" y="498674"/>
                  </a:lnTo>
                  <a:lnTo>
                    <a:pt x="697567" y="483192"/>
                  </a:lnTo>
                  <a:lnTo>
                    <a:pt x="709805" y="465910"/>
                  </a:lnTo>
                  <a:lnTo>
                    <a:pt x="714844" y="457268"/>
                  </a:lnTo>
                  <a:lnTo>
                    <a:pt x="727082" y="460509"/>
                  </a:lnTo>
                  <a:lnTo>
                    <a:pt x="732122" y="462309"/>
                  </a:lnTo>
                  <a:lnTo>
                    <a:pt x="738961" y="446827"/>
                  </a:lnTo>
                  <a:lnTo>
                    <a:pt x="745799" y="436385"/>
                  </a:lnTo>
                  <a:lnTo>
                    <a:pt x="749399" y="432785"/>
                  </a:lnTo>
                  <a:lnTo>
                    <a:pt x="777114" y="432785"/>
                  </a:lnTo>
                  <a:lnTo>
                    <a:pt x="785753" y="422703"/>
                  </a:lnTo>
                  <a:lnTo>
                    <a:pt x="797991" y="408661"/>
                  </a:lnTo>
                  <a:lnTo>
                    <a:pt x="815268" y="393179"/>
                  </a:lnTo>
                  <a:lnTo>
                    <a:pt x="823907" y="386338"/>
                  </a:lnTo>
                  <a:lnTo>
                    <a:pt x="834345" y="380937"/>
                  </a:lnTo>
                  <a:lnTo>
                    <a:pt x="837585" y="375896"/>
                  </a:lnTo>
                  <a:lnTo>
                    <a:pt x="842984" y="372296"/>
                  </a:lnTo>
                  <a:close/>
                  <a:moveTo>
                    <a:pt x="1311988" y="355013"/>
                  </a:moveTo>
                  <a:lnTo>
                    <a:pt x="1235681" y="400020"/>
                  </a:lnTo>
                  <a:lnTo>
                    <a:pt x="1157933" y="445026"/>
                  </a:lnTo>
                  <a:lnTo>
                    <a:pt x="1057509" y="510916"/>
                  </a:lnTo>
                  <a:lnTo>
                    <a:pt x="955286" y="583647"/>
                  </a:lnTo>
                  <a:lnTo>
                    <a:pt x="960685" y="588688"/>
                  </a:lnTo>
                  <a:lnTo>
                    <a:pt x="962485" y="597329"/>
                  </a:lnTo>
                  <a:lnTo>
                    <a:pt x="963924" y="602370"/>
                  </a:lnTo>
                  <a:lnTo>
                    <a:pt x="1002078" y="578246"/>
                  </a:lnTo>
                  <a:lnTo>
                    <a:pt x="1038432" y="554123"/>
                  </a:lnTo>
                  <a:lnTo>
                    <a:pt x="1057509" y="540441"/>
                  </a:lnTo>
                  <a:lnTo>
                    <a:pt x="1072987" y="526399"/>
                  </a:lnTo>
                  <a:lnTo>
                    <a:pt x="1087024" y="512717"/>
                  </a:lnTo>
                  <a:lnTo>
                    <a:pt x="1098903" y="496874"/>
                  </a:lnTo>
                  <a:lnTo>
                    <a:pt x="1104302" y="490033"/>
                  </a:lnTo>
                  <a:lnTo>
                    <a:pt x="1133817" y="490033"/>
                  </a:lnTo>
                  <a:lnTo>
                    <a:pt x="1152534" y="472751"/>
                  </a:lnTo>
                  <a:lnTo>
                    <a:pt x="1180249" y="450067"/>
                  </a:lnTo>
                  <a:lnTo>
                    <a:pt x="1188888" y="443226"/>
                  </a:lnTo>
                  <a:lnTo>
                    <a:pt x="1202926" y="436385"/>
                  </a:lnTo>
                  <a:lnTo>
                    <a:pt x="1220203" y="429544"/>
                  </a:lnTo>
                  <a:lnTo>
                    <a:pt x="1239280" y="425944"/>
                  </a:lnTo>
                  <a:lnTo>
                    <a:pt x="1251518" y="414062"/>
                  </a:lnTo>
                  <a:lnTo>
                    <a:pt x="1265196" y="396779"/>
                  </a:lnTo>
                  <a:lnTo>
                    <a:pt x="1284273" y="377696"/>
                  </a:lnTo>
                  <a:lnTo>
                    <a:pt x="1306589" y="358614"/>
                  </a:lnTo>
                  <a:close/>
                  <a:moveTo>
                    <a:pt x="3240198" y="349612"/>
                  </a:moveTo>
                  <a:lnTo>
                    <a:pt x="3224361" y="356813"/>
                  </a:lnTo>
                  <a:lnTo>
                    <a:pt x="3224361" y="358614"/>
                  </a:lnTo>
                  <a:lnTo>
                    <a:pt x="3234799" y="356813"/>
                  </a:lnTo>
                  <a:lnTo>
                    <a:pt x="3234799" y="355013"/>
                  </a:lnTo>
                  <a:close/>
                  <a:moveTo>
                    <a:pt x="740760" y="330529"/>
                  </a:moveTo>
                  <a:lnTo>
                    <a:pt x="727082" y="339531"/>
                  </a:lnTo>
                  <a:lnTo>
                    <a:pt x="738961" y="337730"/>
                  </a:lnTo>
                  <a:lnTo>
                    <a:pt x="744360" y="335930"/>
                  </a:lnTo>
                  <a:lnTo>
                    <a:pt x="744360" y="332330"/>
                  </a:lnTo>
                  <a:close/>
                  <a:moveTo>
                    <a:pt x="3631095" y="325489"/>
                  </a:moveTo>
                  <a:lnTo>
                    <a:pt x="3624256" y="327289"/>
                  </a:lnTo>
                  <a:lnTo>
                    <a:pt x="3555148" y="360054"/>
                  </a:lnTo>
                  <a:lnTo>
                    <a:pt x="3572065" y="360054"/>
                  </a:lnTo>
                  <a:close/>
                  <a:moveTo>
                    <a:pt x="1365620" y="320448"/>
                  </a:moveTo>
                  <a:lnTo>
                    <a:pt x="1322067" y="348172"/>
                  </a:lnTo>
                  <a:lnTo>
                    <a:pt x="1329265" y="344572"/>
                  </a:lnTo>
                  <a:lnTo>
                    <a:pt x="1337904" y="342771"/>
                  </a:lnTo>
                  <a:lnTo>
                    <a:pt x="1356981" y="340971"/>
                  </a:lnTo>
                  <a:lnTo>
                    <a:pt x="1362020" y="340971"/>
                  </a:lnTo>
                  <a:lnTo>
                    <a:pt x="1370659" y="344572"/>
                  </a:lnTo>
                  <a:lnTo>
                    <a:pt x="1379297" y="351413"/>
                  </a:lnTo>
                  <a:lnTo>
                    <a:pt x="1370659" y="332330"/>
                  </a:lnTo>
                  <a:close/>
                  <a:moveTo>
                    <a:pt x="4450142" y="312628"/>
                  </a:moveTo>
                  <a:lnTo>
                    <a:pt x="4450142" y="324509"/>
                  </a:lnTo>
                  <a:lnTo>
                    <a:pt x="4463833" y="317668"/>
                  </a:lnTo>
                  <a:lnTo>
                    <a:pt x="4456988" y="317668"/>
                  </a:lnTo>
                  <a:lnTo>
                    <a:pt x="4453385" y="315868"/>
                  </a:lnTo>
                  <a:lnTo>
                    <a:pt x="4451583" y="314068"/>
                  </a:lnTo>
                  <a:close/>
                  <a:moveTo>
                    <a:pt x="2810787" y="303165"/>
                  </a:moveTo>
                  <a:lnTo>
                    <a:pt x="2772634" y="318648"/>
                  </a:lnTo>
                  <a:lnTo>
                    <a:pt x="2779472" y="320448"/>
                  </a:lnTo>
                  <a:lnTo>
                    <a:pt x="2786671" y="318648"/>
                  </a:lnTo>
                  <a:lnTo>
                    <a:pt x="2791710" y="316847"/>
                  </a:lnTo>
                  <a:lnTo>
                    <a:pt x="2798909" y="313607"/>
                  </a:lnTo>
                  <a:close/>
                  <a:moveTo>
                    <a:pt x="3347461" y="301365"/>
                  </a:moveTo>
                  <a:lnTo>
                    <a:pt x="3309749" y="318531"/>
                  </a:lnTo>
                  <a:lnTo>
                    <a:pt x="3309307" y="318648"/>
                  </a:lnTo>
                  <a:lnTo>
                    <a:pt x="3308722" y="318999"/>
                  </a:lnTo>
                  <a:lnTo>
                    <a:pt x="3283391" y="330529"/>
                  </a:lnTo>
                  <a:lnTo>
                    <a:pt x="3284831" y="330529"/>
                  </a:lnTo>
                  <a:lnTo>
                    <a:pt x="3293470" y="334130"/>
                  </a:lnTo>
                  <a:lnTo>
                    <a:pt x="3297069" y="327289"/>
                  </a:lnTo>
                  <a:lnTo>
                    <a:pt x="3303908" y="321888"/>
                  </a:lnTo>
                  <a:lnTo>
                    <a:pt x="3308722" y="318999"/>
                  </a:lnTo>
                  <a:lnTo>
                    <a:pt x="3309749" y="318531"/>
                  </a:lnTo>
                  <a:lnTo>
                    <a:pt x="3316146" y="316847"/>
                  </a:lnTo>
                  <a:lnTo>
                    <a:pt x="3321185" y="316847"/>
                  </a:lnTo>
                  <a:lnTo>
                    <a:pt x="3328384" y="318648"/>
                  </a:lnTo>
                  <a:lnTo>
                    <a:pt x="3337023" y="320448"/>
                  </a:lnTo>
                  <a:lnTo>
                    <a:pt x="3338822" y="320448"/>
                  </a:lnTo>
                  <a:lnTo>
                    <a:pt x="3342062" y="316847"/>
                  </a:lnTo>
                  <a:lnTo>
                    <a:pt x="3343862" y="313607"/>
                  </a:lnTo>
                  <a:lnTo>
                    <a:pt x="3343862" y="308206"/>
                  </a:lnTo>
                  <a:close/>
                  <a:moveTo>
                    <a:pt x="3153452" y="294524"/>
                  </a:moveTo>
                  <a:lnTo>
                    <a:pt x="3117098" y="308206"/>
                  </a:lnTo>
                  <a:lnTo>
                    <a:pt x="3084343" y="320448"/>
                  </a:lnTo>
                  <a:lnTo>
                    <a:pt x="2909411" y="396779"/>
                  </a:lnTo>
                  <a:lnTo>
                    <a:pt x="2814387" y="439986"/>
                  </a:lnTo>
                  <a:lnTo>
                    <a:pt x="2719002" y="484992"/>
                  </a:lnTo>
                  <a:lnTo>
                    <a:pt x="2684448" y="500475"/>
                  </a:lnTo>
                  <a:lnTo>
                    <a:pt x="2694886" y="498674"/>
                  </a:lnTo>
                  <a:lnTo>
                    <a:pt x="2703525" y="496874"/>
                  </a:lnTo>
                  <a:lnTo>
                    <a:pt x="2725841" y="495074"/>
                  </a:lnTo>
                  <a:lnTo>
                    <a:pt x="2746717" y="491833"/>
                  </a:lnTo>
                  <a:lnTo>
                    <a:pt x="2750317" y="491833"/>
                  </a:lnTo>
                  <a:lnTo>
                    <a:pt x="2750317" y="490033"/>
                  </a:lnTo>
                  <a:lnTo>
                    <a:pt x="2755356" y="483192"/>
                  </a:lnTo>
                  <a:lnTo>
                    <a:pt x="2757156" y="475991"/>
                  </a:lnTo>
                  <a:lnTo>
                    <a:pt x="2762195" y="470950"/>
                  </a:lnTo>
                  <a:lnTo>
                    <a:pt x="2767594" y="465910"/>
                  </a:lnTo>
                  <a:lnTo>
                    <a:pt x="2774433" y="460509"/>
                  </a:lnTo>
                  <a:lnTo>
                    <a:pt x="2781272" y="458709"/>
                  </a:lnTo>
                  <a:lnTo>
                    <a:pt x="2814387" y="458709"/>
                  </a:lnTo>
                  <a:lnTo>
                    <a:pt x="2814387" y="453668"/>
                  </a:lnTo>
                  <a:lnTo>
                    <a:pt x="2817626" y="446827"/>
                  </a:lnTo>
                  <a:lnTo>
                    <a:pt x="2821225" y="439986"/>
                  </a:lnTo>
                  <a:lnTo>
                    <a:pt x="2831664" y="434585"/>
                  </a:lnTo>
                  <a:lnTo>
                    <a:pt x="2838503" y="432785"/>
                  </a:lnTo>
                  <a:lnTo>
                    <a:pt x="2852181" y="431344"/>
                  </a:lnTo>
                  <a:lnTo>
                    <a:pt x="2869458" y="415862"/>
                  </a:lnTo>
                  <a:lnTo>
                    <a:pt x="2878096" y="419103"/>
                  </a:lnTo>
                  <a:lnTo>
                    <a:pt x="2888535" y="422703"/>
                  </a:lnTo>
                  <a:lnTo>
                    <a:pt x="2895374" y="422703"/>
                  </a:lnTo>
                  <a:lnTo>
                    <a:pt x="2900772" y="420903"/>
                  </a:lnTo>
                  <a:lnTo>
                    <a:pt x="2904372" y="417302"/>
                  </a:lnTo>
                  <a:lnTo>
                    <a:pt x="2911211" y="410461"/>
                  </a:lnTo>
                  <a:lnTo>
                    <a:pt x="2919850" y="405421"/>
                  </a:lnTo>
                  <a:lnTo>
                    <a:pt x="2930288" y="401820"/>
                  </a:lnTo>
                  <a:lnTo>
                    <a:pt x="2943966" y="398219"/>
                  </a:lnTo>
                  <a:lnTo>
                    <a:pt x="2943966" y="391378"/>
                  </a:lnTo>
                  <a:lnTo>
                    <a:pt x="2947565" y="384537"/>
                  </a:lnTo>
                  <a:lnTo>
                    <a:pt x="2951165" y="380937"/>
                  </a:lnTo>
                  <a:lnTo>
                    <a:pt x="2954404" y="377696"/>
                  </a:lnTo>
                  <a:lnTo>
                    <a:pt x="2959803" y="375896"/>
                  </a:lnTo>
                  <a:lnTo>
                    <a:pt x="2964842" y="375896"/>
                  </a:lnTo>
                  <a:lnTo>
                    <a:pt x="2973481" y="375896"/>
                  </a:lnTo>
                  <a:lnTo>
                    <a:pt x="2980320" y="379137"/>
                  </a:lnTo>
                  <a:lnTo>
                    <a:pt x="2985719" y="382737"/>
                  </a:lnTo>
                  <a:lnTo>
                    <a:pt x="2988958" y="386338"/>
                  </a:lnTo>
                  <a:lnTo>
                    <a:pt x="2997597" y="375896"/>
                  </a:lnTo>
                  <a:lnTo>
                    <a:pt x="3006236" y="367255"/>
                  </a:lnTo>
                  <a:lnTo>
                    <a:pt x="3018474" y="361854"/>
                  </a:lnTo>
                  <a:lnTo>
                    <a:pt x="3033951" y="360054"/>
                  </a:lnTo>
                  <a:lnTo>
                    <a:pt x="3039350" y="358614"/>
                  </a:lnTo>
                  <a:lnTo>
                    <a:pt x="3044390" y="356813"/>
                  </a:lnTo>
                  <a:lnTo>
                    <a:pt x="3047989" y="355013"/>
                  </a:lnTo>
                  <a:lnTo>
                    <a:pt x="3049788" y="351413"/>
                  </a:lnTo>
                  <a:lnTo>
                    <a:pt x="3053028" y="342771"/>
                  </a:lnTo>
                  <a:lnTo>
                    <a:pt x="3061667" y="340971"/>
                  </a:lnTo>
                  <a:lnTo>
                    <a:pt x="3080744" y="337730"/>
                  </a:lnTo>
                  <a:lnTo>
                    <a:pt x="3096581" y="332330"/>
                  </a:lnTo>
                  <a:lnTo>
                    <a:pt x="3106660" y="327289"/>
                  </a:lnTo>
                  <a:lnTo>
                    <a:pt x="3113858" y="323688"/>
                  </a:lnTo>
                  <a:lnTo>
                    <a:pt x="3125737" y="315047"/>
                  </a:lnTo>
                  <a:lnTo>
                    <a:pt x="3137974" y="304966"/>
                  </a:lnTo>
                  <a:close/>
                  <a:moveTo>
                    <a:pt x="4633884" y="284907"/>
                  </a:moveTo>
                  <a:lnTo>
                    <a:pt x="4621634" y="295347"/>
                  </a:lnTo>
                  <a:lnTo>
                    <a:pt x="4632082" y="289947"/>
                  </a:lnTo>
                  <a:close/>
                  <a:moveTo>
                    <a:pt x="3423409" y="270400"/>
                  </a:moveTo>
                  <a:lnTo>
                    <a:pt x="3371577" y="290924"/>
                  </a:lnTo>
                  <a:lnTo>
                    <a:pt x="3385615" y="290924"/>
                  </a:lnTo>
                  <a:lnTo>
                    <a:pt x="3397493" y="287683"/>
                  </a:lnTo>
                  <a:lnTo>
                    <a:pt x="3409731" y="282282"/>
                  </a:lnTo>
                  <a:lnTo>
                    <a:pt x="3419809" y="271841"/>
                  </a:lnTo>
                  <a:close/>
                  <a:moveTo>
                    <a:pt x="427611" y="259959"/>
                  </a:moveTo>
                  <a:lnTo>
                    <a:pt x="392696" y="290924"/>
                  </a:lnTo>
                  <a:lnTo>
                    <a:pt x="399895" y="289123"/>
                  </a:lnTo>
                  <a:lnTo>
                    <a:pt x="404934" y="287683"/>
                  </a:lnTo>
                  <a:lnTo>
                    <a:pt x="415373" y="275441"/>
                  </a:lnTo>
                  <a:close/>
                  <a:moveTo>
                    <a:pt x="131738" y="247717"/>
                  </a:moveTo>
                  <a:lnTo>
                    <a:pt x="124539" y="251318"/>
                  </a:lnTo>
                  <a:lnTo>
                    <a:pt x="124539" y="256358"/>
                  </a:lnTo>
                  <a:close/>
                  <a:moveTo>
                    <a:pt x="853422" y="245917"/>
                  </a:moveTo>
                  <a:lnTo>
                    <a:pt x="849823" y="249517"/>
                  </a:lnTo>
                  <a:lnTo>
                    <a:pt x="851622" y="249517"/>
                  </a:lnTo>
                  <a:close/>
                  <a:moveTo>
                    <a:pt x="9679416" y="236745"/>
                  </a:moveTo>
                  <a:lnTo>
                    <a:pt x="9657092" y="261232"/>
                  </a:lnTo>
                  <a:lnTo>
                    <a:pt x="9632608" y="285359"/>
                  </a:lnTo>
                  <a:lnTo>
                    <a:pt x="9594441" y="324971"/>
                  </a:lnTo>
                  <a:lnTo>
                    <a:pt x="9553033" y="369983"/>
                  </a:lnTo>
                  <a:lnTo>
                    <a:pt x="9468058" y="468652"/>
                  </a:lnTo>
                  <a:lnTo>
                    <a:pt x="9397486" y="550395"/>
                  </a:lnTo>
                  <a:lnTo>
                    <a:pt x="9418009" y="539952"/>
                  </a:lnTo>
                  <a:lnTo>
                    <a:pt x="9437093" y="524108"/>
                  </a:lnTo>
                  <a:lnTo>
                    <a:pt x="9454376" y="508623"/>
                  </a:lnTo>
                  <a:lnTo>
                    <a:pt x="9468058" y="489538"/>
                  </a:lnTo>
                  <a:lnTo>
                    <a:pt x="9485701" y="466851"/>
                  </a:lnTo>
                  <a:lnTo>
                    <a:pt x="9504785" y="449566"/>
                  </a:lnTo>
                  <a:lnTo>
                    <a:pt x="9527109" y="434082"/>
                  </a:lnTo>
                  <a:lnTo>
                    <a:pt x="9549793" y="423999"/>
                  </a:lnTo>
                  <a:lnTo>
                    <a:pt x="9556634" y="409955"/>
                  </a:lnTo>
                  <a:lnTo>
                    <a:pt x="9565276" y="397711"/>
                  </a:lnTo>
                  <a:lnTo>
                    <a:pt x="9575717" y="387629"/>
                  </a:lnTo>
                  <a:lnTo>
                    <a:pt x="9585799" y="377186"/>
                  </a:lnTo>
                  <a:lnTo>
                    <a:pt x="9603082" y="364942"/>
                  </a:lnTo>
                  <a:lnTo>
                    <a:pt x="9618925" y="349098"/>
                  </a:lnTo>
                  <a:lnTo>
                    <a:pt x="9625766" y="340455"/>
                  </a:lnTo>
                  <a:lnTo>
                    <a:pt x="9632608" y="330012"/>
                  </a:lnTo>
                  <a:lnTo>
                    <a:pt x="9643049" y="311287"/>
                  </a:lnTo>
                  <a:lnTo>
                    <a:pt x="9648450" y="299043"/>
                  </a:lnTo>
                  <a:lnTo>
                    <a:pt x="9655292" y="288600"/>
                  </a:lnTo>
                  <a:lnTo>
                    <a:pt x="9665733" y="279958"/>
                  </a:lnTo>
                  <a:lnTo>
                    <a:pt x="9677976" y="271315"/>
                  </a:lnTo>
                  <a:lnTo>
                    <a:pt x="9676175" y="255831"/>
                  </a:lnTo>
                  <a:close/>
                  <a:moveTo>
                    <a:pt x="725283" y="228634"/>
                  </a:moveTo>
                  <a:lnTo>
                    <a:pt x="714844" y="235475"/>
                  </a:lnTo>
                  <a:lnTo>
                    <a:pt x="652574" y="279042"/>
                  </a:lnTo>
                  <a:lnTo>
                    <a:pt x="624859" y="296324"/>
                  </a:lnTo>
                  <a:lnTo>
                    <a:pt x="598943" y="311807"/>
                  </a:lnTo>
                  <a:lnTo>
                    <a:pt x="569428" y="332330"/>
                  </a:lnTo>
                  <a:lnTo>
                    <a:pt x="539913" y="355013"/>
                  </a:lnTo>
                  <a:lnTo>
                    <a:pt x="510397" y="379137"/>
                  </a:lnTo>
                  <a:lnTo>
                    <a:pt x="482682" y="405421"/>
                  </a:lnTo>
                  <a:lnTo>
                    <a:pt x="448127" y="439986"/>
                  </a:lnTo>
                  <a:lnTo>
                    <a:pt x="412133" y="470950"/>
                  </a:lnTo>
                  <a:lnTo>
                    <a:pt x="415373" y="472751"/>
                  </a:lnTo>
                  <a:lnTo>
                    <a:pt x="418972" y="472751"/>
                  </a:lnTo>
                  <a:lnTo>
                    <a:pt x="425811" y="469150"/>
                  </a:lnTo>
                  <a:lnTo>
                    <a:pt x="432650" y="460509"/>
                  </a:lnTo>
                  <a:lnTo>
                    <a:pt x="443088" y="453668"/>
                  </a:lnTo>
                  <a:lnTo>
                    <a:pt x="453527" y="446827"/>
                  </a:lnTo>
                  <a:lnTo>
                    <a:pt x="463965" y="441426"/>
                  </a:lnTo>
                  <a:lnTo>
                    <a:pt x="475843" y="439986"/>
                  </a:lnTo>
                  <a:lnTo>
                    <a:pt x="486281" y="439986"/>
                  </a:lnTo>
                  <a:lnTo>
                    <a:pt x="505358" y="417302"/>
                  </a:lnTo>
                  <a:lnTo>
                    <a:pt x="528035" y="398219"/>
                  </a:lnTo>
                  <a:lnTo>
                    <a:pt x="538113" y="388138"/>
                  </a:lnTo>
                  <a:lnTo>
                    <a:pt x="550351" y="379137"/>
                  </a:lnTo>
                  <a:lnTo>
                    <a:pt x="562589" y="372296"/>
                  </a:lnTo>
                  <a:lnTo>
                    <a:pt x="576267" y="365455"/>
                  </a:lnTo>
                  <a:lnTo>
                    <a:pt x="576267" y="337730"/>
                  </a:lnTo>
                  <a:lnTo>
                    <a:pt x="586705" y="334130"/>
                  </a:lnTo>
                  <a:lnTo>
                    <a:pt x="609021" y="325489"/>
                  </a:lnTo>
                  <a:lnTo>
                    <a:pt x="629898" y="316847"/>
                  </a:lnTo>
                  <a:lnTo>
                    <a:pt x="629898" y="311807"/>
                  </a:lnTo>
                  <a:lnTo>
                    <a:pt x="631698" y="306406"/>
                  </a:lnTo>
                  <a:lnTo>
                    <a:pt x="634937" y="297765"/>
                  </a:lnTo>
                  <a:lnTo>
                    <a:pt x="640336" y="290924"/>
                  </a:lnTo>
                  <a:lnTo>
                    <a:pt x="648975" y="285883"/>
                  </a:lnTo>
                  <a:lnTo>
                    <a:pt x="659413" y="280482"/>
                  </a:lnTo>
                  <a:lnTo>
                    <a:pt x="661213" y="280482"/>
                  </a:lnTo>
                  <a:lnTo>
                    <a:pt x="669852" y="277241"/>
                  </a:lnTo>
                  <a:lnTo>
                    <a:pt x="678490" y="271841"/>
                  </a:lnTo>
                  <a:lnTo>
                    <a:pt x="688929" y="265000"/>
                  </a:lnTo>
                  <a:lnTo>
                    <a:pt x="695768" y="254558"/>
                  </a:lnTo>
                  <a:lnTo>
                    <a:pt x="704406" y="245917"/>
                  </a:lnTo>
                  <a:close/>
                  <a:moveTo>
                    <a:pt x="1329265" y="226834"/>
                  </a:moveTo>
                  <a:lnTo>
                    <a:pt x="1282473" y="259959"/>
                  </a:lnTo>
                  <a:lnTo>
                    <a:pt x="1233881" y="289123"/>
                  </a:lnTo>
                  <a:lnTo>
                    <a:pt x="1185649" y="321888"/>
                  </a:lnTo>
                  <a:lnTo>
                    <a:pt x="1162972" y="340971"/>
                  </a:lnTo>
                  <a:lnTo>
                    <a:pt x="1142456" y="358614"/>
                  </a:lnTo>
                  <a:lnTo>
                    <a:pt x="1140656" y="360054"/>
                  </a:lnTo>
                  <a:lnTo>
                    <a:pt x="1144255" y="363654"/>
                  </a:lnTo>
                  <a:lnTo>
                    <a:pt x="1147495" y="367255"/>
                  </a:lnTo>
                  <a:lnTo>
                    <a:pt x="1156133" y="360054"/>
                  </a:lnTo>
                  <a:lnTo>
                    <a:pt x="1168372" y="351413"/>
                  </a:lnTo>
                  <a:lnTo>
                    <a:pt x="1175210" y="346372"/>
                  </a:lnTo>
                  <a:lnTo>
                    <a:pt x="1182049" y="340971"/>
                  </a:lnTo>
                  <a:lnTo>
                    <a:pt x="1194287" y="332330"/>
                  </a:lnTo>
                  <a:lnTo>
                    <a:pt x="1201126" y="325489"/>
                  </a:lnTo>
                  <a:lnTo>
                    <a:pt x="1209765" y="318648"/>
                  </a:lnTo>
                  <a:lnTo>
                    <a:pt x="1216604" y="315047"/>
                  </a:lnTo>
                  <a:lnTo>
                    <a:pt x="1225242" y="311807"/>
                  </a:lnTo>
                  <a:lnTo>
                    <a:pt x="1233881" y="306406"/>
                  </a:lnTo>
                  <a:lnTo>
                    <a:pt x="1261957" y="289123"/>
                  </a:lnTo>
                  <a:lnTo>
                    <a:pt x="1277434" y="280482"/>
                  </a:lnTo>
                  <a:lnTo>
                    <a:pt x="1292911" y="273641"/>
                  </a:lnTo>
                  <a:lnTo>
                    <a:pt x="1306589" y="266800"/>
                  </a:lnTo>
                  <a:lnTo>
                    <a:pt x="1317027" y="258159"/>
                  </a:lnTo>
                  <a:lnTo>
                    <a:pt x="1323866" y="247717"/>
                  </a:lnTo>
                  <a:lnTo>
                    <a:pt x="1330705" y="237276"/>
                  </a:lnTo>
                  <a:lnTo>
                    <a:pt x="1330705" y="226834"/>
                  </a:lnTo>
                  <a:close/>
                  <a:moveTo>
                    <a:pt x="4886439" y="224064"/>
                  </a:moveTo>
                  <a:lnTo>
                    <a:pt x="4805016" y="288147"/>
                  </a:lnTo>
                  <a:lnTo>
                    <a:pt x="4763584" y="319468"/>
                  </a:lnTo>
                  <a:lnTo>
                    <a:pt x="4720351" y="350430"/>
                  </a:lnTo>
                  <a:lnTo>
                    <a:pt x="4669912" y="385351"/>
                  </a:lnTo>
                  <a:lnTo>
                    <a:pt x="4618032" y="418113"/>
                  </a:lnTo>
                  <a:lnTo>
                    <a:pt x="4566152" y="449074"/>
                  </a:lnTo>
                  <a:lnTo>
                    <a:pt x="4515713" y="480396"/>
                  </a:lnTo>
                  <a:lnTo>
                    <a:pt x="4515713" y="487236"/>
                  </a:lnTo>
                  <a:lnTo>
                    <a:pt x="4515713" y="492636"/>
                  </a:lnTo>
                  <a:lnTo>
                    <a:pt x="4567593" y="454474"/>
                  </a:lnTo>
                  <a:lnTo>
                    <a:pt x="4616230" y="421713"/>
                  </a:lnTo>
                  <a:lnTo>
                    <a:pt x="4661265" y="392192"/>
                  </a:lnTo>
                  <a:lnTo>
                    <a:pt x="4704498" y="366270"/>
                  </a:lnTo>
                  <a:lnTo>
                    <a:pt x="4754937" y="339989"/>
                  </a:lnTo>
                  <a:lnTo>
                    <a:pt x="4801773" y="310828"/>
                  </a:lnTo>
                  <a:lnTo>
                    <a:pt x="4848249" y="279507"/>
                  </a:lnTo>
                  <a:lnTo>
                    <a:pt x="4893644" y="246745"/>
                  </a:lnTo>
                  <a:close/>
                  <a:moveTo>
                    <a:pt x="9371201" y="210818"/>
                  </a:moveTo>
                  <a:lnTo>
                    <a:pt x="9333034" y="240346"/>
                  </a:lnTo>
                  <a:lnTo>
                    <a:pt x="9295227" y="273116"/>
                  </a:lnTo>
                  <a:lnTo>
                    <a:pt x="9258861" y="305885"/>
                  </a:lnTo>
                  <a:lnTo>
                    <a:pt x="9222494" y="339015"/>
                  </a:lnTo>
                  <a:lnTo>
                    <a:pt x="9161644" y="401312"/>
                  </a:lnTo>
                  <a:lnTo>
                    <a:pt x="9097912" y="466851"/>
                  </a:lnTo>
                  <a:lnTo>
                    <a:pt x="9132478" y="475494"/>
                  </a:lnTo>
                  <a:lnTo>
                    <a:pt x="9139320" y="463610"/>
                  </a:lnTo>
                  <a:lnTo>
                    <a:pt x="9142920" y="460009"/>
                  </a:lnTo>
                  <a:lnTo>
                    <a:pt x="9142920" y="454968"/>
                  </a:lnTo>
                  <a:lnTo>
                    <a:pt x="9142920" y="448126"/>
                  </a:lnTo>
                  <a:lnTo>
                    <a:pt x="9147961" y="444525"/>
                  </a:lnTo>
                  <a:lnTo>
                    <a:pt x="9154802" y="437683"/>
                  </a:lnTo>
                  <a:lnTo>
                    <a:pt x="9159843" y="429040"/>
                  </a:lnTo>
                  <a:lnTo>
                    <a:pt x="9163444" y="425439"/>
                  </a:lnTo>
                  <a:lnTo>
                    <a:pt x="9172085" y="418597"/>
                  </a:lnTo>
                  <a:lnTo>
                    <a:pt x="9186128" y="413556"/>
                  </a:lnTo>
                  <a:lnTo>
                    <a:pt x="9191169" y="397711"/>
                  </a:lnTo>
                  <a:lnTo>
                    <a:pt x="9198010" y="385828"/>
                  </a:lnTo>
                  <a:lnTo>
                    <a:pt x="9208452" y="375385"/>
                  </a:lnTo>
                  <a:lnTo>
                    <a:pt x="9222494" y="368183"/>
                  </a:lnTo>
                  <a:lnTo>
                    <a:pt x="9229336" y="363142"/>
                  </a:lnTo>
                  <a:lnTo>
                    <a:pt x="9232936" y="358100"/>
                  </a:lnTo>
                  <a:lnTo>
                    <a:pt x="9234737" y="352699"/>
                  </a:lnTo>
                  <a:lnTo>
                    <a:pt x="9236177" y="347657"/>
                  </a:lnTo>
                  <a:lnTo>
                    <a:pt x="9236177" y="337214"/>
                  </a:lnTo>
                  <a:lnTo>
                    <a:pt x="9244818" y="333613"/>
                  </a:lnTo>
                  <a:lnTo>
                    <a:pt x="9263902" y="324971"/>
                  </a:lnTo>
                  <a:lnTo>
                    <a:pt x="9277944" y="316328"/>
                  </a:lnTo>
                  <a:lnTo>
                    <a:pt x="9289827" y="305885"/>
                  </a:lnTo>
                  <a:lnTo>
                    <a:pt x="9298468" y="294002"/>
                  </a:lnTo>
                  <a:lnTo>
                    <a:pt x="9308910" y="278517"/>
                  </a:lnTo>
                  <a:lnTo>
                    <a:pt x="9322592" y="264473"/>
                  </a:lnTo>
                  <a:lnTo>
                    <a:pt x="9338435" y="250789"/>
                  </a:lnTo>
                  <a:lnTo>
                    <a:pt x="9355718" y="238546"/>
                  </a:lnTo>
                  <a:lnTo>
                    <a:pt x="9362559" y="222701"/>
                  </a:lnTo>
                  <a:close/>
                  <a:moveTo>
                    <a:pt x="9492543" y="205416"/>
                  </a:moveTo>
                  <a:lnTo>
                    <a:pt x="9471659" y="224502"/>
                  </a:lnTo>
                  <a:lnTo>
                    <a:pt x="9452575" y="243587"/>
                  </a:lnTo>
                  <a:lnTo>
                    <a:pt x="9418009" y="276717"/>
                  </a:lnTo>
                  <a:lnTo>
                    <a:pt x="9383443" y="311287"/>
                  </a:lnTo>
                  <a:lnTo>
                    <a:pt x="9341676" y="354499"/>
                  </a:lnTo>
                  <a:lnTo>
                    <a:pt x="9338435" y="358100"/>
                  </a:lnTo>
                  <a:lnTo>
                    <a:pt x="9366160" y="337214"/>
                  </a:lnTo>
                  <a:lnTo>
                    <a:pt x="9398926" y="313087"/>
                  </a:lnTo>
                  <a:lnTo>
                    <a:pt x="9412968" y="300844"/>
                  </a:lnTo>
                  <a:lnTo>
                    <a:pt x="9423050" y="287160"/>
                  </a:lnTo>
                  <a:lnTo>
                    <a:pt x="9435292" y="274916"/>
                  </a:lnTo>
                  <a:lnTo>
                    <a:pt x="9443934" y="259432"/>
                  </a:lnTo>
                  <a:lnTo>
                    <a:pt x="9447535" y="255831"/>
                  </a:lnTo>
                  <a:lnTo>
                    <a:pt x="9450775" y="250789"/>
                  </a:lnTo>
                  <a:lnTo>
                    <a:pt x="9457616" y="245388"/>
                  </a:lnTo>
                  <a:lnTo>
                    <a:pt x="9471659" y="231704"/>
                  </a:lnTo>
                  <a:lnTo>
                    <a:pt x="9482101" y="217660"/>
                  </a:lnTo>
                  <a:lnTo>
                    <a:pt x="9485701" y="214059"/>
                  </a:lnTo>
                  <a:lnTo>
                    <a:pt x="9488942" y="209017"/>
                  </a:lnTo>
                  <a:close/>
                  <a:moveTo>
                    <a:pt x="3806027" y="200910"/>
                  </a:moveTo>
                  <a:lnTo>
                    <a:pt x="3778312" y="211352"/>
                  </a:lnTo>
                  <a:lnTo>
                    <a:pt x="3752396" y="218193"/>
                  </a:lnTo>
                  <a:lnTo>
                    <a:pt x="3738358" y="223233"/>
                  </a:lnTo>
                  <a:lnTo>
                    <a:pt x="3724680" y="232235"/>
                  </a:lnTo>
                  <a:lnTo>
                    <a:pt x="3727920" y="237276"/>
                  </a:lnTo>
                  <a:lnTo>
                    <a:pt x="3731519" y="245917"/>
                  </a:lnTo>
                  <a:lnTo>
                    <a:pt x="3733319" y="254558"/>
                  </a:lnTo>
                  <a:lnTo>
                    <a:pt x="3733319" y="263199"/>
                  </a:lnTo>
                  <a:lnTo>
                    <a:pt x="3733319" y="270400"/>
                  </a:lnTo>
                  <a:lnTo>
                    <a:pt x="3729719" y="273641"/>
                  </a:lnTo>
                  <a:lnTo>
                    <a:pt x="3769673" y="256358"/>
                  </a:lnTo>
                  <a:lnTo>
                    <a:pt x="3807827" y="239076"/>
                  </a:lnTo>
                  <a:lnTo>
                    <a:pt x="3806027" y="223233"/>
                  </a:lnTo>
                  <a:lnTo>
                    <a:pt x="3806027" y="214592"/>
                  </a:lnTo>
                  <a:lnTo>
                    <a:pt x="3806027" y="204151"/>
                  </a:lnTo>
                  <a:close/>
                  <a:moveTo>
                    <a:pt x="192209" y="176787"/>
                  </a:moveTo>
                  <a:lnTo>
                    <a:pt x="183570" y="185428"/>
                  </a:lnTo>
                  <a:lnTo>
                    <a:pt x="173132" y="194069"/>
                  </a:lnTo>
                  <a:lnTo>
                    <a:pt x="174931" y="200910"/>
                  </a:lnTo>
                  <a:close/>
                  <a:moveTo>
                    <a:pt x="9406127" y="169046"/>
                  </a:moveTo>
                  <a:lnTo>
                    <a:pt x="9402527" y="174447"/>
                  </a:lnTo>
                  <a:lnTo>
                    <a:pt x="9395685" y="186331"/>
                  </a:lnTo>
                  <a:lnTo>
                    <a:pt x="9388844" y="196774"/>
                  </a:lnTo>
                  <a:lnTo>
                    <a:pt x="9392085" y="194973"/>
                  </a:lnTo>
                  <a:lnTo>
                    <a:pt x="9395685" y="191732"/>
                  </a:lnTo>
                  <a:lnTo>
                    <a:pt x="9400726" y="186331"/>
                  </a:lnTo>
                  <a:lnTo>
                    <a:pt x="9402527" y="179489"/>
                  </a:lnTo>
                  <a:lnTo>
                    <a:pt x="9404327" y="172647"/>
                  </a:lnTo>
                  <a:close/>
                  <a:moveTo>
                    <a:pt x="4687205" y="168622"/>
                  </a:moveTo>
                  <a:lnTo>
                    <a:pt x="4676757" y="172222"/>
                  </a:lnTo>
                  <a:lnTo>
                    <a:pt x="4664868" y="179062"/>
                  </a:lnTo>
                  <a:lnTo>
                    <a:pt x="4654420" y="182662"/>
                  </a:lnTo>
                  <a:lnTo>
                    <a:pt x="4643972" y="187702"/>
                  </a:lnTo>
                  <a:lnTo>
                    <a:pt x="4625237" y="203183"/>
                  </a:lnTo>
                  <a:lnTo>
                    <a:pt x="4607584" y="219024"/>
                  </a:lnTo>
                  <a:lnTo>
                    <a:pt x="4597136" y="227664"/>
                  </a:lnTo>
                  <a:lnTo>
                    <a:pt x="4588489" y="234505"/>
                  </a:lnTo>
                  <a:lnTo>
                    <a:pt x="4578041" y="238105"/>
                  </a:lnTo>
                  <a:lnTo>
                    <a:pt x="4566152" y="241345"/>
                  </a:lnTo>
                  <a:lnTo>
                    <a:pt x="4562549" y="246745"/>
                  </a:lnTo>
                  <a:lnTo>
                    <a:pt x="4557505" y="251785"/>
                  </a:lnTo>
                  <a:lnTo>
                    <a:pt x="4548498" y="258986"/>
                  </a:lnTo>
                  <a:lnTo>
                    <a:pt x="4538410" y="264026"/>
                  </a:lnTo>
                  <a:lnTo>
                    <a:pt x="4527962" y="267626"/>
                  </a:lnTo>
                  <a:lnTo>
                    <a:pt x="4524359" y="274466"/>
                  </a:lnTo>
                  <a:lnTo>
                    <a:pt x="4519316" y="281307"/>
                  </a:lnTo>
                  <a:lnTo>
                    <a:pt x="4508868" y="289947"/>
                  </a:lnTo>
                  <a:lnTo>
                    <a:pt x="4482928" y="305428"/>
                  </a:lnTo>
                  <a:lnTo>
                    <a:pt x="4476082" y="310828"/>
                  </a:lnTo>
                  <a:lnTo>
                    <a:pt x="4472187" y="315758"/>
                  </a:lnTo>
                  <a:lnTo>
                    <a:pt x="4469237" y="317668"/>
                  </a:lnTo>
                  <a:lnTo>
                    <a:pt x="4470678" y="317668"/>
                  </a:lnTo>
                  <a:lnTo>
                    <a:pt x="4472187" y="315758"/>
                  </a:lnTo>
                  <a:lnTo>
                    <a:pt x="4552101" y="264026"/>
                  </a:lnTo>
                  <a:lnTo>
                    <a:pt x="4558946" y="260786"/>
                  </a:lnTo>
                  <a:lnTo>
                    <a:pt x="4612988" y="225864"/>
                  </a:lnTo>
                  <a:lnTo>
                    <a:pt x="4664868" y="193103"/>
                  </a:lnTo>
                  <a:lnTo>
                    <a:pt x="4675316" y="179062"/>
                  </a:lnTo>
                  <a:close/>
                  <a:moveTo>
                    <a:pt x="2558108" y="168145"/>
                  </a:moveTo>
                  <a:lnTo>
                    <a:pt x="2553069" y="185428"/>
                  </a:lnTo>
                  <a:lnTo>
                    <a:pt x="2547670" y="194069"/>
                  </a:lnTo>
                  <a:lnTo>
                    <a:pt x="2570346" y="186868"/>
                  </a:lnTo>
                  <a:lnTo>
                    <a:pt x="2589063" y="176787"/>
                  </a:lnTo>
                  <a:lnTo>
                    <a:pt x="2584023" y="174986"/>
                  </a:lnTo>
                  <a:close/>
                  <a:moveTo>
                    <a:pt x="2770834" y="166345"/>
                  </a:moveTo>
                  <a:lnTo>
                    <a:pt x="2744918" y="178227"/>
                  </a:lnTo>
                  <a:lnTo>
                    <a:pt x="2710363" y="194069"/>
                  </a:lnTo>
                  <a:lnTo>
                    <a:pt x="2677609" y="211352"/>
                  </a:lnTo>
                  <a:lnTo>
                    <a:pt x="2646294" y="226834"/>
                  </a:lnTo>
                  <a:lnTo>
                    <a:pt x="2646294" y="228634"/>
                  </a:lnTo>
                  <a:lnTo>
                    <a:pt x="2648093" y="226834"/>
                  </a:lnTo>
                  <a:lnTo>
                    <a:pt x="2705324" y="200910"/>
                  </a:lnTo>
                  <a:close/>
                  <a:moveTo>
                    <a:pt x="3108459" y="164545"/>
                  </a:moveTo>
                  <a:lnTo>
                    <a:pt x="3092982" y="168145"/>
                  </a:lnTo>
                  <a:lnTo>
                    <a:pt x="3078944" y="171386"/>
                  </a:lnTo>
                  <a:lnTo>
                    <a:pt x="3078944" y="181827"/>
                  </a:lnTo>
                  <a:lnTo>
                    <a:pt x="3091182" y="173186"/>
                  </a:lnTo>
                  <a:close/>
                  <a:moveTo>
                    <a:pt x="8881153" y="160764"/>
                  </a:moveTo>
                  <a:lnTo>
                    <a:pt x="8877913" y="165805"/>
                  </a:lnTo>
                  <a:lnTo>
                    <a:pt x="8876113" y="167606"/>
                  </a:lnTo>
                  <a:lnTo>
                    <a:pt x="8876113" y="170846"/>
                  </a:lnTo>
                  <a:lnTo>
                    <a:pt x="8876113" y="172647"/>
                  </a:lnTo>
                  <a:lnTo>
                    <a:pt x="8874312" y="176248"/>
                  </a:lnTo>
                  <a:lnTo>
                    <a:pt x="8867471" y="183090"/>
                  </a:lnTo>
                  <a:lnTo>
                    <a:pt x="8867471" y="184890"/>
                  </a:lnTo>
                  <a:lnTo>
                    <a:pt x="8862430" y="188131"/>
                  </a:lnTo>
                  <a:lnTo>
                    <a:pt x="8855229" y="189932"/>
                  </a:lnTo>
                  <a:lnTo>
                    <a:pt x="8853789" y="196774"/>
                  </a:lnTo>
                  <a:lnTo>
                    <a:pt x="8850188" y="203616"/>
                  </a:lnTo>
                  <a:lnTo>
                    <a:pt x="8845147" y="209017"/>
                  </a:lnTo>
                  <a:lnTo>
                    <a:pt x="8837946" y="212618"/>
                  </a:lnTo>
                  <a:lnTo>
                    <a:pt x="8834705" y="214059"/>
                  </a:lnTo>
                  <a:lnTo>
                    <a:pt x="8832905" y="217660"/>
                  </a:lnTo>
                  <a:lnTo>
                    <a:pt x="8831105" y="222701"/>
                  </a:lnTo>
                  <a:lnTo>
                    <a:pt x="8831105" y="226302"/>
                  </a:lnTo>
                  <a:lnTo>
                    <a:pt x="8827864" y="229903"/>
                  </a:lnTo>
                  <a:lnTo>
                    <a:pt x="8819223" y="233144"/>
                  </a:lnTo>
                  <a:lnTo>
                    <a:pt x="8810221" y="236745"/>
                  </a:lnTo>
                  <a:lnTo>
                    <a:pt x="8805180" y="241787"/>
                  </a:lnTo>
                  <a:lnTo>
                    <a:pt x="8801579" y="248989"/>
                  </a:lnTo>
                  <a:lnTo>
                    <a:pt x="8796539" y="255831"/>
                  </a:lnTo>
                  <a:lnTo>
                    <a:pt x="8789697" y="262673"/>
                  </a:lnTo>
                  <a:lnTo>
                    <a:pt x="8780696" y="269875"/>
                  </a:lnTo>
                  <a:lnTo>
                    <a:pt x="8773854" y="274916"/>
                  </a:lnTo>
                  <a:lnTo>
                    <a:pt x="8770614" y="281758"/>
                  </a:lnTo>
                  <a:lnTo>
                    <a:pt x="8765213" y="288600"/>
                  </a:lnTo>
                  <a:lnTo>
                    <a:pt x="8803380" y="259432"/>
                  </a:lnTo>
                  <a:lnTo>
                    <a:pt x="8837946" y="226302"/>
                  </a:lnTo>
                  <a:lnTo>
                    <a:pt x="8898437" y="164004"/>
                  </a:lnTo>
                  <a:close/>
                  <a:moveTo>
                    <a:pt x="110862" y="157704"/>
                  </a:moveTo>
                  <a:lnTo>
                    <a:pt x="109062" y="166345"/>
                  </a:lnTo>
                  <a:lnTo>
                    <a:pt x="117701" y="157704"/>
                  </a:lnTo>
                  <a:close/>
                  <a:moveTo>
                    <a:pt x="299471" y="155903"/>
                  </a:moveTo>
                  <a:lnTo>
                    <a:pt x="264917" y="194069"/>
                  </a:lnTo>
                  <a:lnTo>
                    <a:pt x="237201" y="230435"/>
                  </a:lnTo>
                  <a:lnTo>
                    <a:pt x="231802" y="237276"/>
                  </a:lnTo>
                  <a:lnTo>
                    <a:pt x="252679" y="218193"/>
                  </a:lnTo>
                  <a:lnTo>
                    <a:pt x="273555" y="199110"/>
                  </a:lnTo>
                  <a:lnTo>
                    <a:pt x="290833" y="178227"/>
                  </a:lnTo>
                  <a:lnTo>
                    <a:pt x="308110" y="155903"/>
                  </a:lnTo>
                  <a:close/>
                  <a:moveTo>
                    <a:pt x="9430251" y="155362"/>
                  </a:moveTo>
                  <a:lnTo>
                    <a:pt x="9421610" y="157163"/>
                  </a:lnTo>
                  <a:lnTo>
                    <a:pt x="9412968" y="160764"/>
                  </a:lnTo>
                  <a:lnTo>
                    <a:pt x="9419810" y="160764"/>
                  </a:lnTo>
                  <a:lnTo>
                    <a:pt x="9423050" y="158963"/>
                  </a:lnTo>
                  <a:close/>
                  <a:moveTo>
                    <a:pt x="3484239" y="154103"/>
                  </a:moveTo>
                  <a:lnTo>
                    <a:pt x="3432047" y="171386"/>
                  </a:lnTo>
                  <a:lnTo>
                    <a:pt x="3399292" y="185428"/>
                  </a:lnTo>
                  <a:lnTo>
                    <a:pt x="3364738" y="200910"/>
                  </a:lnTo>
                  <a:lnTo>
                    <a:pt x="3345661" y="209551"/>
                  </a:lnTo>
                  <a:lnTo>
                    <a:pt x="3326584" y="216392"/>
                  </a:lnTo>
                  <a:lnTo>
                    <a:pt x="3290230" y="228634"/>
                  </a:lnTo>
                  <a:lnTo>
                    <a:pt x="3243438" y="254558"/>
                  </a:lnTo>
                  <a:lnTo>
                    <a:pt x="3193406" y="277241"/>
                  </a:lnTo>
                  <a:lnTo>
                    <a:pt x="3179368" y="284083"/>
                  </a:lnTo>
                  <a:lnTo>
                    <a:pt x="3179368" y="299565"/>
                  </a:lnTo>
                  <a:lnTo>
                    <a:pt x="3181168" y="299565"/>
                  </a:lnTo>
                  <a:lnTo>
                    <a:pt x="3182967" y="299565"/>
                  </a:lnTo>
                  <a:lnTo>
                    <a:pt x="3188007" y="294524"/>
                  </a:lnTo>
                  <a:lnTo>
                    <a:pt x="3193406" y="289123"/>
                  </a:lnTo>
                  <a:lnTo>
                    <a:pt x="3203844" y="282282"/>
                  </a:lnTo>
                  <a:lnTo>
                    <a:pt x="3219322" y="277241"/>
                  </a:lnTo>
                  <a:lnTo>
                    <a:pt x="3227960" y="273641"/>
                  </a:lnTo>
                  <a:lnTo>
                    <a:pt x="3238399" y="271841"/>
                  </a:lnTo>
                  <a:lnTo>
                    <a:pt x="3248837" y="270400"/>
                  </a:lnTo>
                  <a:lnTo>
                    <a:pt x="3248837" y="263199"/>
                  </a:lnTo>
                  <a:lnTo>
                    <a:pt x="3248837" y="252758"/>
                  </a:lnTo>
                  <a:lnTo>
                    <a:pt x="3258915" y="249517"/>
                  </a:lnTo>
                  <a:lnTo>
                    <a:pt x="3295269" y="237276"/>
                  </a:lnTo>
                  <a:lnTo>
                    <a:pt x="3340262" y="221793"/>
                  </a:lnTo>
                  <a:lnTo>
                    <a:pt x="3357899" y="214592"/>
                  </a:lnTo>
                  <a:lnTo>
                    <a:pt x="3392454" y="204151"/>
                  </a:lnTo>
                  <a:lnTo>
                    <a:pt x="3421609" y="195509"/>
                  </a:lnTo>
                  <a:lnTo>
                    <a:pt x="3449324" y="186868"/>
                  </a:lnTo>
                  <a:lnTo>
                    <a:pt x="3456163" y="176787"/>
                  </a:lnTo>
                  <a:lnTo>
                    <a:pt x="3465162" y="168145"/>
                  </a:lnTo>
                  <a:lnTo>
                    <a:pt x="3473800" y="161304"/>
                  </a:lnTo>
                  <a:close/>
                  <a:moveTo>
                    <a:pt x="9024819" y="148520"/>
                  </a:moveTo>
                  <a:lnTo>
                    <a:pt x="8980171" y="188131"/>
                  </a:lnTo>
                  <a:lnTo>
                    <a:pt x="8936603" y="228103"/>
                  </a:lnTo>
                  <a:lnTo>
                    <a:pt x="8895196" y="269875"/>
                  </a:lnTo>
                  <a:lnTo>
                    <a:pt x="8855229" y="311287"/>
                  </a:lnTo>
                  <a:lnTo>
                    <a:pt x="8834705" y="331813"/>
                  </a:lnTo>
                  <a:lnTo>
                    <a:pt x="8843347" y="328572"/>
                  </a:lnTo>
                  <a:lnTo>
                    <a:pt x="8846587" y="326771"/>
                  </a:lnTo>
                  <a:lnTo>
                    <a:pt x="8860630" y="313087"/>
                  </a:lnTo>
                  <a:lnTo>
                    <a:pt x="8865671" y="309486"/>
                  </a:lnTo>
                  <a:lnTo>
                    <a:pt x="8872512" y="307686"/>
                  </a:lnTo>
                  <a:lnTo>
                    <a:pt x="8877913" y="307686"/>
                  </a:lnTo>
                  <a:lnTo>
                    <a:pt x="8882954" y="309486"/>
                  </a:lnTo>
                  <a:lnTo>
                    <a:pt x="8900237" y="279958"/>
                  </a:lnTo>
                  <a:lnTo>
                    <a:pt x="8919320" y="254030"/>
                  </a:lnTo>
                  <a:lnTo>
                    <a:pt x="8940204" y="231704"/>
                  </a:lnTo>
                  <a:lnTo>
                    <a:pt x="8964328" y="209017"/>
                  </a:lnTo>
                  <a:lnTo>
                    <a:pt x="8980171" y="194973"/>
                  </a:lnTo>
                  <a:lnTo>
                    <a:pt x="8995654" y="181289"/>
                  </a:lnTo>
                  <a:lnTo>
                    <a:pt x="9011137" y="165805"/>
                  </a:lnTo>
                  <a:close/>
                  <a:moveTo>
                    <a:pt x="3658811" y="142221"/>
                  </a:moveTo>
                  <a:lnTo>
                    <a:pt x="3660610" y="157704"/>
                  </a:lnTo>
                  <a:lnTo>
                    <a:pt x="3676088" y="154103"/>
                  </a:lnTo>
                  <a:lnTo>
                    <a:pt x="3693365" y="150863"/>
                  </a:lnTo>
                  <a:lnTo>
                    <a:pt x="3696964" y="145462"/>
                  </a:lnTo>
                  <a:lnTo>
                    <a:pt x="3690126" y="145462"/>
                  </a:lnTo>
                  <a:close/>
                  <a:moveTo>
                    <a:pt x="1151094" y="142221"/>
                  </a:moveTo>
                  <a:lnTo>
                    <a:pt x="1074786" y="186868"/>
                  </a:lnTo>
                  <a:lnTo>
                    <a:pt x="1000279" y="235475"/>
                  </a:lnTo>
                  <a:lnTo>
                    <a:pt x="927570" y="287683"/>
                  </a:lnTo>
                  <a:lnTo>
                    <a:pt x="853422" y="344572"/>
                  </a:lnTo>
                  <a:lnTo>
                    <a:pt x="849823" y="348172"/>
                  </a:lnTo>
                  <a:lnTo>
                    <a:pt x="855222" y="348172"/>
                  </a:lnTo>
                  <a:lnTo>
                    <a:pt x="863860" y="348172"/>
                  </a:lnTo>
                  <a:lnTo>
                    <a:pt x="870699" y="346372"/>
                  </a:lnTo>
                  <a:lnTo>
                    <a:pt x="875739" y="344572"/>
                  </a:lnTo>
                  <a:lnTo>
                    <a:pt x="880778" y="342771"/>
                  </a:lnTo>
                  <a:lnTo>
                    <a:pt x="893016" y="340971"/>
                  </a:lnTo>
                  <a:lnTo>
                    <a:pt x="898055" y="329089"/>
                  </a:lnTo>
                  <a:lnTo>
                    <a:pt x="906694" y="320448"/>
                  </a:lnTo>
                  <a:lnTo>
                    <a:pt x="917132" y="311807"/>
                  </a:lnTo>
                  <a:lnTo>
                    <a:pt x="927570" y="304966"/>
                  </a:lnTo>
                  <a:lnTo>
                    <a:pt x="941608" y="299565"/>
                  </a:lnTo>
                  <a:lnTo>
                    <a:pt x="957085" y="292724"/>
                  </a:lnTo>
                  <a:lnTo>
                    <a:pt x="972563" y="287683"/>
                  </a:lnTo>
                  <a:lnTo>
                    <a:pt x="976162" y="279042"/>
                  </a:lnTo>
                  <a:lnTo>
                    <a:pt x="981561" y="270400"/>
                  </a:lnTo>
                  <a:lnTo>
                    <a:pt x="988400" y="263199"/>
                  </a:lnTo>
                  <a:lnTo>
                    <a:pt x="995239" y="259959"/>
                  </a:lnTo>
                  <a:lnTo>
                    <a:pt x="1000279" y="258159"/>
                  </a:lnTo>
                  <a:lnTo>
                    <a:pt x="1005678" y="258159"/>
                  </a:lnTo>
                  <a:lnTo>
                    <a:pt x="1007477" y="258159"/>
                  </a:lnTo>
                  <a:lnTo>
                    <a:pt x="1012516" y="252758"/>
                  </a:lnTo>
                  <a:lnTo>
                    <a:pt x="1017556" y="249517"/>
                  </a:lnTo>
                  <a:lnTo>
                    <a:pt x="1074786" y="213152"/>
                  </a:lnTo>
                  <a:lnTo>
                    <a:pt x="1100702" y="194069"/>
                  </a:lnTo>
                  <a:lnTo>
                    <a:pt x="1125178" y="174986"/>
                  </a:lnTo>
                  <a:lnTo>
                    <a:pt x="1149294" y="157704"/>
                  </a:lnTo>
                  <a:lnTo>
                    <a:pt x="1175210" y="142221"/>
                  </a:lnTo>
                  <a:close/>
                  <a:moveTo>
                    <a:pt x="693968" y="142221"/>
                  </a:moveTo>
                  <a:lnTo>
                    <a:pt x="451727" y="318648"/>
                  </a:lnTo>
                  <a:lnTo>
                    <a:pt x="396296" y="360054"/>
                  </a:lnTo>
                  <a:lnTo>
                    <a:pt x="345904" y="401820"/>
                  </a:lnTo>
                  <a:lnTo>
                    <a:pt x="295872" y="443226"/>
                  </a:lnTo>
                  <a:lnTo>
                    <a:pt x="249080" y="483192"/>
                  </a:lnTo>
                  <a:lnTo>
                    <a:pt x="275355" y="481392"/>
                  </a:lnTo>
                  <a:lnTo>
                    <a:pt x="289033" y="479592"/>
                  </a:lnTo>
                  <a:lnTo>
                    <a:pt x="306310" y="475991"/>
                  </a:lnTo>
                  <a:lnTo>
                    <a:pt x="316749" y="458709"/>
                  </a:lnTo>
                  <a:lnTo>
                    <a:pt x="330426" y="443226"/>
                  </a:lnTo>
                  <a:lnTo>
                    <a:pt x="347704" y="427744"/>
                  </a:lnTo>
                  <a:lnTo>
                    <a:pt x="368580" y="412262"/>
                  </a:lnTo>
                  <a:lnTo>
                    <a:pt x="385857" y="401820"/>
                  </a:lnTo>
                  <a:lnTo>
                    <a:pt x="401695" y="388138"/>
                  </a:lnTo>
                  <a:lnTo>
                    <a:pt x="415373" y="372296"/>
                  </a:lnTo>
                  <a:lnTo>
                    <a:pt x="429410" y="355013"/>
                  </a:lnTo>
                  <a:lnTo>
                    <a:pt x="432650" y="351413"/>
                  </a:lnTo>
                  <a:lnTo>
                    <a:pt x="436249" y="349612"/>
                  </a:lnTo>
                  <a:lnTo>
                    <a:pt x="467204" y="334130"/>
                  </a:lnTo>
                  <a:lnTo>
                    <a:pt x="494920" y="316847"/>
                  </a:lnTo>
                  <a:lnTo>
                    <a:pt x="520836" y="297765"/>
                  </a:lnTo>
                  <a:lnTo>
                    <a:pt x="541712" y="277241"/>
                  </a:lnTo>
                  <a:lnTo>
                    <a:pt x="566188" y="256358"/>
                  </a:lnTo>
                  <a:lnTo>
                    <a:pt x="590305" y="237276"/>
                  </a:lnTo>
                  <a:lnTo>
                    <a:pt x="617660" y="223233"/>
                  </a:lnTo>
                  <a:lnTo>
                    <a:pt x="645376" y="213152"/>
                  </a:lnTo>
                  <a:lnTo>
                    <a:pt x="652574" y="200910"/>
                  </a:lnTo>
                  <a:lnTo>
                    <a:pt x="668052" y="181827"/>
                  </a:lnTo>
                  <a:lnTo>
                    <a:pt x="674891" y="174986"/>
                  </a:lnTo>
                  <a:lnTo>
                    <a:pt x="682090" y="168145"/>
                  </a:lnTo>
                  <a:lnTo>
                    <a:pt x="690728" y="164545"/>
                  </a:lnTo>
                  <a:lnTo>
                    <a:pt x="699367" y="162744"/>
                  </a:lnTo>
                  <a:lnTo>
                    <a:pt x="706206" y="161304"/>
                  </a:lnTo>
                  <a:lnTo>
                    <a:pt x="709805" y="152663"/>
                  </a:lnTo>
                  <a:lnTo>
                    <a:pt x="714844" y="147262"/>
                  </a:lnTo>
                  <a:close/>
                  <a:moveTo>
                    <a:pt x="422212" y="142221"/>
                  </a:moveTo>
                  <a:lnTo>
                    <a:pt x="387657" y="180027"/>
                  </a:lnTo>
                  <a:lnTo>
                    <a:pt x="351303" y="216392"/>
                  </a:lnTo>
                  <a:lnTo>
                    <a:pt x="314949" y="252758"/>
                  </a:lnTo>
                  <a:lnTo>
                    <a:pt x="276795" y="287683"/>
                  </a:lnTo>
                  <a:lnTo>
                    <a:pt x="200847" y="355013"/>
                  </a:lnTo>
                  <a:lnTo>
                    <a:pt x="128139" y="417302"/>
                  </a:lnTo>
                  <a:lnTo>
                    <a:pt x="128139" y="420903"/>
                  </a:lnTo>
                  <a:lnTo>
                    <a:pt x="128139" y="431344"/>
                  </a:lnTo>
                  <a:lnTo>
                    <a:pt x="141817" y="419103"/>
                  </a:lnTo>
                  <a:lnTo>
                    <a:pt x="159454" y="408661"/>
                  </a:lnTo>
                  <a:lnTo>
                    <a:pt x="183570" y="396779"/>
                  </a:lnTo>
                  <a:lnTo>
                    <a:pt x="205886" y="386338"/>
                  </a:lnTo>
                  <a:lnTo>
                    <a:pt x="204087" y="380937"/>
                  </a:lnTo>
                  <a:lnTo>
                    <a:pt x="204087" y="375896"/>
                  </a:lnTo>
                  <a:lnTo>
                    <a:pt x="207686" y="365455"/>
                  </a:lnTo>
                  <a:lnTo>
                    <a:pt x="209486" y="358614"/>
                  </a:lnTo>
                  <a:lnTo>
                    <a:pt x="212725" y="351413"/>
                  </a:lnTo>
                  <a:lnTo>
                    <a:pt x="219564" y="349612"/>
                  </a:lnTo>
                  <a:lnTo>
                    <a:pt x="235402" y="342771"/>
                  </a:lnTo>
                  <a:lnTo>
                    <a:pt x="249080" y="334130"/>
                  </a:lnTo>
                  <a:lnTo>
                    <a:pt x="261318" y="323688"/>
                  </a:lnTo>
                  <a:lnTo>
                    <a:pt x="273555" y="310006"/>
                  </a:lnTo>
                  <a:lnTo>
                    <a:pt x="287233" y="290924"/>
                  </a:lnTo>
                  <a:lnTo>
                    <a:pt x="303071" y="275441"/>
                  </a:lnTo>
                  <a:lnTo>
                    <a:pt x="320348" y="263199"/>
                  </a:lnTo>
                  <a:lnTo>
                    <a:pt x="340865" y="251318"/>
                  </a:lnTo>
                  <a:lnTo>
                    <a:pt x="361741" y="225034"/>
                  </a:lnTo>
                  <a:lnTo>
                    <a:pt x="398096" y="188668"/>
                  </a:lnTo>
                  <a:lnTo>
                    <a:pt x="417172" y="168145"/>
                  </a:lnTo>
                  <a:lnTo>
                    <a:pt x="443088" y="142221"/>
                  </a:lnTo>
                  <a:close/>
                  <a:moveTo>
                    <a:pt x="573027" y="140421"/>
                  </a:moveTo>
                  <a:lnTo>
                    <a:pt x="562589" y="142221"/>
                  </a:lnTo>
                  <a:lnTo>
                    <a:pt x="553950" y="145462"/>
                  </a:lnTo>
                  <a:lnTo>
                    <a:pt x="547111" y="149062"/>
                  </a:lnTo>
                  <a:lnTo>
                    <a:pt x="541712" y="154103"/>
                  </a:lnTo>
                  <a:lnTo>
                    <a:pt x="524435" y="176787"/>
                  </a:lnTo>
                  <a:lnTo>
                    <a:pt x="505358" y="194069"/>
                  </a:lnTo>
                  <a:lnTo>
                    <a:pt x="517596" y="188668"/>
                  </a:lnTo>
                  <a:lnTo>
                    <a:pt x="529474" y="181827"/>
                  </a:lnTo>
                  <a:lnTo>
                    <a:pt x="538113" y="176787"/>
                  </a:lnTo>
                  <a:lnTo>
                    <a:pt x="547111" y="169585"/>
                  </a:lnTo>
                  <a:lnTo>
                    <a:pt x="567628" y="145462"/>
                  </a:lnTo>
                  <a:close/>
                  <a:moveTo>
                    <a:pt x="9549793" y="139878"/>
                  </a:moveTo>
                  <a:lnTo>
                    <a:pt x="9513426" y="181289"/>
                  </a:lnTo>
                  <a:lnTo>
                    <a:pt x="9523868" y="179489"/>
                  </a:lnTo>
                  <a:lnTo>
                    <a:pt x="9530709" y="169046"/>
                  </a:lnTo>
                  <a:lnTo>
                    <a:pt x="9537551" y="158963"/>
                  </a:lnTo>
                  <a:lnTo>
                    <a:pt x="9544392" y="148520"/>
                  </a:lnTo>
                  <a:close/>
                  <a:moveTo>
                    <a:pt x="9135719" y="139878"/>
                  </a:moveTo>
                  <a:lnTo>
                    <a:pt x="9113395" y="164004"/>
                  </a:lnTo>
                  <a:lnTo>
                    <a:pt x="9090711" y="188131"/>
                  </a:lnTo>
                  <a:lnTo>
                    <a:pt x="9051104" y="228103"/>
                  </a:lnTo>
                  <a:lnTo>
                    <a:pt x="9011137" y="271315"/>
                  </a:lnTo>
                  <a:lnTo>
                    <a:pt x="8926162" y="369983"/>
                  </a:lnTo>
                  <a:lnTo>
                    <a:pt x="8853789" y="453167"/>
                  </a:lnTo>
                  <a:lnTo>
                    <a:pt x="8876113" y="442724"/>
                  </a:lnTo>
                  <a:lnTo>
                    <a:pt x="8895196" y="427240"/>
                  </a:lnTo>
                  <a:lnTo>
                    <a:pt x="8910679" y="411755"/>
                  </a:lnTo>
                  <a:lnTo>
                    <a:pt x="8924721" y="392670"/>
                  </a:lnTo>
                  <a:lnTo>
                    <a:pt x="8943805" y="369983"/>
                  </a:lnTo>
                  <a:lnTo>
                    <a:pt x="8962888" y="352699"/>
                  </a:lnTo>
                  <a:lnTo>
                    <a:pt x="8983412" y="337214"/>
                  </a:lnTo>
                  <a:lnTo>
                    <a:pt x="9007536" y="326771"/>
                  </a:lnTo>
                  <a:lnTo>
                    <a:pt x="9014737" y="313087"/>
                  </a:lnTo>
                  <a:lnTo>
                    <a:pt x="9023379" y="300844"/>
                  </a:lnTo>
                  <a:lnTo>
                    <a:pt x="9032021" y="290401"/>
                  </a:lnTo>
                  <a:lnTo>
                    <a:pt x="9043903" y="279958"/>
                  </a:lnTo>
                  <a:lnTo>
                    <a:pt x="9059745" y="268074"/>
                  </a:lnTo>
                  <a:lnTo>
                    <a:pt x="9077029" y="250789"/>
                  </a:lnTo>
                  <a:lnTo>
                    <a:pt x="9083870" y="243587"/>
                  </a:lnTo>
                  <a:lnTo>
                    <a:pt x="9089271" y="233144"/>
                  </a:lnTo>
                  <a:lnTo>
                    <a:pt x="9101153" y="212618"/>
                  </a:lnTo>
                  <a:lnTo>
                    <a:pt x="9104753" y="202175"/>
                  </a:lnTo>
                  <a:lnTo>
                    <a:pt x="9113395" y="191732"/>
                  </a:lnTo>
                  <a:lnTo>
                    <a:pt x="9123837" y="183090"/>
                  </a:lnTo>
                  <a:lnTo>
                    <a:pt x="9135719" y="174447"/>
                  </a:lnTo>
                  <a:lnTo>
                    <a:pt x="9134279" y="157163"/>
                  </a:lnTo>
                  <a:close/>
                  <a:moveTo>
                    <a:pt x="9650251" y="125834"/>
                  </a:moveTo>
                  <a:lnTo>
                    <a:pt x="9650251" y="129435"/>
                  </a:lnTo>
                  <a:lnTo>
                    <a:pt x="9651691" y="125834"/>
                  </a:lnTo>
                  <a:close/>
                  <a:moveTo>
                    <a:pt x="9329794" y="89463"/>
                  </a:moveTo>
                  <a:lnTo>
                    <a:pt x="9279385" y="139878"/>
                  </a:lnTo>
                  <a:lnTo>
                    <a:pt x="9222494" y="198574"/>
                  </a:lnTo>
                  <a:lnTo>
                    <a:pt x="9135719" y="285359"/>
                  </a:lnTo>
                  <a:lnTo>
                    <a:pt x="9090711" y="331813"/>
                  </a:lnTo>
                  <a:lnTo>
                    <a:pt x="9047503" y="378626"/>
                  </a:lnTo>
                  <a:lnTo>
                    <a:pt x="9035261" y="390869"/>
                  </a:lnTo>
                  <a:lnTo>
                    <a:pt x="9017978" y="404914"/>
                  </a:lnTo>
                  <a:lnTo>
                    <a:pt x="8983412" y="439483"/>
                  </a:lnTo>
                  <a:lnTo>
                    <a:pt x="8967929" y="458209"/>
                  </a:lnTo>
                  <a:lnTo>
                    <a:pt x="8954247" y="472253"/>
                  </a:lnTo>
                  <a:lnTo>
                    <a:pt x="8942004" y="489538"/>
                  </a:lnTo>
                  <a:lnTo>
                    <a:pt x="8938404" y="496380"/>
                  </a:lnTo>
                  <a:lnTo>
                    <a:pt x="8936603" y="505022"/>
                  </a:lnTo>
                  <a:lnTo>
                    <a:pt x="8938404" y="515465"/>
                  </a:lnTo>
                  <a:lnTo>
                    <a:pt x="8940204" y="519066"/>
                  </a:lnTo>
                  <a:lnTo>
                    <a:pt x="8962888" y="498180"/>
                  </a:lnTo>
                  <a:lnTo>
                    <a:pt x="8980171" y="485937"/>
                  </a:lnTo>
                  <a:lnTo>
                    <a:pt x="8992053" y="475494"/>
                  </a:lnTo>
                  <a:lnTo>
                    <a:pt x="9000695" y="461810"/>
                  </a:lnTo>
                  <a:lnTo>
                    <a:pt x="9011137" y="448126"/>
                  </a:lnTo>
                  <a:lnTo>
                    <a:pt x="9017978" y="432281"/>
                  </a:lnTo>
                  <a:lnTo>
                    <a:pt x="9021579" y="425439"/>
                  </a:lnTo>
                  <a:lnTo>
                    <a:pt x="9030220" y="425439"/>
                  </a:lnTo>
                  <a:lnTo>
                    <a:pt x="9033461" y="422198"/>
                  </a:lnTo>
                  <a:lnTo>
                    <a:pt x="9040662" y="422198"/>
                  </a:lnTo>
                  <a:lnTo>
                    <a:pt x="9045703" y="408154"/>
                  </a:lnTo>
                  <a:lnTo>
                    <a:pt x="9054345" y="396271"/>
                  </a:lnTo>
                  <a:lnTo>
                    <a:pt x="9062986" y="385828"/>
                  </a:lnTo>
                  <a:lnTo>
                    <a:pt x="9075228" y="378626"/>
                  </a:lnTo>
                  <a:lnTo>
                    <a:pt x="9085670" y="371784"/>
                  </a:lnTo>
                  <a:lnTo>
                    <a:pt x="9090711" y="363142"/>
                  </a:lnTo>
                  <a:lnTo>
                    <a:pt x="9089271" y="359541"/>
                  </a:lnTo>
                  <a:lnTo>
                    <a:pt x="9089271" y="356300"/>
                  </a:lnTo>
                  <a:lnTo>
                    <a:pt x="9089271" y="350898"/>
                  </a:lnTo>
                  <a:lnTo>
                    <a:pt x="9092511" y="347657"/>
                  </a:lnTo>
                  <a:lnTo>
                    <a:pt x="9097912" y="340455"/>
                  </a:lnTo>
                  <a:lnTo>
                    <a:pt x="9101153" y="339015"/>
                  </a:lnTo>
                  <a:lnTo>
                    <a:pt x="9113395" y="331813"/>
                  </a:lnTo>
                  <a:lnTo>
                    <a:pt x="9125637" y="324971"/>
                  </a:lnTo>
                  <a:lnTo>
                    <a:pt x="9128878" y="321370"/>
                  </a:lnTo>
                  <a:lnTo>
                    <a:pt x="9132478" y="314528"/>
                  </a:lnTo>
                  <a:lnTo>
                    <a:pt x="9135719" y="299043"/>
                  </a:lnTo>
                  <a:lnTo>
                    <a:pt x="9137519" y="292201"/>
                  </a:lnTo>
                  <a:lnTo>
                    <a:pt x="9144361" y="290401"/>
                  </a:lnTo>
                  <a:lnTo>
                    <a:pt x="9158403" y="285359"/>
                  </a:lnTo>
                  <a:lnTo>
                    <a:pt x="9165244" y="281758"/>
                  </a:lnTo>
                  <a:lnTo>
                    <a:pt x="9168485" y="278517"/>
                  </a:lnTo>
                  <a:lnTo>
                    <a:pt x="9184328" y="255831"/>
                  </a:lnTo>
                  <a:lnTo>
                    <a:pt x="9186128" y="252230"/>
                  </a:lnTo>
                  <a:lnTo>
                    <a:pt x="9196210" y="238546"/>
                  </a:lnTo>
                  <a:lnTo>
                    <a:pt x="9208452" y="222701"/>
                  </a:lnTo>
                  <a:lnTo>
                    <a:pt x="9215653" y="215859"/>
                  </a:lnTo>
                  <a:lnTo>
                    <a:pt x="9224295" y="210818"/>
                  </a:lnTo>
                  <a:lnTo>
                    <a:pt x="9231136" y="207217"/>
                  </a:lnTo>
                  <a:lnTo>
                    <a:pt x="9239777" y="203616"/>
                  </a:lnTo>
                  <a:lnTo>
                    <a:pt x="9263902" y="170846"/>
                  </a:lnTo>
                  <a:lnTo>
                    <a:pt x="9295227" y="133036"/>
                  </a:lnTo>
                  <a:close/>
                  <a:moveTo>
                    <a:pt x="9231136" y="44450"/>
                  </a:moveTo>
                  <a:lnTo>
                    <a:pt x="9265702" y="44450"/>
                  </a:lnTo>
                  <a:lnTo>
                    <a:pt x="9302069" y="44450"/>
                  </a:lnTo>
                  <a:lnTo>
                    <a:pt x="9336635" y="46251"/>
                  </a:lnTo>
                  <a:lnTo>
                    <a:pt x="9373001" y="49852"/>
                  </a:lnTo>
                  <a:lnTo>
                    <a:pt x="9409368" y="53093"/>
                  </a:lnTo>
                  <a:lnTo>
                    <a:pt x="9431692" y="54893"/>
                  </a:lnTo>
                  <a:lnTo>
                    <a:pt x="9454376" y="56694"/>
                  </a:lnTo>
                  <a:lnTo>
                    <a:pt x="9475259" y="54893"/>
                  </a:lnTo>
                  <a:lnTo>
                    <a:pt x="9497583" y="53093"/>
                  </a:lnTo>
                  <a:lnTo>
                    <a:pt x="9518467" y="51292"/>
                  </a:lnTo>
                  <a:lnTo>
                    <a:pt x="9542591" y="49852"/>
                  </a:lnTo>
                  <a:lnTo>
                    <a:pt x="9585799" y="46251"/>
                  </a:lnTo>
                  <a:lnTo>
                    <a:pt x="9631167" y="46251"/>
                  </a:lnTo>
                  <a:lnTo>
                    <a:pt x="9651691" y="46251"/>
                  </a:lnTo>
                  <a:lnTo>
                    <a:pt x="9674375" y="49852"/>
                  </a:lnTo>
                  <a:lnTo>
                    <a:pt x="9693458" y="53093"/>
                  </a:lnTo>
                  <a:lnTo>
                    <a:pt x="9712182" y="58134"/>
                  </a:lnTo>
                  <a:lnTo>
                    <a:pt x="9731265" y="65336"/>
                  </a:lnTo>
                  <a:lnTo>
                    <a:pt x="9753949" y="73979"/>
                  </a:lnTo>
                  <a:lnTo>
                    <a:pt x="9764391" y="77220"/>
                  </a:lnTo>
                  <a:lnTo>
                    <a:pt x="9764391" y="87663"/>
                  </a:lnTo>
                  <a:lnTo>
                    <a:pt x="9762591" y="98106"/>
                  </a:lnTo>
                  <a:lnTo>
                    <a:pt x="9760791" y="108549"/>
                  </a:lnTo>
                  <a:lnTo>
                    <a:pt x="9753949" y="124393"/>
                  </a:lnTo>
                  <a:lnTo>
                    <a:pt x="9748548" y="134836"/>
                  </a:lnTo>
                  <a:lnTo>
                    <a:pt x="9758990" y="141678"/>
                  </a:lnTo>
                  <a:lnTo>
                    <a:pt x="9762591" y="144919"/>
                  </a:lnTo>
                  <a:lnTo>
                    <a:pt x="9764391" y="153562"/>
                  </a:lnTo>
                  <a:lnTo>
                    <a:pt x="9766191" y="160764"/>
                  </a:lnTo>
                  <a:lnTo>
                    <a:pt x="9769432" y="169046"/>
                  </a:lnTo>
                  <a:lnTo>
                    <a:pt x="9771232" y="176248"/>
                  </a:lnTo>
                  <a:lnTo>
                    <a:pt x="9773033" y="179489"/>
                  </a:lnTo>
                  <a:lnTo>
                    <a:pt x="9774833" y="183090"/>
                  </a:lnTo>
                  <a:lnTo>
                    <a:pt x="9778073" y="188131"/>
                  </a:lnTo>
                  <a:lnTo>
                    <a:pt x="9781674" y="189932"/>
                  </a:lnTo>
                  <a:lnTo>
                    <a:pt x="9793916" y="191732"/>
                  </a:lnTo>
                  <a:lnTo>
                    <a:pt x="9809399" y="191732"/>
                  </a:lnTo>
                  <a:lnTo>
                    <a:pt x="9809399" y="205416"/>
                  </a:lnTo>
                  <a:lnTo>
                    <a:pt x="9809399" y="219460"/>
                  </a:lnTo>
                  <a:lnTo>
                    <a:pt x="9805799" y="229903"/>
                  </a:lnTo>
                  <a:lnTo>
                    <a:pt x="9802558" y="241787"/>
                  </a:lnTo>
                  <a:lnTo>
                    <a:pt x="9795717" y="252230"/>
                  </a:lnTo>
                  <a:lnTo>
                    <a:pt x="9785275" y="268074"/>
                  </a:lnTo>
                  <a:lnTo>
                    <a:pt x="9778073" y="274916"/>
                  </a:lnTo>
                  <a:lnTo>
                    <a:pt x="9771232" y="281758"/>
                  </a:lnTo>
                  <a:lnTo>
                    <a:pt x="9771232" y="283559"/>
                  </a:lnTo>
                  <a:lnTo>
                    <a:pt x="9776273" y="442724"/>
                  </a:lnTo>
                  <a:lnTo>
                    <a:pt x="9776273" y="520867"/>
                  </a:lnTo>
                  <a:lnTo>
                    <a:pt x="9774833" y="596848"/>
                  </a:lnTo>
                  <a:lnTo>
                    <a:pt x="9771232" y="680032"/>
                  </a:lnTo>
                  <a:lnTo>
                    <a:pt x="9767632" y="761416"/>
                  </a:lnTo>
                  <a:lnTo>
                    <a:pt x="9758990" y="911939"/>
                  </a:lnTo>
                  <a:lnTo>
                    <a:pt x="9757190" y="941467"/>
                  </a:lnTo>
                  <a:lnTo>
                    <a:pt x="9747108" y="1078306"/>
                  </a:lnTo>
                  <a:lnTo>
                    <a:pt x="9739907" y="1213345"/>
                  </a:lnTo>
                  <a:lnTo>
                    <a:pt x="9734866" y="1294728"/>
                  </a:lnTo>
                  <a:lnTo>
                    <a:pt x="9731265" y="1371070"/>
                  </a:lnTo>
                  <a:lnTo>
                    <a:pt x="9731265" y="1442011"/>
                  </a:lnTo>
                  <a:lnTo>
                    <a:pt x="9733065" y="1507909"/>
                  </a:lnTo>
                  <a:lnTo>
                    <a:pt x="9734866" y="1518352"/>
                  </a:lnTo>
                  <a:lnTo>
                    <a:pt x="9738106" y="1528435"/>
                  </a:lnTo>
                  <a:lnTo>
                    <a:pt x="9741707" y="1538878"/>
                  </a:lnTo>
                  <a:lnTo>
                    <a:pt x="9743507" y="1547521"/>
                  </a:lnTo>
                  <a:lnTo>
                    <a:pt x="9743507" y="1564806"/>
                  </a:lnTo>
                  <a:lnTo>
                    <a:pt x="9743507" y="1587492"/>
                  </a:lnTo>
                  <a:lnTo>
                    <a:pt x="9741707" y="1599736"/>
                  </a:lnTo>
                  <a:lnTo>
                    <a:pt x="9739907" y="1615220"/>
                  </a:lnTo>
                  <a:lnTo>
                    <a:pt x="9734866" y="1641148"/>
                  </a:lnTo>
                  <a:lnTo>
                    <a:pt x="9733065" y="1654832"/>
                  </a:lnTo>
                  <a:lnTo>
                    <a:pt x="9733065" y="1668876"/>
                  </a:lnTo>
                  <a:lnTo>
                    <a:pt x="9733065" y="1679319"/>
                  </a:lnTo>
                  <a:lnTo>
                    <a:pt x="9738106" y="1687961"/>
                  </a:lnTo>
                  <a:lnTo>
                    <a:pt x="9739907" y="1696604"/>
                  </a:lnTo>
                  <a:lnTo>
                    <a:pt x="9739907" y="1707047"/>
                  </a:lnTo>
                  <a:lnTo>
                    <a:pt x="9739907" y="1722531"/>
                  </a:lnTo>
                  <a:lnTo>
                    <a:pt x="9738106" y="1736575"/>
                  </a:lnTo>
                  <a:lnTo>
                    <a:pt x="9733065" y="1765743"/>
                  </a:lnTo>
                  <a:lnTo>
                    <a:pt x="9731265" y="1771145"/>
                  </a:lnTo>
                  <a:lnTo>
                    <a:pt x="9726224" y="1783028"/>
                  </a:lnTo>
                  <a:lnTo>
                    <a:pt x="9724424" y="1795272"/>
                  </a:lnTo>
                  <a:lnTo>
                    <a:pt x="9722624" y="1807515"/>
                  </a:lnTo>
                  <a:lnTo>
                    <a:pt x="9720823" y="1817598"/>
                  </a:lnTo>
                  <a:lnTo>
                    <a:pt x="9722624" y="1833443"/>
                  </a:lnTo>
                  <a:lnTo>
                    <a:pt x="9726224" y="1840285"/>
                  </a:lnTo>
                  <a:lnTo>
                    <a:pt x="9729465" y="1847127"/>
                  </a:lnTo>
                  <a:lnTo>
                    <a:pt x="9731265" y="1852528"/>
                  </a:lnTo>
                  <a:lnTo>
                    <a:pt x="9738106" y="1871614"/>
                  </a:lnTo>
                  <a:lnTo>
                    <a:pt x="9739907" y="1883497"/>
                  </a:lnTo>
                  <a:lnTo>
                    <a:pt x="9739907" y="1895741"/>
                  </a:lnTo>
                  <a:lnTo>
                    <a:pt x="9738106" y="1916627"/>
                  </a:lnTo>
                  <a:lnTo>
                    <a:pt x="9734866" y="1937152"/>
                  </a:lnTo>
                  <a:lnTo>
                    <a:pt x="9731265" y="1958038"/>
                  </a:lnTo>
                  <a:lnTo>
                    <a:pt x="9726224" y="1977124"/>
                  </a:lnTo>
                  <a:lnTo>
                    <a:pt x="9724424" y="1994409"/>
                  </a:lnTo>
                  <a:lnTo>
                    <a:pt x="9722624" y="2020336"/>
                  </a:lnTo>
                  <a:lnTo>
                    <a:pt x="9722624" y="2048064"/>
                  </a:lnTo>
                  <a:lnTo>
                    <a:pt x="9722624" y="2073992"/>
                  </a:lnTo>
                  <a:lnTo>
                    <a:pt x="9724424" y="2099919"/>
                  </a:lnTo>
                  <a:lnTo>
                    <a:pt x="9726224" y="2126207"/>
                  </a:lnTo>
                  <a:lnTo>
                    <a:pt x="9726224" y="2150333"/>
                  </a:lnTo>
                  <a:lnTo>
                    <a:pt x="9722624" y="2202188"/>
                  </a:lnTo>
                  <a:lnTo>
                    <a:pt x="9748548" y="2209030"/>
                  </a:lnTo>
                  <a:lnTo>
                    <a:pt x="9758990" y="2212631"/>
                  </a:lnTo>
                  <a:lnTo>
                    <a:pt x="9764391" y="2217673"/>
                  </a:lnTo>
                  <a:lnTo>
                    <a:pt x="9769432" y="2224515"/>
                  </a:lnTo>
                  <a:lnTo>
                    <a:pt x="9771232" y="2228116"/>
                  </a:lnTo>
                  <a:lnTo>
                    <a:pt x="9771232" y="2233157"/>
                  </a:lnTo>
                  <a:lnTo>
                    <a:pt x="9790316" y="2233157"/>
                  </a:lnTo>
                  <a:lnTo>
                    <a:pt x="9809399" y="2236758"/>
                  </a:lnTo>
                  <a:lnTo>
                    <a:pt x="9823081" y="2238559"/>
                  </a:lnTo>
                  <a:lnTo>
                    <a:pt x="9837124" y="2238559"/>
                  </a:lnTo>
                  <a:lnTo>
                    <a:pt x="9866289" y="2240359"/>
                  </a:lnTo>
                  <a:lnTo>
                    <a:pt x="9880332" y="2238559"/>
                  </a:lnTo>
                  <a:lnTo>
                    <a:pt x="9894014" y="2236758"/>
                  </a:lnTo>
                  <a:lnTo>
                    <a:pt x="9920299" y="2231717"/>
                  </a:lnTo>
                  <a:lnTo>
                    <a:pt x="9932181" y="2229916"/>
                  </a:lnTo>
                  <a:lnTo>
                    <a:pt x="9940823" y="2224515"/>
                  </a:lnTo>
                  <a:lnTo>
                    <a:pt x="9946223" y="2219473"/>
                  </a:lnTo>
                  <a:lnTo>
                    <a:pt x="9949824" y="2215872"/>
                  </a:lnTo>
                  <a:lnTo>
                    <a:pt x="9954865" y="2209030"/>
                  </a:lnTo>
                  <a:lnTo>
                    <a:pt x="9963507" y="2209030"/>
                  </a:lnTo>
                  <a:lnTo>
                    <a:pt x="9972148" y="2210831"/>
                  </a:lnTo>
                  <a:lnTo>
                    <a:pt x="9982590" y="2214432"/>
                  </a:lnTo>
                  <a:lnTo>
                    <a:pt x="9989431" y="2221274"/>
                  </a:lnTo>
                  <a:lnTo>
                    <a:pt x="9996273" y="2228116"/>
                  </a:lnTo>
                  <a:lnTo>
                    <a:pt x="9996273" y="2229916"/>
                  </a:lnTo>
                  <a:lnTo>
                    <a:pt x="9999873" y="2229916"/>
                  </a:lnTo>
                  <a:lnTo>
                    <a:pt x="10009955" y="2228116"/>
                  </a:lnTo>
                  <a:lnTo>
                    <a:pt x="10025798" y="2224515"/>
                  </a:lnTo>
                  <a:lnTo>
                    <a:pt x="10027598" y="2240359"/>
                  </a:lnTo>
                  <a:lnTo>
                    <a:pt x="10029038" y="2262686"/>
                  </a:lnTo>
                  <a:lnTo>
                    <a:pt x="10030839" y="2283572"/>
                  </a:lnTo>
                  <a:lnTo>
                    <a:pt x="10029038" y="2304458"/>
                  </a:lnTo>
                  <a:lnTo>
                    <a:pt x="10027598" y="2325344"/>
                  </a:lnTo>
                  <a:lnTo>
                    <a:pt x="10022197" y="2369996"/>
                  </a:lnTo>
                  <a:lnTo>
                    <a:pt x="10020397" y="2394483"/>
                  </a:lnTo>
                  <a:lnTo>
                    <a:pt x="10020397" y="2418610"/>
                  </a:lnTo>
                  <a:lnTo>
                    <a:pt x="10020397" y="2427613"/>
                  </a:lnTo>
                  <a:lnTo>
                    <a:pt x="10022197" y="2430854"/>
                  </a:lnTo>
                  <a:lnTo>
                    <a:pt x="10025798" y="2436255"/>
                  </a:lnTo>
                  <a:lnTo>
                    <a:pt x="10029038" y="2444898"/>
                  </a:lnTo>
                  <a:lnTo>
                    <a:pt x="10030839" y="2451740"/>
                  </a:lnTo>
                  <a:lnTo>
                    <a:pt x="10030839" y="2469025"/>
                  </a:lnTo>
                  <a:lnTo>
                    <a:pt x="10030839" y="2499994"/>
                  </a:lnTo>
                  <a:lnTo>
                    <a:pt x="10027598" y="2512237"/>
                  </a:lnTo>
                  <a:lnTo>
                    <a:pt x="10027598" y="2522680"/>
                  </a:lnTo>
                  <a:lnTo>
                    <a:pt x="10027598" y="2572734"/>
                  </a:lnTo>
                  <a:lnTo>
                    <a:pt x="10029038" y="2598662"/>
                  </a:lnTo>
                  <a:lnTo>
                    <a:pt x="10030839" y="2624589"/>
                  </a:lnTo>
                  <a:lnTo>
                    <a:pt x="10032639" y="2652317"/>
                  </a:lnTo>
                  <a:lnTo>
                    <a:pt x="10030839" y="2676804"/>
                  </a:lnTo>
                  <a:lnTo>
                    <a:pt x="10025798" y="2699491"/>
                  </a:lnTo>
                  <a:lnTo>
                    <a:pt x="10022197" y="2709574"/>
                  </a:lnTo>
                  <a:lnTo>
                    <a:pt x="10017156" y="2718216"/>
                  </a:lnTo>
                  <a:lnTo>
                    <a:pt x="10013555" y="2725058"/>
                  </a:lnTo>
                  <a:lnTo>
                    <a:pt x="10004914" y="2725058"/>
                  </a:lnTo>
                  <a:lnTo>
                    <a:pt x="9989431" y="2725058"/>
                  </a:lnTo>
                  <a:lnTo>
                    <a:pt x="9977189" y="2720017"/>
                  </a:lnTo>
                  <a:lnTo>
                    <a:pt x="9967107" y="2714975"/>
                  </a:lnTo>
                  <a:lnTo>
                    <a:pt x="9959906" y="2706333"/>
                  </a:lnTo>
                  <a:lnTo>
                    <a:pt x="9956665" y="2704532"/>
                  </a:lnTo>
                  <a:lnTo>
                    <a:pt x="9948024" y="2706333"/>
                  </a:lnTo>
                  <a:lnTo>
                    <a:pt x="9937582" y="2708133"/>
                  </a:lnTo>
                  <a:lnTo>
                    <a:pt x="9932181" y="2708133"/>
                  </a:lnTo>
                  <a:lnTo>
                    <a:pt x="9930741" y="2713175"/>
                  </a:lnTo>
                  <a:lnTo>
                    <a:pt x="9930741" y="2718216"/>
                  </a:lnTo>
                  <a:lnTo>
                    <a:pt x="9932181" y="2726859"/>
                  </a:lnTo>
                  <a:lnTo>
                    <a:pt x="9933981" y="2744144"/>
                  </a:lnTo>
                  <a:lnTo>
                    <a:pt x="9916698" y="2744144"/>
                  </a:lnTo>
                  <a:lnTo>
                    <a:pt x="9845765" y="2745944"/>
                  </a:lnTo>
                  <a:lnTo>
                    <a:pt x="9807599" y="2745944"/>
                  </a:lnTo>
                  <a:lnTo>
                    <a:pt x="9767632" y="2747745"/>
                  </a:lnTo>
                  <a:lnTo>
                    <a:pt x="9688057" y="2752786"/>
                  </a:lnTo>
                  <a:lnTo>
                    <a:pt x="9603082" y="2756387"/>
                  </a:lnTo>
                  <a:lnTo>
                    <a:pt x="9561675" y="2758188"/>
                  </a:lnTo>
                  <a:lnTo>
                    <a:pt x="9518467" y="2759628"/>
                  </a:lnTo>
                  <a:lnTo>
                    <a:pt x="9433492" y="2759628"/>
                  </a:lnTo>
                  <a:lnTo>
                    <a:pt x="9392085" y="2761429"/>
                  </a:lnTo>
                  <a:lnTo>
                    <a:pt x="9350677" y="2761429"/>
                  </a:lnTo>
                  <a:lnTo>
                    <a:pt x="9313951" y="2758188"/>
                  </a:lnTo>
                  <a:lnTo>
                    <a:pt x="9279385" y="2756387"/>
                  </a:lnTo>
                  <a:lnTo>
                    <a:pt x="9277944" y="2756387"/>
                  </a:lnTo>
                  <a:lnTo>
                    <a:pt x="9272543" y="2766830"/>
                  </a:lnTo>
                  <a:lnTo>
                    <a:pt x="9265702" y="2773672"/>
                  </a:lnTo>
                  <a:lnTo>
                    <a:pt x="9260661" y="2776913"/>
                  </a:lnTo>
                  <a:lnTo>
                    <a:pt x="9255260" y="2780514"/>
                  </a:lnTo>
                  <a:lnTo>
                    <a:pt x="9246619" y="2782315"/>
                  </a:lnTo>
                  <a:lnTo>
                    <a:pt x="9239777" y="2782315"/>
                  </a:lnTo>
                  <a:lnTo>
                    <a:pt x="9229336" y="2784115"/>
                  </a:lnTo>
                  <a:lnTo>
                    <a:pt x="9218894" y="2782315"/>
                  </a:lnTo>
                  <a:lnTo>
                    <a:pt x="9210252" y="2778713"/>
                  </a:lnTo>
                  <a:lnTo>
                    <a:pt x="9206652" y="2775473"/>
                  </a:lnTo>
                  <a:lnTo>
                    <a:pt x="9205211" y="2770071"/>
                  </a:lnTo>
                  <a:lnTo>
                    <a:pt x="9201611" y="2765030"/>
                  </a:lnTo>
                  <a:lnTo>
                    <a:pt x="9201611" y="2756387"/>
                  </a:lnTo>
                  <a:lnTo>
                    <a:pt x="9191169" y="2756387"/>
                  </a:lnTo>
                  <a:lnTo>
                    <a:pt x="9184328" y="2758188"/>
                  </a:lnTo>
                  <a:lnTo>
                    <a:pt x="9173886" y="2761429"/>
                  </a:lnTo>
                  <a:lnTo>
                    <a:pt x="9163444" y="2768270"/>
                  </a:lnTo>
                  <a:lnTo>
                    <a:pt x="9151202" y="2771872"/>
                  </a:lnTo>
                  <a:lnTo>
                    <a:pt x="9139320" y="2773672"/>
                  </a:lnTo>
                  <a:lnTo>
                    <a:pt x="9123837" y="2775473"/>
                  </a:lnTo>
                  <a:lnTo>
                    <a:pt x="9113395" y="2775473"/>
                  </a:lnTo>
                  <a:lnTo>
                    <a:pt x="9109794" y="2765030"/>
                  </a:lnTo>
                  <a:lnTo>
                    <a:pt x="9104753" y="2754587"/>
                  </a:lnTo>
                  <a:lnTo>
                    <a:pt x="9096112" y="2744144"/>
                  </a:lnTo>
                  <a:lnTo>
                    <a:pt x="9087470" y="2735501"/>
                  </a:lnTo>
                  <a:lnTo>
                    <a:pt x="9075228" y="2726859"/>
                  </a:lnTo>
                  <a:lnTo>
                    <a:pt x="9056145" y="2714975"/>
                  </a:lnTo>
                  <a:lnTo>
                    <a:pt x="9042102" y="2702732"/>
                  </a:lnTo>
                  <a:lnTo>
                    <a:pt x="9028420" y="2690488"/>
                  </a:lnTo>
                  <a:lnTo>
                    <a:pt x="9019778" y="2676804"/>
                  </a:lnTo>
                  <a:lnTo>
                    <a:pt x="9012937" y="2666361"/>
                  </a:lnTo>
                  <a:lnTo>
                    <a:pt x="9021579" y="2657719"/>
                  </a:lnTo>
                  <a:lnTo>
                    <a:pt x="9024819" y="2652317"/>
                  </a:lnTo>
                  <a:lnTo>
                    <a:pt x="9028420" y="2645475"/>
                  </a:lnTo>
                  <a:lnTo>
                    <a:pt x="9030220" y="2636833"/>
                  </a:lnTo>
                  <a:lnTo>
                    <a:pt x="9032021" y="2626390"/>
                  </a:lnTo>
                  <a:lnTo>
                    <a:pt x="9009336" y="2640434"/>
                  </a:lnTo>
                  <a:lnTo>
                    <a:pt x="9032021" y="2615947"/>
                  </a:lnTo>
                  <a:lnTo>
                    <a:pt x="9032021" y="2614506"/>
                  </a:lnTo>
                  <a:lnTo>
                    <a:pt x="9030220" y="2593620"/>
                  </a:lnTo>
                  <a:lnTo>
                    <a:pt x="9019778" y="2605864"/>
                  </a:lnTo>
                  <a:lnTo>
                    <a:pt x="9011137" y="2615947"/>
                  </a:lnTo>
                  <a:lnTo>
                    <a:pt x="8998895" y="2622789"/>
                  </a:lnTo>
                  <a:lnTo>
                    <a:pt x="8985212" y="2626390"/>
                  </a:lnTo>
                  <a:lnTo>
                    <a:pt x="8969729" y="2626390"/>
                  </a:lnTo>
                  <a:lnTo>
                    <a:pt x="8943805" y="2652317"/>
                  </a:lnTo>
                  <a:lnTo>
                    <a:pt x="8921121" y="2678605"/>
                  </a:lnTo>
                  <a:lnTo>
                    <a:pt x="8907078" y="2694089"/>
                  </a:lnTo>
                  <a:lnTo>
                    <a:pt x="8889795" y="2708133"/>
                  </a:lnTo>
                  <a:lnTo>
                    <a:pt x="8871072" y="2720017"/>
                  </a:lnTo>
                  <a:lnTo>
                    <a:pt x="8851988" y="2730460"/>
                  </a:lnTo>
                  <a:lnTo>
                    <a:pt x="8829304" y="2742343"/>
                  </a:lnTo>
                  <a:lnTo>
                    <a:pt x="8803380" y="2752786"/>
                  </a:lnTo>
                  <a:lnTo>
                    <a:pt x="8777455" y="2759628"/>
                  </a:lnTo>
                  <a:lnTo>
                    <a:pt x="8751530" y="2763229"/>
                  </a:lnTo>
                  <a:lnTo>
                    <a:pt x="8722005" y="2768270"/>
                  </a:lnTo>
                  <a:lnTo>
                    <a:pt x="8692840" y="2771872"/>
                  </a:lnTo>
                  <a:lnTo>
                    <a:pt x="8661514" y="2775473"/>
                  </a:lnTo>
                  <a:lnTo>
                    <a:pt x="8630189" y="2775473"/>
                  </a:lnTo>
                  <a:lnTo>
                    <a:pt x="8600663" y="2776913"/>
                  </a:lnTo>
                  <a:lnTo>
                    <a:pt x="8571498" y="2776913"/>
                  </a:lnTo>
                  <a:lnTo>
                    <a:pt x="8514248" y="2771872"/>
                  </a:lnTo>
                  <a:lnTo>
                    <a:pt x="8507407" y="2771872"/>
                  </a:lnTo>
                  <a:lnTo>
                    <a:pt x="8474281" y="2768270"/>
                  </a:lnTo>
                  <a:lnTo>
                    <a:pt x="8443315" y="2765030"/>
                  </a:lnTo>
                  <a:lnTo>
                    <a:pt x="8412350" y="2759628"/>
                  </a:lnTo>
                  <a:lnTo>
                    <a:pt x="8381024" y="2750986"/>
                  </a:lnTo>
                  <a:lnTo>
                    <a:pt x="8355100" y="2742343"/>
                  </a:lnTo>
                  <a:lnTo>
                    <a:pt x="8327015" y="2728659"/>
                  </a:lnTo>
                  <a:lnTo>
                    <a:pt x="8297850" y="2714975"/>
                  </a:lnTo>
                  <a:lnTo>
                    <a:pt x="8266884" y="2697690"/>
                  </a:lnTo>
                  <a:lnTo>
                    <a:pt x="8221516" y="2669962"/>
                  </a:lnTo>
                  <a:lnTo>
                    <a:pt x="8181909" y="2645475"/>
                  </a:lnTo>
                  <a:lnTo>
                    <a:pt x="8159225" y="2631431"/>
                  </a:lnTo>
                  <a:lnTo>
                    <a:pt x="8130060" y="2609105"/>
                  </a:lnTo>
                  <a:lnTo>
                    <a:pt x="8100535" y="2586778"/>
                  </a:lnTo>
                  <a:lnTo>
                    <a:pt x="8071009" y="2562652"/>
                  </a:lnTo>
                  <a:lnTo>
                    <a:pt x="8041484" y="2538165"/>
                  </a:lnTo>
                  <a:lnTo>
                    <a:pt x="8026001" y="2522680"/>
                  </a:lnTo>
                  <a:lnTo>
                    <a:pt x="8010518" y="2508636"/>
                  </a:lnTo>
                  <a:lnTo>
                    <a:pt x="7984594" y="2480908"/>
                  </a:lnTo>
                  <a:lnTo>
                    <a:pt x="7963710" y="2454981"/>
                  </a:lnTo>
                  <a:lnTo>
                    <a:pt x="7949668" y="2430854"/>
                  </a:lnTo>
                  <a:lnTo>
                    <a:pt x="7941026" y="2427613"/>
                  </a:lnTo>
                  <a:lnTo>
                    <a:pt x="7935985" y="2422211"/>
                  </a:lnTo>
                  <a:lnTo>
                    <a:pt x="7927344" y="2415369"/>
                  </a:lnTo>
                  <a:lnTo>
                    <a:pt x="7921943" y="2411768"/>
                  </a:lnTo>
                  <a:lnTo>
                    <a:pt x="7911501" y="2403126"/>
                  </a:lnTo>
                  <a:lnTo>
                    <a:pt x="7908260" y="2399525"/>
                  </a:lnTo>
                  <a:lnTo>
                    <a:pt x="7906460" y="2396284"/>
                  </a:lnTo>
                  <a:lnTo>
                    <a:pt x="7901419" y="2369996"/>
                  </a:lnTo>
                  <a:lnTo>
                    <a:pt x="7896018" y="2358113"/>
                  </a:lnTo>
                  <a:lnTo>
                    <a:pt x="7890977" y="2347670"/>
                  </a:lnTo>
                  <a:lnTo>
                    <a:pt x="7875494" y="2323543"/>
                  </a:lnTo>
                  <a:lnTo>
                    <a:pt x="7860012" y="2302657"/>
                  </a:lnTo>
                  <a:lnTo>
                    <a:pt x="7852810" y="2287173"/>
                  </a:lnTo>
                  <a:lnTo>
                    <a:pt x="7845969" y="2269888"/>
                  </a:lnTo>
                  <a:lnTo>
                    <a:pt x="7839128" y="2240359"/>
                  </a:lnTo>
                  <a:lnTo>
                    <a:pt x="7839128" y="2234958"/>
                  </a:lnTo>
                  <a:lnTo>
                    <a:pt x="7835527" y="2219473"/>
                  </a:lnTo>
                  <a:lnTo>
                    <a:pt x="7830486" y="2205789"/>
                  </a:lnTo>
                  <a:lnTo>
                    <a:pt x="7823645" y="2189945"/>
                  </a:lnTo>
                  <a:lnTo>
                    <a:pt x="7816444" y="2178061"/>
                  </a:lnTo>
                  <a:lnTo>
                    <a:pt x="7807802" y="2155375"/>
                  </a:lnTo>
                  <a:lnTo>
                    <a:pt x="7800961" y="2134849"/>
                  </a:lnTo>
                  <a:lnTo>
                    <a:pt x="7785118" y="2096678"/>
                  </a:lnTo>
                  <a:lnTo>
                    <a:pt x="7776477" y="2072191"/>
                  </a:lnTo>
                  <a:lnTo>
                    <a:pt x="7771436" y="2048064"/>
                  </a:lnTo>
                  <a:lnTo>
                    <a:pt x="7766395" y="2020336"/>
                  </a:lnTo>
                  <a:lnTo>
                    <a:pt x="7764595" y="1992608"/>
                  </a:lnTo>
                  <a:lnTo>
                    <a:pt x="7760994" y="1990808"/>
                  </a:lnTo>
                  <a:lnTo>
                    <a:pt x="7754153" y="1990808"/>
                  </a:lnTo>
                  <a:lnTo>
                    <a:pt x="7738670" y="1990808"/>
                  </a:lnTo>
                  <a:lnTo>
                    <a:pt x="7738670" y="1975323"/>
                  </a:lnTo>
                  <a:lnTo>
                    <a:pt x="7738670" y="1961279"/>
                  </a:lnTo>
                  <a:lnTo>
                    <a:pt x="7741911" y="1947595"/>
                  </a:lnTo>
                  <a:lnTo>
                    <a:pt x="7747312" y="1932111"/>
                  </a:lnTo>
                  <a:lnTo>
                    <a:pt x="7752352" y="1925269"/>
                  </a:lnTo>
                  <a:lnTo>
                    <a:pt x="7757753" y="1918427"/>
                  </a:lnTo>
                  <a:lnTo>
                    <a:pt x="7762794" y="1911225"/>
                  </a:lnTo>
                  <a:lnTo>
                    <a:pt x="7764595" y="1897541"/>
                  </a:lnTo>
                  <a:lnTo>
                    <a:pt x="7759194" y="1899342"/>
                  </a:lnTo>
                  <a:lnTo>
                    <a:pt x="7752352" y="1901142"/>
                  </a:lnTo>
                  <a:lnTo>
                    <a:pt x="7745511" y="1899342"/>
                  </a:lnTo>
                  <a:lnTo>
                    <a:pt x="7736870" y="1897541"/>
                  </a:lnTo>
                  <a:lnTo>
                    <a:pt x="7723187" y="1892500"/>
                  </a:lnTo>
                  <a:lnTo>
                    <a:pt x="7728228" y="1878456"/>
                  </a:lnTo>
                  <a:lnTo>
                    <a:pt x="7731829" y="1868013"/>
                  </a:lnTo>
                  <a:lnTo>
                    <a:pt x="7736870" y="1859370"/>
                  </a:lnTo>
                  <a:lnTo>
                    <a:pt x="7743711" y="1843886"/>
                  </a:lnTo>
                  <a:lnTo>
                    <a:pt x="7747312" y="1833443"/>
                  </a:lnTo>
                  <a:lnTo>
                    <a:pt x="7735069" y="1833443"/>
                  </a:lnTo>
                  <a:lnTo>
                    <a:pt x="7749112" y="1810756"/>
                  </a:lnTo>
                  <a:lnTo>
                    <a:pt x="7757753" y="1791671"/>
                  </a:lnTo>
                  <a:lnTo>
                    <a:pt x="7764595" y="1769344"/>
                  </a:lnTo>
                  <a:lnTo>
                    <a:pt x="7769636" y="1743417"/>
                  </a:lnTo>
                  <a:lnTo>
                    <a:pt x="7773236" y="1713888"/>
                  </a:lnTo>
                  <a:lnTo>
                    <a:pt x="7776477" y="1680759"/>
                  </a:lnTo>
                  <a:lnTo>
                    <a:pt x="7783678" y="1651591"/>
                  </a:lnTo>
                  <a:lnTo>
                    <a:pt x="7790519" y="1629264"/>
                  </a:lnTo>
                  <a:lnTo>
                    <a:pt x="7800961" y="1608378"/>
                  </a:lnTo>
                  <a:lnTo>
                    <a:pt x="7795560" y="1606578"/>
                  </a:lnTo>
                  <a:lnTo>
                    <a:pt x="7792320" y="1602977"/>
                  </a:lnTo>
                  <a:lnTo>
                    <a:pt x="7790519" y="1601536"/>
                  </a:lnTo>
                  <a:lnTo>
                    <a:pt x="7786919" y="1594334"/>
                  </a:lnTo>
                  <a:lnTo>
                    <a:pt x="7786919" y="1587492"/>
                  </a:lnTo>
                  <a:lnTo>
                    <a:pt x="7790519" y="1577049"/>
                  </a:lnTo>
                  <a:lnTo>
                    <a:pt x="7809603" y="1530236"/>
                  </a:lnTo>
                  <a:lnTo>
                    <a:pt x="7823645" y="1488824"/>
                  </a:lnTo>
                  <a:lnTo>
                    <a:pt x="7828686" y="1469739"/>
                  </a:lnTo>
                  <a:lnTo>
                    <a:pt x="7837328" y="1448853"/>
                  </a:lnTo>
                  <a:lnTo>
                    <a:pt x="7847769" y="1424726"/>
                  </a:lnTo>
                  <a:lnTo>
                    <a:pt x="7860012" y="1400239"/>
                  </a:lnTo>
                  <a:lnTo>
                    <a:pt x="7884136" y="1357386"/>
                  </a:lnTo>
                  <a:lnTo>
                    <a:pt x="7911501" y="1301570"/>
                  </a:lnTo>
                  <a:lnTo>
                    <a:pt x="7918702" y="1291127"/>
                  </a:lnTo>
                  <a:lnTo>
                    <a:pt x="7944627" y="1246475"/>
                  </a:lnTo>
                  <a:lnTo>
                    <a:pt x="7970551" y="1201462"/>
                  </a:lnTo>
                  <a:lnTo>
                    <a:pt x="7991435" y="1170133"/>
                  </a:lnTo>
                  <a:lnTo>
                    <a:pt x="8012319" y="1140604"/>
                  </a:lnTo>
                  <a:lnTo>
                    <a:pt x="8034643" y="1111436"/>
                  </a:lnTo>
                  <a:lnTo>
                    <a:pt x="8058767" y="1085508"/>
                  </a:lnTo>
                  <a:lnTo>
                    <a:pt x="8083251" y="1059221"/>
                  </a:lnTo>
                  <a:lnTo>
                    <a:pt x="8109176" y="1036895"/>
                  </a:lnTo>
                  <a:lnTo>
                    <a:pt x="8136901" y="1014208"/>
                  </a:lnTo>
                  <a:lnTo>
                    <a:pt x="8162826" y="995123"/>
                  </a:lnTo>
                  <a:lnTo>
                    <a:pt x="8162826" y="983239"/>
                  </a:lnTo>
                  <a:lnTo>
                    <a:pt x="8164626" y="974597"/>
                  </a:lnTo>
                  <a:lnTo>
                    <a:pt x="8169667" y="969195"/>
                  </a:lnTo>
                  <a:lnTo>
                    <a:pt x="8174708" y="965954"/>
                  </a:lnTo>
                  <a:lnTo>
                    <a:pt x="8183349" y="964154"/>
                  </a:lnTo>
                  <a:lnTo>
                    <a:pt x="8204233" y="946869"/>
                  </a:lnTo>
                  <a:lnTo>
                    <a:pt x="8226917" y="927783"/>
                  </a:lnTo>
                  <a:lnTo>
                    <a:pt x="8251041" y="911939"/>
                  </a:lnTo>
                  <a:lnTo>
                    <a:pt x="8276966" y="894654"/>
                  </a:lnTo>
                  <a:lnTo>
                    <a:pt x="8304691" y="879169"/>
                  </a:lnTo>
                  <a:lnTo>
                    <a:pt x="8334216" y="865125"/>
                  </a:lnTo>
                  <a:lnTo>
                    <a:pt x="8363741" y="851441"/>
                  </a:lnTo>
                  <a:lnTo>
                    <a:pt x="8394707" y="839558"/>
                  </a:lnTo>
                  <a:lnTo>
                    <a:pt x="8427833" y="827315"/>
                  </a:lnTo>
                  <a:lnTo>
                    <a:pt x="8460599" y="816872"/>
                  </a:lnTo>
                  <a:lnTo>
                    <a:pt x="8495165" y="810030"/>
                  </a:lnTo>
                  <a:lnTo>
                    <a:pt x="8531531" y="803188"/>
                  </a:lnTo>
                  <a:lnTo>
                    <a:pt x="8569698" y="799587"/>
                  </a:lnTo>
                  <a:lnTo>
                    <a:pt x="8607505" y="795986"/>
                  </a:lnTo>
                  <a:lnTo>
                    <a:pt x="8647472" y="795986"/>
                  </a:lnTo>
                  <a:lnTo>
                    <a:pt x="8689239" y="795986"/>
                  </a:lnTo>
                  <a:lnTo>
                    <a:pt x="8728846" y="797786"/>
                  </a:lnTo>
                  <a:lnTo>
                    <a:pt x="8767013" y="801387"/>
                  </a:lnTo>
                  <a:lnTo>
                    <a:pt x="8805180" y="810030"/>
                  </a:lnTo>
                  <a:lnTo>
                    <a:pt x="8841547" y="820473"/>
                  </a:lnTo>
                  <a:lnTo>
                    <a:pt x="8877913" y="832356"/>
                  </a:lnTo>
                  <a:lnTo>
                    <a:pt x="8908879" y="848200"/>
                  </a:lnTo>
                  <a:lnTo>
                    <a:pt x="8938404" y="863685"/>
                  </a:lnTo>
                  <a:lnTo>
                    <a:pt x="8964328" y="882770"/>
                  </a:lnTo>
                  <a:lnTo>
                    <a:pt x="8967929" y="886011"/>
                  </a:lnTo>
                  <a:lnTo>
                    <a:pt x="8969729" y="889612"/>
                  </a:lnTo>
                  <a:lnTo>
                    <a:pt x="8976571" y="903296"/>
                  </a:lnTo>
                  <a:lnTo>
                    <a:pt x="8983412" y="915540"/>
                  </a:lnTo>
                  <a:lnTo>
                    <a:pt x="8990253" y="925983"/>
                  </a:lnTo>
                  <a:lnTo>
                    <a:pt x="8997454" y="934625"/>
                  </a:lnTo>
                  <a:lnTo>
                    <a:pt x="8998895" y="938226"/>
                  </a:lnTo>
                  <a:lnTo>
                    <a:pt x="9011137" y="953711"/>
                  </a:lnTo>
                  <a:lnTo>
                    <a:pt x="9021579" y="969195"/>
                  </a:lnTo>
                  <a:lnTo>
                    <a:pt x="9028420" y="962353"/>
                  </a:lnTo>
                  <a:lnTo>
                    <a:pt x="9033461" y="953711"/>
                  </a:lnTo>
                  <a:lnTo>
                    <a:pt x="9037061" y="943268"/>
                  </a:lnTo>
                  <a:lnTo>
                    <a:pt x="9037061" y="931384"/>
                  </a:lnTo>
                  <a:lnTo>
                    <a:pt x="9035261" y="917340"/>
                  </a:lnTo>
                  <a:lnTo>
                    <a:pt x="9030220" y="882770"/>
                  </a:lnTo>
                  <a:lnTo>
                    <a:pt x="9028420" y="853242"/>
                  </a:lnTo>
                  <a:lnTo>
                    <a:pt x="9035261" y="801387"/>
                  </a:lnTo>
                  <a:lnTo>
                    <a:pt x="9040662" y="771859"/>
                  </a:lnTo>
                  <a:lnTo>
                    <a:pt x="9043903" y="740530"/>
                  </a:lnTo>
                  <a:lnTo>
                    <a:pt x="9047503" y="702719"/>
                  </a:lnTo>
                  <a:lnTo>
                    <a:pt x="9045703" y="666348"/>
                  </a:lnTo>
                  <a:lnTo>
                    <a:pt x="9038862" y="671390"/>
                  </a:lnTo>
                  <a:lnTo>
                    <a:pt x="9032021" y="676791"/>
                  </a:lnTo>
                  <a:lnTo>
                    <a:pt x="9024819" y="680032"/>
                  </a:lnTo>
                  <a:lnTo>
                    <a:pt x="9017978" y="681833"/>
                  </a:lnTo>
                  <a:lnTo>
                    <a:pt x="9007536" y="681833"/>
                  </a:lnTo>
                  <a:lnTo>
                    <a:pt x="8997454" y="680032"/>
                  </a:lnTo>
                  <a:lnTo>
                    <a:pt x="8990253" y="678592"/>
                  </a:lnTo>
                  <a:lnTo>
                    <a:pt x="8985212" y="666348"/>
                  </a:lnTo>
                  <a:lnTo>
                    <a:pt x="8983412" y="659506"/>
                  </a:lnTo>
                  <a:lnTo>
                    <a:pt x="8981971" y="650504"/>
                  </a:lnTo>
                  <a:lnTo>
                    <a:pt x="8981971" y="640061"/>
                  </a:lnTo>
                  <a:lnTo>
                    <a:pt x="8983412" y="629978"/>
                  </a:lnTo>
                  <a:lnTo>
                    <a:pt x="8987012" y="624576"/>
                  </a:lnTo>
                  <a:lnTo>
                    <a:pt x="8992053" y="617734"/>
                  </a:lnTo>
                  <a:lnTo>
                    <a:pt x="8998895" y="612333"/>
                  </a:lnTo>
                  <a:lnTo>
                    <a:pt x="9007536" y="609092"/>
                  </a:lnTo>
                  <a:lnTo>
                    <a:pt x="9011137" y="600450"/>
                  </a:lnTo>
                  <a:lnTo>
                    <a:pt x="9014737" y="593247"/>
                  </a:lnTo>
                  <a:lnTo>
                    <a:pt x="9019778" y="586405"/>
                  </a:lnTo>
                  <a:lnTo>
                    <a:pt x="9026619" y="579564"/>
                  </a:lnTo>
                  <a:lnTo>
                    <a:pt x="9023379" y="577763"/>
                  </a:lnTo>
                  <a:lnTo>
                    <a:pt x="9009336" y="579564"/>
                  </a:lnTo>
                  <a:lnTo>
                    <a:pt x="8990253" y="581364"/>
                  </a:lnTo>
                  <a:lnTo>
                    <a:pt x="8969729" y="583165"/>
                  </a:lnTo>
                  <a:lnTo>
                    <a:pt x="8942004" y="581364"/>
                  </a:lnTo>
                  <a:lnTo>
                    <a:pt x="8865671" y="570921"/>
                  </a:lnTo>
                  <a:lnTo>
                    <a:pt x="8867471" y="572722"/>
                  </a:lnTo>
                  <a:lnTo>
                    <a:pt x="8867471" y="577763"/>
                  </a:lnTo>
                  <a:lnTo>
                    <a:pt x="8857029" y="583165"/>
                  </a:lnTo>
                  <a:lnTo>
                    <a:pt x="8848388" y="584965"/>
                  </a:lnTo>
                  <a:lnTo>
                    <a:pt x="8841547" y="584965"/>
                  </a:lnTo>
                  <a:lnTo>
                    <a:pt x="8834705" y="584965"/>
                  </a:lnTo>
                  <a:lnTo>
                    <a:pt x="8826064" y="581364"/>
                  </a:lnTo>
                  <a:lnTo>
                    <a:pt x="8817422" y="577763"/>
                  </a:lnTo>
                  <a:lnTo>
                    <a:pt x="8810221" y="574522"/>
                  </a:lnTo>
                  <a:lnTo>
                    <a:pt x="8806980" y="574522"/>
                  </a:lnTo>
                  <a:lnTo>
                    <a:pt x="8803380" y="576323"/>
                  </a:lnTo>
                  <a:lnTo>
                    <a:pt x="8800139" y="579564"/>
                  </a:lnTo>
                  <a:lnTo>
                    <a:pt x="8782496" y="584965"/>
                  </a:lnTo>
                  <a:lnTo>
                    <a:pt x="8765213" y="586405"/>
                  </a:lnTo>
                  <a:lnTo>
                    <a:pt x="8758372" y="584965"/>
                  </a:lnTo>
                  <a:lnTo>
                    <a:pt x="8751530" y="583165"/>
                  </a:lnTo>
                  <a:lnTo>
                    <a:pt x="8744329" y="579564"/>
                  </a:lnTo>
                  <a:lnTo>
                    <a:pt x="8739288" y="576323"/>
                  </a:lnTo>
                  <a:lnTo>
                    <a:pt x="8732447" y="569121"/>
                  </a:lnTo>
                  <a:lnTo>
                    <a:pt x="8727046" y="560478"/>
                  </a:lnTo>
                  <a:lnTo>
                    <a:pt x="8723805" y="544994"/>
                  </a:lnTo>
                  <a:lnTo>
                    <a:pt x="8720205" y="531310"/>
                  </a:lnTo>
                  <a:lnTo>
                    <a:pt x="8720205" y="520867"/>
                  </a:lnTo>
                  <a:lnTo>
                    <a:pt x="8723805" y="505022"/>
                  </a:lnTo>
                  <a:lnTo>
                    <a:pt x="8713364" y="493139"/>
                  </a:lnTo>
                  <a:lnTo>
                    <a:pt x="8708323" y="482696"/>
                  </a:lnTo>
                  <a:lnTo>
                    <a:pt x="8702922" y="474053"/>
                  </a:lnTo>
                  <a:lnTo>
                    <a:pt x="8699681" y="465411"/>
                  </a:lnTo>
                  <a:lnTo>
                    <a:pt x="8697881" y="456768"/>
                  </a:lnTo>
                  <a:lnTo>
                    <a:pt x="8697881" y="451367"/>
                  </a:lnTo>
                  <a:lnTo>
                    <a:pt x="8699681" y="440924"/>
                  </a:lnTo>
                  <a:lnTo>
                    <a:pt x="8702922" y="434082"/>
                  </a:lnTo>
                  <a:lnTo>
                    <a:pt x="8706522" y="429040"/>
                  </a:lnTo>
                  <a:lnTo>
                    <a:pt x="8716964" y="420398"/>
                  </a:lnTo>
                  <a:lnTo>
                    <a:pt x="8727046" y="411755"/>
                  </a:lnTo>
                  <a:lnTo>
                    <a:pt x="8728846" y="406714"/>
                  </a:lnTo>
                  <a:lnTo>
                    <a:pt x="8730647" y="401312"/>
                  </a:lnTo>
                  <a:lnTo>
                    <a:pt x="8730647" y="396271"/>
                  </a:lnTo>
                  <a:lnTo>
                    <a:pt x="8728846" y="390869"/>
                  </a:lnTo>
                  <a:lnTo>
                    <a:pt x="8723805" y="382227"/>
                  </a:lnTo>
                  <a:lnTo>
                    <a:pt x="8715164" y="375385"/>
                  </a:lnTo>
                  <a:lnTo>
                    <a:pt x="8706522" y="368183"/>
                  </a:lnTo>
                  <a:lnTo>
                    <a:pt x="8702922" y="350898"/>
                  </a:lnTo>
                  <a:lnTo>
                    <a:pt x="8699681" y="328572"/>
                  </a:lnTo>
                  <a:lnTo>
                    <a:pt x="8697881" y="307686"/>
                  </a:lnTo>
                  <a:lnTo>
                    <a:pt x="8699681" y="288600"/>
                  </a:lnTo>
                  <a:lnTo>
                    <a:pt x="8701481" y="269875"/>
                  </a:lnTo>
                  <a:lnTo>
                    <a:pt x="8706522" y="254030"/>
                  </a:lnTo>
                  <a:lnTo>
                    <a:pt x="8715164" y="226302"/>
                  </a:lnTo>
                  <a:lnTo>
                    <a:pt x="8723805" y="209017"/>
                  </a:lnTo>
                  <a:lnTo>
                    <a:pt x="8732447" y="189932"/>
                  </a:lnTo>
                  <a:lnTo>
                    <a:pt x="8746129" y="169046"/>
                  </a:lnTo>
                  <a:lnTo>
                    <a:pt x="8730647" y="144919"/>
                  </a:lnTo>
                  <a:lnTo>
                    <a:pt x="8732447" y="136277"/>
                  </a:lnTo>
                  <a:lnTo>
                    <a:pt x="8734247" y="125834"/>
                  </a:lnTo>
                  <a:lnTo>
                    <a:pt x="8739288" y="115751"/>
                  </a:lnTo>
                  <a:lnTo>
                    <a:pt x="8746129" y="105308"/>
                  </a:lnTo>
                  <a:lnTo>
                    <a:pt x="8754771" y="96305"/>
                  </a:lnTo>
                  <a:lnTo>
                    <a:pt x="8765213" y="91264"/>
                  </a:lnTo>
                  <a:lnTo>
                    <a:pt x="8777455" y="87663"/>
                  </a:lnTo>
                  <a:lnTo>
                    <a:pt x="8789697" y="84422"/>
                  </a:lnTo>
                  <a:lnTo>
                    <a:pt x="8803380" y="84422"/>
                  </a:lnTo>
                  <a:lnTo>
                    <a:pt x="8817422" y="86222"/>
                  </a:lnTo>
                  <a:lnTo>
                    <a:pt x="8831105" y="89463"/>
                  </a:lnTo>
                  <a:lnTo>
                    <a:pt x="8845147" y="96305"/>
                  </a:lnTo>
                  <a:lnTo>
                    <a:pt x="8848388" y="93064"/>
                  </a:lnTo>
                  <a:lnTo>
                    <a:pt x="8853789" y="91264"/>
                  </a:lnTo>
                  <a:lnTo>
                    <a:pt x="8938404" y="79020"/>
                  </a:lnTo>
                  <a:lnTo>
                    <a:pt x="9028420" y="65336"/>
                  </a:lnTo>
                  <a:lnTo>
                    <a:pt x="9122037" y="53093"/>
                  </a:lnTo>
                  <a:lnTo>
                    <a:pt x="9158403" y="49852"/>
                  </a:lnTo>
                  <a:lnTo>
                    <a:pt x="9194769" y="46251"/>
                  </a:lnTo>
                  <a:close/>
                  <a:moveTo>
                    <a:pt x="4607584" y="28575"/>
                  </a:moveTo>
                  <a:lnTo>
                    <a:pt x="4630281" y="28575"/>
                  </a:lnTo>
                  <a:lnTo>
                    <a:pt x="4651177" y="30375"/>
                  </a:lnTo>
                  <a:lnTo>
                    <a:pt x="4673514" y="32175"/>
                  </a:lnTo>
                  <a:lnTo>
                    <a:pt x="4694050" y="35415"/>
                  </a:lnTo>
                  <a:lnTo>
                    <a:pt x="4714946" y="39015"/>
                  </a:lnTo>
                  <a:lnTo>
                    <a:pt x="4735842" y="44055"/>
                  </a:lnTo>
                  <a:lnTo>
                    <a:pt x="4756739" y="50896"/>
                  </a:lnTo>
                  <a:lnTo>
                    <a:pt x="4777635" y="57737"/>
                  </a:lnTo>
                  <a:lnTo>
                    <a:pt x="4819067" y="75377"/>
                  </a:lnTo>
                  <a:lnTo>
                    <a:pt x="4834559" y="73577"/>
                  </a:lnTo>
                  <a:lnTo>
                    <a:pt x="4846808" y="69977"/>
                  </a:lnTo>
                  <a:lnTo>
                    <a:pt x="4857256" y="66377"/>
                  </a:lnTo>
                  <a:lnTo>
                    <a:pt x="4869145" y="66377"/>
                  </a:lnTo>
                  <a:lnTo>
                    <a:pt x="4876351" y="68177"/>
                  </a:lnTo>
                  <a:lnTo>
                    <a:pt x="4881395" y="69977"/>
                  </a:lnTo>
                  <a:lnTo>
                    <a:pt x="4888240" y="75377"/>
                  </a:lnTo>
                  <a:lnTo>
                    <a:pt x="4895445" y="80418"/>
                  </a:lnTo>
                  <a:lnTo>
                    <a:pt x="4898688" y="85818"/>
                  </a:lnTo>
                  <a:lnTo>
                    <a:pt x="4902291" y="103099"/>
                  </a:lnTo>
                  <a:lnTo>
                    <a:pt x="4904092" y="113539"/>
                  </a:lnTo>
                  <a:lnTo>
                    <a:pt x="4904092" y="120379"/>
                  </a:lnTo>
                  <a:lnTo>
                    <a:pt x="4898688" y="123980"/>
                  </a:lnTo>
                  <a:lnTo>
                    <a:pt x="4898688" y="125420"/>
                  </a:lnTo>
                  <a:lnTo>
                    <a:pt x="4917783" y="129020"/>
                  </a:lnTo>
                  <a:lnTo>
                    <a:pt x="4926429" y="132620"/>
                  </a:lnTo>
                  <a:lnTo>
                    <a:pt x="4933275" y="135860"/>
                  </a:lnTo>
                  <a:lnTo>
                    <a:pt x="4940120" y="141260"/>
                  </a:lnTo>
                  <a:lnTo>
                    <a:pt x="4943723" y="146301"/>
                  </a:lnTo>
                  <a:lnTo>
                    <a:pt x="4945524" y="153141"/>
                  </a:lnTo>
                  <a:lnTo>
                    <a:pt x="4945524" y="158541"/>
                  </a:lnTo>
                  <a:lnTo>
                    <a:pt x="4954171" y="154941"/>
                  </a:lnTo>
                  <a:lnTo>
                    <a:pt x="4959215" y="154941"/>
                  </a:lnTo>
                  <a:lnTo>
                    <a:pt x="4964619" y="154941"/>
                  </a:lnTo>
                  <a:lnTo>
                    <a:pt x="4969663" y="156741"/>
                  </a:lnTo>
                  <a:lnTo>
                    <a:pt x="4974707" y="160341"/>
                  </a:lnTo>
                  <a:lnTo>
                    <a:pt x="4980111" y="165381"/>
                  </a:lnTo>
                  <a:lnTo>
                    <a:pt x="4985155" y="170422"/>
                  </a:lnTo>
                  <a:lnTo>
                    <a:pt x="4986956" y="174022"/>
                  </a:lnTo>
                  <a:lnTo>
                    <a:pt x="4988757" y="185902"/>
                  </a:lnTo>
                  <a:lnTo>
                    <a:pt x="4990559" y="196343"/>
                  </a:lnTo>
                  <a:lnTo>
                    <a:pt x="4988757" y="206783"/>
                  </a:lnTo>
                  <a:lnTo>
                    <a:pt x="4985155" y="215424"/>
                  </a:lnTo>
                  <a:lnTo>
                    <a:pt x="4980111" y="225864"/>
                  </a:lnTo>
                  <a:lnTo>
                    <a:pt x="4974707" y="232704"/>
                  </a:lnTo>
                  <a:lnTo>
                    <a:pt x="4992360" y="303988"/>
                  </a:lnTo>
                  <a:lnTo>
                    <a:pt x="4993801" y="312628"/>
                  </a:lnTo>
                  <a:lnTo>
                    <a:pt x="4999205" y="338549"/>
                  </a:lnTo>
                  <a:lnTo>
                    <a:pt x="5002448" y="360870"/>
                  </a:lnTo>
                  <a:lnTo>
                    <a:pt x="5007852" y="378151"/>
                  </a:lnTo>
                  <a:lnTo>
                    <a:pt x="5012536" y="392192"/>
                  </a:lnTo>
                  <a:lnTo>
                    <a:pt x="5014337" y="399032"/>
                  </a:lnTo>
                  <a:lnTo>
                    <a:pt x="5016139" y="407672"/>
                  </a:lnTo>
                  <a:lnTo>
                    <a:pt x="5016139" y="416313"/>
                  </a:lnTo>
                  <a:lnTo>
                    <a:pt x="5012536" y="419913"/>
                  </a:lnTo>
                  <a:lnTo>
                    <a:pt x="5011455" y="424953"/>
                  </a:lnTo>
                  <a:lnTo>
                    <a:pt x="5006051" y="426753"/>
                  </a:lnTo>
                  <a:lnTo>
                    <a:pt x="4999205" y="428553"/>
                  </a:lnTo>
                  <a:lnTo>
                    <a:pt x="4995603" y="449074"/>
                  </a:lnTo>
                  <a:lnTo>
                    <a:pt x="4992360" y="469955"/>
                  </a:lnTo>
                  <a:lnTo>
                    <a:pt x="4985155" y="490836"/>
                  </a:lnTo>
                  <a:lnTo>
                    <a:pt x="4978309" y="511717"/>
                  </a:lnTo>
                  <a:lnTo>
                    <a:pt x="4969663" y="532598"/>
                  </a:lnTo>
                  <a:lnTo>
                    <a:pt x="4959215" y="551319"/>
                  </a:lnTo>
                  <a:lnTo>
                    <a:pt x="4947325" y="568600"/>
                  </a:lnTo>
                  <a:lnTo>
                    <a:pt x="4935076" y="585880"/>
                  </a:lnTo>
                  <a:lnTo>
                    <a:pt x="4919584" y="603161"/>
                  </a:lnTo>
                  <a:lnTo>
                    <a:pt x="4904092" y="619002"/>
                  </a:lnTo>
                  <a:lnTo>
                    <a:pt x="4886439" y="634482"/>
                  </a:lnTo>
                  <a:lnTo>
                    <a:pt x="4869145" y="646723"/>
                  </a:lnTo>
                  <a:lnTo>
                    <a:pt x="4851852" y="658964"/>
                  </a:lnTo>
                  <a:lnTo>
                    <a:pt x="4832757" y="669044"/>
                  </a:lnTo>
                  <a:lnTo>
                    <a:pt x="4813662" y="679485"/>
                  </a:lnTo>
                  <a:lnTo>
                    <a:pt x="4793127" y="686685"/>
                  </a:lnTo>
                  <a:lnTo>
                    <a:pt x="4765385" y="693525"/>
                  </a:lnTo>
                  <a:lnTo>
                    <a:pt x="4748092" y="694965"/>
                  </a:lnTo>
                  <a:lnTo>
                    <a:pt x="4727196" y="694965"/>
                  </a:lnTo>
                  <a:lnTo>
                    <a:pt x="4706300" y="694965"/>
                  </a:lnTo>
                  <a:lnTo>
                    <a:pt x="4683962" y="693525"/>
                  </a:lnTo>
                  <a:lnTo>
                    <a:pt x="4640729" y="688125"/>
                  </a:lnTo>
                  <a:lnTo>
                    <a:pt x="4619833" y="684885"/>
                  </a:lnTo>
                  <a:lnTo>
                    <a:pt x="4598937" y="681285"/>
                  </a:lnTo>
                  <a:lnTo>
                    <a:pt x="4578041" y="674444"/>
                  </a:lnTo>
                  <a:lnTo>
                    <a:pt x="4558946" y="667604"/>
                  </a:lnTo>
                  <a:lnTo>
                    <a:pt x="4545256" y="662204"/>
                  </a:lnTo>
                  <a:lnTo>
                    <a:pt x="4533006" y="655363"/>
                  </a:lnTo>
                  <a:lnTo>
                    <a:pt x="4521117" y="646723"/>
                  </a:lnTo>
                  <a:lnTo>
                    <a:pt x="4512470" y="636283"/>
                  </a:lnTo>
                  <a:lnTo>
                    <a:pt x="4493376" y="632682"/>
                  </a:lnTo>
                  <a:lnTo>
                    <a:pt x="4476082" y="625842"/>
                  </a:lnTo>
                  <a:lnTo>
                    <a:pt x="4458789" y="615402"/>
                  </a:lnTo>
                  <a:lnTo>
                    <a:pt x="4441496" y="603161"/>
                  </a:lnTo>
                  <a:lnTo>
                    <a:pt x="4425643" y="592721"/>
                  </a:lnTo>
                  <a:lnTo>
                    <a:pt x="4410151" y="580840"/>
                  </a:lnTo>
                  <a:lnTo>
                    <a:pt x="4396101" y="567159"/>
                  </a:lnTo>
                  <a:lnTo>
                    <a:pt x="4384211" y="549879"/>
                  </a:lnTo>
                  <a:lnTo>
                    <a:pt x="4375565" y="535838"/>
                  </a:lnTo>
                  <a:lnTo>
                    <a:pt x="4366918" y="520357"/>
                  </a:lnTo>
                  <a:lnTo>
                    <a:pt x="4318281" y="539438"/>
                  </a:lnTo>
                  <a:lnTo>
                    <a:pt x="4360073" y="509917"/>
                  </a:lnTo>
                  <a:lnTo>
                    <a:pt x="4344581" y="473555"/>
                  </a:lnTo>
                  <a:lnTo>
                    <a:pt x="4330530" y="431793"/>
                  </a:lnTo>
                  <a:lnTo>
                    <a:pt x="4320082" y="395792"/>
                  </a:lnTo>
                  <a:lnTo>
                    <a:pt x="4315038" y="359070"/>
                  </a:lnTo>
                  <a:lnTo>
                    <a:pt x="4313237" y="324509"/>
                  </a:lnTo>
                  <a:lnTo>
                    <a:pt x="4313237" y="288147"/>
                  </a:lnTo>
                  <a:lnTo>
                    <a:pt x="4316479" y="265826"/>
                  </a:lnTo>
                  <a:lnTo>
                    <a:pt x="4320082" y="244945"/>
                  </a:lnTo>
                  <a:lnTo>
                    <a:pt x="4325486" y="225864"/>
                  </a:lnTo>
                  <a:lnTo>
                    <a:pt x="4330530" y="206783"/>
                  </a:lnTo>
                  <a:lnTo>
                    <a:pt x="4339177" y="189502"/>
                  </a:lnTo>
                  <a:lnTo>
                    <a:pt x="4347823" y="172222"/>
                  </a:lnTo>
                  <a:lnTo>
                    <a:pt x="4360073" y="156741"/>
                  </a:lnTo>
                  <a:lnTo>
                    <a:pt x="4371962" y="143060"/>
                  </a:lnTo>
                  <a:lnTo>
                    <a:pt x="4382410" y="129020"/>
                  </a:lnTo>
                  <a:lnTo>
                    <a:pt x="4396101" y="115339"/>
                  </a:lnTo>
                  <a:lnTo>
                    <a:pt x="4410151" y="103099"/>
                  </a:lnTo>
                  <a:lnTo>
                    <a:pt x="4423842" y="90858"/>
                  </a:lnTo>
                  <a:lnTo>
                    <a:pt x="4439694" y="80418"/>
                  </a:lnTo>
                  <a:lnTo>
                    <a:pt x="4455186" y="71777"/>
                  </a:lnTo>
                  <a:lnTo>
                    <a:pt x="4472479" y="61337"/>
                  </a:lnTo>
                  <a:lnTo>
                    <a:pt x="4491574" y="54496"/>
                  </a:lnTo>
                  <a:lnTo>
                    <a:pt x="4510669" y="47656"/>
                  </a:lnTo>
                  <a:lnTo>
                    <a:pt x="4527962" y="40815"/>
                  </a:lnTo>
                  <a:lnTo>
                    <a:pt x="4547057" y="35415"/>
                  </a:lnTo>
                  <a:lnTo>
                    <a:pt x="4567593" y="32175"/>
                  </a:lnTo>
                  <a:lnTo>
                    <a:pt x="4586688" y="30375"/>
                  </a:lnTo>
                  <a:close/>
                  <a:moveTo>
                    <a:pt x="1284273" y="0"/>
                  </a:moveTo>
                  <a:lnTo>
                    <a:pt x="1296511" y="0"/>
                  </a:lnTo>
                  <a:lnTo>
                    <a:pt x="1308389" y="1800"/>
                  </a:lnTo>
                  <a:lnTo>
                    <a:pt x="1320627" y="5401"/>
                  </a:lnTo>
                  <a:lnTo>
                    <a:pt x="1330705" y="10441"/>
                  </a:lnTo>
                  <a:lnTo>
                    <a:pt x="1341144" y="19083"/>
                  </a:lnTo>
                  <a:lnTo>
                    <a:pt x="1351582" y="33125"/>
                  </a:lnTo>
                  <a:lnTo>
                    <a:pt x="1372458" y="67330"/>
                  </a:lnTo>
                  <a:lnTo>
                    <a:pt x="1381097" y="77772"/>
                  </a:lnTo>
                  <a:lnTo>
                    <a:pt x="1386496" y="84973"/>
                  </a:lnTo>
                  <a:lnTo>
                    <a:pt x="1389736" y="95414"/>
                  </a:lnTo>
                  <a:lnTo>
                    <a:pt x="1393335" y="105856"/>
                  </a:lnTo>
                  <a:lnTo>
                    <a:pt x="1393335" y="114497"/>
                  </a:lnTo>
                  <a:lnTo>
                    <a:pt x="1391535" y="124939"/>
                  </a:lnTo>
                  <a:lnTo>
                    <a:pt x="1387936" y="133580"/>
                  </a:lnTo>
                  <a:lnTo>
                    <a:pt x="1389736" y="135380"/>
                  </a:lnTo>
                  <a:lnTo>
                    <a:pt x="1395135" y="133580"/>
                  </a:lnTo>
                  <a:lnTo>
                    <a:pt x="1412412" y="133580"/>
                  </a:lnTo>
                  <a:lnTo>
                    <a:pt x="1410613" y="150863"/>
                  </a:lnTo>
                  <a:lnTo>
                    <a:pt x="1408813" y="168145"/>
                  </a:lnTo>
                  <a:lnTo>
                    <a:pt x="1408813" y="178227"/>
                  </a:lnTo>
                  <a:lnTo>
                    <a:pt x="1410613" y="186868"/>
                  </a:lnTo>
                  <a:lnTo>
                    <a:pt x="1414212" y="192269"/>
                  </a:lnTo>
                  <a:lnTo>
                    <a:pt x="1422850" y="204151"/>
                  </a:lnTo>
                  <a:lnTo>
                    <a:pt x="1431489" y="218193"/>
                  </a:lnTo>
                  <a:lnTo>
                    <a:pt x="1440128" y="230435"/>
                  </a:lnTo>
                  <a:lnTo>
                    <a:pt x="1443367" y="233675"/>
                  </a:lnTo>
                  <a:lnTo>
                    <a:pt x="1445167" y="239076"/>
                  </a:lnTo>
                  <a:lnTo>
                    <a:pt x="1448766" y="265000"/>
                  </a:lnTo>
                  <a:lnTo>
                    <a:pt x="1455605" y="290924"/>
                  </a:lnTo>
                  <a:lnTo>
                    <a:pt x="1466043" y="316847"/>
                  </a:lnTo>
                  <a:lnTo>
                    <a:pt x="1477922" y="340971"/>
                  </a:lnTo>
                  <a:lnTo>
                    <a:pt x="1500598" y="396779"/>
                  </a:lnTo>
                  <a:lnTo>
                    <a:pt x="1524714" y="448627"/>
                  </a:lnTo>
                  <a:lnTo>
                    <a:pt x="1543791" y="507316"/>
                  </a:lnTo>
                  <a:lnTo>
                    <a:pt x="1562868" y="566365"/>
                  </a:lnTo>
                  <a:lnTo>
                    <a:pt x="1573306" y="595529"/>
                  </a:lnTo>
                  <a:lnTo>
                    <a:pt x="1583745" y="623253"/>
                  </a:lnTo>
                  <a:lnTo>
                    <a:pt x="1595623" y="649537"/>
                  </a:lnTo>
                  <a:lnTo>
                    <a:pt x="1607861" y="673660"/>
                  </a:lnTo>
                  <a:lnTo>
                    <a:pt x="1612900" y="680501"/>
                  </a:lnTo>
                  <a:lnTo>
                    <a:pt x="1619739" y="687703"/>
                  </a:lnTo>
                  <a:lnTo>
                    <a:pt x="1644215" y="703185"/>
                  </a:lnTo>
                  <a:lnTo>
                    <a:pt x="1651054" y="706425"/>
                  </a:lnTo>
                  <a:lnTo>
                    <a:pt x="1651054" y="715067"/>
                  </a:lnTo>
                  <a:lnTo>
                    <a:pt x="1652854" y="734149"/>
                  </a:lnTo>
                  <a:lnTo>
                    <a:pt x="1658253" y="749632"/>
                  </a:lnTo>
                  <a:lnTo>
                    <a:pt x="1661492" y="755033"/>
                  </a:lnTo>
                  <a:lnTo>
                    <a:pt x="1665091" y="760073"/>
                  </a:lnTo>
                  <a:lnTo>
                    <a:pt x="1670131" y="763674"/>
                  </a:lnTo>
                  <a:lnTo>
                    <a:pt x="1675530" y="766914"/>
                  </a:lnTo>
                  <a:lnTo>
                    <a:pt x="1684168" y="768715"/>
                  </a:lnTo>
                  <a:lnTo>
                    <a:pt x="1685968" y="779156"/>
                  </a:lnTo>
                  <a:lnTo>
                    <a:pt x="1691007" y="798239"/>
                  </a:lnTo>
                  <a:lnTo>
                    <a:pt x="1696406" y="817322"/>
                  </a:lnTo>
                  <a:lnTo>
                    <a:pt x="1704685" y="836405"/>
                  </a:lnTo>
                  <a:lnTo>
                    <a:pt x="1711884" y="850087"/>
                  </a:lnTo>
                  <a:lnTo>
                    <a:pt x="1730601" y="891853"/>
                  </a:lnTo>
                  <a:lnTo>
                    <a:pt x="1749678" y="931819"/>
                  </a:lnTo>
                  <a:lnTo>
                    <a:pt x="1774154" y="988707"/>
                  </a:lnTo>
                  <a:lnTo>
                    <a:pt x="1800070" y="1045956"/>
                  </a:lnTo>
                  <a:lnTo>
                    <a:pt x="1834624" y="1118687"/>
                  </a:lnTo>
                  <a:lnTo>
                    <a:pt x="1857300" y="1165134"/>
                  </a:lnTo>
                  <a:lnTo>
                    <a:pt x="1881417" y="1212301"/>
                  </a:lnTo>
                  <a:lnTo>
                    <a:pt x="1910572" y="1258748"/>
                  </a:lnTo>
                  <a:lnTo>
                    <a:pt x="1940087" y="1305554"/>
                  </a:lnTo>
                  <a:lnTo>
                    <a:pt x="1948726" y="1319597"/>
                  </a:lnTo>
                  <a:lnTo>
                    <a:pt x="1962763" y="1338679"/>
                  </a:lnTo>
                  <a:lnTo>
                    <a:pt x="1973202" y="1352361"/>
                  </a:lnTo>
                  <a:lnTo>
                    <a:pt x="1978241" y="1355962"/>
                  </a:lnTo>
                  <a:lnTo>
                    <a:pt x="1981840" y="1355962"/>
                  </a:lnTo>
                  <a:lnTo>
                    <a:pt x="1986880" y="1352361"/>
                  </a:lnTo>
                  <a:lnTo>
                    <a:pt x="1992279" y="1349121"/>
                  </a:lnTo>
                  <a:lnTo>
                    <a:pt x="1997318" y="1340120"/>
                  </a:lnTo>
                  <a:lnTo>
                    <a:pt x="2002357" y="1330038"/>
                  </a:lnTo>
                  <a:lnTo>
                    <a:pt x="2007756" y="1315996"/>
                  </a:lnTo>
                  <a:lnTo>
                    <a:pt x="2010996" y="1298713"/>
                  </a:lnTo>
                  <a:lnTo>
                    <a:pt x="2018195" y="1272790"/>
                  </a:lnTo>
                  <a:lnTo>
                    <a:pt x="2023234" y="1245065"/>
                  </a:lnTo>
                  <a:lnTo>
                    <a:pt x="2028273" y="1231023"/>
                  </a:lnTo>
                  <a:lnTo>
                    <a:pt x="2035112" y="1219142"/>
                  </a:lnTo>
                  <a:lnTo>
                    <a:pt x="2044111" y="1208700"/>
                  </a:lnTo>
                  <a:lnTo>
                    <a:pt x="2055988" y="1201859"/>
                  </a:lnTo>
                  <a:lnTo>
                    <a:pt x="2059588" y="1182776"/>
                  </a:lnTo>
                  <a:lnTo>
                    <a:pt x="2064627" y="1156492"/>
                  </a:lnTo>
                  <a:lnTo>
                    <a:pt x="2070026" y="1141010"/>
                  </a:lnTo>
                  <a:lnTo>
                    <a:pt x="2076865" y="1128768"/>
                  </a:lnTo>
                  <a:lnTo>
                    <a:pt x="2085504" y="1118687"/>
                  </a:lnTo>
                  <a:lnTo>
                    <a:pt x="2097742" y="1111846"/>
                  </a:lnTo>
                  <a:lnTo>
                    <a:pt x="2101342" y="1092763"/>
                  </a:lnTo>
                  <a:lnTo>
                    <a:pt x="2108180" y="1075480"/>
                  </a:lnTo>
                  <a:lnTo>
                    <a:pt x="2116819" y="1054597"/>
                  </a:lnTo>
                  <a:lnTo>
                    <a:pt x="2129057" y="1033714"/>
                  </a:lnTo>
                  <a:lnTo>
                    <a:pt x="2149574" y="1000949"/>
                  </a:lnTo>
                  <a:lnTo>
                    <a:pt x="2160012" y="980066"/>
                  </a:lnTo>
                  <a:lnTo>
                    <a:pt x="2170450" y="959543"/>
                  </a:lnTo>
                  <a:lnTo>
                    <a:pt x="2210044" y="850087"/>
                  </a:lnTo>
                  <a:lnTo>
                    <a:pt x="2249998" y="734149"/>
                  </a:lnTo>
                  <a:lnTo>
                    <a:pt x="2269075" y="673660"/>
                  </a:lnTo>
                  <a:lnTo>
                    <a:pt x="2289951" y="618212"/>
                  </a:lnTo>
                  <a:lnTo>
                    <a:pt x="2310468" y="568165"/>
                  </a:lnTo>
                  <a:lnTo>
                    <a:pt x="2331344" y="523158"/>
                  </a:lnTo>
                  <a:lnTo>
                    <a:pt x="2331344" y="512717"/>
                  </a:lnTo>
                  <a:lnTo>
                    <a:pt x="2331344" y="502275"/>
                  </a:lnTo>
                  <a:lnTo>
                    <a:pt x="2333144" y="490033"/>
                  </a:lnTo>
                  <a:lnTo>
                    <a:pt x="2338183" y="479592"/>
                  </a:lnTo>
                  <a:lnTo>
                    <a:pt x="2346822" y="460509"/>
                  </a:lnTo>
                  <a:lnTo>
                    <a:pt x="2354021" y="443226"/>
                  </a:lnTo>
                  <a:lnTo>
                    <a:pt x="2357260" y="436385"/>
                  </a:lnTo>
                  <a:lnTo>
                    <a:pt x="2359060" y="432785"/>
                  </a:lnTo>
                  <a:lnTo>
                    <a:pt x="2359060" y="427744"/>
                  </a:lnTo>
                  <a:lnTo>
                    <a:pt x="2360859" y="422703"/>
                  </a:lnTo>
                  <a:lnTo>
                    <a:pt x="2365899" y="417302"/>
                  </a:lnTo>
                  <a:lnTo>
                    <a:pt x="2369498" y="415862"/>
                  </a:lnTo>
                  <a:lnTo>
                    <a:pt x="2374537" y="414062"/>
                  </a:lnTo>
                  <a:lnTo>
                    <a:pt x="2379937" y="414062"/>
                  </a:lnTo>
                  <a:lnTo>
                    <a:pt x="2397213" y="363654"/>
                  </a:lnTo>
                  <a:lnTo>
                    <a:pt x="2412691" y="311807"/>
                  </a:lnTo>
                  <a:lnTo>
                    <a:pt x="2429968" y="263199"/>
                  </a:lnTo>
                  <a:lnTo>
                    <a:pt x="2454084" y="178227"/>
                  </a:lnTo>
                  <a:lnTo>
                    <a:pt x="2474961" y="95414"/>
                  </a:lnTo>
                  <a:lnTo>
                    <a:pt x="2476761" y="88213"/>
                  </a:lnTo>
                  <a:lnTo>
                    <a:pt x="2485400" y="84973"/>
                  </a:lnTo>
                  <a:lnTo>
                    <a:pt x="2504476" y="79572"/>
                  </a:lnTo>
                  <a:lnTo>
                    <a:pt x="2521754" y="76332"/>
                  </a:lnTo>
                  <a:lnTo>
                    <a:pt x="2540831" y="72731"/>
                  </a:lnTo>
                  <a:lnTo>
                    <a:pt x="2558108" y="72731"/>
                  </a:lnTo>
                  <a:lnTo>
                    <a:pt x="2627217" y="72731"/>
                  </a:lnTo>
                  <a:lnTo>
                    <a:pt x="2644494" y="74531"/>
                  </a:lnTo>
                  <a:lnTo>
                    <a:pt x="2662131" y="76332"/>
                  </a:lnTo>
                  <a:lnTo>
                    <a:pt x="2696686" y="76332"/>
                  </a:lnTo>
                  <a:lnTo>
                    <a:pt x="2710363" y="77772"/>
                  </a:lnTo>
                  <a:lnTo>
                    <a:pt x="2724041" y="77772"/>
                  </a:lnTo>
                  <a:lnTo>
                    <a:pt x="2738079" y="74531"/>
                  </a:lnTo>
                  <a:lnTo>
                    <a:pt x="2751756" y="69131"/>
                  </a:lnTo>
                  <a:lnTo>
                    <a:pt x="2762195" y="67330"/>
                  </a:lnTo>
                  <a:lnTo>
                    <a:pt x="2774433" y="65890"/>
                  </a:lnTo>
                  <a:lnTo>
                    <a:pt x="2779472" y="65890"/>
                  </a:lnTo>
                  <a:lnTo>
                    <a:pt x="2783072" y="67330"/>
                  </a:lnTo>
                  <a:lnTo>
                    <a:pt x="2786671" y="69131"/>
                  </a:lnTo>
                  <a:lnTo>
                    <a:pt x="2789911" y="74531"/>
                  </a:lnTo>
                  <a:lnTo>
                    <a:pt x="2791710" y="70931"/>
                  </a:lnTo>
                  <a:lnTo>
                    <a:pt x="2793510" y="69131"/>
                  </a:lnTo>
                  <a:lnTo>
                    <a:pt x="2797109" y="65890"/>
                  </a:lnTo>
                  <a:lnTo>
                    <a:pt x="2807547" y="55449"/>
                  </a:lnTo>
                  <a:lnTo>
                    <a:pt x="2826264" y="76332"/>
                  </a:lnTo>
                  <a:lnTo>
                    <a:pt x="2864419" y="76332"/>
                  </a:lnTo>
                  <a:lnTo>
                    <a:pt x="2888535" y="76332"/>
                  </a:lnTo>
                  <a:lnTo>
                    <a:pt x="2913011" y="74531"/>
                  </a:lnTo>
                  <a:lnTo>
                    <a:pt x="2958004" y="69131"/>
                  </a:lnTo>
                  <a:lnTo>
                    <a:pt x="2975280" y="65890"/>
                  </a:lnTo>
                  <a:lnTo>
                    <a:pt x="2988958" y="58689"/>
                  </a:lnTo>
                  <a:lnTo>
                    <a:pt x="3001197" y="51848"/>
                  </a:lnTo>
                  <a:lnTo>
                    <a:pt x="3008035" y="41766"/>
                  </a:lnTo>
                  <a:lnTo>
                    <a:pt x="3013075" y="34565"/>
                  </a:lnTo>
                  <a:lnTo>
                    <a:pt x="3021713" y="34565"/>
                  </a:lnTo>
                  <a:lnTo>
                    <a:pt x="3037551" y="34565"/>
                  </a:lnTo>
                  <a:lnTo>
                    <a:pt x="3051229" y="38165"/>
                  </a:lnTo>
                  <a:lnTo>
                    <a:pt x="3061667" y="43206"/>
                  </a:lnTo>
                  <a:lnTo>
                    <a:pt x="3070306" y="50408"/>
                  </a:lnTo>
                  <a:lnTo>
                    <a:pt x="3073905" y="57249"/>
                  </a:lnTo>
                  <a:lnTo>
                    <a:pt x="3078944" y="62290"/>
                  </a:lnTo>
                  <a:lnTo>
                    <a:pt x="3087943" y="67330"/>
                  </a:lnTo>
                  <a:lnTo>
                    <a:pt x="3098021" y="62290"/>
                  </a:lnTo>
                  <a:lnTo>
                    <a:pt x="3117098" y="53648"/>
                  </a:lnTo>
                  <a:lnTo>
                    <a:pt x="3129336" y="50408"/>
                  </a:lnTo>
                  <a:lnTo>
                    <a:pt x="3137974" y="46807"/>
                  </a:lnTo>
                  <a:lnTo>
                    <a:pt x="3144814" y="38165"/>
                  </a:lnTo>
                  <a:lnTo>
                    <a:pt x="3155252" y="43206"/>
                  </a:lnTo>
                  <a:lnTo>
                    <a:pt x="3168930" y="48607"/>
                  </a:lnTo>
                  <a:lnTo>
                    <a:pt x="3182967" y="53648"/>
                  </a:lnTo>
                  <a:lnTo>
                    <a:pt x="3196645" y="57249"/>
                  </a:lnTo>
                  <a:lnTo>
                    <a:pt x="3212482" y="58689"/>
                  </a:lnTo>
                  <a:lnTo>
                    <a:pt x="3226160" y="60489"/>
                  </a:lnTo>
                  <a:lnTo>
                    <a:pt x="3241638" y="60489"/>
                  </a:lnTo>
                  <a:lnTo>
                    <a:pt x="3255676" y="60489"/>
                  </a:lnTo>
                  <a:lnTo>
                    <a:pt x="3271153" y="57249"/>
                  </a:lnTo>
                  <a:lnTo>
                    <a:pt x="3284831" y="55449"/>
                  </a:lnTo>
                  <a:lnTo>
                    <a:pt x="3298869" y="50408"/>
                  </a:lnTo>
                  <a:lnTo>
                    <a:pt x="3312547" y="45007"/>
                  </a:lnTo>
                  <a:lnTo>
                    <a:pt x="3324784" y="39966"/>
                  </a:lnTo>
                  <a:lnTo>
                    <a:pt x="3350700" y="24483"/>
                  </a:lnTo>
                  <a:lnTo>
                    <a:pt x="3375176" y="3600"/>
                  </a:lnTo>
                  <a:lnTo>
                    <a:pt x="3380215" y="0"/>
                  </a:lnTo>
                  <a:lnTo>
                    <a:pt x="3385615" y="0"/>
                  </a:lnTo>
                  <a:lnTo>
                    <a:pt x="3392454" y="0"/>
                  </a:lnTo>
                  <a:lnTo>
                    <a:pt x="3399292" y="1800"/>
                  </a:lnTo>
                  <a:lnTo>
                    <a:pt x="3409731" y="7201"/>
                  </a:lnTo>
                  <a:lnTo>
                    <a:pt x="3418369" y="12242"/>
                  </a:lnTo>
                  <a:lnTo>
                    <a:pt x="3421609" y="19083"/>
                  </a:lnTo>
                  <a:lnTo>
                    <a:pt x="3425208" y="34565"/>
                  </a:lnTo>
                  <a:lnTo>
                    <a:pt x="3427008" y="48607"/>
                  </a:lnTo>
                  <a:lnTo>
                    <a:pt x="3480640" y="45007"/>
                  </a:lnTo>
                  <a:lnTo>
                    <a:pt x="3537870" y="43206"/>
                  </a:lnTo>
                  <a:lnTo>
                    <a:pt x="3598340" y="43206"/>
                  </a:lnTo>
                  <a:lnTo>
                    <a:pt x="3666010" y="45007"/>
                  </a:lnTo>
                  <a:lnTo>
                    <a:pt x="3722881" y="50408"/>
                  </a:lnTo>
                  <a:lnTo>
                    <a:pt x="3781911" y="57249"/>
                  </a:lnTo>
                  <a:lnTo>
                    <a:pt x="3842381" y="69131"/>
                  </a:lnTo>
                  <a:lnTo>
                    <a:pt x="3906451" y="84973"/>
                  </a:lnTo>
                  <a:lnTo>
                    <a:pt x="3913290" y="86773"/>
                  </a:lnTo>
                  <a:lnTo>
                    <a:pt x="3915089" y="91814"/>
                  </a:lnTo>
                  <a:lnTo>
                    <a:pt x="3918689" y="98655"/>
                  </a:lnTo>
                  <a:lnTo>
                    <a:pt x="3920129" y="105856"/>
                  </a:lnTo>
                  <a:lnTo>
                    <a:pt x="3920129" y="110897"/>
                  </a:lnTo>
                  <a:lnTo>
                    <a:pt x="3918689" y="116298"/>
                  </a:lnTo>
                  <a:lnTo>
                    <a:pt x="3916889" y="121338"/>
                  </a:lnTo>
                  <a:lnTo>
                    <a:pt x="3913290" y="124939"/>
                  </a:lnTo>
                  <a:lnTo>
                    <a:pt x="3906451" y="129980"/>
                  </a:lnTo>
                  <a:lnTo>
                    <a:pt x="3901052" y="131780"/>
                  </a:lnTo>
                  <a:lnTo>
                    <a:pt x="3908251" y="135380"/>
                  </a:lnTo>
                  <a:lnTo>
                    <a:pt x="3916889" y="140421"/>
                  </a:lnTo>
                  <a:lnTo>
                    <a:pt x="3916889" y="161304"/>
                  </a:lnTo>
                  <a:lnTo>
                    <a:pt x="3916889" y="168145"/>
                  </a:lnTo>
                  <a:lnTo>
                    <a:pt x="3913290" y="171386"/>
                  </a:lnTo>
                  <a:lnTo>
                    <a:pt x="3910050" y="174986"/>
                  </a:lnTo>
                  <a:lnTo>
                    <a:pt x="3902851" y="178227"/>
                  </a:lnTo>
                  <a:lnTo>
                    <a:pt x="3910050" y="199110"/>
                  </a:lnTo>
                  <a:lnTo>
                    <a:pt x="3913290" y="221793"/>
                  </a:lnTo>
                  <a:lnTo>
                    <a:pt x="3916889" y="242316"/>
                  </a:lnTo>
                  <a:lnTo>
                    <a:pt x="3916889" y="263199"/>
                  </a:lnTo>
                  <a:lnTo>
                    <a:pt x="3916889" y="275441"/>
                  </a:lnTo>
                  <a:lnTo>
                    <a:pt x="3915089" y="280482"/>
                  </a:lnTo>
                  <a:lnTo>
                    <a:pt x="3911490" y="287683"/>
                  </a:lnTo>
                  <a:lnTo>
                    <a:pt x="3910050" y="292724"/>
                  </a:lnTo>
                  <a:lnTo>
                    <a:pt x="3910050" y="297765"/>
                  </a:lnTo>
                  <a:lnTo>
                    <a:pt x="3902851" y="348172"/>
                  </a:lnTo>
                  <a:lnTo>
                    <a:pt x="3897812" y="398219"/>
                  </a:lnTo>
                  <a:lnTo>
                    <a:pt x="3896012" y="448627"/>
                  </a:lnTo>
                  <a:lnTo>
                    <a:pt x="3897812" y="500475"/>
                  </a:lnTo>
                  <a:lnTo>
                    <a:pt x="3899612" y="528199"/>
                  </a:lnTo>
                  <a:lnTo>
                    <a:pt x="3899612" y="554123"/>
                  </a:lnTo>
                  <a:lnTo>
                    <a:pt x="3897812" y="580047"/>
                  </a:lnTo>
                  <a:lnTo>
                    <a:pt x="3896012" y="604170"/>
                  </a:lnTo>
                  <a:lnTo>
                    <a:pt x="3892413" y="628654"/>
                  </a:lnTo>
                  <a:lnTo>
                    <a:pt x="3887374" y="650977"/>
                  </a:lnTo>
                  <a:lnTo>
                    <a:pt x="3881975" y="673660"/>
                  </a:lnTo>
                  <a:lnTo>
                    <a:pt x="3875136" y="694544"/>
                  </a:lnTo>
                  <a:lnTo>
                    <a:pt x="3870097" y="704625"/>
                  </a:lnTo>
                  <a:lnTo>
                    <a:pt x="3859658" y="704625"/>
                  </a:lnTo>
                  <a:lnTo>
                    <a:pt x="3849220" y="704625"/>
                  </a:lnTo>
                  <a:lnTo>
                    <a:pt x="3838782" y="703185"/>
                  </a:lnTo>
                  <a:lnTo>
                    <a:pt x="3830143" y="701385"/>
                  </a:lnTo>
                  <a:lnTo>
                    <a:pt x="3823304" y="695984"/>
                  </a:lnTo>
                  <a:lnTo>
                    <a:pt x="3818265" y="689143"/>
                  </a:lnTo>
                  <a:lnTo>
                    <a:pt x="3814666" y="680501"/>
                  </a:lnTo>
                  <a:lnTo>
                    <a:pt x="3781911" y="684102"/>
                  </a:lnTo>
                  <a:lnTo>
                    <a:pt x="3752396" y="684102"/>
                  </a:lnTo>
                  <a:lnTo>
                    <a:pt x="3726120" y="682302"/>
                  </a:lnTo>
                  <a:lnTo>
                    <a:pt x="3703804" y="675461"/>
                  </a:lnTo>
                  <a:lnTo>
                    <a:pt x="3698764" y="690943"/>
                  </a:lnTo>
                  <a:lnTo>
                    <a:pt x="3695165" y="706425"/>
                  </a:lnTo>
                  <a:lnTo>
                    <a:pt x="3695165" y="720467"/>
                  </a:lnTo>
                  <a:lnTo>
                    <a:pt x="3695165" y="732349"/>
                  </a:lnTo>
                  <a:lnTo>
                    <a:pt x="3696964" y="753232"/>
                  </a:lnTo>
                  <a:lnTo>
                    <a:pt x="3698764" y="774115"/>
                  </a:lnTo>
                  <a:lnTo>
                    <a:pt x="3698764" y="815522"/>
                  </a:lnTo>
                  <a:lnTo>
                    <a:pt x="3698764" y="827763"/>
                  </a:lnTo>
                  <a:lnTo>
                    <a:pt x="3696964" y="840005"/>
                  </a:lnTo>
                  <a:lnTo>
                    <a:pt x="3691565" y="864129"/>
                  </a:lnTo>
                  <a:lnTo>
                    <a:pt x="3690126" y="870970"/>
                  </a:lnTo>
                  <a:lnTo>
                    <a:pt x="3684727" y="893293"/>
                  </a:lnTo>
                  <a:lnTo>
                    <a:pt x="3684727" y="914176"/>
                  </a:lnTo>
                  <a:lnTo>
                    <a:pt x="3679688" y="936860"/>
                  </a:lnTo>
                  <a:lnTo>
                    <a:pt x="3677888" y="945501"/>
                  </a:lnTo>
                  <a:lnTo>
                    <a:pt x="3679688" y="952342"/>
                  </a:lnTo>
                  <a:lnTo>
                    <a:pt x="3681487" y="966384"/>
                  </a:lnTo>
                  <a:lnTo>
                    <a:pt x="3682927" y="978266"/>
                  </a:lnTo>
                  <a:lnTo>
                    <a:pt x="3684727" y="1002389"/>
                  </a:lnTo>
                  <a:lnTo>
                    <a:pt x="3677888" y="1038755"/>
                  </a:lnTo>
                  <a:lnTo>
                    <a:pt x="3676088" y="1073680"/>
                  </a:lnTo>
                  <a:lnTo>
                    <a:pt x="3674288" y="1106445"/>
                  </a:lnTo>
                  <a:lnTo>
                    <a:pt x="3676088" y="1139210"/>
                  </a:lnTo>
                  <a:lnTo>
                    <a:pt x="3676088" y="1179176"/>
                  </a:lnTo>
                  <a:lnTo>
                    <a:pt x="3674288" y="1215541"/>
                  </a:lnTo>
                  <a:lnTo>
                    <a:pt x="3669249" y="1288272"/>
                  </a:lnTo>
                  <a:lnTo>
                    <a:pt x="3662410" y="1378285"/>
                  </a:lnTo>
                  <a:lnTo>
                    <a:pt x="3651972" y="1471899"/>
                  </a:lnTo>
                  <a:lnTo>
                    <a:pt x="3655571" y="1471899"/>
                  </a:lnTo>
                  <a:lnTo>
                    <a:pt x="3651972" y="1475500"/>
                  </a:lnTo>
                  <a:lnTo>
                    <a:pt x="3653771" y="1478740"/>
                  </a:lnTo>
                  <a:lnTo>
                    <a:pt x="3650172" y="1476940"/>
                  </a:lnTo>
                  <a:lnTo>
                    <a:pt x="3645133" y="1518706"/>
                  </a:lnTo>
                  <a:lnTo>
                    <a:pt x="3641533" y="1544630"/>
                  </a:lnTo>
                  <a:lnTo>
                    <a:pt x="3639734" y="1572354"/>
                  </a:lnTo>
                  <a:lnTo>
                    <a:pt x="3638294" y="1601879"/>
                  </a:lnTo>
                  <a:lnTo>
                    <a:pt x="3638294" y="1631043"/>
                  </a:lnTo>
                  <a:lnTo>
                    <a:pt x="3641533" y="1695132"/>
                  </a:lnTo>
                  <a:lnTo>
                    <a:pt x="3648732" y="1764623"/>
                  </a:lnTo>
                  <a:lnTo>
                    <a:pt x="3686526" y="1783346"/>
                  </a:lnTo>
                  <a:lnTo>
                    <a:pt x="3682927" y="1797388"/>
                  </a:lnTo>
                  <a:lnTo>
                    <a:pt x="3677888" y="1807829"/>
                  </a:lnTo>
                  <a:lnTo>
                    <a:pt x="3669249" y="1816110"/>
                  </a:lnTo>
                  <a:lnTo>
                    <a:pt x="3662410" y="1819711"/>
                  </a:lnTo>
                  <a:lnTo>
                    <a:pt x="3653771" y="1821511"/>
                  </a:lnTo>
                  <a:lnTo>
                    <a:pt x="3651972" y="1821511"/>
                  </a:lnTo>
                  <a:lnTo>
                    <a:pt x="3655571" y="1838794"/>
                  </a:lnTo>
                  <a:lnTo>
                    <a:pt x="3658811" y="1854636"/>
                  </a:lnTo>
                  <a:lnTo>
                    <a:pt x="3658811" y="1868318"/>
                  </a:lnTo>
                  <a:lnTo>
                    <a:pt x="3657371" y="1882360"/>
                  </a:lnTo>
                  <a:lnTo>
                    <a:pt x="3653771" y="1910084"/>
                  </a:lnTo>
                  <a:lnTo>
                    <a:pt x="3648732" y="1941049"/>
                  </a:lnTo>
                  <a:lnTo>
                    <a:pt x="3646933" y="1949690"/>
                  </a:lnTo>
                  <a:lnTo>
                    <a:pt x="3643333" y="1968773"/>
                  </a:lnTo>
                  <a:lnTo>
                    <a:pt x="3641533" y="1987856"/>
                  </a:lnTo>
                  <a:lnTo>
                    <a:pt x="3639734" y="1996497"/>
                  </a:lnTo>
                  <a:lnTo>
                    <a:pt x="3641533" y="2006939"/>
                  </a:lnTo>
                  <a:lnTo>
                    <a:pt x="3643333" y="2015580"/>
                  </a:lnTo>
                  <a:lnTo>
                    <a:pt x="3648732" y="2026022"/>
                  </a:lnTo>
                  <a:lnTo>
                    <a:pt x="3650172" y="2034663"/>
                  </a:lnTo>
                  <a:lnTo>
                    <a:pt x="3650172" y="2041504"/>
                  </a:lnTo>
                  <a:lnTo>
                    <a:pt x="3650172" y="2048345"/>
                  </a:lnTo>
                  <a:lnTo>
                    <a:pt x="3648732" y="2053746"/>
                  </a:lnTo>
                  <a:lnTo>
                    <a:pt x="3645133" y="2058787"/>
                  </a:lnTo>
                  <a:lnTo>
                    <a:pt x="3639734" y="2063827"/>
                  </a:lnTo>
                  <a:lnTo>
                    <a:pt x="3634695" y="2067428"/>
                  </a:lnTo>
                  <a:lnTo>
                    <a:pt x="3627856" y="2071028"/>
                  </a:lnTo>
                  <a:lnTo>
                    <a:pt x="3626056" y="2072469"/>
                  </a:lnTo>
                  <a:lnTo>
                    <a:pt x="3624256" y="2077869"/>
                  </a:lnTo>
                  <a:lnTo>
                    <a:pt x="3626056" y="2087951"/>
                  </a:lnTo>
                  <a:lnTo>
                    <a:pt x="3627856" y="2095152"/>
                  </a:lnTo>
                  <a:lnTo>
                    <a:pt x="3631095" y="2095152"/>
                  </a:lnTo>
                  <a:lnTo>
                    <a:pt x="3641533" y="2100193"/>
                  </a:lnTo>
                  <a:lnTo>
                    <a:pt x="3646933" y="2103793"/>
                  </a:lnTo>
                  <a:lnTo>
                    <a:pt x="3650172" y="2110634"/>
                  </a:lnTo>
                  <a:lnTo>
                    <a:pt x="3651972" y="2117475"/>
                  </a:lnTo>
                  <a:lnTo>
                    <a:pt x="3650172" y="2126477"/>
                  </a:lnTo>
                  <a:lnTo>
                    <a:pt x="3651972" y="2133318"/>
                  </a:lnTo>
                  <a:lnTo>
                    <a:pt x="3651972" y="2141959"/>
                  </a:lnTo>
                  <a:lnTo>
                    <a:pt x="3650172" y="2150600"/>
                  </a:lnTo>
                  <a:lnTo>
                    <a:pt x="3648732" y="2154201"/>
                  </a:lnTo>
                  <a:lnTo>
                    <a:pt x="3645133" y="2159241"/>
                  </a:lnTo>
                  <a:lnTo>
                    <a:pt x="3641533" y="2164642"/>
                  </a:lnTo>
                  <a:lnTo>
                    <a:pt x="3638294" y="2169683"/>
                  </a:lnTo>
                  <a:lnTo>
                    <a:pt x="3650172" y="2162842"/>
                  </a:lnTo>
                  <a:lnTo>
                    <a:pt x="3658811" y="2173284"/>
                  </a:lnTo>
                  <a:lnTo>
                    <a:pt x="3669249" y="2188766"/>
                  </a:lnTo>
                  <a:lnTo>
                    <a:pt x="3681487" y="2204248"/>
                  </a:lnTo>
                  <a:lnTo>
                    <a:pt x="3682927" y="2207489"/>
                  </a:lnTo>
                  <a:lnTo>
                    <a:pt x="3684727" y="2212889"/>
                  </a:lnTo>
                  <a:lnTo>
                    <a:pt x="3688326" y="2216130"/>
                  </a:lnTo>
                  <a:lnTo>
                    <a:pt x="3698764" y="2223331"/>
                  </a:lnTo>
                  <a:lnTo>
                    <a:pt x="3722881" y="2221531"/>
                  </a:lnTo>
                  <a:lnTo>
                    <a:pt x="3743757" y="2223331"/>
                  </a:lnTo>
                  <a:lnTo>
                    <a:pt x="3762834" y="2226571"/>
                  </a:lnTo>
                  <a:lnTo>
                    <a:pt x="3778312" y="2233413"/>
                  </a:lnTo>
                  <a:lnTo>
                    <a:pt x="3809626" y="2252855"/>
                  </a:lnTo>
                  <a:lnTo>
                    <a:pt x="3835182" y="2270138"/>
                  </a:lnTo>
                  <a:lnTo>
                    <a:pt x="3842381" y="2276979"/>
                  </a:lnTo>
                  <a:lnTo>
                    <a:pt x="3849220" y="2280580"/>
                  </a:lnTo>
                  <a:lnTo>
                    <a:pt x="3856059" y="2282020"/>
                  </a:lnTo>
                  <a:lnTo>
                    <a:pt x="3862898" y="2282020"/>
                  </a:lnTo>
                  <a:lnTo>
                    <a:pt x="3871537" y="2287421"/>
                  </a:lnTo>
                  <a:lnTo>
                    <a:pt x="3876936" y="2291021"/>
                  </a:lnTo>
                  <a:lnTo>
                    <a:pt x="3880535" y="2296062"/>
                  </a:lnTo>
                  <a:lnTo>
                    <a:pt x="3885574" y="2304703"/>
                  </a:lnTo>
                  <a:lnTo>
                    <a:pt x="3889174" y="2313344"/>
                  </a:lnTo>
                  <a:lnTo>
                    <a:pt x="3897812" y="2311544"/>
                  </a:lnTo>
                  <a:lnTo>
                    <a:pt x="3904651" y="2311544"/>
                  </a:lnTo>
                  <a:lnTo>
                    <a:pt x="3911490" y="2311544"/>
                  </a:lnTo>
                  <a:lnTo>
                    <a:pt x="3916889" y="2315145"/>
                  </a:lnTo>
                  <a:lnTo>
                    <a:pt x="3920129" y="2318385"/>
                  </a:lnTo>
                  <a:lnTo>
                    <a:pt x="3923728" y="2321986"/>
                  </a:lnTo>
                  <a:lnTo>
                    <a:pt x="3923728" y="2327026"/>
                  </a:lnTo>
                  <a:lnTo>
                    <a:pt x="3925528" y="2332427"/>
                  </a:lnTo>
                  <a:lnTo>
                    <a:pt x="3925528" y="2363392"/>
                  </a:lnTo>
                  <a:lnTo>
                    <a:pt x="3921928" y="2366992"/>
                  </a:lnTo>
                  <a:lnTo>
                    <a:pt x="3916889" y="2375634"/>
                  </a:lnTo>
                  <a:lnTo>
                    <a:pt x="3908251" y="2382475"/>
                  </a:lnTo>
                  <a:lnTo>
                    <a:pt x="3899612" y="2389316"/>
                  </a:lnTo>
                  <a:lnTo>
                    <a:pt x="3887374" y="2396517"/>
                  </a:lnTo>
                  <a:lnTo>
                    <a:pt x="3883774" y="2398317"/>
                  </a:lnTo>
                  <a:lnTo>
                    <a:pt x="3880535" y="2403358"/>
                  </a:lnTo>
                  <a:lnTo>
                    <a:pt x="3875136" y="2415600"/>
                  </a:lnTo>
                  <a:lnTo>
                    <a:pt x="3880535" y="2432882"/>
                  </a:lnTo>
                  <a:lnTo>
                    <a:pt x="3883774" y="2450165"/>
                  </a:lnTo>
                  <a:lnTo>
                    <a:pt x="3883774" y="2467447"/>
                  </a:lnTo>
                  <a:lnTo>
                    <a:pt x="3881975" y="2486530"/>
                  </a:lnTo>
                  <a:lnTo>
                    <a:pt x="3875136" y="2527936"/>
                  </a:lnTo>
                  <a:lnTo>
                    <a:pt x="3866497" y="2567902"/>
                  </a:lnTo>
                  <a:lnTo>
                    <a:pt x="3870097" y="2617950"/>
                  </a:lnTo>
                  <a:lnTo>
                    <a:pt x="3875136" y="2670158"/>
                  </a:lnTo>
                  <a:lnTo>
                    <a:pt x="3876936" y="2687440"/>
                  </a:lnTo>
                  <a:lnTo>
                    <a:pt x="3875136" y="2702922"/>
                  </a:lnTo>
                  <a:lnTo>
                    <a:pt x="3875136" y="2718405"/>
                  </a:lnTo>
                  <a:lnTo>
                    <a:pt x="3871537" y="2732447"/>
                  </a:lnTo>
                  <a:lnTo>
                    <a:pt x="3866497" y="2758371"/>
                  </a:lnTo>
                  <a:lnTo>
                    <a:pt x="3859658" y="2777093"/>
                  </a:lnTo>
                  <a:lnTo>
                    <a:pt x="3854259" y="2787535"/>
                  </a:lnTo>
                  <a:lnTo>
                    <a:pt x="3843821" y="2787535"/>
                  </a:lnTo>
                  <a:lnTo>
                    <a:pt x="3831943" y="2786095"/>
                  </a:lnTo>
                  <a:lnTo>
                    <a:pt x="3819705" y="2784294"/>
                  </a:lnTo>
                  <a:lnTo>
                    <a:pt x="3807827" y="2780694"/>
                  </a:lnTo>
                  <a:lnTo>
                    <a:pt x="3799188" y="2775653"/>
                  </a:lnTo>
                  <a:lnTo>
                    <a:pt x="3790549" y="2768452"/>
                  </a:lnTo>
                  <a:lnTo>
                    <a:pt x="3783711" y="2759811"/>
                  </a:lnTo>
                  <a:lnTo>
                    <a:pt x="3778312" y="2749729"/>
                  </a:lnTo>
                  <a:lnTo>
                    <a:pt x="3773272" y="2739288"/>
                  </a:lnTo>
                  <a:lnTo>
                    <a:pt x="3767873" y="2746129"/>
                  </a:lnTo>
                  <a:lnTo>
                    <a:pt x="3762834" y="2752970"/>
                  </a:lnTo>
                  <a:lnTo>
                    <a:pt x="3757435" y="2759811"/>
                  </a:lnTo>
                  <a:lnTo>
                    <a:pt x="3750596" y="2765212"/>
                  </a:lnTo>
                  <a:lnTo>
                    <a:pt x="3738358" y="2772053"/>
                  </a:lnTo>
                  <a:lnTo>
                    <a:pt x="3726120" y="2775653"/>
                  </a:lnTo>
                  <a:lnTo>
                    <a:pt x="3710642" y="2778894"/>
                  </a:lnTo>
                  <a:lnTo>
                    <a:pt x="3695165" y="2778894"/>
                  </a:lnTo>
                  <a:lnTo>
                    <a:pt x="3681487" y="2780694"/>
                  </a:lnTo>
                  <a:lnTo>
                    <a:pt x="3666010" y="2780694"/>
                  </a:lnTo>
                  <a:lnTo>
                    <a:pt x="3648732" y="2778894"/>
                  </a:lnTo>
                  <a:lnTo>
                    <a:pt x="3631095" y="2775653"/>
                  </a:lnTo>
                  <a:lnTo>
                    <a:pt x="3617417" y="2773853"/>
                  </a:lnTo>
                  <a:lnTo>
                    <a:pt x="3605180" y="2772053"/>
                  </a:lnTo>
                  <a:lnTo>
                    <a:pt x="3577464" y="2772053"/>
                  </a:lnTo>
                  <a:lnTo>
                    <a:pt x="3536071" y="2772053"/>
                  </a:lnTo>
                  <a:lnTo>
                    <a:pt x="3491078" y="2775653"/>
                  </a:lnTo>
                  <a:lnTo>
                    <a:pt x="3465162" y="2777093"/>
                  </a:lnTo>
                  <a:lnTo>
                    <a:pt x="3440686" y="2778894"/>
                  </a:lnTo>
                  <a:lnTo>
                    <a:pt x="3397493" y="2778894"/>
                  </a:lnTo>
                  <a:lnTo>
                    <a:pt x="3357899" y="2778894"/>
                  </a:lnTo>
                  <a:lnTo>
                    <a:pt x="3340262" y="2777093"/>
                  </a:lnTo>
                  <a:lnTo>
                    <a:pt x="3324784" y="2775653"/>
                  </a:lnTo>
                  <a:lnTo>
                    <a:pt x="3310747" y="2775653"/>
                  </a:lnTo>
                  <a:lnTo>
                    <a:pt x="3295269" y="2777093"/>
                  </a:lnTo>
                  <a:lnTo>
                    <a:pt x="3277992" y="2780694"/>
                  </a:lnTo>
                  <a:lnTo>
                    <a:pt x="3258915" y="2786095"/>
                  </a:lnTo>
                  <a:lnTo>
                    <a:pt x="3255676" y="2787535"/>
                  </a:lnTo>
                  <a:lnTo>
                    <a:pt x="3245237" y="2786095"/>
                  </a:lnTo>
                  <a:lnTo>
                    <a:pt x="3234799" y="2782494"/>
                  </a:lnTo>
                  <a:lnTo>
                    <a:pt x="3224361" y="2778894"/>
                  </a:lnTo>
                  <a:lnTo>
                    <a:pt x="3215722" y="2772053"/>
                  </a:lnTo>
                  <a:lnTo>
                    <a:pt x="3129336" y="2772053"/>
                  </a:lnTo>
                  <a:lnTo>
                    <a:pt x="3047989" y="2775653"/>
                  </a:lnTo>
                  <a:lnTo>
                    <a:pt x="2971681" y="2780694"/>
                  </a:lnTo>
                  <a:lnTo>
                    <a:pt x="2897173" y="2787535"/>
                  </a:lnTo>
                  <a:lnTo>
                    <a:pt x="2816186" y="2792936"/>
                  </a:lnTo>
                  <a:lnTo>
                    <a:pt x="2734480" y="2796536"/>
                  </a:lnTo>
                  <a:lnTo>
                    <a:pt x="2731240" y="2801577"/>
                  </a:lnTo>
                  <a:lnTo>
                    <a:pt x="2732679" y="2796536"/>
                  </a:lnTo>
                  <a:lnTo>
                    <a:pt x="2632616" y="2796536"/>
                  </a:lnTo>
                  <a:lnTo>
                    <a:pt x="2539031" y="2794736"/>
                  </a:lnTo>
                  <a:lnTo>
                    <a:pt x="2527153" y="2794736"/>
                  </a:lnTo>
                  <a:lnTo>
                    <a:pt x="2523553" y="2775653"/>
                  </a:lnTo>
                  <a:lnTo>
                    <a:pt x="2519954" y="2739288"/>
                  </a:lnTo>
                  <a:lnTo>
                    <a:pt x="2519954" y="2720205"/>
                  </a:lnTo>
                  <a:lnTo>
                    <a:pt x="2521754" y="2701122"/>
                  </a:lnTo>
                  <a:lnTo>
                    <a:pt x="2519954" y="2685640"/>
                  </a:lnTo>
                  <a:lnTo>
                    <a:pt x="2518514" y="2670158"/>
                  </a:lnTo>
                  <a:lnTo>
                    <a:pt x="2514915" y="2652515"/>
                  </a:lnTo>
                  <a:lnTo>
                    <a:pt x="2509515" y="2633432"/>
                  </a:lnTo>
                  <a:lnTo>
                    <a:pt x="2506276" y="2622990"/>
                  </a:lnTo>
                  <a:lnTo>
                    <a:pt x="2518514" y="2616149"/>
                  </a:lnTo>
                  <a:lnTo>
                    <a:pt x="2519954" y="2612909"/>
                  </a:lnTo>
                  <a:lnTo>
                    <a:pt x="2519954" y="2600667"/>
                  </a:lnTo>
                  <a:lnTo>
                    <a:pt x="2519954" y="2590226"/>
                  </a:lnTo>
                  <a:lnTo>
                    <a:pt x="2519954" y="2578344"/>
                  </a:lnTo>
                  <a:lnTo>
                    <a:pt x="2525353" y="2553860"/>
                  </a:lnTo>
                  <a:lnTo>
                    <a:pt x="2525353" y="2547019"/>
                  </a:lnTo>
                  <a:lnTo>
                    <a:pt x="2527153" y="2540178"/>
                  </a:lnTo>
                  <a:lnTo>
                    <a:pt x="2530393" y="2531537"/>
                  </a:lnTo>
                  <a:lnTo>
                    <a:pt x="2532192" y="2527936"/>
                  </a:lnTo>
                  <a:lnTo>
                    <a:pt x="2532192" y="2522896"/>
                  </a:lnTo>
                  <a:lnTo>
                    <a:pt x="2533992" y="2517495"/>
                  </a:lnTo>
                  <a:lnTo>
                    <a:pt x="2535791" y="2507053"/>
                  </a:lnTo>
                  <a:lnTo>
                    <a:pt x="2537231" y="2498412"/>
                  </a:lnTo>
                  <a:lnTo>
                    <a:pt x="2537231" y="2493371"/>
                  </a:lnTo>
                  <a:lnTo>
                    <a:pt x="2537231" y="2489771"/>
                  </a:lnTo>
                  <a:lnTo>
                    <a:pt x="2533992" y="2479329"/>
                  </a:lnTo>
                  <a:lnTo>
                    <a:pt x="2532192" y="2469248"/>
                  </a:lnTo>
                  <a:lnTo>
                    <a:pt x="2532192" y="2450165"/>
                  </a:lnTo>
                  <a:lnTo>
                    <a:pt x="2537231" y="2403358"/>
                  </a:lnTo>
                  <a:lnTo>
                    <a:pt x="2537231" y="2380674"/>
                  </a:lnTo>
                  <a:lnTo>
                    <a:pt x="2535791" y="2356551"/>
                  </a:lnTo>
                  <a:lnTo>
                    <a:pt x="2535791" y="2334228"/>
                  </a:lnTo>
                  <a:lnTo>
                    <a:pt x="2537231" y="2309744"/>
                  </a:lnTo>
                  <a:lnTo>
                    <a:pt x="2542630" y="2285620"/>
                  </a:lnTo>
                  <a:lnTo>
                    <a:pt x="2553069" y="2261497"/>
                  </a:lnTo>
                  <a:lnTo>
                    <a:pt x="2554508" y="2256096"/>
                  </a:lnTo>
                  <a:lnTo>
                    <a:pt x="2559908" y="2252855"/>
                  </a:lnTo>
                  <a:lnTo>
                    <a:pt x="2575385" y="2245654"/>
                  </a:lnTo>
                  <a:lnTo>
                    <a:pt x="2590863" y="2238813"/>
                  </a:lnTo>
                  <a:lnTo>
                    <a:pt x="2606340" y="2233413"/>
                  </a:lnTo>
                  <a:lnTo>
                    <a:pt x="2622178" y="2228372"/>
                  </a:lnTo>
                  <a:lnTo>
                    <a:pt x="2639454" y="2224771"/>
                  </a:lnTo>
                  <a:lnTo>
                    <a:pt x="2654932" y="2224771"/>
                  </a:lnTo>
                  <a:lnTo>
                    <a:pt x="2672569" y="2223331"/>
                  </a:lnTo>
                  <a:lnTo>
                    <a:pt x="2689487" y="2224771"/>
                  </a:lnTo>
                  <a:lnTo>
                    <a:pt x="2725841" y="2224771"/>
                  </a:lnTo>
                  <a:lnTo>
                    <a:pt x="2760395" y="2223331"/>
                  </a:lnTo>
                  <a:lnTo>
                    <a:pt x="2791710" y="2217930"/>
                  </a:lnTo>
                  <a:lnTo>
                    <a:pt x="2821225" y="2211089"/>
                  </a:lnTo>
                  <a:lnTo>
                    <a:pt x="2826264" y="2198847"/>
                  </a:lnTo>
                  <a:lnTo>
                    <a:pt x="2828065" y="2192006"/>
                  </a:lnTo>
                  <a:lnTo>
                    <a:pt x="2829864" y="2186966"/>
                  </a:lnTo>
                  <a:lnTo>
                    <a:pt x="2836703" y="2178324"/>
                  </a:lnTo>
                  <a:lnTo>
                    <a:pt x="2831664" y="2169683"/>
                  </a:lnTo>
                  <a:lnTo>
                    <a:pt x="2828065" y="2161042"/>
                  </a:lnTo>
                  <a:lnTo>
                    <a:pt x="2823025" y="2152400"/>
                  </a:lnTo>
                  <a:lnTo>
                    <a:pt x="2816186" y="2145559"/>
                  </a:lnTo>
                  <a:lnTo>
                    <a:pt x="2807547" y="2141959"/>
                  </a:lnTo>
                  <a:lnTo>
                    <a:pt x="2807547" y="2133318"/>
                  </a:lnTo>
                  <a:lnTo>
                    <a:pt x="2808988" y="2122876"/>
                  </a:lnTo>
                  <a:lnTo>
                    <a:pt x="2812587" y="2114235"/>
                  </a:lnTo>
                  <a:lnTo>
                    <a:pt x="2817626" y="2107034"/>
                  </a:lnTo>
                  <a:lnTo>
                    <a:pt x="2826264" y="2100193"/>
                  </a:lnTo>
                  <a:lnTo>
                    <a:pt x="2824825" y="2095152"/>
                  </a:lnTo>
                  <a:lnTo>
                    <a:pt x="2823025" y="2089751"/>
                  </a:lnTo>
                  <a:lnTo>
                    <a:pt x="2823025" y="1838794"/>
                  </a:lnTo>
                  <a:lnTo>
                    <a:pt x="2824825" y="1703774"/>
                  </a:lnTo>
                  <a:lnTo>
                    <a:pt x="2826264" y="1565153"/>
                  </a:lnTo>
                  <a:lnTo>
                    <a:pt x="2826264" y="1428333"/>
                  </a:lnTo>
                  <a:lnTo>
                    <a:pt x="2824825" y="1293313"/>
                  </a:lnTo>
                  <a:lnTo>
                    <a:pt x="2821225" y="1161893"/>
                  </a:lnTo>
                  <a:lnTo>
                    <a:pt x="2816186" y="1030114"/>
                  </a:lnTo>
                  <a:lnTo>
                    <a:pt x="2817626" y="992308"/>
                  </a:lnTo>
                  <a:lnTo>
                    <a:pt x="2823025" y="955942"/>
                  </a:lnTo>
                  <a:lnTo>
                    <a:pt x="2831664" y="919577"/>
                  </a:lnTo>
                  <a:lnTo>
                    <a:pt x="2843542" y="883212"/>
                  </a:lnTo>
                  <a:lnTo>
                    <a:pt x="2850381" y="856928"/>
                  </a:lnTo>
                  <a:lnTo>
                    <a:pt x="2853980" y="831364"/>
                  </a:lnTo>
                  <a:lnTo>
                    <a:pt x="2853980" y="806880"/>
                  </a:lnTo>
                  <a:lnTo>
                    <a:pt x="2848941" y="780956"/>
                  </a:lnTo>
                  <a:lnTo>
                    <a:pt x="2840302" y="793198"/>
                  </a:lnTo>
                  <a:lnTo>
                    <a:pt x="2831664" y="803640"/>
                  </a:lnTo>
                  <a:lnTo>
                    <a:pt x="2823025" y="815522"/>
                  </a:lnTo>
                  <a:lnTo>
                    <a:pt x="2816186" y="829564"/>
                  </a:lnTo>
                  <a:lnTo>
                    <a:pt x="2808988" y="841445"/>
                  </a:lnTo>
                  <a:lnTo>
                    <a:pt x="2803948" y="856928"/>
                  </a:lnTo>
                  <a:lnTo>
                    <a:pt x="2795310" y="886452"/>
                  </a:lnTo>
                  <a:lnTo>
                    <a:pt x="2786671" y="928218"/>
                  </a:lnTo>
                  <a:lnTo>
                    <a:pt x="2772634" y="967824"/>
                  </a:lnTo>
                  <a:lnTo>
                    <a:pt x="2757156" y="1004190"/>
                  </a:lnTo>
                  <a:lnTo>
                    <a:pt x="2739879" y="1040555"/>
                  </a:lnTo>
                  <a:lnTo>
                    <a:pt x="2741318" y="1045956"/>
                  </a:lnTo>
                  <a:lnTo>
                    <a:pt x="2744918" y="1049196"/>
                  </a:lnTo>
                  <a:lnTo>
                    <a:pt x="2748517" y="1059638"/>
                  </a:lnTo>
                  <a:lnTo>
                    <a:pt x="2748517" y="1068279"/>
                  </a:lnTo>
                  <a:lnTo>
                    <a:pt x="2748517" y="1077281"/>
                  </a:lnTo>
                  <a:lnTo>
                    <a:pt x="2744918" y="1085922"/>
                  </a:lnTo>
                  <a:lnTo>
                    <a:pt x="2739879" y="1094563"/>
                  </a:lnTo>
                  <a:lnTo>
                    <a:pt x="2732679" y="1094563"/>
                  </a:lnTo>
                  <a:lnTo>
                    <a:pt x="2731240" y="1096003"/>
                  </a:lnTo>
                  <a:lnTo>
                    <a:pt x="2731240" y="1097804"/>
                  </a:lnTo>
                  <a:lnTo>
                    <a:pt x="2724041" y="1103204"/>
                  </a:lnTo>
                  <a:lnTo>
                    <a:pt x="2715403" y="1106445"/>
                  </a:lnTo>
                  <a:lnTo>
                    <a:pt x="2713962" y="1113286"/>
                  </a:lnTo>
                  <a:lnTo>
                    <a:pt x="2710363" y="1118687"/>
                  </a:lnTo>
                  <a:lnTo>
                    <a:pt x="2703525" y="1128768"/>
                  </a:lnTo>
                  <a:lnTo>
                    <a:pt x="2696686" y="1168734"/>
                  </a:lnTo>
                  <a:lnTo>
                    <a:pt x="2686247" y="1206900"/>
                  </a:lnTo>
                  <a:lnTo>
                    <a:pt x="2672569" y="1243265"/>
                  </a:lnTo>
                  <a:lnTo>
                    <a:pt x="2656732" y="1277830"/>
                  </a:lnTo>
                  <a:lnTo>
                    <a:pt x="2641255" y="1314196"/>
                  </a:lnTo>
                  <a:lnTo>
                    <a:pt x="2625417" y="1350561"/>
                  </a:lnTo>
                  <a:lnTo>
                    <a:pt x="2597701" y="1421492"/>
                  </a:lnTo>
                  <a:lnTo>
                    <a:pt x="2595902" y="1425092"/>
                  </a:lnTo>
                  <a:lnTo>
                    <a:pt x="2590863" y="1445975"/>
                  </a:lnTo>
                  <a:lnTo>
                    <a:pt x="2589063" y="1463258"/>
                  </a:lnTo>
                  <a:lnTo>
                    <a:pt x="2582224" y="1489182"/>
                  </a:lnTo>
                  <a:lnTo>
                    <a:pt x="2571786" y="1518706"/>
                  </a:lnTo>
                  <a:lnTo>
                    <a:pt x="2564946" y="1537429"/>
                  </a:lnTo>
                  <a:lnTo>
                    <a:pt x="2553069" y="1558312"/>
                  </a:lnTo>
                  <a:lnTo>
                    <a:pt x="2544430" y="1566953"/>
                  </a:lnTo>
                  <a:lnTo>
                    <a:pt x="2539031" y="1577395"/>
                  </a:lnTo>
                  <a:lnTo>
                    <a:pt x="2533992" y="1586036"/>
                  </a:lnTo>
                  <a:lnTo>
                    <a:pt x="2532192" y="1596478"/>
                  </a:lnTo>
                  <a:lnTo>
                    <a:pt x="2530393" y="1600078"/>
                  </a:lnTo>
                  <a:lnTo>
                    <a:pt x="2523553" y="1613760"/>
                  </a:lnTo>
                  <a:lnTo>
                    <a:pt x="2518514" y="1626002"/>
                  </a:lnTo>
                  <a:lnTo>
                    <a:pt x="2513115" y="1653726"/>
                  </a:lnTo>
                  <a:lnTo>
                    <a:pt x="2511316" y="1662368"/>
                  </a:lnTo>
                  <a:lnTo>
                    <a:pt x="2504476" y="1689732"/>
                  </a:lnTo>
                  <a:lnTo>
                    <a:pt x="2500877" y="1703774"/>
                  </a:lnTo>
                  <a:lnTo>
                    <a:pt x="2495838" y="1717816"/>
                  </a:lnTo>
                  <a:lnTo>
                    <a:pt x="2476761" y="1766063"/>
                  </a:lnTo>
                  <a:lnTo>
                    <a:pt x="2459484" y="1807829"/>
                  </a:lnTo>
                  <a:lnTo>
                    <a:pt x="2442207" y="1847435"/>
                  </a:lnTo>
                  <a:lnTo>
                    <a:pt x="2429968" y="1878760"/>
                  </a:lnTo>
                  <a:lnTo>
                    <a:pt x="2417731" y="1911525"/>
                  </a:lnTo>
                  <a:lnTo>
                    <a:pt x="2407652" y="1947890"/>
                  </a:lnTo>
                  <a:lnTo>
                    <a:pt x="2397213" y="1986056"/>
                  </a:lnTo>
                  <a:lnTo>
                    <a:pt x="2397213" y="1991097"/>
                  </a:lnTo>
                  <a:lnTo>
                    <a:pt x="2393614" y="1994697"/>
                  </a:lnTo>
                  <a:lnTo>
                    <a:pt x="2381736" y="2006939"/>
                  </a:lnTo>
                  <a:lnTo>
                    <a:pt x="2373098" y="2022421"/>
                  </a:lnTo>
                  <a:lnTo>
                    <a:pt x="2367699" y="2037903"/>
                  </a:lnTo>
                  <a:lnTo>
                    <a:pt x="2362660" y="2053746"/>
                  </a:lnTo>
                  <a:lnTo>
                    <a:pt x="2359060" y="2072469"/>
                  </a:lnTo>
                  <a:lnTo>
                    <a:pt x="2352221" y="2091551"/>
                  </a:lnTo>
                  <a:lnTo>
                    <a:pt x="2341782" y="2112435"/>
                  </a:lnTo>
                  <a:lnTo>
                    <a:pt x="2327745" y="2135118"/>
                  </a:lnTo>
                  <a:lnTo>
                    <a:pt x="2331344" y="2140159"/>
                  </a:lnTo>
                  <a:lnTo>
                    <a:pt x="2336384" y="2145559"/>
                  </a:lnTo>
                  <a:lnTo>
                    <a:pt x="2345022" y="2154201"/>
                  </a:lnTo>
                  <a:lnTo>
                    <a:pt x="2350421" y="2161042"/>
                  </a:lnTo>
                  <a:lnTo>
                    <a:pt x="2354021" y="2167883"/>
                  </a:lnTo>
                  <a:lnTo>
                    <a:pt x="2357260" y="2173284"/>
                  </a:lnTo>
                  <a:lnTo>
                    <a:pt x="2355460" y="2178324"/>
                  </a:lnTo>
                  <a:lnTo>
                    <a:pt x="2352221" y="2188766"/>
                  </a:lnTo>
                  <a:lnTo>
                    <a:pt x="2348622" y="2197407"/>
                  </a:lnTo>
                  <a:lnTo>
                    <a:pt x="2343583" y="2204248"/>
                  </a:lnTo>
                  <a:lnTo>
                    <a:pt x="2336384" y="2209289"/>
                  </a:lnTo>
                  <a:lnTo>
                    <a:pt x="2329545" y="2212889"/>
                  </a:lnTo>
                  <a:lnTo>
                    <a:pt x="2322705" y="2216130"/>
                  </a:lnTo>
                  <a:lnTo>
                    <a:pt x="2308668" y="2219730"/>
                  </a:lnTo>
                  <a:lnTo>
                    <a:pt x="2300029" y="2223331"/>
                  </a:lnTo>
                  <a:lnTo>
                    <a:pt x="2291391" y="2226571"/>
                  </a:lnTo>
                  <a:lnTo>
                    <a:pt x="2286351" y="2230172"/>
                  </a:lnTo>
                  <a:lnTo>
                    <a:pt x="2282752" y="2235213"/>
                  </a:lnTo>
                  <a:lnTo>
                    <a:pt x="2284552" y="2240614"/>
                  </a:lnTo>
                  <a:lnTo>
                    <a:pt x="2284552" y="2243854"/>
                  </a:lnTo>
                  <a:lnTo>
                    <a:pt x="2293191" y="2243854"/>
                  </a:lnTo>
                  <a:lnTo>
                    <a:pt x="2298590" y="2245654"/>
                  </a:lnTo>
                  <a:lnTo>
                    <a:pt x="2303629" y="2249255"/>
                  </a:lnTo>
                  <a:lnTo>
                    <a:pt x="2308668" y="2252855"/>
                  </a:lnTo>
                  <a:lnTo>
                    <a:pt x="2312267" y="2261497"/>
                  </a:lnTo>
                  <a:lnTo>
                    <a:pt x="2314067" y="2270138"/>
                  </a:lnTo>
                  <a:lnTo>
                    <a:pt x="2315507" y="2280580"/>
                  </a:lnTo>
                  <a:lnTo>
                    <a:pt x="2314067" y="2292461"/>
                  </a:lnTo>
                  <a:lnTo>
                    <a:pt x="2308668" y="2302903"/>
                  </a:lnTo>
                  <a:lnTo>
                    <a:pt x="2301829" y="2309744"/>
                  </a:lnTo>
                  <a:lnTo>
                    <a:pt x="2291391" y="2316945"/>
                  </a:lnTo>
                  <a:lnTo>
                    <a:pt x="2281312" y="2318385"/>
                  </a:lnTo>
                  <a:lnTo>
                    <a:pt x="2288152" y="2325586"/>
                  </a:lnTo>
                  <a:lnTo>
                    <a:pt x="2293191" y="2335668"/>
                  </a:lnTo>
                  <a:lnTo>
                    <a:pt x="2296790" y="2346109"/>
                  </a:lnTo>
                  <a:lnTo>
                    <a:pt x="2298590" y="2358351"/>
                  </a:lnTo>
                  <a:lnTo>
                    <a:pt x="2298590" y="2363392"/>
                  </a:lnTo>
                  <a:lnTo>
                    <a:pt x="2291391" y="2373833"/>
                  </a:lnTo>
                  <a:lnTo>
                    <a:pt x="2284552" y="2382475"/>
                  </a:lnTo>
                  <a:lnTo>
                    <a:pt x="2277713" y="2387876"/>
                  </a:lnTo>
                  <a:lnTo>
                    <a:pt x="2270874" y="2391116"/>
                  </a:lnTo>
                  <a:lnTo>
                    <a:pt x="2255397" y="2398317"/>
                  </a:lnTo>
                  <a:lnTo>
                    <a:pt x="2238119" y="2403358"/>
                  </a:lnTo>
                  <a:lnTo>
                    <a:pt x="2227681" y="2408399"/>
                  </a:lnTo>
                  <a:lnTo>
                    <a:pt x="2219042" y="2413799"/>
                  </a:lnTo>
                  <a:lnTo>
                    <a:pt x="2210044" y="2417400"/>
                  </a:lnTo>
                  <a:lnTo>
                    <a:pt x="2206804" y="2420640"/>
                  </a:lnTo>
                  <a:lnTo>
                    <a:pt x="2203205" y="2422441"/>
                  </a:lnTo>
                  <a:lnTo>
                    <a:pt x="2199606" y="2432882"/>
                  </a:lnTo>
                  <a:lnTo>
                    <a:pt x="2203205" y="2431082"/>
                  </a:lnTo>
                  <a:lnTo>
                    <a:pt x="2213644" y="2431082"/>
                  </a:lnTo>
                  <a:lnTo>
                    <a:pt x="2222282" y="2434682"/>
                  </a:lnTo>
                  <a:lnTo>
                    <a:pt x="2229121" y="2437923"/>
                  </a:lnTo>
                  <a:lnTo>
                    <a:pt x="2234520" y="2443324"/>
                  </a:lnTo>
                  <a:lnTo>
                    <a:pt x="2239559" y="2450165"/>
                  </a:lnTo>
                  <a:lnTo>
                    <a:pt x="2241359" y="2457006"/>
                  </a:lnTo>
                  <a:lnTo>
                    <a:pt x="2241359" y="2465647"/>
                  </a:lnTo>
                  <a:lnTo>
                    <a:pt x="2241359" y="2476089"/>
                  </a:lnTo>
                  <a:lnTo>
                    <a:pt x="2239559" y="2484730"/>
                  </a:lnTo>
                  <a:lnTo>
                    <a:pt x="2238119" y="2493371"/>
                  </a:lnTo>
                  <a:lnTo>
                    <a:pt x="2234520" y="2500212"/>
                  </a:lnTo>
                  <a:lnTo>
                    <a:pt x="2229121" y="2507053"/>
                  </a:lnTo>
                  <a:lnTo>
                    <a:pt x="2225881" y="2508854"/>
                  </a:lnTo>
                  <a:lnTo>
                    <a:pt x="2211843" y="2515695"/>
                  </a:lnTo>
                  <a:lnTo>
                    <a:pt x="2203205" y="2517495"/>
                  </a:lnTo>
                  <a:lnTo>
                    <a:pt x="2194567" y="2519295"/>
                  </a:lnTo>
                  <a:lnTo>
                    <a:pt x="2182328" y="2519295"/>
                  </a:lnTo>
                  <a:lnTo>
                    <a:pt x="2175490" y="2521095"/>
                  </a:lnTo>
                  <a:lnTo>
                    <a:pt x="2165051" y="2524696"/>
                  </a:lnTo>
                  <a:lnTo>
                    <a:pt x="2158212" y="2529737"/>
                  </a:lnTo>
                  <a:lnTo>
                    <a:pt x="2163251" y="2534777"/>
                  </a:lnTo>
                  <a:lnTo>
                    <a:pt x="2170450" y="2541978"/>
                  </a:lnTo>
                  <a:lnTo>
                    <a:pt x="2173689" y="2552420"/>
                  </a:lnTo>
                  <a:lnTo>
                    <a:pt x="2175490" y="2564302"/>
                  </a:lnTo>
                  <a:lnTo>
                    <a:pt x="2175490" y="2580144"/>
                  </a:lnTo>
                  <a:lnTo>
                    <a:pt x="2160012" y="2580144"/>
                  </a:lnTo>
                  <a:lnTo>
                    <a:pt x="2154613" y="2581584"/>
                  </a:lnTo>
                  <a:lnTo>
                    <a:pt x="2151373" y="2585185"/>
                  </a:lnTo>
                  <a:lnTo>
                    <a:pt x="2149574" y="2592026"/>
                  </a:lnTo>
                  <a:lnTo>
                    <a:pt x="2145974" y="2597427"/>
                  </a:lnTo>
                  <a:lnTo>
                    <a:pt x="2142735" y="2600667"/>
                  </a:lnTo>
                  <a:lnTo>
                    <a:pt x="2137335" y="2602467"/>
                  </a:lnTo>
                  <a:lnTo>
                    <a:pt x="2129057" y="2606068"/>
                  </a:lnTo>
                  <a:lnTo>
                    <a:pt x="2118618" y="2606068"/>
                  </a:lnTo>
                  <a:lnTo>
                    <a:pt x="2111780" y="2624791"/>
                  </a:lnTo>
                  <a:lnTo>
                    <a:pt x="2104581" y="2645674"/>
                  </a:lnTo>
                  <a:lnTo>
                    <a:pt x="2099541" y="2668357"/>
                  </a:lnTo>
                  <a:lnTo>
                    <a:pt x="2095942" y="2692481"/>
                  </a:lnTo>
                  <a:lnTo>
                    <a:pt x="2092703" y="2708323"/>
                  </a:lnTo>
                  <a:lnTo>
                    <a:pt x="2089103" y="2720205"/>
                  </a:lnTo>
                  <a:lnTo>
                    <a:pt x="2085504" y="2733887"/>
                  </a:lnTo>
                  <a:lnTo>
                    <a:pt x="2078665" y="2744329"/>
                  </a:lnTo>
                  <a:lnTo>
                    <a:pt x="2071826" y="2756570"/>
                  </a:lnTo>
                  <a:lnTo>
                    <a:pt x="2063187" y="2767012"/>
                  </a:lnTo>
                  <a:lnTo>
                    <a:pt x="2054549" y="2775653"/>
                  </a:lnTo>
                  <a:lnTo>
                    <a:pt x="2044111" y="2784294"/>
                  </a:lnTo>
                  <a:lnTo>
                    <a:pt x="2036912" y="2786095"/>
                  </a:lnTo>
                  <a:lnTo>
                    <a:pt x="2019634" y="2789335"/>
                  </a:lnTo>
                  <a:lnTo>
                    <a:pt x="2004157" y="2787535"/>
                  </a:lnTo>
                  <a:lnTo>
                    <a:pt x="1992279" y="2784294"/>
                  </a:lnTo>
                  <a:lnTo>
                    <a:pt x="1980041" y="2777093"/>
                  </a:lnTo>
                  <a:lnTo>
                    <a:pt x="1975002" y="2770252"/>
                  </a:lnTo>
                  <a:lnTo>
                    <a:pt x="1969603" y="2761611"/>
                  </a:lnTo>
                  <a:lnTo>
                    <a:pt x="1964563" y="2752970"/>
                  </a:lnTo>
                  <a:lnTo>
                    <a:pt x="1962763" y="2742528"/>
                  </a:lnTo>
                  <a:lnTo>
                    <a:pt x="1938647" y="2737488"/>
                  </a:lnTo>
                  <a:lnTo>
                    <a:pt x="1907332" y="2728846"/>
                  </a:lnTo>
                  <a:lnTo>
                    <a:pt x="1841463" y="2718405"/>
                  </a:lnTo>
                  <a:lnTo>
                    <a:pt x="1836424" y="2718405"/>
                  </a:lnTo>
                  <a:lnTo>
                    <a:pt x="1819147" y="2718405"/>
                  </a:lnTo>
                  <a:lnTo>
                    <a:pt x="1803309" y="2720205"/>
                  </a:lnTo>
                  <a:lnTo>
                    <a:pt x="1774154" y="2725246"/>
                  </a:lnTo>
                  <a:lnTo>
                    <a:pt x="1763716" y="2730647"/>
                  </a:lnTo>
                  <a:lnTo>
                    <a:pt x="1755077" y="2737488"/>
                  </a:lnTo>
                  <a:lnTo>
                    <a:pt x="1747878" y="2744329"/>
                  </a:lnTo>
                  <a:lnTo>
                    <a:pt x="1742839" y="2754770"/>
                  </a:lnTo>
                  <a:lnTo>
                    <a:pt x="1739239" y="2761611"/>
                  </a:lnTo>
                  <a:lnTo>
                    <a:pt x="1730601" y="2763411"/>
                  </a:lnTo>
                  <a:lnTo>
                    <a:pt x="1718723" y="2765212"/>
                  </a:lnTo>
                  <a:lnTo>
                    <a:pt x="1703245" y="2767012"/>
                  </a:lnTo>
                  <a:lnTo>
                    <a:pt x="1694607" y="2765212"/>
                  </a:lnTo>
                  <a:lnTo>
                    <a:pt x="1687408" y="2761611"/>
                  </a:lnTo>
                  <a:lnTo>
                    <a:pt x="1680569" y="2756570"/>
                  </a:lnTo>
                  <a:lnTo>
                    <a:pt x="1673730" y="2749729"/>
                  </a:lnTo>
                  <a:lnTo>
                    <a:pt x="1665091" y="2742528"/>
                  </a:lnTo>
                  <a:lnTo>
                    <a:pt x="1659692" y="2739288"/>
                  </a:lnTo>
                  <a:lnTo>
                    <a:pt x="1654653" y="2735687"/>
                  </a:lnTo>
                  <a:lnTo>
                    <a:pt x="1644215" y="2732447"/>
                  </a:lnTo>
                  <a:lnTo>
                    <a:pt x="1644215" y="2722005"/>
                  </a:lnTo>
                  <a:lnTo>
                    <a:pt x="1642415" y="2716964"/>
                  </a:lnTo>
                  <a:lnTo>
                    <a:pt x="1640615" y="2713364"/>
                  </a:lnTo>
                  <a:lnTo>
                    <a:pt x="1635576" y="2706523"/>
                  </a:lnTo>
                  <a:lnTo>
                    <a:pt x="1633776" y="2697882"/>
                  </a:lnTo>
                  <a:lnTo>
                    <a:pt x="1633776" y="2690681"/>
                  </a:lnTo>
                  <a:lnTo>
                    <a:pt x="1635576" y="2683840"/>
                  </a:lnTo>
                  <a:lnTo>
                    <a:pt x="1618299" y="2657916"/>
                  </a:lnTo>
                  <a:lnTo>
                    <a:pt x="1602462" y="2630192"/>
                  </a:lnTo>
                  <a:lnTo>
                    <a:pt x="1588784" y="2598867"/>
                  </a:lnTo>
                  <a:lnTo>
                    <a:pt x="1576906" y="2566102"/>
                  </a:lnTo>
                  <a:lnTo>
                    <a:pt x="1559628" y="2529737"/>
                  </a:lnTo>
                  <a:lnTo>
                    <a:pt x="1542351" y="2496612"/>
                  </a:lnTo>
                  <a:lnTo>
                    <a:pt x="1526514" y="2467447"/>
                  </a:lnTo>
                  <a:lnTo>
                    <a:pt x="1509237" y="2439723"/>
                  </a:lnTo>
                  <a:lnTo>
                    <a:pt x="1503838" y="2431082"/>
                  </a:lnTo>
                  <a:lnTo>
                    <a:pt x="1509237" y="2422441"/>
                  </a:lnTo>
                  <a:lnTo>
                    <a:pt x="1514276" y="2413799"/>
                  </a:lnTo>
                  <a:lnTo>
                    <a:pt x="1516075" y="2408399"/>
                  </a:lnTo>
                  <a:lnTo>
                    <a:pt x="1511036" y="2394717"/>
                  </a:lnTo>
                  <a:lnTo>
                    <a:pt x="1500598" y="2389316"/>
                  </a:lnTo>
                  <a:lnTo>
                    <a:pt x="1491959" y="2382475"/>
                  </a:lnTo>
                  <a:lnTo>
                    <a:pt x="1484760" y="2372033"/>
                  </a:lnTo>
                  <a:lnTo>
                    <a:pt x="1477922" y="2361592"/>
                  </a:lnTo>
                  <a:lnTo>
                    <a:pt x="1471083" y="2349710"/>
                  </a:lnTo>
                  <a:lnTo>
                    <a:pt x="1467483" y="2337468"/>
                  </a:lnTo>
                  <a:lnTo>
                    <a:pt x="1467483" y="2321986"/>
                  </a:lnTo>
                  <a:lnTo>
                    <a:pt x="1469283" y="2306503"/>
                  </a:lnTo>
                  <a:lnTo>
                    <a:pt x="1466043" y="2304703"/>
                  </a:lnTo>
                  <a:lnTo>
                    <a:pt x="1457405" y="2301103"/>
                  </a:lnTo>
                  <a:lnTo>
                    <a:pt x="1450206" y="2296062"/>
                  </a:lnTo>
                  <a:lnTo>
                    <a:pt x="1446967" y="2289221"/>
                  </a:lnTo>
                  <a:lnTo>
                    <a:pt x="1445167" y="2282020"/>
                  </a:lnTo>
                  <a:lnTo>
                    <a:pt x="1440128" y="2261497"/>
                  </a:lnTo>
                  <a:lnTo>
                    <a:pt x="1434729" y="2233413"/>
                  </a:lnTo>
                  <a:lnTo>
                    <a:pt x="1427890" y="2202448"/>
                  </a:lnTo>
                  <a:lnTo>
                    <a:pt x="1422850" y="2180125"/>
                  </a:lnTo>
                  <a:lnTo>
                    <a:pt x="1417451" y="2173284"/>
                  </a:lnTo>
                  <a:lnTo>
                    <a:pt x="1412412" y="2167883"/>
                  </a:lnTo>
                  <a:lnTo>
                    <a:pt x="1405573" y="2162842"/>
                  </a:lnTo>
                  <a:lnTo>
                    <a:pt x="1398374" y="2155641"/>
                  </a:lnTo>
                  <a:lnTo>
                    <a:pt x="1393335" y="2147000"/>
                  </a:lnTo>
                  <a:lnTo>
                    <a:pt x="1387936" y="2136558"/>
                  </a:lnTo>
                  <a:lnTo>
                    <a:pt x="1376058" y="2114235"/>
                  </a:lnTo>
                  <a:lnTo>
                    <a:pt x="1367419" y="2096952"/>
                  </a:lnTo>
                  <a:lnTo>
                    <a:pt x="1362020" y="2084710"/>
                  </a:lnTo>
                  <a:lnTo>
                    <a:pt x="1358781" y="2072469"/>
                  </a:lnTo>
                  <a:lnTo>
                    <a:pt x="1346543" y="2051946"/>
                  </a:lnTo>
                  <a:lnTo>
                    <a:pt x="1339344" y="2039704"/>
                  </a:lnTo>
                  <a:lnTo>
                    <a:pt x="1334305" y="2027822"/>
                  </a:lnTo>
                  <a:lnTo>
                    <a:pt x="1332505" y="2017380"/>
                  </a:lnTo>
                  <a:lnTo>
                    <a:pt x="1330705" y="2006939"/>
                  </a:lnTo>
                  <a:lnTo>
                    <a:pt x="1327466" y="2000098"/>
                  </a:lnTo>
                  <a:lnTo>
                    <a:pt x="1327466" y="1992897"/>
                  </a:lnTo>
                  <a:lnTo>
                    <a:pt x="1329265" y="1984255"/>
                  </a:lnTo>
                  <a:lnTo>
                    <a:pt x="1332505" y="1975614"/>
                  </a:lnTo>
                  <a:lnTo>
                    <a:pt x="1334305" y="1972014"/>
                  </a:lnTo>
                  <a:lnTo>
                    <a:pt x="1330705" y="1968773"/>
                  </a:lnTo>
                  <a:lnTo>
                    <a:pt x="1330705" y="1970573"/>
                  </a:lnTo>
                  <a:lnTo>
                    <a:pt x="1327466" y="1951491"/>
                  </a:lnTo>
                  <a:lnTo>
                    <a:pt x="1320627" y="1930608"/>
                  </a:lnTo>
                  <a:lnTo>
                    <a:pt x="1311988" y="1911525"/>
                  </a:lnTo>
                  <a:lnTo>
                    <a:pt x="1301550" y="1891002"/>
                  </a:lnTo>
                  <a:lnTo>
                    <a:pt x="1291112" y="1870119"/>
                  </a:lnTo>
                  <a:lnTo>
                    <a:pt x="1280674" y="1849235"/>
                  </a:lnTo>
                  <a:lnTo>
                    <a:pt x="1272035" y="1828352"/>
                  </a:lnTo>
                  <a:lnTo>
                    <a:pt x="1265196" y="1807829"/>
                  </a:lnTo>
                  <a:lnTo>
                    <a:pt x="1251518" y="1766063"/>
                  </a:lnTo>
                  <a:lnTo>
                    <a:pt x="1237480" y="1722857"/>
                  </a:lnTo>
                  <a:lnTo>
                    <a:pt x="1223442" y="1677850"/>
                  </a:lnTo>
                  <a:lnTo>
                    <a:pt x="1211565" y="1631043"/>
                  </a:lnTo>
                  <a:lnTo>
                    <a:pt x="1192488" y="1553271"/>
                  </a:lnTo>
                  <a:lnTo>
                    <a:pt x="1169811" y="1475500"/>
                  </a:lnTo>
                  <a:lnTo>
                    <a:pt x="1159733" y="1440575"/>
                  </a:lnTo>
                  <a:lnTo>
                    <a:pt x="1149294" y="1412850"/>
                  </a:lnTo>
                  <a:lnTo>
                    <a:pt x="1138856" y="1385126"/>
                  </a:lnTo>
                  <a:lnTo>
                    <a:pt x="1100702" y="1399168"/>
                  </a:lnTo>
                  <a:lnTo>
                    <a:pt x="1133817" y="1373245"/>
                  </a:lnTo>
                  <a:lnTo>
                    <a:pt x="1117980" y="1338679"/>
                  </a:lnTo>
                  <a:lnTo>
                    <a:pt x="1114740" y="1333279"/>
                  </a:lnTo>
                  <a:lnTo>
                    <a:pt x="1109341" y="1336879"/>
                  </a:lnTo>
                  <a:lnTo>
                    <a:pt x="1114740" y="1331478"/>
                  </a:lnTo>
                  <a:lnTo>
                    <a:pt x="1093864" y="1290072"/>
                  </a:lnTo>
                  <a:lnTo>
                    <a:pt x="1074786" y="1245065"/>
                  </a:lnTo>
                  <a:lnTo>
                    <a:pt x="1064348" y="1220942"/>
                  </a:lnTo>
                  <a:lnTo>
                    <a:pt x="1053910" y="1198259"/>
                  </a:lnTo>
                  <a:lnTo>
                    <a:pt x="1047071" y="1172335"/>
                  </a:lnTo>
                  <a:lnTo>
                    <a:pt x="1040232" y="1147851"/>
                  </a:lnTo>
                  <a:lnTo>
                    <a:pt x="1033393" y="1123727"/>
                  </a:lnTo>
                  <a:lnTo>
                    <a:pt x="1027994" y="1099604"/>
                  </a:lnTo>
                  <a:lnTo>
                    <a:pt x="1024755" y="1071880"/>
                  </a:lnTo>
                  <a:lnTo>
                    <a:pt x="1024755" y="1040555"/>
                  </a:lnTo>
                  <a:lnTo>
                    <a:pt x="1010717" y="1038755"/>
                  </a:lnTo>
                  <a:lnTo>
                    <a:pt x="1002078" y="1033714"/>
                  </a:lnTo>
                  <a:lnTo>
                    <a:pt x="995239" y="1028673"/>
                  </a:lnTo>
                  <a:lnTo>
                    <a:pt x="991640" y="1021472"/>
                  </a:lnTo>
                  <a:lnTo>
                    <a:pt x="990200" y="1014631"/>
                  </a:lnTo>
                  <a:lnTo>
                    <a:pt x="988400" y="988707"/>
                  </a:lnTo>
                  <a:lnTo>
                    <a:pt x="983001" y="962784"/>
                  </a:lnTo>
                  <a:lnTo>
                    <a:pt x="976162" y="936860"/>
                  </a:lnTo>
                  <a:lnTo>
                    <a:pt x="965724" y="912376"/>
                  </a:lnTo>
                  <a:lnTo>
                    <a:pt x="963924" y="917777"/>
                  </a:lnTo>
                  <a:lnTo>
                    <a:pt x="958885" y="922818"/>
                  </a:lnTo>
                  <a:lnTo>
                    <a:pt x="955286" y="926418"/>
                  </a:lnTo>
                  <a:lnTo>
                    <a:pt x="948447" y="930019"/>
                  </a:lnTo>
                  <a:lnTo>
                    <a:pt x="946647" y="931819"/>
                  </a:lnTo>
                  <a:lnTo>
                    <a:pt x="946647" y="933259"/>
                  </a:lnTo>
                  <a:lnTo>
                    <a:pt x="946647" y="938660"/>
                  </a:lnTo>
                  <a:lnTo>
                    <a:pt x="953486" y="949101"/>
                  </a:lnTo>
                  <a:lnTo>
                    <a:pt x="958885" y="959543"/>
                  </a:lnTo>
                  <a:lnTo>
                    <a:pt x="965724" y="969625"/>
                  </a:lnTo>
                  <a:lnTo>
                    <a:pt x="969323" y="981866"/>
                  </a:lnTo>
                  <a:lnTo>
                    <a:pt x="976162" y="1007790"/>
                  </a:lnTo>
                  <a:lnTo>
                    <a:pt x="977962" y="1033714"/>
                  </a:lnTo>
                  <a:lnTo>
                    <a:pt x="981561" y="1044156"/>
                  </a:lnTo>
                  <a:lnTo>
                    <a:pt x="981561" y="1049196"/>
                  </a:lnTo>
                  <a:lnTo>
                    <a:pt x="977962" y="1056397"/>
                  </a:lnTo>
                  <a:lnTo>
                    <a:pt x="974363" y="1063238"/>
                  </a:lnTo>
                  <a:lnTo>
                    <a:pt x="967524" y="1063238"/>
                  </a:lnTo>
                  <a:lnTo>
                    <a:pt x="955286" y="1066839"/>
                  </a:lnTo>
                  <a:lnTo>
                    <a:pt x="957085" y="1108245"/>
                  </a:lnTo>
                  <a:lnTo>
                    <a:pt x="958885" y="1151452"/>
                  </a:lnTo>
                  <a:lnTo>
                    <a:pt x="957085" y="1196458"/>
                  </a:lnTo>
                  <a:lnTo>
                    <a:pt x="955286" y="1245065"/>
                  </a:lnTo>
                  <a:lnTo>
                    <a:pt x="952046" y="1350561"/>
                  </a:lnTo>
                  <a:lnTo>
                    <a:pt x="946647" y="1459657"/>
                  </a:lnTo>
                  <a:lnTo>
                    <a:pt x="941608" y="1565153"/>
                  </a:lnTo>
                  <a:lnTo>
                    <a:pt x="939808" y="1617361"/>
                  </a:lnTo>
                  <a:lnTo>
                    <a:pt x="939808" y="1669209"/>
                  </a:lnTo>
                  <a:lnTo>
                    <a:pt x="938008" y="1712415"/>
                  </a:lnTo>
                  <a:lnTo>
                    <a:pt x="939808" y="1755982"/>
                  </a:lnTo>
                  <a:lnTo>
                    <a:pt x="941608" y="1797388"/>
                  </a:lnTo>
                  <a:lnTo>
                    <a:pt x="946647" y="1838794"/>
                  </a:lnTo>
                  <a:lnTo>
                    <a:pt x="948447" y="1844195"/>
                  </a:lnTo>
                  <a:lnTo>
                    <a:pt x="946647" y="1847435"/>
                  </a:lnTo>
                  <a:lnTo>
                    <a:pt x="941608" y="1861477"/>
                  </a:lnTo>
                  <a:lnTo>
                    <a:pt x="938008" y="1876960"/>
                  </a:lnTo>
                  <a:lnTo>
                    <a:pt x="936209" y="1894242"/>
                  </a:lnTo>
                  <a:lnTo>
                    <a:pt x="936209" y="1915125"/>
                  </a:lnTo>
                  <a:lnTo>
                    <a:pt x="934409" y="1935648"/>
                  </a:lnTo>
                  <a:lnTo>
                    <a:pt x="932969" y="1958332"/>
                  </a:lnTo>
                  <a:lnTo>
                    <a:pt x="932969" y="2001538"/>
                  </a:lnTo>
                  <a:lnTo>
                    <a:pt x="932969" y="2089751"/>
                  </a:lnTo>
                  <a:lnTo>
                    <a:pt x="931170" y="2126477"/>
                  </a:lnTo>
                  <a:lnTo>
                    <a:pt x="923971" y="2159241"/>
                  </a:lnTo>
                  <a:lnTo>
                    <a:pt x="934409" y="2161042"/>
                  </a:lnTo>
                  <a:lnTo>
                    <a:pt x="946647" y="2164642"/>
                  </a:lnTo>
                  <a:lnTo>
                    <a:pt x="955286" y="2166082"/>
                  </a:lnTo>
                  <a:lnTo>
                    <a:pt x="960685" y="2171483"/>
                  </a:lnTo>
                  <a:lnTo>
                    <a:pt x="965724" y="2174724"/>
                  </a:lnTo>
                  <a:lnTo>
                    <a:pt x="971123" y="2180125"/>
                  </a:lnTo>
                  <a:lnTo>
                    <a:pt x="974363" y="2186966"/>
                  </a:lnTo>
                  <a:lnTo>
                    <a:pt x="976162" y="2193807"/>
                  </a:lnTo>
                  <a:lnTo>
                    <a:pt x="977962" y="2209289"/>
                  </a:lnTo>
                  <a:lnTo>
                    <a:pt x="977962" y="2216130"/>
                  </a:lnTo>
                  <a:lnTo>
                    <a:pt x="976162" y="2223331"/>
                  </a:lnTo>
                  <a:lnTo>
                    <a:pt x="988400" y="2221531"/>
                  </a:lnTo>
                  <a:lnTo>
                    <a:pt x="1000279" y="2221531"/>
                  </a:lnTo>
                  <a:lnTo>
                    <a:pt x="1026194" y="2224771"/>
                  </a:lnTo>
                  <a:lnTo>
                    <a:pt x="1027994" y="2224771"/>
                  </a:lnTo>
                  <a:lnTo>
                    <a:pt x="1041672" y="2224771"/>
                  </a:lnTo>
                  <a:lnTo>
                    <a:pt x="1059309" y="2228372"/>
                  </a:lnTo>
                  <a:lnTo>
                    <a:pt x="1076586" y="2231972"/>
                  </a:lnTo>
                  <a:lnTo>
                    <a:pt x="1097463" y="2237013"/>
                  </a:lnTo>
                  <a:lnTo>
                    <a:pt x="1112940" y="2242414"/>
                  </a:lnTo>
                  <a:lnTo>
                    <a:pt x="1128418" y="2245654"/>
                  </a:lnTo>
                  <a:lnTo>
                    <a:pt x="1149294" y="2245654"/>
                  </a:lnTo>
                  <a:lnTo>
                    <a:pt x="1171611" y="2243854"/>
                  </a:lnTo>
                  <a:lnTo>
                    <a:pt x="1188888" y="2242414"/>
                  </a:lnTo>
                  <a:lnTo>
                    <a:pt x="1188888" y="2259696"/>
                  </a:lnTo>
                  <a:lnTo>
                    <a:pt x="1187089" y="2313344"/>
                  </a:lnTo>
                  <a:lnTo>
                    <a:pt x="1182049" y="2366992"/>
                  </a:lnTo>
                  <a:lnTo>
                    <a:pt x="1175210" y="2418840"/>
                  </a:lnTo>
                  <a:lnTo>
                    <a:pt x="1164772" y="2472488"/>
                  </a:lnTo>
                  <a:lnTo>
                    <a:pt x="1159733" y="2500212"/>
                  </a:lnTo>
                  <a:lnTo>
                    <a:pt x="1156133" y="2527936"/>
                  </a:lnTo>
                  <a:lnTo>
                    <a:pt x="1152534" y="2555660"/>
                  </a:lnTo>
                  <a:lnTo>
                    <a:pt x="1151094" y="2585185"/>
                  </a:lnTo>
                  <a:lnTo>
                    <a:pt x="1151094" y="2616149"/>
                  </a:lnTo>
                  <a:lnTo>
                    <a:pt x="1151094" y="2647474"/>
                  </a:lnTo>
                  <a:lnTo>
                    <a:pt x="1154334" y="2713364"/>
                  </a:lnTo>
                  <a:lnTo>
                    <a:pt x="1156133" y="2728846"/>
                  </a:lnTo>
                  <a:lnTo>
                    <a:pt x="1138856" y="2728846"/>
                  </a:lnTo>
                  <a:lnTo>
                    <a:pt x="1107541" y="2732447"/>
                  </a:lnTo>
                  <a:lnTo>
                    <a:pt x="1069387" y="2737488"/>
                  </a:lnTo>
                  <a:lnTo>
                    <a:pt x="1045271" y="2739288"/>
                  </a:lnTo>
                  <a:lnTo>
                    <a:pt x="1022955" y="2741088"/>
                  </a:lnTo>
                  <a:lnTo>
                    <a:pt x="1000279" y="2739288"/>
                  </a:lnTo>
                  <a:lnTo>
                    <a:pt x="979762" y="2737488"/>
                  </a:lnTo>
                  <a:lnTo>
                    <a:pt x="972563" y="2737488"/>
                  </a:lnTo>
                  <a:lnTo>
                    <a:pt x="962485" y="2735687"/>
                  </a:lnTo>
                  <a:lnTo>
                    <a:pt x="946647" y="2730647"/>
                  </a:lnTo>
                  <a:lnTo>
                    <a:pt x="927570" y="2722005"/>
                  </a:lnTo>
                  <a:lnTo>
                    <a:pt x="910293" y="2723805"/>
                  </a:lnTo>
                  <a:lnTo>
                    <a:pt x="891216" y="2725246"/>
                  </a:lnTo>
                  <a:lnTo>
                    <a:pt x="851622" y="2732447"/>
                  </a:lnTo>
                  <a:lnTo>
                    <a:pt x="825707" y="2739288"/>
                  </a:lnTo>
                  <a:lnTo>
                    <a:pt x="799431" y="2742528"/>
                  </a:lnTo>
                  <a:lnTo>
                    <a:pt x="773515" y="2744329"/>
                  </a:lnTo>
                  <a:lnTo>
                    <a:pt x="749399" y="2744329"/>
                  </a:lnTo>
                  <a:lnTo>
                    <a:pt x="648975" y="2744329"/>
                  </a:lnTo>
                  <a:lnTo>
                    <a:pt x="634937" y="2742528"/>
                  </a:lnTo>
                  <a:lnTo>
                    <a:pt x="624859" y="2742528"/>
                  </a:lnTo>
                  <a:lnTo>
                    <a:pt x="616220" y="2744329"/>
                  </a:lnTo>
                  <a:lnTo>
                    <a:pt x="607582" y="2749729"/>
                  </a:lnTo>
                  <a:lnTo>
                    <a:pt x="595344" y="2758371"/>
                  </a:lnTo>
                  <a:lnTo>
                    <a:pt x="581666" y="2763411"/>
                  </a:lnTo>
                  <a:lnTo>
                    <a:pt x="566188" y="2767012"/>
                  </a:lnTo>
                  <a:lnTo>
                    <a:pt x="550351" y="2768452"/>
                  </a:lnTo>
                  <a:lnTo>
                    <a:pt x="541712" y="2767012"/>
                  </a:lnTo>
                  <a:lnTo>
                    <a:pt x="508598" y="2763411"/>
                  </a:lnTo>
                  <a:lnTo>
                    <a:pt x="491320" y="2761611"/>
                  </a:lnTo>
                  <a:lnTo>
                    <a:pt x="475843" y="2763411"/>
                  </a:lnTo>
                  <a:lnTo>
                    <a:pt x="453527" y="2767012"/>
                  </a:lnTo>
                  <a:lnTo>
                    <a:pt x="434450" y="2767012"/>
                  </a:lnTo>
                  <a:lnTo>
                    <a:pt x="392696" y="2768452"/>
                  </a:lnTo>
                  <a:lnTo>
                    <a:pt x="377219" y="2770252"/>
                  </a:lnTo>
                  <a:lnTo>
                    <a:pt x="361741" y="2768452"/>
                  </a:lnTo>
                  <a:lnTo>
                    <a:pt x="344464" y="2765212"/>
                  </a:lnTo>
                  <a:lnTo>
                    <a:pt x="325387" y="2758371"/>
                  </a:lnTo>
                  <a:lnTo>
                    <a:pt x="311709" y="2756570"/>
                  </a:lnTo>
                  <a:lnTo>
                    <a:pt x="295872" y="2752970"/>
                  </a:lnTo>
                  <a:lnTo>
                    <a:pt x="261318" y="2739288"/>
                  </a:lnTo>
                  <a:lnTo>
                    <a:pt x="230003" y="2728846"/>
                  </a:lnTo>
                  <a:lnTo>
                    <a:pt x="202287" y="2722005"/>
                  </a:lnTo>
                  <a:lnTo>
                    <a:pt x="190409" y="2720205"/>
                  </a:lnTo>
                  <a:lnTo>
                    <a:pt x="178171" y="2718405"/>
                  </a:lnTo>
                  <a:lnTo>
                    <a:pt x="181770" y="2725246"/>
                  </a:lnTo>
                  <a:lnTo>
                    <a:pt x="183570" y="2732447"/>
                  </a:lnTo>
                  <a:lnTo>
                    <a:pt x="183570" y="2737488"/>
                  </a:lnTo>
                  <a:lnTo>
                    <a:pt x="179971" y="2744329"/>
                  </a:lnTo>
                  <a:lnTo>
                    <a:pt x="176371" y="2746129"/>
                  </a:lnTo>
                  <a:lnTo>
                    <a:pt x="171332" y="2749729"/>
                  </a:lnTo>
                  <a:lnTo>
                    <a:pt x="164493" y="2749729"/>
                  </a:lnTo>
                  <a:lnTo>
                    <a:pt x="155855" y="2747929"/>
                  </a:lnTo>
                  <a:lnTo>
                    <a:pt x="134978" y="2732447"/>
                  </a:lnTo>
                  <a:lnTo>
                    <a:pt x="133178" y="2735687"/>
                  </a:lnTo>
                  <a:lnTo>
                    <a:pt x="131738" y="2737488"/>
                  </a:lnTo>
                  <a:lnTo>
                    <a:pt x="131738" y="2799777"/>
                  </a:lnTo>
                  <a:lnTo>
                    <a:pt x="103663" y="2744329"/>
                  </a:lnTo>
                  <a:lnTo>
                    <a:pt x="89985" y="2747929"/>
                  </a:lnTo>
                  <a:lnTo>
                    <a:pt x="81347" y="2751170"/>
                  </a:lnTo>
                  <a:lnTo>
                    <a:pt x="65509" y="2756570"/>
                  </a:lnTo>
                  <a:lnTo>
                    <a:pt x="55431" y="2761611"/>
                  </a:lnTo>
                  <a:lnTo>
                    <a:pt x="43193" y="2765212"/>
                  </a:lnTo>
                  <a:lnTo>
                    <a:pt x="31314" y="2765212"/>
                  </a:lnTo>
                  <a:lnTo>
                    <a:pt x="22676" y="2761611"/>
                  </a:lnTo>
                  <a:lnTo>
                    <a:pt x="14037" y="2756570"/>
                  </a:lnTo>
                  <a:lnTo>
                    <a:pt x="8638" y="2744329"/>
                  </a:lnTo>
                  <a:lnTo>
                    <a:pt x="5399" y="2737488"/>
                  </a:lnTo>
                  <a:lnTo>
                    <a:pt x="5399" y="2728846"/>
                  </a:lnTo>
                  <a:lnTo>
                    <a:pt x="5399" y="2720205"/>
                  </a:lnTo>
                  <a:lnTo>
                    <a:pt x="6839" y="2711564"/>
                  </a:lnTo>
                  <a:lnTo>
                    <a:pt x="10438" y="2701122"/>
                  </a:lnTo>
                  <a:lnTo>
                    <a:pt x="15477" y="2690681"/>
                  </a:lnTo>
                  <a:lnTo>
                    <a:pt x="20876" y="2682039"/>
                  </a:lnTo>
                  <a:lnTo>
                    <a:pt x="25915" y="2673398"/>
                  </a:lnTo>
                  <a:lnTo>
                    <a:pt x="27715" y="2662956"/>
                  </a:lnTo>
                  <a:lnTo>
                    <a:pt x="29515" y="2654315"/>
                  </a:lnTo>
                  <a:lnTo>
                    <a:pt x="24116" y="2649274"/>
                  </a:lnTo>
                  <a:lnTo>
                    <a:pt x="22676" y="2642073"/>
                  </a:lnTo>
                  <a:lnTo>
                    <a:pt x="19077" y="2630192"/>
                  </a:lnTo>
                  <a:lnTo>
                    <a:pt x="19077" y="2617950"/>
                  </a:lnTo>
                  <a:lnTo>
                    <a:pt x="22676" y="2607508"/>
                  </a:lnTo>
                  <a:lnTo>
                    <a:pt x="24116" y="2600667"/>
                  </a:lnTo>
                  <a:lnTo>
                    <a:pt x="24116" y="2592026"/>
                  </a:lnTo>
                  <a:lnTo>
                    <a:pt x="22676" y="2574743"/>
                  </a:lnTo>
                  <a:lnTo>
                    <a:pt x="10438" y="2566102"/>
                  </a:lnTo>
                  <a:lnTo>
                    <a:pt x="10438" y="2557461"/>
                  </a:lnTo>
                  <a:lnTo>
                    <a:pt x="12238" y="2547019"/>
                  </a:lnTo>
                  <a:lnTo>
                    <a:pt x="14037" y="2538378"/>
                  </a:lnTo>
                  <a:lnTo>
                    <a:pt x="19077" y="2533337"/>
                  </a:lnTo>
                  <a:lnTo>
                    <a:pt x="22676" y="2531537"/>
                  </a:lnTo>
                  <a:lnTo>
                    <a:pt x="27715" y="2529737"/>
                  </a:lnTo>
                  <a:lnTo>
                    <a:pt x="20876" y="2508854"/>
                  </a:lnTo>
                  <a:lnTo>
                    <a:pt x="22676" y="2505253"/>
                  </a:lnTo>
                  <a:lnTo>
                    <a:pt x="27715" y="2486530"/>
                  </a:lnTo>
                  <a:lnTo>
                    <a:pt x="32754" y="2470688"/>
                  </a:lnTo>
                  <a:lnTo>
                    <a:pt x="38153" y="2460606"/>
                  </a:lnTo>
                  <a:lnTo>
                    <a:pt x="38153" y="2455206"/>
                  </a:lnTo>
                  <a:lnTo>
                    <a:pt x="38153" y="2448365"/>
                  </a:lnTo>
                  <a:lnTo>
                    <a:pt x="31314" y="2429282"/>
                  </a:lnTo>
                  <a:lnTo>
                    <a:pt x="24116" y="2413799"/>
                  </a:lnTo>
                  <a:lnTo>
                    <a:pt x="41393" y="2408399"/>
                  </a:lnTo>
                  <a:lnTo>
                    <a:pt x="44992" y="2405158"/>
                  </a:lnTo>
                  <a:lnTo>
                    <a:pt x="48592" y="2399757"/>
                  </a:lnTo>
                  <a:lnTo>
                    <a:pt x="48592" y="2389316"/>
                  </a:lnTo>
                  <a:lnTo>
                    <a:pt x="48592" y="2375634"/>
                  </a:lnTo>
                  <a:lnTo>
                    <a:pt x="46792" y="2365192"/>
                  </a:lnTo>
                  <a:lnTo>
                    <a:pt x="48592" y="2354751"/>
                  </a:lnTo>
                  <a:lnTo>
                    <a:pt x="48592" y="2346109"/>
                  </a:lnTo>
                  <a:lnTo>
                    <a:pt x="50031" y="2337468"/>
                  </a:lnTo>
                  <a:lnTo>
                    <a:pt x="56870" y="2323786"/>
                  </a:lnTo>
                  <a:lnTo>
                    <a:pt x="65509" y="2313344"/>
                  </a:lnTo>
                  <a:lnTo>
                    <a:pt x="53631" y="2301103"/>
                  </a:lnTo>
                  <a:lnTo>
                    <a:pt x="44992" y="2294262"/>
                  </a:lnTo>
                  <a:lnTo>
                    <a:pt x="39953" y="2289221"/>
                  </a:lnTo>
                  <a:lnTo>
                    <a:pt x="38153" y="2282020"/>
                  </a:lnTo>
                  <a:lnTo>
                    <a:pt x="36354" y="2276979"/>
                  </a:lnTo>
                  <a:lnTo>
                    <a:pt x="34554" y="2271938"/>
                  </a:lnTo>
                  <a:lnTo>
                    <a:pt x="36354" y="2266537"/>
                  </a:lnTo>
                  <a:lnTo>
                    <a:pt x="38153" y="2259696"/>
                  </a:lnTo>
                  <a:lnTo>
                    <a:pt x="43193" y="2251055"/>
                  </a:lnTo>
                  <a:lnTo>
                    <a:pt x="51831" y="2251055"/>
                  </a:lnTo>
                  <a:lnTo>
                    <a:pt x="69108" y="2249255"/>
                  </a:lnTo>
                  <a:lnTo>
                    <a:pt x="75947" y="2247455"/>
                  </a:lnTo>
                  <a:lnTo>
                    <a:pt x="81347" y="2242414"/>
                  </a:lnTo>
                  <a:lnTo>
                    <a:pt x="89985" y="2231972"/>
                  </a:lnTo>
                  <a:lnTo>
                    <a:pt x="95024" y="2221531"/>
                  </a:lnTo>
                  <a:lnTo>
                    <a:pt x="107262" y="2224771"/>
                  </a:lnTo>
                  <a:lnTo>
                    <a:pt x="119500" y="2228372"/>
                  </a:lnTo>
                  <a:lnTo>
                    <a:pt x="131738" y="2231972"/>
                  </a:lnTo>
                  <a:lnTo>
                    <a:pt x="157654" y="2233413"/>
                  </a:lnTo>
                  <a:lnTo>
                    <a:pt x="183570" y="2231972"/>
                  </a:lnTo>
                  <a:lnTo>
                    <a:pt x="212725" y="2224771"/>
                  </a:lnTo>
                  <a:lnTo>
                    <a:pt x="269956" y="2211089"/>
                  </a:lnTo>
                  <a:lnTo>
                    <a:pt x="295872" y="2206048"/>
                  </a:lnTo>
                  <a:lnTo>
                    <a:pt x="323588" y="2202448"/>
                  </a:lnTo>
                  <a:lnTo>
                    <a:pt x="321788" y="2195607"/>
                  </a:lnTo>
                  <a:lnTo>
                    <a:pt x="311709" y="2186966"/>
                  </a:lnTo>
                  <a:lnTo>
                    <a:pt x="303071" y="2173284"/>
                  </a:lnTo>
                  <a:lnTo>
                    <a:pt x="301271" y="2166082"/>
                  </a:lnTo>
                  <a:lnTo>
                    <a:pt x="303071" y="2159241"/>
                  </a:lnTo>
                  <a:lnTo>
                    <a:pt x="306310" y="2150600"/>
                  </a:lnTo>
                  <a:lnTo>
                    <a:pt x="318548" y="2135118"/>
                  </a:lnTo>
                  <a:lnTo>
                    <a:pt x="313149" y="2076069"/>
                  </a:lnTo>
                  <a:lnTo>
                    <a:pt x="311709" y="2015580"/>
                  </a:lnTo>
                  <a:lnTo>
                    <a:pt x="313149" y="1956531"/>
                  </a:lnTo>
                  <a:lnTo>
                    <a:pt x="320348" y="1896042"/>
                  </a:lnTo>
                  <a:lnTo>
                    <a:pt x="327187" y="1840594"/>
                  </a:lnTo>
                  <a:lnTo>
                    <a:pt x="332226" y="1781905"/>
                  </a:lnTo>
                  <a:lnTo>
                    <a:pt x="334026" y="1717816"/>
                  </a:lnTo>
                  <a:lnTo>
                    <a:pt x="335826" y="1646885"/>
                  </a:lnTo>
                  <a:lnTo>
                    <a:pt x="328627" y="1634643"/>
                  </a:lnTo>
                  <a:lnTo>
                    <a:pt x="323588" y="1627802"/>
                  </a:lnTo>
                  <a:lnTo>
                    <a:pt x="321788" y="1619161"/>
                  </a:lnTo>
                  <a:lnTo>
                    <a:pt x="320348" y="1610520"/>
                  </a:lnTo>
                  <a:lnTo>
                    <a:pt x="320348" y="1600078"/>
                  </a:lnTo>
                  <a:lnTo>
                    <a:pt x="320348" y="1546070"/>
                  </a:lnTo>
                  <a:lnTo>
                    <a:pt x="323588" y="1492782"/>
                  </a:lnTo>
                  <a:lnTo>
                    <a:pt x="327187" y="1438774"/>
                  </a:lnTo>
                  <a:lnTo>
                    <a:pt x="332226" y="1383686"/>
                  </a:lnTo>
                  <a:lnTo>
                    <a:pt x="339065" y="1279631"/>
                  </a:lnTo>
                  <a:lnTo>
                    <a:pt x="342664" y="1225983"/>
                  </a:lnTo>
                  <a:lnTo>
                    <a:pt x="345904" y="1170534"/>
                  </a:lnTo>
                  <a:lnTo>
                    <a:pt x="351303" y="1063238"/>
                  </a:lnTo>
                  <a:lnTo>
                    <a:pt x="353103" y="1011031"/>
                  </a:lnTo>
                  <a:lnTo>
                    <a:pt x="354543" y="957743"/>
                  </a:lnTo>
                  <a:lnTo>
                    <a:pt x="353103" y="907335"/>
                  </a:lnTo>
                  <a:lnTo>
                    <a:pt x="349503" y="856928"/>
                  </a:lnTo>
                  <a:lnTo>
                    <a:pt x="344464" y="801840"/>
                  </a:lnTo>
                  <a:lnTo>
                    <a:pt x="335826" y="742791"/>
                  </a:lnTo>
                  <a:lnTo>
                    <a:pt x="332226" y="734149"/>
                  </a:lnTo>
                  <a:lnTo>
                    <a:pt x="332226" y="723708"/>
                  </a:lnTo>
                  <a:lnTo>
                    <a:pt x="335826" y="715067"/>
                  </a:lnTo>
                  <a:lnTo>
                    <a:pt x="339065" y="708226"/>
                  </a:lnTo>
                  <a:lnTo>
                    <a:pt x="342664" y="703185"/>
                  </a:lnTo>
                  <a:lnTo>
                    <a:pt x="342664" y="701385"/>
                  </a:lnTo>
                  <a:lnTo>
                    <a:pt x="334026" y="701385"/>
                  </a:lnTo>
                  <a:lnTo>
                    <a:pt x="327187" y="699584"/>
                  </a:lnTo>
                  <a:lnTo>
                    <a:pt x="320348" y="697784"/>
                  </a:lnTo>
                  <a:lnTo>
                    <a:pt x="313149" y="692743"/>
                  </a:lnTo>
                  <a:lnTo>
                    <a:pt x="308110" y="685902"/>
                  </a:lnTo>
                  <a:lnTo>
                    <a:pt x="308110" y="679061"/>
                  </a:lnTo>
                  <a:lnTo>
                    <a:pt x="313149" y="663219"/>
                  </a:lnTo>
                  <a:lnTo>
                    <a:pt x="320348" y="649537"/>
                  </a:lnTo>
                  <a:lnTo>
                    <a:pt x="327187" y="639095"/>
                  </a:lnTo>
                  <a:lnTo>
                    <a:pt x="337265" y="630454"/>
                  </a:lnTo>
                  <a:lnTo>
                    <a:pt x="342664" y="628654"/>
                  </a:lnTo>
                  <a:lnTo>
                    <a:pt x="314949" y="620012"/>
                  </a:lnTo>
                  <a:lnTo>
                    <a:pt x="282194" y="611371"/>
                  </a:lnTo>
                  <a:lnTo>
                    <a:pt x="269956" y="609571"/>
                  </a:lnTo>
                  <a:lnTo>
                    <a:pt x="269956" y="597329"/>
                  </a:lnTo>
                  <a:lnTo>
                    <a:pt x="269956" y="595529"/>
                  </a:lnTo>
                  <a:lnTo>
                    <a:pt x="247640" y="593729"/>
                  </a:lnTo>
                  <a:lnTo>
                    <a:pt x="224963" y="592288"/>
                  </a:lnTo>
                  <a:lnTo>
                    <a:pt x="202287" y="593729"/>
                  </a:lnTo>
                  <a:lnTo>
                    <a:pt x="179971" y="597329"/>
                  </a:lnTo>
                  <a:lnTo>
                    <a:pt x="162693" y="599129"/>
                  </a:lnTo>
                  <a:lnTo>
                    <a:pt x="145416" y="599129"/>
                  </a:lnTo>
                  <a:lnTo>
                    <a:pt x="129939" y="599129"/>
                  </a:lnTo>
                  <a:lnTo>
                    <a:pt x="112301" y="597329"/>
                  </a:lnTo>
                  <a:lnTo>
                    <a:pt x="98624" y="593729"/>
                  </a:lnTo>
                  <a:lnTo>
                    <a:pt x="84586" y="588688"/>
                  </a:lnTo>
                  <a:lnTo>
                    <a:pt x="70908" y="581847"/>
                  </a:lnTo>
                  <a:lnTo>
                    <a:pt x="58670" y="575006"/>
                  </a:lnTo>
                  <a:lnTo>
                    <a:pt x="55431" y="571405"/>
                  </a:lnTo>
                  <a:lnTo>
                    <a:pt x="44992" y="555923"/>
                  </a:lnTo>
                  <a:lnTo>
                    <a:pt x="38153" y="538640"/>
                  </a:lnTo>
                  <a:lnTo>
                    <a:pt x="34554" y="517757"/>
                  </a:lnTo>
                  <a:lnTo>
                    <a:pt x="32754" y="496874"/>
                  </a:lnTo>
                  <a:lnTo>
                    <a:pt x="29515" y="481392"/>
                  </a:lnTo>
                  <a:lnTo>
                    <a:pt x="25915" y="465910"/>
                  </a:lnTo>
                  <a:lnTo>
                    <a:pt x="19077" y="451867"/>
                  </a:lnTo>
                  <a:lnTo>
                    <a:pt x="14037" y="441426"/>
                  </a:lnTo>
                  <a:lnTo>
                    <a:pt x="6839" y="432785"/>
                  </a:lnTo>
                  <a:lnTo>
                    <a:pt x="12238" y="424503"/>
                  </a:lnTo>
                  <a:lnTo>
                    <a:pt x="25915" y="401820"/>
                  </a:lnTo>
                  <a:lnTo>
                    <a:pt x="25915" y="356813"/>
                  </a:lnTo>
                  <a:lnTo>
                    <a:pt x="25915" y="335930"/>
                  </a:lnTo>
                  <a:lnTo>
                    <a:pt x="29515" y="311807"/>
                  </a:lnTo>
                  <a:lnTo>
                    <a:pt x="27715" y="306406"/>
                  </a:lnTo>
                  <a:lnTo>
                    <a:pt x="15477" y="301365"/>
                  </a:lnTo>
                  <a:lnTo>
                    <a:pt x="6839" y="294524"/>
                  </a:lnTo>
                  <a:lnTo>
                    <a:pt x="0" y="285883"/>
                  </a:lnTo>
                  <a:lnTo>
                    <a:pt x="3599" y="277241"/>
                  </a:lnTo>
                  <a:lnTo>
                    <a:pt x="10438" y="258159"/>
                  </a:lnTo>
                  <a:lnTo>
                    <a:pt x="14037" y="237276"/>
                  </a:lnTo>
                  <a:lnTo>
                    <a:pt x="15477" y="216392"/>
                  </a:lnTo>
                  <a:lnTo>
                    <a:pt x="14037" y="192269"/>
                  </a:lnTo>
                  <a:lnTo>
                    <a:pt x="14037" y="178227"/>
                  </a:lnTo>
                  <a:lnTo>
                    <a:pt x="14037" y="164545"/>
                  </a:lnTo>
                  <a:lnTo>
                    <a:pt x="14037" y="152663"/>
                  </a:lnTo>
                  <a:lnTo>
                    <a:pt x="17277" y="138621"/>
                  </a:lnTo>
                  <a:lnTo>
                    <a:pt x="20876" y="126379"/>
                  </a:lnTo>
                  <a:lnTo>
                    <a:pt x="25915" y="114497"/>
                  </a:lnTo>
                  <a:lnTo>
                    <a:pt x="32754" y="102255"/>
                  </a:lnTo>
                  <a:lnTo>
                    <a:pt x="39953" y="90014"/>
                  </a:lnTo>
                  <a:lnTo>
                    <a:pt x="44992" y="84973"/>
                  </a:lnTo>
                  <a:lnTo>
                    <a:pt x="51831" y="84973"/>
                  </a:lnTo>
                  <a:lnTo>
                    <a:pt x="64069" y="84973"/>
                  </a:lnTo>
                  <a:lnTo>
                    <a:pt x="65509" y="81372"/>
                  </a:lnTo>
                  <a:lnTo>
                    <a:pt x="69108" y="76332"/>
                  </a:lnTo>
                  <a:lnTo>
                    <a:pt x="74148" y="72731"/>
                  </a:lnTo>
                  <a:lnTo>
                    <a:pt x="81347" y="69131"/>
                  </a:lnTo>
                  <a:lnTo>
                    <a:pt x="86386" y="67330"/>
                  </a:lnTo>
                  <a:lnTo>
                    <a:pt x="89985" y="69131"/>
                  </a:lnTo>
                  <a:lnTo>
                    <a:pt x="96824" y="70931"/>
                  </a:lnTo>
                  <a:lnTo>
                    <a:pt x="105463" y="70931"/>
                  </a:lnTo>
                  <a:lnTo>
                    <a:pt x="112301" y="70931"/>
                  </a:lnTo>
                  <a:lnTo>
                    <a:pt x="119500" y="67330"/>
                  </a:lnTo>
                  <a:lnTo>
                    <a:pt x="124539" y="65890"/>
                  </a:lnTo>
                  <a:lnTo>
                    <a:pt x="136778" y="60489"/>
                  </a:lnTo>
                  <a:lnTo>
                    <a:pt x="149016" y="55449"/>
                  </a:lnTo>
                  <a:lnTo>
                    <a:pt x="162693" y="50408"/>
                  </a:lnTo>
                  <a:lnTo>
                    <a:pt x="178171" y="48607"/>
                  </a:lnTo>
                  <a:lnTo>
                    <a:pt x="337265" y="38165"/>
                  </a:lnTo>
                  <a:lnTo>
                    <a:pt x="415373" y="34565"/>
                  </a:lnTo>
                  <a:lnTo>
                    <a:pt x="494920" y="31324"/>
                  </a:lnTo>
                  <a:lnTo>
                    <a:pt x="820307" y="19083"/>
                  </a:lnTo>
                  <a:lnTo>
                    <a:pt x="842984" y="19083"/>
                  </a:lnTo>
                  <a:lnTo>
                    <a:pt x="855222" y="20883"/>
                  </a:lnTo>
                  <a:lnTo>
                    <a:pt x="867100" y="24483"/>
                  </a:lnTo>
                  <a:lnTo>
                    <a:pt x="887977" y="25924"/>
                  </a:lnTo>
                  <a:lnTo>
                    <a:pt x="905254" y="25924"/>
                  </a:lnTo>
                  <a:lnTo>
                    <a:pt x="910293" y="25924"/>
                  </a:lnTo>
                  <a:lnTo>
                    <a:pt x="917132" y="25924"/>
                  </a:lnTo>
                  <a:lnTo>
                    <a:pt x="922531" y="22683"/>
                  </a:lnTo>
                  <a:lnTo>
                    <a:pt x="929370" y="19083"/>
                  </a:lnTo>
                  <a:lnTo>
                    <a:pt x="939808" y="19083"/>
                  </a:lnTo>
                  <a:lnTo>
                    <a:pt x="960685" y="19083"/>
                  </a:lnTo>
                  <a:lnTo>
                    <a:pt x="972563" y="20883"/>
                  </a:lnTo>
                  <a:lnTo>
                    <a:pt x="986601" y="24483"/>
                  </a:lnTo>
                  <a:lnTo>
                    <a:pt x="995239" y="25924"/>
                  </a:lnTo>
                  <a:lnTo>
                    <a:pt x="1005678" y="25924"/>
                  </a:lnTo>
                  <a:lnTo>
                    <a:pt x="1024755" y="25924"/>
                  </a:lnTo>
                  <a:lnTo>
                    <a:pt x="1088464" y="25924"/>
                  </a:lnTo>
                  <a:lnTo>
                    <a:pt x="1123379" y="25924"/>
                  </a:lnTo>
                  <a:lnTo>
                    <a:pt x="1156133" y="22683"/>
                  </a:lnTo>
                  <a:lnTo>
                    <a:pt x="1183849" y="22683"/>
                  </a:lnTo>
                  <a:lnTo>
                    <a:pt x="1213364" y="24483"/>
                  </a:lnTo>
                  <a:lnTo>
                    <a:pt x="1242880" y="29524"/>
                  </a:lnTo>
                  <a:lnTo>
                    <a:pt x="1273834" y="36365"/>
                  </a:lnTo>
                  <a:lnTo>
                    <a:pt x="1273834" y="29524"/>
                  </a:lnTo>
                  <a:lnTo>
                    <a:pt x="1277434" y="20883"/>
                  </a:lnTo>
                  <a:lnTo>
                    <a:pt x="1280674" y="1044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nchor="ctr">
              <a:noAutofit/>
            </a:bodyPr>
            <a:lstStyle/>
            <a:p>
              <a:endParaRPr lang="en-US" dirty="0"/>
            </a:p>
          </p:txBody>
        </p:sp>
        <p:sp>
          <p:nvSpPr>
            <p:cNvPr id="100" name="Freeform 11">
              <a:extLst>
                <a:ext uri="{FF2B5EF4-FFF2-40B4-BE49-F238E27FC236}">
                  <a16:creationId xmlns:a16="http://schemas.microsoft.com/office/drawing/2014/main" xmlns="" id="{DDB0E171-E2A9-2B4E-A6F0-2604A51FEB32}"/>
                </a:ext>
              </a:extLst>
            </p:cNvPr>
            <p:cNvSpPr>
              <a:spLocks noChangeArrowheads="1"/>
            </p:cNvSpPr>
            <p:nvPr/>
          </p:nvSpPr>
          <p:spPr bwMode="auto">
            <a:xfrm>
              <a:off x="4111625" y="473075"/>
              <a:ext cx="1325563" cy="1404938"/>
            </a:xfrm>
            <a:custGeom>
              <a:avLst/>
              <a:gdLst>
                <a:gd name="T0" fmla="*/ 3433 w 3683"/>
                <a:gd name="T1" fmla="*/ 3039 h 3901"/>
                <a:gd name="T2" fmla="*/ 3000 w 3683"/>
                <a:gd name="T3" fmla="*/ 2467 h 3901"/>
                <a:gd name="T4" fmla="*/ 2884 w 3683"/>
                <a:gd name="T5" fmla="*/ 2121 h 3901"/>
                <a:gd name="T6" fmla="*/ 3505 w 3683"/>
                <a:gd name="T7" fmla="*/ 1251 h 3901"/>
                <a:gd name="T8" fmla="*/ 3567 w 3683"/>
                <a:gd name="T9" fmla="*/ 813 h 3901"/>
                <a:gd name="T10" fmla="*/ 3173 w 3683"/>
                <a:gd name="T11" fmla="*/ 943 h 3901"/>
                <a:gd name="T12" fmla="*/ 2639 w 3683"/>
                <a:gd name="T13" fmla="*/ 1038 h 3901"/>
                <a:gd name="T14" fmla="*/ 2207 w 3683"/>
                <a:gd name="T15" fmla="*/ 1106 h 3901"/>
                <a:gd name="T16" fmla="*/ 1837 w 3683"/>
                <a:gd name="T17" fmla="*/ 577 h 3901"/>
                <a:gd name="T18" fmla="*/ 1741 w 3683"/>
                <a:gd name="T19" fmla="*/ 370 h 3901"/>
                <a:gd name="T20" fmla="*/ 1664 w 3683"/>
                <a:gd name="T21" fmla="*/ 92 h 3901"/>
                <a:gd name="T22" fmla="*/ 1423 w 3683"/>
                <a:gd name="T23" fmla="*/ 82 h 3901"/>
                <a:gd name="T24" fmla="*/ 1404 w 3683"/>
                <a:gd name="T25" fmla="*/ 447 h 3901"/>
                <a:gd name="T26" fmla="*/ 1327 w 3683"/>
                <a:gd name="T27" fmla="*/ 668 h 3901"/>
                <a:gd name="T28" fmla="*/ 1327 w 3683"/>
                <a:gd name="T29" fmla="*/ 947 h 3901"/>
                <a:gd name="T30" fmla="*/ 1241 w 3683"/>
                <a:gd name="T31" fmla="*/ 1428 h 3901"/>
                <a:gd name="T32" fmla="*/ 10 w 3683"/>
                <a:gd name="T33" fmla="*/ 1750 h 3901"/>
                <a:gd name="T34" fmla="*/ 130 w 3683"/>
                <a:gd name="T35" fmla="*/ 1996 h 3901"/>
                <a:gd name="T36" fmla="*/ 438 w 3683"/>
                <a:gd name="T37" fmla="*/ 2183 h 3901"/>
                <a:gd name="T38" fmla="*/ 799 w 3683"/>
                <a:gd name="T39" fmla="*/ 2275 h 3901"/>
                <a:gd name="T40" fmla="*/ 981 w 3683"/>
                <a:gd name="T41" fmla="*/ 2606 h 3901"/>
                <a:gd name="T42" fmla="*/ 1010 w 3683"/>
                <a:gd name="T43" fmla="*/ 2818 h 3901"/>
                <a:gd name="T44" fmla="*/ 856 w 3683"/>
                <a:gd name="T45" fmla="*/ 3371 h 3901"/>
                <a:gd name="T46" fmla="*/ 832 w 3683"/>
                <a:gd name="T47" fmla="*/ 3814 h 3901"/>
                <a:gd name="T48" fmla="*/ 1058 w 3683"/>
                <a:gd name="T49" fmla="*/ 3867 h 3901"/>
                <a:gd name="T50" fmla="*/ 2222 w 3683"/>
                <a:gd name="T51" fmla="*/ 2780 h 3901"/>
                <a:gd name="T52" fmla="*/ 2241 w 3683"/>
                <a:gd name="T53" fmla="*/ 2924 h 3901"/>
                <a:gd name="T54" fmla="*/ 2520 w 3683"/>
                <a:gd name="T55" fmla="*/ 2938 h 3901"/>
                <a:gd name="T56" fmla="*/ 2726 w 3683"/>
                <a:gd name="T57" fmla="*/ 3020 h 3901"/>
                <a:gd name="T58" fmla="*/ 3288 w 3683"/>
                <a:gd name="T59" fmla="*/ 3299 h 3901"/>
                <a:gd name="T60" fmla="*/ 3663 w 3683"/>
                <a:gd name="T61" fmla="*/ 3414 h 3901"/>
                <a:gd name="T62" fmla="*/ 3115 w 3683"/>
                <a:gd name="T63" fmla="*/ 2861 h 3901"/>
                <a:gd name="T64" fmla="*/ 2222 w 3683"/>
                <a:gd name="T65" fmla="*/ 2029 h 3901"/>
                <a:gd name="T66" fmla="*/ 2077 w 3683"/>
                <a:gd name="T67" fmla="*/ 2183 h 3901"/>
                <a:gd name="T68" fmla="*/ 1366 w 3683"/>
                <a:gd name="T69" fmla="*/ 2703 h 3901"/>
                <a:gd name="T70" fmla="*/ 1707 w 3683"/>
                <a:gd name="T71" fmla="*/ 2467 h 3901"/>
                <a:gd name="T72" fmla="*/ 1337 w 3683"/>
                <a:gd name="T73" fmla="*/ 3068 h 3901"/>
                <a:gd name="T74" fmla="*/ 702 w 3683"/>
                <a:gd name="T75" fmla="*/ 1779 h 3901"/>
                <a:gd name="T76" fmla="*/ 2769 w 3683"/>
                <a:gd name="T77" fmla="*/ 1409 h 3901"/>
                <a:gd name="T78" fmla="*/ 2971 w 3683"/>
                <a:gd name="T79" fmla="*/ 1274 h 3901"/>
                <a:gd name="T80" fmla="*/ 1351 w 3683"/>
                <a:gd name="T81" fmla="*/ 2212 h 3901"/>
                <a:gd name="T82" fmla="*/ 1414 w 3683"/>
                <a:gd name="T83" fmla="*/ 1769 h 3901"/>
                <a:gd name="T84" fmla="*/ 1900 w 3683"/>
                <a:gd name="T85" fmla="*/ 1418 h 3901"/>
                <a:gd name="T86" fmla="*/ 1592 w 3683"/>
                <a:gd name="T87" fmla="*/ 1654 h 3901"/>
                <a:gd name="T88" fmla="*/ 1707 w 3683"/>
                <a:gd name="T89" fmla="*/ 808 h 3901"/>
                <a:gd name="T90" fmla="*/ 1645 w 3683"/>
                <a:gd name="T91" fmla="*/ 678 h 3901"/>
                <a:gd name="T92" fmla="*/ 1818 w 3683"/>
                <a:gd name="T93" fmla="*/ 1207 h 3901"/>
                <a:gd name="T94" fmla="*/ 1515 w 3683"/>
                <a:gd name="T95" fmla="*/ 1457 h 3901"/>
                <a:gd name="T96" fmla="*/ 1953 w 3683"/>
                <a:gd name="T97" fmla="*/ 1630 h 3901"/>
                <a:gd name="T98" fmla="*/ 1669 w 3683"/>
                <a:gd name="T99" fmla="*/ 1957 h 3901"/>
                <a:gd name="T100" fmla="*/ 2010 w 3683"/>
                <a:gd name="T101" fmla="*/ 1866 h 3901"/>
                <a:gd name="T102" fmla="*/ 1943 w 3683"/>
                <a:gd name="T103" fmla="*/ 1996 h 3901"/>
                <a:gd name="T104" fmla="*/ 1688 w 3683"/>
                <a:gd name="T105" fmla="*/ 2260 h 3901"/>
                <a:gd name="T106" fmla="*/ 1140 w 3683"/>
                <a:gd name="T107" fmla="*/ 1774 h 3901"/>
                <a:gd name="T108" fmla="*/ 1448 w 3683"/>
                <a:gd name="T109" fmla="*/ 2933 h 3901"/>
                <a:gd name="T110" fmla="*/ 1837 w 3683"/>
                <a:gd name="T111" fmla="*/ 2640 h 3901"/>
                <a:gd name="T112" fmla="*/ 2879 w 3683"/>
                <a:gd name="T113" fmla="*/ 2529 h 3901"/>
                <a:gd name="T114" fmla="*/ 3053 w 3683"/>
                <a:gd name="T115" fmla="*/ 2775 h 3901"/>
                <a:gd name="T116" fmla="*/ 1317 w 3683"/>
                <a:gd name="T117" fmla="*/ 1866 h 3901"/>
                <a:gd name="T118" fmla="*/ 2568 w 3683"/>
                <a:gd name="T119" fmla="*/ 2467 h 3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83" h="3901">
                  <a:moveTo>
                    <a:pt x="3577" y="3198"/>
                  </a:moveTo>
                  <a:lnTo>
                    <a:pt x="3577" y="3198"/>
                  </a:lnTo>
                  <a:lnTo>
                    <a:pt x="3558" y="3198"/>
                  </a:lnTo>
                  <a:lnTo>
                    <a:pt x="3558" y="3198"/>
                  </a:lnTo>
                  <a:lnTo>
                    <a:pt x="3543" y="3184"/>
                  </a:lnTo>
                  <a:lnTo>
                    <a:pt x="3529" y="3174"/>
                  </a:lnTo>
                  <a:lnTo>
                    <a:pt x="3529" y="3174"/>
                  </a:lnTo>
                  <a:lnTo>
                    <a:pt x="3519" y="3155"/>
                  </a:lnTo>
                  <a:lnTo>
                    <a:pt x="3514" y="3136"/>
                  </a:lnTo>
                  <a:lnTo>
                    <a:pt x="3505" y="3112"/>
                  </a:lnTo>
                  <a:lnTo>
                    <a:pt x="3490" y="3092"/>
                  </a:lnTo>
                  <a:lnTo>
                    <a:pt x="3490" y="3092"/>
                  </a:lnTo>
                  <a:lnTo>
                    <a:pt x="3457" y="3068"/>
                  </a:lnTo>
                  <a:lnTo>
                    <a:pt x="3423" y="3059"/>
                  </a:lnTo>
                  <a:lnTo>
                    <a:pt x="3423" y="3059"/>
                  </a:lnTo>
                  <a:lnTo>
                    <a:pt x="3433" y="3039"/>
                  </a:lnTo>
                  <a:lnTo>
                    <a:pt x="3433" y="3039"/>
                  </a:lnTo>
                  <a:lnTo>
                    <a:pt x="3437" y="3025"/>
                  </a:lnTo>
                  <a:lnTo>
                    <a:pt x="3437" y="3006"/>
                  </a:lnTo>
                  <a:lnTo>
                    <a:pt x="3428" y="2972"/>
                  </a:lnTo>
                  <a:lnTo>
                    <a:pt x="3413" y="2933"/>
                  </a:lnTo>
                  <a:lnTo>
                    <a:pt x="3384" y="2890"/>
                  </a:lnTo>
                  <a:lnTo>
                    <a:pt x="3351" y="2847"/>
                  </a:lnTo>
                  <a:lnTo>
                    <a:pt x="3307" y="2808"/>
                  </a:lnTo>
                  <a:lnTo>
                    <a:pt x="3221" y="2717"/>
                  </a:lnTo>
                  <a:lnTo>
                    <a:pt x="3221" y="2717"/>
                  </a:lnTo>
                  <a:lnTo>
                    <a:pt x="3139" y="2645"/>
                  </a:lnTo>
                  <a:lnTo>
                    <a:pt x="3033" y="2558"/>
                  </a:lnTo>
                  <a:lnTo>
                    <a:pt x="3033" y="2558"/>
                  </a:lnTo>
                  <a:lnTo>
                    <a:pt x="3029" y="2534"/>
                  </a:lnTo>
                  <a:lnTo>
                    <a:pt x="3019" y="2500"/>
                  </a:lnTo>
                  <a:lnTo>
                    <a:pt x="3000" y="2467"/>
                  </a:lnTo>
                  <a:lnTo>
                    <a:pt x="2976" y="2429"/>
                  </a:lnTo>
                  <a:lnTo>
                    <a:pt x="2976" y="2429"/>
                  </a:lnTo>
                  <a:lnTo>
                    <a:pt x="2952" y="2405"/>
                  </a:lnTo>
                  <a:lnTo>
                    <a:pt x="2932" y="2390"/>
                  </a:lnTo>
                  <a:lnTo>
                    <a:pt x="2894" y="2366"/>
                  </a:lnTo>
                  <a:lnTo>
                    <a:pt x="2894" y="2366"/>
                  </a:lnTo>
                  <a:lnTo>
                    <a:pt x="2908" y="2318"/>
                  </a:lnTo>
                  <a:lnTo>
                    <a:pt x="2908" y="2318"/>
                  </a:lnTo>
                  <a:lnTo>
                    <a:pt x="2927" y="2246"/>
                  </a:lnTo>
                  <a:lnTo>
                    <a:pt x="2932" y="2198"/>
                  </a:lnTo>
                  <a:lnTo>
                    <a:pt x="2932" y="2173"/>
                  </a:lnTo>
                  <a:lnTo>
                    <a:pt x="2932" y="2164"/>
                  </a:lnTo>
                  <a:lnTo>
                    <a:pt x="2932" y="2164"/>
                  </a:lnTo>
                  <a:lnTo>
                    <a:pt x="2923" y="2149"/>
                  </a:lnTo>
                  <a:lnTo>
                    <a:pt x="2908" y="2140"/>
                  </a:lnTo>
                  <a:lnTo>
                    <a:pt x="2884" y="2121"/>
                  </a:lnTo>
                  <a:lnTo>
                    <a:pt x="2884" y="2121"/>
                  </a:lnTo>
                  <a:lnTo>
                    <a:pt x="2855" y="2101"/>
                  </a:lnTo>
                  <a:lnTo>
                    <a:pt x="2831" y="2097"/>
                  </a:lnTo>
                  <a:lnTo>
                    <a:pt x="2788" y="2087"/>
                  </a:lnTo>
                  <a:lnTo>
                    <a:pt x="2788" y="2087"/>
                  </a:lnTo>
                  <a:lnTo>
                    <a:pt x="3058" y="1741"/>
                  </a:lnTo>
                  <a:lnTo>
                    <a:pt x="3058" y="1741"/>
                  </a:lnTo>
                  <a:lnTo>
                    <a:pt x="3144" y="1645"/>
                  </a:lnTo>
                  <a:lnTo>
                    <a:pt x="3226" y="1544"/>
                  </a:lnTo>
                  <a:lnTo>
                    <a:pt x="3302" y="1443"/>
                  </a:lnTo>
                  <a:lnTo>
                    <a:pt x="3380" y="1337"/>
                  </a:lnTo>
                  <a:lnTo>
                    <a:pt x="3380" y="1337"/>
                  </a:lnTo>
                  <a:lnTo>
                    <a:pt x="3413" y="1322"/>
                  </a:lnTo>
                  <a:lnTo>
                    <a:pt x="3457" y="1294"/>
                  </a:lnTo>
                  <a:lnTo>
                    <a:pt x="3481" y="1274"/>
                  </a:lnTo>
                  <a:lnTo>
                    <a:pt x="3505" y="1251"/>
                  </a:lnTo>
                  <a:lnTo>
                    <a:pt x="3529" y="1222"/>
                  </a:lnTo>
                  <a:lnTo>
                    <a:pt x="3553" y="1188"/>
                  </a:lnTo>
                  <a:lnTo>
                    <a:pt x="3553" y="1188"/>
                  </a:lnTo>
                  <a:lnTo>
                    <a:pt x="3577" y="1130"/>
                  </a:lnTo>
                  <a:lnTo>
                    <a:pt x="3596" y="1082"/>
                  </a:lnTo>
                  <a:lnTo>
                    <a:pt x="3601" y="1038"/>
                  </a:lnTo>
                  <a:lnTo>
                    <a:pt x="3605" y="1005"/>
                  </a:lnTo>
                  <a:lnTo>
                    <a:pt x="3605" y="1005"/>
                  </a:lnTo>
                  <a:lnTo>
                    <a:pt x="3620" y="976"/>
                  </a:lnTo>
                  <a:lnTo>
                    <a:pt x="3629" y="943"/>
                  </a:lnTo>
                  <a:lnTo>
                    <a:pt x="3629" y="909"/>
                  </a:lnTo>
                  <a:lnTo>
                    <a:pt x="3620" y="875"/>
                  </a:lnTo>
                  <a:lnTo>
                    <a:pt x="3620" y="875"/>
                  </a:lnTo>
                  <a:lnTo>
                    <a:pt x="3605" y="851"/>
                  </a:lnTo>
                  <a:lnTo>
                    <a:pt x="3586" y="832"/>
                  </a:lnTo>
                  <a:lnTo>
                    <a:pt x="3567" y="813"/>
                  </a:lnTo>
                  <a:lnTo>
                    <a:pt x="3543" y="803"/>
                  </a:lnTo>
                  <a:lnTo>
                    <a:pt x="3514" y="798"/>
                  </a:lnTo>
                  <a:lnTo>
                    <a:pt x="3490" y="798"/>
                  </a:lnTo>
                  <a:lnTo>
                    <a:pt x="3462" y="803"/>
                  </a:lnTo>
                  <a:lnTo>
                    <a:pt x="3437" y="813"/>
                  </a:lnTo>
                  <a:lnTo>
                    <a:pt x="3437" y="813"/>
                  </a:lnTo>
                  <a:lnTo>
                    <a:pt x="3404" y="837"/>
                  </a:lnTo>
                  <a:lnTo>
                    <a:pt x="3370" y="861"/>
                  </a:lnTo>
                  <a:lnTo>
                    <a:pt x="3370" y="861"/>
                  </a:lnTo>
                  <a:lnTo>
                    <a:pt x="3351" y="861"/>
                  </a:lnTo>
                  <a:lnTo>
                    <a:pt x="3327" y="861"/>
                  </a:lnTo>
                  <a:lnTo>
                    <a:pt x="3327" y="861"/>
                  </a:lnTo>
                  <a:lnTo>
                    <a:pt x="3283" y="875"/>
                  </a:lnTo>
                  <a:lnTo>
                    <a:pt x="3245" y="895"/>
                  </a:lnTo>
                  <a:lnTo>
                    <a:pt x="3206" y="919"/>
                  </a:lnTo>
                  <a:lnTo>
                    <a:pt x="3173" y="943"/>
                  </a:lnTo>
                  <a:lnTo>
                    <a:pt x="3173" y="943"/>
                  </a:lnTo>
                  <a:lnTo>
                    <a:pt x="3125" y="952"/>
                  </a:lnTo>
                  <a:lnTo>
                    <a:pt x="3125" y="952"/>
                  </a:lnTo>
                  <a:lnTo>
                    <a:pt x="2966" y="986"/>
                  </a:lnTo>
                  <a:lnTo>
                    <a:pt x="2817" y="1034"/>
                  </a:lnTo>
                  <a:lnTo>
                    <a:pt x="2817" y="1034"/>
                  </a:lnTo>
                  <a:lnTo>
                    <a:pt x="2803" y="1010"/>
                  </a:lnTo>
                  <a:lnTo>
                    <a:pt x="2793" y="995"/>
                  </a:lnTo>
                  <a:lnTo>
                    <a:pt x="2774" y="986"/>
                  </a:lnTo>
                  <a:lnTo>
                    <a:pt x="2774" y="986"/>
                  </a:lnTo>
                  <a:lnTo>
                    <a:pt x="2755" y="986"/>
                  </a:lnTo>
                  <a:lnTo>
                    <a:pt x="2731" y="986"/>
                  </a:lnTo>
                  <a:lnTo>
                    <a:pt x="2711" y="995"/>
                  </a:lnTo>
                  <a:lnTo>
                    <a:pt x="2687" y="1010"/>
                  </a:lnTo>
                  <a:lnTo>
                    <a:pt x="2687" y="1010"/>
                  </a:lnTo>
                  <a:lnTo>
                    <a:pt x="2639" y="1038"/>
                  </a:lnTo>
                  <a:lnTo>
                    <a:pt x="2610" y="1063"/>
                  </a:lnTo>
                  <a:lnTo>
                    <a:pt x="2582" y="1096"/>
                  </a:lnTo>
                  <a:lnTo>
                    <a:pt x="2582" y="1096"/>
                  </a:lnTo>
                  <a:lnTo>
                    <a:pt x="2544" y="1106"/>
                  </a:lnTo>
                  <a:lnTo>
                    <a:pt x="2544" y="1106"/>
                  </a:lnTo>
                  <a:lnTo>
                    <a:pt x="2524" y="1106"/>
                  </a:lnTo>
                  <a:lnTo>
                    <a:pt x="2505" y="1111"/>
                  </a:lnTo>
                  <a:lnTo>
                    <a:pt x="2505" y="1111"/>
                  </a:lnTo>
                  <a:lnTo>
                    <a:pt x="2486" y="1120"/>
                  </a:lnTo>
                  <a:lnTo>
                    <a:pt x="2486" y="1120"/>
                  </a:lnTo>
                  <a:lnTo>
                    <a:pt x="2246" y="1178"/>
                  </a:lnTo>
                  <a:lnTo>
                    <a:pt x="2246" y="1178"/>
                  </a:lnTo>
                  <a:lnTo>
                    <a:pt x="2241" y="1159"/>
                  </a:lnTo>
                  <a:lnTo>
                    <a:pt x="2236" y="1135"/>
                  </a:lnTo>
                  <a:lnTo>
                    <a:pt x="2222" y="1120"/>
                  </a:lnTo>
                  <a:lnTo>
                    <a:pt x="2207" y="1106"/>
                  </a:lnTo>
                  <a:lnTo>
                    <a:pt x="2193" y="1092"/>
                  </a:lnTo>
                  <a:lnTo>
                    <a:pt x="2174" y="1087"/>
                  </a:lnTo>
                  <a:lnTo>
                    <a:pt x="2149" y="1082"/>
                  </a:lnTo>
                  <a:lnTo>
                    <a:pt x="2125" y="1082"/>
                  </a:lnTo>
                  <a:lnTo>
                    <a:pt x="2125" y="1082"/>
                  </a:lnTo>
                  <a:lnTo>
                    <a:pt x="2096" y="1034"/>
                  </a:lnTo>
                  <a:lnTo>
                    <a:pt x="2096" y="1034"/>
                  </a:lnTo>
                  <a:lnTo>
                    <a:pt x="2092" y="1005"/>
                  </a:lnTo>
                  <a:lnTo>
                    <a:pt x="2077" y="976"/>
                  </a:lnTo>
                  <a:lnTo>
                    <a:pt x="2063" y="957"/>
                  </a:lnTo>
                  <a:lnTo>
                    <a:pt x="2039" y="943"/>
                  </a:lnTo>
                  <a:lnTo>
                    <a:pt x="2039" y="943"/>
                  </a:lnTo>
                  <a:lnTo>
                    <a:pt x="1832" y="620"/>
                  </a:lnTo>
                  <a:lnTo>
                    <a:pt x="1832" y="620"/>
                  </a:lnTo>
                  <a:lnTo>
                    <a:pt x="1837" y="596"/>
                  </a:lnTo>
                  <a:lnTo>
                    <a:pt x="1837" y="577"/>
                  </a:lnTo>
                  <a:lnTo>
                    <a:pt x="1827" y="563"/>
                  </a:lnTo>
                  <a:lnTo>
                    <a:pt x="1823" y="543"/>
                  </a:lnTo>
                  <a:lnTo>
                    <a:pt x="1808" y="529"/>
                  </a:lnTo>
                  <a:lnTo>
                    <a:pt x="1794" y="515"/>
                  </a:lnTo>
                  <a:lnTo>
                    <a:pt x="1779" y="505"/>
                  </a:lnTo>
                  <a:lnTo>
                    <a:pt x="1760" y="496"/>
                  </a:lnTo>
                  <a:lnTo>
                    <a:pt x="1760" y="496"/>
                  </a:lnTo>
                  <a:lnTo>
                    <a:pt x="1745" y="481"/>
                  </a:lnTo>
                  <a:lnTo>
                    <a:pt x="1736" y="467"/>
                  </a:lnTo>
                  <a:lnTo>
                    <a:pt x="1731" y="447"/>
                  </a:lnTo>
                  <a:lnTo>
                    <a:pt x="1731" y="447"/>
                  </a:lnTo>
                  <a:lnTo>
                    <a:pt x="1726" y="428"/>
                  </a:lnTo>
                  <a:lnTo>
                    <a:pt x="1726" y="409"/>
                  </a:lnTo>
                  <a:lnTo>
                    <a:pt x="1731" y="390"/>
                  </a:lnTo>
                  <a:lnTo>
                    <a:pt x="1731" y="390"/>
                  </a:lnTo>
                  <a:lnTo>
                    <a:pt x="1741" y="370"/>
                  </a:lnTo>
                  <a:lnTo>
                    <a:pt x="1750" y="351"/>
                  </a:lnTo>
                  <a:lnTo>
                    <a:pt x="1750" y="351"/>
                  </a:lnTo>
                  <a:lnTo>
                    <a:pt x="1755" y="327"/>
                  </a:lnTo>
                  <a:lnTo>
                    <a:pt x="1755" y="308"/>
                  </a:lnTo>
                  <a:lnTo>
                    <a:pt x="1750" y="283"/>
                  </a:lnTo>
                  <a:lnTo>
                    <a:pt x="1745" y="264"/>
                  </a:lnTo>
                  <a:lnTo>
                    <a:pt x="1731" y="235"/>
                  </a:lnTo>
                  <a:lnTo>
                    <a:pt x="1721" y="221"/>
                  </a:lnTo>
                  <a:lnTo>
                    <a:pt x="1721" y="221"/>
                  </a:lnTo>
                  <a:lnTo>
                    <a:pt x="1712" y="197"/>
                  </a:lnTo>
                  <a:lnTo>
                    <a:pt x="1702" y="183"/>
                  </a:lnTo>
                  <a:lnTo>
                    <a:pt x="1688" y="168"/>
                  </a:lnTo>
                  <a:lnTo>
                    <a:pt x="1669" y="154"/>
                  </a:lnTo>
                  <a:lnTo>
                    <a:pt x="1669" y="154"/>
                  </a:lnTo>
                  <a:lnTo>
                    <a:pt x="1673" y="125"/>
                  </a:lnTo>
                  <a:lnTo>
                    <a:pt x="1664" y="92"/>
                  </a:lnTo>
                  <a:lnTo>
                    <a:pt x="1664" y="92"/>
                  </a:lnTo>
                  <a:lnTo>
                    <a:pt x="1659" y="72"/>
                  </a:lnTo>
                  <a:lnTo>
                    <a:pt x="1645" y="53"/>
                  </a:lnTo>
                  <a:lnTo>
                    <a:pt x="1630" y="39"/>
                  </a:lnTo>
                  <a:lnTo>
                    <a:pt x="1616" y="24"/>
                  </a:lnTo>
                  <a:lnTo>
                    <a:pt x="1597" y="14"/>
                  </a:lnTo>
                  <a:lnTo>
                    <a:pt x="1578" y="5"/>
                  </a:lnTo>
                  <a:lnTo>
                    <a:pt x="1558" y="0"/>
                  </a:lnTo>
                  <a:lnTo>
                    <a:pt x="1534" y="0"/>
                  </a:lnTo>
                  <a:lnTo>
                    <a:pt x="1534" y="0"/>
                  </a:lnTo>
                  <a:lnTo>
                    <a:pt x="1510" y="5"/>
                  </a:lnTo>
                  <a:lnTo>
                    <a:pt x="1486" y="14"/>
                  </a:lnTo>
                  <a:lnTo>
                    <a:pt x="1467" y="24"/>
                  </a:lnTo>
                  <a:lnTo>
                    <a:pt x="1448" y="43"/>
                  </a:lnTo>
                  <a:lnTo>
                    <a:pt x="1433" y="63"/>
                  </a:lnTo>
                  <a:lnTo>
                    <a:pt x="1423" y="82"/>
                  </a:lnTo>
                  <a:lnTo>
                    <a:pt x="1419" y="106"/>
                  </a:lnTo>
                  <a:lnTo>
                    <a:pt x="1419" y="135"/>
                  </a:lnTo>
                  <a:lnTo>
                    <a:pt x="1419" y="135"/>
                  </a:lnTo>
                  <a:lnTo>
                    <a:pt x="1423" y="154"/>
                  </a:lnTo>
                  <a:lnTo>
                    <a:pt x="1423" y="154"/>
                  </a:lnTo>
                  <a:lnTo>
                    <a:pt x="1395" y="197"/>
                  </a:lnTo>
                  <a:lnTo>
                    <a:pt x="1375" y="240"/>
                  </a:lnTo>
                  <a:lnTo>
                    <a:pt x="1361" y="279"/>
                  </a:lnTo>
                  <a:lnTo>
                    <a:pt x="1351" y="317"/>
                  </a:lnTo>
                  <a:lnTo>
                    <a:pt x="1351" y="356"/>
                  </a:lnTo>
                  <a:lnTo>
                    <a:pt x="1351" y="385"/>
                  </a:lnTo>
                  <a:lnTo>
                    <a:pt x="1361" y="414"/>
                  </a:lnTo>
                  <a:lnTo>
                    <a:pt x="1380" y="433"/>
                  </a:lnTo>
                  <a:lnTo>
                    <a:pt x="1380" y="433"/>
                  </a:lnTo>
                  <a:lnTo>
                    <a:pt x="1390" y="443"/>
                  </a:lnTo>
                  <a:lnTo>
                    <a:pt x="1404" y="447"/>
                  </a:lnTo>
                  <a:lnTo>
                    <a:pt x="1423" y="457"/>
                  </a:lnTo>
                  <a:lnTo>
                    <a:pt x="1452" y="457"/>
                  </a:lnTo>
                  <a:lnTo>
                    <a:pt x="1452" y="457"/>
                  </a:lnTo>
                  <a:lnTo>
                    <a:pt x="1438" y="606"/>
                  </a:lnTo>
                  <a:lnTo>
                    <a:pt x="1438" y="606"/>
                  </a:lnTo>
                  <a:lnTo>
                    <a:pt x="1409" y="606"/>
                  </a:lnTo>
                  <a:lnTo>
                    <a:pt x="1385" y="620"/>
                  </a:lnTo>
                  <a:lnTo>
                    <a:pt x="1385" y="620"/>
                  </a:lnTo>
                  <a:lnTo>
                    <a:pt x="1375" y="625"/>
                  </a:lnTo>
                  <a:lnTo>
                    <a:pt x="1375" y="625"/>
                  </a:lnTo>
                  <a:lnTo>
                    <a:pt x="1351" y="644"/>
                  </a:lnTo>
                  <a:lnTo>
                    <a:pt x="1351" y="644"/>
                  </a:lnTo>
                  <a:lnTo>
                    <a:pt x="1346" y="649"/>
                  </a:lnTo>
                  <a:lnTo>
                    <a:pt x="1346" y="649"/>
                  </a:lnTo>
                  <a:lnTo>
                    <a:pt x="1327" y="668"/>
                  </a:lnTo>
                  <a:lnTo>
                    <a:pt x="1327" y="668"/>
                  </a:lnTo>
                  <a:lnTo>
                    <a:pt x="1332" y="668"/>
                  </a:lnTo>
                  <a:lnTo>
                    <a:pt x="1332" y="668"/>
                  </a:lnTo>
                  <a:lnTo>
                    <a:pt x="1322" y="692"/>
                  </a:lnTo>
                  <a:lnTo>
                    <a:pt x="1317" y="721"/>
                  </a:lnTo>
                  <a:lnTo>
                    <a:pt x="1317" y="745"/>
                  </a:lnTo>
                  <a:lnTo>
                    <a:pt x="1327" y="774"/>
                  </a:lnTo>
                  <a:lnTo>
                    <a:pt x="1327" y="774"/>
                  </a:lnTo>
                  <a:lnTo>
                    <a:pt x="1342" y="794"/>
                  </a:lnTo>
                  <a:lnTo>
                    <a:pt x="1342" y="794"/>
                  </a:lnTo>
                  <a:lnTo>
                    <a:pt x="1356" y="808"/>
                  </a:lnTo>
                  <a:lnTo>
                    <a:pt x="1366" y="823"/>
                  </a:lnTo>
                  <a:lnTo>
                    <a:pt x="1366" y="823"/>
                  </a:lnTo>
                  <a:lnTo>
                    <a:pt x="1351" y="856"/>
                  </a:lnTo>
                  <a:lnTo>
                    <a:pt x="1351" y="856"/>
                  </a:lnTo>
                  <a:lnTo>
                    <a:pt x="1337" y="904"/>
                  </a:lnTo>
                  <a:lnTo>
                    <a:pt x="1327" y="947"/>
                  </a:lnTo>
                  <a:lnTo>
                    <a:pt x="1322" y="990"/>
                  </a:lnTo>
                  <a:lnTo>
                    <a:pt x="1322" y="1034"/>
                  </a:lnTo>
                  <a:lnTo>
                    <a:pt x="1327" y="1072"/>
                  </a:lnTo>
                  <a:lnTo>
                    <a:pt x="1337" y="1111"/>
                  </a:lnTo>
                  <a:lnTo>
                    <a:pt x="1351" y="1174"/>
                  </a:lnTo>
                  <a:lnTo>
                    <a:pt x="1351" y="1174"/>
                  </a:lnTo>
                  <a:lnTo>
                    <a:pt x="1332" y="1284"/>
                  </a:lnTo>
                  <a:lnTo>
                    <a:pt x="1303" y="1394"/>
                  </a:lnTo>
                  <a:lnTo>
                    <a:pt x="1303" y="1394"/>
                  </a:lnTo>
                  <a:lnTo>
                    <a:pt x="1294" y="1404"/>
                  </a:lnTo>
                  <a:lnTo>
                    <a:pt x="1289" y="1414"/>
                  </a:lnTo>
                  <a:lnTo>
                    <a:pt x="1279" y="1423"/>
                  </a:lnTo>
                  <a:lnTo>
                    <a:pt x="1279" y="1423"/>
                  </a:lnTo>
                  <a:lnTo>
                    <a:pt x="1279" y="1433"/>
                  </a:lnTo>
                  <a:lnTo>
                    <a:pt x="1279" y="1433"/>
                  </a:lnTo>
                  <a:lnTo>
                    <a:pt x="1241" y="1428"/>
                  </a:lnTo>
                  <a:lnTo>
                    <a:pt x="1202" y="1428"/>
                  </a:lnTo>
                  <a:lnTo>
                    <a:pt x="1159" y="1433"/>
                  </a:lnTo>
                  <a:lnTo>
                    <a:pt x="1111" y="1443"/>
                  </a:lnTo>
                  <a:lnTo>
                    <a:pt x="1063" y="1457"/>
                  </a:lnTo>
                  <a:lnTo>
                    <a:pt x="1015" y="1471"/>
                  </a:lnTo>
                  <a:lnTo>
                    <a:pt x="966" y="1496"/>
                  </a:lnTo>
                  <a:lnTo>
                    <a:pt x="923" y="1524"/>
                  </a:lnTo>
                  <a:lnTo>
                    <a:pt x="923" y="1524"/>
                  </a:lnTo>
                  <a:lnTo>
                    <a:pt x="751" y="1563"/>
                  </a:lnTo>
                  <a:lnTo>
                    <a:pt x="751" y="1563"/>
                  </a:lnTo>
                  <a:lnTo>
                    <a:pt x="250" y="1678"/>
                  </a:lnTo>
                  <a:lnTo>
                    <a:pt x="250" y="1678"/>
                  </a:lnTo>
                  <a:lnTo>
                    <a:pt x="39" y="1736"/>
                  </a:lnTo>
                  <a:lnTo>
                    <a:pt x="39" y="1736"/>
                  </a:lnTo>
                  <a:lnTo>
                    <a:pt x="24" y="1741"/>
                  </a:lnTo>
                  <a:lnTo>
                    <a:pt x="10" y="1750"/>
                  </a:lnTo>
                  <a:lnTo>
                    <a:pt x="5" y="1765"/>
                  </a:lnTo>
                  <a:lnTo>
                    <a:pt x="0" y="1779"/>
                  </a:lnTo>
                  <a:lnTo>
                    <a:pt x="0" y="1794"/>
                  </a:lnTo>
                  <a:lnTo>
                    <a:pt x="5" y="1808"/>
                  </a:lnTo>
                  <a:lnTo>
                    <a:pt x="10" y="1822"/>
                  </a:lnTo>
                  <a:lnTo>
                    <a:pt x="24" y="1832"/>
                  </a:lnTo>
                  <a:lnTo>
                    <a:pt x="24" y="1832"/>
                  </a:lnTo>
                  <a:lnTo>
                    <a:pt x="115" y="1885"/>
                  </a:lnTo>
                  <a:lnTo>
                    <a:pt x="115" y="1885"/>
                  </a:lnTo>
                  <a:lnTo>
                    <a:pt x="111" y="1909"/>
                  </a:lnTo>
                  <a:lnTo>
                    <a:pt x="111" y="1933"/>
                  </a:lnTo>
                  <a:lnTo>
                    <a:pt x="111" y="1933"/>
                  </a:lnTo>
                  <a:lnTo>
                    <a:pt x="115" y="1957"/>
                  </a:lnTo>
                  <a:lnTo>
                    <a:pt x="120" y="1982"/>
                  </a:lnTo>
                  <a:lnTo>
                    <a:pt x="130" y="1996"/>
                  </a:lnTo>
                  <a:lnTo>
                    <a:pt x="130" y="1996"/>
                  </a:lnTo>
                  <a:lnTo>
                    <a:pt x="144" y="2020"/>
                  </a:lnTo>
                  <a:lnTo>
                    <a:pt x="163" y="2039"/>
                  </a:lnTo>
                  <a:lnTo>
                    <a:pt x="192" y="2063"/>
                  </a:lnTo>
                  <a:lnTo>
                    <a:pt x="192" y="2063"/>
                  </a:lnTo>
                  <a:lnTo>
                    <a:pt x="197" y="2092"/>
                  </a:lnTo>
                  <a:lnTo>
                    <a:pt x="207" y="2111"/>
                  </a:lnTo>
                  <a:lnTo>
                    <a:pt x="226" y="2140"/>
                  </a:lnTo>
                  <a:lnTo>
                    <a:pt x="226" y="2140"/>
                  </a:lnTo>
                  <a:lnTo>
                    <a:pt x="245" y="2164"/>
                  </a:lnTo>
                  <a:lnTo>
                    <a:pt x="269" y="2178"/>
                  </a:lnTo>
                  <a:lnTo>
                    <a:pt x="298" y="2193"/>
                  </a:lnTo>
                  <a:lnTo>
                    <a:pt x="327" y="2198"/>
                  </a:lnTo>
                  <a:lnTo>
                    <a:pt x="356" y="2202"/>
                  </a:lnTo>
                  <a:lnTo>
                    <a:pt x="385" y="2202"/>
                  </a:lnTo>
                  <a:lnTo>
                    <a:pt x="414" y="2198"/>
                  </a:lnTo>
                  <a:lnTo>
                    <a:pt x="438" y="2183"/>
                  </a:lnTo>
                  <a:lnTo>
                    <a:pt x="438" y="2183"/>
                  </a:lnTo>
                  <a:lnTo>
                    <a:pt x="467" y="2164"/>
                  </a:lnTo>
                  <a:lnTo>
                    <a:pt x="481" y="2149"/>
                  </a:lnTo>
                  <a:lnTo>
                    <a:pt x="481" y="2149"/>
                  </a:lnTo>
                  <a:lnTo>
                    <a:pt x="481" y="2159"/>
                  </a:lnTo>
                  <a:lnTo>
                    <a:pt x="476" y="2164"/>
                  </a:lnTo>
                  <a:lnTo>
                    <a:pt x="476" y="2164"/>
                  </a:lnTo>
                  <a:lnTo>
                    <a:pt x="481" y="2173"/>
                  </a:lnTo>
                  <a:lnTo>
                    <a:pt x="491" y="2183"/>
                  </a:lnTo>
                  <a:lnTo>
                    <a:pt x="515" y="2202"/>
                  </a:lnTo>
                  <a:lnTo>
                    <a:pt x="548" y="2212"/>
                  </a:lnTo>
                  <a:lnTo>
                    <a:pt x="591" y="2226"/>
                  </a:lnTo>
                  <a:lnTo>
                    <a:pt x="678" y="2241"/>
                  </a:lnTo>
                  <a:lnTo>
                    <a:pt x="751" y="2251"/>
                  </a:lnTo>
                  <a:lnTo>
                    <a:pt x="751" y="2251"/>
                  </a:lnTo>
                  <a:lnTo>
                    <a:pt x="799" y="2275"/>
                  </a:lnTo>
                  <a:lnTo>
                    <a:pt x="799" y="2275"/>
                  </a:lnTo>
                  <a:lnTo>
                    <a:pt x="842" y="2318"/>
                  </a:lnTo>
                  <a:lnTo>
                    <a:pt x="875" y="2342"/>
                  </a:lnTo>
                  <a:lnTo>
                    <a:pt x="914" y="2361"/>
                  </a:lnTo>
                  <a:lnTo>
                    <a:pt x="914" y="2361"/>
                  </a:lnTo>
                  <a:lnTo>
                    <a:pt x="942" y="2381"/>
                  </a:lnTo>
                  <a:lnTo>
                    <a:pt x="976" y="2390"/>
                  </a:lnTo>
                  <a:lnTo>
                    <a:pt x="1024" y="2405"/>
                  </a:lnTo>
                  <a:lnTo>
                    <a:pt x="1024" y="2405"/>
                  </a:lnTo>
                  <a:lnTo>
                    <a:pt x="1063" y="2424"/>
                  </a:lnTo>
                  <a:lnTo>
                    <a:pt x="1063" y="2424"/>
                  </a:lnTo>
                  <a:lnTo>
                    <a:pt x="1024" y="2496"/>
                  </a:lnTo>
                  <a:lnTo>
                    <a:pt x="1024" y="2496"/>
                  </a:lnTo>
                  <a:lnTo>
                    <a:pt x="995" y="2558"/>
                  </a:lnTo>
                  <a:lnTo>
                    <a:pt x="981" y="2606"/>
                  </a:lnTo>
                  <a:lnTo>
                    <a:pt x="981" y="2606"/>
                  </a:lnTo>
                  <a:lnTo>
                    <a:pt x="962" y="2659"/>
                  </a:lnTo>
                  <a:lnTo>
                    <a:pt x="957" y="2679"/>
                  </a:lnTo>
                  <a:lnTo>
                    <a:pt x="957" y="2698"/>
                  </a:lnTo>
                  <a:lnTo>
                    <a:pt x="957" y="2698"/>
                  </a:lnTo>
                  <a:lnTo>
                    <a:pt x="962" y="2722"/>
                  </a:lnTo>
                  <a:lnTo>
                    <a:pt x="971" y="2746"/>
                  </a:lnTo>
                  <a:lnTo>
                    <a:pt x="981" y="2765"/>
                  </a:lnTo>
                  <a:lnTo>
                    <a:pt x="991" y="2780"/>
                  </a:lnTo>
                  <a:lnTo>
                    <a:pt x="991" y="2780"/>
                  </a:lnTo>
                  <a:lnTo>
                    <a:pt x="986" y="2794"/>
                  </a:lnTo>
                  <a:lnTo>
                    <a:pt x="986" y="2794"/>
                  </a:lnTo>
                  <a:lnTo>
                    <a:pt x="981" y="2804"/>
                  </a:lnTo>
                  <a:lnTo>
                    <a:pt x="981" y="2808"/>
                  </a:lnTo>
                  <a:lnTo>
                    <a:pt x="991" y="2823"/>
                  </a:lnTo>
                  <a:lnTo>
                    <a:pt x="1005" y="2823"/>
                  </a:lnTo>
                  <a:lnTo>
                    <a:pt x="1010" y="2818"/>
                  </a:lnTo>
                  <a:lnTo>
                    <a:pt x="1015" y="2813"/>
                  </a:lnTo>
                  <a:lnTo>
                    <a:pt x="1015" y="2813"/>
                  </a:lnTo>
                  <a:lnTo>
                    <a:pt x="1034" y="2789"/>
                  </a:lnTo>
                  <a:lnTo>
                    <a:pt x="1034" y="2789"/>
                  </a:lnTo>
                  <a:lnTo>
                    <a:pt x="1068" y="2789"/>
                  </a:lnTo>
                  <a:lnTo>
                    <a:pt x="1068" y="2789"/>
                  </a:lnTo>
                  <a:lnTo>
                    <a:pt x="1024" y="3107"/>
                  </a:lnTo>
                  <a:lnTo>
                    <a:pt x="1024" y="3107"/>
                  </a:lnTo>
                  <a:lnTo>
                    <a:pt x="966" y="3184"/>
                  </a:lnTo>
                  <a:lnTo>
                    <a:pt x="966" y="3184"/>
                  </a:lnTo>
                  <a:lnTo>
                    <a:pt x="928" y="3227"/>
                  </a:lnTo>
                  <a:lnTo>
                    <a:pt x="894" y="3270"/>
                  </a:lnTo>
                  <a:lnTo>
                    <a:pt x="880" y="3294"/>
                  </a:lnTo>
                  <a:lnTo>
                    <a:pt x="870" y="3318"/>
                  </a:lnTo>
                  <a:lnTo>
                    <a:pt x="861" y="3347"/>
                  </a:lnTo>
                  <a:lnTo>
                    <a:pt x="856" y="3371"/>
                  </a:lnTo>
                  <a:lnTo>
                    <a:pt x="856" y="3371"/>
                  </a:lnTo>
                  <a:lnTo>
                    <a:pt x="856" y="3395"/>
                  </a:lnTo>
                  <a:lnTo>
                    <a:pt x="861" y="3419"/>
                  </a:lnTo>
                  <a:lnTo>
                    <a:pt x="870" y="3434"/>
                  </a:lnTo>
                  <a:lnTo>
                    <a:pt x="885" y="3448"/>
                  </a:lnTo>
                  <a:lnTo>
                    <a:pt x="885" y="3448"/>
                  </a:lnTo>
                  <a:lnTo>
                    <a:pt x="851" y="3515"/>
                  </a:lnTo>
                  <a:lnTo>
                    <a:pt x="832" y="3568"/>
                  </a:lnTo>
                  <a:lnTo>
                    <a:pt x="818" y="3621"/>
                  </a:lnTo>
                  <a:lnTo>
                    <a:pt x="813" y="3659"/>
                  </a:lnTo>
                  <a:lnTo>
                    <a:pt x="813" y="3659"/>
                  </a:lnTo>
                  <a:lnTo>
                    <a:pt x="808" y="3698"/>
                  </a:lnTo>
                  <a:lnTo>
                    <a:pt x="808" y="3741"/>
                  </a:lnTo>
                  <a:lnTo>
                    <a:pt x="818" y="3775"/>
                  </a:lnTo>
                  <a:lnTo>
                    <a:pt x="832" y="3814"/>
                  </a:lnTo>
                  <a:lnTo>
                    <a:pt x="832" y="3814"/>
                  </a:lnTo>
                  <a:lnTo>
                    <a:pt x="847" y="3833"/>
                  </a:lnTo>
                  <a:lnTo>
                    <a:pt x="861" y="3852"/>
                  </a:lnTo>
                  <a:lnTo>
                    <a:pt x="880" y="3867"/>
                  </a:lnTo>
                  <a:lnTo>
                    <a:pt x="904" y="3881"/>
                  </a:lnTo>
                  <a:lnTo>
                    <a:pt x="923" y="3891"/>
                  </a:lnTo>
                  <a:lnTo>
                    <a:pt x="942" y="3895"/>
                  </a:lnTo>
                  <a:lnTo>
                    <a:pt x="966" y="3900"/>
                  </a:lnTo>
                  <a:lnTo>
                    <a:pt x="981" y="3895"/>
                  </a:lnTo>
                  <a:lnTo>
                    <a:pt x="981" y="3895"/>
                  </a:lnTo>
                  <a:lnTo>
                    <a:pt x="1000" y="3881"/>
                  </a:lnTo>
                  <a:lnTo>
                    <a:pt x="1000" y="3881"/>
                  </a:lnTo>
                  <a:lnTo>
                    <a:pt x="1015" y="3881"/>
                  </a:lnTo>
                  <a:lnTo>
                    <a:pt x="1029" y="3881"/>
                  </a:lnTo>
                  <a:lnTo>
                    <a:pt x="1044" y="3876"/>
                  </a:lnTo>
                  <a:lnTo>
                    <a:pt x="1058" y="3867"/>
                  </a:lnTo>
                  <a:lnTo>
                    <a:pt x="1058" y="3867"/>
                  </a:lnTo>
                  <a:lnTo>
                    <a:pt x="1188" y="3717"/>
                  </a:lnTo>
                  <a:lnTo>
                    <a:pt x="1313" y="3568"/>
                  </a:lnTo>
                  <a:lnTo>
                    <a:pt x="1558" y="3260"/>
                  </a:lnTo>
                  <a:lnTo>
                    <a:pt x="1558" y="3260"/>
                  </a:lnTo>
                  <a:lnTo>
                    <a:pt x="1693" y="3097"/>
                  </a:lnTo>
                  <a:lnTo>
                    <a:pt x="1832" y="2938"/>
                  </a:lnTo>
                  <a:lnTo>
                    <a:pt x="1832" y="2938"/>
                  </a:lnTo>
                  <a:lnTo>
                    <a:pt x="1861" y="2943"/>
                  </a:lnTo>
                  <a:lnTo>
                    <a:pt x="1885" y="2938"/>
                  </a:lnTo>
                  <a:lnTo>
                    <a:pt x="1914" y="2928"/>
                  </a:lnTo>
                  <a:lnTo>
                    <a:pt x="1938" y="2909"/>
                  </a:lnTo>
                  <a:lnTo>
                    <a:pt x="1938" y="2909"/>
                  </a:lnTo>
                  <a:lnTo>
                    <a:pt x="2116" y="2756"/>
                  </a:lnTo>
                  <a:lnTo>
                    <a:pt x="2116" y="2756"/>
                  </a:lnTo>
                  <a:lnTo>
                    <a:pt x="2169" y="2765"/>
                  </a:lnTo>
                  <a:lnTo>
                    <a:pt x="2222" y="2780"/>
                  </a:lnTo>
                  <a:lnTo>
                    <a:pt x="2222" y="2780"/>
                  </a:lnTo>
                  <a:lnTo>
                    <a:pt x="2217" y="2794"/>
                  </a:lnTo>
                  <a:lnTo>
                    <a:pt x="2217" y="2808"/>
                  </a:lnTo>
                  <a:lnTo>
                    <a:pt x="2217" y="2808"/>
                  </a:lnTo>
                  <a:lnTo>
                    <a:pt x="2222" y="2813"/>
                  </a:lnTo>
                  <a:lnTo>
                    <a:pt x="2222" y="2813"/>
                  </a:lnTo>
                  <a:lnTo>
                    <a:pt x="2222" y="2823"/>
                  </a:lnTo>
                  <a:lnTo>
                    <a:pt x="2217" y="2832"/>
                  </a:lnTo>
                  <a:lnTo>
                    <a:pt x="2207" y="2852"/>
                  </a:lnTo>
                  <a:lnTo>
                    <a:pt x="2198" y="2866"/>
                  </a:lnTo>
                  <a:lnTo>
                    <a:pt x="2193" y="2880"/>
                  </a:lnTo>
                  <a:lnTo>
                    <a:pt x="2193" y="2880"/>
                  </a:lnTo>
                  <a:lnTo>
                    <a:pt x="2198" y="2890"/>
                  </a:lnTo>
                  <a:lnTo>
                    <a:pt x="2207" y="2904"/>
                  </a:lnTo>
                  <a:lnTo>
                    <a:pt x="2222" y="2914"/>
                  </a:lnTo>
                  <a:lnTo>
                    <a:pt x="2241" y="2924"/>
                  </a:lnTo>
                  <a:lnTo>
                    <a:pt x="2265" y="2933"/>
                  </a:lnTo>
                  <a:lnTo>
                    <a:pt x="2289" y="2938"/>
                  </a:lnTo>
                  <a:lnTo>
                    <a:pt x="2318" y="2943"/>
                  </a:lnTo>
                  <a:lnTo>
                    <a:pt x="2347" y="2938"/>
                  </a:lnTo>
                  <a:lnTo>
                    <a:pt x="2347" y="2938"/>
                  </a:lnTo>
                  <a:lnTo>
                    <a:pt x="2371" y="2933"/>
                  </a:lnTo>
                  <a:lnTo>
                    <a:pt x="2390" y="2928"/>
                  </a:lnTo>
                  <a:lnTo>
                    <a:pt x="2428" y="2909"/>
                  </a:lnTo>
                  <a:lnTo>
                    <a:pt x="2452" y="2890"/>
                  </a:lnTo>
                  <a:lnTo>
                    <a:pt x="2472" y="2871"/>
                  </a:lnTo>
                  <a:lnTo>
                    <a:pt x="2472" y="2871"/>
                  </a:lnTo>
                  <a:lnTo>
                    <a:pt x="2486" y="2876"/>
                  </a:lnTo>
                  <a:lnTo>
                    <a:pt x="2486" y="2876"/>
                  </a:lnTo>
                  <a:lnTo>
                    <a:pt x="2491" y="2890"/>
                  </a:lnTo>
                  <a:lnTo>
                    <a:pt x="2500" y="2914"/>
                  </a:lnTo>
                  <a:lnTo>
                    <a:pt x="2520" y="2938"/>
                  </a:lnTo>
                  <a:lnTo>
                    <a:pt x="2534" y="2953"/>
                  </a:lnTo>
                  <a:lnTo>
                    <a:pt x="2553" y="2962"/>
                  </a:lnTo>
                  <a:lnTo>
                    <a:pt x="2553" y="2962"/>
                  </a:lnTo>
                  <a:lnTo>
                    <a:pt x="2577" y="2972"/>
                  </a:lnTo>
                  <a:lnTo>
                    <a:pt x="2597" y="2977"/>
                  </a:lnTo>
                  <a:lnTo>
                    <a:pt x="2620" y="2977"/>
                  </a:lnTo>
                  <a:lnTo>
                    <a:pt x="2634" y="2972"/>
                  </a:lnTo>
                  <a:lnTo>
                    <a:pt x="2663" y="2967"/>
                  </a:lnTo>
                  <a:lnTo>
                    <a:pt x="2678" y="2962"/>
                  </a:lnTo>
                  <a:lnTo>
                    <a:pt x="2678" y="2962"/>
                  </a:lnTo>
                  <a:lnTo>
                    <a:pt x="2716" y="2977"/>
                  </a:lnTo>
                  <a:lnTo>
                    <a:pt x="2716" y="2977"/>
                  </a:lnTo>
                  <a:lnTo>
                    <a:pt x="2716" y="2996"/>
                  </a:lnTo>
                  <a:lnTo>
                    <a:pt x="2716" y="2996"/>
                  </a:lnTo>
                  <a:lnTo>
                    <a:pt x="2721" y="3006"/>
                  </a:lnTo>
                  <a:lnTo>
                    <a:pt x="2726" y="3020"/>
                  </a:lnTo>
                  <a:lnTo>
                    <a:pt x="2740" y="3030"/>
                  </a:lnTo>
                  <a:lnTo>
                    <a:pt x="2755" y="3039"/>
                  </a:lnTo>
                  <a:lnTo>
                    <a:pt x="2793" y="3054"/>
                  </a:lnTo>
                  <a:lnTo>
                    <a:pt x="2812" y="3059"/>
                  </a:lnTo>
                  <a:lnTo>
                    <a:pt x="2831" y="3059"/>
                  </a:lnTo>
                  <a:lnTo>
                    <a:pt x="2831" y="3059"/>
                  </a:lnTo>
                  <a:lnTo>
                    <a:pt x="2850" y="3054"/>
                  </a:lnTo>
                  <a:lnTo>
                    <a:pt x="2870" y="3049"/>
                  </a:lnTo>
                  <a:lnTo>
                    <a:pt x="2870" y="3049"/>
                  </a:lnTo>
                  <a:lnTo>
                    <a:pt x="2956" y="3126"/>
                  </a:lnTo>
                  <a:lnTo>
                    <a:pt x="3038" y="3184"/>
                  </a:lnTo>
                  <a:lnTo>
                    <a:pt x="3111" y="3222"/>
                  </a:lnTo>
                  <a:lnTo>
                    <a:pt x="3173" y="3251"/>
                  </a:lnTo>
                  <a:lnTo>
                    <a:pt x="3173" y="3251"/>
                  </a:lnTo>
                  <a:lnTo>
                    <a:pt x="3230" y="3270"/>
                  </a:lnTo>
                  <a:lnTo>
                    <a:pt x="3288" y="3299"/>
                  </a:lnTo>
                  <a:lnTo>
                    <a:pt x="3322" y="3318"/>
                  </a:lnTo>
                  <a:lnTo>
                    <a:pt x="3351" y="3337"/>
                  </a:lnTo>
                  <a:lnTo>
                    <a:pt x="3375" y="3366"/>
                  </a:lnTo>
                  <a:lnTo>
                    <a:pt x="3399" y="3395"/>
                  </a:lnTo>
                  <a:lnTo>
                    <a:pt x="3399" y="3395"/>
                  </a:lnTo>
                  <a:lnTo>
                    <a:pt x="3418" y="3419"/>
                  </a:lnTo>
                  <a:lnTo>
                    <a:pt x="3437" y="3443"/>
                  </a:lnTo>
                  <a:lnTo>
                    <a:pt x="3437" y="3443"/>
                  </a:lnTo>
                  <a:lnTo>
                    <a:pt x="3466" y="3463"/>
                  </a:lnTo>
                  <a:lnTo>
                    <a:pt x="3495" y="3477"/>
                  </a:lnTo>
                  <a:lnTo>
                    <a:pt x="3529" y="3482"/>
                  </a:lnTo>
                  <a:lnTo>
                    <a:pt x="3558" y="3482"/>
                  </a:lnTo>
                  <a:lnTo>
                    <a:pt x="3591" y="3477"/>
                  </a:lnTo>
                  <a:lnTo>
                    <a:pt x="3620" y="3463"/>
                  </a:lnTo>
                  <a:lnTo>
                    <a:pt x="3644" y="3439"/>
                  </a:lnTo>
                  <a:lnTo>
                    <a:pt x="3663" y="3414"/>
                  </a:lnTo>
                  <a:lnTo>
                    <a:pt x="3663" y="3414"/>
                  </a:lnTo>
                  <a:lnTo>
                    <a:pt x="3677" y="3381"/>
                  </a:lnTo>
                  <a:lnTo>
                    <a:pt x="3682" y="3347"/>
                  </a:lnTo>
                  <a:lnTo>
                    <a:pt x="3682" y="3318"/>
                  </a:lnTo>
                  <a:lnTo>
                    <a:pt x="3673" y="3284"/>
                  </a:lnTo>
                  <a:lnTo>
                    <a:pt x="3658" y="3255"/>
                  </a:lnTo>
                  <a:lnTo>
                    <a:pt x="3639" y="3231"/>
                  </a:lnTo>
                  <a:lnTo>
                    <a:pt x="3610" y="3212"/>
                  </a:lnTo>
                  <a:lnTo>
                    <a:pt x="3577" y="3198"/>
                  </a:lnTo>
                  <a:close/>
                  <a:moveTo>
                    <a:pt x="3019" y="2933"/>
                  </a:moveTo>
                  <a:lnTo>
                    <a:pt x="3019" y="2933"/>
                  </a:lnTo>
                  <a:lnTo>
                    <a:pt x="3043" y="2909"/>
                  </a:lnTo>
                  <a:lnTo>
                    <a:pt x="3043" y="2909"/>
                  </a:lnTo>
                  <a:lnTo>
                    <a:pt x="3082" y="2880"/>
                  </a:lnTo>
                  <a:lnTo>
                    <a:pt x="3115" y="2861"/>
                  </a:lnTo>
                  <a:lnTo>
                    <a:pt x="3115" y="2861"/>
                  </a:lnTo>
                  <a:lnTo>
                    <a:pt x="3120" y="2861"/>
                  </a:lnTo>
                  <a:lnTo>
                    <a:pt x="3120" y="2861"/>
                  </a:lnTo>
                  <a:lnTo>
                    <a:pt x="3091" y="2885"/>
                  </a:lnTo>
                  <a:lnTo>
                    <a:pt x="3072" y="2909"/>
                  </a:lnTo>
                  <a:lnTo>
                    <a:pt x="3048" y="2948"/>
                  </a:lnTo>
                  <a:lnTo>
                    <a:pt x="3048" y="2948"/>
                  </a:lnTo>
                  <a:lnTo>
                    <a:pt x="3019" y="2933"/>
                  </a:lnTo>
                  <a:close/>
                  <a:moveTo>
                    <a:pt x="2077" y="2183"/>
                  </a:moveTo>
                  <a:lnTo>
                    <a:pt x="2077" y="2183"/>
                  </a:lnTo>
                  <a:lnTo>
                    <a:pt x="1900" y="2337"/>
                  </a:lnTo>
                  <a:lnTo>
                    <a:pt x="1900" y="2337"/>
                  </a:lnTo>
                  <a:lnTo>
                    <a:pt x="1900" y="2337"/>
                  </a:lnTo>
                  <a:lnTo>
                    <a:pt x="1900" y="2337"/>
                  </a:lnTo>
                  <a:lnTo>
                    <a:pt x="2053" y="2173"/>
                  </a:lnTo>
                  <a:lnTo>
                    <a:pt x="2053" y="2173"/>
                  </a:lnTo>
                  <a:lnTo>
                    <a:pt x="2222" y="2029"/>
                  </a:lnTo>
                  <a:lnTo>
                    <a:pt x="2222" y="2029"/>
                  </a:lnTo>
                  <a:lnTo>
                    <a:pt x="2323" y="1953"/>
                  </a:lnTo>
                  <a:lnTo>
                    <a:pt x="2424" y="1875"/>
                  </a:lnTo>
                  <a:lnTo>
                    <a:pt x="2630" y="1726"/>
                  </a:lnTo>
                  <a:lnTo>
                    <a:pt x="2630" y="1726"/>
                  </a:lnTo>
                  <a:lnTo>
                    <a:pt x="2764" y="1640"/>
                  </a:lnTo>
                  <a:lnTo>
                    <a:pt x="2764" y="1640"/>
                  </a:lnTo>
                  <a:lnTo>
                    <a:pt x="2769" y="1640"/>
                  </a:lnTo>
                  <a:lnTo>
                    <a:pt x="2769" y="1640"/>
                  </a:lnTo>
                  <a:lnTo>
                    <a:pt x="2625" y="1779"/>
                  </a:lnTo>
                  <a:lnTo>
                    <a:pt x="2625" y="1779"/>
                  </a:lnTo>
                  <a:lnTo>
                    <a:pt x="2553" y="1822"/>
                  </a:lnTo>
                  <a:lnTo>
                    <a:pt x="2481" y="1871"/>
                  </a:lnTo>
                  <a:lnTo>
                    <a:pt x="2342" y="1972"/>
                  </a:lnTo>
                  <a:lnTo>
                    <a:pt x="2207" y="2077"/>
                  </a:lnTo>
                  <a:lnTo>
                    <a:pt x="2077" y="2183"/>
                  </a:lnTo>
                  <a:close/>
                  <a:moveTo>
                    <a:pt x="2328" y="2241"/>
                  </a:moveTo>
                  <a:lnTo>
                    <a:pt x="2328" y="2241"/>
                  </a:lnTo>
                  <a:lnTo>
                    <a:pt x="2275" y="2284"/>
                  </a:lnTo>
                  <a:lnTo>
                    <a:pt x="2275" y="2284"/>
                  </a:lnTo>
                  <a:lnTo>
                    <a:pt x="2299" y="2251"/>
                  </a:lnTo>
                  <a:lnTo>
                    <a:pt x="2299" y="2251"/>
                  </a:lnTo>
                  <a:lnTo>
                    <a:pt x="2328" y="2241"/>
                  </a:lnTo>
                  <a:close/>
                  <a:moveTo>
                    <a:pt x="1260" y="2852"/>
                  </a:moveTo>
                  <a:lnTo>
                    <a:pt x="1260" y="2852"/>
                  </a:lnTo>
                  <a:lnTo>
                    <a:pt x="1289" y="2789"/>
                  </a:lnTo>
                  <a:lnTo>
                    <a:pt x="1308" y="2765"/>
                  </a:lnTo>
                  <a:lnTo>
                    <a:pt x="1322" y="2746"/>
                  </a:lnTo>
                  <a:lnTo>
                    <a:pt x="1322" y="2746"/>
                  </a:lnTo>
                  <a:lnTo>
                    <a:pt x="1342" y="2727"/>
                  </a:lnTo>
                  <a:lnTo>
                    <a:pt x="1366" y="2703"/>
                  </a:lnTo>
                  <a:lnTo>
                    <a:pt x="1366" y="2703"/>
                  </a:lnTo>
                  <a:lnTo>
                    <a:pt x="1399" y="2659"/>
                  </a:lnTo>
                  <a:lnTo>
                    <a:pt x="1414" y="2645"/>
                  </a:lnTo>
                  <a:lnTo>
                    <a:pt x="1428" y="2635"/>
                  </a:lnTo>
                  <a:lnTo>
                    <a:pt x="1428" y="2635"/>
                  </a:lnTo>
                  <a:lnTo>
                    <a:pt x="1452" y="2635"/>
                  </a:lnTo>
                  <a:lnTo>
                    <a:pt x="1452" y="2635"/>
                  </a:lnTo>
                  <a:lnTo>
                    <a:pt x="1457" y="2616"/>
                  </a:lnTo>
                  <a:lnTo>
                    <a:pt x="1472" y="2597"/>
                  </a:lnTo>
                  <a:lnTo>
                    <a:pt x="1472" y="2597"/>
                  </a:lnTo>
                  <a:lnTo>
                    <a:pt x="1491" y="2577"/>
                  </a:lnTo>
                  <a:lnTo>
                    <a:pt x="1510" y="2563"/>
                  </a:lnTo>
                  <a:lnTo>
                    <a:pt x="1534" y="2553"/>
                  </a:lnTo>
                  <a:lnTo>
                    <a:pt x="1534" y="2553"/>
                  </a:lnTo>
                  <a:lnTo>
                    <a:pt x="1606" y="2520"/>
                  </a:lnTo>
                  <a:lnTo>
                    <a:pt x="1707" y="2467"/>
                  </a:lnTo>
                  <a:lnTo>
                    <a:pt x="1707" y="2467"/>
                  </a:lnTo>
                  <a:lnTo>
                    <a:pt x="1472" y="2659"/>
                  </a:lnTo>
                  <a:lnTo>
                    <a:pt x="1472" y="2659"/>
                  </a:lnTo>
                  <a:lnTo>
                    <a:pt x="1356" y="2760"/>
                  </a:lnTo>
                  <a:lnTo>
                    <a:pt x="1260" y="2852"/>
                  </a:lnTo>
                  <a:close/>
                  <a:moveTo>
                    <a:pt x="1370" y="3078"/>
                  </a:moveTo>
                  <a:lnTo>
                    <a:pt x="1370" y="3078"/>
                  </a:lnTo>
                  <a:lnTo>
                    <a:pt x="1322" y="3116"/>
                  </a:lnTo>
                  <a:lnTo>
                    <a:pt x="1322" y="3116"/>
                  </a:lnTo>
                  <a:lnTo>
                    <a:pt x="1226" y="3188"/>
                  </a:lnTo>
                  <a:lnTo>
                    <a:pt x="1226" y="3188"/>
                  </a:lnTo>
                  <a:lnTo>
                    <a:pt x="1284" y="3102"/>
                  </a:lnTo>
                  <a:lnTo>
                    <a:pt x="1284" y="3102"/>
                  </a:lnTo>
                  <a:lnTo>
                    <a:pt x="1298" y="3097"/>
                  </a:lnTo>
                  <a:lnTo>
                    <a:pt x="1313" y="3092"/>
                  </a:lnTo>
                  <a:lnTo>
                    <a:pt x="1337" y="3068"/>
                  </a:lnTo>
                  <a:lnTo>
                    <a:pt x="1337" y="3068"/>
                  </a:lnTo>
                  <a:lnTo>
                    <a:pt x="1356" y="3073"/>
                  </a:lnTo>
                  <a:lnTo>
                    <a:pt x="1370" y="3078"/>
                  </a:lnTo>
                  <a:close/>
                  <a:moveTo>
                    <a:pt x="534" y="1909"/>
                  </a:moveTo>
                  <a:lnTo>
                    <a:pt x="534" y="1909"/>
                  </a:lnTo>
                  <a:lnTo>
                    <a:pt x="471" y="1938"/>
                  </a:lnTo>
                  <a:lnTo>
                    <a:pt x="471" y="1938"/>
                  </a:lnTo>
                  <a:lnTo>
                    <a:pt x="519" y="1880"/>
                  </a:lnTo>
                  <a:lnTo>
                    <a:pt x="558" y="1847"/>
                  </a:lnTo>
                  <a:lnTo>
                    <a:pt x="596" y="1808"/>
                  </a:lnTo>
                  <a:lnTo>
                    <a:pt x="596" y="1808"/>
                  </a:lnTo>
                  <a:lnTo>
                    <a:pt x="644" y="1774"/>
                  </a:lnTo>
                  <a:lnTo>
                    <a:pt x="683" y="1750"/>
                  </a:lnTo>
                  <a:lnTo>
                    <a:pt x="683" y="1750"/>
                  </a:lnTo>
                  <a:lnTo>
                    <a:pt x="741" y="1736"/>
                  </a:lnTo>
                  <a:lnTo>
                    <a:pt x="741" y="1736"/>
                  </a:lnTo>
                  <a:lnTo>
                    <a:pt x="702" y="1779"/>
                  </a:lnTo>
                  <a:lnTo>
                    <a:pt x="654" y="1822"/>
                  </a:lnTo>
                  <a:lnTo>
                    <a:pt x="601" y="1866"/>
                  </a:lnTo>
                  <a:lnTo>
                    <a:pt x="534" y="1909"/>
                  </a:lnTo>
                  <a:close/>
                  <a:moveTo>
                    <a:pt x="1573" y="1116"/>
                  </a:moveTo>
                  <a:lnTo>
                    <a:pt x="1573" y="1116"/>
                  </a:lnTo>
                  <a:lnTo>
                    <a:pt x="1630" y="1082"/>
                  </a:lnTo>
                  <a:lnTo>
                    <a:pt x="1731" y="1019"/>
                  </a:lnTo>
                  <a:lnTo>
                    <a:pt x="1731" y="1019"/>
                  </a:lnTo>
                  <a:lnTo>
                    <a:pt x="1741" y="1014"/>
                  </a:lnTo>
                  <a:lnTo>
                    <a:pt x="1741" y="1014"/>
                  </a:lnTo>
                  <a:lnTo>
                    <a:pt x="1558" y="1202"/>
                  </a:lnTo>
                  <a:lnTo>
                    <a:pt x="1558" y="1202"/>
                  </a:lnTo>
                  <a:lnTo>
                    <a:pt x="1573" y="1116"/>
                  </a:lnTo>
                  <a:close/>
                  <a:moveTo>
                    <a:pt x="2687" y="1510"/>
                  </a:moveTo>
                  <a:lnTo>
                    <a:pt x="2687" y="1510"/>
                  </a:lnTo>
                  <a:lnTo>
                    <a:pt x="2769" y="1409"/>
                  </a:lnTo>
                  <a:lnTo>
                    <a:pt x="2769" y="1409"/>
                  </a:lnTo>
                  <a:lnTo>
                    <a:pt x="2793" y="1399"/>
                  </a:lnTo>
                  <a:lnTo>
                    <a:pt x="2793" y="1399"/>
                  </a:lnTo>
                  <a:lnTo>
                    <a:pt x="2817" y="1390"/>
                  </a:lnTo>
                  <a:lnTo>
                    <a:pt x="2841" y="1370"/>
                  </a:lnTo>
                  <a:lnTo>
                    <a:pt x="2860" y="1351"/>
                  </a:lnTo>
                  <a:lnTo>
                    <a:pt x="2879" y="1332"/>
                  </a:lnTo>
                  <a:lnTo>
                    <a:pt x="2903" y="1294"/>
                  </a:lnTo>
                  <a:lnTo>
                    <a:pt x="2923" y="1260"/>
                  </a:lnTo>
                  <a:lnTo>
                    <a:pt x="2923" y="1260"/>
                  </a:lnTo>
                  <a:lnTo>
                    <a:pt x="2923" y="1260"/>
                  </a:lnTo>
                  <a:lnTo>
                    <a:pt x="2923" y="1260"/>
                  </a:lnTo>
                  <a:lnTo>
                    <a:pt x="2927" y="1265"/>
                  </a:lnTo>
                  <a:lnTo>
                    <a:pt x="2927" y="1265"/>
                  </a:lnTo>
                  <a:lnTo>
                    <a:pt x="2947" y="1270"/>
                  </a:lnTo>
                  <a:lnTo>
                    <a:pt x="2971" y="1274"/>
                  </a:lnTo>
                  <a:lnTo>
                    <a:pt x="2995" y="1270"/>
                  </a:lnTo>
                  <a:lnTo>
                    <a:pt x="3024" y="1260"/>
                  </a:lnTo>
                  <a:lnTo>
                    <a:pt x="3072" y="1236"/>
                  </a:lnTo>
                  <a:lnTo>
                    <a:pt x="3111" y="1212"/>
                  </a:lnTo>
                  <a:lnTo>
                    <a:pt x="3111" y="1212"/>
                  </a:lnTo>
                  <a:lnTo>
                    <a:pt x="2687" y="1510"/>
                  </a:lnTo>
                  <a:close/>
                  <a:moveTo>
                    <a:pt x="1477" y="2106"/>
                  </a:moveTo>
                  <a:lnTo>
                    <a:pt x="1477" y="2106"/>
                  </a:lnTo>
                  <a:lnTo>
                    <a:pt x="1452" y="2121"/>
                  </a:lnTo>
                  <a:lnTo>
                    <a:pt x="1428" y="2135"/>
                  </a:lnTo>
                  <a:lnTo>
                    <a:pt x="1409" y="2154"/>
                  </a:lnTo>
                  <a:lnTo>
                    <a:pt x="1390" y="2178"/>
                  </a:lnTo>
                  <a:lnTo>
                    <a:pt x="1390" y="2178"/>
                  </a:lnTo>
                  <a:lnTo>
                    <a:pt x="1370" y="2202"/>
                  </a:lnTo>
                  <a:lnTo>
                    <a:pt x="1361" y="2212"/>
                  </a:lnTo>
                  <a:lnTo>
                    <a:pt x="1351" y="2212"/>
                  </a:lnTo>
                  <a:lnTo>
                    <a:pt x="1346" y="2212"/>
                  </a:lnTo>
                  <a:lnTo>
                    <a:pt x="1346" y="2212"/>
                  </a:lnTo>
                  <a:lnTo>
                    <a:pt x="1346" y="2212"/>
                  </a:lnTo>
                  <a:lnTo>
                    <a:pt x="1385" y="2173"/>
                  </a:lnTo>
                  <a:lnTo>
                    <a:pt x="1423" y="2135"/>
                  </a:lnTo>
                  <a:lnTo>
                    <a:pt x="1423" y="2135"/>
                  </a:lnTo>
                  <a:lnTo>
                    <a:pt x="1467" y="2082"/>
                  </a:lnTo>
                  <a:lnTo>
                    <a:pt x="1467" y="2082"/>
                  </a:lnTo>
                  <a:lnTo>
                    <a:pt x="1472" y="2077"/>
                  </a:lnTo>
                  <a:lnTo>
                    <a:pt x="1472" y="2087"/>
                  </a:lnTo>
                  <a:lnTo>
                    <a:pt x="1472" y="2087"/>
                  </a:lnTo>
                  <a:lnTo>
                    <a:pt x="1477" y="2106"/>
                  </a:lnTo>
                  <a:close/>
                  <a:moveTo>
                    <a:pt x="1467" y="1741"/>
                  </a:moveTo>
                  <a:lnTo>
                    <a:pt x="1467" y="1741"/>
                  </a:lnTo>
                  <a:lnTo>
                    <a:pt x="1438" y="1760"/>
                  </a:lnTo>
                  <a:lnTo>
                    <a:pt x="1414" y="1769"/>
                  </a:lnTo>
                  <a:lnTo>
                    <a:pt x="1390" y="1774"/>
                  </a:lnTo>
                  <a:lnTo>
                    <a:pt x="1361" y="1774"/>
                  </a:lnTo>
                  <a:lnTo>
                    <a:pt x="1361" y="1774"/>
                  </a:lnTo>
                  <a:lnTo>
                    <a:pt x="1390" y="1760"/>
                  </a:lnTo>
                  <a:lnTo>
                    <a:pt x="1419" y="1731"/>
                  </a:lnTo>
                  <a:lnTo>
                    <a:pt x="1419" y="1731"/>
                  </a:lnTo>
                  <a:lnTo>
                    <a:pt x="1505" y="1650"/>
                  </a:lnTo>
                  <a:lnTo>
                    <a:pt x="1611" y="1568"/>
                  </a:lnTo>
                  <a:lnTo>
                    <a:pt x="1721" y="1491"/>
                  </a:lnTo>
                  <a:lnTo>
                    <a:pt x="1847" y="1418"/>
                  </a:lnTo>
                  <a:lnTo>
                    <a:pt x="1847" y="1418"/>
                  </a:lnTo>
                  <a:lnTo>
                    <a:pt x="2020" y="1327"/>
                  </a:lnTo>
                  <a:lnTo>
                    <a:pt x="2020" y="1327"/>
                  </a:lnTo>
                  <a:lnTo>
                    <a:pt x="2001" y="1342"/>
                  </a:lnTo>
                  <a:lnTo>
                    <a:pt x="2001" y="1342"/>
                  </a:lnTo>
                  <a:lnTo>
                    <a:pt x="1900" y="1418"/>
                  </a:lnTo>
                  <a:lnTo>
                    <a:pt x="1837" y="1467"/>
                  </a:lnTo>
                  <a:lnTo>
                    <a:pt x="1837" y="1467"/>
                  </a:lnTo>
                  <a:lnTo>
                    <a:pt x="1789" y="1496"/>
                  </a:lnTo>
                  <a:lnTo>
                    <a:pt x="1726" y="1529"/>
                  </a:lnTo>
                  <a:lnTo>
                    <a:pt x="1726" y="1529"/>
                  </a:lnTo>
                  <a:lnTo>
                    <a:pt x="1712" y="1558"/>
                  </a:lnTo>
                  <a:lnTo>
                    <a:pt x="1693" y="1578"/>
                  </a:lnTo>
                  <a:lnTo>
                    <a:pt x="1693" y="1578"/>
                  </a:lnTo>
                  <a:lnTo>
                    <a:pt x="1669" y="1597"/>
                  </a:lnTo>
                  <a:lnTo>
                    <a:pt x="1640" y="1606"/>
                  </a:lnTo>
                  <a:lnTo>
                    <a:pt x="1616" y="1616"/>
                  </a:lnTo>
                  <a:lnTo>
                    <a:pt x="1606" y="1626"/>
                  </a:lnTo>
                  <a:lnTo>
                    <a:pt x="1602" y="1635"/>
                  </a:lnTo>
                  <a:lnTo>
                    <a:pt x="1602" y="1635"/>
                  </a:lnTo>
                  <a:lnTo>
                    <a:pt x="1592" y="1654"/>
                  </a:lnTo>
                  <a:lnTo>
                    <a:pt x="1592" y="1654"/>
                  </a:lnTo>
                  <a:lnTo>
                    <a:pt x="1582" y="1674"/>
                  </a:lnTo>
                  <a:lnTo>
                    <a:pt x="1558" y="1698"/>
                  </a:lnTo>
                  <a:lnTo>
                    <a:pt x="1525" y="1721"/>
                  </a:lnTo>
                  <a:lnTo>
                    <a:pt x="1467" y="1741"/>
                  </a:lnTo>
                  <a:close/>
                  <a:moveTo>
                    <a:pt x="1688" y="745"/>
                  </a:moveTo>
                  <a:lnTo>
                    <a:pt x="1688" y="745"/>
                  </a:lnTo>
                  <a:lnTo>
                    <a:pt x="1688" y="750"/>
                  </a:lnTo>
                  <a:lnTo>
                    <a:pt x="1683" y="760"/>
                  </a:lnTo>
                  <a:lnTo>
                    <a:pt x="1683" y="774"/>
                  </a:lnTo>
                  <a:lnTo>
                    <a:pt x="1688" y="784"/>
                  </a:lnTo>
                  <a:lnTo>
                    <a:pt x="1688" y="784"/>
                  </a:lnTo>
                  <a:lnTo>
                    <a:pt x="1693" y="794"/>
                  </a:lnTo>
                  <a:lnTo>
                    <a:pt x="1697" y="798"/>
                  </a:lnTo>
                  <a:lnTo>
                    <a:pt x="1702" y="803"/>
                  </a:lnTo>
                  <a:lnTo>
                    <a:pt x="1707" y="808"/>
                  </a:lnTo>
                  <a:lnTo>
                    <a:pt x="1707" y="808"/>
                  </a:lnTo>
                  <a:lnTo>
                    <a:pt x="1702" y="818"/>
                  </a:lnTo>
                  <a:lnTo>
                    <a:pt x="1693" y="832"/>
                  </a:lnTo>
                  <a:lnTo>
                    <a:pt x="1649" y="856"/>
                  </a:lnTo>
                  <a:lnTo>
                    <a:pt x="1606" y="875"/>
                  </a:lnTo>
                  <a:lnTo>
                    <a:pt x="1587" y="875"/>
                  </a:lnTo>
                  <a:lnTo>
                    <a:pt x="1578" y="871"/>
                  </a:lnTo>
                  <a:lnTo>
                    <a:pt x="1578" y="871"/>
                  </a:lnTo>
                  <a:lnTo>
                    <a:pt x="1578" y="866"/>
                  </a:lnTo>
                  <a:lnTo>
                    <a:pt x="1578" y="861"/>
                  </a:lnTo>
                  <a:lnTo>
                    <a:pt x="1587" y="842"/>
                  </a:lnTo>
                  <a:lnTo>
                    <a:pt x="1621" y="798"/>
                  </a:lnTo>
                  <a:lnTo>
                    <a:pt x="1664" y="755"/>
                  </a:lnTo>
                  <a:lnTo>
                    <a:pt x="1678" y="745"/>
                  </a:lnTo>
                  <a:lnTo>
                    <a:pt x="1688" y="745"/>
                  </a:lnTo>
                  <a:close/>
                  <a:moveTo>
                    <a:pt x="1645" y="678"/>
                  </a:moveTo>
                  <a:lnTo>
                    <a:pt x="1645" y="678"/>
                  </a:lnTo>
                  <a:lnTo>
                    <a:pt x="1645" y="688"/>
                  </a:lnTo>
                  <a:lnTo>
                    <a:pt x="1645" y="702"/>
                  </a:lnTo>
                  <a:lnTo>
                    <a:pt x="1645" y="702"/>
                  </a:lnTo>
                  <a:lnTo>
                    <a:pt x="1635" y="721"/>
                  </a:lnTo>
                  <a:lnTo>
                    <a:pt x="1621" y="736"/>
                  </a:lnTo>
                  <a:lnTo>
                    <a:pt x="1606" y="741"/>
                  </a:lnTo>
                  <a:lnTo>
                    <a:pt x="1602" y="745"/>
                  </a:lnTo>
                  <a:lnTo>
                    <a:pt x="1602" y="745"/>
                  </a:lnTo>
                  <a:lnTo>
                    <a:pt x="1602" y="731"/>
                  </a:lnTo>
                  <a:lnTo>
                    <a:pt x="1616" y="707"/>
                  </a:lnTo>
                  <a:lnTo>
                    <a:pt x="1630" y="688"/>
                  </a:lnTo>
                  <a:lnTo>
                    <a:pt x="1640" y="683"/>
                  </a:lnTo>
                  <a:lnTo>
                    <a:pt x="1645" y="678"/>
                  </a:lnTo>
                  <a:close/>
                  <a:moveTo>
                    <a:pt x="1789" y="1222"/>
                  </a:moveTo>
                  <a:lnTo>
                    <a:pt x="1789" y="1222"/>
                  </a:lnTo>
                  <a:lnTo>
                    <a:pt x="1818" y="1207"/>
                  </a:lnTo>
                  <a:lnTo>
                    <a:pt x="1847" y="1193"/>
                  </a:lnTo>
                  <a:lnTo>
                    <a:pt x="1876" y="1183"/>
                  </a:lnTo>
                  <a:lnTo>
                    <a:pt x="1905" y="1178"/>
                  </a:lnTo>
                  <a:lnTo>
                    <a:pt x="1948" y="1178"/>
                  </a:lnTo>
                  <a:lnTo>
                    <a:pt x="1962" y="1178"/>
                  </a:lnTo>
                  <a:lnTo>
                    <a:pt x="1962" y="1178"/>
                  </a:lnTo>
                  <a:lnTo>
                    <a:pt x="1948" y="1188"/>
                  </a:lnTo>
                  <a:lnTo>
                    <a:pt x="1914" y="1198"/>
                  </a:lnTo>
                  <a:lnTo>
                    <a:pt x="1832" y="1255"/>
                  </a:lnTo>
                  <a:lnTo>
                    <a:pt x="1832" y="1255"/>
                  </a:lnTo>
                  <a:lnTo>
                    <a:pt x="1726" y="1327"/>
                  </a:lnTo>
                  <a:lnTo>
                    <a:pt x="1616" y="1404"/>
                  </a:lnTo>
                  <a:lnTo>
                    <a:pt x="1616" y="1404"/>
                  </a:lnTo>
                  <a:lnTo>
                    <a:pt x="1452" y="1510"/>
                  </a:lnTo>
                  <a:lnTo>
                    <a:pt x="1452" y="1510"/>
                  </a:lnTo>
                  <a:lnTo>
                    <a:pt x="1515" y="1457"/>
                  </a:lnTo>
                  <a:lnTo>
                    <a:pt x="1549" y="1423"/>
                  </a:lnTo>
                  <a:lnTo>
                    <a:pt x="1582" y="1380"/>
                  </a:lnTo>
                  <a:lnTo>
                    <a:pt x="1582" y="1380"/>
                  </a:lnTo>
                  <a:lnTo>
                    <a:pt x="1621" y="1318"/>
                  </a:lnTo>
                  <a:lnTo>
                    <a:pt x="1621" y="1318"/>
                  </a:lnTo>
                  <a:lnTo>
                    <a:pt x="1640" y="1318"/>
                  </a:lnTo>
                  <a:lnTo>
                    <a:pt x="1664" y="1318"/>
                  </a:lnTo>
                  <a:lnTo>
                    <a:pt x="1664" y="1318"/>
                  </a:lnTo>
                  <a:lnTo>
                    <a:pt x="1683" y="1313"/>
                  </a:lnTo>
                  <a:lnTo>
                    <a:pt x="1702" y="1303"/>
                  </a:lnTo>
                  <a:lnTo>
                    <a:pt x="1731" y="1279"/>
                  </a:lnTo>
                  <a:lnTo>
                    <a:pt x="1755" y="1251"/>
                  </a:lnTo>
                  <a:lnTo>
                    <a:pt x="1789" y="1222"/>
                  </a:lnTo>
                  <a:close/>
                  <a:moveTo>
                    <a:pt x="1977" y="1606"/>
                  </a:moveTo>
                  <a:lnTo>
                    <a:pt x="1977" y="1606"/>
                  </a:lnTo>
                  <a:lnTo>
                    <a:pt x="1953" y="1630"/>
                  </a:lnTo>
                  <a:lnTo>
                    <a:pt x="1953" y="1630"/>
                  </a:lnTo>
                  <a:lnTo>
                    <a:pt x="1799" y="1774"/>
                  </a:lnTo>
                  <a:lnTo>
                    <a:pt x="1799" y="1774"/>
                  </a:lnTo>
                  <a:lnTo>
                    <a:pt x="1774" y="1765"/>
                  </a:lnTo>
                  <a:lnTo>
                    <a:pt x="1774" y="1765"/>
                  </a:lnTo>
                  <a:lnTo>
                    <a:pt x="1876" y="1683"/>
                  </a:lnTo>
                  <a:lnTo>
                    <a:pt x="1977" y="1606"/>
                  </a:lnTo>
                  <a:close/>
                  <a:moveTo>
                    <a:pt x="1510" y="2034"/>
                  </a:moveTo>
                  <a:lnTo>
                    <a:pt x="1510" y="2034"/>
                  </a:lnTo>
                  <a:lnTo>
                    <a:pt x="1558" y="1996"/>
                  </a:lnTo>
                  <a:lnTo>
                    <a:pt x="1616" y="1957"/>
                  </a:lnTo>
                  <a:lnTo>
                    <a:pt x="1616" y="1957"/>
                  </a:lnTo>
                  <a:lnTo>
                    <a:pt x="1654" y="1943"/>
                  </a:lnTo>
                  <a:lnTo>
                    <a:pt x="1697" y="1933"/>
                  </a:lnTo>
                  <a:lnTo>
                    <a:pt x="1697" y="1933"/>
                  </a:lnTo>
                  <a:lnTo>
                    <a:pt x="1669" y="1957"/>
                  </a:lnTo>
                  <a:lnTo>
                    <a:pt x="1640" y="1977"/>
                  </a:lnTo>
                  <a:lnTo>
                    <a:pt x="1640" y="1977"/>
                  </a:lnTo>
                  <a:lnTo>
                    <a:pt x="1568" y="2015"/>
                  </a:lnTo>
                  <a:lnTo>
                    <a:pt x="1568" y="2015"/>
                  </a:lnTo>
                  <a:lnTo>
                    <a:pt x="1496" y="2053"/>
                  </a:lnTo>
                  <a:lnTo>
                    <a:pt x="1496" y="2053"/>
                  </a:lnTo>
                  <a:lnTo>
                    <a:pt x="1510" y="2034"/>
                  </a:lnTo>
                  <a:close/>
                  <a:moveTo>
                    <a:pt x="1837" y="2020"/>
                  </a:moveTo>
                  <a:lnTo>
                    <a:pt x="1837" y="2020"/>
                  </a:lnTo>
                  <a:lnTo>
                    <a:pt x="1866" y="2010"/>
                  </a:lnTo>
                  <a:lnTo>
                    <a:pt x="1905" y="1986"/>
                  </a:lnTo>
                  <a:lnTo>
                    <a:pt x="1943" y="1957"/>
                  </a:lnTo>
                  <a:lnTo>
                    <a:pt x="1967" y="1938"/>
                  </a:lnTo>
                  <a:lnTo>
                    <a:pt x="1986" y="1914"/>
                  </a:lnTo>
                  <a:lnTo>
                    <a:pt x="1986" y="1914"/>
                  </a:lnTo>
                  <a:lnTo>
                    <a:pt x="2010" y="1866"/>
                  </a:lnTo>
                  <a:lnTo>
                    <a:pt x="2025" y="1827"/>
                  </a:lnTo>
                  <a:lnTo>
                    <a:pt x="2025" y="1827"/>
                  </a:lnTo>
                  <a:lnTo>
                    <a:pt x="2116" y="1784"/>
                  </a:lnTo>
                  <a:lnTo>
                    <a:pt x="2116" y="1784"/>
                  </a:lnTo>
                  <a:lnTo>
                    <a:pt x="2202" y="1726"/>
                  </a:lnTo>
                  <a:lnTo>
                    <a:pt x="2280" y="1674"/>
                  </a:lnTo>
                  <a:lnTo>
                    <a:pt x="2347" y="1616"/>
                  </a:lnTo>
                  <a:lnTo>
                    <a:pt x="2404" y="1558"/>
                  </a:lnTo>
                  <a:lnTo>
                    <a:pt x="2068" y="1895"/>
                  </a:lnTo>
                  <a:lnTo>
                    <a:pt x="2068" y="1895"/>
                  </a:lnTo>
                  <a:lnTo>
                    <a:pt x="2039" y="1929"/>
                  </a:lnTo>
                  <a:lnTo>
                    <a:pt x="2015" y="1953"/>
                  </a:lnTo>
                  <a:lnTo>
                    <a:pt x="2015" y="1953"/>
                  </a:lnTo>
                  <a:lnTo>
                    <a:pt x="1981" y="1972"/>
                  </a:lnTo>
                  <a:lnTo>
                    <a:pt x="1943" y="1996"/>
                  </a:lnTo>
                  <a:lnTo>
                    <a:pt x="1943" y="1996"/>
                  </a:lnTo>
                  <a:lnTo>
                    <a:pt x="1919" y="2015"/>
                  </a:lnTo>
                  <a:lnTo>
                    <a:pt x="1900" y="2039"/>
                  </a:lnTo>
                  <a:lnTo>
                    <a:pt x="1900" y="2039"/>
                  </a:lnTo>
                  <a:lnTo>
                    <a:pt x="1885" y="2063"/>
                  </a:lnTo>
                  <a:lnTo>
                    <a:pt x="1876" y="2082"/>
                  </a:lnTo>
                  <a:lnTo>
                    <a:pt x="1866" y="2097"/>
                  </a:lnTo>
                  <a:lnTo>
                    <a:pt x="1856" y="2106"/>
                  </a:lnTo>
                  <a:lnTo>
                    <a:pt x="1856" y="2106"/>
                  </a:lnTo>
                  <a:lnTo>
                    <a:pt x="1847" y="2106"/>
                  </a:lnTo>
                  <a:lnTo>
                    <a:pt x="1832" y="2106"/>
                  </a:lnTo>
                  <a:lnTo>
                    <a:pt x="1813" y="2106"/>
                  </a:lnTo>
                  <a:lnTo>
                    <a:pt x="1813" y="2106"/>
                  </a:lnTo>
                  <a:lnTo>
                    <a:pt x="1770" y="2169"/>
                  </a:lnTo>
                  <a:lnTo>
                    <a:pt x="1770" y="2169"/>
                  </a:lnTo>
                  <a:lnTo>
                    <a:pt x="1731" y="2217"/>
                  </a:lnTo>
                  <a:lnTo>
                    <a:pt x="1688" y="2260"/>
                  </a:lnTo>
                  <a:lnTo>
                    <a:pt x="1659" y="2289"/>
                  </a:lnTo>
                  <a:lnTo>
                    <a:pt x="1649" y="2294"/>
                  </a:lnTo>
                  <a:lnTo>
                    <a:pt x="1645" y="2294"/>
                  </a:lnTo>
                  <a:lnTo>
                    <a:pt x="1645" y="2294"/>
                  </a:lnTo>
                  <a:lnTo>
                    <a:pt x="1645" y="2294"/>
                  </a:lnTo>
                  <a:lnTo>
                    <a:pt x="1649" y="2279"/>
                  </a:lnTo>
                  <a:lnTo>
                    <a:pt x="1678" y="2236"/>
                  </a:lnTo>
                  <a:lnTo>
                    <a:pt x="1741" y="2149"/>
                  </a:lnTo>
                  <a:lnTo>
                    <a:pt x="1837" y="2020"/>
                  </a:lnTo>
                  <a:close/>
                  <a:moveTo>
                    <a:pt x="1327" y="1534"/>
                  </a:moveTo>
                  <a:lnTo>
                    <a:pt x="1327" y="1534"/>
                  </a:lnTo>
                  <a:lnTo>
                    <a:pt x="1356" y="1568"/>
                  </a:lnTo>
                  <a:lnTo>
                    <a:pt x="1356" y="1568"/>
                  </a:lnTo>
                  <a:lnTo>
                    <a:pt x="1198" y="1726"/>
                  </a:lnTo>
                  <a:lnTo>
                    <a:pt x="1198" y="1726"/>
                  </a:lnTo>
                  <a:lnTo>
                    <a:pt x="1140" y="1774"/>
                  </a:lnTo>
                  <a:lnTo>
                    <a:pt x="1068" y="1827"/>
                  </a:lnTo>
                  <a:lnTo>
                    <a:pt x="1068" y="1827"/>
                  </a:lnTo>
                  <a:lnTo>
                    <a:pt x="1000" y="1866"/>
                  </a:lnTo>
                  <a:lnTo>
                    <a:pt x="938" y="1890"/>
                  </a:lnTo>
                  <a:lnTo>
                    <a:pt x="938" y="1890"/>
                  </a:lnTo>
                  <a:lnTo>
                    <a:pt x="1097" y="1769"/>
                  </a:lnTo>
                  <a:lnTo>
                    <a:pt x="1207" y="1669"/>
                  </a:lnTo>
                  <a:lnTo>
                    <a:pt x="1284" y="1592"/>
                  </a:lnTo>
                  <a:lnTo>
                    <a:pt x="1308" y="1563"/>
                  </a:lnTo>
                  <a:lnTo>
                    <a:pt x="1327" y="1534"/>
                  </a:lnTo>
                  <a:close/>
                  <a:moveTo>
                    <a:pt x="1385" y="3049"/>
                  </a:moveTo>
                  <a:lnTo>
                    <a:pt x="1385" y="3049"/>
                  </a:lnTo>
                  <a:lnTo>
                    <a:pt x="1404" y="3001"/>
                  </a:lnTo>
                  <a:lnTo>
                    <a:pt x="1428" y="2957"/>
                  </a:lnTo>
                  <a:lnTo>
                    <a:pt x="1428" y="2957"/>
                  </a:lnTo>
                  <a:lnTo>
                    <a:pt x="1448" y="2933"/>
                  </a:lnTo>
                  <a:lnTo>
                    <a:pt x="1472" y="2914"/>
                  </a:lnTo>
                  <a:lnTo>
                    <a:pt x="1496" y="2900"/>
                  </a:lnTo>
                  <a:lnTo>
                    <a:pt x="1525" y="2895"/>
                  </a:lnTo>
                  <a:lnTo>
                    <a:pt x="1554" y="2885"/>
                  </a:lnTo>
                  <a:lnTo>
                    <a:pt x="1554" y="2818"/>
                  </a:lnTo>
                  <a:lnTo>
                    <a:pt x="1554" y="2818"/>
                  </a:lnTo>
                  <a:lnTo>
                    <a:pt x="1602" y="2799"/>
                  </a:lnTo>
                  <a:lnTo>
                    <a:pt x="1649" y="2770"/>
                  </a:lnTo>
                  <a:lnTo>
                    <a:pt x="1688" y="2737"/>
                  </a:lnTo>
                  <a:lnTo>
                    <a:pt x="1726" y="2693"/>
                  </a:lnTo>
                  <a:lnTo>
                    <a:pt x="1726" y="2693"/>
                  </a:lnTo>
                  <a:lnTo>
                    <a:pt x="1784" y="2630"/>
                  </a:lnTo>
                  <a:lnTo>
                    <a:pt x="1842" y="2573"/>
                  </a:lnTo>
                  <a:lnTo>
                    <a:pt x="1842" y="2573"/>
                  </a:lnTo>
                  <a:lnTo>
                    <a:pt x="1837" y="2606"/>
                  </a:lnTo>
                  <a:lnTo>
                    <a:pt x="1837" y="2640"/>
                  </a:lnTo>
                  <a:lnTo>
                    <a:pt x="1837" y="2640"/>
                  </a:lnTo>
                  <a:lnTo>
                    <a:pt x="1726" y="2746"/>
                  </a:lnTo>
                  <a:lnTo>
                    <a:pt x="1616" y="2852"/>
                  </a:lnTo>
                  <a:lnTo>
                    <a:pt x="1501" y="2953"/>
                  </a:lnTo>
                  <a:lnTo>
                    <a:pt x="1385" y="3049"/>
                  </a:lnTo>
                  <a:close/>
                  <a:moveTo>
                    <a:pt x="2159" y="2405"/>
                  </a:moveTo>
                  <a:lnTo>
                    <a:pt x="2159" y="2405"/>
                  </a:lnTo>
                  <a:lnTo>
                    <a:pt x="2111" y="2448"/>
                  </a:lnTo>
                  <a:lnTo>
                    <a:pt x="2111" y="2448"/>
                  </a:lnTo>
                  <a:lnTo>
                    <a:pt x="2159" y="2385"/>
                  </a:lnTo>
                  <a:lnTo>
                    <a:pt x="2188" y="2361"/>
                  </a:lnTo>
                  <a:lnTo>
                    <a:pt x="2217" y="2337"/>
                  </a:lnTo>
                  <a:lnTo>
                    <a:pt x="2217" y="2337"/>
                  </a:lnTo>
                  <a:lnTo>
                    <a:pt x="2183" y="2371"/>
                  </a:lnTo>
                  <a:lnTo>
                    <a:pt x="2159" y="2405"/>
                  </a:lnTo>
                  <a:close/>
                  <a:moveTo>
                    <a:pt x="2879" y="2529"/>
                  </a:moveTo>
                  <a:lnTo>
                    <a:pt x="2879" y="2529"/>
                  </a:lnTo>
                  <a:lnTo>
                    <a:pt x="2807" y="2597"/>
                  </a:lnTo>
                  <a:lnTo>
                    <a:pt x="2707" y="2679"/>
                  </a:lnTo>
                  <a:lnTo>
                    <a:pt x="2707" y="2679"/>
                  </a:lnTo>
                  <a:lnTo>
                    <a:pt x="2605" y="2751"/>
                  </a:lnTo>
                  <a:lnTo>
                    <a:pt x="2605" y="2751"/>
                  </a:lnTo>
                  <a:lnTo>
                    <a:pt x="2587" y="2746"/>
                  </a:lnTo>
                  <a:lnTo>
                    <a:pt x="2587" y="2746"/>
                  </a:lnTo>
                  <a:lnTo>
                    <a:pt x="2711" y="2650"/>
                  </a:lnTo>
                  <a:lnTo>
                    <a:pt x="2879" y="2529"/>
                  </a:lnTo>
                  <a:close/>
                  <a:moveTo>
                    <a:pt x="3062" y="2784"/>
                  </a:moveTo>
                  <a:lnTo>
                    <a:pt x="3062" y="2784"/>
                  </a:lnTo>
                  <a:lnTo>
                    <a:pt x="3033" y="2799"/>
                  </a:lnTo>
                  <a:lnTo>
                    <a:pt x="3033" y="2799"/>
                  </a:lnTo>
                  <a:lnTo>
                    <a:pt x="3053" y="2775"/>
                  </a:lnTo>
                  <a:lnTo>
                    <a:pt x="3053" y="2775"/>
                  </a:lnTo>
                  <a:lnTo>
                    <a:pt x="3062" y="2784"/>
                  </a:lnTo>
                  <a:close/>
                  <a:moveTo>
                    <a:pt x="942" y="2101"/>
                  </a:moveTo>
                  <a:lnTo>
                    <a:pt x="942" y="2101"/>
                  </a:lnTo>
                  <a:lnTo>
                    <a:pt x="1015" y="2044"/>
                  </a:lnTo>
                  <a:lnTo>
                    <a:pt x="1068" y="1996"/>
                  </a:lnTo>
                  <a:lnTo>
                    <a:pt x="1068" y="1996"/>
                  </a:lnTo>
                  <a:lnTo>
                    <a:pt x="1155" y="1914"/>
                  </a:lnTo>
                  <a:lnTo>
                    <a:pt x="1217" y="1847"/>
                  </a:lnTo>
                  <a:lnTo>
                    <a:pt x="1217" y="1847"/>
                  </a:lnTo>
                  <a:lnTo>
                    <a:pt x="1270" y="1837"/>
                  </a:lnTo>
                  <a:lnTo>
                    <a:pt x="1298" y="1837"/>
                  </a:lnTo>
                  <a:lnTo>
                    <a:pt x="1317" y="1842"/>
                  </a:lnTo>
                  <a:lnTo>
                    <a:pt x="1327" y="1847"/>
                  </a:lnTo>
                  <a:lnTo>
                    <a:pt x="1327" y="1847"/>
                  </a:lnTo>
                  <a:lnTo>
                    <a:pt x="1327" y="1856"/>
                  </a:lnTo>
                  <a:lnTo>
                    <a:pt x="1317" y="1866"/>
                  </a:lnTo>
                  <a:lnTo>
                    <a:pt x="1294" y="1895"/>
                  </a:lnTo>
                  <a:lnTo>
                    <a:pt x="1246" y="1929"/>
                  </a:lnTo>
                  <a:lnTo>
                    <a:pt x="1188" y="1967"/>
                  </a:lnTo>
                  <a:lnTo>
                    <a:pt x="1053" y="2058"/>
                  </a:lnTo>
                  <a:lnTo>
                    <a:pt x="986" y="2101"/>
                  </a:lnTo>
                  <a:lnTo>
                    <a:pt x="923" y="2154"/>
                  </a:lnTo>
                  <a:lnTo>
                    <a:pt x="923" y="2154"/>
                  </a:lnTo>
                  <a:lnTo>
                    <a:pt x="894" y="2135"/>
                  </a:lnTo>
                  <a:lnTo>
                    <a:pt x="894" y="2135"/>
                  </a:lnTo>
                  <a:lnTo>
                    <a:pt x="942" y="2101"/>
                  </a:lnTo>
                  <a:close/>
                  <a:moveTo>
                    <a:pt x="2443" y="2496"/>
                  </a:moveTo>
                  <a:lnTo>
                    <a:pt x="2443" y="2496"/>
                  </a:lnTo>
                  <a:lnTo>
                    <a:pt x="2615" y="2381"/>
                  </a:lnTo>
                  <a:lnTo>
                    <a:pt x="2615" y="2381"/>
                  </a:lnTo>
                  <a:lnTo>
                    <a:pt x="2592" y="2424"/>
                  </a:lnTo>
                  <a:lnTo>
                    <a:pt x="2568" y="2467"/>
                  </a:lnTo>
                  <a:lnTo>
                    <a:pt x="2544" y="2500"/>
                  </a:lnTo>
                  <a:lnTo>
                    <a:pt x="2524" y="2524"/>
                  </a:lnTo>
                  <a:lnTo>
                    <a:pt x="2500" y="2549"/>
                  </a:lnTo>
                  <a:lnTo>
                    <a:pt x="2476" y="2568"/>
                  </a:lnTo>
                  <a:lnTo>
                    <a:pt x="2433" y="2592"/>
                  </a:lnTo>
                  <a:lnTo>
                    <a:pt x="2433" y="2592"/>
                  </a:lnTo>
                  <a:lnTo>
                    <a:pt x="2404" y="2606"/>
                  </a:lnTo>
                  <a:lnTo>
                    <a:pt x="2352" y="2640"/>
                  </a:lnTo>
                  <a:lnTo>
                    <a:pt x="2352" y="2640"/>
                  </a:lnTo>
                  <a:lnTo>
                    <a:pt x="2275" y="2621"/>
                  </a:lnTo>
                  <a:lnTo>
                    <a:pt x="2275" y="2621"/>
                  </a:lnTo>
                  <a:lnTo>
                    <a:pt x="2361" y="2553"/>
                  </a:lnTo>
                  <a:lnTo>
                    <a:pt x="2443" y="249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dirty="0"/>
            </a:p>
          </p:txBody>
        </p:sp>
      </p:grpSp>
    </p:spTree>
    <p:extLst>
      <p:ext uri="{BB962C8B-B14F-4D97-AF65-F5344CB8AC3E}">
        <p14:creationId xmlns:p14="http://schemas.microsoft.com/office/powerpoint/2010/main" val="25696126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obj" preserve="1">
  <p:cSld name="1Col Content White Blue">
    <p:bg>
      <p:bgPr>
        <a:solidFill>
          <a:schemeClr val="tx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12C18C64-D2FC-684B-A311-BEA008B1EA44}"/>
              </a:ext>
            </a:extLst>
          </p:cNvPr>
          <p:cNvSpPr>
            <a:spLocks noGrp="1"/>
          </p:cNvSpPr>
          <p:nvPr>
            <p:ph type="title" hasCustomPrompt="1"/>
          </p:nvPr>
        </p:nvSpPr>
        <p:spPr/>
        <p:txBody>
          <a:bodyPr/>
          <a:lstStyle>
            <a:lvl1pPr>
              <a:defRPr>
                <a:solidFill>
                  <a:schemeClr val="bg1"/>
                </a:solidFill>
              </a:defRPr>
            </a:lvl1pPr>
          </a:lstStyle>
          <a:p>
            <a:r>
              <a:rPr lang="en-US" dirty="0"/>
              <a:t>Title</a:t>
            </a:r>
          </a:p>
        </p:txBody>
      </p:sp>
      <p:sp>
        <p:nvSpPr>
          <p:cNvPr id="3" name="Content Placeholder 2">
            <a:extLst>
              <a:ext uri="{FF2B5EF4-FFF2-40B4-BE49-F238E27FC236}">
                <a16:creationId xmlns:a16="http://schemas.microsoft.com/office/drawing/2014/main" xmlns="" id="{9AD88967-CB80-B84C-89C9-9756811F3549}"/>
              </a:ext>
            </a:extLst>
          </p:cNvPr>
          <p:cNvSpPr>
            <a:spLocks noGrp="1"/>
          </p:cNvSpPr>
          <p:nvPr>
            <p:ph idx="1"/>
          </p:nvPr>
        </p:nvSpPr>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7" name="Group 6">
            <a:extLst>
              <a:ext uri="{FF2B5EF4-FFF2-40B4-BE49-F238E27FC236}">
                <a16:creationId xmlns:a16="http://schemas.microsoft.com/office/drawing/2014/main" xmlns="" id="{3FFAF810-87CF-FD47-BE63-1E5A37AFDE67}"/>
              </a:ext>
            </a:extLst>
          </p:cNvPr>
          <p:cNvGrpSpPr/>
          <p:nvPr userDrawn="1"/>
        </p:nvGrpSpPr>
        <p:grpSpPr>
          <a:xfrm>
            <a:off x="-360600" y="-360002"/>
            <a:ext cx="12913200" cy="7578002"/>
            <a:chOff x="-360600" y="-360002"/>
            <a:chExt cx="12913200" cy="7578002"/>
          </a:xfrm>
        </p:grpSpPr>
        <p:sp>
          <p:nvSpPr>
            <p:cNvPr id="8" name="Rectangle 7">
              <a:extLst>
                <a:ext uri="{FF2B5EF4-FFF2-40B4-BE49-F238E27FC236}">
                  <a16:creationId xmlns:a16="http://schemas.microsoft.com/office/drawing/2014/main" xmlns="" id="{CBF9DE94-9ACD-5D44-AF1E-3F2CC11AD8D5}"/>
                </a:ext>
              </a:extLst>
            </p:cNvPr>
            <p:cNvSpPr/>
            <p:nvPr/>
          </p:nvSpPr>
          <p:spPr>
            <a:xfrm>
              <a:off x="12372600" y="7038000"/>
              <a:ext cx="180000" cy="180000"/>
            </a:xfrm>
            <a:prstGeom prst="rect">
              <a:avLst/>
            </a:prstGeom>
            <a:noFill/>
            <a:ln w="3175" cmpd="sng">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0" i="0" dirty="0">
                <a:solidFill>
                  <a:schemeClr val="bg1"/>
                </a:solidFill>
                <a:latin typeface="Museo Sans 500" panose="02000000000000000000" pitchFamily="2" charset="77"/>
              </a:endParaRPr>
            </a:p>
          </p:txBody>
        </p:sp>
        <p:grpSp>
          <p:nvGrpSpPr>
            <p:cNvPr id="9" name="Group 8">
              <a:extLst>
                <a:ext uri="{FF2B5EF4-FFF2-40B4-BE49-F238E27FC236}">
                  <a16:creationId xmlns:a16="http://schemas.microsoft.com/office/drawing/2014/main" xmlns="" id="{95F42F58-AC33-2D42-95B2-5404021DD6E2}"/>
                </a:ext>
              </a:extLst>
            </p:cNvPr>
            <p:cNvGrpSpPr/>
            <p:nvPr userDrawn="1"/>
          </p:nvGrpSpPr>
          <p:grpSpPr>
            <a:xfrm>
              <a:off x="-360600" y="0"/>
              <a:ext cx="180000" cy="6858000"/>
              <a:chOff x="-360600" y="0"/>
              <a:chExt cx="180000" cy="6858000"/>
            </a:xfrm>
          </p:grpSpPr>
          <p:cxnSp>
            <p:nvCxnSpPr>
              <p:cNvPr id="64" name="Straight Connector 63">
                <a:extLst>
                  <a:ext uri="{FF2B5EF4-FFF2-40B4-BE49-F238E27FC236}">
                    <a16:creationId xmlns:a16="http://schemas.microsoft.com/office/drawing/2014/main" xmlns="" id="{3CEBB7D2-EEFD-4240-AF98-1ADDC3671697}"/>
                  </a:ext>
                </a:extLst>
              </p:cNvPr>
              <p:cNvCxnSpPr/>
              <p:nvPr/>
            </p:nvCxnSpPr>
            <p:spPr>
              <a:xfrm>
                <a:off x="-360600" y="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5" name="Straight Connector 64">
                <a:extLst>
                  <a:ext uri="{FF2B5EF4-FFF2-40B4-BE49-F238E27FC236}">
                    <a16:creationId xmlns:a16="http://schemas.microsoft.com/office/drawing/2014/main" xmlns="" id="{B4BD327D-B4E5-A149-B4E0-248A8661DCA8}"/>
                  </a:ext>
                </a:extLst>
              </p:cNvPr>
              <p:cNvCxnSpPr/>
              <p:nvPr/>
            </p:nvCxnSpPr>
            <p:spPr>
              <a:xfrm>
                <a:off x="-360600" y="4572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6" name="Straight Connector 65">
                <a:extLst>
                  <a:ext uri="{FF2B5EF4-FFF2-40B4-BE49-F238E27FC236}">
                    <a16:creationId xmlns:a16="http://schemas.microsoft.com/office/drawing/2014/main" xmlns="" id="{4DFAE9FF-829A-734E-B57D-C16DE318DE90}"/>
                  </a:ext>
                </a:extLst>
              </p:cNvPr>
              <p:cNvCxnSpPr/>
              <p:nvPr/>
            </p:nvCxnSpPr>
            <p:spPr>
              <a:xfrm>
                <a:off x="-360600" y="9144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7" name="Straight Connector 66">
                <a:extLst>
                  <a:ext uri="{FF2B5EF4-FFF2-40B4-BE49-F238E27FC236}">
                    <a16:creationId xmlns:a16="http://schemas.microsoft.com/office/drawing/2014/main" xmlns="" id="{C0F475EB-8CBC-7744-B8D8-19D7F8DEAD87}"/>
                  </a:ext>
                </a:extLst>
              </p:cNvPr>
              <p:cNvCxnSpPr/>
              <p:nvPr/>
            </p:nvCxnSpPr>
            <p:spPr>
              <a:xfrm>
                <a:off x="-360600" y="13716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8" name="Straight Connector 67">
                <a:extLst>
                  <a:ext uri="{FF2B5EF4-FFF2-40B4-BE49-F238E27FC236}">
                    <a16:creationId xmlns:a16="http://schemas.microsoft.com/office/drawing/2014/main" xmlns="" id="{5449EAF1-2185-4F40-8605-FB735CE9181E}"/>
                  </a:ext>
                </a:extLst>
              </p:cNvPr>
              <p:cNvCxnSpPr/>
              <p:nvPr/>
            </p:nvCxnSpPr>
            <p:spPr>
              <a:xfrm>
                <a:off x="-360600" y="18288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9" name="Straight Connector 68">
                <a:extLst>
                  <a:ext uri="{FF2B5EF4-FFF2-40B4-BE49-F238E27FC236}">
                    <a16:creationId xmlns:a16="http://schemas.microsoft.com/office/drawing/2014/main" xmlns="" id="{AD07F7D6-FB5D-604C-9968-06BE839599FA}"/>
                  </a:ext>
                </a:extLst>
              </p:cNvPr>
              <p:cNvCxnSpPr/>
              <p:nvPr/>
            </p:nvCxnSpPr>
            <p:spPr>
              <a:xfrm>
                <a:off x="-360600" y="22860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0" name="Straight Connector 69">
                <a:extLst>
                  <a:ext uri="{FF2B5EF4-FFF2-40B4-BE49-F238E27FC236}">
                    <a16:creationId xmlns:a16="http://schemas.microsoft.com/office/drawing/2014/main" xmlns="" id="{8861745F-36BF-B248-9565-730FABFDF41D}"/>
                  </a:ext>
                </a:extLst>
              </p:cNvPr>
              <p:cNvCxnSpPr/>
              <p:nvPr/>
            </p:nvCxnSpPr>
            <p:spPr>
              <a:xfrm>
                <a:off x="-360600" y="27432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1" name="Straight Connector 70">
                <a:extLst>
                  <a:ext uri="{FF2B5EF4-FFF2-40B4-BE49-F238E27FC236}">
                    <a16:creationId xmlns:a16="http://schemas.microsoft.com/office/drawing/2014/main" xmlns="" id="{D345A6E6-6E3B-C64A-AC68-68C179D6A94A}"/>
                  </a:ext>
                </a:extLst>
              </p:cNvPr>
              <p:cNvCxnSpPr/>
              <p:nvPr/>
            </p:nvCxnSpPr>
            <p:spPr>
              <a:xfrm>
                <a:off x="-360600" y="32004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2" name="Straight Connector 71">
                <a:extLst>
                  <a:ext uri="{FF2B5EF4-FFF2-40B4-BE49-F238E27FC236}">
                    <a16:creationId xmlns:a16="http://schemas.microsoft.com/office/drawing/2014/main" xmlns="" id="{6648158B-4F78-1B4E-B166-8C5C9FA8414E}"/>
                  </a:ext>
                </a:extLst>
              </p:cNvPr>
              <p:cNvCxnSpPr/>
              <p:nvPr/>
            </p:nvCxnSpPr>
            <p:spPr>
              <a:xfrm>
                <a:off x="-360600" y="36576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3" name="Straight Connector 72">
                <a:extLst>
                  <a:ext uri="{FF2B5EF4-FFF2-40B4-BE49-F238E27FC236}">
                    <a16:creationId xmlns:a16="http://schemas.microsoft.com/office/drawing/2014/main" xmlns="" id="{BCF74B5D-D6C5-F64D-948B-7B3DA3FAFD4B}"/>
                  </a:ext>
                </a:extLst>
              </p:cNvPr>
              <p:cNvCxnSpPr/>
              <p:nvPr/>
            </p:nvCxnSpPr>
            <p:spPr>
              <a:xfrm>
                <a:off x="-360600" y="41148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4" name="Straight Connector 73">
                <a:extLst>
                  <a:ext uri="{FF2B5EF4-FFF2-40B4-BE49-F238E27FC236}">
                    <a16:creationId xmlns:a16="http://schemas.microsoft.com/office/drawing/2014/main" xmlns="" id="{19E69D0C-6E06-B44C-AD75-94B880B6B5B3}"/>
                  </a:ext>
                </a:extLst>
              </p:cNvPr>
              <p:cNvCxnSpPr/>
              <p:nvPr/>
            </p:nvCxnSpPr>
            <p:spPr>
              <a:xfrm>
                <a:off x="-360600" y="45720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5" name="Straight Connector 74">
                <a:extLst>
                  <a:ext uri="{FF2B5EF4-FFF2-40B4-BE49-F238E27FC236}">
                    <a16:creationId xmlns:a16="http://schemas.microsoft.com/office/drawing/2014/main" xmlns="" id="{3E23E5A2-713F-A34A-A1D8-911D10F3C3D2}"/>
                  </a:ext>
                </a:extLst>
              </p:cNvPr>
              <p:cNvCxnSpPr/>
              <p:nvPr/>
            </p:nvCxnSpPr>
            <p:spPr>
              <a:xfrm>
                <a:off x="-360600" y="50292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6" name="Straight Connector 75">
                <a:extLst>
                  <a:ext uri="{FF2B5EF4-FFF2-40B4-BE49-F238E27FC236}">
                    <a16:creationId xmlns:a16="http://schemas.microsoft.com/office/drawing/2014/main" xmlns="" id="{DB03F9FC-8E0E-D840-8E75-F86E55B8889A}"/>
                  </a:ext>
                </a:extLst>
              </p:cNvPr>
              <p:cNvCxnSpPr/>
              <p:nvPr/>
            </p:nvCxnSpPr>
            <p:spPr>
              <a:xfrm>
                <a:off x="-360600" y="54864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xmlns="" id="{1E58A75B-6D44-5B46-BF60-8820014D5FA4}"/>
                  </a:ext>
                </a:extLst>
              </p:cNvPr>
              <p:cNvCxnSpPr/>
              <p:nvPr/>
            </p:nvCxnSpPr>
            <p:spPr>
              <a:xfrm>
                <a:off x="-360600" y="59436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xmlns="" id="{68633DC0-1D86-064F-9833-AA0ABD305362}"/>
                  </a:ext>
                </a:extLst>
              </p:cNvPr>
              <p:cNvCxnSpPr/>
              <p:nvPr/>
            </p:nvCxnSpPr>
            <p:spPr>
              <a:xfrm>
                <a:off x="-360600" y="64008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xmlns="" id="{A96C18B1-AF8E-8F44-98F0-FD93C5A755CB}"/>
                  </a:ext>
                </a:extLst>
              </p:cNvPr>
              <p:cNvCxnSpPr/>
              <p:nvPr/>
            </p:nvCxnSpPr>
            <p:spPr>
              <a:xfrm>
                <a:off x="-360600" y="68580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a:extLst>
                  <a:ext uri="{FF2B5EF4-FFF2-40B4-BE49-F238E27FC236}">
                    <a16:creationId xmlns:a16="http://schemas.microsoft.com/office/drawing/2014/main" xmlns="" id="{8E9679D3-302F-084A-A3E6-7FEA698F8DDF}"/>
                  </a:ext>
                </a:extLst>
              </p:cNvPr>
              <p:cNvCxnSpPr/>
              <p:nvPr userDrawn="1"/>
            </p:nvCxnSpPr>
            <p:spPr>
              <a:xfrm>
                <a:off x="-360600" y="2286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xmlns="" id="{DA9C76E2-07D9-EA4A-85A4-51385B21BE6B}"/>
                  </a:ext>
                </a:extLst>
              </p:cNvPr>
              <p:cNvCxnSpPr/>
              <p:nvPr userDrawn="1"/>
            </p:nvCxnSpPr>
            <p:spPr>
              <a:xfrm>
                <a:off x="-360600" y="6858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a:extLst>
                  <a:ext uri="{FF2B5EF4-FFF2-40B4-BE49-F238E27FC236}">
                    <a16:creationId xmlns:a16="http://schemas.microsoft.com/office/drawing/2014/main" xmlns="" id="{786913F9-8046-CE49-A3F9-14828ACBFF47}"/>
                  </a:ext>
                </a:extLst>
              </p:cNvPr>
              <p:cNvCxnSpPr/>
              <p:nvPr userDrawn="1"/>
            </p:nvCxnSpPr>
            <p:spPr>
              <a:xfrm>
                <a:off x="-360600" y="11430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xmlns="" id="{B28673F9-9E12-AC4D-846F-759CB0106531}"/>
                  </a:ext>
                </a:extLst>
              </p:cNvPr>
              <p:cNvCxnSpPr/>
              <p:nvPr userDrawn="1"/>
            </p:nvCxnSpPr>
            <p:spPr>
              <a:xfrm>
                <a:off x="-360600" y="16002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4" name="Straight Connector 83">
                <a:extLst>
                  <a:ext uri="{FF2B5EF4-FFF2-40B4-BE49-F238E27FC236}">
                    <a16:creationId xmlns:a16="http://schemas.microsoft.com/office/drawing/2014/main" xmlns="" id="{CBD95EFE-29C0-C444-836B-493AFBB51817}"/>
                  </a:ext>
                </a:extLst>
              </p:cNvPr>
              <p:cNvCxnSpPr/>
              <p:nvPr userDrawn="1"/>
            </p:nvCxnSpPr>
            <p:spPr>
              <a:xfrm>
                <a:off x="-360600" y="20574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5" name="Straight Connector 84">
                <a:extLst>
                  <a:ext uri="{FF2B5EF4-FFF2-40B4-BE49-F238E27FC236}">
                    <a16:creationId xmlns:a16="http://schemas.microsoft.com/office/drawing/2014/main" xmlns="" id="{145761FD-DFAD-2843-BDE5-551362299F72}"/>
                  </a:ext>
                </a:extLst>
              </p:cNvPr>
              <p:cNvCxnSpPr/>
              <p:nvPr userDrawn="1"/>
            </p:nvCxnSpPr>
            <p:spPr>
              <a:xfrm>
                <a:off x="-360600" y="25146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6" name="Straight Connector 85">
                <a:extLst>
                  <a:ext uri="{FF2B5EF4-FFF2-40B4-BE49-F238E27FC236}">
                    <a16:creationId xmlns:a16="http://schemas.microsoft.com/office/drawing/2014/main" xmlns="" id="{125F9D19-3D32-D94B-9C83-AF8138CB364D}"/>
                  </a:ext>
                </a:extLst>
              </p:cNvPr>
              <p:cNvCxnSpPr/>
              <p:nvPr userDrawn="1"/>
            </p:nvCxnSpPr>
            <p:spPr>
              <a:xfrm>
                <a:off x="-360600" y="29718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7" name="Straight Connector 86">
                <a:extLst>
                  <a:ext uri="{FF2B5EF4-FFF2-40B4-BE49-F238E27FC236}">
                    <a16:creationId xmlns:a16="http://schemas.microsoft.com/office/drawing/2014/main" xmlns="" id="{3D73914E-E304-F346-8FBD-0390B67FA20C}"/>
                  </a:ext>
                </a:extLst>
              </p:cNvPr>
              <p:cNvCxnSpPr/>
              <p:nvPr userDrawn="1"/>
            </p:nvCxnSpPr>
            <p:spPr>
              <a:xfrm>
                <a:off x="-360600" y="34290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8" name="Straight Connector 87">
                <a:extLst>
                  <a:ext uri="{FF2B5EF4-FFF2-40B4-BE49-F238E27FC236}">
                    <a16:creationId xmlns:a16="http://schemas.microsoft.com/office/drawing/2014/main" xmlns="" id="{A5171974-CF35-2742-B750-5B94C263BE05}"/>
                  </a:ext>
                </a:extLst>
              </p:cNvPr>
              <p:cNvCxnSpPr/>
              <p:nvPr userDrawn="1"/>
            </p:nvCxnSpPr>
            <p:spPr>
              <a:xfrm>
                <a:off x="-360600" y="38862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9" name="Straight Connector 88">
                <a:extLst>
                  <a:ext uri="{FF2B5EF4-FFF2-40B4-BE49-F238E27FC236}">
                    <a16:creationId xmlns:a16="http://schemas.microsoft.com/office/drawing/2014/main" xmlns="" id="{3EA7A1BC-D1A2-7440-8D05-ACCEE4E98916}"/>
                  </a:ext>
                </a:extLst>
              </p:cNvPr>
              <p:cNvCxnSpPr/>
              <p:nvPr userDrawn="1"/>
            </p:nvCxnSpPr>
            <p:spPr>
              <a:xfrm>
                <a:off x="-360600" y="43434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90" name="Straight Connector 89">
                <a:extLst>
                  <a:ext uri="{FF2B5EF4-FFF2-40B4-BE49-F238E27FC236}">
                    <a16:creationId xmlns:a16="http://schemas.microsoft.com/office/drawing/2014/main" xmlns="" id="{E3FE4C53-F45E-504D-94A0-1CA1CD3F15E5}"/>
                  </a:ext>
                </a:extLst>
              </p:cNvPr>
              <p:cNvCxnSpPr/>
              <p:nvPr userDrawn="1"/>
            </p:nvCxnSpPr>
            <p:spPr>
              <a:xfrm>
                <a:off x="-360600" y="48006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91" name="Straight Connector 90">
                <a:extLst>
                  <a:ext uri="{FF2B5EF4-FFF2-40B4-BE49-F238E27FC236}">
                    <a16:creationId xmlns:a16="http://schemas.microsoft.com/office/drawing/2014/main" xmlns="" id="{51E36593-0771-A24C-952D-A64CF598AEC3}"/>
                  </a:ext>
                </a:extLst>
              </p:cNvPr>
              <p:cNvCxnSpPr/>
              <p:nvPr userDrawn="1"/>
            </p:nvCxnSpPr>
            <p:spPr>
              <a:xfrm>
                <a:off x="-360600" y="52578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92" name="Straight Connector 91">
                <a:extLst>
                  <a:ext uri="{FF2B5EF4-FFF2-40B4-BE49-F238E27FC236}">
                    <a16:creationId xmlns:a16="http://schemas.microsoft.com/office/drawing/2014/main" xmlns="" id="{42D88BDF-D57F-D144-B0D5-FC0564AB3094}"/>
                  </a:ext>
                </a:extLst>
              </p:cNvPr>
              <p:cNvCxnSpPr/>
              <p:nvPr userDrawn="1"/>
            </p:nvCxnSpPr>
            <p:spPr>
              <a:xfrm>
                <a:off x="-360600" y="57150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93" name="Straight Connector 92">
                <a:extLst>
                  <a:ext uri="{FF2B5EF4-FFF2-40B4-BE49-F238E27FC236}">
                    <a16:creationId xmlns:a16="http://schemas.microsoft.com/office/drawing/2014/main" xmlns="" id="{3AAB237D-94CF-C343-8FFB-6BAA56F93CEB}"/>
                  </a:ext>
                </a:extLst>
              </p:cNvPr>
              <p:cNvCxnSpPr/>
              <p:nvPr userDrawn="1"/>
            </p:nvCxnSpPr>
            <p:spPr>
              <a:xfrm>
                <a:off x="-360600" y="61722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94" name="Straight Connector 93">
                <a:extLst>
                  <a:ext uri="{FF2B5EF4-FFF2-40B4-BE49-F238E27FC236}">
                    <a16:creationId xmlns:a16="http://schemas.microsoft.com/office/drawing/2014/main" xmlns="" id="{5A3E5E30-FF2C-6B48-8164-FE86FCBA1DBA}"/>
                  </a:ext>
                </a:extLst>
              </p:cNvPr>
              <p:cNvCxnSpPr/>
              <p:nvPr userDrawn="1"/>
            </p:nvCxnSpPr>
            <p:spPr>
              <a:xfrm>
                <a:off x="-360600" y="66294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grpSp>
        <p:grpSp>
          <p:nvGrpSpPr>
            <p:cNvPr id="10" name="Group 9">
              <a:extLst>
                <a:ext uri="{FF2B5EF4-FFF2-40B4-BE49-F238E27FC236}">
                  <a16:creationId xmlns:a16="http://schemas.microsoft.com/office/drawing/2014/main" xmlns="" id="{650DFECE-EBF8-504C-805C-85BE77ADBEDC}"/>
                </a:ext>
              </a:extLst>
            </p:cNvPr>
            <p:cNvGrpSpPr/>
            <p:nvPr userDrawn="1"/>
          </p:nvGrpSpPr>
          <p:grpSpPr>
            <a:xfrm>
              <a:off x="-600" y="-360002"/>
              <a:ext cx="12193200" cy="180000"/>
              <a:chOff x="-600" y="-360002"/>
              <a:chExt cx="12193200" cy="180000"/>
            </a:xfrm>
          </p:grpSpPr>
          <p:cxnSp>
            <p:nvCxnSpPr>
              <p:cNvPr id="11" name="Straight Connector 10">
                <a:extLst>
                  <a:ext uri="{FF2B5EF4-FFF2-40B4-BE49-F238E27FC236}">
                    <a16:creationId xmlns:a16="http://schemas.microsoft.com/office/drawing/2014/main" xmlns="" id="{A961ACE5-71A1-C644-A9DF-9EBDF0AB5EF0}"/>
                  </a:ext>
                </a:extLst>
              </p:cNvPr>
              <p:cNvCxnSpPr/>
              <p:nvPr/>
            </p:nvCxnSpPr>
            <p:spPr>
              <a:xfrm>
                <a:off x="-60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xmlns="" id="{3D190F80-E326-C64E-ADBB-AB5923A87858}"/>
                  </a:ext>
                </a:extLst>
              </p:cNvPr>
              <p:cNvCxnSpPr/>
              <p:nvPr/>
            </p:nvCxnSpPr>
            <p:spPr>
              <a:xfrm>
                <a:off x="46837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xmlns="" id="{3A293094-D0D4-2341-92AE-C3A6CFE8095F}"/>
                  </a:ext>
                </a:extLst>
              </p:cNvPr>
              <p:cNvCxnSpPr/>
              <p:nvPr/>
            </p:nvCxnSpPr>
            <p:spPr>
              <a:xfrm>
                <a:off x="93734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xmlns="" id="{DB72B9F9-71EB-2145-AB88-B32AC85C7390}"/>
                  </a:ext>
                </a:extLst>
              </p:cNvPr>
              <p:cNvCxnSpPr/>
              <p:nvPr/>
            </p:nvCxnSpPr>
            <p:spPr>
              <a:xfrm>
                <a:off x="140631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xmlns="" id="{877BFB6D-5C8B-DE48-A2B3-A77DDF82AB7E}"/>
                  </a:ext>
                </a:extLst>
              </p:cNvPr>
              <p:cNvCxnSpPr/>
              <p:nvPr/>
            </p:nvCxnSpPr>
            <p:spPr>
              <a:xfrm>
                <a:off x="187528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xmlns="" id="{18FE79F9-4A39-6B4C-AC19-2E63FD891BEF}"/>
                  </a:ext>
                </a:extLst>
              </p:cNvPr>
              <p:cNvCxnSpPr/>
              <p:nvPr/>
            </p:nvCxnSpPr>
            <p:spPr>
              <a:xfrm>
                <a:off x="234425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xmlns="" id="{B94D7B34-5F80-3449-8CFA-F8FBE9F3ECCF}"/>
                  </a:ext>
                </a:extLst>
              </p:cNvPr>
              <p:cNvCxnSpPr/>
              <p:nvPr/>
            </p:nvCxnSpPr>
            <p:spPr>
              <a:xfrm>
                <a:off x="281322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xmlns="" id="{76C71190-FAD5-F64B-880F-EF21CE6C1A38}"/>
                  </a:ext>
                </a:extLst>
              </p:cNvPr>
              <p:cNvCxnSpPr/>
              <p:nvPr/>
            </p:nvCxnSpPr>
            <p:spPr>
              <a:xfrm>
                <a:off x="328219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xmlns="" id="{D9F64211-CB89-9A4C-B213-820A40256A0E}"/>
                  </a:ext>
                </a:extLst>
              </p:cNvPr>
              <p:cNvCxnSpPr/>
              <p:nvPr/>
            </p:nvCxnSpPr>
            <p:spPr>
              <a:xfrm>
                <a:off x="375116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xmlns="" id="{27F521C3-06A2-444C-A49B-090009AF22B1}"/>
                  </a:ext>
                </a:extLst>
              </p:cNvPr>
              <p:cNvCxnSpPr/>
              <p:nvPr/>
            </p:nvCxnSpPr>
            <p:spPr>
              <a:xfrm>
                <a:off x="422013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xmlns="" id="{7B853030-659E-D84B-9781-74F8AFBD8128}"/>
                  </a:ext>
                </a:extLst>
              </p:cNvPr>
              <p:cNvCxnSpPr/>
              <p:nvPr/>
            </p:nvCxnSpPr>
            <p:spPr>
              <a:xfrm>
                <a:off x="468910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xmlns="" id="{E2BB9D15-DB07-044D-8170-A63B39B26CAD}"/>
                  </a:ext>
                </a:extLst>
              </p:cNvPr>
              <p:cNvCxnSpPr/>
              <p:nvPr/>
            </p:nvCxnSpPr>
            <p:spPr>
              <a:xfrm>
                <a:off x="515807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xmlns="" id="{BD75C30C-BECF-1A4F-9C40-C3A13C531569}"/>
                  </a:ext>
                </a:extLst>
              </p:cNvPr>
              <p:cNvCxnSpPr/>
              <p:nvPr/>
            </p:nvCxnSpPr>
            <p:spPr>
              <a:xfrm>
                <a:off x="562704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xmlns="" id="{FC924131-4805-534A-8DD5-8821B56753F1}"/>
                  </a:ext>
                </a:extLst>
              </p:cNvPr>
              <p:cNvCxnSpPr/>
              <p:nvPr/>
            </p:nvCxnSpPr>
            <p:spPr>
              <a:xfrm>
                <a:off x="609601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xmlns="" id="{68238A9E-2293-ED4E-A5CE-1F446BA8217B}"/>
                  </a:ext>
                </a:extLst>
              </p:cNvPr>
              <p:cNvCxnSpPr/>
              <p:nvPr/>
            </p:nvCxnSpPr>
            <p:spPr>
              <a:xfrm>
                <a:off x="656498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xmlns="" id="{F0CAA56A-BA9C-A646-9720-70444095D41E}"/>
                  </a:ext>
                </a:extLst>
              </p:cNvPr>
              <p:cNvCxnSpPr/>
              <p:nvPr userDrawn="1"/>
            </p:nvCxnSpPr>
            <p:spPr>
              <a:xfrm>
                <a:off x="23388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xmlns="" id="{0C909B4C-9437-F849-995C-59500EC91543}"/>
                  </a:ext>
                </a:extLst>
              </p:cNvPr>
              <p:cNvCxnSpPr/>
              <p:nvPr userDrawn="1"/>
            </p:nvCxnSpPr>
            <p:spPr>
              <a:xfrm>
                <a:off x="70285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xmlns="" id="{E06FAFF7-9E75-C44A-BC1E-5E894BCC4F4E}"/>
                  </a:ext>
                </a:extLst>
              </p:cNvPr>
              <p:cNvCxnSpPr/>
              <p:nvPr userDrawn="1"/>
            </p:nvCxnSpPr>
            <p:spPr>
              <a:xfrm>
                <a:off x="117182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xmlns="" id="{9E4BE4F2-E5B0-2645-8317-E28399A3F68D}"/>
                  </a:ext>
                </a:extLst>
              </p:cNvPr>
              <p:cNvCxnSpPr/>
              <p:nvPr userDrawn="1"/>
            </p:nvCxnSpPr>
            <p:spPr>
              <a:xfrm>
                <a:off x="164079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xmlns="" id="{D4DDFB7F-79A6-A14A-A690-BB27CD747B13}"/>
                  </a:ext>
                </a:extLst>
              </p:cNvPr>
              <p:cNvCxnSpPr/>
              <p:nvPr userDrawn="1"/>
            </p:nvCxnSpPr>
            <p:spPr>
              <a:xfrm>
                <a:off x="210976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xmlns="" id="{1B4BCE4D-E2E6-8D4C-B785-38CE121B36B1}"/>
                  </a:ext>
                </a:extLst>
              </p:cNvPr>
              <p:cNvCxnSpPr/>
              <p:nvPr userDrawn="1"/>
            </p:nvCxnSpPr>
            <p:spPr>
              <a:xfrm>
                <a:off x="257873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xmlns="" id="{21657213-3D8C-0F4D-B583-E4659A61661B}"/>
                  </a:ext>
                </a:extLst>
              </p:cNvPr>
              <p:cNvCxnSpPr/>
              <p:nvPr userDrawn="1"/>
            </p:nvCxnSpPr>
            <p:spPr>
              <a:xfrm>
                <a:off x="304770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xmlns="" id="{2434695E-D64C-CE44-A63F-45EA66B697F9}"/>
                  </a:ext>
                </a:extLst>
              </p:cNvPr>
              <p:cNvCxnSpPr/>
              <p:nvPr userDrawn="1"/>
            </p:nvCxnSpPr>
            <p:spPr>
              <a:xfrm>
                <a:off x="351667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xmlns="" id="{DE6B58B7-502E-924F-B5D6-862E9A035E5C}"/>
                  </a:ext>
                </a:extLst>
              </p:cNvPr>
              <p:cNvCxnSpPr/>
              <p:nvPr userDrawn="1"/>
            </p:nvCxnSpPr>
            <p:spPr>
              <a:xfrm>
                <a:off x="398564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xmlns="" id="{A15179D8-6503-C648-844A-319C3ED72BC2}"/>
                  </a:ext>
                </a:extLst>
              </p:cNvPr>
              <p:cNvCxnSpPr/>
              <p:nvPr userDrawn="1"/>
            </p:nvCxnSpPr>
            <p:spPr>
              <a:xfrm>
                <a:off x="445461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xmlns="" id="{74460C35-742A-8240-AF3A-F2AC68B015F0}"/>
                  </a:ext>
                </a:extLst>
              </p:cNvPr>
              <p:cNvCxnSpPr/>
              <p:nvPr userDrawn="1"/>
            </p:nvCxnSpPr>
            <p:spPr>
              <a:xfrm>
                <a:off x="492358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xmlns="" id="{C935BDFD-6DF5-3848-99C9-908910B408BB}"/>
                  </a:ext>
                </a:extLst>
              </p:cNvPr>
              <p:cNvCxnSpPr/>
              <p:nvPr userDrawn="1"/>
            </p:nvCxnSpPr>
            <p:spPr>
              <a:xfrm>
                <a:off x="539255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xmlns="" id="{51F10AC4-695C-064D-8611-1DAC61E65280}"/>
                  </a:ext>
                </a:extLst>
              </p:cNvPr>
              <p:cNvCxnSpPr/>
              <p:nvPr userDrawn="1"/>
            </p:nvCxnSpPr>
            <p:spPr>
              <a:xfrm>
                <a:off x="586152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xmlns="" id="{16AF95BF-5F78-8A48-A066-94B5E386BC87}"/>
                  </a:ext>
                </a:extLst>
              </p:cNvPr>
              <p:cNvCxnSpPr/>
              <p:nvPr userDrawn="1"/>
            </p:nvCxnSpPr>
            <p:spPr>
              <a:xfrm>
                <a:off x="633049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xmlns="" id="{53995C1D-A7C0-7A40-BB2A-B99ADC311AE4}"/>
                  </a:ext>
                </a:extLst>
              </p:cNvPr>
              <p:cNvCxnSpPr>
                <a:cxnSpLocks/>
              </p:cNvCxnSpPr>
              <p:nvPr/>
            </p:nvCxnSpPr>
            <p:spPr>
              <a:xfrm>
                <a:off x="703395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xmlns="" id="{7FC4A408-DAC9-634A-891A-F46C424FC7E4}"/>
                  </a:ext>
                </a:extLst>
              </p:cNvPr>
              <p:cNvCxnSpPr>
                <a:cxnSpLocks/>
              </p:cNvCxnSpPr>
              <p:nvPr/>
            </p:nvCxnSpPr>
            <p:spPr>
              <a:xfrm>
                <a:off x="750292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xmlns="" id="{851C0548-77FF-3044-BEBB-BD34295197C4}"/>
                  </a:ext>
                </a:extLst>
              </p:cNvPr>
              <p:cNvCxnSpPr>
                <a:cxnSpLocks/>
              </p:cNvCxnSpPr>
              <p:nvPr/>
            </p:nvCxnSpPr>
            <p:spPr>
              <a:xfrm>
                <a:off x="797189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xmlns="" id="{821FAFFD-B8DC-8D44-B338-D676EF20C89D}"/>
                  </a:ext>
                </a:extLst>
              </p:cNvPr>
              <p:cNvCxnSpPr>
                <a:cxnSpLocks/>
              </p:cNvCxnSpPr>
              <p:nvPr/>
            </p:nvCxnSpPr>
            <p:spPr>
              <a:xfrm>
                <a:off x="844086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xmlns="" id="{4B554DDF-2F56-0F42-831D-2A90CDC52EB2}"/>
                  </a:ext>
                </a:extLst>
              </p:cNvPr>
              <p:cNvCxnSpPr>
                <a:cxnSpLocks/>
              </p:cNvCxnSpPr>
              <p:nvPr/>
            </p:nvCxnSpPr>
            <p:spPr>
              <a:xfrm>
                <a:off x="890983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5" name="Straight Connector 44">
                <a:extLst>
                  <a:ext uri="{FF2B5EF4-FFF2-40B4-BE49-F238E27FC236}">
                    <a16:creationId xmlns:a16="http://schemas.microsoft.com/office/drawing/2014/main" xmlns="" id="{B7C8351E-4861-454F-B650-91837ACD6381}"/>
                  </a:ext>
                </a:extLst>
              </p:cNvPr>
              <p:cNvCxnSpPr>
                <a:cxnSpLocks/>
              </p:cNvCxnSpPr>
              <p:nvPr/>
            </p:nvCxnSpPr>
            <p:spPr>
              <a:xfrm>
                <a:off x="937880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6" name="Straight Connector 45">
                <a:extLst>
                  <a:ext uri="{FF2B5EF4-FFF2-40B4-BE49-F238E27FC236}">
                    <a16:creationId xmlns:a16="http://schemas.microsoft.com/office/drawing/2014/main" xmlns="" id="{25A562E7-1E35-674A-8DFF-52553D1EB33E}"/>
                  </a:ext>
                </a:extLst>
              </p:cNvPr>
              <p:cNvCxnSpPr>
                <a:cxnSpLocks/>
              </p:cNvCxnSpPr>
              <p:nvPr userDrawn="1"/>
            </p:nvCxnSpPr>
            <p:spPr>
              <a:xfrm>
                <a:off x="679946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7" name="Straight Connector 46">
                <a:extLst>
                  <a:ext uri="{FF2B5EF4-FFF2-40B4-BE49-F238E27FC236}">
                    <a16:creationId xmlns:a16="http://schemas.microsoft.com/office/drawing/2014/main" xmlns="" id="{9F84C237-1C0A-364F-BE5F-71923B8B9F30}"/>
                  </a:ext>
                </a:extLst>
              </p:cNvPr>
              <p:cNvCxnSpPr>
                <a:cxnSpLocks/>
              </p:cNvCxnSpPr>
              <p:nvPr userDrawn="1"/>
            </p:nvCxnSpPr>
            <p:spPr>
              <a:xfrm>
                <a:off x="726843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8" name="Straight Connector 47">
                <a:extLst>
                  <a:ext uri="{FF2B5EF4-FFF2-40B4-BE49-F238E27FC236}">
                    <a16:creationId xmlns:a16="http://schemas.microsoft.com/office/drawing/2014/main" xmlns="" id="{07AF3734-6B5C-DD47-86FD-9DA91BABCCCB}"/>
                  </a:ext>
                </a:extLst>
              </p:cNvPr>
              <p:cNvCxnSpPr>
                <a:cxnSpLocks/>
              </p:cNvCxnSpPr>
              <p:nvPr userDrawn="1"/>
            </p:nvCxnSpPr>
            <p:spPr>
              <a:xfrm>
                <a:off x="773740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9" name="Straight Connector 48">
                <a:extLst>
                  <a:ext uri="{FF2B5EF4-FFF2-40B4-BE49-F238E27FC236}">
                    <a16:creationId xmlns:a16="http://schemas.microsoft.com/office/drawing/2014/main" xmlns="" id="{91B769CA-1D4B-A74B-889D-6B1BA04FDCDD}"/>
                  </a:ext>
                </a:extLst>
              </p:cNvPr>
              <p:cNvCxnSpPr>
                <a:cxnSpLocks/>
              </p:cNvCxnSpPr>
              <p:nvPr userDrawn="1"/>
            </p:nvCxnSpPr>
            <p:spPr>
              <a:xfrm>
                <a:off x="820637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0" name="Straight Connector 49">
                <a:extLst>
                  <a:ext uri="{FF2B5EF4-FFF2-40B4-BE49-F238E27FC236}">
                    <a16:creationId xmlns:a16="http://schemas.microsoft.com/office/drawing/2014/main" xmlns="" id="{CCC24978-00B8-5048-953D-01DDC7D7D558}"/>
                  </a:ext>
                </a:extLst>
              </p:cNvPr>
              <p:cNvCxnSpPr>
                <a:cxnSpLocks/>
              </p:cNvCxnSpPr>
              <p:nvPr userDrawn="1"/>
            </p:nvCxnSpPr>
            <p:spPr>
              <a:xfrm>
                <a:off x="867534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1" name="Straight Connector 50">
                <a:extLst>
                  <a:ext uri="{FF2B5EF4-FFF2-40B4-BE49-F238E27FC236}">
                    <a16:creationId xmlns:a16="http://schemas.microsoft.com/office/drawing/2014/main" xmlns="" id="{5CD42BE4-73EA-DE4A-9812-52BA75A52C17}"/>
                  </a:ext>
                </a:extLst>
              </p:cNvPr>
              <p:cNvCxnSpPr>
                <a:cxnSpLocks/>
              </p:cNvCxnSpPr>
              <p:nvPr userDrawn="1"/>
            </p:nvCxnSpPr>
            <p:spPr>
              <a:xfrm>
                <a:off x="914431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2" name="Straight Connector 51">
                <a:extLst>
                  <a:ext uri="{FF2B5EF4-FFF2-40B4-BE49-F238E27FC236}">
                    <a16:creationId xmlns:a16="http://schemas.microsoft.com/office/drawing/2014/main" xmlns="" id="{A2E702A4-DE43-C945-BA3E-B0B0FB156F6B}"/>
                  </a:ext>
                </a:extLst>
              </p:cNvPr>
              <p:cNvCxnSpPr>
                <a:cxnSpLocks/>
              </p:cNvCxnSpPr>
              <p:nvPr userDrawn="1"/>
            </p:nvCxnSpPr>
            <p:spPr>
              <a:xfrm>
                <a:off x="984777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3" name="Straight Connector 52">
                <a:extLst>
                  <a:ext uri="{FF2B5EF4-FFF2-40B4-BE49-F238E27FC236}">
                    <a16:creationId xmlns:a16="http://schemas.microsoft.com/office/drawing/2014/main" xmlns="" id="{7DC39919-01B8-E84D-B812-EE72D0FFADB0}"/>
                  </a:ext>
                </a:extLst>
              </p:cNvPr>
              <p:cNvCxnSpPr>
                <a:cxnSpLocks/>
              </p:cNvCxnSpPr>
              <p:nvPr userDrawn="1"/>
            </p:nvCxnSpPr>
            <p:spPr>
              <a:xfrm>
                <a:off x="1031674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4" name="Straight Connector 53">
                <a:extLst>
                  <a:ext uri="{FF2B5EF4-FFF2-40B4-BE49-F238E27FC236}">
                    <a16:creationId xmlns:a16="http://schemas.microsoft.com/office/drawing/2014/main" xmlns="" id="{2C8BF2B6-19CA-2B44-9D00-0B362E14FFC1}"/>
                  </a:ext>
                </a:extLst>
              </p:cNvPr>
              <p:cNvCxnSpPr>
                <a:cxnSpLocks/>
              </p:cNvCxnSpPr>
              <p:nvPr userDrawn="1"/>
            </p:nvCxnSpPr>
            <p:spPr>
              <a:xfrm>
                <a:off x="1078571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5" name="Straight Connector 54">
                <a:extLst>
                  <a:ext uri="{FF2B5EF4-FFF2-40B4-BE49-F238E27FC236}">
                    <a16:creationId xmlns:a16="http://schemas.microsoft.com/office/drawing/2014/main" xmlns="" id="{9EF8604A-3D37-D24D-8010-EC8943A30FC3}"/>
                  </a:ext>
                </a:extLst>
              </p:cNvPr>
              <p:cNvCxnSpPr>
                <a:cxnSpLocks/>
              </p:cNvCxnSpPr>
              <p:nvPr userDrawn="1"/>
            </p:nvCxnSpPr>
            <p:spPr>
              <a:xfrm>
                <a:off x="1125468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6" name="Straight Connector 55">
                <a:extLst>
                  <a:ext uri="{FF2B5EF4-FFF2-40B4-BE49-F238E27FC236}">
                    <a16:creationId xmlns:a16="http://schemas.microsoft.com/office/drawing/2014/main" xmlns="" id="{3B72FD87-E92B-EE4B-B72C-C58E2AE073A4}"/>
                  </a:ext>
                </a:extLst>
              </p:cNvPr>
              <p:cNvCxnSpPr>
                <a:cxnSpLocks/>
              </p:cNvCxnSpPr>
              <p:nvPr userDrawn="1"/>
            </p:nvCxnSpPr>
            <p:spPr>
              <a:xfrm>
                <a:off x="1172365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7" name="Straight Connector 56">
                <a:extLst>
                  <a:ext uri="{FF2B5EF4-FFF2-40B4-BE49-F238E27FC236}">
                    <a16:creationId xmlns:a16="http://schemas.microsoft.com/office/drawing/2014/main" xmlns="" id="{17CEBB20-38A3-6A41-959C-326DF7D3DBD5}"/>
                  </a:ext>
                </a:extLst>
              </p:cNvPr>
              <p:cNvCxnSpPr>
                <a:cxnSpLocks/>
              </p:cNvCxnSpPr>
              <p:nvPr userDrawn="1"/>
            </p:nvCxnSpPr>
            <p:spPr>
              <a:xfrm>
                <a:off x="1219260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8" name="Straight Connector 57">
                <a:extLst>
                  <a:ext uri="{FF2B5EF4-FFF2-40B4-BE49-F238E27FC236}">
                    <a16:creationId xmlns:a16="http://schemas.microsoft.com/office/drawing/2014/main" xmlns="" id="{0F3A64F2-68CB-4041-AAB3-0D0DD801403B}"/>
                  </a:ext>
                </a:extLst>
              </p:cNvPr>
              <p:cNvCxnSpPr>
                <a:cxnSpLocks/>
              </p:cNvCxnSpPr>
              <p:nvPr userDrawn="1"/>
            </p:nvCxnSpPr>
            <p:spPr>
              <a:xfrm>
                <a:off x="961328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9" name="Straight Connector 58">
                <a:extLst>
                  <a:ext uri="{FF2B5EF4-FFF2-40B4-BE49-F238E27FC236}">
                    <a16:creationId xmlns:a16="http://schemas.microsoft.com/office/drawing/2014/main" xmlns="" id="{400E636A-790A-7842-BD4B-BBE48BE57D4E}"/>
                  </a:ext>
                </a:extLst>
              </p:cNvPr>
              <p:cNvCxnSpPr>
                <a:cxnSpLocks/>
              </p:cNvCxnSpPr>
              <p:nvPr userDrawn="1"/>
            </p:nvCxnSpPr>
            <p:spPr>
              <a:xfrm>
                <a:off x="1008225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0" name="Straight Connector 59">
                <a:extLst>
                  <a:ext uri="{FF2B5EF4-FFF2-40B4-BE49-F238E27FC236}">
                    <a16:creationId xmlns:a16="http://schemas.microsoft.com/office/drawing/2014/main" xmlns="" id="{2531E41A-8793-5148-88CA-83B8F8C61BDD}"/>
                  </a:ext>
                </a:extLst>
              </p:cNvPr>
              <p:cNvCxnSpPr>
                <a:cxnSpLocks/>
              </p:cNvCxnSpPr>
              <p:nvPr userDrawn="1"/>
            </p:nvCxnSpPr>
            <p:spPr>
              <a:xfrm>
                <a:off x="1055122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1" name="Straight Connector 60">
                <a:extLst>
                  <a:ext uri="{FF2B5EF4-FFF2-40B4-BE49-F238E27FC236}">
                    <a16:creationId xmlns:a16="http://schemas.microsoft.com/office/drawing/2014/main" xmlns="" id="{3F6A1062-0AE2-4740-9E55-FFC49ADB4DA2}"/>
                  </a:ext>
                </a:extLst>
              </p:cNvPr>
              <p:cNvCxnSpPr>
                <a:cxnSpLocks/>
              </p:cNvCxnSpPr>
              <p:nvPr userDrawn="1"/>
            </p:nvCxnSpPr>
            <p:spPr>
              <a:xfrm>
                <a:off x="1102019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2" name="Straight Connector 61">
                <a:extLst>
                  <a:ext uri="{FF2B5EF4-FFF2-40B4-BE49-F238E27FC236}">
                    <a16:creationId xmlns:a16="http://schemas.microsoft.com/office/drawing/2014/main" xmlns="" id="{EDC342F0-68F1-0543-A5FE-6FE491F58441}"/>
                  </a:ext>
                </a:extLst>
              </p:cNvPr>
              <p:cNvCxnSpPr>
                <a:cxnSpLocks/>
              </p:cNvCxnSpPr>
              <p:nvPr userDrawn="1"/>
            </p:nvCxnSpPr>
            <p:spPr>
              <a:xfrm>
                <a:off x="1148916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3" name="Straight Connector 62">
                <a:extLst>
                  <a:ext uri="{FF2B5EF4-FFF2-40B4-BE49-F238E27FC236}">
                    <a16:creationId xmlns:a16="http://schemas.microsoft.com/office/drawing/2014/main" xmlns="" id="{A2AFD4AE-8652-8949-89E9-A10BCE5B88D6}"/>
                  </a:ext>
                </a:extLst>
              </p:cNvPr>
              <p:cNvCxnSpPr>
                <a:cxnSpLocks/>
              </p:cNvCxnSpPr>
              <p:nvPr userDrawn="1"/>
            </p:nvCxnSpPr>
            <p:spPr>
              <a:xfrm>
                <a:off x="1195813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grpSp>
      </p:grpSp>
      <p:grpSp>
        <p:nvGrpSpPr>
          <p:cNvPr id="96" name="Group 95">
            <a:extLst>
              <a:ext uri="{FF2B5EF4-FFF2-40B4-BE49-F238E27FC236}">
                <a16:creationId xmlns:a16="http://schemas.microsoft.com/office/drawing/2014/main" xmlns="" id="{6FB9A4D0-892C-0049-9EDA-AC8165103101}"/>
              </a:ext>
            </a:extLst>
          </p:cNvPr>
          <p:cNvGrpSpPr/>
          <p:nvPr userDrawn="1"/>
        </p:nvGrpSpPr>
        <p:grpSpPr>
          <a:xfrm>
            <a:off x="10446376" y="5943600"/>
            <a:ext cx="1045344" cy="685799"/>
            <a:chOff x="9526" y="473075"/>
            <a:chExt cx="10080264" cy="6613165"/>
          </a:xfrm>
          <a:solidFill>
            <a:schemeClr val="bg1"/>
          </a:solidFill>
        </p:grpSpPr>
        <p:sp>
          <p:nvSpPr>
            <p:cNvPr id="97" name="Freeform 96">
              <a:extLst>
                <a:ext uri="{FF2B5EF4-FFF2-40B4-BE49-F238E27FC236}">
                  <a16:creationId xmlns:a16="http://schemas.microsoft.com/office/drawing/2014/main" xmlns="" id="{BCCA4DE8-D723-AC4A-9BBE-C5297C1FF2F2}"/>
                </a:ext>
              </a:extLst>
            </p:cNvPr>
            <p:cNvSpPr>
              <a:spLocks noChangeArrowheads="1"/>
            </p:cNvSpPr>
            <p:nvPr/>
          </p:nvSpPr>
          <p:spPr bwMode="auto">
            <a:xfrm>
              <a:off x="9526" y="1212849"/>
              <a:ext cx="10080264" cy="3652478"/>
            </a:xfrm>
            <a:custGeom>
              <a:avLst/>
              <a:gdLst>
                <a:gd name="connsiteX0" fmla="*/ 8615302 w 10080264"/>
                <a:gd name="connsiteY0" fmla="*/ 3539818 h 3652478"/>
                <a:gd name="connsiteX1" fmla="*/ 8592975 w 10080264"/>
                <a:gd name="connsiteY1" fmla="*/ 3550256 h 3652478"/>
                <a:gd name="connsiteX2" fmla="*/ 8606660 w 10080264"/>
                <a:gd name="connsiteY2" fmla="*/ 3550256 h 3652478"/>
                <a:gd name="connsiteX3" fmla="*/ 8611701 w 10080264"/>
                <a:gd name="connsiteY3" fmla="*/ 3545217 h 3652478"/>
                <a:gd name="connsiteX4" fmla="*/ 8649874 w 10080264"/>
                <a:gd name="connsiteY4" fmla="*/ 3526140 h 3652478"/>
                <a:gd name="connsiteX5" fmla="*/ 8641231 w 10080264"/>
                <a:gd name="connsiteY5" fmla="*/ 3527940 h 3652478"/>
                <a:gd name="connsiteX6" fmla="*/ 8648073 w 10080264"/>
                <a:gd name="connsiteY6" fmla="*/ 3529380 h 3652478"/>
                <a:gd name="connsiteX7" fmla="*/ 8587573 w 10080264"/>
                <a:gd name="connsiteY7" fmla="*/ 3463871 h 3652478"/>
                <a:gd name="connsiteX8" fmla="*/ 8535716 w 10080264"/>
                <a:gd name="connsiteY8" fmla="*/ 3487987 h 3652478"/>
                <a:gd name="connsiteX9" fmla="*/ 8482059 w 10080264"/>
                <a:gd name="connsiteY9" fmla="*/ 3513903 h 3652478"/>
                <a:gd name="connsiteX10" fmla="*/ 8492142 w 10080264"/>
                <a:gd name="connsiteY10" fmla="*/ 3513903 h 3652478"/>
                <a:gd name="connsiteX11" fmla="*/ 8500785 w 10080264"/>
                <a:gd name="connsiteY11" fmla="*/ 3517502 h 3652478"/>
                <a:gd name="connsiteX12" fmla="*/ 8326128 w 10080264"/>
                <a:gd name="connsiteY12" fmla="*/ 3370288 h 3652478"/>
                <a:gd name="connsiteX13" fmla="*/ 8317485 w 10080264"/>
                <a:gd name="connsiteY13" fmla="*/ 3375687 h 3652478"/>
                <a:gd name="connsiteX14" fmla="*/ 8284714 w 10080264"/>
                <a:gd name="connsiteY14" fmla="*/ 3392604 h 3652478"/>
                <a:gd name="connsiteX15" fmla="*/ 8251583 w 10080264"/>
                <a:gd name="connsiteY15" fmla="*/ 3408441 h 3652478"/>
                <a:gd name="connsiteX16" fmla="*/ 8251583 w 10080264"/>
                <a:gd name="connsiteY16" fmla="*/ 3411681 h 3652478"/>
                <a:gd name="connsiteX17" fmla="*/ 8284714 w 10080264"/>
                <a:gd name="connsiteY17" fmla="*/ 3401242 h 3652478"/>
                <a:gd name="connsiteX18" fmla="*/ 8296598 w 10080264"/>
                <a:gd name="connsiteY18" fmla="*/ 3396203 h 3652478"/>
                <a:gd name="connsiteX19" fmla="*/ 8305241 w 10080264"/>
                <a:gd name="connsiteY19" fmla="*/ 3391164 h 3652478"/>
                <a:gd name="connsiteX20" fmla="*/ 8313884 w 10080264"/>
                <a:gd name="connsiteY20" fmla="*/ 3385765 h 3652478"/>
                <a:gd name="connsiteX21" fmla="*/ 8319285 w 10080264"/>
                <a:gd name="connsiteY21" fmla="*/ 3380726 h 3652478"/>
                <a:gd name="connsiteX22" fmla="*/ 8317485 w 10080264"/>
                <a:gd name="connsiteY22" fmla="*/ 3375687 h 3652478"/>
                <a:gd name="connsiteX23" fmla="*/ 8321086 w 10080264"/>
                <a:gd name="connsiteY23" fmla="*/ 3378926 h 3652478"/>
                <a:gd name="connsiteX24" fmla="*/ 8322526 w 10080264"/>
                <a:gd name="connsiteY24" fmla="*/ 3377127 h 3652478"/>
                <a:gd name="connsiteX25" fmla="*/ 8371142 w 10080264"/>
                <a:gd name="connsiteY25" fmla="*/ 3367048 h 3652478"/>
                <a:gd name="connsiteX26" fmla="*/ 8360699 w 10080264"/>
                <a:gd name="connsiteY26" fmla="*/ 3372087 h 3652478"/>
                <a:gd name="connsiteX27" fmla="*/ 8362500 w 10080264"/>
                <a:gd name="connsiteY27" fmla="*/ 3372087 h 3652478"/>
                <a:gd name="connsiteX28" fmla="*/ 8371142 w 10080264"/>
                <a:gd name="connsiteY28" fmla="*/ 3368488 h 3652478"/>
                <a:gd name="connsiteX29" fmla="*/ 8343413 w 10080264"/>
                <a:gd name="connsiteY29" fmla="*/ 3359850 h 3652478"/>
                <a:gd name="connsiteX30" fmla="*/ 8327928 w 10080264"/>
                <a:gd name="connsiteY30" fmla="*/ 3370288 h 3652478"/>
                <a:gd name="connsiteX31" fmla="*/ 8334770 w 10080264"/>
                <a:gd name="connsiteY31" fmla="*/ 3370288 h 3652478"/>
                <a:gd name="connsiteX32" fmla="*/ 8339812 w 10080264"/>
                <a:gd name="connsiteY32" fmla="*/ 3370288 h 3652478"/>
                <a:gd name="connsiteX33" fmla="*/ 8341613 w 10080264"/>
                <a:gd name="connsiteY33" fmla="*/ 3365249 h 3652478"/>
                <a:gd name="connsiteX34" fmla="*/ 8847579 w 10080264"/>
                <a:gd name="connsiteY34" fmla="*/ 3358410 h 3652478"/>
                <a:gd name="connsiteX35" fmla="*/ 8784918 w 10080264"/>
                <a:gd name="connsiteY35" fmla="*/ 3380726 h 3652478"/>
                <a:gd name="connsiteX36" fmla="*/ 8814448 w 10080264"/>
                <a:gd name="connsiteY36" fmla="*/ 3375687 h 3652478"/>
                <a:gd name="connsiteX37" fmla="*/ 8845778 w 10080264"/>
                <a:gd name="connsiteY37" fmla="*/ 3372087 h 3652478"/>
                <a:gd name="connsiteX38" fmla="*/ 8549401 w 10080264"/>
                <a:gd name="connsiteY38" fmla="*/ 3332494 h 3652478"/>
                <a:gd name="connsiteX39" fmla="*/ 8530315 w 10080264"/>
                <a:gd name="connsiteY39" fmla="*/ 3342573 h 3652478"/>
                <a:gd name="connsiteX40" fmla="*/ 8542559 w 10080264"/>
                <a:gd name="connsiteY40" fmla="*/ 3354811 h 3652478"/>
                <a:gd name="connsiteX41" fmla="*/ 8544359 w 10080264"/>
                <a:gd name="connsiteY41" fmla="*/ 3354811 h 3652478"/>
                <a:gd name="connsiteX42" fmla="*/ 8544359 w 10080264"/>
                <a:gd name="connsiteY42" fmla="*/ 3351211 h 3652478"/>
                <a:gd name="connsiteX43" fmla="*/ 8544359 w 10080264"/>
                <a:gd name="connsiteY43" fmla="*/ 3347972 h 3652478"/>
                <a:gd name="connsiteX44" fmla="*/ 8542559 w 10080264"/>
                <a:gd name="connsiteY44" fmla="*/ 3344372 h 3652478"/>
                <a:gd name="connsiteX45" fmla="*/ 8538957 w 10080264"/>
                <a:gd name="connsiteY45" fmla="*/ 3342573 h 3652478"/>
                <a:gd name="connsiteX46" fmla="*/ 8535716 w 10080264"/>
                <a:gd name="connsiteY46" fmla="*/ 3341133 h 3652478"/>
                <a:gd name="connsiteX47" fmla="*/ 8540758 w 10080264"/>
                <a:gd name="connsiteY47" fmla="*/ 3341133 h 3652478"/>
                <a:gd name="connsiteX48" fmla="*/ 8547960 w 10080264"/>
                <a:gd name="connsiteY48" fmla="*/ 3339333 h 3652478"/>
                <a:gd name="connsiteX49" fmla="*/ 8599817 w 10080264"/>
                <a:gd name="connsiteY49" fmla="*/ 3304419 h 3652478"/>
                <a:gd name="connsiteX50" fmla="*/ 8598017 w 10080264"/>
                <a:gd name="connsiteY50" fmla="*/ 3306219 h 3652478"/>
                <a:gd name="connsiteX51" fmla="*/ 8599817 w 10080264"/>
                <a:gd name="connsiteY51" fmla="*/ 3306219 h 3652478"/>
                <a:gd name="connsiteX52" fmla="*/ 8313884 w 10080264"/>
                <a:gd name="connsiteY52" fmla="*/ 3299380 h 3652478"/>
                <a:gd name="connsiteX53" fmla="*/ 8313884 w 10080264"/>
                <a:gd name="connsiteY53" fmla="*/ 3301180 h 3652478"/>
                <a:gd name="connsiteX54" fmla="*/ 8321086 w 10080264"/>
                <a:gd name="connsiteY54" fmla="*/ 3313058 h 3652478"/>
                <a:gd name="connsiteX55" fmla="*/ 8895835 w 10080264"/>
                <a:gd name="connsiteY55" fmla="*/ 3248989 h 3652478"/>
                <a:gd name="connsiteX56" fmla="*/ 8850820 w 10080264"/>
                <a:gd name="connsiteY56" fmla="*/ 3269865 h 3652478"/>
                <a:gd name="connsiteX57" fmla="*/ 8852620 w 10080264"/>
                <a:gd name="connsiteY57" fmla="*/ 3269865 h 3652478"/>
                <a:gd name="connsiteX58" fmla="*/ 8868106 w 10080264"/>
                <a:gd name="connsiteY58" fmla="*/ 3271665 h 3652478"/>
                <a:gd name="connsiteX59" fmla="*/ 8882150 w 10080264"/>
                <a:gd name="connsiteY59" fmla="*/ 3274905 h 3652478"/>
                <a:gd name="connsiteX60" fmla="*/ 8888992 w 10080264"/>
                <a:gd name="connsiteY60" fmla="*/ 3261227 h 3652478"/>
                <a:gd name="connsiteX61" fmla="*/ 8558044 w 10080264"/>
                <a:gd name="connsiteY61" fmla="*/ 3240351 h 3652478"/>
                <a:gd name="connsiteX62" fmla="*/ 8549401 w 10080264"/>
                <a:gd name="connsiteY62" fmla="*/ 3242150 h 3652478"/>
                <a:gd name="connsiteX63" fmla="*/ 8538957 w 10080264"/>
                <a:gd name="connsiteY63" fmla="*/ 3245750 h 3652478"/>
                <a:gd name="connsiteX64" fmla="*/ 8500785 w 10080264"/>
                <a:gd name="connsiteY64" fmla="*/ 3266266 h 3652478"/>
                <a:gd name="connsiteX65" fmla="*/ 8449288 w 10080264"/>
                <a:gd name="connsiteY65" fmla="*/ 3297581 h 3652478"/>
                <a:gd name="connsiteX66" fmla="*/ 8395270 w 10080264"/>
                <a:gd name="connsiteY66" fmla="*/ 3330695 h 3652478"/>
                <a:gd name="connsiteX67" fmla="*/ 8383386 w 10080264"/>
                <a:gd name="connsiteY67" fmla="*/ 3337534 h 3652478"/>
                <a:gd name="connsiteX68" fmla="*/ 8350256 w 10080264"/>
                <a:gd name="connsiteY68" fmla="*/ 3356610 h 3652478"/>
                <a:gd name="connsiteX69" fmla="*/ 8362500 w 10080264"/>
                <a:gd name="connsiteY69" fmla="*/ 3353011 h 3652478"/>
                <a:gd name="connsiteX70" fmla="*/ 8367541 w 10080264"/>
                <a:gd name="connsiteY70" fmla="*/ 3363449 h 3652478"/>
                <a:gd name="connsiteX71" fmla="*/ 8397071 w 10080264"/>
                <a:gd name="connsiteY71" fmla="*/ 3342573 h 3652478"/>
                <a:gd name="connsiteX72" fmla="*/ 8412556 w 10080264"/>
                <a:gd name="connsiteY72" fmla="*/ 3332494 h 3652478"/>
                <a:gd name="connsiteX73" fmla="*/ 8445687 w 10080264"/>
                <a:gd name="connsiteY73" fmla="*/ 3306219 h 3652478"/>
                <a:gd name="connsiteX74" fmla="*/ 8459371 w 10080264"/>
                <a:gd name="connsiteY74" fmla="*/ 3295781 h 3652478"/>
                <a:gd name="connsiteX75" fmla="*/ 8478458 w 10080264"/>
                <a:gd name="connsiteY75" fmla="*/ 3290742 h 3652478"/>
                <a:gd name="connsiteX76" fmla="*/ 8487100 w 10080264"/>
                <a:gd name="connsiteY76" fmla="*/ 3288942 h 3652478"/>
                <a:gd name="connsiteX77" fmla="*/ 8495743 w 10080264"/>
                <a:gd name="connsiteY77" fmla="*/ 3290742 h 3652478"/>
                <a:gd name="connsiteX78" fmla="*/ 8495743 w 10080264"/>
                <a:gd name="connsiteY78" fmla="*/ 3288942 h 3652478"/>
                <a:gd name="connsiteX79" fmla="*/ 8523472 w 10080264"/>
                <a:gd name="connsiteY79" fmla="*/ 3271665 h 3652478"/>
                <a:gd name="connsiteX80" fmla="*/ 8553002 w 10080264"/>
                <a:gd name="connsiteY80" fmla="*/ 3252588 h 3652478"/>
                <a:gd name="connsiteX81" fmla="*/ 8568487 w 10080264"/>
                <a:gd name="connsiteY81" fmla="*/ 3242150 h 3652478"/>
                <a:gd name="connsiteX82" fmla="*/ 8567047 w 10080264"/>
                <a:gd name="connsiteY82" fmla="*/ 3242150 h 3652478"/>
                <a:gd name="connsiteX83" fmla="*/ 8426600 w 10080264"/>
                <a:gd name="connsiteY83" fmla="*/ 3228473 h 3652478"/>
                <a:gd name="connsiteX84" fmla="*/ 8409315 w 10080264"/>
                <a:gd name="connsiteY84" fmla="*/ 3230272 h 3652478"/>
                <a:gd name="connsiteX85" fmla="*/ 8353857 w 10080264"/>
                <a:gd name="connsiteY85" fmla="*/ 3242150 h 3652478"/>
                <a:gd name="connsiteX86" fmla="*/ 8339812 w 10080264"/>
                <a:gd name="connsiteY86" fmla="*/ 3245750 h 3652478"/>
                <a:gd name="connsiteX87" fmla="*/ 8327928 w 10080264"/>
                <a:gd name="connsiteY87" fmla="*/ 3248989 h 3652478"/>
                <a:gd name="connsiteX88" fmla="*/ 8313884 w 10080264"/>
                <a:gd name="connsiteY88" fmla="*/ 3252588 h 3652478"/>
                <a:gd name="connsiteX89" fmla="*/ 8300199 w 10080264"/>
                <a:gd name="connsiteY89" fmla="*/ 3256188 h 3652478"/>
                <a:gd name="connsiteX90" fmla="*/ 8251583 w 10080264"/>
                <a:gd name="connsiteY90" fmla="*/ 3264826 h 3652478"/>
                <a:gd name="connsiteX91" fmla="*/ 8251583 w 10080264"/>
                <a:gd name="connsiteY91" fmla="*/ 3271665 h 3652478"/>
                <a:gd name="connsiteX92" fmla="*/ 8251583 w 10080264"/>
                <a:gd name="connsiteY92" fmla="*/ 3276704 h 3652478"/>
                <a:gd name="connsiteX93" fmla="*/ 8248342 w 10080264"/>
                <a:gd name="connsiteY93" fmla="*/ 3288942 h 3652478"/>
                <a:gd name="connsiteX94" fmla="*/ 8248342 w 10080264"/>
                <a:gd name="connsiteY94" fmla="*/ 3302980 h 3652478"/>
                <a:gd name="connsiteX95" fmla="*/ 8248342 w 10080264"/>
                <a:gd name="connsiteY95" fmla="*/ 3306219 h 3652478"/>
                <a:gd name="connsiteX96" fmla="*/ 8246542 w 10080264"/>
                <a:gd name="connsiteY96" fmla="*/ 3316657 h 3652478"/>
                <a:gd name="connsiteX97" fmla="*/ 8246542 w 10080264"/>
                <a:gd name="connsiteY97" fmla="*/ 3322056 h 3652478"/>
                <a:gd name="connsiteX98" fmla="*/ 8248342 w 10080264"/>
                <a:gd name="connsiteY98" fmla="*/ 3323496 h 3652478"/>
                <a:gd name="connsiteX99" fmla="*/ 8251583 w 10080264"/>
                <a:gd name="connsiteY99" fmla="*/ 3322056 h 3652478"/>
                <a:gd name="connsiteX100" fmla="*/ 8284714 w 10080264"/>
                <a:gd name="connsiteY100" fmla="*/ 3311618 h 3652478"/>
                <a:gd name="connsiteX101" fmla="*/ 8296598 w 10080264"/>
                <a:gd name="connsiteY101" fmla="*/ 3308019 h 3652478"/>
                <a:gd name="connsiteX102" fmla="*/ 8256985 w 10080264"/>
                <a:gd name="connsiteY102" fmla="*/ 3287142 h 3652478"/>
                <a:gd name="connsiteX103" fmla="*/ 8331169 w 10080264"/>
                <a:gd name="connsiteY103" fmla="*/ 3287142 h 3652478"/>
                <a:gd name="connsiteX104" fmla="*/ 8332970 w 10080264"/>
                <a:gd name="connsiteY104" fmla="*/ 3276704 h 3652478"/>
                <a:gd name="connsiteX105" fmla="*/ 8338372 w 10080264"/>
                <a:gd name="connsiteY105" fmla="*/ 3269865 h 3652478"/>
                <a:gd name="connsiteX106" fmla="*/ 8341613 w 10080264"/>
                <a:gd name="connsiteY106" fmla="*/ 3264826 h 3652478"/>
                <a:gd name="connsiteX107" fmla="*/ 8348455 w 10080264"/>
                <a:gd name="connsiteY107" fmla="*/ 3263027 h 3652478"/>
                <a:gd name="connsiteX108" fmla="*/ 8357098 w 10080264"/>
                <a:gd name="connsiteY108" fmla="*/ 3261227 h 3652478"/>
                <a:gd name="connsiteX109" fmla="*/ 8367541 w 10080264"/>
                <a:gd name="connsiteY109" fmla="*/ 3261227 h 3652478"/>
                <a:gd name="connsiteX110" fmla="*/ 8388428 w 10080264"/>
                <a:gd name="connsiteY110" fmla="*/ 3264826 h 3652478"/>
                <a:gd name="connsiteX111" fmla="*/ 8390228 w 10080264"/>
                <a:gd name="connsiteY111" fmla="*/ 3257628 h 3652478"/>
                <a:gd name="connsiteX112" fmla="*/ 8395270 w 10080264"/>
                <a:gd name="connsiteY112" fmla="*/ 3252588 h 3652478"/>
                <a:gd name="connsiteX113" fmla="*/ 8400672 w 10080264"/>
                <a:gd name="connsiteY113" fmla="*/ 3248989 h 3652478"/>
                <a:gd name="connsiteX114" fmla="*/ 8407514 w 10080264"/>
                <a:gd name="connsiteY114" fmla="*/ 3245750 h 3652478"/>
                <a:gd name="connsiteX115" fmla="*/ 8414356 w 10080264"/>
                <a:gd name="connsiteY115" fmla="*/ 3240351 h 3652478"/>
                <a:gd name="connsiteX116" fmla="*/ 8728020 w 10080264"/>
                <a:gd name="connsiteY116" fmla="*/ 3145327 h 3652478"/>
                <a:gd name="connsiteX117" fmla="*/ 8681204 w 10080264"/>
                <a:gd name="connsiteY117" fmla="*/ 3173042 h 3652478"/>
                <a:gd name="connsiteX118" fmla="*/ 8632588 w 10080264"/>
                <a:gd name="connsiteY118" fmla="*/ 3200758 h 3652478"/>
                <a:gd name="connsiteX119" fmla="*/ 8637630 w 10080264"/>
                <a:gd name="connsiteY119" fmla="*/ 3202557 h 3652478"/>
                <a:gd name="connsiteX120" fmla="*/ 8643032 w 10080264"/>
                <a:gd name="connsiteY120" fmla="*/ 3202557 h 3652478"/>
                <a:gd name="connsiteX121" fmla="*/ 8651674 w 10080264"/>
                <a:gd name="connsiteY121" fmla="*/ 3200758 h 3652478"/>
                <a:gd name="connsiteX122" fmla="*/ 8660317 w 10080264"/>
                <a:gd name="connsiteY122" fmla="*/ 3198958 h 3652478"/>
                <a:gd name="connsiteX123" fmla="*/ 8668960 w 10080264"/>
                <a:gd name="connsiteY123" fmla="*/ 3195718 h 3652478"/>
                <a:gd name="connsiteX124" fmla="*/ 8679404 w 10080264"/>
                <a:gd name="connsiteY124" fmla="*/ 3188520 h 3652478"/>
                <a:gd name="connsiteX125" fmla="*/ 8698490 w 10080264"/>
                <a:gd name="connsiteY125" fmla="*/ 3174842 h 3652478"/>
                <a:gd name="connsiteX126" fmla="*/ 8715776 w 10080264"/>
                <a:gd name="connsiteY126" fmla="*/ 3160805 h 3652478"/>
                <a:gd name="connsiteX127" fmla="*/ 8729820 w 10080264"/>
                <a:gd name="connsiteY127" fmla="*/ 3147127 h 3652478"/>
                <a:gd name="connsiteX128" fmla="*/ 8953094 w 10080264"/>
                <a:gd name="connsiteY128" fmla="*/ 3131290 h 3652478"/>
                <a:gd name="connsiteX129" fmla="*/ 8951293 w 10080264"/>
                <a:gd name="connsiteY129" fmla="*/ 3133089 h 3652478"/>
                <a:gd name="connsiteX130" fmla="*/ 8953094 w 10080264"/>
                <a:gd name="connsiteY130" fmla="*/ 3133089 h 3652478"/>
                <a:gd name="connsiteX131" fmla="*/ 8945891 w 10080264"/>
                <a:gd name="connsiteY131" fmla="*/ 3032667 h 3652478"/>
                <a:gd name="connsiteX132" fmla="*/ 8828492 w 10080264"/>
                <a:gd name="connsiteY132" fmla="*/ 3091697 h 3652478"/>
                <a:gd name="connsiteX133" fmla="*/ 8814448 w 10080264"/>
                <a:gd name="connsiteY133" fmla="*/ 3098536 h 3652478"/>
                <a:gd name="connsiteX134" fmla="*/ 8750347 w 10080264"/>
                <a:gd name="connsiteY134" fmla="*/ 3131290 h 3652478"/>
                <a:gd name="connsiteX135" fmla="*/ 8765832 w 10080264"/>
                <a:gd name="connsiteY135" fmla="*/ 3124451 h 3652478"/>
                <a:gd name="connsiteX136" fmla="*/ 8765832 w 10080264"/>
                <a:gd name="connsiteY136" fmla="*/ 3128050 h 3652478"/>
                <a:gd name="connsiteX137" fmla="*/ 8784918 w 10080264"/>
                <a:gd name="connsiteY137" fmla="*/ 3121212 h 3652478"/>
                <a:gd name="connsiteX138" fmla="*/ 8804004 w 10080264"/>
                <a:gd name="connsiteY138" fmla="*/ 3112573 h 3652478"/>
                <a:gd name="connsiteX139" fmla="*/ 8821290 w 10080264"/>
                <a:gd name="connsiteY139" fmla="*/ 3102135 h 3652478"/>
                <a:gd name="connsiteX140" fmla="*/ 8837135 w 10080264"/>
                <a:gd name="connsiteY140" fmla="*/ 3091697 h 3652478"/>
                <a:gd name="connsiteX141" fmla="*/ 8856222 w 10080264"/>
                <a:gd name="connsiteY141" fmla="*/ 3079459 h 3652478"/>
                <a:gd name="connsiteX142" fmla="*/ 8876748 w 10080264"/>
                <a:gd name="connsiteY142" fmla="*/ 3069381 h 3652478"/>
                <a:gd name="connsiteX143" fmla="*/ 8902677 w 10080264"/>
                <a:gd name="connsiteY143" fmla="*/ 3060742 h 3652478"/>
                <a:gd name="connsiteX144" fmla="*/ 8932207 w 10080264"/>
                <a:gd name="connsiteY144" fmla="*/ 3055343 h 3652478"/>
                <a:gd name="connsiteX145" fmla="*/ 8939049 w 10080264"/>
                <a:gd name="connsiteY145" fmla="*/ 3043105 h 3652478"/>
                <a:gd name="connsiteX146" fmla="*/ 8755388 w 10080264"/>
                <a:gd name="connsiteY146" fmla="*/ 2965359 h 3652478"/>
                <a:gd name="connsiteX147" fmla="*/ 8736662 w 10080264"/>
                <a:gd name="connsiteY147" fmla="*/ 2975797 h 3652478"/>
                <a:gd name="connsiteX148" fmla="*/ 8741704 w 10080264"/>
                <a:gd name="connsiteY148" fmla="*/ 2977237 h 3652478"/>
                <a:gd name="connsiteX149" fmla="*/ 8746746 w 10080264"/>
                <a:gd name="connsiteY149" fmla="*/ 2977237 h 3652478"/>
                <a:gd name="connsiteX150" fmla="*/ 8750347 w 10080264"/>
                <a:gd name="connsiteY150" fmla="*/ 2977237 h 3652478"/>
                <a:gd name="connsiteX151" fmla="*/ 8752148 w 10080264"/>
                <a:gd name="connsiteY151" fmla="*/ 2972198 h 3652478"/>
                <a:gd name="connsiteX152" fmla="*/ 8809046 w 10080264"/>
                <a:gd name="connsiteY152" fmla="*/ 2935844 h 3652478"/>
                <a:gd name="connsiteX153" fmla="*/ 8779876 w 10080264"/>
                <a:gd name="connsiteY153" fmla="*/ 2951681 h 3652478"/>
                <a:gd name="connsiteX154" fmla="*/ 8784918 w 10080264"/>
                <a:gd name="connsiteY154" fmla="*/ 2951681 h 3652478"/>
                <a:gd name="connsiteX155" fmla="*/ 8789960 w 10080264"/>
                <a:gd name="connsiteY155" fmla="*/ 2953121 h 3652478"/>
                <a:gd name="connsiteX156" fmla="*/ 9048165 w 10080264"/>
                <a:gd name="connsiteY156" fmla="*/ 2899491 h 3652478"/>
                <a:gd name="connsiteX157" fmla="*/ 9034480 w 10080264"/>
                <a:gd name="connsiteY157" fmla="*/ 2908129 h 3652478"/>
                <a:gd name="connsiteX158" fmla="*/ 9018635 w 10080264"/>
                <a:gd name="connsiteY158" fmla="*/ 2914968 h 3652478"/>
                <a:gd name="connsiteX159" fmla="*/ 9025837 w 10080264"/>
                <a:gd name="connsiteY159" fmla="*/ 2918567 h 3652478"/>
                <a:gd name="connsiteX160" fmla="*/ 9030879 w 10080264"/>
                <a:gd name="connsiteY160" fmla="*/ 2923966 h 3652478"/>
                <a:gd name="connsiteX161" fmla="*/ 9034480 w 10080264"/>
                <a:gd name="connsiteY161" fmla="*/ 2930805 h 3652478"/>
                <a:gd name="connsiteX162" fmla="*/ 9037721 w 10080264"/>
                <a:gd name="connsiteY162" fmla="*/ 2939444 h 3652478"/>
                <a:gd name="connsiteX163" fmla="*/ 9043123 w 10080264"/>
                <a:gd name="connsiteY163" fmla="*/ 2932605 h 3652478"/>
                <a:gd name="connsiteX164" fmla="*/ 9044564 w 10080264"/>
                <a:gd name="connsiteY164" fmla="*/ 2922167 h 3652478"/>
                <a:gd name="connsiteX165" fmla="*/ 9048165 w 10080264"/>
                <a:gd name="connsiteY165" fmla="*/ 2909929 h 3652478"/>
                <a:gd name="connsiteX166" fmla="*/ 8847579 w 10080264"/>
                <a:gd name="connsiteY166" fmla="*/ 2779992 h 3652478"/>
                <a:gd name="connsiteX167" fmla="*/ 8833534 w 10080264"/>
                <a:gd name="connsiteY167" fmla="*/ 2787190 h 3652478"/>
                <a:gd name="connsiteX168" fmla="*/ 8809046 w 10080264"/>
                <a:gd name="connsiteY168" fmla="*/ 2799068 h 3652478"/>
                <a:gd name="connsiteX169" fmla="*/ 8786719 w 10080264"/>
                <a:gd name="connsiteY169" fmla="*/ 2813106 h 3652478"/>
                <a:gd name="connsiteX170" fmla="*/ 8769433 w 10080264"/>
                <a:gd name="connsiteY170" fmla="*/ 2828583 h 3652478"/>
                <a:gd name="connsiteX171" fmla="*/ 8753948 w 10080264"/>
                <a:gd name="connsiteY171" fmla="*/ 2847660 h 3652478"/>
                <a:gd name="connsiteX172" fmla="*/ 8781317 w 10080264"/>
                <a:gd name="connsiteY172" fmla="*/ 2828583 h 3652478"/>
                <a:gd name="connsiteX173" fmla="*/ 8810847 w 10080264"/>
                <a:gd name="connsiteY173" fmla="*/ 2806267 h 3652478"/>
                <a:gd name="connsiteX174" fmla="*/ 9089578 w 10080264"/>
                <a:gd name="connsiteY174" fmla="*/ 2643216 h 3652478"/>
                <a:gd name="connsiteX175" fmla="*/ 9093180 w 10080264"/>
                <a:gd name="connsiteY175" fmla="*/ 2648615 h 3652478"/>
                <a:gd name="connsiteX176" fmla="*/ 9094980 w 10080264"/>
                <a:gd name="connsiteY176" fmla="*/ 2648615 h 3652478"/>
                <a:gd name="connsiteX177" fmla="*/ 9091379 w 10080264"/>
                <a:gd name="connsiteY177" fmla="*/ 2643216 h 3652478"/>
                <a:gd name="connsiteX178" fmla="*/ 9138194 w 10080264"/>
                <a:gd name="connsiteY178" fmla="*/ 2634577 h 3652478"/>
                <a:gd name="connsiteX179" fmla="*/ 9122709 w 10080264"/>
                <a:gd name="connsiteY179" fmla="*/ 2641776 h 3652478"/>
                <a:gd name="connsiteX180" fmla="*/ 9134953 w 10080264"/>
                <a:gd name="connsiteY180" fmla="*/ 2639976 h 3652478"/>
                <a:gd name="connsiteX181" fmla="*/ 2240148 w 10080264"/>
                <a:gd name="connsiteY181" fmla="*/ 2617688 h 3652478"/>
                <a:gd name="connsiteX182" fmla="*/ 2222870 w 10080264"/>
                <a:gd name="connsiteY182" fmla="*/ 2626327 h 3652478"/>
                <a:gd name="connsiteX183" fmla="*/ 2214230 w 10080264"/>
                <a:gd name="connsiteY183" fmla="*/ 2629926 h 3652478"/>
                <a:gd name="connsiteX184" fmla="*/ 2226469 w 10080264"/>
                <a:gd name="connsiteY184" fmla="*/ 2629926 h 3652478"/>
                <a:gd name="connsiteX185" fmla="*/ 2235108 w 10080264"/>
                <a:gd name="connsiteY185" fmla="*/ 2629926 h 3652478"/>
                <a:gd name="connsiteX186" fmla="*/ 3865395 w 10080264"/>
                <a:gd name="connsiteY186" fmla="*/ 2615888 h 3652478"/>
                <a:gd name="connsiteX187" fmla="*/ 3858556 w 10080264"/>
                <a:gd name="connsiteY187" fmla="*/ 2619487 h 3652478"/>
                <a:gd name="connsiteX188" fmla="*/ 3851716 w 10080264"/>
                <a:gd name="connsiteY188" fmla="*/ 2623087 h 3652478"/>
                <a:gd name="connsiteX189" fmla="*/ 3862155 w 10080264"/>
                <a:gd name="connsiteY189" fmla="*/ 2626327 h 3652478"/>
                <a:gd name="connsiteX190" fmla="*/ 429306 w 10080264"/>
                <a:gd name="connsiteY190" fmla="*/ 2615589 h 3652478"/>
                <a:gd name="connsiteX191" fmla="*/ 411673 w 10080264"/>
                <a:gd name="connsiteY191" fmla="*/ 2629630 h 3652478"/>
                <a:gd name="connsiteX192" fmla="*/ 423908 w 10080264"/>
                <a:gd name="connsiteY192" fmla="*/ 2631430 h 3652478"/>
                <a:gd name="connsiteX193" fmla="*/ 434344 w 10080264"/>
                <a:gd name="connsiteY193" fmla="*/ 2629630 h 3652478"/>
                <a:gd name="connsiteX194" fmla="*/ 430745 w 10080264"/>
                <a:gd name="connsiteY194" fmla="*/ 2622790 h 3652478"/>
                <a:gd name="connsiteX195" fmla="*/ 6207143 w 10080264"/>
                <a:gd name="connsiteY195" fmla="*/ 2608731 h 3652478"/>
                <a:gd name="connsiteX196" fmla="*/ 6189498 w 10080264"/>
                <a:gd name="connsiteY196" fmla="*/ 2619173 h 3652478"/>
                <a:gd name="connsiteX197" fmla="*/ 6182656 w 10080264"/>
                <a:gd name="connsiteY197" fmla="*/ 2624214 h 3652478"/>
                <a:gd name="connsiteX198" fmla="*/ 6177614 w 10080264"/>
                <a:gd name="connsiteY198" fmla="*/ 2629615 h 3652478"/>
                <a:gd name="connsiteX199" fmla="*/ 6189498 w 10080264"/>
                <a:gd name="connsiteY199" fmla="*/ 2627815 h 3652478"/>
                <a:gd name="connsiteX200" fmla="*/ 6199941 w 10080264"/>
                <a:gd name="connsiteY200" fmla="*/ 2626014 h 3652478"/>
                <a:gd name="connsiteX201" fmla="*/ 6208583 w 10080264"/>
                <a:gd name="connsiteY201" fmla="*/ 2626014 h 3652478"/>
                <a:gd name="connsiteX202" fmla="*/ 6207143 w 10080264"/>
                <a:gd name="connsiteY202" fmla="*/ 2617373 h 3652478"/>
                <a:gd name="connsiteX203" fmla="*/ 6593174 w 10080264"/>
                <a:gd name="connsiteY203" fmla="*/ 2589647 h 3652478"/>
                <a:gd name="connsiteX204" fmla="*/ 6563645 w 10080264"/>
                <a:gd name="connsiteY204" fmla="*/ 2600089 h 3652478"/>
                <a:gd name="connsiteX205" fmla="*/ 6534117 w 10080264"/>
                <a:gd name="connsiteY205" fmla="*/ 2614132 h 3652478"/>
                <a:gd name="connsiteX206" fmla="*/ 6546360 w 10080264"/>
                <a:gd name="connsiteY206" fmla="*/ 2608731 h 3652478"/>
                <a:gd name="connsiteX207" fmla="*/ 6570487 w 10080264"/>
                <a:gd name="connsiteY207" fmla="*/ 2601890 h 3652478"/>
                <a:gd name="connsiteX208" fmla="*/ 3469072 w 10080264"/>
                <a:gd name="connsiteY208" fmla="*/ 2586732 h 3652478"/>
                <a:gd name="connsiteX209" fmla="*/ 3434515 w 10080264"/>
                <a:gd name="connsiteY209" fmla="*/ 2605449 h 3652478"/>
                <a:gd name="connsiteX210" fmla="*/ 3458633 w 10080264"/>
                <a:gd name="connsiteY210" fmla="*/ 2605449 h 3652478"/>
                <a:gd name="connsiteX211" fmla="*/ 2439209 w 10080264"/>
                <a:gd name="connsiteY211" fmla="*/ 2586732 h 3652478"/>
                <a:gd name="connsiteX212" fmla="*/ 2406452 w 10080264"/>
                <a:gd name="connsiteY212" fmla="*/ 2604010 h 3652478"/>
                <a:gd name="connsiteX213" fmla="*/ 2375135 w 10080264"/>
                <a:gd name="connsiteY213" fmla="*/ 2623087 h 3652478"/>
                <a:gd name="connsiteX214" fmla="*/ 2385574 w 10080264"/>
                <a:gd name="connsiteY214" fmla="*/ 2619487 h 3652478"/>
                <a:gd name="connsiteX215" fmla="*/ 2397813 w 10080264"/>
                <a:gd name="connsiteY215" fmla="*/ 2614448 h 3652478"/>
                <a:gd name="connsiteX216" fmla="*/ 2408252 w 10080264"/>
                <a:gd name="connsiteY216" fmla="*/ 2607249 h 3652478"/>
                <a:gd name="connsiteX217" fmla="*/ 2418691 w 10080264"/>
                <a:gd name="connsiteY217" fmla="*/ 2600410 h 3652478"/>
                <a:gd name="connsiteX218" fmla="*/ 4071655 w 10080264"/>
                <a:gd name="connsiteY218" fmla="*/ 2581332 h 3652478"/>
                <a:gd name="connsiteX219" fmla="*/ 4034939 w 10080264"/>
                <a:gd name="connsiteY219" fmla="*/ 2595011 h 3652478"/>
                <a:gd name="connsiteX220" fmla="*/ 4024860 w 10080264"/>
                <a:gd name="connsiteY220" fmla="*/ 2600410 h 3652478"/>
                <a:gd name="connsiteX221" fmla="*/ 4009021 w 10080264"/>
                <a:gd name="connsiteY221" fmla="*/ 2605449 h 3652478"/>
                <a:gd name="connsiteX222" fmla="*/ 3995343 w 10080264"/>
                <a:gd name="connsiteY222" fmla="*/ 2614448 h 3652478"/>
                <a:gd name="connsiteX223" fmla="*/ 3983104 w 10080264"/>
                <a:gd name="connsiteY223" fmla="*/ 2623087 h 3652478"/>
                <a:gd name="connsiteX224" fmla="*/ 3971225 w 10080264"/>
                <a:gd name="connsiteY224" fmla="*/ 2633526 h 3652478"/>
                <a:gd name="connsiteX225" fmla="*/ 3983104 w 10080264"/>
                <a:gd name="connsiteY225" fmla="*/ 2631726 h 3652478"/>
                <a:gd name="connsiteX226" fmla="*/ 3997143 w 10080264"/>
                <a:gd name="connsiteY226" fmla="*/ 2628126 h 3652478"/>
                <a:gd name="connsiteX227" fmla="*/ 4009021 w 10080264"/>
                <a:gd name="connsiteY227" fmla="*/ 2623087 h 3652478"/>
                <a:gd name="connsiteX228" fmla="*/ 4021260 w 10080264"/>
                <a:gd name="connsiteY228" fmla="*/ 2615888 h 3652478"/>
                <a:gd name="connsiteX229" fmla="*/ 4045378 w 10080264"/>
                <a:gd name="connsiteY229" fmla="*/ 2598610 h 3652478"/>
                <a:gd name="connsiteX230" fmla="*/ 7869379 w 10080264"/>
                <a:gd name="connsiteY230" fmla="*/ 2570564 h 3652478"/>
                <a:gd name="connsiteX231" fmla="*/ 7839851 w 10080264"/>
                <a:gd name="connsiteY231" fmla="*/ 2582806 h 3652478"/>
                <a:gd name="connsiteX232" fmla="*/ 7813563 w 10080264"/>
                <a:gd name="connsiteY232" fmla="*/ 2594688 h 3652478"/>
                <a:gd name="connsiteX233" fmla="*/ 7791237 w 10080264"/>
                <a:gd name="connsiteY233" fmla="*/ 2606931 h 3652478"/>
                <a:gd name="connsiteX234" fmla="*/ 7775753 w 10080264"/>
                <a:gd name="connsiteY234" fmla="*/ 2617373 h 3652478"/>
                <a:gd name="connsiteX235" fmla="*/ 7810323 w 10080264"/>
                <a:gd name="connsiteY235" fmla="*/ 2612332 h 3652478"/>
                <a:gd name="connsiteX236" fmla="*/ 7820765 w 10080264"/>
                <a:gd name="connsiteY236" fmla="*/ 2610531 h 3652478"/>
                <a:gd name="connsiteX237" fmla="*/ 7829408 w 10080264"/>
                <a:gd name="connsiteY237" fmla="*/ 2608731 h 3652478"/>
                <a:gd name="connsiteX238" fmla="*/ 7838050 w 10080264"/>
                <a:gd name="connsiteY238" fmla="*/ 2605130 h 3652478"/>
                <a:gd name="connsiteX239" fmla="*/ 7846693 w 10080264"/>
                <a:gd name="connsiteY239" fmla="*/ 2600089 h 3652478"/>
                <a:gd name="connsiteX240" fmla="*/ 7853535 w 10080264"/>
                <a:gd name="connsiteY240" fmla="*/ 2594688 h 3652478"/>
                <a:gd name="connsiteX241" fmla="*/ 7858936 w 10080264"/>
                <a:gd name="connsiteY241" fmla="*/ 2587847 h 3652478"/>
                <a:gd name="connsiteX242" fmla="*/ 7863978 w 10080264"/>
                <a:gd name="connsiteY242" fmla="*/ 2581006 h 3652478"/>
                <a:gd name="connsiteX243" fmla="*/ 939579 w 10080264"/>
                <a:gd name="connsiteY243" fmla="*/ 2569146 h 3652478"/>
                <a:gd name="connsiteX244" fmla="*/ 916908 w 10080264"/>
                <a:gd name="connsiteY244" fmla="*/ 2584627 h 3652478"/>
                <a:gd name="connsiteX245" fmla="*/ 898196 w 10080264"/>
                <a:gd name="connsiteY245" fmla="*/ 2601908 h 3652478"/>
                <a:gd name="connsiteX246" fmla="*/ 905033 w 10080264"/>
                <a:gd name="connsiteY246" fmla="*/ 2601908 h 3652478"/>
                <a:gd name="connsiteX247" fmla="*/ 908272 w 10080264"/>
                <a:gd name="connsiteY247" fmla="*/ 2600108 h 3652478"/>
                <a:gd name="connsiteX248" fmla="*/ 911871 w 10080264"/>
                <a:gd name="connsiteY248" fmla="*/ 2594708 h 3652478"/>
                <a:gd name="connsiteX249" fmla="*/ 925545 w 10080264"/>
                <a:gd name="connsiteY249" fmla="*/ 2581027 h 3652478"/>
                <a:gd name="connsiteX250" fmla="*/ 3812120 w 10080264"/>
                <a:gd name="connsiteY250" fmla="*/ 2564415 h 3652478"/>
                <a:gd name="connsiteX251" fmla="*/ 3699451 w 10080264"/>
                <a:gd name="connsiteY251" fmla="*/ 2619487 h 3652478"/>
                <a:gd name="connsiteX252" fmla="*/ 3714929 w 10080264"/>
                <a:gd name="connsiteY252" fmla="*/ 2619487 h 3652478"/>
                <a:gd name="connsiteX253" fmla="*/ 3719969 w 10080264"/>
                <a:gd name="connsiteY253" fmla="*/ 2617688 h 3652478"/>
                <a:gd name="connsiteX254" fmla="*/ 138543 w 10080264"/>
                <a:gd name="connsiteY254" fmla="*/ 2559065 h 3652478"/>
                <a:gd name="connsiteX255" fmla="*/ 133146 w 10080264"/>
                <a:gd name="connsiteY255" fmla="*/ 2560865 h 3652478"/>
                <a:gd name="connsiteX256" fmla="*/ 128108 w 10080264"/>
                <a:gd name="connsiteY256" fmla="*/ 2581027 h 3652478"/>
                <a:gd name="connsiteX257" fmla="*/ 128108 w 10080264"/>
                <a:gd name="connsiteY257" fmla="*/ 2582827 h 3652478"/>
                <a:gd name="connsiteX258" fmla="*/ 129907 w 10080264"/>
                <a:gd name="connsiteY258" fmla="*/ 2579226 h 3652478"/>
                <a:gd name="connsiteX259" fmla="*/ 133146 w 10080264"/>
                <a:gd name="connsiteY259" fmla="*/ 2569146 h 3652478"/>
                <a:gd name="connsiteX260" fmla="*/ 1365287 w 10080264"/>
                <a:gd name="connsiteY260" fmla="*/ 2552224 h 3652478"/>
                <a:gd name="connsiteX261" fmla="*/ 1359889 w 10080264"/>
                <a:gd name="connsiteY261" fmla="*/ 2555465 h 3652478"/>
                <a:gd name="connsiteX262" fmla="*/ 1363488 w 10080264"/>
                <a:gd name="connsiteY262" fmla="*/ 2553665 h 3652478"/>
                <a:gd name="connsiteX263" fmla="*/ 5158252 w 10080264"/>
                <a:gd name="connsiteY263" fmla="*/ 2538411 h 3652478"/>
                <a:gd name="connsiteX264" fmla="*/ 5101346 w 10080264"/>
                <a:gd name="connsiteY264" fmla="*/ 2589899 h 3652478"/>
                <a:gd name="connsiteX265" fmla="*/ 5097744 w 10080264"/>
                <a:gd name="connsiteY265" fmla="*/ 2591699 h 3652478"/>
                <a:gd name="connsiteX266" fmla="*/ 5092702 w 10080264"/>
                <a:gd name="connsiteY266" fmla="*/ 2596740 h 3652478"/>
                <a:gd name="connsiteX267" fmla="*/ 5084058 w 10080264"/>
                <a:gd name="connsiteY267" fmla="*/ 2603941 h 3652478"/>
                <a:gd name="connsiteX268" fmla="*/ 5095944 w 10080264"/>
                <a:gd name="connsiteY268" fmla="*/ 2598540 h 3652478"/>
                <a:gd name="connsiteX269" fmla="*/ 5108189 w 10080264"/>
                <a:gd name="connsiteY269" fmla="*/ 2593500 h 3652478"/>
                <a:gd name="connsiteX270" fmla="*/ 5118634 w 10080264"/>
                <a:gd name="connsiteY270" fmla="*/ 2584858 h 3652478"/>
                <a:gd name="connsiteX271" fmla="*/ 5128719 w 10080264"/>
                <a:gd name="connsiteY271" fmla="*/ 2572617 h 3652478"/>
                <a:gd name="connsiteX272" fmla="*/ 1391196 w 10080264"/>
                <a:gd name="connsiteY272" fmla="*/ 2534943 h 3652478"/>
                <a:gd name="connsiteX273" fmla="*/ 1366726 w 10080264"/>
                <a:gd name="connsiteY273" fmla="*/ 2550424 h 3652478"/>
                <a:gd name="connsiteX274" fmla="*/ 1370325 w 10080264"/>
                <a:gd name="connsiteY274" fmla="*/ 2550424 h 3652478"/>
                <a:gd name="connsiteX275" fmla="*/ 1378961 w 10080264"/>
                <a:gd name="connsiteY275" fmla="*/ 2545024 h 3652478"/>
                <a:gd name="connsiteX276" fmla="*/ 1168087 w 10080264"/>
                <a:gd name="connsiteY276" fmla="*/ 2526303 h 3652478"/>
                <a:gd name="connsiteX277" fmla="*/ 1168087 w 10080264"/>
                <a:gd name="connsiteY277" fmla="*/ 2527743 h 3652478"/>
                <a:gd name="connsiteX278" fmla="*/ 1169886 w 10080264"/>
                <a:gd name="connsiteY278" fmla="*/ 2526303 h 3652478"/>
                <a:gd name="connsiteX279" fmla="*/ 3444954 w 10080264"/>
                <a:gd name="connsiteY279" fmla="*/ 2521220 h 3652478"/>
                <a:gd name="connsiteX280" fmla="*/ 3442150 w 10080264"/>
                <a:gd name="connsiteY280" fmla="*/ 2523229 h 3652478"/>
                <a:gd name="connsiteX281" fmla="*/ 3434515 w 10080264"/>
                <a:gd name="connsiteY281" fmla="*/ 2524820 h 3652478"/>
                <a:gd name="connsiteX282" fmla="*/ 3424076 w 10080264"/>
                <a:gd name="connsiteY282" fmla="*/ 2528059 h 3652478"/>
                <a:gd name="connsiteX283" fmla="*/ 3405358 w 10080264"/>
                <a:gd name="connsiteY283" fmla="*/ 2538498 h 3652478"/>
                <a:gd name="connsiteX284" fmla="*/ 3420837 w 10080264"/>
                <a:gd name="connsiteY284" fmla="*/ 2538498 h 3652478"/>
                <a:gd name="connsiteX285" fmla="*/ 3442150 w 10080264"/>
                <a:gd name="connsiteY285" fmla="*/ 2523229 h 3652478"/>
                <a:gd name="connsiteX286" fmla="*/ 3443155 w 10080264"/>
                <a:gd name="connsiteY286" fmla="*/ 2523020 h 3652478"/>
                <a:gd name="connsiteX287" fmla="*/ 1154412 w 10080264"/>
                <a:gd name="connsiteY287" fmla="*/ 2519102 h 3652478"/>
                <a:gd name="connsiteX288" fmla="*/ 1109071 w 10080264"/>
                <a:gd name="connsiteY288" fmla="*/ 2541784 h 3652478"/>
                <a:gd name="connsiteX289" fmla="*/ 1091798 w 10080264"/>
                <a:gd name="connsiteY289" fmla="*/ 2559065 h 3652478"/>
                <a:gd name="connsiteX290" fmla="*/ 1077763 w 10080264"/>
                <a:gd name="connsiteY290" fmla="*/ 2572386 h 3652478"/>
                <a:gd name="connsiteX291" fmla="*/ 1067687 w 10080264"/>
                <a:gd name="connsiteY291" fmla="*/ 2581027 h 3652478"/>
                <a:gd name="connsiteX292" fmla="*/ 1062289 w 10080264"/>
                <a:gd name="connsiteY292" fmla="*/ 2584627 h 3652478"/>
                <a:gd name="connsiteX293" fmla="*/ 1057252 w 10080264"/>
                <a:gd name="connsiteY293" fmla="*/ 2587867 h 3652478"/>
                <a:gd name="connsiteX294" fmla="*/ 1048615 w 10080264"/>
                <a:gd name="connsiteY294" fmla="*/ 2591467 h 3652478"/>
                <a:gd name="connsiteX295" fmla="*/ 1043577 w 10080264"/>
                <a:gd name="connsiteY295" fmla="*/ 2593267 h 3652478"/>
                <a:gd name="connsiteX296" fmla="*/ 1029543 w 10080264"/>
                <a:gd name="connsiteY296" fmla="*/ 2606948 h 3652478"/>
                <a:gd name="connsiteX297" fmla="*/ 1034941 w 10080264"/>
                <a:gd name="connsiteY297" fmla="*/ 2605148 h 3652478"/>
                <a:gd name="connsiteX298" fmla="*/ 1046816 w 10080264"/>
                <a:gd name="connsiteY298" fmla="*/ 2600108 h 3652478"/>
                <a:gd name="connsiteX299" fmla="*/ 1062289 w 10080264"/>
                <a:gd name="connsiteY299" fmla="*/ 2594708 h 3652478"/>
                <a:gd name="connsiteX300" fmla="*/ 1067687 w 10080264"/>
                <a:gd name="connsiteY300" fmla="*/ 2593267 h 3652478"/>
                <a:gd name="connsiteX301" fmla="*/ 1083161 w 10080264"/>
                <a:gd name="connsiteY301" fmla="*/ 2593267 h 3652478"/>
                <a:gd name="connsiteX302" fmla="*/ 1084960 w 10080264"/>
                <a:gd name="connsiteY302" fmla="*/ 2589667 h 3652478"/>
                <a:gd name="connsiteX303" fmla="*/ 1086760 w 10080264"/>
                <a:gd name="connsiteY303" fmla="*/ 2586427 h 3652478"/>
                <a:gd name="connsiteX304" fmla="*/ 1086760 w 10080264"/>
                <a:gd name="connsiteY304" fmla="*/ 2574186 h 3652478"/>
                <a:gd name="connsiteX305" fmla="*/ 1096835 w 10080264"/>
                <a:gd name="connsiteY305" fmla="*/ 2574186 h 3652478"/>
                <a:gd name="connsiteX306" fmla="*/ 1112669 w 10080264"/>
                <a:gd name="connsiteY306" fmla="*/ 2574186 h 3652478"/>
                <a:gd name="connsiteX307" fmla="*/ 1115908 w 10080264"/>
                <a:gd name="connsiteY307" fmla="*/ 2572386 h 3652478"/>
                <a:gd name="connsiteX308" fmla="*/ 1114468 w 10080264"/>
                <a:gd name="connsiteY308" fmla="*/ 2569146 h 3652478"/>
                <a:gd name="connsiteX309" fmla="*/ 1110870 w 10080264"/>
                <a:gd name="connsiteY309" fmla="*/ 2567346 h 3652478"/>
                <a:gd name="connsiteX310" fmla="*/ 1107271 w 10080264"/>
                <a:gd name="connsiteY310" fmla="*/ 2564105 h 3652478"/>
                <a:gd name="connsiteX311" fmla="*/ 1104033 w 10080264"/>
                <a:gd name="connsiteY311" fmla="*/ 2564105 h 3652478"/>
                <a:gd name="connsiteX312" fmla="*/ 1100434 w 10080264"/>
                <a:gd name="connsiteY312" fmla="*/ 2567346 h 3652478"/>
                <a:gd name="connsiteX313" fmla="*/ 1098635 w 10080264"/>
                <a:gd name="connsiteY313" fmla="*/ 2570586 h 3652478"/>
                <a:gd name="connsiteX314" fmla="*/ 1096835 w 10080264"/>
                <a:gd name="connsiteY314" fmla="*/ 2574186 h 3652478"/>
                <a:gd name="connsiteX315" fmla="*/ 1096835 w 10080264"/>
                <a:gd name="connsiteY315" fmla="*/ 2564105 h 3652478"/>
                <a:gd name="connsiteX316" fmla="*/ 1107271 w 10080264"/>
                <a:gd name="connsiteY316" fmla="*/ 2560865 h 3652478"/>
                <a:gd name="connsiteX317" fmla="*/ 1117707 w 10080264"/>
                <a:gd name="connsiteY317" fmla="*/ 2555465 h 3652478"/>
                <a:gd name="connsiteX318" fmla="*/ 1124904 w 10080264"/>
                <a:gd name="connsiteY318" fmla="*/ 2550424 h 3652478"/>
                <a:gd name="connsiteX319" fmla="*/ 1129942 w 10080264"/>
                <a:gd name="connsiteY319" fmla="*/ 2543584 h 3652478"/>
                <a:gd name="connsiteX320" fmla="*/ 1133541 w 10080264"/>
                <a:gd name="connsiteY320" fmla="*/ 2538183 h 3652478"/>
                <a:gd name="connsiteX321" fmla="*/ 1138579 w 10080264"/>
                <a:gd name="connsiteY321" fmla="*/ 2534943 h 3652478"/>
                <a:gd name="connsiteX322" fmla="*/ 1143976 w 10080264"/>
                <a:gd name="connsiteY322" fmla="*/ 2531343 h 3652478"/>
                <a:gd name="connsiteX323" fmla="*/ 1150814 w 10080264"/>
                <a:gd name="connsiteY323" fmla="*/ 2529543 h 3652478"/>
                <a:gd name="connsiteX324" fmla="*/ 1150814 w 10080264"/>
                <a:gd name="connsiteY324" fmla="*/ 2527743 h 3652478"/>
                <a:gd name="connsiteX325" fmla="*/ 9196894 w 10080264"/>
                <a:gd name="connsiteY325" fmla="*/ 2512199 h 3652478"/>
                <a:gd name="connsiteX326" fmla="*/ 9159081 w 10080264"/>
                <a:gd name="connsiteY326" fmla="*/ 2526236 h 3652478"/>
                <a:gd name="connsiteX327" fmla="*/ 9122709 w 10080264"/>
                <a:gd name="connsiteY327" fmla="*/ 2541713 h 3652478"/>
                <a:gd name="connsiteX328" fmla="*/ 9088138 w 10080264"/>
                <a:gd name="connsiteY328" fmla="*/ 2557191 h 3652478"/>
                <a:gd name="connsiteX329" fmla="*/ 9056808 w 10080264"/>
                <a:gd name="connsiteY329" fmla="*/ 2574108 h 3652478"/>
                <a:gd name="connsiteX330" fmla="*/ 9032680 w 10080264"/>
                <a:gd name="connsiteY330" fmla="*/ 2587785 h 3652478"/>
                <a:gd name="connsiteX331" fmla="*/ 8992706 w 10080264"/>
                <a:gd name="connsiteY331" fmla="*/ 2612261 h 3652478"/>
                <a:gd name="connsiteX332" fmla="*/ 8951293 w 10080264"/>
                <a:gd name="connsiteY332" fmla="*/ 2634577 h 3652478"/>
                <a:gd name="connsiteX333" fmla="*/ 8907718 w 10080264"/>
                <a:gd name="connsiteY333" fmla="*/ 2659053 h 3652478"/>
                <a:gd name="connsiteX334" fmla="*/ 8861263 w 10080264"/>
                <a:gd name="connsiteY334" fmla="*/ 2679929 h 3652478"/>
                <a:gd name="connsiteX335" fmla="*/ 8859463 w 10080264"/>
                <a:gd name="connsiteY335" fmla="*/ 2686768 h 3652478"/>
                <a:gd name="connsiteX336" fmla="*/ 8854421 w 10080264"/>
                <a:gd name="connsiteY336" fmla="*/ 2691807 h 3652478"/>
                <a:gd name="connsiteX337" fmla="*/ 8843978 w 10080264"/>
                <a:gd name="connsiteY337" fmla="*/ 2704045 h 3652478"/>
                <a:gd name="connsiteX338" fmla="*/ 8829933 w 10080264"/>
                <a:gd name="connsiteY338" fmla="*/ 2710884 h 3652478"/>
                <a:gd name="connsiteX339" fmla="*/ 8814448 w 10080264"/>
                <a:gd name="connsiteY339" fmla="*/ 2715923 h 3652478"/>
                <a:gd name="connsiteX340" fmla="*/ 8807606 w 10080264"/>
                <a:gd name="connsiteY340" fmla="*/ 2719522 h 3652478"/>
                <a:gd name="connsiteX341" fmla="*/ 8802204 w 10080264"/>
                <a:gd name="connsiteY341" fmla="*/ 2722762 h 3652478"/>
                <a:gd name="connsiteX342" fmla="*/ 8819490 w 10080264"/>
                <a:gd name="connsiteY342" fmla="*/ 2717723 h 3652478"/>
                <a:gd name="connsiteX343" fmla="*/ 8835335 w 10080264"/>
                <a:gd name="connsiteY343" fmla="*/ 2710884 h 3652478"/>
                <a:gd name="connsiteX344" fmla="*/ 8850820 w 10080264"/>
                <a:gd name="connsiteY344" fmla="*/ 2702245 h 3652478"/>
                <a:gd name="connsiteX345" fmla="*/ 8866305 w 10080264"/>
                <a:gd name="connsiteY345" fmla="*/ 2690007 h 3652478"/>
                <a:gd name="connsiteX346" fmla="*/ 8874948 w 10080264"/>
                <a:gd name="connsiteY346" fmla="*/ 2681369 h 3652478"/>
                <a:gd name="connsiteX347" fmla="*/ 8885391 w 10080264"/>
                <a:gd name="connsiteY347" fmla="*/ 2674530 h 3652478"/>
                <a:gd name="connsiteX348" fmla="*/ 8897635 w 10080264"/>
                <a:gd name="connsiteY348" fmla="*/ 2665892 h 3652478"/>
                <a:gd name="connsiteX349" fmla="*/ 8909519 w 10080264"/>
                <a:gd name="connsiteY349" fmla="*/ 2659053 h 3652478"/>
                <a:gd name="connsiteX350" fmla="*/ 8939049 w 10080264"/>
                <a:gd name="connsiteY350" fmla="*/ 2648615 h 3652478"/>
                <a:gd name="connsiteX351" fmla="*/ 8970379 w 10080264"/>
                <a:gd name="connsiteY351" fmla="*/ 2639976 h 3652478"/>
                <a:gd name="connsiteX352" fmla="*/ 8977221 w 10080264"/>
                <a:gd name="connsiteY352" fmla="*/ 2631338 h 3652478"/>
                <a:gd name="connsiteX353" fmla="*/ 8987665 w 10080264"/>
                <a:gd name="connsiteY353" fmla="*/ 2622699 h 3652478"/>
                <a:gd name="connsiteX354" fmla="*/ 8999909 w 10080264"/>
                <a:gd name="connsiteY354" fmla="*/ 2614061 h 3652478"/>
                <a:gd name="connsiteX355" fmla="*/ 9015394 w 10080264"/>
                <a:gd name="connsiteY355" fmla="*/ 2605062 h 3652478"/>
                <a:gd name="connsiteX356" fmla="*/ 9029078 w 10080264"/>
                <a:gd name="connsiteY356" fmla="*/ 2600023 h 3652478"/>
                <a:gd name="connsiteX357" fmla="*/ 9039522 w 10080264"/>
                <a:gd name="connsiteY357" fmla="*/ 2594624 h 3652478"/>
                <a:gd name="connsiteX358" fmla="*/ 9048165 w 10080264"/>
                <a:gd name="connsiteY358" fmla="*/ 2586346 h 3652478"/>
                <a:gd name="connsiteX359" fmla="*/ 9053206 w 10080264"/>
                <a:gd name="connsiteY359" fmla="*/ 2579147 h 3652478"/>
                <a:gd name="connsiteX360" fmla="*/ 9056808 w 10080264"/>
                <a:gd name="connsiteY360" fmla="*/ 2574108 h 3652478"/>
                <a:gd name="connsiteX361" fmla="*/ 9065450 w 10080264"/>
                <a:gd name="connsiteY361" fmla="*/ 2570508 h 3652478"/>
                <a:gd name="connsiteX362" fmla="*/ 9108665 w 10080264"/>
                <a:gd name="connsiteY362" fmla="*/ 2553591 h 3652478"/>
                <a:gd name="connsiteX363" fmla="*/ 9146837 w 10080264"/>
                <a:gd name="connsiteY363" fmla="*/ 2538114 h 3652478"/>
                <a:gd name="connsiteX364" fmla="*/ 9160882 w 10080264"/>
                <a:gd name="connsiteY364" fmla="*/ 2534875 h 3652478"/>
                <a:gd name="connsiteX365" fmla="*/ 9174566 w 10080264"/>
                <a:gd name="connsiteY365" fmla="*/ 2527676 h 3652478"/>
                <a:gd name="connsiteX366" fmla="*/ 9185010 w 10080264"/>
                <a:gd name="connsiteY366" fmla="*/ 2520837 h 3652478"/>
                <a:gd name="connsiteX367" fmla="*/ 807873 w 10080264"/>
                <a:gd name="connsiteY367" fmla="*/ 2505421 h 3652478"/>
                <a:gd name="connsiteX368" fmla="*/ 778724 w 10080264"/>
                <a:gd name="connsiteY368" fmla="*/ 2527743 h 3652478"/>
                <a:gd name="connsiteX369" fmla="*/ 752815 w 10080264"/>
                <a:gd name="connsiteY369" fmla="*/ 2550424 h 3652478"/>
                <a:gd name="connsiteX370" fmla="*/ 759652 w 10080264"/>
                <a:gd name="connsiteY370" fmla="*/ 2552224 h 3652478"/>
                <a:gd name="connsiteX371" fmla="*/ 766489 w 10080264"/>
                <a:gd name="connsiteY371" fmla="*/ 2552224 h 3652478"/>
                <a:gd name="connsiteX372" fmla="*/ 775126 w 10080264"/>
                <a:gd name="connsiteY372" fmla="*/ 2550424 h 3652478"/>
                <a:gd name="connsiteX373" fmla="*/ 787361 w 10080264"/>
                <a:gd name="connsiteY373" fmla="*/ 2546824 h 3652478"/>
                <a:gd name="connsiteX374" fmla="*/ 797437 w 10080264"/>
                <a:gd name="connsiteY374" fmla="*/ 2538183 h 3652478"/>
                <a:gd name="connsiteX375" fmla="*/ 804634 w 10080264"/>
                <a:gd name="connsiteY375" fmla="*/ 2531343 h 3652478"/>
                <a:gd name="connsiteX376" fmla="*/ 807873 w 10080264"/>
                <a:gd name="connsiteY376" fmla="*/ 2526303 h 3652478"/>
                <a:gd name="connsiteX377" fmla="*/ 807873 w 10080264"/>
                <a:gd name="connsiteY377" fmla="*/ 2519102 h 3652478"/>
                <a:gd name="connsiteX378" fmla="*/ 2349217 w 10080264"/>
                <a:gd name="connsiteY378" fmla="*/ 2484865 h 3652478"/>
                <a:gd name="connsiteX379" fmla="*/ 2314661 w 10080264"/>
                <a:gd name="connsiteY379" fmla="*/ 2502143 h 3652478"/>
                <a:gd name="connsiteX380" fmla="*/ 2347418 w 10080264"/>
                <a:gd name="connsiteY380" fmla="*/ 2491704 h 3652478"/>
                <a:gd name="connsiteX381" fmla="*/ 2349217 w 10080264"/>
                <a:gd name="connsiteY381" fmla="*/ 2488465 h 3652478"/>
                <a:gd name="connsiteX382" fmla="*/ 846017 w 10080264"/>
                <a:gd name="connsiteY382" fmla="*/ 2479139 h 3652478"/>
                <a:gd name="connsiteX383" fmla="*/ 821907 w 10080264"/>
                <a:gd name="connsiteY383" fmla="*/ 2496780 h 3652478"/>
                <a:gd name="connsiteX384" fmla="*/ 823706 w 10080264"/>
                <a:gd name="connsiteY384" fmla="*/ 2496780 h 3652478"/>
                <a:gd name="connsiteX385" fmla="*/ 825505 w 10080264"/>
                <a:gd name="connsiteY385" fmla="*/ 2494980 h 3652478"/>
                <a:gd name="connsiteX386" fmla="*/ 7283851 w 10080264"/>
                <a:gd name="connsiteY386" fmla="*/ 2479106 h 3652478"/>
                <a:gd name="connsiteX387" fmla="*/ 7159256 w 10080264"/>
                <a:gd name="connsiteY387" fmla="*/ 2541758 h 3652478"/>
                <a:gd name="connsiteX388" fmla="*/ 7159256 w 10080264"/>
                <a:gd name="connsiteY388" fmla="*/ 2543558 h 3652478"/>
                <a:gd name="connsiteX389" fmla="*/ 7157455 w 10080264"/>
                <a:gd name="connsiteY389" fmla="*/ 2553640 h 3652478"/>
                <a:gd name="connsiteX390" fmla="*/ 7156015 w 10080264"/>
                <a:gd name="connsiteY390" fmla="*/ 2559041 h 3652478"/>
                <a:gd name="connsiteX391" fmla="*/ 7154214 w 10080264"/>
                <a:gd name="connsiteY391" fmla="*/ 2564082 h 3652478"/>
                <a:gd name="connsiteX392" fmla="*/ 7156015 w 10080264"/>
                <a:gd name="connsiteY392" fmla="*/ 2567323 h 3652478"/>
                <a:gd name="connsiteX393" fmla="*/ 7157455 w 10080264"/>
                <a:gd name="connsiteY393" fmla="*/ 2565883 h 3652478"/>
                <a:gd name="connsiteX394" fmla="*/ 7164657 w 10080264"/>
                <a:gd name="connsiteY394" fmla="*/ 2559041 h 3652478"/>
                <a:gd name="connsiteX395" fmla="*/ 7167898 w 10080264"/>
                <a:gd name="connsiteY395" fmla="*/ 2553640 h 3652478"/>
                <a:gd name="connsiteX396" fmla="*/ 7171499 w 10080264"/>
                <a:gd name="connsiteY396" fmla="*/ 2548599 h 3652478"/>
                <a:gd name="connsiteX397" fmla="*/ 7190585 w 10080264"/>
                <a:gd name="connsiteY397" fmla="*/ 2531316 h 3652478"/>
                <a:gd name="connsiteX398" fmla="*/ 7193826 w 10080264"/>
                <a:gd name="connsiteY398" fmla="*/ 2527715 h 3652478"/>
                <a:gd name="connsiteX399" fmla="*/ 7204269 w 10080264"/>
                <a:gd name="connsiteY399" fmla="*/ 2522674 h 3652478"/>
                <a:gd name="connsiteX400" fmla="*/ 7221554 w 10080264"/>
                <a:gd name="connsiteY400" fmla="*/ 2519074 h 3652478"/>
                <a:gd name="connsiteX401" fmla="*/ 7226595 w 10080264"/>
                <a:gd name="connsiteY401" fmla="*/ 2512232 h 3652478"/>
                <a:gd name="connsiteX402" fmla="*/ 7231997 w 10080264"/>
                <a:gd name="connsiteY402" fmla="*/ 2507191 h 3652478"/>
                <a:gd name="connsiteX403" fmla="*/ 7238838 w 10080264"/>
                <a:gd name="connsiteY403" fmla="*/ 2507191 h 3652478"/>
                <a:gd name="connsiteX404" fmla="*/ 7242440 w 10080264"/>
                <a:gd name="connsiteY404" fmla="*/ 2503591 h 3652478"/>
                <a:gd name="connsiteX405" fmla="*/ 7245680 w 10080264"/>
                <a:gd name="connsiteY405" fmla="*/ 2499990 h 3652478"/>
                <a:gd name="connsiteX406" fmla="*/ 7251082 w 10080264"/>
                <a:gd name="connsiteY406" fmla="*/ 2499990 h 3652478"/>
                <a:gd name="connsiteX407" fmla="*/ 7261525 w 10080264"/>
                <a:gd name="connsiteY407" fmla="*/ 2496749 h 3652478"/>
                <a:gd name="connsiteX408" fmla="*/ 7271968 w 10080264"/>
                <a:gd name="connsiteY408" fmla="*/ 2493149 h 3652478"/>
                <a:gd name="connsiteX409" fmla="*/ 7278810 w 10080264"/>
                <a:gd name="connsiteY409" fmla="*/ 2488108 h 3652478"/>
                <a:gd name="connsiteX410" fmla="*/ 141782 w 10080264"/>
                <a:gd name="connsiteY410" fmla="*/ 2467258 h 3652478"/>
                <a:gd name="connsiteX411" fmla="*/ 131346 w 10080264"/>
                <a:gd name="connsiteY411" fmla="*/ 2475899 h 3652478"/>
                <a:gd name="connsiteX412" fmla="*/ 131346 w 10080264"/>
                <a:gd name="connsiteY412" fmla="*/ 2479139 h 3652478"/>
                <a:gd name="connsiteX413" fmla="*/ 133146 w 10080264"/>
                <a:gd name="connsiteY413" fmla="*/ 2477699 h 3652478"/>
                <a:gd name="connsiteX414" fmla="*/ 136744 w 10080264"/>
                <a:gd name="connsiteY414" fmla="*/ 2472299 h 3652478"/>
                <a:gd name="connsiteX415" fmla="*/ 368490 w 10080264"/>
                <a:gd name="connsiteY415" fmla="*/ 2461858 h 3652478"/>
                <a:gd name="connsiteX416" fmla="*/ 332145 w 10080264"/>
                <a:gd name="connsiteY416" fmla="*/ 2494980 h 3652478"/>
                <a:gd name="connsiteX417" fmla="*/ 318501 w 10080264"/>
                <a:gd name="connsiteY417" fmla="*/ 2507920 h 3652478"/>
                <a:gd name="connsiteX418" fmla="*/ 314872 w 10080264"/>
                <a:gd name="connsiteY418" fmla="*/ 2510461 h 3652478"/>
                <a:gd name="connsiteX419" fmla="*/ 297599 w 10080264"/>
                <a:gd name="connsiteY419" fmla="*/ 2527743 h 3652478"/>
                <a:gd name="connsiteX420" fmla="*/ 318501 w 10080264"/>
                <a:gd name="connsiteY420" fmla="*/ 2507920 h 3652478"/>
                <a:gd name="connsiteX421" fmla="*/ 322069 w 10080264"/>
                <a:gd name="connsiteY421" fmla="*/ 2505421 h 3652478"/>
                <a:gd name="connsiteX422" fmla="*/ 328906 w 10080264"/>
                <a:gd name="connsiteY422" fmla="*/ 2500021 h 3652478"/>
                <a:gd name="connsiteX423" fmla="*/ 346180 w 10080264"/>
                <a:gd name="connsiteY423" fmla="*/ 2493180 h 3652478"/>
                <a:gd name="connsiteX424" fmla="*/ 359854 w 10080264"/>
                <a:gd name="connsiteY424" fmla="*/ 2488140 h 3652478"/>
                <a:gd name="connsiteX425" fmla="*/ 366691 w 10080264"/>
                <a:gd name="connsiteY425" fmla="*/ 2470499 h 3652478"/>
                <a:gd name="connsiteX426" fmla="*/ 370290 w 10080264"/>
                <a:gd name="connsiteY426" fmla="*/ 2467258 h 3652478"/>
                <a:gd name="connsiteX427" fmla="*/ 8693088 w 10080264"/>
                <a:gd name="connsiteY427" fmla="*/ 2461808 h 3652478"/>
                <a:gd name="connsiteX428" fmla="*/ 8684445 w 10080264"/>
                <a:gd name="connsiteY428" fmla="*/ 2468646 h 3652478"/>
                <a:gd name="connsiteX429" fmla="*/ 8691648 w 10080264"/>
                <a:gd name="connsiteY429" fmla="*/ 2491322 h 3652478"/>
                <a:gd name="connsiteX430" fmla="*/ 8698490 w 10080264"/>
                <a:gd name="connsiteY430" fmla="*/ 2510399 h 3652478"/>
                <a:gd name="connsiteX431" fmla="*/ 8703531 w 10080264"/>
                <a:gd name="connsiteY431" fmla="*/ 2524437 h 3652478"/>
                <a:gd name="connsiteX432" fmla="*/ 8710734 w 10080264"/>
                <a:gd name="connsiteY432" fmla="*/ 2539914 h 3652478"/>
                <a:gd name="connsiteX433" fmla="*/ 8729820 w 10080264"/>
                <a:gd name="connsiteY433" fmla="*/ 2526236 h 3652478"/>
                <a:gd name="connsiteX434" fmla="*/ 8722618 w 10080264"/>
                <a:gd name="connsiteY434" fmla="*/ 2513998 h 3652478"/>
                <a:gd name="connsiteX435" fmla="*/ 8719377 w 10080264"/>
                <a:gd name="connsiteY435" fmla="*/ 2510399 h 3652478"/>
                <a:gd name="connsiteX436" fmla="*/ 8712534 w 10080264"/>
                <a:gd name="connsiteY436" fmla="*/ 2505360 h 3652478"/>
                <a:gd name="connsiteX437" fmla="*/ 8705332 w 10080264"/>
                <a:gd name="connsiteY437" fmla="*/ 2503560 h 3652478"/>
                <a:gd name="connsiteX438" fmla="*/ 8700290 w 10080264"/>
                <a:gd name="connsiteY438" fmla="*/ 2499961 h 3652478"/>
                <a:gd name="connsiteX439" fmla="*/ 8696689 w 10080264"/>
                <a:gd name="connsiteY439" fmla="*/ 2494922 h 3652478"/>
                <a:gd name="connsiteX440" fmla="*/ 8693088 w 10080264"/>
                <a:gd name="connsiteY440" fmla="*/ 2489523 h 3652478"/>
                <a:gd name="connsiteX441" fmla="*/ 8691648 w 10080264"/>
                <a:gd name="connsiteY441" fmla="*/ 2484484 h 3652478"/>
                <a:gd name="connsiteX442" fmla="*/ 8689847 w 10080264"/>
                <a:gd name="connsiteY442" fmla="*/ 2479084 h 3652478"/>
                <a:gd name="connsiteX443" fmla="*/ 8691648 w 10080264"/>
                <a:gd name="connsiteY443" fmla="*/ 2472246 h 3652478"/>
                <a:gd name="connsiteX444" fmla="*/ 8693088 w 10080264"/>
                <a:gd name="connsiteY444" fmla="*/ 2465407 h 3652478"/>
                <a:gd name="connsiteX445" fmla="*/ 8850820 w 10080264"/>
                <a:gd name="connsiteY445" fmla="*/ 2456768 h 3652478"/>
                <a:gd name="connsiteX446" fmla="*/ 8800403 w 10080264"/>
                <a:gd name="connsiteY446" fmla="*/ 2488083 h 3652478"/>
                <a:gd name="connsiteX447" fmla="*/ 8826692 w 10080264"/>
                <a:gd name="connsiteY447" fmla="*/ 2472246 h 3652478"/>
                <a:gd name="connsiteX448" fmla="*/ 5267382 w 10080264"/>
                <a:gd name="connsiteY448" fmla="*/ 2453438 h 3652478"/>
                <a:gd name="connsiteX449" fmla="*/ 5260539 w 10080264"/>
                <a:gd name="connsiteY449" fmla="*/ 2455239 h 3652478"/>
                <a:gd name="connsiteX450" fmla="*/ 5215519 w 10080264"/>
                <a:gd name="connsiteY450" fmla="*/ 2489804 h 3652478"/>
                <a:gd name="connsiteX451" fmla="*/ 5243251 w 10080264"/>
                <a:gd name="connsiteY451" fmla="*/ 2472521 h 3652478"/>
                <a:gd name="connsiteX452" fmla="*/ 5052724 w 10080264"/>
                <a:gd name="connsiteY452" fmla="*/ 2437956 h 3652478"/>
                <a:gd name="connsiteX453" fmla="*/ 4992576 w 10080264"/>
                <a:gd name="connsiteY453" fmla="*/ 2482963 h 3652478"/>
                <a:gd name="connsiteX454" fmla="*/ 4937110 w 10080264"/>
                <a:gd name="connsiteY454" fmla="*/ 2526530 h 3652478"/>
                <a:gd name="connsiteX455" fmla="*/ 4938911 w 10080264"/>
                <a:gd name="connsiteY455" fmla="*/ 2526530 h 3652478"/>
                <a:gd name="connsiteX456" fmla="*/ 4938911 w 10080264"/>
                <a:gd name="connsiteY456" fmla="*/ 2535171 h 3652478"/>
                <a:gd name="connsiteX457" fmla="*/ 4961242 w 10080264"/>
                <a:gd name="connsiteY457" fmla="*/ 2512487 h 3652478"/>
                <a:gd name="connsiteX458" fmla="*/ 4982131 w 10080264"/>
                <a:gd name="connsiteY458" fmla="*/ 2491604 h 3652478"/>
                <a:gd name="connsiteX459" fmla="*/ 5004461 w 10080264"/>
                <a:gd name="connsiteY459" fmla="*/ 2476122 h 3652478"/>
                <a:gd name="connsiteX460" fmla="*/ 5028953 w 10080264"/>
                <a:gd name="connsiteY460" fmla="*/ 2460279 h 3652478"/>
                <a:gd name="connsiteX461" fmla="*/ 5050923 w 10080264"/>
                <a:gd name="connsiteY461" fmla="*/ 2450198 h 3652478"/>
                <a:gd name="connsiteX462" fmla="*/ 5050923 w 10080264"/>
                <a:gd name="connsiteY462" fmla="*/ 2444797 h 3652478"/>
                <a:gd name="connsiteX463" fmla="*/ 5052724 w 10080264"/>
                <a:gd name="connsiteY463" fmla="*/ 2439756 h 3652478"/>
                <a:gd name="connsiteX464" fmla="*/ 1145416 w 10080264"/>
                <a:gd name="connsiteY464" fmla="*/ 2430896 h 3652478"/>
                <a:gd name="connsiteX465" fmla="*/ 1129942 w 10080264"/>
                <a:gd name="connsiteY465" fmla="*/ 2437736 h 3652478"/>
                <a:gd name="connsiteX466" fmla="*/ 1114468 w 10080264"/>
                <a:gd name="connsiteY466" fmla="*/ 2444577 h 3652478"/>
                <a:gd name="connsiteX467" fmla="*/ 1095396 w 10080264"/>
                <a:gd name="connsiteY467" fmla="*/ 2451417 h 3652478"/>
                <a:gd name="connsiteX468" fmla="*/ 1074525 w 10080264"/>
                <a:gd name="connsiteY468" fmla="*/ 2456818 h 3652478"/>
                <a:gd name="connsiteX469" fmla="*/ 1074525 w 10080264"/>
                <a:gd name="connsiteY469" fmla="*/ 2458618 h 3652478"/>
                <a:gd name="connsiteX470" fmla="*/ 1074525 w 10080264"/>
                <a:gd name="connsiteY470" fmla="*/ 2465458 h 3652478"/>
                <a:gd name="connsiteX471" fmla="*/ 1062289 w 10080264"/>
                <a:gd name="connsiteY471" fmla="*/ 2484540 h 3652478"/>
                <a:gd name="connsiteX472" fmla="*/ 1043577 w 10080264"/>
                <a:gd name="connsiteY472" fmla="*/ 2501821 h 3652478"/>
                <a:gd name="connsiteX473" fmla="*/ 1020906 w 10080264"/>
                <a:gd name="connsiteY473" fmla="*/ 2519102 h 3652478"/>
                <a:gd name="connsiteX474" fmla="*/ 994997 w 10080264"/>
                <a:gd name="connsiteY474" fmla="*/ 2536743 h 3652478"/>
                <a:gd name="connsiteX475" fmla="*/ 965489 w 10080264"/>
                <a:gd name="connsiteY475" fmla="*/ 2553665 h 3652478"/>
                <a:gd name="connsiteX476" fmla="*/ 941379 w 10080264"/>
                <a:gd name="connsiteY476" fmla="*/ 2569146 h 3652478"/>
                <a:gd name="connsiteX477" fmla="*/ 950015 w 10080264"/>
                <a:gd name="connsiteY477" fmla="*/ 2564105 h 3652478"/>
                <a:gd name="connsiteX478" fmla="*/ 956852 w 10080264"/>
                <a:gd name="connsiteY478" fmla="*/ 2560865 h 3652478"/>
                <a:gd name="connsiteX479" fmla="*/ 961890 w 10080264"/>
                <a:gd name="connsiteY479" fmla="*/ 2559065 h 3652478"/>
                <a:gd name="connsiteX480" fmla="*/ 967288 w 10080264"/>
                <a:gd name="connsiteY480" fmla="*/ 2560865 h 3652478"/>
                <a:gd name="connsiteX481" fmla="*/ 972326 w 10080264"/>
                <a:gd name="connsiteY481" fmla="*/ 2562305 h 3652478"/>
                <a:gd name="connsiteX482" fmla="*/ 977724 w 10080264"/>
                <a:gd name="connsiteY482" fmla="*/ 2559065 h 3652478"/>
                <a:gd name="connsiteX483" fmla="*/ 982762 w 10080264"/>
                <a:gd name="connsiteY483" fmla="*/ 2557265 h 3652478"/>
                <a:gd name="connsiteX484" fmla="*/ 989959 w 10080264"/>
                <a:gd name="connsiteY484" fmla="*/ 2557265 h 3652478"/>
                <a:gd name="connsiteX485" fmla="*/ 998595 w 10080264"/>
                <a:gd name="connsiteY485" fmla="*/ 2557265 h 3652478"/>
                <a:gd name="connsiteX486" fmla="*/ 1003633 w 10080264"/>
                <a:gd name="connsiteY486" fmla="*/ 2548624 h 3652478"/>
                <a:gd name="connsiteX487" fmla="*/ 1009031 w 10080264"/>
                <a:gd name="connsiteY487" fmla="*/ 2538183 h 3652478"/>
                <a:gd name="connsiteX488" fmla="*/ 1017668 w 10080264"/>
                <a:gd name="connsiteY488" fmla="*/ 2529543 h 3652478"/>
                <a:gd name="connsiteX489" fmla="*/ 1026304 w 10080264"/>
                <a:gd name="connsiteY489" fmla="*/ 2520902 h 3652478"/>
                <a:gd name="connsiteX490" fmla="*/ 1034941 w 10080264"/>
                <a:gd name="connsiteY490" fmla="*/ 2514062 h 3652478"/>
                <a:gd name="connsiteX491" fmla="*/ 1045016 w 10080264"/>
                <a:gd name="connsiteY491" fmla="*/ 2507221 h 3652478"/>
                <a:gd name="connsiteX492" fmla="*/ 1055452 w 10080264"/>
                <a:gd name="connsiteY492" fmla="*/ 2500021 h 3652478"/>
                <a:gd name="connsiteX493" fmla="*/ 1067687 w 10080264"/>
                <a:gd name="connsiteY493" fmla="*/ 2494980 h 3652478"/>
                <a:gd name="connsiteX494" fmla="*/ 1076324 w 10080264"/>
                <a:gd name="connsiteY494" fmla="*/ 2479139 h 3652478"/>
                <a:gd name="connsiteX495" fmla="*/ 1089998 w 10080264"/>
                <a:gd name="connsiteY495" fmla="*/ 2463658 h 3652478"/>
                <a:gd name="connsiteX496" fmla="*/ 1093597 w 10080264"/>
                <a:gd name="connsiteY496" fmla="*/ 2458618 h 3652478"/>
                <a:gd name="connsiteX497" fmla="*/ 1098635 w 10080264"/>
                <a:gd name="connsiteY497" fmla="*/ 2453217 h 3652478"/>
                <a:gd name="connsiteX498" fmla="*/ 1110870 w 10080264"/>
                <a:gd name="connsiteY498" fmla="*/ 2448177 h 3652478"/>
                <a:gd name="connsiteX499" fmla="*/ 1123105 w 10080264"/>
                <a:gd name="connsiteY499" fmla="*/ 2444577 h 3652478"/>
                <a:gd name="connsiteX500" fmla="*/ 1136780 w 10080264"/>
                <a:gd name="connsiteY500" fmla="*/ 2442777 h 3652478"/>
                <a:gd name="connsiteX501" fmla="*/ 7230196 w 10080264"/>
                <a:gd name="connsiteY501" fmla="*/ 2429056 h 3652478"/>
                <a:gd name="connsiteX502" fmla="*/ 7206069 w 10080264"/>
                <a:gd name="connsiteY502" fmla="*/ 2437698 h 3652478"/>
                <a:gd name="connsiteX503" fmla="*/ 7197427 w 10080264"/>
                <a:gd name="connsiteY503" fmla="*/ 2442739 h 3652478"/>
                <a:gd name="connsiteX504" fmla="*/ 7190585 w 10080264"/>
                <a:gd name="connsiteY504" fmla="*/ 2449940 h 3652478"/>
                <a:gd name="connsiteX505" fmla="*/ 5296916 w 10080264"/>
                <a:gd name="connsiteY505" fmla="*/ 2427515 h 3652478"/>
                <a:gd name="connsiteX506" fmla="*/ 5281429 w 10080264"/>
                <a:gd name="connsiteY506" fmla="*/ 2439756 h 3652478"/>
                <a:gd name="connsiteX507" fmla="*/ 5281429 w 10080264"/>
                <a:gd name="connsiteY507" fmla="*/ 2441557 h 3652478"/>
                <a:gd name="connsiteX508" fmla="*/ 5276026 w 10080264"/>
                <a:gd name="connsiteY508" fmla="*/ 2444797 h 3652478"/>
                <a:gd name="connsiteX509" fmla="*/ 5279628 w 10080264"/>
                <a:gd name="connsiteY509" fmla="*/ 2444797 h 3652478"/>
                <a:gd name="connsiteX510" fmla="*/ 5284670 w 10080264"/>
                <a:gd name="connsiteY510" fmla="*/ 2439756 h 3652478"/>
                <a:gd name="connsiteX511" fmla="*/ 5953990 w 10080264"/>
                <a:gd name="connsiteY511" fmla="*/ 2420415 h 3652478"/>
                <a:gd name="connsiteX512" fmla="*/ 5935265 w 10080264"/>
                <a:gd name="connsiteY512" fmla="*/ 2430857 h 3652478"/>
                <a:gd name="connsiteX513" fmla="*/ 5907537 w 10080264"/>
                <a:gd name="connsiteY513" fmla="*/ 2444539 h 3652478"/>
                <a:gd name="connsiteX514" fmla="*/ 5879809 w 10080264"/>
                <a:gd name="connsiteY514" fmla="*/ 2454981 h 3652478"/>
                <a:gd name="connsiteX515" fmla="*/ 5851721 w 10080264"/>
                <a:gd name="connsiteY515" fmla="*/ 2460022 h 3652478"/>
                <a:gd name="connsiteX516" fmla="*/ 5825794 w 10080264"/>
                <a:gd name="connsiteY516" fmla="*/ 2461823 h 3652478"/>
                <a:gd name="connsiteX517" fmla="*/ 5798426 w 10080264"/>
                <a:gd name="connsiteY517" fmla="*/ 2461823 h 3652478"/>
                <a:gd name="connsiteX518" fmla="*/ 5777540 w 10080264"/>
                <a:gd name="connsiteY518" fmla="*/ 2475865 h 3652478"/>
                <a:gd name="connsiteX519" fmla="*/ 5751612 w 10080264"/>
                <a:gd name="connsiteY519" fmla="*/ 2488108 h 3652478"/>
                <a:gd name="connsiteX520" fmla="*/ 5751612 w 10080264"/>
                <a:gd name="connsiteY520" fmla="*/ 2539958 h 3652478"/>
                <a:gd name="connsiteX521" fmla="*/ 5779340 w 10080264"/>
                <a:gd name="connsiteY521" fmla="*/ 2527715 h 3652478"/>
                <a:gd name="connsiteX522" fmla="*/ 5805268 w 10080264"/>
                <a:gd name="connsiteY522" fmla="*/ 2512232 h 3652478"/>
                <a:gd name="connsiteX523" fmla="*/ 5832996 w 10080264"/>
                <a:gd name="connsiteY523" fmla="*/ 2494949 h 3652478"/>
                <a:gd name="connsiteX524" fmla="*/ 5858923 w 10080264"/>
                <a:gd name="connsiteY524" fmla="*/ 2475865 h 3652478"/>
                <a:gd name="connsiteX525" fmla="*/ 5860724 w 10080264"/>
                <a:gd name="connsiteY525" fmla="*/ 2475865 h 3652478"/>
                <a:gd name="connsiteX526" fmla="*/ 5910778 w 10080264"/>
                <a:gd name="connsiteY526" fmla="*/ 2444539 h 3652478"/>
                <a:gd name="connsiteX527" fmla="*/ 5933465 w 10080264"/>
                <a:gd name="connsiteY527" fmla="*/ 2432657 h 3652478"/>
                <a:gd name="connsiteX528" fmla="*/ 5953990 w 10080264"/>
                <a:gd name="connsiteY528" fmla="*/ 2422215 h 3652478"/>
                <a:gd name="connsiteX529" fmla="*/ 5089100 w 10080264"/>
                <a:gd name="connsiteY529" fmla="*/ 2413832 h 3652478"/>
                <a:gd name="connsiteX530" fmla="*/ 5077215 w 10080264"/>
                <a:gd name="connsiteY530" fmla="*/ 2422474 h 3652478"/>
                <a:gd name="connsiteX531" fmla="*/ 5082257 w 10080264"/>
                <a:gd name="connsiteY531" fmla="*/ 2418873 h 3652478"/>
                <a:gd name="connsiteX532" fmla="*/ 5087300 w 10080264"/>
                <a:gd name="connsiteY532" fmla="*/ 2418873 h 3652478"/>
                <a:gd name="connsiteX533" fmla="*/ 9231825 w 10080264"/>
                <a:gd name="connsiteY533" fmla="*/ 2411776 h 3652478"/>
                <a:gd name="connsiteX534" fmla="*/ 9202295 w 10080264"/>
                <a:gd name="connsiteY534" fmla="*/ 2425814 h 3652478"/>
                <a:gd name="connsiteX535" fmla="*/ 9215980 w 10080264"/>
                <a:gd name="connsiteY535" fmla="*/ 2430853 h 3652478"/>
                <a:gd name="connsiteX536" fmla="*/ 9221382 w 10080264"/>
                <a:gd name="connsiteY536" fmla="*/ 2434092 h 3652478"/>
                <a:gd name="connsiteX537" fmla="*/ 9224623 w 10080264"/>
                <a:gd name="connsiteY537" fmla="*/ 2427254 h 3652478"/>
                <a:gd name="connsiteX538" fmla="*/ 9230024 w 10080264"/>
                <a:gd name="connsiteY538" fmla="*/ 2417175 h 3652478"/>
                <a:gd name="connsiteX539" fmla="*/ 3412197 w 10080264"/>
                <a:gd name="connsiteY539" fmla="*/ 2408915 h 3652478"/>
                <a:gd name="connsiteX540" fmla="*/ 3387720 w 10080264"/>
                <a:gd name="connsiteY540" fmla="*/ 2418994 h 3652478"/>
                <a:gd name="connsiteX541" fmla="*/ 3396719 w 10080264"/>
                <a:gd name="connsiteY541" fmla="*/ 2420794 h 3652478"/>
                <a:gd name="connsiteX542" fmla="*/ 446579 w 10080264"/>
                <a:gd name="connsiteY542" fmla="*/ 2401374 h 3652478"/>
                <a:gd name="connsiteX543" fmla="*/ 418870 w 10080264"/>
                <a:gd name="connsiteY543" fmla="*/ 2422255 h 3652478"/>
                <a:gd name="connsiteX544" fmla="*/ 391161 w 10080264"/>
                <a:gd name="connsiteY544" fmla="*/ 2444577 h 3652478"/>
                <a:gd name="connsiteX545" fmla="*/ 397998 w 10080264"/>
                <a:gd name="connsiteY545" fmla="*/ 2446377 h 3652478"/>
                <a:gd name="connsiteX546" fmla="*/ 425707 w 10080264"/>
                <a:gd name="connsiteY546" fmla="*/ 2420455 h 3652478"/>
                <a:gd name="connsiteX547" fmla="*/ 1179962 w 10080264"/>
                <a:gd name="connsiteY547" fmla="*/ 2394533 h 3652478"/>
                <a:gd name="connsiteX548" fmla="*/ 1179962 w 10080264"/>
                <a:gd name="connsiteY548" fmla="*/ 2396333 h 3652478"/>
                <a:gd name="connsiteX549" fmla="*/ 1181761 w 10080264"/>
                <a:gd name="connsiteY549" fmla="*/ 2394533 h 3652478"/>
                <a:gd name="connsiteX550" fmla="*/ 7869379 w 10080264"/>
                <a:gd name="connsiteY550" fmla="*/ 2391249 h 3652478"/>
                <a:gd name="connsiteX551" fmla="*/ 7813563 w 10080264"/>
                <a:gd name="connsiteY551" fmla="*/ 2413573 h 3652478"/>
                <a:gd name="connsiteX552" fmla="*/ 7761709 w 10080264"/>
                <a:gd name="connsiteY552" fmla="*/ 2435898 h 3652478"/>
                <a:gd name="connsiteX553" fmla="*/ 7715255 w 10080264"/>
                <a:gd name="connsiteY553" fmla="*/ 2460022 h 3652478"/>
                <a:gd name="connsiteX554" fmla="*/ 7669882 w 10080264"/>
                <a:gd name="connsiteY554" fmla="*/ 2486307 h 3652478"/>
                <a:gd name="connsiteX555" fmla="*/ 7611185 w 10080264"/>
                <a:gd name="connsiteY555" fmla="*/ 2520874 h 3652478"/>
                <a:gd name="connsiteX556" fmla="*/ 7656198 w 10080264"/>
                <a:gd name="connsiteY556" fmla="*/ 2501790 h 3652478"/>
                <a:gd name="connsiteX557" fmla="*/ 7718496 w 10080264"/>
                <a:gd name="connsiteY557" fmla="*/ 2472265 h 3652478"/>
                <a:gd name="connsiteX558" fmla="*/ 7778994 w 10080264"/>
                <a:gd name="connsiteY558" fmla="*/ 2442739 h 3652478"/>
                <a:gd name="connsiteX559" fmla="*/ 7784395 w 10080264"/>
                <a:gd name="connsiteY559" fmla="*/ 2435898 h 3652478"/>
                <a:gd name="connsiteX560" fmla="*/ 7791237 w 10080264"/>
                <a:gd name="connsiteY560" fmla="*/ 2429056 h 3652478"/>
                <a:gd name="connsiteX561" fmla="*/ 7801680 w 10080264"/>
                <a:gd name="connsiteY561" fmla="*/ 2422215 h 3652478"/>
                <a:gd name="connsiteX562" fmla="*/ 7812123 w 10080264"/>
                <a:gd name="connsiteY562" fmla="*/ 2418614 h 3652478"/>
                <a:gd name="connsiteX563" fmla="*/ 7844892 w 10080264"/>
                <a:gd name="connsiteY563" fmla="*/ 2406732 h 3652478"/>
                <a:gd name="connsiteX564" fmla="*/ 7857136 w 10080264"/>
                <a:gd name="connsiteY564" fmla="*/ 2401331 h 3652478"/>
                <a:gd name="connsiteX565" fmla="*/ 7865778 w 10080264"/>
                <a:gd name="connsiteY565" fmla="*/ 2396290 h 3652478"/>
                <a:gd name="connsiteX566" fmla="*/ 8964977 w 10080264"/>
                <a:gd name="connsiteY566" fmla="*/ 2385861 h 3652478"/>
                <a:gd name="connsiteX567" fmla="*/ 8914921 w 10080264"/>
                <a:gd name="connsiteY567" fmla="*/ 2417175 h 3652478"/>
                <a:gd name="connsiteX568" fmla="*/ 8925004 w 10080264"/>
                <a:gd name="connsiteY568" fmla="*/ 2413576 h 3652478"/>
                <a:gd name="connsiteX569" fmla="*/ 8937248 w 10080264"/>
                <a:gd name="connsiteY569" fmla="*/ 2408537 h 3652478"/>
                <a:gd name="connsiteX570" fmla="*/ 8944451 w 10080264"/>
                <a:gd name="connsiteY570" fmla="*/ 2403138 h 3652478"/>
                <a:gd name="connsiteX571" fmla="*/ 8953094 w 10080264"/>
                <a:gd name="connsiteY571" fmla="*/ 2394499 h 3652478"/>
                <a:gd name="connsiteX572" fmla="*/ 8980823 w 10080264"/>
                <a:gd name="connsiteY572" fmla="*/ 2377222 h 3652478"/>
                <a:gd name="connsiteX573" fmla="*/ 8975421 w 10080264"/>
                <a:gd name="connsiteY573" fmla="*/ 2379022 h 3652478"/>
                <a:gd name="connsiteX574" fmla="*/ 8979022 w 10080264"/>
                <a:gd name="connsiteY574" fmla="*/ 2379022 h 3652478"/>
                <a:gd name="connsiteX575" fmla="*/ 5758454 w 10080264"/>
                <a:gd name="connsiteY575" fmla="*/ 2366764 h 3652478"/>
                <a:gd name="connsiteX576" fmla="*/ 5760255 w 10080264"/>
                <a:gd name="connsiteY576" fmla="*/ 2375406 h 3652478"/>
                <a:gd name="connsiteX577" fmla="*/ 5760255 w 10080264"/>
                <a:gd name="connsiteY577" fmla="*/ 2384048 h 3652478"/>
                <a:gd name="connsiteX578" fmla="*/ 5781141 w 10080264"/>
                <a:gd name="connsiteY578" fmla="*/ 2370365 h 3652478"/>
                <a:gd name="connsiteX579" fmla="*/ 5782581 w 10080264"/>
                <a:gd name="connsiteY579" fmla="*/ 2370365 h 3652478"/>
                <a:gd name="connsiteX580" fmla="*/ 5767097 w 10080264"/>
                <a:gd name="connsiteY580" fmla="*/ 2368565 h 3652478"/>
                <a:gd name="connsiteX581" fmla="*/ 5762055 w 10080264"/>
                <a:gd name="connsiteY581" fmla="*/ 2366764 h 3652478"/>
                <a:gd name="connsiteX582" fmla="*/ 1233580 w 10080264"/>
                <a:gd name="connsiteY582" fmla="*/ 2365011 h 3652478"/>
                <a:gd name="connsiteX583" fmla="*/ 1204432 w 10080264"/>
                <a:gd name="connsiteY583" fmla="*/ 2382292 h 3652478"/>
                <a:gd name="connsiteX584" fmla="*/ 1218106 w 10080264"/>
                <a:gd name="connsiteY584" fmla="*/ 2375452 h 3652478"/>
                <a:gd name="connsiteX585" fmla="*/ 4647897 w 10080264"/>
                <a:gd name="connsiteY585" fmla="*/ 2358384 h 3652478"/>
                <a:gd name="connsiteX586" fmla="*/ 4644296 w 10080264"/>
                <a:gd name="connsiteY586" fmla="*/ 2360184 h 3652478"/>
                <a:gd name="connsiteX587" fmla="*/ 4616563 w 10080264"/>
                <a:gd name="connsiteY587" fmla="*/ 2381067 h 3652478"/>
                <a:gd name="connsiteX588" fmla="*/ 4590631 w 10080264"/>
                <a:gd name="connsiteY588" fmla="*/ 2400150 h 3652478"/>
                <a:gd name="connsiteX589" fmla="*/ 4564699 w 10080264"/>
                <a:gd name="connsiteY589" fmla="*/ 2417433 h 3652478"/>
                <a:gd name="connsiteX590" fmla="*/ 4538767 w 10080264"/>
                <a:gd name="connsiteY590" fmla="*/ 2436156 h 3652478"/>
                <a:gd name="connsiteX591" fmla="*/ 4502390 w 10080264"/>
                <a:gd name="connsiteY591" fmla="*/ 2463880 h 3652478"/>
                <a:gd name="connsiteX592" fmla="*/ 4467814 w 10080264"/>
                <a:gd name="connsiteY592" fmla="*/ 2488364 h 3652478"/>
                <a:gd name="connsiteX593" fmla="*/ 4450166 w 10080264"/>
                <a:gd name="connsiteY593" fmla="*/ 2500246 h 3652478"/>
                <a:gd name="connsiteX594" fmla="*/ 4450166 w 10080264"/>
                <a:gd name="connsiteY594" fmla="*/ 2527970 h 3652478"/>
                <a:gd name="connsiteX595" fmla="*/ 4469615 w 10080264"/>
                <a:gd name="connsiteY595" fmla="*/ 2510687 h 3652478"/>
                <a:gd name="connsiteX596" fmla="*/ 4491945 w 10080264"/>
                <a:gd name="connsiteY596" fmla="*/ 2493405 h 3652478"/>
                <a:gd name="connsiteX597" fmla="*/ 4518238 w 10080264"/>
                <a:gd name="connsiteY597" fmla="*/ 2476122 h 3652478"/>
                <a:gd name="connsiteX598" fmla="*/ 4547411 w 10080264"/>
                <a:gd name="connsiteY598" fmla="*/ 2457039 h 3652478"/>
                <a:gd name="connsiteX599" fmla="*/ 4549212 w 10080264"/>
                <a:gd name="connsiteY599" fmla="*/ 2457039 h 3652478"/>
                <a:gd name="connsiteX600" fmla="*/ 4562898 w 10080264"/>
                <a:gd name="connsiteY600" fmla="*/ 2448398 h 3652478"/>
                <a:gd name="connsiteX601" fmla="*/ 4578385 w 10080264"/>
                <a:gd name="connsiteY601" fmla="*/ 2437956 h 3652478"/>
                <a:gd name="connsiteX602" fmla="*/ 4592432 w 10080264"/>
                <a:gd name="connsiteY602" fmla="*/ 2427515 h 3652478"/>
                <a:gd name="connsiteX603" fmla="*/ 4604677 w 10080264"/>
                <a:gd name="connsiteY603" fmla="*/ 2415633 h 3652478"/>
                <a:gd name="connsiteX604" fmla="*/ 4616563 w 10080264"/>
                <a:gd name="connsiteY604" fmla="*/ 2401591 h 3652478"/>
                <a:gd name="connsiteX605" fmla="*/ 4628808 w 10080264"/>
                <a:gd name="connsiteY605" fmla="*/ 2387908 h 3652478"/>
                <a:gd name="connsiteX606" fmla="*/ 4637452 w 10080264"/>
                <a:gd name="connsiteY606" fmla="*/ 2373866 h 3652478"/>
                <a:gd name="connsiteX607" fmla="*/ 2182913 w 10080264"/>
                <a:gd name="connsiteY607" fmla="*/ 2356722 h 3652478"/>
                <a:gd name="connsiteX608" fmla="*/ 2132878 w 10080264"/>
                <a:gd name="connsiteY608" fmla="*/ 2384438 h 3652478"/>
                <a:gd name="connsiteX609" fmla="*/ 2082842 w 10080264"/>
                <a:gd name="connsiteY609" fmla="*/ 2412155 h 3652478"/>
                <a:gd name="connsiteX610" fmla="*/ 2049726 w 10080264"/>
                <a:gd name="connsiteY610" fmla="*/ 2431232 h 3652478"/>
                <a:gd name="connsiteX611" fmla="*/ 2054765 w 10080264"/>
                <a:gd name="connsiteY611" fmla="*/ 2433032 h 3652478"/>
                <a:gd name="connsiteX612" fmla="*/ 2058365 w 10080264"/>
                <a:gd name="connsiteY612" fmla="*/ 2436272 h 3652478"/>
                <a:gd name="connsiteX613" fmla="*/ 2131438 w 10080264"/>
                <a:gd name="connsiteY613" fmla="*/ 2400276 h 3652478"/>
                <a:gd name="connsiteX614" fmla="*/ 2205591 w 10080264"/>
                <a:gd name="connsiteY614" fmla="*/ 2362121 h 3652478"/>
                <a:gd name="connsiteX615" fmla="*/ 2203791 w 10080264"/>
                <a:gd name="connsiteY615" fmla="*/ 2360322 h 3652478"/>
                <a:gd name="connsiteX616" fmla="*/ 2198751 w 10080264"/>
                <a:gd name="connsiteY616" fmla="*/ 2358522 h 3652478"/>
                <a:gd name="connsiteX617" fmla="*/ 1007232 w 10080264"/>
                <a:gd name="connsiteY617" fmla="*/ 2356370 h 3652478"/>
                <a:gd name="connsiteX618" fmla="*/ 982762 w 10080264"/>
                <a:gd name="connsiteY618" fmla="*/ 2370411 h 3652478"/>
                <a:gd name="connsiteX619" fmla="*/ 960451 w 10080264"/>
                <a:gd name="connsiteY619" fmla="*/ 2380852 h 3652478"/>
                <a:gd name="connsiteX620" fmla="*/ 944617 w 10080264"/>
                <a:gd name="connsiteY620" fmla="*/ 2399933 h 3652478"/>
                <a:gd name="connsiteX621" fmla="*/ 927344 w 10080264"/>
                <a:gd name="connsiteY621" fmla="*/ 2418655 h 3652478"/>
                <a:gd name="connsiteX622" fmla="*/ 930943 w 10080264"/>
                <a:gd name="connsiteY622" fmla="*/ 2417215 h 3652478"/>
                <a:gd name="connsiteX623" fmla="*/ 953254 w 10080264"/>
                <a:gd name="connsiteY623" fmla="*/ 2399933 h 3652478"/>
                <a:gd name="connsiteX624" fmla="*/ 6450933 w 10080264"/>
                <a:gd name="connsiteY624" fmla="*/ 2347681 h 3652478"/>
                <a:gd name="connsiteX625" fmla="*/ 6359467 w 10080264"/>
                <a:gd name="connsiteY625" fmla="*/ 2394490 h 3652478"/>
                <a:gd name="connsiteX626" fmla="*/ 6269081 w 10080264"/>
                <a:gd name="connsiteY626" fmla="*/ 2441299 h 3652478"/>
                <a:gd name="connsiteX627" fmla="*/ 6205342 w 10080264"/>
                <a:gd name="connsiteY627" fmla="*/ 2475865 h 3652478"/>
                <a:gd name="connsiteX628" fmla="*/ 6066703 w 10080264"/>
                <a:gd name="connsiteY628" fmla="*/ 2553640 h 3652478"/>
                <a:gd name="connsiteX629" fmla="*/ 6051218 w 10080264"/>
                <a:gd name="connsiteY629" fmla="*/ 2562282 h 3652478"/>
                <a:gd name="connsiteX630" fmla="*/ 6078946 w 10080264"/>
                <a:gd name="connsiteY630" fmla="*/ 2559041 h 3652478"/>
                <a:gd name="connsiteX631" fmla="*/ 6108115 w 10080264"/>
                <a:gd name="connsiteY631" fmla="*/ 2555441 h 3652478"/>
                <a:gd name="connsiteX632" fmla="*/ 6108115 w 10080264"/>
                <a:gd name="connsiteY632" fmla="*/ 2548599 h 3652478"/>
                <a:gd name="connsiteX633" fmla="*/ 6109915 w 10080264"/>
                <a:gd name="connsiteY633" fmla="*/ 2541758 h 3652478"/>
                <a:gd name="connsiteX634" fmla="*/ 6114957 w 10080264"/>
                <a:gd name="connsiteY634" fmla="*/ 2534917 h 3652478"/>
                <a:gd name="connsiteX635" fmla="*/ 6121798 w 10080264"/>
                <a:gd name="connsiteY635" fmla="*/ 2531316 h 3652478"/>
                <a:gd name="connsiteX636" fmla="*/ 6129001 w 10080264"/>
                <a:gd name="connsiteY636" fmla="*/ 2527715 h 3652478"/>
                <a:gd name="connsiteX637" fmla="*/ 6153127 w 10080264"/>
                <a:gd name="connsiteY637" fmla="*/ 2517273 h 3652478"/>
                <a:gd name="connsiteX638" fmla="*/ 6177614 w 10080264"/>
                <a:gd name="connsiteY638" fmla="*/ 2507191 h 3652478"/>
                <a:gd name="connsiteX639" fmla="*/ 6199941 w 10080264"/>
                <a:gd name="connsiteY639" fmla="*/ 2493149 h 3652478"/>
                <a:gd name="connsiteX640" fmla="*/ 6222627 w 10080264"/>
                <a:gd name="connsiteY640" fmla="*/ 2475865 h 3652478"/>
                <a:gd name="connsiteX641" fmla="*/ 6269081 w 10080264"/>
                <a:gd name="connsiteY641" fmla="*/ 2446340 h 3652478"/>
                <a:gd name="connsiteX642" fmla="*/ 6289967 w 10080264"/>
                <a:gd name="connsiteY642" fmla="*/ 2434097 h 3652478"/>
                <a:gd name="connsiteX643" fmla="*/ 6312653 w 10080264"/>
                <a:gd name="connsiteY643" fmla="*/ 2422215 h 3652478"/>
                <a:gd name="connsiteX644" fmla="*/ 6362708 w 10080264"/>
                <a:gd name="connsiteY644" fmla="*/ 2396290 h 3652478"/>
                <a:gd name="connsiteX645" fmla="*/ 6416363 w 10080264"/>
                <a:gd name="connsiteY645" fmla="*/ 2366764 h 3652478"/>
                <a:gd name="connsiteX646" fmla="*/ 6433648 w 10080264"/>
                <a:gd name="connsiteY646" fmla="*/ 2358123 h 3652478"/>
                <a:gd name="connsiteX647" fmla="*/ 4576584 w 10080264"/>
                <a:gd name="connsiteY647" fmla="*/ 2339301 h 3652478"/>
                <a:gd name="connsiteX648" fmla="*/ 4552453 w 10080264"/>
                <a:gd name="connsiteY648" fmla="*/ 2347942 h 3652478"/>
                <a:gd name="connsiteX649" fmla="*/ 4540568 w 10080264"/>
                <a:gd name="connsiteY649" fmla="*/ 2356584 h 3652478"/>
                <a:gd name="connsiteX650" fmla="*/ 4518238 w 10080264"/>
                <a:gd name="connsiteY650" fmla="*/ 2368826 h 3652478"/>
                <a:gd name="connsiteX651" fmla="*/ 4497348 w 10080264"/>
                <a:gd name="connsiteY651" fmla="*/ 2384308 h 3652478"/>
                <a:gd name="connsiteX652" fmla="*/ 4483302 w 10080264"/>
                <a:gd name="connsiteY652" fmla="*/ 2396550 h 3652478"/>
                <a:gd name="connsiteX653" fmla="*/ 4469615 w 10080264"/>
                <a:gd name="connsiteY653" fmla="*/ 2406991 h 3652478"/>
                <a:gd name="connsiteX654" fmla="*/ 4459170 w 10080264"/>
                <a:gd name="connsiteY654" fmla="*/ 2413832 h 3652478"/>
                <a:gd name="connsiteX655" fmla="*/ 4455569 w 10080264"/>
                <a:gd name="connsiteY655" fmla="*/ 2417433 h 3652478"/>
                <a:gd name="connsiteX656" fmla="*/ 4481501 w 10080264"/>
                <a:gd name="connsiteY656" fmla="*/ 2401591 h 3652478"/>
                <a:gd name="connsiteX657" fmla="*/ 4504191 w 10080264"/>
                <a:gd name="connsiteY657" fmla="*/ 2384308 h 3652478"/>
                <a:gd name="connsiteX658" fmla="*/ 4519678 w 10080264"/>
                <a:gd name="connsiteY658" fmla="*/ 2370626 h 3652478"/>
                <a:gd name="connsiteX659" fmla="*/ 4536966 w 10080264"/>
                <a:gd name="connsiteY659" fmla="*/ 2361985 h 3652478"/>
                <a:gd name="connsiteX660" fmla="*/ 4552453 w 10080264"/>
                <a:gd name="connsiteY660" fmla="*/ 2356584 h 3652478"/>
                <a:gd name="connsiteX661" fmla="*/ 4569741 w 10080264"/>
                <a:gd name="connsiteY661" fmla="*/ 2354783 h 3652478"/>
                <a:gd name="connsiteX662" fmla="*/ 4571542 w 10080264"/>
                <a:gd name="connsiteY662" fmla="*/ 2346142 h 3652478"/>
                <a:gd name="connsiteX663" fmla="*/ 9044564 w 10080264"/>
                <a:gd name="connsiteY663" fmla="*/ 2335470 h 3652478"/>
                <a:gd name="connsiteX664" fmla="*/ 9020436 w 10080264"/>
                <a:gd name="connsiteY664" fmla="*/ 2351307 h 3652478"/>
                <a:gd name="connsiteX665" fmla="*/ 9025837 w 10080264"/>
                <a:gd name="connsiteY665" fmla="*/ 2349507 h 3652478"/>
                <a:gd name="connsiteX666" fmla="*/ 9034480 w 10080264"/>
                <a:gd name="connsiteY666" fmla="*/ 2349507 h 3652478"/>
                <a:gd name="connsiteX667" fmla="*/ 9044564 w 10080264"/>
                <a:gd name="connsiteY667" fmla="*/ 2344108 h 3652478"/>
                <a:gd name="connsiteX668" fmla="*/ 4686075 w 10080264"/>
                <a:gd name="connsiteY668" fmla="*/ 2333900 h 3652478"/>
                <a:gd name="connsiteX669" fmla="*/ 4673829 w 10080264"/>
                <a:gd name="connsiteY669" fmla="*/ 2339301 h 3652478"/>
                <a:gd name="connsiteX670" fmla="*/ 4656541 w 10080264"/>
                <a:gd name="connsiteY670" fmla="*/ 2349743 h 3652478"/>
                <a:gd name="connsiteX671" fmla="*/ 4660143 w 10080264"/>
                <a:gd name="connsiteY671" fmla="*/ 2349743 h 3652478"/>
                <a:gd name="connsiteX672" fmla="*/ 4673829 w 10080264"/>
                <a:gd name="connsiteY672" fmla="*/ 2349743 h 3652478"/>
                <a:gd name="connsiteX673" fmla="*/ 4679232 w 10080264"/>
                <a:gd name="connsiteY673" fmla="*/ 2347942 h 3652478"/>
                <a:gd name="connsiteX674" fmla="*/ 4680672 w 10080264"/>
                <a:gd name="connsiteY674" fmla="*/ 2344342 h 3652478"/>
                <a:gd name="connsiteX675" fmla="*/ 7407007 w 10080264"/>
                <a:gd name="connsiteY675" fmla="*/ 2328597 h 3652478"/>
                <a:gd name="connsiteX676" fmla="*/ 7367035 w 10080264"/>
                <a:gd name="connsiteY676" fmla="*/ 2351281 h 3652478"/>
                <a:gd name="connsiteX677" fmla="*/ 7408447 w 10080264"/>
                <a:gd name="connsiteY677" fmla="*/ 2328597 h 3652478"/>
                <a:gd name="connsiteX678" fmla="*/ 1408469 w 10080264"/>
                <a:gd name="connsiteY678" fmla="*/ 2326848 h 3652478"/>
                <a:gd name="connsiteX679" fmla="*/ 1294396 w 10080264"/>
                <a:gd name="connsiteY679" fmla="*/ 2413614 h 3652478"/>
                <a:gd name="connsiteX680" fmla="*/ 1266687 w 10080264"/>
                <a:gd name="connsiteY680" fmla="*/ 2432696 h 3652478"/>
                <a:gd name="connsiteX681" fmla="*/ 1238978 w 10080264"/>
                <a:gd name="connsiteY681" fmla="*/ 2453217 h 3652478"/>
                <a:gd name="connsiteX682" fmla="*/ 1237179 w 10080264"/>
                <a:gd name="connsiteY682" fmla="*/ 2455017 h 3652478"/>
                <a:gd name="connsiteX683" fmla="*/ 1216307 w 10080264"/>
                <a:gd name="connsiteY683" fmla="*/ 2470499 h 3652478"/>
                <a:gd name="connsiteX684" fmla="*/ 1199034 w 10080264"/>
                <a:gd name="connsiteY684" fmla="*/ 2488140 h 3652478"/>
                <a:gd name="connsiteX685" fmla="*/ 1224944 w 10080264"/>
                <a:gd name="connsiteY685" fmla="*/ 2474099 h 3652478"/>
                <a:gd name="connsiteX686" fmla="*/ 1247614 w 10080264"/>
                <a:gd name="connsiteY686" fmla="*/ 2458618 h 3652478"/>
                <a:gd name="connsiteX687" fmla="*/ 1268486 w 10080264"/>
                <a:gd name="connsiteY687" fmla="*/ 2444577 h 3652478"/>
                <a:gd name="connsiteX688" fmla="*/ 1285759 w 10080264"/>
                <a:gd name="connsiteY688" fmla="*/ 2429096 h 3652478"/>
                <a:gd name="connsiteX689" fmla="*/ 1306631 w 10080264"/>
                <a:gd name="connsiteY689" fmla="*/ 2410014 h 3652478"/>
                <a:gd name="connsiteX690" fmla="*/ 1330741 w 10080264"/>
                <a:gd name="connsiteY690" fmla="*/ 2392733 h 3652478"/>
                <a:gd name="connsiteX691" fmla="*/ 1354851 w 10080264"/>
                <a:gd name="connsiteY691" fmla="*/ 2379052 h 3652478"/>
                <a:gd name="connsiteX692" fmla="*/ 1378961 w 10080264"/>
                <a:gd name="connsiteY692" fmla="*/ 2366811 h 3652478"/>
                <a:gd name="connsiteX693" fmla="*/ 1392996 w 10080264"/>
                <a:gd name="connsiteY693" fmla="*/ 2345930 h 3652478"/>
                <a:gd name="connsiteX694" fmla="*/ 5435580 w 10080264"/>
                <a:gd name="connsiteY694" fmla="*/ 2316618 h 3652478"/>
                <a:gd name="connsiteX695" fmla="*/ 5412889 w 10080264"/>
                <a:gd name="connsiteY695" fmla="*/ 2335701 h 3652478"/>
                <a:gd name="connsiteX696" fmla="*/ 5421533 w 10080264"/>
                <a:gd name="connsiteY696" fmla="*/ 2328860 h 3652478"/>
                <a:gd name="connsiteX697" fmla="*/ 5428377 w 10080264"/>
                <a:gd name="connsiteY697" fmla="*/ 2323819 h 3652478"/>
                <a:gd name="connsiteX698" fmla="*/ 7737582 w 10080264"/>
                <a:gd name="connsiteY698" fmla="*/ 2307713 h 3652478"/>
                <a:gd name="connsiteX699" fmla="*/ 7718496 w 10080264"/>
                <a:gd name="connsiteY699" fmla="*/ 2314914 h 3652478"/>
                <a:gd name="connsiteX700" fmla="*/ 7701211 w 10080264"/>
                <a:gd name="connsiteY700" fmla="*/ 2324996 h 3652478"/>
                <a:gd name="connsiteX701" fmla="*/ 7673483 w 10080264"/>
                <a:gd name="connsiteY701" fmla="*/ 2344080 h 3652478"/>
                <a:gd name="connsiteX702" fmla="*/ 7725698 w 10080264"/>
                <a:gd name="connsiteY702" fmla="*/ 2318155 h 3652478"/>
                <a:gd name="connsiteX703" fmla="*/ 9098581 w 10080264"/>
                <a:gd name="connsiteY703" fmla="*/ 2302715 h 3652478"/>
                <a:gd name="connsiteX704" fmla="*/ 9075894 w 10080264"/>
                <a:gd name="connsiteY704" fmla="*/ 2316393 h 3652478"/>
                <a:gd name="connsiteX705" fmla="*/ 9084537 w 10080264"/>
                <a:gd name="connsiteY705" fmla="*/ 2316393 h 3652478"/>
                <a:gd name="connsiteX706" fmla="*/ 2333739 w 10080264"/>
                <a:gd name="connsiteY706" fmla="*/ 2298050 h 3652478"/>
                <a:gd name="connsiteX707" fmla="*/ 2290543 w 10080264"/>
                <a:gd name="connsiteY707" fmla="*/ 2315327 h 3652478"/>
                <a:gd name="connsiteX708" fmla="*/ 2248787 w 10080264"/>
                <a:gd name="connsiteY708" fmla="*/ 2329006 h 3652478"/>
                <a:gd name="connsiteX709" fmla="*/ 2236908 w 10080264"/>
                <a:gd name="connsiteY709" fmla="*/ 2339444 h 3652478"/>
                <a:gd name="connsiteX710" fmla="*/ 2231509 w 10080264"/>
                <a:gd name="connsiteY710" fmla="*/ 2349883 h 3652478"/>
                <a:gd name="connsiteX711" fmla="*/ 2238348 w 10080264"/>
                <a:gd name="connsiteY711" fmla="*/ 2348083 h 3652478"/>
                <a:gd name="connsiteX712" fmla="*/ 2262826 w 10080264"/>
                <a:gd name="connsiteY712" fmla="*/ 2335845 h 3652478"/>
                <a:gd name="connsiteX713" fmla="*/ 2286943 w 10080264"/>
                <a:gd name="connsiteY713" fmla="*/ 2323966 h 3652478"/>
                <a:gd name="connsiteX714" fmla="*/ 2311061 w 10080264"/>
                <a:gd name="connsiteY714" fmla="*/ 2311728 h 3652478"/>
                <a:gd name="connsiteX715" fmla="*/ 818308 w 10080264"/>
                <a:gd name="connsiteY715" fmla="*/ 2295886 h 3652478"/>
                <a:gd name="connsiteX716" fmla="*/ 809672 w 10080264"/>
                <a:gd name="connsiteY716" fmla="*/ 2297686 h 3652478"/>
                <a:gd name="connsiteX717" fmla="*/ 802835 w 10080264"/>
                <a:gd name="connsiteY717" fmla="*/ 2299126 h 3652478"/>
                <a:gd name="connsiteX718" fmla="*/ 775126 w 10080264"/>
                <a:gd name="connsiteY718" fmla="*/ 2316407 h 3652478"/>
                <a:gd name="connsiteX719" fmla="*/ 749216 w 10080264"/>
                <a:gd name="connsiteY719" fmla="*/ 2335489 h 3652478"/>
                <a:gd name="connsiteX720" fmla="*/ 699197 w 10080264"/>
                <a:gd name="connsiteY720" fmla="*/ 2385892 h 3652478"/>
                <a:gd name="connsiteX721" fmla="*/ 685162 w 10080264"/>
                <a:gd name="connsiteY721" fmla="*/ 2398133 h 3652478"/>
                <a:gd name="connsiteX722" fmla="*/ 671488 w 10080264"/>
                <a:gd name="connsiteY722" fmla="*/ 2408574 h 3652478"/>
                <a:gd name="connsiteX723" fmla="*/ 657453 w 10080264"/>
                <a:gd name="connsiteY723" fmla="*/ 2417215 h 3652478"/>
                <a:gd name="connsiteX724" fmla="*/ 641980 w 10080264"/>
                <a:gd name="connsiteY724" fmla="*/ 2424055 h 3652478"/>
                <a:gd name="connsiteX725" fmla="*/ 640180 w 10080264"/>
                <a:gd name="connsiteY725" fmla="*/ 2432696 h 3652478"/>
                <a:gd name="connsiteX726" fmla="*/ 636582 w 10080264"/>
                <a:gd name="connsiteY726" fmla="*/ 2441336 h 3652478"/>
                <a:gd name="connsiteX727" fmla="*/ 633343 w 10080264"/>
                <a:gd name="connsiteY727" fmla="*/ 2448177 h 3652478"/>
                <a:gd name="connsiteX728" fmla="*/ 628305 w 10080264"/>
                <a:gd name="connsiteY728" fmla="*/ 2453217 h 3652478"/>
                <a:gd name="connsiteX729" fmla="*/ 617870 w 10080264"/>
                <a:gd name="connsiteY729" fmla="*/ 2461858 h 3652478"/>
                <a:gd name="connsiteX730" fmla="*/ 611032 w 10080264"/>
                <a:gd name="connsiteY730" fmla="*/ 2470499 h 3652478"/>
                <a:gd name="connsiteX731" fmla="*/ 617870 w 10080264"/>
                <a:gd name="connsiteY731" fmla="*/ 2470499 h 3652478"/>
                <a:gd name="connsiteX732" fmla="*/ 622907 w 10080264"/>
                <a:gd name="connsiteY732" fmla="*/ 2467258 h 3652478"/>
                <a:gd name="connsiteX733" fmla="*/ 624707 w 10080264"/>
                <a:gd name="connsiteY733" fmla="*/ 2465458 h 3652478"/>
                <a:gd name="connsiteX734" fmla="*/ 626506 w 10080264"/>
                <a:gd name="connsiteY734" fmla="*/ 2463658 h 3652478"/>
                <a:gd name="connsiteX735" fmla="*/ 631544 w 10080264"/>
                <a:gd name="connsiteY735" fmla="*/ 2453217 h 3652478"/>
                <a:gd name="connsiteX736" fmla="*/ 640180 w 10080264"/>
                <a:gd name="connsiteY736" fmla="*/ 2444577 h 3652478"/>
                <a:gd name="connsiteX737" fmla="*/ 653855 w 10080264"/>
                <a:gd name="connsiteY737" fmla="*/ 2437736 h 3652478"/>
                <a:gd name="connsiteX738" fmla="*/ 661052 w 10080264"/>
                <a:gd name="connsiteY738" fmla="*/ 2434136 h 3652478"/>
                <a:gd name="connsiteX739" fmla="*/ 671488 w 10080264"/>
                <a:gd name="connsiteY739" fmla="*/ 2432696 h 3652478"/>
                <a:gd name="connsiteX740" fmla="*/ 674726 w 10080264"/>
                <a:gd name="connsiteY740" fmla="*/ 2424055 h 3652478"/>
                <a:gd name="connsiteX741" fmla="*/ 678325 w 10080264"/>
                <a:gd name="connsiteY741" fmla="*/ 2417215 h 3652478"/>
                <a:gd name="connsiteX742" fmla="*/ 683363 w 10080264"/>
                <a:gd name="connsiteY742" fmla="*/ 2411814 h 3652478"/>
                <a:gd name="connsiteX743" fmla="*/ 690560 w 10080264"/>
                <a:gd name="connsiteY743" fmla="*/ 2410014 h 3652478"/>
                <a:gd name="connsiteX744" fmla="*/ 733743 w 10080264"/>
                <a:gd name="connsiteY744" fmla="*/ 2377252 h 3652478"/>
                <a:gd name="connsiteX745" fmla="*/ 776925 w 10080264"/>
                <a:gd name="connsiteY745" fmla="*/ 2347730 h 3652478"/>
                <a:gd name="connsiteX746" fmla="*/ 809672 w 10080264"/>
                <a:gd name="connsiteY746" fmla="*/ 2323608 h 3652478"/>
                <a:gd name="connsiteX747" fmla="*/ 839180 w 10080264"/>
                <a:gd name="connsiteY747" fmla="*/ 2295886 h 3652478"/>
                <a:gd name="connsiteX748" fmla="*/ 6535917 w 10080264"/>
                <a:gd name="connsiteY748" fmla="*/ 2294030 h 3652478"/>
                <a:gd name="connsiteX749" fmla="*/ 6534117 w 10080264"/>
                <a:gd name="connsiteY749" fmla="*/ 2295831 h 3652478"/>
                <a:gd name="connsiteX750" fmla="*/ 6537718 w 10080264"/>
                <a:gd name="connsiteY750" fmla="*/ 2295831 h 3652478"/>
                <a:gd name="connsiteX751" fmla="*/ 9271798 w 10080264"/>
                <a:gd name="connsiteY751" fmla="*/ 2292277 h 3652478"/>
                <a:gd name="connsiteX752" fmla="*/ 9242268 w 10080264"/>
                <a:gd name="connsiteY752" fmla="*/ 2309554 h 3652478"/>
                <a:gd name="connsiteX753" fmla="*/ 9263155 w 10080264"/>
                <a:gd name="connsiteY753" fmla="*/ 2309554 h 3652478"/>
                <a:gd name="connsiteX754" fmla="*/ 9268197 w 10080264"/>
                <a:gd name="connsiteY754" fmla="*/ 2297676 h 3652478"/>
                <a:gd name="connsiteX755" fmla="*/ 9269998 w 10080264"/>
                <a:gd name="connsiteY755" fmla="*/ 2294077 h 3652478"/>
                <a:gd name="connsiteX756" fmla="*/ 1096835 w 10080264"/>
                <a:gd name="connsiteY756" fmla="*/ 2289045 h 3652478"/>
                <a:gd name="connsiteX757" fmla="*/ 1067687 w 10080264"/>
                <a:gd name="connsiteY757" fmla="*/ 2316407 h 3652478"/>
                <a:gd name="connsiteX758" fmla="*/ 1070926 w 10080264"/>
                <a:gd name="connsiteY758" fmla="*/ 2316407 h 3652478"/>
                <a:gd name="connsiteX759" fmla="*/ 1084960 w 10080264"/>
                <a:gd name="connsiteY759" fmla="*/ 2318208 h 3652478"/>
                <a:gd name="connsiteX760" fmla="*/ 1091798 w 10080264"/>
                <a:gd name="connsiteY760" fmla="*/ 2309567 h 3652478"/>
                <a:gd name="connsiteX761" fmla="*/ 1095396 w 10080264"/>
                <a:gd name="connsiteY761" fmla="*/ 2300926 h 3652478"/>
                <a:gd name="connsiteX762" fmla="*/ 240382 w 10080264"/>
                <a:gd name="connsiteY762" fmla="*/ 2275004 h 3652478"/>
                <a:gd name="connsiteX763" fmla="*/ 219871 w 10080264"/>
                <a:gd name="connsiteY763" fmla="*/ 2287245 h 3652478"/>
                <a:gd name="connsiteX764" fmla="*/ 197200 w 10080264"/>
                <a:gd name="connsiteY764" fmla="*/ 2297686 h 3652478"/>
                <a:gd name="connsiteX765" fmla="*/ 192162 w 10080264"/>
                <a:gd name="connsiteY765" fmla="*/ 2304527 h 3652478"/>
                <a:gd name="connsiteX766" fmla="*/ 188563 w 10080264"/>
                <a:gd name="connsiteY766" fmla="*/ 2313167 h 3652478"/>
                <a:gd name="connsiteX767" fmla="*/ 187124 w 10080264"/>
                <a:gd name="connsiteY767" fmla="*/ 2316407 h 3652478"/>
                <a:gd name="connsiteX768" fmla="*/ 179927 w 10080264"/>
                <a:gd name="connsiteY768" fmla="*/ 2328648 h 3652478"/>
                <a:gd name="connsiteX769" fmla="*/ 192162 w 10080264"/>
                <a:gd name="connsiteY769" fmla="*/ 2318208 h 3652478"/>
                <a:gd name="connsiteX770" fmla="*/ 205836 w 10080264"/>
                <a:gd name="connsiteY770" fmla="*/ 2309567 h 3652478"/>
                <a:gd name="connsiteX771" fmla="*/ 218071 w 10080264"/>
                <a:gd name="connsiteY771" fmla="*/ 2304527 h 3652478"/>
                <a:gd name="connsiteX772" fmla="*/ 231746 w 10080264"/>
                <a:gd name="connsiteY772" fmla="*/ 2299126 h 3652478"/>
                <a:gd name="connsiteX773" fmla="*/ 235344 w 10080264"/>
                <a:gd name="connsiteY773" fmla="*/ 2287245 h 3652478"/>
                <a:gd name="connsiteX774" fmla="*/ 4498789 w 10080264"/>
                <a:gd name="connsiteY774" fmla="*/ 2271971 h 3652478"/>
                <a:gd name="connsiteX775" fmla="*/ 4500589 w 10080264"/>
                <a:gd name="connsiteY775" fmla="*/ 2285653 h 3652478"/>
                <a:gd name="connsiteX776" fmla="*/ 4462412 w 10080264"/>
                <a:gd name="connsiteY776" fmla="*/ 2290694 h 3652478"/>
                <a:gd name="connsiteX777" fmla="*/ 4427836 w 10080264"/>
                <a:gd name="connsiteY777" fmla="*/ 2292494 h 3652478"/>
                <a:gd name="connsiteX778" fmla="*/ 4431438 w 10080264"/>
                <a:gd name="connsiteY778" fmla="*/ 2306536 h 3652478"/>
                <a:gd name="connsiteX779" fmla="*/ 4434679 w 10080264"/>
                <a:gd name="connsiteY779" fmla="*/ 2318418 h 3652478"/>
                <a:gd name="connsiteX780" fmla="*/ 4438281 w 10080264"/>
                <a:gd name="connsiteY780" fmla="*/ 2332460 h 3652478"/>
                <a:gd name="connsiteX781" fmla="*/ 4441522 w 10080264"/>
                <a:gd name="connsiteY781" fmla="*/ 2347942 h 3652478"/>
                <a:gd name="connsiteX782" fmla="*/ 4471056 w 10080264"/>
                <a:gd name="connsiteY782" fmla="*/ 2328860 h 3652478"/>
                <a:gd name="connsiteX783" fmla="*/ 4500589 w 10080264"/>
                <a:gd name="connsiteY783" fmla="*/ 2307976 h 3652478"/>
                <a:gd name="connsiteX784" fmla="*/ 4538767 w 10080264"/>
                <a:gd name="connsiteY784" fmla="*/ 2282052 h 3652478"/>
                <a:gd name="connsiteX785" fmla="*/ 4502390 w 10080264"/>
                <a:gd name="connsiteY785" fmla="*/ 2285653 h 3652478"/>
                <a:gd name="connsiteX786" fmla="*/ 7557530 w 10080264"/>
                <a:gd name="connsiteY786" fmla="*/ 2249022 h 3652478"/>
                <a:gd name="connsiteX787" fmla="*/ 7542045 w 10080264"/>
                <a:gd name="connsiteY787" fmla="*/ 2255863 h 3652478"/>
                <a:gd name="connsiteX788" fmla="*/ 7543486 w 10080264"/>
                <a:gd name="connsiteY788" fmla="*/ 2255863 h 3652478"/>
                <a:gd name="connsiteX789" fmla="*/ 7550688 w 10080264"/>
                <a:gd name="connsiteY789" fmla="*/ 2252622 h 3652478"/>
                <a:gd name="connsiteX790" fmla="*/ 1512107 w 10080264"/>
                <a:gd name="connsiteY790" fmla="*/ 2245482 h 3652478"/>
                <a:gd name="connsiteX791" fmla="*/ 1462088 w 10080264"/>
                <a:gd name="connsiteY791" fmla="*/ 2285445 h 3652478"/>
                <a:gd name="connsiteX792" fmla="*/ 1487997 w 10080264"/>
                <a:gd name="connsiteY792" fmla="*/ 2266364 h 3652478"/>
                <a:gd name="connsiteX793" fmla="*/ 6274482 w 10080264"/>
                <a:gd name="connsiteY793" fmla="*/ 2236779 h 3652478"/>
                <a:gd name="connsiteX794" fmla="*/ 6224068 w 10080264"/>
                <a:gd name="connsiteY794" fmla="*/ 2268105 h 3652478"/>
                <a:gd name="connsiteX795" fmla="*/ 6174013 w 10080264"/>
                <a:gd name="connsiteY795" fmla="*/ 2299071 h 3652478"/>
                <a:gd name="connsiteX796" fmla="*/ 6193099 w 10080264"/>
                <a:gd name="connsiteY796" fmla="*/ 2290430 h 3652478"/>
                <a:gd name="connsiteX797" fmla="*/ 6215785 w 10080264"/>
                <a:gd name="connsiteY797" fmla="*/ 2280348 h 3652478"/>
                <a:gd name="connsiteX798" fmla="*/ 6238112 w 10080264"/>
                <a:gd name="connsiteY798" fmla="*/ 2266305 h 3652478"/>
                <a:gd name="connsiteX799" fmla="*/ 6257197 w 10080264"/>
                <a:gd name="connsiteY799" fmla="*/ 2252622 h 3652478"/>
                <a:gd name="connsiteX800" fmla="*/ 667889 w 10080264"/>
                <a:gd name="connsiteY800" fmla="*/ 2221361 h 3652478"/>
                <a:gd name="connsiteX801" fmla="*/ 664291 w 10080264"/>
                <a:gd name="connsiteY801" fmla="*/ 2224961 h 3652478"/>
                <a:gd name="connsiteX802" fmla="*/ 676526 w 10080264"/>
                <a:gd name="connsiteY802" fmla="*/ 2226401 h 3652478"/>
                <a:gd name="connsiteX803" fmla="*/ 686961 w 10080264"/>
                <a:gd name="connsiteY803" fmla="*/ 2233601 h 3652478"/>
                <a:gd name="connsiteX804" fmla="*/ 697397 w 10080264"/>
                <a:gd name="connsiteY804" fmla="*/ 2242242 h 3652478"/>
                <a:gd name="connsiteX805" fmla="*/ 707833 w 10080264"/>
                <a:gd name="connsiteY805" fmla="*/ 2254483 h 3652478"/>
                <a:gd name="connsiteX806" fmla="*/ 712871 w 10080264"/>
                <a:gd name="connsiteY806" fmla="*/ 2247282 h 3652478"/>
                <a:gd name="connsiteX807" fmla="*/ 702435 w 10080264"/>
                <a:gd name="connsiteY807" fmla="*/ 2238642 h 3652478"/>
                <a:gd name="connsiteX808" fmla="*/ 691999 w 10080264"/>
                <a:gd name="connsiteY808" fmla="*/ 2230001 h 3652478"/>
                <a:gd name="connsiteX809" fmla="*/ 681564 w 10080264"/>
                <a:gd name="connsiteY809" fmla="*/ 2224961 h 3652478"/>
                <a:gd name="connsiteX810" fmla="*/ 1562487 w 10080264"/>
                <a:gd name="connsiteY810" fmla="*/ 2205879 h 3652478"/>
                <a:gd name="connsiteX811" fmla="*/ 1536578 w 10080264"/>
                <a:gd name="connsiteY811" fmla="*/ 2226401 h 3652478"/>
                <a:gd name="connsiteX812" fmla="*/ 1543415 w 10080264"/>
                <a:gd name="connsiteY812" fmla="*/ 2226401 h 3652478"/>
                <a:gd name="connsiteX813" fmla="*/ 1552051 w 10080264"/>
                <a:gd name="connsiteY813" fmla="*/ 2219560 h 3652478"/>
                <a:gd name="connsiteX814" fmla="*/ 1224944 w 10080264"/>
                <a:gd name="connsiteY814" fmla="*/ 2193639 h 3652478"/>
                <a:gd name="connsiteX815" fmla="*/ 1223144 w 10080264"/>
                <a:gd name="connsiteY815" fmla="*/ 2198679 h 3652478"/>
                <a:gd name="connsiteX816" fmla="*/ 1224944 w 10080264"/>
                <a:gd name="connsiteY816" fmla="*/ 2196879 h 3652478"/>
                <a:gd name="connsiteX817" fmla="*/ 4730735 w 10080264"/>
                <a:gd name="connsiteY817" fmla="*/ 2188438 h 3652478"/>
                <a:gd name="connsiteX818" fmla="*/ 4730735 w 10080264"/>
                <a:gd name="connsiteY818" fmla="*/ 2202480 h 3652478"/>
                <a:gd name="connsiteX819" fmla="*/ 4739740 w 10080264"/>
                <a:gd name="connsiteY819" fmla="*/ 2202480 h 3652478"/>
                <a:gd name="connsiteX820" fmla="*/ 4736138 w 10080264"/>
                <a:gd name="connsiteY820" fmla="*/ 2197080 h 3652478"/>
                <a:gd name="connsiteX821" fmla="*/ 4734337 w 10080264"/>
                <a:gd name="connsiteY821" fmla="*/ 2192039 h 3652478"/>
                <a:gd name="connsiteX822" fmla="*/ 9126310 w 10080264"/>
                <a:gd name="connsiteY822" fmla="*/ 2183216 h 3652478"/>
                <a:gd name="connsiteX823" fmla="*/ 9041322 w 10080264"/>
                <a:gd name="connsiteY823" fmla="*/ 2238647 h 3652478"/>
                <a:gd name="connsiteX824" fmla="*/ 8843978 w 10080264"/>
                <a:gd name="connsiteY824" fmla="*/ 2366784 h 3652478"/>
                <a:gd name="connsiteX825" fmla="*/ 8925004 w 10080264"/>
                <a:gd name="connsiteY825" fmla="*/ 2321792 h 3652478"/>
                <a:gd name="connsiteX826" fmla="*/ 8982623 w 10080264"/>
                <a:gd name="connsiteY826" fmla="*/ 2289038 h 3652478"/>
                <a:gd name="connsiteX827" fmla="*/ 9034480 w 10080264"/>
                <a:gd name="connsiteY827" fmla="*/ 2254484 h 3652478"/>
                <a:gd name="connsiteX828" fmla="*/ 9080936 w 10080264"/>
                <a:gd name="connsiteY828" fmla="*/ 2219570 h 3652478"/>
                <a:gd name="connsiteX829" fmla="*/ 133146 w 10080264"/>
                <a:gd name="connsiteY829" fmla="*/ 2176357 h 3652478"/>
                <a:gd name="connsiteX830" fmla="*/ 131346 w 10080264"/>
                <a:gd name="connsiteY830" fmla="*/ 2190038 h 3652478"/>
                <a:gd name="connsiteX831" fmla="*/ 145381 w 10080264"/>
                <a:gd name="connsiteY831" fmla="*/ 2176357 h 3652478"/>
                <a:gd name="connsiteX832" fmla="*/ 9325096 w 10080264"/>
                <a:gd name="connsiteY832" fmla="*/ 2165940 h 3652478"/>
                <a:gd name="connsiteX833" fmla="*/ 9316453 w 10080264"/>
                <a:gd name="connsiteY833" fmla="*/ 2170979 h 3652478"/>
                <a:gd name="connsiteX834" fmla="*/ 9323655 w 10080264"/>
                <a:gd name="connsiteY834" fmla="*/ 2169539 h 3652478"/>
                <a:gd name="connsiteX835" fmla="*/ 2461887 w 10080264"/>
                <a:gd name="connsiteY835" fmla="*/ 2147229 h 3652478"/>
                <a:gd name="connsiteX836" fmla="*/ 2429130 w 10080264"/>
                <a:gd name="connsiteY836" fmla="*/ 2163067 h 3652478"/>
                <a:gd name="connsiteX837" fmla="*/ 2441009 w 10080264"/>
                <a:gd name="connsiteY837" fmla="*/ 2161268 h 3652478"/>
                <a:gd name="connsiteX838" fmla="*/ 2454688 w 10080264"/>
                <a:gd name="connsiteY838" fmla="*/ 2159468 h 3652478"/>
                <a:gd name="connsiteX839" fmla="*/ 512072 w 10080264"/>
                <a:gd name="connsiteY839" fmla="*/ 2145395 h 3652478"/>
                <a:gd name="connsiteX840" fmla="*/ 487962 w 10080264"/>
                <a:gd name="connsiteY840" fmla="*/ 2162676 h 3652478"/>
                <a:gd name="connsiteX841" fmla="*/ 481125 w 10080264"/>
                <a:gd name="connsiteY841" fmla="*/ 2169517 h 3652478"/>
                <a:gd name="connsiteX842" fmla="*/ 501636 w 10080264"/>
                <a:gd name="connsiteY842" fmla="*/ 2154036 h 3652478"/>
                <a:gd name="connsiteX843" fmla="*/ 7604343 w 10080264"/>
                <a:gd name="connsiteY843" fmla="*/ 2136680 h 3652478"/>
                <a:gd name="connsiteX844" fmla="*/ 7582885 w 10080264"/>
                <a:gd name="connsiteY844" fmla="*/ 2150984 h 3652478"/>
                <a:gd name="connsiteX845" fmla="*/ 7580216 w 10080264"/>
                <a:gd name="connsiteY845" fmla="*/ 2152163 h 3652478"/>
                <a:gd name="connsiteX846" fmla="*/ 7578416 w 10080264"/>
                <a:gd name="connsiteY846" fmla="*/ 2153963 h 3652478"/>
                <a:gd name="connsiteX847" fmla="*/ 7582885 w 10080264"/>
                <a:gd name="connsiteY847" fmla="*/ 2150984 h 3652478"/>
                <a:gd name="connsiteX848" fmla="*/ 7595701 w 10080264"/>
                <a:gd name="connsiteY848" fmla="*/ 2145322 h 3652478"/>
                <a:gd name="connsiteX849" fmla="*/ 7600742 w 10080264"/>
                <a:gd name="connsiteY849" fmla="*/ 2141721 h 3652478"/>
                <a:gd name="connsiteX850" fmla="*/ 3645816 w 10080264"/>
                <a:gd name="connsiteY850" fmla="*/ 2123113 h 3652478"/>
                <a:gd name="connsiteX851" fmla="*/ 3588581 w 10080264"/>
                <a:gd name="connsiteY851" fmla="*/ 2154429 h 3652478"/>
                <a:gd name="connsiteX852" fmla="*/ 3534946 w 10080264"/>
                <a:gd name="connsiteY852" fmla="*/ 2185384 h 3652478"/>
                <a:gd name="connsiteX853" fmla="*/ 3483111 w 10080264"/>
                <a:gd name="connsiteY853" fmla="*/ 2214901 h 3652478"/>
                <a:gd name="connsiteX854" fmla="*/ 3434515 w 10080264"/>
                <a:gd name="connsiteY854" fmla="*/ 2245857 h 3652478"/>
                <a:gd name="connsiteX855" fmla="*/ 3384480 w 10080264"/>
                <a:gd name="connsiteY855" fmla="*/ 2278972 h 3652478"/>
                <a:gd name="connsiteX856" fmla="*/ 3403559 w 10080264"/>
                <a:gd name="connsiteY856" fmla="*/ 2272133 h 3652478"/>
                <a:gd name="connsiteX857" fmla="*/ 3420837 w 10080264"/>
                <a:gd name="connsiteY857" fmla="*/ 2263494 h 3652478"/>
                <a:gd name="connsiteX858" fmla="*/ 3436315 w 10080264"/>
                <a:gd name="connsiteY858" fmla="*/ 2253056 h 3652478"/>
                <a:gd name="connsiteX859" fmla="*/ 3448194 w 10080264"/>
                <a:gd name="connsiteY859" fmla="*/ 2239017 h 3652478"/>
                <a:gd name="connsiteX860" fmla="*/ 3453593 w 10080264"/>
                <a:gd name="connsiteY860" fmla="*/ 2235778 h 3652478"/>
                <a:gd name="connsiteX861" fmla="*/ 3498590 w 10080264"/>
                <a:gd name="connsiteY861" fmla="*/ 2214901 h 3652478"/>
                <a:gd name="connsiteX862" fmla="*/ 3541786 w 10080264"/>
                <a:gd name="connsiteY862" fmla="*/ 2190424 h 3652478"/>
                <a:gd name="connsiteX863" fmla="*/ 3579942 w 10080264"/>
                <a:gd name="connsiteY863" fmla="*/ 2168107 h 3652478"/>
                <a:gd name="connsiteX864" fmla="*/ 3616299 w 10080264"/>
                <a:gd name="connsiteY864" fmla="*/ 2142190 h 3652478"/>
                <a:gd name="connsiteX865" fmla="*/ 520709 w 10080264"/>
                <a:gd name="connsiteY865" fmla="*/ 2122713 h 3652478"/>
                <a:gd name="connsiteX866" fmla="*/ 524307 w 10080264"/>
                <a:gd name="connsiteY866" fmla="*/ 2131354 h 3652478"/>
                <a:gd name="connsiteX867" fmla="*/ 526107 w 10080264"/>
                <a:gd name="connsiteY867" fmla="*/ 2129554 h 3652478"/>
                <a:gd name="connsiteX868" fmla="*/ 3841277 w 10080264"/>
                <a:gd name="connsiteY868" fmla="*/ 2116274 h 3652478"/>
                <a:gd name="connsiteX869" fmla="*/ 3793041 w 10080264"/>
                <a:gd name="connsiteY869" fmla="*/ 2143990 h 3652478"/>
                <a:gd name="connsiteX870" fmla="*/ 3740847 w 10080264"/>
                <a:gd name="connsiteY870" fmla="*/ 2171346 h 3652478"/>
                <a:gd name="connsiteX871" fmla="*/ 3754526 w 10080264"/>
                <a:gd name="connsiteY871" fmla="*/ 2168107 h 3652478"/>
                <a:gd name="connsiteX872" fmla="*/ 3782602 w 10080264"/>
                <a:gd name="connsiteY872" fmla="*/ 2154429 h 3652478"/>
                <a:gd name="connsiteX873" fmla="*/ 3806721 w 10080264"/>
                <a:gd name="connsiteY873" fmla="*/ 2142190 h 3652478"/>
                <a:gd name="connsiteX874" fmla="*/ 3825798 w 10080264"/>
                <a:gd name="connsiteY874" fmla="*/ 2128512 h 3652478"/>
                <a:gd name="connsiteX875" fmla="*/ 8637630 w 10080264"/>
                <a:gd name="connsiteY875" fmla="*/ 2095032 h 3652478"/>
                <a:gd name="connsiteX876" fmla="*/ 8632588 w 10080264"/>
                <a:gd name="connsiteY876" fmla="*/ 2098631 h 3652478"/>
                <a:gd name="connsiteX877" fmla="*/ 8623945 w 10080264"/>
                <a:gd name="connsiteY877" fmla="*/ 2107270 h 3652478"/>
                <a:gd name="connsiteX878" fmla="*/ 8613502 w 10080264"/>
                <a:gd name="connsiteY878" fmla="*/ 2115908 h 3652478"/>
                <a:gd name="connsiteX879" fmla="*/ 8604859 w 10080264"/>
                <a:gd name="connsiteY879" fmla="*/ 2124547 h 3652478"/>
                <a:gd name="connsiteX880" fmla="*/ 8596216 w 10080264"/>
                <a:gd name="connsiteY880" fmla="*/ 2136785 h 3652478"/>
                <a:gd name="connsiteX881" fmla="*/ 8606660 w 10080264"/>
                <a:gd name="connsiteY881" fmla="*/ 2128146 h 3652478"/>
                <a:gd name="connsiteX882" fmla="*/ 8615302 w 10080264"/>
                <a:gd name="connsiteY882" fmla="*/ 2115908 h 3652478"/>
                <a:gd name="connsiteX883" fmla="*/ 8625746 w 10080264"/>
                <a:gd name="connsiteY883" fmla="*/ 2105470 h 3652478"/>
                <a:gd name="connsiteX884" fmla="*/ 9126310 w 10080264"/>
                <a:gd name="connsiteY884" fmla="*/ 2084594 h 3652478"/>
                <a:gd name="connsiteX885" fmla="*/ 9067251 w 10080264"/>
                <a:gd name="connsiteY885" fmla="*/ 2122747 h 3652478"/>
                <a:gd name="connsiteX886" fmla="*/ 8963537 w 10080264"/>
                <a:gd name="connsiteY886" fmla="*/ 2185016 h 3652478"/>
                <a:gd name="connsiteX887" fmla="*/ 8857662 w 10080264"/>
                <a:gd name="connsiteY887" fmla="*/ 2249085 h 3652478"/>
                <a:gd name="connsiteX888" fmla="*/ 8646273 w 10080264"/>
                <a:gd name="connsiteY888" fmla="*/ 2375423 h 3652478"/>
                <a:gd name="connsiteX889" fmla="*/ 8653475 w 10080264"/>
                <a:gd name="connsiteY889" fmla="*/ 2401338 h 3652478"/>
                <a:gd name="connsiteX890" fmla="*/ 8654916 w 10080264"/>
                <a:gd name="connsiteY890" fmla="*/ 2406737 h 3652478"/>
                <a:gd name="connsiteX891" fmla="*/ 8656716 w 10080264"/>
                <a:gd name="connsiteY891" fmla="*/ 2409977 h 3652478"/>
                <a:gd name="connsiteX892" fmla="*/ 8679404 w 10080264"/>
                <a:gd name="connsiteY892" fmla="*/ 2392700 h 3652478"/>
                <a:gd name="connsiteX893" fmla="*/ 8703531 w 10080264"/>
                <a:gd name="connsiteY893" fmla="*/ 2379022 h 3652478"/>
                <a:gd name="connsiteX894" fmla="*/ 8729820 w 10080264"/>
                <a:gd name="connsiteY894" fmla="*/ 2361745 h 3652478"/>
                <a:gd name="connsiteX895" fmla="*/ 8757189 w 10080264"/>
                <a:gd name="connsiteY895" fmla="*/ 2342309 h 3652478"/>
                <a:gd name="connsiteX896" fmla="*/ 8789960 w 10080264"/>
                <a:gd name="connsiteY896" fmla="*/ 2321792 h 3652478"/>
                <a:gd name="connsiteX897" fmla="*/ 8818049 w 10080264"/>
                <a:gd name="connsiteY897" fmla="*/ 2300916 h 3652478"/>
                <a:gd name="connsiteX898" fmla="*/ 8849019 w 10080264"/>
                <a:gd name="connsiteY898" fmla="*/ 2283639 h 3652478"/>
                <a:gd name="connsiteX899" fmla="*/ 8864864 w 10080264"/>
                <a:gd name="connsiteY899" fmla="*/ 2275000 h 3652478"/>
                <a:gd name="connsiteX900" fmla="*/ 8883591 w 10080264"/>
                <a:gd name="connsiteY900" fmla="*/ 2268162 h 3652478"/>
                <a:gd name="connsiteX901" fmla="*/ 8906278 w 10080264"/>
                <a:gd name="connsiteY901" fmla="*/ 2247285 h 3652478"/>
                <a:gd name="connsiteX902" fmla="*/ 8932207 w 10080264"/>
                <a:gd name="connsiteY902" fmla="*/ 2226409 h 3652478"/>
                <a:gd name="connsiteX903" fmla="*/ 8989465 w 10080264"/>
                <a:gd name="connsiteY903" fmla="*/ 2179617 h 3652478"/>
                <a:gd name="connsiteX904" fmla="*/ 9020436 w 10080264"/>
                <a:gd name="connsiteY904" fmla="*/ 2162700 h 3652478"/>
                <a:gd name="connsiteX905" fmla="*/ 9048165 w 10080264"/>
                <a:gd name="connsiteY905" fmla="*/ 2146863 h 3652478"/>
                <a:gd name="connsiteX906" fmla="*/ 9077694 w 10080264"/>
                <a:gd name="connsiteY906" fmla="*/ 2131386 h 3652478"/>
                <a:gd name="connsiteX907" fmla="*/ 9101822 w 10080264"/>
                <a:gd name="connsiteY907" fmla="*/ 2117708 h 3652478"/>
                <a:gd name="connsiteX908" fmla="*/ 9115867 w 10080264"/>
                <a:gd name="connsiteY908" fmla="*/ 2107270 h 3652478"/>
                <a:gd name="connsiteX909" fmla="*/ 9120909 w 10080264"/>
                <a:gd name="connsiteY909" fmla="*/ 2100071 h 3652478"/>
                <a:gd name="connsiteX910" fmla="*/ 9124510 w 10080264"/>
                <a:gd name="connsiteY910" fmla="*/ 2095032 h 3652478"/>
                <a:gd name="connsiteX911" fmla="*/ 5153210 w 10080264"/>
                <a:gd name="connsiteY911" fmla="*/ 2081142 h 3652478"/>
                <a:gd name="connsiteX912" fmla="*/ 5014906 w 10080264"/>
                <a:gd name="connsiteY912" fmla="*/ 2186998 h 3652478"/>
                <a:gd name="connsiteX913" fmla="*/ 4876242 w 10080264"/>
                <a:gd name="connsiteY913" fmla="*/ 2290694 h 3652478"/>
                <a:gd name="connsiteX914" fmla="*/ 4706604 w 10080264"/>
                <a:gd name="connsiteY914" fmla="*/ 2417433 h 3652478"/>
                <a:gd name="connsiteX915" fmla="*/ 4538767 w 10080264"/>
                <a:gd name="connsiteY915" fmla="*/ 2540212 h 3652478"/>
                <a:gd name="connsiteX916" fmla="*/ 4509233 w 10080264"/>
                <a:gd name="connsiteY916" fmla="*/ 2562535 h 3652478"/>
                <a:gd name="connsiteX917" fmla="*/ 4476458 w 10080264"/>
                <a:gd name="connsiteY917" fmla="*/ 2583058 h 3652478"/>
                <a:gd name="connsiteX918" fmla="*/ 4466014 w 10080264"/>
                <a:gd name="connsiteY918" fmla="*/ 2589899 h 3652478"/>
                <a:gd name="connsiteX919" fmla="*/ 4457370 w 10080264"/>
                <a:gd name="connsiteY919" fmla="*/ 2598540 h 3652478"/>
                <a:gd name="connsiteX920" fmla="*/ 4448726 w 10080264"/>
                <a:gd name="connsiteY920" fmla="*/ 2607182 h 3652478"/>
                <a:gd name="connsiteX921" fmla="*/ 4441522 w 10080264"/>
                <a:gd name="connsiteY921" fmla="*/ 2617623 h 3652478"/>
                <a:gd name="connsiteX922" fmla="*/ 4446925 w 10080264"/>
                <a:gd name="connsiteY922" fmla="*/ 2617623 h 3652478"/>
                <a:gd name="connsiteX923" fmla="*/ 4455569 w 10080264"/>
                <a:gd name="connsiteY923" fmla="*/ 2615823 h 3652478"/>
                <a:gd name="connsiteX924" fmla="*/ 4457370 w 10080264"/>
                <a:gd name="connsiteY924" fmla="*/ 2615823 h 3652478"/>
                <a:gd name="connsiteX925" fmla="*/ 4469615 w 10080264"/>
                <a:gd name="connsiteY925" fmla="*/ 2617623 h 3652478"/>
                <a:gd name="connsiteX926" fmla="*/ 4481501 w 10080264"/>
                <a:gd name="connsiteY926" fmla="*/ 2617623 h 3652478"/>
                <a:gd name="connsiteX927" fmla="*/ 4483302 w 10080264"/>
                <a:gd name="connsiteY927" fmla="*/ 2615823 h 3652478"/>
                <a:gd name="connsiteX928" fmla="*/ 4490145 w 10080264"/>
                <a:gd name="connsiteY928" fmla="*/ 2612583 h 3652478"/>
                <a:gd name="connsiteX929" fmla="*/ 4497348 w 10080264"/>
                <a:gd name="connsiteY929" fmla="*/ 2610782 h 3652478"/>
                <a:gd name="connsiteX930" fmla="*/ 4502390 w 10080264"/>
                <a:gd name="connsiteY930" fmla="*/ 2612583 h 3652478"/>
                <a:gd name="connsiteX931" fmla="*/ 4507793 w 10080264"/>
                <a:gd name="connsiteY931" fmla="*/ 2612583 h 3652478"/>
                <a:gd name="connsiteX932" fmla="*/ 4509233 w 10080264"/>
                <a:gd name="connsiteY932" fmla="*/ 2610782 h 3652478"/>
                <a:gd name="connsiteX933" fmla="*/ 4514636 w 10080264"/>
                <a:gd name="connsiteY933" fmla="*/ 2610782 h 3652478"/>
                <a:gd name="connsiteX934" fmla="*/ 4523280 w 10080264"/>
                <a:gd name="connsiteY934" fmla="*/ 2605382 h 3652478"/>
                <a:gd name="connsiteX935" fmla="*/ 4530123 w 10080264"/>
                <a:gd name="connsiteY935" fmla="*/ 2602141 h 3652478"/>
                <a:gd name="connsiteX936" fmla="*/ 4531924 w 10080264"/>
                <a:gd name="connsiteY936" fmla="*/ 2598540 h 3652478"/>
                <a:gd name="connsiteX937" fmla="*/ 4538767 w 10080264"/>
                <a:gd name="connsiteY937" fmla="*/ 2591699 h 3652478"/>
                <a:gd name="connsiteX938" fmla="*/ 4547411 w 10080264"/>
                <a:gd name="connsiteY938" fmla="*/ 2584858 h 3652478"/>
                <a:gd name="connsiteX939" fmla="*/ 4557856 w 10080264"/>
                <a:gd name="connsiteY939" fmla="*/ 2578017 h 3652478"/>
                <a:gd name="connsiteX940" fmla="*/ 4564699 w 10080264"/>
                <a:gd name="connsiteY940" fmla="*/ 2576217 h 3652478"/>
                <a:gd name="connsiteX941" fmla="*/ 4569741 w 10080264"/>
                <a:gd name="connsiteY941" fmla="*/ 2574417 h 3652478"/>
                <a:gd name="connsiteX942" fmla="*/ 4575144 w 10080264"/>
                <a:gd name="connsiteY942" fmla="*/ 2574417 h 3652478"/>
                <a:gd name="connsiteX943" fmla="*/ 4575144 w 10080264"/>
                <a:gd name="connsiteY943" fmla="*/ 2553894 h 3652478"/>
                <a:gd name="connsiteX944" fmla="*/ 4583788 w 10080264"/>
                <a:gd name="connsiteY944" fmla="*/ 2550653 h 3652478"/>
                <a:gd name="connsiteX945" fmla="*/ 4592432 w 10080264"/>
                <a:gd name="connsiteY945" fmla="*/ 2545252 h 3652478"/>
                <a:gd name="connsiteX946" fmla="*/ 4601076 w 10080264"/>
                <a:gd name="connsiteY946" fmla="*/ 2540212 h 3652478"/>
                <a:gd name="connsiteX947" fmla="*/ 4611521 w 10080264"/>
                <a:gd name="connsiteY947" fmla="*/ 2533371 h 3652478"/>
                <a:gd name="connsiteX948" fmla="*/ 4614762 w 10080264"/>
                <a:gd name="connsiteY948" fmla="*/ 2531570 h 3652478"/>
                <a:gd name="connsiteX949" fmla="*/ 4620165 w 10080264"/>
                <a:gd name="connsiteY949" fmla="*/ 2527970 h 3652478"/>
                <a:gd name="connsiteX950" fmla="*/ 4623766 w 10080264"/>
                <a:gd name="connsiteY950" fmla="*/ 2526530 h 3652478"/>
                <a:gd name="connsiteX951" fmla="*/ 4630609 w 10080264"/>
                <a:gd name="connsiteY951" fmla="*/ 2519328 h 3652478"/>
                <a:gd name="connsiteX952" fmla="*/ 4635652 w 10080264"/>
                <a:gd name="connsiteY952" fmla="*/ 2516088 h 3652478"/>
                <a:gd name="connsiteX953" fmla="*/ 4654740 w 10080264"/>
                <a:gd name="connsiteY953" fmla="*/ 2516088 h 3652478"/>
                <a:gd name="connsiteX954" fmla="*/ 4658342 w 10080264"/>
                <a:gd name="connsiteY954" fmla="*/ 2508887 h 3652478"/>
                <a:gd name="connsiteX955" fmla="*/ 4661944 w 10080264"/>
                <a:gd name="connsiteY955" fmla="*/ 2500246 h 3652478"/>
                <a:gd name="connsiteX956" fmla="*/ 4663384 w 10080264"/>
                <a:gd name="connsiteY956" fmla="*/ 2493405 h 3652478"/>
                <a:gd name="connsiteX957" fmla="*/ 4670588 w 10080264"/>
                <a:gd name="connsiteY957" fmla="*/ 2486563 h 3652478"/>
                <a:gd name="connsiteX958" fmla="*/ 4677431 w 10080264"/>
                <a:gd name="connsiteY958" fmla="*/ 2479362 h 3652478"/>
                <a:gd name="connsiteX959" fmla="*/ 4689316 w 10080264"/>
                <a:gd name="connsiteY959" fmla="*/ 2476122 h 3652478"/>
                <a:gd name="connsiteX960" fmla="*/ 4691117 w 10080264"/>
                <a:gd name="connsiteY960" fmla="*/ 2472521 h 3652478"/>
                <a:gd name="connsiteX961" fmla="*/ 4694719 w 10080264"/>
                <a:gd name="connsiteY961" fmla="*/ 2467481 h 3652478"/>
                <a:gd name="connsiteX962" fmla="*/ 4699761 w 10080264"/>
                <a:gd name="connsiteY962" fmla="*/ 2463880 h 3652478"/>
                <a:gd name="connsiteX963" fmla="*/ 4704803 w 10080264"/>
                <a:gd name="connsiteY963" fmla="*/ 2462080 h 3652478"/>
                <a:gd name="connsiteX964" fmla="*/ 4708405 w 10080264"/>
                <a:gd name="connsiteY964" fmla="*/ 2462080 h 3652478"/>
                <a:gd name="connsiteX965" fmla="*/ 4717049 w 10080264"/>
                <a:gd name="connsiteY965" fmla="*/ 2460279 h 3652478"/>
                <a:gd name="connsiteX966" fmla="*/ 4725693 w 10080264"/>
                <a:gd name="connsiteY966" fmla="*/ 2455239 h 3652478"/>
                <a:gd name="connsiteX967" fmla="*/ 4734337 w 10080264"/>
                <a:gd name="connsiteY967" fmla="*/ 2448398 h 3652478"/>
                <a:gd name="connsiteX968" fmla="*/ 4742981 w 10080264"/>
                <a:gd name="connsiteY968" fmla="*/ 2441557 h 3652478"/>
                <a:gd name="connsiteX969" fmla="*/ 4777917 w 10080264"/>
                <a:gd name="connsiteY969" fmla="*/ 2406991 h 3652478"/>
                <a:gd name="connsiteX970" fmla="*/ 4788362 w 10080264"/>
                <a:gd name="connsiteY970" fmla="*/ 2400150 h 3652478"/>
                <a:gd name="connsiteX971" fmla="*/ 4800247 w 10080264"/>
                <a:gd name="connsiteY971" fmla="*/ 2392949 h 3652478"/>
                <a:gd name="connsiteX972" fmla="*/ 4807091 w 10080264"/>
                <a:gd name="connsiteY972" fmla="*/ 2391509 h 3652478"/>
                <a:gd name="connsiteX973" fmla="*/ 4812493 w 10080264"/>
                <a:gd name="connsiteY973" fmla="*/ 2389709 h 3652478"/>
                <a:gd name="connsiteX974" fmla="*/ 4819336 w 10080264"/>
                <a:gd name="connsiteY974" fmla="*/ 2386108 h 3652478"/>
                <a:gd name="connsiteX975" fmla="*/ 4821137 w 10080264"/>
                <a:gd name="connsiteY975" fmla="*/ 2384308 h 3652478"/>
                <a:gd name="connsiteX976" fmla="*/ 4822938 w 10080264"/>
                <a:gd name="connsiteY976" fmla="*/ 2379267 h 3652478"/>
                <a:gd name="connsiteX977" fmla="*/ 4824379 w 10080264"/>
                <a:gd name="connsiteY977" fmla="*/ 2372066 h 3652478"/>
                <a:gd name="connsiteX978" fmla="*/ 4827980 w 10080264"/>
                <a:gd name="connsiteY978" fmla="*/ 2363425 h 3652478"/>
                <a:gd name="connsiteX979" fmla="*/ 4836624 w 10080264"/>
                <a:gd name="connsiteY979" fmla="*/ 2360184 h 3652478"/>
                <a:gd name="connsiteX980" fmla="*/ 4845268 w 10080264"/>
                <a:gd name="connsiteY980" fmla="*/ 2358384 h 3652478"/>
                <a:gd name="connsiteX981" fmla="*/ 4853912 w 10080264"/>
                <a:gd name="connsiteY981" fmla="*/ 2358384 h 3652478"/>
                <a:gd name="connsiteX982" fmla="*/ 4866158 w 10080264"/>
                <a:gd name="connsiteY982" fmla="*/ 2349743 h 3652478"/>
                <a:gd name="connsiteX983" fmla="*/ 4878043 w 10080264"/>
                <a:gd name="connsiteY983" fmla="*/ 2339301 h 3652478"/>
                <a:gd name="connsiteX984" fmla="*/ 4886687 w 10080264"/>
                <a:gd name="connsiteY984" fmla="*/ 2325259 h 3652478"/>
                <a:gd name="connsiteX985" fmla="*/ 4893891 w 10080264"/>
                <a:gd name="connsiteY985" fmla="*/ 2311577 h 3652478"/>
                <a:gd name="connsiteX986" fmla="*/ 4895331 w 10080264"/>
                <a:gd name="connsiteY986" fmla="*/ 2306536 h 3652478"/>
                <a:gd name="connsiteX987" fmla="*/ 4900734 w 10080264"/>
                <a:gd name="connsiteY987" fmla="*/ 2302936 h 3652478"/>
                <a:gd name="connsiteX988" fmla="*/ 4918022 w 10080264"/>
                <a:gd name="connsiteY988" fmla="*/ 2294294 h 3652478"/>
                <a:gd name="connsiteX989" fmla="*/ 4933869 w 10080264"/>
                <a:gd name="connsiteY989" fmla="*/ 2283853 h 3652478"/>
                <a:gd name="connsiteX990" fmla="*/ 4947555 w 10080264"/>
                <a:gd name="connsiteY990" fmla="*/ 2273411 h 3652478"/>
                <a:gd name="connsiteX991" fmla="*/ 4968085 w 10080264"/>
                <a:gd name="connsiteY991" fmla="*/ 2257929 h 3652478"/>
                <a:gd name="connsiteX992" fmla="*/ 4976729 w 10080264"/>
                <a:gd name="connsiteY992" fmla="*/ 2247487 h 3652478"/>
                <a:gd name="connsiteX993" fmla="*/ 4985373 w 10080264"/>
                <a:gd name="connsiteY993" fmla="*/ 2237046 h 3652478"/>
                <a:gd name="connsiteX994" fmla="*/ 4990775 w 10080264"/>
                <a:gd name="connsiteY994" fmla="*/ 2230205 h 3652478"/>
                <a:gd name="connsiteX995" fmla="*/ 5006262 w 10080264"/>
                <a:gd name="connsiteY995" fmla="*/ 2230205 h 3652478"/>
                <a:gd name="connsiteX996" fmla="*/ 5002661 w 10080264"/>
                <a:gd name="connsiteY996" fmla="*/ 2225164 h 3652478"/>
                <a:gd name="connsiteX997" fmla="*/ 5002661 w 10080264"/>
                <a:gd name="connsiteY997" fmla="*/ 2217963 h 3652478"/>
                <a:gd name="connsiteX998" fmla="*/ 5002661 w 10080264"/>
                <a:gd name="connsiteY998" fmla="*/ 2207521 h 3652478"/>
                <a:gd name="connsiteX999" fmla="*/ 5011305 w 10080264"/>
                <a:gd name="connsiteY999" fmla="*/ 2204281 h 3652478"/>
                <a:gd name="connsiteX1000" fmla="*/ 5025351 w 10080264"/>
                <a:gd name="connsiteY1000" fmla="*/ 2197080 h 3652478"/>
                <a:gd name="connsiteX1001" fmla="*/ 5037597 w 10080264"/>
                <a:gd name="connsiteY1001" fmla="*/ 2190238 h 3652478"/>
                <a:gd name="connsiteX1002" fmla="*/ 5045880 w 10080264"/>
                <a:gd name="connsiteY1002" fmla="*/ 2181597 h 3652478"/>
                <a:gd name="connsiteX1003" fmla="*/ 5052724 w 10080264"/>
                <a:gd name="connsiteY1003" fmla="*/ 2172956 h 3652478"/>
                <a:gd name="connsiteX1004" fmla="*/ 5063168 w 10080264"/>
                <a:gd name="connsiteY1004" fmla="*/ 2159274 h 3652478"/>
                <a:gd name="connsiteX1005" fmla="*/ 5075414 w 10080264"/>
                <a:gd name="connsiteY1005" fmla="*/ 2150632 h 3652478"/>
                <a:gd name="connsiteX1006" fmla="*/ 5087300 w 10080264"/>
                <a:gd name="connsiteY1006" fmla="*/ 2143791 h 3652478"/>
                <a:gd name="connsiteX1007" fmla="*/ 5103147 w 10080264"/>
                <a:gd name="connsiteY1007" fmla="*/ 2140191 h 3652478"/>
                <a:gd name="connsiteX1008" fmla="*/ 5108189 w 10080264"/>
                <a:gd name="connsiteY1008" fmla="*/ 2129749 h 3652478"/>
                <a:gd name="connsiteX1009" fmla="*/ 5113232 w 10080264"/>
                <a:gd name="connsiteY1009" fmla="*/ 2122908 h 3652478"/>
                <a:gd name="connsiteX1010" fmla="*/ 5118634 w 10080264"/>
                <a:gd name="connsiteY1010" fmla="*/ 2117867 h 3652478"/>
                <a:gd name="connsiteX1011" fmla="*/ 5127278 w 10080264"/>
                <a:gd name="connsiteY1011" fmla="*/ 2114267 h 3652478"/>
                <a:gd name="connsiteX1012" fmla="*/ 5134121 w 10080264"/>
                <a:gd name="connsiteY1012" fmla="*/ 2112467 h 3652478"/>
                <a:gd name="connsiteX1013" fmla="*/ 5139163 w 10080264"/>
                <a:gd name="connsiteY1013" fmla="*/ 2100225 h 3652478"/>
                <a:gd name="connsiteX1014" fmla="*/ 5147807 w 10080264"/>
                <a:gd name="connsiteY1014" fmla="*/ 2090143 h 3652478"/>
                <a:gd name="connsiteX1015" fmla="*/ 6542759 w 10080264"/>
                <a:gd name="connsiteY1015" fmla="*/ 2077629 h 3652478"/>
                <a:gd name="connsiteX1016" fmla="*/ 6479021 w 10080264"/>
                <a:gd name="connsiteY1016" fmla="*/ 2112195 h 3652478"/>
                <a:gd name="connsiteX1017" fmla="*/ 6418163 w 10080264"/>
                <a:gd name="connsiteY1017" fmla="*/ 2148562 h 3652478"/>
                <a:gd name="connsiteX1018" fmla="*/ 6355866 w 10080264"/>
                <a:gd name="connsiteY1018" fmla="*/ 2184929 h 3652478"/>
                <a:gd name="connsiteX1019" fmla="*/ 6296809 w 10080264"/>
                <a:gd name="connsiteY1019" fmla="*/ 2223097 h 3652478"/>
                <a:gd name="connsiteX1020" fmla="*/ 6288166 w 10080264"/>
                <a:gd name="connsiteY1020" fmla="*/ 2228138 h 3652478"/>
                <a:gd name="connsiteX1021" fmla="*/ 6293568 w 10080264"/>
                <a:gd name="connsiteY1021" fmla="*/ 2229938 h 3652478"/>
                <a:gd name="connsiteX1022" fmla="*/ 6295368 w 10080264"/>
                <a:gd name="connsiteY1022" fmla="*/ 2231738 h 3652478"/>
                <a:gd name="connsiteX1023" fmla="*/ 6296809 w 10080264"/>
                <a:gd name="connsiteY1023" fmla="*/ 2229938 h 3652478"/>
                <a:gd name="connsiteX1024" fmla="*/ 6304011 w 10080264"/>
                <a:gd name="connsiteY1024" fmla="*/ 2224897 h 3652478"/>
                <a:gd name="connsiteX1025" fmla="*/ 6307252 w 10080264"/>
                <a:gd name="connsiteY1025" fmla="*/ 2221296 h 3652478"/>
                <a:gd name="connsiteX1026" fmla="*/ 6312653 w 10080264"/>
                <a:gd name="connsiteY1026" fmla="*/ 2219496 h 3652478"/>
                <a:gd name="connsiteX1027" fmla="*/ 6334980 w 10080264"/>
                <a:gd name="connsiteY1027" fmla="*/ 2204013 h 3652478"/>
                <a:gd name="connsiteX1028" fmla="*/ 6357666 w 10080264"/>
                <a:gd name="connsiteY1028" fmla="*/ 2189970 h 3652478"/>
                <a:gd name="connsiteX1029" fmla="*/ 6379992 w 10080264"/>
                <a:gd name="connsiteY1029" fmla="*/ 2178088 h 3652478"/>
                <a:gd name="connsiteX1030" fmla="*/ 6402319 w 10080264"/>
                <a:gd name="connsiteY1030" fmla="*/ 2167646 h 3652478"/>
                <a:gd name="connsiteX1031" fmla="*/ 6423205 w 10080264"/>
                <a:gd name="connsiteY1031" fmla="*/ 2157204 h 3652478"/>
                <a:gd name="connsiteX1032" fmla="*/ 6445891 w 10080264"/>
                <a:gd name="connsiteY1032" fmla="*/ 2145322 h 3652478"/>
                <a:gd name="connsiteX1033" fmla="*/ 6468578 w 10080264"/>
                <a:gd name="connsiteY1033" fmla="*/ 2131279 h 3652478"/>
                <a:gd name="connsiteX1034" fmla="*/ 6490904 w 10080264"/>
                <a:gd name="connsiteY1034" fmla="*/ 2115796 h 3652478"/>
                <a:gd name="connsiteX1035" fmla="*/ 6497746 w 10080264"/>
                <a:gd name="connsiteY1035" fmla="*/ 2108955 h 3652478"/>
                <a:gd name="connsiteX1036" fmla="*/ 6508189 w 10080264"/>
                <a:gd name="connsiteY1036" fmla="*/ 2101753 h 3652478"/>
                <a:gd name="connsiteX1037" fmla="*/ 6532316 w 10080264"/>
                <a:gd name="connsiteY1037" fmla="*/ 2084470 h 3652478"/>
                <a:gd name="connsiteX1038" fmla="*/ 6537718 w 10080264"/>
                <a:gd name="connsiteY1038" fmla="*/ 2082670 h 3652478"/>
                <a:gd name="connsiteX1039" fmla="*/ 9008552 w 10080264"/>
                <a:gd name="connsiteY1039" fmla="*/ 2065517 h 3652478"/>
                <a:gd name="connsiteX1040" fmla="*/ 9001710 w 10080264"/>
                <a:gd name="connsiteY1040" fmla="*/ 2070556 h 3652478"/>
                <a:gd name="connsiteX1041" fmla="*/ 9003150 w 10080264"/>
                <a:gd name="connsiteY1041" fmla="*/ 2072356 h 3652478"/>
                <a:gd name="connsiteX1042" fmla="*/ 2449648 w 10080264"/>
                <a:gd name="connsiteY1042" fmla="*/ 2062281 h 3652478"/>
                <a:gd name="connsiteX1043" fmla="*/ 2435951 w 10080264"/>
                <a:gd name="connsiteY1043" fmla="*/ 2070129 h 3652478"/>
                <a:gd name="connsiteX1044" fmla="*/ 2383774 w 10080264"/>
                <a:gd name="connsiteY1044" fmla="*/ 2095396 h 3652478"/>
                <a:gd name="connsiteX1045" fmla="*/ 2323300 w 10080264"/>
                <a:gd name="connsiteY1045" fmla="*/ 2129952 h 3652478"/>
                <a:gd name="connsiteX1046" fmla="*/ 2309621 w 10080264"/>
                <a:gd name="connsiteY1046" fmla="*/ 2138591 h 3652478"/>
                <a:gd name="connsiteX1047" fmla="*/ 2385574 w 10080264"/>
                <a:gd name="connsiteY1047" fmla="*/ 2098996 h 3652478"/>
                <a:gd name="connsiteX1048" fmla="*/ 2435951 w 10080264"/>
                <a:gd name="connsiteY1048" fmla="*/ 2070129 h 3652478"/>
                <a:gd name="connsiteX1049" fmla="*/ 2441009 w 10080264"/>
                <a:gd name="connsiteY1049" fmla="*/ 2067680 h 3652478"/>
                <a:gd name="connsiteX1050" fmla="*/ 2451448 w 10080264"/>
                <a:gd name="connsiteY1050" fmla="*/ 2062281 h 3652478"/>
                <a:gd name="connsiteX1051" fmla="*/ 7443377 w 10080264"/>
                <a:gd name="connsiteY1051" fmla="*/ 2061785 h 3652478"/>
                <a:gd name="connsiteX1052" fmla="*/ 7415649 w 10080264"/>
                <a:gd name="connsiteY1052" fmla="*/ 2080869 h 3652478"/>
                <a:gd name="connsiteX1053" fmla="*/ 7361994 w 10080264"/>
                <a:gd name="connsiteY1053" fmla="*/ 2113996 h 3652478"/>
                <a:gd name="connsiteX1054" fmla="*/ 7306538 w 10080264"/>
                <a:gd name="connsiteY1054" fmla="*/ 2146762 h 3652478"/>
                <a:gd name="connsiteX1055" fmla="*/ 7252522 w 10080264"/>
                <a:gd name="connsiteY1055" fmla="*/ 2176288 h 3652478"/>
                <a:gd name="connsiteX1056" fmla="*/ 7201028 w 10080264"/>
                <a:gd name="connsiteY1056" fmla="*/ 2204013 h 3652478"/>
                <a:gd name="connsiteX1057" fmla="*/ 7201028 w 10080264"/>
                <a:gd name="connsiteY1057" fmla="*/ 2229938 h 3652478"/>
                <a:gd name="connsiteX1058" fmla="*/ 7410248 w 10080264"/>
                <a:gd name="connsiteY1058" fmla="*/ 2086270 h 3652478"/>
                <a:gd name="connsiteX1059" fmla="*/ 8689847 w 10080264"/>
                <a:gd name="connsiteY1059" fmla="*/ 2060478 h 3652478"/>
                <a:gd name="connsiteX1060" fmla="*/ 8648073 w 10080264"/>
                <a:gd name="connsiteY1060" fmla="*/ 2088193 h 3652478"/>
                <a:gd name="connsiteX1061" fmla="*/ 8656716 w 10080264"/>
                <a:gd name="connsiteY1061" fmla="*/ 2082794 h 3652478"/>
                <a:gd name="connsiteX1062" fmla="*/ 8665359 w 10080264"/>
                <a:gd name="connsiteY1062" fmla="*/ 2079555 h 3652478"/>
                <a:gd name="connsiteX1063" fmla="*/ 8675802 w 10080264"/>
                <a:gd name="connsiteY1063" fmla="*/ 2077755 h 3652478"/>
                <a:gd name="connsiteX1064" fmla="*/ 8686246 w 10080264"/>
                <a:gd name="connsiteY1064" fmla="*/ 2075955 h 3652478"/>
                <a:gd name="connsiteX1065" fmla="*/ 8688046 w 10080264"/>
                <a:gd name="connsiteY1065" fmla="*/ 2070556 h 3652478"/>
                <a:gd name="connsiteX1066" fmla="*/ 2314661 w 10080264"/>
                <a:gd name="connsiteY1066" fmla="*/ 2050402 h 3652478"/>
                <a:gd name="connsiteX1067" fmla="*/ 2300982 w 10080264"/>
                <a:gd name="connsiteY1067" fmla="*/ 2053642 h 3652478"/>
                <a:gd name="connsiteX1068" fmla="*/ 2286943 w 10080264"/>
                <a:gd name="connsiteY1068" fmla="*/ 2057241 h 3652478"/>
                <a:gd name="connsiteX1069" fmla="*/ 2276504 w 10080264"/>
                <a:gd name="connsiteY1069" fmla="*/ 2059041 h 3652478"/>
                <a:gd name="connsiteX1070" fmla="*/ 2269665 w 10080264"/>
                <a:gd name="connsiteY1070" fmla="*/ 2064080 h 3652478"/>
                <a:gd name="connsiteX1071" fmla="*/ 2266426 w 10080264"/>
                <a:gd name="connsiteY1071" fmla="*/ 2069480 h 3652478"/>
                <a:gd name="connsiteX1072" fmla="*/ 2262826 w 10080264"/>
                <a:gd name="connsiteY1072" fmla="*/ 2076319 h 3652478"/>
                <a:gd name="connsiteX1073" fmla="*/ 2290543 w 10080264"/>
                <a:gd name="connsiteY1073" fmla="*/ 2064080 h 3652478"/>
                <a:gd name="connsiteX1074" fmla="*/ 1437977 w 10080264"/>
                <a:gd name="connsiteY1074" fmla="*/ 2017226 h 3652478"/>
                <a:gd name="connsiteX1075" fmla="*/ 1417106 w 10080264"/>
                <a:gd name="connsiteY1075" fmla="*/ 2029107 h 3652478"/>
                <a:gd name="connsiteX1076" fmla="*/ 1399833 w 10080264"/>
                <a:gd name="connsiteY1076" fmla="*/ 2044588 h 3652478"/>
                <a:gd name="connsiteX1077" fmla="*/ 1394795 w 10080264"/>
                <a:gd name="connsiteY1077" fmla="*/ 2051788 h 3652478"/>
                <a:gd name="connsiteX1078" fmla="*/ 1417106 w 10080264"/>
                <a:gd name="connsiteY1078" fmla="*/ 2034507 h 3652478"/>
                <a:gd name="connsiteX1079" fmla="*/ 9384155 w 10080264"/>
                <a:gd name="connsiteY1079" fmla="*/ 2013686 h 3652478"/>
                <a:gd name="connsiteX1080" fmla="*/ 9273239 w 10080264"/>
                <a:gd name="connsiteY1080" fmla="*/ 2088193 h 3652478"/>
                <a:gd name="connsiteX1081" fmla="*/ 9164123 w 10080264"/>
                <a:gd name="connsiteY1081" fmla="*/ 2157301 h 3652478"/>
                <a:gd name="connsiteX1082" fmla="*/ 9134953 w 10080264"/>
                <a:gd name="connsiteY1082" fmla="*/ 2178177 h 3652478"/>
                <a:gd name="connsiteX1083" fmla="*/ 9171325 w 10080264"/>
                <a:gd name="connsiteY1083" fmla="*/ 2162700 h 3652478"/>
                <a:gd name="connsiteX1084" fmla="*/ 9205536 w 10080264"/>
                <a:gd name="connsiteY1084" fmla="*/ 2145423 h 3652478"/>
                <a:gd name="connsiteX1085" fmla="*/ 9235066 w 10080264"/>
                <a:gd name="connsiteY1085" fmla="*/ 2128146 h 3652478"/>
                <a:gd name="connsiteX1086" fmla="*/ 9261355 w 10080264"/>
                <a:gd name="connsiteY1086" fmla="*/ 2109070 h 3652478"/>
                <a:gd name="connsiteX1087" fmla="*/ 9287283 w 10080264"/>
                <a:gd name="connsiteY1087" fmla="*/ 2088193 h 3652478"/>
                <a:gd name="connsiteX1088" fmla="*/ 9315012 w 10080264"/>
                <a:gd name="connsiteY1088" fmla="*/ 2069117 h 3652478"/>
                <a:gd name="connsiteX1089" fmla="*/ 9344182 w 10080264"/>
                <a:gd name="connsiteY1089" fmla="*/ 2050040 h 3652478"/>
                <a:gd name="connsiteX1090" fmla="*/ 9375512 w 10080264"/>
                <a:gd name="connsiteY1090" fmla="*/ 2036002 h 3652478"/>
                <a:gd name="connsiteX1091" fmla="*/ 9379114 w 10080264"/>
                <a:gd name="connsiteY1091" fmla="*/ 2024124 h 3652478"/>
                <a:gd name="connsiteX1092" fmla="*/ 6468578 w 10080264"/>
                <a:gd name="connsiteY1092" fmla="*/ 2011736 h 3652478"/>
                <a:gd name="connsiteX1093" fmla="*/ 6442290 w 10080264"/>
                <a:gd name="connsiteY1093" fmla="*/ 2027219 h 3652478"/>
                <a:gd name="connsiteX1094" fmla="*/ 6357666 w 10080264"/>
                <a:gd name="connsiteY1094" fmla="*/ 2075828 h 3652478"/>
                <a:gd name="connsiteX1095" fmla="*/ 6272682 w 10080264"/>
                <a:gd name="connsiteY1095" fmla="*/ 2122637 h 3652478"/>
                <a:gd name="connsiteX1096" fmla="*/ 6148086 w 10080264"/>
                <a:gd name="connsiteY1096" fmla="*/ 2191771 h 3652478"/>
                <a:gd name="connsiteX1097" fmla="*/ 6016288 w 10080264"/>
                <a:gd name="connsiteY1097" fmla="*/ 2269906 h 3652478"/>
                <a:gd name="connsiteX1098" fmla="*/ 6016288 w 10080264"/>
                <a:gd name="connsiteY1098" fmla="*/ 2285389 h 3652478"/>
                <a:gd name="connsiteX1099" fmla="*/ 6014848 w 10080264"/>
                <a:gd name="connsiteY1099" fmla="*/ 2297631 h 3652478"/>
                <a:gd name="connsiteX1100" fmla="*/ 6016288 w 10080264"/>
                <a:gd name="connsiteY1100" fmla="*/ 2295831 h 3652478"/>
                <a:gd name="connsiteX1101" fmla="*/ 6038975 w 10080264"/>
                <a:gd name="connsiteY1101" fmla="*/ 2287189 h 3652478"/>
                <a:gd name="connsiteX1102" fmla="*/ 6059861 w 10080264"/>
                <a:gd name="connsiteY1102" fmla="*/ 2276747 h 3652478"/>
                <a:gd name="connsiteX1103" fmla="*/ 6073545 w 10080264"/>
                <a:gd name="connsiteY1103" fmla="*/ 2268105 h 3652478"/>
                <a:gd name="connsiteX1104" fmla="*/ 6085788 w 10080264"/>
                <a:gd name="connsiteY1104" fmla="*/ 2257663 h 3652478"/>
                <a:gd name="connsiteX1105" fmla="*/ 6113156 w 10080264"/>
                <a:gd name="connsiteY1105" fmla="*/ 2233539 h 3652478"/>
                <a:gd name="connsiteX1106" fmla="*/ 6130801 w 10080264"/>
                <a:gd name="connsiteY1106" fmla="*/ 2223097 h 3652478"/>
                <a:gd name="connsiteX1107" fmla="*/ 6146286 w 10080264"/>
                <a:gd name="connsiteY1107" fmla="*/ 2214455 h 3652478"/>
                <a:gd name="connsiteX1108" fmla="*/ 6175814 w 10080264"/>
                <a:gd name="connsiteY1108" fmla="*/ 2198612 h 3652478"/>
                <a:gd name="connsiteX1109" fmla="*/ 6189498 w 10080264"/>
                <a:gd name="connsiteY1109" fmla="*/ 2189970 h 3652478"/>
                <a:gd name="connsiteX1110" fmla="*/ 6201741 w 10080264"/>
                <a:gd name="connsiteY1110" fmla="*/ 2179528 h 3652478"/>
                <a:gd name="connsiteX1111" fmla="*/ 6229469 w 10080264"/>
                <a:gd name="connsiteY1111" fmla="*/ 2155404 h 3652478"/>
                <a:gd name="connsiteX1112" fmla="*/ 6232710 w 10080264"/>
                <a:gd name="connsiteY1112" fmla="*/ 2152163 h 3652478"/>
                <a:gd name="connsiteX1113" fmla="*/ 6264039 w 10080264"/>
                <a:gd name="connsiteY1113" fmla="*/ 2138120 h 3652478"/>
                <a:gd name="connsiteX1114" fmla="*/ 6293568 w 10080264"/>
                <a:gd name="connsiteY1114" fmla="*/ 2122637 h 3652478"/>
                <a:gd name="connsiteX1115" fmla="*/ 6324897 w 10080264"/>
                <a:gd name="connsiteY1115" fmla="*/ 2103554 h 3652478"/>
                <a:gd name="connsiteX1116" fmla="*/ 6355866 w 10080264"/>
                <a:gd name="connsiteY1116" fmla="*/ 2086270 h 3652478"/>
                <a:gd name="connsiteX1117" fmla="*/ 6390435 w 10080264"/>
                <a:gd name="connsiteY1117" fmla="*/ 2063586 h 3652478"/>
                <a:gd name="connsiteX1118" fmla="*/ 6430407 w 10080264"/>
                <a:gd name="connsiteY1118" fmla="*/ 2037661 h 3652478"/>
                <a:gd name="connsiteX1119" fmla="*/ 3855316 w 10080264"/>
                <a:gd name="connsiteY1119" fmla="*/ 2005408 h 3652478"/>
                <a:gd name="connsiteX1120" fmla="*/ 3784043 w 10080264"/>
                <a:gd name="connsiteY1120" fmla="*/ 2048602 h 3652478"/>
                <a:gd name="connsiteX1121" fmla="*/ 3718529 w 10080264"/>
                <a:gd name="connsiteY1121" fmla="*/ 2084958 h 3652478"/>
                <a:gd name="connsiteX1122" fmla="*/ 3747686 w 10080264"/>
                <a:gd name="connsiteY1122" fmla="*/ 2074519 h 3652478"/>
                <a:gd name="connsiteX1123" fmla="*/ 3777203 w 10080264"/>
                <a:gd name="connsiteY1123" fmla="*/ 2064080 h 3652478"/>
                <a:gd name="connsiteX1124" fmla="*/ 3782602 w 10080264"/>
                <a:gd name="connsiteY1124" fmla="*/ 2057241 h 3652478"/>
                <a:gd name="connsiteX1125" fmla="*/ 3787642 w 10080264"/>
                <a:gd name="connsiteY1125" fmla="*/ 2052202 h 3652478"/>
                <a:gd name="connsiteX1126" fmla="*/ 3796282 w 10080264"/>
                <a:gd name="connsiteY1126" fmla="*/ 2046803 h 3652478"/>
                <a:gd name="connsiteX1127" fmla="*/ 3803121 w 10080264"/>
                <a:gd name="connsiteY1127" fmla="*/ 2043563 h 3652478"/>
                <a:gd name="connsiteX1128" fmla="*/ 3818959 w 10080264"/>
                <a:gd name="connsiteY1128" fmla="*/ 2038164 h 3652478"/>
                <a:gd name="connsiteX1129" fmla="*/ 3834438 w 10080264"/>
                <a:gd name="connsiteY1129" fmla="*/ 2031325 h 3652478"/>
                <a:gd name="connsiteX1130" fmla="*/ 3844877 w 10080264"/>
                <a:gd name="connsiteY1130" fmla="*/ 2027725 h 3652478"/>
                <a:gd name="connsiteX1131" fmla="*/ 3853516 w 10080264"/>
                <a:gd name="connsiteY1131" fmla="*/ 2022686 h 3652478"/>
                <a:gd name="connsiteX1132" fmla="*/ 3855316 w 10080264"/>
                <a:gd name="connsiteY1132" fmla="*/ 2014047 h 3652478"/>
                <a:gd name="connsiteX1133" fmla="*/ 6529075 w 10080264"/>
                <a:gd name="connsiteY1133" fmla="*/ 1978969 h 3652478"/>
                <a:gd name="connsiteX1134" fmla="*/ 6475420 w 10080264"/>
                <a:gd name="connsiteY1134" fmla="*/ 2008495 h 3652478"/>
                <a:gd name="connsiteX1135" fmla="*/ 6490904 w 10080264"/>
                <a:gd name="connsiteY1135" fmla="*/ 2001654 h 3652478"/>
                <a:gd name="connsiteX1136" fmla="*/ 6515031 w 10080264"/>
                <a:gd name="connsiteY1136" fmla="*/ 1991212 h 3652478"/>
                <a:gd name="connsiteX1137" fmla="*/ 6523674 w 10080264"/>
                <a:gd name="connsiteY1137" fmla="*/ 1985811 h 3652478"/>
                <a:gd name="connsiteX1138" fmla="*/ 9311411 w 10080264"/>
                <a:gd name="connsiteY1138" fmla="*/ 1963655 h 3652478"/>
                <a:gd name="connsiteX1139" fmla="*/ 9219581 w 10080264"/>
                <a:gd name="connsiteY1139" fmla="*/ 2024124 h 3652478"/>
                <a:gd name="connsiteX1140" fmla="*/ 9129552 w 10080264"/>
                <a:gd name="connsiteY1140" fmla="*/ 2082794 h 3652478"/>
                <a:gd name="connsiteX1141" fmla="*/ 9138194 w 10080264"/>
                <a:gd name="connsiteY1141" fmla="*/ 2082794 h 3652478"/>
                <a:gd name="connsiteX1142" fmla="*/ 9145397 w 10080264"/>
                <a:gd name="connsiteY1142" fmla="*/ 2082794 h 3652478"/>
                <a:gd name="connsiteX1143" fmla="*/ 9150438 w 10080264"/>
                <a:gd name="connsiteY1143" fmla="*/ 2080994 h 3652478"/>
                <a:gd name="connsiteX1144" fmla="*/ 9164123 w 10080264"/>
                <a:gd name="connsiteY1144" fmla="*/ 2074156 h 3652478"/>
                <a:gd name="connsiteX1145" fmla="*/ 9176367 w 10080264"/>
                <a:gd name="connsiteY1145" fmla="*/ 2063717 h 3652478"/>
                <a:gd name="connsiteX1146" fmla="*/ 9186810 w 10080264"/>
                <a:gd name="connsiteY1146" fmla="*/ 2051840 h 3652478"/>
                <a:gd name="connsiteX1147" fmla="*/ 9188251 w 10080264"/>
                <a:gd name="connsiteY1147" fmla="*/ 2048240 h 3652478"/>
                <a:gd name="connsiteX1148" fmla="*/ 9200495 w 10080264"/>
                <a:gd name="connsiteY1148" fmla="*/ 2037802 h 3652478"/>
                <a:gd name="connsiteX1149" fmla="*/ 9207337 w 10080264"/>
                <a:gd name="connsiteY1149" fmla="*/ 2032763 h 3652478"/>
                <a:gd name="connsiteX1150" fmla="*/ 9214539 w 10080264"/>
                <a:gd name="connsiteY1150" fmla="*/ 2029164 h 3652478"/>
                <a:gd name="connsiteX1151" fmla="*/ 9221382 w 10080264"/>
                <a:gd name="connsiteY1151" fmla="*/ 2025924 h 3652478"/>
                <a:gd name="connsiteX1152" fmla="*/ 9230024 w 10080264"/>
                <a:gd name="connsiteY1152" fmla="*/ 2022325 h 3652478"/>
                <a:gd name="connsiteX1153" fmla="*/ 9244069 w 10080264"/>
                <a:gd name="connsiteY1153" fmla="*/ 2022325 h 3652478"/>
                <a:gd name="connsiteX1154" fmla="*/ 9252712 w 10080264"/>
                <a:gd name="connsiteY1154" fmla="*/ 2013686 h 3652478"/>
                <a:gd name="connsiteX1155" fmla="*/ 9261355 w 10080264"/>
                <a:gd name="connsiteY1155" fmla="*/ 2005048 h 3652478"/>
                <a:gd name="connsiteX1156" fmla="*/ 9271798 w 10080264"/>
                <a:gd name="connsiteY1156" fmla="*/ 2000009 h 3652478"/>
                <a:gd name="connsiteX1157" fmla="*/ 9283682 w 10080264"/>
                <a:gd name="connsiteY1157" fmla="*/ 1994610 h 3652478"/>
                <a:gd name="connsiteX1158" fmla="*/ 9290524 w 10080264"/>
                <a:gd name="connsiteY1158" fmla="*/ 1989571 h 3652478"/>
                <a:gd name="connsiteX1159" fmla="*/ 9297727 w 10080264"/>
                <a:gd name="connsiteY1159" fmla="*/ 1984171 h 3652478"/>
                <a:gd name="connsiteX1160" fmla="*/ 9304569 w 10080264"/>
                <a:gd name="connsiteY1160" fmla="*/ 1975533 h 3652478"/>
                <a:gd name="connsiteX1161" fmla="*/ 9309611 w 10080264"/>
                <a:gd name="connsiteY1161" fmla="*/ 1966894 h 3652478"/>
                <a:gd name="connsiteX1162" fmla="*/ 268091 w 10080264"/>
                <a:gd name="connsiteY1162" fmla="*/ 1963582 h 3652478"/>
                <a:gd name="connsiteX1163" fmla="*/ 238583 w 10080264"/>
                <a:gd name="connsiteY1163" fmla="*/ 1991304 h 3652478"/>
                <a:gd name="connsiteX1164" fmla="*/ 205836 w 10080264"/>
                <a:gd name="connsiteY1164" fmla="*/ 2017226 h 3652478"/>
                <a:gd name="connsiteX1165" fmla="*/ 171290 w 10080264"/>
                <a:gd name="connsiteY1165" fmla="*/ 2043148 h 3652478"/>
                <a:gd name="connsiteX1166" fmla="*/ 136744 w 10080264"/>
                <a:gd name="connsiteY1166" fmla="*/ 2074110 h 3652478"/>
                <a:gd name="connsiteX1167" fmla="*/ 134945 w 10080264"/>
                <a:gd name="connsiteY1167" fmla="*/ 2089951 h 3652478"/>
                <a:gd name="connsiteX1168" fmla="*/ 145381 w 10080264"/>
                <a:gd name="connsiteY1168" fmla="*/ 2075910 h 3652478"/>
                <a:gd name="connsiteX1169" fmla="*/ 157616 w 10080264"/>
                <a:gd name="connsiteY1169" fmla="*/ 2063669 h 3652478"/>
                <a:gd name="connsiteX1170" fmla="*/ 171290 w 10080264"/>
                <a:gd name="connsiteY1170" fmla="*/ 2051788 h 3652478"/>
                <a:gd name="connsiteX1171" fmla="*/ 185325 w 10080264"/>
                <a:gd name="connsiteY1171" fmla="*/ 2041348 h 3652478"/>
                <a:gd name="connsiteX1172" fmla="*/ 223109 w 10080264"/>
                <a:gd name="connsiteY1172" fmla="*/ 2011826 h 3652478"/>
                <a:gd name="connsiteX1173" fmla="*/ 259455 w 10080264"/>
                <a:gd name="connsiteY1173" fmla="*/ 1980863 h 3652478"/>
                <a:gd name="connsiteX1174" fmla="*/ 263053 w 10080264"/>
                <a:gd name="connsiteY1174" fmla="*/ 1973663 h 3652478"/>
                <a:gd name="connsiteX1175" fmla="*/ 4841666 w 10080264"/>
                <a:gd name="connsiteY1175" fmla="*/ 1949722 h 3652478"/>
                <a:gd name="connsiteX1176" fmla="*/ 4734337 w 10080264"/>
                <a:gd name="connsiteY1176" fmla="*/ 2046577 h 3652478"/>
                <a:gd name="connsiteX1177" fmla="*/ 4736138 w 10080264"/>
                <a:gd name="connsiteY1177" fmla="*/ 2051977 h 3652478"/>
                <a:gd name="connsiteX1178" fmla="*/ 4750184 w 10080264"/>
                <a:gd name="connsiteY1178" fmla="*/ 2039736 h 3652478"/>
                <a:gd name="connsiteX1179" fmla="*/ 4765671 w 10080264"/>
                <a:gd name="connsiteY1179" fmla="*/ 2029294 h 3652478"/>
                <a:gd name="connsiteX1180" fmla="*/ 4779358 w 10080264"/>
                <a:gd name="connsiteY1180" fmla="*/ 2020653 h 3652478"/>
                <a:gd name="connsiteX1181" fmla="*/ 4791603 w 10080264"/>
                <a:gd name="connsiteY1181" fmla="*/ 2010211 h 3652478"/>
                <a:gd name="connsiteX1182" fmla="*/ 4802048 w 10080264"/>
                <a:gd name="connsiteY1182" fmla="*/ 2000130 h 3652478"/>
                <a:gd name="connsiteX1183" fmla="*/ 4808891 w 10080264"/>
                <a:gd name="connsiteY1183" fmla="*/ 1989688 h 3652478"/>
                <a:gd name="connsiteX1184" fmla="*/ 4819336 w 10080264"/>
                <a:gd name="connsiteY1184" fmla="*/ 1979246 h 3652478"/>
                <a:gd name="connsiteX1185" fmla="*/ 4819336 w 10080264"/>
                <a:gd name="connsiteY1185" fmla="*/ 1977446 h 3652478"/>
                <a:gd name="connsiteX1186" fmla="*/ 4826179 w 10080264"/>
                <a:gd name="connsiteY1186" fmla="*/ 1972405 h 3652478"/>
                <a:gd name="connsiteX1187" fmla="*/ 4829781 w 10080264"/>
                <a:gd name="connsiteY1187" fmla="*/ 1970605 h 3652478"/>
                <a:gd name="connsiteX1188" fmla="*/ 4833022 w 10080264"/>
                <a:gd name="connsiteY1188" fmla="*/ 1968805 h 3652478"/>
                <a:gd name="connsiteX1189" fmla="*/ 4836624 w 10080264"/>
                <a:gd name="connsiteY1189" fmla="*/ 1960164 h 3652478"/>
                <a:gd name="connsiteX1190" fmla="*/ 9186810 w 10080264"/>
                <a:gd name="connsiteY1190" fmla="*/ 1946018 h 3652478"/>
                <a:gd name="connsiteX1191" fmla="*/ 9122709 w 10080264"/>
                <a:gd name="connsiteY1191" fmla="*/ 1987771 h 3652478"/>
                <a:gd name="connsiteX1192" fmla="*/ 9145397 w 10080264"/>
                <a:gd name="connsiteY1192" fmla="*/ 1979132 h 3652478"/>
                <a:gd name="connsiteX1193" fmla="*/ 9155480 w 10080264"/>
                <a:gd name="connsiteY1193" fmla="*/ 1973733 h 3652478"/>
                <a:gd name="connsiteX1194" fmla="*/ 9162682 w 10080264"/>
                <a:gd name="connsiteY1194" fmla="*/ 1966894 h 3652478"/>
                <a:gd name="connsiteX1195" fmla="*/ 9179608 w 10080264"/>
                <a:gd name="connsiteY1195" fmla="*/ 1951417 h 3652478"/>
                <a:gd name="connsiteX1196" fmla="*/ 2524161 w 10080264"/>
                <a:gd name="connsiteY1196" fmla="*/ 1943136 h 3652478"/>
                <a:gd name="connsiteX1197" fmla="*/ 2517322 w 10080264"/>
                <a:gd name="connsiteY1197" fmla="*/ 1946376 h 3652478"/>
                <a:gd name="connsiteX1198" fmla="*/ 2517322 w 10080264"/>
                <a:gd name="connsiteY1198" fmla="*/ 1948176 h 3652478"/>
                <a:gd name="connsiteX1199" fmla="*/ 8705332 w 10080264"/>
                <a:gd name="connsiteY1199" fmla="*/ 1939179 h 3652478"/>
                <a:gd name="connsiteX1200" fmla="*/ 8689847 w 10080264"/>
                <a:gd name="connsiteY1200" fmla="*/ 1951417 h 3652478"/>
                <a:gd name="connsiteX1201" fmla="*/ 8663918 w 10080264"/>
                <a:gd name="connsiteY1201" fmla="*/ 1975533 h 3652478"/>
                <a:gd name="connsiteX1202" fmla="*/ 8674002 w 10080264"/>
                <a:gd name="connsiteY1202" fmla="*/ 1975533 h 3652478"/>
                <a:gd name="connsiteX1203" fmla="*/ 8681204 w 10080264"/>
                <a:gd name="connsiteY1203" fmla="*/ 1973733 h 3652478"/>
                <a:gd name="connsiteX1204" fmla="*/ 8686246 w 10080264"/>
                <a:gd name="connsiteY1204" fmla="*/ 1970494 h 3652478"/>
                <a:gd name="connsiteX1205" fmla="*/ 8691648 w 10080264"/>
                <a:gd name="connsiteY1205" fmla="*/ 1960056 h 3652478"/>
                <a:gd name="connsiteX1206" fmla="*/ 8696689 w 10080264"/>
                <a:gd name="connsiteY1206" fmla="*/ 1951417 h 3652478"/>
                <a:gd name="connsiteX1207" fmla="*/ 8700290 w 10080264"/>
                <a:gd name="connsiteY1207" fmla="*/ 1944218 h 3652478"/>
                <a:gd name="connsiteX1208" fmla="*/ 8703531 w 10080264"/>
                <a:gd name="connsiteY1208" fmla="*/ 1940979 h 3652478"/>
                <a:gd name="connsiteX1209" fmla="*/ 1540176 w 10080264"/>
                <a:gd name="connsiteY1209" fmla="*/ 1935500 h 3652478"/>
                <a:gd name="connsiteX1210" fmla="*/ 1534778 w 10080264"/>
                <a:gd name="connsiteY1210" fmla="*/ 1940900 h 3652478"/>
                <a:gd name="connsiteX1211" fmla="*/ 1529740 w 10080264"/>
                <a:gd name="connsiteY1211" fmla="*/ 1942701 h 3652478"/>
                <a:gd name="connsiteX1212" fmla="*/ 1519304 w 10080264"/>
                <a:gd name="connsiteY1212" fmla="*/ 1947741 h 3652478"/>
                <a:gd name="connsiteX1213" fmla="*/ 1513907 w 10080264"/>
                <a:gd name="connsiteY1213" fmla="*/ 1954581 h 3652478"/>
                <a:gd name="connsiteX1214" fmla="*/ 1538377 w 10080264"/>
                <a:gd name="connsiteY1214" fmla="*/ 1940900 h 3652478"/>
                <a:gd name="connsiteX1215" fmla="*/ 5198231 w 10080264"/>
                <a:gd name="connsiteY1215" fmla="*/ 1925238 h 3652478"/>
                <a:gd name="connsiteX1216" fmla="*/ 5158252 w 10080264"/>
                <a:gd name="connsiteY1216" fmla="*/ 1961964 h 3652478"/>
                <a:gd name="connsiteX1217" fmla="*/ 5121875 w 10080264"/>
                <a:gd name="connsiteY1217" fmla="*/ 1996529 h 3652478"/>
                <a:gd name="connsiteX1218" fmla="*/ 5101346 w 10080264"/>
                <a:gd name="connsiteY1218" fmla="*/ 2013812 h 3652478"/>
                <a:gd name="connsiteX1219" fmla="*/ 5080456 w 10080264"/>
                <a:gd name="connsiteY1219" fmla="*/ 2031094 h 3652478"/>
                <a:gd name="connsiteX1220" fmla="*/ 5059567 w 10080264"/>
                <a:gd name="connsiteY1220" fmla="*/ 2048377 h 3652478"/>
                <a:gd name="connsiteX1221" fmla="*/ 5039398 w 10080264"/>
                <a:gd name="connsiteY1221" fmla="*/ 2062059 h 3652478"/>
                <a:gd name="connsiteX1222" fmla="*/ 5040478 w 10080264"/>
                <a:gd name="connsiteY1222" fmla="*/ 2067460 h 3652478"/>
                <a:gd name="connsiteX1223" fmla="*/ 5042279 w 10080264"/>
                <a:gd name="connsiteY1223" fmla="*/ 2074301 h 3652478"/>
                <a:gd name="connsiteX1224" fmla="*/ 5040478 w 10080264"/>
                <a:gd name="connsiteY1224" fmla="*/ 2086543 h 3652478"/>
                <a:gd name="connsiteX1225" fmla="*/ 5058126 w 10080264"/>
                <a:gd name="connsiteY1225" fmla="*/ 2074301 h 3652478"/>
                <a:gd name="connsiteX1226" fmla="*/ 5071812 w 10080264"/>
                <a:gd name="connsiteY1226" fmla="*/ 2062059 h 3652478"/>
                <a:gd name="connsiteX1227" fmla="*/ 5085859 w 10080264"/>
                <a:gd name="connsiteY1227" fmla="*/ 2046577 h 3652478"/>
                <a:gd name="connsiteX1228" fmla="*/ 5097744 w 10080264"/>
                <a:gd name="connsiteY1228" fmla="*/ 2029294 h 3652478"/>
                <a:gd name="connsiteX1229" fmla="*/ 5106388 w 10080264"/>
                <a:gd name="connsiteY1229" fmla="*/ 2018852 h 3652478"/>
                <a:gd name="connsiteX1230" fmla="*/ 5116833 w 10080264"/>
                <a:gd name="connsiteY1230" fmla="*/ 2006971 h 3652478"/>
                <a:gd name="connsiteX1231" fmla="*/ 5125477 w 10080264"/>
                <a:gd name="connsiteY1231" fmla="*/ 1996529 h 3652478"/>
                <a:gd name="connsiteX1232" fmla="*/ 5137363 w 10080264"/>
                <a:gd name="connsiteY1232" fmla="*/ 1987888 h 3652478"/>
                <a:gd name="connsiteX1233" fmla="*/ 5161854 w 10080264"/>
                <a:gd name="connsiteY1233" fmla="*/ 1968805 h 3652478"/>
                <a:gd name="connsiteX1234" fmla="*/ 5191387 w 10080264"/>
                <a:gd name="connsiteY1234" fmla="*/ 1953322 h 3652478"/>
                <a:gd name="connsiteX1235" fmla="*/ 5198231 w 10080264"/>
                <a:gd name="connsiteY1235" fmla="*/ 1928839 h 3652478"/>
                <a:gd name="connsiteX1236" fmla="*/ 432545 w 10080264"/>
                <a:gd name="connsiteY1236" fmla="*/ 1923619 h 3652478"/>
                <a:gd name="connsiteX1237" fmla="*/ 403036 w 10080264"/>
                <a:gd name="connsiteY1237" fmla="*/ 1942701 h 3652478"/>
                <a:gd name="connsiteX1238" fmla="*/ 364892 w 10080264"/>
                <a:gd name="connsiteY1238" fmla="*/ 1980863 h 3652478"/>
                <a:gd name="connsiteX1239" fmla="*/ 322069 w 10080264"/>
                <a:gd name="connsiteY1239" fmla="*/ 2025867 h 3652478"/>
                <a:gd name="connsiteX1240" fmla="*/ 378926 w 10080264"/>
                <a:gd name="connsiteY1240" fmla="*/ 1975463 h 3652478"/>
                <a:gd name="connsiteX1241" fmla="*/ 207635 w 10080264"/>
                <a:gd name="connsiteY1241" fmla="*/ 1916419 h 3652478"/>
                <a:gd name="connsiteX1242" fmla="*/ 195400 w 10080264"/>
                <a:gd name="connsiteY1242" fmla="*/ 1925059 h 3652478"/>
                <a:gd name="connsiteX1243" fmla="*/ 185325 w 10080264"/>
                <a:gd name="connsiteY1243" fmla="*/ 1935500 h 3652478"/>
                <a:gd name="connsiteX1244" fmla="*/ 178487 w 10080264"/>
                <a:gd name="connsiteY1244" fmla="*/ 1942701 h 3652478"/>
                <a:gd name="connsiteX1245" fmla="*/ 190363 w 10080264"/>
                <a:gd name="connsiteY1245" fmla="*/ 1932260 h 3652478"/>
                <a:gd name="connsiteX1246" fmla="*/ 9384155 w 10080264"/>
                <a:gd name="connsiteY1246" fmla="*/ 1913264 h 3652478"/>
                <a:gd name="connsiteX1247" fmla="*/ 9315012 w 10080264"/>
                <a:gd name="connsiteY1247" fmla="*/ 1961855 h 3652478"/>
                <a:gd name="connsiteX1248" fmla="*/ 9318254 w 10080264"/>
                <a:gd name="connsiteY1248" fmla="*/ 1960056 h 3652478"/>
                <a:gd name="connsiteX1249" fmla="*/ 9337340 w 10080264"/>
                <a:gd name="connsiteY1249" fmla="*/ 1953217 h 3652478"/>
                <a:gd name="connsiteX1250" fmla="*/ 9352825 w 10080264"/>
                <a:gd name="connsiteY1250" fmla="*/ 1946018 h 3652478"/>
                <a:gd name="connsiteX1251" fmla="*/ 9366870 w 10080264"/>
                <a:gd name="connsiteY1251" fmla="*/ 1934140 h 3652478"/>
                <a:gd name="connsiteX1252" fmla="*/ 9377313 w 10080264"/>
                <a:gd name="connsiteY1252" fmla="*/ 1920103 h 3652478"/>
                <a:gd name="connsiteX1253" fmla="*/ 2600114 w 10080264"/>
                <a:gd name="connsiteY1253" fmla="*/ 1908221 h 3652478"/>
                <a:gd name="connsiteX1254" fmla="*/ 2570957 w 10080264"/>
                <a:gd name="connsiteY1254" fmla="*/ 1920459 h 3652478"/>
                <a:gd name="connsiteX1255" fmla="*/ 2586435 w 10080264"/>
                <a:gd name="connsiteY1255" fmla="*/ 1915420 h 3652478"/>
                <a:gd name="connsiteX1256" fmla="*/ 7403406 w 10080264"/>
                <a:gd name="connsiteY1256" fmla="*/ 1907676 h 3652478"/>
                <a:gd name="connsiteX1257" fmla="*/ 7387921 w 10080264"/>
                <a:gd name="connsiteY1257" fmla="*/ 1916317 h 3652478"/>
                <a:gd name="connsiteX1258" fmla="*/ 7337507 w 10080264"/>
                <a:gd name="connsiteY1258" fmla="*/ 1945843 h 3652478"/>
                <a:gd name="connsiteX1259" fmla="*/ 7287452 w 10080264"/>
                <a:gd name="connsiteY1259" fmla="*/ 1975369 h 3652478"/>
                <a:gd name="connsiteX1260" fmla="*/ 7256123 w 10080264"/>
                <a:gd name="connsiteY1260" fmla="*/ 1994452 h 3652478"/>
                <a:gd name="connsiteX1261" fmla="*/ 7226595 w 10080264"/>
                <a:gd name="connsiteY1261" fmla="*/ 2013536 h 3652478"/>
                <a:gd name="connsiteX1262" fmla="*/ 7219753 w 10080264"/>
                <a:gd name="connsiteY1262" fmla="*/ 2018577 h 3652478"/>
                <a:gd name="connsiteX1263" fmla="*/ 7212911 w 10080264"/>
                <a:gd name="connsiteY1263" fmla="*/ 2025779 h 3652478"/>
                <a:gd name="connsiteX1264" fmla="*/ 7209310 w 10080264"/>
                <a:gd name="connsiteY1264" fmla="*/ 2032620 h 3652478"/>
                <a:gd name="connsiteX1265" fmla="*/ 7207870 w 10080264"/>
                <a:gd name="connsiteY1265" fmla="*/ 2041262 h 3652478"/>
                <a:gd name="connsiteX1266" fmla="*/ 7214712 w 10080264"/>
                <a:gd name="connsiteY1266" fmla="*/ 2035860 h 3652478"/>
                <a:gd name="connsiteX1267" fmla="*/ 7221554 w 10080264"/>
                <a:gd name="connsiteY1267" fmla="*/ 2027219 h 3652478"/>
                <a:gd name="connsiteX1268" fmla="*/ 7226595 w 10080264"/>
                <a:gd name="connsiteY1268" fmla="*/ 2020377 h 3652478"/>
                <a:gd name="connsiteX1269" fmla="*/ 7233797 w 10080264"/>
                <a:gd name="connsiteY1269" fmla="*/ 2013536 h 3652478"/>
                <a:gd name="connsiteX1270" fmla="*/ 7240639 w 10080264"/>
                <a:gd name="connsiteY1270" fmla="*/ 2009935 h 3652478"/>
                <a:gd name="connsiteX1271" fmla="*/ 7247481 w 10080264"/>
                <a:gd name="connsiteY1271" fmla="*/ 2004895 h 3652478"/>
                <a:gd name="connsiteX1272" fmla="*/ 7264766 w 10080264"/>
                <a:gd name="connsiteY1272" fmla="*/ 1999854 h 3652478"/>
                <a:gd name="connsiteX1273" fmla="*/ 7283851 w 10080264"/>
                <a:gd name="connsiteY1273" fmla="*/ 1996253 h 3652478"/>
                <a:gd name="connsiteX1274" fmla="*/ 7308338 w 10080264"/>
                <a:gd name="connsiteY1274" fmla="*/ 1977169 h 3652478"/>
                <a:gd name="connsiteX1275" fmla="*/ 7334266 w 10080264"/>
                <a:gd name="connsiteY1275" fmla="*/ 1956285 h 3652478"/>
                <a:gd name="connsiteX1276" fmla="*/ 7394763 w 10080264"/>
                <a:gd name="connsiteY1276" fmla="*/ 1913077 h 3652478"/>
                <a:gd name="connsiteX1277" fmla="*/ 4890289 w 10080264"/>
                <a:gd name="connsiteY1277" fmla="*/ 1906515 h 3652478"/>
                <a:gd name="connsiteX1278" fmla="*/ 4881645 w 10080264"/>
                <a:gd name="connsiteY1278" fmla="*/ 1913356 h 3652478"/>
                <a:gd name="connsiteX1279" fmla="*/ 4890289 w 10080264"/>
                <a:gd name="connsiteY1279" fmla="*/ 1907956 h 3652478"/>
                <a:gd name="connsiteX1280" fmla="*/ 4807091 w 10080264"/>
                <a:gd name="connsiteY1280" fmla="*/ 1891033 h 3652478"/>
                <a:gd name="connsiteX1281" fmla="*/ 4793404 w 10080264"/>
                <a:gd name="connsiteY1281" fmla="*/ 1904715 h 3652478"/>
                <a:gd name="connsiteX1282" fmla="*/ 4802048 w 10080264"/>
                <a:gd name="connsiteY1282" fmla="*/ 1901115 h 3652478"/>
                <a:gd name="connsiteX1283" fmla="*/ 1714705 w 10080264"/>
                <a:gd name="connsiteY1283" fmla="*/ 1890857 h 3652478"/>
                <a:gd name="connsiteX1284" fmla="*/ 1676561 w 10080264"/>
                <a:gd name="connsiteY1284" fmla="*/ 1921819 h 3652478"/>
                <a:gd name="connsiteX1285" fmla="*/ 1650651 w 10080264"/>
                <a:gd name="connsiteY1285" fmla="*/ 1942701 h 3652478"/>
                <a:gd name="connsiteX1286" fmla="*/ 1635178 w 10080264"/>
                <a:gd name="connsiteY1286" fmla="*/ 1953141 h 3652478"/>
                <a:gd name="connsiteX1287" fmla="*/ 1621143 w 10080264"/>
                <a:gd name="connsiteY1287" fmla="*/ 1961782 h 3652478"/>
                <a:gd name="connsiteX1288" fmla="*/ 1617905 w 10080264"/>
                <a:gd name="connsiteY1288" fmla="*/ 1968622 h 3652478"/>
                <a:gd name="connsiteX1289" fmla="*/ 1614306 w 10080264"/>
                <a:gd name="connsiteY1289" fmla="*/ 1975463 h 3652478"/>
                <a:gd name="connsiteX1290" fmla="*/ 1716505 w 10080264"/>
                <a:gd name="connsiteY1290" fmla="*/ 1900938 h 3652478"/>
                <a:gd name="connsiteX1291" fmla="*/ 3849917 w 10080264"/>
                <a:gd name="connsiteY1291" fmla="*/ 1885904 h 3652478"/>
                <a:gd name="connsiteX1292" fmla="*/ 3794481 w 10080264"/>
                <a:gd name="connsiteY1292" fmla="*/ 1922259 h 3652478"/>
                <a:gd name="connsiteX1293" fmla="*/ 3735807 w 10080264"/>
                <a:gd name="connsiteY1293" fmla="*/ 1956815 h 3652478"/>
                <a:gd name="connsiteX1294" fmla="*/ 3605859 w 10080264"/>
                <a:gd name="connsiteY1294" fmla="*/ 2033125 h 3652478"/>
                <a:gd name="connsiteX1295" fmla="*/ 3536746 w 10080264"/>
                <a:gd name="connsiteY1295" fmla="*/ 2070920 h 3652478"/>
                <a:gd name="connsiteX1296" fmla="*/ 3469072 w 10080264"/>
                <a:gd name="connsiteY1296" fmla="*/ 2107635 h 3652478"/>
                <a:gd name="connsiteX1297" fmla="*/ 3403559 w 10080264"/>
                <a:gd name="connsiteY1297" fmla="*/ 2138591 h 3652478"/>
                <a:gd name="connsiteX1298" fmla="*/ 3339124 w 10080264"/>
                <a:gd name="connsiteY1298" fmla="*/ 2168107 h 3652478"/>
                <a:gd name="connsiteX1299" fmla="*/ 3339124 w 10080264"/>
                <a:gd name="connsiteY1299" fmla="*/ 2207702 h 3652478"/>
                <a:gd name="connsiteX1300" fmla="*/ 3337685 w 10080264"/>
                <a:gd name="connsiteY1300" fmla="*/ 2219940 h 3652478"/>
                <a:gd name="connsiteX1301" fmla="*/ 3339124 w 10080264"/>
                <a:gd name="connsiteY1301" fmla="*/ 2228579 h 3652478"/>
                <a:gd name="connsiteX1302" fmla="*/ 3393119 w 10080264"/>
                <a:gd name="connsiteY1302" fmla="*/ 2192224 h 3652478"/>
                <a:gd name="connsiteX1303" fmla="*/ 3451794 w 10080264"/>
                <a:gd name="connsiteY1303" fmla="*/ 2154429 h 3652478"/>
                <a:gd name="connsiteX1304" fmla="*/ 3475912 w 10080264"/>
                <a:gd name="connsiteY1304" fmla="*/ 2138591 h 3652478"/>
                <a:gd name="connsiteX1305" fmla="*/ 3529906 w 10080264"/>
                <a:gd name="connsiteY1305" fmla="*/ 2104035 h 3652478"/>
                <a:gd name="connsiteX1306" fmla="*/ 3559064 w 10080264"/>
                <a:gd name="connsiteY1306" fmla="*/ 2086757 h 3652478"/>
                <a:gd name="connsiteX1307" fmla="*/ 3588581 w 10080264"/>
                <a:gd name="connsiteY1307" fmla="*/ 2070920 h 3652478"/>
                <a:gd name="connsiteX1308" fmla="*/ 3629977 w 10080264"/>
                <a:gd name="connsiteY1308" fmla="*/ 2048602 h 3652478"/>
                <a:gd name="connsiteX1309" fmla="*/ 3673533 w 10080264"/>
                <a:gd name="connsiteY1309" fmla="*/ 2024486 h 3652478"/>
                <a:gd name="connsiteX1310" fmla="*/ 3727168 w 10080264"/>
                <a:gd name="connsiteY1310" fmla="*/ 1994970 h 3652478"/>
                <a:gd name="connsiteX1311" fmla="*/ 3789442 w 10080264"/>
                <a:gd name="connsiteY1311" fmla="*/ 1962214 h 3652478"/>
                <a:gd name="connsiteX1312" fmla="*/ 3849917 w 10080264"/>
                <a:gd name="connsiteY1312" fmla="*/ 1929098 h 3652478"/>
                <a:gd name="connsiteX1313" fmla="*/ 3848116 w 10080264"/>
                <a:gd name="connsiteY1313" fmla="*/ 1920459 h 3652478"/>
                <a:gd name="connsiteX1314" fmla="*/ 3846677 w 10080264"/>
                <a:gd name="connsiteY1314" fmla="*/ 1910021 h 3652478"/>
                <a:gd name="connsiteX1315" fmla="*/ 3846677 w 10080264"/>
                <a:gd name="connsiteY1315" fmla="*/ 1899582 h 3652478"/>
                <a:gd name="connsiteX1316" fmla="*/ 9145397 w 10080264"/>
                <a:gd name="connsiteY1316" fmla="*/ 1885549 h 3652478"/>
                <a:gd name="connsiteX1317" fmla="*/ 9145397 w 10080264"/>
                <a:gd name="connsiteY1317" fmla="*/ 1887348 h 3652478"/>
                <a:gd name="connsiteX1318" fmla="*/ 9146837 w 10080264"/>
                <a:gd name="connsiteY1318" fmla="*/ 1887348 h 3652478"/>
                <a:gd name="connsiteX1319" fmla="*/ 8511228 w 10080264"/>
                <a:gd name="connsiteY1319" fmla="*/ 1870072 h 3652478"/>
                <a:gd name="connsiteX1320" fmla="*/ 8499344 w 10080264"/>
                <a:gd name="connsiteY1320" fmla="*/ 1876910 h 3652478"/>
                <a:gd name="connsiteX1321" fmla="*/ 8504386 w 10080264"/>
                <a:gd name="connsiteY1321" fmla="*/ 1875111 h 3652478"/>
                <a:gd name="connsiteX1322" fmla="*/ 9453298 w 10080264"/>
                <a:gd name="connsiteY1322" fmla="*/ 1865032 h 3652478"/>
                <a:gd name="connsiteX1323" fmla="*/ 9422328 w 10080264"/>
                <a:gd name="connsiteY1323" fmla="*/ 1887348 h 3652478"/>
                <a:gd name="connsiteX1324" fmla="*/ 9434572 w 10080264"/>
                <a:gd name="connsiteY1324" fmla="*/ 1882309 h 3652478"/>
                <a:gd name="connsiteX1325" fmla="*/ 9448256 w 10080264"/>
                <a:gd name="connsiteY1325" fmla="*/ 1878710 h 3652478"/>
                <a:gd name="connsiteX1326" fmla="*/ 9451497 w 10080264"/>
                <a:gd name="connsiteY1326" fmla="*/ 1870072 h 3652478"/>
                <a:gd name="connsiteX1327" fmla="*/ 2524161 w 10080264"/>
                <a:gd name="connsiteY1327" fmla="*/ 1853148 h 3652478"/>
                <a:gd name="connsiteX1328" fmla="*/ 2503283 w 10080264"/>
                <a:gd name="connsiteY1328" fmla="*/ 1863587 h 3652478"/>
                <a:gd name="connsiteX1329" fmla="*/ 2494644 w 10080264"/>
                <a:gd name="connsiteY1329" fmla="*/ 1870426 h 3652478"/>
                <a:gd name="connsiteX1330" fmla="*/ 1337578 w 10080264"/>
                <a:gd name="connsiteY1330" fmla="*/ 1847294 h 3652478"/>
                <a:gd name="connsiteX1331" fmla="*/ 1304831 w 10080264"/>
                <a:gd name="connsiteY1331" fmla="*/ 1873576 h 3652478"/>
                <a:gd name="connsiteX1332" fmla="*/ 1290797 w 10080264"/>
                <a:gd name="connsiteY1332" fmla="*/ 1889057 h 3652478"/>
                <a:gd name="connsiteX1333" fmla="*/ 1278922 w 10080264"/>
                <a:gd name="connsiteY1333" fmla="*/ 1902738 h 3652478"/>
                <a:gd name="connsiteX1334" fmla="*/ 1287558 w 10080264"/>
                <a:gd name="connsiteY1334" fmla="*/ 1895897 h 3652478"/>
                <a:gd name="connsiteX1335" fmla="*/ 1296195 w 10080264"/>
                <a:gd name="connsiteY1335" fmla="*/ 1890857 h 3652478"/>
                <a:gd name="connsiteX1336" fmla="*/ 1306631 w 10080264"/>
                <a:gd name="connsiteY1336" fmla="*/ 1887257 h 3652478"/>
                <a:gd name="connsiteX1337" fmla="*/ 1316707 w 10080264"/>
                <a:gd name="connsiteY1337" fmla="*/ 1883656 h 3652478"/>
                <a:gd name="connsiteX1338" fmla="*/ 1318506 w 10080264"/>
                <a:gd name="connsiteY1338" fmla="*/ 1875016 h 3652478"/>
                <a:gd name="connsiteX1339" fmla="*/ 1320305 w 10080264"/>
                <a:gd name="connsiteY1339" fmla="*/ 1869975 h 3652478"/>
                <a:gd name="connsiteX1340" fmla="*/ 1327142 w 10080264"/>
                <a:gd name="connsiteY1340" fmla="*/ 1863135 h 3652478"/>
                <a:gd name="connsiteX1341" fmla="*/ 1332540 w 10080264"/>
                <a:gd name="connsiteY1341" fmla="*/ 1856294 h 3652478"/>
                <a:gd name="connsiteX1342" fmla="*/ 9223182 w 10080264"/>
                <a:gd name="connsiteY1342" fmla="*/ 1831918 h 3652478"/>
                <a:gd name="connsiteX1343" fmla="*/ 9214539 w 10080264"/>
                <a:gd name="connsiteY1343" fmla="*/ 1838757 h 3652478"/>
                <a:gd name="connsiteX1344" fmla="*/ 9224623 w 10080264"/>
                <a:gd name="connsiteY1344" fmla="*/ 1840557 h 3652478"/>
                <a:gd name="connsiteX1345" fmla="*/ 1240777 w 10080264"/>
                <a:gd name="connsiteY1345" fmla="*/ 1826772 h 3652478"/>
                <a:gd name="connsiteX1346" fmla="*/ 1233580 w 10080264"/>
                <a:gd name="connsiteY1346" fmla="*/ 1833613 h 3652478"/>
                <a:gd name="connsiteX1347" fmla="*/ 1238978 w 10080264"/>
                <a:gd name="connsiteY1347" fmla="*/ 1833613 h 3652478"/>
                <a:gd name="connsiteX1348" fmla="*/ 2451448 w 10080264"/>
                <a:gd name="connsiteY1348" fmla="*/ 1806354 h 3652478"/>
                <a:gd name="connsiteX1349" fmla="*/ 2340579 w 10080264"/>
                <a:gd name="connsiteY1349" fmla="*/ 1856748 h 3652478"/>
                <a:gd name="connsiteX1350" fmla="*/ 2312861 w 10080264"/>
                <a:gd name="connsiteY1350" fmla="*/ 1870426 h 3652478"/>
                <a:gd name="connsiteX1351" fmla="*/ 2288743 w 10080264"/>
                <a:gd name="connsiteY1351" fmla="*/ 1885904 h 3652478"/>
                <a:gd name="connsiteX1352" fmla="*/ 2264625 w 10080264"/>
                <a:gd name="connsiteY1352" fmla="*/ 1901382 h 3652478"/>
                <a:gd name="connsiteX1353" fmla="*/ 2240148 w 10080264"/>
                <a:gd name="connsiteY1353" fmla="*/ 1922259 h 3652478"/>
                <a:gd name="connsiteX1354" fmla="*/ 2240148 w 10080264"/>
                <a:gd name="connsiteY1354" fmla="*/ 1927298 h 3652478"/>
                <a:gd name="connsiteX1355" fmla="*/ 2273265 w 10080264"/>
                <a:gd name="connsiteY1355" fmla="*/ 1913620 h 3652478"/>
                <a:gd name="connsiteX1356" fmla="*/ 2306022 w 10080264"/>
                <a:gd name="connsiteY1356" fmla="*/ 1896342 h 3652478"/>
                <a:gd name="connsiteX1357" fmla="*/ 2338778 w 10080264"/>
                <a:gd name="connsiteY1357" fmla="*/ 1877265 h 3652478"/>
                <a:gd name="connsiteX1358" fmla="*/ 2373335 w 10080264"/>
                <a:gd name="connsiteY1358" fmla="*/ 1853148 h 3652478"/>
                <a:gd name="connsiteX1359" fmla="*/ 2411492 w 10080264"/>
                <a:gd name="connsiteY1359" fmla="*/ 1828671 h 3652478"/>
                <a:gd name="connsiteX1360" fmla="*/ 4904335 w 10080264"/>
                <a:gd name="connsiteY1360" fmla="*/ 1804260 h 3652478"/>
                <a:gd name="connsiteX1361" fmla="*/ 4876242 w 10080264"/>
                <a:gd name="connsiteY1361" fmla="*/ 1828383 h 3652478"/>
                <a:gd name="connsiteX1362" fmla="*/ 4897132 w 10080264"/>
                <a:gd name="connsiteY1362" fmla="*/ 1814701 h 3652478"/>
                <a:gd name="connsiteX1363" fmla="*/ 3832638 w 10080264"/>
                <a:gd name="connsiteY1363" fmla="*/ 1778638 h 3652478"/>
                <a:gd name="connsiteX1364" fmla="*/ 3782602 w 10080264"/>
                <a:gd name="connsiteY1364" fmla="*/ 1808154 h 3652478"/>
                <a:gd name="connsiteX1365" fmla="*/ 3730408 w 10080264"/>
                <a:gd name="connsiteY1365" fmla="*/ 1840910 h 3652478"/>
                <a:gd name="connsiteX1366" fmla="*/ 3664894 w 10080264"/>
                <a:gd name="connsiteY1366" fmla="*/ 1882664 h 3652478"/>
                <a:gd name="connsiteX1367" fmla="*/ 3624937 w 10080264"/>
                <a:gd name="connsiteY1367" fmla="*/ 1904981 h 3652478"/>
                <a:gd name="connsiteX1368" fmla="*/ 3583542 w 10080264"/>
                <a:gd name="connsiteY1368" fmla="*/ 1927298 h 3652478"/>
                <a:gd name="connsiteX1369" fmla="*/ 3545385 w 10080264"/>
                <a:gd name="connsiteY1369" fmla="*/ 1944576 h 3652478"/>
                <a:gd name="connsiteX1370" fmla="*/ 3507229 w 10080264"/>
                <a:gd name="connsiteY1370" fmla="*/ 1962214 h 3652478"/>
                <a:gd name="connsiteX1371" fmla="*/ 3481311 w 10080264"/>
                <a:gd name="connsiteY1371" fmla="*/ 1974092 h 3652478"/>
                <a:gd name="connsiteX1372" fmla="*/ 3455394 w 10080264"/>
                <a:gd name="connsiteY1372" fmla="*/ 1988130 h 3652478"/>
                <a:gd name="connsiteX1373" fmla="*/ 3432716 w 10080264"/>
                <a:gd name="connsiteY1373" fmla="*/ 2000369 h 3652478"/>
                <a:gd name="connsiteX1374" fmla="*/ 3419037 w 10080264"/>
                <a:gd name="connsiteY1374" fmla="*/ 2007208 h 3652478"/>
                <a:gd name="connsiteX1375" fmla="*/ 3405358 w 10080264"/>
                <a:gd name="connsiteY1375" fmla="*/ 2015847 h 3652478"/>
                <a:gd name="connsiteX1376" fmla="*/ 3382680 w 10080264"/>
                <a:gd name="connsiteY1376" fmla="*/ 2031325 h 3652478"/>
                <a:gd name="connsiteX1377" fmla="*/ 3379081 w 10080264"/>
                <a:gd name="connsiteY1377" fmla="*/ 2034924 h 3652478"/>
                <a:gd name="connsiteX1378" fmla="*/ 3368641 w 10080264"/>
                <a:gd name="connsiteY1378" fmla="*/ 2045003 h 3652478"/>
                <a:gd name="connsiteX1379" fmla="*/ 3361802 w 10080264"/>
                <a:gd name="connsiteY1379" fmla="*/ 2055442 h 3652478"/>
                <a:gd name="connsiteX1380" fmla="*/ 3356763 w 10080264"/>
                <a:gd name="connsiteY1380" fmla="*/ 2064080 h 3652478"/>
                <a:gd name="connsiteX1381" fmla="*/ 3354963 w 10080264"/>
                <a:gd name="connsiteY1381" fmla="*/ 2074519 h 3652478"/>
                <a:gd name="connsiteX1382" fmla="*/ 3353163 w 10080264"/>
                <a:gd name="connsiteY1382" fmla="*/ 2079918 h 3652478"/>
                <a:gd name="connsiteX1383" fmla="*/ 3349564 w 10080264"/>
                <a:gd name="connsiteY1383" fmla="*/ 2083158 h 3652478"/>
                <a:gd name="connsiteX1384" fmla="*/ 3348124 w 10080264"/>
                <a:gd name="connsiteY1384" fmla="*/ 2086757 h 3652478"/>
                <a:gd name="connsiteX1385" fmla="*/ 3348124 w 10080264"/>
                <a:gd name="connsiteY1385" fmla="*/ 2091797 h 3652478"/>
                <a:gd name="connsiteX1386" fmla="*/ 3353163 w 10080264"/>
                <a:gd name="connsiteY1386" fmla="*/ 2093597 h 3652478"/>
                <a:gd name="connsiteX1387" fmla="*/ 3356763 w 10080264"/>
                <a:gd name="connsiteY1387" fmla="*/ 2093597 h 3652478"/>
                <a:gd name="connsiteX1388" fmla="*/ 3358563 w 10080264"/>
                <a:gd name="connsiteY1388" fmla="*/ 2090357 h 3652478"/>
                <a:gd name="connsiteX1389" fmla="*/ 3370442 w 10080264"/>
                <a:gd name="connsiteY1389" fmla="*/ 2076319 h 3652478"/>
                <a:gd name="connsiteX1390" fmla="*/ 3379081 w 10080264"/>
                <a:gd name="connsiteY1390" fmla="*/ 2067680 h 3652478"/>
                <a:gd name="connsiteX1391" fmla="*/ 3391320 w 10080264"/>
                <a:gd name="connsiteY1391" fmla="*/ 2060841 h 3652478"/>
                <a:gd name="connsiteX1392" fmla="*/ 3398159 w 10080264"/>
                <a:gd name="connsiteY1392" fmla="*/ 2057241 h 3652478"/>
                <a:gd name="connsiteX1393" fmla="*/ 3403559 w 10080264"/>
                <a:gd name="connsiteY1393" fmla="*/ 2055442 h 3652478"/>
                <a:gd name="connsiteX1394" fmla="*/ 3412197 w 10080264"/>
                <a:gd name="connsiteY1394" fmla="*/ 2053642 h 3652478"/>
                <a:gd name="connsiteX1395" fmla="*/ 3419037 w 10080264"/>
                <a:gd name="connsiteY1395" fmla="*/ 2055442 h 3652478"/>
                <a:gd name="connsiteX1396" fmla="*/ 3427676 w 10080264"/>
                <a:gd name="connsiteY1396" fmla="*/ 2045003 h 3652478"/>
                <a:gd name="connsiteX1397" fmla="*/ 3436315 w 10080264"/>
                <a:gd name="connsiteY1397" fmla="*/ 2036364 h 3652478"/>
                <a:gd name="connsiteX1398" fmla="*/ 3448194 w 10080264"/>
                <a:gd name="connsiteY1398" fmla="*/ 2031325 h 3652478"/>
                <a:gd name="connsiteX1399" fmla="*/ 3460433 w 10080264"/>
                <a:gd name="connsiteY1399" fmla="*/ 2027725 h 3652478"/>
                <a:gd name="connsiteX1400" fmla="*/ 3467272 w 10080264"/>
                <a:gd name="connsiteY1400" fmla="*/ 2024486 h 3652478"/>
                <a:gd name="connsiteX1401" fmla="*/ 3472672 w 10080264"/>
                <a:gd name="connsiteY1401" fmla="*/ 2020886 h 3652478"/>
                <a:gd name="connsiteX1402" fmla="*/ 3477712 w 10080264"/>
                <a:gd name="connsiteY1402" fmla="*/ 2015847 h 3652478"/>
                <a:gd name="connsiteX1403" fmla="*/ 3479511 w 10080264"/>
                <a:gd name="connsiteY1403" fmla="*/ 2010448 h 3652478"/>
                <a:gd name="connsiteX1404" fmla="*/ 3481311 w 10080264"/>
                <a:gd name="connsiteY1404" fmla="*/ 2005408 h 3652478"/>
                <a:gd name="connsiteX1405" fmla="*/ 3610899 w 10080264"/>
                <a:gd name="connsiteY1405" fmla="*/ 1932698 h 3652478"/>
                <a:gd name="connsiteX1406" fmla="*/ 3647616 w 10080264"/>
                <a:gd name="connsiteY1406" fmla="*/ 1908221 h 3652478"/>
                <a:gd name="connsiteX1407" fmla="*/ 3685772 w 10080264"/>
                <a:gd name="connsiteY1407" fmla="*/ 1885904 h 3652478"/>
                <a:gd name="connsiteX1408" fmla="*/ 3701250 w 10080264"/>
                <a:gd name="connsiteY1408" fmla="*/ 1877265 h 3652478"/>
                <a:gd name="connsiteX1409" fmla="*/ 3742646 w 10080264"/>
                <a:gd name="connsiteY1409" fmla="*/ 1851348 h 3652478"/>
                <a:gd name="connsiteX1410" fmla="*/ 3763524 w 10080264"/>
                <a:gd name="connsiteY1410" fmla="*/ 1839110 h 3652478"/>
                <a:gd name="connsiteX1411" fmla="*/ 3787642 w 10080264"/>
                <a:gd name="connsiteY1411" fmla="*/ 1827232 h 3652478"/>
                <a:gd name="connsiteX1412" fmla="*/ 3803121 w 10080264"/>
                <a:gd name="connsiteY1412" fmla="*/ 1816793 h 3652478"/>
                <a:gd name="connsiteX1413" fmla="*/ 3815359 w 10080264"/>
                <a:gd name="connsiteY1413" fmla="*/ 1804555 h 3652478"/>
                <a:gd name="connsiteX1414" fmla="*/ 3825798 w 10080264"/>
                <a:gd name="connsiteY1414" fmla="*/ 1792316 h 3652478"/>
                <a:gd name="connsiteX1415" fmla="*/ 7599302 w 10080264"/>
                <a:gd name="connsiteY1415" fmla="*/ 1776250 h 3652478"/>
                <a:gd name="connsiteX1416" fmla="*/ 7578416 w 10080264"/>
                <a:gd name="connsiteY1416" fmla="*/ 1793534 h 3652478"/>
                <a:gd name="connsiteX1417" fmla="*/ 7553929 w 10080264"/>
                <a:gd name="connsiteY1417" fmla="*/ 1810817 h 3652478"/>
                <a:gd name="connsiteX1418" fmla="*/ 7552488 w 10080264"/>
                <a:gd name="connsiteY1418" fmla="*/ 1810817 h 3652478"/>
                <a:gd name="connsiteX1419" fmla="*/ 7529802 w 10080264"/>
                <a:gd name="connsiteY1419" fmla="*/ 1823059 h 3652478"/>
                <a:gd name="connsiteX1420" fmla="*/ 7542045 w 10080264"/>
                <a:gd name="connsiteY1420" fmla="*/ 1818018 h 3652478"/>
                <a:gd name="connsiteX1421" fmla="*/ 7561131 w 10080264"/>
                <a:gd name="connsiteY1421" fmla="*/ 1809017 h 3652478"/>
                <a:gd name="connsiteX1422" fmla="*/ 7574815 w 10080264"/>
                <a:gd name="connsiteY1422" fmla="*/ 1802175 h 3652478"/>
                <a:gd name="connsiteX1423" fmla="*/ 7590659 w 10080264"/>
                <a:gd name="connsiteY1423" fmla="*/ 1793534 h 3652478"/>
                <a:gd name="connsiteX1424" fmla="*/ 7592100 w 10080264"/>
                <a:gd name="connsiteY1424" fmla="*/ 1789933 h 3652478"/>
                <a:gd name="connsiteX1425" fmla="*/ 7595701 w 10080264"/>
                <a:gd name="connsiteY1425" fmla="*/ 1788493 h 3652478"/>
                <a:gd name="connsiteX1426" fmla="*/ 7599302 w 10080264"/>
                <a:gd name="connsiteY1426" fmla="*/ 1778051 h 3652478"/>
                <a:gd name="connsiteX1427" fmla="*/ 2672827 w 10080264"/>
                <a:gd name="connsiteY1427" fmla="*/ 1775038 h 3652478"/>
                <a:gd name="connsiteX1428" fmla="*/ 2622792 w 10080264"/>
                <a:gd name="connsiteY1428" fmla="*/ 1800955 h 3652478"/>
                <a:gd name="connsiteX1429" fmla="*/ 2593275 w 10080264"/>
                <a:gd name="connsiteY1429" fmla="*/ 1816793 h 3652478"/>
                <a:gd name="connsiteX1430" fmla="*/ 2612353 w 10080264"/>
                <a:gd name="connsiteY1430" fmla="*/ 1808154 h 3652478"/>
                <a:gd name="connsiteX1431" fmla="*/ 2622792 w 10080264"/>
                <a:gd name="connsiteY1431" fmla="*/ 1802755 h 3652478"/>
                <a:gd name="connsiteX1432" fmla="*/ 2633231 w 10080264"/>
                <a:gd name="connsiteY1432" fmla="*/ 1797715 h 3652478"/>
                <a:gd name="connsiteX1433" fmla="*/ 2657348 w 10080264"/>
                <a:gd name="connsiteY1433" fmla="*/ 1790516 h 3652478"/>
                <a:gd name="connsiteX1434" fmla="*/ 2664188 w 10080264"/>
                <a:gd name="connsiteY1434" fmla="*/ 1789077 h 3652478"/>
                <a:gd name="connsiteX1435" fmla="*/ 2667788 w 10080264"/>
                <a:gd name="connsiteY1435" fmla="*/ 1785477 h 3652478"/>
                <a:gd name="connsiteX1436" fmla="*/ 2671387 w 10080264"/>
                <a:gd name="connsiteY1436" fmla="*/ 1781878 h 3652478"/>
                <a:gd name="connsiteX1437" fmla="*/ 2672827 w 10080264"/>
                <a:gd name="connsiteY1437" fmla="*/ 1776838 h 3652478"/>
                <a:gd name="connsiteX1438" fmla="*/ 8800403 w 10080264"/>
                <a:gd name="connsiteY1438" fmla="*/ 1755612 h 3652478"/>
                <a:gd name="connsiteX1439" fmla="*/ 8793561 w 10080264"/>
                <a:gd name="connsiteY1439" fmla="*/ 1759211 h 3652478"/>
                <a:gd name="connsiteX1440" fmla="*/ 8781317 w 10080264"/>
                <a:gd name="connsiteY1440" fmla="*/ 1761011 h 3652478"/>
                <a:gd name="connsiteX1441" fmla="*/ 8765832 w 10080264"/>
                <a:gd name="connsiteY1441" fmla="*/ 1764250 h 3652478"/>
                <a:gd name="connsiteX1442" fmla="*/ 8752148 w 10080264"/>
                <a:gd name="connsiteY1442" fmla="*/ 1769649 h 3652478"/>
                <a:gd name="connsiteX1443" fmla="*/ 8739903 w 10080264"/>
                <a:gd name="connsiteY1443" fmla="*/ 1774688 h 3652478"/>
                <a:gd name="connsiteX1444" fmla="*/ 8733061 w 10080264"/>
                <a:gd name="connsiteY1444" fmla="*/ 1781527 h 3652478"/>
                <a:gd name="connsiteX1445" fmla="*/ 8707133 w 10080264"/>
                <a:gd name="connsiteY1445" fmla="*/ 1802403 h 3652478"/>
                <a:gd name="connsiteX1446" fmla="*/ 8683005 w 10080264"/>
                <a:gd name="connsiteY1446" fmla="*/ 1825079 h 3652478"/>
                <a:gd name="connsiteX1447" fmla="*/ 8632588 w 10080264"/>
                <a:gd name="connsiteY1447" fmla="*/ 1863233 h 3652478"/>
                <a:gd name="connsiteX1448" fmla="*/ 8610261 w 10080264"/>
                <a:gd name="connsiteY1448" fmla="*/ 1883749 h 3652478"/>
                <a:gd name="connsiteX1449" fmla="*/ 8589374 w 10080264"/>
                <a:gd name="connsiteY1449" fmla="*/ 1902826 h 3652478"/>
                <a:gd name="connsiteX1450" fmla="*/ 8568487 w 10080264"/>
                <a:gd name="connsiteY1450" fmla="*/ 1921902 h 3652478"/>
                <a:gd name="connsiteX1451" fmla="*/ 8549401 w 10080264"/>
                <a:gd name="connsiteY1451" fmla="*/ 1939179 h 3652478"/>
                <a:gd name="connsiteX1452" fmla="*/ 8509428 w 10080264"/>
                <a:gd name="connsiteY1452" fmla="*/ 1968694 h 3652478"/>
                <a:gd name="connsiteX1453" fmla="*/ 8509428 w 10080264"/>
                <a:gd name="connsiteY1453" fmla="*/ 1973733 h 3652478"/>
                <a:gd name="connsiteX1454" fmla="*/ 8513029 w 10080264"/>
                <a:gd name="connsiteY1454" fmla="*/ 1979132 h 3652478"/>
                <a:gd name="connsiteX1455" fmla="*/ 8533916 w 10080264"/>
                <a:gd name="connsiteY1455" fmla="*/ 1965095 h 3652478"/>
                <a:gd name="connsiteX1456" fmla="*/ 8559844 w 10080264"/>
                <a:gd name="connsiteY1456" fmla="*/ 1947818 h 3652478"/>
                <a:gd name="connsiteX1457" fmla="*/ 8577130 w 10080264"/>
                <a:gd name="connsiteY1457" fmla="*/ 1935580 h 3652478"/>
                <a:gd name="connsiteX1458" fmla="*/ 8589374 w 10080264"/>
                <a:gd name="connsiteY1458" fmla="*/ 1925142 h 3652478"/>
                <a:gd name="connsiteX1459" fmla="*/ 8596216 w 10080264"/>
                <a:gd name="connsiteY1459" fmla="*/ 1916503 h 3652478"/>
                <a:gd name="connsiteX1460" fmla="*/ 8598017 w 10080264"/>
                <a:gd name="connsiteY1460" fmla="*/ 1911464 h 3652478"/>
                <a:gd name="connsiteX1461" fmla="*/ 8601618 w 10080264"/>
                <a:gd name="connsiteY1461" fmla="*/ 1899226 h 3652478"/>
                <a:gd name="connsiteX1462" fmla="*/ 8613502 w 10080264"/>
                <a:gd name="connsiteY1462" fmla="*/ 1899226 h 3652478"/>
                <a:gd name="connsiteX1463" fmla="*/ 8618904 w 10080264"/>
                <a:gd name="connsiteY1463" fmla="*/ 1899226 h 3652478"/>
                <a:gd name="connsiteX1464" fmla="*/ 8625746 w 10080264"/>
                <a:gd name="connsiteY1464" fmla="*/ 1895987 h 3652478"/>
                <a:gd name="connsiteX1465" fmla="*/ 8632588 w 10080264"/>
                <a:gd name="connsiteY1465" fmla="*/ 1892388 h 3652478"/>
                <a:gd name="connsiteX1466" fmla="*/ 8639430 w 10080264"/>
                <a:gd name="connsiteY1466" fmla="*/ 1885549 h 3652478"/>
                <a:gd name="connsiteX1467" fmla="*/ 8654916 w 10080264"/>
                <a:gd name="connsiteY1467" fmla="*/ 1871871 h 3652478"/>
                <a:gd name="connsiteX1468" fmla="*/ 8670761 w 10080264"/>
                <a:gd name="connsiteY1468" fmla="*/ 1863233 h 3652478"/>
                <a:gd name="connsiteX1469" fmla="*/ 8674002 w 10080264"/>
                <a:gd name="connsiteY1469" fmla="*/ 1856394 h 3652478"/>
                <a:gd name="connsiteX1470" fmla="*/ 8681204 w 10080264"/>
                <a:gd name="connsiteY1470" fmla="*/ 1850995 h 3652478"/>
                <a:gd name="connsiteX1471" fmla="*/ 8688046 w 10080264"/>
                <a:gd name="connsiteY1471" fmla="*/ 1844156 h 3652478"/>
                <a:gd name="connsiteX1472" fmla="*/ 8698490 w 10080264"/>
                <a:gd name="connsiteY1472" fmla="*/ 1837317 h 3652478"/>
                <a:gd name="connsiteX1473" fmla="*/ 8713975 w 10080264"/>
                <a:gd name="connsiteY1473" fmla="*/ 1831918 h 3652478"/>
                <a:gd name="connsiteX1474" fmla="*/ 8724418 w 10080264"/>
                <a:gd name="connsiteY1474" fmla="*/ 1830119 h 3652478"/>
                <a:gd name="connsiteX1475" fmla="*/ 8734862 w 10080264"/>
                <a:gd name="connsiteY1475" fmla="*/ 1830119 h 3652478"/>
                <a:gd name="connsiteX1476" fmla="*/ 8743505 w 10080264"/>
                <a:gd name="connsiteY1476" fmla="*/ 1818241 h 3652478"/>
                <a:gd name="connsiteX1477" fmla="*/ 8753948 w 10080264"/>
                <a:gd name="connsiteY1477" fmla="*/ 1806003 h 3652478"/>
                <a:gd name="connsiteX1478" fmla="*/ 8767632 w 10080264"/>
                <a:gd name="connsiteY1478" fmla="*/ 1798804 h 3652478"/>
                <a:gd name="connsiteX1479" fmla="*/ 8783118 w 10080264"/>
                <a:gd name="connsiteY1479" fmla="*/ 1793765 h 3652478"/>
                <a:gd name="connsiteX1480" fmla="*/ 8791760 w 10080264"/>
                <a:gd name="connsiteY1480" fmla="*/ 1791965 h 3652478"/>
                <a:gd name="connsiteX1481" fmla="*/ 8798963 w 10080264"/>
                <a:gd name="connsiteY1481" fmla="*/ 1790166 h 3652478"/>
                <a:gd name="connsiteX1482" fmla="*/ 8809046 w 10080264"/>
                <a:gd name="connsiteY1482" fmla="*/ 1783327 h 3652478"/>
                <a:gd name="connsiteX1483" fmla="*/ 8804004 w 10080264"/>
                <a:gd name="connsiteY1483" fmla="*/ 1769649 h 3652478"/>
                <a:gd name="connsiteX1484" fmla="*/ 2545039 w 10080264"/>
                <a:gd name="connsiteY1484" fmla="*/ 1754521 h 3652478"/>
                <a:gd name="connsiteX1485" fmla="*/ 2506882 w 10080264"/>
                <a:gd name="connsiteY1485" fmla="*/ 1776838 h 3652478"/>
                <a:gd name="connsiteX1486" fmla="*/ 2473766 w 10080264"/>
                <a:gd name="connsiteY1486" fmla="*/ 1795916 h 3652478"/>
                <a:gd name="connsiteX1487" fmla="*/ 2499683 w 10080264"/>
                <a:gd name="connsiteY1487" fmla="*/ 1783677 h 3652478"/>
                <a:gd name="connsiteX1488" fmla="*/ 2527401 w 10080264"/>
                <a:gd name="connsiteY1488" fmla="*/ 1775038 h 3652478"/>
                <a:gd name="connsiteX1489" fmla="*/ 2536400 w 10080264"/>
                <a:gd name="connsiteY1489" fmla="*/ 1764600 h 3652478"/>
                <a:gd name="connsiteX1490" fmla="*/ 3510828 w 10080264"/>
                <a:gd name="connsiteY1490" fmla="*/ 1742283 h 3652478"/>
                <a:gd name="connsiteX1491" fmla="*/ 3387720 w 10080264"/>
                <a:gd name="connsiteY1491" fmla="*/ 1808154 h 3652478"/>
                <a:gd name="connsiteX1492" fmla="*/ 3384480 w 10080264"/>
                <a:gd name="connsiteY1492" fmla="*/ 1821832 h 3652478"/>
                <a:gd name="connsiteX1493" fmla="*/ 3399959 w 10080264"/>
                <a:gd name="connsiteY1493" fmla="*/ 1811394 h 3652478"/>
                <a:gd name="connsiteX1494" fmla="*/ 3415437 w 10080264"/>
                <a:gd name="connsiteY1494" fmla="*/ 1804555 h 3652478"/>
                <a:gd name="connsiteX1495" fmla="*/ 3432716 w 10080264"/>
                <a:gd name="connsiteY1495" fmla="*/ 1797715 h 3652478"/>
                <a:gd name="connsiteX1496" fmla="*/ 3451794 w 10080264"/>
                <a:gd name="connsiteY1496" fmla="*/ 1790516 h 3652478"/>
                <a:gd name="connsiteX1497" fmla="*/ 3472672 w 10080264"/>
                <a:gd name="connsiteY1497" fmla="*/ 1785477 h 3652478"/>
                <a:gd name="connsiteX1498" fmla="*/ 3479511 w 10080264"/>
                <a:gd name="connsiteY1498" fmla="*/ 1773239 h 3652478"/>
                <a:gd name="connsiteX1499" fmla="*/ 3488151 w 10080264"/>
                <a:gd name="connsiteY1499" fmla="*/ 1761360 h 3652478"/>
                <a:gd name="connsiteX1500" fmla="*/ 3498590 w 10080264"/>
                <a:gd name="connsiteY1500" fmla="*/ 1752721 h 3652478"/>
                <a:gd name="connsiteX1501" fmla="*/ 4980330 w 10080264"/>
                <a:gd name="connsiteY1501" fmla="*/ 1740170 h 3652478"/>
                <a:gd name="connsiteX1502" fmla="*/ 4978529 w 10080264"/>
                <a:gd name="connsiteY1502" fmla="*/ 1741970 h 3652478"/>
                <a:gd name="connsiteX1503" fmla="*/ 4975288 w 10080264"/>
                <a:gd name="connsiteY1503" fmla="*/ 1745571 h 3652478"/>
                <a:gd name="connsiteX1504" fmla="*/ 4976729 w 10080264"/>
                <a:gd name="connsiteY1504" fmla="*/ 1745571 h 3652478"/>
                <a:gd name="connsiteX1505" fmla="*/ 9510557 w 10080264"/>
                <a:gd name="connsiteY1505" fmla="*/ 1740134 h 3652478"/>
                <a:gd name="connsiteX1506" fmla="*/ 9501914 w 10080264"/>
                <a:gd name="connsiteY1506" fmla="*/ 1745533 h 3652478"/>
                <a:gd name="connsiteX1507" fmla="*/ 9508756 w 10080264"/>
                <a:gd name="connsiteY1507" fmla="*/ 1745533 h 3652478"/>
                <a:gd name="connsiteX1508" fmla="*/ 5194629 w 10080264"/>
                <a:gd name="connsiteY1508" fmla="*/ 1733329 h 3652478"/>
                <a:gd name="connsiteX1509" fmla="*/ 5175540 w 10080264"/>
                <a:gd name="connsiteY1509" fmla="*/ 1748811 h 3652478"/>
                <a:gd name="connsiteX1510" fmla="*/ 5193188 w 10080264"/>
                <a:gd name="connsiteY1510" fmla="*/ 1738730 h 3652478"/>
                <a:gd name="connsiteX1511" fmla="*/ 6123599 w 10080264"/>
                <a:gd name="connsiteY1511" fmla="*/ 1708917 h 3652478"/>
                <a:gd name="connsiteX1512" fmla="*/ 6073545 w 10080264"/>
                <a:gd name="connsiteY1512" fmla="*/ 1733042 h 3652478"/>
                <a:gd name="connsiteX1513" fmla="*/ 6056260 w 10080264"/>
                <a:gd name="connsiteY1513" fmla="*/ 1741684 h 3652478"/>
                <a:gd name="connsiteX1514" fmla="*/ 6040775 w 10080264"/>
                <a:gd name="connsiteY1514" fmla="*/ 1752126 h 3652478"/>
                <a:gd name="connsiteX1515" fmla="*/ 6028532 w 10080264"/>
                <a:gd name="connsiteY1515" fmla="*/ 1764008 h 3652478"/>
                <a:gd name="connsiteX1516" fmla="*/ 6016288 w 10080264"/>
                <a:gd name="connsiteY1516" fmla="*/ 1778051 h 3652478"/>
                <a:gd name="connsiteX1517" fmla="*/ 6028532 w 10080264"/>
                <a:gd name="connsiteY1517" fmla="*/ 1772650 h 3652478"/>
                <a:gd name="connsiteX1518" fmla="*/ 6040775 w 10080264"/>
                <a:gd name="connsiteY1518" fmla="*/ 1765808 h 3652478"/>
                <a:gd name="connsiteX1519" fmla="*/ 6066703 w 10080264"/>
                <a:gd name="connsiteY1519" fmla="*/ 1755366 h 3652478"/>
                <a:gd name="connsiteX1520" fmla="*/ 6089029 w 10080264"/>
                <a:gd name="connsiteY1520" fmla="*/ 1743484 h 3652478"/>
                <a:gd name="connsiteX1521" fmla="*/ 6090830 w 10080264"/>
                <a:gd name="connsiteY1521" fmla="*/ 1736643 h 3652478"/>
                <a:gd name="connsiteX1522" fmla="*/ 6094431 w 10080264"/>
                <a:gd name="connsiteY1522" fmla="*/ 1731242 h 3652478"/>
                <a:gd name="connsiteX1523" fmla="*/ 6101273 w 10080264"/>
                <a:gd name="connsiteY1523" fmla="*/ 1726201 h 3652478"/>
                <a:gd name="connsiteX1524" fmla="*/ 6109915 w 10080264"/>
                <a:gd name="connsiteY1524" fmla="*/ 1720800 h 3652478"/>
                <a:gd name="connsiteX1525" fmla="*/ 5028953 w 10080264"/>
                <a:gd name="connsiteY1525" fmla="*/ 1698764 h 3652478"/>
                <a:gd name="connsiteX1526" fmla="*/ 5025351 w 10080264"/>
                <a:gd name="connsiteY1526" fmla="*/ 1702004 h 3652478"/>
                <a:gd name="connsiteX1527" fmla="*/ 5027152 w 10080264"/>
                <a:gd name="connsiteY1527" fmla="*/ 1702004 h 3652478"/>
                <a:gd name="connsiteX1528" fmla="*/ 9316453 w 10080264"/>
                <a:gd name="connsiteY1528" fmla="*/ 1684704 h 3652478"/>
                <a:gd name="connsiteX1529" fmla="*/ 9264596 w 10080264"/>
                <a:gd name="connsiteY1529" fmla="*/ 1721058 h 3652478"/>
                <a:gd name="connsiteX1530" fmla="*/ 9292325 w 10080264"/>
                <a:gd name="connsiteY1530" fmla="*/ 1703781 h 3652478"/>
                <a:gd name="connsiteX1531" fmla="*/ 7574815 w 10080264"/>
                <a:gd name="connsiteY1531" fmla="*/ 1684433 h 3652478"/>
                <a:gd name="connsiteX1532" fmla="*/ 7515758 w 10080264"/>
                <a:gd name="connsiteY1532" fmla="*/ 1724400 h 3652478"/>
                <a:gd name="connsiteX1533" fmla="*/ 7453820 w 10080264"/>
                <a:gd name="connsiteY1533" fmla="*/ 1762568 h 3652478"/>
                <a:gd name="connsiteX1534" fmla="*/ 7445178 w 10080264"/>
                <a:gd name="connsiteY1534" fmla="*/ 1769409 h 3652478"/>
                <a:gd name="connsiteX1535" fmla="*/ 7365235 w 10080264"/>
                <a:gd name="connsiteY1535" fmla="*/ 1818018 h 3652478"/>
                <a:gd name="connsiteX1536" fmla="*/ 7289253 w 10080264"/>
                <a:gd name="connsiteY1536" fmla="*/ 1868068 h 3652478"/>
                <a:gd name="connsiteX1537" fmla="*/ 7273408 w 10080264"/>
                <a:gd name="connsiteY1537" fmla="*/ 1887152 h 3652478"/>
                <a:gd name="connsiteX1538" fmla="*/ 7256123 w 10080264"/>
                <a:gd name="connsiteY1538" fmla="*/ 1904435 h 3652478"/>
                <a:gd name="connsiteX1539" fmla="*/ 7271968 w 10080264"/>
                <a:gd name="connsiteY1539" fmla="*/ 1897594 h 3652478"/>
                <a:gd name="connsiteX1540" fmla="*/ 7289253 w 10080264"/>
                <a:gd name="connsiteY1540" fmla="*/ 1888952 h 3652478"/>
                <a:gd name="connsiteX1541" fmla="*/ 7304737 w 10080264"/>
                <a:gd name="connsiteY1541" fmla="*/ 1882111 h 3652478"/>
                <a:gd name="connsiteX1542" fmla="*/ 7320222 w 10080264"/>
                <a:gd name="connsiteY1542" fmla="*/ 1874909 h 3652478"/>
                <a:gd name="connsiteX1543" fmla="*/ 7347950 w 10080264"/>
                <a:gd name="connsiteY1543" fmla="*/ 1852585 h 3652478"/>
                <a:gd name="connsiteX1544" fmla="*/ 7373877 w 10080264"/>
                <a:gd name="connsiteY1544" fmla="*/ 1828100 h 3652478"/>
                <a:gd name="connsiteX1545" fmla="*/ 7387921 w 10080264"/>
                <a:gd name="connsiteY1545" fmla="*/ 1816218 h 3652478"/>
                <a:gd name="connsiteX1546" fmla="*/ 7401605 w 10080264"/>
                <a:gd name="connsiteY1546" fmla="*/ 1807576 h 3652478"/>
                <a:gd name="connsiteX1547" fmla="*/ 7417090 w 10080264"/>
                <a:gd name="connsiteY1547" fmla="*/ 1800375 h 3652478"/>
                <a:gd name="connsiteX1548" fmla="*/ 7434735 w 10080264"/>
                <a:gd name="connsiteY1548" fmla="*/ 1795334 h 3652478"/>
                <a:gd name="connsiteX1549" fmla="*/ 7439776 w 10080264"/>
                <a:gd name="connsiteY1549" fmla="*/ 1786692 h 3652478"/>
                <a:gd name="connsiteX1550" fmla="*/ 7446618 w 10080264"/>
                <a:gd name="connsiteY1550" fmla="*/ 1779851 h 3652478"/>
                <a:gd name="connsiteX1551" fmla="*/ 7458862 w 10080264"/>
                <a:gd name="connsiteY1551" fmla="*/ 1771209 h 3652478"/>
                <a:gd name="connsiteX1552" fmla="*/ 7474346 w 10080264"/>
                <a:gd name="connsiteY1552" fmla="*/ 1762568 h 3652478"/>
                <a:gd name="connsiteX1553" fmla="*/ 7489830 w 10080264"/>
                <a:gd name="connsiteY1553" fmla="*/ 1757167 h 3652478"/>
                <a:gd name="connsiteX1554" fmla="*/ 7497032 w 10080264"/>
                <a:gd name="connsiteY1554" fmla="*/ 1746725 h 3652478"/>
                <a:gd name="connsiteX1555" fmla="*/ 7503874 w 10080264"/>
                <a:gd name="connsiteY1555" fmla="*/ 1738443 h 3652478"/>
                <a:gd name="connsiteX1556" fmla="*/ 7510716 w 10080264"/>
                <a:gd name="connsiteY1556" fmla="*/ 1731242 h 3652478"/>
                <a:gd name="connsiteX1557" fmla="*/ 7519359 w 10080264"/>
                <a:gd name="connsiteY1557" fmla="*/ 1726201 h 3652478"/>
                <a:gd name="connsiteX1558" fmla="*/ 7555729 w 10080264"/>
                <a:gd name="connsiteY1558" fmla="*/ 1701716 h 3652478"/>
                <a:gd name="connsiteX1559" fmla="*/ 7561131 w 10080264"/>
                <a:gd name="connsiteY1559" fmla="*/ 1698475 h 3652478"/>
                <a:gd name="connsiteX1560" fmla="*/ 7566172 w 10080264"/>
                <a:gd name="connsiteY1560" fmla="*/ 1694875 h 3652478"/>
                <a:gd name="connsiteX1561" fmla="*/ 2680026 w 10080264"/>
                <a:gd name="connsiteY1561" fmla="*/ 1674612 h 3652478"/>
                <a:gd name="connsiteX1562" fmla="*/ 2636470 w 10080264"/>
                <a:gd name="connsiteY1562" fmla="*/ 1699088 h 3652478"/>
                <a:gd name="connsiteX1563" fmla="*/ 2593275 w 10080264"/>
                <a:gd name="connsiteY1563" fmla="*/ 1725005 h 3652478"/>
                <a:gd name="connsiteX1564" fmla="*/ 2620992 w 10080264"/>
                <a:gd name="connsiteY1564" fmla="*/ 1712767 h 3652478"/>
                <a:gd name="connsiteX1565" fmla="*/ 2646909 w 10080264"/>
                <a:gd name="connsiteY1565" fmla="*/ 1702328 h 3652478"/>
                <a:gd name="connsiteX1566" fmla="*/ 2665988 w 10080264"/>
                <a:gd name="connsiteY1566" fmla="*/ 1688650 h 3652478"/>
                <a:gd name="connsiteX1567" fmla="*/ 2674627 w 10080264"/>
                <a:gd name="connsiteY1567" fmla="*/ 1683250 h 3652478"/>
                <a:gd name="connsiteX1568" fmla="*/ 3839478 w 10080264"/>
                <a:gd name="connsiteY1568" fmla="*/ 1671372 h 3652478"/>
                <a:gd name="connsiteX1569" fmla="*/ 3815359 w 10080264"/>
                <a:gd name="connsiteY1569" fmla="*/ 1680011 h 3652478"/>
                <a:gd name="connsiteX1570" fmla="*/ 3791242 w 10080264"/>
                <a:gd name="connsiteY1570" fmla="*/ 1692249 h 3652478"/>
                <a:gd name="connsiteX1571" fmla="*/ 3764964 w 10080264"/>
                <a:gd name="connsiteY1571" fmla="*/ 1704128 h 3652478"/>
                <a:gd name="connsiteX1572" fmla="*/ 3740847 w 10080264"/>
                <a:gd name="connsiteY1572" fmla="*/ 1718166 h 3652478"/>
                <a:gd name="connsiteX1573" fmla="*/ 3673533 w 10080264"/>
                <a:gd name="connsiteY1573" fmla="*/ 1757761 h 3652478"/>
                <a:gd name="connsiteX1574" fmla="*/ 3609459 w 10080264"/>
                <a:gd name="connsiteY1574" fmla="*/ 1792316 h 3652478"/>
                <a:gd name="connsiteX1575" fmla="*/ 3605859 w 10080264"/>
                <a:gd name="connsiteY1575" fmla="*/ 1794116 h 3652478"/>
                <a:gd name="connsiteX1576" fmla="*/ 3573102 w 10080264"/>
                <a:gd name="connsiteY1576" fmla="*/ 1811394 h 3652478"/>
                <a:gd name="connsiteX1577" fmla="*/ 3536746 w 10080264"/>
                <a:gd name="connsiteY1577" fmla="*/ 1827232 h 3652478"/>
                <a:gd name="connsiteX1578" fmla="*/ 3514068 w 10080264"/>
                <a:gd name="connsiteY1578" fmla="*/ 1837670 h 3652478"/>
                <a:gd name="connsiteX1579" fmla="*/ 3493550 w 10080264"/>
                <a:gd name="connsiteY1579" fmla="*/ 1849549 h 3652478"/>
                <a:gd name="connsiteX1580" fmla="*/ 3465473 w 10080264"/>
                <a:gd name="connsiteY1580" fmla="*/ 1863587 h 3652478"/>
                <a:gd name="connsiteX1581" fmla="*/ 3449994 w 10080264"/>
                <a:gd name="connsiteY1581" fmla="*/ 1872226 h 3652478"/>
                <a:gd name="connsiteX1582" fmla="*/ 3436315 w 10080264"/>
                <a:gd name="connsiteY1582" fmla="*/ 1882664 h 3652478"/>
                <a:gd name="connsiteX1583" fmla="*/ 3408598 w 10080264"/>
                <a:gd name="connsiteY1583" fmla="*/ 1903182 h 3652478"/>
                <a:gd name="connsiteX1584" fmla="*/ 3396719 w 10080264"/>
                <a:gd name="connsiteY1584" fmla="*/ 1915420 h 3652478"/>
                <a:gd name="connsiteX1585" fmla="*/ 3384480 w 10080264"/>
                <a:gd name="connsiteY1585" fmla="*/ 1925499 h 3652478"/>
                <a:gd name="connsiteX1586" fmla="*/ 3377641 w 10080264"/>
                <a:gd name="connsiteY1586" fmla="*/ 1935937 h 3652478"/>
                <a:gd name="connsiteX1587" fmla="*/ 3372241 w 10080264"/>
                <a:gd name="connsiteY1587" fmla="*/ 1946376 h 3652478"/>
                <a:gd name="connsiteX1588" fmla="*/ 3368641 w 10080264"/>
                <a:gd name="connsiteY1588" fmla="*/ 1951775 h 3652478"/>
                <a:gd name="connsiteX1589" fmla="*/ 3382680 w 10080264"/>
                <a:gd name="connsiteY1589" fmla="*/ 1943136 h 3652478"/>
                <a:gd name="connsiteX1590" fmla="*/ 3420837 w 10080264"/>
                <a:gd name="connsiteY1590" fmla="*/ 1916860 h 3652478"/>
                <a:gd name="connsiteX1591" fmla="*/ 3460433 w 10080264"/>
                <a:gd name="connsiteY1591" fmla="*/ 1894543 h 3652478"/>
                <a:gd name="connsiteX1592" fmla="*/ 3500389 w 10080264"/>
                <a:gd name="connsiteY1592" fmla="*/ 1868626 h 3652478"/>
                <a:gd name="connsiteX1593" fmla="*/ 3503629 w 10080264"/>
                <a:gd name="connsiteY1593" fmla="*/ 1865387 h 3652478"/>
                <a:gd name="connsiteX1594" fmla="*/ 3510828 w 10080264"/>
                <a:gd name="connsiteY1594" fmla="*/ 1865387 h 3652478"/>
                <a:gd name="connsiteX1595" fmla="*/ 3512628 w 10080264"/>
                <a:gd name="connsiteY1595" fmla="*/ 1861787 h 3652478"/>
                <a:gd name="connsiteX1596" fmla="*/ 3515868 w 10080264"/>
                <a:gd name="connsiteY1596" fmla="*/ 1854948 h 3652478"/>
                <a:gd name="connsiteX1597" fmla="*/ 3521267 w 10080264"/>
                <a:gd name="connsiteY1597" fmla="*/ 1853148 h 3652478"/>
                <a:gd name="connsiteX1598" fmla="*/ 3591821 w 10080264"/>
                <a:gd name="connsiteY1598" fmla="*/ 1818593 h 3652478"/>
                <a:gd name="connsiteX1599" fmla="*/ 3626738 w 10080264"/>
                <a:gd name="connsiteY1599" fmla="*/ 1800955 h 3652478"/>
                <a:gd name="connsiteX1600" fmla="*/ 3658054 w 10080264"/>
                <a:gd name="connsiteY1600" fmla="*/ 1781878 h 3652478"/>
                <a:gd name="connsiteX1601" fmla="*/ 3723568 w 10080264"/>
                <a:gd name="connsiteY1601" fmla="*/ 1744082 h 3652478"/>
                <a:gd name="connsiteX1602" fmla="*/ 3785842 w 10080264"/>
                <a:gd name="connsiteY1602" fmla="*/ 1707727 h 3652478"/>
                <a:gd name="connsiteX1603" fmla="*/ 3810320 w 10080264"/>
                <a:gd name="connsiteY1603" fmla="*/ 1693689 h 3652478"/>
                <a:gd name="connsiteX1604" fmla="*/ 3830838 w 10080264"/>
                <a:gd name="connsiteY1604" fmla="*/ 1680011 h 3652478"/>
                <a:gd name="connsiteX1605" fmla="*/ 3836238 w 10080264"/>
                <a:gd name="connsiteY1605" fmla="*/ 1678211 h 3652478"/>
                <a:gd name="connsiteX1606" fmla="*/ 3838038 w 10080264"/>
                <a:gd name="connsiteY1606" fmla="*/ 1674612 h 3652478"/>
                <a:gd name="connsiteX1607" fmla="*/ 6492705 w 10080264"/>
                <a:gd name="connsiteY1607" fmla="*/ 1648066 h 3652478"/>
                <a:gd name="connsiteX1608" fmla="*/ 6480461 w 10080264"/>
                <a:gd name="connsiteY1608" fmla="*/ 1654907 h 3652478"/>
                <a:gd name="connsiteX1609" fmla="*/ 6484062 w 10080264"/>
                <a:gd name="connsiteY1609" fmla="*/ 1653107 h 3652478"/>
                <a:gd name="connsiteX1610" fmla="*/ 4845268 w 10080264"/>
                <a:gd name="connsiteY1610" fmla="*/ 1639715 h 3652478"/>
                <a:gd name="connsiteX1611" fmla="*/ 4826179 w 10080264"/>
                <a:gd name="connsiteY1611" fmla="*/ 1656997 h 3652478"/>
                <a:gd name="connsiteX1612" fmla="*/ 4819336 w 10080264"/>
                <a:gd name="connsiteY1612" fmla="*/ 1669239 h 3652478"/>
                <a:gd name="connsiteX1613" fmla="*/ 4807091 w 10080264"/>
                <a:gd name="connsiteY1613" fmla="*/ 1682921 h 3652478"/>
                <a:gd name="connsiteX1614" fmla="*/ 4817535 w 10080264"/>
                <a:gd name="connsiteY1614" fmla="*/ 1674280 h 3652478"/>
                <a:gd name="connsiteX1615" fmla="*/ 4827980 w 10080264"/>
                <a:gd name="connsiteY1615" fmla="*/ 1663838 h 3652478"/>
                <a:gd name="connsiteX1616" fmla="*/ 4836624 w 10080264"/>
                <a:gd name="connsiteY1616" fmla="*/ 1651957 h 3652478"/>
                <a:gd name="connsiteX1617" fmla="*/ 8563445 w 10080264"/>
                <a:gd name="connsiteY1617" fmla="*/ 1634673 h 3652478"/>
                <a:gd name="connsiteX1618" fmla="*/ 8527074 w 10080264"/>
                <a:gd name="connsiteY1618" fmla="*/ 1656989 h 3652478"/>
                <a:gd name="connsiteX1619" fmla="*/ 8514829 w 10080264"/>
                <a:gd name="connsiteY1619" fmla="*/ 1667427 h 3652478"/>
                <a:gd name="connsiteX1620" fmla="*/ 8499344 w 10080264"/>
                <a:gd name="connsiteY1620" fmla="*/ 1676066 h 3652478"/>
                <a:gd name="connsiteX1621" fmla="*/ 8488901 w 10080264"/>
                <a:gd name="connsiteY1621" fmla="*/ 1682904 h 3652478"/>
                <a:gd name="connsiteX1622" fmla="*/ 8473416 w 10080264"/>
                <a:gd name="connsiteY1622" fmla="*/ 1693343 h 3652478"/>
                <a:gd name="connsiteX1623" fmla="*/ 8461172 w 10080264"/>
                <a:gd name="connsiteY1623" fmla="*/ 1701981 h 3652478"/>
                <a:gd name="connsiteX1624" fmla="*/ 8450728 w 10080264"/>
                <a:gd name="connsiteY1624" fmla="*/ 1710979 h 3652478"/>
                <a:gd name="connsiteX1625" fmla="*/ 8440645 w 10080264"/>
                <a:gd name="connsiteY1625" fmla="*/ 1721058 h 3652478"/>
                <a:gd name="connsiteX1626" fmla="*/ 8432002 w 10080264"/>
                <a:gd name="connsiteY1626" fmla="*/ 1731496 h 3652478"/>
                <a:gd name="connsiteX1627" fmla="*/ 8450728 w 10080264"/>
                <a:gd name="connsiteY1627" fmla="*/ 1722857 h 3652478"/>
                <a:gd name="connsiteX1628" fmla="*/ 8466214 w 10080264"/>
                <a:gd name="connsiteY1628" fmla="*/ 1714219 h 3652478"/>
                <a:gd name="connsiteX1629" fmla="*/ 8480258 w 10080264"/>
                <a:gd name="connsiteY1629" fmla="*/ 1703781 h 3652478"/>
                <a:gd name="connsiteX1630" fmla="*/ 8493943 w 10080264"/>
                <a:gd name="connsiteY1630" fmla="*/ 1693343 h 3652478"/>
                <a:gd name="connsiteX1631" fmla="*/ 8507987 w 10080264"/>
                <a:gd name="connsiteY1631" fmla="*/ 1679665 h 3652478"/>
                <a:gd name="connsiteX1632" fmla="*/ 8525273 w 10080264"/>
                <a:gd name="connsiteY1632" fmla="*/ 1665627 h 3652478"/>
                <a:gd name="connsiteX1633" fmla="*/ 8538957 w 10080264"/>
                <a:gd name="connsiteY1633" fmla="*/ 1653390 h 3652478"/>
                <a:gd name="connsiteX1634" fmla="*/ 8553002 w 10080264"/>
                <a:gd name="connsiteY1634" fmla="*/ 1641512 h 3652478"/>
                <a:gd name="connsiteX1635" fmla="*/ 6264039 w 10080264"/>
                <a:gd name="connsiteY1635" fmla="*/ 1620340 h 3652478"/>
                <a:gd name="connsiteX1636" fmla="*/ 6229469 w 10080264"/>
                <a:gd name="connsiteY1636" fmla="*/ 1644465 h 3652478"/>
                <a:gd name="connsiteX1637" fmla="*/ 6191298 w 10080264"/>
                <a:gd name="connsiteY1637" fmla="*/ 1667149 h 3652478"/>
                <a:gd name="connsiteX1638" fmla="*/ 6179415 w 10080264"/>
                <a:gd name="connsiteY1638" fmla="*/ 1675791 h 3652478"/>
                <a:gd name="connsiteX1639" fmla="*/ 6193099 w 10080264"/>
                <a:gd name="connsiteY1639" fmla="*/ 1670750 h 3652478"/>
                <a:gd name="connsiteX1640" fmla="*/ 6215785 w 10080264"/>
                <a:gd name="connsiteY1640" fmla="*/ 1662108 h 3652478"/>
                <a:gd name="connsiteX1641" fmla="*/ 6234511 w 10080264"/>
                <a:gd name="connsiteY1641" fmla="*/ 1651666 h 3652478"/>
                <a:gd name="connsiteX1642" fmla="*/ 6249995 w 10080264"/>
                <a:gd name="connsiteY1642" fmla="*/ 1637624 h 3652478"/>
                <a:gd name="connsiteX1643" fmla="*/ 4876242 w 10080264"/>
                <a:gd name="connsiteY1643" fmla="*/ 1613791 h 3652478"/>
                <a:gd name="connsiteX1644" fmla="*/ 4866158 w 10080264"/>
                <a:gd name="connsiteY1644" fmla="*/ 1622432 h 3652478"/>
                <a:gd name="connsiteX1645" fmla="*/ 4873001 w 10080264"/>
                <a:gd name="connsiteY1645" fmla="*/ 1620632 h 3652478"/>
                <a:gd name="connsiteX1646" fmla="*/ 3467272 w 10080264"/>
                <a:gd name="connsiteY1646" fmla="*/ 1605501 h 3652478"/>
                <a:gd name="connsiteX1647" fmla="*/ 3420837 w 10080264"/>
                <a:gd name="connsiteY1647" fmla="*/ 1628178 h 3652478"/>
                <a:gd name="connsiteX1648" fmla="*/ 3417237 w 10080264"/>
                <a:gd name="connsiteY1648" fmla="*/ 1635017 h 3652478"/>
                <a:gd name="connsiteX1649" fmla="*/ 3455394 w 10080264"/>
                <a:gd name="connsiteY1649" fmla="*/ 1612340 h 3652478"/>
                <a:gd name="connsiteX1650" fmla="*/ 1297994 w 10080264"/>
                <a:gd name="connsiteY1650" fmla="*/ 1594555 h 3652478"/>
                <a:gd name="connsiteX1651" fmla="*/ 1294396 w 10080264"/>
                <a:gd name="connsiteY1651" fmla="*/ 1596356 h 3652478"/>
                <a:gd name="connsiteX1652" fmla="*/ 1294396 w 10080264"/>
                <a:gd name="connsiteY1652" fmla="*/ 1598156 h 3652478"/>
                <a:gd name="connsiteX1653" fmla="*/ 5177341 w 10080264"/>
                <a:gd name="connsiteY1653" fmla="*/ 1577425 h 3652478"/>
                <a:gd name="connsiteX1654" fmla="*/ 5174100 w 10080264"/>
                <a:gd name="connsiteY1654" fmla="*/ 1579226 h 3652478"/>
                <a:gd name="connsiteX1655" fmla="*/ 5175540 w 10080264"/>
                <a:gd name="connsiteY1655" fmla="*/ 1579226 h 3652478"/>
                <a:gd name="connsiteX1656" fmla="*/ 3839478 w 10080264"/>
                <a:gd name="connsiteY1656" fmla="*/ 1567346 h 3652478"/>
                <a:gd name="connsiteX1657" fmla="*/ 3727168 w 10080264"/>
                <a:gd name="connsiteY1657" fmla="*/ 1629618 h 3652478"/>
                <a:gd name="connsiteX1658" fmla="*/ 3616299 w 10080264"/>
                <a:gd name="connsiteY1658" fmla="*/ 1686850 h 3652478"/>
                <a:gd name="connsiteX1659" fmla="*/ 3534946 w 10080264"/>
                <a:gd name="connsiteY1659" fmla="*/ 1730404 h 3652478"/>
                <a:gd name="connsiteX1660" fmla="*/ 3540345 w 10080264"/>
                <a:gd name="connsiteY1660" fmla="*/ 1728605 h 3652478"/>
                <a:gd name="connsiteX1661" fmla="*/ 3578142 w 10080264"/>
                <a:gd name="connsiteY1661" fmla="*/ 1714566 h 3652478"/>
                <a:gd name="connsiteX1662" fmla="*/ 3616299 w 10080264"/>
                <a:gd name="connsiteY1662" fmla="*/ 1699088 h 3652478"/>
                <a:gd name="connsiteX1663" fmla="*/ 3619538 w 10080264"/>
                <a:gd name="connsiteY1663" fmla="*/ 1697289 h 3652478"/>
                <a:gd name="connsiteX1664" fmla="*/ 3624937 w 10080264"/>
                <a:gd name="connsiteY1664" fmla="*/ 1695489 h 3652478"/>
                <a:gd name="connsiteX1665" fmla="*/ 3629977 w 10080264"/>
                <a:gd name="connsiteY1665" fmla="*/ 1692249 h 3652478"/>
                <a:gd name="connsiteX1666" fmla="*/ 3640416 w 10080264"/>
                <a:gd name="connsiteY1666" fmla="*/ 1683250 h 3652478"/>
                <a:gd name="connsiteX1667" fmla="*/ 3644016 w 10080264"/>
                <a:gd name="connsiteY1667" fmla="*/ 1680011 h 3652478"/>
                <a:gd name="connsiteX1668" fmla="*/ 3650855 w 10080264"/>
                <a:gd name="connsiteY1668" fmla="*/ 1674612 h 3652478"/>
                <a:gd name="connsiteX1669" fmla="*/ 3661294 w 10080264"/>
                <a:gd name="connsiteY1669" fmla="*/ 1669572 h 3652478"/>
                <a:gd name="connsiteX1670" fmla="*/ 3673533 w 10080264"/>
                <a:gd name="connsiteY1670" fmla="*/ 1664173 h 3652478"/>
                <a:gd name="connsiteX1671" fmla="*/ 3702690 w 10080264"/>
                <a:gd name="connsiteY1671" fmla="*/ 1645095 h 3652478"/>
                <a:gd name="connsiteX1672" fmla="*/ 3732208 w 10080264"/>
                <a:gd name="connsiteY1672" fmla="*/ 1628178 h 3652478"/>
                <a:gd name="connsiteX1673" fmla="*/ 3763524 w 10080264"/>
                <a:gd name="connsiteY1673" fmla="*/ 1612340 h 3652478"/>
                <a:gd name="connsiteX1674" fmla="*/ 3794481 w 10080264"/>
                <a:gd name="connsiteY1674" fmla="*/ 1596862 h 3652478"/>
                <a:gd name="connsiteX1675" fmla="*/ 3806721 w 10080264"/>
                <a:gd name="connsiteY1675" fmla="*/ 1591822 h 3652478"/>
                <a:gd name="connsiteX1676" fmla="*/ 3818959 w 10080264"/>
                <a:gd name="connsiteY1676" fmla="*/ 1584983 h 3652478"/>
                <a:gd name="connsiteX1677" fmla="*/ 3829398 w 10080264"/>
                <a:gd name="connsiteY1677" fmla="*/ 1577784 h 3652478"/>
                <a:gd name="connsiteX1678" fmla="*/ 3839478 w 10080264"/>
                <a:gd name="connsiteY1678" fmla="*/ 1570945 h 3652478"/>
                <a:gd name="connsiteX1679" fmla="*/ 2420491 w 10080264"/>
                <a:gd name="connsiteY1679" fmla="*/ 1567346 h 3652478"/>
                <a:gd name="connsiteX1680" fmla="*/ 2299182 w 10080264"/>
                <a:gd name="connsiteY1680" fmla="*/ 1624578 h 3652478"/>
                <a:gd name="connsiteX1681" fmla="*/ 2290543 w 10080264"/>
                <a:gd name="connsiteY1681" fmla="*/ 1628178 h 3652478"/>
                <a:gd name="connsiteX1682" fmla="*/ 2281904 w 10080264"/>
                <a:gd name="connsiteY1682" fmla="*/ 1620979 h 3652478"/>
                <a:gd name="connsiteX1683" fmla="*/ 2280104 w 10080264"/>
                <a:gd name="connsiteY1683" fmla="*/ 1619539 h 3652478"/>
                <a:gd name="connsiteX1684" fmla="*/ 2278304 w 10080264"/>
                <a:gd name="connsiteY1684" fmla="*/ 1624578 h 3652478"/>
                <a:gd name="connsiteX1685" fmla="*/ 2273265 w 10080264"/>
                <a:gd name="connsiteY1685" fmla="*/ 1629618 h 3652478"/>
                <a:gd name="connsiteX1686" fmla="*/ 2267865 w 10080264"/>
                <a:gd name="connsiteY1686" fmla="*/ 1633217 h 3652478"/>
                <a:gd name="connsiteX1687" fmla="*/ 2261026 w 10080264"/>
                <a:gd name="connsiteY1687" fmla="*/ 1636457 h 3652478"/>
                <a:gd name="connsiteX1688" fmla="*/ 2252387 w 10080264"/>
                <a:gd name="connsiteY1688" fmla="*/ 1636457 h 3652478"/>
                <a:gd name="connsiteX1689" fmla="*/ 2240148 w 10080264"/>
                <a:gd name="connsiteY1689" fmla="*/ 1638256 h 3652478"/>
                <a:gd name="connsiteX1690" fmla="*/ 2231509 w 10080264"/>
                <a:gd name="connsiteY1690" fmla="*/ 1640056 h 3652478"/>
                <a:gd name="connsiteX1691" fmla="*/ 2233308 w 10080264"/>
                <a:gd name="connsiteY1691" fmla="*/ 1648695 h 3652478"/>
                <a:gd name="connsiteX1692" fmla="*/ 2235108 w 10080264"/>
                <a:gd name="connsiteY1692" fmla="*/ 1659134 h 3652478"/>
                <a:gd name="connsiteX1693" fmla="*/ 2238348 w 10080264"/>
                <a:gd name="connsiteY1693" fmla="*/ 1672812 h 3652478"/>
                <a:gd name="connsiteX1694" fmla="*/ 2286943 w 10080264"/>
                <a:gd name="connsiteY1694" fmla="*/ 1648695 h 3652478"/>
                <a:gd name="connsiteX1695" fmla="*/ 2333739 w 10080264"/>
                <a:gd name="connsiteY1695" fmla="*/ 1624578 h 3652478"/>
                <a:gd name="connsiteX1696" fmla="*/ 2425530 w 10080264"/>
                <a:gd name="connsiteY1696" fmla="*/ 1570945 h 3652478"/>
                <a:gd name="connsiteX1697" fmla="*/ 7581657 w 10080264"/>
                <a:gd name="connsiteY1697" fmla="*/ 1566690 h 3652478"/>
                <a:gd name="connsiteX1698" fmla="*/ 7529802 w 10080264"/>
                <a:gd name="connsiteY1698" fmla="*/ 1606658 h 3652478"/>
                <a:gd name="connsiteX1699" fmla="*/ 7481188 w 10080264"/>
                <a:gd name="connsiteY1699" fmla="*/ 1639424 h 3652478"/>
                <a:gd name="connsiteX1700" fmla="*/ 7436535 w 10080264"/>
                <a:gd name="connsiteY1700" fmla="*/ 1668950 h 3652478"/>
                <a:gd name="connsiteX1701" fmla="*/ 7391162 w 10080264"/>
                <a:gd name="connsiteY1701" fmla="*/ 1694875 h 3652478"/>
                <a:gd name="connsiteX1702" fmla="*/ 7342908 w 10080264"/>
                <a:gd name="connsiteY1702" fmla="*/ 1720800 h 3652478"/>
                <a:gd name="connsiteX1703" fmla="*/ 7296095 w 10080264"/>
                <a:gd name="connsiteY1703" fmla="*/ 1750325 h 3652478"/>
                <a:gd name="connsiteX1704" fmla="*/ 7249281 w 10080264"/>
                <a:gd name="connsiteY1704" fmla="*/ 1781291 h 3652478"/>
                <a:gd name="connsiteX1705" fmla="*/ 7202468 w 10080264"/>
                <a:gd name="connsiteY1705" fmla="*/ 1814418 h 3652478"/>
                <a:gd name="connsiteX1706" fmla="*/ 7211111 w 10080264"/>
                <a:gd name="connsiteY1706" fmla="*/ 1837102 h 3652478"/>
                <a:gd name="connsiteX1707" fmla="*/ 7291053 w 10080264"/>
                <a:gd name="connsiteY1707" fmla="*/ 1772650 h 3652478"/>
                <a:gd name="connsiteX1708" fmla="*/ 7332465 w 10080264"/>
                <a:gd name="connsiteY1708" fmla="*/ 1741684 h 3652478"/>
                <a:gd name="connsiteX1709" fmla="*/ 7375678 w 10080264"/>
                <a:gd name="connsiteY1709" fmla="*/ 1710718 h 3652478"/>
                <a:gd name="connsiteX1710" fmla="*/ 7427533 w 10080264"/>
                <a:gd name="connsiteY1710" fmla="*/ 1675791 h 3652478"/>
                <a:gd name="connsiteX1711" fmla="*/ 7479748 w 10080264"/>
                <a:gd name="connsiteY1711" fmla="*/ 1643025 h 3652478"/>
                <a:gd name="connsiteX1712" fmla="*/ 7529802 w 10080264"/>
                <a:gd name="connsiteY1712" fmla="*/ 1611699 h 3652478"/>
                <a:gd name="connsiteX1713" fmla="*/ 7581657 w 10080264"/>
                <a:gd name="connsiteY1713" fmla="*/ 1580733 h 3652478"/>
                <a:gd name="connsiteX1714" fmla="*/ 7581657 w 10080264"/>
                <a:gd name="connsiteY1714" fmla="*/ 1573891 h 3652478"/>
                <a:gd name="connsiteX1715" fmla="*/ 2702345 w 10080264"/>
                <a:gd name="connsiteY1715" fmla="*/ 1565906 h 3652478"/>
                <a:gd name="connsiteX1716" fmla="*/ 2646909 w 10080264"/>
                <a:gd name="connsiteY1716" fmla="*/ 1590023 h 3652478"/>
                <a:gd name="connsiteX1717" fmla="*/ 2590035 w 10080264"/>
                <a:gd name="connsiteY1717" fmla="*/ 1615939 h 3652478"/>
                <a:gd name="connsiteX1718" fmla="*/ 2536400 w 10080264"/>
                <a:gd name="connsiteY1718" fmla="*/ 1643656 h 3652478"/>
                <a:gd name="connsiteX1719" fmla="*/ 2480605 w 10080264"/>
                <a:gd name="connsiteY1719" fmla="*/ 1672812 h 3652478"/>
                <a:gd name="connsiteX1720" fmla="*/ 2479166 w 10080264"/>
                <a:gd name="connsiteY1720" fmla="*/ 1672812 h 3652478"/>
                <a:gd name="connsiteX1721" fmla="*/ 2357857 w 10080264"/>
                <a:gd name="connsiteY1721" fmla="*/ 1739043 h 3652478"/>
                <a:gd name="connsiteX1722" fmla="*/ 2238348 w 10080264"/>
                <a:gd name="connsiteY1722" fmla="*/ 1808154 h 3652478"/>
                <a:gd name="connsiteX1723" fmla="*/ 2235108 w 10080264"/>
                <a:gd name="connsiteY1723" fmla="*/ 1818593 h 3652478"/>
                <a:gd name="connsiteX1724" fmla="*/ 2236908 w 10080264"/>
                <a:gd name="connsiteY1724" fmla="*/ 1825432 h 3652478"/>
                <a:gd name="connsiteX1725" fmla="*/ 2269665 w 10080264"/>
                <a:gd name="connsiteY1725" fmla="*/ 1813193 h 3652478"/>
                <a:gd name="connsiteX1726" fmla="*/ 2300982 w 10080264"/>
                <a:gd name="connsiteY1726" fmla="*/ 1800955 h 3652478"/>
                <a:gd name="connsiteX1727" fmla="*/ 2330140 w 10080264"/>
                <a:gd name="connsiteY1727" fmla="*/ 1787277 h 3652478"/>
                <a:gd name="connsiteX1728" fmla="*/ 2359657 w 10080264"/>
                <a:gd name="connsiteY1728" fmla="*/ 1773239 h 3652478"/>
                <a:gd name="connsiteX1729" fmla="*/ 2387374 w 10080264"/>
                <a:gd name="connsiteY1729" fmla="*/ 1757761 h 3652478"/>
                <a:gd name="connsiteX1730" fmla="*/ 2415091 w 10080264"/>
                <a:gd name="connsiteY1730" fmla="*/ 1742283 h 3652478"/>
                <a:gd name="connsiteX1731" fmla="*/ 2442809 w 10080264"/>
                <a:gd name="connsiteY1731" fmla="*/ 1725005 h 3652478"/>
                <a:gd name="connsiteX1732" fmla="*/ 2468727 w 10080264"/>
                <a:gd name="connsiteY1732" fmla="*/ 1707727 h 3652478"/>
                <a:gd name="connsiteX1733" fmla="*/ 2524161 w 10080264"/>
                <a:gd name="connsiteY1733" fmla="*/ 1669572 h 3652478"/>
                <a:gd name="connsiteX1734" fmla="*/ 2581396 w 10080264"/>
                <a:gd name="connsiteY1734" fmla="*/ 1636457 h 3652478"/>
                <a:gd name="connsiteX1735" fmla="*/ 2640070 w 10080264"/>
                <a:gd name="connsiteY1735" fmla="*/ 1607300 h 3652478"/>
                <a:gd name="connsiteX1736" fmla="*/ 2702345 w 10080264"/>
                <a:gd name="connsiteY1736" fmla="*/ 1579584 h 3652478"/>
                <a:gd name="connsiteX1737" fmla="*/ 4935310 w 10080264"/>
                <a:gd name="connsiteY1737" fmla="*/ 1563743 h 3652478"/>
                <a:gd name="connsiteX1738" fmla="*/ 4919822 w 10080264"/>
                <a:gd name="connsiteY1738" fmla="*/ 1575625 h 3652478"/>
                <a:gd name="connsiteX1739" fmla="*/ 4898933 w 10080264"/>
                <a:gd name="connsiteY1739" fmla="*/ 1594708 h 3652478"/>
                <a:gd name="connsiteX1740" fmla="*/ 4902535 w 10080264"/>
                <a:gd name="connsiteY1740" fmla="*/ 1593268 h 3652478"/>
                <a:gd name="connsiteX1741" fmla="*/ 4933869 w 10080264"/>
                <a:gd name="connsiteY1741" fmla="*/ 1577425 h 3652478"/>
                <a:gd name="connsiteX1742" fmla="*/ 8679404 w 10080264"/>
                <a:gd name="connsiteY1742" fmla="*/ 1549728 h 3652478"/>
                <a:gd name="connsiteX1743" fmla="*/ 8675802 w 10080264"/>
                <a:gd name="connsiteY1743" fmla="*/ 1551527 h 3652478"/>
                <a:gd name="connsiteX1744" fmla="*/ 8663918 w 10080264"/>
                <a:gd name="connsiteY1744" fmla="*/ 1556567 h 3652478"/>
                <a:gd name="connsiteX1745" fmla="*/ 8656716 w 10080264"/>
                <a:gd name="connsiteY1745" fmla="*/ 1558366 h 3652478"/>
                <a:gd name="connsiteX1746" fmla="*/ 8649874 w 10080264"/>
                <a:gd name="connsiteY1746" fmla="*/ 1558366 h 3652478"/>
                <a:gd name="connsiteX1747" fmla="*/ 8637630 w 10080264"/>
                <a:gd name="connsiteY1747" fmla="*/ 1574203 h 3652478"/>
                <a:gd name="connsiteX1748" fmla="*/ 8623945 w 10080264"/>
                <a:gd name="connsiteY1748" fmla="*/ 1587881 h 3652478"/>
                <a:gd name="connsiteX1749" fmla="*/ 8637630 w 10080264"/>
                <a:gd name="connsiteY1749" fmla="*/ 1581042 h 3652478"/>
                <a:gd name="connsiteX1750" fmla="*/ 8651674 w 10080264"/>
                <a:gd name="connsiteY1750" fmla="*/ 1574203 h 3652478"/>
                <a:gd name="connsiteX1751" fmla="*/ 8677603 w 10080264"/>
                <a:gd name="connsiteY1751" fmla="*/ 1561966 h 3652478"/>
                <a:gd name="connsiteX1752" fmla="*/ 8679404 w 10080264"/>
                <a:gd name="connsiteY1752" fmla="*/ 1555127 h 3652478"/>
                <a:gd name="connsiteX1753" fmla="*/ 9526042 w 10080264"/>
                <a:gd name="connsiteY1753" fmla="*/ 1544689 h 3652478"/>
                <a:gd name="connsiteX1754" fmla="*/ 9487869 w 10080264"/>
                <a:gd name="connsiteY1754" fmla="*/ 1568804 h 3652478"/>
                <a:gd name="connsiteX1755" fmla="*/ 9522801 w 10080264"/>
                <a:gd name="connsiteY1755" fmla="*/ 1555127 h 3652478"/>
                <a:gd name="connsiteX1756" fmla="*/ 7356592 w 10080264"/>
                <a:gd name="connsiteY1756" fmla="*/ 1537164 h 3652478"/>
                <a:gd name="connsiteX1757" fmla="*/ 7354792 w 10080264"/>
                <a:gd name="connsiteY1757" fmla="*/ 1538965 h 3652478"/>
                <a:gd name="connsiteX1758" fmla="*/ 7358393 w 10080264"/>
                <a:gd name="connsiteY1758" fmla="*/ 1537164 h 3652478"/>
                <a:gd name="connsiteX1759" fmla="*/ 2491044 w 10080264"/>
                <a:gd name="connsiteY1759" fmla="*/ 1532790 h 3652478"/>
                <a:gd name="connsiteX1760" fmla="*/ 2423730 w 10080264"/>
                <a:gd name="connsiteY1760" fmla="*/ 1564106 h 3652478"/>
                <a:gd name="connsiteX1761" fmla="*/ 2427330 w 10080264"/>
                <a:gd name="connsiteY1761" fmla="*/ 1570945 h 3652478"/>
                <a:gd name="connsiteX1762" fmla="*/ 2468727 w 10080264"/>
                <a:gd name="connsiteY1762" fmla="*/ 1545029 h 3652478"/>
                <a:gd name="connsiteX1763" fmla="*/ 9564214 w 10080264"/>
                <a:gd name="connsiteY1763" fmla="*/ 1518413 h 3652478"/>
                <a:gd name="connsiteX1764" fmla="*/ 9550530 w 10080264"/>
                <a:gd name="connsiteY1764" fmla="*/ 1528851 h 3652478"/>
                <a:gd name="connsiteX1765" fmla="*/ 9552330 w 10080264"/>
                <a:gd name="connsiteY1765" fmla="*/ 1528851 h 3652478"/>
                <a:gd name="connsiteX1766" fmla="*/ 9555572 w 10080264"/>
                <a:gd name="connsiteY1766" fmla="*/ 1528851 h 3652478"/>
                <a:gd name="connsiteX1767" fmla="*/ 9560973 w 10080264"/>
                <a:gd name="connsiteY1767" fmla="*/ 1523812 h 3652478"/>
                <a:gd name="connsiteX1768" fmla="*/ 9424128 w 10080264"/>
                <a:gd name="connsiteY1768" fmla="*/ 1511574 h 3652478"/>
                <a:gd name="connsiteX1769" fmla="*/ 9418726 w 10080264"/>
                <a:gd name="connsiteY1769" fmla="*/ 1515174 h 3652478"/>
                <a:gd name="connsiteX1770" fmla="*/ 9406843 w 10080264"/>
                <a:gd name="connsiteY1770" fmla="*/ 1523812 h 3652478"/>
                <a:gd name="connsiteX1771" fmla="*/ 9398200 w 10080264"/>
                <a:gd name="connsiteY1771" fmla="*/ 1528851 h 3652478"/>
                <a:gd name="connsiteX1772" fmla="*/ 9390997 w 10080264"/>
                <a:gd name="connsiteY1772" fmla="*/ 1530651 h 3652478"/>
                <a:gd name="connsiteX1773" fmla="*/ 9385956 w 10080264"/>
                <a:gd name="connsiteY1773" fmla="*/ 1530651 h 3652478"/>
                <a:gd name="connsiteX1774" fmla="*/ 9377313 w 10080264"/>
                <a:gd name="connsiteY1774" fmla="*/ 1528851 h 3652478"/>
                <a:gd name="connsiteX1775" fmla="*/ 9370110 w 10080264"/>
                <a:gd name="connsiteY1775" fmla="*/ 1523812 h 3652478"/>
                <a:gd name="connsiteX1776" fmla="*/ 9366870 w 10080264"/>
                <a:gd name="connsiteY1776" fmla="*/ 1520213 h 3652478"/>
                <a:gd name="connsiteX1777" fmla="*/ 9366870 w 10080264"/>
                <a:gd name="connsiteY1777" fmla="*/ 1515174 h 3652478"/>
                <a:gd name="connsiteX1778" fmla="*/ 9330498 w 10080264"/>
                <a:gd name="connsiteY1778" fmla="*/ 1537490 h 3652478"/>
                <a:gd name="connsiteX1779" fmla="*/ 9294126 w 10080264"/>
                <a:gd name="connsiteY1779" fmla="*/ 1561966 h 3652478"/>
                <a:gd name="connsiteX1780" fmla="*/ 9247310 w 10080264"/>
                <a:gd name="connsiteY1780" fmla="*/ 1589681 h 3652478"/>
                <a:gd name="connsiteX1781" fmla="*/ 9195453 w 10080264"/>
                <a:gd name="connsiteY1781" fmla="*/ 1617396 h 3652478"/>
                <a:gd name="connsiteX1782" fmla="*/ 9174566 w 10080264"/>
                <a:gd name="connsiteY1782" fmla="*/ 1676066 h 3652478"/>
                <a:gd name="connsiteX1783" fmla="*/ 9165923 w 10080264"/>
                <a:gd name="connsiteY1783" fmla="*/ 1691903 h 3652478"/>
                <a:gd name="connsiteX1784" fmla="*/ 9176367 w 10080264"/>
                <a:gd name="connsiteY1784" fmla="*/ 1688303 h 3652478"/>
                <a:gd name="connsiteX1785" fmla="*/ 9190051 w 10080264"/>
                <a:gd name="connsiteY1785" fmla="*/ 1688303 h 3652478"/>
                <a:gd name="connsiteX1786" fmla="*/ 9195453 w 10080264"/>
                <a:gd name="connsiteY1786" fmla="*/ 1679665 h 3652478"/>
                <a:gd name="connsiteX1787" fmla="*/ 9202295 w 10080264"/>
                <a:gd name="connsiteY1787" fmla="*/ 1671026 h 3652478"/>
                <a:gd name="connsiteX1788" fmla="*/ 9209138 w 10080264"/>
                <a:gd name="connsiteY1788" fmla="*/ 1662388 h 3652478"/>
                <a:gd name="connsiteX1789" fmla="*/ 9217780 w 10080264"/>
                <a:gd name="connsiteY1789" fmla="*/ 1655189 h 3652478"/>
                <a:gd name="connsiteX1790" fmla="*/ 9226423 w 10080264"/>
                <a:gd name="connsiteY1790" fmla="*/ 1650150 h 3652478"/>
                <a:gd name="connsiteX1791" fmla="*/ 9236867 w 10080264"/>
                <a:gd name="connsiteY1791" fmla="*/ 1644751 h 3652478"/>
                <a:gd name="connsiteX1792" fmla="*/ 9247310 w 10080264"/>
                <a:gd name="connsiteY1792" fmla="*/ 1639712 h 3652478"/>
                <a:gd name="connsiteX1793" fmla="*/ 9259554 w 10080264"/>
                <a:gd name="connsiteY1793" fmla="*/ 1637912 h 3652478"/>
                <a:gd name="connsiteX1794" fmla="*/ 9275039 w 10080264"/>
                <a:gd name="connsiteY1794" fmla="*/ 1631073 h 3652478"/>
                <a:gd name="connsiteX1795" fmla="*/ 9289084 w 10080264"/>
                <a:gd name="connsiteY1795" fmla="*/ 1620635 h 3652478"/>
                <a:gd name="connsiteX1796" fmla="*/ 9300968 w 10080264"/>
                <a:gd name="connsiteY1796" fmla="*/ 1608757 h 3652478"/>
                <a:gd name="connsiteX1797" fmla="*/ 9307810 w 10080264"/>
                <a:gd name="connsiteY1797" fmla="*/ 1593280 h 3652478"/>
                <a:gd name="connsiteX1798" fmla="*/ 9313212 w 10080264"/>
                <a:gd name="connsiteY1798" fmla="*/ 1584642 h 3652478"/>
                <a:gd name="connsiteX1799" fmla="*/ 9321855 w 10080264"/>
                <a:gd name="connsiteY1799" fmla="*/ 1584642 h 3652478"/>
                <a:gd name="connsiteX1800" fmla="*/ 9340581 w 10080264"/>
                <a:gd name="connsiteY1800" fmla="*/ 1584642 h 3652478"/>
                <a:gd name="connsiteX1801" fmla="*/ 9345983 w 10080264"/>
                <a:gd name="connsiteY1801" fmla="*/ 1575643 h 3652478"/>
                <a:gd name="connsiteX1802" fmla="*/ 9352825 w 10080264"/>
                <a:gd name="connsiteY1802" fmla="*/ 1568804 h 3652478"/>
                <a:gd name="connsiteX1803" fmla="*/ 9370110 w 10080264"/>
                <a:gd name="connsiteY1803" fmla="*/ 1556567 h 3652478"/>
                <a:gd name="connsiteX1804" fmla="*/ 9387756 w 10080264"/>
                <a:gd name="connsiteY1804" fmla="*/ 1546488 h 3652478"/>
                <a:gd name="connsiteX1805" fmla="*/ 9399640 w 10080264"/>
                <a:gd name="connsiteY1805" fmla="*/ 1537490 h 3652478"/>
                <a:gd name="connsiteX1806" fmla="*/ 9411884 w 10080264"/>
                <a:gd name="connsiteY1806" fmla="*/ 1532451 h 3652478"/>
                <a:gd name="connsiteX1807" fmla="*/ 9417286 w 10080264"/>
                <a:gd name="connsiteY1807" fmla="*/ 1520213 h 3652478"/>
                <a:gd name="connsiteX1808" fmla="*/ 5014906 w 10080264"/>
                <a:gd name="connsiteY1808" fmla="*/ 1494253 h 3652478"/>
                <a:gd name="connsiteX1809" fmla="*/ 4995817 w 10080264"/>
                <a:gd name="connsiteY1809" fmla="*/ 1509735 h 3652478"/>
                <a:gd name="connsiteX1810" fmla="*/ 5008063 w 10080264"/>
                <a:gd name="connsiteY1810" fmla="*/ 1506495 h 3652478"/>
                <a:gd name="connsiteX1811" fmla="*/ 6030332 w 10080264"/>
                <a:gd name="connsiteY1811" fmla="*/ 1492155 h 3652478"/>
                <a:gd name="connsiteX1812" fmla="*/ 6021690 w 10080264"/>
                <a:gd name="connsiteY1812" fmla="*/ 1493956 h 3652478"/>
                <a:gd name="connsiteX1813" fmla="*/ 6021690 w 10080264"/>
                <a:gd name="connsiteY1813" fmla="*/ 1499357 h 3652478"/>
                <a:gd name="connsiteX1814" fmla="*/ 9455098 w 10080264"/>
                <a:gd name="connsiteY1814" fmla="*/ 1491058 h 3652478"/>
                <a:gd name="connsiteX1815" fmla="*/ 9446456 w 10080264"/>
                <a:gd name="connsiteY1815" fmla="*/ 1494298 h 3652478"/>
                <a:gd name="connsiteX1816" fmla="*/ 9443214 w 10080264"/>
                <a:gd name="connsiteY1816" fmla="*/ 1497897 h 3652478"/>
                <a:gd name="connsiteX1817" fmla="*/ 9458700 w 10080264"/>
                <a:gd name="connsiteY1817" fmla="*/ 1492498 h 3652478"/>
                <a:gd name="connsiteX1818" fmla="*/ 4722091 w 10080264"/>
                <a:gd name="connsiteY1818" fmla="*/ 1491012 h 3652478"/>
                <a:gd name="connsiteX1819" fmla="*/ 4720651 w 10080264"/>
                <a:gd name="connsiteY1819" fmla="*/ 1501094 h 3652478"/>
                <a:gd name="connsiteX1820" fmla="*/ 4718850 w 10080264"/>
                <a:gd name="connsiteY1820" fmla="*/ 1511535 h 3652478"/>
                <a:gd name="connsiteX1821" fmla="*/ 4729295 w 10080264"/>
                <a:gd name="connsiteY1821" fmla="*/ 1509735 h 3652478"/>
                <a:gd name="connsiteX1822" fmla="*/ 4723892 w 10080264"/>
                <a:gd name="connsiteY1822" fmla="*/ 1501094 h 3652478"/>
                <a:gd name="connsiteX1823" fmla="*/ 9472384 w 10080264"/>
                <a:gd name="connsiteY1823" fmla="*/ 1485659 h 3652478"/>
                <a:gd name="connsiteX1824" fmla="*/ 9467342 w 10080264"/>
                <a:gd name="connsiteY1824" fmla="*/ 1489258 h 3652478"/>
                <a:gd name="connsiteX1825" fmla="*/ 9460140 w 10080264"/>
                <a:gd name="connsiteY1825" fmla="*/ 1492498 h 3652478"/>
                <a:gd name="connsiteX1826" fmla="*/ 9470584 w 10080264"/>
                <a:gd name="connsiteY1826" fmla="*/ 1491058 h 3652478"/>
                <a:gd name="connsiteX1827" fmla="*/ 9619672 w 10080264"/>
                <a:gd name="connsiteY1827" fmla="*/ 1483859 h 3652478"/>
                <a:gd name="connsiteX1828" fmla="*/ 9590143 w 10080264"/>
                <a:gd name="connsiteY1828" fmla="*/ 1502936 h 3652478"/>
                <a:gd name="connsiteX1829" fmla="*/ 9600586 w 10080264"/>
                <a:gd name="connsiteY1829" fmla="*/ 1499697 h 3652478"/>
                <a:gd name="connsiteX1830" fmla="*/ 9612830 w 10080264"/>
                <a:gd name="connsiteY1830" fmla="*/ 1497897 h 3652478"/>
                <a:gd name="connsiteX1831" fmla="*/ 4893891 w 10080264"/>
                <a:gd name="connsiteY1831" fmla="*/ 1447806 h 3652478"/>
                <a:gd name="connsiteX1832" fmla="*/ 4850310 w 10080264"/>
                <a:gd name="connsiteY1832" fmla="*/ 1483811 h 3652478"/>
                <a:gd name="connsiteX1833" fmla="*/ 4807091 w 10080264"/>
                <a:gd name="connsiteY1833" fmla="*/ 1521977 h 3652478"/>
                <a:gd name="connsiteX1834" fmla="*/ 4765671 w 10080264"/>
                <a:gd name="connsiteY1834" fmla="*/ 1561943 h 3652478"/>
                <a:gd name="connsiteX1835" fmla="*/ 4723892 w 10080264"/>
                <a:gd name="connsiteY1835" fmla="*/ 1601909 h 3652478"/>
                <a:gd name="connsiteX1836" fmla="*/ 4723892 w 10080264"/>
                <a:gd name="connsiteY1836" fmla="*/ 1613791 h 3652478"/>
                <a:gd name="connsiteX1837" fmla="*/ 4722091 w 10080264"/>
                <a:gd name="connsiteY1837" fmla="*/ 1626033 h 3652478"/>
                <a:gd name="connsiteX1838" fmla="*/ 4742981 w 10080264"/>
                <a:gd name="connsiteY1838" fmla="*/ 1605150 h 3652478"/>
                <a:gd name="connsiteX1839" fmla="*/ 4765671 w 10080264"/>
                <a:gd name="connsiteY1839" fmla="*/ 1582826 h 3652478"/>
                <a:gd name="connsiteX1840" fmla="*/ 4779358 w 10080264"/>
                <a:gd name="connsiteY1840" fmla="*/ 1565544 h 3652478"/>
                <a:gd name="connsiteX1841" fmla="*/ 4795205 w 10080264"/>
                <a:gd name="connsiteY1841" fmla="*/ 1551501 h 3652478"/>
                <a:gd name="connsiteX1842" fmla="*/ 4812493 w 10080264"/>
                <a:gd name="connsiteY1842" fmla="*/ 1541060 h 3652478"/>
                <a:gd name="connsiteX1843" fmla="*/ 4829781 w 10080264"/>
                <a:gd name="connsiteY1843" fmla="*/ 1534219 h 3652478"/>
                <a:gd name="connsiteX1844" fmla="*/ 4829781 w 10080264"/>
                <a:gd name="connsiteY1844" fmla="*/ 1508295 h 3652478"/>
                <a:gd name="connsiteX1845" fmla="*/ 4841666 w 10080264"/>
                <a:gd name="connsiteY1845" fmla="*/ 1506495 h 3652478"/>
                <a:gd name="connsiteX1846" fmla="*/ 4852111 w 10080264"/>
                <a:gd name="connsiteY1846" fmla="*/ 1502894 h 3652478"/>
                <a:gd name="connsiteX1847" fmla="*/ 4860755 w 10080264"/>
                <a:gd name="connsiteY1847" fmla="*/ 1497853 h 3652478"/>
                <a:gd name="connsiteX1848" fmla="*/ 4869399 w 10080264"/>
                <a:gd name="connsiteY1848" fmla="*/ 1491012 h 3652478"/>
                <a:gd name="connsiteX1849" fmla="*/ 4878043 w 10080264"/>
                <a:gd name="connsiteY1849" fmla="*/ 1482371 h 3652478"/>
                <a:gd name="connsiteX1850" fmla="*/ 4886687 w 10080264"/>
                <a:gd name="connsiteY1850" fmla="*/ 1465088 h 3652478"/>
                <a:gd name="connsiteX1851" fmla="*/ 1105832 w 10080264"/>
                <a:gd name="connsiteY1851" fmla="*/ 1431824 h 3652478"/>
                <a:gd name="connsiteX1852" fmla="*/ 1093597 w 10080264"/>
                <a:gd name="connsiteY1852" fmla="*/ 1439024 h 3652478"/>
                <a:gd name="connsiteX1853" fmla="*/ 1083161 w 10080264"/>
                <a:gd name="connsiteY1853" fmla="*/ 1447665 h 3652478"/>
                <a:gd name="connsiteX1854" fmla="*/ 1053653 w 10080264"/>
                <a:gd name="connsiteY1854" fmla="*/ 1468186 h 3652478"/>
                <a:gd name="connsiteX1855" fmla="*/ 1039979 w 10080264"/>
                <a:gd name="connsiteY1855" fmla="*/ 1478627 h 3652478"/>
                <a:gd name="connsiteX1856" fmla="*/ 1029543 w 10080264"/>
                <a:gd name="connsiteY1856" fmla="*/ 1489068 h 3652478"/>
                <a:gd name="connsiteX1857" fmla="*/ 1009031 w 10080264"/>
                <a:gd name="connsiteY1857" fmla="*/ 1506349 h 3652478"/>
                <a:gd name="connsiteX1858" fmla="*/ 991398 w 10080264"/>
                <a:gd name="connsiteY1858" fmla="*/ 1523630 h 3652478"/>
                <a:gd name="connsiteX1859" fmla="*/ 969087 w 10080264"/>
                <a:gd name="connsiteY1859" fmla="*/ 1540912 h 3652478"/>
                <a:gd name="connsiteX1860" fmla="*/ 951454 w 10080264"/>
                <a:gd name="connsiteY1860" fmla="*/ 1558193 h 3652478"/>
                <a:gd name="connsiteX1861" fmla="*/ 944617 w 10080264"/>
                <a:gd name="connsiteY1861" fmla="*/ 1565393 h 3652478"/>
                <a:gd name="connsiteX1862" fmla="*/ 935981 w 10080264"/>
                <a:gd name="connsiteY1862" fmla="*/ 1570434 h 3652478"/>
                <a:gd name="connsiteX1863" fmla="*/ 927344 w 10080264"/>
                <a:gd name="connsiteY1863" fmla="*/ 1575474 h 3652478"/>
                <a:gd name="connsiteX1864" fmla="*/ 918708 w 10080264"/>
                <a:gd name="connsiteY1864" fmla="*/ 1579074 h 3652478"/>
                <a:gd name="connsiteX1865" fmla="*/ 911871 w 10080264"/>
                <a:gd name="connsiteY1865" fmla="*/ 1582675 h 3652478"/>
                <a:gd name="connsiteX1866" fmla="*/ 908272 w 10080264"/>
                <a:gd name="connsiteY1866" fmla="*/ 1587715 h 3652478"/>
                <a:gd name="connsiteX1867" fmla="*/ 927344 w 10080264"/>
                <a:gd name="connsiteY1867" fmla="*/ 1598156 h 3652478"/>
                <a:gd name="connsiteX1868" fmla="*/ 944617 w 10080264"/>
                <a:gd name="connsiteY1868" fmla="*/ 1610397 h 3652478"/>
                <a:gd name="connsiteX1869" fmla="*/ 958651 w 10080264"/>
                <a:gd name="connsiteY1869" fmla="*/ 1593115 h 3652478"/>
                <a:gd name="connsiteX1870" fmla="*/ 974125 w 10080264"/>
                <a:gd name="connsiteY1870" fmla="*/ 1577274 h 3652478"/>
                <a:gd name="connsiteX1871" fmla="*/ 979523 w 10080264"/>
                <a:gd name="connsiteY1871" fmla="*/ 1572234 h 3652478"/>
                <a:gd name="connsiteX1872" fmla="*/ 984561 w 10080264"/>
                <a:gd name="connsiteY1872" fmla="*/ 1566833 h 3652478"/>
                <a:gd name="connsiteX1873" fmla="*/ 989959 w 10080264"/>
                <a:gd name="connsiteY1873" fmla="*/ 1558193 h 3652478"/>
                <a:gd name="connsiteX1874" fmla="*/ 993198 w 10080264"/>
                <a:gd name="connsiteY1874" fmla="*/ 1547752 h 3652478"/>
                <a:gd name="connsiteX1875" fmla="*/ 994997 w 10080264"/>
                <a:gd name="connsiteY1875" fmla="*/ 1535871 h 3652478"/>
                <a:gd name="connsiteX1876" fmla="*/ 1007232 w 10080264"/>
                <a:gd name="connsiteY1876" fmla="*/ 1535871 h 3652478"/>
                <a:gd name="connsiteX1877" fmla="*/ 1014069 w 10080264"/>
                <a:gd name="connsiteY1877" fmla="*/ 1535871 h 3652478"/>
                <a:gd name="connsiteX1878" fmla="*/ 1019107 w 10080264"/>
                <a:gd name="connsiteY1878" fmla="*/ 1537311 h 3652478"/>
                <a:gd name="connsiteX1879" fmla="*/ 1024505 w 10080264"/>
                <a:gd name="connsiteY1879" fmla="*/ 1539111 h 3652478"/>
                <a:gd name="connsiteX1880" fmla="*/ 1043577 w 10080264"/>
                <a:gd name="connsiteY1880" fmla="*/ 1509589 h 3652478"/>
                <a:gd name="connsiteX1881" fmla="*/ 1062289 w 10080264"/>
                <a:gd name="connsiteY1881" fmla="*/ 1482227 h 3652478"/>
                <a:gd name="connsiteX1882" fmla="*/ 1083161 w 10080264"/>
                <a:gd name="connsiteY1882" fmla="*/ 1456305 h 3652478"/>
                <a:gd name="connsiteX1883" fmla="*/ 8575689 w 10080264"/>
                <a:gd name="connsiteY1883" fmla="*/ 1430229 h 3652478"/>
                <a:gd name="connsiteX1884" fmla="*/ 8511228 w 10080264"/>
                <a:gd name="connsiteY1884" fmla="*/ 1468382 h 3652478"/>
                <a:gd name="connsiteX1885" fmla="*/ 8461172 w 10080264"/>
                <a:gd name="connsiteY1885" fmla="*/ 1501136 h 3652478"/>
                <a:gd name="connsiteX1886" fmla="*/ 8411115 w 10080264"/>
                <a:gd name="connsiteY1886" fmla="*/ 1530651 h 3652478"/>
                <a:gd name="connsiteX1887" fmla="*/ 8369342 w 10080264"/>
                <a:gd name="connsiteY1887" fmla="*/ 1556567 h 3652478"/>
                <a:gd name="connsiteX1888" fmla="*/ 8371142 w 10080264"/>
                <a:gd name="connsiteY1888" fmla="*/ 1568804 h 3652478"/>
                <a:gd name="connsiteX1889" fmla="*/ 8371142 w 10080264"/>
                <a:gd name="connsiteY1889" fmla="*/ 1575643 h 3652478"/>
                <a:gd name="connsiteX1890" fmla="*/ 8369342 w 10080264"/>
                <a:gd name="connsiteY1890" fmla="*/ 1581042 h 3652478"/>
                <a:gd name="connsiteX1891" fmla="*/ 8367541 w 10080264"/>
                <a:gd name="connsiteY1891" fmla="*/ 1584642 h 3652478"/>
                <a:gd name="connsiteX1892" fmla="*/ 8502585 w 10080264"/>
                <a:gd name="connsiteY1892" fmla="*/ 1485659 h 3652478"/>
                <a:gd name="connsiteX1893" fmla="*/ 5205074 w 10080264"/>
                <a:gd name="connsiteY1893" fmla="*/ 1430163 h 3652478"/>
                <a:gd name="connsiteX1894" fmla="*/ 5180943 w 10080264"/>
                <a:gd name="connsiteY1894" fmla="*/ 1451046 h 3652478"/>
                <a:gd name="connsiteX1895" fmla="*/ 5158252 w 10080264"/>
                <a:gd name="connsiteY1895" fmla="*/ 1471929 h 3652478"/>
                <a:gd name="connsiteX1896" fmla="*/ 5140964 w 10080264"/>
                <a:gd name="connsiteY1896" fmla="*/ 1485611 h 3652478"/>
                <a:gd name="connsiteX1897" fmla="*/ 5123676 w 10080264"/>
                <a:gd name="connsiteY1897" fmla="*/ 1501094 h 3652478"/>
                <a:gd name="connsiteX1898" fmla="*/ 5101346 w 10080264"/>
                <a:gd name="connsiteY1898" fmla="*/ 1516936 h 3652478"/>
                <a:gd name="connsiteX1899" fmla="*/ 5077215 w 10080264"/>
                <a:gd name="connsiteY1899" fmla="*/ 1532419 h 3652478"/>
                <a:gd name="connsiteX1900" fmla="*/ 5045880 w 10080264"/>
                <a:gd name="connsiteY1900" fmla="*/ 1563743 h 3652478"/>
                <a:gd name="connsiteX1901" fmla="*/ 5011305 w 10080264"/>
                <a:gd name="connsiteY1901" fmla="*/ 1594708 h 3652478"/>
                <a:gd name="connsiteX1902" fmla="*/ 4940712 w 10080264"/>
                <a:gd name="connsiteY1902" fmla="*/ 1655197 h 3652478"/>
                <a:gd name="connsiteX1903" fmla="*/ 4866158 w 10080264"/>
                <a:gd name="connsiteY1903" fmla="*/ 1719647 h 3652478"/>
                <a:gd name="connsiteX1904" fmla="*/ 4798447 w 10080264"/>
                <a:gd name="connsiteY1904" fmla="*/ 1778336 h 3652478"/>
                <a:gd name="connsiteX1905" fmla="*/ 4779358 w 10080264"/>
                <a:gd name="connsiteY1905" fmla="*/ 1797419 h 3652478"/>
                <a:gd name="connsiteX1906" fmla="*/ 4758828 w 10080264"/>
                <a:gd name="connsiteY1906" fmla="*/ 1821542 h 3652478"/>
                <a:gd name="connsiteX1907" fmla="*/ 4746583 w 10080264"/>
                <a:gd name="connsiteY1907" fmla="*/ 1837385 h 3652478"/>
                <a:gd name="connsiteX1908" fmla="*/ 4776116 w 10080264"/>
                <a:gd name="connsiteY1908" fmla="*/ 1819742 h 3652478"/>
                <a:gd name="connsiteX1909" fmla="*/ 4798447 w 10080264"/>
                <a:gd name="connsiteY1909" fmla="*/ 1798859 h 3652478"/>
                <a:gd name="connsiteX1910" fmla="*/ 4824379 w 10080264"/>
                <a:gd name="connsiteY1910" fmla="*/ 1774735 h 3652478"/>
                <a:gd name="connsiteX1911" fmla="*/ 4834823 w 10080264"/>
                <a:gd name="connsiteY1911" fmla="*/ 1764294 h 3652478"/>
                <a:gd name="connsiteX1912" fmla="*/ 4847069 w 10080264"/>
                <a:gd name="connsiteY1912" fmla="*/ 1772935 h 3652478"/>
                <a:gd name="connsiteX1913" fmla="*/ 4848510 w 10080264"/>
                <a:gd name="connsiteY1913" fmla="*/ 1772935 h 3652478"/>
                <a:gd name="connsiteX1914" fmla="*/ 4852111 w 10080264"/>
                <a:gd name="connsiteY1914" fmla="*/ 1757453 h 3652478"/>
                <a:gd name="connsiteX1915" fmla="*/ 4858954 w 10080264"/>
                <a:gd name="connsiteY1915" fmla="*/ 1745571 h 3652478"/>
                <a:gd name="connsiteX1916" fmla="*/ 4869399 w 10080264"/>
                <a:gd name="connsiteY1916" fmla="*/ 1735129 h 3652478"/>
                <a:gd name="connsiteX1917" fmla="*/ 4881645 w 10080264"/>
                <a:gd name="connsiteY1917" fmla="*/ 1726488 h 3652478"/>
                <a:gd name="connsiteX1918" fmla="*/ 4895331 w 10080264"/>
                <a:gd name="connsiteY1918" fmla="*/ 1716046 h 3652478"/>
                <a:gd name="connsiteX1919" fmla="*/ 4909378 w 10080264"/>
                <a:gd name="connsiteY1919" fmla="*/ 1709205 h 3652478"/>
                <a:gd name="connsiteX1920" fmla="*/ 4909378 w 10080264"/>
                <a:gd name="connsiteY1920" fmla="*/ 1707405 h 3652478"/>
                <a:gd name="connsiteX1921" fmla="*/ 4909378 w 10080264"/>
                <a:gd name="connsiteY1921" fmla="*/ 1682921 h 3652478"/>
                <a:gd name="connsiteX1922" fmla="*/ 4930267 w 10080264"/>
                <a:gd name="connsiteY1922" fmla="*/ 1695163 h 3652478"/>
                <a:gd name="connsiteX1923" fmla="*/ 4932068 w 10080264"/>
                <a:gd name="connsiteY1923" fmla="*/ 1695163 h 3652478"/>
                <a:gd name="connsiteX1924" fmla="*/ 4935310 w 10080264"/>
                <a:gd name="connsiteY1924" fmla="*/ 1688322 h 3652478"/>
                <a:gd name="connsiteX1925" fmla="*/ 4935310 w 10080264"/>
                <a:gd name="connsiteY1925" fmla="*/ 1682921 h 3652478"/>
                <a:gd name="connsiteX1926" fmla="*/ 4938911 w 10080264"/>
                <a:gd name="connsiteY1926" fmla="*/ 1676080 h 3652478"/>
                <a:gd name="connsiteX1927" fmla="*/ 4938911 w 10080264"/>
                <a:gd name="connsiteY1927" fmla="*/ 1671040 h 3652478"/>
                <a:gd name="connsiteX1928" fmla="*/ 4947555 w 10080264"/>
                <a:gd name="connsiteY1928" fmla="*/ 1665639 h 3652478"/>
                <a:gd name="connsiteX1929" fmla="*/ 4949356 w 10080264"/>
                <a:gd name="connsiteY1929" fmla="*/ 1665639 h 3652478"/>
                <a:gd name="connsiteX1930" fmla="*/ 4949356 w 10080264"/>
                <a:gd name="connsiteY1930" fmla="*/ 1648356 h 3652478"/>
                <a:gd name="connsiteX1931" fmla="*/ 4959441 w 10080264"/>
                <a:gd name="connsiteY1931" fmla="*/ 1644756 h 3652478"/>
                <a:gd name="connsiteX1932" fmla="*/ 4976729 w 10080264"/>
                <a:gd name="connsiteY1932" fmla="*/ 1636114 h 3652478"/>
                <a:gd name="connsiteX1933" fmla="*/ 4995817 w 10080264"/>
                <a:gd name="connsiteY1933" fmla="*/ 1624232 h 3652478"/>
                <a:gd name="connsiteX1934" fmla="*/ 5014906 w 10080264"/>
                <a:gd name="connsiteY1934" fmla="*/ 1608750 h 3652478"/>
                <a:gd name="connsiteX1935" fmla="*/ 5032194 w 10080264"/>
                <a:gd name="connsiteY1935" fmla="*/ 1589667 h 3652478"/>
                <a:gd name="connsiteX1936" fmla="*/ 5049482 w 10080264"/>
                <a:gd name="connsiteY1936" fmla="*/ 1570584 h 3652478"/>
                <a:gd name="connsiteX1937" fmla="*/ 5068571 w 10080264"/>
                <a:gd name="connsiteY1937" fmla="*/ 1551501 h 3652478"/>
                <a:gd name="connsiteX1938" fmla="*/ 5108189 w 10080264"/>
                <a:gd name="connsiteY1938" fmla="*/ 1516936 h 3652478"/>
                <a:gd name="connsiteX1939" fmla="*/ 5140964 w 10080264"/>
                <a:gd name="connsiteY1939" fmla="*/ 1496053 h 3652478"/>
                <a:gd name="connsiteX1940" fmla="*/ 5168697 w 10080264"/>
                <a:gd name="connsiteY1940" fmla="*/ 1475170 h 3652478"/>
                <a:gd name="connsiteX1941" fmla="*/ 5180943 w 10080264"/>
                <a:gd name="connsiteY1941" fmla="*/ 1466889 h 3652478"/>
                <a:gd name="connsiteX1942" fmla="*/ 5191387 w 10080264"/>
                <a:gd name="connsiteY1942" fmla="*/ 1456447 h 3652478"/>
                <a:gd name="connsiteX1943" fmla="*/ 5200031 w 10080264"/>
                <a:gd name="connsiteY1943" fmla="*/ 1444205 h 3652478"/>
                <a:gd name="connsiteX1944" fmla="*/ 7502074 w 10080264"/>
                <a:gd name="connsiteY1944" fmla="*/ 1429863 h 3652478"/>
                <a:gd name="connsiteX1945" fmla="*/ 7484789 w 10080264"/>
                <a:gd name="connsiteY1945" fmla="*/ 1443906 h 3652478"/>
                <a:gd name="connsiteX1946" fmla="*/ 7488390 w 10080264"/>
                <a:gd name="connsiteY1946" fmla="*/ 1442106 h 3652478"/>
                <a:gd name="connsiteX1947" fmla="*/ 7495232 w 10080264"/>
                <a:gd name="connsiteY1947" fmla="*/ 1437065 h 3652478"/>
                <a:gd name="connsiteX1948" fmla="*/ 6019889 w 10080264"/>
                <a:gd name="connsiteY1948" fmla="*/ 1421222 h 3652478"/>
                <a:gd name="connsiteX1949" fmla="*/ 6007646 w 10080264"/>
                <a:gd name="connsiteY1949" fmla="*/ 1429863 h 3652478"/>
                <a:gd name="connsiteX1950" fmla="*/ 6011247 w 10080264"/>
                <a:gd name="connsiteY1950" fmla="*/ 1433464 h 3652478"/>
                <a:gd name="connsiteX1951" fmla="*/ 4786561 w 10080264"/>
                <a:gd name="connsiteY1951" fmla="*/ 1416481 h 3652478"/>
                <a:gd name="connsiteX1952" fmla="*/ 4720651 w 10080264"/>
                <a:gd name="connsiteY1952" fmla="*/ 1465088 h 3652478"/>
                <a:gd name="connsiteX1953" fmla="*/ 4722091 w 10080264"/>
                <a:gd name="connsiteY1953" fmla="*/ 1466889 h 3652478"/>
                <a:gd name="connsiteX1954" fmla="*/ 4734337 w 10080264"/>
                <a:gd name="connsiteY1954" fmla="*/ 1465088 h 3652478"/>
                <a:gd name="connsiteX1955" fmla="*/ 4750184 w 10080264"/>
                <a:gd name="connsiteY1955" fmla="*/ 1459687 h 3652478"/>
                <a:gd name="connsiteX1956" fmla="*/ 4760269 w 10080264"/>
                <a:gd name="connsiteY1956" fmla="*/ 1454647 h 3652478"/>
                <a:gd name="connsiteX1957" fmla="*/ 4767472 w 10080264"/>
                <a:gd name="connsiteY1957" fmla="*/ 1447806 h 3652478"/>
                <a:gd name="connsiteX1958" fmla="*/ 4770714 w 10080264"/>
                <a:gd name="connsiteY1958" fmla="*/ 1439164 h 3652478"/>
                <a:gd name="connsiteX1959" fmla="*/ 4777917 w 10080264"/>
                <a:gd name="connsiteY1959" fmla="*/ 1426922 h 3652478"/>
                <a:gd name="connsiteX1960" fmla="*/ 6565446 w 10080264"/>
                <a:gd name="connsiteY1960" fmla="*/ 1416181 h 3652478"/>
                <a:gd name="connsiteX1961" fmla="*/ 6514052 w 10080264"/>
                <a:gd name="connsiteY1961" fmla="*/ 1453672 h 3652478"/>
                <a:gd name="connsiteX1962" fmla="*/ 6504588 w 10080264"/>
                <a:gd name="connsiteY1962" fmla="*/ 1459389 h 3652478"/>
                <a:gd name="connsiteX1963" fmla="*/ 6495863 w 10080264"/>
                <a:gd name="connsiteY1963" fmla="*/ 1465701 h 3652478"/>
                <a:gd name="connsiteX1964" fmla="*/ 6450933 w 10080264"/>
                <a:gd name="connsiteY1964" fmla="*/ 1493956 h 3652478"/>
                <a:gd name="connsiteX1965" fmla="*/ 6349024 w 10080264"/>
                <a:gd name="connsiteY1965" fmla="*/ 1561649 h 3652478"/>
                <a:gd name="connsiteX1966" fmla="*/ 6323096 w 10080264"/>
                <a:gd name="connsiteY1966" fmla="*/ 1580733 h 3652478"/>
                <a:gd name="connsiteX1967" fmla="*/ 6274482 w 10080264"/>
                <a:gd name="connsiteY1967" fmla="*/ 1613499 h 3652478"/>
                <a:gd name="connsiteX1968" fmla="*/ 6289967 w 10080264"/>
                <a:gd name="connsiteY1968" fmla="*/ 1613499 h 3652478"/>
                <a:gd name="connsiteX1969" fmla="*/ 6305451 w 10080264"/>
                <a:gd name="connsiteY1969" fmla="*/ 1599816 h 3652478"/>
                <a:gd name="connsiteX1970" fmla="*/ 6323096 w 10080264"/>
                <a:gd name="connsiteY1970" fmla="*/ 1585774 h 3652478"/>
                <a:gd name="connsiteX1971" fmla="*/ 6338581 w 10080264"/>
                <a:gd name="connsiteY1971" fmla="*/ 1573891 h 3652478"/>
                <a:gd name="connsiteX1972" fmla="*/ 6355866 w 10080264"/>
                <a:gd name="connsiteY1972" fmla="*/ 1563449 h 3652478"/>
                <a:gd name="connsiteX1973" fmla="*/ 6423205 w 10080264"/>
                <a:gd name="connsiteY1973" fmla="*/ 1518080 h 3652478"/>
                <a:gd name="connsiteX1974" fmla="*/ 6444091 w 10080264"/>
                <a:gd name="connsiteY1974" fmla="*/ 1506198 h 3652478"/>
                <a:gd name="connsiteX1975" fmla="*/ 6461376 w 10080264"/>
                <a:gd name="connsiteY1975" fmla="*/ 1493956 h 3652478"/>
                <a:gd name="connsiteX1976" fmla="*/ 6475420 w 10080264"/>
                <a:gd name="connsiteY1976" fmla="*/ 1483514 h 3652478"/>
                <a:gd name="connsiteX1977" fmla="*/ 6487663 w 10080264"/>
                <a:gd name="connsiteY1977" fmla="*/ 1471632 h 3652478"/>
                <a:gd name="connsiteX1978" fmla="*/ 6495863 w 10080264"/>
                <a:gd name="connsiteY1978" fmla="*/ 1465701 h 3652478"/>
                <a:gd name="connsiteX1979" fmla="*/ 6508189 w 10080264"/>
                <a:gd name="connsiteY1979" fmla="*/ 1457949 h 3652478"/>
                <a:gd name="connsiteX1980" fmla="*/ 6514052 w 10080264"/>
                <a:gd name="connsiteY1980" fmla="*/ 1453672 h 3652478"/>
                <a:gd name="connsiteX1981" fmla="*/ 6521873 w 10080264"/>
                <a:gd name="connsiteY1981" fmla="*/ 1448947 h 3652478"/>
                <a:gd name="connsiteX1982" fmla="*/ 6555003 w 10080264"/>
                <a:gd name="connsiteY1982" fmla="*/ 1433464 h 3652478"/>
                <a:gd name="connsiteX1983" fmla="*/ 6561845 w 10080264"/>
                <a:gd name="connsiteY1983" fmla="*/ 1421222 h 3652478"/>
                <a:gd name="connsiteX1984" fmla="*/ 4961242 w 10080264"/>
                <a:gd name="connsiteY1984" fmla="*/ 1395598 h 3652478"/>
                <a:gd name="connsiteX1985" fmla="*/ 4924865 w 10080264"/>
                <a:gd name="connsiteY1985" fmla="*/ 1423322 h 3652478"/>
                <a:gd name="connsiteX1986" fmla="*/ 4907577 w 10080264"/>
                <a:gd name="connsiteY1986" fmla="*/ 1437364 h 3652478"/>
                <a:gd name="connsiteX1987" fmla="*/ 4912979 w 10080264"/>
                <a:gd name="connsiteY1987" fmla="*/ 1439164 h 3652478"/>
                <a:gd name="connsiteX1988" fmla="*/ 4919822 w 10080264"/>
                <a:gd name="connsiteY1988" fmla="*/ 1440605 h 3652478"/>
                <a:gd name="connsiteX1989" fmla="*/ 4928466 w 10080264"/>
                <a:gd name="connsiteY1989" fmla="*/ 1431963 h 3652478"/>
                <a:gd name="connsiteX1990" fmla="*/ 4933869 w 10080264"/>
                <a:gd name="connsiteY1990" fmla="*/ 1428723 h 3652478"/>
                <a:gd name="connsiteX1991" fmla="*/ 4940712 w 10080264"/>
                <a:gd name="connsiteY1991" fmla="*/ 1426922 h 3652478"/>
                <a:gd name="connsiteX1992" fmla="*/ 4821137 w 10080264"/>
                <a:gd name="connsiteY1992" fmla="*/ 1390557 h 3652478"/>
                <a:gd name="connsiteX1993" fmla="*/ 4798447 w 10080264"/>
                <a:gd name="connsiteY1993" fmla="*/ 1406039 h 3652478"/>
                <a:gd name="connsiteX1994" fmla="*/ 4807091 w 10080264"/>
                <a:gd name="connsiteY1994" fmla="*/ 1402439 h 3652478"/>
                <a:gd name="connsiteX1995" fmla="*/ 4815735 w 10080264"/>
                <a:gd name="connsiteY1995" fmla="*/ 1399198 h 3652478"/>
                <a:gd name="connsiteX1996" fmla="*/ 3384480 w 10080264"/>
                <a:gd name="connsiteY1996" fmla="*/ 1383770 h 3652478"/>
                <a:gd name="connsiteX1997" fmla="*/ 3295928 w 10080264"/>
                <a:gd name="connsiteY1997" fmla="*/ 1432363 h 3652478"/>
                <a:gd name="connsiteX1998" fmla="*/ 3301328 w 10080264"/>
                <a:gd name="connsiteY1998" fmla="*/ 1439562 h 3652478"/>
                <a:gd name="connsiteX1999" fmla="*/ 3306367 w 10080264"/>
                <a:gd name="connsiteY1999" fmla="*/ 1434163 h 3652478"/>
                <a:gd name="connsiteX2000" fmla="*/ 3313207 w 10080264"/>
                <a:gd name="connsiteY2000" fmla="*/ 1427324 h 3652478"/>
                <a:gd name="connsiteX2001" fmla="*/ 3320046 w 10080264"/>
                <a:gd name="connsiteY2001" fmla="*/ 1423725 h 3652478"/>
                <a:gd name="connsiteX2002" fmla="*/ 3327246 w 10080264"/>
                <a:gd name="connsiteY2002" fmla="*/ 1420485 h 3652478"/>
                <a:gd name="connsiteX2003" fmla="*/ 3342724 w 10080264"/>
                <a:gd name="connsiteY2003" fmla="*/ 1413286 h 3652478"/>
                <a:gd name="connsiteX2004" fmla="*/ 3358563 w 10080264"/>
                <a:gd name="connsiteY2004" fmla="*/ 1406447 h 3652478"/>
                <a:gd name="connsiteX2005" fmla="*/ 3370442 w 10080264"/>
                <a:gd name="connsiteY2005" fmla="*/ 1394208 h 3652478"/>
                <a:gd name="connsiteX2006" fmla="*/ 7373877 w 10080264"/>
                <a:gd name="connsiteY2006" fmla="*/ 1378013 h 3652478"/>
                <a:gd name="connsiteX2007" fmla="*/ 7308338 w 10080264"/>
                <a:gd name="connsiteY2007" fmla="*/ 1412580 h 3652478"/>
                <a:gd name="connsiteX2008" fmla="*/ 7261525 w 10080264"/>
                <a:gd name="connsiteY2008" fmla="*/ 1440305 h 3652478"/>
                <a:gd name="connsiteX2009" fmla="*/ 7219753 w 10080264"/>
                <a:gd name="connsiteY2009" fmla="*/ 1469831 h 3652478"/>
                <a:gd name="connsiteX2010" fmla="*/ 7180142 w 10080264"/>
                <a:gd name="connsiteY2010" fmla="*/ 1499357 h 3652478"/>
                <a:gd name="connsiteX2011" fmla="*/ 7147012 w 10080264"/>
                <a:gd name="connsiteY2011" fmla="*/ 1530323 h 3652478"/>
                <a:gd name="connsiteX2012" fmla="*/ 7136569 w 10080264"/>
                <a:gd name="connsiteY2012" fmla="*/ 1540765 h 3652478"/>
                <a:gd name="connsiteX2013" fmla="*/ 7126486 w 10080264"/>
                <a:gd name="connsiteY2013" fmla="*/ 1547606 h 3652478"/>
                <a:gd name="connsiteX2014" fmla="*/ 7136569 w 10080264"/>
                <a:gd name="connsiteY2014" fmla="*/ 1547606 h 3652478"/>
                <a:gd name="connsiteX2015" fmla="*/ 7145572 w 10080264"/>
                <a:gd name="connsiteY2015" fmla="*/ 1546166 h 3652478"/>
                <a:gd name="connsiteX2016" fmla="*/ 7156015 w 10080264"/>
                <a:gd name="connsiteY2016" fmla="*/ 1540765 h 3652478"/>
                <a:gd name="connsiteX2017" fmla="*/ 7164657 w 10080264"/>
                <a:gd name="connsiteY2017" fmla="*/ 1533924 h 3652478"/>
                <a:gd name="connsiteX2018" fmla="*/ 7190585 w 10080264"/>
                <a:gd name="connsiteY2018" fmla="*/ 1518080 h 3652478"/>
                <a:gd name="connsiteX2019" fmla="*/ 7212911 w 10080264"/>
                <a:gd name="connsiteY2019" fmla="*/ 1500797 h 3652478"/>
                <a:gd name="connsiteX2020" fmla="*/ 7251082 w 10080264"/>
                <a:gd name="connsiteY2020" fmla="*/ 1473432 h 3652478"/>
                <a:gd name="connsiteX2021" fmla="*/ 7282051 w 10080264"/>
                <a:gd name="connsiteY2021" fmla="*/ 1450747 h 3652478"/>
                <a:gd name="connsiteX2022" fmla="*/ 7311579 w 10080264"/>
                <a:gd name="connsiteY2022" fmla="*/ 1426623 h 3652478"/>
                <a:gd name="connsiteX2023" fmla="*/ 7337507 w 10080264"/>
                <a:gd name="connsiteY2023" fmla="*/ 1405739 h 3652478"/>
                <a:gd name="connsiteX2024" fmla="*/ 7365235 w 10080264"/>
                <a:gd name="connsiteY2024" fmla="*/ 1383054 h 3652478"/>
                <a:gd name="connsiteX2025" fmla="*/ 4858954 w 10080264"/>
                <a:gd name="connsiteY2025" fmla="*/ 1361032 h 3652478"/>
                <a:gd name="connsiteX2026" fmla="*/ 4853912 w 10080264"/>
                <a:gd name="connsiteY2026" fmla="*/ 1364633 h 3652478"/>
                <a:gd name="connsiteX2027" fmla="*/ 4860755 w 10080264"/>
                <a:gd name="connsiteY2027" fmla="*/ 1362833 h 3652478"/>
                <a:gd name="connsiteX2028" fmla="*/ 4860755 w 10080264"/>
                <a:gd name="connsiteY2028" fmla="*/ 1361032 h 3652478"/>
                <a:gd name="connsiteX2029" fmla="*/ 1320305 w 10080264"/>
                <a:gd name="connsiteY2029" fmla="*/ 1360898 h 3652478"/>
                <a:gd name="connsiteX2030" fmla="*/ 1290797 w 10080264"/>
                <a:gd name="connsiteY2030" fmla="*/ 1381420 h 3652478"/>
                <a:gd name="connsiteX2031" fmla="*/ 1261289 w 10080264"/>
                <a:gd name="connsiteY2031" fmla="*/ 1405902 h 3652478"/>
                <a:gd name="connsiteX2032" fmla="*/ 1235379 w 10080264"/>
                <a:gd name="connsiteY2032" fmla="*/ 1430023 h 3652478"/>
                <a:gd name="connsiteX2033" fmla="*/ 1209470 w 10080264"/>
                <a:gd name="connsiteY2033" fmla="*/ 1456305 h 3652478"/>
                <a:gd name="connsiteX2034" fmla="*/ 1178523 w 10080264"/>
                <a:gd name="connsiteY2034" fmla="*/ 1487268 h 3652478"/>
                <a:gd name="connsiteX2035" fmla="*/ 1133541 w 10080264"/>
                <a:gd name="connsiteY2035" fmla="*/ 1532271 h 3652478"/>
                <a:gd name="connsiteX2036" fmla="*/ 1110870 w 10080264"/>
                <a:gd name="connsiteY2036" fmla="*/ 1553152 h 3652478"/>
                <a:gd name="connsiteX2037" fmla="*/ 1088199 w 10080264"/>
                <a:gd name="connsiteY2037" fmla="*/ 1572234 h 3652478"/>
                <a:gd name="connsiteX2038" fmla="*/ 1072725 w 10080264"/>
                <a:gd name="connsiteY2038" fmla="*/ 1585915 h 3652478"/>
                <a:gd name="connsiteX2039" fmla="*/ 1057252 w 10080264"/>
                <a:gd name="connsiteY2039" fmla="*/ 1598156 h 3652478"/>
                <a:gd name="connsiteX2040" fmla="*/ 1024505 w 10080264"/>
                <a:gd name="connsiteY2040" fmla="*/ 1622277 h 3652478"/>
                <a:gd name="connsiteX2041" fmla="*/ 1012270 w 10080264"/>
                <a:gd name="connsiteY2041" fmla="*/ 1629118 h 3652478"/>
                <a:gd name="connsiteX2042" fmla="*/ 1001834 w 10080264"/>
                <a:gd name="connsiteY2042" fmla="*/ 1635958 h 3652478"/>
                <a:gd name="connsiteX2043" fmla="*/ 991398 w 10080264"/>
                <a:gd name="connsiteY2043" fmla="*/ 1639559 h 3652478"/>
                <a:gd name="connsiteX2044" fmla="*/ 980962 w 10080264"/>
                <a:gd name="connsiteY2044" fmla="*/ 1643159 h 3652478"/>
                <a:gd name="connsiteX2045" fmla="*/ 1003633 w 10080264"/>
                <a:gd name="connsiteY2045" fmla="*/ 1658640 h 3652478"/>
                <a:gd name="connsiteX2046" fmla="*/ 1019107 w 10080264"/>
                <a:gd name="connsiteY2046" fmla="*/ 1644599 h 3652478"/>
                <a:gd name="connsiteX2047" fmla="*/ 1034941 w 10080264"/>
                <a:gd name="connsiteY2047" fmla="*/ 1630918 h 3652478"/>
                <a:gd name="connsiteX2048" fmla="*/ 1053653 w 10080264"/>
                <a:gd name="connsiteY2048" fmla="*/ 1617237 h 3652478"/>
                <a:gd name="connsiteX2049" fmla="*/ 1074525 w 10080264"/>
                <a:gd name="connsiteY2049" fmla="*/ 1604996 h 3652478"/>
                <a:gd name="connsiteX2050" fmla="*/ 1093597 w 10080264"/>
                <a:gd name="connsiteY2050" fmla="*/ 1593115 h 3652478"/>
                <a:gd name="connsiteX2051" fmla="*/ 1109071 w 10080264"/>
                <a:gd name="connsiteY2051" fmla="*/ 1579074 h 3652478"/>
                <a:gd name="connsiteX2052" fmla="*/ 1123105 w 10080264"/>
                <a:gd name="connsiteY2052" fmla="*/ 1565393 h 3652478"/>
                <a:gd name="connsiteX2053" fmla="*/ 1134980 w 10080264"/>
                <a:gd name="connsiteY2053" fmla="*/ 1551352 h 3652478"/>
                <a:gd name="connsiteX2054" fmla="*/ 1138579 w 10080264"/>
                <a:gd name="connsiteY2054" fmla="*/ 1546312 h 3652478"/>
                <a:gd name="connsiteX2055" fmla="*/ 1145416 w 10080264"/>
                <a:gd name="connsiteY2055" fmla="*/ 1546312 h 3652478"/>
                <a:gd name="connsiteX2056" fmla="*/ 1149014 w 10080264"/>
                <a:gd name="connsiteY2056" fmla="*/ 1546312 h 3652478"/>
                <a:gd name="connsiteX2057" fmla="*/ 1154412 w 10080264"/>
                <a:gd name="connsiteY2057" fmla="*/ 1540912 h 3652478"/>
                <a:gd name="connsiteX2058" fmla="*/ 1161249 w 10080264"/>
                <a:gd name="connsiteY2058" fmla="*/ 1535871 h 3652478"/>
                <a:gd name="connsiteX2059" fmla="*/ 1209470 w 10080264"/>
                <a:gd name="connsiteY2059" fmla="*/ 1492308 h 3652478"/>
                <a:gd name="connsiteX2060" fmla="*/ 1259850 w 10080264"/>
                <a:gd name="connsiteY2060" fmla="*/ 1445865 h 3652478"/>
                <a:gd name="connsiteX2061" fmla="*/ 1280361 w 10080264"/>
                <a:gd name="connsiteY2061" fmla="*/ 1424983 h 3652478"/>
                <a:gd name="connsiteX2062" fmla="*/ 1304831 w 10080264"/>
                <a:gd name="connsiteY2062" fmla="*/ 1405902 h 3652478"/>
                <a:gd name="connsiteX2063" fmla="*/ 1328942 w 10080264"/>
                <a:gd name="connsiteY2063" fmla="*/ 1388620 h 3652478"/>
                <a:gd name="connsiteX2064" fmla="*/ 1353052 w 10080264"/>
                <a:gd name="connsiteY2064" fmla="*/ 1372779 h 3652478"/>
                <a:gd name="connsiteX2065" fmla="*/ 1348014 w 10080264"/>
                <a:gd name="connsiteY2065" fmla="*/ 1369539 h 3652478"/>
                <a:gd name="connsiteX2066" fmla="*/ 4765671 w 10080264"/>
                <a:gd name="connsiteY2066" fmla="*/ 1336909 h 3652478"/>
                <a:gd name="connsiteX2067" fmla="*/ 4748384 w 10080264"/>
                <a:gd name="connsiteY2067" fmla="*/ 1341950 h 3652478"/>
                <a:gd name="connsiteX2068" fmla="*/ 4730735 w 10080264"/>
                <a:gd name="connsiteY2068" fmla="*/ 1347350 h 3652478"/>
                <a:gd name="connsiteX2069" fmla="*/ 4725693 w 10080264"/>
                <a:gd name="connsiteY2069" fmla="*/ 1348791 h 3652478"/>
                <a:gd name="connsiteX2070" fmla="*/ 4725693 w 10080264"/>
                <a:gd name="connsiteY2070" fmla="*/ 1362833 h 3652478"/>
                <a:gd name="connsiteX2071" fmla="*/ 4723892 w 10080264"/>
                <a:gd name="connsiteY2071" fmla="*/ 1376515 h 3652478"/>
                <a:gd name="connsiteX2072" fmla="*/ 4732536 w 10080264"/>
                <a:gd name="connsiteY2072" fmla="*/ 1369674 h 3652478"/>
                <a:gd name="connsiteX2073" fmla="*/ 4741180 w 10080264"/>
                <a:gd name="connsiteY2073" fmla="*/ 1362833 h 3652478"/>
                <a:gd name="connsiteX2074" fmla="*/ 4762070 w 10080264"/>
                <a:gd name="connsiteY2074" fmla="*/ 1341950 h 3652478"/>
                <a:gd name="connsiteX2075" fmla="*/ 697397 w 10080264"/>
                <a:gd name="connsiteY2075" fmla="*/ 1331376 h 3652478"/>
                <a:gd name="connsiteX2076" fmla="*/ 683363 w 10080264"/>
                <a:gd name="connsiteY2076" fmla="*/ 1338577 h 3652478"/>
                <a:gd name="connsiteX2077" fmla="*/ 690560 w 10080264"/>
                <a:gd name="connsiteY2077" fmla="*/ 1334977 h 3652478"/>
                <a:gd name="connsiteX2078" fmla="*/ 3793041 w 10080264"/>
                <a:gd name="connsiteY2078" fmla="*/ 1328697 h 3652478"/>
                <a:gd name="connsiteX2079" fmla="*/ 3742646 w 10080264"/>
                <a:gd name="connsiteY2079" fmla="*/ 1363252 h 3652478"/>
                <a:gd name="connsiteX2080" fmla="*/ 3692611 w 10080264"/>
                <a:gd name="connsiteY2080" fmla="*/ 1396008 h 3652478"/>
                <a:gd name="connsiteX2081" fmla="*/ 3640416 w 10080264"/>
                <a:gd name="connsiteY2081" fmla="*/ 1425524 h 3652478"/>
                <a:gd name="connsiteX2082" fmla="*/ 3586781 w 10080264"/>
                <a:gd name="connsiteY2082" fmla="*/ 1455040 h 3652478"/>
                <a:gd name="connsiteX2083" fmla="*/ 3536746 w 10080264"/>
                <a:gd name="connsiteY2083" fmla="*/ 1480957 h 3652478"/>
                <a:gd name="connsiteX2084" fmla="*/ 3569503 w 10080264"/>
                <a:gd name="connsiteY2084" fmla="*/ 1465479 h 3652478"/>
                <a:gd name="connsiteX2085" fmla="*/ 3635376 w 10080264"/>
                <a:gd name="connsiteY2085" fmla="*/ 1434163 h 3652478"/>
                <a:gd name="connsiteX2086" fmla="*/ 3694411 w 10080264"/>
                <a:gd name="connsiteY2086" fmla="*/ 1401048 h 3652478"/>
                <a:gd name="connsiteX2087" fmla="*/ 3745886 w 10080264"/>
                <a:gd name="connsiteY2087" fmla="*/ 1368292 h 3652478"/>
                <a:gd name="connsiteX2088" fmla="*/ 3770364 w 10080264"/>
                <a:gd name="connsiteY2088" fmla="*/ 1351014 h 3652478"/>
                <a:gd name="connsiteX2089" fmla="*/ 3793041 w 10080264"/>
                <a:gd name="connsiteY2089" fmla="*/ 1333736 h 3652478"/>
                <a:gd name="connsiteX2090" fmla="*/ 7136569 w 10080264"/>
                <a:gd name="connsiteY2090" fmla="*/ 1326163 h 3652478"/>
                <a:gd name="connsiteX2091" fmla="*/ 7122885 w 10080264"/>
                <a:gd name="connsiteY2091" fmla="*/ 1334805 h 3652478"/>
                <a:gd name="connsiteX2092" fmla="*/ 7076072 w 10080264"/>
                <a:gd name="connsiteY2092" fmla="*/ 1365771 h 3652478"/>
                <a:gd name="connsiteX2093" fmla="*/ 7093357 w 10080264"/>
                <a:gd name="connsiteY2093" fmla="*/ 1362530 h 3652478"/>
                <a:gd name="connsiteX2094" fmla="*/ 7096958 w 10080264"/>
                <a:gd name="connsiteY2094" fmla="*/ 1355689 h 3652478"/>
                <a:gd name="connsiteX2095" fmla="*/ 7101999 w 10080264"/>
                <a:gd name="connsiteY2095" fmla="*/ 1350288 h 3652478"/>
                <a:gd name="connsiteX2096" fmla="*/ 7107401 w 10080264"/>
                <a:gd name="connsiteY2096" fmla="*/ 1347047 h 3652478"/>
                <a:gd name="connsiteX2097" fmla="*/ 7112442 w 10080264"/>
                <a:gd name="connsiteY2097" fmla="*/ 1345247 h 3652478"/>
                <a:gd name="connsiteX2098" fmla="*/ 6859650 w 10080264"/>
                <a:gd name="connsiteY2098" fmla="*/ 1315721 h 3652478"/>
                <a:gd name="connsiteX2099" fmla="*/ 6854608 w 10080264"/>
                <a:gd name="connsiteY2099" fmla="*/ 1321122 h 3652478"/>
                <a:gd name="connsiteX2100" fmla="*/ 6851007 w 10080264"/>
                <a:gd name="connsiteY2100" fmla="*/ 1322563 h 3652478"/>
                <a:gd name="connsiteX2101" fmla="*/ 6863251 w 10080264"/>
                <a:gd name="connsiteY2101" fmla="*/ 1319322 h 3652478"/>
                <a:gd name="connsiteX2102" fmla="*/ 7481188 w 10080264"/>
                <a:gd name="connsiteY2102" fmla="*/ 1310680 h 3652478"/>
                <a:gd name="connsiteX2103" fmla="*/ 7458862 w 10080264"/>
                <a:gd name="connsiteY2103" fmla="*/ 1326163 h 3652478"/>
                <a:gd name="connsiteX2104" fmla="*/ 7464263 w 10080264"/>
                <a:gd name="connsiteY2104" fmla="*/ 1322563 h 3652478"/>
                <a:gd name="connsiteX2105" fmla="*/ 7474346 w 10080264"/>
                <a:gd name="connsiteY2105" fmla="*/ 1317522 h 3652478"/>
                <a:gd name="connsiteX2106" fmla="*/ 3174980 w 10080264"/>
                <a:gd name="connsiteY2106" fmla="*/ 1307820 h 3652478"/>
                <a:gd name="connsiteX2107" fmla="*/ 3167780 w 10080264"/>
                <a:gd name="connsiteY2107" fmla="*/ 1313219 h 3652478"/>
                <a:gd name="connsiteX2108" fmla="*/ 3171380 w 10080264"/>
                <a:gd name="connsiteY2108" fmla="*/ 1311419 h 3652478"/>
                <a:gd name="connsiteX2109" fmla="*/ 7522960 w 10080264"/>
                <a:gd name="connsiteY2109" fmla="*/ 1287996 h 3652478"/>
                <a:gd name="connsiteX2110" fmla="*/ 7528001 w 10080264"/>
                <a:gd name="connsiteY2110" fmla="*/ 1291597 h 3652478"/>
                <a:gd name="connsiteX2111" fmla="*/ 7528001 w 10080264"/>
                <a:gd name="connsiteY2111" fmla="*/ 1287996 h 3652478"/>
                <a:gd name="connsiteX2112" fmla="*/ 6568687 w 10080264"/>
                <a:gd name="connsiteY2112" fmla="*/ 1279354 h 3652478"/>
                <a:gd name="connsiteX2113" fmla="*/ 6447692 w 10080264"/>
                <a:gd name="connsiteY2113" fmla="*/ 1357129 h 3652478"/>
                <a:gd name="connsiteX2114" fmla="*/ 6336780 w 10080264"/>
                <a:gd name="connsiteY2114" fmla="*/ 1431664 h 3652478"/>
                <a:gd name="connsiteX2115" fmla="*/ 6236311 w 10080264"/>
                <a:gd name="connsiteY2115" fmla="*/ 1502598 h 3652478"/>
                <a:gd name="connsiteX2116" fmla="*/ 6144485 w 10080264"/>
                <a:gd name="connsiteY2116" fmla="*/ 1573891 h 3652478"/>
                <a:gd name="connsiteX2117" fmla="*/ 6125400 w 10080264"/>
                <a:gd name="connsiteY2117" fmla="*/ 1584333 h 3652478"/>
                <a:gd name="connsiteX2118" fmla="*/ 6108115 w 10080264"/>
                <a:gd name="connsiteY2118" fmla="*/ 1596216 h 3652478"/>
                <a:gd name="connsiteX2119" fmla="*/ 6094431 w 10080264"/>
                <a:gd name="connsiteY2119" fmla="*/ 1604857 h 3652478"/>
                <a:gd name="connsiteX2120" fmla="*/ 6071744 w 10080264"/>
                <a:gd name="connsiteY2120" fmla="*/ 1618900 h 3652478"/>
                <a:gd name="connsiteX2121" fmla="*/ 6051218 w 10080264"/>
                <a:gd name="connsiteY2121" fmla="*/ 1634383 h 3652478"/>
                <a:gd name="connsiteX2122" fmla="*/ 6042576 w 10080264"/>
                <a:gd name="connsiteY2122" fmla="*/ 1641224 h 3652478"/>
                <a:gd name="connsiteX2123" fmla="*/ 6033933 w 10080264"/>
                <a:gd name="connsiteY2123" fmla="*/ 1648066 h 3652478"/>
                <a:gd name="connsiteX2124" fmla="*/ 6024931 w 10080264"/>
                <a:gd name="connsiteY2124" fmla="*/ 1656707 h 3652478"/>
                <a:gd name="connsiteX2125" fmla="*/ 6019889 w 10080264"/>
                <a:gd name="connsiteY2125" fmla="*/ 1665349 h 3652478"/>
                <a:gd name="connsiteX2126" fmla="*/ 6018089 w 10080264"/>
                <a:gd name="connsiteY2126" fmla="*/ 1670750 h 3652478"/>
                <a:gd name="connsiteX2127" fmla="*/ 6016288 w 10080264"/>
                <a:gd name="connsiteY2127" fmla="*/ 1673991 h 3652478"/>
                <a:gd name="connsiteX2128" fmla="*/ 6014848 w 10080264"/>
                <a:gd name="connsiteY2128" fmla="*/ 1677591 h 3652478"/>
                <a:gd name="connsiteX2129" fmla="*/ 6013047 w 10080264"/>
                <a:gd name="connsiteY2129" fmla="*/ 1684433 h 3652478"/>
                <a:gd name="connsiteX2130" fmla="*/ 6078946 w 10080264"/>
                <a:gd name="connsiteY2130" fmla="*/ 1644465 h 3652478"/>
                <a:gd name="connsiteX2131" fmla="*/ 6144485 w 10080264"/>
                <a:gd name="connsiteY2131" fmla="*/ 1601617 h 3652478"/>
                <a:gd name="connsiteX2132" fmla="*/ 6177614 w 10080264"/>
                <a:gd name="connsiteY2132" fmla="*/ 1578932 h 3652478"/>
                <a:gd name="connsiteX2133" fmla="*/ 6208583 w 10080264"/>
                <a:gd name="connsiteY2133" fmla="*/ 1554808 h 3652478"/>
                <a:gd name="connsiteX2134" fmla="*/ 6238112 w 10080264"/>
                <a:gd name="connsiteY2134" fmla="*/ 1528523 h 3652478"/>
                <a:gd name="connsiteX2135" fmla="*/ 6267280 w 10080264"/>
                <a:gd name="connsiteY2135" fmla="*/ 1502598 h 3652478"/>
                <a:gd name="connsiteX2136" fmla="*/ 6270881 w 10080264"/>
                <a:gd name="connsiteY2136" fmla="*/ 1497557 h 3652478"/>
                <a:gd name="connsiteX2137" fmla="*/ 6277723 w 10080264"/>
                <a:gd name="connsiteY2137" fmla="*/ 1497557 h 3652478"/>
                <a:gd name="connsiteX2138" fmla="*/ 6283125 w 10080264"/>
                <a:gd name="connsiteY2138" fmla="*/ 1497557 h 3652478"/>
                <a:gd name="connsiteX2139" fmla="*/ 6284925 w 10080264"/>
                <a:gd name="connsiteY2139" fmla="*/ 1493956 h 3652478"/>
                <a:gd name="connsiteX2140" fmla="*/ 6289967 w 10080264"/>
                <a:gd name="connsiteY2140" fmla="*/ 1490715 h 3652478"/>
                <a:gd name="connsiteX2141" fmla="*/ 6295368 w 10080264"/>
                <a:gd name="connsiteY2141" fmla="*/ 1488915 h 3652478"/>
                <a:gd name="connsiteX2142" fmla="*/ 6307252 w 10080264"/>
                <a:gd name="connsiteY2142" fmla="*/ 1487115 h 3652478"/>
                <a:gd name="connsiteX2143" fmla="*/ 6310853 w 10080264"/>
                <a:gd name="connsiteY2143" fmla="*/ 1480273 h 3652478"/>
                <a:gd name="connsiteX2144" fmla="*/ 6315894 w 10080264"/>
                <a:gd name="connsiteY2144" fmla="*/ 1473432 h 3652478"/>
                <a:gd name="connsiteX2145" fmla="*/ 6324897 w 10080264"/>
                <a:gd name="connsiteY2145" fmla="*/ 1468031 h 3652478"/>
                <a:gd name="connsiteX2146" fmla="*/ 6333539 w 10080264"/>
                <a:gd name="connsiteY2146" fmla="*/ 1464790 h 3652478"/>
                <a:gd name="connsiteX2147" fmla="*/ 6345423 w 10080264"/>
                <a:gd name="connsiteY2147" fmla="*/ 1459389 h 3652478"/>
                <a:gd name="connsiteX2148" fmla="*/ 6357666 w 10080264"/>
                <a:gd name="connsiteY2148" fmla="*/ 1454348 h 3652478"/>
                <a:gd name="connsiteX2149" fmla="*/ 6371350 w 10080264"/>
                <a:gd name="connsiteY2149" fmla="*/ 1448947 h 3652478"/>
                <a:gd name="connsiteX2150" fmla="*/ 6379992 w 10080264"/>
                <a:gd name="connsiteY2150" fmla="*/ 1443906 h 3652478"/>
                <a:gd name="connsiteX2151" fmla="*/ 6388635 w 10080264"/>
                <a:gd name="connsiteY2151" fmla="*/ 1435265 h 3652478"/>
                <a:gd name="connsiteX2152" fmla="*/ 6393676 w 10080264"/>
                <a:gd name="connsiteY2152" fmla="*/ 1428423 h 3652478"/>
                <a:gd name="connsiteX2153" fmla="*/ 6400878 w 10080264"/>
                <a:gd name="connsiteY2153" fmla="*/ 1421222 h 3652478"/>
                <a:gd name="connsiteX2154" fmla="*/ 6409521 w 10080264"/>
                <a:gd name="connsiteY2154" fmla="*/ 1416181 h 3652478"/>
                <a:gd name="connsiteX2155" fmla="*/ 6418163 w 10080264"/>
                <a:gd name="connsiteY2155" fmla="*/ 1412580 h 3652478"/>
                <a:gd name="connsiteX2156" fmla="*/ 6442290 w 10080264"/>
                <a:gd name="connsiteY2156" fmla="*/ 1402138 h 3652478"/>
                <a:gd name="connsiteX2157" fmla="*/ 6463176 w 10080264"/>
                <a:gd name="connsiteY2157" fmla="*/ 1390256 h 3652478"/>
                <a:gd name="connsiteX2158" fmla="*/ 6480461 w 10080264"/>
                <a:gd name="connsiteY2158" fmla="*/ 1376213 h 3652478"/>
                <a:gd name="connsiteX2159" fmla="*/ 6494505 w 10080264"/>
                <a:gd name="connsiteY2159" fmla="*/ 1360730 h 3652478"/>
                <a:gd name="connsiteX2160" fmla="*/ 6508189 w 10080264"/>
                <a:gd name="connsiteY2160" fmla="*/ 1345247 h 3652478"/>
                <a:gd name="connsiteX2161" fmla="*/ 6523674 w 10080264"/>
                <a:gd name="connsiteY2161" fmla="*/ 1331204 h 3652478"/>
                <a:gd name="connsiteX2162" fmla="*/ 6544560 w 10080264"/>
                <a:gd name="connsiteY2162" fmla="*/ 1319322 h 3652478"/>
                <a:gd name="connsiteX2163" fmla="*/ 6566886 w 10080264"/>
                <a:gd name="connsiteY2163" fmla="*/ 1307080 h 3652478"/>
                <a:gd name="connsiteX2164" fmla="*/ 6568687 w 10080264"/>
                <a:gd name="connsiteY2164" fmla="*/ 1298438 h 3652478"/>
                <a:gd name="connsiteX2165" fmla="*/ 6570487 w 10080264"/>
                <a:gd name="connsiteY2165" fmla="*/ 1294837 h 3652478"/>
                <a:gd name="connsiteX2166" fmla="*/ 6572288 w 10080264"/>
                <a:gd name="connsiteY2166" fmla="*/ 1289796 h 3652478"/>
                <a:gd name="connsiteX2167" fmla="*/ 6570487 w 10080264"/>
                <a:gd name="connsiteY2167" fmla="*/ 1284395 h 3652478"/>
                <a:gd name="connsiteX2168" fmla="*/ 3708090 w 10080264"/>
                <a:gd name="connsiteY2168" fmla="*/ 1274704 h 3652478"/>
                <a:gd name="connsiteX2169" fmla="*/ 3671733 w 10080264"/>
                <a:gd name="connsiteY2169" fmla="*/ 1300981 h 3652478"/>
                <a:gd name="connsiteX2170" fmla="*/ 3633577 w 10080264"/>
                <a:gd name="connsiteY2170" fmla="*/ 1325097 h 3652478"/>
                <a:gd name="connsiteX2171" fmla="*/ 3591821 w 10080264"/>
                <a:gd name="connsiteY2171" fmla="*/ 1349214 h 3652478"/>
                <a:gd name="connsiteX2172" fmla="*/ 3548985 w 10080264"/>
                <a:gd name="connsiteY2172" fmla="*/ 1371891 h 3652478"/>
                <a:gd name="connsiteX2173" fmla="*/ 3489950 w 10080264"/>
                <a:gd name="connsiteY2173" fmla="*/ 1404647 h 3652478"/>
                <a:gd name="connsiteX2174" fmla="*/ 3434515 w 10080264"/>
                <a:gd name="connsiteY2174" fmla="*/ 1435963 h 3652478"/>
                <a:gd name="connsiteX2175" fmla="*/ 3384480 w 10080264"/>
                <a:gd name="connsiteY2175" fmla="*/ 1467279 h 3652478"/>
                <a:gd name="connsiteX2176" fmla="*/ 3337685 w 10080264"/>
                <a:gd name="connsiteY2176" fmla="*/ 1496435 h 3652478"/>
                <a:gd name="connsiteX2177" fmla="*/ 3339124 w 10080264"/>
                <a:gd name="connsiteY2177" fmla="*/ 1503274 h 3652478"/>
                <a:gd name="connsiteX2178" fmla="*/ 3340924 w 10080264"/>
                <a:gd name="connsiteY2178" fmla="*/ 1510113 h 3652478"/>
                <a:gd name="connsiteX2179" fmla="*/ 3340924 w 10080264"/>
                <a:gd name="connsiteY2179" fmla="*/ 1517312 h 3652478"/>
                <a:gd name="connsiteX2180" fmla="*/ 3339124 w 10080264"/>
                <a:gd name="connsiteY2180" fmla="*/ 1524151 h 3652478"/>
                <a:gd name="connsiteX2181" fmla="*/ 3382680 w 10080264"/>
                <a:gd name="connsiteY2181" fmla="*/ 1494635 h 3652478"/>
                <a:gd name="connsiteX2182" fmla="*/ 3424076 w 10080264"/>
                <a:gd name="connsiteY2182" fmla="*/ 1463679 h 3652478"/>
                <a:gd name="connsiteX2183" fmla="*/ 3451794 w 10080264"/>
                <a:gd name="connsiteY2183" fmla="*/ 1444602 h 3652478"/>
                <a:gd name="connsiteX2184" fmla="*/ 3479511 w 10080264"/>
                <a:gd name="connsiteY2184" fmla="*/ 1429124 h 3652478"/>
                <a:gd name="connsiteX2185" fmla="*/ 3510828 w 10080264"/>
                <a:gd name="connsiteY2185" fmla="*/ 1416885 h 3652478"/>
                <a:gd name="connsiteX2186" fmla="*/ 3541786 w 10080264"/>
                <a:gd name="connsiteY2186" fmla="*/ 1406447 h 3652478"/>
                <a:gd name="connsiteX2187" fmla="*/ 3557624 w 10080264"/>
                <a:gd name="connsiteY2187" fmla="*/ 1392409 h 3652478"/>
                <a:gd name="connsiteX2188" fmla="*/ 3573102 w 10080264"/>
                <a:gd name="connsiteY2188" fmla="*/ 1380530 h 3652478"/>
                <a:gd name="connsiteX2189" fmla="*/ 3604060 w 10080264"/>
                <a:gd name="connsiteY2189" fmla="*/ 1357853 h 3652478"/>
                <a:gd name="connsiteX2190" fmla="*/ 3619538 w 10080264"/>
                <a:gd name="connsiteY2190" fmla="*/ 1347775 h 3652478"/>
                <a:gd name="connsiteX2191" fmla="*/ 3637177 w 10080264"/>
                <a:gd name="connsiteY2191" fmla="*/ 1337336 h 3652478"/>
                <a:gd name="connsiteX2192" fmla="*/ 3675333 w 10080264"/>
                <a:gd name="connsiteY2192" fmla="*/ 1321858 h 3652478"/>
                <a:gd name="connsiteX2193" fmla="*/ 3690811 w 10080264"/>
                <a:gd name="connsiteY2193" fmla="*/ 1299181 h 3652478"/>
                <a:gd name="connsiteX2194" fmla="*/ 757853 w 10080264"/>
                <a:gd name="connsiteY2194" fmla="*/ 1269092 h 3652478"/>
                <a:gd name="connsiteX2195" fmla="*/ 742379 w 10080264"/>
                <a:gd name="connsiteY2195" fmla="*/ 1274132 h 3652478"/>
                <a:gd name="connsiteX2196" fmla="*/ 735542 w 10080264"/>
                <a:gd name="connsiteY2196" fmla="*/ 1289973 h 3652478"/>
                <a:gd name="connsiteX2197" fmla="*/ 728705 w 10080264"/>
                <a:gd name="connsiteY2197" fmla="*/ 1305454 h 3652478"/>
                <a:gd name="connsiteX2198" fmla="*/ 735542 w 10080264"/>
                <a:gd name="connsiteY2198" fmla="*/ 1293574 h 3652478"/>
                <a:gd name="connsiteX2199" fmla="*/ 745978 w 10080264"/>
                <a:gd name="connsiteY2199" fmla="*/ 1281333 h 3652478"/>
                <a:gd name="connsiteX2200" fmla="*/ 3432716 w 10080264"/>
                <a:gd name="connsiteY2200" fmla="*/ 1257426 h 3652478"/>
                <a:gd name="connsiteX2201" fmla="*/ 3358563 w 10080264"/>
                <a:gd name="connsiteY2201" fmla="*/ 1297381 h 3652478"/>
                <a:gd name="connsiteX2202" fmla="*/ 3284049 w 10080264"/>
                <a:gd name="connsiteY2202" fmla="*/ 1337336 h 3652478"/>
                <a:gd name="connsiteX2203" fmla="*/ 3240854 w 10080264"/>
                <a:gd name="connsiteY2203" fmla="*/ 1359653 h 3652478"/>
                <a:gd name="connsiteX2204" fmla="*/ 3240854 w 10080264"/>
                <a:gd name="connsiteY2204" fmla="*/ 1361453 h 3652478"/>
                <a:gd name="connsiteX2205" fmla="*/ 3245893 w 10080264"/>
                <a:gd name="connsiteY2205" fmla="*/ 1363252 h 3652478"/>
                <a:gd name="connsiteX2206" fmla="*/ 3254532 w 10080264"/>
                <a:gd name="connsiteY2206" fmla="*/ 1373331 h 3652478"/>
                <a:gd name="connsiteX2207" fmla="*/ 3271811 w 10080264"/>
                <a:gd name="connsiteY2207" fmla="*/ 1363252 h 3652478"/>
                <a:gd name="connsiteX2208" fmla="*/ 3289089 w 10080264"/>
                <a:gd name="connsiteY2208" fmla="*/ 1351014 h 3652478"/>
                <a:gd name="connsiteX2209" fmla="*/ 3308168 w 10080264"/>
                <a:gd name="connsiteY2209" fmla="*/ 1339136 h 3652478"/>
                <a:gd name="connsiteX2210" fmla="*/ 3318607 w 10080264"/>
                <a:gd name="connsiteY2210" fmla="*/ 1330497 h 3652478"/>
                <a:gd name="connsiteX2211" fmla="*/ 3329046 w 10080264"/>
                <a:gd name="connsiteY2211" fmla="*/ 1323298 h 3652478"/>
                <a:gd name="connsiteX2212" fmla="*/ 3339124 w 10080264"/>
                <a:gd name="connsiteY2212" fmla="*/ 1314659 h 3652478"/>
                <a:gd name="connsiteX2213" fmla="*/ 3351363 w 10080264"/>
                <a:gd name="connsiteY2213" fmla="*/ 1304220 h 3652478"/>
                <a:gd name="connsiteX2214" fmla="*/ 3367202 w 10080264"/>
                <a:gd name="connsiteY2214" fmla="*/ 1295581 h 3652478"/>
                <a:gd name="connsiteX2215" fmla="*/ 3386280 w 10080264"/>
                <a:gd name="connsiteY2215" fmla="*/ 1285143 h 3652478"/>
                <a:gd name="connsiteX2216" fmla="*/ 3399959 w 10080264"/>
                <a:gd name="connsiteY2216" fmla="*/ 1280103 h 3652478"/>
                <a:gd name="connsiteX2217" fmla="*/ 3412197 w 10080264"/>
                <a:gd name="connsiteY2217" fmla="*/ 1273264 h 3652478"/>
                <a:gd name="connsiteX2218" fmla="*/ 3422636 w 10080264"/>
                <a:gd name="connsiteY2218" fmla="*/ 1266065 h 3652478"/>
                <a:gd name="connsiteX2219" fmla="*/ 3430916 w 10080264"/>
                <a:gd name="connsiteY2219" fmla="*/ 1259226 h 3652478"/>
                <a:gd name="connsiteX2220" fmla="*/ 2479166 w 10080264"/>
                <a:gd name="connsiteY2220" fmla="*/ 1243748 h 3652478"/>
                <a:gd name="connsiteX2221" fmla="*/ 2415091 w 10080264"/>
                <a:gd name="connsiteY2221" fmla="*/ 1281903 h 3652478"/>
                <a:gd name="connsiteX2222" fmla="*/ 2352817 w 10080264"/>
                <a:gd name="connsiteY2222" fmla="*/ 1323298 h 3652478"/>
                <a:gd name="connsiteX2223" fmla="*/ 2290543 w 10080264"/>
                <a:gd name="connsiteY2223" fmla="*/ 1365052 h 3652478"/>
                <a:gd name="connsiteX2224" fmla="*/ 2229709 w 10080264"/>
                <a:gd name="connsiteY2224" fmla="*/ 1408247 h 3652478"/>
                <a:gd name="connsiteX2225" fmla="*/ 2231509 w 10080264"/>
                <a:gd name="connsiteY2225" fmla="*/ 1413286 h 3652478"/>
                <a:gd name="connsiteX2226" fmla="*/ 2233308 w 10080264"/>
                <a:gd name="connsiteY2226" fmla="*/ 1421925 h 3652478"/>
                <a:gd name="connsiteX2227" fmla="*/ 2238348 w 10080264"/>
                <a:gd name="connsiteY2227" fmla="*/ 1411486 h 3652478"/>
                <a:gd name="connsiteX2228" fmla="*/ 2243747 w 10080264"/>
                <a:gd name="connsiteY2228" fmla="*/ 1406447 h 3652478"/>
                <a:gd name="connsiteX2229" fmla="*/ 2250587 w 10080264"/>
                <a:gd name="connsiteY2229" fmla="*/ 1404647 h 3652478"/>
                <a:gd name="connsiteX2230" fmla="*/ 2254186 w 10080264"/>
                <a:gd name="connsiteY2230" fmla="*/ 1404647 h 3652478"/>
                <a:gd name="connsiteX2231" fmla="*/ 2261026 w 10080264"/>
                <a:gd name="connsiteY2231" fmla="*/ 1404647 h 3652478"/>
                <a:gd name="connsiteX2232" fmla="*/ 2266426 w 10080264"/>
                <a:gd name="connsiteY2232" fmla="*/ 1408247 h 3652478"/>
                <a:gd name="connsiteX2233" fmla="*/ 2273265 w 10080264"/>
                <a:gd name="connsiteY2233" fmla="*/ 1397808 h 3652478"/>
                <a:gd name="connsiteX2234" fmla="*/ 2283704 w 10080264"/>
                <a:gd name="connsiteY2234" fmla="*/ 1387369 h 3652478"/>
                <a:gd name="connsiteX2235" fmla="*/ 2292343 w 10080264"/>
                <a:gd name="connsiteY2235" fmla="*/ 1378730 h 3652478"/>
                <a:gd name="connsiteX2236" fmla="*/ 2302422 w 10080264"/>
                <a:gd name="connsiteY2236" fmla="*/ 1371891 h 3652478"/>
                <a:gd name="connsiteX2237" fmla="*/ 2311061 w 10080264"/>
                <a:gd name="connsiteY2237" fmla="*/ 1365052 h 3652478"/>
                <a:gd name="connsiteX2238" fmla="*/ 2323300 w 10080264"/>
                <a:gd name="connsiteY2238" fmla="*/ 1359653 h 3652478"/>
                <a:gd name="connsiteX2239" fmla="*/ 2333739 w 10080264"/>
                <a:gd name="connsiteY2239" fmla="*/ 1356413 h 3652478"/>
                <a:gd name="connsiteX2240" fmla="*/ 2345618 w 10080264"/>
                <a:gd name="connsiteY2240" fmla="*/ 1354614 h 3652478"/>
                <a:gd name="connsiteX2241" fmla="*/ 2349217 w 10080264"/>
                <a:gd name="connsiteY2241" fmla="*/ 1344175 h 3652478"/>
                <a:gd name="connsiteX2242" fmla="*/ 2352817 w 10080264"/>
                <a:gd name="connsiteY2242" fmla="*/ 1335536 h 3652478"/>
                <a:gd name="connsiteX2243" fmla="*/ 2357857 w 10080264"/>
                <a:gd name="connsiteY2243" fmla="*/ 1328697 h 3652478"/>
                <a:gd name="connsiteX2244" fmla="*/ 2364696 w 10080264"/>
                <a:gd name="connsiteY2244" fmla="*/ 1323298 h 3652478"/>
                <a:gd name="connsiteX2245" fmla="*/ 2376935 w 10080264"/>
                <a:gd name="connsiteY2245" fmla="*/ 1320058 h 3652478"/>
                <a:gd name="connsiteX2246" fmla="*/ 2389174 w 10080264"/>
                <a:gd name="connsiteY2246" fmla="*/ 1318258 h 3652478"/>
                <a:gd name="connsiteX2247" fmla="*/ 2394213 w 10080264"/>
                <a:gd name="connsiteY2247" fmla="*/ 1309620 h 3652478"/>
                <a:gd name="connsiteX2248" fmla="*/ 2401413 w 10080264"/>
                <a:gd name="connsiteY2248" fmla="*/ 1302780 h 3652478"/>
                <a:gd name="connsiteX2249" fmla="*/ 2413292 w 10080264"/>
                <a:gd name="connsiteY2249" fmla="*/ 1297381 h 3652478"/>
                <a:gd name="connsiteX2250" fmla="*/ 2429130 w 10080264"/>
                <a:gd name="connsiteY2250" fmla="*/ 1292342 h 3652478"/>
                <a:gd name="connsiteX2251" fmla="*/ 2441009 w 10080264"/>
                <a:gd name="connsiteY2251" fmla="*/ 1288742 h 3652478"/>
                <a:gd name="connsiteX2252" fmla="*/ 2449648 w 10080264"/>
                <a:gd name="connsiteY2252" fmla="*/ 1283703 h 3652478"/>
                <a:gd name="connsiteX2253" fmla="*/ 2458287 w 10080264"/>
                <a:gd name="connsiteY2253" fmla="*/ 1278304 h 3652478"/>
                <a:gd name="connsiteX2254" fmla="*/ 2463327 w 10080264"/>
                <a:gd name="connsiteY2254" fmla="*/ 1269665 h 3652478"/>
                <a:gd name="connsiteX2255" fmla="*/ 7422491 w 10080264"/>
                <a:gd name="connsiteY2255" fmla="*/ 1242987 h 3652478"/>
                <a:gd name="connsiteX2256" fmla="*/ 7353351 w 10080264"/>
                <a:gd name="connsiteY2256" fmla="*/ 1284395 h 3652478"/>
                <a:gd name="connsiteX2257" fmla="*/ 7316981 w 10080264"/>
                <a:gd name="connsiteY2257" fmla="*/ 1303479 h 3652478"/>
                <a:gd name="connsiteX2258" fmla="*/ 7278810 w 10080264"/>
                <a:gd name="connsiteY2258" fmla="*/ 1322563 h 3652478"/>
                <a:gd name="connsiteX2259" fmla="*/ 7256123 w 10080264"/>
                <a:gd name="connsiteY2259" fmla="*/ 1334805 h 3652478"/>
                <a:gd name="connsiteX2260" fmla="*/ 7233797 w 10080264"/>
                <a:gd name="connsiteY2260" fmla="*/ 1347047 h 3652478"/>
                <a:gd name="connsiteX2261" fmla="*/ 7211111 w 10080264"/>
                <a:gd name="connsiteY2261" fmla="*/ 1360730 h 3652478"/>
                <a:gd name="connsiteX2262" fmla="*/ 7190585 w 10080264"/>
                <a:gd name="connsiteY2262" fmla="*/ 1374413 h 3652478"/>
                <a:gd name="connsiteX2263" fmla="*/ 7171499 w 10080264"/>
                <a:gd name="connsiteY2263" fmla="*/ 1388455 h 3652478"/>
                <a:gd name="connsiteX2264" fmla="*/ 7150613 w 10080264"/>
                <a:gd name="connsiteY2264" fmla="*/ 1405739 h 3652478"/>
                <a:gd name="connsiteX2265" fmla="*/ 7131528 w 10080264"/>
                <a:gd name="connsiteY2265" fmla="*/ 1421222 h 3652478"/>
                <a:gd name="connsiteX2266" fmla="*/ 7114243 w 10080264"/>
                <a:gd name="connsiteY2266" fmla="*/ 1440305 h 3652478"/>
                <a:gd name="connsiteX2267" fmla="*/ 7116043 w 10080264"/>
                <a:gd name="connsiteY2267" fmla="*/ 1443906 h 3652478"/>
                <a:gd name="connsiteX2268" fmla="*/ 7145572 w 10080264"/>
                <a:gd name="connsiteY2268" fmla="*/ 1431664 h 3652478"/>
                <a:gd name="connsiteX2269" fmla="*/ 7171499 w 10080264"/>
                <a:gd name="connsiteY2269" fmla="*/ 1419782 h 3652478"/>
                <a:gd name="connsiteX2270" fmla="*/ 7193826 w 10080264"/>
                <a:gd name="connsiteY2270" fmla="*/ 1405739 h 3652478"/>
                <a:gd name="connsiteX2271" fmla="*/ 7214712 w 10080264"/>
                <a:gd name="connsiteY2271" fmla="*/ 1391696 h 3652478"/>
                <a:gd name="connsiteX2272" fmla="*/ 7252522 w 10080264"/>
                <a:gd name="connsiteY2272" fmla="*/ 1362530 h 3652478"/>
                <a:gd name="connsiteX2273" fmla="*/ 7294294 w 10080264"/>
                <a:gd name="connsiteY2273" fmla="*/ 1334805 h 3652478"/>
                <a:gd name="connsiteX2274" fmla="*/ 7325623 w 10080264"/>
                <a:gd name="connsiteY2274" fmla="*/ 1313921 h 3652478"/>
                <a:gd name="connsiteX2275" fmla="*/ 7334266 w 10080264"/>
                <a:gd name="connsiteY2275" fmla="*/ 1310680 h 3652478"/>
                <a:gd name="connsiteX2276" fmla="*/ 7344709 w 10080264"/>
                <a:gd name="connsiteY2276" fmla="*/ 1307080 h 3652478"/>
                <a:gd name="connsiteX2277" fmla="*/ 7351551 w 10080264"/>
                <a:gd name="connsiteY2277" fmla="*/ 1302039 h 3652478"/>
                <a:gd name="connsiteX2278" fmla="*/ 7358393 w 10080264"/>
                <a:gd name="connsiteY2278" fmla="*/ 1294837 h 3652478"/>
                <a:gd name="connsiteX2279" fmla="*/ 7365235 w 10080264"/>
                <a:gd name="connsiteY2279" fmla="*/ 1289796 h 3652478"/>
                <a:gd name="connsiteX2280" fmla="*/ 7396564 w 10080264"/>
                <a:gd name="connsiteY2280" fmla="*/ 1268912 h 3652478"/>
                <a:gd name="connsiteX2281" fmla="*/ 7408447 w 10080264"/>
                <a:gd name="connsiteY2281" fmla="*/ 1256670 h 3652478"/>
                <a:gd name="connsiteX2282" fmla="*/ 799236 w 10080264"/>
                <a:gd name="connsiteY2282" fmla="*/ 1237770 h 3652478"/>
                <a:gd name="connsiteX2283" fmla="*/ 797437 w 10080264"/>
                <a:gd name="connsiteY2283" fmla="*/ 1239570 h 3652478"/>
                <a:gd name="connsiteX2284" fmla="*/ 799236 w 10080264"/>
                <a:gd name="connsiteY2284" fmla="*/ 1239570 h 3652478"/>
                <a:gd name="connsiteX2285" fmla="*/ 3318607 w 10080264"/>
                <a:gd name="connsiteY2285" fmla="*/ 1229710 h 3652478"/>
                <a:gd name="connsiteX2286" fmla="*/ 3287289 w 10080264"/>
                <a:gd name="connsiteY2286" fmla="*/ 1243748 h 3652478"/>
                <a:gd name="connsiteX2287" fmla="*/ 3259932 w 10080264"/>
                <a:gd name="connsiteY2287" fmla="*/ 1259226 h 3652478"/>
                <a:gd name="connsiteX2288" fmla="*/ 3235454 w 10080264"/>
                <a:gd name="connsiteY2288" fmla="*/ 1273264 h 3652478"/>
                <a:gd name="connsiteX2289" fmla="*/ 3213136 w 10080264"/>
                <a:gd name="connsiteY2289" fmla="*/ 1288742 h 3652478"/>
                <a:gd name="connsiteX2290" fmla="*/ 3209537 w 10080264"/>
                <a:gd name="connsiteY2290" fmla="*/ 1290542 h 3652478"/>
                <a:gd name="connsiteX2291" fmla="*/ 3199098 w 10080264"/>
                <a:gd name="connsiteY2291" fmla="*/ 1295581 h 3652478"/>
                <a:gd name="connsiteX2292" fmla="*/ 3211336 w 10080264"/>
                <a:gd name="connsiteY2292" fmla="*/ 1294142 h 3652478"/>
                <a:gd name="connsiteX2293" fmla="*/ 3223216 w 10080264"/>
                <a:gd name="connsiteY2293" fmla="*/ 1294142 h 3652478"/>
                <a:gd name="connsiteX2294" fmla="*/ 3233655 w 10080264"/>
                <a:gd name="connsiteY2294" fmla="*/ 1281903 h 3652478"/>
                <a:gd name="connsiteX2295" fmla="*/ 3245893 w 10080264"/>
                <a:gd name="connsiteY2295" fmla="*/ 1269665 h 3652478"/>
                <a:gd name="connsiteX2296" fmla="*/ 3259932 w 10080264"/>
                <a:gd name="connsiteY2296" fmla="*/ 1261026 h 3652478"/>
                <a:gd name="connsiteX2297" fmla="*/ 3275411 w 10080264"/>
                <a:gd name="connsiteY2297" fmla="*/ 1255627 h 3652478"/>
                <a:gd name="connsiteX2298" fmla="*/ 3295928 w 10080264"/>
                <a:gd name="connsiteY2298" fmla="*/ 1248787 h 3652478"/>
                <a:gd name="connsiteX2299" fmla="*/ 3320046 w 10080264"/>
                <a:gd name="connsiteY2299" fmla="*/ 1236909 h 3652478"/>
                <a:gd name="connsiteX2300" fmla="*/ 6648629 w 10080264"/>
                <a:gd name="connsiteY2300" fmla="*/ 1228945 h 3652478"/>
                <a:gd name="connsiteX2301" fmla="*/ 6601816 w 10080264"/>
                <a:gd name="connsiteY2301" fmla="*/ 1258470 h 3652478"/>
                <a:gd name="connsiteX2302" fmla="*/ 6614060 w 10080264"/>
                <a:gd name="connsiteY2302" fmla="*/ 1251629 h 3652478"/>
                <a:gd name="connsiteX2303" fmla="*/ 6617300 w 10080264"/>
                <a:gd name="connsiteY2303" fmla="*/ 1249829 h 3652478"/>
                <a:gd name="connsiteX2304" fmla="*/ 6625943 w 10080264"/>
                <a:gd name="connsiteY2304" fmla="*/ 1246228 h 3652478"/>
                <a:gd name="connsiteX2305" fmla="*/ 6634585 w 10080264"/>
                <a:gd name="connsiteY2305" fmla="*/ 1241187 h 3652478"/>
                <a:gd name="connsiteX2306" fmla="*/ 6645028 w 10080264"/>
                <a:gd name="connsiteY2306" fmla="*/ 1234346 h 3652478"/>
                <a:gd name="connsiteX2307" fmla="*/ 9600586 w 10080264"/>
                <a:gd name="connsiteY2307" fmla="*/ 1227944 h 3652478"/>
                <a:gd name="connsiteX2308" fmla="*/ 9574658 w 10080264"/>
                <a:gd name="connsiteY2308" fmla="*/ 1243422 h 3652478"/>
                <a:gd name="connsiteX2309" fmla="*/ 9553771 w 10080264"/>
                <a:gd name="connsiteY2309" fmla="*/ 1257099 h 3652478"/>
                <a:gd name="connsiteX2310" fmla="*/ 9489670 w 10080264"/>
                <a:gd name="connsiteY2310" fmla="*/ 1298852 h 3652478"/>
                <a:gd name="connsiteX2311" fmla="*/ 9460140 w 10080264"/>
                <a:gd name="connsiteY2311" fmla="*/ 1319728 h 3652478"/>
                <a:gd name="connsiteX2312" fmla="*/ 9432771 w 10080264"/>
                <a:gd name="connsiteY2312" fmla="*/ 1340245 h 3652478"/>
                <a:gd name="connsiteX2313" fmla="*/ 9427369 w 10080264"/>
                <a:gd name="connsiteY2313" fmla="*/ 1345644 h 3652478"/>
                <a:gd name="connsiteX2314" fmla="*/ 9437813 w 10080264"/>
                <a:gd name="connsiteY2314" fmla="*/ 1340245 h 3652478"/>
                <a:gd name="connsiteX2315" fmla="*/ 9446456 w 10080264"/>
                <a:gd name="connsiteY2315" fmla="*/ 1333406 h 3652478"/>
                <a:gd name="connsiteX2316" fmla="*/ 9456899 w 10080264"/>
                <a:gd name="connsiteY2316" fmla="*/ 1326567 h 3652478"/>
                <a:gd name="connsiteX2317" fmla="*/ 9465542 w 10080264"/>
                <a:gd name="connsiteY2317" fmla="*/ 1317929 h 3652478"/>
                <a:gd name="connsiteX2318" fmla="*/ 9484628 w 10080264"/>
                <a:gd name="connsiteY2318" fmla="*/ 1303891 h 3652478"/>
                <a:gd name="connsiteX2319" fmla="*/ 9501914 w 10080264"/>
                <a:gd name="connsiteY2319" fmla="*/ 1293813 h 3652478"/>
                <a:gd name="connsiteX2320" fmla="*/ 9519200 w 10080264"/>
                <a:gd name="connsiteY2320" fmla="*/ 1283375 h 3652478"/>
                <a:gd name="connsiteX2321" fmla="*/ 9538286 w 10080264"/>
                <a:gd name="connsiteY2321" fmla="*/ 1274376 h 3652478"/>
                <a:gd name="connsiteX2322" fmla="*/ 9548729 w 10080264"/>
                <a:gd name="connsiteY2322" fmla="*/ 1265738 h 3652478"/>
                <a:gd name="connsiteX2323" fmla="*/ 9562414 w 10080264"/>
                <a:gd name="connsiteY2323" fmla="*/ 1257099 h 3652478"/>
                <a:gd name="connsiteX2324" fmla="*/ 9566015 w 10080264"/>
                <a:gd name="connsiteY2324" fmla="*/ 1255300 h 3652478"/>
                <a:gd name="connsiteX2325" fmla="*/ 9578259 w 10080264"/>
                <a:gd name="connsiteY2325" fmla="*/ 1248461 h 3652478"/>
                <a:gd name="connsiteX2326" fmla="*/ 9585101 w 10080264"/>
                <a:gd name="connsiteY2326" fmla="*/ 1243422 h 3652478"/>
                <a:gd name="connsiteX2327" fmla="*/ 9595545 w 10080264"/>
                <a:gd name="connsiteY2327" fmla="*/ 1239822 h 3652478"/>
                <a:gd name="connsiteX2328" fmla="*/ 9600586 w 10080264"/>
                <a:gd name="connsiteY2328" fmla="*/ 1236583 h 3652478"/>
                <a:gd name="connsiteX2329" fmla="*/ 9604187 w 10080264"/>
                <a:gd name="connsiteY2329" fmla="*/ 1231184 h 3652478"/>
                <a:gd name="connsiteX2330" fmla="*/ 5874408 w 10080264"/>
                <a:gd name="connsiteY2330" fmla="*/ 1225704 h 3652478"/>
                <a:gd name="connsiteX2331" fmla="*/ 5870807 w 10080264"/>
                <a:gd name="connsiteY2331" fmla="*/ 1227504 h 3652478"/>
                <a:gd name="connsiteX2332" fmla="*/ 5872607 w 10080264"/>
                <a:gd name="connsiteY2332" fmla="*/ 1228945 h 3652478"/>
                <a:gd name="connsiteX2333" fmla="*/ 3176420 w 10080264"/>
                <a:gd name="connsiteY2333" fmla="*/ 1222871 h 3652478"/>
                <a:gd name="connsiteX2334" fmla="*/ 3109106 w 10080264"/>
                <a:gd name="connsiteY2334" fmla="*/ 1264625 h 3652478"/>
                <a:gd name="connsiteX2335" fmla="*/ 3128184 w 10080264"/>
                <a:gd name="connsiteY2335" fmla="*/ 1257426 h 3652478"/>
                <a:gd name="connsiteX2336" fmla="*/ 3143663 w 10080264"/>
                <a:gd name="connsiteY2336" fmla="*/ 1246988 h 3652478"/>
                <a:gd name="connsiteX2337" fmla="*/ 3160941 w 10080264"/>
                <a:gd name="connsiteY2337" fmla="*/ 1236909 h 3652478"/>
                <a:gd name="connsiteX2338" fmla="*/ 5158252 w 10080264"/>
                <a:gd name="connsiteY2338" fmla="*/ 1215570 h 3652478"/>
                <a:gd name="connsiteX2339" fmla="*/ 5160053 w 10080264"/>
                <a:gd name="connsiteY2339" fmla="*/ 1219171 h 3652478"/>
                <a:gd name="connsiteX2340" fmla="*/ 5161854 w 10080264"/>
                <a:gd name="connsiteY2340" fmla="*/ 1217371 h 3652478"/>
                <a:gd name="connsiteX2341" fmla="*/ 7474346 w 10080264"/>
                <a:gd name="connsiteY2341" fmla="*/ 1211661 h 3652478"/>
                <a:gd name="connsiteX2342" fmla="*/ 7465703 w 10080264"/>
                <a:gd name="connsiteY2342" fmla="*/ 1217062 h 3652478"/>
                <a:gd name="connsiteX2343" fmla="*/ 7465346 w 10080264"/>
                <a:gd name="connsiteY2343" fmla="*/ 1217322 h 3652478"/>
                <a:gd name="connsiteX2344" fmla="*/ 7452020 w 10080264"/>
                <a:gd name="connsiteY2344" fmla="*/ 1225704 h 3652478"/>
                <a:gd name="connsiteX2345" fmla="*/ 7453820 w 10080264"/>
                <a:gd name="connsiteY2345" fmla="*/ 1225704 h 3652478"/>
                <a:gd name="connsiteX2346" fmla="*/ 7465346 w 10080264"/>
                <a:gd name="connsiteY2346" fmla="*/ 1217322 h 3652478"/>
                <a:gd name="connsiteX2347" fmla="*/ 5161854 w 10080264"/>
                <a:gd name="connsiteY2347" fmla="*/ 1208729 h 3652478"/>
                <a:gd name="connsiteX2348" fmla="*/ 5161854 w 10080264"/>
                <a:gd name="connsiteY2348" fmla="*/ 1211970 h 3652478"/>
                <a:gd name="connsiteX2349" fmla="*/ 5163655 w 10080264"/>
                <a:gd name="connsiteY2349" fmla="*/ 1211970 h 3652478"/>
                <a:gd name="connsiteX2350" fmla="*/ 5163655 w 10080264"/>
                <a:gd name="connsiteY2350" fmla="*/ 1210530 h 3652478"/>
                <a:gd name="connsiteX2351" fmla="*/ 9437813 w 10080264"/>
                <a:gd name="connsiteY2351" fmla="*/ 1205268 h 3652478"/>
                <a:gd name="connsiteX2352" fmla="*/ 9385956 w 10080264"/>
                <a:gd name="connsiteY2352" fmla="*/ 1241622 h 3652478"/>
                <a:gd name="connsiteX2353" fmla="*/ 9339140 w 10080264"/>
                <a:gd name="connsiteY2353" fmla="*/ 1274376 h 3652478"/>
                <a:gd name="connsiteX2354" fmla="*/ 9342381 w 10080264"/>
                <a:gd name="connsiteY2354" fmla="*/ 1284814 h 3652478"/>
                <a:gd name="connsiteX2355" fmla="*/ 9344182 w 10080264"/>
                <a:gd name="connsiteY2355" fmla="*/ 1295252 h 3652478"/>
                <a:gd name="connsiteX2356" fmla="*/ 9342381 w 10080264"/>
                <a:gd name="connsiteY2356" fmla="*/ 1302451 h 3652478"/>
                <a:gd name="connsiteX2357" fmla="*/ 9340581 w 10080264"/>
                <a:gd name="connsiteY2357" fmla="*/ 1309290 h 3652478"/>
                <a:gd name="connsiteX2358" fmla="*/ 9358227 w 10080264"/>
                <a:gd name="connsiteY2358" fmla="*/ 1298852 h 3652478"/>
                <a:gd name="connsiteX2359" fmla="*/ 9375512 w 10080264"/>
                <a:gd name="connsiteY2359" fmla="*/ 1290213 h 3652478"/>
                <a:gd name="connsiteX2360" fmla="*/ 9377313 w 10080264"/>
                <a:gd name="connsiteY2360" fmla="*/ 1288414 h 3652478"/>
                <a:gd name="connsiteX2361" fmla="*/ 9394598 w 10080264"/>
                <a:gd name="connsiteY2361" fmla="*/ 1281575 h 3652478"/>
                <a:gd name="connsiteX2362" fmla="*/ 9408283 w 10080264"/>
                <a:gd name="connsiteY2362" fmla="*/ 1271137 h 3652478"/>
                <a:gd name="connsiteX2363" fmla="*/ 9418726 w 10080264"/>
                <a:gd name="connsiteY2363" fmla="*/ 1258899 h 3652478"/>
                <a:gd name="connsiteX2364" fmla="*/ 9424128 w 10080264"/>
                <a:gd name="connsiteY2364" fmla="*/ 1245221 h 3652478"/>
                <a:gd name="connsiteX2365" fmla="*/ 4472857 w 10080264"/>
                <a:gd name="connsiteY2365" fmla="*/ 1201888 h 3652478"/>
                <a:gd name="connsiteX2366" fmla="*/ 4472857 w 10080264"/>
                <a:gd name="connsiteY2366" fmla="*/ 1205129 h 3652478"/>
                <a:gd name="connsiteX2367" fmla="*/ 4478259 w 10080264"/>
                <a:gd name="connsiteY2367" fmla="*/ 1201888 h 3652478"/>
                <a:gd name="connsiteX2368" fmla="*/ 9360027 w 10080264"/>
                <a:gd name="connsiteY2368" fmla="*/ 1176113 h 3652478"/>
                <a:gd name="connsiteX2369" fmla="*/ 9325096 w 10080264"/>
                <a:gd name="connsiteY2369" fmla="*/ 1196630 h 3652478"/>
                <a:gd name="connsiteX2370" fmla="*/ 9292325 w 10080264"/>
                <a:gd name="connsiteY2370" fmla="*/ 1217506 h 3652478"/>
                <a:gd name="connsiteX2371" fmla="*/ 9275039 w 10080264"/>
                <a:gd name="connsiteY2371" fmla="*/ 1232983 h 3652478"/>
                <a:gd name="connsiteX2372" fmla="*/ 9295926 w 10080264"/>
                <a:gd name="connsiteY2372" fmla="*/ 1222545 h 3652478"/>
                <a:gd name="connsiteX2373" fmla="*/ 9316453 w 10080264"/>
                <a:gd name="connsiteY2373" fmla="*/ 1212107 h 3652478"/>
                <a:gd name="connsiteX2374" fmla="*/ 9335539 w 10080264"/>
                <a:gd name="connsiteY2374" fmla="*/ 1198430 h 3652478"/>
                <a:gd name="connsiteX2375" fmla="*/ 9352825 w 10080264"/>
                <a:gd name="connsiteY2375" fmla="*/ 1182952 h 3652478"/>
                <a:gd name="connsiteX2376" fmla="*/ 3734007 w 10080264"/>
                <a:gd name="connsiteY2376" fmla="*/ 1169238 h 3652478"/>
                <a:gd name="connsiteX2377" fmla="*/ 3730408 w 10080264"/>
                <a:gd name="connsiteY2377" fmla="*/ 1172837 h 3652478"/>
                <a:gd name="connsiteX2378" fmla="*/ 3740847 w 10080264"/>
                <a:gd name="connsiteY2378" fmla="*/ 1176437 h 3652478"/>
                <a:gd name="connsiteX2379" fmla="*/ 872286 w 10080264"/>
                <a:gd name="connsiteY2379" fmla="*/ 1168645 h 3652478"/>
                <a:gd name="connsiteX2380" fmla="*/ 855013 w 10080264"/>
                <a:gd name="connsiteY2380" fmla="*/ 1179085 h 3652478"/>
                <a:gd name="connsiteX2381" fmla="*/ 844578 w 10080264"/>
                <a:gd name="connsiteY2381" fmla="*/ 1191326 h 3652478"/>
                <a:gd name="connsiteX2382" fmla="*/ 8798963 w 10080264"/>
                <a:gd name="connsiteY2382" fmla="*/ 1141200 h 3652478"/>
                <a:gd name="connsiteX2383" fmla="*/ 8760790 w 10080264"/>
                <a:gd name="connsiteY2383" fmla="*/ 1165675 h 3652478"/>
                <a:gd name="connsiteX2384" fmla="*/ 8722618 w 10080264"/>
                <a:gd name="connsiteY2384" fmla="*/ 1191591 h 3652478"/>
                <a:gd name="connsiteX2385" fmla="*/ 8702091 w 10080264"/>
                <a:gd name="connsiteY2385" fmla="*/ 1205268 h 3652478"/>
                <a:gd name="connsiteX2386" fmla="*/ 8703531 w 10080264"/>
                <a:gd name="connsiteY2386" fmla="*/ 1205268 h 3652478"/>
                <a:gd name="connsiteX2387" fmla="*/ 8708933 w 10080264"/>
                <a:gd name="connsiteY2387" fmla="*/ 1205268 h 3652478"/>
                <a:gd name="connsiteX2388" fmla="*/ 8710734 w 10080264"/>
                <a:gd name="connsiteY2388" fmla="*/ 1202029 h 3652478"/>
                <a:gd name="connsiteX2389" fmla="*/ 8717576 w 10080264"/>
                <a:gd name="connsiteY2389" fmla="*/ 1198430 h 3652478"/>
                <a:gd name="connsiteX2390" fmla="*/ 8722618 w 10080264"/>
                <a:gd name="connsiteY2390" fmla="*/ 1195190 h 3652478"/>
                <a:gd name="connsiteX2391" fmla="*/ 8728020 w 10080264"/>
                <a:gd name="connsiteY2391" fmla="*/ 1195190 h 3652478"/>
                <a:gd name="connsiteX2392" fmla="*/ 8733061 w 10080264"/>
                <a:gd name="connsiteY2392" fmla="*/ 1195190 h 3652478"/>
                <a:gd name="connsiteX2393" fmla="*/ 8746746 w 10080264"/>
                <a:gd name="connsiteY2393" fmla="*/ 1181153 h 3652478"/>
                <a:gd name="connsiteX2394" fmla="*/ 8762591 w 10080264"/>
                <a:gd name="connsiteY2394" fmla="*/ 1170714 h 3652478"/>
                <a:gd name="connsiteX2395" fmla="*/ 8774475 w 10080264"/>
                <a:gd name="connsiteY2395" fmla="*/ 1163876 h 3652478"/>
                <a:gd name="connsiteX2396" fmla="*/ 8789960 w 10080264"/>
                <a:gd name="connsiteY2396" fmla="*/ 1160276 h 3652478"/>
                <a:gd name="connsiteX2397" fmla="*/ 8793561 w 10080264"/>
                <a:gd name="connsiteY2397" fmla="*/ 1149838 h 3652478"/>
                <a:gd name="connsiteX2398" fmla="*/ 9723747 w 10080264"/>
                <a:gd name="connsiteY2398" fmla="*/ 1139400 h 3652478"/>
                <a:gd name="connsiteX2399" fmla="*/ 9707902 w 10080264"/>
                <a:gd name="connsiteY2399" fmla="*/ 1146599 h 3652478"/>
                <a:gd name="connsiteX2400" fmla="*/ 9696018 w 10080264"/>
                <a:gd name="connsiteY2400" fmla="*/ 1157037 h 3652478"/>
                <a:gd name="connsiteX2401" fmla="*/ 9702860 w 10080264"/>
                <a:gd name="connsiteY2401" fmla="*/ 1158477 h 3652478"/>
                <a:gd name="connsiteX2402" fmla="*/ 9711503 w 10080264"/>
                <a:gd name="connsiteY2402" fmla="*/ 1155237 h 3652478"/>
                <a:gd name="connsiteX2403" fmla="*/ 9721946 w 10080264"/>
                <a:gd name="connsiteY2403" fmla="*/ 1144799 h 3652478"/>
                <a:gd name="connsiteX2404" fmla="*/ 4788362 w 10080264"/>
                <a:gd name="connsiteY2404" fmla="*/ 1139239 h 3652478"/>
                <a:gd name="connsiteX2405" fmla="*/ 4786561 w 10080264"/>
                <a:gd name="connsiteY2405" fmla="*/ 1141039 h 3652478"/>
                <a:gd name="connsiteX2406" fmla="*/ 4788362 w 10080264"/>
                <a:gd name="connsiteY2406" fmla="*/ 1141039 h 3652478"/>
                <a:gd name="connsiteX2407" fmla="*/ 8653475 w 10080264"/>
                <a:gd name="connsiteY2407" fmla="*/ 1137960 h 3652478"/>
                <a:gd name="connsiteX2408" fmla="*/ 8630788 w 10080264"/>
                <a:gd name="connsiteY2408" fmla="*/ 1149838 h 3652478"/>
                <a:gd name="connsiteX2409" fmla="*/ 8556603 w 10080264"/>
                <a:gd name="connsiteY2409" fmla="*/ 1198430 h 3652478"/>
                <a:gd name="connsiteX2410" fmla="*/ 8493943 w 10080264"/>
                <a:gd name="connsiteY2410" fmla="*/ 1239822 h 3652478"/>
                <a:gd name="connsiteX2411" fmla="*/ 8430202 w 10080264"/>
                <a:gd name="connsiteY2411" fmla="*/ 1284814 h 3652478"/>
                <a:gd name="connsiteX2412" fmla="*/ 8360699 w 10080264"/>
                <a:gd name="connsiteY2412" fmla="*/ 1333406 h 3652478"/>
                <a:gd name="connsiteX2413" fmla="*/ 8287955 w 10080264"/>
                <a:gd name="connsiteY2413" fmla="*/ 1385237 h 3652478"/>
                <a:gd name="connsiteX2414" fmla="*/ 8277512 w 10080264"/>
                <a:gd name="connsiteY2414" fmla="*/ 1392075 h 3652478"/>
                <a:gd name="connsiteX2415" fmla="*/ 8267428 w 10080264"/>
                <a:gd name="connsiteY2415" fmla="*/ 1395675 h 3652478"/>
                <a:gd name="connsiteX2416" fmla="*/ 8249783 w 10080264"/>
                <a:gd name="connsiteY2416" fmla="*/ 1402514 h 3652478"/>
                <a:gd name="connsiteX2417" fmla="*/ 8246542 w 10080264"/>
                <a:gd name="connsiteY2417" fmla="*/ 1406113 h 3652478"/>
                <a:gd name="connsiteX2418" fmla="*/ 8241140 w 10080264"/>
                <a:gd name="connsiteY2418" fmla="*/ 1409712 h 3652478"/>
                <a:gd name="connsiteX2419" fmla="*/ 8237899 w 10080264"/>
                <a:gd name="connsiteY2419" fmla="*/ 1416551 h 3652478"/>
                <a:gd name="connsiteX2420" fmla="*/ 8234297 w 10080264"/>
                <a:gd name="connsiteY2420" fmla="*/ 1423390 h 3652478"/>
                <a:gd name="connsiteX2421" fmla="*/ 8241140 w 10080264"/>
                <a:gd name="connsiteY2421" fmla="*/ 1433828 h 3652478"/>
                <a:gd name="connsiteX2422" fmla="*/ 8248342 w 10080264"/>
                <a:gd name="connsiteY2422" fmla="*/ 1439227 h 3652478"/>
                <a:gd name="connsiteX2423" fmla="*/ 8251583 w 10080264"/>
                <a:gd name="connsiteY2423" fmla="*/ 1442467 h 3652478"/>
                <a:gd name="connsiteX2424" fmla="*/ 8255184 w 10080264"/>
                <a:gd name="connsiteY2424" fmla="*/ 1446066 h 3652478"/>
                <a:gd name="connsiteX2425" fmla="*/ 8258425 w 10080264"/>
                <a:gd name="connsiteY2425" fmla="*/ 1452905 h 3652478"/>
                <a:gd name="connsiteX2426" fmla="*/ 8263827 w 10080264"/>
                <a:gd name="connsiteY2426" fmla="*/ 1463343 h 3652478"/>
                <a:gd name="connsiteX2427" fmla="*/ 8282913 w 10080264"/>
                <a:gd name="connsiteY2427" fmla="*/ 1454704 h 3652478"/>
                <a:gd name="connsiteX2428" fmla="*/ 8302000 w 10080264"/>
                <a:gd name="connsiteY2428" fmla="*/ 1444266 h 3652478"/>
                <a:gd name="connsiteX2429" fmla="*/ 8315684 w 10080264"/>
                <a:gd name="connsiteY2429" fmla="*/ 1437428 h 3652478"/>
                <a:gd name="connsiteX2430" fmla="*/ 8329729 w 10080264"/>
                <a:gd name="connsiteY2430" fmla="*/ 1428789 h 3652478"/>
                <a:gd name="connsiteX2431" fmla="*/ 8322526 w 10080264"/>
                <a:gd name="connsiteY2431" fmla="*/ 1425190 h 3652478"/>
                <a:gd name="connsiteX2432" fmla="*/ 8317485 w 10080264"/>
                <a:gd name="connsiteY2432" fmla="*/ 1418351 h 3652478"/>
                <a:gd name="connsiteX2433" fmla="*/ 8313884 w 10080264"/>
                <a:gd name="connsiteY2433" fmla="*/ 1409712 h 3652478"/>
                <a:gd name="connsiteX2434" fmla="*/ 8312443 w 10080264"/>
                <a:gd name="connsiteY2434" fmla="*/ 1395675 h 3652478"/>
                <a:gd name="connsiteX2435" fmla="*/ 8313884 w 10080264"/>
                <a:gd name="connsiteY2435" fmla="*/ 1387036 h 3652478"/>
                <a:gd name="connsiteX2436" fmla="*/ 8315684 w 10080264"/>
                <a:gd name="connsiteY2436" fmla="*/ 1381637 h 3652478"/>
                <a:gd name="connsiteX2437" fmla="*/ 8321086 w 10080264"/>
                <a:gd name="connsiteY2437" fmla="*/ 1374799 h 3652478"/>
                <a:gd name="connsiteX2438" fmla="*/ 8321086 w 10080264"/>
                <a:gd name="connsiteY2438" fmla="*/ 1372999 h 3652478"/>
                <a:gd name="connsiteX2439" fmla="*/ 8321086 w 10080264"/>
                <a:gd name="connsiteY2439" fmla="*/ 1362921 h 3652478"/>
                <a:gd name="connsiteX2440" fmla="*/ 8331169 w 10080264"/>
                <a:gd name="connsiteY2440" fmla="*/ 1359321 h 3652478"/>
                <a:gd name="connsiteX2441" fmla="*/ 8338372 w 10080264"/>
                <a:gd name="connsiteY2441" fmla="*/ 1356082 h 3652478"/>
                <a:gd name="connsiteX2442" fmla="*/ 8347015 w 10080264"/>
                <a:gd name="connsiteY2442" fmla="*/ 1352482 h 3652478"/>
                <a:gd name="connsiteX2443" fmla="*/ 8362500 w 10080264"/>
                <a:gd name="connsiteY2443" fmla="*/ 1337005 h 3652478"/>
                <a:gd name="connsiteX2444" fmla="*/ 8371142 w 10080264"/>
                <a:gd name="connsiteY2444" fmla="*/ 1328367 h 3652478"/>
                <a:gd name="connsiteX2445" fmla="*/ 8381586 w 10080264"/>
                <a:gd name="connsiteY2445" fmla="*/ 1321528 h 3652478"/>
                <a:gd name="connsiteX2446" fmla="*/ 8403913 w 10080264"/>
                <a:gd name="connsiteY2446" fmla="*/ 1307490 h 3652478"/>
                <a:gd name="connsiteX2447" fmla="*/ 8414356 w 10080264"/>
                <a:gd name="connsiteY2447" fmla="*/ 1302451 h 3652478"/>
                <a:gd name="connsiteX2448" fmla="*/ 8437044 w 10080264"/>
                <a:gd name="connsiteY2448" fmla="*/ 1288414 h 3652478"/>
                <a:gd name="connsiteX2449" fmla="*/ 8449288 w 10080264"/>
                <a:gd name="connsiteY2449" fmla="*/ 1279775 h 3652478"/>
                <a:gd name="connsiteX2450" fmla="*/ 8459371 w 10080264"/>
                <a:gd name="connsiteY2450" fmla="*/ 1269337 h 3652478"/>
                <a:gd name="connsiteX2451" fmla="*/ 8473416 w 10080264"/>
                <a:gd name="connsiteY2451" fmla="*/ 1258899 h 3652478"/>
                <a:gd name="connsiteX2452" fmla="*/ 8488901 w 10080264"/>
                <a:gd name="connsiteY2452" fmla="*/ 1252060 h 3652478"/>
                <a:gd name="connsiteX2453" fmla="*/ 8504386 w 10080264"/>
                <a:gd name="connsiteY2453" fmla="*/ 1246661 h 3652478"/>
                <a:gd name="connsiteX2454" fmla="*/ 8519871 w 10080264"/>
                <a:gd name="connsiteY2454" fmla="*/ 1243422 h 3652478"/>
                <a:gd name="connsiteX2455" fmla="*/ 8523472 w 10080264"/>
                <a:gd name="connsiteY2455" fmla="*/ 1236583 h 3652478"/>
                <a:gd name="connsiteX2456" fmla="*/ 8527074 w 10080264"/>
                <a:gd name="connsiteY2456" fmla="*/ 1229384 h 3652478"/>
                <a:gd name="connsiteX2457" fmla="*/ 8530315 w 10080264"/>
                <a:gd name="connsiteY2457" fmla="*/ 1224345 h 3652478"/>
                <a:gd name="connsiteX2458" fmla="*/ 8535716 w 10080264"/>
                <a:gd name="connsiteY2458" fmla="*/ 1219306 h 3652478"/>
                <a:gd name="connsiteX2459" fmla="*/ 8546160 w 10080264"/>
                <a:gd name="connsiteY2459" fmla="*/ 1212107 h 3652478"/>
                <a:gd name="connsiteX2460" fmla="*/ 8556603 w 10080264"/>
                <a:gd name="connsiteY2460" fmla="*/ 1207068 h 3652478"/>
                <a:gd name="connsiteX2461" fmla="*/ 8582532 w 10080264"/>
                <a:gd name="connsiteY2461" fmla="*/ 1195190 h 3652478"/>
                <a:gd name="connsiteX2462" fmla="*/ 8596216 w 10080264"/>
                <a:gd name="connsiteY2462" fmla="*/ 1181153 h 3652478"/>
                <a:gd name="connsiteX2463" fmla="*/ 8613502 w 10080264"/>
                <a:gd name="connsiteY2463" fmla="*/ 1170714 h 3652478"/>
                <a:gd name="connsiteX2464" fmla="*/ 8625746 w 10080264"/>
                <a:gd name="connsiteY2464" fmla="*/ 1160276 h 3652478"/>
                <a:gd name="connsiteX2465" fmla="*/ 8635829 w 10080264"/>
                <a:gd name="connsiteY2465" fmla="*/ 1153437 h 3652478"/>
                <a:gd name="connsiteX2466" fmla="*/ 8646273 w 10080264"/>
                <a:gd name="connsiteY2466" fmla="*/ 1144799 h 3652478"/>
                <a:gd name="connsiteX2467" fmla="*/ 7429333 w 10080264"/>
                <a:gd name="connsiteY2467" fmla="*/ 1135687 h 3652478"/>
                <a:gd name="connsiteX2468" fmla="*/ 7370276 w 10080264"/>
                <a:gd name="connsiteY2468" fmla="*/ 1175654 h 3652478"/>
                <a:gd name="connsiteX2469" fmla="*/ 7431134 w 10080264"/>
                <a:gd name="connsiteY2469" fmla="*/ 1135687 h 3652478"/>
                <a:gd name="connsiteX2470" fmla="*/ 8514829 w 10080264"/>
                <a:gd name="connsiteY2470" fmla="*/ 1134361 h 3652478"/>
                <a:gd name="connsiteX2471" fmla="*/ 8474856 w 10080264"/>
                <a:gd name="connsiteY2471" fmla="*/ 1158477 h 3652478"/>
                <a:gd name="connsiteX2472" fmla="*/ 8437044 w 10080264"/>
                <a:gd name="connsiteY2472" fmla="*/ 1184752 h 3652478"/>
                <a:gd name="connsiteX2473" fmla="*/ 8355297 w 10080264"/>
                <a:gd name="connsiteY2473" fmla="*/ 1243422 h 3652478"/>
                <a:gd name="connsiteX2474" fmla="*/ 8300199 w 10080264"/>
                <a:gd name="connsiteY2474" fmla="*/ 1284814 h 3652478"/>
                <a:gd name="connsiteX2475" fmla="*/ 8313884 w 10080264"/>
                <a:gd name="connsiteY2475" fmla="*/ 1281575 h 3652478"/>
                <a:gd name="connsiteX2476" fmla="*/ 8327928 w 10080264"/>
                <a:gd name="connsiteY2476" fmla="*/ 1279775 h 3652478"/>
                <a:gd name="connsiteX2477" fmla="*/ 8336571 w 10080264"/>
                <a:gd name="connsiteY2477" fmla="*/ 1267537 h 3652478"/>
                <a:gd name="connsiteX2478" fmla="*/ 8347015 w 10080264"/>
                <a:gd name="connsiteY2478" fmla="*/ 1255300 h 3652478"/>
                <a:gd name="connsiteX2479" fmla="*/ 8358898 w 10080264"/>
                <a:gd name="connsiteY2479" fmla="*/ 1245221 h 3652478"/>
                <a:gd name="connsiteX2480" fmla="*/ 8371142 w 10080264"/>
                <a:gd name="connsiteY2480" fmla="*/ 1232983 h 3652478"/>
                <a:gd name="connsiteX2481" fmla="*/ 8384827 w 10080264"/>
                <a:gd name="connsiteY2481" fmla="*/ 1224345 h 3652478"/>
                <a:gd name="connsiteX2482" fmla="*/ 8397071 w 10080264"/>
                <a:gd name="connsiteY2482" fmla="*/ 1213907 h 3652478"/>
                <a:gd name="connsiteX2483" fmla="*/ 8412556 w 10080264"/>
                <a:gd name="connsiteY2483" fmla="*/ 1207068 h 3652478"/>
                <a:gd name="connsiteX2484" fmla="*/ 8426600 w 10080264"/>
                <a:gd name="connsiteY2484" fmla="*/ 1198430 h 3652478"/>
                <a:gd name="connsiteX2485" fmla="*/ 8452529 w 10080264"/>
                <a:gd name="connsiteY2485" fmla="*/ 1186552 h 3652478"/>
                <a:gd name="connsiteX2486" fmla="*/ 8474856 w 10080264"/>
                <a:gd name="connsiteY2486" fmla="*/ 1170714 h 3652478"/>
                <a:gd name="connsiteX2487" fmla="*/ 8495743 w 10080264"/>
                <a:gd name="connsiteY2487" fmla="*/ 1153437 h 3652478"/>
                <a:gd name="connsiteX2488" fmla="*/ 5997203 w 10080264"/>
                <a:gd name="connsiteY2488" fmla="*/ 1133886 h 3652478"/>
                <a:gd name="connsiteX2489" fmla="*/ 5955791 w 10080264"/>
                <a:gd name="connsiteY2489" fmla="*/ 1161612 h 3652478"/>
                <a:gd name="connsiteX2490" fmla="*/ 5924822 w 10080264"/>
                <a:gd name="connsiteY2490" fmla="*/ 1182496 h 3652478"/>
                <a:gd name="connsiteX2491" fmla="*/ 5893493 w 10080264"/>
                <a:gd name="connsiteY2491" fmla="*/ 1206620 h 3652478"/>
                <a:gd name="connsiteX2492" fmla="*/ 5923022 w 10080264"/>
                <a:gd name="connsiteY2492" fmla="*/ 1191137 h 3652478"/>
                <a:gd name="connsiteX2493" fmla="*/ 5936705 w 10080264"/>
                <a:gd name="connsiteY2493" fmla="*/ 1184296 h 3652478"/>
                <a:gd name="connsiteX2494" fmla="*/ 5948949 w 10080264"/>
                <a:gd name="connsiteY2494" fmla="*/ 1173854 h 3652478"/>
                <a:gd name="connsiteX2495" fmla="*/ 5973076 w 10080264"/>
                <a:gd name="connsiteY2495" fmla="*/ 1154770 h 3652478"/>
                <a:gd name="connsiteX2496" fmla="*/ 2699105 w 10080264"/>
                <a:gd name="connsiteY2496" fmla="*/ 1113805 h 3652478"/>
                <a:gd name="connsiteX2497" fmla="*/ 2513722 w 10080264"/>
                <a:gd name="connsiteY2497" fmla="*/ 1221071 h 3652478"/>
                <a:gd name="connsiteX2498" fmla="*/ 2491044 w 10080264"/>
                <a:gd name="connsiteY2498" fmla="*/ 1235109 h 3652478"/>
                <a:gd name="connsiteX2499" fmla="*/ 2491044 w 10080264"/>
                <a:gd name="connsiteY2499" fmla="*/ 1267865 h 3652478"/>
                <a:gd name="connsiteX2500" fmla="*/ 2511922 w 10080264"/>
                <a:gd name="connsiteY2500" fmla="*/ 1246988 h 3652478"/>
                <a:gd name="connsiteX2501" fmla="*/ 2534600 w 10080264"/>
                <a:gd name="connsiteY2501" fmla="*/ 1226470 h 3652478"/>
                <a:gd name="connsiteX2502" fmla="*/ 2558718 w 10080264"/>
                <a:gd name="connsiteY2502" fmla="*/ 1207393 h 3652478"/>
                <a:gd name="connsiteX2503" fmla="*/ 2584635 w 10080264"/>
                <a:gd name="connsiteY2503" fmla="*/ 1188315 h 3652478"/>
                <a:gd name="connsiteX2504" fmla="*/ 2614153 w 10080264"/>
                <a:gd name="connsiteY2504" fmla="*/ 1172837 h 3652478"/>
                <a:gd name="connsiteX2505" fmla="*/ 2643310 w 10080264"/>
                <a:gd name="connsiteY2505" fmla="*/ 1153760 h 3652478"/>
                <a:gd name="connsiteX2506" fmla="*/ 2699105 w 10080264"/>
                <a:gd name="connsiteY2506" fmla="*/ 1115605 h 3652478"/>
                <a:gd name="connsiteX2507" fmla="*/ 425707 w 10080264"/>
                <a:gd name="connsiteY2507" fmla="*/ 1113201 h 3652478"/>
                <a:gd name="connsiteX2508" fmla="*/ 413472 w 10080264"/>
                <a:gd name="connsiteY2508" fmla="*/ 1120041 h 3652478"/>
                <a:gd name="connsiteX2509" fmla="*/ 403036 w 10080264"/>
                <a:gd name="connsiteY2509" fmla="*/ 1123641 h 3652478"/>
                <a:gd name="connsiteX2510" fmla="*/ 394400 w 10080264"/>
                <a:gd name="connsiteY2510" fmla="*/ 1135882 h 3652478"/>
                <a:gd name="connsiteX2511" fmla="*/ 411673 w 10080264"/>
                <a:gd name="connsiteY2511" fmla="*/ 1125441 h 3652478"/>
                <a:gd name="connsiteX2512" fmla="*/ 5206875 w 10080264"/>
                <a:gd name="connsiteY2512" fmla="*/ 1101073 h 3652478"/>
                <a:gd name="connsiteX2513" fmla="*/ 5191387 w 10080264"/>
                <a:gd name="connsiteY2513" fmla="*/ 1113315 h 3652478"/>
                <a:gd name="connsiteX2514" fmla="*/ 5177341 w 10080264"/>
                <a:gd name="connsiteY2514" fmla="*/ 1125557 h 3652478"/>
                <a:gd name="connsiteX2515" fmla="*/ 5163655 w 10080264"/>
                <a:gd name="connsiteY2515" fmla="*/ 1137799 h 3652478"/>
                <a:gd name="connsiteX2516" fmla="*/ 5151409 w 10080264"/>
                <a:gd name="connsiteY2516" fmla="*/ 1151481 h 3652478"/>
                <a:gd name="connsiteX2517" fmla="*/ 5109990 w 10080264"/>
                <a:gd name="connsiteY2517" fmla="*/ 1196487 h 3652478"/>
                <a:gd name="connsiteX2518" fmla="*/ 5108189 w 10080264"/>
                <a:gd name="connsiteY2518" fmla="*/ 1198288 h 3652478"/>
                <a:gd name="connsiteX2519" fmla="*/ 5118634 w 10080264"/>
                <a:gd name="connsiteY2519" fmla="*/ 1193247 h 3652478"/>
                <a:gd name="connsiteX2520" fmla="*/ 5147807 w 10080264"/>
                <a:gd name="connsiteY2520" fmla="*/ 1163722 h 3652478"/>
                <a:gd name="connsiteX2521" fmla="*/ 5180943 w 10080264"/>
                <a:gd name="connsiteY2521" fmla="*/ 1137799 h 3652478"/>
                <a:gd name="connsiteX2522" fmla="*/ 5187786 w 10080264"/>
                <a:gd name="connsiteY2522" fmla="*/ 1128797 h 3652478"/>
                <a:gd name="connsiteX2523" fmla="*/ 5196430 w 10080264"/>
                <a:gd name="connsiteY2523" fmla="*/ 1120156 h 3652478"/>
                <a:gd name="connsiteX2524" fmla="*/ 5201832 w 10080264"/>
                <a:gd name="connsiteY2524" fmla="*/ 1111515 h 3652478"/>
                <a:gd name="connsiteX2525" fmla="*/ 8017866 w 10080264"/>
                <a:gd name="connsiteY2525" fmla="*/ 1099807 h 3652478"/>
                <a:gd name="connsiteX2526" fmla="*/ 8012825 w 10080264"/>
                <a:gd name="connsiteY2526" fmla="*/ 1104846 h 3652478"/>
                <a:gd name="connsiteX2527" fmla="*/ 8012825 w 10080264"/>
                <a:gd name="connsiteY2527" fmla="*/ 1106646 h 3652478"/>
                <a:gd name="connsiteX2528" fmla="*/ 9945220 w 10080264"/>
                <a:gd name="connsiteY2528" fmla="*/ 1084330 h 3652478"/>
                <a:gd name="connsiteX2529" fmla="*/ 9858791 w 10080264"/>
                <a:gd name="connsiteY2529" fmla="*/ 1142999 h 3652478"/>
                <a:gd name="connsiteX2530" fmla="*/ 9822419 w 10080264"/>
                <a:gd name="connsiteY2530" fmla="*/ 1168915 h 3652478"/>
                <a:gd name="connsiteX2531" fmla="*/ 9787488 w 10080264"/>
                <a:gd name="connsiteY2531" fmla="*/ 1195190 h 3652478"/>
                <a:gd name="connsiteX2532" fmla="*/ 9749315 w 10080264"/>
                <a:gd name="connsiteY2532" fmla="*/ 1220746 h 3652478"/>
                <a:gd name="connsiteX2533" fmla="*/ 9711503 w 10080264"/>
                <a:gd name="connsiteY2533" fmla="*/ 1246661 h 3652478"/>
                <a:gd name="connsiteX2534" fmla="*/ 9668288 w 10080264"/>
                <a:gd name="connsiteY2534" fmla="*/ 1272936 h 3652478"/>
                <a:gd name="connsiteX2535" fmla="*/ 9671530 w 10080264"/>
                <a:gd name="connsiteY2535" fmla="*/ 1274376 h 3652478"/>
                <a:gd name="connsiteX2536" fmla="*/ 9675131 w 10080264"/>
                <a:gd name="connsiteY2536" fmla="*/ 1276176 h 3652478"/>
                <a:gd name="connsiteX2537" fmla="*/ 9678732 w 10080264"/>
                <a:gd name="connsiteY2537" fmla="*/ 1281575 h 3652478"/>
                <a:gd name="connsiteX2538" fmla="*/ 9681973 w 10080264"/>
                <a:gd name="connsiteY2538" fmla="*/ 1284814 h 3652478"/>
                <a:gd name="connsiteX2539" fmla="*/ 9683774 w 10080264"/>
                <a:gd name="connsiteY2539" fmla="*/ 1292013 h 3652478"/>
                <a:gd name="connsiteX2540" fmla="*/ 9694217 w 10080264"/>
                <a:gd name="connsiteY2540" fmla="*/ 1286614 h 3652478"/>
                <a:gd name="connsiteX2541" fmla="*/ 9704660 w 10080264"/>
                <a:gd name="connsiteY2541" fmla="*/ 1277976 h 3652478"/>
                <a:gd name="connsiteX2542" fmla="*/ 9715104 w 10080264"/>
                <a:gd name="connsiteY2542" fmla="*/ 1269337 h 3652478"/>
                <a:gd name="connsiteX2543" fmla="*/ 9725187 w 10080264"/>
                <a:gd name="connsiteY2543" fmla="*/ 1257099 h 3652478"/>
                <a:gd name="connsiteX2544" fmla="*/ 9733830 w 10080264"/>
                <a:gd name="connsiteY2544" fmla="*/ 1243422 h 3652478"/>
                <a:gd name="connsiteX2545" fmla="*/ 9739232 w 10080264"/>
                <a:gd name="connsiteY2545" fmla="*/ 1234783 h 3652478"/>
                <a:gd name="connsiteX2546" fmla="*/ 9747875 w 10080264"/>
                <a:gd name="connsiteY2546" fmla="*/ 1234783 h 3652478"/>
                <a:gd name="connsiteX2547" fmla="*/ 9766601 w 10080264"/>
                <a:gd name="connsiteY2547" fmla="*/ 1236583 h 3652478"/>
                <a:gd name="connsiteX2548" fmla="*/ 9780645 w 10080264"/>
                <a:gd name="connsiteY2548" fmla="*/ 1234783 h 3652478"/>
                <a:gd name="connsiteX2549" fmla="*/ 9787488 w 10080264"/>
                <a:gd name="connsiteY2549" fmla="*/ 1231184 h 3652478"/>
                <a:gd name="connsiteX2550" fmla="*/ 9794690 w 10080264"/>
                <a:gd name="connsiteY2550" fmla="*/ 1224345 h 3652478"/>
                <a:gd name="connsiteX2551" fmla="*/ 9803333 w 10080264"/>
                <a:gd name="connsiteY2551" fmla="*/ 1212107 h 3652478"/>
                <a:gd name="connsiteX2552" fmla="*/ 9813776 w 10080264"/>
                <a:gd name="connsiteY2552" fmla="*/ 1200229 h 3652478"/>
                <a:gd name="connsiteX2553" fmla="*/ 9825660 w 10080264"/>
                <a:gd name="connsiteY2553" fmla="*/ 1187991 h 3652478"/>
                <a:gd name="connsiteX2554" fmla="*/ 9839705 w 10080264"/>
                <a:gd name="connsiteY2554" fmla="*/ 1177553 h 3652478"/>
                <a:gd name="connsiteX2555" fmla="*/ 9844746 w 10080264"/>
                <a:gd name="connsiteY2555" fmla="*/ 1174314 h 3652478"/>
                <a:gd name="connsiteX2556" fmla="*/ 9850148 w 10080264"/>
                <a:gd name="connsiteY2556" fmla="*/ 1170714 h 3652478"/>
                <a:gd name="connsiteX2557" fmla="*/ 9856990 w 10080264"/>
                <a:gd name="connsiteY2557" fmla="*/ 1170714 h 3652478"/>
                <a:gd name="connsiteX2558" fmla="*/ 9862032 w 10080264"/>
                <a:gd name="connsiteY2558" fmla="*/ 1170714 h 3652478"/>
                <a:gd name="connsiteX2559" fmla="*/ 9870675 w 10080264"/>
                <a:gd name="connsiteY2559" fmla="*/ 1162076 h 3652478"/>
                <a:gd name="connsiteX2560" fmla="*/ 9879318 w 10080264"/>
                <a:gd name="connsiteY2560" fmla="*/ 1153437 h 3652478"/>
                <a:gd name="connsiteX2561" fmla="*/ 9886160 w 10080264"/>
                <a:gd name="connsiteY2561" fmla="*/ 1142999 h 3652478"/>
                <a:gd name="connsiteX2562" fmla="*/ 9894803 w 10080264"/>
                <a:gd name="connsiteY2562" fmla="*/ 1128962 h 3652478"/>
                <a:gd name="connsiteX2563" fmla="*/ 9900205 w 10080264"/>
                <a:gd name="connsiteY2563" fmla="*/ 1123923 h 3652478"/>
                <a:gd name="connsiteX2564" fmla="*/ 9905246 w 10080264"/>
                <a:gd name="connsiteY2564" fmla="*/ 1117084 h 3652478"/>
                <a:gd name="connsiteX2565" fmla="*/ 9910648 w 10080264"/>
                <a:gd name="connsiteY2565" fmla="*/ 1113484 h 3652478"/>
                <a:gd name="connsiteX2566" fmla="*/ 9917490 w 10080264"/>
                <a:gd name="connsiteY2566" fmla="*/ 1108445 h 3652478"/>
                <a:gd name="connsiteX2567" fmla="*/ 9931175 w 10080264"/>
                <a:gd name="connsiteY2567" fmla="*/ 1104846 h 3652478"/>
                <a:gd name="connsiteX2568" fmla="*/ 9945220 w 10080264"/>
                <a:gd name="connsiteY2568" fmla="*/ 1103046 h 3652478"/>
                <a:gd name="connsiteX2569" fmla="*/ 9943419 w 10080264"/>
                <a:gd name="connsiteY2569" fmla="*/ 1094408 h 3652478"/>
                <a:gd name="connsiteX2570" fmla="*/ 2754180 w 10080264"/>
                <a:gd name="connsiteY2570" fmla="*/ 1081049 h 3652478"/>
                <a:gd name="connsiteX2571" fmla="*/ 2738701 w 10080264"/>
                <a:gd name="connsiteY2571" fmla="*/ 1089688 h 3652478"/>
                <a:gd name="connsiteX2572" fmla="*/ 2749140 w 10080264"/>
                <a:gd name="connsiteY2572" fmla="*/ 1086089 h 3652478"/>
                <a:gd name="connsiteX2573" fmla="*/ 2754180 w 10080264"/>
                <a:gd name="connsiteY2573" fmla="*/ 1084649 h 3652478"/>
                <a:gd name="connsiteX2574" fmla="*/ 2463327 w 10080264"/>
                <a:gd name="connsiteY2574" fmla="*/ 1079250 h 3652478"/>
                <a:gd name="connsiteX2575" fmla="*/ 2404652 w 10080264"/>
                <a:gd name="connsiteY2575" fmla="*/ 1113805 h 3652478"/>
                <a:gd name="connsiteX2576" fmla="*/ 2349217 w 10080264"/>
                <a:gd name="connsiteY2576" fmla="*/ 1146921 h 3652478"/>
                <a:gd name="connsiteX2577" fmla="*/ 2333739 w 10080264"/>
                <a:gd name="connsiteY2577" fmla="*/ 1157360 h 3652478"/>
                <a:gd name="connsiteX2578" fmla="*/ 2316460 w 10080264"/>
                <a:gd name="connsiteY2578" fmla="*/ 1167798 h 3652478"/>
                <a:gd name="connsiteX2579" fmla="*/ 2300982 w 10080264"/>
                <a:gd name="connsiteY2579" fmla="*/ 1176437 h 3652478"/>
                <a:gd name="connsiteX2580" fmla="*/ 2288743 w 10080264"/>
                <a:gd name="connsiteY2580" fmla="*/ 1185076 h 3652478"/>
                <a:gd name="connsiteX2581" fmla="*/ 2276504 w 10080264"/>
                <a:gd name="connsiteY2581" fmla="*/ 1193715 h 3652478"/>
                <a:gd name="connsiteX2582" fmla="*/ 2257426 w 10080264"/>
                <a:gd name="connsiteY2582" fmla="*/ 1212432 h 3652478"/>
                <a:gd name="connsiteX2583" fmla="*/ 2248787 w 10080264"/>
                <a:gd name="connsiteY2583" fmla="*/ 1219631 h 3652478"/>
                <a:gd name="connsiteX2584" fmla="*/ 2241948 w 10080264"/>
                <a:gd name="connsiteY2584" fmla="*/ 1226470 h 3652478"/>
                <a:gd name="connsiteX2585" fmla="*/ 2236908 w 10080264"/>
                <a:gd name="connsiteY2585" fmla="*/ 1235109 h 3652478"/>
                <a:gd name="connsiteX2586" fmla="*/ 2233308 w 10080264"/>
                <a:gd name="connsiteY2586" fmla="*/ 1240149 h 3652478"/>
                <a:gd name="connsiteX2587" fmla="*/ 2243747 w 10080264"/>
                <a:gd name="connsiteY2587" fmla="*/ 1236909 h 3652478"/>
                <a:gd name="connsiteX2588" fmla="*/ 2259226 w 10080264"/>
                <a:gd name="connsiteY2588" fmla="*/ 1228270 h 3652478"/>
                <a:gd name="connsiteX2589" fmla="*/ 2276504 w 10080264"/>
                <a:gd name="connsiteY2589" fmla="*/ 1217832 h 3652478"/>
                <a:gd name="connsiteX2590" fmla="*/ 2297382 w 10080264"/>
                <a:gd name="connsiteY2590" fmla="*/ 1204153 h 3652478"/>
                <a:gd name="connsiteX2591" fmla="*/ 2316460 w 10080264"/>
                <a:gd name="connsiteY2591" fmla="*/ 1186876 h 3652478"/>
                <a:gd name="connsiteX2592" fmla="*/ 2354257 w 10080264"/>
                <a:gd name="connsiteY2592" fmla="*/ 1157360 h 3652478"/>
                <a:gd name="connsiteX2593" fmla="*/ 2392414 w 10080264"/>
                <a:gd name="connsiteY2593" fmla="*/ 1129283 h 3652478"/>
                <a:gd name="connsiteX2594" fmla="*/ 2442809 w 10080264"/>
                <a:gd name="connsiteY2594" fmla="*/ 1098327 h 3652478"/>
                <a:gd name="connsiteX2595" fmla="*/ 2458287 w 10080264"/>
                <a:gd name="connsiteY2595" fmla="*/ 1091488 h 3652478"/>
                <a:gd name="connsiteX2596" fmla="*/ 2473766 w 10080264"/>
                <a:gd name="connsiteY2596" fmla="*/ 1086089 h 3652478"/>
                <a:gd name="connsiteX2597" fmla="*/ 8315684 w 10080264"/>
                <a:gd name="connsiteY2597" fmla="*/ 1078931 h 3652478"/>
                <a:gd name="connsiteX2598" fmla="*/ 8256985 w 10080264"/>
                <a:gd name="connsiteY2598" fmla="*/ 1117084 h 3652478"/>
                <a:gd name="connsiteX2599" fmla="*/ 8204768 w 10080264"/>
                <a:gd name="connsiteY2599" fmla="*/ 1151638 h 3652478"/>
                <a:gd name="connsiteX2600" fmla="*/ 8160113 w 10080264"/>
                <a:gd name="connsiteY2600" fmla="*/ 1186552 h 3652478"/>
                <a:gd name="connsiteX2601" fmla="*/ 8118339 w 10080264"/>
                <a:gd name="connsiteY2601" fmla="*/ 1219306 h 3652478"/>
                <a:gd name="connsiteX2602" fmla="*/ 8121941 w 10080264"/>
                <a:gd name="connsiteY2602" fmla="*/ 1220746 h 3652478"/>
                <a:gd name="connsiteX2603" fmla="*/ 8123381 w 10080264"/>
                <a:gd name="connsiteY2603" fmla="*/ 1220746 h 3652478"/>
                <a:gd name="connsiteX2604" fmla="*/ 8128783 w 10080264"/>
                <a:gd name="connsiteY2604" fmla="*/ 1219306 h 3652478"/>
                <a:gd name="connsiteX2605" fmla="*/ 8142467 w 10080264"/>
                <a:gd name="connsiteY2605" fmla="*/ 1213907 h 3652478"/>
                <a:gd name="connsiteX2606" fmla="*/ 8149670 w 10080264"/>
                <a:gd name="connsiteY2606" fmla="*/ 1210667 h 3652478"/>
                <a:gd name="connsiteX2607" fmla="*/ 8156512 w 10080264"/>
                <a:gd name="connsiteY2607" fmla="*/ 1205268 h 3652478"/>
                <a:gd name="connsiteX2608" fmla="*/ 8175598 w 10080264"/>
                <a:gd name="connsiteY2608" fmla="*/ 1191591 h 3652478"/>
                <a:gd name="connsiteX2609" fmla="*/ 8192884 w 10080264"/>
                <a:gd name="connsiteY2609" fmla="*/ 1176113 h 3652478"/>
                <a:gd name="connsiteX2610" fmla="*/ 8210170 w 10080264"/>
                <a:gd name="connsiteY2610" fmla="*/ 1160276 h 3652478"/>
                <a:gd name="connsiteX2611" fmla="*/ 8218812 w 10080264"/>
                <a:gd name="connsiteY2611" fmla="*/ 1155237 h 3652478"/>
                <a:gd name="connsiteX2612" fmla="*/ 8228896 w 10080264"/>
                <a:gd name="connsiteY2612" fmla="*/ 1149838 h 3652478"/>
                <a:gd name="connsiteX2613" fmla="*/ 8242940 w 10080264"/>
                <a:gd name="connsiteY2613" fmla="*/ 1142999 h 3652478"/>
                <a:gd name="connsiteX2614" fmla="*/ 8256985 w 10080264"/>
                <a:gd name="connsiteY2614" fmla="*/ 1134361 h 3652478"/>
                <a:gd name="connsiteX2615" fmla="*/ 8270669 w 10080264"/>
                <a:gd name="connsiteY2615" fmla="*/ 1123923 h 3652478"/>
                <a:gd name="connsiteX2616" fmla="*/ 8282913 w 10080264"/>
                <a:gd name="connsiteY2616" fmla="*/ 1111685 h 3652478"/>
                <a:gd name="connsiteX2617" fmla="*/ 9508756 w 10080264"/>
                <a:gd name="connsiteY2617" fmla="*/ 1073891 h 3652478"/>
                <a:gd name="connsiteX2618" fmla="*/ 9461941 w 10080264"/>
                <a:gd name="connsiteY2618" fmla="*/ 1108445 h 3652478"/>
                <a:gd name="connsiteX2619" fmla="*/ 9482828 w 10080264"/>
                <a:gd name="connsiteY2619" fmla="*/ 1098007 h 3652478"/>
                <a:gd name="connsiteX2620" fmla="*/ 6766383 w 10080264"/>
                <a:gd name="connsiteY2620" fmla="*/ 1069794 h 3652478"/>
                <a:gd name="connsiteX2621" fmla="*/ 6747298 w 10080264"/>
                <a:gd name="connsiteY2621" fmla="*/ 1080236 h 3652478"/>
                <a:gd name="connsiteX2622" fmla="*/ 6759541 w 10080264"/>
                <a:gd name="connsiteY2622" fmla="*/ 1080236 h 3652478"/>
                <a:gd name="connsiteX2623" fmla="*/ 6764583 w 10080264"/>
                <a:gd name="connsiteY2623" fmla="*/ 1073395 h 3652478"/>
                <a:gd name="connsiteX2624" fmla="*/ 5931664 w 10080264"/>
                <a:gd name="connsiteY2624" fmla="*/ 1067994 h 3652478"/>
                <a:gd name="connsiteX2625" fmla="*/ 5898895 w 10080264"/>
                <a:gd name="connsiteY2625" fmla="*/ 1090678 h 3652478"/>
                <a:gd name="connsiteX2626" fmla="*/ 5867566 w 10080264"/>
                <a:gd name="connsiteY2626" fmla="*/ 1113002 h 3652478"/>
                <a:gd name="connsiteX2627" fmla="*/ 5886651 w 10080264"/>
                <a:gd name="connsiteY2627" fmla="*/ 1102560 h 3652478"/>
                <a:gd name="connsiteX2628" fmla="*/ 5903936 w 10080264"/>
                <a:gd name="connsiteY2628" fmla="*/ 1090678 h 3652478"/>
                <a:gd name="connsiteX2629" fmla="*/ 5916180 w 10080264"/>
                <a:gd name="connsiteY2629" fmla="*/ 1080236 h 3652478"/>
                <a:gd name="connsiteX2630" fmla="*/ 8059280 w 10080264"/>
                <a:gd name="connsiteY2630" fmla="*/ 1065253 h 3652478"/>
                <a:gd name="connsiteX2631" fmla="*/ 8054238 w 10080264"/>
                <a:gd name="connsiteY2631" fmla="*/ 1068492 h 3652478"/>
                <a:gd name="connsiteX2632" fmla="*/ 8056039 w 10080264"/>
                <a:gd name="connsiteY2632" fmla="*/ 1070292 h 3652478"/>
                <a:gd name="connsiteX2633" fmla="*/ 3361802 w 10080264"/>
                <a:gd name="connsiteY2633" fmla="*/ 1060172 h 3652478"/>
                <a:gd name="connsiteX2634" fmla="*/ 3363602 w 10080264"/>
                <a:gd name="connsiteY2634" fmla="*/ 1061972 h 3652478"/>
                <a:gd name="connsiteX2635" fmla="*/ 3363602 w 10080264"/>
                <a:gd name="connsiteY2635" fmla="*/ 1060172 h 3652478"/>
                <a:gd name="connsiteX2636" fmla="*/ 2800975 w 10080264"/>
                <a:gd name="connsiteY2636" fmla="*/ 1055133 h 3652478"/>
                <a:gd name="connsiteX2637" fmla="*/ 2766418 w 10080264"/>
                <a:gd name="connsiteY2637" fmla="*/ 1074210 h 3652478"/>
                <a:gd name="connsiteX2638" fmla="*/ 2769658 w 10080264"/>
                <a:gd name="connsiteY2638" fmla="*/ 1074210 h 3652478"/>
                <a:gd name="connsiteX2639" fmla="*/ 2775057 w 10080264"/>
                <a:gd name="connsiteY2639" fmla="*/ 1070611 h 3652478"/>
                <a:gd name="connsiteX2640" fmla="*/ 2783697 w 10080264"/>
                <a:gd name="connsiteY2640" fmla="*/ 1067371 h 3652478"/>
                <a:gd name="connsiteX2641" fmla="*/ 2790536 w 10080264"/>
                <a:gd name="connsiteY2641" fmla="*/ 1063772 h 3652478"/>
                <a:gd name="connsiteX2642" fmla="*/ 2800975 w 10080264"/>
                <a:gd name="connsiteY2642" fmla="*/ 1056933 h 3652478"/>
                <a:gd name="connsiteX2643" fmla="*/ 891359 w 10080264"/>
                <a:gd name="connsiteY2643" fmla="*/ 1054516 h 3652478"/>
                <a:gd name="connsiteX2644" fmla="*/ 882722 w 10080264"/>
                <a:gd name="connsiteY2644" fmla="*/ 1064957 h 3652478"/>
                <a:gd name="connsiteX2645" fmla="*/ 885961 w 10080264"/>
                <a:gd name="connsiteY2645" fmla="*/ 1063157 h 3652478"/>
                <a:gd name="connsiteX2646" fmla="*/ 899995 w 10080264"/>
                <a:gd name="connsiteY2646" fmla="*/ 1058117 h 3652478"/>
                <a:gd name="connsiteX2647" fmla="*/ 7368836 w 10080264"/>
                <a:gd name="connsiteY2647" fmla="*/ 1045669 h 3652478"/>
                <a:gd name="connsiteX2648" fmla="*/ 7337507 w 10080264"/>
                <a:gd name="connsiteY2648" fmla="*/ 1075195 h 3652478"/>
                <a:gd name="connsiteX2649" fmla="*/ 7302937 w 10080264"/>
                <a:gd name="connsiteY2649" fmla="*/ 1102560 h 3652478"/>
                <a:gd name="connsiteX2650" fmla="*/ 7266566 w 10080264"/>
                <a:gd name="connsiteY2650" fmla="*/ 1128485 h 3652478"/>
                <a:gd name="connsiteX2651" fmla="*/ 7226595 w 10080264"/>
                <a:gd name="connsiteY2651" fmla="*/ 1152970 h 3652478"/>
                <a:gd name="connsiteX2652" fmla="*/ 7069230 w 10080264"/>
                <a:gd name="connsiteY2652" fmla="*/ 1260271 h 3652478"/>
                <a:gd name="connsiteX2653" fmla="*/ 7056986 w 10080264"/>
                <a:gd name="connsiteY2653" fmla="*/ 1272513 h 3652478"/>
                <a:gd name="connsiteX2654" fmla="*/ 7045103 w 10080264"/>
                <a:gd name="connsiteY2654" fmla="*/ 1282955 h 3652478"/>
                <a:gd name="connsiteX2655" fmla="*/ 7017375 w 10080264"/>
                <a:gd name="connsiteY2655" fmla="*/ 1300238 h 3652478"/>
                <a:gd name="connsiteX2656" fmla="*/ 7006932 w 10080264"/>
                <a:gd name="connsiteY2656" fmla="*/ 1307080 h 3652478"/>
                <a:gd name="connsiteX2657" fmla="*/ 6992888 w 10080264"/>
                <a:gd name="connsiteY2657" fmla="*/ 1313921 h 3652478"/>
                <a:gd name="connsiteX2658" fmla="*/ 6981005 w 10080264"/>
                <a:gd name="connsiteY2658" fmla="*/ 1322563 h 3652478"/>
                <a:gd name="connsiteX2659" fmla="*/ 6982445 w 10080264"/>
                <a:gd name="connsiteY2659" fmla="*/ 1322563 h 3652478"/>
                <a:gd name="connsiteX2660" fmla="*/ 6979204 w 10080264"/>
                <a:gd name="connsiteY2660" fmla="*/ 1338406 h 3652478"/>
                <a:gd name="connsiteX2661" fmla="*/ 6994689 w 10080264"/>
                <a:gd name="connsiteY2661" fmla="*/ 1331204 h 3652478"/>
                <a:gd name="connsiteX2662" fmla="*/ 7010533 w 10080264"/>
                <a:gd name="connsiteY2662" fmla="*/ 1317522 h 3652478"/>
                <a:gd name="connsiteX2663" fmla="*/ 7027818 w 10080264"/>
                <a:gd name="connsiteY2663" fmla="*/ 1303479 h 3652478"/>
                <a:gd name="connsiteX2664" fmla="*/ 7045103 w 10080264"/>
                <a:gd name="connsiteY2664" fmla="*/ 1291597 h 3652478"/>
                <a:gd name="connsiteX2665" fmla="*/ 7062388 w 10080264"/>
                <a:gd name="connsiteY2665" fmla="*/ 1282955 h 3652478"/>
                <a:gd name="connsiteX2666" fmla="*/ 7081473 w 10080264"/>
                <a:gd name="connsiteY2666" fmla="*/ 1277554 h 3652478"/>
                <a:gd name="connsiteX2667" fmla="*/ 7110642 w 10080264"/>
                <a:gd name="connsiteY2667" fmla="*/ 1248028 h 3652478"/>
                <a:gd name="connsiteX2668" fmla="*/ 7140170 w 10080264"/>
                <a:gd name="connsiteY2668" fmla="*/ 1232545 h 3652478"/>
                <a:gd name="connsiteX2669" fmla="*/ 7167898 w 10080264"/>
                <a:gd name="connsiteY2669" fmla="*/ 1217062 h 3652478"/>
                <a:gd name="connsiteX2670" fmla="*/ 7193826 w 10080264"/>
                <a:gd name="connsiteY2670" fmla="*/ 1199779 h 3652478"/>
                <a:gd name="connsiteX2671" fmla="*/ 7217953 w 10080264"/>
                <a:gd name="connsiteY2671" fmla="*/ 1182496 h 3652478"/>
                <a:gd name="connsiteX2672" fmla="*/ 7243880 w 10080264"/>
                <a:gd name="connsiteY2672" fmla="*/ 1163412 h 3652478"/>
                <a:gd name="connsiteX2673" fmla="*/ 7270167 w 10080264"/>
                <a:gd name="connsiteY2673" fmla="*/ 1147929 h 3652478"/>
                <a:gd name="connsiteX2674" fmla="*/ 7297895 w 10080264"/>
                <a:gd name="connsiteY2674" fmla="*/ 1135687 h 3652478"/>
                <a:gd name="connsiteX2675" fmla="*/ 7327424 w 10080264"/>
                <a:gd name="connsiteY2675" fmla="*/ 1125245 h 3652478"/>
                <a:gd name="connsiteX2676" fmla="*/ 7332465 w 10080264"/>
                <a:gd name="connsiteY2676" fmla="*/ 1111202 h 3652478"/>
                <a:gd name="connsiteX2677" fmla="*/ 7341108 w 10080264"/>
                <a:gd name="connsiteY2677" fmla="*/ 1099320 h 3652478"/>
                <a:gd name="connsiteX2678" fmla="*/ 7349750 w 10080264"/>
                <a:gd name="connsiteY2678" fmla="*/ 1090678 h 3652478"/>
                <a:gd name="connsiteX2679" fmla="*/ 7361994 w 10080264"/>
                <a:gd name="connsiteY2679" fmla="*/ 1085277 h 3652478"/>
                <a:gd name="connsiteX2680" fmla="*/ 7373877 w 10080264"/>
                <a:gd name="connsiteY2680" fmla="*/ 1080236 h 3652478"/>
                <a:gd name="connsiteX2681" fmla="*/ 7387921 w 10080264"/>
                <a:gd name="connsiteY2681" fmla="*/ 1071594 h 3652478"/>
                <a:gd name="connsiteX2682" fmla="*/ 7387921 w 10080264"/>
                <a:gd name="connsiteY2682" fmla="*/ 1069794 h 3652478"/>
                <a:gd name="connsiteX2683" fmla="*/ 7382520 w 10080264"/>
                <a:gd name="connsiteY2683" fmla="*/ 1061152 h 3652478"/>
                <a:gd name="connsiteX2684" fmla="*/ 7377478 w 10080264"/>
                <a:gd name="connsiteY2684" fmla="*/ 1052511 h 3652478"/>
                <a:gd name="connsiteX2685" fmla="*/ 8504386 w 10080264"/>
                <a:gd name="connsiteY2685" fmla="*/ 1044377 h 3652478"/>
                <a:gd name="connsiteX2686" fmla="*/ 8456130 w 10080264"/>
                <a:gd name="connsiteY2686" fmla="*/ 1078931 h 3652478"/>
                <a:gd name="connsiteX2687" fmla="*/ 8421559 w 10080264"/>
                <a:gd name="connsiteY2687" fmla="*/ 1101247 h 3652478"/>
                <a:gd name="connsiteX2688" fmla="*/ 8386627 w 10080264"/>
                <a:gd name="connsiteY2688" fmla="*/ 1123923 h 3652478"/>
                <a:gd name="connsiteX2689" fmla="*/ 8317485 w 10080264"/>
                <a:gd name="connsiteY2689" fmla="*/ 1165675 h 3652478"/>
                <a:gd name="connsiteX2690" fmla="*/ 8282913 w 10080264"/>
                <a:gd name="connsiteY2690" fmla="*/ 1184752 h 3652478"/>
                <a:gd name="connsiteX2691" fmla="*/ 8279312 w 10080264"/>
                <a:gd name="connsiteY2691" fmla="*/ 1193390 h 3652478"/>
                <a:gd name="connsiteX2692" fmla="*/ 8274271 w 10080264"/>
                <a:gd name="connsiteY2692" fmla="*/ 1202029 h 3652478"/>
                <a:gd name="connsiteX2693" fmla="*/ 8268869 w 10080264"/>
                <a:gd name="connsiteY2693" fmla="*/ 1208868 h 3652478"/>
                <a:gd name="connsiteX2694" fmla="*/ 8262027 w 10080264"/>
                <a:gd name="connsiteY2694" fmla="*/ 1213907 h 3652478"/>
                <a:gd name="connsiteX2695" fmla="*/ 8253384 w 10080264"/>
                <a:gd name="connsiteY2695" fmla="*/ 1219306 h 3652478"/>
                <a:gd name="connsiteX2696" fmla="*/ 8244741 w 10080264"/>
                <a:gd name="connsiteY2696" fmla="*/ 1222545 h 3652478"/>
                <a:gd name="connsiteX2697" fmla="*/ 8234297 w 10080264"/>
                <a:gd name="connsiteY2697" fmla="*/ 1226145 h 3652478"/>
                <a:gd name="connsiteX2698" fmla="*/ 8223854 w 10080264"/>
                <a:gd name="connsiteY2698" fmla="*/ 1226145 h 3652478"/>
                <a:gd name="connsiteX2699" fmla="*/ 8217012 w 10080264"/>
                <a:gd name="connsiteY2699" fmla="*/ 1241622 h 3652478"/>
                <a:gd name="connsiteX2700" fmla="*/ 8211610 w 10080264"/>
                <a:gd name="connsiteY2700" fmla="*/ 1248461 h 3652478"/>
                <a:gd name="connsiteX2701" fmla="*/ 8206568 w 10080264"/>
                <a:gd name="connsiteY2701" fmla="*/ 1255300 h 3652478"/>
                <a:gd name="connsiteX2702" fmla="*/ 8201527 w 10080264"/>
                <a:gd name="connsiteY2702" fmla="*/ 1258899 h 3652478"/>
                <a:gd name="connsiteX2703" fmla="*/ 8194324 w 10080264"/>
                <a:gd name="connsiteY2703" fmla="*/ 1264298 h 3652478"/>
                <a:gd name="connsiteX2704" fmla="*/ 8187482 w 10080264"/>
                <a:gd name="connsiteY2704" fmla="*/ 1265738 h 3652478"/>
                <a:gd name="connsiteX2705" fmla="*/ 8180640 w 10080264"/>
                <a:gd name="connsiteY2705" fmla="*/ 1267537 h 3652478"/>
                <a:gd name="connsiteX2706" fmla="*/ 8175598 w 10080264"/>
                <a:gd name="connsiteY2706" fmla="*/ 1269337 h 3652478"/>
                <a:gd name="connsiteX2707" fmla="*/ 8168756 w 10080264"/>
                <a:gd name="connsiteY2707" fmla="*/ 1272936 h 3652478"/>
                <a:gd name="connsiteX2708" fmla="*/ 8163354 w 10080264"/>
                <a:gd name="connsiteY2708" fmla="*/ 1276176 h 3652478"/>
                <a:gd name="connsiteX2709" fmla="*/ 8158313 w 10080264"/>
                <a:gd name="connsiteY2709" fmla="*/ 1283375 h 3652478"/>
                <a:gd name="connsiteX2710" fmla="*/ 8160113 w 10080264"/>
                <a:gd name="connsiteY2710" fmla="*/ 1288414 h 3652478"/>
                <a:gd name="connsiteX2711" fmla="*/ 8161554 w 10080264"/>
                <a:gd name="connsiteY2711" fmla="*/ 1295252 h 3652478"/>
                <a:gd name="connsiteX2712" fmla="*/ 8184241 w 10080264"/>
                <a:gd name="connsiteY2712" fmla="*/ 1286614 h 3652478"/>
                <a:gd name="connsiteX2713" fmla="*/ 8202967 w 10080264"/>
                <a:gd name="connsiteY2713" fmla="*/ 1276176 h 3652478"/>
                <a:gd name="connsiteX2714" fmla="*/ 8218812 w 10080264"/>
                <a:gd name="connsiteY2714" fmla="*/ 1264298 h 3652478"/>
                <a:gd name="connsiteX2715" fmla="*/ 8234297 w 10080264"/>
                <a:gd name="connsiteY2715" fmla="*/ 1250260 h 3652478"/>
                <a:gd name="connsiteX2716" fmla="*/ 8253384 w 10080264"/>
                <a:gd name="connsiteY2716" fmla="*/ 1232983 h 3652478"/>
                <a:gd name="connsiteX2717" fmla="*/ 8274271 w 10080264"/>
                <a:gd name="connsiteY2717" fmla="*/ 1217506 h 3652478"/>
                <a:gd name="connsiteX2718" fmla="*/ 8296598 w 10080264"/>
                <a:gd name="connsiteY2718" fmla="*/ 1205268 h 3652478"/>
                <a:gd name="connsiteX2719" fmla="*/ 8319285 w 10080264"/>
                <a:gd name="connsiteY2719" fmla="*/ 1195190 h 3652478"/>
                <a:gd name="connsiteX2720" fmla="*/ 8317485 w 10080264"/>
                <a:gd name="connsiteY2720" fmla="*/ 1186552 h 3652478"/>
                <a:gd name="connsiteX2721" fmla="*/ 8317485 w 10080264"/>
                <a:gd name="connsiteY2721" fmla="*/ 1179353 h 3652478"/>
                <a:gd name="connsiteX2722" fmla="*/ 8319285 w 10080264"/>
                <a:gd name="connsiteY2722" fmla="*/ 1172514 h 3652478"/>
                <a:gd name="connsiteX2723" fmla="*/ 8322526 w 10080264"/>
                <a:gd name="connsiteY2723" fmla="*/ 1168915 h 3652478"/>
                <a:gd name="connsiteX2724" fmla="*/ 8324327 w 10080264"/>
                <a:gd name="connsiteY2724" fmla="*/ 1163876 h 3652478"/>
                <a:gd name="connsiteX2725" fmla="*/ 8327928 w 10080264"/>
                <a:gd name="connsiteY2725" fmla="*/ 1162076 h 3652478"/>
                <a:gd name="connsiteX2726" fmla="*/ 8393470 w 10080264"/>
                <a:gd name="connsiteY2726" fmla="*/ 1125722 h 3652478"/>
                <a:gd name="connsiteX2727" fmla="*/ 8422999 w 10080264"/>
                <a:gd name="connsiteY2727" fmla="*/ 1106646 h 3652478"/>
                <a:gd name="connsiteX2728" fmla="*/ 8449288 w 10080264"/>
                <a:gd name="connsiteY2728" fmla="*/ 1087569 h 3652478"/>
                <a:gd name="connsiteX2729" fmla="*/ 8374384 w 10080264"/>
                <a:gd name="connsiteY2729" fmla="*/ 1042577 h 3652478"/>
                <a:gd name="connsiteX2730" fmla="*/ 8357098 w 10080264"/>
                <a:gd name="connsiteY2730" fmla="*/ 1053015 h 3652478"/>
                <a:gd name="connsiteX2731" fmla="*/ 8358898 w 10080264"/>
                <a:gd name="connsiteY2731" fmla="*/ 1054815 h 3652478"/>
                <a:gd name="connsiteX2732" fmla="*/ 8360699 w 10080264"/>
                <a:gd name="connsiteY2732" fmla="*/ 1054815 h 3652478"/>
                <a:gd name="connsiteX2733" fmla="*/ 8362500 w 10080264"/>
                <a:gd name="connsiteY2733" fmla="*/ 1054815 h 3652478"/>
                <a:gd name="connsiteX2734" fmla="*/ 8365741 w 10080264"/>
                <a:gd name="connsiteY2734" fmla="*/ 1053015 h 3652478"/>
                <a:gd name="connsiteX2735" fmla="*/ 8372943 w 10080264"/>
                <a:gd name="connsiteY2735" fmla="*/ 1046176 h 3652478"/>
                <a:gd name="connsiteX2736" fmla="*/ 4905776 w 10080264"/>
                <a:gd name="connsiteY2736" fmla="*/ 1042384 h 3652478"/>
                <a:gd name="connsiteX2737" fmla="*/ 4890289 w 10080264"/>
                <a:gd name="connsiteY2737" fmla="*/ 1054626 h 3652478"/>
                <a:gd name="connsiteX2738" fmla="*/ 4893891 w 10080264"/>
                <a:gd name="connsiteY2738" fmla="*/ 1054626 h 3652478"/>
                <a:gd name="connsiteX2739" fmla="*/ 4900734 w 10080264"/>
                <a:gd name="connsiteY2739" fmla="*/ 1049585 h 3652478"/>
                <a:gd name="connsiteX2740" fmla="*/ 520709 w 10080264"/>
                <a:gd name="connsiteY2740" fmla="*/ 1040835 h 3652478"/>
                <a:gd name="connsiteX2741" fmla="*/ 494799 w 10080264"/>
                <a:gd name="connsiteY2741" fmla="*/ 1061357 h 3652478"/>
                <a:gd name="connsiteX2742" fmla="*/ 512072 w 10080264"/>
                <a:gd name="connsiteY2742" fmla="*/ 1054516 h 3652478"/>
                <a:gd name="connsiteX2743" fmla="*/ 6137643 w 10080264"/>
                <a:gd name="connsiteY2743" fmla="*/ 1040628 h 3652478"/>
                <a:gd name="connsiteX2744" fmla="*/ 6120358 w 10080264"/>
                <a:gd name="connsiteY2744" fmla="*/ 1050710 h 3652478"/>
                <a:gd name="connsiteX2745" fmla="*/ 6132241 w 10080264"/>
                <a:gd name="connsiteY2745" fmla="*/ 1045669 h 3652478"/>
                <a:gd name="connsiteX2746" fmla="*/ 9430970 w 10080264"/>
                <a:gd name="connsiteY2746" fmla="*/ 1039337 h 3652478"/>
                <a:gd name="connsiteX2747" fmla="*/ 9408283 w 10080264"/>
                <a:gd name="connsiteY2747" fmla="*/ 1054815 h 3652478"/>
                <a:gd name="connsiteX2748" fmla="*/ 9427369 w 10080264"/>
                <a:gd name="connsiteY2748" fmla="*/ 1047976 h 3652478"/>
                <a:gd name="connsiteX2749" fmla="*/ 9429170 w 10080264"/>
                <a:gd name="connsiteY2749" fmla="*/ 1042577 h 3652478"/>
                <a:gd name="connsiteX2750" fmla="*/ 3579942 w 10080264"/>
                <a:gd name="connsiteY2750" fmla="*/ 1008339 h 3652478"/>
                <a:gd name="connsiteX2751" fmla="*/ 3448194 w 10080264"/>
                <a:gd name="connsiteY2751" fmla="*/ 1074210 h 3652478"/>
                <a:gd name="connsiteX2752" fmla="*/ 3320046 w 10080264"/>
                <a:gd name="connsiteY2752" fmla="*/ 1139722 h 3652478"/>
                <a:gd name="connsiteX2753" fmla="*/ 3200898 w 10080264"/>
                <a:gd name="connsiteY2753" fmla="*/ 1209193 h 3652478"/>
                <a:gd name="connsiteX2754" fmla="*/ 3218176 w 10080264"/>
                <a:gd name="connsiteY2754" fmla="*/ 1205593 h 3652478"/>
                <a:gd name="connsiteX2755" fmla="*/ 3233655 w 10080264"/>
                <a:gd name="connsiteY2755" fmla="*/ 1200554 h 3652478"/>
                <a:gd name="connsiteX2756" fmla="*/ 3251292 w 10080264"/>
                <a:gd name="connsiteY2756" fmla="*/ 1195514 h 3652478"/>
                <a:gd name="connsiteX2757" fmla="*/ 3264972 w 10080264"/>
                <a:gd name="connsiteY2757" fmla="*/ 1188315 h 3652478"/>
                <a:gd name="connsiteX2758" fmla="*/ 3280450 w 10080264"/>
                <a:gd name="connsiteY2758" fmla="*/ 1181476 h 3652478"/>
                <a:gd name="connsiteX2759" fmla="*/ 3294488 w 10080264"/>
                <a:gd name="connsiteY2759" fmla="*/ 1172837 h 3652478"/>
                <a:gd name="connsiteX2760" fmla="*/ 3309967 w 10080264"/>
                <a:gd name="connsiteY2760" fmla="*/ 1162399 h 3652478"/>
                <a:gd name="connsiteX2761" fmla="*/ 3323646 w 10080264"/>
                <a:gd name="connsiteY2761" fmla="*/ 1151960 h 3652478"/>
                <a:gd name="connsiteX2762" fmla="*/ 3356763 w 10080264"/>
                <a:gd name="connsiteY2762" fmla="*/ 1129283 h 3652478"/>
                <a:gd name="connsiteX2763" fmla="*/ 3391320 w 10080264"/>
                <a:gd name="connsiteY2763" fmla="*/ 1112005 h 3652478"/>
                <a:gd name="connsiteX2764" fmla="*/ 3425876 w 10080264"/>
                <a:gd name="connsiteY2764" fmla="*/ 1098327 h 3652478"/>
                <a:gd name="connsiteX2765" fmla="*/ 3462233 w 10080264"/>
                <a:gd name="connsiteY2765" fmla="*/ 1087889 h 3652478"/>
                <a:gd name="connsiteX2766" fmla="*/ 3462233 w 10080264"/>
                <a:gd name="connsiteY2766" fmla="*/ 1082849 h 3652478"/>
                <a:gd name="connsiteX2767" fmla="*/ 3464032 w 10080264"/>
                <a:gd name="connsiteY2767" fmla="*/ 1079250 h 3652478"/>
                <a:gd name="connsiteX2768" fmla="*/ 3467272 w 10080264"/>
                <a:gd name="connsiteY2768" fmla="*/ 1074210 h 3652478"/>
                <a:gd name="connsiteX2769" fmla="*/ 3470872 w 10080264"/>
                <a:gd name="connsiteY2769" fmla="*/ 1070611 h 3652478"/>
                <a:gd name="connsiteX2770" fmla="*/ 3475912 w 10080264"/>
                <a:gd name="connsiteY2770" fmla="*/ 1067371 h 3652478"/>
                <a:gd name="connsiteX2771" fmla="*/ 3483111 w 10080264"/>
                <a:gd name="connsiteY2771" fmla="*/ 1067371 h 3652478"/>
                <a:gd name="connsiteX2772" fmla="*/ 3502189 w 10080264"/>
                <a:gd name="connsiteY2772" fmla="*/ 1067371 h 3652478"/>
                <a:gd name="connsiteX2773" fmla="*/ 3515868 w 10080264"/>
                <a:gd name="connsiteY2773" fmla="*/ 1053333 h 3652478"/>
                <a:gd name="connsiteX2774" fmla="*/ 3529906 w 10080264"/>
                <a:gd name="connsiteY2774" fmla="*/ 1041455 h 3652478"/>
                <a:gd name="connsiteX2775" fmla="*/ 3545385 w 10080264"/>
                <a:gd name="connsiteY2775" fmla="*/ 1029216 h 3652478"/>
                <a:gd name="connsiteX2776" fmla="*/ 3562663 w 10080264"/>
                <a:gd name="connsiteY2776" fmla="*/ 1018778 h 3652478"/>
                <a:gd name="connsiteX2777" fmla="*/ 2595074 w 10080264"/>
                <a:gd name="connsiteY2777" fmla="*/ 1006539 h 3652478"/>
                <a:gd name="connsiteX2778" fmla="*/ 2558718 w 10080264"/>
                <a:gd name="connsiteY2778" fmla="*/ 1025617 h 3652478"/>
                <a:gd name="connsiteX2779" fmla="*/ 2510123 w 10080264"/>
                <a:gd name="connsiteY2779" fmla="*/ 1053333 h 3652478"/>
                <a:gd name="connsiteX2780" fmla="*/ 2480605 w 10080264"/>
                <a:gd name="connsiteY2780" fmla="*/ 1068811 h 3652478"/>
                <a:gd name="connsiteX2781" fmla="*/ 2496444 w 10080264"/>
                <a:gd name="connsiteY2781" fmla="*/ 1067371 h 3652478"/>
                <a:gd name="connsiteX2782" fmla="*/ 2510123 w 10080264"/>
                <a:gd name="connsiteY2782" fmla="*/ 1063772 h 3652478"/>
                <a:gd name="connsiteX2783" fmla="*/ 2522361 w 10080264"/>
                <a:gd name="connsiteY2783" fmla="*/ 1058732 h 3652478"/>
                <a:gd name="connsiteX2784" fmla="*/ 2534600 w 10080264"/>
                <a:gd name="connsiteY2784" fmla="*/ 1050094 h 3652478"/>
                <a:gd name="connsiteX2785" fmla="*/ 2545039 w 10080264"/>
                <a:gd name="connsiteY2785" fmla="*/ 1041455 h 3652478"/>
                <a:gd name="connsiteX2786" fmla="*/ 2546839 w 10080264"/>
                <a:gd name="connsiteY2786" fmla="*/ 1039655 h 3652478"/>
                <a:gd name="connsiteX2787" fmla="*/ 2565557 w 10080264"/>
                <a:gd name="connsiteY2787" fmla="*/ 1027417 h 3652478"/>
                <a:gd name="connsiteX2788" fmla="*/ 2575996 w 10080264"/>
                <a:gd name="connsiteY2788" fmla="*/ 1022377 h 3652478"/>
                <a:gd name="connsiteX2789" fmla="*/ 2584635 w 10080264"/>
                <a:gd name="connsiteY2789" fmla="*/ 1020577 h 3652478"/>
                <a:gd name="connsiteX2790" fmla="*/ 2588235 w 10080264"/>
                <a:gd name="connsiteY2790" fmla="*/ 1013378 h 3652478"/>
                <a:gd name="connsiteX2791" fmla="*/ 815070 w 10080264"/>
                <a:gd name="connsiteY2791" fmla="*/ 1000872 h 3652478"/>
                <a:gd name="connsiteX2792" fmla="*/ 776925 w 10080264"/>
                <a:gd name="connsiteY2792" fmla="*/ 1035435 h 3652478"/>
                <a:gd name="connsiteX2793" fmla="*/ 737341 w 10080264"/>
                <a:gd name="connsiteY2793" fmla="*/ 1068197 h 3652478"/>
                <a:gd name="connsiteX2794" fmla="*/ 695598 w 10080264"/>
                <a:gd name="connsiteY2794" fmla="*/ 1099520 h 3652478"/>
                <a:gd name="connsiteX2795" fmla="*/ 652415 w 10080264"/>
                <a:gd name="connsiteY2795" fmla="*/ 1130482 h 3652478"/>
                <a:gd name="connsiteX2796" fmla="*/ 622907 w 10080264"/>
                <a:gd name="connsiteY2796" fmla="*/ 1151363 h 3652478"/>
                <a:gd name="connsiteX2797" fmla="*/ 493000 w 10080264"/>
                <a:gd name="connsiteY2797" fmla="*/ 1248210 h 3652478"/>
                <a:gd name="connsiteX2798" fmla="*/ 501636 w 10080264"/>
                <a:gd name="connsiteY2798" fmla="*/ 1256851 h 3652478"/>
                <a:gd name="connsiteX2799" fmla="*/ 508834 w 10080264"/>
                <a:gd name="connsiteY2799" fmla="*/ 1267292 h 3652478"/>
                <a:gd name="connsiteX2800" fmla="*/ 515671 w 10080264"/>
                <a:gd name="connsiteY2800" fmla="*/ 1274132 h 3652478"/>
                <a:gd name="connsiteX2801" fmla="*/ 520709 w 10080264"/>
                <a:gd name="connsiteY2801" fmla="*/ 1277732 h 3652478"/>
                <a:gd name="connsiteX2802" fmla="*/ 526107 w 10080264"/>
                <a:gd name="connsiteY2802" fmla="*/ 1279533 h 3652478"/>
                <a:gd name="connsiteX2803" fmla="*/ 536183 w 10080264"/>
                <a:gd name="connsiteY2803" fmla="*/ 1267292 h 3652478"/>
                <a:gd name="connsiteX2804" fmla="*/ 546618 w 10080264"/>
                <a:gd name="connsiteY2804" fmla="*/ 1256851 h 3652478"/>
                <a:gd name="connsiteX2805" fmla="*/ 560653 w 10080264"/>
                <a:gd name="connsiteY2805" fmla="*/ 1246410 h 3652478"/>
                <a:gd name="connsiteX2806" fmla="*/ 576126 w 10080264"/>
                <a:gd name="connsiteY2806" fmla="*/ 1237770 h 3652478"/>
                <a:gd name="connsiteX2807" fmla="*/ 588361 w 10080264"/>
                <a:gd name="connsiteY2807" fmla="*/ 1229129 h 3652478"/>
                <a:gd name="connsiteX2808" fmla="*/ 602396 w 10080264"/>
                <a:gd name="connsiteY2808" fmla="*/ 1219048 h 3652478"/>
                <a:gd name="connsiteX2809" fmla="*/ 628305 w 10080264"/>
                <a:gd name="connsiteY2809" fmla="*/ 1194927 h 3652478"/>
                <a:gd name="connsiteX2810" fmla="*/ 643779 w 10080264"/>
                <a:gd name="connsiteY2810" fmla="*/ 1175845 h 3652478"/>
                <a:gd name="connsiteX2811" fmla="*/ 655654 w 10080264"/>
                <a:gd name="connsiteY2811" fmla="*/ 1156764 h 3652478"/>
                <a:gd name="connsiteX2812" fmla="*/ 664291 w 10080264"/>
                <a:gd name="connsiteY2812" fmla="*/ 1146323 h 3652478"/>
                <a:gd name="connsiteX2813" fmla="*/ 672927 w 10080264"/>
                <a:gd name="connsiteY2813" fmla="*/ 1139122 h 3652478"/>
                <a:gd name="connsiteX2814" fmla="*/ 683363 w 10080264"/>
                <a:gd name="connsiteY2814" fmla="*/ 1134082 h 3652478"/>
                <a:gd name="connsiteX2815" fmla="*/ 693799 w 10080264"/>
                <a:gd name="connsiteY2815" fmla="*/ 1130482 h 3652478"/>
                <a:gd name="connsiteX2816" fmla="*/ 699197 w 10080264"/>
                <a:gd name="connsiteY2816" fmla="*/ 1121841 h 3652478"/>
                <a:gd name="connsiteX2817" fmla="*/ 704234 w 10080264"/>
                <a:gd name="connsiteY2817" fmla="*/ 1113201 h 3652478"/>
                <a:gd name="connsiteX2818" fmla="*/ 723307 w 10080264"/>
                <a:gd name="connsiteY2818" fmla="*/ 1092679 h 3652478"/>
                <a:gd name="connsiteX2819" fmla="*/ 749216 w 10080264"/>
                <a:gd name="connsiteY2819" fmla="*/ 1069997 h 3652478"/>
                <a:gd name="connsiteX2820" fmla="*/ 775126 w 10080264"/>
                <a:gd name="connsiteY2820" fmla="*/ 1044076 h 3652478"/>
                <a:gd name="connsiteX2821" fmla="*/ 787361 w 10080264"/>
                <a:gd name="connsiteY2821" fmla="*/ 1033635 h 3652478"/>
                <a:gd name="connsiteX2822" fmla="*/ 797437 w 10080264"/>
                <a:gd name="connsiteY2822" fmla="*/ 1023194 h 3652478"/>
                <a:gd name="connsiteX2823" fmla="*/ 815070 w 10080264"/>
                <a:gd name="connsiteY2823" fmla="*/ 1002313 h 3652478"/>
                <a:gd name="connsiteX2824" fmla="*/ 2240148 w 10080264"/>
                <a:gd name="connsiteY2824" fmla="*/ 997900 h 3652478"/>
                <a:gd name="connsiteX2825" fmla="*/ 2240148 w 10080264"/>
                <a:gd name="connsiteY2825" fmla="*/ 999700 h 3652478"/>
                <a:gd name="connsiteX2826" fmla="*/ 2245548 w 10080264"/>
                <a:gd name="connsiteY2826" fmla="*/ 997900 h 3652478"/>
                <a:gd name="connsiteX2827" fmla="*/ 4514636 w 10080264"/>
                <a:gd name="connsiteY2827" fmla="*/ 993777 h 3652478"/>
                <a:gd name="connsiteX2828" fmla="*/ 4512835 w 10080264"/>
                <a:gd name="connsiteY2828" fmla="*/ 997377 h 3652478"/>
                <a:gd name="connsiteX2829" fmla="*/ 4495547 w 10080264"/>
                <a:gd name="connsiteY2829" fmla="*/ 1016460 h 3652478"/>
                <a:gd name="connsiteX2830" fmla="*/ 4481501 w 10080264"/>
                <a:gd name="connsiteY2830" fmla="*/ 1031942 h 3652478"/>
                <a:gd name="connsiteX2831" fmla="*/ 4466014 w 10080264"/>
                <a:gd name="connsiteY2831" fmla="*/ 1044184 h 3652478"/>
                <a:gd name="connsiteX2832" fmla="*/ 4467814 w 10080264"/>
                <a:gd name="connsiteY2832" fmla="*/ 1044184 h 3652478"/>
                <a:gd name="connsiteX2833" fmla="*/ 4471056 w 10080264"/>
                <a:gd name="connsiteY2833" fmla="*/ 1044184 h 3652478"/>
                <a:gd name="connsiteX2834" fmla="*/ 4476458 w 10080264"/>
                <a:gd name="connsiteY2834" fmla="*/ 1040944 h 3652478"/>
                <a:gd name="connsiteX2835" fmla="*/ 4483302 w 10080264"/>
                <a:gd name="connsiteY2835" fmla="*/ 1031942 h 3652478"/>
                <a:gd name="connsiteX2836" fmla="*/ 4490145 w 10080264"/>
                <a:gd name="connsiteY2836" fmla="*/ 1023301 h 3652478"/>
                <a:gd name="connsiteX2837" fmla="*/ 4498789 w 10080264"/>
                <a:gd name="connsiteY2837" fmla="*/ 1014660 h 3652478"/>
                <a:gd name="connsiteX2838" fmla="*/ 4505992 w 10080264"/>
                <a:gd name="connsiteY2838" fmla="*/ 1009619 h 3652478"/>
                <a:gd name="connsiteX2839" fmla="*/ 4514636 w 10080264"/>
                <a:gd name="connsiteY2839" fmla="*/ 1006019 h 3652478"/>
                <a:gd name="connsiteX2840" fmla="*/ 4514636 w 10080264"/>
                <a:gd name="connsiteY2840" fmla="*/ 999177 h 3652478"/>
                <a:gd name="connsiteX2841" fmla="*/ 8161554 w 10080264"/>
                <a:gd name="connsiteY2841" fmla="*/ 992546 h 3652478"/>
                <a:gd name="connsiteX2842" fmla="*/ 8146069 w 10080264"/>
                <a:gd name="connsiteY2842" fmla="*/ 1002624 h 3652478"/>
                <a:gd name="connsiteX2843" fmla="*/ 8160113 w 10080264"/>
                <a:gd name="connsiteY2843" fmla="*/ 999384 h 3652478"/>
                <a:gd name="connsiteX2844" fmla="*/ 9912088 w 10080264"/>
                <a:gd name="connsiteY2844" fmla="*/ 990746 h 3652478"/>
                <a:gd name="connsiteX2845" fmla="*/ 9877517 w 10080264"/>
                <a:gd name="connsiteY2845" fmla="*/ 1018461 h 3652478"/>
                <a:gd name="connsiteX2846" fmla="*/ 9846547 w 10080264"/>
                <a:gd name="connsiteY2846" fmla="*/ 1046176 h 3652478"/>
                <a:gd name="connsiteX2847" fmla="*/ 9813776 w 10080264"/>
                <a:gd name="connsiteY2847" fmla="*/ 1077131 h 3652478"/>
                <a:gd name="connsiteX2848" fmla="*/ 9820618 w 10080264"/>
                <a:gd name="connsiteY2848" fmla="*/ 1072092 h 3652478"/>
                <a:gd name="connsiteX2849" fmla="*/ 9855190 w 10080264"/>
                <a:gd name="connsiteY2849" fmla="*/ 1049776 h 3652478"/>
                <a:gd name="connsiteX2850" fmla="*/ 9889761 w 10080264"/>
                <a:gd name="connsiteY2850" fmla="*/ 1025300 h 3652478"/>
                <a:gd name="connsiteX2851" fmla="*/ 9901645 w 10080264"/>
                <a:gd name="connsiteY2851" fmla="*/ 1016661 h 3652478"/>
                <a:gd name="connsiteX2852" fmla="*/ 9907047 w 10080264"/>
                <a:gd name="connsiteY2852" fmla="*/ 1002624 h 3652478"/>
                <a:gd name="connsiteX2853" fmla="*/ 9642000 w 10080264"/>
                <a:gd name="connsiteY2853" fmla="*/ 976708 h 3652478"/>
                <a:gd name="connsiteX2854" fmla="*/ 9609229 w 10080264"/>
                <a:gd name="connsiteY2854" fmla="*/ 1001184 h 3652478"/>
                <a:gd name="connsiteX2855" fmla="*/ 9602387 w 10080264"/>
                <a:gd name="connsiteY2855" fmla="*/ 1006223 h 3652478"/>
                <a:gd name="connsiteX2856" fmla="*/ 9622914 w 10080264"/>
                <a:gd name="connsiteY2856" fmla="*/ 992546 h 3652478"/>
                <a:gd name="connsiteX2857" fmla="*/ 4983932 w 10080264"/>
                <a:gd name="connsiteY2857" fmla="*/ 976494 h 3652478"/>
                <a:gd name="connsiteX2858" fmla="*/ 4980330 w 10080264"/>
                <a:gd name="connsiteY2858" fmla="*/ 980095 h 3652478"/>
                <a:gd name="connsiteX2859" fmla="*/ 4982131 w 10080264"/>
                <a:gd name="connsiteY2859" fmla="*/ 981895 h 3652478"/>
                <a:gd name="connsiteX2860" fmla="*/ 4866158 w 10080264"/>
                <a:gd name="connsiteY2860" fmla="*/ 967853 h 3652478"/>
                <a:gd name="connsiteX2861" fmla="*/ 4802048 w 10080264"/>
                <a:gd name="connsiteY2861" fmla="*/ 1020061 h 3652478"/>
                <a:gd name="connsiteX2862" fmla="*/ 4737939 w 10080264"/>
                <a:gd name="connsiteY2862" fmla="*/ 1071909 h 3652478"/>
                <a:gd name="connsiteX2863" fmla="*/ 4712007 w 10080264"/>
                <a:gd name="connsiteY2863" fmla="*/ 1092792 h 3652478"/>
                <a:gd name="connsiteX2864" fmla="*/ 4656541 w 10080264"/>
                <a:gd name="connsiteY2864" fmla="*/ 1139239 h 3652478"/>
                <a:gd name="connsiteX2865" fmla="*/ 4687516 w 10080264"/>
                <a:gd name="connsiteY2865" fmla="*/ 1121956 h 3652478"/>
                <a:gd name="connsiteX2866" fmla="*/ 4718850 w 10080264"/>
                <a:gd name="connsiteY2866" fmla="*/ 1101073 h 3652478"/>
                <a:gd name="connsiteX2867" fmla="*/ 4750184 w 10080264"/>
                <a:gd name="connsiteY2867" fmla="*/ 1078750 h 3652478"/>
                <a:gd name="connsiteX2868" fmla="*/ 4777917 w 10080264"/>
                <a:gd name="connsiteY2868" fmla="*/ 1051025 h 3652478"/>
                <a:gd name="connsiteX2869" fmla="*/ 4822938 w 10080264"/>
                <a:gd name="connsiteY2869" fmla="*/ 1007819 h 3652478"/>
                <a:gd name="connsiteX2870" fmla="*/ 7048344 w 10080264"/>
                <a:gd name="connsiteY2870" fmla="*/ 964294 h 3652478"/>
                <a:gd name="connsiteX2871" fmla="*/ 7017375 w 10080264"/>
                <a:gd name="connsiteY2871" fmla="*/ 984818 h 3652478"/>
                <a:gd name="connsiteX2872" fmla="*/ 6838764 w 10080264"/>
                <a:gd name="connsiteY2872" fmla="*/ 1106161 h 3652478"/>
                <a:gd name="connsiteX2873" fmla="*/ 6674197 w 10080264"/>
                <a:gd name="connsiteY2873" fmla="*/ 1213462 h 3652478"/>
                <a:gd name="connsiteX2874" fmla="*/ 6681399 w 10080264"/>
                <a:gd name="connsiteY2874" fmla="*/ 1211661 h 3652478"/>
                <a:gd name="connsiteX2875" fmla="*/ 6688241 w 10080264"/>
                <a:gd name="connsiteY2875" fmla="*/ 1210221 h 3652478"/>
                <a:gd name="connsiteX2876" fmla="*/ 6701925 w 10080264"/>
                <a:gd name="connsiteY2876" fmla="*/ 1211661 h 3652478"/>
                <a:gd name="connsiteX2877" fmla="*/ 6714168 w 10080264"/>
                <a:gd name="connsiteY2877" fmla="*/ 1215262 h 3652478"/>
                <a:gd name="connsiteX2878" fmla="*/ 6715969 w 10080264"/>
                <a:gd name="connsiteY2878" fmla="*/ 1215262 h 3652478"/>
                <a:gd name="connsiteX2879" fmla="*/ 6747298 w 10080264"/>
                <a:gd name="connsiteY2879" fmla="*/ 1189337 h 3652478"/>
                <a:gd name="connsiteX2880" fmla="*/ 6778267 w 10080264"/>
                <a:gd name="connsiteY2880" fmla="*/ 1165212 h 3652478"/>
                <a:gd name="connsiteX2881" fmla="*/ 6811036 w 10080264"/>
                <a:gd name="connsiteY2881" fmla="*/ 1144328 h 3652478"/>
                <a:gd name="connsiteX2882" fmla="*/ 6842365 w 10080264"/>
                <a:gd name="connsiteY2882" fmla="*/ 1127045 h 3652478"/>
                <a:gd name="connsiteX2883" fmla="*/ 6847406 w 10080264"/>
                <a:gd name="connsiteY2883" fmla="*/ 1116603 h 3652478"/>
                <a:gd name="connsiteX2884" fmla="*/ 6854608 w 10080264"/>
                <a:gd name="connsiteY2884" fmla="*/ 1107961 h 3652478"/>
                <a:gd name="connsiteX2885" fmla="*/ 6863251 w 10080264"/>
                <a:gd name="connsiteY2885" fmla="*/ 1099320 h 3652478"/>
                <a:gd name="connsiteX2886" fmla="*/ 6873694 w 10080264"/>
                <a:gd name="connsiteY2886" fmla="*/ 1090678 h 3652478"/>
                <a:gd name="connsiteX2887" fmla="*/ 6876935 w 10080264"/>
                <a:gd name="connsiteY2887" fmla="*/ 1088878 h 3652478"/>
                <a:gd name="connsiteX2888" fmla="*/ 6892779 w 10080264"/>
                <a:gd name="connsiteY2888" fmla="*/ 1083837 h 3652478"/>
                <a:gd name="connsiteX2889" fmla="*/ 6908264 w 10080264"/>
                <a:gd name="connsiteY2889" fmla="*/ 1082036 h 3652478"/>
                <a:gd name="connsiteX2890" fmla="*/ 6961919 w 10080264"/>
                <a:gd name="connsiteY2890" fmla="*/ 1028386 h 3652478"/>
                <a:gd name="connsiteX2891" fmla="*/ 6966961 w 10080264"/>
                <a:gd name="connsiteY2891" fmla="*/ 1022985 h 3652478"/>
                <a:gd name="connsiteX2892" fmla="*/ 6973803 w 10080264"/>
                <a:gd name="connsiteY2892" fmla="*/ 1021545 h 3652478"/>
                <a:gd name="connsiteX2893" fmla="*/ 6979204 w 10080264"/>
                <a:gd name="connsiteY2893" fmla="*/ 1021545 h 3652478"/>
                <a:gd name="connsiteX2894" fmla="*/ 6986046 w 10080264"/>
                <a:gd name="connsiteY2894" fmla="*/ 1022985 h 3652478"/>
                <a:gd name="connsiteX2895" fmla="*/ 6992888 w 10080264"/>
                <a:gd name="connsiteY2895" fmla="*/ 1014343 h 3652478"/>
                <a:gd name="connsiteX2896" fmla="*/ 6996489 w 10080264"/>
                <a:gd name="connsiteY2896" fmla="*/ 1007502 h 3652478"/>
                <a:gd name="connsiteX2897" fmla="*/ 7001531 w 10080264"/>
                <a:gd name="connsiteY2897" fmla="*/ 1002101 h 3652478"/>
                <a:gd name="connsiteX2898" fmla="*/ 7006932 w 10080264"/>
                <a:gd name="connsiteY2898" fmla="*/ 998860 h 3652478"/>
                <a:gd name="connsiteX2899" fmla="*/ 7013774 w 10080264"/>
                <a:gd name="connsiteY2899" fmla="*/ 995260 h 3652478"/>
                <a:gd name="connsiteX2900" fmla="*/ 7017375 w 10080264"/>
                <a:gd name="connsiteY2900" fmla="*/ 992019 h 3652478"/>
                <a:gd name="connsiteX2901" fmla="*/ 7029619 w 10080264"/>
                <a:gd name="connsiteY2901" fmla="*/ 979777 h 3652478"/>
                <a:gd name="connsiteX2902" fmla="*/ 494799 w 10080264"/>
                <a:gd name="connsiteY2902" fmla="*/ 959109 h 3652478"/>
                <a:gd name="connsiteX2903" fmla="*/ 460253 w 10080264"/>
                <a:gd name="connsiteY2903" fmla="*/ 985031 h 3652478"/>
                <a:gd name="connsiteX2904" fmla="*/ 427507 w 10080264"/>
                <a:gd name="connsiteY2904" fmla="*/ 1009513 h 3652478"/>
                <a:gd name="connsiteX2905" fmla="*/ 406744 w 10080264"/>
                <a:gd name="connsiteY2905" fmla="*/ 1030286 h 3652478"/>
                <a:gd name="connsiteX2906" fmla="*/ 404836 w 10080264"/>
                <a:gd name="connsiteY2906" fmla="*/ 1031835 h 3652478"/>
                <a:gd name="connsiteX2907" fmla="*/ 387563 w 10080264"/>
                <a:gd name="connsiteY2907" fmla="*/ 1049476 h 3652478"/>
                <a:gd name="connsiteX2908" fmla="*/ 372089 w 10080264"/>
                <a:gd name="connsiteY2908" fmla="*/ 1064957 h 3652478"/>
                <a:gd name="connsiteX2909" fmla="*/ 373528 w 10080264"/>
                <a:gd name="connsiteY2909" fmla="*/ 1064957 h 3652478"/>
                <a:gd name="connsiteX2910" fmla="*/ 399798 w 10080264"/>
                <a:gd name="connsiteY2910" fmla="*/ 1037235 h 3652478"/>
                <a:gd name="connsiteX2911" fmla="*/ 406744 w 10080264"/>
                <a:gd name="connsiteY2911" fmla="*/ 1030286 h 3652478"/>
                <a:gd name="connsiteX2912" fmla="*/ 423908 w 10080264"/>
                <a:gd name="connsiteY2912" fmla="*/ 1016354 h 3652478"/>
                <a:gd name="connsiteX2913" fmla="*/ 444780 w 10080264"/>
                <a:gd name="connsiteY2913" fmla="*/ 1004113 h 3652478"/>
                <a:gd name="connsiteX2914" fmla="*/ 468890 w 10080264"/>
                <a:gd name="connsiteY2914" fmla="*/ 993672 h 3652478"/>
                <a:gd name="connsiteX2915" fmla="*/ 481125 w 10080264"/>
                <a:gd name="connsiteY2915" fmla="*/ 976391 h 3652478"/>
                <a:gd name="connsiteX2916" fmla="*/ 2686866 w 10080264"/>
                <a:gd name="connsiteY2916" fmla="*/ 956506 h 3652478"/>
                <a:gd name="connsiteX2917" fmla="*/ 2674627 w 10080264"/>
                <a:gd name="connsiteY2917" fmla="*/ 959745 h 3652478"/>
                <a:gd name="connsiteX2918" fmla="*/ 2662748 w 10080264"/>
                <a:gd name="connsiteY2918" fmla="*/ 966585 h 3652478"/>
                <a:gd name="connsiteX2919" fmla="*/ 2664188 w 10080264"/>
                <a:gd name="connsiteY2919" fmla="*/ 966585 h 3652478"/>
                <a:gd name="connsiteX2920" fmla="*/ 2674627 w 10080264"/>
                <a:gd name="connsiteY2920" fmla="*/ 965145 h 3652478"/>
                <a:gd name="connsiteX2921" fmla="*/ 8632588 w 10080264"/>
                <a:gd name="connsiteY2921" fmla="*/ 948993 h 3652478"/>
                <a:gd name="connsiteX2922" fmla="*/ 8632588 w 10080264"/>
                <a:gd name="connsiteY2922" fmla="*/ 950793 h 3652478"/>
                <a:gd name="connsiteX2923" fmla="*/ 8630788 w 10080264"/>
                <a:gd name="connsiteY2923" fmla="*/ 952593 h 3652478"/>
                <a:gd name="connsiteX2924" fmla="*/ 8572088 w 10080264"/>
                <a:gd name="connsiteY2924" fmla="*/ 995785 h 3652478"/>
                <a:gd name="connsiteX2925" fmla="*/ 8584332 w 10080264"/>
                <a:gd name="connsiteY2925" fmla="*/ 995785 h 3652478"/>
                <a:gd name="connsiteX2926" fmla="*/ 8610261 w 10080264"/>
                <a:gd name="connsiteY2926" fmla="*/ 971669 h 3652478"/>
                <a:gd name="connsiteX2927" fmla="*/ 8637630 w 10080264"/>
                <a:gd name="connsiteY2927" fmla="*/ 948993 h 3652478"/>
                <a:gd name="connsiteX2928" fmla="*/ 8357098 w 10080264"/>
                <a:gd name="connsiteY2928" fmla="*/ 948993 h 3652478"/>
                <a:gd name="connsiteX2929" fmla="*/ 8251583 w 10080264"/>
                <a:gd name="connsiteY2929" fmla="*/ 1016661 h 3652478"/>
                <a:gd name="connsiteX2930" fmla="*/ 8149670 w 10080264"/>
                <a:gd name="connsiteY2930" fmla="*/ 1087569 h 3652478"/>
                <a:gd name="connsiteX2931" fmla="*/ 8047396 w 10080264"/>
                <a:gd name="connsiteY2931" fmla="*/ 1160276 h 3652478"/>
                <a:gd name="connsiteX2932" fmla="*/ 7948364 w 10080264"/>
                <a:gd name="connsiteY2932" fmla="*/ 1232983 h 3652478"/>
                <a:gd name="connsiteX2933" fmla="*/ 7953765 w 10080264"/>
                <a:gd name="connsiteY2933" fmla="*/ 1234783 h 3652478"/>
                <a:gd name="connsiteX2934" fmla="*/ 7958807 w 10080264"/>
                <a:gd name="connsiteY2934" fmla="*/ 1234783 h 3652478"/>
                <a:gd name="connsiteX2935" fmla="*/ 8007423 w 10080264"/>
                <a:gd name="connsiteY2935" fmla="*/ 1205268 h 3652478"/>
                <a:gd name="connsiteX2936" fmla="*/ 8052438 w 10080264"/>
                <a:gd name="connsiteY2936" fmla="*/ 1174314 h 3652478"/>
                <a:gd name="connsiteX2937" fmla="*/ 8093851 w 10080264"/>
                <a:gd name="connsiteY2937" fmla="*/ 1142999 h 3652478"/>
                <a:gd name="connsiteX2938" fmla="*/ 8133824 w 10080264"/>
                <a:gd name="connsiteY2938" fmla="*/ 1111685 h 3652478"/>
                <a:gd name="connsiteX2939" fmla="*/ 8173798 w 10080264"/>
                <a:gd name="connsiteY2939" fmla="*/ 1078931 h 3652478"/>
                <a:gd name="connsiteX2940" fmla="*/ 8217012 w 10080264"/>
                <a:gd name="connsiteY2940" fmla="*/ 1049776 h 3652478"/>
                <a:gd name="connsiteX2941" fmla="*/ 8267428 w 10080264"/>
                <a:gd name="connsiteY2941" fmla="*/ 1020261 h 3652478"/>
                <a:gd name="connsiteX2942" fmla="*/ 8321086 w 10080264"/>
                <a:gd name="connsiteY2942" fmla="*/ 992546 h 3652478"/>
                <a:gd name="connsiteX2943" fmla="*/ 8324327 w 10080264"/>
                <a:gd name="connsiteY2943" fmla="*/ 982108 h 3652478"/>
                <a:gd name="connsiteX2944" fmla="*/ 8329729 w 10080264"/>
                <a:gd name="connsiteY2944" fmla="*/ 973469 h 3652478"/>
                <a:gd name="connsiteX2945" fmla="*/ 8336571 w 10080264"/>
                <a:gd name="connsiteY2945" fmla="*/ 966270 h 3652478"/>
                <a:gd name="connsiteX2946" fmla="*/ 8345214 w 10080264"/>
                <a:gd name="connsiteY2946" fmla="*/ 963031 h 3652478"/>
                <a:gd name="connsiteX2947" fmla="*/ 8352056 w 10080264"/>
                <a:gd name="connsiteY2947" fmla="*/ 957632 h 3652478"/>
                <a:gd name="connsiteX2948" fmla="*/ 2541440 w 10080264"/>
                <a:gd name="connsiteY2948" fmla="*/ 946067 h 3652478"/>
                <a:gd name="connsiteX2949" fmla="*/ 2538016 w 10080264"/>
                <a:gd name="connsiteY2949" fmla="*/ 949015 h 3652478"/>
                <a:gd name="connsiteX2950" fmla="*/ 2506882 w 10080264"/>
                <a:gd name="connsiteY2950" fmla="*/ 966585 h 3652478"/>
                <a:gd name="connsiteX2951" fmla="*/ 2434169 w 10080264"/>
                <a:gd name="connsiteY2951" fmla="*/ 1008339 h 3652478"/>
                <a:gd name="connsiteX2952" fmla="*/ 2364696 w 10080264"/>
                <a:gd name="connsiteY2952" fmla="*/ 1051533 h 3652478"/>
                <a:gd name="connsiteX2953" fmla="*/ 2299182 w 10080264"/>
                <a:gd name="connsiteY2953" fmla="*/ 1094728 h 3652478"/>
                <a:gd name="connsiteX2954" fmla="*/ 2235108 w 10080264"/>
                <a:gd name="connsiteY2954" fmla="*/ 1139722 h 3652478"/>
                <a:gd name="connsiteX2955" fmla="*/ 2235108 w 10080264"/>
                <a:gd name="connsiteY2955" fmla="*/ 1146921 h 3652478"/>
                <a:gd name="connsiteX2956" fmla="*/ 2250587 w 10080264"/>
                <a:gd name="connsiteY2956" fmla="*/ 1138282 h 3652478"/>
                <a:gd name="connsiteX2957" fmla="*/ 2264625 w 10080264"/>
                <a:gd name="connsiteY2957" fmla="*/ 1126044 h 3652478"/>
                <a:gd name="connsiteX2958" fmla="*/ 2278304 w 10080264"/>
                <a:gd name="connsiteY2958" fmla="*/ 1115605 h 3652478"/>
                <a:gd name="connsiteX2959" fmla="*/ 2292343 w 10080264"/>
                <a:gd name="connsiteY2959" fmla="*/ 1106966 h 3652478"/>
                <a:gd name="connsiteX2960" fmla="*/ 2304222 w 10080264"/>
                <a:gd name="connsiteY2960" fmla="*/ 1100127 h 3652478"/>
                <a:gd name="connsiteX2961" fmla="*/ 2319700 w 10080264"/>
                <a:gd name="connsiteY2961" fmla="*/ 1094728 h 3652478"/>
                <a:gd name="connsiteX2962" fmla="*/ 2343818 w 10080264"/>
                <a:gd name="connsiteY2962" fmla="*/ 1072411 h 3652478"/>
                <a:gd name="connsiteX2963" fmla="*/ 2370096 w 10080264"/>
                <a:gd name="connsiteY2963" fmla="*/ 1053333 h 3652478"/>
                <a:gd name="connsiteX2964" fmla="*/ 2397813 w 10080264"/>
                <a:gd name="connsiteY2964" fmla="*/ 1034256 h 3652478"/>
                <a:gd name="connsiteX2965" fmla="*/ 2429130 w 10080264"/>
                <a:gd name="connsiteY2965" fmla="*/ 1018778 h 3652478"/>
                <a:gd name="connsiteX2966" fmla="*/ 2460087 w 10080264"/>
                <a:gd name="connsiteY2966" fmla="*/ 1002940 h 3652478"/>
                <a:gd name="connsiteX2967" fmla="*/ 2489244 w 10080264"/>
                <a:gd name="connsiteY2967" fmla="*/ 987462 h 3652478"/>
                <a:gd name="connsiteX2968" fmla="*/ 2515522 w 10080264"/>
                <a:gd name="connsiteY2968" fmla="*/ 968384 h 3652478"/>
                <a:gd name="connsiteX2969" fmla="*/ 2538016 w 10080264"/>
                <a:gd name="connsiteY2969" fmla="*/ 949015 h 3652478"/>
                <a:gd name="connsiteX2970" fmla="*/ 2543239 w 10080264"/>
                <a:gd name="connsiteY2970" fmla="*/ 946067 h 3652478"/>
                <a:gd name="connsiteX2971" fmla="*/ 9091379 w 10080264"/>
                <a:gd name="connsiteY2971" fmla="*/ 940355 h 3652478"/>
                <a:gd name="connsiteX2972" fmla="*/ 9091379 w 10080264"/>
                <a:gd name="connsiteY2972" fmla="*/ 942155 h 3652478"/>
                <a:gd name="connsiteX2973" fmla="*/ 9096781 w 10080264"/>
                <a:gd name="connsiteY2973" fmla="*/ 940355 h 3652478"/>
                <a:gd name="connsiteX2974" fmla="*/ 8789960 w 10080264"/>
                <a:gd name="connsiteY2974" fmla="*/ 940355 h 3652478"/>
                <a:gd name="connsiteX2975" fmla="*/ 8760790 w 10080264"/>
                <a:gd name="connsiteY2975" fmla="*/ 954392 h 3652478"/>
                <a:gd name="connsiteX2976" fmla="*/ 8734862 w 10080264"/>
                <a:gd name="connsiteY2976" fmla="*/ 969870 h 3652478"/>
                <a:gd name="connsiteX2977" fmla="*/ 8708933 w 10080264"/>
                <a:gd name="connsiteY2977" fmla="*/ 985347 h 3652478"/>
                <a:gd name="connsiteX2978" fmla="*/ 8686246 w 10080264"/>
                <a:gd name="connsiteY2978" fmla="*/ 1002624 h 3652478"/>
                <a:gd name="connsiteX2979" fmla="*/ 8644472 w 10080264"/>
                <a:gd name="connsiteY2979" fmla="*/ 1033938 h 3652478"/>
                <a:gd name="connsiteX2980" fmla="*/ 8603058 w 10080264"/>
                <a:gd name="connsiteY2980" fmla="*/ 1067053 h 3652478"/>
                <a:gd name="connsiteX2981" fmla="*/ 8537517 w 10080264"/>
                <a:gd name="connsiteY2981" fmla="*/ 1118883 h 3652478"/>
                <a:gd name="connsiteX2982" fmla="*/ 8540758 w 10080264"/>
                <a:gd name="connsiteY2982" fmla="*/ 1120323 h 3652478"/>
                <a:gd name="connsiteX2983" fmla="*/ 8542559 w 10080264"/>
                <a:gd name="connsiteY2983" fmla="*/ 1120323 h 3652478"/>
                <a:gd name="connsiteX2984" fmla="*/ 8549401 w 10080264"/>
                <a:gd name="connsiteY2984" fmla="*/ 1118883 h 3652478"/>
                <a:gd name="connsiteX2985" fmla="*/ 8556603 w 10080264"/>
                <a:gd name="connsiteY2985" fmla="*/ 1118883 h 3652478"/>
                <a:gd name="connsiteX2986" fmla="*/ 8589374 w 10080264"/>
                <a:gd name="connsiteY2986" fmla="*/ 1085769 h 3652478"/>
                <a:gd name="connsiteX2987" fmla="*/ 8623945 w 10080264"/>
                <a:gd name="connsiteY2987" fmla="*/ 1054815 h 3652478"/>
                <a:gd name="connsiteX2988" fmla="*/ 8663918 w 10080264"/>
                <a:gd name="connsiteY2988" fmla="*/ 1025300 h 3652478"/>
                <a:gd name="connsiteX2989" fmla="*/ 8707133 w 10080264"/>
                <a:gd name="connsiteY2989" fmla="*/ 997585 h 3652478"/>
                <a:gd name="connsiteX2990" fmla="*/ 8728020 w 10080264"/>
                <a:gd name="connsiteY2990" fmla="*/ 985347 h 3652478"/>
                <a:gd name="connsiteX2991" fmla="*/ 8750347 w 10080264"/>
                <a:gd name="connsiteY2991" fmla="*/ 971669 h 3652478"/>
                <a:gd name="connsiteX2992" fmla="*/ 8769433 w 10080264"/>
                <a:gd name="connsiteY2992" fmla="*/ 957632 h 3652478"/>
                <a:gd name="connsiteX2993" fmla="*/ 8789960 w 10080264"/>
                <a:gd name="connsiteY2993" fmla="*/ 943954 h 3652478"/>
                <a:gd name="connsiteX2994" fmla="*/ 4597474 w 10080264"/>
                <a:gd name="connsiteY2994" fmla="*/ 940129 h 3652478"/>
                <a:gd name="connsiteX2995" fmla="*/ 4581987 w 10080264"/>
                <a:gd name="connsiteY2995" fmla="*/ 943729 h 3652478"/>
                <a:gd name="connsiteX2996" fmla="*/ 4568301 w 10080264"/>
                <a:gd name="connsiteY2996" fmla="*/ 948770 h 3652478"/>
                <a:gd name="connsiteX2997" fmla="*/ 4547411 w 10080264"/>
                <a:gd name="connsiteY2997" fmla="*/ 962812 h 3652478"/>
                <a:gd name="connsiteX2998" fmla="*/ 4528322 w 10080264"/>
                <a:gd name="connsiteY2998" fmla="*/ 978294 h 3652478"/>
                <a:gd name="connsiteX2999" fmla="*/ 4523280 w 10080264"/>
                <a:gd name="connsiteY2999" fmla="*/ 985135 h 3652478"/>
                <a:gd name="connsiteX3000" fmla="*/ 4551013 w 10080264"/>
                <a:gd name="connsiteY3000" fmla="*/ 969653 h 3652478"/>
                <a:gd name="connsiteX3001" fmla="*/ 4578385 w 10080264"/>
                <a:gd name="connsiteY3001" fmla="*/ 955971 h 3652478"/>
                <a:gd name="connsiteX3002" fmla="*/ 4588830 w 10080264"/>
                <a:gd name="connsiteY3002" fmla="*/ 948770 h 3652478"/>
                <a:gd name="connsiteX3003" fmla="*/ 2460087 w 10080264"/>
                <a:gd name="connsiteY3003" fmla="*/ 930589 h 3652478"/>
                <a:gd name="connsiteX3004" fmla="*/ 2451448 w 10080264"/>
                <a:gd name="connsiteY3004" fmla="*/ 935629 h 3652478"/>
                <a:gd name="connsiteX3005" fmla="*/ 2444608 w 10080264"/>
                <a:gd name="connsiteY3005" fmla="*/ 940668 h 3652478"/>
                <a:gd name="connsiteX3006" fmla="*/ 2454688 w 10080264"/>
                <a:gd name="connsiteY3006" fmla="*/ 937428 h 3652478"/>
                <a:gd name="connsiteX3007" fmla="*/ 3420837 w 10080264"/>
                <a:gd name="connsiteY3007" fmla="*/ 925190 h 3652478"/>
                <a:gd name="connsiteX3008" fmla="*/ 3415437 w 10080264"/>
                <a:gd name="connsiteY3008" fmla="*/ 928789 h 3652478"/>
                <a:gd name="connsiteX3009" fmla="*/ 3415321 w 10080264"/>
                <a:gd name="connsiteY3009" fmla="*/ 928909 h 3652478"/>
                <a:gd name="connsiteX3010" fmla="*/ 3405358 w 10080264"/>
                <a:gd name="connsiteY3010" fmla="*/ 935629 h 3652478"/>
                <a:gd name="connsiteX3011" fmla="*/ 3393119 w 10080264"/>
                <a:gd name="connsiteY3011" fmla="*/ 944267 h 3652478"/>
                <a:gd name="connsiteX3012" fmla="*/ 3405358 w 10080264"/>
                <a:gd name="connsiteY3012" fmla="*/ 939228 h 3652478"/>
                <a:gd name="connsiteX3013" fmla="*/ 3415321 w 10080264"/>
                <a:gd name="connsiteY3013" fmla="*/ 928909 h 3652478"/>
                <a:gd name="connsiteX3014" fmla="*/ 7895066 w 10080264"/>
                <a:gd name="connsiteY3014" fmla="*/ 923438 h 3652478"/>
                <a:gd name="connsiteX3015" fmla="*/ 7884623 w 10080264"/>
                <a:gd name="connsiteY3015" fmla="*/ 928477 h 3652478"/>
                <a:gd name="connsiteX3016" fmla="*/ 7872379 w 10080264"/>
                <a:gd name="connsiteY3016" fmla="*/ 930277 h 3652478"/>
                <a:gd name="connsiteX3017" fmla="*/ 7860495 w 10080264"/>
                <a:gd name="connsiteY3017" fmla="*/ 933516 h 3652478"/>
                <a:gd name="connsiteX3018" fmla="*/ 7846450 w 10080264"/>
                <a:gd name="connsiteY3018" fmla="*/ 935316 h 3652478"/>
                <a:gd name="connsiteX3019" fmla="*/ 7842849 w 10080264"/>
                <a:gd name="connsiteY3019" fmla="*/ 947554 h 3652478"/>
                <a:gd name="connsiteX3020" fmla="*/ 7839608 w 10080264"/>
                <a:gd name="connsiteY3020" fmla="*/ 961231 h 3652478"/>
                <a:gd name="connsiteX3021" fmla="*/ 7860495 w 10080264"/>
                <a:gd name="connsiteY3021" fmla="*/ 945754 h 3652478"/>
                <a:gd name="connsiteX3022" fmla="*/ 7881021 w 10080264"/>
                <a:gd name="connsiteY3022" fmla="*/ 933516 h 3652478"/>
                <a:gd name="connsiteX3023" fmla="*/ 7264766 w 10080264"/>
                <a:gd name="connsiteY3023" fmla="*/ 919285 h 3652478"/>
                <a:gd name="connsiteX3024" fmla="*/ 7211111 w 10080264"/>
                <a:gd name="connsiteY3024" fmla="*/ 953852 h 3652478"/>
                <a:gd name="connsiteX3025" fmla="*/ 7156015 w 10080264"/>
                <a:gd name="connsiteY3025" fmla="*/ 990219 h 3652478"/>
                <a:gd name="connsiteX3026" fmla="*/ 7098398 w 10080264"/>
                <a:gd name="connsiteY3026" fmla="*/ 1030186 h 3652478"/>
                <a:gd name="connsiteX3027" fmla="*/ 7041502 w 10080264"/>
                <a:gd name="connsiteY3027" fmla="*/ 1073395 h 3652478"/>
                <a:gd name="connsiteX3028" fmla="*/ 7039701 w 10080264"/>
                <a:gd name="connsiteY3028" fmla="*/ 1073395 h 3652478"/>
                <a:gd name="connsiteX3029" fmla="*/ 6954717 w 10080264"/>
                <a:gd name="connsiteY3029" fmla="*/ 1135687 h 3652478"/>
                <a:gd name="connsiteX3030" fmla="*/ 6884137 w 10080264"/>
                <a:gd name="connsiteY3030" fmla="*/ 1187537 h 3652478"/>
                <a:gd name="connsiteX3031" fmla="*/ 6814637 w 10080264"/>
                <a:gd name="connsiteY3031" fmla="*/ 1236146 h 3652478"/>
                <a:gd name="connsiteX3032" fmla="*/ 6788710 w 10080264"/>
                <a:gd name="connsiteY3032" fmla="*/ 1249829 h 3652478"/>
                <a:gd name="connsiteX3033" fmla="*/ 6764583 w 10080264"/>
                <a:gd name="connsiteY3033" fmla="*/ 1265312 h 3652478"/>
                <a:gd name="connsiteX3034" fmla="*/ 6750539 w 10080264"/>
                <a:gd name="connsiteY3034" fmla="*/ 1273953 h 3652478"/>
                <a:gd name="connsiteX3035" fmla="*/ 6728212 w 10080264"/>
                <a:gd name="connsiteY3035" fmla="*/ 1289796 h 3652478"/>
                <a:gd name="connsiteX3036" fmla="*/ 6705526 w 10080264"/>
                <a:gd name="connsiteY3036" fmla="*/ 1303479 h 3652478"/>
                <a:gd name="connsiteX3037" fmla="*/ 6691842 w 10080264"/>
                <a:gd name="connsiteY3037" fmla="*/ 1310680 h 3652478"/>
                <a:gd name="connsiteX3038" fmla="*/ 6686440 w 10080264"/>
                <a:gd name="connsiteY3038" fmla="*/ 1317522 h 3652478"/>
                <a:gd name="connsiteX3039" fmla="*/ 6681399 w 10080264"/>
                <a:gd name="connsiteY3039" fmla="*/ 1324363 h 3652478"/>
                <a:gd name="connsiteX3040" fmla="*/ 6674197 w 10080264"/>
                <a:gd name="connsiteY3040" fmla="*/ 1334805 h 3652478"/>
                <a:gd name="connsiteX3041" fmla="*/ 6722811 w 10080264"/>
                <a:gd name="connsiteY3041" fmla="*/ 1313921 h 3652478"/>
                <a:gd name="connsiteX3042" fmla="*/ 6754140 w 10080264"/>
                <a:gd name="connsiteY3042" fmla="*/ 1300238 h 3652478"/>
                <a:gd name="connsiteX3043" fmla="*/ 6781868 w 10080264"/>
                <a:gd name="connsiteY3043" fmla="*/ 1284395 h 3652478"/>
                <a:gd name="connsiteX3044" fmla="*/ 6805995 w 10080264"/>
                <a:gd name="connsiteY3044" fmla="*/ 1267112 h 3652478"/>
                <a:gd name="connsiteX3045" fmla="*/ 6826880 w 10080264"/>
                <a:gd name="connsiteY3045" fmla="*/ 1249829 h 3652478"/>
                <a:gd name="connsiteX3046" fmla="*/ 6830121 w 10080264"/>
                <a:gd name="connsiteY3046" fmla="*/ 1246228 h 3652478"/>
                <a:gd name="connsiteX3047" fmla="*/ 6836963 w 10080264"/>
                <a:gd name="connsiteY3047" fmla="*/ 1246228 h 3652478"/>
                <a:gd name="connsiteX3048" fmla="*/ 6842365 w 10080264"/>
                <a:gd name="connsiteY3048" fmla="*/ 1244788 h 3652478"/>
                <a:gd name="connsiteX3049" fmla="*/ 6844165 w 10080264"/>
                <a:gd name="connsiteY3049" fmla="*/ 1242987 h 3652478"/>
                <a:gd name="connsiteX3050" fmla="*/ 6849207 w 10080264"/>
                <a:gd name="connsiteY3050" fmla="*/ 1239387 h 3652478"/>
                <a:gd name="connsiteX3051" fmla="*/ 6849207 w 10080264"/>
                <a:gd name="connsiteY3051" fmla="*/ 1232545 h 3652478"/>
                <a:gd name="connsiteX3052" fmla="*/ 6852808 w 10080264"/>
                <a:gd name="connsiteY3052" fmla="*/ 1227504 h 3652478"/>
                <a:gd name="connsiteX3053" fmla="*/ 6856409 w 10080264"/>
                <a:gd name="connsiteY3053" fmla="*/ 1222103 h 3652478"/>
                <a:gd name="connsiteX3054" fmla="*/ 6863251 w 10080264"/>
                <a:gd name="connsiteY3054" fmla="*/ 1217062 h 3652478"/>
                <a:gd name="connsiteX3055" fmla="*/ 6870093 w 10080264"/>
                <a:gd name="connsiteY3055" fmla="*/ 1215262 h 3652478"/>
                <a:gd name="connsiteX3056" fmla="*/ 6890979 w 10080264"/>
                <a:gd name="connsiteY3056" fmla="*/ 1215262 h 3652478"/>
                <a:gd name="connsiteX3057" fmla="*/ 6897821 w 10080264"/>
                <a:gd name="connsiteY3057" fmla="*/ 1208421 h 3652478"/>
                <a:gd name="connsiteX3058" fmla="*/ 6910064 w 10080264"/>
                <a:gd name="connsiteY3058" fmla="*/ 1194738 h 3652478"/>
                <a:gd name="connsiteX3059" fmla="*/ 6925549 w 10080264"/>
                <a:gd name="connsiteY3059" fmla="*/ 1182496 h 3652478"/>
                <a:gd name="connsiteX3060" fmla="*/ 6934191 w 10080264"/>
                <a:gd name="connsiteY3060" fmla="*/ 1175654 h 3652478"/>
                <a:gd name="connsiteX3061" fmla="*/ 6944634 w 10080264"/>
                <a:gd name="connsiteY3061" fmla="*/ 1168453 h 3652478"/>
                <a:gd name="connsiteX3062" fmla="*/ 6961919 w 10080264"/>
                <a:gd name="connsiteY3062" fmla="*/ 1163412 h 3652478"/>
                <a:gd name="connsiteX3063" fmla="*/ 6982445 w 10080264"/>
                <a:gd name="connsiteY3063" fmla="*/ 1159811 h 3652478"/>
                <a:gd name="connsiteX3064" fmla="*/ 7000090 w 10080264"/>
                <a:gd name="connsiteY3064" fmla="*/ 1137487 h 3652478"/>
                <a:gd name="connsiteX3065" fmla="*/ 7019176 w 10080264"/>
                <a:gd name="connsiteY3065" fmla="*/ 1118403 h 3652478"/>
                <a:gd name="connsiteX3066" fmla="*/ 7036461 w 10080264"/>
                <a:gd name="connsiteY3066" fmla="*/ 1104361 h 3652478"/>
                <a:gd name="connsiteX3067" fmla="*/ 7053745 w 10080264"/>
                <a:gd name="connsiteY3067" fmla="*/ 1090678 h 3652478"/>
                <a:gd name="connsiteX3068" fmla="*/ 7093357 w 10080264"/>
                <a:gd name="connsiteY3068" fmla="*/ 1062953 h 3652478"/>
                <a:gd name="connsiteX3069" fmla="*/ 7135129 w 10080264"/>
                <a:gd name="connsiteY3069" fmla="*/ 1035227 h 3652478"/>
                <a:gd name="connsiteX3070" fmla="*/ 7178341 w 10080264"/>
                <a:gd name="connsiteY3070" fmla="*/ 1005702 h 3652478"/>
                <a:gd name="connsiteX3071" fmla="*/ 7221554 w 10080264"/>
                <a:gd name="connsiteY3071" fmla="*/ 971135 h 3652478"/>
                <a:gd name="connsiteX3072" fmla="*/ 7256123 w 10080264"/>
                <a:gd name="connsiteY3072" fmla="*/ 947010 h 3652478"/>
                <a:gd name="connsiteX3073" fmla="*/ 7273408 w 10080264"/>
                <a:gd name="connsiteY3073" fmla="*/ 936568 h 3652478"/>
                <a:gd name="connsiteX3074" fmla="*/ 7291053 w 10080264"/>
                <a:gd name="connsiteY3074" fmla="*/ 926126 h 3652478"/>
                <a:gd name="connsiteX3075" fmla="*/ 7287452 w 10080264"/>
                <a:gd name="connsiteY3075" fmla="*/ 924326 h 3652478"/>
                <a:gd name="connsiteX3076" fmla="*/ 7282051 w 10080264"/>
                <a:gd name="connsiteY3076" fmla="*/ 921085 h 3652478"/>
                <a:gd name="connsiteX3077" fmla="*/ 7275209 w 10080264"/>
                <a:gd name="connsiteY3077" fmla="*/ 921085 h 3652478"/>
                <a:gd name="connsiteX3078" fmla="*/ 9863833 w 10080264"/>
                <a:gd name="connsiteY3078" fmla="*/ 913000 h 3652478"/>
                <a:gd name="connsiteX3079" fmla="*/ 9842946 w 10080264"/>
                <a:gd name="connsiteY3079" fmla="*/ 923438 h 3652478"/>
                <a:gd name="connsiteX3080" fmla="*/ 9822419 w 10080264"/>
                <a:gd name="connsiteY3080" fmla="*/ 935316 h 3652478"/>
                <a:gd name="connsiteX3081" fmla="*/ 9778845 w 10080264"/>
                <a:gd name="connsiteY3081" fmla="*/ 968070 h 3652478"/>
                <a:gd name="connsiteX3082" fmla="*/ 9740672 w 10080264"/>
                <a:gd name="connsiteY3082" fmla="*/ 999384 h 3652478"/>
                <a:gd name="connsiteX3083" fmla="*/ 9650643 w 10080264"/>
                <a:gd name="connsiteY3083" fmla="*/ 1061654 h 3652478"/>
                <a:gd name="connsiteX3084" fmla="*/ 9533244 w 10080264"/>
                <a:gd name="connsiteY3084" fmla="*/ 1142999 h 3652478"/>
                <a:gd name="connsiteX3085" fmla="*/ 9453298 w 10080264"/>
                <a:gd name="connsiteY3085" fmla="*/ 1195190 h 3652478"/>
                <a:gd name="connsiteX3086" fmla="*/ 9453298 w 10080264"/>
                <a:gd name="connsiteY3086" fmla="*/ 1226145 h 3652478"/>
                <a:gd name="connsiteX3087" fmla="*/ 9489670 w 10080264"/>
                <a:gd name="connsiteY3087" fmla="*/ 1207068 h 3652478"/>
                <a:gd name="connsiteX3088" fmla="*/ 9529643 w 10080264"/>
                <a:gd name="connsiteY3088" fmla="*/ 1184752 h 3652478"/>
                <a:gd name="connsiteX3089" fmla="*/ 9566015 w 10080264"/>
                <a:gd name="connsiteY3089" fmla="*/ 1162076 h 3652478"/>
                <a:gd name="connsiteX3090" fmla="*/ 9598786 w 10080264"/>
                <a:gd name="connsiteY3090" fmla="*/ 1137960 h 3652478"/>
                <a:gd name="connsiteX3091" fmla="*/ 9609229 w 10080264"/>
                <a:gd name="connsiteY3091" fmla="*/ 1125722 h 3652478"/>
                <a:gd name="connsiteX3092" fmla="*/ 9626515 w 10080264"/>
                <a:gd name="connsiteY3092" fmla="*/ 1113484 h 3652478"/>
                <a:gd name="connsiteX3093" fmla="*/ 9642000 w 10080264"/>
                <a:gd name="connsiteY3093" fmla="*/ 1108445 h 3652478"/>
                <a:gd name="connsiteX3094" fmla="*/ 9657845 w 10080264"/>
                <a:gd name="connsiteY3094" fmla="*/ 1104846 h 3652478"/>
                <a:gd name="connsiteX3095" fmla="*/ 9664687 w 10080264"/>
                <a:gd name="connsiteY3095" fmla="*/ 1092968 h 3652478"/>
                <a:gd name="connsiteX3096" fmla="*/ 9671530 w 10080264"/>
                <a:gd name="connsiteY3096" fmla="*/ 1082530 h 3652478"/>
                <a:gd name="connsiteX3097" fmla="*/ 9678732 w 10080264"/>
                <a:gd name="connsiteY3097" fmla="*/ 1072092 h 3652478"/>
                <a:gd name="connsiteX3098" fmla="*/ 9687375 w 10080264"/>
                <a:gd name="connsiteY3098" fmla="*/ 1063453 h 3652478"/>
                <a:gd name="connsiteX3099" fmla="*/ 9697818 w 10080264"/>
                <a:gd name="connsiteY3099" fmla="*/ 1054815 h 3652478"/>
                <a:gd name="connsiteX3100" fmla="*/ 9709702 w 10080264"/>
                <a:gd name="connsiteY3100" fmla="*/ 1049776 h 3652478"/>
                <a:gd name="connsiteX3101" fmla="*/ 9720146 w 10080264"/>
                <a:gd name="connsiteY3101" fmla="*/ 1046176 h 3652478"/>
                <a:gd name="connsiteX3102" fmla="*/ 9732030 w 10080264"/>
                <a:gd name="connsiteY3102" fmla="*/ 1044377 h 3652478"/>
                <a:gd name="connsiteX3103" fmla="*/ 9735631 w 10080264"/>
                <a:gd name="connsiteY3103" fmla="*/ 1033938 h 3652478"/>
                <a:gd name="connsiteX3104" fmla="*/ 9739232 w 10080264"/>
                <a:gd name="connsiteY3104" fmla="*/ 1025300 h 3652478"/>
                <a:gd name="connsiteX3105" fmla="*/ 9746074 w 10080264"/>
                <a:gd name="connsiteY3105" fmla="*/ 1020261 h 3652478"/>
                <a:gd name="connsiteX3106" fmla="*/ 9754717 w 10080264"/>
                <a:gd name="connsiteY3106" fmla="*/ 1018461 h 3652478"/>
                <a:gd name="connsiteX3107" fmla="*/ 9754717 w 10080264"/>
                <a:gd name="connsiteY3107" fmla="*/ 1016661 h 3652478"/>
                <a:gd name="connsiteX3108" fmla="*/ 9754717 w 10080264"/>
                <a:gd name="connsiteY3108" fmla="*/ 1006223 h 3652478"/>
                <a:gd name="connsiteX3109" fmla="*/ 9765160 w 10080264"/>
                <a:gd name="connsiteY3109" fmla="*/ 1002624 h 3652478"/>
                <a:gd name="connsiteX3110" fmla="*/ 9787488 w 10080264"/>
                <a:gd name="connsiteY3110" fmla="*/ 993985 h 3652478"/>
                <a:gd name="connsiteX3111" fmla="*/ 9806574 w 10080264"/>
                <a:gd name="connsiteY3111" fmla="*/ 982108 h 3652478"/>
                <a:gd name="connsiteX3112" fmla="*/ 9822419 w 10080264"/>
                <a:gd name="connsiteY3112" fmla="*/ 968070 h 3652478"/>
                <a:gd name="connsiteX3113" fmla="*/ 9836104 w 10080264"/>
                <a:gd name="connsiteY3113" fmla="*/ 948993 h 3652478"/>
                <a:gd name="connsiteX3114" fmla="*/ 9850148 w 10080264"/>
                <a:gd name="connsiteY3114" fmla="*/ 930277 h 3652478"/>
                <a:gd name="connsiteX3115" fmla="*/ 8101054 w 10080264"/>
                <a:gd name="connsiteY3115" fmla="*/ 913000 h 3652478"/>
                <a:gd name="connsiteX3116" fmla="*/ 8066482 w 10080264"/>
                <a:gd name="connsiteY3116" fmla="*/ 938915 h 3652478"/>
                <a:gd name="connsiteX3117" fmla="*/ 8031911 w 10080264"/>
                <a:gd name="connsiteY3117" fmla="*/ 964831 h 3652478"/>
                <a:gd name="connsiteX3118" fmla="*/ 7962408 w 10080264"/>
                <a:gd name="connsiteY3118" fmla="*/ 1013062 h 3652478"/>
                <a:gd name="connsiteX3119" fmla="*/ 7919194 w 10080264"/>
                <a:gd name="connsiteY3119" fmla="*/ 1041137 h 3652478"/>
                <a:gd name="connsiteX3120" fmla="*/ 7882822 w 10080264"/>
                <a:gd name="connsiteY3120" fmla="*/ 1068492 h 3652478"/>
                <a:gd name="connsiteX3121" fmla="*/ 7848251 w 10080264"/>
                <a:gd name="connsiteY3121" fmla="*/ 1092968 h 3652478"/>
                <a:gd name="connsiteX3122" fmla="*/ 7816920 w 10080264"/>
                <a:gd name="connsiteY3122" fmla="*/ 1118883 h 3652478"/>
                <a:gd name="connsiteX3123" fmla="*/ 7816920 w 10080264"/>
                <a:gd name="connsiteY3123" fmla="*/ 1144799 h 3652478"/>
                <a:gd name="connsiteX3124" fmla="*/ 7836007 w 10080264"/>
                <a:gd name="connsiteY3124" fmla="*/ 1137960 h 3652478"/>
                <a:gd name="connsiteX3125" fmla="*/ 7851852 w 10080264"/>
                <a:gd name="connsiteY3125" fmla="*/ 1128962 h 3652478"/>
                <a:gd name="connsiteX3126" fmla="*/ 7865536 w 10080264"/>
                <a:gd name="connsiteY3126" fmla="*/ 1117084 h 3652478"/>
                <a:gd name="connsiteX3127" fmla="*/ 7875980 w 10080264"/>
                <a:gd name="connsiteY3127" fmla="*/ 1103046 h 3652478"/>
                <a:gd name="connsiteX3128" fmla="*/ 7881021 w 10080264"/>
                <a:gd name="connsiteY3128" fmla="*/ 1092968 h 3652478"/>
                <a:gd name="connsiteX3129" fmla="*/ 7893265 w 10080264"/>
                <a:gd name="connsiteY3129" fmla="*/ 1098007 h 3652478"/>
                <a:gd name="connsiteX3130" fmla="*/ 7896867 w 10080264"/>
                <a:gd name="connsiteY3130" fmla="*/ 1098007 h 3652478"/>
                <a:gd name="connsiteX3131" fmla="*/ 7903709 w 10080264"/>
                <a:gd name="connsiteY3131" fmla="*/ 1094408 h 3652478"/>
                <a:gd name="connsiteX3132" fmla="*/ 7912352 w 10080264"/>
                <a:gd name="connsiteY3132" fmla="*/ 1091168 h 3652478"/>
                <a:gd name="connsiteX3133" fmla="*/ 7914152 w 10080264"/>
                <a:gd name="connsiteY3133" fmla="*/ 1084330 h 3652478"/>
                <a:gd name="connsiteX3134" fmla="*/ 7917393 w 10080264"/>
                <a:gd name="connsiteY3134" fmla="*/ 1075691 h 3652478"/>
                <a:gd name="connsiteX3135" fmla="*/ 7922435 w 10080264"/>
                <a:gd name="connsiteY3135" fmla="*/ 1070292 h 3652478"/>
                <a:gd name="connsiteX3136" fmla="*/ 7931078 w 10080264"/>
                <a:gd name="connsiteY3136" fmla="*/ 1063453 h 3652478"/>
                <a:gd name="connsiteX3137" fmla="*/ 7939721 w 10080264"/>
                <a:gd name="connsiteY3137" fmla="*/ 1059854 h 3652478"/>
                <a:gd name="connsiteX3138" fmla="*/ 7945122 w 10080264"/>
                <a:gd name="connsiteY3138" fmla="*/ 1056614 h 3652478"/>
                <a:gd name="connsiteX3139" fmla="*/ 7950164 w 10080264"/>
                <a:gd name="connsiteY3139" fmla="*/ 1053015 h 3652478"/>
                <a:gd name="connsiteX3140" fmla="*/ 7971051 w 10080264"/>
                <a:gd name="connsiteY3140" fmla="*/ 1044377 h 3652478"/>
                <a:gd name="connsiteX3141" fmla="*/ 7990137 w 10080264"/>
                <a:gd name="connsiteY3141" fmla="*/ 1032139 h 3652478"/>
                <a:gd name="connsiteX3142" fmla="*/ 8009224 w 10080264"/>
                <a:gd name="connsiteY3142" fmla="*/ 1016661 h 3652478"/>
                <a:gd name="connsiteX3143" fmla="*/ 8026509 w 10080264"/>
                <a:gd name="connsiteY3143" fmla="*/ 995785 h 3652478"/>
                <a:gd name="connsiteX3144" fmla="*/ 8043795 w 10080264"/>
                <a:gd name="connsiteY3144" fmla="*/ 980308 h 3652478"/>
                <a:gd name="connsiteX3145" fmla="*/ 8061081 w 10080264"/>
                <a:gd name="connsiteY3145" fmla="*/ 966270 h 3652478"/>
                <a:gd name="connsiteX3146" fmla="*/ 8081967 w 10080264"/>
                <a:gd name="connsiteY3146" fmla="*/ 954392 h 3652478"/>
                <a:gd name="connsiteX3147" fmla="*/ 8102854 w 10080264"/>
                <a:gd name="connsiteY3147" fmla="*/ 945754 h 3652478"/>
                <a:gd name="connsiteX3148" fmla="*/ 8106095 w 10080264"/>
                <a:gd name="connsiteY3148" fmla="*/ 938915 h 3652478"/>
                <a:gd name="connsiteX3149" fmla="*/ 8107896 w 10080264"/>
                <a:gd name="connsiteY3149" fmla="*/ 932076 h 3652478"/>
                <a:gd name="connsiteX3150" fmla="*/ 8114738 w 10080264"/>
                <a:gd name="connsiteY3150" fmla="*/ 924878 h 3652478"/>
                <a:gd name="connsiteX3151" fmla="*/ 8121941 w 10080264"/>
                <a:gd name="connsiteY3151" fmla="*/ 919838 h 3652478"/>
                <a:gd name="connsiteX3152" fmla="*/ 8130583 w 10080264"/>
                <a:gd name="connsiteY3152" fmla="*/ 916239 h 3652478"/>
                <a:gd name="connsiteX3153" fmla="*/ 8135625 w 10080264"/>
                <a:gd name="connsiteY3153" fmla="*/ 914799 h 3652478"/>
                <a:gd name="connsiteX3154" fmla="*/ 8139226 w 10080264"/>
                <a:gd name="connsiteY3154" fmla="*/ 913000 h 3652478"/>
                <a:gd name="connsiteX3155" fmla="*/ 9283682 w 10080264"/>
                <a:gd name="connsiteY3155" fmla="*/ 905801 h 3652478"/>
                <a:gd name="connsiteX3156" fmla="*/ 9271798 w 10080264"/>
                <a:gd name="connsiteY3156" fmla="*/ 907601 h 3652478"/>
                <a:gd name="connsiteX3157" fmla="*/ 9261355 w 10080264"/>
                <a:gd name="connsiteY3157" fmla="*/ 911200 h 3652478"/>
                <a:gd name="connsiteX3158" fmla="*/ 9230024 w 10080264"/>
                <a:gd name="connsiteY3158" fmla="*/ 928477 h 3652478"/>
                <a:gd name="connsiteX3159" fmla="*/ 9204096 w 10080264"/>
                <a:gd name="connsiteY3159" fmla="*/ 945754 h 3652478"/>
                <a:gd name="connsiteX3160" fmla="*/ 9176367 w 10080264"/>
                <a:gd name="connsiteY3160" fmla="*/ 971669 h 3652478"/>
                <a:gd name="connsiteX3161" fmla="*/ 9148638 w 10080264"/>
                <a:gd name="connsiteY3161" fmla="*/ 997585 h 3652478"/>
                <a:gd name="connsiteX3162" fmla="*/ 9136754 w 10080264"/>
                <a:gd name="connsiteY3162" fmla="*/ 1008023 h 3652478"/>
                <a:gd name="connsiteX3163" fmla="*/ 9124510 w 10080264"/>
                <a:gd name="connsiteY3163" fmla="*/ 1018461 h 3652478"/>
                <a:gd name="connsiteX3164" fmla="*/ 9112266 w 10080264"/>
                <a:gd name="connsiteY3164" fmla="*/ 1027100 h 3652478"/>
                <a:gd name="connsiteX3165" fmla="*/ 9098581 w 10080264"/>
                <a:gd name="connsiteY3165" fmla="*/ 1033938 h 3652478"/>
                <a:gd name="connsiteX3166" fmla="*/ 9103623 w 10080264"/>
                <a:gd name="connsiteY3166" fmla="*/ 1053015 h 3652478"/>
                <a:gd name="connsiteX3167" fmla="*/ 9103623 w 10080264"/>
                <a:gd name="connsiteY3167" fmla="*/ 1068492 h 3652478"/>
                <a:gd name="connsiteX3168" fmla="*/ 9128111 w 10080264"/>
                <a:gd name="connsiteY3168" fmla="*/ 1049776 h 3652478"/>
                <a:gd name="connsiteX3169" fmla="*/ 9154040 w 10080264"/>
                <a:gd name="connsiteY3169" fmla="*/ 1030699 h 3652478"/>
                <a:gd name="connsiteX3170" fmla="*/ 9181408 w 10080264"/>
                <a:gd name="connsiteY3170" fmla="*/ 1013062 h 3652478"/>
                <a:gd name="connsiteX3171" fmla="*/ 9209138 w 10080264"/>
                <a:gd name="connsiteY3171" fmla="*/ 999384 h 3652478"/>
                <a:gd name="connsiteX3172" fmla="*/ 9217780 w 10080264"/>
                <a:gd name="connsiteY3172" fmla="*/ 980308 h 3652478"/>
                <a:gd name="connsiteX3173" fmla="*/ 9228224 w 10080264"/>
                <a:gd name="connsiteY3173" fmla="*/ 964831 h 3652478"/>
                <a:gd name="connsiteX3174" fmla="*/ 9242268 w 10080264"/>
                <a:gd name="connsiteY3174" fmla="*/ 952593 h 3652478"/>
                <a:gd name="connsiteX3175" fmla="*/ 9249111 w 10080264"/>
                <a:gd name="connsiteY3175" fmla="*/ 947554 h 3652478"/>
                <a:gd name="connsiteX3176" fmla="*/ 9255953 w 10080264"/>
                <a:gd name="connsiteY3176" fmla="*/ 943954 h 3652478"/>
                <a:gd name="connsiteX3177" fmla="*/ 9269998 w 10080264"/>
                <a:gd name="connsiteY3177" fmla="*/ 938915 h 3652478"/>
                <a:gd name="connsiteX3178" fmla="*/ 9283682 w 10080264"/>
                <a:gd name="connsiteY3178" fmla="*/ 932076 h 3652478"/>
                <a:gd name="connsiteX3179" fmla="*/ 9297727 w 10080264"/>
                <a:gd name="connsiteY3179" fmla="*/ 921638 h 3652478"/>
                <a:gd name="connsiteX3180" fmla="*/ 9311411 w 10080264"/>
                <a:gd name="connsiteY3180" fmla="*/ 909400 h 3652478"/>
                <a:gd name="connsiteX3181" fmla="*/ 9297727 w 10080264"/>
                <a:gd name="connsiteY3181" fmla="*/ 907601 h 3652478"/>
                <a:gd name="connsiteX3182" fmla="*/ 8700290 w 10080264"/>
                <a:gd name="connsiteY3182" fmla="*/ 904361 h 3652478"/>
                <a:gd name="connsiteX3183" fmla="*/ 8694889 w 10080264"/>
                <a:gd name="connsiteY3183" fmla="*/ 907601 h 3652478"/>
                <a:gd name="connsiteX3184" fmla="*/ 8688046 w 10080264"/>
                <a:gd name="connsiteY3184" fmla="*/ 909400 h 3652478"/>
                <a:gd name="connsiteX3185" fmla="*/ 8677603 w 10080264"/>
                <a:gd name="connsiteY3185" fmla="*/ 918039 h 3652478"/>
                <a:gd name="connsiteX3186" fmla="*/ 8667160 w 10080264"/>
                <a:gd name="connsiteY3186" fmla="*/ 924878 h 3652478"/>
                <a:gd name="connsiteX3187" fmla="*/ 8654916 w 10080264"/>
                <a:gd name="connsiteY3187" fmla="*/ 937115 h 3652478"/>
                <a:gd name="connsiteX3188" fmla="*/ 2612353 w 10080264"/>
                <a:gd name="connsiteY3188" fmla="*/ 902873 h 3652478"/>
                <a:gd name="connsiteX3189" fmla="*/ 2546839 w 10080264"/>
                <a:gd name="connsiteY3189" fmla="*/ 942468 h 3652478"/>
                <a:gd name="connsiteX3190" fmla="*/ 2551878 w 10080264"/>
                <a:gd name="connsiteY3190" fmla="*/ 942468 h 3652478"/>
                <a:gd name="connsiteX3191" fmla="*/ 2562317 w 10080264"/>
                <a:gd name="connsiteY3191" fmla="*/ 942468 h 3652478"/>
                <a:gd name="connsiteX3192" fmla="*/ 2565557 w 10080264"/>
                <a:gd name="connsiteY3192" fmla="*/ 939228 h 3652478"/>
                <a:gd name="connsiteX3193" fmla="*/ 2569157 w 10080264"/>
                <a:gd name="connsiteY3193" fmla="*/ 937428 h 3652478"/>
                <a:gd name="connsiteX3194" fmla="*/ 2577796 w 10080264"/>
                <a:gd name="connsiteY3194" fmla="*/ 935629 h 3652478"/>
                <a:gd name="connsiteX3195" fmla="*/ 2595074 w 10080264"/>
                <a:gd name="connsiteY3195" fmla="*/ 918351 h 3652478"/>
                <a:gd name="connsiteX3196" fmla="*/ 2795935 w 10080264"/>
                <a:gd name="connsiteY3196" fmla="*/ 897474 h 3652478"/>
                <a:gd name="connsiteX3197" fmla="*/ 2787297 w 10080264"/>
                <a:gd name="connsiteY3197" fmla="*/ 899273 h 3652478"/>
                <a:gd name="connsiteX3198" fmla="*/ 2768218 w 10080264"/>
                <a:gd name="connsiteY3198" fmla="*/ 913312 h 3652478"/>
                <a:gd name="connsiteX3199" fmla="*/ 2776858 w 10080264"/>
                <a:gd name="connsiteY3199" fmla="*/ 911512 h 3652478"/>
                <a:gd name="connsiteX3200" fmla="*/ 2783697 w 10080264"/>
                <a:gd name="connsiteY3200" fmla="*/ 907912 h 3652478"/>
                <a:gd name="connsiteX3201" fmla="*/ 2790536 w 10080264"/>
                <a:gd name="connsiteY3201" fmla="*/ 902873 h 3652478"/>
                <a:gd name="connsiteX3202" fmla="*/ 344380 w 10080264"/>
                <a:gd name="connsiteY3202" fmla="*/ 896825 h 3652478"/>
                <a:gd name="connsiteX3203" fmla="*/ 285364 w 10080264"/>
                <a:gd name="connsiteY3203" fmla="*/ 934988 h 3652478"/>
                <a:gd name="connsiteX3204" fmla="*/ 228507 w 10080264"/>
                <a:gd name="connsiteY3204" fmla="*/ 967750 h 3652478"/>
                <a:gd name="connsiteX3205" fmla="*/ 231746 w 10080264"/>
                <a:gd name="connsiteY3205" fmla="*/ 969550 h 3652478"/>
                <a:gd name="connsiteX3206" fmla="*/ 235344 w 10080264"/>
                <a:gd name="connsiteY3206" fmla="*/ 971350 h 3652478"/>
                <a:gd name="connsiteX3207" fmla="*/ 249019 w 10080264"/>
                <a:gd name="connsiteY3207" fmla="*/ 978191 h 3652478"/>
                <a:gd name="connsiteX3208" fmla="*/ 255856 w 10080264"/>
                <a:gd name="connsiteY3208" fmla="*/ 974591 h 3652478"/>
                <a:gd name="connsiteX3209" fmla="*/ 263053 w 10080264"/>
                <a:gd name="connsiteY3209" fmla="*/ 969550 h 3652478"/>
                <a:gd name="connsiteX3210" fmla="*/ 269890 w 10080264"/>
                <a:gd name="connsiteY3210" fmla="*/ 964510 h 3652478"/>
                <a:gd name="connsiteX3211" fmla="*/ 273489 w 10080264"/>
                <a:gd name="connsiteY3211" fmla="*/ 957309 h 3652478"/>
                <a:gd name="connsiteX3212" fmla="*/ 275288 w 10080264"/>
                <a:gd name="connsiteY3212" fmla="*/ 952269 h 3652478"/>
                <a:gd name="connsiteX3213" fmla="*/ 278527 w 10080264"/>
                <a:gd name="connsiteY3213" fmla="*/ 947229 h 3652478"/>
                <a:gd name="connsiteX3214" fmla="*/ 288963 w 10080264"/>
                <a:gd name="connsiteY3214" fmla="*/ 938588 h 3652478"/>
                <a:gd name="connsiteX3215" fmla="*/ 302997 w 10080264"/>
                <a:gd name="connsiteY3215" fmla="*/ 929947 h 3652478"/>
                <a:gd name="connsiteX3216" fmla="*/ 318471 w 10080264"/>
                <a:gd name="connsiteY3216" fmla="*/ 924547 h 3652478"/>
                <a:gd name="connsiteX3217" fmla="*/ 330706 w 10080264"/>
                <a:gd name="connsiteY3217" fmla="*/ 910866 h 3652478"/>
                <a:gd name="connsiteX3218" fmla="*/ 7147012 w 10080264"/>
                <a:gd name="connsiteY3218" fmla="*/ 896601 h 3652478"/>
                <a:gd name="connsiteX3219" fmla="*/ 7126486 w 10080264"/>
                <a:gd name="connsiteY3219" fmla="*/ 908843 h 3652478"/>
                <a:gd name="connsiteX3220" fmla="*/ 7103800 w 10080264"/>
                <a:gd name="connsiteY3220" fmla="*/ 924326 h 3652478"/>
                <a:gd name="connsiteX3221" fmla="*/ 7086515 w 10080264"/>
                <a:gd name="connsiteY3221" fmla="*/ 936568 h 3652478"/>
                <a:gd name="connsiteX3222" fmla="*/ 7084714 w 10080264"/>
                <a:gd name="connsiteY3222" fmla="*/ 938369 h 3652478"/>
                <a:gd name="connsiteX3223" fmla="*/ 7117484 w 10080264"/>
                <a:gd name="connsiteY3223" fmla="*/ 917485 h 3652478"/>
                <a:gd name="connsiteX3224" fmla="*/ 7133328 w 10080264"/>
                <a:gd name="connsiteY3224" fmla="*/ 908843 h 3652478"/>
                <a:gd name="connsiteX3225" fmla="*/ 9482828 w 10080264"/>
                <a:gd name="connsiteY3225" fmla="*/ 893923 h 3652478"/>
                <a:gd name="connsiteX3226" fmla="*/ 9463741 w 10080264"/>
                <a:gd name="connsiteY3226" fmla="*/ 911200 h 3652478"/>
                <a:gd name="connsiteX3227" fmla="*/ 9451497 w 10080264"/>
                <a:gd name="connsiteY3227" fmla="*/ 919838 h 3652478"/>
                <a:gd name="connsiteX3228" fmla="*/ 9439613 w 10080264"/>
                <a:gd name="connsiteY3228" fmla="*/ 928477 h 3652478"/>
                <a:gd name="connsiteX3229" fmla="*/ 9411884 w 10080264"/>
                <a:gd name="connsiteY3229" fmla="*/ 947554 h 3652478"/>
                <a:gd name="connsiteX3230" fmla="*/ 9385956 w 10080264"/>
                <a:gd name="connsiteY3230" fmla="*/ 968070 h 3652478"/>
                <a:gd name="connsiteX3231" fmla="*/ 9302768 w 10080264"/>
                <a:gd name="connsiteY3231" fmla="*/ 1018461 h 3652478"/>
                <a:gd name="connsiteX3232" fmla="*/ 9233626 w 10080264"/>
                <a:gd name="connsiteY3232" fmla="*/ 1063453 h 3652478"/>
                <a:gd name="connsiteX3233" fmla="*/ 9202295 w 10080264"/>
                <a:gd name="connsiteY3233" fmla="*/ 1085769 h 3652478"/>
                <a:gd name="connsiteX3234" fmla="*/ 9171325 w 10080264"/>
                <a:gd name="connsiteY3234" fmla="*/ 1109885 h 3652478"/>
                <a:gd name="connsiteX3235" fmla="*/ 9112266 w 10080264"/>
                <a:gd name="connsiteY3235" fmla="*/ 1157037 h 3652478"/>
                <a:gd name="connsiteX3236" fmla="*/ 9107224 w 10080264"/>
                <a:gd name="connsiteY3236" fmla="*/ 1160276 h 3652478"/>
                <a:gd name="connsiteX3237" fmla="*/ 9108665 w 10080264"/>
                <a:gd name="connsiteY3237" fmla="*/ 1168915 h 3652478"/>
                <a:gd name="connsiteX3238" fmla="*/ 9110465 w 10080264"/>
                <a:gd name="connsiteY3238" fmla="*/ 1176113 h 3652478"/>
                <a:gd name="connsiteX3239" fmla="*/ 9122709 w 10080264"/>
                <a:gd name="connsiteY3239" fmla="*/ 1165675 h 3652478"/>
                <a:gd name="connsiteX3240" fmla="*/ 9136754 w 10080264"/>
                <a:gd name="connsiteY3240" fmla="*/ 1157037 h 3652478"/>
                <a:gd name="connsiteX3241" fmla="*/ 9152239 w 10080264"/>
                <a:gd name="connsiteY3241" fmla="*/ 1149838 h 3652478"/>
                <a:gd name="connsiteX3242" fmla="*/ 9167724 w 10080264"/>
                <a:gd name="connsiteY3242" fmla="*/ 1142999 h 3652478"/>
                <a:gd name="connsiteX3243" fmla="*/ 9185010 w 10080264"/>
                <a:gd name="connsiteY3243" fmla="*/ 1134361 h 3652478"/>
                <a:gd name="connsiteX3244" fmla="*/ 9200495 w 10080264"/>
                <a:gd name="connsiteY3244" fmla="*/ 1122123 h 3652478"/>
                <a:gd name="connsiteX3245" fmla="*/ 9212739 w 10080264"/>
                <a:gd name="connsiteY3245" fmla="*/ 1106646 h 3652478"/>
                <a:gd name="connsiteX3246" fmla="*/ 9223182 w 10080264"/>
                <a:gd name="connsiteY3246" fmla="*/ 1091168 h 3652478"/>
                <a:gd name="connsiteX3247" fmla="*/ 9224623 w 10080264"/>
                <a:gd name="connsiteY3247" fmla="*/ 1085769 h 3652478"/>
                <a:gd name="connsiteX3248" fmla="*/ 9228224 w 10080264"/>
                <a:gd name="connsiteY3248" fmla="*/ 1084330 h 3652478"/>
                <a:gd name="connsiteX3249" fmla="*/ 9269998 w 10080264"/>
                <a:gd name="connsiteY3249" fmla="*/ 1058414 h 3652478"/>
                <a:gd name="connsiteX3250" fmla="*/ 9309611 w 10080264"/>
                <a:gd name="connsiteY3250" fmla="*/ 1032139 h 3652478"/>
                <a:gd name="connsiteX3251" fmla="*/ 9380554 w 10080264"/>
                <a:gd name="connsiteY3251" fmla="*/ 982108 h 3652478"/>
                <a:gd name="connsiteX3252" fmla="*/ 9410084 w 10080264"/>
                <a:gd name="connsiteY3252" fmla="*/ 963031 h 3652478"/>
                <a:gd name="connsiteX3253" fmla="*/ 9437813 w 10080264"/>
                <a:gd name="connsiteY3253" fmla="*/ 940355 h 3652478"/>
                <a:gd name="connsiteX3254" fmla="*/ 9489670 w 10080264"/>
                <a:gd name="connsiteY3254" fmla="*/ 893923 h 3652478"/>
                <a:gd name="connsiteX3255" fmla="*/ 7050144 w 10080264"/>
                <a:gd name="connsiteY3255" fmla="*/ 862034 h 3652478"/>
                <a:gd name="connsiteX3256" fmla="*/ 7046904 w 10080264"/>
                <a:gd name="connsiteY3256" fmla="*/ 863834 h 3652478"/>
                <a:gd name="connsiteX3257" fmla="*/ 7039701 w 10080264"/>
                <a:gd name="connsiteY3257" fmla="*/ 865635 h 3652478"/>
                <a:gd name="connsiteX3258" fmla="*/ 7041502 w 10080264"/>
                <a:gd name="connsiteY3258" fmla="*/ 867075 h 3652478"/>
                <a:gd name="connsiteX3259" fmla="*/ 429306 w 10080264"/>
                <a:gd name="connsiteY3259" fmla="*/ 836341 h 3652478"/>
                <a:gd name="connsiteX3260" fmla="*/ 423908 w 10080264"/>
                <a:gd name="connsiteY3260" fmla="*/ 841381 h 3652478"/>
                <a:gd name="connsiteX3261" fmla="*/ 387563 w 10080264"/>
                <a:gd name="connsiteY3261" fmla="*/ 867303 h 3652478"/>
                <a:gd name="connsiteX3262" fmla="*/ 408434 w 10080264"/>
                <a:gd name="connsiteY3262" fmla="*/ 860462 h 3652478"/>
                <a:gd name="connsiteX3263" fmla="*/ 429306 w 10080264"/>
                <a:gd name="connsiteY3263" fmla="*/ 856862 h 3652478"/>
                <a:gd name="connsiteX3264" fmla="*/ 4742981 w 10080264"/>
                <a:gd name="connsiteY3264" fmla="*/ 819150 h 3652478"/>
                <a:gd name="connsiteX3265" fmla="*/ 4750184 w 10080264"/>
                <a:gd name="connsiteY3265" fmla="*/ 820950 h 3652478"/>
                <a:gd name="connsiteX3266" fmla="*/ 4755227 w 10080264"/>
                <a:gd name="connsiteY3266" fmla="*/ 822391 h 3652478"/>
                <a:gd name="connsiteX3267" fmla="*/ 4767472 w 10080264"/>
                <a:gd name="connsiteY3267" fmla="*/ 820950 h 3652478"/>
                <a:gd name="connsiteX3268" fmla="*/ 4781159 w 10080264"/>
                <a:gd name="connsiteY3268" fmla="*/ 820950 h 3652478"/>
                <a:gd name="connsiteX3269" fmla="*/ 4786561 w 10080264"/>
                <a:gd name="connsiteY3269" fmla="*/ 822391 h 3652478"/>
                <a:gd name="connsiteX3270" fmla="*/ 4793404 w 10080264"/>
                <a:gd name="connsiteY3270" fmla="*/ 825991 h 3652478"/>
                <a:gd name="connsiteX3271" fmla="*/ 4798447 w 10080264"/>
                <a:gd name="connsiteY3271" fmla="*/ 829592 h 3652478"/>
                <a:gd name="connsiteX3272" fmla="*/ 4803849 w 10080264"/>
                <a:gd name="connsiteY3272" fmla="*/ 836433 h 3652478"/>
                <a:gd name="connsiteX3273" fmla="*/ 4805650 w 10080264"/>
                <a:gd name="connsiteY3273" fmla="*/ 837873 h 3652478"/>
                <a:gd name="connsiteX3274" fmla="*/ 4807091 w 10080264"/>
                <a:gd name="connsiteY3274" fmla="*/ 837873 h 3652478"/>
                <a:gd name="connsiteX3275" fmla="*/ 4812493 w 10080264"/>
                <a:gd name="connsiteY3275" fmla="*/ 836433 h 3652478"/>
                <a:gd name="connsiteX3276" fmla="*/ 4821137 w 10080264"/>
                <a:gd name="connsiteY3276" fmla="*/ 831032 h 3652478"/>
                <a:gd name="connsiteX3277" fmla="*/ 4826179 w 10080264"/>
                <a:gd name="connsiteY3277" fmla="*/ 829592 h 3652478"/>
                <a:gd name="connsiteX3278" fmla="*/ 4829781 w 10080264"/>
                <a:gd name="connsiteY3278" fmla="*/ 829592 h 3652478"/>
                <a:gd name="connsiteX3279" fmla="*/ 4841666 w 10080264"/>
                <a:gd name="connsiteY3279" fmla="*/ 831032 h 3652478"/>
                <a:gd name="connsiteX3280" fmla="*/ 4850310 w 10080264"/>
                <a:gd name="connsiteY3280" fmla="*/ 836433 h 3652478"/>
                <a:gd name="connsiteX3281" fmla="*/ 4857154 w 10080264"/>
                <a:gd name="connsiteY3281" fmla="*/ 841473 h 3652478"/>
                <a:gd name="connsiteX3282" fmla="*/ 4860755 w 10080264"/>
                <a:gd name="connsiteY3282" fmla="*/ 848314 h 3652478"/>
                <a:gd name="connsiteX3283" fmla="*/ 4866158 w 10080264"/>
                <a:gd name="connsiteY3283" fmla="*/ 858756 h 3652478"/>
                <a:gd name="connsiteX3284" fmla="*/ 4869399 w 10080264"/>
                <a:gd name="connsiteY3284" fmla="*/ 860556 h 3652478"/>
                <a:gd name="connsiteX3285" fmla="*/ 4873001 w 10080264"/>
                <a:gd name="connsiteY3285" fmla="*/ 864157 h 3652478"/>
                <a:gd name="connsiteX3286" fmla="*/ 4914420 w 10080264"/>
                <a:gd name="connsiteY3286" fmla="*/ 862357 h 3652478"/>
                <a:gd name="connsiteX3287" fmla="*/ 4956199 w 10080264"/>
                <a:gd name="connsiteY3287" fmla="*/ 865957 h 3652478"/>
                <a:gd name="connsiteX3288" fmla="*/ 4995817 w 10080264"/>
                <a:gd name="connsiteY3288" fmla="*/ 872798 h 3652478"/>
                <a:gd name="connsiteX3289" fmla="*/ 5037597 w 10080264"/>
                <a:gd name="connsiteY3289" fmla="*/ 883240 h 3652478"/>
                <a:gd name="connsiteX3290" fmla="*/ 5070012 w 10080264"/>
                <a:gd name="connsiteY3290" fmla="*/ 891881 h 3652478"/>
                <a:gd name="connsiteX3291" fmla="*/ 5106388 w 10080264"/>
                <a:gd name="connsiteY3291" fmla="*/ 896922 h 3652478"/>
                <a:gd name="connsiteX3292" fmla="*/ 5142765 w 10080264"/>
                <a:gd name="connsiteY3292" fmla="*/ 898722 h 3652478"/>
                <a:gd name="connsiteX3293" fmla="*/ 5184544 w 10080264"/>
                <a:gd name="connsiteY3293" fmla="*/ 896922 h 3652478"/>
                <a:gd name="connsiteX3294" fmla="*/ 5191387 w 10080264"/>
                <a:gd name="connsiteY3294" fmla="*/ 896922 h 3652478"/>
                <a:gd name="connsiteX3295" fmla="*/ 5196430 w 10080264"/>
                <a:gd name="connsiteY3295" fmla="*/ 902323 h 3652478"/>
                <a:gd name="connsiteX3296" fmla="*/ 5219120 w 10080264"/>
                <a:gd name="connsiteY3296" fmla="*/ 870998 h 3652478"/>
                <a:gd name="connsiteX3297" fmla="*/ 5203633 w 10080264"/>
                <a:gd name="connsiteY3297" fmla="*/ 907364 h 3652478"/>
                <a:gd name="connsiteX3298" fmla="*/ 5217319 w 10080264"/>
                <a:gd name="connsiteY3298" fmla="*/ 916005 h 3652478"/>
                <a:gd name="connsiteX3299" fmla="*/ 5232807 w 10080264"/>
                <a:gd name="connsiteY3299" fmla="*/ 924646 h 3652478"/>
                <a:gd name="connsiteX3300" fmla="*/ 5238209 w 10080264"/>
                <a:gd name="connsiteY3300" fmla="*/ 928247 h 3652478"/>
                <a:gd name="connsiteX3301" fmla="*/ 5255497 w 10080264"/>
                <a:gd name="connsiteY3301" fmla="*/ 943729 h 3652478"/>
                <a:gd name="connsiteX3302" fmla="*/ 5279628 w 10080264"/>
                <a:gd name="connsiteY3302" fmla="*/ 959211 h 3652478"/>
                <a:gd name="connsiteX3303" fmla="*/ 5286471 w 10080264"/>
                <a:gd name="connsiteY3303" fmla="*/ 964612 h 3652478"/>
                <a:gd name="connsiteX3304" fmla="*/ 5286471 w 10080264"/>
                <a:gd name="connsiteY3304" fmla="*/ 973254 h 3652478"/>
                <a:gd name="connsiteX3305" fmla="*/ 5284670 w 10080264"/>
                <a:gd name="connsiteY3305" fmla="*/ 1078750 h 3652478"/>
                <a:gd name="connsiteX3306" fmla="*/ 5284670 w 10080264"/>
                <a:gd name="connsiteY3306" fmla="*/ 1174164 h 3652478"/>
                <a:gd name="connsiteX3307" fmla="*/ 5286471 w 10080264"/>
                <a:gd name="connsiteY3307" fmla="*/ 1262377 h 3652478"/>
                <a:gd name="connsiteX3308" fmla="*/ 5290073 w 10080264"/>
                <a:gd name="connsiteY3308" fmla="*/ 1341950 h 3652478"/>
                <a:gd name="connsiteX3309" fmla="*/ 5301958 w 10080264"/>
                <a:gd name="connsiteY3309" fmla="*/ 1515136 h 3652478"/>
                <a:gd name="connsiteX3310" fmla="*/ 5312403 w 10080264"/>
                <a:gd name="connsiteY3310" fmla="*/ 1672480 h 3652478"/>
                <a:gd name="connsiteX3311" fmla="*/ 5314204 w 10080264"/>
                <a:gd name="connsiteY3311" fmla="*/ 1682921 h 3652478"/>
                <a:gd name="connsiteX3312" fmla="*/ 5317806 w 10080264"/>
                <a:gd name="connsiteY3312" fmla="*/ 1691923 h 3652478"/>
                <a:gd name="connsiteX3313" fmla="*/ 5322848 w 10080264"/>
                <a:gd name="connsiteY3313" fmla="*/ 1703805 h 3652478"/>
                <a:gd name="connsiteX3314" fmla="*/ 5329691 w 10080264"/>
                <a:gd name="connsiteY3314" fmla="*/ 1716046 h 3652478"/>
                <a:gd name="connsiteX3315" fmla="*/ 5340136 w 10080264"/>
                <a:gd name="connsiteY3315" fmla="*/ 1731529 h 3652478"/>
                <a:gd name="connsiteX3316" fmla="*/ 5321047 w 10080264"/>
                <a:gd name="connsiteY3316" fmla="*/ 1736930 h 3652478"/>
                <a:gd name="connsiteX3317" fmla="*/ 5317806 w 10080264"/>
                <a:gd name="connsiteY3317" fmla="*/ 1738730 h 3652478"/>
                <a:gd name="connsiteX3318" fmla="*/ 5317806 w 10080264"/>
                <a:gd name="connsiteY3318" fmla="*/ 1745571 h 3652478"/>
                <a:gd name="connsiteX3319" fmla="*/ 5316005 w 10080264"/>
                <a:gd name="connsiteY3319" fmla="*/ 1750612 h 3652478"/>
                <a:gd name="connsiteX3320" fmla="*/ 5305560 w 10080264"/>
                <a:gd name="connsiteY3320" fmla="*/ 1778336 h 3652478"/>
                <a:gd name="connsiteX3321" fmla="*/ 5307361 w 10080264"/>
                <a:gd name="connsiteY3321" fmla="*/ 1781576 h 3652478"/>
                <a:gd name="connsiteX3322" fmla="*/ 5310602 w 10080264"/>
                <a:gd name="connsiteY3322" fmla="*/ 1783377 h 3652478"/>
                <a:gd name="connsiteX3323" fmla="*/ 5317806 w 10080264"/>
                <a:gd name="connsiteY3323" fmla="*/ 1788777 h 3652478"/>
                <a:gd name="connsiteX3324" fmla="*/ 5324649 w 10080264"/>
                <a:gd name="connsiteY3324" fmla="*/ 1795618 h 3652478"/>
                <a:gd name="connsiteX3325" fmla="*/ 5329691 w 10080264"/>
                <a:gd name="connsiteY3325" fmla="*/ 1806060 h 3652478"/>
                <a:gd name="connsiteX3326" fmla="*/ 5331492 w 10080264"/>
                <a:gd name="connsiteY3326" fmla="*/ 1812901 h 3652478"/>
                <a:gd name="connsiteX3327" fmla="*/ 5331492 w 10080264"/>
                <a:gd name="connsiteY3327" fmla="*/ 1819742 h 3652478"/>
                <a:gd name="connsiteX3328" fmla="*/ 5331492 w 10080264"/>
                <a:gd name="connsiteY3328" fmla="*/ 1828383 h 3652478"/>
                <a:gd name="connsiteX3329" fmla="*/ 5329691 w 10080264"/>
                <a:gd name="connsiteY3329" fmla="*/ 1835585 h 3652478"/>
                <a:gd name="connsiteX3330" fmla="*/ 5326450 w 10080264"/>
                <a:gd name="connsiteY3330" fmla="*/ 1842426 h 3652478"/>
                <a:gd name="connsiteX3331" fmla="*/ 5322848 w 10080264"/>
                <a:gd name="connsiteY3331" fmla="*/ 1846026 h 3652478"/>
                <a:gd name="connsiteX3332" fmla="*/ 5319607 w 10080264"/>
                <a:gd name="connsiteY3332" fmla="*/ 1849267 h 3652478"/>
                <a:gd name="connsiteX3333" fmla="*/ 5314204 w 10080264"/>
                <a:gd name="connsiteY3333" fmla="*/ 1852867 h 3652478"/>
                <a:gd name="connsiteX3334" fmla="*/ 5305560 w 10080264"/>
                <a:gd name="connsiteY3334" fmla="*/ 1854667 h 3652478"/>
                <a:gd name="connsiteX3335" fmla="*/ 5300518 w 10080264"/>
                <a:gd name="connsiteY3335" fmla="*/ 1854667 h 3652478"/>
                <a:gd name="connsiteX3336" fmla="*/ 5296916 w 10080264"/>
                <a:gd name="connsiteY3336" fmla="*/ 1859708 h 3652478"/>
                <a:gd name="connsiteX3337" fmla="*/ 5295115 w 10080264"/>
                <a:gd name="connsiteY3337" fmla="*/ 1871950 h 3652478"/>
                <a:gd name="connsiteX3338" fmla="*/ 5295115 w 10080264"/>
                <a:gd name="connsiteY3338" fmla="*/ 1885632 h 3652478"/>
                <a:gd name="connsiteX3339" fmla="*/ 5295115 w 10080264"/>
                <a:gd name="connsiteY3339" fmla="*/ 1918397 h 3652478"/>
                <a:gd name="connsiteX3340" fmla="*/ 5295115 w 10080264"/>
                <a:gd name="connsiteY3340" fmla="*/ 1996529 h 3652478"/>
                <a:gd name="connsiteX3341" fmla="*/ 5295115 w 10080264"/>
                <a:gd name="connsiteY3341" fmla="*/ 2015612 h 3652478"/>
                <a:gd name="connsiteX3342" fmla="*/ 5296916 w 10080264"/>
                <a:gd name="connsiteY3342" fmla="*/ 2034695 h 3652478"/>
                <a:gd name="connsiteX3343" fmla="*/ 5300518 w 10080264"/>
                <a:gd name="connsiteY3343" fmla="*/ 2053418 h 3652478"/>
                <a:gd name="connsiteX3344" fmla="*/ 5305560 w 10080264"/>
                <a:gd name="connsiteY3344" fmla="*/ 2072501 h 3652478"/>
                <a:gd name="connsiteX3345" fmla="*/ 5309162 w 10080264"/>
                <a:gd name="connsiteY3345" fmla="*/ 2088343 h 3652478"/>
                <a:gd name="connsiteX3346" fmla="*/ 5309162 w 10080264"/>
                <a:gd name="connsiteY3346" fmla="*/ 2105626 h 3652478"/>
                <a:gd name="connsiteX3347" fmla="*/ 5309162 w 10080264"/>
                <a:gd name="connsiteY3347" fmla="*/ 2122908 h 3652478"/>
                <a:gd name="connsiteX3348" fmla="*/ 5303759 w 10080264"/>
                <a:gd name="connsiteY3348" fmla="*/ 2140191 h 3652478"/>
                <a:gd name="connsiteX3349" fmla="*/ 5341937 w 10080264"/>
                <a:gd name="connsiteY3349" fmla="*/ 2145592 h 3652478"/>
                <a:gd name="connsiteX3350" fmla="*/ 5385157 w 10080264"/>
                <a:gd name="connsiteY3350" fmla="*/ 2155673 h 3652478"/>
                <a:gd name="connsiteX3351" fmla="*/ 5407847 w 10080264"/>
                <a:gd name="connsiteY3351" fmla="*/ 2161074 h 3652478"/>
                <a:gd name="connsiteX3352" fmla="*/ 5433779 w 10080264"/>
                <a:gd name="connsiteY3352" fmla="*/ 2164315 h 3652478"/>
                <a:gd name="connsiteX3353" fmla="*/ 5461512 w 10080264"/>
                <a:gd name="connsiteY3353" fmla="*/ 2164315 h 3652478"/>
                <a:gd name="connsiteX3354" fmla="*/ 5492846 w 10080264"/>
                <a:gd name="connsiteY3354" fmla="*/ 2162874 h 3652478"/>
                <a:gd name="connsiteX3355" fmla="*/ 5504732 w 10080264"/>
                <a:gd name="connsiteY3355" fmla="*/ 2161074 h 3652478"/>
                <a:gd name="connsiteX3356" fmla="*/ 5508333 w 10080264"/>
                <a:gd name="connsiteY3356" fmla="*/ 2172956 h 3652478"/>
                <a:gd name="connsiteX3357" fmla="*/ 5515177 w 10080264"/>
                <a:gd name="connsiteY3357" fmla="*/ 2197080 h 3652478"/>
                <a:gd name="connsiteX3358" fmla="*/ 5520219 w 10080264"/>
                <a:gd name="connsiteY3358" fmla="*/ 2225164 h 3652478"/>
                <a:gd name="connsiteX3359" fmla="*/ 5522020 w 10080264"/>
                <a:gd name="connsiteY3359" fmla="*/ 2256128 h 3652478"/>
                <a:gd name="connsiteX3360" fmla="*/ 5523821 w 10080264"/>
                <a:gd name="connsiteY3360" fmla="*/ 2289254 h 3652478"/>
                <a:gd name="connsiteX3361" fmla="*/ 5522020 w 10080264"/>
                <a:gd name="connsiteY3361" fmla="*/ 2320218 h 3652478"/>
                <a:gd name="connsiteX3362" fmla="*/ 5522020 w 10080264"/>
                <a:gd name="connsiteY3362" fmla="*/ 2351543 h 3652478"/>
                <a:gd name="connsiteX3363" fmla="*/ 5527422 w 10080264"/>
                <a:gd name="connsiteY3363" fmla="*/ 2415633 h 3652478"/>
                <a:gd name="connsiteX3364" fmla="*/ 5527422 w 10080264"/>
                <a:gd name="connsiteY3364" fmla="*/ 2426074 h 3652478"/>
                <a:gd name="connsiteX3365" fmla="*/ 5532465 w 10080264"/>
                <a:gd name="connsiteY3365" fmla="*/ 2491604 h 3652478"/>
                <a:gd name="connsiteX3366" fmla="*/ 5534265 w 10080264"/>
                <a:gd name="connsiteY3366" fmla="*/ 2552453 h 3652478"/>
                <a:gd name="connsiteX3367" fmla="*/ 5534265 w 10080264"/>
                <a:gd name="connsiteY3367" fmla="*/ 2583058 h 3652478"/>
                <a:gd name="connsiteX3368" fmla="*/ 5534265 w 10080264"/>
                <a:gd name="connsiteY3368" fmla="*/ 2612583 h 3652478"/>
                <a:gd name="connsiteX3369" fmla="*/ 5539308 w 10080264"/>
                <a:gd name="connsiteY3369" fmla="*/ 2640307 h 3652478"/>
                <a:gd name="connsiteX3370" fmla="*/ 5544710 w 10080264"/>
                <a:gd name="connsiteY3370" fmla="*/ 2668031 h 3652478"/>
                <a:gd name="connsiteX3371" fmla="*/ 5547952 w 10080264"/>
                <a:gd name="connsiteY3371" fmla="*/ 2676672 h 3652478"/>
                <a:gd name="connsiteX3372" fmla="*/ 5541108 w 10080264"/>
                <a:gd name="connsiteY3372" fmla="*/ 2683513 h 3652478"/>
                <a:gd name="connsiteX3373" fmla="*/ 5530664 w 10080264"/>
                <a:gd name="connsiteY3373" fmla="*/ 2692155 h 3652478"/>
                <a:gd name="connsiteX3374" fmla="*/ 5520219 w 10080264"/>
                <a:gd name="connsiteY3374" fmla="*/ 2697556 h 3652478"/>
                <a:gd name="connsiteX3375" fmla="*/ 5508333 w 10080264"/>
                <a:gd name="connsiteY3375" fmla="*/ 2702596 h 3652478"/>
                <a:gd name="connsiteX3376" fmla="*/ 5492846 w 10080264"/>
                <a:gd name="connsiteY3376" fmla="*/ 2705837 h 3652478"/>
                <a:gd name="connsiteX3377" fmla="*/ 5482401 w 10080264"/>
                <a:gd name="connsiteY3377" fmla="*/ 2707637 h 3652478"/>
                <a:gd name="connsiteX3378" fmla="*/ 5471957 w 10080264"/>
                <a:gd name="connsiteY3378" fmla="*/ 2713038 h 3652478"/>
                <a:gd name="connsiteX3379" fmla="*/ 5463313 w 10080264"/>
                <a:gd name="connsiteY3379" fmla="*/ 2718079 h 3652478"/>
                <a:gd name="connsiteX3380" fmla="*/ 5456109 w 10080264"/>
                <a:gd name="connsiteY3380" fmla="*/ 2723119 h 3652478"/>
                <a:gd name="connsiteX3381" fmla="*/ 5447465 w 10080264"/>
                <a:gd name="connsiteY3381" fmla="*/ 2731761 h 3652478"/>
                <a:gd name="connsiteX3382" fmla="*/ 5437021 w 10080264"/>
                <a:gd name="connsiteY3382" fmla="*/ 2726720 h 3652478"/>
                <a:gd name="connsiteX3383" fmla="*/ 5416491 w 10080264"/>
                <a:gd name="connsiteY3383" fmla="*/ 2714478 h 3652478"/>
                <a:gd name="connsiteX3384" fmla="*/ 5400644 w 10080264"/>
                <a:gd name="connsiteY3384" fmla="*/ 2709437 h 3652478"/>
                <a:gd name="connsiteX3385" fmla="*/ 5393801 w 10080264"/>
                <a:gd name="connsiteY3385" fmla="*/ 2707637 h 3652478"/>
                <a:gd name="connsiteX3386" fmla="*/ 5386958 w 10080264"/>
                <a:gd name="connsiteY3386" fmla="*/ 2705837 h 3652478"/>
                <a:gd name="connsiteX3387" fmla="*/ 5380114 w 10080264"/>
                <a:gd name="connsiteY3387" fmla="*/ 2707637 h 3652478"/>
                <a:gd name="connsiteX3388" fmla="*/ 5375072 w 10080264"/>
                <a:gd name="connsiteY3388" fmla="*/ 2709437 h 3652478"/>
                <a:gd name="connsiteX3389" fmla="*/ 5359225 w 10080264"/>
                <a:gd name="connsiteY3389" fmla="*/ 2716278 h 3652478"/>
                <a:gd name="connsiteX3390" fmla="*/ 5341937 w 10080264"/>
                <a:gd name="connsiteY3390" fmla="*/ 2723119 h 3652478"/>
                <a:gd name="connsiteX3391" fmla="*/ 5322848 w 10080264"/>
                <a:gd name="connsiteY3391" fmla="*/ 2735361 h 3652478"/>
                <a:gd name="connsiteX3392" fmla="*/ 5296916 w 10080264"/>
                <a:gd name="connsiteY3392" fmla="*/ 2745803 h 3652478"/>
                <a:gd name="connsiteX3393" fmla="*/ 5291514 w 10080264"/>
                <a:gd name="connsiteY3393" fmla="*/ 2747603 h 3652478"/>
                <a:gd name="connsiteX3394" fmla="*/ 5286471 w 10080264"/>
                <a:gd name="connsiteY3394" fmla="*/ 2745803 h 3652478"/>
                <a:gd name="connsiteX3395" fmla="*/ 5281429 w 10080264"/>
                <a:gd name="connsiteY3395" fmla="*/ 2744003 h 3652478"/>
                <a:gd name="connsiteX3396" fmla="*/ 5276026 w 10080264"/>
                <a:gd name="connsiteY3396" fmla="*/ 2740402 h 3652478"/>
                <a:gd name="connsiteX3397" fmla="*/ 5270984 w 10080264"/>
                <a:gd name="connsiteY3397" fmla="*/ 2735361 h 3652478"/>
                <a:gd name="connsiteX3398" fmla="*/ 5267382 w 10080264"/>
                <a:gd name="connsiteY3398" fmla="*/ 2730321 h 3652478"/>
                <a:gd name="connsiteX3399" fmla="*/ 5262340 w 10080264"/>
                <a:gd name="connsiteY3399" fmla="*/ 2716278 h 3652478"/>
                <a:gd name="connsiteX3400" fmla="*/ 5258738 w 10080264"/>
                <a:gd name="connsiteY3400" fmla="*/ 2698996 h 3652478"/>
                <a:gd name="connsiteX3401" fmla="*/ 5248294 w 10080264"/>
                <a:gd name="connsiteY3401" fmla="*/ 2704397 h 3652478"/>
                <a:gd name="connsiteX3402" fmla="*/ 5239650 w 10080264"/>
                <a:gd name="connsiteY3402" fmla="*/ 2711238 h 3652478"/>
                <a:gd name="connsiteX3403" fmla="*/ 5229565 w 10080264"/>
                <a:gd name="connsiteY3403" fmla="*/ 2718079 h 3652478"/>
                <a:gd name="connsiteX3404" fmla="*/ 5217319 w 10080264"/>
                <a:gd name="connsiteY3404" fmla="*/ 2724920 h 3652478"/>
                <a:gd name="connsiteX3405" fmla="*/ 5203633 w 10080264"/>
                <a:gd name="connsiteY3405" fmla="*/ 2728520 h 3652478"/>
                <a:gd name="connsiteX3406" fmla="*/ 5189587 w 10080264"/>
                <a:gd name="connsiteY3406" fmla="*/ 2731761 h 3652478"/>
                <a:gd name="connsiteX3407" fmla="*/ 5184544 w 10080264"/>
                <a:gd name="connsiteY3407" fmla="*/ 2731761 h 3652478"/>
                <a:gd name="connsiteX3408" fmla="*/ 5180943 w 10080264"/>
                <a:gd name="connsiteY3408" fmla="*/ 2731761 h 3652478"/>
                <a:gd name="connsiteX3409" fmla="*/ 5172299 w 10080264"/>
                <a:gd name="connsiteY3409" fmla="*/ 2728520 h 3652478"/>
                <a:gd name="connsiteX3410" fmla="*/ 5163655 w 10080264"/>
                <a:gd name="connsiteY3410" fmla="*/ 2723119 h 3652478"/>
                <a:gd name="connsiteX3411" fmla="*/ 5156451 w 10080264"/>
                <a:gd name="connsiteY3411" fmla="*/ 2718079 h 3652478"/>
                <a:gd name="connsiteX3412" fmla="*/ 5149608 w 10080264"/>
                <a:gd name="connsiteY3412" fmla="*/ 2709437 h 3652478"/>
                <a:gd name="connsiteX3413" fmla="*/ 5146007 w 10080264"/>
                <a:gd name="connsiteY3413" fmla="*/ 2700796 h 3652478"/>
                <a:gd name="connsiteX3414" fmla="*/ 5132320 w 10080264"/>
                <a:gd name="connsiteY3414" fmla="*/ 2705837 h 3652478"/>
                <a:gd name="connsiteX3415" fmla="*/ 5118634 w 10080264"/>
                <a:gd name="connsiteY3415" fmla="*/ 2707637 h 3652478"/>
                <a:gd name="connsiteX3416" fmla="*/ 5104588 w 10080264"/>
                <a:gd name="connsiteY3416" fmla="*/ 2707637 h 3652478"/>
                <a:gd name="connsiteX3417" fmla="*/ 5092702 w 10080264"/>
                <a:gd name="connsiteY3417" fmla="*/ 2705837 h 3652478"/>
                <a:gd name="connsiteX3418" fmla="*/ 5035796 w 10080264"/>
                <a:gd name="connsiteY3418" fmla="*/ 2705837 h 3652478"/>
                <a:gd name="connsiteX3419" fmla="*/ 4943954 w 10080264"/>
                <a:gd name="connsiteY3419" fmla="*/ 2704397 h 3652478"/>
                <a:gd name="connsiteX3420" fmla="*/ 4860755 w 10080264"/>
                <a:gd name="connsiteY3420" fmla="*/ 2704397 h 3652478"/>
                <a:gd name="connsiteX3421" fmla="*/ 4781159 w 10080264"/>
                <a:gd name="connsiteY3421" fmla="*/ 2705837 h 3652478"/>
                <a:gd name="connsiteX3422" fmla="*/ 4706604 w 10080264"/>
                <a:gd name="connsiteY3422" fmla="*/ 2709437 h 3652478"/>
                <a:gd name="connsiteX3423" fmla="*/ 4627008 w 10080264"/>
                <a:gd name="connsiteY3423" fmla="*/ 2716278 h 3652478"/>
                <a:gd name="connsiteX3424" fmla="*/ 4545610 w 10080264"/>
                <a:gd name="connsiteY3424" fmla="*/ 2718079 h 3652478"/>
                <a:gd name="connsiteX3425" fmla="*/ 4459170 w 10080264"/>
                <a:gd name="connsiteY3425" fmla="*/ 2718079 h 3652478"/>
                <a:gd name="connsiteX3426" fmla="*/ 4367328 w 10080264"/>
                <a:gd name="connsiteY3426" fmla="*/ 2713038 h 3652478"/>
                <a:gd name="connsiteX3427" fmla="*/ 4360485 w 10080264"/>
                <a:gd name="connsiteY3427" fmla="*/ 2713038 h 3652478"/>
                <a:gd name="connsiteX3428" fmla="*/ 4356883 w 10080264"/>
                <a:gd name="connsiteY3428" fmla="*/ 2707637 h 3652478"/>
                <a:gd name="connsiteX3429" fmla="*/ 4348239 w 10080264"/>
                <a:gd name="connsiteY3429" fmla="*/ 2697556 h 3652478"/>
                <a:gd name="connsiteX3430" fmla="*/ 4341396 w 10080264"/>
                <a:gd name="connsiteY3430" fmla="*/ 2687114 h 3652478"/>
                <a:gd name="connsiteX3431" fmla="*/ 4337795 w 10080264"/>
                <a:gd name="connsiteY3431" fmla="*/ 2676672 h 3652478"/>
                <a:gd name="connsiteX3432" fmla="*/ 4334193 w 10080264"/>
                <a:gd name="connsiteY3432" fmla="*/ 2664430 h 3652478"/>
                <a:gd name="connsiteX3433" fmla="*/ 4330951 w 10080264"/>
                <a:gd name="connsiteY3433" fmla="*/ 2652549 h 3652478"/>
                <a:gd name="connsiteX3434" fmla="*/ 4330951 w 10080264"/>
                <a:gd name="connsiteY3434" fmla="*/ 2640307 h 3652478"/>
                <a:gd name="connsiteX3435" fmla="*/ 4332752 w 10080264"/>
                <a:gd name="connsiteY3435" fmla="*/ 2626265 h 3652478"/>
                <a:gd name="connsiteX3436" fmla="*/ 4334193 w 10080264"/>
                <a:gd name="connsiteY3436" fmla="*/ 2612583 h 3652478"/>
                <a:gd name="connsiteX3437" fmla="*/ 4339595 w 10080264"/>
                <a:gd name="connsiteY3437" fmla="*/ 2589899 h 3652478"/>
                <a:gd name="connsiteX3438" fmla="*/ 4343197 w 10080264"/>
                <a:gd name="connsiteY3438" fmla="*/ 2567576 h 3652478"/>
                <a:gd name="connsiteX3439" fmla="*/ 4344638 w 10080264"/>
                <a:gd name="connsiteY3439" fmla="*/ 2543812 h 3652478"/>
                <a:gd name="connsiteX3440" fmla="*/ 4344638 w 10080264"/>
                <a:gd name="connsiteY3440" fmla="*/ 2519328 h 3652478"/>
                <a:gd name="connsiteX3441" fmla="*/ 4348239 w 10080264"/>
                <a:gd name="connsiteY3441" fmla="*/ 2495205 h 3652478"/>
                <a:gd name="connsiteX3442" fmla="*/ 4348239 w 10080264"/>
                <a:gd name="connsiteY3442" fmla="*/ 2472521 h 3652478"/>
                <a:gd name="connsiteX3443" fmla="*/ 4348239 w 10080264"/>
                <a:gd name="connsiteY3443" fmla="*/ 2450198 h 3652478"/>
                <a:gd name="connsiteX3444" fmla="*/ 4344638 w 10080264"/>
                <a:gd name="connsiteY3444" fmla="*/ 2426074 h 3652478"/>
                <a:gd name="connsiteX3445" fmla="*/ 4337795 w 10080264"/>
                <a:gd name="connsiteY3445" fmla="*/ 2382508 h 3652478"/>
                <a:gd name="connsiteX3446" fmla="*/ 4334193 w 10080264"/>
                <a:gd name="connsiteY3446" fmla="*/ 2360184 h 3652478"/>
                <a:gd name="connsiteX3447" fmla="*/ 4330951 w 10080264"/>
                <a:gd name="connsiteY3447" fmla="*/ 2335701 h 3652478"/>
                <a:gd name="connsiteX3448" fmla="*/ 4322307 w 10080264"/>
                <a:gd name="connsiteY3448" fmla="*/ 2292494 h 3652478"/>
                <a:gd name="connsiteX3449" fmla="*/ 4315104 w 10080264"/>
                <a:gd name="connsiteY3449" fmla="*/ 2245687 h 3652478"/>
                <a:gd name="connsiteX3450" fmla="*/ 4310062 w 10080264"/>
                <a:gd name="connsiteY3450" fmla="*/ 2200680 h 3652478"/>
                <a:gd name="connsiteX3451" fmla="*/ 4310062 w 10080264"/>
                <a:gd name="connsiteY3451" fmla="*/ 2176556 h 3652478"/>
                <a:gd name="connsiteX3452" fmla="*/ 4311863 w 10080264"/>
                <a:gd name="connsiteY3452" fmla="*/ 2152433 h 3652478"/>
                <a:gd name="connsiteX3453" fmla="*/ 4313663 w 10080264"/>
                <a:gd name="connsiteY3453" fmla="*/ 2131550 h 3652478"/>
                <a:gd name="connsiteX3454" fmla="*/ 4332752 w 10080264"/>
                <a:gd name="connsiteY3454" fmla="*/ 2141991 h 3652478"/>
                <a:gd name="connsiteX3455" fmla="*/ 4341396 w 10080264"/>
                <a:gd name="connsiteY3455" fmla="*/ 2147032 h 3652478"/>
                <a:gd name="connsiteX3456" fmla="*/ 4343197 w 10080264"/>
                <a:gd name="connsiteY3456" fmla="*/ 2145592 h 3652478"/>
                <a:gd name="connsiteX3457" fmla="*/ 4353642 w 10080264"/>
                <a:gd name="connsiteY3457" fmla="*/ 2148832 h 3652478"/>
                <a:gd name="connsiteX3458" fmla="*/ 4360485 w 10080264"/>
                <a:gd name="connsiteY3458" fmla="*/ 2150632 h 3652478"/>
                <a:gd name="connsiteX3459" fmla="*/ 4365527 w 10080264"/>
                <a:gd name="connsiteY3459" fmla="*/ 2154233 h 3652478"/>
                <a:gd name="connsiteX3460" fmla="*/ 4374171 w 10080264"/>
                <a:gd name="connsiteY3460" fmla="*/ 2162874 h 3652478"/>
                <a:gd name="connsiteX3461" fmla="*/ 4381375 w 10080264"/>
                <a:gd name="connsiteY3461" fmla="*/ 2174756 h 3652478"/>
                <a:gd name="connsiteX3462" fmla="*/ 4382815 w 10080264"/>
                <a:gd name="connsiteY3462" fmla="*/ 2181597 h 3652478"/>
                <a:gd name="connsiteX3463" fmla="*/ 4382815 w 10080264"/>
                <a:gd name="connsiteY3463" fmla="*/ 2188438 h 3652478"/>
                <a:gd name="connsiteX3464" fmla="*/ 4384616 w 10080264"/>
                <a:gd name="connsiteY3464" fmla="*/ 2197080 h 3652478"/>
                <a:gd name="connsiteX3465" fmla="*/ 4386417 w 10080264"/>
                <a:gd name="connsiteY3465" fmla="*/ 2200680 h 3652478"/>
                <a:gd name="connsiteX3466" fmla="*/ 4390019 w 10080264"/>
                <a:gd name="connsiteY3466" fmla="*/ 2202480 h 3652478"/>
                <a:gd name="connsiteX3467" fmla="*/ 4516437 w 10080264"/>
                <a:gd name="connsiteY3467" fmla="*/ 2192039 h 3652478"/>
                <a:gd name="connsiteX3468" fmla="*/ 4518238 w 10080264"/>
                <a:gd name="connsiteY3468" fmla="*/ 2192039 h 3652478"/>
                <a:gd name="connsiteX3469" fmla="*/ 4545610 w 10080264"/>
                <a:gd name="connsiteY3469" fmla="*/ 2193839 h 3652478"/>
                <a:gd name="connsiteX3470" fmla="*/ 4575144 w 10080264"/>
                <a:gd name="connsiteY3470" fmla="*/ 2195639 h 3652478"/>
                <a:gd name="connsiteX3471" fmla="*/ 4602877 w 10080264"/>
                <a:gd name="connsiteY3471" fmla="*/ 2197080 h 3652478"/>
                <a:gd name="connsiteX3472" fmla="*/ 4630609 w 10080264"/>
                <a:gd name="connsiteY3472" fmla="*/ 2200680 h 3652478"/>
                <a:gd name="connsiteX3473" fmla="*/ 4630609 w 10080264"/>
                <a:gd name="connsiteY3473" fmla="*/ 2197080 h 3652478"/>
                <a:gd name="connsiteX3474" fmla="*/ 4637452 w 10080264"/>
                <a:gd name="connsiteY3474" fmla="*/ 2171156 h 3652478"/>
                <a:gd name="connsiteX3475" fmla="*/ 4642855 w 10080264"/>
                <a:gd name="connsiteY3475" fmla="*/ 2138391 h 3652478"/>
                <a:gd name="connsiteX3476" fmla="*/ 4642855 w 10080264"/>
                <a:gd name="connsiteY3476" fmla="*/ 2128309 h 3652478"/>
                <a:gd name="connsiteX3477" fmla="*/ 4642855 w 10080264"/>
                <a:gd name="connsiteY3477" fmla="*/ 2121108 h 3652478"/>
                <a:gd name="connsiteX3478" fmla="*/ 4641054 w 10080264"/>
                <a:gd name="connsiteY3478" fmla="*/ 2116067 h 3652478"/>
                <a:gd name="connsiteX3479" fmla="*/ 4637452 w 10080264"/>
                <a:gd name="connsiteY3479" fmla="*/ 2110666 h 3652478"/>
                <a:gd name="connsiteX3480" fmla="*/ 4632410 w 10080264"/>
                <a:gd name="connsiteY3480" fmla="*/ 2107426 h 3652478"/>
                <a:gd name="connsiteX3481" fmla="*/ 4627008 w 10080264"/>
                <a:gd name="connsiteY3481" fmla="*/ 2105626 h 3652478"/>
                <a:gd name="connsiteX3482" fmla="*/ 4614762 w 10080264"/>
                <a:gd name="connsiteY3482" fmla="*/ 2103825 h 3652478"/>
                <a:gd name="connsiteX3483" fmla="*/ 4614762 w 10080264"/>
                <a:gd name="connsiteY3483" fmla="*/ 2091583 h 3652478"/>
                <a:gd name="connsiteX3484" fmla="*/ 4616563 w 10080264"/>
                <a:gd name="connsiteY3484" fmla="*/ 2077901 h 3652478"/>
                <a:gd name="connsiteX3485" fmla="*/ 4618364 w 10080264"/>
                <a:gd name="connsiteY3485" fmla="*/ 2063859 h 3652478"/>
                <a:gd name="connsiteX3486" fmla="*/ 4625207 w 10080264"/>
                <a:gd name="connsiteY3486" fmla="*/ 2048377 h 3652478"/>
                <a:gd name="connsiteX3487" fmla="*/ 4628808 w 10080264"/>
                <a:gd name="connsiteY3487" fmla="*/ 2041536 h 3652478"/>
                <a:gd name="connsiteX3488" fmla="*/ 4635652 w 10080264"/>
                <a:gd name="connsiteY3488" fmla="*/ 2034695 h 3652478"/>
                <a:gd name="connsiteX3489" fmla="*/ 4641054 w 10080264"/>
                <a:gd name="connsiteY3489" fmla="*/ 2026054 h 3652478"/>
                <a:gd name="connsiteX3490" fmla="*/ 4646096 w 10080264"/>
                <a:gd name="connsiteY3490" fmla="*/ 2013812 h 3652478"/>
                <a:gd name="connsiteX3491" fmla="*/ 4637452 w 10080264"/>
                <a:gd name="connsiteY3491" fmla="*/ 1923798 h 3652478"/>
                <a:gd name="connsiteX3492" fmla="*/ 4632410 w 10080264"/>
                <a:gd name="connsiteY3492" fmla="*/ 1835585 h 3652478"/>
                <a:gd name="connsiteX3493" fmla="*/ 4627008 w 10080264"/>
                <a:gd name="connsiteY3493" fmla="*/ 1748811 h 3652478"/>
                <a:gd name="connsiteX3494" fmla="*/ 4623766 w 10080264"/>
                <a:gd name="connsiteY3494" fmla="*/ 1667439 h 3652478"/>
                <a:gd name="connsiteX3495" fmla="*/ 4618364 w 10080264"/>
                <a:gd name="connsiteY3495" fmla="*/ 1584626 h 3652478"/>
                <a:gd name="connsiteX3496" fmla="*/ 4618364 w 10080264"/>
                <a:gd name="connsiteY3496" fmla="*/ 1499654 h 3652478"/>
                <a:gd name="connsiteX3497" fmla="*/ 4620165 w 10080264"/>
                <a:gd name="connsiteY3497" fmla="*/ 1414681 h 3652478"/>
                <a:gd name="connsiteX3498" fmla="*/ 4625207 w 10080264"/>
                <a:gd name="connsiteY3498" fmla="*/ 1328267 h 3652478"/>
                <a:gd name="connsiteX3499" fmla="*/ 4616563 w 10080264"/>
                <a:gd name="connsiteY3499" fmla="*/ 1322867 h 3652478"/>
                <a:gd name="connsiteX3500" fmla="*/ 4609720 w 10080264"/>
                <a:gd name="connsiteY3500" fmla="*/ 1321426 h 3652478"/>
                <a:gd name="connsiteX3501" fmla="*/ 4604677 w 10080264"/>
                <a:gd name="connsiteY3501" fmla="*/ 1317826 h 3652478"/>
                <a:gd name="connsiteX3502" fmla="*/ 4599275 w 10080264"/>
                <a:gd name="connsiteY3502" fmla="*/ 1312785 h 3652478"/>
                <a:gd name="connsiteX3503" fmla="*/ 4594233 w 10080264"/>
                <a:gd name="connsiteY3503" fmla="*/ 1307384 h 3652478"/>
                <a:gd name="connsiteX3504" fmla="*/ 4576584 w 10080264"/>
                <a:gd name="connsiteY3504" fmla="*/ 1312785 h 3652478"/>
                <a:gd name="connsiteX3505" fmla="*/ 4557856 w 10080264"/>
                <a:gd name="connsiteY3505" fmla="*/ 1314225 h 3652478"/>
                <a:gd name="connsiteX3506" fmla="*/ 4536966 w 10080264"/>
                <a:gd name="connsiteY3506" fmla="*/ 1314225 h 3652478"/>
                <a:gd name="connsiteX3507" fmla="*/ 4512835 w 10080264"/>
                <a:gd name="connsiteY3507" fmla="*/ 1314225 h 3652478"/>
                <a:gd name="connsiteX3508" fmla="*/ 4483302 w 10080264"/>
                <a:gd name="connsiteY3508" fmla="*/ 1310985 h 3652478"/>
                <a:gd name="connsiteX3509" fmla="*/ 4455569 w 10080264"/>
                <a:gd name="connsiteY3509" fmla="*/ 1310985 h 3652478"/>
                <a:gd name="connsiteX3510" fmla="*/ 4427836 w 10080264"/>
                <a:gd name="connsiteY3510" fmla="*/ 1310985 h 3652478"/>
                <a:gd name="connsiteX3511" fmla="*/ 4403705 w 10080264"/>
                <a:gd name="connsiteY3511" fmla="*/ 1314225 h 3652478"/>
                <a:gd name="connsiteX3512" fmla="*/ 4390019 w 10080264"/>
                <a:gd name="connsiteY3512" fmla="*/ 1314225 h 3652478"/>
                <a:gd name="connsiteX3513" fmla="*/ 4386417 w 10080264"/>
                <a:gd name="connsiteY3513" fmla="*/ 1302344 h 3652478"/>
                <a:gd name="connsiteX3514" fmla="*/ 4379574 w 10080264"/>
                <a:gd name="connsiteY3514" fmla="*/ 1264178 h 3652478"/>
                <a:gd name="connsiteX3515" fmla="*/ 4375972 w 10080264"/>
                <a:gd name="connsiteY3515" fmla="*/ 1222411 h 3652478"/>
                <a:gd name="connsiteX3516" fmla="*/ 4374171 w 10080264"/>
                <a:gd name="connsiteY3516" fmla="*/ 1181005 h 3652478"/>
                <a:gd name="connsiteX3517" fmla="*/ 4375972 w 10080264"/>
                <a:gd name="connsiteY3517" fmla="*/ 1135998 h 3652478"/>
                <a:gd name="connsiteX3518" fmla="*/ 4377773 w 10080264"/>
                <a:gd name="connsiteY3518" fmla="*/ 1090991 h 3652478"/>
                <a:gd name="connsiteX3519" fmla="*/ 4377773 w 10080264"/>
                <a:gd name="connsiteY3519" fmla="*/ 1049585 h 3652478"/>
                <a:gd name="connsiteX3520" fmla="*/ 4375972 w 10080264"/>
                <a:gd name="connsiteY3520" fmla="*/ 1009619 h 3652478"/>
                <a:gd name="connsiteX3521" fmla="*/ 4372731 w 10080264"/>
                <a:gd name="connsiteY3521" fmla="*/ 974694 h 3652478"/>
                <a:gd name="connsiteX3522" fmla="*/ 4365527 w 10080264"/>
                <a:gd name="connsiteY3522" fmla="*/ 947330 h 3652478"/>
                <a:gd name="connsiteX3523" fmla="*/ 4356883 w 10080264"/>
                <a:gd name="connsiteY3523" fmla="*/ 921406 h 3652478"/>
                <a:gd name="connsiteX3524" fmla="*/ 4350040 w 10080264"/>
                <a:gd name="connsiteY3524" fmla="*/ 907364 h 3652478"/>
                <a:gd name="connsiteX3525" fmla="*/ 4348239 w 10080264"/>
                <a:gd name="connsiteY3525" fmla="*/ 891881 h 3652478"/>
                <a:gd name="connsiteX3526" fmla="*/ 4348239 w 10080264"/>
                <a:gd name="connsiteY3526" fmla="*/ 874599 h 3652478"/>
                <a:gd name="connsiteX3527" fmla="*/ 4353642 w 10080264"/>
                <a:gd name="connsiteY3527" fmla="*/ 856956 h 3652478"/>
                <a:gd name="connsiteX3528" fmla="*/ 4358684 w 10080264"/>
                <a:gd name="connsiteY3528" fmla="*/ 848314 h 3652478"/>
                <a:gd name="connsiteX3529" fmla="*/ 4369129 w 10080264"/>
                <a:gd name="connsiteY3529" fmla="*/ 848314 h 3652478"/>
                <a:gd name="connsiteX3530" fmla="*/ 4405506 w 10080264"/>
                <a:gd name="connsiteY3530" fmla="*/ 850115 h 3652478"/>
                <a:gd name="connsiteX3531" fmla="*/ 4446925 w 10080264"/>
                <a:gd name="connsiteY3531" fmla="*/ 851915 h 3652478"/>
                <a:gd name="connsiteX3532" fmla="*/ 4488704 w 10080264"/>
                <a:gd name="connsiteY3532" fmla="*/ 850115 h 3652478"/>
                <a:gd name="connsiteX3533" fmla="*/ 4531924 w 10080264"/>
                <a:gd name="connsiteY3533" fmla="*/ 848314 h 3652478"/>
                <a:gd name="connsiteX3534" fmla="*/ 4575144 w 10080264"/>
                <a:gd name="connsiteY3534" fmla="*/ 846874 h 3652478"/>
                <a:gd name="connsiteX3535" fmla="*/ 4621965 w 10080264"/>
                <a:gd name="connsiteY3535" fmla="*/ 845074 h 3652478"/>
                <a:gd name="connsiteX3536" fmla="*/ 4668787 w 10080264"/>
                <a:gd name="connsiteY3536" fmla="*/ 846874 h 3652478"/>
                <a:gd name="connsiteX3537" fmla="*/ 4717049 w 10080264"/>
                <a:gd name="connsiteY3537" fmla="*/ 848314 h 3652478"/>
                <a:gd name="connsiteX3538" fmla="*/ 4720651 w 10080264"/>
                <a:gd name="connsiteY3538" fmla="*/ 848314 h 3652478"/>
                <a:gd name="connsiteX3539" fmla="*/ 4720651 w 10080264"/>
                <a:gd name="connsiteY3539" fmla="*/ 845074 h 3652478"/>
                <a:gd name="connsiteX3540" fmla="*/ 4722091 w 10080264"/>
                <a:gd name="connsiteY3540" fmla="*/ 836433 h 3652478"/>
                <a:gd name="connsiteX3541" fmla="*/ 4723892 w 10080264"/>
                <a:gd name="connsiteY3541" fmla="*/ 831032 h 3652478"/>
                <a:gd name="connsiteX3542" fmla="*/ 4727494 w 10080264"/>
                <a:gd name="connsiteY3542" fmla="*/ 827791 h 3652478"/>
                <a:gd name="connsiteX3543" fmla="*/ 4729295 w 10080264"/>
                <a:gd name="connsiteY3543" fmla="*/ 824191 h 3652478"/>
                <a:gd name="connsiteX3544" fmla="*/ 4736138 w 10080264"/>
                <a:gd name="connsiteY3544" fmla="*/ 820950 h 3652478"/>
                <a:gd name="connsiteX3545" fmla="*/ 2290543 w 10080264"/>
                <a:gd name="connsiteY3545" fmla="*/ 807485 h 3652478"/>
                <a:gd name="connsiteX3546" fmla="*/ 2259226 w 10080264"/>
                <a:gd name="connsiteY3546" fmla="*/ 830162 h 3652478"/>
                <a:gd name="connsiteX3547" fmla="*/ 2286943 w 10080264"/>
                <a:gd name="connsiteY3547" fmla="*/ 824763 h 3652478"/>
                <a:gd name="connsiteX3548" fmla="*/ 2288743 w 10080264"/>
                <a:gd name="connsiteY3548" fmla="*/ 816124 h 3652478"/>
                <a:gd name="connsiteX3549" fmla="*/ 1600632 w 10080264"/>
                <a:gd name="connsiteY3549" fmla="*/ 806818 h 3652478"/>
                <a:gd name="connsiteX3550" fmla="*/ 1597033 w 10080264"/>
                <a:gd name="connsiteY3550" fmla="*/ 808619 h 3652478"/>
                <a:gd name="connsiteX3551" fmla="*/ 1579760 w 10080264"/>
                <a:gd name="connsiteY3551" fmla="*/ 817259 h 3652478"/>
                <a:gd name="connsiteX3552" fmla="*/ 1578321 w 10080264"/>
                <a:gd name="connsiteY3552" fmla="*/ 819059 h 3652478"/>
                <a:gd name="connsiteX3553" fmla="*/ 1595594 w 10080264"/>
                <a:gd name="connsiteY3553" fmla="*/ 819059 h 3652478"/>
                <a:gd name="connsiteX3554" fmla="*/ 2442809 w 10080264"/>
                <a:gd name="connsiteY3554" fmla="*/ 805686 h 3652478"/>
                <a:gd name="connsiteX3555" fmla="*/ 2435970 w 10080264"/>
                <a:gd name="connsiteY3555" fmla="*/ 809285 h 3652478"/>
                <a:gd name="connsiteX3556" fmla="*/ 2422333 w 10080264"/>
                <a:gd name="connsiteY3556" fmla="*/ 818879 h 3652478"/>
                <a:gd name="connsiteX3557" fmla="*/ 2340579 w 10080264"/>
                <a:gd name="connsiteY3557" fmla="*/ 871557 h 3652478"/>
                <a:gd name="connsiteX3558" fmla="*/ 2240148 w 10080264"/>
                <a:gd name="connsiteY3558" fmla="*/ 939228 h 3652478"/>
                <a:gd name="connsiteX3559" fmla="*/ 2240148 w 10080264"/>
                <a:gd name="connsiteY3559" fmla="*/ 946067 h 3652478"/>
                <a:gd name="connsiteX3560" fmla="*/ 2335179 w 10080264"/>
                <a:gd name="connsiteY3560" fmla="*/ 880196 h 3652478"/>
                <a:gd name="connsiteX3561" fmla="*/ 2422333 w 10080264"/>
                <a:gd name="connsiteY3561" fmla="*/ 818879 h 3652478"/>
                <a:gd name="connsiteX3562" fmla="*/ 477526 w 10080264"/>
                <a:gd name="connsiteY3562" fmla="*/ 801778 h 3652478"/>
                <a:gd name="connsiteX3563" fmla="*/ 437942 w 10080264"/>
                <a:gd name="connsiteY3563" fmla="*/ 830940 h 3652478"/>
                <a:gd name="connsiteX3564" fmla="*/ 441181 w 10080264"/>
                <a:gd name="connsiteY3564" fmla="*/ 829500 h 3652478"/>
                <a:gd name="connsiteX3565" fmla="*/ 453416 w 10080264"/>
                <a:gd name="connsiteY3565" fmla="*/ 825900 h 3652478"/>
                <a:gd name="connsiteX3566" fmla="*/ 463852 w 10080264"/>
                <a:gd name="connsiteY3566" fmla="*/ 822299 h 3652478"/>
                <a:gd name="connsiteX3567" fmla="*/ 470689 w 10080264"/>
                <a:gd name="connsiteY3567" fmla="*/ 813659 h 3652478"/>
                <a:gd name="connsiteX3568" fmla="*/ 475727 w 10080264"/>
                <a:gd name="connsiteY3568" fmla="*/ 805018 h 3652478"/>
                <a:gd name="connsiteX3569" fmla="*/ 2781897 w 10080264"/>
                <a:gd name="connsiteY3569" fmla="*/ 788408 h 3652478"/>
                <a:gd name="connsiteX3570" fmla="*/ 2716383 w 10080264"/>
                <a:gd name="connsiteY3570" fmla="*/ 835202 h 3652478"/>
                <a:gd name="connsiteX3571" fmla="*/ 2646909 w 10080264"/>
                <a:gd name="connsiteY3571" fmla="*/ 880196 h 3652478"/>
                <a:gd name="connsiteX3572" fmla="*/ 2667788 w 10080264"/>
                <a:gd name="connsiteY3572" fmla="*/ 871557 h 3652478"/>
                <a:gd name="connsiteX3573" fmla="*/ 2688666 w 10080264"/>
                <a:gd name="connsiteY3573" fmla="*/ 861118 h 3652478"/>
                <a:gd name="connsiteX3574" fmla="*/ 2717823 w 10080264"/>
                <a:gd name="connsiteY3574" fmla="*/ 847440 h 3652478"/>
                <a:gd name="connsiteX3575" fmla="*/ 2743741 w 10080264"/>
                <a:gd name="connsiteY3575" fmla="*/ 831602 h 3652478"/>
                <a:gd name="connsiteX3576" fmla="*/ 2768218 w 10080264"/>
                <a:gd name="connsiteY3576" fmla="*/ 816124 h 3652478"/>
                <a:gd name="connsiteX3577" fmla="*/ 2790536 w 10080264"/>
                <a:gd name="connsiteY3577" fmla="*/ 798846 h 3652478"/>
                <a:gd name="connsiteX3578" fmla="*/ 2790536 w 10080264"/>
                <a:gd name="connsiteY3578" fmla="*/ 797047 h 3652478"/>
                <a:gd name="connsiteX3579" fmla="*/ 2783697 w 10080264"/>
                <a:gd name="connsiteY3579" fmla="*/ 788408 h 3652478"/>
                <a:gd name="connsiteX3580" fmla="*/ 204037 w 10080264"/>
                <a:gd name="connsiteY3580" fmla="*/ 780897 h 3652478"/>
                <a:gd name="connsiteX3581" fmla="*/ 148979 w 10080264"/>
                <a:gd name="connsiteY3581" fmla="*/ 820859 h 3652478"/>
                <a:gd name="connsiteX3582" fmla="*/ 157616 w 10080264"/>
                <a:gd name="connsiteY3582" fmla="*/ 824100 h 3652478"/>
                <a:gd name="connsiteX3583" fmla="*/ 162654 w 10080264"/>
                <a:gd name="connsiteY3583" fmla="*/ 829500 h 3652478"/>
                <a:gd name="connsiteX3584" fmla="*/ 185325 w 10080264"/>
                <a:gd name="connsiteY3584" fmla="*/ 815459 h 3652478"/>
                <a:gd name="connsiteX3585" fmla="*/ 205836 w 10080264"/>
                <a:gd name="connsiteY3585" fmla="*/ 798178 h 3652478"/>
                <a:gd name="connsiteX3586" fmla="*/ 229946 w 10080264"/>
                <a:gd name="connsiteY3586" fmla="*/ 780897 h 3652478"/>
                <a:gd name="connsiteX3587" fmla="*/ 9302768 w 10080264"/>
                <a:gd name="connsiteY3587" fmla="*/ 779463 h 3652478"/>
                <a:gd name="connsiteX3588" fmla="*/ 9309611 w 10080264"/>
                <a:gd name="connsiteY3588" fmla="*/ 779463 h 3652478"/>
                <a:gd name="connsiteX3589" fmla="*/ 9316453 w 10080264"/>
                <a:gd name="connsiteY3589" fmla="*/ 779463 h 3652478"/>
                <a:gd name="connsiteX3590" fmla="*/ 9321855 w 10080264"/>
                <a:gd name="connsiteY3590" fmla="*/ 781263 h 3652478"/>
                <a:gd name="connsiteX3591" fmla="*/ 9326896 w 10080264"/>
                <a:gd name="connsiteY3591" fmla="*/ 783063 h 3652478"/>
                <a:gd name="connsiteX3592" fmla="*/ 9330498 w 10080264"/>
                <a:gd name="connsiteY3592" fmla="*/ 786662 h 3652478"/>
                <a:gd name="connsiteX3593" fmla="*/ 9335539 w 10080264"/>
                <a:gd name="connsiteY3593" fmla="*/ 793501 h 3652478"/>
                <a:gd name="connsiteX3594" fmla="*/ 9337340 w 10080264"/>
                <a:gd name="connsiteY3594" fmla="*/ 795300 h 3652478"/>
                <a:gd name="connsiteX3595" fmla="*/ 9342381 w 10080264"/>
                <a:gd name="connsiteY3595" fmla="*/ 796740 h 3652478"/>
                <a:gd name="connsiteX3596" fmla="*/ 9366870 w 10080264"/>
                <a:gd name="connsiteY3596" fmla="*/ 789901 h 3652478"/>
                <a:gd name="connsiteX3597" fmla="*/ 9394598 w 10080264"/>
                <a:gd name="connsiteY3597" fmla="*/ 784862 h 3652478"/>
                <a:gd name="connsiteX3598" fmla="*/ 9424128 w 10080264"/>
                <a:gd name="connsiteY3598" fmla="*/ 783063 h 3652478"/>
                <a:gd name="connsiteX3599" fmla="*/ 9456899 w 10080264"/>
                <a:gd name="connsiteY3599" fmla="*/ 781263 h 3652478"/>
                <a:gd name="connsiteX3600" fmla="*/ 9521000 w 10080264"/>
                <a:gd name="connsiteY3600" fmla="*/ 784862 h 3652478"/>
                <a:gd name="connsiteX3601" fmla="*/ 9586902 w 10080264"/>
                <a:gd name="connsiteY3601" fmla="*/ 788102 h 3652478"/>
                <a:gd name="connsiteX3602" fmla="*/ 9718345 w 10080264"/>
                <a:gd name="connsiteY3602" fmla="*/ 800340 h 3652478"/>
                <a:gd name="connsiteX3603" fmla="*/ 9778845 w 10080264"/>
                <a:gd name="connsiteY3603" fmla="*/ 805379 h 3652478"/>
                <a:gd name="connsiteX3604" fmla="*/ 9808374 w 10080264"/>
                <a:gd name="connsiteY3604" fmla="*/ 805379 h 3652478"/>
                <a:gd name="connsiteX3605" fmla="*/ 9839705 w 10080264"/>
                <a:gd name="connsiteY3605" fmla="*/ 803939 h 3652478"/>
                <a:gd name="connsiteX3606" fmla="*/ 9853389 w 10080264"/>
                <a:gd name="connsiteY3606" fmla="*/ 800340 h 3652478"/>
                <a:gd name="connsiteX3607" fmla="*/ 9872476 w 10080264"/>
                <a:gd name="connsiteY3607" fmla="*/ 793501 h 3652478"/>
                <a:gd name="connsiteX3608" fmla="*/ 9894803 w 10080264"/>
                <a:gd name="connsiteY3608" fmla="*/ 788102 h 3652478"/>
                <a:gd name="connsiteX3609" fmla="*/ 9910648 w 10080264"/>
                <a:gd name="connsiteY3609" fmla="*/ 788102 h 3652478"/>
                <a:gd name="connsiteX3610" fmla="*/ 9927934 w 10080264"/>
                <a:gd name="connsiteY3610" fmla="*/ 789901 h 3652478"/>
                <a:gd name="connsiteX3611" fmla="*/ 9945220 w 10080264"/>
                <a:gd name="connsiteY3611" fmla="*/ 793501 h 3652478"/>
                <a:gd name="connsiteX3612" fmla="*/ 9962505 w 10080264"/>
                <a:gd name="connsiteY3612" fmla="*/ 802139 h 3652478"/>
                <a:gd name="connsiteX3613" fmla="*/ 9969348 w 10080264"/>
                <a:gd name="connsiteY3613" fmla="*/ 796740 h 3652478"/>
                <a:gd name="connsiteX3614" fmla="*/ 9978350 w 10080264"/>
                <a:gd name="connsiteY3614" fmla="*/ 791701 h 3652478"/>
                <a:gd name="connsiteX3615" fmla="*/ 9983392 w 10080264"/>
                <a:gd name="connsiteY3615" fmla="*/ 788102 h 3652478"/>
                <a:gd name="connsiteX3616" fmla="*/ 9992035 w 10080264"/>
                <a:gd name="connsiteY3616" fmla="*/ 786662 h 3652478"/>
                <a:gd name="connsiteX3617" fmla="*/ 10005720 w 10080264"/>
                <a:gd name="connsiteY3617" fmla="*/ 786662 h 3652478"/>
                <a:gd name="connsiteX3618" fmla="*/ 10026606 w 10080264"/>
                <a:gd name="connsiteY3618" fmla="*/ 789901 h 3652478"/>
                <a:gd name="connsiteX3619" fmla="*/ 10035249 w 10080264"/>
                <a:gd name="connsiteY3619" fmla="*/ 789901 h 3652478"/>
                <a:gd name="connsiteX3620" fmla="*/ 10038490 w 10080264"/>
                <a:gd name="connsiteY3620" fmla="*/ 798540 h 3652478"/>
                <a:gd name="connsiteX3621" fmla="*/ 10045692 w 10080264"/>
                <a:gd name="connsiteY3621" fmla="*/ 817616 h 3652478"/>
                <a:gd name="connsiteX3622" fmla="*/ 10050734 w 10080264"/>
                <a:gd name="connsiteY3622" fmla="*/ 838133 h 3652478"/>
                <a:gd name="connsiteX3623" fmla="*/ 10052535 w 10080264"/>
                <a:gd name="connsiteY3623" fmla="*/ 859009 h 3652478"/>
                <a:gd name="connsiteX3624" fmla="*/ 10054335 w 10080264"/>
                <a:gd name="connsiteY3624" fmla="*/ 881685 h 3652478"/>
                <a:gd name="connsiteX3625" fmla="*/ 10054335 w 10080264"/>
                <a:gd name="connsiteY3625" fmla="*/ 924878 h 3652478"/>
                <a:gd name="connsiteX3626" fmla="*/ 10052535 w 10080264"/>
                <a:gd name="connsiteY3626" fmla="*/ 945754 h 3652478"/>
                <a:gd name="connsiteX3627" fmla="*/ 10050734 w 10080264"/>
                <a:gd name="connsiteY3627" fmla="*/ 966270 h 3652478"/>
                <a:gd name="connsiteX3628" fmla="*/ 10048934 w 10080264"/>
                <a:gd name="connsiteY3628" fmla="*/ 982108 h 3652478"/>
                <a:gd name="connsiteX3629" fmla="*/ 10080264 w 10080264"/>
                <a:gd name="connsiteY3629" fmla="*/ 963031 h 3652478"/>
                <a:gd name="connsiteX3630" fmla="*/ 10047133 w 10080264"/>
                <a:gd name="connsiteY3630" fmla="*/ 993985 h 3652478"/>
                <a:gd name="connsiteX3631" fmla="*/ 10038490 w 10080264"/>
                <a:gd name="connsiteY3631" fmla="*/ 1053015 h 3652478"/>
                <a:gd name="connsiteX3632" fmla="*/ 10037050 w 10080264"/>
                <a:gd name="connsiteY3632" fmla="*/ 1072092 h 3652478"/>
                <a:gd name="connsiteX3633" fmla="*/ 10037050 w 10080264"/>
                <a:gd name="connsiteY3633" fmla="*/ 1092968 h 3652478"/>
                <a:gd name="connsiteX3634" fmla="*/ 10037050 w 10080264"/>
                <a:gd name="connsiteY3634" fmla="*/ 1111685 h 3652478"/>
                <a:gd name="connsiteX3635" fmla="*/ 10038490 w 10080264"/>
                <a:gd name="connsiteY3635" fmla="*/ 1130761 h 3652478"/>
                <a:gd name="connsiteX3636" fmla="*/ 10040291 w 10080264"/>
                <a:gd name="connsiteY3636" fmla="*/ 1158477 h 3652478"/>
                <a:gd name="connsiteX3637" fmla="*/ 10042091 w 10080264"/>
                <a:gd name="connsiteY3637" fmla="*/ 1181153 h 3652478"/>
                <a:gd name="connsiteX3638" fmla="*/ 10047133 w 10080264"/>
                <a:gd name="connsiteY3638" fmla="*/ 1202029 h 3652478"/>
                <a:gd name="connsiteX3639" fmla="*/ 10052535 w 10080264"/>
                <a:gd name="connsiteY3639" fmla="*/ 1222545 h 3652478"/>
                <a:gd name="connsiteX3640" fmla="*/ 10057576 w 10080264"/>
                <a:gd name="connsiteY3640" fmla="*/ 1234783 h 3652478"/>
                <a:gd name="connsiteX3641" fmla="*/ 10059377 w 10080264"/>
                <a:gd name="connsiteY3641" fmla="*/ 1246661 h 3652478"/>
                <a:gd name="connsiteX3642" fmla="*/ 10061178 w 10080264"/>
                <a:gd name="connsiteY3642" fmla="*/ 1258899 h 3652478"/>
                <a:gd name="connsiteX3643" fmla="*/ 10061178 w 10080264"/>
                <a:gd name="connsiteY3643" fmla="*/ 1272936 h 3652478"/>
                <a:gd name="connsiteX3644" fmla="*/ 10059377 w 10080264"/>
                <a:gd name="connsiteY3644" fmla="*/ 1284814 h 3652478"/>
                <a:gd name="connsiteX3645" fmla="*/ 10056136 w 10080264"/>
                <a:gd name="connsiteY3645" fmla="*/ 1298852 h 3652478"/>
                <a:gd name="connsiteX3646" fmla="*/ 10050734 w 10080264"/>
                <a:gd name="connsiteY3646" fmla="*/ 1312889 h 3652478"/>
                <a:gd name="connsiteX3647" fmla="*/ 10045692 w 10080264"/>
                <a:gd name="connsiteY3647" fmla="*/ 1328367 h 3652478"/>
                <a:gd name="connsiteX3648" fmla="*/ 10040291 w 10080264"/>
                <a:gd name="connsiteY3648" fmla="*/ 1337005 h 3652478"/>
                <a:gd name="connsiteX3649" fmla="*/ 10029847 w 10080264"/>
                <a:gd name="connsiteY3649" fmla="*/ 1337005 h 3652478"/>
                <a:gd name="connsiteX3650" fmla="*/ 9969348 w 10080264"/>
                <a:gd name="connsiteY3650" fmla="*/ 1331606 h 3652478"/>
                <a:gd name="connsiteX3651" fmla="*/ 9940178 w 10080264"/>
                <a:gd name="connsiteY3651" fmla="*/ 1331606 h 3652478"/>
                <a:gd name="connsiteX3652" fmla="*/ 9908848 w 10080264"/>
                <a:gd name="connsiteY3652" fmla="*/ 1331606 h 3652478"/>
                <a:gd name="connsiteX3653" fmla="*/ 9877517 w 10080264"/>
                <a:gd name="connsiteY3653" fmla="*/ 1335205 h 3652478"/>
                <a:gd name="connsiteX3654" fmla="*/ 9848348 w 10080264"/>
                <a:gd name="connsiteY3654" fmla="*/ 1335205 h 3652478"/>
                <a:gd name="connsiteX3655" fmla="*/ 9818818 w 10080264"/>
                <a:gd name="connsiteY3655" fmla="*/ 1333406 h 3652478"/>
                <a:gd name="connsiteX3656" fmla="*/ 9791089 w 10080264"/>
                <a:gd name="connsiteY3656" fmla="*/ 1330166 h 3652478"/>
                <a:gd name="connsiteX3657" fmla="*/ 9784247 w 10080264"/>
                <a:gd name="connsiteY3657" fmla="*/ 1343844 h 3652478"/>
                <a:gd name="connsiteX3658" fmla="*/ 9778845 w 10080264"/>
                <a:gd name="connsiteY3658" fmla="*/ 1356082 h 3652478"/>
                <a:gd name="connsiteX3659" fmla="*/ 9777044 w 10080264"/>
                <a:gd name="connsiteY3659" fmla="*/ 1359321 h 3652478"/>
                <a:gd name="connsiteX3660" fmla="*/ 9777044 w 10080264"/>
                <a:gd name="connsiteY3660" fmla="*/ 1362921 h 3652478"/>
                <a:gd name="connsiteX3661" fmla="*/ 9778845 w 10080264"/>
                <a:gd name="connsiteY3661" fmla="*/ 1364720 h 3652478"/>
                <a:gd name="connsiteX3662" fmla="*/ 9784247 w 10080264"/>
                <a:gd name="connsiteY3662" fmla="*/ 1367960 h 3652478"/>
                <a:gd name="connsiteX3663" fmla="*/ 9811976 w 10080264"/>
                <a:gd name="connsiteY3663" fmla="*/ 1381637 h 3652478"/>
                <a:gd name="connsiteX3664" fmla="*/ 9782446 w 10080264"/>
                <a:gd name="connsiteY3664" fmla="*/ 1395675 h 3652478"/>
                <a:gd name="connsiteX3665" fmla="*/ 9766601 w 10080264"/>
                <a:gd name="connsiteY3665" fmla="*/ 1404313 h 3652478"/>
                <a:gd name="connsiteX3666" fmla="*/ 9751116 w 10080264"/>
                <a:gd name="connsiteY3666" fmla="*/ 1416551 h 3652478"/>
                <a:gd name="connsiteX3667" fmla="*/ 9739232 w 10080264"/>
                <a:gd name="connsiteY3667" fmla="*/ 1430229 h 3652478"/>
                <a:gd name="connsiteX3668" fmla="*/ 9730589 w 10080264"/>
                <a:gd name="connsiteY3668" fmla="*/ 1447866 h 3652478"/>
                <a:gd name="connsiteX3669" fmla="*/ 9723747 w 10080264"/>
                <a:gd name="connsiteY3669" fmla="*/ 1466942 h 3652478"/>
                <a:gd name="connsiteX3670" fmla="*/ 9720146 w 10080264"/>
                <a:gd name="connsiteY3670" fmla="*/ 1485659 h 3652478"/>
                <a:gd name="connsiteX3671" fmla="*/ 9720146 w 10080264"/>
                <a:gd name="connsiteY3671" fmla="*/ 1504736 h 3652478"/>
                <a:gd name="connsiteX3672" fmla="*/ 9723747 w 10080264"/>
                <a:gd name="connsiteY3672" fmla="*/ 1523812 h 3652478"/>
                <a:gd name="connsiteX3673" fmla="*/ 9725187 w 10080264"/>
                <a:gd name="connsiteY3673" fmla="*/ 1532451 h 3652478"/>
                <a:gd name="connsiteX3674" fmla="*/ 9718345 w 10080264"/>
                <a:gd name="connsiteY3674" fmla="*/ 1539290 h 3652478"/>
                <a:gd name="connsiteX3675" fmla="*/ 9707902 w 10080264"/>
                <a:gd name="connsiteY3675" fmla="*/ 1549728 h 3652478"/>
                <a:gd name="connsiteX3676" fmla="*/ 9697818 w 10080264"/>
                <a:gd name="connsiteY3676" fmla="*/ 1561966 h 3652478"/>
                <a:gd name="connsiteX3677" fmla="*/ 9676931 w 10080264"/>
                <a:gd name="connsiteY3677" fmla="*/ 1587881 h 3652478"/>
                <a:gd name="connsiteX3678" fmla="*/ 9657845 w 10080264"/>
                <a:gd name="connsiteY3678" fmla="*/ 1620635 h 3652478"/>
                <a:gd name="connsiteX3679" fmla="*/ 9640199 w 10080264"/>
                <a:gd name="connsiteY3679" fmla="*/ 1656989 h 3652478"/>
                <a:gd name="connsiteX3680" fmla="*/ 9578259 w 10080264"/>
                <a:gd name="connsiteY3680" fmla="*/ 1791965 h 3652478"/>
                <a:gd name="connsiteX3681" fmla="*/ 9567816 w 10080264"/>
                <a:gd name="connsiteY3681" fmla="*/ 1811042 h 3652478"/>
                <a:gd name="connsiteX3682" fmla="*/ 9552330 w 10080264"/>
                <a:gd name="connsiteY3682" fmla="*/ 1856394 h 3652478"/>
                <a:gd name="connsiteX3683" fmla="*/ 9534685 w 10080264"/>
                <a:gd name="connsiteY3683" fmla="*/ 1897787 h 3652478"/>
                <a:gd name="connsiteX3684" fmla="*/ 9515598 w 10080264"/>
                <a:gd name="connsiteY3684" fmla="*/ 1942779 h 3652478"/>
                <a:gd name="connsiteX3685" fmla="*/ 9498313 w 10080264"/>
                <a:gd name="connsiteY3685" fmla="*/ 1984171 h 3652478"/>
                <a:gd name="connsiteX3686" fmla="*/ 9498313 w 10080264"/>
                <a:gd name="connsiteY3686" fmla="*/ 1996409 h 3652478"/>
                <a:gd name="connsiteX3687" fmla="*/ 9498313 w 10080264"/>
                <a:gd name="connsiteY3687" fmla="*/ 2003248 h 3652478"/>
                <a:gd name="connsiteX3688" fmla="*/ 9496512 w 10080264"/>
                <a:gd name="connsiteY3688" fmla="*/ 2010087 h 3652478"/>
                <a:gd name="connsiteX3689" fmla="*/ 9493271 w 10080264"/>
                <a:gd name="connsiteY3689" fmla="*/ 2017286 h 3652478"/>
                <a:gd name="connsiteX3690" fmla="*/ 9489670 w 10080264"/>
                <a:gd name="connsiteY3690" fmla="*/ 2022325 h 3652478"/>
                <a:gd name="connsiteX3691" fmla="*/ 9487869 w 10080264"/>
                <a:gd name="connsiteY3691" fmla="*/ 2027364 h 3652478"/>
                <a:gd name="connsiteX3692" fmla="*/ 9484628 w 10080264"/>
                <a:gd name="connsiteY3692" fmla="*/ 2030963 h 3652478"/>
                <a:gd name="connsiteX3693" fmla="*/ 9479226 w 10080264"/>
                <a:gd name="connsiteY3693" fmla="*/ 2034563 h 3652478"/>
                <a:gd name="connsiteX3694" fmla="*/ 9474185 w 10080264"/>
                <a:gd name="connsiteY3694" fmla="*/ 2037802 h 3652478"/>
                <a:gd name="connsiteX3695" fmla="*/ 9470584 w 10080264"/>
                <a:gd name="connsiteY3695" fmla="*/ 2048240 h 3652478"/>
                <a:gd name="connsiteX3696" fmla="*/ 9468783 w 10080264"/>
                <a:gd name="connsiteY3696" fmla="*/ 2060478 h 3652478"/>
                <a:gd name="connsiteX3697" fmla="*/ 9468783 w 10080264"/>
                <a:gd name="connsiteY3697" fmla="*/ 2096832 h 3652478"/>
                <a:gd name="connsiteX3698" fmla="*/ 9436012 w 10080264"/>
                <a:gd name="connsiteY3698" fmla="*/ 2129586 h 3652478"/>
                <a:gd name="connsiteX3699" fmla="*/ 9432771 w 10080264"/>
                <a:gd name="connsiteY3699" fmla="*/ 2136785 h 3652478"/>
                <a:gd name="connsiteX3700" fmla="*/ 9434572 w 10080264"/>
                <a:gd name="connsiteY3700" fmla="*/ 2141824 h 3652478"/>
                <a:gd name="connsiteX3701" fmla="*/ 9436012 w 10080264"/>
                <a:gd name="connsiteY3701" fmla="*/ 2152262 h 3652478"/>
                <a:gd name="connsiteX3702" fmla="*/ 9436012 w 10080264"/>
                <a:gd name="connsiteY3702" fmla="*/ 2162700 h 3652478"/>
                <a:gd name="connsiteX3703" fmla="*/ 9432771 w 10080264"/>
                <a:gd name="connsiteY3703" fmla="*/ 2172778 h 3652478"/>
                <a:gd name="connsiteX3704" fmla="*/ 9427369 w 10080264"/>
                <a:gd name="connsiteY3704" fmla="*/ 2179617 h 3652478"/>
                <a:gd name="connsiteX3705" fmla="*/ 9422328 w 10080264"/>
                <a:gd name="connsiteY3705" fmla="*/ 2185016 h 3652478"/>
                <a:gd name="connsiteX3706" fmla="*/ 9418726 w 10080264"/>
                <a:gd name="connsiteY3706" fmla="*/ 2185016 h 3652478"/>
                <a:gd name="connsiteX3707" fmla="*/ 9410084 w 10080264"/>
                <a:gd name="connsiteY3707" fmla="*/ 2191855 h 3652478"/>
                <a:gd name="connsiteX3708" fmla="*/ 9406843 w 10080264"/>
                <a:gd name="connsiteY3708" fmla="*/ 2207332 h 3652478"/>
                <a:gd name="connsiteX3709" fmla="*/ 9405042 w 10080264"/>
                <a:gd name="connsiteY3709" fmla="*/ 2226409 h 3652478"/>
                <a:gd name="connsiteX3710" fmla="*/ 9398200 w 10080264"/>
                <a:gd name="connsiteY3710" fmla="*/ 2254484 h 3652478"/>
                <a:gd name="connsiteX3711" fmla="*/ 9394598 w 10080264"/>
                <a:gd name="connsiteY3711" fmla="*/ 2268162 h 3652478"/>
                <a:gd name="connsiteX3712" fmla="*/ 9389197 w 10080264"/>
                <a:gd name="connsiteY3712" fmla="*/ 2278600 h 3652478"/>
                <a:gd name="connsiteX3713" fmla="*/ 9385956 w 10080264"/>
                <a:gd name="connsiteY3713" fmla="*/ 2285439 h 3652478"/>
                <a:gd name="connsiteX3714" fmla="*/ 9382354 w 10080264"/>
                <a:gd name="connsiteY3714" fmla="*/ 2290478 h 3652478"/>
                <a:gd name="connsiteX3715" fmla="*/ 9382354 w 10080264"/>
                <a:gd name="connsiteY3715" fmla="*/ 2297676 h 3652478"/>
                <a:gd name="connsiteX3716" fmla="*/ 9380554 w 10080264"/>
                <a:gd name="connsiteY3716" fmla="*/ 2302715 h 3652478"/>
                <a:gd name="connsiteX3717" fmla="*/ 9370110 w 10080264"/>
                <a:gd name="connsiteY3717" fmla="*/ 2326831 h 3652478"/>
                <a:gd name="connsiteX3718" fmla="*/ 9360027 w 10080264"/>
                <a:gd name="connsiteY3718" fmla="*/ 2349507 h 3652478"/>
                <a:gd name="connsiteX3719" fmla="*/ 9358227 w 10080264"/>
                <a:gd name="connsiteY3719" fmla="*/ 2352747 h 3652478"/>
                <a:gd name="connsiteX3720" fmla="*/ 9335539 w 10080264"/>
                <a:gd name="connsiteY3720" fmla="*/ 2398099 h 3652478"/>
                <a:gd name="connsiteX3721" fmla="*/ 9325096 w 10080264"/>
                <a:gd name="connsiteY3721" fmla="*/ 2424014 h 3652478"/>
                <a:gd name="connsiteX3722" fmla="*/ 9321855 w 10080264"/>
                <a:gd name="connsiteY3722" fmla="*/ 2437692 h 3652478"/>
                <a:gd name="connsiteX3723" fmla="*/ 9318254 w 10080264"/>
                <a:gd name="connsiteY3723" fmla="*/ 2449930 h 3652478"/>
                <a:gd name="connsiteX3724" fmla="*/ 9309611 w 10080264"/>
                <a:gd name="connsiteY3724" fmla="*/ 2479084 h 3652478"/>
                <a:gd name="connsiteX3725" fmla="*/ 9299167 w 10080264"/>
                <a:gd name="connsiteY3725" fmla="*/ 2512199 h 3652478"/>
                <a:gd name="connsiteX3726" fmla="*/ 9292325 w 10080264"/>
                <a:gd name="connsiteY3726" fmla="*/ 2529476 h 3652478"/>
                <a:gd name="connsiteX3727" fmla="*/ 9285483 w 10080264"/>
                <a:gd name="connsiteY3727" fmla="*/ 2546753 h 3652478"/>
                <a:gd name="connsiteX3728" fmla="*/ 9268197 w 10080264"/>
                <a:gd name="connsiteY3728" fmla="*/ 2579147 h 3652478"/>
                <a:gd name="connsiteX3729" fmla="*/ 9263155 w 10080264"/>
                <a:gd name="connsiteY3729" fmla="*/ 2594624 h 3652478"/>
                <a:gd name="connsiteX3730" fmla="*/ 9257754 w 10080264"/>
                <a:gd name="connsiteY3730" fmla="*/ 2606862 h 3652478"/>
                <a:gd name="connsiteX3731" fmla="*/ 9257754 w 10080264"/>
                <a:gd name="connsiteY3731" fmla="*/ 2617300 h 3652478"/>
                <a:gd name="connsiteX3732" fmla="*/ 9257754 w 10080264"/>
                <a:gd name="connsiteY3732" fmla="*/ 2627738 h 3652478"/>
                <a:gd name="connsiteX3733" fmla="*/ 9257754 w 10080264"/>
                <a:gd name="connsiteY3733" fmla="*/ 2633137 h 3652478"/>
                <a:gd name="connsiteX3734" fmla="*/ 9257754 w 10080264"/>
                <a:gd name="connsiteY3734" fmla="*/ 2639976 h 3652478"/>
                <a:gd name="connsiteX3735" fmla="*/ 9254152 w 10080264"/>
                <a:gd name="connsiteY3735" fmla="*/ 2645015 h 3652478"/>
                <a:gd name="connsiteX3736" fmla="*/ 9249111 w 10080264"/>
                <a:gd name="connsiteY3736" fmla="*/ 2650414 h 3652478"/>
                <a:gd name="connsiteX3737" fmla="*/ 9238667 w 10080264"/>
                <a:gd name="connsiteY3737" fmla="*/ 2653654 h 3652478"/>
                <a:gd name="connsiteX3738" fmla="*/ 9236867 w 10080264"/>
                <a:gd name="connsiteY3738" fmla="*/ 2652214 h 3652478"/>
                <a:gd name="connsiteX3739" fmla="*/ 9224623 w 10080264"/>
                <a:gd name="connsiteY3739" fmla="*/ 2684968 h 3652478"/>
                <a:gd name="connsiteX3740" fmla="*/ 9212739 w 10080264"/>
                <a:gd name="connsiteY3740" fmla="*/ 2715923 h 3652478"/>
                <a:gd name="connsiteX3741" fmla="*/ 9202295 w 10080264"/>
                <a:gd name="connsiteY3741" fmla="*/ 2738599 h 3652478"/>
                <a:gd name="connsiteX3742" fmla="*/ 9188251 w 10080264"/>
                <a:gd name="connsiteY3742" fmla="*/ 2771353 h 3652478"/>
                <a:gd name="connsiteX3743" fmla="*/ 9174566 w 10080264"/>
                <a:gd name="connsiteY3743" fmla="*/ 2804467 h 3652478"/>
                <a:gd name="connsiteX3744" fmla="*/ 9159081 w 10080264"/>
                <a:gd name="connsiteY3744" fmla="*/ 2847660 h 3652478"/>
                <a:gd name="connsiteX3745" fmla="*/ 9152239 w 10080264"/>
                <a:gd name="connsiteY3745" fmla="*/ 2869976 h 3652478"/>
                <a:gd name="connsiteX3746" fmla="*/ 9145397 w 10080264"/>
                <a:gd name="connsiteY3746" fmla="*/ 2892652 h 3652478"/>
                <a:gd name="connsiteX3747" fmla="*/ 9139995 w 10080264"/>
                <a:gd name="connsiteY3747" fmla="*/ 2916767 h 3652478"/>
                <a:gd name="connsiteX3748" fmla="*/ 9131352 w 10080264"/>
                <a:gd name="connsiteY3748" fmla="*/ 2939444 h 3652478"/>
                <a:gd name="connsiteX3749" fmla="*/ 9122709 w 10080264"/>
                <a:gd name="connsiteY3749" fmla="*/ 2961760 h 3652478"/>
                <a:gd name="connsiteX3750" fmla="*/ 9112266 w 10080264"/>
                <a:gd name="connsiteY3750" fmla="*/ 2985875 h 3652478"/>
                <a:gd name="connsiteX3751" fmla="*/ 9117668 w 10080264"/>
                <a:gd name="connsiteY3751" fmla="*/ 2987675 h 3652478"/>
                <a:gd name="connsiteX3752" fmla="*/ 9122709 w 10080264"/>
                <a:gd name="connsiteY3752" fmla="*/ 2991274 h 3652478"/>
                <a:gd name="connsiteX3753" fmla="*/ 9128111 w 10080264"/>
                <a:gd name="connsiteY3753" fmla="*/ 2994514 h 3652478"/>
                <a:gd name="connsiteX3754" fmla="*/ 9131352 w 10080264"/>
                <a:gd name="connsiteY3754" fmla="*/ 2998113 h 3652478"/>
                <a:gd name="connsiteX3755" fmla="*/ 9136754 w 10080264"/>
                <a:gd name="connsiteY3755" fmla="*/ 3003152 h 3652478"/>
                <a:gd name="connsiteX3756" fmla="*/ 9139995 w 10080264"/>
                <a:gd name="connsiteY3756" fmla="*/ 3015390 h 3652478"/>
                <a:gd name="connsiteX3757" fmla="*/ 9141796 w 10080264"/>
                <a:gd name="connsiteY3757" fmla="*/ 3032667 h 3652478"/>
                <a:gd name="connsiteX3758" fmla="*/ 9141796 w 10080264"/>
                <a:gd name="connsiteY3758" fmla="*/ 3046705 h 3652478"/>
                <a:gd name="connsiteX3759" fmla="*/ 9128111 w 10080264"/>
                <a:gd name="connsiteY3759" fmla="*/ 3046705 h 3652478"/>
                <a:gd name="connsiteX3760" fmla="*/ 9117668 w 10080264"/>
                <a:gd name="connsiteY3760" fmla="*/ 3048504 h 3652478"/>
                <a:gd name="connsiteX3761" fmla="*/ 9115867 w 10080264"/>
                <a:gd name="connsiteY3761" fmla="*/ 3050304 h 3652478"/>
                <a:gd name="connsiteX3762" fmla="*/ 9115867 w 10080264"/>
                <a:gd name="connsiteY3762" fmla="*/ 3051744 h 3652478"/>
                <a:gd name="connsiteX3763" fmla="*/ 9112266 w 10080264"/>
                <a:gd name="connsiteY3763" fmla="*/ 3058943 h 3652478"/>
                <a:gd name="connsiteX3764" fmla="*/ 9108665 w 10080264"/>
                <a:gd name="connsiteY3764" fmla="*/ 3063982 h 3652478"/>
                <a:gd name="connsiteX3765" fmla="*/ 9103623 w 10080264"/>
                <a:gd name="connsiteY3765" fmla="*/ 3067581 h 3652478"/>
                <a:gd name="connsiteX3766" fmla="*/ 9098581 w 10080264"/>
                <a:gd name="connsiteY3766" fmla="*/ 3070820 h 3652478"/>
                <a:gd name="connsiteX3767" fmla="*/ 9088138 w 10080264"/>
                <a:gd name="connsiteY3767" fmla="*/ 3074420 h 3652478"/>
                <a:gd name="connsiteX3768" fmla="*/ 9077694 w 10080264"/>
                <a:gd name="connsiteY3768" fmla="*/ 3076219 h 3652478"/>
                <a:gd name="connsiteX3769" fmla="*/ 9056808 w 10080264"/>
                <a:gd name="connsiteY3769" fmla="*/ 3129490 h 3652478"/>
                <a:gd name="connsiteX3770" fmla="*/ 9034480 w 10080264"/>
                <a:gd name="connsiteY3770" fmla="*/ 3179881 h 3652478"/>
                <a:gd name="connsiteX3771" fmla="*/ 9013593 w 10080264"/>
                <a:gd name="connsiteY3771" fmla="*/ 3224873 h 3652478"/>
                <a:gd name="connsiteX3772" fmla="*/ 8994507 w 10080264"/>
                <a:gd name="connsiteY3772" fmla="*/ 3264826 h 3652478"/>
                <a:gd name="connsiteX3773" fmla="*/ 8968578 w 10080264"/>
                <a:gd name="connsiteY3773" fmla="*/ 3314858 h 3652478"/>
                <a:gd name="connsiteX3774" fmla="*/ 8944451 w 10080264"/>
                <a:gd name="connsiteY3774" fmla="*/ 3363449 h 3652478"/>
                <a:gd name="connsiteX3775" fmla="*/ 8923564 w 10080264"/>
                <a:gd name="connsiteY3775" fmla="*/ 3411681 h 3652478"/>
                <a:gd name="connsiteX3776" fmla="*/ 8906278 w 10080264"/>
                <a:gd name="connsiteY3776" fmla="*/ 3458832 h 3652478"/>
                <a:gd name="connsiteX3777" fmla="*/ 8906278 w 10080264"/>
                <a:gd name="connsiteY3777" fmla="*/ 3463871 h 3652478"/>
                <a:gd name="connsiteX3778" fmla="*/ 8959936 w 10080264"/>
                <a:gd name="connsiteY3778" fmla="*/ 3463871 h 3652478"/>
                <a:gd name="connsiteX3779" fmla="*/ 8904478 w 10080264"/>
                <a:gd name="connsiteY3779" fmla="*/ 3491586 h 3652478"/>
                <a:gd name="connsiteX3780" fmla="*/ 8892234 w 10080264"/>
                <a:gd name="connsiteY3780" fmla="*/ 3500225 h 3652478"/>
                <a:gd name="connsiteX3781" fmla="*/ 8882150 w 10080264"/>
                <a:gd name="connsiteY3781" fmla="*/ 3508863 h 3652478"/>
                <a:gd name="connsiteX3782" fmla="*/ 8873507 w 10080264"/>
                <a:gd name="connsiteY3782" fmla="*/ 3520741 h 3652478"/>
                <a:gd name="connsiteX3783" fmla="*/ 8866305 w 10080264"/>
                <a:gd name="connsiteY3783" fmla="*/ 3532979 h 3652478"/>
                <a:gd name="connsiteX3784" fmla="*/ 8863064 w 10080264"/>
                <a:gd name="connsiteY3784" fmla="*/ 3539818 h 3652478"/>
                <a:gd name="connsiteX3785" fmla="*/ 8859463 w 10080264"/>
                <a:gd name="connsiteY3785" fmla="*/ 3545217 h 3652478"/>
                <a:gd name="connsiteX3786" fmla="*/ 8847579 w 10080264"/>
                <a:gd name="connsiteY3786" fmla="*/ 3562494 h 3652478"/>
                <a:gd name="connsiteX3787" fmla="*/ 8818049 w 10080264"/>
                <a:gd name="connsiteY3787" fmla="*/ 3605686 h 3652478"/>
                <a:gd name="connsiteX3788" fmla="*/ 8819490 w 10080264"/>
                <a:gd name="connsiteY3788" fmla="*/ 3611085 h 3652478"/>
                <a:gd name="connsiteX3789" fmla="*/ 8818049 w 10080264"/>
                <a:gd name="connsiteY3789" fmla="*/ 3616125 h 3652478"/>
                <a:gd name="connsiteX3790" fmla="*/ 8812647 w 10080264"/>
                <a:gd name="connsiteY3790" fmla="*/ 3626563 h 3652478"/>
                <a:gd name="connsiteX3791" fmla="*/ 8805805 w 10080264"/>
                <a:gd name="connsiteY3791" fmla="*/ 3633402 h 3652478"/>
                <a:gd name="connsiteX3792" fmla="*/ 8800403 w 10080264"/>
                <a:gd name="connsiteY3792" fmla="*/ 3640240 h 3652478"/>
                <a:gd name="connsiteX3793" fmla="*/ 8793561 w 10080264"/>
                <a:gd name="connsiteY3793" fmla="*/ 3645639 h 3652478"/>
                <a:gd name="connsiteX3794" fmla="*/ 8786719 w 10080264"/>
                <a:gd name="connsiteY3794" fmla="*/ 3648879 h 3652478"/>
                <a:gd name="connsiteX3795" fmla="*/ 8781317 w 10080264"/>
                <a:gd name="connsiteY3795" fmla="*/ 3650679 h 3652478"/>
                <a:gd name="connsiteX3796" fmla="*/ 8767632 w 10080264"/>
                <a:gd name="connsiteY3796" fmla="*/ 3652478 h 3652478"/>
                <a:gd name="connsiteX3797" fmla="*/ 8757189 w 10080264"/>
                <a:gd name="connsiteY3797" fmla="*/ 3650679 h 3652478"/>
                <a:gd name="connsiteX3798" fmla="*/ 8743505 w 10080264"/>
                <a:gd name="connsiteY3798" fmla="*/ 3648879 h 3652478"/>
                <a:gd name="connsiteX3799" fmla="*/ 8729820 w 10080264"/>
                <a:gd name="connsiteY3799" fmla="*/ 3647439 h 3652478"/>
                <a:gd name="connsiteX3800" fmla="*/ 8703531 w 10080264"/>
                <a:gd name="connsiteY3800" fmla="*/ 3647439 h 3652478"/>
                <a:gd name="connsiteX3801" fmla="*/ 8615302 w 10080264"/>
                <a:gd name="connsiteY3801" fmla="*/ 3637001 h 3652478"/>
                <a:gd name="connsiteX3802" fmla="*/ 8603058 w 10080264"/>
                <a:gd name="connsiteY3802" fmla="*/ 3637001 h 3652478"/>
                <a:gd name="connsiteX3803" fmla="*/ 8577130 w 10080264"/>
                <a:gd name="connsiteY3803" fmla="*/ 3635201 h 3652478"/>
                <a:gd name="connsiteX3804" fmla="*/ 8551201 w 10080264"/>
                <a:gd name="connsiteY3804" fmla="*/ 3635201 h 3652478"/>
                <a:gd name="connsiteX3805" fmla="*/ 8497544 w 10080264"/>
                <a:gd name="connsiteY3805" fmla="*/ 3640240 h 3652478"/>
                <a:gd name="connsiteX3806" fmla="*/ 8487100 w 10080264"/>
                <a:gd name="connsiteY3806" fmla="*/ 3640240 h 3652478"/>
                <a:gd name="connsiteX3807" fmla="*/ 8476657 w 10080264"/>
                <a:gd name="connsiteY3807" fmla="*/ 3642040 h 3652478"/>
                <a:gd name="connsiteX3808" fmla="*/ 8459371 w 10080264"/>
                <a:gd name="connsiteY3808" fmla="*/ 3647439 h 3652478"/>
                <a:gd name="connsiteX3809" fmla="*/ 8447487 w 10080264"/>
                <a:gd name="connsiteY3809" fmla="*/ 3648879 h 3652478"/>
                <a:gd name="connsiteX3810" fmla="*/ 8435243 w 10080264"/>
                <a:gd name="connsiteY3810" fmla="*/ 3650679 h 3652478"/>
                <a:gd name="connsiteX3811" fmla="*/ 8424800 w 10080264"/>
                <a:gd name="connsiteY3811" fmla="*/ 3648879 h 3652478"/>
                <a:gd name="connsiteX3812" fmla="*/ 8416157 w 10080264"/>
                <a:gd name="connsiteY3812" fmla="*/ 3647439 h 3652478"/>
                <a:gd name="connsiteX3813" fmla="*/ 8384827 w 10080264"/>
                <a:gd name="connsiteY3813" fmla="*/ 3645639 h 3652478"/>
                <a:gd name="connsiteX3814" fmla="*/ 8355297 w 10080264"/>
                <a:gd name="connsiteY3814" fmla="*/ 3642040 h 3652478"/>
                <a:gd name="connsiteX3815" fmla="*/ 8343413 w 10080264"/>
                <a:gd name="connsiteY3815" fmla="*/ 3640240 h 3652478"/>
                <a:gd name="connsiteX3816" fmla="*/ 8321086 w 10080264"/>
                <a:gd name="connsiteY3816" fmla="*/ 3635201 h 3652478"/>
                <a:gd name="connsiteX3817" fmla="*/ 8298399 w 10080264"/>
                <a:gd name="connsiteY3817" fmla="*/ 3630162 h 3652478"/>
                <a:gd name="connsiteX3818" fmla="*/ 8276071 w 10080264"/>
                <a:gd name="connsiteY3818" fmla="*/ 3624763 h 3652478"/>
                <a:gd name="connsiteX3819" fmla="*/ 8249783 w 10080264"/>
                <a:gd name="connsiteY3819" fmla="*/ 3619724 h 3652478"/>
                <a:gd name="connsiteX3820" fmla="*/ 8225655 w 10080264"/>
                <a:gd name="connsiteY3820" fmla="*/ 3617924 h 3652478"/>
                <a:gd name="connsiteX3821" fmla="*/ 8215211 w 10080264"/>
                <a:gd name="connsiteY3821" fmla="*/ 3619724 h 3652478"/>
                <a:gd name="connsiteX3822" fmla="*/ 8202967 w 10080264"/>
                <a:gd name="connsiteY3822" fmla="*/ 3617924 h 3652478"/>
                <a:gd name="connsiteX3823" fmla="*/ 8189283 w 10080264"/>
                <a:gd name="connsiteY3823" fmla="*/ 3614325 h 3652478"/>
                <a:gd name="connsiteX3824" fmla="*/ 8173798 w 10080264"/>
                <a:gd name="connsiteY3824" fmla="*/ 3607486 h 3652478"/>
                <a:gd name="connsiteX3825" fmla="*/ 8166955 w 10080264"/>
                <a:gd name="connsiteY3825" fmla="*/ 3604247 h 3652478"/>
                <a:gd name="connsiteX3826" fmla="*/ 8166955 w 10080264"/>
                <a:gd name="connsiteY3826" fmla="*/ 3595248 h 3652478"/>
                <a:gd name="connsiteX3827" fmla="*/ 8166955 w 10080264"/>
                <a:gd name="connsiteY3827" fmla="*/ 3489787 h 3652478"/>
                <a:gd name="connsiteX3828" fmla="*/ 8168756 w 10080264"/>
                <a:gd name="connsiteY3828" fmla="*/ 3439396 h 3652478"/>
                <a:gd name="connsiteX3829" fmla="*/ 8170196 w 10080264"/>
                <a:gd name="connsiteY3829" fmla="*/ 3387565 h 3652478"/>
                <a:gd name="connsiteX3830" fmla="*/ 8170196 w 10080264"/>
                <a:gd name="connsiteY3830" fmla="*/ 3339333 h 3652478"/>
                <a:gd name="connsiteX3831" fmla="*/ 8166955 w 10080264"/>
                <a:gd name="connsiteY3831" fmla="*/ 3290742 h 3652478"/>
                <a:gd name="connsiteX3832" fmla="*/ 8163354 w 10080264"/>
                <a:gd name="connsiteY3832" fmla="*/ 3243950 h 3652478"/>
                <a:gd name="connsiteX3833" fmla="*/ 8158313 w 10080264"/>
                <a:gd name="connsiteY3833" fmla="*/ 3195718 h 3652478"/>
                <a:gd name="connsiteX3834" fmla="*/ 8158313 w 10080264"/>
                <a:gd name="connsiteY3834" fmla="*/ 3183481 h 3652478"/>
                <a:gd name="connsiteX3835" fmla="*/ 8168756 w 10080264"/>
                <a:gd name="connsiteY3835" fmla="*/ 3179881 h 3652478"/>
                <a:gd name="connsiteX3836" fmla="*/ 8186042 w 10080264"/>
                <a:gd name="connsiteY3836" fmla="*/ 3174842 h 3652478"/>
                <a:gd name="connsiteX3837" fmla="*/ 8201527 w 10080264"/>
                <a:gd name="connsiteY3837" fmla="*/ 3171243 h 3652478"/>
                <a:gd name="connsiteX3838" fmla="*/ 8218812 w 10080264"/>
                <a:gd name="connsiteY3838" fmla="*/ 3169443 h 3652478"/>
                <a:gd name="connsiteX3839" fmla="*/ 8236098 w 10080264"/>
                <a:gd name="connsiteY3839" fmla="*/ 3171243 h 3652478"/>
                <a:gd name="connsiteX3840" fmla="*/ 8246542 w 10080264"/>
                <a:gd name="connsiteY3840" fmla="*/ 3173042 h 3652478"/>
                <a:gd name="connsiteX3841" fmla="*/ 8258425 w 10080264"/>
                <a:gd name="connsiteY3841" fmla="*/ 3174842 h 3652478"/>
                <a:gd name="connsiteX3842" fmla="*/ 8270669 w 10080264"/>
                <a:gd name="connsiteY3842" fmla="*/ 3173042 h 3652478"/>
                <a:gd name="connsiteX3843" fmla="*/ 8282913 w 10080264"/>
                <a:gd name="connsiteY3843" fmla="*/ 3171243 h 3652478"/>
                <a:gd name="connsiteX3844" fmla="*/ 8296598 w 10080264"/>
                <a:gd name="connsiteY3844" fmla="*/ 3171243 h 3652478"/>
                <a:gd name="connsiteX3845" fmla="*/ 8307041 w 10080264"/>
                <a:gd name="connsiteY3845" fmla="*/ 3169443 h 3652478"/>
                <a:gd name="connsiteX3846" fmla="*/ 8315684 w 10080264"/>
                <a:gd name="connsiteY3846" fmla="*/ 3166204 h 3652478"/>
                <a:gd name="connsiteX3847" fmla="*/ 8322526 w 10080264"/>
                <a:gd name="connsiteY3847" fmla="*/ 3162604 h 3652478"/>
                <a:gd name="connsiteX3848" fmla="*/ 8341613 w 10080264"/>
                <a:gd name="connsiteY3848" fmla="*/ 3152166 h 3652478"/>
                <a:gd name="connsiteX3849" fmla="*/ 8353857 w 10080264"/>
                <a:gd name="connsiteY3849" fmla="*/ 3147127 h 3652478"/>
                <a:gd name="connsiteX3850" fmla="*/ 8369342 w 10080264"/>
                <a:gd name="connsiteY3850" fmla="*/ 3141728 h 3652478"/>
                <a:gd name="connsiteX3851" fmla="*/ 8379785 w 10080264"/>
                <a:gd name="connsiteY3851" fmla="*/ 3139928 h 3652478"/>
                <a:gd name="connsiteX3852" fmla="*/ 8424800 w 10080264"/>
                <a:gd name="connsiteY3852" fmla="*/ 3134889 h 3652478"/>
                <a:gd name="connsiteX3853" fmla="*/ 8466214 w 10080264"/>
                <a:gd name="connsiteY3853" fmla="*/ 3133089 h 3652478"/>
                <a:gd name="connsiteX3854" fmla="*/ 8485300 w 10080264"/>
                <a:gd name="connsiteY3854" fmla="*/ 3131290 h 3652478"/>
                <a:gd name="connsiteX3855" fmla="*/ 8506187 w 10080264"/>
                <a:gd name="connsiteY3855" fmla="*/ 3128050 h 3652478"/>
                <a:gd name="connsiteX3856" fmla="*/ 8523472 w 10080264"/>
                <a:gd name="connsiteY3856" fmla="*/ 3121212 h 3652478"/>
                <a:gd name="connsiteX3857" fmla="*/ 8540758 w 10080264"/>
                <a:gd name="connsiteY3857" fmla="*/ 3110773 h 3652478"/>
                <a:gd name="connsiteX3858" fmla="*/ 8551201 w 10080264"/>
                <a:gd name="connsiteY3858" fmla="*/ 3102135 h 3652478"/>
                <a:gd name="connsiteX3859" fmla="*/ 8559844 w 10080264"/>
                <a:gd name="connsiteY3859" fmla="*/ 3093496 h 3652478"/>
                <a:gd name="connsiteX3860" fmla="*/ 8565246 w 10080264"/>
                <a:gd name="connsiteY3860" fmla="*/ 3086658 h 3652478"/>
                <a:gd name="connsiteX3861" fmla="*/ 8568487 w 10080264"/>
                <a:gd name="connsiteY3861" fmla="*/ 3079459 h 3652478"/>
                <a:gd name="connsiteX3862" fmla="*/ 8573889 w 10080264"/>
                <a:gd name="connsiteY3862" fmla="*/ 3070820 h 3652478"/>
                <a:gd name="connsiteX3863" fmla="*/ 8580731 w 10080264"/>
                <a:gd name="connsiteY3863" fmla="*/ 3062182 h 3652478"/>
                <a:gd name="connsiteX3864" fmla="*/ 8591175 w 10080264"/>
                <a:gd name="connsiteY3864" fmla="*/ 3051744 h 3652478"/>
                <a:gd name="connsiteX3865" fmla="*/ 8608460 w 10080264"/>
                <a:gd name="connsiteY3865" fmla="*/ 3043105 h 3652478"/>
                <a:gd name="connsiteX3866" fmla="*/ 8653475 w 10080264"/>
                <a:gd name="connsiteY3866" fmla="*/ 2903090 h 3652478"/>
                <a:gd name="connsiteX3867" fmla="*/ 8658517 w 10080264"/>
                <a:gd name="connsiteY3867" fmla="*/ 2889052 h 3652478"/>
                <a:gd name="connsiteX3868" fmla="*/ 8665359 w 10080264"/>
                <a:gd name="connsiteY3868" fmla="*/ 2869976 h 3652478"/>
                <a:gd name="connsiteX3869" fmla="*/ 8668960 w 10080264"/>
                <a:gd name="connsiteY3869" fmla="*/ 2849459 h 3652478"/>
                <a:gd name="connsiteX3870" fmla="*/ 8672561 w 10080264"/>
                <a:gd name="connsiteY3870" fmla="*/ 2830383 h 3652478"/>
                <a:gd name="connsiteX3871" fmla="*/ 8675802 w 10080264"/>
                <a:gd name="connsiteY3871" fmla="*/ 2811306 h 3652478"/>
                <a:gd name="connsiteX3872" fmla="*/ 8675802 w 10080264"/>
                <a:gd name="connsiteY3872" fmla="*/ 2792229 h 3652478"/>
                <a:gd name="connsiteX3873" fmla="*/ 8675802 w 10080264"/>
                <a:gd name="connsiteY3873" fmla="*/ 2771353 h 3652478"/>
                <a:gd name="connsiteX3874" fmla="*/ 8675802 w 10080264"/>
                <a:gd name="connsiteY3874" fmla="*/ 2752276 h 3652478"/>
                <a:gd name="connsiteX3875" fmla="*/ 8672561 w 10080264"/>
                <a:gd name="connsiteY3875" fmla="*/ 2734999 h 3652478"/>
                <a:gd name="connsiteX3876" fmla="*/ 8668960 w 10080264"/>
                <a:gd name="connsiteY3876" fmla="*/ 2714123 h 3652478"/>
                <a:gd name="connsiteX3877" fmla="*/ 8663918 w 10080264"/>
                <a:gd name="connsiteY3877" fmla="*/ 2693607 h 3652478"/>
                <a:gd name="connsiteX3878" fmla="*/ 8654916 w 10080264"/>
                <a:gd name="connsiteY3878" fmla="*/ 2669491 h 3652478"/>
                <a:gd name="connsiteX3879" fmla="*/ 8644472 w 10080264"/>
                <a:gd name="connsiteY3879" fmla="*/ 2643216 h 3652478"/>
                <a:gd name="connsiteX3880" fmla="*/ 8630788 w 10080264"/>
                <a:gd name="connsiteY3880" fmla="*/ 2619100 h 3652478"/>
                <a:gd name="connsiteX3881" fmla="*/ 8618904 w 10080264"/>
                <a:gd name="connsiteY3881" fmla="*/ 2593184 h 3652478"/>
                <a:gd name="connsiteX3882" fmla="*/ 8608460 w 10080264"/>
                <a:gd name="connsiteY3882" fmla="*/ 2567269 h 3652478"/>
                <a:gd name="connsiteX3883" fmla="*/ 8598017 w 10080264"/>
                <a:gd name="connsiteY3883" fmla="*/ 2541713 h 3652478"/>
                <a:gd name="connsiteX3884" fmla="*/ 8561645 w 10080264"/>
                <a:gd name="connsiteY3884" fmla="*/ 2439491 h 3652478"/>
                <a:gd name="connsiteX3885" fmla="*/ 8521672 w 10080264"/>
                <a:gd name="connsiteY3885" fmla="*/ 2335470 h 3652478"/>
                <a:gd name="connsiteX3886" fmla="*/ 8476657 w 10080264"/>
                <a:gd name="connsiteY3886" fmla="*/ 2228209 h 3652478"/>
                <a:gd name="connsiteX3887" fmla="*/ 8426600 w 10080264"/>
                <a:gd name="connsiteY3887" fmla="*/ 2112309 h 3652478"/>
                <a:gd name="connsiteX3888" fmla="*/ 8332970 w 10080264"/>
                <a:gd name="connsiteY3888" fmla="*/ 1899226 h 3652478"/>
                <a:gd name="connsiteX3889" fmla="*/ 8286515 w 10080264"/>
                <a:gd name="connsiteY3889" fmla="*/ 1793765 h 3652478"/>
                <a:gd name="connsiteX3890" fmla="*/ 8242940 w 10080264"/>
                <a:gd name="connsiteY3890" fmla="*/ 1686504 h 3652478"/>
                <a:gd name="connsiteX3891" fmla="*/ 8230696 w 10080264"/>
                <a:gd name="connsiteY3891" fmla="*/ 1648350 h 3652478"/>
                <a:gd name="connsiteX3892" fmla="*/ 8223854 w 10080264"/>
                <a:gd name="connsiteY3892" fmla="*/ 1627834 h 3652478"/>
                <a:gd name="connsiteX3893" fmla="*/ 8217012 w 10080264"/>
                <a:gd name="connsiteY3893" fmla="*/ 1608757 h 3652478"/>
                <a:gd name="connsiteX3894" fmla="*/ 8182440 w 10080264"/>
                <a:gd name="connsiteY3894" fmla="*/ 1542889 h 3652478"/>
                <a:gd name="connsiteX3895" fmla="*/ 8160113 w 10080264"/>
                <a:gd name="connsiteY3895" fmla="*/ 1496097 h 3652478"/>
                <a:gd name="connsiteX3896" fmla="*/ 8135625 w 10080264"/>
                <a:gd name="connsiteY3896" fmla="*/ 1451105 h 3652478"/>
                <a:gd name="connsiteX3897" fmla="*/ 8123381 w 10080264"/>
                <a:gd name="connsiteY3897" fmla="*/ 1430229 h 3652478"/>
                <a:gd name="connsiteX3898" fmla="*/ 8106095 w 10080264"/>
                <a:gd name="connsiteY3898" fmla="*/ 1402514 h 3652478"/>
                <a:gd name="connsiteX3899" fmla="*/ 8090610 w 10080264"/>
                <a:gd name="connsiteY3899" fmla="*/ 1376598 h 3652478"/>
                <a:gd name="connsiteX3900" fmla="*/ 8075125 w 10080264"/>
                <a:gd name="connsiteY3900" fmla="*/ 1350683 h 3652478"/>
                <a:gd name="connsiteX3901" fmla="*/ 8062881 w 10080264"/>
                <a:gd name="connsiteY3901" fmla="*/ 1324767 h 3652478"/>
                <a:gd name="connsiteX3902" fmla="*/ 8031911 w 10080264"/>
                <a:gd name="connsiteY3902" fmla="*/ 1324767 h 3652478"/>
                <a:gd name="connsiteX3903" fmla="*/ 8021468 w 10080264"/>
                <a:gd name="connsiteY3903" fmla="*/ 1326567 h 3652478"/>
                <a:gd name="connsiteX3904" fmla="*/ 8012825 w 10080264"/>
                <a:gd name="connsiteY3904" fmla="*/ 1328367 h 3652478"/>
                <a:gd name="connsiteX3905" fmla="*/ 8000581 w 10080264"/>
                <a:gd name="connsiteY3905" fmla="*/ 1331606 h 3652478"/>
                <a:gd name="connsiteX3906" fmla="*/ 7983295 w 10080264"/>
                <a:gd name="connsiteY3906" fmla="*/ 1338805 h 3652478"/>
                <a:gd name="connsiteX3907" fmla="*/ 7939721 w 10080264"/>
                <a:gd name="connsiteY3907" fmla="*/ 1357522 h 3652478"/>
                <a:gd name="connsiteX3908" fmla="*/ 7932878 w 10080264"/>
                <a:gd name="connsiteY3908" fmla="*/ 1359321 h 3652478"/>
                <a:gd name="connsiteX3909" fmla="*/ 7924236 w 10080264"/>
                <a:gd name="connsiteY3909" fmla="*/ 1357522 h 3652478"/>
                <a:gd name="connsiteX3910" fmla="*/ 7917393 w 10080264"/>
                <a:gd name="connsiteY3910" fmla="*/ 1356082 h 3652478"/>
                <a:gd name="connsiteX3911" fmla="*/ 7912352 w 10080264"/>
                <a:gd name="connsiteY3911" fmla="*/ 1352482 h 3652478"/>
                <a:gd name="connsiteX3912" fmla="*/ 7905509 w 10080264"/>
                <a:gd name="connsiteY3912" fmla="*/ 1348883 h 3652478"/>
                <a:gd name="connsiteX3913" fmla="*/ 7901908 w 10080264"/>
                <a:gd name="connsiteY3913" fmla="*/ 1343844 h 3652478"/>
                <a:gd name="connsiteX3914" fmla="*/ 7898307 w 10080264"/>
                <a:gd name="connsiteY3914" fmla="*/ 1337005 h 3652478"/>
                <a:gd name="connsiteX3915" fmla="*/ 7896867 w 10080264"/>
                <a:gd name="connsiteY3915" fmla="*/ 1330166 h 3652478"/>
                <a:gd name="connsiteX3916" fmla="*/ 7896867 w 10080264"/>
                <a:gd name="connsiteY3916" fmla="*/ 1321528 h 3652478"/>
                <a:gd name="connsiteX3917" fmla="*/ 7895066 w 10080264"/>
                <a:gd name="connsiteY3917" fmla="*/ 1319728 h 3652478"/>
                <a:gd name="connsiteX3918" fmla="*/ 7893265 w 10080264"/>
                <a:gd name="connsiteY3918" fmla="*/ 1317929 h 3652478"/>
                <a:gd name="connsiteX3919" fmla="*/ 7888224 w 10080264"/>
                <a:gd name="connsiteY3919" fmla="*/ 1317929 h 3652478"/>
                <a:gd name="connsiteX3920" fmla="*/ 7874179 w 10080264"/>
                <a:gd name="connsiteY3920" fmla="*/ 1316129 h 3652478"/>
                <a:gd name="connsiteX3921" fmla="*/ 7861935 w 10080264"/>
                <a:gd name="connsiteY3921" fmla="*/ 1314329 h 3652478"/>
                <a:gd name="connsiteX3922" fmla="*/ 7850051 w 10080264"/>
                <a:gd name="connsiteY3922" fmla="*/ 1316129 h 3652478"/>
                <a:gd name="connsiteX3923" fmla="*/ 7839608 w 10080264"/>
                <a:gd name="connsiteY3923" fmla="*/ 1317929 h 3652478"/>
                <a:gd name="connsiteX3924" fmla="*/ 7790992 w 10080264"/>
                <a:gd name="connsiteY3924" fmla="*/ 1328367 h 3652478"/>
                <a:gd name="connsiteX3925" fmla="*/ 7785950 w 10080264"/>
                <a:gd name="connsiteY3925" fmla="*/ 1330166 h 3652478"/>
                <a:gd name="connsiteX3926" fmla="*/ 7782349 w 10080264"/>
                <a:gd name="connsiteY3926" fmla="*/ 1328367 h 3652478"/>
                <a:gd name="connsiteX3927" fmla="*/ 7761462 w 10080264"/>
                <a:gd name="connsiteY3927" fmla="*/ 1319728 h 3652478"/>
                <a:gd name="connsiteX3928" fmla="*/ 7740935 w 10080264"/>
                <a:gd name="connsiteY3928" fmla="*/ 1307490 h 3652478"/>
                <a:gd name="connsiteX3929" fmla="*/ 7700962 w 10080264"/>
                <a:gd name="connsiteY3929" fmla="*/ 1279775 h 3652478"/>
                <a:gd name="connsiteX3930" fmla="*/ 7700962 w 10080264"/>
                <a:gd name="connsiteY3930" fmla="*/ 1271137 h 3652478"/>
                <a:gd name="connsiteX3931" fmla="*/ 7711406 w 10080264"/>
                <a:gd name="connsiteY3931" fmla="*/ 1091168 h 3652478"/>
                <a:gd name="connsiteX3932" fmla="*/ 7718248 w 10080264"/>
                <a:gd name="connsiteY3932" fmla="*/ 993985 h 3652478"/>
                <a:gd name="connsiteX3933" fmla="*/ 7721849 w 10080264"/>
                <a:gd name="connsiteY3933" fmla="*/ 945754 h 3652478"/>
                <a:gd name="connsiteX3934" fmla="*/ 7726891 w 10080264"/>
                <a:gd name="connsiteY3934" fmla="*/ 895723 h 3652478"/>
                <a:gd name="connsiteX3935" fmla="*/ 7728691 w 10080264"/>
                <a:gd name="connsiteY3935" fmla="*/ 878086 h 3652478"/>
                <a:gd name="connsiteX3936" fmla="*/ 7745977 w 10080264"/>
                <a:gd name="connsiteY3936" fmla="*/ 883485 h 3652478"/>
                <a:gd name="connsiteX3937" fmla="*/ 7754620 w 10080264"/>
                <a:gd name="connsiteY3937" fmla="*/ 886724 h 3652478"/>
                <a:gd name="connsiteX3938" fmla="*/ 7760022 w 10080264"/>
                <a:gd name="connsiteY3938" fmla="*/ 890324 h 3652478"/>
                <a:gd name="connsiteX3939" fmla="*/ 7765063 w 10080264"/>
                <a:gd name="connsiteY3939" fmla="*/ 895723 h 3652478"/>
                <a:gd name="connsiteX3940" fmla="*/ 7768664 w 10080264"/>
                <a:gd name="connsiteY3940" fmla="*/ 902561 h 3652478"/>
                <a:gd name="connsiteX3941" fmla="*/ 7784150 w 10080264"/>
                <a:gd name="connsiteY3941" fmla="*/ 873047 h 3652478"/>
                <a:gd name="connsiteX3942" fmla="*/ 7796033 w 10080264"/>
                <a:gd name="connsiteY3942" fmla="*/ 843532 h 3652478"/>
                <a:gd name="connsiteX3943" fmla="*/ 7797834 w 10080264"/>
                <a:gd name="connsiteY3943" fmla="*/ 836693 h 3652478"/>
                <a:gd name="connsiteX3944" fmla="*/ 7804676 w 10080264"/>
                <a:gd name="connsiteY3944" fmla="*/ 834893 h 3652478"/>
                <a:gd name="connsiteX3945" fmla="*/ 7829164 w 10080264"/>
                <a:gd name="connsiteY3945" fmla="*/ 828055 h 3652478"/>
                <a:gd name="connsiteX3946" fmla="*/ 7855093 w 10080264"/>
                <a:gd name="connsiteY3946" fmla="*/ 822655 h 3652478"/>
                <a:gd name="connsiteX3947" fmla="*/ 7881021 w 10080264"/>
                <a:gd name="connsiteY3947" fmla="*/ 817616 h 3652478"/>
                <a:gd name="connsiteX3948" fmla="*/ 7905509 w 10080264"/>
                <a:gd name="connsiteY3948" fmla="*/ 814017 h 3652478"/>
                <a:gd name="connsiteX3949" fmla="*/ 7932878 w 10080264"/>
                <a:gd name="connsiteY3949" fmla="*/ 812577 h 3652478"/>
                <a:gd name="connsiteX3950" fmla="*/ 7958807 w 10080264"/>
                <a:gd name="connsiteY3950" fmla="*/ 810778 h 3652478"/>
                <a:gd name="connsiteX3951" fmla="*/ 7985096 w 10080264"/>
                <a:gd name="connsiteY3951" fmla="*/ 810778 h 3652478"/>
                <a:gd name="connsiteX3952" fmla="*/ 8012825 w 10080264"/>
                <a:gd name="connsiteY3952" fmla="*/ 810778 h 3652478"/>
                <a:gd name="connsiteX3953" fmla="*/ 8066482 w 10080264"/>
                <a:gd name="connsiteY3953" fmla="*/ 815817 h 3652478"/>
                <a:gd name="connsiteX3954" fmla="*/ 8118339 w 10080264"/>
                <a:gd name="connsiteY3954" fmla="*/ 817616 h 3652478"/>
                <a:gd name="connsiteX3955" fmla="*/ 8171997 w 10080264"/>
                <a:gd name="connsiteY3955" fmla="*/ 815817 h 3652478"/>
                <a:gd name="connsiteX3956" fmla="*/ 8223854 w 10080264"/>
                <a:gd name="connsiteY3956" fmla="*/ 810778 h 3652478"/>
                <a:gd name="connsiteX3957" fmla="*/ 8281113 w 10080264"/>
                <a:gd name="connsiteY3957" fmla="*/ 810778 h 3652478"/>
                <a:gd name="connsiteX3958" fmla="*/ 8310643 w 10080264"/>
                <a:gd name="connsiteY3958" fmla="*/ 808978 h 3652478"/>
                <a:gd name="connsiteX3959" fmla="*/ 8341613 w 10080264"/>
                <a:gd name="connsiteY3959" fmla="*/ 807178 h 3652478"/>
                <a:gd name="connsiteX3960" fmla="*/ 8372943 w 10080264"/>
                <a:gd name="connsiteY3960" fmla="*/ 805379 h 3652478"/>
                <a:gd name="connsiteX3961" fmla="*/ 8403913 w 10080264"/>
                <a:gd name="connsiteY3961" fmla="*/ 803939 h 3652478"/>
                <a:gd name="connsiteX3962" fmla="*/ 8466214 w 10080264"/>
                <a:gd name="connsiteY3962" fmla="*/ 803939 h 3652478"/>
                <a:gd name="connsiteX3963" fmla="*/ 8485300 w 10080264"/>
                <a:gd name="connsiteY3963" fmla="*/ 803939 h 3652478"/>
                <a:gd name="connsiteX3964" fmla="*/ 8502585 w 10080264"/>
                <a:gd name="connsiteY3964" fmla="*/ 802139 h 3652478"/>
                <a:gd name="connsiteX3965" fmla="*/ 8538957 w 10080264"/>
                <a:gd name="connsiteY3965" fmla="*/ 796740 h 3652478"/>
                <a:gd name="connsiteX3966" fmla="*/ 8556603 w 10080264"/>
                <a:gd name="connsiteY3966" fmla="*/ 795300 h 3652478"/>
                <a:gd name="connsiteX3967" fmla="*/ 8575689 w 10080264"/>
                <a:gd name="connsiteY3967" fmla="*/ 793501 h 3652478"/>
                <a:gd name="connsiteX3968" fmla="*/ 8594416 w 10080264"/>
                <a:gd name="connsiteY3968" fmla="*/ 795300 h 3652478"/>
                <a:gd name="connsiteX3969" fmla="*/ 8615302 w 10080264"/>
                <a:gd name="connsiteY3969" fmla="*/ 796740 h 3652478"/>
                <a:gd name="connsiteX3970" fmla="*/ 8627546 w 10080264"/>
                <a:gd name="connsiteY3970" fmla="*/ 796740 h 3652478"/>
                <a:gd name="connsiteX3971" fmla="*/ 8634389 w 10080264"/>
                <a:gd name="connsiteY3971" fmla="*/ 798540 h 3652478"/>
                <a:gd name="connsiteX3972" fmla="*/ 8641231 w 10080264"/>
                <a:gd name="connsiteY3972" fmla="*/ 802139 h 3652478"/>
                <a:gd name="connsiteX3973" fmla="*/ 8649874 w 10080264"/>
                <a:gd name="connsiteY3973" fmla="*/ 803939 h 3652478"/>
                <a:gd name="connsiteX3974" fmla="*/ 8658517 w 10080264"/>
                <a:gd name="connsiteY3974" fmla="*/ 803939 h 3652478"/>
                <a:gd name="connsiteX3975" fmla="*/ 8694889 w 10080264"/>
                <a:gd name="connsiteY3975" fmla="*/ 810778 h 3652478"/>
                <a:gd name="connsiteX3976" fmla="*/ 8729820 w 10080264"/>
                <a:gd name="connsiteY3976" fmla="*/ 815817 h 3652478"/>
                <a:gd name="connsiteX3977" fmla="*/ 8764031 w 10080264"/>
                <a:gd name="connsiteY3977" fmla="*/ 815817 h 3652478"/>
                <a:gd name="connsiteX3978" fmla="*/ 8798963 w 10080264"/>
                <a:gd name="connsiteY3978" fmla="*/ 815817 h 3652478"/>
                <a:gd name="connsiteX3979" fmla="*/ 8837135 w 10080264"/>
                <a:gd name="connsiteY3979" fmla="*/ 812577 h 3652478"/>
                <a:gd name="connsiteX3980" fmla="*/ 8869906 w 10080264"/>
                <a:gd name="connsiteY3980" fmla="*/ 812577 h 3652478"/>
                <a:gd name="connsiteX3981" fmla="*/ 8900876 w 10080264"/>
                <a:gd name="connsiteY3981" fmla="*/ 814017 h 3652478"/>
                <a:gd name="connsiteX3982" fmla="*/ 8930406 w 10080264"/>
                <a:gd name="connsiteY3982" fmla="*/ 819416 h 3652478"/>
                <a:gd name="connsiteX3983" fmla="*/ 8942650 w 10080264"/>
                <a:gd name="connsiteY3983" fmla="*/ 821216 h 3652478"/>
                <a:gd name="connsiteX3984" fmla="*/ 8942650 w 10080264"/>
                <a:gd name="connsiteY3984" fmla="*/ 833094 h 3652478"/>
                <a:gd name="connsiteX3985" fmla="*/ 8944451 w 10080264"/>
                <a:gd name="connsiteY3985" fmla="*/ 969870 h 3652478"/>
                <a:gd name="connsiteX3986" fmla="*/ 8944451 w 10080264"/>
                <a:gd name="connsiteY3986" fmla="*/ 1035738 h 3652478"/>
                <a:gd name="connsiteX3987" fmla="*/ 8945891 w 10080264"/>
                <a:gd name="connsiteY3987" fmla="*/ 1096207 h 3652478"/>
                <a:gd name="connsiteX3988" fmla="*/ 8945891 w 10080264"/>
                <a:gd name="connsiteY3988" fmla="*/ 1125722 h 3652478"/>
                <a:gd name="connsiteX3989" fmla="*/ 8944451 w 10080264"/>
                <a:gd name="connsiteY3989" fmla="*/ 1155237 h 3652478"/>
                <a:gd name="connsiteX3990" fmla="*/ 8940850 w 10080264"/>
                <a:gd name="connsiteY3990" fmla="*/ 1184752 h 3652478"/>
                <a:gd name="connsiteX3991" fmla="*/ 8935448 w 10080264"/>
                <a:gd name="connsiteY3991" fmla="*/ 1212107 h 3652478"/>
                <a:gd name="connsiteX3992" fmla="*/ 8930406 w 10080264"/>
                <a:gd name="connsiteY3992" fmla="*/ 1239822 h 3652478"/>
                <a:gd name="connsiteX3993" fmla="*/ 8923564 w 10080264"/>
                <a:gd name="connsiteY3993" fmla="*/ 1267537 h 3652478"/>
                <a:gd name="connsiteX3994" fmla="*/ 8914921 w 10080264"/>
                <a:gd name="connsiteY3994" fmla="*/ 1293813 h 3652478"/>
                <a:gd name="connsiteX3995" fmla="*/ 8904478 w 10080264"/>
                <a:gd name="connsiteY3995" fmla="*/ 1319728 h 3652478"/>
                <a:gd name="connsiteX3996" fmla="*/ 8902677 w 10080264"/>
                <a:gd name="connsiteY3996" fmla="*/ 1322968 h 3652478"/>
                <a:gd name="connsiteX3997" fmla="*/ 8899436 w 10080264"/>
                <a:gd name="connsiteY3997" fmla="*/ 1326567 h 3652478"/>
                <a:gd name="connsiteX3998" fmla="*/ 8885391 w 10080264"/>
                <a:gd name="connsiteY3998" fmla="*/ 1335205 h 3652478"/>
                <a:gd name="connsiteX3999" fmla="*/ 8871707 w 10080264"/>
                <a:gd name="connsiteY3999" fmla="*/ 1340245 h 3652478"/>
                <a:gd name="connsiteX4000" fmla="*/ 8856222 w 10080264"/>
                <a:gd name="connsiteY4000" fmla="*/ 1342044 h 3652478"/>
                <a:gd name="connsiteX4001" fmla="*/ 8842177 w 10080264"/>
                <a:gd name="connsiteY4001" fmla="*/ 1340245 h 3652478"/>
                <a:gd name="connsiteX4002" fmla="*/ 8821290 w 10080264"/>
                <a:gd name="connsiteY4002" fmla="*/ 1337005 h 3652478"/>
                <a:gd name="connsiteX4003" fmla="*/ 8807606 w 10080264"/>
                <a:gd name="connsiteY4003" fmla="*/ 1335205 h 3652478"/>
                <a:gd name="connsiteX4004" fmla="*/ 8795362 w 10080264"/>
                <a:gd name="connsiteY4004" fmla="*/ 1331606 h 3652478"/>
                <a:gd name="connsiteX4005" fmla="*/ 8778076 w 10080264"/>
                <a:gd name="connsiteY4005" fmla="*/ 1330166 h 3652478"/>
                <a:gd name="connsiteX4006" fmla="*/ 8762591 w 10080264"/>
                <a:gd name="connsiteY4006" fmla="*/ 1328367 h 3652478"/>
                <a:gd name="connsiteX4007" fmla="*/ 8758990 w 10080264"/>
                <a:gd name="connsiteY4007" fmla="*/ 1330166 h 3652478"/>
                <a:gd name="connsiteX4008" fmla="*/ 8753948 w 10080264"/>
                <a:gd name="connsiteY4008" fmla="*/ 1331606 h 3652478"/>
                <a:gd name="connsiteX4009" fmla="*/ 8746746 w 10080264"/>
                <a:gd name="connsiteY4009" fmla="*/ 1338805 h 3652478"/>
                <a:gd name="connsiteX4010" fmla="*/ 8769433 w 10080264"/>
                <a:gd name="connsiteY4010" fmla="*/ 1392075 h 3652478"/>
                <a:gd name="connsiteX4011" fmla="*/ 8789960 w 10080264"/>
                <a:gd name="connsiteY4011" fmla="*/ 1447866 h 3652478"/>
                <a:gd name="connsiteX4012" fmla="*/ 8804004 w 10080264"/>
                <a:gd name="connsiteY4012" fmla="*/ 1480620 h 3652478"/>
                <a:gd name="connsiteX4013" fmla="*/ 8824891 w 10080264"/>
                <a:gd name="connsiteY4013" fmla="*/ 1553327 h 3652478"/>
                <a:gd name="connsiteX4014" fmla="*/ 8849019 w 10080264"/>
                <a:gd name="connsiteY4014" fmla="*/ 1632873 h 3652478"/>
                <a:gd name="connsiteX4015" fmla="*/ 8876748 w 10080264"/>
                <a:gd name="connsiteY4015" fmla="*/ 1705580 h 3652478"/>
                <a:gd name="connsiteX4016" fmla="*/ 8892234 w 10080264"/>
                <a:gd name="connsiteY4016" fmla="*/ 1740134 h 3652478"/>
                <a:gd name="connsiteX4017" fmla="*/ 8907718 w 10080264"/>
                <a:gd name="connsiteY4017" fmla="*/ 1776488 h 3652478"/>
                <a:gd name="connsiteX4018" fmla="*/ 8935448 w 10080264"/>
                <a:gd name="connsiteY4018" fmla="*/ 1842356 h 3652478"/>
                <a:gd name="connsiteX4019" fmla="*/ 8964977 w 10080264"/>
                <a:gd name="connsiteY4019" fmla="*/ 1907865 h 3652478"/>
                <a:gd name="connsiteX4020" fmla="*/ 8982623 w 10080264"/>
                <a:gd name="connsiteY4020" fmla="*/ 1895987 h 3652478"/>
                <a:gd name="connsiteX4021" fmla="*/ 8998108 w 10080264"/>
                <a:gd name="connsiteY4021" fmla="*/ 1882309 h 3652478"/>
                <a:gd name="connsiteX4022" fmla="*/ 9008552 w 10080264"/>
                <a:gd name="connsiteY4022" fmla="*/ 1868272 h 3652478"/>
                <a:gd name="connsiteX4023" fmla="*/ 9015394 w 10080264"/>
                <a:gd name="connsiteY4023" fmla="*/ 1852795 h 3652478"/>
                <a:gd name="connsiteX4024" fmla="*/ 9018635 w 10080264"/>
                <a:gd name="connsiteY4024" fmla="*/ 1842356 h 3652478"/>
                <a:gd name="connsiteX4025" fmla="*/ 9022236 w 10080264"/>
                <a:gd name="connsiteY4025" fmla="*/ 1826879 h 3652478"/>
                <a:gd name="connsiteX4026" fmla="*/ 9029078 w 10080264"/>
                <a:gd name="connsiteY4026" fmla="*/ 1809242 h 3652478"/>
                <a:gd name="connsiteX4027" fmla="*/ 9039522 w 10080264"/>
                <a:gd name="connsiteY4027" fmla="*/ 1790166 h 3652478"/>
                <a:gd name="connsiteX4028" fmla="*/ 9049965 w 10080264"/>
                <a:gd name="connsiteY4028" fmla="*/ 1762810 h 3652478"/>
                <a:gd name="connsiteX4029" fmla="*/ 9060409 w 10080264"/>
                <a:gd name="connsiteY4029" fmla="*/ 1730056 h 3652478"/>
                <a:gd name="connsiteX4030" fmla="*/ 9070492 w 10080264"/>
                <a:gd name="connsiteY4030" fmla="*/ 1700541 h 3652478"/>
                <a:gd name="connsiteX4031" fmla="*/ 9079495 w 10080264"/>
                <a:gd name="connsiteY4031" fmla="*/ 1674266 h 3652478"/>
                <a:gd name="connsiteX4032" fmla="*/ 9082736 w 10080264"/>
                <a:gd name="connsiteY4032" fmla="*/ 1658789 h 3652478"/>
                <a:gd name="connsiteX4033" fmla="*/ 9088138 w 10080264"/>
                <a:gd name="connsiteY4033" fmla="*/ 1643311 h 3652478"/>
                <a:gd name="connsiteX4034" fmla="*/ 9098581 w 10080264"/>
                <a:gd name="connsiteY4034" fmla="*/ 1615596 h 3652478"/>
                <a:gd name="connsiteX4035" fmla="*/ 9112266 w 10080264"/>
                <a:gd name="connsiteY4035" fmla="*/ 1584642 h 3652478"/>
                <a:gd name="connsiteX4036" fmla="*/ 9129552 w 10080264"/>
                <a:gd name="connsiteY4036" fmla="*/ 1553327 h 3652478"/>
                <a:gd name="connsiteX4037" fmla="*/ 9143596 w 10080264"/>
                <a:gd name="connsiteY4037" fmla="*/ 1527052 h 3652478"/>
                <a:gd name="connsiteX4038" fmla="*/ 9154040 w 10080264"/>
                <a:gd name="connsiteY4038" fmla="*/ 1499697 h 3652478"/>
                <a:gd name="connsiteX4039" fmla="*/ 9159081 w 10080264"/>
                <a:gd name="connsiteY4039" fmla="*/ 1494298 h 3652478"/>
                <a:gd name="connsiteX4040" fmla="*/ 9155480 w 10080264"/>
                <a:gd name="connsiteY4040" fmla="*/ 1487459 h 3652478"/>
                <a:gd name="connsiteX4041" fmla="*/ 9154040 w 10080264"/>
                <a:gd name="connsiteY4041" fmla="*/ 1480620 h 3652478"/>
                <a:gd name="connsiteX4042" fmla="*/ 9154040 w 10080264"/>
                <a:gd name="connsiteY4042" fmla="*/ 1468382 h 3652478"/>
                <a:gd name="connsiteX4043" fmla="*/ 9154040 w 10080264"/>
                <a:gd name="connsiteY4043" fmla="*/ 1463343 h 3652478"/>
                <a:gd name="connsiteX4044" fmla="*/ 9155480 w 10080264"/>
                <a:gd name="connsiteY4044" fmla="*/ 1459744 h 3652478"/>
                <a:gd name="connsiteX4045" fmla="*/ 9172766 w 10080264"/>
                <a:gd name="connsiteY4045" fmla="*/ 1430229 h 3652478"/>
                <a:gd name="connsiteX4046" fmla="*/ 9190051 w 10080264"/>
                <a:gd name="connsiteY4046" fmla="*/ 1400714 h 3652478"/>
                <a:gd name="connsiteX4047" fmla="*/ 9196894 w 10080264"/>
                <a:gd name="connsiteY4047" fmla="*/ 1385237 h 3652478"/>
                <a:gd name="connsiteX4048" fmla="*/ 9204096 w 10080264"/>
                <a:gd name="connsiteY4048" fmla="*/ 1367960 h 3652478"/>
                <a:gd name="connsiteX4049" fmla="*/ 9198694 w 10080264"/>
                <a:gd name="connsiteY4049" fmla="*/ 1362921 h 3652478"/>
                <a:gd name="connsiteX4050" fmla="*/ 9191852 w 10080264"/>
                <a:gd name="connsiteY4050" fmla="*/ 1356082 h 3652478"/>
                <a:gd name="connsiteX4051" fmla="*/ 9188251 w 10080264"/>
                <a:gd name="connsiteY4051" fmla="*/ 1348883 h 3652478"/>
                <a:gd name="connsiteX4052" fmla="*/ 9185010 w 10080264"/>
                <a:gd name="connsiteY4052" fmla="*/ 1342044 h 3652478"/>
                <a:gd name="connsiteX4053" fmla="*/ 9181408 w 10080264"/>
                <a:gd name="connsiteY4053" fmla="*/ 1337005 h 3652478"/>
                <a:gd name="connsiteX4054" fmla="*/ 9176367 w 10080264"/>
                <a:gd name="connsiteY4054" fmla="*/ 1337005 h 3652478"/>
                <a:gd name="connsiteX4055" fmla="*/ 9165923 w 10080264"/>
                <a:gd name="connsiteY4055" fmla="*/ 1337005 h 3652478"/>
                <a:gd name="connsiteX4056" fmla="*/ 9155480 w 10080264"/>
                <a:gd name="connsiteY4056" fmla="*/ 1338805 h 3652478"/>
                <a:gd name="connsiteX4057" fmla="*/ 9141796 w 10080264"/>
                <a:gd name="connsiteY4057" fmla="*/ 1342044 h 3652478"/>
                <a:gd name="connsiteX4058" fmla="*/ 9131352 w 10080264"/>
                <a:gd name="connsiteY4058" fmla="*/ 1347443 h 3652478"/>
                <a:gd name="connsiteX4059" fmla="*/ 9120909 w 10080264"/>
                <a:gd name="connsiteY4059" fmla="*/ 1347443 h 3652478"/>
                <a:gd name="connsiteX4060" fmla="*/ 9110465 w 10080264"/>
                <a:gd name="connsiteY4060" fmla="*/ 1347443 h 3652478"/>
                <a:gd name="connsiteX4061" fmla="*/ 9101822 w 10080264"/>
                <a:gd name="connsiteY4061" fmla="*/ 1342044 h 3652478"/>
                <a:gd name="connsiteX4062" fmla="*/ 9100022 w 10080264"/>
                <a:gd name="connsiteY4062" fmla="*/ 1347443 h 3652478"/>
                <a:gd name="connsiteX4063" fmla="*/ 9100022 w 10080264"/>
                <a:gd name="connsiteY4063" fmla="*/ 1352482 h 3652478"/>
                <a:gd name="connsiteX4064" fmla="*/ 9093180 w 10080264"/>
                <a:gd name="connsiteY4064" fmla="*/ 1364720 h 3652478"/>
                <a:gd name="connsiteX4065" fmla="*/ 9089578 w 10080264"/>
                <a:gd name="connsiteY4065" fmla="*/ 1369759 h 3652478"/>
                <a:gd name="connsiteX4066" fmla="*/ 9084537 w 10080264"/>
                <a:gd name="connsiteY4066" fmla="*/ 1372999 h 3652478"/>
                <a:gd name="connsiteX4067" fmla="*/ 9079495 w 10080264"/>
                <a:gd name="connsiteY4067" fmla="*/ 1376598 h 3652478"/>
                <a:gd name="connsiteX4068" fmla="*/ 9074093 w 10080264"/>
                <a:gd name="connsiteY4068" fmla="*/ 1380198 h 3652478"/>
                <a:gd name="connsiteX4069" fmla="*/ 9060409 w 10080264"/>
                <a:gd name="connsiteY4069" fmla="*/ 1381637 h 3652478"/>
                <a:gd name="connsiteX4070" fmla="*/ 9051766 w 10080264"/>
                <a:gd name="connsiteY4070" fmla="*/ 1380198 h 3652478"/>
                <a:gd name="connsiteX4071" fmla="*/ 9041322 w 10080264"/>
                <a:gd name="connsiteY4071" fmla="*/ 1376598 h 3652478"/>
                <a:gd name="connsiteX4072" fmla="*/ 9030879 w 10080264"/>
                <a:gd name="connsiteY4072" fmla="*/ 1371559 h 3652478"/>
                <a:gd name="connsiteX4073" fmla="*/ 9022236 w 10080264"/>
                <a:gd name="connsiteY4073" fmla="*/ 1364720 h 3652478"/>
                <a:gd name="connsiteX4074" fmla="*/ 9013593 w 10080264"/>
                <a:gd name="connsiteY4074" fmla="*/ 1354282 h 3652478"/>
                <a:gd name="connsiteX4075" fmla="*/ 9006751 w 10080264"/>
                <a:gd name="connsiteY4075" fmla="*/ 1338805 h 3652478"/>
                <a:gd name="connsiteX4076" fmla="*/ 9004950 w 10080264"/>
                <a:gd name="connsiteY4076" fmla="*/ 1330166 h 3652478"/>
                <a:gd name="connsiteX4077" fmla="*/ 9003150 w 10080264"/>
                <a:gd name="connsiteY4077" fmla="*/ 1321528 h 3652478"/>
                <a:gd name="connsiteX4078" fmla="*/ 9003150 w 10080264"/>
                <a:gd name="connsiteY4078" fmla="*/ 1309290 h 3652478"/>
                <a:gd name="connsiteX4079" fmla="*/ 9003150 w 10080264"/>
                <a:gd name="connsiteY4079" fmla="*/ 1297052 h 3652478"/>
                <a:gd name="connsiteX4080" fmla="*/ 9004950 w 10080264"/>
                <a:gd name="connsiteY4080" fmla="*/ 1269337 h 3652478"/>
                <a:gd name="connsiteX4081" fmla="*/ 9006751 w 10080264"/>
                <a:gd name="connsiteY4081" fmla="*/ 1241622 h 3652478"/>
                <a:gd name="connsiteX4082" fmla="*/ 9006751 w 10080264"/>
                <a:gd name="connsiteY4082" fmla="*/ 1189791 h 3652478"/>
                <a:gd name="connsiteX4083" fmla="*/ 9006751 w 10080264"/>
                <a:gd name="connsiteY4083" fmla="*/ 1094408 h 3652478"/>
                <a:gd name="connsiteX4084" fmla="*/ 9004950 w 10080264"/>
                <a:gd name="connsiteY4084" fmla="*/ 1047976 h 3652478"/>
                <a:gd name="connsiteX4085" fmla="*/ 9003150 w 10080264"/>
                <a:gd name="connsiteY4085" fmla="*/ 999384 h 3652478"/>
                <a:gd name="connsiteX4086" fmla="*/ 9001710 w 10080264"/>
                <a:gd name="connsiteY4086" fmla="*/ 952593 h 3652478"/>
                <a:gd name="connsiteX4087" fmla="*/ 8999909 w 10080264"/>
                <a:gd name="connsiteY4087" fmla="*/ 905801 h 3652478"/>
                <a:gd name="connsiteX4088" fmla="*/ 8999909 w 10080264"/>
                <a:gd name="connsiteY4088" fmla="*/ 819416 h 3652478"/>
                <a:gd name="connsiteX4089" fmla="*/ 8999909 w 10080264"/>
                <a:gd name="connsiteY4089" fmla="*/ 798540 h 3652478"/>
                <a:gd name="connsiteX4090" fmla="*/ 9018635 w 10080264"/>
                <a:gd name="connsiteY4090" fmla="*/ 803939 h 3652478"/>
                <a:gd name="connsiteX4091" fmla="*/ 9029078 w 10080264"/>
                <a:gd name="connsiteY4091" fmla="*/ 808978 h 3652478"/>
                <a:gd name="connsiteX4092" fmla="*/ 9037721 w 10080264"/>
                <a:gd name="connsiteY4092" fmla="*/ 814017 h 3652478"/>
                <a:gd name="connsiteX4093" fmla="*/ 9046364 w 10080264"/>
                <a:gd name="connsiteY4093" fmla="*/ 819416 h 3652478"/>
                <a:gd name="connsiteX4094" fmla="*/ 9055007 w 10080264"/>
                <a:gd name="connsiteY4094" fmla="*/ 826255 h 3652478"/>
                <a:gd name="connsiteX4095" fmla="*/ 9058608 w 10080264"/>
                <a:gd name="connsiteY4095" fmla="*/ 833094 h 3652478"/>
                <a:gd name="connsiteX4096" fmla="*/ 9061849 w 10080264"/>
                <a:gd name="connsiteY4096" fmla="*/ 838133 h 3652478"/>
                <a:gd name="connsiteX4097" fmla="*/ 9065450 w 10080264"/>
                <a:gd name="connsiteY4097" fmla="*/ 843532 h 3652478"/>
                <a:gd name="connsiteX4098" fmla="*/ 9091379 w 10080264"/>
                <a:gd name="connsiteY4098" fmla="*/ 833094 h 3652478"/>
                <a:gd name="connsiteX4099" fmla="*/ 9119108 w 10080264"/>
                <a:gd name="connsiteY4099" fmla="*/ 824455 h 3652478"/>
                <a:gd name="connsiteX4100" fmla="*/ 9150438 w 10080264"/>
                <a:gd name="connsiteY4100" fmla="*/ 819416 h 3652478"/>
                <a:gd name="connsiteX4101" fmla="*/ 9181408 w 10080264"/>
                <a:gd name="connsiteY4101" fmla="*/ 815817 h 3652478"/>
                <a:gd name="connsiteX4102" fmla="*/ 9212739 w 10080264"/>
                <a:gd name="connsiteY4102" fmla="*/ 810778 h 3652478"/>
                <a:gd name="connsiteX4103" fmla="*/ 9240468 w 10080264"/>
                <a:gd name="connsiteY4103" fmla="*/ 803939 h 3652478"/>
                <a:gd name="connsiteX4104" fmla="*/ 9268197 w 10080264"/>
                <a:gd name="connsiteY4104" fmla="*/ 795300 h 3652478"/>
                <a:gd name="connsiteX4105" fmla="*/ 9292325 w 10080264"/>
                <a:gd name="connsiteY4105" fmla="*/ 783063 h 3652478"/>
                <a:gd name="connsiteX4106" fmla="*/ 524307 w 10080264"/>
                <a:gd name="connsiteY4106" fmla="*/ 769015 h 3652478"/>
                <a:gd name="connsiteX4107" fmla="*/ 515671 w 10080264"/>
                <a:gd name="connsiteY4107" fmla="*/ 775856 h 3652478"/>
                <a:gd name="connsiteX4108" fmla="*/ 522508 w 10080264"/>
                <a:gd name="connsiteY4108" fmla="*/ 774056 h 3652478"/>
                <a:gd name="connsiteX4109" fmla="*/ 7051945 w 10080264"/>
                <a:gd name="connsiteY4109" fmla="*/ 765175 h 3652478"/>
                <a:gd name="connsiteX4110" fmla="*/ 7084714 w 10080264"/>
                <a:gd name="connsiteY4110" fmla="*/ 765175 h 3652478"/>
                <a:gd name="connsiteX4111" fmla="*/ 7119284 w 10080264"/>
                <a:gd name="connsiteY4111" fmla="*/ 765175 h 3652478"/>
                <a:gd name="connsiteX4112" fmla="*/ 7156015 w 10080264"/>
                <a:gd name="connsiteY4112" fmla="*/ 770216 h 3652478"/>
                <a:gd name="connsiteX4113" fmla="*/ 7190585 w 10080264"/>
                <a:gd name="connsiteY4113" fmla="*/ 777417 h 3652478"/>
                <a:gd name="connsiteX4114" fmla="*/ 7223354 w 10080264"/>
                <a:gd name="connsiteY4114" fmla="*/ 786059 h 3652478"/>
                <a:gd name="connsiteX4115" fmla="*/ 7252522 w 10080264"/>
                <a:gd name="connsiteY4115" fmla="*/ 797941 h 3652478"/>
                <a:gd name="connsiteX4116" fmla="*/ 7282051 w 10080264"/>
                <a:gd name="connsiteY4116" fmla="*/ 813424 h 3652478"/>
                <a:gd name="connsiteX4117" fmla="*/ 7308338 w 10080264"/>
                <a:gd name="connsiteY4117" fmla="*/ 830708 h 3652478"/>
                <a:gd name="connsiteX4118" fmla="*/ 7334266 w 10080264"/>
                <a:gd name="connsiteY4118" fmla="*/ 849791 h 3652478"/>
                <a:gd name="connsiteX4119" fmla="*/ 7356592 w 10080264"/>
                <a:gd name="connsiteY4119" fmla="*/ 874276 h 3652478"/>
                <a:gd name="connsiteX4120" fmla="*/ 7373877 w 10080264"/>
                <a:gd name="connsiteY4120" fmla="*/ 881118 h 3652478"/>
                <a:gd name="connsiteX4121" fmla="*/ 7389362 w 10080264"/>
                <a:gd name="connsiteY4121" fmla="*/ 891560 h 3652478"/>
                <a:gd name="connsiteX4122" fmla="*/ 7407007 w 10080264"/>
                <a:gd name="connsiteY4122" fmla="*/ 902002 h 3652478"/>
                <a:gd name="connsiteX4123" fmla="*/ 7424292 w 10080264"/>
                <a:gd name="connsiteY4123" fmla="*/ 915684 h 3652478"/>
                <a:gd name="connsiteX4124" fmla="*/ 7434735 w 10080264"/>
                <a:gd name="connsiteY4124" fmla="*/ 924326 h 3652478"/>
                <a:gd name="connsiteX4125" fmla="*/ 7443377 w 10080264"/>
                <a:gd name="connsiteY4125" fmla="*/ 934768 h 3652478"/>
                <a:gd name="connsiteX4126" fmla="*/ 7458862 w 10080264"/>
                <a:gd name="connsiteY4126" fmla="*/ 955652 h 3652478"/>
                <a:gd name="connsiteX4127" fmla="*/ 7476146 w 10080264"/>
                <a:gd name="connsiteY4127" fmla="*/ 983017 h 3652478"/>
                <a:gd name="connsiteX4128" fmla="*/ 7477947 w 10080264"/>
                <a:gd name="connsiteY4128" fmla="*/ 986618 h 3652478"/>
                <a:gd name="connsiteX4129" fmla="*/ 7477947 w 10080264"/>
                <a:gd name="connsiteY4129" fmla="*/ 1000661 h 3652478"/>
                <a:gd name="connsiteX4130" fmla="*/ 7467504 w 10080264"/>
                <a:gd name="connsiteY4130" fmla="*/ 1007502 h 3652478"/>
                <a:gd name="connsiteX4131" fmla="*/ 7464263 w 10080264"/>
                <a:gd name="connsiteY4131" fmla="*/ 1007502 h 3652478"/>
                <a:gd name="connsiteX4132" fmla="*/ 7465703 w 10080264"/>
                <a:gd name="connsiteY4132" fmla="*/ 1011103 h 3652478"/>
                <a:gd name="connsiteX4133" fmla="*/ 7469305 w 10080264"/>
                <a:gd name="connsiteY4133" fmla="*/ 1014343 h 3652478"/>
                <a:gd name="connsiteX4134" fmla="*/ 7472906 w 10080264"/>
                <a:gd name="connsiteY4134" fmla="*/ 1019744 h 3652478"/>
                <a:gd name="connsiteX4135" fmla="*/ 7481188 w 10080264"/>
                <a:gd name="connsiteY4135" fmla="*/ 1019744 h 3652478"/>
                <a:gd name="connsiteX4136" fmla="*/ 7488390 w 10080264"/>
                <a:gd name="connsiteY4136" fmla="*/ 1021545 h 3652478"/>
                <a:gd name="connsiteX4137" fmla="*/ 7497032 w 10080264"/>
                <a:gd name="connsiteY4137" fmla="*/ 1022985 h 3652478"/>
                <a:gd name="connsiteX4138" fmla="*/ 7503874 w 10080264"/>
                <a:gd name="connsiteY4138" fmla="*/ 1026586 h 3652478"/>
                <a:gd name="connsiteX4139" fmla="*/ 7508916 w 10080264"/>
                <a:gd name="connsiteY4139" fmla="*/ 1030186 h 3652478"/>
                <a:gd name="connsiteX4140" fmla="*/ 7515758 w 10080264"/>
                <a:gd name="connsiteY4140" fmla="*/ 1037028 h 3652478"/>
                <a:gd name="connsiteX4141" fmla="*/ 7521159 w 10080264"/>
                <a:gd name="connsiteY4141" fmla="*/ 1043869 h 3652478"/>
                <a:gd name="connsiteX4142" fmla="*/ 7526201 w 10080264"/>
                <a:gd name="connsiteY4142" fmla="*/ 1050710 h 3652478"/>
                <a:gd name="connsiteX4143" fmla="*/ 7528001 w 10080264"/>
                <a:gd name="connsiteY4143" fmla="*/ 1062953 h 3652478"/>
                <a:gd name="connsiteX4144" fmla="*/ 7529802 w 10080264"/>
                <a:gd name="connsiteY4144" fmla="*/ 1071594 h 3652478"/>
                <a:gd name="connsiteX4145" fmla="*/ 7528001 w 10080264"/>
                <a:gd name="connsiteY4145" fmla="*/ 1080236 h 3652478"/>
                <a:gd name="connsiteX4146" fmla="*/ 7524400 w 10080264"/>
                <a:gd name="connsiteY4146" fmla="*/ 1088878 h 3652478"/>
                <a:gd name="connsiteX4147" fmla="*/ 7521159 w 10080264"/>
                <a:gd name="connsiteY4147" fmla="*/ 1092478 h 3652478"/>
                <a:gd name="connsiteX4148" fmla="*/ 7528001 w 10080264"/>
                <a:gd name="connsiteY4148" fmla="*/ 1093919 h 3652478"/>
                <a:gd name="connsiteX4149" fmla="*/ 7536644 w 10080264"/>
                <a:gd name="connsiteY4149" fmla="*/ 1095719 h 3652478"/>
                <a:gd name="connsiteX4150" fmla="*/ 7547087 w 10080264"/>
                <a:gd name="connsiteY4150" fmla="*/ 1100760 h 3652478"/>
                <a:gd name="connsiteX4151" fmla="*/ 7553929 w 10080264"/>
                <a:gd name="connsiteY4151" fmla="*/ 1102560 h 3652478"/>
                <a:gd name="connsiteX4152" fmla="*/ 7555729 w 10080264"/>
                <a:gd name="connsiteY4152" fmla="*/ 1109402 h 3652478"/>
                <a:gd name="connsiteX4153" fmla="*/ 7576615 w 10080264"/>
                <a:gd name="connsiteY4153" fmla="*/ 1167013 h 3652478"/>
                <a:gd name="connsiteX4154" fmla="*/ 7597501 w 10080264"/>
                <a:gd name="connsiteY4154" fmla="*/ 1227504 h 3652478"/>
                <a:gd name="connsiteX4155" fmla="*/ 7616587 w 10080264"/>
                <a:gd name="connsiteY4155" fmla="*/ 1289796 h 3652478"/>
                <a:gd name="connsiteX4156" fmla="*/ 7633872 w 10080264"/>
                <a:gd name="connsiteY4156" fmla="*/ 1353889 h 3652478"/>
                <a:gd name="connsiteX4157" fmla="*/ 7647556 w 10080264"/>
                <a:gd name="connsiteY4157" fmla="*/ 1423022 h 3652478"/>
                <a:gd name="connsiteX4158" fmla="*/ 7701211 w 10080264"/>
                <a:gd name="connsiteY4158" fmla="*/ 1397097 h 3652478"/>
                <a:gd name="connsiteX4159" fmla="*/ 7650796 w 10080264"/>
                <a:gd name="connsiteY4159" fmla="*/ 1435265 h 3652478"/>
                <a:gd name="connsiteX4160" fmla="*/ 7661239 w 10080264"/>
                <a:gd name="connsiteY4160" fmla="*/ 1509439 h 3652478"/>
                <a:gd name="connsiteX4161" fmla="*/ 7669882 w 10080264"/>
                <a:gd name="connsiteY4161" fmla="*/ 1565250 h 3652478"/>
                <a:gd name="connsiteX4162" fmla="*/ 7677084 w 10080264"/>
                <a:gd name="connsiteY4162" fmla="*/ 1620340 h 3652478"/>
                <a:gd name="connsiteX4163" fmla="*/ 7692568 w 10080264"/>
                <a:gd name="connsiteY4163" fmla="*/ 1728001 h 3652478"/>
                <a:gd name="connsiteX4164" fmla="*/ 7703012 w 10080264"/>
                <a:gd name="connsiteY4164" fmla="*/ 1837102 h 3652478"/>
                <a:gd name="connsiteX4165" fmla="*/ 7708053 w 10080264"/>
                <a:gd name="connsiteY4165" fmla="*/ 1893993 h 3652478"/>
                <a:gd name="connsiteX4166" fmla="*/ 7711654 w 10080264"/>
                <a:gd name="connsiteY4166" fmla="*/ 1954485 h 3652478"/>
                <a:gd name="connsiteX4167" fmla="*/ 7713455 w 10080264"/>
                <a:gd name="connsiteY4167" fmla="*/ 1973568 h 3652478"/>
                <a:gd name="connsiteX4168" fmla="*/ 7713455 w 10080264"/>
                <a:gd name="connsiteY4168" fmla="*/ 1993012 h 3652478"/>
                <a:gd name="connsiteX4169" fmla="*/ 7713455 w 10080264"/>
                <a:gd name="connsiteY4169" fmla="*/ 2011736 h 3652478"/>
                <a:gd name="connsiteX4170" fmla="*/ 7711654 w 10080264"/>
                <a:gd name="connsiteY4170" fmla="*/ 2029019 h 3652478"/>
                <a:gd name="connsiteX4171" fmla="*/ 7708053 w 10080264"/>
                <a:gd name="connsiteY4171" fmla="*/ 2044502 h 3652478"/>
                <a:gd name="connsiteX4172" fmla="*/ 7708053 w 10080264"/>
                <a:gd name="connsiteY4172" fmla="*/ 2060345 h 3652478"/>
                <a:gd name="connsiteX4173" fmla="*/ 7708053 w 10080264"/>
                <a:gd name="connsiteY4173" fmla="*/ 2074028 h 3652478"/>
                <a:gd name="connsiteX4174" fmla="*/ 7711654 w 10080264"/>
                <a:gd name="connsiteY4174" fmla="*/ 2088071 h 3652478"/>
                <a:gd name="connsiteX4175" fmla="*/ 7711654 w 10080264"/>
                <a:gd name="connsiteY4175" fmla="*/ 2103554 h 3652478"/>
                <a:gd name="connsiteX4176" fmla="*/ 7713455 w 10080264"/>
                <a:gd name="connsiteY4176" fmla="*/ 2119037 h 3652478"/>
                <a:gd name="connsiteX4177" fmla="*/ 7716696 w 10080264"/>
                <a:gd name="connsiteY4177" fmla="*/ 2133079 h 3652478"/>
                <a:gd name="connsiteX4178" fmla="*/ 7722097 w 10080264"/>
                <a:gd name="connsiteY4178" fmla="*/ 2145322 h 3652478"/>
                <a:gd name="connsiteX4179" fmla="*/ 7723898 w 10080264"/>
                <a:gd name="connsiteY4179" fmla="*/ 2157204 h 3652478"/>
                <a:gd name="connsiteX4180" fmla="*/ 7727139 w 10080264"/>
                <a:gd name="connsiteY4180" fmla="*/ 2179528 h 3652478"/>
                <a:gd name="connsiteX4181" fmla="*/ 7728939 w 10080264"/>
                <a:gd name="connsiteY4181" fmla="*/ 2198612 h 3652478"/>
                <a:gd name="connsiteX4182" fmla="*/ 7739382 w 10080264"/>
                <a:gd name="connsiteY4182" fmla="*/ 2204013 h 3652478"/>
                <a:gd name="connsiteX4183" fmla="*/ 7753066 w 10080264"/>
                <a:gd name="connsiteY4183" fmla="*/ 2210854 h 3652478"/>
                <a:gd name="connsiteX4184" fmla="*/ 7772152 w 10080264"/>
                <a:gd name="connsiteY4184" fmla="*/ 2216255 h 3652478"/>
                <a:gd name="connsiteX4185" fmla="*/ 7796278 w 10080264"/>
                <a:gd name="connsiteY4185" fmla="*/ 2223097 h 3652478"/>
                <a:gd name="connsiteX4186" fmla="*/ 7822566 w 10080264"/>
                <a:gd name="connsiteY4186" fmla="*/ 2228138 h 3652478"/>
                <a:gd name="connsiteX4187" fmla="*/ 7846693 w 10080264"/>
                <a:gd name="connsiteY4187" fmla="*/ 2231738 h 3652478"/>
                <a:gd name="connsiteX4188" fmla="*/ 7867579 w 10080264"/>
                <a:gd name="connsiteY4188" fmla="*/ 2231738 h 3652478"/>
                <a:gd name="connsiteX4189" fmla="*/ 7886664 w 10080264"/>
                <a:gd name="connsiteY4189" fmla="*/ 2229938 h 3652478"/>
                <a:gd name="connsiteX4190" fmla="*/ 7897107 w 10080264"/>
                <a:gd name="connsiteY4190" fmla="*/ 2228138 h 3652478"/>
                <a:gd name="connsiteX4191" fmla="*/ 7905750 w 10080264"/>
                <a:gd name="connsiteY4191" fmla="*/ 2226337 h 3652478"/>
                <a:gd name="connsiteX4192" fmla="*/ 7912592 w 10080264"/>
                <a:gd name="connsiteY4192" fmla="*/ 2223097 h 3652478"/>
                <a:gd name="connsiteX4193" fmla="*/ 7917633 w 10080264"/>
                <a:gd name="connsiteY4193" fmla="*/ 2219496 h 3652478"/>
                <a:gd name="connsiteX4194" fmla="*/ 7926276 w 10080264"/>
                <a:gd name="connsiteY4194" fmla="*/ 2214455 h 3652478"/>
                <a:gd name="connsiteX4195" fmla="*/ 7933118 w 10080264"/>
                <a:gd name="connsiteY4195" fmla="*/ 2210854 h 3652478"/>
                <a:gd name="connsiteX4196" fmla="*/ 7939960 w 10080264"/>
                <a:gd name="connsiteY4196" fmla="*/ 2209054 h 3652478"/>
                <a:gd name="connsiteX4197" fmla="*/ 7947162 w 10080264"/>
                <a:gd name="connsiteY4197" fmla="*/ 2209054 h 3652478"/>
                <a:gd name="connsiteX4198" fmla="*/ 7954004 w 10080264"/>
                <a:gd name="connsiteY4198" fmla="*/ 2210854 h 3652478"/>
                <a:gd name="connsiteX4199" fmla="*/ 7960846 w 10080264"/>
                <a:gd name="connsiteY4199" fmla="*/ 2212655 h 3652478"/>
                <a:gd name="connsiteX4200" fmla="*/ 7974890 w 10080264"/>
                <a:gd name="connsiteY4200" fmla="*/ 2221296 h 3652478"/>
                <a:gd name="connsiteX4201" fmla="*/ 7979931 w 10080264"/>
                <a:gd name="connsiteY4201" fmla="*/ 2224897 h 3652478"/>
                <a:gd name="connsiteX4202" fmla="*/ 7981732 w 10080264"/>
                <a:gd name="connsiteY4202" fmla="*/ 2229938 h 3652478"/>
                <a:gd name="connsiteX4203" fmla="*/ 7983532 w 10080264"/>
                <a:gd name="connsiteY4203" fmla="*/ 2242180 h 3652478"/>
                <a:gd name="connsiteX4204" fmla="*/ 7981732 w 10080264"/>
                <a:gd name="connsiteY4204" fmla="*/ 2252622 h 3652478"/>
                <a:gd name="connsiteX4205" fmla="*/ 7979931 w 10080264"/>
                <a:gd name="connsiteY4205" fmla="*/ 2261264 h 3652478"/>
                <a:gd name="connsiteX4206" fmla="*/ 7976690 w 10080264"/>
                <a:gd name="connsiteY4206" fmla="*/ 2268105 h 3652478"/>
                <a:gd name="connsiteX4207" fmla="*/ 7973089 w 10080264"/>
                <a:gd name="connsiteY4207" fmla="*/ 2273146 h 3652478"/>
                <a:gd name="connsiteX4208" fmla="*/ 7969488 w 10080264"/>
                <a:gd name="connsiteY4208" fmla="*/ 2276747 h 3652478"/>
                <a:gd name="connsiteX4209" fmla="*/ 7959045 w 10080264"/>
                <a:gd name="connsiteY4209" fmla="*/ 2281788 h 3652478"/>
                <a:gd name="connsiteX4210" fmla="*/ 7955804 w 10080264"/>
                <a:gd name="connsiteY4210" fmla="*/ 2283588 h 3652478"/>
                <a:gd name="connsiteX4211" fmla="*/ 7952203 w 10080264"/>
                <a:gd name="connsiteY4211" fmla="*/ 2288989 h 3652478"/>
                <a:gd name="connsiteX4212" fmla="*/ 7952203 w 10080264"/>
                <a:gd name="connsiteY4212" fmla="*/ 2295831 h 3652478"/>
                <a:gd name="connsiteX4213" fmla="*/ 7950403 w 10080264"/>
                <a:gd name="connsiteY4213" fmla="*/ 2300872 h 3652478"/>
                <a:gd name="connsiteX4214" fmla="*/ 7952203 w 10080264"/>
                <a:gd name="connsiteY4214" fmla="*/ 2316355 h 3652478"/>
                <a:gd name="connsiteX4215" fmla="*/ 7955804 w 10080264"/>
                <a:gd name="connsiteY4215" fmla="*/ 2328597 h 3652478"/>
                <a:gd name="connsiteX4216" fmla="*/ 7960846 w 10080264"/>
                <a:gd name="connsiteY4216" fmla="*/ 2337239 h 3652478"/>
                <a:gd name="connsiteX4217" fmla="*/ 7966247 w 10080264"/>
                <a:gd name="connsiteY4217" fmla="*/ 2342280 h 3652478"/>
                <a:gd name="connsiteX4218" fmla="*/ 7974890 w 10080264"/>
                <a:gd name="connsiteY4218" fmla="*/ 2351281 h 3652478"/>
                <a:gd name="connsiteX4219" fmla="*/ 7987133 w 10080264"/>
                <a:gd name="connsiteY4219" fmla="*/ 2359923 h 3652478"/>
                <a:gd name="connsiteX4220" fmla="*/ 8011260 w 10080264"/>
                <a:gd name="connsiteY4220" fmla="*/ 2373606 h 3652478"/>
                <a:gd name="connsiteX4221" fmla="*/ 8018102 w 10080264"/>
                <a:gd name="connsiteY4221" fmla="*/ 2379007 h 3652478"/>
                <a:gd name="connsiteX4222" fmla="*/ 8018102 w 10080264"/>
                <a:gd name="connsiteY4222" fmla="*/ 2387648 h 3652478"/>
                <a:gd name="connsiteX4223" fmla="*/ 8018102 w 10080264"/>
                <a:gd name="connsiteY4223" fmla="*/ 2398090 h 3652478"/>
                <a:gd name="connsiteX4224" fmla="*/ 8016662 w 10080264"/>
                <a:gd name="connsiteY4224" fmla="*/ 2406732 h 3652478"/>
                <a:gd name="connsiteX4225" fmla="*/ 8013061 w 10080264"/>
                <a:gd name="connsiteY4225" fmla="*/ 2415374 h 3652478"/>
                <a:gd name="connsiteX4226" fmla="*/ 8007659 w 10080264"/>
                <a:gd name="connsiteY4226" fmla="*/ 2420415 h 3652478"/>
                <a:gd name="connsiteX4227" fmla="*/ 8002618 w 10080264"/>
                <a:gd name="connsiteY4227" fmla="*/ 2425816 h 3652478"/>
                <a:gd name="connsiteX4228" fmla="*/ 7997216 w 10080264"/>
                <a:gd name="connsiteY4228" fmla="*/ 2429056 h 3652478"/>
                <a:gd name="connsiteX4229" fmla="*/ 7992175 w 10080264"/>
                <a:gd name="connsiteY4229" fmla="*/ 2430857 h 3652478"/>
                <a:gd name="connsiteX4230" fmla="*/ 7985333 w 10080264"/>
                <a:gd name="connsiteY4230" fmla="*/ 2432657 h 3652478"/>
                <a:gd name="connsiteX4231" fmla="*/ 7981732 w 10080264"/>
                <a:gd name="connsiteY4231" fmla="*/ 2432657 h 3652478"/>
                <a:gd name="connsiteX4232" fmla="*/ 7981732 w 10080264"/>
                <a:gd name="connsiteY4232" fmla="*/ 2435898 h 3652478"/>
                <a:gd name="connsiteX4233" fmla="*/ 7981732 w 10080264"/>
                <a:gd name="connsiteY4233" fmla="*/ 2515833 h 3652478"/>
                <a:gd name="connsiteX4234" fmla="*/ 7979931 w 10080264"/>
                <a:gd name="connsiteY4234" fmla="*/ 2533116 h 3652478"/>
                <a:gd name="connsiteX4235" fmla="*/ 7983532 w 10080264"/>
                <a:gd name="connsiteY4235" fmla="*/ 2548599 h 3652478"/>
                <a:gd name="connsiteX4236" fmla="*/ 7987133 w 10080264"/>
                <a:gd name="connsiteY4236" fmla="*/ 2560842 h 3652478"/>
                <a:gd name="connsiteX4237" fmla="*/ 7995776 w 10080264"/>
                <a:gd name="connsiteY4237" fmla="*/ 2570564 h 3652478"/>
                <a:gd name="connsiteX4238" fmla="*/ 8002618 w 10080264"/>
                <a:gd name="connsiteY4238" fmla="*/ 2577765 h 3652478"/>
                <a:gd name="connsiteX4239" fmla="*/ 7999017 w 10080264"/>
                <a:gd name="connsiteY4239" fmla="*/ 2586407 h 3652478"/>
                <a:gd name="connsiteX4240" fmla="*/ 7993975 w 10080264"/>
                <a:gd name="connsiteY4240" fmla="*/ 2598289 h 3652478"/>
                <a:gd name="connsiteX4241" fmla="*/ 7987133 w 10080264"/>
                <a:gd name="connsiteY4241" fmla="*/ 2606931 h 3652478"/>
                <a:gd name="connsiteX4242" fmla="*/ 7978131 w 10080264"/>
                <a:gd name="connsiteY4242" fmla="*/ 2614132 h 3652478"/>
                <a:gd name="connsiteX4243" fmla="*/ 7968048 w 10080264"/>
                <a:gd name="connsiteY4243" fmla="*/ 2619173 h 3652478"/>
                <a:gd name="connsiteX4244" fmla="*/ 7968048 w 10080264"/>
                <a:gd name="connsiteY4244" fmla="*/ 2624214 h 3652478"/>
                <a:gd name="connsiteX4245" fmla="*/ 7969488 w 10080264"/>
                <a:gd name="connsiteY4245" fmla="*/ 2646898 h 3652478"/>
                <a:gd name="connsiteX4246" fmla="*/ 7971289 w 10080264"/>
                <a:gd name="connsiteY4246" fmla="*/ 2655540 h 3652478"/>
                <a:gd name="connsiteX4247" fmla="*/ 7964447 w 10080264"/>
                <a:gd name="connsiteY4247" fmla="*/ 2660941 h 3652478"/>
                <a:gd name="connsiteX4248" fmla="*/ 7926276 w 10080264"/>
                <a:gd name="connsiteY4248" fmla="*/ 2688666 h 3652478"/>
                <a:gd name="connsiteX4249" fmla="*/ 7917633 w 10080264"/>
                <a:gd name="connsiteY4249" fmla="*/ 2695508 h 3652478"/>
                <a:gd name="connsiteX4250" fmla="*/ 7907190 w 10080264"/>
                <a:gd name="connsiteY4250" fmla="*/ 2702349 h 3652478"/>
                <a:gd name="connsiteX4251" fmla="*/ 7898548 w 10080264"/>
                <a:gd name="connsiteY4251" fmla="*/ 2709190 h 3652478"/>
                <a:gd name="connsiteX4252" fmla="*/ 7889905 w 10080264"/>
                <a:gd name="connsiteY4252" fmla="*/ 2716032 h 3652478"/>
                <a:gd name="connsiteX4253" fmla="*/ 7886664 w 10080264"/>
                <a:gd name="connsiteY4253" fmla="*/ 2721433 h 3652478"/>
                <a:gd name="connsiteX4254" fmla="*/ 7879822 w 10080264"/>
                <a:gd name="connsiteY4254" fmla="*/ 2721433 h 3652478"/>
                <a:gd name="connsiteX4255" fmla="*/ 7825807 w 10080264"/>
                <a:gd name="connsiteY4255" fmla="*/ 2719632 h 3652478"/>
                <a:gd name="connsiteX4256" fmla="*/ 7773952 w 10080264"/>
                <a:gd name="connsiteY4256" fmla="*/ 2717832 h 3652478"/>
                <a:gd name="connsiteX4257" fmla="*/ 7673483 w 10080264"/>
                <a:gd name="connsiteY4257" fmla="*/ 2712791 h 3652478"/>
                <a:gd name="connsiteX4258" fmla="*/ 7619828 w 10080264"/>
                <a:gd name="connsiteY4258" fmla="*/ 2709190 h 3652478"/>
                <a:gd name="connsiteX4259" fmla="*/ 7567973 w 10080264"/>
                <a:gd name="connsiteY4259" fmla="*/ 2704149 h 3652478"/>
                <a:gd name="connsiteX4260" fmla="*/ 7488390 w 10080264"/>
                <a:gd name="connsiteY4260" fmla="*/ 2698748 h 3652478"/>
                <a:gd name="connsiteX4261" fmla="*/ 7308338 w 10080264"/>
                <a:gd name="connsiteY4261" fmla="*/ 2686866 h 3652478"/>
                <a:gd name="connsiteX4262" fmla="*/ 7262965 w 10080264"/>
                <a:gd name="connsiteY4262" fmla="*/ 2685066 h 3652478"/>
                <a:gd name="connsiteX4263" fmla="*/ 7217953 w 10080264"/>
                <a:gd name="connsiteY4263" fmla="*/ 2686866 h 3652478"/>
                <a:gd name="connsiteX4264" fmla="*/ 7119284 w 10080264"/>
                <a:gd name="connsiteY4264" fmla="*/ 2690107 h 3652478"/>
                <a:gd name="connsiteX4265" fmla="*/ 7107401 w 10080264"/>
                <a:gd name="connsiteY4265" fmla="*/ 2691907 h 3652478"/>
                <a:gd name="connsiteX4266" fmla="*/ 7103800 w 10080264"/>
                <a:gd name="connsiteY4266" fmla="*/ 2678224 h 3652478"/>
                <a:gd name="connsiteX4267" fmla="*/ 7093357 w 10080264"/>
                <a:gd name="connsiteY4267" fmla="*/ 2619173 h 3652478"/>
                <a:gd name="connsiteX4268" fmla="*/ 7091556 w 10080264"/>
                <a:gd name="connsiteY4268" fmla="*/ 2614132 h 3652478"/>
                <a:gd name="connsiteX4269" fmla="*/ 7091556 w 10080264"/>
                <a:gd name="connsiteY4269" fmla="*/ 2608731 h 3652478"/>
                <a:gd name="connsiteX4270" fmla="*/ 7088315 w 10080264"/>
                <a:gd name="connsiteY4270" fmla="*/ 2603690 h 3652478"/>
                <a:gd name="connsiteX4271" fmla="*/ 7082914 w 10080264"/>
                <a:gd name="connsiteY4271" fmla="*/ 2598289 h 3652478"/>
                <a:gd name="connsiteX4272" fmla="*/ 7081473 w 10080264"/>
                <a:gd name="connsiteY4272" fmla="*/ 2596489 h 3652478"/>
                <a:gd name="connsiteX4273" fmla="*/ 7076072 w 10080264"/>
                <a:gd name="connsiteY4273" fmla="*/ 2596489 h 3652478"/>
                <a:gd name="connsiteX4274" fmla="*/ 7062388 w 10080264"/>
                <a:gd name="connsiteY4274" fmla="*/ 2596489 h 3652478"/>
                <a:gd name="connsiteX4275" fmla="*/ 7062388 w 10080264"/>
                <a:gd name="connsiteY4275" fmla="*/ 2581006 h 3652478"/>
                <a:gd name="connsiteX4276" fmla="*/ 7062388 w 10080264"/>
                <a:gd name="connsiteY4276" fmla="*/ 2565883 h 3652478"/>
                <a:gd name="connsiteX4277" fmla="*/ 7065629 w 10080264"/>
                <a:gd name="connsiteY4277" fmla="*/ 2550400 h 3652478"/>
                <a:gd name="connsiteX4278" fmla="*/ 7071030 w 10080264"/>
                <a:gd name="connsiteY4278" fmla="*/ 2536717 h 3652478"/>
                <a:gd name="connsiteX4279" fmla="*/ 7077872 w 10080264"/>
                <a:gd name="connsiteY4279" fmla="*/ 2522674 h 3652478"/>
                <a:gd name="connsiteX4280" fmla="*/ 7076072 w 10080264"/>
                <a:gd name="connsiteY4280" fmla="*/ 2522674 h 3652478"/>
                <a:gd name="connsiteX4281" fmla="*/ 7069230 w 10080264"/>
                <a:gd name="connsiteY4281" fmla="*/ 2520874 h 3652478"/>
                <a:gd name="connsiteX4282" fmla="*/ 7064188 w 10080264"/>
                <a:gd name="connsiteY4282" fmla="*/ 2515833 h 3652478"/>
                <a:gd name="connsiteX4283" fmla="*/ 7058787 w 10080264"/>
                <a:gd name="connsiteY4283" fmla="*/ 2508632 h 3652478"/>
                <a:gd name="connsiteX4284" fmla="*/ 7055546 w 10080264"/>
                <a:gd name="connsiteY4284" fmla="*/ 2499990 h 3652478"/>
                <a:gd name="connsiteX4285" fmla="*/ 7051945 w 10080264"/>
                <a:gd name="connsiteY4285" fmla="*/ 2489548 h 3652478"/>
                <a:gd name="connsiteX4286" fmla="*/ 7050144 w 10080264"/>
                <a:gd name="connsiteY4286" fmla="*/ 2479106 h 3652478"/>
                <a:gd name="connsiteX4287" fmla="*/ 7050144 w 10080264"/>
                <a:gd name="connsiteY4287" fmla="*/ 2468664 h 3652478"/>
                <a:gd name="connsiteX4288" fmla="*/ 7051945 w 10080264"/>
                <a:gd name="connsiteY4288" fmla="*/ 2458582 h 3652478"/>
                <a:gd name="connsiteX4289" fmla="*/ 7055546 w 10080264"/>
                <a:gd name="connsiteY4289" fmla="*/ 2449940 h 3652478"/>
                <a:gd name="connsiteX4290" fmla="*/ 7060587 w 10080264"/>
                <a:gd name="connsiteY4290" fmla="*/ 2441299 h 3652478"/>
                <a:gd name="connsiteX4291" fmla="*/ 7067429 w 10080264"/>
                <a:gd name="connsiteY4291" fmla="*/ 2434097 h 3652478"/>
                <a:gd name="connsiteX4292" fmla="*/ 7076072 w 10080264"/>
                <a:gd name="connsiteY4292" fmla="*/ 2427256 h 3652478"/>
                <a:gd name="connsiteX4293" fmla="*/ 7100199 w 10080264"/>
                <a:gd name="connsiteY4293" fmla="*/ 2413573 h 3652478"/>
                <a:gd name="connsiteX4294" fmla="*/ 7122885 w 10080264"/>
                <a:gd name="connsiteY4294" fmla="*/ 2401331 h 3652478"/>
                <a:gd name="connsiteX4295" fmla="*/ 7124686 w 10080264"/>
                <a:gd name="connsiteY4295" fmla="*/ 2306273 h 3652478"/>
                <a:gd name="connsiteX4296" fmla="*/ 7127927 w 10080264"/>
                <a:gd name="connsiteY4296" fmla="*/ 2204013 h 3652478"/>
                <a:gd name="connsiteX4297" fmla="*/ 7129727 w 10080264"/>
                <a:gd name="connsiteY4297" fmla="*/ 2179528 h 3652478"/>
                <a:gd name="connsiteX4298" fmla="*/ 7131528 w 10080264"/>
                <a:gd name="connsiteY4298" fmla="*/ 2119037 h 3652478"/>
                <a:gd name="connsiteX4299" fmla="*/ 7133328 w 10080264"/>
                <a:gd name="connsiteY4299" fmla="*/ 2056745 h 3652478"/>
                <a:gd name="connsiteX4300" fmla="*/ 7131528 w 10080264"/>
                <a:gd name="connsiteY4300" fmla="*/ 1994452 h 3652478"/>
                <a:gd name="connsiteX4301" fmla="*/ 7129727 w 10080264"/>
                <a:gd name="connsiteY4301" fmla="*/ 1933961 h 3652478"/>
                <a:gd name="connsiteX4302" fmla="*/ 7124686 w 10080264"/>
                <a:gd name="connsiteY4302" fmla="*/ 1874909 h 3652478"/>
                <a:gd name="connsiteX4303" fmla="*/ 7119284 w 10080264"/>
                <a:gd name="connsiteY4303" fmla="*/ 1816218 h 3652478"/>
                <a:gd name="connsiteX4304" fmla="*/ 7110642 w 10080264"/>
                <a:gd name="connsiteY4304" fmla="*/ 1758967 h 3652478"/>
                <a:gd name="connsiteX4305" fmla="*/ 7103800 w 10080264"/>
                <a:gd name="connsiteY4305" fmla="*/ 1707117 h 3652478"/>
                <a:gd name="connsiteX4306" fmla="*/ 7096958 w 10080264"/>
                <a:gd name="connsiteY4306" fmla="*/ 1681192 h 3652478"/>
                <a:gd name="connsiteX4307" fmla="*/ 7090116 w 10080264"/>
                <a:gd name="connsiteY4307" fmla="*/ 1654907 h 3652478"/>
                <a:gd name="connsiteX4308" fmla="*/ 7081473 w 10080264"/>
                <a:gd name="connsiteY4308" fmla="*/ 1630782 h 3652478"/>
                <a:gd name="connsiteX4309" fmla="*/ 7072831 w 10080264"/>
                <a:gd name="connsiteY4309" fmla="*/ 1608458 h 3652478"/>
                <a:gd name="connsiteX4310" fmla="*/ 7062388 w 10080264"/>
                <a:gd name="connsiteY4310" fmla="*/ 1585774 h 3652478"/>
                <a:gd name="connsiteX4311" fmla="*/ 7051945 w 10080264"/>
                <a:gd name="connsiteY4311" fmla="*/ 1565250 h 3652478"/>
                <a:gd name="connsiteX4312" fmla="*/ 7039701 w 10080264"/>
                <a:gd name="connsiteY4312" fmla="*/ 1546166 h 3652478"/>
                <a:gd name="connsiteX4313" fmla="*/ 7027818 w 10080264"/>
                <a:gd name="connsiteY4313" fmla="*/ 1528523 h 3652478"/>
                <a:gd name="connsiteX4314" fmla="*/ 7017375 w 10080264"/>
                <a:gd name="connsiteY4314" fmla="*/ 1516640 h 3652478"/>
                <a:gd name="connsiteX4315" fmla="*/ 7006932 w 10080264"/>
                <a:gd name="connsiteY4315" fmla="*/ 1502598 h 3652478"/>
                <a:gd name="connsiteX4316" fmla="*/ 6994689 w 10080264"/>
                <a:gd name="connsiteY4316" fmla="*/ 1492155 h 3652478"/>
                <a:gd name="connsiteX4317" fmla="*/ 6982445 w 10080264"/>
                <a:gd name="connsiteY4317" fmla="*/ 1480273 h 3652478"/>
                <a:gd name="connsiteX4318" fmla="*/ 6968761 w 10080264"/>
                <a:gd name="connsiteY4318" fmla="*/ 1469831 h 3652478"/>
                <a:gd name="connsiteX4319" fmla="*/ 6953277 w 10080264"/>
                <a:gd name="connsiteY4319" fmla="*/ 1461190 h 3652478"/>
                <a:gd name="connsiteX4320" fmla="*/ 6937432 w 10080264"/>
                <a:gd name="connsiteY4320" fmla="*/ 1452548 h 3652478"/>
                <a:gd name="connsiteX4321" fmla="*/ 6920507 w 10080264"/>
                <a:gd name="connsiteY4321" fmla="*/ 1443906 h 3652478"/>
                <a:gd name="connsiteX4322" fmla="*/ 6903222 w 10080264"/>
                <a:gd name="connsiteY4322" fmla="*/ 1437065 h 3652478"/>
                <a:gd name="connsiteX4323" fmla="*/ 6884137 w 10080264"/>
                <a:gd name="connsiteY4323" fmla="*/ 1429863 h 3652478"/>
                <a:gd name="connsiteX4324" fmla="*/ 6865051 w 10080264"/>
                <a:gd name="connsiteY4324" fmla="*/ 1424822 h 3652478"/>
                <a:gd name="connsiteX4325" fmla="*/ 6842365 w 10080264"/>
                <a:gd name="connsiteY4325" fmla="*/ 1421222 h 3652478"/>
                <a:gd name="connsiteX4326" fmla="*/ 6819678 w 10080264"/>
                <a:gd name="connsiteY4326" fmla="*/ 1419782 h 3652478"/>
                <a:gd name="connsiteX4327" fmla="*/ 6795552 w 10080264"/>
                <a:gd name="connsiteY4327" fmla="*/ 1417981 h 3652478"/>
                <a:gd name="connsiteX4328" fmla="*/ 6769624 w 10080264"/>
                <a:gd name="connsiteY4328" fmla="*/ 1417981 h 3652478"/>
                <a:gd name="connsiteX4329" fmla="*/ 6743697 w 10080264"/>
                <a:gd name="connsiteY4329" fmla="*/ 1417981 h 3652478"/>
                <a:gd name="connsiteX4330" fmla="*/ 6728212 w 10080264"/>
                <a:gd name="connsiteY4330" fmla="*/ 1421222 h 3652478"/>
                <a:gd name="connsiteX4331" fmla="*/ 6714168 w 10080264"/>
                <a:gd name="connsiteY4331" fmla="*/ 1424822 h 3652478"/>
                <a:gd name="connsiteX4332" fmla="*/ 6700484 w 10080264"/>
                <a:gd name="connsiteY4332" fmla="*/ 1431664 h 3652478"/>
                <a:gd name="connsiteX4333" fmla="*/ 6686440 w 10080264"/>
                <a:gd name="connsiteY4333" fmla="*/ 1438865 h 3652478"/>
                <a:gd name="connsiteX4334" fmla="*/ 6672756 w 10080264"/>
                <a:gd name="connsiteY4334" fmla="*/ 1445707 h 3652478"/>
                <a:gd name="connsiteX4335" fmla="*/ 6656912 w 10080264"/>
                <a:gd name="connsiteY4335" fmla="*/ 1448947 h 3652478"/>
                <a:gd name="connsiteX4336" fmla="*/ 6641427 w 10080264"/>
                <a:gd name="connsiteY4336" fmla="*/ 1450747 h 3652478"/>
                <a:gd name="connsiteX4337" fmla="*/ 6625943 w 10080264"/>
                <a:gd name="connsiteY4337" fmla="*/ 1448947 h 3652478"/>
                <a:gd name="connsiteX4338" fmla="*/ 6619101 w 10080264"/>
                <a:gd name="connsiteY4338" fmla="*/ 1474872 h 3652478"/>
                <a:gd name="connsiteX4339" fmla="*/ 6615500 w 10080264"/>
                <a:gd name="connsiteY4339" fmla="*/ 1502598 h 3652478"/>
                <a:gd name="connsiteX4340" fmla="*/ 6614060 w 10080264"/>
                <a:gd name="connsiteY4340" fmla="*/ 1530323 h 3652478"/>
                <a:gd name="connsiteX4341" fmla="*/ 6615500 w 10080264"/>
                <a:gd name="connsiteY4341" fmla="*/ 1559849 h 3652478"/>
                <a:gd name="connsiteX4342" fmla="*/ 6620901 w 10080264"/>
                <a:gd name="connsiteY4342" fmla="*/ 1627542 h 3652478"/>
                <a:gd name="connsiteX4343" fmla="*/ 6622702 w 10080264"/>
                <a:gd name="connsiteY4343" fmla="*/ 1660308 h 3652478"/>
                <a:gd name="connsiteX4344" fmla="*/ 6622702 w 10080264"/>
                <a:gd name="connsiteY4344" fmla="*/ 1693074 h 3652478"/>
                <a:gd name="connsiteX4345" fmla="*/ 6622702 w 10080264"/>
                <a:gd name="connsiteY4345" fmla="*/ 1703516 h 3652478"/>
                <a:gd name="connsiteX4346" fmla="*/ 6620901 w 10080264"/>
                <a:gd name="connsiteY4346" fmla="*/ 1710718 h 3652478"/>
                <a:gd name="connsiteX4347" fmla="*/ 6617300 w 10080264"/>
                <a:gd name="connsiteY4347" fmla="*/ 1717559 h 3652478"/>
                <a:gd name="connsiteX4348" fmla="*/ 6614060 w 10080264"/>
                <a:gd name="connsiteY4348" fmla="*/ 1728001 h 3652478"/>
                <a:gd name="connsiteX4349" fmla="*/ 6610458 w 10080264"/>
                <a:gd name="connsiteY4349" fmla="*/ 1734842 h 3652478"/>
                <a:gd name="connsiteX4350" fmla="*/ 6608658 w 10080264"/>
                <a:gd name="connsiteY4350" fmla="*/ 1771209 h 3652478"/>
                <a:gd name="connsiteX4351" fmla="*/ 6610458 w 10080264"/>
                <a:gd name="connsiteY4351" fmla="*/ 1803976 h 3652478"/>
                <a:gd name="connsiteX4352" fmla="*/ 6612259 w 10080264"/>
                <a:gd name="connsiteY4352" fmla="*/ 1835302 h 3652478"/>
                <a:gd name="connsiteX4353" fmla="*/ 6619101 w 10080264"/>
                <a:gd name="connsiteY4353" fmla="*/ 1866268 h 3652478"/>
                <a:gd name="connsiteX4354" fmla="*/ 6622702 w 10080264"/>
                <a:gd name="connsiteY4354" fmla="*/ 1900834 h 3652478"/>
                <a:gd name="connsiteX4355" fmla="*/ 6624142 w 10080264"/>
                <a:gd name="connsiteY4355" fmla="*/ 1935401 h 3652478"/>
                <a:gd name="connsiteX4356" fmla="*/ 6624142 w 10080264"/>
                <a:gd name="connsiteY4356" fmla="*/ 1970328 h 3652478"/>
                <a:gd name="connsiteX4357" fmla="*/ 6622702 w 10080264"/>
                <a:gd name="connsiteY4357" fmla="*/ 2004895 h 3652478"/>
                <a:gd name="connsiteX4358" fmla="*/ 6622702 w 10080264"/>
                <a:gd name="connsiteY4358" fmla="*/ 2025779 h 3652478"/>
                <a:gd name="connsiteX4359" fmla="*/ 6620901 w 10080264"/>
                <a:gd name="connsiteY4359" fmla="*/ 2035860 h 3652478"/>
                <a:gd name="connsiteX4360" fmla="*/ 6619101 w 10080264"/>
                <a:gd name="connsiteY4360" fmla="*/ 2049903 h 3652478"/>
                <a:gd name="connsiteX4361" fmla="*/ 6617300 w 10080264"/>
                <a:gd name="connsiteY4361" fmla="*/ 2058545 h 3652478"/>
                <a:gd name="connsiteX4362" fmla="*/ 6617300 w 10080264"/>
                <a:gd name="connsiteY4362" fmla="*/ 2067187 h 3652478"/>
                <a:gd name="connsiteX4363" fmla="*/ 6622702 w 10080264"/>
                <a:gd name="connsiteY4363" fmla="*/ 2086270 h 3652478"/>
                <a:gd name="connsiteX4364" fmla="*/ 6622702 w 10080264"/>
                <a:gd name="connsiteY4364" fmla="*/ 2105354 h 3652478"/>
                <a:gd name="connsiteX4365" fmla="*/ 6625943 w 10080264"/>
                <a:gd name="connsiteY4365" fmla="*/ 2120837 h 3652478"/>
                <a:gd name="connsiteX4366" fmla="*/ 6631344 w 10080264"/>
                <a:gd name="connsiteY4366" fmla="*/ 2138120 h 3652478"/>
                <a:gd name="connsiteX4367" fmla="*/ 6639987 w 10080264"/>
                <a:gd name="connsiteY4367" fmla="*/ 2155404 h 3652478"/>
                <a:gd name="connsiteX4368" fmla="*/ 6646829 w 10080264"/>
                <a:gd name="connsiteY4368" fmla="*/ 2174487 h 3652478"/>
                <a:gd name="connsiteX4369" fmla="*/ 6648629 w 10080264"/>
                <a:gd name="connsiteY4369" fmla="*/ 2193571 h 3652478"/>
                <a:gd name="connsiteX4370" fmla="*/ 6650070 w 10080264"/>
                <a:gd name="connsiteY4370" fmla="*/ 2214455 h 3652478"/>
                <a:gd name="connsiteX4371" fmla="*/ 6646829 w 10080264"/>
                <a:gd name="connsiteY4371" fmla="*/ 2235339 h 3652478"/>
                <a:gd name="connsiteX4372" fmla="*/ 6653671 w 10080264"/>
                <a:gd name="connsiteY4372" fmla="*/ 2231738 h 3652478"/>
                <a:gd name="connsiteX4373" fmla="*/ 6660513 w 10080264"/>
                <a:gd name="connsiteY4373" fmla="*/ 2226337 h 3652478"/>
                <a:gd name="connsiteX4374" fmla="*/ 6669155 w 10080264"/>
                <a:gd name="connsiteY4374" fmla="*/ 2219496 h 3652478"/>
                <a:gd name="connsiteX4375" fmla="*/ 6681399 w 10080264"/>
                <a:gd name="connsiteY4375" fmla="*/ 2214455 h 3652478"/>
                <a:gd name="connsiteX4376" fmla="*/ 6695083 w 10080264"/>
                <a:gd name="connsiteY4376" fmla="*/ 2212655 h 3652478"/>
                <a:gd name="connsiteX4377" fmla="*/ 6712368 w 10080264"/>
                <a:gd name="connsiteY4377" fmla="*/ 2210854 h 3652478"/>
                <a:gd name="connsiteX4378" fmla="*/ 6719570 w 10080264"/>
                <a:gd name="connsiteY4378" fmla="*/ 2210854 h 3652478"/>
                <a:gd name="connsiteX4379" fmla="*/ 6722811 w 10080264"/>
                <a:gd name="connsiteY4379" fmla="*/ 2214455 h 3652478"/>
                <a:gd name="connsiteX4380" fmla="*/ 6731453 w 10080264"/>
                <a:gd name="connsiteY4380" fmla="*/ 2224897 h 3652478"/>
                <a:gd name="connsiteX4381" fmla="*/ 6736855 w 10080264"/>
                <a:gd name="connsiteY4381" fmla="*/ 2235339 h 3652478"/>
                <a:gd name="connsiteX4382" fmla="*/ 6741896 w 10080264"/>
                <a:gd name="connsiteY4382" fmla="*/ 2247221 h 3652478"/>
                <a:gd name="connsiteX4383" fmla="*/ 6745497 w 10080264"/>
                <a:gd name="connsiteY4383" fmla="*/ 2261264 h 3652478"/>
                <a:gd name="connsiteX4384" fmla="*/ 6764583 w 10080264"/>
                <a:gd name="connsiteY4384" fmla="*/ 2263064 h 3652478"/>
                <a:gd name="connsiteX4385" fmla="*/ 6780067 w 10080264"/>
                <a:gd name="connsiteY4385" fmla="*/ 2269906 h 3652478"/>
                <a:gd name="connsiteX4386" fmla="*/ 6793751 w 10080264"/>
                <a:gd name="connsiteY4386" fmla="*/ 2276747 h 3652478"/>
                <a:gd name="connsiteX4387" fmla="*/ 6804194 w 10080264"/>
                <a:gd name="connsiteY4387" fmla="*/ 2288989 h 3652478"/>
                <a:gd name="connsiteX4388" fmla="*/ 6811036 w 10080264"/>
                <a:gd name="connsiteY4388" fmla="*/ 2297631 h 3652478"/>
                <a:gd name="connsiteX4389" fmla="*/ 6818238 w 10080264"/>
                <a:gd name="connsiteY4389" fmla="*/ 2295831 h 3652478"/>
                <a:gd name="connsiteX4390" fmla="*/ 6811036 w 10080264"/>
                <a:gd name="connsiteY4390" fmla="*/ 2299071 h 3652478"/>
                <a:gd name="connsiteX4391" fmla="*/ 6826880 w 10080264"/>
                <a:gd name="connsiteY4391" fmla="*/ 2319955 h 3652478"/>
                <a:gd name="connsiteX4392" fmla="*/ 6842365 w 10080264"/>
                <a:gd name="connsiteY4392" fmla="*/ 2342280 h 3652478"/>
                <a:gd name="connsiteX4393" fmla="*/ 6854608 w 10080264"/>
                <a:gd name="connsiteY4393" fmla="*/ 2364964 h 3652478"/>
                <a:gd name="connsiteX4394" fmla="*/ 6830121 w 10080264"/>
                <a:gd name="connsiteY4394" fmla="*/ 2364964 h 3652478"/>
                <a:gd name="connsiteX4395" fmla="*/ 6830121 w 10080264"/>
                <a:gd name="connsiteY4395" fmla="*/ 2366764 h 3652478"/>
                <a:gd name="connsiteX4396" fmla="*/ 6826880 w 10080264"/>
                <a:gd name="connsiteY4396" fmla="*/ 2371805 h 3652478"/>
                <a:gd name="connsiteX4397" fmla="*/ 6821479 w 10080264"/>
                <a:gd name="connsiteY4397" fmla="*/ 2377206 h 3652478"/>
                <a:gd name="connsiteX4398" fmla="*/ 6823279 w 10080264"/>
                <a:gd name="connsiteY4398" fmla="*/ 2409973 h 3652478"/>
                <a:gd name="connsiteX4399" fmla="*/ 6825080 w 10080264"/>
                <a:gd name="connsiteY4399" fmla="*/ 2442739 h 3652478"/>
                <a:gd name="connsiteX4400" fmla="*/ 6823279 w 10080264"/>
                <a:gd name="connsiteY4400" fmla="*/ 2472265 h 3652478"/>
                <a:gd name="connsiteX4401" fmla="*/ 6821479 w 10080264"/>
                <a:gd name="connsiteY4401" fmla="*/ 2501790 h 3652478"/>
                <a:gd name="connsiteX4402" fmla="*/ 6819678 w 10080264"/>
                <a:gd name="connsiteY4402" fmla="*/ 2529516 h 3652478"/>
                <a:gd name="connsiteX4403" fmla="*/ 6818238 w 10080264"/>
                <a:gd name="connsiteY4403" fmla="*/ 2559041 h 3652478"/>
                <a:gd name="connsiteX4404" fmla="*/ 6819678 w 10080264"/>
                <a:gd name="connsiteY4404" fmla="*/ 2591448 h 3652478"/>
                <a:gd name="connsiteX4405" fmla="*/ 6821479 w 10080264"/>
                <a:gd name="connsiteY4405" fmla="*/ 2626014 h 3652478"/>
                <a:gd name="connsiteX4406" fmla="*/ 6821479 w 10080264"/>
                <a:gd name="connsiteY4406" fmla="*/ 2634656 h 3652478"/>
                <a:gd name="connsiteX4407" fmla="*/ 6812836 w 10080264"/>
                <a:gd name="connsiteY4407" fmla="*/ 2640057 h 3652478"/>
                <a:gd name="connsiteX4408" fmla="*/ 6780067 w 10080264"/>
                <a:gd name="connsiteY4408" fmla="*/ 2659141 h 3652478"/>
                <a:gd name="connsiteX4409" fmla="*/ 6749098 w 10080264"/>
                <a:gd name="connsiteY4409" fmla="*/ 2678224 h 3652478"/>
                <a:gd name="connsiteX4410" fmla="*/ 6691842 w 10080264"/>
                <a:gd name="connsiteY4410" fmla="*/ 2712791 h 3652478"/>
                <a:gd name="connsiteX4411" fmla="*/ 6669155 w 10080264"/>
                <a:gd name="connsiteY4411" fmla="*/ 2728274 h 3652478"/>
                <a:gd name="connsiteX4412" fmla="*/ 6664114 w 10080264"/>
                <a:gd name="connsiteY4412" fmla="*/ 2728274 h 3652478"/>
                <a:gd name="connsiteX4413" fmla="*/ 6575889 w 10080264"/>
                <a:gd name="connsiteY4413" fmla="*/ 2731515 h 3652478"/>
                <a:gd name="connsiteX4414" fmla="*/ 6487663 w 10080264"/>
                <a:gd name="connsiteY4414" fmla="*/ 2733315 h 3652478"/>
                <a:gd name="connsiteX4415" fmla="*/ 6411321 w 10080264"/>
                <a:gd name="connsiteY4415" fmla="*/ 2731515 h 3652478"/>
                <a:gd name="connsiteX4416" fmla="*/ 6153127 w 10080264"/>
                <a:gd name="connsiteY4416" fmla="*/ 2721433 h 3652478"/>
                <a:gd name="connsiteX4417" fmla="*/ 6089029 w 10080264"/>
                <a:gd name="connsiteY4417" fmla="*/ 2717832 h 3652478"/>
                <a:gd name="connsiteX4418" fmla="*/ 6026731 w 10080264"/>
                <a:gd name="connsiteY4418" fmla="*/ 2717832 h 3652478"/>
                <a:gd name="connsiteX4419" fmla="*/ 5968034 w 10080264"/>
                <a:gd name="connsiteY4419" fmla="*/ 2717832 h 3652478"/>
                <a:gd name="connsiteX4420" fmla="*/ 5910778 w 10080264"/>
                <a:gd name="connsiteY4420" fmla="*/ 2721433 h 3652478"/>
                <a:gd name="connsiteX4421" fmla="*/ 5878009 w 10080264"/>
                <a:gd name="connsiteY4421" fmla="*/ 2721433 h 3652478"/>
                <a:gd name="connsiteX4422" fmla="*/ 5846680 w 10080264"/>
                <a:gd name="connsiteY4422" fmla="*/ 2721433 h 3652478"/>
                <a:gd name="connsiteX4423" fmla="*/ 5817151 w 10080264"/>
                <a:gd name="connsiteY4423" fmla="*/ 2719632 h 3652478"/>
                <a:gd name="connsiteX4424" fmla="*/ 5789783 w 10080264"/>
                <a:gd name="connsiteY4424" fmla="*/ 2716032 h 3652478"/>
                <a:gd name="connsiteX4425" fmla="*/ 5762055 w 10080264"/>
                <a:gd name="connsiteY4425" fmla="*/ 2710991 h 3652478"/>
                <a:gd name="connsiteX4426" fmla="*/ 5735768 w 10080264"/>
                <a:gd name="connsiteY4426" fmla="*/ 2705590 h 3652478"/>
                <a:gd name="connsiteX4427" fmla="*/ 5711641 w 10080264"/>
                <a:gd name="connsiteY4427" fmla="*/ 2698748 h 3652478"/>
                <a:gd name="connsiteX4428" fmla="*/ 5685714 w 10080264"/>
                <a:gd name="connsiteY4428" fmla="*/ 2690107 h 3652478"/>
                <a:gd name="connsiteX4429" fmla="*/ 5677071 w 10080264"/>
                <a:gd name="connsiteY4429" fmla="*/ 2686866 h 3652478"/>
                <a:gd name="connsiteX4430" fmla="*/ 5677071 w 10080264"/>
                <a:gd name="connsiteY4430" fmla="*/ 2676424 h 3652478"/>
                <a:gd name="connsiteX4431" fmla="*/ 5677071 w 10080264"/>
                <a:gd name="connsiteY4431" fmla="*/ 2582806 h 3652478"/>
                <a:gd name="connsiteX4432" fmla="*/ 5675271 w 10080264"/>
                <a:gd name="connsiteY4432" fmla="*/ 2536717 h 3652478"/>
                <a:gd name="connsiteX4433" fmla="*/ 5673470 w 10080264"/>
                <a:gd name="connsiteY4433" fmla="*/ 2489548 h 3652478"/>
                <a:gd name="connsiteX4434" fmla="*/ 5671670 w 10080264"/>
                <a:gd name="connsiteY4434" fmla="*/ 2480906 h 3652478"/>
                <a:gd name="connsiteX4435" fmla="*/ 5668429 w 10080264"/>
                <a:gd name="connsiteY4435" fmla="*/ 2396290 h 3652478"/>
                <a:gd name="connsiteX4436" fmla="*/ 5666628 w 10080264"/>
                <a:gd name="connsiteY4436" fmla="*/ 2352722 h 3652478"/>
                <a:gd name="connsiteX4437" fmla="*/ 5664828 w 10080264"/>
                <a:gd name="connsiteY4437" fmla="*/ 2311314 h 3652478"/>
                <a:gd name="connsiteX4438" fmla="*/ 5664828 w 10080264"/>
                <a:gd name="connsiteY4438" fmla="*/ 2299071 h 3652478"/>
                <a:gd name="connsiteX4439" fmla="*/ 5677071 w 10080264"/>
                <a:gd name="connsiteY4439" fmla="*/ 2297631 h 3652478"/>
                <a:gd name="connsiteX4440" fmla="*/ 5694356 w 10080264"/>
                <a:gd name="connsiteY4440" fmla="*/ 2295831 h 3652478"/>
                <a:gd name="connsiteX4441" fmla="*/ 5708040 w 10080264"/>
                <a:gd name="connsiteY4441" fmla="*/ 2294030 h 3652478"/>
                <a:gd name="connsiteX4442" fmla="*/ 5716682 w 10080264"/>
                <a:gd name="connsiteY4442" fmla="*/ 2297631 h 3652478"/>
                <a:gd name="connsiteX4443" fmla="*/ 5725325 w 10080264"/>
                <a:gd name="connsiteY4443" fmla="*/ 2300872 h 3652478"/>
                <a:gd name="connsiteX4444" fmla="*/ 5727125 w 10080264"/>
                <a:gd name="connsiteY4444" fmla="*/ 2306273 h 3652478"/>
                <a:gd name="connsiteX4445" fmla="*/ 5732527 w 10080264"/>
                <a:gd name="connsiteY4445" fmla="*/ 2309513 h 3652478"/>
                <a:gd name="connsiteX4446" fmla="*/ 5739369 w 10080264"/>
                <a:gd name="connsiteY4446" fmla="*/ 2313114 h 3652478"/>
                <a:gd name="connsiteX4447" fmla="*/ 5748011 w 10080264"/>
                <a:gd name="connsiteY4447" fmla="*/ 2314914 h 3652478"/>
                <a:gd name="connsiteX4448" fmla="*/ 5753413 w 10080264"/>
                <a:gd name="connsiteY4448" fmla="*/ 2313114 h 3652478"/>
                <a:gd name="connsiteX4449" fmla="*/ 5758454 w 10080264"/>
                <a:gd name="connsiteY4449" fmla="*/ 2307713 h 3652478"/>
                <a:gd name="connsiteX4450" fmla="*/ 5762055 w 10080264"/>
                <a:gd name="connsiteY4450" fmla="*/ 2304472 h 3652478"/>
                <a:gd name="connsiteX4451" fmla="*/ 5763856 w 10080264"/>
                <a:gd name="connsiteY4451" fmla="*/ 2299071 h 3652478"/>
                <a:gd name="connsiteX4452" fmla="*/ 5767097 w 10080264"/>
                <a:gd name="connsiteY4452" fmla="*/ 2290430 h 3652478"/>
                <a:gd name="connsiteX4453" fmla="*/ 5772498 w 10080264"/>
                <a:gd name="connsiteY4453" fmla="*/ 2281788 h 3652478"/>
                <a:gd name="connsiteX4454" fmla="*/ 5777540 w 10080264"/>
                <a:gd name="connsiteY4454" fmla="*/ 2273146 h 3652478"/>
                <a:gd name="connsiteX4455" fmla="*/ 5786182 w 10080264"/>
                <a:gd name="connsiteY4455" fmla="*/ 2264865 h 3652478"/>
                <a:gd name="connsiteX4456" fmla="*/ 5791224 w 10080264"/>
                <a:gd name="connsiteY4456" fmla="*/ 2259464 h 3652478"/>
                <a:gd name="connsiteX4457" fmla="*/ 5879809 w 10080264"/>
                <a:gd name="connsiteY4457" fmla="*/ 2259464 h 3652478"/>
                <a:gd name="connsiteX4458" fmla="*/ 5893493 w 10080264"/>
                <a:gd name="connsiteY4458" fmla="*/ 2259464 h 3652478"/>
                <a:gd name="connsiteX4459" fmla="*/ 5905737 w 10080264"/>
                <a:gd name="connsiteY4459" fmla="*/ 2255863 h 3652478"/>
                <a:gd name="connsiteX4460" fmla="*/ 5916180 w 10080264"/>
                <a:gd name="connsiteY4460" fmla="*/ 2252622 h 3652478"/>
                <a:gd name="connsiteX4461" fmla="*/ 5924822 w 10080264"/>
                <a:gd name="connsiteY4461" fmla="*/ 2247221 h 3652478"/>
                <a:gd name="connsiteX4462" fmla="*/ 5908978 w 10080264"/>
                <a:gd name="connsiteY4462" fmla="*/ 2252622 h 3652478"/>
                <a:gd name="connsiteX4463" fmla="*/ 5923022 w 10080264"/>
                <a:gd name="connsiteY4463" fmla="*/ 2240380 h 3652478"/>
                <a:gd name="connsiteX4464" fmla="*/ 5917980 w 10080264"/>
                <a:gd name="connsiteY4464" fmla="*/ 2126238 h 3652478"/>
                <a:gd name="connsiteX4465" fmla="*/ 5914379 w 10080264"/>
                <a:gd name="connsiteY4465" fmla="*/ 2013536 h 3652478"/>
                <a:gd name="connsiteX4466" fmla="*/ 5914379 w 10080264"/>
                <a:gd name="connsiteY4466" fmla="*/ 1900834 h 3652478"/>
                <a:gd name="connsiteX4467" fmla="*/ 5917980 w 10080264"/>
                <a:gd name="connsiteY4467" fmla="*/ 1789933 h 3652478"/>
                <a:gd name="connsiteX4468" fmla="*/ 5917980 w 10080264"/>
                <a:gd name="connsiteY4468" fmla="*/ 1729801 h 3652478"/>
                <a:gd name="connsiteX4469" fmla="*/ 5923022 w 10080264"/>
                <a:gd name="connsiteY4469" fmla="*/ 1535724 h 3652478"/>
                <a:gd name="connsiteX4470" fmla="*/ 5924822 w 10080264"/>
                <a:gd name="connsiteY4470" fmla="*/ 1353889 h 3652478"/>
                <a:gd name="connsiteX4471" fmla="*/ 5917980 w 10080264"/>
                <a:gd name="connsiteY4471" fmla="*/ 1348488 h 3652478"/>
                <a:gd name="connsiteX4472" fmla="*/ 5907537 w 10080264"/>
                <a:gd name="connsiteY4472" fmla="*/ 1343447 h 3652478"/>
                <a:gd name="connsiteX4473" fmla="*/ 5898895 w 10080264"/>
                <a:gd name="connsiteY4473" fmla="*/ 1338406 h 3652478"/>
                <a:gd name="connsiteX4474" fmla="*/ 5888452 w 10080264"/>
                <a:gd name="connsiteY4474" fmla="*/ 1334805 h 3652478"/>
                <a:gd name="connsiteX4475" fmla="*/ 5872607 w 10080264"/>
                <a:gd name="connsiteY4475" fmla="*/ 1333005 h 3652478"/>
                <a:gd name="connsiteX4476" fmla="*/ 5857123 w 10080264"/>
                <a:gd name="connsiteY4476" fmla="*/ 1331204 h 3652478"/>
                <a:gd name="connsiteX4477" fmla="*/ 5824353 w 10080264"/>
                <a:gd name="connsiteY4477" fmla="*/ 1327964 h 3652478"/>
                <a:gd name="connsiteX4478" fmla="*/ 5793024 w 10080264"/>
                <a:gd name="connsiteY4478" fmla="*/ 1327964 h 3652478"/>
                <a:gd name="connsiteX4479" fmla="*/ 5775739 w 10080264"/>
                <a:gd name="connsiteY4479" fmla="*/ 1326163 h 3652478"/>
                <a:gd name="connsiteX4480" fmla="*/ 5760255 w 10080264"/>
                <a:gd name="connsiteY4480" fmla="*/ 1324363 h 3652478"/>
                <a:gd name="connsiteX4481" fmla="*/ 5746211 w 10080264"/>
                <a:gd name="connsiteY4481" fmla="*/ 1324363 h 3652478"/>
                <a:gd name="connsiteX4482" fmla="*/ 5732527 w 10080264"/>
                <a:gd name="connsiteY4482" fmla="*/ 1322563 h 3652478"/>
                <a:gd name="connsiteX4483" fmla="*/ 5716682 w 10080264"/>
                <a:gd name="connsiteY4483" fmla="*/ 1317522 h 3652478"/>
                <a:gd name="connsiteX4484" fmla="*/ 5702999 w 10080264"/>
                <a:gd name="connsiteY4484" fmla="*/ 1310680 h 3652478"/>
                <a:gd name="connsiteX4485" fmla="*/ 5696157 w 10080264"/>
                <a:gd name="connsiteY4485" fmla="*/ 1307080 h 3652478"/>
                <a:gd name="connsiteX4486" fmla="*/ 5696157 w 10080264"/>
                <a:gd name="connsiteY4486" fmla="*/ 1300238 h 3652478"/>
                <a:gd name="connsiteX4487" fmla="*/ 5690755 w 10080264"/>
                <a:gd name="connsiteY4487" fmla="*/ 1263871 h 3652478"/>
                <a:gd name="connsiteX4488" fmla="*/ 5688954 w 10080264"/>
                <a:gd name="connsiteY4488" fmla="*/ 1242987 h 3652478"/>
                <a:gd name="connsiteX4489" fmla="*/ 5687514 w 10080264"/>
                <a:gd name="connsiteY4489" fmla="*/ 1223904 h 3652478"/>
                <a:gd name="connsiteX4490" fmla="*/ 5687514 w 10080264"/>
                <a:gd name="connsiteY4490" fmla="*/ 1057912 h 3652478"/>
                <a:gd name="connsiteX4491" fmla="*/ 5685714 w 10080264"/>
                <a:gd name="connsiteY4491" fmla="*/ 1030186 h 3652478"/>
                <a:gd name="connsiteX4492" fmla="*/ 5682113 w 10080264"/>
                <a:gd name="connsiteY4492" fmla="*/ 1005702 h 3652478"/>
                <a:gd name="connsiteX4493" fmla="*/ 5675271 w 10080264"/>
                <a:gd name="connsiteY4493" fmla="*/ 1009302 h 3652478"/>
                <a:gd name="connsiteX4494" fmla="*/ 5671670 w 10080264"/>
                <a:gd name="connsiteY4494" fmla="*/ 1014343 h 3652478"/>
                <a:gd name="connsiteX4495" fmla="*/ 5668429 w 10080264"/>
                <a:gd name="connsiteY4495" fmla="*/ 1019744 h 3652478"/>
                <a:gd name="connsiteX4496" fmla="*/ 5664828 w 10080264"/>
                <a:gd name="connsiteY4496" fmla="*/ 1022985 h 3652478"/>
                <a:gd name="connsiteX4497" fmla="*/ 5659786 w 10080264"/>
                <a:gd name="connsiteY4497" fmla="*/ 1024785 h 3652478"/>
                <a:gd name="connsiteX4498" fmla="*/ 5652944 w 10080264"/>
                <a:gd name="connsiteY4498" fmla="*/ 1026586 h 3652478"/>
                <a:gd name="connsiteX4499" fmla="*/ 5646102 w 10080264"/>
                <a:gd name="connsiteY4499" fmla="*/ 1026586 h 3652478"/>
                <a:gd name="connsiteX4500" fmla="*/ 5628817 w 10080264"/>
                <a:gd name="connsiteY4500" fmla="*/ 1022985 h 3652478"/>
                <a:gd name="connsiteX4501" fmla="*/ 5616574 w 10080264"/>
                <a:gd name="connsiteY4501" fmla="*/ 1021545 h 3652478"/>
                <a:gd name="connsiteX4502" fmla="*/ 5616574 w 10080264"/>
                <a:gd name="connsiteY4502" fmla="*/ 1009302 h 3652478"/>
                <a:gd name="connsiteX4503" fmla="*/ 5618374 w 10080264"/>
                <a:gd name="connsiteY4503" fmla="*/ 1000661 h 3652478"/>
                <a:gd name="connsiteX4504" fmla="*/ 5619815 w 10080264"/>
                <a:gd name="connsiteY4504" fmla="*/ 993459 h 3652478"/>
                <a:gd name="connsiteX4505" fmla="*/ 5621615 w 10080264"/>
                <a:gd name="connsiteY4505" fmla="*/ 986618 h 3652478"/>
                <a:gd name="connsiteX4506" fmla="*/ 5627017 w 10080264"/>
                <a:gd name="connsiteY4506" fmla="*/ 979777 h 3652478"/>
                <a:gd name="connsiteX4507" fmla="*/ 5632058 w 10080264"/>
                <a:gd name="connsiteY4507" fmla="*/ 974376 h 3652478"/>
                <a:gd name="connsiteX4508" fmla="*/ 5638900 w 10080264"/>
                <a:gd name="connsiteY4508" fmla="*/ 971135 h 3652478"/>
                <a:gd name="connsiteX4509" fmla="*/ 5646102 w 10080264"/>
                <a:gd name="connsiteY4509" fmla="*/ 967534 h 3652478"/>
                <a:gd name="connsiteX4510" fmla="*/ 5654745 w 10080264"/>
                <a:gd name="connsiteY4510" fmla="*/ 965734 h 3652478"/>
                <a:gd name="connsiteX4511" fmla="*/ 5654745 w 10080264"/>
                <a:gd name="connsiteY4511" fmla="*/ 948451 h 3652478"/>
                <a:gd name="connsiteX4512" fmla="*/ 5654745 w 10080264"/>
                <a:gd name="connsiteY4512" fmla="*/ 945210 h 3652478"/>
                <a:gd name="connsiteX4513" fmla="*/ 5656185 w 10080264"/>
                <a:gd name="connsiteY4513" fmla="*/ 939809 h 3652478"/>
                <a:gd name="connsiteX4514" fmla="*/ 5663387 w 10080264"/>
                <a:gd name="connsiteY4514" fmla="*/ 932968 h 3652478"/>
                <a:gd name="connsiteX4515" fmla="*/ 5671670 w 10080264"/>
                <a:gd name="connsiteY4515" fmla="*/ 927927 h 3652478"/>
                <a:gd name="connsiteX4516" fmla="*/ 5680312 w 10080264"/>
                <a:gd name="connsiteY4516" fmla="*/ 924326 h 3652478"/>
                <a:gd name="connsiteX4517" fmla="*/ 5678872 w 10080264"/>
                <a:gd name="connsiteY4517" fmla="*/ 907043 h 3652478"/>
                <a:gd name="connsiteX4518" fmla="*/ 5678872 w 10080264"/>
                <a:gd name="connsiteY4518" fmla="*/ 896601 h 3652478"/>
                <a:gd name="connsiteX4519" fmla="*/ 5680312 w 10080264"/>
                <a:gd name="connsiteY4519" fmla="*/ 886158 h 3652478"/>
                <a:gd name="connsiteX4520" fmla="*/ 5680312 w 10080264"/>
                <a:gd name="connsiteY4520" fmla="*/ 877517 h 3652478"/>
                <a:gd name="connsiteX4521" fmla="*/ 5683913 w 10080264"/>
                <a:gd name="connsiteY4521" fmla="*/ 863834 h 3652478"/>
                <a:gd name="connsiteX4522" fmla="*/ 5687514 w 10080264"/>
                <a:gd name="connsiteY4522" fmla="*/ 856633 h 3652478"/>
                <a:gd name="connsiteX4523" fmla="*/ 5690755 w 10080264"/>
                <a:gd name="connsiteY4523" fmla="*/ 851592 h 3652478"/>
                <a:gd name="connsiteX4524" fmla="*/ 5697597 w 10080264"/>
                <a:gd name="connsiteY4524" fmla="*/ 844750 h 3652478"/>
                <a:gd name="connsiteX4525" fmla="*/ 5704799 w 10080264"/>
                <a:gd name="connsiteY4525" fmla="*/ 841150 h 3652478"/>
                <a:gd name="connsiteX4526" fmla="*/ 5713442 w 10080264"/>
                <a:gd name="connsiteY4526" fmla="*/ 839350 h 3652478"/>
                <a:gd name="connsiteX4527" fmla="*/ 5713442 w 10080264"/>
                <a:gd name="connsiteY4527" fmla="*/ 830708 h 3652478"/>
                <a:gd name="connsiteX4528" fmla="*/ 5715242 w 10080264"/>
                <a:gd name="connsiteY4528" fmla="*/ 823866 h 3652478"/>
                <a:gd name="connsiteX4529" fmla="*/ 5720283 w 10080264"/>
                <a:gd name="connsiteY4529" fmla="*/ 815225 h 3652478"/>
                <a:gd name="connsiteX4530" fmla="*/ 5725325 w 10080264"/>
                <a:gd name="connsiteY4530" fmla="*/ 808383 h 3652478"/>
                <a:gd name="connsiteX4531" fmla="*/ 5730726 w 10080264"/>
                <a:gd name="connsiteY4531" fmla="*/ 803342 h 3652478"/>
                <a:gd name="connsiteX4532" fmla="*/ 5737568 w 10080264"/>
                <a:gd name="connsiteY4532" fmla="*/ 803342 h 3652478"/>
                <a:gd name="connsiteX4533" fmla="*/ 5822553 w 10080264"/>
                <a:gd name="connsiteY4533" fmla="*/ 806583 h 3652478"/>
                <a:gd name="connsiteX4534" fmla="*/ 5917980 w 10080264"/>
                <a:gd name="connsiteY4534" fmla="*/ 808383 h 3652478"/>
                <a:gd name="connsiteX4535" fmla="*/ 6023490 w 10080264"/>
                <a:gd name="connsiteY4535" fmla="*/ 808383 h 3652478"/>
                <a:gd name="connsiteX4536" fmla="*/ 6140884 w 10080264"/>
                <a:gd name="connsiteY4536" fmla="*/ 806583 h 3652478"/>
                <a:gd name="connsiteX4537" fmla="*/ 6258638 w 10080264"/>
                <a:gd name="connsiteY4537" fmla="*/ 803342 h 3652478"/>
                <a:gd name="connsiteX4538" fmla="*/ 6373150 w 10080264"/>
                <a:gd name="connsiteY4538" fmla="*/ 799742 h 3652478"/>
                <a:gd name="connsiteX4539" fmla="*/ 6558244 w 10080264"/>
                <a:gd name="connsiteY4539" fmla="*/ 792900 h 3652478"/>
                <a:gd name="connsiteX4540" fmla="*/ 6560044 w 10080264"/>
                <a:gd name="connsiteY4540" fmla="*/ 787499 h 3652478"/>
                <a:gd name="connsiteX4541" fmla="*/ 6561845 w 10080264"/>
                <a:gd name="connsiteY4541" fmla="*/ 782458 h 3652478"/>
                <a:gd name="connsiteX4542" fmla="*/ 6565446 w 10080264"/>
                <a:gd name="connsiteY4542" fmla="*/ 778858 h 3652478"/>
                <a:gd name="connsiteX4543" fmla="*/ 6572288 w 10080264"/>
                <a:gd name="connsiteY4543" fmla="*/ 775617 h 3652478"/>
                <a:gd name="connsiteX4544" fmla="*/ 6584531 w 10080264"/>
                <a:gd name="connsiteY4544" fmla="*/ 773817 h 3652478"/>
                <a:gd name="connsiteX4545" fmla="*/ 6600015 w 10080264"/>
                <a:gd name="connsiteY4545" fmla="*/ 777417 h 3652478"/>
                <a:gd name="connsiteX4546" fmla="*/ 6614060 w 10080264"/>
                <a:gd name="connsiteY4546" fmla="*/ 780658 h 3652478"/>
                <a:gd name="connsiteX4547" fmla="*/ 6625943 w 10080264"/>
                <a:gd name="connsiteY4547" fmla="*/ 787499 h 3652478"/>
                <a:gd name="connsiteX4548" fmla="*/ 6631344 w 10080264"/>
                <a:gd name="connsiteY4548" fmla="*/ 792900 h 3652478"/>
                <a:gd name="connsiteX4549" fmla="*/ 6634585 w 10080264"/>
                <a:gd name="connsiteY4549" fmla="*/ 797941 h 3652478"/>
                <a:gd name="connsiteX4550" fmla="*/ 6636386 w 10080264"/>
                <a:gd name="connsiteY4550" fmla="*/ 801542 h 3652478"/>
                <a:gd name="connsiteX4551" fmla="*/ 6641427 w 10080264"/>
                <a:gd name="connsiteY4551" fmla="*/ 817025 h 3652478"/>
                <a:gd name="connsiteX4552" fmla="*/ 6648629 w 10080264"/>
                <a:gd name="connsiteY4552" fmla="*/ 832508 h 3652478"/>
                <a:gd name="connsiteX4553" fmla="*/ 6650070 w 10080264"/>
                <a:gd name="connsiteY4553" fmla="*/ 842950 h 3652478"/>
                <a:gd name="connsiteX4554" fmla="*/ 6651870 w 10080264"/>
                <a:gd name="connsiteY4554" fmla="*/ 853392 h 3652478"/>
                <a:gd name="connsiteX4555" fmla="*/ 6651870 w 10080264"/>
                <a:gd name="connsiteY4555" fmla="*/ 874276 h 3652478"/>
                <a:gd name="connsiteX4556" fmla="*/ 6653671 w 10080264"/>
                <a:gd name="connsiteY4556" fmla="*/ 884718 h 3652478"/>
                <a:gd name="connsiteX4557" fmla="*/ 6771425 w 10080264"/>
                <a:gd name="connsiteY4557" fmla="*/ 839350 h 3652478"/>
                <a:gd name="connsiteX4558" fmla="*/ 6865051 w 10080264"/>
                <a:gd name="connsiteY4558" fmla="*/ 804783 h 3652478"/>
                <a:gd name="connsiteX4559" fmla="*/ 6894580 w 10080264"/>
                <a:gd name="connsiteY4559" fmla="*/ 794701 h 3652478"/>
                <a:gd name="connsiteX4560" fmla="*/ 6925549 w 10080264"/>
                <a:gd name="connsiteY4560" fmla="*/ 784259 h 3652478"/>
                <a:gd name="connsiteX4561" fmla="*/ 6954717 w 10080264"/>
                <a:gd name="connsiteY4561" fmla="*/ 777417 h 3652478"/>
                <a:gd name="connsiteX4562" fmla="*/ 6986046 w 10080264"/>
                <a:gd name="connsiteY4562" fmla="*/ 772016 h 3652478"/>
                <a:gd name="connsiteX4563" fmla="*/ 7019176 w 10080264"/>
                <a:gd name="connsiteY4563" fmla="*/ 768776 h 3652478"/>
                <a:gd name="connsiteX4564" fmla="*/ 1579760 w 10080264"/>
                <a:gd name="connsiteY4564" fmla="*/ 695930 h 3652478"/>
                <a:gd name="connsiteX4565" fmla="*/ 1555650 w 10080264"/>
                <a:gd name="connsiteY4565" fmla="*/ 715012 h 3652478"/>
                <a:gd name="connsiteX4566" fmla="*/ 1531180 w 10080264"/>
                <a:gd name="connsiteY4566" fmla="*/ 732293 h 3652478"/>
                <a:gd name="connsiteX4567" fmla="*/ 1507069 w 10080264"/>
                <a:gd name="connsiteY4567" fmla="*/ 746334 h 3652478"/>
                <a:gd name="connsiteX4568" fmla="*/ 1482959 w 10080264"/>
                <a:gd name="connsiteY4568" fmla="*/ 760015 h 3652478"/>
                <a:gd name="connsiteX4569" fmla="*/ 1465686 w 10080264"/>
                <a:gd name="connsiteY4569" fmla="*/ 772256 h 3652478"/>
                <a:gd name="connsiteX4570" fmla="*/ 1446614 w 10080264"/>
                <a:gd name="connsiteY4570" fmla="*/ 784497 h 3652478"/>
                <a:gd name="connsiteX4571" fmla="*/ 1429341 w 10080264"/>
                <a:gd name="connsiteY4571" fmla="*/ 798178 h 3652478"/>
                <a:gd name="connsiteX4572" fmla="*/ 1412068 w 10080264"/>
                <a:gd name="connsiteY4572" fmla="*/ 815459 h 3652478"/>
                <a:gd name="connsiteX4573" fmla="*/ 1420704 w 10080264"/>
                <a:gd name="connsiteY4573" fmla="*/ 813659 h 3652478"/>
                <a:gd name="connsiteX4574" fmla="*/ 1429341 w 10080264"/>
                <a:gd name="connsiteY4574" fmla="*/ 813659 h 3652478"/>
                <a:gd name="connsiteX4575" fmla="*/ 1443375 w 10080264"/>
                <a:gd name="connsiteY4575" fmla="*/ 813659 h 3652478"/>
                <a:gd name="connsiteX4576" fmla="*/ 1455251 w 10080264"/>
                <a:gd name="connsiteY4576" fmla="*/ 817259 h 3652478"/>
                <a:gd name="connsiteX4577" fmla="*/ 1463887 w 10080264"/>
                <a:gd name="connsiteY4577" fmla="*/ 810419 h 3652478"/>
                <a:gd name="connsiteX4578" fmla="*/ 1474323 w 10080264"/>
                <a:gd name="connsiteY4578" fmla="*/ 801778 h 3652478"/>
                <a:gd name="connsiteX4579" fmla="*/ 1482959 w 10080264"/>
                <a:gd name="connsiteY4579" fmla="*/ 793137 h 3652478"/>
                <a:gd name="connsiteX4580" fmla="*/ 1489797 w 10080264"/>
                <a:gd name="connsiteY4580" fmla="*/ 782697 h 3652478"/>
                <a:gd name="connsiteX4581" fmla="*/ 1507069 w 10080264"/>
                <a:gd name="connsiteY4581" fmla="*/ 763615 h 3652478"/>
                <a:gd name="connsiteX4582" fmla="*/ 1526142 w 10080264"/>
                <a:gd name="connsiteY4582" fmla="*/ 744534 h 3652478"/>
                <a:gd name="connsiteX4583" fmla="*/ 1536578 w 10080264"/>
                <a:gd name="connsiteY4583" fmla="*/ 734093 h 3652478"/>
                <a:gd name="connsiteX4584" fmla="*/ 1547013 w 10080264"/>
                <a:gd name="connsiteY4584" fmla="*/ 725452 h 3652478"/>
                <a:gd name="connsiteX4585" fmla="*/ 1559248 w 10080264"/>
                <a:gd name="connsiteY4585" fmla="*/ 718612 h 3652478"/>
                <a:gd name="connsiteX4586" fmla="*/ 1571124 w 10080264"/>
                <a:gd name="connsiteY4586" fmla="*/ 711411 h 3652478"/>
                <a:gd name="connsiteX4587" fmla="*/ 1576521 w 10080264"/>
                <a:gd name="connsiteY4587" fmla="*/ 704571 h 3652478"/>
                <a:gd name="connsiteX4588" fmla="*/ 1422504 w 10080264"/>
                <a:gd name="connsiteY4588" fmla="*/ 640846 h 3652478"/>
                <a:gd name="connsiteX4589" fmla="*/ 1386158 w 10080264"/>
                <a:gd name="connsiteY4589" fmla="*/ 659928 h 3652478"/>
                <a:gd name="connsiteX4590" fmla="*/ 1351253 w 10080264"/>
                <a:gd name="connsiteY4590" fmla="*/ 682249 h 3652478"/>
                <a:gd name="connsiteX4591" fmla="*/ 1316707 w 10080264"/>
                <a:gd name="connsiteY4591" fmla="*/ 706371 h 3652478"/>
                <a:gd name="connsiteX4592" fmla="*/ 1282160 w 10080264"/>
                <a:gd name="connsiteY4592" fmla="*/ 732293 h 3652478"/>
                <a:gd name="connsiteX4593" fmla="*/ 1277123 w 10080264"/>
                <a:gd name="connsiteY4593" fmla="*/ 739493 h 3652478"/>
                <a:gd name="connsiteX4594" fmla="*/ 1266687 w 10080264"/>
                <a:gd name="connsiteY4594" fmla="*/ 751374 h 3652478"/>
                <a:gd name="connsiteX4595" fmla="*/ 1275323 w 10080264"/>
                <a:gd name="connsiteY4595" fmla="*/ 742734 h 3652478"/>
                <a:gd name="connsiteX4596" fmla="*/ 1283960 w 10080264"/>
                <a:gd name="connsiteY4596" fmla="*/ 737693 h 3652478"/>
                <a:gd name="connsiteX4597" fmla="*/ 1294396 w 10080264"/>
                <a:gd name="connsiteY4597" fmla="*/ 732293 h 3652478"/>
                <a:gd name="connsiteX4598" fmla="*/ 1303032 w 10080264"/>
                <a:gd name="connsiteY4598" fmla="*/ 729053 h 3652478"/>
                <a:gd name="connsiteX4599" fmla="*/ 1316707 w 10080264"/>
                <a:gd name="connsiteY4599" fmla="*/ 725452 h 3652478"/>
                <a:gd name="connsiteX4600" fmla="*/ 1332540 w 10080264"/>
                <a:gd name="connsiteY4600" fmla="*/ 718612 h 3652478"/>
                <a:gd name="connsiteX4601" fmla="*/ 1346215 w 10080264"/>
                <a:gd name="connsiteY4601" fmla="*/ 708171 h 3652478"/>
                <a:gd name="connsiteX4602" fmla="*/ 1359889 w 10080264"/>
                <a:gd name="connsiteY4602" fmla="*/ 694130 h 3652478"/>
                <a:gd name="connsiteX4603" fmla="*/ 1389397 w 10080264"/>
                <a:gd name="connsiteY4603" fmla="*/ 668568 h 3652478"/>
                <a:gd name="connsiteX4604" fmla="*/ 2449648 w 10080264"/>
                <a:gd name="connsiteY4604" fmla="*/ 632908 h 3652478"/>
                <a:gd name="connsiteX4605" fmla="*/ 2392414 w 10080264"/>
                <a:gd name="connsiteY4605" fmla="*/ 669263 h 3652478"/>
                <a:gd name="connsiteX4606" fmla="*/ 2364696 w 10080264"/>
                <a:gd name="connsiteY4606" fmla="*/ 684741 h 3652478"/>
                <a:gd name="connsiteX4607" fmla="*/ 2347418 w 10080264"/>
                <a:gd name="connsiteY4607" fmla="*/ 693380 h 3652478"/>
                <a:gd name="connsiteX4608" fmla="*/ 2331939 w 10080264"/>
                <a:gd name="connsiteY4608" fmla="*/ 702019 h 3652478"/>
                <a:gd name="connsiteX4609" fmla="*/ 2299182 w 10080264"/>
                <a:gd name="connsiteY4609" fmla="*/ 724336 h 3652478"/>
                <a:gd name="connsiteX4610" fmla="*/ 2321500 w 10080264"/>
                <a:gd name="connsiteY4610" fmla="*/ 713898 h 3652478"/>
                <a:gd name="connsiteX4611" fmla="*/ 2326899 w 10080264"/>
                <a:gd name="connsiteY4611" fmla="*/ 707058 h 3652478"/>
                <a:gd name="connsiteX4612" fmla="*/ 2331939 w 10080264"/>
                <a:gd name="connsiteY4612" fmla="*/ 703459 h 3652478"/>
                <a:gd name="connsiteX4613" fmla="*/ 2336979 w 10080264"/>
                <a:gd name="connsiteY4613" fmla="*/ 700219 h 3652478"/>
                <a:gd name="connsiteX4614" fmla="*/ 2345618 w 10080264"/>
                <a:gd name="connsiteY4614" fmla="*/ 698419 h 3652478"/>
                <a:gd name="connsiteX4615" fmla="*/ 2394213 w 10080264"/>
                <a:gd name="connsiteY4615" fmla="*/ 670703 h 3652478"/>
                <a:gd name="connsiteX4616" fmla="*/ 2439209 w 10080264"/>
                <a:gd name="connsiteY4616" fmla="*/ 644787 h 3652478"/>
                <a:gd name="connsiteX4617" fmla="*/ 2458287 w 10080264"/>
                <a:gd name="connsiteY4617" fmla="*/ 632908 h 3652478"/>
                <a:gd name="connsiteX4618" fmla="*/ 600597 w 10080264"/>
                <a:gd name="connsiteY4618" fmla="*/ 609524 h 3652478"/>
                <a:gd name="connsiteX4619" fmla="*/ 588361 w 10080264"/>
                <a:gd name="connsiteY4619" fmla="*/ 616364 h 3652478"/>
                <a:gd name="connsiteX4620" fmla="*/ 574687 w 10080264"/>
                <a:gd name="connsiteY4620" fmla="*/ 618165 h 3652478"/>
                <a:gd name="connsiteX4621" fmla="*/ 557054 w 10080264"/>
                <a:gd name="connsiteY4621" fmla="*/ 639046 h 3652478"/>
                <a:gd name="connsiteX4622" fmla="*/ 536183 w 10080264"/>
                <a:gd name="connsiteY4622" fmla="*/ 658128 h 3652478"/>
                <a:gd name="connsiteX4623" fmla="*/ 515671 w 10080264"/>
                <a:gd name="connsiteY4623" fmla="*/ 676849 h 3652478"/>
                <a:gd name="connsiteX4624" fmla="*/ 494799 w 10080264"/>
                <a:gd name="connsiteY4624" fmla="*/ 694130 h 3652478"/>
                <a:gd name="connsiteX4625" fmla="*/ 442980 w 10080264"/>
                <a:gd name="connsiteY4625" fmla="*/ 732293 h 3652478"/>
                <a:gd name="connsiteX4626" fmla="*/ 392601 w 10080264"/>
                <a:gd name="connsiteY4626" fmla="*/ 767216 h 3652478"/>
                <a:gd name="connsiteX4627" fmla="*/ 339342 w 10080264"/>
                <a:gd name="connsiteY4627" fmla="*/ 806818 h 3652478"/>
                <a:gd name="connsiteX4628" fmla="*/ 280326 w 10080264"/>
                <a:gd name="connsiteY4628" fmla="*/ 844981 h 3652478"/>
                <a:gd name="connsiteX4629" fmla="*/ 249019 w 10080264"/>
                <a:gd name="connsiteY4629" fmla="*/ 865863 h 3652478"/>
                <a:gd name="connsiteX4630" fmla="*/ 219871 w 10080264"/>
                <a:gd name="connsiteY4630" fmla="*/ 888184 h 3652478"/>
                <a:gd name="connsiteX4631" fmla="*/ 263053 w 10080264"/>
                <a:gd name="connsiteY4631" fmla="*/ 862262 h 3652478"/>
                <a:gd name="connsiteX4632" fmla="*/ 306236 w 10080264"/>
                <a:gd name="connsiteY4632" fmla="*/ 834540 h 3652478"/>
                <a:gd name="connsiteX4633" fmla="*/ 349418 w 10080264"/>
                <a:gd name="connsiteY4633" fmla="*/ 805018 h 3652478"/>
                <a:gd name="connsiteX4634" fmla="*/ 394400 w 10080264"/>
                <a:gd name="connsiteY4634" fmla="*/ 772256 h 3652478"/>
                <a:gd name="connsiteX4635" fmla="*/ 494799 w 10080264"/>
                <a:gd name="connsiteY4635" fmla="*/ 701331 h 3652478"/>
                <a:gd name="connsiteX4636" fmla="*/ 600597 w 10080264"/>
                <a:gd name="connsiteY4636" fmla="*/ 630405 h 3652478"/>
                <a:gd name="connsiteX4637" fmla="*/ 600597 w 10080264"/>
                <a:gd name="connsiteY4637" fmla="*/ 619965 h 3652478"/>
                <a:gd name="connsiteX4638" fmla="*/ 2492844 w 10080264"/>
                <a:gd name="connsiteY4638" fmla="*/ 606632 h 3652478"/>
                <a:gd name="connsiteX4639" fmla="*/ 2466926 w 10080264"/>
                <a:gd name="connsiteY4639" fmla="*/ 622470 h 3652478"/>
                <a:gd name="connsiteX4640" fmla="*/ 2471966 w 10080264"/>
                <a:gd name="connsiteY4640" fmla="*/ 622470 h 3652478"/>
                <a:gd name="connsiteX4641" fmla="*/ 218071 w 10080264"/>
                <a:gd name="connsiteY4641" fmla="*/ 571361 h 3652478"/>
                <a:gd name="connsiteX4642" fmla="*/ 207635 w 10080264"/>
                <a:gd name="connsiteY4642" fmla="*/ 576402 h 3652478"/>
                <a:gd name="connsiteX4643" fmla="*/ 214473 w 10080264"/>
                <a:gd name="connsiteY4643" fmla="*/ 576402 h 3652478"/>
                <a:gd name="connsiteX4644" fmla="*/ 2271465 w 10080264"/>
                <a:gd name="connsiteY4644" fmla="*/ 568477 h 3652478"/>
                <a:gd name="connsiteX4645" fmla="*/ 2261026 w 10080264"/>
                <a:gd name="connsiteY4645" fmla="*/ 573876 h 3652478"/>
                <a:gd name="connsiteX4646" fmla="*/ 2254186 w 10080264"/>
                <a:gd name="connsiteY4646" fmla="*/ 578915 h 3652478"/>
                <a:gd name="connsiteX4647" fmla="*/ 1434739 w 10080264"/>
                <a:gd name="connsiteY4647" fmla="*/ 543639 h 3652478"/>
                <a:gd name="connsiteX4648" fmla="*/ 1434739 w 10080264"/>
                <a:gd name="connsiteY4648" fmla="*/ 545439 h 3652478"/>
                <a:gd name="connsiteX4649" fmla="*/ 1437977 w 10080264"/>
                <a:gd name="connsiteY4649" fmla="*/ 547239 h 3652478"/>
                <a:gd name="connsiteX4650" fmla="*/ 1429341 w 10080264"/>
                <a:gd name="connsiteY4650" fmla="*/ 538599 h 3652478"/>
                <a:gd name="connsiteX4651" fmla="*/ 1427542 w 10080264"/>
                <a:gd name="connsiteY4651" fmla="*/ 540399 h 3652478"/>
                <a:gd name="connsiteX4652" fmla="*/ 1429341 w 10080264"/>
                <a:gd name="connsiteY4652" fmla="*/ 541839 h 3652478"/>
                <a:gd name="connsiteX4653" fmla="*/ 1431140 w 10080264"/>
                <a:gd name="connsiteY4653" fmla="*/ 540399 h 3652478"/>
                <a:gd name="connsiteX4654" fmla="*/ 2361456 w 10080264"/>
                <a:gd name="connsiteY4654" fmla="*/ 518443 h 3652478"/>
                <a:gd name="connsiteX4655" fmla="*/ 2333739 w 10080264"/>
                <a:gd name="connsiteY4655" fmla="*/ 533921 h 3652478"/>
                <a:gd name="connsiteX4656" fmla="*/ 2356057 w 10080264"/>
                <a:gd name="connsiteY4656" fmla="*/ 530682 h 3652478"/>
                <a:gd name="connsiteX4657" fmla="*/ 2532800 w 10080264"/>
                <a:gd name="connsiteY4657" fmla="*/ 490727 h 3652478"/>
                <a:gd name="connsiteX4658" fmla="*/ 2513722 w 10080264"/>
                <a:gd name="connsiteY4658" fmla="*/ 501166 h 3652478"/>
                <a:gd name="connsiteX4659" fmla="*/ 2453248 w 10080264"/>
                <a:gd name="connsiteY4659" fmla="*/ 537521 h 3652478"/>
                <a:gd name="connsiteX4660" fmla="*/ 2397813 w 10080264"/>
                <a:gd name="connsiteY4660" fmla="*/ 572076 h 3652478"/>
                <a:gd name="connsiteX4661" fmla="*/ 2300982 w 10080264"/>
                <a:gd name="connsiteY4661" fmla="*/ 632908 h 3652478"/>
                <a:gd name="connsiteX4662" fmla="*/ 2293783 w 10080264"/>
                <a:gd name="connsiteY4662" fmla="*/ 637947 h 3652478"/>
                <a:gd name="connsiteX4663" fmla="*/ 2285143 w 10080264"/>
                <a:gd name="connsiteY4663" fmla="*/ 644787 h 3652478"/>
                <a:gd name="connsiteX4664" fmla="*/ 2266426 w 10080264"/>
                <a:gd name="connsiteY4664" fmla="*/ 657025 h 3652478"/>
                <a:gd name="connsiteX4665" fmla="*/ 2255987 w 10080264"/>
                <a:gd name="connsiteY4665" fmla="*/ 662064 h 3652478"/>
                <a:gd name="connsiteX4666" fmla="*/ 2250587 w 10080264"/>
                <a:gd name="connsiteY4666" fmla="*/ 667464 h 3652478"/>
                <a:gd name="connsiteX4667" fmla="*/ 2247347 w 10080264"/>
                <a:gd name="connsiteY4667" fmla="*/ 670703 h 3652478"/>
                <a:gd name="connsiteX4668" fmla="*/ 2245548 w 10080264"/>
                <a:gd name="connsiteY4668" fmla="*/ 676103 h 3652478"/>
                <a:gd name="connsiteX4669" fmla="*/ 2243747 w 10080264"/>
                <a:gd name="connsiteY4669" fmla="*/ 681142 h 3652478"/>
                <a:gd name="connsiteX4670" fmla="*/ 2255987 w 10080264"/>
                <a:gd name="connsiteY4670" fmla="*/ 676103 h 3652478"/>
                <a:gd name="connsiteX4671" fmla="*/ 2266426 w 10080264"/>
                <a:gd name="connsiteY4671" fmla="*/ 670703 h 3652478"/>
                <a:gd name="connsiteX4672" fmla="*/ 2275065 w 10080264"/>
                <a:gd name="connsiteY4672" fmla="*/ 662064 h 3652478"/>
                <a:gd name="connsiteX4673" fmla="*/ 2285143 w 10080264"/>
                <a:gd name="connsiteY4673" fmla="*/ 653425 h 3652478"/>
                <a:gd name="connsiteX4674" fmla="*/ 2288743 w 10080264"/>
                <a:gd name="connsiteY4674" fmla="*/ 646587 h 3652478"/>
                <a:gd name="connsiteX4675" fmla="*/ 2295583 w 10080264"/>
                <a:gd name="connsiteY4675" fmla="*/ 639747 h 3652478"/>
                <a:gd name="connsiteX4676" fmla="*/ 2309621 w 10080264"/>
                <a:gd name="connsiteY4676" fmla="*/ 629309 h 3652478"/>
                <a:gd name="connsiteX4677" fmla="*/ 2326899 w 10080264"/>
                <a:gd name="connsiteY4677" fmla="*/ 622470 h 3652478"/>
                <a:gd name="connsiteX4678" fmla="*/ 2347418 w 10080264"/>
                <a:gd name="connsiteY4678" fmla="*/ 615271 h 3652478"/>
                <a:gd name="connsiteX4679" fmla="*/ 2351018 w 10080264"/>
                <a:gd name="connsiteY4679" fmla="*/ 608431 h 3652478"/>
                <a:gd name="connsiteX4680" fmla="*/ 2356057 w 10080264"/>
                <a:gd name="connsiteY4680" fmla="*/ 603392 h 3652478"/>
                <a:gd name="connsiteX4681" fmla="*/ 2359657 w 10080264"/>
                <a:gd name="connsiteY4681" fmla="*/ 599792 h 3652478"/>
                <a:gd name="connsiteX4682" fmla="*/ 2364696 w 10080264"/>
                <a:gd name="connsiteY4682" fmla="*/ 597993 h 3652478"/>
                <a:gd name="connsiteX4683" fmla="*/ 2375135 w 10080264"/>
                <a:gd name="connsiteY4683" fmla="*/ 594753 h 3652478"/>
                <a:gd name="connsiteX4684" fmla="*/ 2383774 w 10080264"/>
                <a:gd name="connsiteY4684" fmla="*/ 591154 h 3652478"/>
                <a:gd name="connsiteX4685" fmla="*/ 2392414 w 10080264"/>
                <a:gd name="connsiteY4685" fmla="*/ 584314 h 3652478"/>
                <a:gd name="connsiteX4686" fmla="*/ 2402853 w 10080264"/>
                <a:gd name="connsiteY4686" fmla="*/ 575676 h 3652478"/>
                <a:gd name="connsiteX4687" fmla="*/ 2413292 w 10080264"/>
                <a:gd name="connsiteY4687" fmla="*/ 566677 h 3652478"/>
                <a:gd name="connsiteX4688" fmla="*/ 2425530 w 10080264"/>
                <a:gd name="connsiteY4688" fmla="*/ 561637 h 3652478"/>
                <a:gd name="connsiteX4689" fmla="*/ 2441009 w 10080264"/>
                <a:gd name="connsiteY4689" fmla="*/ 558398 h 3652478"/>
                <a:gd name="connsiteX4690" fmla="*/ 2456487 w 10080264"/>
                <a:gd name="connsiteY4690" fmla="*/ 556598 h 3652478"/>
                <a:gd name="connsiteX4691" fmla="*/ 2461887 w 10080264"/>
                <a:gd name="connsiteY4691" fmla="*/ 547959 h 3652478"/>
                <a:gd name="connsiteX4692" fmla="*/ 2468727 w 10080264"/>
                <a:gd name="connsiteY4692" fmla="*/ 537521 h 3652478"/>
                <a:gd name="connsiteX4693" fmla="*/ 2477365 w 10080264"/>
                <a:gd name="connsiteY4693" fmla="*/ 528882 h 3652478"/>
                <a:gd name="connsiteX4694" fmla="*/ 2486005 w 10080264"/>
                <a:gd name="connsiteY4694" fmla="*/ 522043 h 3652478"/>
                <a:gd name="connsiteX4695" fmla="*/ 2496444 w 10080264"/>
                <a:gd name="connsiteY4695" fmla="*/ 515204 h 3652478"/>
                <a:gd name="connsiteX4696" fmla="*/ 2505083 w 10080264"/>
                <a:gd name="connsiteY4696" fmla="*/ 511604 h 3652478"/>
                <a:gd name="connsiteX4697" fmla="*/ 2515522 w 10080264"/>
                <a:gd name="connsiteY4697" fmla="*/ 508004 h 3652478"/>
                <a:gd name="connsiteX4698" fmla="*/ 2524161 w 10080264"/>
                <a:gd name="connsiteY4698" fmla="*/ 506565 h 3652478"/>
                <a:gd name="connsiteX4699" fmla="*/ 2527401 w 10080264"/>
                <a:gd name="connsiteY4699" fmla="*/ 497926 h 3652478"/>
                <a:gd name="connsiteX4700" fmla="*/ 2191552 w 10080264"/>
                <a:gd name="connsiteY4700" fmla="*/ 468410 h 3652478"/>
                <a:gd name="connsiteX4701" fmla="*/ 2167435 w 10080264"/>
                <a:gd name="connsiteY4701" fmla="*/ 480288 h 3652478"/>
                <a:gd name="connsiteX4702" fmla="*/ 2150156 w 10080264"/>
                <a:gd name="connsiteY4702" fmla="*/ 490727 h 3652478"/>
                <a:gd name="connsiteX4703" fmla="*/ 2136477 w 10080264"/>
                <a:gd name="connsiteY4703" fmla="*/ 502965 h 3652478"/>
                <a:gd name="connsiteX4704" fmla="*/ 2151956 w 10080264"/>
                <a:gd name="connsiteY4704" fmla="*/ 497926 h 3652478"/>
                <a:gd name="connsiteX4705" fmla="*/ 2167435 w 10080264"/>
                <a:gd name="connsiteY4705" fmla="*/ 488927 h 3652478"/>
                <a:gd name="connsiteX4706" fmla="*/ 2182913 w 10080264"/>
                <a:gd name="connsiteY4706" fmla="*/ 475249 h 3652478"/>
                <a:gd name="connsiteX4707" fmla="*/ 2243747 w 10080264"/>
                <a:gd name="connsiteY4707" fmla="*/ 442133 h 3652478"/>
                <a:gd name="connsiteX4708" fmla="*/ 2235108 w 10080264"/>
                <a:gd name="connsiteY4708" fmla="*/ 447532 h 3652478"/>
                <a:gd name="connsiteX4709" fmla="*/ 2240148 w 10080264"/>
                <a:gd name="connsiteY4709" fmla="*/ 447532 h 3652478"/>
                <a:gd name="connsiteX4710" fmla="*/ 382165 w 10080264"/>
                <a:gd name="connsiteY4710" fmla="*/ 439592 h 3652478"/>
                <a:gd name="connsiteX4711" fmla="*/ 379273 w 10080264"/>
                <a:gd name="connsiteY4711" fmla="*/ 442572 h 3652478"/>
                <a:gd name="connsiteX4712" fmla="*/ 363452 w 10080264"/>
                <a:gd name="connsiteY4712" fmla="*/ 455433 h 3652478"/>
                <a:gd name="connsiteX4713" fmla="*/ 346180 w 10080264"/>
                <a:gd name="connsiteY4713" fmla="*/ 467674 h 3652478"/>
                <a:gd name="connsiteX4714" fmla="*/ 335744 w 10080264"/>
                <a:gd name="connsiteY4714" fmla="*/ 477754 h 3652478"/>
                <a:gd name="connsiteX4715" fmla="*/ 358055 w 10080264"/>
                <a:gd name="connsiteY4715" fmla="*/ 464073 h 3652478"/>
                <a:gd name="connsiteX4716" fmla="*/ 370290 w 10080264"/>
                <a:gd name="connsiteY4716" fmla="*/ 451833 h 3652478"/>
                <a:gd name="connsiteX4717" fmla="*/ 379273 w 10080264"/>
                <a:gd name="connsiteY4717" fmla="*/ 442572 h 3652478"/>
                <a:gd name="connsiteX4718" fmla="*/ 380725 w 10080264"/>
                <a:gd name="connsiteY4718" fmla="*/ 441392 h 3652478"/>
                <a:gd name="connsiteX4719" fmla="*/ 550217 w 10080264"/>
                <a:gd name="connsiteY4719" fmla="*/ 420870 h 3652478"/>
                <a:gd name="connsiteX4720" fmla="*/ 467091 w 10080264"/>
                <a:gd name="connsiteY4720" fmla="*/ 477754 h 3652478"/>
                <a:gd name="connsiteX4721" fmla="*/ 403036 w 10080264"/>
                <a:gd name="connsiteY4721" fmla="*/ 521318 h 3652478"/>
                <a:gd name="connsiteX4722" fmla="*/ 337543 w 10080264"/>
                <a:gd name="connsiteY4722" fmla="*/ 567761 h 3652478"/>
                <a:gd name="connsiteX4723" fmla="*/ 209435 w 10080264"/>
                <a:gd name="connsiteY4723" fmla="*/ 661368 h 3652478"/>
                <a:gd name="connsiteX4724" fmla="*/ 176688 w 10080264"/>
                <a:gd name="connsiteY4724" fmla="*/ 692690 h 3652478"/>
                <a:gd name="connsiteX4725" fmla="*/ 147180 w 10080264"/>
                <a:gd name="connsiteY4725" fmla="*/ 720412 h 3652478"/>
                <a:gd name="connsiteX4726" fmla="*/ 143582 w 10080264"/>
                <a:gd name="connsiteY4726" fmla="*/ 723652 h 3652478"/>
                <a:gd name="connsiteX4727" fmla="*/ 162654 w 10080264"/>
                <a:gd name="connsiteY4727" fmla="*/ 713211 h 3652478"/>
                <a:gd name="connsiteX4728" fmla="*/ 181726 w 10080264"/>
                <a:gd name="connsiteY4728" fmla="*/ 701331 h 3652478"/>
                <a:gd name="connsiteX4729" fmla="*/ 198999 w 10080264"/>
                <a:gd name="connsiteY4729" fmla="*/ 687290 h 3652478"/>
                <a:gd name="connsiteX4730" fmla="*/ 216272 w 10080264"/>
                <a:gd name="connsiteY4730" fmla="*/ 671809 h 3652478"/>
                <a:gd name="connsiteX4731" fmla="*/ 235344 w 10080264"/>
                <a:gd name="connsiteY4731" fmla="*/ 656327 h 3652478"/>
                <a:gd name="connsiteX4732" fmla="*/ 254417 w 10080264"/>
                <a:gd name="connsiteY4732" fmla="*/ 642646 h 3652478"/>
                <a:gd name="connsiteX4733" fmla="*/ 276728 w 10080264"/>
                <a:gd name="connsiteY4733" fmla="*/ 630405 h 3652478"/>
                <a:gd name="connsiteX4734" fmla="*/ 302997 w 10080264"/>
                <a:gd name="connsiteY4734" fmla="*/ 619965 h 3652478"/>
                <a:gd name="connsiteX4735" fmla="*/ 304436 w 10080264"/>
                <a:gd name="connsiteY4735" fmla="*/ 611324 h 3652478"/>
                <a:gd name="connsiteX4736" fmla="*/ 308035 w 10080264"/>
                <a:gd name="connsiteY4736" fmla="*/ 604124 h 3652478"/>
                <a:gd name="connsiteX4737" fmla="*/ 318471 w 10080264"/>
                <a:gd name="connsiteY4737" fmla="*/ 594043 h 3652478"/>
                <a:gd name="connsiteX4738" fmla="*/ 344380 w 10080264"/>
                <a:gd name="connsiteY4738" fmla="*/ 576402 h 3652478"/>
                <a:gd name="connsiteX4739" fmla="*/ 363452 w 10080264"/>
                <a:gd name="connsiteY4739" fmla="*/ 559121 h 3652478"/>
                <a:gd name="connsiteX4740" fmla="*/ 380725 w 10080264"/>
                <a:gd name="connsiteY4740" fmla="*/ 543639 h 3652478"/>
                <a:gd name="connsiteX4741" fmla="*/ 396199 w 10080264"/>
                <a:gd name="connsiteY4741" fmla="*/ 529958 h 3652478"/>
                <a:gd name="connsiteX4742" fmla="*/ 436143 w 10080264"/>
                <a:gd name="connsiteY4742" fmla="*/ 502236 h 3652478"/>
                <a:gd name="connsiteX4743" fmla="*/ 448378 w 10080264"/>
                <a:gd name="connsiteY4743" fmla="*/ 493596 h 3652478"/>
                <a:gd name="connsiteX4744" fmla="*/ 462053 w 10080264"/>
                <a:gd name="connsiteY4744" fmla="*/ 486755 h 3652478"/>
                <a:gd name="connsiteX4745" fmla="*/ 493000 w 10080264"/>
                <a:gd name="connsiteY4745" fmla="*/ 474514 h 3652478"/>
                <a:gd name="connsiteX4746" fmla="*/ 522508 w 10080264"/>
                <a:gd name="connsiteY4746" fmla="*/ 446792 h 3652478"/>
                <a:gd name="connsiteX4747" fmla="*/ 1195796 w 10080264"/>
                <a:gd name="connsiteY4747" fmla="*/ 363626 h 3652478"/>
                <a:gd name="connsiteX4748" fmla="*/ 1164488 w 10080264"/>
                <a:gd name="connsiteY4748" fmla="*/ 388108 h 3652478"/>
                <a:gd name="connsiteX4749" fmla="*/ 1143976 w 10080264"/>
                <a:gd name="connsiteY4749" fmla="*/ 401789 h 3652478"/>
                <a:gd name="connsiteX4750" fmla="*/ 1123105 w 10080264"/>
                <a:gd name="connsiteY4750" fmla="*/ 413670 h 3652478"/>
                <a:gd name="connsiteX4751" fmla="*/ 1098635 w 10080264"/>
                <a:gd name="connsiteY4751" fmla="*/ 430951 h 3652478"/>
                <a:gd name="connsiteX4752" fmla="*/ 1072725 w 10080264"/>
                <a:gd name="connsiteY4752" fmla="*/ 446792 h 3652478"/>
                <a:gd name="connsiteX4753" fmla="*/ 1062289 w 10080264"/>
                <a:gd name="connsiteY4753" fmla="*/ 451833 h 3652478"/>
                <a:gd name="connsiteX4754" fmla="*/ 1070926 w 10080264"/>
                <a:gd name="connsiteY4754" fmla="*/ 455433 h 3652478"/>
                <a:gd name="connsiteX4755" fmla="*/ 1074525 w 10080264"/>
                <a:gd name="connsiteY4755" fmla="*/ 457233 h 3652478"/>
                <a:gd name="connsiteX4756" fmla="*/ 1084960 w 10080264"/>
                <a:gd name="connsiteY4756" fmla="*/ 465874 h 3652478"/>
                <a:gd name="connsiteX4757" fmla="*/ 1093597 w 10080264"/>
                <a:gd name="connsiteY4757" fmla="*/ 476314 h 3652478"/>
                <a:gd name="connsiteX4758" fmla="*/ 1126344 w 10080264"/>
                <a:gd name="connsiteY4758" fmla="*/ 448593 h 3652478"/>
                <a:gd name="connsiteX4759" fmla="*/ 1159450 w 10080264"/>
                <a:gd name="connsiteY4759" fmla="*/ 422310 h 3652478"/>
                <a:gd name="connsiteX4760" fmla="*/ 1197235 w 10080264"/>
                <a:gd name="connsiteY4760" fmla="*/ 398189 h 3652478"/>
                <a:gd name="connsiteX4761" fmla="*/ 1216307 w 10080264"/>
                <a:gd name="connsiteY4761" fmla="*/ 386308 h 3652478"/>
                <a:gd name="connsiteX4762" fmla="*/ 1237179 w 10080264"/>
                <a:gd name="connsiteY4762" fmla="*/ 375867 h 3652478"/>
                <a:gd name="connsiteX4763" fmla="*/ 1238978 w 10080264"/>
                <a:gd name="connsiteY4763" fmla="*/ 374067 h 3652478"/>
                <a:gd name="connsiteX4764" fmla="*/ 1230341 w 10080264"/>
                <a:gd name="connsiteY4764" fmla="*/ 375867 h 3652478"/>
                <a:gd name="connsiteX4765" fmla="*/ 1223144 w 10080264"/>
                <a:gd name="connsiteY4765" fmla="*/ 377667 h 3652478"/>
                <a:gd name="connsiteX4766" fmla="*/ 1216307 w 10080264"/>
                <a:gd name="connsiteY4766" fmla="*/ 377667 h 3652478"/>
                <a:gd name="connsiteX4767" fmla="*/ 1209470 w 10080264"/>
                <a:gd name="connsiteY4767" fmla="*/ 377667 h 3652478"/>
                <a:gd name="connsiteX4768" fmla="*/ 1202633 w 10080264"/>
                <a:gd name="connsiteY4768" fmla="*/ 374067 h 3652478"/>
                <a:gd name="connsiteX4769" fmla="*/ 1199034 w 10080264"/>
                <a:gd name="connsiteY4769" fmla="*/ 369027 h 3652478"/>
                <a:gd name="connsiteX4770" fmla="*/ 1382560 w 10080264"/>
                <a:gd name="connsiteY4770" fmla="*/ 361826 h 3652478"/>
                <a:gd name="connsiteX4771" fmla="*/ 1361688 w 10080264"/>
                <a:gd name="connsiteY4771" fmla="*/ 375867 h 3652478"/>
                <a:gd name="connsiteX4772" fmla="*/ 1366726 w 10080264"/>
                <a:gd name="connsiteY4772" fmla="*/ 374067 h 3652478"/>
                <a:gd name="connsiteX4773" fmla="*/ 1372124 w 10080264"/>
                <a:gd name="connsiteY4773" fmla="*/ 370827 h 3652478"/>
                <a:gd name="connsiteX4774" fmla="*/ 2413292 w 10080264"/>
                <a:gd name="connsiteY4774" fmla="*/ 336667 h 3652478"/>
                <a:gd name="connsiteX4775" fmla="*/ 2370096 w 10080264"/>
                <a:gd name="connsiteY4775" fmla="*/ 364383 h 3652478"/>
                <a:gd name="connsiteX4776" fmla="*/ 2394213 w 10080264"/>
                <a:gd name="connsiteY4776" fmla="*/ 350705 h 3652478"/>
                <a:gd name="connsiteX4777" fmla="*/ 958651 w 10080264"/>
                <a:gd name="connsiteY4777" fmla="*/ 327264 h 3652478"/>
                <a:gd name="connsiteX4778" fmla="*/ 944617 w 10080264"/>
                <a:gd name="connsiteY4778" fmla="*/ 337704 h 3652478"/>
                <a:gd name="connsiteX4779" fmla="*/ 925545 w 10080264"/>
                <a:gd name="connsiteY4779" fmla="*/ 353186 h 3652478"/>
                <a:gd name="connsiteX4780" fmla="*/ 937780 w 10080264"/>
                <a:gd name="connsiteY4780" fmla="*/ 349945 h 3652478"/>
                <a:gd name="connsiteX4781" fmla="*/ 950015 w 10080264"/>
                <a:gd name="connsiteY4781" fmla="*/ 346345 h 3652478"/>
                <a:gd name="connsiteX4782" fmla="*/ 956852 w 10080264"/>
                <a:gd name="connsiteY4782" fmla="*/ 334104 h 3652478"/>
                <a:gd name="connsiteX4783" fmla="*/ 958651 w 10080264"/>
                <a:gd name="connsiteY4783" fmla="*/ 330864 h 3652478"/>
                <a:gd name="connsiteX4784" fmla="*/ 1465686 w 10080264"/>
                <a:gd name="connsiteY4784" fmla="*/ 297742 h 3652478"/>
                <a:gd name="connsiteX4785" fmla="*/ 1453451 w 10080264"/>
                <a:gd name="connsiteY4785" fmla="*/ 306382 h 3652478"/>
                <a:gd name="connsiteX4786" fmla="*/ 1424303 w 10080264"/>
                <a:gd name="connsiteY4786" fmla="*/ 329064 h 3652478"/>
                <a:gd name="connsiteX4787" fmla="*/ 1441576 w 10080264"/>
                <a:gd name="connsiteY4787" fmla="*/ 323664 h 3652478"/>
                <a:gd name="connsiteX4788" fmla="*/ 1455251 w 10080264"/>
                <a:gd name="connsiteY4788" fmla="*/ 318623 h 3652478"/>
                <a:gd name="connsiteX4789" fmla="*/ 1458849 w 10080264"/>
                <a:gd name="connsiteY4789" fmla="*/ 316823 h 3652478"/>
                <a:gd name="connsiteX4790" fmla="*/ 1463887 w 10080264"/>
                <a:gd name="connsiteY4790" fmla="*/ 311782 h 3652478"/>
                <a:gd name="connsiteX4791" fmla="*/ 1465686 w 10080264"/>
                <a:gd name="connsiteY4791" fmla="*/ 304582 h 3652478"/>
                <a:gd name="connsiteX4792" fmla="*/ 1129942 w 10080264"/>
                <a:gd name="connsiteY4792" fmla="*/ 295941 h 3652478"/>
                <a:gd name="connsiteX4793" fmla="*/ 1114468 w 10080264"/>
                <a:gd name="connsiteY4793" fmla="*/ 308182 h 3652478"/>
                <a:gd name="connsiteX4794" fmla="*/ 1098635 w 10080264"/>
                <a:gd name="connsiteY4794" fmla="*/ 320423 h 3652478"/>
                <a:gd name="connsiteX4795" fmla="*/ 1079562 w 10080264"/>
                <a:gd name="connsiteY4795" fmla="*/ 332304 h 3652478"/>
                <a:gd name="connsiteX4796" fmla="*/ 1059051 w 10080264"/>
                <a:gd name="connsiteY4796" fmla="*/ 342745 h 3652478"/>
                <a:gd name="connsiteX4797" fmla="*/ 1020906 w 10080264"/>
                <a:gd name="connsiteY4797" fmla="*/ 369027 h 3652478"/>
                <a:gd name="connsiteX4798" fmla="*/ 986360 w 10080264"/>
                <a:gd name="connsiteY4798" fmla="*/ 394948 h 3652478"/>
                <a:gd name="connsiteX4799" fmla="*/ 980962 w 10080264"/>
                <a:gd name="connsiteY4799" fmla="*/ 403589 h 3652478"/>
                <a:gd name="connsiteX4800" fmla="*/ 984561 w 10080264"/>
                <a:gd name="connsiteY4800" fmla="*/ 406829 h 3652478"/>
                <a:gd name="connsiteX4801" fmla="*/ 993198 w 10080264"/>
                <a:gd name="connsiteY4801" fmla="*/ 413670 h 3652478"/>
                <a:gd name="connsiteX4802" fmla="*/ 1027744 w 10080264"/>
                <a:gd name="connsiteY4802" fmla="*/ 386308 h 3652478"/>
                <a:gd name="connsiteX4803" fmla="*/ 1069127 w 10080264"/>
                <a:gd name="connsiteY4803" fmla="*/ 353186 h 3652478"/>
                <a:gd name="connsiteX4804" fmla="*/ 1105832 w 10080264"/>
                <a:gd name="connsiteY4804" fmla="*/ 323664 h 3652478"/>
                <a:gd name="connsiteX4805" fmla="*/ 1142177 w 10080264"/>
                <a:gd name="connsiteY4805" fmla="*/ 295941 h 3652478"/>
                <a:gd name="connsiteX4806" fmla="*/ 849616 w 10080264"/>
                <a:gd name="connsiteY4806" fmla="*/ 292701 h 3652478"/>
                <a:gd name="connsiteX4807" fmla="*/ 821907 w 10080264"/>
                <a:gd name="connsiteY4807" fmla="*/ 315023 h 3652478"/>
                <a:gd name="connsiteX4808" fmla="*/ 725106 w 10080264"/>
                <a:gd name="connsiteY4808" fmla="*/ 391348 h 3652478"/>
                <a:gd name="connsiteX4809" fmla="*/ 636582 w 10080264"/>
                <a:gd name="connsiteY4809" fmla="*/ 458673 h 3652478"/>
                <a:gd name="connsiteX4810" fmla="*/ 553815 w 10080264"/>
                <a:gd name="connsiteY4810" fmla="*/ 521318 h 3652478"/>
                <a:gd name="connsiteX4811" fmla="*/ 475727 w 10080264"/>
                <a:gd name="connsiteY4811" fmla="*/ 578202 h 3652478"/>
                <a:gd name="connsiteX4812" fmla="*/ 430745 w 10080264"/>
                <a:gd name="connsiteY4812" fmla="*/ 611324 h 3652478"/>
                <a:gd name="connsiteX4813" fmla="*/ 437942 w 10080264"/>
                <a:gd name="connsiteY4813" fmla="*/ 611324 h 3652478"/>
                <a:gd name="connsiteX4814" fmla="*/ 427507 w 10080264"/>
                <a:gd name="connsiteY4814" fmla="*/ 614564 h 3652478"/>
                <a:gd name="connsiteX4815" fmla="*/ 211234 w 10080264"/>
                <a:gd name="connsiteY4815" fmla="*/ 774056 h 3652478"/>
                <a:gd name="connsiteX4816" fmla="*/ 266292 w 10080264"/>
                <a:gd name="connsiteY4816" fmla="*/ 751374 h 3652478"/>
                <a:gd name="connsiteX4817" fmla="*/ 299398 w 10080264"/>
                <a:gd name="connsiteY4817" fmla="*/ 735893 h 3652478"/>
                <a:gd name="connsiteX4818" fmla="*/ 328906 w 10080264"/>
                <a:gd name="connsiteY4818" fmla="*/ 720412 h 3652478"/>
                <a:gd name="connsiteX4819" fmla="*/ 353017 w 10080264"/>
                <a:gd name="connsiteY4819" fmla="*/ 701331 h 3652478"/>
                <a:gd name="connsiteX4820" fmla="*/ 373528 w 10080264"/>
                <a:gd name="connsiteY4820" fmla="*/ 680449 h 3652478"/>
                <a:gd name="connsiteX4821" fmla="*/ 385763 w 10080264"/>
                <a:gd name="connsiteY4821" fmla="*/ 668568 h 3652478"/>
                <a:gd name="connsiteX4822" fmla="*/ 397998 w 10080264"/>
                <a:gd name="connsiteY4822" fmla="*/ 658128 h 3652478"/>
                <a:gd name="connsiteX4823" fmla="*/ 411673 w 10080264"/>
                <a:gd name="connsiteY4823" fmla="*/ 649487 h 3652478"/>
                <a:gd name="connsiteX4824" fmla="*/ 425707 w 10080264"/>
                <a:gd name="connsiteY4824" fmla="*/ 640846 h 3652478"/>
                <a:gd name="connsiteX4825" fmla="*/ 441181 w 10080264"/>
                <a:gd name="connsiteY4825" fmla="*/ 632206 h 3652478"/>
                <a:gd name="connsiteX4826" fmla="*/ 455215 w 10080264"/>
                <a:gd name="connsiteY4826" fmla="*/ 625005 h 3652478"/>
                <a:gd name="connsiteX4827" fmla="*/ 470689 w 10080264"/>
                <a:gd name="connsiteY4827" fmla="*/ 619965 h 3652478"/>
                <a:gd name="connsiteX4828" fmla="*/ 487962 w 10080264"/>
                <a:gd name="connsiteY4828" fmla="*/ 614564 h 3652478"/>
                <a:gd name="connsiteX4829" fmla="*/ 491561 w 10080264"/>
                <a:gd name="connsiteY4829" fmla="*/ 604124 h 3652478"/>
                <a:gd name="connsiteX4830" fmla="*/ 496599 w 10080264"/>
                <a:gd name="connsiteY4830" fmla="*/ 595483 h 3652478"/>
                <a:gd name="connsiteX4831" fmla="*/ 503436 w 10080264"/>
                <a:gd name="connsiteY4831" fmla="*/ 585042 h 3652478"/>
                <a:gd name="connsiteX4832" fmla="*/ 512072 w 10080264"/>
                <a:gd name="connsiteY4832" fmla="*/ 574962 h 3652478"/>
                <a:gd name="connsiteX4833" fmla="*/ 520709 w 10080264"/>
                <a:gd name="connsiteY4833" fmla="*/ 565961 h 3652478"/>
                <a:gd name="connsiteX4834" fmla="*/ 531145 w 10080264"/>
                <a:gd name="connsiteY4834" fmla="*/ 559121 h 3652478"/>
                <a:gd name="connsiteX4835" fmla="*/ 541580 w 10080264"/>
                <a:gd name="connsiteY4835" fmla="*/ 555880 h 3652478"/>
                <a:gd name="connsiteX4836" fmla="*/ 555615 w 10080264"/>
                <a:gd name="connsiteY4836" fmla="*/ 554080 h 3652478"/>
                <a:gd name="connsiteX4837" fmla="*/ 558853 w 10080264"/>
                <a:gd name="connsiteY4837" fmla="*/ 541839 h 3652478"/>
                <a:gd name="connsiteX4838" fmla="*/ 565691 w 10080264"/>
                <a:gd name="connsiteY4838" fmla="*/ 531759 h 3652478"/>
                <a:gd name="connsiteX4839" fmla="*/ 576126 w 10080264"/>
                <a:gd name="connsiteY4839" fmla="*/ 523118 h 3652478"/>
                <a:gd name="connsiteX4840" fmla="*/ 586562 w 10080264"/>
                <a:gd name="connsiteY4840" fmla="*/ 519517 h 3652478"/>
                <a:gd name="connsiteX4841" fmla="*/ 596998 w 10080264"/>
                <a:gd name="connsiteY4841" fmla="*/ 512677 h 3652478"/>
                <a:gd name="connsiteX4842" fmla="*/ 600597 w 10080264"/>
                <a:gd name="connsiteY4842" fmla="*/ 509077 h 3652478"/>
                <a:gd name="connsiteX4843" fmla="*/ 602396 w 10080264"/>
                <a:gd name="connsiteY4843" fmla="*/ 505836 h 3652478"/>
                <a:gd name="connsiteX4844" fmla="*/ 605634 w 10080264"/>
                <a:gd name="connsiteY4844" fmla="*/ 495396 h 3652478"/>
                <a:gd name="connsiteX4845" fmla="*/ 616070 w 10080264"/>
                <a:gd name="connsiteY4845" fmla="*/ 495396 h 3652478"/>
                <a:gd name="connsiteX4846" fmla="*/ 617870 w 10080264"/>
                <a:gd name="connsiteY4846" fmla="*/ 491796 h 3652478"/>
                <a:gd name="connsiteX4847" fmla="*/ 622907 w 10080264"/>
                <a:gd name="connsiteY4847" fmla="*/ 488195 h 3652478"/>
                <a:gd name="connsiteX4848" fmla="*/ 629745 w 10080264"/>
                <a:gd name="connsiteY4848" fmla="*/ 486755 h 3652478"/>
                <a:gd name="connsiteX4849" fmla="*/ 643779 w 10080264"/>
                <a:gd name="connsiteY4849" fmla="*/ 484955 h 3652478"/>
                <a:gd name="connsiteX4850" fmla="*/ 666090 w 10080264"/>
                <a:gd name="connsiteY4850" fmla="*/ 458673 h 3652478"/>
                <a:gd name="connsiteX4851" fmla="*/ 688761 w 10080264"/>
                <a:gd name="connsiteY4851" fmla="*/ 434551 h 3652478"/>
                <a:gd name="connsiteX4852" fmla="*/ 714670 w 10080264"/>
                <a:gd name="connsiteY4852" fmla="*/ 412230 h 3652478"/>
                <a:gd name="connsiteX4853" fmla="*/ 739140 w 10080264"/>
                <a:gd name="connsiteY4853" fmla="*/ 393148 h 3652478"/>
                <a:gd name="connsiteX4854" fmla="*/ 768289 w 10080264"/>
                <a:gd name="connsiteY4854" fmla="*/ 372267 h 3652478"/>
                <a:gd name="connsiteX4855" fmla="*/ 792399 w 10080264"/>
                <a:gd name="connsiteY4855" fmla="*/ 351745 h 3652478"/>
                <a:gd name="connsiteX4856" fmla="*/ 815070 w 10080264"/>
                <a:gd name="connsiteY4856" fmla="*/ 329064 h 3652478"/>
                <a:gd name="connsiteX4857" fmla="*/ 834142 w 10080264"/>
                <a:gd name="connsiteY4857" fmla="*/ 306382 h 3652478"/>
                <a:gd name="connsiteX4858" fmla="*/ 2522361 w 10080264"/>
                <a:gd name="connsiteY4858" fmla="*/ 265756 h 3652478"/>
                <a:gd name="connsiteX4859" fmla="*/ 2458287 w 10080264"/>
                <a:gd name="connsiteY4859" fmla="*/ 305351 h 3652478"/>
                <a:gd name="connsiteX4860" fmla="*/ 2451448 w 10080264"/>
                <a:gd name="connsiteY4860" fmla="*/ 310751 h 3652478"/>
                <a:gd name="connsiteX4861" fmla="*/ 2479166 w 10080264"/>
                <a:gd name="connsiteY4861" fmla="*/ 295272 h 3652478"/>
                <a:gd name="connsiteX4862" fmla="*/ 2505083 w 10080264"/>
                <a:gd name="connsiteY4862" fmla="*/ 277995 h 3652478"/>
                <a:gd name="connsiteX4863" fmla="*/ 2108760 w 10080264"/>
                <a:gd name="connsiteY4863" fmla="*/ 239840 h 3652478"/>
                <a:gd name="connsiteX4864" fmla="*/ 2092921 w 10080264"/>
                <a:gd name="connsiteY4864" fmla="*/ 241640 h 3652478"/>
                <a:gd name="connsiteX4865" fmla="*/ 2081043 w 10080264"/>
                <a:gd name="connsiteY4865" fmla="*/ 246679 h 3652478"/>
                <a:gd name="connsiteX4866" fmla="*/ 2068804 w 10080264"/>
                <a:gd name="connsiteY4866" fmla="*/ 252078 h 3652478"/>
                <a:gd name="connsiteX4867" fmla="*/ 2058365 w 10080264"/>
                <a:gd name="connsiteY4867" fmla="*/ 258917 h 3652478"/>
                <a:gd name="connsiteX4868" fmla="*/ 2046486 w 10080264"/>
                <a:gd name="connsiteY4868" fmla="*/ 270796 h 3652478"/>
                <a:gd name="connsiteX4869" fmla="*/ 2032447 w 10080264"/>
                <a:gd name="connsiteY4869" fmla="*/ 283034 h 3652478"/>
                <a:gd name="connsiteX4870" fmla="*/ 2001490 w 10080264"/>
                <a:gd name="connsiteY4870" fmla="*/ 305351 h 3652478"/>
                <a:gd name="connsiteX4871" fmla="*/ 1996091 w 10080264"/>
                <a:gd name="connsiteY4871" fmla="*/ 308951 h 3652478"/>
                <a:gd name="connsiteX4872" fmla="*/ 1996091 w 10080264"/>
                <a:gd name="connsiteY4872" fmla="*/ 312550 h 3652478"/>
                <a:gd name="connsiteX4873" fmla="*/ 1997890 w 10080264"/>
                <a:gd name="connsiteY4873" fmla="*/ 312550 h 3652478"/>
                <a:gd name="connsiteX4874" fmla="*/ 2003290 w 10080264"/>
                <a:gd name="connsiteY4874" fmla="*/ 321189 h 3652478"/>
                <a:gd name="connsiteX4875" fmla="*/ 2018769 w 10080264"/>
                <a:gd name="connsiteY4875" fmla="*/ 313990 h 3652478"/>
                <a:gd name="connsiteX4876" fmla="*/ 2032447 w 10080264"/>
                <a:gd name="connsiteY4876" fmla="*/ 305351 h 3652478"/>
                <a:gd name="connsiteX4877" fmla="*/ 2042886 w 10080264"/>
                <a:gd name="connsiteY4877" fmla="*/ 295272 h 3652478"/>
                <a:gd name="connsiteX4878" fmla="*/ 2051526 w 10080264"/>
                <a:gd name="connsiteY4878" fmla="*/ 284834 h 3652478"/>
                <a:gd name="connsiteX4879" fmla="*/ 2063404 w 10080264"/>
                <a:gd name="connsiteY4879" fmla="*/ 270796 h 3652478"/>
                <a:gd name="connsiteX4880" fmla="*/ 2077443 w 10080264"/>
                <a:gd name="connsiteY4880" fmla="*/ 258917 h 3652478"/>
                <a:gd name="connsiteX4881" fmla="*/ 2091482 w 10080264"/>
                <a:gd name="connsiteY4881" fmla="*/ 248479 h 3652478"/>
                <a:gd name="connsiteX4882" fmla="*/ 1064089 w 10080264"/>
                <a:gd name="connsiteY4882" fmla="*/ 235457 h 3652478"/>
                <a:gd name="connsiteX4883" fmla="*/ 1060850 w 10080264"/>
                <a:gd name="connsiteY4883" fmla="*/ 237257 h 3652478"/>
                <a:gd name="connsiteX4884" fmla="*/ 1057252 w 10080264"/>
                <a:gd name="connsiteY4884" fmla="*/ 240857 h 3652478"/>
                <a:gd name="connsiteX4885" fmla="*/ 1413867 w 10080264"/>
                <a:gd name="connsiteY4885" fmla="*/ 202695 h 3652478"/>
                <a:gd name="connsiteX4886" fmla="*/ 1408469 w 10080264"/>
                <a:gd name="connsiteY4886" fmla="*/ 211335 h 3652478"/>
                <a:gd name="connsiteX4887" fmla="*/ 1403431 w 10080264"/>
                <a:gd name="connsiteY4887" fmla="*/ 218176 h 3652478"/>
                <a:gd name="connsiteX4888" fmla="*/ 1392996 w 10080264"/>
                <a:gd name="connsiteY4888" fmla="*/ 232217 h 3652478"/>
                <a:gd name="connsiteX4889" fmla="*/ 1377162 w 10080264"/>
                <a:gd name="connsiteY4889" fmla="*/ 244458 h 3652478"/>
                <a:gd name="connsiteX4890" fmla="*/ 1363488 w 10080264"/>
                <a:gd name="connsiteY4890" fmla="*/ 258139 h 3652478"/>
                <a:gd name="connsiteX4891" fmla="*/ 1359889 w 10080264"/>
                <a:gd name="connsiteY4891" fmla="*/ 259939 h 3652478"/>
                <a:gd name="connsiteX4892" fmla="*/ 1341177 w 10080264"/>
                <a:gd name="connsiteY4892" fmla="*/ 273620 h 3652478"/>
                <a:gd name="connsiteX4893" fmla="*/ 1328942 w 10080264"/>
                <a:gd name="connsiteY4893" fmla="*/ 282260 h 3652478"/>
                <a:gd name="connsiteX4894" fmla="*/ 1316707 w 10080264"/>
                <a:gd name="connsiteY4894" fmla="*/ 287301 h 3652478"/>
                <a:gd name="connsiteX4895" fmla="*/ 1303032 w 10080264"/>
                <a:gd name="connsiteY4895" fmla="*/ 297742 h 3652478"/>
                <a:gd name="connsiteX4896" fmla="*/ 1285759 w 10080264"/>
                <a:gd name="connsiteY4896" fmla="*/ 311782 h 3652478"/>
                <a:gd name="connsiteX4897" fmla="*/ 1282160 w 10080264"/>
                <a:gd name="connsiteY4897" fmla="*/ 325463 h 3652478"/>
                <a:gd name="connsiteX4898" fmla="*/ 1282160 w 10080264"/>
                <a:gd name="connsiteY4898" fmla="*/ 327264 h 3652478"/>
                <a:gd name="connsiteX4899" fmla="*/ 1303032 w 10080264"/>
                <a:gd name="connsiteY4899" fmla="*/ 315023 h 3652478"/>
                <a:gd name="connsiteX4900" fmla="*/ 1328942 w 10080264"/>
                <a:gd name="connsiteY4900" fmla="*/ 297742 h 3652478"/>
                <a:gd name="connsiteX4901" fmla="*/ 1356650 w 10080264"/>
                <a:gd name="connsiteY4901" fmla="*/ 280460 h 3652478"/>
                <a:gd name="connsiteX4902" fmla="*/ 1368526 w 10080264"/>
                <a:gd name="connsiteY4902" fmla="*/ 271820 h 3652478"/>
                <a:gd name="connsiteX4903" fmla="*/ 1384359 w 10080264"/>
                <a:gd name="connsiteY4903" fmla="*/ 259939 h 3652478"/>
                <a:gd name="connsiteX4904" fmla="*/ 1413867 w 10080264"/>
                <a:gd name="connsiteY4904" fmla="*/ 234017 h 3652478"/>
                <a:gd name="connsiteX4905" fmla="*/ 1424303 w 10080264"/>
                <a:gd name="connsiteY4905" fmla="*/ 221776 h 3652478"/>
                <a:gd name="connsiteX4906" fmla="*/ 1441576 w 10080264"/>
                <a:gd name="connsiteY4906" fmla="*/ 205935 h 3652478"/>
                <a:gd name="connsiteX4907" fmla="*/ 1425742 w 10080264"/>
                <a:gd name="connsiteY4907" fmla="*/ 202695 h 3652478"/>
                <a:gd name="connsiteX4908" fmla="*/ 697397 w 10080264"/>
                <a:gd name="connsiteY4908" fmla="*/ 197294 h 3652478"/>
                <a:gd name="connsiteX4909" fmla="*/ 640180 w 10080264"/>
                <a:gd name="connsiteY4909" fmla="*/ 237257 h 3652478"/>
                <a:gd name="connsiteX4910" fmla="*/ 591960 w 10080264"/>
                <a:gd name="connsiteY4910" fmla="*/ 270019 h 3652478"/>
                <a:gd name="connsiteX4911" fmla="*/ 550217 w 10080264"/>
                <a:gd name="connsiteY4911" fmla="*/ 303142 h 3652478"/>
                <a:gd name="connsiteX4912" fmla="*/ 510273 w 10080264"/>
                <a:gd name="connsiteY4912" fmla="*/ 332304 h 3652478"/>
                <a:gd name="connsiteX4913" fmla="*/ 475727 w 10080264"/>
                <a:gd name="connsiteY4913" fmla="*/ 360386 h 3652478"/>
                <a:gd name="connsiteX4914" fmla="*/ 446579 w 10080264"/>
                <a:gd name="connsiteY4914" fmla="*/ 389548 h 3652478"/>
                <a:gd name="connsiteX4915" fmla="*/ 430745 w 10080264"/>
                <a:gd name="connsiteY4915" fmla="*/ 403589 h 3652478"/>
                <a:gd name="connsiteX4916" fmla="*/ 411673 w 10080264"/>
                <a:gd name="connsiteY4916" fmla="*/ 417270 h 3652478"/>
                <a:gd name="connsiteX4917" fmla="*/ 417071 w 10080264"/>
                <a:gd name="connsiteY4917" fmla="*/ 419070 h 3652478"/>
                <a:gd name="connsiteX4918" fmla="*/ 420309 w 10080264"/>
                <a:gd name="connsiteY4918" fmla="*/ 419070 h 3652478"/>
                <a:gd name="connsiteX4919" fmla="*/ 423908 w 10080264"/>
                <a:gd name="connsiteY4919" fmla="*/ 412230 h 3652478"/>
                <a:gd name="connsiteX4920" fmla="*/ 429306 w 10080264"/>
                <a:gd name="connsiteY4920" fmla="*/ 406829 h 3652478"/>
                <a:gd name="connsiteX4921" fmla="*/ 437942 w 10080264"/>
                <a:gd name="connsiteY4921" fmla="*/ 403589 h 3652478"/>
                <a:gd name="connsiteX4922" fmla="*/ 448378 w 10080264"/>
                <a:gd name="connsiteY4922" fmla="*/ 403589 h 3652478"/>
                <a:gd name="connsiteX4923" fmla="*/ 457015 w 10080264"/>
                <a:gd name="connsiteY4923" fmla="*/ 393148 h 3652478"/>
                <a:gd name="connsiteX4924" fmla="*/ 465651 w 10080264"/>
                <a:gd name="connsiteY4924" fmla="*/ 382708 h 3652478"/>
                <a:gd name="connsiteX4925" fmla="*/ 475727 w 10080264"/>
                <a:gd name="connsiteY4925" fmla="*/ 377667 h 3652478"/>
                <a:gd name="connsiteX4926" fmla="*/ 484363 w 10080264"/>
                <a:gd name="connsiteY4926" fmla="*/ 372267 h 3652478"/>
                <a:gd name="connsiteX4927" fmla="*/ 487962 w 10080264"/>
                <a:gd name="connsiteY4927" fmla="*/ 370827 h 3652478"/>
                <a:gd name="connsiteX4928" fmla="*/ 493000 w 10080264"/>
                <a:gd name="connsiteY4928" fmla="*/ 365426 h 3652478"/>
                <a:gd name="connsiteX4929" fmla="*/ 500197 w 10080264"/>
                <a:gd name="connsiteY4929" fmla="*/ 356786 h 3652478"/>
                <a:gd name="connsiteX4930" fmla="*/ 510273 w 10080264"/>
                <a:gd name="connsiteY4930" fmla="*/ 341305 h 3652478"/>
                <a:gd name="connsiteX4931" fmla="*/ 513872 w 10080264"/>
                <a:gd name="connsiteY4931" fmla="*/ 335904 h 3652478"/>
                <a:gd name="connsiteX4932" fmla="*/ 518910 w 10080264"/>
                <a:gd name="connsiteY4932" fmla="*/ 334104 h 3652478"/>
                <a:gd name="connsiteX4933" fmla="*/ 541580 w 10080264"/>
                <a:gd name="connsiteY4933" fmla="*/ 325463 h 3652478"/>
                <a:gd name="connsiteX4934" fmla="*/ 562452 w 10080264"/>
                <a:gd name="connsiteY4934" fmla="*/ 315023 h 3652478"/>
                <a:gd name="connsiteX4935" fmla="*/ 581524 w 10080264"/>
                <a:gd name="connsiteY4935" fmla="*/ 301342 h 3652478"/>
                <a:gd name="connsiteX4936" fmla="*/ 598797 w 10080264"/>
                <a:gd name="connsiteY4936" fmla="*/ 285861 h 3652478"/>
                <a:gd name="connsiteX4937" fmla="*/ 616070 w 10080264"/>
                <a:gd name="connsiteY4937" fmla="*/ 270019 h 3652478"/>
                <a:gd name="connsiteX4938" fmla="*/ 635143 w 10080264"/>
                <a:gd name="connsiteY4938" fmla="*/ 254538 h 3652478"/>
                <a:gd name="connsiteX4939" fmla="*/ 672927 w 10080264"/>
                <a:gd name="connsiteY4939" fmla="*/ 226816 h 3652478"/>
                <a:gd name="connsiteX4940" fmla="*/ 683363 w 10080264"/>
                <a:gd name="connsiteY4940" fmla="*/ 211335 h 3652478"/>
                <a:gd name="connsiteX4941" fmla="*/ 844578 w 10080264"/>
                <a:gd name="connsiteY4941" fmla="*/ 195854 h 3652478"/>
                <a:gd name="connsiteX4942" fmla="*/ 825505 w 10080264"/>
                <a:gd name="connsiteY4942" fmla="*/ 211335 h 3652478"/>
                <a:gd name="connsiteX4943" fmla="*/ 780524 w 10080264"/>
                <a:gd name="connsiteY4943" fmla="*/ 245898 h 3652478"/>
                <a:gd name="connsiteX4944" fmla="*/ 739140 w 10080264"/>
                <a:gd name="connsiteY4944" fmla="*/ 282260 h 3652478"/>
                <a:gd name="connsiteX4945" fmla="*/ 723307 w 10080264"/>
                <a:gd name="connsiteY4945" fmla="*/ 295941 h 3652478"/>
                <a:gd name="connsiteX4946" fmla="*/ 712337 w 10080264"/>
                <a:gd name="connsiteY4946" fmla="*/ 304520 h 3652478"/>
                <a:gd name="connsiteX4947" fmla="*/ 709632 w 10080264"/>
                <a:gd name="connsiteY4947" fmla="*/ 306382 h 3652478"/>
                <a:gd name="connsiteX4948" fmla="*/ 691999 w 10080264"/>
                <a:gd name="connsiteY4948" fmla="*/ 320423 h 3652478"/>
                <a:gd name="connsiteX4949" fmla="*/ 712337 w 10080264"/>
                <a:gd name="connsiteY4949" fmla="*/ 304520 h 3652478"/>
                <a:gd name="connsiteX4950" fmla="*/ 737341 w 10080264"/>
                <a:gd name="connsiteY4950" fmla="*/ 287301 h 3652478"/>
                <a:gd name="connsiteX4951" fmla="*/ 763251 w 10080264"/>
                <a:gd name="connsiteY4951" fmla="*/ 266779 h 3652478"/>
                <a:gd name="connsiteX4952" fmla="*/ 816509 w 10080264"/>
                <a:gd name="connsiteY4952" fmla="*/ 221776 h 3652478"/>
                <a:gd name="connsiteX4953" fmla="*/ 2326899 w 10080264"/>
                <a:gd name="connsiteY4953" fmla="*/ 186207 h 3652478"/>
                <a:gd name="connsiteX4954" fmla="*/ 2286943 w 10080264"/>
                <a:gd name="connsiteY4954" fmla="*/ 215723 h 3652478"/>
                <a:gd name="connsiteX4955" fmla="*/ 2245548 w 10080264"/>
                <a:gd name="connsiteY4955" fmla="*/ 245239 h 3652478"/>
                <a:gd name="connsiteX4956" fmla="*/ 2201992 w 10080264"/>
                <a:gd name="connsiteY4956" fmla="*/ 272595 h 3652478"/>
                <a:gd name="connsiteX4957" fmla="*/ 2157356 w 10080264"/>
                <a:gd name="connsiteY4957" fmla="*/ 298512 h 3652478"/>
                <a:gd name="connsiteX4958" fmla="*/ 2115599 w 10080264"/>
                <a:gd name="connsiteY4958" fmla="*/ 322989 h 3652478"/>
                <a:gd name="connsiteX4959" fmla="*/ 2073843 w 10080264"/>
                <a:gd name="connsiteY4959" fmla="*/ 348905 h 3652478"/>
                <a:gd name="connsiteX4960" fmla="*/ 2036047 w 10080264"/>
                <a:gd name="connsiteY4960" fmla="*/ 376622 h 3652478"/>
                <a:gd name="connsiteX4961" fmla="*/ 1997890 w 10080264"/>
                <a:gd name="connsiteY4961" fmla="*/ 404338 h 3652478"/>
                <a:gd name="connsiteX4962" fmla="*/ 1997890 w 10080264"/>
                <a:gd name="connsiteY4962" fmla="*/ 407578 h 3652478"/>
                <a:gd name="connsiteX4963" fmla="*/ 2065204 w 10080264"/>
                <a:gd name="connsiteY4963" fmla="*/ 367983 h 3652478"/>
                <a:gd name="connsiteX4964" fmla="*/ 2132878 w 10080264"/>
                <a:gd name="connsiteY4964" fmla="*/ 329828 h 3652478"/>
                <a:gd name="connsiteX4965" fmla="*/ 2191552 w 10080264"/>
                <a:gd name="connsiteY4965" fmla="*/ 295272 h 3652478"/>
                <a:gd name="connsiteX4966" fmla="*/ 2238348 w 10080264"/>
                <a:gd name="connsiteY4966" fmla="*/ 267556 h 3652478"/>
                <a:gd name="connsiteX4967" fmla="*/ 2280104 w 10080264"/>
                <a:gd name="connsiteY4967" fmla="*/ 241640 h 3652478"/>
                <a:gd name="connsiteX4968" fmla="*/ 2316460 w 10080264"/>
                <a:gd name="connsiteY4968" fmla="*/ 213923 h 3652478"/>
                <a:gd name="connsiteX4969" fmla="*/ 2349217 w 10080264"/>
                <a:gd name="connsiteY4969" fmla="*/ 187647 h 3652478"/>
                <a:gd name="connsiteX4970" fmla="*/ 2338778 w 10080264"/>
                <a:gd name="connsiteY4970" fmla="*/ 186207 h 3652478"/>
                <a:gd name="connsiteX4971" fmla="*/ 2545039 w 10080264"/>
                <a:gd name="connsiteY4971" fmla="*/ 161730 h 3652478"/>
                <a:gd name="connsiteX4972" fmla="*/ 2517322 w 10080264"/>
                <a:gd name="connsiteY4972" fmla="*/ 167129 h 3652478"/>
                <a:gd name="connsiteX4973" fmla="*/ 2505083 w 10080264"/>
                <a:gd name="connsiteY4973" fmla="*/ 170369 h 3652478"/>
                <a:gd name="connsiteX4974" fmla="*/ 2494644 w 10080264"/>
                <a:gd name="connsiteY4974" fmla="*/ 175768 h 3652478"/>
                <a:gd name="connsiteX4975" fmla="*/ 2425530 w 10080264"/>
                <a:gd name="connsiteY4975" fmla="*/ 222562 h 3652478"/>
                <a:gd name="connsiteX4976" fmla="*/ 2368296 w 10080264"/>
                <a:gd name="connsiteY4976" fmla="*/ 260717 h 3652478"/>
                <a:gd name="connsiteX4977" fmla="*/ 2312861 w 10080264"/>
                <a:gd name="connsiteY4977" fmla="*/ 295272 h 3652478"/>
                <a:gd name="connsiteX4978" fmla="*/ 2255987 w 10080264"/>
                <a:gd name="connsiteY4978" fmla="*/ 328028 h 3652478"/>
                <a:gd name="connsiteX4979" fmla="*/ 2227909 w 10080264"/>
                <a:gd name="connsiteY4979" fmla="*/ 343506 h 3652478"/>
                <a:gd name="connsiteX4980" fmla="*/ 2198751 w 10080264"/>
                <a:gd name="connsiteY4980" fmla="*/ 359344 h 3652478"/>
                <a:gd name="connsiteX4981" fmla="*/ 2160595 w 10080264"/>
                <a:gd name="connsiteY4981" fmla="*/ 385261 h 3652478"/>
                <a:gd name="connsiteX4982" fmla="*/ 2120999 w 10080264"/>
                <a:gd name="connsiteY4982" fmla="*/ 411177 h 3652478"/>
                <a:gd name="connsiteX4983" fmla="*/ 2117400 w 10080264"/>
                <a:gd name="connsiteY4983" fmla="*/ 414417 h 3652478"/>
                <a:gd name="connsiteX4984" fmla="*/ 2081043 w 10080264"/>
                <a:gd name="connsiteY4984" fmla="*/ 440333 h 3652478"/>
                <a:gd name="connsiteX4985" fmla="*/ 2046486 w 10080264"/>
                <a:gd name="connsiteY4985" fmla="*/ 466610 h 3652478"/>
                <a:gd name="connsiteX4986" fmla="*/ 2042886 w 10080264"/>
                <a:gd name="connsiteY4986" fmla="*/ 468410 h 3652478"/>
                <a:gd name="connsiteX4987" fmla="*/ 2023808 w 10080264"/>
                <a:gd name="connsiteY4987" fmla="*/ 477049 h 3652478"/>
                <a:gd name="connsiteX4988" fmla="*/ 2004730 w 10080264"/>
                <a:gd name="connsiteY4988" fmla="*/ 483888 h 3652478"/>
                <a:gd name="connsiteX4989" fmla="*/ 2010129 w 10080264"/>
                <a:gd name="connsiteY4989" fmla="*/ 485687 h 3652478"/>
                <a:gd name="connsiteX4990" fmla="*/ 2013369 w 10080264"/>
                <a:gd name="connsiteY4990" fmla="*/ 488927 h 3652478"/>
                <a:gd name="connsiteX4991" fmla="*/ 2015169 w 10080264"/>
                <a:gd name="connsiteY4991" fmla="*/ 488927 h 3652478"/>
                <a:gd name="connsiteX4992" fmla="*/ 2037847 w 10080264"/>
                <a:gd name="connsiteY4992" fmla="*/ 477049 h 3652478"/>
                <a:gd name="connsiteX4993" fmla="*/ 2046486 w 10080264"/>
                <a:gd name="connsiteY4993" fmla="*/ 469850 h 3652478"/>
                <a:gd name="connsiteX4994" fmla="*/ 2058365 w 10080264"/>
                <a:gd name="connsiteY4994" fmla="*/ 464810 h 3652478"/>
                <a:gd name="connsiteX4995" fmla="*/ 2072403 w 10080264"/>
                <a:gd name="connsiteY4995" fmla="*/ 459411 h 3652478"/>
                <a:gd name="connsiteX4996" fmla="*/ 2091482 w 10080264"/>
                <a:gd name="connsiteY4996" fmla="*/ 456171 h 3652478"/>
                <a:gd name="connsiteX4997" fmla="*/ 2132878 w 10080264"/>
                <a:gd name="connsiteY4997" fmla="*/ 428455 h 3652478"/>
                <a:gd name="connsiteX4998" fmla="*/ 2181473 w 10080264"/>
                <a:gd name="connsiteY4998" fmla="*/ 400739 h 3652478"/>
                <a:gd name="connsiteX4999" fmla="*/ 2231509 w 10080264"/>
                <a:gd name="connsiteY4999" fmla="*/ 374822 h 3652478"/>
                <a:gd name="connsiteX5000" fmla="*/ 2275065 w 10080264"/>
                <a:gd name="connsiteY5000" fmla="*/ 352505 h 3652478"/>
                <a:gd name="connsiteX5001" fmla="*/ 2280104 w 10080264"/>
                <a:gd name="connsiteY5001" fmla="*/ 342066 h 3652478"/>
                <a:gd name="connsiteX5002" fmla="*/ 2285143 w 10080264"/>
                <a:gd name="connsiteY5002" fmla="*/ 334867 h 3652478"/>
                <a:gd name="connsiteX5003" fmla="*/ 2293783 w 10080264"/>
                <a:gd name="connsiteY5003" fmla="*/ 329828 h 3652478"/>
                <a:gd name="connsiteX5004" fmla="*/ 2304222 w 10080264"/>
                <a:gd name="connsiteY5004" fmla="*/ 328028 h 3652478"/>
                <a:gd name="connsiteX5005" fmla="*/ 2323300 w 10080264"/>
                <a:gd name="connsiteY5005" fmla="*/ 319389 h 3652478"/>
                <a:gd name="connsiteX5006" fmla="*/ 2331939 w 10080264"/>
                <a:gd name="connsiteY5006" fmla="*/ 313990 h 3652478"/>
                <a:gd name="connsiteX5007" fmla="*/ 2336979 w 10080264"/>
                <a:gd name="connsiteY5007" fmla="*/ 307151 h 3652478"/>
                <a:gd name="connsiteX5008" fmla="*/ 2340579 w 10080264"/>
                <a:gd name="connsiteY5008" fmla="*/ 302112 h 3652478"/>
                <a:gd name="connsiteX5009" fmla="*/ 2347418 w 10080264"/>
                <a:gd name="connsiteY5009" fmla="*/ 293473 h 3652478"/>
                <a:gd name="connsiteX5010" fmla="*/ 2364696 w 10080264"/>
                <a:gd name="connsiteY5010" fmla="*/ 276195 h 3652478"/>
                <a:gd name="connsiteX5011" fmla="*/ 2389174 w 10080264"/>
                <a:gd name="connsiteY5011" fmla="*/ 260717 h 3652478"/>
                <a:gd name="connsiteX5012" fmla="*/ 2429130 w 10080264"/>
                <a:gd name="connsiteY5012" fmla="*/ 234800 h 3652478"/>
                <a:gd name="connsiteX5013" fmla="*/ 2473766 w 10080264"/>
                <a:gd name="connsiteY5013" fmla="*/ 208524 h 3652478"/>
                <a:gd name="connsiteX5014" fmla="*/ 2491044 w 10080264"/>
                <a:gd name="connsiteY5014" fmla="*/ 198085 h 3652478"/>
                <a:gd name="connsiteX5015" fmla="*/ 2510123 w 10080264"/>
                <a:gd name="connsiteY5015" fmla="*/ 186207 h 3652478"/>
                <a:gd name="connsiteX5016" fmla="*/ 2527401 w 10080264"/>
                <a:gd name="connsiteY5016" fmla="*/ 173968 h 3652478"/>
                <a:gd name="connsiteX5017" fmla="*/ 2182913 w 10080264"/>
                <a:gd name="connsiteY5017" fmla="*/ 161730 h 3652478"/>
                <a:gd name="connsiteX5018" fmla="*/ 2176074 w 10080264"/>
                <a:gd name="connsiteY5018" fmla="*/ 163530 h 3652478"/>
                <a:gd name="connsiteX5019" fmla="*/ 2169235 w 10080264"/>
                <a:gd name="connsiteY5019" fmla="*/ 165329 h 3652478"/>
                <a:gd name="connsiteX5020" fmla="*/ 2174274 w 10080264"/>
                <a:gd name="connsiteY5020" fmla="*/ 172169 h 3652478"/>
                <a:gd name="connsiteX5021" fmla="*/ 2179674 w 10080264"/>
                <a:gd name="connsiteY5021" fmla="*/ 179008 h 3652478"/>
                <a:gd name="connsiteX5022" fmla="*/ 2181473 w 10080264"/>
                <a:gd name="connsiteY5022" fmla="*/ 187647 h 3652478"/>
                <a:gd name="connsiteX5023" fmla="*/ 2181473 w 10080264"/>
                <a:gd name="connsiteY5023" fmla="*/ 196646 h 3652478"/>
                <a:gd name="connsiteX5024" fmla="*/ 2193352 w 10080264"/>
                <a:gd name="connsiteY5024" fmla="*/ 189446 h 3652478"/>
                <a:gd name="connsiteX5025" fmla="*/ 2203791 w 10080264"/>
                <a:gd name="connsiteY5025" fmla="*/ 180808 h 3652478"/>
                <a:gd name="connsiteX5026" fmla="*/ 2210630 w 10080264"/>
                <a:gd name="connsiteY5026" fmla="*/ 175768 h 3652478"/>
                <a:gd name="connsiteX5027" fmla="*/ 2219270 w 10080264"/>
                <a:gd name="connsiteY5027" fmla="*/ 177568 h 3652478"/>
                <a:gd name="connsiteX5028" fmla="*/ 2224669 w 10080264"/>
                <a:gd name="connsiteY5028" fmla="*/ 179008 h 3652478"/>
                <a:gd name="connsiteX5029" fmla="*/ 2227909 w 10080264"/>
                <a:gd name="connsiteY5029" fmla="*/ 175768 h 3652478"/>
                <a:gd name="connsiteX5030" fmla="*/ 2219270 w 10080264"/>
                <a:gd name="connsiteY5030" fmla="*/ 173968 h 3652478"/>
                <a:gd name="connsiteX5031" fmla="*/ 2212431 w 10080264"/>
                <a:gd name="connsiteY5031" fmla="*/ 172169 h 3652478"/>
                <a:gd name="connsiteX5032" fmla="*/ 2203791 w 10080264"/>
                <a:gd name="connsiteY5032" fmla="*/ 168569 h 3652478"/>
                <a:gd name="connsiteX5033" fmla="*/ 2195152 w 10080264"/>
                <a:gd name="connsiteY5033" fmla="*/ 163530 h 3652478"/>
                <a:gd name="connsiteX5034" fmla="*/ 2188312 w 10080264"/>
                <a:gd name="connsiteY5034" fmla="*/ 161730 h 3652478"/>
                <a:gd name="connsiteX5035" fmla="*/ 2018769 w 10080264"/>
                <a:gd name="connsiteY5035" fmla="*/ 158490 h 3652478"/>
                <a:gd name="connsiteX5036" fmla="*/ 2015169 w 10080264"/>
                <a:gd name="connsiteY5036" fmla="*/ 163530 h 3652478"/>
                <a:gd name="connsiteX5037" fmla="*/ 2008330 w 10080264"/>
                <a:gd name="connsiteY5037" fmla="*/ 167129 h 3652478"/>
                <a:gd name="connsiteX5038" fmla="*/ 2001490 w 10080264"/>
                <a:gd name="connsiteY5038" fmla="*/ 168569 h 3652478"/>
                <a:gd name="connsiteX5039" fmla="*/ 1996091 w 10080264"/>
                <a:gd name="connsiteY5039" fmla="*/ 167129 h 3652478"/>
                <a:gd name="connsiteX5040" fmla="*/ 1996091 w 10080264"/>
                <a:gd name="connsiteY5040" fmla="*/ 170369 h 3652478"/>
                <a:gd name="connsiteX5041" fmla="*/ 1996091 w 10080264"/>
                <a:gd name="connsiteY5041" fmla="*/ 191246 h 3652478"/>
                <a:gd name="connsiteX5042" fmla="*/ 2006530 w 10080264"/>
                <a:gd name="connsiteY5042" fmla="*/ 198085 h 3652478"/>
                <a:gd name="connsiteX5043" fmla="*/ 1997890 w 10080264"/>
                <a:gd name="connsiteY5043" fmla="*/ 189446 h 3652478"/>
                <a:gd name="connsiteX5044" fmla="*/ 1999690 w 10080264"/>
                <a:gd name="connsiteY5044" fmla="*/ 184407 h 3652478"/>
                <a:gd name="connsiteX5045" fmla="*/ 2010129 w 10080264"/>
                <a:gd name="connsiteY5045" fmla="*/ 172169 h 3652478"/>
                <a:gd name="connsiteX5046" fmla="*/ 2015169 w 10080264"/>
                <a:gd name="connsiteY5046" fmla="*/ 165329 h 3652478"/>
                <a:gd name="connsiteX5047" fmla="*/ 2022008 w 10080264"/>
                <a:gd name="connsiteY5047" fmla="*/ 158490 h 3652478"/>
                <a:gd name="connsiteX5048" fmla="*/ 2707744 w 10080264"/>
                <a:gd name="connsiteY5048" fmla="*/ 151291 h 3652478"/>
                <a:gd name="connsiteX5049" fmla="*/ 2705944 w 10080264"/>
                <a:gd name="connsiteY5049" fmla="*/ 158490 h 3652478"/>
                <a:gd name="connsiteX5050" fmla="*/ 2714583 w 10080264"/>
                <a:gd name="connsiteY5050" fmla="*/ 151291 h 3652478"/>
                <a:gd name="connsiteX5051" fmla="*/ 794198 w 10080264"/>
                <a:gd name="connsiteY5051" fmla="*/ 123129 h 3652478"/>
                <a:gd name="connsiteX5052" fmla="*/ 731943 w 10080264"/>
                <a:gd name="connsiteY5052" fmla="*/ 171372 h 3652478"/>
                <a:gd name="connsiteX5053" fmla="*/ 733743 w 10080264"/>
                <a:gd name="connsiteY5053" fmla="*/ 171372 h 3652478"/>
                <a:gd name="connsiteX5054" fmla="*/ 757853 w 10080264"/>
                <a:gd name="connsiteY5054" fmla="*/ 154091 h 3652478"/>
                <a:gd name="connsiteX5055" fmla="*/ 787361 w 10080264"/>
                <a:gd name="connsiteY5055" fmla="*/ 133570 h 3652478"/>
                <a:gd name="connsiteX5056" fmla="*/ 809672 w 10080264"/>
                <a:gd name="connsiteY5056" fmla="*/ 105848 h 3652478"/>
                <a:gd name="connsiteX5057" fmla="*/ 809672 w 10080264"/>
                <a:gd name="connsiteY5057" fmla="*/ 107648 h 3652478"/>
                <a:gd name="connsiteX5058" fmla="*/ 809672 w 10080264"/>
                <a:gd name="connsiteY5058" fmla="*/ 109088 h 3652478"/>
                <a:gd name="connsiteX5059" fmla="*/ 807873 w 10080264"/>
                <a:gd name="connsiteY5059" fmla="*/ 110888 h 3652478"/>
                <a:gd name="connsiteX5060" fmla="*/ 820108 w 10080264"/>
                <a:gd name="connsiteY5060" fmla="*/ 116288 h 3652478"/>
                <a:gd name="connsiteX5061" fmla="*/ 813270 w 10080264"/>
                <a:gd name="connsiteY5061" fmla="*/ 109088 h 3652478"/>
                <a:gd name="connsiteX5062" fmla="*/ 811471 w 10080264"/>
                <a:gd name="connsiteY5062" fmla="*/ 109088 h 3652478"/>
                <a:gd name="connsiteX5063" fmla="*/ 2008330 w 10080264"/>
                <a:gd name="connsiteY5063" fmla="*/ 47625 h 3652478"/>
                <a:gd name="connsiteX5064" fmla="*/ 2058365 w 10080264"/>
                <a:gd name="connsiteY5064" fmla="*/ 99818 h 3652478"/>
                <a:gd name="connsiteX5065" fmla="*/ 2067004 w 10080264"/>
                <a:gd name="connsiteY5065" fmla="*/ 104857 h 3652478"/>
                <a:gd name="connsiteX5066" fmla="*/ 2070604 w 10080264"/>
                <a:gd name="connsiteY5066" fmla="*/ 106657 h 3652478"/>
                <a:gd name="connsiteX5067" fmla="*/ 2077443 w 10080264"/>
                <a:gd name="connsiteY5067" fmla="*/ 98018 h 3652478"/>
                <a:gd name="connsiteX5068" fmla="*/ 2084282 w 10080264"/>
                <a:gd name="connsiteY5068" fmla="*/ 92619 h 3652478"/>
                <a:gd name="connsiteX5069" fmla="*/ 2091482 w 10080264"/>
                <a:gd name="connsiteY5069" fmla="*/ 89379 h 3652478"/>
                <a:gd name="connsiteX5070" fmla="*/ 2098321 w 10080264"/>
                <a:gd name="connsiteY5070" fmla="*/ 85780 h 3652478"/>
                <a:gd name="connsiteX5071" fmla="*/ 2105160 w 10080264"/>
                <a:gd name="connsiteY5071" fmla="*/ 89379 h 3652478"/>
                <a:gd name="connsiteX5072" fmla="*/ 2113800 w 10080264"/>
                <a:gd name="connsiteY5072" fmla="*/ 92619 h 3652478"/>
                <a:gd name="connsiteX5073" fmla="*/ 2120999 w 10080264"/>
                <a:gd name="connsiteY5073" fmla="*/ 92619 h 3652478"/>
                <a:gd name="connsiteX5074" fmla="*/ 2127839 w 10080264"/>
                <a:gd name="connsiteY5074" fmla="*/ 90819 h 3652478"/>
                <a:gd name="connsiteX5075" fmla="*/ 2132878 w 10080264"/>
                <a:gd name="connsiteY5075" fmla="*/ 89379 h 3652478"/>
                <a:gd name="connsiteX5076" fmla="*/ 2143317 w 10080264"/>
                <a:gd name="connsiteY5076" fmla="*/ 83980 h 3652478"/>
                <a:gd name="connsiteX5077" fmla="*/ 2155556 w 10080264"/>
                <a:gd name="connsiteY5077" fmla="*/ 78941 h 3652478"/>
                <a:gd name="connsiteX5078" fmla="*/ 2169235 w 10080264"/>
                <a:gd name="connsiteY5078" fmla="*/ 77141 h 3652478"/>
                <a:gd name="connsiteX5079" fmla="*/ 2182913 w 10080264"/>
                <a:gd name="connsiteY5079" fmla="*/ 75341 h 3652478"/>
                <a:gd name="connsiteX5080" fmla="*/ 2205591 w 10080264"/>
                <a:gd name="connsiteY5080" fmla="*/ 73542 h 3652478"/>
                <a:gd name="connsiteX5081" fmla="*/ 2233308 w 10080264"/>
                <a:gd name="connsiteY5081" fmla="*/ 73542 h 3652478"/>
                <a:gd name="connsiteX5082" fmla="*/ 2262826 w 10080264"/>
                <a:gd name="connsiteY5082" fmla="*/ 75341 h 3652478"/>
                <a:gd name="connsiteX5083" fmla="*/ 2292343 w 10080264"/>
                <a:gd name="connsiteY5083" fmla="*/ 80381 h 3652478"/>
                <a:gd name="connsiteX5084" fmla="*/ 2304222 w 10080264"/>
                <a:gd name="connsiteY5084" fmla="*/ 83980 h 3652478"/>
                <a:gd name="connsiteX5085" fmla="*/ 2314661 w 10080264"/>
                <a:gd name="connsiteY5085" fmla="*/ 85780 h 3652478"/>
                <a:gd name="connsiteX5086" fmla="*/ 2326899 w 10080264"/>
                <a:gd name="connsiteY5086" fmla="*/ 85780 h 3652478"/>
                <a:gd name="connsiteX5087" fmla="*/ 2336979 w 10080264"/>
                <a:gd name="connsiteY5087" fmla="*/ 85780 h 3652478"/>
                <a:gd name="connsiteX5088" fmla="*/ 2345618 w 10080264"/>
                <a:gd name="connsiteY5088" fmla="*/ 83980 h 3652478"/>
                <a:gd name="connsiteX5089" fmla="*/ 2356057 w 10080264"/>
                <a:gd name="connsiteY5089" fmla="*/ 80381 h 3652478"/>
                <a:gd name="connsiteX5090" fmla="*/ 2364696 w 10080264"/>
                <a:gd name="connsiteY5090" fmla="*/ 77141 h 3652478"/>
                <a:gd name="connsiteX5091" fmla="*/ 2373335 w 10080264"/>
                <a:gd name="connsiteY5091" fmla="*/ 71742 h 3652478"/>
                <a:gd name="connsiteX5092" fmla="*/ 2378734 w 10080264"/>
                <a:gd name="connsiteY5092" fmla="*/ 68502 h 3652478"/>
                <a:gd name="connsiteX5093" fmla="*/ 2385574 w 10080264"/>
                <a:gd name="connsiteY5093" fmla="*/ 68502 h 3652478"/>
                <a:gd name="connsiteX5094" fmla="*/ 2413292 w 10080264"/>
                <a:gd name="connsiteY5094" fmla="*/ 75341 h 3652478"/>
                <a:gd name="connsiteX5095" fmla="*/ 2435970 w 10080264"/>
                <a:gd name="connsiteY5095" fmla="*/ 80381 h 3652478"/>
                <a:gd name="connsiteX5096" fmla="*/ 2444608 w 10080264"/>
                <a:gd name="connsiteY5096" fmla="*/ 82180 h 3652478"/>
                <a:gd name="connsiteX5097" fmla="*/ 2454688 w 10080264"/>
                <a:gd name="connsiteY5097" fmla="*/ 83980 h 3652478"/>
                <a:gd name="connsiteX5098" fmla="*/ 2466926 w 10080264"/>
                <a:gd name="connsiteY5098" fmla="*/ 85780 h 3652478"/>
                <a:gd name="connsiteX5099" fmla="*/ 2482405 w 10080264"/>
                <a:gd name="connsiteY5099" fmla="*/ 83980 h 3652478"/>
                <a:gd name="connsiteX5100" fmla="*/ 2496444 w 10080264"/>
                <a:gd name="connsiteY5100" fmla="*/ 73542 h 3652478"/>
                <a:gd name="connsiteX5101" fmla="*/ 2505083 w 10080264"/>
                <a:gd name="connsiteY5101" fmla="*/ 66703 h 3652478"/>
                <a:gd name="connsiteX5102" fmla="*/ 2513722 w 10080264"/>
                <a:gd name="connsiteY5102" fmla="*/ 61303 h 3652478"/>
                <a:gd name="connsiteX5103" fmla="*/ 2522361 w 10080264"/>
                <a:gd name="connsiteY5103" fmla="*/ 58064 h 3652478"/>
                <a:gd name="connsiteX5104" fmla="*/ 2532800 w 10080264"/>
                <a:gd name="connsiteY5104" fmla="*/ 54464 h 3652478"/>
                <a:gd name="connsiteX5105" fmla="*/ 2545039 w 10080264"/>
                <a:gd name="connsiteY5105" fmla="*/ 52664 h 3652478"/>
                <a:gd name="connsiteX5106" fmla="*/ 2575996 w 10080264"/>
                <a:gd name="connsiteY5106" fmla="*/ 51224 h 3652478"/>
                <a:gd name="connsiteX5107" fmla="*/ 2612353 w 10080264"/>
                <a:gd name="connsiteY5107" fmla="*/ 51224 h 3652478"/>
                <a:gd name="connsiteX5108" fmla="*/ 2650509 w 10080264"/>
                <a:gd name="connsiteY5108" fmla="*/ 51224 h 3652478"/>
                <a:gd name="connsiteX5109" fmla="*/ 2691905 w 10080264"/>
                <a:gd name="connsiteY5109" fmla="*/ 52664 h 3652478"/>
                <a:gd name="connsiteX5110" fmla="*/ 2766418 w 10080264"/>
                <a:gd name="connsiteY5110" fmla="*/ 64903 h 3652478"/>
                <a:gd name="connsiteX5111" fmla="*/ 2832292 w 10080264"/>
                <a:gd name="connsiteY5111" fmla="*/ 77141 h 3652478"/>
                <a:gd name="connsiteX5112" fmla="*/ 2837331 w 10080264"/>
                <a:gd name="connsiteY5112" fmla="*/ 77141 h 3652478"/>
                <a:gd name="connsiteX5113" fmla="*/ 2839132 w 10080264"/>
                <a:gd name="connsiteY5113" fmla="*/ 80381 h 3652478"/>
                <a:gd name="connsiteX5114" fmla="*/ 2844531 w 10080264"/>
                <a:gd name="connsiteY5114" fmla="*/ 87580 h 3652478"/>
                <a:gd name="connsiteX5115" fmla="*/ 2847770 w 10080264"/>
                <a:gd name="connsiteY5115" fmla="*/ 94419 h 3652478"/>
                <a:gd name="connsiteX5116" fmla="*/ 2847770 w 10080264"/>
                <a:gd name="connsiteY5116" fmla="*/ 103058 h 3652478"/>
                <a:gd name="connsiteX5117" fmla="*/ 2847770 w 10080264"/>
                <a:gd name="connsiteY5117" fmla="*/ 113496 h 3652478"/>
                <a:gd name="connsiteX5118" fmla="*/ 2847770 w 10080264"/>
                <a:gd name="connsiteY5118" fmla="*/ 128974 h 3652478"/>
                <a:gd name="connsiteX5119" fmla="*/ 2851370 w 10080264"/>
                <a:gd name="connsiteY5119" fmla="*/ 142652 h 3652478"/>
                <a:gd name="connsiteX5120" fmla="*/ 2851370 w 10080264"/>
                <a:gd name="connsiteY5120" fmla="*/ 148052 h 3652478"/>
                <a:gd name="connsiteX5121" fmla="*/ 2853170 w 10080264"/>
                <a:gd name="connsiteY5121" fmla="*/ 161730 h 3652478"/>
                <a:gd name="connsiteX5122" fmla="*/ 2854610 w 10080264"/>
                <a:gd name="connsiteY5122" fmla="*/ 175768 h 3652478"/>
                <a:gd name="connsiteX5123" fmla="*/ 2856410 w 10080264"/>
                <a:gd name="connsiteY5123" fmla="*/ 179008 h 3652478"/>
                <a:gd name="connsiteX5124" fmla="*/ 2858210 w 10080264"/>
                <a:gd name="connsiteY5124" fmla="*/ 180808 h 3652478"/>
                <a:gd name="connsiteX5125" fmla="*/ 2868649 w 10080264"/>
                <a:gd name="connsiteY5125" fmla="*/ 186207 h 3652478"/>
                <a:gd name="connsiteX5126" fmla="*/ 2890967 w 10080264"/>
                <a:gd name="connsiteY5126" fmla="*/ 193046 h 3652478"/>
                <a:gd name="connsiteX5127" fmla="*/ 2873688 w 10080264"/>
                <a:gd name="connsiteY5127" fmla="*/ 210324 h 3652478"/>
                <a:gd name="connsiteX5128" fmla="*/ 2871889 w 10080264"/>
                <a:gd name="connsiteY5128" fmla="*/ 213923 h 3652478"/>
                <a:gd name="connsiteX5129" fmla="*/ 2870448 w 10080264"/>
                <a:gd name="connsiteY5129" fmla="*/ 218962 h 3652478"/>
                <a:gd name="connsiteX5130" fmla="*/ 2868649 w 10080264"/>
                <a:gd name="connsiteY5130" fmla="*/ 226161 h 3652478"/>
                <a:gd name="connsiteX5131" fmla="*/ 2860010 w 10080264"/>
                <a:gd name="connsiteY5131" fmla="*/ 243439 h 3652478"/>
                <a:gd name="connsiteX5132" fmla="*/ 2866849 w 10080264"/>
                <a:gd name="connsiteY5132" fmla="*/ 277995 h 3652478"/>
                <a:gd name="connsiteX5133" fmla="*/ 2870448 w 10080264"/>
                <a:gd name="connsiteY5133" fmla="*/ 312550 h 3652478"/>
                <a:gd name="connsiteX5134" fmla="*/ 2868649 w 10080264"/>
                <a:gd name="connsiteY5134" fmla="*/ 347106 h 3652478"/>
                <a:gd name="connsiteX5135" fmla="*/ 2863249 w 10080264"/>
                <a:gd name="connsiteY5135" fmla="*/ 383461 h 3652478"/>
                <a:gd name="connsiteX5136" fmla="*/ 2856410 w 10080264"/>
                <a:gd name="connsiteY5136" fmla="*/ 421616 h 3652478"/>
                <a:gd name="connsiteX5137" fmla="*/ 2854610 w 10080264"/>
                <a:gd name="connsiteY5137" fmla="*/ 459411 h 3652478"/>
                <a:gd name="connsiteX5138" fmla="*/ 2854610 w 10080264"/>
                <a:gd name="connsiteY5138" fmla="*/ 497926 h 3652478"/>
                <a:gd name="connsiteX5139" fmla="*/ 2860010 w 10080264"/>
                <a:gd name="connsiteY5139" fmla="*/ 535721 h 3652478"/>
                <a:gd name="connsiteX5140" fmla="*/ 2860010 w 10080264"/>
                <a:gd name="connsiteY5140" fmla="*/ 539320 h 3652478"/>
                <a:gd name="connsiteX5141" fmla="*/ 2861809 w 10080264"/>
                <a:gd name="connsiteY5141" fmla="*/ 542560 h 3652478"/>
                <a:gd name="connsiteX5142" fmla="*/ 2866849 w 10080264"/>
                <a:gd name="connsiteY5142" fmla="*/ 547959 h 3652478"/>
                <a:gd name="connsiteX5143" fmla="*/ 2870448 w 10080264"/>
                <a:gd name="connsiteY5143" fmla="*/ 556598 h 3652478"/>
                <a:gd name="connsiteX5144" fmla="*/ 2870448 w 10080264"/>
                <a:gd name="connsiteY5144" fmla="*/ 570276 h 3652478"/>
                <a:gd name="connsiteX5145" fmla="*/ 2870448 w 10080264"/>
                <a:gd name="connsiteY5145" fmla="*/ 597993 h 3652478"/>
                <a:gd name="connsiteX5146" fmla="*/ 2868649 w 10080264"/>
                <a:gd name="connsiteY5146" fmla="*/ 610231 h 3652478"/>
                <a:gd name="connsiteX5147" fmla="*/ 2865049 w 10080264"/>
                <a:gd name="connsiteY5147" fmla="*/ 620670 h 3652478"/>
                <a:gd name="connsiteX5148" fmla="*/ 2865049 w 10080264"/>
                <a:gd name="connsiteY5148" fmla="*/ 629309 h 3652478"/>
                <a:gd name="connsiteX5149" fmla="*/ 2863249 w 10080264"/>
                <a:gd name="connsiteY5149" fmla="*/ 639747 h 3652478"/>
                <a:gd name="connsiteX5150" fmla="*/ 2865049 w 10080264"/>
                <a:gd name="connsiteY5150" fmla="*/ 650186 h 3652478"/>
                <a:gd name="connsiteX5151" fmla="*/ 2866849 w 10080264"/>
                <a:gd name="connsiteY5151" fmla="*/ 662064 h 3652478"/>
                <a:gd name="connsiteX5152" fmla="*/ 2866849 w 10080264"/>
                <a:gd name="connsiteY5152" fmla="*/ 674303 h 3652478"/>
                <a:gd name="connsiteX5153" fmla="*/ 2868649 w 10080264"/>
                <a:gd name="connsiteY5153" fmla="*/ 684741 h 3652478"/>
                <a:gd name="connsiteX5154" fmla="*/ 2871889 w 10080264"/>
                <a:gd name="connsiteY5154" fmla="*/ 691581 h 3652478"/>
                <a:gd name="connsiteX5155" fmla="*/ 2875488 w 10080264"/>
                <a:gd name="connsiteY5155" fmla="*/ 698419 h 3652478"/>
                <a:gd name="connsiteX5156" fmla="*/ 2878728 w 10080264"/>
                <a:gd name="connsiteY5156" fmla="*/ 702019 h 3652478"/>
                <a:gd name="connsiteX5157" fmla="*/ 2878728 w 10080264"/>
                <a:gd name="connsiteY5157" fmla="*/ 707058 h 3652478"/>
                <a:gd name="connsiteX5158" fmla="*/ 2877288 w 10080264"/>
                <a:gd name="connsiteY5158" fmla="*/ 732975 h 3652478"/>
                <a:gd name="connsiteX5159" fmla="*/ 2875488 w 10080264"/>
                <a:gd name="connsiteY5159" fmla="*/ 760691 h 3652478"/>
                <a:gd name="connsiteX5160" fmla="*/ 2871889 w 10080264"/>
                <a:gd name="connsiteY5160" fmla="*/ 788408 h 3652478"/>
                <a:gd name="connsiteX5161" fmla="*/ 2866849 w 10080264"/>
                <a:gd name="connsiteY5161" fmla="*/ 814324 h 3652478"/>
                <a:gd name="connsiteX5162" fmla="*/ 2861809 w 10080264"/>
                <a:gd name="connsiteY5162" fmla="*/ 835202 h 3652478"/>
                <a:gd name="connsiteX5163" fmla="*/ 2861809 w 10080264"/>
                <a:gd name="connsiteY5163" fmla="*/ 854279 h 3652478"/>
                <a:gd name="connsiteX5164" fmla="*/ 2863249 w 10080264"/>
                <a:gd name="connsiteY5164" fmla="*/ 873357 h 3652478"/>
                <a:gd name="connsiteX5165" fmla="*/ 2870448 w 10080264"/>
                <a:gd name="connsiteY5165" fmla="*/ 890634 h 3652478"/>
                <a:gd name="connsiteX5166" fmla="*/ 2878728 w 10080264"/>
                <a:gd name="connsiteY5166" fmla="*/ 887035 h 3652478"/>
                <a:gd name="connsiteX5167" fmla="*/ 2884127 w 10080264"/>
                <a:gd name="connsiteY5167" fmla="*/ 881996 h 3652478"/>
                <a:gd name="connsiteX5168" fmla="*/ 2906445 w 10080264"/>
                <a:gd name="connsiteY5168" fmla="*/ 881996 h 3652478"/>
                <a:gd name="connsiteX5169" fmla="*/ 2927323 w 10080264"/>
                <a:gd name="connsiteY5169" fmla="*/ 867957 h 3652478"/>
                <a:gd name="connsiteX5170" fmla="*/ 2948201 w 10080264"/>
                <a:gd name="connsiteY5170" fmla="*/ 854279 h 3652478"/>
                <a:gd name="connsiteX5171" fmla="*/ 2969079 w 10080264"/>
                <a:gd name="connsiteY5171" fmla="*/ 840241 h 3652478"/>
                <a:gd name="connsiteX5172" fmla="*/ 2991397 w 10080264"/>
                <a:gd name="connsiteY5172" fmla="*/ 828363 h 3652478"/>
                <a:gd name="connsiteX5173" fmla="*/ 3014075 w 10080264"/>
                <a:gd name="connsiteY5173" fmla="*/ 817924 h 3652478"/>
                <a:gd name="connsiteX5174" fmla="*/ 3038193 w 10080264"/>
                <a:gd name="connsiteY5174" fmla="*/ 807485 h 3652478"/>
                <a:gd name="connsiteX5175" fmla="*/ 3062311 w 10080264"/>
                <a:gd name="connsiteY5175" fmla="*/ 797047 h 3652478"/>
                <a:gd name="connsiteX5176" fmla="*/ 3088228 w 10080264"/>
                <a:gd name="connsiteY5176" fmla="*/ 790208 h 3652478"/>
                <a:gd name="connsiteX5177" fmla="*/ 3114506 w 10080264"/>
                <a:gd name="connsiteY5177" fmla="*/ 783369 h 3652478"/>
                <a:gd name="connsiteX5178" fmla="*/ 3142223 w 10080264"/>
                <a:gd name="connsiteY5178" fmla="*/ 776529 h 3652478"/>
                <a:gd name="connsiteX5179" fmla="*/ 3169581 w 10080264"/>
                <a:gd name="connsiteY5179" fmla="*/ 771130 h 3652478"/>
                <a:gd name="connsiteX5180" fmla="*/ 3199098 w 10080264"/>
                <a:gd name="connsiteY5180" fmla="*/ 766091 h 3652478"/>
                <a:gd name="connsiteX5181" fmla="*/ 3230415 w 10080264"/>
                <a:gd name="connsiteY5181" fmla="*/ 762491 h 3652478"/>
                <a:gd name="connsiteX5182" fmla="*/ 3259932 w 10080264"/>
                <a:gd name="connsiteY5182" fmla="*/ 760691 h 3652478"/>
                <a:gd name="connsiteX5183" fmla="*/ 3325446 w 10080264"/>
                <a:gd name="connsiteY5183" fmla="*/ 759251 h 3652478"/>
                <a:gd name="connsiteX5184" fmla="*/ 3330485 w 10080264"/>
                <a:gd name="connsiteY5184" fmla="*/ 759251 h 3652478"/>
                <a:gd name="connsiteX5185" fmla="*/ 3334085 w 10080264"/>
                <a:gd name="connsiteY5185" fmla="*/ 762491 h 3652478"/>
                <a:gd name="connsiteX5186" fmla="*/ 3348124 w 10080264"/>
                <a:gd name="connsiteY5186" fmla="*/ 772930 h 3652478"/>
                <a:gd name="connsiteX5187" fmla="*/ 3365402 w 10080264"/>
                <a:gd name="connsiteY5187" fmla="*/ 779769 h 3652478"/>
                <a:gd name="connsiteX5188" fmla="*/ 3384480 w 10080264"/>
                <a:gd name="connsiteY5188" fmla="*/ 785168 h 3652478"/>
                <a:gd name="connsiteX5189" fmla="*/ 3405358 w 10080264"/>
                <a:gd name="connsiteY5189" fmla="*/ 788408 h 3652478"/>
                <a:gd name="connsiteX5190" fmla="*/ 3453593 w 10080264"/>
                <a:gd name="connsiteY5190" fmla="*/ 800646 h 3652478"/>
                <a:gd name="connsiteX5191" fmla="*/ 3484551 w 10080264"/>
                <a:gd name="connsiteY5191" fmla="*/ 807485 h 3652478"/>
                <a:gd name="connsiteX5192" fmla="*/ 3489950 w 10080264"/>
                <a:gd name="connsiteY5192" fmla="*/ 809285 h 3652478"/>
                <a:gd name="connsiteX5193" fmla="*/ 3493550 w 10080264"/>
                <a:gd name="connsiteY5193" fmla="*/ 812885 h 3652478"/>
                <a:gd name="connsiteX5194" fmla="*/ 3500389 w 10080264"/>
                <a:gd name="connsiteY5194" fmla="*/ 817924 h 3652478"/>
                <a:gd name="connsiteX5195" fmla="*/ 3503629 w 10080264"/>
                <a:gd name="connsiteY5195" fmla="*/ 821523 h 3652478"/>
                <a:gd name="connsiteX5196" fmla="*/ 3509029 w 10080264"/>
                <a:gd name="connsiteY5196" fmla="*/ 822963 h 3652478"/>
                <a:gd name="connsiteX5197" fmla="*/ 3512628 w 10080264"/>
                <a:gd name="connsiteY5197" fmla="*/ 824763 h 3652478"/>
                <a:gd name="connsiteX5198" fmla="*/ 3528107 w 10080264"/>
                <a:gd name="connsiteY5198" fmla="*/ 835202 h 3652478"/>
                <a:gd name="connsiteX5199" fmla="*/ 3536746 w 10080264"/>
                <a:gd name="connsiteY5199" fmla="*/ 838441 h 3652478"/>
                <a:gd name="connsiteX5200" fmla="*/ 3545385 w 10080264"/>
                <a:gd name="connsiteY5200" fmla="*/ 842041 h 3652478"/>
                <a:gd name="connsiteX5201" fmla="*/ 3550425 w 10080264"/>
                <a:gd name="connsiteY5201" fmla="*/ 843841 h 3652478"/>
                <a:gd name="connsiteX5202" fmla="*/ 3571303 w 10080264"/>
                <a:gd name="connsiteY5202" fmla="*/ 854279 h 3652478"/>
                <a:gd name="connsiteX5203" fmla="*/ 3590381 w 10080264"/>
                <a:gd name="connsiteY5203" fmla="*/ 861118 h 3652478"/>
                <a:gd name="connsiteX5204" fmla="*/ 3614498 w 10080264"/>
                <a:gd name="connsiteY5204" fmla="*/ 873357 h 3652478"/>
                <a:gd name="connsiteX5205" fmla="*/ 3633577 w 10080264"/>
                <a:gd name="connsiteY5205" fmla="*/ 885595 h 3652478"/>
                <a:gd name="connsiteX5206" fmla="*/ 3649055 w 10080264"/>
                <a:gd name="connsiteY5206" fmla="*/ 897474 h 3652478"/>
                <a:gd name="connsiteX5207" fmla="*/ 3671733 w 10080264"/>
                <a:gd name="connsiteY5207" fmla="*/ 918351 h 3652478"/>
                <a:gd name="connsiteX5208" fmla="*/ 3692611 w 10080264"/>
                <a:gd name="connsiteY5208" fmla="*/ 935629 h 3652478"/>
                <a:gd name="connsiteX5209" fmla="*/ 3702690 w 10080264"/>
                <a:gd name="connsiteY5209" fmla="*/ 946067 h 3652478"/>
                <a:gd name="connsiteX5210" fmla="*/ 3714929 w 10080264"/>
                <a:gd name="connsiteY5210" fmla="*/ 954706 h 3652478"/>
                <a:gd name="connsiteX5211" fmla="*/ 3740847 w 10080264"/>
                <a:gd name="connsiteY5211" fmla="*/ 971984 h 3652478"/>
                <a:gd name="connsiteX5212" fmla="*/ 3745886 w 10080264"/>
                <a:gd name="connsiteY5212" fmla="*/ 973784 h 3652478"/>
                <a:gd name="connsiteX5213" fmla="*/ 3747686 w 10080264"/>
                <a:gd name="connsiteY5213" fmla="*/ 978823 h 3652478"/>
                <a:gd name="connsiteX5214" fmla="*/ 3756325 w 10080264"/>
                <a:gd name="connsiteY5214" fmla="*/ 999700 h 3652478"/>
                <a:gd name="connsiteX5215" fmla="*/ 3766764 w 10080264"/>
                <a:gd name="connsiteY5215" fmla="*/ 1015178 h 3652478"/>
                <a:gd name="connsiteX5216" fmla="*/ 3779003 w 10080264"/>
                <a:gd name="connsiteY5216" fmla="*/ 1029216 h 3652478"/>
                <a:gd name="connsiteX5217" fmla="*/ 3793041 w 10080264"/>
                <a:gd name="connsiteY5217" fmla="*/ 1037855 h 3652478"/>
                <a:gd name="connsiteX5218" fmla="*/ 3801681 w 10080264"/>
                <a:gd name="connsiteY5218" fmla="*/ 1042894 h 3652478"/>
                <a:gd name="connsiteX5219" fmla="*/ 3801681 w 10080264"/>
                <a:gd name="connsiteY5219" fmla="*/ 1051533 h 3652478"/>
                <a:gd name="connsiteX5220" fmla="*/ 3803121 w 10080264"/>
                <a:gd name="connsiteY5220" fmla="*/ 1072411 h 3652478"/>
                <a:gd name="connsiteX5221" fmla="*/ 3808520 w 10080264"/>
                <a:gd name="connsiteY5221" fmla="*/ 1091488 h 3652478"/>
                <a:gd name="connsiteX5222" fmla="*/ 3815359 w 10080264"/>
                <a:gd name="connsiteY5222" fmla="*/ 1110206 h 3652478"/>
                <a:gd name="connsiteX5223" fmla="*/ 3829398 w 10080264"/>
                <a:gd name="connsiteY5223" fmla="*/ 1129283 h 3652478"/>
                <a:gd name="connsiteX5224" fmla="*/ 3844877 w 10080264"/>
                <a:gd name="connsiteY5224" fmla="*/ 1153760 h 3652478"/>
                <a:gd name="connsiteX5225" fmla="*/ 3855316 w 10080264"/>
                <a:gd name="connsiteY5225" fmla="*/ 1177877 h 3652478"/>
                <a:gd name="connsiteX5226" fmla="*/ 3863595 w 10080264"/>
                <a:gd name="connsiteY5226" fmla="*/ 1202354 h 3652478"/>
                <a:gd name="connsiteX5227" fmla="*/ 3868995 w 10080264"/>
                <a:gd name="connsiteY5227" fmla="*/ 1226470 h 3652478"/>
                <a:gd name="connsiteX5228" fmla="*/ 3868995 w 10080264"/>
                <a:gd name="connsiteY5228" fmla="*/ 1229710 h 3652478"/>
                <a:gd name="connsiteX5229" fmla="*/ 3872234 w 10080264"/>
                <a:gd name="connsiteY5229" fmla="*/ 1238349 h 3652478"/>
                <a:gd name="connsiteX5230" fmla="*/ 3874034 w 10080264"/>
                <a:gd name="connsiteY5230" fmla="*/ 1248787 h 3652478"/>
                <a:gd name="connsiteX5231" fmla="*/ 3874034 w 10080264"/>
                <a:gd name="connsiteY5231" fmla="*/ 1259226 h 3652478"/>
                <a:gd name="connsiteX5232" fmla="*/ 3872234 w 10080264"/>
                <a:gd name="connsiteY5232" fmla="*/ 1269665 h 3652478"/>
                <a:gd name="connsiteX5233" fmla="*/ 3870794 w 10080264"/>
                <a:gd name="connsiteY5233" fmla="*/ 1276504 h 3652478"/>
                <a:gd name="connsiteX5234" fmla="*/ 3872234 w 10080264"/>
                <a:gd name="connsiteY5234" fmla="*/ 1288742 h 3652478"/>
                <a:gd name="connsiteX5235" fmla="*/ 3884473 w 10080264"/>
                <a:gd name="connsiteY5235" fmla="*/ 1286942 h 3652478"/>
                <a:gd name="connsiteX5236" fmla="*/ 3899951 w 10080264"/>
                <a:gd name="connsiteY5236" fmla="*/ 1285143 h 3652478"/>
                <a:gd name="connsiteX5237" fmla="*/ 3908951 w 10080264"/>
                <a:gd name="connsiteY5237" fmla="*/ 1283703 h 3652478"/>
                <a:gd name="connsiteX5238" fmla="*/ 3917590 w 10080264"/>
                <a:gd name="connsiteY5238" fmla="*/ 1285143 h 3652478"/>
                <a:gd name="connsiteX5239" fmla="*/ 3926229 w 10080264"/>
                <a:gd name="connsiteY5239" fmla="*/ 1286942 h 3652478"/>
                <a:gd name="connsiteX5240" fmla="*/ 3933068 w 10080264"/>
                <a:gd name="connsiteY5240" fmla="*/ 1290542 h 3652478"/>
                <a:gd name="connsiteX5241" fmla="*/ 3939908 w 10080264"/>
                <a:gd name="connsiteY5241" fmla="*/ 1297381 h 3652478"/>
                <a:gd name="connsiteX5242" fmla="*/ 3943507 w 10080264"/>
                <a:gd name="connsiteY5242" fmla="*/ 1304220 h 3652478"/>
                <a:gd name="connsiteX5243" fmla="*/ 3948547 w 10080264"/>
                <a:gd name="connsiteY5243" fmla="*/ 1313219 h 3652478"/>
                <a:gd name="connsiteX5244" fmla="*/ 3950347 w 10080264"/>
                <a:gd name="connsiteY5244" fmla="*/ 1323298 h 3652478"/>
                <a:gd name="connsiteX5245" fmla="*/ 3952147 w 10080264"/>
                <a:gd name="connsiteY5245" fmla="*/ 1326897 h 3652478"/>
                <a:gd name="connsiteX5246" fmla="*/ 3950347 w 10080264"/>
                <a:gd name="connsiteY5246" fmla="*/ 1330497 h 3652478"/>
                <a:gd name="connsiteX5247" fmla="*/ 3945308 w 10080264"/>
                <a:gd name="connsiteY5247" fmla="*/ 1340575 h 3652478"/>
                <a:gd name="connsiteX5248" fmla="*/ 3938468 w 10080264"/>
                <a:gd name="connsiteY5248" fmla="*/ 1349214 h 3652478"/>
                <a:gd name="connsiteX5249" fmla="*/ 3929469 w 10080264"/>
                <a:gd name="connsiteY5249" fmla="*/ 1356413 h 3652478"/>
                <a:gd name="connsiteX5250" fmla="*/ 3919030 w 10080264"/>
                <a:gd name="connsiteY5250" fmla="*/ 1361453 h 3652478"/>
                <a:gd name="connsiteX5251" fmla="*/ 3907151 w 10080264"/>
                <a:gd name="connsiteY5251" fmla="*/ 1366492 h 3652478"/>
                <a:gd name="connsiteX5252" fmla="*/ 3912191 w 10080264"/>
                <a:gd name="connsiteY5252" fmla="*/ 1375131 h 3652478"/>
                <a:gd name="connsiteX5253" fmla="*/ 3917590 w 10080264"/>
                <a:gd name="connsiteY5253" fmla="*/ 1383770 h 3652478"/>
                <a:gd name="connsiteX5254" fmla="*/ 3922629 w 10080264"/>
                <a:gd name="connsiteY5254" fmla="*/ 1397808 h 3652478"/>
                <a:gd name="connsiteX5255" fmla="*/ 3926229 w 10080264"/>
                <a:gd name="connsiteY5255" fmla="*/ 1402847 h 3652478"/>
                <a:gd name="connsiteX5256" fmla="*/ 3929469 w 10080264"/>
                <a:gd name="connsiteY5256" fmla="*/ 1406447 h 3652478"/>
                <a:gd name="connsiteX5257" fmla="*/ 3936668 w 10080264"/>
                <a:gd name="connsiteY5257" fmla="*/ 1411486 h 3652478"/>
                <a:gd name="connsiteX5258" fmla="*/ 3936668 w 10080264"/>
                <a:gd name="connsiteY5258" fmla="*/ 1418685 h 3652478"/>
                <a:gd name="connsiteX5259" fmla="*/ 3934869 w 10080264"/>
                <a:gd name="connsiteY5259" fmla="*/ 1427324 h 3652478"/>
                <a:gd name="connsiteX5260" fmla="*/ 3933068 w 10080264"/>
                <a:gd name="connsiteY5260" fmla="*/ 1432363 h 3652478"/>
                <a:gd name="connsiteX5261" fmla="*/ 3928029 w 10080264"/>
                <a:gd name="connsiteY5261" fmla="*/ 1442802 h 3652478"/>
                <a:gd name="connsiteX5262" fmla="*/ 3936668 w 10080264"/>
                <a:gd name="connsiteY5262" fmla="*/ 1444602 h 3652478"/>
                <a:gd name="connsiteX5263" fmla="*/ 3945308 w 10080264"/>
                <a:gd name="connsiteY5263" fmla="*/ 1451441 h 3652478"/>
                <a:gd name="connsiteX5264" fmla="*/ 3952147 w 10080264"/>
                <a:gd name="connsiteY5264" fmla="*/ 1460080 h 3652478"/>
                <a:gd name="connsiteX5265" fmla="*/ 3957546 w 10080264"/>
                <a:gd name="connsiteY5265" fmla="*/ 1470518 h 3652478"/>
                <a:gd name="connsiteX5266" fmla="*/ 3958986 w 10080264"/>
                <a:gd name="connsiteY5266" fmla="*/ 1480957 h 3652478"/>
                <a:gd name="connsiteX5267" fmla="*/ 3960786 w 10080264"/>
                <a:gd name="connsiteY5267" fmla="*/ 1489596 h 3652478"/>
                <a:gd name="connsiteX5268" fmla="*/ 3958986 w 10080264"/>
                <a:gd name="connsiteY5268" fmla="*/ 1500035 h 3652478"/>
                <a:gd name="connsiteX5269" fmla="*/ 3953946 w 10080264"/>
                <a:gd name="connsiteY5269" fmla="*/ 1506874 h 3652478"/>
                <a:gd name="connsiteX5270" fmla="*/ 3947107 w 10080264"/>
                <a:gd name="connsiteY5270" fmla="*/ 1513713 h 3652478"/>
                <a:gd name="connsiteX5271" fmla="*/ 3941708 w 10080264"/>
                <a:gd name="connsiteY5271" fmla="*/ 1515512 h 3652478"/>
                <a:gd name="connsiteX5272" fmla="*/ 3934869 w 10080264"/>
                <a:gd name="connsiteY5272" fmla="*/ 1517312 h 3652478"/>
                <a:gd name="connsiteX5273" fmla="*/ 3926229 w 10080264"/>
                <a:gd name="connsiteY5273" fmla="*/ 1520552 h 3652478"/>
                <a:gd name="connsiteX5274" fmla="*/ 3931269 w 10080264"/>
                <a:gd name="connsiteY5274" fmla="*/ 1551868 h 3652478"/>
                <a:gd name="connsiteX5275" fmla="*/ 3934869 w 10080264"/>
                <a:gd name="connsiteY5275" fmla="*/ 1586423 h 3652478"/>
                <a:gd name="connsiteX5276" fmla="*/ 3933068 w 10080264"/>
                <a:gd name="connsiteY5276" fmla="*/ 1620979 h 3652478"/>
                <a:gd name="connsiteX5277" fmla="*/ 3928029 w 10080264"/>
                <a:gd name="connsiteY5277" fmla="*/ 1657334 h 3652478"/>
                <a:gd name="connsiteX5278" fmla="*/ 3926229 w 10080264"/>
                <a:gd name="connsiteY5278" fmla="*/ 1676411 h 3652478"/>
                <a:gd name="connsiteX5279" fmla="*/ 3924429 w 10080264"/>
                <a:gd name="connsiteY5279" fmla="*/ 1692249 h 3652478"/>
                <a:gd name="connsiteX5280" fmla="*/ 3926229 w 10080264"/>
                <a:gd name="connsiteY5280" fmla="*/ 1709527 h 3652478"/>
                <a:gd name="connsiteX5281" fmla="*/ 3926229 w 10080264"/>
                <a:gd name="connsiteY5281" fmla="*/ 1725005 h 3652478"/>
                <a:gd name="connsiteX5282" fmla="*/ 3928029 w 10080264"/>
                <a:gd name="connsiteY5282" fmla="*/ 1740483 h 3652478"/>
                <a:gd name="connsiteX5283" fmla="*/ 3931269 w 10080264"/>
                <a:gd name="connsiteY5283" fmla="*/ 1754521 h 3652478"/>
                <a:gd name="connsiteX5284" fmla="*/ 3936668 w 10080264"/>
                <a:gd name="connsiteY5284" fmla="*/ 1768199 h 3652478"/>
                <a:gd name="connsiteX5285" fmla="*/ 3941708 w 10080264"/>
                <a:gd name="connsiteY5285" fmla="*/ 1780438 h 3652478"/>
                <a:gd name="connsiteX5286" fmla="*/ 3945308 w 10080264"/>
                <a:gd name="connsiteY5286" fmla="*/ 1785477 h 3652478"/>
                <a:gd name="connsiteX5287" fmla="*/ 3943507 w 10080264"/>
                <a:gd name="connsiteY5287" fmla="*/ 1790516 h 3652478"/>
                <a:gd name="connsiteX5288" fmla="*/ 3938468 w 10080264"/>
                <a:gd name="connsiteY5288" fmla="*/ 1816793 h 3652478"/>
                <a:gd name="connsiteX5289" fmla="*/ 3938468 w 10080264"/>
                <a:gd name="connsiteY5289" fmla="*/ 1828671 h 3652478"/>
                <a:gd name="connsiteX5290" fmla="*/ 3939908 w 10080264"/>
                <a:gd name="connsiteY5290" fmla="*/ 1840910 h 3652478"/>
                <a:gd name="connsiteX5291" fmla="*/ 3941708 w 10080264"/>
                <a:gd name="connsiteY5291" fmla="*/ 1856748 h 3652478"/>
                <a:gd name="connsiteX5292" fmla="*/ 3943507 w 10080264"/>
                <a:gd name="connsiteY5292" fmla="*/ 1875465 h 3652478"/>
                <a:gd name="connsiteX5293" fmla="*/ 3943507 w 10080264"/>
                <a:gd name="connsiteY5293" fmla="*/ 1915420 h 3652478"/>
                <a:gd name="connsiteX5294" fmla="*/ 3945308 w 10080264"/>
                <a:gd name="connsiteY5294" fmla="*/ 1937737 h 3652478"/>
                <a:gd name="connsiteX5295" fmla="*/ 3945308 w 10080264"/>
                <a:gd name="connsiteY5295" fmla="*/ 1962214 h 3652478"/>
                <a:gd name="connsiteX5296" fmla="*/ 3939908 w 10080264"/>
                <a:gd name="connsiteY5296" fmla="*/ 2015847 h 3652478"/>
                <a:gd name="connsiteX5297" fmla="*/ 3939908 w 10080264"/>
                <a:gd name="connsiteY5297" fmla="*/ 2024486 h 3652478"/>
                <a:gd name="connsiteX5298" fmla="*/ 3929469 w 10080264"/>
                <a:gd name="connsiteY5298" fmla="*/ 2126712 h 3652478"/>
                <a:gd name="connsiteX5299" fmla="*/ 3928029 w 10080264"/>
                <a:gd name="connsiteY5299" fmla="*/ 2142190 h 3652478"/>
                <a:gd name="connsiteX5300" fmla="*/ 3926229 w 10080264"/>
                <a:gd name="connsiteY5300" fmla="*/ 2168107 h 3652478"/>
                <a:gd name="connsiteX5301" fmla="*/ 3926229 w 10080264"/>
                <a:gd name="connsiteY5301" fmla="*/ 2192224 h 3652478"/>
                <a:gd name="connsiteX5302" fmla="*/ 3926229 w 10080264"/>
                <a:gd name="connsiteY5302" fmla="*/ 2216700 h 3652478"/>
                <a:gd name="connsiteX5303" fmla="*/ 3928029 w 10080264"/>
                <a:gd name="connsiteY5303" fmla="*/ 2239017 h 3652478"/>
                <a:gd name="connsiteX5304" fmla="*/ 3931269 w 10080264"/>
                <a:gd name="connsiteY5304" fmla="*/ 2251256 h 3652478"/>
                <a:gd name="connsiteX5305" fmla="*/ 3933068 w 10080264"/>
                <a:gd name="connsiteY5305" fmla="*/ 2259895 h 3652478"/>
                <a:gd name="connsiteX5306" fmla="*/ 3936668 w 10080264"/>
                <a:gd name="connsiteY5306" fmla="*/ 2266734 h 3652478"/>
                <a:gd name="connsiteX5307" fmla="*/ 3939908 w 10080264"/>
                <a:gd name="connsiteY5307" fmla="*/ 2273573 h 3652478"/>
                <a:gd name="connsiteX5308" fmla="*/ 3947107 w 10080264"/>
                <a:gd name="connsiteY5308" fmla="*/ 2282212 h 3652478"/>
                <a:gd name="connsiteX5309" fmla="*/ 3955746 w 10080264"/>
                <a:gd name="connsiteY5309" fmla="*/ 2289411 h 3652478"/>
                <a:gd name="connsiteX5310" fmla="*/ 3967625 w 10080264"/>
                <a:gd name="connsiteY5310" fmla="*/ 2294450 h 3652478"/>
                <a:gd name="connsiteX5311" fmla="*/ 3981664 w 10080264"/>
                <a:gd name="connsiteY5311" fmla="*/ 2298050 h 3652478"/>
                <a:gd name="connsiteX5312" fmla="*/ 3997143 w 10080264"/>
                <a:gd name="connsiteY5312" fmla="*/ 2299489 h 3652478"/>
                <a:gd name="connsiteX5313" fmla="*/ 4012621 w 10080264"/>
                <a:gd name="connsiteY5313" fmla="*/ 2298050 h 3652478"/>
                <a:gd name="connsiteX5314" fmla="*/ 4034939 w 10080264"/>
                <a:gd name="connsiteY5314" fmla="*/ 2296250 h 3652478"/>
                <a:gd name="connsiteX5315" fmla="*/ 4055817 w 10080264"/>
                <a:gd name="connsiteY5315" fmla="*/ 2294450 h 3652478"/>
                <a:gd name="connsiteX5316" fmla="*/ 4076695 w 10080264"/>
                <a:gd name="connsiteY5316" fmla="*/ 2298050 h 3652478"/>
                <a:gd name="connsiteX5317" fmla="*/ 4097573 w 10080264"/>
                <a:gd name="connsiteY5317" fmla="*/ 2301289 h 3652478"/>
                <a:gd name="connsiteX5318" fmla="*/ 4108012 w 10080264"/>
                <a:gd name="connsiteY5318" fmla="*/ 2299489 h 3652478"/>
                <a:gd name="connsiteX5319" fmla="*/ 4116651 w 10080264"/>
                <a:gd name="connsiteY5319" fmla="*/ 2299489 h 3652478"/>
                <a:gd name="connsiteX5320" fmla="*/ 4123490 w 10080264"/>
                <a:gd name="connsiteY5320" fmla="*/ 2301289 h 3652478"/>
                <a:gd name="connsiteX5321" fmla="*/ 4130330 w 10080264"/>
                <a:gd name="connsiteY5321" fmla="*/ 2304889 h 3652478"/>
                <a:gd name="connsiteX5322" fmla="*/ 4135730 w 10080264"/>
                <a:gd name="connsiteY5322" fmla="*/ 2308128 h 3652478"/>
                <a:gd name="connsiteX5323" fmla="*/ 4137169 w 10080264"/>
                <a:gd name="connsiteY5323" fmla="*/ 2313528 h 3652478"/>
                <a:gd name="connsiteX5324" fmla="*/ 4144009 w 10080264"/>
                <a:gd name="connsiteY5324" fmla="*/ 2304889 h 3652478"/>
                <a:gd name="connsiteX5325" fmla="*/ 4149408 w 10080264"/>
                <a:gd name="connsiteY5325" fmla="*/ 2299489 h 3652478"/>
                <a:gd name="connsiteX5326" fmla="*/ 4158047 w 10080264"/>
                <a:gd name="connsiteY5326" fmla="*/ 2301289 h 3652478"/>
                <a:gd name="connsiteX5327" fmla="*/ 4170286 w 10080264"/>
                <a:gd name="connsiteY5327" fmla="*/ 2306689 h 3652478"/>
                <a:gd name="connsiteX5328" fmla="*/ 4182165 w 10080264"/>
                <a:gd name="connsiteY5328" fmla="*/ 2315327 h 3652478"/>
                <a:gd name="connsiteX5329" fmla="*/ 4192603 w 10080264"/>
                <a:gd name="connsiteY5329" fmla="*/ 2323966 h 3652478"/>
                <a:gd name="connsiteX5330" fmla="*/ 4201243 w 10080264"/>
                <a:gd name="connsiteY5330" fmla="*/ 2332605 h 3652478"/>
                <a:gd name="connsiteX5331" fmla="*/ 4208442 w 10080264"/>
                <a:gd name="connsiteY5331" fmla="*/ 2341244 h 3652478"/>
                <a:gd name="connsiteX5332" fmla="*/ 4213481 w 10080264"/>
                <a:gd name="connsiteY5332" fmla="*/ 2349883 h 3652478"/>
                <a:gd name="connsiteX5333" fmla="*/ 4215281 w 10080264"/>
                <a:gd name="connsiteY5333" fmla="*/ 2360322 h 3652478"/>
                <a:gd name="connsiteX5334" fmla="*/ 4217081 w 10080264"/>
                <a:gd name="connsiteY5334" fmla="*/ 2372200 h 3652478"/>
                <a:gd name="connsiteX5335" fmla="*/ 4260277 w 10080264"/>
                <a:gd name="connsiteY5335" fmla="*/ 2356722 h 3652478"/>
                <a:gd name="connsiteX5336" fmla="*/ 4215281 w 10080264"/>
                <a:gd name="connsiteY5336" fmla="*/ 2384438 h 3652478"/>
                <a:gd name="connsiteX5337" fmla="*/ 4215281 w 10080264"/>
                <a:gd name="connsiteY5337" fmla="*/ 2394877 h 3652478"/>
                <a:gd name="connsiteX5338" fmla="*/ 4218521 w 10080264"/>
                <a:gd name="connsiteY5338" fmla="*/ 2396677 h 3652478"/>
                <a:gd name="connsiteX5339" fmla="*/ 4223921 w 10080264"/>
                <a:gd name="connsiteY5339" fmla="*/ 2396677 h 3652478"/>
                <a:gd name="connsiteX5340" fmla="*/ 4228960 w 10080264"/>
                <a:gd name="connsiteY5340" fmla="*/ 2394877 h 3652478"/>
                <a:gd name="connsiteX5341" fmla="*/ 4236159 w 10080264"/>
                <a:gd name="connsiteY5341" fmla="*/ 2396677 h 3652478"/>
                <a:gd name="connsiteX5342" fmla="*/ 4242999 w 10080264"/>
                <a:gd name="connsiteY5342" fmla="*/ 2398477 h 3652478"/>
                <a:gd name="connsiteX5343" fmla="*/ 4248038 w 10080264"/>
                <a:gd name="connsiteY5343" fmla="*/ 2400276 h 3652478"/>
                <a:gd name="connsiteX5344" fmla="*/ 4253438 w 10080264"/>
                <a:gd name="connsiteY5344" fmla="*/ 2405316 h 3652478"/>
                <a:gd name="connsiteX5345" fmla="*/ 4256677 w 10080264"/>
                <a:gd name="connsiteY5345" fmla="*/ 2410355 h 3652478"/>
                <a:gd name="connsiteX5346" fmla="*/ 4260277 w 10080264"/>
                <a:gd name="connsiteY5346" fmla="*/ 2415754 h 3652478"/>
                <a:gd name="connsiteX5347" fmla="*/ 4262077 w 10080264"/>
                <a:gd name="connsiteY5347" fmla="*/ 2422593 h 3652478"/>
                <a:gd name="connsiteX5348" fmla="*/ 4262077 w 10080264"/>
                <a:gd name="connsiteY5348" fmla="*/ 2429432 h 3652478"/>
                <a:gd name="connsiteX5349" fmla="*/ 4262077 w 10080264"/>
                <a:gd name="connsiteY5349" fmla="*/ 2441671 h 3652478"/>
                <a:gd name="connsiteX5350" fmla="*/ 4256677 w 10080264"/>
                <a:gd name="connsiteY5350" fmla="*/ 2451750 h 3652478"/>
                <a:gd name="connsiteX5351" fmla="*/ 4248038 w 10080264"/>
                <a:gd name="connsiteY5351" fmla="*/ 2460388 h 3652478"/>
                <a:gd name="connsiteX5352" fmla="*/ 4237959 w 10080264"/>
                <a:gd name="connsiteY5352" fmla="*/ 2465788 h 3652478"/>
                <a:gd name="connsiteX5353" fmla="*/ 4242999 w 10080264"/>
                <a:gd name="connsiteY5353" fmla="*/ 2470827 h 3652478"/>
                <a:gd name="connsiteX5354" fmla="*/ 4244799 w 10080264"/>
                <a:gd name="connsiteY5354" fmla="*/ 2478026 h 3652478"/>
                <a:gd name="connsiteX5355" fmla="*/ 4246238 w 10080264"/>
                <a:gd name="connsiteY5355" fmla="*/ 2484865 h 3652478"/>
                <a:gd name="connsiteX5356" fmla="*/ 4248038 w 10080264"/>
                <a:gd name="connsiteY5356" fmla="*/ 2491704 h 3652478"/>
                <a:gd name="connsiteX5357" fmla="*/ 4246238 w 10080264"/>
                <a:gd name="connsiteY5357" fmla="*/ 2498543 h 3652478"/>
                <a:gd name="connsiteX5358" fmla="*/ 4244799 w 10080264"/>
                <a:gd name="connsiteY5358" fmla="*/ 2505742 h 3652478"/>
                <a:gd name="connsiteX5359" fmla="*/ 4242999 w 10080264"/>
                <a:gd name="connsiteY5359" fmla="*/ 2510782 h 3652478"/>
                <a:gd name="connsiteX5360" fmla="*/ 4239399 w 10080264"/>
                <a:gd name="connsiteY5360" fmla="*/ 2516181 h 3652478"/>
                <a:gd name="connsiteX5361" fmla="*/ 4234360 w 10080264"/>
                <a:gd name="connsiteY5361" fmla="*/ 2519421 h 3652478"/>
                <a:gd name="connsiteX5362" fmla="*/ 4228960 w 10080264"/>
                <a:gd name="connsiteY5362" fmla="*/ 2523020 h 3652478"/>
                <a:gd name="connsiteX5363" fmla="*/ 4223921 w 10080264"/>
                <a:gd name="connsiteY5363" fmla="*/ 2524820 h 3652478"/>
                <a:gd name="connsiteX5364" fmla="*/ 4217081 w 10080264"/>
                <a:gd name="connsiteY5364" fmla="*/ 2526620 h 3652478"/>
                <a:gd name="connsiteX5365" fmla="*/ 4203042 w 10080264"/>
                <a:gd name="connsiteY5365" fmla="*/ 2531659 h 3652478"/>
                <a:gd name="connsiteX5366" fmla="*/ 4201243 w 10080264"/>
                <a:gd name="connsiteY5366" fmla="*/ 2576293 h 3652478"/>
                <a:gd name="connsiteX5367" fmla="*/ 4201243 w 10080264"/>
                <a:gd name="connsiteY5367" fmla="*/ 2595011 h 3652478"/>
                <a:gd name="connsiteX5368" fmla="*/ 4198003 w 10080264"/>
                <a:gd name="connsiteY5368" fmla="*/ 2610849 h 3652478"/>
                <a:gd name="connsiteX5369" fmla="*/ 4196203 w 10080264"/>
                <a:gd name="connsiteY5369" fmla="*/ 2628126 h 3652478"/>
                <a:gd name="connsiteX5370" fmla="*/ 4196203 w 10080264"/>
                <a:gd name="connsiteY5370" fmla="*/ 2645404 h 3652478"/>
                <a:gd name="connsiteX5371" fmla="*/ 4194403 w 10080264"/>
                <a:gd name="connsiteY5371" fmla="*/ 2687159 h 3652478"/>
                <a:gd name="connsiteX5372" fmla="*/ 4194403 w 10080264"/>
                <a:gd name="connsiteY5372" fmla="*/ 2707676 h 3652478"/>
                <a:gd name="connsiteX5373" fmla="*/ 4180365 w 10080264"/>
                <a:gd name="connsiteY5373" fmla="*/ 2702637 h 3652478"/>
                <a:gd name="connsiteX5374" fmla="*/ 4180365 w 10080264"/>
                <a:gd name="connsiteY5374" fmla="*/ 2728553 h 3652478"/>
                <a:gd name="connsiteX5375" fmla="*/ 4158047 w 10080264"/>
                <a:gd name="connsiteY5375" fmla="*/ 2707676 h 3652478"/>
                <a:gd name="connsiteX5376" fmla="*/ 4151208 w 10080264"/>
                <a:gd name="connsiteY5376" fmla="*/ 2713075 h 3652478"/>
                <a:gd name="connsiteX5377" fmla="*/ 4142569 w 10080264"/>
                <a:gd name="connsiteY5377" fmla="*/ 2714515 h 3652478"/>
                <a:gd name="connsiteX5378" fmla="*/ 4132130 w 10080264"/>
                <a:gd name="connsiteY5378" fmla="*/ 2716315 h 3652478"/>
                <a:gd name="connsiteX5379" fmla="*/ 4123490 w 10080264"/>
                <a:gd name="connsiteY5379" fmla="*/ 2716315 h 3652478"/>
                <a:gd name="connsiteX5380" fmla="*/ 4066256 w 10080264"/>
                <a:gd name="connsiteY5380" fmla="*/ 2719914 h 3652478"/>
                <a:gd name="connsiteX5381" fmla="*/ 4010821 w 10080264"/>
                <a:gd name="connsiteY5381" fmla="*/ 2718115 h 3652478"/>
                <a:gd name="connsiteX5382" fmla="*/ 3957546 w 10080264"/>
                <a:gd name="connsiteY5382" fmla="*/ 2714515 h 3652478"/>
                <a:gd name="connsiteX5383" fmla="*/ 3903551 w 10080264"/>
                <a:gd name="connsiteY5383" fmla="*/ 2709476 h 3652478"/>
                <a:gd name="connsiteX5384" fmla="*/ 3851716 w 10080264"/>
                <a:gd name="connsiteY5384" fmla="*/ 2704436 h 3652478"/>
                <a:gd name="connsiteX5385" fmla="*/ 3798081 w 10080264"/>
                <a:gd name="connsiteY5385" fmla="*/ 2700837 h 3652478"/>
                <a:gd name="connsiteX5386" fmla="*/ 3742646 w 10080264"/>
                <a:gd name="connsiteY5386" fmla="*/ 2700837 h 3652478"/>
                <a:gd name="connsiteX5387" fmla="*/ 3685772 w 10080264"/>
                <a:gd name="connsiteY5387" fmla="*/ 2702637 h 3652478"/>
                <a:gd name="connsiteX5388" fmla="*/ 3645816 w 10080264"/>
                <a:gd name="connsiteY5388" fmla="*/ 2707676 h 3652478"/>
                <a:gd name="connsiteX5389" fmla="*/ 3624937 w 10080264"/>
                <a:gd name="connsiteY5389" fmla="*/ 2709476 h 3652478"/>
                <a:gd name="connsiteX5390" fmla="*/ 3602260 w 10080264"/>
                <a:gd name="connsiteY5390" fmla="*/ 2709476 h 3652478"/>
                <a:gd name="connsiteX5391" fmla="*/ 3583542 w 10080264"/>
                <a:gd name="connsiteY5391" fmla="*/ 2711275 h 3652478"/>
                <a:gd name="connsiteX5392" fmla="*/ 3562663 w 10080264"/>
                <a:gd name="connsiteY5392" fmla="*/ 2709476 h 3652478"/>
                <a:gd name="connsiteX5393" fmla="*/ 3543585 w 10080264"/>
                <a:gd name="connsiteY5393" fmla="*/ 2704436 h 3652478"/>
                <a:gd name="connsiteX5394" fmla="*/ 3522707 w 10080264"/>
                <a:gd name="connsiteY5394" fmla="*/ 2695797 h 3652478"/>
                <a:gd name="connsiteX5395" fmla="*/ 3514068 w 10080264"/>
                <a:gd name="connsiteY5395" fmla="*/ 2699037 h 3652478"/>
                <a:gd name="connsiteX5396" fmla="*/ 3503629 w 10080264"/>
                <a:gd name="connsiteY5396" fmla="*/ 2699037 h 3652478"/>
                <a:gd name="connsiteX5397" fmla="*/ 3503629 w 10080264"/>
                <a:gd name="connsiteY5397" fmla="*/ 2700837 h 3652478"/>
                <a:gd name="connsiteX5398" fmla="*/ 3500389 w 10080264"/>
                <a:gd name="connsiteY5398" fmla="*/ 2705876 h 3652478"/>
                <a:gd name="connsiteX5399" fmla="*/ 3496789 w 10080264"/>
                <a:gd name="connsiteY5399" fmla="*/ 2707676 h 3652478"/>
                <a:gd name="connsiteX5400" fmla="*/ 3491750 w 10080264"/>
                <a:gd name="connsiteY5400" fmla="*/ 2709476 h 3652478"/>
                <a:gd name="connsiteX5401" fmla="*/ 3486350 w 10080264"/>
                <a:gd name="connsiteY5401" fmla="*/ 2711275 h 3652478"/>
                <a:gd name="connsiteX5402" fmla="*/ 3477712 w 10080264"/>
                <a:gd name="connsiteY5402" fmla="*/ 2711275 h 3652478"/>
                <a:gd name="connsiteX5403" fmla="*/ 3474471 w 10080264"/>
                <a:gd name="connsiteY5403" fmla="*/ 2709476 h 3652478"/>
                <a:gd name="connsiteX5404" fmla="*/ 3470872 w 10080264"/>
                <a:gd name="connsiteY5404" fmla="*/ 2707676 h 3652478"/>
                <a:gd name="connsiteX5405" fmla="*/ 3467272 w 10080264"/>
                <a:gd name="connsiteY5405" fmla="*/ 2702637 h 3652478"/>
                <a:gd name="connsiteX5406" fmla="*/ 3465473 w 10080264"/>
                <a:gd name="connsiteY5406" fmla="*/ 2697597 h 3652478"/>
                <a:gd name="connsiteX5407" fmla="*/ 3451794 w 10080264"/>
                <a:gd name="connsiteY5407" fmla="*/ 2697597 h 3652478"/>
                <a:gd name="connsiteX5408" fmla="*/ 3444954 w 10080264"/>
                <a:gd name="connsiteY5408" fmla="*/ 2695797 h 3652478"/>
                <a:gd name="connsiteX5409" fmla="*/ 3438115 w 10080264"/>
                <a:gd name="connsiteY5409" fmla="*/ 2692198 h 3652478"/>
                <a:gd name="connsiteX5410" fmla="*/ 3434515 w 10080264"/>
                <a:gd name="connsiteY5410" fmla="*/ 2692198 h 3652478"/>
                <a:gd name="connsiteX5411" fmla="*/ 3432716 w 10080264"/>
                <a:gd name="connsiteY5411" fmla="*/ 2692198 h 3652478"/>
                <a:gd name="connsiteX5412" fmla="*/ 3425876 w 10080264"/>
                <a:gd name="connsiteY5412" fmla="*/ 2697597 h 3652478"/>
                <a:gd name="connsiteX5413" fmla="*/ 3399959 w 10080264"/>
                <a:gd name="connsiteY5413" fmla="*/ 2723154 h 3652478"/>
                <a:gd name="connsiteX5414" fmla="*/ 3399959 w 10080264"/>
                <a:gd name="connsiteY5414" fmla="*/ 2693998 h 3652478"/>
                <a:gd name="connsiteX5415" fmla="*/ 3391320 w 10080264"/>
                <a:gd name="connsiteY5415" fmla="*/ 2690398 h 3652478"/>
                <a:gd name="connsiteX5416" fmla="*/ 3386280 w 10080264"/>
                <a:gd name="connsiteY5416" fmla="*/ 2688958 h 3652478"/>
                <a:gd name="connsiteX5417" fmla="*/ 3382680 w 10080264"/>
                <a:gd name="connsiteY5417" fmla="*/ 2690398 h 3652478"/>
                <a:gd name="connsiteX5418" fmla="*/ 3380881 w 10080264"/>
                <a:gd name="connsiteY5418" fmla="*/ 2692198 h 3652478"/>
                <a:gd name="connsiteX5419" fmla="*/ 3370442 w 10080264"/>
                <a:gd name="connsiteY5419" fmla="*/ 2719914 h 3652478"/>
                <a:gd name="connsiteX5420" fmla="*/ 3353163 w 10080264"/>
                <a:gd name="connsiteY5420" fmla="*/ 2695797 h 3652478"/>
                <a:gd name="connsiteX5421" fmla="*/ 3346324 w 10080264"/>
                <a:gd name="connsiteY5421" fmla="*/ 2687159 h 3652478"/>
                <a:gd name="connsiteX5422" fmla="*/ 3335885 w 10080264"/>
                <a:gd name="connsiteY5422" fmla="*/ 2680320 h 3652478"/>
                <a:gd name="connsiteX5423" fmla="*/ 3325446 w 10080264"/>
                <a:gd name="connsiteY5423" fmla="*/ 2685359 h 3652478"/>
                <a:gd name="connsiteX5424" fmla="*/ 3315007 w 10080264"/>
                <a:gd name="connsiteY5424" fmla="*/ 2688958 h 3652478"/>
                <a:gd name="connsiteX5425" fmla="*/ 3304568 w 10080264"/>
                <a:gd name="connsiteY5425" fmla="*/ 2690398 h 3652478"/>
                <a:gd name="connsiteX5426" fmla="*/ 3294488 w 10080264"/>
                <a:gd name="connsiteY5426" fmla="*/ 2690398 h 3652478"/>
                <a:gd name="connsiteX5427" fmla="*/ 3280450 w 10080264"/>
                <a:gd name="connsiteY5427" fmla="*/ 2693998 h 3652478"/>
                <a:gd name="connsiteX5428" fmla="*/ 3268571 w 10080264"/>
                <a:gd name="connsiteY5428" fmla="*/ 2693998 h 3652478"/>
                <a:gd name="connsiteX5429" fmla="*/ 3256332 w 10080264"/>
                <a:gd name="connsiteY5429" fmla="*/ 2692198 h 3652478"/>
                <a:gd name="connsiteX5430" fmla="*/ 3245893 w 10080264"/>
                <a:gd name="connsiteY5430" fmla="*/ 2690398 h 3652478"/>
                <a:gd name="connsiteX5431" fmla="*/ 3235454 w 10080264"/>
                <a:gd name="connsiteY5431" fmla="*/ 2687159 h 3652478"/>
                <a:gd name="connsiteX5432" fmla="*/ 3235454 w 10080264"/>
                <a:gd name="connsiteY5432" fmla="*/ 2676720 h 3652478"/>
                <a:gd name="connsiteX5433" fmla="*/ 3233655 w 10080264"/>
                <a:gd name="connsiteY5433" fmla="*/ 2605449 h 3652478"/>
                <a:gd name="connsiteX5434" fmla="*/ 3233655 w 10080264"/>
                <a:gd name="connsiteY5434" fmla="*/ 2533459 h 3652478"/>
                <a:gd name="connsiteX5435" fmla="*/ 3239054 w 10080264"/>
                <a:gd name="connsiteY5435" fmla="*/ 2384438 h 3652478"/>
                <a:gd name="connsiteX5436" fmla="*/ 3239054 w 10080264"/>
                <a:gd name="connsiteY5436" fmla="*/ 2379399 h 3652478"/>
                <a:gd name="connsiteX5437" fmla="*/ 3245893 w 10080264"/>
                <a:gd name="connsiteY5437" fmla="*/ 2230379 h 3652478"/>
                <a:gd name="connsiteX5438" fmla="*/ 3249493 w 10080264"/>
                <a:gd name="connsiteY5438" fmla="*/ 2149029 h 3652478"/>
                <a:gd name="connsiteX5439" fmla="*/ 3252733 w 10080264"/>
                <a:gd name="connsiteY5439" fmla="*/ 2067680 h 3652478"/>
                <a:gd name="connsiteX5440" fmla="*/ 3256332 w 10080264"/>
                <a:gd name="connsiteY5440" fmla="*/ 1991730 h 3652478"/>
                <a:gd name="connsiteX5441" fmla="*/ 3256332 w 10080264"/>
                <a:gd name="connsiteY5441" fmla="*/ 1916860 h 3652478"/>
                <a:gd name="connsiteX5442" fmla="*/ 3256332 w 10080264"/>
                <a:gd name="connsiteY5442" fmla="*/ 1842710 h 3652478"/>
                <a:gd name="connsiteX5443" fmla="*/ 3252733 w 10080264"/>
                <a:gd name="connsiteY5443" fmla="*/ 1768199 h 3652478"/>
                <a:gd name="connsiteX5444" fmla="*/ 3249493 w 10080264"/>
                <a:gd name="connsiteY5444" fmla="*/ 1693689 h 3652478"/>
                <a:gd name="connsiteX5445" fmla="*/ 3244093 w 10080264"/>
                <a:gd name="connsiteY5445" fmla="*/ 1628178 h 3652478"/>
                <a:gd name="connsiteX5446" fmla="*/ 3235454 w 10080264"/>
                <a:gd name="connsiteY5446" fmla="*/ 1570945 h 3652478"/>
                <a:gd name="connsiteX5447" fmla="*/ 3225015 w 10080264"/>
                <a:gd name="connsiteY5447" fmla="*/ 1520552 h 3652478"/>
                <a:gd name="connsiteX5448" fmla="*/ 3213136 w 10080264"/>
                <a:gd name="connsiteY5448" fmla="*/ 1503274 h 3652478"/>
                <a:gd name="connsiteX5449" fmla="*/ 3200898 w 10080264"/>
                <a:gd name="connsiteY5449" fmla="*/ 1485996 h 3652478"/>
                <a:gd name="connsiteX5450" fmla="*/ 3190459 w 10080264"/>
                <a:gd name="connsiteY5450" fmla="*/ 1467279 h 3652478"/>
                <a:gd name="connsiteX5451" fmla="*/ 3180020 w 10080264"/>
                <a:gd name="connsiteY5451" fmla="*/ 1448201 h 3652478"/>
                <a:gd name="connsiteX5452" fmla="*/ 3169581 w 10080264"/>
                <a:gd name="connsiteY5452" fmla="*/ 1430564 h 3652478"/>
                <a:gd name="connsiteX5453" fmla="*/ 3155901 w 10080264"/>
                <a:gd name="connsiteY5453" fmla="*/ 1413286 h 3652478"/>
                <a:gd name="connsiteX5454" fmla="*/ 3140423 w 10080264"/>
                <a:gd name="connsiteY5454" fmla="*/ 1397808 h 3652478"/>
                <a:gd name="connsiteX5455" fmla="*/ 3121345 w 10080264"/>
                <a:gd name="connsiteY5455" fmla="*/ 1381970 h 3652478"/>
                <a:gd name="connsiteX5456" fmla="*/ 3116306 w 10080264"/>
                <a:gd name="connsiteY5456" fmla="*/ 1381970 h 3652478"/>
                <a:gd name="connsiteX5457" fmla="*/ 3110906 w 10080264"/>
                <a:gd name="connsiteY5457" fmla="*/ 1381970 h 3652478"/>
                <a:gd name="connsiteX5458" fmla="*/ 3102267 w 10080264"/>
                <a:gd name="connsiteY5458" fmla="*/ 1380530 h 3652478"/>
                <a:gd name="connsiteX5459" fmla="*/ 3093627 w 10080264"/>
                <a:gd name="connsiteY5459" fmla="*/ 1376931 h 3652478"/>
                <a:gd name="connsiteX5460" fmla="*/ 3088228 w 10080264"/>
                <a:gd name="connsiteY5460" fmla="*/ 1371891 h 3652478"/>
                <a:gd name="connsiteX5461" fmla="*/ 3084989 w 10080264"/>
                <a:gd name="connsiteY5461" fmla="*/ 1365052 h 3652478"/>
                <a:gd name="connsiteX5462" fmla="*/ 3057271 w 10080264"/>
                <a:gd name="connsiteY5462" fmla="*/ 1363252 h 3652478"/>
                <a:gd name="connsiteX5463" fmla="*/ 3031353 w 10080264"/>
                <a:gd name="connsiteY5463" fmla="*/ 1363252 h 3652478"/>
                <a:gd name="connsiteX5464" fmla="*/ 3006876 w 10080264"/>
                <a:gd name="connsiteY5464" fmla="*/ 1363252 h 3652478"/>
                <a:gd name="connsiteX5465" fmla="*/ 2984558 w 10080264"/>
                <a:gd name="connsiteY5465" fmla="*/ 1366492 h 3652478"/>
                <a:gd name="connsiteX5466" fmla="*/ 2965479 w 10080264"/>
                <a:gd name="connsiteY5466" fmla="*/ 1371891 h 3652478"/>
                <a:gd name="connsiteX5467" fmla="*/ 2946401 w 10080264"/>
                <a:gd name="connsiteY5467" fmla="*/ 1378730 h 3652478"/>
                <a:gd name="connsiteX5468" fmla="*/ 2930923 w 10080264"/>
                <a:gd name="connsiteY5468" fmla="*/ 1385570 h 3652478"/>
                <a:gd name="connsiteX5469" fmla="*/ 2918684 w 10080264"/>
                <a:gd name="connsiteY5469" fmla="*/ 1396008 h 3652478"/>
                <a:gd name="connsiteX5470" fmla="*/ 2894566 w 10080264"/>
                <a:gd name="connsiteY5470" fmla="*/ 1420485 h 3652478"/>
                <a:gd name="connsiteX5471" fmla="*/ 2871889 w 10080264"/>
                <a:gd name="connsiteY5471" fmla="*/ 1449641 h 3652478"/>
                <a:gd name="connsiteX5472" fmla="*/ 2851370 w 10080264"/>
                <a:gd name="connsiteY5472" fmla="*/ 1480957 h 3652478"/>
                <a:gd name="connsiteX5473" fmla="*/ 2832292 w 10080264"/>
                <a:gd name="connsiteY5473" fmla="*/ 1517312 h 3652478"/>
                <a:gd name="connsiteX5474" fmla="*/ 2830492 w 10080264"/>
                <a:gd name="connsiteY5474" fmla="*/ 1609100 h 3652478"/>
                <a:gd name="connsiteX5475" fmla="*/ 2830492 w 10080264"/>
                <a:gd name="connsiteY5475" fmla="*/ 1704128 h 3652478"/>
                <a:gd name="connsiteX5476" fmla="*/ 2830492 w 10080264"/>
                <a:gd name="connsiteY5476" fmla="*/ 1799155 h 3652478"/>
                <a:gd name="connsiteX5477" fmla="*/ 2834092 w 10080264"/>
                <a:gd name="connsiteY5477" fmla="*/ 1896342 h 3652478"/>
                <a:gd name="connsiteX5478" fmla="*/ 2844531 w 10080264"/>
                <a:gd name="connsiteY5478" fmla="*/ 2244417 h 3652478"/>
                <a:gd name="connsiteX5479" fmla="*/ 2994997 w 10080264"/>
                <a:gd name="connsiteY5479" fmla="*/ 2244417 h 3652478"/>
                <a:gd name="connsiteX5480" fmla="*/ 3000037 w 10080264"/>
                <a:gd name="connsiteY5480" fmla="*/ 2245857 h 3652478"/>
                <a:gd name="connsiteX5481" fmla="*/ 3003636 w 10080264"/>
                <a:gd name="connsiteY5481" fmla="*/ 2247656 h 3652478"/>
                <a:gd name="connsiteX5482" fmla="*/ 3008676 w 10080264"/>
                <a:gd name="connsiteY5482" fmla="*/ 2251256 h 3652478"/>
                <a:gd name="connsiteX5483" fmla="*/ 3012275 w 10080264"/>
                <a:gd name="connsiteY5483" fmla="*/ 2254855 h 3652478"/>
                <a:gd name="connsiteX5484" fmla="*/ 3014075 w 10080264"/>
                <a:gd name="connsiteY5484" fmla="*/ 2258095 h 3652478"/>
                <a:gd name="connsiteX5485" fmla="*/ 3014075 w 10080264"/>
                <a:gd name="connsiteY5485" fmla="*/ 2263494 h 3652478"/>
                <a:gd name="connsiteX5486" fmla="*/ 3014075 w 10080264"/>
                <a:gd name="connsiteY5486" fmla="*/ 2270333 h 3652478"/>
                <a:gd name="connsiteX5487" fmla="*/ 3012275 w 10080264"/>
                <a:gd name="connsiteY5487" fmla="*/ 2277172 h 3652478"/>
                <a:gd name="connsiteX5488" fmla="*/ 3010476 w 10080264"/>
                <a:gd name="connsiteY5488" fmla="*/ 2278972 h 3652478"/>
                <a:gd name="connsiteX5489" fmla="*/ 3024154 w 10080264"/>
                <a:gd name="connsiteY5489" fmla="*/ 2278972 h 3652478"/>
                <a:gd name="connsiteX5490" fmla="*/ 3027754 w 10080264"/>
                <a:gd name="connsiteY5490" fmla="*/ 2289411 h 3652478"/>
                <a:gd name="connsiteX5491" fmla="*/ 3032793 w 10080264"/>
                <a:gd name="connsiteY5491" fmla="*/ 2309928 h 3652478"/>
                <a:gd name="connsiteX5492" fmla="*/ 3036393 w 10080264"/>
                <a:gd name="connsiteY5492" fmla="*/ 2332605 h 3652478"/>
                <a:gd name="connsiteX5493" fmla="*/ 3043232 w 10080264"/>
                <a:gd name="connsiteY5493" fmla="*/ 2382639 h 3652478"/>
                <a:gd name="connsiteX5494" fmla="*/ 3045032 w 10080264"/>
                <a:gd name="connsiteY5494" fmla="*/ 2408915 h 3652478"/>
                <a:gd name="connsiteX5495" fmla="*/ 3046832 w 10080264"/>
                <a:gd name="connsiteY5495" fmla="*/ 2436272 h 3652478"/>
                <a:gd name="connsiteX5496" fmla="*/ 3046832 w 10080264"/>
                <a:gd name="connsiteY5496" fmla="*/ 2491704 h 3652478"/>
                <a:gd name="connsiteX5497" fmla="*/ 3046832 w 10080264"/>
                <a:gd name="connsiteY5497" fmla="*/ 2497104 h 3652478"/>
                <a:gd name="connsiteX5498" fmla="*/ 3060510 w 10080264"/>
                <a:gd name="connsiteY5498" fmla="*/ 2495304 h 3652478"/>
                <a:gd name="connsiteX5499" fmla="*/ 3046832 w 10080264"/>
                <a:gd name="connsiteY5499" fmla="*/ 2502143 h 3652478"/>
                <a:gd name="connsiteX5500" fmla="*/ 3046832 w 10080264"/>
                <a:gd name="connsiteY5500" fmla="*/ 2605449 h 3652478"/>
                <a:gd name="connsiteX5501" fmla="*/ 3046832 w 10080264"/>
                <a:gd name="connsiteY5501" fmla="*/ 2631726 h 3652478"/>
                <a:gd name="connsiteX5502" fmla="*/ 3048632 w 10080264"/>
                <a:gd name="connsiteY5502" fmla="*/ 2657642 h 3652478"/>
                <a:gd name="connsiteX5503" fmla="*/ 3053671 w 10080264"/>
                <a:gd name="connsiteY5503" fmla="*/ 2707676 h 3652478"/>
                <a:gd name="connsiteX5504" fmla="*/ 3057271 w 10080264"/>
                <a:gd name="connsiteY5504" fmla="*/ 2726753 h 3652478"/>
                <a:gd name="connsiteX5505" fmla="*/ 3038193 w 10080264"/>
                <a:gd name="connsiteY5505" fmla="*/ 2724954 h 3652478"/>
                <a:gd name="connsiteX5506" fmla="*/ 2969079 w 10080264"/>
                <a:gd name="connsiteY5506" fmla="*/ 2719914 h 3652478"/>
                <a:gd name="connsiteX5507" fmla="*/ 2901406 w 10080264"/>
                <a:gd name="connsiteY5507" fmla="*/ 2716315 h 3652478"/>
                <a:gd name="connsiteX5508" fmla="*/ 2834092 w 10080264"/>
                <a:gd name="connsiteY5508" fmla="*/ 2714515 h 3652478"/>
                <a:gd name="connsiteX5509" fmla="*/ 2766418 w 10080264"/>
                <a:gd name="connsiteY5509" fmla="*/ 2713075 h 3652478"/>
                <a:gd name="connsiteX5510" fmla="*/ 2700904 w 10080264"/>
                <a:gd name="connsiteY5510" fmla="*/ 2714515 h 3652478"/>
                <a:gd name="connsiteX5511" fmla="*/ 2634671 w 10080264"/>
                <a:gd name="connsiteY5511" fmla="*/ 2714515 h 3652478"/>
                <a:gd name="connsiteX5512" fmla="*/ 2498244 w 10080264"/>
                <a:gd name="connsiteY5512" fmla="*/ 2709476 h 3652478"/>
                <a:gd name="connsiteX5513" fmla="*/ 2466926 w 10080264"/>
                <a:gd name="connsiteY5513" fmla="*/ 2709476 h 3652478"/>
                <a:gd name="connsiteX5514" fmla="*/ 2435970 w 10080264"/>
                <a:gd name="connsiteY5514" fmla="*/ 2707676 h 3652478"/>
                <a:gd name="connsiteX5515" fmla="*/ 2380535 w 10080264"/>
                <a:gd name="connsiteY5515" fmla="*/ 2702637 h 3652478"/>
                <a:gd name="connsiteX5516" fmla="*/ 2354257 w 10080264"/>
                <a:gd name="connsiteY5516" fmla="*/ 2700837 h 3652478"/>
                <a:gd name="connsiteX5517" fmla="*/ 2323300 w 10080264"/>
                <a:gd name="connsiteY5517" fmla="*/ 2699037 h 3652478"/>
                <a:gd name="connsiteX5518" fmla="*/ 2288743 w 10080264"/>
                <a:gd name="connsiteY5518" fmla="*/ 2700837 h 3652478"/>
                <a:gd name="connsiteX5519" fmla="*/ 2248787 w 10080264"/>
                <a:gd name="connsiteY5519" fmla="*/ 2702637 h 3652478"/>
                <a:gd name="connsiteX5520" fmla="*/ 2198751 w 10080264"/>
                <a:gd name="connsiteY5520" fmla="*/ 2709476 h 3652478"/>
                <a:gd name="connsiteX5521" fmla="*/ 2165635 w 10080264"/>
                <a:gd name="connsiteY5521" fmla="*/ 2713075 h 3652478"/>
                <a:gd name="connsiteX5522" fmla="*/ 2132878 w 10080264"/>
                <a:gd name="connsiteY5522" fmla="*/ 2716315 h 3652478"/>
                <a:gd name="connsiteX5523" fmla="*/ 2101921 w 10080264"/>
                <a:gd name="connsiteY5523" fmla="*/ 2719914 h 3652478"/>
                <a:gd name="connsiteX5524" fmla="*/ 2068804 w 10080264"/>
                <a:gd name="connsiteY5524" fmla="*/ 2719914 h 3652478"/>
                <a:gd name="connsiteX5525" fmla="*/ 2037847 w 10080264"/>
                <a:gd name="connsiteY5525" fmla="*/ 2719914 h 3652478"/>
                <a:gd name="connsiteX5526" fmla="*/ 2006530 w 10080264"/>
                <a:gd name="connsiteY5526" fmla="*/ 2716315 h 3652478"/>
                <a:gd name="connsiteX5527" fmla="*/ 1996091 w 10080264"/>
                <a:gd name="connsiteY5527" fmla="*/ 2716315 h 3652478"/>
                <a:gd name="connsiteX5528" fmla="*/ 1989251 w 10080264"/>
                <a:gd name="connsiteY5528" fmla="*/ 2713075 h 3652478"/>
                <a:gd name="connsiteX5529" fmla="*/ 1982412 w 10080264"/>
                <a:gd name="connsiteY5529" fmla="*/ 2709476 h 3652478"/>
                <a:gd name="connsiteX5530" fmla="*/ 1970173 w 10080264"/>
                <a:gd name="connsiteY5530" fmla="*/ 2702637 h 3652478"/>
                <a:gd name="connsiteX5531" fmla="*/ 1952895 w 10080264"/>
                <a:gd name="connsiteY5531" fmla="*/ 2702637 h 3652478"/>
                <a:gd name="connsiteX5532" fmla="*/ 1932017 w 10080264"/>
                <a:gd name="connsiteY5532" fmla="*/ 2705876 h 3652478"/>
                <a:gd name="connsiteX5533" fmla="*/ 1921578 w 10080264"/>
                <a:gd name="connsiteY5533" fmla="*/ 2705876 h 3652478"/>
                <a:gd name="connsiteX5534" fmla="*/ 1912939 w 10080264"/>
                <a:gd name="connsiteY5534" fmla="*/ 2705876 h 3652478"/>
                <a:gd name="connsiteX5535" fmla="*/ 1906099 w 10080264"/>
                <a:gd name="connsiteY5535" fmla="*/ 2704436 h 3652478"/>
                <a:gd name="connsiteX5536" fmla="*/ 1897460 w 10080264"/>
                <a:gd name="connsiteY5536" fmla="*/ 2700837 h 3652478"/>
                <a:gd name="connsiteX5537" fmla="*/ 1892420 w 10080264"/>
                <a:gd name="connsiteY5537" fmla="*/ 2695797 h 3652478"/>
                <a:gd name="connsiteX5538" fmla="*/ 1887021 w 10080264"/>
                <a:gd name="connsiteY5538" fmla="*/ 2688958 h 3652478"/>
                <a:gd name="connsiteX5539" fmla="*/ 1883781 w 10080264"/>
                <a:gd name="connsiteY5539" fmla="*/ 2680320 h 3652478"/>
                <a:gd name="connsiteX5540" fmla="*/ 1880182 w 10080264"/>
                <a:gd name="connsiteY5540" fmla="*/ 2671681 h 3652478"/>
                <a:gd name="connsiteX5541" fmla="*/ 1878382 w 10080264"/>
                <a:gd name="connsiteY5541" fmla="*/ 2659442 h 3652478"/>
                <a:gd name="connsiteX5542" fmla="*/ 1878382 w 10080264"/>
                <a:gd name="connsiteY5542" fmla="*/ 2652603 h 3652478"/>
                <a:gd name="connsiteX5543" fmla="*/ 1880182 w 10080264"/>
                <a:gd name="connsiteY5543" fmla="*/ 2645404 h 3652478"/>
                <a:gd name="connsiteX5544" fmla="*/ 1883781 w 10080264"/>
                <a:gd name="connsiteY5544" fmla="*/ 2642165 h 3652478"/>
                <a:gd name="connsiteX5545" fmla="*/ 1887021 w 10080264"/>
                <a:gd name="connsiteY5545" fmla="*/ 2636765 h 3652478"/>
                <a:gd name="connsiteX5546" fmla="*/ 1892420 w 10080264"/>
                <a:gd name="connsiteY5546" fmla="*/ 2634965 h 3652478"/>
                <a:gd name="connsiteX5547" fmla="*/ 1897460 w 10080264"/>
                <a:gd name="connsiteY5547" fmla="*/ 2631726 h 3652478"/>
                <a:gd name="connsiteX5548" fmla="*/ 1902500 w 10080264"/>
                <a:gd name="connsiteY5548" fmla="*/ 2631726 h 3652478"/>
                <a:gd name="connsiteX5549" fmla="*/ 1901060 w 10080264"/>
                <a:gd name="connsiteY5549" fmla="*/ 2612648 h 3652478"/>
                <a:gd name="connsiteX5550" fmla="*/ 1899260 w 10080264"/>
                <a:gd name="connsiteY5550" fmla="*/ 2591771 h 3652478"/>
                <a:gd name="connsiteX5551" fmla="*/ 1890621 w 10080264"/>
                <a:gd name="connsiteY5551" fmla="*/ 2598610 h 3652478"/>
                <a:gd name="connsiteX5552" fmla="*/ 1881981 w 10080264"/>
                <a:gd name="connsiteY5552" fmla="*/ 2602210 h 3652478"/>
                <a:gd name="connsiteX5553" fmla="*/ 1873342 w 10080264"/>
                <a:gd name="connsiteY5553" fmla="*/ 2600410 h 3652478"/>
                <a:gd name="connsiteX5554" fmla="*/ 1866503 w 10080264"/>
                <a:gd name="connsiteY5554" fmla="*/ 2598610 h 3652478"/>
                <a:gd name="connsiteX5555" fmla="*/ 1859663 w 10080264"/>
                <a:gd name="connsiteY5555" fmla="*/ 2593571 h 3652478"/>
                <a:gd name="connsiteX5556" fmla="*/ 1854264 w 10080264"/>
                <a:gd name="connsiteY5556" fmla="*/ 2588172 h 3652478"/>
                <a:gd name="connsiteX5557" fmla="*/ 1851024 w 10080264"/>
                <a:gd name="connsiteY5557" fmla="*/ 2584932 h 3652478"/>
                <a:gd name="connsiteX5558" fmla="*/ 1851024 w 10080264"/>
                <a:gd name="connsiteY5558" fmla="*/ 2578093 h 3652478"/>
                <a:gd name="connsiteX5559" fmla="*/ 1852464 w 10080264"/>
                <a:gd name="connsiteY5559" fmla="*/ 2567654 h 3652478"/>
                <a:gd name="connsiteX5560" fmla="*/ 1857864 w 10080264"/>
                <a:gd name="connsiteY5560" fmla="*/ 2555776 h 3652478"/>
                <a:gd name="connsiteX5561" fmla="*/ 1864703 w 10080264"/>
                <a:gd name="connsiteY5561" fmla="*/ 2545337 h 3652478"/>
                <a:gd name="connsiteX5562" fmla="*/ 1875142 w 10080264"/>
                <a:gd name="connsiteY5562" fmla="*/ 2537058 h 3652478"/>
                <a:gd name="connsiteX5563" fmla="*/ 1878382 w 10080264"/>
                <a:gd name="connsiteY5563" fmla="*/ 2535259 h 3652478"/>
                <a:gd name="connsiteX5564" fmla="*/ 1890621 w 10080264"/>
                <a:gd name="connsiteY5564" fmla="*/ 2528059 h 3652478"/>
                <a:gd name="connsiteX5565" fmla="*/ 1899260 w 10080264"/>
                <a:gd name="connsiteY5565" fmla="*/ 2524820 h 3652478"/>
                <a:gd name="connsiteX5566" fmla="*/ 1899260 w 10080264"/>
                <a:gd name="connsiteY5566" fmla="*/ 2500343 h 3652478"/>
                <a:gd name="connsiteX5567" fmla="*/ 1897460 w 10080264"/>
                <a:gd name="connsiteY5567" fmla="*/ 2500343 h 3652478"/>
                <a:gd name="connsiteX5568" fmla="*/ 1885581 w 10080264"/>
                <a:gd name="connsiteY5568" fmla="*/ 2500343 h 3652478"/>
                <a:gd name="connsiteX5569" fmla="*/ 1875142 w 10080264"/>
                <a:gd name="connsiteY5569" fmla="*/ 2498543 h 3652478"/>
                <a:gd name="connsiteX5570" fmla="*/ 1866503 w 10080264"/>
                <a:gd name="connsiteY5570" fmla="*/ 2493504 h 3652478"/>
                <a:gd name="connsiteX5571" fmla="*/ 1859663 w 10080264"/>
                <a:gd name="connsiteY5571" fmla="*/ 2484865 h 3652478"/>
                <a:gd name="connsiteX5572" fmla="*/ 1856064 w 10080264"/>
                <a:gd name="connsiteY5572" fmla="*/ 2478026 h 3652478"/>
                <a:gd name="connsiteX5573" fmla="*/ 1857864 w 10080264"/>
                <a:gd name="connsiteY5573" fmla="*/ 2472627 h 3652478"/>
                <a:gd name="connsiteX5574" fmla="*/ 1862903 w 10080264"/>
                <a:gd name="connsiteY5574" fmla="*/ 2463988 h 3652478"/>
                <a:gd name="connsiteX5575" fmla="*/ 1868303 w 10080264"/>
                <a:gd name="connsiteY5575" fmla="*/ 2453549 h 3652478"/>
                <a:gd name="connsiteX5576" fmla="*/ 1873342 w 10080264"/>
                <a:gd name="connsiteY5576" fmla="*/ 2444910 h 3652478"/>
                <a:gd name="connsiteX5577" fmla="*/ 1880182 w 10080264"/>
                <a:gd name="connsiteY5577" fmla="*/ 2436272 h 3652478"/>
                <a:gd name="connsiteX5578" fmla="*/ 1888821 w 10080264"/>
                <a:gd name="connsiteY5578" fmla="*/ 2429432 h 3652478"/>
                <a:gd name="connsiteX5579" fmla="*/ 1881981 w 10080264"/>
                <a:gd name="connsiteY5579" fmla="*/ 2427633 h 3652478"/>
                <a:gd name="connsiteX5580" fmla="*/ 1875142 w 10080264"/>
                <a:gd name="connsiteY5580" fmla="*/ 2424393 h 3652478"/>
                <a:gd name="connsiteX5581" fmla="*/ 1871542 w 10080264"/>
                <a:gd name="connsiteY5581" fmla="*/ 2420794 h 3652478"/>
                <a:gd name="connsiteX5582" fmla="*/ 1868303 w 10080264"/>
                <a:gd name="connsiteY5582" fmla="*/ 2417554 h 3652478"/>
                <a:gd name="connsiteX5583" fmla="*/ 1866503 w 10080264"/>
                <a:gd name="connsiteY5583" fmla="*/ 2410355 h 3652478"/>
                <a:gd name="connsiteX5584" fmla="*/ 1864703 w 10080264"/>
                <a:gd name="connsiteY5584" fmla="*/ 2401716 h 3652478"/>
                <a:gd name="connsiteX5585" fmla="*/ 1864703 w 10080264"/>
                <a:gd name="connsiteY5585" fmla="*/ 2398477 h 3652478"/>
                <a:gd name="connsiteX5586" fmla="*/ 1868303 w 10080264"/>
                <a:gd name="connsiteY5586" fmla="*/ 2394877 h 3652478"/>
                <a:gd name="connsiteX5587" fmla="*/ 1880182 w 10080264"/>
                <a:gd name="connsiteY5587" fmla="*/ 2379399 h 3652478"/>
                <a:gd name="connsiteX5588" fmla="*/ 1887021 w 10080264"/>
                <a:gd name="connsiteY5588" fmla="*/ 2372200 h 3652478"/>
                <a:gd name="connsiteX5589" fmla="*/ 1893860 w 10080264"/>
                <a:gd name="connsiteY5589" fmla="*/ 2368960 h 3652478"/>
                <a:gd name="connsiteX5590" fmla="*/ 1907899 w 10080264"/>
                <a:gd name="connsiteY5590" fmla="*/ 2353122 h 3652478"/>
                <a:gd name="connsiteX5591" fmla="*/ 1912939 w 10080264"/>
                <a:gd name="connsiteY5591" fmla="*/ 2334045 h 3652478"/>
                <a:gd name="connsiteX5592" fmla="*/ 1912939 w 10080264"/>
                <a:gd name="connsiteY5592" fmla="*/ 2327206 h 3652478"/>
                <a:gd name="connsiteX5593" fmla="*/ 1912939 w 10080264"/>
                <a:gd name="connsiteY5593" fmla="*/ 2320367 h 3652478"/>
                <a:gd name="connsiteX5594" fmla="*/ 1914738 w 10080264"/>
                <a:gd name="connsiteY5594" fmla="*/ 2311728 h 3652478"/>
                <a:gd name="connsiteX5595" fmla="*/ 1918338 w 10080264"/>
                <a:gd name="connsiteY5595" fmla="*/ 2303089 h 3652478"/>
                <a:gd name="connsiteX5596" fmla="*/ 1880182 w 10080264"/>
                <a:gd name="connsiteY5596" fmla="*/ 2244417 h 3652478"/>
                <a:gd name="connsiteX5597" fmla="*/ 1935616 w 10080264"/>
                <a:gd name="connsiteY5597" fmla="*/ 2285811 h 3652478"/>
                <a:gd name="connsiteX5598" fmla="*/ 1966934 w 10080264"/>
                <a:gd name="connsiteY5598" fmla="*/ 2280772 h 3652478"/>
                <a:gd name="connsiteX5599" fmla="*/ 2003290 w 10080264"/>
                <a:gd name="connsiteY5599" fmla="*/ 2273573 h 3652478"/>
                <a:gd name="connsiteX5600" fmla="*/ 2030648 w 10080264"/>
                <a:gd name="connsiteY5600" fmla="*/ 2268534 h 3652478"/>
                <a:gd name="connsiteX5601" fmla="*/ 2054765 w 10080264"/>
                <a:gd name="connsiteY5601" fmla="*/ 2265294 h 3652478"/>
                <a:gd name="connsiteX5602" fmla="*/ 2082842 w 10080264"/>
                <a:gd name="connsiteY5602" fmla="*/ 2265294 h 3652478"/>
                <a:gd name="connsiteX5603" fmla="*/ 2110560 w 10080264"/>
                <a:gd name="connsiteY5603" fmla="*/ 2265294 h 3652478"/>
                <a:gd name="connsiteX5604" fmla="*/ 2141517 w 10080264"/>
                <a:gd name="connsiteY5604" fmla="*/ 2266734 h 3652478"/>
                <a:gd name="connsiteX5605" fmla="*/ 2140077 w 10080264"/>
                <a:gd name="connsiteY5605" fmla="*/ 2240817 h 3652478"/>
                <a:gd name="connsiteX5606" fmla="*/ 2141517 w 10080264"/>
                <a:gd name="connsiteY5606" fmla="*/ 2218140 h 3652478"/>
                <a:gd name="connsiteX5607" fmla="*/ 2145117 w 10080264"/>
                <a:gd name="connsiteY5607" fmla="*/ 2197263 h 3652478"/>
                <a:gd name="connsiteX5608" fmla="*/ 2151956 w 10080264"/>
                <a:gd name="connsiteY5608" fmla="*/ 2176746 h 3652478"/>
                <a:gd name="connsiteX5609" fmla="*/ 2153756 w 10080264"/>
                <a:gd name="connsiteY5609" fmla="*/ 2166307 h 3652478"/>
                <a:gd name="connsiteX5610" fmla="*/ 2153756 w 10080264"/>
                <a:gd name="connsiteY5610" fmla="*/ 2155868 h 3652478"/>
                <a:gd name="connsiteX5611" fmla="*/ 2153756 w 10080264"/>
                <a:gd name="connsiteY5611" fmla="*/ 2147229 h 3652478"/>
                <a:gd name="connsiteX5612" fmla="*/ 2151956 w 10080264"/>
                <a:gd name="connsiteY5612" fmla="*/ 2137151 h 3652478"/>
                <a:gd name="connsiteX5613" fmla="*/ 2148716 w 10080264"/>
                <a:gd name="connsiteY5613" fmla="*/ 2128512 h 3652478"/>
                <a:gd name="connsiteX5614" fmla="*/ 2145117 w 10080264"/>
                <a:gd name="connsiteY5614" fmla="*/ 2118073 h 3652478"/>
                <a:gd name="connsiteX5615" fmla="*/ 2134678 w 10080264"/>
                <a:gd name="connsiteY5615" fmla="*/ 2100436 h 3652478"/>
                <a:gd name="connsiteX5616" fmla="*/ 2132878 w 10080264"/>
                <a:gd name="connsiteY5616" fmla="*/ 2095396 h 3652478"/>
                <a:gd name="connsiteX5617" fmla="*/ 2129638 w 10080264"/>
                <a:gd name="connsiteY5617" fmla="*/ 2086757 h 3652478"/>
                <a:gd name="connsiteX5618" fmla="*/ 2129638 w 10080264"/>
                <a:gd name="connsiteY5618" fmla="*/ 2078119 h 3652478"/>
                <a:gd name="connsiteX5619" fmla="*/ 2131438 w 10080264"/>
                <a:gd name="connsiteY5619" fmla="*/ 2070920 h 3652478"/>
                <a:gd name="connsiteX5620" fmla="*/ 2132878 w 10080264"/>
                <a:gd name="connsiteY5620" fmla="*/ 2064080 h 3652478"/>
                <a:gd name="connsiteX5621" fmla="*/ 2134678 w 10080264"/>
                <a:gd name="connsiteY5621" fmla="*/ 2059041 h 3652478"/>
                <a:gd name="connsiteX5622" fmla="*/ 2138278 w 10080264"/>
                <a:gd name="connsiteY5622" fmla="*/ 2053642 h 3652478"/>
                <a:gd name="connsiteX5623" fmla="*/ 2145117 w 10080264"/>
                <a:gd name="connsiteY5623" fmla="*/ 2048602 h 3652478"/>
                <a:gd name="connsiteX5624" fmla="*/ 2148716 w 10080264"/>
                <a:gd name="connsiteY5624" fmla="*/ 2045003 h 3652478"/>
                <a:gd name="connsiteX5625" fmla="*/ 2150156 w 10080264"/>
                <a:gd name="connsiteY5625" fmla="*/ 2043563 h 3652478"/>
                <a:gd name="connsiteX5626" fmla="*/ 2150156 w 10080264"/>
                <a:gd name="connsiteY5626" fmla="*/ 2038164 h 3652478"/>
                <a:gd name="connsiteX5627" fmla="*/ 2146917 w 10080264"/>
                <a:gd name="connsiteY5627" fmla="*/ 2036364 h 3652478"/>
                <a:gd name="connsiteX5628" fmla="*/ 2143317 w 10080264"/>
                <a:gd name="connsiteY5628" fmla="*/ 2034924 h 3652478"/>
                <a:gd name="connsiteX5629" fmla="*/ 2138278 w 10080264"/>
                <a:gd name="connsiteY5629" fmla="*/ 2031325 h 3652478"/>
                <a:gd name="connsiteX5630" fmla="*/ 2134678 w 10080264"/>
                <a:gd name="connsiteY5630" fmla="*/ 2024486 h 3652478"/>
                <a:gd name="connsiteX5631" fmla="*/ 2132878 w 10080264"/>
                <a:gd name="connsiteY5631" fmla="*/ 2017647 h 3652478"/>
                <a:gd name="connsiteX5632" fmla="*/ 2131438 w 10080264"/>
                <a:gd name="connsiteY5632" fmla="*/ 2009008 h 3652478"/>
                <a:gd name="connsiteX5633" fmla="*/ 2136477 w 10080264"/>
                <a:gd name="connsiteY5633" fmla="*/ 1979492 h 3652478"/>
                <a:gd name="connsiteX5634" fmla="*/ 2140077 w 10080264"/>
                <a:gd name="connsiteY5634" fmla="*/ 1948176 h 3652478"/>
                <a:gd name="connsiteX5635" fmla="*/ 2146917 w 10080264"/>
                <a:gd name="connsiteY5635" fmla="*/ 1889503 h 3652478"/>
                <a:gd name="connsiteX5636" fmla="*/ 2146917 w 10080264"/>
                <a:gd name="connsiteY5636" fmla="*/ 1827232 h 3652478"/>
                <a:gd name="connsiteX5637" fmla="*/ 2145117 w 10080264"/>
                <a:gd name="connsiteY5637" fmla="*/ 1794116 h 3652478"/>
                <a:gd name="connsiteX5638" fmla="*/ 2143317 w 10080264"/>
                <a:gd name="connsiteY5638" fmla="*/ 1761360 h 3652478"/>
                <a:gd name="connsiteX5639" fmla="*/ 2140077 w 10080264"/>
                <a:gd name="connsiteY5639" fmla="*/ 1692249 h 3652478"/>
                <a:gd name="connsiteX5640" fmla="*/ 2134678 w 10080264"/>
                <a:gd name="connsiteY5640" fmla="*/ 1622778 h 3652478"/>
                <a:gd name="connsiteX5641" fmla="*/ 2131438 w 10080264"/>
                <a:gd name="connsiteY5641" fmla="*/ 1555467 h 3652478"/>
                <a:gd name="connsiteX5642" fmla="*/ 2129638 w 10080264"/>
                <a:gd name="connsiteY5642" fmla="*/ 1520552 h 3652478"/>
                <a:gd name="connsiteX5643" fmla="*/ 2131438 w 10080264"/>
                <a:gd name="connsiteY5643" fmla="*/ 1485996 h 3652478"/>
                <a:gd name="connsiteX5644" fmla="*/ 2134678 w 10080264"/>
                <a:gd name="connsiteY5644" fmla="*/ 1455040 h 3652478"/>
                <a:gd name="connsiteX5645" fmla="*/ 2134678 w 10080264"/>
                <a:gd name="connsiteY5645" fmla="*/ 1421925 h 3652478"/>
                <a:gd name="connsiteX5646" fmla="*/ 2134678 w 10080264"/>
                <a:gd name="connsiteY5646" fmla="*/ 1356413 h 3652478"/>
                <a:gd name="connsiteX5647" fmla="*/ 2134678 w 10080264"/>
                <a:gd name="connsiteY5647" fmla="*/ 1224671 h 3652478"/>
                <a:gd name="connsiteX5648" fmla="*/ 2146917 w 10080264"/>
                <a:gd name="connsiteY5648" fmla="*/ 1143321 h 3652478"/>
                <a:gd name="connsiteX5649" fmla="*/ 2148716 w 10080264"/>
                <a:gd name="connsiteY5649" fmla="*/ 1127843 h 3652478"/>
                <a:gd name="connsiteX5650" fmla="*/ 2150156 w 10080264"/>
                <a:gd name="connsiteY5650" fmla="*/ 1110206 h 3652478"/>
                <a:gd name="connsiteX5651" fmla="*/ 2150156 w 10080264"/>
                <a:gd name="connsiteY5651" fmla="*/ 1074210 h 3652478"/>
                <a:gd name="connsiteX5652" fmla="*/ 2150156 w 10080264"/>
                <a:gd name="connsiteY5652" fmla="*/ 1056933 h 3652478"/>
                <a:gd name="connsiteX5653" fmla="*/ 2148716 w 10080264"/>
                <a:gd name="connsiteY5653" fmla="*/ 1039655 h 3652478"/>
                <a:gd name="connsiteX5654" fmla="*/ 2143317 w 10080264"/>
                <a:gd name="connsiteY5654" fmla="*/ 1006539 h 3652478"/>
                <a:gd name="connsiteX5655" fmla="*/ 2138278 w 10080264"/>
                <a:gd name="connsiteY5655" fmla="*/ 975223 h 3652478"/>
                <a:gd name="connsiteX5656" fmla="*/ 2136477 w 10080264"/>
                <a:gd name="connsiteY5656" fmla="*/ 956506 h 3652478"/>
                <a:gd name="connsiteX5657" fmla="*/ 2134678 w 10080264"/>
                <a:gd name="connsiteY5657" fmla="*/ 939228 h 3652478"/>
                <a:gd name="connsiteX5658" fmla="*/ 2136477 w 10080264"/>
                <a:gd name="connsiteY5658" fmla="*/ 885595 h 3652478"/>
                <a:gd name="connsiteX5659" fmla="*/ 2136477 w 10080264"/>
                <a:gd name="connsiteY5659" fmla="*/ 857519 h 3652478"/>
                <a:gd name="connsiteX5660" fmla="*/ 2140077 w 10080264"/>
                <a:gd name="connsiteY5660" fmla="*/ 828363 h 3652478"/>
                <a:gd name="connsiteX5661" fmla="*/ 2148716 w 10080264"/>
                <a:gd name="connsiteY5661" fmla="*/ 732975 h 3652478"/>
                <a:gd name="connsiteX5662" fmla="*/ 2150156 w 10080264"/>
                <a:gd name="connsiteY5662" fmla="*/ 724336 h 3652478"/>
                <a:gd name="connsiteX5663" fmla="*/ 2141517 w 10080264"/>
                <a:gd name="connsiteY5663" fmla="*/ 727936 h 3652478"/>
                <a:gd name="connsiteX5664" fmla="*/ 2131438 w 10080264"/>
                <a:gd name="connsiteY5664" fmla="*/ 727936 h 3652478"/>
                <a:gd name="connsiteX5665" fmla="*/ 2113800 w 10080264"/>
                <a:gd name="connsiteY5665" fmla="*/ 727936 h 3652478"/>
                <a:gd name="connsiteX5666" fmla="*/ 2117400 w 10080264"/>
                <a:gd name="connsiteY5666" fmla="*/ 710658 h 3652478"/>
                <a:gd name="connsiteX5667" fmla="*/ 2120999 w 10080264"/>
                <a:gd name="connsiteY5667" fmla="*/ 698419 h 3652478"/>
                <a:gd name="connsiteX5668" fmla="*/ 2124239 w 10080264"/>
                <a:gd name="connsiteY5668" fmla="*/ 686181 h 3652478"/>
                <a:gd name="connsiteX5669" fmla="*/ 2131438 w 10080264"/>
                <a:gd name="connsiteY5669" fmla="*/ 674303 h 3652478"/>
                <a:gd name="connsiteX5670" fmla="*/ 2138278 w 10080264"/>
                <a:gd name="connsiteY5670" fmla="*/ 665664 h 3652478"/>
                <a:gd name="connsiteX5671" fmla="*/ 2127839 w 10080264"/>
                <a:gd name="connsiteY5671" fmla="*/ 667464 h 3652478"/>
                <a:gd name="connsiteX5672" fmla="*/ 2119199 w 10080264"/>
                <a:gd name="connsiteY5672" fmla="*/ 669263 h 3652478"/>
                <a:gd name="connsiteX5673" fmla="*/ 2112000 w 10080264"/>
                <a:gd name="connsiteY5673" fmla="*/ 669263 h 3652478"/>
                <a:gd name="connsiteX5674" fmla="*/ 2105160 w 10080264"/>
                <a:gd name="connsiteY5674" fmla="*/ 667464 h 3652478"/>
                <a:gd name="connsiteX5675" fmla="*/ 2094722 w 10080264"/>
                <a:gd name="connsiteY5675" fmla="*/ 662064 h 3652478"/>
                <a:gd name="connsiteX5676" fmla="*/ 2087882 w 10080264"/>
                <a:gd name="connsiteY5676" fmla="*/ 657025 h 3652478"/>
                <a:gd name="connsiteX5677" fmla="*/ 2082842 w 10080264"/>
                <a:gd name="connsiteY5677" fmla="*/ 651986 h 3652478"/>
                <a:gd name="connsiteX5678" fmla="*/ 2082842 w 10080264"/>
                <a:gd name="connsiteY5678" fmla="*/ 646587 h 3652478"/>
                <a:gd name="connsiteX5679" fmla="*/ 2084282 w 10080264"/>
                <a:gd name="connsiteY5679" fmla="*/ 632908 h 3652478"/>
                <a:gd name="connsiteX5680" fmla="*/ 2087882 w 10080264"/>
                <a:gd name="connsiteY5680" fmla="*/ 620670 h 3652478"/>
                <a:gd name="connsiteX5681" fmla="*/ 2094722 w 10080264"/>
                <a:gd name="connsiteY5681" fmla="*/ 610231 h 3652478"/>
                <a:gd name="connsiteX5682" fmla="*/ 2103361 w 10080264"/>
                <a:gd name="connsiteY5682" fmla="*/ 599792 h 3652478"/>
                <a:gd name="connsiteX5683" fmla="*/ 2058365 w 10080264"/>
                <a:gd name="connsiteY5683" fmla="*/ 592953 h 3652478"/>
                <a:gd name="connsiteX5684" fmla="*/ 2039287 w 10080264"/>
                <a:gd name="connsiteY5684" fmla="*/ 589354 h 3652478"/>
                <a:gd name="connsiteX5685" fmla="*/ 2020568 w 10080264"/>
                <a:gd name="connsiteY5685" fmla="*/ 585754 h 3652478"/>
                <a:gd name="connsiteX5686" fmla="*/ 2003290 w 10080264"/>
                <a:gd name="connsiteY5686" fmla="*/ 578915 h 3652478"/>
                <a:gd name="connsiteX5687" fmla="*/ 1989251 w 10080264"/>
                <a:gd name="connsiteY5687" fmla="*/ 572076 h 3652478"/>
                <a:gd name="connsiteX5688" fmla="*/ 1978813 w 10080264"/>
                <a:gd name="connsiteY5688" fmla="*/ 580715 h 3652478"/>
                <a:gd name="connsiteX5689" fmla="*/ 1966934 w 10080264"/>
                <a:gd name="connsiteY5689" fmla="*/ 594753 h 3652478"/>
                <a:gd name="connsiteX5690" fmla="*/ 1959734 w 10080264"/>
                <a:gd name="connsiteY5690" fmla="*/ 603392 h 3652478"/>
                <a:gd name="connsiteX5691" fmla="*/ 1952895 w 10080264"/>
                <a:gd name="connsiteY5691" fmla="*/ 608431 h 3652478"/>
                <a:gd name="connsiteX5692" fmla="*/ 1944256 w 10080264"/>
                <a:gd name="connsiteY5692" fmla="*/ 612031 h 3652478"/>
                <a:gd name="connsiteX5693" fmla="*/ 1935616 w 10080264"/>
                <a:gd name="connsiteY5693" fmla="*/ 615271 h 3652478"/>
                <a:gd name="connsiteX5694" fmla="*/ 1926977 w 10080264"/>
                <a:gd name="connsiteY5694" fmla="*/ 615271 h 3652478"/>
                <a:gd name="connsiteX5695" fmla="*/ 1918338 w 10080264"/>
                <a:gd name="connsiteY5695" fmla="*/ 613831 h 3652478"/>
                <a:gd name="connsiteX5696" fmla="*/ 1907899 w 10080264"/>
                <a:gd name="connsiteY5696" fmla="*/ 612031 h 3652478"/>
                <a:gd name="connsiteX5697" fmla="*/ 1899260 w 10080264"/>
                <a:gd name="connsiteY5697" fmla="*/ 606632 h 3652478"/>
                <a:gd name="connsiteX5698" fmla="*/ 1890621 w 10080264"/>
                <a:gd name="connsiteY5698" fmla="*/ 601592 h 3652478"/>
                <a:gd name="connsiteX5699" fmla="*/ 1892420 w 10080264"/>
                <a:gd name="connsiteY5699" fmla="*/ 592953 h 3652478"/>
                <a:gd name="connsiteX5700" fmla="*/ 1895660 w 10080264"/>
                <a:gd name="connsiteY5700" fmla="*/ 554798 h 3652478"/>
                <a:gd name="connsiteX5701" fmla="*/ 1901060 w 10080264"/>
                <a:gd name="connsiteY5701" fmla="*/ 504765 h 3652478"/>
                <a:gd name="connsiteX5702" fmla="*/ 1906099 w 10080264"/>
                <a:gd name="connsiteY5702" fmla="*/ 442133 h 3652478"/>
                <a:gd name="connsiteX5703" fmla="*/ 1907899 w 10080264"/>
                <a:gd name="connsiteY5703" fmla="*/ 400739 h 3652478"/>
                <a:gd name="connsiteX5704" fmla="*/ 1906099 w 10080264"/>
                <a:gd name="connsiteY5704" fmla="*/ 381661 h 3652478"/>
                <a:gd name="connsiteX5705" fmla="*/ 1904299 w 10080264"/>
                <a:gd name="connsiteY5705" fmla="*/ 361144 h 3652478"/>
                <a:gd name="connsiteX5706" fmla="*/ 1901060 w 10080264"/>
                <a:gd name="connsiteY5706" fmla="*/ 343506 h 3652478"/>
                <a:gd name="connsiteX5707" fmla="*/ 1895660 w 10080264"/>
                <a:gd name="connsiteY5707" fmla="*/ 324429 h 3652478"/>
                <a:gd name="connsiteX5708" fmla="*/ 1890621 w 10080264"/>
                <a:gd name="connsiteY5708" fmla="*/ 308951 h 3652478"/>
                <a:gd name="connsiteX5709" fmla="*/ 1885581 w 10080264"/>
                <a:gd name="connsiteY5709" fmla="*/ 291673 h 3652478"/>
                <a:gd name="connsiteX5710" fmla="*/ 1880182 w 10080264"/>
                <a:gd name="connsiteY5710" fmla="*/ 281234 h 3652478"/>
                <a:gd name="connsiteX5711" fmla="*/ 1890621 w 10080264"/>
                <a:gd name="connsiteY5711" fmla="*/ 274395 h 3652478"/>
                <a:gd name="connsiteX5712" fmla="*/ 1897460 w 10080264"/>
                <a:gd name="connsiteY5712" fmla="*/ 267556 h 3652478"/>
                <a:gd name="connsiteX5713" fmla="*/ 1904299 w 10080264"/>
                <a:gd name="connsiteY5713" fmla="*/ 260717 h 3652478"/>
                <a:gd name="connsiteX5714" fmla="*/ 1907899 w 10080264"/>
                <a:gd name="connsiteY5714" fmla="*/ 252078 h 3652478"/>
                <a:gd name="connsiteX5715" fmla="*/ 1911139 w 10080264"/>
                <a:gd name="connsiteY5715" fmla="*/ 241640 h 3652478"/>
                <a:gd name="connsiteX5716" fmla="*/ 1912939 w 10080264"/>
                <a:gd name="connsiteY5716" fmla="*/ 231201 h 3652478"/>
                <a:gd name="connsiteX5717" fmla="*/ 1912939 w 10080264"/>
                <a:gd name="connsiteY5717" fmla="*/ 220762 h 3652478"/>
                <a:gd name="connsiteX5718" fmla="*/ 1914738 w 10080264"/>
                <a:gd name="connsiteY5718" fmla="*/ 196646 h 3652478"/>
                <a:gd name="connsiteX5719" fmla="*/ 1914738 w 10080264"/>
                <a:gd name="connsiteY5719" fmla="*/ 148052 h 3652478"/>
                <a:gd name="connsiteX5720" fmla="*/ 1914738 w 10080264"/>
                <a:gd name="connsiteY5720" fmla="*/ 134374 h 3652478"/>
                <a:gd name="connsiteX5721" fmla="*/ 1916538 w 10080264"/>
                <a:gd name="connsiteY5721" fmla="*/ 122135 h 3652478"/>
                <a:gd name="connsiteX5722" fmla="*/ 1921578 w 10080264"/>
                <a:gd name="connsiteY5722" fmla="*/ 108457 h 3652478"/>
                <a:gd name="connsiteX5723" fmla="*/ 1926977 w 10080264"/>
                <a:gd name="connsiteY5723" fmla="*/ 96219 h 3652478"/>
                <a:gd name="connsiteX5724" fmla="*/ 1937416 w 10080264"/>
                <a:gd name="connsiteY5724" fmla="*/ 71742 h 3652478"/>
                <a:gd name="connsiteX5725" fmla="*/ 1952895 w 10080264"/>
                <a:gd name="connsiteY5725" fmla="*/ 94419 h 3652478"/>
                <a:gd name="connsiteX5726" fmla="*/ 1956495 w 10080264"/>
                <a:gd name="connsiteY5726" fmla="*/ 98018 h 3652478"/>
                <a:gd name="connsiteX5727" fmla="*/ 1961534 w 10080264"/>
                <a:gd name="connsiteY5727" fmla="*/ 103058 h 3652478"/>
                <a:gd name="connsiteX5728" fmla="*/ 1968373 w 10080264"/>
                <a:gd name="connsiteY5728" fmla="*/ 108457 h 3652478"/>
                <a:gd name="connsiteX5729" fmla="*/ 1980612 w 10080264"/>
                <a:gd name="connsiteY5729" fmla="*/ 111697 h 3652478"/>
                <a:gd name="connsiteX5730" fmla="*/ 1996091 w 10080264"/>
                <a:gd name="connsiteY5730" fmla="*/ 96219 h 3652478"/>
                <a:gd name="connsiteX5731" fmla="*/ 1996091 w 10080264"/>
                <a:gd name="connsiteY5731" fmla="*/ 115296 h 3652478"/>
                <a:gd name="connsiteX5732" fmla="*/ 2011929 w 10080264"/>
                <a:gd name="connsiteY5732" fmla="*/ 120335 h 3652478"/>
                <a:gd name="connsiteX5733" fmla="*/ 2016969 w 10080264"/>
                <a:gd name="connsiteY5733" fmla="*/ 123935 h 3652478"/>
                <a:gd name="connsiteX5734" fmla="*/ 2020568 w 10080264"/>
                <a:gd name="connsiteY5734" fmla="*/ 127174 h 3652478"/>
                <a:gd name="connsiteX5735" fmla="*/ 2029208 w 10080264"/>
                <a:gd name="connsiteY5735" fmla="*/ 123935 h 3652478"/>
                <a:gd name="connsiteX5736" fmla="*/ 2037847 w 10080264"/>
                <a:gd name="connsiteY5736" fmla="*/ 122135 h 3652478"/>
                <a:gd name="connsiteX5737" fmla="*/ 2034247 w 10080264"/>
                <a:gd name="connsiteY5737" fmla="*/ 115296 h 3652478"/>
                <a:gd name="connsiteX5738" fmla="*/ 680124 w 10080264"/>
                <a:gd name="connsiteY5738" fmla="*/ 0 h 3652478"/>
                <a:gd name="connsiteX5739" fmla="*/ 685162 w 10080264"/>
                <a:gd name="connsiteY5739" fmla="*/ 0 h 3652478"/>
                <a:gd name="connsiteX5740" fmla="*/ 691999 w 10080264"/>
                <a:gd name="connsiteY5740" fmla="*/ 0 h 3652478"/>
                <a:gd name="connsiteX5741" fmla="*/ 699197 w 10080264"/>
                <a:gd name="connsiteY5741" fmla="*/ 1800 h 3652478"/>
                <a:gd name="connsiteX5742" fmla="*/ 709632 w 10080264"/>
                <a:gd name="connsiteY5742" fmla="*/ 6840 h 3652478"/>
                <a:gd name="connsiteX5743" fmla="*/ 716470 w 10080264"/>
                <a:gd name="connsiteY5743" fmla="*/ 14041 h 3652478"/>
                <a:gd name="connsiteX5744" fmla="*/ 719708 w 10080264"/>
                <a:gd name="connsiteY5744" fmla="*/ 19081 h 3652478"/>
                <a:gd name="connsiteX5745" fmla="*/ 721508 w 10080264"/>
                <a:gd name="connsiteY5745" fmla="*/ 20882 h 3652478"/>
                <a:gd name="connsiteX5746" fmla="*/ 730144 w 10080264"/>
                <a:gd name="connsiteY5746" fmla="*/ 22682 h 3652478"/>
                <a:gd name="connsiteX5747" fmla="*/ 776925 w 10080264"/>
                <a:gd name="connsiteY5747" fmla="*/ 20882 h 3652478"/>
                <a:gd name="connsiteX5748" fmla="*/ 818308 w 10080264"/>
                <a:gd name="connsiteY5748" fmla="*/ 20882 h 3652478"/>
                <a:gd name="connsiteX5749" fmla="*/ 856453 w 10080264"/>
                <a:gd name="connsiteY5749" fmla="*/ 24122 h 3652478"/>
                <a:gd name="connsiteX5750" fmla="*/ 891359 w 10080264"/>
                <a:gd name="connsiteY5750" fmla="*/ 31322 h 3652478"/>
                <a:gd name="connsiteX5751" fmla="*/ 924106 w 10080264"/>
                <a:gd name="connsiteY5751" fmla="*/ 39963 h 3652478"/>
                <a:gd name="connsiteX5752" fmla="*/ 956852 w 10080264"/>
                <a:gd name="connsiteY5752" fmla="*/ 51844 h 3652478"/>
                <a:gd name="connsiteX5753" fmla="*/ 988160 w 10080264"/>
                <a:gd name="connsiteY5753" fmla="*/ 65885 h 3652478"/>
                <a:gd name="connsiteX5754" fmla="*/ 1019107 w 10080264"/>
                <a:gd name="connsiteY5754" fmla="*/ 79566 h 3652478"/>
                <a:gd name="connsiteX5755" fmla="*/ 1048615 w 10080264"/>
                <a:gd name="connsiteY5755" fmla="*/ 99007 h 3652478"/>
                <a:gd name="connsiteX5756" fmla="*/ 1076324 w 10080264"/>
                <a:gd name="connsiteY5756" fmla="*/ 117729 h 3652478"/>
                <a:gd name="connsiteX5757" fmla="*/ 1128143 w 10080264"/>
                <a:gd name="connsiteY5757" fmla="*/ 157691 h 3652478"/>
                <a:gd name="connsiteX5758" fmla="*/ 1166288 w 10080264"/>
                <a:gd name="connsiteY5758" fmla="*/ 186853 h 3652478"/>
                <a:gd name="connsiteX5759" fmla="*/ 1200833 w 10080264"/>
                <a:gd name="connsiteY5759" fmla="*/ 218176 h 3652478"/>
                <a:gd name="connsiteX5760" fmla="*/ 1207671 w 10080264"/>
                <a:gd name="connsiteY5760" fmla="*/ 211335 h 3652478"/>
                <a:gd name="connsiteX5761" fmla="*/ 1216307 w 10080264"/>
                <a:gd name="connsiteY5761" fmla="*/ 207735 h 3652478"/>
                <a:gd name="connsiteX5762" fmla="*/ 1219906 w 10080264"/>
                <a:gd name="connsiteY5762" fmla="*/ 204495 h 3652478"/>
                <a:gd name="connsiteX5763" fmla="*/ 1221705 w 10080264"/>
                <a:gd name="connsiteY5763" fmla="*/ 200895 h 3652478"/>
                <a:gd name="connsiteX5764" fmla="*/ 1224944 w 10080264"/>
                <a:gd name="connsiteY5764" fmla="*/ 195854 h 3652478"/>
                <a:gd name="connsiteX5765" fmla="*/ 1224944 w 10080264"/>
                <a:gd name="connsiteY5765" fmla="*/ 176773 h 3652478"/>
                <a:gd name="connsiteX5766" fmla="*/ 1226743 w 10080264"/>
                <a:gd name="connsiteY5766" fmla="*/ 166332 h 3652478"/>
                <a:gd name="connsiteX5767" fmla="*/ 1228542 w 10080264"/>
                <a:gd name="connsiteY5767" fmla="*/ 154091 h 3652478"/>
                <a:gd name="connsiteX5768" fmla="*/ 1230341 w 10080264"/>
                <a:gd name="connsiteY5768" fmla="*/ 136810 h 3652478"/>
                <a:gd name="connsiteX5769" fmla="*/ 1233580 w 10080264"/>
                <a:gd name="connsiteY5769" fmla="*/ 116288 h 3652478"/>
                <a:gd name="connsiteX5770" fmla="*/ 1238978 w 10080264"/>
                <a:gd name="connsiteY5770" fmla="*/ 97207 h 3652478"/>
                <a:gd name="connsiteX5771" fmla="*/ 1247614 w 10080264"/>
                <a:gd name="connsiteY5771" fmla="*/ 93607 h 3652478"/>
                <a:gd name="connsiteX5772" fmla="*/ 1263088 w 10080264"/>
                <a:gd name="connsiteY5772" fmla="*/ 91807 h 3652478"/>
                <a:gd name="connsiteX5773" fmla="*/ 1277123 w 10080264"/>
                <a:gd name="connsiteY5773" fmla="*/ 91807 h 3652478"/>
                <a:gd name="connsiteX5774" fmla="*/ 1289358 w 10080264"/>
                <a:gd name="connsiteY5774" fmla="*/ 91807 h 3652478"/>
                <a:gd name="connsiteX5775" fmla="*/ 1301233 w 10080264"/>
                <a:gd name="connsiteY5775" fmla="*/ 95407 h 3652478"/>
                <a:gd name="connsiteX5776" fmla="*/ 1304831 w 10080264"/>
                <a:gd name="connsiteY5776" fmla="*/ 97207 h 3652478"/>
                <a:gd name="connsiteX5777" fmla="*/ 1311669 w 10080264"/>
                <a:gd name="connsiteY5777" fmla="*/ 100447 h 3652478"/>
                <a:gd name="connsiteX5778" fmla="*/ 1320305 w 10080264"/>
                <a:gd name="connsiteY5778" fmla="*/ 104048 h 3652478"/>
                <a:gd name="connsiteX5779" fmla="*/ 1328942 w 10080264"/>
                <a:gd name="connsiteY5779" fmla="*/ 104048 h 3652478"/>
                <a:gd name="connsiteX5780" fmla="*/ 1341177 w 10080264"/>
                <a:gd name="connsiteY5780" fmla="*/ 105848 h 3652478"/>
                <a:gd name="connsiteX5781" fmla="*/ 1420704 w 10080264"/>
                <a:gd name="connsiteY5781" fmla="*/ 109088 h 3652478"/>
                <a:gd name="connsiteX5782" fmla="*/ 1462088 w 10080264"/>
                <a:gd name="connsiteY5782" fmla="*/ 110888 h 3652478"/>
                <a:gd name="connsiteX5783" fmla="*/ 1505270 w 10080264"/>
                <a:gd name="connsiteY5783" fmla="*/ 109088 h 3652478"/>
                <a:gd name="connsiteX5784" fmla="*/ 1548813 w 10080264"/>
                <a:gd name="connsiteY5784" fmla="*/ 109088 h 3652478"/>
                <a:gd name="connsiteX5785" fmla="*/ 1590196 w 10080264"/>
                <a:gd name="connsiteY5785" fmla="*/ 110888 h 3652478"/>
                <a:gd name="connsiteX5786" fmla="*/ 1673322 w 10080264"/>
                <a:gd name="connsiteY5786" fmla="*/ 116288 h 3652478"/>
                <a:gd name="connsiteX5787" fmla="*/ 1680159 w 10080264"/>
                <a:gd name="connsiteY5787" fmla="*/ 116288 h 3652478"/>
                <a:gd name="connsiteX5788" fmla="*/ 1686997 w 10080264"/>
                <a:gd name="connsiteY5788" fmla="*/ 123129 h 3652478"/>
                <a:gd name="connsiteX5789" fmla="*/ 1694194 w 10080264"/>
                <a:gd name="connsiteY5789" fmla="*/ 135010 h 3652478"/>
                <a:gd name="connsiteX5790" fmla="*/ 1699232 w 10080264"/>
                <a:gd name="connsiteY5790" fmla="*/ 147251 h 3652478"/>
                <a:gd name="connsiteX5791" fmla="*/ 1704629 w 10080264"/>
                <a:gd name="connsiteY5791" fmla="*/ 162732 h 3652478"/>
                <a:gd name="connsiteX5792" fmla="*/ 1706069 w 10080264"/>
                <a:gd name="connsiteY5792" fmla="*/ 178213 h 3652478"/>
                <a:gd name="connsiteX5793" fmla="*/ 1707868 w 10080264"/>
                <a:gd name="connsiteY5793" fmla="*/ 194054 h 3652478"/>
                <a:gd name="connsiteX5794" fmla="*/ 1706069 w 10080264"/>
                <a:gd name="connsiteY5794" fmla="*/ 213136 h 3652478"/>
                <a:gd name="connsiteX5795" fmla="*/ 1704629 w 10080264"/>
                <a:gd name="connsiteY5795" fmla="*/ 232217 h 3652478"/>
                <a:gd name="connsiteX5796" fmla="*/ 1701031 w 10080264"/>
                <a:gd name="connsiteY5796" fmla="*/ 251298 h 3652478"/>
                <a:gd name="connsiteX5797" fmla="*/ 1701031 w 10080264"/>
                <a:gd name="connsiteY5797" fmla="*/ 311782 h 3652478"/>
                <a:gd name="connsiteX5798" fmla="*/ 1702830 w 10080264"/>
                <a:gd name="connsiteY5798" fmla="*/ 346345 h 3652478"/>
                <a:gd name="connsiteX5799" fmla="*/ 1704629 w 10080264"/>
                <a:gd name="connsiteY5799" fmla="*/ 380907 h 3652478"/>
                <a:gd name="connsiteX5800" fmla="*/ 1707868 w 10080264"/>
                <a:gd name="connsiteY5800" fmla="*/ 457233 h 3652478"/>
                <a:gd name="connsiteX5801" fmla="*/ 1711467 w 10080264"/>
                <a:gd name="connsiteY5801" fmla="*/ 528158 h 3652478"/>
                <a:gd name="connsiteX5802" fmla="*/ 1711467 w 10080264"/>
                <a:gd name="connsiteY5802" fmla="*/ 599083 h 3652478"/>
                <a:gd name="connsiteX5803" fmla="*/ 1711467 w 10080264"/>
                <a:gd name="connsiteY5803" fmla="*/ 633646 h 3652478"/>
                <a:gd name="connsiteX5804" fmla="*/ 1707868 w 10080264"/>
                <a:gd name="connsiteY5804" fmla="*/ 664968 h 3652478"/>
                <a:gd name="connsiteX5805" fmla="*/ 1702830 w 10080264"/>
                <a:gd name="connsiteY5805" fmla="*/ 720412 h 3652478"/>
                <a:gd name="connsiteX5806" fmla="*/ 1697432 w 10080264"/>
                <a:gd name="connsiteY5806" fmla="*/ 748134 h 3652478"/>
                <a:gd name="connsiteX5807" fmla="*/ 1690595 w 10080264"/>
                <a:gd name="connsiteY5807" fmla="*/ 774056 h 3652478"/>
                <a:gd name="connsiteX5808" fmla="*/ 1699232 w 10080264"/>
                <a:gd name="connsiteY5808" fmla="*/ 786297 h 3652478"/>
                <a:gd name="connsiteX5809" fmla="*/ 1704629 w 10080264"/>
                <a:gd name="connsiteY5809" fmla="*/ 801778 h 3652478"/>
                <a:gd name="connsiteX5810" fmla="*/ 1707868 w 10080264"/>
                <a:gd name="connsiteY5810" fmla="*/ 819059 h 3652478"/>
                <a:gd name="connsiteX5811" fmla="*/ 1707868 w 10080264"/>
                <a:gd name="connsiteY5811" fmla="*/ 836341 h 3652478"/>
                <a:gd name="connsiteX5812" fmla="*/ 1707868 w 10080264"/>
                <a:gd name="connsiteY5812" fmla="*/ 856862 h 3652478"/>
                <a:gd name="connsiteX5813" fmla="*/ 1702830 w 10080264"/>
                <a:gd name="connsiteY5813" fmla="*/ 875943 h 3652478"/>
                <a:gd name="connsiteX5814" fmla="*/ 1695633 w 10080264"/>
                <a:gd name="connsiteY5814" fmla="*/ 895385 h 3652478"/>
                <a:gd name="connsiteX5815" fmla="*/ 1686997 w 10080264"/>
                <a:gd name="connsiteY5815" fmla="*/ 912666 h 3652478"/>
                <a:gd name="connsiteX5816" fmla="*/ 1683758 w 10080264"/>
                <a:gd name="connsiteY5816" fmla="*/ 919507 h 3652478"/>
                <a:gd name="connsiteX5817" fmla="*/ 1675121 w 10080264"/>
                <a:gd name="connsiteY5817" fmla="*/ 919507 h 3652478"/>
                <a:gd name="connsiteX5818" fmla="*/ 1622943 w 10080264"/>
                <a:gd name="connsiteY5818" fmla="*/ 919507 h 3652478"/>
                <a:gd name="connsiteX5819" fmla="*/ 1572923 w 10080264"/>
                <a:gd name="connsiteY5819" fmla="*/ 915906 h 3652478"/>
                <a:gd name="connsiteX5820" fmla="*/ 1524342 w 10080264"/>
                <a:gd name="connsiteY5820" fmla="*/ 912666 h 3652478"/>
                <a:gd name="connsiteX5821" fmla="*/ 1477561 w 10080264"/>
                <a:gd name="connsiteY5821" fmla="*/ 907266 h 3652478"/>
                <a:gd name="connsiteX5822" fmla="*/ 1432939 w 10080264"/>
                <a:gd name="connsiteY5822" fmla="*/ 905466 h 3652478"/>
                <a:gd name="connsiteX5823" fmla="*/ 1389397 w 10080264"/>
                <a:gd name="connsiteY5823" fmla="*/ 905466 h 3652478"/>
                <a:gd name="connsiteX5824" fmla="*/ 1348014 w 10080264"/>
                <a:gd name="connsiteY5824" fmla="*/ 905466 h 3652478"/>
                <a:gd name="connsiteX5825" fmla="*/ 1308070 w 10080264"/>
                <a:gd name="connsiteY5825" fmla="*/ 907266 h 3652478"/>
                <a:gd name="connsiteX5826" fmla="*/ 1290797 w 10080264"/>
                <a:gd name="connsiteY5826" fmla="*/ 909066 h 3652478"/>
                <a:gd name="connsiteX5827" fmla="*/ 1277123 w 10080264"/>
                <a:gd name="connsiteY5827" fmla="*/ 910866 h 3652478"/>
                <a:gd name="connsiteX5828" fmla="*/ 1259850 w 10080264"/>
                <a:gd name="connsiteY5828" fmla="*/ 914466 h 3652478"/>
                <a:gd name="connsiteX5829" fmla="*/ 1247614 w 10080264"/>
                <a:gd name="connsiteY5829" fmla="*/ 919507 h 3652478"/>
                <a:gd name="connsiteX5830" fmla="*/ 1233580 w 10080264"/>
                <a:gd name="connsiteY5830" fmla="*/ 921307 h 3652478"/>
                <a:gd name="connsiteX5831" fmla="*/ 1216307 w 10080264"/>
                <a:gd name="connsiteY5831" fmla="*/ 921307 h 3652478"/>
                <a:gd name="connsiteX5832" fmla="*/ 1199034 w 10080264"/>
                <a:gd name="connsiteY5832" fmla="*/ 919507 h 3652478"/>
                <a:gd name="connsiteX5833" fmla="*/ 1188598 w 10080264"/>
                <a:gd name="connsiteY5833" fmla="*/ 917706 h 3652478"/>
                <a:gd name="connsiteX5834" fmla="*/ 1183561 w 10080264"/>
                <a:gd name="connsiteY5834" fmla="*/ 883144 h 3652478"/>
                <a:gd name="connsiteX5835" fmla="*/ 1154412 w 10080264"/>
                <a:gd name="connsiteY5835" fmla="*/ 742734 h 3652478"/>
                <a:gd name="connsiteX5836" fmla="*/ 1149014 w 10080264"/>
                <a:gd name="connsiteY5836" fmla="*/ 725452 h 3652478"/>
                <a:gd name="connsiteX5837" fmla="*/ 1143976 w 10080264"/>
                <a:gd name="connsiteY5837" fmla="*/ 708171 h 3652478"/>
                <a:gd name="connsiteX5838" fmla="*/ 1136780 w 10080264"/>
                <a:gd name="connsiteY5838" fmla="*/ 692690 h 3652478"/>
                <a:gd name="connsiteX5839" fmla="*/ 1129942 w 10080264"/>
                <a:gd name="connsiteY5839" fmla="*/ 675409 h 3652478"/>
                <a:gd name="connsiteX5840" fmla="*/ 1121306 w 10080264"/>
                <a:gd name="connsiteY5840" fmla="*/ 659928 h 3652478"/>
                <a:gd name="connsiteX5841" fmla="*/ 1110870 w 10080264"/>
                <a:gd name="connsiteY5841" fmla="*/ 644086 h 3652478"/>
                <a:gd name="connsiteX5842" fmla="*/ 1088199 w 10080264"/>
                <a:gd name="connsiteY5842" fmla="*/ 613124 h 3652478"/>
                <a:gd name="connsiteX5843" fmla="*/ 1081362 w 10080264"/>
                <a:gd name="connsiteY5843" fmla="*/ 600883 h 3652478"/>
                <a:gd name="connsiteX5844" fmla="*/ 1070926 w 10080264"/>
                <a:gd name="connsiteY5844" fmla="*/ 590443 h 3652478"/>
                <a:gd name="connsiteX5845" fmla="*/ 1062289 w 10080264"/>
                <a:gd name="connsiteY5845" fmla="*/ 580002 h 3652478"/>
                <a:gd name="connsiteX5846" fmla="*/ 1050414 w 10080264"/>
                <a:gd name="connsiteY5846" fmla="*/ 571361 h 3652478"/>
                <a:gd name="connsiteX5847" fmla="*/ 1039979 w 10080264"/>
                <a:gd name="connsiteY5847" fmla="*/ 564521 h 3652478"/>
                <a:gd name="connsiteX5848" fmla="*/ 1029543 w 10080264"/>
                <a:gd name="connsiteY5848" fmla="*/ 555880 h 3652478"/>
                <a:gd name="connsiteX5849" fmla="*/ 1010471 w 10080264"/>
                <a:gd name="connsiteY5849" fmla="*/ 534999 h 3652478"/>
                <a:gd name="connsiteX5850" fmla="*/ 1000035 w 10080264"/>
                <a:gd name="connsiteY5850" fmla="*/ 524558 h 3652478"/>
                <a:gd name="connsiteX5851" fmla="*/ 956852 w 10080264"/>
                <a:gd name="connsiteY5851" fmla="*/ 514477 h 3652478"/>
                <a:gd name="connsiteX5852" fmla="*/ 946416 w 10080264"/>
                <a:gd name="connsiteY5852" fmla="*/ 510877 h 3652478"/>
                <a:gd name="connsiteX5853" fmla="*/ 937780 w 10080264"/>
                <a:gd name="connsiteY5853" fmla="*/ 507277 h 3652478"/>
                <a:gd name="connsiteX5854" fmla="*/ 935981 w 10080264"/>
                <a:gd name="connsiteY5854" fmla="*/ 509077 h 3652478"/>
                <a:gd name="connsiteX5855" fmla="*/ 935981 w 10080264"/>
                <a:gd name="connsiteY5855" fmla="*/ 507277 h 3652478"/>
                <a:gd name="connsiteX5856" fmla="*/ 927344 w 10080264"/>
                <a:gd name="connsiteY5856" fmla="*/ 500436 h 3652478"/>
                <a:gd name="connsiteX5857" fmla="*/ 920507 w 10080264"/>
                <a:gd name="connsiteY5857" fmla="*/ 493596 h 3652478"/>
                <a:gd name="connsiteX5858" fmla="*/ 896397 w 10080264"/>
                <a:gd name="connsiteY5858" fmla="*/ 497196 h 3652478"/>
                <a:gd name="connsiteX5859" fmla="*/ 875525 w 10080264"/>
                <a:gd name="connsiteY5859" fmla="*/ 498636 h 3652478"/>
                <a:gd name="connsiteX5860" fmla="*/ 863650 w 10080264"/>
                <a:gd name="connsiteY5860" fmla="*/ 500436 h 3652478"/>
                <a:gd name="connsiteX5861" fmla="*/ 849616 w 10080264"/>
                <a:gd name="connsiteY5861" fmla="*/ 502236 h 3652478"/>
                <a:gd name="connsiteX5862" fmla="*/ 823706 w 10080264"/>
                <a:gd name="connsiteY5862" fmla="*/ 502236 h 3652478"/>
                <a:gd name="connsiteX5863" fmla="*/ 806433 w 10080264"/>
                <a:gd name="connsiteY5863" fmla="*/ 509077 h 3652478"/>
                <a:gd name="connsiteX5864" fmla="*/ 787361 w 10080264"/>
                <a:gd name="connsiteY5864" fmla="*/ 523118 h 3652478"/>
                <a:gd name="connsiteX5865" fmla="*/ 775126 w 10080264"/>
                <a:gd name="connsiteY5865" fmla="*/ 531759 h 3652478"/>
                <a:gd name="connsiteX5866" fmla="*/ 763251 w 10080264"/>
                <a:gd name="connsiteY5866" fmla="*/ 540399 h 3652478"/>
                <a:gd name="connsiteX5867" fmla="*/ 754614 w 10080264"/>
                <a:gd name="connsiteY5867" fmla="*/ 550480 h 3652478"/>
                <a:gd name="connsiteX5868" fmla="*/ 745978 w 10080264"/>
                <a:gd name="connsiteY5868" fmla="*/ 562721 h 3652478"/>
                <a:gd name="connsiteX5869" fmla="*/ 735542 w 10080264"/>
                <a:gd name="connsiteY5869" fmla="*/ 576402 h 3652478"/>
                <a:gd name="connsiteX5870" fmla="*/ 726905 w 10080264"/>
                <a:gd name="connsiteY5870" fmla="*/ 590443 h 3652478"/>
                <a:gd name="connsiteX5871" fmla="*/ 719708 w 10080264"/>
                <a:gd name="connsiteY5871" fmla="*/ 604124 h 3652478"/>
                <a:gd name="connsiteX5872" fmla="*/ 712871 w 10080264"/>
                <a:gd name="connsiteY5872" fmla="*/ 618165 h 3652478"/>
                <a:gd name="connsiteX5873" fmla="*/ 706034 w 10080264"/>
                <a:gd name="connsiteY5873" fmla="*/ 633646 h 3652478"/>
                <a:gd name="connsiteX5874" fmla="*/ 700636 w 10080264"/>
                <a:gd name="connsiteY5874" fmla="*/ 647687 h 3652478"/>
                <a:gd name="connsiteX5875" fmla="*/ 699197 w 10080264"/>
                <a:gd name="connsiteY5875" fmla="*/ 661368 h 3652478"/>
                <a:gd name="connsiteX5876" fmla="*/ 699197 w 10080264"/>
                <a:gd name="connsiteY5876" fmla="*/ 671809 h 3652478"/>
                <a:gd name="connsiteX5877" fmla="*/ 700636 w 10080264"/>
                <a:gd name="connsiteY5877" fmla="*/ 689090 h 3652478"/>
                <a:gd name="connsiteX5878" fmla="*/ 702435 w 10080264"/>
                <a:gd name="connsiteY5878" fmla="*/ 708171 h 3652478"/>
                <a:gd name="connsiteX5879" fmla="*/ 707833 w 10080264"/>
                <a:gd name="connsiteY5879" fmla="*/ 725452 h 3652478"/>
                <a:gd name="connsiteX5880" fmla="*/ 714670 w 10080264"/>
                <a:gd name="connsiteY5880" fmla="*/ 742734 h 3652478"/>
                <a:gd name="connsiteX5881" fmla="*/ 723307 w 10080264"/>
                <a:gd name="connsiteY5881" fmla="*/ 760015 h 3652478"/>
                <a:gd name="connsiteX5882" fmla="*/ 735542 w 10080264"/>
                <a:gd name="connsiteY5882" fmla="*/ 777656 h 3652478"/>
                <a:gd name="connsiteX5883" fmla="*/ 747417 w 10080264"/>
                <a:gd name="connsiteY5883" fmla="*/ 794938 h 3652478"/>
                <a:gd name="connsiteX5884" fmla="*/ 763251 w 10080264"/>
                <a:gd name="connsiteY5884" fmla="*/ 812219 h 3652478"/>
                <a:gd name="connsiteX5885" fmla="*/ 794198 w 10080264"/>
                <a:gd name="connsiteY5885" fmla="*/ 844981 h 3652478"/>
                <a:gd name="connsiteX5886" fmla="*/ 825505 w 10080264"/>
                <a:gd name="connsiteY5886" fmla="*/ 875943 h 3652478"/>
                <a:gd name="connsiteX5887" fmla="*/ 856453 w 10080264"/>
                <a:gd name="connsiteY5887" fmla="*/ 904025 h 3652478"/>
                <a:gd name="connsiteX5888" fmla="*/ 872286 w 10080264"/>
                <a:gd name="connsiteY5888" fmla="*/ 915906 h 3652478"/>
                <a:gd name="connsiteX5889" fmla="*/ 887760 w 10080264"/>
                <a:gd name="connsiteY5889" fmla="*/ 926347 h 3652478"/>
                <a:gd name="connsiteX5890" fmla="*/ 956852 w 10080264"/>
                <a:gd name="connsiteY5890" fmla="*/ 978191 h 3652478"/>
                <a:gd name="connsiteX5891" fmla="*/ 1009031 w 10080264"/>
                <a:gd name="connsiteY5891" fmla="*/ 1018154 h 3652478"/>
                <a:gd name="connsiteX5892" fmla="*/ 1064089 w 10080264"/>
                <a:gd name="connsiteY5892" fmla="*/ 1058117 h 3652478"/>
                <a:gd name="connsiteX5893" fmla="*/ 1119506 w 10080264"/>
                <a:gd name="connsiteY5893" fmla="*/ 1095919 h 3652478"/>
                <a:gd name="connsiteX5894" fmla="*/ 1185360 w 10080264"/>
                <a:gd name="connsiteY5894" fmla="*/ 1144523 h 3652478"/>
                <a:gd name="connsiteX5895" fmla="*/ 1250853 w 10080264"/>
                <a:gd name="connsiteY5895" fmla="*/ 1189526 h 3652478"/>
                <a:gd name="connsiteX5896" fmla="*/ 1448413 w 10080264"/>
                <a:gd name="connsiteY5896" fmla="*/ 1324536 h 3652478"/>
                <a:gd name="connsiteX5897" fmla="*/ 1559248 w 10080264"/>
                <a:gd name="connsiteY5897" fmla="*/ 1405902 h 3652478"/>
                <a:gd name="connsiteX5898" fmla="*/ 1597033 w 10080264"/>
                <a:gd name="connsiteY5898" fmla="*/ 1385020 h 3652478"/>
                <a:gd name="connsiteX5899" fmla="*/ 1566086 w 10080264"/>
                <a:gd name="connsiteY5899" fmla="*/ 1412742 h 3652478"/>
                <a:gd name="connsiteX5900" fmla="*/ 1593794 w 10080264"/>
                <a:gd name="connsiteY5900" fmla="*/ 1433624 h 3652478"/>
                <a:gd name="connsiteX5901" fmla="*/ 1612867 w 10080264"/>
                <a:gd name="connsiteY5901" fmla="*/ 1452705 h 3652478"/>
                <a:gd name="connsiteX5902" fmla="*/ 1628341 w 10080264"/>
                <a:gd name="connsiteY5902" fmla="*/ 1469986 h 3652478"/>
                <a:gd name="connsiteX5903" fmla="*/ 1652451 w 10080264"/>
                <a:gd name="connsiteY5903" fmla="*/ 1499509 h 3652478"/>
                <a:gd name="connsiteX5904" fmla="*/ 1673322 w 10080264"/>
                <a:gd name="connsiteY5904" fmla="*/ 1539111 h 3652478"/>
                <a:gd name="connsiteX5905" fmla="*/ 1697432 w 10080264"/>
                <a:gd name="connsiteY5905" fmla="*/ 1585915 h 3652478"/>
                <a:gd name="connsiteX5906" fmla="*/ 1716505 w 10080264"/>
                <a:gd name="connsiteY5906" fmla="*/ 1608596 h 3652478"/>
                <a:gd name="connsiteX5907" fmla="*/ 1731978 w 10080264"/>
                <a:gd name="connsiteY5907" fmla="*/ 1630918 h 3652478"/>
                <a:gd name="connsiteX5908" fmla="*/ 1746013 w 10080264"/>
                <a:gd name="connsiteY5908" fmla="*/ 1655040 h 3652478"/>
                <a:gd name="connsiteX5909" fmla="*/ 1756449 w 10080264"/>
                <a:gd name="connsiteY5909" fmla="*/ 1681322 h 3652478"/>
                <a:gd name="connsiteX5910" fmla="*/ 1775161 w 10080264"/>
                <a:gd name="connsiteY5910" fmla="*/ 1738566 h 3652478"/>
                <a:gd name="connsiteX5911" fmla="*/ 1785597 w 10080264"/>
                <a:gd name="connsiteY5911" fmla="*/ 1772768 h 3652478"/>
                <a:gd name="connsiteX5912" fmla="*/ 1794233 w 10080264"/>
                <a:gd name="connsiteY5912" fmla="*/ 1809131 h 3652478"/>
                <a:gd name="connsiteX5913" fmla="*/ 1794233 w 10080264"/>
                <a:gd name="connsiteY5913" fmla="*/ 1925059 h 3652478"/>
                <a:gd name="connsiteX5914" fmla="*/ 1794233 w 10080264"/>
                <a:gd name="connsiteY5914" fmla="*/ 1953141 h 3652478"/>
                <a:gd name="connsiteX5915" fmla="*/ 1796032 w 10080264"/>
                <a:gd name="connsiteY5915" fmla="*/ 1975463 h 3652478"/>
                <a:gd name="connsiteX5916" fmla="*/ 1799631 w 10080264"/>
                <a:gd name="connsiteY5916" fmla="*/ 1985904 h 3652478"/>
                <a:gd name="connsiteX5917" fmla="*/ 1802870 w 10080264"/>
                <a:gd name="connsiteY5917" fmla="*/ 1996344 h 3652478"/>
                <a:gd name="connsiteX5918" fmla="*/ 1808268 w 10080264"/>
                <a:gd name="connsiteY5918" fmla="*/ 2004985 h 3652478"/>
                <a:gd name="connsiteX5919" fmla="*/ 1815105 w 10080264"/>
                <a:gd name="connsiteY5919" fmla="*/ 2013626 h 3652478"/>
                <a:gd name="connsiteX5920" fmla="*/ 1816904 w 10080264"/>
                <a:gd name="connsiteY5920" fmla="*/ 2020466 h 3652478"/>
                <a:gd name="connsiteX5921" fmla="*/ 1818703 w 10080264"/>
                <a:gd name="connsiteY5921" fmla="*/ 2043148 h 3652478"/>
                <a:gd name="connsiteX5922" fmla="*/ 1820503 w 10080264"/>
                <a:gd name="connsiteY5922" fmla="*/ 2065469 h 3652478"/>
                <a:gd name="connsiteX5923" fmla="*/ 1818703 w 10080264"/>
                <a:gd name="connsiteY5923" fmla="*/ 2089951 h 3652478"/>
                <a:gd name="connsiteX5924" fmla="*/ 1816904 w 10080264"/>
                <a:gd name="connsiteY5924" fmla="*/ 2114073 h 3652478"/>
                <a:gd name="connsiteX5925" fmla="*/ 1815105 w 10080264"/>
                <a:gd name="connsiteY5925" fmla="*/ 2138195 h 3652478"/>
                <a:gd name="connsiteX5926" fmla="*/ 1815105 w 10080264"/>
                <a:gd name="connsiteY5926" fmla="*/ 2159076 h 3652478"/>
                <a:gd name="connsiteX5927" fmla="*/ 1815105 w 10080264"/>
                <a:gd name="connsiteY5927" fmla="*/ 2176357 h 3652478"/>
                <a:gd name="connsiteX5928" fmla="*/ 1816904 w 10080264"/>
                <a:gd name="connsiteY5928" fmla="*/ 2193639 h 3652478"/>
                <a:gd name="connsiteX5929" fmla="*/ 1816904 w 10080264"/>
                <a:gd name="connsiteY5929" fmla="*/ 2196879 h 3652478"/>
                <a:gd name="connsiteX5930" fmla="*/ 1816904 w 10080264"/>
                <a:gd name="connsiteY5930" fmla="*/ 2200479 h 3652478"/>
                <a:gd name="connsiteX5931" fmla="*/ 1808268 w 10080264"/>
                <a:gd name="connsiteY5931" fmla="*/ 2219560 h 3652478"/>
                <a:gd name="connsiteX5932" fmla="*/ 1801430 w 10080264"/>
                <a:gd name="connsiteY5932" fmla="*/ 2233601 h 3652478"/>
                <a:gd name="connsiteX5933" fmla="*/ 1796032 w 10080264"/>
                <a:gd name="connsiteY5933" fmla="*/ 2254483 h 3652478"/>
                <a:gd name="connsiteX5934" fmla="*/ 1794233 w 10080264"/>
                <a:gd name="connsiteY5934" fmla="*/ 2275004 h 3652478"/>
                <a:gd name="connsiteX5935" fmla="*/ 1794233 w 10080264"/>
                <a:gd name="connsiteY5935" fmla="*/ 2325048 h 3652478"/>
                <a:gd name="connsiteX5936" fmla="*/ 1773722 w 10080264"/>
                <a:gd name="connsiteY5936" fmla="*/ 2302726 h 3652478"/>
                <a:gd name="connsiteX5937" fmla="*/ 1766525 w 10080264"/>
                <a:gd name="connsiteY5937" fmla="*/ 2311367 h 3652478"/>
                <a:gd name="connsiteX5938" fmla="*/ 1763286 w 10080264"/>
                <a:gd name="connsiteY5938" fmla="*/ 2321808 h 3652478"/>
                <a:gd name="connsiteX5939" fmla="*/ 1759687 w 10080264"/>
                <a:gd name="connsiteY5939" fmla="*/ 2330448 h 3652478"/>
                <a:gd name="connsiteX5940" fmla="*/ 1756449 w 10080264"/>
                <a:gd name="connsiteY5940" fmla="*/ 2340889 h 3652478"/>
                <a:gd name="connsiteX5941" fmla="*/ 1747812 w 10080264"/>
                <a:gd name="connsiteY5941" fmla="*/ 2371851 h 3652478"/>
                <a:gd name="connsiteX5942" fmla="*/ 1742414 w 10080264"/>
                <a:gd name="connsiteY5942" fmla="*/ 2389493 h 3652478"/>
                <a:gd name="connsiteX5943" fmla="*/ 1737376 w 10080264"/>
                <a:gd name="connsiteY5943" fmla="*/ 2404974 h 3652478"/>
                <a:gd name="connsiteX5944" fmla="*/ 1737376 w 10080264"/>
                <a:gd name="connsiteY5944" fmla="*/ 2410014 h 3652478"/>
                <a:gd name="connsiteX5945" fmla="*/ 1733778 w 10080264"/>
                <a:gd name="connsiteY5945" fmla="*/ 2413614 h 3652478"/>
                <a:gd name="connsiteX5946" fmla="*/ 1690595 w 10080264"/>
                <a:gd name="connsiteY5946" fmla="*/ 2453217 h 3652478"/>
                <a:gd name="connsiteX5947" fmla="*/ 1652451 w 10080264"/>
                <a:gd name="connsiteY5947" fmla="*/ 2494980 h 3652478"/>
                <a:gd name="connsiteX5948" fmla="*/ 1635178 w 10080264"/>
                <a:gd name="connsiteY5948" fmla="*/ 2514062 h 3652478"/>
                <a:gd name="connsiteX5949" fmla="*/ 1619704 w 10080264"/>
                <a:gd name="connsiteY5949" fmla="*/ 2538183 h 3652478"/>
                <a:gd name="connsiteX5950" fmla="*/ 1611067 w 10080264"/>
                <a:gd name="connsiteY5950" fmla="*/ 2552224 h 3652478"/>
                <a:gd name="connsiteX5951" fmla="*/ 1600632 w 10080264"/>
                <a:gd name="connsiteY5951" fmla="*/ 2562305 h 3652478"/>
                <a:gd name="connsiteX5952" fmla="*/ 1590196 w 10080264"/>
                <a:gd name="connsiteY5952" fmla="*/ 2570586 h 3652478"/>
                <a:gd name="connsiteX5953" fmla="*/ 1579760 w 10080264"/>
                <a:gd name="connsiteY5953" fmla="*/ 2575986 h 3652478"/>
                <a:gd name="connsiteX5954" fmla="*/ 1559248 w 10080264"/>
                <a:gd name="connsiteY5954" fmla="*/ 2589667 h 3652478"/>
                <a:gd name="connsiteX5955" fmla="*/ 1540176 w 10080264"/>
                <a:gd name="connsiteY5955" fmla="*/ 2600108 h 3652478"/>
                <a:gd name="connsiteX5956" fmla="*/ 1519304 w 10080264"/>
                <a:gd name="connsiteY5956" fmla="*/ 2606948 h 3652478"/>
                <a:gd name="connsiteX5957" fmla="*/ 1500232 w 10080264"/>
                <a:gd name="connsiteY5957" fmla="*/ 2612349 h 3652478"/>
                <a:gd name="connsiteX5958" fmla="*/ 1484759 w 10080264"/>
                <a:gd name="connsiteY5958" fmla="*/ 2615589 h 3652478"/>
                <a:gd name="connsiteX5959" fmla="*/ 1467485 w 10080264"/>
                <a:gd name="connsiteY5959" fmla="*/ 2622790 h 3652478"/>
                <a:gd name="connsiteX5960" fmla="*/ 1450212 w 10080264"/>
                <a:gd name="connsiteY5960" fmla="*/ 2633230 h 3652478"/>
                <a:gd name="connsiteX5961" fmla="*/ 1432939 w 10080264"/>
                <a:gd name="connsiteY5961" fmla="*/ 2645111 h 3652478"/>
                <a:gd name="connsiteX5962" fmla="*/ 1427542 w 10080264"/>
                <a:gd name="connsiteY5962" fmla="*/ 2650512 h 3652478"/>
                <a:gd name="connsiteX5963" fmla="*/ 1420704 w 10080264"/>
                <a:gd name="connsiteY5963" fmla="*/ 2648711 h 3652478"/>
                <a:gd name="connsiteX5964" fmla="*/ 1398034 w 10080264"/>
                <a:gd name="connsiteY5964" fmla="*/ 2645111 h 3652478"/>
                <a:gd name="connsiteX5965" fmla="*/ 1377162 w 10080264"/>
                <a:gd name="connsiteY5965" fmla="*/ 2643311 h 3652478"/>
                <a:gd name="connsiteX5966" fmla="*/ 1356650 w 10080264"/>
                <a:gd name="connsiteY5966" fmla="*/ 2643311 h 3652478"/>
                <a:gd name="connsiteX5967" fmla="*/ 1335779 w 10080264"/>
                <a:gd name="connsiteY5967" fmla="*/ 2645111 h 3652478"/>
                <a:gd name="connsiteX5968" fmla="*/ 1323904 w 10080264"/>
                <a:gd name="connsiteY5968" fmla="*/ 2648711 h 3652478"/>
                <a:gd name="connsiteX5969" fmla="*/ 1289358 w 10080264"/>
                <a:gd name="connsiteY5969" fmla="*/ 2659152 h 3652478"/>
                <a:gd name="connsiteX5970" fmla="*/ 1256251 w 10080264"/>
                <a:gd name="connsiteY5970" fmla="*/ 2671393 h 3652478"/>
                <a:gd name="connsiteX5971" fmla="*/ 1178523 w 10080264"/>
                <a:gd name="connsiteY5971" fmla="*/ 2704155 h 3652478"/>
                <a:gd name="connsiteX5972" fmla="*/ 1157651 w 10080264"/>
                <a:gd name="connsiteY5972" fmla="*/ 2712796 h 3652478"/>
                <a:gd name="connsiteX5973" fmla="*/ 1136780 w 10080264"/>
                <a:gd name="connsiteY5973" fmla="*/ 2717836 h 3652478"/>
                <a:gd name="connsiteX5974" fmla="*/ 1114468 w 10080264"/>
                <a:gd name="connsiteY5974" fmla="*/ 2724677 h 3652478"/>
                <a:gd name="connsiteX5975" fmla="*/ 1091798 w 10080264"/>
                <a:gd name="connsiteY5975" fmla="*/ 2728277 h 3652478"/>
                <a:gd name="connsiteX5976" fmla="*/ 1076324 w 10080264"/>
                <a:gd name="connsiteY5976" fmla="*/ 2726477 h 3652478"/>
                <a:gd name="connsiteX5977" fmla="*/ 1060850 w 10080264"/>
                <a:gd name="connsiteY5977" fmla="*/ 2722877 h 3652478"/>
                <a:gd name="connsiteX5978" fmla="*/ 1048615 w 10080264"/>
                <a:gd name="connsiteY5978" fmla="*/ 2716036 h 3652478"/>
                <a:gd name="connsiteX5979" fmla="*/ 1034941 w 10080264"/>
                <a:gd name="connsiteY5979" fmla="*/ 2705596 h 3652478"/>
                <a:gd name="connsiteX5980" fmla="*/ 1010471 w 10080264"/>
                <a:gd name="connsiteY5980" fmla="*/ 2707396 h 3652478"/>
                <a:gd name="connsiteX5981" fmla="*/ 984561 w 10080264"/>
                <a:gd name="connsiteY5981" fmla="*/ 2705596 h 3652478"/>
                <a:gd name="connsiteX5982" fmla="*/ 961890 w 10080264"/>
                <a:gd name="connsiteY5982" fmla="*/ 2700555 h 3652478"/>
                <a:gd name="connsiteX5983" fmla="*/ 941379 w 10080264"/>
                <a:gd name="connsiteY5983" fmla="*/ 2693715 h 3652478"/>
                <a:gd name="connsiteX5984" fmla="*/ 920507 w 10080264"/>
                <a:gd name="connsiteY5984" fmla="*/ 2686874 h 3652478"/>
                <a:gd name="connsiteX5985" fmla="*/ 896397 w 10080264"/>
                <a:gd name="connsiteY5985" fmla="*/ 2683274 h 3652478"/>
                <a:gd name="connsiteX5986" fmla="*/ 868688 w 10080264"/>
                <a:gd name="connsiteY5986" fmla="*/ 2681474 h 3652478"/>
                <a:gd name="connsiteX5987" fmla="*/ 835581 w 10080264"/>
                <a:gd name="connsiteY5987" fmla="*/ 2683274 h 3652478"/>
                <a:gd name="connsiteX5988" fmla="*/ 830543 w 10080264"/>
                <a:gd name="connsiteY5988" fmla="*/ 2685074 h 3652478"/>
                <a:gd name="connsiteX5989" fmla="*/ 821907 w 10080264"/>
                <a:gd name="connsiteY5989" fmla="*/ 2686874 h 3652478"/>
                <a:gd name="connsiteX5990" fmla="*/ 818308 w 10080264"/>
                <a:gd name="connsiteY5990" fmla="*/ 2685074 h 3652478"/>
                <a:gd name="connsiteX5991" fmla="*/ 815070 w 10080264"/>
                <a:gd name="connsiteY5991" fmla="*/ 2683274 h 3652478"/>
                <a:gd name="connsiteX5992" fmla="*/ 811471 w 10080264"/>
                <a:gd name="connsiteY5992" fmla="*/ 2680034 h 3652478"/>
                <a:gd name="connsiteX5993" fmla="*/ 809672 w 10080264"/>
                <a:gd name="connsiteY5993" fmla="*/ 2676433 h 3652478"/>
                <a:gd name="connsiteX5994" fmla="*/ 807873 w 10080264"/>
                <a:gd name="connsiteY5994" fmla="*/ 2671393 h 3652478"/>
                <a:gd name="connsiteX5995" fmla="*/ 809672 w 10080264"/>
                <a:gd name="connsiteY5995" fmla="*/ 2665993 h 3652478"/>
                <a:gd name="connsiteX5996" fmla="*/ 811471 w 10080264"/>
                <a:gd name="connsiteY5996" fmla="*/ 2662752 h 3652478"/>
                <a:gd name="connsiteX5997" fmla="*/ 815070 w 10080264"/>
                <a:gd name="connsiteY5997" fmla="*/ 2659152 h 3652478"/>
                <a:gd name="connsiteX5998" fmla="*/ 799236 w 10080264"/>
                <a:gd name="connsiteY5998" fmla="*/ 2655552 h 3652478"/>
                <a:gd name="connsiteX5999" fmla="*/ 785562 w 10080264"/>
                <a:gd name="connsiteY5999" fmla="*/ 2646911 h 3652478"/>
                <a:gd name="connsiteX6000" fmla="*/ 780524 w 10080264"/>
                <a:gd name="connsiteY6000" fmla="*/ 2645111 h 3652478"/>
                <a:gd name="connsiteX6001" fmla="*/ 775126 w 10080264"/>
                <a:gd name="connsiteY6001" fmla="*/ 2643311 h 3652478"/>
                <a:gd name="connsiteX6002" fmla="*/ 768289 w 10080264"/>
                <a:gd name="connsiteY6002" fmla="*/ 2645111 h 3652478"/>
                <a:gd name="connsiteX6003" fmla="*/ 764690 w 10080264"/>
                <a:gd name="connsiteY6003" fmla="*/ 2646911 h 3652478"/>
                <a:gd name="connsiteX6004" fmla="*/ 740580 w 10080264"/>
                <a:gd name="connsiteY6004" fmla="*/ 2662752 h 3652478"/>
                <a:gd name="connsiteX6005" fmla="*/ 740580 w 10080264"/>
                <a:gd name="connsiteY6005" fmla="*/ 2640071 h 3652478"/>
                <a:gd name="connsiteX6006" fmla="*/ 737341 w 10080264"/>
                <a:gd name="connsiteY6006" fmla="*/ 2638271 h 3652478"/>
                <a:gd name="connsiteX6007" fmla="*/ 730144 w 10080264"/>
                <a:gd name="connsiteY6007" fmla="*/ 2634670 h 3652478"/>
                <a:gd name="connsiteX6008" fmla="*/ 723307 w 10080264"/>
                <a:gd name="connsiteY6008" fmla="*/ 2629630 h 3652478"/>
                <a:gd name="connsiteX6009" fmla="*/ 716470 w 10080264"/>
                <a:gd name="connsiteY6009" fmla="*/ 2622790 h 3652478"/>
                <a:gd name="connsiteX6010" fmla="*/ 714670 w 10080264"/>
                <a:gd name="connsiteY6010" fmla="*/ 2619189 h 3652478"/>
                <a:gd name="connsiteX6011" fmla="*/ 711072 w 10080264"/>
                <a:gd name="connsiteY6011" fmla="*/ 2614149 h 3652478"/>
                <a:gd name="connsiteX6012" fmla="*/ 709632 w 10080264"/>
                <a:gd name="connsiteY6012" fmla="*/ 2610549 h 3652478"/>
                <a:gd name="connsiteX6013" fmla="*/ 709632 w 10080264"/>
                <a:gd name="connsiteY6013" fmla="*/ 2606948 h 3652478"/>
                <a:gd name="connsiteX6014" fmla="*/ 685162 w 10080264"/>
                <a:gd name="connsiteY6014" fmla="*/ 2598308 h 3652478"/>
                <a:gd name="connsiteX6015" fmla="*/ 661052 w 10080264"/>
                <a:gd name="connsiteY6015" fmla="*/ 2587867 h 3652478"/>
                <a:gd name="connsiteX6016" fmla="*/ 638381 w 10080264"/>
                <a:gd name="connsiteY6016" fmla="*/ 2577786 h 3652478"/>
                <a:gd name="connsiteX6017" fmla="*/ 616070 w 10080264"/>
                <a:gd name="connsiteY6017" fmla="*/ 2564105 h 3652478"/>
                <a:gd name="connsiteX6018" fmla="*/ 576126 w 10080264"/>
                <a:gd name="connsiteY6018" fmla="*/ 2541784 h 3652478"/>
                <a:gd name="connsiteX6019" fmla="*/ 534743 w 10080264"/>
                <a:gd name="connsiteY6019" fmla="*/ 2514062 h 3652478"/>
                <a:gd name="connsiteX6020" fmla="*/ 532944 w 10080264"/>
                <a:gd name="connsiteY6020" fmla="*/ 2517302 h 3652478"/>
                <a:gd name="connsiteX6021" fmla="*/ 531145 w 10080264"/>
                <a:gd name="connsiteY6021" fmla="*/ 2527743 h 3652478"/>
                <a:gd name="connsiteX6022" fmla="*/ 531145 w 10080264"/>
                <a:gd name="connsiteY6022" fmla="*/ 2541784 h 3652478"/>
                <a:gd name="connsiteX6023" fmla="*/ 529345 w 10080264"/>
                <a:gd name="connsiteY6023" fmla="*/ 2545024 h 3652478"/>
                <a:gd name="connsiteX6024" fmla="*/ 527546 w 10080264"/>
                <a:gd name="connsiteY6024" fmla="*/ 2559065 h 3652478"/>
                <a:gd name="connsiteX6025" fmla="*/ 526107 w 10080264"/>
                <a:gd name="connsiteY6025" fmla="*/ 2574186 h 3652478"/>
                <a:gd name="connsiteX6026" fmla="*/ 526107 w 10080264"/>
                <a:gd name="connsiteY6026" fmla="*/ 2579226 h 3652478"/>
                <a:gd name="connsiteX6027" fmla="*/ 520709 w 10080264"/>
                <a:gd name="connsiteY6027" fmla="*/ 2591467 h 3652478"/>
                <a:gd name="connsiteX6028" fmla="*/ 515671 w 10080264"/>
                <a:gd name="connsiteY6028" fmla="*/ 2601908 h 3652478"/>
                <a:gd name="connsiteX6029" fmla="*/ 518910 w 10080264"/>
                <a:gd name="connsiteY6029" fmla="*/ 2614149 h 3652478"/>
                <a:gd name="connsiteX6030" fmla="*/ 518910 w 10080264"/>
                <a:gd name="connsiteY6030" fmla="*/ 2619189 h 3652478"/>
                <a:gd name="connsiteX6031" fmla="*/ 548418 w 10080264"/>
                <a:gd name="connsiteY6031" fmla="*/ 2619189 h 3652478"/>
                <a:gd name="connsiteX6032" fmla="*/ 522508 w 10080264"/>
                <a:gd name="connsiteY6032" fmla="*/ 2645111 h 3652478"/>
                <a:gd name="connsiteX6033" fmla="*/ 503436 w 10080264"/>
                <a:gd name="connsiteY6033" fmla="*/ 2664193 h 3652478"/>
                <a:gd name="connsiteX6034" fmla="*/ 498398 w 10080264"/>
                <a:gd name="connsiteY6034" fmla="*/ 2667793 h 3652478"/>
                <a:gd name="connsiteX6035" fmla="*/ 496599 w 10080264"/>
                <a:gd name="connsiteY6035" fmla="*/ 2672833 h 3652478"/>
                <a:gd name="connsiteX6036" fmla="*/ 493000 w 10080264"/>
                <a:gd name="connsiteY6036" fmla="*/ 2680034 h 3652478"/>
                <a:gd name="connsiteX6037" fmla="*/ 493000 w 10080264"/>
                <a:gd name="connsiteY6037" fmla="*/ 2690114 h 3652478"/>
                <a:gd name="connsiteX6038" fmla="*/ 493000 w 10080264"/>
                <a:gd name="connsiteY6038" fmla="*/ 2705596 h 3652478"/>
                <a:gd name="connsiteX6039" fmla="*/ 477526 w 10080264"/>
                <a:gd name="connsiteY6039" fmla="*/ 2705596 h 3652478"/>
                <a:gd name="connsiteX6040" fmla="*/ 460253 w 10080264"/>
                <a:gd name="connsiteY6040" fmla="*/ 2705596 h 3652478"/>
                <a:gd name="connsiteX6041" fmla="*/ 444780 w 10080264"/>
                <a:gd name="connsiteY6041" fmla="*/ 2702355 h 3652478"/>
                <a:gd name="connsiteX6042" fmla="*/ 429306 w 10080264"/>
                <a:gd name="connsiteY6042" fmla="*/ 2698755 h 3652478"/>
                <a:gd name="connsiteX6043" fmla="*/ 411673 w 10080264"/>
                <a:gd name="connsiteY6043" fmla="*/ 2693715 h 3652478"/>
                <a:gd name="connsiteX6044" fmla="*/ 389362 w 10080264"/>
                <a:gd name="connsiteY6044" fmla="*/ 2686874 h 3652478"/>
                <a:gd name="connsiteX6045" fmla="*/ 377127 w 10080264"/>
                <a:gd name="connsiteY6045" fmla="*/ 2683274 h 3652478"/>
                <a:gd name="connsiteX6046" fmla="*/ 364892 w 10080264"/>
                <a:gd name="connsiteY6046" fmla="*/ 2683274 h 3652478"/>
                <a:gd name="connsiteX6047" fmla="*/ 359854 w 10080264"/>
                <a:gd name="connsiteY6047" fmla="*/ 2686874 h 3652478"/>
                <a:gd name="connsiteX6048" fmla="*/ 356255 w 10080264"/>
                <a:gd name="connsiteY6048" fmla="*/ 2690114 h 3652478"/>
                <a:gd name="connsiteX6049" fmla="*/ 353017 w 10080264"/>
                <a:gd name="connsiteY6049" fmla="*/ 2693715 h 3652478"/>
                <a:gd name="connsiteX6050" fmla="*/ 330706 w 10080264"/>
                <a:gd name="connsiteY6050" fmla="*/ 2716036 h 3652478"/>
                <a:gd name="connsiteX6051" fmla="*/ 323509 w 10080264"/>
                <a:gd name="connsiteY6051" fmla="*/ 2722877 h 3652478"/>
                <a:gd name="connsiteX6052" fmla="*/ 316671 w 10080264"/>
                <a:gd name="connsiteY6052" fmla="*/ 2728277 h 3652478"/>
                <a:gd name="connsiteX6053" fmla="*/ 299398 w 10080264"/>
                <a:gd name="connsiteY6053" fmla="*/ 2735118 h 3652478"/>
                <a:gd name="connsiteX6054" fmla="*/ 288963 w 10080264"/>
                <a:gd name="connsiteY6054" fmla="*/ 2738718 h 3652478"/>
                <a:gd name="connsiteX6055" fmla="*/ 278527 w 10080264"/>
                <a:gd name="connsiteY6055" fmla="*/ 2740158 h 3652478"/>
                <a:gd name="connsiteX6056" fmla="*/ 266292 w 10080264"/>
                <a:gd name="connsiteY6056" fmla="*/ 2740158 h 3652478"/>
                <a:gd name="connsiteX6057" fmla="*/ 252617 w 10080264"/>
                <a:gd name="connsiteY6057" fmla="*/ 2738718 h 3652478"/>
                <a:gd name="connsiteX6058" fmla="*/ 242182 w 10080264"/>
                <a:gd name="connsiteY6058" fmla="*/ 2736918 h 3652478"/>
                <a:gd name="connsiteX6059" fmla="*/ 242182 w 10080264"/>
                <a:gd name="connsiteY6059" fmla="*/ 2724677 h 3652478"/>
                <a:gd name="connsiteX6060" fmla="*/ 242182 w 10080264"/>
                <a:gd name="connsiteY6060" fmla="*/ 2712796 h 3652478"/>
                <a:gd name="connsiteX6061" fmla="*/ 245780 w 10080264"/>
                <a:gd name="connsiteY6061" fmla="*/ 2702355 h 3652478"/>
                <a:gd name="connsiteX6062" fmla="*/ 250818 w 10080264"/>
                <a:gd name="connsiteY6062" fmla="*/ 2691915 h 3652478"/>
                <a:gd name="connsiteX6063" fmla="*/ 257655 w 10080264"/>
                <a:gd name="connsiteY6063" fmla="*/ 2683274 h 3652478"/>
                <a:gd name="connsiteX6064" fmla="*/ 259455 w 10080264"/>
                <a:gd name="connsiteY6064" fmla="*/ 2683274 h 3652478"/>
                <a:gd name="connsiteX6065" fmla="*/ 247220 w 10080264"/>
                <a:gd name="connsiteY6065" fmla="*/ 2680034 h 3652478"/>
                <a:gd name="connsiteX6066" fmla="*/ 238583 w 10080264"/>
                <a:gd name="connsiteY6066" fmla="*/ 2680034 h 3652478"/>
                <a:gd name="connsiteX6067" fmla="*/ 229946 w 10080264"/>
                <a:gd name="connsiteY6067" fmla="*/ 2683274 h 3652478"/>
                <a:gd name="connsiteX6068" fmla="*/ 224909 w 10080264"/>
                <a:gd name="connsiteY6068" fmla="*/ 2686874 h 3652478"/>
                <a:gd name="connsiteX6069" fmla="*/ 198999 w 10080264"/>
                <a:gd name="connsiteY6069" fmla="*/ 2709196 h 3652478"/>
                <a:gd name="connsiteX6070" fmla="*/ 188563 w 10080264"/>
                <a:gd name="connsiteY6070" fmla="*/ 2719637 h 3652478"/>
                <a:gd name="connsiteX6071" fmla="*/ 179927 w 10080264"/>
                <a:gd name="connsiteY6071" fmla="*/ 2731517 h 3652478"/>
                <a:gd name="connsiteX6072" fmla="*/ 157616 w 10080264"/>
                <a:gd name="connsiteY6072" fmla="*/ 2768240 h 3652478"/>
                <a:gd name="connsiteX6073" fmla="*/ 152218 w 10080264"/>
                <a:gd name="connsiteY6073" fmla="*/ 2726477 h 3652478"/>
                <a:gd name="connsiteX6074" fmla="*/ 148979 w 10080264"/>
                <a:gd name="connsiteY6074" fmla="*/ 2712796 h 3652478"/>
                <a:gd name="connsiteX6075" fmla="*/ 141782 w 10080264"/>
                <a:gd name="connsiteY6075" fmla="*/ 2700555 h 3652478"/>
                <a:gd name="connsiteX6076" fmla="*/ 133146 w 10080264"/>
                <a:gd name="connsiteY6076" fmla="*/ 2691915 h 3652478"/>
                <a:gd name="connsiteX6077" fmla="*/ 124509 w 10080264"/>
                <a:gd name="connsiteY6077" fmla="*/ 2686874 h 3652478"/>
                <a:gd name="connsiteX6078" fmla="*/ 110835 w 10080264"/>
                <a:gd name="connsiteY6078" fmla="*/ 2683274 h 3652478"/>
                <a:gd name="connsiteX6079" fmla="*/ 95001 w 10080264"/>
                <a:gd name="connsiteY6079" fmla="*/ 2678234 h 3652478"/>
                <a:gd name="connsiteX6080" fmla="*/ 60455 w 10080264"/>
                <a:gd name="connsiteY6080" fmla="*/ 2665993 h 3652478"/>
                <a:gd name="connsiteX6081" fmla="*/ 36345 w 10080264"/>
                <a:gd name="connsiteY6081" fmla="*/ 2655552 h 3652478"/>
                <a:gd name="connsiteX6082" fmla="*/ 36345 w 10080264"/>
                <a:gd name="connsiteY6082" fmla="*/ 2646911 h 3652478"/>
                <a:gd name="connsiteX6083" fmla="*/ 33106 w 10080264"/>
                <a:gd name="connsiteY6083" fmla="*/ 2574186 h 3652478"/>
                <a:gd name="connsiteX6084" fmla="*/ 33106 w 10080264"/>
                <a:gd name="connsiteY6084" fmla="*/ 2501821 h 3652478"/>
                <a:gd name="connsiteX6085" fmla="*/ 34546 w 10080264"/>
                <a:gd name="connsiteY6085" fmla="*/ 2432696 h 3652478"/>
                <a:gd name="connsiteX6086" fmla="*/ 39943 w 10080264"/>
                <a:gd name="connsiteY6086" fmla="*/ 2363211 h 3652478"/>
                <a:gd name="connsiteX6087" fmla="*/ 39943 w 10080264"/>
                <a:gd name="connsiteY6087" fmla="*/ 2356370 h 3652478"/>
                <a:gd name="connsiteX6088" fmla="*/ 44981 w 10080264"/>
                <a:gd name="connsiteY6088" fmla="*/ 2210920 h 3652478"/>
                <a:gd name="connsiteX6089" fmla="*/ 46781 w 10080264"/>
                <a:gd name="connsiteY6089" fmla="*/ 2139995 h 3652478"/>
                <a:gd name="connsiteX6090" fmla="*/ 46781 w 10080264"/>
                <a:gd name="connsiteY6090" fmla="*/ 2069070 h 3652478"/>
                <a:gd name="connsiteX6091" fmla="*/ 46781 w 10080264"/>
                <a:gd name="connsiteY6091" fmla="*/ 2048188 h 3652478"/>
                <a:gd name="connsiteX6092" fmla="*/ 44981 w 10080264"/>
                <a:gd name="connsiteY6092" fmla="*/ 2029107 h 3652478"/>
                <a:gd name="connsiteX6093" fmla="*/ 39943 w 10080264"/>
                <a:gd name="connsiteY6093" fmla="*/ 1991304 h 3652478"/>
                <a:gd name="connsiteX6094" fmla="*/ 36345 w 10080264"/>
                <a:gd name="connsiteY6094" fmla="*/ 1973663 h 3652478"/>
                <a:gd name="connsiteX6095" fmla="*/ 36345 w 10080264"/>
                <a:gd name="connsiteY6095" fmla="*/ 1956382 h 3652478"/>
                <a:gd name="connsiteX6096" fmla="*/ 38144 w 10080264"/>
                <a:gd name="connsiteY6096" fmla="*/ 1937300 h 3652478"/>
                <a:gd name="connsiteX6097" fmla="*/ 44981 w 10080264"/>
                <a:gd name="connsiteY6097" fmla="*/ 1920019 h 3652478"/>
                <a:gd name="connsiteX6098" fmla="*/ 41743 w 10080264"/>
                <a:gd name="connsiteY6098" fmla="*/ 1911378 h 3652478"/>
                <a:gd name="connsiteX6099" fmla="*/ 41743 w 10080264"/>
                <a:gd name="connsiteY6099" fmla="*/ 1902738 h 3652478"/>
                <a:gd name="connsiteX6100" fmla="*/ 34546 w 10080264"/>
                <a:gd name="connsiteY6100" fmla="*/ 1897697 h 3652478"/>
                <a:gd name="connsiteX6101" fmla="*/ 0 w 10080264"/>
                <a:gd name="connsiteY6101" fmla="*/ 1887257 h 3652478"/>
                <a:gd name="connsiteX6102" fmla="*/ 33106 w 10080264"/>
                <a:gd name="connsiteY6102" fmla="*/ 1871775 h 3652478"/>
                <a:gd name="connsiteX6103" fmla="*/ 36345 w 10080264"/>
                <a:gd name="connsiteY6103" fmla="*/ 1864935 h 3652478"/>
                <a:gd name="connsiteX6104" fmla="*/ 39943 w 10080264"/>
                <a:gd name="connsiteY6104" fmla="*/ 1856294 h 3652478"/>
                <a:gd name="connsiteX6105" fmla="*/ 39943 w 10080264"/>
                <a:gd name="connsiteY6105" fmla="*/ 1824972 h 3652478"/>
                <a:gd name="connsiteX6106" fmla="*/ 39943 w 10080264"/>
                <a:gd name="connsiteY6106" fmla="*/ 1814531 h 3652478"/>
                <a:gd name="connsiteX6107" fmla="*/ 41743 w 10080264"/>
                <a:gd name="connsiteY6107" fmla="*/ 1805891 h 3652478"/>
                <a:gd name="connsiteX6108" fmla="*/ 48580 w 10080264"/>
                <a:gd name="connsiteY6108" fmla="*/ 1791850 h 3652478"/>
                <a:gd name="connsiteX6109" fmla="*/ 51819 w 10080264"/>
                <a:gd name="connsiteY6109" fmla="*/ 1785009 h 3652478"/>
                <a:gd name="connsiteX6110" fmla="*/ 57217 w 10080264"/>
                <a:gd name="connsiteY6110" fmla="*/ 1781409 h 3652478"/>
                <a:gd name="connsiteX6111" fmla="*/ 62254 w 10080264"/>
                <a:gd name="connsiteY6111" fmla="*/ 1778169 h 3652478"/>
                <a:gd name="connsiteX6112" fmla="*/ 67652 w 10080264"/>
                <a:gd name="connsiteY6112" fmla="*/ 1776369 h 3652478"/>
                <a:gd name="connsiteX6113" fmla="*/ 76289 w 10080264"/>
                <a:gd name="connsiteY6113" fmla="*/ 1774568 h 3652478"/>
                <a:gd name="connsiteX6114" fmla="*/ 86365 w 10080264"/>
                <a:gd name="connsiteY6114" fmla="*/ 1774568 h 3652478"/>
                <a:gd name="connsiteX6115" fmla="*/ 98600 w 10080264"/>
                <a:gd name="connsiteY6115" fmla="*/ 1776369 h 3652478"/>
                <a:gd name="connsiteX6116" fmla="*/ 109035 w 10080264"/>
                <a:gd name="connsiteY6116" fmla="*/ 1778169 h 3652478"/>
                <a:gd name="connsiteX6117" fmla="*/ 117672 w 10080264"/>
                <a:gd name="connsiteY6117" fmla="*/ 1783209 h 3652478"/>
                <a:gd name="connsiteX6118" fmla="*/ 126308 w 10080264"/>
                <a:gd name="connsiteY6118" fmla="*/ 1791850 h 3652478"/>
                <a:gd name="connsiteX6119" fmla="*/ 131346 w 10080264"/>
                <a:gd name="connsiteY6119" fmla="*/ 1804091 h 3652478"/>
                <a:gd name="connsiteX6120" fmla="*/ 134945 w 10080264"/>
                <a:gd name="connsiteY6120" fmla="*/ 1821372 h 3652478"/>
                <a:gd name="connsiteX6121" fmla="*/ 136744 w 10080264"/>
                <a:gd name="connsiteY6121" fmla="*/ 1835413 h 3652478"/>
                <a:gd name="connsiteX6122" fmla="*/ 169491 w 10080264"/>
                <a:gd name="connsiteY6122" fmla="*/ 1833613 h 3652478"/>
                <a:gd name="connsiteX6123" fmla="*/ 209435 w 10080264"/>
                <a:gd name="connsiteY6123" fmla="*/ 1830012 h 3652478"/>
                <a:gd name="connsiteX6124" fmla="*/ 224909 w 10080264"/>
                <a:gd name="connsiteY6124" fmla="*/ 1828212 h 3652478"/>
                <a:gd name="connsiteX6125" fmla="*/ 287163 w 10080264"/>
                <a:gd name="connsiteY6125" fmla="*/ 1821372 h 3652478"/>
                <a:gd name="connsiteX6126" fmla="*/ 349418 w 10080264"/>
                <a:gd name="connsiteY6126" fmla="*/ 1812731 h 3652478"/>
                <a:gd name="connsiteX6127" fmla="*/ 436143 w 10080264"/>
                <a:gd name="connsiteY6127" fmla="*/ 1812731 h 3652478"/>
                <a:gd name="connsiteX6128" fmla="*/ 446579 w 10080264"/>
                <a:gd name="connsiteY6128" fmla="*/ 1814531 h 3652478"/>
                <a:gd name="connsiteX6129" fmla="*/ 457015 w 10080264"/>
                <a:gd name="connsiteY6129" fmla="*/ 1812731 h 3652478"/>
                <a:gd name="connsiteX6130" fmla="*/ 465651 w 10080264"/>
                <a:gd name="connsiteY6130" fmla="*/ 1810931 h 3652478"/>
                <a:gd name="connsiteX6131" fmla="*/ 474288 w 10080264"/>
                <a:gd name="connsiteY6131" fmla="*/ 1807691 h 3652478"/>
                <a:gd name="connsiteX6132" fmla="*/ 489761 w 10080264"/>
                <a:gd name="connsiteY6132" fmla="*/ 1798690 h 3652478"/>
                <a:gd name="connsiteX6133" fmla="*/ 501636 w 10080264"/>
                <a:gd name="connsiteY6133" fmla="*/ 1790049 h 3652478"/>
                <a:gd name="connsiteX6134" fmla="*/ 518910 w 10080264"/>
                <a:gd name="connsiteY6134" fmla="*/ 1776369 h 3652478"/>
                <a:gd name="connsiteX6135" fmla="*/ 526107 w 10080264"/>
                <a:gd name="connsiteY6135" fmla="*/ 1797250 h 3652478"/>
                <a:gd name="connsiteX6136" fmla="*/ 527546 w 10080264"/>
                <a:gd name="connsiteY6136" fmla="*/ 1800490 h 3652478"/>
                <a:gd name="connsiteX6137" fmla="*/ 532944 w 10080264"/>
                <a:gd name="connsiteY6137" fmla="*/ 1802290 h 3652478"/>
                <a:gd name="connsiteX6138" fmla="*/ 537982 w 10080264"/>
                <a:gd name="connsiteY6138" fmla="*/ 1802290 h 3652478"/>
                <a:gd name="connsiteX6139" fmla="*/ 543380 w 10080264"/>
                <a:gd name="connsiteY6139" fmla="*/ 1802290 h 3652478"/>
                <a:gd name="connsiteX6140" fmla="*/ 553815 w 10080264"/>
                <a:gd name="connsiteY6140" fmla="*/ 1802290 h 3652478"/>
                <a:gd name="connsiteX6141" fmla="*/ 567490 w 10080264"/>
                <a:gd name="connsiteY6141" fmla="*/ 1804091 h 3652478"/>
                <a:gd name="connsiteX6142" fmla="*/ 576126 w 10080264"/>
                <a:gd name="connsiteY6142" fmla="*/ 1805891 h 3652478"/>
                <a:gd name="connsiteX6143" fmla="*/ 581524 w 10080264"/>
                <a:gd name="connsiteY6143" fmla="*/ 1809131 h 3652478"/>
                <a:gd name="connsiteX6144" fmla="*/ 588361 w 10080264"/>
                <a:gd name="connsiteY6144" fmla="*/ 1814531 h 3652478"/>
                <a:gd name="connsiteX6145" fmla="*/ 593759 w 10080264"/>
                <a:gd name="connsiteY6145" fmla="*/ 1821372 h 3652478"/>
                <a:gd name="connsiteX6146" fmla="*/ 593759 w 10080264"/>
                <a:gd name="connsiteY6146" fmla="*/ 1828212 h 3652478"/>
                <a:gd name="connsiteX6147" fmla="*/ 593759 w 10080264"/>
                <a:gd name="connsiteY6147" fmla="*/ 1835413 h 3652478"/>
                <a:gd name="connsiteX6148" fmla="*/ 591960 w 10080264"/>
                <a:gd name="connsiteY6148" fmla="*/ 1842253 h 3652478"/>
                <a:gd name="connsiteX6149" fmla="*/ 586562 w 10080264"/>
                <a:gd name="connsiteY6149" fmla="*/ 1849094 h 3652478"/>
                <a:gd name="connsiteX6150" fmla="*/ 581524 w 10080264"/>
                <a:gd name="connsiteY6150" fmla="*/ 1854494 h 3652478"/>
                <a:gd name="connsiteX6151" fmla="*/ 572888 w 10080264"/>
                <a:gd name="connsiteY6151" fmla="*/ 1857734 h 3652478"/>
                <a:gd name="connsiteX6152" fmla="*/ 564251 w 10080264"/>
                <a:gd name="connsiteY6152" fmla="*/ 1859535 h 3652478"/>
                <a:gd name="connsiteX6153" fmla="*/ 565691 w 10080264"/>
                <a:gd name="connsiteY6153" fmla="*/ 1868175 h 3652478"/>
                <a:gd name="connsiteX6154" fmla="*/ 564251 w 10080264"/>
                <a:gd name="connsiteY6154" fmla="*/ 1876816 h 3652478"/>
                <a:gd name="connsiteX6155" fmla="*/ 560653 w 10080264"/>
                <a:gd name="connsiteY6155" fmla="*/ 1892297 h 3652478"/>
                <a:gd name="connsiteX6156" fmla="*/ 560653 w 10080264"/>
                <a:gd name="connsiteY6156" fmla="*/ 1906338 h 3652478"/>
                <a:gd name="connsiteX6157" fmla="*/ 562452 w 10080264"/>
                <a:gd name="connsiteY6157" fmla="*/ 1913178 h 3652478"/>
                <a:gd name="connsiteX6158" fmla="*/ 567490 w 10080264"/>
                <a:gd name="connsiteY6158" fmla="*/ 1925059 h 3652478"/>
                <a:gd name="connsiteX6159" fmla="*/ 574687 w 10080264"/>
                <a:gd name="connsiteY6159" fmla="*/ 1939100 h 3652478"/>
                <a:gd name="connsiteX6160" fmla="*/ 581524 w 10080264"/>
                <a:gd name="connsiteY6160" fmla="*/ 1958182 h 3652478"/>
                <a:gd name="connsiteX6161" fmla="*/ 583323 w 10080264"/>
                <a:gd name="connsiteY6161" fmla="*/ 1963582 h 3652478"/>
                <a:gd name="connsiteX6162" fmla="*/ 583323 w 10080264"/>
                <a:gd name="connsiteY6162" fmla="*/ 1998145 h 3652478"/>
                <a:gd name="connsiteX6163" fmla="*/ 591960 w 10080264"/>
                <a:gd name="connsiteY6163" fmla="*/ 2022266 h 3652478"/>
                <a:gd name="connsiteX6164" fmla="*/ 602396 w 10080264"/>
                <a:gd name="connsiteY6164" fmla="*/ 2043148 h 3652478"/>
                <a:gd name="connsiteX6165" fmla="*/ 612472 w 10080264"/>
                <a:gd name="connsiteY6165" fmla="*/ 2058629 h 3652478"/>
                <a:gd name="connsiteX6166" fmla="*/ 621108 w 10080264"/>
                <a:gd name="connsiteY6166" fmla="*/ 2070510 h 3652478"/>
                <a:gd name="connsiteX6167" fmla="*/ 628305 w 10080264"/>
                <a:gd name="connsiteY6167" fmla="*/ 2080951 h 3652478"/>
                <a:gd name="connsiteX6168" fmla="*/ 636582 w 10080264"/>
                <a:gd name="connsiteY6168" fmla="*/ 2089951 h 3652478"/>
                <a:gd name="connsiteX6169" fmla="*/ 647018 w 10080264"/>
                <a:gd name="connsiteY6169" fmla="*/ 2098592 h 3652478"/>
                <a:gd name="connsiteX6170" fmla="*/ 659253 w 10080264"/>
                <a:gd name="connsiteY6170" fmla="*/ 2107232 h 3652478"/>
                <a:gd name="connsiteX6171" fmla="*/ 678325 w 10080264"/>
                <a:gd name="connsiteY6171" fmla="*/ 2091391 h 3652478"/>
                <a:gd name="connsiteX6172" fmla="*/ 697397 w 10080264"/>
                <a:gd name="connsiteY6172" fmla="*/ 2080951 h 3652478"/>
                <a:gd name="connsiteX6173" fmla="*/ 704234 w 10080264"/>
                <a:gd name="connsiteY6173" fmla="*/ 2079510 h 3652478"/>
                <a:gd name="connsiteX6174" fmla="*/ 711072 w 10080264"/>
                <a:gd name="connsiteY6174" fmla="*/ 2079510 h 3652478"/>
                <a:gd name="connsiteX6175" fmla="*/ 718269 w 10080264"/>
                <a:gd name="connsiteY6175" fmla="*/ 2079510 h 3652478"/>
                <a:gd name="connsiteX6176" fmla="*/ 725106 w 10080264"/>
                <a:gd name="connsiteY6176" fmla="*/ 2080951 h 3652478"/>
                <a:gd name="connsiteX6177" fmla="*/ 733743 w 10080264"/>
                <a:gd name="connsiteY6177" fmla="*/ 2084551 h 3652478"/>
                <a:gd name="connsiteX6178" fmla="*/ 740580 w 10080264"/>
                <a:gd name="connsiteY6178" fmla="*/ 2089951 h 3652478"/>
                <a:gd name="connsiteX6179" fmla="*/ 747417 w 10080264"/>
                <a:gd name="connsiteY6179" fmla="*/ 2096792 h 3652478"/>
                <a:gd name="connsiteX6180" fmla="*/ 752815 w 10080264"/>
                <a:gd name="connsiteY6180" fmla="*/ 2105432 h 3652478"/>
                <a:gd name="connsiteX6181" fmla="*/ 756054 w 10080264"/>
                <a:gd name="connsiteY6181" fmla="*/ 2109032 h 3652478"/>
                <a:gd name="connsiteX6182" fmla="*/ 756054 w 10080264"/>
                <a:gd name="connsiteY6182" fmla="*/ 2114073 h 3652478"/>
                <a:gd name="connsiteX6183" fmla="*/ 754614 w 10080264"/>
                <a:gd name="connsiteY6183" fmla="*/ 2122713 h 3652478"/>
                <a:gd name="connsiteX6184" fmla="*/ 752815 w 10080264"/>
                <a:gd name="connsiteY6184" fmla="*/ 2136754 h 3652478"/>
                <a:gd name="connsiteX6185" fmla="*/ 751016 w 10080264"/>
                <a:gd name="connsiteY6185" fmla="*/ 2143595 h 3652478"/>
                <a:gd name="connsiteX6186" fmla="*/ 747417 w 10080264"/>
                <a:gd name="connsiteY6186" fmla="*/ 2148635 h 3652478"/>
                <a:gd name="connsiteX6187" fmla="*/ 744178 w 10080264"/>
                <a:gd name="connsiteY6187" fmla="*/ 2155476 h 3652478"/>
                <a:gd name="connsiteX6188" fmla="*/ 737341 w 10080264"/>
                <a:gd name="connsiteY6188" fmla="*/ 2159076 h 3652478"/>
                <a:gd name="connsiteX6189" fmla="*/ 756054 w 10080264"/>
                <a:gd name="connsiteY6189" fmla="*/ 2174557 h 3652478"/>
                <a:gd name="connsiteX6190" fmla="*/ 773326 w 10080264"/>
                <a:gd name="connsiteY6190" fmla="*/ 2184998 h 3652478"/>
                <a:gd name="connsiteX6191" fmla="*/ 794198 w 10080264"/>
                <a:gd name="connsiteY6191" fmla="*/ 2193639 h 3652478"/>
                <a:gd name="connsiteX6192" fmla="*/ 815070 w 10080264"/>
                <a:gd name="connsiteY6192" fmla="*/ 2200479 h 3652478"/>
                <a:gd name="connsiteX6193" fmla="*/ 840979 w 10080264"/>
                <a:gd name="connsiteY6193" fmla="*/ 2205879 h 3652478"/>
                <a:gd name="connsiteX6194" fmla="*/ 870487 w 10080264"/>
                <a:gd name="connsiteY6194" fmla="*/ 2210920 h 3652478"/>
                <a:gd name="connsiteX6195" fmla="*/ 908272 w 10080264"/>
                <a:gd name="connsiteY6195" fmla="*/ 2214520 h 3652478"/>
                <a:gd name="connsiteX6196" fmla="*/ 950015 w 10080264"/>
                <a:gd name="connsiteY6196" fmla="*/ 2214520 h 3652478"/>
                <a:gd name="connsiteX6197" fmla="*/ 1026304 w 10080264"/>
                <a:gd name="connsiteY6197" fmla="*/ 2214520 h 3652478"/>
                <a:gd name="connsiteX6198" fmla="*/ 1029543 w 10080264"/>
                <a:gd name="connsiteY6198" fmla="*/ 2214520 h 3652478"/>
                <a:gd name="connsiteX6199" fmla="*/ 1034941 w 10080264"/>
                <a:gd name="connsiteY6199" fmla="*/ 2210920 h 3652478"/>
                <a:gd name="connsiteX6200" fmla="*/ 1045016 w 10080264"/>
                <a:gd name="connsiteY6200" fmla="*/ 2204079 h 3652478"/>
                <a:gd name="connsiteX6201" fmla="*/ 1069127 w 10080264"/>
                <a:gd name="connsiteY6201" fmla="*/ 2184998 h 3652478"/>
                <a:gd name="connsiteX6202" fmla="*/ 1077763 w 10080264"/>
                <a:gd name="connsiteY6202" fmla="*/ 2178157 h 3652478"/>
                <a:gd name="connsiteX6203" fmla="*/ 1093597 w 10080264"/>
                <a:gd name="connsiteY6203" fmla="*/ 2167717 h 3652478"/>
                <a:gd name="connsiteX6204" fmla="*/ 1100434 w 10080264"/>
                <a:gd name="connsiteY6204" fmla="*/ 2162676 h 3652478"/>
                <a:gd name="connsiteX6205" fmla="*/ 1105832 w 10080264"/>
                <a:gd name="connsiteY6205" fmla="*/ 2160876 h 3652478"/>
                <a:gd name="connsiteX6206" fmla="*/ 1109071 w 10080264"/>
                <a:gd name="connsiteY6206" fmla="*/ 2159076 h 3652478"/>
                <a:gd name="connsiteX6207" fmla="*/ 1109071 w 10080264"/>
                <a:gd name="connsiteY6207" fmla="*/ 2157276 h 3652478"/>
                <a:gd name="connsiteX6208" fmla="*/ 1110870 w 10080264"/>
                <a:gd name="connsiteY6208" fmla="*/ 2152236 h 3652478"/>
                <a:gd name="connsiteX6209" fmla="*/ 1121306 w 10080264"/>
                <a:gd name="connsiteY6209" fmla="*/ 2139995 h 3652478"/>
                <a:gd name="connsiteX6210" fmla="*/ 1128143 w 10080264"/>
                <a:gd name="connsiteY6210" fmla="*/ 2128114 h 3652478"/>
                <a:gd name="connsiteX6211" fmla="*/ 1134980 w 10080264"/>
                <a:gd name="connsiteY6211" fmla="*/ 2114073 h 3652478"/>
                <a:gd name="connsiteX6212" fmla="*/ 1140378 w 10080264"/>
                <a:gd name="connsiteY6212" fmla="*/ 2100032 h 3652478"/>
                <a:gd name="connsiteX6213" fmla="*/ 1143976 w 10080264"/>
                <a:gd name="connsiteY6213" fmla="*/ 2084551 h 3652478"/>
                <a:gd name="connsiteX6214" fmla="*/ 1147215 w 10080264"/>
                <a:gd name="connsiteY6214" fmla="*/ 2069070 h 3652478"/>
                <a:gd name="connsiteX6215" fmla="*/ 1149014 w 10080264"/>
                <a:gd name="connsiteY6215" fmla="*/ 2053229 h 3652478"/>
                <a:gd name="connsiteX6216" fmla="*/ 1149014 w 10080264"/>
                <a:gd name="connsiteY6216" fmla="*/ 2037747 h 3652478"/>
                <a:gd name="connsiteX6217" fmla="*/ 1149014 w 10080264"/>
                <a:gd name="connsiteY6217" fmla="*/ 2006785 h 3652478"/>
                <a:gd name="connsiteX6218" fmla="*/ 1147215 w 10080264"/>
                <a:gd name="connsiteY6218" fmla="*/ 1973663 h 3652478"/>
                <a:gd name="connsiteX6219" fmla="*/ 1142177 w 10080264"/>
                <a:gd name="connsiteY6219" fmla="*/ 1911378 h 3652478"/>
                <a:gd name="connsiteX6220" fmla="*/ 1129942 w 10080264"/>
                <a:gd name="connsiteY6220" fmla="*/ 1892297 h 3652478"/>
                <a:gd name="connsiteX6221" fmla="*/ 1115908 w 10080264"/>
                <a:gd name="connsiteY6221" fmla="*/ 1873576 h 3652478"/>
                <a:gd name="connsiteX6222" fmla="*/ 1100434 w 10080264"/>
                <a:gd name="connsiteY6222" fmla="*/ 1856294 h 3652478"/>
                <a:gd name="connsiteX6223" fmla="*/ 1083161 w 10080264"/>
                <a:gd name="connsiteY6223" fmla="*/ 1838653 h 3652478"/>
                <a:gd name="connsiteX6224" fmla="*/ 1055452 w 10080264"/>
                <a:gd name="connsiteY6224" fmla="*/ 1816331 h 3652478"/>
                <a:gd name="connsiteX6225" fmla="*/ 1053653 w 10080264"/>
                <a:gd name="connsiteY6225" fmla="*/ 1818132 h 3652478"/>
                <a:gd name="connsiteX6226" fmla="*/ 1055452 w 10080264"/>
                <a:gd name="connsiteY6226" fmla="*/ 1814531 h 3652478"/>
                <a:gd name="connsiteX6227" fmla="*/ 1031342 w 10080264"/>
                <a:gd name="connsiteY6227" fmla="*/ 1795450 h 3652478"/>
                <a:gd name="connsiteX6228" fmla="*/ 1005433 w 10080264"/>
                <a:gd name="connsiteY6228" fmla="*/ 1776369 h 3652478"/>
                <a:gd name="connsiteX6229" fmla="*/ 960451 w 10080264"/>
                <a:gd name="connsiteY6229" fmla="*/ 1746846 h 3652478"/>
                <a:gd name="connsiteX6230" fmla="*/ 916908 w 10080264"/>
                <a:gd name="connsiteY6230" fmla="*/ 1715884 h 3652478"/>
                <a:gd name="connsiteX6231" fmla="*/ 874086 w 10080264"/>
                <a:gd name="connsiteY6231" fmla="*/ 1686362 h 3652478"/>
                <a:gd name="connsiteX6232" fmla="*/ 830543 w 10080264"/>
                <a:gd name="connsiteY6232" fmla="*/ 1655040 h 3652478"/>
                <a:gd name="connsiteX6233" fmla="*/ 826945 w 10080264"/>
                <a:gd name="connsiteY6233" fmla="*/ 1656840 h 3652478"/>
                <a:gd name="connsiteX6234" fmla="*/ 825505 w 10080264"/>
                <a:gd name="connsiteY6234" fmla="*/ 1658640 h 3652478"/>
                <a:gd name="connsiteX6235" fmla="*/ 820108 w 10080264"/>
                <a:gd name="connsiteY6235" fmla="*/ 1665480 h 3652478"/>
                <a:gd name="connsiteX6236" fmla="*/ 815070 w 10080264"/>
                <a:gd name="connsiteY6236" fmla="*/ 1669081 h 3652478"/>
                <a:gd name="connsiteX6237" fmla="*/ 811471 w 10080264"/>
                <a:gd name="connsiteY6237" fmla="*/ 1670881 h 3652478"/>
                <a:gd name="connsiteX6238" fmla="*/ 806433 w 10080264"/>
                <a:gd name="connsiteY6238" fmla="*/ 1672321 h 3652478"/>
                <a:gd name="connsiteX6239" fmla="*/ 799236 w 10080264"/>
                <a:gd name="connsiteY6239" fmla="*/ 1670881 h 3652478"/>
                <a:gd name="connsiteX6240" fmla="*/ 795997 w 10080264"/>
                <a:gd name="connsiteY6240" fmla="*/ 1669081 h 3652478"/>
                <a:gd name="connsiteX6241" fmla="*/ 792399 w 10080264"/>
                <a:gd name="connsiteY6241" fmla="*/ 1665480 h 3652478"/>
                <a:gd name="connsiteX6242" fmla="*/ 781963 w 10080264"/>
                <a:gd name="connsiteY6242" fmla="*/ 1660440 h 3652478"/>
                <a:gd name="connsiteX6243" fmla="*/ 773326 w 10080264"/>
                <a:gd name="connsiteY6243" fmla="*/ 1653240 h 3652478"/>
                <a:gd name="connsiteX6244" fmla="*/ 768289 w 10080264"/>
                <a:gd name="connsiteY6244" fmla="*/ 1644599 h 3652478"/>
                <a:gd name="connsiteX6245" fmla="*/ 766489 w 10080264"/>
                <a:gd name="connsiteY6245" fmla="*/ 1632718 h 3652478"/>
                <a:gd name="connsiteX6246" fmla="*/ 770088 w 10080264"/>
                <a:gd name="connsiteY6246" fmla="*/ 1613637 h 3652478"/>
                <a:gd name="connsiteX6247" fmla="*/ 761451 w 10080264"/>
                <a:gd name="connsiteY6247" fmla="*/ 1619037 h 3652478"/>
                <a:gd name="connsiteX6248" fmla="*/ 770088 w 10080264"/>
                <a:gd name="connsiteY6248" fmla="*/ 1608596 h 3652478"/>
                <a:gd name="connsiteX6249" fmla="*/ 771887 w 10080264"/>
                <a:gd name="connsiteY6249" fmla="*/ 1601756 h 3652478"/>
                <a:gd name="connsiteX6250" fmla="*/ 754614 w 10080264"/>
                <a:gd name="connsiteY6250" fmla="*/ 1591315 h 3652478"/>
                <a:gd name="connsiteX6251" fmla="*/ 730144 w 10080264"/>
                <a:gd name="connsiteY6251" fmla="*/ 1574034 h 3652478"/>
                <a:gd name="connsiteX6252" fmla="*/ 702435 w 10080264"/>
                <a:gd name="connsiteY6252" fmla="*/ 1556393 h 3652478"/>
                <a:gd name="connsiteX6253" fmla="*/ 676526 w 10080264"/>
                <a:gd name="connsiteY6253" fmla="*/ 1540912 h 3652478"/>
                <a:gd name="connsiteX6254" fmla="*/ 669688 w 10080264"/>
                <a:gd name="connsiteY6254" fmla="*/ 1535871 h 3652478"/>
                <a:gd name="connsiteX6255" fmla="*/ 669688 w 10080264"/>
                <a:gd name="connsiteY6255" fmla="*/ 1526870 h 3652478"/>
                <a:gd name="connsiteX6256" fmla="*/ 666090 w 10080264"/>
                <a:gd name="connsiteY6256" fmla="*/ 1525430 h 3652478"/>
                <a:gd name="connsiteX6257" fmla="*/ 661052 w 10080264"/>
                <a:gd name="connsiteY6257" fmla="*/ 1521830 h 3652478"/>
                <a:gd name="connsiteX6258" fmla="*/ 655654 w 10080264"/>
                <a:gd name="connsiteY6258" fmla="*/ 1516790 h 3652478"/>
                <a:gd name="connsiteX6259" fmla="*/ 650616 w 10080264"/>
                <a:gd name="connsiteY6259" fmla="*/ 1508149 h 3652478"/>
                <a:gd name="connsiteX6260" fmla="*/ 647018 w 10080264"/>
                <a:gd name="connsiteY6260" fmla="*/ 1497708 h 3652478"/>
                <a:gd name="connsiteX6261" fmla="*/ 567490 w 10080264"/>
                <a:gd name="connsiteY6261" fmla="*/ 1431824 h 3652478"/>
                <a:gd name="connsiteX6262" fmla="*/ 487962 w 10080264"/>
                <a:gd name="connsiteY6262" fmla="*/ 1365939 h 3652478"/>
                <a:gd name="connsiteX6263" fmla="*/ 451617 w 10080264"/>
                <a:gd name="connsiteY6263" fmla="*/ 1338577 h 3652478"/>
                <a:gd name="connsiteX6264" fmla="*/ 411673 w 10080264"/>
                <a:gd name="connsiteY6264" fmla="*/ 1305454 h 3652478"/>
                <a:gd name="connsiteX6265" fmla="*/ 372089 w 10080264"/>
                <a:gd name="connsiteY6265" fmla="*/ 1269092 h 3652478"/>
                <a:gd name="connsiteX6266" fmla="*/ 328906 w 10080264"/>
                <a:gd name="connsiteY6266" fmla="*/ 1225889 h 3652478"/>
                <a:gd name="connsiteX6267" fmla="*/ 325308 w 10080264"/>
                <a:gd name="connsiteY6267" fmla="*/ 1224089 h 3652478"/>
                <a:gd name="connsiteX6268" fmla="*/ 311633 w 10080264"/>
                <a:gd name="connsiteY6268" fmla="*/ 1219048 h 3652478"/>
                <a:gd name="connsiteX6269" fmla="*/ 294360 w 10080264"/>
                <a:gd name="connsiteY6269" fmla="*/ 1211848 h 3652478"/>
                <a:gd name="connsiteX6270" fmla="*/ 283925 w 10080264"/>
                <a:gd name="connsiteY6270" fmla="*/ 1203567 h 3652478"/>
                <a:gd name="connsiteX6271" fmla="*/ 280326 w 10080264"/>
                <a:gd name="connsiteY6271" fmla="*/ 1199967 h 3652478"/>
                <a:gd name="connsiteX6272" fmla="*/ 273489 w 10080264"/>
                <a:gd name="connsiteY6272" fmla="*/ 1184486 h 3652478"/>
                <a:gd name="connsiteX6273" fmla="*/ 264852 w 10080264"/>
                <a:gd name="connsiteY6273" fmla="*/ 1170445 h 3652478"/>
                <a:gd name="connsiteX6274" fmla="*/ 254417 w 10080264"/>
                <a:gd name="connsiteY6274" fmla="*/ 1156764 h 3652478"/>
                <a:gd name="connsiteX6275" fmla="*/ 242182 w 10080264"/>
                <a:gd name="connsiteY6275" fmla="*/ 1144523 h 3652478"/>
                <a:gd name="connsiteX6276" fmla="*/ 229946 w 10080264"/>
                <a:gd name="connsiteY6276" fmla="*/ 1132282 h 3652478"/>
                <a:gd name="connsiteX6277" fmla="*/ 218071 w 10080264"/>
                <a:gd name="connsiteY6277" fmla="*/ 1120041 h 3652478"/>
                <a:gd name="connsiteX6278" fmla="*/ 193961 w 10080264"/>
                <a:gd name="connsiteY6278" fmla="*/ 1090879 h 3652478"/>
                <a:gd name="connsiteX6279" fmla="*/ 187124 w 10080264"/>
                <a:gd name="connsiteY6279" fmla="*/ 1082238 h 3652478"/>
                <a:gd name="connsiteX6280" fmla="*/ 181726 w 10080264"/>
                <a:gd name="connsiteY6280" fmla="*/ 1069997 h 3652478"/>
                <a:gd name="connsiteX6281" fmla="*/ 176688 w 10080264"/>
                <a:gd name="connsiteY6281" fmla="*/ 1054516 h 3652478"/>
                <a:gd name="connsiteX6282" fmla="*/ 171290 w 10080264"/>
                <a:gd name="connsiteY6282" fmla="*/ 1039035 h 3652478"/>
                <a:gd name="connsiteX6283" fmla="*/ 160855 w 10080264"/>
                <a:gd name="connsiteY6283" fmla="*/ 1023194 h 3652478"/>
                <a:gd name="connsiteX6284" fmla="*/ 145381 w 10080264"/>
                <a:gd name="connsiteY6284" fmla="*/ 1005913 h 3652478"/>
                <a:gd name="connsiteX6285" fmla="*/ 141782 w 10080264"/>
                <a:gd name="connsiteY6285" fmla="*/ 1002313 h 3652478"/>
                <a:gd name="connsiteX6286" fmla="*/ 114073 w 10080264"/>
                <a:gd name="connsiteY6286" fmla="*/ 952269 h 3652478"/>
                <a:gd name="connsiteX6287" fmla="*/ 100399 w 10080264"/>
                <a:gd name="connsiteY6287" fmla="*/ 928147 h 3652478"/>
                <a:gd name="connsiteX6288" fmla="*/ 83126 w 10080264"/>
                <a:gd name="connsiteY6288" fmla="*/ 902225 h 3652478"/>
                <a:gd name="connsiteX6289" fmla="*/ 72690 w 10080264"/>
                <a:gd name="connsiteY6289" fmla="*/ 889984 h 3652478"/>
                <a:gd name="connsiteX6290" fmla="*/ 64054 w 10080264"/>
                <a:gd name="connsiteY6290" fmla="*/ 875943 h 3652478"/>
                <a:gd name="connsiteX6291" fmla="*/ 57217 w 10080264"/>
                <a:gd name="connsiteY6291" fmla="*/ 862262 h 3652478"/>
                <a:gd name="connsiteX6292" fmla="*/ 50379 w 10080264"/>
                <a:gd name="connsiteY6292" fmla="*/ 846781 h 3652478"/>
                <a:gd name="connsiteX6293" fmla="*/ 44981 w 10080264"/>
                <a:gd name="connsiteY6293" fmla="*/ 830940 h 3652478"/>
                <a:gd name="connsiteX6294" fmla="*/ 41743 w 10080264"/>
                <a:gd name="connsiteY6294" fmla="*/ 813659 h 3652478"/>
                <a:gd name="connsiteX6295" fmla="*/ 38144 w 10080264"/>
                <a:gd name="connsiteY6295" fmla="*/ 796378 h 3652478"/>
                <a:gd name="connsiteX6296" fmla="*/ 36345 w 10080264"/>
                <a:gd name="connsiteY6296" fmla="*/ 777656 h 3652478"/>
                <a:gd name="connsiteX6297" fmla="*/ 36345 w 10080264"/>
                <a:gd name="connsiteY6297" fmla="*/ 756775 h 3652478"/>
                <a:gd name="connsiteX6298" fmla="*/ 31307 w 10080264"/>
                <a:gd name="connsiteY6298" fmla="*/ 746334 h 3652478"/>
                <a:gd name="connsiteX6299" fmla="*/ 29508 w 10080264"/>
                <a:gd name="connsiteY6299" fmla="*/ 742734 h 3652478"/>
                <a:gd name="connsiteX6300" fmla="*/ 25909 w 10080264"/>
                <a:gd name="connsiteY6300" fmla="*/ 735893 h 3652478"/>
                <a:gd name="connsiteX6301" fmla="*/ 22670 w 10080264"/>
                <a:gd name="connsiteY6301" fmla="*/ 729053 h 3652478"/>
                <a:gd name="connsiteX6302" fmla="*/ 22670 w 10080264"/>
                <a:gd name="connsiteY6302" fmla="*/ 721852 h 3652478"/>
                <a:gd name="connsiteX6303" fmla="*/ 22670 w 10080264"/>
                <a:gd name="connsiteY6303" fmla="*/ 715012 h 3652478"/>
                <a:gd name="connsiteX6304" fmla="*/ 22670 w 10080264"/>
                <a:gd name="connsiteY6304" fmla="*/ 709971 h 3652478"/>
                <a:gd name="connsiteX6305" fmla="*/ 27708 w 10080264"/>
                <a:gd name="connsiteY6305" fmla="*/ 702771 h 3652478"/>
                <a:gd name="connsiteX6306" fmla="*/ 34546 w 10080264"/>
                <a:gd name="connsiteY6306" fmla="*/ 697730 h 3652478"/>
                <a:gd name="connsiteX6307" fmla="*/ 36345 w 10080264"/>
                <a:gd name="connsiteY6307" fmla="*/ 694130 h 3652478"/>
                <a:gd name="connsiteX6308" fmla="*/ 34546 w 10080264"/>
                <a:gd name="connsiteY6308" fmla="*/ 687290 h 3652478"/>
                <a:gd name="connsiteX6309" fmla="*/ 33106 w 10080264"/>
                <a:gd name="connsiteY6309" fmla="*/ 685490 h 3652478"/>
                <a:gd name="connsiteX6310" fmla="*/ 24110 w 10080264"/>
                <a:gd name="connsiteY6310" fmla="*/ 680449 h 3652478"/>
                <a:gd name="connsiteX6311" fmla="*/ 17273 w 10080264"/>
                <a:gd name="connsiteY6311" fmla="*/ 673609 h 3652478"/>
                <a:gd name="connsiteX6312" fmla="*/ 14034 w 10080264"/>
                <a:gd name="connsiteY6312" fmla="*/ 668568 h 3652478"/>
                <a:gd name="connsiteX6313" fmla="*/ 14034 w 10080264"/>
                <a:gd name="connsiteY6313" fmla="*/ 661368 h 3652478"/>
                <a:gd name="connsiteX6314" fmla="*/ 14034 w 10080264"/>
                <a:gd name="connsiteY6314" fmla="*/ 654527 h 3652478"/>
                <a:gd name="connsiteX6315" fmla="*/ 17273 w 10080264"/>
                <a:gd name="connsiteY6315" fmla="*/ 649487 h 3652478"/>
                <a:gd name="connsiteX6316" fmla="*/ 27708 w 10080264"/>
                <a:gd name="connsiteY6316" fmla="*/ 639046 h 3652478"/>
                <a:gd name="connsiteX6317" fmla="*/ 33106 w 10080264"/>
                <a:gd name="connsiteY6317" fmla="*/ 625005 h 3652478"/>
                <a:gd name="connsiteX6318" fmla="*/ 36345 w 10080264"/>
                <a:gd name="connsiteY6318" fmla="*/ 611324 h 3652478"/>
                <a:gd name="connsiteX6319" fmla="*/ 36345 w 10080264"/>
                <a:gd name="connsiteY6319" fmla="*/ 595483 h 3652478"/>
                <a:gd name="connsiteX6320" fmla="*/ 33106 w 10080264"/>
                <a:gd name="connsiteY6320" fmla="*/ 573161 h 3652478"/>
                <a:gd name="connsiteX6321" fmla="*/ 33106 w 10080264"/>
                <a:gd name="connsiteY6321" fmla="*/ 549040 h 3652478"/>
                <a:gd name="connsiteX6322" fmla="*/ 33106 w 10080264"/>
                <a:gd name="connsiteY6322" fmla="*/ 524558 h 3652478"/>
                <a:gd name="connsiteX6323" fmla="*/ 36345 w 10080264"/>
                <a:gd name="connsiteY6323" fmla="*/ 497196 h 3652478"/>
                <a:gd name="connsiteX6324" fmla="*/ 41743 w 10080264"/>
                <a:gd name="connsiteY6324" fmla="*/ 477754 h 3652478"/>
                <a:gd name="connsiteX6325" fmla="*/ 46781 w 10080264"/>
                <a:gd name="connsiteY6325" fmla="*/ 457233 h 3652478"/>
                <a:gd name="connsiteX6326" fmla="*/ 55417 w 10080264"/>
                <a:gd name="connsiteY6326" fmla="*/ 439592 h 3652478"/>
                <a:gd name="connsiteX6327" fmla="*/ 64054 w 10080264"/>
                <a:gd name="connsiteY6327" fmla="*/ 420870 h 3652478"/>
                <a:gd name="connsiteX6328" fmla="*/ 72690 w 10080264"/>
                <a:gd name="connsiteY6328" fmla="*/ 405389 h 3652478"/>
                <a:gd name="connsiteX6329" fmla="*/ 83126 w 10080264"/>
                <a:gd name="connsiteY6329" fmla="*/ 389548 h 3652478"/>
                <a:gd name="connsiteX6330" fmla="*/ 95001 w 10080264"/>
                <a:gd name="connsiteY6330" fmla="*/ 374067 h 3652478"/>
                <a:gd name="connsiteX6331" fmla="*/ 107236 w 10080264"/>
                <a:gd name="connsiteY6331" fmla="*/ 361826 h 3652478"/>
                <a:gd name="connsiteX6332" fmla="*/ 126308 w 10080264"/>
                <a:gd name="connsiteY6332" fmla="*/ 337704 h 3652478"/>
                <a:gd name="connsiteX6333" fmla="*/ 143582 w 10080264"/>
                <a:gd name="connsiteY6333" fmla="*/ 311782 h 3652478"/>
                <a:gd name="connsiteX6334" fmla="*/ 160855 w 10080264"/>
                <a:gd name="connsiteY6334" fmla="*/ 284060 h 3652478"/>
                <a:gd name="connsiteX6335" fmla="*/ 176688 w 10080264"/>
                <a:gd name="connsiteY6335" fmla="*/ 252738 h 3652478"/>
                <a:gd name="connsiteX6336" fmla="*/ 179927 w 10080264"/>
                <a:gd name="connsiteY6336" fmla="*/ 245898 h 3652478"/>
                <a:gd name="connsiteX6337" fmla="*/ 187124 w 10080264"/>
                <a:gd name="connsiteY6337" fmla="*/ 244458 h 3652478"/>
                <a:gd name="connsiteX6338" fmla="*/ 202598 w 10080264"/>
                <a:gd name="connsiteY6338" fmla="*/ 240857 h 3652478"/>
                <a:gd name="connsiteX6339" fmla="*/ 216272 w 10080264"/>
                <a:gd name="connsiteY6339" fmla="*/ 234017 h 3652478"/>
                <a:gd name="connsiteX6340" fmla="*/ 228507 w 10080264"/>
                <a:gd name="connsiteY6340" fmla="*/ 223576 h 3652478"/>
                <a:gd name="connsiteX6341" fmla="*/ 235344 w 10080264"/>
                <a:gd name="connsiteY6341" fmla="*/ 211335 h 3652478"/>
                <a:gd name="connsiteX6342" fmla="*/ 247220 w 10080264"/>
                <a:gd name="connsiteY6342" fmla="*/ 192254 h 3652478"/>
                <a:gd name="connsiteX6343" fmla="*/ 263053 w 10080264"/>
                <a:gd name="connsiteY6343" fmla="*/ 174973 h 3652478"/>
                <a:gd name="connsiteX6344" fmla="*/ 280326 w 10080264"/>
                <a:gd name="connsiteY6344" fmla="*/ 162732 h 3652478"/>
                <a:gd name="connsiteX6345" fmla="*/ 299398 w 10080264"/>
                <a:gd name="connsiteY6345" fmla="*/ 152291 h 3652478"/>
                <a:gd name="connsiteX6346" fmla="*/ 333944 w 10080264"/>
                <a:gd name="connsiteY6346" fmla="*/ 135010 h 3652478"/>
                <a:gd name="connsiteX6347" fmla="*/ 370290 w 10080264"/>
                <a:gd name="connsiteY6347" fmla="*/ 119529 h 3652478"/>
                <a:gd name="connsiteX6348" fmla="*/ 375328 w 10080264"/>
                <a:gd name="connsiteY6348" fmla="*/ 117729 h 3652478"/>
                <a:gd name="connsiteX6349" fmla="*/ 411673 w 10080264"/>
                <a:gd name="connsiteY6349" fmla="*/ 100447 h 3652478"/>
                <a:gd name="connsiteX6350" fmla="*/ 449818 w 10080264"/>
                <a:gd name="connsiteY6350" fmla="*/ 83166 h 3652478"/>
                <a:gd name="connsiteX6351" fmla="*/ 512072 w 10080264"/>
                <a:gd name="connsiteY6351" fmla="*/ 65885 h 3652478"/>
                <a:gd name="connsiteX6352" fmla="*/ 571088 w 10080264"/>
                <a:gd name="connsiteY6352" fmla="*/ 50404 h 3652478"/>
                <a:gd name="connsiteX6353" fmla="*/ 600597 w 10080264"/>
                <a:gd name="connsiteY6353" fmla="*/ 41403 h 3652478"/>
                <a:gd name="connsiteX6354" fmla="*/ 628305 w 10080264"/>
                <a:gd name="connsiteY6354" fmla="*/ 31322 h 3652478"/>
                <a:gd name="connsiteX6355" fmla="*/ 652415 w 10080264"/>
                <a:gd name="connsiteY6355" fmla="*/ 19081 h 3652478"/>
                <a:gd name="connsiteX6356" fmla="*/ 674726 w 10080264"/>
                <a:gd name="connsiteY6356" fmla="*/ 3600 h 365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Lst>
              <a:rect l="l" t="t" r="r" b="b"/>
              <a:pathLst>
                <a:path w="10080264" h="3652478">
                  <a:moveTo>
                    <a:pt x="8615302" y="3539818"/>
                  </a:moveTo>
                  <a:lnTo>
                    <a:pt x="8592975" y="3550256"/>
                  </a:lnTo>
                  <a:lnTo>
                    <a:pt x="8606660" y="3550256"/>
                  </a:lnTo>
                  <a:lnTo>
                    <a:pt x="8611701" y="3545217"/>
                  </a:lnTo>
                  <a:close/>
                  <a:moveTo>
                    <a:pt x="8649874" y="3526140"/>
                  </a:moveTo>
                  <a:lnTo>
                    <a:pt x="8641231" y="3527940"/>
                  </a:lnTo>
                  <a:lnTo>
                    <a:pt x="8648073" y="3529380"/>
                  </a:lnTo>
                  <a:close/>
                  <a:moveTo>
                    <a:pt x="8587573" y="3463871"/>
                  </a:moveTo>
                  <a:lnTo>
                    <a:pt x="8535716" y="3487987"/>
                  </a:lnTo>
                  <a:lnTo>
                    <a:pt x="8482059" y="3513903"/>
                  </a:lnTo>
                  <a:lnTo>
                    <a:pt x="8492142" y="3513903"/>
                  </a:lnTo>
                  <a:lnTo>
                    <a:pt x="8500785" y="3517502"/>
                  </a:lnTo>
                  <a:close/>
                  <a:moveTo>
                    <a:pt x="8326128" y="3370288"/>
                  </a:moveTo>
                  <a:lnTo>
                    <a:pt x="8317485" y="3375687"/>
                  </a:lnTo>
                  <a:lnTo>
                    <a:pt x="8284714" y="3392604"/>
                  </a:lnTo>
                  <a:lnTo>
                    <a:pt x="8251583" y="3408441"/>
                  </a:lnTo>
                  <a:lnTo>
                    <a:pt x="8251583" y="3411681"/>
                  </a:lnTo>
                  <a:lnTo>
                    <a:pt x="8284714" y="3401242"/>
                  </a:lnTo>
                  <a:lnTo>
                    <a:pt x="8296598" y="3396203"/>
                  </a:lnTo>
                  <a:lnTo>
                    <a:pt x="8305241" y="3391164"/>
                  </a:lnTo>
                  <a:lnTo>
                    <a:pt x="8313884" y="3385765"/>
                  </a:lnTo>
                  <a:lnTo>
                    <a:pt x="8319285" y="3380726"/>
                  </a:lnTo>
                  <a:lnTo>
                    <a:pt x="8317485" y="3375687"/>
                  </a:lnTo>
                  <a:lnTo>
                    <a:pt x="8321086" y="3378926"/>
                  </a:lnTo>
                  <a:lnTo>
                    <a:pt x="8322526" y="3377127"/>
                  </a:lnTo>
                  <a:close/>
                  <a:moveTo>
                    <a:pt x="8371142" y="3367048"/>
                  </a:moveTo>
                  <a:lnTo>
                    <a:pt x="8360699" y="3372087"/>
                  </a:lnTo>
                  <a:lnTo>
                    <a:pt x="8362500" y="3372087"/>
                  </a:lnTo>
                  <a:lnTo>
                    <a:pt x="8371142" y="3368488"/>
                  </a:lnTo>
                  <a:close/>
                  <a:moveTo>
                    <a:pt x="8343413" y="3359850"/>
                  </a:moveTo>
                  <a:lnTo>
                    <a:pt x="8327928" y="3370288"/>
                  </a:lnTo>
                  <a:lnTo>
                    <a:pt x="8334770" y="3370288"/>
                  </a:lnTo>
                  <a:lnTo>
                    <a:pt x="8339812" y="3370288"/>
                  </a:lnTo>
                  <a:lnTo>
                    <a:pt x="8341613" y="3365249"/>
                  </a:lnTo>
                  <a:close/>
                  <a:moveTo>
                    <a:pt x="8847579" y="3358410"/>
                  </a:moveTo>
                  <a:lnTo>
                    <a:pt x="8784918" y="3380726"/>
                  </a:lnTo>
                  <a:lnTo>
                    <a:pt x="8814448" y="3375687"/>
                  </a:lnTo>
                  <a:lnTo>
                    <a:pt x="8845778" y="3372087"/>
                  </a:lnTo>
                  <a:close/>
                  <a:moveTo>
                    <a:pt x="8549401" y="3332494"/>
                  </a:moveTo>
                  <a:lnTo>
                    <a:pt x="8530315" y="3342573"/>
                  </a:lnTo>
                  <a:lnTo>
                    <a:pt x="8542559" y="3354811"/>
                  </a:lnTo>
                  <a:lnTo>
                    <a:pt x="8544359" y="3354811"/>
                  </a:lnTo>
                  <a:lnTo>
                    <a:pt x="8544359" y="3351211"/>
                  </a:lnTo>
                  <a:lnTo>
                    <a:pt x="8544359" y="3347972"/>
                  </a:lnTo>
                  <a:lnTo>
                    <a:pt x="8542559" y="3344372"/>
                  </a:lnTo>
                  <a:lnTo>
                    <a:pt x="8538957" y="3342573"/>
                  </a:lnTo>
                  <a:lnTo>
                    <a:pt x="8535716" y="3341133"/>
                  </a:lnTo>
                  <a:lnTo>
                    <a:pt x="8540758" y="3341133"/>
                  </a:lnTo>
                  <a:lnTo>
                    <a:pt x="8547960" y="3339333"/>
                  </a:lnTo>
                  <a:close/>
                  <a:moveTo>
                    <a:pt x="8599817" y="3304419"/>
                  </a:moveTo>
                  <a:lnTo>
                    <a:pt x="8598017" y="3306219"/>
                  </a:lnTo>
                  <a:lnTo>
                    <a:pt x="8599817" y="3306219"/>
                  </a:lnTo>
                  <a:close/>
                  <a:moveTo>
                    <a:pt x="8313884" y="3299380"/>
                  </a:moveTo>
                  <a:lnTo>
                    <a:pt x="8313884" y="3301180"/>
                  </a:lnTo>
                  <a:lnTo>
                    <a:pt x="8321086" y="3313058"/>
                  </a:lnTo>
                  <a:close/>
                  <a:moveTo>
                    <a:pt x="8895835" y="3248989"/>
                  </a:moveTo>
                  <a:lnTo>
                    <a:pt x="8850820" y="3269865"/>
                  </a:lnTo>
                  <a:lnTo>
                    <a:pt x="8852620" y="3269865"/>
                  </a:lnTo>
                  <a:lnTo>
                    <a:pt x="8868106" y="3271665"/>
                  </a:lnTo>
                  <a:lnTo>
                    <a:pt x="8882150" y="3274905"/>
                  </a:lnTo>
                  <a:lnTo>
                    <a:pt x="8888992" y="3261227"/>
                  </a:lnTo>
                  <a:close/>
                  <a:moveTo>
                    <a:pt x="8558044" y="3240351"/>
                  </a:moveTo>
                  <a:lnTo>
                    <a:pt x="8549401" y="3242150"/>
                  </a:lnTo>
                  <a:lnTo>
                    <a:pt x="8538957" y="3245750"/>
                  </a:lnTo>
                  <a:lnTo>
                    <a:pt x="8500785" y="3266266"/>
                  </a:lnTo>
                  <a:lnTo>
                    <a:pt x="8449288" y="3297581"/>
                  </a:lnTo>
                  <a:lnTo>
                    <a:pt x="8395270" y="3330695"/>
                  </a:lnTo>
                  <a:lnTo>
                    <a:pt x="8383386" y="3337534"/>
                  </a:lnTo>
                  <a:lnTo>
                    <a:pt x="8350256" y="3356610"/>
                  </a:lnTo>
                  <a:lnTo>
                    <a:pt x="8362500" y="3353011"/>
                  </a:lnTo>
                  <a:lnTo>
                    <a:pt x="8367541" y="3363449"/>
                  </a:lnTo>
                  <a:lnTo>
                    <a:pt x="8397071" y="3342573"/>
                  </a:lnTo>
                  <a:lnTo>
                    <a:pt x="8412556" y="3332494"/>
                  </a:lnTo>
                  <a:lnTo>
                    <a:pt x="8445687" y="3306219"/>
                  </a:lnTo>
                  <a:lnTo>
                    <a:pt x="8459371" y="3295781"/>
                  </a:lnTo>
                  <a:lnTo>
                    <a:pt x="8478458" y="3290742"/>
                  </a:lnTo>
                  <a:lnTo>
                    <a:pt x="8487100" y="3288942"/>
                  </a:lnTo>
                  <a:lnTo>
                    <a:pt x="8495743" y="3290742"/>
                  </a:lnTo>
                  <a:lnTo>
                    <a:pt x="8495743" y="3288942"/>
                  </a:lnTo>
                  <a:lnTo>
                    <a:pt x="8523472" y="3271665"/>
                  </a:lnTo>
                  <a:lnTo>
                    <a:pt x="8553002" y="3252588"/>
                  </a:lnTo>
                  <a:lnTo>
                    <a:pt x="8568487" y="3242150"/>
                  </a:lnTo>
                  <a:lnTo>
                    <a:pt x="8567047" y="3242150"/>
                  </a:lnTo>
                  <a:close/>
                  <a:moveTo>
                    <a:pt x="8426600" y="3228473"/>
                  </a:moveTo>
                  <a:lnTo>
                    <a:pt x="8409315" y="3230272"/>
                  </a:lnTo>
                  <a:lnTo>
                    <a:pt x="8353857" y="3242150"/>
                  </a:lnTo>
                  <a:lnTo>
                    <a:pt x="8339812" y="3245750"/>
                  </a:lnTo>
                  <a:lnTo>
                    <a:pt x="8327928" y="3248989"/>
                  </a:lnTo>
                  <a:lnTo>
                    <a:pt x="8313884" y="3252588"/>
                  </a:lnTo>
                  <a:lnTo>
                    <a:pt x="8300199" y="3256188"/>
                  </a:lnTo>
                  <a:lnTo>
                    <a:pt x="8251583" y="3264826"/>
                  </a:lnTo>
                  <a:lnTo>
                    <a:pt x="8251583" y="3271665"/>
                  </a:lnTo>
                  <a:lnTo>
                    <a:pt x="8251583" y="3276704"/>
                  </a:lnTo>
                  <a:lnTo>
                    <a:pt x="8248342" y="3288942"/>
                  </a:lnTo>
                  <a:lnTo>
                    <a:pt x="8248342" y="3302980"/>
                  </a:lnTo>
                  <a:lnTo>
                    <a:pt x="8248342" y="3306219"/>
                  </a:lnTo>
                  <a:lnTo>
                    <a:pt x="8246542" y="3316657"/>
                  </a:lnTo>
                  <a:lnTo>
                    <a:pt x="8246542" y="3322056"/>
                  </a:lnTo>
                  <a:lnTo>
                    <a:pt x="8248342" y="3323496"/>
                  </a:lnTo>
                  <a:lnTo>
                    <a:pt x="8251583" y="3322056"/>
                  </a:lnTo>
                  <a:lnTo>
                    <a:pt x="8284714" y="3311618"/>
                  </a:lnTo>
                  <a:lnTo>
                    <a:pt x="8296598" y="3308019"/>
                  </a:lnTo>
                  <a:lnTo>
                    <a:pt x="8256985" y="3287142"/>
                  </a:lnTo>
                  <a:lnTo>
                    <a:pt x="8331169" y="3287142"/>
                  </a:lnTo>
                  <a:lnTo>
                    <a:pt x="8332970" y="3276704"/>
                  </a:lnTo>
                  <a:lnTo>
                    <a:pt x="8338372" y="3269865"/>
                  </a:lnTo>
                  <a:lnTo>
                    <a:pt x="8341613" y="3264826"/>
                  </a:lnTo>
                  <a:lnTo>
                    <a:pt x="8348455" y="3263027"/>
                  </a:lnTo>
                  <a:lnTo>
                    <a:pt x="8357098" y="3261227"/>
                  </a:lnTo>
                  <a:lnTo>
                    <a:pt x="8367541" y="3261227"/>
                  </a:lnTo>
                  <a:lnTo>
                    <a:pt x="8388428" y="3264826"/>
                  </a:lnTo>
                  <a:lnTo>
                    <a:pt x="8390228" y="3257628"/>
                  </a:lnTo>
                  <a:lnTo>
                    <a:pt x="8395270" y="3252588"/>
                  </a:lnTo>
                  <a:lnTo>
                    <a:pt x="8400672" y="3248989"/>
                  </a:lnTo>
                  <a:lnTo>
                    <a:pt x="8407514" y="3245750"/>
                  </a:lnTo>
                  <a:lnTo>
                    <a:pt x="8414356" y="3240351"/>
                  </a:lnTo>
                  <a:close/>
                  <a:moveTo>
                    <a:pt x="8728020" y="3145327"/>
                  </a:moveTo>
                  <a:lnTo>
                    <a:pt x="8681204" y="3173042"/>
                  </a:lnTo>
                  <a:lnTo>
                    <a:pt x="8632588" y="3200758"/>
                  </a:lnTo>
                  <a:lnTo>
                    <a:pt x="8637630" y="3202557"/>
                  </a:lnTo>
                  <a:lnTo>
                    <a:pt x="8643032" y="3202557"/>
                  </a:lnTo>
                  <a:lnTo>
                    <a:pt x="8651674" y="3200758"/>
                  </a:lnTo>
                  <a:lnTo>
                    <a:pt x="8660317" y="3198958"/>
                  </a:lnTo>
                  <a:lnTo>
                    <a:pt x="8668960" y="3195718"/>
                  </a:lnTo>
                  <a:lnTo>
                    <a:pt x="8679404" y="3188520"/>
                  </a:lnTo>
                  <a:lnTo>
                    <a:pt x="8698490" y="3174842"/>
                  </a:lnTo>
                  <a:lnTo>
                    <a:pt x="8715776" y="3160805"/>
                  </a:lnTo>
                  <a:lnTo>
                    <a:pt x="8729820" y="3147127"/>
                  </a:lnTo>
                  <a:close/>
                  <a:moveTo>
                    <a:pt x="8953094" y="3131290"/>
                  </a:moveTo>
                  <a:lnTo>
                    <a:pt x="8951293" y="3133089"/>
                  </a:lnTo>
                  <a:lnTo>
                    <a:pt x="8953094" y="3133089"/>
                  </a:lnTo>
                  <a:close/>
                  <a:moveTo>
                    <a:pt x="8945891" y="3032667"/>
                  </a:moveTo>
                  <a:lnTo>
                    <a:pt x="8828492" y="3091697"/>
                  </a:lnTo>
                  <a:lnTo>
                    <a:pt x="8814448" y="3098536"/>
                  </a:lnTo>
                  <a:lnTo>
                    <a:pt x="8750347" y="3131290"/>
                  </a:lnTo>
                  <a:lnTo>
                    <a:pt x="8765832" y="3124451"/>
                  </a:lnTo>
                  <a:lnTo>
                    <a:pt x="8765832" y="3128050"/>
                  </a:lnTo>
                  <a:lnTo>
                    <a:pt x="8784918" y="3121212"/>
                  </a:lnTo>
                  <a:lnTo>
                    <a:pt x="8804004" y="3112573"/>
                  </a:lnTo>
                  <a:lnTo>
                    <a:pt x="8821290" y="3102135"/>
                  </a:lnTo>
                  <a:lnTo>
                    <a:pt x="8837135" y="3091697"/>
                  </a:lnTo>
                  <a:lnTo>
                    <a:pt x="8856222" y="3079459"/>
                  </a:lnTo>
                  <a:lnTo>
                    <a:pt x="8876748" y="3069381"/>
                  </a:lnTo>
                  <a:lnTo>
                    <a:pt x="8902677" y="3060742"/>
                  </a:lnTo>
                  <a:lnTo>
                    <a:pt x="8932207" y="3055343"/>
                  </a:lnTo>
                  <a:lnTo>
                    <a:pt x="8939049" y="3043105"/>
                  </a:lnTo>
                  <a:close/>
                  <a:moveTo>
                    <a:pt x="8755388" y="2965359"/>
                  </a:moveTo>
                  <a:lnTo>
                    <a:pt x="8736662" y="2975797"/>
                  </a:lnTo>
                  <a:lnTo>
                    <a:pt x="8741704" y="2977237"/>
                  </a:lnTo>
                  <a:lnTo>
                    <a:pt x="8746746" y="2977237"/>
                  </a:lnTo>
                  <a:lnTo>
                    <a:pt x="8750347" y="2977237"/>
                  </a:lnTo>
                  <a:lnTo>
                    <a:pt x="8752148" y="2972198"/>
                  </a:lnTo>
                  <a:close/>
                  <a:moveTo>
                    <a:pt x="8809046" y="2935844"/>
                  </a:moveTo>
                  <a:lnTo>
                    <a:pt x="8779876" y="2951681"/>
                  </a:lnTo>
                  <a:lnTo>
                    <a:pt x="8784918" y="2951681"/>
                  </a:lnTo>
                  <a:lnTo>
                    <a:pt x="8789960" y="2953121"/>
                  </a:lnTo>
                  <a:close/>
                  <a:moveTo>
                    <a:pt x="9048165" y="2899491"/>
                  </a:moveTo>
                  <a:lnTo>
                    <a:pt x="9034480" y="2908129"/>
                  </a:lnTo>
                  <a:lnTo>
                    <a:pt x="9018635" y="2914968"/>
                  </a:lnTo>
                  <a:lnTo>
                    <a:pt x="9025837" y="2918567"/>
                  </a:lnTo>
                  <a:lnTo>
                    <a:pt x="9030879" y="2923966"/>
                  </a:lnTo>
                  <a:lnTo>
                    <a:pt x="9034480" y="2930805"/>
                  </a:lnTo>
                  <a:lnTo>
                    <a:pt x="9037721" y="2939444"/>
                  </a:lnTo>
                  <a:lnTo>
                    <a:pt x="9043123" y="2932605"/>
                  </a:lnTo>
                  <a:lnTo>
                    <a:pt x="9044564" y="2922167"/>
                  </a:lnTo>
                  <a:lnTo>
                    <a:pt x="9048165" y="2909929"/>
                  </a:lnTo>
                  <a:close/>
                  <a:moveTo>
                    <a:pt x="8847579" y="2779992"/>
                  </a:moveTo>
                  <a:lnTo>
                    <a:pt x="8833534" y="2787190"/>
                  </a:lnTo>
                  <a:lnTo>
                    <a:pt x="8809046" y="2799068"/>
                  </a:lnTo>
                  <a:lnTo>
                    <a:pt x="8786719" y="2813106"/>
                  </a:lnTo>
                  <a:lnTo>
                    <a:pt x="8769433" y="2828583"/>
                  </a:lnTo>
                  <a:lnTo>
                    <a:pt x="8753948" y="2847660"/>
                  </a:lnTo>
                  <a:lnTo>
                    <a:pt x="8781317" y="2828583"/>
                  </a:lnTo>
                  <a:lnTo>
                    <a:pt x="8810847" y="2806267"/>
                  </a:lnTo>
                  <a:close/>
                  <a:moveTo>
                    <a:pt x="9089578" y="2643216"/>
                  </a:moveTo>
                  <a:lnTo>
                    <a:pt x="9093180" y="2648615"/>
                  </a:lnTo>
                  <a:lnTo>
                    <a:pt x="9094980" y="2648615"/>
                  </a:lnTo>
                  <a:lnTo>
                    <a:pt x="9091379" y="2643216"/>
                  </a:lnTo>
                  <a:close/>
                  <a:moveTo>
                    <a:pt x="9138194" y="2634577"/>
                  </a:moveTo>
                  <a:lnTo>
                    <a:pt x="9122709" y="2641776"/>
                  </a:lnTo>
                  <a:lnTo>
                    <a:pt x="9134953" y="2639976"/>
                  </a:lnTo>
                  <a:close/>
                  <a:moveTo>
                    <a:pt x="2240148" y="2617688"/>
                  </a:moveTo>
                  <a:lnTo>
                    <a:pt x="2222870" y="2626327"/>
                  </a:lnTo>
                  <a:lnTo>
                    <a:pt x="2214230" y="2629926"/>
                  </a:lnTo>
                  <a:lnTo>
                    <a:pt x="2226469" y="2629926"/>
                  </a:lnTo>
                  <a:lnTo>
                    <a:pt x="2235108" y="2629926"/>
                  </a:lnTo>
                  <a:close/>
                  <a:moveTo>
                    <a:pt x="3865395" y="2615888"/>
                  </a:moveTo>
                  <a:lnTo>
                    <a:pt x="3858556" y="2619487"/>
                  </a:lnTo>
                  <a:lnTo>
                    <a:pt x="3851716" y="2623087"/>
                  </a:lnTo>
                  <a:lnTo>
                    <a:pt x="3862155" y="2626327"/>
                  </a:lnTo>
                  <a:close/>
                  <a:moveTo>
                    <a:pt x="429306" y="2615589"/>
                  </a:moveTo>
                  <a:lnTo>
                    <a:pt x="411673" y="2629630"/>
                  </a:lnTo>
                  <a:lnTo>
                    <a:pt x="423908" y="2631430"/>
                  </a:lnTo>
                  <a:lnTo>
                    <a:pt x="434344" y="2629630"/>
                  </a:lnTo>
                  <a:lnTo>
                    <a:pt x="430745" y="2622790"/>
                  </a:lnTo>
                  <a:close/>
                  <a:moveTo>
                    <a:pt x="6207143" y="2608731"/>
                  </a:moveTo>
                  <a:lnTo>
                    <a:pt x="6189498" y="2619173"/>
                  </a:lnTo>
                  <a:lnTo>
                    <a:pt x="6182656" y="2624214"/>
                  </a:lnTo>
                  <a:lnTo>
                    <a:pt x="6177614" y="2629615"/>
                  </a:lnTo>
                  <a:lnTo>
                    <a:pt x="6189498" y="2627815"/>
                  </a:lnTo>
                  <a:lnTo>
                    <a:pt x="6199941" y="2626014"/>
                  </a:lnTo>
                  <a:lnTo>
                    <a:pt x="6208583" y="2626014"/>
                  </a:lnTo>
                  <a:lnTo>
                    <a:pt x="6207143" y="2617373"/>
                  </a:lnTo>
                  <a:close/>
                  <a:moveTo>
                    <a:pt x="6593174" y="2589647"/>
                  </a:moveTo>
                  <a:lnTo>
                    <a:pt x="6563645" y="2600089"/>
                  </a:lnTo>
                  <a:lnTo>
                    <a:pt x="6534117" y="2614132"/>
                  </a:lnTo>
                  <a:lnTo>
                    <a:pt x="6546360" y="2608731"/>
                  </a:lnTo>
                  <a:lnTo>
                    <a:pt x="6570487" y="2601890"/>
                  </a:lnTo>
                  <a:close/>
                  <a:moveTo>
                    <a:pt x="3469072" y="2586732"/>
                  </a:moveTo>
                  <a:lnTo>
                    <a:pt x="3434515" y="2605449"/>
                  </a:lnTo>
                  <a:lnTo>
                    <a:pt x="3458633" y="2605449"/>
                  </a:lnTo>
                  <a:close/>
                  <a:moveTo>
                    <a:pt x="2439209" y="2586732"/>
                  </a:moveTo>
                  <a:lnTo>
                    <a:pt x="2406452" y="2604010"/>
                  </a:lnTo>
                  <a:lnTo>
                    <a:pt x="2375135" y="2623087"/>
                  </a:lnTo>
                  <a:lnTo>
                    <a:pt x="2385574" y="2619487"/>
                  </a:lnTo>
                  <a:lnTo>
                    <a:pt x="2397813" y="2614448"/>
                  </a:lnTo>
                  <a:lnTo>
                    <a:pt x="2408252" y="2607249"/>
                  </a:lnTo>
                  <a:lnTo>
                    <a:pt x="2418691" y="2600410"/>
                  </a:lnTo>
                  <a:close/>
                  <a:moveTo>
                    <a:pt x="4071655" y="2581332"/>
                  </a:moveTo>
                  <a:lnTo>
                    <a:pt x="4034939" y="2595011"/>
                  </a:lnTo>
                  <a:lnTo>
                    <a:pt x="4024860" y="2600410"/>
                  </a:lnTo>
                  <a:lnTo>
                    <a:pt x="4009021" y="2605449"/>
                  </a:lnTo>
                  <a:lnTo>
                    <a:pt x="3995343" y="2614448"/>
                  </a:lnTo>
                  <a:lnTo>
                    <a:pt x="3983104" y="2623087"/>
                  </a:lnTo>
                  <a:lnTo>
                    <a:pt x="3971225" y="2633526"/>
                  </a:lnTo>
                  <a:lnTo>
                    <a:pt x="3983104" y="2631726"/>
                  </a:lnTo>
                  <a:lnTo>
                    <a:pt x="3997143" y="2628126"/>
                  </a:lnTo>
                  <a:lnTo>
                    <a:pt x="4009021" y="2623087"/>
                  </a:lnTo>
                  <a:lnTo>
                    <a:pt x="4021260" y="2615888"/>
                  </a:lnTo>
                  <a:lnTo>
                    <a:pt x="4045378" y="2598610"/>
                  </a:lnTo>
                  <a:close/>
                  <a:moveTo>
                    <a:pt x="7869379" y="2570564"/>
                  </a:moveTo>
                  <a:lnTo>
                    <a:pt x="7839851" y="2582806"/>
                  </a:lnTo>
                  <a:lnTo>
                    <a:pt x="7813563" y="2594688"/>
                  </a:lnTo>
                  <a:lnTo>
                    <a:pt x="7791237" y="2606931"/>
                  </a:lnTo>
                  <a:lnTo>
                    <a:pt x="7775753" y="2617373"/>
                  </a:lnTo>
                  <a:lnTo>
                    <a:pt x="7810323" y="2612332"/>
                  </a:lnTo>
                  <a:lnTo>
                    <a:pt x="7820765" y="2610531"/>
                  </a:lnTo>
                  <a:lnTo>
                    <a:pt x="7829408" y="2608731"/>
                  </a:lnTo>
                  <a:lnTo>
                    <a:pt x="7838050" y="2605130"/>
                  </a:lnTo>
                  <a:lnTo>
                    <a:pt x="7846693" y="2600089"/>
                  </a:lnTo>
                  <a:lnTo>
                    <a:pt x="7853535" y="2594688"/>
                  </a:lnTo>
                  <a:lnTo>
                    <a:pt x="7858936" y="2587847"/>
                  </a:lnTo>
                  <a:lnTo>
                    <a:pt x="7863978" y="2581006"/>
                  </a:lnTo>
                  <a:close/>
                  <a:moveTo>
                    <a:pt x="939579" y="2569146"/>
                  </a:moveTo>
                  <a:lnTo>
                    <a:pt x="916908" y="2584627"/>
                  </a:lnTo>
                  <a:lnTo>
                    <a:pt x="898196" y="2601908"/>
                  </a:lnTo>
                  <a:lnTo>
                    <a:pt x="905033" y="2601908"/>
                  </a:lnTo>
                  <a:lnTo>
                    <a:pt x="908272" y="2600108"/>
                  </a:lnTo>
                  <a:lnTo>
                    <a:pt x="911871" y="2594708"/>
                  </a:lnTo>
                  <a:lnTo>
                    <a:pt x="925545" y="2581027"/>
                  </a:lnTo>
                  <a:close/>
                  <a:moveTo>
                    <a:pt x="3812120" y="2564415"/>
                  </a:moveTo>
                  <a:lnTo>
                    <a:pt x="3699451" y="2619487"/>
                  </a:lnTo>
                  <a:lnTo>
                    <a:pt x="3714929" y="2619487"/>
                  </a:lnTo>
                  <a:lnTo>
                    <a:pt x="3719969" y="2617688"/>
                  </a:lnTo>
                  <a:close/>
                  <a:moveTo>
                    <a:pt x="138543" y="2559065"/>
                  </a:moveTo>
                  <a:lnTo>
                    <a:pt x="133146" y="2560865"/>
                  </a:lnTo>
                  <a:lnTo>
                    <a:pt x="128108" y="2581027"/>
                  </a:lnTo>
                  <a:lnTo>
                    <a:pt x="128108" y="2582827"/>
                  </a:lnTo>
                  <a:lnTo>
                    <a:pt x="129907" y="2579226"/>
                  </a:lnTo>
                  <a:lnTo>
                    <a:pt x="133146" y="2569146"/>
                  </a:lnTo>
                  <a:close/>
                  <a:moveTo>
                    <a:pt x="1365287" y="2552224"/>
                  </a:moveTo>
                  <a:lnTo>
                    <a:pt x="1359889" y="2555465"/>
                  </a:lnTo>
                  <a:lnTo>
                    <a:pt x="1363488" y="2553665"/>
                  </a:lnTo>
                  <a:close/>
                  <a:moveTo>
                    <a:pt x="5158252" y="2538411"/>
                  </a:moveTo>
                  <a:lnTo>
                    <a:pt x="5101346" y="2589899"/>
                  </a:lnTo>
                  <a:lnTo>
                    <a:pt x="5097744" y="2591699"/>
                  </a:lnTo>
                  <a:lnTo>
                    <a:pt x="5092702" y="2596740"/>
                  </a:lnTo>
                  <a:lnTo>
                    <a:pt x="5084058" y="2603941"/>
                  </a:lnTo>
                  <a:lnTo>
                    <a:pt x="5095944" y="2598540"/>
                  </a:lnTo>
                  <a:lnTo>
                    <a:pt x="5108189" y="2593500"/>
                  </a:lnTo>
                  <a:lnTo>
                    <a:pt x="5118634" y="2584858"/>
                  </a:lnTo>
                  <a:lnTo>
                    <a:pt x="5128719" y="2572617"/>
                  </a:lnTo>
                  <a:close/>
                  <a:moveTo>
                    <a:pt x="1391196" y="2534943"/>
                  </a:moveTo>
                  <a:lnTo>
                    <a:pt x="1366726" y="2550424"/>
                  </a:lnTo>
                  <a:lnTo>
                    <a:pt x="1370325" y="2550424"/>
                  </a:lnTo>
                  <a:lnTo>
                    <a:pt x="1378961" y="2545024"/>
                  </a:lnTo>
                  <a:close/>
                  <a:moveTo>
                    <a:pt x="1168087" y="2526303"/>
                  </a:moveTo>
                  <a:lnTo>
                    <a:pt x="1168087" y="2527743"/>
                  </a:lnTo>
                  <a:lnTo>
                    <a:pt x="1169886" y="2526303"/>
                  </a:lnTo>
                  <a:close/>
                  <a:moveTo>
                    <a:pt x="3444954" y="2521220"/>
                  </a:moveTo>
                  <a:lnTo>
                    <a:pt x="3442150" y="2523229"/>
                  </a:lnTo>
                  <a:lnTo>
                    <a:pt x="3434515" y="2524820"/>
                  </a:lnTo>
                  <a:lnTo>
                    <a:pt x="3424076" y="2528059"/>
                  </a:lnTo>
                  <a:lnTo>
                    <a:pt x="3405358" y="2538498"/>
                  </a:lnTo>
                  <a:lnTo>
                    <a:pt x="3420837" y="2538498"/>
                  </a:lnTo>
                  <a:lnTo>
                    <a:pt x="3442150" y="2523229"/>
                  </a:lnTo>
                  <a:lnTo>
                    <a:pt x="3443155" y="2523020"/>
                  </a:lnTo>
                  <a:close/>
                  <a:moveTo>
                    <a:pt x="1154412" y="2519102"/>
                  </a:moveTo>
                  <a:lnTo>
                    <a:pt x="1109071" y="2541784"/>
                  </a:lnTo>
                  <a:lnTo>
                    <a:pt x="1091798" y="2559065"/>
                  </a:lnTo>
                  <a:lnTo>
                    <a:pt x="1077763" y="2572386"/>
                  </a:lnTo>
                  <a:lnTo>
                    <a:pt x="1067687" y="2581027"/>
                  </a:lnTo>
                  <a:lnTo>
                    <a:pt x="1062289" y="2584627"/>
                  </a:lnTo>
                  <a:lnTo>
                    <a:pt x="1057252" y="2587867"/>
                  </a:lnTo>
                  <a:lnTo>
                    <a:pt x="1048615" y="2591467"/>
                  </a:lnTo>
                  <a:lnTo>
                    <a:pt x="1043577" y="2593267"/>
                  </a:lnTo>
                  <a:lnTo>
                    <a:pt x="1029543" y="2606948"/>
                  </a:lnTo>
                  <a:lnTo>
                    <a:pt x="1034941" y="2605148"/>
                  </a:lnTo>
                  <a:lnTo>
                    <a:pt x="1046816" y="2600108"/>
                  </a:lnTo>
                  <a:lnTo>
                    <a:pt x="1062289" y="2594708"/>
                  </a:lnTo>
                  <a:lnTo>
                    <a:pt x="1067687" y="2593267"/>
                  </a:lnTo>
                  <a:lnTo>
                    <a:pt x="1083161" y="2593267"/>
                  </a:lnTo>
                  <a:lnTo>
                    <a:pt x="1084960" y="2589667"/>
                  </a:lnTo>
                  <a:lnTo>
                    <a:pt x="1086760" y="2586427"/>
                  </a:lnTo>
                  <a:lnTo>
                    <a:pt x="1086760" y="2574186"/>
                  </a:lnTo>
                  <a:lnTo>
                    <a:pt x="1096835" y="2574186"/>
                  </a:lnTo>
                  <a:lnTo>
                    <a:pt x="1112669" y="2574186"/>
                  </a:lnTo>
                  <a:lnTo>
                    <a:pt x="1115908" y="2572386"/>
                  </a:lnTo>
                  <a:lnTo>
                    <a:pt x="1114468" y="2569146"/>
                  </a:lnTo>
                  <a:lnTo>
                    <a:pt x="1110870" y="2567346"/>
                  </a:lnTo>
                  <a:lnTo>
                    <a:pt x="1107271" y="2564105"/>
                  </a:lnTo>
                  <a:lnTo>
                    <a:pt x="1104033" y="2564105"/>
                  </a:lnTo>
                  <a:lnTo>
                    <a:pt x="1100434" y="2567346"/>
                  </a:lnTo>
                  <a:lnTo>
                    <a:pt x="1098635" y="2570586"/>
                  </a:lnTo>
                  <a:lnTo>
                    <a:pt x="1096835" y="2574186"/>
                  </a:lnTo>
                  <a:lnTo>
                    <a:pt x="1096835" y="2564105"/>
                  </a:lnTo>
                  <a:lnTo>
                    <a:pt x="1107271" y="2560865"/>
                  </a:lnTo>
                  <a:lnTo>
                    <a:pt x="1117707" y="2555465"/>
                  </a:lnTo>
                  <a:lnTo>
                    <a:pt x="1124904" y="2550424"/>
                  </a:lnTo>
                  <a:lnTo>
                    <a:pt x="1129942" y="2543584"/>
                  </a:lnTo>
                  <a:lnTo>
                    <a:pt x="1133541" y="2538183"/>
                  </a:lnTo>
                  <a:lnTo>
                    <a:pt x="1138579" y="2534943"/>
                  </a:lnTo>
                  <a:lnTo>
                    <a:pt x="1143976" y="2531343"/>
                  </a:lnTo>
                  <a:lnTo>
                    <a:pt x="1150814" y="2529543"/>
                  </a:lnTo>
                  <a:lnTo>
                    <a:pt x="1150814" y="2527743"/>
                  </a:lnTo>
                  <a:close/>
                  <a:moveTo>
                    <a:pt x="9196894" y="2512199"/>
                  </a:moveTo>
                  <a:lnTo>
                    <a:pt x="9159081" y="2526236"/>
                  </a:lnTo>
                  <a:lnTo>
                    <a:pt x="9122709" y="2541713"/>
                  </a:lnTo>
                  <a:lnTo>
                    <a:pt x="9088138" y="2557191"/>
                  </a:lnTo>
                  <a:lnTo>
                    <a:pt x="9056808" y="2574108"/>
                  </a:lnTo>
                  <a:lnTo>
                    <a:pt x="9032680" y="2587785"/>
                  </a:lnTo>
                  <a:lnTo>
                    <a:pt x="8992706" y="2612261"/>
                  </a:lnTo>
                  <a:lnTo>
                    <a:pt x="8951293" y="2634577"/>
                  </a:lnTo>
                  <a:lnTo>
                    <a:pt x="8907718" y="2659053"/>
                  </a:lnTo>
                  <a:lnTo>
                    <a:pt x="8861263" y="2679929"/>
                  </a:lnTo>
                  <a:lnTo>
                    <a:pt x="8859463" y="2686768"/>
                  </a:lnTo>
                  <a:lnTo>
                    <a:pt x="8854421" y="2691807"/>
                  </a:lnTo>
                  <a:lnTo>
                    <a:pt x="8843978" y="2704045"/>
                  </a:lnTo>
                  <a:lnTo>
                    <a:pt x="8829933" y="2710884"/>
                  </a:lnTo>
                  <a:lnTo>
                    <a:pt x="8814448" y="2715923"/>
                  </a:lnTo>
                  <a:lnTo>
                    <a:pt x="8807606" y="2719522"/>
                  </a:lnTo>
                  <a:lnTo>
                    <a:pt x="8802204" y="2722762"/>
                  </a:lnTo>
                  <a:lnTo>
                    <a:pt x="8819490" y="2717723"/>
                  </a:lnTo>
                  <a:lnTo>
                    <a:pt x="8835335" y="2710884"/>
                  </a:lnTo>
                  <a:lnTo>
                    <a:pt x="8850820" y="2702245"/>
                  </a:lnTo>
                  <a:lnTo>
                    <a:pt x="8866305" y="2690007"/>
                  </a:lnTo>
                  <a:lnTo>
                    <a:pt x="8874948" y="2681369"/>
                  </a:lnTo>
                  <a:lnTo>
                    <a:pt x="8885391" y="2674530"/>
                  </a:lnTo>
                  <a:lnTo>
                    <a:pt x="8897635" y="2665892"/>
                  </a:lnTo>
                  <a:lnTo>
                    <a:pt x="8909519" y="2659053"/>
                  </a:lnTo>
                  <a:lnTo>
                    <a:pt x="8939049" y="2648615"/>
                  </a:lnTo>
                  <a:lnTo>
                    <a:pt x="8970379" y="2639976"/>
                  </a:lnTo>
                  <a:lnTo>
                    <a:pt x="8977221" y="2631338"/>
                  </a:lnTo>
                  <a:lnTo>
                    <a:pt x="8987665" y="2622699"/>
                  </a:lnTo>
                  <a:lnTo>
                    <a:pt x="8999909" y="2614061"/>
                  </a:lnTo>
                  <a:lnTo>
                    <a:pt x="9015394" y="2605062"/>
                  </a:lnTo>
                  <a:lnTo>
                    <a:pt x="9029078" y="2600023"/>
                  </a:lnTo>
                  <a:lnTo>
                    <a:pt x="9039522" y="2594624"/>
                  </a:lnTo>
                  <a:lnTo>
                    <a:pt x="9048165" y="2586346"/>
                  </a:lnTo>
                  <a:lnTo>
                    <a:pt x="9053206" y="2579147"/>
                  </a:lnTo>
                  <a:lnTo>
                    <a:pt x="9056808" y="2574108"/>
                  </a:lnTo>
                  <a:lnTo>
                    <a:pt x="9065450" y="2570508"/>
                  </a:lnTo>
                  <a:lnTo>
                    <a:pt x="9108665" y="2553591"/>
                  </a:lnTo>
                  <a:lnTo>
                    <a:pt x="9146837" y="2538114"/>
                  </a:lnTo>
                  <a:lnTo>
                    <a:pt x="9160882" y="2534875"/>
                  </a:lnTo>
                  <a:lnTo>
                    <a:pt x="9174566" y="2527676"/>
                  </a:lnTo>
                  <a:lnTo>
                    <a:pt x="9185010" y="2520837"/>
                  </a:lnTo>
                  <a:close/>
                  <a:moveTo>
                    <a:pt x="807873" y="2505421"/>
                  </a:moveTo>
                  <a:lnTo>
                    <a:pt x="778724" y="2527743"/>
                  </a:lnTo>
                  <a:lnTo>
                    <a:pt x="752815" y="2550424"/>
                  </a:lnTo>
                  <a:lnTo>
                    <a:pt x="759652" y="2552224"/>
                  </a:lnTo>
                  <a:lnTo>
                    <a:pt x="766489" y="2552224"/>
                  </a:lnTo>
                  <a:lnTo>
                    <a:pt x="775126" y="2550424"/>
                  </a:lnTo>
                  <a:lnTo>
                    <a:pt x="787361" y="2546824"/>
                  </a:lnTo>
                  <a:lnTo>
                    <a:pt x="797437" y="2538183"/>
                  </a:lnTo>
                  <a:lnTo>
                    <a:pt x="804634" y="2531343"/>
                  </a:lnTo>
                  <a:lnTo>
                    <a:pt x="807873" y="2526303"/>
                  </a:lnTo>
                  <a:lnTo>
                    <a:pt x="807873" y="2519102"/>
                  </a:lnTo>
                  <a:close/>
                  <a:moveTo>
                    <a:pt x="2349217" y="2484865"/>
                  </a:moveTo>
                  <a:lnTo>
                    <a:pt x="2314661" y="2502143"/>
                  </a:lnTo>
                  <a:lnTo>
                    <a:pt x="2347418" y="2491704"/>
                  </a:lnTo>
                  <a:lnTo>
                    <a:pt x="2349217" y="2488465"/>
                  </a:lnTo>
                  <a:close/>
                  <a:moveTo>
                    <a:pt x="846017" y="2479139"/>
                  </a:moveTo>
                  <a:lnTo>
                    <a:pt x="821907" y="2496780"/>
                  </a:lnTo>
                  <a:lnTo>
                    <a:pt x="823706" y="2496780"/>
                  </a:lnTo>
                  <a:lnTo>
                    <a:pt x="825505" y="2494980"/>
                  </a:lnTo>
                  <a:close/>
                  <a:moveTo>
                    <a:pt x="7283851" y="2479106"/>
                  </a:moveTo>
                  <a:lnTo>
                    <a:pt x="7159256" y="2541758"/>
                  </a:lnTo>
                  <a:lnTo>
                    <a:pt x="7159256" y="2543558"/>
                  </a:lnTo>
                  <a:lnTo>
                    <a:pt x="7157455" y="2553640"/>
                  </a:lnTo>
                  <a:lnTo>
                    <a:pt x="7156015" y="2559041"/>
                  </a:lnTo>
                  <a:lnTo>
                    <a:pt x="7154214" y="2564082"/>
                  </a:lnTo>
                  <a:lnTo>
                    <a:pt x="7156015" y="2567323"/>
                  </a:lnTo>
                  <a:lnTo>
                    <a:pt x="7157455" y="2565883"/>
                  </a:lnTo>
                  <a:lnTo>
                    <a:pt x="7164657" y="2559041"/>
                  </a:lnTo>
                  <a:lnTo>
                    <a:pt x="7167898" y="2553640"/>
                  </a:lnTo>
                  <a:lnTo>
                    <a:pt x="7171499" y="2548599"/>
                  </a:lnTo>
                  <a:lnTo>
                    <a:pt x="7190585" y="2531316"/>
                  </a:lnTo>
                  <a:lnTo>
                    <a:pt x="7193826" y="2527715"/>
                  </a:lnTo>
                  <a:lnTo>
                    <a:pt x="7204269" y="2522674"/>
                  </a:lnTo>
                  <a:lnTo>
                    <a:pt x="7221554" y="2519074"/>
                  </a:lnTo>
                  <a:lnTo>
                    <a:pt x="7226595" y="2512232"/>
                  </a:lnTo>
                  <a:lnTo>
                    <a:pt x="7231997" y="2507191"/>
                  </a:lnTo>
                  <a:lnTo>
                    <a:pt x="7238838" y="2507191"/>
                  </a:lnTo>
                  <a:lnTo>
                    <a:pt x="7242440" y="2503591"/>
                  </a:lnTo>
                  <a:lnTo>
                    <a:pt x="7245680" y="2499990"/>
                  </a:lnTo>
                  <a:lnTo>
                    <a:pt x="7251082" y="2499990"/>
                  </a:lnTo>
                  <a:lnTo>
                    <a:pt x="7261525" y="2496749"/>
                  </a:lnTo>
                  <a:lnTo>
                    <a:pt x="7271968" y="2493149"/>
                  </a:lnTo>
                  <a:lnTo>
                    <a:pt x="7278810" y="2488108"/>
                  </a:lnTo>
                  <a:close/>
                  <a:moveTo>
                    <a:pt x="141782" y="2467258"/>
                  </a:moveTo>
                  <a:lnTo>
                    <a:pt x="131346" y="2475899"/>
                  </a:lnTo>
                  <a:lnTo>
                    <a:pt x="131346" y="2479139"/>
                  </a:lnTo>
                  <a:lnTo>
                    <a:pt x="133146" y="2477699"/>
                  </a:lnTo>
                  <a:lnTo>
                    <a:pt x="136744" y="2472299"/>
                  </a:lnTo>
                  <a:close/>
                  <a:moveTo>
                    <a:pt x="368490" y="2461858"/>
                  </a:moveTo>
                  <a:lnTo>
                    <a:pt x="332145" y="2494980"/>
                  </a:lnTo>
                  <a:lnTo>
                    <a:pt x="318501" y="2507920"/>
                  </a:lnTo>
                  <a:lnTo>
                    <a:pt x="314872" y="2510461"/>
                  </a:lnTo>
                  <a:lnTo>
                    <a:pt x="297599" y="2527743"/>
                  </a:lnTo>
                  <a:lnTo>
                    <a:pt x="318501" y="2507920"/>
                  </a:lnTo>
                  <a:lnTo>
                    <a:pt x="322069" y="2505421"/>
                  </a:lnTo>
                  <a:lnTo>
                    <a:pt x="328906" y="2500021"/>
                  </a:lnTo>
                  <a:lnTo>
                    <a:pt x="346180" y="2493180"/>
                  </a:lnTo>
                  <a:lnTo>
                    <a:pt x="359854" y="2488140"/>
                  </a:lnTo>
                  <a:lnTo>
                    <a:pt x="366691" y="2470499"/>
                  </a:lnTo>
                  <a:lnTo>
                    <a:pt x="370290" y="2467258"/>
                  </a:lnTo>
                  <a:close/>
                  <a:moveTo>
                    <a:pt x="8693088" y="2461808"/>
                  </a:moveTo>
                  <a:lnTo>
                    <a:pt x="8684445" y="2468646"/>
                  </a:lnTo>
                  <a:lnTo>
                    <a:pt x="8691648" y="2491322"/>
                  </a:lnTo>
                  <a:lnTo>
                    <a:pt x="8698490" y="2510399"/>
                  </a:lnTo>
                  <a:lnTo>
                    <a:pt x="8703531" y="2524437"/>
                  </a:lnTo>
                  <a:lnTo>
                    <a:pt x="8710734" y="2539914"/>
                  </a:lnTo>
                  <a:lnTo>
                    <a:pt x="8729820" y="2526236"/>
                  </a:lnTo>
                  <a:lnTo>
                    <a:pt x="8722618" y="2513998"/>
                  </a:lnTo>
                  <a:lnTo>
                    <a:pt x="8719377" y="2510399"/>
                  </a:lnTo>
                  <a:lnTo>
                    <a:pt x="8712534" y="2505360"/>
                  </a:lnTo>
                  <a:lnTo>
                    <a:pt x="8705332" y="2503560"/>
                  </a:lnTo>
                  <a:lnTo>
                    <a:pt x="8700290" y="2499961"/>
                  </a:lnTo>
                  <a:lnTo>
                    <a:pt x="8696689" y="2494922"/>
                  </a:lnTo>
                  <a:lnTo>
                    <a:pt x="8693088" y="2489523"/>
                  </a:lnTo>
                  <a:lnTo>
                    <a:pt x="8691648" y="2484484"/>
                  </a:lnTo>
                  <a:lnTo>
                    <a:pt x="8689847" y="2479084"/>
                  </a:lnTo>
                  <a:lnTo>
                    <a:pt x="8691648" y="2472246"/>
                  </a:lnTo>
                  <a:lnTo>
                    <a:pt x="8693088" y="2465407"/>
                  </a:lnTo>
                  <a:close/>
                  <a:moveTo>
                    <a:pt x="8850820" y="2456768"/>
                  </a:moveTo>
                  <a:lnTo>
                    <a:pt x="8800403" y="2488083"/>
                  </a:lnTo>
                  <a:lnTo>
                    <a:pt x="8826692" y="2472246"/>
                  </a:lnTo>
                  <a:close/>
                  <a:moveTo>
                    <a:pt x="5267382" y="2453438"/>
                  </a:moveTo>
                  <a:lnTo>
                    <a:pt x="5260539" y="2455239"/>
                  </a:lnTo>
                  <a:lnTo>
                    <a:pt x="5215519" y="2489804"/>
                  </a:lnTo>
                  <a:lnTo>
                    <a:pt x="5243251" y="2472521"/>
                  </a:lnTo>
                  <a:close/>
                  <a:moveTo>
                    <a:pt x="5052724" y="2437956"/>
                  </a:moveTo>
                  <a:lnTo>
                    <a:pt x="4992576" y="2482963"/>
                  </a:lnTo>
                  <a:lnTo>
                    <a:pt x="4937110" y="2526530"/>
                  </a:lnTo>
                  <a:lnTo>
                    <a:pt x="4938911" y="2526530"/>
                  </a:lnTo>
                  <a:lnTo>
                    <a:pt x="4938911" y="2535171"/>
                  </a:lnTo>
                  <a:lnTo>
                    <a:pt x="4961242" y="2512487"/>
                  </a:lnTo>
                  <a:lnTo>
                    <a:pt x="4982131" y="2491604"/>
                  </a:lnTo>
                  <a:lnTo>
                    <a:pt x="5004461" y="2476122"/>
                  </a:lnTo>
                  <a:lnTo>
                    <a:pt x="5028953" y="2460279"/>
                  </a:lnTo>
                  <a:lnTo>
                    <a:pt x="5050923" y="2450198"/>
                  </a:lnTo>
                  <a:lnTo>
                    <a:pt x="5050923" y="2444797"/>
                  </a:lnTo>
                  <a:lnTo>
                    <a:pt x="5052724" y="2439756"/>
                  </a:lnTo>
                  <a:close/>
                  <a:moveTo>
                    <a:pt x="1145416" y="2430896"/>
                  </a:moveTo>
                  <a:lnTo>
                    <a:pt x="1129942" y="2437736"/>
                  </a:lnTo>
                  <a:lnTo>
                    <a:pt x="1114468" y="2444577"/>
                  </a:lnTo>
                  <a:lnTo>
                    <a:pt x="1095396" y="2451417"/>
                  </a:lnTo>
                  <a:lnTo>
                    <a:pt x="1074525" y="2456818"/>
                  </a:lnTo>
                  <a:lnTo>
                    <a:pt x="1074525" y="2458618"/>
                  </a:lnTo>
                  <a:lnTo>
                    <a:pt x="1074525" y="2465458"/>
                  </a:lnTo>
                  <a:lnTo>
                    <a:pt x="1062289" y="2484540"/>
                  </a:lnTo>
                  <a:lnTo>
                    <a:pt x="1043577" y="2501821"/>
                  </a:lnTo>
                  <a:lnTo>
                    <a:pt x="1020906" y="2519102"/>
                  </a:lnTo>
                  <a:lnTo>
                    <a:pt x="994997" y="2536743"/>
                  </a:lnTo>
                  <a:lnTo>
                    <a:pt x="965489" y="2553665"/>
                  </a:lnTo>
                  <a:lnTo>
                    <a:pt x="941379" y="2569146"/>
                  </a:lnTo>
                  <a:lnTo>
                    <a:pt x="950015" y="2564105"/>
                  </a:lnTo>
                  <a:lnTo>
                    <a:pt x="956852" y="2560865"/>
                  </a:lnTo>
                  <a:lnTo>
                    <a:pt x="961890" y="2559065"/>
                  </a:lnTo>
                  <a:lnTo>
                    <a:pt x="967288" y="2560865"/>
                  </a:lnTo>
                  <a:lnTo>
                    <a:pt x="972326" y="2562305"/>
                  </a:lnTo>
                  <a:lnTo>
                    <a:pt x="977724" y="2559065"/>
                  </a:lnTo>
                  <a:lnTo>
                    <a:pt x="982762" y="2557265"/>
                  </a:lnTo>
                  <a:lnTo>
                    <a:pt x="989959" y="2557265"/>
                  </a:lnTo>
                  <a:lnTo>
                    <a:pt x="998595" y="2557265"/>
                  </a:lnTo>
                  <a:lnTo>
                    <a:pt x="1003633" y="2548624"/>
                  </a:lnTo>
                  <a:lnTo>
                    <a:pt x="1009031" y="2538183"/>
                  </a:lnTo>
                  <a:lnTo>
                    <a:pt x="1017668" y="2529543"/>
                  </a:lnTo>
                  <a:lnTo>
                    <a:pt x="1026304" y="2520902"/>
                  </a:lnTo>
                  <a:lnTo>
                    <a:pt x="1034941" y="2514062"/>
                  </a:lnTo>
                  <a:lnTo>
                    <a:pt x="1045016" y="2507221"/>
                  </a:lnTo>
                  <a:lnTo>
                    <a:pt x="1055452" y="2500021"/>
                  </a:lnTo>
                  <a:lnTo>
                    <a:pt x="1067687" y="2494980"/>
                  </a:lnTo>
                  <a:lnTo>
                    <a:pt x="1076324" y="2479139"/>
                  </a:lnTo>
                  <a:lnTo>
                    <a:pt x="1089998" y="2463658"/>
                  </a:lnTo>
                  <a:lnTo>
                    <a:pt x="1093597" y="2458618"/>
                  </a:lnTo>
                  <a:lnTo>
                    <a:pt x="1098635" y="2453217"/>
                  </a:lnTo>
                  <a:lnTo>
                    <a:pt x="1110870" y="2448177"/>
                  </a:lnTo>
                  <a:lnTo>
                    <a:pt x="1123105" y="2444577"/>
                  </a:lnTo>
                  <a:lnTo>
                    <a:pt x="1136780" y="2442777"/>
                  </a:lnTo>
                  <a:close/>
                  <a:moveTo>
                    <a:pt x="7230196" y="2429056"/>
                  </a:moveTo>
                  <a:lnTo>
                    <a:pt x="7206069" y="2437698"/>
                  </a:lnTo>
                  <a:lnTo>
                    <a:pt x="7197427" y="2442739"/>
                  </a:lnTo>
                  <a:lnTo>
                    <a:pt x="7190585" y="2449940"/>
                  </a:lnTo>
                  <a:close/>
                  <a:moveTo>
                    <a:pt x="5296916" y="2427515"/>
                  </a:moveTo>
                  <a:lnTo>
                    <a:pt x="5281429" y="2439756"/>
                  </a:lnTo>
                  <a:lnTo>
                    <a:pt x="5281429" y="2441557"/>
                  </a:lnTo>
                  <a:lnTo>
                    <a:pt x="5276026" y="2444797"/>
                  </a:lnTo>
                  <a:lnTo>
                    <a:pt x="5279628" y="2444797"/>
                  </a:lnTo>
                  <a:lnTo>
                    <a:pt x="5284670" y="2439756"/>
                  </a:lnTo>
                  <a:close/>
                  <a:moveTo>
                    <a:pt x="5953990" y="2420415"/>
                  </a:moveTo>
                  <a:lnTo>
                    <a:pt x="5935265" y="2430857"/>
                  </a:lnTo>
                  <a:lnTo>
                    <a:pt x="5907537" y="2444539"/>
                  </a:lnTo>
                  <a:lnTo>
                    <a:pt x="5879809" y="2454981"/>
                  </a:lnTo>
                  <a:lnTo>
                    <a:pt x="5851721" y="2460022"/>
                  </a:lnTo>
                  <a:lnTo>
                    <a:pt x="5825794" y="2461823"/>
                  </a:lnTo>
                  <a:lnTo>
                    <a:pt x="5798426" y="2461823"/>
                  </a:lnTo>
                  <a:lnTo>
                    <a:pt x="5777540" y="2475865"/>
                  </a:lnTo>
                  <a:lnTo>
                    <a:pt x="5751612" y="2488108"/>
                  </a:lnTo>
                  <a:lnTo>
                    <a:pt x="5751612" y="2539958"/>
                  </a:lnTo>
                  <a:lnTo>
                    <a:pt x="5779340" y="2527715"/>
                  </a:lnTo>
                  <a:lnTo>
                    <a:pt x="5805268" y="2512232"/>
                  </a:lnTo>
                  <a:lnTo>
                    <a:pt x="5832996" y="2494949"/>
                  </a:lnTo>
                  <a:lnTo>
                    <a:pt x="5858923" y="2475865"/>
                  </a:lnTo>
                  <a:lnTo>
                    <a:pt x="5860724" y="2475865"/>
                  </a:lnTo>
                  <a:lnTo>
                    <a:pt x="5910778" y="2444539"/>
                  </a:lnTo>
                  <a:lnTo>
                    <a:pt x="5933465" y="2432657"/>
                  </a:lnTo>
                  <a:lnTo>
                    <a:pt x="5953990" y="2422215"/>
                  </a:lnTo>
                  <a:close/>
                  <a:moveTo>
                    <a:pt x="5089100" y="2413832"/>
                  </a:moveTo>
                  <a:lnTo>
                    <a:pt x="5077215" y="2422474"/>
                  </a:lnTo>
                  <a:lnTo>
                    <a:pt x="5082257" y="2418873"/>
                  </a:lnTo>
                  <a:lnTo>
                    <a:pt x="5087300" y="2418873"/>
                  </a:lnTo>
                  <a:close/>
                  <a:moveTo>
                    <a:pt x="9231825" y="2411776"/>
                  </a:moveTo>
                  <a:lnTo>
                    <a:pt x="9202295" y="2425814"/>
                  </a:lnTo>
                  <a:lnTo>
                    <a:pt x="9215980" y="2430853"/>
                  </a:lnTo>
                  <a:lnTo>
                    <a:pt x="9221382" y="2434092"/>
                  </a:lnTo>
                  <a:lnTo>
                    <a:pt x="9224623" y="2427254"/>
                  </a:lnTo>
                  <a:lnTo>
                    <a:pt x="9230024" y="2417175"/>
                  </a:lnTo>
                  <a:close/>
                  <a:moveTo>
                    <a:pt x="3412197" y="2408915"/>
                  </a:moveTo>
                  <a:lnTo>
                    <a:pt x="3387720" y="2418994"/>
                  </a:lnTo>
                  <a:lnTo>
                    <a:pt x="3396719" y="2420794"/>
                  </a:lnTo>
                  <a:close/>
                  <a:moveTo>
                    <a:pt x="446579" y="2401374"/>
                  </a:moveTo>
                  <a:lnTo>
                    <a:pt x="418870" y="2422255"/>
                  </a:lnTo>
                  <a:lnTo>
                    <a:pt x="391161" y="2444577"/>
                  </a:lnTo>
                  <a:lnTo>
                    <a:pt x="397998" y="2446377"/>
                  </a:lnTo>
                  <a:lnTo>
                    <a:pt x="425707" y="2420455"/>
                  </a:lnTo>
                  <a:close/>
                  <a:moveTo>
                    <a:pt x="1179962" y="2394533"/>
                  </a:moveTo>
                  <a:lnTo>
                    <a:pt x="1179962" y="2396333"/>
                  </a:lnTo>
                  <a:lnTo>
                    <a:pt x="1181761" y="2394533"/>
                  </a:lnTo>
                  <a:close/>
                  <a:moveTo>
                    <a:pt x="7869379" y="2391249"/>
                  </a:moveTo>
                  <a:lnTo>
                    <a:pt x="7813563" y="2413573"/>
                  </a:lnTo>
                  <a:lnTo>
                    <a:pt x="7761709" y="2435898"/>
                  </a:lnTo>
                  <a:lnTo>
                    <a:pt x="7715255" y="2460022"/>
                  </a:lnTo>
                  <a:lnTo>
                    <a:pt x="7669882" y="2486307"/>
                  </a:lnTo>
                  <a:lnTo>
                    <a:pt x="7611185" y="2520874"/>
                  </a:lnTo>
                  <a:lnTo>
                    <a:pt x="7656198" y="2501790"/>
                  </a:lnTo>
                  <a:lnTo>
                    <a:pt x="7718496" y="2472265"/>
                  </a:lnTo>
                  <a:lnTo>
                    <a:pt x="7778994" y="2442739"/>
                  </a:lnTo>
                  <a:lnTo>
                    <a:pt x="7784395" y="2435898"/>
                  </a:lnTo>
                  <a:lnTo>
                    <a:pt x="7791237" y="2429056"/>
                  </a:lnTo>
                  <a:lnTo>
                    <a:pt x="7801680" y="2422215"/>
                  </a:lnTo>
                  <a:lnTo>
                    <a:pt x="7812123" y="2418614"/>
                  </a:lnTo>
                  <a:lnTo>
                    <a:pt x="7844892" y="2406732"/>
                  </a:lnTo>
                  <a:lnTo>
                    <a:pt x="7857136" y="2401331"/>
                  </a:lnTo>
                  <a:lnTo>
                    <a:pt x="7865778" y="2396290"/>
                  </a:lnTo>
                  <a:close/>
                  <a:moveTo>
                    <a:pt x="8964977" y="2385861"/>
                  </a:moveTo>
                  <a:lnTo>
                    <a:pt x="8914921" y="2417175"/>
                  </a:lnTo>
                  <a:lnTo>
                    <a:pt x="8925004" y="2413576"/>
                  </a:lnTo>
                  <a:lnTo>
                    <a:pt x="8937248" y="2408537"/>
                  </a:lnTo>
                  <a:lnTo>
                    <a:pt x="8944451" y="2403138"/>
                  </a:lnTo>
                  <a:lnTo>
                    <a:pt x="8953094" y="2394499"/>
                  </a:lnTo>
                  <a:close/>
                  <a:moveTo>
                    <a:pt x="8980823" y="2377222"/>
                  </a:moveTo>
                  <a:lnTo>
                    <a:pt x="8975421" y="2379022"/>
                  </a:lnTo>
                  <a:lnTo>
                    <a:pt x="8979022" y="2379022"/>
                  </a:lnTo>
                  <a:close/>
                  <a:moveTo>
                    <a:pt x="5758454" y="2366764"/>
                  </a:moveTo>
                  <a:lnTo>
                    <a:pt x="5760255" y="2375406"/>
                  </a:lnTo>
                  <a:lnTo>
                    <a:pt x="5760255" y="2384048"/>
                  </a:lnTo>
                  <a:lnTo>
                    <a:pt x="5781141" y="2370365"/>
                  </a:lnTo>
                  <a:lnTo>
                    <a:pt x="5782581" y="2370365"/>
                  </a:lnTo>
                  <a:lnTo>
                    <a:pt x="5767097" y="2368565"/>
                  </a:lnTo>
                  <a:lnTo>
                    <a:pt x="5762055" y="2366764"/>
                  </a:lnTo>
                  <a:close/>
                  <a:moveTo>
                    <a:pt x="1233580" y="2365011"/>
                  </a:moveTo>
                  <a:lnTo>
                    <a:pt x="1204432" y="2382292"/>
                  </a:lnTo>
                  <a:lnTo>
                    <a:pt x="1218106" y="2375452"/>
                  </a:lnTo>
                  <a:close/>
                  <a:moveTo>
                    <a:pt x="4647897" y="2358384"/>
                  </a:moveTo>
                  <a:lnTo>
                    <a:pt x="4644296" y="2360184"/>
                  </a:lnTo>
                  <a:lnTo>
                    <a:pt x="4616563" y="2381067"/>
                  </a:lnTo>
                  <a:lnTo>
                    <a:pt x="4590631" y="2400150"/>
                  </a:lnTo>
                  <a:lnTo>
                    <a:pt x="4564699" y="2417433"/>
                  </a:lnTo>
                  <a:lnTo>
                    <a:pt x="4538767" y="2436156"/>
                  </a:lnTo>
                  <a:lnTo>
                    <a:pt x="4502390" y="2463880"/>
                  </a:lnTo>
                  <a:lnTo>
                    <a:pt x="4467814" y="2488364"/>
                  </a:lnTo>
                  <a:lnTo>
                    <a:pt x="4450166" y="2500246"/>
                  </a:lnTo>
                  <a:lnTo>
                    <a:pt x="4450166" y="2527970"/>
                  </a:lnTo>
                  <a:lnTo>
                    <a:pt x="4469615" y="2510687"/>
                  </a:lnTo>
                  <a:lnTo>
                    <a:pt x="4491945" y="2493405"/>
                  </a:lnTo>
                  <a:lnTo>
                    <a:pt x="4518238" y="2476122"/>
                  </a:lnTo>
                  <a:lnTo>
                    <a:pt x="4547411" y="2457039"/>
                  </a:lnTo>
                  <a:lnTo>
                    <a:pt x="4549212" y="2457039"/>
                  </a:lnTo>
                  <a:lnTo>
                    <a:pt x="4562898" y="2448398"/>
                  </a:lnTo>
                  <a:lnTo>
                    <a:pt x="4578385" y="2437956"/>
                  </a:lnTo>
                  <a:lnTo>
                    <a:pt x="4592432" y="2427515"/>
                  </a:lnTo>
                  <a:lnTo>
                    <a:pt x="4604677" y="2415633"/>
                  </a:lnTo>
                  <a:lnTo>
                    <a:pt x="4616563" y="2401591"/>
                  </a:lnTo>
                  <a:lnTo>
                    <a:pt x="4628808" y="2387908"/>
                  </a:lnTo>
                  <a:lnTo>
                    <a:pt x="4637452" y="2373866"/>
                  </a:lnTo>
                  <a:close/>
                  <a:moveTo>
                    <a:pt x="2182913" y="2356722"/>
                  </a:moveTo>
                  <a:lnTo>
                    <a:pt x="2132878" y="2384438"/>
                  </a:lnTo>
                  <a:lnTo>
                    <a:pt x="2082842" y="2412155"/>
                  </a:lnTo>
                  <a:lnTo>
                    <a:pt x="2049726" y="2431232"/>
                  </a:lnTo>
                  <a:lnTo>
                    <a:pt x="2054765" y="2433032"/>
                  </a:lnTo>
                  <a:lnTo>
                    <a:pt x="2058365" y="2436272"/>
                  </a:lnTo>
                  <a:lnTo>
                    <a:pt x="2131438" y="2400276"/>
                  </a:lnTo>
                  <a:lnTo>
                    <a:pt x="2205591" y="2362121"/>
                  </a:lnTo>
                  <a:lnTo>
                    <a:pt x="2203791" y="2360322"/>
                  </a:lnTo>
                  <a:lnTo>
                    <a:pt x="2198751" y="2358522"/>
                  </a:lnTo>
                  <a:close/>
                  <a:moveTo>
                    <a:pt x="1007232" y="2356370"/>
                  </a:moveTo>
                  <a:lnTo>
                    <a:pt x="982762" y="2370411"/>
                  </a:lnTo>
                  <a:lnTo>
                    <a:pt x="960451" y="2380852"/>
                  </a:lnTo>
                  <a:lnTo>
                    <a:pt x="944617" y="2399933"/>
                  </a:lnTo>
                  <a:lnTo>
                    <a:pt x="927344" y="2418655"/>
                  </a:lnTo>
                  <a:lnTo>
                    <a:pt x="930943" y="2417215"/>
                  </a:lnTo>
                  <a:lnTo>
                    <a:pt x="953254" y="2399933"/>
                  </a:lnTo>
                  <a:close/>
                  <a:moveTo>
                    <a:pt x="6450933" y="2347681"/>
                  </a:moveTo>
                  <a:lnTo>
                    <a:pt x="6359467" y="2394490"/>
                  </a:lnTo>
                  <a:lnTo>
                    <a:pt x="6269081" y="2441299"/>
                  </a:lnTo>
                  <a:lnTo>
                    <a:pt x="6205342" y="2475865"/>
                  </a:lnTo>
                  <a:lnTo>
                    <a:pt x="6066703" y="2553640"/>
                  </a:lnTo>
                  <a:lnTo>
                    <a:pt x="6051218" y="2562282"/>
                  </a:lnTo>
                  <a:lnTo>
                    <a:pt x="6078946" y="2559041"/>
                  </a:lnTo>
                  <a:lnTo>
                    <a:pt x="6108115" y="2555441"/>
                  </a:lnTo>
                  <a:lnTo>
                    <a:pt x="6108115" y="2548599"/>
                  </a:lnTo>
                  <a:lnTo>
                    <a:pt x="6109915" y="2541758"/>
                  </a:lnTo>
                  <a:lnTo>
                    <a:pt x="6114957" y="2534917"/>
                  </a:lnTo>
                  <a:lnTo>
                    <a:pt x="6121798" y="2531316"/>
                  </a:lnTo>
                  <a:lnTo>
                    <a:pt x="6129001" y="2527715"/>
                  </a:lnTo>
                  <a:lnTo>
                    <a:pt x="6153127" y="2517273"/>
                  </a:lnTo>
                  <a:lnTo>
                    <a:pt x="6177614" y="2507191"/>
                  </a:lnTo>
                  <a:lnTo>
                    <a:pt x="6199941" y="2493149"/>
                  </a:lnTo>
                  <a:lnTo>
                    <a:pt x="6222627" y="2475865"/>
                  </a:lnTo>
                  <a:lnTo>
                    <a:pt x="6269081" y="2446340"/>
                  </a:lnTo>
                  <a:lnTo>
                    <a:pt x="6289967" y="2434097"/>
                  </a:lnTo>
                  <a:lnTo>
                    <a:pt x="6312653" y="2422215"/>
                  </a:lnTo>
                  <a:lnTo>
                    <a:pt x="6362708" y="2396290"/>
                  </a:lnTo>
                  <a:lnTo>
                    <a:pt x="6416363" y="2366764"/>
                  </a:lnTo>
                  <a:lnTo>
                    <a:pt x="6433648" y="2358123"/>
                  </a:lnTo>
                  <a:close/>
                  <a:moveTo>
                    <a:pt x="4576584" y="2339301"/>
                  </a:moveTo>
                  <a:lnTo>
                    <a:pt x="4552453" y="2347942"/>
                  </a:lnTo>
                  <a:lnTo>
                    <a:pt x="4540568" y="2356584"/>
                  </a:lnTo>
                  <a:lnTo>
                    <a:pt x="4518238" y="2368826"/>
                  </a:lnTo>
                  <a:lnTo>
                    <a:pt x="4497348" y="2384308"/>
                  </a:lnTo>
                  <a:lnTo>
                    <a:pt x="4483302" y="2396550"/>
                  </a:lnTo>
                  <a:lnTo>
                    <a:pt x="4469615" y="2406991"/>
                  </a:lnTo>
                  <a:lnTo>
                    <a:pt x="4459170" y="2413832"/>
                  </a:lnTo>
                  <a:lnTo>
                    <a:pt x="4455569" y="2417433"/>
                  </a:lnTo>
                  <a:lnTo>
                    <a:pt x="4481501" y="2401591"/>
                  </a:lnTo>
                  <a:lnTo>
                    <a:pt x="4504191" y="2384308"/>
                  </a:lnTo>
                  <a:lnTo>
                    <a:pt x="4519678" y="2370626"/>
                  </a:lnTo>
                  <a:lnTo>
                    <a:pt x="4536966" y="2361985"/>
                  </a:lnTo>
                  <a:lnTo>
                    <a:pt x="4552453" y="2356584"/>
                  </a:lnTo>
                  <a:lnTo>
                    <a:pt x="4569741" y="2354783"/>
                  </a:lnTo>
                  <a:lnTo>
                    <a:pt x="4571542" y="2346142"/>
                  </a:lnTo>
                  <a:close/>
                  <a:moveTo>
                    <a:pt x="9044564" y="2335470"/>
                  </a:moveTo>
                  <a:lnTo>
                    <a:pt x="9020436" y="2351307"/>
                  </a:lnTo>
                  <a:lnTo>
                    <a:pt x="9025837" y="2349507"/>
                  </a:lnTo>
                  <a:lnTo>
                    <a:pt x="9034480" y="2349507"/>
                  </a:lnTo>
                  <a:lnTo>
                    <a:pt x="9044564" y="2344108"/>
                  </a:lnTo>
                  <a:close/>
                  <a:moveTo>
                    <a:pt x="4686075" y="2333900"/>
                  </a:moveTo>
                  <a:lnTo>
                    <a:pt x="4673829" y="2339301"/>
                  </a:lnTo>
                  <a:lnTo>
                    <a:pt x="4656541" y="2349743"/>
                  </a:lnTo>
                  <a:lnTo>
                    <a:pt x="4660143" y="2349743"/>
                  </a:lnTo>
                  <a:lnTo>
                    <a:pt x="4673829" y="2349743"/>
                  </a:lnTo>
                  <a:lnTo>
                    <a:pt x="4679232" y="2347942"/>
                  </a:lnTo>
                  <a:lnTo>
                    <a:pt x="4680672" y="2344342"/>
                  </a:lnTo>
                  <a:close/>
                  <a:moveTo>
                    <a:pt x="7407007" y="2328597"/>
                  </a:moveTo>
                  <a:lnTo>
                    <a:pt x="7367035" y="2351281"/>
                  </a:lnTo>
                  <a:lnTo>
                    <a:pt x="7408447" y="2328597"/>
                  </a:lnTo>
                  <a:close/>
                  <a:moveTo>
                    <a:pt x="1408469" y="2326848"/>
                  </a:moveTo>
                  <a:lnTo>
                    <a:pt x="1294396" y="2413614"/>
                  </a:lnTo>
                  <a:lnTo>
                    <a:pt x="1266687" y="2432696"/>
                  </a:lnTo>
                  <a:lnTo>
                    <a:pt x="1238978" y="2453217"/>
                  </a:lnTo>
                  <a:lnTo>
                    <a:pt x="1237179" y="2455017"/>
                  </a:lnTo>
                  <a:lnTo>
                    <a:pt x="1216307" y="2470499"/>
                  </a:lnTo>
                  <a:lnTo>
                    <a:pt x="1199034" y="2488140"/>
                  </a:lnTo>
                  <a:lnTo>
                    <a:pt x="1224944" y="2474099"/>
                  </a:lnTo>
                  <a:lnTo>
                    <a:pt x="1247614" y="2458618"/>
                  </a:lnTo>
                  <a:lnTo>
                    <a:pt x="1268486" y="2444577"/>
                  </a:lnTo>
                  <a:lnTo>
                    <a:pt x="1285759" y="2429096"/>
                  </a:lnTo>
                  <a:lnTo>
                    <a:pt x="1306631" y="2410014"/>
                  </a:lnTo>
                  <a:lnTo>
                    <a:pt x="1330741" y="2392733"/>
                  </a:lnTo>
                  <a:lnTo>
                    <a:pt x="1354851" y="2379052"/>
                  </a:lnTo>
                  <a:lnTo>
                    <a:pt x="1378961" y="2366811"/>
                  </a:lnTo>
                  <a:lnTo>
                    <a:pt x="1392996" y="2345930"/>
                  </a:lnTo>
                  <a:close/>
                  <a:moveTo>
                    <a:pt x="5435580" y="2316618"/>
                  </a:moveTo>
                  <a:lnTo>
                    <a:pt x="5412889" y="2335701"/>
                  </a:lnTo>
                  <a:lnTo>
                    <a:pt x="5421533" y="2328860"/>
                  </a:lnTo>
                  <a:lnTo>
                    <a:pt x="5428377" y="2323819"/>
                  </a:lnTo>
                  <a:close/>
                  <a:moveTo>
                    <a:pt x="7737582" y="2307713"/>
                  </a:moveTo>
                  <a:lnTo>
                    <a:pt x="7718496" y="2314914"/>
                  </a:lnTo>
                  <a:lnTo>
                    <a:pt x="7701211" y="2324996"/>
                  </a:lnTo>
                  <a:lnTo>
                    <a:pt x="7673483" y="2344080"/>
                  </a:lnTo>
                  <a:lnTo>
                    <a:pt x="7725698" y="2318155"/>
                  </a:lnTo>
                  <a:close/>
                  <a:moveTo>
                    <a:pt x="9098581" y="2302715"/>
                  </a:moveTo>
                  <a:lnTo>
                    <a:pt x="9075894" y="2316393"/>
                  </a:lnTo>
                  <a:lnTo>
                    <a:pt x="9084537" y="2316393"/>
                  </a:lnTo>
                  <a:close/>
                  <a:moveTo>
                    <a:pt x="2333739" y="2298050"/>
                  </a:moveTo>
                  <a:lnTo>
                    <a:pt x="2290543" y="2315327"/>
                  </a:lnTo>
                  <a:lnTo>
                    <a:pt x="2248787" y="2329006"/>
                  </a:lnTo>
                  <a:lnTo>
                    <a:pt x="2236908" y="2339444"/>
                  </a:lnTo>
                  <a:lnTo>
                    <a:pt x="2231509" y="2349883"/>
                  </a:lnTo>
                  <a:lnTo>
                    <a:pt x="2238348" y="2348083"/>
                  </a:lnTo>
                  <a:lnTo>
                    <a:pt x="2262826" y="2335845"/>
                  </a:lnTo>
                  <a:lnTo>
                    <a:pt x="2286943" y="2323966"/>
                  </a:lnTo>
                  <a:lnTo>
                    <a:pt x="2311061" y="2311728"/>
                  </a:lnTo>
                  <a:close/>
                  <a:moveTo>
                    <a:pt x="818308" y="2295886"/>
                  </a:moveTo>
                  <a:lnTo>
                    <a:pt x="809672" y="2297686"/>
                  </a:lnTo>
                  <a:lnTo>
                    <a:pt x="802835" y="2299126"/>
                  </a:lnTo>
                  <a:lnTo>
                    <a:pt x="775126" y="2316407"/>
                  </a:lnTo>
                  <a:lnTo>
                    <a:pt x="749216" y="2335489"/>
                  </a:lnTo>
                  <a:lnTo>
                    <a:pt x="699197" y="2385892"/>
                  </a:lnTo>
                  <a:lnTo>
                    <a:pt x="685162" y="2398133"/>
                  </a:lnTo>
                  <a:lnTo>
                    <a:pt x="671488" y="2408574"/>
                  </a:lnTo>
                  <a:lnTo>
                    <a:pt x="657453" y="2417215"/>
                  </a:lnTo>
                  <a:lnTo>
                    <a:pt x="641980" y="2424055"/>
                  </a:lnTo>
                  <a:lnTo>
                    <a:pt x="640180" y="2432696"/>
                  </a:lnTo>
                  <a:lnTo>
                    <a:pt x="636582" y="2441336"/>
                  </a:lnTo>
                  <a:lnTo>
                    <a:pt x="633343" y="2448177"/>
                  </a:lnTo>
                  <a:lnTo>
                    <a:pt x="628305" y="2453217"/>
                  </a:lnTo>
                  <a:lnTo>
                    <a:pt x="617870" y="2461858"/>
                  </a:lnTo>
                  <a:lnTo>
                    <a:pt x="611032" y="2470499"/>
                  </a:lnTo>
                  <a:lnTo>
                    <a:pt x="617870" y="2470499"/>
                  </a:lnTo>
                  <a:lnTo>
                    <a:pt x="622907" y="2467258"/>
                  </a:lnTo>
                  <a:lnTo>
                    <a:pt x="624707" y="2465458"/>
                  </a:lnTo>
                  <a:lnTo>
                    <a:pt x="626506" y="2463658"/>
                  </a:lnTo>
                  <a:lnTo>
                    <a:pt x="631544" y="2453217"/>
                  </a:lnTo>
                  <a:lnTo>
                    <a:pt x="640180" y="2444577"/>
                  </a:lnTo>
                  <a:lnTo>
                    <a:pt x="653855" y="2437736"/>
                  </a:lnTo>
                  <a:lnTo>
                    <a:pt x="661052" y="2434136"/>
                  </a:lnTo>
                  <a:lnTo>
                    <a:pt x="671488" y="2432696"/>
                  </a:lnTo>
                  <a:lnTo>
                    <a:pt x="674726" y="2424055"/>
                  </a:lnTo>
                  <a:lnTo>
                    <a:pt x="678325" y="2417215"/>
                  </a:lnTo>
                  <a:lnTo>
                    <a:pt x="683363" y="2411814"/>
                  </a:lnTo>
                  <a:lnTo>
                    <a:pt x="690560" y="2410014"/>
                  </a:lnTo>
                  <a:lnTo>
                    <a:pt x="733743" y="2377252"/>
                  </a:lnTo>
                  <a:lnTo>
                    <a:pt x="776925" y="2347730"/>
                  </a:lnTo>
                  <a:lnTo>
                    <a:pt x="809672" y="2323608"/>
                  </a:lnTo>
                  <a:lnTo>
                    <a:pt x="839180" y="2295886"/>
                  </a:lnTo>
                  <a:close/>
                  <a:moveTo>
                    <a:pt x="6535917" y="2294030"/>
                  </a:moveTo>
                  <a:lnTo>
                    <a:pt x="6534117" y="2295831"/>
                  </a:lnTo>
                  <a:lnTo>
                    <a:pt x="6537718" y="2295831"/>
                  </a:lnTo>
                  <a:close/>
                  <a:moveTo>
                    <a:pt x="9271798" y="2292277"/>
                  </a:moveTo>
                  <a:lnTo>
                    <a:pt x="9242268" y="2309554"/>
                  </a:lnTo>
                  <a:lnTo>
                    <a:pt x="9263155" y="2309554"/>
                  </a:lnTo>
                  <a:lnTo>
                    <a:pt x="9268197" y="2297676"/>
                  </a:lnTo>
                  <a:lnTo>
                    <a:pt x="9269998" y="2294077"/>
                  </a:lnTo>
                  <a:close/>
                  <a:moveTo>
                    <a:pt x="1096835" y="2289045"/>
                  </a:moveTo>
                  <a:lnTo>
                    <a:pt x="1067687" y="2316407"/>
                  </a:lnTo>
                  <a:lnTo>
                    <a:pt x="1070926" y="2316407"/>
                  </a:lnTo>
                  <a:lnTo>
                    <a:pt x="1084960" y="2318208"/>
                  </a:lnTo>
                  <a:lnTo>
                    <a:pt x="1091798" y="2309567"/>
                  </a:lnTo>
                  <a:lnTo>
                    <a:pt x="1095396" y="2300926"/>
                  </a:lnTo>
                  <a:close/>
                  <a:moveTo>
                    <a:pt x="240382" y="2275004"/>
                  </a:moveTo>
                  <a:lnTo>
                    <a:pt x="219871" y="2287245"/>
                  </a:lnTo>
                  <a:lnTo>
                    <a:pt x="197200" y="2297686"/>
                  </a:lnTo>
                  <a:lnTo>
                    <a:pt x="192162" y="2304527"/>
                  </a:lnTo>
                  <a:lnTo>
                    <a:pt x="188563" y="2313167"/>
                  </a:lnTo>
                  <a:lnTo>
                    <a:pt x="187124" y="2316407"/>
                  </a:lnTo>
                  <a:lnTo>
                    <a:pt x="179927" y="2328648"/>
                  </a:lnTo>
                  <a:lnTo>
                    <a:pt x="192162" y="2318208"/>
                  </a:lnTo>
                  <a:lnTo>
                    <a:pt x="205836" y="2309567"/>
                  </a:lnTo>
                  <a:lnTo>
                    <a:pt x="218071" y="2304527"/>
                  </a:lnTo>
                  <a:lnTo>
                    <a:pt x="231746" y="2299126"/>
                  </a:lnTo>
                  <a:lnTo>
                    <a:pt x="235344" y="2287245"/>
                  </a:lnTo>
                  <a:close/>
                  <a:moveTo>
                    <a:pt x="4498789" y="2271971"/>
                  </a:moveTo>
                  <a:lnTo>
                    <a:pt x="4500589" y="2285653"/>
                  </a:lnTo>
                  <a:lnTo>
                    <a:pt x="4462412" y="2290694"/>
                  </a:lnTo>
                  <a:lnTo>
                    <a:pt x="4427836" y="2292494"/>
                  </a:lnTo>
                  <a:lnTo>
                    <a:pt x="4431438" y="2306536"/>
                  </a:lnTo>
                  <a:lnTo>
                    <a:pt x="4434679" y="2318418"/>
                  </a:lnTo>
                  <a:lnTo>
                    <a:pt x="4438281" y="2332460"/>
                  </a:lnTo>
                  <a:lnTo>
                    <a:pt x="4441522" y="2347942"/>
                  </a:lnTo>
                  <a:lnTo>
                    <a:pt x="4471056" y="2328860"/>
                  </a:lnTo>
                  <a:lnTo>
                    <a:pt x="4500589" y="2307976"/>
                  </a:lnTo>
                  <a:lnTo>
                    <a:pt x="4538767" y="2282052"/>
                  </a:lnTo>
                  <a:lnTo>
                    <a:pt x="4502390" y="2285653"/>
                  </a:lnTo>
                  <a:close/>
                  <a:moveTo>
                    <a:pt x="7557530" y="2249022"/>
                  </a:moveTo>
                  <a:lnTo>
                    <a:pt x="7542045" y="2255863"/>
                  </a:lnTo>
                  <a:lnTo>
                    <a:pt x="7543486" y="2255863"/>
                  </a:lnTo>
                  <a:lnTo>
                    <a:pt x="7550688" y="2252622"/>
                  </a:lnTo>
                  <a:close/>
                  <a:moveTo>
                    <a:pt x="1512107" y="2245482"/>
                  </a:moveTo>
                  <a:lnTo>
                    <a:pt x="1462088" y="2285445"/>
                  </a:lnTo>
                  <a:lnTo>
                    <a:pt x="1487997" y="2266364"/>
                  </a:lnTo>
                  <a:close/>
                  <a:moveTo>
                    <a:pt x="6274482" y="2236779"/>
                  </a:moveTo>
                  <a:lnTo>
                    <a:pt x="6224068" y="2268105"/>
                  </a:lnTo>
                  <a:lnTo>
                    <a:pt x="6174013" y="2299071"/>
                  </a:lnTo>
                  <a:lnTo>
                    <a:pt x="6193099" y="2290430"/>
                  </a:lnTo>
                  <a:lnTo>
                    <a:pt x="6215785" y="2280348"/>
                  </a:lnTo>
                  <a:lnTo>
                    <a:pt x="6238112" y="2266305"/>
                  </a:lnTo>
                  <a:lnTo>
                    <a:pt x="6257197" y="2252622"/>
                  </a:lnTo>
                  <a:close/>
                  <a:moveTo>
                    <a:pt x="667889" y="2221361"/>
                  </a:moveTo>
                  <a:lnTo>
                    <a:pt x="664291" y="2224961"/>
                  </a:lnTo>
                  <a:lnTo>
                    <a:pt x="676526" y="2226401"/>
                  </a:lnTo>
                  <a:lnTo>
                    <a:pt x="686961" y="2233601"/>
                  </a:lnTo>
                  <a:lnTo>
                    <a:pt x="697397" y="2242242"/>
                  </a:lnTo>
                  <a:lnTo>
                    <a:pt x="707833" y="2254483"/>
                  </a:lnTo>
                  <a:lnTo>
                    <a:pt x="712871" y="2247282"/>
                  </a:lnTo>
                  <a:lnTo>
                    <a:pt x="702435" y="2238642"/>
                  </a:lnTo>
                  <a:lnTo>
                    <a:pt x="691999" y="2230001"/>
                  </a:lnTo>
                  <a:lnTo>
                    <a:pt x="681564" y="2224961"/>
                  </a:lnTo>
                  <a:close/>
                  <a:moveTo>
                    <a:pt x="1562487" y="2205879"/>
                  </a:moveTo>
                  <a:lnTo>
                    <a:pt x="1536578" y="2226401"/>
                  </a:lnTo>
                  <a:lnTo>
                    <a:pt x="1543415" y="2226401"/>
                  </a:lnTo>
                  <a:lnTo>
                    <a:pt x="1552051" y="2219560"/>
                  </a:lnTo>
                  <a:close/>
                  <a:moveTo>
                    <a:pt x="1224944" y="2193639"/>
                  </a:moveTo>
                  <a:lnTo>
                    <a:pt x="1223144" y="2198679"/>
                  </a:lnTo>
                  <a:lnTo>
                    <a:pt x="1224944" y="2196879"/>
                  </a:lnTo>
                  <a:close/>
                  <a:moveTo>
                    <a:pt x="4730735" y="2188438"/>
                  </a:moveTo>
                  <a:lnTo>
                    <a:pt x="4730735" y="2202480"/>
                  </a:lnTo>
                  <a:lnTo>
                    <a:pt x="4739740" y="2202480"/>
                  </a:lnTo>
                  <a:lnTo>
                    <a:pt x="4736138" y="2197080"/>
                  </a:lnTo>
                  <a:lnTo>
                    <a:pt x="4734337" y="2192039"/>
                  </a:lnTo>
                  <a:close/>
                  <a:moveTo>
                    <a:pt x="9126310" y="2183216"/>
                  </a:moveTo>
                  <a:lnTo>
                    <a:pt x="9041322" y="2238647"/>
                  </a:lnTo>
                  <a:lnTo>
                    <a:pt x="8843978" y="2366784"/>
                  </a:lnTo>
                  <a:lnTo>
                    <a:pt x="8925004" y="2321792"/>
                  </a:lnTo>
                  <a:lnTo>
                    <a:pt x="8982623" y="2289038"/>
                  </a:lnTo>
                  <a:lnTo>
                    <a:pt x="9034480" y="2254484"/>
                  </a:lnTo>
                  <a:lnTo>
                    <a:pt x="9080936" y="2219570"/>
                  </a:lnTo>
                  <a:close/>
                  <a:moveTo>
                    <a:pt x="133146" y="2176357"/>
                  </a:moveTo>
                  <a:lnTo>
                    <a:pt x="131346" y="2190038"/>
                  </a:lnTo>
                  <a:lnTo>
                    <a:pt x="145381" y="2176357"/>
                  </a:lnTo>
                  <a:close/>
                  <a:moveTo>
                    <a:pt x="9325096" y="2165940"/>
                  </a:moveTo>
                  <a:lnTo>
                    <a:pt x="9316453" y="2170979"/>
                  </a:lnTo>
                  <a:lnTo>
                    <a:pt x="9323655" y="2169539"/>
                  </a:lnTo>
                  <a:close/>
                  <a:moveTo>
                    <a:pt x="2461887" y="2147229"/>
                  </a:moveTo>
                  <a:lnTo>
                    <a:pt x="2429130" y="2163067"/>
                  </a:lnTo>
                  <a:lnTo>
                    <a:pt x="2441009" y="2161268"/>
                  </a:lnTo>
                  <a:lnTo>
                    <a:pt x="2454688" y="2159468"/>
                  </a:lnTo>
                  <a:close/>
                  <a:moveTo>
                    <a:pt x="512072" y="2145395"/>
                  </a:moveTo>
                  <a:lnTo>
                    <a:pt x="487962" y="2162676"/>
                  </a:lnTo>
                  <a:lnTo>
                    <a:pt x="481125" y="2169517"/>
                  </a:lnTo>
                  <a:lnTo>
                    <a:pt x="501636" y="2154036"/>
                  </a:lnTo>
                  <a:close/>
                  <a:moveTo>
                    <a:pt x="7604343" y="2136680"/>
                  </a:moveTo>
                  <a:lnTo>
                    <a:pt x="7582885" y="2150984"/>
                  </a:lnTo>
                  <a:lnTo>
                    <a:pt x="7580216" y="2152163"/>
                  </a:lnTo>
                  <a:lnTo>
                    <a:pt x="7578416" y="2153963"/>
                  </a:lnTo>
                  <a:lnTo>
                    <a:pt x="7582885" y="2150984"/>
                  </a:lnTo>
                  <a:lnTo>
                    <a:pt x="7595701" y="2145322"/>
                  </a:lnTo>
                  <a:lnTo>
                    <a:pt x="7600742" y="2141721"/>
                  </a:lnTo>
                  <a:close/>
                  <a:moveTo>
                    <a:pt x="3645816" y="2123113"/>
                  </a:moveTo>
                  <a:lnTo>
                    <a:pt x="3588581" y="2154429"/>
                  </a:lnTo>
                  <a:lnTo>
                    <a:pt x="3534946" y="2185384"/>
                  </a:lnTo>
                  <a:lnTo>
                    <a:pt x="3483111" y="2214901"/>
                  </a:lnTo>
                  <a:lnTo>
                    <a:pt x="3434515" y="2245857"/>
                  </a:lnTo>
                  <a:lnTo>
                    <a:pt x="3384480" y="2278972"/>
                  </a:lnTo>
                  <a:lnTo>
                    <a:pt x="3403559" y="2272133"/>
                  </a:lnTo>
                  <a:lnTo>
                    <a:pt x="3420837" y="2263494"/>
                  </a:lnTo>
                  <a:lnTo>
                    <a:pt x="3436315" y="2253056"/>
                  </a:lnTo>
                  <a:lnTo>
                    <a:pt x="3448194" y="2239017"/>
                  </a:lnTo>
                  <a:lnTo>
                    <a:pt x="3453593" y="2235778"/>
                  </a:lnTo>
                  <a:lnTo>
                    <a:pt x="3498590" y="2214901"/>
                  </a:lnTo>
                  <a:lnTo>
                    <a:pt x="3541786" y="2190424"/>
                  </a:lnTo>
                  <a:lnTo>
                    <a:pt x="3579942" y="2168107"/>
                  </a:lnTo>
                  <a:lnTo>
                    <a:pt x="3616299" y="2142190"/>
                  </a:lnTo>
                  <a:close/>
                  <a:moveTo>
                    <a:pt x="520709" y="2122713"/>
                  </a:moveTo>
                  <a:lnTo>
                    <a:pt x="524307" y="2131354"/>
                  </a:lnTo>
                  <a:lnTo>
                    <a:pt x="526107" y="2129554"/>
                  </a:lnTo>
                  <a:close/>
                  <a:moveTo>
                    <a:pt x="3841277" y="2116274"/>
                  </a:moveTo>
                  <a:lnTo>
                    <a:pt x="3793041" y="2143990"/>
                  </a:lnTo>
                  <a:lnTo>
                    <a:pt x="3740847" y="2171346"/>
                  </a:lnTo>
                  <a:lnTo>
                    <a:pt x="3754526" y="2168107"/>
                  </a:lnTo>
                  <a:lnTo>
                    <a:pt x="3782602" y="2154429"/>
                  </a:lnTo>
                  <a:lnTo>
                    <a:pt x="3806721" y="2142190"/>
                  </a:lnTo>
                  <a:lnTo>
                    <a:pt x="3825798" y="2128512"/>
                  </a:lnTo>
                  <a:close/>
                  <a:moveTo>
                    <a:pt x="8637630" y="2095032"/>
                  </a:moveTo>
                  <a:lnTo>
                    <a:pt x="8632588" y="2098631"/>
                  </a:lnTo>
                  <a:lnTo>
                    <a:pt x="8623945" y="2107270"/>
                  </a:lnTo>
                  <a:lnTo>
                    <a:pt x="8613502" y="2115908"/>
                  </a:lnTo>
                  <a:lnTo>
                    <a:pt x="8604859" y="2124547"/>
                  </a:lnTo>
                  <a:lnTo>
                    <a:pt x="8596216" y="2136785"/>
                  </a:lnTo>
                  <a:lnTo>
                    <a:pt x="8606660" y="2128146"/>
                  </a:lnTo>
                  <a:lnTo>
                    <a:pt x="8615302" y="2115908"/>
                  </a:lnTo>
                  <a:lnTo>
                    <a:pt x="8625746" y="2105470"/>
                  </a:lnTo>
                  <a:close/>
                  <a:moveTo>
                    <a:pt x="9126310" y="2084594"/>
                  </a:moveTo>
                  <a:lnTo>
                    <a:pt x="9067251" y="2122747"/>
                  </a:lnTo>
                  <a:lnTo>
                    <a:pt x="8963537" y="2185016"/>
                  </a:lnTo>
                  <a:lnTo>
                    <a:pt x="8857662" y="2249085"/>
                  </a:lnTo>
                  <a:lnTo>
                    <a:pt x="8646273" y="2375423"/>
                  </a:lnTo>
                  <a:lnTo>
                    <a:pt x="8653475" y="2401338"/>
                  </a:lnTo>
                  <a:lnTo>
                    <a:pt x="8654916" y="2406737"/>
                  </a:lnTo>
                  <a:lnTo>
                    <a:pt x="8656716" y="2409977"/>
                  </a:lnTo>
                  <a:lnTo>
                    <a:pt x="8679404" y="2392700"/>
                  </a:lnTo>
                  <a:lnTo>
                    <a:pt x="8703531" y="2379022"/>
                  </a:lnTo>
                  <a:lnTo>
                    <a:pt x="8729820" y="2361745"/>
                  </a:lnTo>
                  <a:lnTo>
                    <a:pt x="8757189" y="2342309"/>
                  </a:lnTo>
                  <a:lnTo>
                    <a:pt x="8789960" y="2321792"/>
                  </a:lnTo>
                  <a:lnTo>
                    <a:pt x="8818049" y="2300916"/>
                  </a:lnTo>
                  <a:lnTo>
                    <a:pt x="8849019" y="2283639"/>
                  </a:lnTo>
                  <a:lnTo>
                    <a:pt x="8864864" y="2275000"/>
                  </a:lnTo>
                  <a:lnTo>
                    <a:pt x="8883591" y="2268162"/>
                  </a:lnTo>
                  <a:lnTo>
                    <a:pt x="8906278" y="2247285"/>
                  </a:lnTo>
                  <a:lnTo>
                    <a:pt x="8932207" y="2226409"/>
                  </a:lnTo>
                  <a:lnTo>
                    <a:pt x="8989465" y="2179617"/>
                  </a:lnTo>
                  <a:lnTo>
                    <a:pt x="9020436" y="2162700"/>
                  </a:lnTo>
                  <a:lnTo>
                    <a:pt x="9048165" y="2146863"/>
                  </a:lnTo>
                  <a:lnTo>
                    <a:pt x="9077694" y="2131386"/>
                  </a:lnTo>
                  <a:lnTo>
                    <a:pt x="9101822" y="2117708"/>
                  </a:lnTo>
                  <a:lnTo>
                    <a:pt x="9115867" y="2107270"/>
                  </a:lnTo>
                  <a:lnTo>
                    <a:pt x="9120909" y="2100071"/>
                  </a:lnTo>
                  <a:lnTo>
                    <a:pt x="9124510" y="2095032"/>
                  </a:lnTo>
                  <a:close/>
                  <a:moveTo>
                    <a:pt x="5153210" y="2081142"/>
                  </a:moveTo>
                  <a:lnTo>
                    <a:pt x="5014906" y="2186998"/>
                  </a:lnTo>
                  <a:lnTo>
                    <a:pt x="4876242" y="2290694"/>
                  </a:lnTo>
                  <a:lnTo>
                    <a:pt x="4706604" y="2417433"/>
                  </a:lnTo>
                  <a:lnTo>
                    <a:pt x="4538767" y="2540212"/>
                  </a:lnTo>
                  <a:lnTo>
                    <a:pt x="4509233" y="2562535"/>
                  </a:lnTo>
                  <a:lnTo>
                    <a:pt x="4476458" y="2583058"/>
                  </a:lnTo>
                  <a:lnTo>
                    <a:pt x="4466014" y="2589899"/>
                  </a:lnTo>
                  <a:lnTo>
                    <a:pt x="4457370" y="2598540"/>
                  </a:lnTo>
                  <a:lnTo>
                    <a:pt x="4448726" y="2607182"/>
                  </a:lnTo>
                  <a:lnTo>
                    <a:pt x="4441522" y="2617623"/>
                  </a:lnTo>
                  <a:lnTo>
                    <a:pt x="4446925" y="2617623"/>
                  </a:lnTo>
                  <a:lnTo>
                    <a:pt x="4455569" y="2615823"/>
                  </a:lnTo>
                  <a:lnTo>
                    <a:pt x="4457370" y="2615823"/>
                  </a:lnTo>
                  <a:lnTo>
                    <a:pt x="4469615" y="2617623"/>
                  </a:lnTo>
                  <a:lnTo>
                    <a:pt x="4481501" y="2617623"/>
                  </a:lnTo>
                  <a:lnTo>
                    <a:pt x="4483302" y="2615823"/>
                  </a:lnTo>
                  <a:lnTo>
                    <a:pt x="4490145" y="2612583"/>
                  </a:lnTo>
                  <a:lnTo>
                    <a:pt x="4497348" y="2610782"/>
                  </a:lnTo>
                  <a:lnTo>
                    <a:pt x="4502390" y="2612583"/>
                  </a:lnTo>
                  <a:lnTo>
                    <a:pt x="4507793" y="2612583"/>
                  </a:lnTo>
                  <a:lnTo>
                    <a:pt x="4509233" y="2610782"/>
                  </a:lnTo>
                  <a:lnTo>
                    <a:pt x="4514636" y="2610782"/>
                  </a:lnTo>
                  <a:lnTo>
                    <a:pt x="4523280" y="2605382"/>
                  </a:lnTo>
                  <a:lnTo>
                    <a:pt x="4530123" y="2602141"/>
                  </a:lnTo>
                  <a:lnTo>
                    <a:pt x="4531924" y="2598540"/>
                  </a:lnTo>
                  <a:lnTo>
                    <a:pt x="4538767" y="2591699"/>
                  </a:lnTo>
                  <a:lnTo>
                    <a:pt x="4547411" y="2584858"/>
                  </a:lnTo>
                  <a:lnTo>
                    <a:pt x="4557856" y="2578017"/>
                  </a:lnTo>
                  <a:lnTo>
                    <a:pt x="4564699" y="2576217"/>
                  </a:lnTo>
                  <a:lnTo>
                    <a:pt x="4569741" y="2574417"/>
                  </a:lnTo>
                  <a:lnTo>
                    <a:pt x="4575144" y="2574417"/>
                  </a:lnTo>
                  <a:lnTo>
                    <a:pt x="4575144" y="2553894"/>
                  </a:lnTo>
                  <a:lnTo>
                    <a:pt x="4583788" y="2550653"/>
                  </a:lnTo>
                  <a:lnTo>
                    <a:pt x="4592432" y="2545252"/>
                  </a:lnTo>
                  <a:lnTo>
                    <a:pt x="4601076" y="2540212"/>
                  </a:lnTo>
                  <a:lnTo>
                    <a:pt x="4611521" y="2533371"/>
                  </a:lnTo>
                  <a:lnTo>
                    <a:pt x="4614762" y="2531570"/>
                  </a:lnTo>
                  <a:lnTo>
                    <a:pt x="4620165" y="2527970"/>
                  </a:lnTo>
                  <a:lnTo>
                    <a:pt x="4623766" y="2526530"/>
                  </a:lnTo>
                  <a:lnTo>
                    <a:pt x="4630609" y="2519328"/>
                  </a:lnTo>
                  <a:lnTo>
                    <a:pt x="4635652" y="2516088"/>
                  </a:lnTo>
                  <a:lnTo>
                    <a:pt x="4654740" y="2516088"/>
                  </a:lnTo>
                  <a:lnTo>
                    <a:pt x="4658342" y="2508887"/>
                  </a:lnTo>
                  <a:lnTo>
                    <a:pt x="4661944" y="2500246"/>
                  </a:lnTo>
                  <a:lnTo>
                    <a:pt x="4663384" y="2493405"/>
                  </a:lnTo>
                  <a:lnTo>
                    <a:pt x="4670588" y="2486563"/>
                  </a:lnTo>
                  <a:lnTo>
                    <a:pt x="4677431" y="2479362"/>
                  </a:lnTo>
                  <a:lnTo>
                    <a:pt x="4689316" y="2476122"/>
                  </a:lnTo>
                  <a:lnTo>
                    <a:pt x="4691117" y="2472521"/>
                  </a:lnTo>
                  <a:lnTo>
                    <a:pt x="4694719" y="2467481"/>
                  </a:lnTo>
                  <a:lnTo>
                    <a:pt x="4699761" y="2463880"/>
                  </a:lnTo>
                  <a:lnTo>
                    <a:pt x="4704803" y="2462080"/>
                  </a:lnTo>
                  <a:lnTo>
                    <a:pt x="4708405" y="2462080"/>
                  </a:lnTo>
                  <a:lnTo>
                    <a:pt x="4717049" y="2460279"/>
                  </a:lnTo>
                  <a:lnTo>
                    <a:pt x="4725693" y="2455239"/>
                  </a:lnTo>
                  <a:lnTo>
                    <a:pt x="4734337" y="2448398"/>
                  </a:lnTo>
                  <a:lnTo>
                    <a:pt x="4742981" y="2441557"/>
                  </a:lnTo>
                  <a:lnTo>
                    <a:pt x="4777917" y="2406991"/>
                  </a:lnTo>
                  <a:lnTo>
                    <a:pt x="4788362" y="2400150"/>
                  </a:lnTo>
                  <a:lnTo>
                    <a:pt x="4800247" y="2392949"/>
                  </a:lnTo>
                  <a:lnTo>
                    <a:pt x="4807091" y="2391509"/>
                  </a:lnTo>
                  <a:lnTo>
                    <a:pt x="4812493" y="2389709"/>
                  </a:lnTo>
                  <a:lnTo>
                    <a:pt x="4819336" y="2386108"/>
                  </a:lnTo>
                  <a:lnTo>
                    <a:pt x="4821137" y="2384308"/>
                  </a:lnTo>
                  <a:lnTo>
                    <a:pt x="4822938" y="2379267"/>
                  </a:lnTo>
                  <a:lnTo>
                    <a:pt x="4824379" y="2372066"/>
                  </a:lnTo>
                  <a:lnTo>
                    <a:pt x="4827980" y="2363425"/>
                  </a:lnTo>
                  <a:lnTo>
                    <a:pt x="4836624" y="2360184"/>
                  </a:lnTo>
                  <a:lnTo>
                    <a:pt x="4845268" y="2358384"/>
                  </a:lnTo>
                  <a:lnTo>
                    <a:pt x="4853912" y="2358384"/>
                  </a:lnTo>
                  <a:lnTo>
                    <a:pt x="4866158" y="2349743"/>
                  </a:lnTo>
                  <a:lnTo>
                    <a:pt x="4878043" y="2339301"/>
                  </a:lnTo>
                  <a:lnTo>
                    <a:pt x="4886687" y="2325259"/>
                  </a:lnTo>
                  <a:lnTo>
                    <a:pt x="4893891" y="2311577"/>
                  </a:lnTo>
                  <a:lnTo>
                    <a:pt x="4895331" y="2306536"/>
                  </a:lnTo>
                  <a:lnTo>
                    <a:pt x="4900734" y="2302936"/>
                  </a:lnTo>
                  <a:lnTo>
                    <a:pt x="4918022" y="2294294"/>
                  </a:lnTo>
                  <a:lnTo>
                    <a:pt x="4933869" y="2283853"/>
                  </a:lnTo>
                  <a:lnTo>
                    <a:pt x="4947555" y="2273411"/>
                  </a:lnTo>
                  <a:lnTo>
                    <a:pt x="4968085" y="2257929"/>
                  </a:lnTo>
                  <a:lnTo>
                    <a:pt x="4976729" y="2247487"/>
                  </a:lnTo>
                  <a:lnTo>
                    <a:pt x="4985373" y="2237046"/>
                  </a:lnTo>
                  <a:lnTo>
                    <a:pt x="4990775" y="2230205"/>
                  </a:lnTo>
                  <a:lnTo>
                    <a:pt x="5006262" y="2230205"/>
                  </a:lnTo>
                  <a:lnTo>
                    <a:pt x="5002661" y="2225164"/>
                  </a:lnTo>
                  <a:lnTo>
                    <a:pt x="5002661" y="2217963"/>
                  </a:lnTo>
                  <a:lnTo>
                    <a:pt x="5002661" y="2207521"/>
                  </a:lnTo>
                  <a:lnTo>
                    <a:pt x="5011305" y="2204281"/>
                  </a:lnTo>
                  <a:lnTo>
                    <a:pt x="5025351" y="2197080"/>
                  </a:lnTo>
                  <a:lnTo>
                    <a:pt x="5037597" y="2190238"/>
                  </a:lnTo>
                  <a:lnTo>
                    <a:pt x="5045880" y="2181597"/>
                  </a:lnTo>
                  <a:lnTo>
                    <a:pt x="5052724" y="2172956"/>
                  </a:lnTo>
                  <a:lnTo>
                    <a:pt x="5063168" y="2159274"/>
                  </a:lnTo>
                  <a:lnTo>
                    <a:pt x="5075414" y="2150632"/>
                  </a:lnTo>
                  <a:lnTo>
                    <a:pt x="5087300" y="2143791"/>
                  </a:lnTo>
                  <a:lnTo>
                    <a:pt x="5103147" y="2140191"/>
                  </a:lnTo>
                  <a:lnTo>
                    <a:pt x="5108189" y="2129749"/>
                  </a:lnTo>
                  <a:lnTo>
                    <a:pt x="5113232" y="2122908"/>
                  </a:lnTo>
                  <a:lnTo>
                    <a:pt x="5118634" y="2117867"/>
                  </a:lnTo>
                  <a:lnTo>
                    <a:pt x="5127278" y="2114267"/>
                  </a:lnTo>
                  <a:lnTo>
                    <a:pt x="5134121" y="2112467"/>
                  </a:lnTo>
                  <a:lnTo>
                    <a:pt x="5139163" y="2100225"/>
                  </a:lnTo>
                  <a:lnTo>
                    <a:pt x="5147807" y="2090143"/>
                  </a:lnTo>
                  <a:close/>
                  <a:moveTo>
                    <a:pt x="6542759" y="2077629"/>
                  </a:moveTo>
                  <a:lnTo>
                    <a:pt x="6479021" y="2112195"/>
                  </a:lnTo>
                  <a:lnTo>
                    <a:pt x="6418163" y="2148562"/>
                  </a:lnTo>
                  <a:lnTo>
                    <a:pt x="6355866" y="2184929"/>
                  </a:lnTo>
                  <a:lnTo>
                    <a:pt x="6296809" y="2223097"/>
                  </a:lnTo>
                  <a:lnTo>
                    <a:pt x="6288166" y="2228138"/>
                  </a:lnTo>
                  <a:lnTo>
                    <a:pt x="6293568" y="2229938"/>
                  </a:lnTo>
                  <a:lnTo>
                    <a:pt x="6295368" y="2231738"/>
                  </a:lnTo>
                  <a:lnTo>
                    <a:pt x="6296809" y="2229938"/>
                  </a:lnTo>
                  <a:lnTo>
                    <a:pt x="6304011" y="2224897"/>
                  </a:lnTo>
                  <a:lnTo>
                    <a:pt x="6307252" y="2221296"/>
                  </a:lnTo>
                  <a:lnTo>
                    <a:pt x="6312653" y="2219496"/>
                  </a:lnTo>
                  <a:lnTo>
                    <a:pt x="6334980" y="2204013"/>
                  </a:lnTo>
                  <a:lnTo>
                    <a:pt x="6357666" y="2189970"/>
                  </a:lnTo>
                  <a:lnTo>
                    <a:pt x="6379992" y="2178088"/>
                  </a:lnTo>
                  <a:lnTo>
                    <a:pt x="6402319" y="2167646"/>
                  </a:lnTo>
                  <a:lnTo>
                    <a:pt x="6423205" y="2157204"/>
                  </a:lnTo>
                  <a:lnTo>
                    <a:pt x="6445891" y="2145322"/>
                  </a:lnTo>
                  <a:lnTo>
                    <a:pt x="6468578" y="2131279"/>
                  </a:lnTo>
                  <a:lnTo>
                    <a:pt x="6490904" y="2115796"/>
                  </a:lnTo>
                  <a:lnTo>
                    <a:pt x="6497746" y="2108955"/>
                  </a:lnTo>
                  <a:lnTo>
                    <a:pt x="6508189" y="2101753"/>
                  </a:lnTo>
                  <a:lnTo>
                    <a:pt x="6532316" y="2084470"/>
                  </a:lnTo>
                  <a:lnTo>
                    <a:pt x="6537718" y="2082670"/>
                  </a:lnTo>
                  <a:close/>
                  <a:moveTo>
                    <a:pt x="9008552" y="2065517"/>
                  </a:moveTo>
                  <a:lnTo>
                    <a:pt x="9001710" y="2070556"/>
                  </a:lnTo>
                  <a:lnTo>
                    <a:pt x="9003150" y="2072356"/>
                  </a:lnTo>
                  <a:close/>
                  <a:moveTo>
                    <a:pt x="2449648" y="2062281"/>
                  </a:moveTo>
                  <a:lnTo>
                    <a:pt x="2435951" y="2070129"/>
                  </a:lnTo>
                  <a:lnTo>
                    <a:pt x="2383774" y="2095396"/>
                  </a:lnTo>
                  <a:lnTo>
                    <a:pt x="2323300" y="2129952"/>
                  </a:lnTo>
                  <a:lnTo>
                    <a:pt x="2309621" y="2138591"/>
                  </a:lnTo>
                  <a:lnTo>
                    <a:pt x="2385574" y="2098996"/>
                  </a:lnTo>
                  <a:lnTo>
                    <a:pt x="2435951" y="2070129"/>
                  </a:lnTo>
                  <a:lnTo>
                    <a:pt x="2441009" y="2067680"/>
                  </a:lnTo>
                  <a:lnTo>
                    <a:pt x="2451448" y="2062281"/>
                  </a:lnTo>
                  <a:close/>
                  <a:moveTo>
                    <a:pt x="7443377" y="2061785"/>
                  </a:moveTo>
                  <a:lnTo>
                    <a:pt x="7415649" y="2080869"/>
                  </a:lnTo>
                  <a:lnTo>
                    <a:pt x="7361994" y="2113996"/>
                  </a:lnTo>
                  <a:lnTo>
                    <a:pt x="7306538" y="2146762"/>
                  </a:lnTo>
                  <a:lnTo>
                    <a:pt x="7252522" y="2176288"/>
                  </a:lnTo>
                  <a:lnTo>
                    <a:pt x="7201028" y="2204013"/>
                  </a:lnTo>
                  <a:lnTo>
                    <a:pt x="7201028" y="2229938"/>
                  </a:lnTo>
                  <a:lnTo>
                    <a:pt x="7410248" y="2086270"/>
                  </a:lnTo>
                  <a:close/>
                  <a:moveTo>
                    <a:pt x="8689847" y="2060478"/>
                  </a:moveTo>
                  <a:lnTo>
                    <a:pt x="8648073" y="2088193"/>
                  </a:lnTo>
                  <a:lnTo>
                    <a:pt x="8656716" y="2082794"/>
                  </a:lnTo>
                  <a:lnTo>
                    <a:pt x="8665359" y="2079555"/>
                  </a:lnTo>
                  <a:lnTo>
                    <a:pt x="8675802" y="2077755"/>
                  </a:lnTo>
                  <a:lnTo>
                    <a:pt x="8686246" y="2075955"/>
                  </a:lnTo>
                  <a:lnTo>
                    <a:pt x="8688046" y="2070556"/>
                  </a:lnTo>
                  <a:close/>
                  <a:moveTo>
                    <a:pt x="2314661" y="2050402"/>
                  </a:moveTo>
                  <a:lnTo>
                    <a:pt x="2300982" y="2053642"/>
                  </a:lnTo>
                  <a:lnTo>
                    <a:pt x="2286943" y="2057241"/>
                  </a:lnTo>
                  <a:lnTo>
                    <a:pt x="2276504" y="2059041"/>
                  </a:lnTo>
                  <a:lnTo>
                    <a:pt x="2269665" y="2064080"/>
                  </a:lnTo>
                  <a:lnTo>
                    <a:pt x="2266426" y="2069480"/>
                  </a:lnTo>
                  <a:lnTo>
                    <a:pt x="2262826" y="2076319"/>
                  </a:lnTo>
                  <a:lnTo>
                    <a:pt x="2290543" y="2064080"/>
                  </a:lnTo>
                  <a:close/>
                  <a:moveTo>
                    <a:pt x="1437977" y="2017226"/>
                  </a:moveTo>
                  <a:lnTo>
                    <a:pt x="1417106" y="2029107"/>
                  </a:lnTo>
                  <a:lnTo>
                    <a:pt x="1399833" y="2044588"/>
                  </a:lnTo>
                  <a:lnTo>
                    <a:pt x="1394795" y="2051788"/>
                  </a:lnTo>
                  <a:lnTo>
                    <a:pt x="1417106" y="2034507"/>
                  </a:lnTo>
                  <a:close/>
                  <a:moveTo>
                    <a:pt x="9384155" y="2013686"/>
                  </a:moveTo>
                  <a:lnTo>
                    <a:pt x="9273239" y="2088193"/>
                  </a:lnTo>
                  <a:lnTo>
                    <a:pt x="9164123" y="2157301"/>
                  </a:lnTo>
                  <a:lnTo>
                    <a:pt x="9134953" y="2178177"/>
                  </a:lnTo>
                  <a:lnTo>
                    <a:pt x="9171325" y="2162700"/>
                  </a:lnTo>
                  <a:lnTo>
                    <a:pt x="9205536" y="2145423"/>
                  </a:lnTo>
                  <a:lnTo>
                    <a:pt x="9235066" y="2128146"/>
                  </a:lnTo>
                  <a:lnTo>
                    <a:pt x="9261355" y="2109070"/>
                  </a:lnTo>
                  <a:lnTo>
                    <a:pt x="9287283" y="2088193"/>
                  </a:lnTo>
                  <a:lnTo>
                    <a:pt x="9315012" y="2069117"/>
                  </a:lnTo>
                  <a:lnTo>
                    <a:pt x="9344182" y="2050040"/>
                  </a:lnTo>
                  <a:lnTo>
                    <a:pt x="9375512" y="2036002"/>
                  </a:lnTo>
                  <a:lnTo>
                    <a:pt x="9379114" y="2024124"/>
                  </a:lnTo>
                  <a:close/>
                  <a:moveTo>
                    <a:pt x="6468578" y="2011736"/>
                  </a:moveTo>
                  <a:lnTo>
                    <a:pt x="6442290" y="2027219"/>
                  </a:lnTo>
                  <a:lnTo>
                    <a:pt x="6357666" y="2075828"/>
                  </a:lnTo>
                  <a:lnTo>
                    <a:pt x="6272682" y="2122637"/>
                  </a:lnTo>
                  <a:lnTo>
                    <a:pt x="6148086" y="2191771"/>
                  </a:lnTo>
                  <a:lnTo>
                    <a:pt x="6016288" y="2269906"/>
                  </a:lnTo>
                  <a:lnTo>
                    <a:pt x="6016288" y="2285389"/>
                  </a:lnTo>
                  <a:lnTo>
                    <a:pt x="6014848" y="2297631"/>
                  </a:lnTo>
                  <a:lnTo>
                    <a:pt x="6016288" y="2295831"/>
                  </a:lnTo>
                  <a:lnTo>
                    <a:pt x="6038975" y="2287189"/>
                  </a:lnTo>
                  <a:lnTo>
                    <a:pt x="6059861" y="2276747"/>
                  </a:lnTo>
                  <a:lnTo>
                    <a:pt x="6073545" y="2268105"/>
                  </a:lnTo>
                  <a:lnTo>
                    <a:pt x="6085788" y="2257663"/>
                  </a:lnTo>
                  <a:lnTo>
                    <a:pt x="6113156" y="2233539"/>
                  </a:lnTo>
                  <a:lnTo>
                    <a:pt x="6130801" y="2223097"/>
                  </a:lnTo>
                  <a:lnTo>
                    <a:pt x="6146286" y="2214455"/>
                  </a:lnTo>
                  <a:lnTo>
                    <a:pt x="6175814" y="2198612"/>
                  </a:lnTo>
                  <a:lnTo>
                    <a:pt x="6189498" y="2189970"/>
                  </a:lnTo>
                  <a:lnTo>
                    <a:pt x="6201741" y="2179528"/>
                  </a:lnTo>
                  <a:lnTo>
                    <a:pt x="6229469" y="2155404"/>
                  </a:lnTo>
                  <a:lnTo>
                    <a:pt x="6232710" y="2152163"/>
                  </a:lnTo>
                  <a:lnTo>
                    <a:pt x="6264039" y="2138120"/>
                  </a:lnTo>
                  <a:lnTo>
                    <a:pt x="6293568" y="2122637"/>
                  </a:lnTo>
                  <a:lnTo>
                    <a:pt x="6324897" y="2103554"/>
                  </a:lnTo>
                  <a:lnTo>
                    <a:pt x="6355866" y="2086270"/>
                  </a:lnTo>
                  <a:lnTo>
                    <a:pt x="6390435" y="2063586"/>
                  </a:lnTo>
                  <a:lnTo>
                    <a:pt x="6430407" y="2037661"/>
                  </a:lnTo>
                  <a:close/>
                  <a:moveTo>
                    <a:pt x="3855316" y="2005408"/>
                  </a:moveTo>
                  <a:lnTo>
                    <a:pt x="3784043" y="2048602"/>
                  </a:lnTo>
                  <a:lnTo>
                    <a:pt x="3718529" y="2084958"/>
                  </a:lnTo>
                  <a:lnTo>
                    <a:pt x="3747686" y="2074519"/>
                  </a:lnTo>
                  <a:lnTo>
                    <a:pt x="3777203" y="2064080"/>
                  </a:lnTo>
                  <a:lnTo>
                    <a:pt x="3782602" y="2057241"/>
                  </a:lnTo>
                  <a:lnTo>
                    <a:pt x="3787642" y="2052202"/>
                  </a:lnTo>
                  <a:lnTo>
                    <a:pt x="3796282" y="2046803"/>
                  </a:lnTo>
                  <a:lnTo>
                    <a:pt x="3803121" y="2043563"/>
                  </a:lnTo>
                  <a:lnTo>
                    <a:pt x="3818959" y="2038164"/>
                  </a:lnTo>
                  <a:lnTo>
                    <a:pt x="3834438" y="2031325"/>
                  </a:lnTo>
                  <a:lnTo>
                    <a:pt x="3844877" y="2027725"/>
                  </a:lnTo>
                  <a:lnTo>
                    <a:pt x="3853516" y="2022686"/>
                  </a:lnTo>
                  <a:lnTo>
                    <a:pt x="3855316" y="2014047"/>
                  </a:lnTo>
                  <a:close/>
                  <a:moveTo>
                    <a:pt x="6529075" y="1978969"/>
                  </a:moveTo>
                  <a:lnTo>
                    <a:pt x="6475420" y="2008495"/>
                  </a:lnTo>
                  <a:lnTo>
                    <a:pt x="6490904" y="2001654"/>
                  </a:lnTo>
                  <a:lnTo>
                    <a:pt x="6515031" y="1991212"/>
                  </a:lnTo>
                  <a:lnTo>
                    <a:pt x="6523674" y="1985811"/>
                  </a:lnTo>
                  <a:close/>
                  <a:moveTo>
                    <a:pt x="9311411" y="1963655"/>
                  </a:moveTo>
                  <a:lnTo>
                    <a:pt x="9219581" y="2024124"/>
                  </a:lnTo>
                  <a:lnTo>
                    <a:pt x="9129552" y="2082794"/>
                  </a:lnTo>
                  <a:lnTo>
                    <a:pt x="9138194" y="2082794"/>
                  </a:lnTo>
                  <a:lnTo>
                    <a:pt x="9145397" y="2082794"/>
                  </a:lnTo>
                  <a:lnTo>
                    <a:pt x="9150438" y="2080994"/>
                  </a:lnTo>
                  <a:lnTo>
                    <a:pt x="9164123" y="2074156"/>
                  </a:lnTo>
                  <a:lnTo>
                    <a:pt x="9176367" y="2063717"/>
                  </a:lnTo>
                  <a:lnTo>
                    <a:pt x="9186810" y="2051840"/>
                  </a:lnTo>
                  <a:lnTo>
                    <a:pt x="9188251" y="2048240"/>
                  </a:lnTo>
                  <a:lnTo>
                    <a:pt x="9200495" y="2037802"/>
                  </a:lnTo>
                  <a:lnTo>
                    <a:pt x="9207337" y="2032763"/>
                  </a:lnTo>
                  <a:lnTo>
                    <a:pt x="9214539" y="2029164"/>
                  </a:lnTo>
                  <a:lnTo>
                    <a:pt x="9221382" y="2025924"/>
                  </a:lnTo>
                  <a:lnTo>
                    <a:pt x="9230024" y="2022325"/>
                  </a:lnTo>
                  <a:lnTo>
                    <a:pt x="9244069" y="2022325"/>
                  </a:lnTo>
                  <a:lnTo>
                    <a:pt x="9252712" y="2013686"/>
                  </a:lnTo>
                  <a:lnTo>
                    <a:pt x="9261355" y="2005048"/>
                  </a:lnTo>
                  <a:lnTo>
                    <a:pt x="9271798" y="2000009"/>
                  </a:lnTo>
                  <a:lnTo>
                    <a:pt x="9283682" y="1994610"/>
                  </a:lnTo>
                  <a:lnTo>
                    <a:pt x="9290524" y="1989571"/>
                  </a:lnTo>
                  <a:lnTo>
                    <a:pt x="9297727" y="1984171"/>
                  </a:lnTo>
                  <a:lnTo>
                    <a:pt x="9304569" y="1975533"/>
                  </a:lnTo>
                  <a:lnTo>
                    <a:pt x="9309611" y="1966894"/>
                  </a:lnTo>
                  <a:close/>
                  <a:moveTo>
                    <a:pt x="268091" y="1963582"/>
                  </a:moveTo>
                  <a:lnTo>
                    <a:pt x="238583" y="1991304"/>
                  </a:lnTo>
                  <a:lnTo>
                    <a:pt x="205836" y="2017226"/>
                  </a:lnTo>
                  <a:lnTo>
                    <a:pt x="171290" y="2043148"/>
                  </a:lnTo>
                  <a:lnTo>
                    <a:pt x="136744" y="2074110"/>
                  </a:lnTo>
                  <a:lnTo>
                    <a:pt x="134945" y="2089951"/>
                  </a:lnTo>
                  <a:lnTo>
                    <a:pt x="145381" y="2075910"/>
                  </a:lnTo>
                  <a:lnTo>
                    <a:pt x="157616" y="2063669"/>
                  </a:lnTo>
                  <a:lnTo>
                    <a:pt x="171290" y="2051788"/>
                  </a:lnTo>
                  <a:lnTo>
                    <a:pt x="185325" y="2041348"/>
                  </a:lnTo>
                  <a:lnTo>
                    <a:pt x="223109" y="2011826"/>
                  </a:lnTo>
                  <a:lnTo>
                    <a:pt x="259455" y="1980863"/>
                  </a:lnTo>
                  <a:lnTo>
                    <a:pt x="263053" y="1973663"/>
                  </a:lnTo>
                  <a:close/>
                  <a:moveTo>
                    <a:pt x="4841666" y="1949722"/>
                  </a:moveTo>
                  <a:lnTo>
                    <a:pt x="4734337" y="2046577"/>
                  </a:lnTo>
                  <a:lnTo>
                    <a:pt x="4736138" y="2051977"/>
                  </a:lnTo>
                  <a:lnTo>
                    <a:pt x="4750184" y="2039736"/>
                  </a:lnTo>
                  <a:lnTo>
                    <a:pt x="4765671" y="2029294"/>
                  </a:lnTo>
                  <a:lnTo>
                    <a:pt x="4779358" y="2020653"/>
                  </a:lnTo>
                  <a:lnTo>
                    <a:pt x="4791603" y="2010211"/>
                  </a:lnTo>
                  <a:lnTo>
                    <a:pt x="4802048" y="2000130"/>
                  </a:lnTo>
                  <a:lnTo>
                    <a:pt x="4808891" y="1989688"/>
                  </a:lnTo>
                  <a:lnTo>
                    <a:pt x="4819336" y="1979246"/>
                  </a:lnTo>
                  <a:lnTo>
                    <a:pt x="4819336" y="1977446"/>
                  </a:lnTo>
                  <a:lnTo>
                    <a:pt x="4826179" y="1972405"/>
                  </a:lnTo>
                  <a:lnTo>
                    <a:pt x="4829781" y="1970605"/>
                  </a:lnTo>
                  <a:lnTo>
                    <a:pt x="4833022" y="1968805"/>
                  </a:lnTo>
                  <a:lnTo>
                    <a:pt x="4836624" y="1960164"/>
                  </a:lnTo>
                  <a:close/>
                  <a:moveTo>
                    <a:pt x="9186810" y="1946018"/>
                  </a:moveTo>
                  <a:lnTo>
                    <a:pt x="9122709" y="1987771"/>
                  </a:lnTo>
                  <a:lnTo>
                    <a:pt x="9145397" y="1979132"/>
                  </a:lnTo>
                  <a:lnTo>
                    <a:pt x="9155480" y="1973733"/>
                  </a:lnTo>
                  <a:lnTo>
                    <a:pt x="9162682" y="1966894"/>
                  </a:lnTo>
                  <a:lnTo>
                    <a:pt x="9179608" y="1951417"/>
                  </a:lnTo>
                  <a:close/>
                  <a:moveTo>
                    <a:pt x="2524161" y="1943136"/>
                  </a:moveTo>
                  <a:lnTo>
                    <a:pt x="2517322" y="1946376"/>
                  </a:lnTo>
                  <a:lnTo>
                    <a:pt x="2517322" y="1948176"/>
                  </a:lnTo>
                  <a:close/>
                  <a:moveTo>
                    <a:pt x="8705332" y="1939179"/>
                  </a:moveTo>
                  <a:lnTo>
                    <a:pt x="8689847" y="1951417"/>
                  </a:lnTo>
                  <a:lnTo>
                    <a:pt x="8663918" y="1975533"/>
                  </a:lnTo>
                  <a:lnTo>
                    <a:pt x="8674002" y="1975533"/>
                  </a:lnTo>
                  <a:lnTo>
                    <a:pt x="8681204" y="1973733"/>
                  </a:lnTo>
                  <a:lnTo>
                    <a:pt x="8686246" y="1970494"/>
                  </a:lnTo>
                  <a:lnTo>
                    <a:pt x="8691648" y="1960056"/>
                  </a:lnTo>
                  <a:lnTo>
                    <a:pt x="8696689" y="1951417"/>
                  </a:lnTo>
                  <a:lnTo>
                    <a:pt x="8700290" y="1944218"/>
                  </a:lnTo>
                  <a:lnTo>
                    <a:pt x="8703531" y="1940979"/>
                  </a:lnTo>
                  <a:close/>
                  <a:moveTo>
                    <a:pt x="1540176" y="1935500"/>
                  </a:moveTo>
                  <a:lnTo>
                    <a:pt x="1534778" y="1940900"/>
                  </a:lnTo>
                  <a:lnTo>
                    <a:pt x="1529740" y="1942701"/>
                  </a:lnTo>
                  <a:lnTo>
                    <a:pt x="1519304" y="1947741"/>
                  </a:lnTo>
                  <a:lnTo>
                    <a:pt x="1513907" y="1954581"/>
                  </a:lnTo>
                  <a:lnTo>
                    <a:pt x="1538377" y="1940900"/>
                  </a:lnTo>
                  <a:close/>
                  <a:moveTo>
                    <a:pt x="5198231" y="1925238"/>
                  </a:moveTo>
                  <a:lnTo>
                    <a:pt x="5158252" y="1961964"/>
                  </a:lnTo>
                  <a:lnTo>
                    <a:pt x="5121875" y="1996529"/>
                  </a:lnTo>
                  <a:lnTo>
                    <a:pt x="5101346" y="2013812"/>
                  </a:lnTo>
                  <a:lnTo>
                    <a:pt x="5080456" y="2031094"/>
                  </a:lnTo>
                  <a:lnTo>
                    <a:pt x="5059567" y="2048377"/>
                  </a:lnTo>
                  <a:lnTo>
                    <a:pt x="5039398" y="2062059"/>
                  </a:lnTo>
                  <a:lnTo>
                    <a:pt x="5040478" y="2067460"/>
                  </a:lnTo>
                  <a:lnTo>
                    <a:pt x="5042279" y="2074301"/>
                  </a:lnTo>
                  <a:lnTo>
                    <a:pt x="5040478" y="2086543"/>
                  </a:lnTo>
                  <a:lnTo>
                    <a:pt x="5058126" y="2074301"/>
                  </a:lnTo>
                  <a:lnTo>
                    <a:pt x="5071812" y="2062059"/>
                  </a:lnTo>
                  <a:lnTo>
                    <a:pt x="5085859" y="2046577"/>
                  </a:lnTo>
                  <a:lnTo>
                    <a:pt x="5097744" y="2029294"/>
                  </a:lnTo>
                  <a:lnTo>
                    <a:pt x="5106388" y="2018852"/>
                  </a:lnTo>
                  <a:lnTo>
                    <a:pt x="5116833" y="2006971"/>
                  </a:lnTo>
                  <a:lnTo>
                    <a:pt x="5125477" y="1996529"/>
                  </a:lnTo>
                  <a:lnTo>
                    <a:pt x="5137363" y="1987888"/>
                  </a:lnTo>
                  <a:lnTo>
                    <a:pt x="5161854" y="1968805"/>
                  </a:lnTo>
                  <a:lnTo>
                    <a:pt x="5191387" y="1953322"/>
                  </a:lnTo>
                  <a:lnTo>
                    <a:pt x="5198231" y="1928839"/>
                  </a:lnTo>
                  <a:close/>
                  <a:moveTo>
                    <a:pt x="432545" y="1923619"/>
                  </a:moveTo>
                  <a:lnTo>
                    <a:pt x="403036" y="1942701"/>
                  </a:lnTo>
                  <a:lnTo>
                    <a:pt x="364892" y="1980863"/>
                  </a:lnTo>
                  <a:lnTo>
                    <a:pt x="322069" y="2025867"/>
                  </a:lnTo>
                  <a:lnTo>
                    <a:pt x="378926" y="1975463"/>
                  </a:lnTo>
                  <a:close/>
                  <a:moveTo>
                    <a:pt x="207635" y="1916419"/>
                  </a:moveTo>
                  <a:lnTo>
                    <a:pt x="195400" y="1925059"/>
                  </a:lnTo>
                  <a:lnTo>
                    <a:pt x="185325" y="1935500"/>
                  </a:lnTo>
                  <a:lnTo>
                    <a:pt x="178487" y="1942701"/>
                  </a:lnTo>
                  <a:lnTo>
                    <a:pt x="190363" y="1932260"/>
                  </a:lnTo>
                  <a:close/>
                  <a:moveTo>
                    <a:pt x="9384155" y="1913264"/>
                  </a:moveTo>
                  <a:lnTo>
                    <a:pt x="9315012" y="1961855"/>
                  </a:lnTo>
                  <a:lnTo>
                    <a:pt x="9318254" y="1960056"/>
                  </a:lnTo>
                  <a:lnTo>
                    <a:pt x="9337340" y="1953217"/>
                  </a:lnTo>
                  <a:lnTo>
                    <a:pt x="9352825" y="1946018"/>
                  </a:lnTo>
                  <a:lnTo>
                    <a:pt x="9366870" y="1934140"/>
                  </a:lnTo>
                  <a:lnTo>
                    <a:pt x="9377313" y="1920103"/>
                  </a:lnTo>
                  <a:close/>
                  <a:moveTo>
                    <a:pt x="2600114" y="1908221"/>
                  </a:moveTo>
                  <a:lnTo>
                    <a:pt x="2570957" y="1920459"/>
                  </a:lnTo>
                  <a:lnTo>
                    <a:pt x="2586435" y="1915420"/>
                  </a:lnTo>
                  <a:close/>
                  <a:moveTo>
                    <a:pt x="7403406" y="1907676"/>
                  </a:moveTo>
                  <a:lnTo>
                    <a:pt x="7387921" y="1916317"/>
                  </a:lnTo>
                  <a:lnTo>
                    <a:pt x="7337507" y="1945843"/>
                  </a:lnTo>
                  <a:lnTo>
                    <a:pt x="7287452" y="1975369"/>
                  </a:lnTo>
                  <a:lnTo>
                    <a:pt x="7256123" y="1994452"/>
                  </a:lnTo>
                  <a:lnTo>
                    <a:pt x="7226595" y="2013536"/>
                  </a:lnTo>
                  <a:lnTo>
                    <a:pt x="7219753" y="2018577"/>
                  </a:lnTo>
                  <a:lnTo>
                    <a:pt x="7212911" y="2025779"/>
                  </a:lnTo>
                  <a:lnTo>
                    <a:pt x="7209310" y="2032620"/>
                  </a:lnTo>
                  <a:lnTo>
                    <a:pt x="7207870" y="2041262"/>
                  </a:lnTo>
                  <a:lnTo>
                    <a:pt x="7214712" y="2035860"/>
                  </a:lnTo>
                  <a:lnTo>
                    <a:pt x="7221554" y="2027219"/>
                  </a:lnTo>
                  <a:lnTo>
                    <a:pt x="7226595" y="2020377"/>
                  </a:lnTo>
                  <a:lnTo>
                    <a:pt x="7233797" y="2013536"/>
                  </a:lnTo>
                  <a:lnTo>
                    <a:pt x="7240639" y="2009935"/>
                  </a:lnTo>
                  <a:lnTo>
                    <a:pt x="7247481" y="2004895"/>
                  </a:lnTo>
                  <a:lnTo>
                    <a:pt x="7264766" y="1999854"/>
                  </a:lnTo>
                  <a:lnTo>
                    <a:pt x="7283851" y="1996253"/>
                  </a:lnTo>
                  <a:lnTo>
                    <a:pt x="7308338" y="1977169"/>
                  </a:lnTo>
                  <a:lnTo>
                    <a:pt x="7334266" y="1956285"/>
                  </a:lnTo>
                  <a:lnTo>
                    <a:pt x="7394763" y="1913077"/>
                  </a:lnTo>
                  <a:close/>
                  <a:moveTo>
                    <a:pt x="4890289" y="1906515"/>
                  </a:moveTo>
                  <a:lnTo>
                    <a:pt x="4881645" y="1913356"/>
                  </a:lnTo>
                  <a:lnTo>
                    <a:pt x="4890289" y="1907956"/>
                  </a:lnTo>
                  <a:close/>
                  <a:moveTo>
                    <a:pt x="4807091" y="1891033"/>
                  </a:moveTo>
                  <a:lnTo>
                    <a:pt x="4793404" y="1904715"/>
                  </a:lnTo>
                  <a:lnTo>
                    <a:pt x="4802048" y="1901115"/>
                  </a:lnTo>
                  <a:close/>
                  <a:moveTo>
                    <a:pt x="1714705" y="1890857"/>
                  </a:moveTo>
                  <a:lnTo>
                    <a:pt x="1676561" y="1921819"/>
                  </a:lnTo>
                  <a:lnTo>
                    <a:pt x="1650651" y="1942701"/>
                  </a:lnTo>
                  <a:lnTo>
                    <a:pt x="1635178" y="1953141"/>
                  </a:lnTo>
                  <a:lnTo>
                    <a:pt x="1621143" y="1961782"/>
                  </a:lnTo>
                  <a:lnTo>
                    <a:pt x="1617905" y="1968622"/>
                  </a:lnTo>
                  <a:lnTo>
                    <a:pt x="1614306" y="1975463"/>
                  </a:lnTo>
                  <a:lnTo>
                    <a:pt x="1716505" y="1900938"/>
                  </a:lnTo>
                  <a:close/>
                  <a:moveTo>
                    <a:pt x="3849917" y="1885904"/>
                  </a:moveTo>
                  <a:lnTo>
                    <a:pt x="3794481" y="1922259"/>
                  </a:lnTo>
                  <a:lnTo>
                    <a:pt x="3735807" y="1956815"/>
                  </a:lnTo>
                  <a:lnTo>
                    <a:pt x="3605859" y="2033125"/>
                  </a:lnTo>
                  <a:lnTo>
                    <a:pt x="3536746" y="2070920"/>
                  </a:lnTo>
                  <a:lnTo>
                    <a:pt x="3469072" y="2107635"/>
                  </a:lnTo>
                  <a:lnTo>
                    <a:pt x="3403559" y="2138591"/>
                  </a:lnTo>
                  <a:lnTo>
                    <a:pt x="3339124" y="2168107"/>
                  </a:lnTo>
                  <a:lnTo>
                    <a:pt x="3339124" y="2207702"/>
                  </a:lnTo>
                  <a:lnTo>
                    <a:pt x="3337685" y="2219940"/>
                  </a:lnTo>
                  <a:lnTo>
                    <a:pt x="3339124" y="2228579"/>
                  </a:lnTo>
                  <a:lnTo>
                    <a:pt x="3393119" y="2192224"/>
                  </a:lnTo>
                  <a:lnTo>
                    <a:pt x="3451794" y="2154429"/>
                  </a:lnTo>
                  <a:lnTo>
                    <a:pt x="3475912" y="2138591"/>
                  </a:lnTo>
                  <a:lnTo>
                    <a:pt x="3529906" y="2104035"/>
                  </a:lnTo>
                  <a:lnTo>
                    <a:pt x="3559064" y="2086757"/>
                  </a:lnTo>
                  <a:lnTo>
                    <a:pt x="3588581" y="2070920"/>
                  </a:lnTo>
                  <a:lnTo>
                    <a:pt x="3629977" y="2048602"/>
                  </a:lnTo>
                  <a:lnTo>
                    <a:pt x="3673533" y="2024486"/>
                  </a:lnTo>
                  <a:lnTo>
                    <a:pt x="3727168" y="1994970"/>
                  </a:lnTo>
                  <a:lnTo>
                    <a:pt x="3789442" y="1962214"/>
                  </a:lnTo>
                  <a:lnTo>
                    <a:pt x="3849917" y="1929098"/>
                  </a:lnTo>
                  <a:lnTo>
                    <a:pt x="3848116" y="1920459"/>
                  </a:lnTo>
                  <a:lnTo>
                    <a:pt x="3846677" y="1910021"/>
                  </a:lnTo>
                  <a:lnTo>
                    <a:pt x="3846677" y="1899582"/>
                  </a:lnTo>
                  <a:close/>
                  <a:moveTo>
                    <a:pt x="9145397" y="1885549"/>
                  </a:moveTo>
                  <a:lnTo>
                    <a:pt x="9145397" y="1887348"/>
                  </a:lnTo>
                  <a:lnTo>
                    <a:pt x="9146837" y="1887348"/>
                  </a:lnTo>
                  <a:close/>
                  <a:moveTo>
                    <a:pt x="8511228" y="1870072"/>
                  </a:moveTo>
                  <a:lnTo>
                    <a:pt x="8499344" y="1876910"/>
                  </a:lnTo>
                  <a:lnTo>
                    <a:pt x="8504386" y="1875111"/>
                  </a:lnTo>
                  <a:close/>
                  <a:moveTo>
                    <a:pt x="9453298" y="1865032"/>
                  </a:moveTo>
                  <a:lnTo>
                    <a:pt x="9422328" y="1887348"/>
                  </a:lnTo>
                  <a:lnTo>
                    <a:pt x="9434572" y="1882309"/>
                  </a:lnTo>
                  <a:lnTo>
                    <a:pt x="9448256" y="1878710"/>
                  </a:lnTo>
                  <a:lnTo>
                    <a:pt x="9451497" y="1870072"/>
                  </a:lnTo>
                  <a:close/>
                  <a:moveTo>
                    <a:pt x="2524161" y="1853148"/>
                  </a:moveTo>
                  <a:lnTo>
                    <a:pt x="2503283" y="1863587"/>
                  </a:lnTo>
                  <a:lnTo>
                    <a:pt x="2494644" y="1870426"/>
                  </a:lnTo>
                  <a:close/>
                  <a:moveTo>
                    <a:pt x="1337578" y="1847294"/>
                  </a:moveTo>
                  <a:lnTo>
                    <a:pt x="1304831" y="1873576"/>
                  </a:lnTo>
                  <a:lnTo>
                    <a:pt x="1290797" y="1889057"/>
                  </a:lnTo>
                  <a:lnTo>
                    <a:pt x="1278922" y="1902738"/>
                  </a:lnTo>
                  <a:lnTo>
                    <a:pt x="1287558" y="1895897"/>
                  </a:lnTo>
                  <a:lnTo>
                    <a:pt x="1296195" y="1890857"/>
                  </a:lnTo>
                  <a:lnTo>
                    <a:pt x="1306631" y="1887257"/>
                  </a:lnTo>
                  <a:lnTo>
                    <a:pt x="1316707" y="1883656"/>
                  </a:lnTo>
                  <a:lnTo>
                    <a:pt x="1318506" y="1875016"/>
                  </a:lnTo>
                  <a:lnTo>
                    <a:pt x="1320305" y="1869975"/>
                  </a:lnTo>
                  <a:lnTo>
                    <a:pt x="1327142" y="1863135"/>
                  </a:lnTo>
                  <a:lnTo>
                    <a:pt x="1332540" y="1856294"/>
                  </a:lnTo>
                  <a:close/>
                  <a:moveTo>
                    <a:pt x="9223182" y="1831918"/>
                  </a:moveTo>
                  <a:lnTo>
                    <a:pt x="9214539" y="1838757"/>
                  </a:lnTo>
                  <a:lnTo>
                    <a:pt x="9224623" y="1840557"/>
                  </a:lnTo>
                  <a:close/>
                  <a:moveTo>
                    <a:pt x="1240777" y="1826772"/>
                  </a:moveTo>
                  <a:lnTo>
                    <a:pt x="1233580" y="1833613"/>
                  </a:lnTo>
                  <a:lnTo>
                    <a:pt x="1238978" y="1833613"/>
                  </a:lnTo>
                  <a:close/>
                  <a:moveTo>
                    <a:pt x="2451448" y="1806354"/>
                  </a:moveTo>
                  <a:lnTo>
                    <a:pt x="2340579" y="1856748"/>
                  </a:lnTo>
                  <a:lnTo>
                    <a:pt x="2312861" y="1870426"/>
                  </a:lnTo>
                  <a:lnTo>
                    <a:pt x="2288743" y="1885904"/>
                  </a:lnTo>
                  <a:lnTo>
                    <a:pt x="2264625" y="1901382"/>
                  </a:lnTo>
                  <a:lnTo>
                    <a:pt x="2240148" y="1922259"/>
                  </a:lnTo>
                  <a:lnTo>
                    <a:pt x="2240148" y="1927298"/>
                  </a:lnTo>
                  <a:lnTo>
                    <a:pt x="2273265" y="1913620"/>
                  </a:lnTo>
                  <a:lnTo>
                    <a:pt x="2306022" y="1896342"/>
                  </a:lnTo>
                  <a:lnTo>
                    <a:pt x="2338778" y="1877265"/>
                  </a:lnTo>
                  <a:lnTo>
                    <a:pt x="2373335" y="1853148"/>
                  </a:lnTo>
                  <a:lnTo>
                    <a:pt x="2411492" y="1828671"/>
                  </a:lnTo>
                  <a:close/>
                  <a:moveTo>
                    <a:pt x="4904335" y="1804260"/>
                  </a:moveTo>
                  <a:lnTo>
                    <a:pt x="4876242" y="1828383"/>
                  </a:lnTo>
                  <a:lnTo>
                    <a:pt x="4897132" y="1814701"/>
                  </a:lnTo>
                  <a:close/>
                  <a:moveTo>
                    <a:pt x="3832638" y="1778638"/>
                  </a:moveTo>
                  <a:lnTo>
                    <a:pt x="3782602" y="1808154"/>
                  </a:lnTo>
                  <a:lnTo>
                    <a:pt x="3730408" y="1840910"/>
                  </a:lnTo>
                  <a:lnTo>
                    <a:pt x="3664894" y="1882664"/>
                  </a:lnTo>
                  <a:lnTo>
                    <a:pt x="3624937" y="1904981"/>
                  </a:lnTo>
                  <a:lnTo>
                    <a:pt x="3583542" y="1927298"/>
                  </a:lnTo>
                  <a:lnTo>
                    <a:pt x="3545385" y="1944576"/>
                  </a:lnTo>
                  <a:lnTo>
                    <a:pt x="3507229" y="1962214"/>
                  </a:lnTo>
                  <a:lnTo>
                    <a:pt x="3481311" y="1974092"/>
                  </a:lnTo>
                  <a:lnTo>
                    <a:pt x="3455394" y="1988130"/>
                  </a:lnTo>
                  <a:lnTo>
                    <a:pt x="3432716" y="2000369"/>
                  </a:lnTo>
                  <a:lnTo>
                    <a:pt x="3419037" y="2007208"/>
                  </a:lnTo>
                  <a:lnTo>
                    <a:pt x="3405358" y="2015847"/>
                  </a:lnTo>
                  <a:lnTo>
                    <a:pt x="3382680" y="2031325"/>
                  </a:lnTo>
                  <a:lnTo>
                    <a:pt x="3379081" y="2034924"/>
                  </a:lnTo>
                  <a:lnTo>
                    <a:pt x="3368641" y="2045003"/>
                  </a:lnTo>
                  <a:lnTo>
                    <a:pt x="3361802" y="2055442"/>
                  </a:lnTo>
                  <a:lnTo>
                    <a:pt x="3356763" y="2064080"/>
                  </a:lnTo>
                  <a:lnTo>
                    <a:pt x="3354963" y="2074519"/>
                  </a:lnTo>
                  <a:lnTo>
                    <a:pt x="3353163" y="2079918"/>
                  </a:lnTo>
                  <a:lnTo>
                    <a:pt x="3349564" y="2083158"/>
                  </a:lnTo>
                  <a:lnTo>
                    <a:pt x="3348124" y="2086757"/>
                  </a:lnTo>
                  <a:lnTo>
                    <a:pt x="3348124" y="2091797"/>
                  </a:lnTo>
                  <a:lnTo>
                    <a:pt x="3353163" y="2093597"/>
                  </a:lnTo>
                  <a:lnTo>
                    <a:pt x="3356763" y="2093597"/>
                  </a:lnTo>
                  <a:lnTo>
                    <a:pt x="3358563" y="2090357"/>
                  </a:lnTo>
                  <a:lnTo>
                    <a:pt x="3370442" y="2076319"/>
                  </a:lnTo>
                  <a:lnTo>
                    <a:pt x="3379081" y="2067680"/>
                  </a:lnTo>
                  <a:lnTo>
                    <a:pt x="3391320" y="2060841"/>
                  </a:lnTo>
                  <a:lnTo>
                    <a:pt x="3398159" y="2057241"/>
                  </a:lnTo>
                  <a:lnTo>
                    <a:pt x="3403559" y="2055442"/>
                  </a:lnTo>
                  <a:lnTo>
                    <a:pt x="3412197" y="2053642"/>
                  </a:lnTo>
                  <a:lnTo>
                    <a:pt x="3419037" y="2055442"/>
                  </a:lnTo>
                  <a:lnTo>
                    <a:pt x="3427676" y="2045003"/>
                  </a:lnTo>
                  <a:lnTo>
                    <a:pt x="3436315" y="2036364"/>
                  </a:lnTo>
                  <a:lnTo>
                    <a:pt x="3448194" y="2031325"/>
                  </a:lnTo>
                  <a:lnTo>
                    <a:pt x="3460433" y="2027725"/>
                  </a:lnTo>
                  <a:lnTo>
                    <a:pt x="3467272" y="2024486"/>
                  </a:lnTo>
                  <a:lnTo>
                    <a:pt x="3472672" y="2020886"/>
                  </a:lnTo>
                  <a:lnTo>
                    <a:pt x="3477712" y="2015847"/>
                  </a:lnTo>
                  <a:lnTo>
                    <a:pt x="3479511" y="2010448"/>
                  </a:lnTo>
                  <a:lnTo>
                    <a:pt x="3481311" y="2005408"/>
                  </a:lnTo>
                  <a:lnTo>
                    <a:pt x="3610899" y="1932698"/>
                  </a:lnTo>
                  <a:lnTo>
                    <a:pt x="3647616" y="1908221"/>
                  </a:lnTo>
                  <a:lnTo>
                    <a:pt x="3685772" y="1885904"/>
                  </a:lnTo>
                  <a:lnTo>
                    <a:pt x="3701250" y="1877265"/>
                  </a:lnTo>
                  <a:lnTo>
                    <a:pt x="3742646" y="1851348"/>
                  </a:lnTo>
                  <a:lnTo>
                    <a:pt x="3763524" y="1839110"/>
                  </a:lnTo>
                  <a:lnTo>
                    <a:pt x="3787642" y="1827232"/>
                  </a:lnTo>
                  <a:lnTo>
                    <a:pt x="3803121" y="1816793"/>
                  </a:lnTo>
                  <a:lnTo>
                    <a:pt x="3815359" y="1804555"/>
                  </a:lnTo>
                  <a:lnTo>
                    <a:pt x="3825798" y="1792316"/>
                  </a:lnTo>
                  <a:close/>
                  <a:moveTo>
                    <a:pt x="7599302" y="1776250"/>
                  </a:moveTo>
                  <a:lnTo>
                    <a:pt x="7578416" y="1793534"/>
                  </a:lnTo>
                  <a:lnTo>
                    <a:pt x="7553929" y="1810817"/>
                  </a:lnTo>
                  <a:lnTo>
                    <a:pt x="7552488" y="1810817"/>
                  </a:lnTo>
                  <a:lnTo>
                    <a:pt x="7529802" y="1823059"/>
                  </a:lnTo>
                  <a:lnTo>
                    <a:pt x="7542045" y="1818018"/>
                  </a:lnTo>
                  <a:lnTo>
                    <a:pt x="7561131" y="1809017"/>
                  </a:lnTo>
                  <a:lnTo>
                    <a:pt x="7574815" y="1802175"/>
                  </a:lnTo>
                  <a:lnTo>
                    <a:pt x="7590659" y="1793534"/>
                  </a:lnTo>
                  <a:lnTo>
                    <a:pt x="7592100" y="1789933"/>
                  </a:lnTo>
                  <a:lnTo>
                    <a:pt x="7595701" y="1788493"/>
                  </a:lnTo>
                  <a:lnTo>
                    <a:pt x="7599302" y="1778051"/>
                  </a:lnTo>
                  <a:close/>
                  <a:moveTo>
                    <a:pt x="2672827" y="1775038"/>
                  </a:moveTo>
                  <a:lnTo>
                    <a:pt x="2622792" y="1800955"/>
                  </a:lnTo>
                  <a:lnTo>
                    <a:pt x="2593275" y="1816793"/>
                  </a:lnTo>
                  <a:lnTo>
                    <a:pt x="2612353" y="1808154"/>
                  </a:lnTo>
                  <a:lnTo>
                    <a:pt x="2622792" y="1802755"/>
                  </a:lnTo>
                  <a:lnTo>
                    <a:pt x="2633231" y="1797715"/>
                  </a:lnTo>
                  <a:lnTo>
                    <a:pt x="2657348" y="1790516"/>
                  </a:lnTo>
                  <a:lnTo>
                    <a:pt x="2664188" y="1789077"/>
                  </a:lnTo>
                  <a:lnTo>
                    <a:pt x="2667788" y="1785477"/>
                  </a:lnTo>
                  <a:lnTo>
                    <a:pt x="2671387" y="1781878"/>
                  </a:lnTo>
                  <a:lnTo>
                    <a:pt x="2672827" y="1776838"/>
                  </a:lnTo>
                  <a:close/>
                  <a:moveTo>
                    <a:pt x="8800403" y="1755612"/>
                  </a:moveTo>
                  <a:lnTo>
                    <a:pt x="8793561" y="1759211"/>
                  </a:lnTo>
                  <a:lnTo>
                    <a:pt x="8781317" y="1761011"/>
                  </a:lnTo>
                  <a:lnTo>
                    <a:pt x="8765832" y="1764250"/>
                  </a:lnTo>
                  <a:lnTo>
                    <a:pt x="8752148" y="1769649"/>
                  </a:lnTo>
                  <a:lnTo>
                    <a:pt x="8739903" y="1774688"/>
                  </a:lnTo>
                  <a:lnTo>
                    <a:pt x="8733061" y="1781527"/>
                  </a:lnTo>
                  <a:lnTo>
                    <a:pt x="8707133" y="1802403"/>
                  </a:lnTo>
                  <a:lnTo>
                    <a:pt x="8683005" y="1825079"/>
                  </a:lnTo>
                  <a:lnTo>
                    <a:pt x="8632588" y="1863233"/>
                  </a:lnTo>
                  <a:lnTo>
                    <a:pt x="8610261" y="1883749"/>
                  </a:lnTo>
                  <a:lnTo>
                    <a:pt x="8589374" y="1902826"/>
                  </a:lnTo>
                  <a:lnTo>
                    <a:pt x="8568487" y="1921902"/>
                  </a:lnTo>
                  <a:lnTo>
                    <a:pt x="8549401" y="1939179"/>
                  </a:lnTo>
                  <a:lnTo>
                    <a:pt x="8509428" y="1968694"/>
                  </a:lnTo>
                  <a:lnTo>
                    <a:pt x="8509428" y="1973733"/>
                  </a:lnTo>
                  <a:lnTo>
                    <a:pt x="8513029" y="1979132"/>
                  </a:lnTo>
                  <a:lnTo>
                    <a:pt x="8533916" y="1965095"/>
                  </a:lnTo>
                  <a:lnTo>
                    <a:pt x="8559844" y="1947818"/>
                  </a:lnTo>
                  <a:lnTo>
                    <a:pt x="8577130" y="1935580"/>
                  </a:lnTo>
                  <a:lnTo>
                    <a:pt x="8589374" y="1925142"/>
                  </a:lnTo>
                  <a:lnTo>
                    <a:pt x="8596216" y="1916503"/>
                  </a:lnTo>
                  <a:lnTo>
                    <a:pt x="8598017" y="1911464"/>
                  </a:lnTo>
                  <a:lnTo>
                    <a:pt x="8601618" y="1899226"/>
                  </a:lnTo>
                  <a:lnTo>
                    <a:pt x="8613502" y="1899226"/>
                  </a:lnTo>
                  <a:lnTo>
                    <a:pt x="8618904" y="1899226"/>
                  </a:lnTo>
                  <a:lnTo>
                    <a:pt x="8625746" y="1895987"/>
                  </a:lnTo>
                  <a:lnTo>
                    <a:pt x="8632588" y="1892388"/>
                  </a:lnTo>
                  <a:lnTo>
                    <a:pt x="8639430" y="1885549"/>
                  </a:lnTo>
                  <a:lnTo>
                    <a:pt x="8654916" y="1871871"/>
                  </a:lnTo>
                  <a:lnTo>
                    <a:pt x="8670761" y="1863233"/>
                  </a:lnTo>
                  <a:lnTo>
                    <a:pt x="8674002" y="1856394"/>
                  </a:lnTo>
                  <a:lnTo>
                    <a:pt x="8681204" y="1850995"/>
                  </a:lnTo>
                  <a:lnTo>
                    <a:pt x="8688046" y="1844156"/>
                  </a:lnTo>
                  <a:lnTo>
                    <a:pt x="8698490" y="1837317"/>
                  </a:lnTo>
                  <a:lnTo>
                    <a:pt x="8713975" y="1831918"/>
                  </a:lnTo>
                  <a:lnTo>
                    <a:pt x="8724418" y="1830119"/>
                  </a:lnTo>
                  <a:lnTo>
                    <a:pt x="8734862" y="1830119"/>
                  </a:lnTo>
                  <a:lnTo>
                    <a:pt x="8743505" y="1818241"/>
                  </a:lnTo>
                  <a:lnTo>
                    <a:pt x="8753948" y="1806003"/>
                  </a:lnTo>
                  <a:lnTo>
                    <a:pt x="8767632" y="1798804"/>
                  </a:lnTo>
                  <a:lnTo>
                    <a:pt x="8783118" y="1793765"/>
                  </a:lnTo>
                  <a:lnTo>
                    <a:pt x="8791760" y="1791965"/>
                  </a:lnTo>
                  <a:lnTo>
                    <a:pt x="8798963" y="1790166"/>
                  </a:lnTo>
                  <a:lnTo>
                    <a:pt x="8809046" y="1783327"/>
                  </a:lnTo>
                  <a:lnTo>
                    <a:pt x="8804004" y="1769649"/>
                  </a:lnTo>
                  <a:close/>
                  <a:moveTo>
                    <a:pt x="2545039" y="1754521"/>
                  </a:moveTo>
                  <a:lnTo>
                    <a:pt x="2506882" y="1776838"/>
                  </a:lnTo>
                  <a:lnTo>
                    <a:pt x="2473766" y="1795916"/>
                  </a:lnTo>
                  <a:lnTo>
                    <a:pt x="2499683" y="1783677"/>
                  </a:lnTo>
                  <a:lnTo>
                    <a:pt x="2527401" y="1775038"/>
                  </a:lnTo>
                  <a:lnTo>
                    <a:pt x="2536400" y="1764600"/>
                  </a:lnTo>
                  <a:close/>
                  <a:moveTo>
                    <a:pt x="3510828" y="1742283"/>
                  </a:moveTo>
                  <a:lnTo>
                    <a:pt x="3387720" y="1808154"/>
                  </a:lnTo>
                  <a:lnTo>
                    <a:pt x="3384480" y="1821832"/>
                  </a:lnTo>
                  <a:lnTo>
                    <a:pt x="3399959" y="1811394"/>
                  </a:lnTo>
                  <a:lnTo>
                    <a:pt x="3415437" y="1804555"/>
                  </a:lnTo>
                  <a:lnTo>
                    <a:pt x="3432716" y="1797715"/>
                  </a:lnTo>
                  <a:lnTo>
                    <a:pt x="3451794" y="1790516"/>
                  </a:lnTo>
                  <a:lnTo>
                    <a:pt x="3472672" y="1785477"/>
                  </a:lnTo>
                  <a:lnTo>
                    <a:pt x="3479511" y="1773239"/>
                  </a:lnTo>
                  <a:lnTo>
                    <a:pt x="3488151" y="1761360"/>
                  </a:lnTo>
                  <a:lnTo>
                    <a:pt x="3498590" y="1752721"/>
                  </a:lnTo>
                  <a:close/>
                  <a:moveTo>
                    <a:pt x="4980330" y="1740170"/>
                  </a:moveTo>
                  <a:lnTo>
                    <a:pt x="4978529" y="1741970"/>
                  </a:lnTo>
                  <a:lnTo>
                    <a:pt x="4975288" y="1745571"/>
                  </a:lnTo>
                  <a:lnTo>
                    <a:pt x="4976729" y="1745571"/>
                  </a:lnTo>
                  <a:close/>
                  <a:moveTo>
                    <a:pt x="9510557" y="1740134"/>
                  </a:moveTo>
                  <a:lnTo>
                    <a:pt x="9501914" y="1745533"/>
                  </a:lnTo>
                  <a:lnTo>
                    <a:pt x="9508756" y="1745533"/>
                  </a:lnTo>
                  <a:close/>
                  <a:moveTo>
                    <a:pt x="5194629" y="1733329"/>
                  </a:moveTo>
                  <a:lnTo>
                    <a:pt x="5175540" y="1748811"/>
                  </a:lnTo>
                  <a:lnTo>
                    <a:pt x="5193188" y="1738730"/>
                  </a:lnTo>
                  <a:close/>
                  <a:moveTo>
                    <a:pt x="6123599" y="1708917"/>
                  </a:moveTo>
                  <a:lnTo>
                    <a:pt x="6073545" y="1733042"/>
                  </a:lnTo>
                  <a:lnTo>
                    <a:pt x="6056260" y="1741684"/>
                  </a:lnTo>
                  <a:lnTo>
                    <a:pt x="6040775" y="1752126"/>
                  </a:lnTo>
                  <a:lnTo>
                    <a:pt x="6028532" y="1764008"/>
                  </a:lnTo>
                  <a:lnTo>
                    <a:pt x="6016288" y="1778051"/>
                  </a:lnTo>
                  <a:lnTo>
                    <a:pt x="6028532" y="1772650"/>
                  </a:lnTo>
                  <a:lnTo>
                    <a:pt x="6040775" y="1765808"/>
                  </a:lnTo>
                  <a:lnTo>
                    <a:pt x="6066703" y="1755366"/>
                  </a:lnTo>
                  <a:lnTo>
                    <a:pt x="6089029" y="1743484"/>
                  </a:lnTo>
                  <a:lnTo>
                    <a:pt x="6090830" y="1736643"/>
                  </a:lnTo>
                  <a:lnTo>
                    <a:pt x="6094431" y="1731242"/>
                  </a:lnTo>
                  <a:lnTo>
                    <a:pt x="6101273" y="1726201"/>
                  </a:lnTo>
                  <a:lnTo>
                    <a:pt x="6109915" y="1720800"/>
                  </a:lnTo>
                  <a:close/>
                  <a:moveTo>
                    <a:pt x="5028953" y="1698764"/>
                  </a:moveTo>
                  <a:lnTo>
                    <a:pt x="5025351" y="1702004"/>
                  </a:lnTo>
                  <a:lnTo>
                    <a:pt x="5027152" y="1702004"/>
                  </a:lnTo>
                  <a:close/>
                  <a:moveTo>
                    <a:pt x="9316453" y="1684704"/>
                  </a:moveTo>
                  <a:lnTo>
                    <a:pt x="9264596" y="1721058"/>
                  </a:lnTo>
                  <a:lnTo>
                    <a:pt x="9292325" y="1703781"/>
                  </a:lnTo>
                  <a:close/>
                  <a:moveTo>
                    <a:pt x="7574815" y="1684433"/>
                  </a:moveTo>
                  <a:lnTo>
                    <a:pt x="7515758" y="1724400"/>
                  </a:lnTo>
                  <a:lnTo>
                    <a:pt x="7453820" y="1762568"/>
                  </a:lnTo>
                  <a:lnTo>
                    <a:pt x="7445178" y="1769409"/>
                  </a:lnTo>
                  <a:lnTo>
                    <a:pt x="7365235" y="1818018"/>
                  </a:lnTo>
                  <a:lnTo>
                    <a:pt x="7289253" y="1868068"/>
                  </a:lnTo>
                  <a:lnTo>
                    <a:pt x="7273408" y="1887152"/>
                  </a:lnTo>
                  <a:lnTo>
                    <a:pt x="7256123" y="1904435"/>
                  </a:lnTo>
                  <a:lnTo>
                    <a:pt x="7271968" y="1897594"/>
                  </a:lnTo>
                  <a:lnTo>
                    <a:pt x="7289253" y="1888952"/>
                  </a:lnTo>
                  <a:lnTo>
                    <a:pt x="7304737" y="1882111"/>
                  </a:lnTo>
                  <a:lnTo>
                    <a:pt x="7320222" y="1874909"/>
                  </a:lnTo>
                  <a:lnTo>
                    <a:pt x="7347950" y="1852585"/>
                  </a:lnTo>
                  <a:lnTo>
                    <a:pt x="7373877" y="1828100"/>
                  </a:lnTo>
                  <a:lnTo>
                    <a:pt x="7387921" y="1816218"/>
                  </a:lnTo>
                  <a:lnTo>
                    <a:pt x="7401605" y="1807576"/>
                  </a:lnTo>
                  <a:lnTo>
                    <a:pt x="7417090" y="1800375"/>
                  </a:lnTo>
                  <a:lnTo>
                    <a:pt x="7434735" y="1795334"/>
                  </a:lnTo>
                  <a:lnTo>
                    <a:pt x="7439776" y="1786692"/>
                  </a:lnTo>
                  <a:lnTo>
                    <a:pt x="7446618" y="1779851"/>
                  </a:lnTo>
                  <a:lnTo>
                    <a:pt x="7458862" y="1771209"/>
                  </a:lnTo>
                  <a:lnTo>
                    <a:pt x="7474346" y="1762568"/>
                  </a:lnTo>
                  <a:lnTo>
                    <a:pt x="7489830" y="1757167"/>
                  </a:lnTo>
                  <a:lnTo>
                    <a:pt x="7497032" y="1746725"/>
                  </a:lnTo>
                  <a:lnTo>
                    <a:pt x="7503874" y="1738443"/>
                  </a:lnTo>
                  <a:lnTo>
                    <a:pt x="7510716" y="1731242"/>
                  </a:lnTo>
                  <a:lnTo>
                    <a:pt x="7519359" y="1726201"/>
                  </a:lnTo>
                  <a:lnTo>
                    <a:pt x="7555729" y="1701716"/>
                  </a:lnTo>
                  <a:lnTo>
                    <a:pt x="7561131" y="1698475"/>
                  </a:lnTo>
                  <a:lnTo>
                    <a:pt x="7566172" y="1694875"/>
                  </a:lnTo>
                  <a:close/>
                  <a:moveTo>
                    <a:pt x="2680026" y="1674612"/>
                  </a:moveTo>
                  <a:lnTo>
                    <a:pt x="2636470" y="1699088"/>
                  </a:lnTo>
                  <a:lnTo>
                    <a:pt x="2593275" y="1725005"/>
                  </a:lnTo>
                  <a:lnTo>
                    <a:pt x="2620992" y="1712767"/>
                  </a:lnTo>
                  <a:lnTo>
                    <a:pt x="2646909" y="1702328"/>
                  </a:lnTo>
                  <a:lnTo>
                    <a:pt x="2665988" y="1688650"/>
                  </a:lnTo>
                  <a:lnTo>
                    <a:pt x="2674627" y="1683250"/>
                  </a:lnTo>
                  <a:close/>
                  <a:moveTo>
                    <a:pt x="3839478" y="1671372"/>
                  </a:moveTo>
                  <a:lnTo>
                    <a:pt x="3815359" y="1680011"/>
                  </a:lnTo>
                  <a:lnTo>
                    <a:pt x="3791242" y="1692249"/>
                  </a:lnTo>
                  <a:lnTo>
                    <a:pt x="3764964" y="1704128"/>
                  </a:lnTo>
                  <a:lnTo>
                    <a:pt x="3740847" y="1718166"/>
                  </a:lnTo>
                  <a:lnTo>
                    <a:pt x="3673533" y="1757761"/>
                  </a:lnTo>
                  <a:lnTo>
                    <a:pt x="3609459" y="1792316"/>
                  </a:lnTo>
                  <a:lnTo>
                    <a:pt x="3605859" y="1794116"/>
                  </a:lnTo>
                  <a:lnTo>
                    <a:pt x="3573102" y="1811394"/>
                  </a:lnTo>
                  <a:lnTo>
                    <a:pt x="3536746" y="1827232"/>
                  </a:lnTo>
                  <a:lnTo>
                    <a:pt x="3514068" y="1837670"/>
                  </a:lnTo>
                  <a:lnTo>
                    <a:pt x="3493550" y="1849549"/>
                  </a:lnTo>
                  <a:lnTo>
                    <a:pt x="3465473" y="1863587"/>
                  </a:lnTo>
                  <a:lnTo>
                    <a:pt x="3449994" y="1872226"/>
                  </a:lnTo>
                  <a:lnTo>
                    <a:pt x="3436315" y="1882664"/>
                  </a:lnTo>
                  <a:lnTo>
                    <a:pt x="3408598" y="1903182"/>
                  </a:lnTo>
                  <a:lnTo>
                    <a:pt x="3396719" y="1915420"/>
                  </a:lnTo>
                  <a:lnTo>
                    <a:pt x="3384480" y="1925499"/>
                  </a:lnTo>
                  <a:lnTo>
                    <a:pt x="3377641" y="1935937"/>
                  </a:lnTo>
                  <a:lnTo>
                    <a:pt x="3372241" y="1946376"/>
                  </a:lnTo>
                  <a:lnTo>
                    <a:pt x="3368641" y="1951775"/>
                  </a:lnTo>
                  <a:lnTo>
                    <a:pt x="3382680" y="1943136"/>
                  </a:lnTo>
                  <a:lnTo>
                    <a:pt x="3420837" y="1916860"/>
                  </a:lnTo>
                  <a:lnTo>
                    <a:pt x="3460433" y="1894543"/>
                  </a:lnTo>
                  <a:lnTo>
                    <a:pt x="3500389" y="1868626"/>
                  </a:lnTo>
                  <a:lnTo>
                    <a:pt x="3503629" y="1865387"/>
                  </a:lnTo>
                  <a:lnTo>
                    <a:pt x="3510828" y="1865387"/>
                  </a:lnTo>
                  <a:lnTo>
                    <a:pt x="3512628" y="1861787"/>
                  </a:lnTo>
                  <a:lnTo>
                    <a:pt x="3515868" y="1854948"/>
                  </a:lnTo>
                  <a:lnTo>
                    <a:pt x="3521267" y="1853148"/>
                  </a:lnTo>
                  <a:lnTo>
                    <a:pt x="3591821" y="1818593"/>
                  </a:lnTo>
                  <a:lnTo>
                    <a:pt x="3626738" y="1800955"/>
                  </a:lnTo>
                  <a:lnTo>
                    <a:pt x="3658054" y="1781878"/>
                  </a:lnTo>
                  <a:lnTo>
                    <a:pt x="3723568" y="1744082"/>
                  </a:lnTo>
                  <a:lnTo>
                    <a:pt x="3785842" y="1707727"/>
                  </a:lnTo>
                  <a:lnTo>
                    <a:pt x="3810320" y="1693689"/>
                  </a:lnTo>
                  <a:lnTo>
                    <a:pt x="3830838" y="1680011"/>
                  </a:lnTo>
                  <a:lnTo>
                    <a:pt x="3836238" y="1678211"/>
                  </a:lnTo>
                  <a:lnTo>
                    <a:pt x="3838038" y="1674612"/>
                  </a:lnTo>
                  <a:close/>
                  <a:moveTo>
                    <a:pt x="6492705" y="1648066"/>
                  </a:moveTo>
                  <a:lnTo>
                    <a:pt x="6480461" y="1654907"/>
                  </a:lnTo>
                  <a:lnTo>
                    <a:pt x="6484062" y="1653107"/>
                  </a:lnTo>
                  <a:close/>
                  <a:moveTo>
                    <a:pt x="4845268" y="1639715"/>
                  </a:moveTo>
                  <a:lnTo>
                    <a:pt x="4826179" y="1656997"/>
                  </a:lnTo>
                  <a:lnTo>
                    <a:pt x="4819336" y="1669239"/>
                  </a:lnTo>
                  <a:lnTo>
                    <a:pt x="4807091" y="1682921"/>
                  </a:lnTo>
                  <a:lnTo>
                    <a:pt x="4817535" y="1674280"/>
                  </a:lnTo>
                  <a:lnTo>
                    <a:pt x="4827980" y="1663838"/>
                  </a:lnTo>
                  <a:lnTo>
                    <a:pt x="4836624" y="1651957"/>
                  </a:lnTo>
                  <a:close/>
                  <a:moveTo>
                    <a:pt x="8563445" y="1634673"/>
                  </a:moveTo>
                  <a:lnTo>
                    <a:pt x="8527074" y="1656989"/>
                  </a:lnTo>
                  <a:lnTo>
                    <a:pt x="8514829" y="1667427"/>
                  </a:lnTo>
                  <a:lnTo>
                    <a:pt x="8499344" y="1676066"/>
                  </a:lnTo>
                  <a:lnTo>
                    <a:pt x="8488901" y="1682904"/>
                  </a:lnTo>
                  <a:lnTo>
                    <a:pt x="8473416" y="1693343"/>
                  </a:lnTo>
                  <a:lnTo>
                    <a:pt x="8461172" y="1701981"/>
                  </a:lnTo>
                  <a:lnTo>
                    <a:pt x="8450728" y="1710979"/>
                  </a:lnTo>
                  <a:lnTo>
                    <a:pt x="8440645" y="1721058"/>
                  </a:lnTo>
                  <a:lnTo>
                    <a:pt x="8432002" y="1731496"/>
                  </a:lnTo>
                  <a:lnTo>
                    <a:pt x="8450728" y="1722857"/>
                  </a:lnTo>
                  <a:lnTo>
                    <a:pt x="8466214" y="1714219"/>
                  </a:lnTo>
                  <a:lnTo>
                    <a:pt x="8480258" y="1703781"/>
                  </a:lnTo>
                  <a:lnTo>
                    <a:pt x="8493943" y="1693343"/>
                  </a:lnTo>
                  <a:lnTo>
                    <a:pt x="8507987" y="1679665"/>
                  </a:lnTo>
                  <a:lnTo>
                    <a:pt x="8525273" y="1665627"/>
                  </a:lnTo>
                  <a:lnTo>
                    <a:pt x="8538957" y="1653390"/>
                  </a:lnTo>
                  <a:lnTo>
                    <a:pt x="8553002" y="1641512"/>
                  </a:lnTo>
                  <a:close/>
                  <a:moveTo>
                    <a:pt x="6264039" y="1620340"/>
                  </a:moveTo>
                  <a:lnTo>
                    <a:pt x="6229469" y="1644465"/>
                  </a:lnTo>
                  <a:lnTo>
                    <a:pt x="6191298" y="1667149"/>
                  </a:lnTo>
                  <a:lnTo>
                    <a:pt x="6179415" y="1675791"/>
                  </a:lnTo>
                  <a:lnTo>
                    <a:pt x="6193099" y="1670750"/>
                  </a:lnTo>
                  <a:lnTo>
                    <a:pt x="6215785" y="1662108"/>
                  </a:lnTo>
                  <a:lnTo>
                    <a:pt x="6234511" y="1651666"/>
                  </a:lnTo>
                  <a:lnTo>
                    <a:pt x="6249995" y="1637624"/>
                  </a:lnTo>
                  <a:close/>
                  <a:moveTo>
                    <a:pt x="4876242" y="1613791"/>
                  </a:moveTo>
                  <a:lnTo>
                    <a:pt x="4866158" y="1622432"/>
                  </a:lnTo>
                  <a:lnTo>
                    <a:pt x="4873001" y="1620632"/>
                  </a:lnTo>
                  <a:close/>
                  <a:moveTo>
                    <a:pt x="3467272" y="1605501"/>
                  </a:moveTo>
                  <a:lnTo>
                    <a:pt x="3420837" y="1628178"/>
                  </a:lnTo>
                  <a:lnTo>
                    <a:pt x="3417237" y="1635017"/>
                  </a:lnTo>
                  <a:lnTo>
                    <a:pt x="3455394" y="1612340"/>
                  </a:lnTo>
                  <a:close/>
                  <a:moveTo>
                    <a:pt x="1297994" y="1594555"/>
                  </a:moveTo>
                  <a:lnTo>
                    <a:pt x="1294396" y="1596356"/>
                  </a:lnTo>
                  <a:lnTo>
                    <a:pt x="1294396" y="1598156"/>
                  </a:lnTo>
                  <a:close/>
                  <a:moveTo>
                    <a:pt x="5177341" y="1577425"/>
                  </a:moveTo>
                  <a:lnTo>
                    <a:pt x="5174100" y="1579226"/>
                  </a:lnTo>
                  <a:lnTo>
                    <a:pt x="5175540" y="1579226"/>
                  </a:lnTo>
                  <a:close/>
                  <a:moveTo>
                    <a:pt x="3839478" y="1567346"/>
                  </a:moveTo>
                  <a:lnTo>
                    <a:pt x="3727168" y="1629618"/>
                  </a:lnTo>
                  <a:lnTo>
                    <a:pt x="3616299" y="1686850"/>
                  </a:lnTo>
                  <a:lnTo>
                    <a:pt x="3534946" y="1730404"/>
                  </a:lnTo>
                  <a:lnTo>
                    <a:pt x="3540345" y="1728605"/>
                  </a:lnTo>
                  <a:lnTo>
                    <a:pt x="3578142" y="1714566"/>
                  </a:lnTo>
                  <a:lnTo>
                    <a:pt x="3616299" y="1699088"/>
                  </a:lnTo>
                  <a:lnTo>
                    <a:pt x="3619538" y="1697289"/>
                  </a:lnTo>
                  <a:lnTo>
                    <a:pt x="3624937" y="1695489"/>
                  </a:lnTo>
                  <a:lnTo>
                    <a:pt x="3629977" y="1692249"/>
                  </a:lnTo>
                  <a:lnTo>
                    <a:pt x="3640416" y="1683250"/>
                  </a:lnTo>
                  <a:lnTo>
                    <a:pt x="3644016" y="1680011"/>
                  </a:lnTo>
                  <a:lnTo>
                    <a:pt x="3650855" y="1674612"/>
                  </a:lnTo>
                  <a:lnTo>
                    <a:pt x="3661294" y="1669572"/>
                  </a:lnTo>
                  <a:lnTo>
                    <a:pt x="3673533" y="1664173"/>
                  </a:lnTo>
                  <a:lnTo>
                    <a:pt x="3702690" y="1645095"/>
                  </a:lnTo>
                  <a:lnTo>
                    <a:pt x="3732208" y="1628178"/>
                  </a:lnTo>
                  <a:lnTo>
                    <a:pt x="3763524" y="1612340"/>
                  </a:lnTo>
                  <a:lnTo>
                    <a:pt x="3794481" y="1596862"/>
                  </a:lnTo>
                  <a:lnTo>
                    <a:pt x="3806721" y="1591822"/>
                  </a:lnTo>
                  <a:lnTo>
                    <a:pt x="3818959" y="1584983"/>
                  </a:lnTo>
                  <a:lnTo>
                    <a:pt x="3829398" y="1577784"/>
                  </a:lnTo>
                  <a:lnTo>
                    <a:pt x="3839478" y="1570945"/>
                  </a:lnTo>
                  <a:close/>
                  <a:moveTo>
                    <a:pt x="2420491" y="1567346"/>
                  </a:moveTo>
                  <a:lnTo>
                    <a:pt x="2299182" y="1624578"/>
                  </a:lnTo>
                  <a:lnTo>
                    <a:pt x="2290543" y="1628178"/>
                  </a:lnTo>
                  <a:lnTo>
                    <a:pt x="2281904" y="1620979"/>
                  </a:lnTo>
                  <a:lnTo>
                    <a:pt x="2280104" y="1619539"/>
                  </a:lnTo>
                  <a:lnTo>
                    <a:pt x="2278304" y="1624578"/>
                  </a:lnTo>
                  <a:lnTo>
                    <a:pt x="2273265" y="1629618"/>
                  </a:lnTo>
                  <a:lnTo>
                    <a:pt x="2267865" y="1633217"/>
                  </a:lnTo>
                  <a:lnTo>
                    <a:pt x="2261026" y="1636457"/>
                  </a:lnTo>
                  <a:lnTo>
                    <a:pt x="2252387" y="1636457"/>
                  </a:lnTo>
                  <a:lnTo>
                    <a:pt x="2240148" y="1638256"/>
                  </a:lnTo>
                  <a:lnTo>
                    <a:pt x="2231509" y="1640056"/>
                  </a:lnTo>
                  <a:lnTo>
                    <a:pt x="2233308" y="1648695"/>
                  </a:lnTo>
                  <a:lnTo>
                    <a:pt x="2235108" y="1659134"/>
                  </a:lnTo>
                  <a:lnTo>
                    <a:pt x="2238348" y="1672812"/>
                  </a:lnTo>
                  <a:lnTo>
                    <a:pt x="2286943" y="1648695"/>
                  </a:lnTo>
                  <a:lnTo>
                    <a:pt x="2333739" y="1624578"/>
                  </a:lnTo>
                  <a:lnTo>
                    <a:pt x="2425530" y="1570945"/>
                  </a:lnTo>
                  <a:close/>
                  <a:moveTo>
                    <a:pt x="7581657" y="1566690"/>
                  </a:moveTo>
                  <a:lnTo>
                    <a:pt x="7529802" y="1606658"/>
                  </a:lnTo>
                  <a:lnTo>
                    <a:pt x="7481188" y="1639424"/>
                  </a:lnTo>
                  <a:lnTo>
                    <a:pt x="7436535" y="1668950"/>
                  </a:lnTo>
                  <a:lnTo>
                    <a:pt x="7391162" y="1694875"/>
                  </a:lnTo>
                  <a:lnTo>
                    <a:pt x="7342908" y="1720800"/>
                  </a:lnTo>
                  <a:lnTo>
                    <a:pt x="7296095" y="1750325"/>
                  </a:lnTo>
                  <a:lnTo>
                    <a:pt x="7249281" y="1781291"/>
                  </a:lnTo>
                  <a:lnTo>
                    <a:pt x="7202468" y="1814418"/>
                  </a:lnTo>
                  <a:lnTo>
                    <a:pt x="7211111" y="1837102"/>
                  </a:lnTo>
                  <a:lnTo>
                    <a:pt x="7291053" y="1772650"/>
                  </a:lnTo>
                  <a:lnTo>
                    <a:pt x="7332465" y="1741684"/>
                  </a:lnTo>
                  <a:lnTo>
                    <a:pt x="7375678" y="1710718"/>
                  </a:lnTo>
                  <a:lnTo>
                    <a:pt x="7427533" y="1675791"/>
                  </a:lnTo>
                  <a:lnTo>
                    <a:pt x="7479748" y="1643025"/>
                  </a:lnTo>
                  <a:lnTo>
                    <a:pt x="7529802" y="1611699"/>
                  </a:lnTo>
                  <a:lnTo>
                    <a:pt x="7581657" y="1580733"/>
                  </a:lnTo>
                  <a:lnTo>
                    <a:pt x="7581657" y="1573891"/>
                  </a:lnTo>
                  <a:close/>
                  <a:moveTo>
                    <a:pt x="2702345" y="1565906"/>
                  </a:moveTo>
                  <a:lnTo>
                    <a:pt x="2646909" y="1590023"/>
                  </a:lnTo>
                  <a:lnTo>
                    <a:pt x="2590035" y="1615939"/>
                  </a:lnTo>
                  <a:lnTo>
                    <a:pt x="2536400" y="1643656"/>
                  </a:lnTo>
                  <a:lnTo>
                    <a:pt x="2480605" y="1672812"/>
                  </a:lnTo>
                  <a:lnTo>
                    <a:pt x="2479166" y="1672812"/>
                  </a:lnTo>
                  <a:lnTo>
                    <a:pt x="2357857" y="1739043"/>
                  </a:lnTo>
                  <a:lnTo>
                    <a:pt x="2238348" y="1808154"/>
                  </a:lnTo>
                  <a:lnTo>
                    <a:pt x="2235108" y="1818593"/>
                  </a:lnTo>
                  <a:lnTo>
                    <a:pt x="2236908" y="1825432"/>
                  </a:lnTo>
                  <a:lnTo>
                    <a:pt x="2269665" y="1813193"/>
                  </a:lnTo>
                  <a:lnTo>
                    <a:pt x="2300982" y="1800955"/>
                  </a:lnTo>
                  <a:lnTo>
                    <a:pt x="2330140" y="1787277"/>
                  </a:lnTo>
                  <a:lnTo>
                    <a:pt x="2359657" y="1773239"/>
                  </a:lnTo>
                  <a:lnTo>
                    <a:pt x="2387374" y="1757761"/>
                  </a:lnTo>
                  <a:lnTo>
                    <a:pt x="2415091" y="1742283"/>
                  </a:lnTo>
                  <a:lnTo>
                    <a:pt x="2442809" y="1725005"/>
                  </a:lnTo>
                  <a:lnTo>
                    <a:pt x="2468727" y="1707727"/>
                  </a:lnTo>
                  <a:lnTo>
                    <a:pt x="2524161" y="1669572"/>
                  </a:lnTo>
                  <a:lnTo>
                    <a:pt x="2581396" y="1636457"/>
                  </a:lnTo>
                  <a:lnTo>
                    <a:pt x="2640070" y="1607300"/>
                  </a:lnTo>
                  <a:lnTo>
                    <a:pt x="2702345" y="1579584"/>
                  </a:lnTo>
                  <a:close/>
                  <a:moveTo>
                    <a:pt x="4935310" y="1563743"/>
                  </a:moveTo>
                  <a:lnTo>
                    <a:pt x="4919822" y="1575625"/>
                  </a:lnTo>
                  <a:lnTo>
                    <a:pt x="4898933" y="1594708"/>
                  </a:lnTo>
                  <a:lnTo>
                    <a:pt x="4902535" y="1593268"/>
                  </a:lnTo>
                  <a:lnTo>
                    <a:pt x="4933869" y="1577425"/>
                  </a:lnTo>
                  <a:close/>
                  <a:moveTo>
                    <a:pt x="8679404" y="1549728"/>
                  </a:moveTo>
                  <a:lnTo>
                    <a:pt x="8675802" y="1551527"/>
                  </a:lnTo>
                  <a:lnTo>
                    <a:pt x="8663918" y="1556567"/>
                  </a:lnTo>
                  <a:lnTo>
                    <a:pt x="8656716" y="1558366"/>
                  </a:lnTo>
                  <a:lnTo>
                    <a:pt x="8649874" y="1558366"/>
                  </a:lnTo>
                  <a:lnTo>
                    <a:pt x="8637630" y="1574203"/>
                  </a:lnTo>
                  <a:lnTo>
                    <a:pt x="8623945" y="1587881"/>
                  </a:lnTo>
                  <a:lnTo>
                    <a:pt x="8637630" y="1581042"/>
                  </a:lnTo>
                  <a:lnTo>
                    <a:pt x="8651674" y="1574203"/>
                  </a:lnTo>
                  <a:lnTo>
                    <a:pt x="8677603" y="1561966"/>
                  </a:lnTo>
                  <a:lnTo>
                    <a:pt x="8679404" y="1555127"/>
                  </a:lnTo>
                  <a:close/>
                  <a:moveTo>
                    <a:pt x="9526042" y="1544689"/>
                  </a:moveTo>
                  <a:lnTo>
                    <a:pt x="9487869" y="1568804"/>
                  </a:lnTo>
                  <a:lnTo>
                    <a:pt x="9522801" y="1555127"/>
                  </a:lnTo>
                  <a:close/>
                  <a:moveTo>
                    <a:pt x="7356592" y="1537164"/>
                  </a:moveTo>
                  <a:lnTo>
                    <a:pt x="7354792" y="1538965"/>
                  </a:lnTo>
                  <a:lnTo>
                    <a:pt x="7358393" y="1537164"/>
                  </a:lnTo>
                  <a:close/>
                  <a:moveTo>
                    <a:pt x="2491044" y="1532790"/>
                  </a:moveTo>
                  <a:lnTo>
                    <a:pt x="2423730" y="1564106"/>
                  </a:lnTo>
                  <a:lnTo>
                    <a:pt x="2427330" y="1570945"/>
                  </a:lnTo>
                  <a:lnTo>
                    <a:pt x="2468727" y="1545029"/>
                  </a:lnTo>
                  <a:close/>
                  <a:moveTo>
                    <a:pt x="9564214" y="1518413"/>
                  </a:moveTo>
                  <a:lnTo>
                    <a:pt x="9550530" y="1528851"/>
                  </a:lnTo>
                  <a:lnTo>
                    <a:pt x="9552330" y="1528851"/>
                  </a:lnTo>
                  <a:lnTo>
                    <a:pt x="9555572" y="1528851"/>
                  </a:lnTo>
                  <a:lnTo>
                    <a:pt x="9560973" y="1523812"/>
                  </a:lnTo>
                  <a:close/>
                  <a:moveTo>
                    <a:pt x="9424128" y="1511574"/>
                  </a:moveTo>
                  <a:lnTo>
                    <a:pt x="9418726" y="1515174"/>
                  </a:lnTo>
                  <a:lnTo>
                    <a:pt x="9406843" y="1523812"/>
                  </a:lnTo>
                  <a:lnTo>
                    <a:pt x="9398200" y="1528851"/>
                  </a:lnTo>
                  <a:lnTo>
                    <a:pt x="9390997" y="1530651"/>
                  </a:lnTo>
                  <a:lnTo>
                    <a:pt x="9385956" y="1530651"/>
                  </a:lnTo>
                  <a:lnTo>
                    <a:pt x="9377313" y="1528851"/>
                  </a:lnTo>
                  <a:lnTo>
                    <a:pt x="9370110" y="1523812"/>
                  </a:lnTo>
                  <a:lnTo>
                    <a:pt x="9366870" y="1520213"/>
                  </a:lnTo>
                  <a:lnTo>
                    <a:pt x="9366870" y="1515174"/>
                  </a:lnTo>
                  <a:lnTo>
                    <a:pt x="9330498" y="1537490"/>
                  </a:lnTo>
                  <a:lnTo>
                    <a:pt x="9294126" y="1561966"/>
                  </a:lnTo>
                  <a:lnTo>
                    <a:pt x="9247310" y="1589681"/>
                  </a:lnTo>
                  <a:lnTo>
                    <a:pt x="9195453" y="1617396"/>
                  </a:lnTo>
                  <a:lnTo>
                    <a:pt x="9174566" y="1676066"/>
                  </a:lnTo>
                  <a:lnTo>
                    <a:pt x="9165923" y="1691903"/>
                  </a:lnTo>
                  <a:lnTo>
                    <a:pt x="9176367" y="1688303"/>
                  </a:lnTo>
                  <a:lnTo>
                    <a:pt x="9190051" y="1688303"/>
                  </a:lnTo>
                  <a:lnTo>
                    <a:pt x="9195453" y="1679665"/>
                  </a:lnTo>
                  <a:lnTo>
                    <a:pt x="9202295" y="1671026"/>
                  </a:lnTo>
                  <a:lnTo>
                    <a:pt x="9209138" y="1662388"/>
                  </a:lnTo>
                  <a:lnTo>
                    <a:pt x="9217780" y="1655189"/>
                  </a:lnTo>
                  <a:lnTo>
                    <a:pt x="9226423" y="1650150"/>
                  </a:lnTo>
                  <a:lnTo>
                    <a:pt x="9236867" y="1644751"/>
                  </a:lnTo>
                  <a:lnTo>
                    <a:pt x="9247310" y="1639712"/>
                  </a:lnTo>
                  <a:lnTo>
                    <a:pt x="9259554" y="1637912"/>
                  </a:lnTo>
                  <a:lnTo>
                    <a:pt x="9275039" y="1631073"/>
                  </a:lnTo>
                  <a:lnTo>
                    <a:pt x="9289084" y="1620635"/>
                  </a:lnTo>
                  <a:lnTo>
                    <a:pt x="9300968" y="1608757"/>
                  </a:lnTo>
                  <a:lnTo>
                    <a:pt x="9307810" y="1593280"/>
                  </a:lnTo>
                  <a:lnTo>
                    <a:pt x="9313212" y="1584642"/>
                  </a:lnTo>
                  <a:lnTo>
                    <a:pt x="9321855" y="1584642"/>
                  </a:lnTo>
                  <a:lnTo>
                    <a:pt x="9340581" y="1584642"/>
                  </a:lnTo>
                  <a:lnTo>
                    <a:pt x="9345983" y="1575643"/>
                  </a:lnTo>
                  <a:lnTo>
                    <a:pt x="9352825" y="1568804"/>
                  </a:lnTo>
                  <a:lnTo>
                    <a:pt x="9370110" y="1556567"/>
                  </a:lnTo>
                  <a:lnTo>
                    <a:pt x="9387756" y="1546488"/>
                  </a:lnTo>
                  <a:lnTo>
                    <a:pt x="9399640" y="1537490"/>
                  </a:lnTo>
                  <a:lnTo>
                    <a:pt x="9411884" y="1532451"/>
                  </a:lnTo>
                  <a:lnTo>
                    <a:pt x="9417286" y="1520213"/>
                  </a:lnTo>
                  <a:close/>
                  <a:moveTo>
                    <a:pt x="5014906" y="1494253"/>
                  </a:moveTo>
                  <a:lnTo>
                    <a:pt x="4995817" y="1509735"/>
                  </a:lnTo>
                  <a:lnTo>
                    <a:pt x="5008063" y="1506495"/>
                  </a:lnTo>
                  <a:close/>
                  <a:moveTo>
                    <a:pt x="6030332" y="1492155"/>
                  </a:moveTo>
                  <a:lnTo>
                    <a:pt x="6021690" y="1493956"/>
                  </a:lnTo>
                  <a:lnTo>
                    <a:pt x="6021690" y="1499357"/>
                  </a:lnTo>
                  <a:close/>
                  <a:moveTo>
                    <a:pt x="9455098" y="1491058"/>
                  </a:moveTo>
                  <a:lnTo>
                    <a:pt x="9446456" y="1494298"/>
                  </a:lnTo>
                  <a:lnTo>
                    <a:pt x="9443214" y="1497897"/>
                  </a:lnTo>
                  <a:lnTo>
                    <a:pt x="9458700" y="1492498"/>
                  </a:lnTo>
                  <a:close/>
                  <a:moveTo>
                    <a:pt x="4722091" y="1491012"/>
                  </a:moveTo>
                  <a:lnTo>
                    <a:pt x="4720651" y="1501094"/>
                  </a:lnTo>
                  <a:lnTo>
                    <a:pt x="4718850" y="1511535"/>
                  </a:lnTo>
                  <a:lnTo>
                    <a:pt x="4729295" y="1509735"/>
                  </a:lnTo>
                  <a:lnTo>
                    <a:pt x="4723892" y="1501094"/>
                  </a:lnTo>
                  <a:close/>
                  <a:moveTo>
                    <a:pt x="9472384" y="1485659"/>
                  </a:moveTo>
                  <a:lnTo>
                    <a:pt x="9467342" y="1489258"/>
                  </a:lnTo>
                  <a:lnTo>
                    <a:pt x="9460140" y="1492498"/>
                  </a:lnTo>
                  <a:lnTo>
                    <a:pt x="9470584" y="1491058"/>
                  </a:lnTo>
                  <a:close/>
                  <a:moveTo>
                    <a:pt x="9619672" y="1483859"/>
                  </a:moveTo>
                  <a:lnTo>
                    <a:pt x="9590143" y="1502936"/>
                  </a:lnTo>
                  <a:lnTo>
                    <a:pt x="9600586" y="1499697"/>
                  </a:lnTo>
                  <a:lnTo>
                    <a:pt x="9612830" y="1497897"/>
                  </a:lnTo>
                  <a:close/>
                  <a:moveTo>
                    <a:pt x="4893891" y="1447806"/>
                  </a:moveTo>
                  <a:lnTo>
                    <a:pt x="4850310" y="1483811"/>
                  </a:lnTo>
                  <a:lnTo>
                    <a:pt x="4807091" y="1521977"/>
                  </a:lnTo>
                  <a:lnTo>
                    <a:pt x="4765671" y="1561943"/>
                  </a:lnTo>
                  <a:lnTo>
                    <a:pt x="4723892" y="1601909"/>
                  </a:lnTo>
                  <a:lnTo>
                    <a:pt x="4723892" y="1613791"/>
                  </a:lnTo>
                  <a:lnTo>
                    <a:pt x="4722091" y="1626033"/>
                  </a:lnTo>
                  <a:lnTo>
                    <a:pt x="4742981" y="1605150"/>
                  </a:lnTo>
                  <a:lnTo>
                    <a:pt x="4765671" y="1582826"/>
                  </a:lnTo>
                  <a:lnTo>
                    <a:pt x="4779358" y="1565544"/>
                  </a:lnTo>
                  <a:lnTo>
                    <a:pt x="4795205" y="1551501"/>
                  </a:lnTo>
                  <a:lnTo>
                    <a:pt x="4812493" y="1541060"/>
                  </a:lnTo>
                  <a:lnTo>
                    <a:pt x="4829781" y="1534219"/>
                  </a:lnTo>
                  <a:lnTo>
                    <a:pt x="4829781" y="1508295"/>
                  </a:lnTo>
                  <a:lnTo>
                    <a:pt x="4841666" y="1506495"/>
                  </a:lnTo>
                  <a:lnTo>
                    <a:pt x="4852111" y="1502894"/>
                  </a:lnTo>
                  <a:lnTo>
                    <a:pt x="4860755" y="1497853"/>
                  </a:lnTo>
                  <a:lnTo>
                    <a:pt x="4869399" y="1491012"/>
                  </a:lnTo>
                  <a:lnTo>
                    <a:pt x="4878043" y="1482371"/>
                  </a:lnTo>
                  <a:lnTo>
                    <a:pt x="4886687" y="1465088"/>
                  </a:lnTo>
                  <a:close/>
                  <a:moveTo>
                    <a:pt x="1105832" y="1431824"/>
                  </a:moveTo>
                  <a:lnTo>
                    <a:pt x="1093597" y="1439024"/>
                  </a:lnTo>
                  <a:lnTo>
                    <a:pt x="1083161" y="1447665"/>
                  </a:lnTo>
                  <a:lnTo>
                    <a:pt x="1053653" y="1468186"/>
                  </a:lnTo>
                  <a:lnTo>
                    <a:pt x="1039979" y="1478627"/>
                  </a:lnTo>
                  <a:lnTo>
                    <a:pt x="1029543" y="1489068"/>
                  </a:lnTo>
                  <a:lnTo>
                    <a:pt x="1009031" y="1506349"/>
                  </a:lnTo>
                  <a:lnTo>
                    <a:pt x="991398" y="1523630"/>
                  </a:lnTo>
                  <a:lnTo>
                    <a:pt x="969087" y="1540912"/>
                  </a:lnTo>
                  <a:lnTo>
                    <a:pt x="951454" y="1558193"/>
                  </a:lnTo>
                  <a:lnTo>
                    <a:pt x="944617" y="1565393"/>
                  </a:lnTo>
                  <a:lnTo>
                    <a:pt x="935981" y="1570434"/>
                  </a:lnTo>
                  <a:lnTo>
                    <a:pt x="927344" y="1575474"/>
                  </a:lnTo>
                  <a:lnTo>
                    <a:pt x="918708" y="1579074"/>
                  </a:lnTo>
                  <a:lnTo>
                    <a:pt x="911871" y="1582675"/>
                  </a:lnTo>
                  <a:lnTo>
                    <a:pt x="908272" y="1587715"/>
                  </a:lnTo>
                  <a:lnTo>
                    <a:pt x="927344" y="1598156"/>
                  </a:lnTo>
                  <a:lnTo>
                    <a:pt x="944617" y="1610397"/>
                  </a:lnTo>
                  <a:lnTo>
                    <a:pt x="958651" y="1593115"/>
                  </a:lnTo>
                  <a:lnTo>
                    <a:pt x="974125" y="1577274"/>
                  </a:lnTo>
                  <a:lnTo>
                    <a:pt x="979523" y="1572234"/>
                  </a:lnTo>
                  <a:lnTo>
                    <a:pt x="984561" y="1566833"/>
                  </a:lnTo>
                  <a:lnTo>
                    <a:pt x="989959" y="1558193"/>
                  </a:lnTo>
                  <a:lnTo>
                    <a:pt x="993198" y="1547752"/>
                  </a:lnTo>
                  <a:lnTo>
                    <a:pt x="994997" y="1535871"/>
                  </a:lnTo>
                  <a:lnTo>
                    <a:pt x="1007232" y="1535871"/>
                  </a:lnTo>
                  <a:lnTo>
                    <a:pt x="1014069" y="1535871"/>
                  </a:lnTo>
                  <a:lnTo>
                    <a:pt x="1019107" y="1537311"/>
                  </a:lnTo>
                  <a:lnTo>
                    <a:pt x="1024505" y="1539111"/>
                  </a:lnTo>
                  <a:lnTo>
                    <a:pt x="1043577" y="1509589"/>
                  </a:lnTo>
                  <a:lnTo>
                    <a:pt x="1062289" y="1482227"/>
                  </a:lnTo>
                  <a:lnTo>
                    <a:pt x="1083161" y="1456305"/>
                  </a:lnTo>
                  <a:close/>
                  <a:moveTo>
                    <a:pt x="8575689" y="1430229"/>
                  </a:moveTo>
                  <a:lnTo>
                    <a:pt x="8511228" y="1468382"/>
                  </a:lnTo>
                  <a:lnTo>
                    <a:pt x="8461172" y="1501136"/>
                  </a:lnTo>
                  <a:lnTo>
                    <a:pt x="8411115" y="1530651"/>
                  </a:lnTo>
                  <a:lnTo>
                    <a:pt x="8369342" y="1556567"/>
                  </a:lnTo>
                  <a:lnTo>
                    <a:pt x="8371142" y="1568804"/>
                  </a:lnTo>
                  <a:lnTo>
                    <a:pt x="8371142" y="1575643"/>
                  </a:lnTo>
                  <a:lnTo>
                    <a:pt x="8369342" y="1581042"/>
                  </a:lnTo>
                  <a:lnTo>
                    <a:pt x="8367541" y="1584642"/>
                  </a:lnTo>
                  <a:lnTo>
                    <a:pt x="8502585" y="1485659"/>
                  </a:lnTo>
                  <a:close/>
                  <a:moveTo>
                    <a:pt x="5205074" y="1430163"/>
                  </a:moveTo>
                  <a:lnTo>
                    <a:pt x="5180943" y="1451046"/>
                  </a:lnTo>
                  <a:lnTo>
                    <a:pt x="5158252" y="1471929"/>
                  </a:lnTo>
                  <a:lnTo>
                    <a:pt x="5140964" y="1485611"/>
                  </a:lnTo>
                  <a:lnTo>
                    <a:pt x="5123676" y="1501094"/>
                  </a:lnTo>
                  <a:lnTo>
                    <a:pt x="5101346" y="1516936"/>
                  </a:lnTo>
                  <a:lnTo>
                    <a:pt x="5077215" y="1532419"/>
                  </a:lnTo>
                  <a:lnTo>
                    <a:pt x="5045880" y="1563743"/>
                  </a:lnTo>
                  <a:lnTo>
                    <a:pt x="5011305" y="1594708"/>
                  </a:lnTo>
                  <a:lnTo>
                    <a:pt x="4940712" y="1655197"/>
                  </a:lnTo>
                  <a:lnTo>
                    <a:pt x="4866158" y="1719647"/>
                  </a:lnTo>
                  <a:lnTo>
                    <a:pt x="4798447" y="1778336"/>
                  </a:lnTo>
                  <a:lnTo>
                    <a:pt x="4779358" y="1797419"/>
                  </a:lnTo>
                  <a:lnTo>
                    <a:pt x="4758828" y="1821542"/>
                  </a:lnTo>
                  <a:lnTo>
                    <a:pt x="4746583" y="1837385"/>
                  </a:lnTo>
                  <a:lnTo>
                    <a:pt x="4776116" y="1819742"/>
                  </a:lnTo>
                  <a:lnTo>
                    <a:pt x="4798447" y="1798859"/>
                  </a:lnTo>
                  <a:lnTo>
                    <a:pt x="4824379" y="1774735"/>
                  </a:lnTo>
                  <a:lnTo>
                    <a:pt x="4834823" y="1764294"/>
                  </a:lnTo>
                  <a:lnTo>
                    <a:pt x="4847069" y="1772935"/>
                  </a:lnTo>
                  <a:lnTo>
                    <a:pt x="4848510" y="1772935"/>
                  </a:lnTo>
                  <a:lnTo>
                    <a:pt x="4852111" y="1757453"/>
                  </a:lnTo>
                  <a:lnTo>
                    <a:pt x="4858954" y="1745571"/>
                  </a:lnTo>
                  <a:lnTo>
                    <a:pt x="4869399" y="1735129"/>
                  </a:lnTo>
                  <a:lnTo>
                    <a:pt x="4881645" y="1726488"/>
                  </a:lnTo>
                  <a:lnTo>
                    <a:pt x="4895331" y="1716046"/>
                  </a:lnTo>
                  <a:lnTo>
                    <a:pt x="4909378" y="1709205"/>
                  </a:lnTo>
                  <a:lnTo>
                    <a:pt x="4909378" y="1707405"/>
                  </a:lnTo>
                  <a:lnTo>
                    <a:pt x="4909378" y="1682921"/>
                  </a:lnTo>
                  <a:lnTo>
                    <a:pt x="4930267" y="1695163"/>
                  </a:lnTo>
                  <a:lnTo>
                    <a:pt x="4932068" y="1695163"/>
                  </a:lnTo>
                  <a:lnTo>
                    <a:pt x="4935310" y="1688322"/>
                  </a:lnTo>
                  <a:lnTo>
                    <a:pt x="4935310" y="1682921"/>
                  </a:lnTo>
                  <a:lnTo>
                    <a:pt x="4938911" y="1676080"/>
                  </a:lnTo>
                  <a:lnTo>
                    <a:pt x="4938911" y="1671040"/>
                  </a:lnTo>
                  <a:lnTo>
                    <a:pt x="4947555" y="1665639"/>
                  </a:lnTo>
                  <a:lnTo>
                    <a:pt x="4949356" y="1665639"/>
                  </a:lnTo>
                  <a:lnTo>
                    <a:pt x="4949356" y="1648356"/>
                  </a:lnTo>
                  <a:lnTo>
                    <a:pt x="4959441" y="1644756"/>
                  </a:lnTo>
                  <a:lnTo>
                    <a:pt x="4976729" y="1636114"/>
                  </a:lnTo>
                  <a:lnTo>
                    <a:pt x="4995817" y="1624232"/>
                  </a:lnTo>
                  <a:lnTo>
                    <a:pt x="5014906" y="1608750"/>
                  </a:lnTo>
                  <a:lnTo>
                    <a:pt x="5032194" y="1589667"/>
                  </a:lnTo>
                  <a:lnTo>
                    <a:pt x="5049482" y="1570584"/>
                  </a:lnTo>
                  <a:lnTo>
                    <a:pt x="5068571" y="1551501"/>
                  </a:lnTo>
                  <a:lnTo>
                    <a:pt x="5108189" y="1516936"/>
                  </a:lnTo>
                  <a:lnTo>
                    <a:pt x="5140964" y="1496053"/>
                  </a:lnTo>
                  <a:lnTo>
                    <a:pt x="5168697" y="1475170"/>
                  </a:lnTo>
                  <a:lnTo>
                    <a:pt x="5180943" y="1466889"/>
                  </a:lnTo>
                  <a:lnTo>
                    <a:pt x="5191387" y="1456447"/>
                  </a:lnTo>
                  <a:lnTo>
                    <a:pt x="5200031" y="1444205"/>
                  </a:lnTo>
                  <a:close/>
                  <a:moveTo>
                    <a:pt x="7502074" y="1429863"/>
                  </a:moveTo>
                  <a:lnTo>
                    <a:pt x="7484789" y="1443906"/>
                  </a:lnTo>
                  <a:lnTo>
                    <a:pt x="7488390" y="1442106"/>
                  </a:lnTo>
                  <a:lnTo>
                    <a:pt x="7495232" y="1437065"/>
                  </a:lnTo>
                  <a:close/>
                  <a:moveTo>
                    <a:pt x="6019889" y="1421222"/>
                  </a:moveTo>
                  <a:lnTo>
                    <a:pt x="6007646" y="1429863"/>
                  </a:lnTo>
                  <a:lnTo>
                    <a:pt x="6011247" y="1433464"/>
                  </a:lnTo>
                  <a:close/>
                  <a:moveTo>
                    <a:pt x="4786561" y="1416481"/>
                  </a:moveTo>
                  <a:lnTo>
                    <a:pt x="4720651" y="1465088"/>
                  </a:lnTo>
                  <a:lnTo>
                    <a:pt x="4722091" y="1466889"/>
                  </a:lnTo>
                  <a:lnTo>
                    <a:pt x="4734337" y="1465088"/>
                  </a:lnTo>
                  <a:lnTo>
                    <a:pt x="4750184" y="1459687"/>
                  </a:lnTo>
                  <a:lnTo>
                    <a:pt x="4760269" y="1454647"/>
                  </a:lnTo>
                  <a:lnTo>
                    <a:pt x="4767472" y="1447806"/>
                  </a:lnTo>
                  <a:lnTo>
                    <a:pt x="4770714" y="1439164"/>
                  </a:lnTo>
                  <a:lnTo>
                    <a:pt x="4777917" y="1426922"/>
                  </a:lnTo>
                  <a:close/>
                  <a:moveTo>
                    <a:pt x="6565446" y="1416181"/>
                  </a:moveTo>
                  <a:lnTo>
                    <a:pt x="6514052" y="1453672"/>
                  </a:lnTo>
                  <a:lnTo>
                    <a:pt x="6504588" y="1459389"/>
                  </a:lnTo>
                  <a:lnTo>
                    <a:pt x="6495863" y="1465701"/>
                  </a:lnTo>
                  <a:lnTo>
                    <a:pt x="6450933" y="1493956"/>
                  </a:lnTo>
                  <a:lnTo>
                    <a:pt x="6349024" y="1561649"/>
                  </a:lnTo>
                  <a:lnTo>
                    <a:pt x="6323096" y="1580733"/>
                  </a:lnTo>
                  <a:lnTo>
                    <a:pt x="6274482" y="1613499"/>
                  </a:lnTo>
                  <a:lnTo>
                    <a:pt x="6289967" y="1613499"/>
                  </a:lnTo>
                  <a:lnTo>
                    <a:pt x="6305451" y="1599816"/>
                  </a:lnTo>
                  <a:lnTo>
                    <a:pt x="6323096" y="1585774"/>
                  </a:lnTo>
                  <a:lnTo>
                    <a:pt x="6338581" y="1573891"/>
                  </a:lnTo>
                  <a:lnTo>
                    <a:pt x="6355866" y="1563449"/>
                  </a:lnTo>
                  <a:lnTo>
                    <a:pt x="6423205" y="1518080"/>
                  </a:lnTo>
                  <a:lnTo>
                    <a:pt x="6444091" y="1506198"/>
                  </a:lnTo>
                  <a:lnTo>
                    <a:pt x="6461376" y="1493956"/>
                  </a:lnTo>
                  <a:lnTo>
                    <a:pt x="6475420" y="1483514"/>
                  </a:lnTo>
                  <a:lnTo>
                    <a:pt x="6487663" y="1471632"/>
                  </a:lnTo>
                  <a:lnTo>
                    <a:pt x="6495863" y="1465701"/>
                  </a:lnTo>
                  <a:lnTo>
                    <a:pt x="6508189" y="1457949"/>
                  </a:lnTo>
                  <a:lnTo>
                    <a:pt x="6514052" y="1453672"/>
                  </a:lnTo>
                  <a:lnTo>
                    <a:pt x="6521873" y="1448947"/>
                  </a:lnTo>
                  <a:lnTo>
                    <a:pt x="6555003" y="1433464"/>
                  </a:lnTo>
                  <a:lnTo>
                    <a:pt x="6561845" y="1421222"/>
                  </a:lnTo>
                  <a:close/>
                  <a:moveTo>
                    <a:pt x="4961242" y="1395598"/>
                  </a:moveTo>
                  <a:lnTo>
                    <a:pt x="4924865" y="1423322"/>
                  </a:lnTo>
                  <a:lnTo>
                    <a:pt x="4907577" y="1437364"/>
                  </a:lnTo>
                  <a:lnTo>
                    <a:pt x="4912979" y="1439164"/>
                  </a:lnTo>
                  <a:lnTo>
                    <a:pt x="4919822" y="1440605"/>
                  </a:lnTo>
                  <a:lnTo>
                    <a:pt x="4928466" y="1431963"/>
                  </a:lnTo>
                  <a:lnTo>
                    <a:pt x="4933869" y="1428723"/>
                  </a:lnTo>
                  <a:lnTo>
                    <a:pt x="4940712" y="1426922"/>
                  </a:lnTo>
                  <a:close/>
                  <a:moveTo>
                    <a:pt x="4821137" y="1390557"/>
                  </a:moveTo>
                  <a:lnTo>
                    <a:pt x="4798447" y="1406039"/>
                  </a:lnTo>
                  <a:lnTo>
                    <a:pt x="4807091" y="1402439"/>
                  </a:lnTo>
                  <a:lnTo>
                    <a:pt x="4815735" y="1399198"/>
                  </a:lnTo>
                  <a:close/>
                  <a:moveTo>
                    <a:pt x="3384480" y="1383770"/>
                  </a:moveTo>
                  <a:lnTo>
                    <a:pt x="3295928" y="1432363"/>
                  </a:lnTo>
                  <a:lnTo>
                    <a:pt x="3301328" y="1439562"/>
                  </a:lnTo>
                  <a:lnTo>
                    <a:pt x="3306367" y="1434163"/>
                  </a:lnTo>
                  <a:lnTo>
                    <a:pt x="3313207" y="1427324"/>
                  </a:lnTo>
                  <a:lnTo>
                    <a:pt x="3320046" y="1423725"/>
                  </a:lnTo>
                  <a:lnTo>
                    <a:pt x="3327246" y="1420485"/>
                  </a:lnTo>
                  <a:lnTo>
                    <a:pt x="3342724" y="1413286"/>
                  </a:lnTo>
                  <a:lnTo>
                    <a:pt x="3358563" y="1406447"/>
                  </a:lnTo>
                  <a:lnTo>
                    <a:pt x="3370442" y="1394208"/>
                  </a:lnTo>
                  <a:close/>
                  <a:moveTo>
                    <a:pt x="7373877" y="1378013"/>
                  </a:moveTo>
                  <a:lnTo>
                    <a:pt x="7308338" y="1412580"/>
                  </a:lnTo>
                  <a:lnTo>
                    <a:pt x="7261525" y="1440305"/>
                  </a:lnTo>
                  <a:lnTo>
                    <a:pt x="7219753" y="1469831"/>
                  </a:lnTo>
                  <a:lnTo>
                    <a:pt x="7180142" y="1499357"/>
                  </a:lnTo>
                  <a:lnTo>
                    <a:pt x="7147012" y="1530323"/>
                  </a:lnTo>
                  <a:lnTo>
                    <a:pt x="7136569" y="1540765"/>
                  </a:lnTo>
                  <a:lnTo>
                    <a:pt x="7126486" y="1547606"/>
                  </a:lnTo>
                  <a:lnTo>
                    <a:pt x="7136569" y="1547606"/>
                  </a:lnTo>
                  <a:lnTo>
                    <a:pt x="7145572" y="1546166"/>
                  </a:lnTo>
                  <a:lnTo>
                    <a:pt x="7156015" y="1540765"/>
                  </a:lnTo>
                  <a:lnTo>
                    <a:pt x="7164657" y="1533924"/>
                  </a:lnTo>
                  <a:lnTo>
                    <a:pt x="7190585" y="1518080"/>
                  </a:lnTo>
                  <a:lnTo>
                    <a:pt x="7212911" y="1500797"/>
                  </a:lnTo>
                  <a:lnTo>
                    <a:pt x="7251082" y="1473432"/>
                  </a:lnTo>
                  <a:lnTo>
                    <a:pt x="7282051" y="1450747"/>
                  </a:lnTo>
                  <a:lnTo>
                    <a:pt x="7311579" y="1426623"/>
                  </a:lnTo>
                  <a:lnTo>
                    <a:pt x="7337507" y="1405739"/>
                  </a:lnTo>
                  <a:lnTo>
                    <a:pt x="7365235" y="1383054"/>
                  </a:lnTo>
                  <a:close/>
                  <a:moveTo>
                    <a:pt x="4858954" y="1361032"/>
                  </a:moveTo>
                  <a:lnTo>
                    <a:pt x="4853912" y="1364633"/>
                  </a:lnTo>
                  <a:lnTo>
                    <a:pt x="4860755" y="1362833"/>
                  </a:lnTo>
                  <a:lnTo>
                    <a:pt x="4860755" y="1361032"/>
                  </a:lnTo>
                  <a:close/>
                  <a:moveTo>
                    <a:pt x="1320305" y="1360898"/>
                  </a:moveTo>
                  <a:lnTo>
                    <a:pt x="1290797" y="1381420"/>
                  </a:lnTo>
                  <a:lnTo>
                    <a:pt x="1261289" y="1405902"/>
                  </a:lnTo>
                  <a:lnTo>
                    <a:pt x="1235379" y="1430023"/>
                  </a:lnTo>
                  <a:lnTo>
                    <a:pt x="1209470" y="1456305"/>
                  </a:lnTo>
                  <a:lnTo>
                    <a:pt x="1178523" y="1487268"/>
                  </a:lnTo>
                  <a:lnTo>
                    <a:pt x="1133541" y="1532271"/>
                  </a:lnTo>
                  <a:lnTo>
                    <a:pt x="1110870" y="1553152"/>
                  </a:lnTo>
                  <a:lnTo>
                    <a:pt x="1088199" y="1572234"/>
                  </a:lnTo>
                  <a:lnTo>
                    <a:pt x="1072725" y="1585915"/>
                  </a:lnTo>
                  <a:lnTo>
                    <a:pt x="1057252" y="1598156"/>
                  </a:lnTo>
                  <a:lnTo>
                    <a:pt x="1024505" y="1622277"/>
                  </a:lnTo>
                  <a:lnTo>
                    <a:pt x="1012270" y="1629118"/>
                  </a:lnTo>
                  <a:lnTo>
                    <a:pt x="1001834" y="1635958"/>
                  </a:lnTo>
                  <a:lnTo>
                    <a:pt x="991398" y="1639559"/>
                  </a:lnTo>
                  <a:lnTo>
                    <a:pt x="980962" y="1643159"/>
                  </a:lnTo>
                  <a:lnTo>
                    <a:pt x="1003633" y="1658640"/>
                  </a:lnTo>
                  <a:lnTo>
                    <a:pt x="1019107" y="1644599"/>
                  </a:lnTo>
                  <a:lnTo>
                    <a:pt x="1034941" y="1630918"/>
                  </a:lnTo>
                  <a:lnTo>
                    <a:pt x="1053653" y="1617237"/>
                  </a:lnTo>
                  <a:lnTo>
                    <a:pt x="1074525" y="1604996"/>
                  </a:lnTo>
                  <a:lnTo>
                    <a:pt x="1093597" y="1593115"/>
                  </a:lnTo>
                  <a:lnTo>
                    <a:pt x="1109071" y="1579074"/>
                  </a:lnTo>
                  <a:lnTo>
                    <a:pt x="1123105" y="1565393"/>
                  </a:lnTo>
                  <a:lnTo>
                    <a:pt x="1134980" y="1551352"/>
                  </a:lnTo>
                  <a:lnTo>
                    <a:pt x="1138579" y="1546312"/>
                  </a:lnTo>
                  <a:lnTo>
                    <a:pt x="1145416" y="1546312"/>
                  </a:lnTo>
                  <a:lnTo>
                    <a:pt x="1149014" y="1546312"/>
                  </a:lnTo>
                  <a:lnTo>
                    <a:pt x="1154412" y="1540912"/>
                  </a:lnTo>
                  <a:lnTo>
                    <a:pt x="1161249" y="1535871"/>
                  </a:lnTo>
                  <a:lnTo>
                    <a:pt x="1209470" y="1492308"/>
                  </a:lnTo>
                  <a:lnTo>
                    <a:pt x="1259850" y="1445865"/>
                  </a:lnTo>
                  <a:lnTo>
                    <a:pt x="1280361" y="1424983"/>
                  </a:lnTo>
                  <a:lnTo>
                    <a:pt x="1304831" y="1405902"/>
                  </a:lnTo>
                  <a:lnTo>
                    <a:pt x="1328942" y="1388620"/>
                  </a:lnTo>
                  <a:lnTo>
                    <a:pt x="1353052" y="1372779"/>
                  </a:lnTo>
                  <a:lnTo>
                    <a:pt x="1348014" y="1369539"/>
                  </a:lnTo>
                  <a:close/>
                  <a:moveTo>
                    <a:pt x="4765671" y="1336909"/>
                  </a:moveTo>
                  <a:lnTo>
                    <a:pt x="4748384" y="1341950"/>
                  </a:lnTo>
                  <a:lnTo>
                    <a:pt x="4730735" y="1347350"/>
                  </a:lnTo>
                  <a:lnTo>
                    <a:pt x="4725693" y="1348791"/>
                  </a:lnTo>
                  <a:lnTo>
                    <a:pt x="4725693" y="1362833"/>
                  </a:lnTo>
                  <a:lnTo>
                    <a:pt x="4723892" y="1376515"/>
                  </a:lnTo>
                  <a:lnTo>
                    <a:pt x="4732536" y="1369674"/>
                  </a:lnTo>
                  <a:lnTo>
                    <a:pt x="4741180" y="1362833"/>
                  </a:lnTo>
                  <a:lnTo>
                    <a:pt x="4762070" y="1341950"/>
                  </a:lnTo>
                  <a:close/>
                  <a:moveTo>
                    <a:pt x="697397" y="1331376"/>
                  </a:moveTo>
                  <a:lnTo>
                    <a:pt x="683363" y="1338577"/>
                  </a:lnTo>
                  <a:lnTo>
                    <a:pt x="690560" y="1334977"/>
                  </a:lnTo>
                  <a:close/>
                  <a:moveTo>
                    <a:pt x="3793041" y="1328697"/>
                  </a:moveTo>
                  <a:lnTo>
                    <a:pt x="3742646" y="1363252"/>
                  </a:lnTo>
                  <a:lnTo>
                    <a:pt x="3692611" y="1396008"/>
                  </a:lnTo>
                  <a:lnTo>
                    <a:pt x="3640416" y="1425524"/>
                  </a:lnTo>
                  <a:lnTo>
                    <a:pt x="3586781" y="1455040"/>
                  </a:lnTo>
                  <a:lnTo>
                    <a:pt x="3536746" y="1480957"/>
                  </a:lnTo>
                  <a:lnTo>
                    <a:pt x="3569503" y="1465479"/>
                  </a:lnTo>
                  <a:lnTo>
                    <a:pt x="3635376" y="1434163"/>
                  </a:lnTo>
                  <a:lnTo>
                    <a:pt x="3694411" y="1401048"/>
                  </a:lnTo>
                  <a:lnTo>
                    <a:pt x="3745886" y="1368292"/>
                  </a:lnTo>
                  <a:lnTo>
                    <a:pt x="3770364" y="1351014"/>
                  </a:lnTo>
                  <a:lnTo>
                    <a:pt x="3793041" y="1333736"/>
                  </a:lnTo>
                  <a:close/>
                  <a:moveTo>
                    <a:pt x="7136569" y="1326163"/>
                  </a:moveTo>
                  <a:lnTo>
                    <a:pt x="7122885" y="1334805"/>
                  </a:lnTo>
                  <a:lnTo>
                    <a:pt x="7076072" y="1365771"/>
                  </a:lnTo>
                  <a:lnTo>
                    <a:pt x="7093357" y="1362530"/>
                  </a:lnTo>
                  <a:lnTo>
                    <a:pt x="7096958" y="1355689"/>
                  </a:lnTo>
                  <a:lnTo>
                    <a:pt x="7101999" y="1350288"/>
                  </a:lnTo>
                  <a:lnTo>
                    <a:pt x="7107401" y="1347047"/>
                  </a:lnTo>
                  <a:lnTo>
                    <a:pt x="7112442" y="1345247"/>
                  </a:lnTo>
                  <a:close/>
                  <a:moveTo>
                    <a:pt x="6859650" y="1315721"/>
                  </a:moveTo>
                  <a:lnTo>
                    <a:pt x="6854608" y="1321122"/>
                  </a:lnTo>
                  <a:lnTo>
                    <a:pt x="6851007" y="1322563"/>
                  </a:lnTo>
                  <a:lnTo>
                    <a:pt x="6863251" y="1319322"/>
                  </a:lnTo>
                  <a:close/>
                  <a:moveTo>
                    <a:pt x="7481188" y="1310680"/>
                  </a:moveTo>
                  <a:lnTo>
                    <a:pt x="7458862" y="1326163"/>
                  </a:lnTo>
                  <a:lnTo>
                    <a:pt x="7464263" y="1322563"/>
                  </a:lnTo>
                  <a:lnTo>
                    <a:pt x="7474346" y="1317522"/>
                  </a:lnTo>
                  <a:close/>
                  <a:moveTo>
                    <a:pt x="3174980" y="1307820"/>
                  </a:moveTo>
                  <a:lnTo>
                    <a:pt x="3167780" y="1313219"/>
                  </a:lnTo>
                  <a:lnTo>
                    <a:pt x="3171380" y="1311419"/>
                  </a:lnTo>
                  <a:close/>
                  <a:moveTo>
                    <a:pt x="7522960" y="1287996"/>
                  </a:moveTo>
                  <a:lnTo>
                    <a:pt x="7528001" y="1291597"/>
                  </a:lnTo>
                  <a:lnTo>
                    <a:pt x="7528001" y="1287996"/>
                  </a:lnTo>
                  <a:close/>
                  <a:moveTo>
                    <a:pt x="6568687" y="1279354"/>
                  </a:moveTo>
                  <a:lnTo>
                    <a:pt x="6447692" y="1357129"/>
                  </a:lnTo>
                  <a:lnTo>
                    <a:pt x="6336780" y="1431664"/>
                  </a:lnTo>
                  <a:lnTo>
                    <a:pt x="6236311" y="1502598"/>
                  </a:lnTo>
                  <a:lnTo>
                    <a:pt x="6144485" y="1573891"/>
                  </a:lnTo>
                  <a:lnTo>
                    <a:pt x="6125400" y="1584333"/>
                  </a:lnTo>
                  <a:lnTo>
                    <a:pt x="6108115" y="1596216"/>
                  </a:lnTo>
                  <a:lnTo>
                    <a:pt x="6094431" y="1604857"/>
                  </a:lnTo>
                  <a:lnTo>
                    <a:pt x="6071744" y="1618900"/>
                  </a:lnTo>
                  <a:lnTo>
                    <a:pt x="6051218" y="1634383"/>
                  </a:lnTo>
                  <a:lnTo>
                    <a:pt x="6042576" y="1641224"/>
                  </a:lnTo>
                  <a:lnTo>
                    <a:pt x="6033933" y="1648066"/>
                  </a:lnTo>
                  <a:lnTo>
                    <a:pt x="6024931" y="1656707"/>
                  </a:lnTo>
                  <a:lnTo>
                    <a:pt x="6019889" y="1665349"/>
                  </a:lnTo>
                  <a:lnTo>
                    <a:pt x="6018089" y="1670750"/>
                  </a:lnTo>
                  <a:lnTo>
                    <a:pt x="6016288" y="1673991"/>
                  </a:lnTo>
                  <a:lnTo>
                    <a:pt x="6014848" y="1677591"/>
                  </a:lnTo>
                  <a:lnTo>
                    <a:pt x="6013047" y="1684433"/>
                  </a:lnTo>
                  <a:lnTo>
                    <a:pt x="6078946" y="1644465"/>
                  </a:lnTo>
                  <a:lnTo>
                    <a:pt x="6144485" y="1601617"/>
                  </a:lnTo>
                  <a:lnTo>
                    <a:pt x="6177614" y="1578932"/>
                  </a:lnTo>
                  <a:lnTo>
                    <a:pt x="6208583" y="1554808"/>
                  </a:lnTo>
                  <a:lnTo>
                    <a:pt x="6238112" y="1528523"/>
                  </a:lnTo>
                  <a:lnTo>
                    <a:pt x="6267280" y="1502598"/>
                  </a:lnTo>
                  <a:lnTo>
                    <a:pt x="6270881" y="1497557"/>
                  </a:lnTo>
                  <a:lnTo>
                    <a:pt x="6277723" y="1497557"/>
                  </a:lnTo>
                  <a:lnTo>
                    <a:pt x="6283125" y="1497557"/>
                  </a:lnTo>
                  <a:lnTo>
                    <a:pt x="6284925" y="1493956"/>
                  </a:lnTo>
                  <a:lnTo>
                    <a:pt x="6289967" y="1490715"/>
                  </a:lnTo>
                  <a:lnTo>
                    <a:pt x="6295368" y="1488915"/>
                  </a:lnTo>
                  <a:lnTo>
                    <a:pt x="6307252" y="1487115"/>
                  </a:lnTo>
                  <a:lnTo>
                    <a:pt x="6310853" y="1480273"/>
                  </a:lnTo>
                  <a:lnTo>
                    <a:pt x="6315894" y="1473432"/>
                  </a:lnTo>
                  <a:lnTo>
                    <a:pt x="6324897" y="1468031"/>
                  </a:lnTo>
                  <a:lnTo>
                    <a:pt x="6333539" y="1464790"/>
                  </a:lnTo>
                  <a:lnTo>
                    <a:pt x="6345423" y="1459389"/>
                  </a:lnTo>
                  <a:lnTo>
                    <a:pt x="6357666" y="1454348"/>
                  </a:lnTo>
                  <a:lnTo>
                    <a:pt x="6371350" y="1448947"/>
                  </a:lnTo>
                  <a:lnTo>
                    <a:pt x="6379992" y="1443906"/>
                  </a:lnTo>
                  <a:lnTo>
                    <a:pt x="6388635" y="1435265"/>
                  </a:lnTo>
                  <a:lnTo>
                    <a:pt x="6393676" y="1428423"/>
                  </a:lnTo>
                  <a:lnTo>
                    <a:pt x="6400878" y="1421222"/>
                  </a:lnTo>
                  <a:lnTo>
                    <a:pt x="6409521" y="1416181"/>
                  </a:lnTo>
                  <a:lnTo>
                    <a:pt x="6418163" y="1412580"/>
                  </a:lnTo>
                  <a:lnTo>
                    <a:pt x="6442290" y="1402138"/>
                  </a:lnTo>
                  <a:lnTo>
                    <a:pt x="6463176" y="1390256"/>
                  </a:lnTo>
                  <a:lnTo>
                    <a:pt x="6480461" y="1376213"/>
                  </a:lnTo>
                  <a:lnTo>
                    <a:pt x="6494505" y="1360730"/>
                  </a:lnTo>
                  <a:lnTo>
                    <a:pt x="6508189" y="1345247"/>
                  </a:lnTo>
                  <a:lnTo>
                    <a:pt x="6523674" y="1331204"/>
                  </a:lnTo>
                  <a:lnTo>
                    <a:pt x="6544560" y="1319322"/>
                  </a:lnTo>
                  <a:lnTo>
                    <a:pt x="6566886" y="1307080"/>
                  </a:lnTo>
                  <a:lnTo>
                    <a:pt x="6568687" y="1298438"/>
                  </a:lnTo>
                  <a:lnTo>
                    <a:pt x="6570487" y="1294837"/>
                  </a:lnTo>
                  <a:lnTo>
                    <a:pt x="6572288" y="1289796"/>
                  </a:lnTo>
                  <a:lnTo>
                    <a:pt x="6570487" y="1284395"/>
                  </a:lnTo>
                  <a:close/>
                  <a:moveTo>
                    <a:pt x="3708090" y="1274704"/>
                  </a:moveTo>
                  <a:lnTo>
                    <a:pt x="3671733" y="1300981"/>
                  </a:lnTo>
                  <a:lnTo>
                    <a:pt x="3633577" y="1325097"/>
                  </a:lnTo>
                  <a:lnTo>
                    <a:pt x="3591821" y="1349214"/>
                  </a:lnTo>
                  <a:lnTo>
                    <a:pt x="3548985" y="1371891"/>
                  </a:lnTo>
                  <a:lnTo>
                    <a:pt x="3489950" y="1404647"/>
                  </a:lnTo>
                  <a:lnTo>
                    <a:pt x="3434515" y="1435963"/>
                  </a:lnTo>
                  <a:lnTo>
                    <a:pt x="3384480" y="1467279"/>
                  </a:lnTo>
                  <a:lnTo>
                    <a:pt x="3337685" y="1496435"/>
                  </a:lnTo>
                  <a:lnTo>
                    <a:pt x="3339124" y="1503274"/>
                  </a:lnTo>
                  <a:lnTo>
                    <a:pt x="3340924" y="1510113"/>
                  </a:lnTo>
                  <a:lnTo>
                    <a:pt x="3340924" y="1517312"/>
                  </a:lnTo>
                  <a:lnTo>
                    <a:pt x="3339124" y="1524151"/>
                  </a:lnTo>
                  <a:lnTo>
                    <a:pt x="3382680" y="1494635"/>
                  </a:lnTo>
                  <a:lnTo>
                    <a:pt x="3424076" y="1463679"/>
                  </a:lnTo>
                  <a:lnTo>
                    <a:pt x="3451794" y="1444602"/>
                  </a:lnTo>
                  <a:lnTo>
                    <a:pt x="3479511" y="1429124"/>
                  </a:lnTo>
                  <a:lnTo>
                    <a:pt x="3510828" y="1416885"/>
                  </a:lnTo>
                  <a:lnTo>
                    <a:pt x="3541786" y="1406447"/>
                  </a:lnTo>
                  <a:lnTo>
                    <a:pt x="3557624" y="1392409"/>
                  </a:lnTo>
                  <a:lnTo>
                    <a:pt x="3573102" y="1380530"/>
                  </a:lnTo>
                  <a:lnTo>
                    <a:pt x="3604060" y="1357853"/>
                  </a:lnTo>
                  <a:lnTo>
                    <a:pt x="3619538" y="1347775"/>
                  </a:lnTo>
                  <a:lnTo>
                    <a:pt x="3637177" y="1337336"/>
                  </a:lnTo>
                  <a:lnTo>
                    <a:pt x="3675333" y="1321858"/>
                  </a:lnTo>
                  <a:lnTo>
                    <a:pt x="3690811" y="1299181"/>
                  </a:lnTo>
                  <a:close/>
                  <a:moveTo>
                    <a:pt x="757853" y="1269092"/>
                  </a:moveTo>
                  <a:lnTo>
                    <a:pt x="742379" y="1274132"/>
                  </a:lnTo>
                  <a:lnTo>
                    <a:pt x="735542" y="1289973"/>
                  </a:lnTo>
                  <a:lnTo>
                    <a:pt x="728705" y="1305454"/>
                  </a:lnTo>
                  <a:lnTo>
                    <a:pt x="735542" y="1293574"/>
                  </a:lnTo>
                  <a:lnTo>
                    <a:pt x="745978" y="1281333"/>
                  </a:lnTo>
                  <a:close/>
                  <a:moveTo>
                    <a:pt x="3432716" y="1257426"/>
                  </a:moveTo>
                  <a:lnTo>
                    <a:pt x="3358563" y="1297381"/>
                  </a:lnTo>
                  <a:lnTo>
                    <a:pt x="3284049" y="1337336"/>
                  </a:lnTo>
                  <a:lnTo>
                    <a:pt x="3240854" y="1359653"/>
                  </a:lnTo>
                  <a:lnTo>
                    <a:pt x="3240854" y="1361453"/>
                  </a:lnTo>
                  <a:lnTo>
                    <a:pt x="3245893" y="1363252"/>
                  </a:lnTo>
                  <a:lnTo>
                    <a:pt x="3254532" y="1373331"/>
                  </a:lnTo>
                  <a:lnTo>
                    <a:pt x="3271811" y="1363252"/>
                  </a:lnTo>
                  <a:lnTo>
                    <a:pt x="3289089" y="1351014"/>
                  </a:lnTo>
                  <a:lnTo>
                    <a:pt x="3308168" y="1339136"/>
                  </a:lnTo>
                  <a:lnTo>
                    <a:pt x="3318607" y="1330497"/>
                  </a:lnTo>
                  <a:lnTo>
                    <a:pt x="3329046" y="1323298"/>
                  </a:lnTo>
                  <a:lnTo>
                    <a:pt x="3339124" y="1314659"/>
                  </a:lnTo>
                  <a:lnTo>
                    <a:pt x="3351363" y="1304220"/>
                  </a:lnTo>
                  <a:lnTo>
                    <a:pt x="3367202" y="1295581"/>
                  </a:lnTo>
                  <a:lnTo>
                    <a:pt x="3386280" y="1285143"/>
                  </a:lnTo>
                  <a:lnTo>
                    <a:pt x="3399959" y="1280103"/>
                  </a:lnTo>
                  <a:lnTo>
                    <a:pt x="3412197" y="1273264"/>
                  </a:lnTo>
                  <a:lnTo>
                    <a:pt x="3422636" y="1266065"/>
                  </a:lnTo>
                  <a:lnTo>
                    <a:pt x="3430916" y="1259226"/>
                  </a:lnTo>
                  <a:close/>
                  <a:moveTo>
                    <a:pt x="2479166" y="1243748"/>
                  </a:moveTo>
                  <a:lnTo>
                    <a:pt x="2415091" y="1281903"/>
                  </a:lnTo>
                  <a:lnTo>
                    <a:pt x="2352817" y="1323298"/>
                  </a:lnTo>
                  <a:lnTo>
                    <a:pt x="2290543" y="1365052"/>
                  </a:lnTo>
                  <a:lnTo>
                    <a:pt x="2229709" y="1408247"/>
                  </a:lnTo>
                  <a:lnTo>
                    <a:pt x="2231509" y="1413286"/>
                  </a:lnTo>
                  <a:lnTo>
                    <a:pt x="2233308" y="1421925"/>
                  </a:lnTo>
                  <a:lnTo>
                    <a:pt x="2238348" y="1411486"/>
                  </a:lnTo>
                  <a:lnTo>
                    <a:pt x="2243747" y="1406447"/>
                  </a:lnTo>
                  <a:lnTo>
                    <a:pt x="2250587" y="1404647"/>
                  </a:lnTo>
                  <a:lnTo>
                    <a:pt x="2254186" y="1404647"/>
                  </a:lnTo>
                  <a:lnTo>
                    <a:pt x="2261026" y="1404647"/>
                  </a:lnTo>
                  <a:lnTo>
                    <a:pt x="2266426" y="1408247"/>
                  </a:lnTo>
                  <a:lnTo>
                    <a:pt x="2273265" y="1397808"/>
                  </a:lnTo>
                  <a:lnTo>
                    <a:pt x="2283704" y="1387369"/>
                  </a:lnTo>
                  <a:lnTo>
                    <a:pt x="2292343" y="1378730"/>
                  </a:lnTo>
                  <a:lnTo>
                    <a:pt x="2302422" y="1371891"/>
                  </a:lnTo>
                  <a:lnTo>
                    <a:pt x="2311061" y="1365052"/>
                  </a:lnTo>
                  <a:lnTo>
                    <a:pt x="2323300" y="1359653"/>
                  </a:lnTo>
                  <a:lnTo>
                    <a:pt x="2333739" y="1356413"/>
                  </a:lnTo>
                  <a:lnTo>
                    <a:pt x="2345618" y="1354614"/>
                  </a:lnTo>
                  <a:lnTo>
                    <a:pt x="2349217" y="1344175"/>
                  </a:lnTo>
                  <a:lnTo>
                    <a:pt x="2352817" y="1335536"/>
                  </a:lnTo>
                  <a:lnTo>
                    <a:pt x="2357857" y="1328697"/>
                  </a:lnTo>
                  <a:lnTo>
                    <a:pt x="2364696" y="1323298"/>
                  </a:lnTo>
                  <a:lnTo>
                    <a:pt x="2376935" y="1320058"/>
                  </a:lnTo>
                  <a:lnTo>
                    <a:pt x="2389174" y="1318258"/>
                  </a:lnTo>
                  <a:lnTo>
                    <a:pt x="2394213" y="1309620"/>
                  </a:lnTo>
                  <a:lnTo>
                    <a:pt x="2401413" y="1302780"/>
                  </a:lnTo>
                  <a:lnTo>
                    <a:pt x="2413292" y="1297381"/>
                  </a:lnTo>
                  <a:lnTo>
                    <a:pt x="2429130" y="1292342"/>
                  </a:lnTo>
                  <a:lnTo>
                    <a:pt x="2441009" y="1288742"/>
                  </a:lnTo>
                  <a:lnTo>
                    <a:pt x="2449648" y="1283703"/>
                  </a:lnTo>
                  <a:lnTo>
                    <a:pt x="2458287" y="1278304"/>
                  </a:lnTo>
                  <a:lnTo>
                    <a:pt x="2463327" y="1269665"/>
                  </a:lnTo>
                  <a:close/>
                  <a:moveTo>
                    <a:pt x="7422491" y="1242987"/>
                  </a:moveTo>
                  <a:lnTo>
                    <a:pt x="7353351" y="1284395"/>
                  </a:lnTo>
                  <a:lnTo>
                    <a:pt x="7316981" y="1303479"/>
                  </a:lnTo>
                  <a:lnTo>
                    <a:pt x="7278810" y="1322563"/>
                  </a:lnTo>
                  <a:lnTo>
                    <a:pt x="7256123" y="1334805"/>
                  </a:lnTo>
                  <a:lnTo>
                    <a:pt x="7233797" y="1347047"/>
                  </a:lnTo>
                  <a:lnTo>
                    <a:pt x="7211111" y="1360730"/>
                  </a:lnTo>
                  <a:lnTo>
                    <a:pt x="7190585" y="1374413"/>
                  </a:lnTo>
                  <a:lnTo>
                    <a:pt x="7171499" y="1388455"/>
                  </a:lnTo>
                  <a:lnTo>
                    <a:pt x="7150613" y="1405739"/>
                  </a:lnTo>
                  <a:lnTo>
                    <a:pt x="7131528" y="1421222"/>
                  </a:lnTo>
                  <a:lnTo>
                    <a:pt x="7114243" y="1440305"/>
                  </a:lnTo>
                  <a:lnTo>
                    <a:pt x="7116043" y="1443906"/>
                  </a:lnTo>
                  <a:lnTo>
                    <a:pt x="7145572" y="1431664"/>
                  </a:lnTo>
                  <a:lnTo>
                    <a:pt x="7171499" y="1419782"/>
                  </a:lnTo>
                  <a:lnTo>
                    <a:pt x="7193826" y="1405739"/>
                  </a:lnTo>
                  <a:lnTo>
                    <a:pt x="7214712" y="1391696"/>
                  </a:lnTo>
                  <a:lnTo>
                    <a:pt x="7252522" y="1362530"/>
                  </a:lnTo>
                  <a:lnTo>
                    <a:pt x="7294294" y="1334805"/>
                  </a:lnTo>
                  <a:lnTo>
                    <a:pt x="7325623" y="1313921"/>
                  </a:lnTo>
                  <a:lnTo>
                    <a:pt x="7334266" y="1310680"/>
                  </a:lnTo>
                  <a:lnTo>
                    <a:pt x="7344709" y="1307080"/>
                  </a:lnTo>
                  <a:lnTo>
                    <a:pt x="7351551" y="1302039"/>
                  </a:lnTo>
                  <a:lnTo>
                    <a:pt x="7358393" y="1294837"/>
                  </a:lnTo>
                  <a:lnTo>
                    <a:pt x="7365235" y="1289796"/>
                  </a:lnTo>
                  <a:lnTo>
                    <a:pt x="7396564" y="1268912"/>
                  </a:lnTo>
                  <a:lnTo>
                    <a:pt x="7408447" y="1256670"/>
                  </a:lnTo>
                  <a:close/>
                  <a:moveTo>
                    <a:pt x="799236" y="1237770"/>
                  </a:moveTo>
                  <a:lnTo>
                    <a:pt x="797437" y="1239570"/>
                  </a:lnTo>
                  <a:lnTo>
                    <a:pt x="799236" y="1239570"/>
                  </a:lnTo>
                  <a:close/>
                  <a:moveTo>
                    <a:pt x="3318607" y="1229710"/>
                  </a:moveTo>
                  <a:lnTo>
                    <a:pt x="3287289" y="1243748"/>
                  </a:lnTo>
                  <a:lnTo>
                    <a:pt x="3259932" y="1259226"/>
                  </a:lnTo>
                  <a:lnTo>
                    <a:pt x="3235454" y="1273264"/>
                  </a:lnTo>
                  <a:lnTo>
                    <a:pt x="3213136" y="1288742"/>
                  </a:lnTo>
                  <a:lnTo>
                    <a:pt x="3209537" y="1290542"/>
                  </a:lnTo>
                  <a:lnTo>
                    <a:pt x="3199098" y="1295581"/>
                  </a:lnTo>
                  <a:lnTo>
                    <a:pt x="3211336" y="1294142"/>
                  </a:lnTo>
                  <a:lnTo>
                    <a:pt x="3223216" y="1294142"/>
                  </a:lnTo>
                  <a:lnTo>
                    <a:pt x="3233655" y="1281903"/>
                  </a:lnTo>
                  <a:lnTo>
                    <a:pt x="3245893" y="1269665"/>
                  </a:lnTo>
                  <a:lnTo>
                    <a:pt x="3259932" y="1261026"/>
                  </a:lnTo>
                  <a:lnTo>
                    <a:pt x="3275411" y="1255627"/>
                  </a:lnTo>
                  <a:lnTo>
                    <a:pt x="3295928" y="1248787"/>
                  </a:lnTo>
                  <a:lnTo>
                    <a:pt x="3320046" y="1236909"/>
                  </a:lnTo>
                  <a:close/>
                  <a:moveTo>
                    <a:pt x="6648629" y="1228945"/>
                  </a:moveTo>
                  <a:lnTo>
                    <a:pt x="6601816" y="1258470"/>
                  </a:lnTo>
                  <a:lnTo>
                    <a:pt x="6614060" y="1251629"/>
                  </a:lnTo>
                  <a:lnTo>
                    <a:pt x="6617300" y="1249829"/>
                  </a:lnTo>
                  <a:lnTo>
                    <a:pt x="6625943" y="1246228"/>
                  </a:lnTo>
                  <a:lnTo>
                    <a:pt x="6634585" y="1241187"/>
                  </a:lnTo>
                  <a:lnTo>
                    <a:pt x="6645028" y="1234346"/>
                  </a:lnTo>
                  <a:close/>
                  <a:moveTo>
                    <a:pt x="9600586" y="1227944"/>
                  </a:moveTo>
                  <a:lnTo>
                    <a:pt x="9574658" y="1243422"/>
                  </a:lnTo>
                  <a:lnTo>
                    <a:pt x="9553771" y="1257099"/>
                  </a:lnTo>
                  <a:lnTo>
                    <a:pt x="9489670" y="1298852"/>
                  </a:lnTo>
                  <a:lnTo>
                    <a:pt x="9460140" y="1319728"/>
                  </a:lnTo>
                  <a:lnTo>
                    <a:pt x="9432771" y="1340245"/>
                  </a:lnTo>
                  <a:lnTo>
                    <a:pt x="9427369" y="1345644"/>
                  </a:lnTo>
                  <a:lnTo>
                    <a:pt x="9437813" y="1340245"/>
                  </a:lnTo>
                  <a:lnTo>
                    <a:pt x="9446456" y="1333406"/>
                  </a:lnTo>
                  <a:lnTo>
                    <a:pt x="9456899" y="1326567"/>
                  </a:lnTo>
                  <a:lnTo>
                    <a:pt x="9465542" y="1317929"/>
                  </a:lnTo>
                  <a:lnTo>
                    <a:pt x="9484628" y="1303891"/>
                  </a:lnTo>
                  <a:lnTo>
                    <a:pt x="9501914" y="1293813"/>
                  </a:lnTo>
                  <a:lnTo>
                    <a:pt x="9519200" y="1283375"/>
                  </a:lnTo>
                  <a:lnTo>
                    <a:pt x="9538286" y="1274376"/>
                  </a:lnTo>
                  <a:lnTo>
                    <a:pt x="9548729" y="1265738"/>
                  </a:lnTo>
                  <a:lnTo>
                    <a:pt x="9562414" y="1257099"/>
                  </a:lnTo>
                  <a:lnTo>
                    <a:pt x="9566015" y="1255300"/>
                  </a:lnTo>
                  <a:lnTo>
                    <a:pt x="9578259" y="1248461"/>
                  </a:lnTo>
                  <a:lnTo>
                    <a:pt x="9585101" y="1243422"/>
                  </a:lnTo>
                  <a:lnTo>
                    <a:pt x="9595545" y="1239822"/>
                  </a:lnTo>
                  <a:lnTo>
                    <a:pt x="9600586" y="1236583"/>
                  </a:lnTo>
                  <a:lnTo>
                    <a:pt x="9604187" y="1231184"/>
                  </a:lnTo>
                  <a:close/>
                  <a:moveTo>
                    <a:pt x="5874408" y="1225704"/>
                  </a:moveTo>
                  <a:lnTo>
                    <a:pt x="5870807" y="1227504"/>
                  </a:lnTo>
                  <a:lnTo>
                    <a:pt x="5872607" y="1228945"/>
                  </a:lnTo>
                  <a:close/>
                  <a:moveTo>
                    <a:pt x="3176420" y="1222871"/>
                  </a:moveTo>
                  <a:lnTo>
                    <a:pt x="3109106" y="1264625"/>
                  </a:lnTo>
                  <a:lnTo>
                    <a:pt x="3128184" y="1257426"/>
                  </a:lnTo>
                  <a:lnTo>
                    <a:pt x="3143663" y="1246988"/>
                  </a:lnTo>
                  <a:lnTo>
                    <a:pt x="3160941" y="1236909"/>
                  </a:lnTo>
                  <a:close/>
                  <a:moveTo>
                    <a:pt x="5158252" y="1215570"/>
                  </a:moveTo>
                  <a:lnTo>
                    <a:pt x="5160053" y="1219171"/>
                  </a:lnTo>
                  <a:lnTo>
                    <a:pt x="5161854" y="1217371"/>
                  </a:lnTo>
                  <a:close/>
                  <a:moveTo>
                    <a:pt x="7474346" y="1211661"/>
                  </a:moveTo>
                  <a:lnTo>
                    <a:pt x="7465703" y="1217062"/>
                  </a:lnTo>
                  <a:lnTo>
                    <a:pt x="7465346" y="1217322"/>
                  </a:lnTo>
                  <a:lnTo>
                    <a:pt x="7452020" y="1225704"/>
                  </a:lnTo>
                  <a:lnTo>
                    <a:pt x="7453820" y="1225704"/>
                  </a:lnTo>
                  <a:lnTo>
                    <a:pt x="7465346" y="1217322"/>
                  </a:lnTo>
                  <a:close/>
                  <a:moveTo>
                    <a:pt x="5161854" y="1208729"/>
                  </a:moveTo>
                  <a:lnTo>
                    <a:pt x="5161854" y="1211970"/>
                  </a:lnTo>
                  <a:lnTo>
                    <a:pt x="5163655" y="1211970"/>
                  </a:lnTo>
                  <a:lnTo>
                    <a:pt x="5163655" y="1210530"/>
                  </a:lnTo>
                  <a:close/>
                  <a:moveTo>
                    <a:pt x="9437813" y="1205268"/>
                  </a:moveTo>
                  <a:lnTo>
                    <a:pt x="9385956" y="1241622"/>
                  </a:lnTo>
                  <a:lnTo>
                    <a:pt x="9339140" y="1274376"/>
                  </a:lnTo>
                  <a:lnTo>
                    <a:pt x="9342381" y="1284814"/>
                  </a:lnTo>
                  <a:lnTo>
                    <a:pt x="9344182" y="1295252"/>
                  </a:lnTo>
                  <a:lnTo>
                    <a:pt x="9342381" y="1302451"/>
                  </a:lnTo>
                  <a:lnTo>
                    <a:pt x="9340581" y="1309290"/>
                  </a:lnTo>
                  <a:lnTo>
                    <a:pt x="9358227" y="1298852"/>
                  </a:lnTo>
                  <a:lnTo>
                    <a:pt x="9375512" y="1290213"/>
                  </a:lnTo>
                  <a:lnTo>
                    <a:pt x="9377313" y="1288414"/>
                  </a:lnTo>
                  <a:lnTo>
                    <a:pt x="9394598" y="1281575"/>
                  </a:lnTo>
                  <a:lnTo>
                    <a:pt x="9408283" y="1271137"/>
                  </a:lnTo>
                  <a:lnTo>
                    <a:pt x="9418726" y="1258899"/>
                  </a:lnTo>
                  <a:lnTo>
                    <a:pt x="9424128" y="1245221"/>
                  </a:lnTo>
                  <a:close/>
                  <a:moveTo>
                    <a:pt x="4472857" y="1201888"/>
                  </a:moveTo>
                  <a:lnTo>
                    <a:pt x="4472857" y="1205129"/>
                  </a:lnTo>
                  <a:lnTo>
                    <a:pt x="4478259" y="1201888"/>
                  </a:lnTo>
                  <a:close/>
                  <a:moveTo>
                    <a:pt x="9360027" y="1176113"/>
                  </a:moveTo>
                  <a:lnTo>
                    <a:pt x="9325096" y="1196630"/>
                  </a:lnTo>
                  <a:lnTo>
                    <a:pt x="9292325" y="1217506"/>
                  </a:lnTo>
                  <a:lnTo>
                    <a:pt x="9275039" y="1232983"/>
                  </a:lnTo>
                  <a:lnTo>
                    <a:pt x="9295926" y="1222545"/>
                  </a:lnTo>
                  <a:lnTo>
                    <a:pt x="9316453" y="1212107"/>
                  </a:lnTo>
                  <a:lnTo>
                    <a:pt x="9335539" y="1198430"/>
                  </a:lnTo>
                  <a:lnTo>
                    <a:pt x="9352825" y="1182952"/>
                  </a:lnTo>
                  <a:close/>
                  <a:moveTo>
                    <a:pt x="3734007" y="1169238"/>
                  </a:moveTo>
                  <a:lnTo>
                    <a:pt x="3730408" y="1172837"/>
                  </a:lnTo>
                  <a:lnTo>
                    <a:pt x="3740847" y="1176437"/>
                  </a:lnTo>
                  <a:close/>
                  <a:moveTo>
                    <a:pt x="872286" y="1168645"/>
                  </a:moveTo>
                  <a:lnTo>
                    <a:pt x="855013" y="1179085"/>
                  </a:lnTo>
                  <a:lnTo>
                    <a:pt x="844578" y="1191326"/>
                  </a:lnTo>
                  <a:close/>
                  <a:moveTo>
                    <a:pt x="8798963" y="1141200"/>
                  </a:moveTo>
                  <a:lnTo>
                    <a:pt x="8760790" y="1165675"/>
                  </a:lnTo>
                  <a:lnTo>
                    <a:pt x="8722618" y="1191591"/>
                  </a:lnTo>
                  <a:lnTo>
                    <a:pt x="8702091" y="1205268"/>
                  </a:lnTo>
                  <a:lnTo>
                    <a:pt x="8703531" y="1205268"/>
                  </a:lnTo>
                  <a:lnTo>
                    <a:pt x="8708933" y="1205268"/>
                  </a:lnTo>
                  <a:lnTo>
                    <a:pt x="8710734" y="1202029"/>
                  </a:lnTo>
                  <a:lnTo>
                    <a:pt x="8717576" y="1198430"/>
                  </a:lnTo>
                  <a:lnTo>
                    <a:pt x="8722618" y="1195190"/>
                  </a:lnTo>
                  <a:lnTo>
                    <a:pt x="8728020" y="1195190"/>
                  </a:lnTo>
                  <a:lnTo>
                    <a:pt x="8733061" y="1195190"/>
                  </a:lnTo>
                  <a:lnTo>
                    <a:pt x="8746746" y="1181153"/>
                  </a:lnTo>
                  <a:lnTo>
                    <a:pt x="8762591" y="1170714"/>
                  </a:lnTo>
                  <a:lnTo>
                    <a:pt x="8774475" y="1163876"/>
                  </a:lnTo>
                  <a:lnTo>
                    <a:pt x="8789960" y="1160276"/>
                  </a:lnTo>
                  <a:lnTo>
                    <a:pt x="8793561" y="1149838"/>
                  </a:lnTo>
                  <a:close/>
                  <a:moveTo>
                    <a:pt x="9723747" y="1139400"/>
                  </a:moveTo>
                  <a:lnTo>
                    <a:pt x="9707902" y="1146599"/>
                  </a:lnTo>
                  <a:lnTo>
                    <a:pt x="9696018" y="1157037"/>
                  </a:lnTo>
                  <a:lnTo>
                    <a:pt x="9702860" y="1158477"/>
                  </a:lnTo>
                  <a:lnTo>
                    <a:pt x="9711503" y="1155237"/>
                  </a:lnTo>
                  <a:lnTo>
                    <a:pt x="9721946" y="1144799"/>
                  </a:lnTo>
                  <a:close/>
                  <a:moveTo>
                    <a:pt x="4788362" y="1139239"/>
                  </a:moveTo>
                  <a:lnTo>
                    <a:pt x="4786561" y="1141039"/>
                  </a:lnTo>
                  <a:lnTo>
                    <a:pt x="4788362" y="1141039"/>
                  </a:lnTo>
                  <a:close/>
                  <a:moveTo>
                    <a:pt x="8653475" y="1137960"/>
                  </a:moveTo>
                  <a:lnTo>
                    <a:pt x="8630788" y="1149838"/>
                  </a:lnTo>
                  <a:lnTo>
                    <a:pt x="8556603" y="1198430"/>
                  </a:lnTo>
                  <a:lnTo>
                    <a:pt x="8493943" y="1239822"/>
                  </a:lnTo>
                  <a:lnTo>
                    <a:pt x="8430202" y="1284814"/>
                  </a:lnTo>
                  <a:lnTo>
                    <a:pt x="8360699" y="1333406"/>
                  </a:lnTo>
                  <a:lnTo>
                    <a:pt x="8287955" y="1385237"/>
                  </a:lnTo>
                  <a:lnTo>
                    <a:pt x="8277512" y="1392075"/>
                  </a:lnTo>
                  <a:lnTo>
                    <a:pt x="8267428" y="1395675"/>
                  </a:lnTo>
                  <a:lnTo>
                    <a:pt x="8249783" y="1402514"/>
                  </a:lnTo>
                  <a:lnTo>
                    <a:pt x="8246542" y="1406113"/>
                  </a:lnTo>
                  <a:lnTo>
                    <a:pt x="8241140" y="1409712"/>
                  </a:lnTo>
                  <a:lnTo>
                    <a:pt x="8237899" y="1416551"/>
                  </a:lnTo>
                  <a:lnTo>
                    <a:pt x="8234297" y="1423390"/>
                  </a:lnTo>
                  <a:lnTo>
                    <a:pt x="8241140" y="1433828"/>
                  </a:lnTo>
                  <a:lnTo>
                    <a:pt x="8248342" y="1439227"/>
                  </a:lnTo>
                  <a:lnTo>
                    <a:pt x="8251583" y="1442467"/>
                  </a:lnTo>
                  <a:lnTo>
                    <a:pt x="8255184" y="1446066"/>
                  </a:lnTo>
                  <a:lnTo>
                    <a:pt x="8258425" y="1452905"/>
                  </a:lnTo>
                  <a:lnTo>
                    <a:pt x="8263827" y="1463343"/>
                  </a:lnTo>
                  <a:lnTo>
                    <a:pt x="8282913" y="1454704"/>
                  </a:lnTo>
                  <a:lnTo>
                    <a:pt x="8302000" y="1444266"/>
                  </a:lnTo>
                  <a:lnTo>
                    <a:pt x="8315684" y="1437428"/>
                  </a:lnTo>
                  <a:lnTo>
                    <a:pt x="8329729" y="1428789"/>
                  </a:lnTo>
                  <a:lnTo>
                    <a:pt x="8322526" y="1425190"/>
                  </a:lnTo>
                  <a:lnTo>
                    <a:pt x="8317485" y="1418351"/>
                  </a:lnTo>
                  <a:lnTo>
                    <a:pt x="8313884" y="1409712"/>
                  </a:lnTo>
                  <a:lnTo>
                    <a:pt x="8312443" y="1395675"/>
                  </a:lnTo>
                  <a:lnTo>
                    <a:pt x="8313884" y="1387036"/>
                  </a:lnTo>
                  <a:lnTo>
                    <a:pt x="8315684" y="1381637"/>
                  </a:lnTo>
                  <a:lnTo>
                    <a:pt x="8321086" y="1374799"/>
                  </a:lnTo>
                  <a:lnTo>
                    <a:pt x="8321086" y="1372999"/>
                  </a:lnTo>
                  <a:lnTo>
                    <a:pt x="8321086" y="1362921"/>
                  </a:lnTo>
                  <a:lnTo>
                    <a:pt x="8331169" y="1359321"/>
                  </a:lnTo>
                  <a:lnTo>
                    <a:pt x="8338372" y="1356082"/>
                  </a:lnTo>
                  <a:lnTo>
                    <a:pt x="8347015" y="1352482"/>
                  </a:lnTo>
                  <a:lnTo>
                    <a:pt x="8362500" y="1337005"/>
                  </a:lnTo>
                  <a:lnTo>
                    <a:pt x="8371142" y="1328367"/>
                  </a:lnTo>
                  <a:lnTo>
                    <a:pt x="8381586" y="1321528"/>
                  </a:lnTo>
                  <a:lnTo>
                    <a:pt x="8403913" y="1307490"/>
                  </a:lnTo>
                  <a:lnTo>
                    <a:pt x="8414356" y="1302451"/>
                  </a:lnTo>
                  <a:lnTo>
                    <a:pt x="8437044" y="1288414"/>
                  </a:lnTo>
                  <a:lnTo>
                    <a:pt x="8449288" y="1279775"/>
                  </a:lnTo>
                  <a:lnTo>
                    <a:pt x="8459371" y="1269337"/>
                  </a:lnTo>
                  <a:lnTo>
                    <a:pt x="8473416" y="1258899"/>
                  </a:lnTo>
                  <a:lnTo>
                    <a:pt x="8488901" y="1252060"/>
                  </a:lnTo>
                  <a:lnTo>
                    <a:pt x="8504386" y="1246661"/>
                  </a:lnTo>
                  <a:lnTo>
                    <a:pt x="8519871" y="1243422"/>
                  </a:lnTo>
                  <a:lnTo>
                    <a:pt x="8523472" y="1236583"/>
                  </a:lnTo>
                  <a:lnTo>
                    <a:pt x="8527074" y="1229384"/>
                  </a:lnTo>
                  <a:lnTo>
                    <a:pt x="8530315" y="1224345"/>
                  </a:lnTo>
                  <a:lnTo>
                    <a:pt x="8535716" y="1219306"/>
                  </a:lnTo>
                  <a:lnTo>
                    <a:pt x="8546160" y="1212107"/>
                  </a:lnTo>
                  <a:lnTo>
                    <a:pt x="8556603" y="1207068"/>
                  </a:lnTo>
                  <a:lnTo>
                    <a:pt x="8582532" y="1195190"/>
                  </a:lnTo>
                  <a:lnTo>
                    <a:pt x="8596216" y="1181153"/>
                  </a:lnTo>
                  <a:lnTo>
                    <a:pt x="8613502" y="1170714"/>
                  </a:lnTo>
                  <a:lnTo>
                    <a:pt x="8625746" y="1160276"/>
                  </a:lnTo>
                  <a:lnTo>
                    <a:pt x="8635829" y="1153437"/>
                  </a:lnTo>
                  <a:lnTo>
                    <a:pt x="8646273" y="1144799"/>
                  </a:lnTo>
                  <a:close/>
                  <a:moveTo>
                    <a:pt x="7429333" y="1135687"/>
                  </a:moveTo>
                  <a:lnTo>
                    <a:pt x="7370276" y="1175654"/>
                  </a:lnTo>
                  <a:lnTo>
                    <a:pt x="7431134" y="1135687"/>
                  </a:lnTo>
                  <a:close/>
                  <a:moveTo>
                    <a:pt x="8514829" y="1134361"/>
                  </a:moveTo>
                  <a:lnTo>
                    <a:pt x="8474856" y="1158477"/>
                  </a:lnTo>
                  <a:lnTo>
                    <a:pt x="8437044" y="1184752"/>
                  </a:lnTo>
                  <a:lnTo>
                    <a:pt x="8355297" y="1243422"/>
                  </a:lnTo>
                  <a:lnTo>
                    <a:pt x="8300199" y="1284814"/>
                  </a:lnTo>
                  <a:lnTo>
                    <a:pt x="8313884" y="1281575"/>
                  </a:lnTo>
                  <a:lnTo>
                    <a:pt x="8327928" y="1279775"/>
                  </a:lnTo>
                  <a:lnTo>
                    <a:pt x="8336571" y="1267537"/>
                  </a:lnTo>
                  <a:lnTo>
                    <a:pt x="8347015" y="1255300"/>
                  </a:lnTo>
                  <a:lnTo>
                    <a:pt x="8358898" y="1245221"/>
                  </a:lnTo>
                  <a:lnTo>
                    <a:pt x="8371142" y="1232983"/>
                  </a:lnTo>
                  <a:lnTo>
                    <a:pt x="8384827" y="1224345"/>
                  </a:lnTo>
                  <a:lnTo>
                    <a:pt x="8397071" y="1213907"/>
                  </a:lnTo>
                  <a:lnTo>
                    <a:pt x="8412556" y="1207068"/>
                  </a:lnTo>
                  <a:lnTo>
                    <a:pt x="8426600" y="1198430"/>
                  </a:lnTo>
                  <a:lnTo>
                    <a:pt x="8452529" y="1186552"/>
                  </a:lnTo>
                  <a:lnTo>
                    <a:pt x="8474856" y="1170714"/>
                  </a:lnTo>
                  <a:lnTo>
                    <a:pt x="8495743" y="1153437"/>
                  </a:lnTo>
                  <a:close/>
                  <a:moveTo>
                    <a:pt x="5997203" y="1133886"/>
                  </a:moveTo>
                  <a:lnTo>
                    <a:pt x="5955791" y="1161612"/>
                  </a:lnTo>
                  <a:lnTo>
                    <a:pt x="5924822" y="1182496"/>
                  </a:lnTo>
                  <a:lnTo>
                    <a:pt x="5893493" y="1206620"/>
                  </a:lnTo>
                  <a:lnTo>
                    <a:pt x="5923022" y="1191137"/>
                  </a:lnTo>
                  <a:lnTo>
                    <a:pt x="5936705" y="1184296"/>
                  </a:lnTo>
                  <a:lnTo>
                    <a:pt x="5948949" y="1173854"/>
                  </a:lnTo>
                  <a:lnTo>
                    <a:pt x="5973076" y="1154770"/>
                  </a:lnTo>
                  <a:close/>
                  <a:moveTo>
                    <a:pt x="2699105" y="1113805"/>
                  </a:moveTo>
                  <a:lnTo>
                    <a:pt x="2513722" y="1221071"/>
                  </a:lnTo>
                  <a:lnTo>
                    <a:pt x="2491044" y="1235109"/>
                  </a:lnTo>
                  <a:lnTo>
                    <a:pt x="2491044" y="1267865"/>
                  </a:lnTo>
                  <a:lnTo>
                    <a:pt x="2511922" y="1246988"/>
                  </a:lnTo>
                  <a:lnTo>
                    <a:pt x="2534600" y="1226470"/>
                  </a:lnTo>
                  <a:lnTo>
                    <a:pt x="2558718" y="1207393"/>
                  </a:lnTo>
                  <a:lnTo>
                    <a:pt x="2584635" y="1188315"/>
                  </a:lnTo>
                  <a:lnTo>
                    <a:pt x="2614153" y="1172837"/>
                  </a:lnTo>
                  <a:lnTo>
                    <a:pt x="2643310" y="1153760"/>
                  </a:lnTo>
                  <a:lnTo>
                    <a:pt x="2699105" y="1115605"/>
                  </a:lnTo>
                  <a:close/>
                  <a:moveTo>
                    <a:pt x="425707" y="1113201"/>
                  </a:moveTo>
                  <a:lnTo>
                    <a:pt x="413472" y="1120041"/>
                  </a:lnTo>
                  <a:lnTo>
                    <a:pt x="403036" y="1123641"/>
                  </a:lnTo>
                  <a:lnTo>
                    <a:pt x="394400" y="1135882"/>
                  </a:lnTo>
                  <a:lnTo>
                    <a:pt x="411673" y="1125441"/>
                  </a:lnTo>
                  <a:close/>
                  <a:moveTo>
                    <a:pt x="5206875" y="1101073"/>
                  </a:moveTo>
                  <a:lnTo>
                    <a:pt x="5191387" y="1113315"/>
                  </a:lnTo>
                  <a:lnTo>
                    <a:pt x="5177341" y="1125557"/>
                  </a:lnTo>
                  <a:lnTo>
                    <a:pt x="5163655" y="1137799"/>
                  </a:lnTo>
                  <a:lnTo>
                    <a:pt x="5151409" y="1151481"/>
                  </a:lnTo>
                  <a:lnTo>
                    <a:pt x="5109990" y="1196487"/>
                  </a:lnTo>
                  <a:lnTo>
                    <a:pt x="5108189" y="1198288"/>
                  </a:lnTo>
                  <a:lnTo>
                    <a:pt x="5118634" y="1193247"/>
                  </a:lnTo>
                  <a:lnTo>
                    <a:pt x="5147807" y="1163722"/>
                  </a:lnTo>
                  <a:lnTo>
                    <a:pt x="5180943" y="1137799"/>
                  </a:lnTo>
                  <a:lnTo>
                    <a:pt x="5187786" y="1128797"/>
                  </a:lnTo>
                  <a:lnTo>
                    <a:pt x="5196430" y="1120156"/>
                  </a:lnTo>
                  <a:lnTo>
                    <a:pt x="5201832" y="1111515"/>
                  </a:lnTo>
                  <a:close/>
                  <a:moveTo>
                    <a:pt x="8017866" y="1099807"/>
                  </a:moveTo>
                  <a:lnTo>
                    <a:pt x="8012825" y="1104846"/>
                  </a:lnTo>
                  <a:lnTo>
                    <a:pt x="8012825" y="1106646"/>
                  </a:lnTo>
                  <a:close/>
                  <a:moveTo>
                    <a:pt x="9945220" y="1084330"/>
                  </a:moveTo>
                  <a:lnTo>
                    <a:pt x="9858791" y="1142999"/>
                  </a:lnTo>
                  <a:lnTo>
                    <a:pt x="9822419" y="1168915"/>
                  </a:lnTo>
                  <a:lnTo>
                    <a:pt x="9787488" y="1195190"/>
                  </a:lnTo>
                  <a:lnTo>
                    <a:pt x="9749315" y="1220746"/>
                  </a:lnTo>
                  <a:lnTo>
                    <a:pt x="9711503" y="1246661"/>
                  </a:lnTo>
                  <a:lnTo>
                    <a:pt x="9668288" y="1272936"/>
                  </a:lnTo>
                  <a:lnTo>
                    <a:pt x="9671530" y="1274376"/>
                  </a:lnTo>
                  <a:lnTo>
                    <a:pt x="9675131" y="1276176"/>
                  </a:lnTo>
                  <a:lnTo>
                    <a:pt x="9678732" y="1281575"/>
                  </a:lnTo>
                  <a:lnTo>
                    <a:pt x="9681973" y="1284814"/>
                  </a:lnTo>
                  <a:lnTo>
                    <a:pt x="9683774" y="1292013"/>
                  </a:lnTo>
                  <a:lnTo>
                    <a:pt x="9694217" y="1286614"/>
                  </a:lnTo>
                  <a:lnTo>
                    <a:pt x="9704660" y="1277976"/>
                  </a:lnTo>
                  <a:lnTo>
                    <a:pt x="9715104" y="1269337"/>
                  </a:lnTo>
                  <a:lnTo>
                    <a:pt x="9725187" y="1257099"/>
                  </a:lnTo>
                  <a:lnTo>
                    <a:pt x="9733830" y="1243422"/>
                  </a:lnTo>
                  <a:lnTo>
                    <a:pt x="9739232" y="1234783"/>
                  </a:lnTo>
                  <a:lnTo>
                    <a:pt x="9747875" y="1234783"/>
                  </a:lnTo>
                  <a:lnTo>
                    <a:pt x="9766601" y="1236583"/>
                  </a:lnTo>
                  <a:lnTo>
                    <a:pt x="9780645" y="1234783"/>
                  </a:lnTo>
                  <a:lnTo>
                    <a:pt x="9787488" y="1231184"/>
                  </a:lnTo>
                  <a:lnTo>
                    <a:pt x="9794690" y="1224345"/>
                  </a:lnTo>
                  <a:lnTo>
                    <a:pt x="9803333" y="1212107"/>
                  </a:lnTo>
                  <a:lnTo>
                    <a:pt x="9813776" y="1200229"/>
                  </a:lnTo>
                  <a:lnTo>
                    <a:pt x="9825660" y="1187991"/>
                  </a:lnTo>
                  <a:lnTo>
                    <a:pt x="9839705" y="1177553"/>
                  </a:lnTo>
                  <a:lnTo>
                    <a:pt x="9844746" y="1174314"/>
                  </a:lnTo>
                  <a:lnTo>
                    <a:pt x="9850148" y="1170714"/>
                  </a:lnTo>
                  <a:lnTo>
                    <a:pt x="9856990" y="1170714"/>
                  </a:lnTo>
                  <a:lnTo>
                    <a:pt x="9862032" y="1170714"/>
                  </a:lnTo>
                  <a:lnTo>
                    <a:pt x="9870675" y="1162076"/>
                  </a:lnTo>
                  <a:lnTo>
                    <a:pt x="9879318" y="1153437"/>
                  </a:lnTo>
                  <a:lnTo>
                    <a:pt x="9886160" y="1142999"/>
                  </a:lnTo>
                  <a:lnTo>
                    <a:pt x="9894803" y="1128962"/>
                  </a:lnTo>
                  <a:lnTo>
                    <a:pt x="9900205" y="1123923"/>
                  </a:lnTo>
                  <a:lnTo>
                    <a:pt x="9905246" y="1117084"/>
                  </a:lnTo>
                  <a:lnTo>
                    <a:pt x="9910648" y="1113484"/>
                  </a:lnTo>
                  <a:lnTo>
                    <a:pt x="9917490" y="1108445"/>
                  </a:lnTo>
                  <a:lnTo>
                    <a:pt x="9931175" y="1104846"/>
                  </a:lnTo>
                  <a:lnTo>
                    <a:pt x="9945220" y="1103046"/>
                  </a:lnTo>
                  <a:lnTo>
                    <a:pt x="9943419" y="1094408"/>
                  </a:lnTo>
                  <a:close/>
                  <a:moveTo>
                    <a:pt x="2754180" y="1081049"/>
                  </a:moveTo>
                  <a:lnTo>
                    <a:pt x="2738701" y="1089688"/>
                  </a:lnTo>
                  <a:lnTo>
                    <a:pt x="2749140" y="1086089"/>
                  </a:lnTo>
                  <a:lnTo>
                    <a:pt x="2754180" y="1084649"/>
                  </a:lnTo>
                  <a:close/>
                  <a:moveTo>
                    <a:pt x="2463327" y="1079250"/>
                  </a:moveTo>
                  <a:lnTo>
                    <a:pt x="2404652" y="1113805"/>
                  </a:lnTo>
                  <a:lnTo>
                    <a:pt x="2349217" y="1146921"/>
                  </a:lnTo>
                  <a:lnTo>
                    <a:pt x="2333739" y="1157360"/>
                  </a:lnTo>
                  <a:lnTo>
                    <a:pt x="2316460" y="1167798"/>
                  </a:lnTo>
                  <a:lnTo>
                    <a:pt x="2300982" y="1176437"/>
                  </a:lnTo>
                  <a:lnTo>
                    <a:pt x="2288743" y="1185076"/>
                  </a:lnTo>
                  <a:lnTo>
                    <a:pt x="2276504" y="1193715"/>
                  </a:lnTo>
                  <a:lnTo>
                    <a:pt x="2257426" y="1212432"/>
                  </a:lnTo>
                  <a:lnTo>
                    <a:pt x="2248787" y="1219631"/>
                  </a:lnTo>
                  <a:lnTo>
                    <a:pt x="2241948" y="1226470"/>
                  </a:lnTo>
                  <a:lnTo>
                    <a:pt x="2236908" y="1235109"/>
                  </a:lnTo>
                  <a:lnTo>
                    <a:pt x="2233308" y="1240149"/>
                  </a:lnTo>
                  <a:lnTo>
                    <a:pt x="2243747" y="1236909"/>
                  </a:lnTo>
                  <a:lnTo>
                    <a:pt x="2259226" y="1228270"/>
                  </a:lnTo>
                  <a:lnTo>
                    <a:pt x="2276504" y="1217832"/>
                  </a:lnTo>
                  <a:lnTo>
                    <a:pt x="2297382" y="1204153"/>
                  </a:lnTo>
                  <a:lnTo>
                    <a:pt x="2316460" y="1186876"/>
                  </a:lnTo>
                  <a:lnTo>
                    <a:pt x="2354257" y="1157360"/>
                  </a:lnTo>
                  <a:lnTo>
                    <a:pt x="2392414" y="1129283"/>
                  </a:lnTo>
                  <a:lnTo>
                    <a:pt x="2442809" y="1098327"/>
                  </a:lnTo>
                  <a:lnTo>
                    <a:pt x="2458287" y="1091488"/>
                  </a:lnTo>
                  <a:lnTo>
                    <a:pt x="2473766" y="1086089"/>
                  </a:lnTo>
                  <a:close/>
                  <a:moveTo>
                    <a:pt x="8315684" y="1078931"/>
                  </a:moveTo>
                  <a:lnTo>
                    <a:pt x="8256985" y="1117084"/>
                  </a:lnTo>
                  <a:lnTo>
                    <a:pt x="8204768" y="1151638"/>
                  </a:lnTo>
                  <a:lnTo>
                    <a:pt x="8160113" y="1186552"/>
                  </a:lnTo>
                  <a:lnTo>
                    <a:pt x="8118339" y="1219306"/>
                  </a:lnTo>
                  <a:lnTo>
                    <a:pt x="8121941" y="1220746"/>
                  </a:lnTo>
                  <a:lnTo>
                    <a:pt x="8123381" y="1220746"/>
                  </a:lnTo>
                  <a:lnTo>
                    <a:pt x="8128783" y="1219306"/>
                  </a:lnTo>
                  <a:lnTo>
                    <a:pt x="8142467" y="1213907"/>
                  </a:lnTo>
                  <a:lnTo>
                    <a:pt x="8149670" y="1210667"/>
                  </a:lnTo>
                  <a:lnTo>
                    <a:pt x="8156512" y="1205268"/>
                  </a:lnTo>
                  <a:lnTo>
                    <a:pt x="8175598" y="1191591"/>
                  </a:lnTo>
                  <a:lnTo>
                    <a:pt x="8192884" y="1176113"/>
                  </a:lnTo>
                  <a:lnTo>
                    <a:pt x="8210170" y="1160276"/>
                  </a:lnTo>
                  <a:lnTo>
                    <a:pt x="8218812" y="1155237"/>
                  </a:lnTo>
                  <a:lnTo>
                    <a:pt x="8228896" y="1149838"/>
                  </a:lnTo>
                  <a:lnTo>
                    <a:pt x="8242940" y="1142999"/>
                  </a:lnTo>
                  <a:lnTo>
                    <a:pt x="8256985" y="1134361"/>
                  </a:lnTo>
                  <a:lnTo>
                    <a:pt x="8270669" y="1123923"/>
                  </a:lnTo>
                  <a:lnTo>
                    <a:pt x="8282913" y="1111685"/>
                  </a:lnTo>
                  <a:close/>
                  <a:moveTo>
                    <a:pt x="9508756" y="1073891"/>
                  </a:moveTo>
                  <a:lnTo>
                    <a:pt x="9461941" y="1108445"/>
                  </a:lnTo>
                  <a:lnTo>
                    <a:pt x="9482828" y="1098007"/>
                  </a:lnTo>
                  <a:close/>
                  <a:moveTo>
                    <a:pt x="6766383" y="1069794"/>
                  </a:moveTo>
                  <a:lnTo>
                    <a:pt x="6747298" y="1080236"/>
                  </a:lnTo>
                  <a:lnTo>
                    <a:pt x="6759541" y="1080236"/>
                  </a:lnTo>
                  <a:lnTo>
                    <a:pt x="6764583" y="1073395"/>
                  </a:lnTo>
                  <a:close/>
                  <a:moveTo>
                    <a:pt x="5931664" y="1067994"/>
                  </a:moveTo>
                  <a:lnTo>
                    <a:pt x="5898895" y="1090678"/>
                  </a:lnTo>
                  <a:lnTo>
                    <a:pt x="5867566" y="1113002"/>
                  </a:lnTo>
                  <a:lnTo>
                    <a:pt x="5886651" y="1102560"/>
                  </a:lnTo>
                  <a:lnTo>
                    <a:pt x="5903936" y="1090678"/>
                  </a:lnTo>
                  <a:lnTo>
                    <a:pt x="5916180" y="1080236"/>
                  </a:lnTo>
                  <a:close/>
                  <a:moveTo>
                    <a:pt x="8059280" y="1065253"/>
                  </a:moveTo>
                  <a:lnTo>
                    <a:pt x="8054238" y="1068492"/>
                  </a:lnTo>
                  <a:lnTo>
                    <a:pt x="8056039" y="1070292"/>
                  </a:lnTo>
                  <a:close/>
                  <a:moveTo>
                    <a:pt x="3361802" y="1060172"/>
                  </a:moveTo>
                  <a:lnTo>
                    <a:pt x="3363602" y="1061972"/>
                  </a:lnTo>
                  <a:lnTo>
                    <a:pt x="3363602" y="1060172"/>
                  </a:lnTo>
                  <a:close/>
                  <a:moveTo>
                    <a:pt x="2800975" y="1055133"/>
                  </a:moveTo>
                  <a:lnTo>
                    <a:pt x="2766418" y="1074210"/>
                  </a:lnTo>
                  <a:lnTo>
                    <a:pt x="2769658" y="1074210"/>
                  </a:lnTo>
                  <a:lnTo>
                    <a:pt x="2775057" y="1070611"/>
                  </a:lnTo>
                  <a:lnTo>
                    <a:pt x="2783697" y="1067371"/>
                  </a:lnTo>
                  <a:lnTo>
                    <a:pt x="2790536" y="1063772"/>
                  </a:lnTo>
                  <a:lnTo>
                    <a:pt x="2800975" y="1056933"/>
                  </a:lnTo>
                  <a:close/>
                  <a:moveTo>
                    <a:pt x="891359" y="1054516"/>
                  </a:moveTo>
                  <a:lnTo>
                    <a:pt x="882722" y="1064957"/>
                  </a:lnTo>
                  <a:lnTo>
                    <a:pt x="885961" y="1063157"/>
                  </a:lnTo>
                  <a:lnTo>
                    <a:pt x="899995" y="1058117"/>
                  </a:lnTo>
                  <a:close/>
                  <a:moveTo>
                    <a:pt x="7368836" y="1045669"/>
                  </a:moveTo>
                  <a:lnTo>
                    <a:pt x="7337507" y="1075195"/>
                  </a:lnTo>
                  <a:lnTo>
                    <a:pt x="7302937" y="1102560"/>
                  </a:lnTo>
                  <a:lnTo>
                    <a:pt x="7266566" y="1128485"/>
                  </a:lnTo>
                  <a:lnTo>
                    <a:pt x="7226595" y="1152970"/>
                  </a:lnTo>
                  <a:lnTo>
                    <a:pt x="7069230" y="1260271"/>
                  </a:lnTo>
                  <a:lnTo>
                    <a:pt x="7056986" y="1272513"/>
                  </a:lnTo>
                  <a:lnTo>
                    <a:pt x="7045103" y="1282955"/>
                  </a:lnTo>
                  <a:lnTo>
                    <a:pt x="7017375" y="1300238"/>
                  </a:lnTo>
                  <a:lnTo>
                    <a:pt x="7006932" y="1307080"/>
                  </a:lnTo>
                  <a:lnTo>
                    <a:pt x="6992888" y="1313921"/>
                  </a:lnTo>
                  <a:lnTo>
                    <a:pt x="6981005" y="1322563"/>
                  </a:lnTo>
                  <a:lnTo>
                    <a:pt x="6982445" y="1322563"/>
                  </a:lnTo>
                  <a:lnTo>
                    <a:pt x="6979204" y="1338406"/>
                  </a:lnTo>
                  <a:lnTo>
                    <a:pt x="6994689" y="1331204"/>
                  </a:lnTo>
                  <a:lnTo>
                    <a:pt x="7010533" y="1317522"/>
                  </a:lnTo>
                  <a:lnTo>
                    <a:pt x="7027818" y="1303479"/>
                  </a:lnTo>
                  <a:lnTo>
                    <a:pt x="7045103" y="1291597"/>
                  </a:lnTo>
                  <a:lnTo>
                    <a:pt x="7062388" y="1282955"/>
                  </a:lnTo>
                  <a:lnTo>
                    <a:pt x="7081473" y="1277554"/>
                  </a:lnTo>
                  <a:lnTo>
                    <a:pt x="7110642" y="1248028"/>
                  </a:lnTo>
                  <a:lnTo>
                    <a:pt x="7140170" y="1232545"/>
                  </a:lnTo>
                  <a:lnTo>
                    <a:pt x="7167898" y="1217062"/>
                  </a:lnTo>
                  <a:lnTo>
                    <a:pt x="7193826" y="1199779"/>
                  </a:lnTo>
                  <a:lnTo>
                    <a:pt x="7217953" y="1182496"/>
                  </a:lnTo>
                  <a:lnTo>
                    <a:pt x="7243880" y="1163412"/>
                  </a:lnTo>
                  <a:lnTo>
                    <a:pt x="7270167" y="1147929"/>
                  </a:lnTo>
                  <a:lnTo>
                    <a:pt x="7297895" y="1135687"/>
                  </a:lnTo>
                  <a:lnTo>
                    <a:pt x="7327424" y="1125245"/>
                  </a:lnTo>
                  <a:lnTo>
                    <a:pt x="7332465" y="1111202"/>
                  </a:lnTo>
                  <a:lnTo>
                    <a:pt x="7341108" y="1099320"/>
                  </a:lnTo>
                  <a:lnTo>
                    <a:pt x="7349750" y="1090678"/>
                  </a:lnTo>
                  <a:lnTo>
                    <a:pt x="7361994" y="1085277"/>
                  </a:lnTo>
                  <a:lnTo>
                    <a:pt x="7373877" y="1080236"/>
                  </a:lnTo>
                  <a:lnTo>
                    <a:pt x="7387921" y="1071594"/>
                  </a:lnTo>
                  <a:lnTo>
                    <a:pt x="7387921" y="1069794"/>
                  </a:lnTo>
                  <a:lnTo>
                    <a:pt x="7382520" y="1061152"/>
                  </a:lnTo>
                  <a:lnTo>
                    <a:pt x="7377478" y="1052511"/>
                  </a:lnTo>
                  <a:close/>
                  <a:moveTo>
                    <a:pt x="8504386" y="1044377"/>
                  </a:moveTo>
                  <a:lnTo>
                    <a:pt x="8456130" y="1078931"/>
                  </a:lnTo>
                  <a:lnTo>
                    <a:pt x="8421559" y="1101247"/>
                  </a:lnTo>
                  <a:lnTo>
                    <a:pt x="8386627" y="1123923"/>
                  </a:lnTo>
                  <a:lnTo>
                    <a:pt x="8317485" y="1165675"/>
                  </a:lnTo>
                  <a:lnTo>
                    <a:pt x="8282913" y="1184752"/>
                  </a:lnTo>
                  <a:lnTo>
                    <a:pt x="8279312" y="1193390"/>
                  </a:lnTo>
                  <a:lnTo>
                    <a:pt x="8274271" y="1202029"/>
                  </a:lnTo>
                  <a:lnTo>
                    <a:pt x="8268869" y="1208868"/>
                  </a:lnTo>
                  <a:lnTo>
                    <a:pt x="8262027" y="1213907"/>
                  </a:lnTo>
                  <a:lnTo>
                    <a:pt x="8253384" y="1219306"/>
                  </a:lnTo>
                  <a:lnTo>
                    <a:pt x="8244741" y="1222545"/>
                  </a:lnTo>
                  <a:lnTo>
                    <a:pt x="8234297" y="1226145"/>
                  </a:lnTo>
                  <a:lnTo>
                    <a:pt x="8223854" y="1226145"/>
                  </a:lnTo>
                  <a:lnTo>
                    <a:pt x="8217012" y="1241622"/>
                  </a:lnTo>
                  <a:lnTo>
                    <a:pt x="8211610" y="1248461"/>
                  </a:lnTo>
                  <a:lnTo>
                    <a:pt x="8206568" y="1255300"/>
                  </a:lnTo>
                  <a:lnTo>
                    <a:pt x="8201527" y="1258899"/>
                  </a:lnTo>
                  <a:lnTo>
                    <a:pt x="8194324" y="1264298"/>
                  </a:lnTo>
                  <a:lnTo>
                    <a:pt x="8187482" y="1265738"/>
                  </a:lnTo>
                  <a:lnTo>
                    <a:pt x="8180640" y="1267537"/>
                  </a:lnTo>
                  <a:lnTo>
                    <a:pt x="8175598" y="1269337"/>
                  </a:lnTo>
                  <a:lnTo>
                    <a:pt x="8168756" y="1272936"/>
                  </a:lnTo>
                  <a:lnTo>
                    <a:pt x="8163354" y="1276176"/>
                  </a:lnTo>
                  <a:lnTo>
                    <a:pt x="8158313" y="1283375"/>
                  </a:lnTo>
                  <a:lnTo>
                    <a:pt x="8160113" y="1288414"/>
                  </a:lnTo>
                  <a:lnTo>
                    <a:pt x="8161554" y="1295252"/>
                  </a:lnTo>
                  <a:lnTo>
                    <a:pt x="8184241" y="1286614"/>
                  </a:lnTo>
                  <a:lnTo>
                    <a:pt x="8202967" y="1276176"/>
                  </a:lnTo>
                  <a:lnTo>
                    <a:pt x="8218812" y="1264298"/>
                  </a:lnTo>
                  <a:lnTo>
                    <a:pt x="8234297" y="1250260"/>
                  </a:lnTo>
                  <a:lnTo>
                    <a:pt x="8253384" y="1232983"/>
                  </a:lnTo>
                  <a:lnTo>
                    <a:pt x="8274271" y="1217506"/>
                  </a:lnTo>
                  <a:lnTo>
                    <a:pt x="8296598" y="1205268"/>
                  </a:lnTo>
                  <a:lnTo>
                    <a:pt x="8319285" y="1195190"/>
                  </a:lnTo>
                  <a:lnTo>
                    <a:pt x="8317485" y="1186552"/>
                  </a:lnTo>
                  <a:lnTo>
                    <a:pt x="8317485" y="1179353"/>
                  </a:lnTo>
                  <a:lnTo>
                    <a:pt x="8319285" y="1172514"/>
                  </a:lnTo>
                  <a:lnTo>
                    <a:pt x="8322526" y="1168915"/>
                  </a:lnTo>
                  <a:lnTo>
                    <a:pt x="8324327" y="1163876"/>
                  </a:lnTo>
                  <a:lnTo>
                    <a:pt x="8327928" y="1162076"/>
                  </a:lnTo>
                  <a:lnTo>
                    <a:pt x="8393470" y="1125722"/>
                  </a:lnTo>
                  <a:lnTo>
                    <a:pt x="8422999" y="1106646"/>
                  </a:lnTo>
                  <a:lnTo>
                    <a:pt x="8449288" y="1087569"/>
                  </a:lnTo>
                  <a:close/>
                  <a:moveTo>
                    <a:pt x="8374384" y="1042577"/>
                  </a:moveTo>
                  <a:lnTo>
                    <a:pt x="8357098" y="1053015"/>
                  </a:lnTo>
                  <a:lnTo>
                    <a:pt x="8358898" y="1054815"/>
                  </a:lnTo>
                  <a:lnTo>
                    <a:pt x="8360699" y="1054815"/>
                  </a:lnTo>
                  <a:lnTo>
                    <a:pt x="8362500" y="1054815"/>
                  </a:lnTo>
                  <a:lnTo>
                    <a:pt x="8365741" y="1053015"/>
                  </a:lnTo>
                  <a:lnTo>
                    <a:pt x="8372943" y="1046176"/>
                  </a:lnTo>
                  <a:close/>
                  <a:moveTo>
                    <a:pt x="4905776" y="1042384"/>
                  </a:moveTo>
                  <a:lnTo>
                    <a:pt x="4890289" y="1054626"/>
                  </a:lnTo>
                  <a:lnTo>
                    <a:pt x="4893891" y="1054626"/>
                  </a:lnTo>
                  <a:lnTo>
                    <a:pt x="4900734" y="1049585"/>
                  </a:lnTo>
                  <a:close/>
                  <a:moveTo>
                    <a:pt x="520709" y="1040835"/>
                  </a:moveTo>
                  <a:lnTo>
                    <a:pt x="494799" y="1061357"/>
                  </a:lnTo>
                  <a:lnTo>
                    <a:pt x="512072" y="1054516"/>
                  </a:lnTo>
                  <a:close/>
                  <a:moveTo>
                    <a:pt x="6137643" y="1040628"/>
                  </a:moveTo>
                  <a:lnTo>
                    <a:pt x="6120358" y="1050710"/>
                  </a:lnTo>
                  <a:lnTo>
                    <a:pt x="6132241" y="1045669"/>
                  </a:lnTo>
                  <a:close/>
                  <a:moveTo>
                    <a:pt x="9430970" y="1039337"/>
                  </a:moveTo>
                  <a:lnTo>
                    <a:pt x="9408283" y="1054815"/>
                  </a:lnTo>
                  <a:lnTo>
                    <a:pt x="9427369" y="1047976"/>
                  </a:lnTo>
                  <a:lnTo>
                    <a:pt x="9429170" y="1042577"/>
                  </a:lnTo>
                  <a:close/>
                  <a:moveTo>
                    <a:pt x="3579942" y="1008339"/>
                  </a:moveTo>
                  <a:lnTo>
                    <a:pt x="3448194" y="1074210"/>
                  </a:lnTo>
                  <a:lnTo>
                    <a:pt x="3320046" y="1139722"/>
                  </a:lnTo>
                  <a:lnTo>
                    <a:pt x="3200898" y="1209193"/>
                  </a:lnTo>
                  <a:lnTo>
                    <a:pt x="3218176" y="1205593"/>
                  </a:lnTo>
                  <a:lnTo>
                    <a:pt x="3233655" y="1200554"/>
                  </a:lnTo>
                  <a:lnTo>
                    <a:pt x="3251292" y="1195514"/>
                  </a:lnTo>
                  <a:lnTo>
                    <a:pt x="3264972" y="1188315"/>
                  </a:lnTo>
                  <a:lnTo>
                    <a:pt x="3280450" y="1181476"/>
                  </a:lnTo>
                  <a:lnTo>
                    <a:pt x="3294488" y="1172837"/>
                  </a:lnTo>
                  <a:lnTo>
                    <a:pt x="3309967" y="1162399"/>
                  </a:lnTo>
                  <a:lnTo>
                    <a:pt x="3323646" y="1151960"/>
                  </a:lnTo>
                  <a:lnTo>
                    <a:pt x="3356763" y="1129283"/>
                  </a:lnTo>
                  <a:lnTo>
                    <a:pt x="3391320" y="1112005"/>
                  </a:lnTo>
                  <a:lnTo>
                    <a:pt x="3425876" y="1098327"/>
                  </a:lnTo>
                  <a:lnTo>
                    <a:pt x="3462233" y="1087889"/>
                  </a:lnTo>
                  <a:lnTo>
                    <a:pt x="3462233" y="1082849"/>
                  </a:lnTo>
                  <a:lnTo>
                    <a:pt x="3464032" y="1079250"/>
                  </a:lnTo>
                  <a:lnTo>
                    <a:pt x="3467272" y="1074210"/>
                  </a:lnTo>
                  <a:lnTo>
                    <a:pt x="3470872" y="1070611"/>
                  </a:lnTo>
                  <a:lnTo>
                    <a:pt x="3475912" y="1067371"/>
                  </a:lnTo>
                  <a:lnTo>
                    <a:pt x="3483111" y="1067371"/>
                  </a:lnTo>
                  <a:lnTo>
                    <a:pt x="3502189" y="1067371"/>
                  </a:lnTo>
                  <a:lnTo>
                    <a:pt x="3515868" y="1053333"/>
                  </a:lnTo>
                  <a:lnTo>
                    <a:pt x="3529906" y="1041455"/>
                  </a:lnTo>
                  <a:lnTo>
                    <a:pt x="3545385" y="1029216"/>
                  </a:lnTo>
                  <a:lnTo>
                    <a:pt x="3562663" y="1018778"/>
                  </a:lnTo>
                  <a:close/>
                  <a:moveTo>
                    <a:pt x="2595074" y="1006539"/>
                  </a:moveTo>
                  <a:lnTo>
                    <a:pt x="2558718" y="1025617"/>
                  </a:lnTo>
                  <a:lnTo>
                    <a:pt x="2510123" y="1053333"/>
                  </a:lnTo>
                  <a:lnTo>
                    <a:pt x="2480605" y="1068811"/>
                  </a:lnTo>
                  <a:lnTo>
                    <a:pt x="2496444" y="1067371"/>
                  </a:lnTo>
                  <a:lnTo>
                    <a:pt x="2510123" y="1063772"/>
                  </a:lnTo>
                  <a:lnTo>
                    <a:pt x="2522361" y="1058732"/>
                  </a:lnTo>
                  <a:lnTo>
                    <a:pt x="2534600" y="1050094"/>
                  </a:lnTo>
                  <a:lnTo>
                    <a:pt x="2545039" y="1041455"/>
                  </a:lnTo>
                  <a:lnTo>
                    <a:pt x="2546839" y="1039655"/>
                  </a:lnTo>
                  <a:lnTo>
                    <a:pt x="2565557" y="1027417"/>
                  </a:lnTo>
                  <a:lnTo>
                    <a:pt x="2575996" y="1022377"/>
                  </a:lnTo>
                  <a:lnTo>
                    <a:pt x="2584635" y="1020577"/>
                  </a:lnTo>
                  <a:lnTo>
                    <a:pt x="2588235" y="1013378"/>
                  </a:lnTo>
                  <a:close/>
                  <a:moveTo>
                    <a:pt x="815070" y="1000872"/>
                  </a:moveTo>
                  <a:lnTo>
                    <a:pt x="776925" y="1035435"/>
                  </a:lnTo>
                  <a:lnTo>
                    <a:pt x="737341" y="1068197"/>
                  </a:lnTo>
                  <a:lnTo>
                    <a:pt x="695598" y="1099520"/>
                  </a:lnTo>
                  <a:lnTo>
                    <a:pt x="652415" y="1130482"/>
                  </a:lnTo>
                  <a:lnTo>
                    <a:pt x="622907" y="1151363"/>
                  </a:lnTo>
                  <a:lnTo>
                    <a:pt x="493000" y="1248210"/>
                  </a:lnTo>
                  <a:lnTo>
                    <a:pt x="501636" y="1256851"/>
                  </a:lnTo>
                  <a:lnTo>
                    <a:pt x="508834" y="1267292"/>
                  </a:lnTo>
                  <a:lnTo>
                    <a:pt x="515671" y="1274132"/>
                  </a:lnTo>
                  <a:lnTo>
                    <a:pt x="520709" y="1277732"/>
                  </a:lnTo>
                  <a:lnTo>
                    <a:pt x="526107" y="1279533"/>
                  </a:lnTo>
                  <a:lnTo>
                    <a:pt x="536183" y="1267292"/>
                  </a:lnTo>
                  <a:lnTo>
                    <a:pt x="546618" y="1256851"/>
                  </a:lnTo>
                  <a:lnTo>
                    <a:pt x="560653" y="1246410"/>
                  </a:lnTo>
                  <a:lnTo>
                    <a:pt x="576126" y="1237770"/>
                  </a:lnTo>
                  <a:lnTo>
                    <a:pt x="588361" y="1229129"/>
                  </a:lnTo>
                  <a:lnTo>
                    <a:pt x="602396" y="1219048"/>
                  </a:lnTo>
                  <a:lnTo>
                    <a:pt x="628305" y="1194927"/>
                  </a:lnTo>
                  <a:lnTo>
                    <a:pt x="643779" y="1175845"/>
                  </a:lnTo>
                  <a:lnTo>
                    <a:pt x="655654" y="1156764"/>
                  </a:lnTo>
                  <a:lnTo>
                    <a:pt x="664291" y="1146323"/>
                  </a:lnTo>
                  <a:lnTo>
                    <a:pt x="672927" y="1139122"/>
                  </a:lnTo>
                  <a:lnTo>
                    <a:pt x="683363" y="1134082"/>
                  </a:lnTo>
                  <a:lnTo>
                    <a:pt x="693799" y="1130482"/>
                  </a:lnTo>
                  <a:lnTo>
                    <a:pt x="699197" y="1121841"/>
                  </a:lnTo>
                  <a:lnTo>
                    <a:pt x="704234" y="1113201"/>
                  </a:lnTo>
                  <a:lnTo>
                    <a:pt x="723307" y="1092679"/>
                  </a:lnTo>
                  <a:lnTo>
                    <a:pt x="749216" y="1069997"/>
                  </a:lnTo>
                  <a:lnTo>
                    <a:pt x="775126" y="1044076"/>
                  </a:lnTo>
                  <a:lnTo>
                    <a:pt x="787361" y="1033635"/>
                  </a:lnTo>
                  <a:lnTo>
                    <a:pt x="797437" y="1023194"/>
                  </a:lnTo>
                  <a:lnTo>
                    <a:pt x="815070" y="1002313"/>
                  </a:lnTo>
                  <a:close/>
                  <a:moveTo>
                    <a:pt x="2240148" y="997900"/>
                  </a:moveTo>
                  <a:lnTo>
                    <a:pt x="2240148" y="999700"/>
                  </a:lnTo>
                  <a:lnTo>
                    <a:pt x="2245548" y="997900"/>
                  </a:lnTo>
                  <a:close/>
                  <a:moveTo>
                    <a:pt x="4514636" y="993777"/>
                  </a:moveTo>
                  <a:lnTo>
                    <a:pt x="4512835" y="997377"/>
                  </a:lnTo>
                  <a:lnTo>
                    <a:pt x="4495547" y="1016460"/>
                  </a:lnTo>
                  <a:lnTo>
                    <a:pt x="4481501" y="1031942"/>
                  </a:lnTo>
                  <a:lnTo>
                    <a:pt x="4466014" y="1044184"/>
                  </a:lnTo>
                  <a:lnTo>
                    <a:pt x="4467814" y="1044184"/>
                  </a:lnTo>
                  <a:lnTo>
                    <a:pt x="4471056" y="1044184"/>
                  </a:lnTo>
                  <a:lnTo>
                    <a:pt x="4476458" y="1040944"/>
                  </a:lnTo>
                  <a:lnTo>
                    <a:pt x="4483302" y="1031942"/>
                  </a:lnTo>
                  <a:lnTo>
                    <a:pt x="4490145" y="1023301"/>
                  </a:lnTo>
                  <a:lnTo>
                    <a:pt x="4498789" y="1014660"/>
                  </a:lnTo>
                  <a:lnTo>
                    <a:pt x="4505992" y="1009619"/>
                  </a:lnTo>
                  <a:lnTo>
                    <a:pt x="4514636" y="1006019"/>
                  </a:lnTo>
                  <a:lnTo>
                    <a:pt x="4514636" y="999177"/>
                  </a:lnTo>
                  <a:close/>
                  <a:moveTo>
                    <a:pt x="8161554" y="992546"/>
                  </a:moveTo>
                  <a:lnTo>
                    <a:pt x="8146069" y="1002624"/>
                  </a:lnTo>
                  <a:lnTo>
                    <a:pt x="8160113" y="999384"/>
                  </a:lnTo>
                  <a:close/>
                  <a:moveTo>
                    <a:pt x="9912088" y="990746"/>
                  </a:moveTo>
                  <a:lnTo>
                    <a:pt x="9877517" y="1018461"/>
                  </a:lnTo>
                  <a:lnTo>
                    <a:pt x="9846547" y="1046176"/>
                  </a:lnTo>
                  <a:lnTo>
                    <a:pt x="9813776" y="1077131"/>
                  </a:lnTo>
                  <a:lnTo>
                    <a:pt x="9820618" y="1072092"/>
                  </a:lnTo>
                  <a:lnTo>
                    <a:pt x="9855190" y="1049776"/>
                  </a:lnTo>
                  <a:lnTo>
                    <a:pt x="9889761" y="1025300"/>
                  </a:lnTo>
                  <a:lnTo>
                    <a:pt x="9901645" y="1016661"/>
                  </a:lnTo>
                  <a:lnTo>
                    <a:pt x="9907047" y="1002624"/>
                  </a:lnTo>
                  <a:close/>
                  <a:moveTo>
                    <a:pt x="9642000" y="976708"/>
                  </a:moveTo>
                  <a:lnTo>
                    <a:pt x="9609229" y="1001184"/>
                  </a:lnTo>
                  <a:lnTo>
                    <a:pt x="9602387" y="1006223"/>
                  </a:lnTo>
                  <a:lnTo>
                    <a:pt x="9622914" y="992546"/>
                  </a:lnTo>
                  <a:close/>
                  <a:moveTo>
                    <a:pt x="4983932" y="976494"/>
                  </a:moveTo>
                  <a:lnTo>
                    <a:pt x="4980330" y="980095"/>
                  </a:lnTo>
                  <a:lnTo>
                    <a:pt x="4982131" y="981895"/>
                  </a:lnTo>
                  <a:close/>
                  <a:moveTo>
                    <a:pt x="4866158" y="967853"/>
                  </a:moveTo>
                  <a:lnTo>
                    <a:pt x="4802048" y="1020061"/>
                  </a:lnTo>
                  <a:lnTo>
                    <a:pt x="4737939" y="1071909"/>
                  </a:lnTo>
                  <a:lnTo>
                    <a:pt x="4712007" y="1092792"/>
                  </a:lnTo>
                  <a:lnTo>
                    <a:pt x="4656541" y="1139239"/>
                  </a:lnTo>
                  <a:lnTo>
                    <a:pt x="4687516" y="1121956"/>
                  </a:lnTo>
                  <a:lnTo>
                    <a:pt x="4718850" y="1101073"/>
                  </a:lnTo>
                  <a:lnTo>
                    <a:pt x="4750184" y="1078750"/>
                  </a:lnTo>
                  <a:lnTo>
                    <a:pt x="4777917" y="1051025"/>
                  </a:lnTo>
                  <a:lnTo>
                    <a:pt x="4822938" y="1007819"/>
                  </a:lnTo>
                  <a:close/>
                  <a:moveTo>
                    <a:pt x="7048344" y="964294"/>
                  </a:moveTo>
                  <a:lnTo>
                    <a:pt x="7017375" y="984818"/>
                  </a:lnTo>
                  <a:lnTo>
                    <a:pt x="6838764" y="1106161"/>
                  </a:lnTo>
                  <a:lnTo>
                    <a:pt x="6674197" y="1213462"/>
                  </a:lnTo>
                  <a:lnTo>
                    <a:pt x="6681399" y="1211661"/>
                  </a:lnTo>
                  <a:lnTo>
                    <a:pt x="6688241" y="1210221"/>
                  </a:lnTo>
                  <a:lnTo>
                    <a:pt x="6701925" y="1211661"/>
                  </a:lnTo>
                  <a:lnTo>
                    <a:pt x="6714168" y="1215262"/>
                  </a:lnTo>
                  <a:lnTo>
                    <a:pt x="6715969" y="1215262"/>
                  </a:lnTo>
                  <a:lnTo>
                    <a:pt x="6747298" y="1189337"/>
                  </a:lnTo>
                  <a:lnTo>
                    <a:pt x="6778267" y="1165212"/>
                  </a:lnTo>
                  <a:lnTo>
                    <a:pt x="6811036" y="1144328"/>
                  </a:lnTo>
                  <a:lnTo>
                    <a:pt x="6842365" y="1127045"/>
                  </a:lnTo>
                  <a:lnTo>
                    <a:pt x="6847406" y="1116603"/>
                  </a:lnTo>
                  <a:lnTo>
                    <a:pt x="6854608" y="1107961"/>
                  </a:lnTo>
                  <a:lnTo>
                    <a:pt x="6863251" y="1099320"/>
                  </a:lnTo>
                  <a:lnTo>
                    <a:pt x="6873694" y="1090678"/>
                  </a:lnTo>
                  <a:lnTo>
                    <a:pt x="6876935" y="1088878"/>
                  </a:lnTo>
                  <a:lnTo>
                    <a:pt x="6892779" y="1083837"/>
                  </a:lnTo>
                  <a:lnTo>
                    <a:pt x="6908264" y="1082036"/>
                  </a:lnTo>
                  <a:lnTo>
                    <a:pt x="6961919" y="1028386"/>
                  </a:lnTo>
                  <a:lnTo>
                    <a:pt x="6966961" y="1022985"/>
                  </a:lnTo>
                  <a:lnTo>
                    <a:pt x="6973803" y="1021545"/>
                  </a:lnTo>
                  <a:lnTo>
                    <a:pt x="6979204" y="1021545"/>
                  </a:lnTo>
                  <a:lnTo>
                    <a:pt x="6986046" y="1022985"/>
                  </a:lnTo>
                  <a:lnTo>
                    <a:pt x="6992888" y="1014343"/>
                  </a:lnTo>
                  <a:lnTo>
                    <a:pt x="6996489" y="1007502"/>
                  </a:lnTo>
                  <a:lnTo>
                    <a:pt x="7001531" y="1002101"/>
                  </a:lnTo>
                  <a:lnTo>
                    <a:pt x="7006932" y="998860"/>
                  </a:lnTo>
                  <a:lnTo>
                    <a:pt x="7013774" y="995260"/>
                  </a:lnTo>
                  <a:lnTo>
                    <a:pt x="7017375" y="992019"/>
                  </a:lnTo>
                  <a:lnTo>
                    <a:pt x="7029619" y="979777"/>
                  </a:lnTo>
                  <a:close/>
                  <a:moveTo>
                    <a:pt x="494799" y="959109"/>
                  </a:moveTo>
                  <a:lnTo>
                    <a:pt x="460253" y="985031"/>
                  </a:lnTo>
                  <a:lnTo>
                    <a:pt x="427507" y="1009513"/>
                  </a:lnTo>
                  <a:lnTo>
                    <a:pt x="406744" y="1030286"/>
                  </a:lnTo>
                  <a:lnTo>
                    <a:pt x="404836" y="1031835"/>
                  </a:lnTo>
                  <a:lnTo>
                    <a:pt x="387563" y="1049476"/>
                  </a:lnTo>
                  <a:lnTo>
                    <a:pt x="372089" y="1064957"/>
                  </a:lnTo>
                  <a:lnTo>
                    <a:pt x="373528" y="1064957"/>
                  </a:lnTo>
                  <a:lnTo>
                    <a:pt x="399798" y="1037235"/>
                  </a:lnTo>
                  <a:lnTo>
                    <a:pt x="406744" y="1030286"/>
                  </a:lnTo>
                  <a:lnTo>
                    <a:pt x="423908" y="1016354"/>
                  </a:lnTo>
                  <a:lnTo>
                    <a:pt x="444780" y="1004113"/>
                  </a:lnTo>
                  <a:lnTo>
                    <a:pt x="468890" y="993672"/>
                  </a:lnTo>
                  <a:lnTo>
                    <a:pt x="481125" y="976391"/>
                  </a:lnTo>
                  <a:close/>
                  <a:moveTo>
                    <a:pt x="2686866" y="956506"/>
                  </a:moveTo>
                  <a:lnTo>
                    <a:pt x="2674627" y="959745"/>
                  </a:lnTo>
                  <a:lnTo>
                    <a:pt x="2662748" y="966585"/>
                  </a:lnTo>
                  <a:lnTo>
                    <a:pt x="2664188" y="966585"/>
                  </a:lnTo>
                  <a:lnTo>
                    <a:pt x="2674627" y="965145"/>
                  </a:lnTo>
                  <a:close/>
                  <a:moveTo>
                    <a:pt x="8632588" y="948993"/>
                  </a:moveTo>
                  <a:lnTo>
                    <a:pt x="8632588" y="950793"/>
                  </a:lnTo>
                  <a:lnTo>
                    <a:pt x="8630788" y="952593"/>
                  </a:lnTo>
                  <a:lnTo>
                    <a:pt x="8572088" y="995785"/>
                  </a:lnTo>
                  <a:lnTo>
                    <a:pt x="8584332" y="995785"/>
                  </a:lnTo>
                  <a:lnTo>
                    <a:pt x="8610261" y="971669"/>
                  </a:lnTo>
                  <a:lnTo>
                    <a:pt x="8637630" y="948993"/>
                  </a:lnTo>
                  <a:close/>
                  <a:moveTo>
                    <a:pt x="8357098" y="948993"/>
                  </a:moveTo>
                  <a:lnTo>
                    <a:pt x="8251583" y="1016661"/>
                  </a:lnTo>
                  <a:lnTo>
                    <a:pt x="8149670" y="1087569"/>
                  </a:lnTo>
                  <a:lnTo>
                    <a:pt x="8047396" y="1160276"/>
                  </a:lnTo>
                  <a:lnTo>
                    <a:pt x="7948364" y="1232983"/>
                  </a:lnTo>
                  <a:lnTo>
                    <a:pt x="7953765" y="1234783"/>
                  </a:lnTo>
                  <a:lnTo>
                    <a:pt x="7958807" y="1234783"/>
                  </a:lnTo>
                  <a:lnTo>
                    <a:pt x="8007423" y="1205268"/>
                  </a:lnTo>
                  <a:lnTo>
                    <a:pt x="8052438" y="1174314"/>
                  </a:lnTo>
                  <a:lnTo>
                    <a:pt x="8093851" y="1142999"/>
                  </a:lnTo>
                  <a:lnTo>
                    <a:pt x="8133824" y="1111685"/>
                  </a:lnTo>
                  <a:lnTo>
                    <a:pt x="8173798" y="1078931"/>
                  </a:lnTo>
                  <a:lnTo>
                    <a:pt x="8217012" y="1049776"/>
                  </a:lnTo>
                  <a:lnTo>
                    <a:pt x="8267428" y="1020261"/>
                  </a:lnTo>
                  <a:lnTo>
                    <a:pt x="8321086" y="992546"/>
                  </a:lnTo>
                  <a:lnTo>
                    <a:pt x="8324327" y="982108"/>
                  </a:lnTo>
                  <a:lnTo>
                    <a:pt x="8329729" y="973469"/>
                  </a:lnTo>
                  <a:lnTo>
                    <a:pt x="8336571" y="966270"/>
                  </a:lnTo>
                  <a:lnTo>
                    <a:pt x="8345214" y="963031"/>
                  </a:lnTo>
                  <a:lnTo>
                    <a:pt x="8352056" y="957632"/>
                  </a:lnTo>
                  <a:close/>
                  <a:moveTo>
                    <a:pt x="2541440" y="946067"/>
                  </a:moveTo>
                  <a:lnTo>
                    <a:pt x="2538016" y="949015"/>
                  </a:lnTo>
                  <a:lnTo>
                    <a:pt x="2506882" y="966585"/>
                  </a:lnTo>
                  <a:lnTo>
                    <a:pt x="2434169" y="1008339"/>
                  </a:lnTo>
                  <a:lnTo>
                    <a:pt x="2364696" y="1051533"/>
                  </a:lnTo>
                  <a:lnTo>
                    <a:pt x="2299182" y="1094728"/>
                  </a:lnTo>
                  <a:lnTo>
                    <a:pt x="2235108" y="1139722"/>
                  </a:lnTo>
                  <a:lnTo>
                    <a:pt x="2235108" y="1146921"/>
                  </a:lnTo>
                  <a:lnTo>
                    <a:pt x="2250587" y="1138282"/>
                  </a:lnTo>
                  <a:lnTo>
                    <a:pt x="2264625" y="1126044"/>
                  </a:lnTo>
                  <a:lnTo>
                    <a:pt x="2278304" y="1115605"/>
                  </a:lnTo>
                  <a:lnTo>
                    <a:pt x="2292343" y="1106966"/>
                  </a:lnTo>
                  <a:lnTo>
                    <a:pt x="2304222" y="1100127"/>
                  </a:lnTo>
                  <a:lnTo>
                    <a:pt x="2319700" y="1094728"/>
                  </a:lnTo>
                  <a:lnTo>
                    <a:pt x="2343818" y="1072411"/>
                  </a:lnTo>
                  <a:lnTo>
                    <a:pt x="2370096" y="1053333"/>
                  </a:lnTo>
                  <a:lnTo>
                    <a:pt x="2397813" y="1034256"/>
                  </a:lnTo>
                  <a:lnTo>
                    <a:pt x="2429130" y="1018778"/>
                  </a:lnTo>
                  <a:lnTo>
                    <a:pt x="2460087" y="1002940"/>
                  </a:lnTo>
                  <a:lnTo>
                    <a:pt x="2489244" y="987462"/>
                  </a:lnTo>
                  <a:lnTo>
                    <a:pt x="2515522" y="968384"/>
                  </a:lnTo>
                  <a:lnTo>
                    <a:pt x="2538016" y="949015"/>
                  </a:lnTo>
                  <a:lnTo>
                    <a:pt x="2543239" y="946067"/>
                  </a:lnTo>
                  <a:close/>
                  <a:moveTo>
                    <a:pt x="9091379" y="940355"/>
                  </a:moveTo>
                  <a:lnTo>
                    <a:pt x="9091379" y="942155"/>
                  </a:lnTo>
                  <a:lnTo>
                    <a:pt x="9096781" y="940355"/>
                  </a:lnTo>
                  <a:close/>
                  <a:moveTo>
                    <a:pt x="8789960" y="940355"/>
                  </a:moveTo>
                  <a:lnTo>
                    <a:pt x="8760790" y="954392"/>
                  </a:lnTo>
                  <a:lnTo>
                    <a:pt x="8734862" y="969870"/>
                  </a:lnTo>
                  <a:lnTo>
                    <a:pt x="8708933" y="985347"/>
                  </a:lnTo>
                  <a:lnTo>
                    <a:pt x="8686246" y="1002624"/>
                  </a:lnTo>
                  <a:lnTo>
                    <a:pt x="8644472" y="1033938"/>
                  </a:lnTo>
                  <a:lnTo>
                    <a:pt x="8603058" y="1067053"/>
                  </a:lnTo>
                  <a:lnTo>
                    <a:pt x="8537517" y="1118883"/>
                  </a:lnTo>
                  <a:lnTo>
                    <a:pt x="8540758" y="1120323"/>
                  </a:lnTo>
                  <a:lnTo>
                    <a:pt x="8542559" y="1120323"/>
                  </a:lnTo>
                  <a:lnTo>
                    <a:pt x="8549401" y="1118883"/>
                  </a:lnTo>
                  <a:lnTo>
                    <a:pt x="8556603" y="1118883"/>
                  </a:lnTo>
                  <a:lnTo>
                    <a:pt x="8589374" y="1085769"/>
                  </a:lnTo>
                  <a:lnTo>
                    <a:pt x="8623945" y="1054815"/>
                  </a:lnTo>
                  <a:lnTo>
                    <a:pt x="8663918" y="1025300"/>
                  </a:lnTo>
                  <a:lnTo>
                    <a:pt x="8707133" y="997585"/>
                  </a:lnTo>
                  <a:lnTo>
                    <a:pt x="8728020" y="985347"/>
                  </a:lnTo>
                  <a:lnTo>
                    <a:pt x="8750347" y="971669"/>
                  </a:lnTo>
                  <a:lnTo>
                    <a:pt x="8769433" y="957632"/>
                  </a:lnTo>
                  <a:lnTo>
                    <a:pt x="8789960" y="943954"/>
                  </a:lnTo>
                  <a:close/>
                  <a:moveTo>
                    <a:pt x="4597474" y="940129"/>
                  </a:moveTo>
                  <a:lnTo>
                    <a:pt x="4581987" y="943729"/>
                  </a:lnTo>
                  <a:lnTo>
                    <a:pt x="4568301" y="948770"/>
                  </a:lnTo>
                  <a:lnTo>
                    <a:pt x="4547411" y="962812"/>
                  </a:lnTo>
                  <a:lnTo>
                    <a:pt x="4528322" y="978294"/>
                  </a:lnTo>
                  <a:lnTo>
                    <a:pt x="4523280" y="985135"/>
                  </a:lnTo>
                  <a:lnTo>
                    <a:pt x="4551013" y="969653"/>
                  </a:lnTo>
                  <a:lnTo>
                    <a:pt x="4578385" y="955971"/>
                  </a:lnTo>
                  <a:lnTo>
                    <a:pt x="4588830" y="948770"/>
                  </a:lnTo>
                  <a:close/>
                  <a:moveTo>
                    <a:pt x="2460087" y="930589"/>
                  </a:moveTo>
                  <a:lnTo>
                    <a:pt x="2451448" y="935629"/>
                  </a:lnTo>
                  <a:lnTo>
                    <a:pt x="2444608" y="940668"/>
                  </a:lnTo>
                  <a:lnTo>
                    <a:pt x="2454688" y="937428"/>
                  </a:lnTo>
                  <a:close/>
                  <a:moveTo>
                    <a:pt x="3420837" y="925190"/>
                  </a:moveTo>
                  <a:lnTo>
                    <a:pt x="3415437" y="928789"/>
                  </a:lnTo>
                  <a:lnTo>
                    <a:pt x="3415321" y="928909"/>
                  </a:lnTo>
                  <a:lnTo>
                    <a:pt x="3405358" y="935629"/>
                  </a:lnTo>
                  <a:lnTo>
                    <a:pt x="3393119" y="944267"/>
                  </a:lnTo>
                  <a:lnTo>
                    <a:pt x="3405358" y="939228"/>
                  </a:lnTo>
                  <a:lnTo>
                    <a:pt x="3415321" y="928909"/>
                  </a:lnTo>
                  <a:close/>
                  <a:moveTo>
                    <a:pt x="7895066" y="923438"/>
                  </a:moveTo>
                  <a:lnTo>
                    <a:pt x="7884623" y="928477"/>
                  </a:lnTo>
                  <a:lnTo>
                    <a:pt x="7872379" y="930277"/>
                  </a:lnTo>
                  <a:lnTo>
                    <a:pt x="7860495" y="933516"/>
                  </a:lnTo>
                  <a:lnTo>
                    <a:pt x="7846450" y="935316"/>
                  </a:lnTo>
                  <a:lnTo>
                    <a:pt x="7842849" y="947554"/>
                  </a:lnTo>
                  <a:lnTo>
                    <a:pt x="7839608" y="961231"/>
                  </a:lnTo>
                  <a:lnTo>
                    <a:pt x="7860495" y="945754"/>
                  </a:lnTo>
                  <a:lnTo>
                    <a:pt x="7881021" y="933516"/>
                  </a:lnTo>
                  <a:close/>
                  <a:moveTo>
                    <a:pt x="7264766" y="919285"/>
                  </a:moveTo>
                  <a:lnTo>
                    <a:pt x="7211111" y="953852"/>
                  </a:lnTo>
                  <a:lnTo>
                    <a:pt x="7156015" y="990219"/>
                  </a:lnTo>
                  <a:lnTo>
                    <a:pt x="7098398" y="1030186"/>
                  </a:lnTo>
                  <a:lnTo>
                    <a:pt x="7041502" y="1073395"/>
                  </a:lnTo>
                  <a:lnTo>
                    <a:pt x="7039701" y="1073395"/>
                  </a:lnTo>
                  <a:lnTo>
                    <a:pt x="6954717" y="1135687"/>
                  </a:lnTo>
                  <a:lnTo>
                    <a:pt x="6884137" y="1187537"/>
                  </a:lnTo>
                  <a:lnTo>
                    <a:pt x="6814637" y="1236146"/>
                  </a:lnTo>
                  <a:lnTo>
                    <a:pt x="6788710" y="1249829"/>
                  </a:lnTo>
                  <a:lnTo>
                    <a:pt x="6764583" y="1265312"/>
                  </a:lnTo>
                  <a:lnTo>
                    <a:pt x="6750539" y="1273953"/>
                  </a:lnTo>
                  <a:lnTo>
                    <a:pt x="6728212" y="1289796"/>
                  </a:lnTo>
                  <a:lnTo>
                    <a:pt x="6705526" y="1303479"/>
                  </a:lnTo>
                  <a:lnTo>
                    <a:pt x="6691842" y="1310680"/>
                  </a:lnTo>
                  <a:lnTo>
                    <a:pt x="6686440" y="1317522"/>
                  </a:lnTo>
                  <a:lnTo>
                    <a:pt x="6681399" y="1324363"/>
                  </a:lnTo>
                  <a:lnTo>
                    <a:pt x="6674197" y="1334805"/>
                  </a:lnTo>
                  <a:lnTo>
                    <a:pt x="6722811" y="1313921"/>
                  </a:lnTo>
                  <a:lnTo>
                    <a:pt x="6754140" y="1300238"/>
                  </a:lnTo>
                  <a:lnTo>
                    <a:pt x="6781868" y="1284395"/>
                  </a:lnTo>
                  <a:lnTo>
                    <a:pt x="6805995" y="1267112"/>
                  </a:lnTo>
                  <a:lnTo>
                    <a:pt x="6826880" y="1249829"/>
                  </a:lnTo>
                  <a:lnTo>
                    <a:pt x="6830121" y="1246228"/>
                  </a:lnTo>
                  <a:lnTo>
                    <a:pt x="6836963" y="1246228"/>
                  </a:lnTo>
                  <a:lnTo>
                    <a:pt x="6842365" y="1244788"/>
                  </a:lnTo>
                  <a:lnTo>
                    <a:pt x="6844165" y="1242987"/>
                  </a:lnTo>
                  <a:lnTo>
                    <a:pt x="6849207" y="1239387"/>
                  </a:lnTo>
                  <a:lnTo>
                    <a:pt x="6849207" y="1232545"/>
                  </a:lnTo>
                  <a:lnTo>
                    <a:pt x="6852808" y="1227504"/>
                  </a:lnTo>
                  <a:lnTo>
                    <a:pt x="6856409" y="1222103"/>
                  </a:lnTo>
                  <a:lnTo>
                    <a:pt x="6863251" y="1217062"/>
                  </a:lnTo>
                  <a:lnTo>
                    <a:pt x="6870093" y="1215262"/>
                  </a:lnTo>
                  <a:lnTo>
                    <a:pt x="6890979" y="1215262"/>
                  </a:lnTo>
                  <a:lnTo>
                    <a:pt x="6897821" y="1208421"/>
                  </a:lnTo>
                  <a:lnTo>
                    <a:pt x="6910064" y="1194738"/>
                  </a:lnTo>
                  <a:lnTo>
                    <a:pt x="6925549" y="1182496"/>
                  </a:lnTo>
                  <a:lnTo>
                    <a:pt x="6934191" y="1175654"/>
                  </a:lnTo>
                  <a:lnTo>
                    <a:pt x="6944634" y="1168453"/>
                  </a:lnTo>
                  <a:lnTo>
                    <a:pt x="6961919" y="1163412"/>
                  </a:lnTo>
                  <a:lnTo>
                    <a:pt x="6982445" y="1159811"/>
                  </a:lnTo>
                  <a:lnTo>
                    <a:pt x="7000090" y="1137487"/>
                  </a:lnTo>
                  <a:lnTo>
                    <a:pt x="7019176" y="1118403"/>
                  </a:lnTo>
                  <a:lnTo>
                    <a:pt x="7036461" y="1104361"/>
                  </a:lnTo>
                  <a:lnTo>
                    <a:pt x="7053745" y="1090678"/>
                  </a:lnTo>
                  <a:lnTo>
                    <a:pt x="7093357" y="1062953"/>
                  </a:lnTo>
                  <a:lnTo>
                    <a:pt x="7135129" y="1035227"/>
                  </a:lnTo>
                  <a:lnTo>
                    <a:pt x="7178341" y="1005702"/>
                  </a:lnTo>
                  <a:lnTo>
                    <a:pt x="7221554" y="971135"/>
                  </a:lnTo>
                  <a:lnTo>
                    <a:pt x="7256123" y="947010"/>
                  </a:lnTo>
                  <a:lnTo>
                    <a:pt x="7273408" y="936568"/>
                  </a:lnTo>
                  <a:lnTo>
                    <a:pt x="7291053" y="926126"/>
                  </a:lnTo>
                  <a:lnTo>
                    <a:pt x="7287452" y="924326"/>
                  </a:lnTo>
                  <a:lnTo>
                    <a:pt x="7282051" y="921085"/>
                  </a:lnTo>
                  <a:lnTo>
                    <a:pt x="7275209" y="921085"/>
                  </a:lnTo>
                  <a:close/>
                  <a:moveTo>
                    <a:pt x="9863833" y="913000"/>
                  </a:moveTo>
                  <a:lnTo>
                    <a:pt x="9842946" y="923438"/>
                  </a:lnTo>
                  <a:lnTo>
                    <a:pt x="9822419" y="935316"/>
                  </a:lnTo>
                  <a:lnTo>
                    <a:pt x="9778845" y="968070"/>
                  </a:lnTo>
                  <a:lnTo>
                    <a:pt x="9740672" y="999384"/>
                  </a:lnTo>
                  <a:lnTo>
                    <a:pt x="9650643" y="1061654"/>
                  </a:lnTo>
                  <a:lnTo>
                    <a:pt x="9533244" y="1142999"/>
                  </a:lnTo>
                  <a:lnTo>
                    <a:pt x="9453298" y="1195190"/>
                  </a:lnTo>
                  <a:lnTo>
                    <a:pt x="9453298" y="1226145"/>
                  </a:lnTo>
                  <a:lnTo>
                    <a:pt x="9489670" y="1207068"/>
                  </a:lnTo>
                  <a:lnTo>
                    <a:pt x="9529643" y="1184752"/>
                  </a:lnTo>
                  <a:lnTo>
                    <a:pt x="9566015" y="1162076"/>
                  </a:lnTo>
                  <a:lnTo>
                    <a:pt x="9598786" y="1137960"/>
                  </a:lnTo>
                  <a:lnTo>
                    <a:pt x="9609229" y="1125722"/>
                  </a:lnTo>
                  <a:lnTo>
                    <a:pt x="9626515" y="1113484"/>
                  </a:lnTo>
                  <a:lnTo>
                    <a:pt x="9642000" y="1108445"/>
                  </a:lnTo>
                  <a:lnTo>
                    <a:pt x="9657845" y="1104846"/>
                  </a:lnTo>
                  <a:lnTo>
                    <a:pt x="9664687" y="1092968"/>
                  </a:lnTo>
                  <a:lnTo>
                    <a:pt x="9671530" y="1082530"/>
                  </a:lnTo>
                  <a:lnTo>
                    <a:pt x="9678732" y="1072092"/>
                  </a:lnTo>
                  <a:lnTo>
                    <a:pt x="9687375" y="1063453"/>
                  </a:lnTo>
                  <a:lnTo>
                    <a:pt x="9697818" y="1054815"/>
                  </a:lnTo>
                  <a:lnTo>
                    <a:pt x="9709702" y="1049776"/>
                  </a:lnTo>
                  <a:lnTo>
                    <a:pt x="9720146" y="1046176"/>
                  </a:lnTo>
                  <a:lnTo>
                    <a:pt x="9732030" y="1044377"/>
                  </a:lnTo>
                  <a:lnTo>
                    <a:pt x="9735631" y="1033938"/>
                  </a:lnTo>
                  <a:lnTo>
                    <a:pt x="9739232" y="1025300"/>
                  </a:lnTo>
                  <a:lnTo>
                    <a:pt x="9746074" y="1020261"/>
                  </a:lnTo>
                  <a:lnTo>
                    <a:pt x="9754717" y="1018461"/>
                  </a:lnTo>
                  <a:lnTo>
                    <a:pt x="9754717" y="1016661"/>
                  </a:lnTo>
                  <a:lnTo>
                    <a:pt x="9754717" y="1006223"/>
                  </a:lnTo>
                  <a:lnTo>
                    <a:pt x="9765160" y="1002624"/>
                  </a:lnTo>
                  <a:lnTo>
                    <a:pt x="9787488" y="993985"/>
                  </a:lnTo>
                  <a:lnTo>
                    <a:pt x="9806574" y="982108"/>
                  </a:lnTo>
                  <a:lnTo>
                    <a:pt x="9822419" y="968070"/>
                  </a:lnTo>
                  <a:lnTo>
                    <a:pt x="9836104" y="948993"/>
                  </a:lnTo>
                  <a:lnTo>
                    <a:pt x="9850148" y="930277"/>
                  </a:lnTo>
                  <a:close/>
                  <a:moveTo>
                    <a:pt x="8101054" y="913000"/>
                  </a:moveTo>
                  <a:lnTo>
                    <a:pt x="8066482" y="938915"/>
                  </a:lnTo>
                  <a:lnTo>
                    <a:pt x="8031911" y="964831"/>
                  </a:lnTo>
                  <a:lnTo>
                    <a:pt x="7962408" y="1013062"/>
                  </a:lnTo>
                  <a:lnTo>
                    <a:pt x="7919194" y="1041137"/>
                  </a:lnTo>
                  <a:lnTo>
                    <a:pt x="7882822" y="1068492"/>
                  </a:lnTo>
                  <a:lnTo>
                    <a:pt x="7848251" y="1092968"/>
                  </a:lnTo>
                  <a:lnTo>
                    <a:pt x="7816920" y="1118883"/>
                  </a:lnTo>
                  <a:lnTo>
                    <a:pt x="7816920" y="1144799"/>
                  </a:lnTo>
                  <a:lnTo>
                    <a:pt x="7836007" y="1137960"/>
                  </a:lnTo>
                  <a:lnTo>
                    <a:pt x="7851852" y="1128962"/>
                  </a:lnTo>
                  <a:lnTo>
                    <a:pt x="7865536" y="1117084"/>
                  </a:lnTo>
                  <a:lnTo>
                    <a:pt x="7875980" y="1103046"/>
                  </a:lnTo>
                  <a:lnTo>
                    <a:pt x="7881021" y="1092968"/>
                  </a:lnTo>
                  <a:lnTo>
                    <a:pt x="7893265" y="1098007"/>
                  </a:lnTo>
                  <a:lnTo>
                    <a:pt x="7896867" y="1098007"/>
                  </a:lnTo>
                  <a:lnTo>
                    <a:pt x="7903709" y="1094408"/>
                  </a:lnTo>
                  <a:lnTo>
                    <a:pt x="7912352" y="1091168"/>
                  </a:lnTo>
                  <a:lnTo>
                    <a:pt x="7914152" y="1084330"/>
                  </a:lnTo>
                  <a:lnTo>
                    <a:pt x="7917393" y="1075691"/>
                  </a:lnTo>
                  <a:lnTo>
                    <a:pt x="7922435" y="1070292"/>
                  </a:lnTo>
                  <a:lnTo>
                    <a:pt x="7931078" y="1063453"/>
                  </a:lnTo>
                  <a:lnTo>
                    <a:pt x="7939721" y="1059854"/>
                  </a:lnTo>
                  <a:lnTo>
                    <a:pt x="7945122" y="1056614"/>
                  </a:lnTo>
                  <a:lnTo>
                    <a:pt x="7950164" y="1053015"/>
                  </a:lnTo>
                  <a:lnTo>
                    <a:pt x="7971051" y="1044377"/>
                  </a:lnTo>
                  <a:lnTo>
                    <a:pt x="7990137" y="1032139"/>
                  </a:lnTo>
                  <a:lnTo>
                    <a:pt x="8009224" y="1016661"/>
                  </a:lnTo>
                  <a:lnTo>
                    <a:pt x="8026509" y="995785"/>
                  </a:lnTo>
                  <a:lnTo>
                    <a:pt x="8043795" y="980308"/>
                  </a:lnTo>
                  <a:lnTo>
                    <a:pt x="8061081" y="966270"/>
                  </a:lnTo>
                  <a:lnTo>
                    <a:pt x="8081967" y="954392"/>
                  </a:lnTo>
                  <a:lnTo>
                    <a:pt x="8102854" y="945754"/>
                  </a:lnTo>
                  <a:lnTo>
                    <a:pt x="8106095" y="938915"/>
                  </a:lnTo>
                  <a:lnTo>
                    <a:pt x="8107896" y="932076"/>
                  </a:lnTo>
                  <a:lnTo>
                    <a:pt x="8114738" y="924878"/>
                  </a:lnTo>
                  <a:lnTo>
                    <a:pt x="8121941" y="919838"/>
                  </a:lnTo>
                  <a:lnTo>
                    <a:pt x="8130583" y="916239"/>
                  </a:lnTo>
                  <a:lnTo>
                    <a:pt x="8135625" y="914799"/>
                  </a:lnTo>
                  <a:lnTo>
                    <a:pt x="8139226" y="913000"/>
                  </a:lnTo>
                  <a:close/>
                  <a:moveTo>
                    <a:pt x="9283682" y="905801"/>
                  </a:moveTo>
                  <a:lnTo>
                    <a:pt x="9271798" y="907601"/>
                  </a:lnTo>
                  <a:lnTo>
                    <a:pt x="9261355" y="911200"/>
                  </a:lnTo>
                  <a:lnTo>
                    <a:pt x="9230024" y="928477"/>
                  </a:lnTo>
                  <a:lnTo>
                    <a:pt x="9204096" y="945754"/>
                  </a:lnTo>
                  <a:lnTo>
                    <a:pt x="9176367" y="971669"/>
                  </a:lnTo>
                  <a:lnTo>
                    <a:pt x="9148638" y="997585"/>
                  </a:lnTo>
                  <a:lnTo>
                    <a:pt x="9136754" y="1008023"/>
                  </a:lnTo>
                  <a:lnTo>
                    <a:pt x="9124510" y="1018461"/>
                  </a:lnTo>
                  <a:lnTo>
                    <a:pt x="9112266" y="1027100"/>
                  </a:lnTo>
                  <a:lnTo>
                    <a:pt x="9098581" y="1033938"/>
                  </a:lnTo>
                  <a:lnTo>
                    <a:pt x="9103623" y="1053015"/>
                  </a:lnTo>
                  <a:lnTo>
                    <a:pt x="9103623" y="1068492"/>
                  </a:lnTo>
                  <a:lnTo>
                    <a:pt x="9128111" y="1049776"/>
                  </a:lnTo>
                  <a:lnTo>
                    <a:pt x="9154040" y="1030699"/>
                  </a:lnTo>
                  <a:lnTo>
                    <a:pt x="9181408" y="1013062"/>
                  </a:lnTo>
                  <a:lnTo>
                    <a:pt x="9209138" y="999384"/>
                  </a:lnTo>
                  <a:lnTo>
                    <a:pt x="9217780" y="980308"/>
                  </a:lnTo>
                  <a:lnTo>
                    <a:pt x="9228224" y="964831"/>
                  </a:lnTo>
                  <a:lnTo>
                    <a:pt x="9242268" y="952593"/>
                  </a:lnTo>
                  <a:lnTo>
                    <a:pt x="9249111" y="947554"/>
                  </a:lnTo>
                  <a:lnTo>
                    <a:pt x="9255953" y="943954"/>
                  </a:lnTo>
                  <a:lnTo>
                    <a:pt x="9269998" y="938915"/>
                  </a:lnTo>
                  <a:lnTo>
                    <a:pt x="9283682" y="932076"/>
                  </a:lnTo>
                  <a:lnTo>
                    <a:pt x="9297727" y="921638"/>
                  </a:lnTo>
                  <a:lnTo>
                    <a:pt x="9311411" y="909400"/>
                  </a:lnTo>
                  <a:lnTo>
                    <a:pt x="9297727" y="907601"/>
                  </a:lnTo>
                  <a:close/>
                  <a:moveTo>
                    <a:pt x="8700290" y="904361"/>
                  </a:moveTo>
                  <a:lnTo>
                    <a:pt x="8694889" y="907601"/>
                  </a:lnTo>
                  <a:lnTo>
                    <a:pt x="8688046" y="909400"/>
                  </a:lnTo>
                  <a:lnTo>
                    <a:pt x="8677603" y="918039"/>
                  </a:lnTo>
                  <a:lnTo>
                    <a:pt x="8667160" y="924878"/>
                  </a:lnTo>
                  <a:lnTo>
                    <a:pt x="8654916" y="937115"/>
                  </a:lnTo>
                  <a:close/>
                  <a:moveTo>
                    <a:pt x="2612353" y="902873"/>
                  </a:moveTo>
                  <a:lnTo>
                    <a:pt x="2546839" y="942468"/>
                  </a:lnTo>
                  <a:lnTo>
                    <a:pt x="2551878" y="942468"/>
                  </a:lnTo>
                  <a:lnTo>
                    <a:pt x="2562317" y="942468"/>
                  </a:lnTo>
                  <a:lnTo>
                    <a:pt x="2565557" y="939228"/>
                  </a:lnTo>
                  <a:lnTo>
                    <a:pt x="2569157" y="937428"/>
                  </a:lnTo>
                  <a:lnTo>
                    <a:pt x="2577796" y="935629"/>
                  </a:lnTo>
                  <a:lnTo>
                    <a:pt x="2595074" y="918351"/>
                  </a:lnTo>
                  <a:close/>
                  <a:moveTo>
                    <a:pt x="2795935" y="897474"/>
                  </a:moveTo>
                  <a:lnTo>
                    <a:pt x="2787297" y="899273"/>
                  </a:lnTo>
                  <a:lnTo>
                    <a:pt x="2768218" y="913312"/>
                  </a:lnTo>
                  <a:lnTo>
                    <a:pt x="2776858" y="911512"/>
                  </a:lnTo>
                  <a:lnTo>
                    <a:pt x="2783697" y="907912"/>
                  </a:lnTo>
                  <a:lnTo>
                    <a:pt x="2790536" y="902873"/>
                  </a:lnTo>
                  <a:close/>
                  <a:moveTo>
                    <a:pt x="344380" y="896825"/>
                  </a:moveTo>
                  <a:lnTo>
                    <a:pt x="285364" y="934988"/>
                  </a:lnTo>
                  <a:lnTo>
                    <a:pt x="228507" y="967750"/>
                  </a:lnTo>
                  <a:lnTo>
                    <a:pt x="231746" y="969550"/>
                  </a:lnTo>
                  <a:lnTo>
                    <a:pt x="235344" y="971350"/>
                  </a:lnTo>
                  <a:lnTo>
                    <a:pt x="249019" y="978191"/>
                  </a:lnTo>
                  <a:lnTo>
                    <a:pt x="255856" y="974591"/>
                  </a:lnTo>
                  <a:lnTo>
                    <a:pt x="263053" y="969550"/>
                  </a:lnTo>
                  <a:lnTo>
                    <a:pt x="269890" y="964510"/>
                  </a:lnTo>
                  <a:lnTo>
                    <a:pt x="273489" y="957309"/>
                  </a:lnTo>
                  <a:lnTo>
                    <a:pt x="275288" y="952269"/>
                  </a:lnTo>
                  <a:lnTo>
                    <a:pt x="278527" y="947229"/>
                  </a:lnTo>
                  <a:lnTo>
                    <a:pt x="288963" y="938588"/>
                  </a:lnTo>
                  <a:lnTo>
                    <a:pt x="302997" y="929947"/>
                  </a:lnTo>
                  <a:lnTo>
                    <a:pt x="318471" y="924547"/>
                  </a:lnTo>
                  <a:lnTo>
                    <a:pt x="330706" y="910866"/>
                  </a:lnTo>
                  <a:close/>
                  <a:moveTo>
                    <a:pt x="7147012" y="896601"/>
                  </a:moveTo>
                  <a:lnTo>
                    <a:pt x="7126486" y="908843"/>
                  </a:lnTo>
                  <a:lnTo>
                    <a:pt x="7103800" y="924326"/>
                  </a:lnTo>
                  <a:lnTo>
                    <a:pt x="7086515" y="936568"/>
                  </a:lnTo>
                  <a:lnTo>
                    <a:pt x="7084714" y="938369"/>
                  </a:lnTo>
                  <a:lnTo>
                    <a:pt x="7117484" y="917485"/>
                  </a:lnTo>
                  <a:lnTo>
                    <a:pt x="7133328" y="908843"/>
                  </a:lnTo>
                  <a:close/>
                  <a:moveTo>
                    <a:pt x="9482828" y="893923"/>
                  </a:moveTo>
                  <a:lnTo>
                    <a:pt x="9463741" y="911200"/>
                  </a:lnTo>
                  <a:lnTo>
                    <a:pt x="9451497" y="919838"/>
                  </a:lnTo>
                  <a:lnTo>
                    <a:pt x="9439613" y="928477"/>
                  </a:lnTo>
                  <a:lnTo>
                    <a:pt x="9411884" y="947554"/>
                  </a:lnTo>
                  <a:lnTo>
                    <a:pt x="9385956" y="968070"/>
                  </a:lnTo>
                  <a:lnTo>
                    <a:pt x="9302768" y="1018461"/>
                  </a:lnTo>
                  <a:lnTo>
                    <a:pt x="9233626" y="1063453"/>
                  </a:lnTo>
                  <a:lnTo>
                    <a:pt x="9202295" y="1085769"/>
                  </a:lnTo>
                  <a:lnTo>
                    <a:pt x="9171325" y="1109885"/>
                  </a:lnTo>
                  <a:lnTo>
                    <a:pt x="9112266" y="1157037"/>
                  </a:lnTo>
                  <a:lnTo>
                    <a:pt x="9107224" y="1160276"/>
                  </a:lnTo>
                  <a:lnTo>
                    <a:pt x="9108665" y="1168915"/>
                  </a:lnTo>
                  <a:lnTo>
                    <a:pt x="9110465" y="1176113"/>
                  </a:lnTo>
                  <a:lnTo>
                    <a:pt x="9122709" y="1165675"/>
                  </a:lnTo>
                  <a:lnTo>
                    <a:pt x="9136754" y="1157037"/>
                  </a:lnTo>
                  <a:lnTo>
                    <a:pt x="9152239" y="1149838"/>
                  </a:lnTo>
                  <a:lnTo>
                    <a:pt x="9167724" y="1142999"/>
                  </a:lnTo>
                  <a:lnTo>
                    <a:pt x="9185010" y="1134361"/>
                  </a:lnTo>
                  <a:lnTo>
                    <a:pt x="9200495" y="1122123"/>
                  </a:lnTo>
                  <a:lnTo>
                    <a:pt x="9212739" y="1106646"/>
                  </a:lnTo>
                  <a:lnTo>
                    <a:pt x="9223182" y="1091168"/>
                  </a:lnTo>
                  <a:lnTo>
                    <a:pt x="9224623" y="1085769"/>
                  </a:lnTo>
                  <a:lnTo>
                    <a:pt x="9228224" y="1084330"/>
                  </a:lnTo>
                  <a:lnTo>
                    <a:pt x="9269998" y="1058414"/>
                  </a:lnTo>
                  <a:lnTo>
                    <a:pt x="9309611" y="1032139"/>
                  </a:lnTo>
                  <a:lnTo>
                    <a:pt x="9380554" y="982108"/>
                  </a:lnTo>
                  <a:lnTo>
                    <a:pt x="9410084" y="963031"/>
                  </a:lnTo>
                  <a:lnTo>
                    <a:pt x="9437813" y="940355"/>
                  </a:lnTo>
                  <a:lnTo>
                    <a:pt x="9489670" y="893923"/>
                  </a:lnTo>
                  <a:close/>
                  <a:moveTo>
                    <a:pt x="7050144" y="862034"/>
                  </a:moveTo>
                  <a:lnTo>
                    <a:pt x="7046904" y="863834"/>
                  </a:lnTo>
                  <a:lnTo>
                    <a:pt x="7039701" y="865635"/>
                  </a:lnTo>
                  <a:lnTo>
                    <a:pt x="7041502" y="867075"/>
                  </a:lnTo>
                  <a:close/>
                  <a:moveTo>
                    <a:pt x="429306" y="836341"/>
                  </a:moveTo>
                  <a:lnTo>
                    <a:pt x="423908" y="841381"/>
                  </a:lnTo>
                  <a:lnTo>
                    <a:pt x="387563" y="867303"/>
                  </a:lnTo>
                  <a:lnTo>
                    <a:pt x="408434" y="860462"/>
                  </a:lnTo>
                  <a:lnTo>
                    <a:pt x="429306" y="856862"/>
                  </a:lnTo>
                  <a:close/>
                  <a:moveTo>
                    <a:pt x="4742981" y="819150"/>
                  </a:moveTo>
                  <a:lnTo>
                    <a:pt x="4750184" y="820950"/>
                  </a:lnTo>
                  <a:lnTo>
                    <a:pt x="4755227" y="822391"/>
                  </a:lnTo>
                  <a:lnTo>
                    <a:pt x="4767472" y="820950"/>
                  </a:lnTo>
                  <a:lnTo>
                    <a:pt x="4781159" y="820950"/>
                  </a:lnTo>
                  <a:lnTo>
                    <a:pt x="4786561" y="822391"/>
                  </a:lnTo>
                  <a:lnTo>
                    <a:pt x="4793404" y="825991"/>
                  </a:lnTo>
                  <a:lnTo>
                    <a:pt x="4798447" y="829592"/>
                  </a:lnTo>
                  <a:lnTo>
                    <a:pt x="4803849" y="836433"/>
                  </a:lnTo>
                  <a:lnTo>
                    <a:pt x="4805650" y="837873"/>
                  </a:lnTo>
                  <a:lnTo>
                    <a:pt x="4807091" y="837873"/>
                  </a:lnTo>
                  <a:lnTo>
                    <a:pt x="4812493" y="836433"/>
                  </a:lnTo>
                  <a:lnTo>
                    <a:pt x="4821137" y="831032"/>
                  </a:lnTo>
                  <a:lnTo>
                    <a:pt x="4826179" y="829592"/>
                  </a:lnTo>
                  <a:lnTo>
                    <a:pt x="4829781" y="829592"/>
                  </a:lnTo>
                  <a:lnTo>
                    <a:pt x="4841666" y="831032"/>
                  </a:lnTo>
                  <a:lnTo>
                    <a:pt x="4850310" y="836433"/>
                  </a:lnTo>
                  <a:lnTo>
                    <a:pt x="4857154" y="841473"/>
                  </a:lnTo>
                  <a:lnTo>
                    <a:pt x="4860755" y="848314"/>
                  </a:lnTo>
                  <a:lnTo>
                    <a:pt x="4866158" y="858756"/>
                  </a:lnTo>
                  <a:lnTo>
                    <a:pt x="4869399" y="860556"/>
                  </a:lnTo>
                  <a:lnTo>
                    <a:pt x="4873001" y="864157"/>
                  </a:lnTo>
                  <a:lnTo>
                    <a:pt x="4914420" y="862357"/>
                  </a:lnTo>
                  <a:lnTo>
                    <a:pt x="4956199" y="865957"/>
                  </a:lnTo>
                  <a:lnTo>
                    <a:pt x="4995817" y="872798"/>
                  </a:lnTo>
                  <a:lnTo>
                    <a:pt x="5037597" y="883240"/>
                  </a:lnTo>
                  <a:lnTo>
                    <a:pt x="5070012" y="891881"/>
                  </a:lnTo>
                  <a:lnTo>
                    <a:pt x="5106388" y="896922"/>
                  </a:lnTo>
                  <a:lnTo>
                    <a:pt x="5142765" y="898722"/>
                  </a:lnTo>
                  <a:lnTo>
                    <a:pt x="5184544" y="896922"/>
                  </a:lnTo>
                  <a:lnTo>
                    <a:pt x="5191387" y="896922"/>
                  </a:lnTo>
                  <a:lnTo>
                    <a:pt x="5196430" y="902323"/>
                  </a:lnTo>
                  <a:lnTo>
                    <a:pt x="5219120" y="870998"/>
                  </a:lnTo>
                  <a:lnTo>
                    <a:pt x="5203633" y="907364"/>
                  </a:lnTo>
                  <a:lnTo>
                    <a:pt x="5217319" y="916005"/>
                  </a:lnTo>
                  <a:lnTo>
                    <a:pt x="5232807" y="924646"/>
                  </a:lnTo>
                  <a:lnTo>
                    <a:pt x="5238209" y="928247"/>
                  </a:lnTo>
                  <a:lnTo>
                    <a:pt x="5255497" y="943729"/>
                  </a:lnTo>
                  <a:lnTo>
                    <a:pt x="5279628" y="959211"/>
                  </a:lnTo>
                  <a:lnTo>
                    <a:pt x="5286471" y="964612"/>
                  </a:lnTo>
                  <a:lnTo>
                    <a:pt x="5286471" y="973254"/>
                  </a:lnTo>
                  <a:lnTo>
                    <a:pt x="5284670" y="1078750"/>
                  </a:lnTo>
                  <a:lnTo>
                    <a:pt x="5284670" y="1174164"/>
                  </a:lnTo>
                  <a:lnTo>
                    <a:pt x="5286471" y="1262377"/>
                  </a:lnTo>
                  <a:lnTo>
                    <a:pt x="5290073" y="1341950"/>
                  </a:lnTo>
                  <a:lnTo>
                    <a:pt x="5301958" y="1515136"/>
                  </a:lnTo>
                  <a:lnTo>
                    <a:pt x="5312403" y="1672480"/>
                  </a:lnTo>
                  <a:lnTo>
                    <a:pt x="5314204" y="1682921"/>
                  </a:lnTo>
                  <a:lnTo>
                    <a:pt x="5317806" y="1691923"/>
                  </a:lnTo>
                  <a:lnTo>
                    <a:pt x="5322848" y="1703805"/>
                  </a:lnTo>
                  <a:lnTo>
                    <a:pt x="5329691" y="1716046"/>
                  </a:lnTo>
                  <a:lnTo>
                    <a:pt x="5340136" y="1731529"/>
                  </a:lnTo>
                  <a:lnTo>
                    <a:pt x="5321047" y="1736930"/>
                  </a:lnTo>
                  <a:lnTo>
                    <a:pt x="5317806" y="1738730"/>
                  </a:lnTo>
                  <a:lnTo>
                    <a:pt x="5317806" y="1745571"/>
                  </a:lnTo>
                  <a:lnTo>
                    <a:pt x="5316005" y="1750612"/>
                  </a:lnTo>
                  <a:lnTo>
                    <a:pt x="5305560" y="1778336"/>
                  </a:lnTo>
                  <a:lnTo>
                    <a:pt x="5307361" y="1781576"/>
                  </a:lnTo>
                  <a:lnTo>
                    <a:pt x="5310602" y="1783377"/>
                  </a:lnTo>
                  <a:lnTo>
                    <a:pt x="5317806" y="1788777"/>
                  </a:lnTo>
                  <a:lnTo>
                    <a:pt x="5324649" y="1795618"/>
                  </a:lnTo>
                  <a:lnTo>
                    <a:pt x="5329691" y="1806060"/>
                  </a:lnTo>
                  <a:lnTo>
                    <a:pt x="5331492" y="1812901"/>
                  </a:lnTo>
                  <a:lnTo>
                    <a:pt x="5331492" y="1819742"/>
                  </a:lnTo>
                  <a:lnTo>
                    <a:pt x="5331492" y="1828383"/>
                  </a:lnTo>
                  <a:lnTo>
                    <a:pt x="5329691" y="1835585"/>
                  </a:lnTo>
                  <a:lnTo>
                    <a:pt x="5326450" y="1842426"/>
                  </a:lnTo>
                  <a:lnTo>
                    <a:pt x="5322848" y="1846026"/>
                  </a:lnTo>
                  <a:lnTo>
                    <a:pt x="5319607" y="1849267"/>
                  </a:lnTo>
                  <a:lnTo>
                    <a:pt x="5314204" y="1852867"/>
                  </a:lnTo>
                  <a:lnTo>
                    <a:pt x="5305560" y="1854667"/>
                  </a:lnTo>
                  <a:lnTo>
                    <a:pt x="5300518" y="1854667"/>
                  </a:lnTo>
                  <a:lnTo>
                    <a:pt x="5296916" y="1859708"/>
                  </a:lnTo>
                  <a:lnTo>
                    <a:pt x="5295115" y="1871950"/>
                  </a:lnTo>
                  <a:lnTo>
                    <a:pt x="5295115" y="1885632"/>
                  </a:lnTo>
                  <a:lnTo>
                    <a:pt x="5295115" y="1918397"/>
                  </a:lnTo>
                  <a:lnTo>
                    <a:pt x="5295115" y="1996529"/>
                  </a:lnTo>
                  <a:lnTo>
                    <a:pt x="5295115" y="2015612"/>
                  </a:lnTo>
                  <a:lnTo>
                    <a:pt x="5296916" y="2034695"/>
                  </a:lnTo>
                  <a:lnTo>
                    <a:pt x="5300518" y="2053418"/>
                  </a:lnTo>
                  <a:lnTo>
                    <a:pt x="5305560" y="2072501"/>
                  </a:lnTo>
                  <a:lnTo>
                    <a:pt x="5309162" y="2088343"/>
                  </a:lnTo>
                  <a:lnTo>
                    <a:pt x="5309162" y="2105626"/>
                  </a:lnTo>
                  <a:lnTo>
                    <a:pt x="5309162" y="2122908"/>
                  </a:lnTo>
                  <a:lnTo>
                    <a:pt x="5303759" y="2140191"/>
                  </a:lnTo>
                  <a:lnTo>
                    <a:pt x="5341937" y="2145592"/>
                  </a:lnTo>
                  <a:lnTo>
                    <a:pt x="5385157" y="2155673"/>
                  </a:lnTo>
                  <a:lnTo>
                    <a:pt x="5407847" y="2161074"/>
                  </a:lnTo>
                  <a:lnTo>
                    <a:pt x="5433779" y="2164315"/>
                  </a:lnTo>
                  <a:lnTo>
                    <a:pt x="5461512" y="2164315"/>
                  </a:lnTo>
                  <a:lnTo>
                    <a:pt x="5492846" y="2162874"/>
                  </a:lnTo>
                  <a:lnTo>
                    <a:pt x="5504732" y="2161074"/>
                  </a:lnTo>
                  <a:lnTo>
                    <a:pt x="5508333" y="2172956"/>
                  </a:lnTo>
                  <a:lnTo>
                    <a:pt x="5515177" y="2197080"/>
                  </a:lnTo>
                  <a:lnTo>
                    <a:pt x="5520219" y="2225164"/>
                  </a:lnTo>
                  <a:lnTo>
                    <a:pt x="5522020" y="2256128"/>
                  </a:lnTo>
                  <a:lnTo>
                    <a:pt x="5523821" y="2289254"/>
                  </a:lnTo>
                  <a:lnTo>
                    <a:pt x="5522020" y="2320218"/>
                  </a:lnTo>
                  <a:lnTo>
                    <a:pt x="5522020" y="2351543"/>
                  </a:lnTo>
                  <a:lnTo>
                    <a:pt x="5527422" y="2415633"/>
                  </a:lnTo>
                  <a:lnTo>
                    <a:pt x="5527422" y="2426074"/>
                  </a:lnTo>
                  <a:lnTo>
                    <a:pt x="5532465" y="2491604"/>
                  </a:lnTo>
                  <a:lnTo>
                    <a:pt x="5534265" y="2552453"/>
                  </a:lnTo>
                  <a:lnTo>
                    <a:pt x="5534265" y="2583058"/>
                  </a:lnTo>
                  <a:lnTo>
                    <a:pt x="5534265" y="2612583"/>
                  </a:lnTo>
                  <a:lnTo>
                    <a:pt x="5539308" y="2640307"/>
                  </a:lnTo>
                  <a:lnTo>
                    <a:pt x="5544710" y="2668031"/>
                  </a:lnTo>
                  <a:lnTo>
                    <a:pt x="5547952" y="2676672"/>
                  </a:lnTo>
                  <a:lnTo>
                    <a:pt x="5541108" y="2683513"/>
                  </a:lnTo>
                  <a:lnTo>
                    <a:pt x="5530664" y="2692155"/>
                  </a:lnTo>
                  <a:lnTo>
                    <a:pt x="5520219" y="2697556"/>
                  </a:lnTo>
                  <a:lnTo>
                    <a:pt x="5508333" y="2702596"/>
                  </a:lnTo>
                  <a:lnTo>
                    <a:pt x="5492846" y="2705837"/>
                  </a:lnTo>
                  <a:lnTo>
                    <a:pt x="5482401" y="2707637"/>
                  </a:lnTo>
                  <a:lnTo>
                    <a:pt x="5471957" y="2713038"/>
                  </a:lnTo>
                  <a:lnTo>
                    <a:pt x="5463313" y="2718079"/>
                  </a:lnTo>
                  <a:lnTo>
                    <a:pt x="5456109" y="2723119"/>
                  </a:lnTo>
                  <a:lnTo>
                    <a:pt x="5447465" y="2731761"/>
                  </a:lnTo>
                  <a:lnTo>
                    <a:pt x="5437021" y="2726720"/>
                  </a:lnTo>
                  <a:lnTo>
                    <a:pt x="5416491" y="2714478"/>
                  </a:lnTo>
                  <a:lnTo>
                    <a:pt x="5400644" y="2709437"/>
                  </a:lnTo>
                  <a:lnTo>
                    <a:pt x="5393801" y="2707637"/>
                  </a:lnTo>
                  <a:lnTo>
                    <a:pt x="5386958" y="2705837"/>
                  </a:lnTo>
                  <a:lnTo>
                    <a:pt x="5380114" y="2707637"/>
                  </a:lnTo>
                  <a:lnTo>
                    <a:pt x="5375072" y="2709437"/>
                  </a:lnTo>
                  <a:lnTo>
                    <a:pt x="5359225" y="2716278"/>
                  </a:lnTo>
                  <a:lnTo>
                    <a:pt x="5341937" y="2723119"/>
                  </a:lnTo>
                  <a:lnTo>
                    <a:pt x="5322848" y="2735361"/>
                  </a:lnTo>
                  <a:lnTo>
                    <a:pt x="5296916" y="2745803"/>
                  </a:lnTo>
                  <a:lnTo>
                    <a:pt x="5291514" y="2747603"/>
                  </a:lnTo>
                  <a:lnTo>
                    <a:pt x="5286471" y="2745803"/>
                  </a:lnTo>
                  <a:lnTo>
                    <a:pt x="5281429" y="2744003"/>
                  </a:lnTo>
                  <a:lnTo>
                    <a:pt x="5276026" y="2740402"/>
                  </a:lnTo>
                  <a:lnTo>
                    <a:pt x="5270984" y="2735361"/>
                  </a:lnTo>
                  <a:lnTo>
                    <a:pt x="5267382" y="2730321"/>
                  </a:lnTo>
                  <a:lnTo>
                    <a:pt x="5262340" y="2716278"/>
                  </a:lnTo>
                  <a:lnTo>
                    <a:pt x="5258738" y="2698996"/>
                  </a:lnTo>
                  <a:lnTo>
                    <a:pt x="5248294" y="2704397"/>
                  </a:lnTo>
                  <a:lnTo>
                    <a:pt x="5239650" y="2711238"/>
                  </a:lnTo>
                  <a:lnTo>
                    <a:pt x="5229565" y="2718079"/>
                  </a:lnTo>
                  <a:lnTo>
                    <a:pt x="5217319" y="2724920"/>
                  </a:lnTo>
                  <a:lnTo>
                    <a:pt x="5203633" y="2728520"/>
                  </a:lnTo>
                  <a:lnTo>
                    <a:pt x="5189587" y="2731761"/>
                  </a:lnTo>
                  <a:lnTo>
                    <a:pt x="5184544" y="2731761"/>
                  </a:lnTo>
                  <a:lnTo>
                    <a:pt x="5180943" y="2731761"/>
                  </a:lnTo>
                  <a:lnTo>
                    <a:pt x="5172299" y="2728520"/>
                  </a:lnTo>
                  <a:lnTo>
                    <a:pt x="5163655" y="2723119"/>
                  </a:lnTo>
                  <a:lnTo>
                    <a:pt x="5156451" y="2718079"/>
                  </a:lnTo>
                  <a:lnTo>
                    <a:pt x="5149608" y="2709437"/>
                  </a:lnTo>
                  <a:lnTo>
                    <a:pt x="5146007" y="2700796"/>
                  </a:lnTo>
                  <a:lnTo>
                    <a:pt x="5132320" y="2705837"/>
                  </a:lnTo>
                  <a:lnTo>
                    <a:pt x="5118634" y="2707637"/>
                  </a:lnTo>
                  <a:lnTo>
                    <a:pt x="5104588" y="2707637"/>
                  </a:lnTo>
                  <a:lnTo>
                    <a:pt x="5092702" y="2705837"/>
                  </a:lnTo>
                  <a:lnTo>
                    <a:pt x="5035796" y="2705837"/>
                  </a:lnTo>
                  <a:lnTo>
                    <a:pt x="4943954" y="2704397"/>
                  </a:lnTo>
                  <a:lnTo>
                    <a:pt x="4860755" y="2704397"/>
                  </a:lnTo>
                  <a:lnTo>
                    <a:pt x="4781159" y="2705837"/>
                  </a:lnTo>
                  <a:lnTo>
                    <a:pt x="4706604" y="2709437"/>
                  </a:lnTo>
                  <a:lnTo>
                    <a:pt x="4627008" y="2716278"/>
                  </a:lnTo>
                  <a:lnTo>
                    <a:pt x="4545610" y="2718079"/>
                  </a:lnTo>
                  <a:lnTo>
                    <a:pt x="4459170" y="2718079"/>
                  </a:lnTo>
                  <a:lnTo>
                    <a:pt x="4367328" y="2713038"/>
                  </a:lnTo>
                  <a:lnTo>
                    <a:pt x="4360485" y="2713038"/>
                  </a:lnTo>
                  <a:lnTo>
                    <a:pt x="4356883" y="2707637"/>
                  </a:lnTo>
                  <a:lnTo>
                    <a:pt x="4348239" y="2697556"/>
                  </a:lnTo>
                  <a:lnTo>
                    <a:pt x="4341396" y="2687114"/>
                  </a:lnTo>
                  <a:lnTo>
                    <a:pt x="4337795" y="2676672"/>
                  </a:lnTo>
                  <a:lnTo>
                    <a:pt x="4334193" y="2664430"/>
                  </a:lnTo>
                  <a:lnTo>
                    <a:pt x="4330951" y="2652549"/>
                  </a:lnTo>
                  <a:lnTo>
                    <a:pt x="4330951" y="2640307"/>
                  </a:lnTo>
                  <a:lnTo>
                    <a:pt x="4332752" y="2626265"/>
                  </a:lnTo>
                  <a:lnTo>
                    <a:pt x="4334193" y="2612583"/>
                  </a:lnTo>
                  <a:lnTo>
                    <a:pt x="4339595" y="2589899"/>
                  </a:lnTo>
                  <a:lnTo>
                    <a:pt x="4343197" y="2567576"/>
                  </a:lnTo>
                  <a:lnTo>
                    <a:pt x="4344638" y="2543812"/>
                  </a:lnTo>
                  <a:lnTo>
                    <a:pt x="4344638" y="2519328"/>
                  </a:lnTo>
                  <a:lnTo>
                    <a:pt x="4348239" y="2495205"/>
                  </a:lnTo>
                  <a:lnTo>
                    <a:pt x="4348239" y="2472521"/>
                  </a:lnTo>
                  <a:lnTo>
                    <a:pt x="4348239" y="2450198"/>
                  </a:lnTo>
                  <a:lnTo>
                    <a:pt x="4344638" y="2426074"/>
                  </a:lnTo>
                  <a:lnTo>
                    <a:pt x="4337795" y="2382508"/>
                  </a:lnTo>
                  <a:lnTo>
                    <a:pt x="4334193" y="2360184"/>
                  </a:lnTo>
                  <a:lnTo>
                    <a:pt x="4330951" y="2335701"/>
                  </a:lnTo>
                  <a:lnTo>
                    <a:pt x="4322307" y="2292494"/>
                  </a:lnTo>
                  <a:lnTo>
                    <a:pt x="4315104" y="2245687"/>
                  </a:lnTo>
                  <a:lnTo>
                    <a:pt x="4310062" y="2200680"/>
                  </a:lnTo>
                  <a:lnTo>
                    <a:pt x="4310062" y="2176556"/>
                  </a:lnTo>
                  <a:lnTo>
                    <a:pt x="4311863" y="2152433"/>
                  </a:lnTo>
                  <a:lnTo>
                    <a:pt x="4313663" y="2131550"/>
                  </a:lnTo>
                  <a:lnTo>
                    <a:pt x="4332752" y="2141991"/>
                  </a:lnTo>
                  <a:lnTo>
                    <a:pt x="4341396" y="2147032"/>
                  </a:lnTo>
                  <a:lnTo>
                    <a:pt x="4343197" y="2145592"/>
                  </a:lnTo>
                  <a:lnTo>
                    <a:pt x="4353642" y="2148832"/>
                  </a:lnTo>
                  <a:lnTo>
                    <a:pt x="4360485" y="2150632"/>
                  </a:lnTo>
                  <a:lnTo>
                    <a:pt x="4365527" y="2154233"/>
                  </a:lnTo>
                  <a:lnTo>
                    <a:pt x="4374171" y="2162874"/>
                  </a:lnTo>
                  <a:lnTo>
                    <a:pt x="4381375" y="2174756"/>
                  </a:lnTo>
                  <a:lnTo>
                    <a:pt x="4382815" y="2181597"/>
                  </a:lnTo>
                  <a:lnTo>
                    <a:pt x="4382815" y="2188438"/>
                  </a:lnTo>
                  <a:lnTo>
                    <a:pt x="4384616" y="2197080"/>
                  </a:lnTo>
                  <a:lnTo>
                    <a:pt x="4386417" y="2200680"/>
                  </a:lnTo>
                  <a:lnTo>
                    <a:pt x="4390019" y="2202480"/>
                  </a:lnTo>
                  <a:lnTo>
                    <a:pt x="4516437" y="2192039"/>
                  </a:lnTo>
                  <a:lnTo>
                    <a:pt x="4518238" y="2192039"/>
                  </a:lnTo>
                  <a:lnTo>
                    <a:pt x="4545610" y="2193839"/>
                  </a:lnTo>
                  <a:lnTo>
                    <a:pt x="4575144" y="2195639"/>
                  </a:lnTo>
                  <a:lnTo>
                    <a:pt x="4602877" y="2197080"/>
                  </a:lnTo>
                  <a:lnTo>
                    <a:pt x="4630609" y="2200680"/>
                  </a:lnTo>
                  <a:lnTo>
                    <a:pt x="4630609" y="2197080"/>
                  </a:lnTo>
                  <a:lnTo>
                    <a:pt x="4637452" y="2171156"/>
                  </a:lnTo>
                  <a:lnTo>
                    <a:pt x="4642855" y="2138391"/>
                  </a:lnTo>
                  <a:lnTo>
                    <a:pt x="4642855" y="2128309"/>
                  </a:lnTo>
                  <a:lnTo>
                    <a:pt x="4642855" y="2121108"/>
                  </a:lnTo>
                  <a:lnTo>
                    <a:pt x="4641054" y="2116067"/>
                  </a:lnTo>
                  <a:lnTo>
                    <a:pt x="4637452" y="2110666"/>
                  </a:lnTo>
                  <a:lnTo>
                    <a:pt x="4632410" y="2107426"/>
                  </a:lnTo>
                  <a:lnTo>
                    <a:pt x="4627008" y="2105626"/>
                  </a:lnTo>
                  <a:lnTo>
                    <a:pt x="4614762" y="2103825"/>
                  </a:lnTo>
                  <a:lnTo>
                    <a:pt x="4614762" y="2091583"/>
                  </a:lnTo>
                  <a:lnTo>
                    <a:pt x="4616563" y="2077901"/>
                  </a:lnTo>
                  <a:lnTo>
                    <a:pt x="4618364" y="2063859"/>
                  </a:lnTo>
                  <a:lnTo>
                    <a:pt x="4625207" y="2048377"/>
                  </a:lnTo>
                  <a:lnTo>
                    <a:pt x="4628808" y="2041536"/>
                  </a:lnTo>
                  <a:lnTo>
                    <a:pt x="4635652" y="2034695"/>
                  </a:lnTo>
                  <a:lnTo>
                    <a:pt x="4641054" y="2026054"/>
                  </a:lnTo>
                  <a:lnTo>
                    <a:pt x="4646096" y="2013812"/>
                  </a:lnTo>
                  <a:lnTo>
                    <a:pt x="4637452" y="1923798"/>
                  </a:lnTo>
                  <a:lnTo>
                    <a:pt x="4632410" y="1835585"/>
                  </a:lnTo>
                  <a:lnTo>
                    <a:pt x="4627008" y="1748811"/>
                  </a:lnTo>
                  <a:lnTo>
                    <a:pt x="4623766" y="1667439"/>
                  </a:lnTo>
                  <a:lnTo>
                    <a:pt x="4618364" y="1584626"/>
                  </a:lnTo>
                  <a:lnTo>
                    <a:pt x="4618364" y="1499654"/>
                  </a:lnTo>
                  <a:lnTo>
                    <a:pt x="4620165" y="1414681"/>
                  </a:lnTo>
                  <a:lnTo>
                    <a:pt x="4625207" y="1328267"/>
                  </a:lnTo>
                  <a:lnTo>
                    <a:pt x="4616563" y="1322867"/>
                  </a:lnTo>
                  <a:lnTo>
                    <a:pt x="4609720" y="1321426"/>
                  </a:lnTo>
                  <a:lnTo>
                    <a:pt x="4604677" y="1317826"/>
                  </a:lnTo>
                  <a:lnTo>
                    <a:pt x="4599275" y="1312785"/>
                  </a:lnTo>
                  <a:lnTo>
                    <a:pt x="4594233" y="1307384"/>
                  </a:lnTo>
                  <a:lnTo>
                    <a:pt x="4576584" y="1312785"/>
                  </a:lnTo>
                  <a:lnTo>
                    <a:pt x="4557856" y="1314225"/>
                  </a:lnTo>
                  <a:lnTo>
                    <a:pt x="4536966" y="1314225"/>
                  </a:lnTo>
                  <a:lnTo>
                    <a:pt x="4512835" y="1314225"/>
                  </a:lnTo>
                  <a:lnTo>
                    <a:pt x="4483302" y="1310985"/>
                  </a:lnTo>
                  <a:lnTo>
                    <a:pt x="4455569" y="1310985"/>
                  </a:lnTo>
                  <a:lnTo>
                    <a:pt x="4427836" y="1310985"/>
                  </a:lnTo>
                  <a:lnTo>
                    <a:pt x="4403705" y="1314225"/>
                  </a:lnTo>
                  <a:lnTo>
                    <a:pt x="4390019" y="1314225"/>
                  </a:lnTo>
                  <a:lnTo>
                    <a:pt x="4386417" y="1302344"/>
                  </a:lnTo>
                  <a:lnTo>
                    <a:pt x="4379574" y="1264178"/>
                  </a:lnTo>
                  <a:lnTo>
                    <a:pt x="4375972" y="1222411"/>
                  </a:lnTo>
                  <a:lnTo>
                    <a:pt x="4374171" y="1181005"/>
                  </a:lnTo>
                  <a:lnTo>
                    <a:pt x="4375972" y="1135998"/>
                  </a:lnTo>
                  <a:lnTo>
                    <a:pt x="4377773" y="1090991"/>
                  </a:lnTo>
                  <a:lnTo>
                    <a:pt x="4377773" y="1049585"/>
                  </a:lnTo>
                  <a:lnTo>
                    <a:pt x="4375972" y="1009619"/>
                  </a:lnTo>
                  <a:lnTo>
                    <a:pt x="4372731" y="974694"/>
                  </a:lnTo>
                  <a:lnTo>
                    <a:pt x="4365527" y="947330"/>
                  </a:lnTo>
                  <a:lnTo>
                    <a:pt x="4356883" y="921406"/>
                  </a:lnTo>
                  <a:lnTo>
                    <a:pt x="4350040" y="907364"/>
                  </a:lnTo>
                  <a:lnTo>
                    <a:pt x="4348239" y="891881"/>
                  </a:lnTo>
                  <a:lnTo>
                    <a:pt x="4348239" y="874599"/>
                  </a:lnTo>
                  <a:lnTo>
                    <a:pt x="4353642" y="856956"/>
                  </a:lnTo>
                  <a:lnTo>
                    <a:pt x="4358684" y="848314"/>
                  </a:lnTo>
                  <a:lnTo>
                    <a:pt x="4369129" y="848314"/>
                  </a:lnTo>
                  <a:lnTo>
                    <a:pt x="4405506" y="850115"/>
                  </a:lnTo>
                  <a:lnTo>
                    <a:pt x="4446925" y="851915"/>
                  </a:lnTo>
                  <a:lnTo>
                    <a:pt x="4488704" y="850115"/>
                  </a:lnTo>
                  <a:lnTo>
                    <a:pt x="4531924" y="848314"/>
                  </a:lnTo>
                  <a:lnTo>
                    <a:pt x="4575144" y="846874"/>
                  </a:lnTo>
                  <a:lnTo>
                    <a:pt x="4621965" y="845074"/>
                  </a:lnTo>
                  <a:lnTo>
                    <a:pt x="4668787" y="846874"/>
                  </a:lnTo>
                  <a:lnTo>
                    <a:pt x="4717049" y="848314"/>
                  </a:lnTo>
                  <a:lnTo>
                    <a:pt x="4720651" y="848314"/>
                  </a:lnTo>
                  <a:lnTo>
                    <a:pt x="4720651" y="845074"/>
                  </a:lnTo>
                  <a:lnTo>
                    <a:pt x="4722091" y="836433"/>
                  </a:lnTo>
                  <a:lnTo>
                    <a:pt x="4723892" y="831032"/>
                  </a:lnTo>
                  <a:lnTo>
                    <a:pt x="4727494" y="827791"/>
                  </a:lnTo>
                  <a:lnTo>
                    <a:pt x="4729295" y="824191"/>
                  </a:lnTo>
                  <a:lnTo>
                    <a:pt x="4736138" y="820950"/>
                  </a:lnTo>
                  <a:close/>
                  <a:moveTo>
                    <a:pt x="2290543" y="807485"/>
                  </a:moveTo>
                  <a:lnTo>
                    <a:pt x="2259226" y="830162"/>
                  </a:lnTo>
                  <a:lnTo>
                    <a:pt x="2286943" y="824763"/>
                  </a:lnTo>
                  <a:lnTo>
                    <a:pt x="2288743" y="816124"/>
                  </a:lnTo>
                  <a:close/>
                  <a:moveTo>
                    <a:pt x="1600632" y="806818"/>
                  </a:moveTo>
                  <a:lnTo>
                    <a:pt x="1597033" y="808619"/>
                  </a:lnTo>
                  <a:lnTo>
                    <a:pt x="1579760" y="817259"/>
                  </a:lnTo>
                  <a:lnTo>
                    <a:pt x="1578321" y="819059"/>
                  </a:lnTo>
                  <a:lnTo>
                    <a:pt x="1595594" y="819059"/>
                  </a:lnTo>
                  <a:close/>
                  <a:moveTo>
                    <a:pt x="2442809" y="805686"/>
                  </a:moveTo>
                  <a:lnTo>
                    <a:pt x="2435970" y="809285"/>
                  </a:lnTo>
                  <a:lnTo>
                    <a:pt x="2422333" y="818879"/>
                  </a:lnTo>
                  <a:lnTo>
                    <a:pt x="2340579" y="871557"/>
                  </a:lnTo>
                  <a:lnTo>
                    <a:pt x="2240148" y="939228"/>
                  </a:lnTo>
                  <a:lnTo>
                    <a:pt x="2240148" y="946067"/>
                  </a:lnTo>
                  <a:lnTo>
                    <a:pt x="2335179" y="880196"/>
                  </a:lnTo>
                  <a:lnTo>
                    <a:pt x="2422333" y="818879"/>
                  </a:lnTo>
                  <a:close/>
                  <a:moveTo>
                    <a:pt x="477526" y="801778"/>
                  </a:moveTo>
                  <a:lnTo>
                    <a:pt x="437942" y="830940"/>
                  </a:lnTo>
                  <a:lnTo>
                    <a:pt x="441181" y="829500"/>
                  </a:lnTo>
                  <a:lnTo>
                    <a:pt x="453416" y="825900"/>
                  </a:lnTo>
                  <a:lnTo>
                    <a:pt x="463852" y="822299"/>
                  </a:lnTo>
                  <a:lnTo>
                    <a:pt x="470689" y="813659"/>
                  </a:lnTo>
                  <a:lnTo>
                    <a:pt x="475727" y="805018"/>
                  </a:lnTo>
                  <a:close/>
                  <a:moveTo>
                    <a:pt x="2781897" y="788408"/>
                  </a:moveTo>
                  <a:lnTo>
                    <a:pt x="2716383" y="835202"/>
                  </a:lnTo>
                  <a:lnTo>
                    <a:pt x="2646909" y="880196"/>
                  </a:lnTo>
                  <a:lnTo>
                    <a:pt x="2667788" y="871557"/>
                  </a:lnTo>
                  <a:lnTo>
                    <a:pt x="2688666" y="861118"/>
                  </a:lnTo>
                  <a:lnTo>
                    <a:pt x="2717823" y="847440"/>
                  </a:lnTo>
                  <a:lnTo>
                    <a:pt x="2743741" y="831602"/>
                  </a:lnTo>
                  <a:lnTo>
                    <a:pt x="2768218" y="816124"/>
                  </a:lnTo>
                  <a:lnTo>
                    <a:pt x="2790536" y="798846"/>
                  </a:lnTo>
                  <a:lnTo>
                    <a:pt x="2790536" y="797047"/>
                  </a:lnTo>
                  <a:lnTo>
                    <a:pt x="2783697" y="788408"/>
                  </a:lnTo>
                  <a:close/>
                  <a:moveTo>
                    <a:pt x="204037" y="780897"/>
                  </a:moveTo>
                  <a:lnTo>
                    <a:pt x="148979" y="820859"/>
                  </a:lnTo>
                  <a:lnTo>
                    <a:pt x="157616" y="824100"/>
                  </a:lnTo>
                  <a:lnTo>
                    <a:pt x="162654" y="829500"/>
                  </a:lnTo>
                  <a:lnTo>
                    <a:pt x="185325" y="815459"/>
                  </a:lnTo>
                  <a:lnTo>
                    <a:pt x="205836" y="798178"/>
                  </a:lnTo>
                  <a:lnTo>
                    <a:pt x="229946" y="780897"/>
                  </a:lnTo>
                  <a:close/>
                  <a:moveTo>
                    <a:pt x="9302768" y="779463"/>
                  </a:moveTo>
                  <a:lnTo>
                    <a:pt x="9309611" y="779463"/>
                  </a:lnTo>
                  <a:lnTo>
                    <a:pt x="9316453" y="779463"/>
                  </a:lnTo>
                  <a:lnTo>
                    <a:pt x="9321855" y="781263"/>
                  </a:lnTo>
                  <a:lnTo>
                    <a:pt x="9326896" y="783063"/>
                  </a:lnTo>
                  <a:lnTo>
                    <a:pt x="9330498" y="786662"/>
                  </a:lnTo>
                  <a:lnTo>
                    <a:pt x="9335539" y="793501"/>
                  </a:lnTo>
                  <a:lnTo>
                    <a:pt x="9337340" y="795300"/>
                  </a:lnTo>
                  <a:lnTo>
                    <a:pt x="9342381" y="796740"/>
                  </a:lnTo>
                  <a:lnTo>
                    <a:pt x="9366870" y="789901"/>
                  </a:lnTo>
                  <a:lnTo>
                    <a:pt x="9394598" y="784862"/>
                  </a:lnTo>
                  <a:lnTo>
                    <a:pt x="9424128" y="783063"/>
                  </a:lnTo>
                  <a:lnTo>
                    <a:pt x="9456899" y="781263"/>
                  </a:lnTo>
                  <a:lnTo>
                    <a:pt x="9521000" y="784862"/>
                  </a:lnTo>
                  <a:lnTo>
                    <a:pt x="9586902" y="788102"/>
                  </a:lnTo>
                  <a:lnTo>
                    <a:pt x="9718345" y="800340"/>
                  </a:lnTo>
                  <a:lnTo>
                    <a:pt x="9778845" y="805379"/>
                  </a:lnTo>
                  <a:lnTo>
                    <a:pt x="9808374" y="805379"/>
                  </a:lnTo>
                  <a:lnTo>
                    <a:pt x="9839705" y="803939"/>
                  </a:lnTo>
                  <a:lnTo>
                    <a:pt x="9853389" y="800340"/>
                  </a:lnTo>
                  <a:lnTo>
                    <a:pt x="9872476" y="793501"/>
                  </a:lnTo>
                  <a:lnTo>
                    <a:pt x="9894803" y="788102"/>
                  </a:lnTo>
                  <a:lnTo>
                    <a:pt x="9910648" y="788102"/>
                  </a:lnTo>
                  <a:lnTo>
                    <a:pt x="9927934" y="789901"/>
                  </a:lnTo>
                  <a:lnTo>
                    <a:pt x="9945220" y="793501"/>
                  </a:lnTo>
                  <a:lnTo>
                    <a:pt x="9962505" y="802139"/>
                  </a:lnTo>
                  <a:lnTo>
                    <a:pt x="9969348" y="796740"/>
                  </a:lnTo>
                  <a:lnTo>
                    <a:pt x="9978350" y="791701"/>
                  </a:lnTo>
                  <a:lnTo>
                    <a:pt x="9983392" y="788102"/>
                  </a:lnTo>
                  <a:lnTo>
                    <a:pt x="9992035" y="786662"/>
                  </a:lnTo>
                  <a:lnTo>
                    <a:pt x="10005720" y="786662"/>
                  </a:lnTo>
                  <a:lnTo>
                    <a:pt x="10026606" y="789901"/>
                  </a:lnTo>
                  <a:lnTo>
                    <a:pt x="10035249" y="789901"/>
                  </a:lnTo>
                  <a:lnTo>
                    <a:pt x="10038490" y="798540"/>
                  </a:lnTo>
                  <a:lnTo>
                    <a:pt x="10045692" y="817616"/>
                  </a:lnTo>
                  <a:lnTo>
                    <a:pt x="10050734" y="838133"/>
                  </a:lnTo>
                  <a:lnTo>
                    <a:pt x="10052535" y="859009"/>
                  </a:lnTo>
                  <a:lnTo>
                    <a:pt x="10054335" y="881685"/>
                  </a:lnTo>
                  <a:lnTo>
                    <a:pt x="10054335" y="924878"/>
                  </a:lnTo>
                  <a:lnTo>
                    <a:pt x="10052535" y="945754"/>
                  </a:lnTo>
                  <a:lnTo>
                    <a:pt x="10050734" y="966270"/>
                  </a:lnTo>
                  <a:lnTo>
                    <a:pt x="10048934" y="982108"/>
                  </a:lnTo>
                  <a:lnTo>
                    <a:pt x="10080264" y="963031"/>
                  </a:lnTo>
                  <a:lnTo>
                    <a:pt x="10047133" y="993985"/>
                  </a:lnTo>
                  <a:lnTo>
                    <a:pt x="10038490" y="1053015"/>
                  </a:lnTo>
                  <a:lnTo>
                    <a:pt x="10037050" y="1072092"/>
                  </a:lnTo>
                  <a:lnTo>
                    <a:pt x="10037050" y="1092968"/>
                  </a:lnTo>
                  <a:lnTo>
                    <a:pt x="10037050" y="1111685"/>
                  </a:lnTo>
                  <a:lnTo>
                    <a:pt x="10038490" y="1130761"/>
                  </a:lnTo>
                  <a:lnTo>
                    <a:pt x="10040291" y="1158477"/>
                  </a:lnTo>
                  <a:lnTo>
                    <a:pt x="10042091" y="1181153"/>
                  </a:lnTo>
                  <a:lnTo>
                    <a:pt x="10047133" y="1202029"/>
                  </a:lnTo>
                  <a:lnTo>
                    <a:pt x="10052535" y="1222545"/>
                  </a:lnTo>
                  <a:lnTo>
                    <a:pt x="10057576" y="1234783"/>
                  </a:lnTo>
                  <a:lnTo>
                    <a:pt x="10059377" y="1246661"/>
                  </a:lnTo>
                  <a:lnTo>
                    <a:pt x="10061178" y="1258899"/>
                  </a:lnTo>
                  <a:lnTo>
                    <a:pt x="10061178" y="1272936"/>
                  </a:lnTo>
                  <a:lnTo>
                    <a:pt x="10059377" y="1284814"/>
                  </a:lnTo>
                  <a:lnTo>
                    <a:pt x="10056136" y="1298852"/>
                  </a:lnTo>
                  <a:lnTo>
                    <a:pt x="10050734" y="1312889"/>
                  </a:lnTo>
                  <a:lnTo>
                    <a:pt x="10045692" y="1328367"/>
                  </a:lnTo>
                  <a:lnTo>
                    <a:pt x="10040291" y="1337005"/>
                  </a:lnTo>
                  <a:lnTo>
                    <a:pt x="10029847" y="1337005"/>
                  </a:lnTo>
                  <a:lnTo>
                    <a:pt x="9969348" y="1331606"/>
                  </a:lnTo>
                  <a:lnTo>
                    <a:pt x="9940178" y="1331606"/>
                  </a:lnTo>
                  <a:lnTo>
                    <a:pt x="9908848" y="1331606"/>
                  </a:lnTo>
                  <a:lnTo>
                    <a:pt x="9877517" y="1335205"/>
                  </a:lnTo>
                  <a:lnTo>
                    <a:pt x="9848348" y="1335205"/>
                  </a:lnTo>
                  <a:lnTo>
                    <a:pt x="9818818" y="1333406"/>
                  </a:lnTo>
                  <a:lnTo>
                    <a:pt x="9791089" y="1330166"/>
                  </a:lnTo>
                  <a:lnTo>
                    <a:pt x="9784247" y="1343844"/>
                  </a:lnTo>
                  <a:lnTo>
                    <a:pt x="9778845" y="1356082"/>
                  </a:lnTo>
                  <a:lnTo>
                    <a:pt x="9777044" y="1359321"/>
                  </a:lnTo>
                  <a:lnTo>
                    <a:pt x="9777044" y="1362921"/>
                  </a:lnTo>
                  <a:lnTo>
                    <a:pt x="9778845" y="1364720"/>
                  </a:lnTo>
                  <a:lnTo>
                    <a:pt x="9784247" y="1367960"/>
                  </a:lnTo>
                  <a:lnTo>
                    <a:pt x="9811976" y="1381637"/>
                  </a:lnTo>
                  <a:lnTo>
                    <a:pt x="9782446" y="1395675"/>
                  </a:lnTo>
                  <a:lnTo>
                    <a:pt x="9766601" y="1404313"/>
                  </a:lnTo>
                  <a:lnTo>
                    <a:pt x="9751116" y="1416551"/>
                  </a:lnTo>
                  <a:lnTo>
                    <a:pt x="9739232" y="1430229"/>
                  </a:lnTo>
                  <a:lnTo>
                    <a:pt x="9730589" y="1447866"/>
                  </a:lnTo>
                  <a:lnTo>
                    <a:pt x="9723747" y="1466942"/>
                  </a:lnTo>
                  <a:lnTo>
                    <a:pt x="9720146" y="1485659"/>
                  </a:lnTo>
                  <a:lnTo>
                    <a:pt x="9720146" y="1504736"/>
                  </a:lnTo>
                  <a:lnTo>
                    <a:pt x="9723747" y="1523812"/>
                  </a:lnTo>
                  <a:lnTo>
                    <a:pt x="9725187" y="1532451"/>
                  </a:lnTo>
                  <a:lnTo>
                    <a:pt x="9718345" y="1539290"/>
                  </a:lnTo>
                  <a:lnTo>
                    <a:pt x="9707902" y="1549728"/>
                  </a:lnTo>
                  <a:lnTo>
                    <a:pt x="9697818" y="1561966"/>
                  </a:lnTo>
                  <a:lnTo>
                    <a:pt x="9676931" y="1587881"/>
                  </a:lnTo>
                  <a:lnTo>
                    <a:pt x="9657845" y="1620635"/>
                  </a:lnTo>
                  <a:lnTo>
                    <a:pt x="9640199" y="1656989"/>
                  </a:lnTo>
                  <a:lnTo>
                    <a:pt x="9578259" y="1791965"/>
                  </a:lnTo>
                  <a:lnTo>
                    <a:pt x="9567816" y="1811042"/>
                  </a:lnTo>
                  <a:lnTo>
                    <a:pt x="9552330" y="1856394"/>
                  </a:lnTo>
                  <a:lnTo>
                    <a:pt x="9534685" y="1897787"/>
                  </a:lnTo>
                  <a:lnTo>
                    <a:pt x="9515598" y="1942779"/>
                  </a:lnTo>
                  <a:lnTo>
                    <a:pt x="9498313" y="1984171"/>
                  </a:lnTo>
                  <a:lnTo>
                    <a:pt x="9498313" y="1996409"/>
                  </a:lnTo>
                  <a:lnTo>
                    <a:pt x="9498313" y="2003248"/>
                  </a:lnTo>
                  <a:lnTo>
                    <a:pt x="9496512" y="2010087"/>
                  </a:lnTo>
                  <a:lnTo>
                    <a:pt x="9493271" y="2017286"/>
                  </a:lnTo>
                  <a:lnTo>
                    <a:pt x="9489670" y="2022325"/>
                  </a:lnTo>
                  <a:lnTo>
                    <a:pt x="9487869" y="2027364"/>
                  </a:lnTo>
                  <a:lnTo>
                    <a:pt x="9484628" y="2030963"/>
                  </a:lnTo>
                  <a:lnTo>
                    <a:pt x="9479226" y="2034563"/>
                  </a:lnTo>
                  <a:lnTo>
                    <a:pt x="9474185" y="2037802"/>
                  </a:lnTo>
                  <a:lnTo>
                    <a:pt x="9470584" y="2048240"/>
                  </a:lnTo>
                  <a:lnTo>
                    <a:pt x="9468783" y="2060478"/>
                  </a:lnTo>
                  <a:lnTo>
                    <a:pt x="9468783" y="2096832"/>
                  </a:lnTo>
                  <a:lnTo>
                    <a:pt x="9436012" y="2129586"/>
                  </a:lnTo>
                  <a:lnTo>
                    <a:pt x="9432771" y="2136785"/>
                  </a:lnTo>
                  <a:lnTo>
                    <a:pt x="9434572" y="2141824"/>
                  </a:lnTo>
                  <a:lnTo>
                    <a:pt x="9436012" y="2152262"/>
                  </a:lnTo>
                  <a:lnTo>
                    <a:pt x="9436012" y="2162700"/>
                  </a:lnTo>
                  <a:lnTo>
                    <a:pt x="9432771" y="2172778"/>
                  </a:lnTo>
                  <a:lnTo>
                    <a:pt x="9427369" y="2179617"/>
                  </a:lnTo>
                  <a:lnTo>
                    <a:pt x="9422328" y="2185016"/>
                  </a:lnTo>
                  <a:lnTo>
                    <a:pt x="9418726" y="2185016"/>
                  </a:lnTo>
                  <a:lnTo>
                    <a:pt x="9410084" y="2191855"/>
                  </a:lnTo>
                  <a:lnTo>
                    <a:pt x="9406843" y="2207332"/>
                  </a:lnTo>
                  <a:lnTo>
                    <a:pt x="9405042" y="2226409"/>
                  </a:lnTo>
                  <a:lnTo>
                    <a:pt x="9398200" y="2254484"/>
                  </a:lnTo>
                  <a:lnTo>
                    <a:pt x="9394598" y="2268162"/>
                  </a:lnTo>
                  <a:lnTo>
                    <a:pt x="9389197" y="2278600"/>
                  </a:lnTo>
                  <a:lnTo>
                    <a:pt x="9385956" y="2285439"/>
                  </a:lnTo>
                  <a:lnTo>
                    <a:pt x="9382354" y="2290478"/>
                  </a:lnTo>
                  <a:lnTo>
                    <a:pt x="9382354" y="2297676"/>
                  </a:lnTo>
                  <a:lnTo>
                    <a:pt x="9380554" y="2302715"/>
                  </a:lnTo>
                  <a:lnTo>
                    <a:pt x="9370110" y="2326831"/>
                  </a:lnTo>
                  <a:lnTo>
                    <a:pt x="9360027" y="2349507"/>
                  </a:lnTo>
                  <a:lnTo>
                    <a:pt x="9358227" y="2352747"/>
                  </a:lnTo>
                  <a:lnTo>
                    <a:pt x="9335539" y="2398099"/>
                  </a:lnTo>
                  <a:lnTo>
                    <a:pt x="9325096" y="2424014"/>
                  </a:lnTo>
                  <a:lnTo>
                    <a:pt x="9321855" y="2437692"/>
                  </a:lnTo>
                  <a:lnTo>
                    <a:pt x="9318254" y="2449930"/>
                  </a:lnTo>
                  <a:lnTo>
                    <a:pt x="9309611" y="2479084"/>
                  </a:lnTo>
                  <a:lnTo>
                    <a:pt x="9299167" y="2512199"/>
                  </a:lnTo>
                  <a:lnTo>
                    <a:pt x="9292325" y="2529476"/>
                  </a:lnTo>
                  <a:lnTo>
                    <a:pt x="9285483" y="2546753"/>
                  </a:lnTo>
                  <a:lnTo>
                    <a:pt x="9268197" y="2579147"/>
                  </a:lnTo>
                  <a:lnTo>
                    <a:pt x="9263155" y="2594624"/>
                  </a:lnTo>
                  <a:lnTo>
                    <a:pt x="9257754" y="2606862"/>
                  </a:lnTo>
                  <a:lnTo>
                    <a:pt x="9257754" y="2617300"/>
                  </a:lnTo>
                  <a:lnTo>
                    <a:pt x="9257754" y="2627738"/>
                  </a:lnTo>
                  <a:lnTo>
                    <a:pt x="9257754" y="2633137"/>
                  </a:lnTo>
                  <a:lnTo>
                    <a:pt x="9257754" y="2639976"/>
                  </a:lnTo>
                  <a:lnTo>
                    <a:pt x="9254152" y="2645015"/>
                  </a:lnTo>
                  <a:lnTo>
                    <a:pt x="9249111" y="2650414"/>
                  </a:lnTo>
                  <a:lnTo>
                    <a:pt x="9238667" y="2653654"/>
                  </a:lnTo>
                  <a:lnTo>
                    <a:pt x="9236867" y="2652214"/>
                  </a:lnTo>
                  <a:lnTo>
                    <a:pt x="9224623" y="2684968"/>
                  </a:lnTo>
                  <a:lnTo>
                    <a:pt x="9212739" y="2715923"/>
                  </a:lnTo>
                  <a:lnTo>
                    <a:pt x="9202295" y="2738599"/>
                  </a:lnTo>
                  <a:lnTo>
                    <a:pt x="9188251" y="2771353"/>
                  </a:lnTo>
                  <a:lnTo>
                    <a:pt x="9174566" y="2804467"/>
                  </a:lnTo>
                  <a:lnTo>
                    <a:pt x="9159081" y="2847660"/>
                  </a:lnTo>
                  <a:lnTo>
                    <a:pt x="9152239" y="2869976"/>
                  </a:lnTo>
                  <a:lnTo>
                    <a:pt x="9145397" y="2892652"/>
                  </a:lnTo>
                  <a:lnTo>
                    <a:pt x="9139995" y="2916767"/>
                  </a:lnTo>
                  <a:lnTo>
                    <a:pt x="9131352" y="2939444"/>
                  </a:lnTo>
                  <a:lnTo>
                    <a:pt x="9122709" y="2961760"/>
                  </a:lnTo>
                  <a:lnTo>
                    <a:pt x="9112266" y="2985875"/>
                  </a:lnTo>
                  <a:lnTo>
                    <a:pt x="9117668" y="2987675"/>
                  </a:lnTo>
                  <a:lnTo>
                    <a:pt x="9122709" y="2991274"/>
                  </a:lnTo>
                  <a:lnTo>
                    <a:pt x="9128111" y="2994514"/>
                  </a:lnTo>
                  <a:lnTo>
                    <a:pt x="9131352" y="2998113"/>
                  </a:lnTo>
                  <a:lnTo>
                    <a:pt x="9136754" y="3003152"/>
                  </a:lnTo>
                  <a:lnTo>
                    <a:pt x="9139995" y="3015390"/>
                  </a:lnTo>
                  <a:lnTo>
                    <a:pt x="9141796" y="3032667"/>
                  </a:lnTo>
                  <a:lnTo>
                    <a:pt x="9141796" y="3046705"/>
                  </a:lnTo>
                  <a:lnTo>
                    <a:pt x="9128111" y="3046705"/>
                  </a:lnTo>
                  <a:lnTo>
                    <a:pt x="9117668" y="3048504"/>
                  </a:lnTo>
                  <a:lnTo>
                    <a:pt x="9115867" y="3050304"/>
                  </a:lnTo>
                  <a:lnTo>
                    <a:pt x="9115867" y="3051744"/>
                  </a:lnTo>
                  <a:lnTo>
                    <a:pt x="9112266" y="3058943"/>
                  </a:lnTo>
                  <a:lnTo>
                    <a:pt x="9108665" y="3063982"/>
                  </a:lnTo>
                  <a:lnTo>
                    <a:pt x="9103623" y="3067581"/>
                  </a:lnTo>
                  <a:lnTo>
                    <a:pt x="9098581" y="3070820"/>
                  </a:lnTo>
                  <a:lnTo>
                    <a:pt x="9088138" y="3074420"/>
                  </a:lnTo>
                  <a:lnTo>
                    <a:pt x="9077694" y="3076219"/>
                  </a:lnTo>
                  <a:lnTo>
                    <a:pt x="9056808" y="3129490"/>
                  </a:lnTo>
                  <a:lnTo>
                    <a:pt x="9034480" y="3179881"/>
                  </a:lnTo>
                  <a:lnTo>
                    <a:pt x="9013593" y="3224873"/>
                  </a:lnTo>
                  <a:lnTo>
                    <a:pt x="8994507" y="3264826"/>
                  </a:lnTo>
                  <a:lnTo>
                    <a:pt x="8968578" y="3314858"/>
                  </a:lnTo>
                  <a:lnTo>
                    <a:pt x="8944451" y="3363449"/>
                  </a:lnTo>
                  <a:lnTo>
                    <a:pt x="8923564" y="3411681"/>
                  </a:lnTo>
                  <a:lnTo>
                    <a:pt x="8906278" y="3458832"/>
                  </a:lnTo>
                  <a:lnTo>
                    <a:pt x="8906278" y="3463871"/>
                  </a:lnTo>
                  <a:lnTo>
                    <a:pt x="8959936" y="3463871"/>
                  </a:lnTo>
                  <a:lnTo>
                    <a:pt x="8904478" y="3491586"/>
                  </a:lnTo>
                  <a:lnTo>
                    <a:pt x="8892234" y="3500225"/>
                  </a:lnTo>
                  <a:lnTo>
                    <a:pt x="8882150" y="3508863"/>
                  </a:lnTo>
                  <a:lnTo>
                    <a:pt x="8873507" y="3520741"/>
                  </a:lnTo>
                  <a:lnTo>
                    <a:pt x="8866305" y="3532979"/>
                  </a:lnTo>
                  <a:lnTo>
                    <a:pt x="8863064" y="3539818"/>
                  </a:lnTo>
                  <a:lnTo>
                    <a:pt x="8859463" y="3545217"/>
                  </a:lnTo>
                  <a:lnTo>
                    <a:pt x="8847579" y="3562494"/>
                  </a:lnTo>
                  <a:lnTo>
                    <a:pt x="8818049" y="3605686"/>
                  </a:lnTo>
                  <a:lnTo>
                    <a:pt x="8819490" y="3611085"/>
                  </a:lnTo>
                  <a:lnTo>
                    <a:pt x="8818049" y="3616125"/>
                  </a:lnTo>
                  <a:lnTo>
                    <a:pt x="8812647" y="3626563"/>
                  </a:lnTo>
                  <a:lnTo>
                    <a:pt x="8805805" y="3633402"/>
                  </a:lnTo>
                  <a:lnTo>
                    <a:pt x="8800403" y="3640240"/>
                  </a:lnTo>
                  <a:lnTo>
                    <a:pt x="8793561" y="3645639"/>
                  </a:lnTo>
                  <a:lnTo>
                    <a:pt x="8786719" y="3648879"/>
                  </a:lnTo>
                  <a:lnTo>
                    <a:pt x="8781317" y="3650679"/>
                  </a:lnTo>
                  <a:lnTo>
                    <a:pt x="8767632" y="3652478"/>
                  </a:lnTo>
                  <a:lnTo>
                    <a:pt x="8757189" y="3650679"/>
                  </a:lnTo>
                  <a:lnTo>
                    <a:pt x="8743505" y="3648879"/>
                  </a:lnTo>
                  <a:lnTo>
                    <a:pt x="8729820" y="3647439"/>
                  </a:lnTo>
                  <a:lnTo>
                    <a:pt x="8703531" y="3647439"/>
                  </a:lnTo>
                  <a:lnTo>
                    <a:pt x="8615302" y="3637001"/>
                  </a:lnTo>
                  <a:lnTo>
                    <a:pt x="8603058" y="3637001"/>
                  </a:lnTo>
                  <a:lnTo>
                    <a:pt x="8577130" y="3635201"/>
                  </a:lnTo>
                  <a:lnTo>
                    <a:pt x="8551201" y="3635201"/>
                  </a:lnTo>
                  <a:lnTo>
                    <a:pt x="8497544" y="3640240"/>
                  </a:lnTo>
                  <a:lnTo>
                    <a:pt x="8487100" y="3640240"/>
                  </a:lnTo>
                  <a:lnTo>
                    <a:pt x="8476657" y="3642040"/>
                  </a:lnTo>
                  <a:lnTo>
                    <a:pt x="8459371" y="3647439"/>
                  </a:lnTo>
                  <a:lnTo>
                    <a:pt x="8447487" y="3648879"/>
                  </a:lnTo>
                  <a:lnTo>
                    <a:pt x="8435243" y="3650679"/>
                  </a:lnTo>
                  <a:lnTo>
                    <a:pt x="8424800" y="3648879"/>
                  </a:lnTo>
                  <a:lnTo>
                    <a:pt x="8416157" y="3647439"/>
                  </a:lnTo>
                  <a:lnTo>
                    <a:pt x="8384827" y="3645639"/>
                  </a:lnTo>
                  <a:lnTo>
                    <a:pt x="8355297" y="3642040"/>
                  </a:lnTo>
                  <a:lnTo>
                    <a:pt x="8343413" y="3640240"/>
                  </a:lnTo>
                  <a:lnTo>
                    <a:pt x="8321086" y="3635201"/>
                  </a:lnTo>
                  <a:lnTo>
                    <a:pt x="8298399" y="3630162"/>
                  </a:lnTo>
                  <a:lnTo>
                    <a:pt x="8276071" y="3624763"/>
                  </a:lnTo>
                  <a:lnTo>
                    <a:pt x="8249783" y="3619724"/>
                  </a:lnTo>
                  <a:lnTo>
                    <a:pt x="8225655" y="3617924"/>
                  </a:lnTo>
                  <a:lnTo>
                    <a:pt x="8215211" y="3619724"/>
                  </a:lnTo>
                  <a:lnTo>
                    <a:pt x="8202967" y="3617924"/>
                  </a:lnTo>
                  <a:lnTo>
                    <a:pt x="8189283" y="3614325"/>
                  </a:lnTo>
                  <a:lnTo>
                    <a:pt x="8173798" y="3607486"/>
                  </a:lnTo>
                  <a:lnTo>
                    <a:pt x="8166955" y="3604247"/>
                  </a:lnTo>
                  <a:lnTo>
                    <a:pt x="8166955" y="3595248"/>
                  </a:lnTo>
                  <a:lnTo>
                    <a:pt x="8166955" y="3489787"/>
                  </a:lnTo>
                  <a:lnTo>
                    <a:pt x="8168756" y="3439396"/>
                  </a:lnTo>
                  <a:lnTo>
                    <a:pt x="8170196" y="3387565"/>
                  </a:lnTo>
                  <a:lnTo>
                    <a:pt x="8170196" y="3339333"/>
                  </a:lnTo>
                  <a:lnTo>
                    <a:pt x="8166955" y="3290742"/>
                  </a:lnTo>
                  <a:lnTo>
                    <a:pt x="8163354" y="3243950"/>
                  </a:lnTo>
                  <a:lnTo>
                    <a:pt x="8158313" y="3195718"/>
                  </a:lnTo>
                  <a:lnTo>
                    <a:pt x="8158313" y="3183481"/>
                  </a:lnTo>
                  <a:lnTo>
                    <a:pt x="8168756" y="3179881"/>
                  </a:lnTo>
                  <a:lnTo>
                    <a:pt x="8186042" y="3174842"/>
                  </a:lnTo>
                  <a:lnTo>
                    <a:pt x="8201527" y="3171243"/>
                  </a:lnTo>
                  <a:lnTo>
                    <a:pt x="8218812" y="3169443"/>
                  </a:lnTo>
                  <a:lnTo>
                    <a:pt x="8236098" y="3171243"/>
                  </a:lnTo>
                  <a:lnTo>
                    <a:pt x="8246542" y="3173042"/>
                  </a:lnTo>
                  <a:lnTo>
                    <a:pt x="8258425" y="3174842"/>
                  </a:lnTo>
                  <a:lnTo>
                    <a:pt x="8270669" y="3173042"/>
                  </a:lnTo>
                  <a:lnTo>
                    <a:pt x="8282913" y="3171243"/>
                  </a:lnTo>
                  <a:lnTo>
                    <a:pt x="8296598" y="3171243"/>
                  </a:lnTo>
                  <a:lnTo>
                    <a:pt x="8307041" y="3169443"/>
                  </a:lnTo>
                  <a:lnTo>
                    <a:pt x="8315684" y="3166204"/>
                  </a:lnTo>
                  <a:lnTo>
                    <a:pt x="8322526" y="3162604"/>
                  </a:lnTo>
                  <a:lnTo>
                    <a:pt x="8341613" y="3152166"/>
                  </a:lnTo>
                  <a:lnTo>
                    <a:pt x="8353857" y="3147127"/>
                  </a:lnTo>
                  <a:lnTo>
                    <a:pt x="8369342" y="3141728"/>
                  </a:lnTo>
                  <a:lnTo>
                    <a:pt x="8379785" y="3139928"/>
                  </a:lnTo>
                  <a:lnTo>
                    <a:pt x="8424800" y="3134889"/>
                  </a:lnTo>
                  <a:lnTo>
                    <a:pt x="8466214" y="3133089"/>
                  </a:lnTo>
                  <a:lnTo>
                    <a:pt x="8485300" y="3131290"/>
                  </a:lnTo>
                  <a:lnTo>
                    <a:pt x="8506187" y="3128050"/>
                  </a:lnTo>
                  <a:lnTo>
                    <a:pt x="8523472" y="3121212"/>
                  </a:lnTo>
                  <a:lnTo>
                    <a:pt x="8540758" y="3110773"/>
                  </a:lnTo>
                  <a:lnTo>
                    <a:pt x="8551201" y="3102135"/>
                  </a:lnTo>
                  <a:lnTo>
                    <a:pt x="8559844" y="3093496"/>
                  </a:lnTo>
                  <a:lnTo>
                    <a:pt x="8565246" y="3086658"/>
                  </a:lnTo>
                  <a:lnTo>
                    <a:pt x="8568487" y="3079459"/>
                  </a:lnTo>
                  <a:lnTo>
                    <a:pt x="8573889" y="3070820"/>
                  </a:lnTo>
                  <a:lnTo>
                    <a:pt x="8580731" y="3062182"/>
                  </a:lnTo>
                  <a:lnTo>
                    <a:pt x="8591175" y="3051744"/>
                  </a:lnTo>
                  <a:lnTo>
                    <a:pt x="8608460" y="3043105"/>
                  </a:lnTo>
                  <a:lnTo>
                    <a:pt x="8653475" y="2903090"/>
                  </a:lnTo>
                  <a:lnTo>
                    <a:pt x="8658517" y="2889052"/>
                  </a:lnTo>
                  <a:lnTo>
                    <a:pt x="8665359" y="2869976"/>
                  </a:lnTo>
                  <a:lnTo>
                    <a:pt x="8668960" y="2849459"/>
                  </a:lnTo>
                  <a:lnTo>
                    <a:pt x="8672561" y="2830383"/>
                  </a:lnTo>
                  <a:lnTo>
                    <a:pt x="8675802" y="2811306"/>
                  </a:lnTo>
                  <a:lnTo>
                    <a:pt x="8675802" y="2792229"/>
                  </a:lnTo>
                  <a:lnTo>
                    <a:pt x="8675802" y="2771353"/>
                  </a:lnTo>
                  <a:lnTo>
                    <a:pt x="8675802" y="2752276"/>
                  </a:lnTo>
                  <a:lnTo>
                    <a:pt x="8672561" y="2734999"/>
                  </a:lnTo>
                  <a:lnTo>
                    <a:pt x="8668960" y="2714123"/>
                  </a:lnTo>
                  <a:lnTo>
                    <a:pt x="8663918" y="2693607"/>
                  </a:lnTo>
                  <a:lnTo>
                    <a:pt x="8654916" y="2669491"/>
                  </a:lnTo>
                  <a:lnTo>
                    <a:pt x="8644472" y="2643216"/>
                  </a:lnTo>
                  <a:lnTo>
                    <a:pt x="8630788" y="2619100"/>
                  </a:lnTo>
                  <a:lnTo>
                    <a:pt x="8618904" y="2593184"/>
                  </a:lnTo>
                  <a:lnTo>
                    <a:pt x="8608460" y="2567269"/>
                  </a:lnTo>
                  <a:lnTo>
                    <a:pt x="8598017" y="2541713"/>
                  </a:lnTo>
                  <a:lnTo>
                    <a:pt x="8561645" y="2439491"/>
                  </a:lnTo>
                  <a:lnTo>
                    <a:pt x="8521672" y="2335470"/>
                  </a:lnTo>
                  <a:lnTo>
                    <a:pt x="8476657" y="2228209"/>
                  </a:lnTo>
                  <a:lnTo>
                    <a:pt x="8426600" y="2112309"/>
                  </a:lnTo>
                  <a:lnTo>
                    <a:pt x="8332970" y="1899226"/>
                  </a:lnTo>
                  <a:lnTo>
                    <a:pt x="8286515" y="1793765"/>
                  </a:lnTo>
                  <a:lnTo>
                    <a:pt x="8242940" y="1686504"/>
                  </a:lnTo>
                  <a:lnTo>
                    <a:pt x="8230696" y="1648350"/>
                  </a:lnTo>
                  <a:lnTo>
                    <a:pt x="8223854" y="1627834"/>
                  </a:lnTo>
                  <a:lnTo>
                    <a:pt x="8217012" y="1608757"/>
                  </a:lnTo>
                  <a:lnTo>
                    <a:pt x="8182440" y="1542889"/>
                  </a:lnTo>
                  <a:lnTo>
                    <a:pt x="8160113" y="1496097"/>
                  </a:lnTo>
                  <a:lnTo>
                    <a:pt x="8135625" y="1451105"/>
                  </a:lnTo>
                  <a:lnTo>
                    <a:pt x="8123381" y="1430229"/>
                  </a:lnTo>
                  <a:lnTo>
                    <a:pt x="8106095" y="1402514"/>
                  </a:lnTo>
                  <a:lnTo>
                    <a:pt x="8090610" y="1376598"/>
                  </a:lnTo>
                  <a:lnTo>
                    <a:pt x="8075125" y="1350683"/>
                  </a:lnTo>
                  <a:lnTo>
                    <a:pt x="8062881" y="1324767"/>
                  </a:lnTo>
                  <a:lnTo>
                    <a:pt x="8031911" y="1324767"/>
                  </a:lnTo>
                  <a:lnTo>
                    <a:pt x="8021468" y="1326567"/>
                  </a:lnTo>
                  <a:lnTo>
                    <a:pt x="8012825" y="1328367"/>
                  </a:lnTo>
                  <a:lnTo>
                    <a:pt x="8000581" y="1331606"/>
                  </a:lnTo>
                  <a:lnTo>
                    <a:pt x="7983295" y="1338805"/>
                  </a:lnTo>
                  <a:lnTo>
                    <a:pt x="7939721" y="1357522"/>
                  </a:lnTo>
                  <a:lnTo>
                    <a:pt x="7932878" y="1359321"/>
                  </a:lnTo>
                  <a:lnTo>
                    <a:pt x="7924236" y="1357522"/>
                  </a:lnTo>
                  <a:lnTo>
                    <a:pt x="7917393" y="1356082"/>
                  </a:lnTo>
                  <a:lnTo>
                    <a:pt x="7912352" y="1352482"/>
                  </a:lnTo>
                  <a:lnTo>
                    <a:pt x="7905509" y="1348883"/>
                  </a:lnTo>
                  <a:lnTo>
                    <a:pt x="7901908" y="1343844"/>
                  </a:lnTo>
                  <a:lnTo>
                    <a:pt x="7898307" y="1337005"/>
                  </a:lnTo>
                  <a:lnTo>
                    <a:pt x="7896867" y="1330166"/>
                  </a:lnTo>
                  <a:lnTo>
                    <a:pt x="7896867" y="1321528"/>
                  </a:lnTo>
                  <a:lnTo>
                    <a:pt x="7895066" y="1319728"/>
                  </a:lnTo>
                  <a:lnTo>
                    <a:pt x="7893265" y="1317929"/>
                  </a:lnTo>
                  <a:lnTo>
                    <a:pt x="7888224" y="1317929"/>
                  </a:lnTo>
                  <a:lnTo>
                    <a:pt x="7874179" y="1316129"/>
                  </a:lnTo>
                  <a:lnTo>
                    <a:pt x="7861935" y="1314329"/>
                  </a:lnTo>
                  <a:lnTo>
                    <a:pt x="7850051" y="1316129"/>
                  </a:lnTo>
                  <a:lnTo>
                    <a:pt x="7839608" y="1317929"/>
                  </a:lnTo>
                  <a:lnTo>
                    <a:pt x="7790992" y="1328367"/>
                  </a:lnTo>
                  <a:lnTo>
                    <a:pt x="7785950" y="1330166"/>
                  </a:lnTo>
                  <a:lnTo>
                    <a:pt x="7782349" y="1328367"/>
                  </a:lnTo>
                  <a:lnTo>
                    <a:pt x="7761462" y="1319728"/>
                  </a:lnTo>
                  <a:lnTo>
                    <a:pt x="7740935" y="1307490"/>
                  </a:lnTo>
                  <a:lnTo>
                    <a:pt x="7700962" y="1279775"/>
                  </a:lnTo>
                  <a:lnTo>
                    <a:pt x="7700962" y="1271137"/>
                  </a:lnTo>
                  <a:lnTo>
                    <a:pt x="7711406" y="1091168"/>
                  </a:lnTo>
                  <a:lnTo>
                    <a:pt x="7718248" y="993985"/>
                  </a:lnTo>
                  <a:lnTo>
                    <a:pt x="7721849" y="945754"/>
                  </a:lnTo>
                  <a:lnTo>
                    <a:pt x="7726891" y="895723"/>
                  </a:lnTo>
                  <a:lnTo>
                    <a:pt x="7728691" y="878086"/>
                  </a:lnTo>
                  <a:lnTo>
                    <a:pt x="7745977" y="883485"/>
                  </a:lnTo>
                  <a:lnTo>
                    <a:pt x="7754620" y="886724"/>
                  </a:lnTo>
                  <a:lnTo>
                    <a:pt x="7760022" y="890324"/>
                  </a:lnTo>
                  <a:lnTo>
                    <a:pt x="7765063" y="895723"/>
                  </a:lnTo>
                  <a:lnTo>
                    <a:pt x="7768664" y="902561"/>
                  </a:lnTo>
                  <a:lnTo>
                    <a:pt x="7784150" y="873047"/>
                  </a:lnTo>
                  <a:lnTo>
                    <a:pt x="7796033" y="843532"/>
                  </a:lnTo>
                  <a:lnTo>
                    <a:pt x="7797834" y="836693"/>
                  </a:lnTo>
                  <a:lnTo>
                    <a:pt x="7804676" y="834893"/>
                  </a:lnTo>
                  <a:lnTo>
                    <a:pt x="7829164" y="828055"/>
                  </a:lnTo>
                  <a:lnTo>
                    <a:pt x="7855093" y="822655"/>
                  </a:lnTo>
                  <a:lnTo>
                    <a:pt x="7881021" y="817616"/>
                  </a:lnTo>
                  <a:lnTo>
                    <a:pt x="7905509" y="814017"/>
                  </a:lnTo>
                  <a:lnTo>
                    <a:pt x="7932878" y="812577"/>
                  </a:lnTo>
                  <a:lnTo>
                    <a:pt x="7958807" y="810778"/>
                  </a:lnTo>
                  <a:lnTo>
                    <a:pt x="7985096" y="810778"/>
                  </a:lnTo>
                  <a:lnTo>
                    <a:pt x="8012825" y="810778"/>
                  </a:lnTo>
                  <a:lnTo>
                    <a:pt x="8066482" y="815817"/>
                  </a:lnTo>
                  <a:lnTo>
                    <a:pt x="8118339" y="817616"/>
                  </a:lnTo>
                  <a:lnTo>
                    <a:pt x="8171997" y="815817"/>
                  </a:lnTo>
                  <a:lnTo>
                    <a:pt x="8223854" y="810778"/>
                  </a:lnTo>
                  <a:lnTo>
                    <a:pt x="8281113" y="810778"/>
                  </a:lnTo>
                  <a:lnTo>
                    <a:pt x="8310643" y="808978"/>
                  </a:lnTo>
                  <a:lnTo>
                    <a:pt x="8341613" y="807178"/>
                  </a:lnTo>
                  <a:lnTo>
                    <a:pt x="8372943" y="805379"/>
                  </a:lnTo>
                  <a:lnTo>
                    <a:pt x="8403913" y="803939"/>
                  </a:lnTo>
                  <a:lnTo>
                    <a:pt x="8466214" y="803939"/>
                  </a:lnTo>
                  <a:lnTo>
                    <a:pt x="8485300" y="803939"/>
                  </a:lnTo>
                  <a:lnTo>
                    <a:pt x="8502585" y="802139"/>
                  </a:lnTo>
                  <a:lnTo>
                    <a:pt x="8538957" y="796740"/>
                  </a:lnTo>
                  <a:lnTo>
                    <a:pt x="8556603" y="795300"/>
                  </a:lnTo>
                  <a:lnTo>
                    <a:pt x="8575689" y="793501"/>
                  </a:lnTo>
                  <a:lnTo>
                    <a:pt x="8594416" y="795300"/>
                  </a:lnTo>
                  <a:lnTo>
                    <a:pt x="8615302" y="796740"/>
                  </a:lnTo>
                  <a:lnTo>
                    <a:pt x="8627546" y="796740"/>
                  </a:lnTo>
                  <a:lnTo>
                    <a:pt x="8634389" y="798540"/>
                  </a:lnTo>
                  <a:lnTo>
                    <a:pt x="8641231" y="802139"/>
                  </a:lnTo>
                  <a:lnTo>
                    <a:pt x="8649874" y="803939"/>
                  </a:lnTo>
                  <a:lnTo>
                    <a:pt x="8658517" y="803939"/>
                  </a:lnTo>
                  <a:lnTo>
                    <a:pt x="8694889" y="810778"/>
                  </a:lnTo>
                  <a:lnTo>
                    <a:pt x="8729820" y="815817"/>
                  </a:lnTo>
                  <a:lnTo>
                    <a:pt x="8764031" y="815817"/>
                  </a:lnTo>
                  <a:lnTo>
                    <a:pt x="8798963" y="815817"/>
                  </a:lnTo>
                  <a:lnTo>
                    <a:pt x="8837135" y="812577"/>
                  </a:lnTo>
                  <a:lnTo>
                    <a:pt x="8869906" y="812577"/>
                  </a:lnTo>
                  <a:lnTo>
                    <a:pt x="8900876" y="814017"/>
                  </a:lnTo>
                  <a:lnTo>
                    <a:pt x="8930406" y="819416"/>
                  </a:lnTo>
                  <a:lnTo>
                    <a:pt x="8942650" y="821216"/>
                  </a:lnTo>
                  <a:lnTo>
                    <a:pt x="8942650" y="833094"/>
                  </a:lnTo>
                  <a:lnTo>
                    <a:pt x="8944451" y="969870"/>
                  </a:lnTo>
                  <a:lnTo>
                    <a:pt x="8944451" y="1035738"/>
                  </a:lnTo>
                  <a:lnTo>
                    <a:pt x="8945891" y="1096207"/>
                  </a:lnTo>
                  <a:lnTo>
                    <a:pt x="8945891" y="1125722"/>
                  </a:lnTo>
                  <a:lnTo>
                    <a:pt x="8944451" y="1155237"/>
                  </a:lnTo>
                  <a:lnTo>
                    <a:pt x="8940850" y="1184752"/>
                  </a:lnTo>
                  <a:lnTo>
                    <a:pt x="8935448" y="1212107"/>
                  </a:lnTo>
                  <a:lnTo>
                    <a:pt x="8930406" y="1239822"/>
                  </a:lnTo>
                  <a:lnTo>
                    <a:pt x="8923564" y="1267537"/>
                  </a:lnTo>
                  <a:lnTo>
                    <a:pt x="8914921" y="1293813"/>
                  </a:lnTo>
                  <a:lnTo>
                    <a:pt x="8904478" y="1319728"/>
                  </a:lnTo>
                  <a:lnTo>
                    <a:pt x="8902677" y="1322968"/>
                  </a:lnTo>
                  <a:lnTo>
                    <a:pt x="8899436" y="1326567"/>
                  </a:lnTo>
                  <a:lnTo>
                    <a:pt x="8885391" y="1335205"/>
                  </a:lnTo>
                  <a:lnTo>
                    <a:pt x="8871707" y="1340245"/>
                  </a:lnTo>
                  <a:lnTo>
                    <a:pt x="8856222" y="1342044"/>
                  </a:lnTo>
                  <a:lnTo>
                    <a:pt x="8842177" y="1340245"/>
                  </a:lnTo>
                  <a:lnTo>
                    <a:pt x="8821290" y="1337005"/>
                  </a:lnTo>
                  <a:lnTo>
                    <a:pt x="8807606" y="1335205"/>
                  </a:lnTo>
                  <a:lnTo>
                    <a:pt x="8795362" y="1331606"/>
                  </a:lnTo>
                  <a:lnTo>
                    <a:pt x="8778076" y="1330166"/>
                  </a:lnTo>
                  <a:lnTo>
                    <a:pt x="8762591" y="1328367"/>
                  </a:lnTo>
                  <a:lnTo>
                    <a:pt x="8758990" y="1330166"/>
                  </a:lnTo>
                  <a:lnTo>
                    <a:pt x="8753948" y="1331606"/>
                  </a:lnTo>
                  <a:lnTo>
                    <a:pt x="8746746" y="1338805"/>
                  </a:lnTo>
                  <a:lnTo>
                    <a:pt x="8769433" y="1392075"/>
                  </a:lnTo>
                  <a:lnTo>
                    <a:pt x="8789960" y="1447866"/>
                  </a:lnTo>
                  <a:lnTo>
                    <a:pt x="8804004" y="1480620"/>
                  </a:lnTo>
                  <a:lnTo>
                    <a:pt x="8824891" y="1553327"/>
                  </a:lnTo>
                  <a:lnTo>
                    <a:pt x="8849019" y="1632873"/>
                  </a:lnTo>
                  <a:lnTo>
                    <a:pt x="8876748" y="1705580"/>
                  </a:lnTo>
                  <a:lnTo>
                    <a:pt x="8892234" y="1740134"/>
                  </a:lnTo>
                  <a:lnTo>
                    <a:pt x="8907718" y="1776488"/>
                  </a:lnTo>
                  <a:lnTo>
                    <a:pt x="8935448" y="1842356"/>
                  </a:lnTo>
                  <a:lnTo>
                    <a:pt x="8964977" y="1907865"/>
                  </a:lnTo>
                  <a:lnTo>
                    <a:pt x="8982623" y="1895987"/>
                  </a:lnTo>
                  <a:lnTo>
                    <a:pt x="8998108" y="1882309"/>
                  </a:lnTo>
                  <a:lnTo>
                    <a:pt x="9008552" y="1868272"/>
                  </a:lnTo>
                  <a:lnTo>
                    <a:pt x="9015394" y="1852795"/>
                  </a:lnTo>
                  <a:lnTo>
                    <a:pt x="9018635" y="1842356"/>
                  </a:lnTo>
                  <a:lnTo>
                    <a:pt x="9022236" y="1826879"/>
                  </a:lnTo>
                  <a:lnTo>
                    <a:pt x="9029078" y="1809242"/>
                  </a:lnTo>
                  <a:lnTo>
                    <a:pt x="9039522" y="1790166"/>
                  </a:lnTo>
                  <a:lnTo>
                    <a:pt x="9049965" y="1762810"/>
                  </a:lnTo>
                  <a:lnTo>
                    <a:pt x="9060409" y="1730056"/>
                  </a:lnTo>
                  <a:lnTo>
                    <a:pt x="9070492" y="1700541"/>
                  </a:lnTo>
                  <a:lnTo>
                    <a:pt x="9079495" y="1674266"/>
                  </a:lnTo>
                  <a:lnTo>
                    <a:pt x="9082736" y="1658789"/>
                  </a:lnTo>
                  <a:lnTo>
                    <a:pt x="9088138" y="1643311"/>
                  </a:lnTo>
                  <a:lnTo>
                    <a:pt x="9098581" y="1615596"/>
                  </a:lnTo>
                  <a:lnTo>
                    <a:pt x="9112266" y="1584642"/>
                  </a:lnTo>
                  <a:lnTo>
                    <a:pt x="9129552" y="1553327"/>
                  </a:lnTo>
                  <a:lnTo>
                    <a:pt x="9143596" y="1527052"/>
                  </a:lnTo>
                  <a:lnTo>
                    <a:pt x="9154040" y="1499697"/>
                  </a:lnTo>
                  <a:lnTo>
                    <a:pt x="9159081" y="1494298"/>
                  </a:lnTo>
                  <a:lnTo>
                    <a:pt x="9155480" y="1487459"/>
                  </a:lnTo>
                  <a:lnTo>
                    <a:pt x="9154040" y="1480620"/>
                  </a:lnTo>
                  <a:lnTo>
                    <a:pt x="9154040" y="1468382"/>
                  </a:lnTo>
                  <a:lnTo>
                    <a:pt x="9154040" y="1463343"/>
                  </a:lnTo>
                  <a:lnTo>
                    <a:pt x="9155480" y="1459744"/>
                  </a:lnTo>
                  <a:lnTo>
                    <a:pt x="9172766" y="1430229"/>
                  </a:lnTo>
                  <a:lnTo>
                    <a:pt x="9190051" y="1400714"/>
                  </a:lnTo>
                  <a:lnTo>
                    <a:pt x="9196894" y="1385237"/>
                  </a:lnTo>
                  <a:lnTo>
                    <a:pt x="9204096" y="1367960"/>
                  </a:lnTo>
                  <a:lnTo>
                    <a:pt x="9198694" y="1362921"/>
                  </a:lnTo>
                  <a:lnTo>
                    <a:pt x="9191852" y="1356082"/>
                  </a:lnTo>
                  <a:lnTo>
                    <a:pt x="9188251" y="1348883"/>
                  </a:lnTo>
                  <a:lnTo>
                    <a:pt x="9185010" y="1342044"/>
                  </a:lnTo>
                  <a:lnTo>
                    <a:pt x="9181408" y="1337005"/>
                  </a:lnTo>
                  <a:lnTo>
                    <a:pt x="9176367" y="1337005"/>
                  </a:lnTo>
                  <a:lnTo>
                    <a:pt x="9165923" y="1337005"/>
                  </a:lnTo>
                  <a:lnTo>
                    <a:pt x="9155480" y="1338805"/>
                  </a:lnTo>
                  <a:lnTo>
                    <a:pt x="9141796" y="1342044"/>
                  </a:lnTo>
                  <a:lnTo>
                    <a:pt x="9131352" y="1347443"/>
                  </a:lnTo>
                  <a:lnTo>
                    <a:pt x="9120909" y="1347443"/>
                  </a:lnTo>
                  <a:lnTo>
                    <a:pt x="9110465" y="1347443"/>
                  </a:lnTo>
                  <a:lnTo>
                    <a:pt x="9101822" y="1342044"/>
                  </a:lnTo>
                  <a:lnTo>
                    <a:pt x="9100022" y="1347443"/>
                  </a:lnTo>
                  <a:lnTo>
                    <a:pt x="9100022" y="1352482"/>
                  </a:lnTo>
                  <a:lnTo>
                    <a:pt x="9093180" y="1364720"/>
                  </a:lnTo>
                  <a:lnTo>
                    <a:pt x="9089578" y="1369759"/>
                  </a:lnTo>
                  <a:lnTo>
                    <a:pt x="9084537" y="1372999"/>
                  </a:lnTo>
                  <a:lnTo>
                    <a:pt x="9079495" y="1376598"/>
                  </a:lnTo>
                  <a:lnTo>
                    <a:pt x="9074093" y="1380198"/>
                  </a:lnTo>
                  <a:lnTo>
                    <a:pt x="9060409" y="1381637"/>
                  </a:lnTo>
                  <a:lnTo>
                    <a:pt x="9051766" y="1380198"/>
                  </a:lnTo>
                  <a:lnTo>
                    <a:pt x="9041322" y="1376598"/>
                  </a:lnTo>
                  <a:lnTo>
                    <a:pt x="9030879" y="1371559"/>
                  </a:lnTo>
                  <a:lnTo>
                    <a:pt x="9022236" y="1364720"/>
                  </a:lnTo>
                  <a:lnTo>
                    <a:pt x="9013593" y="1354282"/>
                  </a:lnTo>
                  <a:lnTo>
                    <a:pt x="9006751" y="1338805"/>
                  </a:lnTo>
                  <a:lnTo>
                    <a:pt x="9004950" y="1330166"/>
                  </a:lnTo>
                  <a:lnTo>
                    <a:pt x="9003150" y="1321528"/>
                  </a:lnTo>
                  <a:lnTo>
                    <a:pt x="9003150" y="1309290"/>
                  </a:lnTo>
                  <a:lnTo>
                    <a:pt x="9003150" y="1297052"/>
                  </a:lnTo>
                  <a:lnTo>
                    <a:pt x="9004950" y="1269337"/>
                  </a:lnTo>
                  <a:lnTo>
                    <a:pt x="9006751" y="1241622"/>
                  </a:lnTo>
                  <a:lnTo>
                    <a:pt x="9006751" y="1189791"/>
                  </a:lnTo>
                  <a:lnTo>
                    <a:pt x="9006751" y="1094408"/>
                  </a:lnTo>
                  <a:lnTo>
                    <a:pt x="9004950" y="1047976"/>
                  </a:lnTo>
                  <a:lnTo>
                    <a:pt x="9003150" y="999384"/>
                  </a:lnTo>
                  <a:lnTo>
                    <a:pt x="9001710" y="952593"/>
                  </a:lnTo>
                  <a:lnTo>
                    <a:pt x="8999909" y="905801"/>
                  </a:lnTo>
                  <a:lnTo>
                    <a:pt x="8999909" y="819416"/>
                  </a:lnTo>
                  <a:lnTo>
                    <a:pt x="8999909" y="798540"/>
                  </a:lnTo>
                  <a:lnTo>
                    <a:pt x="9018635" y="803939"/>
                  </a:lnTo>
                  <a:lnTo>
                    <a:pt x="9029078" y="808978"/>
                  </a:lnTo>
                  <a:lnTo>
                    <a:pt x="9037721" y="814017"/>
                  </a:lnTo>
                  <a:lnTo>
                    <a:pt x="9046364" y="819416"/>
                  </a:lnTo>
                  <a:lnTo>
                    <a:pt x="9055007" y="826255"/>
                  </a:lnTo>
                  <a:lnTo>
                    <a:pt x="9058608" y="833094"/>
                  </a:lnTo>
                  <a:lnTo>
                    <a:pt x="9061849" y="838133"/>
                  </a:lnTo>
                  <a:lnTo>
                    <a:pt x="9065450" y="843532"/>
                  </a:lnTo>
                  <a:lnTo>
                    <a:pt x="9091379" y="833094"/>
                  </a:lnTo>
                  <a:lnTo>
                    <a:pt x="9119108" y="824455"/>
                  </a:lnTo>
                  <a:lnTo>
                    <a:pt x="9150438" y="819416"/>
                  </a:lnTo>
                  <a:lnTo>
                    <a:pt x="9181408" y="815817"/>
                  </a:lnTo>
                  <a:lnTo>
                    <a:pt x="9212739" y="810778"/>
                  </a:lnTo>
                  <a:lnTo>
                    <a:pt x="9240468" y="803939"/>
                  </a:lnTo>
                  <a:lnTo>
                    <a:pt x="9268197" y="795300"/>
                  </a:lnTo>
                  <a:lnTo>
                    <a:pt x="9292325" y="783063"/>
                  </a:lnTo>
                  <a:close/>
                  <a:moveTo>
                    <a:pt x="524307" y="769015"/>
                  </a:moveTo>
                  <a:lnTo>
                    <a:pt x="515671" y="775856"/>
                  </a:lnTo>
                  <a:lnTo>
                    <a:pt x="522508" y="774056"/>
                  </a:lnTo>
                  <a:close/>
                  <a:moveTo>
                    <a:pt x="7051945" y="765175"/>
                  </a:moveTo>
                  <a:lnTo>
                    <a:pt x="7084714" y="765175"/>
                  </a:lnTo>
                  <a:lnTo>
                    <a:pt x="7119284" y="765175"/>
                  </a:lnTo>
                  <a:lnTo>
                    <a:pt x="7156015" y="770216"/>
                  </a:lnTo>
                  <a:lnTo>
                    <a:pt x="7190585" y="777417"/>
                  </a:lnTo>
                  <a:lnTo>
                    <a:pt x="7223354" y="786059"/>
                  </a:lnTo>
                  <a:lnTo>
                    <a:pt x="7252522" y="797941"/>
                  </a:lnTo>
                  <a:lnTo>
                    <a:pt x="7282051" y="813424"/>
                  </a:lnTo>
                  <a:lnTo>
                    <a:pt x="7308338" y="830708"/>
                  </a:lnTo>
                  <a:lnTo>
                    <a:pt x="7334266" y="849791"/>
                  </a:lnTo>
                  <a:lnTo>
                    <a:pt x="7356592" y="874276"/>
                  </a:lnTo>
                  <a:lnTo>
                    <a:pt x="7373877" y="881118"/>
                  </a:lnTo>
                  <a:lnTo>
                    <a:pt x="7389362" y="891560"/>
                  </a:lnTo>
                  <a:lnTo>
                    <a:pt x="7407007" y="902002"/>
                  </a:lnTo>
                  <a:lnTo>
                    <a:pt x="7424292" y="915684"/>
                  </a:lnTo>
                  <a:lnTo>
                    <a:pt x="7434735" y="924326"/>
                  </a:lnTo>
                  <a:lnTo>
                    <a:pt x="7443377" y="934768"/>
                  </a:lnTo>
                  <a:lnTo>
                    <a:pt x="7458862" y="955652"/>
                  </a:lnTo>
                  <a:lnTo>
                    <a:pt x="7476146" y="983017"/>
                  </a:lnTo>
                  <a:lnTo>
                    <a:pt x="7477947" y="986618"/>
                  </a:lnTo>
                  <a:lnTo>
                    <a:pt x="7477947" y="1000661"/>
                  </a:lnTo>
                  <a:lnTo>
                    <a:pt x="7467504" y="1007502"/>
                  </a:lnTo>
                  <a:lnTo>
                    <a:pt x="7464263" y="1007502"/>
                  </a:lnTo>
                  <a:lnTo>
                    <a:pt x="7465703" y="1011103"/>
                  </a:lnTo>
                  <a:lnTo>
                    <a:pt x="7469305" y="1014343"/>
                  </a:lnTo>
                  <a:lnTo>
                    <a:pt x="7472906" y="1019744"/>
                  </a:lnTo>
                  <a:lnTo>
                    <a:pt x="7481188" y="1019744"/>
                  </a:lnTo>
                  <a:lnTo>
                    <a:pt x="7488390" y="1021545"/>
                  </a:lnTo>
                  <a:lnTo>
                    <a:pt x="7497032" y="1022985"/>
                  </a:lnTo>
                  <a:lnTo>
                    <a:pt x="7503874" y="1026586"/>
                  </a:lnTo>
                  <a:lnTo>
                    <a:pt x="7508916" y="1030186"/>
                  </a:lnTo>
                  <a:lnTo>
                    <a:pt x="7515758" y="1037028"/>
                  </a:lnTo>
                  <a:lnTo>
                    <a:pt x="7521159" y="1043869"/>
                  </a:lnTo>
                  <a:lnTo>
                    <a:pt x="7526201" y="1050710"/>
                  </a:lnTo>
                  <a:lnTo>
                    <a:pt x="7528001" y="1062953"/>
                  </a:lnTo>
                  <a:lnTo>
                    <a:pt x="7529802" y="1071594"/>
                  </a:lnTo>
                  <a:lnTo>
                    <a:pt x="7528001" y="1080236"/>
                  </a:lnTo>
                  <a:lnTo>
                    <a:pt x="7524400" y="1088878"/>
                  </a:lnTo>
                  <a:lnTo>
                    <a:pt x="7521159" y="1092478"/>
                  </a:lnTo>
                  <a:lnTo>
                    <a:pt x="7528001" y="1093919"/>
                  </a:lnTo>
                  <a:lnTo>
                    <a:pt x="7536644" y="1095719"/>
                  </a:lnTo>
                  <a:lnTo>
                    <a:pt x="7547087" y="1100760"/>
                  </a:lnTo>
                  <a:lnTo>
                    <a:pt x="7553929" y="1102560"/>
                  </a:lnTo>
                  <a:lnTo>
                    <a:pt x="7555729" y="1109402"/>
                  </a:lnTo>
                  <a:lnTo>
                    <a:pt x="7576615" y="1167013"/>
                  </a:lnTo>
                  <a:lnTo>
                    <a:pt x="7597501" y="1227504"/>
                  </a:lnTo>
                  <a:lnTo>
                    <a:pt x="7616587" y="1289796"/>
                  </a:lnTo>
                  <a:lnTo>
                    <a:pt x="7633872" y="1353889"/>
                  </a:lnTo>
                  <a:lnTo>
                    <a:pt x="7647556" y="1423022"/>
                  </a:lnTo>
                  <a:lnTo>
                    <a:pt x="7701211" y="1397097"/>
                  </a:lnTo>
                  <a:lnTo>
                    <a:pt x="7650796" y="1435265"/>
                  </a:lnTo>
                  <a:lnTo>
                    <a:pt x="7661239" y="1509439"/>
                  </a:lnTo>
                  <a:lnTo>
                    <a:pt x="7669882" y="1565250"/>
                  </a:lnTo>
                  <a:lnTo>
                    <a:pt x="7677084" y="1620340"/>
                  </a:lnTo>
                  <a:lnTo>
                    <a:pt x="7692568" y="1728001"/>
                  </a:lnTo>
                  <a:lnTo>
                    <a:pt x="7703012" y="1837102"/>
                  </a:lnTo>
                  <a:lnTo>
                    <a:pt x="7708053" y="1893993"/>
                  </a:lnTo>
                  <a:lnTo>
                    <a:pt x="7711654" y="1954485"/>
                  </a:lnTo>
                  <a:lnTo>
                    <a:pt x="7713455" y="1973568"/>
                  </a:lnTo>
                  <a:lnTo>
                    <a:pt x="7713455" y="1993012"/>
                  </a:lnTo>
                  <a:lnTo>
                    <a:pt x="7713455" y="2011736"/>
                  </a:lnTo>
                  <a:lnTo>
                    <a:pt x="7711654" y="2029019"/>
                  </a:lnTo>
                  <a:lnTo>
                    <a:pt x="7708053" y="2044502"/>
                  </a:lnTo>
                  <a:lnTo>
                    <a:pt x="7708053" y="2060345"/>
                  </a:lnTo>
                  <a:lnTo>
                    <a:pt x="7708053" y="2074028"/>
                  </a:lnTo>
                  <a:lnTo>
                    <a:pt x="7711654" y="2088071"/>
                  </a:lnTo>
                  <a:lnTo>
                    <a:pt x="7711654" y="2103554"/>
                  </a:lnTo>
                  <a:lnTo>
                    <a:pt x="7713455" y="2119037"/>
                  </a:lnTo>
                  <a:lnTo>
                    <a:pt x="7716696" y="2133079"/>
                  </a:lnTo>
                  <a:lnTo>
                    <a:pt x="7722097" y="2145322"/>
                  </a:lnTo>
                  <a:lnTo>
                    <a:pt x="7723898" y="2157204"/>
                  </a:lnTo>
                  <a:lnTo>
                    <a:pt x="7727139" y="2179528"/>
                  </a:lnTo>
                  <a:lnTo>
                    <a:pt x="7728939" y="2198612"/>
                  </a:lnTo>
                  <a:lnTo>
                    <a:pt x="7739382" y="2204013"/>
                  </a:lnTo>
                  <a:lnTo>
                    <a:pt x="7753066" y="2210854"/>
                  </a:lnTo>
                  <a:lnTo>
                    <a:pt x="7772152" y="2216255"/>
                  </a:lnTo>
                  <a:lnTo>
                    <a:pt x="7796278" y="2223097"/>
                  </a:lnTo>
                  <a:lnTo>
                    <a:pt x="7822566" y="2228138"/>
                  </a:lnTo>
                  <a:lnTo>
                    <a:pt x="7846693" y="2231738"/>
                  </a:lnTo>
                  <a:lnTo>
                    <a:pt x="7867579" y="2231738"/>
                  </a:lnTo>
                  <a:lnTo>
                    <a:pt x="7886664" y="2229938"/>
                  </a:lnTo>
                  <a:lnTo>
                    <a:pt x="7897107" y="2228138"/>
                  </a:lnTo>
                  <a:lnTo>
                    <a:pt x="7905750" y="2226337"/>
                  </a:lnTo>
                  <a:lnTo>
                    <a:pt x="7912592" y="2223097"/>
                  </a:lnTo>
                  <a:lnTo>
                    <a:pt x="7917633" y="2219496"/>
                  </a:lnTo>
                  <a:lnTo>
                    <a:pt x="7926276" y="2214455"/>
                  </a:lnTo>
                  <a:lnTo>
                    <a:pt x="7933118" y="2210854"/>
                  </a:lnTo>
                  <a:lnTo>
                    <a:pt x="7939960" y="2209054"/>
                  </a:lnTo>
                  <a:lnTo>
                    <a:pt x="7947162" y="2209054"/>
                  </a:lnTo>
                  <a:lnTo>
                    <a:pt x="7954004" y="2210854"/>
                  </a:lnTo>
                  <a:lnTo>
                    <a:pt x="7960846" y="2212655"/>
                  </a:lnTo>
                  <a:lnTo>
                    <a:pt x="7974890" y="2221296"/>
                  </a:lnTo>
                  <a:lnTo>
                    <a:pt x="7979931" y="2224897"/>
                  </a:lnTo>
                  <a:lnTo>
                    <a:pt x="7981732" y="2229938"/>
                  </a:lnTo>
                  <a:lnTo>
                    <a:pt x="7983532" y="2242180"/>
                  </a:lnTo>
                  <a:lnTo>
                    <a:pt x="7981732" y="2252622"/>
                  </a:lnTo>
                  <a:lnTo>
                    <a:pt x="7979931" y="2261264"/>
                  </a:lnTo>
                  <a:lnTo>
                    <a:pt x="7976690" y="2268105"/>
                  </a:lnTo>
                  <a:lnTo>
                    <a:pt x="7973089" y="2273146"/>
                  </a:lnTo>
                  <a:lnTo>
                    <a:pt x="7969488" y="2276747"/>
                  </a:lnTo>
                  <a:lnTo>
                    <a:pt x="7959045" y="2281788"/>
                  </a:lnTo>
                  <a:lnTo>
                    <a:pt x="7955804" y="2283588"/>
                  </a:lnTo>
                  <a:lnTo>
                    <a:pt x="7952203" y="2288989"/>
                  </a:lnTo>
                  <a:lnTo>
                    <a:pt x="7952203" y="2295831"/>
                  </a:lnTo>
                  <a:lnTo>
                    <a:pt x="7950403" y="2300872"/>
                  </a:lnTo>
                  <a:lnTo>
                    <a:pt x="7952203" y="2316355"/>
                  </a:lnTo>
                  <a:lnTo>
                    <a:pt x="7955804" y="2328597"/>
                  </a:lnTo>
                  <a:lnTo>
                    <a:pt x="7960846" y="2337239"/>
                  </a:lnTo>
                  <a:lnTo>
                    <a:pt x="7966247" y="2342280"/>
                  </a:lnTo>
                  <a:lnTo>
                    <a:pt x="7974890" y="2351281"/>
                  </a:lnTo>
                  <a:lnTo>
                    <a:pt x="7987133" y="2359923"/>
                  </a:lnTo>
                  <a:lnTo>
                    <a:pt x="8011260" y="2373606"/>
                  </a:lnTo>
                  <a:lnTo>
                    <a:pt x="8018102" y="2379007"/>
                  </a:lnTo>
                  <a:lnTo>
                    <a:pt x="8018102" y="2387648"/>
                  </a:lnTo>
                  <a:lnTo>
                    <a:pt x="8018102" y="2398090"/>
                  </a:lnTo>
                  <a:lnTo>
                    <a:pt x="8016662" y="2406732"/>
                  </a:lnTo>
                  <a:lnTo>
                    <a:pt x="8013061" y="2415374"/>
                  </a:lnTo>
                  <a:lnTo>
                    <a:pt x="8007659" y="2420415"/>
                  </a:lnTo>
                  <a:lnTo>
                    <a:pt x="8002618" y="2425816"/>
                  </a:lnTo>
                  <a:lnTo>
                    <a:pt x="7997216" y="2429056"/>
                  </a:lnTo>
                  <a:lnTo>
                    <a:pt x="7992175" y="2430857"/>
                  </a:lnTo>
                  <a:lnTo>
                    <a:pt x="7985333" y="2432657"/>
                  </a:lnTo>
                  <a:lnTo>
                    <a:pt x="7981732" y="2432657"/>
                  </a:lnTo>
                  <a:lnTo>
                    <a:pt x="7981732" y="2435898"/>
                  </a:lnTo>
                  <a:lnTo>
                    <a:pt x="7981732" y="2515833"/>
                  </a:lnTo>
                  <a:lnTo>
                    <a:pt x="7979931" y="2533116"/>
                  </a:lnTo>
                  <a:lnTo>
                    <a:pt x="7983532" y="2548599"/>
                  </a:lnTo>
                  <a:lnTo>
                    <a:pt x="7987133" y="2560842"/>
                  </a:lnTo>
                  <a:lnTo>
                    <a:pt x="7995776" y="2570564"/>
                  </a:lnTo>
                  <a:lnTo>
                    <a:pt x="8002618" y="2577765"/>
                  </a:lnTo>
                  <a:lnTo>
                    <a:pt x="7999017" y="2586407"/>
                  </a:lnTo>
                  <a:lnTo>
                    <a:pt x="7993975" y="2598289"/>
                  </a:lnTo>
                  <a:lnTo>
                    <a:pt x="7987133" y="2606931"/>
                  </a:lnTo>
                  <a:lnTo>
                    <a:pt x="7978131" y="2614132"/>
                  </a:lnTo>
                  <a:lnTo>
                    <a:pt x="7968048" y="2619173"/>
                  </a:lnTo>
                  <a:lnTo>
                    <a:pt x="7968048" y="2624214"/>
                  </a:lnTo>
                  <a:lnTo>
                    <a:pt x="7969488" y="2646898"/>
                  </a:lnTo>
                  <a:lnTo>
                    <a:pt x="7971289" y="2655540"/>
                  </a:lnTo>
                  <a:lnTo>
                    <a:pt x="7964447" y="2660941"/>
                  </a:lnTo>
                  <a:lnTo>
                    <a:pt x="7926276" y="2688666"/>
                  </a:lnTo>
                  <a:lnTo>
                    <a:pt x="7917633" y="2695508"/>
                  </a:lnTo>
                  <a:lnTo>
                    <a:pt x="7907190" y="2702349"/>
                  </a:lnTo>
                  <a:lnTo>
                    <a:pt x="7898548" y="2709190"/>
                  </a:lnTo>
                  <a:lnTo>
                    <a:pt x="7889905" y="2716032"/>
                  </a:lnTo>
                  <a:lnTo>
                    <a:pt x="7886664" y="2721433"/>
                  </a:lnTo>
                  <a:lnTo>
                    <a:pt x="7879822" y="2721433"/>
                  </a:lnTo>
                  <a:lnTo>
                    <a:pt x="7825807" y="2719632"/>
                  </a:lnTo>
                  <a:lnTo>
                    <a:pt x="7773952" y="2717832"/>
                  </a:lnTo>
                  <a:lnTo>
                    <a:pt x="7673483" y="2712791"/>
                  </a:lnTo>
                  <a:lnTo>
                    <a:pt x="7619828" y="2709190"/>
                  </a:lnTo>
                  <a:lnTo>
                    <a:pt x="7567973" y="2704149"/>
                  </a:lnTo>
                  <a:lnTo>
                    <a:pt x="7488390" y="2698748"/>
                  </a:lnTo>
                  <a:lnTo>
                    <a:pt x="7308338" y="2686866"/>
                  </a:lnTo>
                  <a:lnTo>
                    <a:pt x="7262965" y="2685066"/>
                  </a:lnTo>
                  <a:lnTo>
                    <a:pt x="7217953" y="2686866"/>
                  </a:lnTo>
                  <a:lnTo>
                    <a:pt x="7119284" y="2690107"/>
                  </a:lnTo>
                  <a:lnTo>
                    <a:pt x="7107401" y="2691907"/>
                  </a:lnTo>
                  <a:lnTo>
                    <a:pt x="7103800" y="2678224"/>
                  </a:lnTo>
                  <a:lnTo>
                    <a:pt x="7093357" y="2619173"/>
                  </a:lnTo>
                  <a:lnTo>
                    <a:pt x="7091556" y="2614132"/>
                  </a:lnTo>
                  <a:lnTo>
                    <a:pt x="7091556" y="2608731"/>
                  </a:lnTo>
                  <a:lnTo>
                    <a:pt x="7088315" y="2603690"/>
                  </a:lnTo>
                  <a:lnTo>
                    <a:pt x="7082914" y="2598289"/>
                  </a:lnTo>
                  <a:lnTo>
                    <a:pt x="7081473" y="2596489"/>
                  </a:lnTo>
                  <a:lnTo>
                    <a:pt x="7076072" y="2596489"/>
                  </a:lnTo>
                  <a:lnTo>
                    <a:pt x="7062388" y="2596489"/>
                  </a:lnTo>
                  <a:lnTo>
                    <a:pt x="7062388" y="2581006"/>
                  </a:lnTo>
                  <a:lnTo>
                    <a:pt x="7062388" y="2565883"/>
                  </a:lnTo>
                  <a:lnTo>
                    <a:pt x="7065629" y="2550400"/>
                  </a:lnTo>
                  <a:lnTo>
                    <a:pt x="7071030" y="2536717"/>
                  </a:lnTo>
                  <a:lnTo>
                    <a:pt x="7077872" y="2522674"/>
                  </a:lnTo>
                  <a:lnTo>
                    <a:pt x="7076072" y="2522674"/>
                  </a:lnTo>
                  <a:lnTo>
                    <a:pt x="7069230" y="2520874"/>
                  </a:lnTo>
                  <a:lnTo>
                    <a:pt x="7064188" y="2515833"/>
                  </a:lnTo>
                  <a:lnTo>
                    <a:pt x="7058787" y="2508632"/>
                  </a:lnTo>
                  <a:lnTo>
                    <a:pt x="7055546" y="2499990"/>
                  </a:lnTo>
                  <a:lnTo>
                    <a:pt x="7051945" y="2489548"/>
                  </a:lnTo>
                  <a:lnTo>
                    <a:pt x="7050144" y="2479106"/>
                  </a:lnTo>
                  <a:lnTo>
                    <a:pt x="7050144" y="2468664"/>
                  </a:lnTo>
                  <a:lnTo>
                    <a:pt x="7051945" y="2458582"/>
                  </a:lnTo>
                  <a:lnTo>
                    <a:pt x="7055546" y="2449940"/>
                  </a:lnTo>
                  <a:lnTo>
                    <a:pt x="7060587" y="2441299"/>
                  </a:lnTo>
                  <a:lnTo>
                    <a:pt x="7067429" y="2434097"/>
                  </a:lnTo>
                  <a:lnTo>
                    <a:pt x="7076072" y="2427256"/>
                  </a:lnTo>
                  <a:lnTo>
                    <a:pt x="7100199" y="2413573"/>
                  </a:lnTo>
                  <a:lnTo>
                    <a:pt x="7122885" y="2401331"/>
                  </a:lnTo>
                  <a:lnTo>
                    <a:pt x="7124686" y="2306273"/>
                  </a:lnTo>
                  <a:lnTo>
                    <a:pt x="7127927" y="2204013"/>
                  </a:lnTo>
                  <a:lnTo>
                    <a:pt x="7129727" y="2179528"/>
                  </a:lnTo>
                  <a:lnTo>
                    <a:pt x="7131528" y="2119037"/>
                  </a:lnTo>
                  <a:lnTo>
                    <a:pt x="7133328" y="2056745"/>
                  </a:lnTo>
                  <a:lnTo>
                    <a:pt x="7131528" y="1994452"/>
                  </a:lnTo>
                  <a:lnTo>
                    <a:pt x="7129727" y="1933961"/>
                  </a:lnTo>
                  <a:lnTo>
                    <a:pt x="7124686" y="1874909"/>
                  </a:lnTo>
                  <a:lnTo>
                    <a:pt x="7119284" y="1816218"/>
                  </a:lnTo>
                  <a:lnTo>
                    <a:pt x="7110642" y="1758967"/>
                  </a:lnTo>
                  <a:lnTo>
                    <a:pt x="7103800" y="1707117"/>
                  </a:lnTo>
                  <a:lnTo>
                    <a:pt x="7096958" y="1681192"/>
                  </a:lnTo>
                  <a:lnTo>
                    <a:pt x="7090116" y="1654907"/>
                  </a:lnTo>
                  <a:lnTo>
                    <a:pt x="7081473" y="1630782"/>
                  </a:lnTo>
                  <a:lnTo>
                    <a:pt x="7072831" y="1608458"/>
                  </a:lnTo>
                  <a:lnTo>
                    <a:pt x="7062388" y="1585774"/>
                  </a:lnTo>
                  <a:lnTo>
                    <a:pt x="7051945" y="1565250"/>
                  </a:lnTo>
                  <a:lnTo>
                    <a:pt x="7039701" y="1546166"/>
                  </a:lnTo>
                  <a:lnTo>
                    <a:pt x="7027818" y="1528523"/>
                  </a:lnTo>
                  <a:lnTo>
                    <a:pt x="7017375" y="1516640"/>
                  </a:lnTo>
                  <a:lnTo>
                    <a:pt x="7006932" y="1502598"/>
                  </a:lnTo>
                  <a:lnTo>
                    <a:pt x="6994689" y="1492155"/>
                  </a:lnTo>
                  <a:lnTo>
                    <a:pt x="6982445" y="1480273"/>
                  </a:lnTo>
                  <a:lnTo>
                    <a:pt x="6968761" y="1469831"/>
                  </a:lnTo>
                  <a:lnTo>
                    <a:pt x="6953277" y="1461190"/>
                  </a:lnTo>
                  <a:lnTo>
                    <a:pt x="6937432" y="1452548"/>
                  </a:lnTo>
                  <a:lnTo>
                    <a:pt x="6920507" y="1443906"/>
                  </a:lnTo>
                  <a:lnTo>
                    <a:pt x="6903222" y="1437065"/>
                  </a:lnTo>
                  <a:lnTo>
                    <a:pt x="6884137" y="1429863"/>
                  </a:lnTo>
                  <a:lnTo>
                    <a:pt x="6865051" y="1424822"/>
                  </a:lnTo>
                  <a:lnTo>
                    <a:pt x="6842365" y="1421222"/>
                  </a:lnTo>
                  <a:lnTo>
                    <a:pt x="6819678" y="1419782"/>
                  </a:lnTo>
                  <a:lnTo>
                    <a:pt x="6795552" y="1417981"/>
                  </a:lnTo>
                  <a:lnTo>
                    <a:pt x="6769624" y="1417981"/>
                  </a:lnTo>
                  <a:lnTo>
                    <a:pt x="6743697" y="1417981"/>
                  </a:lnTo>
                  <a:lnTo>
                    <a:pt x="6728212" y="1421222"/>
                  </a:lnTo>
                  <a:lnTo>
                    <a:pt x="6714168" y="1424822"/>
                  </a:lnTo>
                  <a:lnTo>
                    <a:pt x="6700484" y="1431664"/>
                  </a:lnTo>
                  <a:lnTo>
                    <a:pt x="6686440" y="1438865"/>
                  </a:lnTo>
                  <a:lnTo>
                    <a:pt x="6672756" y="1445707"/>
                  </a:lnTo>
                  <a:lnTo>
                    <a:pt x="6656912" y="1448947"/>
                  </a:lnTo>
                  <a:lnTo>
                    <a:pt x="6641427" y="1450747"/>
                  </a:lnTo>
                  <a:lnTo>
                    <a:pt x="6625943" y="1448947"/>
                  </a:lnTo>
                  <a:lnTo>
                    <a:pt x="6619101" y="1474872"/>
                  </a:lnTo>
                  <a:lnTo>
                    <a:pt x="6615500" y="1502598"/>
                  </a:lnTo>
                  <a:lnTo>
                    <a:pt x="6614060" y="1530323"/>
                  </a:lnTo>
                  <a:lnTo>
                    <a:pt x="6615500" y="1559849"/>
                  </a:lnTo>
                  <a:lnTo>
                    <a:pt x="6620901" y="1627542"/>
                  </a:lnTo>
                  <a:lnTo>
                    <a:pt x="6622702" y="1660308"/>
                  </a:lnTo>
                  <a:lnTo>
                    <a:pt x="6622702" y="1693074"/>
                  </a:lnTo>
                  <a:lnTo>
                    <a:pt x="6622702" y="1703516"/>
                  </a:lnTo>
                  <a:lnTo>
                    <a:pt x="6620901" y="1710718"/>
                  </a:lnTo>
                  <a:lnTo>
                    <a:pt x="6617300" y="1717559"/>
                  </a:lnTo>
                  <a:lnTo>
                    <a:pt x="6614060" y="1728001"/>
                  </a:lnTo>
                  <a:lnTo>
                    <a:pt x="6610458" y="1734842"/>
                  </a:lnTo>
                  <a:lnTo>
                    <a:pt x="6608658" y="1771209"/>
                  </a:lnTo>
                  <a:lnTo>
                    <a:pt x="6610458" y="1803976"/>
                  </a:lnTo>
                  <a:lnTo>
                    <a:pt x="6612259" y="1835302"/>
                  </a:lnTo>
                  <a:lnTo>
                    <a:pt x="6619101" y="1866268"/>
                  </a:lnTo>
                  <a:lnTo>
                    <a:pt x="6622702" y="1900834"/>
                  </a:lnTo>
                  <a:lnTo>
                    <a:pt x="6624142" y="1935401"/>
                  </a:lnTo>
                  <a:lnTo>
                    <a:pt x="6624142" y="1970328"/>
                  </a:lnTo>
                  <a:lnTo>
                    <a:pt x="6622702" y="2004895"/>
                  </a:lnTo>
                  <a:lnTo>
                    <a:pt x="6622702" y="2025779"/>
                  </a:lnTo>
                  <a:lnTo>
                    <a:pt x="6620901" y="2035860"/>
                  </a:lnTo>
                  <a:lnTo>
                    <a:pt x="6619101" y="2049903"/>
                  </a:lnTo>
                  <a:lnTo>
                    <a:pt x="6617300" y="2058545"/>
                  </a:lnTo>
                  <a:lnTo>
                    <a:pt x="6617300" y="2067187"/>
                  </a:lnTo>
                  <a:lnTo>
                    <a:pt x="6622702" y="2086270"/>
                  </a:lnTo>
                  <a:lnTo>
                    <a:pt x="6622702" y="2105354"/>
                  </a:lnTo>
                  <a:lnTo>
                    <a:pt x="6625943" y="2120837"/>
                  </a:lnTo>
                  <a:lnTo>
                    <a:pt x="6631344" y="2138120"/>
                  </a:lnTo>
                  <a:lnTo>
                    <a:pt x="6639987" y="2155404"/>
                  </a:lnTo>
                  <a:lnTo>
                    <a:pt x="6646829" y="2174487"/>
                  </a:lnTo>
                  <a:lnTo>
                    <a:pt x="6648629" y="2193571"/>
                  </a:lnTo>
                  <a:lnTo>
                    <a:pt x="6650070" y="2214455"/>
                  </a:lnTo>
                  <a:lnTo>
                    <a:pt x="6646829" y="2235339"/>
                  </a:lnTo>
                  <a:lnTo>
                    <a:pt x="6653671" y="2231738"/>
                  </a:lnTo>
                  <a:lnTo>
                    <a:pt x="6660513" y="2226337"/>
                  </a:lnTo>
                  <a:lnTo>
                    <a:pt x="6669155" y="2219496"/>
                  </a:lnTo>
                  <a:lnTo>
                    <a:pt x="6681399" y="2214455"/>
                  </a:lnTo>
                  <a:lnTo>
                    <a:pt x="6695083" y="2212655"/>
                  </a:lnTo>
                  <a:lnTo>
                    <a:pt x="6712368" y="2210854"/>
                  </a:lnTo>
                  <a:lnTo>
                    <a:pt x="6719570" y="2210854"/>
                  </a:lnTo>
                  <a:lnTo>
                    <a:pt x="6722811" y="2214455"/>
                  </a:lnTo>
                  <a:lnTo>
                    <a:pt x="6731453" y="2224897"/>
                  </a:lnTo>
                  <a:lnTo>
                    <a:pt x="6736855" y="2235339"/>
                  </a:lnTo>
                  <a:lnTo>
                    <a:pt x="6741896" y="2247221"/>
                  </a:lnTo>
                  <a:lnTo>
                    <a:pt x="6745497" y="2261264"/>
                  </a:lnTo>
                  <a:lnTo>
                    <a:pt x="6764583" y="2263064"/>
                  </a:lnTo>
                  <a:lnTo>
                    <a:pt x="6780067" y="2269906"/>
                  </a:lnTo>
                  <a:lnTo>
                    <a:pt x="6793751" y="2276747"/>
                  </a:lnTo>
                  <a:lnTo>
                    <a:pt x="6804194" y="2288989"/>
                  </a:lnTo>
                  <a:lnTo>
                    <a:pt x="6811036" y="2297631"/>
                  </a:lnTo>
                  <a:lnTo>
                    <a:pt x="6818238" y="2295831"/>
                  </a:lnTo>
                  <a:lnTo>
                    <a:pt x="6811036" y="2299071"/>
                  </a:lnTo>
                  <a:lnTo>
                    <a:pt x="6826880" y="2319955"/>
                  </a:lnTo>
                  <a:lnTo>
                    <a:pt x="6842365" y="2342280"/>
                  </a:lnTo>
                  <a:lnTo>
                    <a:pt x="6854608" y="2364964"/>
                  </a:lnTo>
                  <a:lnTo>
                    <a:pt x="6830121" y="2364964"/>
                  </a:lnTo>
                  <a:lnTo>
                    <a:pt x="6830121" y="2366764"/>
                  </a:lnTo>
                  <a:lnTo>
                    <a:pt x="6826880" y="2371805"/>
                  </a:lnTo>
                  <a:lnTo>
                    <a:pt x="6821479" y="2377206"/>
                  </a:lnTo>
                  <a:lnTo>
                    <a:pt x="6823279" y="2409973"/>
                  </a:lnTo>
                  <a:lnTo>
                    <a:pt x="6825080" y="2442739"/>
                  </a:lnTo>
                  <a:lnTo>
                    <a:pt x="6823279" y="2472265"/>
                  </a:lnTo>
                  <a:lnTo>
                    <a:pt x="6821479" y="2501790"/>
                  </a:lnTo>
                  <a:lnTo>
                    <a:pt x="6819678" y="2529516"/>
                  </a:lnTo>
                  <a:lnTo>
                    <a:pt x="6818238" y="2559041"/>
                  </a:lnTo>
                  <a:lnTo>
                    <a:pt x="6819678" y="2591448"/>
                  </a:lnTo>
                  <a:lnTo>
                    <a:pt x="6821479" y="2626014"/>
                  </a:lnTo>
                  <a:lnTo>
                    <a:pt x="6821479" y="2634656"/>
                  </a:lnTo>
                  <a:lnTo>
                    <a:pt x="6812836" y="2640057"/>
                  </a:lnTo>
                  <a:lnTo>
                    <a:pt x="6780067" y="2659141"/>
                  </a:lnTo>
                  <a:lnTo>
                    <a:pt x="6749098" y="2678224"/>
                  </a:lnTo>
                  <a:lnTo>
                    <a:pt x="6691842" y="2712791"/>
                  </a:lnTo>
                  <a:lnTo>
                    <a:pt x="6669155" y="2728274"/>
                  </a:lnTo>
                  <a:lnTo>
                    <a:pt x="6664114" y="2728274"/>
                  </a:lnTo>
                  <a:lnTo>
                    <a:pt x="6575889" y="2731515"/>
                  </a:lnTo>
                  <a:lnTo>
                    <a:pt x="6487663" y="2733315"/>
                  </a:lnTo>
                  <a:lnTo>
                    <a:pt x="6411321" y="2731515"/>
                  </a:lnTo>
                  <a:lnTo>
                    <a:pt x="6153127" y="2721433"/>
                  </a:lnTo>
                  <a:lnTo>
                    <a:pt x="6089029" y="2717832"/>
                  </a:lnTo>
                  <a:lnTo>
                    <a:pt x="6026731" y="2717832"/>
                  </a:lnTo>
                  <a:lnTo>
                    <a:pt x="5968034" y="2717832"/>
                  </a:lnTo>
                  <a:lnTo>
                    <a:pt x="5910778" y="2721433"/>
                  </a:lnTo>
                  <a:lnTo>
                    <a:pt x="5878009" y="2721433"/>
                  </a:lnTo>
                  <a:lnTo>
                    <a:pt x="5846680" y="2721433"/>
                  </a:lnTo>
                  <a:lnTo>
                    <a:pt x="5817151" y="2719632"/>
                  </a:lnTo>
                  <a:lnTo>
                    <a:pt x="5789783" y="2716032"/>
                  </a:lnTo>
                  <a:lnTo>
                    <a:pt x="5762055" y="2710991"/>
                  </a:lnTo>
                  <a:lnTo>
                    <a:pt x="5735768" y="2705590"/>
                  </a:lnTo>
                  <a:lnTo>
                    <a:pt x="5711641" y="2698748"/>
                  </a:lnTo>
                  <a:lnTo>
                    <a:pt x="5685714" y="2690107"/>
                  </a:lnTo>
                  <a:lnTo>
                    <a:pt x="5677071" y="2686866"/>
                  </a:lnTo>
                  <a:lnTo>
                    <a:pt x="5677071" y="2676424"/>
                  </a:lnTo>
                  <a:lnTo>
                    <a:pt x="5677071" y="2582806"/>
                  </a:lnTo>
                  <a:lnTo>
                    <a:pt x="5675271" y="2536717"/>
                  </a:lnTo>
                  <a:lnTo>
                    <a:pt x="5673470" y="2489548"/>
                  </a:lnTo>
                  <a:lnTo>
                    <a:pt x="5671670" y="2480906"/>
                  </a:lnTo>
                  <a:lnTo>
                    <a:pt x="5668429" y="2396290"/>
                  </a:lnTo>
                  <a:lnTo>
                    <a:pt x="5666628" y="2352722"/>
                  </a:lnTo>
                  <a:lnTo>
                    <a:pt x="5664828" y="2311314"/>
                  </a:lnTo>
                  <a:lnTo>
                    <a:pt x="5664828" y="2299071"/>
                  </a:lnTo>
                  <a:lnTo>
                    <a:pt x="5677071" y="2297631"/>
                  </a:lnTo>
                  <a:lnTo>
                    <a:pt x="5694356" y="2295831"/>
                  </a:lnTo>
                  <a:lnTo>
                    <a:pt x="5708040" y="2294030"/>
                  </a:lnTo>
                  <a:lnTo>
                    <a:pt x="5716682" y="2297631"/>
                  </a:lnTo>
                  <a:lnTo>
                    <a:pt x="5725325" y="2300872"/>
                  </a:lnTo>
                  <a:lnTo>
                    <a:pt x="5727125" y="2306273"/>
                  </a:lnTo>
                  <a:lnTo>
                    <a:pt x="5732527" y="2309513"/>
                  </a:lnTo>
                  <a:lnTo>
                    <a:pt x="5739369" y="2313114"/>
                  </a:lnTo>
                  <a:lnTo>
                    <a:pt x="5748011" y="2314914"/>
                  </a:lnTo>
                  <a:lnTo>
                    <a:pt x="5753413" y="2313114"/>
                  </a:lnTo>
                  <a:lnTo>
                    <a:pt x="5758454" y="2307713"/>
                  </a:lnTo>
                  <a:lnTo>
                    <a:pt x="5762055" y="2304472"/>
                  </a:lnTo>
                  <a:lnTo>
                    <a:pt x="5763856" y="2299071"/>
                  </a:lnTo>
                  <a:lnTo>
                    <a:pt x="5767097" y="2290430"/>
                  </a:lnTo>
                  <a:lnTo>
                    <a:pt x="5772498" y="2281788"/>
                  </a:lnTo>
                  <a:lnTo>
                    <a:pt x="5777540" y="2273146"/>
                  </a:lnTo>
                  <a:lnTo>
                    <a:pt x="5786182" y="2264865"/>
                  </a:lnTo>
                  <a:lnTo>
                    <a:pt x="5791224" y="2259464"/>
                  </a:lnTo>
                  <a:lnTo>
                    <a:pt x="5879809" y="2259464"/>
                  </a:lnTo>
                  <a:lnTo>
                    <a:pt x="5893493" y="2259464"/>
                  </a:lnTo>
                  <a:lnTo>
                    <a:pt x="5905737" y="2255863"/>
                  </a:lnTo>
                  <a:lnTo>
                    <a:pt x="5916180" y="2252622"/>
                  </a:lnTo>
                  <a:lnTo>
                    <a:pt x="5924822" y="2247221"/>
                  </a:lnTo>
                  <a:lnTo>
                    <a:pt x="5908978" y="2252622"/>
                  </a:lnTo>
                  <a:lnTo>
                    <a:pt x="5923022" y="2240380"/>
                  </a:lnTo>
                  <a:lnTo>
                    <a:pt x="5917980" y="2126238"/>
                  </a:lnTo>
                  <a:lnTo>
                    <a:pt x="5914379" y="2013536"/>
                  </a:lnTo>
                  <a:lnTo>
                    <a:pt x="5914379" y="1900834"/>
                  </a:lnTo>
                  <a:lnTo>
                    <a:pt x="5917980" y="1789933"/>
                  </a:lnTo>
                  <a:lnTo>
                    <a:pt x="5917980" y="1729801"/>
                  </a:lnTo>
                  <a:lnTo>
                    <a:pt x="5923022" y="1535724"/>
                  </a:lnTo>
                  <a:lnTo>
                    <a:pt x="5924822" y="1353889"/>
                  </a:lnTo>
                  <a:lnTo>
                    <a:pt x="5917980" y="1348488"/>
                  </a:lnTo>
                  <a:lnTo>
                    <a:pt x="5907537" y="1343447"/>
                  </a:lnTo>
                  <a:lnTo>
                    <a:pt x="5898895" y="1338406"/>
                  </a:lnTo>
                  <a:lnTo>
                    <a:pt x="5888452" y="1334805"/>
                  </a:lnTo>
                  <a:lnTo>
                    <a:pt x="5872607" y="1333005"/>
                  </a:lnTo>
                  <a:lnTo>
                    <a:pt x="5857123" y="1331204"/>
                  </a:lnTo>
                  <a:lnTo>
                    <a:pt x="5824353" y="1327964"/>
                  </a:lnTo>
                  <a:lnTo>
                    <a:pt x="5793024" y="1327964"/>
                  </a:lnTo>
                  <a:lnTo>
                    <a:pt x="5775739" y="1326163"/>
                  </a:lnTo>
                  <a:lnTo>
                    <a:pt x="5760255" y="1324363"/>
                  </a:lnTo>
                  <a:lnTo>
                    <a:pt x="5746211" y="1324363"/>
                  </a:lnTo>
                  <a:lnTo>
                    <a:pt x="5732527" y="1322563"/>
                  </a:lnTo>
                  <a:lnTo>
                    <a:pt x="5716682" y="1317522"/>
                  </a:lnTo>
                  <a:lnTo>
                    <a:pt x="5702999" y="1310680"/>
                  </a:lnTo>
                  <a:lnTo>
                    <a:pt x="5696157" y="1307080"/>
                  </a:lnTo>
                  <a:lnTo>
                    <a:pt x="5696157" y="1300238"/>
                  </a:lnTo>
                  <a:lnTo>
                    <a:pt x="5690755" y="1263871"/>
                  </a:lnTo>
                  <a:lnTo>
                    <a:pt x="5688954" y="1242987"/>
                  </a:lnTo>
                  <a:lnTo>
                    <a:pt x="5687514" y="1223904"/>
                  </a:lnTo>
                  <a:lnTo>
                    <a:pt x="5687514" y="1057912"/>
                  </a:lnTo>
                  <a:lnTo>
                    <a:pt x="5685714" y="1030186"/>
                  </a:lnTo>
                  <a:lnTo>
                    <a:pt x="5682113" y="1005702"/>
                  </a:lnTo>
                  <a:lnTo>
                    <a:pt x="5675271" y="1009302"/>
                  </a:lnTo>
                  <a:lnTo>
                    <a:pt x="5671670" y="1014343"/>
                  </a:lnTo>
                  <a:lnTo>
                    <a:pt x="5668429" y="1019744"/>
                  </a:lnTo>
                  <a:lnTo>
                    <a:pt x="5664828" y="1022985"/>
                  </a:lnTo>
                  <a:lnTo>
                    <a:pt x="5659786" y="1024785"/>
                  </a:lnTo>
                  <a:lnTo>
                    <a:pt x="5652944" y="1026586"/>
                  </a:lnTo>
                  <a:lnTo>
                    <a:pt x="5646102" y="1026586"/>
                  </a:lnTo>
                  <a:lnTo>
                    <a:pt x="5628817" y="1022985"/>
                  </a:lnTo>
                  <a:lnTo>
                    <a:pt x="5616574" y="1021545"/>
                  </a:lnTo>
                  <a:lnTo>
                    <a:pt x="5616574" y="1009302"/>
                  </a:lnTo>
                  <a:lnTo>
                    <a:pt x="5618374" y="1000661"/>
                  </a:lnTo>
                  <a:lnTo>
                    <a:pt x="5619815" y="993459"/>
                  </a:lnTo>
                  <a:lnTo>
                    <a:pt x="5621615" y="986618"/>
                  </a:lnTo>
                  <a:lnTo>
                    <a:pt x="5627017" y="979777"/>
                  </a:lnTo>
                  <a:lnTo>
                    <a:pt x="5632058" y="974376"/>
                  </a:lnTo>
                  <a:lnTo>
                    <a:pt x="5638900" y="971135"/>
                  </a:lnTo>
                  <a:lnTo>
                    <a:pt x="5646102" y="967534"/>
                  </a:lnTo>
                  <a:lnTo>
                    <a:pt x="5654745" y="965734"/>
                  </a:lnTo>
                  <a:lnTo>
                    <a:pt x="5654745" y="948451"/>
                  </a:lnTo>
                  <a:lnTo>
                    <a:pt x="5654745" y="945210"/>
                  </a:lnTo>
                  <a:lnTo>
                    <a:pt x="5656185" y="939809"/>
                  </a:lnTo>
                  <a:lnTo>
                    <a:pt x="5663387" y="932968"/>
                  </a:lnTo>
                  <a:lnTo>
                    <a:pt x="5671670" y="927927"/>
                  </a:lnTo>
                  <a:lnTo>
                    <a:pt x="5680312" y="924326"/>
                  </a:lnTo>
                  <a:lnTo>
                    <a:pt x="5678872" y="907043"/>
                  </a:lnTo>
                  <a:lnTo>
                    <a:pt x="5678872" y="896601"/>
                  </a:lnTo>
                  <a:lnTo>
                    <a:pt x="5680312" y="886158"/>
                  </a:lnTo>
                  <a:lnTo>
                    <a:pt x="5680312" y="877517"/>
                  </a:lnTo>
                  <a:lnTo>
                    <a:pt x="5683913" y="863834"/>
                  </a:lnTo>
                  <a:lnTo>
                    <a:pt x="5687514" y="856633"/>
                  </a:lnTo>
                  <a:lnTo>
                    <a:pt x="5690755" y="851592"/>
                  </a:lnTo>
                  <a:lnTo>
                    <a:pt x="5697597" y="844750"/>
                  </a:lnTo>
                  <a:lnTo>
                    <a:pt x="5704799" y="841150"/>
                  </a:lnTo>
                  <a:lnTo>
                    <a:pt x="5713442" y="839350"/>
                  </a:lnTo>
                  <a:lnTo>
                    <a:pt x="5713442" y="830708"/>
                  </a:lnTo>
                  <a:lnTo>
                    <a:pt x="5715242" y="823866"/>
                  </a:lnTo>
                  <a:lnTo>
                    <a:pt x="5720283" y="815225"/>
                  </a:lnTo>
                  <a:lnTo>
                    <a:pt x="5725325" y="808383"/>
                  </a:lnTo>
                  <a:lnTo>
                    <a:pt x="5730726" y="803342"/>
                  </a:lnTo>
                  <a:lnTo>
                    <a:pt x="5737568" y="803342"/>
                  </a:lnTo>
                  <a:lnTo>
                    <a:pt x="5822553" y="806583"/>
                  </a:lnTo>
                  <a:lnTo>
                    <a:pt x="5917980" y="808383"/>
                  </a:lnTo>
                  <a:lnTo>
                    <a:pt x="6023490" y="808383"/>
                  </a:lnTo>
                  <a:lnTo>
                    <a:pt x="6140884" y="806583"/>
                  </a:lnTo>
                  <a:lnTo>
                    <a:pt x="6258638" y="803342"/>
                  </a:lnTo>
                  <a:lnTo>
                    <a:pt x="6373150" y="799742"/>
                  </a:lnTo>
                  <a:lnTo>
                    <a:pt x="6558244" y="792900"/>
                  </a:lnTo>
                  <a:lnTo>
                    <a:pt x="6560044" y="787499"/>
                  </a:lnTo>
                  <a:lnTo>
                    <a:pt x="6561845" y="782458"/>
                  </a:lnTo>
                  <a:lnTo>
                    <a:pt x="6565446" y="778858"/>
                  </a:lnTo>
                  <a:lnTo>
                    <a:pt x="6572288" y="775617"/>
                  </a:lnTo>
                  <a:lnTo>
                    <a:pt x="6584531" y="773817"/>
                  </a:lnTo>
                  <a:lnTo>
                    <a:pt x="6600015" y="777417"/>
                  </a:lnTo>
                  <a:lnTo>
                    <a:pt x="6614060" y="780658"/>
                  </a:lnTo>
                  <a:lnTo>
                    <a:pt x="6625943" y="787499"/>
                  </a:lnTo>
                  <a:lnTo>
                    <a:pt x="6631344" y="792900"/>
                  </a:lnTo>
                  <a:lnTo>
                    <a:pt x="6634585" y="797941"/>
                  </a:lnTo>
                  <a:lnTo>
                    <a:pt x="6636386" y="801542"/>
                  </a:lnTo>
                  <a:lnTo>
                    <a:pt x="6641427" y="817025"/>
                  </a:lnTo>
                  <a:lnTo>
                    <a:pt x="6648629" y="832508"/>
                  </a:lnTo>
                  <a:lnTo>
                    <a:pt x="6650070" y="842950"/>
                  </a:lnTo>
                  <a:lnTo>
                    <a:pt x="6651870" y="853392"/>
                  </a:lnTo>
                  <a:lnTo>
                    <a:pt x="6651870" y="874276"/>
                  </a:lnTo>
                  <a:lnTo>
                    <a:pt x="6653671" y="884718"/>
                  </a:lnTo>
                  <a:lnTo>
                    <a:pt x="6771425" y="839350"/>
                  </a:lnTo>
                  <a:lnTo>
                    <a:pt x="6865051" y="804783"/>
                  </a:lnTo>
                  <a:lnTo>
                    <a:pt x="6894580" y="794701"/>
                  </a:lnTo>
                  <a:lnTo>
                    <a:pt x="6925549" y="784259"/>
                  </a:lnTo>
                  <a:lnTo>
                    <a:pt x="6954717" y="777417"/>
                  </a:lnTo>
                  <a:lnTo>
                    <a:pt x="6986046" y="772016"/>
                  </a:lnTo>
                  <a:lnTo>
                    <a:pt x="7019176" y="768776"/>
                  </a:lnTo>
                  <a:close/>
                  <a:moveTo>
                    <a:pt x="1579760" y="695930"/>
                  </a:moveTo>
                  <a:lnTo>
                    <a:pt x="1555650" y="715012"/>
                  </a:lnTo>
                  <a:lnTo>
                    <a:pt x="1531180" y="732293"/>
                  </a:lnTo>
                  <a:lnTo>
                    <a:pt x="1507069" y="746334"/>
                  </a:lnTo>
                  <a:lnTo>
                    <a:pt x="1482959" y="760015"/>
                  </a:lnTo>
                  <a:lnTo>
                    <a:pt x="1465686" y="772256"/>
                  </a:lnTo>
                  <a:lnTo>
                    <a:pt x="1446614" y="784497"/>
                  </a:lnTo>
                  <a:lnTo>
                    <a:pt x="1429341" y="798178"/>
                  </a:lnTo>
                  <a:lnTo>
                    <a:pt x="1412068" y="815459"/>
                  </a:lnTo>
                  <a:lnTo>
                    <a:pt x="1420704" y="813659"/>
                  </a:lnTo>
                  <a:lnTo>
                    <a:pt x="1429341" y="813659"/>
                  </a:lnTo>
                  <a:lnTo>
                    <a:pt x="1443375" y="813659"/>
                  </a:lnTo>
                  <a:lnTo>
                    <a:pt x="1455251" y="817259"/>
                  </a:lnTo>
                  <a:lnTo>
                    <a:pt x="1463887" y="810419"/>
                  </a:lnTo>
                  <a:lnTo>
                    <a:pt x="1474323" y="801778"/>
                  </a:lnTo>
                  <a:lnTo>
                    <a:pt x="1482959" y="793137"/>
                  </a:lnTo>
                  <a:lnTo>
                    <a:pt x="1489797" y="782697"/>
                  </a:lnTo>
                  <a:lnTo>
                    <a:pt x="1507069" y="763615"/>
                  </a:lnTo>
                  <a:lnTo>
                    <a:pt x="1526142" y="744534"/>
                  </a:lnTo>
                  <a:lnTo>
                    <a:pt x="1536578" y="734093"/>
                  </a:lnTo>
                  <a:lnTo>
                    <a:pt x="1547013" y="725452"/>
                  </a:lnTo>
                  <a:lnTo>
                    <a:pt x="1559248" y="718612"/>
                  </a:lnTo>
                  <a:lnTo>
                    <a:pt x="1571124" y="711411"/>
                  </a:lnTo>
                  <a:lnTo>
                    <a:pt x="1576521" y="704571"/>
                  </a:lnTo>
                  <a:close/>
                  <a:moveTo>
                    <a:pt x="1422504" y="640846"/>
                  </a:moveTo>
                  <a:lnTo>
                    <a:pt x="1386158" y="659928"/>
                  </a:lnTo>
                  <a:lnTo>
                    <a:pt x="1351253" y="682249"/>
                  </a:lnTo>
                  <a:lnTo>
                    <a:pt x="1316707" y="706371"/>
                  </a:lnTo>
                  <a:lnTo>
                    <a:pt x="1282160" y="732293"/>
                  </a:lnTo>
                  <a:lnTo>
                    <a:pt x="1277123" y="739493"/>
                  </a:lnTo>
                  <a:lnTo>
                    <a:pt x="1266687" y="751374"/>
                  </a:lnTo>
                  <a:lnTo>
                    <a:pt x="1275323" y="742734"/>
                  </a:lnTo>
                  <a:lnTo>
                    <a:pt x="1283960" y="737693"/>
                  </a:lnTo>
                  <a:lnTo>
                    <a:pt x="1294396" y="732293"/>
                  </a:lnTo>
                  <a:lnTo>
                    <a:pt x="1303032" y="729053"/>
                  </a:lnTo>
                  <a:lnTo>
                    <a:pt x="1316707" y="725452"/>
                  </a:lnTo>
                  <a:lnTo>
                    <a:pt x="1332540" y="718612"/>
                  </a:lnTo>
                  <a:lnTo>
                    <a:pt x="1346215" y="708171"/>
                  </a:lnTo>
                  <a:lnTo>
                    <a:pt x="1359889" y="694130"/>
                  </a:lnTo>
                  <a:lnTo>
                    <a:pt x="1389397" y="668568"/>
                  </a:lnTo>
                  <a:close/>
                  <a:moveTo>
                    <a:pt x="2449648" y="632908"/>
                  </a:moveTo>
                  <a:lnTo>
                    <a:pt x="2392414" y="669263"/>
                  </a:lnTo>
                  <a:lnTo>
                    <a:pt x="2364696" y="684741"/>
                  </a:lnTo>
                  <a:lnTo>
                    <a:pt x="2347418" y="693380"/>
                  </a:lnTo>
                  <a:lnTo>
                    <a:pt x="2331939" y="702019"/>
                  </a:lnTo>
                  <a:lnTo>
                    <a:pt x="2299182" y="724336"/>
                  </a:lnTo>
                  <a:lnTo>
                    <a:pt x="2321500" y="713898"/>
                  </a:lnTo>
                  <a:lnTo>
                    <a:pt x="2326899" y="707058"/>
                  </a:lnTo>
                  <a:lnTo>
                    <a:pt x="2331939" y="703459"/>
                  </a:lnTo>
                  <a:lnTo>
                    <a:pt x="2336979" y="700219"/>
                  </a:lnTo>
                  <a:lnTo>
                    <a:pt x="2345618" y="698419"/>
                  </a:lnTo>
                  <a:lnTo>
                    <a:pt x="2394213" y="670703"/>
                  </a:lnTo>
                  <a:lnTo>
                    <a:pt x="2439209" y="644787"/>
                  </a:lnTo>
                  <a:lnTo>
                    <a:pt x="2458287" y="632908"/>
                  </a:lnTo>
                  <a:close/>
                  <a:moveTo>
                    <a:pt x="600597" y="609524"/>
                  </a:moveTo>
                  <a:lnTo>
                    <a:pt x="588361" y="616364"/>
                  </a:lnTo>
                  <a:lnTo>
                    <a:pt x="574687" y="618165"/>
                  </a:lnTo>
                  <a:lnTo>
                    <a:pt x="557054" y="639046"/>
                  </a:lnTo>
                  <a:lnTo>
                    <a:pt x="536183" y="658128"/>
                  </a:lnTo>
                  <a:lnTo>
                    <a:pt x="515671" y="676849"/>
                  </a:lnTo>
                  <a:lnTo>
                    <a:pt x="494799" y="694130"/>
                  </a:lnTo>
                  <a:lnTo>
                    <a:pt x="442980" y="732293"/>
                  </a:lnTo>
                  <a:lnTo>
                    <a:pt x="392601" y="767216"/>
                  </a:lnTo>
                  <a:lnTo>
                    <a:pt x="339342" y="806818"/>
                  </a:lnTo>
                  <a:lnTo>
                    <a:pt x="280326" y="844981"/>
                  </a:lnTo>
                  <a:lnTo>
                    <a:pt x="249019" y="865863"/>
                  </a:lnTo>
                  <a:lnTo>
                    <a:pt x="219871" y="888184"/>
                  </a:lnTo>
                  <a:lnTo>
                    <a:pt x="263053" y="862262"/>
                  </a:lnTo>
                  <a:lnTo>
                    <a:pt x="306236" y="834540"/>
                  </a:lnTo>
                  <a:lnTo>
                    <a:pt x="349418" y="805018"/>
                  </a:lnTo>
                  <a:lnTo>
                    <a:pt x="394400" y="772256"/>
                  </a:lnTo>
                  <a:lnTo>
                    <a:pt x="494799" y="701331"/>
                  </a:lnTo>
                  <a:lnTo>
                    <a:pt x="600597" y="630405"/>
                  </a:lnTo>
                  <a:lnTo>
                    <a:pt x="600597" y="619965"/>
                  </a:lnTo>
                  <a:close/>
                  <a:moveTo>
                    <a:pt x="2492844" y="606632"/>
                  </a:moveTo>
                  <a:lnTo>
                    <a:pt x="2466926" y="622470"/>
                  </a:lnTo>
                  <a:lnTo>
                    <a:pt x="2471966" y="622470"/>
                  </a:lnTo>
                  <a:close/>
                  <a:moveTo>
                    <a:pt x="218071" y="571361"/>
                  </a:moveTo>
                  <a:lnTo>
                    <a:pt x="207635" y="576402"/>
                  </a:lnTo>
                  <a:lnTo>
                    <a:pt x="214473" y="576402"/>
                  </a:lnTo>
                  <a:close/>
                  <a:moveTo>
                    <a:pt x="2271465" y="568477"/>
                  </a:moveTo>
                  <a:lnTo>
                    <a:pt x="2261026" y="573876"/>
                  </a:lnTo>
                  <a:lnTo>
                    <a:pt x="2254186" y="578915"/>
                  </a:lnTo>
                  <a:close/>
                  <a:moveTo>
                    <a:pt x="1434739" y="543639"/>
                  </a:moveTo>
                  <a:lnTo>
                    <a:pt x="1434739" y="545439"/>
                  </a:lnTo>
                  <a:lnTo>
                    <a:pt x="1437977" y="547239"/>
                  </a:lnTo>
                  <a:close/>
                  <a:moveTo>
                    <a:pt x="1429341" y="538599"/>
                  </a:moveTo>
                  <a:lnTo>
                    <a:pt x="1427542" y="540399"/>
                  </a:lnTo>
                  <a:lnTo>
                    <a:pt x="1429341" y="541839"/>
                  </a:lnTo>
                  <a:lnTo>
                    <a:pt x="1431140" y="540399"/>
                  </a:lnTo>
                  <a:close/>
                  <a:moveTo>
                    <a:pt x="2361456" y="518443"/>
                  </a:moveTo>
                  <a:lnTo>
                    <a:pt x="2333739" y="533921"/>
                  </a:lnTo>
                  <a:lnTo>
                    <a:pt x="2356057" y="530682"/>
                  </a:lnTo>
                  <a:close/>
                  <a:moveTo>
                    <a:pt x="2532800" y="490727"/>
                  </a:moveTo>
                  <a:lnTo>
                    <a:pt x="2513722" y="501166"/>
                  </a:lnTo>
                  <a:lnTo>
                    <a:pt x="2453248" y="537521"/>
                  </a:lnTo>
                  <a:lnTo>
                    <a:pt x="2397813" y="572076"/>
                  </a:lnTo>
                  <a:lnTo>
                    <a:pt x="2300982" y="632908"/>
                  </a:lnTo>
                  <a:lnTo>
                    <a:pt x="2293783" y="637947"/>
                  </a:lnTo>
                  <a:lnTo>
                    <a:pt x="2285143" y="644787"/>
                  </a:lnTo>
                  <a:lnTo>
                    <a:pt x="2266426" y="657025"/>
                  </a:lnTo>
                  <a:lnTo>
                    <a:pt x="2255987" y="662064"/>
                  </a:lnTo>
                  <a:lnTo>
                    <a:pt x="2250587" y="667464"/>
                  </a:lnTo>
                  <a:lnTo>
                    <a:pt x="2247347" y="670703"/>
                  </a:lnTo>
                  <a:lnTo>
                    <a:pt x="2245548" y="676103"/>
                  </a:lnTo>
                  <a:lnTo>
                    <a:pt x="2243747" y="681142"/>
                  </a:lnTo>
                  <a:lnTo>
                    <a:pt x="2255987" y="676103"/>
                  </a:lnTo>
                  <a:lnTo>
                    <a:pt x="2266426" y="670703"/>
                  </a:lnTo>
                  <a:lnTo>
                    <a:pt x="2275065" y="662064"/>
                  </a:lnTo>
                  <a:lnTo>
                    <a:pt x="2285143" y="653425"/>
                  </a:lnTo>
                  <a:lnTo>
                    <a:pt x="2288743" y="646587"/>
                  </a:lnTo>
                  <a:lnTo>
                    <a:pt x="2295583" y="639747"/>
                  </a:lnTo>
                  <a:lnTo>
                    <a:pt x="2309621" y="629309"/>
                  </a:lnTo>
                  <a:lnTo>
                    <a:pt x="2326899" y="622470"/>
                  </a:lnTo>
                  <a:lnTo>
                    <a:pt x="2347418" y="615271"/>
                  </a:lnTo>
                  <a:lnTo>
                    <a:pt x="2351018" y="608431"/>
                  </a:lnTo>
                  <a:lnTo>
                    <a:pt x="2356057" y="603392"/>
                  </a:lnTo>
                  <a:lnTo>
                    <a:pt x="2359657" y="599792"/>
                  </a:lnTo>
                  <a:lnTo>
                    <a:pt x="2364696" y="597993"/>
                  </a:lnTo>
                  <a:lnTo>
                    <a:pt x="2375135" y="594753"/>
                  </a:lnTo>
                  <a:lnTo>
                    <a:pt x="2383774" y="591154"/>
                  </a:lnTo>
                  <a:lnTo>
                    <a:pt x="2392414" y="584314"/>
                  </a:lnTo>
                  <a:lnTo>
                    <a:pt x="2402853" y="575676"/>
                  </a:lnTo>
                  <a:lnTo>
                    <a:pt x="2413292" y="566677"/>
                  </a:lnTo>
                  <a:lnTo>
                    <a:pt x="2425530" y="561637"/>
                  </a:lnTo>
                  <a:lnTo>
                    <a:pt x="2441009" y="558398"/>
                  </a:lnTo>
                  <a:lnTo>
                    <a:pt x="2456487" y="556598"/>
                  </a:lnTo>
                  <a:lnTo>
                    <a:pt x="2461887" y="547959"/>
                  </a:lnTo>
                  <a:lnTo>
                    <a:pt x="2468727" y="537521"/>
                  </a:lnTo>
                  <a:lnTo>
                    <a:pt x="2477365" y="528882"/>
                  </a:lnTo>
                  <a:lnTo>
                    <a:pt x="2486005" y="522043"/>
                  </a:lnTo>
                  <a:lnTo>
                    <a:pt x="2496444" y="515204"/>
                  </a:lnTo>
                  <a:lnTo>
                    <a:pt x="2505083" y="511604"/>
                  </a:lnTo>
                  <a:lnTo>
                    <a:pt x="2515522" y="508004"/>
                  </a:lnTo>
                  <a:lnTo>
                    <a:pt x="2524161" y="506565"/>
                  </a:lnTo>
                  <a:lnTo>
                    <a:pt x="2527401" y="497926"/>
                  </a:lnTo>
                  <a:close/>
                  <a:moveTo>
                    <a:pt x="2191552" y="468410"/>
                  </a:moveTo>
                  <a:lnTo>
                    <a:pt x="2167435" y="480288"/>
                  </a:lnTo>
                  <a:lnTo>
                    <a:pt x="2150156" y="490727"/>
                  </a:lnTo>
                  <a:lnTo>
                    <a:pt x="2136477" y="502965"/>
                  </a:lnTo>
                  <a:lnTo>
                    <a:pt x="2151956" y="497926"/>
                  </a:lnTo>
                  <a:lnTo>
                    <a:pt x="2167435" y="488927"/>
                  </a:lnTo>
                  <a:lnTo>
                    <a:pt x="2182913" y="475249"/>
                  </a:lnTo>
                  <a:close/>
                  <a:moveTo>
                    <a:pt x="2243747" y="442133"/>
                  </a:moveTo>
                  <a:lnTo>
                    <a:pt x="2235108" y="447532"/>
                  </a:lnTo>
                  <a:lnTo>
                    <a:pt x="2240148" y="447532"/>
                  </a:lnTo>
                  <a:close/>
                  <a:moveTo>
                    <a:pt x="382165" y="439592"/>
                  </a:moveTo>
                  <a:lnTo>
                    <a:pt x="379273" y="442572"/>
                  </a:lnTo>
                  <a:lnTo>
                    <a:pt x="363452" y="455433"/>
                  </a:lnTo>
                  <a:lnTo>
                    <a:pt x="346180" y="467674"/>
                  </a:lnTo>
                  <a:lnTo>
                    <a:pt x="335744" y="477754"/>
                  </a:lnTo>
                  <a:lnTo>
                    <a:pt x="358055" y="464073"/>
                  </a:lnTo>
                  <a:lnTo>
                    <a:pt x="370290" y="451833"/>
                  </a:lnTo>
                  <a:lnTo>
                    <a:pt x="379273" y="442572"/>
                  </a:lnTo>
                  <a:lnTo>
                    <a:pt x="380725" y="441392"/>
                  </a:lnTo>
                  <a:close/>
                  <a:moveTo>
                    <a:pt x="550217" y="420870"/>
                  </a:moveTo>
                  <a:lnTo>
                    <a:pt x="467091" y="477754"/>
                  </a:lnTo>
                  <a:lnTo>
                    <a:pt x="403036" y="521318"/>
                  </a:lnTo>
                  <a:lnTo>
                    <a:pt x="337543" y="567761"/>
                  </a:lnTo>
                  <a:lnTo>
                    <a:pt x="209435" y="661368"/>
                  </a:lnTo>
                  <a:lnTo>
                    <a:pt x="176688" y="692690"/>
                  </a:lnTo>
                  <a:lnTo>
                    <a:pt x="147180" y="720412"/>
                  </a:lnTo>
                  <a:lnTo>
                    <a:pt x="143582" y="723652"/>
                  </a:lnTo>
                  <a:lnTo>
                    <a:pt x="162654" y="713211"/>
                  </a:lnTo>
                  <a:lnTo>
                    <a:pt x="181726" y="701331"/>
                  </a:lnTo>
                  <a:lnTo>
                    <a:pt x="198999" y="687290"/>
                  </a:lnTo>
                  <a:lnTo>
                    <a:pt x="216272" y="671809"/>
                  </a:lnTo>
                  <a:lnTo>
                    <a:pt x="235344" y="656327"/>
                  </a:lnTo>
                  <a:lnTo>
                    <a:pt x="254417" y="642646"/>
                  </a:lnTo>
                  <a:lnTo>
                    <a:pt x="276728" y="630405"/>
                  </a:lnTo>
                  <a:lnTo>
                    <a:pt x="302997" y="619965"/>
                  </a:lnTo>
                  <a:lnTo>
                    <a:pt x="304436" y="611324"/>
                  </a:lnTo>
                  <a:lnTo>
                    <a:pt x="308035" y="604124"/>
                  </a:lnTo>
                  <a:lnTo>
                    <a:pt x="318471" y="594043"/>
                  </a:lnTo>
                  <a:lnTo>
                    <a:pt x="344380" y="576402"/>
                  </a:lnTo>
                  <a:lnTo>
                    <a:pt x="363452" y="559121"/>
                  </a:lnTo>
                  <a:lnTo>
                    <a:pt x="380725" y="543639"/>
                  </a:lnTo>
                  <a:lnTo>
                    <a:pt x="396199" y="529958"/>
                  </a:lnTo>
                  <a:lnTo>
                    <a:pt x="436143" y="502236"/>
                  </a:lnTo>
                  <a:lnTo>
                    <a:pt x="448378" y="493596"/>
                  </a:lnTo>
                  <a:lnTo>
                    <a:pt x="462053" y="486755"/>
                  </a:lnTo>
                  <a:lnTo>
                    <a:pt x="493000" y="474514"/>
                  </a:lnTo>
                  <a:lnTo>
                    <a:pt x="522508" y="446792"/>
                  </a:lnTo>
                  <a:close/>
                  <a:moveTo>
                    <a:pt x="1195796" y="363626"/>
                  </a:moveTo>
                  <a:lnTo>
                    <a:pt x="1164488" y="388108"/>
                  </a:lnTo>
                  <a:lnTo>
                    <a:pt x="1143976" y="401789"/>
                  </a:lnTo>
                  <a:lnTo>
                    <a:pt x="1123105" y="413670"/>
                  </a:lnTo>
                  <a:lnTo>
                    <a:pt x="1098635" y="430951"/>
                  </a:lnTo>
                  <a:lnTo>
                    <a:pt x="1072725" y="446792"/>
                  </a:lnTo>
                  <a:lnTo>
                    <a:pt x="1062289" y="451833"/>
                  </a:lnTo>
                  <a:lnTo>
                    <a:pt x="1070926" y="455433"/>
                  </a:lnTo>
                  <a:lnTo>
                    <a:pt x="1074525" y="457233"/>
                  </a:lnTo>
                  <a:lnTo>
                    <a:pt x="1084960" y="465874"/>
                  </a:lnTo>
                  <a:lnTo>
                    <a:pt x="1093597" y="476314"/>
                  </a:lnTo>
                  <a:lnTo>
                    <a:pt x="1126344" y="448593"/>
                  </a:lnTo>
                  <a:lnTo>
                    <a:pt x="1159450" y="422310"/>
                  </a:lnTo>
                  <a:lnTo>
                    <a:pt x="1197235" y="398189"/>
                  </a:lnTo>
                  <a:lnTo>
                    <a:pt x="1216307" y="386308"/>
                  </a:lnTo>
                  <a:lnTo>
                    <a:pt x="1237179" y="375867"/>
                  </a:lnTo>
                  <a:lnTo>
                    <a:pt x="1238978" y="374067"/>
                  </a:lnTo>
                  <a:lnTo>
                    <a:pt x="1230341" y="375867"/>
                  </a:lnTo>
                  <a:lnTo>
                    <a:pt x="1223144" y="377667"/>
                  </a:lnTo>
                  <a:lnTo>
                    <a:pt x="1216307" y="377667"/>
                  </a:lnTo>
                  <a:lnTo>
                    <a:pt x="1209470" y="377667"/>
                  </a:lnTo>
                  <a:lnTo>
                    <a:pt x="1202633" y="374067"/>
                  </a:lnTo>
                  <a:lnTo>
                    <a:pt x="1199034" y="369027"/>
                  </a:lnTo>
                  <a:close/>
                  <a:moveTo>
                    <a:pt x="1382560" y="361826"/>
                  </a:moveTo>
                  <a:lnTo>
                    <a:pt x="1361688" y="375867"/>
                  </a:lnTo>
                  <a:lnTo>
                    <a:pt x="1366726" y="374067"/>
                  </a:lnTo>
                  <a:lnTo>
                    <a:pt x="1372124" y="370827"/>
                  </a:lnTo>
                  <a:close/>
                  <a:moveTo>
                    <a:pt x="2413292" y="336667"/>
                  </a:moveTo>
                  <a:lnTo>
                    <a:pt x="2370096" y="364383"/>
                  </a:lnTo>
                  <a:lnTo>
                    <a:pt x="2394213" y="350705"/>
                  </a:lnTo>
                  <a:close/>
                  <a:moveTo>
                    <a:pt x="958651" y="327264"/>
                  </a:moveTo>
                  <a:lnTo>
                    <a:pt x="944617" y="337704"/>
                  </a:lnTo>
                  <a:lnTo>
                    <a:pt x="925545" y="353186"/>
                  </a:lnTo>
                  <a:lnTo>
                    <a:pt x="937780" y="349945"/>
                  </a:lnTo>
                  <a:lnTo>
                    <a:pt x="950015" y="346345"/>
                  </a:lnTo>
                  <a:lnTo>
                    <a:pt x="956852" y="334104"/>
                  </a:lnTo>
                  <a:lnTo>
                    <a:pt x="958651" y="330864"/>
                  </a:lnTo>
                  <a:close/>
                  <a:moveTo>
                    <a:pt x="1465686" y="297742"/>
                  </a:moveTo>
                  <a:lnTo>
                    <a:pt x="1453451" y="306382"/>
                  </a:lnTo>
                  <a:lnTo>
                    <a:pt x="1424303" y="329064"/>
                  </a:lnTo>
                  <a:lnTo>
                    <a:pt x="1441576" y="323664"/>
                  </a:lnTo>
                  <a:lnTo>
                    <a:pt x="1455251" y="318623"/>
                  </a:lnTo>
                  <a:lnTo>
                    <a:pt x="1458849" y="316823"/>
                  </a:lnTo>
                  <a:lnTo>
                    <a:pt x="1463887" y="311782"/>
                  </a:lnTo>
                  <a:lnTo>
                    <a:pt x="1465686" y="304582"/>
                  </a:lnTo>
                  <a:close/>
                  <a:moveTo>
                    <a:pt x="1129942" y="295941"/>
                  </a:moveTo>
                  <a:lnTo>
                    <a:pt x="1114468" y="308182"/>
                  </a:lnTo>
                  <a:lnTo>
                    <a:pt x="1098635" y="320423"/>
                  </a:lnTo>
                  <a:lnTo>
                    <a:pt x="1079562" y="332304"/>
                  </a:lnTo>
                  <a:lnTo>
                    <a:pt x="1059051" y="342745"/>
                  </a:lnTo>
                  <a:lnTo>
                    <a:pt x="1020906" y="369027"/>
                  </a:lnTo>
                  <a:lnTo>
                    <a:pt x="986360" y="394948"/>
                  </a:lnTo>
                  <a:lnTo>
                    <a:pt x="980962" y="403589"/>
                  </a:lnTo>
                  <a:lnTo>
                    <a:pt x="984561" y="406829"/>
                  </a:lnTo>
                  <a:lnTo>
                    <a:pt x="993198" y="413670"/>
                  </a:lnTo>
                  <a:lnTo>
                    <a:pt x="1027744" y="386308"/>
                  </a:lnTo>
                  <a:lnTo>
                    <a:pt x="1069127" y="353186"/>
                  </a:lnTo>
                  <a:lnTo>
                    <a:pt x="1105832" y="323664"/>
                  </a:lnTo>
                  <a:lnTo>
                    <a:pt x="1142177" y="295941"/>
                  </a:lnTo>
                  <a:close/>
                  <a:moveTo>
                    <a:pt x="849616" y="292701"/>
                  </a:moveTo>
                  <a:lnTo>
                    <a:pt x="821907" y="315023"/>
                  </a:lnTo>
                  <a:lnTo>
                    <a:pt x="725106" y="391348"/>
                  </a:lnTo>
                  <a:lnTo>
                    <a:pt x="636582" y="458673"/>
                  </a:lnTo>
                  <a:lnTo>
                    <a:pt x="553815" y="521318"/>
                  </a:lnTo>
                  <a:lnTo>
                    <a:pt x="475727" y="578202"/>
                  </a:lnTo>
                  <a:lnTo>
                    <a:pt x="430745" y="611324"/>
                  </a:lnTo>
                  <a:lnTo>
                    <a:pt x="437942" y="611324"/>
                  </a:lnTo>
                  <a:lnTo>
                    <a:pt x="427507" y="614564"/>
                  </a:lnTo>
                  <a:lnTo>
                    <a:pt x="211234" y="774056"/>
                  </a:lnTo>
                  <a:lnTo>
                    <a:pt x="266292" y="751374"/>
                  </a:lnTo>
                  <a:lnTo>
                    <a:pt x="299398" y="735893"/>
                  </a:lnTo>
                  <a:lnTo>
                    <a:pt x="328906" y="720412"/>
                  </a:lnTo>
                  <a:lnTo>
                    <a:pt x="353017" y="701331"/>
                  </a:lnTo>
                  <a:lnTo>
                    <a:pt x="373528" y="680449"/>
                  </a:lnTo>
                  <a:lnTo>
                    <a:pt x="385763" y="668568"/>
                  </a:lnTo>
                  <a:lnTo>
                    <a:pt x="397998" y="658128"/>
                  </a:lnTo>
                  <a:lnTo>
                    <a:pt x="411673" y="649487"/>
                  </a:lnTo>
                  <a:lnTo>
                    <a:pt x="425707" y="640846"/>
                  </a:lnTo>
                  <a:lnTo>
                    <a:pt x="441181" y="632206"/>
                  </a:lnTo>
                  <a:lnTo>
                    <a:pt x="455215" y="625005"/>
                  </a:lnTo>
                  <a:lnTo>
                    <a:pt x="470689" y="619965"/>
                  </a:lnTo>
                  <a:lnTo>
                    <a:pt x="487962" y="614564"/>
                  </a:lnTo>
                  <a:lnTo>
                    <a:pt x="491561" y="604124"/>
                  </a:lnTo>
                  <a:lnTo>
                    <a:pt x="496599" y="595483"/>
                  </a:lnTo>
                  <a:lnTo>
                    <a:pt x="503436" y="585042"/>
                  </a:lnTo>
                  <a:lnTo>
                    <a:pt x="512072" y="574962"/>
                  </a:lnTo>
                  <a:lnTo>
                    <a:pt x="520709" y="565961"/>
                  </a:lnTo>
                  <a:lnTo>
                    <a:pt x="531145" y="559121"/>
                  </a:lnTo>
                  <a:lnTo>
                    <a:pt x="541580" y="555880"/>
                  </a:lnTo>
                  <a:lnTo>
                    <a:pt x="555615" y="554080"/>
                  </a:lnTo>
                  <a:lnTo>
                    <a:pt x="558853" y="541839"/>
                  </a:lnTo>
                  <a:lnTo>
                    <a:pt x="565691" y="531759"/>
                  </a:lnTo>
                  <a:lnTo>
                    <a:pt x="576126" y="523118"/>
                  </a:lnTo>
                  <a:lnTo>
                    <a:pt x="586562" y="519517"/>
                  </a:lnTo>
                  <a:lnTo>
                    <a:pt x="596998" y="512677"/>
                  </a:lnTo>
                  <a:lnTo>
                    <a:pt x="600597" y="509077"/>
                  </a:lnTo>
                  <a:lnTo>
                    <a:pt x="602396" y="505836"/>
                  </a:lnTo>
                  <a:lnTo>
                    <a:pt x="605634" y="495396"/>
                  </a:lnTo>
                  <a:lnTo>
                    <a:pt x="616070" y="495396"/>
                  </a:lnTo>
                  <a:lnTo>
                    <a:pt x="617870" y="491796"/>
                  </a:lnTo>
                  <a:lnTo>
                    <a:pt x="622907" y="488195"/>
                  </a:lnTo>
                  <a:lnTo>
                    <a:pt x="629745" y="486755"/>
                  </a:lnTo>
                  <a:lnTo>
                    <a:pt x="643779" y="484955"/>
                  </a:lnTo>
                  <a:lnTo>
                    <a:pt x="666090" y="458673"/>
                  </a:lnTo>
                  <a:lnTo>
                    <a:pt x="688761" y="434551"/>
                  </a:lnTo>
                  <a:lnTo>
                    <a:pt x="714670" y="412230"/>
                  </a:lnTo>
                  <a:lnTo>
                    <a:pt x="739140" y="393148"/>
                  </a:lnTo>
                  <a:lnTo>
                    <a:pt x="768289" y="372267"/>
                  </a:lnTo>
                  <a:lnTo>
                    <a:pt x="792399" y="351745"/>
                  </a:lnTo>
                  <a:lnTo>
                    <a:pt x="815070" y="329064"/>
                  </a:lnTo>
                  <a:lnTo>
                    <a:pt x="834142" y="306382"/>
                  </a:lnTo>
                  <a:close/>
                  <a:moveTo>
                    <a:pt x="2522361" y="265756"/>
                  </a:moveTo>
                  <a:lnTo>
                    <a:pt x="2458287" y="305351"/>
                  </a:lnTo>
                  <a:lnTo>
                    <a:pt x="2451448" y="310751"/>
                  </a:lnTo>
                  <a:lnTo>
                    <a:pt x="2479166" y="295272"/>
                  </a:lnTo>
                  <a:lnTo>
                    <a:pt x="2505083" y="277995"/>
                  </a:lnTo>
                  <a:close/>
                  <a:moveTo>
                    <a:pt x="2108760" y="239840"/>
                  </a:moveTo>
                  <a:lnTo>
                    <a:pt x="2092921" y="241640"/>
                  </a:lnTo>
                  <a:lnTo>
                    <a:pt x="2081043" y="246679"/>
                  </a:lnTo>
                  <a:lnTo>
                    <a:pt x="2068804" y="252078"/>
                  </a:lnTo>
                  <a:lnTo>
                    <a:pt x="2058365" y="258917"/>
                  </a:lnTo>
                  <a:lnTo>
                    <a:pt x="2046486" y="270796"/>
                  </a:lnTo>
                  <a:lnTo>
                    <a:pt x="2032447" y="283034"/>
                  </a:lnTo>
                  <a:lnTo>
                    <a:pt x="2001490" y="305351"/>
                  </a:lnTo>
                  <a:lnTo>
                    <a:pt x="1996091" y="308951"/>
                  </a:lnTo>
                  <a:lnTo>
                    <a:pt x="1996091" y="312550"/>
                  </a:lnTo>
                  <a:lnTo>
                    <a:pt x="1997890" y="312550"/>
                  </a:lnTo>
                  <a:lnTo>
                    <a:pt x="2003290" y="321189"/>
                  </a:lnTo>
                  <a:lnTo>
                    <a:pt x="2018769" y="313990"/>
                  </a:lnTo>
                  <a:lnTo>
                    <a:pt x="2032447" y="305351"/>
                  </a:lnTo>
                  <a:lnTo>
                    <a:pt x="2042886" y="295272"/>
                  </a:lnTo>
                  <a:lnTo>
                    <a:pt x="2051526" y="284834"/>
                  </a:lnTo>
                  <a:lnTo>
                    <a:pt x="2063404" y="270796"/>
                  </a:lnTo>
                  <a:lnTo>
                    <a:pt x="2077443" y="258917"/>
                  </a:lnTo>
                  <a:lnTo>
                    <a:pt x="2091482" y="248479"/>
                  </a:lnTo>
                  <a:close/>
                  <a:moveTo>
                    <a:pt x="1064089" y="235457"/>
                  </a:moveTo>
                  <a:lnTo>
                    <a:pt x="1060850" y="237257"/>
                  </a:lnTo>
                  <a:lnTo>
                    <a:pt x="1057252" y="240857"/>
                  </a:lnTo>
                  <a:close/>
                  <a:moveTo>
                    <a:pt x="1413867" y="202695"/>
                  </a:moveTo>
                  <a:lnTo>
                    <a:pt x="1408469" y="211335"/>
                  </a:lnTo>
                  <a:lnTo>
                    <a:pt x="1403431" y="218176"/>
                  </a:lnTo>
                  <a:lnTo>
                    <a:pt x="1392996" y="232217"/>
                  </a:lnTo>
                  <a:lnTo>
                    <a:pt x="1377162" y="244458"/>
                  </a:lnTo>
                  <a:lnTo>
                    <a:pt x="1363488" y="258139"/>
                  </a:lnTo>
                  <a:lnTo>
                    <a:pt x="1359889" y="259939"/>
                  </a:lnTo>
                  <a:lnTo>
                    <a:pt x="1341177" y="273620"/>
                  </a:lnTo>
                  <a:lnTo>
                    <a:pt x="1328942" y="282260"/>
                  </a:lnTo>
                  <a:lnTo>
                    <a:pt x="1316707" y="287301"/>
                  </a:lnTo>
                  <a:lnTo>
                    <a:pt x="1303032" y="297742"/>
                  </a:lnTo>
                  <a:lnTo>
                    <a:pt x="1285759" y="311782"/>
                  </a:lnTo>
                  <a:lnTo>
                    <a:pt x="1282160" y="325463"/>
                  </a:lnTo>
                  <a:lnTo>
                    <a:pt x="1282160" y="327264"/>
                  </a:lnTo>
                  <a:lnTo>
                    <a:pt x="1303032" y="315023"/>
                  </a:lnTo>
                  <a:lnTo>
                    <a:pt x="1328942" y="297742"/>
                  </a:lnTo>
                  <a:lnTo>
                    <a:pt x="1356650" y="280460"/>
                  </a:lnTo>
                  <a:lnTo>
                    <a:pt x="1368526" y="271820"/>
                  </a:lnTo>
                  <a:lnTo>
                    <a:pt x="1384359" y="259939"/>
                  </a:lnTo>
                  <a:lnTo>
                    <a:pt x="1413867" y="234017"/>
                  </a:lnTo>
                  <a:lnTo>
                    <a:pt x="1424303" y="221776"/>
                  </a:lnTo>
                  <a:lnTo>
                    <a:pt x="1441576" y="205935"/>
                  </a:lnTo>
                  <a:lnTo>
                    <a:pt x="1425742" y="202695"/>
                  </a:lnTo>
                  <a:close/>
                  <a:moveTo>
                    <a:pt x="697397" y="197294"/>
                  </a:moveTo>
                  <a:lnTo>
                    <a:pt x="640180" y="237257"/>
                  </a:lnTo>
                  <a:lnTo>
                    <a:pt x="591960" y="270019"/>
                  </a:lnTo>
                  <a:lnTo>
                    <a:pt x="550217" y="303142"/>
                  </a:lnTo>
                  <a:lnTo>
                    <a:pt x="510273" y="332304"/>
                  </a:lnTo>
                  <a:lnTo>
                    <a:pt x="475727" y="360386"/>
                  </a:lnTo>
                  <a:lnTo>
                    <a:pt x="446579" y="389548"/>
                  </a:lnTo>
                  <a:lnTo>
                    <a:pt x="430745" y="403589"/>
                  </a:lnTo>
                  <a:lnTo>
                    <a:pt x="411673" y="417270"/>
                  </a:lnTo>
                  <a:lnTo>
                    <a:pt x="417071" y="419070"/>
                  </a:lnTo>
                  <a:lnTo>
                    <a:pt x="420309" y="419070"/>
                  </a:lnTo>
                  <a:lnTo>
                    <a:pt x="423908" y="412230"/>
                  </a:lnTo>
                  <a:lnTo>
                    <a:pt x="429306" y="406829"/>
                  </a:lnTo>
                  <a:lnTo>
                    <a:pt x="437942" y="403589"/>
                  </a:lnTo>
                  <a:lnTo>
                    <a:pt x="448378" y="403589"/>
                  </a:lnTo>
                  <a:lnTo>
                    <a:pt x="457015" y="393148"/>
                  </a:lnTo>
                  <a:lnTo>
                    <a:pt x="465651" y="382708"/>
                  </a:lnTo>
                  <a:lnTo>
                    <a:pt x="475727" y="377667"/>
                  </a:lnTo>
                  <a:lnTo>
                    <a:pt x="484363" y="372267"/>
                  </a:lnTo>
                  <a:lnTo>
                    <a:pt x="487962" y="370827"/>
                  </a:lnTo>
                  <a:lnTo>
                    <a:pt x="493000" y="365426"/>
                  </a:lnTo>
                  <a:lnTo>
                    <a:pt x="500197" y="356786"/>
                  </a:lnTo>
                  <a:lnTo>
                    <a:pt x="510273" y="341305"/>
                  </a:lnTo>
                  <a:lnTo>
                    <a:pt x="513872" y="335904"/>
                  </a:lnTo>
                  <a:lnTo>
                    <a:pt x="518910" y="334104"/>
                  </a:lnTo>
                  <a:lnTo>
                    <a:pt x="541580" y="325463"/>
                  </a:lnTo>
                  <a:lnTo>
                    <a:pt x="562452" y="315023"/>
                  </a:lnTo>
                  <a:lnTo>
                    <a:pt x="581524" y="301342"/>
                  </a:lnTo>
                  <a:lnTo>
                    <a:pt x="598797" y="285861"/>
                  </a:lnTo>
                  <a:lnTo>
                    <a:pt x="616070" y="270019"/>
                  </a:lnTo>
                  <a:lnTo>
                    <a:pt x="635143" y="254538"/>
                  </a:lnTo>
                  <a:lnTo>
                    <a:pt x="672927" y="226816"/>
                  </a:lnTo>
                  <a:lnTo>
                    <a:pt x="683363" y="211335"/>
                  </a:lnTo>
                  <a:close/>
                  <a:moveTo>
                    <a:pt x="844578" y="195854"/>
                  </a:moveTo>
                  <a:lnTo>
                    <a:pt x="825505" y="211335"/>
                  </a:lnTo>
                  <a:lnTo>
                    <a:pt x="780524" y="245898"/>
                  </a:lnTo>
                  <a:lnTo>
                    <a:pt x="739140" y="282260"/>
                  </a:lnTo>
                  <a:lnTo>
                    <a:pt x="723307" y="295941"/>
                  </a:lnTo>
                  <a:lnTo>
                    <a:pt x="712337" y="304520"/>
                  </a:lnTo>
                  <a:lnTo>
                    <a:pt x="709632" y="306382"/>
                  </a:lnTo>
                  <a:lnTo>
                    <a:pt x="691999" y="320423"/>
                  </a:lnTo>
                  <a:lnTo>
                    <a:pt x="712337" y="304520"/>
                  </a:lnTo>
                  <a:lnTo>
                    <a:pt x="737341" y="287301"/>
                  </a:lnTo>
                  <a:lnTo>
                    <a:pt x="763251" y="266779"/>
                  </a:lnTo>
                  <a:lnTo>
                    <a:pt x="816509" y="221776"/>
                  </a:lnTo>
                  <a:close/>
                  <a:moveTo>
                    <a:pt x="2326899" y="186207"/>
                  </a:moveTo>
                  <a:lnTo>
                    <a:pt x="2286943" y="215723"/>
                  </a:lnTo>
                  <a:lnTo>
                    <a:pt x="2245548" y="245239"/>
                  </a:lnTo>
                  <a:lnTo>
                    <a:pt x="2201992" y="272595"/>
                  </a:lnTo>
                  <a:lnTo>
                    <a:pt x="2157356" y="298512"/>
                  </a:lnTo>
                  <a:lnTo>
                    <a:pt x="2115599" y="322989"/>
                  </a:lnTo>
                  <a:lnTo>
                    <a:pt x="2073843" y="348905"/>
                  </a:lnTo>
                  <a:lnTo>
                    <a:pt x="2036047" y="376622"/>
                  </a:lnTo>
                  <a:lnTo>
                    <a:pt x="1997890" y="404338"/>
                  </a:lnTo>
                  <a:lnTo>
                    <a:pt x="1997890" y="407578"/>
                  </a:lnTo>
                  <a:lnTo>
                    <a:pt x="2065204" y="367983"/>
                  </a:lnTo>
                  <a:lnTo>
                    <a:pt x="2132878" y="329828"/>
                  </a:lnTo>
                  <a:lnTo>
                    <a:pt x="2191552" y="295272"/>
                  </a:lnTo>
                  <a:lnTo>
                    <a:pt x="2238348" y="267556"/>
                  </a:lnTo>
                  <a:lnTo>
                    <a:pt x="2280104" y="241640"/>
                  </a:lnTo>
                  <a:lnTo>
                    <a:pt x="2316460" y="213923"/>
                  </a:lnTo>
                  <a:lnTo>
                    <a:pt x="2349217" y="187647"/>
                  </a:lnTo>
                  <a:lnTo>
                    <a:pt x="2338778" y="186207"/>
                  </a:lnTo>
                  <a:close/>
                  <a:moveTo>
                    <a:pt x="2545039" y="161730"/>
                  </a:moveTo>
                  <a:lnTo>
                    <a:pt x="2517322" y="167129"/>
                  </a:lnTo>
                  <a:lnTo>
                    <a:pt x="2505083" y="170369"/>
                  </a:lnTo>
                  <a:lnTo>
                    <a:pt x="2494644" y="175768"/>
                  </a:lnTo>
                  <a:lnTo>
                    <a:pt x="2425530" y="222562"/>
                  </a:lnTo>
                  <a:lnTo>
                    <a:pt x="2368296" y="260717"/>
                  </a:lnTo>
                  <a:lnTo>
                    <a:pt x="2312861" y="295272"/>
                  </a:lnTo>
                  <a:lnTo>
                    <a:pt x="2255987" y="328028"/>
                  </a:lnTo>
                  <a:lnTo>
                    <a:pt x="2227909" y="343506"/>
                  </a:lnTo>
                  <a:lnTo>
                    <a:pt x="2198751" y="359344"/>
                  </a:lnTo>
                  <a:lnTo>
                    <a:pt x="2160595" y="385261"/>
                  </a:lnTo>
                  <a:lnTo>
                    <a:pt x="2120999" y="411177"/>
                  </a:lnTo>
                  <a:lnTo>
                    <a:pt x="2117400" y="414417"/>
                  </a:lnTo>
                  <a:lnTo>
                    <a:pt x="2081043" y="440333"/>
                  </a:lnTo>
                  <a:lnTo>
                    <a:pt x="2046486" y="466610"/>
                  </a:lnTo>
                  <a:lnTo>
                    <a:pt x="2042886" y="468410"/>
                  </a:lnTo>
                  <a:lnTo>
                    <a:pt x="2023808" y="477049"/>
                  </a:lnTo>
                  <a:lnTo>
                    <a:pt x="2004730" y="483888"/>
                  </a:lnTo>
                  <a:lnTo>
                    <a:pt x="2010129" y="485687"/>
                  </a:lnTo>
                  <a:lnTo>
                    <a:pt x="2013369" y="488927"/>
                  </a:lnTo>
                  <a:lnTo>
                    <a:pt x="2015169" y="488927"/>
                  </a:lnTo>
                  <a:lnTo>
                    <a:pt x="2037847" y="477049"/>
                  </a:lnTo>
                  <a:lnTo>
                    <a:pt x="2046486" y="469850"/>
                  </a:lnTo>
                  <a:lnTo>
                    <a:pt x="2058365" y="464810"/>
                  </a:lnTo>
                  <a:lnTo>
                    <a:pt x="2072403" y="459411"/>
                  </a:lnTo>
                  <a:lnTo>
                    <a:pt x="2091482" y="456171"/>
                  </a:lnTo>
                  <a:lnTo>
                    <a:pt x="2132878" y="428455"/>
                  </a:lnTo>
                  <a:lnTo>
                    <a:pt x="2181473" y="400739"/>
                  </a:lnTo>
                  <a:lnTo>
                    <a:pt x="2231509" y="374822"/>
                  </a:lnTo>
                  <a:lnTo>
                    <a:pt x="2275065" y="352505"/>
                  </a:lnTo>
                  <a:lnTo>
                    <a:pt x="2280104" y="342066"/>
                  </a:lnTo>
                  <a:lnTo>
                    <a:pt x="2285143" y="334867"/>
                  </a:lnTo>
                  <a:lnTo>
                    <a:pt x="2293783" y="329828"/>
                  </a:lnTo>
                  <a:lnTo>
                    <a:pt x="2304222" y="328028"/>
                  </a:lnTo>
                  <a:lnTo>
                    <a:pt x="2323300" y="319389"/>
                  </a:lnTo>
                  <a:lnTo>
                    <a:pt x="2331939" y="313990"/>
                  </a:lnTo>
                  <a:lnTo>
                    <a:pt x="2336979" y="307151"/>
                  </a:lnTo>
                  <a:lnTo>
                    <a:pt x="2340579" y="302112"/>
                  </a:lnTo>
                  <a:lnTo>
                    <a:pt x="2347418" y="293473"/>
                  </a:lnTo>
                  <a:lnTo>
                    <a:pt x="2364696" y="276195"/>
                  </a:lnTo>
                  <a:lnTo>
                    <a:pt x="2389174" y="260717"/>
                  </a:lnTo>
                  <a:lnTo>
                    <a:pt x="2429130" y="234800"/>
                  </a:lnTo>
                  <a:lnTo>
                    <a:pt x="2473766" y="208524"/>
                  </a:lnTo>
                  <a:lnTo>
                    <a:pt x="2491044" y="198085"/>
                  </a:lnTo>
                  <a:lnTo>
                    <a:pt x="2510123" y="186207"/>
                  </a:lnTo>
                  <a:lnTo>
                    <a:pt x="2527401" y="173968"/>
                  </a:lnTo>
                  <a:close/>
                  <a:moveTo>
                    <a:pt x="2182913" y="161730"/>
                  </a:moveTo>
                  <a:lnTo>
                    <a:pt x="2176074" y="163530"/>
                  </a:lnTo>
                  <a:lnTo>
                    <a:pt x="2169235" y="165329"/>
                  </a:lnTo>
                  <a:lnTo>
                    <a:pt x="2174274" y="172169"/>
                  </a:lnTo>
                  <a:lnTo>
                    <a:pt x="2179674" y="179008"/>
                  </a:lnTo>
                  <a:lnTo>
                    <a:pt x="2181473" y="187647"/>
                  </a:lnTo>
                  <a:lnTo>
                    <a:pt x="2181473" y="196646"/>
                  </a:lnTo>
                  <a:lnTo>
                    <a:pt x="2193352" y="189446"/>
                  </a:lnTo>
                  <a:lnTo>
                    <a:pt x="2203791" y="180808"/>
                  </a:lnTo>
                  <a:lnTo>
                    <a:pt x="2210630" y="175768"/>
                  </a:lnTo>
                  <a:lnTo>
                    <a:pt x="2219270" y="177568"/>
                  </a:lnTo>
                  <a:lnTo>
                    <a:pt x="2224669" y="179008"/>
                  </a:lnTo>
                  <a:lnTo>
                    <a:pt x="2227909" y="175768"/>
                  </a:lnTo>
                  <a:lnTo>
                    <a:pt x="2219270" y="173968"/>
                  </a:lnTo>
                  <a:lnTo>
                    <a:pt x="2212431" y="172169"/>
                  </a:lnTo>
                  <a:lnTo>
                    <a:pt x="2203791" y="168569"/>
                  </a:lnTo>
                  <a:lnTo>
                    <a:pt x="2195152" y="163530"/>
                  </a:lnTo>
                  <a:lnTo>
                    <a:pt x="2188312" y="161730"/>
                  </a:lnTo>
                  <a:close/>
                  <a:moveTo>
                    <a:pt x="2018769" y="158490"/>
                  </a:moveTo>
                  <a:lnTo>
                    <a:pt x="2015169" y="163530"/>
                  </a:lnTo>
                  <a:lnTo>
                    <a:pt x="2008330" y="167129"/>
                  </a:lnTo>
                  <a:lnTo>
                    <a:pt x="2001490" y="168569"/>
                  </a:lnTo>
                  <a:lnTo>
                    <a:pt x="1996091" y="167129"/>
                  </a:lnTo>
                  <a:lnTo>
                    <a:pt x="1996091" y="170369"/>
                  </a:lnTo>
                  <a:lnTo>
                    <a:pt x="1996091" y="191246"/>
                  </a:lnTo>
                  <a:lnTo>
                    <a:pt x="2006530" y="198085"/>
                  </a:lnTo>
                  <a:lnTo>
                    <a:pt x="1997890" y="189446"/>
                  </a:lnTo>
                  <a:lnTo>
                    <a:pt x="1999690" y="184407"/>
                  </a:lnTo>
                  <a:lnTo>
                    <a:pt x="2010129" y="172169"/>
                  </a:lnTo>
                  <a:lnTo>
                    <a:pt x="2015169" y="165329"/>
                  </a:lnTo>
                  <a:lnTo>
                    <a:pt x="2022008" y="158490"/>
                  </a:lnTo>
                  <a:close/>
                  <a:moveTo>
                    <a:pt x="2707744" y="151291"/>
                  </a:moveTo>
                  <a:lnTo>
                    <a:pt x="2705944" y="158490"/>
                  </a:lnTo>
                  <a:lnTo>
                    <a:pt x="2714583" y="151291"/>
                  </a:lnTo>
                  <a:close/>
                  <a:moveTo>
                    <a:pt x="794198" y="123129"/>
                  </a:moveTo>
                  <a:lnTo>
                    <a:pt x="731943" y="171372"/>
                  </a:lnTo>
                  <a:lnTo>
                    <a:pt x="733743" y="171372"/>
                  </a:lnTo>
                  <a:lnTo>
                    <a:pt x="757853" y="154091"/>
                  </a:lnTo>
                  <a:lnTo>
                    <a:pt x="787361" y="133570"/>
                  </a:lnTo>
                  <a:close/>
                  <a:moveTo>
                    <a:pt x="809672" y="105848"/>
                  </a:moveTo>
                  <a:lnTo>
                    <a:pt x="809672" y="107648"/>
                  </a:lnTo>
                  <a:lnTo>
                    <a:pt x="809672" y="109088"/>
                  </a:lnTo>
                  <a:lnTo>
                    <a:pt x="807873" y="110888"/>
                  </a:lnTo>
                  <a:lnTo>
                    <a:pt x="820108" y="116288"/>
                  </a:lnTo>
                  <a:lnTo>
                    <a:pt x="813270" y="109088"/>
                  </a:lnTo>
                  <a:lnTo>
                    <a:pt x="811471" y="109088"/>
                  </a:lnTo>
                  <a:close/>
                  <a:moveTo>
                    <a:pt x="2008330" y="47625"/>
                  </a:moveTo>
                  <a:lnTo>
                    <a:pt x="2058365" y="99818"/>
                  </a:lnTo>
                  <a:lnTo>
                    <a:pt x="2067004" y="104857"/>
                  </a:lnTo>
                  <a:lnTo>
                    <a:pt x="2070604" y="106657"/>
                  </a:lnTo>
                  <a:lnTo>
                    <a:pt x="2077443" y="98018"/>
                  </a:lnTo>
                  <a:lnTo>
                    <a:pt x="2084282" y="92619"/>
                  </a:lnTo>
                  <a:lnTo>
                    <a:pt x="2091482" y="89379"/>
                  </a:lnTo>
                  <a:lnTo>
                    <a:pt x="2098321" y="85780"/>
                  </a:lnTo>
                  <a:lnTo>
                    <a:pt x="2105160" y="89379"/>
                  </a:lnTo>
                  <a:lnTo>
                    <a:pt x="2113800" y="92619"/>
                  </a:lnTo>
                  <a:lnTo>
                    <a:pt x="2120999" y="92619"/>
                  </a:lnTo>
                  <a:lnTo>
                    <a:pt x="2127839" y="90819"/>
                  </a:lnTo>
                  <a:lnTo>
                    <a:pt x="2132878" y="89379"/>
                  </a:lnTo>
                  <a:lnTo>
                    <a:pt x="2143317" y="83980"/>
                  </a:lnTo>
                  <a:lnTo>
                    <a:pt x="2155556" y="78941"/>
                  </a:lnTo>
                  <a:lnTo>
                    <a:pt x="2169235" y="77141"/>
                  </a:lnTo>
                  <a:lnTo>
                    <a:pt x="2182913" y="75341"/>
                  </a:lnTo>
                  <a:lnTo>
                    <a:pt x="2205591" y="73542"/>
                  </a:lnTo>
                  <a:lnTo>
                    <a:pt x="2233308" y="73542"/>
                  </a:lnTo>
                  <a:lnTo>
                    <a:pt x="2262826" y="75341"/>
                  </a:lnTo>
                  <a:lnTo>
                    <a:pt x="2292343" y="80381"/>
                  </a:lnTo>
                  <a:lnTo>
                    <a:pt x="2304222" y="83980"/>
                  </a:lnTo>
                  <a:lnTo>
                    <a:pt x="2314661" y="85780"/>
                  </a:lnTo>
                  <a:lnTo>
                    <a:pt x="2326899" y="85780"/>
                  </a:lnTo>
                  <a:lnTo>
                    <a:pt x="2336979" y="85780"/>
                  </a:lnTo>
                  <a:lnTo>
                    <a:pt x="2345618" y="83980"/>
                  </a:lnTo>
                  <a:lnTo>
                    <a:pt x="2356057" y="80381"/>
                  </a:lnTo>
                  <a:lnTo>
                    <a:pt x="2364696" y="77141"/>
                  </a:lnTo>
                  <a:lnTo>
                    <a:pt x="2373335" y="71742"/>
                  </a:lnTo>
                  <a:lnTo>
                    <a:pt x="2378734" y="68502"/>
                  </a:lnTo>
                  <a:lnTo>
                    <a:pt x="2385574" y="68502"/>
                  </a:lnTo>
                  <a:lnTo>
                    <a:pt x="2413292" y="75341"/>
                  </a:lnTo>
                  <a:lnTo>
                    <a:pt x="2435970" y="80381"/>
                  </a:lnTo>
                  <a:lnTo>
                    <a:pt x="2444608" y="82180"/>
                  </a:lnTo>
                  <a:lnTo>
                    <a:pt x="2454688" y="83980"/>
                  </a:lnTo>
                  <a:lnTo>
                    <a:pt x="2466926" y="85780"/>
                  </a:lnTo>
                  <a:lnTo>
                    <a:pt x="2482405" y="83980"/>
                  </a:lnTo>
                  <a:lnTo>
                    <a:pt x="2496444" y="73542"/>
                  </a:lnTo>
                  <a:lnTo>
                    <a:pt x="2505083" y="66703"/>
                  </a:lnTo>
                  <a:lnTo>
                    <a:pt x="2513722" y="61303"/>
                  </a:lnTo>
                  <a:lnTo>
                    <a:pt x="2522361" y="58064"/>
                  </a:lnTo>
                  <a:lnTo>
                    <a:pt x="2532800" y="54464"/>
                  </a:lnTo>
                  <a:lnTo>
                    <a:pt x="2545039" y="52664"/>
                  </a:lnTo>
                  <a:lnTo>
                    <a:pt x="2575996" y="51224"/>
                  </a:lnTo>
                  <a:lnTo>
                    <a:pt x="2612353" y="51224"/>
                  </a:lnTo>
                  <a:lnTo>
                    <a:pt x="2650509" y="51224"/>
                  </a:lnTo>
                  <a:lnTo>
                    <a:pt x="2691905" y="52664"/>
                  </a:lnTo>
                  <a:lnTo>
                    <a:pt x="2766418" y="64903"/>
                  </a:lnTo>
                  <a:lnTo>
                    <a:pt x="2832292" y="77141"/>
                  </a:lnTo>
                  <a:lnTo>
                    <a:pt x="2837331" y="77141"/>
                  </a:lnTo>
                  <a:lnTo>
                    <a:pt x="2839132" y="80381"/>
                  </a:lnTo>
                  <a:lnTo>
                    <a:pt x="2844531" y="87580"/>
                  </a:lnTo>
                  <a:lnTo>
                    <a:pt x="2847770" y="94419"/>
                  </a:lnTo>
                  <a:lnTo>
                    <a:pt x="2847770" y="103058"/>
                  </a:lnTo>
                  <a:lnTo>
                    <a:pt x="2847770" y="113496"/>
                  </a:lnTo>
                  <a:lnTo>
                    <a:pt x="2847770" y="128974"/>
                  </a:lnTo>
                  <a:lnTo>
                    <a:pt x="2851370" y="142652"/>
                  </a:lnTo>
                  <a:lnTo>
                    <a:pt x="2851370" y="148052"/>
                  </a:lnTo>
                  <a:lnTo>
                    <a:pt x="2853170" y="161730"/>
                  </a:lnTo>
                  <a:lnTo>
                    <a:pt x="2854610" y="175768"/>
                  </a:lnTo>
                  <a:lnTo>
                    <a:pt x="2856410" y="179008"/>
                  </a:lnTo>
                  <a:lnTo>
                    <a:pt x="2858210" y="180808"/>
                  </a:lnTo>
                  <a:lnTo>
                    <a:pt x="2868649" y="186207"/>
                  </a:lnTo>
                  <a:lnTo>
                    <a:pt x="2890967" y="193046"/>
                  </a:lnTo>
                  <a:lnTo>
                    <a:pt x="2873688" y="210324"/>
                  </a:lnTo>
                  <a:lnTo>
                    <a:pt x="2871889" y="213923"/>
                  </a:lnTo>
                  <a:lnTo>
                    <a:pt x="2870448" y="218962"/>
                  </a:lnTo>
                  <a:lnTo>
                    <a:pt x="2868649" y="226161"/>
                  </a:lnTo>
                  <a:lnTo>
                    <a:pt x="2860010" y="243439"/>
                  </a:lnTo>
                  <a:lnTo>
                    <a:pt x="2866849" y="277995"/>
                  </a:lnTo>
                  <a:lnTo>
                    <a:pt x="2870448" y="312550"/>
                  </a:lnTo>
                  <a:lnTo>
                    <a:pt x="2868649" y="347106"/>
                  </a:lnTo>
                  <a:lnTo>
                    <a:pt x="2863249" y="383461"/>
                  </a:lnTo>
                  <a:lnTo>
                    <a:pt x="2856410" y="421616"/>
                  </a:lnTo>
                  <a:lnTo>
                    <a:pt x="2854610" y="459411"/>
                  </a:lnTo>
                  <a:lnTo>
                    <a:pt x="2854610" y="497926"/>
                  </a:lnTo>
                  <a:lnTo>
                    <a:pt x="2860010" y="535721"/>
                  </a:lnTo>
                  <a:lnTo>
                    <a:pt x="2860010" y="539320"/>
                  </a:lnTo>
                  <a:lnTo>
                    <a:pt x="2861809" y="542560"/>
                  </a:lnTo>
                  <a:lnTo>
                    <a:pt x="2866849" y="547959"/>
                  </a:lnTo>
                  <a:lnTo>
                    <a:pt x="2870448" y="556598"/>
                  </a:lnTo>
                  <a:lnTo>
                    <a:pt x="2870448" y="570276"/>
                  </a:lnTo>
                  <a:lnTo>
                    <a:pt x="2870448" y="597993"/>
                  </a:lnTo>
                  <a:lnTo>
                    <a:pt x="2868649" y="610231"/>
                  </a:lnTo>
                  <a:lnTo>
                    <a:pt x="2865049" y="620670"/>
                  </a:lnTo>
                  <a:lnTo>
                    <a:pt x="2865049" y="629309"/>
                  </a:lnTo>
                  <a:lnTo>
                    <a:pt x="2863249" y="639747"/>
                  </a:lnTo>
                  <a:lnTo>
                    <a:pt x="2865049" y="650186"/>
                  </a:lnTo>
                  <a:lnTo>
                    <a:pt x="2866849" y="662064"/>
                  </a:lnTo>
                  <a:lnTo>
                    <a:pt x="2866849" y="674303"/>
                  </a:lnTo>
                  <a:lnTo>
                    <a:pt x="2868649" y="684741"/>
                  </a:lnTo>
                  <a:lnTo>
                    <a:pt x="2871889" y="691581"/>
                  </a:lnTo>
                  <a:lnTo>
                    <a:pt x="2875488" y="698419"/>
                  </a:lnTo>
                  <a:lnTo>
                    <a:pt x="2878728" y="702019"/>
                  </a:lnTo>
                  <a:lnTo>
                    <a:pt x="2878728" y="707058"/>
                  </a:lnTo>
                  <a:lnTo>
                    <a:pt x="2877288" y="732975"/>
                  </a:lnTo>
                  <a:lnTo>
                    <a:pt x="2875488" y="760691"/>
                  </a:lnTo>
                  <a:lnTo>
                    <a:pt x="2871889" y="788408"/>
                  </a:lnTo>
                  <a:lnTo>
                    <a:pt x="2866849" y="814324"/>
                  </a:lnTo>
                  <a:lnTo>
                    <a:pt x="2861809" y="835202"/>
                  </a:lnTo>
                  <a:lnTo>
                    <a:pt x="2861809" y="854279"/>
                  </a:lnTo>
                  <a:lnTo>
                    <a:pt x="2863249" y="873357"/>
                  </a:lnTo>
                  <a:lnTo>
                    <a:pt x="2870448" y="890634"/>
                  </a:lnTo>
                  <a:lnTo>
                    <a:pt x="2878728" y="887035"/>
                  </a:lnTo>
                  <a:lnTo>
                    <a:pt x="2884127" y="881996"/>
                  </a:lnTo>
                  <a:lnTo>
                    <a:pt x="2906445" y="881996"/>
                  </a:lnTo>
                  <a:lnTo>
                    <a:pt x="2927323" y="867957"/>
                  </a:lnTo>
                  <a:lnTo>
                    <a:pt x="2948201" y="854279"/>
                  </a:lnTo>
                  <a:lnTo>
                    <a:pt x="2969079" y="840241"/>
                  </a:lnTo>
                  <a:lnTo>
                    <a:pt x="2991397" y="828363"/>
                  </a:lnTo>
                  <a:lnTo>
                    <a:pt x="3014075" y="817924"/>
                  </a:lnTo>
                  <a:lnTo>
                    <a:pt x="3038193" y="807485"/>
                  </a:lnTo>
                  <a:lnTo>
                    <a:pt x="3062311" y="797047"/>
                  </a:lnTo>
                  <a:lnTo>
                    <a:pt x="3088228" y="790208"/>
                  </a:lnTo>
                  <a:lnTo>
                    <a:pt x="3114506" y="783369"/>
                  </a:lnTo>
                  <a:lnTo>
                    <a:pt x="3142223" y="776529"/>
                  </a:lnTo>
                  <a:lnTo>
                    <a:pt x="3169581" y="771130"/>
                  </a:lnTo>
                  <a:lnTo>
                    <a:pt x="3199098" y="766091"/>
                  </a:lnTo>
                  <a:lnTo>
                    <a:pt x="3230415" y="762491"/>
                  </a:lnTo>
                  <a:lnTo>
                    <a:pt x="3259932" y="760691"/>
                  </a:lnTo>
                  <a:lnTo>
                    <a:pt x="3325446" y="759251"/>
                  </a:lnTo>
                  <a:lnTo>
                    <a:pt x="3330485" y="759251"/>
                  </a:lnTo>
                  <a:lnTo>
                    <a:pt x="3334085" y="762491"/>
                  </a:lnTo>
                  <a:lnTo>
                    <a:pt x="3348124" y="772930"/>
                  </a:lnTo>
                  <a:lnTo>
                    <a:pt x="3365402" y="779769"/>
                  </a:lnTo>
                  <a:lnTo>
                    <a:pt x="3384480" y="785168"/>
                  </a:lnTo>
                  <a:lnTo>
                    <a:pt x="3405358" y="788408"/>
                  </a:lnTo>
                  <a:lnTo>
                    <a:pt x="3453593" y="800646"/>
                  </a:lnTo>
                  <a:lnTo>
                    <a:pt x="3484551" y="807485"/>
                  </a:lnTo>
                  <a:lnTo>
                    <a:pt x="3489950" y="809285"/>
                  </a:lnTo>
                  <a:lnTo>
                    <a:pt x="3493550" y="812885"/>
                  </a:lnTo>
                  <a:lnTo>
                    <a:pt x="3500389" y="817924"/>
                  </a:lnTo>
                  <a:lnTo>
                    <a:pt x="3503629" y="821523"/>
                  </a:lnTo>
                  <a:lnTo>
                    <a:pt x="3509029" y="822963"/>
                  </a:lnTo>
                  <a:lnTo>
                    <a:pt x="3512628" y="824763"/>
                  </a:lnTo>
                  <a:lnTo>
                    <a:pt x="3528107" y="835202"/>
                  </a:lnTo>
                  <a:lnTo>
                    <a:pt x="3536746" y="838441"/>
                  </a:lnTo>
                  <a:lnTo>
                    <a:pt x="3545385" y="842041"/>
                  </a:lnTo>
                  <a:lnTo>
                    <a:pt x="3550425" y="843841"/>
                  </a:lnTo>
                  <a:lnTo>
                    <a:pt x="3571303" y="854279"/>
                  </a:lnTo>
                  <a:lnTo>
                    <a:pt x="3590381" y="861118"/>
                  </a:lnTo>
                  <a:lnTo>
                    <a:pt x="3614498" y="873357"/>
                  </a:lnTo>
                  <a:lnTo>
                    <a:pt x="3633577" y="885595"/>
                  </a:lnTo>
                  <a:lnTo>
                    <a:pt x="3649055" y="897474"/>
                  </a:lnTo>
                  <a:lnTo>
                    <a:pt x="3671733" y="918351"/>
                  </a:lnTo>
                  <a:lnTo>
                    <a:pt x="3692611" y="935629"/>
                  </a:lnTo>
                  <a:lnTo>
                    <a:pt x="3702690" y="946067"/>
                  </a:lnTo>
                  <a:lnTo>
                    <a:pt x="3714929" y="954706"/>
                  </a:lnTo>
                  <a:lnTo>
                    <a:pt x="3740847" y="971984"/>
                  </a:lnTo>
                  <a:lnTo>
                    <a:pt x="3745886" y="973784"/>
                  </a:lnTo>
                  <a:lnTo>
                    <a:pt x="3747686" y="978823"/>
                  </a:lnTo>
                  <a:lnTo>
                    <a:pt x="3756325" y="999700"/>
                  </a:lnTo>
                  <a:lnTo>
                    <a:pt x="3766764" y="1015178"/>
                  </a:lnTo>
                  <a:lnTo>
                    <a:pt x="3779003" y="1029216"/>
                  </a:lnTo>
                  <a:lnTo>
                    <a:pt x="3793041" y="1037855"/>
                  </a:lnTo>
                  <a:lnTo>
                    <a:pt x="3801681" y="1042894"/>
                  </a:lnTo>
                  <a:lnTo>
                    <a:pt x="3801681" y="1051533"/>
                  </a:lnTo>
                  <a:lnTo>
                    <a:pt x="3803121" y="1072411"/>
                  </a:lnTo>
                  <a:lnTo>
                    <a:pt x="3808520" y="1091488"/>
                  </a:lnTo>
                  <a:lnTo>
                    <a:pt x="3815359" y="1110206"/>
                  </a:lnTo>
                  <a:lnTo>
                    <a:pt x="3829398" y="1129283"/>
                  </a:lnTo>
                  <a:lnTo>
                    <a:pt x="3844877" y="1153760"/>
                  </a:lnTo>
                  <a:lnTo>
                    <a:pt x="3855316" y="1177877"/>
                  </a:lnTo>
                  <a:lnTo>
                    <a:pt x="3863595" y="1202354"/>
                  </a:lnTo>
                  <a:lnTo>
                    <a:pt x="3868995" y="1226470"/>
                  </a:lnTo>
                  <a:lnTo>
                    <a:pt x="3868995" y="1229710"/>
                  </a:lnTo>
                  <a:lnTo>
                    <a:pt x="3872234" y="1238349"/>
                  </a:lnTo>
                  <a:lnTo>
                    <a:pt x="3874034" y="1248787"/>
                  </a:lnTo>
                  <a:lnTo>
                    <a:pt x="3874034" y="1259226"/>
                  </a:lnTo>
                  <a:lnTo>
                    <a:pt x="3872234" y="1269665"/>
                  </a:lnTo>
                  <a:lnTo>
                    <a:pt x="3870794" y="1276504"/>
                  </a:lnTo>
                  <a:lnTo>
                    <a:pt x="3872234" y="1288742"/>
                  </a:lnTo>
                  <a:lnTo>
                    <a:pt x="3884473" y="1286942"/>
                  </a:lnTo>
                  <a:lnTo>
                    <a:pt x="3899951" y="1285143"/>
                  </a:lnTo>
                  <a:lnTo>
                    <a:pt x="3908951" y="1283703"/>
                  </a:lnTo>
                  <a:lnTo>
                    <a:pt x="3917590" y="1285143"/>
                  </a:lnTo>
                  <a:lnTo>
                    <a:pt x="3926229" y="1286942"/>
                  </a:lnTo>
                  <a:lnTo>
                    <a:pt x="3933068" y="1290542"/>
                  </a:lnTo>
                  <a:lnTo>
                    <a:pt x="3939908" y="1297381"/>
                  </a:lnTo>
                  <a:lnTo>
                    <a:pt x="3943507" y="1304220"/>
                  </a:lnTo>
                  <a:lnTo>
                    <a:pt x="3948547" y="1313219"/>
                  </a:lnTo>
                  <a:lnTo>
                    <a:pt x="3950347" y="1323298"/>
                  </a:lnTo>
                  <a:lnTo>
                    <a:pt x="3952147" y="1326897"/>
                  </a:lnTo>
                  <a:lnTo>
                    <a:pt x="3950347" y="1330497"/>
                  </a:lnTo>
                  <a:lnTo>
                    <a:pt x="3945308" y="1340575"/>
                  </a:lnTo>
                  <a:lnTo>
                    <a:pt x="3938468" y="1349214"/>
                  </a:lnTo>
                  <a:lnTo>
                    <a:pt x="3929469" y="1356413"/>
                  </a:lnTo>
                  <a:lnTo>
                    <a:pt x="3919030" y="1361453"/>
                  </a:lnTo>
                  <a:lnTo>
                    <a:pt x="3907151" y="1366492"/>
                  </a:lnTo>
                  <a:lnTo>
                    <a:pt x="3912191" y="1375131"/>
                  </a:lnTo>
                  <a:lnTo>
                    <a:pt x="3917590" y="1383770"/>
                  </a:lnTo>
                  <a:lnTo>
                    <a:pt x="3922629" y="1397808"/>
                  </a:lnTo>
                  <a:lnTo>
                    <a:pt x="3926229" y="1402847"/>
                  </a:lnTo>
                  <a:lnTo>
                    <a:pt x="3929469" y="1406447"/>
                  </a:lnTo>
                  <a:lnTo>
                    <a:pt x="3936668" y="1411486"/>
                  </a:lnTo>
                  <a:lnTo>
                    <a:pt x="3936668" y="1418685"/>
                  </a:lnTo>
                  <a:lnTo>
                    <a:pt x="3934869" y="1427324"/>
                  </a:lnTo>
                  <a:lnTo>
                    <a:pt x="3933068" y="1432363"/>
                  </a:lnTo>
                  <a:lnTo>
                    <a:pt x="3928029" y="1442802"/>
                  </a:lnTo>
                  <a:lnTo>
                    <a:pt x="3936668" y="1444602"/>
                  </a:lnTo>
                  <a:lnTo>
                    <a:pt x="3945308" y="1451441"/>
                  </a:lnTo>
                  <a:lnTo>
                    <a:pt x="3952147" y="1460080"/>
                  </a:lnTo>
                  <a:lnTo>
                    <a:pt x="3957546" y="1470518"/>
                  </a:lnTo>
                  <a:lnTo>
                    <a:pt x="3958986" y="1480957"/>
                  </a:lnTo>
                  <a:lnTo>
                    <a:pt x="3960786" y="1489596"/>
                  </a:lnTo>
                  <a:lnTo>
                    <a:pt x="3958986" y="1500035"/>
                  </a:lnTo>
                  <a:lnTo>
                    <a:pt x="3953946" y="1506874"/>
                  </a:lnTo>
                  <a:lnTo>
                    <a:pt x="3947107" y="1513713"/>
                  </a:lnTo>
                  <a:lnTo>
                    <a:pt x="3941708" y="1515512"/>
                  </a:lnTo>
                  <a:lnTo>
                    <a:pt x="3934869" y="1517312"/>
                  </a:lnTo>
                  <a:lnTo>
                    <a:pt x="3926229" y="1520552"/>
                  </a:lnTo>
                  <a:lnTo>
                    <a:pt x="3931269" y="1551868"/>
                  </a:lnTo>
                  <a:lnTo>
                    <a:pt x="3934869" y="1586423"/>
                  </a:lnTo>
                  <a:lnTo>
                    <a:pt x="3933068" y="1620979"/>
                  </a:lnTo>
                  <a:lnTo>
                    <a:pt x="3928029" y="1657334"/>
                  </a:lnTo>
                  <a:lnTo>
                    <a:pt x="3926229" y="1676411"/>
                  </a:lnTo>
                  <a:lnTo>
                    <a:pt x="3924429" y="1692249"/>
                  </a:lnTo>
                  <a:lnTo>
                    <a:pt x="3926229" y="1709527"/>
                  </a:lnTo>
                  <a:lnTo>
                    <a:pt x="3926229" y="1725005"/>
                  </a:lnTo>
                  <a:lnTo>
                    <a:pt x="3928029" y="1740483"/>
                  </a:lnTo>
                  <a:lnTo>
                    <a:pt x="3931269" y="1754521"/>
                  </a:lnTo>
                  <a:lnTo>
                    <a:pt x="3936668" y="1768199"/>
                  </a:lnTo>
                  <a:lnTo>
                    <a:pt x="3941708" y="1780438"/>
                  </a:lnTo>
                  <a:lnTo>
                    <a:pt x="3945308" y="1785477"/>
                  </a:lnTo>
                  <a:lnTo>
                    <a:pt x="3943507" y="1790516"/>
                  </a:lnTo>
                  <a:lnTo>
                    <a:pt x="3938468" y="1816793"/>
                  </a:lnTo>
                  <a:lnTo>
                    <a:pt x="3938468" y="1828671"/>
                  </a:lnTo>
                  <a:lnTo>
                    <a:pt x="3939908" y="1840910"/>
                  </a:lnTo>
                  <a:lnTo>
                    <a:pt x="3941708" y="1856748"/>
                  </a:lnTo>
                  <a:lnTo>
                    <a:pt x="3943507" y="1875465"/>
                  </a:lnTo>
                  <a:lnTo>
                    <a:pt x="3943507" y="1915420"/>
                  </a:lnTo>
                  <a:lnTo>
                    <a:pt x="3945308" y="1937737"/>
                  </a:lnTo>
                  <a:lnTo>
                    <a:pt x="3945308" y="1962214"/>
                  </a:lnTo>
                  <a:lnTo>
                    <a:pt x="3939908" y="2015847"/>
                  </a:lnTo>
                  <a:lnTo>
                    <a:pt x="3939908" y="2024486"/>
                  </a:lnTo>
                  <a:lnTo>
                    <a:pt x="3929469" y="2126712"/>
                  </a:lnTo>
                  <a:lnTo>
                    <a:pt x="3928029" y="2142190"/>
                  </a:lnTo>
                  <a:lnTo>
                    <a:pt x="3926229" y="2168107"/>
                  </a:lnTo>
                  <a:lnTo>
                    <a:pt x="3926229" y="2192224"/>
                  </a:lnTo>
                  <a:lnTo>
                    <a:pt x="3926229" y="2216700"/>
                  </a:lnTo>
                  <a:lnTo>
                    <a:pt x="3928029" y="2239017"/>
                  </a:lnTo>
                  <a:lnTo>
                    <a:pt x="3931269" y="2251256"/>
                  </a:lnTo>
                  <a:lnTo>
                    <a:pt x="3933068" y="2259895"/>
                  </a:lnTo>
                  <a:lnTo>
                    <a:pt x="3936668" y="2266734"/>
                  </a:lnTo>
                  <a:lnTo>
                    <a:pt x="3939908" y="2273573"/>
                  </a:lnTo>
                  <a:lnTo>
                    <a:pt x="3947107" y="2282212"/>
                  </a:lnTo>
                  <a:lnTo>
                    <a:pt x="3955746" y="2289411"/>
                  </a:lnTo>
                  <a:lnTo>
                    <a:pt x="3967625" y="2294450"/>
                  </a:lnTo>
                  <a:lnTo>
                    <a:pt x="3981664" y="2298050"/>
                  </a:lnTo>
                  <a:lnTo>
                    <a:pt x="3997143" y="2299489"/>
                  </a:lnTo>
                  <a:lnTo>
                    <a:pt x="4012621" y="2298050"/>
                  </a:lnTo>
                  <a:lnTo>
                    <a:pt x="4034939" y="2296250"/>
                  </a:lnTo>
                  <a:lnTo>
                    <a:pt x="4055817" y="2294450"/>
                  </a:lnTo>
                  <a:lnTo>
                    <a:pt x="4076695" y="2298050"/>
                  </a:lnTo>
                  <a:lnTo>
                    <a:pt x="4097573" y="2301289"/>
                  </a:lnTo>
                  <a:lnTo>
                    <a:pt x="4108012" y="2299489"/>
                  </a:lnTo>
                  <a:lnTo>
                    <a:pt x="4116651" y="2299489"/>
                  </a:lnTo>
                  <a:lnTo>
                    <a:pt x="4123490" y="2301289"/>
                  </a:lnTo>
                  <a:lnTo>
                    <a:pt x="4130330" y="2304889"/>
                  </a:lnTo>
                  <a:lnTo>
                    <a:pt x="4135730" y="2308128"/>
                  </a:lnTo>
                  <a:lnTo>
                    <a:pt x="4137169" y="2313528"/>
                  </a:lnTo>
                  <a:lnTo>
                    <a:pt x="4144009" y="2304889"/>
                  </a:lnTo>
                  <a:lnTo>
                    <a:pt x="4149408" y="2299489"/>
                  </a:lnTo>
                  <a:lnTo>
                    <a:pt x="4158047" y="2301289"/>
                  </a:lnTo>
                  <a:lnTo>
                    <a:pt x="4170286" y="2306689"/>
                  </a:lnTo>
                  <a:lnTo>
                    <a:pt x="4182165" y="2315327"/>
                  </a:lnTo>
                  <a:lnTo>
                    <a:pt x="4192603" y="2323966"/>
                  </a:lnTo>
                  <a:lnTo>
                    <a:pt x="4201243" y="2332605"/>
                  </a:lnTo>
                  <a:lnTo>
                    <a:pt x="4208442" y="2341244"/>
                  </a:lnTo>
                  <a:lnTo>
                    <a:pt x="4213481" y="2349883"/>
                  </a:lnTo>
                  <a:lnTo>
                    <a:pt x="4215281" y="2360322"/>
                  </a:lnTo>
                  <a:lnTo>
                    <a:pt x="4217081" y="2372200"/>
                  </a:lnTo>
                  <a:lnTo>
                    <a:pt x="4260277" y="2356722"/>
                  </a:lnTo>
                  <a:lnTo>
                    <a:pt x="4215281" y="2384438"/>
                  </a:lnTo>
                  <a:lnTo>
                    <a:pt x="4215281" y="2394877"/>
                  </a:lnTo>
                  <a:lnTo>
                    <a:pt x="4218521" y="2396677"/>
                  </a:lnTo>
                  <a:lnTo>
                    <a:pt x="4223921" y="2396677"/>
                  </a:lnTo>
                  <a:lnTo>
                    <a:pt x="4228960" y="2394877"/>
                  </a:lnTo>
                  <a:lnTo>
                    <a:pt x="4236159" y="2396677"/>
                  </a:lnTo>
                  <a:lnTo>
                    <a:pt x="4242999" y="2398477"/>
                  </a:lnTo>
                  <a:lnTo>
                    <a:pt x="4248038" y="2400276"/>
                  </a:lnTo>
                  <a:lnTo>
                    <a:pt x="4253438" y="2405316"/>
                  </a:lnTo>
                  <a:lnTo>
                    <a:pt x="4256677" y="2410355"/>
                  </a:lnTo>
                  <a:lnTo>
                    <a:pt x="4260277" y="2415754"/>
                  </a:lnTo>
                  <a:lnTo>
                    <a:pt x="4262077" y="2422593"/>
                  </a:lnTo>
                  <a:lnTo>
                    <a:pt x="4262077" y="2429432"/>
                  </a:lnTo>
                  <a:lnTo>
                    <a:pt x="4262077" y="2441671"/>
                  </a:lnTo>
                  <a:lnTo>
                    <a:pt x="4256677" y="2451750"/>
                  </a:lnTo>
                  <a:lnTo>
                    <a:pt x="4248038" y="2460388"/>
                  </a:lnTo>
                  <a:lnTo>
                    <a:pt x="4237959" y="2465788"/>
                  </a:lnTo>
                  <a:lnTo>
                    <a:pt x="4242999" y="2470827"/>
                  </a:lnTo>
                  <a:lnTo>
                    <a:pt x="4244799" y="2478026"/>
                  </a:lnTo>
                  <a:lnTo>
                    <a:pt x="4246238" y="2484865"/>
                  </a:lnTo>
                  <a:lnTo>
                    <a:pt x="4248038" y="2491704"/>
                  </a:lnTo>
                  <a:lnTo>
                    <a:pt x="4246238" y="2498543"/>
                  </a:lnTo>
                  <a:lnTo>
                    <a:pt x="4244799" y="2505742"/>
                  </a:lnTo>
                  <a:lnTo>
                    <a:pt x="4242999" y="2510782"/>
                  </a:lnTo>
                  <a:lnTo>
                    <a:pt x="4239399" y="2516181"/>
                  </a:lnTo>
                  <a:lnTo>
                    <a:pt x="4234360" y="2519421"/>
                  </a:lnTo>
                  <a:lnTo>
                    <a:pt x="4228960" y="2523020"/>
                  </a:lnTo>
                  <a:lnTo>
                    <a:pt x="4223921" y="2524820"/>
                  </a:lnTo>
                  <a:lnTo>
                    <a:pt x="4217081" y="2526620"/>
                  </a:lnTo>
                  <a:lnTo>
                    <a:pt x="4203042" y="2531659"/>
                  </a:lnTo>
                  <a:lnTo>
                    <a:pt x="4201243" y="2576293"/>
                  </a:lnTo>
                  <a:lnTo>
                    <a:pt x="4201243" y="2595011"/>
                  </a:lnTo>
                  <a:lnTo>
                    <a:pt x="4198003" y="2610849"/>
                  </a:lnTo>
                  <a:lnTo>
                    <a:pt x="4196203" y="2628126"/>
                  </a:lnTo>
                  <a:lnTo>
                    <a:pt x="4196203" y="2645404"/>
                  </a:lnTo>
                  <a:lnTo>
                    <a:pt x="4194403" y="2687159"/>
                  </a:lnTo>
                  <a:lnTo>
                    <a:pt x="4194403" y="2707676"/>
                  </a:lnTo>
                  <a:lnTo>
                    <a:pt x="4180365" y="2702637"/>
                  </a:lnTo>
                  <a:lnTo>
                    <a:pt x="4180365" y="2728553"/>
                  </a:lnTo>
                  <a:lnTo>
                    <a:pt x="4158047" y="2707676"/>
                  </a:lnTo>
                  <a:lnTo>
                    <a:pt x="4151208" y="2713075"/>
                  </a:lnTo>
                  <a:lnTo>
                    <a:pt x="4142569" y="2714515"/>
                  </a:lnTo>
                  <a:lnTo>
                    <a:pt x="4132130" y="2716315"/>
                  </a:lnTo>
                  <a:lnTo>
                    <a:pt x="4123490" y="2716315"/>
                  </a:lnTo>
                  <a:lnTo>
                    <a:pt x="4066256" y="2719914"/>
                  </a:lnTo>
                  <a:lnTo>
                    <a:pt x="4010821" y="2718115"/>
                  </a:lnTo>
                  <a:lnTo>
                    <a:pt x="3957546" y="2714515"/>
                  </a:lnTo>
                  <a:lnTo>
                    <a:pt x="3903551" y="2709476"/>
                  </a:lnTo>
                  <a:lnTo>
                    <a:pt x="3851716" y="2704436"/>
                  </a:lnTo>
                  <a:lnTo>
                    <a:pt x="3798081" y="2700837"/>
                  </a:lnTo>
                  <a:lnTo>
                    <a:pt x="3742646" y="2700837"/>
                  </a:lnTo>
                  <a:lnTo>
                    <a:pt x="3685772" y="2702637"/>
                  </a:lnTo>
                  <a:lnTo>
                    <a:pt x="3645816" y="2707676"/>
                  </a:lnTo>
                  <a:lnTo>
                    <a:pt x="3624937" y="2709476"/>
                  </a:lnTo>
                  <a:lnTo>
                    <a:pt x="3602260" y="2709476"/>
                  </a:lnTo>
                  <a:lnTo>
                    <a:pt x="3583542" y="2711275"/>
                  </a:lnTo>
                  <a:lnTo>
                    <a:pt x="3562663" y="2709476"/>
                  </a:lnTo>
                  <a:lnTo>
                    <a:pt x="3543585" y="2704436"/>
                  </a:lnTo>
                  <a:lnTo>
                    <a:pt x="3522707" y="2695797"/>
                  </a:lnTo>
                  <a:lnTo>
                    <a:pt x="3514068" y="2699037"/>
                  </a:lnTo>
                  <a:lnTo>
                    <a:pt x="3503629" y="2699037"/>
                  </a:lnTo>
                  <a:lnTo>
                    <a:pt x="3503629" y="2700837"/>
                  </a:lnTo>
                  <a:lnTo>
                    <a:pt x="3500389" y="2705876"/>
                  </a:lnTo>
                  <a:lnTo>
                    <a:pt x="3496789" y="2707676"/>
                  </a:lnTo>
                  <a:lnTo>
                    <a:pt x="3491750" y="2709476"/>
                  </a:lnTo>
                  <a:lnTo>
                    <a:pt x="3486350" y="2711275"/>
                  </a:lnTo>
                  <a:lnTo>
                    <a:pt x="3477712" y="2711275"/>
                  </a:lnTo>
                  <a:lnTo>
                    <a:pt x="3474471" y="2709476"/>
                  </a:lnTo>
                  <a:lnTo>
                    <a:pt x="3470872" y="2707676"/>
                  </a:lnTo>
                  <a:lnTo>
                    <a:pt x="3467272" y="2702637"/>
                  </a:lnTo>
                  <a:lnTo>
                    <a:pt x="3465473" y="2697597"/>
                  </a:lnTo>
                  <a:lnTo>
                    <a:pt x="3451794" y="2697597"/>
                  </a:lnTo>
                  <a:lnTo>
                    <a:pt x="3444954" y="2695797"/>
                  </a:lnTo>
                  <a:lnTo>
                    <a:pt x="3438115" y="2692198"/>
                  </a:lnTo>
                  <a:lnTo>
                    <a:pt x="3434515" y="2692198"/>
                  </a:lnTo>
                  <a:lnTo>
                    <a:pt x="3432716" y="2692198"/>
                  </a:lnTo>
                  <a:lnTo>
                    <a:pt x="3425876" y="2697597"/>
                  </a:lnTo>
                  <a:lnTo>
                    <a:pt x="3399959" y="2723154"/>
                  </a:lnTo>
                  <a:lnTo>
                    <a:pt x="3399959" y="2693998"/>
                  </a:lnTo>
                  <a:lnTo>
                    <a:pt x="3391320" y="2690398"/>
                  </a:lnTo>
                  <a:lnTo>
                    <a:pt x="3386280" y="2688958"/>
                  </a:lnTo>
                  <a:lnTo>
                    <a:pt x="3382680" y="2690398"/>
                  </a:lnTo>
                  <a:lnTo>
                    <a:pt x="3380881" y="2692198"/>
                  </a:lnTo>
                  <a:lnTo>
                    <a:pt x="3370442" y="2719914"/>
                  </a:lnTo>
                  <a:lnTo>
                    <a:pt x="3353163" y="2695797"/>
                  </a:lnTo>
                  <a:lnTo>
                    <a:pt x="3346324" y="2687159"/>
                  </a:lnTo>
                  <a:lnTo>
                    <a:pt x="3335885" y="2680320"/>
                  </a:lnTo>
                  <a:lnTo>
                    <a:pt x="3325446" y="2685359"/>
                  </a:lnTo>
                  <a:lnTo>
                    <a:pt x="3315007" y="2688958"/>
                  </a:lnTo>
                  <a:lnTo>
                    <a:pt x="3304568" y="2690398"/>
                  </a:lnTo>
                  <a:lnTo>
                    <a:pt x="3294488" y="2690398"/>
                  </a:lnTo>
                  <a:lnTo>
                    <a:pt x="3280450" y="2693998"/>
                  </a:lnTo>
                  <a:lnTo>
                    <a:pt x="3268571" y="2693998"/>
                  </a:lnTo>
                  <a:lnTo>
                    <a:pt x="3256332" y="2692198"/>
                  </a:lnTo>
                  <a:lnTo>
                    <a:pt x="3245893" y="2690398"/>
                  </a:lnTo>
                  <a:lnTo>
                    <a:pt x="3235454" y="2687159"/>
                  </a:lnTo>
                  <a:lnTo>
                    <a:pt x="3235454" y="2676720"/>
                  </a:lnTo>
                  <a:lnTo>
                    <a:pt x="3233655" y="2605449"/>
                  </a:lnTo>
                  <a:lnTo>
                    <a:pt x="3233655" y="2533459"/>
                  </a:lnTo>
                  <a:lnTo>
                    <a:pt x="3239054" y="2384438"/>
                  </a:lnTo>
                  <a:lnTo>
                    <a:pt x="3239054" y="2379399"/>
                  </a:lnTo>
                  <a:lnTo>
                    <a:pt x="3245893" y="2230379"/>
                  </a:lnTo>
                  <a:lnTo>
                    <a:pt x="3249493" y="2149029"/>
                  </a:lnTo>
                  <a:lnTo>
                    <a:pt x="3252733" y="2067680"/>
                  </a:lnTo>
                  <a:lnTo>
                    <a:pt x="3256332" y="1991730"/>
                  </a:lnTo>
                  <a:lnTo>
                    <a:pt x="3256332" y="1916860"/>
                  </a:lnTo>
                  <a:lnTo>
                    <a:pt x="3256332" y="1842710"/>
                  </a:lnTo>
                  <a:lnTo>
                    <a:pt x="3252733" y="1768199"/>
                  </a:lnTo>
                  <a:lnTo>
                    <a:pt x="3249493" y="1693689"/>
                  </a:lnTo>
                  <a:lnTo>
                    <a:pt x="3244093" y="1628178"/>
                  </a:lnTo>
                  <a:lnTo>
                    <a:pt x="3235454" y="1570945"/>
                  </a:lnTo>
                  <a:lnTo>
                    <a:pt x="3225015" y="1520552"/>
                  </a:lnTo>
                  <a:lnTo>
                    <a:pt x="3213136" y="1503274"/>
                  </a:lnTo>
                  <a:lnTo>
                    <a:pt x="3200898" y="1485996"/>
                  </a:lnTo>
                  <a:lnTo>
                    <a:pt x="3190459" y="1467279"/>
                  </a:lnTo>
                  <a:lnTo>
                    <a:pt x="3180020" y="1448201"/>
                  </a:lnTo>
                  <a:lnTo>
                    <a:pt x="3169581" y="1430564"/>
                  </a:lnTo>
                  <a:lnTo>
                    <a:pt x="3155901" y="1413286"/>
                  </a:lnTo>
                  <a:lnTo>
                    <a:pt x="3140423" y="1397808"/>
                  </a:lnTo>
                  <a:lnTo>
                    <a:pt x="3121345" y="1381970"/>
                  </a:lnTo>
                  <a:lnTo>
                    <a:pt x="3116306" y="1381970"/>
                  </a:lnTo>
                  <a:lnTo>
                    <a:pt x="3110906" y="1381970"/>
                  </a:lnTo>
                  <a:lnTo>
                    <a:pt x="3102267" y="1380530"/>
                  </a:lnTo>
                  <a:lnTo>
                    <a:pt x="3093627" y="1376931"/>
                  </a:lnTo>
                  <a:lnTo>
                    <a:pt x="3088228" y="1371891"/>
                  </a:lnTo>
                  <a:lnTo>
                    <a:pt x="3084989" y="1365052"/>
                  </a:lnTo>
                  <a:lnTo>
                    <a:pt x="3057271" y="1363252"/>
                  </a:lnTo>
                  <a:lnTo>
                    <a:pt x="3031353" y="1363252"/>
                  </a:lnTo>
                  <a:lnTo>
                    <a:pt x="3006876" y="1363252"/>
                  </a:lnTo>
                  <a:lnTo>
                    <a:pt x="2984558" y="1366492"/>
                  </a:lnTo>
                  <a:lnTo>
                    <a:pt x="2965479" y="1371891"/>
                  </a:lnTo>
                  <a:lnTo>
                    <a:pt x="2946401" y="1378730"/>
                  </a:lnTo>
                  <a:lnTo>
                    <a:pt x="2930923" y="1385570"/>
                  </a:lnTo>
                  <a:lnTo>
                    <a:pt x="2918684" y="1396008"/>
                  </a:lnTo>
                  <a:lnTo>
                    <a:pt x="2894566" y="1420485"/>
                  </a:lnTo>
                  <a:lnTo>
                    <a:pt x="2871889" y="1449641"/>
                  </a:lnTo>
                  <a:lnTo>
                    <a:pt x="2851370" y="1480957"/>
                  </a:lnTo>
                  <a:lnTo>
                    <a:pt x="2832292" y="1517312"/>
                  </a:lnTo>
                  <a:lnTo>
                    <a:pt x="2830492" y="1609100"/>
                  </a:lnTo>
                  <a:lnTo>
                    <a:pt x="2830492" y="1704128"/>
                  </a:lnTo>
                  <a:lnTo>
                    <a:pt x="2830492" y="1799155"/>
                  </a:lnTo>
                  <a:lnTo>
                    <a:pt x="2834092" y="1896342"/>
                  </a:lnTo>
                  <a:lnTo>
                    <a:pt x="2844531" y="2244417"/>
                  </a:lnTo>
                  <a:lnTo>
                    <a:pt x="2994997" y="2244417"/>
                  </a:lnTo>
                  <a:lnTo>
                    <a:pt x="3000037" y="2245857"/>
                  </a:lnTo>
                  <a:lnTo>
                    <a:pt x="3003636" y="2247656"/>
                  </a:lnTo>
                  <a:lnTo>
                    <a:pt x="3008676" y="2251256"/>
                  </a:lnTo>
                  <a:lnTo>
                    <a:pt x="3012275" y="2254855"/>
                  </a:lnTo>
                  <a:lnTo>
                    <a:pt x="3014075" y="2258095"/>
                  </a:lnTo>
                  <a:lnTo>
                    <a:pt x="3014075" y="2263494"/>
                  </a:lnTo>
                  <a:lnTo>
                    <a:pt x="3014075" y="2270333"/>
                  </a:lnTo>
                  <a:lnTo>
                    <a:pt x="3012275" y="2277172"/>
                  </a:lnTo>
                  <a:lnTo>
                    <a:pt x="3010476" y="2278972"/>
                  </a:lnTo>
                  <a:lnTo>
                    <a:pt x="3024154" y="2278972"/>
                  </a:lnTo>
                  <a:lnTo>
                    <a:pt x="3027754" y="2289411"/>
                  </a:lnTo>
                  <a:lnTo>
                    <a:pt x="3032793" y="2309928"/>
                  </a:lnTo>
                  <a:lnTo>
                    <a:pt x="3036393" y="2332605"/>
                  </a:lnTo>
                  <a:lnTo>
                    <a:pt x="3043232" y="2382639"/>
                  </a:lnTo>
                  <a:lnTo>
                    <a:pt x="3045032" y="2408915"/>
                  </a:lnTo>
                  <a:lnTo>
                    <a:pt x="3046832" y="2436272"/>
                  </a:lnTo>
                  <a:lnTo>
                    <a:pt x="3046832" y="2491704"/>
                  </a:lnTo>
                  <a:lnTo>
                    <a:pt x="3046832" y="2497104"/>
                  </a:lnTo>
                  <a:lnTo>
                    <a:pt x="3060510" y="2495304"/>
                  </a:lnTo>
                  <a:lnTo>
                    <a:pt x="3046832" y="2502143"/>
                  </a:lnTo>
                  <a:lnTo>
                    <a:pt x="3046832" y="2605449"/>
                  </a:lnTo>
                  <a:lnTo>
                    <a:pt x="3046832" y="2631726"/>
                  </a:lnTo>
                  <a:lnTo>
                    <a:pt x="3048632" y="2657642"/>
                  </a:lnTo>
                  <a:lnTo>
                    <a:pt x="3053671" y="2707676"/>
                  </a:lnTo>
                  <a:lnTo>
                    <a:pt x="3057271" y="2726753"/>
                  </a:lnTo>
                  <a:lnTo>
                    <a:pt x="3038193" y="2724954"/>
                  </a:lnTo>
                  <a:lnTo>
                    <a:pt x="2969079" y="2719914"/>
                  </a:lnTo>
                  <a:lnTo>
                    <a:pt x="2901406" y="2716315"/>
                  </a:lnTo>
                  <a:lnTo>
                    <a:pt x="2834092" y="2714515"/>
                  </a:lnTo>
                  <a:lnTo>
                    <a:pt x="2766418" y="2713075"/>
                  </a:lnTo>
                  <a:lnTo>
                    <a:pt x="2700904" y="2714515"/>
                  </a:lnTo>
                  <a:lnTo>
                    <a:pt x="2634671" y="2714515"/>
                  </a:lnTo>
                  <a:lnTo>
                    <a:pt x="2498244" y="2709476"/>
                  </a:lnTo>
                  <a:lnTo>
                    <a:pt x="2466926" y="2709476"/>
                  </a:lnTo>
                  <a:lnTo>
                    <a:pt x="2435970" y="2707676"/>
                  </a:lnTo>
                  <a:lnTo>
                    <a:pt x="2380535" y="2702637"/>
                  </a:lnTo>
                  <a:lnTo>
                    <a:pt x="2354257" y="2700837"/>
                  </a:lnTo>
                  <a:lnTo>
                    <a:pt x="2323300" y="2699037"/>
                  </a:lnTo>
                  <a:lnTo>
                    <a:pt x="2288743" y="2700837"/>
                  </a:lnTo>
                  <a:lnTo>
                    <a:pt x="2248787" y="2702637"/>
                  </a:lnTo>
                  <a:lnTo>
                    <a:pt x="2198751" y="2709476"/>
                  </a:lnTo>
                  <a:lnTo>
                    <a:pt x="2165635" y="2713075"/>
                  </a:lnTo>
                  <a:lnTo>
                    <a:pt x="2132878" y="2716315"/>
                  </a:lnTo>
                  <a:lnTo>
                    <a:pt x="2101921" y="2719914"/>
                  </a:lnTo>
                  <a:lnTo>
                    <a:pt x="2068804" y="2719914"/>
                  </a:lnTo>
                  <a:lnTo>
                    <a:pt x="2037847" y="2719914"/>
                  </a:lnTo>
                  <a:lnTo>
                    <a:pt x="2006530" y="2716315"/>
                  </a:lnTo>
                  <a:lnTo>
                    <a:pt x="1996091" y="2716315"/>
                  </a:lnTo>
                  <a:lnTo>
                    <a:pt x="1989251" y="2713075"/>
                  </a:lnTo>
                  <a:lnTo>
                    <a:pt x="1982412" y="2709476"/>
                  </a:lnTo>
                  <a:lnTo>
                    <a:pt x="1970173" y="2702637"/>
                  </a:lnTo>
                  <a:lnTo>
                    <a:pt x="1952895" y="2702637"/>
                  </a:lnTo>
                  <a:lnTo>
                    <a:pt x="1932017" y="2705876"/>
                  </a:lnTo>
                  <a:lnTo>
                    <a:pt x="1921578" y="2705876"/>
                  </a:lnTo>
                  <a:lnTo>
                    <a:pt x="1912939" y="2705876"/>
                  </a:lnTo>
                  <a:lnTo>
                    <a:pt x="1906099" y="2704436"/>
                  </a:lnTo>
                  <a:lnTo>
                    <a:pt x="1897460" y="2700837"/>
                  </a:lnTo>
                  <a:lnTo>
                    <a:pt x="1892420" y="2695797"/>
                  </a:lnTo>
                  <a:lnTo>
                    <a:pt x="1887021" y="2688958"/>
                  </a:lnTo>
                  <a:lnTo>
                    <a:pt x="1883781" y="2680320"/>
                  </a:lnTo>
                  <a:lnTo>
                    <a:pt x="1880182" y="2671681"/>
                  </a:lnTo>
                  <a:lnTo>
                    <a:pt x="1878382" y="2659442"/>
                  </a:lnTo>
                  <a:lnTo>
                    <a:pt x="1878382" y="2652603"/>
                  </a:lnTo>
                  <a:lnTo>
                    <a:pt x="1880182" y="2645404"/>
                  </a:lnTo>
                  <a:lnTo>
                    <a:pt x="1883781" y="2642165"/>
                  </a:lnTo>
                  <a:lnTo>
                    <a:pt x="1887021" y="2636765"/>
                  </a:lnTo>
                  <a:lnTo>
                    <a:pt x="1892420" y="2634965"/>
                  </a:lnTo>
                  <a:lnTo>
                    <a:pt x="1897460" y="2631726"/>
                  </a:lnTo>
                  <a:lnTo>
                    <a:pt x="1902500" y="2631726"/>
                  </a:lnTo>
                  <a:lnTo>
                    <a:pt x="1901060" y="2612648"/>
                  </a:lnTo>
                  <a:lnTo>
                    <a:pt x="1899260" y="2591771"/>
                  </a:lnTo>
                  <a:lnTo>
                    <a:pt x="1890621" y="2598610"/>
                  </a:lnTo>
                  <a:lnTo>
                    <a:pt x="1881981" y="2602210"/>
                  </a:lnTo>
                  <a:lnTo>
                    <a:pt x="1873342" y="2600410"/>
                  </a:lnTo>
                  <a:lnTo>
                    <a:pt x="1866503" y="2598610"/>
                  </a:lnTo>
                  <a:lnTo>
                    <a:pt x="1859663" y="2593571"/>
                  </a:lnTo>
                  <a:lnTo>
                    <a:pt x="1854264" y="2588172"/>
                  </a:lnTo>
                  <a:lnTo>
                    <a:pt x="1851024" y="2584932"/>
                  </a:lnTo>
                  <a:lnTo>
                    <a:pt x="1851024" y="2578093"/>
                  </a:lnTo>
                  <a:lnTo>
                    <a:pt x="1852464" y="2567654"/>
                  </a:lnTo>
                  <a:lnTo>
                    <a:pt x="1857864" y="2555776"/>
                  </a:lnTo>
                  <a:lnTo>
                    <a:pt x="1864703" y="2545337"/>
                  </a:lnTo>
                  <a:lnTo>
                    <a:pt x="1875142" y="2537058"/>
                  </a:lnTo>
                  <a:lnTo>
                    <a:pt x="1878382" y="2535259"/>
                  </a:lnTo>
                  <a:lnTo>
                    <a:pt x="1890621" y="2528059"/>
                  </a:lnTo>
                  <a:lnTo>
                    <a:pt x="1899260" y="2524820"/>
                  </a:lnTo>
                  <a:lnTo>
                    <a:pt x="1899260" y="2500343"/>
                  </a:lnTo>
                  <a:lnTo>
                    <a:pt x="1897460" y="2500343"/>
                  </a:lnTo>
                  <a:lnTo>
                    <a:pt x="1885581" y="2500343"/>
                  </a:lnTo>
                  <a:lnTo>
                    <a:pt x="1875142" y="2498543"/>
                  </a:lnTo>
                  <a:lnTo>
                    <a:pt x="1866503" y="2493504"/>
                  </a:lnTo>
                  <a:lnTo>
                    <a:pt x="1859663" y="2484865"/>
                  </a:lnTo>
                  <a:lnTo>
                    <a:pt x="1856064" y="2478026"/>
                  </a:lnTo>
                  <a:lnTo>
                    <a:pt x="1857864" y="2472627"/>
                  </a:lnTo>
                  <a:lnTo>
                    <a:pt x="1862903" y="2463988"/>
                  </a:lnTo>
                  <a:lnTo>
                    <a:pt x="1868303" y="2453549"/>
                  </a:lnTo>
                  <a:lnTo>
                    <a:pt x="1873342" y="2444910"/>
                  </a:lnTo>
                  <a:lnTo>
                    <a:pt x="1880182" y="2436272"/>
                  </a:lnTo>
                  <a:lnTo>
                    <a:pt x="1888821" y="2429432"/>
                  </a:lnTo>
                  <a:lnTo>
                    <a:pt x="1881981" y="2427633"/>
                  </a:lnTo>
                  <a:lnTo>
                    <a:pt x="1875142" y="2424393"/>
                  </a:lnTo>
                  <a:lnTo>
                    <a:pt x="1871542" y="2420794"/>
                  </a:lnTo>
                  <a:lnTo>
                    <a:pt x="1868303" y="2417554"/>
                  </a:lnTo>
                  <a:lnTo>
                    <a:pt x="1866503" y="2410355"/>
                  </a:lnTo>
                  <a:lnTo>
                    <a:pt x="1864703" y="2401716"/>
                  </a:lnTo>
                  <a:lnTo>
                    <a:pt x="1864703" y="2398477"/>
                  </a:lnTo>
                  <a:lnTo>
                    <a:pt x="1868303" y="2394877"/>
                  </a:lnTo>
                  <a:lnTo>
                    <a:pt x="1880182" y="2379399"/>
                  </a:lnTo>
                  <a:lnTo>
                    <a:pt x="1887021" y="2372200"/>
                  </a:lnTo>
                  <a:lnTo>
                    <a:pt x="1893860" y="2368960"/>
                  </a:lnTo>
                  <a:lnTo>
                    <a:pt x="1907899" y="2353122"/>
                  </a:lnTo>
                  <a:lnTo>
                    <a:pt x="1912939" y="2334045"/>
                  </a:lnTo>
                  <a:lnTo>
                    <a:pt x="1912939" y="2327206"/>
                  </a:lnTo>
                  <a:lnTo>
                    <a:pt x="1912939" y="2320367"/>
                  </a:lnTo>
                  <a:lnTo>
                    <a:pt x="1914738" y="2311728"/>
                  </a:lnTo>
                  <a:lnTo>
                    <a:pt x="1918338" y="2303089"/>
                  </a:lnTo>
                  <a:lnTo>
                    <a:pt x="1880182" y="2244417"/>
                  </a:lnTo>
                  <a:lnTo>
                    <a:pt x="1935616" y="2285811"/>
                  </a:lnTo>
                  <a:lnTo>
                    <a:pt x="1966934" y="2280772"/>
                  </a:lnTo>
                  <a:lnTo>
                    <a:pt x="2003290" y="2273573"/>
                  </a:lnTo>
                  <a:lnTo>
                    <a:pt x="2030648" y="2268534"/>
                  </a:lnTo>
                  <a:lnTo>
                    <a:pt x="2054765" y="2265294"/>
                  </a:lnTo>
                  <a:lnTo>
                    <a:pt x="2082842" y="2265294"/>
                  </a:lnTo>
                  <a:lnTo>
                    <a:pt x="2110560" y="2265294"/>
                  </a:lnTo>
                  <a:lnTo>
                    <a:pt x="2141517" y="2266734"/>
                  </a:lnTo>
                  <a:lnTo>
                    <a:pt x="2140077" y="2240817"/>
                  </a:lnTo>
                  <a:lnTo>
                    <a:pt x="2141517" y="2218140"/>
                  </a:lnTo>
                  <a:lnTo>
                    <a:pt x="2145117" y="2197263"/>
                  </a:lnTo>
                  <a:lnTo>
                    <a:pt x="2151956" y="2176746"/>
                  </a:lnTo>
                  <a:lnTo>
                    <a:pt x="2153756" y="2166307"/>
                  </a:lnTo>
                  <a:lnTo>
                    <a:pt x="2153756" y="2155868"/>
                  </a:lnTo>
                  <a:lnTo>
                    <a:pt x="2153756" y="2147229"/>
                  </a:lnTo>
                  <a:lnTo>
                    <a:pt x="2151956" y="2137151"/>
                  </a:lnTo>
                  <a:lnTo>
                    <a:pt x="2148716" y="2128512"/>
                  </a:lnTo>
                  <a:lnTo>
                    <a:pt x="2145117" y="2118073"/>
                  </a:lnTo>
                  <a:lnTo>
                    <a:pt x="2134678" y="2100436"/>
                  </a:lnTo>
                  <a:lnTo>
                    <a:pt x="2132878" y="2095396"/>
                  </a:lnTo>
                  <a:lnTo>
                    <a:pt x="2129638" y="2086757"/>
                  </a:lnTo>
                  <a:lnTo>
                    <a:pt x="2129638" y="2078119"/>
                  </a:lnTo>
                  <a:lnTo>
                    <a:pt x="2131438" y="2070920"/>
                  </a:lnTo>
                  <a:lnTo>
                    <a:pt x="2132878" y="2064080"/>
                  </a:lnTo>
                  <a:lnTo>
                    <a:pt x="2134678" y="2059041"/>
                  </a:lnTo>
                  <a:lnTo>
                    <a:pt x="2138278" y="2053642"/>
                  </a:lnTo>
                  <a:lnTo>
                    <a:pt x="2145117" y="2048602"/>
                  </a:lnTo>
                  <a:lnTo>
                    <a:pt x="2148716" y="2045003"/>
                  </a:lnTo>
                  <a:lnTo>
                    <a:pt x="2150156" y="2043563"/>
                  </a:lnTo>
                  <a:lnTo>
                    <a:pt x="2150156" y="2038164"/>
                  </a:lnTo>
                  <a:lnTo>
                    <a:pt x="2146917" y="2036364"/>
                  </a:lnTo>
                  <a:lnTo>
                    <a:pt x="2143317" y="2034924"/>
                  </a:lnTo>
                  <a:lnTo>
                    <a:pt x="2138278" y="2031325"/>
                  </a:lnTo>
                  <a:lnTo>
                    <a:pt x="2134678" y="2024486"/>
                  </a:lnTo>
                  <a:lnTo>
                    <a:pt x="2132878" y="2017647"/>
                  </a:lnTo>
                  <a:lnTo>
                    <a:pt x="2131438" y="2009008"/>
                  </a:lnTo>
                  <a:lnTo>
                    <a:pt x="2136477" y="1979492"/>
                  </a:lnTo>
                  <a:lnTo>
                    <a:pt x="2140077" y="1948176"/>
                  </a:lnTo>
                  <a:lnTo>
                    <a:pt x="2146917" y="1889503"/>
                  </a:lnTo>
                  <a:lnTo>
                    <a:pt x="2146917" y="1827232"/>
                  </a:lnTo>
                  <a:lnTo>
                    <a:pt x="2145117" y="1794116"/>
                  </a:lnTo>
                  <a:lnTo>
                    <a:pt x="2143317" y="1761360"/>
                  </a:lnTo>
                  <a:lnTo>
                    <a:pt x="2140077" y="1692249"/>
                  </a:lnTo>
                  <a:lnTo>
                    <a:pt x="2134678" y="1622778"/>
                  </a:lnTo>
                  <a:lnTo>
                    <a:pt x="2131438" y="1555467"/>
                  </a:lnTo>
                  <a:lnTo>
                    <a:pt x="2129638" y="1520552"/>
                  </a:lnTo>
                  <a:lnTo>
                    <a:pt x="2131438" y="1485996"/>
                  </a:lnTo>
                  <a:lnTo>
                    <a:pt x="2134678" y="1455040"/>
                  </a:lnTo>
                  <a:lnTo>
                    <a:pt x="2134678" y="1421925"/>
                  </a:lnTo>
                  <a:lnTo>
                    <a:pt x="2134678" y="1356413"/>
                  </a:lnTo>
                  <a:lnTo>
                    <a:pt x="2134678" y="1224671"/>
                  </a:lnTo>
                  <a:lnTo>
                    <a:pt x="2146917" y="1143321"/>
                  </a:lnTo>
                  <a:lnTo>
                    <a:pt x="2148716" y="1127843"/>
                  </a:lnTo>
                  <a:lnTo>
                    <a:pt x="2150156" y="1110206"/>
                  </a:lnTo>
                  <a:lnTo>
                    <a:pt x="2150156" y="1074210"/>
                  </a:lnTo>
                  <a:lnTo>
                    <a:pt x="2150156" y="1056933"/>
                  </a:lnTo>
                  <a:lnTo>
                    <a:pt x="2148716" y="1039655"/>
                  </a:lnTo>
                  <a:lnTo>
                    <a:pt x="2143317" y="1006539"/>
                  </a:lnTo>
                  <a:lnTo>
                    <a:pt x="2138278" y="975223"/>
                  </a:lnTo>
                  <a:lnTo>
                    <a:pt x="2136477" y="956506"/>
                  </a:lnTo>
                  <a:lnTo>
                    <a:pt x="2134678" y="939228"/>
                  </a:lnTo>
                  <a:lnTo>
                    <a:pt x="2136477" y="885595"/>
                  </a:lnTo>
                  <a:lnTo>
                    <a:pt x="2136477" y="857519"/>
                  </a:lnTo>
                  <a:lnTo>
                    <a:pt x="2140077" y="828363"/>
                  </a:lnTo>
                  <a:lnTo>
                    <a:pt x="2148716" y="732975"/>
                  </a:lnTo>
                  <a:lnTo>
                    <a:pt x="2150156" y="724336"/>
                  </a:lnTo>
                  <a:lnTo>
                    <a:pt x="2141517" y="727936"/>
                  </a:lnTo>
                  <a:lnTo>
                    <a:pt x="2131438" y="727936"/>
                  </a:lnTo>
                  <a:lnTo>
                    <a:pt x="2113800" y="727936"/>
                  </a:lnTo>
                  <a:lnTo>
                    <a:pt x="2117400" y="710658"/>
                  </a:lnTo>
                  <a:lnTo>
                    <a:pt x="2120999" y="698419"/>
                  </a:lnTo>
                  <a:lnTo>
                    <a:pt x="2124239" y="686181"/>
                  </a:lnTo>
                  <a:lnTo>
                    <a:pt x="2131438" y="674303"/>
                  </a:lnTo>
                  <a:lnTo>
                    <a:pt x="2138278" y="665664"/>
                  </a:lnTo>
                  <a:lnTo>
                    <a:pt x="2127839" y="667464"/>
                  </a:lnTo>
                  <a:lnTo>
                    <a:pt x="2119199" y="669263"/>
                  </a:lnTo>
                  <a:lnTo>
                    <a:pt x="2112000" y="669263"/>
                  </a:lnTo>
                  <a:lnTo>
                    <a:pt x="2105160" y="667464"/>
                  </a:lnTo>
                  <a:lnTo>
                    <a:pt x="2094722" y="662064"/>
                  </a:lnTo>
                  <a:lnTo>
                    <a:pt x="2087882" y="657025"/>
                  </a:lnTo>
                  <a:lnTo>
                    <a:pt x="2082842" y="651986"/>
                  </a:lnTo>
                  <a:lnTo>
                    <a:pt x="2082842" y="646587"/>
                  </a:lnTo>
                  <a:lnTo>
                    <a:pt x="2084282" y="632908"/>
                  </a:lnTo>
                  <a:lnTo>
                    <a:pt x="2087882" y="620670"/>
                  </a:lnTo>
                  <a:lnTo>
                    <a:pt x="2094722" y="610231"/>
                  </a:lnTo>
                  <a:lnTo>
                    <a:pt x="2103361" y="599792"/>
                  </a:lnTo>
                  <a:lnTo>
                    <a:pt x="2058365" y="592953"/>
                  </a:lnTo>
                  <a:lnTo>
                    <a:pt x="2039287" y="589354"/>
                  </a:lnTo>
                  <a:lnTo>
                    <a:pt x="2020568" y="585754"/>
                  </a:lnTo>
                  <a:lnTo>
                    <a:pt x="2003290" y="578915"/>
                  </a:lnTo>
                  <a:lnTo>
                    <a:pt x="1989251" y="572076"/>
                  </a:lnTo>
                  <a:lnTo>
                    <a:pt x="1978813" y="580715"/>
                  </a:lnTo>
                  <a:lnTo>
                    <a:pt x="1966934" y="594753"/>
                  </a:lnTo>
                  <a:lnTo>
                    <a:pt x="1959734" y="603392"/>
                  </a:lnTo>
                  <a:lnTo>
                    <a:pt x="1952895" y="608431"/>
                  </a:lnTo>
                  <a:lnTo>
                    <a:pt x="1944256" y="612031"/>
                  </a:lnTo>
                  <a:lnTo>
                    <a:pt x="1935616" y="615271"/>
                  </a:lnTo>
                  <a:lnTo>
                    <a:pt x="1926977" y="615271"/>
                  </a:lnTo>
                  <a:lnTo>
                    <a:pt x="1918338" y="613831"/>
                  </a:lnTo>
                  <a:lnTo>
                    <a:pt x="1907899" y="612031"/>
                  </a:lnTo>
                  <a:lnTo>
                    <a:pt x="1899260" y="606632"/>
                  </a:lnTo>
                  <a:lnTo>
                    <a:pt x="1890621" y="601592"/>
                  </a:lnTo>
                  <a:lnTo>
                    <a:pt x="1892420" y="592953"/>
                  </a:lnTo>
                  <a:lnTo>
                    <a:pt x="1895660" y="554798"/>
                  </a:lnTo>
                  <a:lnTo>
                    <a:pt x="1901060" y="504765"/>
                  </a:lnTo>
                  <a:lnTo>
                    <a:pt x="1906099" y="442133"/>
                  </a:lnTo>
                  <a:lnTo>
                    <a:pt x="1907899" y="400739"/>
                  </a:lnTo>
                  <a:lnTo>
                    <a:pt x="1906099" y="381661"/>
                  </a:lnTo>
                  <a:lnTo>
                    <a:pt x="1904299" y="361144"/>
                  </a:lnTo>
                  <a:lnTo>
                    <a:pt x="1901060" y="343506"/>
                  </a:lnTo>
                  <a:lnTo>
                    <a:pt x="1895660" y="324429"/>
                  </a:lnTo>
                  <a:lnTo>
                    <a:pt x="1890621" y="308951"/>
                  </a:lnTo>
                  <a:lnTo>
                    <a:pt x="1885581" y="291673"/>
                  </a:lnTo>
                  <a:lnTo>
                    <a:pt x="1880182" y="281234"/>
                  </a:lnTo>
                  <a:lnTo>
                    <a:pt x="1890621" y="274395"/>
                  </a:lnTo>
                  <a:lnTo>
                    <a:pt x="1897460" y="267556"/>
                  </a:lnTo>
                  <a:lnTo>
                    <a:pt x="1904299" y="260717"/>
                  </a:lnTo>
                  <a:lnTo>
                    <a:pt x="1907899" y="252078"/>
                  </a:lnTo>
                  <a:lnTo>
                    <a:pt x="1911139" y="241640"/>
                  </a:lnTo>
                  <a:lnTo>
                    <a:pt x="1912939" y="231201"/>
                  </a:lnTo>
                  <a:lnTo>
                    <a:pt x="1912939" y="220762"/>
                  </a:lnTo>
                  <a:lnTo>
                    <a:pt x="1914738" y="196646"/>
                  </a:lnTo>
                  <a:lnTo>
                    <a:pt x="1914738" y="148052"/>
                  </a:lnTo>
                  <a:lnTo>
                    <a:pt x="1914738" y="134374"/>
                  </a:lnTo>
                  <a:lnTo>
                    <a:pt x="1916538" y="122135"/>
                  </a:lnTo>
                  <a:lnTo>
                    <a:pt x="1921578" y="108457"/>
                  </a:lnTo>
                  <a:lnTo>
                    <a:pt x="1926977" y="96219"/>
                  </a:lnTo>
                  <a:lnTo>
                    <a:pt x="1937416" y="71742"/>
                  </a:lnTo>
                  <a:lnTo>
                    <a:pt x="1952895" y="94419"/>
                  </a:lnTo>
                  <a:lnTo>
                    <a:pt x="1956495" y="98018"/>
                  </a:lnTo>
                  <a:lnTo>
                    <a:pt x="1961534" y="103058"/>
                  </a:lnTo>
                  <a:lnTo>
                    <a:pt x="1968373" y="108457"/>
                  </a:lnTo>
                  <a:lnTo>
                    <a:pt x="1980612" y="111697"/>
                  </a:lnTo>
                  <a:lnTo>
                    <a:pt x="1996091" y="96219"/>
                  </a:lnTo>
                  <a:lnTo>
                    <a:pt x="1996091" y="115296"/>
                  </a:lnTo>
                  <a:lnTo>
                    <a:pt x="2011929" y="120335"/>
                  </a:lnTo>
                  <a:lnTo>
                    <a:pt x="2016969" y="123935"/>
                  </a:lnTo>
                  <a:lnTo>
                    <a:pt x="2020568" y="127174"/>
                  </a:lnTo>
                  <a:lnTo>
                    <a:pt x="2029208" y="123935"/>
                  </a:lnTo>
                  <a:lnTo>
                    <a:pt x="2037847" y="122135"/>
                  </a:lnTo>
                  <a:lnTo>
                    <a:pt x="2034247" y="115296"/>
                  </a:lnTo>
                  <a:close/>
                  <a:moveTo>
                    <a:pt x="680124" y="0"/>
                  </a:moveTo>
                  <a:lnTo>
                    <a:pt x="685162" y="0"/>
                  </a:lnTo>
                  <a:lnTo>
                    <a:pt x="691999" y="0"/>
                  </a:lnTo>
                  <a:lnTo>
                    <a:pt x="699197" y="1800"/>
                  </a:lnTo>
                  <a:lnTo>
                    <a:pt x="709632" y="6840"/>
                  </a:lnTo>
                  <a:lnTo>
                    <a:pt x="716470" y="14041"/>
                  </a:lnTo>
                  <a:lnTo>
                    <a:pt x="719708" y="19081"/>
                  </a:lnTo>
                  <a:lnTo>
                    <a:pt x="721508" y="20882"/>
                  </a:lnTo>
                  <a:lnTo>
                    <a:pt x="730144" y="22682"/>
                  </a:lnTo>
                  <a:lnTo>
                    <a:pt x="776925" y="20882"/>
                  </a:lnTo>
                  <a:lnTo>
                    <a:pt x="818308" y="20882"/>
                  </a:lnTo>
                  <a:lnTo>
                    <a:pt x="856453" y="24122"/>
                  </a:lnTo>
                  <a:lnTo>
                    <a:pt x="891359" y="31322"/>
                  </a:lnTo>
                  <a:lnTo>
                    <a:pt x="924106" y="39963"/>
                  </a:lnTo>
                  <a:lnTo>
                    <a:pt x="956852" y="51844"/>
                  </a:lnTo>
                  <a:lnTo>
                    <a:pt x="988160" y="65885"/>
                  </a:lnTo>
                  <a:lnTo>
                    <a:pt x="1019107" y="79566"/>
                  </a:lnTo>
                  <a:lnTo>
                    <a:pt x="1048615" y="99007"/>
                  </a:lnTo>
                  <a:lnTo>
                    <a:pt x="1076324" y="117729"/>
                  </a:lnTo>
                  <a:lnTo>
                    <a:pt x="1128143" y="157691"/>
                  </a:lnTo>
                  <a:lnTo>
                    <a:pt x="1166288" y="186853"/>
                  </a:lnTo>
                  <a:lnTo>
                    <a:pt x="1200833" y="218176"/>
                  </a:lnTo>
                  <a:lnTo>
                    <a:pt x="1207671" y="211335"/>
                  </a:lnTo>
                  <a:lnTo>
                    <a:pt x="1216307" y="207735"/>
                  </a:lnTo>
                  <a:lnTo>
                    <a:pt x="1219906" y="204495"/>
                  </a:lnTo>
                  <a:lnTo>
                    <a:pt x="1221705" y="200895"/>
                  </a:lnTo>
                  <a:lnTo>
                    <a:pt x="1224944" y="195854"/>
                  </a:lnTo>
                  <a:lnTo>
                    <a:pt x="1224944" y="176773"/>
                  </a:lnTo>
                  <a:lnTo>
                    <a:pt x="1226743" y="166332"/>
                  </a:lnTo>
                  <a:lnTo>
                    <a:pt x="1228542" y="154091"/>
                  </a:lnTo>
                  <a:lnTo>
                    <a:pt x="1230341" y="136810"/>
                  </a:lnTo>
                  <a:lnTo>
                    <a:pt x="1233580" y="116288"/>
                  </a:lnTo>
                  <a:lnTo>
                    <a:pt x="1238978" y="97207"/>
                  </a:lnTo>
                  <a:lnTo>
                    <a:pt x="1247614" y="93607"/>
                  </a:lnTo>
                  <a:lnTo>
                    <a:pt x="1263088" y="91807"/>
                  </a:lnTo>
                  <a:lnTo>
                    <a:pt x="1277123" y="91807"/>
                  </a:lnTo>
                  <a:lnTo>
                    <a:pt x="1289358" y="91807"/>
                  </a:lnTo>
                  <a:lnTo>
                    <a:pt x="1301233" y="95407"/>
                  </a:lnTo>
                  <a:lnTo>
                    <a:pt x="1304831" y="97207"/>
                  </a:lnTo>
                  <a:lnTo>
                    <a:pt x="1311669" y="100447"/>
                  </a:lnTo>
                  <a:lnTo>
                    <a:pt x="1320305" y="104048"/>
                  </a:lnTo>
                  <a:lnTo>
                    <a:pt x="1328942" y="104048"/>
                  </a:lnTo>
                  <a:lnTo>
                    <a:pt x="1341177" y="105848"/>
                  </a:lnTo>
                  <a:lnTo>
                    <a:pt x="1420704" y="109088"/>
                  </a:lnTo>
                  <a:lnTo>
                    <a:pt x="1462088" y="110888"/>
                  </a:lnTo>
                  <a:lnTo>
                    <a:pt x="1505270" y="109088"/>
                  </a:lnTo>
                  <a:lnTo>
                    <a:pt x="1548813" y="109088"/>
                  </a:lnTo>
                  <a:lnTo>
                    <a:pt x="1590196" y="110888"/>
                  </a:lnTo>
                  <a:lnTo>
                    <a:pt x="1673322" y="116288"/>
                  </a:lnTo>
                  <a:lnTo>
                    <a:pt x="1680159" y="116288"/>
                  </a:lnTo>
                  <a:lnTo>
                    <a:pt x="1686997" y="123129"/>
                  </a:lnTo>
                  <a:lnTo>
                    <a:pt x="1694194" y="135010"/>
                  </a:lnTo>
                  <a:lnTo>
                    <a:pt x="1699232" y="147251"/>
                  </a:lnTo>
                  <a:lnTo>
                    <a:pt x="1704629" y="162732"/>
                  </a:lnTo>
                  <a:lnTo>
                    <a:pt x="1706069" y="178213"/>
                  </a:lnTo>
                  <a:lnTo>
                    <a:pt x="1707868" y="194054"/>
                  </a:lnTo>
                  <a:lnTo>
                    <a:pt x="1706069" y="213136"/>
                  </a:lnTo>
                  <a:lnTo>
                    <a:pt x="1704629" y="232217"/>
                  </a:lnTo>
                  <a:lnTo>
                    <a:pt x="1701031" y="251298"/>
                  </a:lnTo>
                  <a:lnTo>
                    <a:pt x="1701031" y="311782"/>
                  </a:lnTo>
                  <a:lnTo>
                    <a:pt x="1702830" y="346345"/>
                  </a:lnTo>
                  <a:lnTo>
                    <a:pt x="1704629" y="380907"/>
                  </a:lnTo>
                  <a:lnTo>
                    <a:pt x="1707868" y="457233"/>
                  </a:lnTo>
                  <a:lnTo>
                    <a:pt x="1711467" y="528158"/>
                  </a:lnTo>
                  <a:lnTo>
                    <a:pt x="1711467" y="599083"/>
                  </a:lnTo>
                  <a:lnTo>
                    <a:pt x="1711467" y="633646"/>
                  </a:lnTo>
                  <a:lnTo>
                    <a:pt x="1707868" y="664968"/>
                  </a:lnTo>
                  <a:lnTo>
                    <a:pt x="1702830" y="720412"/>
                  </a:lnTo>
                  <a:lnTo>
                    <a:pt x="1697432" y="748134"/>
                  </a:lnTo>
                  <a:lnTo>
                    <a:pt x="1690595" y="774056"/>
                  </a:lnTo>
                  <a:lnTo>
                    <a:pt x="1699232" y="786297"/>
                  </a:lnTo>
                  <a:lnTo>
                    <a:pt x="1704629" y="801778"/>
                  </a:lnTo>
                  <a:lnTo>
                    <a:pt x="1707868" y="819059"/>
                  </a:lnTo>
                  <a:lnTo>
                    <a:pt x="1707868" y="836341"/>
                  </a:lnTo>
                  <a:lnTo>
                    <a:pt x="1707868" y="856862"/>
                  </a:lnTo>
                  <a:lnTo>
                    <a:pt x="1702830" y="875943"/>
                  </a:lnTo>
                  <a:lnTo>
                    <a:pt x="1695633" y="895385"/>
                  </a:lnTo>
                  <a:lnTo>
                    <a:pt x="1686997" y="912666"/>
                  </a:lnTo>
                  <a:lnTo>
                    <a:pt x="1683758" y="919507"/>
                  </a:lnTo>
                  <a:lnTo>
                    <a:pt x="1675121" y="919507"/>
                  </a:lnTo>
                  <a:lnTo>
                    <a:pt x="1622943" y="919507"/>
                  </a:lnTo>
                  <a:lnTo>
                    <a:pt x="1572923" y="915906"/>
                  </a:lnTo>
                  <a:lnTo>
                    <a:pt x="1524342" y="912666"/>
                  </a:lnTo>
                  <a:lnTo>
                    <a:pt x="1477561" y="907266"/>
                  </a:lnTo>
                  <a:lnTo>
                    <a:pt x="1432939" y="905466"/>
                  </a:lnTo>
                  <a:lnTo>
                    <a:pt x="1389397" y="905466"/>
                  </a:lnTo>
                  <a:lnTo>
                    <a:pt x="1348014" y="905466"/>
                  </a:lnTo>
                  <a:lnTo>
                    <a:pt x="1308070" y="907266"/>
                  </a:lnTo>
                  <a:lnTo>
                    <a:pt x="1290797" y="909066"/>
                  </a:lnTo>
                  <a:lnTo>
                    <a:pt x="1277123" y="910866"/>
                  </a:lnTo>
                  <a:lnTo>
                    <a:pt x="1259850" y="914466"/>
                  </a:lnTo>
                  <a:lnTo>
                    <a:pt x="1247614" y="919507"/>
                  </a:lnTo>
                  <a:lnTo>
                    <a:pt x="1233580" y="921307"/>
                  </a:lnTo>
                  <a:lnTo>
                    <a:pt x="1216307" y="921307"/>
                  </a:lnTo>
                  <a:lnTo>
                    <a:pt x="1199034" y="919507"/>
                  </a:lnTo>
                  <a:lnTo>
                    <a:pt x="1188598" y="917706"/>
                  </a:lnTo>
                  <a:lnTo>
                    <a:pt x="1183561" y="883144"/>
                  </a:lnTo>
                  <a:lnTo>
                    <a:pt x="1154412" y="742734"/>
                  </a:lnTo>
                  <a:lnTo>
                    <a:pt x="1149014" y="725452"/>
                  </a:lnTo>
                  <a:lnTo>
                    <a:pt x="1143976" y="708171"/>
                  </a:lnTo>
                  <a:lnTo>
                    <a:pt x="1136780" y="692690"/>
                  </a:lnTo>
                  <a:lnTo>
                    <a:pt x="1129942" y="675409"/>
                  </a:lnTo>
                  <a:lnTo>
                    <a:pt x="1121306" y="659928"/>
                  </a:lnTo>
                  <a:lnTo>
                    <a:pt x="1110870" y="644086"/>
                  </a:lnTo>
                  <a:lnTo>
                    <a:pt x="1088199" y="613124"/>
                  </a:lnTo>
                  <a:lnTo>
                    <a:pt x="1081362" y="600883"/>
                  </a:lnTo>
                  <a:lnTo>
                    <a:pt x="1070926" y="590443"/>
                  </a:lnTo>
                  <a:lnTo>
                    <a:pt x="1062289" y="580002"/>
                  </a:lnTo>
                  <a:lnTo>
                    <a:pt x="1050414" y="571361"/>
                  </a:lnTo>
                  <a:lnTo>
                    <a:pt x="1039979" y="564521"/>
                  </a:lnTo>
                  <a:lnTo>
                    <a:pt x="1029543" y="555880"/>
                  </a:lnTo>
                  <a:lnTo>
                    <a:pt x="1010471" y="534999"/>
                  </a:lnTo>
                  <a:lnTo>
                    <a:pt x="1000035" y="524558"/>
                  </a:lnTo>
                  <a:lnTo>
                    <a:pt x="956852" y="514477"/>
                  </a:lnTo>
                  <a:lnTo>
                    <a:pt x="946416" y="510877"/>
                  </a:lnTo>
                  <a:lnTo>
                    <a:pt x="937780" y="507277"/>
                  </a:lnTo>
                  <a:lnTo>
                    <a:pt x="935981" y="509077"/>
                  </a:lnTo>
                  <a:lnTo>
                    <a:pt x="935981" y="507277"/>
                  </a:lnTo>
                  <a:lnTo>
                    <a:pt x="927344" y="500436"/>
                  </a:lnTo>
                  <a:lnTo>
                    <a:pt x="920507" y="493596"/>
                  </a:lnTo>
                  <a:lnTo>
                    <a:pt x="896397" y="497196"/>
                  </a:lnTo>
                  <a:lnTo>
                    <a:pt x="875525" y="498636"/>
                  </a:lnTo>
                  <a:lnTo>
                    <a:pt x="863650" y="500436"/>
                  </a:lnTo>
                  <a:lnTo>
                    <a:pt x="849616" y="502236"/>
                  </a:lnTo>
                  <a:lnTo>
                    <a:pt x="823706" y="502236"/>
                  </a:lnTo>
                  <a:lnTo>
                    <a:pt x="806433" y="509077"/>
                  </a:lnTo>
                  <a:lnTo>
                    <a:pt x="787361" y="523118"/>
                  </a:lnTo>
                  <a:lnTo>
                    <a:pt x="775126" y="531759"/>
                  </a:lnTo>
                  <a:lnTo>
                    <a:pt x="763251" y="540399"/>
                  </a:lnTo>
                  <a:lnTo>
                    <a:pt x="754614" y="550480"/>
                  </a:lnTo>
                  <a:lnTo>
                    <a:pt x="745978" y="562721"/>
                  </a:lnTo>
                  <a:lnTo>
                    <a:pt x="735542" y="576402"/>
                  </a:lnTo>
                  <a:lnTo>
                    <a:pt x="726905" y="590443"/>
                  </a:lnTo>
                  <a:lnTo>
                    <a:pt x="719708" y="604124"/>
                  </a:lnTo>
                  <a:lnTo>
                    <a:pt x="712871" y="618165"/>
                  </a:lnTo>
                  <a:lnTo>
                    <a:pt x="706034" y="633646"/>
                  </a:lnTo>
                  <a:lnTo>
                    <a:pt x="700636" y="647687"/>
                  </a:lnTo>
                  <a:lnTo>
                    <a:pt x="699197" y="661368"/>
                  </a:lnTo>
                  <a:lnTo>
                    <a:pt x="699197" y="671809"/>
                  </a:lnTo>
                  <a:lnTo>
                    <a:pt x="700636" y="689090"/>
                  </a:lnTo>
                  <a:lnTo>
                    <a:pt x="702435" y="708171"/>
                  </a:lnTo>
                  <a:lnTo>
                    <a:pt x="707833" y="725452"/>
                  </a:lnTo>
                  <a:lnTo>
                    <a:pt x="714670" y="742734"/>
                  </a:lnTo>
                  <a:lnTo>
                    <a:pt x="723307" y="760015"/>
                  </a:lnTo>
                  <a:lnTo>
                    <a:pt x="735542" y="777656"/>
                  </a:lnTo>
                  <a:lnTo>
                    <a:pt x="747417" y="794938"/>
                  </a:lnTo>
                  <a:lnTo>
                    <a:pt x="763251" y="812219"/>
                  </a:lnTo>
                  <a:lnTo>
                    <a:pt x="794198" y="844981"/>
                  </a:lnTo>
                  <a:lnTo>
                    <a:pt x="825505" y="875943"/>
                  </a:lnTo>
                  <a:lnTo>
                    <a:pt x="856453" y="904025"/>
                  </a:lnTo>
                  <a:lnTo>
                    <a:pt x="872286" y="915906"/>
                  </a:lnTo>
                  <a:lnTo>
                    <a:pt x="887760" y="926347"/>
                  </a:lnTo>
                  <a:lnTo>
                    <a:pt x="956852" y="978191"/>
                  </a:lnTo>
                  <a:lnTo>
                    <a:pt x="1009031" y="1018154"/>
                  </a:lnTo>
                  <a:lnTo>
                    <a:pt x="1064089" y="1058117"/>
                  </a:lnTo>
                  <a:lnTo>
                    <a:pt x="1119506" y="1095919"/>
                  </a:lnTo>
                  <a:lnTo>
                    <a:pt x="1185360" y="1144523"/>
                  </a:lnTo>
                  <a:lnTo>
                    <a:pt x="1250853" y="1189526"/>
                  </a:lnTo>
                  <a:lnTo>
                    <a:pt x="1448413" y="1324536"/>
                  </a:lnTo>
                  <a:lnTo>
                    <a:pt x="1559248" y="1405902"/>
                  </a:lnTo>
                  <a:lnTo>
                    <a:pt x="1597033" y="1385020"/>
                  </a:lnTo>
                  <a:lnTo>
                    <a:pt x="1566086" y="1412742"/>
                  </a:lnTo>
                  <a:lnTo>
                    <a:pt x="1593794" y="1433624"/>
                  </a:lnTo>
                  <a:lnTo>
                    <a:pt x="1612867" y="1452705"/>
                  </a:lnTo>
                  <a:lnTo>
                    <a:pt x="1628341" y="1469986"/>
                  </a:lnTo>
                  <a:lnTo>
                    <a:pt x="1652451" y="1499509"/>
                  </a:lnTo>
                  <a:lnTo>
                    <a:pt x="1673322" y="1539111"/>
                  </a:lnTo>
                  <a:lnTo>
                    <a:pt x="1697432" y="1585915"/>
                  </a:lnTo>
                  <a:lnTo>
                    <a:pt x="1716505" y="1608596"/>
                  </a:lnTo>
                  <a:lnTo>
                    <a:pt x="1731978" y="1630918"/>
                  </a:lnTo>
                  <a:lnTo>
                    <a:pt x="1746013" y="1655040"/>
                  </a:lnTo>
                  <a:lnTo>
                    <a:pt x="1756449" y="1681322"/>
                  </a:lnTo>
                  <a:lnTo>
                    <a:pt x="1775161" y="1738566"/>
                  </a:lnTo>
                  <a:lnTo>
                    <a:pt x="1785597" y="1772768"/>
                  </a:lnTo>
                  <a:lnTo>
                    <a:pt x="1794233" y="1809131"/>
                  </a:lnTo>
                  <a:lnTo>
                    <a:pt x="1794233" y="1925059"/>
                  </a:lnTo>
                  <a:lnTo>
                    <a:pt x="1794233" y="1953141"/>
                  </a:lnTo>
                  <a:lnTo>
                    <a:pt x="1796032" y="1975463"/>
                  </a:lnTo>
                  <a:lnTo>
                    <a:pt x="1799631" y="1985904"/>
                  </a:lnTo>
                  <a:lnTo>
                    <a:pt x="1802870" y="1996344"/>
                  </a:lnTo>
                  <a:lnTo>
                    <a:pt x="1808268" y="2004985"/>
                  </a:lnTo>
                  <a:lnTo>
                    <a:pt x="1815105" y="2013626"/>
                  </a:lnTo>
                  <a:lnTo>
                    <a:pt x="1816904" y="2020466"/>
                  </a:lnTo>
                  <a:lnTo>
                    <a:pt x="1818703" y="2043148"/>
                  </a:lnTo>
                  <a:lnTo>
                    <a:pt x="1820503" y="2065469"/>
                  </a:lnTo>
                  <a:lnTo>
                    <a:pt x="1818703" y="2089951"/>
                  </a:lnTo>
                  <a:lnTo>
                    <a:pt x="1816904" y="2114073"/>
                  </a:lnTo>
                  <a:lnTo>
                    <a:pt x="1815105" y="2138195"/>
                  </a:lnTo>
                  <a:lnTo>
                    <a:pt x="1815105" y="2159076"/>
                  </a:lnTo>
                  <a:lnTo>
                    <a:pt x="1815105" y="2176357"/>
                  </a:lnTo>
                  <a:lnTo>
                    <a:pt x="1816904" y="2193639"/>
                  </a:lnTo>
                  <a:lnTo>
                    <a:pt x="1816904" y="2196879"/>
                  </a:lnTo>
                  <a:lnTo>
                    <a:pt x="1816904" y="2200479"/>
                  </a:lnTo>
                  <a:lnTo>
                    <a:pt x="1808268" y="2219560"/>
                  </a:lnTo>
                  <a:lnTo>
                    <a:pt x="1801430" y="2233601"/>
                  </a:lnTo>
                  <a:lnTo>
                    <a:pt x="1796032" y="2254483"/>
                  </a:lnTo>
                  <a:lnTo>
                    <a:pt x="1794233" y="2275004"/>
                  </a:lnTo>
                  <a:lnTo>
                    <a:pt x="1794233" y="2325048"/>
                  </a:lnTo>
                  <a:lnTo>
                    <a:pt x="1773722" y="2302726"/>
                  </a:lnTo>
                  <a:lnTo>
                    <a:pt x="1766525" y="2311367"/>
                  </a:lnTo>
                  <a:lnTo>
                    <a:pt x="1763286" y="2321808"/>
                  </a:lnTo>
                  <a:lnTo>
                    <a:pt x="1759687" y="2330448"/>
                  </a:lnTo>
                  <a:lnTo>
                    <a:pt x="1756449" y="2340889"/>
                  </a:lnTo>
                  <a:lnTo>
                    <a:pt x="1747812" y="2371851"/>
                  </a:lnTo>
                  <a:lnTo>
                    <a:pt x="1742414" y="2389493"/>
                  </a:lnTo>
                  <a:lnTo>
                    <a:pt x="1737376" y="2404974"/>
                  </a:lnTo>
                  <a:lnTo>
                    <a:pt x="1737376" y="2410014"/>
                  </a:lnTo>
                  <a:lnTo>
                    <a:pt x="1733778" y="2413614"/>
                  </a:lnTo>
                  <a:lnTo>
                    <a:pt x="1690595" y="2453217"/>
                  </a:lnTo>
                  <a:lnTo>
                    <a:pt x="1652451" y="2494980"/>
                  </a:lnTo>
                  <a:lnTo>
                    <a:pt x="1635178" y="2514062"/>
                  </a:lnTo>
                  <a:lnTo>
                    <a:pt x="1619704" y="2538183"/>
                  </a:lnTo>
                  <a:lnTo>
                    <a:pt x="1611067" y="2552224"/>
                  </a:lnTo>
                  <a:lnTo>
                    <a:pt x="1600632" y="2562305"/>
                  </a:lnTo>
                  <a:lnTo>
                    <a:pt x="1590196" y="2570586"/>
                  </a:lnTo>
                  <a:lnTo>
                    <a:pt x="1579760" y="2575986"/>
                  </a:lnTo>
                  <a:lnTo>
                    <a:pt x="1559248" y="2589667"/>
                  </a:lnTo>
                  <a:lnTo>
                    <a:pt x="1540176" y="2600108"/>
                  </a:lnTo>
                  <a:lnTo>
                    <a:pt x="1519304" y="2606948"/>
                  </a:lnTo>
                  <a:lnTo>
                    <a:pt x="1500232" y="2612349"/>
                  </a:lnTo>
                  <a:lnTo>
                    <a:pt x="1484759" y="2615589"/>
                  </a:lnTo>
                  <a:lnTo>
                    <a:pt x="1467485" y="2622790"/>
                  </a:lnTo>
                  <a:lnTo>
                    <a:pt x="1450212" y="2633230"/>
                  </a:lnTo>
                  <a:lnTo>
                    <a:pt x="1432939" y="2645111"/>
                  </a:lnTo>
                  <a:lnTo>
                    <a:pt x="1427542" y="2650512"/>
                  </a:lnTo>
                  <a:lnTo>
                    <a:pt x="1420704" y="2648711"/>
                  </a:lnTo>
                  <a:lnTo>
                    <a:pt x="1398034" y="2645111"/>
                  </a:lnTo>
                  <a:lnTo>
                    <a:pt x="1377162" y="2643311"/>
                  </a:lnTo>
                  <a:lnTo>
                    <a:pt x="1356650" y="2643311"/>
                  </a:lnTo>
                  <a:lnTo>
                    <a:pt x="1335779" y="2645111"/>
                  </a:lnTo>
                  <a:lnTo>
                    <a:pt x="1323904" y="2648711"/>
                  </a:lnTo>
                  <a:lnTo>
                    <a:pt x="1289358" y="2659152"/>
                  </a:lnTo>
                  <a:lnTo>
                    <a:pt x="1256251" y="2671393"/>
                  </a:lnTo>
                  <a:lnTo>
                    <a:pt x="1178523" y="2704155"/>
                  </a:lnTo>
                  <a:lnTo>
                    <a:pt x="1157651" y="2712796"/>
                  </a:lnTo>
                  <a:lnTo>
                    <a:pt x="1136780" y="2717836"/>
                  </a:lnTo>
                  <a:lnTo>
                    <a:pt x="1114468" y="2724677"/>
                  </a:lnTo>
                  <a:lnTo>
                    <a:pt x="1091798" y="2728277"/>
                  </a:lnTo>
                  <a:lnTo>
                    <a:pt x="1076324" y="2726477"/>
                  </a:lnTo>
                  <a:lnTo>
                    <a:pt x="1060850" y="2722877"/>
                  </a:lnTo>
                  <a:lnTo>
                    <a:pt x="1048615" y="2716036"/>
                  </a:lnTo>
                  <a:lnTo>
                    <a:pt x="1034941" y="2705596"/>
                  </a:lnTo>
                  <a:lnTo>
                    <a:pt x="1010471" y="2707396"/>
                  </a:lnTo>
                  <a:lnTo>
                    <a:pt x="984561" y="2705596"/>
                  </a:lnTo>
                  <a:lnTo>
                    <a:pt x="961890" y="2700555"/>
                  </a:lnTo>
                  <a:lnTo>
                    <a:pt x="941379" y="2693715"/>
                  </a:lnTo>
                  <a:lnTo>
                    <a:pt x="920507" y="2686874"/>
                  </a:lnTo>
                  <a:lnTo>
                    <a:pt x="896397" y="2683274"/>
                  </a:lnTo>
                  <a:lnTo>
                    <a:pt x="868688" y="2681474"/>
                  </a:lnTo>
                  <a:lnTo>
                    <a:pt x="835581" y="2683274"/>
                  </a:lnTo>
                  <a:lnTo>
                    <a:pt x="830543" y="2685074"/>
                  </a:lnTo>
                  <a:lnTo>
                    <a:pt x="821907" y="2686874"/>
                  </a:lnTo>
                  <a:lnTo>
                    <a:pt x="818308" y="2685074"/>
                  </a:lnTo>
                  <a:lnTo>
                    <a:pt x="815070" y="2683274"/>
                  </a:lnTo>
                  <a:lnTo>
                    <a:pt x="811471" y="2680034"/>
                  </a:lnTo>
                  <a:lnTo>
                    <a:pt x="809672" y="2676433"/>
                  </a:lnTo>
                  <a:lnTo>
                    <a:pt x="807873" y="2671393"/>
                  </a:lnTo>
                  <a:lnTo>
                    <a:pt x="809672" y="2665993"/>
                  </a:lnTo>
                  <a:lnTo>
                    <a:pt x="811471" y="2662752"/>
                  </a:lnTo>
                  <a:lnTo>
                    <a:pt x="815070" y="2659152"/>
                  </a:lnTo>
                  <a:lnTo>
                    <a:pt x="799236" y="2655552"/>
                  </a:lnTo>
                  <a:lnTo>
                    <a:pt x="785562" y="2646911"/>
                  </a:lnTo>
                  <a:lnTo>
                    <a:pt x="780524" y="2645111"/>
                  </a:lnTo>
                  <a:lnTo>
                    <a:pt x="775126" y="2643311"/>
                  </a:lnTo>
                  <a:lnTo>
                    <a:pt x="768289" y="2645111"/>
                  </a:lnTo>
                  <a:lnTo>
                    <a:pt x="764690" y="2646911"/>
                  </a:lnTo>
                  <a:lnTo>
                    <a:pt x="740580" y="2662752"/>
                  </a:lnTo>
                  <a:lnTo>
                    <a:pt x="740580" y="2640071"/>
                  </a:lnTo>
                  <a:lnTo>
                    <a:pt x="737341" y="2638271"/>
                  </a:lnTo>
                  <a:lnTo>
                    <a:pt x="730144" y="2634670"/>
                  </a:lnTo>
                  <a:lnTo>
                    <a:pt x="723307" y="2629630"/>
                  </a:lnTo>
                  <a:lnTo>
                    <a:pt x="716470" y="2622790"/>
                  </a:lnTo>
                  <a:lnTo>
                    <a:pt x="714670" y="2619189"/>
                  </a:lnTo>
                  <a:lnTo>
                    <a:pt x="711072" y="2614149"/>
                  </a:lnTo>
                  <a:lnTo>
                    <a:pt x="709632" y="2610549"/>
                  </a:lnTo>
                  <a:lnTo>
                    <a:pt x="709632" y="2606948"/>
                  </a:lnTo>
                  <a:lnTo>
                    <a:pt x="685162" y="2598308"/>
                  </a:lnTo>
                  <a:lnTo>
                    <a:pt x="661052" y="2587867"/>
                  </a:lnTo>
                  <a:lnTo>
                    <a:pt x="638381" y="2577786"/>
                  </a:lnTo>
                  <a:lnTo>
                    <a:pt x="616070" y="2564105"/>
                  </a:lnTo>
                  <a:lnTo>
                    <a:pt x="576126" y="2541784"/>
                  </a:lnTo>
                  <a:lnTo>
                    <a:pt x="534743" y="2514062"/>
                  </a:lnTo>
                  <a:lnTo>
                    <a:pt x="532944" y="2517302"/>
                  </a:lnTo>
                  <a:lnTo>
                    <a:pt x="531145" y="2527743"/>
                  </a:lnTo>
                  <a:lnTo>
                    <a:pt x="531145" y="2541784"/>
                  </a:lnTo>
                  <a:lnTo>
                    <a:pt x="529345" y="2545024"/>
                  </a:lnTo>
                  <a:lnTo>
                    <a:pt x="527546" y="2559065"/>
                  </a:lnTo>
                  <a:lnTo>
                    <a:pt x="526107" y="2574186"/>
                  </a:lnTo>
                  <a:lnTo>
                    <a:pt x="526107" y="2579226"/>
                  </a:lnTo>
                  <a:lnTo>
                    <a:pt x="520709" y="2591467"/>
                  </a:lnTo>
                  <a:lnTo>
                    <a:pt x="515671" y="2601908"/>
                  </a:lnTo>
                  <a:lnTo>
                    <a:pt x="518910" y="2614149"/>
                  </a:lnTo>
                  <a:lnTo>
                    <a:pt x="518910" y="2619189"/>
                  </a:lnTo>
                  <a:lnTo>
                    <a:pt x="548418" y="2619189"/>
                  </a:lnTo>
                  <a:lnTo>
                    <a:pt x="522508" y="2645111"/>
                  </a:lnTo>
                  <a:lnTo>
                    <a:pt x="503436" y="2664193"/>
                  </a:lnTo>
                  <a:lnTo>
                    <a:pt x="498398" y="2667793"/>
                  </a:lnTo>
                  <a:lnTo>
                    <a:pt x="496599" y="2672833"/>
                  </a:lnTo>
                  <a:lnTo>
                    <a:pt x="493000" y="2680034"/>
                  </a:lnTo>
                  <a:lnTo>
                    <a:pt x="493000" y="2690114"/>
                  </a:lnTo>
                  <a:lnTo>
                    <a:pt x="493000" y="2705596"/>
                  </a:lnTo>
                  <a:lnTo>
                    <a:pt x="477526" y="2705596"/>
                  </a:lnTo>
                  <a:lnTo>
                    <a:pt x="460253" y="2705596"/>
                  </a:lnTo>
                  <a:lnTo>
                    <a:pt x="444780" y="2702355"/>
                  </a:lnTo>
                  <a:lnTo>
                    <a:pt x="429306" y="2698755"/>
                  </a:lnTo>
                  <a:lnTo>
                    <a:pt x="411673" y="2693715"/>
                  </a:lnTo>
                  <a:lnTo>
                    <a:pt x="389362" y="2686874"/>
                  </a:lnTo>
                  <a:lnTo>
                    <a:pt x="377127" y="2683274"/>
                  </a:lnTo>
                  <a:lnTo>
                    <a:pt x="364892" y="2683274"/>
                  </a:lnTo>
                  <a:lnTo>
                    <a:pt x="359854" y="2686874"/>
                  </a:lnTo>
                  <a:lnTo>
                    <a:pt x="356255" y="2690114"/>
                  </a:lnTo>
                  <a:lnTo>
                    <a:pt x="353017" y="2693715"/>
                  </a:lnTo>
                  <a:lnTo>
                    <a:pt x="330706" y="2716036"/>
                  </a:lnTo>
                  <a:lnTo>
                    <a:pt x="323509" y="2722877"/>
                  </a:lnTo>
                  <a:lnTo>
                    <a:pt x="316671" y="2728277"/>
                  </a:lnTo>
                  <a:lnTo>
                    <a:pt x="299398" y="2735118"/>
                  </a:lnTo>
                  <a:lnTo>
                    <a:pt x="288963" y="2738718"/>
                  </a:lnTo>
                  <a:lnTo>
                    <a:pt x="278527" y="2740158"/>
                  </a:lnTo>
                  <a:lnTo>
                    <a:pt x="266292" y="2740158"/>
                  </a:lnTo>
                  <a:lnTo>
                    <a:pt x="252617" y="2738718"/>
                  </a:lnTo>
                  <a:lnTo>
                    <a:pt x="242182" y="2736918"/>
                  </a:lnTo>
                  <a:lnTo>
                    <a:pt x="242182" y="2724677"/>
                  </a:lnTo>
                  <a:lnTo>
                    <a:pt x="242182" y="2712796"/>
                  </a:lnTo>
                  <a:lnTo>
                    <a:pt x="245780" y="2702355"/>
                  </a:lnTo>
                  <a:lnTo>
                    <a:pt x="250818" y="2691915"/>
                  </a:lnTo>
                  <a:lnTo>
                    <a:pt x="257655" y="2683274"/>
                  </a:lnTo>
                  <a:lnTo>
                    <a:pt x="259455" y="2683274"/>
                  </a:lnTo>
                  <a:lnTo>
                    <a:pt x="247220" y="2680034"/>
                  </a:lnTo>
                  <a:lnTo>
                    <a:pt x="238583" y="2680034"/>
                  </a:lnTo>
                  <a:lnTo>
                    <a:pt x="229946" y="2683274"/>
                  </a:lnTo>
                  <a:lnTo>
                    <a:pt x="224909" y="2686874"/>
                  </a:lnTo>
                  <a:lnTo>
                    <a:pt x="198999" y="2709196"/>
                  </a:lnTo>
                  <a:lnTo>
                    <a:pt x="188563" y="2719637"/>
                  </a:lnTo>
                  <a:lnTo>
                    <a:pt x="179927" y="2731517"/>
                  </a:lnTo>
                  <a:lnTo>
                    <a:pt x="157616" y="2768240"/>
                  </a:lnTo>
                  <a:lnTo>
                    <a:pt x="152218" y="2726477"/>
                  </a:lnTo>
                  <a:lnTo>
                    <a:pt x="148979" y="2712796"/>
                  </a:lnTo>
                  <a:lnTo>
                    <a:pt x="141782" y="2700555"/>
                  </a:lnTo>
                  <a:lnTo>
                    <a:pt x="133146" y="2691915"/>
                  </a:lnTo>
                  <a:lnTo>
                    <a:pt x="124509" y="2686874"/>
                  </a:lnTo>
                  <a:lnTo>
                    <a:pt x="110835" y="2683274"/>
                  </a:lnTo>
                  <a:lnTo>
                    <a:pt x="95001" y="2678234"/>
                  </a:lnTo>
                  <a:lnTo>
                    <a:pt x="60455" y="2665993"/>
                  </a:lnTo>
                  <a:lnTo>
                    <a:pt x="36345" y="2655552"/>
                  </a:lnTo>
                  <a:lnTo>
                    <a:pt x="36345" y="2646911"/>
                  </a:lnTo>
                  <a:lnTo>
                    <a:pt x="33106" y="2574186"/>
                  </a:lnTo>
                  <a:lnTo>
                    <a:pt x="33106" y="2501821"/>
                  </a:lnTo>
                  <a:lnTo>
                    <a:pt x="34546" y="2432696"/>
                  </a:lnTo>
                  <a:lnTo>
                    <a:pt x="39943" y="2363211"/>
                  </a:lnTo>
                  <a:lnTo>
                    <a:pt x="39943" y="2356370"/>
                  </a:lnTo>
                  <a:lnTo>
                    <a:pt x="44981" y="2210920"/>
                  </a:lnTo>
                  <a:lnTo>
                    <a:pt x="46781" y="2139995"/>
                  </a:lnTo>
                  <a:lnTo>
                    <a:pt x="46781" y="2069070"/>
                  </a:lnTo>
                  <a:lnTo>
                    <a:pt x="46781" y="2048188"/>
                  </a:lnTo>
                  <a:lnTo>
                    <a:pt x="44981" y="2029107"/>
                  </a:lnTo>
                  <a:lnTo>
                    <a:pt x="39943" y="1991304"/>
                  </a:lnTo>
                  <a:lnTo>
                    <a:pt x="36345" y="1973663"/>
                  </a:lnTo>
                  <a:lnTo>
                    <a:pt x="36345" y="1956382"/>
                  </a:lnTo>
                  <a:lnTo>
                    <a:pt x="38144" y="1937300"/>
                  </a:lnTo>
                  <a:lnTo>
                    <a:pt x="44981" y="1920019"/>
                  </a:lnTo>
                  <a:lnTo>
                    <a:pt x="41743" y="1911378"/>
                  </a:lnTo>
                  <a:lnTo>
                    <a:pt x="41743" y="1902738"/>
                  </a:lnTo>
                  <a:lnTo>
                    <a:pt x="34546" y="1897697"/>
                  </a:lnTo>
                  <a:lnTo>
                    <a:pt x="0" y="1887257"/>
                  </a:lnTo>
                  <a:lnTo>
                    <a:pt x="33106" y="1871775"/>
                  </a:lnTo>
                  <a:lnTo>
                    <a:pt x="36345" y="1864935"/>
                  </a:lnTo>
                  <a:lnTo>
                    <a:pt x="39943" y="1856294"/>
                  </a:lnTo>
                  <a:lnTo>
                    <a:pt x="39943" y="1824972"/>
                  </a:lnTo>
                  <a:lnTo>
                    <a:pt x="39943" y="1814531"/>
                  </a:lnTo>
                  <a:lnTo>
                    <a:pt x="41743" y="1805891"/>
                  </a:lnTo>
                  <a:lnTo>
                    <a:pt x="48580" y="1791850"/>
                  </a:lnTo>
                  <a:lnTo>
                    <a:pt x="51819" y="1785009"/>
                  </a:lnTo>
                  <a:lnTo>
                    <a:pt x="57217" y="1781409"/>
                  </a:lnTo>
                  <a:lnTo>
                    <a:pt x="62254" y="1778169"/>
                  </a:lnTo>
                  <a:lnTo>
                    <a:pt x="67652" y="1776369"/>
                  </a:lnTo>
                  <a:lnTo>
                    <a:pt x="76289" y="1774568"/>
                  </a:lnTo>
                  <a:lnTo>
                    <a:pt x="86365" y="1774568"/>
                  </a:lnTo>
                  <a:lnTo>
                    <a:pt x="98600" y="1776369"/>
                  </a:lnTo>
                  <a:lnTo>
                    <a:pt x="109035" y="1778169"/>
                  </a:lnTo>
                  <a:lnTo>
                    <a:pt x="117672" y="1783209"/>
                  </a:lnTo>
                  <a:lnTo>
                    <a:pt x="126308" y="1791850"/>
                  </a:lnTo>
                  <a:lnTo>
                    <a:pt x="131346" y="1804091"/>
                  </a:lnTo>
                  <a:lnTo>
                    <a:pt x="134945" y="1821372"/>
                  </a:lnTo>
                  <a:lnTo>
                    <a:pt x="136744" y="1835413"/>
                  </a:lnTo>
                  <a:lnTo>
                    <a:pt x="169491" y="1833613"/>
                  </a:lnTo>
                  <a:lnTo>
                    <a:pt x="209435" y="1830012"/>
                  </a:lnTo>
                  <a:lnTo>
                    <a:pt x="224909" y="1828212"/>
                  </a:lnTo>
                  <a:lnTo>
                    <a:pt x="287163" y="1821372"/>
                  </a:lnTo>
                  <a:lnTo>
                    <a:pt x="349418" y="1812731"/>
                  </a:lnTo>
                  <a:lnTo>
                    <a:pt x="436143" y="1812731"/>
                  </a:lnTo>
                  <a:lnTo>
                    <a:pt x="446579" y="1814531"/>
                  </a:lnTo>
                  <a:lnTo>
                    <a:pt x="457015" y="1812731"/>
                  </a:lnTo>
                  <a:lnTo>
                    <a:pt x="465651" y="1810931"/>
                  </a:lnTo>
                  <a:lnTo>
                    <a:pt x="474288" y="1807691"/>
                  </a:lnTo>
                  <a:lnTo>
                    <a:pt x="489761" y="1798690"/>
                  </a:lnTo>
                  <a:lnTo>
                    <a:pt x="501636" y="1790049"/>
                  </a:lnTo>
                  <a:lnTo>
                    <a:pt x="518910" y="1776369"/>
                  </a:lnTo>
                  <a:lnTo>
                    <a:pt x="526107" y="1797250"/>
                  </a:lnTo>
                  <a:lnTo>
                    <a:pt x="527546" y="1800490"/>
                  </a:lnTo>
                  <a:lnTo>
                    <a:pt x="532944" y="1802290"/>
                  </a:lnTo>
                  <a:lnTo>
                    <a:pt x="537982" y="1802290"/>
                  </a:lnTo>
                  <a:lnTo>
                    <a:pt x="543380" y="1802290"/>
                  </a:lnTo>
                  <a:lnTo>
                    <a:pt x="553815" y="1802290"/>
                  </a:lnTo>
                  <a:lnTo>
                    <a:pt x="567490" y="1804091"/>
                  </a:lnTo>
                  <a:lnTo>
                    <a:pt x="576126" y="1805891"/>
                  </a:lnTo>
                  <a:lnTo>
                    <a:pt x="581524" y="1809131"/>
                  </a:lnTo>
                  <a:lnTo>
                    <a:pt x="588361" y="1814531"/>
                  </a:lnTo>
                  <a:lnTo>
                    <a:pt x="593759" y="1821372"/>
                  </a:lnTo>
                  <a:lnTo>
                    <a:pt x="593759" y="1828212"/>
                  </a:lnTo>
                  <a:lnTo>
                    <a:pt x="593759" y="1835413"/>
                  </a:lnTo>
                  <a:lnTo>
                    <a:pt x="591960" y="1842253"/>
                  </a:lnTo>
                  <a:lnTo>
                    <a:pt x="586562" y="1849094"/>
                  </a:lnTo>
                  <a:lnTo>
                    <a:pt x="581524" y="1854494"/>
                  </a:lnTo>
                  <a:lnTo>
                    <a:pt x="572888" y="1857734"/>
                  </a:lnTo>
                  <a:lnTo>
                    <a:pt x="564251" y="1859535"/>
                  </a:lnTo>
                  <a:lnTo>
                    <a:pt x="565691" y="1868175"/>
                  </a:lnTo>
                  <a:lnTo>
                    <a:pt x="564251" y="1876816"/>
                  </a:lnTo>
                  <a:lnTo>
                    <a:pt x="560653" y="1892297"/>
                  </a:lnTo>
                  <a:lnTo>
                    <a:pt x="560653" y="1906338"/>
                  </a:lnTo>
                  <a:lnTo>
                    <a:pt x="562452" y="1913178"/>
                  </a:lnTo>
                  <a:lnTo>
                    <a:pt x="567490" y="1925059"/>
                  </a:lnTo>
                  <a:lnTo>
                    <a:pt x="574687" y="1939100"/>
                  </a:lnTo>
                  <a:lnTo>
                    <a:pt x="581524" y="1958182"/>
                  </a:lnTo>
                  <a:lnTo>
                    <a:pt x="583323" y="1963582"/>
                  </a:lnTo>
                  <a:lnTo>
                    <a:pt x="583323" y="1998145"/>
                  </a:lnTo>
                  <a:lnTo>
                    <a:pt x="591960" y="2022266"/>
                  </a:lnTo>
                  <a:lnTo>
                    <a:pt x="602396" y="2043148"/>
                  </a:lnTo>
                  <a:lnTo>
                    <a:pt x="612472" y="2058629"/>
                  </a:lnTo>
                  <a:lnTo>
                    <a:pt x="621108" y="2070510"/>
                  </a:lnTo>
                  <a:lnTo>
                    <a:pt x="628305" y="2080951"/>
                  </a:lnTo>
                  <a:lnTo>
                    <a:pt x="636582" y="2089951"/>
                  </a:lnTo>
                  <a:lnTo>
                    <a:pt x="647018" y="2098592"/>
                  </a:lnTo>
                  <a:lnTo>
                    <a:pt x="659253" y="2107232"/>
                  </a:lnTo>
                  <a:lnTo>
                    <a:pt x="678325" y="2091391"/>
                  </a:lnTo>
                  <a:lnTo>
                    <a:pt x="697397" y="2080951"/>
                  </a:lnTo>
                  <a:lnTo>
                    <a:pt x="704234" y="2079510"/>
                  </a:lnTo>
                  <a:lnTo>
                    <a:pt x="711072" y="2079510"/>
                  </a:lnTo>
                  <a:lnTo>
                    <a:pt x="718269" y="2079510"/>
                  </a:lnTo>
                  <a:lnTo>
                    <a:pt x="725106" y="2080951"/>
                  </a:lnTo>
                  <a:lnTo>
                    <a:pt x="733743" y="2084551"/>
                  </a:lnTo>
                  <a:lnTo>
                    <a:pt x="740580" y="2089951"/>
                  </a:lnTo>
                  <a:lnTo>
                    <a:pt x="747417" y="2096792"/>
                  </a:lnTo>
                  <a:lnTo>
                    <a:pt x="752815" y="2105432"/>
                  </a:lnTo>
                  <a:lnTo>
                    <a:pt x="756054" y="2109032"/>
                  </a:lnTo>
                  <a:lnTo>
                    <a:pt x="756054" y="2114073"/>
                  </a:lnTo>
                  <a:lnTo>
                    <a:pt x="754614" y="2122713"/>
                  </a:lnTo>
                  <a:lnTo>
                    <a:pt x="752815" y="2136754"/>
                  </a:lnTo>
                  <a:lnTo>
                    <a:pt x="751016" y="2143595"/>
                  </a:lnTo>
                  <a:lnTo>
                    <a:pt x="747417" y="2148635"/>
                  </a:lnTo>
                  <a:lnTo>
                    <a:pt x="744178" y="2155476"/>
                  </a:lnTo>
                  <a:lnTo>
                    <a:pt x="737341" y="2159076"/>
                  </a:lnTo>
                  <a:lnTo>
                    <a:pt x="756054" y="2174557"/>
                  </a:lnTo>
                  <a:lnTo>
                    <a:pt x="773326" y="2184998"/>
                  </a:lnTo>
                  <a:lnTo>
                    <a:pt x="794198" y="2193639"/>
                  </a:lnTo>
                  <a:lnTo>
                    <a:pt x="815070" y="2200479"/>
                  </a:lnTo>
                  <a:lnTo>
                    <a:pt x="840979" y="2205879"/>
                  </a:lnTo>
                  <a:lnTo>
                    <a:pt x="870487" y="2210920"/>
                  </a:lnTo>
                  <a:lnTo>
                    <a:pt x="908272" y="2214520"/>
                  </a:lnTo>
                  <a:lnTo>
                    <a:pt x="950015" y="2214520"/>
                  </a:lnTo>
                  <a:lnTo>
                    <a:pt x="1026304" y="2214520"/>
                  </a:lnTo>
                  <a:lnTo>
                    <a:pt x="1029543" y="2214520"/>
                  </a:lnTo>
                  <a:lnTo>
                    <a:pt x="1034941" y="2210920"/>
                  </a:lnTo>
                  <a:lnTo>
                    <a:pt x="1045016" y="2204079"/>
                  </a:lnTo>
                  <a:lnTo>
                    <a:pt x="1069127" y="2184998"/>
                  </a:lnTo>
                  <a:lnTo>
                    <a:pt x="1077763" y="2178157"/>
                  </a:lnTo>
                  <a:lnTo>
                    <a:pt x="1093597" y="2167717"/>
                  </a:lnTo>
                  <a:lnTo>
                    <a:pt x="1100434" y="2162676"/>
                  </a:lnTo>
                  <a:lnTo>
                    <a:pt x="1105832" y="2160876"/>
                  </a:lnTo>
                  <a:lnTo>
                    <a:pt x="1109071" y="2159076"/>
                  </a:lnTo>
                  <a:lnTo>
                    <a:pt x="1109071" y="2157276"/>
                  </a:lnTo>
                  <a:lnTo>
                    <a:pt x="1110870" y="2152236"/>
                  </a:lnTo>
                  <a:lnTo>
                    <a:pt x="1121306" y="2139995"/>
                  </a:lnTo>
                  <a:lnTo>
                    <a:pt x="1128143" y="2128114"/>
                  </a:lnTo>
                  <a:lnTo>
                    <a:pt x="1134980" y="2114073"/>
                  </a:lnTo>
                  <a:lnTo>
                    <a:pt x="1140378" y="2100032"/>
                  </a:lnTo>
                  <a:lnTo>
                    <a:pt x="1143976" y="2084551"/>
                  </a:lnTo>
                  <a:lnTo>
                    <a:pt x="1147215" y="2069070"/>
                  </a:lnTo>
                  <a:lnTo>
                    <a:pt x="1149014" y="2053229"/>
                  </a:lnTo>
                  <a:lnTo>
                    <a:pt x="1149014" y="2037747"/>
                  </a:lnTo>
                  <a:lnTo>
                    <a:pt x="1149014" y="2006785"/>
                  </a:lnTo>
                  <a:lnTo>
                    <a:pt x="1147215" y="1973663"/>
                  </a:lnTo>
                  <a:lnTo>
                    <a:pt x="1142177" y="1911378"/>
                  </a:lnTo>
                  <a:lnTo>
                    <a:pt x="1129942" y="1892297"/>
                  </a:lnTo>
                  <a:lnTo>
                    <a:pt x="1115908" y="1873576"/>
                  </a:lnTo>
                  <a:lnTo>
                    <a:pt x="1100434" y="1856294"/>
                  </a:lnTo>
                  <a:lnTo>
                    <a:pt x="1083161" y="1838653"/>
                  </a:lnTo>
                  <a:lnTo>
                    <a:pt x="1055452" y="1816331"/>
                  </a:lnTo>
                  <a:lnTo>
                    <a:pt x="1053653" y="1818132"/>
                  </a:lnTo>
                  <a:lnTo>
                    <a:pt x="1055452" y="1814531"/>
                  </a:lnTo>
                  <a:lnTo>
                    <a:pt x="1031342" y="1795450"/>
                  </a:lnTo>
                  <a:lnTo>
                    <a:pt x="1005433" y="1776369"/>
                  </a:lnTo>
                  <a:lnTo>
                    <a:pt x="960451" y="1746846"/>
                  </a:lnTo>
                  <a:lnTo>
                    <a:pt x="916908" y="1715884"/>
                  </a:lnTo>
                  <a:lnTo>
                    <a:pt x="874086" y="1686362"/>
                  </a:lnTo>
                  <a:lnTo>
                    <a:pt x="830543" y="1655040"/>
                  </a:lnTo>
                  <a:lnTo>
                    <a:pt x="826945" y="1656840"/>
                  </a:lnTo>
                  <a:lnTo>
                    <a:pt x="825505" y="1658640"/>
                  </a:lnTo>
                  <a:lnTo>
                    <a:pt x="820108" y="1665480"/>
                  </a:lnTo>
                  <a:lnTo>
                    <a:pt x="815070" y="1669081"/>
                  </a:lnTo>
                  <a:lnTo>
                    <a:pt x="811471" y="1670881"/>
                  </a:lnTo>
                  <a:lnTo>
                    <a:pt x="806433" y="1672321"/>
                  </a:lnTo>
                  <a:lnTo>
                    <a:pt x="799236" y="1670881"/>
                  </a:lnTo>
                  <a:lnTo>
                    <a:pt x="795997" y="1669081"/>
                  </a:lnTo>
                  <a:lnTo>
                    <a:pt x="792399" y="1665480"/>
                  </a:lnTo>
                  <a:lnTo>
                    <a:pt x="781963" y="1660440"/>
                  </a:lnTo>
                  <a:lnTo>
                    <a:pt x="773326" y="1653240"/>
                  </a:lnTo>
                  <a:lnTo>
                    <a:pt x="768289" y="1644599"/>
                  </a:lnTo>
                  <a:lnTo>
                    <a:pt x="766489" y="1632718"/>
                  </a:lnTo>
                  <a:lnTo>
                    <a:pt x="770088" y="1613637"/>
                  </a:lnTo>
                  <a:lnTo>
                    <a:pt x="761451" y="1619037"/>
                  </a:lnTo>
                  <a:lnTo>
                    <a:pt x="770088" y="1608596"/>
                  </a:lnTo>
                  <a:lnTo>
                    <a:pt x="771887" y="1601756"/>
                  </a:lnTo>
                  <a:lnTo>
                    <a:pt x="754614" y="1591315"/>
                  </a:lnTo>
                  <a:lnTo>
                    <a:pt x="730144" y="1574034"/>
                  </a:lnTo>
                  <a:lnTo>
                    <a:pt x="702435" y="1556393"/>
                  </a:lnTo>
                  <a:lnTo>
                    <a:pt x="676526" y="1540912"/>
                  </a:lnTo>
                  <a:lnTo>
                    <a:pt x="669688" y="1535871"/>
                  </a:lnTo>
                  <a:lnTo>
                    <a:pt x="669688" y="1526870"/>
                  </a:lnTo>
                  <a:lnTo>
                    <a:pt x="666090" y="1525430"/>
                  </a:lnTo>
                  <a:lnTo>
                    <a:pt x="661052" y="1521830"/>
                  </a:lnTo>
                  <a:lnTo>
                    <a:pt x="655654" y="1516790"/>
                  </a:lnTo>
                  <a:lnTo>
                    <a:pt x="650616" y="1508149"/>
                  </a:lnTo>
                  <a:lnTo>
                    <a:pt x="647018" y="1497708"/>
                  </a:lnTo>
                  <a:lnTo>
                    <a:pt x="567490" y="1431824"/>
                  </a:lnTo>
                  <a:lnTo>
                    <a:pt x="487962" y="1365939"/>
                  </a:lnTo>
                  <a:lnTo>
                    <a:pt x="451617" y="1338577"/>
                  </a:lnTo>
                  <a:lnTo>
                    <a:pt x="411673" y="1305454"/>
                  </a:lnTo>
                  <a:lnTo>
                    <a:pt x="372089" y="1269092"/>
                  </a:lnTo>
                  <a:lnTo>
                    <a:pt x="328906" y="1225889"/>
                  </a:lnTo>
                  <a:lnTo>
                    <a:pt x="325308" y="1224089"/>
                  </a:lnTo>
                  <a:lnTo>
                    <a:pt x="311633" y="1219048"/>
                  </a:lnTo>
                  <a:lnTo>
                    <a:pt x="294360" y="1211848"/>
                  </a:lnTo>
                  <a:lnTo>
                    <a:pt x="283925" y="1203567"/>
                  </a:lnTo>
                  <a:lnTo>
                    <a:pt x="280326" y="1199967"/>
                  </a:lnTo>
                  <a:lnTo>
                    <a:pt x="273489" y="1184486"/>
                  </a:lnTo>
                  <a:lnTo>
                    <a:pt x="264852" y="1170445"/>
                  </a:lnTo>
                  <a:lnTo>
                    <a:pt x="254417" y="1156764"/>
                  </a:lnTo>
                  <a:lnTo>
                    <a:pt x="242182" y="1144523"/>
                  </a:lnTo>
                  <a:lnTo>
                    <a:pt x="229946" y="1132282"/>
                  </a:lnTo>
                  <a:lnTo>
                    <a:pt x="218071" y="1120041"/>
                  </a:lnTo>
                  <a:lnTo>
                    <a:pt x="193961" y="1090879"/>
                  </a:lnTo>
                  <a:lnTo>
                    <a:pt x="187124" y="1082238"/>
                  </a:lnTo>
                  <a:lnTo>
                    <a:pt x="181726" y="1069997"/>
                  </a:lnTo>
                  <a:lnTo>
                    <a:pt x="176688" y="1054516"/>
                  </a:lnTo>
                  <a:lnTo>
                    <a:pt x="171290" y="1039035"/>
                  </a:lnTo>
                  <a:lnTo>
                    <a:pt x="160855" y="1023194"/>
                  </a:lnTo>
                  <a:lnTo>
                    <a:pt x="145381" y="1005913"/>
                  </a:lnTo>
                  <a:lnTo>
                    <a:pt x="141782" y="1002313"/>
                  </a:lnTo>
                  <a:lnTo>
                    <a:pt x="114073" y="952269"/>
                  </a:lnTo>
                  <a:lnTo>
                    <a:pt x="100399" y="928147"/>
                  </a:lnTo>
                  <a:lnTo>
                    <a:pt x="83126" y="902225"/>
                  </a:lnTo>
                  <a:lnTo>
                    <a:pt x="72690" y="889984"/>
                  </a:lnTo>
                  <a:lnTo>
                    <a:pt x="64054" y="875943"/>
                  </a:lnTo>
                  <a:lnTo>
                    <a:pt x="57217" y="862262"/>
                  </a:lnTo>
                  <a:lnTo>
                    <a:pt x="50379" y="846781"/>
                  </a:lnTo>
                  <a:lnTo>
                    <a:pt x="44981" y="830940"/>
                  </a:lnTo>
                  <a:lnTo>
                    <a:pt x="41743" y="813659"/>
                  </a:lnTo>
                  <a:lnTo>
                    <a:pt x="38144" y="796378"/>
                  </a:lnTo>
                  <a:lnTo>
                    <a:pt x="36345" y="777656"/>
                  </a:lnTo>
                  <a:lnTo>
                    <a:pt x="36345" y="756775"/>
                  </a:lnTo>
                  <a:lnTo>
                    <a:pt x="31307" y="746334"/>
                  </a:lnTo>
                  <a:lnTo>
                    <a:pt x="29508" y="742734"/>
                  </a:lnTo>
                  <a:lnTo>
                    <a:pt x="25909" y="735893"/>
                  </a:lnTo>
                  <a:lnTo>
                    <a:pt x="22670" y="729053"/>
                  </a:lnTo>
                  <a:lnTo>
                    <a:pt x="22670" y="721852"/>
                  </a:lnTo>
                  <a:lnTo>
                    <a:pt x="22670" y="715012"/>
                  </a:lnTo>
                  <a:lnTo>
                    <a:pt x="22670" y="709971"/>
                  </a:lnTo>
                  <a:lnTo>
                    <a:pt x="27708" y="702771"/>
                  </a:lnTo>
                  <a:lnTo>
                    <a:pt x="34546" y="697730"/>
                  </a:lnTo>
                  <a:lnTo>
                    <a:pt x="36345" y="694130"/>
                  </a:lnTo>
                  <a:lnTo>
                    <a:pt x="34546" y="687290"/>
                  </a:lnTo>
                  <a:lnTo>
                    <a:pt x="33106" y="685490"/>
                  </a:lnTo>
                  <a:lnTo>
                    <a:pt x="24110" y="680449"/>
                  </a:lnTo>
                  <a:lnTo>
                    <a:pt x="17273" y="673609"/>
                  </a:lnTo>
                  <a:lnTo>
                    <a:pt x="14034" y="668568"/>
                  </a:lnTo>
                  <a:lnTo>
                    <a:pt x="14034" y="661368"/>
                  </a:lnTo>
                  <a:lnTo>
                    <a:pt x="14034" y="654527"/>
                  </a:lnTo>
                  <a:lnTo>
                    <a:pt x="17273" y="649487"/>
                  </a:lnTo>
                  <a:lnTo>
                    <a:pt x="27708" y="639046"/>
                  </a:lnTo>
                  <a:lnTo>
                    <a:pt x="33106" y="625005"/>
                  </a:lnTo>
                  <a:lnTo>
                    <a:pt x="36345" y="611324"/>
                  </a:lnTo>
                  <a:lnTo>
                    <a:pt x="36345" y="595483"/>
                  </a:lnTo>
                  <a:lnTo>
                    <a:pt x="33106" y="573161"/>
                  </a:lnTo>
                  <a:lnTo>
                    <a:pt x="33106" y="549040"/>
                  </a:lnTo>
                  <a:lnTo>
                    <a:pt x="33106" y="524558"/>
                  </a:lnTo>
                  <a:lnTo>
                    <a:pt x="36345" y="497196"/>
                  </a:lnTo>
                  <a:lnTo>
                    <a:pt x="41743" y="477754"/>
                  </a:lnTo>
                  <a:lnTo>
                    <a:pt x="46781" y="457233"/>
                  </a:lnTo>
                  <a:lnTo>
                    <a:pt x="55417" y="439592"/>
                  </a:lnTo>
                  <a:lnTo>
                    <a:pt x="64054" y="420870"/>
                  </a:lnTo>
                  <a:lnTo>
                    <a:pt x="72690" y="405389"/>
                  </a:lnTo>
                  <a:lnTo>
                    <a:pt x="83126" y="389548"/>
                  </a:lnTo>
                  <a:lnTo>
                    <a:pt x="95001" y="374067"/>
                  </a:lnTo>
                  <a:lnTo>
                    <a:pt x="107236" y="361826"/>
                  </a:lnTo>
                  <a:lnTo>
                    <a:pt x="126308" y="337704"/>
                  </a:lnTo>
                  <a:lnTo>
                    <a:pt x="143582" y="311782"/>
                  </a:lnTo>
                  <a:lnTo>
                    <a:pt x="160855" y="284060"/>
                  </a:lnTo>
                  <a:lnTo>
                    <a:pt x="176688" y="252738"/>
                  </a:lnTo>
                  <a:lnTo>
                    <a:pt x="179927" y="245898"/>
                  </a:lnTo>
                  <a:lnTo>
                    <a:pt x="187124" y="244458"/>
                  </a:lnTo>
                  <a:lnTo>
                    <a:pt x="202598" y="240857"/>
                  </a:lnTo>
                  <a:lnTo>
                    <a:pt x="216272" y="234017"/>
                  </a:lnTo>
                  <a:lnTo>
                    <a:pt x="228507" y="223576"/>
                  </a:lnTo>
                  <a:lnTo>
                    <a:pt x="235344" y="211335"/>
                  </a:lnTo>
                  <a:lnTo>
                    <a:pt x="247220" y="192254"/>
                  </a:lnTo>
                  <a:lnTo>
                    <a:pt x="263053" y="174973"/>
                  </a:lnTo>
                  <a:lnTo>
                    <a:pt x="280326" y="162732"/>
                  </a:lnTo>
                  <a:lnTo>
                    <a:pt x="299398" y="152291"/>
                  </a:lnTo>
                  <a:lnTo>
                    <a:pt x="333944" y="135010"/>
                  </a:lnTo>
                  <a:lnTo>
                    <a:pt x="370290" y="119529"/>
                  </a:lnTo>
                  <a:lnTo>
                    <a:pt x="375328" y="117729"/>
                  </a:lnTo>
                  <a:lnTo>
                    <a:pt x="411673" y="100447"/>
                  </a:lnTo>
                  <a:lnTo>
                    <a:pt x="449818" y="83166"/>
                  </a:lnTo>
                  <a:lnTo>
                    <a:pt x="512072" y="65885"/>
                  </a:lnTo>
                  <a:lnTo>
                    <a:pt x="571088" y="50404"/>
                  </a:lnTo>
                  <a:lnTo>
                    <a:pt x="600597" y="41403"/>
                  </a:lnTo>
                  <a:lnTo>
                    <a:pt x="628305" y="31322"/>
                  </a:lnTo>
                  <a:lnTo>
                    <a:pt x="652415" y="19081"/>
                  </a:lnTo>
                  <a:lnTo>
                    <a:pt x="674726" y="3600"/>
                  </a:lnTo>
                  <a:close/>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nchor="ctr">
              <a:noAutofit/>
            </a:bodyPr>
            <a:lstStyle/>
            <a:p>
              <a:endParaRPr lang="en-US" dirty="0"/>
            </a:p>
          </p:txBody>
        </p:sp>
        <p:sp>
          <p:nvSpPr>
            <p:cNvPr id="98" name="Freeform 97">
              <a:extLst>
                <a:ext uri="{FF2B5EF4-FFF2-40B4-BE49-F238E27FC236}">
                  <a16:creationId xmlns:a16="http://schemas.microsoft.com/office/drawing/2014/main" xmlns="" id="{672E5D89-FC87-D045-805F-A829F2D542C5}"/>
                </a:ext>
              </a:extLst>
            </p:cNvPr>
            <p:cNvSpPr>
              <a:spLocks noChangeArrowheads="1"/>
            </p:cNvSpPr>
            <p:nvPr/>
          </p:nvSpPr>
          <p:spPr bwMode="auto">
            <a:xfrm>
              <a:off x="38101" y="4284663"/>
              <a:ext cx="10032639" cy="2801577"/>
            </a:xfrm>
            <a:custGeom>
              <a:avLst/>
              <a:gdLst>
                <a:gd name="connsiteX0" fmla="*/ 115901 w 10032639"/>
                <a:gd name="connsiteY0" fmla="*/ 2708323 h 2801577"/>
                <a:gd name="connsiteX1" fmla="*/ 110862 w 10032639"/>
                <a:gd name="connsiteY1" fmla="*/ 2709763 h 2801577"/>
                <a:gd name="connsiteX2" fmla="*/ 109062 w 10032639"/>
                <a:gd name="connsiteY2" fmla="*/ 2713364 h 2801577"/>
                <a:gd name="connsiteX3" fmla="*/ 110862 w 10032639"/>
                <a:gd name="connsiteY3" fmla="*/ 2713364 h 2801577"/>
                <a:gd name="connsiteX4" fmla="*/ 3766073 w 10032639"/>
                <a:gd name="connsiteY4" fmla="*/ 2678799 h 2801577"/>
                <a:gd name="connsiteX5" fmla="*/ 3736558 w 10032639"/>
                <a:gd name="connsiteY5" fmla="*/ 2685640 h 2801577"/>
                <a:gd name="connsiteX6" fmla="*/ 3752396 w 10032639"/>
                <a:gd name="connsiteY6" fmla="*/ 2687440 h 2801577"/>
                <a:gd name="connsiteX7" fmla="*/ 3766073 w 10032639"/>
                <a:gd name="connsiteY7" fmla="*/ 2690681 h 2801577"/>
                <a:gd name="connsiteX8" fmla="*/ 5937672 w 10032639"/>
                <a:gd name="connsiteY8" fmla="*/ 2656183 h 2801577"/>
                <a:gd name="connsiteX9" fmla="*/ 5920391 w 10032639"/>
                <a:gd name="connsiteY9" fmla="*/ 2666622 h 2801577"/>
                <a:gd name="connsiteX10" fmla="*/ 5914991 w 10032639"/>
                <a:gd name="connsiteY10" fmla="*/ 2671661 h 2801577"/>
                <a:gd name="connsiteX11" fmla="*/ 5909951 w 10032639"/>
                <a:gd name="connsiteY11" fmla="*/ 2677061 h 2801577"/>
                <a:gd name="connsiteX12" fmla="*/ 5922191 w 10032639"/>
                <a:gd name="connsiteY12" fmla="*/ 2675261 h 2801577"/>
                <a:gd name="connsiteX13" fmla="*/ 5930831 w 10032639"/>
                <a:gd name="connsiteY13" fmla="*/ 2673461 h 2801577"/>
                <a:gd name="connsiteX14" fmla="*/ 5940912 w 10032639"/>
                <a:gd name="connsiteY14" fmla="*/ 2673461 h 2801577"/>
                <a:gd name="connsiteX15" fmla="*/ 5937672 w 10032639"/>
                <a:gd name="connsiteY15" fmla="*/ 2664822 h 2801577"/>
                <a:gd name="connsiteX16" fmla="*/ 740760 w 10032639"/>
                <a:gd name="connsiteY16" fmla="*/ 2647474 h 2801577"/>
                <a:gd name="connsiteX17" fmla="*/ 727082 w 10032639"/>
                <a:gd name="connsiteY17" fmla="*/ 2654315 h 2801577"/>
                <a:gd name="connsiteX18" fmla="*/ 740760 w 10032639"/>
                <a:gd name="connsiteY18" fmla="*/ 2652515 h 2801577"/>
                <a:gd name="connsiteX19" fmla="*/ 9435292 w 10032639"/>
                <a:gd name="connsiteY19" fmla="*/ 2643675 h 2801577"/>
                <a:gd name="connsiteX20" fmla="*/ 9424851 w 10032639"/>
                <a:gd name="connsiteY20" fmla="*/ 2650877 h 2801577"/>
                <a:gd name="connsiteX21" fmla="*/ 9414769 w 10032639"/>
                <a:gd name="connsiteY21" fmla="*/ 2657719 h 2801577"/>
                <a:gd name="connsiteX22" fmla="*/ 9431692 w 10032639"/>
                <a:gd name="connsiteY22" fmla="*/ 2657719 h 2801577"/>
                <a:gd name="connsiteX23" fmla="*/ 9435292 w 10032639"/>
                <a:gd name="connsiteY23" fmla="*/ 2649076 h 2801577"/>
                <a:gd name="connsiteX24" fmla="*/ 3482439 w 10032639"/>
                <a:gd name="connsiteY24" fmla="*/ 2642073 h 2801577"/>
                <a:gd name="connsiteX25" fmla="*/ 3437087 w 10032639"/>
                <a:gd name="connsiteY25" fmla="*/ 2656115 h 2801577"/>
                <a:gd name="connsiteX26" fmla="*/ 3392454 w 10032639"/>
                <a:gd name="connsiteY26" fmla="*/ 2670158 h 2801577"/>
                <a:gd name="connsiteX27" fmla="*/ 3419809 w 10032639"/>
                <a:gd name="connsiteY27" fmla="*/ 2668357 h 2801577"/>
                <a:gd name="connsiteX28" fmla="*/ 3432047 w 10032639"/>
                <a:gd name="connsiteY28" fmla="*/ 2666557 h 2801577"/>
                <a:gd name="connsiteX29" fmla="*/ 3444285 w 10032639"/>
                <a:gd name="connsiteY29" fmla="*/ 2664757 h 2801577"/>
                <a:gd name="connsiteX30" fmla="*/ 3454723 w 10032639"/>
                <a:gd name="connsiteY30" fmla="*/ 2659716 h 2801577"/>
                <a:gd name="connsiteX31" fmla="*/ 3463362 w 10032639"/>
                <a:gd name="connsiteY31" fmla="*/ 2656115 h 2801577"/>
                <a:gd name="connsiteX32" fmla="*/ 3473800 w 10032639"/>
                <a:gd name="connsiteY32" fmla="*/ 2649274 h 2801577"/>
                <a:gd name="connsiteX33" fmla="*/ 960685 w 10032639"/>
                <a:gd name="connsiteY33" fmla="*/ 2642073 h 2801577"/>
                <a:gd name="connsiteX34" fmla="*/ 931170 w 10032639"/>
                <a:gd name="connsiteY34" fmla="*/ 2652515 h 2801577"/>
                <a:gd name="connsiteX35" fmla="*/ 905254 w 10032639"/>
                <a:gd name="connsiteY35" fmla="*/ 2664757 h 2801577"/>
                <a:gd name="connsiteX36" fmla="*/ 923971 w 10032639"/>
                <a:gd name="connsiteY36" fmla="*/ 2661156 h 2801577"/>
                <a:gd name="connsiteX37" fmla="*/ 932969 w 10032639"/>
                <a:gd name="connsiteY37" fmla="*/ 2659716 h 2801577"/>
                <a:gd name="connsiteX38" fmla="*/ 939808 w 10032639"/>
                <a:gd name="connsiteY38" fmla="*/ 2656115 h 2801577"/>
                <a:gd name="connsiteX39" fmla="*/ 8709763 w 10032639"/>
                <a:gd name="connsiteY39" fmla="*/ 2641874 h 2801577"/>
                <a:gd name="connsiteX40" fmla="*/ 8684198 w 10032639"/>
                <a:gd name="connsiteY40" fmla="*/ 2662760 h 2801577"/>
                <a:gd name="connsiteX41" fmla="*/ 8696081 w 10032639"/>
                <a:gd name="connsiteY41" fmla="*/ 2657719 h 2801577"/>
                <a:gd name="connsiteX42" fmla="*/ 8709763 w 10032639"/>
                <a:gd name="connsiteY42" fmla="*/ 2655918 h 2801577"/>
                <a:gd name="connsiteX43" fmla="*/ 8709763 w 10032639"/>
                <a:gd name="connsiteY43" fmla="*/ 2649076 h 2801577"/>
                <a:gd name="connsiteX44" fmla="*/ 6332243 w 10032639"/>
                <a:gd name="connsiteY44" fmla="*/ 2637106 h 2801577"/>
                <a:gd name="connsiteX45" fmla="*/ 6301283 w 10032639"/>
                <a:gd name="connsiteY45" fmla="*/ 2647544 h 2801577"/>
                <a:gd name="connsiteX46" fmla="*/ 6271762 w 10032639"/>
                <a:gd name="connsiteY46" fmla="*/ 2661223 h 2801577"/>
                <a:gd name="connsiteX47" fmla="*/ 6284002 w 10032639"/>
                <a:gd name="connsiteY47" fmla="*/ 2656183 h 2801577"/>
                <a:gd name="connsiteX48" fmla="*/ 6308123 w 10032639"/>
                <a:gd name="connsiteY48" fmla="*/ 2647544 h 2801577"/>
                <a:gd name="connsiteX49" fmla="*/ 9598041 w 10032639"/>
                <a:gd name="connsiteY49" fmla="*/ 2622789 h 2801577"/>
                <a:gd name="connsiteX50" fmla="*/ 9580758 w 10032639"/>
                <a:gd name="connsiteY50" fmla="*/ 2635032 h 2801577"/>
                <a:gd name="connsiteX51" fmla="*/ 9578958 w 10032639"/>
                <a:gd name="connsiteY51" fmla="*/ 2635032 h 2801577"/>
                <a:gd name="connsiteX52" fmla="*/ 9559875 w 10032639"/>
                <a:gd name="connsiteY52" fmla="*/ 2652317 h 2801577"/>
                <a:gd name="connsiteX53" fmla="*/ 9572117 w 10032639"/>
                <a:gd name="connsiteY53" fmla="*/ 2650877 h 2801577"/>
                <a:gd name="connsiteX54" fmla="*/ 9584359 w 10032639"/>
                <a:gd name="connsiteY54" fmla="*/ 2647276 h 2801577"/>
                <a:gd name="connsiteX55" fmla="*/ 9598041 w 10032639"/>
                <a:gd name="connsiteY55" fmla="*/ 2645475 h 2801577"/>
                <a:gd name="connsiteX56" fmla="*/ 9596241 w 10032639"/>
                <a:gd name="connsiteY56" fmla="*/ 2641874 h 2801577"/>
                <a:gd name="connsiteX57" fmla="*/ 9596241 w 10032639"/>
                <a:gd name="connsiteY57" fmla="*/ 2631431 h 2801577"/>
                <a:gd name="connsiteX58" fmla="*/ 3549748 w 10032639"/>
                <a:gd name="connsiteY58" fmla="*/ 2619750 h 2801577"/>
                <a:gd name="connsiteX59" fmla="*/ 3508355 w 10032639"/>
                <a:gd name="connsiteY59" fmla="*/ 2633432 h 2801577"/>
                <a:gd name="connsiteX60" fmla="*/ 3518793 w 10032639"/>
                <a:gd name="connsiteY60" fmla="*/ 2631632 h 2801577"/>
                <a:gd name="connsiteX61" fmla="*/ 3529231 w 10032639"/>
                <a:gd name="connsiteY61" fmla="*/ 2630192 h 2801577"/>
                <a:gd name="connsiteX62" fmla="*/ 3539310 w 10032639"/>
                <a:gd name="connsiteY62" fmla="*/ 2624791 h 2801577"/>
                <a:gd name="connsiteX63" fmla="*/ 799431 w 10032639"/>
                <a:gd name="connsiteY63" fmla="*/ 2619750 h 2801577"/>
                <a:gd name="connsiteX64" fmla="*/ 769916 w 10032639"/>
                <a:gd name="connsiteY64" fmla="*/ 2633432 h 2801577"/>
                <a:gd name="connsiteX65" fmla="*/ 778914 w 10032639"/>
                <a:gd name="connsiteY65" fmla="*/ 2633432 h 2801577"/>
                <a:gd name="connsiteX66" fmla="*/ 778914 w 10032639"/>
                <a:gd name="connsiteY66" fmla="*/ 2637033 h 2801577"/>
                <a:gd name="connsiteX67" fmla="*/ 787553 w 10032639"/>
                <a:gd name="connsiteY67" fmla="*/ 2630192 h 2801577"/>
                <a:gd name="connsiteX68" fmla="*/ 796191 w 10032639"/>
                <a:gd name="connsiteY68" fmla="*/ 2622990 h 2801577"/>
                <a:gd name="connsiteX69" fmla="*/ 7634042 w 10032639"/>
                <a:gd name="connsiteY69" fmla="*/ 2618028 h 2801577"/>
                <a:gd name="connsiteX70" fmla="*/ 7603081 w 10032639"/>
                <a:gd name="connsiteY70" fmla="*/ 2629906 h 2801577"/>
                <a:gd name="connsiteX71" fmla="*/ 7577161 w 10032639"/>
                <a:gd name="connsiteY71" fmla="*/ 2642145 h 2801577"/>
                <a:gd name="connsiteX72" fmla="*/ 7554480 w 10032639"/>
                <a:gd name="connsiteY72" fmla="*/ 2652584 h 2801577"/>
                <a:gd name="connsiteX73" fmla="*/ 7537199 w 10032639"/>
                <a:gd name="connsiteY73" fmla="*/ 2664822 h 2801577"/>
                <a:gd name="connsiteX74" fmla="*/ 7573561 w 10032639"/>
                <a:gd name="connsiteY74" fmla="*/ 2659423 h 2801577"/>
                <a:gd name="connsiteX75" fmla="*/ 7584001 w 10032639"/>
                <a:gd name="connsiteY75" fmla="*/ 2657983 h 2801577"/>
                <a:gd name="connsiteX76" fmla="*/ 7594441 w 10032639"/>
                <a:gd name="connsiteY76" fmla="*/ 2656183 h 2801577"/>
                <a:gd name="connsiteX77" fmla="*/ 7603081 w 10032639"/>
                <a:gd name="connsiteY77" fmla="*/ 2652584 h 2801577"/>
                <a:gd name="connsiteX78" fmla="*/ 7609922 w 10032639"/>
                <a:gd name="connsiteY78" fmla="*/ 2647544 h 2801577"/>
                <a:gd name="connsiteX79" fmla="*/ 7616762 w 10032639"/>
                <a:gd name="connsiteY79" fmla="*/ 2642145 h 2801577"/>
                <a:gd name="connsiteX80" fmla="*/ 7623602 w 10032639"/>
                <a:gd name="connsiteY80" fmla="*/ 2635306 h 2801577"/>
                <a:gd name="connsiteX81" fmla="*/ 7629002 w 10032639"/>
                <a:gd name="connsiteY81" fmla="*/ 2626667 h 2801577"/>
                <a:gd name="connsiteX82" fmla="*/ 519036 w 10032639"/>
                <a:gd name="connsiteY82" fmla="*/ 2597427 h 2801577"/>
                <a:gd name="connsiteX83" fmla="*/ 515797 w 10032639"/>
                <a:gd name="connsiteY83" fmla="*/ 2598867 h 2801577"/>
                <a:gd name="connsiteX84" fmla="*/ 519036 w 10032639"/>
                <a:gd name="connsiteY84" fmla="*/ 2598867 h 2801577"/>
                <a:gd name="connsiteX85" fmla="*/ 867100 w 10032639"/>
                <a:gd name="connsiteY85" fmla="*/ 2586985 h 2801577"/>
                <a:gd name="connsiteX86" fmla="*/ 860261 w 10032639"/>
                <a:gd name="connsiteY86" fmla="*/ 2590226 h 2801577"/>
                <a:gd name="connsiteX87" fmla="*/ 858534 w 10032639"/>
                <a:gd name="connsiteY87" fmla="*/ 2591269 h 2801577"/>
                <a:gd name="connsiteX88" fmla="*/ 836145 w 10032639"/>
                <a:gd name="connsiteY88" fmla="*/ 2602467 h 2801577"/>
                <a:gd name="connsiteX89" fmla="*/ 842984 w 10032639"/>
                <a:gd name="connsiteY89" fmla="*/ 2600667 h 2801577"/>
                <a:gd name="connsiteX90" fmla="*/ 858534 w 10032639"/>
                <a:gd name="connsiteY90" fmla="*/ 2591269 h 2801577"/>
                <a:gd name="connsiteX91" fmla="*/ 4869148 w 10032639"/>
                <a:gd name="connsiteY91" fmla="*/ 2583856 h 2801577"/>
                <a:gd name="connsiteX92" fmla="*/ 4812266 w 10032639"/>
                <a:gd name="connsiteY92" fmla="*/ 2635693 h 2801577"/>
                <a:gd name="connsiteX93" fmla="*/ 4808666 w 10032639"/>
                <a:gd name="connsiteY93" fmla="*/ 2639293 h 2801577"/>
                <a:gd name="connsiteX94" fmla="*/ 4801825 w 10032639"/>
                <a:gd name="connsiteY94" fmla="*/ 2642532 h 2801577"/>
                <a:gd name="connsiteX95" fmla="*/ 4794985 w 10032639"/>
                <a:gd name="connsiteY95" fmla="*/ 2649732 h 2801577"/>
                <a:gd name="connsiteX96" fmla="*/ 4806866 w 10032639"/>
                <a:gd name="connsiteY96" fmla="*/ 2646132 h 2801577"/>
                <a:gd name="connsiteX97" fmla="*/ 4817306 w 10032639"/>
                <a:gd name="connsiteY97" fmla="*/ 2639293 h 2801577"/>
                <a:gd name="connsiteX98" fmla="*/ 4829186 w 10032639"/>
                <a:gd name="connsiteY98" fmla="*/ 2630293 h 2801577"/>
                <a:gd name="connsiteX99" fmla="*/ 4839627 w 10032639"/>
                <a:gd name="connsiteY99" fmla="*/ 2618414 h 2801577"/>
                <a:gd name="connsiteX100" fmla="*/ 1671931 w 10032639"/>
                <a:gd name="connsiteY100" fmla="*/ 2578344 h 2801577"/>
                <a:gd name="connsiteX101" fmla="*/ 1670131 w 10032639"/>
                <a:gd name="connsiteY101" fmla="*/ 2580144 h 2801577"/>
                <a:gd name="connsiteX102" fmla="*/ 1671931 w 10032639"/>
                <a:gd name="connsiteY102" fmla="*/ 2580144 h 2801577"/>
                <a:gd name="connsiteX103" fmla="*/ 9920299 w 10032639"/>
                <a:gd name="connsiteY103" fmla="*/ 2571294 h 2801577"/>
                <a:gd name="connsiteX104" fmla="*/ 9911657 w 10032639"/>
                <a:gd name="connsiteY104" fmla="*/ 2576335 h 2801577"/>
                <a:gd name="connsiteX105" fmla="*/ 9904456 w 10032639"/>
                <a:gd name="connsiteY105" fmla="*/ 2583177 h 2801577"/>
                <a:gd name="connsiteX106" fmla="*/ 9883572 w 10032639"/>
                <a:gd name="connsiteY106" fmla="*/ 2602263 h 2801577"/>
                <a:gd name="connsiteX107" fmla="*/ 9866289 w 10032639"/>
                <a:gd name="connsiteY107" fmla="*/ 2617747 h 2801577"/>
                <a:gd name="connsiteX108" fmla="*/ 9847566 w 10032639"/>
                <a:gd name="connsiteY108" fmla="*/ 2629991 h 2801577"/>
                <a:gd name="connsiteX109" fmla="*/ 9830283 w 10032639"/>
                <a:gd name="connsiteY109" fmla="*/ 2638633 h 2801577"/>
                <a:gd name="connsiteX110" fmla="*/ 9857648 w 10032639"/>
                <a:gd name="connsiteY110" fmla="*/ 2638633 h 2801577"/>
                <a:gd name="connsiteX111" fmla="*/ 9874931 w 10032639"/>
                <a:gd name="connsiteY111" fmla="*/ 2638633 h 2801577"/>
                <a:gd name="connsiteX112" fmla="*/ 9892214 w 10032639"/>
                <a:gd name="connsiteY112" fmla="*/ 2640434 h 2801577"/>
                <a:gd name="connsiteX113" fmla="*/ 9908057 w 10032639"/>
                <a:gd name="connsiteY113" fmla="*/ 2641874 h 2801577"/>
                <a:gd name="connsiteX114" fmla="*/ 9925340 w 10032639"/>
                <a:gd name="connsiteY114" fmla="*/ 2647276 h 2801577"/>
                <a:gd name="connsiteX115" fmla="*/ 9921739 w 10032639"/>
                <a:gd name="connsiteY115" fmla="*/ 2622789 h 2801577"/>
                <a:gd name="connsiteX116" fmla="*/ 9920299 w 10032639"/>
                <a:gd name="connsiteY116" fmla="*/ 2604063 h 2801577"/>
                <a:gd name="connsiteX117" fmla="*/ 1675530 w 10032639"/>
                <a:gd name="connsiteY117" fmla="*/ 2567902 h 2801577"/>
                <a:gd name="connsiteX118" fmla="*/ 1673730 w 10032639"/>
                <a:gd name="connsiteY118" fmla="*/ 2569703 h 2801577"/>
                <a:gd name="connsiteX119" fmla="*/ 1675530 w 10032639"/>
                <a:gd name="connsiteY119" fmla="*/ 2569703 h 2801577"/>
                <a:gd name="connsiteX120" fmla="*/ 1675530 w 10032639"/>
                <a:gd name="connsiteY120" fmla="*/ 2571503 h 2801577"/>
                <a:gd name="connsiteX121" fmla="*/ 1677329 w 10032639"/>
                <a:gd name="connsiteY121" fmla="*/ 2572943 h 2801577"/>
                <a:gd name="connsiteX122" fmla="*/ 2947565 w 10032639"/>
                <a:gd name="connsiteY122" fmla="*/ 2559261 h 2801577"/>
                <a:gd name="connsiteX123" fmla="*/ 2874857 w 10032639"/>
                <a:gd name="connsiteY123" fmla="*/ 2580144 h 2801577"/>
                <a:gd name="connsiteX124" fmla="*/ 2788471 w 10032639"/>
                <a:gd name="connsiteY124" fmla="*/ 2602467 h 2801577"/>
                <a:gd name="connsiteX125" fmla="*/ 2738079 w 10032639"/>
                <a:gd name="connsiteY125" fmla="*/ 2616149 h 2801577"/>
                <a:gd name="connsiteX126" fmla="*/ 2691286 w 10032639"/>
                <a:gd name="connsiteY126" fmla="*/ 2631632 h 2801577"/>
                <a:gd name="connsiteX127" fmla="*/ 2651693 w 10032639"/>
                <a:gd name="connsiteY127" fmla="*/ 2647474 h 2801577"/>
                <a:gd name="connsiteX128" fmla="*/ 2614979 w 10032639"/>
                <a:gd name="connsiteY128" fmla="*/ 2664757 h 2801577"/>
                <a:gd name="connsiteX129" fmla="*/ 2614979 w 10032639"/>
                <a:gd name="connsiteY129" fmla="*/ 2676999 h 2801577"/>
                <a:gd name="connsiteX130" fmla="*/ 2613539 w 10032639"/>
                <a:gd name="connsiteY130" fmla="*/ 2689240 h 2801577"/>
                <a:gd name="connsiteX131" fmla="*/ 2665371 w 10032639"/>
                <a:gd name="connsiteY131" fmla="*/ 2666557 h 2801577"/>
                <a:gd name="connsiteX132" fmla="*/ 2713962 w 10032639"/>
                <a:gd name="connsiteY132" fmla="*/ 2647474 h 2801577"/>
                <a:gd name="connsiteX133" fmla="*/ 2744918 w 10032639"/>
                <a:gd name="connsiteY133" fmla="*/ 2635232 h 2801577"/>
                <a:gd name="connsiteX134" fmla="*/ 2778033 w 10032639"/>
                <a:gd name="connsiteY134" fmla="*/ 2621550 h 2801577"/>
                <a:gd name="connsiteX135" fmla="*/ 2840302 w 10032639"/>
                <a:gd name="connsiteY135" fmla="*/ 2593826 h 2801577"/>
                <a:gd name="connsiteX136" fmla="*/ 2845342 w 10032639"/>
                <a:gd name="connsiteY136" fmla="*/ 2592026 h 2801577"/>
                <a:gd name="connsiteX137" fmla="*/ 2853980 w 10032639"/>
                <a:gd name="connsiteY137" fmla="*/ 2593826 h 2801577"/>
                <a:gd name="connsiteX138" fmla="*/ 2860819 w 10032639"/>
                <a:gd name="connsiteY138" fmla="*/ 2595626 h 2801577"/>
                <a:gd name="connsiteX139" fmla="*/ 2871258 w 10032639"/>
                <a:gd name="connsiteY139" fmla="*/ 2586985 h 2801577"/>
                <a:gd name="connsiteX140" fmla="*/ 2883496 w 10032639"/>
                <a:gd name="connsiteY140" fmla="*/ 2581584 h 2801577"/>
                <a:gd name="connsiteX141" fmla="*/ 2895374 w 10032639"/>
                <a:gd name="connsiteY141" fmla="*/ 2576544 h 2801577"/>
                <a:gd name="connsiteX142" fmla="*/ 2911211 w 10032639"/>
                <a:gd name="connsiteY142" fmla="*/ 2571503 h 2801577"/>
                <a:gd name="connsiteX143" fmla="*/ 2926689 w 10032639"/>
                <a:gd name="connsiteY143" fmla="*/ 2566102 h 2801577"/>
                <a:gd name="connsiteX144" fmla="*/ 3556587 w 10032639"/>
                <a:gd name="connsiteY144" fmla="*/ 2536578 h 2801577"/>
                <a:gd name="connsiteX145" fmla="*/ 3530671 w 10032639"/>
                <a:gd name="connsiteY145" fmla="*/ 2545219 h 2801577"/>
                <a:gd name="connsiteX146" fmla="*/ 3537870 w 10032639"/>
                <a:gd name="connsiteY146" fmla="*/ 2550620 h 2801577"/>
                <a:gd name="connsiteX147" fmla="*/ 3546509 w 10032639"/>
                <a:gd name="connsiteY147" fmla="*/ 2550620 h 2801577"/>
                <a:gd name="connsiteX148" fmla="*/ 3551548 w 10032639"/>
                <a:gd name="connsiteY148" fmla="*/ 2543779 h 2801577"/>
                <a:gd name="connsiteX149" fmla="*/ 3555148 w 10032639"/>
                <a:gd name="connsiteY149" fmla="*/ 2540178 h 2801577"/>
                <a:gd name="connsiteX150" fmla="*/ 2814387 w 10032639"/>
                <a:gd name="connsiteY150" fmla="*/ 2524696 h 2801577"/>
                <a:gd name="connsiteX151" fmla="*/ 2800349 w 10032639"/>
                <a:gd name="connsiteY151" fmla="*/ 2529737 h 2801577"/>
                <a:gd name="connsiteX152" fmla="*/ 2814387 w 10032639"/>
                <a:gd name="connsiteY152" fmla="*/ 2531537 h 2801577"/>
                <a:gd name="connsiteX153" fmla="*/ 7036784 w 10032639"/>
                <a:gd name="connsiteY153" fmla="*/ 2524440 h 2801577"/>
                <a:gd name="connsiteX154" fmla="*/ 6910421 w 10032639"/>
                <a:gd name="connsiteY154" fmla="*/ 2588512 h 2801577"/>
                <a:gd name="connsiteX155" fmla="*/ 6908621 w 10032639"/>
                <a:gd name="connsiteY155" fmla="*/ 2588512 h 2801577"/>
                <a:gd name="connsiteX156" fmla="*/ 6908621 w 10032639"/>
                <a:gd name="connsiteY156" fmla="*/ 2598950 h 2801577"/>
                <a:gd name="connsiteX157" fmla="*/ 6907181 w 10032639"/>
                <a:gd name="connsiteY157" fmla="*/ 2604350 h 2801577"/>
                <a:gd name="connsiteX158" fmla="*/ 6903580 w 10032639"/>
                <a:gd name="connsiteY158" fmla="*/ 2609389 h 2801577"/>
                <a:gd name="connsiteX159" fmla="*/ 6905381 w 10032639"/>
                <a:gd name="connsiteY159" fmla="*/ 2612989 h 2801577"/>
                <a:gd name="connsiteX160" fmla="*/ 6908621 w 10032639"/>
                <a:gd name="connsiteY160" fmla="*/ 2612989 h 2801577"/>
                <a:gd name="connsiteX161" fmla="*/ 6915821 w 10032639"/>
                <a:gd name="connsiteY161" fmla="*/ 2604350 h 2801577"/>
                <a:gd name="connsiteX162" fmla="*/ 6919061 w 10032639"/>
                <a:gd name="connsiteY162" fmla="*/ 2598950 h 2801577"/>
                <a:gd name="connsiteX163" fmla="*/ 6922661 w 10032639"/>
                <a:gd name="connsiteY163" fmla="*/ 2593911 h 2801577"/>
                <a:gd name="connsiteX164" fmla="*/ 6941742 w 10032639"/>
                <a:gd name="connsiteY164" fmla="*/ 2576633 h 2801577"/>
                <a:gd name="connsiteX165" fmla="*/ 6944982 w 10032639"/>
                <a:gd name="connsiteY165" fmla="*/ 2573034 h 2801577"/>
                <a:gd name="connsiteX166" fmla="*/ 6955422 w 10032639"/>
                <a:gd name="connsiteY166" fmla="*/ 2567994 h 2801577"/>
                <a:gd name="connsiteX167" fmla="*/ 6972703 w 10032639"/>
                <a:gd name="connsiteY167" fmla="*/ 2564395 h 2801577"/>
                <a:gd name="connsiteX168" fmla="*/ 6979903 w 10032639"/>
                <a:gd name="connsiteY168" fmla="*/ 2557556 h 2801577"/>
                <a:gd name="connsiteX169" fmla="*/ 6983143 w 10032639"/>
                <a:gd name="connsiteY169" fmla="*/ 2552156 h 2801577"/>
                <a:gd name="connsiteX170" fmla="*/ 6990343 w 10032639"/>
                <a:gd name="connsiteY170" fmla="*/ 2552156 h 2801577"/>
                <a:gd name="connsiteX171" fmla="*/ 6995383 w 10032639"/>
                <a:gd name="connsiteY171" fmla="*/ 2548917 h 2801577"/>
                <a:gd name="connsiteX172" fmla="*/ 6998983 w 10032639"/>
                <a:gd name="connsiteY172" fmla="*/ 2545317 h 2801577"/>
                <a:gd name="connsiteX173" fmla="*/ 7002223 w 10032639"/>
                <a:gd name="connsiteY173" fmla="*/ 2545317 h 2801577"/>
                <a:gd name="connsiteX174" fmla="*/ 7014464 w 10032639"/>
                <a:gd name="connsiteY174" fmla="*/ 2542078 h 2801577"/>
                <a:gd name="connsiteX175" fmla="*/ 7023104 w 10032639"/>
                <a:gd name="connsiteY175" fmla="*/ 2536678 h 2801577"/>
                <a:gd name="connsiteX176" fmla="*/ 7031744 w 10032639"/>
                <a:gd name="connsiteY176" fmla="*/ 2531639 h 2801577"/>
                <a:gd name="connsiteX177" fmla="*/ 9859448 w 10032639"/>
                <a:gd name="connsiteY177" fmla="*/ 2522680 h 2801577"/>
                <a:gd name="connsiteX178" fmla="*/ 9821641 w 10032639"/>
                <a:gd name="connsiteY178" fmla="*/ 2546807 h 2801577"/>
                <a:gd name="connsiteX179" fmla="*/ 9766191 w 10032639"/>
                <a:gd name="connsiteY179" fmla="*/ 2583177 h 2801577"/>
                <a:gd name="connsiteX180" fmla="*/ 9712182 w 10032639"/>
                <a:gd name="connsiteY180" fmla="*/ 2615947 h 2801577"/>
                <a:gd name="connsiteX181" fmla="*/ 9710741 w 10032639"/>
                <a:gd name="connsiteY181" fmla="*/ 2622789 h 2801577"/>
                <a:gd name="connsiteX182" fmla="*/ 9707141 w 10032639"/>
                <a:gd name="connsiteY182" fmla="*/ 2635032 h 2801577"/>
                <a:gd name="connsiteX183" fmla="*/ 9705341 w 10032639"/>
                <a:gd name="connsiteY183" fmla="*/ 2640434 h 2801577"/>
                <a:gd name="connsiteX184" fmla="*/ 9702100 w 10032639"/>
                <a:gd name="connsiteY184" fmla="*/ 2643675 h 2801577"/>
                <a:gd name="connsiteX185" fmla="*/ 9698499 w 10032639"/>
                <a:gd name="connsiteY185" fmla="*/ 2647276 h 2801577"/>
                <a:gd name="connsiteX186" fmla="*/ 9729465 w 10032639"/>
                <a:gd name="connsiteY186" fmla="*/ 2647276 h 2801577"/>
                <a:gd name="connsiteX187" fmla="*/ 9758990 w 10032639"/>
                <a:gd name="connsiteY187" fmla="*/ 2647276 h 2801577"/>
                <a:gd name="connsiteX188" fmla="*/ 9750349 w 10032639"/>
                <a:gd name="connsiteY188" fmla="*/ 2643675 h 2801577"/>
                <a:gd name="connsiteX189" fmla="*/ 9731265 w 10032639"/>
                <a:gd name="connsiteY189" fmla="*/ 2636833 h 2801577"/>
                <a:gd name="connsiteX190" fmla="*/ 9745308 w 10032639"/>
                <a:gd name="connsiteY190" fmla="*/ 2619548 h 2801577"/>
                <a:gd name="connsiteX191" fmla="*/ 9766191 w 10032639"/>
                <a:gd name="connsiteY191" fmla="*/ 2597221 h 2801577"/>
                <a:gd name="connsiteX192" fmla="*/ 9788515 w 10032639"/>
                <a:gd name="connsiteY192" fmla="*/ 2576335 h 2801577"/>
                <a:gd name="connsiteX193" fmla="*/ 9813000 w 10032639"/>
                <a:gd name="connsiteY193" fmla="*/ 2555450 h 2801577"/>
                <a:gd name="connsiteX194" fmla="*/ 9838925 w 10032639"/>
                <a:gd name="connsiteY194" fmla="*/ 2536364 h 2801577"/>
                <a:gd name="connsiteX195" fmla="*/ 4981832 w 10032639"/>
                <a:gd name="connsiteY195" fmla="*/ 2497102 h 2801577"/>
                <a:gd name="connsiteX196" fmla="*/ 4973192 w 10032639"/>
                <a:gd name="connsiteY196" fmla="*/ 2498902 h 2801577"/>
                <a:gd name="connsiteX197" fmla="*/ 4928190 w 10032639"/>
                <a:gd name="connsiteY197" fmla="*/ 2535259 h 2801577"/>
                <a:gd name="connsiteX198" fmla="*/ 4955911 w 10032639"/>
                <a:gd name="connsiteY198" fmla="*/ 2516181 h 2801577"/>
                <a:gd name="connsiteX199" fmla="*/ 1848662 w 10032639"/>
                <a:gd name="connsiteY199" fmla="*/ 2491571 h 2801577"/>
                <a:gd name="connsiteX200" fmla="*/ 1827785 w 10032639"/>
                <a:gd name="connsiteY200" fmla="*/ 2502012 h 2801577"/>
                <a:gd name="connsiteX201" fmla="*/ 1843263 w 10032639"/>
                <a:gd name="connsiteY201" fmla="*/ 2500212 h 2801577"/>
                <a:gd name="connsiteX202" fmla="*/ 1843263 w 10032639"/>
                <a:gd name="connsiteY202" fmla="*/ 2498412 h 2801577"/>
                <a:gd name="connsiteX203" fmla="*/ 1845063 w 10032639"/>
                <a:gd name="connsiteY203" fmla="*/ 2495171 h 2801577"/>
                <a:gd name="connsiteX204" fmla="*/ 8791137 w 10032639"/>
                <a:gd name="connsiteY204" fmla="*/ 2486310 h 2801577"/>
                <a:gd name="connsiteX205" fmla="*/ 8780696 w 10032639"/>
                <a:gd name="connsiteY205" fmla="*/ 2493152 h 2801577"/>
                <a:gd name="connsiteX206" fmla="*/ 8723805 w 10032639"/>
                <a:gd name="connsiteY206" fmla="*/ 2531323 h 2801577"/>
                <a:gd name="connsiteX207" fmla="*/ 8671956 w 10032639"/>
                <a:gd name="connsiteY207" fmla="*/ 2569494 h 2801577"/>
                <a:gd name="connsiteX208" fmla="*/ 8661514 w 10032639"/>
                <a:gd name="connsiteY208" fmla="*/ 2578136 h 2801577"/>
                <a:gd name="connsiteX209" fmla="*/ 8711563 w 10032639"/>
                <a:gd name="connsiteY209" fmla="*/ 2546807 h 2801577"/>
                <a:gd name="connsiteX210" fmla="*/ 8763413 w 10032639"/>
                <a:gd name="connsiteY210" fmla="*/ 2519079 h 2801577"/>
                <a:gd name="connsiteX211" fmla="*/ 8767013 w 10032639"/>
                <a:gd name="connsiteY211" fmla="*/ 2515478 h 2801577"/>
                <a:gd name="connsiteX212" fmla="*/ 8770614 w 10032639"/>
                <a:gd name="connsiteY212" fmla="*/ 2512237 h 2801577"/>
                <a:gd name="connsiteX213" fmla="*/ 8779255 w 10032639"/>
                <a:gd name="connsiteY213" fmla="*/ 2506836 h 2801577"/>
                <a:gd name="connsiteX214" fmla="*/ 8780696 w 10032639"/>
                <a:gd name="connsiteY214" fmla="*/ 2505035 h 2801577"/>
                <a:gd name="connsiteX215" fmla="*/ 8786097 w 10032639"/>
                <a:gd name="connsiteY215" fmla="*/ 2499994 h 2801577"/>
                <a:gd name="connsiteX216" fmla="*/ 8787897 w 10032639"/>
                <a:gd name="connsiteY216" fmla="*/ 2494952 h 2801577"/>
                <a:gd name="connsiteX217" fmla="*/ 4761864 w 10032639"/>
                <a:gd name="connsiteY217" fmla="*/ 2481623 h 2801577"/>
                <a:gd name="connsiteX218" fmla="*/ 4701381 w 10032639"/>
                <a:gd name="connsiteY218" fmla="*/ 2526620 h 2801577"/>
                <a:gd name="connsiteX219" fmla="*/ 4644139 w 10032639"/>
                <a:gd name="connsiteY219" fmla="*/ 2571617 h 2801577"/>
                <a:gd name="connsiteX220" fmla="*/ 4645939 w 10032639"/>
                <a:gd name="connsiteY220" fmla="*/ 2580256 h 2801577"/>
                <a:gd name="connsiteX221" fmla="*/ 4668260 w 10032639"/>
                <a:gd name="connsiteY221" fmla="*/ 2557938 h 2801577"/>
                <a:gd name="connsiteX222" fmla="*/ 4690941 w 10032639"/>
                <a:gd name="connsiteY222" fmla="*/ 2537059 h 2801577"/>
                <a:gd name="connsiteX223" fmla="*/ 4713262 w 10032639"/>
                <a:gd name="connsiteY223" fmla="*/ 2519780 h 2801577"/>
                <a:gd name="connsiteX224" fmla="*/ 4735943 w 10032639"/>
                <a:gd name="connsiteY224" fmla="*/ 2503941 h 2801577"/>
                <a:gd name="connsiteX225" fmla="*/ 4760424 w 10032639"/>
                <a:gd name="connsiteY225" fmla="*/ 2493862 h 2801577"/>
                <a:gd name="connsiteX226" fmla="*/ 4760424 w 10032639"/>
                <a:gd name="connsiteY226" fmla="*/ 2488462 h 2801577"/>
                <a:gd name="connsiteX227" fmla="*/ 4761864 w 10032639"/>
                <a:gd name="connsiteY227" fmla="*/ 2483423 h 2801577"/>
                <a:gd name="connsiteX228" fmla="*/ 6981703 w 10032639"/>
                <a:gd name="connsiteY228" fmla="*/ 2472606 h 2801577"/>
                <a:gd name="connsiteX229" fmla="*/ 6957222 w 10032639"/>
                <a:gd name="connsiteY229" fmla="*/ 2481245 h 2801577"/>
                <a:gd name="connsiteX230" fmla="*/ 6948582 w 10032639"/>
                <a:gd name="connsiteY230" fmla="*/ 2486285 h 2801577"/>
                <a:gd name="connsiteX231" fmla="*/ 6941742 w 10032639"/>
                <a:gd name="connsiteY231" fmla="*/ 2493484 h 2801577"/>
                <a:gd name="connsiteX232" fmla="*/ 5011354 w 10032639"/>
                <a:gd name="connsiteY232" fmla="*/ 2471184 h 2801577"/>
                <a:gd name="connsiteX233" fmla="*/ 4995513 w 10032639"/>
                <a:gd name="connsiteY233" fmla="*/ 2483423 h 2801577"/>
                <a:gd name="connsiteX234" fmla="*/ 4993713 w 10032639"/>
                <a:gd name="connsiteY234" fmla="*/ 2485223 h 2801577"/>
                <a:gd name="connsiteX235" fmla="*/ 4990473 w 10032639"/>
                <a:gd name="connsiteY235" fmla="*/ 2488462 h 2801577"/>
                <a:gd name="connsiteX236" fmla="*/ 4993713 w 10032639"/>
                <a:gd name="connsiteY236" fmla="*/ 2488462 h 2801577"/>
                <a:gd name="connsiteX237" fmla="*/ 4999113 w 10032639"/>
                <a:gd name="connsiteY237" fmla="*/ 2483423 h 2801577"/>
                <a:gd name="connsiteX238" fmla="*/ 2630816 w 10032639"/>
                <a:gd name="connsiteY238" fmla="*/ 2463847 h 2801577"/>
                <a:gd name="connsiteX239" fmla="*/ 2630816 w 10032639"/>
                <a:gd name="connsiteY239" fmla="*/ 2472488 h 2801577"/>
                <a:gd name="connsiteX240" fmla="*/ 2630816 w 10032639"/>
                <a:gd name="connsiteY240" fmla="*/ 2496612 h 2801577"/>
                <a:gd name="connsiteX241" fmla="*/ 2627217 w 10032639"/>
                <a:gd name="connsiteY241" fmla="*/ 2519295 h 2801577"/>
                <a:gd name="connsiteX242" fmla="*/ 2654932 w 10032639"/>
                <a:gd name="connsiteY242" fmla="*/ 2512454 h 2801577"/>
                <a:gd name="connsiteX243" fmla="*/ 2679409 w 10032639"/>
                <a:gd name="connsiteY243" fmla="*/ 2503813 h 2801577"/>
                <a:gd name="connsiteX244" fmla="*/ 2703525 w 10032639"/>
                <a:gd name="connsiteY244" fmla="*/ 2493371 h 2801577"/>
                <a:gd name="connsiteX245" fmla="*/ 2725841 w 10032639"/>
                <a:gd name="connsiteY245" fmla="*/ 2482930 h 2801577"/>
                <a:gd name="connsiteX246" fmla="*/ 2701725 w 10032639"/>
                <a:gd name="connsiteY246" fmla="*/ 2486530 h 2801577"/>
                <a:gd name="connsiteX247" fmla="*/ 2691286 w 10032639"/>
                <a:gd name="connsiteY247" fmla="*/ 2486530 h 2801577"/>
                <a:gd name="connsiteX248" fmla="*/ 2682648 w 10032639"/>
                <a:gd name="connsiteY248" fmla="*/ 2484730 h 2801577"/>
                <a:gd name="connsiteX249" fmla="*/ 2681208 w 10032639"/>
                <a:gd name="connsiteY249" fmla="*/ 2484730 h 2801577"/>
                <a:gd name="connsiteX250" fmla="*/ 2667170 w 10032639"/>
                <a:gd name="connsiteY250" fmla="*/ 2482930 h 2801577"/>
                <a:gd name="connsiteX251" fmla="*/ 2654932 w 10032639"/>
                <a:gd name="connsiteY251" fmla="*/ 2479329 h 2801577"/>
                <a:gd name="connsiteX252" fmla="*/ 2643054 w 10032639"/>
                <a:gd name="connsiteY252" fmla="*/ 2472488 h 2801577"/>
                <a:gd name="connsiteX253" fmla="*/ 1905533 w 10032639"/>
                <a:gd name="connsiteY253" fmla="*/ 2463847 h 2801577"/>
                <a:gd name="connsiteX254" fmla="*/ 1858740 w 10032639"/>
                <a:gd name="connsiteY254" fmla="*/ 2486530 h 2801577"/>
                <a:gd name="connsiteX255" fmla="*/ 1869179 w 10032639"/>
                <a:gd name="connsiteY255" fmla="*/ 2484730 h 2801577"/>
                <a:gd name="connsiteX256" fmla="*/ 1882856 w 10032639"/>
                <a:gd name="connsiteY256" fmla="*/ 2481129 h 2801577"/>
                <a:gd name="connsiteX257" fmla="*/ 1893295 w 10032639"/>
                <a:gd name="connsiteY257" fmla="*/ 2476089 h 2801577"/>
                <a:gd name="connsiteX258" fmla="*/ 1901933 w 10032639"/>
                <a:gd name="connsiteY258" fmla="*/ 2470688 h 2801577"/>
                <a:gd name="connsiteX259" fmla="*/ 1909132 w 10032639"/>
                <a:gd name="connsiteY259" fmla="*/ 2463847 h 2801577"/>
                <a:gd name="connsiteX260" fmla="*/ 5681344 w 10032639"/>
                <a:gd name="connsiteY260" fmla="*/ 2462168 h 2801577"/>
                <a:gd name="connsiteX261" fmla="*/ 5662263 w 10032639"/>
                <a:gd name="connsiteY261" fmla="*/ 2472606 h 2801577"/>
                <a:gd name="connsiteX262" fmla="*/ 5633103 w 10032639"/>
                <a:gd name="connsiteY262" fmla="*/ 2488084 h 2801577"/>
                <a:gd name="connsiteX263" fmla="*/ 5605382 w 10032639"/>
                <a:gd name="connsiteY263" fmla="*/ 2498523 h 2801577"/>
                <a:gd name="connsiteX264" fmla="*/ 5577661 w 10032639"/>
                <a:gd name="connsiteY264" fmla="*/ 2503562 h 2801577"/>
                <a:gd name="connsiteX265" fmla="*/ 5551740 w 10032639"/>
                <a:gd name="connsiteY265" fmla="*/ 2505362 h 2801577"/>
                <a:gd name="connsiteX266" fmla="*/ 5520419 w 10032639"/>
                <a:gd name="connsiteY266" fmla="*/ 2505362 h 2801577"/>
                <a:gd name="connsiteX267" fmla="*/ 5499539 w 10032639"/>
                <a:gd name="connsiteY267" fmla="*/ 2519400 h 2801577"/>
                <a:gd name="connsiteX268" fmla="*/ 5473978 w 10032639"/>
                <a:gd name="connsiteY268" fmla="*/ 2531639 h 2801577"/>
                <a:gd name="connsiteX269" fmla="*/ 5473978 w 10032639"/>
                <a:gd name="connsiteY269" fmla="*/ 2587072 h 2801577"/>
                <a:gd name="connsiteX270" fmla="*/ 5501339 w 10032639"/>
                <a:gd name="connsiteY270" fmla="*/ 2573034 h 2801577"/>
                <a:gd name="connsiteX271" fmla="*/ 5529059 w 10032639"/>
                <a:gd name="connsiteY271" fmla="*/ 2557556 h 2801577"/>
                <a:gd name="connsiteX272" fmla="*/ 5556780 w 10032639"/>
                <a:gd name="connsiteY272" fmla="*/ 2540278 h 2801577"/>
                <a:gd name="connsiteX273" fmla="*/ 5584501 w 10032639"/>
                <a:gd name="connsiteY273" fmla="*/ 2521200 h 2801577"/>
                <a:gd name="connsiteX274" fmla="*/ 5584501 w 10032639"/>
                <a:gd name="connsiteY274" fmla="*/ 2519400 h 2801577"/>
                <a:gd name="connsiteX275" fmla="*/ 5636343 w 10032639"/>
                <a:gd name="connsiteY275" fmla="*/ 2488084 h 2801577"/>
                <a:gd name="connsiteX276" fmla="*/ 5659023 w 10032639"/>
                <a:gd name="connsiteY276" fmla="*/ 2476206 h 2801577"/>
                <a:gd name="connsiteX277" fmla="*/ 5681344 w 10032639"/>
                <a:gd name="connsiteY277" fmla="*/ 2465767 h 2801577"/>
                <a:gd name="connsiteX278" fmla="*/ 3222921 w 10032639"/>
                <a:gd name="connsiteY278" fmla="*/ 2462047 h 2801577"/>
                <a:gd name="connsiteX279" fmla="*/ 3110259 w 10032639"/>
                <a:gd name="connsiteY279" fmla="*/ 2495171 h 2801577"/>
                <a:gd name="connsiteX280" fmla="*/ 3092982 w 10032639"/>
                <a:gd name="connsiteY280" fmla="*/ 2505253 h 2801577"/>
                <a:gd name="connsiteX281" fmla="*/ 3072105 w 10032639"/>
                <a:gd name="connsiteY281" fmla="*/ 2514254 h 2801577"/>
                <a:gd name="connsiteX282" fmla="*/ 3101621 w 10032639"/>
                <a:gd name="connsiteY282" fmla="*/ 2505253 h 2801577"/>
                <a:gd name="connsiteX283" fmla="*/ 3127536 w 10032639"/>
                <a:gd name="connsiteY283" fmla="*/ 2496612 h 2801577"/>
                <a:gd name="connsiteX284" fmla="*/ 4800025 w 10032639"/>
                <a:gd name="connsiteY284" fmla="*/ 2455705 h 2801577"/>
                <a:gd name="connsiteX285" fmla="*/ 4786345 w 10032639"/>
                <a:gd name="connsiteY285" fmla="*/ 2464344 h 2801577"/>
                <a:gd name="connsiteX286" fmla="*/ 4791385 w 10032639"/>
                <a:gd name="connsiteY286" fmla="*/ 2462544 h 2801577"/>
                <a:gd name="connsiteX287" fmla="*/ 4798225 w 10032639"/>
                <a:gd name="connsiteY287" fmla="*/ 2460744 h 2801577"/>
                <a:gd name="connsiteX288" fmla="*/ 1633776 w 10032639"/>
                <a:gd name="connsiteY288" fmla="*/ 2448365 h 2801577"/>
                <a:gd name="connsiteX289" fmla="*/ 1630177 w 10032639"/>
                <a:gd name="connsiteY289" fmla="*/ 2451965 h 2801577"/>
                <a:gd name="connsiteX290" fmla="*/ 1631977 w 10032639"/>
                <a:gd name="connsiteY290" fmla="*/ 2451965 h 2801577"/>
                <a:gd name="connsiteX291" fmla="*/ 1633776 w 10032639"/>
                <a:gd name="connsiteY291" fmla="*/ 2450165 h 2801577"/>
                <a:gd name="connsiteX292" fmla="*/ 3056628 w 10032639"/>
                <a:gd name="connsiteY292" fmla="*/ 2443324 h 2801577"/>
                <a:gd name="connsiteX293" fmla="*/ 2988958 w 10032639"/>
                <a:gd name="connsiteY293" fmla="*/ 2465647 h 2801577"/>
                <a:gd name="connsiteX294" fmla="*/ 2921650 w 10032639"/>
                <a:gd name="connsiteY294" fmla="*/ 2487970 h 2801577"/>
                <a:gd name="connsiteX295" fmla="*/ 2956204 w 10032639"/>
                <a:gd name="connsiteY295" fmla="*/ 2477889 h 2801577"/>
                <a:gd name="connsiteX296" fmla="*/ 3006236 w 10032639"/>
                <a:gd name="connsiteY296" fmla="*/ 2462047 h 2801577"/>
                <a:gd name="connsiteX297" fmla="*/ 493120 w 10032639"/>
                <a:gd name="connsiteY297" fmla="*/ 2441523 h 2801577"/>
                <a:gd name="connsiteX298" fmla="*/ 306310 w 10032639"/>
                <a:gd name="connsiteY298" fmla="*/ 2521095 h 2801577"/>
                <a:gd name="connsiteX299" fmla="*/ 283994 w 10032639"/>
                <a:gd name="connsiteY299" fmla="*/ 2533337 h 2801577"/>
                <a:gd name="connsiteX300" fmla="*/ 261318 w 10032639"/>
                <a:gd name="connsiteY300" fmla="*/ 2545219 h 2801577"/>
                <a:gd name="connsiteX301" fmla="*/ 240441 w 10032639"/>
                <a:gd name="connsiteY301" fmla="*/ 2559261 h 2801577"/>
                <a:gd name="connsiteX302" fmla="*/ 221364 w 10032639"/>
                <a:gd name="connsiteY302" fmla="*/ 2574743 h 2801577"/>
                <a:gd name="connsiteX303" fmla="*/ 247640 w 10032639"/>
                <a:gd name="connsiteY303" fmla="*/ 2564302 h 2801577"/>
                <a:gd name="connsiteX304" fmla="*/ 273555 w 10032639"/>
                <a:gd name="connsiteY304" fmla="*/ 2555660 h 2801577"/>
                <a:gd name="connsiteX305" fmla="*/ 299471 w 10032639"/>
                <a:gd name="connsiteY305" fmla="*/ 2548819 h 2801577"/>
                <a:gd name="connsiteX306" fmla="*/ 323588 w 10032639"/>
                <a:gd name="connsiteY306" fmla="*/ 2543779 h 2801577"/>
                <a:gd name="connsiteX307" fmla="*/ 328627 w 10032639"/>
                <a:gd name="connsiteY307" fmla="*/ 2536578 h 2801577"/>
                <a:gd name="connsiteX308" fmla="*/ 334026 w 10032639"/>
                <a:gd name="connsiteY308" fmla="*/ 2527936 h 2801577"/>
                <a:gd name="connsiteX309" fmla="*/ 340865 w 10032639"/>
                <a:gd name="connsiteY309" fmla="*/ 2522896 h 2801577"/>
                <a:gd name="connsiteX310" fmla="*/ 347704 w 10032639"/>
                <a:gd name="connsiteY310" fmla="*/ 2517495 h 2801577"/>
                <a:gd name="connsiteX311" fmla="*/ 354543 w 10032639"/>
                <a:gd name="connsiteY311" fmla="*/ 2512454 h 2801577"/>
                <a:gd name="connsiteX312" fmla="*/ 359942 w 10032639"/>
                <a:gd name="connsiteY312" fmla="*/ 2508854 h 2801577"/>
                <a:gd name="connsiteX313" fmla="*/ 363541 w 10032639"/>
                <a:gd name="connsiteY313" fmla="*/ 2500212 h 2801577"/>
                <a:gd name="connsiteX314" fmla="*/ 373619 w 10032639"/>
                <a:gd name="connsiteY314" fmla="*/ 2500212 h 2801577"/>
                <a:gd name="connsiteX315" fmla="*/ 385857 w 10032639"/>
                <a:gd name="connsiteY315" fmla="*/ 2498412 h 2801577"/>
                <a:gd name="connsiteX316" fmla="*/ 401695 w 10032639"/>
                <a:gd name="connsiteY316" fmla="*/ 2495171 h 2801577"/>
                <a:gd name="connsiteX317" fmla="*/ 415373 w 10032639"/>
                <a:gd name="connsiteY317" fmla="*/ 2487970 h 2801577"/>
                <a:gd name="connsiteX318" fmla="*/ 431210 w 10032639"/>
                <a:gd name="connsiteY318" fmla="*/ 2479329 h 2801577"/>
                <a:gd name="connsiteX319" fmla="*/ 453527 w 10032639"/>
                <a:gd name="connsiteY319" fmla="*/ 2465647 h 2801577"/>
                <a:gd name="connsiteX320" fmla="*/ 7634042 w 10032639"/>
                <a:gd name="connsiteY320" fmla="*/ 2433011 h 2801577"/>
                <a:gd name="connsiteX321" fmla="*/ 7577161 w 10032639"/>
                <a:gd name="connsiteY321" fmla="*/ 2457128 h 2801577"/>
                <a:gd name="connsiteX322" fmla="*/ 7523519 w 10032639"/>
                <a:gd name="connsiteY322" fmla="*/ 2479445 h 2801577"/>
                <a:gd name="connsiteX323" fmla="*/ 7474918 w 10032639"/>
                <a:gd name="connsiteY323" fmla="*/ 2503562 h 2801577"/>
                <a:gd name="connsiteX324" fmla="*/ 7429916 w 10032639"/>
                <a:gd name="connsiteY324" fmla="*/ 2529839 h 2801577"/>
                <a:gd name="connsiteX325" fmla="*/ 7370874 w 10032639"/>
                <a:gd name="connsiteY325" fmla="*/ 2566194 h 2801577"/>
                <a:gd name="connsiteX326" fmla="*/ 7417676 w 10032639"/>
                <a:gd name="connsiteY326" fmla="*/ 2545317 h 2801577"/>
                <a:gd name="connsiteX327" fmla="*/ 7479958 w 10032639"/>
                <a:gd name="connsiteY327" fmla="*/ 2515801 h 2801577"/>
                <a:gd name="connsiteX328" fmla="*/ 7540800 w 10032639"/>
                <a:gd name="connsiteY328" fmla="*/ 2486285 h 2801577"/>
                <a:gd name="connsiteX329" fmla="*/ 7547640 w 10032639"/>
                <a:gd name="connsiteY329" fmla="*/ 2479445 h 2801577"/>
                <a:gd name="connsiteX330" fmla="*/ 7554480 w 10032639"/>
                <a:gd name="connsiteY330" fmla="*/ 2470807 h 2801577"/>
                <a:gd name="connsiteX331" fmla="*/ 7564920 w 10032639"/>
                <a:gd name="connsiteY331" fmla="*/ 2465767 h 2801577"/>
                <a:gd name="connsiteX332" fmla="*/ 7575361 w 10032639"/>
                <a:gd name="connsiteY332" fmla="*/ 2460368 h 2801577"/>
                <a:gd name="connsiteX333" fmla="*/ 7609922 w 10032639"/>
                <a:gd name="connsiteY333" fmla="*/ 2450289 h 2801577"/>
                <a:gd name="connsiteX334" fmla="*/ 7621802 w 10032639"/>
                <a:gd name="connsiteY334" fmla="*/ 2444890 h 2801577"/>
                <a:gd name="connsiteX335" fmla="*/ 7630442 w 10032639"/>
                <a:gd name="connsiteY335" fmla="*/ 2438051 h 2801577"/>
                <a:gd name="connsiteX336" fmla="*/ 3518793 w 10032639"/>
                <a:gd name="connsiteY336" fmla="*/ 2432882 h 2801577"/>
                <a:gd name="connsiteX337" fmla="*/ 3511955 w 10032639"/>
                <a:gd name="connsiteY337" fmla="*/ 2434682 h 2801577"/>
                <a:gd name="connsiteX338" fmla="*/ 3515194 w 10032639"/>
                <a:gd name="connsiteY338" fmla="*/ 2434682 h 2801577"/>
                <a:gd name="connsiteX339" fmla="*/ 1978241 w 10032639"/>
                <a:gd name="connsiteY339" fmla="*/ 2432882 h 2801577"/>
                <a:gd name="connsiteX340" fmla="*/ 1971402 w 10032639"/>
                <a:gd name="connsiteY340" fmla="*/ 2436483 h 2801577"/>
                <a:gd name="connsiteX341" fmla="*/ 1976441 w 10032639"/>
                <a:gd name="connsiteY341" fmla="*/ 2434682 h 2801577"/>
                <a:gd name="connsiteX342" fmla="*/ 1684168 w 10032639"/>
                <a:gd name="connsiteY342" fmla="*/ 2410199 h 2801577"/>
                <a:gd name="connsiteX343" fmla="*/ 1668331 w 10032639"/>
                <a:gd name="connsiteY343" fmla="*/ 2420640 h 2801577"/>
                <a:gd name="connsiteX344" fmla="*/ 1677329 w 10032639"/>
                <a:gd name="connsiteY344" fmla="*/ 2417400 h 2801577"/>
                <a:gd name="connsiteX345" fmla="*/ 1684168 w 10032639"/>
                <a:gd name="connsiteY345" fmla="*/ 2411999 h 2801577"/>
                <a:gd name="connsiteX346" fmla="*/ 1685968 w 10032639"/>
                <a:gd name="connsiteY346" fmla="*/ 2410199 h 2801577"/>
                <a:gd name="connsiteX347" fmla="*/ 5480818 w 10032639"/>
                <a:gd name="connsiteY347" fmla="*/ 2408534 h 2801577"/>
                <a:gd name="connsiteX348" fmla="*/ 5482258 w 10032639"/>
                <a:gd name="connsiteY348" fmla="*/ 2417173 h 2801577"/>
                <a:gd name="connsiteX349" fmla="*/ 5482258 w 10032639"/>
                <a:gd name="connsiteY349" fmla="*/ 2426172 h 2801577"/>
                <a:gd name="connsiteX350" fmla="*/ 5504939 w 10032639"/>
                <a:gd name="connsiteY350" fmla="*/ 2412134 h 2801577"/>
                <a:gd name="connsiteX351" fmla="*/ 5506739 w 10032639"/>
                <a:gd name="connsiteY351" fmla="*/ 2412134 h 2801577"/>
                <a:gd name="connsiteX352" fmla="*/ 5490898 w 10032639"/>
                <a:gd name="connsiteY352" fmla="*/ 2410334 h 2801577"/>
                <a:gd name="connsiteX353" fmla="*/ 5485858 w 10032639"/>
                <a:gd name="connsiteY353" fmla="*/ 2408534 h 2801577"/>
                <a:gd name="connsiteX354" fmla="*/ 586705 w 10032639"/>
                <a:gd name="connsiteY354" fmla="*/ 2401558 h 2801577"/>
                <a:gd name="connsiteX355" fmla="*/ 574827 w 10032639"/>
                <a:gd name="connsiteY355" fmla="*/ 2406958 h 2801577"/>
                <a:gd name="connsiteX356" fmla="*/ 513997 w 10032639"/>
                <a:gd name="connsiteY356" fmla="*/ 2432882 h 2801577"/>
                <a:gd name="connsiteX357" fmla="*/ 519036 w 10032639"/>
                <a:gd name="connsiteY357" fmla="*/ 2441523 h 2801577"/>
                <a:gd name="connsiteX358" fmla="*/ 522635 w 10032639"/>
                <a:gd name="connsiteY358" fmla="*/ 2445124 h 2801577"/>
                <a:gd name="connsiteX359" fmla="*/ 531274 w 10032639"/>
                <a:gd name="connsiteY359" fmla="*/ 2437923 h 2801577"/>
                <a:gd name="connsiteX360" fmla="*/ 543512 w 10032639"/>
                <a:gd name="connsiteY360" fmla="*/ 2432882 h 2801577"/>
                <a:gd name="connsiteX361" fmla="*/ 550351 w 10032639"/>
                <a:gd name="connsiteY361" fmla="*/ 2427841 h 2801577"/>
                <a:gd name="connsiteX362" fmla="*/ 558990 w 10032639"/>
                <a:gd name="connsiteY362" fmla="*/ 2422441 h 2801577"/>
                <a:gd name="connsiteX363" fmla="*/ 571228 w 10032639"/>
                <a:gd name="connsiteY363" fmla="*/ 2417400 h 2801577"/>
                <a:gd name="connsiteX364" fmla="*/ 581666 w 10032639"/>
                <a:gd name="connsiteY364" fmla="*/ 2413799 h 2801577"/>
                <a:gd name="connsiteX365" fmla="*/ 584905 w 10032639"/>
                <a:gd name="connsiteY365" fmla="*/ 2405158 h 2801577"/>
                <a:gd name="connsiteX366" fmla="*/ 4348207 w 10032639"/>
                <a:gd name="connsiteY366" fmla="*/ 2400268 h 2801577"/>
                <a:gd name="connsiteX367" fmla="*/ 4346407 w 10032639"/>
                <a:gd name="connsiteY367" fmla="*/ 2402068 h 2801577"/>
                <a:gd name="connsiteX368" fmla="*/ 4316886 w 10032639"/>
                <a:gd name="connsiteY368" fmla="*/ 2422947 h 2801577"/>
                <a:gd name="connsiteX369" fmla="*/ 4290965 w 10032639"/>
                <a:gd name="connsiteY369" fmla="*/ 2442025 h 2801577"/>
                <a:gd name="connsiteX370" fmla="*/ 4263244 w 10032639"/>
                <a:gd name="connsiteY370" fmla="*/ 2460744 h 2801577"/>
                <a:gd name="connsiteX371" fmla="*/ 4237323 w 10032639"/>
                <a:gd name="connsiteY371" fmla="*/ 2479823 h 2801577"/>
                <a:gd name="connsiteX372" fmla="*/ 4199522 w 10032639"/>
                <a:gd name="connsiteY372" fmla="*/ 2507541 h 2801577"/>
                <a:gd name="connsiteX373" fmla="*/ 4164600 w 10032639"/>
                <a:gd name="connsiteY373" fmla="*/ 2532020 h 2801577"/>
                <a:gd name="connsiteX374" fmla="*/ 4147320 w 10032639"/>
                <a:gd name="connsiteY374" fmla="*/ 2545699 h 2801577"/>
                <a:gd name="connsiteX375" fmla="*/ 4147320 w 10032639"/>
                <a:gd name="connsiteY375" fmla="*/ 2573417 h 2801577"/>
                <a:gd name="connsiteX376" fmla="*/ 4168200 w 10032639"/>
                <a:gd name="connsiteY376" fmla="*/ 2556138 h 2801577"/>
                <a:gd name="connsiteX377" fmla="*/ 4190521 w 10032639"/>
                <a:gd name="connsiteY377" fmla="*/ 2538859 h 2801577"/>
                <a:gd name="connsiteX378" fmla="*/ 4216802 w 10032639"/>
                <a:gd name="connsiteY378" fmla="*/ 2519780 h 2801577"/>
                <a:gd name="connsiteX379" fmla="*/ 4245963 w 10032639"/>
                <a:gd name="connsiteY379" fmla="*/ 2500702 h 2801577"/>
                <a:gd name="connsiteX380" fmla="*/ 4247763 w 10032639"/>
                <a:gd name="connsiteY380" fmla="*/ 2500702 h 2801577"/>
                <a:gd name="connsiteX381" fmla="*/ 4263244 w 10032639"/>
                <a:gd name="connsiteY381" fmla="*/ 2492062 h 2801577"/>
                <a:gd name="connsiteX382" fmla="*/ 4278725 w 10032639"/>
                <a:gd name="connsiteY382" fmla="*/ 2481623 h 2801577"/>
                <a:gd name="connsiteX383" fmla="*/ 4292765 w 10032639"/>
                <a:gd name="connsiteY383" fmla="*/ 2469384 h 2801577"/>
                <a:gd name="connsiteX384" fmla="*/ 4305006 w 10032639"/>
                <a:gd name="connsiteY384" fmla="*/ 2457504 h 2801577"/>
                <a:gd name="connsiteX385" fmla="*/ 4316886 w 10032639"/>
                <a:gd name="connsiteY385" fmla="*/ 2445265 h 2801577"/>
                <a:gd name="connsiteX386" fmla="*/ 4329127 w 10032639"/>
                <a:gd name="connsiteY386" fmla="*/ 2431586 h 2801577"/>
                <a:gd name="connsiteX387" fmla="*/ 4339567 w 10032639"/>
                <a:gd name="connsiteY387" fmla="*/ 2416107 h 2801577"/>
                <a:gd name="connsiteX388" fmla="*/ 3200245 w 10032639"/>
                <a:gd name="connsiteY388" fmla="*/ 2396517 h 2801577"/>
                <a:gd name="connsiteX389" fmla="*/ 3175768 w 10032639"/>
                <a:gd name="connsiteY389" fmla="*/ 2403358 h 2801577"/>
                <a:gd name="connsiteX390" fmla="*/ 3106660 w 10032639"/>
                <a:gd name="connsiteY390" fmla="*/ 2427841 h 2801577"/>
                <a:gd name="connsiteX391" fmla="*/ 3080744 w 10032639"/>
                <a:gd name="connsiteY391" fmla="*/ 2434682 h 2801577"/>
                <a:gd name="connsiteX392" fmla="*/ 3101621 w 10032639"/>
                <a:gd name="connsiteY392" fmla="*/ 2434682 h 2801577"/>
                <a:gd name="connsiteX393" fmla="*/ 3118898 w 10032639"/>
                <a:gd name="connsiteY393" fmla="*/ 2431082 h 2801577"/>
                <a:gd name="connsiteX394" fmla="*/ 3134375 w 10032639"/>
                <a:gd name="connsiteY394" fmla="*/ 2427841 h 2801577"/>
                <a:gd name="connsiteX395" fmla="*/ 3148053 w 10032639"/>
                <a:gd name="connsiteY395" fmla="*/ 2420640 h 2801577"/>
                <a:gd name="connsiteX396" fmla="*/ 3172529 w 10032639"/>
                <a:gd name="connsiteY396" fmla="*/ 2408399 h 2801577"/>
                <a:gd name="connsiteX397" fmla="*/ 8306491 w 10032639"/>
                <a:gd name="connsiteY397" fmla="*/ 2394483 h 2801577"/>
                <a:gd name="connsiteX398" fmla="*/ 8244200 w 10032639"/>
                <a:gd name="connsiteY398" fmla="*/ 2434455 h 2801577"/>
                <a:gd name="connsiteX399" fmla="*/ 8237359 w 10032639"/>
                <a:gd name="connsiteY399" fmla="*/ 2439496 h 2801577"/>
                <a:gd name="connsiteX400" fmla="*/ 8218276 w 10032639"/>
                <a:gd name="connsiteY400" fmla="*/ 2453540 h 2801577"/>
                <a:gd name="connsiteX401" fmla="*/ 8200632 w 10032639"/>
                <a:gd name="connsiteY401" fmla="*/ 2469025 h 2801577"/>
                <a:gd name="connsiteX402" fmla="*/ 8185150 w 10032639"/>
                <a:gd name="connsiteY402" fmla="*/ 2484509 h 2801577"/>
                <a:gd name="connsiteX403" fmla="*/ 8171467 w 10032639"/>
                <a:gd name="connsiteY403" fmla="*/ 2499994 h 2801577"/>
                <a:gd name="connsiteX404" fmla="*/ 8185150 w 10032639"/>
                <a:gd name="connsiteY404" fmla="*/ 2491351 h 2801577"/>
                <a:gd name="connsiteX405" fmla="*/ 8207834 w 10032639"/>
                <a:gd name="connsiteY405" fmla="*/ 2474066 h 2801577"/>
                <a:gd name="connsiteX406" fmla="*/ 8225117 w 10032639"/>
                <a:gd name="connsiteY406" fmla="*/ 2458582 h 2801577"/>
                <a:gd name="connsiteX407" fmla="*/ 8230158 w 10032639"/>
                <a:gd name="connsiteY407" fmla="*/ 2454981 h 2801577"/>
                <a:gd name="connsiteX408" fmla="*/ 8252842 w 10032639"/>
                <a:gd name="connsiteY408" fmla="*/ 2437696 h 2801577"/>
                <a:gd name="connsiteX409" fmla="*/ 8278766 w 10032639"/>
                <a:gd name="connsiteY409" fmla="*/ 2422211 h 2801577"/>
                <a:gd name="connsiteX410" fmla="*/ 8294249 w 10032639"/>
                <a:gd name="connsiteY410" fmla="*/ 2408167 h 2801577"/>
                <a:gd name="connsiteX411" fmla="*/ 6187159 w 10032639"/>
                <a:gd name="connsiteY411" fmla="*/ 2389457 h 2801577"/>
                <a:gd name="connsiteX412" fmla="*/ 6093196 w 10032639"/>
                <a:gd name="connsiteY412" fmla="*/ 2438051 h 2801577"/>
                <a:gd name="connsiteX413" fmla="*/ 6001754 w 10032639"/>
                <a:gd name="connsiteY413" fmla="*/ 2484845 h 2801577"/>
                <a:gd name="connsiteX414" fmla="*/ 5937672 w 10032639"/>
                <a:gd name="connsiteY414" fmla="*/ 2519400 h 2801577"/>
                <a:gd name="connsiteX415" fmla="*/ 5795827 w 10032639"/>
                <a:gd name="connsiteY415" fmla="*/ 2598950 h 2801577"/>
                <a:gd name="connsiteX416" fmla="*/ 5779987 w 10032639"/>
                <a:gd name="connsiteY416" fmla="*/ 2609389 h 2801577"/>
                <a:gd name="connsiteX417" fmla="*/ 5807708 w 10032639"/>
                <a:gd name="connsiteY417" fmla="*/ 2604350 h 2801577"/>
                <a:gd name="connsiteX418" fmla="*/ 5837229 w 10032639"/>
                <a:gd name="connsiteY418" fmla="*/ 2602550 h 2801577"/>
                <a:gd name="connsiteX419" fmla="*/ 5837229 w 10032639"/>
                <a:gd name="connsiteY419" fmla="*/ 2593911 h 2801577"/>
                <a:gd name="connsiteX420" fmla="*/ 5840829 w 10032639"/>
                <a:gd name="connsiteY420" fmla="*/ 2587072 h 2801577"/>
                <a:gd name="connsiteX421" fmla="*/ 5844069 w 10032639"/>
                <a:gd name="connsiteY421" fmla="*/ 2579873 h 2801577"/>
                <a:gd name="connsiteX422" fmla="*/ 5851269 w 10032639"/>
                <a:gd name="connsiteY422" fmla="*/ 2576633 h 2801577"/>
                <a:gd name="connsiteX423" fmla="*/ 5859909 w 10032639"/>
                <a:gd name="connsiteY423" fmla="*/ 2571234 h 2801577"/>
                <a:gd name="connsiteX424" fmla="*/ 5884030 w 10032639"/>
                <a:gd name="connsiteY424" fmla="*/ 2562595 h 2801577"/>
                <a:gd name="connsiteX425" fmla="*/ 5908151 w 10032639"/>
                <a:gd name="connsiteY425" fmla="*/ 2550716 h 2801577"/>
                <a:gd name="connsiteX426" fmla="*/ 5932272 w 10032639"/>
                <a:gd name="connsiteY426" fmla="*/ 2536678 h 2801577"/>
                <a:gd name="connsiteX427" fmla="*/ 5954952 w 10032639"/>
                <a:gd name="connsiteY427" fmla="*/ 2521200 h 2801577"/>
                <a:gd name="connsiteX428" fmla="*/ 6001754 w 10032639"/>
                <a:gd name="connsiteY428" fmla="*/ 2489884 h 2801577"/>
                <a:gd name="connsiteX429" fmla="*/ 6024434 w 10032639"/>
                <a:gd name="connsiteY429" fmla="*/ 2477646 h 2801577"/>
                <a:gd name="connsiteX430" fmla="*/ 6044955 w 10032639"/>
                <a:gd name="connsiteY430" fmla="*/ 2465767 h 2801577"/>
                <a:gd name="connsiteX431" fmla="*/ 6096796 w 10032639"/>
                <a:gd name="connsiteY431" fmla="*/ 2438051 h 2801577"/>
                <a:gd name="connsiteX432" fmla="*/ 6152238 w 10032639"/>
                <a:gd name="connsiteY432" fmla="*/ 2408534 h 2801577"/>
                <a:gd name="connsiteX433" fmla="*/ 6169879 w 10032639"/>
                <a:gd name="connsiteY433" fmla="*/ 2399895 h 2801577"/>
                <a:gd name="connsiteX434" fmla="*/ 3236599 w 10032639"/>
                <a:gd name="connsiteY434" fmla="*/ 2384275 h 2801577"/>
                <a:gd name="connsiteX435" fmla="*/ 3232999 w 10032639"/>
                <a:gd name="connsiteY435" fmla="*/ 2386075 h 2801577"/>
                <a:gd name="connsiteX436" fmla="*/ 3234799 w 10032639"/>
                <a:gd name="connsiteY436" fmla="*/ 2386075 h 2801577"/>
                <a:gd name="connsiteX437" fmla="*/ 1737800 w 10032639"/>
                <a:gd name="connsiteY437" fmla="*/ 2384275 h 2801577"/>
                <a:gd name="connsiteX438" fmla="*/ 1727362 w 10032639"/>
                <a:gd name="connsiteY438" fmla="*/ 2391116 h 2801577"/>
                <a:gd name="connsiteX439" fmla="*/ 1708284 w 10032639"/>
                <a:gd name="connsiteY439" fmla="*/ 2399757 h 2801577"/>
                <a:gd name="connsiteX440" fmla="*/ 1716923 w 10032639"/>
                <a:gd name="connsiteY440" fmla="*/ 2398317 h 2801577"/>
                <a:gd name="connsiteX441" fmla="*/ 1729161 w 10032639"/>
                <a:gd name="connsiteY441" fmla="*/ 2398317 h 2801577"/>
                <a:gd name="connsiteX442" fmla="*/ 1730601 w 10032639"/>
                <a:gd name="connsiteY442" fmla="*/ 2394717 h 2801577"/>
                <a:gd name="connsiteX443" fmla="*/ 1734200 w 10032639"/>
                <a:gd name="connsiteY443" fmla="*/ 2389316 h 2801577"/>
                <a:gd name="connsiteX444" fmla="*/ 4275485 w 10032639"/>
                <a:gd name="connsiteY444" fmla="*/ 2379389 h 2801577"/>
                <a:gd name="connsiteX445" fmla="*/ 4252804 w 10032639"/>
                <a:gd name="connsiteY445" fmla="*/ 2389829 h 2801577"/>
                <a:gd name="connsiteX446" fmla="*/ 4239123 w 10032639"/>
                <a:gd name="connsiteY446" fmla="*/ 2398468 h 2801577"/>
                <a:gd name="connsiteX447" fmla="*/ 4216802 w 10032639"/>
                <a:gd name="connsiteY447" fmla="*/ 2412507 h 2801577"/>
                <a:gd name="connsiteX448" fmla="*/ 4195921 w 10032639"/>
                <a:gd name="connsiteY448" fmla="*/ 2426546 h 2801577"/>
                <a:gd name="connsiteX449" fmla="*/ 4181881 w 10032639"/>
                <a:gd name="connsiteY449" fmla="*/ 2438426 h 2801577"/>
                <a:gd name="connsiteX450" fmla="*/ 4166400 w 10032639"/>
                <a:gd name="connsiteY450" fmla="*/ 2450665 h 2801577"/>
                <a:gd name="connsiteX451" fmla="*/ 4155960 w 10032639"/>
                <a:gd name="connsiteY451" fmla="*/ 2457504 h 2801577"/>
                <a:gd name="connsiteX452" fmla="*/ 4152361 w 10032639"/>
                <a:gd name="connsiteY452" fmla="*/ 2460744 h 2801577"/>
                <a:gd name="connsiteX453" fmla="*/ 4178641 w 10032639"/>
                <a:gd name="connsiteY453" fmla="*/ 2445265 h 2801577"/>
                <a:gd name="connsiteX454" fmla="*/ 4202762 w 10032639"/>
                <a:gd name="connsiteY454" fmla="*/ 2426546 h 2801577"/>
                <a:gd name="connsiteX455" fmla="*/ 4218242 w 10032639"/>
                <a:gd name="connsiteY455" fmla="*/ 2412507 h 2801577"/>
                <a:gd name="connsiteX456" fmla="*/ 4235523 w 10032639"/>
                <a:gd name="connsiteY456" fmla="*/ 2403868 h 2801577"/>
                <a:gd name="connsiteX457" fmla="*/ 4251364 w 10032639"/>
                <a:gd name="connsiteY457" fmla="*/ 2398468 h 2801577"/>
                <a:gd name="connsiteX458" fmla="*/ 4268644 w 10032639"/>
                <a:gd name="connsiteY458" fmla="*/ 2397028 h 2801577"/>
                <a:gd name="connsiteX459" fmla="*/ 4271884 w 10032639"/>
                <a:gd name="connsiteY459" fmla="*/ 2388029 h 2801577"/>
                <a:gd name="connsiteX460" fmla="*/ 4386369 w 10032639"/>
                <a:gd name="connsiteY460" fmla="*/ 2376150 h 2801577"/>
                <a:gd name="connsiteX461" fmla="*/ 4374128 w 10032639"/>
                <a:gd name="connsiteY461" fmla="*/ 2381189 h 2801577"/>
                <a:gd name="connsiteX462" fmla="*/ 4358648 w 10032639"/>
                <a:gd name="connsiteY462" fmla="*/ 2391629 h 2801577"/>
                <a:gd name="connsiteX463" fmla="*/ 4362248 w 10032639"/>
                <a:gd name="connsiteY463" fmla="*/ 2391629 h 2801577"/>
                <a:gd name="connsiteX464" fmla="*/ 4375928 w 10032639"/>
                <a:gd name="connsiteY464" fmla="*/ 2389829 h 2801577"/>
                <a:gd name="connsiteX465" fmla="*/ 4379529 w 10032639"/>
                <a:gd name="connsiteY465" fmla="*/ 2388029 h 2801577"/>
                <a:gd name="connsiteX466" fmla="*/ 4382769 w 10032639"/>
                <a:gd name="connsiteY466" fmla="*/ 2386589 h 2801577"/>
                <a:gd name="connsiteX467" fmla="*/ 4387809 w 10032639"/>
                <a:gd name="connsiteY467" fmla="*/ 2376150 h 2801577"/>
                <a:gd name="connsiteX468" fmla="*/ 7163508 w 10032639"/>
                <a:gd name="connsiteY468" fmla="*/ 2368579 h 2801577"/>
                <a:gd name="connsiteX469" fmla="*/ 7121747 w 10032639"/>
                <a:gd name="connsiteY469" fmla="*/ 2393056 h 2801577"/>
                <a:gd name="connsiteX470" fmla="*/ 7163508 w 10032639"/>
                <a:gd name="connsiteY470" fmla="*/ 2370379 h 2801577"/>
                <a:gd name="connsiteX471" fmla="*/ 5152839 w 10032639"/>
                <a:gd name="connsiteY471" fmla="*/ 2357071 h 2801577"/>
                <a:gd name="connsiteX472" fmla="*/ 5128358 w 10032639"/>
                <a:gd name="connsiteY472" fmla="*/ 2377590 h 2801577"/>
                <a:gd name="connsiteX473" fmla="*/ 5138799 w 10032639"/>
                <a:gd name="connsiteY473" fmla="*/ 2370750 h 2801577"/>
                <a:gd name="connsiteX474" fmla="*/ 5145999 w 10032639"/>
                <a:gd name="connsiteY474" fmla="*/ 2363910 h 2801577"/>
                <a:gd name="connsiteX475" fmla="*/ 1803309 w 10032639"/>
                <a:gd name="connsiteY475" fmla="*/ 2354751 h 2801577"/>
                <a:gd name="connsiteX476" fmla="*/ 1789631 w 10032639"/>
                <a:gd name="connsiteY476" fmla="*/ 2359791 h 2801577"/>
                <a:gd name="connsiteX477" fmla="*/ 1798270 w 10032639"/>
                <a:gd name="connsiteY477" fmla="*/ 2358351 h 2801577"/>
                <a:gd name="connsiteX478" fmla="*/ 1805109 w 10032639"/>
                <a:gd name="connsiteY478" fmla="*/ 2356551 h 2801577"/>
                <a:gd name="connsiteX479" fmla="*/ 7499038 w 10032639"/>
                <a:gd name="connsiteY479" fmla="*/ 2348062 h 2801577"/>
                <a:gd name="connsiteX480" fmla="*/ 7479958 w 10032639"/>
                <a:gd name="connsiteY480" fmla="*/ 2356701 h 2801577"/>
                <a:gd name="connsiteX481" fmla="*/ 7460877 w 10032639"/>
                <a:gd name="connsiteY481" fmla="*/ 2365340 h 2801577"/>
                <a:gd name="connsiteX482" fmla="*/ 7433516 w 10032639"/>
                <a:gd name="connsiteY482" fmla="*/ 2384417 h 2801577"/>
                <a:gd name="connsiteX483" fmla="*/ 7486798 w 10032639"/>
                <a:gd name="connsiteY483" fmla="*/ 2359940 h 2801577"/>
                <a:gd name="connsiteX484" fmla="*/ 157654 w 10032639"/>
                <a:gd name="connsiteY484" fmla="*/ 2339268 h 2801577"/>
                <a:gd name="connsiteX485" fmla="*/ 157654 w 10032639"/>
                <a:gd name="connsiteY485" fmla="*/ 2341069 h 2801577"/>
                <a:gd name="connsiteX486" fmla="*/ 162693 w 10032639"/>
                <a:gd name="connsiteY486" fmla="*/ 2339268 h 2801577"/>
                <a:gd name="connsiteX487" fmla="*/ 6273562 w 10032639"/>
                <a:gd name="connsiteY487" fmla="*/ 2334024 h 2801577"/>
                <a:gd name="connsiteX488" fmla="*/ 6273562 w 10032639"/>
                <a:gd name="connsiteY488" fmla="*/ 2335824 h 2801577"/>
                <a:gd name="connsiteX489" fmla="*/ 6276802 w 10032639"/>
                <a:gd name="connsiteY489" fmla="*/ 2337623 h 2801577"/>
                <a:gd name="connsiteX490" fmla="*/ 2665371 w 10032639"/>
                <a:gd name="connsiteY490" fmla="*/ 2318385 h 2801577"/>
                <a:gd name="connsiteX491" fmla="*/ 2653492 w 10032639"/>
                <a:gd name="connsiteY491" fmla="*/ 2321986 h 2801577"/>
                <a:gd name="connsiteX492" fmla="*/ 2643054 w 10032639"/>
                <a:gd name="connsiteY492" fmla="*/ 2325586 h 2801577"/>
                <a:gd name="connsiteX493" fmla="*/ 2630816 w 10032639"/>
                <a:gd name="connsiteY493" fmla="*/ 2332427 h 2801577"/>
                <a:gd name="connsiteX494" fmla="*/ 2630816 w 10032639"/>
                <a:gd name="connsiteY494" fmla="*/ 2346109 h 2801577"/>
                <a:gd name="connsiteX495" fmla="*/ 2635855 w 10032639"/>
                <a:gd name="connsiteY495" fmla="*/ 2344309 h 2801577"/>
                <a:gd name="connsiteX496" fmla="*/ 2637655 w 10032639"/>
                <a:gd name="connsiteY496" fmla="*/ 2342869 h 2801577"/>
                <a:gd name="connsiteX497" fmla="*/ 2643054 w 10032639"/>
                <a:gd name="connsiteY497" fmla="*/ 2335668 h 2801577"/>
                <a:gd name="connsiteX498" fmla="*/ 2648093 w 10032639"/>
                <a:gd name="connsiteY498" fmla="*/ 2332427 h 2801577"/>
                <a:gd name="connsiteX499" fmla="*/ 2654932 w 10032639"/>
                <a:gd name="connsiteY499" fmla="*/ 2328827 h 2801577"/>
                <a:gd name="connsiteX500" fmla="*/ 2662131 w 10032639"/>
                <a:gd name="connsiteY500" fmla="*/ 2327026 h 2801577"/>
                <a:gd name="connsiteX501" fmla="*/ 2668970 w 10032639"/>
                <a:gd name="connsiteY501" fmla="*/ 2327026 h 2801577"/>
                <a:gd name="connsiteX502" fmla="*/ 2672569 w 10032639"/>
                <a:gd name="connsiteY502" fmla="*/ 2321986 h 2801577"/>
                <a:gd name="connsiteX503" fmla="*/ 2677609 w 10032639"/>
                <a:gd name="connsiteY503" fmla="*/ 2318385 h 2801577"/>
                <a:gd name="connsiteX504" fmla="*/ 8728846 w 10032639"/>
                <a:gd name="connsiteY504" fmla="*/ 2318142 h 2801577"/>
                <a:gd name="connsiteX505" fmla="*/ 8720205 w 10032639"/>
                <a:gd name="connsiteY505" fmla="*/ 2319942 h 2801577"/>
                <a:gd name="connsiteX506" fmla="*/ 8711563 w 10032639"/>
                <a:gd name="connsiteY506" fmla="*/ 2321743 h 2801577"/>
                <a:gd name="connsiteX507" fmla="*/ 8702922 w 10032639"/>
                <a:gd name="connsiteY507" fmla="*/ 2325344 h 2801577"/>
                <a:gd name="connsiteX508" fmla="*/ 8687439 w 10032639"/>
                <a:gd name="connsiteY508" fmla="*/ 2337227 h 2801577"/>
                <a:gd name="connsiteX509" fmla="*/ 8671956 w 10032639"/>
                <a:gd name="connsiteY509" fmla="*/ 2349470 h 2801577"/>
                <a:gd name="connsiteX510" fmla="*/ 8654673 w 10032639"/>
                <a:gd name="connsiteY510" fmla="*/ 2363154 h 2801577"/>
                <a:gd name="connsiteX511" fmla="*/ 8612906 w 10032639"/>
                <a:gd name="connsiteY511" fmla="*/ 2394483 h 2801577"/>
                <a:gd name="connsiteX512" fmla="*/ 8569698 w 10032639"/>
                <a:gd name="connsiteY512" fmla="*/ 2429053 h 2801577"/>
                <a:gd name="connsiteX513" fmla="*/ 8526490 w 10032639"/>
                <a:gd name="connsiteY513" fmla="*/ 2463623 h 2801577"/>
                <a:gd name="connsiteX514" fmla="*/ 8482923 w 10032639"/>
                <a:gd name="connsiteY514" fmla="*/ 2499994 h 2801577"/>
                <a:gd name="connsiteX515" fmla="*/ 8451957 w 10032639"/>
                <a:gd name="connsiteY515" fmla="*/ 2524481 h 2801577"/>
                <a:gd name="connsiteX516" fmla="*/ 8479682 w 10032639"/>
                <a:gd name="connsiteY516" fmla="*/ 2510437 h 2801577"/>
                <a:gd name="connsiteX517" fmla="*/ 8509207 w 10032639"/>
                <a:gd name="connsiteY517" fmla="*/ 2494952 h 2801577"/>
                <a:gd name="connsiteX518" fmla="*/ 8526490 w 10032639"/>
                <a:gd name="connsiteY518" fmla="*/ 2474066 h 2801577"/>
                <a:gd name="connsiteX519" fmla="*/ 8545574 w 10032639"/>
                <a:gd name="connsiteY519" fmla="*/ 2456781 h 2801577"/>
                <a:gd name="connsiteX520" fmla="*/ 8564657 w 10032639"/>
                <a:gd name="connsiteY520" fmla="*/ 2441297 h 2801577"/>
                <a:gd name="connsiteX521" fmla="*/ 8585181 w 10032639"/>
                <a:gd name="connsiteY521" fmla="*/ 2429053 h 2801577"/>
                <a:gd name="connsiteX522" fmla="*/ 8606065 w 10032639"/>
                <a:gd name="connsiteY522" fmla="*/ 2418610 h 2801577"/>
                <a:gd name="connsiteX523" fmla="*/ 8626588 w 10032639"/>
                <a:gd name="connsiteY523" fmla="*/ 2408167 h 2801577"/>
                <a:gd name="connsiteX524" fmla="*/ 8663315 w 10032639"/>
                <a:gd name="connsiteY524" fmla="*/ 2382240 h 2801577"/>
                <a:gd name="connsiteX525" fmla="*/ 8671956 w 10032639"/>
                <a:gd name="connsiteY525" fmla="*/ 2369996 h 2801577"/>
                <a:gd name="connsiteX526" fmla="*/ 8684198 w 10032639"/>
                <a:gd name="connsiteY526" fmla="*/ 2358113 h 2801577"/>
                <a:gd name="connsiteX527" fmla="*/ 8697881 w 10032639"/>
                <a:gd name="connsiteY527" fmla="*/ 2347670 h 2801577"/>
                <a:gd name="connsiteX528" fmla="*/ 8709763 w 10032639"/>
                <a:gd name="connsiteY528" fmla="*/ 2337227 h 2801577"/>
                <a:gd name="connsiteX529" fmla="*/ 8727046 w 10032639"/>
                <a:gd name="connsiteY529" fmla="*/ 2328585 h 2801577"/>
                <a:gd name="connsiteX530" fmla="*/ 8739288 w 10032639"/>
                <a:gd name="connsiteY530" fmla="*/ 2319942 h 2801577"/>
                <a:gd name="connsiteX531" fmla="*/ 3186207 w 10032639"/>
                <a:gd name="connsiteY531" fmla="*/ 2313344 h 2801577"/>
                <a:gd name="connsiteX532" fmla="*/ 3077504 w 10032639"/>
                <a:gd name="connsiteY532" fmla="*/ 2346109 h 2801577"/>
                <a:gd name="connsiteX533" fmla="*/ 3002996 w 10032639"/>
                <a:gd name="connsiteY533" fmla="*/ 2366992 h 2801577"/>
                <a:gd name="connsiteX534" fmla="*/ 2930288 w 10032639"/>
                <a:gd name="connsiteY534" fmla="*/ 2386075 h 2801577"/>
                <a:gd name="connsiteX535" fmla="*/ 2928488 w 10032639"/>
                <a:gd name="connsiteY535" fmla="*/ 2398317 h 2801577"/>
                <a:gd name="connsiteX536" fmla="*/ 2924889 w 10032639"/>
                <a:gd name="connsiteY536" fmla="*/ 2408399 h 2801577"/>
                <a:gd name="connsiteX537" fmla="*/ 2938927 w 10032639"/>
                <a:gd name="connsiteY537" fmla="*/ 2403358 h 2801577"/>
                <a:gd name="connsiteX538" fmla="*/ 2956204 w 10032639"/>
                <a:gd name="connsiteY538" fmla="*/ 2399757 h 2801577"/>
                <a:gd name="connsiteX539" fmla="*/ 2968442 w 10032639"/>
                <a:gd name="connsiteY539" fmla="*/ 2399757 h 2801577"/>
                <a:gd name="connsiteX540" fmla="*/ 2987159 w 10032639"/>
                <a:gd name="connsiteY540" fmla="*/ 2391116 h 2801577"/>
                <a:gd name="connsiteX541" fmla="*/ 3008035 w 10032639"/>
                <a:gd name="connsiteY541" fmla="*/ 2386075 h 2801577"/>
                <a:gd name="connsiteX542" fmla="*/ 3025313 w 10032639"/>
                <a:gd name="connsiteY542" fmla="*/ 2378874 h 2801577"/>
                <a:gd name="connsiteX543" fmla="*/ 3032152 w 10032639"/>
                <a:gd name="connsiteY543" fmla="*/ 2375634 h 2801577"/>
                <a:gd name="connsiteX544" fmla="*/ 3037551 w 10032639"/>
                <a:gd name="connsiteY544" fmla="*/ 2370233 h 2801577"/>
                <a:gd name="connsiteX545" fmla="*/ 3051229 w 10032639"/>
                <a:gd name="connsiteY545" fmla="*/ 2358351 h 2801577"/>
                <a:gd name="connsiteX546" fmla="*/ 3061667 w 10032639"/>
                <a:gd name="connsiteY546" fmla="*/ 2372033 h 2801577"/>
                <a:gd name="connsiteX547" fmla="*/ 3061667 w 10032639"/>
                <a:gd name="connsiteY547" fmla="*/ 2373833 h 2801577"/>
                <a:gd name="connsiteX548" fmla="*/ 3067066 w 10032639"/>
                <a:gd name="connsiteY548" fmla="*/ 2368793 h 2801577"/>
                <a:gd name="connsiteX549" fmla="*/ 3072105 w 10032639"/>
                <a:gd name="connsiteY549" fmla="*/ 2365192 h 2801577"/>
                <a:gd name="connsiteX550" fmla="*/ 3078944 w 10032639"/>
                <a:gd name="connsiteY550" fmla="*/ 2363392 h 2801577"/>
                <a:gd name="connsiteX551" fmla="*/ 3086143 w 10032639"/>
                <a:gd name="connsiteY551" fmla="*/ 2363392 h 2801577"/>
                <a:gd name="connsiteX552" fmla="*/ 3086143 w 10032639"/>
                <a:gd name="connsiteY552" fmla="*/ 2358351 h 2801577"/>
                <a:gd name="connsiteX553" fmla="*/ 3089383 w 10032639"/>
                <a:gd name="connsiteY553" fmla="*/ 2354751 h 2801577"/>
                <a:gd name="connsiteX554" fmla="*/ 3094782 w 10032639"/>
                <a:gd name="connsiteY554" fmla="*/ 2347910 h 2801577"/>
                <a:gd name="connsiteX555" fmla="*/ 3099821 w 10032639"/>
                <a:gd name="connsiteY555" fmla="*/ 2342869 h 2801577"/>
                <a:gd name="connsiteX556" fmla="*/ 3106660 w 10032639"/>
                <a:gd name="connsiteY556" fmla="*/ 2342869 h 2801577"/>
                <a:gd name="connsiteX557" fmla="*/ 3134375 w 10032639"/>
                <a:gd name="connsiteY557" fmla="*/ 2341069 h 2801577"/>
                <a:gd name="connsiteX558" fmla="*/ 3144814 w 10032639"/>
                <a:gd name="connsiteY558" fmla="*/ 2339268 h 2801577"/>
                <a:gd name="connsiteX559" fmla="*/ 3156691 w 10032639"/>
                <a:gd name="connsiteY559" fmla="*/ 2335668 h 2801577"/>
                <a:gd name="connsiteX560" fmla="*/ 3165690 w 10032639"/>
                <a:gd name="connsiteY560" fmla="*/ 2332427 h 2801577"/>
                <a:gd name="connsiteX561" fmla="*/ 3174329 w 10032639"/>
                <a:gd name="connsiteY561" fmla="*/ 2327026 h 2801577"/>
                <a:gd name="connsiteX562" fmla="*/ 3179368 w 10032639"/>
                <a:gd name="connsiteY562" fmla="*/ 2321986 h 2801577"/>
                <a:gd name="connsiteX563" fmla="*/ 3184767 w 10032639"/>
                <a:gd name="connsiteY563" fmla="*/ 2315145 h 2801577"/>
                <a:gd name="connsiteX564" fmla="*/ 4197721 w 10032639"/>
                <a:gd name="connsiteY564" fmla="*/ 2312074 h 2801577"/>
                <a:gd name="connsiteX565" fmla="*/ 4199522 w 10032639"/>
                <a:gd name="connsiteY565" fmla="*/ 2325753 h 2801577"/>
                <a:gd name="connsiteX566" fmla="*/ 4161360 w 10032639"/>
                <a:gd name="connsiteY566" fmla="*/ 2331153 h 2801577"/>
                <a:gd name="connsiteX567" fmla="*/ 4124639 w 10032639"/>
                <a:gd name="connsiteY567" fmla="*/ 2332953 h 2801577"/>
                <a:gd name="connsiteX568" fmla="*/ 4128240 w 10032639"/>
                <a:gd name="connsiteY568" fmla="*/ 2348431 h 2801577"/>
                <a:gd name="connsiteX569" fmla="*/ 4131839 w 10032639"/>
                <a:gd name="connsiteY569" fmla="*/ 2360311 h 2801577"/>
                <a:gd name="connsiteX570" fmla="*/ 4135080 w 10032639"/>
                <a:gd name="connsiteY570" fmla="*/ 2372550 h 2801577"/>
                <a:gd name="connsiteX571" fmla="*/ 4138680 w 10032639"/>
                <a:gd name="connsiteY571" fmla="*/ 2389829 h 2801577"/>
                <a:gd name="connsiteX572" fmla="*/ 4168200 w 10032639"/>
                <a:gd name="connsiteY572" fmla="*/ 2370750 h 2801577"/>
                <a:gd name="connsiteX573" fmla="*/ 4199522 w 10032639"/>
                <a:gd name="connsiteY573" fmla="*/ 2348431 h 2801577"/>
                <a:gd name="connsiteX574" fmla="*/ 4237323 w 10032639"/>
                <a:gd name="connsiteY574" fmla="*/ 2322513 h 2801577"/>
                <a:gd name="connsiteX575" fmla="*/ 4200962 w 10032639"/>
                <a:gd name="connsiteY575" fmla="*/ 2325753 h 2801577"/>
                <a:gd name="connsiteX576" fmla="*/ 3440686 w 10032639"/>
                <a:gd name="connsiteY576" fmla="*/ 2311544 h 2801577"/>
                <a:gd name="connsiteX577" fmla="*/ 3406132 w 10032639"/>
                <a:gd name="connsiteY577" fmla="*/ 2321986 h 2801577"/>
                <a:gd name="connsiteX578" fmla="*/ 3371577 w 10032639"/>
                <a:gd name="connsiteY578" fmla="*/ 2334228 h 2801577"/>
                <a:gd name="connsiteX579" fmla="*/ 3337023 w 10032639"/>
                <a:gd name="connsiteY579" fmla="*/ 2347910 h 2801577"/>
                <a:gd name="connsiteX580" fmla="*/ 3357899 w 10032639"/>
                <a:gd name="connsiteY580" fmla="*/ 2344309 h 2801577"/>
                <a:gd name="connsiteX581" fmla="*/ 3380215 w 10032639"/>
                <a:gd name="connsiteY581" fmla="*/ 2342869 h 2801577"/>
                <a:gd name="connsiteX582" fmla="*/ 3394253 w 10032639"/>
                <a:gd name="connsiteY582" fmla="*/ 2334228 h 2801577"/>
                <a:gd name="connsiteX583" fmla="*/ 3407931 w 10032639"/>
                <a:gd name="connsiteY583" fmla="*/ 2325586 h 2801577"/>
                <a:gd name="connsiteX584" fmla="*/ 3423409 w 10032639"/>
                <a:gd name="connsiteY584" fmla="*/ 2318385 h 2801577"/>
                <a:gd name="connsiteX585" fmla="*/ 3503316 w 10032639"/>
                <a:gd name="connsiteY585" fmla="*/ 2297862 h 2801577"/>
                <a:gd name="connsiteX586" fmla="*/ 3472889 w 10032639"/>
                <a:gd name="connsiteY586" fmla="*/ 2304600 h 2801577"/>
                <a:gd name="connsiteX587" fmla="*/ 3472001 w 10032639"/>
                <a:gd name="connsiteY587" fmla="*/ 2304703 h 2801577"/>
                <a:gd name="connsiteX588" fmla="*/ 3456163 w 10032639"/>
                <a:gd name="connsiteY588" fmla="*/ 2308304 h 2801577"/>
                <a:gd name="connsiteX589" fmla="*/ 3472889 w 10032639"/>
                <a:gd name="connsiteY589" fmla="*/ 2304600 h 2801577"/>
                <a:gd name="connsiteX590" fmla="*/ 3487478 w 10032639"/>
                <a:gd name="connsiteY590" fmla="*/ 2302903 h 2801577"/>
                <a:gd name="connsiteX591" fmla="*/ 7315793 w 10032639"/>
                <a:gd name="connsiteY591" fmla="*/ 2287590 h 2801577"/>
                <a:gd name="connsiteX592" fmla="*/ 7298512 w 10032639"/>
                <a:gd name="connsiteY592" fmla="*/ 2296228 h 2801577"/>
                <a:gd name="connsiteX593" fmla="*/ 7301752 w 10032639"/>
                <a:gd name="connsiteY593" fmla="*/ 2296228 h 2801577"/>
                <a:gd name="connsiteX594" fmla="*/ 7308593 w 10032639"/>
                <a:gd name="connsiteY594" fmla="*/ 2292629 h 2801577"/>
                <a:gd name="connsiteX595" fmla="*/ 8593822 w 10032639"/>
                <a:gd name="connsiteY595" fmla="*/ 2285372 h 2801577"/>
                <a:gd name="connsiteX596" fmla="*/ 8550615 w 10032639"/>
                <a:gd name="connsiteY596" fmla="*/ 2318142 h 2801577"/>
                <a:gd name="connsiteX597" fmla="*/ 8463839 w 10032639"/>
                <a:gd name="connsiteY597" fmla="*/ 2385841 h 2801577"/>
                <a:gd name="connsiteX598" fmla="*/ 8386065 w 10032639"/>
                <a:gd name="connsiteY598" fmla="*/ 2446338 h 2801577"/>
                <a:gd name="connsiteX599" fmla="*/ 8313332 w 10032639"/>
                <a:gd name="connsiteY599" fmla="*/ 2499994 h 2801577"/>
                <a:gd name="connsiteX600" fmla="*/ 8304691 w 10032639"/>
                <a:gd name="connsiteY600" fmla="*/ 2508636 h 2801577"/>
                <a:gd name="connsiteX601" fmla="*/ 8291009 w 10032639"/>
                <a:gd name="connsiteY601" fmla="*/ 2517279 h 2801577"/>
                <a:gd name="connsiteX602" fmla="*/ 8273725 w 10032639"/>
                <a:gd name="connsiteY602" fmla="*/ 2527722 h 2801577"/>
                <a:gd name="connsiteX603" fmla="*/ 8252842 w 10032639"/>
                <a:gd name="connsiteY603" fmla="*/ 2536364 h 2801577"/>
                <a:gd name="connsiteX604" fmla="*/ 8237359 w 10032639"/>
                <a:gd name="connsiteY604" fmla="*/ 2546807 h 2801577"/>
                <a:gd name="connsiteX605" fmla="*/ 8228717 w 10032639"/>
                <a:gd name="connsiteY605" fmla="*/ 2555450 h 2801577"/>
                <a:gd name="connsiteX606" fmla="*/ 8225117 w 10032639"/>
                <a:gd name="connsiteY606" fmla="*/ 2559051 h 2801577"/>
                <a:gd name="connsiteX607" fmla="*/ 8225117 w 10032639"/>
                <a:gd name="connsiteY607" fmla="*/ 2560851 h 2801577"/>
                <a:gd name="connsiteX608" fmla="*/ 8225117 w 10032639"/>
                <a:gd name="connsiteY608" fmla="*/ 2562652 h 2801577"/>
                <a:gd name="connsiteX609" fmla="*/ 8228717 w 10032639"/>
                <a:gd name="connsiteY609" fmla="*/ 2564092 h 2801577"/>
                <a:gd name="connsiteX610" fmla="*/ 8233758 w 10032639"/>
                <a:gd name="connsiteY610" fmla="*/ 2567693 h 2801577"/>
                <a:gd name="connsiteX611" fmla="*/ 8242400 w 10032639"/>
                <a:gd name="connsiteY611" fmla="*/ 2569494 h 2801577"/>
                <a:gd name="connsiteX612" fmla="*/ 8258243 w 10032639"/>
                <a:gd name="connsiteY612" fmla="*/ 2572734 h 2801577"/>
                <a:gd name="connsiteX613" fmla="*/ 8270125 w 10032639"/>
                <a:gd name="connsiteY613" fmla="*/ 2579937 h 2801577"/>
                <a:gd name="connsiteX614" fmla="*/ 8315133 w 10032639"/>
                <a:gd name="connsiteY614" fmla="*/ 2534564 h 2801577"/>
                <a:gd name="connsiteX615" fmla="*/ 8358340 w 10032639"/>
                <a:gd name="connsiteY615" fmla="*/ 2493152 h 2801577"/>
                <a:gd name="connsiteX616" fmla="*/ 8401908 w 10032639"/>
                <a:gd name="connsiteY616" fmla="*/ 2456781 h 2801577"/>
                <a:gd name="connsiteX617" fmla="*/ 8441515 w 10032639"/>
                <a:gd name="connsiteY617" fmla="*/ 2424012 h 2801577"/>
                <a:gd name="connsiteX618" fmla="*/ 8599223 w 10032639"/>
                <a:gd name="connsiteY618" fmla="*/ 2285372 h 2801577"/>
                <a:gd name="connsiteX619" fmla="*/ 1964563 w 10032639"/>
                <a:gd name="connsiteY619" fmla="*/ 2278779 h 2801577"/>
                <a:gd name="connsiteX620" fmla="*/ 1895095 w 10032639"/>
                <a:gd name="connsiteY620" fmla="*/ 2309744 h 2801577"/>
                <a:gd name="connsiteX621" fmla="*/ 1827785 w 10032639"/>
                <a:gd name="connsiteY621" fmla="*/ 2342869 h 2801577"/>
                <a:gd name="connsiteX622" fmla="*/ 1862340 w 10032639"/>
                <a:gd name="connsiteY622" fmla="*/ 2328827 h 2801577"/>
                <a:gd name="connsiteX623" fmla="*/ 1895095 w 10032639"/>
                <a:gd name="connsiteY623" fmla="*/ 2313344 h 2801577"/>
                <a:gd name="connsiteX624" fmla="*/ 1929649 w 10032639"/>
                <a:gd name="connsiteY624" fmla="*/ 2297862 h 2801577"/>
                <a:gd name="connsiteX625" fmla="*/ 6006794 w 10032639"/>
                <a:gd name="connsiteY625" fmla="*/ 2277151 h 2801577"/>
                <a:gd name="connsiteX626" fmla="*/ 5956752 w 10032639"/>
                <a:gd name="connsiteY626" fmla="*/ 2308107 h 2801577"/>
                <a:gd name="connsiteX627" fmla="*/ 5904911 w 10032639"/>
                <a:gd name="connsiteY627" fmla="*/ 2339423 h 2801577"/>
                <a:gd name="connsiteX628" fmla="*/ 5923631 w 10032639"/>
                <a:gd name="connsiteY628" fmla="*/ 2330784 h 2801577"/>
                <a:gd name="connsiteX629" fmla="*/ 5948112 w 10032639"/>
                <a:gd name="connsiteY629" fmla="*/ 2320345 h 2801577"/>
                <a:gd name="connsiteX630" fmla="*/ 5968633 w 10032639"/>
                <a:gd name="connsiteY630" fmla="*/ 2306667 h 2801577"/>
                <a:gd name="connsiteX631" fmla="*/ 5989513 w 10032639"/>
                <a:gd name="connsiteY631" fmla="*/ 2292629 h 2801577"/>
                <a:gd name="connsiteX632" fmla="*/ 8933363 w 10032639"/>
                <a:gd name="connsiteY632" fmla="*/ 2276730 h 2801577"/>
                <a:gd name="connsiteX633" fmla="*/ 8851988 w 10032639"/>
                <a:gd name="connsiteY633" fmla="*/ 2332186 h 2801577"/>
                <a:gd name="connsiteX634" fmla="*/ 8815622 w 10032639"/>
                <a:gd name="connsiteY634" fmla="*/ 2358113 h 2801577"/>
                <a:gd name="connsiteX635" fmla="*/ 8780696 w 10032639"/>
                <a:gd name="connsiteY635" fmla="*/ 2385841 h 2801577"/>
                <a:gd name="connsiteX636" fmla="*/ 8670156 w 10032639"/>
                <a:gd name="connsiteY636" fmla="*/ 2469025 h 2801577"/>
                <a:gd name="connsiteX637" fmla="*/ 8611105 w 10032639"/>
                <a:gd name="connsiteY637" fmla="*/ 2510437 h 2801577"/>
                <a:gd name="connsiteX638" fmla="*/ 8554215 w 10032639"/>
                <a:gd name="connsiteY638" fmla="*/ 2550408 h 2801577"/>
                <a:gd name="connsiteX639" fmla="*/ 8512448 w 10032639"/>
                <a:gd name="connsiteY639" fmla="*/ 2578136 h 2801577"/>
                <a:gd name="connsiteX640" fmla="*/ 8472481 w 10032639"/>
                <a:gd name="connsiteY640" fmla="*/ 2600462 h 2801577"/>
                <a:gd name="connsiteX641" fmla="*/ 8458798 w 10032639"/>
                <a:gd name="connsiteY641" fmla="*/ 2612706 h 2801577"/>
                <a:gd name="connsiteX642" fmla="*/ 8446556 w 10032639"/>
                <a:gd name="connsiteY642" fmla="*/ 2622789 h 2801577"/>
                <a:gd name="connsiteX643" fmla="*/ 8436474 w 10032639"/>
                <a:gd name="connsiteY643" fmla="*/ 2635032 h 2801577"/>
                <a:gd name="connsiteX644" fmla="*/ 8429633 w 10032639"/>
                <a:gd name="connsiteY644" fmla="*/ 2645475 h 2801577"/>
                <a:gd name="connsiteX645" fmla="*/ 8436474 w 10032639"/>
                <a:gd name="connsiteY645" fmla="*/ 2649076 h 2801577"/>
                <a:gd name="connsiteX646" fmla="*/ 8441515 w 10032639"/>
                <a:gd name="connsiteY646" fmla="*/ 2654118 h 2801577"/>
                <a:gd name="connsiteX647" fmla="*/ 8446556 w 10032639"/>
                <a:gd name="connsiteY647" fmla="*/ 2655918 h 2801577"/>
                <a:gd name="connsiteX648" fmla="*/ 8462399 w 10032639"/>
                <a:gd name="connsiteY648" fmla="*/ 2638633 h 2801577"/>
                <a:gd name="connsiteX649" fmla="*/ 8477882 w 10032639"/>
                <a:gd name="connsiteY649" fmla="*/ 2621348 h 2801577"/>
                <a:gd name="connsiteX650" fmla="*/ 8493364 w 10032639"/>
                <a:gd name="connsiteY650" fmla="*/ 2607304 h 2801577"/>
                <a:gd name="connsiteX651" fmla="*/ 8510647 w 10032639"/>
                <a:gd name="connsiteY651" fmla="*/ 2593620 h 2801577"/>
                <a:gd name="connsiteX652" fmla="*/ 8526490 w 10032639"/>
                <a:gd name="connsiteY652" fmla="*/ 2584978 h 2801577"/>
                <a:gd name="connsiteX653" fmla="*/ 8541973 w 10032639"/>
                <a:gd name="connsiteY653" fmla="*/ 2572734 h 2801577"/>
                <a:gd name="connsiteX654" fmla="*/ 8559256 w 10032639"/>
                <a:gd name="connsiteY654" fmla="*/ 2557250 h 2801577"/>
                <a:gd name="connsiteX655" fmla="*/ 8578340 w 10032639"/>
                <a:gd name="connsiteY655" fmla="*/ 2538165 h 2801577"/>
                <a:gd name="connsiteX656" fmla="*/ 8581940 w 10032639"/>
                <a:gd name="connsiteY656" fmla="*/ 2534564 h 2801577"/>
                <a:gd name="connsiteX657" fmla="*/ 8588781 w 10032639"/>
                <a:gd name="connsiteY657" fmla="*/ 2534564 h 2801577"/>
                <a:gd name="connsiteX658" fmla="*/ 8593822 w 10032639"/>
                <a:gd name="connsiteY658" fmla="*/ 2534564 h 2801577"/>
                <a:gd name="connsiteX659" fmla="*/ 8600663 w 10032639"/>
                <a:gd name="connsiteY659" fmla="*/ 2536364 h 2801577"/>
                <a:gd name="connsiteX660" fmla="*/ 8612906 w 10032639"/>
                <a:gd name="connsiteY660" fmla="*/ 2519079 h 2801577"/>
                <a:gd name="connsiteX661" fmla="*/ 8628388 w 10032639"/>
                <a:gd name="connsiteY661" fmla="*/ 2505035 h 2801577"/>
                <a:gd name="connsiteX662" fmla="*/ 8644231 w 10032639"/>
                <a:gd name="connsiteY662" fmla="*/ 2491351 h 2801577"/>
                <a:gd name="connsiteX663" fmla="*/ 8663315 w 10032639"/>
                <a:gd name="connsiteY663" fmla="*/ 2482709 h 2801577"/>
                <a:gd name="connsiteX664" fmla="*/ 8680598 w 10032639"/>
                <a:gd name="connsiteY664" fmla="*/ 2474066 h 2801577"/>
                <a:gd name="connsiteX665" fmla="*/ 8696081 w 10032639"/>
                <a:gd name="connsiteY665" fmla="*/ 2461823 h 2801577"/>
                <a:gd name="connsiteX666" fmla="*/ 8711563 w 10032639"/>
                <a:gd name="connsiteY666" fmla="*/ 2448139 h 2801577"/>
                <a:gd name="connsiteX667" fmla="*/ 8725606 w 10032639"/>
                <a:gd name="connsiteY667" fmla="*/ 2432654 h 2801577"/>
                <a:gd name="connsiteX668" fmla="*/ 8728846 w 10032639"/>
                <a:gd name="connsiteY668" fmla="*/ 2429053 h 2801577"/>
                <a:gd name="connsiteX669" fmla="*/ 8732447 w 10032639"/>
                <a:gd name="connsiteY669" fmla="*/ 2427613 h 2801577"/>
                <a:gd name="connsiteX670" fmla="*/ 8747930 w 10032639"/>
                <a:gd name="connsiteY670" fmla="*/ 2422211 h 2801577"/>
                <a:gd name="connsiteX671" fmla="*/ 8763413 w 10032639"/>
                <a:gd name="connsiteY671" fmla="*/ 2417170 h 2801577"/>
                <a:gd name="connsiteX672" fmla="*/ 8775655 w 10032639"/>
                <a:gd name="connsiteY672" fmla="*/ 2409968 h 2801577"/>
                <a:gd name="connsiteX673" fmla="*/ 8777455 w 10032639"/>
                <a:gd name="connsiteY673" fmla="*/ 2403126 h 2801577"/>
                <a:gd name="connsiteX674" fmla="*/ 8780696 w 10032639"/>
                <a:gd name="connsiteY674" fmla="*/ 2396284 h 2801577"/>
                <a:gd name="connsiteX675" fmla="*/ 8786097 w 10032639"/>
                <a:gd name="connsiteY675" fmla="*/ 2389082 h 2801577"/>
                <a:gd name="connsiteX676" fmla="*/ 8791137 w 10032639"/>
                <a:gd name="connsiteY676" fmla="*/ 2382240 h 2801577"/>
                <a:gd name="connsiteX677" fmla="*/ 8796539 w 10032639"/>
                <a:gd name="connsiteY677" fmla="*/ 2377198 h 2801577"/>
                <a:gd name="connsiteX678" fmla="*/ 8803380 w 10032639"/>
                <a:gd name="connsiteY678" fmla="*/ 2373597 h 2801577"/>
                <a:gd name="connsiteX679" fmla="*/ 8810221 w 10032639"/>
                <a:gd name="connsiteY679" fmla="*/ 2369996 h 2801577"/>
                <a:gd name="connsiteX680" fmla="*/ 8817422 w 10032639"/>
                <a:gd name="connsiteY680" fmla="*/ 2368556 h 2801577"/>
                <a:gd name="connsiteX681" fmla="*/ 8827864 w 10032639"/>
                <a:gd name="connsiteY681" fmla="*/ 2369996 h 2801577"/>
                <a:gd name="connsiteX682" fmla="*/ 8837946 w 10032639"/>
                <a:gd name="connsiteY682" fmla="*/ 2359553 h 2801577"/>
                <a:gd name="connsiteX683" fmla="*/ 8848388 w 10032639"/>
                <a:gd name="connsiteY683" fmla="*/ 2347670 h 2801577"/>
                <a:gd name="connsiteX684" fmla="*/ 8857029 w 10032639"/>
                <a:gd name="connsiteY684" fmla="*/ 2342629 h 2801577"/>
                <a:gd name="connsiteX685" fmla="*/ 8863871 w 10032639"/>
                <a:gd name="connsiteY685" fmla="*/ 2337227 h 2801577"/>
                <a:gd name="connsiteX686" fmla="*/ 8872512 w 10032639"/>
                <a:gd name="connsiteY686" fmla="*/ 2333986 h 2801577"/>
                <a:gd name="connsiteX687" fmla="*/ 8881153 w 10032639"/>
                <a:gd name="connsiteY687" fmla="*/ 2333986 h 2801577"/>
                <a:gd name="connsiteX688" fmla="*/ 8886555 w 10032639"/>
                <a:gd name="connsiteY688" fmla="*/ 2323543 h 2801577"/>
                <a:gd name="connsiteX689" fmla="*/ 8891595 w 10032639"/>
                <a:gd name="connsiteY689" fmla="*/ 2316701 h 2801577"/>
                <a:gd name="connsiteX690" fmla="*/ 8895196 w 10032639"/>
                <a:gd name="connsiteY690" fmla="*/ 2311300 h 2801577"/>
                <a:gd name="connsiteX691" fmla="*/ 8903838 w 10032639"/>
                <a:gd name="connsiteY691" fmla="*/ 2300857 h 2801577"/>
                <a:gd name="connsiteX692" fmla="*/ 6280402 w 10032639"/>
                <a:gd name="connsiteY692" fmla="*/ 2264912 h 2801577"/>
                <a:gd name="connsiteX693" fmla="*/ 6280402 w 10032639"/>
                <a:gd name="connsiteY693" fmla="*/ 2266712 h 2801577"/>
                <a:gd name="connsiteX694" fmla="*/ 6282202 w 10032639"/>
                <a:gd name="connsiteY694" fmla="*/ 2264912 h 2801577"/>
                <a:gd name="connsiteX695" fmla="*/ 1770554 w 10032639"/>
                <a:gd name="connsiteY695" fmla="*/ 2256096 h 2801577"/>
                <a:gd name="connsiteX696" fmla="*/ 1744639 w 10032639"/>
                <a:gd name="connsiteY696" fmla="*/ 2264737 h 2801577"/>
                <a:gd name="connsiteX697" fmla="*/ 1671931 w 10032639"/>
                <a:gd name="connsiteY697" fmla="*/ 2296062 h 2801577"/>
                <a:gd name="connsiteX698" fmla="*/ 1631977 w 10032639"/>
                <a:gd name="connsiteY698" fmla="*/ 2313344 h 2801577"/>
                <a:gd name="connsiteX699" fmla="*/ 1593823 w 10032639"/>
                <a:gd name="connsiteY699" fmla="*/ 2332427 h 2801577"/>
                <a:gd name="connsiteX700" fmla="*/ 1595623 w 10032639"/>
                <a:gd name="connsiteY700" fmla="*/ 2351150 h 2801577"/>
                <a:gd name="connsiteX701" fmla="*/ 1601022 w 10032639"/>
                <a:gd name="connsiteY701" fmla="*/ 2363392 h 2801577"/>
                <a:gd name="connsiteX702" fmla="*/ 1623338 w 10032639"/>
                <a:gd name="connsiteY702" fmla="*/ 2352950 h 2801577"/>
                <a:gd name="connsiteX703" fmla="*/ 1646014 w 10032639"/>
                <a:gd name="connsiteY703" fmla="*/ 2339268 h 2801577"/>
                <a:gd name="connsiteX704" fmla="*/ 1652854 w 10032639"/>
                <a:gd name="connsiteY704" fmla="*/ 2334228 h 2801577"/>
                <a:gd name="connsiteX705" fmla="*/ 1659692 w 10032639"/>
                <a:gd name="connsiteY705" fmla="*/ 2330627 h 2801577"/>
                <a:gd name="connsiteX706" fmla="*/ 1666891 w 10032639"/>
                <a:gd name="connsiteY706" fmla="*/ 2327026 h 2801577"/>
                <a:gd name="connsiteX707" fmla="*/ 1675530 w 10032639"/>
                <a:gd name="connsiteY707" fmla="*/ 2327026 h 2801577"/>
                <a:gd name="connsiteX708" fmla="*/ 1675530 w 10032639"/>
                <a:gd name="connsiteY708" fmla="*/ 2321986 h 2801577"/>
                <a:gd name="connsiteX709" fmla="*/ 1680569 w 10032639"/>
                <a:gd name="connsiteY709" fmla="*/ 2316945 h 2801577"/>
                <a:gd name="connsiteX710" fmla="*/ 1685968 w 10032639"/>
                <a:gd name="connsiteY710" fmla="*/ 2311544 h 2801577"/>
                <a:gd name="connsiteX711" fmla="*/ 1692807 w 10032639"/>
                <a:gd name="connsiteY711" fmla="*/ 2309744 h 2801577"/>
                <a:gd name="connsiteX712" fmla="*/ 1701446 w 10032639"/>
                <a:gd name="connsiteY712" fmla="*/ 2308304 h 2801577"/>
                <a:gd name="connsiteX713" fmla="*/ 1713324 w 10032639"/>
                <a:gd name="connsiteY713" fmla="*/ 2309744 h 2801577"/>
                <a:gd name="connsiteX714" fmla="*/ 1723762 w 10032639"/>
                <a:gd name="connsiteY714" fmla="*/ 2309744 h 2801577"/>
                <a:gd name="connsiteX715" fmla="*/ 1732401 w 10032639"/>
                <a:gd name="connsiteY715" fmla="*/ 2306503 h 2801577"/>
                <a:gd name="connsiteX716" fmla="*/ 1742839 w 10032639"/>
                <a:gd name="connsiteY716" fmla="*/ 2301103 h 2801577"/>
                <a:gd name="connsiteX717" fmla="*/ 1747878 w 10032639"/>
                <a:gd name="connsiteY717" fmla="*/ 2294262 h 2801577"/>
                <a:gd name="connsiteX718" fmla="*/ 1755077 w 10032639"/>
                <a:gd name="connsiteY718" fmla="*/ 2291021 h 2801577"/>
                <a:gd name="connsiteX719" fmla="*/ 1770554 w 10032639"/>
                <a:gd name="connsiteY719" fmla="*/ 2282020 h 2801577"/>
                <a:gd name="connsiteX720" fmla="*/ 1770554 w 10032639"/>
                <a:gd name="connsiteY720" fmla="*/ 2273378 h 2801577"/>
                <a:gd name="connsiteX721" fmla="*/ 1586984 w 10032639"/>
                <a:gd name="connsiteY721" fmla="*/ 2252855 h 2801577"/>
                <a:gd name="connsiteX722" fmla="*/ 1575106 w 10032639"/>
                <a:gd name="connsiteY722" fmla="*/ 2261497 h 2801577"/>
                <a:gd name="connsiteX723" fmla="*/ 1562868 w 10032639"/>
                <a:gd name="connsiteY723" fmla="*/ 2270138 h 2801577"/>
                <a:gd name="connsiteX724" fmla="*/ 1568267 w 10032639"/>
                <a:gd name="connsiteY724" fmla="*/ 2268338 h 2801577"/>
                <a:gd name="connsiteX725" fmla="*/ 1578346 w 10032639"/>
                <a:gd name="connsiteY725" fmla="*/ 2261497 h 2801577"/>
                <a:gd name="connsiteX726" fmla="*/ 1616499 w 10032639"/>
                <a:gd name="connsiteY726" fmla="*/ 2238813 h 2801577"/>
                <a:gd name="connsiteX727" fmla="*/ 1606061 w 10032639"/>
                <a:gd name="connsiteY727" fmla="*/ 2243854 h 2801577"/>
                <a:gd name="connsiteX728" fmla="*/ 1611100 w 10032639"/>
                <a:gd name="connsiteY728" fmla="*/ 2245654 h 2801577"/>
                <a:gd name="connsiteX729" fmla="*/ 8514248 w 10032639"/>
                <a:gd name="connsiteY729" fmla="*/ 2238559 h 2801577"/>
                <a:gd name="connsiteX730" fmla="*/ 8507407 w 10032639"/>
                <a:gd name="connsiteY730" fmla="*/ 2240359 h 2801577"/>
                <a:gd name="connsiteX731" fmla="*/ 8496965 w 10032639"/>
                <a:gd name="connsiteY731" fmla="*/ 2247201 h 2801577"/>
                <a:gd name="connsiteX732" fmla="*/ 8488323 w 10032639"/>
                <a:gd name="connsiteY732" fmla="*/ 2254043 h 2801577"/>
                <a:gd name="connsiteX733" fmla="*/ 8445116 w 10032639"/>
                <a:gd name="connsiteY733" fmla="*/ 2285372 h 2801577"/>
                <a:gd name="connsiteX734" fmla="*/ 8410550 w 10032639"/>
                <a:gd name="connsiteY734" fmla="*/ 2313100 h 2801577"/>
                <a:gd name="connsiteX735" fmla="*/ 8387866 w 10032639"/>
                <a:gd name="connsiteY735" fmla="*/ 2332186 h 2801577"/>
                <a:gd name="connsiteX736" fmla="*/ 8379224 w 10032639"/>
                <a:gd name="connsiteY736" fmla="*/ 2340828 h 2801577"/>
                <a:gd name="connsiteX737" fmla="*/ 8400108 w 10032639"/>
                <a:gd name="connsiteY737" fmla="*/ 2326784 h 2801577"/>
                <a:gd name="connsiteX738" fmla="*/ 8437915 w 10032639"/>
                <a:gd name="connsiteY738" fmla="*/ 2295815 h 2801577"/>
                <a:gd name="connsiteX739" fmla="*/ 8477882 w 10032639"/>
                <a:gd name="connsiteY739" fmla="*/ 2262686 h 2801577"/>
                <a:gd name="connsiteX740" fmla="*/ 8481122 w 10032639"/>
                <a:gd name="connsiteY740" fmla="*/ 2261245 h 2801577"/>
                <a:gd name="connsiteX741" fmla="*/ 8495165 w 10032639"/>
                <a:gd name="connsiteY741" fmla="*/ 2252603 h 2801577"/>
                <a:gd name="connsiteX742" fmla="*/ 8510647 w 10032639"/>
                <a:gd name="connsiteY742" fmla="*/ 2242160 h 2801577"/>
                <a:gd name="connsiteX743" fmla="*/ 8512448 w 10032639"/>
                <a:gd name="connsiteY743" fmla="*/ 2240359 h 2801577"/>
                <a:gd name="connsiteX744" fmla="*/ 4434611 w 10032639"/>
                <a:gd name="connsiteY744" fmla="*/ 2227119 h 2801577"/>
                <a:gd name="connsiteX745" fmla="*/ 4434611 w 10032639"/>
                <a:gd name="connsiteY745" fmla="*/ 2242598 h 2801577"/>
                <a:gd name="connsiteX746" fmla="*/ 4441811 w 10032639"/>
                <a:gd name="connsiteY746" fmla="*/ 2241158 h 2801577"/>
                <a:gd name="connsiteX747" fmla="*/ 4440011 w 10032639"/>
                <a:gd name="connsiteY747" fmla="*/ 2235759 h 2801577"/>
                <a:gd name="connsiteX748" fmla="*/ 4436411 w 10032639"/>
                <a:gd name="connsiteY748" fmla="*/ 2230719 h 2801577"/>
                <a:gd name="connsiteX749" fmla="*/ 1678769 w 10032639"/>
                <a:gd name="connsiteY749" fmla="*/ 2221531 h 2801577"/>
                <a:gd name="connsiteX750" fmla="*/ 1654653 w 10032639"/>
                <a:gd name="connsiteY750" fmla="*/ 2228372 h 2801577"/>
                <a:gd name="connsiteX751" fmla="*/ 1628737 w 10032639"/>
                <a:gd name="connsiteY751" fmla="*/ 2235213 h 2801577"/>
                <a:gd name="connsiteX752" fmla="*/ 1630177 w 10032639"/>
                <a:gd name="connsiteY752" fmla="*/ 2235213 h 2801577"/>
                <a:gd name="connsiteX753" fmla="*/ 1640615 w 10032639"/>
                <a:gd name="connsiteY753" fmla="*/ 2237013 h 2801577"/>
                <a:gd name="connsiteX754" fmla="*/ 1647814 w 10032639"/>
                <a:gd name="connsiteY754" fmla="*/ 2238813 h 2801577"/>
                <a:gd name="connsiteX755" fmla="*/ 1652854 w 10032639"/>
                <a:gd name="connsiteY755" fmla="*/ 2237013 h 2801577"/>
                <a:gd name="connsiteX756" fmla="*/ 1663292 w 10032639"/>
                <a:gd name="connsiteY756" fmla="*/ 2231972 h 2801577"/>
                <a:gd name="connsiteX757" fmla="*/ 8096934 w 10032639"/>
                <a:gd name="connsiteY757" fmla="*/ 2217673 h 2801577"/>
                <a:gd name="connsiteX758" fmla="*/ 8083251 w 10032639"/>
                <a:gd name="connsiteY758" fmla="*/ 2228116 h 2801577"/>
                <a:gd name="connsiteX759" fmla="*/ 8067409 w 10032639"/>
                <a:gd name="connsiteY759" fmla="*/ 2236758 h 2801577"/>
                <a:gd name="connsiteX760" fmla="*/ 8038243 w 10032639"/>
                <a:gd name="connsiteY760" fmla="*/ 2259445 h 2801577"/>
                <a:gd name="connsiteX761" fmla="*/ 8003677 w 10032639"/>
                <a:gd name="connsiteY761" fmla="*/ 2281771 h 2801577"/>
                <a:gd name="connsiteX762" fmla="*/ 7995036 w 10032639"/>
                <a:gd name="connsiteY762" fmla="*/ 2288973 h 2801577"/>
                <a:gd name="connsiteX763" fmla="*/ 7986394 w 10032639"/>
                <a:gd name="connsiteY763" fmla="*/ 2297616 h 2801577"/>
                <a:gd name="connsiteX764" fmla="*/ 7980993 w 10032639"/>
                <a:gd name="connsiteY764" fmla="*/ 2304458 h 2801577"/>
                <a:gd name="connsiteX765" fmla="*/ 7977753 w 10032639"/>
                <a:gd name="connsiteY765" fmla="*/ 2313100 h 2801577"/>
                <a:gd name="connsiteX766" fmla="*/ 7982794 w 10032639"/>
                <a:gd name="connsiteY766" fmla="*/ 2309499 h 2801577"/>
                <a:gd name="connsiteX767" fmla="*/ 7988195 w 10032639"/>
                <a:gd name="connsiteY767" fmla="*/ 2306258 h 2801577"/>
                <a:gd name="connsiteX768" fmla="*/ 8005118 w 10032639"/>
                <a:gd name="connsiteY768" fmla="*/ 2288973 h 2801577"/>
                <a:gd name="connsiteX769" fmla="*/ 8020960 w 10032639"/>
                <a:gd name="connsiteY769" fmla="*/ 2276730 h 2801577"/>
                <a:gd name="connsiteX770" fmla="*/ 8038243 w 10032639"/>
                <a:gd name="connsiteY770" fmla="*/ 2266287 h 2801577"/>
                <a:gd name="connsiteX771" fmla="*/ 8055527 w 10032639"/>
                <a:gd name="connsiteY771" fmla="*/ 2254043 h 2801577"/>
                <a:gd name="connsiteX772" fmla="*/ 8071009 w 10032639"/>
                <a:gd name="connsiteY772" fmla="*/ 2245401 h 2801577"/>
                <a:gd name="connsiteX773" fmla="*/ 8083251 w 10032639"/>
                <a:gd name="connsiteY773" fmla="*/ 2233157 h 2801577"/>
                <a:gd name="connsiteX774" fmla="*/ 3534271 w 10032639"/>
                <a:gd name="connsiteY774" fmla="*/ 2195607 h 2801577"/>
                <a:gd name="connsiteX775" fmla="*/ 3456163 w 10032639"/>
                <a:gd name="connsiteY775" fmla="*/ 2223331 h 2801577"/>
                <a:gd name="connsiteX776" fmla="*/ 3382015 w 10032639"/>
                <a:gd name="connsiteY776" fmla="*/ 2249255 h 2801577"/>
                <a:gd name="connsiteX777" fmla="*/ 3241638 w 10032639"/>
                <a:gd name="connsiteY777" fmla="*/ 2296062 h 2801577"/>
                <a:gd name="connsiteX778" fmla="*/ 3200245 w 10032639"/>
                <a:gd name="connsiteY778" fmla="*/ 2309744 h 2801577"/>
                <a:gd name="connsiteX779" fmla="*/ 3208883 w 10032639"/>
                <a:gd name="connsiteY779" fmla="*/ 2311544 h 2801577"/>
                <a:gd name="connsiteX780" fmla="*/ 3214282 w 10032639"/>
                <a:gd name="connsiteY780" fmla="*/ 2316945 h 2801577"/>
                <a:gd name="connsiteX781" fmla="*/ 3221121 w 10032639"/>
                <a:gd name="connsiteY781" fmla="*/ 2318385 h 2801577"/>
                <a:gd name="connsiteX782" fmla="*/ 3226160 w 10032639"/>
                <a:gd name="connsiteY782" fmla="*/ 2313344 h 2801577"/>
                <a:gd name="connsiteX783" fmla="*/ 3234799 w 10032639"/>
                <a:gd name="connsiteY783" fmla="*/ 2304703 h 2801577"/>
                <a:gd name="connsiteX784" fmla="*/ 3240198 w 10032639"/>
                <a:gd name="connsiteY784" fmla="*/ 2302903 h 2801577"/>
                <a:gd name="connsiteX785" fmla="*/ 3247037 w 10032639"/>
                <a:gd name="connsiteY785" fmla="*/ 2301103 h 2801577"/>
                <a:gd name="connsiteX786" fmla="*/ 3279792 w 10032639"/>
                <a:gd name="connsiteY786" fmla="*/ 2294262 h 2801577"/>
                <a:gd name="connsiteX787" fmla="*/ 3312547 w 10032639"/>
                <a:gd name="connsiteY787" fmla="*/ 2283820 h 2801577"/>
                <a:gd name="connsiteX788" fmla="*/ 3349261 w 10032639"/>
                <a:gd name="connsiteY788" fmla="*/ 2271938 h 2801577"/>
                <a:gd name="connsiteX789" fmla="*/ 3387055 w 10032639"/>
                <a:gd name="connsiteY789" fmla="*/ 2256096 h 2801577"/>
                <a:gd name="connsiteX790" fmla="*/ 3427008 w 10032639"/>
                <a:gd name="connsiteY790" fmla="*/ 2240614 h 2801577"/>
                <a:gd name="connsiteX791" fmla="*/ 3463362 w 10032639"/>
                <a:gd name="connsiteY791" fmla="*/ 2226571 h 2801577"/>
                <a:gd name="connsiteX792" fmla="*/ 3499716 w 10032639"/>
                <a:gd name="connsiteY792" fmla="*/ 2214690 h 2801577"/>
                <a:gd name="connsiteX793" fmla="*/ 3534271 w 10032639"/>
                <a:gd name="connsiteY793" fmla="*/ 2206048 h 2801577"/>
                <a:gd name="connsiteX794" fmla="*/ 825707 w 10032639"/>
                <a:gd name="connsiteY794" fmla="*/ 2178324 h 2801577"/>
                <a:gd name="connsiteX795" fmla="*/ 730322 w 10032639"/>
                <a:gd name="connsiteY795" fmla="*/ 2221531 h 2801577"/>
                <a:gd name="connsiteX796" fmla="*/ 638537 w 10032639"/>
                <a:gd name="connsiteY796" fmla="*/ 2264737 h 2801577"/>
                <a:gd name="connsiteX797" fmla="*/ 501759 w 10032639"/>
                <a:gd name="connsiteY797" fmla="*/ 2325586 h 2801577"/>
                <a:gd name="connsiteX798" fmla="*/ 339065 w 10032639"/>
                <a:gd name="connsiteY798" fmla="*/ 2405158 h 2801577"/>
                <a:gd name="connsiteX799" fmla="*/ 183570 w 10032639"/>
                <a:gd name="connsiteY799" fmla="*/ 2481129 h 2801577"/>
                <a:gd name="connsiteX800" fmla="*/ 183570 w 10032639"/>
                <a:gd name="connsiteY800" fmla="*/ 2491571 h 2801577"/>
                <a:gd name="connsiteX801" fmla="*/ 179971 w 10032639"/>
                <a:gd name="connsiteY801" fmla="*/ 2500212 h 2801577"/>
                <a:gd name="connsiteX802" fmla="*/ 186809 w 10032639"/>
                <a:gd name="connsiteY802" fmla="*/ 2496612 h 2801577"/>
                <a:gd name="connsiteX803" fmla="*/ 205886 w 10032639"/>
                <a:gd name="connsiteY803" fmla="*/ 2487970 h 2801577"/>
                <a:gd name="connsiteX804" fmla="*/ 226763 w 10032639"/>
                <a:gd name="connsiteY804" fmla="*/ 2477889 h 2801577"/>
                <a:gd name="connsiteX805" fmla="*/ 245840 w 10032639"/>
                <a:gd name="connsiteY805" fmla="*/ 2465647 h 2801577"/>
                <a:gd name="connsiteX806" fmla="*/ 264917 w 10032639"/>
                <a:gd name="connsiteY806" fmla="*/ 2453765 h 2801577"/>
                <a:gd name="connsiteX807" fmla="*/ 269956 w 10032639"/>
                <a:gd name="connsiteY807" fmla="*/ 2450165 h 2801577"/>
                <a:gd name="connsiteX808" fmla="*/ 276795 w 10032639"/>
                <a:gd name="connsiteY808" fmla="*/ 2450165 h 2801577"/>
                <a:gd name="connsiteX809" fmla="*/ 289033 w 10032639"/>
                <a:gd name="connsiteY809" fmla="*/ 2451965 h 2801577"/>
                <a:gd name="connsiteX810" fmla="*/ 299471 w 10032639"/>
                <a:gd name="connsiteY810" fmla="*/ 2451965 h 2801577"/>
                <a:gd name="connsiteX811" fmla="*/ 309910 w 10032639"/>
                <a:gd name="connsiteY811" fmla="*/ 2448365 h 2801577"/>
                <a:gd name="connsiteX812" fmla="*/ 321788 w 10032639"/>
                <a:gd name="connsiteY812" fmla="*/ 2443324 h 2801577"/>
                <a:gd name="connsiteX813" fmla="*/ 332226 w 10032639"/>
                <a:gd name="connsiteY813" fmla="*/ 2439723 h 2801577"/>
                <a:gd name="connsiteX814" fmla="*/ 344464 w 10032639"/>
                <a:gd name="connsiteY814" fmla="*/ 2436483 h 2801577"/>
                <a:gd name="connsiteX815" fmla="*/ 354543 w 10032639"/>
                <a:gd name="connsiteY815" fmla="*/ 2429282 h 2801577"/>
                <a:gd name="connsiteX816" fmla="*/ 364981 w 10032639"/>
                <a:gd name="connsiteY816" fmla="*/ 2422441 h 2801577"/>
                <a:gd name="connsiteX817" fmla="*/ 389457 w 10032639"/>
                <a:gd name="connsiteY817" fmla="*/ 2406958 h 2801577"/>
                <a:gd name="connsiteX818" fmla="*/ 410334 w 10032639"/>
                <a:gd name="connsiteY818" fmla="*/ 2392916 h 2801577"/>
                <a:gd name="connsiteX819" fmla="*/ 420772 w 10032639"/>
                <a:gd name="connsiteY819" fmla="*/ 2387876 h 2801577"/>
                <a:gd name="connsiteX820" fmla="*/ 432650 w 10032639"/>
                <a:gd name="connsiteY820" fmla="*/ 2382475 h 2801577"/>
                <a:gd name="connsiteX821" fmla="*/ 455326 w 10032639"/>
                <a:gd name="connsiteY821" fmla="*/ 2377434 h 2801577"/>
                <a:gd name="connsiteX822" fmla="*/ 418972 w 10032639"/>
                <a:gd name="connsiteY822" fmla="*/ 2377434 h 2801577"/>
                <a:gd name="connsiteX823" fmla="*/ 519036 w 10032639"/>
                <a:gd name="connsiteY823" fmla="*/ 2342869 h 2801577"/>
                <a:gd name="connsiteX824" fmla="*/ 526235 w 10032639"/>
                <a:gd name="connsiteY824" fmla="*/ 2337468 h 2801577"/>
                <a:gd name="connsiteX825" fmla="*/ 534873 w 10032639"/>
                <a:gd name="connsiteY825" fmla="*/ 2335668 h 2801577"/>
                <a:gd name="connsiteX826" fmla="*/ 545312 w 10032639"/>
                <a:gd name="connsiteY826" fmla="*/ 2335668 h 2801577"/>
                <a:gd name="connsiteX827" fmla="*/ 555750 w 10032639"/>
                <a:gd name="connsiteY827" fmla="*/ 2332427 h 2801577"/>
                <a:gd name="connsiteX828" fmla="*/ 564389 w 10032639"/>
                <a:gd name="connsiteY828" fmla="*/ 2328827 h 2801577"/>
                <a:gd name="connsiteX829" fmla="*/ 567628 w 10032639"/>
                <a:gd name="connsiteY829" fmla="*/ 2327026 h 2801577"/>
                <a:gd name="connsiteX830" fmla="*/ 571228 w 10032639"/>
                <a:gd name="connsiteY830" fmla="*/ 2323786 h 2801577"/>
                <a:gd name="connsiteX831" fmla="*/ 574827 w 10032639"/>
                <a:gd name="connsiteY831" fmla="*/ 2318385 h 2801577"/>
                <a:gd name="connsiteX832" fmla="*/ 579866 w 10032639"/>
                <a:gd name="connsiteY832" fmla="*/ 2313344 h 2801577"/>
                <a:gd name="connsiteX833" fmla="*/ 592104 w 10032639"/>
                <a:gd name="connsiteY833" fmla="*/ 2308304 h 2801577"/>
                <a:gd name="connsiteX834" fmla="*/ 603982 w 10032639"/>
                <a:gd name="connsiteY834" fmla="*/ 2304703 h 2801577"/>
                <a:gd name="connsiteX835" fmla="*/ 619460 w 10032639"/>
                <a:gd name="connsiteY835" fmla="*/ 2306503 h 2801577"/>
                <a:gd name="connsiteX836" fmla="*/ 621260 w 10032639"/>
                <a:gd name="connsiteY836" fmla="*/ 2296062 h 2801577"/>
                <a:gd name="connsiteX837" fmla="*/ 626299 w 10032639"/>
                <a:gd name="connsiteY837" fmla="*/ 2291021 h 2801577"/>
                <a:gd name="connsiteX838" fmla="*/ 631698 w 10032639"/>
                <a:gd name="connsiteY838" fmla="*/ 2287421 h 2801577"/>
                <a:gd name="connsiteX839" fmla="*/ 638537 w 10032639"/>
                <a:gd name="connsiteY839" fmla="*/ 2285620 h 2801577"/>
                <a:gd name="connsiteX840" fmla="*/ 647175 w 10032639"/>
                <a:gd name="connsiteY840" fmla="*/ 2285620 h 2801577"/>
                <a:gd name="connsiteX841" fmla="*/ 674891 w 10032639"/>
                <a:gd name="connsiteY841" fmla="*/ 2276979 h 2801577"/>
                <a:gd name="connsiteX842" fmla="*/ 701167 w 10032639"/>
                <a:gd name="connsiteY842" fmla="*/ 2266537 h 2801577"/>
                <a:gd name="connsiteX843" fmla="*/ 719884 w 10032639"/>
                <a:gd name="connsiteY843" fmla="*/ 2256096 h 2801577"/>
                <a:gd name="connsiteX844" fmla="*/ 733921 w 10032639"/>
                <a:gd name="connsiteY844" fmla="*/ 2243854 h 2801577"/>
                <a:gd name="connsiteX845" fmla="*/ 749399 w 10032639"/>
                <a:gd name="connsiteY845" fmla="*/ 2231972 h 2801577"/>
                <a:gd name="connsiteX846" fmla="*/ 769916 w 10032639"/>
                <a:gd name="connsiteY846" fmla="*/ 2219730 h 2801577"/>
                <a:gd name="connsiteX847" fmla="*/ 794392 w 10032639"/>
                <a:gd name="connsiteY847" fmla="*/ 2207489 h 2801577"/>
                <a:gd name="connsiteX848" fmla="*/ 822107 w 10032639"/>
                <a:gd name="connsiteY848" fmla="*/ 2198847 h 2801577"/>
                <a:gd name="connsiteX849" fmla="*/ 823907 w 10032639"/>
                <a:gd name="connsiteY849" fmla="*/ 2188766 h 2801577"/>
                <a:gd name="connsiteX850" fmla="*/ 7364034 w 10032639"/>
                <a:gd name="connsiteY850" fmla="*/ 2174924 h 2801577"/>
                <a:gd name="connsiteX851" fmla="*/ 7336313 w 10032639"/>
                <a:gd name="connsiteY851" fmla="*/ 2192202 h 2801577"/>
                <a:gd name="connsiteX852" fmla="*/ 7339913 w 10032639"/>
                <a:gd name="connsiteY852" fmla="*/ 2190402 h 2801577"/>
                <a:gd name="connsiteX853" fmla="*/ 7353594 w 10032639"/>
                <a:gd name="connsiteY853" fmla="*/ 2183563 h 2801577"/>
                <a:gd name="connsiteX854" fmla="*/ 7358994 w 10032639"/>
                <a:gd name="connsiteY854" fmla="*/ 2180323 h 2801577"/>
                <a:gd name="connsiteX855" fmla="*/ 2964842 w 10032639"/>
                <a:gd name="connsiteY855" fmla="*/ 2171483 h 2801577"/>
                <a:gd name="connsiteX856" fmla="*/ 2963578 w 10032639"/>
                <a:gd name="connsiteY856" fmla="*/ 2172415 h 2801577"/>
                <a:gd name="connsiteX857" fmla="*/ 2921650 w 10032639"/>
                <a:gd name="connsiteY857" fmla="*/ 2185165 h 2801577"/>
                <a:gd name="connsiteX858" fmla="*/ 2921650 w 10032639"/>
                <a:gd name="connsiteY858" fmla="*/ 2197407 h 2801577"/>
                <a:gd name="connsiteX859" fmla="*/ 2930288 w 10032639"/>
                <a:gd name="connsiteY859" fmla="*/ 2197407 h 2801577"/>
                <a:gd name="connsiteX860" fmla="*/ 2935327 w 10032639"/>
                <a:gd name="connsiteY860" fmla="*/ 2195607 h 2801577"/>
                <a:gd name="connsiteX861" fmla="*/ 2943966 w 10032639"/>
                <a:gd name="connsiteY861" fmla="*/ 2188766 h 2801577"/>
                <a:gd name="connsiteX862" fmla="*/ 2954404 w 10032639"/>
                <a:gd name="connsiteY862" fmla="*/ 2180125 h 2801577"/>
                <a:gd name="connsiteX863" fmla="*/ 2958004 w 10032639"/>
                <a:gd name="connsiteY863" fmla="*/ 2176524 h 2801577"/>
                <a:gd name="connsiteX864" fmla="*/ 2963578 w 10032639"/>
                <a:gd name="connsiteY864" fmla="*/ 2172415 h 2801577"/>
                <a:gd name="connsiteX865" fmla="*/ 2966642 w 10032639"/>
                <a:gd name="connsiteY865" fmla="*/ 2171483 h 2801577"/>
                <a:gd name="connsiteX866" fmla="*/ 8455198 w 10032639"/>
                <a:gd name="connsiteY866" fmla="*/ 2171219 h 2801577"/>
                <a:gd name="connsiteX867" fmla="*/ 8323774 w 10032639"/>
                <a:gd name="connsiteY867" fmla="*/ 2264486 h 2801577"/>
                <a:gd name="connsiteX868" fmla="*/ 8310092 w 10032639"/>
                <a:gd name="connsiteY868" fmla="*/ 2274929 h 2801577"/>
                <a:gd name="connsiteX869" fmla="*/ 8228717 w 10032639"/>
                <a:gd name="connsiteY869" fmla="*/ 2335426 h 2801577"/>
                <a:gd name="connsiteX870" fmla="*/ 8157785 w 10032639"/>
                <a:gd name="connsiteY870" fmla="*/ 2392683 h 2801577"/>
                <a:gd name="connsiteX871" fmla="*/ 8147343 w 10032639"/>
                <a:gd name="connsiteY871" fmla="*/ 2401325 h 2801577"/>
                <a:gd name="connsiteX872" fmla="*/ 8135101 w 10032639"/>
                <a:gd name="connsiteY872" fmla="*/ 2409968 h 2801577"/>
                <a:gd name="connsiteX873" fmla="*/ 8107376 w 10032639"/>
                <a:gd name="connsiteY873" fmla="*/ 2427613 h 2801577"/>
                <a:gd name="connsiteX874" fmla="*/ 8104135 w 10032639"/>
                <a:gd name="connsiteY874" fmla="*/ 2430854 h 2801577"/>
                <a:gd name="connsiteX875" fmla="*/ 8100535 w 10032639"/>
                <a:gd name="connsiteY875" fmla="*/ 2434455 h 2801577"/>
                <a:gd name="connsiteX876" fmla="*/ 8096934 w 10032639"/>
                <a:gd name="connsiteY876" fmla="*/ 2439496 h 2801577"/>
                <a:gd name="connsiteX877" fmla="*/ 8095134 w 10032639"/>
                <a:gd name="connsiteY877" fmla="*/ 2446338 h 2801577"/>
                <a:gd name="connsiteX878" fmla="*/ 8124659 w 10032639"/>
                <a:gd name="connsiteY878" fmla="*/ 2424012 h 2801577"/>
                <a:gd name="connsiteX879" fmla="*/ 8150583 w 10032639"/>
                <a:gd name="connsiteY879" fmla="*/ 2406727 h 2801577"/>
                <a:gd name="connsiteX880" fmla="*/ 8178308 w 10032639"/>
                <a:gd name="connsiteY880" fmla="*/ 2387641 h 2801577"/>
                <a:gd name="connsiteX881" fmla="*/ 8214675 w 10032639"/>
                <a:gd name="connsiteY881" fmla="*/ 2358113 h 2801577"/>
                <a:gd name="connsiteX882" fmla="*/ 8251041 w 10032639"/>
                <a:gd name="connsiteY882" fmla="*/ 2328585 h 2801577"/>
                <a:gd name="connsiteX883" fmla="*/ 8289208 w 10032639"/>
                <a:gd name="connsiteY883" fmla="*/ 2299416 h 2801577"/>
                <a:gd name="connsiteX884" fmla="*/ 8327015 w 10032639"/>
                <a:gd name="connsiteY884" fmla="*/ 2273129 h 2801577"/>
                <a:gd name="connsiteX885" fmla="*/ 8393267 w 10032639"/>
                <a:gd name="connsiteY885" fmla="*/ 2224515 h 2801577"/>
                <a:gd name="connsiteX886" fmla="*/ 8456998 w 10032639"/>
                <a:gd name="connsiteY886" fmla="*/ 2176261 h 2801577"/>
                <a:gd name="connsiteX887" fmla="*/ 9279385 w 10032639"/>
                <a:gd name="connsiteY887" fmla="*/ 2164377 h 2801577"/>
                <a:gd name="connsiteX888" fmla="*/ 9284785 w 10032639"/>
                <a:gd name="connsiteY888" fmla="*/ 2171219 h 2801577"/>
                <a:gd name="connsiteX889" fmla="*/ 9288026 w 10032639"/>
                <a:gd name="connsiteY889" fmla="*/ 2167618 h 2801577"/>
                <a:gd name="connsiteX890" fmla="*/ 9282985 w 10032639"/>
                <a:gd name="connsiteY890" fmla="*/ 2164377 h 2801577"/>
                <a:gd name="connsiteX891" fmla="*/ 9042102 w 10032639"/>
                <a:gd name="connsiteY891" fmla="*/ 2160776 h 2801577"/>
                <a:gd name="connsiteX892" fmla="*/ 9021579 w 10032639"/>
                <a:gd name="connsiteY892" fmla="*/ 2178061 h 2801577"/>
                <a:gd name="connsiteX893" fmla="*/ 9021579 w 10032639"/>
                <a:gd name="connsiteY893" fmla="*/ 2200388 h 2801577"/>
                <a:gd name="connsiteX894" fmla="*/ 9017978 w 10032639"/>
                <a:gd name="connsiteY894" fmla="*/ 2202188 h 2801577"/>
                <a:gd name="connsiteX895" fmla="*/ 9019778 w 10032639"/>
                <a:gd name="connsiteY895" fmla="*/ 2207230 h 2801577"/>
                <a:gd name="connsiteX896" fmla="*/ 9033461 w 10032639"/>
                <a:gd name="connsiteY896" fmla="*/ 2193546 h 2801577"/>
                <a:gd name="connsiteX897" fmla="*/ 9037061 w 10032639"/>
                <a:gd name="connsiteY897" fmla="*/ 2191745 h 2801577"/>
                <a:gd name="connsiteX898" fmla="*/ 9051104 w 10032639"/>
                <a:gd name="connsiteY898" fmla="*/ 2184903 h 2801577"/>
                <a:gd name="connsiteX899" fmla="*/ 9045703 w 10032639"/>
                <a:gd name="connsiteY899" fmla="*/ 2179862 h 2801577"/>
                <a:gd name="connsiteX900" fmla="*/ 9043903 w 10032639"/>
                <a:gd name="connsiteY900" fmla="*/ 2174460 h 2801577"/>
                <a:gd name="connsiteX901" fmla="*/ 9042102 w 10032639"/>
                <a:gd name="connsiteY901" fmla="*/ 2167618 h 2801577"/>
                <a:gd name="connsiteX902" fmla="*/ 439489 w 10032639"/>
                <a:gd name="connsiteY902" fmla="*/ 2154201 h 2801577"/>
                <a:gd name="connsiteX903" fmla="*/ 429410 w 10032639"/>
                <a:gd name="connsiteY903" fmla="*/ 2162842 h 2801577"/>
                <a:gd name="connsiteX904" fmla="*/ 422280 w 10032639"/>
                <a:gd name="connsiteY904" fmla="*/ 2171460 h 2801577"/>
                <a:gd name="connsiteX905" fmla="*/ 422212 w 10032639"/>
                <a:gd name="connsiteY905" fmla="*/ 2171483 h 2801577"/>
                <a:gd name="connsiteX906" fmla="*/ 420772 w 10032639"/>
                <a:gd name="connsiteY906" fmla="*/ 2173284 h 2801577"/>
                <a:gd name="connsiteX907" fmla="*/ 422280 w 10032639"/>
                <a:gd name="connsiteY907" fmla="*/ 2171460 h 2801577"/>
                <a:gd name="connsiteX908" fmla="*/ 427611 w 10032639"/>
                <a:gd name="connsiteY908" fmla="*/ 2169683 h 2801577"/>
                <a:gd name="connsiteX909" fmla="*/ 432650 w 10032639"/>
                <a:gd name="connsiteY909" fmla="*/ 2166082 h 2801577"/>
                <a:gd name="connsiteX910" fmla="*/ 436249 w 10032639"/>
                <a:gd name="connsiteY910" fmla="*/ 2161042 h 2801577"/>
                <a:gd name="connsiteX911" fmla="*/ 3018474 w 10032639"/>
                <a:gd name="connsiteY911" fmla="*/ 2152400 h 2801577"/>
                <a:gd name="connsiteX912" fmla="*/ 3008035 w 10032639"/>
                <a:gd name="connsiteY912" fmla="*/ 2155641 h 2801577"/>
                <a:gd name="connsiteX913" fmla="*/ 3009835 w 10032639"/>
                <a:gd name="connsiteY913" fmla="*/ 2155641 h 2801577"/>
                <a:gd name="connsiteX914" fmla="*/ 3016674 w 10032639"/>
                <a:gd name="connsiteY914" fmla="*/ 2157441 h 2801577"/>
                <a:gd name="connsiteX915" fmla="*/ 1678769 w 10032639"/>
                <a:gd name="connsiteY915" fmla="*/ 2145559 h 2801577"/>
                <a:gd name="connsiteX916" fmla="*/ 1678769 w 10032639"/>
                <a:gd name="connsiteY916" fmla="*/ 2152400 h 2801577"/>
                <a:gd name="connsiteX917" fmla="*/ 1684168 w 10032639"/>
                <a:gd name="connsiteY917" fmla="*/ 2150600 h 2801577"/>
                <a:gd name="connsiteX918" fmla="*/ 1682369 w 10032639"/>
                <a:gd name="connsiteY918" fmla="*/ 2147000 h 2801577"/>
                <a:gd name="connsiteX919" fmla="*/ 9629367 w 10032639"/>
                <a:gd name="connsiteY919" fmla="*/ 2139891 h 2801577"/>
                <a:gd name="connsiteX920" fmla="*/ 9573917 w 10032639"/>
                <a:gd name="connsiteY920" fmla="*/ 2188504 h 2801577"/>
                <a:gd name="connsiteX921" fmla="*/ 9515227 w 10032639"/>
                <a:gd name="connsiteY921" fmla="*/ 2236758 h 2801577"/>
                <a:gd name="connsiteX922" fmla="*/ 9452575 w 10032639"/>
                <a:gd name="connsiteY922" fmla="*/ 2283572 h 2801577"/>
                <a:gd name="connsiteX923" fmla="*/ 9388844 w 10032639"/>
                <a:gd name="connsiteY923" fmla="*/ 2328585 h 2801577"/>
                <a:gd name="connsiteX924" fmla="*/ 9289827 w 10032639"/>
                <a:gd name="connsiteY924" fmla="*/ 2398084 h 2801577"/>
                <a:gd name="connsiteX925" fmla="*/ 9187568 w 10032639"/>
                <a:gd name="connsiteY925" fmla="*/ 2467224 h 2801577"/>
                <a:gd name="connsiteX926" fmla="*/ 9116996 w 10032639"/>
                <a:gd name="connsiteY926" fmla="*/ 2515478 h 2801577"/>
                <a:gd name="connsiteX927" fmla="*/ 9120236 w 10032639"/>
                <a:gd name="connsiteY927" fmla="*/ 2524481 h 2801577"/>
                <a:gd name="connsiteX928" fmla="*/ 9122037 w 10032639"/>
                <a:gd name="connsiteY928" fmla="*/ 2531323 h 2801577"/>
                <a:gd name="connsiteX929" fmla="*/ 9123837 w 10032639"/>
                <a:gd name="connsiteY929" fmla="*/ 2536364 h 2801577"/>
                <a:gd name="connsiteX930" fmla="*/ 9172085 w 10032639"/>
                <a:gd name="connsiteY930" fmla="*/ 2503595 h 2801577"/>
                <a:gd name="connsiteX931" fmla="*/ 9222494 w 10032639"/>
                <a:gd name="connsiteY931" fmla="*/ 2465424 h 2801577"/>
                <a:gd name="connsiteX932" fmla="*/ 9222494 w 10032639"/>
                <a:gd name="connsiteY932" fmla="*/ 2463623 h 2801577"/>
                <a:gd name="connsiteX933" fmla="*/ 9257061 w 10032639"/>
                <a:gd name="connsiteY933" fmla="*/ 2441297 h 2801577"/>
                <a:gd name="connsiteX934" fmla="*/ 9288026 w 10032639"/>
                <a:gd name="connsiteY934" fmla="*/ 2420411 h 2801577"/>
                <a:gd name="connsiteX935" fmla="*/ 9317551 w 10032639"/>
                <a:gd name="connsiteY935" fmla="*/ 2403126 h 2801577"/>
                <a:gd name="connsiteX936" fmla="*/ 9347077 w 10032639"/>
                <a:gd name="connsiteY936" fmla="*/ 2389082 h 2801577"/>
                <a:gd name="connsiteX937" fmla="*/ 9352117 w 10032639"/>
                <a:gd name="connsiteY937" fmla="*/ 2378639 h 2801577"/>
                <a:gd name="connsiteX938" fmla="*/ 9359319 w 10032639"/>
                <a:gd name="connsiteY938" fmla="*/ 2368556 h 2801577"/>
                <a:gd name="connsiteX939" fmla="*/ 9374802 w 10032639"/>
                <a:gd name="connsiteY939" fmla="*/ 2350911 h 2801577"/>
                <a:gd name="connsiteX940" fmla="*/ 9395685 w 10032639"/>
                <a:gd name="connsiteY940" fmla="*/ 2333986 h 2801577"/>
                <a:gd name="connsiteX941" fmla="*/ 9419810 w 10032639"/>
                <a:gd name="connsiteY941" fmla="*/ 2318142 h 2801577"/>
                <a:gd name="connsiteX942" fmla="*/ 9431692 w 10032639"/>
                <a:gd name="connsiteY942" fmla="*/ 2311300 h 2801577"/>
                <a:gd name="connsiteX943" fmla="*/ 9454376 w 10032639"/>
                <a:gd name="connsiteY943" fmla="*/ 2299416 h 2801577"/>
                <a:gd name="connsiteX944" fmla="*/ 9468058 w 10032639"/>
                <a:gd name="connsiteY944" fmla="*/ 2294015 h 2801577"/>
                <a:gd name="connsiteX945" fmla="*/ 9478500 w 10032639"/>
                <a:gd name="connsiteY945" fmla="*/ 2288973 h 2801577"/>
                <a:gd name="connsiteX946" fmla="*/ 9483901 w 10032639"/>
                <a:gd name="connsiteY946" fmla="*/ 2283572 h 2801577"/>
                <a:gd name="connsiteX947" fmla="*/ 9488942 w 10032639"/>
                <a:gd name="connsiteY947" fmla="*/ 2273129 h 2801577"/>
                <a:gd name="connsiteX948" fmla="*/ 9494343 w 10032639"/>
                <a:gd name="connsiteY948" fmla="*/ 2264486 h 2801577"/>
                <a:gd name="connsiteX949" fmla="*/ 9501184 w 10032639"/>
                <a:gd name="connsiteY949" fmla="*/ 2255844 h 2801577"/>
                <a:gd name="connsiteX950" fmla="*/ 9508025 w 10032639"/>
                <a:gd name="connsiteY950" fmla="*/ 2249002 h 2801577"/>
                <a:gd name="connsiteX951" fmla="*/ 9518467 w 10032639"/>
                <a:gd name="connsiteY951" fmla="*/ 2242160 h 2801577"/>
                <a:gd name="connsiteX952" fmla="*/ 9523868 w 10032639"/>
                <a:gd name="connsiteY952" fmla="*/ 2240359 h 2801577"/>
                <a:gd name="connsiteX953" fmla="*/ 9533950 w 10032639"/>
                <a:gd name="connsiteY953" fmla="*/ 2236758 h 2801577"/>
                <a:gd name="connsiteX954" fmla="*/ 9546192 w 10032639"/>
                <a:gd name="connsiteY954" fmla="*/ 2233157 h 2801577"/>
                <a:gd name="connsiteX955" fmla="*/ 9556634 w 10032639"/>
                <a:gd name="connsiteY955" fmla="*/ 2226315 h 2801577"/>
                <a:gd name="connsiteX956" fmla="*/ 9567076 w 10032639"/>
                <a:gd name="connsiteY956" fmla="*/ 2219473 h 2801577"/>
                <a:gd name="connsiteX957" fmla="*/ 9575717 w 10032639"/>
                <a:gd name="connsiteY957" fmla="*/ 2212631 h 2801577"/>
                <a:gd name="connsiteX958" fmla="*/ 9582559 w 10032639"/>
                <a:gd name="connsiteY958" fmla="*/ 2205789 h 2801577"/>
                <a:gd name="connsiteX959" fmla="*/ 9598041 w 10032639"/>
                <a:gd name="connsiteY959" fmla="*/ 2184903 h 2801577"/>
                <a:gd name="connsiteX960" fmla="*/ 9608483 w 10032639"/>
                <a:gd name="connsiteY960" fmla="*/ 2171219 h 2801577"/>
                <a:gd name="connsiteX961" fmla="*/ 9617125 w 10032639"/>
                <a:gd name="connsiteY961" fmla="*/ 2160776 h 2801577"/>
                <a:gd name="connsiteX962" fmla="*/ 9629367 w 10032639"/>
                <a:gd name="connsiteY962" fmla="*/ 2148533 h 2801577"/>
                <a:gd name="connsiteX963" fmla="*/ 4864108 w 10032639"/>
                <a:gd name="connsiteY963" fmla="*/ 2118046 h 2801577"/>
                <a:gd name="connsiteX964" fmla="*/ 4722262 w 10032639"/>
                <a:gd name="connsiteY964" fmla="*/ 2225320 h 2801577"/>
                <a:gd name="connsiteX965" fmla="*/ 4581857 w 10032639"/>
                <a:gd name="connsiteY965" fmla="*/ 2331153 h 2801577"/>
                <a:gd name="connsiteX966" fmla="*/ 4412290 w 10032639"/>
                <a:gd name="connsiteY966" fmla="*/ 2457504 h 2801577"/>
                <a:gd name="connsiteX967" fmla="*/ 4245963 w 10032639"/>
                <a:gd name="connsiteY967" fmla="*/ 2582056 h 2801577"/>
                <a:gd name="connsiteX968" fmla="*/ 4237323 w 10032639"/>
                <a:gd name="connsiteY968" fmla="*/ 2587456 h 2801577"/>
                <a:gd name="connsiteX969" fmla="*/ 4208162 w 10032639"/>
                <a:gd name="connsiteY969" fmla="*/ 2609774 h 2801577"/>
                <a:gd name="connsiteX970" fmla="*/ 4175041 w 10032639"/>
                <a:gd name="connsiteY970" fmla="*/ 2630293 h 2801577"/>
                <a:gd name="connsiteX971" fmla="*/ 4164600 w 10032639"/>
                <a:gd name="connsiteY971" fmla="*/ 2637493 h 2801577"/>
                <a:gd name="connsiteX972" fmla="*/ 4154161 w 10032639"/>
                <a:gd name="connsiteY972" fmla="*/ 2646132 h 2801577"/>
                <a:gd name="connsiteX973" fmla="*/ 4145520 w 10032639"/>
                <a:gd name="connsiteY973" fmla="*/ 2654772 h 2801577"/>
                <a:gd name="connsiteX974" fmla="*/ 4138680 w 10032639"/>
                <a:gd name="connsiteY974" fmla="*/ 2665211 h 2801577"/>
                <a:gd name="connsiteX975" fmla="*/ 4143720 w 10032639"/>
                <a:gd name="connsiteY975" fmla="*/ 2665211 h 2801577"/>
                <a:gd name="connsiteX976" fmla="*/ 4152361 w 10032639"/>
                <a:gd name="connsiteY976" fmla="*/ 2663411 h 2801577"/>
                <a:gd name="connsiteX977" fmla="*/ 4154161 w 10032639"/>
                <a:gd name="connsiteY977" fmla="*/ 2663411 h 2801577"/>
                <a:gd name="connsiteX978" fmla="*/ 4168200 w 10032639"/>
                <a:gd name="connsiteY978" fmla="*/ 2663411 h 2801577"/>
                <a:gd name="connsiteX979" fmla="*/ 4178641 w 10032639"/>
                <a:gd name="connsiteY979" fmla="*/ 2665211 h 2801577"/>
                <a:gd name="connsiteX980" fmla="*/ 4181881 w 10032639"/>
                <a:gd name="connsiteY980" fmla="*/ 2663411 h 2801577"/>
                <a:gd name="connsiteX981" fmla="*/ 4187281 w 10032639"/>
                <a:gd name="connsiteY981" fmla="*/ 2659811 h 2801577"/>
                <a:gd name="connsiteX982" fmla="*/ 4195921 w 10032639"/>
                <a:gd name="connsiteY982" fmla="*/ 2658371 h 2801577"/>
                <a:gd name="connsiteX983" fmla="*/ 4200962 w 10032639"/>
                <a:gd name="connsiteY983" fmla="*/ 2659811 h 2801577"/>
                <a:gd name="connsiteX984" fmla="*/ 4206362 w 10032639"/>
                <a:gd name="connsiteY984" fmla="*/ 2659811 h 2801577"/>
                <a:gd name="connsiteX985" fmla="*/ 4208162 w 10032639"/>
                <a:gd name="connsiteY985" fmla="*/ 2658371 h 2801577"/>
                <a:gd name="connsiteX986" fmla="*/ 4213202 w 10032639"/>
                <a:gd name="connsiteY986" fmla="*/ 2658371 h 2801577"/>
                <a:gd name="connsiteX987" fmla="*/ 4221842 w 10032639"/>
                <a:gd name="connsiteY987" fmla="*/ 2652972 h 2801577"/>
                <a:gd name="connsiteX988" fmla="*/ 4228683 w 10032639"/>
                <a:gd name="connsiteY988" fmla="*/ 2649732 h 2801577"/>
                <a:gd name="connsiteX989" fmla="*/ 4230483 w 10032639"/>
                <a:gd name="connsiteY989" fmla="*/ 2646132 h 2801577"/>
                <a:gd name="connsiteX990" fmla="*/ 4237323 w 10032639"/>
                <a:gd name="connsiteY990" fmla="*/ 2639293 h 2801577"/>
                <a:gd name="connsiteX991" fmla="*/ 4245963 w 10032639"/>
                <a:gd name="connsiteY991" fmla="*/ 2632093 h 2801577"/>
                <a:gd name="connsiteX992" fmla="*/ 4256404 w 10032639"/>
                <a:gd name="connsiteY992" fmla="*/ 2625253 h 2801577"/>
                <a:gd name="connsiteX993" fmla="*/ 4263244 w 10032639"/>
                <a:gd name="connsiteY993" fmla="*/ 2621654 h 2801577"/>
                <a:gd name="connsiteX994" fmla="*/ 4270084 w 10032639"/>
                <a:gd name="connsiteY994" fmla="*/ 2621654 h 2801577"/>
                <a:gd name="connsiteX995" fmla="*/ 4273684 w 10032639"/>
                <a:gd name="connsiteY995" fmla="*/ 2621654 h 2801577"/>
                <a:gd name="connsiteX996" fmla="*/ 4273684 w 10032639"/>
                <a:gd name="connsiteY996" fmla="*/ 2599335 h 2801577"/>
                <a:gd name="connsiteX997" fmla="*/ 4284125 w 10032639"/>
                <a:gd name="connsiteY997" fmla="*/ 2596095 h 2801577"/>
                <a:gd name="connsiteX998" fmla="*/ 4292765 w 10032639"/>
                <a:gd name="connsiteY998" fmla="*/ 2590696 h 2801577"/>
                <a:gd name="connsiteX999" fmla="*/ 4301406 w 10032639"/>
                <a:gd name="connsiteY999" fmla="*/ 2585656 h 2801577"/>
                <a:gd name="connsiteX1000" fmla="*/ 4311846 w 10032639"/>
                <a:gd name="connsiteY1000" fmla="*/ 2578817 h 2801577"/>
                <a:gd name="connsiteX1001" fmla="*/ 4315446 w 10032639"/>
                <a:gd name="connsiteY1001" fmla="*/ 2577017 h 2801577"/>
                <a:gd name="connsiteX1002" fmla="*/ 4320486 w 10032639"/>
                <a:gd name="connsiteY1002" fmla="*/ 2573417 h 2801577"/>
                <a:gd name="connsiteX1003" fmla="*/ 4325887 w 10032639"/>
                <a:gd name="connsiteY1003" fmla="*/ 2570177 h 2801577"/>
                <a:gd name="connsiteX1004" fmla="*/ 4330927 w 10032639"/>
                <a:gd name="connsiteY1004" fmla="*/ 2564777 h 2801577"/>
                <a:gd name="connsiteX1005" fmla="*/ 4335967 w 10032639"/>
                <a:gd name="connsiteY1005" fmla="*/ 2559738 h 2801577"/>
                <a:gd name="connsiteX1006" fmla="*/ 4355048 w 10032639"/>
                <a:gd name="connsiteY1006" fmla="*/ 2559738 h 2801577"/>
                <a:gd name="connsiteX1007" fmla="*/ 4358648 w 10032639"/>
                <a:gd name="connsiteY1007" fmla="*/ 2554338 h 2801577"/>
                <a:gd name="connsiteX1008" fmla="*/ 4362248 w 10032639"/>
                <a:gd name="connsiteY1008" fmla="*/ 2543899 h 2801577"/>
                <a:gd name="connsiteX1009" fmla="*/ 4365488 w 10032639"/>
                <a:gd name="connsiteY1009" fmla="*/ 2537059 h 2801577"/>
                <a:gd name="connsiteX1010" fmla="*/ 4370888 w 10032639"/>
                <a:gd name="connsiteY1010" fmla="*/ 2530220 h 2801577"/>
                <a:gd name="connsiteX1011" fmla="*/ 4379529 w 10032639"/>
                <a:gd name="connsiteY1011" fmla="*/ 2524820 h 2801577"/>
                <a:gd name="connsiteX1012" fmla="*/ 4384569 w 10032639"/>
                <a:gd name="connsiteY1012" fmla="*/ 2523380 h 2801577"/>
                <a:gd name="connsiteX1013" fmla="*/ 4391409 w 10032639"/>
                <a:gd name="connsiteY1013" fmla="*/ 2521580 h 2801577"/>
                <a:gd name="connsiteX1014" fmla="*/ 4391409 w 10032639"/>
                <a:gd name="connsiteY1014" fmla="*/ 2516181 h 2801577"/>
                <a:gd name="connsiteX1015" fmla="*/ 4396449 w 10032639"/>
                <a:gd name="connsiteY1015" fmla="*/ 2511141 h 2801577"/>
                <a:gd name="connsiteX1016" fmla="*/ 4401850 w 10032639"/>
                <a:gd name="connsiteY1016" fmla="*/ 2507541 h 2801577"/>
                <a:gd name="connsiteX1017" fmla="*/ 4406890 w 10032639"/>
                <a:gd name="connsiteY1017" fmla="*/ 2505741 h 2801577"/>
                <a:gd name="connsiteX1018" fmla="*/ 4412290 w 10032639"/>
                <a:gd name="connsiteY1018" fmla="*/ 2505741 h 2801577"/>
                <a:gd name="connsiteX1019" fmla="*/ 4419130 w 10032639"/>
                <a:gd name="connsiteY1019" fmla="*/ 2503941 h 2801577"/>
                <a:gd name="connsiteX1020" fmla="*/ 4427771 w 10032639"/>
                <a:gd name="connsiteY1020" fmla="*/ 2498902 h 2801577"/>
                <a:gd name="connsiteX1021" fmla="*/ 4438211 w 10032639"/>
                <a:gd name="connsiteY1021" fmla="*/ 2492062 h 2801577"/>
                <a:gd name="connsiteX1022" fmla="*/ 4446851 w 10032639"/>
                <a:gd name="connsiteY1022" fmla="*/ 2485223 h 2801577"/>
                <a:gd name="connsiteX1023" fmla="*/ 4481413 w 10032639"/>
                <a:gd name="connsiteY1023" fmla="*/ 2450665 h 2801577"/>
                <a:gd name="connsiteX1024" fmla="*/ 4491853 w 10032639"/>
                <a:gd name="connsiteY1024" fmla="*/ 2442025 h 2801577"/>
                <a:gd name="connsiteX1025" fmla="*/ 4504094 w 10032639"/>
                <a:gd name="connsiteY1025" fmla="*/ 2435186 h 2801577"/>
                <a:gd name="connsiteX1026" fmla="*/ 4510934 w 10032639"/>
                <a:gd name="connsiteY1026" fmla="*/ 2433386 h 2801577"/>
                <a:gd name="connsiteX1027" fmla="*/ 4517774 w 10032639"/>
                <a:gd name="connsiteY1027" fmla="*/ 2433386 h 2801577"/>
                <a:gd name="connsiteX1028" fmla="*/ 4524614 w 10032639"/>
                <a:gd name="connsiteY1028" fmla="*/ 2429786 h 2801577"/>
                <a:gd name="connsiteX1029" fmla="*/ 4526414 w 10032639"/>
                <a:gd name="connsiteY1029" fmla="*/ 2426546 h 2801577"/>
                <a:gd name="connsiteX1030" fmla="*/ 4526414 w 10032639"/>
                <a:gd name="connsiteY1030" fmla="*/ 2422947 h 2801577"/>
                <a:gd name="connsiteX1031" fmla="*/ 4528215 w 10032639"/>
                <a:gd name="connsiteY1031" fmla="*/ 2414307 h 2801577"/>
                <a:gd name="connsiteX1032" fmla="*/ 4533255 w 10032639"/>
                <a:gd name="connsiteY1032" fmla="*/ 2405668 h 2801577"/>
                <a:gd name="connsiteX1033" fmla="*/ 4540455 w 10032639"/>
                <a:gd name="connsiteY1033" fmla="*/ 2402068 h 2801577"/>
                <a:gd name="connsiteX1034" fmla="*/ 4548735 w 10032639"/>
                <a:gd name="connsiteY1034" fmla="*/ 2398468 h 2801577"/>
                <a:gd name="connsiteX1035" fmla="*/ 4557736 w 10032639"/>
                <a:gd name="connsiteY1035" fmla="*/ 2398468 h 2801577"/>
                <a:gd name="connsiteX1036" fmla="*/ 4571416 w 10032639"/>
                <a:gd name="connsiteY1036" fmla="*/ 2391629 h 2801577"/>
                <a:gd name="connsiteX1037" fmla="*/ 4585457 w 10032639"/>
                <a:gd name="connsiteY1037" fmla="*/ 2381189 h 2801577"/>
                <a:gd name="connsiteX1038" fmla="*/ 4594097 w 10032639"/>
                <a:gd name="connsiteY1038" fmla="*/ 2367510 h 2801577"/>
                <a:gd name="connsiteX1039" fmla="*/ 4600937 w 10032639"/>
                <a:gd name="connsiteY1039" fmla="*/ 2351671 h 2801577"/>
                <a:gd name="connsiteX1040" fmla="*/ 4602737 w 10032639"/>
                <a:gd name="connsiteY1040" fmla="*/ 2346632 h 2801577"/>
                <a:gd name="connsiteX1041" fmla="*/ 4606338 w 10032639"/>
                <a:gd name="connsiteY1041" fmla="*/ 2344832 h 2801577"/>
                <a:gd name="connsiteX1042" fmla="*/ 4623618 w 10032639"/>
                <a:gd name="connsiteY1042" fmla="*/ 2334392 h 2801577"/>
                <a:gd name="connsiteX1043" fmla="*/ 4640899 w 10032639"/>
                <a:gd name="connsiteY1043" fmla="*/ 2324313 h 2801577"/>
                <a:gd name="connsiteX1044" fmla="*/ 4654580 w 10032639"/>
                <a:gd name="connsiteY1044" fmla="*/ 2313874 h 2801577"/>
                <a:gd name="connsiteX1045" fmla="*/ 4675460 w 10032639"/>
                <a:gd name="connsiteY1045" fmla="*/ 2298395 h 2801577"/>
                <a:gd name="connsiteX1046" fmla="*/ 4685541 w 10032639"/>
                <a:gd name="connsiteY1046" fmla="*/ 2287955 h 2801577"/>
                <a:gd name="connsiteX1047" fmla="*/ 4692741 w 10032639"/>
                <a:gd name="connsiteY1047" fmla="*/ 2277516 h 2801577"/>
                <a:gd name="connsiteX1048" fmla="*/ 4697781 w 10032639"/>
                <a:gd name="connsiteY1048" fmla="*/ 2268877 h 2801577"/>
                <a:gd name="connsiteX1049" fmla="*/ 4713262 w 10032639"/>
                <a:gd name="connsiteY1049" fmla="*/ 2268877 h 2801577"/>
                <a:gd name="connsiteX1050" fmla="*/ 4711822 w 10032639"/>
                <a:gd name="connsiteY1050" fmla="*/ 2263477 h 2801577"/>
                <a:gd name="connsiteX1051" fmla="*/ 4710022 w 10032639"/>
                <a:gd name="connsiteY1051" fmla="*/ 2258437 h 2801577"/>
                <a:gd name="connsiteX1052" fmla="*/ 4710022 w 10032639"/>
                <a:gd name="connsiteY1052" fmla="*/ 2247998 h 2801577"/>
                <a:gd name="connsiteX1053" fmla="*/ 4720462 w 10032639"/>
                <a:gd name="connsiteY1053" fmla="*/ 2242598 h 2801577"/>
                <a:gd name="connsiteX1054" fmla="*/ 4734143 w 10032639"/>
                <a:gd name="connsiteY1054" fmla="*/ 2237559 h 2801577"/>
                <a:gd name="connsiteX1055" fmla="*/ 4746383 w 10032639"/>
                <a:gd name="connsiteY1055" fmla="*/ 2228919 h 2801577"/>
                <a:gd name="connsiteX1056" fmla="*/ 4755024 w 10032639"/>
                <a:gd name="connsiteY1056" fmla="*/ 2220280 h 2801577"/>
                <a:gd name="connsiteX1057" fmla="*/ 4761864 w 10032639"/>
                <a:gd name="connsiteY1057" fmla="*/ 2211640 h 2801577"/>
                <a:gd name="connsiteX1058" fmla="*/ 4772304 w 10032639"/>
                <a:gd name="connsiteY1058" fmla="*/ 2197601 h 2801577"/>
                <a:gd name="connsiteX1059" fmla="*/ 4784545 w 10032639"/>
                <a:gd name="connsiteY1059" fmla="*/ 2187522 h 2801577"/>
                <a:gd name="connsiteX1060" fmla="*/ 4798225 w 10032639"/>
                <a:gd name="connsiteY1060" fmla="*/ 2180682 h 2801577"/>
                <a:gd name="connsiteX1061" fmla="*/ 4813706 w 10032639"/>
                <a:gd name="connsiteY1061" fmla="*/ 2177083 h 2801577"/>
                <a:gd name="connsiteX1062" fmla="*/ 4819106 w 10032639"/>
                <a:gd name="connsiteY1062" fmla="*/ 2166643 h 2801577"/>
                <a:gd name="connsiteX1063" fmla="*/ 4824146 w 10032639"/>
                <a:gd name="connsiteY1063" fmla="*/ 2159804 h 2801577"/>
                <a:gd name="connsiteX1064" fmla="*/ 4829186 w 10032639"/>
                <a:gd name="connsiteY1064" fmla="*/ 2154404 h 2801577"/>
                <a:gd name="connsiteX1065" fmla="*/ 4836387 w 10032639"/>
                <a:gd name="connsiteY1065" fmla="*/ 2151164 h 2801577"/>
                <a:gd name="connsiteX1066" fmla="*/ 4845027 w 10032639"/>
                <a:gd name="connsiteY1066" fmla="*/ 2149364 h 2801577"/>
                <a:gd name="connsiteX1067" fmla="*/ 4850067 w 10032639"/>
                <a:gd name="connsiteY1067" fmla="*/ 2137125 h 2801577"/>
                <a:gd name="connsiteX1068" fmla="*/ 4858708 w 10032639"/>
                <a:gd name="connsiteY1068" fmla="*/ 2126686 h 2801577"/>
                <a:gd name="connsiteX1069" fmla="*/ 6280402 w 10032639"/>
                <a:gd name="connsiteY1069" fmla="*/ 2114451 h 2801577"/>
                <a:gd name="connsiteX1070" fmla="*/ 6216320 w 10032639"/>
                <a:gd name="connsiteY1070" fmla="*/ 2149007 h 2801577"/>
                <a:gd name="connsiteX1071" fmla="*/ 6152238 w 10032639"/>
                <a:gd name="connsiteY1071" fmla="*/ 2185362 h 2801577"/>
                <a:gd name="connsiteX1072" fmla="*/ 6091756 w 10032639"/>
                <a:gd name="connsiteY1072" fmla="*/ 2223158 h 2801577"/>
                <a:gd name="connsiteX1073" fmla="*/ 6029474 w 10032639"/>
                <a:gd name="connsiteY1073" fmla="*/ 2261313 h 2801577"/>
                <a:gd name="connsiteX1074" fmla="*/ 6020834 w 10032639"/>
                <a:gd name="connsiteY1074" fmla="*/ 2268512 h 2801577"/>
                <a:gd name="connsiteX1075" fmla="*/ 6025874 w 10032639"/>
                <a:gd name="connsiteY1075" fmla="*/ 2270312 h 2801577"/>
                <a:gd name="connsiteX1076" fmla="*/ 6029474 w 10032639"/>
                <a:gd name="connsiteY1076" fmla="*/ 2270312 h 2801577"/>
                <a:gd name="connsiteX1077" fmla="*/ 6036315 w 10032639"/>
                <a:gd name="connsiteY1077" fmla="*/ 2263113 h 2801577"/>
                <a:gd name="connsiteX1078" fmla="*/ 6041715 w 10032639"/>
                <a:gd name="connsiteY1078" fmla="*/ 2259873 h 2801577"/>
                <a:gd name="connsiteX1079" fmla="*/ 6046755 w 10032639"/>
                <a:gd name="connsiteY1079" fmla="*/ 2258073 h 2801577"/>
                <a:gd name="connsiteX1080" fmla="*/ 6069076 w 10032639"/>
                <a:gd name="connsiteY1080" fmla="*/ 2242235 h 2801577"/>
                <a:gd name="connsiteX1081" fmla="*/ 6093196 w 10032639"/>
                <a:gd name="connsiteY1081" fmla="*/ 2228557 h 2801577"/>
                <a:gd name="connsiteX1082" fmla="*/ 6115877 w 10032639"/>
                <a:gd name="connsiteY1082" fmla="*/ 2216319 h 2801577"/>
                <a:gd name="connsiteX1083" fmla="*/ 6138558 w 10032639"/>
                <a:gd name="connsiteY1083" fmla="*/ 2204440 h 2801577"/>
                <a:gd name="connsiteX1084" fmla="*/ 6159438 w 10032639"/>
                <a:gd name="connsiteY1084" fmla="*/ 2194001 h 2801577"/>
                <a:gd name="connsiteX1085" fmla="*/ 6181759 w 10032639"/>
                <a:gd name="connsiteY1085" fmla="*/ 2181763 h 2801577"/>
                <a:gd name="connsiteX1086" fmla="*/ 6204080 w 10032639"/>
                <a:gd name="connsiteY1086" fmla="*/ 2168085 h 2801577"/>
                <a:gd name="connsiteX1087" fmla="*/ 6226760 w 10032639"/>
                <a:gd name="connsiteY1087" fmla="*/ 2152607 h 2801577"/>
                <a:gd name="connsiteX1088" fmla="*/ 6235401 w 10032639"/>
                <a:gd name="connsiteY1088" fmla="*/ 2145407 h 2801577"/>
                <a:gd name="connsiteX1089" fmla="*/ 6245841 w 10032639"/>
                <a:gd name="connsiteY1089" fmla="*/ 2138568 h 2801577"/>
                <a:gd name="connsiteX1090" fmla="*/ 6269962 w 10032639"/>
                <a:gd name="connsiteY1090" fmla="*/ 2121291 h 2801577"/>
                <a:gd name="connsiteX1091" fmla="*/ 6276802 w 10032639"/>
                <a:gd name="connsiteY1091" fmla="*/ 2119491 h 2801577"/>
                <a:gd name="connsiteX1092" fmla="*/ 2921650 w 10032639"/>
                <a:gd name="connsiteY1092" fmla="*/ 2108834 h 2801577"/>
                <a:gd name="connsiteX1093" fmla="*/ 2916250 w 10032639"/>
                <a:gd name="connsiteY1093" fmla="*/ 2110634 h 2801577"/>
                <a:gd name="connsiteX1094" fmla="*/ 2916250 w 10032639"/>
                <a:gd name="connsiteY1094" fmla="*/ 2112435 h 2801577"/>
                <a:gd name="connsiteX1095" fmla="*/ 3539310 w 10032639"/>
                <a:gd name="connsiteY1095" fmla="*/ 2101993 h 2801577"/>
                <a:gd name="connsiteX1096" fmla="*/ 3465162 w 10032639"/>
                <a:gd name="connsiteY1096" fmla="*/ 2121076 h 2801577"/>
                <a:gd name="connsiteX1097" fmla="*/ 3390654 w 10032639"/>
                <a:gd name="connsiteY1097" fmla="*/ 2143759 h 2801577"/>
                <a:gd name="connsiteX1098" fmla="*/ 3314346 w 10032639"/>
                <a:gd name="connsiteY1098" fmla="*/ 2167883 h 2801577"/>
                <a:gd name="connsiteX1099" fmla="*/ 3234799 w 10032639"/>
                <a:gd name="connsiteY1099" fmla="*/ 2197407 h 2801577"/>
                <a:gd name="connsiteX1100" fmla="*/ 3155252 w 10032639"/>
                <a:gd name="connsiteY1100" fmla="*/ 2226571 h 2801577"/>
                <a:gd name="connsiteX1101" fmla="*/ 3077504 w 10032639"/>
                <a:gd name="connsiteY1101" fmla="*/ 2256096 h 2801577"/>
                <a:gd name="connsiteX1102" fmla="*/ 2921650 w 10032639"/>
                <a:gd name="connsiteY1102" fmla="*/ 2311544 h 2801577"/>
                <a:gd name="connsiteX1103" fmla="*/ 2921650 w 10032639"/>
                <a:gd name="connsiteY1103" fmla="*/ 2318385 h 2801577"/>
                <a:gd name="connsiteX1104" fmla="*/ 2933887 w 10032639"/>
                <a:gd name="connsiteY1104" fmla="*/ 2318385 h 2801577"/>
                <a:gd name="connsiteX1105" fmla="*/ 2943966 w 10032639"/>
                <a:gd name="connsiteY1105" fmla="*/ 2309744 h 2801577"/>
                <a:gd name="connsiteX1106" fmla="*/ 2951165 w 10032639"/>
                <a:gd name="connsiteY1106" fmla="*/ 2306503 h 2801577"/>
                <a:gd name="connsiteX1107" fmla="*/ 2959803 w 10032639"/>
                <a:gd name="connsiteY1107" fmla="*/ 2301103 h 2801577"/>
                <a:gd name="connsiteX1108" fmla="*/ 2964842 w 10032639"/>
                <a:gd name="connsiteY1108" fmla="*/ 2299662 h 2801577"/>
                <a:gd name="connsiteX1109" fmla="*/ 2969882 w 10032639"/>
                <a:gd name="connsiteY1109" fmla="*/ 2301103 h 2801577"/>
                <a:gd name="connsiteX1110" fmla="*/ 2980320 w 10032639"/>
                <a:gd name="connsiteY1110" fmla="*/ 2304703 h 2801577"/>
                <a:gd name="connsiteX1111" fmla="*/ 2990758 w 10032639"/>
                <a:gd name="connsiteY1111" fmla="*/ 2301103 h 2801577"/>
                <a:gd name="connsiteX1112" fmla="*/ 3004436 w 10032639"/>
                <a:gd name="connsiteY1112" fmla="*/ 2296062 h 2801577"/>
                <a:gd name="connsiteX1113" fmla="*/ 3020274 w 10032639"/>
                <a:gd name="connsiteY1113" fmla="*/ 2291021 h 2801577"/>
                <a:gd name="connsiteX1114" fmla="*/ 3033951 w 10032639"/>
                <a:gd name="connsiteY1114" fmla="*/ 2285620 h 2801577"/>
                <a:gd name="connsiteX1115" fmla="*/ 3046189 w 10032639"/>
                <a:gd name="connsiteY1115" fmla="*/ 2280580 h 2801577"/>
                <a:gd name="connsiteX1116" fmla="*/ 3054828 w 10032639"/>
                <a:gd name="connsiteY1116" fmla="*/ 2276979 h 2801577"/>
                <a:gd name="connsiteX1117" fmla="*/ 3065266 w 10032639"/>
                <a:gd name="connsiteY1117" fmla="*/ 2276979 h 2801577"/>
                <a:gd name="connsiteX1118" fmla="*/ 3073905 w 10032639"/>
                <a:gd name="connsiteY1118" fmla="*/ 2270138 h 2801577"/>
                <a:gd name="connsiteX1119" fmla="*/ 3084343 w 10032639"/>
                <a:gd name="connsiteY1119" fmla="*/ 2262937 h 2801577"/>
                <a:gd name="connsiteX1120" fmla="*/ 3096581 w 10032639"/>
                <a:gd name="connsiteY1120" fmla="*/ 2259696 h 2801577"/>
                <a:gd name="connsiteX1121" fmla="*/ 3110259 w 10032639"/>
                <a:gd name="connsiteY1121" fmla="*/ 2259696 h 2801577"/>
                <a:gd name="connsiteX1122" fmla="*/ 3130776 w 10032639"/>
                <a:gd name="connsiteY1122" fmla="*/ 2257896 h 2801577"/>
                <a:gd name="connsiteX1123" fmla="*/ 3151652 w 10032639"/>
                <a:gd name="connsiteY1123" fmla="*/ 2252855 h 2801577"/>
                <a:gd name="connsiteX1124" fmla="*/ 3170729 w 10032639"/>
                <a:gd name="connsiteY1124" fmla="*/ 2242414 h 2801577"/>
                <a:gd name="connsiteX1125" fmla="*/ 3177568 w 10032639"/>
                <a:gd name="connsiteY1125" fmla="*/ 2238813 h 2801577"/>
                <a:gd name="connsiteX1126" fmla="*/ 3184767 w 10032639"/>
                <a:gd name="connsiteY1126" fmla="*/ 2238813 h 2801577"/>
                <a:gd name="connsiteX1127" fmla="*/ 3193406 w 10032639"/>
                <a:gd name="connsiteY1127" fmla="*/ 2238813 h 2801577"/>
                <a:gd name="connsiteX1128" fmla="*/ 3203844 w 10032639"/>
                <a:gd name="connsiteY1128" fmla="*/ 2240614 h 2801577"/>
                <a:gd name="connsiteX1129" fmla="*/ 3207083 w 10032639"/>
                <a:gd name="connsiteY1129" fmla="*/ 2242414 h 2801577"/>
                <a:gd name="connsiteX1130" fmla="*/ 3214282 w 10032639"/>
                <a:gd name="connsiteY1130" fmla="*/ 2233413 h 2801577"/>
                <a:gd name="connsiteX1131" fmla="*/ 3222921 w 10032639"/>
                <a:gd name="connsiteY1131" fmla="*/ 2226571 h 2801577"/>
                <a:gd name="connsiteX1132" fmla="*/ 3232999 w 10032639"/>
                <a:gd name="connsiteY1132" fmla="*/ 2221531 h 2801577"/>
                <a:gd name="connsiteX1133" fmla="*/ 3243438 w 10032639"/>
                <a:gd name="connsiteY1133" fmla="*/ 2217930 h 2801577"/>
                <a:gd name="connsiteX1134" fmla="*/ 3250276 w 10032639"/>
                <a:gd name="connsiteY1134" fmla="*/ 2214690 h 2801577"/>
                <a:gd name="connsiteX1135" fmla="*/ 3264314 w 10032639"/>
                <a:gd name="connsiteY1135" fmla="*/ 2211089 h 2801577"/>
                <a:gd name="connsiteX1136" fmla="*/ 3277992 w 10032639"/>
                <a:gd name="connsiteY1136" fmla="*/ 2204248 h 2801577"/>
                <a:gd name="connsiteX1137" fmla="*/ 3283391 w 10032639"/>
                <a:gd name="connsiteY1137" fmla="*/ 2200648 h 2801577"/>
                <a:gd name="connsiteX1138" fmla="*/ 3290230 w 10032639"/>
                <a:gd name="connsiteY1138" fmla="*/ 2197407 h 2801577"/>
                <a:gd name="connsiteX1139" fmla="*/ 3298869 w 10032639"/>
                <a:gd name="connsiteY1139" fmla="*/ 2195607 h 2801577"/>
                <a:gd name="connsiteX1140" fmla="*/ 3309307 w 10032639"/>
                <a:gd name="connsiteY1140" fmla="*/ 2193807 h 2801577"/>
                <a:gd name="connsiteX1141" fmla="*/ 3331624 w 10032639"/>
                <a:gd name="connsiteY1141" fmla="*/ 2193807 h 2801577"/>
                <a:gd name="connsiteX1142" fmla="*/ 3350700 w 10032639"/>
                <a:gd name="connsiteY1142" fmla="*/ 2183365 h 2801577"/>
                <a:gd name="connsiteX1143" fmla="*/ 3371577 w 10032639"/>
                <a:gd name="connsiteY1143" fmla="*/ 2171483 h 2801577"/>
                <a:gd name="connsiteX1144" fmla="*/ 3392454 w 10032639"/>
                <a:gd name="connsiteY1144" fmla="*/ 2157441 h 2801577"/>
                <a:gd name="connsiteX1145" fmla="*/ 3409731 w 10032639"/>
                <a:gd name="connsiteY1145" fmla="*/ 2148800 h 2801577"/>
                <a:gd name="connsiteX1146" fmla="*/ 3430248 w 10032639"/>
                <a:gd name="connsiteY1146" fmla="*/ 2143759 h 2801577"/>
                <a:gd name="connsiteX1147" fmla="*/ 3452924 w 10032639"/>
                <a:gd name="connsiteY1147" fmla="*/ 2138358 h 2801577"/>
                <a:gd name="connsiteX1148" fmla="*/ 3475240 w 10032639"/>
                <a:gd name="connsiteY1148" fmla="*/ 2136558 h 2801577"/>
                <a:gd name="connsiteX1149" fmla="*/ 3484239 w 10032639"/>
                <a:gd name="connsiteY1149" fmla="*/ 2129717 h 2801577"/>
                <a:gd name="connsiteX1150" fmla="*/ 3492877 w 10032639"/>
                <a:gd name="connsiteY1150" fmla="*/ 2124676 h 2801577"/>
                <a:gd name="connsiteX1151" fmla="*/ 3503316 w 10032639"/>
                <a:gd name="connsiteY1151" fmla="*/ 2119276 h 2801577"/>
                <a:gd name="connsiteX1152" fmla="*/ 3511955 w 10032639"/>
                <a:gd name="connsiteY1152" fmla="*/ 2117475 h 2801577"/>
                <a:gd name="connsiteX1153" fmla="*/ 3527432 w 10032639"/>
                <a:gd name="connsiteY1153" fmla="*/ 2116035 h 2801577"/>
                <a:gd name="connsiteX1154" fmla="*/ 3539310 w 10032639"/>
                <a:gd name="connsiteY1154" fmla="*/ 2114235 h 2801577"/>
                <a:gd name="connsiteX1155" fmla="*/ 7197709 w 10032639"/>
                <a:gd name="connsiteY1155" fmla="*/ 2098613 h 2801577"/>
                <a:gd name="connsiteX1156" fmla="*/ 7170348 w 10032639"/>
                <a:gd name="connsiteY1156" fmla="*/ 2115891 h 2801577"/>
                <a:gd name="connsiteX1157" fmla="*/ 7116707 w 10032639"/>
                <a:gd name="connsiteY1157" fmla="*/ 2152607 h 2801577"/>
                <a:gd name="connsiteX1158" fmla="*/ 7061265 w 10032639"/>
                <a:gd name="connsiteY1158" fmla="*/ 2183563 h 2801577"/>
                <a:gd name="connsiteX1159" fmla="*/ 7005824 w 10032639"/>
                <a:gd name="connsiteY1159" fmla="*/ 2214519 h 2801577"/>
                <a:gd name="connsiteX1160" fmla="*/ 6952182 w 10032639"/>
                <a:gd name="connsiteY1160" fmla="*/ 2244035 h 2801577"/>
                <a:gd name="connsiteX1161" fmla="*/ 6952182 w 10032639"/>
                <a:gd name="connsiteY1161" fmla="*/ 2268512 h 2801577"/>
                <a:gd name="connsiteX1162" fmla="*/ 7164948 w 10032639"/>
                <a:gd name="connsiteY1162" fmla="*/ 2123090 h 2801577"/>
                <a:gd name="connsiteX1163" fmla="*/ 2173689 w 10032639"/>
                <a:gd name="connsiteY1163" fmla="*/ 2081110 h 2801577"/>
                <a:gd name="connsiteX1164" fmla="*/ 2169900 w 10032639"/>
                <a:gd name="connsiteY1164" fmla="*/ 2083293 h 2801577"/>
                <a:gd name="connsiteX1165" fmla="*/ 2153173 w 10032639"/>
                <a:gd name="connsiteY1165" fmla="*/ 2086511 h 2801577"/>
                <a:gd name="connsiteX1166" fmla="*/ 2134096 w 10032639"/>
                <a:gd name="connsiteY1166" fmla="*/ 2089751 h 2801577"/>
                <a:gd name="connsiteX1167" fmla="*/ 2129057 w 10032639"/>
                <a:gd name="connsiteY1167" fmla="*/ 2091551 h 2801577"/>
                <a:gd name="connsiteX1168" fmla="*/ 2118618 w 10032639"/>
                <a:gd name="connsiteY1168" fmla="*/ 2096952 h 2801577"/>
                <a:gd name="connsiteX1169" fmla="*/ 2108180 w 10032639"/>
                <a:gd name="connsiteY1169" fmla="*/ 2103793 h 2801577"/>
                <a:gd name="connsiteX1170" fmla="*/ 2104581 w 10032639"/>
                <a:gd name="connsiteY1170" fmla="*/ 2105593 h 2801577"/>
                <a:gd name="connsiteX1171" fmla="*/ 2080464 w 10032639"/>
                <a:gd name="connsiteY1171" fmla="*/ 2114235 h 2801577"/>
                <a:gd name="connsiteX1172" fmla="*/ 2055988 w 10032639"/>
                <a:gd name="connsiteY1172" fmla="*/ 2124676 h 2801577"/>
                <a:gd name="connsiteX1173" fmla="*/ 2007756 w 10032639"/>
                <a:gd name="connsiteY1173" fmla="*/ 2148800 h 2801577"/>
                <a:gd name="connsiteX1174" fmla="*/ 1957724 w 10032639"/>
                <a:gd name="connsiteY1174" fmla="*/ 2174724 h 2801577"/>
                <a:gd name="connsiteX1175" fmla="*/ 1905533 w 10032639"/>
                <a:gd name="connsiteY1175" fmla="*/ 2197407 h 2801577"/>
                <a:gd name="connsiteX1176" fmla="*/ 1840023 w 10032639"/>
                <a:gd name="connsiteY1176" fmla="*/ 2228372 h 2801577"/>
                <a:gd name="connsiteX1177" fmla="*/ 1772354 w 10032639"/>
                <a:gd name="connsiteY1177" fmla="*/ 2256096 h 2801577"/>
                <a:gd name="connsiteX1178" fmla="*/ 1789631 w 10032639"/>
                <a:gd name="connsiteY1178" fmla="*/ 2259696 h 2801577"/>
                <a:gd name="connsiteX1179" fmla="*/ 1798270 w 10032639"/>
                <a:gd name="connsiteY1179" fmla="*/ 2261497 h 2801577"/>
                <a:gd name="connsiteX1180" fmla="*/ 1805109 w 10032639"/>
                <a:gd name="connsiteY1180" fmla="*/ 2261497 h 2801577"/>
                <a:gd name="connsiteX1181" fmla="*/ 1810508 w 10032639"/>
                <a:gd name="connsiteY1181" fmla="*/ 2259696 h 2801577"/>
                <a:gd name="connsiteX1182" fmla="*/ 1815547 w 10032639"/>
                <a:gd name="connsiteY1182" fmla="*/ 2257896 h 2801577"/>
                <a:gd name="connsiteX1183" fmla="*/ 1819147 w 10032639"/>
                <a:gd name="connsiteY1183" fmla="*/ 2256096 h 2801577"/>
                <a:gd name="connsiteX1184" fmla="*/ 1827785 w 10032639"/>
                <a:gd name="connsiteY1184" fmla="*/ 2252855 h 2801577"/>
                <a:gd name="connsiteX1185" fmla="*/ 1836424 w 10032639"/>
                <a:gd name="connsiteY1185" fmla="*/ 2245654 h 2801577"/>
                <a:gd name="connsiteX1186" fmla="*/ 1846862 w 10032639"/>
                <a:gd name="connsiteY1186" fmla="*/ 2238813 h 2801577"/>
                <a:gd name="connsiteX1187" fmla="*/ 1855501 w 10032639"/>
                <a:gd name="connsiteY1187" fmla="*/ 2233413 h 2801577"/>
                <a:gd name="connsiteX1188" fmla="*/ 1864139 w 10032639"/>
                <a:gd name="connsiteY1188" fmla="*/ 2226571 h 2801577"/>
                <a:gd name="connsiteX1189" fmla="*/ 1876017 w 10032639"/>
                <a:gd name="connsiteY1189" fmla="*/ 2221531 h 2801577"/>
                <a:gd name="connsiteX1190" fmla="*/ 1886456 w 10032639"/>
                <a:gd name="connsiteY1190" fmla="*/ 2219730 h 2801577"/>
                <a:gd name="connsiteX1191" fmla="*/ 1895095 w 10032639"/>
                <a:gd name="connsiteY1191" fmla="*/ 2219730 h 2801577"/>
                <a:gd name="connsiteX1192" fmla="*/ 1914172 w 10032639"/>
                <a:gd name="connsiteY1192" fmla="*/ 2223331 h 2801577"/>
                <a:gd name="connsiteX1193" fmla="*/ 1915971 w 10032639"/>
                <a:gd name="connsiteY1193" fmla="*/ 2219730 h 2801577"/>
                <a:gd name="connsiteX1194" fmla="*/ 1917771 w 10032639"/>
                <a:gd name="connsiteY1194" fmla="*/ 2212889 h 2801577"/>
                <a:gd name="connsiteX1195" fmla="*/ 1921010 w 10032639"/>
                <a:gd name="connsiteY1195" fmla="*/ 2206048 h 2801577"/>
                <a:gd name="connsiteX1196" fmla="*/ 1928209 w 10032639"/>
                <a:gd name="connsiteY1196" fmla="*/ 2200648 h 2801577"/>
                <a:gd name="connsiteX1197" fmla="*/ 1936848 w 10032639"/>
                <a:gd name="connsiteY1197" fmla="*/ 2195607 h 2801577"/>
                <a:gd name="connsiteX1198" fmla="*/ 2050949 w 10032639"/>
                <a:gd name="connsiteY1198" fmla="*/ 2138358 h 2801577"/>
                <a:gd name="connsiteX1199" fmla="*/ 2076865 w 10032639"/>
                <a:gd name="connsiteY1199" fmla="*/ 2124676 h 2801577"/>
                <a:gd name="connsiteX1200" fmla="*/ 2104581 w 10032639"/>
                <a:gd name="connsiteY1200" fmla="*/ 2112435 h 2801577"/>
                <a:gd name="connsiteX1201" fmla="*/ 2161812 w 10032639"/>
                <a:gd name="connsiteY1201" fmla="*/ 2087951 h 2801577"/>
                <a:gd name="connsiteX1202" fmla="*/ 2169900 w 10032639"/>
                <a:gd name="connsiteY1202" fmla="*/ 2083293 h 2801577"/>
                <a:gd name="connsiteX1203" fmla="*/ 2171890 w 10032639"/>
                <a:gd name="connsiteY1203" fmla="*/ 2082910 h 2801577"/>
                <a:gd name="connsiteX1204" fmla="*/ 8405149 w 10032639"/>
                <a:gd name="connsiteY1204" fmla="*/ 2080834 h 2801577"/>
                <a:gd name="connsiteX1205" fmla="*/ 8306491 w 10032639"/>
                <a:gd name="connsiteY1205" fmla="*/ 2152134 h 2801577"/>
                <a:gd name="connsiteX1206" fmla="*/ 8211074 w 10032639"/>
                <a:gd name="connsiteY1206" fmla="*/ 2224515 h 2801577"/>
                <a:gd name="connsiteX1207" fmla="*/ 8119618 w 10032639"/>
                <a:gd name="connsiteY1207" fmla="*/ 2294015 h 2801577"/>
                <a:gd name="connsiteX1208" fmla="*/ 8017360 w 10032639"/>
                <a:gd name="connsiteY1208" fmla="*/ 2366755 h 2801577"/>
                <a:gd name="connsiteX1209" fmla="*/ 8020960 w 10032639"/>
                <a:gd name="connsiteY1209" fmla="*/ 2371797 h 2801577"/>
                <a:gd name="connsiteX1210" fmla="*/ 8029602 w 10032639"/>
                <a:gd name="connsiteY1210" fmla="*/ 2377198 h 2801577"/>
                <a:gd name="connsiteX1211" fmla="*/ 8039684 w 10032639"/>
                <a:gd name="connsiteY1211" fmla="*/ 2385841 h 2801577"/>
                <a:gd name="connsiteX1212" fmla="*/ 8053726 w 10032639"/>
                <a:gd name="connsiteY1212" fmla="*/ 2375398 h 2801577"/>
                <a:gd name="connsiteX1213" fmla="*/ 8067409 w 10032639"/>
                <a:gd name="connsiteY1213" fmla="*/ 2363154 h 2801577"/>
                <a:gd name="connsiteX1214" fmla="*/ 8079651 w 10032639"/>
                <a:gd name="connsiteY1214" fmla="*/ 2352711 h 2801577"/>
                <a:gd name="connsiteX1215" fmla="*/ 8090093 w 10032639"/>
                <a:gd name="connsiteY1215" fmla="*/ 2340828 h 2801577"/>
                <a:gd name="connsiteX1216" fmla="*/ 8093693 w 10032639"/>
                <a:gd name="connsiteY1216" fmla="*/ 2337227 h 2801577"/>
                <a:gd name="connsiteX1217" fmla="*/ 8138701 w 10032639"/>
                <a:gd name="connsiteY1217" fmla="*/ 2304458 h 2801577"/>
                <a:gd name="connsiteX1218" fmla="*/ 8176508 w 10032639"/>
                <a:gd name="connsiteY1218" fmla="*/ 2273129 h 2801577"/>
                <a:gd name="connsiteX1219" fmla="*/ 8216475 w 10032639"/>
                <a:gd name="connsiteY1219" fmla="*/ 2240359 h 2801577"/>
                <a:gd name="connsiteX1220" fmla="*/ 8258243 w 10032639"/>
                <a:gd name="connsiteY1220" fmla="*/ 2207230 h 2801577"/>
                <a:gd name="connsiteX1221" fmla="*/ 8275526 w 10032639"/>
                <a:gd name="connsiteY1221" fmla="*/ 2195346 h 2801577"/>
                <a:gd name="connsiteX1222" fmla="*/ 8310092 w 10032639"/>
                <a:gd name="connsiteY1222" fmla="*/ 2171219 h 2801577"/>
                <a:gd name="connsiteX1223" fmla="*/ 8346098 w 10032639"/>
                <a:gd name="connsiteY1223" fmla="*/ 2146732 h 2801577"/>
                <a:gd name="connsiteX1224" fmla="*/ 8381024 w 10032639"/>
                <a:gd name="connsiteY1224" fmla="*/ 2120805 h 2801577"/>
                <a:gd name="connsiteX1225" fmla="*/ 8396507 w 10032639"/>
                <a:gd name="connsiteY1225" fmla="*/ 2108562 h 2801577"/>
                <a:gd name="connsiteX1226" fmla="*/ 8413790 w 10032639"/>
                <a:gd name="connsiteY1226" fmla="*/ 2093077 h 2801577"/>
                <a:gd name="connsiteX1227" fmla="*/ 8406949 w 10032639"/>
                <a:gd name="connsiteY1227" fmla="*/ 2082634 h 2801577"/>
                <a:gd name="connsiteX1228" fmla="*/ 8406949 w 10032639"/>
                <a:gd name="connsiteY1228" fmla="*/ 2080834 h 2801577"/>
                <a:gd name="connsiteX1229" fmla="*/ 562589 w 10032639"/>
                <a:gd name="connsiteY1229" fmla="*/ 2079670 h 2801577"/>
                <a:gd name="connsiteX1230" fmla="*/ 499959 w 10032639"/>
                <a:gd name="connsiteY1230" fmla="*/ 2114235 h 2801577"/>
                <a:gd name="connsiteX1231" fmla="*/ 474043 w 10032639"/>
                <a:gd name="connsiteY1231" fmla="*/ 2131517 h 2801577"/>
                <a:gd name="connsiteX1232" fmla="*/ 446688 w 10032639"/>
                <a:gd name="connsiteY1232" fmla="*/ 2148800 h 2801577"/>
                <a:gd name="connsiteX1233" fmla="*/ 443088 w 10032639"/>
                <a:gd name="connsiteY1233" fmla="*/ 2152400 h 2801577"/>
                <a:gd name="connsiteX1234" fmla="*/ 449927 w 10032639"/>
                <a:gd name="connsiteY1234" fmla="*/ 2152400 h 2801577"/>
                <a:gd name="connsiteX1235" fmla="*/ 455326 w 10032639"/>
                <a:gd name="connsiteY1235" fmla="*/ 2152400 h 2801577"/>
                <a:gd name="connsiteX1236" fmla="*/ 462165 w 10032639"/>
                <a:gd name="connsiteY1236" fmla="*/ 2150600 h 2801577"/>
                <a:gd name="connsiteX1237" fmla="*/ 467204 w 10032639"/>
                <a:gd name="connsiteY1237" fmla="*/ 2147000 h 2801577"/>
                <a:gd name="connsiteX1238" fmla="*/ 470804 w 10032639"/>
                <a:gd name="connsiteY1238" fmla="*/ 2143759 h 2801577"/>
                <a:gd name="connsiteX1239" fmla="*/ 472604 w 10032639"/>
                <a:gd name="connsiteY1239" fmla="*/ 2136558 h 2801577"/>
                <a:gd name="connsiteX1240" fmla="*/ 475843 w 10032639"/>
                <a:gd name="connsiteY1240" fmla="*/ 2133318 h 2801577"/>
                <a:gd name="connsiteX1241" fmla="*/ 479442 w 10032639"/>
                <a:gd name="connsiteY1241" fmla="*/ 2129717 h 2801577"/>
                <a:gd name="connsiteX1242" fmla="*/ 484482 w 10032639"/>
                <a:gd name="connsiteY1242" fmla="*/ 2126477 h 2801577"/>
                <a:gd name="connsiteX1243" fmla="*/ 494920 w 10032639"/>
                <a:gd name="connsiteY1243" fmla="*/ 2122876 h 2801577"/>
                <a:gd name="connsiteX1244" fmla="*/ 505358 w 10032639"/>
                <a:gd name="connsiteY1244" fmla="*/ 2122876 h 2801577"/>
                <a:gd name="connsiteX1245" fmla="*/ 507158 w 10032639"/>
                <a:gd name="connsiteY1245" fmla="*/ 2116035 h 2801577"/>
                <a:gd name="connsiteX1246" fmla="*/ 510397 w 10032639"/>
                <a:gd name="connsiteY1246" fmla="*/ 2110634 h 2801577"/>
                <a:gd name="connsiteX1247" fmla="*/ 515797 w 10032639"/>
                <a:gd name="connsiteY1247" fmla="*/ 2107034 h 2801577"/>
                <a:gd name="connsiteX1248" fmla="*/ 519036 w 10032639"/>
                <a:gd name="connsiteY1248" fmla="*/ 2103793 h 2801577"/>
                <a:gd name="connsiteX1249" fmla="*/ 526235 w 10032639"/>
                <a:gd name="connsiteY1249" fmla="*/ 2101993 h 2801577"/>
                <a:gd name="connsiteX1250" fmla="*/ 531274 w 10032639"/>
                <a:gd name="connsiteY1250" fmla="*/ 2098392 h 2801577"/>
                <a:gd name="connsiteX1251" fmla="*/ 534873 w 10032639"/>
                <a:gd name="connsiteY1251" fmla="*/ 2095152 h 2801577"/>
                <a:gd name="connsiteX1252" fmla="*/ 541712 w 10032639"/>
                <a:gd name="connsiteY1252" fmla="*/ 2095152 h 2801577"/>
                <a:gd name="connsiteX1253" fmla="*/ 552151 w 10032639"/>
                <a:gd name="connsiteY1253" fmla="*/ 2093352 h 2801577"/>
                <a:gd name="connsiteX1254" fmla="*/ 555750 w 10032639"/>
                <a:gd name="connsiteY1254" fmla="*/ 2091551 h 2801577"/>
                <a:gd name="connsiteX1255" fmla="*/ 560789 w 10032639"/>
                <a:gd name="connsiteY1255" fmla="*/ 2082910 h 2801577"/>
                <a:gd name="connsiteX1256" fmla="*/ 3042590 w 10032639"/>
                <a:gd name="connsiteY1256" fmla="*/ 2065628 h 2801577"/>
                <a:gd name="connsiteX1257" fmla="*/ 2969882 w 10032639"/>
                <a:gd name="connsiteY1257" fmla="*/ 2096952 h 2801577"/>
                <a:gd name="connsiteX1258" fmla="*/ 2966642 w 10032639"/>
                <a:gd name="connsiteY1258" fmla="*/ 2098392 h 2801577"/>
                <a:gd name="connsiteX1259" fmla="*/ 2987159 w 10032639"/>
                <a:gd name="connsiteY1259" fmla="*/ 2095152 h 2801577"/>
                <a:gd name="connsiteX1260" fmla="*/ 3008035 w 10032639"/>
                <a:gd name="connsiteY1260" fmla="*/ 2087951 h 2801577"/>
                <a:gd name="connsiteX1261" fmla="*/ 449927 w 10032639"/>
                <a:gd name="connsiteY1261" fmla="*/ 2050145 h 2801577"/>
                <a:gd name="connsiteX1262" fmla="*/ 446688 w 10032639"/>
                <a:gd name="connsiteY1262" fmla="*/ 2051946 h 2801577"/>
                <a:gd name="connsiteX1263" fmla="*/ 432650 w 10032639"/>
                <a:gd name="connsiteY1263" fmla="*/ 2056986 h 2801577"/>
                <a:gd name="connsiteX1264" fmla="*/ 417172 w 10032639"/>
                <a:gd name="connsiteY1264" fmla="*/ 2058787 h 2801577"/>
                <a:gd name="connsiteX1265" fmla="*/ 415373 w 10032639"/>
                <a:gd name="connsiteY1265" fmla="*/ 2058787 h 2801577"/>
                <a:gd name="connsiteX1266" fmla="*/ 415373 w 10032639"/>
                <a:gd name="connsiteY1266" fmla="*/ 2076069 h 2801577"/>
                <a:gd name="connsiteX1267" fmla="*/ 422212 w 10032639"/>
                <a:gd name="connsiteY1267" fmla="*/ 2074269 h 2801577"/>
                <a:gd name="connsiteX1268" fmla="*/ 431210 w 10032639"/>
                <a:gd name="connsiteY1268" fmla="*/ 2071028 h 2801577"/>
                <a:gd name="connsiteX1269" fmla="*/ 438049 w 10032639"/>
                <a:gd name="connsiteY1269" fmla="*/ 2063827 h 2801577"/>
                <a:gd name="connsiteX1270" fmla="*/ 448127 w 10032639"/>
                <a:gd name="connsiteY1270" fmla="*/ 2051946 h 2801577"/>
                <a:gd name="connsiteX1271" fmla="*/ 6205880 w 10032639"/>
                <a:gd name="connsiteY1271" fmla="*/ 2046780 h 2801577"/>
                <a:gd name="connsiteX1272" fmla="*/ 6178519 w 10032639"/>
                <a:gd name="connsiteY1272" fmla="*/ 2062258 h 2801577"/>
                <a:gd name="connsiteX1273" fmla="*/ 6091756 w 10032639"/>
                <a:gd name="connsiteY1273" fmla="*/ 2112652 h 2801577"/>
                <a:gd name="connsiteX1274" fmla="*/ 6005354 w 10032639"/>
                <a:gd name="connsiteY1274" fmla="*/ 2159446 h 2801577"/>
                <a:gd name="connsiteX1275" fmla="*/ 5878990 w 10032639"/>
                <a:gd name="connsiteY1275" fmla="*/ 2230357 h 2801577"/>
                <a:gd name="connsiteX1276" fmla="*/ 5743986 w 10032639"/>
                <a:gd name="connsiteY1276" fmla="*/ 2309907 h 2801577"/>
                <a:gd name="connsiteX1277" fmla="*/ 5745426 w 10032639"/>
                <a:gd name="connsiteY1277" fmla="*/ 2325385 h 2801577"/>
                <a:gd name="connsiteX1278" fmla="*/ 5743986 w 10032639"/>
                <a:gd name="connsiteY1278" fmla="*/ 2337623 h 2801577"/>
                <a:gd name="connsiteX1279" fmla="*/ 5768107 w 10032639"/>
                <a:gd name="connsiteY1279" fmla="*/ 2327185 h 2801577"/>
                <a:gd name="connsiteX1280" fmla="*/ 5788627 w 10032639"/>
                <a:gd name="connsiteY1280" fmla="*/ 2316746 h 2801577"/>
                <a:gd name="connsiteX1281" fmla="*/ 5800868 w 10032639"/>
                <a:gd name="connsiteY1281" fmla="*/ 2308107 h 2801577"/>
                <a:gd name="connsiteX1282" fmla="*/ 5814548 w 10032639"/>
                <a:gd name="connsiteY1282" fmla="*/ 2298028 h 2801577"/>
                <a:gd name="connsiteX1283" fmla="*/ 5842269 w 10032639"/>
                <a:gd name="connsiteY1283" fmla="*/ 2273551 h 2801577"/>
                <a:gd name="connsiteX1284" fmla="*/ 5859909 w 10032639"/>
                <a:gd name="connsiteY1284" fmla="*/ 2263113 h 2801577"/>
                <a:gd name="connsiteX1285" fmla="*/ 5877190 w 10032639"/>
                <a:gd name="connsiteY1285" fmla="*/ 2252674 h 2801577"/>
                <a:gd name="connsiteX1286" fmla="*/ 5906711 w 10032639"/>
                <a:gd name="connsiteY1286" fmla="*/ 2237196 h 2801577"/>
                <a:gd name="connsiteX1287" fmla="*/ 5920391 w 10032639"/>
                <a:gd name="connsiteY1287" fmla="*/ 2228557 h 2801577"/>
                <a:gd name="connsiteX1288" fmla="*/ 5934072 w 10032639"/>
                <a:gd name="connsiteY1288" fmla="*/ 2218118 h 2801577"/>
                <a:gd name="connsiteX1289" fmla="*/ 5961792 w 10032639"/>
                <a:gd name="connsiteY1289" fmla="*/ 2192202 h 2801577"/>
                <a:gd name="connsiteX1290" fmla="*/ 5965393 w 10032639"/>
                <a:gd name="connsiteY1290" fmla="*/ 2190402 h 2801577"/>
                <a:gd name="connsiteX1291" fmla="*/ 5996353 w 10032639"/>
                <a:gd name="connsiteY1291" fmla="*/ 2174924 h 2801577"/>
                <a:gd name="connsiteX1292" fmla="*/ 6027674 w 10032639"/>
                <a:gd name="connsiteY1292" fmla="*/ 2159446 h 2801577"/>
                <a:gd name="connsiteX1293" fmla="*/ 6058995 w 10032639"/>
                <a:gd name="connsiteY1293" fmla="*/ 2140368 h 2801577"/>
                <a:gd name="connsiteX1294" fmla="*/ 6089956 w 10032639"/>
                <a:gd name="connsiteY1294" fmla="*/ 2121291 h 2801577"/>
                <a:gd name="connsiteX1295" fmla="*/ 6126317 w 10032639"/>
                <a:gd name="connsiteY1295" fmla="*/ 2100413 h 2801577"/>
                <a:gd name="connsiteX1296" fmla="*/ 6166278 w 10032639"/>
                <a:gd name="connsiteY1296" fmla="*/ 2074496 h 2801577"/>
                <a:gd name="connsiteX1297" fmla="*/ 2256836 w 10032639"/>
                <a:gd name="connsiteY1297" fmla="*/ 2046545 h 2801577"/>
                <a:gd name="connsiteX1298" fmla="*/ 2244958 w 10032639"/>
                <a:gd name="connsiteY1298" fmla="*/ 2048345 h 2801577"/>
                <a:gd name="connsiteX1299" fmla="*/ 2234520 w 10032639"/>
                <a:gd name="connsiteY1299" fmla="*/ 2053746 h 2801577"/>
                <a:gd name="connsiteX1300" fmla="*/ 2208604 w 10032639"/>
                <a:gd name="connsiteY1300" fmla="*/ 2067428 h 2801577"/>
                <a:gd name="connsiteX1301" fmla="*/ 2232720 w 10032639"/>
                <a:gd name="connsiteY1301" fmla="*/ 2060587 h 2801577"/>
                <a:gd name="connsiteX1302" fmla="*/ 2246758 w 10032639"/>
                <a:gd name="connsiteY1302" fmla="*/ 2055186 h 2801577"/>
                <a:gd name="connsiteX1303" fmla="*/ 8193791 w 10032639"/>
                <a:gd name="connsiteY1303" fmla="*/ 2032580 h 2801577"/>
                <a:gd name="connsiteX1304" fmla="*/ 8157785 w 10032639"/>
                <a:gd name="connsiteY1304" fmla="*/ 2060308 h 2801577"/>
                <a:gd name="connsiteX1305" fmla="*/ 8034643 w 10032639"/>
                <a:gd name="connsiteY1305" fmla="*/ 2146732 h 2801577"/>
                <a:gd name="connsiteX1306" fmla="*/ 7925543 w 10032639"/>
                <a:gd name="connsiteY1306" fmla="*/ 2223074 h 2801577"/>
                <a:gd name="connsiteX1307" fmla="*/ 7932385 w 10032639"/>
                <a:gd name="connsiteY1307" fmla="*/ 2234958 h 2801577"/>
                <a:gd name="connsiteX1308" fmla="*/ 7942826 w 10032639"/>
                <a:gd name="connsiteY1308" fmla="*/ 2231717 h 2801577"/>
                <a:gd name="connsiteX1309" fmla="*/ 7951468 w 10032639"/>
                <a:gd name="connsiteY1309" fmla="*/ 2226315 h 2801577"/>
                <a:gd name="connsiteX1310" fmla="*/ 7965510 w 10032639"/>
                <a:gd name="connsiteY1310" fmla="*/ 2215872 h 2801577"/>
                <a:gd name="connsiteX1311" fmla="*/ 7980993 w 10032639"/>
                <a:gd name="connsiteY1311" fmla="*/ 2202188 h 2801577"/>
                <a:gd name="connsiteX1312" fmla="*/ 8000077 w 10032639"/>
                <a:gd name="connsiteY1312" fmla="*/ 2184903 h 2801577"/>
                <a:gd name="connsiteX1313" fmla="*/ 8017360 w 10032639"/>
                <a:gd name="connsiteY1313" fmla="*/ 2173020 h 2801577"/>
                <a:gd name="connsiteX1314" fmla="*/ 8031042 w 10032639"/>
                <a:gd name="connsiteY1314" fmla="*/ 2165818 h 2801577"/>
                <a:gd name="connsiteX1315" fmla="*/ 8048325 w 10032639"/>
                <a:gd name="connsiteY1315" fmla="*/ 2158976 h 2801577"/>
                <a:gd name="connsiteX1316" fmla="*/ 8046885 w 10032639"/>
                <a:gd name="connsiteY1316" fmla="*/ 2153934 h 2801577"/>
                <a:gd name="connsiteX1317" fmla="*/ 8048325 w 10032639"/>
                <a:gd name="connsiteY1317" fmla="*/ 2148533 h 2801577"/>
                <a:gd name="connsiteX1318" fmla="*/ 8053726 w 10032639"/>
                <a:gd name="connsiteY1318" fmla="*/ 2143491 h 2801577"/>
                <a:gd name="connsiteX1319" fmla="*/ 8058767 w 10032639"/>
                <a:gd name="connsiteY1319" fmla="*/ 2139891 h 2801577"/>
                <a:gd name="connsiteX1320" fmla="*/ 8064168 w 10032639"/>
                <a:gd name="connsiteY1320" fmla="*/ 2138090 h 2801577"/>
                <a:gd name="connsiteX1321" fmla="*/ 8074610 w 10032639"/>
                <a:gd name="connsiteY1321" fmla="*/ 2131248 h 2801577"/>
                <a:gd name="connsiteX1322" fmla="*/ 8086492 w 10032639"/>
                <a:gd name="connsiteY1322" fmla="*/ 2122606 h 2801577"/>
                <a:gd name="connsiteX1323" fmla="*/ 8095134 w 10032639"/>
                <a:gd name="connsiteY1323" fmla="*/ 2113963 h 2801577"/>
                <a:gd name="connsiteX1324" fmla="*/ 8110976 w 10032639"/>
                <a:gd name="connsiteY1324" fmla="*/ 2099919 h 2801577"/>
                <a:gd name="connsiteX1325" fmla="*/ 8131860 w 10032639"/>
                <a:gd name="connsiteY1325" fmla="*/ 2080834 h 2801577"/>
                <a:gd name="connsiteX1326" fmla="*/ 8149143 w 10032639"/>
                <a:gd name="connsiteY1326" fmla="*/ 2067150 h 2801577"/>
                <a:gd name="connsiteX1327" fmla="*/ 8166066 w 10032639"/>
                <a:gd name="connsiteY1327" fmla="*/ 2054906 h 2801577"/>
                <a:gd name="connsiteX1328" fmla="*/ 8169667 w 10032639"/>
                <a:gd name="connsiteY1328" fmla="*/ 2053466 h 2801577"/>
                <a:gd name="connsiteX1329" fmla="*/ 8180109 w 10032639"/>
                <a:gd name="connsiteY1329" fmla="*/ 2048064 h 2801577"/>
                <a:gd name="connsiteX1330" fmla="*/ 8186950 w 10032639"/>
                <a:gd name="connsiteY1330" fmla="*/ 2041222 h 2801577"/>
                <a:gd name="connsiteX1331" fmla="*/ 1708284 w 10032639"/>
                <a:gd name="connsiteY1331" fmla="*/ 2019181 h 2801577"/>
                <a:gd name="connsiteX1332" fmla="*/ 1687408 w 10032639"/>
                <a:gd name="connsiteY1332" fmla="*/ 2029262 h 2801577"/>
                <a:gd name="connsiteX1333" fmla="*/ 1692807 w 10032639"/>
                <a:gd name="connsiteY1333" fmla="*/ 2027822 h 2801577"/>
                <a:gd name="connsiteX1334" fmla="*/ 1699646 w 10032639"/>
                <a:gd name="connsiteY1334" fmla="*/ 2026022 h 2801577"/>
                <a:gd name="connsiteX1335" fmla="*/ 1704685 w 10032639"/>
                <a:gd name="connsiteY1335" fmla="*/ 2022421 h 2801577"/>
                <a:gd name="connsiteX1336" fmla="*/ 6268162 w 10032639"/>
                <a:gd name="connsiteY1336" fmla="*/ 2012224 h 2801577"/>
                <a:gd name="connsiteX1337" fmla="*/ 6212720 w 10032639"/>
                <a:gd name="connsiteY1337" fmla="*/ 2043540 h 2801577"/>
                <a:gd name="connsiteX1338" fmla="*/ 6228560 w 10032639"/>
                <a:gd name="connsiteY1338" fmla="*/ 2036341 h 2801577"/>
                <a:gd name="connsiteX1339" fmla="*/ 6252681 w 10032639"/>
                <a:gd name="connsiteY1339" fmla="*/ 2024463 h 2801577"/>
                <a:gd name="connsiteX1340" fmla="*/ 6261321 w 10032639"/>
                <a:gd name="connsiteY1340" fmla="*/ 2019063 h 2801577"/>
                <a:gd name="connsiteX1341" fmla="*/ 9305309 w 10032639"/>
                <a:gd name="connsiteY1341" fmla="*/ 2003051 h 2801577"/>
                <a:gd name="connsiteX1342" fmla="*/ 9267503 w 10032639"/>
                <a:gd name="connsiteY1342" fmla="*/ 2036181 h 2801577"/>
                <a:gd name="connsiteX1343" fmla="*/ 9276144 w 10032639"/>
                <a:gd name="connsiteY1343" fmla="*/ 2036181 h 2801577"/>
                <a:gd name="connsiteX1344" fmla="*/ 3208883 w 10032639"/>
                <a:gd name="connsiteY1344" fmla="*/ 1998298 h 2801577"/>
                <a:gd name="connsiteX1345" fmla="*/ 3165690 w 10032639"/>
                <a:gd name="connsiteY1345" fmla="*/ 2017380 h 2801577"/>
                <a:gd name="connsiteX1346" fmla="*/ 3112059 w 10032639"/>
                <a:gd name="connsiteY1346" fmla="*/ 2039704 h 2801577"/>
                <a:gd name="connsiteX1347" fmla="*/ 3108459 w 10032639"/>
                <a:gd name="connsiteY1347" fmla="*/ 2041504 h 2801577"/>
                <a:gd name="connsiteX1348" fmla="*/ 3113858 w 10032639"/>
                <a:gd name="connsiteY1348" fmla="*/ 2043304 h 2801577"/>
                <a:gd name="connsiteX1349" fmla="*/ 3118898 w 10032639"/>
                <a:gd name="connsiteY1349" fmla="*/ 2048345 h 2801577"/>
                <a:gd name="connsiteX1350" fmla="*/ 3165690 w 10032639"/>
                <a:gd name="connsiteY1350" fmla="*/ 2024221 h 2801577"/>
                <a:gd name="connsiteX1351" fmla="*/ 4545495 w 10032639"/>
                <a:gd name="connsiteY1351" fmla="*/ 1983055 h 2801577"/>
                <a:gd name="connsiteX1352" fmla="*/ 4438211 w 10032639"/>
                <a:gd name="connsiteY1352" fmla="*/ 2081689 h 2801577"/>
                <a:gd name="connsiteX1353" fmla="*/ 4440011 w 10032639"/>
                <a:gd name="connsiteY1353" fmla="*/ 2088528 h 2801577"/>
                <a:gd name="connsiteX1354" fmla="*/ 4453692 w 10032639"/>
                <a:gd name="connsiteY1354" fmla="*/ 2074849 h 2801577"/>
                <a:gd name="connsiteX1355" fmla="*/ 4469532 w 10032639"/>
                <a:gd name="connsiteY1355" fmla="*/ 2064410 h 2801577"/>
                <a:gd name="connsiteX1356" fmla="*/ 4483213 w 10032639"/>
                <a:gd name="connsiteY1356" fmla="*/ 2055771 h 2801577"/>
                <a:gd name="connsiteX1357" fmla="*/ 4495453 w 10032639"/>
                <a:gd name="connsiteY1357" fmla="*/ 2045331 h 2801577"/>
                <a:gd name="connsiteX1358" fmla="*/ 4505894 w 10032639"/>
                <a:gd name="connsiteY1358" fmla="*/ 2035252 h 2801577"/>
                <a:gd name="connsiteX1359" fmla="*/ 4512734 w 10032639"/>
                <a:gd name="connsiteY1359" fmla="*/ 2024813 h 2801577"/>
                <a:gd name="connsiteX1360" fmla="*/ 4531815 w 10032639"/>
                <a:gd name="connsiteY1360" fmla="*/ 2005734 h 2801577"/>
                <a:gd name="connsiteX1361" fmla="*/ 4535055 w 10032639"/>
                <a:gd name="connsiteY1361" fmla="*/ 2003934 h 2801577"/>
                <a:gd name="connsiteX1362" fmla="*/ 4538655 w 10032639"/>
                <a:gd name="connsiteY1362" fmla="*/ 2003934 h 2801577"/>
                <a:gd name="connsiteX1363" fmla="*/ 4541895 w 10032639"/>
                <a:gd name="connsiteY1363" fmla="*/ 1993495 h 2801577"/>
                <a:gd name="connsiteX1364" fmla="*/ 9623966 w 10032639"/>
                <a:gd name="connsiteY1364" fmla="*/ 1980725 h 2801577"/>
                <a:gd name="connsiteX1365" fmla="*/ 9603082 w 10032639"/>
                <a:gd name="connsiteY1365" fmla="*/ 1998010 h 2801577"/>
                <a:gd name="connsiteX1366" fmla="*/ 9509826 w 10032639"/>
                <a:gd name="connsiteY1366" fmla="*/ 2075792 h 2801577"/>
                <a:gd name="connsiteX1367" fmla="*/ 9406127 w 10032639"/>
                <a:gd name="connsiteY1367" fmla="*/ 2158976 h 2801577"/>
                <a:gd name="connsiteX1368" fmla="*/ 9327993 w 10032639"/>
                <a:gd name="connsiteY1368" fmla="*/ 2223074 h 2801577"/>
                <a:gd name="connsiteX1369" fmla="*/ 9252020 w 10032639"/>
                <a:gd name="connsiteY1369" fmla="*/ 2283572 h 2801577"/>
                <a:gd name="connsiteX1370" fmla="*/ 9153002 w 10032639"/>
                <a:gd name="connsiteY1370" fmla="*/ 2361354 h 2801577"/>
                <a:gd name="connsiteX1371" fmla="*/ 9118436 w 10032639"/>
                <a:gd name="connsiteY1371" fmla="*/ 2387641 h 2801577"/>
                <a:gd name="connsiteX1372" fmla="*/ 9094312 w 10032639"/>
                <a:gd name="connsiteY1372" fmla="*/ 2404926 h 2801577"/>
                <a:gd name="connsiteX1373" fmla="*/ 9090711 w 10032639"/>
                <a:gd name="connsiteY1373" fmla="*/ 2411768 h 2801577"/>
                <a:gd name="connsiteX1374" fmla="*/ 9090711 w 10032639"/>
                <a:gd name="connsiteY1374" fmla="*/ 2418610 h 2801577"/>
                <a:gd name="connsiteX1375" fmla="*/ 9090711 w 10032639"/>
                <a:gd name="connsiteY1375" fmla="*/ 2427613 h 2801577"/>
                <a:gd name="connsiteX1376" fmla="*/ 9092511 w 10032639"/>
                <a:gd name="connsiteY1376" fmla="*/ 2436255 h 2801577"/>
                <a:gd name="connsiteX1377" fmla="*/ 9104753 w 10032639"/>
                <a:gd name="connsiteY1377" fmla="*/ 2430854 h 2801577"/>
                <a:gd name="connsiteX1378" fmla="*/ 9116996 w 10032639"/>
                <a:gd name="connsiteY1378" fmla="*/ 2425812 h 2801577"/>
                <a:gd name="connsiteX1379" fmla="*/ 9127077 w 10032639"/>
                <a:gd name="connsiteY1379" fmla="*/ 2418610 h 2801577"/>
                <a:gd name="connsiteX1380" fmla="*/ 9137519 w 10032639"/>
                <a:gd name="connsiteY1380" fmla="*/ 2411768 h 2801577"/>
                <a:gd name="connsiteX1381" fmla="*/ 9191169 w 10032639"/>
                <a:gd name="connsiteY1381" fmla="*/ 2368556 h 2801577"/>
                <a:gd name="connsiteX1382" fmla="*/ 9250219 w 10032639"/>
                <a:gd name="connsiteY1382" fmla="*/ 2330385 h 2801577"/>
                <a:gd name="connsiteX1383" fmla="*/ 9307109 w 10032639"/>
                <a:gd name="connsiteY1383" fmla="*/ 2290774 h 2801577"/>
                <a:gd name="connsiteX1384" fmla="*/ 9362559 w 10032639"/>
                <a:gd name="connsiteY1384" fmla="*/ 2247201 h 2801577"/>
                <a:gd name="connsiteX1385" fmla="*/ 9416209 w 10032639"/>
                <a:gd name="connsiteY1385" fmla="*/ 2202188 h 2801577"/>
                <a:gd name="connsiteX1386" fmla="*/ 9518467 w 10032639"/>
                <a:gd name="connsiteY1386" fmla="*/ 2113963 h 2801577"/>
                <a:gd name="connsiteX1387" fmla="*/ 9620725 w 10032639"/>
                <a:gd name="connsiteY1387" fmla="*/ 2030779 h 2801577"/>
                <a:gd name="connsiteX1388" fmla="*/ 9618925 w 10032639"/>
                <a:gd name="connsiteY1388" fmla="*/ 2009893 h 2801577"/>
                <a:gd name="connsiteX1389" fmla="*/ 9622166 w 10032639"/>
                <a:gd name="connsiteY1389" fmla="*/ 1987567 h 2801577"/>
                <a:gd name="connsiteX1390" fmla="*/ 8386065 w 10032639"/>
                <a:gd name="connsiteY1390" fmla="*/ 1966681 h 2801577"/>
                <a:gd name="connsiteX1391" fmla="*/ 8365181 w 10032639"/>
                <a:gd name="connsiteY1391" fmla="*/ 1990808 h 2801577"/>
                <a:gd name="connsiteX1392" fmla="*/ 8342858 w 10032639"/>
                <a:gd name="connsiteY1392" fmla="*/ 2013494 h 2801577"/>
                <a:gd name="connsiteX1393" fmla="*/ 8316933 w 10032639"/>
                <a:gd name="connsiteY1393" fmla="*/ 2036181 h 2801577"/>
                <a:gd name="connsiteX1394" fmla="*/ 8291009 w 10032639"/>
                <a:gd name="connsiteY1394" fmla="*/ 2056707 h 2801577"/>
                <a:gd name="connsiteX1395" fmla="*/ 8230158 w 10032639"/>
                <a:gd name="connsiteY1395" fmla="*/ 2101720 h 2801577"/>
                <a:gd name="connsiteX1396" fmla="*/ 8176508 w 10032639"/>
                <a:gd name="connsiteY1396" fmla="*/ 2146732 h 2801577"/>
                <a:gd name="connsiteX1397" fmla="*/ 8173268 w 10032639"/>
                <a:gd name="connsiteY1397" fmla="*/ 2152134 h 2801577"/>
                <a:gd name="connsiteX1398" fmla="*/ 8185150 w 10032639"/>
                <a:gd name="connsiteY1398" fmla="*/ 2143491 h 2801577"/>
                <a:gd name="connsiteX1399" fmla="*/ 8204233 w 10032639"/>
                <a:gd name="connsiteY1399" fmla="*/ 2131248 h 2801577"/>
                <a:gd name="connsiteX1400" fmla="*/ 8223316 w 10032639"/>
                <a:gd name="connsiteY1400" fmla="*/ 2117204 h 2801577"/>
                <a:gd name="connsiteX1401" fmla="*/ 8256442 w 10032639"/>
                <a:gd name="connsiteY1401" fmla="*/ 2089476 h 2801577"/>
                <a:gd name="connsiteX1402" fmla="*/ 8261483 w 10032639"/>
                <a:gd name="connsiteY1402" fmla="*/ 2086235 h 2801577"/>
                <a:gd name="connsiteX1403" fmla="*/ 8266884 w 10032639"/>
                <a:gd name="connsiteY1403" fmla="*/ 2086235 h 2801577"/>
                <a:gd name="connsiteX1404" fmla="*/ 8273725 w 10032639"/>
                <a:gd name="connsiteY1404" fmla="*/ 2080834 h 2801577"/>
                <a:gd name="connsiteX1405" fmla="*/ 8280567 w 10032639"/>
                <a:gd name="connsiteY1405" fmla="*/ 2079393 h 2801577"/>
                <a:gd name="connsiteX1406" fmla="*/ 8291009 w 10032639"/>
                <a:gd name="connsiteY1406" fmla="*/ 2067150 h 2801577"/>
                <a:gd name="connsiteX1407" fmla="*/ 8304691 w 10032639"/>
                <a:gd name="connsiteY1407" fmla="*/ 2054906 h 2801577"/>
                <a:gd name="connsiteX1408" fmla="*/ 8318733 w 10032639"/>
                <a:gd name="connsiteY1408" fmla="*/ 2044823 h 2801577"/>
                <a:gd name="connsiteX1409" fmla="*/ 8336017 w 10032639"/>
                <a:gd name="connsiteY1409" fmla="*/ 2034380 h 2801577"/>
                <a:gd name="connsiteX1410" fmla="*/ 8349699 w 10032639"/>
                <a:gd name="connsiteY1410" fmla="*/ 2028979 h 2801577"/>
                <a:gd name="connsiteX1411" fmla="*/ 8363741 w 10032639"/>
                <a:gd name="connsiteY1411" fmla="*/ 2022137 h 2801577"/>
                <a:gd name="connsiteX1412" fmla="*/ 8375623 w 10032639"/>
                <a:gd name="connsiteY1412" fmla="*/ 2011694 h 2801577"/>
                <a:gd name="connsiteX1413" fmla="*/ 8389666 w 10032639"/>
                <a:gd name="connsiteY1413" fmla="*/ 1999810 h 2801577"/>
                <a:gd name="connsiteX1414" fmla="*/ 8389666 w 10032639"/>
                <a:gd name="connsiteY1414" fmla="*/ 1973523 h 2801577"/>
                <a:gd name="connsiteX1415" fmla="*/ 4910910 w 10032639"/>
                <a:gd name="connsiteY1415" fmla="*/ 1958937 h 2801577"/>
                <a:gd name="connsiteX1416" fmla="*/ 4869148 w 10032639"/>
                <a:gd name="connsiteY1416" fmla="*/ 1995294 h 2801577"/>
                <a:gd name="connsiteX1417" fmla="*/ 4830987 w 10032639"/>
                <a:gd name="connsiteY1417" fmla="*/ 2031652 h 2801577"/>
                <a:gd name="connsiteX1418" fmla="*/ 4812266 w 10032639"/>
                <a:gd name="connsiteY1418" fmla="*/ 2048931 h 2801577"/>
                <a:gd name="connsiteX1419" fmla="*/ 4791385 w 10032639"/>
                <a:gd name="connsiteY1419" fmla="*/ 2066210 h 2801577"/>
                <a:gd name="connsiteX1420" fmla="*/ 4769064 w 10032639"/>
                <a:gd name="connsiteY1420" fmla="*/ 2083489 h 2801577"/>
                <a:gd name="connsiteX1421" fmla="*/ 4746383 w 10032639"/>
                <a:gd name="connsiteY1421" fmla="*/ 2097168 h 2801577"/>
                <a:gd name="connsiteX1422" fmla="*/ 4749983 w 10032639"/>
                <a:gd name="connsiteY1422" fmla="*/ 2104367 h 2801577"/>
                <a:gd name="connsiteX1423" fmla="*/ 4751423 w 10032639"/>
                <a:gd name="connsiteY1423" fmla="*/ 2111207 h 2801577"/>
                <a:gd name="connsiteX1424" fmla="*/ 4749983 w 10032639"/>
                <a:gd name="connsiteY1424" fmla="*/ 2123446 h 2801577"/>
                <a:gd name="connsiteX1425" fmla="*/ 4767264 w 10032639"/>
                <a:gd name="connsiteY1425" fmla="*/ 2111207 h 2801577"/>
                <a:gd name="connsiteX1426" fmla="*/ 4782745 w 10032639"/>
                <a:gd name="connsiteY1426" fmla="*/ 2097168 h 2801577"/>
                <a:gd name="connsiteX1427" fmla="*/ 4796425 w 10032639"/>
                <a:gd name="connsiteY1427" fmla="*/ 2081689 h 2801577"/>
                <a:gd name="connsiteX1428" fmla="*/ 4808666 w 10032639"/>
                <a:gd name="connsiteY1428" fmla="*/ 2066210 h 2801577"/>
                <a:gd name="connsiteX1429" fmla="*/ 4817306 w 10032639"/>
                <a:gd name="connsiteY1429" fmla="*/ 2053971 h 2801577"/>
                <a:gd name="connsiteX1430" fmla="*/ 4825946 w 10032639"/>
                <a:gd name="connsiteY1430" fmla="*/ 2042091 h 2801577"/>
                <a:gd name="connsiteX1431" fmla="*/ 4836387 w 10032639"/>
                <a:gd name="connsiteY1431" fmla="*/ 2031652 h 2801577"/>
                <a:gd name="connsiteX1432" fmla="*/ 4848267 w 10032639"/>
                <a:gd name="connsiteY1432" fmla="*/ 2021213 h 2801577"/>
                <a:gd name="connsiteX1433" fmla="*/ 4860508 w 10032639"/>
                <a:gd name="connsiteY1433" fmla="*/ 2012573 h 2801577"/>
                <a:gd name="connsiteX1434" fmla="*/ 4872748 w 10032639"/>
                <a:gd name="connsiteY1434" fmla="*/ 2003934 h 2801577"/>
                <a:gd name="connsiteX1435" fmla="*/ 4902269 w 10032639"/>
                <a:gd name="connsiteY1435" fmla="*/ 1986655 h 2801577"/>
                <a:gd name="connsiteX1436" fmla="*/ 4905869 w 10032639"/>
                <a:gd name="connsiteY1436" fmla="*/ 1974416 h 2801577"/>
                <a:gd name="connsiteX1437" fmla="*/ 4910910 w 10032639"/>
                <a:gd name="connsiteY1437" fmla="*/ 1962177 h 2801577"/>
                <a:gd name="connsiteX1438" fmla="*/ 1840023 w 10032639"/>
                <a:gd name="connsiteY1438" fmla="*/ 1956531 h 2801577"/>
                <a:gd name="connsiteX1439" fmla="*/ 1741039 w 10032639"/>
                <a:gd name="connsiteY1439" fmla="*/ 2003338 h 2801577"/>
                <a:gd name="connsiteX1440" fmla="*/ 1751478 w 10032639"/>
                <a:gd name="connsiteY1440" fmla="*/ 2003338 h 2801577"/>
                <a:gd name="connsiteX1441" fmla="*/ 1763716 w 10032639"/>
                <a:gd name="connsiteY1441" fmla="*/ 2000098 h 2801577"/>
                <a:gd name="connsiteX1442" fmla="*/ 1775594 w 10032639"/>
                <a:gd name="connsiteY1442" fmla="*/ 1994697 h 2801577"/>
                <a:gd name="connsiteX1443" fmla="*/ 1787832 w 10032639"/>
                <a:gd name="connsiteY1443" fmla="*/ 1986056 h 2801577"/>
                <a:gd name="connsiteX1444" fmla="*/ 621260 w 10032639"/>
                <a:gd name="connsiteY1444" fmla="*/ 1949690 h 2801577"/>
                <a:gd name="connsiteX1445" fmla="*/ 619460 w 10032639"/>
                <a:gd name="connsiteY1445" fmla="*/ 1951491 h 2801577"/>
                <a:gd name="connsiteX1446" fmla="*/ 621260 w 10032639"/>
                <a:gd name="connsiteY1446" fmla="*/ 1951491 h 2801577"/>
                <a:gd name="connsiteX1447" fmla="*/ 3350700 w 10032639"/>
                <a:gd name="connsiteY1447" fmla="*/ 1946090 h 2801577"/>
                <a:gd name="connsiteX1448" fmla="*/ 3335223 w 10032639"/>
                <a:gd name="connsiteY1448" fmla="*/ 1951491 h 2801577"/>
                <a:gd name="connsiteX1449" fmla="*/ 3342062 w 10032639"/>
                <a:gd name="connsiteY1449" fmla="*/ 1951491 h 2801577"/>
                <a:gd name="connsiteX1450" fmla="*/ 3349261 w 10032639"/>
                <a:gd name="connsiteY1450" fmla="*/ 1951491 h 2801577"/>
                <a:gd name="connsiteX1451" fmla="*/ 7158108 w 10032639"/>
                <a:gd name="connsiteY1451" fmla="*/ 1941313 h 2801577"/>
                <a:gd name="connsiteX1452" fmla="*/ 7142628 w 10032639"/>
                <a:gd name="connsiteY1452" fmla="*/ 1948152 h 2801577"/>
                <a:gd name="connsiteX1453" fmla="*/ 7092226 w 10032639"/>
                <a:gd name="connsiteY1453" fmla="*/ 1979468 h 2801577"/>
                <a:gd name="connsiteX1454" fmla="*/ 7040385 w 10032639"/>
                <a:gd name="connsiteY1454" fmla="*/ 2010425 h 2801577"/>
                <a:gd name="connsiteX1455" fmla="*/ 7009424 w 10032639"/>
                <a:gd name="connsiteY1455" fmla="*/ 2029502 h 2801577"/>
                <a:gd name="connsiteX1456" fmla="*/ 6979903 w 10032639"/>
                <a:gd name="connsiteY1456" fmla="*/ 2048580 h 2801577"/>
                <a:gd name="connsiteX1457" fmla="*/ 6971263 w 10032639"/>
                <a:gd name="connsiteY1457" fmla="*/ 2053619 h 2801577"/>
                <a:gd name="connsiteX1458" fmla="*/ 6964062 w 10032639"/>
                <a:gd name="connsiteY1458" fmla="*/ 2060818 h 2801577"/>
                <a:gd name="connsiteX1459" fmla="*/ 6960822 w 10032639"/>
                <a:gd name="connsiteY1459" fmla="*/ 2067657 h 2801577"/>
                <a:gd name="connsiteX1460" fmla="*/ 6959022 w 10032639"/>
                <a:gd name="connsiteY1460" fmla="*/ 2078096 h 2801577"/>
                <a:gd name="connsiteX1461" fmla="*/ 6965862 w 10032639"/>
                <a:gd name="connsiteY1461" fmla="*/ 2070897 h 2801577"/>
                <a:gd name="connsiteX1462" fmla="*/ 6972703 w 10032639"/>
                <a:gd name="connsiteY1462" fmla="*/ 2062258 h 2801577"/>
                <a:gd name="connsiteX1463" fmla="*/ 6979903 w 10032639"/>
                <a:gd name="connsiteY1463" fmla="*/ 2055419 h 2801577"/>
                <a:gd name="connsiteX1464" fmla="*/ 6984943 w 10032639"/>
                <a:gd name="connsiteY1464" fmla="*/ 2048580 h 2801577"/>
                <a:gd name="connsiteX1465" fmla="*/ 6992143 w 10032639"/>
                <a:gd name="connsiteY1465" fmla="*/ 2043540 h 2801577"/>
                <a:gd name="connsiteX1466" fmla="*/ 7000783 w 10032639"/>
                <a:gd name="connsiteY1466" fmla="*/ 2039941 h 2801577"/>
                <a:gd name="connsiteX1467" fmla="*/ 7018064 w 10032639"/>
                <a:gd name="connsiteY1467" fmla="*/ 2034901 h 2801577"/>
                <a:gd name="connsiteX1468" fmla="*/ 7036784 w 10032639"/>
                <a:gd name="connsiteY1468" fmla="*/ 2031302 h 2801577"/>
                <a:gd name="connsiteX1469" fmla="*/ 7061265 w 10032639"/>
                <a:gd name="connsiteY1469" fmla="*/ 2010425 h 2801577"/>
                <a:gd name="connsiteX1470" fmla="*/ 7087186 w 10032639"/>
                <a:gd name="connsiteY1470" fmla="*/ 1989547 h 2801577"/>
                <a:gd name="connsiteX1471" fmla="*/ 7149468 w 10032639"/>
                <a:gd name="connsiteY1471" fmla="*/ 1946353 h 2801577"/>
                <a:gd name="connsiteX1472" fmla="*/ 4595897 w 10032639"/>
                <a:gd name="connsiteY1472" fmla="*/ 1939858 h 2801577"/>
                <a:gd name="connsiteX1473" fmla="*/ 4586897 w 10032639"/>
                <a:gd name="connsiteY1473" fmla="*/ 1946698 h 2801577"/>
                <a:gd name="connsiteX1474" fmla="*/ 4595897 w 10032639"/>
                <a:gd name="connsiteY1474" fmla="*/ 1941658 h 2801577"/>
                <a:gd name="connsiteX1475" fmla="*/ 2918050 w 10032639"/>
                <a:gd name="connsiteY1475" fmla="*/ 1930608 h 2801577"/>
                <a:gd name="connsiteX1476" fmla="*/ 2914810 w 10032639"/>
                <a:gd name="connsiteY1476" fmla="*/ 1942849 h 2801577"/>
                <a:gd name="connsiteX1477" fmla="*/ 2913011 w 10032639"/>
                <a:gd name="connsiteY1477" fmla="*/ 1951491 h 2801577"/>
                <a:gd name="connsiteX1478" fmla="*/ 2924889 w 10032639"/>
                <a:gd name="connsiteY1478" fmla="*/ 1946090 h 2801577"/>
                <a:gd name="connsiteX1479" fmla="*/ 2930288 w 10032639"/>
                <a:gd name="connsiteY1479" fmla="*/ 1942849 h 2801577"/>
                <a:gd name="connsiteX1480" fmla="*/ 2924889 w 10032639"/>
                <a:gd name="connsiteY1480" fmla="*/ 1937449 h 2801577"/>
                <a:gd name="connsiteX1481" fmla="*/ 2921650 w 10032639"/>
                <a:gd name="connsiteY1481" fmla="*/ 1935648 h 2801577"/>
                <a:gd name="connsiteX1482" fmla="*/ 1896894 w 10032639"/>
                <a:gd name="connsiteY1482" fmla="*/ 1930608 h 2801577"/>
                <a:gd name="connsiteX1483" fmla="*/ 1881417 w 10032639"/>
                <a:gd name="connsiteY1483" fmla="*/ 1937449 h 2801577"/>
                <a:gd name="connsiteX1484" fmla="*/ 1888255 w 10032639"/>
                <a:gd name="connsiteY1484" fmla="*/ 1937449 h 2801577"/>
                <a:gd name="connsiteX1485" fmla="*/ 1891495 w 10032639"/>
                <a:gd name="connsiteY1485" fmla="*/ 1937449 h 2801577"/>
                <a:gd name="connsiteX1486" fmla="*/ 1895095 w 10032639"/>
                <a:gd name="connsiteY1486" fmla="*/ 1934208 h 2801577"/>
                <a:gd name="connsiteX1487" fmla="*/ 4512734 w 10032639"/>
                <a:gd name="connsiteY1487" fmla="*/ 1922579 h 2801577"/>
                <a:gd name="connsiteX1488" fmla="*/ 4497253 w 10032639"/>
                <a:gd name="connsiteY1488" fmla="*/ 1936258 h 2801577"/>
                <a:gd name="connsiteX1489" fmla="*/ 4505894 w 10032639"/>
                <a:gd name="connsiteY1489" fmla="*/ 1934458 h 2801577"/>
                <a:gd name="connsiteX1490" fmla="*/ 3202044 w 10032639"/>
                <a:gd name="connsiteY1490" fmla="*/ 1916925 h 2801577"/>
                <a:gd name="connsiteX1491" fmla="*/ 3175768 w 10032639"/>
                <a:gd name="connsiteY1491" fmla="*/ 1925567 h 2801577"/>
                <a:gd name="connsiteX1492" fmla="*/ 3148053 w 10032639"/>
                <a:gd name="connsiteY1492" fmla="*/ 1934208 h 2801577"/>
                <a:gd name="connsiteX1493" fmla="*/ 3118898 w 10032639"/>
                <a:gd name="connsiteY1493" fmla="*/ 1944290 h 2801577"/>
                <a:gd name="connsiteX1494" fmla="*/ 3089383 w 10032639"/>
                <a:gd name="connsiteY1494" fmla="*/ 1958332 h 2801577"/>
                <a:gd name="connsiteX1495" fmla="*/ 3059867 w 10032639"/>
                <a:gd name="connsiteY1495" fmla="*/ 1973814 h 2801577"/>
                <a:gd name="connsiteX1496" fmla="*/ 3021713 w 10032639"/>
                <a:gd name="connsiteY1496" fmla="*/ 1992897 h 2801577"/>
                <a:gd name="connsiteX1497" fmla="*/ 3039350 w 10032639"/>
                <a:gd name="connsiteY1497" fmla="*/ 1986056 h 2801577"/>
                <a:gd name="connsiteX1498" fmla="*/ 3059867 w 10032639"/>
                <a:gd name="connsiteY1498" fmla="*/ 1979215 h 2801577"/>
                <a:gd name="connsiteX1499" fmla="*/ 3108459 w 10032639"/>
                <a:gd name="connsiteY1499" fmla="*/ 1961572 h 2801577"/>
                <a:gd name="connsiteX1500" fmla="*/ 3132575 w 10032639"/>
                <a:gd name="connsiteY1500" fmla="*/ 1952931 h 2801577"/>
                <a:gd name="connsiteX1501" fmla="*/ 3153452 w 10032639"/>
                <a:gd name="connsiteY1501" fmla="*/ 1942849 h 2801577"/>
                <a:gd name="connsiteX1502" fmla="*/ 3193406 w 10032639"/>
                <a:gd name="connsiteY1502" fmla="*/ 1920166 h 2801577"/>
                <a:gd name="connsiteX1503" fmla="*/ 1962763 w 10032639"/>
                <a:gd name="connsiteY1503" fmla="*/ 1897843 h 2801577"/>
                <a:gd name="connsiteX1504" fmla="*/ 1941887 w 10032639"/>
                <a:gd name="connsiteY1504" fmla="*/ 1908284 h 2801577"/>
                <a:gd name="connsiteX1505" fmla="*/ 1938647 w 10032639"/>
                <a:gd name="connsiteY1505" fmla="*/ 1910084 h 2801577"/>
                <a:gd name="connsiteX1506" fmla="*/ 1941887 w 10032639"/>
                <a:gd name="connsiteY1506" fmla="*/ 1911525 h 2801577"/>
                <a:gd name="connsiteX1507" fmla="*/ 3290230 w 10032639"/>
                <a:gd name="connsiteY1507" fmla="*/ 1885601 h 2801577"/>
                <a:gd name="connsiteX1508" fmla="*/ 3252076 w 10032639"/>
                <a:gd name="connsiteY1508" fmla="*/ 1899643 h 2801577"/>
                <a:gd name="connsiteX1509" fmla="*/ 3269354 w 10032639"/>
                <a:gd name="connsiteY1509" fmla="*/ 1896042 h 2801577"/>
                <a:gd name="connsiteX1510" fmla="*/ 3284831 w 10032639"/>
                <a:gd name="connsiteY1510" fmla="*/ 1896042 h 2801577"/>
                <a:gd name="connsiteX1511" fmla="*/ 8072810 w 10032639"/>
                <a:gd name="connsiteY1511" fmla="*/ 1885298 h 2801577"/>
                <a:gd name="connsiteX1512" fmla="*/ 8069209 w 10032639"/>
                <a:gd name="connsiteY1512" fmla="*/ 1887098 h 2801577"/>
                <a:gd name="connsiteX1513" fmla="*/ 8013759 w 10032639"/>
                <a:gd name="connsiteY1513" fmla="*/ 1933912 h 2801577"/>
                <a:gd name="connsiteX1514" fmla="*/ 8041484 w 10032639"/>
                <a:gd name="connsiteY1514" fmla="*/ 1918427 h 2801577"/>
                <a:gd name="connsiteX1515" fmla="*/ 8072810 w 10032639"/>
                <a:gd name="connsiteY1515" fmla="*/ 1904383 h 2801577"/>
                <a:gd name="connsiteX1516" fmla="*/ 8071009 w 10032639"/>
                <a:gd name="connsiteY1516" fmla="*/ 1901142 h 2801577"/>
                <a:gd name="connsiteX1517" fmla="*/ 8069209 w 10032639"/>
                <a:gd name="connsiteY1517" fmla="*/ 1895741 h 2801577"/>
                <a:gd name="connsiteX1518" fmla="*/ 8071009 w 10032639"/>
                <a:gd name="connsiteY1518" fmla="*/ 1890699 h 2801577"/>
                <a:gd name="connsiteX1519" fmla="*/ 744360 w 10032639"/>
                <a:gd name="connsiteY1519" fmla="*/ 1875159 h 2801577"/>
                <a:gd name="connsiteX1520" fmla="*/ 733921 w 10032639"/>
                <a:gd name="connsiteY1520" fmla="*/ 1880560 h 2801577"/>
                <a:gd name="connsiteX1521" fmla="*/ 733921 w 10032639"/>
                <a:gd name="connsiteY1521" fmla="*/ 1882360 h 2801577"/>
                <a:gd name="connsiteX1522" fmla="*/ 718444 w 10032639"/>
                <a:gd name="connsiteY1522" fmla="*/ 1891002 h 2801577"/>
                <a:gd name="connsiteX1523" fmla="*/ 732122 w 10032639"/>
                <a:gd name="connsiteY1523" fmla="*/ 1887401 h 2801577"/>
                <a:gd name="connsiteX1524" fmla="*/ 1505637 w 10032639"/>
                <a:gd name="connsiteY1524" fmla="*/ 1873719 h 2801577"/>
                <a:gd name="connsiteX1525" fmla="*/ 1481521 w 10032639"/>
                <a:gd name="connsiteY1525" fmla="*/ 1887401 h 2801577"/>
                <a:gd name="connsiteX1526" fmla="*/ 1477922 w 10032639"/>
                <a:gd name="connsiteY1526" fmla="*/ 1889201 h 2801577"/>
                <a:gd name="connsiteX1527" fmla="*/ 1466043 w 10032639"/>
                <a:gd name="connsiteY1527" fmla="*/ 1896042 h 2801577"/>
                <a:gd name="connsiteX1528" fmla="*/ 1450206 w 10032639"/>
                <a:gd name="connsiteY1528" fmla="*/ 1901443 h 2801577"/>
                <a:gd name="connsiteX1529" fmla="*/ 1438328 w 10032639"/>
                <a:gd name="connsiteY1529" fmla="*/ 1906484 h 2801577"/>
                <a:gd name="connsiteX1530" fmla="*/ 1427890 w 10032639"/>
                <a:gd name="connsiteY1530" fmla="*/ 1911525 h 2801577"/>
                <a:gd name="connsiteX1531" fmla="*/ 1422850 w 10032639"/>
                <a:gd name="connsiteY1531" fmla="*/ 1916925 h 2801577"/>
                <a:gd name="connsiteX1532" fmla="*/ 1438328 w 10032639"/>
                <a:gd name="connsiteY1532" fmla="*/ 1908284 h 2801577"/>
                <a:gd name="connsiteX1533" fmla="*/ 1455605 w 10032639"/>
                <a:gd name="connsiteY1533" fmla="*/ 1899643 h 2801577"/>
                <a:gd name="connsiteX1534" fmla="*/ 1472882 w 10032639"/>
                <a:gd name="connsiteY1534" fmla="*/ 1894242 h 2801577"/>
                <a:gd name="connsiteX1535" fmla="*/ 1491959 w 10032639"/>
                <a:gd name="connsiteY1535" fmla="*/ 1889201 h 2801577"/>
                <a:gd name="connsiteX1536" fmla="*/ 1498798 w 10032639"/>
                <a:gd name="connsiteY1536" fmla="*/ 1880560 h 2801577"/>
                <a:gd name="connsiteX1537" fmla="*/ 1689208 w 10032639"/>
                <a:gd name="connsiteY1537" fmla="*/ 1870119 h 2801577"/>
                <a:gd name="connsiteX1538" fmla="*/ 1658253 w 10032639"/>
                <a:gd name="connsiteY1538" fmla="*/ 1882360 h 2801577"/>
                <a:gd name="connsiteX1539" fmla="*/ 1602462 w 10032639"/>
                <a:gd name="connsiteY1539" fmla="*/ 1910084 h 2801577"/>
                <a:gd name="connsiteX1540" fmla="*/ 1547390 w 10032639"/>
                <a:gd name="connsiteY1540" fmla="*/ 1939249 h 2801577"/>
                <a:gd name="connsiteX1541" fmla="*/ 1597423 w 10032639"/>
                <a:gd name="connsiteY1541" fmla="*/ 1916925 h 2801577"/>
                <a:gd name="connsiteX1542" fmla="*/ 1644215 w 10032639"/>
                <a:gd name="connsiteY1542" fmla="*/ 1892802 h 2801577"/>
                <a:gd name="connsiteX1543" fmla="*/ 3565226 w 10032639"/>
                <a:gd name="connsiteY1543" fmla="*/ 1854636 h 2801577"/>
                <a:gd name="connsiteX1544" fmla="*/ 3523832 w 10032639"/>
                <a:gd name="connsiteY1544" fmla="*/ 1868318 h 2801577"/>
                <a:gd name="connsiteX1545" fmla="*/ 3487478 w 10032639"/>
                <a:gd name="connsiteY1545" fmla="*/ 1883801 h 2801577"/>
                <a:gd name="connsiteX1546" fmla="*/ 3451124 w 10032639"/>
                <a:gd name="connsiteY1546" fmla="*/ 1899643 h 2801577"/>
                <a:gd name="connsiteX1547" fmla="*/ 3419809 w 10032639"/>
                <a:gd name="connsiteY1547" fmla="*/ 1916925 h 2801577"/>
                <a:gd name="connsiteX1548" fmla="*/ 3419809 w 10032639"/>
                <a:gd name="connsiteY1548" fmla="*/ 1920166 h 2801577"/>
                <a:gd name="connsiteX1549" fmla="*/ 3447525 w 10032639"/>
                <a:gd name="connsiteY1549" fmla="*/ 1908284 h 2801577"/>
                <a:gd name="connsiteX1550" fmla="*/ 3477040 w 10032639"/>
                <a:gd name="connsiteY1550" fmla="*/ 1894242 h 2801577"/>
                <a:gd name="connsiteX1551" fmla="*/ 3497917 w 10032639"/>
                <a:gd name="connsiteY1551" fmla="*/ 1882360 h 2801577"/>
                <a:gd name="connsiteX1552" fmla="*/ 3518793 w 10032639"/>
                <a:gd name="connsiteY1552" fmla="*/ 1873719 h 2801577"/>
                <a:gd name="connsiteX1553" fmla="*/ 3541110 w 10032639"/>
                <a:gd name="connsiteY1553" fmla="*/ 1866518 h 2801577"/>
                <a:gd name="connsiteX1554" fmla="*/ 3561986 w 10032639"/>
                <a:gd name="connsiteY1554" fmla="*/ 1863277 h 2801577"/>
                <a:gd name="connsiteX1555" fmla="*/ 1554229 w 10032639"/>
                <a:gd name="connsiteY1555" fmla="*/ 1852836 h 2801577"/>
                <a:gd name="connsiteX1556" fmla="*/ 1533353 w 10032639"/>
                <a:gd name="connsiteY1556" fmla="*/ 1859677 h 2801577"/>
                <a:gd name="connsiteX1557" fmla="*/ 1521475 w 10032639"/>
                <a:gd name="connsiteY1557" fmla="*/ 1864718 h 2801577"/>
                <a:gd name="connsiteX1558" fmla="*/ 1533353 w 10032639"/>
                <a:gd name="connsiteY1558" fmla="*/ 1861477 h 2801577"/>
                <a:gd name="connsiteX1559" fmla="*/ 1545591 w 10032639"/>
                <a:gd name="connsiteY1559" fmla="*/ 1861477 h 2801577"/>
                <a:gd name="connsiteX1560" fmla="*/ 1914172 w 10032639"/>
                <a:gd name="connsiteY1560" fmla="*/ 1840594 h 2801577"/>
                <a:gd name="connsiteX1561" fmla="*/ 1870978 w 10032639"/>
                <a:gd name="connsiteY1561" fmla="*/ 1863277 h 2801577"/>
                <a:gd name="connsiteX1562" fmla="*/ 1857300 w 10032639"/>
                <a:gd name="connsiteY1562" fmla="*/ 1868318 h 2801577"/>
                <a:gd name="connsiteX1563" fmla="*/ 1870978 w 10032639"/>
                <a:gd name="connsiteY1563" fmla="*/ 1866518 h 2801577"/>
                <a:gd name="connsiteX1564" fmla="*/ 1888255 w 10032639"/>
                <a:gd name="connsiteY1564" fmla="*/ 1861477 h 2801577"/>
                <a:gd name="connsiteX1565" fmla="*/ 1893295 w 10032639"/>
                <a:gd name="connsiteY1565" fmla="*/ 1857877 h 2801577"/>
                <a:gd name="connsiteX1566" fmla="*/ 1900134 w 10032639"/>
                <a:gd name="connsiteY1566" fmla="*/ 1852836 h 2801577"/>
                <a:gd name="connsiteX1567" fmla="*/ 9620725 w 10032639"/>
                <a:gd name="connsiteY1567" fmla="*/ 1840285 h 2801577"/>
                <a:gd name="connsiteX1568" fmla="*/ 9582559 w 10032639"/>
                <a:gd name="connsiteY1568" fmla="*/ 1876655 h 2801577"/>
                <a:gd name="connsiteX1569" fmla="*/ 9544392 w 10032639"/>
                <a:gd name="connsiteY1569" fmla="*/ 1911225 h 2801577"/>
                <a:gd name="connsiteX1570" fmla="*/ 9506225 w 10032639"/>
                <a:gd name="connsiteY1570" fmla="*/ 1945795 h 2801577"/>
                <a:gd name="connsiteX1571" fmla="*/ 9466618 w 10032639"/>
                <a:gd name="connsiteY1571" fmla="*/ 1978924 h 2801577"/>
                <a:gd name="connsiteX1572" fmla="*/ 9424851 w 10032639"/>
                <a:gd name="connsiteY1572" fmla="*/ 2011694 h 2801577"/>
                <a:gd name="connsiteX1573" fmla="*/ 9385243 w 10032639"/>
                <a:gd name="connsiteY1573" fmla="*/ 2043023 h 2801577"/>
                <a:gd name="connsiteX1574" fmla="*/ 9343476 w 10032639"/>
                <a:gd name="connsiteY1574" fmla="*/ 2072191 h 2801577"/>
                <a:gd name="connsiteX1575" fmla="*/ 9302069 w 10032639"/>
                <a:gd name="connsiteY1575" fmla="*/ 2101720 h 2801577"/>
                <a:gd name="connsiteX1576" fmla="*/ 9208452 w 10032639"/>
                <a:gd name="connsiteY1576" fmla="*/ 2169419 h 2801577"/>
                <a:gd name="connsiteX1577" fmla="*/ 9118436 w 10032639"/>
                <a:gd name="connsiteY1577" fmla="*/ 2238559 h 2801577"/>
                <a:gd name="connsiteX1578" fmla="*/ 9033461 w 10032639"/>
                <a:gd name="connsiteY1578" fmla="*/ 2309499 h 2801577"/>
                <a:gd name="connsiteX1579" fmla="*/ 8950646 w 10032639"/>
                <a:gd name="connsiteY1579" fmla="*/ 2384040 h 2801577"/>
                <a:gd name="connsiteX1580" fmla="*/ 8893396 w 10032639"/>
                <a:gd name="connsiteY1580" fmla="*/ 2418610 h 2801577"/>
                <a:gd name="connsiteX1581" fmla="*/ 8837946 w 10032639"/>
                <a:gd name="connsiteY1581" fmla="*/ 2454981 h 2801577"/>
                <a:gd name="connsiteX1582" fmla="*/ 8798339 w 10032639"/>
                <a:gd name="connsiteY1582" fmla="*/ 2482709 h 2801577"/>
                <a:gd name="connsiteX1583" fmla="*/ 8806980 w 10032639"/>
                <a:gd name="connsiteY1583" fmla="*/ 2486310 h 2801577"/>
                <a:gd name="connsiteX1584" fmla="*/ 8813821 w 10032639"/>
                <a:gd name="connsiteY1584" fmla="*/ 2487750 h 2801577"/>
                <a:gd name="connsiteX1585" fmla="*/ 8824263 w 10032639"/>
                <a:gd name="connsiteY1585" fmla="*/ 2479108 h 2801577"/>
                <a:gd name="connsiteX1586" fmla="*/ 8872512 w 10032639"/>
                <a:gd name="connsiteY1586" fmla="*/ 2441297 h 2801577"/>
                <a:gd name="connsiteX1587" fmla="*/ 8919320 w 10032639"/>
                <a:gd name="connsiteY1587" fmla="*/ 2406727 h 2801577"/>
                <a:gd name="connsiteX1588" fmla="*/ 8964328 w 10032639"/>
                <a:gd name="connsiteY1588" fmla="*/ 2375398 h 2801577"/>
                <a:gd name="connsiteX1589" fmla="*/ 9009336 w 10032639"/>
                <a:gd name="connsiteY1589" fmla="*/ 2345869 h 2801577"/>
                <a:gd name="connsiteX1590" fmla="*/ 9056145 w 10032639"/>
                <a:gd name="connsiteY1590" fmla="*/ 2313100 h 2801577"/>
                <a:gd name="connsiteX1591" fmla="*/ 9102953 w 10032639"/>
                <a:gd name="connsiteY1591" fmla="*/ 2280331 h 2801577"/>
                <a:gd name="connsiteX1592" fmla="*/ 9147961 w 10032639"/>
                <a:gd name="connsiteY1592" fmla="*/ 2245401 h 2801577"/>
                <a:gd name="connsiteX1593" fmla="*/ 9191169 w 10032639"/>
                <a:gd name="connsiteY1593" fmla="*/ 2209030 h 2801577"/>
                <a:gd name="connsiteX1594" fmla="*/ 9196210 w 10032639"/>
                <a:gd name="connsiteY1594" fmla="*/ 2203989 h 2801577"/>
                <a:gd name="connsiteX1595" fmla="*/ 9205211 w 10032639"/>
                <a:gd name="connsiteY1595" fmla="*/ 2205789 h 2801577"/>
                <a:gd name="connsiteX1596" fmla="*/ 9213853 w 10032639"/>
                <a:gd name="connsiteY1596" fmla="*/ 2207230 h 2801577"/>
                <a:gd name="connsiteX1597" fmla="*/ 9218894 w 10032639"/>
                <a:gd name="connsiteY1597" fmla="*/ 2207230 h 2801577"/>
                <a:gd name="connsiteX1598" fmla="*/ 9220694 w 10032639"/>
                <a:gd name="connsiteY1598" fmla="*/ 2205789 h 2801577"/>
                <a:gd name="connsiteX1599" fmla="*/ 9222494 w 10032639"/>
                <a:gd name="connsiteY1599" fmla="*/ 2203989 h 2801577"/>
                <a:gd name="connsiteX1600" fmla="*/ 9236177 w 10032639"/>
                <a:gd name="connsiteY1600" fmla="*/ 2186704 h 2801577"/>
                <a:gd name="connsiteX1601" fmla="*/ 9248419 w 10032639"/>
                <a:gd name="connsiteY1601" fmla="*/ 2174460 h 2801577"/>
                <a:gd name="connsiteX1602" fmla="*/ 9250219 w 10032639"/>
                <a:gd name="connsiteY1602" fmla="*/ 2171219 h 2801577"/>
                <a:gd name="connsiteX1603" fmla="*/ 9255260 w 10032639"/>
                <a:gd name="connsiteY1603" fmla="*/ 2171219 h 2801577"/>
                <a:gd name="connsiteX1604" fmla="*/ 9260661 w 10032639"/>
                <a:gd name="connsiteY1604" fmla="*/ 2169419 h 2801577"/>
                <a:gd name="connsiteX1605" fmla="*/ 9260661 w 10032639"/>
                <a:gd name="connsiteY1605" fmla="*/ 2167618 h 2801577"/>
                <a:gd name="connsiteX1606" fmla="*/ 9279385 w 10032639"/>
                <a:gd name="connsiteY1606" fmla="*/ 2150333 h 2801577"/>
                <a:gd name="connsiteX1607" fmla="*/ 9284785 w 10032639"/>
                <a:gd name="connsiteY1607" fmla="*/ 2145292 h 2801577"/>
                <a:gd name="connsiteX1608" fmla="*/ 9288026 w 10032639"/>
                <a:gd name="connsiteY1608" fmla="*/ 2141691 h 2801577"/>
                <a:gd name="connsiteX1609" fmla="*/ 9371201 w 10032639"/>
                <a:gd name="connsiteY1609" fmla="*/ 2072191 h 2801577"/>
                <a:gd name="connsiteX1610" fmla="*/ 9463017 w 10032639"/>
                <a:gd name="connsiteY1610" fmla="*/ 2001251 h 2801577"/>
                <a:gd name="connsiteX1611" fmla="*/ 9508025 w 10032639"/>
                <a:gd name="connsiteY1611" fmla="*/ 1968481 h 2801577"/>
                <a:gd name="connsiteX1612" fmla="*/ 9549793 w 10032639"/>
                <a:gd name="connsiteY1612" fmla="*/ 1933912 h 2801577"/>
                <a:gd name="connsiteX1613" fmla="*/ 9589400 w 10032639"/>
                <a:gd name="connsiteY1613" fmla="*/ 1899342 h 2801577"/>
                <a:gd name="connsiteX1614" fmla="*/ 9625766 w 10032639"/>
                <a:gd name="connsiteY1614" fmla="*/ 1862971 h 2801577"/>
                <a:gd name="connsiteX1615" fmla="*/ 9620725 w 10032639"/>
                <a:gd name="connsiteY1615" fmla="*/ 1852528 h 2801577"/>
                <a:gd name="connsiteX1616" fmla="*/ 4611378 w 10032639"/>
                <a:gd name="connsiteY1616" fmla="*/ 1834025 h 2801577"/>
                <a:gd name="connsiteX1617" fmla="*/ 4581857 w 10032639"/>
                <a:gd name="connsiteY1617" fmla="*/ 1860303 h 2801577"/>
                <a:gd name="connsiteX1618" fmla="*/ 4602737 w 10032639"/>
                <a:gd name="connsiteY1618" fmla="*/ 1846264 h 2801577"/>
                <a:gd name="connsiteX1619" fmla="*/ 8154184 w 10032639"/>
                <a:gd name="connsiteY1619" fmla="*/ 1824800 h 2801577"/>
                <a:gd name="connsiteX1620" fmla="*/ 8091893 w 10032639"/>
                <a:gd name="connsiteY1620" fmla="*/ 1871614 h 2801577"/>
                <a:gd name="connsiteX1621" fmla="*/ 8105575 w 10032639"/>
                <a:gd name="connsiteY1621" fmla="*/ 1866212 h 2801577"/>
                <a:gd name="connsiteX1622" fmla="*/ 8119618 w 10032639"/>
                <a:gd name="connsiteY1622" fmla="*/ 1859370 h 2801577"/>
                <a:gd name="connsiteX1623" fmla="*/ 8131860 w 10032639"/>
                <a:gd name="connsiteY1623" fmla="*/ 1848927 h 2801577"/>
                <a:gd name="connsiteX1624" fmla="*/ 8143742 w 10032639"/>
                <a:gd name="connsiteY1624" fmla="*/ 1836684 h 2801577"/>
                <a:gd name="connsiteX1625" fmla="*/ 8143742 w 10032639"/>
                <a:gd name="connsiteY1625" fmla="*/ 1834883 h 2801577"/>
                <a:gd name="connsiteX1626" fmla="*/ 2345022 w 10032639"/>
                <a:gd name="connsiteY1626" fmla="*/ 1816110 h 2801577"/>
                <a:gd name="connsiteX1627" fmla="*/ 2306869 w 10032639"/>
                <a:gd name="connsiteY1627" fmla="*/ 1830153 h 2801577"/>
                <a:gd name="connsiteX1628" fmla="*/ 2269075 w 10032639"/>
                <a:gd name="connsiteY1628" fmla="*/ 1845635 h 2801577"/>
                <a:gd name="connsiteX1629" fmla="*/ 2229121 w 10032639"/>
                <a:gd name="connsiteY1629" fmla="*/ 1863277 h 2801577"/>
                <a:gd name="connsiteX1630" fmla="*/ 2190967 w 10032639"/>
                <a:gd name="connsiteY1630" fmla="*/ 1882360 h 2801577"/>
                <a:gd name="connsiteX1631" fmla="*/ 2103141 w 10032639"/>
                <a:gd name="connsiteY1631" fmla="*/ 1925567 h 2801577"/>
                <a:gd name="connsiteX1632" fmla="*/ 2018195 w 10032639"/>
                <a:gd name="connsiteY1632" fmla="*/ 1965173 h 2801577"/>
                <a:gd name="connsiteX1633" fmla="*/ 1922810 w 10032639"/>
                <a:gd name="connsiteY1633" fmla="*/ 2006939 h 2801577"/>
                <a:gd name="connsiteX1634" fmla="*/ 1825986 w 10032639"/>
                <a:gd name="connsiteY1634" fmla="*/ 2046545 h 2801577"/>
                <a:gd name="connsiteX1635" fmla="*/ 1756517 w 10032639"/>
                <a:gd name="connsiteY1635" fmla="*/ 2077869 h 2801577"/>
                <a:gd name="connsiteX1636" fmla="*/ 1689208 w 10032639"/>
                <a:gd name="connsiteY1636" fmla="*/ 2108834 h 2801577"/>
                <a:gd name="connsiteX1637" fmla="*/ 1642415 w 10032639"/>
                <a:gd name="connsiteY1637" fmla="*/ 2131517 h 2801577"/>
                <a:gd name="connsiteX1638" fmla="*/ 1607861 w 10032639"/>
                <a:gd name="connsiteY1638" fmla="*/ 2143759 h 2801577"/>
                <a:gd name="connsiteX1639" fmla="*/ 1575106 w 10032639"/>
                <a:gd name="connsiteY1639" fmla="*/ 2159241 h 2801577"/>
                <a:gd name="connsiteX1640" fmla="*/ 1545591 w 10032639"/>
                <a:gd name="connsiteY1640" fmla="*/ 2176524 h 2801577"/>
                <a:gd name="connsiteX1641" fmla="*/ 1517875 w 10032639"/>
                <a:gd name="connsiteY1641" fmla="*/ 2197407 h 2801577"/>
                <a:gd name="connsiteX1642" fmla="*/ 1517875 w 10032639"/>
                <a:gd name="connsiteY1642" fmla="*/ 2198847 h 2801577"/>
                <a:gd name="connsiteX1643" fmla="*/ 1524714 w 10032639"/>
                <a:gd name="connsiteY1643" fmla="*/ 2198847 h 2801577"/>
                <a:gd name="connsiteX1644" fmla="*/ 1535152 w 10032639"/>
                <a:gd name="connsiteY1644" fmla="*/ 2198847 h 2801577"/>
                <a:gd name="connsiteX1645" fmla="*/ 1547390 w 10032639"/>
                <a:gd name="connsiteY1645" fmla="*/ 2195607 h 2801577"/>
                <a:gd name="connsiteX1646" fmla="*/ 1562868 w 10032639"/>
                <a:gd name="connsiteY1646" fmla="*/ 2190206 h 2801577"/>
                <a:gd name="connsiteX1647" fmla="*/ 1578346 w 10032639"/>
                <a:gd name="connsiteY1647" fmla="*/ 2185165 h 2801577"/>
                <a:gd name="connsiteX1648" fmla="*/ 1586984 w 10032639"/>
                <a:gd name="connsiteY1648" fmla="*/ 2180125 h 2801577"/>
                <a:gd name="connsiteX1649" fmla="*/ 1592383 w 10032639"/>
                <a:gd name="connsiteY1649" fmla="*/ 2176524 h 2801577"/>
                <a:gd name="connsiteX1650" fmla="*/ 1593823 w 10032639"/>
                <a:gd name="connsiteY1650" fmla="*/ 2174724 h 2801577"/>
                <a:gd name="connsiteX1651" fmla="*/ 1593823 w 10032639"/>
                <a:gd name="connsiteY1651" fmla="*/ 2159241 h 2801577"/>
                <a:gd name="connsiteX1652" fmla="*/ 1609660 w 10032639"/>
                <a:gd name="connsiteY1652" fmla="*/ 2159241 h 2801577"/>
                <a:gd name="connsiteX1653" fmla="*/ 1630177 w 10032639"/>
                <a:gd name="connsiteY1653" fmla="*/ 2157441 h 2801577"/>
                <a:gd name="connsiteX1654" fmla="*/ 1651054 w 10032639"/>
                <a:gd name="connsiteY1654" fmla="*/ 2152400 h 2801577"/>
                <a:gd name="connsiteX1655" fmla="*/ 1656453 w 10032639"/>
                <a:gd name="connsiteY1655" fmla="*/ 2150600 h 2801577"/>
                <a:gd name="connsiteX1656" fmla="*/ 1658253 w 10032639"/>
                <a:gd name="connsiteY1656" fmla="*/ 2145559 h 2801577"/>
                <a:gd name="connsiteX1657" fmla="*/ 1661492 w 10032639"/>
                <a:gd name="connsiteY1657" fmla="*/ 2141959 h 2801577"/>
                <a:gd name="connsiteX1658" fmla="*/ 1666891 w 10032639"/>
                <a:gd name="connsiteY1658" fmla="*/ 2138358 h 2801577"/>
                <a:gd name="connsiteX1659" fmla="*/ 1675530 w 10032639"/>
                <a:gd name="connsiteY1659" fmla="*/ 2136558 h 2801577"/>
                <a:gd name="connsiteX1660" fmla="*/ 1691007 w 10032639"/>
                <a:gd name="connsiteY1660" fmla="*/ 2131517 h 2801577"/>
                <a:gd name="connsiteX1661" fmla="*/ 1725562 w 10032639"/>
                <a:gd name="connsiteY1661" fmla="*/ 2119276 h 2801577"/>
                <a:gd name="connsiteX1662" fmla="*/ 1739239 w 10032639"/>
                <a:gd name="connsiteY1662" fmla="*/ 2114235 h 2801577"/>
                <a:gd name="connsiteX1663" fmla="*/ 1751478 w 10032639"/>
                <a:gd name="connsiteY1663" fmla="*/ 2107034 h 2801577"/>
                <a:gd name="connsiteX1664" fmla="*/ 1768755 w 10032639"/>
                <a:gd name="connsiteY1664" fmla="*/ 2100193 h 2801577"/>
                <a:gd name="connsiteX1665" fmla="*/ 1786032 w 10032639"/>
                <a:gd name="connsiteY1665" fmla="*/ 2091551 h 2801577"/>
                <a:gd name="connsiteX1666" fmla="*/ 1803309 w 10032639"/>
                <a:gd name="connsiteY1666" fmla="*/ 2081110 h 2801577"/>
                <a:gd name="connsiteX1667" fmla="*/ 1819147 w 10032639"/>
                <a:gd name="connsiteY1667" fmla="*/ 2071028 h 2801577"/>
                <a:gd name="connsiteX1668" fmla="*/ 1829585 w 10032639"/>
                <a:gd name="connsiteY1668" fmla="*/ 2062387 h 2801577"/>
                <a:gd name="connsiteX1669" fmla="*/ 1838224 w 10032639"/>
                <a:gd name="connsiteY1669" fmla="*/ 2072469 h 2801577"/>
                <a:gd name="connsiteX1670" fmla="*/ 1841463 w 10032639"/>
                <a:gd name="connsiteY1670" fmla="*/ 2074269 h 2801577"/>
                <a:gd name="connsiteX1671" fmla="*/ 1845063 w 10032639"/>
                <a:gd name="connsiteY1671" fmla="*/ 2076069 h 2801577"/>
                <a:gd name="connsiteX1672" fmla="*/ 1851901 w 10032639"/>
                <a:gd name="connsiteY1672" fmla="*/ 2076069 h 2801577"/>
                <a:gd name="connsiteX1673" fmla="*/ 1860540 w 10032639"/>
                <a:gd name="connsiteY1673" fmla="*/ 2071028 h 2801577"/>
                <a:gd name="connsiteX1674" fmla="*/ 1862340 w 10032639"/>
                <a:gd name="connsiteY1674" fmla="*/ 2069228 h 2801577"/>
                <a:gd name="connsiteX1675" fmla="*/ 1838224 w 10032639"/>
                <a:gd name="connsiteY1675" fmla="*/ 2056986 h 2801577"/>
                <a:gd name="connsiteX1676" fmla="*/ 1872778 w 10032639"/>
                <a:gd name="connsiteY1676" fmla="*/ 2045105 h 2801577"/>
                <a:gd name="connsiteX1677" fmla="*/ 1895095 w 10032639"/>
                <a:gd name="connsiteY1677" fmla="*/ 2036463 h 2801577"/>
                <a:gd name="connsiteX1678" fmla="*/ 1917771 w 10032639"/>
                <a:gd name="connsiteY1678" fmla="*/ 2026022 h 2801577"/>
                <a:gd name="connsiteX1679" fmla="*/ 1941887 w 10032639"/>
                <a:gd name="connsiteY1679" fmla="*/ 2020621 h 2801577"/>
                <a:gd name="connsiteX1680" fmla="*/ 1969603 w 10032639"/>
                <a:gd name="connsiteY1680" fmla="*/ 2017380 h 2801577"/>
                <a:gd name="connsiteX1681" fmla="*/ 1971402 w 10032639"/>
                <a:gd name="connsiteY1681" fmla="*/ 2008739 h 2801577"/>
                <a:gd name="connsiteX1682" fmla="*/ 1975002 w 10032639"/>
                <a:gd name="connsiteY1682" fmla="*/ 2001538 h 2801577"/>
                <a:gd name="connsiteX1683" fmla="*/ 1978241 w 10032639"/>
                <a:gd name="connsiteY1683" fmla="*/ 1996497 h 2801577"/>
                <a:gd name="connsiteX1684" fmla="*/ 1983640 w 10032639"/>
                <a:gd name="connsiteY1684" fmla="*/ 1986056 h 2801577"/>
                <a:gd name="connsiteX1685" fmla="*/ 1995518 w 10032639"/>
                <a:gd name="connsiteY1685" fmla="*/ 1987856 h 2801577"/>
                <a:gd name="connsiteX1686" fmla="*/ 2005957 w 10032639"/>
                <a:gd name="connsiteY1686" fmla="*/ 1987856 h 2801577"/>
                <a:gd name="connsiteX1687" fmla="*/ 2016395 w 10032639"/>
                <a:gd name="connsiteY1687" fmla="*/ 1984255 h 2801577"/>
                <a:gd name="connsiteX1688" fmla="*/ 2028273 w 10032639"/>
                <a:gd name="connsiteY1688" fmla="*/ 1979215 h 2801577"/>
                <a:gd name="connsiteX1689" fmla="*/ 2038711 w 10032639"/>
                <a:gd name="connsiteY1689" fmla="*/ 1968773 h 2801577"/>
                <a:gd name="connsiteX1690" fmla="*/ 2050949 w 10032639"/>
                <a:gd name="connsiteY1690" fmla="*/ 1958332 h 2801577"/>
                <a:gd name="connsiteX1691" fmla="*/ 2064627 w 10032639"/>
                <a:gd name="connsiteY1691" fmla="*/ 1949690 h 2801577"/>
                <a:gd name="connsiteX1692" fmla="*/ 2078665 w 10032639"/>
                <a:gd name="connsiteY1692" fmla="*/ 1942849 h 2801577"/>
                <a:gd name="connsiteX1693" fmla="*/ 2094143 w 10032639"/>
                <a:gd name="connsiteY1693" fmla="*/ 1939249 h 2801577"/>
                <a:gd name="connsiteX1694" fmla="*/ 2095942 w 10032639"/>
                <a:gd name="connsiteY1694" fmla="*/ 1934208 h 2801577"/>
                <a:gd name="connsiteX1695" fmla="*/ 2101342 w 10032639"/>
                <a:gd name="connsiteY1695" fmla="*/ 1930608 h 2801577"/>
                <a:gd name="connsiteX1696" fmla="*/ 2104581 w 10032639"/>
                <a:gd name="connsiteY1696" fmla="*/ 1927007 h 2801577"/>
                <a:gd name="connsiteX1697" fmla="*/ 2109980 w 10032639"/>
                <a:gd name="connsiteY1697" fmla="*/ 1925567 h 2801577"/>
                <a:gd name="connsiteX1698" fmla="*/ 2121858 w 10032639"/>
                <a:gd name="connsiteY1698" fmla="*/ 1923766 h 2801577"/>
                <a:gd name="connsiteX1699" fmla="*/ 2134096 w 10032639"/>
                <a:gd name="connsiteY1699" fmla="*/ 1920166 h 2801577"/>
                <a:gd name="connsiteX1700" fmla="*/ 2151373 w 10032639"/>
                <a:gd name="connsiteY1700" fmla="*/ 1915125 h 2801577"/>
                <a:gd name="connsiteX1701" fmla="*/ 2160012 w 10032639"/>
                <a:gd name="connsiteY1701" fmla="*/ 1911525 h 2801577"/>
                <a:gd name="connsiteX1702" fmla="*/ 2168651 w 10032639"/>
                <a:gd name="connsiteY1702" fmla="*/ 1904684 h 2801577"/>
                <a:gd name="connsiteX1703" fmla="*/ 2189527 w 10032639"/>
                <a:gd name="connsiteY1703" fmla="*/ 1891002 h 2801577"/>
                <a:gd name="connsiteX1704" fmla="*/ 2192766 w 10032639"/>
                <a:gd name="connsiteY1704" fmla="*/ 1887401 h 2801577"/>
                <a:gd name="connsiteX1705" fmla="*/ 2198166 w 10032639"/>
                <a:gd name="connsiteY1705" fmla="*/ 1887401 h 2801577"/>
                <a:gd name="connsiteX1706" fmla="*/ 2220482 w 10032639"/>
                <a:gd name="connsiteY1706" fmla="*/ 1883801 h 2801577"/>
                <a:gd name="connsiteX1707" fmla="*/ 2241359 w 10032639"/>
                <a:gd name="connsiteY1707" fmla="*/ 1878760 h 2801577"/>
                <a:gd name="connsiteX1708" fmla="*/ 2258636 w 10032639"/>
                <a:gd name="connsiteY1708" fmla="*/ 1870119 h 2801577"/>
                <a:gd name="connsiteX1709" fmla="*/ 2274114 w 10032639"/>
                <a:gd name="connsiteY1709" fmla="*/ 1859677 h 2801577"/>
                <a:gd name="connsiteX1710" fmla="*/ 2288152 w 10032639"/>
                <a:gd name="connsiteY1710" fmla="*/ 1849235 h 2801577"/>
                <a:gd name="connsiteX1711" fmla="*/ 2305429 w 10032639"/>
                <a:gd name="connsiteY1711" fmla="*/ 1840594 h 2801577"/>
                <a:gd name="connsiteX1712" fmla="*/ 2324506 w 10032639"/>
                <a:gd name="connsiteY1712" fmla="*/ 1831953 h 2801577"/>
                <a:gd name="connsiteX1713" fmla="*/ 2345022 w 10032639"/>
                <a:gd name="connsiteY1713" fmla="*/ 1823312 h 2801577"/>
                <a:gd name="connsiteX1714" fmla="*/ 7357194 w 10032639"/>
                <a:gd name="connsiteY1714" fmla="*/ 1806330 h 2801577"/>
                <a:gd name="connsiteX1715" fmla="*/ 7336313 w 10032639"/>
                <a:gd name="connsiteY1715" fmla="*/ 1825048 h 2801577"/>
                <a:gd name="connsiteX1716" fmla="*/ 7312193 w 10032639"/>
                <a:gd name="connsiteY1716" fmla="*/ 1840886 h 2801577"/>
                <a:gd name="connsiteX1717" fmla="*/ 7310393 w 10032639"/>
                <a:gd name="connsiteY1717" fmla="*/ 1842686 h 2801577"/>
                <a:gd name="connsiteX1718" fmla="*/ 7288072 w 10032639"/>
                <a:gd name="connsiteY1718" fmla="*/ 1854564 h 2801577"/>
                <a:gd name="connsiteX1719" fmla="*/ 7299952 w 10032639"/>
                <a:gd name="connsiteY1719" fmla="*/ 1849525 h 2801577"/>
                <a:gd name="connsiteX1720" fmla="*/ 7319033 w 10032639"/>
                <a:gd name="connsiteY1720" fmla="*/ 1840886 h 2801577"/>
                <a:gd name="connsiteX1721" fmla="*/ 7333073 w 10032639"/>
                <a:gd name="connsiteY1721" fmla="*/ 1833687 h 2801577"/>
                <a:gd name="connsiteX1722" fmla="*/ 7348554 w 10032639"/>
                <a:gd name="connsiteY1722" fmla="*/ 1823608 h 2801577"/>
                <a:gd name="connsiteX1723" fmla="*/ 7351794 w 10032639"/>
                <a:gd name="connsiteY1723" fmla="*/ 1821808 h 2801577"/>
                <a:gd name="connsiteX1724" fmla="*/ 7353594 w 10032639"/>
                <a:gd name="connsiteY1724" fmla="*/ 1818209 h 2801577"/>
                <a:gd name="connsiteX1725" fmla="*/ 7358994 w 10032639"/>
                <a:gd name="connsiteY1725" fmla="*/ 1807770 h 2801577"/>
                <a:gd name="connsiteX1726" fmla="*/ 2932088 w 10032639"/>
                <a:gd name="connsiteY1726" fmla="*/ 1806029 h 2801577"/>
                <a:gd name="connsiteX1727" fmla="*/ 2924889 w 10032639"/>
                <a:gd name="connsiteY1727" fmla="*/ 1809269 h 2801577"/>
                <a:gd name="connsiteX1728" fmla="*/ 2924889 w 10032639"/>
                <a:gd name="connsiteY1728" fmla="*/ 1811070 h 2801577"/>
                <a:gd name="connsiteX1729" fmla="*/ 1860540 w 10032639"/>
                <a:gd name="connsiteY1729" fmla="*/ 1790547 h 2801577"/>
                <a:gd name="connsiteX1730" fmla="*/ 1840023 w 10032639"/>
                <a:gd name="connsiteY1730" fmla="*/ 1800628 h 2801577"/>
                <a:gd name="connsiteX1731" fmla="*/ 1845063 w 10032639"/>
                <a:gd name="connsiteY1731" fmla="*/ 1804229 h 2801577"/>
                <a:gd name="connsiteX1732" fmla="*/ 1846862 w 10032639"/>
                <a:gd name="connsiteY1732" fmla="*/ 1804229 h 2801577"/>
                <a:gd name="connsiteX1733" fmla="*/ 1850102 w 10032639"/>
                <a:gd name="connsiteY1733" fmla="*/ 1802428 h 2801577"/>
                <a:gd name="connsiteX1734" fmla="*/ 1853701 w 10032639"/>
                <a:gd name="connsiteY1734" fmla="*/ 1797388 h 2801577"/>
                <a:gd name="connsiteX1735" fmla="*/ 8363741 w 10032639"/>
                <a:gd name="connsiteY1735" fmla="*/ 1777987 h 2801577"/>
                <a:gd name="connsiteX1736" fmla="*/ 8310092 w 10032639"/>
                <a:gd name="connsiteY1736" fmla="*/ 1817598 h 2801577"/>
                <a:gd name="connsiteX1737" fmla="*/ 8252842 w 10032639"/>
                <a:gd name="connsiteY1737" fmla="*/ 1857570 h 2801577"/>
                <a:gd name="connsiteX1738" fmla="*/ 8191991 w 10032639"/>
                <a:gd name="connsiteY1738" fmla="*/ 1899342 h 2801577"/>
                <a:gd name="connsiteX1739" fmla="*/ 8130060 w 10032639"/>
                <a:gd name="connsiteY1739" fmla="*/ 1938953 h 2801577"/>
                <a:gd name="connsiteX1740" fmla="*/ 8067409 w 10032639"/>
                <a:gd name="connsiteY1740" fmla="*/ 1980725 h 2801577"/>
                <a:gd name="connsiteX1741" fmla="*/ 8006918 w 10032639"/>
                <a:gd name="connsiteY1741" fmla="*/ 2027538 h 2801577"/>
                <a:gd name="connsiteX1742" fmla="*/ 7951468 w 10032639"/>
                <a:gd name="connsiteY1742" fmla="*/ 2073992 h 2801577"/>
                <a:gd name="connsiteX1743" fmla="*/ 7896018 w 10032639"/>
                <a:gd name="connsiteY1743" fmla="*/ 2126207 h 2801577"/>
                <a:gd name="connsiteX1744" fmla="*/ 7897818 w 10032639"/>
                <a:gd name="connsiteY1744" fmla="*/ 2131248 h 2801577"/>
                <a:gd name="connsiteX1745" fmla="*/ 7899619 w 10032639"/>
                <a:gd name="connsiteY1745" fmla="*/ 2138090 h 2801577"/>
                <a:gd name="connsiteX1746" fmla="*/ 7908260 w 10032639"/>
                <a:gd name="connsiteY1746" fmla="*/ 2155375 h 2801577"/>
                <a:gd name="connsiteX1747" fmla="*/ 7916902 w 10032639"/>
                <a:gd name="connsiteY1747" fmla="*/ 2148533 h 2801577"/>
                <a:gd name="connsiteX1748" fmla="*/ 7927344 w 10032639"/>
                <a:gd name="connsiteY1748" fmla="*/ 2139891 h 2801577"/>
                <a:gd name="connsiteX1749" fmla="*/ 7944627 w 10032639"/>
                <a:gd name="connsiteY1749" fmla="*/ 2127647 h 2801577"/>
                <a:gd name="connsiteX1750" fmla="*/ 7961910 w 10032639"/>
                <a:gd name="connsiteY1750" fmla="*/ 2113963 h 2801577"/>
                <a:gd name="connsiteX1751" fmla="*/ 7972352 w 10032639"/>
                <a:gd name="connsiteY1751" fmla="*/ 2103520 h 2801577"/>
                <a:gd name="connsiteX1752" fmla="*/ 7986394 w 10032639"/>
                <a:gd name="connsiteY1752" fmla="*/ 2096678 h 2801577"/>
                <a:gd name="connsiteX1753" fmla="*/ 7998276 w 10032639"/>
                <a:gd name="connsiteY1753" fmla="*/ 2089476 h 2801577"/>
                <a:gd name="connsiteX1754" fmla="*/ 8012319 w 10032639"/>
                <a:gd name="connsiteY1754" fmla="*/ 2084435 h 2801577"/>
                <a:gd name="connsiteX1755" fmla="*/ 8020960 w 10032639"/>
                <a:gd name="connsiteY1755" fmla="*/ 2080834 h 2801577"/>
                <a:gd name="connsiteX1756" fmla="*/ 8029602 w 10032639"/>
                <a:gd name="connsiteY1756" fmla="*/ 2077593 h 2801577"/>
                <a:gd name="connsiteX1757" fmla="*/ 8034643 w 10032639"/>
                <a:gd name="connsiteY1757" fmla="*/ 2072191 h 2801577"/>
                <a:gd name="connsiteX1758" fmla="*/ 8039684 w 10032639"/>
                <a:gd name="connsiteY1758" fmla="*/ 2067150 h 2801577"/>
                <a:gd name="connsiteX1759" fmla="*/ 8045085 w 10032639"/>
                <a:gd name="connsiteY1759" fmla="*/ 2058507 h 2801577"/>
                <a:gd name="connsiteX1760" fmla="*/ 8050126 w 10032639"/>
                <a:gd name="connsiteY1760" fmla="*/ 2053466 h 2801577"/>
                <a:gd name="connsiteX1761" fmla="*/ 8051926 w 10032639"/>
                <a:gd name="connsiteY1761" fmla="*/ 2046264 h 2801577"/>
                <a:gd name="connsiteX1762" fmla="*/ 8055527 w 10032639"/>
                <a:gd name="connsiteY1762" fmla="*/ 2039422 h 2801577"/>
                <a:gd name="connsiteX1763" fmla="*/ 8055527 w 10032639"/>
                <a:gd name="connsiteY1763" fmla="*/ 2034380 h 2801577"/>
                <a:gd name="connsiteX1764" fmla="*/ 8065608 w 10032639"/>
                <a:gd name="connsiteY1764" fmla="*/ 2027538 h 2801577"/>
                <a:gd name="connsiteX1765" fmla="*/ 8071009 w 10032639"/>
                <a:gd name="connsiteY1765" fmla="*/ 2025738 h 2801577"/>
                <a:gd name="connsiteX1766" fmla="*/ 8074610 w 10032639"/>
                <a:gd name="connsiteY1766" fmla="*/ 2025738 h 2801577"/>
                <a:gd name="connsiteX1767" fmla="*/ 8079651 w 10032639"/>
                <a:gd name="connsiteY1767" fmla="*/ 2022137 h 2801577"/>
                <a:gd name="connsiteX1768" fmla="*/ 8084692 w 10032639"/>
                <a:gd name="connsiteY1768" fmla="*/ 2018896 h 2801577"/>
                <a:gd name="connsiteX1769" fmla="*/ 8091893 w 10032639"/>
                <a:gd name="connsiteY1769" fmla="*/ 2015295 h 2801577"/>
                <a:gd name="connsiteX1770" fmla="*/ 8100535 w 10032639"/>
                <a:gd name="connsiteY1770" fmla="*/ 2011694 h 2801577"/>
                <a:gd name="connsiteX1771" fmla="*/ 8100535 w 10032639"/>
                <a:gd name="connsiteY1771" fmla="*/ 2004852 h 2801577"/>
                <a:gd name="connsiteX1772" fmla="*/ 8104135 w 10032639"/>
                <a:gd name="connsiteY1772" fmla="*/ 1999810 h 2801577"/>
                <a:gd name="connsiteX1773" fmla="*/ 8110976 w 10032639"/>
                <a:gd name="connsiteY1773" fmla="*/ 1990808 h 2801577"/>
                <a:gd name="connsiteX1774" fmla="*/ 8135101 w 10032639"/>
                <a:gd name="connsiteY1774" fmla="*/ 1971722 h 2801577"/>
                <a:gd name="connsiteX1775" fmla="*/ 8162826 w 10032639"/>
                <a:gd name="connsiteY1775" fmla="*/ 1954437 h 2801577"/>
                <a:gd name="connsiteX1776" fmla="*/ 8186950 w 10032639"/>
                <a:gd name="connsiteY1776" fmla="*/ 1938953 h 2801577"/>
                <a:gd name="connsiteX1777" fmla="*/ 8206033 w 10032639"/>
                <a:gd name="connsiteY1777" fmla="*/ 1921668 h 2801577"/>
                <a:gd name="connsiteX1778" fmla="*/ 8226917 w 10032639"/>
                <a:gd name="connsiteY1778" fmla="*/ 1902583 h 2801577"/>
                <a:gd name="connsiteX1779" fmla="*/ 8249241 w 10032639"/>
                <a:gd name="connsiteY1779" fmla="*/ 1883497 h 2801577"/>
                <a:gd name="connsiteX1780" fmla="*/ 8276966 w 10032639"/>
                <a:gd name="connsiteY1780" fmla="*/ 1862971 h 2801577"/>
                <a:gd name="connsiteX1781" fmla="*/ 8308292 w 10032639"/>
                <a:gd name="connsiteY1781" fmla="*/ 1840285 h 2801577"/>
                <a:gd name="connsiteX1782" fmla="*/ 8330616 w 10032639"/>
                <a:gd name="connsiteY1782" fmla="*/ 1821199 h 2801577"/>
                <a:gd name="connsiteX1783" fmla="*/ 8346098 w 10032639"/>
                <a:gd name="connsiteY1783" fmla="*/ 1805715 h 2801577"/>
                <a:gd name="connsiteX1784" fmla="*/ 8358340 w 10032639"/>
                <a:gd name="connsiteY1784" fmla="*/ 1791671 h 2801577"/>
                <a:gd name="connsiteX1785" fmla="*/ 8361941 w 10032639"/>
                <a:gd name="connsiteY1785" fmla="*/ 1786629 h 2801577"/>
                <a:gd name="connsiteX1786" fmla="*/ 8363741 w 10032639"/>
                <a:gd name="connsiteY1786" fmla="*/ 1781588 h 2801577"/>
                <a:gd name="connsiteX1787" fmla="*/ 3369777 w 10032639"/>
                <a:gd name="connsiteY1787" fmla="*/ 1773264 h 2801577"/>
                <a:gd name="connsiteX1788" fmla="*/ 3354300 w 10032639"/>
                <a:gd name="connsiteY1788" fmla="*/ 1780105 h 2801577"/>
                <a:gd name="connsiteX1789" fmla="*/ 3359339 w 10032639"/>
                <a:gd name="connsiteY1789" fmla="*/ 1780105 h 2801577"/>
                <a:gd name="connsiteX1790" fmla="*/ 3364738 w 10032639"/>
                <a:gd name="connsiteY1790" fmla="*/ 1780105 h 2801577"/>
                <a:gd name="connsiteX1791" fmla="*/ 4687341 w 10032639"/>
                <a:gd name="connsiteY1791" fmla="*/ 1770309 h 2801577"/>
                <a:gd name="connsiteX1792" fmla="*/ 4685541 w 10032639"/>
                <a:gd name="connsiteY1792" fmla="*/ 1772109 h 2801577"/>
                <a:gd name="connsiteX1793" fmla="*/ 4682301 w 10032639"/>
                <a:gd name="connsiteY1793" fmla="*/ 1773549 h 2801577"/>
                <a:gd name="connsiteX1794" fmla="*/ 4684101 w 10032639"/>
                <a:gd name="connsiteY1794" fmla="*/ 1775349 h 2801577"/>
                <a:gd name="connsiteX1795" fmla="*/ 4907310 w 10032639"/>
                <a:gd name="connsiteY1795" fmla="*/ 1763470 h 2801577"/>
                <a:gd name="connsiteX1796" fmla="*/ 4888229 w 10032639"/>
                <a:gd name="connsiteY1796" fmla="*/ 1778949 h 2801577"/>
                <a:gd name="connsiteX1797" fmla="*/ 4904069 w 10032639"/>
                <a:gd name="connsiteY1797" fmla="*/ 1768509 h 2801577"/>
                <a:gd name="connsiteX1798" fmla="*/ 1736000 w 10032639"/>
                <a:gd name="connsiteY1798" fmla="*/ 1762823 h 2801577"/>
                <a:gd name="connsiteX1799" fmla="*/ 1703245 w 10032639"/>
                <a:gd name="connsiteY1799" fmla="*/ 1780105 h 2801577"/>
                <a:gd name="connsiteX1800" fmla="*/ 1678769 w 10032639"/>
                <a:gd name="connsiteY1800" fmla="*/ 1791987 h 2801577"/>
                <a:gd name="connsiteX1801" fmla="*/ 1710084 w 10032639"/>
                <a:gd name="connsiteY1801" fmla="*/ 1781905 h 2801577"/>
                <a:gd name="connsiteX1802" fmla="*/ 1727362 w 10032639"/>
                <a:gd name="connsiteY1802" fmla="*/ 1776505 h 2801577"/>
                <a:gd name="connsiteX1803" fmla="*/ 1727362 w 10032639"/>
                <a:gd name="connsiteY1803" fmla="*/ 1774704 h 2801577"/>
                <a:gd name="connsiteX1804" fmla="*/ 1729161 w 10032639"/>
                <a:gd name="connsiteY1804" fmla="*/ 1773264 h 2801577"/>
                <a:gd name="connsiteX1805" fmla="*/ 1732401 w 10032639"/>
                <a:gd name="connsiteY1805" fmla="*/ 1767863 h 2801577"/>
                <a:gd name="connsiteX1806" fmla="*/ 2080464 w 10032639"/>
                <a:gd name="connsiteY1806" fmla="*/ 1759222 h 2801577"/>
                <a:gd name="connsiteX1807" fmla="*/ 2063187 w 10032639"/>
                <a:gd name="connsiteY1807" fmla="*/ 1767863 h 2801577"/>
                <a:gd name="connsiteX1808" fmla="*/ 2068227 w 10032639"/>
                <a:gd name="connsiteY1808" fmla="*/ 1766063 h 2801577"/>
                <a:gd name="connsiteX1809" fmla="*/ 2076865 w 10032639"/>
                <a:gd name="connsiteY1809" fmla="*/ 1766063 h 2801577"/>
                <a:gd name="connsiteX1810" fmla="*/ 1945486 w 10032639"/>
                <a:gd name="connsiteY1810" fmla="*/ 1748780 h 2801577"/>
                <a:gd name="connsiteX1811" fmla="*/ 1921010 w 10032639"/>
                <a:gd name="connsiteY1811" fmla="*/ 1759222 h 2801577"/>
                <a:gd name="connsiteX1812" fmla="*/ 1931449 w 10032639"/>
                <a:gd name="connsiteY1812" fmla="*/ 1757422 h 2801577"/>
                <a:gd name="connsiteX1813" fmla="*/ 1938647 w 10032639"/>
                <a:gd name="connsiteY1813" fmla="*/ 1754181 h 2801577"/>
                <a:gd name="connsiteX1814" fmla="*/ 1943687 w 10032639"/>
                <a:gd name="connsiteY1814" fmla="*/ 1752381 h 2801577"/>
                <a:gd name="connsiteX1815" fmla="*/ 531274 w 10032639"/>
                <a:gd name="connsiteY1815" fmla="*/ 1738339 h 2801577"/>
                <a:gd name="connsiteX1816" fmla="*/ 510397 w 10032639"/>
                <a:gd name="connsiteY1816" fmla="*/ 1752381 h 2801577"/>
                <a:gd name="connsiteX1817" fmla="*/ 522635 w 10032639"/>
                <a:gd name="connsiteY1817" fmla="*/ 1752381 h 2801577"/>
                <a:gd name="connsiteX1818" fmla="*/ 528035 w 10032639"/>
                <a:gd name="connsiteY1818" fmla="*/ 1745540 h 2801577"/>
                <a:gd name="connsiteX1819" fmla="*/ 5854509 w 10032639"/>
                <a:gd name="connsiteY1819" fmla="*/ 1736859 h 2801577"/>
                <a:gd name="connsiteX1820" fmla="*/ 5802668 w 10032639"/>
                <a:gd name="connsiteY1820" fmla="*/ 1761336 h 2801577"/>
                <a:gd name="connsiteX1821" fmla="*/ 5785387 w 10032639"/>
                <a:gd name="connsiteY1821" fmla="*/ 1771775 h 2801577"/>
                <a:gd name="connsiteX1822" fmla="*/ 5769907 w 10032639"/>
                <a:gd name="connsiteY1822" fmla="*/ 1781853 h 2801577"/>
                <a:gd name="connsiteX1823" fmla="*/ 5755866 w 10032639"/>
                <a:gd name="connsiteY1823" fmla="*/ 1794092 h 2801577"/>
                <a:gd name="connsiteX1824" fmla="*/ 5743986 w 10032639"/>
                <a:gd name="connsiteY1824" fmla="*/ 1807770 h 2801577"/>
                <a:gd name="connsiteX1825" fmla="*/ 5757666 w 10032639"/>
                <a:gd name="connsiteY1825" fmla="*/ 1802731 h 2801577"/>
                <a:gd name="connsiteX1826" fmla="*/ 5769907 w 10032639"/>
                <a:gd name="connsiteY1826" fmla="*/ 1795892 h 2801577"/>
                <a:gd name="connsiteX1827" fmla="*/ 5795827 w 10032639"/>
                <a:gd name="connsiteY1827" fmla="*/ 1785453 h 2801577"/>
                <a:gd name="connsiteX1828" fmla="*/ 5818148 w 10032639"/>
                <a:gd name="connsiteY1828" fmla="*/ 1773214 h 2801577"/>
                <a:gd name="connsiteX1829" fmla="*/ 5819948 w 10032639"/>
                <a:gd name="connsiteY1829" fmla="*/ 1766375 h 2801577"/>
                <a:gd name="connsiteX1830" fmla="*/ 5824988 w 10032639"/>
                <a:gd name="connsiteY1830" fmla="*/ 1761336 h 2801577"/>
                <a:gd name="connsiteX1831" fmla="*/ 5830388 w 10032639"/>
                <a:gd name="connsiteY1831" fmla="*/ 1754497 h 2801577"/>
                <a:gd name="connsiteX1832" fmla="*/ 5839029 w 10032639"/>
                <a:gd name="connsiteY1832" fmla="*/ 1749097 h 2801577"/>
                <a:gd name="connsiteX1833" fmla="*/ 8149143 w 10032639"/>
                <a:gd name="connsiteY1833" fmla="*/ 1727932 h 2801577"/>
                <a:gd name="connsiteX1834" fmla="*/ 8119618 w 10032639"/>
                <a:gd name="connsiteY1834" fmla="*/ 1747018 h 2801577"/>
                <a:gd name="connsiteX1835" fmla="*/ 8091893 w 10032639"/>
                <a:gd name="connsiteY1835" fmla="*/ 1765743 h 2801577"/>
                <a:gd name="connsiteX1836" fmla="*/ 8034643 w 10032639"/>
                <a:gd name="connsiteY1836" fmla="*/ 1805715 h 2801577"/>
                <a:gd name="connsiteX1837" fmla="*/ 8006918 w 10032639"/>
                <a:gd name="connsiteY1837" fmla="*/ 1823000 h 2801577"/>
                <a:gd name="connsiteX1838" fmla="*/ 7979193 w 10032639"/>
                <a:gd name="connsiteY1838" fmla="*/ 1838484 h 2801577"/>
                <a:gd name="connsiteX1839" fmla="*/ 7946427 w 10032639"/>
                <a:gd name="connsiteY1839" fmla="*/ 1864412 h 2801577"/>
                <a:gd name="connsiteX1840" fmla="*/ 7899619 w 10032639"/>
                <a:gd name="connsiteY1840" fmla="*/ 1895741 h 2801577"/>
                <a:gd name="connsiteX1841" fmla="*/ 7870093 w 10032639"/>
                <a:gd name="connsiteY1841" fmla="*/ 1919867 h 2801577"/>
                <a:gd name="connsiteX1842" fmla="*/ 7858211 w 10032639"/>
                <a:gd name="connsiteY1842" fmla="*/ 1930310 h 2801577"/>
                <a:gd name="connsiteX1843" fmla="*/ 7851370 w 10032639"/>
                <a:gd name="connsiteY1843" fmla="*/ 1938953 h 2801577"/>
                <a:gd name="connsiteX1844" fmla="*/ 7856411 w 10032639"/>
                <a:gd name="connsiteY1844" fmla="*/ 1954437 h 2801577"/>
                <a:gd name="connsiteX1845" fmla="*/ 7858211 w 10032639"/>
                <a:gd name="connsiteY1845" fmla="*/ 1970282 h 2801577"/>
                <a:gd name="connsiteX1846" fmla="*/ 7866853 w 10032639"/>
                <a:gd name="connsiteY1846" fmla="*/ 1963080 h 2801577"/>
                <a:gd name="connsiteX1847" fmla="*/ 7875494 w 10032639"/>
                <a:gd name="connsiteY1847" fmla="*/ 1952637 h 2801577"/>
                <a:gd name="connsiteX1848" fmla="*/ 7882336 w 10032639"/>
                <a:gd name="connsiteY1848" fmla="*/ 1938953 h 2801577"/>
                <a:gd name="connsiteX1849" fmla="*/ 7885936 w 10032639"/>
                <a:gd name="connsiteY1849" fmla="*/ 1933912 h 2801577"/>
                <a:gd name="connsiteX1850" fmla="*/ 7890977 w 10032639"/>
                <a:gd name="connsiteY1850" fmla="*/ 1930310 h 2801577"/>
                <a:gd name="connsiteX1851" fmla="*/ 7897818 w 10032639"/>
                <a:gd name="connsiteY1851" fmla="*/ 1926709 h 2801577"/>
                <a:gd name="connsiteX1852" fmla="*/ 7904660 w 10032639"/>
                <a:gd name="connsiteY1852" fmla="*/ 1923469 h 2801577"/>
                <a:gd name="connsiteX1853" fmla="*/ 7911501 w 10032639"/>
                <a:gd name="connsiteY1853" fmla="*/ 1921668 h 2801577"/>
                <a:gd name="connsiteX1854" fmla="*/ 7918702 w 10032639"/>
                <a:gd name="connsiteY1854" fmla="*/ 1921668 h 2801577"/>
                <a:gd name="connsiteX1855" fmla="*/ 7920142 w 10032639"/>
                <a:gd name="connsiteY1855" fmla="*/ 1914826 h 2801577"/>
                <a:gd name="connsiteX1856" fmla="*/ 7923743 w 10032639"/>
                <a:gd name="connsiteY1856" fmla="*/ 1907984 h 2801577"/>
                <a:gd name="connsiteX1857" fmla="*/ 7927344 w 10032639"/>
                <a:gd name="connsiteY1857" fmla="*/ 1901142 h 2801577"/>
                <a:gd name="connsiteX1858" fmla="*/ 7932385 w 10032639"/>
                <a:gd name="connsiteY1858" fmla="*/ 1895741 h 2801577"/>
                <a:gd name="connsiteX1859" fmla="*/ 7941026 w 10032639"/>
                <a:gd name="connsiteY1859" fmla="*/ 1888899 h 2801577"/>
                <a:gd name="connsiteX1860" fmla="*/ 7948227 w 10032639"/>
                <a:gd name="connsiteY1860" fmla="*/ 1887098 h 2801577"/>
                <a:gd name="connsiteX1861" fmla="*/ 7960110 w 10032639"/>
                <a:gd name="connsiteY1861" fmla="*/ 1887098 h 2801577"/>
                <a:gd name="connsiteX1862" fmla="*/ 7979193 w 10032639"/>
                <a:gd name="connsiteY1862" fmla="*/ 1866212 h 2801577"/>
                <a:gd name="connsiteX1863" fmla="*/ 8000077 w 10032639"/>
                <a:gd name="connsiteY1863" fmla="*/ 1848927 h 2801577"/>
                <a:gd name="connsiteX1864" fmla="*/ 8020960 w 10032639"/>
                <a:gd name="connsiteY1864" fmla="*/ 1831642 h 2801577"/>
                <a:gd name="connsiteX1865" fmla="*/ 8045085 w 10032639"/>
                <a:gd name="connsiteY1865" fmla="*/ 1815798 h 2801577"/>
                <a:gd name="connsiteX1866" fmla="*/ 8064168 w 10032639"/>
                <a:gd name="connsiteY1866" fmla="*/ 1803914 h 2801577"/>
                <a:gd name="connsiteX1867" fmla="*/ 8084692 w 10032639"/>
                <a:gd name="connsiteY1867" fmla="*/ 1790230 h 2801577"/>
                <a:gd name="connsiteX1868" fmla="*/ 8107376 w 10032639"/>
                <a:gd name="connsiteY1868" fmla="*/ 1772945 h 2801577"/>
                <a:gd name="connsiteX1869" fmla="*/ 8130060 w 10032639"/>
                <a:gd name="connsiteY1869" fmla="*/ 1753860 h 2801577"/>
                <a:gd name="connsiteX1870" fmla="*/ 8136901 w 10032639"/>
                <a:gd name="connsiteY1870" fmla="*/ 1747018 h 2801577"/>
                <a:gd name="connsiteX1871" fmla="*/ 8141942 w 10032639"/>
                <a:gd name="connsiteY1871" fmla="*/ 1738015 h 2801577"/>
                <a:gd name="connsiteX1872" fmla="*/ 4737743 w 10032639"/>
                <a:gd name="connsiteY1872" fmla="*/ 1727112 h 2801577"/>
                <a:gd name="connsiteX1873" fmla="*/ 4732343 w 10032639"/>
                <a:gd name="connsiteY1873" fmla="*/ 1730352 h 2801577"/>
                <a:gd name="connsiteX1874" fmla="*/ 4735943 w 10032639"/>
                <a:gd name="connsiteY1874" fmla="*/ 1730352 h 2801577"/>
                <a:gd name="connsiteX1875" fmla="*/ 3284831 w 10032639"/>
                <a:gd name="connsiteY1875" fmla="*/ 1719256 h 2801577"/>
                <a:gd name="connsiteX1876" fmla="*/ 3260715 w 10032639"/>
                <a:gd name="connsiteY1876" fmla="*/ 1729698 h 2801577"/>
                <a:gd name="connsiteX1877" fmla="*/ 3168930 w 10032639"/>
                <a:gd name="connsiteY1877" fmla="*/ 1769664 h 2801577"/>
                <a:gd name="connsiteX1878" fmla="*/ 3125737 w 10032639"/>
                <a:gd name="connsiteY1878" fmla="*/ 1790547 h 2801577"/>
                <a:gd name="connsiteX1879" fmla="*/ 3082543 w 10032639"/>
                <a:gd name="connsiteY1879" fmla="*/ 1811070 h 2801577"/>
                <a:gd name="connsiteX1880" fmla="*/ 3110259 w 10032639"/>
                <a:gd name="connsiteY1880" fmla="*/ 1804229 h 2801577"/>
                <a:gd name="connsiteX1881" fmla="*/ 3122137 w 10032639"/>
                <a:gd name="connsiteY1881" fmla="*/ 1799188 h 2801577"/>
                <a:gd name="connsiteX1882" fmla="*/ 3132575 w 10032639"/>
                <a:gd name="connsiteY1882" fmla="*/ 1797388 h 2801577"/>
                <a:gd name="connsiteX1883" fmla="*/ 3144814 w 10032639"/>
                <a:gd name="connsiteY1883" fmla="*/ 1795587 h 2801577"/>
                <a:gd name="connsiteX1884" fmla="*/ 3155252 w 10032639"/>
                <a:gd name="connsiteY1884" fmla="*/ 1793787 h 2801577"/>
                <a:gd name="connsiteX1885" fmla="*/ 3163891 w 10032639"/>
                <a:gd name="connsiteY1885" fmla="*/ 1790547 h 2801577"/>
                <a:gd name="connsiteX1886" fmla="*/ 3170729 w 10032639"/>
                <a:gd name="connsiteY1886" fmla="*/ 1788746 h 2801577"/>
                <a:gd name="connsiteX1887" fmla="*/ 3175768 w 10032639"/>
                <a:gd name="connsiteY1887" fmla="*/ 1785146 h 2801577"/>
                <a:gd name="connsiteX1888" fmla="*/ 3181168 w 10032639"/>
                <a:gd name="connsiteY1888" fmla="*/ 1780105 h 2801577"/>
                <a:gd name="connsiteX1889" fmla="*/ 3188007 w 10032639"/>
                <a:gd name="connsiteY1889" fmla="*/ 1771464 h 2801577"/>
                <a:gd name="connsiteX1890" fmla="*/ 3196645 w 10032639"/>
                <a:gd name="connsiteY1890" fmla="*/ 1764623 h 2801577"/>
                <a:gd name="connsiteX1891" fmla="*/ 3207083 w 10032639"/>
                <a:gd name="connsiteY1891" fmla="*/ 1759222 h 2801577"/>
                <a:gd name="connsiteX1892" fmla="*/ 3215722 w 10032639"/>
                <a:gd name="connsiteY1892" fmla="*/ 1754181 h 2801577"/>
                <a:gd name="connsiteX1893" fmla="*/ 3236599 w 10032639"/>
                <a:gd name="connsiteY1893" fmla="*/ 1747340 h 2801577"/>
                <a:gd name="connsiteX1894" fmla="*/ 3236599 w 10032639"/>
                <a:gd name="connsiteY1894" fmla="*/ 1754181 h 2801577"/>
                <a:gd name="connsiteX1895" fmla="*/ 3240198 w 10032639"/>
                <a:gd name="connsiteY1895" fmla="*/ 1750581 h 2801577"/>
                <a:gd name="connsiteX1896" fmla="*/ 3248837 w 10032639"/>
                <a:gd name="connsiteY1896" fmla="*/ 1743740 h 2801577"/>
                <a:gd name="connsiteX1897" fmla="*/ 3253876 w 10032639"/>
                <a:gd name="connsiteY1897" fmla="*/ 1740139 h 2801577"/>
                <a:gd name="connsiteX1898" fmla="*/ 3260715 w 10032639"/>
                <a:gd name="connsiteY1898" fmla="*/ 1738339 h 2801577"/>
                <a:gd name="connsiteX1899" fmla="*/ 3277992 w 10032639"/>
                <a:gd name="connsiteY1899" fmla="*/ 1731498 h 2801577"/>
                <a:gd name="connsiteX1900" fmla="*/ 3291670 w 10032639"/>
                <a:gd name="connsiteY1900" fmla="*/ 1726457 h 2801577"/>
                <a:gd name="connsiteX1901" fmla="*/ 3522033 w 10032639"/>
                <a:gd name="connsiteY1901" fmla="*/ 1717816 h 2801577"/>
                <a:gd name="connsiteX1902" fmla="*/ 3523832 w 10032639"/>
                <a:gd name="connsiteY1902" fmla="*/ 1719256 h 2801577"/>
                <a:gd name="connsiteX1903" fmla="*/ 3525632 w 10032639"/>
                <a:gd name="connsiteY1903" fmla="*/ 1717816 h 2801577"/>
                <a:gd name="connsiteX1904" fmla="*/ 3110259 w 10032639"/>
                <a:gd name="connsiteY1904" fmla="*/ 1714215 h 2801577"/>
                <a:gd name="connsiteX1905" fmla="*/ 3063466 w 10032639"/>
                <a:gd name="connsiteY1905" fmla="*/ 1735098 h 2801577"/>
                <a:gd name="connsiteX1906" fmla="*/ 3018474 w 10032639"/>
                <a:gd name="connsiteY1906" fmla="*/ 1755982 h 2801577"/>
                <a:gd name="connsiteX1907" fmla="*/ 3025313 w 10032639"/>
                <a:gd name="connsiteY1907" fmla="*/ 1754181 h 2801577"/>
                <a:gd name="connsiteX1908" fmla="*/ 3049788 w 10032639"/>
                <a:gd name="connsiteY1908" fmla="*/ 1747340 h 2801577"/>
                <a:gd name="connsiteX1909" fmla="*/ 3072105 w 10032639"/>
                <a:gd name="connsiteY1909" fmla="*/ 1736899 h 2801577"/>
                <a:gd name="connsiteX1910" fmla="*/ 3092982 w 10032639"/>
                <a:gd name="connsiteY1910" fmla="*/ 1726457 h 2801577"/>
                <a:gd name="connsiteX1911" fmla="*/ 7333073 w 10032639"/>
                <a:gd name="connsiteY1911" fmla="*/ 1712742 h 2801577"/>
                <a:gd name="connsiteX1912" fmla="*/ 7331881 w 10032639"/>
                <a:gd name="connsiteY1912" fmla="*/ 1714431 h 2801577"/>
                <a:gd name="connsiteX1913" fmla="*/ 7272231 w 10032639"/>
                <a:gd name="connsiteY1913" fmla="*/ 1752697 h 2801577"/>
                <a:gd name="connsiteX1914" fmla="*/ 7209950 w 10032639"/>
                <a:gd name="connsiteY1914" fmla="*/ 1794092 h 2801577"/>
                <a:gd name="connsiteX1915" fmla="*/ 7201309 w 10032639"/>
                <a:gd name="connsiteY1915" fmla="*/ 1799131 h 2801577"/>
                <a:gd name="connsiteX1916" fmla="*/ 7119947 w 10032639"/>
                <a:gd name="connsiteY1916" fmla="*/ 1849525 h 2801577"/>
                <a:gd name="connsiteX1917" fmla="*/ 7042185 w 10032639"/>
                <a:gd name="connsiteY1917" fmla="*/ 1901358 h 2801577"/>
                <a:gd name="connsiteX1918" fmla="*/ 7026704 w 10032639"/>
                <a:gd name="connsiteY1918" fmla="*/ 1918636 h 2801577"/>
                <a:gd name="connsiteX1919" fmla="*/ 7009424 w 10032639"/>
                <a:gd name="connsiteY1919" fmla="*/ 1935914 h 2801577"/>
                <a:gd name="connsiteX1920" fmla="*/ 7024904 w 10032639"/>
                <a:gd name="connsiteY1920" fmla="*/ 1929075 h 2801577"/>
                <a:gd name="connsiteX1921" fmla="*/ 7042185 w 10032639"/>
                <a:gd name="connsiteY1921" fmla="*/ 1922236 h 2801577"/>
                <a:gd name="connsiteX1922" fmla="*/ 7057665 w 10032639"/>
                <a:gd name="connsiteY1922" fmla="*/ 1915396 h 2801577"/>
                <a:gd name="connsiteX1923" fmla="*/ 7074946 w 10032639"/>
                <a:gd name="connsiteY1923" fmla="*/ 1906758 h 2801577"/>
                <a:gd name="connsiteX1924" fmla="*/ 7102666 w 10032639"/>
                <a:gd name="connsiteY1924" fmla="*/ 1884080 h 2801577"/>
                <a:gd name="connsiteX1925" fmla="*/ 7128587 w 10032639"/>
                <a:gd name="connsiteY1925" fmla="*/ 1859963 h 2801577"/>
                <a:gd name="connsiteX1926" fmla="*/ 7142628 w 10032639"/>
                <a:gd name="connsiteY1926" fmla="*/ 1847725 h 2801577"/>
                <a:gd name="connsiteX1927" fmla="*/ 7156308 w 10032639"/>
                <a:gd name="connsiteY1927" fmla="*/ 1839086 h 2801577"/>
                <a:gd name="connsiteX1928" fmla="*/ 7173589 w 10032639"/>
                <a:gd name="connsiteY1928" fmla="*/ 1830447 h 2801577"/>
                <a:gd name="connsiteX1929" fmla="*/ 7189069 w 10032639"/>
                <a:gd name="connsiteY1929" fmla="*/ 1826848 h 2801577"/>
                <a:gd name="connsiteX1930" fmla="*/ 7196269 w 10032639"/>
                <a:gd name="connsiteY1930" fmla="*/ 1818209 h 2801577"/>
                <a:gd name="connsiteX1931" fmla="*/ 7201309 w 10032639"/>
                <a:gd name="connsiteY1931" fmla="*/ 1811370 h 2801577"/>
                <a:gd name="connsiteX1932" fmla="*/ 7214990 w 10032639"/>
                <a:gd name="connsiteY1932" fmla="*/ 1800931 h 2801577"/>
                <a:gd name="connsiteX1933" fmla="*/ 7230830 w 10032639"/>
                <a:gd name="connsiteY1933" fmla="*/ 1792292 h 2801577"/>
                <a:gd name="connsiteX1934" fmla="*/ 7246311 w 10032639"/>
                <a:gd name="connsiteY1934" fmla="*/ 1787253 h 2801577"/>
                <a:gd name="connsiteX1935" fmla="*/ 7253151 w 10032639"/>
                <a:gd name="connsiteY1935" fmla="*/ 1776814 h 2801577"/>
                <a:gd name="connsiteX1936" fmla="*/ 7260351 w 10032639"/>
                <a:gd name="connsiteY1936" fmla="*/ 1768175 h 2801577"/>
                <a:gd name="connsiteX1937" fmla="*/ 7268991 w 10032639"/>
                <a:gd name="connsiteY1937" fmla="*/ 1761336 h 2801577"/>
                <a:gd name="connsiteX1938" fmla="*/ 7275832 w 10032639"/>
                <a:gd name="connsiteY1938" fmla="*/ 1754497 h 2801577"/>
                <a:gd name="connsiteX1939" fmla="*/ 7313993 w 10032639"/>
                <a:gd name="connsiteY1939" fmla="*/ 1730020 h 2801577"/>
                <a:gd name="connsiteX1940" fmla="*/ 7319033 w 10032639"/>
                <a:gd name="connsiteY1940" fmla="*/ 1728220 h 2801577"/>
                <a:gd name="connsiteX1941" fmla="*/ 7324433 w 10032639"/>
                <a:gd name="connsiteY1941" fmla="*/ 1724980 h 2801577"/>
                <a:gd name="connsiteX1942" fmla="*/ 7331881 w 10032639"/>
                <a:gd name="connsiteY1942" fmla="*/ 1714431 h 2801577"/>
                <a:gd name="connsiteX1943" fmla="*/ 7334513 w 10032639"/>
                <a:gd name="connsiteY1943" fmla="*/ 1712742 h 2801577"/>
                <a:gd name="connsiteX1944" fmla="*/ 2211843 w 10032639"/>
                <a:gd name="connsiteY1944" fmla="*/ 1696933 h 2801577"/>
                <a:gd name="connsiteX1945" fmla="*/ 2158528 w 10032639"/>
                <a:gd name="connsiteY1945" fmla="*/ 1722416 h 2801577"/>
                <a:gd name="connsiteX1946" fmla="*/ 2156413 w 10032639"/>
                <a:gd name="connsiteY1946" fmla="*/ 1722857 h 2801577"/>
                <a:gd name="connsiteX1947" fmla="*/ 2142735 w 10032639"/>
                <a:gd name="connsiteY1947" fmla="*/ 1729698 h 2801577"/>
                <a:gd name="connsiteX1948" fmla="*/ 2142224 w 10032639"/>
                <a:gd name="connsiteY1948" fmla="*/ 1730208 h 2801577"/>
                <a:gd name="connsiteX1949" fmla="*/ 2106381 w 10032639"/>
                <a:gd name="connsiteY1949" fmla="*/ 1747340 h 2801577"/>
                <a:gd name="connsiteX1950" fmla="*/ 2115019 w 10032639"/>
                <a:gd name="connsiteY1950" fmla="*/ 1748780 h 2801577"/>
                <a:gd name="connsiteX1951" fmla="*/ 2123658 w 10032639"/>
                <a:gd name="connsiteY1951" fmla="*/ 1750581 h 2801577"/>
                <a:gd name="connsiteX1952" fmla="*/ 2132296 w 10032639"/>
                <a:gd name="connsiteY1952" fmla="*/ 1740139 h 2801577"/>
                <a:gd name="connsiteX1953" fmla="*/ 2142224 w 10032639"/>
                <a:gd name="connsiteY1953" fmla="*/ 1730208 h 2801577"/>
                <a:gd name="connsiteX1954" fmla="*/ 2158528 w 10032639"/>
                <a:gd name="connsiteY1954" fmla="*/ 1722416 h 2801577"/>
                <a:gd name="connsiteX1955" fmla="*/ 2173689 w 10032639"/>
                <a:gd name="connsiteY1955" fmla="*/ 1719256 h 2801577"/>
                <a:gd name="connsiteX1956" fmla="*/ 2208604 w 10032639"/>
                <a:gd name="connsiteY1956" fmla="*/ 1712415 h 2801577"/>
                <a:gd name="connsiteX1957" fmla="*/ 2208604 w 10032639"/>
                <a:gd name="connsiteY1957" fmla="*/ 1705574 h 2801577"/>
                <a:gd name="connsiteX1958" fmla="*/ 3158491 w 10032639"/>
                <a:gd name="connsiteY1958" fmla="*/ 1695132 h 2801577"/>
                <a:gd name="connsiteX1959" fmla="*/ 3151652 w 10032639"/>
                <a:gd name="connsiteY1959" fmla="*/ 1698733 h 2801577"/>
                <a:gd name="connsiteX1960" fmla="*/ 3151652 w 10032639"/>
                <a:gd name="connsiteY1960" fmla="*/ 1700173 h 2801577"/>
                <a:gd name="connsiteX1961" fmla="*/ 3156691 w 10032639"/>
                <a:gd name="connsiteY1961" fmla="*/ 1698733 h 2801577"/>
                <a:gd name="connsiteX1962" fmla="*/ 8209634 w 10032639"/>
                <a:gd name="connsiteY1962" fmla="*/ 1694803 h 2801577"/>
                <a:gd name="connsiteX1963" fmla="*/ 8204233 w 10032639"/>
                <a:gd name="connsiteY1963" fmla="*/ 1698404 h 2801577"/>
                <a:gd name="connsiteX1964" fmla="*/ 8188750 w 10032639"/>
                <a:gd name="connsiteY1964" fmla="*/ 1705246 h 2801577"/>
                <a:gd name="connsiteX1965" fmla="*/ 8191991 w 10032639"/>
                <a:gd name="connsiteY1965" fmla="*/ 1707047 h 2801577"/>
                <a:gd name="connsiteX1966" fmla="*/ 8197392 w 10032639"/>
                <a:gd name="connsiteY1966" fmla="*/ 1703445 h 2801577"/>
                <a:gd name="connsiteX1967" fmla="*/ 8204233 w 10032639"/>
                <a:gd name="connsiteY1967" fmla="*/ 1699844 h 2801577"/>
                <a:gd name="connsiteX1968" fmla="*/ 9636208 w 10032639"/>
                <a:gd name="connsiteY1968" fmla="*/ 1693002 h 2801577"/>
                <a:gd name="connsiteX1969" fmla="*/ 9546192 w 10032639"/>
                <a:gd name="connsiteY1969" fmla="*/ 1783028 h 2801577"/>
                <a:gd name="connsiteX1970" fmla="*/ 9443934 w 10032639"/>
                <a:gd name="connsiteY1970" fmla="*/ 1878456 h 2801577"/>
                <a:gd name="connsiteX1971" fmla="*/ 9459417 w 10032639"/>
                <a:gd name="connsiteY1971" fmla="*/ 1868013 h 2801577"/>
                <a:gd name="connsiteX1972" fmla="*/ 9501184 w 10032639"/>
                <a:gd name="connsiteY1972" fmla="*/ 1834883 h 2801577"/>
                <a:gd name="connsiteX1973" fmla="*/ 9546192 w 10032639"/>
                <a:gd name="connsiteY1973" fmla="*/ 1797072 h 2801577"/>
                <a:gd name="connsiteX1974" fmla="*/ 9592641 w 10032639"/>
                <a:gd name="connsiteY1974" fmla="*/ 1755660 h 2801577"/>
                <a:gd name="connsiteX1975" fmla="*/ 9639809 w 10032639"/>
                <a:gd name="connsiteY1975" fmla="*/ 1710287 h 2801577"/>
                <a:gd name="connsiteX1976" fmla="*/ 9638009 w 10032639"/>
                <a:gd name="connsiteY1976" fmla="*/ 1701645 h 2801577"/>
                <a:gd name="connsiteX1977" fmla="*/ 2061387 w 10032639"/>
                <a:gd name="connsiteY1977" fmla="*/ 1691532 h 2801577"/>
                <a:gd name="connsiteX1978" fmla="*/ 2050949 w 10032639"/>
                <a:gd name="connsiteY1978" fmla="*/ 1696933 h 2801577"/>
                <a:gd name="connsiteX1979" fmla="*/ 2059588 w 10032639"/>
                <a:gd name="connsiteY1979" fmla="*/ 1696933 h 2801577"/>
                <a:gd name="connsiteX1980" fmla="*/ 617660 w 10032639"/>
                <a:gd name="connsiteY1980" fmla="*/ 1689732 h 2801577"/>
                <a:gd name="connsiteX1981" fmla="*/ 562589 w 10032639"/>
                <a:gd name="connsiteY1981" fmla="*/ 1721056 h 2801577"/>
                <a:gd name="connsiteX1982" fmla="*/ 566188 w 10032639"/>
                <a:gd name="connsiteY1982" fmla="*/ 1719256 h 2801577"/>
                <a:gd name="connsiteX1983" fmla="*/ 583466 w 10032639"/>
                <a:gd name="connsiteY1983" fmla="*/ 1714215 h 2801577"/>
                <a:gd name="connsiteX1984" fmla="*/ 595344 w 10032639"/>
                <a:gd name="connsiteY1984" fmla="*/ 1707374 h 2801577"/>
                <a:gd name="connsiteX1985" fmla="*/ 598943 w 10032639"/>
                <a:gd name="connsiteY1985" fmla="*/ 1707374 h 2801577"/>
                <a:gd name="connsiteX1986" fmla="*/ 3383815 w 10032639"/>
                <a:gd name="connsiteY1986" fmla="*/ 1682891 h 2801577"/>
                <a:gd name="connsiteX1987" fmla="*/ 3309307 w 10032639"/>
                <a:gd name="connsiteY1987" fmla="*/ 1710615 h 2801577"/>
                <a:gd name="connsiteX1988" fmla="*/ 3316146 w 10032639"/>
                <a:gd name="connsiteY1988" fmla="*/ 1712415 h 2801577"/>
                <a:gd name="connsiteX1989" fmla="*/ 3328384 w 10032639"/>
                <a:gd name="connsiteY1989" fmla="*/ 1712415 h 2801577"/>
                <a:gd name="connsiteX1990" fmla="*/ 3338822 w 10032639"/>
                <a:gd name="connsiteY1990" fmla="*/ 1710615 h 2801577"/>
                <a:gd name="connsiteX1991" fmla="*/ 3349261 w 10032639"/>
                <a:gd name="connsiteY1991" fmla="*/ 1705574 h 2801577"/>
                <a:gd name="connsiteX1992" fmla="*/ 3359339 w 10032639"/>
                <a:gd name="connsiteY1992" fmla="*/ 1696933 h 2801577"/>
                <a:gd name="connsiteX1993" fmla="*/ 3371577 w 10032639"/>
                <a:gd name="connsiteY1993" fmla="*/ 1688291 h 2801577"/>
                <a:gd name="connsiteX1994" fmla="*/ 1896894 w 10032639"/>
                <a:gd name="connsiteY1994" fmla="*/ 1681090 h 2801577"/>
                <a:gd name="connsiteX1995" fmla="*/ 1770554 w 10032639"/>
                <a:gd name="connsiteY1995" fmla="*/ 1745540 h 2801577"/>
                <a:gd name="connsiteX1996" fmla="*/ 1812308 w 10032639"/>
                <a:gd name="connsiteY1996" fmla="*/ 1733298 h 2801577"/>
                <a:gd name="connsiteX1997" fmla="*/ 1827785 w 10032639"/>
                <a:gd name="connsiteY1997" fmla="*/ 1729698 h 2801577"/>
                <a:gd name="connsiteX1998" fmla="*/ 1841463 w 10032639"/>
                <a:gd name="connsiteY1998" fmla="*/ 1726457 h 2801577"/>
                <a:gd name="connsiteX1999" fmla="*/ 1850102 w 10032639"/>
                <a:gd name="connsiteY1999" fmla="*/ 1716016 h 2801577"/>
                <a:gd name="connsiteX2000" fmla="*/ 1860540 w 10032639"/>
                <a:gd name="connsiteY2000" fmla="*/ 1705574 h 2801577"/>
                <a:gd name="connsiteX2001" fmla="*/ 1865579 w 10032639"/>
                <a:gd name="connsiteY2001" fmla="*/ 1701973 h 2801577"/>
                <a:gd name="connsiteX2002" fmla="*/ 1872778 w 10032639"/>
                <a:gd name="connsiteY2002" fmla="*/ 1700173 h 2801577"/>
                <a:gd name="connsiteX2003" fmla="*/ 1877817 w 10032639"/>
                <a:gd name="connsiteY2003" fmla="*/ 1698733 h 2801577"/>
                <a:gd name="connsiteX2004" fmla="*/ 1886456 w 10032639"/>
                <a:gd name="connsiteY2004" fmla="*/ 1700173 h 2801577"/>
                <a:gd name="connsiteX2005" fmla="*/ 1888255 w 10032639"/>
                <a:gd name="connsiteY2005" fmla="*/ 1698733 h 2801577"/>
                <a:gd name="connsiteX2006" fmla="*/ 1893295 w 10032639"/>
                <a:gd name="connsiteY2006" fmla="*/ 1686491 h 2801577"/>
                <a:gd name="connsiteX2007" fmla="*/ 3203844 w 10032639"/>
                <a:gd name="connsiteY2007" fmla="*/ 1677850 h 2801577"/>
                <a:gd name="connsiteX2008" fmla="*/ 3191606 w 10032639"/>
                <a:gd name="connsiteY2008" fmla="*/ 1682891 h 2801577"/>
                <a:gd name="connsiteX2009" fmla="*/ 3193406 w 10032639"/>
                <a:gd name="connsiteY2009" fmla="*/ 1682891 h 2801577"/>
                <a:gd name="connsiteX2010" fmla="*/ 3198445 w 10032639"/>
                <a:gd name="connsiteY2010" fmla="*/ 1681090 h 2801577"/>
                <a:gd name="connsiteX2011" fmla="*/ 486281 w 10032639"/>
                <a:gd name="connsiteY2011" fmla="*/ 1677850 h 2801577"/>
                <a:gd name="connsiteX2012" fmla="*/ 448127 w 10032639"/>
                <a:gd name="connsiteY2012" fmla="*/ 1689732 h 2801577"/>
                <a:gd name="connsiteX2013" fmla="*/ 436249 w 10032639"/>
                <a:gd name="connsiteY2013" fmla="*/ 1696933 h 2801577"/>
                <a:gd name="connsiteX2014" fmla="*/ 431210 w 10032639"/>
                <a:gd name="connsiteY2014" fmla="*/ 1700173 h 2801577"/>
                <a:gd name="connsiteX2015" fmla="*/ 427611 w 10032639"/>
                <a:gd name="connsiteY2015" fmla="*/ 1705574 h 2801577"/>
                <a:gd name="connsiteX2016" fmla="*/ 443088 w 10032639"/>
                <a:gd name="connsiteY2016" fmla="*/ 1700173 h 2801577"/>
                <a:gd name="connsiteX2017" fmla="*/ 456766 w 10032639"/>
                <a:gd name="connsiteY2017" fmla="*/ 1693332 h 2801577"/>
                <a:gd name="connsiteX2018" fmla="*/ 472604 w 10032639"/>
                <a:gd name="connsiteY2018" fmla="*/ 1686491 h 2801577"/>
                <a:gd name="connsiteX2019" fmla="*/ 6230000 w 10032639"/>
                <a:gd name="connsiteY2019" fmla="*/ 1674587 h 2801577"/>
                <a:gd name="connsiteX2020" fmla="*/ 6216320 w 10032639"/>
                <a:gd name="connsiteY2020" fmla="*/ 1683226 h 2801577"/>
                <a:gd name="connsiteX2021" fmla="*/ 6219920 w 10032639"/>
                <a:gd name="connsiteY2021" fmla="*/ 1681426 h 2801577"/>
                <a:gd name="connsiteX2022" fmla="*/ 1912372 w 10032639"/>
                <a:gd name="connsiteY2022" fmla="*/ 1672449 h 2801577"/>
                <a:gd name="connsiteX2023" fmla="*/ 1901933 w 10032639"/>
                <a:gd name="connsiteY2023" fmla="*/ 1677850 h 2801577"/>
                <a:gd name="connsiteX2024" fmla="*/ 1903733 w 10032639"/>
                <a:gd name="connsiteY2024" fmla="*/ 1677850 h 2801577"/>
                <a:gd name="connsiteX2025" fmla="*/ 1910572 w 10032639"/>
                <a:gd name="connsiteY2025" fmla="*/ 1676050 h 2801577"/>
                <a:gd name="connsiteX2026" fmla="*/ 4550535 w 10032639"/>
                <a:gd name="connsiteY2026" fmla="*/ 1668076 h 2801577"/>
                <a:gd name="connsiteX2027" fmla="*/ 4531815 w 10032639"/>
                <a:gd name="connsiteY2027" fmla="*/ 1685355 h 2801577"/>
                <a:gd name="connsiteX2028" fmla="*/ 4523174 w 10032639"/>
                <a:gd name="connsiteY2028" fmla="*/ 1697594 h 2801577"/>
                <a:gd name="connsiteX2029" fmla="*/ 4510934 w 10032639"/>
                <a:gd name="connsiteY2029" fmla="*/ 1711273 h 2801577"/>
                <a:gd name="connsiteX2030" fmla="*/ 4521374 w 10032639"/>
                <a:gd name="connsiteY2030" fmla="*/ 1702634 h 2801577"/>
                <a:gd name="connsiteX2031" fmla="*/ 4531815 w 10032639"/>
                <a:gd name="connsiteY2031" fmla="*/ 1692194 h 2801577"/>
                <a:gd name="connsiteX2032" fmla="*/ 4541895 w 10032639"/>
                <a:gd name="connsiteY2032" fmla="*/ 1679955 h 2801577"/>
                <a:gd name="connsiteX2033" fmla="*/ 3423409 w 10032639"/>
                <a:gd name="connsiteY2033" fmla="*/ 1665608 h 2801577"/>
                <a:gd name="connsiteX2034" fmla="*/ 3422756 w 10032639"/>
                <a:gd name="connsiteY2034" fmla="*/ 1666605 h 2801577"/>
                <a:gd name="connsiteX2035" fmla="*/ 3393964 w 10032639"/>
                <a:gd name="connsiteY2035" fmla="*/ 1678305 h 2801577"/>
                <a:gd name="connsiteX2036" fmla="*/ 3388854 w 10032639"/>
                <a:gd name="connsiteY2036" fmla="*/ 1679650 h 2801577"/>
                <a:gd name="connsiteX2037" fmla="*/ 3390654 w 10032639"/>
                <a:gd name="connsiteY2037" fmla="*/ 1679650 h 2801577"/>
                <a:gd name="connsiteX2038" fmla="*/ 3393964 w 10032639"/>
                <a:gd name="connsiteY2038" fmla="*/ 1678305 h 2801577"/>
                <a:gd name="connsiteX2039" fmla="*/ 3402532 w 10032639"/>
                <a:gd name="connsiteY2039" fmla="*/ 1676050 h 2801577"/>
                <a:gd name="connsiteX2040" fmla="*/ 3416570 w 10032639"/>
                <a:gd name="connsiteY2040" fmla="*/ 1676050 h 2801577"/>
                <a:gd name="connsiteX2041" fmla="*/ 3422756 w 10032639"/>
                <a:gd name="connsiteY2041" fmla="*/ 1666605 h 2801577"/>
                <a:gd name="connsiteX2042" fmla="*/ 3425208 w 10032639"/>
                <a:gd name="connsiteY2042" fmla="*/ 1665608 h 2801577"/>
                <a:gd name="connsiteX2043" fmla="*/ 2298590 w 10032639"/>
                <a:gd name="connsiteY2043" fmla="*/ 1660567 h 2801577"/>
                <a:gd name="connsiteX2044" fmla="*/ 2289951 w 10032639"/>
                <a:gd name="connsiteY2044" fmla="*/ 1663808 h 2801577"/>
                <a:gd name="connsiteX2045" fmla="*/ 2215443 w 10032639"/>
                <a:gd name="connsiteY2045" fmla="*/ 1696933 h 2801577"/>
                <a:gd name="connsiteX2046" fmla="*/ 2222282 w 10032639"/>
                <a:gd name="connsiteY2046" fmla="*/ 1696933 h 2801577"/>
                <a:gd name="connsiteX2047" fmla="*/ 2243159 w 10032639"/>
                <a:gd name="connsiteY2047" fmla="*/ 1688291 h 2801577"/>
                <a:gd name="connsiteX2048" fmla="*/ 2262235 w 10032639"/>
                <a:gd name="connsiteY2048" fmla="*/ 1679650 h 2801577"/>
                <a:gd name="connsiteX2049" fmla="*/ 2281312 w 10032639"/>
                <a:gd name="connsiteY2049" fmla="*/ 1671009 h 2801577"/>
                <a:gd name="connsiteX2050" fmla="*/ 5998153 w 10032639"/>
                <a:gd name="connsiteY2050" fmla="*/ 1648670 h 2801577"/>
                <a:gd name="connsiteX2051" fmla="*/ 5959992 w 10032639"/>
                <a:gd name="connsiteY2051" fmla="*/ 1672787 h 2801577"/>
                <a:gd name="connsiteX2052" fmla="*/ 5922191 w 10032639"/>
                <a:gd name="connsiteY2052" fmla="*/ 1695464 h 2801577"/>
                <a:gd name="connsiteX2053" fmla="*/ 5909951 w 10032639"/>
                <a:gd name="connsiteY2053" fmla="*/ 1704103 h 2801577"/>
                <a:gd name="connsiteX2054" fmla="*/ 5925431 w 10032639"/>
                <a:gd name="connsiteY2054" fmla="*/ 1698704 h 2801577"/>
                <a:gd name="connsiteX2055" fmla="*/ 5946312 w 10032639"/>
                <a:gd name="connsiteY2055" fmla="*/ 1690065 h 2801577"/>
                <a:gd name="connsiteX2056" fmla="*/ 5967193 w 10032639"/>
                <a:gd name="connsiteY2056" fmla="*/ 1678186 h 2801577"/>
                <a:gd name="connsiteX2057" fmla="*/ 5982673 w 10032639"/>
                <a:gd name="connsiteY2057" fmla="*/ 1664148 h 2801577"/>
                <a:gd name="connsiteX2058" fmla="*/ 4581857 w 10032639"/>
                <a:gd name="connsiteY2058" fmla="*/ 1642157 h 2801577"/>
                <a:gd name="connsiteX2059" fmla="*/ 4571416 w 10032639"/>
                <a:gd name="connsiteY2059" fmla="*/ 1650797 h 2801577"/>
                <a:gd name="connsiteX2060" fmla="*/ 4580057 w 10032639"/>
                <a:gd name="connsiteY2060" fmla="*/ 1647197 h 2801577"/>
                <a:gd name="connsiteX2061" fmla="*/ 8384265 w 10032639"/>
                <a:gd name="connsiteY2061" fmla="*/ 1641148 h 2801577"/>
                <a:gd name="connsiteX2062" fmla="*/ 8315133 w 10032639"/>
                <a:gd name="connsiteY2062" fmla="*/ 1698404 h 2801577"/>
                <a:gd name="connsiteX2063" fmla="*/ 8247801 w 10032639"/>
                <a:gd name="connsiteY2063" fmla="*/ 1752059 h 2801577"/>
                <a:gd name="connsiteX2064" fmla="*/ 8178308 w 10032639"/>
                <a:gd name="connsiteY2064" fmla="*/ 1807515 h 2801577"/>
                <a:gd name="connsiteX2065" fmla="*/ 8188750 w 10032639"/>
                <a:gd name="connsiteY2065" fmla="*/ 1800313 h 2801577"/>
                <a:gd name="connsiteX2066" fmla="*/ 8199192 w 10032639"/>
                <a:gd name="connsiteY2066" fmla="*/ 1795272 h 2801577"/>
                <a:gd name="connsiteX2067" fmla="*/ 8211074 w 10032639"/>
                <a:gd name="connsiteY2067" fmla="*/ 1791671 h 2801577"/>
                <a:gd name="connsiteX2068" fmla="*/ 8225117 w 10032639"/>
                <a:gd name="connsiteY2068" fmla="*/ 1790230 h 2801577"/>
                <a:gd name="connsiteX2069" fmla="*/ 8230158 w 10032639"/>
                <a:gd name="connsiteY2069" fmla="*/ 1776186 h 2801577"/>
                <a:gd name="connsiteX2070" fmla="*/ 8239159 w 10032639"/>
                <a:gd name="connsiteY2070" fmla="*/ 1765743 h 2801577"/>
                <a:gd name="connsiteX2071" fmla="*/ 8249241 w 10032639"/>
                <a:gd name="connsiteY2071" fmla="*/ 1758901 h 2801577"/>
                <a:gd name="connsiteX2072" fmla="*/ 8263284 w 10032639"/>
                <a:gd name="connsiteY2072" fmla="*/ 1753860 h 2801577"/>
                <a:gd name="connsiteX2073" fmla="*/ 8284167 w 10032639"/>
                <a:gd name="connsiteY2073" fmla="*/ 1748458 h 2801577"/>
                <a:gd name="connsiteX2074" fmla="*/ 8292809 w 10032639"/>
                <a:gd name="connsiteY2074" fmla="*/ 1745217 h 2801577"/>
                <a:gd name="connsiteX2075" fmla="*/ 8301450 w 10032639"/>
                <a:gd name="connsiteY2075" fmla="*/ 1739816 h 2801577"/>
                <a:gd name="connsiteX2076" fmla="*/ 8308292 w 10032639"/>
                <a:gd name="connsiteY2076" fmla="*/ 1732974 h 2801577"/>
                <a:gd name="connsiteX2077" fmla="*/ 8321974 w 10032639"/>
                <a:gd name="connsiteY2077" fmla="*/ 1718930 h 2801577"/>
                <a:gd name="connsiteX2078" fmla="*/ 8327015 w 10032639"/>
                <a:gd name="connsiteY2078" fmla="*/ 1712088 h 2801577"/>
                <a:gd name="connsiteX2079" fmla="*/ 8334216 w 10032639"/>
                <a:gd name="connsiteY2079" fmla="*/ 1703445 h 2801577"/>
                <a:gd name="connsiteX2080" fmla="*/ 8342858 w 10032639"/>
                <a:gd name="connsiteY2080" fmla="*/ 1693002 h 2801577"/>
                <a:gd name="connsiteX2081" fmla="*/ 8355100 w 10032639"/>
                <a:gd name="connsiteY2081" fmla="*/ 1684360 h 2801577"/>
                <a:gd name="connsiteX2082" fmla="*/ 8366982 w 10032639"/>
                <a:gd name="connsiteY2082" fmla="*/ 1679319 h 2801577"/>
                <a:gd name="connsiteX2083" fmla="*/ 8379224 w 10032639"/>
                <a:gd name="connsiteY2083" fmla="*/ 1673917 h 2801577"/>
                <a:gd name="connsiteX2084" fmla="*/ 8381024 w 10032639"/>
                <a:gd name="connsiteY2084" fmla="*/ 1656632 h 2801577"/>
                <a:gd name="connsiteX2085" fmla="*/ 3099821 w 10032639"/>
                <a:gd name="connsiteY2085" fmla="*/ 1639684 h 2801577"/>
                <a:gd name="connsiteX2086" fmla="*/ 3004436 w 10032639"/>
                <a:gd name="connsiteY2086" fmla="*/ 1676050 h 2801577"/>
                <a:gd name="connsiteX2087" fmla="*/ 2911211 w 10032639"/>
                <a:gd name="connsiteY2087" fmla="*/ 1710615 h 2801577"/>
                <a:gd name="connsiteX2088" fmla="*/ 2911211 w 10032639"/>
                <a:gd name="connsiteY2088" fmla="*/ 1719256 h 2801577"/>
                <a:gd name="connsiteX2089" fmla="*/ 2958004 w 10032639"/>
                <a:gd name="connsiteY2089" fmla="*/ 1700173 h 2801577"/>
                <a:gd name="connsiteX2090" fmla="*/ 3009835 w 10032639"/>
                <a:gd name="connsiteY2090" fmla="*/ 1681090 h 2801577"/>
                <a:gd name="connsiteX2091" fmla="*/ 3030352 w 10032639"/>
                <a:gd name="connsiteY2091" fmla="*/ 1674249 h 2801577"/>
                <a:gd name="connsiteX2092" fmla="*/ 3053028 w 10032639"/>
                <a:gd name="connsiteY2092" fmla="*/ 1665608 h 2801577"/>
                <a:gd name="connsiteX2093" fmla="*/ 3075705 w 10032639"/>
                <a:gd name="connsiteY2093" fmla="*/ 1653726 h 2801577"/>
                <a:gd name="connsiteX2094" fmla="*/ 3506555 w 10032639"/>
                <a:gd name="connsiteY2094" fmla="*/ 1634643 h 2801577"/>
                <a:gd name="connsiteX2095" fmla="*/ 3457963 w 10032639"/>
                <a:gd name="connsiteY2095" fmla="*/ 1653726 h 2801577"/>
                <a:gd name="connsiteX2096" fmla="*/ 3470201 w 10032639"/>
                <a:gd name="connsiteY2096" fmla="*/ 1651926 h 2801577"/>
                <a:gd name="connsiteX2097" fmla="*/ 3482439 w 10032639"/>
                <a:gd name="connsiteY2097" fmla="*/ 1648326 h 2801577"/>
                <a:gd name="connsiteX2098" fmla="*/ 3492877 w 10032639"/>
                <a:gd name="connsiteY2098" fmla="*/ 1643285 h 2801577"/>
                <a:gd name="connsiteX2099" fmla="*/ 3503316 w 10032639"/>
                <a:gd name="connsiteY2099" fmla="*/ 1638244 h 2801577"/>
                <a:gd name="connsiteX2100" fmla="*/ 9388844 w 10032639"/>
                <a:gd name="connsiteY2100" fmla="*/ 1629264 h 2801577"/>
                <a:gd name="connsiteX2101" fmla="*/ 9348877 w 10032639"/>
                <a:gd name="connsiteY2101" fmla="*/ 1665275 h 2801577"/>
                <a:gd name="connsiteX2102" fmla="*/ 9300268 w 10032639"/>
                <a:gd name="connsiteY2102" fmla="*/ 1707047 h 2801577"/>
                <a:gd name="connsiteX2103" fmla="*/ 9250219 w 10032639"/>
                <a:gd name="connsiteY2103" fmla="*/ 1748458 h 2801577"/>
                <a:gd name="connsiteX2104" fmla="*/ 9194769 w 10032639"/>
                <a:gd name="connsiteY2104" fmla="*/ 1788430 h 2801577"/>
                <a:gd name="connsiteX2105" fmla="*/ 9137519 w 10032639"/>
                <a:gd name="connsiteY2105" fmla="*/ 1828041 h 2801577"/>
                <a:gd name="connsiteX2106" fmla="*/ 9137519 w 10032639"/>
                <a:gd name="connsiteY2106" fmla="*/ 1834883 h 2801577"/>
                <a:gd name="connsiteX2107" fmla="*/ 9137519 w 10032639"/>
                <a:gd name="connsiteY2107" fmla="*/ 1838484 h 2801577"/>
                <a:gd name="connsiteX2108" fmla="*/ 9141120 w 10032639"/>
                <a:gd name="connsiteY2108" fmla="*/ 1847127 h 2801577"/>
                <a:gd name="connsiteX2109" fmla="*/ 9149761 w 10032639"/>
                <a:gd name="connsiteY2109" fmla="*/ 1843886 h 2801577"/>
                <a:gd name="connsiteX2110" fmla="*/ 9158403 w 10032639"/>
                <a:gd name="connsiteY2110" fmla="*/ 1838484 h 2801577"/>
                <a:gd name="connsiteX2111" fmla="*/ 9163444 w 10032639"/>
                <a:gd name="connsiteY2111" fmla="*/ 1831642 h 2801577"/>
                <a:gd name="connsiteX2112" fmla="*/ 9168485 w 10032639"/>
                <a:gd name="connsiteY2112" fmla="*/ 1826241 h 2801577"/>
                <a:gd name="connsiteX2113" fmla="*/ 9180727 w 10032639"/>
                <a:gd name="connsiteY2113" fmla="*/ 1808956 h 2801577"/>
                <a:gd name="connsiteX2114" fmla="*/ 9194769 w 10032639"/>
                <a:gd name="connsiteY2114" fmla="*/ 1797072 h 2801577"/>
                <a:gd name="connsiteX2115" fmla="*/ 9212053 w 10032639"/>
                <a:gd name="connsiteY2115" fmla="*/ 1788430 h 2801577"/>
                <a:gd name="connsiteX2116" fmla="*/ 9229336 w 10032639"/>
                <a:gd name="connsiteY2116" fmla="*/ 1781588 h 2801577"/>
                <a:gd name="connsiteX2117" fmla="*/ 9239777 w 10032639"/>
                <a:gd name="connsiteY2117" fmla="*/ 1769344 h 2801577"/>
                <a:gd name="connsiteX2118" fmla="*/ 9252020 w 10032639"/>
                <a:gd name="connsiteY2118" fmla="*/ 1753860 h 2801577"/>
                <a:gd name="connsiteX2119" fmla="*/ 9267503 w 10032639"/>
                <a:gd name="connsiteY2119" fmla="*/ 1738015 h 2801577"/>
                <a:gd name="connsiteX2120" fmla="*/ 9288026 w 10032639"/>
                <a:gd name="connsiteY2120" fmla="*/ 1722531 h 2801577"/>
                <a:gd name="connsiteX2121" fmla="*/ 9291627 w 10032639"/>
                <a:gd name="connsiteY2121" fmla="*/ 1718930 h 2801577"/>
                <a:gd name="connsiteX2122" fmla="*/ 9322592 w 10032639"/>
                <a:gd name="connsiteY2122" fmla="*/ 1691202 h 2801577"/>
                <a:gd name="connsiteX2123" fmla="*/ 9350677 w 10032639"/>
                <a:gd name="connsiteY2123" fmla="*/ 1665275 h 2801577"/>
                <a:gd name="connsiteX2124" fmla="*/ 8117818 w 10032639"/>
                <a:gd name="connsiteY2124" fmla="*/ 1620622 h 2801577"/>
                <a:gd name="connsiteX2125" fmla="*/ 7946427 w 10032639"/>
                <a:gd name="connsiteY2125" fmla="*/ 1743417 h 2801577"/>
                <a:gd name="connsiteX2126" fmla="*/ 7941026 w 10032639"/>
                <a:gd name="connsiteY2126" fmla="*/ 1753860 h 2801577"/>
                <a:gd name="connsiteX2127" fmla="*/ 7934185 w 10032639"/>
                <a:gd name="connsiteY2127" fmla="*/ 1762502 h 2801577"/>
                <a:gd name="connsiteX2128" fmla="*/ 7927344 w 10032639"/>
                <a:gd name="connsiteY2128" fmla="*/ 1771145 h 2801577"/>
                <a:gd name="connsiteX2129" fmla="*/ 7918702 w 10032639"/>
                <a:gd name="connsiteY2129" fmla="*/ 1777987 h 2801577"/>
                <a:gd name="connsiteX2130" fmla="*/ 7902859 w 10032639"/>
                <a:gd name="connsiteY2130" fmla="*/ 1791671 h 2801577"/>
                <a:gd name="connsiteX2131" fmla="*/ 7885936 w 10032639"/>
                <a:gd name="connsiteY2131" fmla="*/ 1802114 h 2801577"/>
                <a:gd name="connsiteX2132" fmla="*/ 7873694 w 10032639"/>
                <a:gd name="connsiteY2132" fmla="*/ 1814357 h 2801577"/>
                <a:gd name="connsiteX2133" fmla="*/ 7865053 w 10032639"/>
                <a:gd name="connsiteY2133" fmla="*/ 1823000 h 2801577"/>
                <a:gd name="connsiteX2134" fmla="*/ 7858211 w 10032639"/>
                <a:gd name="connsiteY2134" fmla="*/ 1829842 h 2801577"/>
                <a:gd name="connsiteX2135" fmla="*/ 7854611 w 10032639"/>
                <a:gd name="connsiteY2135" fmla="*/ 1836684 h 2801577"/>
                <a:gd name="connsiteX2136" fmla="*/ 7854611 w 10032639"/>
                <a:gd name="connsiteY2136" fmla="*/ 1845326 h 2801577"/>
                <a:gd name="connsiteX2137" fmla="*/ 7865053 w 10032639"/>
                <a:gd name="connsiteY2137" fmla="*/ 1840285 h 2801577"/>
                <a:gd name="connsiteX2138" fmla="*/ 7877295 w 10032639"/>
                <a:gd name="connsiteY2138" fmla="*/ 1833443 h 2801577"/>
                <a:gd name="connsiteX2139" fmla="*/ 7885936 w 10032639"/>
                <a:gd name="connsiteY2139" fmla="*/ 1826241 h 2801577"/>
                <a:gd name="connsiteX2140" fmla="*/ 7894218 w 10032639"/>
                <a:gd name="connsiteY2140" fmla="*/ 1815798 h 2801577"/>
                <a:gd name="connsiteX2141" fmla="*/ 7908260 w 10032639"/>
                <a:gd name="connsiteY2141" fmla="*/ 1802114 h 2801577"/>
                <a:gd name="connsiteX2142" fmla="*/ 7923743 w 10032639"/>
                <a:gd name="connsiteY2142" fmla="*/ 1790230 h 2801577"/>
                <a:gd name="connsiteX2143" fmla="*/ 7941026 w 10032639"/>
                <a:gd name="connsiteY2143" fmla="*/ 1781588 h 2801577"/>
                <a:gd name="connsiteX2144" fmla="*/ 7960110 w 10032639"/>
                <a:gd name="connsiteY2144" fmla="*/ 1772945 h 2801577"/>
                <a:gd name="connsiteX2145" fmla="*/ 7967311 w 10032639"/>
                <a:gd name="connsiteY2145" fmla="*/ 1757101 h 2801577"/>
                <a:gd name="connsiteX2146" fmla="*/ 7975952 w 10032639"/>
                <a:gd name="connsiteY2146" fmla="*/ 1741616 h 2801577"/>
                <a:gd name="connsiteX2147" fmla="*/ 7984594 w 10032639"/>
                <a:gd name="connsiteY2147" fmla="*/ 1727932 h 2801577"/>
                <a:gd name="connsiteX2148" fmla="*/ 7995036 w 10032639"/>
                <a:gd name="connsiteY2148" fmla="*/ 1715689 h 2801577"/>
                <a:gd name="connsiteX2149" fmla="*/ 8012319 w 10032639"/>
                <a:gd name="connsiteY2149" fmla="*/ 1701645 h 2801577"/>
                <a:gd name="connsiteX2150" fmla="*/ 8029602 w 10032639"/>
                <a:gd name="connsiteY2150" fmla="*/ 1687961 h 2801577"/>
                <a:gd name="connsiteX2151" fmla="*/ 8048325 w 10032639"/>
                <a:gd name="connsiteY2151" fmla="*/ 1675718 h 2801577"/>
                <a:gd name="connsiteX2152" fmla="*/ 8062368 w 10032639"/>
                <a:gd name="connsiteY2152" fmla="*/ 1663474 h 2801577"/>
                <a:gd name="connsiteX2153" fmla="*/ 8079651 w 10032639"/>
                <a:gd name="connsiteY2153" fmla="*/ 1649790 h 2801577"/>
                <a:gd name="connsiteX2154" fmla="*/ 8098734 w 10032639"/>
                <a:gd name="connsiteY2154" fmla="*/ 1636106 h 2801577"/>
                <a:gd name="connsiteX2155" fmla="*/ 4888229 w 10032639"/>
                <a:gd name="connsiteY2155" fmla="*/ 1604000 h 2801577"/>
                <a:gd name="connsiteX2156" fmla="*/ 4886429 w 10032639"/>
                <a:gd name="connsiteY2156" fmla="*/ 1605800 h 2801577"/>
                <a:gd name="connsiteX2157" fmla="*/ 4888229 w 10032639"/>
                <a:gd name="connsiteY2157" fmla="*/ 1605800 h 2801577"/>
                <a:gd name="connsiteX2158" fmla="*/ 8308292 w 10032639"/>
                <a:gd name="connsiteY2158" fmla="*/ 1599736 h 2801577"/>
                <a:gd name="connsiteX2159" fmla="*/ 8294249 w 10032639"/>
                <a:gd name="connsiteY2159" fmla="*/ 1606578 h 2801577"/>
                <a:gd name="connsiteX2160" fmla="*/ 8280567 w 10032639"/>
                <a:gd name="connsiteY2160" fmla="*/ 1618821 h 2801577"/>
                <a:gd name="connsiteX2161" fmla="*/ 8263284 w 10032639"/>
                <a:gd name="connsiteY2161" fmla="*/ 1637907 h 2801577"/>
                <a:gd name="connsiteX2162" fmla="*/ 8270125 w 10032639"/>
                <a:gd name="connsiteY2162" fmla="*/ 1636106 h 2801577"/>
                <a:gd name="connsiteX2163" fmla="*/ 8278766 w 10032639"/>
                <a:gd name="connsiteY2163" fmla="*/ 1634306 h 2801577"/>
                <a:gd name="connsiteX2164" fmla="*/ 8287408 w 10032639"/>
                <a:gd name="connsiteY2164" fmla="*/ 1625663 h 2801577"/>
                <a:gd name="connsiteX2165" fmla="*/ 8292809 w 10032639"/>
                <a:gd name="connsiteY2165" fmla="*/ 1620622 h 2801577"/>
                <a:gd name="connsiteX2166" fmla="*/ 8294249 w 10032639"/>
                <a:gd name="connsiteY2166" fmla="*/ 1615220 h 2801577"/>
                <a:gd name="connsiteX2167" fmla="*/ 8297850 w 10032639"/>
                <a:gd name="connsiteY2167" fmla="*/ 1608378 h 2801577"/>
                <a:gd name="connsiteX2168" fmla="*/ 7339913 w 10032639"/>
                <a:gd name="connsiteY2168" fmla="*/ 1593237 h 2801577"/>
                <a:gd name="connsiteX2169" fmla="*/ 7286272 w 10032639"/>
                <a:gd name="connsiteY2169" fmla="*/ 1633192 h 2801577"/>
                <a:gd name="connsiteX2170" fmla="*/ 7237670 w 10032639"/>
                <a:gd name="connsiteY2170" fmla="*/ 1667748 h 2801577"/>
                <a:gd name="connsiteX2171" fmla="*/ 7190869 w 10032639"/>
                <a:gd name="connsiteY2171" fmla="*/ 1697264 h 2801577"/>
                <a:gd name="connsiteX2172" fmla="*/ 7146228 w 10032639"/>
                <a:gd name="connsiteY2172" fmla="*/ 1723181 h 2801577"/>
                <a:gd name="connsiteX2173" fmla="*/ 7097626 w 10032639"/>
                <a:gd name="connsiteY2173" fmla="*/ 1750897 h 2801577"/>
                <a:gd name="connsiteX2174" fmla="*/ 7049025 w 10032639"/>
                <a:gd name="connsiteY2174" fmla="*/ 1780414 h 2801577"/>
                <a:gd name="connsiteX2175" fmla="*/ 7002223 w 10032639"/>
                <a:gd name="connsiteY2175" fmla="*/ 1811370 h 2801577"/>
                <a:gd name="connsiteX2176" fmla="*/ 6953622 w 10032639"/>
                <a:gd name="connsiteY2176" fmla="*/ 1845925 h 2801577"/>
                <a:gd name="connsiteX2177" fmla="*/ 6962622 w 10032639"/>
                <a:gd name="connsiteY2177" fmla="*/ 1868602 h 2801577"/>
                <a:gd name="connsiteX2178" fmla="*/ 7043985 w 10032639"/>
                <a:gd name="connsiteY2178" fmla="*/ 1802731 h 2801577"/>
                <a:gd name="connsiteX2179" fmla="*/ 7087186 w 10032639"/>
                <a:gd name="connsiteY2179" fmla="*/ 1769975 h 2801577"/>
                <a:gd name="connsiteX2180" fmla="*/ 7130387 w 10032639"/>
                <a:gd name="connsiteY2180" fmla="*/ 1738659 h 2801577"/>
                <a:gd name="connsiteX2181" fmla="*/ 7182229 w 10032639"/>
                <a:gd name="connsiteY2181" fmla="*/ 1704103 h 2801577"/>
                <a:gd name="connsiteX2182" fmla="*/ 7235870 w 10032639"/>
                <a:gd name="connsiteY2182" fmla="*/ 1670987 h 2801577"/>
                <a:gd name="connsiteX2183" fmla="*/ 7288072 w 10032639"/>
                <a:gd name="connsiteY2183" fmla="*/ 1638231 h 2801577"/>
                <a:gd name="connsiteX2184" fmla="*/ 7339913 w 10032639"/>
                <a:gd name="connsiteY2184" fmla="*/ 1607275 h 2801577"/>
                <a:gd name="connsiteX2185" fmla="*/ 7339913 w 10032639"/>
                <a:gd name="connsiteY2185" fmla="*/ 1600436 h 2801577"/>
                <a:gd name="connsiteX2186" fmla="*/ 4640899 w 10032639"/>
                <a:gd name="connsiteY2186" fmla="*/ 1590321 h 2801577"/>
                <a:gd name="connsiteX2187" fmla="*/ 4626858 w 10032639"/>
                <a:gd name="connsiteY2187" fmla="*/ 1602200 h 2801577"/>
                <a:gd name="connsiteX2188" fmla="*/ 4604538 w 10032639"/>
                <a:gd name="connsiteY2188" fmla="*/ 1621279 h 2801577"/>
                <a:gd name="connsiteX2189" fmla="*/ 4609578 w 10032639"/>
                <a:gd name="connsiteY2189" fmla="*/ 1619839 h 2801577"/>
                <a:gd name="connsiteX2190" fmla="*/ 4640899 w 10032639"/>
                <a:gd name="connsiteY2190" fmla="*/ 1604000 h 2801577"/>
                <a:gd name="connsiteX2191" fmla="*/ 7111307 w 10032639"/>
                <a:gd name="connsiteY2191" fmla="*/ 1561921 h 2801577"/>
                <a:gd name="connsiteX2192" fmla="*/ 7109507 w 10032639"/>
                <a:gd name="connsiteY2192" fmla="*/ 1563721 h 2801577"/>
                <a:gd name="connsiteX2193" fmla="*/ 7111307 w 10032639"/>
                <a:gd name="connsiteY2193" fmla="*/ 1563721 h 2801577"/>
                <a:gd name="connsiteX2194" fmla="*/ 1822746 w 10032639"/>
                <a:gd name="connsiteY2194" fmla="*/ 1539229 h 2801577"/>
                <a:gd name="connsiteX2195" fmla="*/ 1727362 w 10032639"/>
                <a:gd name="connsiteY2195" fmla="*/ 1587836 h 2801577"/>
                <a:gd name="connsiteX2196" fmla="*/ 1630177 w 10032639"/>
                <a:gd name="connsiteY2196" fmla="*/ 1632843 h 2801577"/>
                <a:gd name="connsiteX2197" fmla="*/ 1557829 w 10032639"/>
                <a:gd name="connsiteY2197" fmla="*/ 1665608 h 2801577"/>
                <a:gd name="connsiteX2198" fmla="*/ 1486560 w 10032639"/>
                <a:gd name="connsiteY2198" fmla="*/ 1701973 h 2801577"/>
                <a:gd name="connsiteX2199" fmla="*/ 1417451 w 10032639"/>
                <a:gd name="connsiteY2199" fmla="*/ 1740139 h 2801577"/>
                <a:gd name="connsiteX2200" fmla="*/ 1351582 w 10032639"/>
                <a:gd name="connsiteY2200" fmla="*/ 1780105 h 2801577"/>
                <a:gd name="connsiteX2201" fmla="*/ 1356981 w 10032639"/>
                <a:gd name="connsiteY2201" fmla="*/ 1788746 h 2801577"/>
                <a:gd name="connsiteX2202" fmla="*/ 1360221 w 10032639"/>
                <a:gd name="connsiteY2202" fmla="*/ 1799188 h 2801577"/>
                <a:gd name="connsiteX2203" fmla="*/ 1360221 w 10032639"/>
                <a:gd name="connsiteY2203" fmla="*/ 1802428 h 2801577"/>
                <a:gd name="connsiteX2204" fmla="*/ 1362020 w 10032639"/>
                <a:gd name="connsiteY2204" fmla="*/ 1812870 h 2801577"/>
                <a:gd name="connsiteX2205" fmla="*/ 1393335 w 10032639"/>
                <a:gd name="connsiteY2205" fmla="*/ 1797388 h 2801577"/>
                <a:gd name="connsiteX2206" fmla="*/ 1424290 w 10032639"/>
                <a:gd name="connsiteY2206" fmla="*/ 1780105 h 2801577"/>
                <a:gd name="connsiteX2207" fmla="*/ 1445167 w 10032639"/>
                <a:gd name="connsiteY2207" fmla="*/ 1766063 h 2801577"/>
                <a:gd name="connsiteX2208" fmla="*/ 1464244 w 10032639"/>
                <a:gd name="connsiteY2208" fmla="*/ 1754181 h 2801577"/>
                <a:gd name="connsiteX2209" fmla="*/ 1479721 w 10032639"/>
                <a:gd name="connsiteY2209" fmla="*/ 1743740 h 2801577"/>
                <a:gd name="connsiteX2210" fmla="*/ 1491959 w 10032639"/>
                <a:gd name="connsiteY2210" fmla="*/ 1731498 h 2801577"/>
                <a:gd name="connsiteX2211" fmla="*/ 1496998 w 10032639"/>
                <a:gd name="connsiteY2211" fmla="*/ 1726457 h 2801577"/>
                <a:gd name="connsiteX2212" fmla="*/ 1502398 w 10032639"/>
                <a:gd name="connsiteY2212" fmla="*/ 1726457 h 2801577"/>
                <a:gd name="connsiteX2213" fmla="*/ 1507437 w 10032639"/>
                <a:gd name="connsiteY2213" fmla="*/ 1726457 h 2801577"/>
                <a:gd name="connsiteX2214" fmla="*/ 1511036 w 10032639"/>
                <a:gd name="connsiteY2214" fmla="*/ 1722857 h 2801577"/>
                <a:gd name="connsiteX2215" fmla="*/ 1517875 w 10032639"/>
                <a:gd name="connsiteY2215" fmla="*/ 1719256 h 2801577"/>
                <a:gd name="connsiteX2216" fmla="*/ 1524714 w 10032639"/>
                <a:gd name="connsiteY2216" fmla="*/ 1716016 h 2801577"/>
                <a:gd name="connsiteX2217" fmla="*/ 1533353 w 10032639"/>
                <a:gd name="connsiteY2217" fmla="*/ 1716016 h 2801577"/>
                <a:gd name="connsiteX2218" fmla="*/ 1540551 w 10032639"/>
                <a:gd name="connsiteY2218" fmla="*/ 1717816 h 2801577"/>
                <a:gd name="connsiteX2219" fmla="*/ 1568267 w 10032639"/>
                <a:gd name="connsiteY2219" fmla="*/ 1689732 h 2801577"/>
                <a:gd name="connsiteX2220" fmla="*/ 1581945 w 10032639"/>
                <a:gd name="connsiteY2220" fmla="*/ 1677850 h 2801577"/>
                <a:gd name="connsiteX2221" fmla="*/ 1599222 w 10032639"/>
                <a:gd name="connsiteY2221" fmla="*/ 1665608 h 2801577"/>
                <a:gd name="connsiteX2222" fmla="*/ 1619739 w 10032639"/>
                <a:gd name="connsiteY2222" fmla="*/ 1651926 h 2801577"/>
                <a:gd name="connsiteX2223" fmla="*/ 1642415 w 10032639"/>
                <a:gd name="connsiteY2223" fmla="*/ 1638244 h 2801577"/>
                <a:gd name="connsiteX2224" fmla="*/ 1663292 w 10032639"/>
                <a:gd name="connsiteY2224" fmla="*/ 1626002 h 2801577"/>
                <a:gd name="connsiteX2225" fmla="*/ 1684168 w 10032639"/>
                <a:gd name="connsiteY2225" fmla="*/ 1617361 h 2801577"/>
                <a:gd name="connsiteX2226" fmla="*/ 1723762 w 10032639"/>
                <a:gd name="connsiteY2226" fmla="*/ 1598278 h 2801577"/>
                <a:gd name="connsiteX2227" fmla="*/ 1763716 w 10032639"/>
                <a:gd name="connsiteY2227" fmla="*/ 1579195 h 2801577"/>
                <a:gd name="connsiteX2228" fmla="*/ 1766955 w 10032639"/>
                <a:gd name="connsiteY2228" fmla="*/ 1577395 h 2801577"/>
                <a:gd name="connsiteX2229" fmla="*/ 1793231 w 10032639"/>
                <a:gd name="connsiteY2229" fmla="*/ 1561913 h 2801577"/>
                <a:gd name="connsiteX2230" fmla="*/ 1815547 w 10032639"/>
                <a:gd name="connsiteY2230" fmla="*/ 1546070 h 2801577"/>
                <a:gd name="connsiteX2231" fmla="*/ 8386065 w 10032639"/>
                <a:gd name="connsiteY2231" fmla="*/ 1537078 h 2801577"/>
                <a:gd name="connsiteX2232" fmla="*/ 8368782 w 10032639"/>
                <a:gd name="connsiteY2232" fmla="*/ 1552922 h 2801577"/>
                <a:gd name="connsiteX2233" fmla="*/ 8346098 w 10032639"/>
                <a:gd name="connsiteY2233" fmla="*/ 1573448 h 2801577"/>
                <a:gd name="connsiteX2234" fmla="*/ 8353299 w 10032639"/>
                <a:gd name="connsiteY2234" fmla="*/ 1568407 h 2801577"/>
                <a:gd name="connsiteX2235" fmla="*/ 8365181 w 10032639"/>
                <a:gd name="connsiteY2235" fmla="*/ 1563005 h 2801577"/>
                <a:gd name="connsiteX2236" fmla="*/ 8374183 w 10032639"/>
                <a:gd name="connsiteY2236" fmla="*/ 1557964 h 2801577"/>
                <a:gd name="connsiteX2237" fmla="*/ 8379224 w 10032639"/>
                <a:gd name="connsiteY2237" fmla="*/ 1551122 h 2801577"/>
                <a:gd name="connsiteX2238" fmla="*/ 8382825 w 10032639"/>
                <a:gd name="connsiteY2238" fmla="*/ 1545720 h 2801577"/>
                <a:gd name="connsiteX2239" fmla="*/ 1668331 w 10032639"/>
                <a:gd name="connsiteY2239" fmla="*/ 1535989 h 2801577"/>
                <a:gd name="connsiteX2240" fmla="*/ 1670131 w 10032639"/>
                <a:gd name="connsiteY2240" fmla="*/ 1537429 h 2801577"/>
                <a:gd name="connsiteX2241" fmla="*/ 1670131 w 10032639"/>
                <a:gd name="connsiteY2241" fmla="*/ 1535989 h 2801577"/>
                <a:gd name="connsiteX2242" fmla="*/ 1988680 w 10032639"/>
                <a:gd name="connsiteY2242" fmla="*/ 1534189 h 2801577"/>
                <a:gd name="connsiteX2243" fmla="*/ 1895095 w 10032639"/>
                <a:gd name="connsiteY2243" fmla="*/ 1591437 h 2801577"/>
                <a:gd name="connsiteX2244" fmla="*/ 1803309 w 10032639"/>
                <a:gd name="connsiteY2244" fmla="*/ 1641484 h 2801577"/>
                <a:gd name="connsiteX2245" fmla="*/ 1832824 w 10032639"/>
                <a:gd name="connsiteY2245" fmla="*/ 1634643 h 2801577"/>
                <a:gd name="connsiteX2246" fmla="*/ 1865579 w 10032639"/>
                <a:gd name="connsiteY2246" fmla="*/ 1627802 h 2801577"/>
                <a:gd name="connsiteX2247" fmla="*/ 1872778 w 10032639"/>
                <a:gd name="connsiteY2247" fmla="*/ 1615561 h 2801577"/>
                <a:gd name="connsiteX2248" fmla="*/ 1876017 w 10032639"/>
                <a:gd name="connsiteY2248" fmla="*/ 1608720 h 2801577"/>
                <a:gd name="connsiteX2249" fmla="*/ 1881417 w 10032639"/>
                <a:gd name="connsiteY2249" fmla="*/ 1603319 h 2801577"/>
                <a:gd name="connsiteX2250" fmla="*/ 1888255 w 10032639"/>
                <a:gd name="connsiteY2250" fmla="*/ 1596478 h 2801577"/>
                <a:gd name="connsiteX2251" fmla="*/ 1895095 w 10032639"/>
                <a:gd name="connsiteY2251" fmla="*/ 1592877 h 2801577"/>
                <a:gd name="connsiteX2252" fmla="*/ 1905533 w 10032639"/>
                <a:gd name="connsiteY2252" fmla="*/ 1589637 h 2801577"/>
                <a:gd name="connsiteX2253" fmla="*/ 1915971 w 10032639"/>
                <a:gd name="connsiteY2253" fmla="*/ 1589637 h 2801577"/>
                <a:gd name="connsiteX2254" fmla="*/ 1926409 w 10032639"/>
                <a:gd name="connsiteY2254" fmla="*/ 1587836 h 2801577"/>
                <a:gd name="connsiteX2255" fmla="*/ 1935048 w 10032639"/>
                <a:gd name="connsiteY2255" fmla="*/ 1584236 h 2801577"/>
                <a:gd name="connsiteX2256" fmla="*/ 1941887 w 10032639"/>
                <a:gd name="connsiteY2256" fmla="*/ 1577395 h 2801577"/>
                <a:gd name="connsiteX2257" fmla="*/ 1948726 w 10032639"/>
                <a:gd name="connsiteY2257" fmla="*/ 1568754 h 2801577"/>
                <a:gd name="connsiteX2258" fmla="*/ 1959164 w 10032639"/>
                <a:gd name="connsiteY2258" fmla="*/ 1560112 h 2801577"/>
                <a:gd name="connsiteX2259" fmla="*/ 1971402 w 10032639"/>
                <a:gd name="connsiteY2259" fmla="*/ 1551471 h 2801577"/>
                <a:gd name="connsiteX2260" fmla="*/ 1983640 w 10032639"/>
                <a:gd name="connsiteY2260" fmla="*/ 1542830 h 2801577"/>
                <a:gd name="connsiteX2261" fmla="*/ 1997318 w 10032639"/>
                <a:gd name="connsiteY2261" fmla="*/ 1534189 h 2801577"/>
                <a:gd name="connsiteX2262" fmla="*/ 8398307 w 10032639"/>
                <a:gd name="connsiteY2262" fmla="*/ 1523394 h 2801577"/>
                <a:gd name="connsiteX2263" fmla="*/ 8387866 w 10032639"/>
                <a:gd name="connsiteY2263" fmla="*/ 1535637 h 2801577"/>
                <a:gd name="connsiteX2264" fmla="*/ 8396507 w 10032639"/>
                <a:gd name="connsiteY2264" fmla="*/ 1535637 h 2801577"/>
                <a:gd name="connsiteX2265" fmla="*/ 8400108 w 10032639"/>
                <a:gd name="connsiteY2265" fmla="*/ 1535637 h 2801577"/>
                <a:gd name="connsiteX2266" fmla="*/ 7929144 w 10032639"/>
                <a:gd name="connsiteY2266" fmla="*/ 1523394 h 2801577"/>
                <a:gd name="connsiteX2267" fmla="*/ 7899619 w 10032639"/>
                <a:gd name="connsiteY2267" fmla="*/ 1542479 h 2801577"/>
                <a:gd name="connsiteX2268" fmla="*/ 7899619 w 10032639"/>
                <a:gd name="connsiteY2268" fmla="*/ 1544280 h 2801577"/>
                <a:gd name="connsiteX2269" fmla="*/ 7910061 w 10032639"/>
                <a:gd name="connsiteY2269" fmla="*/ 1538878 h 2801577"/>
                <a:gd name="connsiteX2270" fmla="*/ 7920142 w 10032639"/>
                <a:gd name="connsiteY2270" fmla="*/ 1535637 h 2801577"/>
                <a:gd name="connsiteX2271" fmla="*/ 4723702 w 10032639"/>
                <a:gd name="connsiteY2271" fmla="*/ 1519045 h 2801577"/>
                <a:gd name="connsiteX2272" fmla="*/ 4704622 w 10032639"/>
                <a:gd name="connsiteY2272" fmla="*/ 1534884 h 2801577"/>
                <a:gd name="connsiteX2273" fmla="*/ 4715062 w 10032639"/>
                <a:gd name="connsiteY2273" fmla="*/ 1533085 h 2801577"/>
                <a:gd name="connsiteX2274" fmla="*/ 5759466 w 10032639"/>
                <a:gd name="connsiteY2274" fmla="*/ 1517287 h 2801577"/>
                <a:gd name="connsiteX2275" fmla="*/ 5749026 w 10032639"/>
                <a:gd name="connsiteY2275" fmla="*/ 1518726 h 2801577"/>
                <a:gd name="connsiteX2276" fmla="*/ 5749026 w 10032639"/>
                <a:gd name="connsiteY2276" fmla="*/ 1524126 h 2801577"/>
                <a:gd name="connsiteX2277" fmla="*/ 4424170 w 10032639"/>
                <a:gd name="connsiteY2277" fmla="*/ 1515806 h 2801577"/>
                <a:gd name="connsiteX2278" fmla="*/ 4422370 w 10032639"/>
                <a:gd name="connsiteY2278" fmla="*/ 1526245 h 2801577"/>
                <a:gd name="connsiteX2279" fmla="*/ 4420930 w 10032639"/>
                <a:gd name="connsiteY2279" fmla="*/ 1536324 h 2801577"/>
                <a:gd name="connsiteX2280" fmla="*/ 4432811 w 10032639"/>
                <a:gd name="connsiteY2280" fmla="*/ 1534884 h 2801577"/>
                <a:gd name="connsiteX2281" fmla="*/ 4427771 w 10032639"/>
                <a:gd name="connsiteY2281" fmla="*/ 1526245 h 2801577"/>
                <a:gd name="connsiteX2282" fmla="*/ 2457684 w 10032639"/>
                <a:gd name="connsiteY2282" fmla="*/ 1508265 h 2801577"/>
                <a:gd name="connsiteX2283" fmla="*/ 2367699 w 10032639"/>
                <a:gd name="connsiteY2283" fmla="*/ 1553271 h 2801577"/>
                <a:gd name="connsiteX2284" fmla="*/ 2369498 w 10032639"/>
                <a:gd name="connsiteY2284" fmla="*/ 1553271 h 2801577"/>
                <a:gd name="connsiteX2285" fmla="*/ 2383176 w 10032639"/>
                <a:gd name="connsiteY2285" fmla="*/ 1558312 h 2801577"/>
                <a:gd name="connsiteX2286" fmla="*/ 2390375 w 10032639"/>
                <a:gd name="connsiteY2286" fmla="*/ 1563353 h 2801577"/>
                <a:gd name="connsiteX2287" fmla="*/ 2397213 w 10032639"/>
                <a:gd name="connsiteY2287" fmla="*/ 1568754 h 2801577"/>
                <a:gd name="connsiteX2288" fmla="*/ 2400813 w 10032639"/>
                <a:gd name="connsiteY2288" fmla="*/ 1573794 h 2801577"/>
                <a:gd name="connsiteX2289" fmla="*/ 2402253 w 10032639"/>
                <a:gd name="connsiteY2289" fmla="*/ 1580995 h 2801577"/>
                <a:gd name="connsiteX2290" fmla="*/ 2405852 w 10032639"/>
                <a:gd name="connsiteY2290" fmla="*/ 1591437 h 2801577"/>
                <a:gd name="connsiteX2291" fmla="*/ 2405852 w 10032639"/>
                <a:gd name="connsiteY2291" fmla="*/ 1600078 h 2801577"/>
                <a:gd name="connsiteX2292" fmla="*/ 2405852 w 10032639"/>
                <a:gd name="connsiteY2292" fmla="*/ 1605119 h 2801577"/>
                <a:gd name="connsiteX2293" fmla="*/ 2414491 w 10032639"/>
                <a:gd name="connsiteY2293" fmla="*/ 1601879 h 2801577"/>
                <a:gd name="connsiteX2294" fmla="*/ 2421330 w 10032639"/>
                <a:gd name="connsiteY2294" fmla="*/ 1610520 h 2801577"/>
                <a:gd name="connsiteX2295" fmla="*/ 2426369 w 10032639"/>
                <a:gd name="connsiteY2295" fmla="*/ 1589637 h 2801577"/>
                <a:gd name="connsiteX2296" fmla="*/ 2431768 w 10032639"/>
                <a:gd name="connsiteY2296" fmla="*/ 1570554 h 2801577"/>
                <a:gd name="connsiteX2297" fmla="*/ 2445446 w 10032639"/>
                <a:gd name="connsiteY2297" fmla="*/ 1537429 h 2801577"/>
                <a:gd name="connsiteX2298" fmla="*/ 796191 w 10032639"/>
                <a:gd name="connsiteY2298" fmla="*/ 1502864 h 2801577"/>
                <a:gd name="connsiteX2299" fmla="*/ 735721 w 10032639"/>
                <a:gd name="connsiteY2299" fmla="*/ 1535989 h 2801577"/>
                <a:gd name="connsiteX2300" fmla="*/ 680290 w 10032639"/>
                <a:gd name="connsiteY2300" fmla="*/ 1566953 h 2801577"/>
                <a:gd name="connsiteX2301" fmla="*/ 610821 w 10032639"/>
                <a:gd name="connsiteY2301" fmla="*/ 1608720 h 2801577"/>
                <a:gd name="connsiteX2302" fmla="*/ 634937 w 10032639"/>
                <a:gd name="connsiteY2302" fmla="*/ 1605119 h 2801577"/>
                <a:gd name="connsiteX2303" fmla="*/ 647175 w 10032639"/>
                <a:gd name="connsiteY2303" fmla="*/ 1594678 h 2801577"/>
                <a:gd name="connsiteX2304" fmla="*/ 659413 w 10032639"/>
                <a:gd name="connsiteY2304" fmla="*/ 1586036 h 2801577"/>
                <a:gd name="connsiteX2305" fmla="*/ 685329 w 10032639"/>
                <a:gd name="connsiteY2305" fmla="*/ 1568754 h 2801577"/>
                <a:gd name="connsiteX2306" fmla="*/ 716644 w 10032639"/>
                <a:gd name="connsiteY2306" fmla="*/ 1551471 h 2801577"/>
                <a:gd name="connsiteX2307" fmla="*/ 744360 w 10032639"/>
                <a:gd name="connsiteY2307" fmla="*/ 1537429 h 2801577"/>
                <a:gd name="connsiteX2308" fmla="*/ 769916 w 10032639"/>
                <a:gd name="connsiteY2308" fmla="*/ 1520146 h 2801577"/>
                <a:gd name="connsiteX2309" fmla="*/ 3108459 w 10032639"/>
                <a:gd name="connsiteY2309" fmla="*/ 1499623 h 2801577"/>
                <a:gd name="connsiteX2310" fmla="*/ 3101621 w 10032639"/>
                <a:gd name="connsiteY2310" fmla="*/ 1502864 h 2801577"/>
                <a:gd name="connsiteX2311" fmla="*/ 3103420 w 10032639"/>
                <a:gd name="connsiteY2311" fmla="*/ 1502864 h 2801577"/>
                <a:gd name="connsiteX2312" fmla="*/ 9641249 w 10032639"/>
                <a:gd name="connsiteY2312" fmla="*/ 1497466 h 2801577"/>
                <a:gd name="connsiteX2313" fmla="*/ 9578958 w 10032639"/>
                <a:gd name="connsiteY2313" fmla="*/ 1563005 h 2801577"/>
                <a:gd name="connsiteX2314" fmla="*/ 9522068 w 10032639"/>
                <a:gd name="connsiteY2314" fmla="*/ 1622062 h 2801577"/>
                <a:gd name="connsiteX2315" fmla="*/ 9466618 w 10032639"/>
                <a:gd name="connsiteY2315" fmla="*/ 1675718 h 2801577"/>
                <a:gd name="connsiteX2316" fmla="*/ 9414769 w 10032639"/>
                <a:gd name="connsiteY2316" fmla="*/ 1726132 h 2801577"/>
                <a:gd name="connsiteX2317" fmla="*/ 9350677 w 10032639"/>
                <a:gd name="connsiteY2317" fmla="*/ 1781588 h 2801577"/>
                <a:gd name="connsiteX2318" fmla="*/ 9282985 w 10032639"/>
                <a:gd name="connsiteY2318" fmla="*/ 1836684 h 2801577"/>
                <a:gd name="connsiteX2319" fmla="*/ 9206652 w 10032639"/>
                <a:gd name="connsiteY2319" fmla="*/ 1893940 h 2801577"/>
                <a:gd name="connsiteX2320" fmla="*/ 9125637 w 10032639"/>
                <a:gd name="connsiteY2320" fmla="*/ 1954437 h 2801577"/>
                <a:gd name="connsiteX2321" fmla="*/ 9092511 w 10032639"/>
                <a:gd name="connsiteY2321" fmla="*/ 2075792 h 2801577"/>
                <a:gd name="connsiteX2322" fmla="*/ 9090711 w 10032639"/>
                <a:gd name="connsiteY2322" fmla="*/ 2080834 h 2801577"/>
                <a:gd name="connsiteX2323" fmla="*/ 9109794 w 10032639"/>
                <a:gd name="connsiteY2323" fmla="*/ 2070751 h 2801577"/>
                <a:gd name="connsiteX2324" fmla="*/ 9130678 w 10032639"/>
                <a:gd name="connsiteY2324" fmla="*/ 2062108 h 2801577"/>
                <a:gd name="connsiteX2325" fmla="*/ 9137519 w 10032639"/>
                <a:gd name="connsiteY2325" fmla="*/ 2048064 h 2801577"/>
                <a:gd name="connsiteX2326" fmla="*/ 9146161 w 10032639"/>
                <a:gd name="connsiteY2326" fmla="*/ 2034380 h 2801577"/>
                <a:gd name="connsiteX2327" fmla="*/ 9151202 w 10032639"/>
                <a:gd name="connsiteY2327" fmla="*/ 2027538 h 2801577"/>
                <a:gd name="connsiteX2328" fmla="*/ 9159843 w 10032639"/>
                <a:gd name="connsiteY2328" fmla="*/ 2022137 h 2801577"/>
                <a:gd name="connsiteX2329" fmla="*/ 9168485 w 10032639"/>
                <a:gd name="connsiteY2329" fmla="*/ 2017095 h 2801577"/>
                <a:gd name="connsiteX2330" fmla="*/ 9178927 w 10032639"/>
                <a:gd name="connsiteY2330" fmla="*/ 2013494 h 2801577"/>
                <a:gd name="connsiteX2331" fmla="*/ 9186128 w 10032639"/>
                <a:gd name="connsiteY2331" fmla="*/ 2009893 h 2801577"/>
                <a:gd name="connsiteX2332" fmla="*/ 9194769 w 10032639"/>
                <a:gd name="connsiteY2332" fmla="*/ 2003051 h 2801577"/>
                <a:gd name="connsiteX2333" fmla="*/ 9203411 w 10032639"/>
                <a:gd name="connsiteY2333" fmla="*/ 1992608 h 2801577"/>
                <a:gd name="connsiteX2334" fmla="*/ 9210252 w 10032639"/>
                <a:gd name="connsiteY2334" fmla="*/ 1980725 h 2801577"/>
                <a:gd name="connsiteX2335" fmla="*/ 9213853 w 10032639"/>
                <a:gd name="connsiteY2335" fmla="*/ 1975323 h 2801577"/>
                <a:gd name="connsiteX2336" fmla="*/ 9220694 w 10032639"/>
                <a:gd name="connsiteY2336" fmla="*/ 1970282 h 2801577"/>
                <a:gd name="connsiteX2337" fmla="*/ 9227535 w 10032639"/>
                <a:gd name="connsiteY2337" fmla="*/ 1968481 h 2801577"/>
                <a:gd name="connsiteX2338" fmla="*/ 9234737 w 10032639"/>
                <a:gd name="connsiteY2338" fmla="*/ 1963080 h 2801577"/>
                <a:gd name="connsiteX2339" fmla="*/ 9243378 w 10032639"/>
                <a:gd name="connsiteY2339" fmla="*/ 1961279 h 2801577"/>
                <a:gd name="connsiteX2340" fmla="*/ 9244818 w 10032639"/>
                <a:gd name="connsiteY2340" fmla="*/ 1954437 h 2801577"/>
                <a:gd name="connsiteX2341" fmla="*/ 9248419 w 10032639"/>
                <a:gd name="connsiteY2341" fmla="*/ 1949396 h 2801577"/>
                <a:gd name="connsiteX2342" fmla="*/ 9252020 w 10032639"/>
                <a:gd name="connsiteY2342" fmla="*/ 1945795 h 2801577"/>
                <a:gd name="connsiteX2343" fmla="*/ 9265702 w 10032639"/>
                <a:gd name="connsiteY2343" fmla="*/ 1930310 h 2801577"/>
                <a:gd name="connsiteX2344" fmla="*/ 9281185 w 10032639"/>
                <a:gd name="connsiteY2344" fmla="*/ 1911225 h 2801577"/>
                <a:gd name="connsiteX2345" fmla="*/ 9288026 w 10032639"/>
                <a:gd name="connsiteY2345" fmla="*/ 1901142 h 2801577"/>
                <a:gd name="connsiteX2346" fmla="*/ 9338435 w 10032639"/>
                <a:gd name="connsiteY2346" fmla="*/ 1854329 h 2801577"/>
                <a:gd name="connsiteX2347" fmla="*/ 9343476 w 10032639"/>
                <a:gd name="connsiteY2347" fmla="*/ 1850728 h 2801577"/>
                <a:gd name="connsiteX2348" fmla="*/ 9350677 w 10032639"/>
                <a:gd name="connsiteY2348" fmla="*/ 1847127 h 2801577"/>
                <a:gd name="connsiteX2349" fmla="*/ 9359319 w 10032639"/>
                <a:gd name="connsiteY2349" fmla="*/ 1842085 h 2801577"/>
                <a:gd name="connsiteX2350" fmla="*/ 9367960 w 10032639"/>
                <a:gd name="connsiteY2350" fmla="*/ 1838484 h 2801577"/>
                <a:gd name="connsiteX2351" fmla="*/ 9376602 w 10032639"/>
                <a:gd name="connsiteY2351" fmla="*/ 1834883 h 2801577"/>
                <a:gd name="connsiteX2352" fmla="*/ 9388844 w 10032639"/>
                <a:gd name="connsiteY2352" fmla="*/ 1831642 h 2801577"/>
                <a:gd name="connsiteX2353" fmla="*/ 9392085 w 10032639"/>
                <a:gd name="connsiteY2353" fmla="*/ 1817598 h 2801577"/>
                <a:gd name="connsiteX2354" fmla="*/ 9398926 w 10032639"/>
                <a:gd name="connsiteY2354" fmla="*/ 1805715 h 2801577"/>
                <a:gd name="connsiteX2355" fmla="*/ 9407567 w 10032639"/>
                <a:gd name="connsiteY2355" fmla="*/ 1795272 h 2801577"/>
                <a:gd name="connsiteX2356" fmla="*/ 9416209 w 10032639"/>
                <a:gd name="connsiteY2356" fmla="*/ 1784829 h 2801577"/>
                <a:gd name="connsiteX2357" fmla="*/ 9426651 w 10032639"/>
                <a:gd name="connsiteY2357" fmla="*/ 1774386 h 2801577"/>
                <a:gd name="connsiteX2358" fmla="*/ 9438893 w 10032639"/>
                <a:gd name="connsiteY2358" fmla="*/ 1765743 h 2801577"/>
                <a:gd name="connsiteX2359" fmla="*/ 9452575 w 10032639"/>
                <a:gd name="connsiteY2359" fmla="*/ 1757101 h 2801577"/>
                <a:gd name="connsiteX2360" fmla="*/ 9468058 w 10032639"/>
                <a:gd name="connsiteY2360" fmla="*/ 1748458 h 2801577"/>
                <a:gd name="connsiteX2361" fmla="*/ 9469859 w 10032639"/>
                <a:gd name="connsiteY2361" fmla="*/ 1743417 h 2801577"/>
                <a:gd name="connsiteX2362" fmla="*/ 9473459 w 10032639"/>
                <a:gd name="connsiteY2362" fmla="*/ 1738015 h 2801577"/>
                <a:gd name="connsiteX2363" fmla="*/ 9473459 w 10032639"/>
                <a:gd name="connsiteY2363" fmla="*/ 1729373 h 2801577"/>
                <a:gd name="connsiteX2364" fmla="*/ 9480300 w 10032639"/>
                <a:gd name="connsiteY2364" fmla="*/ 1724331 h 2801577"/>
                <a:gd name="connsiteX2365" fmla="*/ 9537551 w 10032639"/>
                <a:gd name="connsiteY2365" fmla="*/ 1689401 h 2801577"/>
                <a:gd name="connsiteX2366" fmla="*/ 9556634 w 10032639"/>
                <a:gd name="connsiteY2366" fmla="*/ 1673917 h 2801577"/>
                <a:gd name="connsiteX2367" fmla="*/ 9567076 w 10032639"/>
                <a:gd name="connsiteY2367" fmla="*/ 1667075 h 2801577"/>
                <a:gd name="connsiteX2368" fmla="*/ 9573917 w 10032639"/>
                <a:gd name="connsiteY2368" fmla="*/ 1658433 h 2801577"/>
                <a:gd name="connsiteX2369" fmla="*/ 9578958 w 10032639"/>
                <a:gd name="connsiteY2369" fmla="*/ 1644749 h 2801577"/>
                <a:gd name="connsiteX2370" fmla="*/ 9584359 w 10032639"/>
                <a:gd name="connsiteY2370" fmla="*/ 1629264 h 2801577"/>
                <a:gd name="connsiteX2371" fmla="*/ 9587599 w 10032639"/>
                <a:gd name="connsiteY2371" fmla="*/ 1620622 h 2801577"/>
                <a:gd name="connsiteX2372" fmla="*/ 9592641 w 10032639"/>
                <a:gd name="connsiteY2372" fmla="*/ 1613420 h 2801577"/>
                <a:gd name="connsiteX2373" fmla="*/ 9599842 w 10032639"/>
                <a:gd name="connsiteY2373" fmla="*/ 1604777 h 2801577"/>
                <a:gd name="connsiteX2374" fmla="*/ 9610284 w 10032639"/>
                <a:gd name="connsiteY2374" fmla="*/ 1592534 h 2801577"/>
                <a:gd name="connsiteX2375" fmla="*/ 9620725 w 10032639"/>
                <a:gd name="connsiteY2375" fmla="*/ 1582451 h 2801577"/>
                <a:gd name="connsiteX2376" fmla="*/ 9632608 w 10032639"/>
                <a:gd name="connsiteY2376" fmla="*/ 1572008 h 2801577"/>
                <a:gd name="connsiteX2377" fmla="*/ 9636208 w 10032639"/>
                <a:gd name="connsiteY2377" fmla="*/ 1570207 h 2801577"/>
                <a:gd name="connsiteX2378" fmla="*/ 9639809 w 10032639"/>
                <a:gd name="connsiteY2378" fmla="*/ 1568407 h 2801577"/>
                <a:gd name="connsiteX2379" fmla="*/ 9641249 w 10032639"/>
                <a:gd name="connsiteY2379" fmla="*/ 1564806 h 2801577"/>
                <a:gd name="connsiteX2380" fmla="*/ 9646650 w 10032639"/>
                <a:gd name="connsiteY2380" fmla="*/ 1552922 h 2801577"/>
                <a:gd name="connsiteX2381" fmla="*/ 9648450 w 10032639"/>
                <a:gd name="connsiteY2381" fmla="*/ 1545720 h 2801577"/>
                <a:gd name="connsiteX2382" fmla="*/ 9648450 w 10032639"/>
                <a:gd name="connsiteY2382" fmla="*/ 1535637 h 2801577"/>
                <a:gd name="connsiteX2383" fmla="*/ 9644850 w 10032639"/>
                <a:gd name="connsiteY2383" fmla="*/ 1511150 h 2801577"/>
                <a:gd name="connsiteX2384" fmla="*/ 8436474 w 10032639"/>
                <a:gd name="connsiteY2384" fmla="*/ 1497466 h 2801577"/>
                <a:gd name="connsiteX2385" fmla="*/ 8419191 w 10032639"/>
                <a:gd name="connsiteY2385" fmla="*/ 1506109 h 2801577"/>
                <a:gd name="connsiteX2386" fmla="*/ 8427833 w 10032639"/>
                <a:gd name="connsiteY2386" fmla="*/ 1512951 h 2801577"/>
                <a:gd name="connsiteX2387" fmla="*/ 8431073 w 10032639"/>
                <a:gd name="connsiteY2387" fmla="*/ 1506109 h 2801577"/>
                <a:gd name="connsiteX2388" fmla="*/ 1929649 w 10032639"/>
                <a:gd name="connsiteY2388" fmla="*/ 1478740 h 2801577"/>
                <a:gd name="connsiteX2389" fmla="*/ 1848662 w 10032639"/>
                <a:gd name="connsiteY2389" fmla="*/ 1525547 h 2801577"/>
                <a:gd name="connsiteX2390" fmla="*/ 1864139 w 10032639"/>
                <a:gd name="connsiteY2390" fmla="*/ 1520146 h 2801577"/>
                <a:gd name="connsiteX2391" fmla="*/ 1893295 w 10032639"/>
                <a:gd name="connsiteY2391" fmla="*/ 1504664 h 2801577"/>
                <a:gd name="connsiteX2392" fmla="*/ 1907332 w 10032639"/>
                <a:gd name="connsiteY2392" fmla="*/ 1497823 h 2801577"/>
                <a:gd name="connsiteX2393" fmla="*/ 1919211 w 10032639"/>
                <a:gd name="connsiteY2393" fmla="*/ 1494583 h 2801577"/>
                <a:gd name="connsiteX2394" fmla="*/ 1928209 w 10032639"/>
                <a:gd name="connsiteY2394" fmla="*/ 1490982 h 2801577"/>
                <a:gd name="connsiteX2395" fmla="*/ 1936848 w 10032639"/>
                <a:gd name="connsiteY2395" fmla="*/ 1484141 h 2801577"/>
                <a:gd name="connsiteX2396" fmla="*/ 1931449 w 10032639"/>
                <a:gd name="connsiteY2396" fmla="*/ 1480541 h 2801577"/>
                <a:gd name="connsiteX2397" fmla="*/ 4600937 w 10032639"/>
                <a:gd name="connsiteY2397" fmla="*/ 1472609 h 2801577"/>
                <a:gd name="connsiteX2398" fmla="*/ 4555936 w 10032639"/>
                <a:gd name="connsiteY2398" fmla="*/ 1508966 h 2801577"/>
                <a:gd name="connsiteX2399" fmla="*/ 4512734 w 10032639"/>
                <a:gd name="connsiteY2399" fmla="*/ 1546764 h 2801577"/>
                <a:gd name="connsiteX2400" fmla="*/ 4469532 w 10032639"/>
                <a:gd name="connsiteY2400" fmla="*/ 1588521 h 2801577"/>
                <a:gd name="connsiteX2401" fmla="*/ 4425970 w 10032639"/>
                <a:gd name="connsiteY2401" fmla="*/ 1628478 h 2801577"/>
                <a:gd name="connsiteX2402" fmla="*/ 4425970 w 10032639"/>
                <a:gd name="connsiteY2402" fmla="*/ 1640358 h 2801577"/>
                <a:gd name="connsiteX2403" fmla="*/ 4424170 w 10032639"/>
                <a:gd name="connsiteY2403" fmla="*/ 1652597 h 2801577"/>
                <a:gd name="connsiteX2404" fmla="*/ 4446851 w 10032639"/>
                <a:gd name="connsiteY2404" fmla="*/ 1631718 h 2801577"/>
                <a:gd name="connsiteX2405" fmla="*/ 4469532 w 10032639"/>
                <a:gd name="connsiteY2405" fmla="*/ 1609400 h 2801577"/>
                <a:gd name="connsiteX2406" fmla="*/ 4483213 w 10032639"/>
                <a:gd name="connsiteY2406" fmla="*/ 1591761 h 2801577"/>
                <a:gd name="connsiteX2407" fmla="*/ 4498693 w 10032639"/>
                <a:gd name="connsiteY2407" fmla="*/ 1578082 h 2801577"/>
                <a:gd name="connsiteX2408" fmla="*/ 4515974 w 10032639"/>
                <a:gd name="connsiteY2408" fmla="*/ 1567642 h 2801577"/>
                <a:gd name="connsiteX2409" fmla="*/ 4533255 w 10032639"/>
                <a:gd name="connsiteY2409" fmla="*/ 1560803 h 2801577"/>
                <a:gd name="connsiteX2410" fmla="*/ 4533255 w 10032639"/>
                <a:gd name="connsiteY2410" fmla="*/ 1533085 h 2801577"/>
                <a:gd name="connsiteX2411" fmla="*/ 4547295 w 10032639"/>
                <a:gd name="connsiteY2411" fmla="*/ 1531285 h 2801577"/>
                <a:gd name="connsiteX2412" fmla="*/ 4557736 w 10032639"/>
                <a:gd name="connsiteY2412" fmla="*/ 1527685 h 2801577"/>
                <a:gd name="connsiteX2413" fmla="*/ 4566376 w 10032639"/>
                <a:gd name="connsiteY2413" fmla="*/ 1522645 h 2801577"/>
                <a:gd name="connsiteX2414" fmla="*/ 4575016 w 10032639"/>
                <a:gd name="connsiteY2414" fmla="*/ 1515806 h 2801577"/>
                <a:gd name="connsiteX2415" fmla="*/ 4583657 w 10032639"/>
                <a:gd name="connsiteY2415" fmla="*/ 1505366 h 2801577"/>
                <a:gd name="connsiteX2416" fmla="*/ 4592297 w 10032639"/>
                <a:gd name="connsiteY2416" fmla="*/ 1489887 h 2801577"/>
                <a:gd name="connsiteX2417" fmla="*/ 4917750 w 10032639"/>
                <a:gd name="connsiteY2417" fmla="*/ 1453530 h 2801577"/>
                <a:gd name="connsiteX2418" fmla="*/ 4893629 w 10032639"/>
                <a:gd name="connsiteY2418" fmla="*/ 1474408 h 2801577"/>
                <a:gd name="connsiteX2419" fmla="*/ 4869148 w 10032639"/>
                <a:gd name="connsiteY2419" fmla="*/ 1496727 h 2801577"/>
                <a:gd name="connsiteX2420" fmla="*/ 4853667 w 10032639"/>
                <a:gd name="connsiteY2420" fmla="*/ 1510406 h 2801577"/>
                <a:gd name="connsiteX2421" fmla="*/ 4834587 w 10032639"/>
                <a:gd name="connsiteY2421" fmla="*/ 1526245 h 2801577"/>
                <a:gd name="connsiteX2422" fmla="*/ 4812266 w 10032639"/>
                <a:gd name="connsiteY2422" fmla="*/ 1541724 h 2801577"/>
                <a:gd name="connsiteX2423" fmla="*/ 4787785 w 10032639"/>
                <a:gd name="connsiteY2423" fmla="*/ 1559003 h 2801577"/>
                <a:gd name="connsiteX2424" fmla="*/ 4755024 w 10032639"/>
                <a:gd name="connsiteY2424" fmla="*/ 1590321 h 2801577"/>
                <a:gd name="connsiteX2425" fmla="*/ 4720462 w 10032639"/>
                <a:gd name="connsiteY2425" fmla="*/ 1621279 h 2801577"/>
                <a:gd name="connsiteX2426" fmla="*/ 4647739 w 10032639"/>
                <a:gd name="connsiteY2426" fmla="*/ 1683555 h 2801577"/>
                <a:gd name="connsiteX2427" fmla="*/ 4575016 w 10032639"/>
                <a:gd name="connsiteY2427" fmla="*/ 1744391 h 2801577"/>
                <a:gd name="connsiteX2428" fmla="*/ 4502293 w 10032639"/>
                <a:gd name="connsiteY2428" fmla="*/ 1809907 h 2801577"/>
                <a:gd name="connsiteX2429" fmla="*/ 4483213 w 10032639"/>
                <a:gd name="connsiteY2429" fmla="*/ 1828985 h 2801577"/>
                <a:gd name="connsiteX2430" fmla="*/ 4462332 w 10032639"/>
                <a:gd name="connsiteY2430" fmla="*/ 1853464 h 2801577"/>
                <a:gd name="connsiteX2431" fmla="*/ 4450451 w 10032639"/>
                <a:gd name="connsiteY2431" fmla="*/ 1868943 h 2801577"/>
                <a:gd name="connsiteX2432" fmla="*/ 4479973 w 10032639"/>
                <a:gd name="connsiteY2432" fmla="*/ 1849864 h 2801577"/>
                <a:gd name="connsiteX2433" fmla="*/ 4502293 w 10032639"/>
                <a:gd name="connsiteY2433" fmla="*/ 1830785 h 2801577"/>
                <a:gd name="connsiteX2434" fmla="*/ 4530015 w 10032639"/>
                <a:gd name="connsiteY2434" fmla="*/ 1804867 h 2801577"/>
                <a:gd name="connsiteX2435" fmla="*/ 4540455 w 10032639"/>
                <a:gd name="connsiteY2435" fmla="*/ 1794428 h 2801577"/>
                <a:gd name="connsiteX2436" fmla="*/ 4552335 w 10032639"/>
                <a:gd name="connsiteY2436" fmla="*/ 1803067 h 2801577"/>
                <a:gd name="connsiteX2437" fmla="*/ 4554136 w 10032639"/>
                <a:gd name="connsiteY2437" fmla="*/ 1803067 h 2801577"/>
                <a:gd name="connsiteX2438" fmla="*/ 4557736 w 10032639"/>
                <a:gd name="connsiteY2438" fmla="*/ 1787588 h 2801577"/>
                <a:gd name="connsiteX2439" fmla="*/ 4564576 w 10032639"/>
                <a:gd name="connsiteY2439" fmla="*/ 1775349 h 2801577"/>
                <a:gd name="connsiteX2440" fmla="*/ 4575016 w 10032639"/>
                <a:gd name="connsiteY2440" fmla="*/ 1764909 h 2801577"/>
                <a:gd name="connsiteX2441" fmla="*/ 4586897 w 10032639"/>
                <a:gd name="connsiteY2441" fmla="*/ 1754830 h 2801577"/>
                <a:gd name="connsiteX2442" fmla="*/ 4600937 w 10032639"/>
                <a:gd name="connsiteY2442" fmla="*/ 1744391 h 2801577"/>
                <a:gd name="connsiteX2443" fmla="*/ 4614978 w 10032639"/>
                <a:gd name="connsiteY2443" fmla="*/ 1737191 h 2801577"/>
                <a:gd name="connsiteX2444" fmla="*/ 4614978 w 10032639"/>
                <a:gd name="connsiteY2444" fmla="*/ 1711273 h 2801577"/>
                <a:gd name="connsiteX2445" fmla="*/ 4637299 w 10032639"/>
                <a:gd name="connsiteY2445" fmla="*/ 1723512 h 2801577"/>
                <a:gd name="connsiteX2446" fmla="*/ 4639099 w 10032639"/>
                <a:gd name="connsiteY2446" fmla="*/ 1723512 h 2801577"/>
                <a:gd name="connsiteX2447" fmla="*/ 4642699 w 10032639"/>
                <a:gd name="connsiteY2447" fmla="*/ 1716673 h 2801577"/>
                <a:gd name="connsiteX2448" fmla="*/ 4642699 w 10032639"/>
                <a:gd name="connsiteY2448" fmla="*/ 1711273 h 2801577"/>
                <a:gd name="connsiteX2449" fmla="*/ 4645939 w 10032639"/>
                <a:gd name="connsiteY2449" fmla="*/ 1704433 h 2801577"/>
                <a:gd name="connsiteX2450" fmla="*/ 4645939 w 10032639"/>
                <a:gd name="connsiteY2450" fmla="*/ 1699034 h 2801577"/>
                <a:gd name="connsiteX2451" fmla="*/ 4654580 w 10032639"/>
                <a:gd name="connsiteY2451" fmla="*/ 1693994 h 2801577"/>
                <a:gd name="connsiteX2452" fmla="*/ 4656380 w 10032639"/>
                <a:gd name="connsiteY2452" fmla="*/ 1693994 h 2801577"/>
                <a:gd name="connsiteX2453" fmla="*/ 4656380 w 10032639"/>
                <a:gd name="connsiteY2453" fmla="*/ 1676715 h 2801577"/>
                <a:gd name="connsiteX2454" fmla="*/ 4666820 w 10032639"/>
                <a:gd name="connsiteY2454" fmla="*/ 1673115 h 2801577"/>
                <a:gd name="connsiteX2455" fmla="*/ 4685541 w 10032639"/>
                <a:gd name="connsiteY2455" fmla="*/ 1664476 h 2801577"/>
                <a:gd name="connsiteX2456" fmla="*/ 4702821 w 10032639"/>
                <a:gd name="connsiteY2456" fmla="*/ 1652597 h 2801577"/>
                <a:gd name="connsiteX2457" fmla="*/ 4722262 w 10032639"/>
                <a:gd name="connsiteY2457" fmla="*/ 1635318 h 2801577"/>
                <a:gd name="connsiteX2458" fmla="*/ 4741343 w 10032639"/>
                <a:gd name="connsiteY2458" fmla="*/ 1616239 h 2801577"/>
                <a:gd name="connsiteX2459" fmla="*/ 4758624 w 10032639"/>
                <a:gd name="connsiteY2459" fmla="*/ 1595361 h 2801577"/>
                <a:gd name="connsiteX2460" fmla="*/ 4779144 w 10032639"/>
                <a:gd name="connsiteY2460" fmla="*/ 1578082 h 2801577"/>
                <a:gd name="connsiteX2461" fmla="*/ 4819106 w 10032639"/>
                <a:gd name="connsiteY2461" fmla="*/ 1541724 h 2801577"/>
                <a:gd name="connsiteX2462" fmla="*/ 4851867 w 10032639"/>
                <a:gd name="connsiteY2462" fmla="*/ 1520845 h 2801577"/>
                <a:gd name="connsiteX2463" fmla="*/ 4881389 w 10032639"/>
                <a:gd name="connsiteY2463" fmla="*/ 1498527 h 2801577"/>
                <a:gd name="connsiteX2464" fmla="*/ 4893629 w 10032639"/>
                <a:gd name="connsiteY2464" fmla="*/ 1489887 h 2801577"/>
                <a:gd name="connsiteX2465" fmla="*/ 4904069 w 10032639"/>
                <a:gd name="connsiteY2465" fmla="*/ 1479448 h 2801577"/>
                <a:gd name="connsiteX2466" fmla="*/ 4910910 w 10032639"/>
                <a:gd name="connsiteY2466" fmla="*/ 1467209 h 2801577"/>
                <a:gd name="connsiteX2467" fmla="*/ 7260351 w 10032639"/>
                <a:gd name="connsiteY2467" fmla="*/ 1453215 h 2801577"/>
                <a:gd name="connsiteX2468" fmla="*/ 7241271 w 10032639"/>
                <a:gd name="connsiteY2468" fmla="*/ 1466893 h 2801577"/>
                <a:gd name="connsiteX2469" fmla="*/ 7244511 w 10032639"/>
                <a:gd name="connsiteY2469" fmla="*/ 1466893 h 2801577"/>
                <a:gd name="connsiteX2470" fmla="*/ 7251711 w 10032639"/>
                <a:gd name="connsiteY2470" fmla="*/ 1461854 h 2801577"/>
                <a:gd name="connsiteX2471" fmla="*/ 8204233 w 10032639"/>
                <a:gd name="connsiteY2471" fmla="*/ 1450653 h 2801577"/>
                <a:gd name="connsiteX2472" fmla="*/ 8117818 w 10032639"/>
                <a:gd name="connsiteY2472" fmla="*/ 1512951 h 2801577"/>
                <a:gd name="connsiteX2473" fmla="*/ 8032842 w 10032639"/>
                <a:gd name="connsiteY2473" fmla="*/ 1573448 h 2801577"/>
                <a:gd name="connsiteX2474" fmla="*/ 7949668 w 10032639"/>
                <a:gd name="connsiteY2474" fmla="*/ 1634306 h 2801577"/>
                <a:gd name="connsiteX2475" fmla="*/ 7871894 w 10032639"/>
                <a:gd name="connsiteY2475" fmla="*/ 1693002 h 2801577"/>
                <a:gd name="connsiteX2476" fmla="*/ 7871894 w 10032639"/>
                <a:gd name="connsiteY2476" fmla="*/ 1698404 h 2801577"/>
                <a:gd name="connsiteX2477" fmla="*/ 7902859 w 10032639"/>
                <a:gd name="connsiteY2477" fmla="*/ 1675718 h 2801577"/>
                <a:gd name="connsiteX2478" fmla="*/ 7932385 w 10032639"/>
                <a:gd name="connsiteY2478" fmla="*/ 1656632 h 2801577"/>
                <a:gd name="connsiteX2479" fmla="*/ 7967311 w 10032639"/>
                <a:gd name="connsiteY2479" fmla="*/ 1632505 h 2801577"/>
                <a:gd name="connsiteX2480" fmla="*/ 8001877 w 10032639"/>
                <a:gd name="connsiteY2480" fmla="*/ 1608378 h 2801577"/>
                <a:gd name="connsiteX2481" fmla="*/ 8020960 w 10032639"/>
                <a:gd name="connsiteY2481" fmla="*/ 1596135 h 2801577"/>
                <a:gd name="connsiteX2482" fmla="*/ 8043284 w 10032639"/>
                <a:gd name="connsiteY2482" fmla="*/ 1575249 h 2801577"/>
                <a:gd name="connsiteX2483" fmla="*/ 8065608 w 10032639"/>
                <a:gd name="connsiteY2483" fmla="*/ 1557964 h 2801577"/>
                <a:gd name="connsiteX2484" fmla="*/ 8116017 w 10032639"/>
                <a:gd name="connsiteY2484" fmla="*/ 1519793 h 2801577"/>
                <a:gd name="connsiteX2485" fmla="*/ 8121418 w 10032639"/>
                <a:gd name="connsiteY2485" fmla="*/ 1519793 h 2801577"/>
                <a:gd name="connsiteX2486" fmla="*/ 8126459 w 10032639"/>
                <a:gd name="connsiteY2486" fmla="*/ 1519793 h 2801577"/>
                <a:gd name="connsiteX2487" fmla="*/ 8131860 w 10032639"/>
                <a:gd name="connsiteY2487" fmla="*/ 1518352 h 2801577"/>
                <a:gd name="connsiteX2488" fmla="*/ 8143742 w 10032639"/>
                <a:gd name="connsiteY2488" fmla="*/ 1506109 h 2801577"/>
                <a:gd name="connsiteX2489" fmla="*/ 8155984 w 10032639"/>
                <a:gd name="connsiteY2489" fmla="*/ 1499267 h 2801577"/>
                <a:gd name="connsiteX2490" fmla="*/ 8167867 w 10032639"/>
                <a:gd name="connsiteY2490" fmla="*/ 1490625 h 2801577"/>
                <a:gd name="connsiteX2491" fmla="*/ 8178308 w 10032639"/>
                <a:gd name="connsiteY2491" fmla="*/ 1480182 h 2801577"/>
                <a:gd name="connsiteX2492" fmla="*/ 8190551 w 10032639"/>
                <a:gd name="connsiteY2492" fmla="*/ 1467938 h 2801577"/>
                <a:gd name="connsiteX2493" fmla="*/ 8197392 w 10032639"/>
                <a:gd name="connsiteY2493" fmla="*/ 1457495 h 2801577"/>
                <a:gd name="connsiteX2494" fmla="*/ 1832824 w 10032639"/>
                <a:gd name="connsiteY2494" fmla="*/ 1447416 h 2801577"/>
                <a:gd name="connsiteX2495" fmla="*/ 1815547 w 10032639"/>
                <a:gd name="connsiteY2495" fmla="*/ 1456417 h 2801577"/>
                <a:gd name="connsiteX2496" fmla="*/ 1815547 w 10032639"/>
                <a:gd name="connsiteY2496" fmla="*/ 1461458 h 2801577"/>
                <a:gd name="connsiteX2497" fmla="*/ 5749026 w 10032639"/>
                <a:gd name="connsiteY2497" fmla="*/ 1444576 h 2801577"/>
                <a:gd name="connsiteX2498" fmla="*/ 5736786 w 10032639"/>
                <a:gd name="connsiteY2498" fmla="*/ 1453215 h 2801577"/>
                <a:gd name="connsiteX2499" fmla="*/ 5738586 w 10032639"/>
                <a:gd name="connsiteY2499" fmla="*/ 1458254 h 2801577"/>
                <a:gd name="connsiteX2500" fmla="*/ 4490413 w 10032639"/>
                <a:gd name="connsiteY2500" fmla="*/ 1439491 h 2801577"/>
                <a:gd name="connsiteX2501" fmla="*/ 4424170 w 10032639"/>
                <a:gd name="connsiteY2501" fmla="*/ 1488088 h 2801577"/>
                <a:gd name="connsiteX2502" fmla="*/ 4424170 w 10032639"/>
                <a:gd name="connsiteY2502" fmla="*/ 1489887 h 2801577"/>
                <a:gd name="connsiteX2503" fmla="*/ 4436411 w 10032639"/>
                <a:gd name="connsiteY2503" fmla="*/ 1488088 h 2801577"/>
                <a:gd name="connsiteX2504" fmla="*/ 4451892 w 10032639"/>
                <a:gd name="connsiteY2504" fmla="*/ 1484488 h 2801577"/>
                <a:gd name="connsiteX2505" fmla="*/ 4464132 w 10032639"/>
                <a:gd name="connsiteY2505" fmla="*/ 1477648 h 2801577"/>
                <a:gd name="connsiteX2506" fmla="*/ 4469532 w 10032639"/>
                <a:gd name="connsiteY2506" fmla="*/ 1470809 h 2801577"/>
                <a:gd name="connsiteX2507" fmla="*/ 4474572 w 10032639"/>
                <a:gd name="connsiteY2507" fmla="*/ 1463969 h 2801577"/>
                <a:gd name="connsiteX2508" fmla="*/ 4481413 w 10032639"/>
                <a:gd name="connsiteY2508" fmla="*/ 1449930 h 2801577"/>
                <a:gd name="connsiteX2509" fmla="*/ 6303083 w 10032639"/>
                <a:gd name="connsiteY2509" fmla="*/ 1439177 h 2801577"/>
                <a:gd name="connsiteX2510" fmla="*/ 6244041 w 10032639"/>
                <a:gd name="connsiteY2510" fmla="*/ 1480931 h 2801577"/>
                <a:gd name="connsiteX2511" fmla="*/ 6187159 w 10032639"/>
                <a:gd name="connsiteY2511" fmla="*/ 1518726 h 2801577"/>
                <a:gd name="connsiteX2512" fmla="*/ 6083116 w 10032639"/>
                <a:gd name="connsiteY2512" fmla="*/ 1588198 h 2801577"/>
                <a:gd name="connsiteX2513" fmla="*/ 6057195 w 10032639"/>
                <a:gd name="connsiteY2513" fmla="*/ 1607275 h 2801577"/>
                <a:gd name="connsiteX2514" fmla="*/ 6006794 w 10032639"/>
                <a:gd name="connsiteY2514" fmla="*/ 1641831 h 2801577"/>
                <a:gd name="connsiteX2515" fmla="*/ 6022634 w 10032639"/>
                <a:gd name="connsiteY2515" fmla="*/ 1641831 h 2801577"/>
                <a:gd name="connsiteX2516" fmla="*/ 6039915 w 10032639"/>
                <a:gd name="connsiteY2516" fmla="*/ 1626353 h 2801577"/>
                <a:gd name="connsiteX2517" fmla="*/ 6057195 w 10032639"/>
                <a:gd name="connsiteY2517" fmla="*/ 1612315 h 2801577"/>
                <a:gd name="connsiteX2518" fmla="*/ 6072676 w 10032639"/>
                <a:gd name="connsiteY2518" fmla="*/ 1600436 h 2801577"/>
                <a:gd name="connsiteX2519" fmla="*/ 6089956 w 10032639"/>
                <a:gd name="connsiteY2519" fmla="*/ 1589998 h 2801577"/>
                <a:gd name="connsiteX2520" fmla="*/ 6159438 w 10032639"/>
                <a:gd name="connsiteY2520" fmla="*/ 1544643 h 2801577"/>
                <a:gd name="connsiteX2521" fmla="*/ 6179959 w 10032639"/>
                <a:gd name="connsiteY2521" fmla="*/ 1530965 h 2801577"/>
                <a:gd name="connsiteX2522" fmla="*/ 6197239 w 10032639"/>
                <a:gd name="connsiteY2522" fmla="*/ 1518726 h 2801577"/>
                <a:gd name="connsiteX2523" fmla="*/ 6212720 w 10032639"/>
                <a:gd name="connsiteY2523" fmla="*/ 1508648 h 2801577"/>
                <a:gd name="connsiteX2524" fmla="*/ 6224960 w 10032639"/>
                <a:gd name="connsiteY2524" fmla="*/ 1496409 h 2801577"/>
                <a:gd name="connsiteX2525" fmla="*/ 6242241 w 10032639"/>
                <a:gd name="connsiteY2525" fmla="*/ 1484171 h 2801577"/>
                <a:gd name="connsiteX2526" fmla="*/ 6259521 w 10032639"/>
                <a:gd name="connsiteY2526" fmla="*/ 1474092 h 2801577"/>
                <a:gd name="connsiteX2527" fmla="*/ 6276802 w 10032639"/>
                <a:gd name="connsiteY2527" fmla="*/ 1465093 h 2801577"/>
                <a:gd name="connsiteX2528" fmla="*/ 6292642 w 10032639"/>
                <a:gd name="connsiteY2528" fmla="*/ 1456454 h 2801577"/>
                <a:gd name="connsiteX2529" fmla="*/ 6299482 w 10032639"/>
                <a:gd name="connsiteY2529" fmla="*/ 1446016 h 2801577"/>
                <a:gd name="connsiteX2530" fmla="*/ 3546509 w 10032639"/>
                <a:gd name="connsiteY2530" fmla="*/ 1436974 h 2801577"/>
                <a:gd name="connsiteX2531" fmla="*/ 3525632 w 10032639"/>
                <a:gd name="connsiteY2531" fmla="*/ 1449216 h 2801577"/>
                <a:gd name="connsiteX2532" fmla="*/ 3547948 w 10032639"/>
                <a:gd name="connsiteY2532" fmla="*/ 1436974 h 2801577"/>
                <a:gd name="connsiteX2533" fmla="*/ 2180529 w 10032639"/>
                <a:gd name="connsiteY2533" fmla="*/ 1431933 h 2801577"/>
                <a:gd name="connsiteX2534" fmla="*/ 2111780 w 10032639"/>
                <a:gd name="connsiteY2534" fmla="*/ 1471899 h 2801577"/>
                <a:gd name="connsiteX2535" fmla="*/ 2042311 w 10032639"/>
                <a:gd name="connsiteY2535" fmla="*/ 1515106 h 2801577"/>
                <a:gd name="connsiteX2536" fmla="*/ 2070026 w 10032639"/>
                <a:gd name="connsiteY2536" fmla="*/ 1506464 h 2801577"/>
                <a:gd name="connsiteX2537" fmla="*/ 2101342 w 10032639"/>
                <a:gd name="connsiteY2537" fmla="*/ 1499623 h 2801577"/>
                <a:gd name="connsiteX2538" fmla="*/ 2108180 w 10032639"/>
                <a:gd name="connsiteY2538" fmla="*/ 1485581 h 2801577"/>
                <a:gd name="connsiteX2539" fmla="*/ 2120419 w 10032639"/>
                <a:gd name="connsiteY2539" fmla="*/ 1475500 h 2801577"/>
                <a:gd name="connsiteX2540" fmla="*/ 2132296 w 10032639"/>
                <a:gd name="connsiteY2540" fmla="*/ 1468299 h 2801577"/>
                <a:gd name="connsiteX2541" fmla="*/ 2145974 w 10032639"/>
                <a:gd name="connsiteY2541" fmla="*/ 1463258 h 2801577"/>
                <a:gd name="connsiteX2542" fmla="*/ 2154613 w 10032639"/>
                <a:gd name="connsiteY2542" fmla="*/ 1459657 h 2801577"/>
                <a:gd name="connsiteX2543" fmla="*/ 2163251 w 10032639"/>
                <a:gd name="connsiteY2543" fmla="*/ 1452816 h 2801577"/>
                <a:gd name="connsiteX2544" fmla="*/ 2171890 w 10032639"/>
                <a:gd name="connsiteY2544" fmla="*/ 1445975 h 2801577"/>
                <a:gd name="connsiteX2545" fmla="*/ 2179089 w 10032639"/>
                <a:gd name="connsiteY2545" fmla="*/ 1435534 h 2801577"/>
                <a:gd name="connsiteX2546" fmla="*/ 2386775 w 10032639"/>
                <a:gd name="connsiteY2546" fmla="*/ 1428333 h 2801577"/>
                <a:gd name="connsiteX2547" fmla="*/ 2230921 w 10032639"/>
                <a:gd name="connsiteY2547" fmla="*/ 1504664 h 2801577"/>
                <a:gd name="connsiteX2548" fmla="*/ 2068227 w 10032639"/>
                <a:gd name="connsiteY2548" fmla="*/ 1591437 h 2801577"/>
                <a:gd name="connsiteX2549" fmla="*/ 1933248 w 10032639"/>
                <a:gd name="connsiteY2549" fmla="*/ 1662368 h 2801577"/>
                <a:gd name="connsiteX2550" fmla="*/ 1935048 w 10032639"/>
                <a:gd name="connsiteY2550" fmla="*/ 1662368 h 2801577"/>
                <a:gd name="connsiteX2551" fmla="*/ 1941887 w 10032639"/>
                <a:gd name="connsiteY2551" fmla="*/ 1662368 h 2801577"/>
                <a:gd name="connsiteX2552" fmla="*/ 1947286 w 10032639"/>
                <a:gd name="connsiteY2552" fmla="*/ 1663808 h 2801577"/>
                <a:gd name="connsiteX2553" fmla="*/ 1955925 w 10032639"/>
                <a:gd name="connsiteY2553" fmla="*/ 1669209 h 2801577"/>
                <a:gd name="connsiteX2554" fmla="*/ 1966363 w 10032639"/>
                <a:gd name="connsiteY2554" fmla="*/ 1656967 h 2801577"/>
                <a:gd name="connsiteX2555" fmla="*/ 1976441 w 10032639"/>
                <a:gd name="connsiteY2555" fmla="*/ 1646885 h 2801577"/>
                <a:gd name="connsiteX2556" fmla="*/ 1995518 w 10032639"/>
                <a:gd name="connsiteY2556" fmla="*/ 1632843 h 2801577"/>
                <a:gd name="connsiteX2557" fmla="*/ 1999118 w 10032639"/>
                <a:gd name="connsiteY2557" fmla="*/ 1631043 h 2801577"/>
                <a:gd name="connsiteX2558" fmla="*/ 2010996 w 10032639"/>
                <a:gd name="connsiteY2558" fmla="*/ 1629603 h 2801577"/>
                <a:gd name="connsiteX2559" fmla="*/ 2030073 w 10032639"/>
                <a:gd name="connsiteY2559" fmla="*/ 1629603 h 2801577"/>
                <a:gd name="connsiteX2560" fmla="*/ 2028273 w 10032639"/>
                <a:gd name="connsiteY2560" fmla="*/ 1626002 h 2801577"/>
                <a:gd name="connsiteX2561" fmla="*/ 2030073 w 10032639"/>
                <a:gd name="connsiteY2561" fmla="*/ 1620961 h 2801577"/>
                <a:gd name="connsiteX2562" fmla="*/ 2031872 w 10032639"/>
                <a:gd name="connsiteY2562" fmla="*/ 1615561 h 2801577"/>
                <a:gd name="connsiteX2563" fmla="*/ 2035112 w 10032639"/>
                <a:gd name="connsiteY2563" fmla="*/ 1610520 h 2801577"/>
                <a:gd name="connsiteX2564" fmla="*/ 2044111 w 10032639"/>
                <a:gd name="connsiteY2564" fmla="*/ 1605119 h 2801577"/>
                <a:gd name="connsiteX2565" fmla="*/ 2049150 w 10032639"/>
                <a:gd name="connsiteY2565" fmla="*/ 1603319 h 2801577"/>
                <a:gd name="connsiteX2566" fmla="*/ 2066427 w 10032639"/>
                <a:gd name="connsiteY2566" fmla="*/ 1610520 h 2801577"/>
                <a:gd name="connsiteX2567" fmla="*/ 2073626 w 10032639"/>
                <a:gd name="connsiteY2567" fmla="*/ 1606919 h 2801577"/>
                <a:gd name="connsiteX2568" fmla="*/ 2078665 w 10032639"/>
                <a:gd name="connsiteY2568" fmla="*/ 1600078 h 2801577"/>
                <a:gd name="connsiteX2569" fmla="*/ 2085504 w 10032639"/>
                <a:gd name="connsiteY2569" fmla="*/ 1591437 h 2801577"/>
                <a:gd name="connsiteX2570" fmla="*/ 2092703 w 10032639"/>
                <a:gd name="connsiteY2570" fmla="*/ 1586036 h 2801577"/>
                <a:gd name="connsiteX2571" fmla="*/ 2099541 w 10032639"/>
                <a:gd name="connsiteY2571" fmla="*/ 1580995 h 2801577"/>
                <a:gd name="connsiteX2572" fmla="*/ 2108180 w 10032639"/>
                <a:gd name="connsiteY2572" fmla="*/ 1577395 h 2801577"/>
                <a:gd name="connsiteX2573" fmla="*/ 2118618 w 10032639"/>
                <a:gd name="connsiteY2573" fmla="*/ 1573794 h 2801577"/>
                <a:gd name="connsiteX2574" fmla="*/ 2129057 w 10032639"/>
                <a:gd name="connsiteY2574" fmla="*/ 1570554 h 2801577"/>
                <a:gd name="connsiteX2575" fmla="*/ 2139136 w 10032639"/>
                <a:gd name="connsiteY2575" fmla="*/ 1570554 h 2801577"/>
                <a:gd name="connsiteX2576" fmla="*/ 2145974 w 10032639"/>
                <a:gd name="connsiteY2576" fmla="*/ 1561913 h 2801577"/>
                <a:gd name="connsiteX2577" fmla="*/ 2153173 w 10032639"/>
                <a:gd name="connsiteY2577" fmla="*/ 1553271 h 2801577"/>
                <a:gd name="connsiteX2578" fmla="*/ 2163251 w 10032639"/>
                <a:gd name="connsiteY2578" fmla="*/ 1546070 h 2801577"/>
                <a:gd name="connsiteX2579" fmla="*/ 2173689 w 10032639"/>
                <a:gd name="connsiteY2579" fmla="*/ 1541030 h 2801577"/>
                <a:gd name="connsiteX2580" fmla="*/ 2184128 w 10032639"/>
                <a:gd name="connsiteY2580" fmla="*/ 1537429 h 2801577"/>
                <a:gd name="connsiteX2581" fmla="*/ 2194567 w 10032639"/>
                <a:gd name="connsiteY2581" fmla="*/ 1537429 h 2801577"/>
                <a:gd name="connsiteX2582" fmla="*/ 2205005 w 10032639"/>
                <a:gd name="connsiteY2582" fmla="*/ 1537429 h 2801577"/>
                <a:gd name="connsiteX2583" fmla="*/ 2213644 w 10032639"/>
                <a:gd name="connsiteY2583" fmla="*/ 1541030 h 2801577"/>
                <a:gd name="connsiteX2584" fmla="*/ 2224082 w 10032639"/>
                <a:gd name="connsiteY2584" fmla="*/ 1527347 h 2801577"/>
                <a:gd name="connsiteX2585" fmla="*/ 2236320 w 10032639"/>
                <a:gd name="connsiteY2585" fmla="*/ 1515106 h 2801577"/>
                <a:gd name="connsiteX2586" fmla="*/ 2249998 w 10032639"/>
                <a:gd name="connsiteY2586" fmla="*/ 1502864 h 2801577"/>
                <a:gd name="connsiteX2587" fmla="*/ 2264035 w 10032639"/>
                <a:gd name="connsiteY2587" fmla="*/ 1494583 h 2801577"/>
                <a:gd name="connsiteX2588" fmla="*/ 2279513 w 10032639"/>
                <a:gd name="connsiteY2588" fmla="*/ 1487382 h 2801577"/>
                <a:gd name="connsiteX2589" fmla="*/ 2296790 w 10032639"/>
                <a:gd name="connsiteY2589" fmla="*/ 1482341 h 2801577"/>
                <a:gd name="connsiteX2590" fmla="*/ 2314067 w 10032639"/>
                <a:gd name="connsiteY2590" fmla="*/ 1480541 h 2801577"/>
                <a:gd name="connsiteX2591" fmla="*/ 2333144 w 10032639"/>
                <a:gd name="connsiteY2591" fmla="*/ 1478740 h 2801577"/>
                <a:gd name="connsiteX2592" fmla="*/ 2345022 w 10032639"/>
                <a:gd name="connsiteY2592" fmla="*/ 1463258 h 2801577"/>
                <a:gd name="connsiteX2593" fmla="*/ 2359060 w 10032639"/>
                <a:gd name="connsiteY2593" fmla="*/ 1451016 h 2801577"/>
                <a:gd name="connsiteX2594" fmla="*/ 2373098 w 10032639"/>
                <a:gd name="connsiteY2594" fmla="*/ 1438774 h 2801577"/>
                <a:gd name="connsiteX2595" fmla="*/ 3575664 w 10032639"/>
                <a:gd name="connsiteY2595" fmla="*/ 1419691 h 2801577"/>
                <a:gd name="connsiteX2596" fmla="*/ 3555148 w 10032639"/>
                <a:gd name="connsiteY2596" fmla="*/ 1431933 h 2801577"/>
                <a:gd name="connsiteX2597" fmla="*/ 3565226 w 10032639"/>
                <a:gd name="connsiteY2597" fmla="*/ 1428333 h 2801577"/>
                <a:gd name="connsiteX2598" fmla="*/ 3575664 w 10032639"/>
                <a:gd name="connsiteY2598" fmla="*/ 1426893 h 2801577"/>
                <a:gd name="connsiteX2599" fmla="*/ 8391466 w 10032639"/>
                <a:gd name="connsiteY2599" fmla="*/ 1419324 h 2801577"/>
                <a:gd name="connsiteX2600" fmla="*/ 8366982 w 10032639"/>
                <a:gd name="connsiteY2600" fmla="*/ 1438410 h 2801577"/>
                <a:gd name="connsiteX2601" fmla="*/ 8334216 w 10032639"/>
                <a:gd name="connsiteY2601" fmla="*/ 1461096 h 2801577"/>
                <a:gd name="connsiteX2602" fmla="*/ 8358340 w 10032639"/>
                <a:gd name="connsiteY2602" fmla="*/ 1445612 h 2801577"/>
                <a:gd name="connsiteX2603" fmla="*/ 4668260 w 10032639"/>
                <a:gd name="connsiteY2603" fmla="*/ 1416812 h 2801577"/>
                <a:gd name="connsiteX2604" fmla="*/ 4632259 w 10032639"/>
                <a:gd name="connsiteY2604" fmla="*/ 1446330 h 2801577"/>
                <a:gd name="connsiteX2605" fmla="*/ 4613178 w 10032639"/>
                <a:gd name="connsiteY2605" fmla="*/ 1460369 h 2801577"/>
                <a:gd name="connsiteX2606" fmla="*/ 4620018 w 10032639"/>
                <a:gd name="connsiteY2606" fmla="*/ 1462169 h 2801577"/>
                <a:gd name="connsiteX2607" fmla="*/ 4626858 w 10032639"/>
                <a:gd name="connsiteY2607" fmla="*/ 1463969 h 2801577"/>
                <a:gd name="connsiteX2608" fmla="*/ 4630459 w 10032639"/>
                <a:gd name="connsiteY2608" fmla="*/ 1460369 h 2801577"/>
                <a:gd name="connsiteX2609" fmla="*/ 4635499 w 10032639"/>
                <a:gd name="connsiteY2609" fmla="*/ 1455330 h 2801577"/>
                <a:gd name="connsiteX2610" fmla="*/ 4640899 w 10032639"/>
                <a:gd name="connsiteY2610" fmla="*/ 1453530 h 2801577"/>
                <a:gd name="connsiteX2611" fmla="*/ 4647739 w 10032639"/>
                <a:gd name="connsiteY2611" fmla="*/ 1451730 h 2801577"/>
                <a:gd name="connsiteX2612" fmla="*/ 4524614 w 10032639"/>
                <a:gd name="connsiteY2612" fmla="*/ 1413572 h 2801577"/>
                <a:gd name="connsiteX2613" fmla="*/ 4502293 w 10032639"/>
                <a:gd name="connsiteY2613" fmla="*/ 1429051 h 2801577"/>
                <a:gd name="connsiteX2614" fmla="*/ 4510934 w 10032639"/>
                <a:gd name="connsiteY2614" fmla="*/ 1425812 h 2801577"/>
                <a:gd name="connsiteX2615" fmla="*/ 4521374 w 10032639"/>
                <a:gd name="connsiteY2615" fmla="*/ 1422212 h 2801577"/>
                <a:gd name="connsiteX2616" fmla="*/ 3033951 w 10032639"/>
                <a:gd name="connsiteY2616" fmla="*/ 1411050 h 2801577"/>
                <a:gd name="connsiteX2617" fmla="*/ 2971681 w 10032639"/>
                <a:gd name="connsiteY2617" fmla="*/ 1440575 h 2801577"/>
                <a:gd name="connsiteX2618" fmla="*/ 2911211 w 10032639"/>
                <a:gd name="connsiteY2618" fmla="*/ 1471899 h 2801577"/>
                <a:gd name="connsiteX2619" fmla="*/ 2914810 w 10032639"/>
                <a:gd name="connsiteY2619" fmla="*/ 1478740 h 2801577"/>
                <a:gd name="connsiteX2620" fmla="*/ 2916250 w 10032639"/>
                <a:gd name="connsiteY2620" fmla="*/ 1482341 h 2801577"/>
                <a:gd name="connsiteX2621" fmla="*/ 2919850 w 10032639"/>
                <a:gd name="connsiteY2621" fmla="*/ 1489182 h 2801577"/>
                <a:gd name="connsiteX2622" fmla="*/ 2921650 w 10032639"/>
                <a:gd name="connsiteY2622" fmla="*/ 1497823 h 2801577"/>
                <a:gd name="connsiteX2623" fmla="*/ 2982120 w 10032639"/>
                <a:gd name="connsiteY2623" fmla="*/ 1471899 h 2801577"/>
                <a:gd name="connsiteX2624" fmla="*/ 3009835 w 10032639"/>
                <a:gd name="connsiteY2624" fmla="*/ 1459657 h 2801577"/>
                <a:gd name="connsiteX2625" fmla="*/ 3033951 w 10032639"/>
                <a:gd name="connsiteY2625" fmla="*/ 1445975 h 2801577"/>
                <a:gd name="connsiteX2626" fmla="*/ 3033951 w 10032639"/>
                <a:gd name="connsiteY2626" fmla="*/ 1444175 h 2801577"/>
                <a:gd name="connsiteX2627" fmla="*/ 1912372 w 10032639"/>
                <a:gd name="connsiteY2627" fmla="*/ 1409250 h 2801577"/>
                <a:gd name="connsiteX2628" fmla="*/ 1912372 w 10032639"/>
                <a:gd name="connsiteY2628" fmla="*/ 1412850 h 2801577"/>
                <a:gd name="connsiteX2629" fmla="*/ 1914172 w 10032639"/>
                <a:gd name="connsiteY2629" fmla="*/ 1412850 h 2801577"/>
                <a:gd name="connsiteX2630" fmla="*/ 1915971 w 10032639"/>
                <a:gd name="connsiteY2630" fmla="*/ 1411050 h 2801577"/>
                <a:gd name="connsiteX2631" fmla="*/ 1372458 w 10032639"/>
                <a:gd name="connsiteY2631" fmla="*/ 1407810 h 2801577"/>
                <a:gd name="connsiteX2632" fmla="*/ 1360221 w 10032639"/>
                <a:gd name="connsiteY2632" fmla="*/ 1414651 h 2801577"/>
                <a:gd name="connsiteX2633" fmla="*/ 1351582 w 10032639"/>
                <a:gd name="connsiteY2633" fmla="*/ 1419691 h 2801577"/>
                <a:gd name="connsiteX2634" fmla="*/ 1365620 w 10032639"/>
                <a:gd name="connsiteY2634" fmla="*/ 1419691 h 2801577"/>
                <a:gd name="connsiteX2635" fmla="*/ 7128587 w 10032639"/>
                <a:gd name="connsiteY2635" fmla="*/ 1401021 h 2801577"/>
                <a:gd name="connsiteX2636" fmla="*/ 7062705 w 10032639"/>
                <a:gd name="connsiteY2636" fmla="*/ 1435577 h 2801577"/>
                <a:gd name="connsiteX2637" fmla="*/ 7014464 w 10032639"/>
                <a:gd name="connsiteY2637" fmla="*/ 1465093 h 2801577"/>
                <a:gd name="connsiteX2638" fmla="*/ 6971263 w 10032639"/>
                <a:gd name="connsiteY2638" fmla="*/ 1494610 h 2801577"/>
                <a:gd name="connsiteX2639" fmla="*/ 6931301 w 10032639"/>
                <a:gd name="connsiteY2639" fmla="*/ 1524126 h 2801577"/>
                <a:gd name="connsiteX2640" fmla="*/ 6896740 w 10032639"/>
                <a:gd name="connsiteY2640" fmla="*/ 1555082 h 2801577"/>
                <a:gd name="connsiteX2641" fmla="*/ 6886300 w 10032639"/>
                <a:gd name="connsiteY2641" fmla="*/ 1565521 h 2801577"/>
                <a:gd name="connsiteX2642" fmla="*/ 6875860 w 10032639"/>
                <a:gd name="connsiteY2642" fmla="*/ 1572360 h 2801577"/>
                <a:gd name="connsiteX2643" fmla="*/ 6886300 w 10032639"/>
                <a:gd name="connsiteY2643" fmla="*/ 1572360 h 2801577"/>
                <a:gd name="connsiteX2644" fmla="*/ 6896740 w 10032639"/>
                <a:gd name="connsiteY2644" fmla="*/ 1570920 h 2801577"/>
                <a:gd name="connsiteX2645" fmla="*/ 6905381 w 10032639"/>
                <a:gd name="connsiteY2645" fmla="*/ 1567320 h 2801577"/>
                <a:gd name="connsiteX2646" fmla="*/ 6915821 w 10032639"/>
                <a:gd name="connsiteY2646" fmla="*/ 1560481 h 2801577"/>
                <a:gd name="connsiteX2647" fmla="*/ 6941742 w 10032639"/>
                <a:gd name="connsiteY2647" fmla="*/ 1543203 h 2801577"/>
                <a:gd name="connsiteX2648" fmla="*/ 6964062 w 10032639"/>
                <a:gd name="connsiteY2648" fmla="*/ 1525926 h 2801577"/>
                <a:gd name="connsiteX2649" fmla="*/ 7002223 w 10032639"/>
                <a:gd name="connsiteY2649" fmla="*/ 1498209 h 2801577"/>
                <a:gd name="connsiteX2650" fmla="*/ 7035344 w 10032639"/>
                <a:gd name="connsiteY2650" fmla="*/ 1474092 h 2801577"/>
                <a:gd name="connsiteX2651" fmla="*/ 7064505 w 10032639"/>
                <a:gd name="connsiteY2651" fmla="*/ 1449615 h 2801577"/>
                <a:gd name="connsiteX2652" fmla="*/ 7090426 w 10032639"/>
                <a:gd name="connsiteY2652" fmla="*/ 1428738 h 2801577"/>
                <a:gd name="connsiteX2653" fmla="*/ 7119947 w 10032639"/>
                <a:gd name="connsiteY2653" fmla="*/ 1406421 h 2801577"/>
                <a:gd name="connsiteX2654" fmla="*/ 8280567 w 10032639"/>
                <a:gd name="connsiteY2654" fmla="*/ 1398798 h 2801577"/>
                <a:gd name="connsiteX2655" fmla="*/ 8207834 w 10032639"/>
                <a:gd name="connsiteY2655" fmla="*/ 1448853 h 2801577"/>
                <a:gd name="connsiteX2656" fmla="*/ 8220076 w 10032639"/>
                <a:gd name="connsiteY2656" fmla="*/ 1443811 h 2801577"/>
                <a:gd name="connsiteX2657" fmla="*/ 8231958 w 10032639"/>
                <a:gd name="connsiteY2657" fmla="*/ 1442011 h 2801577"/>
                <a:gd name="connsiteX2658" fmla="*/ 8239159 w 10032639"/>
                <a:gd name="connsiteY2658" fmla="*/ 1431568 h 2801577"/>
                <a:gd name="connsiteX2659" fmla="*/ 8249241 w 10032639"/>
                <a:gd name="connsiteY2659" fmla="*/ 1422925 h 2801577"/>
                <a:gd name="connsiteX2660" fmla="*/ 8259683 w 10032639"/>
                <a:gd name="connsiteY2660" fmla="*/ 1417524 h 2801577"/>
                <a:gd name="connsiteX2661" fmla="*/ 8271925 w 10032639"/>
                <a:gd name="connsiteY2661" fmla="*/ 1414283 h 2801577"/>
                <a:gd name="connsiteX2662" fmla="*/ 8275526 w 10032639"/>
                <a:gd name="connsiteY2662" fmla="*/ 1405640 h 2801577"/>
                <a:gd name="connsiteX2663" fmla="*/ 3333423 w 10032639"/>
                <a:gd name="connsiteY2663" fmla="*/ 1390527 h 2801577"/>
                <a:gd name="connsiteX2664" fmla="*/ 3284831 w 10032639"/>
                <a:gd name="connsiteY2664" fmla="*/ 1412850 h 2801577"/>
                <a:gd name="connsiteX2665" fmla="*/ 3303908 w 10032639"/>
                <a:gd name="connsiteY2665" fmla="*/ 1411050 h 2801577"/>
                <a:gd name="connsiteX2666" fmla="*/ 3322985 w 10032639"/>
                <a:gd name="connsiteY2666" fmla="*/ 1407810 h 2801577"/>
                <a:gd name="connsiteX2667" fmla="*/ 3328384 w 10032639"/>
                <a:gd name="connsiteY2667" fmla="*/ 1397368 h 2801577"/>
                <a:gd name="connsiteX2668" fmla="*/ 2260436 w 10032639"/>
                <a:gd name="connsiteY2668" fmla="*/ 1388727 h 2801577"/>
                <a:gd name="connsiteX2669" fmla="*/ 2187727 w 10032639"/>
                <a:gd name="connsiteY2669" fmla="*/ 1428333 h 2801577"/>
                <a:gd name="connsiteX2670" fmla="*/ 2190967 w 10032639"/>
                <a:gd name="connsiteY2670" fmla="*/ 1428333 h 2801577"/>
                <a:gd name="connsiteX2671" fmla="*/ 2196366 w 10032639"/>
                <a:gd name="connsiteY2671" fmla="*/ 1428333 h 2801577"/>
                <a:gd name="connsiteX2672" fmla="*/ 2199606 w 10032639"/>
                <a:gd name="connsiteY2672" fmla="*/ 1430133 h 2801577"/>
                <a:gd name="connsiteX2673" fmla="*/ 2208604 w 10032639"/>
                <a:gd name="connsiteY2673" fmla="*/ 1435534 h 2801577"/>
                <a:gd name="connsiteX2674" fmla="*/ 2219042 w 10032639"/>
                <a:gd name="connsiteY2674" fmla="*/ 1428333 h 2801577"/>
                <a:gd name="connsiteX2675" fmla="*/ 2234520 w 10032639"/>
                <a:gd name="connsiteY2675" fmla="*/ 1425092 h 2801577"/>
                <a:gd name="connsiteX2676" fmla="*/ 2241359 w 10032639"/>
                <a:gd name="connsiteY2676" fmla="*/ 1421492 h 2801577"/>
                <a:gd name="connsiteX2677" fmla="*/ 2246758 w 10032639"/>
                <a:gd name="connsiteY2677" fmla="*/ 1417891 h 2801577"/>
                <a:gd name="connsiteX2678" fmla="*/ 2251797 w 10032639"/>
                <a:gd name="connsiteY2678" fmla="*/ 1412850 h 2801577"/>
                <a:gd name="connsiteX2679" fmla="*/ 2253597 w 10032639"/>
                <a:gd name="connsiteY2679" fmla="*/ 1407810 h 2801577"/>
                <a:gd name="connsiteX2680" fmla="*/ 4564576 w 10032639"/>
                <a:gd name="connsiteY2680" fmla="*/ 1382614 h 2801577"/>
                <a:gd name="connsiteX2681" fmla="*/ 4559176 w 10032639"/>
                <a:gd name="connsiteY2681" fmla="*/ 1385854 h 2801577"/>
                <a:gd name="connsiteX2682" fmla="*/ 4566376 w 10032639"/>
                <a:gd name="connsiteY2682" fmla="*/ 1384054 h 2801577"/>
                <a:gd name="connsiteX2683" fmla="*/ 2516715 w 10032639"/>
                <a:gd name="connsiteY2683" fmla="*/ 1366404 h 2801577"/>
                <a:gd name="connsiteX2684" fmla="*/ 2462723 w 10032639"/>
                <a:gd name="connsiteY2684" fmla="*/ 1391967 h 2801577"/>
                <a:gd name="connsiteX2685" fmla="*/ 2516715 w 10032639"/>
                <a:gd name="connsiteY2685" fmla="*/ 1367844 h 2801577"/>
                <a:gd name="connsiteX2686" fmla="*/ 1453805 w 10032639"/>
                <a:gd name="connsiteY2686" fmla="*/ 1366404 h 2801577"/>
                <a:gd name="connsiteX2687" fmla="*/ 1448766 w 10032639"/>
                <a:gd name="connsiteY2687" fmla="*/ 1369644 h 2801577"/>
                <a:gd name="connsiteX2688" fmla="*/ 1452006 w 10032639"/>
                <a:gd name="connsiteY2688" fmla="*/ 1369644 h 2801577"/>
                <a:gd name="connsiteX2689" fmla="*/ 8832905 w 10032639"/>
                <a:gd name="connsiteY2689" fmla="*/ 1362428 h 2801577"/>
                <a:gd name="connsiteX2690" fmla="*/ 8808781 w 10032639"/>
                <a:gd name="connsiteY2690" fmla="*/ 1366029 h 2801577"/>
                <a:gd name="connsiteX2691" fmla="*/ 8786097 w 10032639"/>
                <a:gd name="connsiteY2691" fmla="*/ 1372871 h 2801577"/>
                <a:gd name="connsiteX2692" fmla="*/ 8765213 w 10032639"/>
                <a:gd name="connsiteY2692" fmla="*/ 1381513 h 2801577"/>
                <a:gd name="connsiteX2693" fmla="*/ 8744329 w 10032639"/>
                <a:gd name="connsiteY2693" fmla="*/ 1391596 h 2801577"/>
                <a:gd name="connsiteX2694" fmla="*/ 8704722 w 10032639"/>
                <a:gd name="connsiteY2694" fmla="*/ 1414283 h 2801577"/>
                <a:gd name="connsiteX2695" fmla="*/ 8687439 w 10032639"/>
                <a:gd name="connsiteY2695" fmla="*/ 1426526 h 2801577"/>
                <a:gd name="connsiteX2696" fmla="*/ 8670156 w 10032639"/>
                <a:gd name="connsiteY2696" fmla="*/ 1438410 h 2801577"/>
                <a:gd name="connsiteX2697" fmla="*/ 8631989 w 10032639"/>
                <a:gd name="connsiteY2697" fmla="*/ 1469739 h 2801577"/>
                <a:gd name="connsiteX2698" fmla="*/ 8597423 w 10032639"/>
                <a:gd name="connsiteY2698" fmla="*/ 1497466 h 2801577"/>
                <a:gd name="connsiteX2699" fmla="*/ 8580140 w 10032639"/>
                <a:gd name="connsiteY2699" fmla="*/ 1509710 h 2801577"/>
                <a:gd name="connsiteX2700" fmla="*/ 8561056 w 10032639"/>
                <a:gd name="connsiteY2700" fmla="*/ 1521593 h 2801577"/>
                <a:gd name="connsiteX2701" fmla="*/ 8540173 w 10032639"/>
                <a:gd name="connsiteY2701" fmla="*/ 1530236 h 2801577"/>
                <a:gd name="connsiteX2702" fmla="*/ 8521089 w 10032639"/>
                <a:gd name="connsiteY2702" fmla="*/ 1538878 h 2801577"/>
                <a:gd name="connsiteX2703" fmla="*/ 8514248 w 10032639"/>
                <a:gd name="connsiteY2703" fmla="*/ 1554363 h 2801577"/>
                <a:gd name="connsiteX2704" fmla="*/ 8507407 w 10032639"/>
                <a:gd name="connsiteY2704" fmla="*/ 1577049 h 2801577"/>
                <a:gd name="connsiteX2705" fmla="*/ 8503806 w 10032639"/>
                <a:gd name="connsiteY2705" fmla="*/ 1592534 h 2801577"/>
                <a:gd name="connsiteX2706" fmla="*/ 8498765 w 10032639"/>
                <a:gd name="connsiteY2706" fmla="*/ 1608378 h 2801577"/>
                <a:gd name="connsiteX2707" fmla="*/ 8500206 w 10032639"/>
                <a:gd name="connsiteY2707" fmla="*/ 1608378 h 2801577"/>
                <a:gd name="connsiteX2708" fmla="*/ 8512448 w 10032639"/>
                <a:gd name="connsiteY2708" fmla="*/ 1608378 h 2801577"/>
                <a:gd name="connsiteX2709" fmla="*/ 8519649 w 10032639"/>
                <a:gd name="connsiteY2709" fmla="*/ 1611619 h 2801577"/>
                <a:gd name="connsiteX2710" fmla="*/ 8526490 w 10032639"/>
                <a:gd name="connsiteY2710" fmla="*/ 1615220 h 2801577"/>
                <a:gd name="connsiteX2711" fmla="*/ 8531531 w 10032639"/>
                <a:gd name="connsiteY2711" fmla="*/ 1622062 h 2801577"/>
                <a:gd name="connsiteX2712" fmla="*/ 8533331 w 10032639"/>
                <a:gd name="connsiteY2712" fmla="*/ 1629264 h 2801577"/>
                <a:gd name="connsiteX2713" fmla="*/ 8535132 w 10032639"/>
                <a:gd name="connsiteY2713" fmla="*/ 1637907 h 2801577"/>
                <a:gd name="connsiteX2714" fmla="*/ 8535132 w 10032639"/>
                <a:gd name="connsiteY2714" fmla="*/ 1646549 h 2801577"/>
                <a:gd name="connsiteX2715" fmla="*/ 8533331 w 10032639"/>
                <a:gd name="connsiteY2715" fmla="*/ 1649790 h 2801577"/>
                <a:gd name="connsiteX2716" fmla="*/ 8528291 w 10032639"/>
                <a:gd name="connsiteY2716" fmla="*/ 1662034 h 2801577"/>
                <a:gd name="connsiteX2717" fmla="*/ 8519649 w 10032639"/>
                <a:gd name="connsiteY2717" fmla="*/ 1672117 h 2801577"/>
                <a:gd name="connsiteX2718" fmla="*/ 8509207 w 10032639"/>
                <a:gd name="connsiteY2718" fmla="*/ 1680759 h 2801577"/>
                <a:gd name="connsiteX2719" fmla="*/ 8496965 w 10032639"/>
                <a:gd name="connsiteY2719" fmla="*/ 1686161 h 2801577"/>
                <a:gd name="connsiteX2720" fmla="*/ 8491564 w 10032639"/>
                <a:gd name="connsiteY2720" fmla="*/ 1689401 h 2801577"/>
                <a:gd name="connsiteX2721" fmla="*/ 8486523 w 10032639"/>
                <a:gd name="connsiteY2721" fmla="*/ 1693002 h 2801577"/>
                <a:gd name="connsiteX2722" fmla="*/ 8474281 w 10032639"/>
                <a:gd name="connsiteY2722" fmla="*/ 1705246 h 2801577"/>
                <a:gd name="connsiteX2723" fmla="*/ 8476081 w 10032639"/>
                <a:gd name="connsiteY2723" fmla="*/ 1739816 h 2801577"/>
                <a:gd name="connsiteX2724" fmla="*/ 8476081 w 10032639"/>
                <a:gd name="connsiteY2724" fmla="*/ 1769344 h 2801577"/>
                <a:gd name="connsiteX2725" fmla="*/ 8476081 w 10032639"/>
                <a:gd name="connsiteY2725" fmla="*/ 1795272 h 2801577"/>
                <a:gd name="connsiteX2726" fmla="*/ 8472481 w 10032639"/>
                <a:gd name="connsiteY2726" fmla="*/ 1819399 h 2801577"/>
                <a:gd name="connsiteX2727" fmla="*/ 8471040 w 10032639"/>
                <a:gd name="connsiteY2727" fmla="*/ 1848927 h 2801577"/>
                <a:gd name="connsiteX2728" fmla="*/ 8471040 w 10032639"/>
                <a:gd name="connsiteY2728" fmla="*/ 1878456 h 2801577"/>
                <a:gd name="connsiteX2729" fmla="*/ 8474281 w 10032639"/>
                <a:gd name="connsiteY2729" fmla="*/ 1909785 h 2801577"/>
                <a:gd name="connsiteX2730" fmla="*/ 8479682 w 10032639"/>
                <a:gd name="connsiteY2730" fmla="*/ 1942554 h 2801577"/>
                <a:gd name="connsiteX2731" fmla="*/ 8490124 w 10032639"/>
                <a:gd name="connsiteY2731" fmla="*/ 1940753 h 2801577"/>
                <a:gd name="connsiteX2732" fmla="*/ 8496965 w 10032639"/>
                <a:gd name="connsiteY2732" fmla="*/ 1940753 h 2801577"/>
                <a:gd name="connsiteX2733" fmla="*/ 8502006 w 10032639"/>
                <a:gd name="connsiteY2733" fmla="*/ 1942554 h 2801577"/>
                <a:gd name="connsiteX2734" fmla="*/ 8505607 w 10032639"/>
                <a:gd name="connsiteY2734" fmla="*/ 1945795 h 2801577"/>
                <a:gd name="connsiteX2735" fmla="*/ 8509207 w 10032639"/>
                <a:gd name="connsiteY2735" fmla="*/ 1951196 h 2801577"/>
                <a:gd name="connsiteX2736" fmla="*/ 8512448 w 10032639"/>
                <a:gd name="connsiteY2736" fmla="*/ 1958038 h 2801577"/>
                <a:gd name="connsiteX2737" fmla="*/ 8512448 w 10032639"/>
                <a:gd name="connsiteY2737" fmla="*/ 1964880 h 2801577"/>
                <a:gd name="connsiteX2738" fmla="*/ 8512448 w 10032639"/>
                <a:gd name="connsiteY2738" fmla="*/ 1975323 h 2801577"/>
                <a:gd name="connsiteX2739" fmla="*/ 8514248 w 10032639"/>
                <a:gd name="connsiteY2739" fmla="*/ 1982165 h 2801577"/>
                <a:gd name="connsiteX2740" fmla="*/ 8514248 w 10032639"/>
                <a:gd name="connsiteY2740" fmla="*/ 1989367 h 2801577"/>
                <a:gd name="connsiteX2741" fmla="*/ 8512448 w 10032639"/>
                <a:gd name="connsiteY2741" fmla="*/ 1994409 h 2801577"/>
                <a:gd name="connsiteX2742" fmla="*/ 8510647 w 10032639"/>
                <a:gd name="connsiteY2742" fmla="*/ 1999810 h 2801577"/>
                <a:gd name="connsiteX2743" fmla="*/ 8505607 w 10032639"/>
                <a:gd name="connsiteY2743" fmla="*/ 2006652 h 2801577"/>
                <a:gd name="connsiteX2744" fmla="*/ 8498765 w 10032639"/>
                <a:gd name="connsiteY2744" fmla="*/ 2011694 h 2801577"/>
                <a:gd name="connsiteX2745" fmla="*/ 8493364 w 10032639"/>
                <a:gd name="connsiteY2745" fmla="*/ 2013494 h 2801577"/>
                <a:gd name="connsiteX2746" fmla="*/ 8491564 w 10032639"/>
                <a:gd name="connsiteY2746" fmla="*/ 2018896 h 2801577"/>
                <a:gd name="connsiteX2747" fmla="*/ 8500206 w 10032639"/>
                <a:gd name="connsiteY2747" fmla="*/ 2039422 h 2801577"/>
                <a:gd name="connsiteX2748" fmla="*/ 8509207 w 10032639"/>
                <a:gd name="connsiteY2748" fmla="*/ 2058507 h 2801577"/>
                <a:gd name="connsiteX2749" fmla="*/ 8519649 w 10032639"/>
                <a:gd name="connsiteY2749" fmla="*/ 2075792 h 2801577"/>
                <a:gd name="connsiteX2750" fmla="*/ 8528291 w 10032639"/>
                <a:gd name="connsiteY2750" fmla="*/ 2093077 h 2801577"/>
                <a:gd name="connsiteX2751" fmla="*/ 8540173 w 10032639"/>
                <a:gd name="connsiteY2751" fmla="*/ 2108562 h 2801577"/>
                <a:gd name="connsiteX2752" fmla="*/ 8552415 w 10032639"/>
                <a:gd name="connsiteY2752" fmla="*/ 2124406 h 2801577"/>
                <a:gd name="connsiteX2753" fmla="*/ 8564657 w 10032639"/>
                <a:gd name="connsiteY2753" fmla="*/ 2136289 h 2801577"/>
                <a:gd name="connsiteX2754" fmla="*/ 8578340 w 10032639"/>
                <a:gd name="connsiteY2754" fmla="*/ 2148533 h 2801577"/>
                <a:gd name="connsiteX2755" fmla="*/ 8592022 w 10032639"/>
                <a:gd name="connsiteY2755" fmla="*/ 2160776 h 2801577"/>
                <a:gd name="connsiteX2756" fmla="*/ 8607505 w 10032639"/>
                <a:gd name="connsiteY2756" fmla="*/ 2169419 h 2801577"/>
                <a:gd name="connsiteX2757" fmla="*/ 8623348 w 10032639"/>
                <a:gd name="connsiteY2757" fmla="*/ 2178061 h 2801577"/>
                <a:gd name="connsiteX2758" fmla="*/ 8640631 w 10032639"/>
                <a:gd name="connsiteY2758" fmla="*/ 2186704 h 2801577"/>
                <a:gd name="connsiteX2759" fmla="*/ 8657914 w 10032639"/>
                <a:gd name="connsiteY2759" fmla="*/ 2191745 h 2801577"/>
                <a:gd name="connsiteX2760" fmla="*/ 8676997 w 10032639"/>
                <a:gd name="connsiteY2760" fmla="*/ 2197147 h 2801577"/>
                <a:gd name="connsiteX2761" fmla="*/ 8696081 w 10032639"/>
                <a:gd name="connsiteY2761" fmla="*/ 2202188 h 2801577"/>
                <a:gd name="connsiteX2762" fmla="*/ 8716964 w 10032639"/>
                <a:gd name="connsiteY2762" fmla="*/ 2205789 h 2801577"/>
                <a:gd name="connsiteX2763" fmla="*/ 8758372 w 10032639"/>
                <a:gd name="connsiteY2763" fmla="*/ 2205789 h 2801577"/>
                <a:gd name="connsiteX2764" fmla="*/ 8796539 w 10032639"/>
                <a:gd name="connsiteY2764" fmla="*/ 2203989 h 2801577"/>
                <a:gd name="connsiteX2765" fmla="*/ 8813821 w 10032639"/>
                <a:gd name="connsiteY2765" fmla="*/ 2200388 h 2801577"/>
                <a:gd name="connsiteX2766" fmla="*/ 8829304 w 10032639"/>
                <a:gd name="connsiteY2766" fmla="*/ 2197147 h 2801577"/>
                <a:gd name="connsiteX2767" fmla="*/ 8843347 w 10032639"/>
                <a:gd name="connsiteY2767" fmla="*/ 2193546 h 2801577"/>
                <a:gd name="connsiteX2768" fmla="*/ 8857029 w 10032639"/>
                <a:gd name="connsiteY2768" fmla="*/ 2186704 h 2801577"/>
                <a:gd name="connsiteX2769" fmla="*/ 8887995 w 10032639"/>
                <a:gd name="connsiteY2769" fmla="*/ 2171219 h 2801577"/>
                <a:gd name="connsiteX2770" fmla="*/ 8914279 w 10032639"/>
                <a:gd name="connsiteY2770" fmla="*/ 2155375 h 2801577"/>
                <a:gd name="connsiteX2771" fmla="*/ 8936603 w 10032639"/>
                <a:gd name="connsiteY2771" fmla="*/ 2136289 h 2801577"/>
                <a:gd name="connsiteX2772" fmla="*/ 8955687 w 10032639"/>
                <a:gd name="connsiteY2772" fmla="*/ 2115764 h 2801577"/>
                <a:gd name="connsiteX2773" fmla="*/ 8976571 w 10032639"/>
                <a:gd name="connsiteY2773" fmla="*/ 2087676 h 2801577"/>
                <a:gd name="connsiteX2774" fmla="*/ 8992053 w 10032639"/>
                <a:gd name="connsiteY2774" fmla="*/ 2058507 h 2801577"/>
                <a:gd name="connsiteX2775" fmla="*/ 9006096 w 10032639"/>
                <a:gd name="connsiteY2775" fmla="*/ 2030779 h 2801577"/>
                <a:gd name="connsiteX2776" fmla="*/ 9017978 w 10032639"/>
                <a:gd name="connsiteY2776" fmla="*/ 2001251 h 2801577"/>
                <a:gd name="connsiteX2777" fmla="*/ 9024819 w 10032639"/>
                <a:gd name="connsiteY2777" fmla="*/ 1971722 h 2801577"/>
                <a:gd name="connsiteX2778" fmla="*/ 9033461 w 10032639"/>
                <a:gd name="connsiteY2778" fmla="*/ 1938953 h 2801577"/>
                <a:gd name="connsiteX2779" fmla="*/ 9038862 w 10032639"/>
                <a:gd name="connsiteY2779" fmla="*/ 1902583 h 2801577"/>
                <a:gd name="connsiteX2780" fmla="*/ 9043903 w 10032639"/>
                <a:gd name="connsiteY2780" fmla="*/ 1862971 h 2801577"/>
                <a:gd name="connsiteX2781" fmla="*/ 9045703 w 10032639"/>
                <a:gd name="connsiteY2781" fmla="*/ 1847127 h 2801577"/>
                <a:gd name="connsiteX2782" fmla="*/ 9045703 w 10032639"/>
                <a:gd name="connsiteY2782" fmla="*/ 1834883 h 2801577"/>
                <a:gd name="connsiteX2783" fmla="*/ 9043903 w 10032639"/>
                <a:gd name="connsiteY2783" fmla="*/ 1821199 h 2801577"/>
                <a:gd name="connsiteX2784" fmla="*/ 9040662 w 10032639"/>
                <a:gd name="connsiteY2784" fmla="*/ 1810756 h 2801577"/>
                <a:gd name="connsiteX2785" fmla="*/ 9035261 w 10032639"/>
                <a:gd name="connsiteY2785" fmla="*/ 1798873 h 2801577"/>
                <a:gd name="connsiteX2786" fmla="*/ 9032021 w 10032639"/>
                <a:gd name="connsiteY2786" fmla="*/ 1788430 h 2801577"/>
                <a:gd name="connsiteX2787" fmla="*/ 9030220 w 10032639"/>
                <a:gd name="connsiteY2787" fmla="*/ 1776186 h 2801577"/>
                <a:gd name="connsiteX2788" fmla="*/ 9028420 w 10032639"/>
                <a:gd name="connsiteY2788" fmla="*/ 1764303 h 2801577"/>
                <a:gd name="connsiteX2789" fmla="*/ 9028420 w 10032639"/>
                <a:gd name="connsiteY2789" fmla="*/ 1705246 h 2801577"/>
                <a:gd name="connsiteX2790" fmla="*/ 9030220 w 10032639"/>
                <a:gd name="connsiteY2790" fmla="*/ 1672117 h 2801577"/>
                <a:gd name="connsiteX2791" fmla="*/ 9032021 w 10032639"/>
                <a:gd name="connsiteY2791" fmla="*/ 1641148 h 2801577"/>
                <a:gd name="connsiteX2792" fmla="*/ 9033461 w 10032639"/>
                <a:gd name="connsiteY2792" fmla="*/ 1627464 h 2801577"/>
                <a:gd name="connsiteX2793" fmla="*/ 9032021 w 10032639"/>
                <a:gd name="connsiteY2793" fmla="*/ 1613420 h 2801577"/>
                <a:gd name="connsiteX2794" fmla="*/ 9030220 w 10032639"/>
                <a:gd name="connsiteY2794" fmla="*/ 1601536 h 2801577"/>
                <a:gd name="connsiteX2795" fmla="*/ 9028420 w 10032639"/>
                <a:gd name="connsiteY2795" fmla="*/ 1589293 h 2801577"/>
                <a:gd name="connsiteX2796" fmla="*/ 9023379 w 10032639"/>
                <a:gd name="connsiteY2796" fmla="*/ 1577049 h 2801577"/>
                <a:gd name="connsiteX2797" fmla="*/ 9017978 w 10032639"/>
                <a:gd name="connsiteY2797" fmla="*/ 1566606 h 2801577"/>
                <a:gd name="connsiteX2798" fmla="*/ 9011137 w 10032639"/>
                <a:gd name="connsiteY2798" fmla="*/ 1554363 h 2801577"/>
                <a:gd name="connsiteX2799" fmla="*/ 9002495 w 10032639"/>
                <a:gd name="connsiteY2799" fmla="*/ 1544280 h 2801577"/>
                <a:gd name="connsiteX2800" fmla="*/ 8998895 w 10032639"/>
                <a:gd name="connsiteY2800" fmla="*/ 1540679 h 2801577"/>
                <a:gd name="connsiteX2801" fmla="*/ 8998895 w 10032639"/>
                <a:gd name="connsiteY2801" fmla="*/ 1535637 h 2801577"/>
                <a:gd name="connsiteX2802" fmla="*/ 8993854 w 10032639"/>
                <a:gd name="connsiteY2802" fmla="*/ 1506109 h 2801577"/>
                <a:gd name="connsiteX2803" fmla="*/ 8987012 w 10032639"/>
                <a:gd name="connsiteY2803" fmla="*/ 1481982 h 2801577"/>
                <a:gd name="connsiteX2804" fmla="*/ 8983412 w 10032639"/>
                <a:gd name="connsiteY2804" fmla="*/ 1481982 h 2801577"/>
                <a:gd name="connsiteX2805" fmla="*/ 8987012 w 10032639"/>
                <a:gd name="connsiteY2805" fmla="*/ 1480182 h 2801577"/>
                <a:gd name="connsiteX2806" fmla="*/ 8981971 w 10032639"/>
                <a:gd name="connsiteY2806" fmla="*/ 1466137 h 2801577"/>
                <a:gd name="connsiteX2807" fmla="*/ 8974770 w 10032639"/>
                <a:gd name="connsiteY2807" fmla="*/ 1456055 h 2801577"/>
                <a:gd name="connsiteX2808" fmla="*/ 8967929 w 10032639"/>
                <a:gd name="connsiteY2808" fmla="*/ 1443811 h 2801577"/>
                <a:gd name="connsiteX2809" fmla="*/ 8959287 w 10032639"/>
                <a:gd name="connsiteY2809" fmla="*/ 1433368 h 2801577"/>
                <a:gd name="connsiteX2810" fmla="*/ 8926162 w 10032639"/>
                <a:gd name="connsiteY2810" fmla="*/ 1402039 h 2801577"/>
                <a:gd name="connsiteX2811" fmla="*/ 8889795 w 10032639"/>
                <a:gd name="connsiteY2811" fmla="*/ 1374671 h 2801577"/>
                <a:gd name="connsiteX2812" fmla="*/ 8887995 w 10032639"/>
                <a:gd name="connsiteY2812" fmla="*/ 1376112 h 2801577"/>
                <a:gd name="connsiteX2813" fmla="*/ 8882954 w 10032639"/>
                <a:gd name="connsiteY2813" fmla="*/ 1381513 h 2801577"/>
                <a:gd name="connsiteX2814" fmla="*/ 8874312 w 10032639"/>
                <a:gd name="connsiteY2814" fmla="*/ 1386555 h 2801577"/>
                <a:gd name="connsiteX2815" fmla="*/ 8869271 w 10032639"/>
                <a:gd name="connsiteY2815" fmla="*/ 1388355 h 2801577"/>
                <a:gd name="connsiteX2816" fmla="*/ 8862430 w 10032639"/>
                <a:gd name="connsiteY2816" fmla="*/ 1388355 h 2801577"/>
                <a:gd name="connsiteX2817" fmla="*/ 8855229 w 10032639"/>
                <a:gd name="connsiteY2817" fmla="*/ 1386555 h 2801577"/>
                <a:gd name="connsiteX2818" fmla="*/ 8848388 w 10032639"/>
                <a:gd name="connsiteY2818" fmla="*/ 1384754 h 2801577"/>
                <a:gd name="connsiteX2819" fmla="*/ 8841547 w 10032639"/>
                <a:gd name="connsiteY2819" fmla="*/ 1381513 h 2801577"/>
                <a:gd name="connsiteX2820" fmla="*/ 8836506 w 10032639"/>
                <a:gd name="connsiteY2820" fmla="*/ 1374671 h 2801577"/>
                <a:gd name="connsiteX2821" fmla="*/ 8832905 w 10032639"/>
                <a:gd name="connsiteY2821" fmla="*/ 1369270 h 2801577"/>
                <a:gd name="connsiteX2822" fmla="*/ 4469532 w 10032639"/>
                <a:gd name="connsiteY2822" fmla="*/ 1358136 h 2801577"/>
                <a:gd name="connsiteX2823" fmla="*/ 4451892 w 10032639"/>
                <a:gd name="connsiteY2823" fmla="*/ 1365336 h 2801577"/>
                <a:gd name="connsiteX2824" fmla="*/ 4434611 w 10032639"/>
                <a:gd name="connsiteY2824" fmla="*/ 1368575 h 2801577"/>
                <a:gd name="connsiteX2825" fmla="*/ 4427771 w 10032639"/>
                <a:gd name="connsiteY2825" fmla="*/ 1370375 h 2801577"/>
                <a:gd name="connsiteX2826" fmla="*/ 4427771 w 10032639"/>
                <a:gd name="connsiteY2826" fmla="*/ 1384054 h 2801577"/>
                <a:gd name="connsiteX2827" fmla="*/ 4425970 w 10032639"/>
                <a:gd name="connsiteY2827" fmla="*/ 1398093 h 2801577"/>
                <a:gd name="connsiteX2828" fmla="*/ 4436411 w 10032639"/>
                <a:gd name="connsiteY2828" fmla="*/ 1392694 h 2801577"/>
                <a:gd name="connsiteX2829" fmla="*/ 4445051 w 10032639"/>
                <a:gd name="connsiteY2829" fmla="*/ 1384054 h 2801577"/>
                <a:gd name="connsiteX2830" fmla="*/ 4465932 w 10032639"/>
                <a:gd name="connsiteY2830" fmla="*/ 1363536 h 2801577"/>
                <a:gd name="connsiteX2831" fmla="*/ 3401092 w 10032639"/>
                <a:gd name="connsiteY2831" fmla="*/ 1357762 h 2801577"/>
                <a:gd name="connsiteX2832" fmla="*/ 3387055 w 10032639"/>
                <a:gd name="connsiteY2832" fmla="*/ 1364603 h 2801577"/>
                <a:gd name="connsiteX2833" fmla="*/ 3395693 w 10032639"/>
                <a:gd name="connsiteY2833" fmla="*/ 1362803 h 2801577"/>
                <a:gd name="connsiteX2834" fmla="*/ 6886300 w 10032639"/>
                <a:gd name="connsiteY2834" fmla="*/ 1347748 h 2801577"/>
                <a:gd name="connsiteX2835" fmla="*/ 6872620 w 10032639"/>
                <a:gd name="connsiteY2835" fmla="*/ 1356387 h 2801577"/>
                <a:gd name="connsiteX2836" fmla="*/ 6824018 w 10032639"/>
                <a:gd name="connsiteY2836" fmla="*/ 1389143 h 2801577"/>
                <a:gd name="connsiteX2837" fmla="*/ 6843099 w 10032639"/>
                <a:gd name="connsiteY2837" fmla="*/ 1385543 h 2801577"/>
                <a:gd name="connsiteX2838" fmla="*/ 6846699 w 10032639"/>
                <a:gd name="connsiteY2838" fmla="*/ 1378704 h 2801577"/>
                <a:gd name="connsiteX2839" fmla="*/ 6849939 w 10032639"/>
                <a:gd name="connsiteY2839" fmla="*/ 1371865 h 2801577"/>
                <a:gd name="connsiteX2840" fmla="*/ 6855339 w 10032639"/>
                <a:gd name="connsiteY2840" fmla="*/ 1368265 h 2801577"/>
                <a:gd name="connsiteX2841" fmla="*/ 6862179 w 10032639"/>
                <a:gd name="connsiteY2841" fmla="*/ 1366466 h 2801577"/>
                <a:gd name="connsiteX2842" fmla="*/ 8661514 w 10032639"/>
                <a:gd name="connsiteY2842" fmla="*/ 1338301 h 2801577"/>
                <a:gd name="connsiteX2843" fmla="*/ 8638830 w 10032639"/>
                <a:gd name="connsiteY2843" fmla="*/ 1348744 h 2801577"/>
                <a:gd name="connsiteX2844" fmla="*/ 8612906 w 10032639"/>
                <a:gd name="connsiteY2844" fmla="*/ 1360627 h 2801577"/>
                <a:gd name="connsiteX2845" fmla="*/ 8581940 w 10032639"/>
                <a:gd name="connsiteY2845" fmla="*/ 1379713 h 2801577"/>
                <a:gd name="connsiteX2846" fmla="*/ 8597423 w 10032639"/>
                <a:gd name="connsiteY2846" fmla="*/ 1381513 h 2801577"/>
                <a:gd name="connsiteX2847" fmla="*/ 8611105 w 10032639"/>
                <a:gd name="connsiteY2847" fmla="*/ 1383314 h 2801577"/>
                <a:gd name="connsiteX2848" fmla="*/ 8633789 w 10032639"/>
                <a:gd name="connsiteY2848" fmla="*/ 1362428 h 2801577"/>
                <a:gd name="connsiteX2849" fmla="*/ 6604052 w 10032639"/>
                <a:gd name="connsiteY2849" fmla="*/ 1337309 h 2801577"/>
                <a:gd name="connsiteX2850" fmla="*/ 6599011 w 10032639"/>
                <a:gd name="connsiteY2850" fmla="*/ 1342349 h 2801577"/>
                <a:gd name="connsiteX2851" fmla="*/ 6595411 w 10032639"/>
                <a:gd name="connsiteY2851" fmla="*/ 1344148 h 2801577"/>
                <a:gd name="connsiteX2852" fmla="*/ 6607652 w 10032639"/>
                <a:gd name="connsiteY2852" fmla="*/ 1340549 h 2801577"/>
                <a:gd name="connsiteX2853" fmla="*/ 7237670 w 10032639"/>
                <a:gd name="connsiteY2853" fmla="*/ 1331910 h 2801577"/>
                <a:gd name="connsiteX2854" fmla="*/ 7214990 w 10032639"/>
                <a:gd name="connsiteY2854" fmla="*/ 1347748 h 2801577"/>
                <a:gd name="connsiteX2855" fmla="*/ 7220390 w 10032639"/>
                <a:gd name="connsiteY2855" fmla="*/ 1344148 h 2801577"/>
                <a:gd name="connsiteX2856" fmla="*/ 7230830 w 10032639"/>
                <a:gd name="connsiteY2856" fmla="*/ 1338749 h 2801577"/>
                <a:gd name="connsiteX2857" fmla="*/ 1356981 w 10032639"/>
                <a:gd name="connsiteY2857" fmla="*/ 1328238 h 2801577"/>
                <a:gd name="connsiteX2858" fmla="*/ 1330705 w 10032639"/>
                <a:gd name="connsiteY2858" fmla="*/ 1341920 h 2801577"/>
                <a:gd name="connsiteX2859" fmla="*/ 1306589 w 10032639"/>
                <a:gd name="connsiteY2859" fmla="*/ 1354162 h 2801577"/>
                <a:gd name="connsiteX2860" fmla="*/ 1291112 w 10032639"/>
                <a:gd name="connsiteY2860" fmla="*/ 1362803 h 2801577"/>
                <a:gd name="connsiteX2861" fmla="*/ 1277434 w 10032639"/>
                <a:gd name="connsiteY2861" fmla="*/ 1371444 h 2801577"/>
                <a:gd name="connsiteX2862" fmla="*/ 1263396 w 10032639"/>
                <a:gd name="connsiteY2862" fmla="*/ 1381886 h 2801577"/>
                <a:gd name="connsiteX2863" fmla="*/ 1249718 w 10032639"/>
                <a:gd name="connsiteY2863" fmla="*/ 1393768 h 2801577"/>
                <a:gd name="connsiteX2864" fmla="*/ 1265196 w 10032639"/>
                <a:gd name="connsiteY2864" fmla="*/ 1385126 h 2801577"/>
                <a:gd name="connsiteX2865" fmla="*/ 1270595 w 10032639"/>
                <a:gd name="connsiteY2865" fmla="*/ 1381886 h 2801577"/>
                <a:gd name="connsiteX2866" fmla="*/ 1277434 w 10032639"/>
                <a:gd name="connsiteY2866" fmla="*/ 1380086 h 2801577"/>
                <a:gd name="connsiteX2867" fmla="*/ 1284273 w 10032639"/>
                <a:gd name="connsiteY2867" fmla="*/ 1381886 h 2801577"/>
                <a:gd name="connsiteX2868" fmla="*/ 1291112 w 10032639"/>
                <a:gd name="connsiteY2868" fmla="*/ 1383686 h 2801577"/>
                <a:gd name="connsiteX2869" fmla="*/ 1305149 w 10032639"/>
                <a:gd name="connsiteY2869" fmla="*/ 1369644 h 2801577"/>
                <a:gd name="connsiteX2870" fmla="*/ 1313788 w 10032639"/>
                <a:gd name="connsiteY2870" fmla="*/ 1362803 h 2801577"/>
                <a:gd name="connsiteX2871" fmla="*/ 1323866 w 10032639"/>
                <a:gd name="connsiteY2871" fmla="*/ 1357762 h 2801577"/>
                <a:gd name="connsiteX2872" fmla="*/ 1358781 w 10032639"/>
                <a:gd name="connsiteY2872" fmla="*/ 1338679 h 2801577"/>
                <a:gd name="connsiteX2873" fmla="*/ 3489278 w 10032639"/>
                <a:gd name="connsiteY2873" fmla="*/ 1317796 h 2801577"/>
                <a:gd name="connsiteX2874" fmla="*/ 3425208 w 10032639"/>
                <a:gd name="connsiteY2874" fmla="*/ 1347321 h 2801577"/>
                <a:gd name="connsiteX2875" fmla="*/ 3440686 w 10032639"/>
                <a:gd name="connsiteY2875" fmla="*/ 1345520 h 2801577"/>
                <a:gd name="connsiteX2876" fmla="*/ 3456163 w 10032639"/>
                <a:gd name="connsiteY2876" fmla="*/ 1345520 h 2801577"/>
                <a:gd name="connsiteX2877" fmla="*/ 3470201 w 10032639"/>
                <a:gd name="connsiteY2877" fmla="*/ 1331478 h 2801577"/>
                <a:gd name="connsiteX2878" fmla="*/ 8413790 w 10032639"/>
                <a:gd name="connsiteY2878" fmla="*/ 1310213 h 2801577"/>
                <a:gd name="connsiteX2879" fmla="*/ 8408749 w 10032639"/>
                <a:gd name="connsiteY2879" fmla="*/ 1312013 h 2801577"/>
                <a:gd name="connsiteX2880" fmla="*/ 8412350 w 10032639"/>
                <a:gd name="connsiteY2880" fmla="*/ 1312013 h 2801577"/>
                <a:gd name="connsiteX2881" fmla="*/ 8043284 w 10032639"/>
                <a:gd name="connsiteY2881" fmla="*/ 1308772 h 2801577"/>
                <a:gd name="connsiteX2882" fmla="*/ 8024201 w 10032639"/>
                <a:gd name="connsiteY2882" fmla="*/ 1324257 h 2801577"/>
                <a:gd name="connsiteX2883" fmla="*/ 8041484 w 10032639"/>
                <a:gd name="connsiteY2883" fmla="*/ 1317415 h 2801577"/>
                <a:gd name="connsiteX2884" fmla="*/ 7279432 w 10032639"/>
                <a:gd name="connsiteY2884" fmla="*/ 1307793 h 2801577"/>
                <a:gd name="connsiteX2885" fmla="*/ 7281232 w 10032639"/>
                <a:gd name="connsiteY2885" fmla="*/ 1309233 h 2801577"/>
                <a:gd name="connsiteX2886" fmla="*/ 7284472 w 10032639"/>
                <a:gd name="connsiteY2886" fmla="*/ 1312832 h 2801577"/>
                <a:gd name="connsiteX2887" fmla="*/ 7284472 w 10032639"/>
                <a:gd name="connsiteY2887" fmla="*/ 1307793 h 2801577"/>
                <a:gd name="connsiteX2888" fmla="*/ 6308123 w 10032639"/>
                <a:gd name="connsiteY2888" fmla="*/ 1299154 h 2801577"/>
                <a:gd name="connsiteX2889" fmla="*/ 6183559 w 10032639"/>
                <a:gd name="connsiteY2889" fmla="*/ 1378704 h 2801577"/>
                <a:gd name="connsiteX2890" fmla="*/ 6070876 w 10032639"/>
                <a:gd name="connsiteY2890" fmla="*/ 1455015 h 2801577"/>
                <a:gd name="connsiteX2891" fmla="*/ 5968633 w 10032639"/>
                <a:gd name="connsiteY2891" fmla="*/ 1527365 h 2801577"/>
                <a:gd name="connsiteX2892" fmla="*/ 5873590 w 10032639"/>
                <a:gd name="connsiteY2892" fmla="*/ 1598636 h 2801577"/>
                <a:gd name="connsiteX2893" fmla="*/ 5856309 w 10032639"/>
                <a:gd name="connsiteY2893" fmla="*/ 1612315 h 2801577"/>
                <a:gd name="connsiteX2894" fmla="*/ 5837229 w 10032639"/>
                <a:gd name="connsiteY2894" fmla="*/ 1622753 h 2801577"/>
                <a:gd name="connsiteX2895" fmla="*/ 5823188 w 10032639"/>
                <a:gd name="connsiteY2895" fmla="*/ 1631392 h 2801577"/>
                <a:gd name="connsiteX2896" fmla="*/ 5800868 w 10032639"/>
                <a:gd name="connsiteY2896" fmla="*/ 1645431 h 2801577"/>
                <a:gd name="connsiteX2897" fmla="*/ 5779987 w 10032639"/>
                <a:gd name="connsiteY2897" fmla="*/ 1660909 h 2801577"/>
                <a:gd name="connsiteX2898" fmla="*/ 5769907 w 10032639"/>
                <a:gd name="connsiteY2898" fmla="*/ 1667748 h 2801577"/>
                <a:gd name="connsiteX2899" fmla="*/ 5761266 w 10032639"/>
                <a:gd name="connsiteY2899" fmla="*/ 1676387 h 2801577"/>
                <a:gd name="connsiteX2900" fmla="*/ 5754066 w 10032639"/>
                <a:gd name="connsiteY2900" fmla="*/ 1685026 h 2801577"/>
                <a:gd name="connsiteX2901" fmla="*/ 5749026 w 10032639"/>
                <a:gd name="connsiteY2901" fmla="*/ 1691865 h 2801577"/>
                <a:gd name="connsiteX2902" fmla="*/ 5745426 w 10032639"/>
                <a:gd name="connsiteY2902" fmla="*/ 1698704 h 2801577"/>
                <a:gd name="connsiteX2903" fmla="*/ 5743986 w 10032639"/>
                <a:gd name="connsiteY2903" fmla="*/ 1702303 h 2801577"/>
                <a:gd name="connsiteX2904" fmla="*/ 5742186 w 10032639"/>
                <a:gd name="connsiteY2904" fmla="*/ 1705903 h 2801577"/>
                <a:gd name="connsiteX2905" fmla="*/ 5740386 w 10032639"/>
                <a:gd name="connsiteY2905" fmla="*/ 1712742 h 2801577"/>
                <a:gd name="connsiteX2906" fmla="*/ 5807708 w 10032639"/>
                <a:gd name="connsiteY2906" fmla="*/ 1672787 h 2801577"/>
                <a:gd name="connsiteX2907" fmla="*/ 5875390 w 10032639"/>
                <a:gd name="connsiteY2907" fmla="*/ 1628153 h 2801577"/>
                <a:gd name="connsiteX2908" fmla="*/ 5908151 w 10032639"/>
                <a:gd name="connsiteY2908" fmla="*/ 1605476 h 2801577"/>
                <a:gd name="connsiteX2909" fmla="*/ 5940912 w 10032639"/>
                <a:gd name="connsiteY2909" fmla="*/ 1579559 h 2801577"/>
                <a:gd name="connsiteX2910" fmla="*/ 5970433 w 10032639"/>
                <a:gd name="connsiteY2910" fmla="*/ 1553282 h 2801577"/>
                <a:gd name="connsiteX2911" fmla="*/ 5999954 w 10032639"/>
                <a:gd name="connsiteY2911" fmla="*/ 1527365 h 2801577"/>
                <a:gd name="connsiteX2912" fmla="*/ 6003554 w 10032639"/>
                <a:gd name="connsiteY2912" fmla="*/ 1522326 h 2801577"/>
                <a:gd name="connsiteX2913" fmla="*/ 6010394 w 10032639"/>
                <a:gd name="connsiteY2913" fmla="*/ 1522326 h 2801577"/>
                <a:gd name="connsiteX2914" fmla="*/ 6015794 w 10032639"/>
                <a:gd name="connsiteY2914" fmla="*/ 1522326 h 2801577"/>
                <a:gd name="connsiteX2915" fmla="*/ 6019034 w 10032639"/>
                <a:gd name="connsiteY2915" fmla="*/ 1518726 h 2801577"/>
                <a:gd name="connsiteX2916" fmla="*/ 6022634 w 10032639"/>
                <a:gd name="connsiteY2916" fmla="*/ 1515487 h 2801577"/>
                <a:gd name="connsiteX2917" fmla="*/ 6027674 w 10032639"/>
                <a:gd name="connsiteY2917" fmla="*/ 1513687 h 2801577"/>
                <a:gd name="connsiteX2918" fmla="*/ 6039915 w 10032639"/>
                <a:gd name="connsiteY2918" fmla="*/ 1511887 h 2801577"/>
                <a:gd name="connsiteX2919" fmla="*/ 6044955 w 10032639"/>
                <a:gd name="connsiteY2919" fmla="*/ 1503248 h 2801577"/>
                <a:gd name="connsiteX2920" fmla="*/ 6050355 w 10032639"/>
                <a:gd name="connsiteY2920" fmla="*/ 1498209 h 2801577"/>
                <a:gd name="connsiteX2921" fmla="*/ 6057195 w 10032639"/>
                <a:gd name="connsiteY2921" fmla="*/ 1493170 h 2801577"/>
                <a:gd name="connsiteX2922" fmla="*/ 6067636 w 10032639"/>
                <a:gd name="connsiteY2922" fmla="*/ 1489570 h 2801577"/>
                <a:gd name="connsiteX2923" fmla="*/ 6079516 w 10032639"/>
                <a:gd name="connsiteY2923" fmla="*/ 1484171 h 2801577"/>
                <a:gd name="connsiteX2924" fmla="*/ 6091756 w 10032639"/>
                <a:gd name="connsiteY2924" fmla="*/ 1477332 h 2801577"/>
                <a:gd name="connsiteX2925" fmla="*/ 6105437 w 10032639"/>
                <a:gd name="connsiteY2925" fmla="*/ 1474092 h 2801577"/>
                <a:gd name="connsiteX2926" fmla="*/ 6115877 w 10032639"/>
                <a:gd name="connsiteY2926" fmla="*/ 1468693 h 2801577"/>
                <a:gd name="connsiteX2927" fmla="*/ 6124517 w 10032639"/>
                <a:gd name="connsiteY2927" fmla="*/ 1460054 h 2801577"/>
                <a:gd name="connsiteX2928" fmla="*/ 6129917 w 10032639"/>
                <a:gd name="connsiteY2928" fmla="*/ 1451415 h 2801577"/>
                <a:gd name="connsiteX2929" fmla="*/ 6136758 w 10032639"/>
                <a:gd name="connsiteY2929" fmla="*/ 1444576 h 2801577"/>
                <a:gd name="connsiteX2930" fmla="*/ 6145398 w 10032639"/>
                <a:gd name="connsiteY2930" fmla="*/ 1439177 h 2801577"/>
                <a:gd name="connsiteX2931" fmla="*/ 6154038 w 10032639"/>
                <a:gd name="connsiteY2931" fmla="*/ 1435577 h 2801577"/>
                <a:gd name="connsiteX2932" fmla="*/ 6178519 w 10032639"/>
                <a:gd name="connsiteY2932" fmla="*/ 1425498 h 2801577"/>
                <a:gd name="connsiteX2933" fmla="*/ 6199039 w 10032639"/>
                <a:gd name="connsiteY2933" fmla="*/ 1413260 h 2801577"/>
                <a:gd name="connsiteX2934" fmla="*/ 6218120 w 10032639"/>
                <a:gd name="connsiteY2934" fmla="*/ 1399222 h 2801577"/>
                <a:gd name="connsiteX2935" fmla="*/ 6231800 w 10032639"/>
                <a:gd name="connsiteY2935" fmla="*/ 1383743 h 2801577"/>
                <a:gd name="connsiteX2936" fmla="*/ 6245841 w 10032639"/>
                <a:gd name="connsiteY2936" fmla="*/ 1366466 h 2801577"/>
                <a:gd name="connsiteX2937" fmla="*/ 6263121 w 10032639"/>
                <a:gd name="connsiteY2937" fmla="*/ 1352787 h 2801577"/>
                <a:gd name="connsiteX2938" fmla="*/ 6282202 w 10032639"/>
                <a:gd name="connsiteY2938" fmla="*/ 1338749 h 2801577"/>
                <a:gd name="connsiteX2939" fmla="*/ 6306323 w 10032639"/>
                <a:gd name="connsiteY2939" fmla="*/ 1328670 h 2801577"/>
                <a:gd name="connsiteX2940" fmla="*/ 6306323 w 10032639"/>
                <a:gd name="connsiteY2940" fmla="*/ 1319672 h 2801577"/>
                <a:gd name="connsiteX2941" fmla="*/ 6308123 w 10032639"/>
                <a:gd name="connsiteY2941" fmla="*/ 1314632 h 2801577"/>
                <a:gd name="connsiteX2942" fmla="*/ 6311723 w 10032639"/>
                <a:gd name="connsiteY2942" fmla="*/ 1311033 h 2801577"/>
                <a:gd name="connsiteX2943" fmla="*/ 6309923 w 10032639"/>
                <a:gd name="connsiteY2943" fmla="*/ 1305993 h 2801577"/>
                <a:gd name="connsiteX2944" fmla="*/ 2464523 w 10032639"/>
                <a:gd name="connsiteY2944" fmla="*/ 1293313 h 2801577"/>
                <a:gd name="connsiteX2945" fmla="*/ 2383176 w 10032639"/>
                <a:gd name="connsiteY2945" fmla="*/ 1331478 h 2801577"/>
                <a:gd name="connsiteX2946" fmla="*/ 2300029 w 10032639"/>
                <a:gd name="connsiteY2946" fmla="*/ 1369644 h 2801577"/>
                <a:gd name="connsiteX2947" fmla="*/ 2282752 w 10032639"/>
                <a:gd name="connsiteY2947" fmla="*/ 1378285 h 2801577"/>
                <a:gd name="connsiteX2948" fmla="*/ 2282752 w 10032639"/>
                <a:gd name="connsiteY2948" fmla="*/ 1385126 h 2801577"/>
                <a:gd name="connsiteX2949" fmla="*/ 2293191 w 10032639"/>
                <a:gd name="connsiteY2949" fmla="*/ 1383686 h 2801577"/>
                <a:gd name="connsiteX2950" fmla="*/ 2305429 w 10032639"/>
                <a:gd name="connsiteY2950" fmla="*/ 1383686 h 2801577"/>
                <a:gd name="connsiteX2951" fmla="*/ 2308668 w 10032639"/>
                <a:gd name="connsiteY2951" fmla="*/ 1378285 h 2801577"/>
                <a:gd name="connsiteX2952" fmla="*/ 2314067 w 10032639"/>
                <a:gd name="connsiteY2952" fmla="*/ 1375045 h 2801577"/>
                <a:gd name="connsiteX2953" fmla="*/ 2320906 w 10032639"/>
                <a:gd name="connsiteY2953" fmla="*/ 1371444 h 2801577"/>
                <a:gd name="connsiteX2954" fmla="*/ 2352221 w 10032639"/>
                <a:gd name="connsiteY2954" fmla="*/ 1357762 h 2801577"/>
                <a:gd name="connsiteX2955" fmla="*/ 2383176 w 10032639"/>
                <a:gd name="connsiteY2955" fmla="*/ 1341920 h 2801577"/>
                <a:gd name="connsiteX2956" fmla="*/ 2414491 w 10032639"/>
                <a:gd name="connsiteY2956" fmla="*/ 1324637 h 2801577"/>
                <a:gd name="connsiteX2957" fmla="*/ 2447246 w 10032639"/>
                <a:gd name="connsiteY2957" fmla="*/ 1303754 h 2801577"/>
                <a:gd name="connsiteX2958" fmla="*/ 1421051 w 10032639"/>
                <a:gd name="connsiteY2958" fmla="*/ 1293313 h 2801577"/>
                <a:gd name="connsiteX2959" fmla="*/ 1410613 w 10032639"/>
                <a:gd name="connsiteY2959" fmla="*/ 1298713 h 2801577"/>
                <a:gd name="connsiteX2960" fmla="*/ 1382897 w 10032639"/>
                <a:gd name="connsiteY2960" fmla="*/ 1314196 h 2801577"/>
                <a:gd name="connsiteX2961" fmla="*/ 1393335 w 10032639"/>
                <a:gd name="connsiteY2961" fmla="*/ 1314196 h 2801577"/>
                <a:gd name="connsiteX2962" fmla="*/ 1400174 w 10032639"/>
                <a:gd name="connsiteY2962" fmla="*/ 1310595 h 2801577"/>
                <a:gd name="connsiteX2963" fmla="*/ 1408813 w 10032639"/>
                <a:gd name="connsiteY2963" fmla="*/ 1303754 h 2801577"/>
                <a:gd name="connsiteX2964" fmla="*/ 1419251 w 10032639"/>
                <a:gd name="connsiteY2964" fmla="*/ 1295113 h 2801577"/>
                <a:gd name="connsiteX2965" fmla="*/ 7178989 w 10032639"/>
                <a:gd name="connsiteY2965" fmla="*/ 1264239 h 2801577"/>
                <a:gd name="connsiteX2966" fmla="*/ 7107707 w 10032639"/>
                <a:gd name="connsiteY2966" fmla="*/ 1305993 h 2801577"/>
                <a:gd name="connsiteX2967" fmla="*/ 7069545 w 10032639"/>
                <a:gd name="connsiteY2967" fmla="*/ 1325071 h 2801577"/>
                <a:gd name="connsiteX2968" fmla="*/ 7031744 w 10032639"/>
                <a:gd name="connsiteY2968" fmla="*/ 1344148 h 2801577"/>
                <a:gd name="connsiteX2969" fmla="*/ 7007624 w 10032639"/>
                <a:gd name="connsiteY2969" fmla="*/ 1356387 h 2801577"/>
                <a:gd name="connsiteX2970" fmla="*/ 6984943 w 10032639"/>
                <a:gd name="connsiteY2970" fmla="*/ 1368265 h 2801577"/>
                <a:gd name="connsiteX2971" fmla="*/ 6964062 w 10032639"/>
                <a:gd name="connsiteY2971" fmla="*/ 1382304 h 2801577"/>
                <a:gd name="connsiteX2972" fmla="*/ 6941742 w 10032639"/>
                <a:gd name="connsiteY2972" fmla="*/ 1395982 h 2801577"/>
                <a:gd name="connsiteX2973" fmla="*/ 6920861 w 10032639"/>
                <a:gd name="connsiteY2973" fmla="*/ 1411460 h 2801577"/>
                <a:gd name="connsiteX2974" fmla="*/ 6901780 w 10032639"/>
                <a:gd name="connsiteY2974" fmla="*/ 1428738 h 2801577"/>
                <a:gd name="connsiteX2975" fmla="*/ 6883060 w 10032639"/>
                <a:gd name="connsiteY2975" fmla="*/ 1446016 h 2801577"/>
                <a:gd name="connsiteX2976" fmla="*/ 6863979 w 10032639"/>
                <a:gd name="connsiteY2976" fmla="*/ 1463653 h 2801577"/>
                <a:gd name="connsiteX2977" fmla="*/ 6865779 w 10032639"/>
                <a:gd name="connsiteY2977" fmla="*/ 1468693 h 2801577"/>
                <a:gd name="connsiteX2978" fmla="*/ 6894940 w 10032639"/>
                <a:gd name="connsiteY2978" fmla="*/ 1455015 h 2801577"/>
                <a:gd name="connsiteX2979" fmla="*/ 6922661 w 10032639"/>
                <a:gd name="connsiteY2979" fmla="*/ 1442776 h 2801577"/>
                <a:gd name="connsiteX2980" fmla="*/ 6944982 w 10032639"/>
                <a:gd name="connsiteY2980" fmla="*/ 1428738 h 2801577"/>
                <a:gd name="connsiteX2981" fmla="*/ 6965862 w 10032639"/>
                <a:gd name="connsiteY2981" fmla="*/ 1415060 h 2801577"/>
                <a:gd name="connsiteX2982" fmla="*/ 7005824 w 10032639"/>
                <a:gd name="connsiteY2982" fmla="*/ 1385543 h 2801577"/>
                <a:gd name="connsiteX2983" fmla="*/ 7047225 w 10032639"/>
                <a:gd name="connsiteY2983" fmla="*/ 1356387 h 2801577"/>
                <a:gd name="connsiteX2984" fmla="*/ 7078546 w 10032639"/>
                <a:gd name="connsiteY2984" fmla="*/ 1335510 h 2801577"/>
                <a:gd name="connsiteX2985" fmla="*/ 7088626 w 10032639"/>
                <a:gd name="connsiteY2985" fmla="*/ 1331910 h 2801577"/>
                <a:gd name="connsiteX2986" fmla="*/ 7097626 w 10032639"/>
                <a:gd name="connsiteY2986" fmla="*/ 1328670 h 2801577"/>
                <a:gd name="connsiteX2987" fmla="*/ 7106267 w 10032639"/>
                <a:gd name="connsiteY2987" fmla="*/ 1323271 h 2801577"/>
                <a:gd name="connsiteX2988" fmla="*/ 7113107 w 10032639"/>
                <a:gd name="connsiteY2988" fmla="*/ 1316432 h 2801577"/>
                <a:gd name="connsiteX2989" fmla="*/ 7119947 w 10032639"/>
                <a:gd name="connsiteY2989" fmla="*/ 1311033 h 2801577"/>
                <a:gd name="connsiteX2990" fmla="*/ 7151268 w 10032639"/>
                <a:gd name="connsiteY2990" fmla="*/ 1288715 h 2801577"/>
                <a:gd name="connsiteX2991" fmla="*/ 7163508 w 10032639"/>
                <a:gd name="connsiteY2991" fmla="*/ 1276477 h 2801577"/>
                <a:gd name="connsiteX2992" fmla="*/ 9404327 w 10032639"/>
                <a:gd name="connsiteY2992" fmla="*/ 1260158 h 2801577"/>
                <a:gd name="connsiteX2993" fmla="*/ 9277944 w 10032639"/>
                <a:gd name="connsiteY2993" fmla="*/ 1372871 h 2801577"/>
                <a:gd name="connsiteX2994" fmla="*/ 9153002 w 10032639"/>
                <a:gd name="connsiteY2994" fmla="*/ 1478381 h 2801577"/>
                <a:gd name="connsiteX2995" fmla="*/ 9137519 w 10032639"/>
                <a:gd name="connsiteY2995" fmla="*/ 1488824 h 2801577"/>
                <a:gd name="connsiteX2996" fmla="*/ 9122037 w 10032639"/>
                <a:gd name="connsiteY2996" fmla="*/ 1497466 h 2801577"/>
                <a:gd name="connsiteX2997" fmla="*/ 9109794 w 10032639"/>
                <a:gd name="connsiteY2997" fmla="*/ 1506109 h 2801577"/>
                <a:gd name="connsiteX2998" fmla="*/ 9106554 w 10032639"/>
                <a:gd name="connsiteY2998" fmla="*/ 1511150 h 2801577"/>
                <a:gd name="connsiteX2999" fmla="*/ 9104753 w 10032639"/>
                <a:gd name="connsiteY2999" fmla="*/ 1514751 h 2801577"/>
                <a:gd name="connsiteX3000" fmla="*/ 9109794 w 10032639"/>
                <a:gd name="connsiteY3000" fmla="*/ 1514751 h 2801577"/>
                <a:gd name="connsiteX3001" fmla="*/ 9109794 w 10032639"/>
                <a:gd name="connsiteY3001" fmla="*/ 1507909 h 2801577"/>
                <a:gd name="connsiteX3002" fmla="*/ 9120236 w 10032639"/>
                <a:gd name="connsiteY3002" fmla="*/ 1504308 h 2801577"/>
                <a:gd name="connsiteX3003" fmla="*/ 9127077 w 10032639"/>
                <a:gd name="connsiteY3003" fmla="*/ 1502508 h 2801577"/>
                <a:gd name="connsiteX3004" fmla="*/ 9134279 w 10032639"/>
                <a:gd name="connsiteY3004" fmla="*/ 1497466 h 2801577"/>
                <a:gd name="connsiteX3005" fmla="*/ 9147961 w 10032639"/>
                <a:gd name="connsiteY3005" fmla="*/ 1485223 h 2801577"/>
                <a:gd name="connsiteX3006" fmla="*/ 9161644 w 10032639"/>
                <a:gd name="connsiteY3006" fmla="*/ 1475140 h 2801577"/>
                <a:gd name="connsiteX3007" fmla="*/ 9178927 w 10032639"/>
                <a:gd name="connsiteY3007" fmla="*/ 1459296 h 2801577"/>
                <a:gd name="connsiteX3008" fmla="*/ 9182527 w 10032639"/>
                <a:gd name="connsiteY3008" fmla="*/ 1454254 h 2801577"/>
                <a:gd name="connsiteX3009" fmla="*/ 9189369 w 10032639"/>
                <a:gd name="connsiteY3009" fmla="*/ 1454254 h 2801577"/>
                <a:gd name="connsiteX3010" fmla="*/ 9194769 w 10032639"/>
                <a:gd name="connsiteY3010" fmla="*/ 1450653 h 2801577"/>
                <a:gd name="connsiteX3011" fmla="*/ 9201611 w 10032639"/>
                <a:gd name="connsiteY3011" fmla="*/ 1450653 h 2801577"/>
                <a:gd name="connsiteX3012" fmla="*/ 9205211 w 10032639"/>
                <a:gd name="connsiteY3012" fmla="*/ 1448853 h 2801577"/>
                <a:gd name="connsiteX3013" fmla="*/ 9208452 w 10032639"/>
                <a:gd name="connsiteY3013" fmla="*/ 1447052 h 2801577"/>
                <a:gd name="connsiteX3014" fmla="*/ 9210252 w 10032639"/>
                <a:gd name="connsiteY3014" fmla="*/ 1445612 h 2801577"/>
                <a:gd name="connsiteX3015" fmla="*/ 9213853 w 10032639"/>
                <a:gd name="connsiteY3015" fmla="*/ 1431568 h 2801577"/>
                <a:gd name="connsiteX3016" fmla="*/ 9217093 w 10032639"/>
                <a:gd name="connsiteY3016" fmla="*/ 1427967 h 2801577"/>
                <a:gd name="connsiteX3017" fmla="*/ 9234737 w 10032639"/>
                <a:gd name="connsiteY3017" fmla="*/ 1410682 h 2801577"/>
                <a:gd name="connsiteX3018" fmla="*/ 9243378 w 10032639"/>
                <a:gd name="connsiteY3018" fmla="*/ 1412482 h 2801577"/>
                <a:gd name="connsiteX3019" fmla="*/ 9248419 w 10032639"/>
                <a:gd name="connsiteY3019" fmla="*/ 1407441 h 2801577"/>
                <a:gd name="connsiteX3020" fmla="*/ 9257061 w 10032639"/>
                <a:gd name="connsiteY3020" fmla="*/ 1405640 h 2801577"/>
                <a:gd name="connsiteX3021" fmla="*/ 9258861 w 10032639"/>
                <a:gd name="connsiteY3021" fmla="*/ 1396998 h 2801577"/>
                <a:gd name="connsiteX3022" fmla="*/ 9262101 w 10032639"/>
                <a:gd name="connsiteY3022" fmla="*/ 1390156 h 2801577"/>
                <a:gd name="connsiteX3023" fmla="*/ 9269303 w 10032639"/>
                <a:gd name="connsiteY3023" fmla="*/ 1383314 h 2801577"/>
                <a:gd name="connsiteX3024" fmla="*/ 9274344 w 10032639"/>
                <a:gd name="connsiteY3024" fmla="*/ 1376112 h 2801577"/>
                <a:gd name="connsiteX3025" fmla="*/ 9282985 w 10032639"/>
                <a:gd name="connsiteY3025" fmla="*/ 1371070 h 2801577"/>
                <a:gd name="connsiteX3026" fmla="*/ 9291627 w 10032639"/>
                <a:gd name="connsiteY3026" fmla="*/ 1366029 h 2801577"/>
                <a:gd name="connsiteX3027" fmla="*/ 9302069 w 10032639"/>
                <a:gd name="connsiteY3027" fmla="*/ 1360627 h 2801577"/>
                <a:gd name="connsiteX3028" fmla="*/ 9313951 w 10032639"/>
                <a:gd name="connsiteY3028" fmla="*/ 1357386 h 2801577"/>
                <a:gd name="connsiteX3029" fmla="*/ 9319352 w 10032639"/>
                <a:gd name="connsiteY3029" fmla="*/ 1345143 h 2801577"/>
                <a:gd name="connsiteX3030" fmla="*/ 9326193 w 10032639"/>
                <a:gd name="connsiteY3030" fmla="*/ 1332899 h 2801577"/>
                <a:gd name="connsiteX3031" fmla="*/ 9331594 w 10032639"/>
                <a:gd name="connsiteY3031" fmla="*/ 1327858 h 2801577"/>
                <a:gd name="connsiteX3032" fmla="*/ 9336635 w 10032639"/>
                <a:gd name="connsiteY3032" fmla="*/ 1322456 h 2801577"/>
                <a:gd name="connsiteX3033" fmla="*/ 9343476 w 10032639"/>
                <a:gd name="connsiteY3033" fmla="*/ 1317415 h 2801577"/>
                <a:gd name="connsiteX3034" fmla="*/ 9352117 w 10032639"/>
                <a:gd name="connsiteY3034" fmla="*/ 1313814 h 2801577"/>
                <a:gd name="connsiteX3035" fmla="*/ 9360759 w 10032639"/>
                <a:gd name="connsiteY3035" fmla="*/ 1310213 h 2801577"/>
                <a:gd name="connsiteX3036" fmla="*/ 9366160 w 10032639"/>
                <a:gd name="connsiteY3036" fmla="*/ 1306972 h 2801577"/>
                <a:gd name="connsiteX3037" fmla="*/ 9371201 w 10032639"/>
                <a:gd name="connsiteY3037" fmla="*/ 1300130 h 2801577"/>
                <a:gd name="connsiteX3038" fmla="*/ 9373001 w 10032639"/>
                <a:gd name="connsiteY3038" fmla="*/ 1292928 h 2801577"/>
                <a:gd name="connsiteX3039" fmla="*/ 9374802 w 10032639"/>
                <a:gd name="connsiteY3039" fmla="*/ 1287886 h 2801577"/>
                <a:gd name="connsiteX3040" fmla="*/ 9381643 w 10032639"/>
                <a:gd name="connsiteY3040" fmla="*/ 1284285 h 2801577"/>
                <a:gd name="connsiteX3041" fmla="*/ 9388844 w 10032639"/>
                <a:gd name="connsiteY3041" fmla="*/ 1281044 h 2801577"/>
                <a:gd name="connsiteX3042" fmla="*/ 9395685 w 10032639"/>
                <a:gd name="connsiteY3042" fmla="*/ 1279244 h 2801577"/>
                <a:gd name="connsiteX3043" fmla="*/ 9398926 w 10032639"/>
                <a:gd name="connsiteY3043" fmla="*/ 1268801 h 2801577"/>
                <a:gd name="connsiteX3044" fmla="*/ 1477922 w 10032639"/>
                <a:gd name="connsiteY3044" fmla="*/ 1256947 h 2801577"/>
                <a:gd name="connsiteX3045" fmla="*/ 1476122 w 10032639"/>
                <a:gd name="connsiteY3045" fmla="*/ 1258748 h 2801577"/>
                <a:gd name="connsiteX3046" fmla="*/ 1479721 w 10032639"/>
                <a:gd name="connsiteY3046" fmla="*/ 1256947 h 2801577"/>
                <a:gd name="connsiteX3047" fmla="*/ 842984 w 10032639"/>
                <a:gd name="connsiteY3047" fmla="*/ 1255507 h 2801577"/>
                <a:gd name="connsiteX3048" fmla="*/ 790792 w 10032639"/>
                <a:gd name="connsiteY3048" fmla="*/ 1281431 h 2801577"/>
                <a:gd name="connsiteX3049" fmla="*/ 744360 w 10032639"/>
                <a:gd name="connsiteY3049" fmla="*/ 1305554 h 2801577"/>
                <a:gd name="connsiteX3050" fmla="*/ 699367 w 10032639"/>
                <a:gd name="connsiteY3050" fmla="*/ 1331478 h 2801577"/>
                <a:gd name="connsiteX3051" fmla="*/ 657614 w 10032639"/>
                <a:gd name="connsiteY3051" fmla="*/ 1355962 h 2801577"/>
                <a:gd name="connsiteX3052" fmla="*/ 562589 w 10032639"/>
                <a:gd name="connsiteY3052" fmla="*/ 1419691 h 2801577"/>
                <a:gd name="connsiteX3053" fmla="*/ 465405 w 10032639"/>
                <a:gd name="connsiteY3053" fmla="*/ 1482341 h 2801577"/>
                <a:gd name="connsiteX3054" fmla="*/ 465405 w 10032639"/>
                <a:gd name="connsiteY3054" fmla="*/ 1487382 h 2801577"/>
                <a:gd name="connsiteX3055" fmla="*/ 463965 w 10032639"/>
                <a:gd name="connsiteY3055" fmla="*/ 1490982 h 2801577"/>
                <a:gd name="connsiteX3056" fmla="*/ 462165 w 10032639"/>
                <a:gd name="connsiteY3056" fmla="*/ 1496023 h 2801577"/>
                <a:gd name="connsiteX3057" fmla="*/ 486281 w 10032639"/>
                <a:gd name="connsiteY3057" fmla="*/ 1484141 h 2801577"/>
                <a:gd name="connsiteX3058" fmla="*/ 510397 w 10032639"/>
                <a:gd name="connsiteY3058" fmla="*/ 1468299 h 2801577"/>
                <a:gd name="connsiteX3059" fmla="*/ 534873 w 10032639"/>
                <a:gd name="connsiteY3059" fmla="*/ 1452816 h 2801577"/>
                <a:gd name="connsiteX3060" fmla="*/ 558990 w 10032639"/>
                <a:gd name="connsiteY3060" fmla="*/ 1438774 h 2801577"/>
                <a:gd name="connsiteX3061" fmla="*/ 581666 w 10032639"/>
                <a:gd name="connsiteY3061" fmla="*/ 1428333 h 2801577"/>
                <a:gd name="connsiteX3062" fmla="*/ 602183 w 10032639"/>
                <a:gd name="connsiteY3062" fmla="*/ 1421492 h 2801577"/>
                <a:gd name="connsiteX3063" fmla="*/ 623059 w 10032639"/>
                <a:gd name="connsiteY3063" fmla="*/ 1411050 h 2801577"/>
                <a:gd name="connsiteX3064" fmla="*/ 638537 w 10032639"/>
                <a:gd name="connsiteY3064" fmla="*/ 1400609 h 2801577"/>
                <a:gd name="connsiteX3065" fmla="*/ 643936 w 10032639"/>
                <a:gd name="connsiteY3065" fmla="*/ 1397368 h 2801577"/>
                <a:gd name="connsiteX3066" fmla="*/ 650775 w 10032639"/>
                <a:gd name="connsiteY3066" fmla="*/ 1390527 h 2801577"/>
                <a:gd name="connsiteX3067" fmla="*/ 659413 w 10032639"/>
                <a:gd name="connsiteY3067" fmla="*/ 1378285 h 2801577"/>
                <a:gd name="connsiteX3068" fmla="*/ 663013 w 10032639"/>
                <a:gd name="connsiteY3068" fmla="*/ 1373245 h 2801577"/>
                <a:gd name="connsiteX3069" fmla="*/ 666252 w 10032639"/>
                <a:gd name="connsiteY3069" fmla="*/ 1369644 h 2801577"/>
                <a:gd name="connsiteX3070" fmla="*/ 671651 w 10032639"/>
                <a:gd name="connsiteY3070" fmla="*/ 1366404 h 2801577"/>
                <a:gd name="connsiteX3071" fmla="*/ 676691 w 10032639"/>
                <a:gd name="connsiteY3071" fmla="*/ 1364603 h 2801577"/>
                <a:gd name="connsiteX3072" fmla="*/ 683529 w 10032639"/>
                <a:gd name="connsiteY3072" fmla="*/ 1364603 h 2801577"/>
                <a:gd name="connsiteX3073" fmla="*/ 683529 w 10032639"/>
                <a:gd name="connsiteY3073" fmla="*/ 1359202 h 2801577"/>
                <a:gd name="connsiteX3074" fmla="*/ 693968 w 10032639"/>
                <a:gd name="connsiteY3074" fmla="*/ 1355962 h 2801577"/>
                <a:gd name="connsiteX3075" fmla="*/ 718444 w 10032639"/>
                <a:gd name="connsiteY3075" fmla="*/ 1347321 h 2801577"/>
                <a:gd name="connsiteX3076" fmla="*/ 737161 w 10032639"/>
                <a:gd name="connsiteY3076" fmla="*/ 1336879 h 2801577"/>
                <a:gd name="connsiteX3077" fmla="*/ 756238 w 10032639"/>
                <a:gd name="connsiteY3077" fmla="*/ 1324637 h 2801577"/>
                <a:gd name="connsiteX3078" fmla="*/ 771715 w 10032639"/>
                <a:gd name="connsiteY3078" fmla="*/ 1310595 h 2801577"/>
                <a:gd name="connsiteX3079" fmla="*/ 785753 w 10032639"/>
                <a:gd name="connsiteY3079" fmla="*/ 1298713 h 2801577"/>
                <a:gd name="connsiteX3080" fmla="*/ 801231 w 10032639"/>
                <a:gd name="connsiteY3080" fmla="*/ 1286472 h 2801577"/>
                <a:gd name="connsiteX3081" fmla="*/ 820307 w 10032639"/>
                <a:gd name="connsiteY3081" fmla="*/ 1274230 h 2801577"/>
                <a:gd name="connsiteX3082" fmla="*/ 842984 w 10032639"/>
                <a:gd name="connsiteY3082" fmla="*/ 1262348 h 2801577"/>
                <a:gd name="connsiteX3083" fmla="*/ 3432047 w 10032639"/>
                <a:gd name="connsiteY3083" fmla="*/ 1253707 h 2801577"/>
                <a:gd name="connsiteX3084" fmla="*/ 3335223 w 10032639"/>
                <a:gd name="connsiteY3084" fmla="*/ 1286472 h 2801577"/>
                <a:gd name="connsiteX3085" fmla="*/ 3245237 w 10032639"/>
                <a:gd name="connsiteY3085" fmla="*/ 1319597 h 2801577"/>
                <a:gd name="connsiteX3086" fmla="*/ 3143014 w 10032639"/>
                <a:gd name="connsiteY3086" fmla="*/ 1361003 h 2801577"/>
                <a:gd name="connsiteX3087" fmla="*/ 3035751 w 10032639"/>
                <a:gd name="connsiteY3087" fmla="*/ 1409250 h 2801577"/>
                <a:gd name="connsiteX3088" fmla="*/ 3059867 w 10032639"/>
                <a:gd name="connsiteY3088" fmla="*/ 1431933 h 2801577"/>
                <a:gd name="connsiteX3089" fmla="*/ 3063466 w 10032639"/>
                <a:gd name="connsiteY3089" fmla="*/ 1435534 h 2801577"/>
                <a:gd name="connsiteX3090" fmla="*/ 3065266 w 10032639"/>
                <a:gd name="connsiteY3090" fmla="*/ 1435534 h 2801577"/>
                <a:gd name="connsiteX3091" fmla="*/ 3070306 w 10032639"/>
                <a:gd name="connsiteY3091" fmla="*/ 1428333 h 2801577"/>
                <a:gd name="connsiteX3092" fmla="*/ 3075705 w 10032639"/>
                <a:gd name="connsiteY3092" fmla="*/ 1423292 h 2801577"/>
                <a:gd name="connsiteX3093" fmla="*/ 3084343 w 10032639"/>
                <a:gd name="connsiteY3093" fmla="*/ 1417891 h 2801577"/>
                <a:gd name="connsiteX3094" fmla="*/ 3091182 w 10032639"/>
                <a:gd name="connsiteY3094" fmla="*/ 1414651 h 2801577"/>
                <a:gd name="connsiteX3095" fmla="*/ 3110259 w 10032639"/>
                <a:gd name="connsiteY3095" fmla="*/ 1404209 h 2801577"/>
                <a:gd name="connsiteX3096" fmla="*/ 3118898 w 10032639"/>
                <a:gd name="connsiteY3096" fmla="*/ 1402409 h 2801577"/>
                <a:gd name="connsiteX3097" fmla="*/ 3125737 w 10032639"/>
                <a:gd name="connsiteY3097" fmla="*/ 1400609 h 2801577"/>
                <a:gd name="connsiteX3098" fmla="*/ 3132575 w 10032639"/>
                <a:gd name="connsiteY3098" fmla="*/ 1402409 h 2801577"/>
                <a:gd name="connsiteX3099" fmla="*/ 3137974 w 10032639"/>
                <a:gd name="connsiteY3099" fmla="*/ 1397368 h 2801577"/>
                <a:gd name="connsiteX3100" fmla="*/ 3141214 w 10032639"/>
                <a:gd name="connsiteY3100" fmla="*/ 1393768 h 2801577"/>
                <a:gd name="connsiteX3101" fmla="*/ 3146613 w 10032639"/>
                <a:gd name="connsiteY3101" fmla="*/ 1390527 h 2801577"/>
                <a:gd name="connsiteX3102" fmla="*/ 3158491 w 10032639"/>
                <a:gd name="connsiteY3102" fmla="*/ 1388727 h 2801577"/>
                <a:gd name="connsiteX3103" fmla="*/ 3160291 w 10032639"/>
                <a:gd name="connsiteY3103" fmla="*/ 1383686 h 2801577"/>
                <a:gd name="connsiteX3104" fmla="*/ 3162091 w 10032639"/>
                <a:gd name="connsiteY3104" fmla="*/ 1378285 h 2801577"/>
                <a:gd name="connsiteX3105" fmla="*/ 3167130 w 10032639"/>
                <a:gd name="connsiteY3105" fmla="*/ 1375045 h 2801577"/>
                <a:gd name="connsiteX3106" fmla="*/ 3172529 w 10032639"/>
                <a:gd name="connsiteY3106" fmla="*/ 1371444 h 2801577"/>
                <a:gd name="connsiteX3107" fmla="*/ 3179368 w 10032639"/>
                <a:gd name="connsiteY3107" fmla="*/ 1371444 h 2801577"/>
                <a:gd name="connsiteX3108" fmla="*/ 3198445 w 10032639"/>
                <a:gd name="connsiteY3108" fmla="*/ 1366404 h 2801577"/>
                <a:gd name="connsiteX3109" fmla="*/ 3215722 w 10032639"/>
                <a:gd name="connsiteY3109" fmla="*/ 1359202 h 2801577"/>
                <a:gd name="connsiteX3110" fmla="*/ 3224361 w 10032639"/>
                <a:gd name="connsiteY3110" fmla="*/ 1354162 h 2801577"/>
                <a:gd name="connsiteX3111" fmla="*/ 3234799 w 10032639"/>
                <a:gd name="connsiteY3111" fmla="*/ 1347321 h 2801577"/>
                <a:gd name="connsiteX3112" fmla="*/ 3245237 w 10032639"/>
                <a:gd name="connsiteY3112" fmla="*/ 1338679 h 2801577"/>
                <a:gd name="connsiteX3113" fmla="*/ 3252076 w 10032639"/>
                <a:gd name="connsiteY3113" fmla="*/ 1333279 h 2801577"/>
                <a:gd name="connsiteX3114" fmla="*/ 3262515 w 10032639"/>
                <a:gd name="connsiteY3114" fmla="*/ 1330038 h 2801577"/>
                <a:gd name="connsiteX3115" fmla="*/ 3267554 w 10032639"/>
                <a:gd name="connsiteY3115" fmla="*/ 1328238 h 2801577"/>
                <a:gd name="connsiteX3116" fmla="*/ 3274753 w 10032639"/>
                <a:gd name="connsiteY3116" fmla="*/ 1326438 h 2801577"/>
                <a:gd name="connsiteX3117" fmla="*/ 3291670 w 10032639"/>
                <a:gd name="connsiteY3117" fmla="*/ 1326438 h 2801577"/>
                <a:gd name="connsiteX3118" fmla="*/ 3295269 w 10032639"/>
                <a:gd name="connsiteY3118" fmla="*/ 1321037 h 2801577"/>
                <a:gd name="connsiteX3119" fmla="*/ 3298869 w 10032639"/>
                <a:gd name="connsiteY3119" fmla="*/ 1315996 h 2801577"/>
                <a:gd name="connsiteX3120" fmla="*/ 3305707 w 10032639"/>
                <a:gd name="connsiteY3120" fmla="*/ 1310595 h 2801577"/>
                <a:gd name="connsiteX3121" fmla="*/ 3305707 w 10032639"/>
                <a:gd name="connsiteY3121" fmla="*/ 1305554 h 2801577"/>
                <a:gd name="connsiteX3122" fmla="*/ 3319745 w 10032639"/>
                <a:gd name="connsiteY3122" fmla="*/ 1305554 h 2801577"/>
                <a:gd name="connsiteX3123" fmla="*/ 3326584 w 10032639"/>
                <a:gd name="connsiteY3123" fmla="*/ 1305554 h 2801577"/>
                <a:gd name="connsiteX3124" fmla="*/ 3328384 w 10032639"/>
                <a:gd name="connsiteY3124" fmla="*/ 1298713 h 2801577"/>
                <a:gd name="connsiteX3125" fmla="*/ 3331624 w 10032639"/>
                <a:gd name="connsiteY3125" fmla="*/ 1293313 h 2801577"/>
                <a:gd name="connsiteX3126" fmla="*/ 3335223 w 10032639"/>
                <a:gd name="connsiteY3126" fmla="*/ 1290072 h 2801577"/>
                <a:gd name="connsiteX3127" fmla="*/ 3340262 w 10032639"/>
                <a:gd name="connsiteY3127" fmla="*/ 1288272 h 2801577"/>
                <a:gd name="connsiteX3128" fmla="*/ 3347461 w 10032639"/>
                <a:gd name="connsiteY3128" fmla="*/ 1286472 h 2801577"/>
                <a:gd name="connsiteX3129" fmla="*/ 3354300 w 10032639"/>
                <a:gd name="connsiteY3129" fmla="*/ 1286472 h 2801577"/>
                <a:gd name="connsiteX3130" fmla="*/ 3357899 w 10032639"/>
                <a:gd name="connsiteY3130" fmla="*/ 1291512 h 2801577"/>
                <a:gd name="connsiteX3131" fmla="*/ 3359339 w 10032639"/>
                <a:gd name="connsiteY3131" fmla="*/ 1291512 h 2801577"/>
                <a:gd name="connsiteX3132" fmla="*/ 3362939 w 10032639"/>
                <a:gd name="connsiteY3132" fmla="*/ 1291512 h 2801577"/>
                <a:gd name="connsiteX3133" fmla="*/ 3366538 w 10032639"/>
                <a:gd name="connsiteY3133" fmla="*/ 1290072 h 2801577"/>
                <a:gd name="connsiteX3134" fmla="*/ 3369777 w 10032639"/>
                <a:gd name="connsiteY3134" fmla="*/ 1284671 h 2801577"/>
                <a:gd name="connsiteX3135" fmla="*/ 3380215 w 10032639"/>
                <a:gd name="connsiteY3135" fmla="*/ 1276030 h 2801577"/>
                <a:gd name="connsiteX3136" fmla="*/ 3392454 w 10032639"/>
                <a:gd name="connsiteY3136" fmla="*/ 1269189 h 2801577"/>
                <a:gd name="connsiteX3137" fmla="*/ 3406132 w 10032639"/>
                <a:gd name="connsiteY3137" fmla="*/ 1267389 h 2801577"/>
                <a:gd name="connsiteX3138" fmla="*/ 3418369 w 10032639"/>
                <a:gd name="connsiteY3138" fmla="*/ 1267389 h 2801577"/>
                <a:gd name="connsiteX3139" fmla="*/ 2171890 w 10032639"/>
                <a:gd name="connsiteY3139" fmla="*/ 1251907 h 2801577"/>
                <a:gd name="connsiteX3140" fmla="*/ 2145974 w 10032639"/>
                <a:gd name="connsiteY3140" fmla="*/ 1262348 h 2801577"/>
                <a:gd name="connsiteX3141" fmla="*/ 2137335 w 10032639"/>
                <a:gd name="connsiteY3141" fmla="*/ 1269189 h 2801577"/>
                <a:gd name="connsiteX3142" fmla="*/ 2147774 w 10032639"/>
                <a:gd name="connsiteY3142" fmla="*/ 1267389 h 2801577"/>
                <a:gd name="connsiteX3143" fmla="*/ 2156413 w 10032639"/>
                <a:gd name="connsiteY3143" fmla="*/ 1262348 h 2801577"/>
                <a:gd name="connsiteX3144" fmla="*/ 2165051 w 10032639"/>
                <a:gd name="connsiteY3144" fmla="*/ 1258748 h 2801577"/>
                <a:gd name="connsiteX3145" fmla="*/ 6387685 w 10032639"/>
                <a:gd name="connsiteY3145" fmla="*/ 1248761 h 2801577"/>
                <a:gd name="connsiteX3146" fmla="*/ 6340884 w 10032639"/>
                <a:gd name="connsiteY3146" fmla="*/ 1280077 h 2801577"/>
                <a:gd name="connsiteX3147" fmla="*/ 6353124 w 10032639"/>
                <a:gd name="connsiteY3147" fmla="*/ 1272877 h 2801577"/>
                <a:gd name="connsiteX3148" fmla="*/ 6358164 w 10032639"/>
                <a:gd name="connsiteY3148" fmla="*/ 1271438 h 2801577"/>
                <a:gd name="connsiteX3149" fmla="*/ 6365004 w 10032639"/>
                <a:gd name="connsiteY3149" fmla="*/ 1266038 h 2801577"/>
                <a:gd name="connsiteX3150" fmla="*/ 6373645 w 10032639"/>
                <a:gd name="connsiteY3150" fmla="*/ 1260999 h 2801577"/>
                <a:gd name="connsiteX3151" fmla="*/ 6384085 w 10032639"/>
                <a:gd name="connsiteY3151" fmla="*/ 1254160 h 2801577"/>
                <a:gd name="connsiteX3152" fmla="*/ 5598542 w 10032639"/>
                <a:gd name="connsiteY3152" fmla="*/ 1243721 h 2801577"/>
                <a:gd name="connsiteX3153" fmla="*/ 5594941 w 10032639"/>
                <a:gd name="connsiteY3153" fmla="*/ 1246961 h 2801577"/>
                <a:gd name="connsiteX3154" fmla="*/ 5596741 w 10032639"/>
                <a:gd name="connsiteY3154" fmla="*/ 1248761 h 2801577"/>
                <a:gd name="connsiteX3155" fmla="*/ 9657092 w 10032639"/>
                <a:gd name="connsiteY3155" fmla="*/ 1242874 h 2801577"/>
                <a:gd name="connsiteX3156" fmla="*/ 9617125 w 10032639"/>
                <a:gd name="connsiteY3156" fmla="*/ 1294728 h 2801577"/>
                <a:gd name="connsiteX3157" fmla="*/ 9573917 w 10032639"/>
                <a:gd name="connsiteY3157" fmla="*/ 1345143 h 2801577"/>
                <a:gd name="connsiteX3158" fmla="*/ 9528909 w 10032639"/>
                <a:gd name="connsiteY3158" fmla="*/ 1391596 h 2801577"/>
                <a:gd name="connsiteX3159" fmla="*/ 9478500 w 10032639"/>
                <a:gd name="connsiteY3159" fmla="*/ 1438410 h 2801577"/>
                <a:gd name="connsiteX3160" fmla="*/ 9423050 w 10032639"/>
                <a:gd name="connsiteY3160" fmla="*/ 1487023 h 2801577"/>
                <a:gd name="connsiteX3161" fmla="*/ 9367960 w 10032639"/>
                <a:gd name="connsiteY3161" fmla="*/ 1533837 h 2801577"/>
                <a:gd name="connsiteX3162" fmla="*/ 9260661 w 10032639"/>
                <a:gd name="connsiteY3162" fmla="*/ 1620622 h 2801577"/>
                <a:gd name="connsiteX3163" fmla="*/ 9234737 w 10032639"/>
                <a:gd name="connsiteY3163" fmla="*/ 1636106 h 2801577"/>
                <a:gd name="connsiteX3164" fmla="*/ 9210252 w 10032639"/>
                <a:gd name="connsiteY3164" fmla="*/ 1651591 h 2801577"/>
                <a:gd name="connsiteX3165" fmla="*/ 9173886 w 10032639"/>
                <a:gd name="connsiteY3165" fmla="*/ 1673917 h 2801577"/>
                <a:gd name="connsiteX3166" fmla="*/ 9161644 w 10032639"/>
                <a:gd name="connsiteY3166" fmla="*/ 1686161 h 2801577"/>
                <a:gd name="connsiteX3167" fmla="*/ 9151202 w 10032639"/>
                <a:gd name="connsiteY3167" fmla="*/ 1698404 h 2801577"/>
                <a:gd name="connsiteX3168" fmla="*/ 9144361 w 10032639"/>
                <a:gd name="connsiteY3168" fmla="*/ 1713888 h 2801577"/>
                <a:gd name="connsiteX3169" fmla="*/ 9139320 w 10032639"/>
                <a:gd name="connsiteY3169" fmla="*/ 1729373 h 2801577"/>
                <a:gd name="connsiteX3170" fmla="*/ 9165244 w 10032639"/>
                <a:gd name="connsiteY3170" fmla="*/ 1715689 h 2801577"/>
                <a:gd name="connsiteX3171" fmla="*/ 9187568 w 10032639"/>
                <a:gd name="connsiteY3171" fmla="*/ 1699844 h 2801577"/>
                <a:gd name="connsiteX3172" fmla="*/ 9208452 w 10032639"/>
                <a:gd name="connsiteY3172" fmla="*/ 1682559 h 2801577"/>
                <a:gd name="connsiteX3173" fmla="*/ 9229336 w 10032639"/>
                <a:gd name="connsiteY3173" fmla="*/ 1665275 h 2801577"/>
                <a:gd name="connsiteX3174" fmla="*/ 9252020 w 10032639"/>
                <a:gd name="connsiteY3174" fmla="*/ 1641148 h 2801577"/>
                <a:gd name="connsiteX3175" fmla="*/ 9274344 w 10032639"/>
                <a:gd name="connsiteY3175" fmla="*/ 1618821 h 2801577"/>
                <a:gd name="connsiteX3176" fmla="*/ 9321152 w 10032639"/>
                <a:gd name="connsiteY3176" fmla="*/ 1577049 h 2801577"/>
                <a:gd name="connsiteX3177" fmla="*/ 9373001 w 10032639"/>
                <a:gd name="connsiteY3177" fmla="*/ 1533837 h 2801577"/>
                <a:gd name="connsiteX3178" fmla="*/ 9406127 w 10032639"/>
                <a:gd name="connsiteY3178" fmla="*/ 1506109 h 2801577"/>
                <a:gd name="connsiteX3179" fmla="*/ 9437093 w 10032639"/>
                <a:gd name="connsiteY3179" fmla="*/ 1480182 h 2801577"/>
                <a:gd name="connsiteX3180" fmla="*/ 9461217 w 10032639"/>
                <a:gd name="connsiteY3180" fmla="*/ 1459296 h 2801577"/>
                <a:gd name="connsiteX3181" fmla="*/ 9487142 w 10032639"/>
                <a:gd name="connsiteY3181" fmla="*/ 1436609 h 2801577"/>
                <a:gd name="connsiteX3182" fmla="*/ 9537551 w 10032639"/>
                <a:gd name="connsiteY3182" fmla="*/ 1388355 h 2801577"/>
                <a:gd name="connsiteX3183" fmla="*/ 9570317 w 10032639"/>
                <a:gd name="connsiteY3183" fmla="*/ 1355586 h 2801577"/>
                <a:gd name="connsiteX3184" fmla="*/ 9589400 w 10032639"/>
                <a:gd name="connsiteY3184" fmla="*/ 1338301 h 2801577"/>
                <a:gd name="connsiteX3185" fmla="*/ 9610284 w 10032639"/>
                <a:gd name="connsiteY3185" fmla="*/ 1322456 h 2801577"/>
                <a:gd name="connsiteX3186" fmla="*/ 9623966 w 10032639"/>
                <a:gd name="connsiteY3186" fmla="*/ 1310213 h 2801577"/>
                <a:gd name="connsiteX3187" fmla="*/ 9634408 w 10032639"/>
                <a:gd name="connsiteY3187" fmla="*/ 1298329 h 2801577"/>
                <a:gd name="connsiteX3188" fmla="*/ 9641249 w 10032639"/>
                <a:gd name="connsiteY3188" fmla="*/ 1286086 h 2801577"/>
                <a:gd name="connsiteX3189" fmla="*/ 9644850 w 10032639"/>
                <a:gd name="connsiteY3189" fmla="*/ 1275643 h 2801577"/>
                <a:gd name="connsiteX3190" fmla="*/ 9646650 w 10032639"/>
                <a:gd name="connsiteY3190" fmla="*/ 1270601 h 2801577"/>
                <a:gd name="connsiteX3191" fmla="*/ 9650251 w 10032639"/>
                <a:gd name="connsiteY3191" fmla="*/ 1267000 h 2801577"/>
                <a:gd name="connsiteX3192" fmla="*/ 9651691 w 10032639"/>
                <a:gd name="connsiteY3192" fmla="*/ 1263760 h 2801577"/>
                <a:gd name="connsiteX3193" fmla="*/ 9657092 w 10032639"/>
                <a:gd name="connsiteY3193" fmla="*/ 1244674 h 2801577"/>
                <a:gd name="connsiteX3194" fmla="*/ 2374537 w 10032639"/>
                <a:gd name="connsiteY3194" fmla="*/ 1241465 h 2801577"/>
                <a:gd name="connsiteX3195" fmla="*/ 2362660 w 10032639"/>
                <a:gd name="connsiteY3195" fmla="*/ 1246866 h 2801577"/>
                <a:gd name="connsiteX3196" fmla="*/ 2303629 w 10032639"/>
                <a:gd name="connsiteY3196" fmla="*/ 1270989 h 2801577"/>
                <a:gd name="connsiteX3197" fmla="*/ 2241359 w 10032639"/>
                <a:gd name="connsiteY3197" fmla="*/ 1295113 h 2801577"/>
                <a:gd name="connsiteX3198" fmla="*/ 2171890 w 10032639"/>
                <a:gd name="connsiteY3198" fmla="*/ 1317796 h 2801577"/>
                <a:gd name="connsiteX3199" fmla="*/ 2097742 w 10032639"/>
                <a:gd name="connsiteY3199" fmla="*/ 1340120 h 2801577"/>
                <a:gd name="connsiteX3200" fmla="*/ 2092703 w 10032639"/>
                <a:gd name="connsiteY3200" fmla="*/ 1362803 h 2801577"/>
                <a:gd name="connsiteX3201" fmla="*/ 2087304 w 10032639"/>
                <a:gd name="connsiteY3201" fmla="*/ 1380086 h 2801577"/>
                <a:gd name="connsiteX3202" fmla="*/ 2083704 w 10032639"/>
                <a:gd name="connsiteY3202" fmla="*/ 1390527 h 2801577"/>
                <a:gd name="connsiteX3203" fmla="*/ 2097742 w 10032639"/>
                <a:gd name="connsiteY3203" fmla="*/ 1385126 h 2801577"/>
                <a:gd name="connsiteX3204" fmla="*/ 2111780 w 10032639"/>
                <a:gd name="connsiteY3204" fmla="*/ 1381886 h 2801577"/>
                <a:gd name="connsiteX3205" fmla="*/ 2120419 w 10032639"/>
                <a:gd name="connsiteY3205" fmla="*/ 1380086 h 2801577"/>
                <a:gd name="connsiteX3206" fmla="*/ 2127257 w 10032639"/>
                <a:gd name="connsiteY3206" fmla="*/ 1375045 h 2801577"/>
                <a:gd name="connsiteX3207" fmla="*/ 2132296 w 10032639"/>
                <a:gd name="connsiteY3207" fmla="*/ 1371444 h 2801577"/>
                <a:gd name="connsiteX3208" fmla="*/ 2135896 w 10032639"/>
                <a:gd name="connsiteY3208" fmla="*/ 1366404 h 2801577"/>
                <a:gd name="connsiteX3209" fmla="*/ 2137335 w 10032639"/>
                <a:gd name="connsiteY3209" fmla="*/ 1357762 h 2801577"/>
                <a:gd name="connsiteX3210" fmla="*/ 2147774 w 10032639"/>
                <a:gd name="connsiteY3210" fmla="*/ 1355962 h 2801577"/>
                <a:gd name="connsiteX3211" fmla="*/ 2166851 w 10032639"/>
                <a:gd name="connsiteY3211" fmla="*/ 1352361 h 2801577"/>
                <a:gd name="connsiteX3212" fmla="*/ 2185928 w 10032639"/>
                <a:gd name="connsiteY3212" fmla="*/ 1347321 h 2801577"/>
                <a:gd name="connsiteX3213" fmla="*/ 2203205 w 10032639"/>
                <a:gd name="connsiteY3213" fmla="*/ 1341920 h 2801577"/>
                <a:gd name="connsiteX3214" fmla="*/ 2219042 w 10032639"/>
                <a:gd name="connsiteY3214" fmla="*/ 1333279 h 2801577"/>
                <a:gd name="connsiteX3215" fmla="*/ 2249998 w 10032639"/>
                <a:gd name="connsiteY3215" fmla="*/ 1317796 h 2801577"/>
                <a:gd name="connsiteX3216" fmla="*/ 2279513 w 10032639"/>
                <a:gd name="connsiteY3216" fmla="*/ 1300514 h 2801577"/>
                <a:gd name="connsiteX3217" fmla="*/ 2305429 w 10032639"/>
                <a:gd name="connsiteY3217" fmla="*/ 1284671 h 2801577"/>
                <a:gd name="connsiteX3218" fmla="*/ 2333144 w 10032639"/>
                <a:gd name="connsiteY3218" fmla="*/ 1269189 h 2801577"/>
                <a:gd name="connsiteX3219" fmla="*/ 2343583 w 10032639"/>
                <a:gd name="connsiteY3219" fmla="*/ 1262348 h 2801577"/>
                <a:gd name="connsiteX3220" fmla="*/ 2354021 w 10032639"/>
                <a:gd name="connsiteY3220" fmla="*/ 1258748 h 2801577"/>
                <a:gd name="connsiteX3221" fmla="*/ 2364099 w 10032639"/>
                <a:gd name="connsiteY3221" fmla="*/ 1255507 h 2801577"/>
                <a:gd name="connsiteX3222" fmla="*/ 2374537 w 10032639"/>
                <a:gd name="connsiteY3222" fmla="*/ 1253707 h 2801577"/>
                <a:gd name="connsiteX3223" fmla="*/ 4870948 w 10032639"/>
                <a:gd name="connsiteY3223" fmla="*/ 1233584 h 2801577"/>
                <a:gd name="connsiteX3224" fmla="*/ 4869148 w 10032639"/>
                <a:gd name="connsiteY3224" fmla="*/ 1235384 h 2801577"/>
                <a:gd name="connsiteX3225" fmla="*/ 4872748 w 10032639"/>
                <a:gd name="connsiteY3225" fmla="*/ 1238624 h 2801577"/>
                <a:gd name="connsiteX3226" fmla="*/ 4872748 w 10032639"/>
                <a:gd name="connsiteY3226" fmla="*/ 1237184 h 2801577"/>
                <a:gd name="connsiteX3227" fmla="*/ 4874548 w 10032639"/>
                <a:gd name="connsiteY3227" fmla="*/ 1235384 h 2801577"/>
                <a:gd name="connsiteX3228" fmla="*/ 7230830 w 10032639"/>
                <a:gd name="connsiteY3228" fmla="*/ 1231483 h 2801577"/>
                <a:gd name="connsiteX3229" fmla="*/ 7208150 w 10032639"/>
                <a:gd name="connsiteY3229" fmla="*/ 1245521 h 2801577"/>
                <a:gd name="connsiteX3230" fmla="*/ 7209950 w 10032639"/>
                <a:gd name="connsiteY3230" fmla="*/ 1245521 h 2801577"/>
                <a:gd name="connsiteX3231" fmla="*/ 7222190 w 10032639"/>
                <a:gd name="connsiteY3231" fmla="*/ 1236882 h 2801577"/>
                <a:gd name="connsiteX3232" fmla="*/ 4874548 w 10032639"/>
                <a:gd name="connsiteY3232" fmla="*/ 1228544 h 2801577"/>
                <a:gd name="connsiteX3233" fmla="*/ 4872748 w 10032639"/>
                <a:gd name="connsiteY3233" fmla="*/ 1229984 h 2801577"/>
                <a:gd name="connsiteX3234" fmla="*/ 4874548 w 10032639"/>
                <a:gd name="connsiteY3234" fmla="*/ 1229984 h 2801577"/>
                <a:gd name="connsiteX3235" fmla="*/ 9443934 w 10032639"/>
                <a:gd name="connsiteY3235" fmla="*/ 1223788 h 2801577"/>
                <a:gd name="connsiteX3236" fmla="*/ 9428451 w 10032639"/>
                <a:gd name="connsiteY3236" fmla="*/ 1237832 h 2801577"/>
                <a:gd name="connsiteX3237" fmla="*/ 9433492 w 10032639"/>
                <a:gd name="connsiteY3237" fmla="*/ 1236032 h 2801577"/>
                <a:gd name="connsiteX3238" fmla="*/ 9438893 w 10032639"/>
                <a:gd name="connsiteY3238" fmla="*/ 1232431 h 2801577"/>
                <a:gd name="connsiteX3239" fmla="*/ 9442134 w 10032639"/>
                <a:gd name="connsiteY3239" fmla="*/ 1229190 h 2801577"/>
                <a:gd name="connsiteX3240" fmla="*/ 1801870 w 10032639"/>
                <a:gd name="connsiteY3240" fmla="*/ 1222742 h 2801577"/>
                <a:gd name="connsiteX3241" fmla="*/ 1800070 w 10032639"/>
                <a:gd name="connsiteY3241" fmla="*/ 1225983 h 2801577"/>
                <a:gd name="connsiteX3242" fmla="*/ 1798270 w 10032639"/>
                <a:gd name="connsiteY3242" fmla="*/ 1231023 h 2801577"/>
                <a:gd name="connsiteX3243" fmla="*/ 1794671 w 10032639"/>
                <a:gd name="connsiteY3243" fmla="*/ 1232824 h 2801577"/>
                <a:gd name="connsiteX3244" fmla="*/ 1736000 w 10032639"/>
                <a:gd name="connsiteY3244" fmla="*/ 1274230 h 2801577"/>
                <a:gd name="connsiteX3245" fmla="*/ 1671931 w 10032639"/>
                <a:gd name="connsiteY3245" fmla="*/ 1315996 h 2801577"/>
                <a:gd name="connsiteX3246" fmla="*/ 1604261 w 10032639"/>
                <a:gd name="connsiteY3246" fmla="*/ 1355962 h 2801577"/>
                <a:gd name="connsiteX3247" fmla="*/ 1533353 w 10032639"/>
                <a:gd name="connsiteY3247" fmla="*/ 1395568 h 2801577"/>
                <a:gd name="connsiteX3248" fmla="*/ 1400174 w 10032639"/>
                <a:gd name="connsiteY3248" fmla="*/ 1468299 h 2801577"/>
                <a:gd name="connsiteX3249" fmla="*/ 1334305 w 10032639"/>
                <a:gd name="connsiteY3249" fmla="*/ 1504664 h 2801577"/>
                <a:gd name="connsiteX3250" fmla="*/ 1268795 w 10032639"/>
                <a:gd name="connsiteY3250" fmla="*/ 1542830 h 2801577"/>
                <a:gd name="connsiteX3251" fmla="*/ 1272035 w 10032639"/>
                <a:gd name="connsiteY3251" fmla="*/ 1563353 h 2801577"/>
                <a:gd name="connsiteX3252" fmla="*/ 1279234 w 10032639"/>
                <a:gd name="connsiteY3252" fmla="*/ 1582796 h 2801577"/>
                <a:gd name="connsiteX3253" fmla="*/ 1294711 w 10032639"/>
                <a:gd name="connsiteY3253" fmla="*/ 1619161 h 2801577"/>
                <a:gd name="connsiteX3254" fmla="*/ 1299750 w 10032639"/>
                <a:gd name="connsiteY3254" fmla="*/ 1613760 h 2801577"/>
                <a:gd name="connsiteX3255" fmla="*/ 1303350 w 10032639"/>
                <a:gd name="connsiteY3255" fmla="*/ 1608720 h 2801577"/>
                <a:gd name="connsiteX3256" fmla="*/ 1306589 w 10032639"/>
                <a:gd name="connsiteY3256" fmla="*/ 1606919 h 2801577"/>
                <a:gd name="connsiteX3257" fmla="*/ 1311988 w 10032639"/>
                <a:gd name="connsiteY3257" fmla="*/ 1603319 h 2801577"/>
                <a:gd name="connsiteX3258" fmla="*/ 1317027 w 10032639"/>
                <a:gd name="connsiteY3258" fmla="*/ 1601879 h 2801577"/>
                <a:gd name="connsiteX3259" fmla="*/ 1329265 w 10032639"/>
                <a:gd name="connsiteY3259" fmla="*/ 1601879 h 2801577"/>
                <a:gd name="connsiteX3260" fmla="*/ 1341144 w 10032639"/>
                <a:gd name="connsiteY3260" fmla="*/ 1603319 h 2801577"/>
                <a:gd name="connsiteX3261" fmla="*/ 1384697 w 10032639"/>
                <a:gd name="connsiteY3261" fmla="*/ 1558312 h 2801577"/>
                <a:gd name="connsiteX3262" fmla="*/ 1398374 w 10032639"/>
                <a:gd name="connsiteY3262" fmla="*/ 1547871 h 2801577"/>
                <a:gd name="connsiteX3263" fmla="*/ 1414212 w 10032639"/>
                <a:gd name="connsiteY3263" fmla="*/ 1537429 h 2801577"/>
                <a:gd name="connsiteX3264" fmla="*/ 1431489 w 10032639"/>
                <a:gd name="connsiteY3264" fmla="*/ 1528788 h 2801577"/>
                <a:gd name="connsiteX3265" fmla="*/ 1452006 w 10032639"/>
                <a:gd name="connsiteY3265" fmla="*/ 1521947 h 2801577"/>
                <a:gd name="connsiteX3266" fmla="*/ 1469283 w 10032639"/>
                <a:gd name="connsiteY3266" fmla="*/ 1506464 h 2801577"/>
                <a:gd name="connsiteX3267" fmla="*/ 1486560 w 10032639"/>
                <a:gd name="connsiteY3267" fmla="*/ 1492782 h 2801577"/>
                <a:gd name="connsiteX3268" fmla="*/ 1503838 w 10032639"/>
                <a:gd name="connsiteY3268" fmla="*/ 1478740 h 2801577"/>
                <a:gd name="connsiteX3269" fmla="*/ 1521475 w 10032639"/>
                <a:gd name="connsiteY3269" fmla="*/ 1468299 h 2801577"/>
                <a:gd name="connsiteX3270" fmla="*/ 1562868 w 10032639"/>
                <a:gd name="connsiteY3270" fmla="*/ 1449216 h 2801577"/>
                <a:gd name="connsiteX3271" fmla="*/ 1599222 w 10032639"/>
                <a:gd name="connsiteY3271" fmla="*/ 1430133 h 2801577"/>
                <a:gd name="connsiteX3272" fmla="*/ 1616499 w 10032639"/>
                <a:gd name="connsiteY3272" fmla="*/ 1411050 h 2801577"/>
                <a:gd name="connsiteX3273" fmla="*/ 1633776 w 10032639"/>
                <a:gd name="connsiteY3273" fmla="*/ 1393768 h 2801577"/>
                <a:gd name="connsiteX3274" fmla="*/ 1651054 w 10032639"/>
                <a:gd name="connsiteY3274" fmla="*/ 1380086 h 2801577"/>
                <a:gd name="connsiteX3275" fmla="*/ 1670131 w 10032639"/>
                <a:gd name="connsiteY3275" fmla="*/ 1366404 h 2801577"/>
                <a:gd name="connsiteX3276" fmla="*/ 1715123 w 10032639"/>
                <a:gd name="connsiteY3276" fmla="*/ 1341920 h 2801577"/>
                <a:gd name="connsiteX3277" fmla="*/ 1760116 w 10032639"/>
                <a:gd name="connsiteY3277" fmla="*/ 1315996 h 2801577"/>
                <a:gd name="connsiteX3278" fmla="*/ 1766955 w 10032639"/>
                <a:gd name="connsiteY3278" fmla="*/ 1309155 h 2801577"/>
                <a:gd name="connsiteX3279" fmla="*/ 1775594 w 10032639"/>
                <a:gd name="connsiteY3279" fmla="*/ 1300514 h 2801577"/>
                <a:gd name="connsiteX3280" fmla="*/ 1786032 w 10032639"/>
                <a:gd name="connsiteY3280" fmla="*/ 1291512 h 2801577"/>
                <a:gd name="connsiteX3281" fmla="*/ 1798270 w 10032639"/>
                <a:gd name="connsiteY3281" fmla="*/ 1284671 h 2801577"/>
                <a:gd name="connsiteX3282" fmla="*/ 1810508 w 10032639"/>
                <a:gd name="connsiteY3282" fmla="*/ 1277830 h 2801577"/>
                <a:gd name="connsiteX3283" fmla="*/ 1824186 w 10032639"/>
                <a:gd name="connsiteY3283" fmla="*/ 1267389 h 2801577"/>
                <a:gd name="connsiteX3284" fmla="*/ 1812308 w 10032639"/>
                <a:gd name="connsiteY3284" fmla="*/ 1245065 h 2801577"/>
                <a:gd name="connsiteX3285" fmla="*/ 4170000 w 10032639"/>
                <a:gd name="connsiteY3285" fmla="*/ 1221705 h 2801577"/>
                <a:gd name="connsiteX3286" fmla="*/ 4171440 w 10032639"/>
                <a:gd name="connsiteY3286" fmla="*/ 1223145 h 2801577"/>
                <a:gd name="connsiteX3287" fmla="*/ 4175041 w 10032639"/>
                <a:gd name="connsiteY3287" fmla="*/ 1221705 h 2801577"/>
                <a:gd name="connsiteX3288" fmla="*/ 8832905 w 10032639"/>
                <a:gd name="connsiteY3288" fmla="*/ 1216946 h 2801577"/>
                <a:gd name="connsiteX3289" fmla="*/ 8801579 w 10032639"/>
                <a:gd name="connsiteY3289" fmla="*/ 1237832 h 2801577"/>
                <a:gd name="connsiteX3290" fmla="*/ 8772054 w 10032639"/>
                <a:gd name="connsiteY3290" fmla="*/ 1256557 h 2801577"/>
                <a:gd name="connsiteX3291" fmla="*/ 8737488 w 10032639"/>
                <a:gd name="connsiteY3291" fmla="*/ 1282485 h 2801577"/>
                <a:gd name="connsiteX3292" fmla="*/ 8756571 w 10032639"/>
                <a:gd name="connsiteY3292" fmla="*/ 1282485 h 2801577"/>
                <a:gd name="connsiteX3293" fmla="*/ 8767013 w 10032639"/>
                <a:gd name="connsiteY3293" fmla="*/ 1270601 h 2801577"/>
                <a:gd name="connsiteX3294" fmla="*/ 8780696 w 10032639"/>
                <a:gd name="connsiteY3294" fmla="*/ 1260158 h 2801577"/>
                <a:gd name="connsiteX3295" fmla="*/ 8796539 w 10032639"/>
                <a:gd name="connsiteY3295" fmla="*/ 1253317 h 2801577"/>
                <a:gd name="connsiteX3296" fmla="*/ 8815622 w 10032639"/>
                <a:gd name="connsiteY3296" fmla="*/ 1246475 h 2801577"/>
                <a:gd name="connsiteX3297" fmla="*/ 8822463 w 10032639"/>
                <a:gd name="connsiteY3297" fmla="*/ 1230630 h 2801577"/>
                <a:gd name="connsiteX3298" fmla="*/ 8448356 w 10032639"/>
                <a:gd name="connsiteY3298" fmla="*/ 1215146 h 2801577"/>
                <a:gd name="connsiteX3299" fmla="*/ 8443315 w 10032639"/>
                <a:gd name="connsiteY3299" fmla="*/ 1216946 h 2801577"/>
                <a:gd name="connsiteX3300" fmla="*/ 8450157 w 10032639"/>
                <a:gd name="connsiteY3300" fmla="*/ 1218747 h 2801577"/>
                <a:gd name="connsiteX3301" fmla="*/ 8451957 w 10032639"/>
                <a:gd name="connsiteY3301" fmla="*/ 1216946 h 2801577"/>
                <a:gd name="connsiteX3302" fmla="*/ 3581063 w 10032639"/>
                <a:gd name="connsiteY3302" fmla="*/ 1206900 h 2801577"/>
                <a:gd name="connsiteX3303" fmla="*/ 3553348 w 10032639"/>
                <a:gd name="connsiteY3303" fmla="*/ 1215541 h 2801577"/>
                <a:gd name="connsiteX3304" fmla="*/ 3561986 w 10032639"/>
                <a:gd name="connsiteY3304" fmla="*/ 1225983 h 2801577"/>
                <a:gd name="connsiteX3305" fmla="*/ 3568825 w 10032639"/>
                <a:gd name="connsiteY3305" fmla="*/ 1238224 h 2801577"/>
                <a:gd name="connsiteX3306" fmla="*/ 3575664 w 10032639"/>
                <a:gd name="connsiteY3306" fmla="*/ 1258748 h 2801577"/>
                <a:gd name="connsiteX3307" fmla="*/ 3565226 w 10032639"/>
                <a:gd name="connsiteY3307" fmla="*/ 1258748 h 2801577"/>
                <a:gd name="connsiteX3308" fmla="*/ 3568825 w 10032639"/>
                <a:gd name="connsiteY3308" fmla="*/ 1265589 h 2801577"/>
                <a:gd name="connsiteX3309" fmla="*/ 3573865 w 10032639"/>
                <a:gd name="connsiteY3309" fmla="*/ 1279631 h 2801577"/>
                <a:gd name="connsiteX3310" fmla="*/ 3560187 w 10032639"/>
                <a:gd name="connsiteY3310" fmla="*/ 1284671 h 2801577"/>
                <a:gd name="connsiteX3311" fmla="*/ 3527432 w 10032639"/>
                <a:gd name="connsiteY3311" fmla="*/ 1300514 h 2801577"/>
                <a:gd name="connsiteX3312" fmla="*/ 3555148 w 10032639"/>
                <a:gd name="connsiteY3312" fmla="*/ 1290072 h 2801577"/>
                <a:gd name="connsiteX3313" fmla="*/ 3581063 w 10032639"/>
                <a:gd name="connsiteY3313" fmla="*/ 1277830 h 2801577"/>
                <a:gd name="connsiteX3314" fmla="*/ 9350677 w 10032639"/>
                <a:gd name="connsiteY3314" fmla="*/ 1204703 h 2801577"/>
                <a:gd name="connsiteX3315" fmla="*/ 9215653 w 10032639"/>
                <a:gd name="connsiteY3315" fmla="*/ 1324257 h 2801577"/>
                <a:gd name="connsiteX3316" fmla="*/ 9085670 w 10032639"/>
                <a:gd name="connsiteY3316" fmla="*/ 1443811 h 2801577"/>
                <a:gd name="connsiteX3317" fmla="*/ 9087470 w 10032639"/>
                <a:gd name="connsiteY3317" fmla="*/ 1445612 h 2801577"/>
                <a:gd name="connsiteX3318" fmla="*/ 9101153 w 10032639"/>
                <a:gd name="connsiteY3318" fmla="*/ 1438410 h 2801577"/>
                <a:gd name="connsiteX3319" fmla="*/ 9113395 w 10032639"/>
                <a:gd name="connsiteY3319" fmla="*/ 1426526 h 2801577"/>
                <a:gd name="connsiteX3320" fmla="*/ 9123837 w 10032639"/>
                <a:gd name="connsiteY3320" fmla="*/ 1410682 h 2801577"/>
                <a:gd name="connsiteX3321" fmla="*/ 9135719 w 10032639"/>
                <a:gd name="connsiteY3321" fmla="*/ 1398798 h 2801577"/>
                <a:gd name="connsiteX3322" fmla="*/ 9153002 w 10032639"/>
                <a:gd name="connsiteY3322" fmla="*/ 1386555 h 2801577"/>
                <a:gd name="connsiteX3323" fmla="*/ 9172085 w 10032639"/>
                <a:gd name="connsiteY3323" fmla="*/ 1376112 h 2801577"/>
                <a:gd name="connsiteX3324" fmla="*/ 9191169 w 10032639"/>
                <a:gd name="connsiteY3324" fmla="*/ 1358827 h 2801577"/>
                <a:gd name="connsiteX3325" fmla="*/ 9218894 w 10032639"/>
                <a:gd name="connsiteY3325" fmla="*/ 1329658 h 2801577"/>
                <a:gd name="connsiteX3326" fmla="*/ 9234737 w 10032639"/>
                <a:gd name="connsiteY3326" fmla="*/ 1315614 h 2801577"/>
                <a:gd name="connsiteX3327" fmla="*/ 9250219 w 10032639"/>
                <a:gd name="connsiteY3327" fmla="*/ 1303371 h 2801577"/>
                <a:gd name="connsiteX3328" fmla="*/ 9282985 w 10032639"/>
                <a:gd name="connsiteY3328" fmla="*/ 1273842 h 2801577"/>
                <a:gd name="connsiteX3329" fmla="*/ 9321152 w 10032639"/>
                <a:gd name="connsiteY3329" fmla="*/ 1237832 h 2801577"/>
                <a:gd name="connsiteX3330" fmla="*/ 9329794 w 10032639"/>
                <a:gd name="connsiteY3330" fmla="*/ 1229190 h 2801577"/>
                <a:gd name="connsiteX3331" fmla="*/ 9334835 w 10032639"/>
                <a:gd name="connsiteY3331" fmla="*/ 1225589 h 2801577"/>
                <a:gd name="connsiteX3332" fmla="*/ 9341676 w 10032639"/>
                <a:gd name="connsiteY3332" fmla="*/ 1225589 h 2801577"/>
                <a:gd name="connsiteX3333" fmla="*/ 9343476 w 10032639"/>
                <a:gd name="connsiteY3333" fmla="*/ 1225589 h 2801577"/>
                <a:gd name="connsiteX3334" fmla="*/ 9347077 w 10032639"/>
                <a:gd name="connsiteY3334" fmla="*/ 1216946 h 2801577"/>
                <a:gd name="connsiteX3335" fmla="*/ 9350677 w 10032639"/>
                <a:gd name="connsiteY3335" fmla="*/ 1206503 h 2801577"/>
                <a:gd name="connsiteX3336" fmla="*/ 3139414 w 10032639"/>
                <a:gd name="connsiteY3336" fmla="*/ 1203659 h 2801577"/>
                <a:gd name="connsiteX3337" fmla="*/ 3118898 w 10032639"/>
                <a:gd name="connsiteY3337" fmla="*/ 1212301 h 2801577"/>
                <a:gd name="connsiteX3338" fmla="*/ 3059867 w 10032639"/>
                <a:gd name="connsiteY3338" fmla="*/ 1236424 h 2801577"/>
                <a:gd name="connsiteX3339" fmla="*/ 3008035 w 10032639"/>
                <a:gd name="connsiteY3339" fmla="*/ 1258748 h 2801577"/>
                <a:gd name="connsiteX3340" fmla="*/ 2963043 w 10032639"/>
                <a:gd name="connsiteY3340" fmla="*/ 1279631 h 2801577"/>
                <a:gd name="connsiteX3341" fmla="*/ 2923449 w 10032639"/>
                <a:gd name="connsiteY3341" fmla="*/ 1301954 h 2801577"/>
                <a:gd name="connsiteX3342" fmla="*/ 2926689 w 10032639"/>
                <a:gd name="connsiteY3342" fmla="*/ 1310595 h 2801577"/>
                <a:gd name="connsiteX3343" fmla="*/ 2928488 w 10032639"/>
                <a:gd name="connsiteY3343" fmla="*/ 1314196 h 2801577"/>
                <a:gd name="connsiteX3344" fmla="*/ 2930288 w 10032639"/>
                <a:gd name="connsiteY3344" fmla="*/ 1319597 h 2801577"/>
                <a:gd name="connsiteX3345" fmla="*/ 2942526 w 10032639"/>
                <a:gd name="connsiteY3345" fmla="*/ 1315996 h 2801577"/>
                <a:gd name="connsiteX3346" fmla="*/ 2952964 w 10032639"/>
                <a:gd name="connsiteY3346" fmla="*/ 1314196 h 2801577"/>
                <a:gd name="connsiteX3347" fmla="*/ 2951165 w 10032639"/>
                <a:gd name="connsiteY3347" fmla="*/ 1307355 h 2801577"/>
                <a:gd name="connsiteX3348" fmla="*/ 2952964 w 10032639"/>
                <a:gd name="connsiteY3348" fmla="*/ 1300514 h 2801577"/>
                <a:gd name="connsiteX3349" fmla="*/ 2956204 w 10032639"/>
                <a:gd name="connsiteY3349" fmla="*/ 1295113 h 2801577"/>
                <a:gd name="connsiteX3350" fmla="*/ 2959803 w 10032639"/>
                <a:gd name="connsiteY3350" fmla="*/ 1291512 h 2801577"/>
                <a:gd name="connsiteX3351" fmla="*/ 2966642 w 10032639"/>
                <a:gd name="connsiteY3351" fmla="*/ 1288272 h 2801577"/>
                <a:gd name="connsiteX3352" fmla="*/ 2977081 w 10032639"/>
                <a:gd name="connsiteY3352" fmla="*/ 1286472 h 2801577"/>
                <a:gd name="connsiteX3353" fmla="*/ 2995798 w 10032639"/>
                <a:gd name="connsiteY3353" fmla="*/ 1281431 h 2801577"/>
                <a:gd name="connsiteX3354" fmla="*/ 3006236 w 10032639"/>
                <a:gd name="connsiteY3354" fmla="*/ 1279631 h 2801577"/>
                <a:gd name="connsiteX3355" fmla="*/ 3018474 w 10032639"/>
                <a:gd name="connsiteY3355" fmla="*/ 1279631 h 2801577"/>
                <a:gd name="connsiteX3356" fmla="*/ 3044390 w 10032639"/>
                <a:gd name="connsiteY3356" fmla="*/ 1279631 h 2801577"/>
                <a:gd name="connsiteX3357" fmla="*/ 3053028 w 10032639"/>
                <a:gd name="connsiteY3357" fmla="*/ 1272790 h 2801577"/>
                <a:gd name="connsiteX3358" fmla="*/ 3063466 w 10032639"/>
                <a:gd name="connsiteY3358" fmla="*/ 1262348 h 2801577"/>
                <a:gd name="connsiteX3359" fmla="*/ 3072105 w 10032639"/>
                <a:gd name="connsiteY3359" fmla="*/ 1253707 h 2801577"/>
                <a:gd name="connsiteX3360" fmla="*/ 3080744 w 10032639"/>
                <a:gd name="connsiteY3360" fmla="*/ 1246866 h 2801577"/>
                <a:gd name="connsiteX3361" fmla="*/ 3091182 w 10032639"/>
                <a:gd name="connsiteY3361" fmla="*/ 1241465 h 2801577"/>
                <a:gd name="connsiteX3362" fmla="*/ 3101621 w 10032639"/>
                <a:gd name="connsiteY3362" fmla="*/ 1238224 h 2801577"/>
                <a:gd name="connsiteX3363" fmla="*/ 3110259 w 10032639"/>
                <a:gd name="connsiteY3363" fmla="*/ 1234624 h 2801577"/>
                <a:gd name="connsiteX3364" fmla="*/ 3118898 w 10032639"/>
                <a:gd name="connsiteY3364" fmla="*/ 1225983 h 2801577"/>
                <a:gd name="connsiteX3365" fmla="*/ 1566467 w 10032639"/>
                <a:gd name="connsiteY3365" fmla="*/ 1201859 h 2801577"/>
                <a:gd name="connsiteX3366" fmla="*/ 1528313 w 10032639"/>
                <a:gd name="connsiteY3366" fmla="*/ 1225983 h 2801577"/>
                <a:gd name="connsiteX3367" fmla="*/ 1540551 w 10032639"/>
                <a:gd name="connsiteY3367" fmla="*/ 1222742 h 2801577"/>
                <a:gd name="connsiteX3368" fmla="*/ 1550990 w 10032639"/>
                <a:gd name="connsiteY3368" fmla="*/ 1217341 h 2801577"/>
                <a:gd name="connsiteX3369" fmla="*/ 1559628 w 10032639"/>
                <a:gd name="connsiteY3369" fmla="*/ 1210500 h 2801577"/>
                <a:gd name="connsiteX3370" fmla="*/ 470804 w 10032639"/>
                <a:gd name="connsiteY3370" fmla="*/ 1200059 h 2801577"/>
                <a:gd name="connsiteX3371" fmla="*/ 467204 w 10032639"/>
                <a:gd name="connsiteY3371" fmla="*/ 1203659 h 2801577"/>
                <a:gd name="connsiteX3372" fmla="*/ 462165 w 10032639"/>
                <a:gd name="connsiteY3372" fmla="*/ 1205100 h 2801577"/>
                <a:gd name="connsiteX3373" fmla="*/ 451727 w 10032639"/>
                <a:gd name="connsiteY3373" fmla="*/ 1210500 h 2801577"/>
                <a:gd name="connsiteX3374" fmla="*/ 451727 w 10032639"/>
                <a:gd name="connsiteY3374" fmla="*/ 1225983 h 2801577"/>
                <a:gd name="connsiteX3375" fmla="*/ 449927 w 10032639"/>
                <a:gd name="connsiteY3375" fmla="*/ 1241465 h 2801577"/>
                <a:gd name="connsiteX3376" fmla="*/ 458566 w 10032639"/>
                <a:gd name="connsiteY3376" fmla="*/ 1232824 h 2801577"/>
                <a:gd name="connsiteX3377" fmla="*/ 470804 w 10032639"/>
                <a:gd name="connsiteY3377" fmla="*/ 1225983 h 2801577"/>
                <a:gd name="connsiteX3378" fmla="*/ 484482 w 10032639"/>
                <a:gd name="connsiteY3378" fmla="*/ 1220942 h 2801577"/>
                <a:gd name="connsiteX3379" fmla="*/ 498519 w 10032639"/>
                <a:gd name="connsiteY3379" fmla="*/ 1217341 h 2801577"/>
                <a:gd name="connsiteX3380" fmla="*/ 508598 w 10032639"/>
                <a:gd name="connsiteY3380" fmla="*/ 1217341 h 2801577"/>
                <a:gd name="connsiteX3381" fmla="*/ 498519 w 10032639"/>
                <a:gd name="connsiteY3381" fmla="*/ 1212301 h 2801577"/>
                <a:gd name="connsiteX3382" fmla="*/ 484482 w 10032639"/>
                <a:gd name="connsiteY3382" fmla="*/ 1206900 h 2801577"/>
                <a:gd name="connsiteX3383" fmla="*/ 9585799 w 10032639"/>
                <a:gd name="connsiteY3383" fmla="*/ 1196060 h 2801577"/>
                <a:gd name="connsiteX3384" fmla="*/ 9539351 w 10032639"/>
                <a:gd name="connsiteY3384" fmla="*/ 1241073 h 2801577"/>
                <a:gd name="connsiteX3385" fmla="*/ 9492543 w 10032639"/>
                <a:gd name="connsiteY3385" fmla="*/ 1284285 h 2801577"/>
                <a:gd name="connsiteX3386" fmla="*/ 9445734 w 10032639"/>
                <a:gd name="connsiteY3386" fmla="*/ 1326057 h 2801577"/>
                <a:gd name="connsiteX3387" fmla="*/ 9398926 w 10032639"/>
                <a:gd name="connsiteY3387" fmla="*/ 1366029 h 2801577"/>
                <a:gd name="connsiteX3388" fmla="*/ 9305309 w 10032639"/>
                <a:gd name="connsiteY3388" fmla="*/ 1445612 h 2801577"/>
                <a:gd name="connsiteX3389" fmla="*/ 9215653 w 10032639"/>
                <a:gd name="connsiteY3389" fmla="*/ 1525194 h 2801577"/>
                <a:gd name="connsiteX3390" fmla="*/ 9135719 w 10032639"/>
                <a:gd name="connsiteY3390" fmla="*/ 1596135 h 2801577"/>
                <a:gd name="connsiteX3391" fmla="*/ 9135719 w 10032639"/>
                <a:gd name="connsiteY3391" fmla="*/ 1618821 h 2801577"/>
                <a:gd name="connsiteX3392" fmla="*/ 9146161 w 10032639"/>
                <a:gd name="connsiteY3392" fmla="*/ 1615220 h 2801577"/>
                <a:gd name="connsiteX3393" fmla="*/ 9158403 w 10032639"/>
                <a:gd name="connsiteY3393" fmla="*/ 1611619 h 2801577"/>
                <a:gd name="connsiteX3394" fmla="*/ 9163444 w 10032639"/>
                <a:gd name="connsiteY3394" fmla="*/ 1596135 h 2801577"/>
                <a:gd name="connsiteX3395" fmla="*/ 9172085 w 10032639"/>
                <a:gd name="connsiteY3395" fmla="*/ 1580650 h 2801577"/>
                <a:gd name="connsiteX3396" fmla="*/ 9184328 w 10032639"/>
                <a:gd name="connsiteY3396" fmla="*/ 1566606 h 2801577"/>
                <a:gd name="connsiteX3397" fmla="*/ 9199810 w 10032639"/>
                <a:gd name="connsiteY3397" fmla="*/ 1552922 h 2801577"/>
                <a:gd name="connsiteX3398" fmla="*/ 9229336 w 10032639"/>
                <a:gd name="connsiteY3398" fmla="*/ 1535637 h 2801577"/>
                <a:gd name="connsiteX3399" fmla="*/ 9246619 w 10032639"/>
                <a:gd name="connsiteY3399" fmla="*/ 1528435 h 2801577"/>
                <a:gd name="connsiteX3400" fmla="*/ 9265702 w 10032639"/>
                <a:gd name="connsiteY3400" fmla="*/ 1521593 h 2801577"/>
                <a:gd name="connsiteX3401" fmla="*/ 9307109 w 10032639"/>
                <a:gd name="connsiteY3401" fmla="*/ 1476580 h 2801577"/>
                <a:gd name="connsiteX3402" fmla="*/ 9350677 w 10032639"/>
                <a:gd name="connsiteY3402" fmla="*/ 1433368 h 2801577"/>
                <a:gd name="connsiteX3403" fmla="*/ 9397486 w 10032639"/>
                <a:gd name="connsiteY3403" fmla="*/ 1390156 h 2801577"/>
                <a:gd name="connsiteX3404" fmla="*/ 9447535 w 10032639"/>
                <a:gd name="connsiteY3404" fmla="*/ 1346943 h 2801577"/>
                <a:gd name="connsiteX3405" fmla="*/ 9483901 w 10032639"/>
                <a:gd name="connsiteY3405" fmla="*/ 1315614 h 2801577"/>
                <a:gd name="connsiteX3406" fmla="*/ 9518467 w 10032639"/>
                <a:gd name="connsiteY3406" fmla="*/ 1279244 h 2801577"/>
                <a:gd name="connsiteX3407" fmla="*/ 9553033 w 10032639"/>
                <a:gd name="connsiteY3407" fmla="*/ 1239272 h 2801577"/>
                <a:gd name="connsiteX3408" fmla="*/ 2951165 w 10032639"/>
                <a:gd name="connsiteY3408" fmla="*/ 1193218 h 2801577"/>
                <a:gd name="connsiteX3409" fmla="*/ 2937127 w 10032639"/>
                <a:gd name="connsiteY3409" fmla="*/ 1200059 h 2801577"/>
                <a:gd name="connsiteX3410" fmla="*/ 2926689 w 10032639"/>
                <a:gd name="connsiteY3410" fmla="*/ 1208700 h 2801577"/>
                <a:gd name="connsiteX3411" fmla="*/ 2940726 w 10032639"/>
                <a:gd name="connsiteY3411" fmla="*/ 1210500 h 2801577"/>
                <a:gd name="connsiteX3412" fmla="*/ 2942526 w 10032639"/>
                <a:gd name="connsiteY3412" fmla="*/ 1206900 h 2801577"/>
                <a:gd name="connsiteX3413" fmla="*/ 2947565 w 10032639"/>
                <a:gd name="connsiteY3413" fmla="*/ 1198259 h 2801577"/>
                <a:gd name="connsiteX3414" fmla="*/ 2952964 w 10032639"/>
                <a:gd name="connsiteY3414" fmla="*/ 1193218 h 2801577"/>
                <a:gd name="connsiteX3415" fmla="*/ 9492543 w 10032639"/>
                <a:gd name="connsiteY3415" fmla="*/ 1178775 h 2801577"/>
                <a:gd name="connsiteX3416" fmla="*/ 9463017 w 10032639"/>
                <a:gd name="connsiteY3416" fmla="*/ 1206503 h 2801577"/>
                <a:gd name="connsiteX3417" fmla="*/ 9471659 w 10032639"/>
                <a:gd name="connsiteY3417" fmla="*/ 1206503 h 2801577"/>
                <a:gd name="connsiteX3418" fmla="*/ 3221121 w 10032639"/>
                <a:gd name="connsiteY3418" fmla="*/ 1172335 h 2801577"/>
                <a:gd name="connsiteX3419" fmla="*/ 3215722 w 10032639"/>
                <a:gd name="connsiteY3419" fmla="*/ 1175575 h 2801577"/>
                <a:gd name="connsiteX3420" fmla="*/ 3144814 w 10032639"/>
                <a:gd name="connsiteY3420" fmla="*/ 1203659 h 2801577"/>
                <a:gd name="connsiteX3421" fmla="*/ 3144814 w 10032639"/>
                <a:gd name="connsiteY3421" fmla="*/ 1224182 h 2801577"/>
                <a:gd name="connsiteX3422" fmla="*/ 3151652 w 10032639"/>
                <a:gd name="connsiteY3422" fmla="*/ 1220942 h 2801577"/>
                <a:gd name="connsiteX3423" fmla="*/ 3158491 w 10032639"/>
                <a:gd name="connsiteY3423" fmla="*/ 1217341 h 2801577"/>
                <a:gd name="connsiteX3424" fmla="*/ 3167130 w 10032639"/>
                <a:gd name="connsiteY3424" fmla="*/ 1208700 h 2801577"/>
                <a:gd name="connsiteX3425" fmla="*/ 3179368 w 10032639"/>
                <a:gd name="connsiteY3425" fmla="*/ 1200059 h 2801577"/>
                <a:gd name="connsiteX3426" fmla="*/ 3186207 w 10032639"/>
                <a:gd name="connsiteY3426" fmla="*/ 1198259 h 2801577"/>
                <a:gd name="connsiteX3427" fmla="*/ 3196645 w 10032639"/>
                <a:gd name="connsiteY3427" fmla="*/ 1196458 h 2801577"/>
                <a:gd name="connsiteX3428" fmla="*/ 3203844 w 10032639"/>
                <a:gd name="connsiteY3428" fmla="*/ 1194658 h 2801577"/>
                <a:gd name="connsiteX3429" fmla="*/ 3205284 w 10032639"/>
                <a:gd name="connsiteY3429" fmla="*/ 1191418 h 2801577"/>
                <a:gd name="connsiteX3430" fmla="*/ 3210683 w 10032639"/>
                <a:gd name="connsiteY3430" fmla="*/ 1184576 h 2801577"/>
                <a:gd name="connsiteX3431" fmla="*/ 3217522 w 10032639"/>
                <a:gd name="connsiteY3431" fmla="*/ 1175575 h 2801577"/>
                <a:gd name="connsiteX3432" fmla="*/ 2997597 w 10032639"/>
                <a:gd name="connsiteY3432" fmla="*/ 1172335 h 2801577"/>
                <a:gd name="connsiteX3433" fmla="*/ 2990758 w 10032639"/>
                <a:gd name="connsiteY3433" fmla="*/ 1175575 h 2801577"/>
                <a:gd name="connsiteX3434" fmla="*/ 2971681 w 10032639"/>
                <a:gd name="connsiteY3434" fmla="*/ 1184576 h 2801577"/>
                <a:gd name="connsiteX3435" fmla="*/ 2977081 w 10032639"/>
                <a:gd name="connsiteY3435" fmla="*/ 1193218 h 2801577"/>
                <a:gd name="connsiteX3436" fmla="*/ 2977081 w 10032639"/>
                <a:gd name="connsiteY3436" fmla="*/ 1194658 h 2801577"/>
                <a:gd name="connsiteX3437" fmla="*/ 2980320 w 10032639"/>
                <a:gd name="connsiteY3437" fmla="*/ 1191418 h 2801577"/>
                <a:gd name="connsiteX3438" fmla="*/ 2988958 w 10032639"/>
                <a:gd name="connsiteY3438" fmla="*/ 1180976 h 2801577"/>
                <a:gd name="connsiteX3439" fmla="*/ 9390284 w 10032639"/>
                <a:gd name="connsiteY3439" fmla="*/ 1171933 h 2801577"/>
                <a:gd name="connsiteX3440" fmla="*/ 9381643 w 10032639"/>
                <a:gd name="connsiteY3440" fmla="*/ 1178775 h 2801577"/>
                <a:gd name="connsiteX3441" fmla="*/ 9385243 w 10032639"/>
                <a:gd name="connsiteY3441" fmla="*/ 1178775 h 2801577"/>
                <a:gd name="connsiteX3442" fmla="*/ 1611100 w 10032639"/>
                <a:gd name="connsiteY3442" fmla="*/ 1170534 h 2801577"/>
                <a:gd name="connsiteX3443" fmla="*/ 1595623 w 10032639"/>
                <a:gd name="connsiteY3443" fmla="*/ 1180976 h 2801577"/>
                <a:gd name="connsiteX3444" fmla="*/ 1604261 w 10032639"/>
                <a:gd name="connsiteY3444" fmla="*/ 1180976 h 2801577"/>
                <a:gd name="connsiteX3445" fmla="*/ 1606061 w 10032639"/>
                <a:gd name="connsiteY3445" fmla="*/ 1175575 h 2801577"/>
                <a:gd name="connsiteX3446" fmla="*/ 4493653 w 10032639"/>
                <a:gd name="connsiteY3446" fmla="*/ 1157269 h 2801577"/>
                <a:gd name="connsiteX3447" fmla="*/ 4490413 w 10032639"/>
                <a:gd name="connsiteY3447" fmla="*/ 1159069 h 2801577"/>
                <a:gd name="connsiteX3448" fmla="*/ 4491853 w 10032639"/>
                <a:gd name="connsiteY3448" fmla="*/ 1159069 h 2801577"/>
                <a:gd name="connsiteX3449" fmla="*/ 1639176 w 10032639"/>
                <a:gd name="connsiteY3449" fmla="*/ 1155052 h 2801577"/>
                <a:gd name="connsiteX3450" fmla="*/ 1616499 w 10032639"/>
                <a:gd name="connsiteY3450" fmla="*/ 1168734 h 2801577"/>
                <a:gd name="connsiteX3451" fmla="*/ 1628737 w 10032639"/>
                <a:gd name="connsiteY3451" fmla="*/ 1165134 h 2801577"/>
                <a:gd name="connsiteX3452" fmla="*/ 7185829 w 10032639"/>
                <a:gd name="connsiteY3452" fmla="*/ 1151933 h 2801577"/>
                <a:gd name="connsiteX3453" fmla="*/ 7123547 w 10032639"/>
                <a:gd name="connsiteY3453" fmla="*/ 1193327 h 2801577"/>
                <a:gd name="connsiteX3454" fmla="*/ 7185829 w 10032639"/>
                <a:gd name="connsiteY3454" fmla="*/ 1153732 h 2801577"/>
                <a:gd name="connsiteX3455" fmla="*/ 5724905 w 10032639"/>
                <a:gd name="connsiteY3455" fmla="*/ 1151933 h 2801577"/>
                <a:gd name="connsiteX3456" fmla="*/ 5681344 w 10032639"/>
                <a:gd name="connsiteY3456" fmla="*/ 1179649 h 2801577"/>
                <a:gd name="connsiteX3457" fmla="*/ 5650383 w 10032639"/>
                <a:gd name="connsiteY3457" fmla="*/ 1200527 h 2801577"/>
                <a:gd name="connsiteX3458" fmla="*/ 5619062 w 10032639"/>
                <a:gd name="connsiteY3458" fmla="*/ 1226443 h 2801577"/>
                <a:gd name="connsiteX3459" fmla="*/ 5648583 w 10032639"/>
                <a:gd name="connsiteY3459" fmla="*/ 1210965 h 2801577"/>
                <a:gd name="connsiteX3460" fmla="*/ 5662263 w 10032639"/>
                <a:gd name="connsiteY3460" fmla="*/ 1202326 h 2801577"/>
                <a:gd name="connsiteX3461" fmla="*/ 5674504 w 10032639"/>
                <a:gd name="connsiteY3461" fmla="*/ 1193327 h 2801577"/>
                <a:gd name="connsiteX3462" fmla="*/ 5700425 w 10032639"/>
                <a:gd name="connsiteY3462" fmla="*/ 1172810 h 2801577"/>
                <a:gd name="connsiteX3463" fmla="*/ 8244200 w 10032639"/>
                <a:gd name="connsiteY3463" fmla="*/ 1151047 h 2801577"/>
                <a:gd name="connsiteX3464" fmla="*/ 8223316 w 10032639"/>
                <a:gd name="connsiteY3464" fmla="*/ 1166532 h 2801577"/>
                <a:gd name="connsiteX3465" fmla="*/ 8214675 w 10032639"/>
                <a:gd name="connsiteY3465" fmla="*/ 1175174 h 2801577"/>
                <a:gd name="connsiteX3466" fmla="*/ 8226917 w 10032639"/>
                <a:gd name="connsiteY3466" fmla="*/ 1170133 h 2801577"/>
                <a:gd name="connsiteX3467" fmla="*/ 8150583 w 10032639"/>
                <a:gd name="connsiteY3467" fmla="*/ 1131962 h 2801577"/>
                <a:gd name="connsiteX3468" fmla="*/ 8138701 w 10032639"/>
                <a:gd name="connsiteY3468" fmla="*/ 1144205 h 2801577"/>
                <a:gd name="connsiteX3469" fmla="*/ 8128259 w 10032639"/>
                <a:gd name="connsiteY3469" fmla="*/ 1156089 h 2801577"/>
                <a:gd name="connsiteX3470" fmla="*/ 3335223 w 10032639"/>
                <a:gd name="connsiteY3470" fmla="*/ 1127328 h 2801577"/>
                <a:gd name="connsiteX3471" fmla="*/ 3222921 w 10032639"/>
                <a:gd name="connsiteY3471" fmla="*/ 1172335 h 2801577"/>
                <a:gd name="connsiteX3472" fmla="*/ 3227960 w 10032639"/>
                <a:gd name="connsiteY3472" fmla="*/ 1172335 h 2801577"/>
                <a:gd name="connsiteX3473" fmla="*/ 3255676 w 10032639"/>
                <a:gd name="connsiteY3473" fmla="*/ 1166934 h 2801577"/>
                <a:gd name="connsiteX3474" fmla="*/ 3279792 w 10032639"/>
                <a:gd name="connsiteY3474" fmla="*/ 1161893 h 2801577"/>
                <a:gd name="connsiteX3475" fmla="*/ 3298869 w 10032639"/>
                <a:gd name="connsiteY3475" fmla="*/ 1153252 h 2801577"/>
                <a:gd name="connsiteX3476" fmla="*/ 3307507 w 10032639"/>
                <a:gd name="connsiteY3476" fmla="*/ 1147851 h 2801577"/>
                <a:gd name="connsiteX3477" fmla="*/ 3314346 w 10032639"/>
                <a:gd name="connsiteY3477" fmla="*/ 1141010 h 2801577"/>
                <a:gd name="connsiteX3478" fmla="*/ 3324784 w 10032639"/>
                <a:gd name="connsiteY3478" fmla="*/ 1134169 h 2801577"/>
                <a:gd name="connsiteX3479" fmla="*/ 3337023 w 10032639"/>
                <a:gd name="connsiteY3479" fmla="*/ 1127328 h 2801577"/>
                <a:gd name="connsiteX3480" fmla="*/ 8945245 w 10032639"/>
                <a:gd name="connsiteY3480" fmla="*/ 1125120 h 2801577"/>
                <a:gd name="connsiteX3481" fmla="*/ 8921121 w 10032639"/>
                <a:gd name="connsiteY3481" fmla="*/ 1140604 h 2801577"/>
                <a:gd name="connsiteX3482" fmla="*/ 8900237 w 10032639"/>
                <a:gd name="connsiteY3482" fmla="*/ 1156089 h 2801577"/>
                <a:gd name="connsiteX3483" fmla="*/ 8867471 w 10032639"/>
                <a:gd name="connsiteY3483" fmla="*/ 1189218 h 2801577"/>
                <a:gd name="connsiteX3484" fmla="*/ 8869271 w 10032639"/>
                <a:gd name="connsiteY3484" fmla="*/ 1187418 h 2801577"/>
                <a:gd name="connsiteX3485" fmla="*/ 8882954 w 10032639"/>
                <a:gd name="connsiteY3485" fmla="*/ 1180576 h 2801577"/>
                <a:gd name="connsiteX3486" fmla="*/ 8896636 w 10032639"/>
                <a:gd name="connsiteY3486" fmla="*/ 1171933 h 2801577"/>
                <a:gd name="connsiteX3487" fmla="*/ 8908879 w 10032639"/>
                <a:gd name="connsiteY3487" fmla="*/ 1161490 h 2801577"/>
                <a:gd name="connsiteX3488" fmla="*/ 8922921 w 10032639"/>
                <a:gd name="connsiteY3488" fmla="*/ 1149247 h 2801577"/>
                <a:gd name="connsiteX3489" fmla="*/ 8926162 w 10032639"/>
                <a:gd name="connsiteY3489" fmla="*/ 1145646 h 2801577"/>
                <a:gd name="connsiteX3490" fmla="*/ 8952446 w 10032639"/>
                <a:gd name="connsiteY3490" fmla="*/ 1125120 h 2801577"/>
                <a:gd name="connsiteX3491" fmla="*/ 9657092 w 10032639"/>
                <a:gd name="connsiteY3491" fmla="*/ 1123319 h 2801577"/>
                <a:gd name="connsiteX3492" fmla="*/ 9632608 w 10032639"/>
                <a:gd name="connsiteY3492" fmla="*/ 1149247 h 2801577"/>
                <a:gd name="connsiteX3493" fmla="*/ 9641249 w 10032639"/>
                <a:gd name="connsiteY3493" fmla="*/ 1152848 h 2801577"/>
                <a:gd name="connsiteX3494" fmla="*/ 9651691 w 10032639"/>
                <a:gd name="connsiteY3494" fmla="*/ 1156089 h 2801577"/>
                <a:gd name="connsiteX3495" fmla="*/ 9653491 w 10032639"/>
                <a:gd name="connsiteY3495" fmla="*/ 1152848 h 2801577"/>
                <a:gd name="connsiteX3496" fmla="*/ 9653491 w 10032639"/>
                <a:gd name="connsiteY3496" fmla="*/ 1144205 h 2801577"/>
                <a:gd name="connsiteX3497" fmla="*/ 9657092 w 10032639"/>
                <a:gd name="connsiteY3497" fmla="*/ 1133762 h 2801577"/>
                <a:gd name="connsiteX3498" fmla="*/ 4919550 w 10032639"/>
                <a:gd name="connsiteY3498" fmla="*/ 1119472 h 2801577"/>
                <a:gd name="connsiteX3499" fmla="*/ 4904069 w 10032639"/>
                <a:gd name="connsiteY3499" fmla="*/ 1129551 h 2801577"/>
                <a:gd name="connsiteX3500" fmla="*/ 4890029 w 10032639"/>
                <a:gd name="connsiteY3500" fmla="*/ 1141790 h 2801577"/>
                <a:gd name="connsiteX3501" fmla="*/ 4876348 w 10032639"/>
                <a:gd name="connsiteY3501" fmla="*/ 1155469 h 2801577"/>
                <a:gd name="connsiteX3502" fmla="*/ 4864108 w 10032639"/>
                <a:gd name="connsiteY3502" fmla="*/ 1169508 h 2801577"/>
                <a:gd name="connsiteX3503" fmla="*/ 4820546 w 10032639"/>
                <a:gd name="connsiteY3503" fmla="*/ 1214505 h 2801577"/>
                <a:gd name="connsiteX3504" fmla="*/ 4819106 w 10032639"/>
                <a:gd name="connsiteY3504" fmla="*/ 1218105 h 2801577"/>
                <a:gd name="connsiteX3505" fmla="*/ 4829186 w 10032639"/>
                <a:gd name="connsiteY3505" fmla="*/ 1211266 h 2801577"/>
                <a:gd name="connsiteX3506" fmla="*/ 4857268 w 10032639"/>
                <a:gd name="connsiteY3506" fmla="*/ 1184987 h 2801577"/>
                <a:gd name="connsiteX3507" fmla="*/ 4891829 w 10032639"/>
                <a:gd name="connsiteY3507" fmla="*/ 1155469 h 2801577"/>
                <a:gd name="connsiteX3508" fmla="*/ 4900469 w 10032639"/>
                <a:gd name="connsiteY3508" fmla="*/ 1146830 h 2801577"/>
                <a:gd name="connsiteX3509" fmla="*/ 4907310 w 10032639"/>
                <a:gd name="connsiteY3509" fmla="*/ 1138190 h 2801577"/>
                <a:gd name="connsiteX3510" fmla="*/ 4914510 w 10032639"/>
                <a:gd name="connsiteY3510" fmla="*/ 1129551 h 2801577"/>
                <a:gd name="connsiteX3511" fmla="*/ 3581063 w 10032639"/>
                <a:gd name="connsiteY3511" fmla="*/ 1118687 h 2801577"/>
                <a:gd name="connsiteX3512" fmla="*/ 3572065 w 10032639"/>
                <a:gd name="connsiteY3512" fmla="*/ 1121927 h 2801577"/>
                <a:gd name="connsiteX3513" fmla="*/ 3581063 w 10032639"/>
                <a:gd name="connsiteY3513" fmla="*/ 1127328 h 2801577"/>
                <a:gd name="connsiteX3514" fmla="*/ 1211565 w 10032639"/>
                <a:gd name="connsiteY3514" fmla="*/ 1108245 h 2801577"/>
                <a:gd name="connsiteX3515" fmla="*/ 1202926 w 10032639"/>
                <a:gd name="connsiteY3515" fmla="*/ 1113286 h 2801577"/>
                <a:gd name="connsiteX3516" fmla="*/ 1209765 w 10032639"/>
                <a:gd name="connsiteY3516" fmla="*/ 1113286 h 2801577"/>
                <a:gd name="connsiteX3517" fmla="*/ 3399292 w 10032639"/>
                <a:gd name="connsiteY3517" fmla="*/ 1101404 h 2801577"/>
                <a:gd name="connsiteX3518" fmla="*/ 3354300 w 10032639"/>
                <a:gd name="connsiteY3518" fmla="*/ 1118687 h 2801577"/>
                <a:gd name="connsiteX3519" fmla="*/ 3376976 w 10032639"/>
                <a:gd name="connsiteY3519" fmla="*/ 1113286 h 2801577"/>
                <a:gd name="connsiteX3520" fmla="*/ 3399292 w 10032639"/>
                <a:gd name="connsiteY3520" fmla="*/ 1108245 h 2801577"/>
                <a:gd name="connsiteX3521" fmla="*/ 6509009 w 10032639"/>
                <a:gd name="connsiteY3521" fmla="*/ 1086061 h 2801577"/>
                <a:gd name="connsiteX3522" fmla="*/ 6489928 w 10032639"/>
                <a:gd name="connsiteY3522" fmla="*/ 1098299 h 2801577"/>
                <a:gd name="connsiteX3523" fmla="*/ 6501809 w 10032639"/>
                <a:gd name="connsiteY3523" fmla="*/ 1098299 h 2801577"/>
                <a:gd name="connsiteX3524" fmla="*/ 6507209 w 10032639"/>
                <a:gd name="connsiteY3524" fmla="*/ 1089661 h 2801577"/>
                <a:gd name="connsiteX3525" fmla="*/ 5657223 w 10032639"/>
                <a:gd name="connsiteY3525" fmla="*/ 1084621 h 2801577"/>
                <a:gd name="connsiteX3526" fmla="*/ 5624462 w 10032639"/>
                <a:gd name="connsiteY3526" fmla="*/ 1106938 h 2801577"/>
                <a:gd name="connsiteX3527" fmla="*/ 5591341 w 10032639"/>
                <a:gd name="connsiteY3527" fmla="*/ 1131055 h 2801577"/>
                <a:gd name="connsiteX3528" fmla="*/ 5610422 w 10032639"/>
                <a:gd name="connsiteY3528" fmla="*/ 1120617 h 2801577"/>
                <a:gd name="connsiteX3529" fmla="*/ 5629502 w 10032639"/>
                <a:gd name="connsiteY3529" fmla="*/ 1108738 h 2801577"/>
                <a:gd name="connsiteX3530" fmla="*/ 5643183 w 10032639"/>
                <a:gd name="connsiteY3530" fmla="*/ 1096500 h 2801577"/>
                <a:gd name="connsiteX3531" fmla="*/ 9502985 w 10032639"/>
                <a:gd name="connsiteY3531" fmla="*/ 1069664 h 2801577"/>
                <a:gd name="connsiteX3532" fmla="*/ 9492543 w 10032639"/>
                <a:gd name="connsiteY3532" fmla="*/ 1081907 h 2801577"/>
                <a:gd name="connsiteX3533" fmla="*/ 9497583 w 10032639"/>
                <a:gd name="connsiteY3533" fmla="*/ 1078306 h 2801577"/>
                <a:gd name="connsiteX3534" fmla="*/ 7123547 w 10032639"/>
                <a:gd name="connsiteY3534" fmla="*/ 1061944 h 2801577"/>
                <a:gd name="connsiteX3535" fmla="*/ 7090426 w 10032639"/>
                <a:gd name="connsiteY3535" fmla="*/ 1091460 h 2801577"/>
                <a:gd name="connsiteX3536" fmla="*/ 7055865 w 10032639"/>
                <a:gd name="connsiteY3536" fmla="*/ 1119177 h 2801577"/>
                <a:gd name="connsiteX3537" fmla="*/ 7019504 w 10032639"/>
                <a:gd name="connsiteY3537" fmla="*/ 1146533 h 2801577"/>
                <a:gd name="connsiteX3538" fmla="*/ 6979903 w 10032639"/>
                <a:gd name="connsiteY3538" fmla="*/ 1171010 h 2801577"/>
                <a:gd name="connsiteX3539" fmla="*/ 6817178 w 10032639"/>
                <a:gd name="connsiteY3539" fmla="*/ 1280077 h 2801577"/>
                <a:gd name="connsiteX3540" fmla="*/ 6806738 w 10032639"/>
                <a:gd name="connsiteY3540" fmla="*/ 1291955 h 2801577"/>
                <a:gd name="connsiteX3541" fmla="*/ 6792697 w 10032639"/>
                <a:gd name="connsiteY3541" fmla="*/ 1302394 h 2801577"/>
                <a:gd name="connsiteX3542" fmla="*/ 6764976 w 10032639"/>
                <a:gd name="connsiteY3542" fmla="*/ 1319672 h 2801577"/>
                <a:gd name="connsiteX3543" fmla="*/ 6753096 w 10032639"/>
                <a:gd name="connsiteY3543" fmla="*/ 1326871 h 2801577"/>
                <a:gd name="connsiteX3544" fmla="*/ 6739056 w 10032639"/>
                <a:gd name="connsiteY3544" fmla="*/ 1335510 h 2801577"/>
                <a:gd name="connsiteX3545" fmla="*/ 6728975 w 10032639"/>
                <a:gd name="connsiteY3545" fmla="*/ 1344148 h 2801577"/>
                <a:gd name="connsiteX3546" fmla="*/ 6730775 w 10032639"/>
                <a:gd name="connsiteY3546" fmla="*/ 1344148 h 2801577"/>
                <a:gd name="connsiteX3547" fmla="*/ 6725375 w 10032639"/>
                <a:gd name="connsiteY3547" fmla="*/ 1361426 h 2801577"/>
                <a:gd name="connsiteX3548" fmla="*/ 6734015 w 10032639"/>
                <a:gd name="connsiteY3548" fmla="*/ 1356387 h 2801577"/>
                <a:gd name="connsiteX3549" fmla="*/ 6742656 w 10032639"/>
                <a:gd name="connsiteY3549" fmla="*/ 1352787 h 2801577"/>
                <a:gd name="connsiteX3550" fmla="*/ 6758136 w 10032639"/>
                <a:gd name="connsiteY3550" fmla="*/ 1338749 h 2801577"/>
                <a:gd name="connsiteX3551" fmla="*/ 6775417 w 10032639"/>
                <a:gd name="connsiteY3551" fmla="*/ 1323271 h 2801577"/>
                <a:gd name="connsiteX3552" fmla="*/ 6792697 w 10032639"/>
                <a:gd name="connsiteY3552" fmla="*/ 1311033 h 2801577"/>
                <a:gd name="connsiteX3553" fmla="*/ 6811778 w 10032639"/>
                <a:gd name="connsiteY3553" fmla="*/ 1302394 h 2801577"/>
                <a:gd name="connsiteX3554" fmla="*/ 6829058 w 10032639"/>
                <a:gd name="connsiteY3554" fmla="*/ 1297354 h 2801577"/>
                <a:gd name="connsiteX3555" fmla="*/ 6860379 w 10032639"/>
                <a:gd name="connsiteY3555" fmla="*/ 1267838 h 2801577"/>
                <a:gd name="connsiteX3556" fmla="*/ 6891700 w 10032639"/>
                <a:gd name="connsiteY3556" fmla="*/ 1252360 h 2801577"/>
                <a:gd name="connsiteX3557" fmla="*/ 6919061 w 10032639"/>
                <a:gd name="connsiteY3557" fmla="*/ 1235082 h 2801577"/>
                <a:gd name="connsiteX3558" fmla="*/ 6944982 w 10032639"/>
                <a:gd name="connsiteY3558" fmla="*/ 1217804 h 2801577"/>
                <a:gd name="connsiteX3559" fmla="*/ 6969462 w 10032639"/>
                <a:gd name="connsiteY3559" fmla="*/ 1200527 h 2801577"/>
                <a:gd name="connsiteX3560" fmla="*/ 6995383 w 10032639"/>
                <a:gd name="connsiteY3560" fmla="*/ 1181449 h 2801577"/>
                <a:gd name="connsiteX3561" fmla="*/ 7023104 w 10032639"/>
                <a:gd name="connsiteY3561" fmla="*/ 1165611 h 2801577"/>
                <a:gd name="connsiteX3562" fmla="*/ 7050825 w 10032639"/>
                <a:gd name="connsiteY3562" fmla="*/ 1153732 h 2801577"/>
                <a:gd name="connsiteX3563" fmla="*/ 7081786 w 10032639"/>
                <a:gd name="connsiteY3563" fmla="*/ 1143294 h 2801577"/>
                <a:gd name="connsiteX3564" fmla="*/ 7087186 w 10032639"/>
                <a:gd name="connsiteY3564" fmla="*/ 1129256 h 2801577"/>
                <a:gd name="connsiteX3565" fmla="*/ 7095826 w 10032639"/>
                <a:gd name="connsiteY3565" fmla="*/ 1117377 h 2801577"/>
                <a:gd name="connsiteX3566" fmla="*/ 7104466 w 10032639"/>
                <a:gd name="connsiteY3566" fmla="*/ 1108738 h 2801577"/>
                <a:gd name="connsiteX3567" fmla="*/ 7114907 w 10032639"/>
                <a:gd name="connsiteY3567" fmla="*/ 1101899 h 2801577"/>
                <a:gd name="connsiteX3568" fmla="*/ 7128587 w 10032639"/>
                <a:gd name="connsiteY3568" fmla="*/ 1096500 h 2801577"/>
                <a:gd name="connsiteX3569" fmla="*/ 7142628 w 10032639"/>
                <a:gd name="connsiteY3569" fmla="*/ 1087861 h 2801577"/>
                <a:gd name="connsiteX3570" fmla="*/ 7142628 w 10032639"/>
                <a:gd name="connsiteY3570" fmla="*/ 1086061 h 2801577"/>
                <a:gd name="connsiteX3571" fmla="*/ 7137227 w 10032639"/>
                <a:gd name="connsiteY3571" fmla="*/ 1077422 h 2801577"/>
                <a:gd name="connsiteX3572" fmla="*/ 7132187 w 10032639"/>
                <a:gd name="connsiteY3572" fmla="*/ 1066983 h 2801577"/>
                <a:gd name="connsiteX3573" fmla="*/ 8893396 w 10032639"/>
                <a:gd name="connsiteY3573" fmla="*/ 1059221 h 2801577"/>
                <a:gd name="connsiteX3574" fmla="*/ 8794738 w 10032639"/>
                <a:gd name="connsiteY3574" fmla="*/ 1126920 h 2801577"/>
                <a:gd name="connsiteX3575" fmla="*/ 8692840 w 10032639"/>
                <a:gd name="connsiteY3575" fmla="*/ 1199661 h 2801577"/>
                <a:gd name="connsiteX3576" fmla="*/ 8469240 w 10032639"/>
                <a:gd name="connsiteY3576" fmla="*/ 1362428 h 2801577"/>
                <a:gd name="connsiteX3577" fmla="*/ 8482923 w 10032639"/>
                <a:gd name="connsiteY3577" fmla="*/ 1357386 h 2801577"/>
                <a:gd name="connsiteX3578" fmla="*/ 8493364 w 10032639"/>
                <a:gd name="connsiteY3578" fmla="*/ 1353785 h 2801577"/>
                <a:gd name="connsiteX3579" fmla="*/ 8505607 w 10032639"/>
                <a:gd name="connsiteY3579" fmla="*/ 1346943 h 2801577"/>
                <a:gd name="connsiteX3580" fmla="*/ 8519649 w 10032639"/>
                <a:gd name="connsiteY3580" fmla="*/ 1338301 h 2801577"/>
                <a:gd name="connsiteX3581" fmla="*/ 8524690 w 10032639"/>
                <a:gd name="connsiteY3581" fmla="*/ 1334700 h 2801577"/>
                <a:gd name="connsiteX3582" fmla="*/ 8531531 w 10032639"/>
                <a:gd name="connsiteY3582" fmla="*/ 1332899 h 2801577"/>
                <a:gd name="connsiteX3583" fmla="*/ 8538732 w 10032639"/>
                <a:gd name="connsiteY3583" fmla="*/ 1331099 h 2801577"/>
                <a:gd name="connsiteX3584" fmla="*/ 8545574 w 10032639"/>
                <a:gd name="connsiteY3584" fmla="*/ 1326057 h 2801577"/>
                <a:gd name="connsiteX3585" fmla="*/ 8545574 w 10032639"/>
                <a:gd name="connsiteY3585" fmla="*/ 1320656 h 2801577"/>
                <a:gd name="connsiteX3586" fmla="*/ 8548814 w 10032639"/>
                <a:gd name="connsiteY3586" fmla="*/ 1317415 h 2801577"/>
                <a:gd name="connsiteX3587" fmla="*/ 8554215 w 10032639"/>
                <a:gd name="connsiteY3587" fmla="*/ 1310213 h 2801577"/>
                <a:gd name="connsiteX3588" fmla="*/ 8557456 w 10032639"/>
                <a:gd name="connsiteY3588" fmla="*/ 1306972 h 2801577"/>
                <a:gd name="connsiteX3589" fmla="*/ 8561056 w 10032639"/>
                <a:gd name="connsiteY3589" fmla="*/ 1305171 h 2801577"/>
                <a:gd name="connsiteX3590" fmla="*/ 8567898 w 10032639"/>
                <a:gd name="connsiteY3590" fmla="*/ 1303371 h 2801577"/>
                <a:gd name="connsiteX3591" fmla="*/ 8573299 w 10032639"/>
                <a:gd name="connsiteY3591" fmla="*/ 1296529 h 2801577"/>
                <a:gd name="connsiteX3592" fmla="*/ 8578340 w 10032639"/>
                <a:gd name="connsiteY3592" fmla="*/ 1291127 h 2801577"/>
                <a:gd name="connsiteX3593" fmla="*/ 8590582 w 10032639"/>
                <a:gd name="connsiteY3593" fmla="*/ 1279244 h 2801577"/>
                <a:gd name="connsiteX3594" fmla="*/ 8602464 w 10032639"/>
                <a:gd name="connsiteY3594" fmla="*/ 1272402 h 2801577"/>
                <a:gd name="connsiteX3595" fmla="*/ 8614706 w 10032639"/>
                <a:gd name="connsiteY3595" fmla="*/ 1267000 h 2801577"/>
                <a:gd name="connsiteX3596" fmla="*/ 8621547 w 10032639"/>
                <a:gd name="connsiteY3596" fmla="*/ 1263760 h 2801577"/>
                <a:gd name="connsiteX3597" fmla="*/ 8626588 w 10032639"/>
                <a:gd name="connsiteY3597" fmla="*/ 1261959 h 2801577"/>
                <a:gd name="connsiteX3598" fmla="*/ 8640631 w 10032639"/>
                <a:gd name="connsiteY3598" fmla="*/ 1256557 h 2801577"/>
                <a:gd name="connsiteX3599" fmla="*/ 8647472 w 10032639"/>
                <a:gd name="connsiteY3599" fmla="*/ 1253317 h 2801577"/>
                <a:gd name="connsiteX3600" fmla="*/ 8654673 w 10032639"/>
                <a:gd name="connsiteY3600" fmla="*/ 1247915 h 2801577"/>
                <a:gd name="connsiteX3601" fmla="*/ 8673757 w 10032639"/>
                <a:gd name="connsiteY3601" fmla="*/ 1229190 h 2801577"/>
                <a:gd name="connsiteX3602" fmla="*/ 8720205 w 10032639"/>
                <a:gd name="connsiteY3602" fmla="*/ 1192819 h 2801577"/>
                <a:gd name="connsiteX3603" fmla="*/ 8728846 w 10032639"/>
                <a:gd name="connsiteY3603" fmla="*/ 1185617 h 2801577"/>
                <a:gd name="connsiteX3604" fmla="*/ 8741089 w 10032639"/>
                <a:gd name="connsiteY3604" fmla="*/ 1180576 h 2801577"/>
                <a:gd name="connsiteX3605" fmla="*/ 8752971 w 10032639"/>
                <a:gd name="connsiteY3605" fmla="*/ 1173734 h 2801577"/>
                <a:gd name="connsiteX3606" fmla="*/ 8768813 w 10032639"/>
                <a:gd name="connsiteY3606" fmla="*/ 1170133 h 2801577"/>
                <a:gd name="connsiteX3607" fmla="*/ 8772054 w 10032639"/>
                <a:gd name="connsiteY3607" fmla="*/ 1159690 h 2801577"/>
                <a:gd name="connsiteX3608" fmla="*/ 8775655 w 10032639"/>
                <a:gd name="connsiteY3608" fmla="*/ 1151047 h 2801577"/>
                <a:gd name="connsiteX3609" fmla="*/ 8780696 w 10032639"/>
                <a:gd name="connsiteY3609" fmla="*/ 1144205 h 2801577"/>
                <a:gd name="connsiteX3610" fmla="*/ 8787897 w 10032639"/>
                <a:gd name="connsiteY3610" fmla="*/ 1138804 h 2801577"/>
                <a:gd name="connsiteX3611" fmla="*/ 8806980 w 10032639"/>
                <a:gd name="connsiteY3611" fmla="*/ 1126920 h 2801577"/>
                <a:gd name="connsiteX3612" fmla="*/ 8826064 w 10032639"/>
                <a:gd name="connsiteY3612" fmla="*/ 1112876 h 2801577"/>
                <a:gd name="connsiteX3613" fmla="*/ 8846587 w 10032639"/>
                <a:gd name="connsiteY3613" fmla="*/ 1099192 h 2801577"/>
                <a:gd name="connsiteX3614" fmla="*/ 8865671 w 10032639"/>
                <a:gd name="connsiteY3614" fmla="*/ 1083708 h 2801577"/>
                <a:gd name="connsiteX3615" fmla="*/ 4613178 w 10032639"/>
                <a:gd name="connsiteY3615" fmla="*/ 1058635 h 2801577"/>
                <a:gd name="connsiteX3616" fmla="*/ 4595897 w 10032639"/>
                <a:gd name="connsiteY3616" fmla="*/ 1070875 h 2801577"/>
                <a:gd name="connsiteX3617" fmla="*/ 4599137 w 10032639"/>
                <a:gd name="connsiteY3617" fmla="*/ 1070875 h 2801577"/>
                <a:gd name="connsiteX3618" fmla="*/ 4606338 w 10032639"/>
                <a:gd name="connsiteY3618" fmla="*/ 1065835 h 2801577"/>
                <a:gd name="connsiteX3619" fmla="*/ 5866750 w 10032639"/>
                <a:gd name="connsiteY3619" fmla="*/ 1056905 h 2801577"/>
                <a:gd name="connsiteX3620" fmla="*/ 5849469 w 10032639"/>
                <a:gd name="connsiteY3620" fmla="*/ 1066983 h 2801577"/>
                <a:gd name="connsiteX3621" fmla="*/ 5863149 w 10032639"/>
                <a:gd name="connsiteY3621" fmla="*/ 1061944 h 2801577"/>
                <a:gd name="connsiteX3622" fmla="*/ 8239159 w 10032639"/>
                <a:gd name="connsiteY3622" fmla="*/ 1050578 h 2801577"/>
                <a:gd name="connsiteX3623" fmla="*/ 8204233 w 10032639"/>
                <a:gd name="connsiteY3623" fmla="*/ 1080107 h 2801577"/>
                <a:gd name="connsiteX3624" fmla="*/ 8169667 w 10032639"/>
                <a:gd name="connsiteY3624" fmla="*/ 1111436 h 2801577"/>
                <a:gd name="connsiteX3625" fmla="*/ 8178308 w 10032639"/>
                <a:gd name="connsiteY3625" fmla="*/ 1107835 h 2801577"/>
                <a:gd name="connsiteX3626" fmla="*/ 8186950 w 10032639"/>
                <a:gd name="connsiteY3626" fmla="*/ 1106034 h 2801577"/>
                <a:gd name="connsiteX3627" fmla="*/ 8190551 w 10032639"/>
                <a:gd name="connsiteY3627" fmla="*/ 1100993 h 2801577"/>
                <a:gd name="connsiteX3628" fmla="*/ 8193791 w 10032639"/>
                <a:gd name="connsiteY3628" fmla="*/ 1095591 h 2801577"/>
                <a:gd name="connsiteX3629" fmla="*/ 8197392 w 10032639"/>
                <a:gd name="connsiteY3629" fmla="*/ 1090550 h 2801577"/>
                <a:gd name="connsiteX3630" fmla="*/ 8204233 w 10032639"/>
                <a:gd name="connsiteY3630" fmla="*/ 1085508 h 2801577"/>
                <a:gd name="connsiteX3631" fmla="*/ 8212875 w 10032639"/>
                <a:gd name="connsiteY3631" fmla="*/ 1078306 h 2801577"/>
                <a:gd name="connsiteX3632" fmla="*/ 8225117 w 10032639"/>
                <a:gd name="connsiteY3632" fmla="*/ 1069664 h 2801577"/>
                <a:gd name="connsiteX3633" fmla="*/ 8244200 w 10032639"/>
                <a:gd name="connsiteY3633" fmla="*/ 1061021 h 2801577"/>
                <a:gd name="connsiteX3634" fmla="*/ 595344 w 10032639"/>
                <a:gd name="connsiteY3634" fmla="*/ 1028673 h 2801577"/>
                <a:gd name="connsiteX3635" fmla="*/ 557190 w 10032639"/>
                <a:gd name="connsiteY3635" fmla="*/ 1050997 h 2801577"/>
                <a:gd name="connsiteX3636" fmla="*/ 526235 w 10032639"/>
                <a:gd name="connsiteY3636" fmla="*/ 1070079 h 2801577"/>
                <a:gd name="connsiteX3637" fmla="*/ 489881 w 10032639"/>
                <a:gd name="connsiteY3637" fmla="*/ 1096003 h 2801577"/>
                <a:gd name="connsiteX3638" fmla="*/ 472604 w 10032639"/>
                <a:gd name="connsiteY3638" fmla="*/ 1110045 h 2801577"/>
                <a:gd name="connsiteX3639" fmla="*/ 465405 w 10032639"/>
                <a:gd name="connsiteY3639" fmla="*/ 1116886 h 2801577"/>
                <a:gd name="connsiteX3640" fmla="*/ 460365 w 10032639"/>
                <a:gd name="connsiteY3640" fmla="*/ 1125528 h 2801577"/>
                <a:gd name="connsiteX3641" fmla="*/ 474043 w 10032639"/>
                <a:gd name="connsiteY3641" fmla="*/ 1115086 h 2801577"/>
                <a:gd name="connsiteX3642" fmla="*/ 481242 w 10032639"/>
                <a:gd name="connsiteY3642" fmla="*/ 1108245 h 2801577"/>
                <a:gd name="connsiteX3643" fmla="*/ 489881 w 10032639"/>
                <a:gd name="connsiteY3643" fmla="*/ 1103204 h 2801577"/>
                <a:gd name="connsiteX3644" fmla="*/ 498519 w 10032639"/>
                <a:gd name="connsiteY3644" fmla="*/ 1099604 h 2801577"/>
                <a:gd name="connsiteX3645" fmla="*/ 508598 w 10032639"/>
                <a:gd name="connsiteY3645" fmla="*/ 1097804 h 2801577"/>
                <a:gd name="connsiteX3646" fmla="*/ 510397 w 10032639"/>
                <a:gd name="connsiteY3646" fmla="*/ 1090963 h 2801577"/>
                <a:gd name="connsiteX3647" fmla="*/ 515797 w 10032639"/>
                <a:gd name="connsiteY3647" fmla="*/ 1084122 h 2801577"/>
                <a:gd name="connsiteX3648" fmla="*/ 529474 w 10032639"/>
                <a:gd name="connsiteY3648" fmla="*/ 1070079 h 2801577"/>
                <a:gd name="connsiteX3649" fmla="*/ 538113 w 10032639"/>
                <a:gd name="connsiteY3649" fmla="*/ 1071880 h 2801577"/>
                <a:gd name="connsiteX3650" fmla="*/ 545312 w 10032639"/>
                <a:gd name="connsiteY3650" fmla="*/ 1073680 h 2801577"/>
                <a:gd name="connsiteX3651" fmla="*/ 552151 w 10032639"/>
                <a:gd name="connsiteY3651" fmla="*/ 1071880 h 2801577"/>
                <a:gd name="connsiteX3652" fmla="*/ 558990 w 10032639"/>
                <a:gd name="connsiteY3652" fmla="*/ 1068279 h 2801577"/>
                <a:gd name="connsiteX3653" fmla="*/ 564389 w 10032639"/>
                <a:gd name="connsiteY3653" fmla="*/ 1063238 h 2801577"/>
                <a:gd name="connsiteX3654" fmla="*/ 581666 w 10032639"/>
                <a:gd name="connsiteY3654" fmla="*/ 1042355 h 2801577"/>
                <a:gd name="connsiteX3655" fmla="*/ 9418009 w 10032639"/>
                <a:gd name="connsiteY3655" fmla="*/ 1024651 h 2801577"/>
                <a:gd name="connsiteX3656" fmla="*/ 9321152 w 10032639"/>
                <a:gd name="connsiteY3656" fmla="*/ 1109635 h 2801577"/>
                <a:gd name="connsiteX3657" fmla="*/ 9225735 w 10032639"/>
                <a:gd name="connsiteY3657" fmla="*/ 1192819 h 2801577"/>
                <a:gd name="connsiteX3658" fmla="*/ 9128878 w 10032639"/>
                <a:gd name="connsiteY3658" fmla="*/ 1273842 h 2801577"/>
                <a:gd name="connsiteX3659" fmla="*/ 9032021 w 10032639"/>
                <a:gd name="connsiteY3659" fmla="*/ 1351985 h 2801577"/>
                <a:gd name="connsiteX3660" fmla="*/ 9038862 w 10032639"/>
                <a:gd name="connsiteY3660" fmla="*/ 1367469 h 2801577"/>
                <a:gd name="connsiteX3661" fmla="*/ 9043903 w 10032639"/>
                <a:gd name="connsiteY3661" fmla="*/ 1379713 h 2801577"/>
                <a:gd name="connsiteX3662" fmla="*/ 9070187 w 10032639"/>
                <a:gd name="connsiteY3662" fmla="*/ 1358827 h 2801577"/>
                <a:gd name="connsiteX3663" fmla="*/ 9094312 w 10032639"/>
                <a:gd name="connsiteY3663" fmla="*/ 1339741 h 2801577"/>
                <a:gd name="connsiteX3664" fmla="*/ 9116996 w 10032639"/>
                <a:gd name="connsiteY3664" fmla="*/ 1320656 h 2801577"/>
                <a:gd name="connsiteX3665" fmla="*/ 9135719 w 10032639"/>
                <a:gd name="connsiteY3665" fmla="*/ 1301570 h 2801577"/>
                <a:gd name="connsiteX3666" fmla="*/ 9178927 w 10032639"/>
                <a:gd name="connsiteY3666" fmla="*/ 1267000 h 2801577"/>
                <a:gd name="connsiteX3667" fmla="*/ 9227535 w 10032639"/>
                <a:gd name="connsiteY3667" fmla="*/ 1230630 h 2801577"/>
                <a:gd name="connsiteX3668" fmla="*/ 9227535 w 10032639"/>
                <a:gd name="connsiteY3668" fmla="*/ 1229190 h 2801577"/>
                <a:gd name="connsiteX3669" fmla="*/ 9227535 w 10032639"/>
                <a:gd name="connsiteY3669" fmla="*/ 1222348 h 2801577"/>
                <a:gd name="connsiteX3670" fmla="*/ 9232936 w 10032639"/>
                <a:gd name="connsiteY3670" fmla="*/ 1216946 h 2801577"/>
                <a:gd name="connsiteX3671" fmla="*/ 9236177 w 10032639"/>
                <a:gd name="connsiteY3671" fmla="*/ 1213345 h 2801577"/>
                <a:gd name="connsiteX3672" fmla="*/ 9243378 w 10032639"/>
                <a:gd name="connsiteY3672" fmla="*/ 1211905 h 2801577"/>
                <a:gd name="connsiteX3673" fmla="*/ 9239777 w 10032639"/>
                <a:gd name="connsiteY3673" fmla="*/ 1201462 h 2801577"/>
                <a:gd name="connsiteX3674" fmla="*/ 9252020 w 10032639"/>
                <a:gd name="connsiteY3674" fmla="*/ 1196060 h 2801577"/>
                <a:gd name="connsiteX3675" fmla="*/ 9270743 w 10032639"/>
                <a:gd name="connsiteY3675" fmla="*/ 1184177 h 2801577"/>
                <a:gd name="connsiteX3676" fmla="*/ 9286586 w 10032639"/>
                <a:gd name="connsiteY3676" fmla="*/ 1171933 h 2801577"/>
                <a:gd name="connsiteX3677" fmla="*/ 9300268 w 10032639"/>
                <a:gd name="connsiteY3677" fmla="*/ 1156089 h 2801577"/>
                <a:gd name="connsiteX3678" fmla="*/ 9315751 w 10032639"/>
                <a:gd name="connsiteY3678" fmla="*/ 1137003 h 2801577"/>
                <a:gd name="connsiteX3679" fmla="*/ 9327993 w 10032639"/>
                <a:gd name="connsiteY3679" fmla="*/ 1123319 h 2801577"/>
                <a:gd name="connsiteX3680" fmla="*/ 9343476 w 10032639"/>
                <a:gd name="connsiteY3680" fmla="*/ 1106034 h 2801577"/>
                <a:gd name="connsiteX3681" fmla="*/ 9352117 w 10032639"/>
                <a:gd name="connsiteY3681" fmla="*/ 1099192 h 2801577"/>
                <a:gd name="connsiteX3682" fmla="*/ 9359319 w 10032639"/>
                <a:gd name="connsiteY3682" fmla="*/ 1094151 h 2801577"/>
                <a:gd name="connsiteX3683" fmla="*/ 9367960 w 10032639"/>
                <a:gd name="connsiteY3683" fmla="*/ 1090550 h 2801577"/>
                <a:gd name="connsiteX3684" fmla="*/ 9376602 w 10032639"/>
                <a:gd name="connsiteY3684" fmla="*/ 1086949 h 2801577"/>
                <a:gd name="connsiteX3685" fmla="*/ 9379843 w 10032639"/>
                <a:gd name="connsiteY3685" fmla="*/ 1076866 h 2801577"/>
                <a:gd name="connsiteX3686" fmla="*/ 9385243 w 10032639"/>
                <a:gd name="connsiteY3686" fmla="*/ 1066423 h 2801577"/>
                <a:gd name="connsiteX3687" fmla="*/ 9392085 w 10032639"/>
                <a:gd name="connsiteY3687" fmla="*/ 1059221 h 2801577"/>
                <a:gd name="connsiteX3688" fmla="*/ 9397486 w 10032639"/>
                <a:gd name="connsiteY3688" fmla="*/ 1052379 h 2801577"/>
                <a:gd name="connsiteX3689" fmla="*/ 9404327 w 10032639"/>
                <a:gd name="connsiteY3689" fmla="*/ 1047338 h 2801577"/>
                <a:gd name="connsiteX3690" fmla="*/ 9409368 w 10032639"/>
                <a:gd name="connsiteY3690" fmla="*/ 1041936 h 2801577"/>
                <a:gd name="connsiteX3691" fmla="*/ 9412968 w 10032639"/>
                <a:gd name="connsiteY3691" fmla="*/ 1035094 h 2801577"/>
                <a:gd name="connsiteX3692" fmla="*/ 9416209 w 10032639"/>
                <a:gd name="connsiteY3692" fmla="*/ 1028252 h 2801577"/>
                <a:gd name="connsiteX3693" fmla="*/ 1218403 w 10032639"/>
                <a:gd name="connsiteY3693" fmla="*/ 1019672 h 2801577"/>
                <a:gd name="connsiteX3694" fmla="*/ 1202926 w 10032639"/>
                <a:gd name="connsiteY3694" fmla="*/ 1028673 h 2801577"/>
                <a:gd name="connsiteX3695" fmla="*/ 1188888 w 10032639"/>
                <a:gd name="connsiteY3695" fmla="*/ 1038755 h 2801577"/>
                <a:gd name="connsiteX3696" fmla="*/ 1177010 w 10032639"/>
                <a:gd name="connsiteY3696" fmla="*/ 1049196 h 2801577"/>
                <a:gd name="connsiteX3697" fmla="*/ 1162972 w 10032639"/>
                <a:gd name="connsiteY3697" fmla="*/ 1059638 h 2801577"/>
                <a:gd name="connsiteX3698" fmla="*/ 1177010 w 10032639"/>
                <a:gd name="connsiteY3698" fmla="*/ 1052797 h 2801577"/>
                <a:gd name="connsiteX3699" fmla="*/ 1190688 w 10032639"/>
                <a:gd name="connsiteY3699" fmla="*/ 1044156 h 2801577"/>
                <a:gd name="connsiteX3700" fmla="*/ 1216604 w 10032639"/>
                <a:gd name="connsiteY3700" fmla="*/ 1021472 h 2801577"/>
                <a:gd name="connsiteX3701" fmla="*/ 1220203 w 10032639"/>
                <a:gd name="connsiteY3701" fmla="*/ 1019672 h 2801577"/>
                <a:gd name="connsiteX3702" fmla="*/ 8938404 w 10032639"/>
                <a:gd name="connsiteY3702" fmla="*/ 1017809 h 2801577"/>
                <a:gd name="connsiteX3703" fmla="*/ 8936603 w 10032639"/>
                <a:gd name="connsiteY3703" fmla="*/ 1024651 h 2801577"/>
                <a:gd name="connsiteX3704" fmla="*/ 8940204 w 10032639"/>
                <a:gd name="connsiteY3704" fmla="*/ 1022851 h 2801577"/>
                <a:gd name="connsiteX3705" fmla="*/ 4213202 w 10032639"/>
                <a:gd name="connsiteY3705" fmla="*/ 1010039 h 2801577"/>
                <a:gd name="connsiteX3706" fmla="*/ 4211402 w 10032639"/>
                <a:gd name="connsiteY3706" fmla="*/ 1011839 h 2801577"/>
                <a:gd name="connsiteX3707" fmla="*/ 4194121 w 10032639"/>
                <a:gd name="connsiteY3707" fmla="*/ 1030917 h 2801577"/>
                <a:gd name="connsiteX3708" fmla="*/ 4178641 w 10032639"/>
                <a:gd name="connsiteY3708" fmla="*/ 1046756 h 2801577"/>
                <a:gd name="connsiteX3709" fmla="*/ 4162800 w 10032639"/>
                <a:gd name="connsiteY3709" fmla="*/ 1060435 h 2801577"/>
                <a:gd name="connsiteX3710" fmla="*/ 4166400 w 10032639"/>
                <a:gd name="connsiteY3710" fmla="*/ 1060435 h 2801577"/>
                <a:gd name="connsiteX3711" fmla="*/ 4170000 w 10032639"/>
                <a:gd name="connsiteY3711" fmla="*/ 1060435 h 2801577"/>
                <a:gd name="connsiteX3712" fmla="*/ 4175041 w 10032639"/>
                <a:gd name="connsiteY3712" fmla="*/ 1057196 h 2801577"/>
                <a:gd name="connsiteX3713" fmla="*/ 4180441 w 10032639"/>
                <a:gd name="connsiteY3713" fmla="*/ 1048196 h 2801577"/>
                <a:gd name="connsiteX3714" fmla="*/ 4189081 w 10032639"/>
                <a:gd name="connsiteY3714" fmla="*/ 1037757 h 2801577"/>
                <a:gd name="connsiteX3715" fmla="*/ 4195921 w 10032639"/>
                <a:gd name="connsiteY3715" fmla="*/ 1030917 h 2801577"/>
                <a:gd name="connsiteX3716" fmla="*/ 4204562 w 10032639"/>
                <a:gd name="connsiteY3716" fmla="*/ 1025878 h 2801577"/>
                <a:gd name="connsiteX3717" fmla="*/ 4213202 w 10032639"/>
                <a:gd name="connsiteY3717" fmla="*/ 1020478 h 2801577"/>
                <a:gd name="connsiteX3718" fmla="*/ 4213202 w 10032639"/>
                <a:gd name="connsiteY3718" fmla="*/ 1013638 h 2801577"/>
                <a:gd name="connsiteX3719" fmla="*/ 9312150 w 10032639"/>
                <a:gd name="connsiteY3719" fmla="*/ 1009167 h 2801577"/>
                <a:gd name="connsiteX3720" fmla="*/ 9289827 w 10032639"/>
                <a:gd name="connsiteY3720" fmla="*/ 1026452 h 2801577"/>
                <a:gd name="connsiteX3721" fmla="*/ 9288026 w 10032639"/>
                <a:gd name="connsiteY3721" fmla="*/ 1028252 h 2801577"/>
                <a:gd name="connsiteX3722" fmla="*/ 9246619 w 10032639"/>
                <a:gd name="connsiteY3722" fmla="*/ 1064622 h 2801577"/>
                <a:gd name="connsiteX3723" fmla="*/ 9248419 w 10032639"/>
                <a:gd name="connsiteY3723" fmla="*/ 1066423 h 2801577"/>
                <a:gd name="connsiteX3724" fmla="*/ 9244818 w 10032639"/>
                <a:gd name="connsiteY3724" fmla="*/ 1064622 h 2801577"/>
                <a:gd name="connsiteX3725" fmla="*/ 9182527 w 10032639"/>
                <a:gd name="connsiteY3725" fmla="*/ 1118278 h 2801577"/>
                <a:gd name="connsiteX3726" fmla="*/ 9149761 w 10032639"/>
                <a:gd name="connsiteY3726" fmla="*/ 1144205 h 2801577"/>
                <a:gd name="connsiteX3727" fmla="*/ 9118436 w 10032639"/>
                <a:gd name="connsiteY3727" fmla="*/ 1168332 h 2801577"/>
                <a:gd name="connsiteX3728" fmla="*/ 9078829 w 10032639"/>
                <a:gd name="connsiteY3728" fmla="*/ 1197861 h 2801577"/>
                <a:gd name="connsiteX3729" fmla="*/ 9040662 w 10032639"/>
                <a:gd name="connsiteY3729" fmla="*/ 1229190 h 2801577"/>
                <a:gd name="connsiteX3730" fmla="*/ 9004295 w 10032639"/>
                <a:gd name="connsiteY3730" fmla="*/ 1261959 h 2801577"/>
                <a:gd name="connsiteX3731" fmla="*/ 8969729 w 10032639"/>
                <a:gd name="connsiteY3731" fmla="*/ 1292928 h 2801577"/>
                <a:gd name="connsiteX3732" fmla="*/ 8976571 w 10032639"/>
                <a:gd name="connsiteY3732" fmla="*/ 1298329 h 2801577"/>
                <a:gd name="connsiteX3733" fmla="*/ 8981971 w 10032639"/>
                <a:gd name="connsiteY3733" fmla="*/ 1305171 h 2801577"/>
                <a:gd name="connsiteX3734" fmla="*/ 8969729 w 10032639"/>
                <a:gd name="connsiteY3734" fmla="*/ 1317415 h 2801577"/>
                <a:gd name="connsiteX3735" fmla="*/ 8976571 w 10032639"/>
                <a:gd name="connsiteY3735" fmla="*/ 1313814 h 2801577"/>
                <a:gd name="connsiteX3736" fmla="*/ 8978371 w 10032639"/>
                <a:gd name="connsiteY3736" fmla="*/ 1308772 h 2801577"/>
                <a:gd name="connsiteX3737" fmla="*/ 8981971 w 10032639"/>
                <a:gd name="connsiteY3737" fmla="*/ 1305171 h 2801577"/>
                <a:gd name="connsiteX3738" fmla="*/ 8990253 w 10032639"/>
                <a:gd name="connsiteY3738" fmla="*/ 1301570 h 2801577"/>
                <a:gd name="connsiteX3739" fmla="*/ 8997454 w 10032639"/>
                <a:gd name="connsiteY3739" fmla="*/ 1289687 h 2801577"/>
                <a:gd name="connsiteX3740" fmla="*/ 9007536 w 10032639"/>
                <a:gd name="connsiteY3740" fmla="*/ 1277443 h 2801577"/>
                <a:gd name="connsiteX3741" fmla="*/ 9019778 w 10032639"/>
                <a:gd name="connsiteY3741" fmla="*/ 1268801 h 2801577"/>
                <a:gd name="connsiteX3742" fmla="*/ 9032021 w 10032639"/>
                <a:gd name="connsiteY3742" fmla="*/ 1261959 h 2801577"/>
                <a:gd name="connsiteX3743" fmla="*/ 9045703 w 10032639"/>
                <a:gd name="connsiteY3743" fmla="*/ 1255117 h 2801577"/>
                <a:gd name="connsiteX3744" fmla="*/ 9056145 w 10032639"/>
                <a:gd name="connsiteY3744" fmla="*/ 1247915 h 2801577"/>
                <a:gd name="connsiteX3745" fmla="*/ 9068387 w 10032639"/>
                <a:gd name="connsiteY3745" fmla="*/ 1239272 h 2801577"/>
                <a:gd name="connsiteX3746" fmla="*/ 9078829 w 10032639"/>
                <a:gd name="connsiteY3746" fmla="*/ 1229190 h 2801577"/>
                <a:gd name="connsiteX3747" fmla="*/ 9092511 w 10032639"/>
                <a:gd name="connsiteY3747" fmla="*/ 1215146 h 2801577"/>
                <a:gd name="connsiteX3748" fmla="*/ 9099713 w 10032639"/>
                <a:gd name="connsiteY3748" fmla="*/ 1206503 h 2801577"/>
                <a:gd name="connsiteX3749" fmla="*/ 9102953 w 10032639"/>
                <a:gd name="connsiteY3749" fmla="*/ 1201462 h 2801577"/>
                <a:gd name="connsiteX3750" fmla="*/ 9108354 w 10032639"/>
                <a:gd name="connsiteY3750" fmla="*/ 1192819 h 2801577"/>
                <a:gd name="connsiteX3751" fmla="*/ 9115195 w 10032639"/>
                <a:gd name="connsiteY3751" fmla="*/ 1187418 h 2801577"/>
                <a:gd name="connsiteX3752" fmla="*/ 9122037 w 10032639"/>
                <a:gd name="connsiteY3752" fmla="*/ 1185617 h 2801577"/>
                <a:gd name="connsiteX3753" fmla="*/ 9130678 w 10032639"/>
                <a:gd name="connsiteY3753" fmla="*/ 1184177 h 2801577"/>
                <a:gd name="connsiteX3754" fmla="*/ 9132478 w 10032639"/>
                <a:gd name="connsiteY3754" fmla="*/ 1176975 h 2801577"/>
                <a:gd name="connsiteX3755" fmla="*/ 9134279 w 10032639"/>
                <a:gd name="connsiteY3755" fmla="*/ 1173734 h 2801577"/>
                <a:gd name="connsiteX3756" fmla="*/ 9137519 w 10032639"/>
                <a:gd name="connsiteY3756" fmla="*/ 1170133 h 2801577"/>
                <a:gd name="connsiteX3757" fmla="*/ 9146161 w 10032639"/>
                <a:gd name="connsiteY3757" fmla="*/ 1168332 h 2801577"/>
                <a:gd name="connsiteX3758" fmla="*/ 9167045 w 10032639"/>
                <a:gd name="connsiteY3758" fmla="*/ 1152848 h 2801577"/>
                <a:gd name="connsiteX3759" fmla="*/ 9186128 w 10032639"/>
                <a:gd name="connsiteY3759" fmla="*/ 1137003 h 2801577"/>
                <a:gd name="connsiteX3760" fmla="*/ 9201611 w 10032639"/>
                <a:gd name="connsiteY3760" fmla="*/ 1121519 h 2801577"/>
                <a:gd name="connsiteX3761" fmla="*/ 9215653 w 10032639"/>
                <a:gd name="connsiteY3761" fmla="*/ 1104234 h 2801577"/>
                <a:gd name="connsiteX3762" fmla="*/ 9232936 w 10032639"/>
                <a:gd name="connsiteY3762" fmla="*/ 1083708 h 2801577"/>
                <a:gd name="connsiteX3763" fmla="*/ 9252020 w 10032639"/>
                <a:gd name="connsiteY3763" fmla="*/ 1066423 h 2801577"/>
                <a:gd name="connsiteX3764" fmla="*/ 9274344 w 10032639"/>
                <a:gd name="connsiteY3764" fmla="*/ 1050578 h 2801577"/>
                <a:gd name="connsiteX3765" fmla="*/ 9296668 w 10032639"/>
                <a:gd name="connsiteY3765" fmla="*/ 1040135 h 2801577"/>
                <a:gd name="connsiteX3766" fmla="*/ 9296668 w 10032639"/>
                <a:gd name="connsiteY3766" fmla="*/ 1038335 h 2801577"/>
                <a:gd name="connsiteX3767" fmla="*/ 9302069 w 10032639"/>
                <a:gd name="connsiteY3767" fmla="*/ 1026452 h 2801577"/>
                <a:gd name="connsiteX3768" fmla="*/ 9305309 w 10032639"/>
                <a:gd name="connsiteY3768" fmla="*/ 1022851 h 2801577"/>
                <a:gd name="connsiteX3769" fmla="*/ 9308910 w 10032639"/>
                <a:gd name="connsiteY3769" fmla="*/ 1016009 h 2801577"/>
                <a:gd name="connsiteX3770" fmla="*/ 2381736 w 10032639"/>
                <a:gd name="connsiteY3770" fmla="*/ 1000949 h 2801577"/>
                <a:gd name="connsiteX3771" fmla="*/ 2365899 w 10032639"/>
                <a:gd name="connsiteY3771" fmla="*/ 1009590 h 2801577"/>
                <a:gd name="connsiteX3772" fmla="*/ 2359060 w 10032639"/>
                <a:gd name="connsiteY3772" fmla="*/ 1012831 h 2801577"/>
                <a:gd name="connsiteX3773" fmla="*/ 2352221 w 10032639"/>
                <a:gd name="connsiteY3773" fmla="*/ 1016431 h 2801577"/>
                <a:gd name="connsiteX3774" fmla="*/ 2369498 w 10032639"/>
                <a:gd name="connsiteY3774" fmla="*/ 1007790 h 2801577"/>
                <a:gd name="connsiteX3775" fmla="*/ 4692741 w 10032639"/>
                <a:gd name="connsiteY3775" fmla="*/ 991320 h 2801577"/>
                <a:gd name="connsiteX3776" fmla="*/ 4687341 w 10032639"/>
                <a:gd name="connsiteY3776" fmla="*/ 996360 h 2801577"/>
                <a:gd name="connsiteX3777" fmla="*/ 4689141 w 10032639"/>
                <a:gd name="connsiteY3777" fmla="*/ 996360 h 2801577"/>
                <a:gd name="connsiteX3778" fmla="*/ 844784 w 10032639"/>
                <a:gd name="connsiteY3778" fmla="*/ 988707 h 2801577"/>
                <a:gd name="connsiteX3779" fmla="*/ 822107 w 10032639"/>
                <a:gd name="connsiteY3779" fmla="*/ 1002389 h 2801577"/>
                <a:gd name="connsiteX3780" fmla="*/ 797991 w 10032639"/>
                <a:gd name="connsiteY3780" fmla="*/ 1016431 h 2801577"/>
                <a:gd name="connsiteX3781" fmla="*/ 796191 w 10032639"/>
                <a:gd name="connsiteY3781" fmla="*/ 1016431 h 2801577"/>
                <a:gd name="connsiteX3782" fmla="*/ 769916 w 10032639"/>
                <a:gd name="connsiteY3782" fmla="*/ 1030114 h 2801577"/>
                <a:gd name="connsiteX3783" fmla="*/ 744360 w 10032639"/>
                <a:gd name="connsiteY3783" fmla="*/ 1045956 h 2801577"/>
                <a:gd name="connsiteX3784" fmla="*/ 721683 w 10032639"/>
                <a:gd name="connsiteY3784" fmla="*/ 1058198 h 2801577"/>
                <a:gd name="connsiteX3785" fmla="*/ 655814 w 10032639"/>
                <a:gd name="connsiteY3785" fmla="*/ 1103204 h 2801577"/>
                <a:gd name="connsiteX3786" fmla="*/ 648975 w 10032639"/>
                <a:gd name="connsiteY3786" fmla="*/ 1108245 h 2801577"/>
                <a:gd name="connsiteX3787" fmla="*/ 619460 w 10032639"/>
                <a:gd name="connsiteY3787" fmla="*/ 1130568 h 2801577"/>
                <a:gd name="connsiteX3788" fmla="*/ 605782 w 10032639"/>
                <a:gd name="connsiteY3788" fmla="*/ 1142810 h 2801577"/>
                <a:gd name="connsiteX3789" fmla="*/ 595344 w 10032639"/>
                <a:gd name="connsiteY3789" fmla="*/ 1153252 h 2801577"/>
                <a:gd name="connsiteX3790" fmla="*/ 595344 w 10032639"/>
                <a:gd name="connsiteY3790" fmla="*/ 1155052 h 2801577"/>
                <a:gd name="connsiteX3791" fmla="*/ 610821 w 10032639"/>
                <a:gd name="connsiteY3791" fmla="*/ 1144611 h 2801577"/>
                <a:gd name="connsiteX3792" fmla="*/ 624859 w 10032639"/>
                <a:gd name="connsiteY3792" fmla="*/ 1135969 h 2801577"/>
                <a:gd name="connsiteX3793" fmla="*/ 655814 w 10032639"/>
                <a:gd name="connsiteY3793" fmla="*/ 1118687 h 2801577"/>
                <a:gd name="connsiteX3794" fmla="*/ 683529 w 10032639"/>
                <a:gd name="connsiteY3794" fmla="*/ 1103204 h 2801577"/>
                <a:gd name="connsiteX3795" fmla="*/ 713045 w 10032639"/>
                <a:gd name="connsiteY3795" fmla="*/ 1085922 h 2801577"/>
                <a:gd name="connsiteX3796" fmla="*/ 758038 w 10032639"/>
                <a:gd name="connsiteY3796" fmla="*/ 1059638 h 2801577"/>
                <a:gd name="connsiteX3797" fmla="*/ 797991 w 10032639"/>
                <a:gd name="connsiteY3797" fmla="*/ 1031914 h 2801577"/>
                <a:gd name="connsiteX3798" fmla="*/ 823907 w 10032639"/>
                <a:gd name="connsiteY3798" fmla="*/ 1011031 h 2801577"/>
                <a:gd name="connsiteX3799" fmla="*/ 834345 w 10032639"/>
                <a:gd name="connsiteY3799" fmla="*/ 1000949 h 2801577"/>
                <a:gd name="connsiteX3800" fmla="*/ 4571416 w 10032639"/>
                <a:gd name="connsiteY3800" fmla="*/ 982680 h 2801577"/>
                <a:gd name="connsiteX3801" fmla="*/ 4505894 w 10032639"/>
                <a:gd name="connsiteY3801" fmla="*/ 1034517 h 2801577"/>
                <a:gd name="connsiteX3802" fmla="*/ 4441811 w 10032639"/>
                <a:gd name="connsiteY3802" fmla="*/ 1086354 h 2801577"/>
                <a:gd name="connsiteX3803" fmla="*/ 4413730 w 10032639"/>
                <a:gd name="connsiteY3803" fmla="*/ 1109032 h 2801577"/>
                <a:gd name="connsiteX3804" fmla="*/ 4356848 w 10032639"/>
                <a:gd name="connsiteY3804" fmla="*/ 1157269 h 2801577"/>
                <a:gd name="connsiteX3805" fmla="*/ 4389609 w 10032639"/>
                <a:gd name="connsiteY3805" fmla="*/ 1139990 h 2801577"/>
                <a:gd name="connsiteX3806" fmla="*/ 4422370 w 10032639"/>
                <a:gd name="connsiteY3806" fmla="*/ 1119472 h 2801577"/>
                <a:gd name="connsiteX3807" fmla="*/ 4451892 w 10032639"/>
                <a:gd name="connsiteY3807" fmla="*/ 1094993 h 2801577"/>
                <a:gd name="connsiteX3808" fmla="*/ 4481413 w 10032639"/>
                <a:gd name="connsiteY3808" fmla="*/ 1067275 h 2801577"/>
                <a:gd name="connsiteX3809" fmla="*/ 4528215 w 10032639"/>
                <a:gd name="connsiteY3809" fmla="*/ 1022278 h 2801577"/>
                <a:gd name="connsiteX3810" fmla="*/ 3513394 w 10032639"/>
                <a:gd name="connsiteY3810" fmla="*/ 980066 h 2801577"/>
                <a:gd name="connsiteX3811" fmla="*/ 3511907 w 10032639"/>
                <a:gd name="connsiteY3811" fmla="*/ 981129 h 2801577"/>
                <a:gd name="connsiteX3812" fmla="*/ 3456163 w 10032639"/>
                <a:gd name="connsiteY3812" fmla="*/ 999149 h 2801577"/>
                <a:gd name="connsiteX3813" fmla="*/ 3322985 w 10032639"/>
                <a:gd name="connsiteY3813" fmla="*/ 1044156 h 2801577"/>
                <a:gd name="connsiteX3814" fmla="*/ 3314346 w 10032639"/>
                <a:gd name="connsiteY3814" fmla="*/ 1047756 h 2801577"/>
                <a:gd name="connsiteX3815" fmla="*/ 3191606 w 10032639"/>
                <a:gd name="connsiteY3815" fmla="*/ 1094563 h 2801577"/>
                <a:gd name="connsiteX3816" fmla="*/ 3077504 w 10032639"/>
                <a:gd name="connsiteY3816" fmla="*/ 1139210 h 2801577"/>
                <a:gd name="connsiteX3817" fmla="*/ 3027113 w 10032639"/>
                <a:gd name="connsiteY3817" fmla="*/ 1158293 h 2801577"/>
                <a:gd name="connsiteX3818" fmla="*/ 3014875 w 10032639"/>
                <a:gd name="connsiteY3818" fmla="*/ 1163693 h 2801577"/>
                <a:gd name="connsiteX3819" fmla="*/ 3016674 w 10032639"/>
                <a:gd name="connsiteY3819" fmla="*/ 1163693 h 2801577"/>
                <a:gd name="connsiteX3820" fmla="*/ 3030352 w 10032639"/>
                <a:gd name="connsiteY3820" fmla="*/ 1165134 h 2801577"/>
                <a:gd name="connsiteX3821" fmla="*/ 3042590 w 10032639"/>
                <a:gd name="connsiteY3821" fmla="*/ 1165134 h 2801577"/>
                <a:gd name="connsiteX3822" fmla="*/ 3056628 w 10032639"/>
                <a:gd name="connsiteY3822" fmla="*/ 1161893 h 2801577"/>
                <a:gd name="connsiteX3823" fmla="*/ 3070306 w 10032639"/>
                <a:gd name="connsiteY3823" fmla="*/ 1156492 h 2801577"/>
                <a:gd name="connsiteX3824" fmla="*/ 3096581 w 10032639"/>
                <a:gd name="connsiteY3824" fmla="*/ 1144611 h 2801577"/>
                <a:gd name="connsiteX3825" fmla="*/ 3123937 w 10032639"/>
                <a:gd name="connsiteY3825" fmla="*/ 1128768 h 2801577"/>
                <a:gd name="connsiteX3826" fmla="*/ 3144814 w 10032639"/>
                <a:gd name="connsiteY3826" fmla="*/ 1116886 h 2801577"/>
                <a:gd name="connsiteX3827" fmla="*/ 3163891 w 10032639"/>
                <a:gd name="connsiteY3827" fmla="*/ 1108245 h 2801577"/>
                <a:gd name="connsiteX3828" fmla="*/ 3188007 w 10032639"/>
                <a:gd name="connsiteY3828" fmla="*/ 1096003 h 2801577"/>
                <a:gd name="connsiteX3829" fmla="*/ 3202044 w 10032639"/>
                <a:gd name="connsiteY3829" fmla="*/ 1090963 h 2801577"/>
                <a:gd name="connsiteX3830" fmla="*/ 3217522 w 10032639"/>
                <a:gd name="connsiteY3830" fmla="*/ 1087362 h 2801577"/>
                <a:gd name="connsiteX3831" fmla="*/ 3253876 w 10032639"/>
                <a:gd name="connsiteY3831" fmla="*/ 1082321 h 2801577"/>
                <a:gd name="connsiteX3832" fmla="*/ 3255676 w 10032639"/>
                <a:gd name="connsiteY3832" fmla="*/ 1077281 h 2801577"/>
                <a:gd name="connsiteX3833" fmla="*/ 3260715 w 10032639"/>
                <a:gd name="connsiteY3833" fmla="*/ 1071880 h 2801577"/>
                <a:gd name="connsiteX3834" fmla="*/ 3266114 w 10032639"/>
                <a:gd name="connsiteY3834" fmla="*/ 1070079 h 2801577"/>
                <a:gd name="connsiteX3835" fmla="*/ 3271153 w 10032639"/>
                <a:gd name="connsiteY3835" fmla="*/ 1068279 h 2801577"/>
                <a:gd name="connsiteX3836" fmla="*/ 3271153 w 10032639"/>
                <a:gd name="connsiteY3836" fmla="*/ 1065039 h 2801577"/>
                <a:gd name="connsiteX3837" fmla="*/ 3286631 w 10032639"/>
                <a:gd name="connsiteY3837" fmla="*/ 1065039 h 2801577"/>
                <a:gd name="connsiteX3838" fmla="*/ 3293470 w 10032639"/>
                <a:gd name="connsiteY3838" fmla="*/ 1065039 h 2801577"/>
                <a:gd name="connsiteX3839" fmla="*/ 3298869 w 10032639"/>
                <a:gd name="connsiteY3839" fmla="*/ 1066839 h 2801577"/>
                <a:gd name="connsiteX3840" fmla="*/ 3303908 w 10032639"/>
                <a:gd name="connsiteY3840" fmla="*/ 1070079 h 2801577"/>
                <a:gd name="connsiteX3841" fmla="*/ 3310747 w 10032639"/>
                <a:gd name="connsiteY3841" fmla="*/ 1061438 h 2801577"/>
                <a:gd name="connsiteX3842" fmla="*/ 3317946 w 10032639"/>
                <a:gd name="connsiteY3842" fmla="*/ 1054597 h 2801577"/>
                <a:gd name="connsiteX3843" fmla="*/ 3324784 w 10032639"/>
                <a:gd name="connsiteY3843" fmla="*/ 1047756 h 2801577"/>
                <a:gd name="connsiteX3844" fmla="*/ 3333423 w 10032639"/>
                <a:gd name="connsiteY3844" fmla="*/ 1042355 h 2801577"/>
                <a:gd name="connsiteX3845" fmla="*/ 3342062 w 10032639"/>
                <a:gd name="connsiteY3845" fmla="*/ 1038755 h 2801577"/>
                <a:gd name="connsiteX3846" fmla="*/ 3352500 w 10032639"/>
                <a:gd name="connsiteY3846" fmla="*/ 1035514 h 2801577"/>
                <a:gd name="connsiteX3847" fmla="*/ 3362939 w 10032639"/>
                <a:gd name="connsiteY3847" fmla="*/ 1033714 h 2801577"/>
                <a:gd name="connsiteX3848" fmla="*/ 3373377 w 10032639"/>
                <a:gd name="connsiteY3848" fmla="*/ 1033714 h 2801577"/>
                <a:gd name="connsiteX3849" fmla="*/ 3390654 w 10032639"/>
                <a:gd name="connsiteY3849" fmla="*/ 1033714 h 2801577"/>
                <a:gd name="connsiteX3850" fmla="*/ 3404332 w 10032639"/>
                <a:gd name="connsiteY3850" fmla="*/ 1031914 h 2801577"/>
                <a:gd name="connsiteX3851" fmla="*/ 3418369 w 10032639"/>
                <a:gd name="connsiteY3851" fmla="*/ 1028673 h 2801577"/>
                <a:gd name="connsiteX3852" fmla="*/ 3428448 w 10032639"/>
                <a:gd name="connsiteY3852" fmla="*/ 1023273 h 2801577"/>
                <a:gd name="connsiteX3853" fmla="*/ 3435647 w 10032639"/>
                <a:gd name="connsiteY3853" fmla="*/ 1019672 h 2801577"/>
                <a:gd name="connsiteX3854" fmla="*/ 3440686 w 10032639"/>
                <a:gd name="connsiteY3854" fmla="*/ 1018232 h 2801577"/>
                <a:gd name="connsiteX3855" fmla="*/ 3446085 w 10032639"/>
                <a:gd name="connsiteY3855" fmla="*/ 1009590 h 2801577"/>
                <a:gd name="connsiteX3856" fmla="*/ 3451124 w 10032639"/>
                <a:gd name="connsiteY3856" fmla="*/ 1004190 h 2801577"/>
                <a:gd name="connsiteX3857" fmla="*/ 3456163 w 10032639"/>
                <a:gd name="connsiteY3857" fmla="*/ 999149 h 2801577"/>
                <a:gd name="connsiteX3858" fmla="*/ 3461563 w 10032639"/>
                <a:gd name="connsiteY3858" fmla="*/ 999149 h 2801577"/>
                <a:gd name="connsiteX3859" fmla="*/ 3472001 w 10032639"/>
                <a:gd name="connsiteY3859" fmla="*/ 999149 h 2801577"/>
                <a:gd name="connsiteX3860" fmla="*/ 3478840 w 10032639"/>
                <a:gd name="connsiteY3860" fmla="*/ 1000949 h 2801577"/>
                <a:gd name="connsiteX3861" fmla="*/ 3485679 w 10032639"/>
                <a:gd name="connsiteY3861" fmla="*/ 1004190 h 2801577"/>
                <a:gd name="connsiteX3862" fmla="*/ 3489278 w 10032639"/>
                <a:gd name="connsiteY3862" fmla="*/ 1000949 h 2801577"/>
                <a:gd name="connsiteX3863" fmla="*/ 3492877 w 10032639"/>
                <a:gd name="connsiteY3863" fmla="*/ 999149 h 2801577"/>
                <a:gd name="connsiteX3864" fmla="*/ 3494317 w 10032639"/>
                <a:gd name="connsiteY3864" fmla="*/ 995548 h 2801577"/>
                <a:gd name="connsiteX3865" fmla="*/ 3497917 w 10032639"/>
                <a:gd name="connsiteY3865" fmla="*/ 992308 h 2801577"/>
                <a:gd name="connsiteX3866" fmla="*/ 3504756 w 10032639"/>
                <a:gd name="connsiteY3866" fmla="*/ 985107 h 2801577"/>
                <a:gd name="connsiteX3867" fmla="*/ 3508355 w 10032639"/>
                <a:gd name="connsiteY3867" fmla="*/ 983667 h 2801577"/>
                <a:gd name="connsiteX3868" fmla="*/ 3511907 w 10032639"/>
                <a:gd name="connsiteY3868" fmla="*/ 981129 h 2801577"/>
                <a:gd name="connsiteX3869" fmla="*/ 3515194 w 10032639"/>
                <a:gd name="connsiteY3869" fmla="*/ 980066 h 2801577"/>
                <a:gd name="connsiteX3870" fmla="*/ 6796297 w 10032639"/>
                <a:gd name="connsiteY3870" fmla="*/ 978795 h 2801577"/>
                <a:gd name="connsiteX3871" fmla="*/ 6764976 w 10032639"/>
                <a:gd name="connsiteY3871" fmla="*/ 999672 h 2801577"/>
                <a:gd name="connsiteX3872" fmla="*/ 6583531 w 10032639"/>
                <a:gd name="connsiteY3872" fmla="*/ 1122416 h 2801577"/>
                <a:gd name="connsiteX3873" fmla="*/ 6496768 w 10032639"/>
                <a:gd name="connsiteY3873" fmla="*/ 1179649 h 2801577"/>
                <a:gd name="connsiteX3874" fmla="*/ 6415406 w 10032639"/>
                <a:gd name="connsiteY3874" fmla="*/ 1231483 h 2801577"/>
                <a:gd name="connsiteX3875" fmla="*/ 6422246 w 10032639"/>
                <a:gd name="connsiteY3875" fmla="*/ 1229683 h 2801577"/>
                <a:gd name="connsiteX3876" fmla="*/ 6429446 w 10032639"/>
                <a:gd name="connsiteY3876" fmla="*/ 1229683 h 2801577"/>
                <a:gd name="connsiteX3877" fmla="*/ 6443127 w 10032639"/>
                <a:gd name="connsiteY3877" fmla="*/ 1231483 h 2801577"/>
                <a:gd name="connsiteX3878" fmla="*/ 6457167 w 10032639"/>
                <a:gd name="connsiteY3878" fmla="*/ 1233282 h 2801577"/>
                <a:gd name="connsiteX3879" fmla="*/ 6457167 w 10032639"/>
                <a:gd name="connsiteY3879" fmla="*/ 1235082 h 2801577"/>
                <a:gd name="connsiteX3880" fmla="*/ 6489928 w 10032639"/>
                <a:gd name="connsiteY3880" fmla="*/ 1207366 h 2801577"/>
                <a:gd name="connsiteX3881" fmla="*/ 6520889 w 10032639"/>
                <a:gd name="connsiteY3881" fmla="*/ 1183249 h 2801577"/>
                <a:gd name="connsiteX3882" fmla="*/ 6554010 w 10032639"/>
                <a:gd name="connsiteY3882" fmla="*/ 1162371 h 2801577"/>
                <a:gd name="connsiteX3883" fmla="*/ 6586771 w 10032639"/>
                <a:gd name="connsiteY3883" fmla="*/ 1143294 h 2801577"/>
                <a:gd name="connsiteX3884" fmla="*/ 6592171 w 10032639"/>
                <a:gd name="connsiteY3884" fmla="*/ 1134655 h 2801577"/>
                <a:gd name="connsiteX3885" fmla="*/ 6599011 w 10032639"/>
                <a:gd name="connsiteY3885" fmla="*/ 1124216 h 2801577"/>
                <a:gd name="connsiteX3886" fmla="*/ 6607652 w 10032639"/>
                <a:gd name="connsiteY3886" fmla="*/ 1115577 h 2801577"/>
                <a:gd name="connsiteX3887" fmla="*/ 6618092 w 10032639"/>
                <a:gd name="connsiteY3887" fmla="*/ 1108738 h 2801577"/>
                <a:gd name="connsiteX3888" fmla="*/ 6621332 w 10032639"/>
                <a:gd name="connsiteY3888" fmla="*/ 1106938 h 2801577"/>
                <a:gd name="connsiteX3889" fmla="*/ 6636813 w 10032639"/>
                <a:gd name="connsiteY3889" fmla="*/ 1101899 h 2801577"/>
                <a:gd name="connsiteX3890" fmla="*/ 6654093 w 10032639"/>
                <a:gd name="connsiteY3890" fmla="*/ 1098299 h 2801577"/>
                <a:gd name="connsiteX3891" fmla="*/ 6708095 w 10032639"/>
                <a:gd name="connsiteY3891" fmla="*/ 1044666 h 2801577"/>
                <a:gd name="connsiteX3892" fmla="*/ 6714935 w 10032639"/>
                <a:gd name="connsiteY3892" fmla="*/ 1039267 h 2801577"/>
                <a:gd name="connsiteX3893" fmla="*/ 6720335 w 10032639"/>
                <a:gd name="connsiteY3893" fmla="*/ 1037467 h 2801577"/>
                <a:gd name="connsiteX3894" fmla="*/ 6725375 w 10032639"/>
                <a:gd name="connsiteY3894" fmla="*/ 1037467 h 2801577"/>
                <a:gd name="connsiteX3895" fmla="*/ 6732215 w 10032639"/>
                <a:gd name="connsiteY3895" fmla="*/ 1039267 h 2801577"/>
                <a:gd name="connsiteX3896" fmla="*/ 6739056 w 10032639"/>
                <a:gd name="connsiteY3896" fmla="*/ 1028828 h 2801577"/>
                <a:gd name="connsiteX3897" fmla="*/ 6744456 w 10032639"/>
                <a:gd name="connsiteY3897" fmla="*/ 1021989 h 2801577"/>
                <a:gd name="connsiteX3898" fmla="*/ 6749496 w 10032639"/>
                <a:gd name="connsiteY3898" fmla="*/ 1016950 h 2801577"/>
                <a:gd name="connsiteX3899" fmla="*/ 6754896 w 10032639"/>
                <a:gd name="connsiteY3899" fmla="*/ 1013350 h 2801577"/>
                <a:gd name="connsiteX3900" fmla="*/ 6759936 w 10032639"/>
                <a:gd name="connsiteY3900" fmla="*/ 1011550 h 2801577"/>
                <a:gd name="connsiteX3901" fmla="*/ 6764976 w 10032639"/>
                <a:gd name="connsiteY3901" fmla="*/ 1006511 h 2801577"/>
                <a:gd name="connsiteX3902" fmla="*/ 6777217 w 10032639"/>
                <a:gd name="connsiteY3902" fmla="*/ 994273 h 2801577"/>
                <a:gd name="connsiteX3903" fmla="*/ 3279792 w 10032639"/>
                <a:gd name="connsiteY3903" fmla="*/ 973225 h 2801577"/>
                <a:gd name="connsiteX3904" fmla="*/ 3248837 w 10032639"/>
                <a:gd name="connsiteY3904" fmla="*/ 983667 h 2801577"/>
                <a:gd name="connsiteX3905" fmla="*/ 3212482 w 10032639"/>
                <a:gd name="connsiteY3905" fmla="*/ 993748 h 2801577"/>
                <a:gd name="connsiteX3906" fmla="*/ 3179368 w 10032639"/>
                <a:gd name="connsiteY3906" fmla="*/ 1004190 h 2801577"/>
                <a:gd name="connsiteX3907" fmla="*/ 3129336 w 10032639"/>
                <a:gd name="connsiteY3907" fmla="*/ 1021472 h 2801577"/>
                <a:gd name="connsiteX3908" fmla="*/ 3075705 w 10032639"/>
                <a:gd name="connsiteY3908" fmla="*/ 1044156 h 2801577"/>
                <a:gd name="connsiteX3909" fmla="*/ 3023513 w 10032639"/>
                <a:gd name="connsiteY3909" fmla="*/ 1066839 h 2801577"/>
                <a:gd name="connsiteX3910" fmla="*/ 2994358 w 10032639"/>
                <a:gd name="connsiteY3910" fmla="*/ 1082321 h 2801577"/>
                <a:gd name="connsiteX3911" fmla="*/ 2964842 w 10032639"/>
                <a:gd name="connsiteY3911" fmla="*/ 1099604 h 2801577"/>
                <a:gd name="connsiteX3912" fmla="*/ 2938927 w 10032639"/>
                <a:gd name="connsiteY3912" fmla="*/ 1115086 h 2801577"/>
                <a:gd name="connsiteX3913" fmla="*/ 2930288 w 10032639"/>
                <a:gd name="connsiteY3913" fmla="*/ 1121927 h 2801577"/>
                <a:gd name="connsiteX3914" fmla="*/ 2923449 w 10032639"/>
                <a:gd name="connsiteY3914" fmla="*/ 1127328 h 2801577"/>
                <a:gd name="connsiteX3915" fmla="*/ 2914810 w 10032639"/>
                <a:gd name="connsiteY3915" fmla="*/ 1130568 h 2801577"/>
                <a:gd name="connsiteX3916" fmla="*/ 2913011 w 10032639"/>
                <a:gd name="connsiteY3916" fmla="*/ 1132369 h 2801577"/>
                <a:gd name="connsiteX3917" fmla="*/ 2924889 w 10032639"/>
                <a:gd name="connsiteY3917" fmla="*/ 1128768 h 2801577"/>
                <a:gd name="connsiteX3918" fmla="*/ 2937127 w 10032639"/>
                <a:gd name="connsiteY3918" fmla="*/ 1123727 h 2801577"/>
                <a:gd name="connsiteX3919" fmla="*/ 2956204 w 10032639"/>
                <a:gd name="connsiteY3919" fmla="*/ 1111846 h 2801577"/>
                <a:gd name="connsiteX3920" fmla="*/ 2971681 w 10032639"/>
                <a:gd name="connsiteY3920" fmla="*/ 1104645 h 2801577"/>
                <a:gd name="connsiteX3921" fmla="*/ 2985719 w 10032639"/>
                <a:gd name="connsiteY3921" fmla="*/ 1099604 h 2801577"/>
                <a:gd name="connsiteX3922" fmla="*/ 3001197 w 10032639"/>
                <a:gd name="connsiteY3922" fmla="*/ 1097804 h 2801577"/>
                <a:gd name="connsiteX3923" fmla="*/ 3014875 w 10032639"/>
                <a:gd name="connsiteY3923" fmla="*/ 1097804 h 2801577"/>
                <a:gd name="connsiteX3924" fmla="*/ 3028912 w 10032639"/>
                <a:gd name="connsiteY3924" fmla="*/ 1085922 h 2801577"/>
                <a:gd name="connsiteX3925" fmla="*/ 3040790 w 10032639"/>
                <a:gd name="connsiteY3925" fmla="*/ 1075480 h 2801577"/>
                <a:gd name="connsiteX3926" fmla="*/ 3056628 w 10032639"/>
                <a:gd name="connsiteY3926" fmla="*/ 1066839 h 2801577"/>
                <a:gd name="connsiteX3927" fmla="*/ 3072105 w 10032639"/>
                <a:gd name="connsiteY3927" fmla="*/ 1058198 h 2801577"/>
                <a:gd name="connsiteX3928" fmla="*/ 3091182 w 10032639"/>
                <a:gd name="connsiteY3928" fmla="*/ 1049196 h 2801577"/>
                <a:gd name="connsiteX3929" fmla="*/ 3108459 w 10032639"/>
                <a:gd name="connsiteY3929" fmla="*/ 1042355 h 2801577"/>
                <a:gd name="connsiteX3930" fmla="*/ 3148053 w 10032639"/>
                <a:gd name="connsiteY3930" fmla="*/ 1030114 h 2801577"/>
                <a:gd name="connsiteX3931" fmla="*/ 3163891 w 10032639"/>
                <a:gd name="connsiteY3931" fmla="*/ 1026873 h 2801577"/>
                <a:gd name="connsiteX3932" fmla="*/ 3181168 w 10032639"/>
                <a:gd name="connsiteY3932" fmla="*/ 1021472 h 2801577"/>
                <a:gd name="connsiteX3933" fmla="*/ 3219322 w 10032639"/>
                <a:gd name="connsiteY3933" fmla="*/ 1007790 h 2801577"/>
                <a:gd name="connsiteX3934" fmla="*/ 3234799 w 10032639"/>
                <a:gd name="connsiteY3934" fmla="*/ 1002389 h 2801577"/>
                <a:gd name="connsiteX3935" fmla="*/ 3248837 w 10032639"/>
                <a:gd name="connsiteY3935" fmla="*/ 995548 h 2801577"/>
                <a:gd name="connsiteX3936" fmla="*/ 3262515 w 10032639"/>
                <a:gd name="connsiteY3936" fmla="*/ 986907 h 2801577"/>
                <a:gd name="connsiteX3937" fmla="*/ 3276192 w 10032639"/>
                <a:gd name="connsiteY3937" fmla="*/ 976466 h 2801577"/>
                <a:gd name="connsiteX3938" fmla="*/ 9357519 w 10032639"/>
                <a:gd name="connsiteY3938" fmla="*/ 970996 h 2801577"/>
                <a:gd name="connsiteX3939" fmla="*/ 9324393 w 10032639"/>
                <a:gd name="connsiteY3939" fmla="*/ 998724 h 2801577"/>
                <a:gd name="connsiteX3940" fmla="*/ 9334835 w 10032639"/>
                <a:gd name="connsiteY3940" fmla="*/ 998724 h 2801577"/>
                <a:gd name="connsiteX3941" fmla="*/ 9246619 w 10032639"/>
                <a:gd name="connsiteY3941" fmla="*/ 969195 h 2801577"/>
                <a:gd name="connsiteX3942" fmla="*/ 9243918 w 10032639"/>
                <a:gd name="connsiteY3942" fmla="*/ 973697 h 2801577"/>
                <a:gd name="connsiteX3943" fmla="*/ 9239777 w 10032639"/>
                <a:gd name="connsiteY3943" fmla="*/ 977838 h 2801577"/>
                <a:gd name="connsiteX3944" fmla="*/ 9234737 w 10032639"/>
                <a:gd name="connsiteY3944" fmla="*/ 983239 h 2801577"/>
                <a:gd name="connsiteX3945" fmla="*/ 9243378 w 10032639"/>
                <a:gd name="connsiteY3945" fmla="*/ 974597 h 2801577"/>
                <a:gd name="connsiteX3946" fmla="*/ 9243918 w 10032639"/>
                <a:gd name="connsiteY3946" fmla="*/ 973697 h 2801577"/>
                <a:gd name="connsiteX3947" fmla="*/ 9246619 w 10032639"/>
                <a:gd name="connsiteY3947" fmla="*/ 970996 h 2801577"/>
                <a:gd name="connsiteX3948" fmla="*/ 697567 w 10032639"/>
                <a:gd name="connsiteY3948" fmla="*/ 967824 h 2801577"/>
                <a:gd name="connsiteX3949" fmla="*/ 614421 w 10032639"/>
                <a:gd name="connsiteY3949" fmla="*/ 1016431 h 2801577"/>
                <a:gd name="connsiteX3950" fmla="*/ 603982 w 10032639"/>
                <a:gd name="connsiteY3950" fmla="*/ 1021472 h 2801577"/>
                <a:gd name="connsiteX3951" fmla="*/ 607582 w 10032639"/>
                <a:gd name="connsiteY3951" fmla="*/ 1021472 h 2801577"/>
                <a:gd name="connsiteX3952" fmla="*/ 617660 w 10032639"/>
                <a:gd name="connsiteY3952" fmla="*/ 1021472 h 2801577"/>
                <a:gd name="connsiteX3953" fmla="*/ 626299 w 10032639"/>
                <a:gd name="connsiteY3953" fmla="*/ 1019672 h 2801577"/>
                <a:gd name="connsiteX3954" fmla="*/ 633498 w 10032639"/>
                <a:gd name="connsiteY3954" fmla="*/ 1016431 h 2801577"/>
                <a:gd name="connsiteX3955" fmla="*/ 640336 w 10032639"/>
                <a:gd name="connsiteY3955" fmla="*/ 1012831 h 2801577"/>
                <a:gd name="connsiteX3956" fmla="*/ 648975 w 10032639"/>
                <a:gd name="connsiteY3956" fmla="*/ 1007790 h 2801577"/>
                <a:gd name="connsiteX3957" fmla="*/ 659413 w 10032639"/>
                <a:gd name="connsiteY3957" fmla="*/ 993748 h 2801577"/>
                <a:gd name="connsiteX3958" fmla="*/ 663013 w 10032639"/>
                <a:gd name="connsiteY3958" fmla="*/ 990508 h 2801577"/>
                <a:gd name="connsiteX3959" fmla="*/ 668052 w 10032639"/>
                <a:gd name="connsiteY3959" fmla="*/ 988707 h 2801577"/>
                <a:gd name="connsiteX3960" fmla="*/ 673091 w 10032639"/>
                <a:gd name="connsiteY3960" fmla="*/ 985107 h 2801577"/>
                <a:gd name="connsiteX3961" fmla="*/ 682090 w 10032639"/>
                <a:gd name="connsiteY3961" fmla="*/ 981866 h 2801577"/>
                <a:gd name="connsiteX3962" fmla="*/ 3305707 w 10032639"/>
                <a:gd name="connsiteY3962" fmla="*/ 964584 h 2801577"/>
                <a:gd name="connsiteX3963" fmla="*/ 3284831 w 10032639"/>
                <a:gd name="connsiteY3963" fmla="*/ 971425 h 2801577"/>
                <a:gd name="connsiteX3964" fmla="*/ 3283391 w 10032639"/>
                <a:gd name="connsiteY3964" fmla="*/ 973225 h 2801577"/>
                <a:gd name="connsiteX3965" fmla="*/ 3286631 w 10032639"/>
                <a:gd name="connsiteY3965" fmla="*/ 973225 h 2801577"/>
                <a:gd name="connsiteX3966" fmla="*/ 3293470 w 10032639"/>
                <a:gd name="connsiteY3966" fmla="*/ 973225 h 2801577"/>
                <a:gd name="connsiteX3967" fmla="*/ 3298869 w 10032639"/>
                <a:gd name="connsiteY3967" fmla="*/ 975025 h 2801577"/>
                <a:gd name="connsiteX3968" fmla="*/ 3302108 w 10032639"/>
                <a:gd name="connsiteY3968" fmla="*/ 976466 h 2801577"/>
                <a:gd name="connsiteX3969" fmla="*/ 3305707 w 10032639"/>
                <a:gd name="connsiteY3969" fmla="*/ 973225 h 2801577"/>
                <a:gd name="connsiteX3970" fmla="*/ 9490742 w 10032639"/>
                <a:gd name="connsiteY3970" fmla="*/ 957312 h 2801577"/>
                <a:gd name="connsiteX3971" fmla="*/ 9424851 w 10032639"/>
                <a:gd name="connsiteY3971" fmla="*/ 1017809 h 2801577"/>
                <a:gd name="connsiteX3972" fmla="*/ 9430251 w 10032639"/>
                <a:gd name="connsiteY3972" fmla="*/ 1017809 h 2801577"/>
                <a:gd name="connsiteX3973" fmla="*/ 9435292 w 10032639"/>
                <a:gd name="connsiteY3973" fmla="*/ 1014208 h 2801577"/>
                <a:gd name="connsiteX3974" fmla="*/ 9440333 w 10032639"/>
                <a:gd name="connsiteY3974" fmla="*/ 1010607 h 2801577"/>
                <a:gd name="connsiteX3975" fmla="*/ 9443934 w 10032639"/>
                <a:gd name="connsiteY3975" fmla="*/ 1009167 h 2801577"/>
                <a:gd name="connsiteX3976" fmla="*/ 9454376 w 10032639"/>
                <a:gd name="connsiteY3976" fmla="*/ 1007366 h 2801577"/>
                <a:gd name="connsiteX3977" fmla="*/ 9468058 w 10032639"/>
                <a:gd name="connsiteY3977" fmla="*/ 988281 h 2801577"/>
                <a:gd name="connsiteX3978" fmla="*/ 9480300 w 10032639"/>
                <a:gd name="connsiteY3978" fmla="*/ 970996 h 2801577"/>
                <a:gd name="connsiteX3979" fmla="*/ 4297805 w 10032639"/>
                <a:gd name="connsiteY3979" fmla="*/ 954962 h 2801577"/>
                <a:gd name="connsiteX3980" fmla="*/ 4282325 w 10032639"/>
                <a:gd name="connsiteY3980" fmla="*/ 958562 h 2801577"/>
                <a:gd name="connsiteX3981" fmla="*/ 4268644 w 10032639"/>
                <a:gd name="connsiteY3981" fmla="*/ 961802 h 2801577"/>
                <a:gd name="connsiteX3982" fmla="*/ 4245963 w 10032639"/>
                <a:gd name="connsiteY3982" fmla="*/ 977281 h 2801577"/>
                <a:gd name="connsiteX3983" fmla="*/ 4226883 w 10032639"/>
                <a:gd name="connsiteY3983" fmla="*/ 992760 h 2801577"/>
                <a:gd name="connsiteX3984" fmla="*/ 4221842 w 10032639"/>
                <a:gd name="connsiteY3984" fmla="*/ 999959 h 2801577"/>
                <a:gd name="connsiteX3985" fmla="*/ 4249563 w 10032639"/>
                <a:gd name="connsiteY3985" fmla="*/ 984120 h 2801577"/>
                <a:gd name="connsiteX3986" fmla="*/ 4277285 w 10032639"/>
                <a:gd name="connsiteY3986" fmla="*/ 970441 h 2801577"/>
                <a:gd name="connsiteX3987" fmla="*/ 4287365 w 10032639"/>
                <a:gd name="connsiteY3987" fmla="*/ 963602 h 2801577"/>
                <a:gd name="connsiteX3988" fmla="*/ 2681208 w 10032639"/>
                <a:gd name="connsiteY3988" fmla="*/ 947301 h 2801577"/>
                <a:gd name="connsiteX3989" fmla="*/ 2630816 w 10032639"/>
                <a:gd name="connsiteY3989" fmla="*/ 971425 h 2801577"/>
                <a:gd name="connsiteX3990" fmla="*/ 2578625 w 10032639"/>
                <a:gd name="connsiteY3990" fmla="*/ 995548 h 2801577"/>
                <a:gd name="connsiteX3991" fmla="*/ 2519954 w 10032639"/>
                <a:gd name="connsiteY3991" fmla="*/ 1018232 h 2801577"/>
                <a:gd name="connsiteX3992" fmla="*/ 2457684 w 10032639"/>
                <a:gd name="connsiteY3992" fmla="*/ 1044156 h 2801577"/>
                <a:gd name="connsiteX3993" fmla="*/ 2341782 w 10032639"/>
                <a:gd name="connsiteY3993" fmla="*/ 1089162 h 2801577"/>
                <a:gd name="connsiteX3994" fmla="*/ 2232720 w 10032639"/>
                <a:gd name="connsiteY3994" fmla="*/ 1135969 h 2801577"/>
                <a:gd name="connsiteX3995" fmla="*/ 2211843 w 10032639"/>
                <a:gd name="connsiteY3995" fmla="*/ 1144611 h 2801577"/>
                <a:gd name="connsiteX3996" fmla="*/ 2196366 w 10032639"/>
                <a:gd name="connsiteY3996" fmla="*/ 1153252 h 2801577"/>
                <a:gd name="connsiteX3997" fmla="*/ 2185928 w 10032639"/>
                <a:gd name="connsiteY3997" fmla="*/ 1160093 h 2801577"/>
                <a:gd name="connsiteX3998" fmla="*/ 2179089 w 10032639"/>
                <a:gd name="connsiteY3998" fmla="*/ 1166934 h 2801577"/>
                <a:gd name="connsiteX3999" fmla="*/ 2170450 w 10032639"/>
                <a:gd name="connsiteY3999" fmla="*/ 1177375 h 2801577"/>
                <a:gd name="connsiteX4000" fmla="*/ 2190967 w 10032639"/>
                <a:gd name="connsiteY4000" fmla="*/ 1166934 h 2801577"/>
                <a:gd name="connsiteX4001" fmla="*/ 2213644 w 10032639"/>
                <a:gd name="connsiteY4001" fmla="*/ 1156492 h 2801577"/>
                <a:gd name="connsiteX4002" fmla="*/ 2238119 w 10032639"/>
                <a:gd name="connsiteY4002" fmla="*/ 1146051 h 2801577"/>
                <a:gd name="connsiteX4003" fmla="*/ 2264035 w 10032639"/>
                <a:gd name="connsiteY4003" fmla="*/ 1137409 h 2801577"/>
                <a:gd name="connsiteX4004" fmla="*/ 2294990 w 10032639"/>
                <a:gd name="connsiteY4004" fmla="*/ 1128768 h 2801577"/>
                <a:gd name="connsiteX4005" fmla="*/ 2327745 w 10032639"/>
                <a:gd name="connsiteY4005" fmla="*/ 1116886 h 2801577"/>
                <a:gd name="connsiteX4006" fmla="*/ 2359060 w 10032639"/>
                <a:gd name="connsiteY4006" fmla="*/ 1101404 h 2801577"/>
                <a:gd name="connsiteX4007" fmla="*/ 2390375 w 10032639"/>
                <a:gd name="connsiteY4007" fmla="*/ 1082321 h 2801577"/>
                <a:gd name="connsiteX4008" fmla="*/ 2393614 w 10032639"/>
                <a:gd name="connsiteY4008" fmla="*/ 1080521 h 2801577"/>
                <a:gd name="connsiteX4009" fmla="*/ 2399014 w 10032639"/>
                <a:gd name="connsiteY4009" fmla="*/ 1080521 h 2801577"/>
                <a:gd name="connsiteX4010" fmla="*/ 2410892 w 10032639"/>
                <a:gd name="connsiteY4010" fmla="*/ 1078721 h 2801577"/>
                <a:gd name="connsiteX4011" fmla="*/ 2424929 w 10032639"/>
                <a:gd name="connsiteY4011" fmla="*/ 1075480 h 2801577"/>
                <a:gd name="connsiteX4012" fmla="*/ 2438607 w 10032639"/>
                <a:gd name="connsiteY4012" fmla="*/ 1070079 h 2801577"/>
                <a:gd name="connsiteX4013" fmla="*/ 2450845 w 10032639"/>
                <a:gd name="connsiteY4013" fmla="*/ 1063238 h 2801577"/>
                <a:gd name="connsiteX4014" fmla="*/ 2468122 w 10032639"/>
                <a:gd name="connsiteY4014" fmla="*/ 1052797 h 2801577"/>
                <a:gd name="connsiteX4015" fmla="*/ 2490438 w 10032639"/>
                <a:gd name="connsiteY4015" fmla="*/ 1037315 h 2801577"/>
                <a:gd name="connsiteX4016" fmla="*/ 2504476 w 10032639"/>
                <a:gd name="connsiteY4016" fmla="*/ 1030114 h 2801577"/>
                <a:gd name="connsiteX4017" fmla="*/ 2518514 w 10032639"/>
                <a:gd name="connsiteY4017" fmla="*/ 1023273 h 2801577"/>
                <a:gd name="connsiteX4018" fmla="*/ 2523553 w 10032639"/>
                <a:gd name="connsiteY4018" fmla="*/ 1021472 h 2801577"/>
                <a:gd name="connsiteX4019" fmla="*/ 2528592 w 10032639"/>
                <a:gd name="connsiteY4019" fmla="*/ 1023273 h 2801577"/>
                <a:gd name="connsiteX4020" fmla="*/ 2539031 w 10032639"/>
                <a:gd name="connsiteY4020" fmla="*/ 1025073 h 2801577"/>
                <a:gd name="connsiteX4021" fmla="*/ 2542630 w 10032639"/>
                <a:gd name="connsiteY4021" fmla="*/ 1025073 h 2801577"/>
                <a:gd name="connsiteX4022" fmla="*/ 2545870 w 10032639"/>
                <a:gd name="connsiteY4022" fmla="*/ 1021472 h 2801577"/>
                <a:gd name="connsiteX4023" fmla="*/ 2553069 w 10032639"/>
                <a:gd name="connsiteY4023" fmla="*/ 1018232 h 2801577"/>
                <a:gd name="connsiteX4024" fmla="*/ 2559908 w 10032639"/>
                <a:gd name="connsiteY4024" fmla="*/ 1016431 h 2801577"/>
                <a:gd name="connsiteX4025" fmla="*/ 2566747 w 10032639"/>
                <a:gd name="connsiteY4025" fmla="*/ 1014631 h 2801577"/>
                <a:gd name="connsiteX4026" fmla="*/ 2571786 w 10032639"/>
                <a:gd name="connsiteY4026" fmla="*/ 1007790 h 2801577"/>
                <a:gd name="connsiteX4027" fmla="*/ 2582224 w 10032639"/>
                <a:gd name="connsiteY4027" fmla="*/ 1000949 h 2801577"/>
                <a:gd name="connsiteX4028" fmla="*/ 2601301 w 10032639"/>
                <a:gd name="connsiteY4028" fmla="*/ 990508 h 2801577"/>
                <a:gd name="connsiteX4029" fmla="*/ 2618578 w 10032639"/>
                <a:gd name="connsiteY4029" fmla="*/ 981866 h 2801577"/>
                <a:gd name="connsiteX4030" fmla="*/ 2635855 w 10032639"/>
                <a:gd name="connsiteY4030" fmla="*/ 976466 h 2801577"/>
                <a:gd name="connsiteX4031" fmla="*/ 2651693 w 10032639"/>
                <a:gd name="connsiteY4031" fmla="*/ 973225 h 2801577"/>
                <a:gd name="connsiteX4032" fmla="*/ 2663571 w 10032639"/>
                <a:gd name="connsiteY4032" fmla="*/ 969625 h 2801577"/>
                <a:gd name="connsiteX4033" fmla="*/ 2672569 w 10032639"/>
                <a:gd name="connsiteY4033" fmla="*/ 964584 h 2801577"/>
                <a:gd name="connsiteX4034" fmla="*/ 2677609 w 10032639"/>
                <a:gd name="connsiteY4034" fmla="*/ 957743 h 2801577"/>
                <a:gd name="connsiteX4035" fmla="*/ 749399 w 10032639"/>
                <a:gd name="connsiteY4035" fmla="*/ 935059 h 2801577"/>
                <a:gd name="connsiteX4036" fmla="*/ 725283 w 10032639"/>
                <a:gd name="connsiteY4036" fmla="*/ 950902 h 2801577"/>
                <a:gd name="connsiteX4037" fmla="*/ 732122 w 10032639"/>
                <a:gd name="connsiteY4037" fmla="*/ 950902 h 2801577"/>
                <a:gd name="connsiteX4038" fmla="*/ 740760 w 10032639"/>
                <a:gd name="connsiteY4038" fmla="*/ 950902 h 2801577"/>
                <a:gd name="connsiteX4039" fmla="*/ 7018064 w 10032639"/>
                <a:gd name="connsiteY4039" fmla="*/ 932000 h 2801577"/>
                <a:gd name="connsiteX4040" fmla="*/ 6962622 w 10032639"/>
                <a:gd name="connsiteY4040" fmla="*/ 968356 h 2801577"/>
                <a:gd name="connsiteX4041" fmla="*/ 6907181 w 10032639"/>
                <a:gd name="connsiteY4041" fmla="*/ 1004711 h 2801577"/>
                <a:gd name="connsiteX4042" fmla="*/ 6848139 w 10032639"/>
                <a:gd name="connsiteY4042" fmla="*/ 1046466 h 2801577"/>
                <a:gd name="connsiteX4043" fmla="*/ 6789457 w 10032639"/>
                <a:gd name="connsiteY4043" fmla="*/ 1089661 h 2801577"/>
                <a:gd name="connsiteX4044" fmla="*/ 6787657 w 10032639"/>
                <a:gd name="connsiteY4044" fmla="*/ 1091460 h 2801577"/>
                <a:gd name="connsiteX4045" fmla="*/ 6701254 w 10032639"/>
                <a:gd name="connsiteY4045" fmla="*/ 1153732 h 2801577"/>
                <a:gd name="connsiteX4046" fmla="*/ 6628172 w 10032639"/>
                <a:gd name="connsiteY4046" fmla="*/ 1205566 h 2801577"/>
                <a:gd name="connsiteX4047" fmla="*/ 6559050 w 10032639"/>
                <a:gd name="connsiteY4047" fmla="*/ 1255600 h 2801577"/>
                <a:gd name="connsiteX4048" fmla="*/ 6531329 w 10032639"/>
                <a:gd name="connsiteY4048" fmla="*/ 1269638 h 2801577"/>
                <a:gd name="connsiteX4049" fmla="*/ 6507209 w 10032639"/>
                <a:gd name="connsiteY4049" fmla="*/ 1285116 h 2801577"/>
                <a:gd name="connsiteX4050" fmla="*/ 6493168 w 10032639"/>
                <a:gd name="connsiteY4050" fmla="*/ 1293755 h 2801577"/>
                <a:gd name="connsiteX4051" fmla="*/ 6470848 w 10032639"/>
                <a:gd name="connsiteY4051" fmla="*/ 1309233 h 2801577"/>
                <a:gd name="connsiteX4052" fmla="*/ 6446727 w 10032639"/>
                <a:gd name="connsiteY4052" fmla="*/ 1323271 h 2801577"/>
                <a:gd name="connsiteX4053" fmla="*/ 6432686 w 10032639"/>
                <a:gd name="connsiteY4053" fmla="*/ 1331910 h 2801577"/>
                <a:gd name="connsiteX4054" fmla="*/ 6427646 w 10032639"/>
                <a:gd name="connsiteY4054" fmla="*/ 1338749 h 2801577"/>
                <a:gd name="connsiteX4055" fmla="*/ 6422246 w 10032639"/>
                <a:gd name="connsiteY4055" fmla="*/ 1345948 h 2801577"/>
                <a:gd name="connsiteX4056" fmla="*/ 6413606 w 10032639"/>
                <a:gd name="connsiteY4056" fmla="*/ 1356387 h 2801577"/>
                <a:gd name="connsiteX4057" fmla="*/ 6464007 w 10032639"/>
                <a:gd name="connsiteY4057" fmla="*/ 1335510 h 2801577"/>
                <a:gd name="connsiteX4058" fmla="*/ 6496768 w 10032639"/>
                <a:gd name="connsiteY4058" fmla="*/ 1321471 h 2801577"/>
                <a:gd name="connsiteX4059" fmla="*/ 6524489 w 10032639"/>
                <a:gd name="connsiteY4059" fmla="*/ 1305993 h 2801577"/>
                <a:gd name="connsiteX4060" fmla="*/ 6548610 w 10032639"/>
                <a:gd name="connsiteY4060" fmla="*/ 1288715 h 2801577"/>
                <a:gd name="connsiteX4061" fmla="*/ 6569491 w 10032639"/>
                <a:gd name="connsiteY4061" fmla="*/ 1271438 h 2801577"/>
                <a:gd name="connsiteX4062" fmla="*/ 6574891 w 10032639"/>
                <a:gd name="connsiteY4062" fmla="*/ 1266038 h 2801577"/>
                <a:gd name="connsiteX4063" fmla="*/ 6579931 w 10032639"/>
                <a:gd name="connsiteY4063" fmla="*/ 1266038 h 2801577"/>
                <a:gd name="connsiteX4064" fmla="*/ 6585331 w 10032639"/>
                <a:gd name="connsiteY4064" fmla="*/ 1266038 h 2801577"/>
                <a:gd name="connsiteX4065" fmla="*/ 6588571 w 10032639"/>
                <a:gd name="connsiteY4065" fmla="*/ 1262799 h 2801577"/>
                <a:gd name="connsiteX4066" fmla="*/ 6593971 w 10032639"/>
                <a:gd name="connsiteY4066" fmla="*/ 1259199 h 2801577"/>
                <a:gd name="connsiteX4067" fmla="*/ 6593971 w 10032639"/>
                <a:gd name="connsiteY4067" fmla="*/ 1252360 h 2801577"/>
                <a:gd name="connsiteX4068" fmla="*/ 6597211 w 10032639"/>
                <a:gd name="connsiteY4068" fmla="*/ 1246961 h 2801577"/>
                <a:gd name="connsiteX4069" fmla="*/ 6600811 w 10032639"/>
                <a:gd name="connsiteY4069" fmla="*/ 1241921 h 2801577"/>
                <a:gd name="connsiteX4070" fmla="*/ 6607652 w 10032639"/>
                <a:gd name="connsiteY4070" fmla="*/ 1236882 h 2801577"/>
                <a:gd name="connsiteX4071" fmla="*/ 6614492 w 10032639"/>
                <a:gd name="connsiteY4071" fmla="*/ 1235082 h 2801577"/>
                <a:gd name="connsiteX4072" fmla="*/ 6635373 w 10032639"/>
                <a:gd name="connsiteY4072" fmla="*/ 1235082 h 2801577"/>
                <a:gd name="connsiteX4073" fmla="*/ 6642213 w 10032639"/>
                <a:gd name="connsiteY4073" fmla="*/ 1228243 h 2801577"/>
                <a:gd name="connsiteX4074" fmla="*/ 6655893 w 10032639"/>
                <a:gd name="connsiteY4074" fmla="*/ 1214205 h 2801577"/>
                <a:gd name="connsiteX4075" fmla="*/ 6671734 w 10032639"/>
                <a:gd name="connsiteY4075" fmla="*/ 1200527 h 2801577"/>
                <a:gd name="connsiteX4076" fmla="*/ 6678574 w 10032639"/>
                <a:gd name="connsiteY4076" fmla="*/ 1193327 h 2801577"/>
                <a:gd name="connsiteX4077" fmla="*/ 6690814 w 10032639"/>
                <a:gd name="connsiteY4077" fmla="*/ 1186488 h 2801577"/>
                <a:gd name="connsiteX4078" fmla="*/ 6708095 w 10032639"/>
                <a:gd name="connsiteY4078" fmla="*/ 1181449 h 2801577"/>
                <a:gd name="connsiteX4079" fmla="*/ 6728975 w 10032639"/>
                <a:gd name="connsiteY4079" fmla="*/ 1177849 h 2801577"/>
                <a:gd name="connsiteX4080" fmla="*/ 6746256 w 10032639"/>
                <a:gd name="connsiteY4080" fmla="*/ 1155172 h 2801577"/>
                <a:gd name="connsiteX4081" fmla="*/ 6764976 w 10032639"/>
                <a:gd name="connsiteY4081" fmla="*/ 1136095 h 2801577"/>
                <a:gd name="connsiteX4082" fmla="*/ 6784057 w 10032639"/>
                <a:gd name="connsiteY4082" fmla="*/ 1120617 h 2801577"/>
                <a:gd name="connsiteX4083" fmla="*/ 6801337 w 10032639"/>
                <a:gd name="connsiteY4083" fmla="*/ 1108738 h 2801577"/>
                <a:gd name="connsiteX4084" fmla="*/ 6843099 w 10032639"/>
                <a:gd name="connsiteY4084" fmla="*/ 1079222 h 2801577"/>
                <a:gd name="connsiteX4085" fmla="*/ 6886300 w 10032639"/>
                <a:gd name="connsiteY4085" fmla="*/ 1049706 h 2801577"/>
                <a:gd name="connsiteX4086" fmla="*/ 6907181 w 10032639"/>
                <a:gd name="connsiteY4086" fmla="*/ 1036027 h 2801577"/>
                <a:gd name="connsiteX4087" fmla="*/ 6929501 w 10032639"/>
                <a:gd name="connsiteY4087" fmla="*/ 1020189 h 2801577"/>
                <a:gd name="connsiteX4088" fmla="*/ 6972703 w 10032639"/>
                <a:gd name="connsiteY4088" fmla="*/ 985634 h 2801577"/>
                <a:gd name="connsiteX4089" fmla="*/ 7009424 w 10032639"/>
                <a:gd name="connsiteY4089" fmla="*/ 961517 h 2801577"/>
                <a:gd name="connsiteX4090" fmla="*/ 7026704 w 10032639"/>
                <a:gd name="connsiteY4090" fmla="*/ 949638 h 2801577"/>
                <a:gd name="connsiteX4091" fmla="*/ 7043985 w 10032639"/>
                <a:gd name="connsiteY4091" fmla="*/ 940639 h 2801577"/>
                <a:gd name="connsiteX4092" fmla="*/ 7040385 w 10032639"/>
                <a:gd name="connsiteY4092" fmla="*/ 937400 h 2801577"/>
                <a:gd name="connsiteX4093" fmla="*/ 7035344 w 10032639"/>
                <a:gd name="connsiteY4093" fmla="*/ 935600 h 2801577"/>
                <a:gd name="connsiteX4094" fmla="*/ 7028144 w 10032639"/>
                <a:gd name="connsiteY4094" fmla="*/ 933800 h 2801577"/>
                <a:gd name="connsiteX4095" fmla="*/ 6896740 w 10032639"/>
                <a:gd name="connsiteY4095" fmla="*/ 909683 h 2801577"/>
                <a:gd name="connsiteX4096" fmla="*/ 6875860 w 10032639"/>
                <a:gd name="connsiteY4096" fmla="*/ 923362 h 2801577"/>
                <a:gd name="connsiteX4097" fmla="*/ 6853539 w 10032639"/>
                <a:gd name="connsiteY4097" fmla="*/ 937400 h 2801577"/>
                <a:gd name="connsiteX4098" fmla="*/ 6834458 w 10032639"/>
                <a:gd name="connsiteY4098" fmla="*/ 951078 h 2801577"/>
                <a:gd name="connsiteX4099" fmla="*/ 6832658 w 10032639"/>
                <a:gd name="connsiteY4099" fmla="*/ 952878 h 2801577"/>
                <a:gd name="connsiteX4100" fmla="*/ 6867219 w 10032639"/>
                <a:gd name="connsiteY4100" fmla="*/ 930561 h 2801577"/>
                <a:gd name="connsiteX4101" fmla="*/ 6883060 w 10032639"/>
                <a:gd name="connsiteY4101" fmla="*/ 921562 h 2801577"/>
                <a:gd name="connsiteX4102" fmla="*/ 8548814 w 10032639"/>
                <a:gd name="connsiteY4102" fmla="*/ 906897 h 2801577"/>
                <a:gd name="connsiteX4103" fmla="*/ 8535132 w 10032639"/>
                <a:gd name="connsiteY4103" fmla="*/ 908698 h 2801577"/>
                <a:gd name="connsiteX4104" fmla="*/ 8521089 w 10032639"/>
                <a:gd name="connsiteY4104" fmla="*/ 922382 h 2801577"/>
                <a:gd name="connsiteX4105" fmla="*/ 8503806 w 10032639"/>
                <a:gd name="connsiteY4105" fmla="*/ 934625 h 2801577"/>
                <a:gd name="connsiteX4106" fmla="*/ 8490124 w 10032639"/>
                <a:gd name="connsiteY4106" fmla="*/ 948669 h 2801577"/>
                <a:gd name="connsiteX4107" fmla="*/ 8469240 w 10032639"/>
                <a:gd name="connsiteY4107" fmla="*/ 960553 h 2801577"/>
                <a:gd name="connsiteX4108" fmla="*/ 8455198 w 10032639"/>
                <a:gd name="connsiteY4108" fmla="*/ 979638 h 2801577"/>
                <a:gd name="connsiteX4109" fmla="*/ 8439715 w 10032639"/>
                <a:gd name="connsiteY4109" fmla="*/ 996923 h 2801577"/>
                <a:gd name="connsiteX4110" fmla="*/ 8422432 w 10032639"/>
                <a:gd name="connsiteY4110" fmla="*/ 1010607 h 2801577"/>
                <a:gd name="connsiteX4111" fmla="*/ 8403708 w 10032639"/>
                <a:gd name="connsiteY4111" fmla="*/ 1021050 h 2801577"/>
                <a:gd name="connsiteX4112" fmla="*/ 8382825 w 10032639"/>
                <a:gd name="connsiteY4112" fmla="*/ 1029692 h 2801577"/>
                <a:gd name="connsiteX4113" fmla="*/ 8363741 w 10032639"/>
                <a:gd name="connsiteY4113" fmla="*/ 1040135 h 2801577"/>
                <a:gd name="connsiteX4114" fmla="*/ 8346098 w 10032639"/>
                <a:gd name="connsiteY4114" fmla="*/ 1052379 h 2801577"/>
                <a:gd name="connsiteX4115" fmla="*/ 8330616 w 10032639"/>
                <a:gd name="connsiteY4115" fmla="*/ 1064622 h 2801577"/>
                <a:gd name="connsiteX4116" fmla="*/ 8321974 w 10032639"/>
                <a:gd name="connsiteY4116" fmla="*/ 1078306 h 2801577"/>
                <a:gd name="connsiteX4117" fmla="*/ 8318733 w 10032639"/>
                <a:gd name="connsiteY4117" fmla="*/ 1085508 h 2801577"/>
                <a:gd name="connsiteX4118" fmla="*/ 8315133 w 10032639"/>
                <a:gd name="connsiteY4118" fmla="*/ 1092350 h 2801577"/>
                <a:gd name="connsiteX4119" fmla="*/ 8346098 w 10032639"/>
                <a:gd name="connsiteY4119" fmla="*/ 1073265 h 2801577"/>
                <a:gd name="connsiteX4120" fmla="*/ 8368782 w 10032639"/>
                <a:gd name="connsiteY4120" fmla="*/ 1061021 h 2801577"/>
                <a:gd name="connsiteX4121" fmla="*/ 8391466 w 10032639"/>
                <a:gd name="connsiteY4121" fmla="*/ 1050578 h 2801577"/>
                <a:gd name="connsiteX4122" fmla="*/ 8389666 w 10032639"/>
                <a:gd name="connsiteY4122" fmla="*/ 1045537 h 2801577"/>
                <a:gd name="connsiteX4123" fmla="*/ 8389666 w 10032639"/>
                <a:gd name="connsiteY4123" fmla="*/ 1040135 h 2801577"/>
                <a:gd name="connsiteX4124" fmla="*/ 8389666 w 10032639"/>
                <a:gd name="connsiteY4124" fmla="*/ 1031493 h 2801577"/>
                <a:gd name="connsiteX4125" fmla="*/ 8406949 w 10032639"/>
                <a:gd name="connsiteY4125" fmla="*/ 1021050 h 2801577"/>
                <a:gd name="connsiteX4126" fmla="*/ 8431073 w 10032639"/>
                <a:gd name="connsiteY4126" fmla="*/ 1007366 h 2801577"/>
                <a:gd name="connsiteX4127" fmla="*/ 8443315 w 10032639"/>
                <a:gd name="connsiteY4127" fmla="*/ 998724 h 2801577"/>
                <a:gd name="connsiteX4128" fmla="*/ 8455198 w 10032639"/>
                <a:gd name="connsiteY4128" fmla="*/ 988281 h 2801577"/>
                <a:gd name="connsiteX4129" fmla="*/ 8476081 w 10032639"/>
                <a:gd name="connsiteY4129" fmla="*/ 969195 h 2801577"/>
                <a:gd name="connsiteX4130" fmla="*/ 8498765 w 10032639"/>
                <a:gd name="connsiteY4130" fmla="*/ 951910 h 2801577"/>
                <a:gd name="connsiteX4131" fmla="*/ 8517849 w 10032639"/>
                <a:gd name="connsiteY4131" fmla="*/ 936426 h 2801577"/>
                <a:gd name="connsiteX4132" fmla="*/ 8531531 w 10032639"/>
                <a:gd name="connsiteY4132" fmla="*/ 925983 h 2801577"/>
                <a:gd name="connsiteX4133" fmla="*/ 8547374 w 10032639"/>
                <a:gd name="connsiteY4133" fmla="*/ 915540 h 2801577"/>
                <a:gd name="connsiteX4134" fmla="*/ 8557456 w 10032639"/>
                <a:gd name="connsiteY4134" fmla="*/ 910498 h 2801577"/>
                <a:gd name="connsiteX4135" fmla="*/ 8561056 w 10032639"/>
                <a:gd name="connsiteY4135" fmla="*/ 906897 h 2801577"/>
                <a:gd name="connsiteX4136" fmla="*/ 8557456 w 10032639"/>
                <a:gd name="connsiteY4136" fmla="*/ 906897 h 2801577"/>
                <a:gd name="connsiteX4137" fmla="*/ 1556029 w 10032639"/>
                <a:gd name="connsiteY4137" fmla="*/ 898694 h 2801577"/>
                <a:gd name="connsiteX4138" fmla="*/ 1484007 w 10032639"/>
                <a:gd name="connsiteY4138" fmla="*/ 944300 h 2801577"/>
                <a:gd name="connsiteX4139" fmla="*/ 1481521 w 10032639"/>
                <a:gd name="connsiteY4139" fmla="*/ 945501 h 2801577"/>
                <a:gd name="connsiteX4140" fmla="*/ 1479167 w 10032639"/>
                <a:gd name="connsiteY4140" fmla="*/ 947365 h 2801577"/>
                <a:gd name="connsiteX4141" fmla="*/ 1438328 w 10032639"/>
                <a:gd name="connsiteY4141" fmla="*/ 973225 h 2801577"/>
                <a:gd name="connsiteX4142" fmla="*/ 1460644 w 10032639"/>
                <a:gd name="connsiteY4142" fmla="*/ 966384 h 2801577"/>
                <a:gd name="connsiteX4143" fmla="*/ 1466043 w 10032639"/>
                <a:gd name="connsiteY4143" fmla="*/ 959543 h 2801577"/>
                <a:gd name="connsiteX4144" fmla="*/ 1472882 w 10032639"/>
                <a:gd name="connsiteY4144" fmla="*/ 952342 h 2801577"/>
                <a:gd name="connsiteX4145" fmla="*/ 1479167 w 10032639"/>
                <a:gd name="connsiteY4145" fmla="*/ 947365 h 2801577"/>
                <a:gd name="connsiteX4146" fmla="*/ 1484007 w 10032639"/>
                <a:gd name="connsiteY4146" fmla="*/ 944300 h 2801577"/>
                <a:gd name="connsiteX4147" fmla="*/ 1491959 w 10032639"/>
                <a:gd name="connsiteY4147" fmla="*/ 940460 h 2801577"/>
                <a:gd name="connsiteX4148" fmla="*/ 1511036 w 10032639"/>
                <a:gd name="connsiteY4148" fmla="*/ 928218 h 2801577"/>
                <a:gd name="connsiteX4149" fmla="*/ 1528313 w 10032639"/>
                <a:gd name="connsiteY4149" fmla="*/ 917777 h 2801577"/>
                <a:gd name="connsiteX4150" fmla="*/ 1531913 w 10032639"/>
                <a:gd name="connsiteY4150" fmla="*/ 915977 h 2801577"/>
                <a:gd name="connsiteX4151" fmla="*/ 1542351 w 10032639"/>
                <a:gd name="connsiteY4151" fmla="*/ 910936 h 2801577"/>
                <a:gd name="connsiteX4152" fmla="*/ 1552430 w 10032639"/>
                <a:gd name="connsiteY4152" fmla="*/ 905535 h 2801577"/>
                <a:gd name="connsiteX4153" fmla="*/ 1557829 w 10032639"/>
                <a:gd name="connsiteY4153" fmla="*/ 902295 h 2801577"/>
                <a:gd name="connsiteX4154" fmla="*/ 9662133 w 10032639"/>
                <a:gd name="connsiteY4154" fmla="*/ 898255 h 2801577"/>
                <a:gd name="connsiteX4155" fmla="*/ 9646650 w 10032639"/>
                <a:gd name="connsiteY4155" fmla="*/ 919141 h 2801577"/>
                <a:gd name="connsiteX4156" fmla="*/ 9662133 w 10032639"/>
                <a:gd name="connsiteY4156" fmla="*/ 905097 h 2801577"/>
                <a:gd name="connsiteX4157" fmla="*/ 1109341 w 10032639"/>
                <a:gd name="connsiteY4157" fmla="*/ 891853 h 2801577"/>
                <a:gd name="connsiteX4158" fmla="*/ 1098903 w 10032639"/>
                <a:gd name="connsiteY4158" fmla="*/ 896894 h 2801577"/>
                <a:gd name="connsiteX4159" fmla="*/ 1106101 w 10032639"/>
                <a:gd name="connsiteY4159" fmla="*/ 896894 h 2801577"/>
                <a:gd name="connsiteX4160" fmla="*/ 1064348 w 10032639"/>
                <a:gd name="connsiteY4160" fmla="*/ 890053 h 2801577"/>
                <a:gd name="connsiteX4161" fmla="*/ 1069387 w 10032639"/>
                <a:gd name="connsiteY4161" fmla="*/ 905535 h 2801577"/>
                <a:gd name="connsiteX4162" fmla="*/ 1071187 w 10032639"/>
                <a:gd name="connsiteY4162" fmla="*/ 903735 h 2801577"/>
                <a:gd name="connsiteX4163" fmla="*/ 1067948 w 10032639"/>
                <a:gd name="connsiteY4163" fmla="*/ 895093 h 2801577"/>
                <a:gd name="connsiteX4164" fmla="*/ 9445734 w 10032639"/>
                <a:gd name="connsiteY4164" fmla="*/ 886011 h 2801577"/>
                <a:gd name="connsiteX4165" fmla="*/ 9412968 w 10032639"/>
                <a:gd name="connsiteY4165" fmla="*/ 920941 h 2801577"/>
                <a:gd name="connsiteX4166" fmla="*/ 9421610 w 10032639"/>
                <a:gd name="connsiteY4166" fmla="*/ 913739 h 2801577"/>
                <a:gd name="connsiteX4167" fmla="*/ 9443934 w 10032639"/>
                <a:gd name="connsiteY4167" fmla="*/ 898255 h 2801577"/>
                <a:gd name="connsiteX4168" fmla="*/ 9443934 w 10032639"/>
                <a:gd name="connsiteY4168" fmla="*/ 892853 h 2801577"/>
                <a:gd name="connsiteX4169" fmla="*/ 6798097 w 10032639"/>
                <a:gd name="connsiteY4169" fmla="*/ 874768 h 2801577"/>
                <a:gd name="connsiteX4170" fmla="*/ 6794497 w 10032639"/>
                <a:gd name="connsiteY4170" fmla="*/ 876567 h 2801577"/>
                <a:gd name="connsiteX4171" fmla="*/ 6789457 w 10032639"/>
                <a:gd name="connsiteY4171" fmla="*/ 878367 h 2801577"/>
                <a:gd name="connsiteX4172" fmla="*/ 6789457 w 10032639"/>
                <a:gd name="connsiteY4172" fmla="*/ 880167 h 2801577"/>
                <a:gd name="connsiteX4173" fmla="*/ 9578958 w 10032639"/>
                <a:gd name="connsiteY4173" fmla="*/ 872327 h 2801577"/>
                <a:gd name="connsiteX4174" fmla="*/ 9506225 w 10032639"/>
                <a:gd name="connsiteY4174" fmla="*/ 943268 h 2801577"/>
                <a:gd name="connsiteX4175" fmla="*/ 9515227 w 10032639"/>
                <a:gd name="connsiteY4175" fmla="*/ 938226 h 2801577"/>
                <a:gd name="connsiteX4176" fmla="*/ 9518467 w 10032639"/>
                <a:gd name="connsiteY4176" fmla="*/ 932825 h 2801577"/>
                <a:gd name="connsiteX4177" fmla="*/ 9523868 w 10032639"/>
                <a:gd name="connsiteY4177" fmla="*/ 929584 h 2801577"/>
                <a:gd name="connsiteX4178" fmla="*/ 9530709 w 10032639"/>
                <a:gd name="connsiteY4178" fmla="*/ 927783 h 2801577"/>
                <a:gd name="connsiteX4179" fmla="*/ 9539351 w 10032639"/>
                <a:gd name="connsiteY4179" fmla="*/ 929584 h 2801577"/>
                <a:gd name="connsiteX4180" fmla="*/ 9549793 w 10032639"/>
                <a:gd name="connsiteY4180" fmla="*/ 917340 h 2801577"/>
                <a:gd name="connsiteX4181" fmla="*/ 9559875 w 10032639"/>
                <a:gd name="connsiteY4181" fmla="*/ 903296 h 2801577"/>
                <a:gd name="connsiteX4182" fmla="*/ 9570317 w 10032639"/>
                <a:gd name="connsiteY4182" fmla="*/ 887812 h 2801577"/>
                <a:gd name="connsiteX4183" fmla="*/ 3577464 w 10032639"/>
                <a:gd name="connsiteY4183" fmla="*/ 869170 h 2801577"/>
                <a:gd name="connsiteX4184" fmla="*/ 3553348 w 10032639"/>
                <a:gd name="connsiteY4184" fmla="*/ 870970 h 2801577"/>
                <a:gd name="connsiteX4185" fmla="*/ 3527432 w 10032639"/>
                <a:gd name="connsiteY4185" fmla="*/ 876011 h 2801577"/>
                <a:gd name="connsiteX4186" fmla="*/ 3501516 w 10032639"/>
                <a:gd name="connsiteY4186" fmla="*/ 884652 h 2801577"/>
                <a:gd name="connsiteX4187" fmla="*/ 3472001 w 10032639"/>
                <a:gd name="connsiteY4187" fmla="*/ 898694 h 2801577"/>
                <a:gd name="connsiteX4188" fmla="*/ 3433847 w 10032639"/>
                <a:gd name="connsiteY4188" fmla="*/ 919577 h 2801577"/>
                <a:gd name="connsiteX4189" fmla="*/ 3395693 w 10032639"/>
                <a:gd name="connsiteY4189" fmla="*/ 936860 h 2801577"/>
                <a:gd name="connsiteX4190" fmla="*/ 3421609 w 10032639"/>
                <a:gd name="connsiteY4190" fmla="*/ 928218 h 2801577"/>
                <a:gd name="connsiteX4191" fmla="*/ 3442486 w 10032639"/>
                <a:gd name="connsiteY4191" fmla="*/ 917777 h 2801577"/>
                <a:gd name="connsiteX4192" fmla="*/ 3475240 w 10032639"/>
                <a:gd name="connsiteY4192" fmla="*/ 903735 h 2801577"/>
                <a:gd name="connsiteX4193" fmla="*/ 3506555 w 10032639"/>
                <a:gd name="connsiteY4193" fmla="*/ 891853 h 2801577"/>
                <a:gd name="connsiteX4194" fmla="*/ 3537870 w 10032639"/>
                <a:gd name="connsiteY4194" fmla="*/ 883212 h 2801577"/>
                <a:gd name="connsiteX4195" fmla="*/ 3570625 w 10032639"/>
                <a:gd name="connsiteY4195" fmla="*/ 874210 h 2801577"/>
                <a:gd name="connsiteX4196" fmla="*/ 3123937 w 10032639"/>
                <a:gd name="connsiteY4196" fmla="*/ 865569 h 2801577"/>
                <a:gd name="connsiteX4197" fmla="*/ 3118898 w 10032639"/>
                <a:gd name="connsiteY4197" fmla="*/ 867369 h 2801577"/>
                <a:gd name="connsiteX4198" fmla="*/ 3117098 w 10032639"/>
                <a:gd name="connsiteY4198" fmla="*/ 869170 h 2801577"/>
                <a:gd name="connsiteX4199" fmla="*/ 842984 w 10032639"/>
                <a:gd name="connsiteY4199" fmla="*/ 865569 h 2801577"/>
                <a:gd name="connsiteX4200" fmla="*/ 813469 w 10032639"/>
                <a:gd name="connsiteY4200" fmla="*/ 890053 h 2801577"/>
                <a:gd name="connsiteX4201" fmla="*/ 841184 w 10032639"/>
                <a:gd name="connsiteY4201" fmla="*/ 877811 h 2801577"/>
                <a:gd name="connsiteX4202" fmla="*/ 1611100 w 10032639"/>
                <a:gd name="connsiteY4202" fmla="*/ 862329 h 2801577"/>
                <a:gd name="connsiteX4203" fmla="*/ 1588784 w 10032639"/>
                <a:gd name="connsiteY4203" fmla="*/ 876011 h 2801577"/>
                <a:gd name="connsiteX4204" fmla="*/ 1597423 w 10032639"/>
                <a:gd name="connsiteY4204" fmla="*/ 870970 h 2801577"/>
                <a:gd name="connsiteX4205" fmla="*/ 1611100 w 10032639"/>
                <a:gd name="connsiteY4205" fmla="*/ 864129 h 2801577"/>
                <a:gd name="connsiteX4206" fmla="*/ 569428 w 10032639"/>
                <a:gd name="connsiteY4206" fmla="*/ 851887 h 2801577"/>
                <a:gd name="connsiteX4207" fmla="*/ 564389 w 10032639"/>
                <a:gd name="connsiteY4207" fmla="*/ 855488 h 2801577"/>
                <a:gd name="connsiteX4208" fmla="*/ 569428 w 10032639"/>
                <a:gd name="connsiteY4208" fmla="*/ 855488 h 2801577"/>
                <a:gd name="connsiteX4209" fmla="*/ 3598340 w 10032639"/>
                <a:gd name="connsiteY4209" fmla="*/ 843246 h 2801577"/>
                <a:gd name="connsiteX4210" fmla="*/ 3594741 w 10032639"/>
                <a:gd name="connsiteY4210" fmla="*/ 853687 h 2801577"/>
                <a:gd name="connsiteX4211" fmla="*/ 3603380 w 10032639"/>
                <a:gd name="connsiteY4211" fmla="*/ 853687 h 2801577"/>
                <a:gd name="connsiteX4212" fmla="*/ 3601580 w 10032639"/>
                <a:gd name="connsiteY4212" fmla="*/ 846846 h 2801577"/>
                <a:gd name="connsiteX4213" fmla="*/ 3601580 w 10032639"/>
                <a:gd name="connsiteY4213" fmla="*/ 843246 h 2801577"/>
                <a:gd name="connsiteX4214" fmla="*/ 4440011 w 10032639"/>
                <a:gd name="connsiteY4214" fmla="*/ 831850 h 2801577"/>
                <a:gd name="connsiteX4215" fmla="*/ 4446851 w 10032639"/>
                <a:gd name="connsiteY4215" fmla="*/ 831850 h 2801577"/>
                <a:gd name="connsiteX4216" fmla="*/ 4451892 w 10032639"/>
                <a:gd name="connsiteY4216" fmla="*/ 831850 h 2801577"/>
                <a:gd name="connsiteX4217" fmla="*/ 4459092 w 10032639"/>
                <a:gd name="connsiteY4217" fmla="*/ 833650 h 2801577"/>
                <a:gd name="connsiteX4218" fmla="*/ 4470972 w 10032639"/>
                <a:gd name="connsiteY4218" fmla="*/ 831850 h 2801577"/>
                <a:gd name="connsiteX4219" fmla="*/ 4485013 w 10032639"/>
                <a:gd name="connsiteY4219" fmla="*/ 831850 h 2801577"/>
                <a:gd name="connsiteX4220" fmla="*/ 4490413 w 10032639"/>
                <a:gd name="connsiteY4220" fmla="*/ 833650 h 2801577"/>
                <a:gd name="connsiteX4221" fmla="*/ 4497253 w 10032639"/>
                <a:gd name="connsiteY4221" fmla="*/ 837250 h 2801577"/>
                <a:gd name="connsiteX4222" fmla="*/ 4502293 w 10032639"/>
                <a:gd name="connsiteY4222" fmla="*/ 842290 h 2801577"/>
                <a:gd name="connsiteX4223" fmla="*/ 4509134 w 10032639"/>
                <a:gd name="connsiteY4223" fmla="*/ 847689 h 2801577"/>
                <a:gd name="connsiteX4224" fmla="*/ 4509134 w 10032639"/>
                <a:gd name="connsiteY4224" fmla="*/ 849129 h 2801577"/>
                <a:gd name="connsiteX4225" fmla="*/ 4512734 w 10032639"/>
                <a:gd name="connsiteY4225" fmla="*/ 849129 h 2801577"/>
                <a:gd name="connsiteX4226" fmla="*/ 4517774 w 10032639"/>
                <a:gd name="connsiteY4226" fmla="*/ 847689 h 2801577"/>
                <a:gd name="connsiteX4227" fmla="*/ 4526414 w 10032639"/>
                <a:gd name="connsiteY4227" fmla="*/ 844089 h 2801577"/>
                <a:gd name="connsiteX4228" fmla="*/ 4530015 w 10032639"/>
                <a:gd name="connsiteY4228" fmla="*/ 840490 h 2801577"/>
                <a:gd name="connsiteX4229" fmla="*/ 4533255 w 10032639"/>
                <a:gd name="connsiteY4229" fmla="*/ 840490 h 2801577"/>
                <a:gd name="connsiteX4230" fmla="*/ 4547295 w 10032639"/>
                <a:gd name="connsiteY4230" fmla="*/ 842290 h 2801577"/>
                <a:gd name="connsiteX4231" fmla="*/ 4555936 w 10032639"/>
                <a:gd name="connsiteY4231" fmla="*/ 847689 h 2801577"/>
                <a:gd name="connsiteX4232" fmla="*/ 4562776 w 10032639"/>
                <a:gd name="connsiteY4232" fmla="*/ 854529 h 2801577"/>
                <a:gd name="connsiteX4233" fmla="*/ 4566376 w 10032639"/>
                <a:gd name="connsiteY4233" fmla="*/ 861368 h 2801577"/>
                <a:gd name="connsiteX4234" fmla="*/ 4571416 w 10032639"/>
                <a:gd name="connsiteY4234" fmla="*/ 870008 h 2801577"/>
                <a:gd name="connsiteX4235" fmla="*/ 4575016 w 10032639"/>
                <a:gd name="connsiteY4235" fmla="*/ 873248 h 2801577"/>
                <a:gd name="connsiteX4236" fmla="*/ 4578257 w 10032639"/>
                <a:gd name="connsiteY4236" fmla="*/ 875047 h 2801577"/>
                <a:gd name="connsiteX4237" fmla="*/ 4621818 w 10032639"/>
                <a:gd name="connsiteY4237" fmla="*/ 875047 h 2801577"/>
                <a:gd name="connsiteX4238" fmla="*/ 4663220 w 10032639"/>
                <a:gd name="connsiteY4238" fmla="*/ 878647 h 2801577"/>
                <a:gd name="connsiteX4239" fmla="*/ 4704622 w 10032639"/>
                <a:gd name="connsiteY4239" fmla="*/ 885487 h 2801577"/>
                <a:gd name="connsiteX4240" fmla="*/ 4744583 w 10032639"/>
                <a:gd name="connsiteY4240" fmla="*/ 895926 h 2801577"/>
                <a:gd name="connsiteX4241" fmla="*/ 4779144 w 10032639"/>
                <a:gd name="connsiteY4241" fmla="*/ 904566 h 2801577"/>
                <a:gd name="connsiteX4242" fmla="*/ 4815506 w 10032639"/>
                <a:gd name="connsiteY4242" fmla="*/ 909965 h 2801577"/>
                <a:gd name="connsiteX4243" fmla="*/ 4855467 w 10032639"/>
                <a:gd name="connsiteY4243" fmla="*/ 911405 h 2801577"/>
                <a:gd name="connsiteX4244" fmla="*/ 4896869 w 10032639"/>
                <a:gd name="connsiteY4244" fmla="*/ 909965 h 2801577"/>
                <a:gd name="connsiteX4245" fmla="*/ 4904069 w 10032639"/>
                <a:gd name="connsiteY4245" fmla="*/ 909965 h 2801577"/>
                <a:gd name="connsiteX4246" fmla="*/ 4909110 w 10032639"/>
                <a:gd name="connsiteY4246" fmla="*/ 915005 h 2801577"/>
                <a:gd name="connsiteX4247" fmla="*/ 4931430 w 10032639"/>
                <a:gd name="connsiteY4247" fmla="*/ 883687 h 2801577"/>
                <a:gd name="connsiteX4248" fmla="*/ 4915950 w 10032639"/>
                <a:gd name="connsiteY4248" fmla="*/ 920404 h 2801577"/>
                <a:gd name="connsiteX4249" fmla="*/ 4929990 w 10032639"/>
                <a:gd name="connsiteY4249" fmla="*/ 930844 h 2801577"/>
                <a:gd name="connsiteX4250" fmla="*/ 4945471 w 10032639"/>
                <a:gd name="connsiteY4250" fmla="*/ 939483 h 2801577"/>
                <a:gd name="connsiteX4251" fmla="*/ 4950511 w 10032639"/>
                <a:gd name="connsiteY4251" fmla="*/ 940923 h 2801577"/>
                <a:gd name="connsiteX4252" fmla="*/ 4969592 w 10032639"/>
                <a:gd name="connsiteY4252" fmla="*/ 958562 h 2801577"/>
                <a:gd name="connsiteX4253" fmla="*/ 4993713 w 10032639"/>
                <a:gd name="connsiteY4253" fmla="*/ 974041 h 2801577"/>
                <a:gd name="connsiteX4254" fmla="*/ 5000913 w 10032639"/>
                <a:gd name="connsiteY4254" fmla="*/ 979081 h 2801577"/>
                <a:gd name="connsiteX4255" fmla="*/ 5000913 w 10032639"/>
                <a:gd name="connsiteY4255" fmla="*/ 987720 h 2801577"/>
                <a:gd name="connsiteX4256" fmla="*/ 4999113 w 10032639"/>
                <a:gd name="connsiteY4256" fmla="*/ 1094993 h 2801577"/>
                <a:gd name="connsiteX4257" fmla="*/ 4999113 w 10032639"/>
                <a:gd name="connsiteY4257" fmla="*/ 1192187 h 2801577"/>
                <a:gd name="connsiteX4258" fmla="*/ 5000913 w 10032639"/>
                <a:gd name="connsiteY4258" fmla="*/ 1281821 h 2801577"/>
                <a:gd name="connsiteX4259" fmla="*/ 5004153 w 10032639"/>
                <a:gd name="connsiteY4259" fmla="*/ 1365336 h 2801577"/>
                <a:gd name="connsiteX4260" fmla="*/ 5016034 w 10032639"/>
                <a:gd name="connsiteY4260" fmla="*/ 1539924 h 2801577"/>
                <a:gd name="connsiteX4261" fmla="*/ 5028274 w 10032639"/>
                <a:gd name="connsiteY4261" fmla="*/ 1700834 h 2801577"/>
                <a:gd name="connsiteX4262" fmla="*/ 5028274 w 10032639"/>
                <a:gd name="connsiteY4262" fmla="*/ 1711273 h 2801577"/>
                <a:gd name="connsiteX4263" fmla="*/ 5031514 w 10032639"/>
                <a:gd name="connsiteY4263" fmla="*/ 1721712 h 2801577"/>
                <a:gd name="connsiteX4264" fmla="*/ 5036915 w 10032639"/>
                <a:gd name="connsiteY4264" fmla="*/ 1732152 h 2801577"/>
                <a:gd name="connsiteX4265" fmla="*/ 5043755 w 10032639"/>
                <a:gd name="connsiteY4265" fmla="*/ 1744391 h 2801577"/>
                <a:gd name="connsiteX4266" fmla="*/ 5054195 w 10032639"/>
                <a:gd name="connsiteY4266" fmla="*/ 1759870 h 2801577"/>
                <a:gd name="connsiteX4267" fmla="*/ 5036915 w 10032639"/>
                <a:gd name="connsiteY4267" fmla="*/ 1766709 h 2801577"/>
                <a:gd name="connsiteX4268" fmla="*/ 5031514 w 10032639"/>
                <a:gd name="connsiteY4268" fmla="*/ 1768509 h 2801577"/>
                <a:gd name="connsiteX4269" fmla="*/ 5031514 w 10032639"/>
                <a:gd name="connsiteY4269" fmla="*/ 1775349 h 2801577"/>
                <a:gd name="connsiteX4270" fmla="*/ 5030074 w 10032639"/>
                <a:gd name="connsiteY4270" fmla="*/ 1780748 h 2801577"/>
                <a:gd name="connsiteX4271" fmla="*/ 5019634 w 10032639"/>
                <a:gd name="connsiteY4271" fmla="*/ 1808107 h 2801577"/>
                <a:gd name="connsiteX4272" fmla="*/ 5021434 w 10032639"/>
                <a:gd name="connsiteY4272" fmla="*/ 1813506 h 2801577"/>
                <a:gd name="connsiteX4273" fmla="*/ 5024674 w 10032639"/>
                <a:gd name="connsiteY4273" fmla="*/ 1814946 h 2801577"/>
                <a:gd name="connsiteX4274" fmla="*/ 5033315 w 10032639"/>
                <a:gd name="connsiteY4274" fmla="*/ 1818546 h 2801577"/>
                <a:gd name="connsiteX4275" fmla="*/ 5040515 w 10032639"/>
                <a:gd name="connsiteY4275" fmla="*/ 1827185 h 2801577"/>
                <a:gd name="connsiteX4276" fmla="*/ 5045555 w 10032639"/>
                <a:gd name="connsiteY4276" fmla="*/ 1837625 h 2801577"/>
                <a:gd name="connsiteX4277" fmla="*/ 5045555 w 10032639"/>
                <a:gd name="connsiteY4277" fmla="*/ 1844464 h 2801577"/>
                <a:gd name="connsiteX4278" fmla="*/ 5047355 w 10032639"/>
                <a:gd name="connsiteY4278" fmla="*/ 1851664 h 2801577"/>
                <a:gd name="connsiteX4279" fmla="*/ 5045555 w 10032639"/>
                <a:gd name="connsiteY4279" fmla="*/ 1860303 h 2801577"/>
                <a:gd name="connsiteX4280" fmla="*/ 5043755 w 10032639"/>
                <a:gd name="connsiteY4280" fmla="*/ 1867143 h 2801577"/>
                <a:gd name="connsiteX4281" fmla="*/ 5041955 w 10032639"/>
                <a:gd name="connsiteY4281" fmla="*/ 1873982 h 2801577"/>
                <a:gd name="connsiteX4282" fmla="*/ 5038715 w 10032639"/>
                <a:gd name="connsiteY4282" fmla="*/ 1879382 h 2801577"/>
                <a:gd name="connsiteX4283" fmla="*/ 5033315 w 10032639"/>
                <a:gd name="connsiteY4283" fmla="*/ 1882622 h 2801577"/>
                <a:gd name="connsiteX4284" fmla="*/ 5030074 w 10032639"/>
                <a:gd name="connsiteY4284" fmla="*/ 1884422 h 2801577"/>
                <a:gd name="connsiteX4285" fmla="*/ 5019634 w 10032639"/>
                <a:gd name="connsiteY4285" fmla="*/ 1886222 h 2801577"/>
                <a:gd name="connsiteX4286" fmla="*/ 5012434 w 10032639"/>
                <a:gd name="connsiteY4286" fmla="*/ 1888021 h 2801577"/>
                <a:gd name="connsiteX4287" fmla="*/ 5011354 w 10032639"/>
                <a:gd name="connsiteY4287" fmla="*/ 1891621 h 2801577"/>
                <a:gd name="connsiteX4288" fmla="*/ 5009554 w 10032639"/>
                <a:gd name="connsiteY4288" fmla="*/ 1903500 h 2801577"/>
                <a:gd name="connsiteX4289" fmla="*/ 5009554 w 10032639"/>
                <a:gd name="connsiteY4289" fmla="*/ 1918979 h 2801577"/>
                <a:gd name="connsiteX4290" fmla="*/ 5009554 w 10032639"/>
                <a:gd name="connsiteY4290" fmla="*/ 1951737 h 2801577"/>
                <a:gd name="connsiteX4291" fmla="*/ 5009554 w 10032639"/>
                <a:gd name="connsiteY4291" fmla="*/ 2031652 h 2801577"/>
                <a:gd name="connsiteX4292" fmla="*/ 5009554 w 10032639"/>
                <a:gd name="connsiteY4292" fmla="*/ 2050731 h 2801577"/>
                <a:gd name="connsiteX4293" fmla="*/ 5011354 w 10032639"/>
                <a:gd name="connsiteY4293" fmla="*/ 2069810 h 2801577"/>
                <a:gd name="connsiteX4294" fmla="*/ 5014234 w 10032639"/>
                <a:gd name="connsiteY4294" fmla="*/ 2088528 h 2801577"/>
                <a:gd name="connsiteX4295" fmla="*/ 5019634 w 10032639"/>
                <a:gd name="connsiteY4295" fmla="*/ 2107607 h 2801577"/>
                <a:gd name="connsiteX4296" fmla="*/ 5022874 w 10032639"/>
                <a:gd name="connsiteY4296" fmla="*/ 2125246 h 2801577"/>
                <a:gd name="connsiteX4297" fmla="*/ 5022874 w 10032639"/>
                <a:gd name="connsiteY4297" fmla="*/ 2142525 h 2801577"/>
                <a:gd name="connsiteX4298" fmla="*/ 5022874 w 10032639"/>
                <a:gd name="connsiteY4298" fmla="*/ 2159804 h 2801577"/>
                <a:gd name="connsiteX4299" fmla="*/ 5017834 w 10032639"/>
                <a:gd name="connsiteY4299" fmla="*/ 2178883 h 2801577"/>
                <a:gd name="connsiteX4300" fmla="*/ 5036915 w 10032639"/>
                <a:gd name="connsiteY4300" fmla="*/ 2180682 h 2801577"/>
                <a:gd name="connsiteX4301" fmla="*/ 5057796 w 10032639"/>
                <a:gd name="connsiteY4301" fmla="*/ 2183922 h 2801577"/>
                <a:gd name="connsiteX4302" fmla="*/ 5100637 w 10032639"/>
                <a:gd name="connsiteY4302" fmla="*/ 2192562 h 2801577"/>
                <a:gd name="connsiteX4303" fmla="*/ 5125118 w 10032639"/>
                <a:gd name="connsiteY4303" fmla="*/ 2199401 h 2801577"/>
                <a:gd name="connsiteX4304" fmla="*/ 5151039 w 10032639"/>
                <a:gd name="connsiteY4304" fmla="*/ 2201201 h 2801577"/>
                <a:gd name="connsiteX4305" fmla="*/ 5178760 w 10032639"/>
                <a:gd name="connsiteY4305" fmla="*/ 2203001 h 2801577"/>
                <a:gd name="connsiteX4306" fmla="*/ 5210082 w 10032639"/>
                <a:gd name="connsiteY4306" fmla="*/ 2201201 h 2801577"/>
                <a:gd name="connsiteX4307" fmla="*/ 5221962 w 10032639"/>
                <a:gd name="connsiteY4307" fmla="*/ 2199401 h 2801577"/>
                <a:gd name="connsiteX4308" fmla="*/ 5225562 w 10032639"/>
                <a:gd name="connsiteY4308" fmla="*/ 2209841 h 2801577"/>
                <a:gd name="connsiteX4309" fmla="*/ 5232402 w 10032639"/>
                <a:gd name="connsiteY4309" fmla="*/ 2235759 h 2801577"/>
                <a:gd name="connsiteX4310" fmla="*/ 5237443 w 10032639"/>
                <a:gd name="connsiteY4310" fmla="*/ 2265277 h 2801577"/>
                <a:gd name="connsiteX4311" fmla="*/ 5241043 w 10032639"/>
                <a:gd name="connsiteY4311" fmla="*/ 2296595 h 2801577"/>
                <a:gd name="connsiteX4312" fmla="*/ 5241043 w 10032639"/>
                <a:gd name="connsiteY4312" fmla="*/ 2331153 h 2801577"/>
                <a:gd name="connsiteX4313" fmla="*/ 5239243 w 10032639"/>
                <a:gd name="connsiteY4313" fmla="*/ 2362111 h 2801577"/>
                <a:gd name="connsiteX4314" fmla="*/ 5241043 w 10032639"/>
                <a:gd name="connsiteY4314" fmla="*/ 2393429 h 2801577"/>
                <a:gd name="connsiteX4315" fmla="*/ 5246083 w 10032639"/>
                <a:gd name="connsiteY4315" fmla="*/ 2459304 h 2801577"/>
                <a:gd name="connsiteX4316" fmla="*/ 5246083 w 10032639"/>
                <a:gd name="connsiteY4316" fmla="*/ 2472983 h 2801577"/>
                <a:gd name="connsiteX4317" fmla="*/ 5251483 w 10032639"/>
                <a:gd name="connsiteY4317" fmla="*/ 2537059 h 2801577"/>
                <a:gd name="connsiteX4318" fmla="*/ 5253283 w 10032639"/>
                <a:gd name="connsiteY4318" fmla="*/ 2597535 h 2801577"/>
                <a:gd name="connsiteX4319" fmla="*/ 5251483 w 10032639"/>
                <a:gd name="connsiteY4319" fmla="*/ 2628853 h 2801577"/>
                <a:gd name="connsiteX4320" fmla="*/ 5253283 w 10032639"/>
                <a:gd name="connsiteY4320" fmla="*/ 2659811 h 2801577"/>
                <a:gd name="connsiteX4321" fmla="*/ 5256523 w 10032639"/>
                <a:gd name="connsiteY4321" fmla="*/ 2689329 h 2801577"/>
                <a:gd name="connsiteX4322" fmla="*/ 5263364 w 10032639"/>
                <a:gd name="connsiteY4322" fmla="*/ 2717048 h 2801577"/>
                <a:gd name="connsiteX4323" fmla="*/ 5266964 w 10032639"/>
                <a:gd name="connsiteY4323" fmla="*/ 2725687 h 2801577"/>
                <a:gd name="connsiteX4324" fmla="*/ 5260124 w 10032639"/>
                <a:gd name="connsiteY4324" fmla="*/ 2731087 h 2801577"/>
                <a:gd name="connsiteX4325" fmla="*/ 5249683 w 10032639"/>
                <a:gd name="connsiteY4325" fmla="*/ 2739726 h 2801577"/>
                <a:gd name="connsiteX4326" fmla="*/ 5237443 w 10032639"/>
                <a:gd name="connsiteY4326" fmla="*/ 2746566 h 2801577"/>
                <a:gd name="connsiteX4327" fmla="*/ 5225562 w 10032639"/>
                <a:gd name="connsiteY4327" fmla="*/ 2751605 h 2801577"/>
                <a:gd name="connsiteX4328" fmla="*/ 5210082 w 10032639"/>
                <a:gd name="connsiteY4328" fmla="*/ 2755205 h 2801577"/>
                <a:gd name="connsiteX4329" fmla="*/ 5199641 w 10032639"/>
                <a:gd name="connsiteY4329" fmla="*/ 2757005 h 2801577"/>
                <a:gd name="connsiteX4330" fmla="*/ 5189201 w 10032639"/>
                <a:gd name="connsiteY4330" fmla="*/ 2762045 h 2801577"/>
                <a:gd name="connsiteX4331" fmla="*/ 5180560 w 10032639"/>
                <a:gd name="connsiteY4331" fmla="*/ 2767084 h 2801577"/>
                <a:gd name="connsiteX4332" fmla="*/ 5171920 w 10032639"/>
                <a:gd name="connsiteY4332" fmla="*/ 2774284 h 2801577"/>
                <a:gd name="connsiteX4333" fmla="*/ 5163280 w 10032639"/>
                <a:gd name="connsiteY4333" fmla="*/ 2782923 h 2801577"/>
                <a:gd name="connsiteX4334" fmla="*/ 5152839 w 10032639"/>
                <a:gd name="connsiteY4334" fmla="*/ 2775724 h 2801577"/>
                <a:gd name="connsiteX4335" fmla="*/ 5131958 w 10032639"/>
                <a:gd name="connsiteY4335" fmla="*/ 2765644 h 2801577"/>
                <a:gd name="connsiteX4336" fmla="*/ 5116478 w 10032639"/>
                <a:gd name="connsiteY4336" fmla="*/ 2758445 h 2801577"/>
                <a:gd name="connsiteX4337" fmla="*/ 5109278 w 10032639"/>
                <a:gd name="connsiteY4337" fmla="*/ 2757005 h 2801577"/>
                <a:gd name="connsiteX4338" fmla="*/ 5102437 w 10032639"/>
                <a:gd name="connsiteY4338" fmla="*/ 2757005 h 2801577"/>
                <a:gd name="connsiteX4339" fmla="*/ 5095597 w 10032639"/>
                <a:gd name="connsiteY4339" fmla="*/ 2757005 h 2801577"/>
                <a:gd name="connsiteX4340" fmla="*/ 5090557 w 10032639"/>
                <a:gd name="connsiteY4340" fmla="*/ 2758445 h 2801577"/>
                <a:gd name="connsiteX4341" fmla="*/ 5075076 w 10032639"/>
                <a:gd name="connsiteY4341" fmla="*/ 2765644 h 2801577"/>
                <a:gd name="connsiteX4342" fmla="*/ 5057796 w 10032639"/>
                <a:gd name="connsiteY4342" fmla="*/ 2772484 h 2801577"/>
                <a:gd name="connsiteX4343" fmla="*/ 5036915 w 10032639"/>
                <a:gd name="connsiteY4343" fmla="*/ 2784723 h 2801577"/>
                <a:gd name="connsiteX4344" fmla="*/ 5011354 w 10032639"/>
                <a:gd name="connsiteY4344" fmla="*/ 2796602 h 2801577"/>
                <a:gd name="connsiteX4345" fmla="*/ 5005953 w 10032639"/>
                <a:gd name="connsiteY4345" fmla="*/ 2798402 h 2801577"/>
                <a:gd name="connsiteX4346" fmla="*/ 5000913 w 10032639"/>
                <a:gd name="connsiteY4346" fmla="*/ 2796602 h 2801577"/>
                <a:gd name="connsiteX4347" fmla="*/ 4993713 w 10032639"/>
                <a:gd name="connsiteY4347" fmla="*/ 2793363 h 2801577"/>
                <a:gd name="connsiteX4348" fmla="*/ 4990473 w 10032639"/>
                <a:gd name="connsiteY4348" fmla="*/ 2789763 h 2801577"/>
                <a:gd name="connsiteX4349" fmla="*/ 4985073 w 10032639"/>
                <a:gd name="connsiteY4349" fmla="*/ 2786163 h 2801577"/>
                <a:gd name="connsiteX4350" fmla="*/ 4981832 w 10032639"/>
                <a:gd name="connsiteY4350" fmla="*/ 2779323 h 2801577"/>
                <a:gd name="connsiteX4351" fmla="*/ 4974632 w 10032639"/>
                <a:gd name="connsiteY4351" fmla="*/ 2765644 h 2801577"/>
                <a:gd name="connsiteX4352" fmla="*/ 4971392 w 10032639"/>
                <a:gd name="connsiteY4352" fmla="*/ 2748365 h 2801577"/>
                <a:gd name="connsiteX4353" fmla="*/ 4960952 w 10032639"/>
                <a:gd name="connsiteY4353" fmla="*/ 2753405 h 2801577"/>
                <a:gd name="connsiteX4354" fmla="*/ 4952311 w 10032639"/>
                <a:gd name="connsiteY4354" fmla="*/ 2760245 h 2801577"/>
                <a:gd name="connsiteX4355" fmla="*/ 4941871 w 10032639"/>
                <a:gd name="connsiteY4355" fmla="*/ 2768884 h 2801577"/>
                <a:gd name="connsiteX4356" fmla="*/ 4929990 w 10032639"/>
                <a:gd name="connsiteY4356" fmla="*/ 2774284 h 2801577"/>
                <a:gd name="connsiteX4357" fmla="*/ 4915950 w 10032639"/>
                <a:gd name="connsiteY4357" fmla="*/ 2777524 h 2801577"/>
                <a:gd name="connsiteX4358" fmla="*/ 4900469 w 10032639"/>
                <a:gd name="connsiteY4358" fmla="*/ 2781123 h 2801577"/>
                <a:gd name="connsiteX4359" fmla="*/ 4896869 w 10032639"/>
                <a:gd name="connsiteY4359" fmla="*/ 2782923 h 2801577"/>
                <a:gd name="connsiteX4360" fmla="*/ 4893629 w 10032639"/>
                <a:gd name="connsiteY4360" fmla="*/ 2781123 h 2801577"/>
                <a:gd name="connsiteX4361" fmla="*/ 4883189 w 10032639"/>
                <a:gd name="connsiteY4361" fmla="*/ 2777524 h 2801577"/>
                <a:gd name="connsiteX4362" fmla="*/ 4874548 w 10032639"/>
                <a:gd name="connsiteY4362" fmla="*/ 2772484 h 2801577"/>
                <a:gd name="connsiteX4363" fmla="*/ 4867348 w 10032639"/>
                <a:gd name="connsiteY4363" fmla="*/ 2767084 h 2801577"/>
                <a:gd name="connsiteX4364" fmla="*/ 4860508 w 10032639"/>
                <a:gd name="connsiteY4364" fmla="*/ 2758445 h 2801577"/>
                <a:gd name="connsiteX4365" fmla="*/ 4857268 w 10032639"/>
                <a:gd name="connsiteY4365" fmla="*/ 2749805 h 2801577"/>
                <a:gd name="connsiteX4366" fmla="*/ 4843227 w 10032639"/>
                <a:gd name="connsiteY4366" fmla="*/ 2753405 h 2801577"/>
                <a:gd name="connsiteX4367" fmla="*/ 4829186 w 10032639"/>
                <a:gd name="connsiteY4367" fmla="*/ 2757005 h 2801577"/>
                <a:gd name="connsiteX4368" fmla="*/ 4815506 w 10032639"/>
                <a:gd name="connsiteY4368" fmla="*/ 2757005 h 2801577"/>
                <a:gd name="connsiteX4369" fmla="*/ 4803625 w 10032639"/>
                <a:gd name="connsiteY4369" fmla="*/ 2755205 h 2801577"/>
                <a:gd name="connsiteX4370" fmla="*/ 4744583 w 10032639"/>
                <a:gd name="connsiteY4370" fmla="*/ 2755205 h 2801577"/>
                <a:gd name="connsiteX4371" fmla="*/ 4651339 w 10032639"/>
                <a:gd name="connsiteY4371" fmla="*/ 2753405 h 2801577"/>
                <a:gd name="connsiteX4372" fmla="*/ 4566376 w 10032639"/>
                <a:gd name="connsiteY4372" fmla="*/ 2753405 h 2801577"/>
                <a:gd name="connsiteX4373" fmla="*/ 4485013 w 10032639"/>
                <a:gd name="connsiteY4373" fmla="*/ 2755205 h 2801577"/>
                <a:gd name="connsiteX4374" fmla="*/ 4408690 w 10032639"/>
                <a:gd name="connsiteY4374" fmla="*/ 2758445 h 2801577"/>
                <a:gd name="connsiteX4375" fmla="*/ 4329127 w 10032639"/>
                <a:gd name="connsiteY4375" fmla="*/ 2765644 h 2801577"/>
                <a:gd name="connsiteX4376" fmla="*/ 4244163 w 10032639"/>
                <a:gd name="connsiteY4376" fmla="*/ 2767084 h 2801577"/>
                <a:gd name="connsiteX4377" fmla="*/ 4155960 w 10032639"/>
                <a:gd name="connsiteY4377" fmla="*/ 2767084 h 2801577"/>
                <a:gd name="connsiteX4378" fmla="*/ 4062717 w 10032639"/>
                <a:gd name="connsiteY4378" fmla="*/ 2762045 h 2801577"/>
                <a:gd name="connsiteX4379" fmla="*/ 4055517 w 10032639"/>
                <a:gd name="connsiteY4379" fmla="*/ 2762045 h 2801577"/>
                <a:gd name="connsiteX4380" fmla="*/ 4052276 w 10032639"/>
                <a:gd name="connsiteY4380" fmla="*/ 2757005 h 2801577"/>
                <a:gd name="connsiteX4381" fmla="*/ 4043636 w 10032639"/>
                <a:gd name="connsiteY4381" fmla="*/ 2746566 h 2801577"/>
                <a:gd name="connsiteX4382" fmla="*/ 4036436 w 10032639"/>
                <a:gd name="connsiteY4382" fmla="*/ 2736126 h 2801577"/>
                <a:gd name="connsiteX4383" fmla="*/ 4031395 w 10032639"/>
                <a:gd name="connsiteY4383" fmla="*/ 2723887 h 2801577"/>
                <a:gd name="connsiteX4384" fmla="*/ 4027796 w 10032639"/>
                <a:gd name="connsiteY4384" fmla="*/ 2712008 h 2801577"/>
                <a:gd name="connsiteX4385" fmla="*/ 4026355 w 10032639"/>
                <a:gd name="connsiteY4385" fmla="*/ 2699769 h 2801577"/>
                <a:gd name="connsiteX4386" fmla="*/ 4026355 w 10032639"/>
                <a:gd name="connsiteY4386" fmla="*/ 2687889 h 2801577"/>
                <a:gd name="connsiteX4387" fmla="*/ 4026355 w 10032639"/>
                <a:gd name="connsiteY4387" fmla="*/ 2673850 h 2801577"/>
                <a:gd name="connsiteX4388" fmla="*/ 4029596 w 10032639"/>
                <a:gd name="connsiteY4388" fmla="*/ 2659811 h 2801577"/>
                <a:gd name="connsiteX4389" fmla="*/ 4034996 w 10032639"/>
                <a:gd name="connsiteY4389" fmla="*/ 2637493 h 2801577"/>
                <a:gd name="connsiteX4390" fmla="*/ 4038236 w 10032639"/>
                <a:gd name="connsiteY4390" fmla="*/ 2613374 h 2801577"/>
                <a:gd name="connsiteX4391" fmla="*/ 4040036 w 10032639"/>
                <a:gd name="connsiteY4391" fmla="*/ 2588896 h 2801577"/>
                <a:gd name="connsiteX4392" fmla="*/ 4040036 w 10032639"/>
                <a:gd name="connsiteY4392" fmla="*/ 2562978 h 2801577"/>
                <a:gd name="connsiteX4393" fmla="*/ 4041836 w 10032639"/>
                <a:gd name="connsiteY4393" fmla="*/ 2540659 h 2801577"/>
                <a:gd name="connsiteX4394" fmla="*/ 4043636 w 10032639"/>
                <a:gd name="connsiteY4394" fmla="*/ 2517980 h 2801577"/>
                <a:gd name="connsiteX4395" fmla="*/ 4043636 w 10032639"/>
                <a:gd name="connsiteY4395" fmla="*/ 2493862 h 2801577"/>
                <a:gd name="connsiteX4396" fmla="*/ 4040036 w 10032639"/>
                <a:gd name="connsiteY4396" fmla="*/ 2469384 h 2801577"/>
                <a:gd name="connsiteX4397" fmla="*/ 4033196 w 10032639"/>
                <a:gd name="connsiteY4397" fmla="*/ 2426546 h 2801577"/>
                <a:gd name="connsiteX4398" fmla="*/ 4029596 w 10032639"/>
                <a:gd name="connsiteY4398" fmla="*/ 2402068 h 2801577"/>
                <a:gd name="connsiteX4399" fmla="*/ 4026355 w 10032639"/>
                <a:gd name="connsiteY4399" fmla="*/ 2377590 h 2801577"/>
                <a:gd name="connsiteX4400" fmla="*/ 4017355 w 10032639"/>
                <a:gd name="connsiteY4400" fmla="*/ 2332953 h 2801577"/>
                <a:gd name="connsiteX4401" fmla="*/ 4010515 w 10032639"/>
                <a:gd name="connsiteY4401" fmla="*/ 2286156 h 2801577"/>
                <a:gd name="connsiteX4402" fmla="*/ 4005474 w 10032639"/>
                <a:gd name="connsiteY4402" fmla="*/ 2239359 h 2801577"/>
                <a:gd name="connsiteX4403" fmla="*/ 4003675 w 10032639"/>
                <a:gd name="connsiteY4403" fmla="*/ 2214880 h 2801577"/>
                <a:gd name="connsiteX4404" fmla="*/ 4005474 w 10032639"/>
                <a:gd name="connsiteY4404" fmla="*/ 2190762 h 2801577"/>
                <a:gd name="connsiteX4405" fmla="*/ 4008715 w 10032639"/>
                <a:gd name="connsiteY4405" fmla="*/ 2170243 h 2801577"/>
                <a:gd name="connsiteX4406" fmla="*/ 4027796 w 10032639"/>
                <a:gd name="connsiteY4406" fmla="*/ 2178883 h 2801577"/>
                <a:gd name="connsiteX4407" fmla="*/ 4036436 w 10032639"/>
                <a:gd name="connsiteY4407" fmla="*/ 2183922 h 2801577"/>
                <a:gd name="connsiteX4408" fmla="*/ 4038236 w 10032639"/>
                <a:gd name="connsiteY4408" fmla="*/ 2182122 h 2801577"/>
                <a:gd name="connsiteX4409" fmla="*/ 4048676 w 10032639"/>
                <a:gd name="connsiteY4409" fmla="*/ 2185722 h 2801577"/>
                <a:gd name="connsiteX4410" fmla="*/ 4055517 w 10032639"/>
                <a:gd name="connsiteY4410" fmla="*/ 2188962 h 2801577"/>
                <a:gd name="connsiteX4411" fmla="*/ 4060917 w 10032639"/>
                <a:gd name="connsiteY4411" fmla="*/ 2192562 h 2801577"/>
                <a:gd name="connsiteX4412" fmla="*/ 4069557 w 10032639"/>
                <a:gd name="connsiteY4412" fmla="*/ 2201201 h 2801577"/>
                <a:gd name="connsiteX4413" fmla="*/ 4076398 w 10032639"/>
                <a:gd name="connsiteY4413" fmla="*/ 2213440 h 2801577"/>
                <a:gd name="connsiteX4414" fmla="*/ 4078197 w 10032639"/>
                <a:gd name="connsiteY4414" fmla="*/ 2220280 h 2801577"/>
                <a:gd name="connsiteX4415" fmla="*/ 4078197 w 10032639"/>
                <a:gd name="connsiteY4415" fmla="*/ 2227119 h 2801577"/>
                <a:gd name="connsiteX4416" fmla="*/ 4079998 w 10032639"/>
                <a:gd name="connsiteY4416" fmla="*/ 2235759 h 2801577"/>
                <a:gd name="connsiteX4417" fmla="*/ 4081798 w 10032639"/>
                <a:gd name="connsiteY4417" fmla="*/ 2239359 h 2801577"/>
                <a:gd name="connsiteX4418" fmla="*/ 4085038 w 10032639"/>
                <a:gd name="connsiteY4418" fmla="*/ 2242598 h 2801577"/>
                <a:gd name="connsiteX4419" fmla="*/ 4215002 w 10032639"/>
                <a:gd name="connsiteY4419" fmla="*/ 2230719 h 2801577"/>
                <a:gd name="connsiteX4420" fmla="*/ 4216802 w 10032639"/>
                <a:gd name="connsiteY4420" fmla="*/ 2230719 h 2801577"/>
                <a:gd name="connsiteX4421" fmla="*/ 4245963 w 10032639"/>
                <a:gd name="connsiteY4421" fmla="*/ 2232159 h 2801577"/>
                <a:gd name="connsiteX4422" fmla="*/ 4273684 w 10032639"/>
                <a:gd name="connsiteY4422" fmla="*/ 2233959 h 2801577"/>
                <a:gd name="connsiteX4423" fmla="*/ 4303206 w 10032639"/>
                <a:gd name="connsiteY4423" fmla="*/ 2235759 h 2801577"/>
                <a:gd name="connsiteX4424" fmla="*/ 4330927 w 10032639"/>
                <a:gd name="connsiteY4424" fmla="*/ 2239359 h 2801577"/>
                <a:gd name="connsiteX4425" fmla="*/ 4330927 w 10032639"/>
                <a:gd name="connsiteY4425" fmla="*/ 2237559 h 2801577"/>
                <a:gd name="connsiteX4426" fmla="*/ 4337767 w 10032639"/>
                <a:gd name="connsiteY4426" fmla="*/ 2209841 h 2801577"/>
                <a:gd name="connsiteX4427" fmla="*/ 4343167 w 10032639"/>
                <a:gd name="connsiteY4427" fmla="*/ 2175283 h 2801577"/>
                <a:gd name="connsiteX4428" fmla="*/ 4343167 w 10032639"/>
                <a:gd name="connsiteY4428" fmla="*/ 2164843 h 2801577"/>
                <a:gd name="connsiteX4429" fmla="*/ 4343167 w 10032639"/>
                <a:gd name="connsiteY4429" fmla="*/ 2158004 h 2801577"/>
                <a:gd name="connsiteX4430" fmla="*/ 4341367 w 10032639"/>
                <a:gd name="connsiteY4430" fmla="*/ 2152964 h 2801577"/>
                <a:gd name="connsiteX4431" fmla="*/ 4339567 w 10032639"/>
                <a:gd name="connsiteY4431" fmla="*/ 2147565 h 2801577"/>
                <a:gd name="connsiteX4432" fmla="*/ 4332727 w 10032639"/>
                <a:gd name="connsiteY4432" fmla="*/ 2144325 h 2801577"/>
                <a:gd name="connsiteX4433" fmla="*/ 4329127 w 10032639"/>
                <a:gd name="connsiteY4433" fmla="*/ 2142525 h 2801577"/>
                <a:gd name="connsiteX4434" fmla="*/ 4315446 w 10032639"/>
                <a:gd name="connsiteY4434" fmla="*/ 2140725 h 2801577"/>
                <a:gd name="connsiteX4435" fmla="*/ 4315446 w 10032639"/>
                <a:gd name="connsiteY4435" fmla="*/ 2126686 h 2801577"/>
                <a:gd name="connsiteX4436" fmla="*/ 4316886 w 10032639"/>
                <a:gd name="connsiteY4436" fmla="*/ 2114807 h 2801577"/>
                <a:gd name="connsiteX4437" fmla="*/ 4318686 w 10032639"/>
                <a:gd name="connsiteY4437" fmla="*/ 2098968 h 2801577"/>
                <a:gd name="connsiteX4438" fmla="*/ 4325887 w 10032639"/>
                <a:gd name="connsiteY4438" fmla="*/ 2085289 h 2801577"/>
                <a:gd name="connsiteX4439" fmla="*/ 4329127 w 10032639"/>
                <a:gd name="connsiteY4439" fmla="*/ 2078449 h 2801577"/>
                <a:gd name="connsiteX4440" fmla="*/ 4335967 w 10032639"/>
                <a:gd name="connsiteY4440" fmla="*/ 2071250 h 2801577"/>
                <a:gd name="connsiteX4441" fmla="*/ 4341367 w 10032639"/>
                <a:gd name="connsiteY4441" fmla="*/ 2061170 h 2801577"/>
                <a:gd name="connsiteX4442" fmla="*/ 4346407 w 10032639"/>
                <a:gd name="connsiteY4442" fmla="*/ 2048931 h 2801577"/>
                <a:gd name="connsiteX4443" fmla="*/ 4337767 w 10032639"/>
                <a:gd name="connsiteY4443" fmla="*/ 1955337 h 2801577"/>
                <a:gd name="connsiteX4444" fmla="*/ 4332727 w 10032639"/>
                <a:gd name="connsiteY4444" fmla="*/ 1865343 h 2801577"/>
                <a:gd name="connsiteX4445" fmla="*/ 4327327 w 10032639"/>
                <a:gd name="connsiteY4445" fmla="*/ 1778949 h 2801577"/>
                <a:gd name="connsiteX4446" fmla="*/ 4324086 w 10032639"/>
                <a:gd name="connsiteY4446" fmla="*/ 1695794 h 2801577"/>
                <a:gd name="connsiteX4447" fmla="*/ 4318686 w 10032639"/>
                <a:gd name="connsiteY4447" fmla="*/ 1610840 h 2801577"/>
                <a:gd name="connsiteX4448" fmla="*/ 4318686 w 10032639"/>
                <a:gd name="connsiteY4448" fmla="*/ 1524445 h 2801577"/>
                <a:gd name="connsiteX4449" fmla="*/ 4320486 w 10032639"/>
                <a:gd name="connsiteY4449" fmla="*/ 1437691 h 2801577"/>
                <a:gd name="connsiteX4450" fmla="*/ 4327327 w 10032639"/>
                <a:gd name="connsiteY4450" fmla="*/ 1349497 h 2801577"/>
                <a:gd name="connsiteX4451" fmla="*/ 4316886 w 10032639"/>
                <a:gd name="connsiteY4451" fmla="*/ 1344457 h 2801577"/>
                <a:gd name="connsiteX4452" fmla="*/ 4310046 w 10032639"/>
                <a:gd name="connsiteY4452" fmla="*/ 1342657 h 2801577"/>
                <a:gd name="connsiteX4453" fmla="*/ 4305006 w 10032639"/>
                <a:gd name="connsiteY4453" fmla="*/ 1339057 h 2801577"/>
                <a:gd name="connsiteX4454" fmla="*/ 4297805 w 10032639"/>
                <a:gd name="connsiteY4454" fmla="*/ 1334018 h 2801577"/>
                <a:gd name="connsiteX4455" fmla="*/ 4294565 w 10032639"/>
                <a:gd name="connsiteY4455" fmla="*/ 1328978 h 2801577"/>
                <a:gd name="connsiteX4456" fmla="*/ 4277285 w 10032639"/>
                <a:gd name="connsiteY4456" fmla="*/ 1332218 h 2801577"/>
                <a:gd name="connsiteX4457" fmla="*/ 4256404 w 10032639"/>
                <a:gd name="connsiteY4457" fmla="*/ 1335817 h 2801577"/>
                <a:gd name="connsiteX4458" fmla="*/ 4235523 w 10032639"/>
                <a:gd name="connsiteY4458" fmla="*/ 1335817 h 2801577"/>
                <a:gd name="connsiteX4459" fmla="*/ 4211402 w 10032639"/>
                <a:gd name="connsiteY4459" fmla="*/ 1334018 h 2801577"/>
                <a:gd name="connsiteX4460" fmla="*/ 4180441 w 10032639"/>
                <a:gd name="connsiteY4460" fmla="*/ 1332218 h 2801577"/>
                <a:gd name="connsiteX4461" fmla="*/ 4152361 w 10032639"/>
                <a:gd name="connsiteY4461" fmla="*/ 1332218 h 2801577"/>
                <a:gd name="connsiteX4462" fmla="*/ 4124639 w 10032639"/>
                <a:gd name="connsiteY4462" fmla="*/ 1332218 h 2801577"/>
                <a:gd name="connsiteX4463" fmla="*/ 4099078 w 10032639"/>
                <a:gd name="connsiteY4463" fmla="*/ 1334018 h 2801577"/>
                <a:gd name="connsiteX4464" fmla="*/ 4086838 w 10032639"/>
                <a:gd name="connsiteY4464" fmla="*/ 1335817 h 2801577"/>
                <a:gd name="connsiteX4465" fmla="*/ 4083238 w 10032639"/>
                <a:gd name="connsiteY4465" fmla="*/ 1323578 h 2801577"/>
                <a:gd name="connsiteX4466" fmla="*/ 4076398 w 10032639"/>
                <a:gd name="connsiteY4466" fmla="*/ 1283621 h 2801577"/>
                <a:gd name="connsiteX4467" fmla="*/ 4071357 w 10032639"/>
                <a:gd name="connsiteY4467" fmla="*/ 1242224 h 2801577"/>
                <a:gd name="connsiteX4468" fmla="*/ 4069557 w 10032639"/>
                <a:gd name="connsiteY4468" fmla="*/ 1199026 h 2801577"/>
                <a:gd name="connsiteX4469" fmla="*/ 4071357 w 10032639"/>
                <a:gd name="connsiteY4469" fmla="*/ 1154029 h 2801577"/>
                <a:gd name="connsiteX4470" fmla="*/ 4073157 w 10032639"/>
                <a:gd name="connsiteY4470" fmla="*/ 1107232 h 2801577"/>
                <a:gd name="connsiteX4471" fmla="*/ 4073157 w 10032639"/>
                <a:gd name="connsiteY4471" fmla="*/ 1065835 h 2801577"/>
                <a:gd name="connsiteX4472" fmla="*/ 4071357 w 10032639"/>
                <a:gd name="connsiteY4472" fmla="*/ 1025878 h 2801577"/>
                <a:gd name="connsiteX4473" fmla="*/ 4067757 w 10032639"/>
                <a:gd name="connsiteY4473" fmla="*/ 989520 h 2801577"/>
                <a:gd name="connsiteX4474" fmla="*/ 4060917 w 10032639"/>
                <a:gd name="connsiteY4474" fmla="*/ 961802 h 2801577"/>
                <a:gd name="connsiteX4475" fmla="*/ 4057316 w 10032639"/>
                <a:gd name="connsiteY4475" fmla="*/ 948123 h 2801577"/>
                <a:gd name="connsiteX4476" fmla="*/ 4052276 w 10032639"/>
                <a:gd name="connsiteY4476" fmla="*/ 935883 h 2801577"/>
                <a:gd name="connsiteX4477" fmla="*/ 4045436 w 10032639"/>
                <a:gd name="connsiteY4477" fmla="*/ 920404 h 2801577"/>
                <a:gd name="connsiteX4478" fmla="*/ 4043636 w 10032639"/>
                <a:gd name="connsiteY4478" fmla="*/ 911405 h 2801577"/>
                <a:gd name="connsiteX4479" fmla="*/ 4043636 w 10032639"/>
                <a:gd name="connsiteY4479" fmla="*/ 904566 h 2801577"/>
                <a:gd name="connsiteX4480" fmla="*/ 4043636 w 10032639"/>
                <a:gd name="connsiteY4480" fmla="*/ 887287 h 2801577"/>
                <a:gd name="connsiteX4481" fmla="*/ 4048676 w 10032639"/>
                <a:gd name="connsiteY4481" fmla="*/ 870008 h 2801577"/>
                <a:gd name="connsiteX4482" fmla="*/ 4054077 w 10032639"/>
                <a:gd name="connsiteY4482" fmla="*/ 859568 h 2801577"/>
                <a:gd name="connsiteX4483" fmla="*/ 4064517 w 10032639"/>
                <a:gd name="connsiteY4483" fmla="*/ 861368 h 2801577"/>
                <a:gd name="connsiteX4484" fmla="*/ 4102319 w 10032639"/>
                <a:gd name="connsiteY4484" fmla="*/ 863168 h 2801577"/>
                <a:gd name="connsiteX4485" fmla="*/ 4143720 w 10032639"/>
                <a:gd name="connsiteY4485" fmla="*/ 863168 h 2801577"/>
                <a:gd name="connsiteX4486" fmla="*/ 4185481 w 10032639"/>
                <a:gd name="connsiteY4486" fmla="*/ 863168 h 2801577"/>
                <a:gd name="connsiteX4487" fmla="*/ 4230483 w 10032639"/>
                <a:gd name="connsiteY4487" fmla="*/ 861368 h 2801577"/>
                <a:gd name="connsiteX4488" fmla="*/ 4275485 w 10032639"/>
                <a:gd name="connsiteY4488" fmla="*/ 857769 h 2801577"/>
                <a:gd name="connsiteX4489" fmla="*/ 4322286 w 10032639"/>
                <a:gd name="connsiteY4489" fmla="*/ 857769 h 2801577"/>
                <a:gd name="connsiteX4490" fmla="*/ 4370888 w 10032639"/>
                <a:gd name="connsiteY4490" fmla="*/ 857769 h 2801577"/>
                <a:gd name="connsiteX4491" fmla="*/ 4420930 w 10032639"/>
                <a:gd name="connsiteY4491" fmla="*/ 861368 h 2801577"/>
                <a:gd name="connsiteX4492" fmla="*/ 4422370 w 10032639"/>
                <a:gd name="connsiteY4492" fmla="*/ 859568 h 2801577"/>
                <a:gd name="connsiteX4493" fmla="*/ 4422370 w 10032639"/>
                <a:gd name="connsiteY4493" fmla="*/ 855969 h 2801577"/>
                <a:gd name="connsiteX4494" fmla="*/ 4424170 w 10032639"/>
                <a:gd name="connsiteY4494" fmla="*/ 849129 h 2801577"/>
                <a:gd name="connsiteX4495" fmla="*/ 4425970 w 10032639"/>
                <a:gd name="connsiteY4495" fmla="*/ 842290 h 2801577"/>
                <a:gd name="connsiteX4496" fmla="*/ 4429571 w 10032639"/>
                <a:gd name="connsiteY4496" fmla="*/ 839050 h 2801577"/>
                <a:gd name="connsiteX4497" fmla="*/ 4432811 w 10032639"/>
                <a:gd name="connsiteY4497" fmla="*/ 835450 h 2801577"/>
                <a:gd name="connsiteX4498" fmla="*/ 1053910 w 10032639"/>
                <a:gd name="connsiteY4498" fmla="*/ 831364 h 2801577"/>
                <a:gd name="connsiteX4499" fmla="*/ 1047071 w 10032639"/>
                <a:gd name="connsiteY4499" fmla="*/ 832804 h 2801577"/>
                <a:gd name="connsiteX4500" fmla="*/ 1040232 w 10032639"/>
                <a:gd name="connsiteY4500" fmla="*/ 832804 h 2801577"/>
                <a:gd name="connsiteX4501" fmla="*/ 1043472 w 10032639"/>
                <a:gd name="connsiteY4501" fmla="*/ 841445 h 2801577"/>
                <a:gd name="connsiteX4502" fmla="*/ 1220203 w 10032639"/>
                <a:gd name="connsiteY4502" fmla="*/ 822723 h 2801577"/>
                <a:gd name="connsiteX4503" fmla="*/ 1195727 w 10032639"/>
                <a:gd name="connsiteY4503" fmla="*/ 836405 h 2801577"/>
                <a:gd name="connsiteX4504" fmla="*/ 1190688 w 10032639"/>
                <a:gd name="connsiteY4504" fmla="*/ 840005 h 2801577"/>
                <a:gd name="connsiteX4505" fmla="*/ 1204366 w 10032639"/>
                <a:gd name="connsiteY4505" fmla="*/ 838205 h 2801577"/>
                <a:gd name="connsiteX4506" fmla="*/ 1211565 w 10032639"/>
                <a:gd name="connsiteY4506" fmla="*/ 832804 h 2801577"/>
                <a:gd name="connsiteX4507" fmla="*/ 3255676 w 10032639"/>
                <a:gd name="connsiteY4507" fmla="*/ 814081 h 2801577"/>
                <a:gd name="connsiteX4508" fmla="*/ 3253876 w 10032639"/>
                <a:gd name="connsiteY4508" fmla="*/ 815522 h 2801577"/>
                <a:gd name="connsiteX4509" fmla="*/ 3255676 w 10032639"/>
                <a:gd name="connsiteY4509" fmla="*/ 815522 h 2801577"/>
                <a:gd name="connsiteX4510" fmla="*/ 9321152 w 10032639"/>
                <a:gd name="connsiteY4510" fmla="*/ 784102 h 2801577"/>
                <a:gd name="connsiteX4511" fmla="*/ 9315751 w 10032639"/>
                <a:gd name="connsiteY4511" fmla="*/ 787343 h 2801577"/>
                <a:gd name="connsiteX4512" fmla="*/ 9312150 w 10032639"/>
                <a:gd name="connsiteY4512" fmla="*/ 792745 h 2801577"/>
                <a:gd name="connsiteX4513" fmla="*/ 9322592 w 10032639"/>
                <a:gd name="connsiteY4513" fmla="*/ 792745 h 2801577"/>
                <a:gd name="connsiteX4514" fmla="*/ 6832658 w 10032639"/>
                <a:gd name="connsiteY4514" fmla="*/ 774700 h 2801577"/>
                <a:gd name="connsiteX4515" fmla="*/ 6869019 w 10032639"/>
                <a:gd name="connsiteY4515" fmla="*/ 776140 h 2801577"/>
                <a:gd name="connsiteX4516" fmla="*/ 6905381 w 10032639"/>
                <a:gd name="connsiteY4516" fmla="*/ 779740 h 2801577"/>
                <a:gd name="connsiteX4517" fmla="*/ 6941742 w 10032639"/>
                <a:gd name="connsiteY4517" fmla="*/ 786579 h 2801577"/>
                <a:gd name="connsiteX4518" fmla="*/ 6974503 w 10032639"/>
                <a:gd name="connsiteY4518" fmla="*/ 797017 h 2801577"/>
                <a:gd name="connsiteX4519" fmla="*/ 7005824 w 10032639"/>
                <a:gd name="connsiteY4519" fmla="*/ 809256 h 2801577"/>
                <a:gd name="connsiteX4520" fmla="*/ 7035344 w 10032639"/>
                <a:gd name="connsiteY4520" fmla="*/ 824734 h 2801577"/>
                <a:gd name="connsiteX4521" fmla="*/ 7062705 w 10032639"/>
                <a:gd name="connsiteY4521" fmla="*/ 842012 h 2801577"/>
                <a:gd name="connsiteX4522" fmla="*/ 7087186 w 10032639"/>
                <a:gd name="connsiteY4522" fmla="*/ 862889 h 2801577"/>
                <a:gd name="connsiteX4523" fmla="*/ 7109507 w 10032639"/>
                <a:gd name="connsiteY4523" fmla="*/ 885206 h 2801577"/>
                <a:gd name="connsiteX4524" fmla="*/ 7128587 w 10032639"/>
                <a:gd name="connsiteY4524" fmla="*/ 893845 h 2801577"/>
                <a:gd name="connsiteX4525" fmla="*/ 7146228 w 10032639"/>
                <a:gd name="connsiteY4525" fmla="*/ 904284 h 2801577"/>
                <a:gd name="connsiteX4526" fmla="*/ 7161708 w 10032639"/>
                <a:gd name="connsiteY4526" fmla="*/ 916522 h 2801577"/>
                <a:gd name="connsiteX4527" fmla="*/ 7178989 w 10032639"/>
                <a:gd name="connsiteY4527" fmla="*/ 928761 h 2801577"/>
                <a:gd name="connsiteX4528" fmla="*/ 7189069 w 10032639"/>
                <a:gd name="connsiteY4528" fmla="*/ 937400 h 2801577"/>
                <a:gd name="connsiteX4529" fmla="*/ 7199509 w 10032639"/>
                <a:gd name="connsiteY4529" fmla="*/ 947838 h 2801577"/>
                <a:gd name="connsiteX4530" fmla="*/ 7214990 w 10032639"/>
                <a:gd name="connsiteY4530" fmla="*/ 970156 h 2801577"/>
                <a:gd name="connsiteX4531" fmla="*/ 7232630 w 10032639"/>
                <a:gd name="connsiteY4531" fmla="*/ 997872 h 2801577"/>
                <a:gd name="connsiteX4532" fmla="*/ 7234070 w 10032639"/>
                <a:gd name="connsiteY4532" fmla="*/ 1001112 h 2801577"/>
                <a:gd name="connsiteX4533" fmla="*/ 7234070 w 10032639"/>
                <a:gd name="connsiteY4533" fmla="*/ 1015150 h 2801577"/>
                <a:gd name="connsiteX4534" fmla="*/ 7223630 w 10032639"/>
                <a:gd name="connsiteY4534" fmla="*/ 1021989 h 2801577"/>
                <a:gd name="connsiteX4535" fmla="*/ 7220390 w 10032639"/>
                <a:gd name="connsiteY4535" fmla="*/ 1023789 h 2801577"/>
                <a:gd name="connsiteX4536" fmla="*/ 7222190 w 10032639"/>
                <a:gd name="connsiteY4536" fmla="*/ 1025589 h 2801577"/>
                <a:gd name="connsiteX4537" fmla="*/ 7225430 w 10032639"/>
                <a:gd name="connsiteY4537" fmla="*/ 1030628 h 2801577"/>
                <a:gd name="connsiteX4538" fmla="*/ 7229030 w 10032639"/>
                <a:gd name="connsiteY4538" fmla="*/ 1036027 h 2801577"/>
                <a:gd name="connsiteX4539" fmla="*/ 7237670 w 10032639"/>
                <a:gd name="connsiteY4539" fmla="*/ 1034228 h 2801577"/>
                <a:gd name="connsiteX4540" fmla="*/ 7244511 w 10032639"/>
                <a:gd name="connsiteY4540" fmla="*/ 1036027 h 2801577"/>
                <a:gd name="connsiteX4541" fmla="*/ 7253151 w 10032639"/>
                <a:gd name="connsiteY4541" fmla="*/ 1037467 h 2801577"/>
                <a:gd name="connsiteX4542" fmla="*/ 7260351 w 10032639"/>
                <a:gd name="connsiteY4542" fmla="*/ 1041067 h 2801577"/>
                <a:gd name="connsiteX4543" fmla="*/ 7267191 w 10032639"/>
                <a:gd name="connsiteY4543" fmla="*/ 1046466 h 2801577"/>
                <a:gd name="connsiteX4544" fmla="*/ 7272231 w 10032639"/>
                <a:gd name="connsiteY4544" fmla="*/ 1051505 h 2801577"/>
                <a:gd name="connsiteX4545" fmla="*/ 7277632 w 10032639"/>
                <a:gd name="connsiteY4545" fmla="*/ 1060144 h 2801577"/>
                <a:gd name="connsiteX4546" fmla="*/ 7282672 w 10032639"/>
                <a:gd name="connsiteY4546" fmla="*/ 1066983 h 2801577"/>
                <a:gd name="connsiteX4547" fmla="*/ 7286272 w 10032639"/>
                <a:gd name="connsiteY4547" fmla="*/ 1079222 h 2801577"/>
                <a:gd name="connsiteX4548" fmla="*/ 7288072 w 10032639"/>
                <a:gd name="connsiteY4548" fmla="*/ 1087861 h 2801577"/>
                <a:gd name="connsiteX4549" fmla="*/ 7286272 w 10032639"/>
                <a:gd name="connsiteY4549" fmla="*/ 1096500 h 2801577"/>
                <a:gd name="connsiteX4550" fmla="*/ 7282672 w 10032639"/>
                <a:gd name="connsiteY4550" fmla="*/ 1105139 h 2801577"/>
                <a:gd name="connsiteX4551" fmla="*/ 7277632 w 10032639"/>
                <a:gd name="connsiteY4551" fmla="*/ 1108738 h 2801577"/>
                <a:gd name="connsiteX4552" fmla="*/ 7284472 w 10032639"/>
                <a:gd name="connsiteY4552" fmla="*/ 1110538 h 2801577"/>
                <a:gd name="connsiteX4553" fmla="*/ 7293112 w 10032639"/>
                <a:gd name="connsiteY4553" fmla="*/ 1113778 h 2801577"/>
                <a:gd name="connsiteX4554" fmla="*/ 7305352 w 10032639"/>
                <a:gd name="connsiteY4554" fmla="*/ 1117377 h 2801577"/>
                <a:gd name="connsiteX4555" fmla="*/ 7312193 w 10032639"/>
                <a:gd name="connsiteY4555" fmla="*/ 1119177 h 2801577"/>
                <a:gd name="connsiteX4556" fmla="*/ 7313993 w 10032639"/>
                <a:gd name="connsiteY4556" fmla="*/ 1127456 h 2801577"/>
                <a:gd name="connsiteX4557" fmla="*/ 7334513 w 10032639"/>
                <a:gd name="connsiteY4557" fmla="*/ 1184689 h 2801577"/>
                <a:gd name="connsiteX4558" fmla="*/ 7355394 w 10032639"/>
                <a:gd name="connsiteY4558" fmla="*/ 1246961 h 2801577"/>
                <a:gd name="connsiteX4559" fmla="*/ 7376275 w 10032639"/>
                <a:gd name="connsiteY4559" fmla="*/ 1311033 h 2801577"/>
                <a:gd name="connsiteX4560" fmla="*/ 7393555 w 10032639"/>
                <a:gd name="connsiteY4560" fmla="*/ 1376904 h 2801577"/>
                <a:gd name="connsiteX4561" fmla="*/ 7407596 w 10032639"/>
                <a:gd name="connsiteY4561" fmla="*/ 1446016 h 2801577"/>
                <a:gd name="connsiteX4562" fmla="*/ 7462677 w 10032639"/>
                <a:gd name="connsiteY4562" fmla="*/ 1420099 h 2801577"/>
                <a:gd name="connsiteX4563" fmla="*/ 7410836 w 10032639"/>
                <a:gd name="connsiteY4563" fmla="*/ 1460054 h 2801577"/>
                <a:gd name="connsiteX4564" fmla="*/ 7423076 w 10032639"/>
                <a:gd name="connsiteY4564" fmla="*/ 1536004 h 2801577"/>
                <a:gd name="connsiteX4565" fmla="*/ 7429916 w 10032639"/>
                <a:gd name="connsiteY4565" fmla="*/ 1591437 h 2801577"/>
                <a:gd name="connsiteX4566" fmla="*/ 7438557 w 10032639"/>
                <a:gd name="connsiteY4566" fmla="*/ 1648670 h 2801577"/>
                <a:gd name="connsiteX4567" fmla="*/ 7452237 w 10032639"/>
                <a:gd name="connsiteY4567" fmla="*/ 1757736 h 2801577"/>
                <a:gd name="connsiteX4568" fmla="*/ 7464477 w 10032639"/>
                <a:gd name="connsiteY4568" fmla="*/ 1868602 h 2801577"/>
                <a:gd name="connsiteX4569" fmla="*/ 7468077 w 10032639"/>
                <a:gd name="connsiteY4569" fmla="*/ 1927275 h 2801577"/>
                <a:gd name="connsiteX4570" fmla="*/ 7473118 w 10032639"/>
                <a:gd name="connsiteY4570" fmla="*/ 1988107 h 2801577"/>
                <a:gd name="connsiteX4571" fmla="*/ 7474918 w 10032639"/>
                <a:gd name="connsiteY4571" fmla="*/ 2008625 h 2801577"/>
                <a:gd name="connsiteX4572" fmla="*/ 7474918 w 10032639"/>
                <a:gd name="connsiteY4572" fmla="*/ 2027702 h 2801577"/>
                <a:gd name="connsiteX4573" fmla="*/ 7474918 w 10032639"/>
                <a:gd name="connsiteY4573" fmla="*/ 2046780 h 2801577"/>
                <a:gd name="connsiteX4574" fmla="*/ 7471317 w 10032639"/>
                <a:gd name="connsiteY4574" fmla="*/ 2064058 h 2801577"/>
                <a:gd name="connsiteX4575" fmla="*/ 7469517 w 10032639"/>
                <a:gd name="connsiteY4575" fmla="*/ 2079536 h 2801577"/>
                <a:gd name="connsiteX4576" fmla="*/ 7469517 w 10032639"/>
                <a:gd name="connsiteY4576" fmla="*/ 2095374 h 2801577"/>
                <a:gd name="connsiteX4577" fmla="*/ 7469517 w 10032639"/>
                <a:gd name="connsiteY4577" fmla="*/ 2110852 h 2801577"/>
                <a:gd name="connsiteX4578" fmla="*/ 7471317 w 10032639"/>
                <a:gd name="connsiteY4578" fmla="*/ 2124890 h 2801577"/>
                <a:gd name="connsiteX4579" fmla="*/ 7473118 w 10032639"/>
                <a:gd name="connsiteY4579" fmla="*/ 2140368 h 2801577"/>
                <a:gd name="connsiteX4580" fmla="*/ 7474918 w 10032639"/>
                <a:gd name="connsiteY4580" fmla="*/ 2155846 h 2801577"/>
                <a:gd name="connsiteX4581" fmla="*/ 7478158 w 10032639"/>
                <a:gd name="connsiteY4581" fmla="*/ 2169884 h 2801577"/>
                <a:gd name="connsiteX4582" fmla="*/ 7483558 w 10032639"/>
                <a:gd name="connsiteY4582" fmla="*/ 2181763 h 2801577"/>
                <a:gd name="connsiteX4583" fmla="*/ 7485358 w 10032639"/>
                <a:gd name="connsiteY4583" fmla="*/ 2195801 h 2801577"/>
                <a:gd name="connsiteX4584" fmla="*/ 7488598 w 10032639"/>
                <a:gd name="connsiteY4584" fmla="*/ 2218118 h 2801577"/>
                <a:gd name="connsiteX4585" fmla="*/ 7490398 w 10032639"/>
                <a:gd name="connsiteY4585" fmla="*/ 2237196 h 2801577"/>
                <a:gd name="connsiteX4586" fmla="*/ 7500838 w 10032639"/>
                <a:gd name="connsiteY4586" fmla="*/ 2242235 h 2801577"/>
                <a:gd name="connsiteX4587" fmla="*/ 7516319 w 10032639"/>
                <a:gd name="connsiteY4587" fmla="*/ 2249434 h 2801577"/>
                <a:gd name="connsiteX4588" fmla="*/ 7535399 w 10032639"/>
                <a:gd name="connsiteY4588" fmla="*/ 2256274 h 2801577"/>
                <a:gd name="connsiteX4589" fmla="*/ 7559880 w 10032639"/>
                <a:gd name="connsiteY4589" fmla="*/ 2261313 h 2801577"/>
                <a:gd name="connsiteX4590" fmla="*/ 7585801 w 10032639"/>
                <a:gd name="connsiteY4590" fmla="*/ 2268512 h 2801577"/>
                <a:gd name="connsiteX4591" fmla="*/ 7609922 w 10032639"/>
                <a:gd name="connsiteY4591" fmla="*/ 2270312 h 2801577"/>
                <a:gd name="connsiteX4592" fmla="*/ 7632242 w 10032639"/>
                <a:gd name="connsiteY4592" fmla="*/ 2270312 h 2801577"/>
                <a:gd name="connsiteX4593" fmla="*/ 7649523 w 10032639"/>
                <a:gd name="connsiteY4593" fmla="*/ 2268512 h 2801577"/>
                <a:gd name="connsiteX4594" fmla="*/ 7661763 w 10032639"/>
                <a:gd name="connsiteY4594" fmla="*/ 2268512 h 2801577"/>
                <a:gd name="connsiteX4595" fmla="*/ 7670403 w 10032639"/>
                <a:gd name="connsiteY4595" fmla="*/ 2266712 h 2801577"/>
                <a:gd name="connsiteX4596" fmla="*/ 7677604 w 10032639"/>
                <a:gd name="connsiteY4596" fmla="*/ 2263113 h 2801577"/>
                <a:gd name="connsiteX4597" fmla="*/ 7684444 w 10032639"/>
                <a:gd name="connsiteY4597" fmla="*/ 2258073 h 2801577"/>
                <a:gd name="connsiteX4598" fmla="*/ 7691284 w 10032639"/>
                <a:gd name="connsiteY4598" fmla="*/ 2252674 h 2801577"/>
                <a:gd name="connsiteX4599" fmla="*/ 7698124 w 10032639"/>
                <a:gd name="connsiteY4599" fmla="*/ 2251234 h 2801577"/>
                <a:gd name="connsiteX4600" fmla="*/ 7705324 w 10032639"/>
                <a:gd name="connsiteY4600" fmla="*/ 2249434 h 2801577"/>
                <a:gd name="connsiteX4601" fmla="*/ 7713965 w 10032639"/>
                <a:gd name="connsiteY4601" fmla="*/ 2249434 h 2801577"/>
                <a:gd name="connsiteX4602" fmla="*/ 7720805 w 10032639"/>
                <a:gd name="connsiteY4602" fmla="*/ 2249434 h 2801577"/>
                <a:gd name="connsiteX4603" fmla="*/ 7727645 w 10032639"/>
                <a:gd name="connsiteY4603" fmla="*/ 2252674 h 2801577"/>
                <a:gd name="connsiteX4604" fmla="*/ 7734486 w 10032639"/>
                <a:gd name="connsiteY4604" fmla="*/ 2256274 h 2801577"/>
                <a:gd name="connsiteX4605" fmla="*/ 7741326 w 10032639"/>
                <a:gd name="connsiteY4605" fmla="*/ 2259873 h 2801577"/>
                <a:gd name="connsiteX4606" fmla="*/ 7746726 w 10032639"/>
                <a:gd name="connsiteY4606" fmla="*/ 2263113 h 2801577"/>
                <a:gd name="connsiteX4607" fmla="*/ 7748526 w 10032639"/>
                <a:gd name="connsiteY4607" fmla="*/ 2270312 h 2801577"/>
                <a:gd name="connsiteX4608" fmla="*/ 7749966 w 10032639"/>
                <a:gd name="connsiteY4608" fmla="*/ 2282190 h 2801577"/>
                <a:gd name="connsiteX4609" fmla="*/ 7748526 w 10032639"/>
                <a:gd name="connsiteY4609" fmla="*/ 2292629 h 2801577"/>
                <a:gd name="connsiteX4610" fmla="*/ 7746726 w 10032639"/>
                <a:gd name="connsiteY4610" fmla="*/ 2301268 h 2801577"/>
                <a:gd name="connsiteX4611" fmla="*/ 7743126 w 10032639"/>
                <a:gd name="connsiteY4611" fmla="*/ 2308107 h 2801577"/>
                <a:gd name="connsiteX4612" fmla="*/ 7739886 w 10032639"/>
                <a:gd name="connsiteY4612" fmla="*/ 2313506 h 2801577"/>
                <a:gd name="connsiteX4613" fmla="*/ 7734486 w 10032639"/>
                <a:gd name="connsiteY4613" fmla="*/ 2316746 h 2801577"/>
                <a:gd name="connsiteX4614" fmla="*/ 7725845 w 10032639"/>
                <a:gd name="connsiteY4614" fmla="*/ 2322145 h 2801577"/>
                <a:gd name="connsiteX4615" fmla="*/ 7720805 w 10032639"/>
                <a:gd name="connsiteY4615" fmla="*/ 2325385 h 2801577"/>
                <a:gd name="connsiteX4616" fmla="*/ 7719005 w 10032639"/>
                <a:gd name="connsiteY4616" fmla="*/ 2330784 h 2801577"/>
                <a:gd name="connsiteX4617" fmla="*/ 7717205 w 10032639"/>
                <a:gd name="connsiteY4617" fmla="*/ 2335824 h 2801577"/>
                <a:gd name="connsiteX4618" fmla="*/ 7717205 w 10032639"/>
                <a:gd name="connsiteY4618" fmla="*/ 2341223 h 2801577"/>
                <a:gd name="connsiteX4619" fmla="*/ 7719005 w 10032639"/>
                <a:gd name="connsiteY4619" fmla="*/ 2356701 h 2801577"/>
                <a:gd name="connsiteX4620" fmla="*/ 7722605 w 10032639"/>
                <a:gd name="connsiteY4620" fmla="*/ 2368579 h 2801577"/>
                <a:gd name="connsiteX4621" fmla="*/ 7725845 w 10032639"/>
                <a:gd name="connsiteY4621" fmla="*/ 2377218 h 2801577"/>
                <a:gd name="connsiteX4622" fmla="*/ 7732686 w 10032639"/>
                <a:gd name="connsiteY4622" fmla="*/ 2384417 h 2801577"/>
                <a:gd name="connsiteX4623" fmla="*/ 7741326 w 10032639"/>
                <a:gd name="connsiteY4623" fmla="*/ 2393056 h 2801577"/>
                <a:gd name="connsiteX4624" fmla="*/ 7753566 w 10032639"/>
                <a:gd name="connsiteY4624" fmla="*/ 2399895 h 2801577"/>
                <a:gd name="connsiteX4625" fmla="*/ 7779487 w 10032639"/>
                <a:gd name="connsiteY4625" fmla="*/ 2415733 h 2801577"/>
                <a:gd name="connsiteX4626" fmla="*/ 7786327 w 10032639"/>
                <a:gd name="connsiteY4626" fmla="*/ 2420773 h 2801577"/>
                <a:gd name="connsiteX4627" fmla="*/ 7786327 w 10032639"/>
                <a:gd name="connsiteY4627" fmla="*/ 2429412 h 2801577"/>
                <a:gd name="connsiteX4628" fmla="*/ 7784527 w 10032639"/>
                <a:gd name="connsiteY4628" fmla="*/ 2439850 h 2801577"/>
                <a:gd name="connsiteX4629" fmla="*/ 7783087 w 10032639"/>
                <a:gd name="connsiteY4629" fmla="*/ 2450289 h 2801577"/>
                <a:gd name="connsiteX4630" fmla="*/ 7779487 w 10032639"/>
                <a:gd name="connsiteY4630" fmla="*/ 2457128 h 2801577"/>
                <a:gd name="connsiteX4631" fmla="*/ 7775887 w 10032639"/>
                <a:gd name="connsiteY4631" fmla="*/ 2463967 h 2801577"/>
                <a:gd name="connsiteX4632" fmla="*/ 7770847 w 10032639"/>
                <a:gd name="connsiteY4632" fmla="*/ 2469007 h 2801577"/>
                <a:gd name="connsiteX4633" fmla="*/ 7764006 w 10032639"/>
                <a:gd name="connsiteY4633" fmla="*/ 2472606 h 2801577"/>
                <a:gd name="connsiteX4634" fmla="*/ 7758606 w 10032639"/>
                <a:gd name="connsiteY4634" fmla="*/ 2474406 h 2801577"/>
                <a:gd name="connsiteX4635" fmla="*/ 7751766 w 10032639"/>
                <a:gd name="connsiteY4635" fmla="*/ 2476206 h 2801577"/>
                <a:gd name="connsiteX4636" fmla="*/ 7748526 w 10032639"/>
                <a:gd name="connsiteY4636" fmla="*/ 2476206 h 2801577"/>
                <a:gd name="connsiteX4637" fmla="*/ 7748526 w 10032639"/>
                <a:gd name="connsiteY4637" fmla="*/ 2479445 h 2801577"/>
                <a:gd name="connsiteX4638" fmla="*/ 7748526 w 10032639"/>
                <a:gd name="connsiteY4638" fmla="*/ 2559355 h 2801577"/>
                <a:gd name="connsiteX4639" fmla="*/ 7746726 w 10032639"/>
                <a:gd name="connsiteY4639" fmla="*/ 2578433 h 2801577"/>
                <a:gd name="connsiteX4640" fmla="*/ 7748526 w 10032639"/>
                <a:gd name="connsiteY4640" fmla="*/ 2593911 h 2801577"/>
                <a:gd name="connsiteX4641" fmla="*/ 7753566 w 10032639"/>
                <a:gd name="connsiteY4641" fmla="*/ 2607589 h 2801577"/>
                <a:gd name="connsiteX4642" fmla="*/ 7762206 w 10032639"/>
                <a:gd name="connsiteY4642" fmla="*/ 2618028 h 2801577"/>
                <a:gd name="connsiteX4643" fmla="*/ 7769047 w 10032639"/>
                <a:gd name="connsiteY4643" fmla="*/ 2624867 h 2801577"/>
                <a:gd name="connsiteX4644" fmla="*/ 7765807 w 10032639"/>
                <a:gd name="connsiteY4644" fmla="*/ 2633506 h 2801577"/>
                <a:gd name="connsiteX4645" fmla="*/ 7760406 w 10032639"/>
                <a:gd name="connsiteY4645" fmla="*/ 2643945 h 2801577"/>
                <a:gd name="connsiteX4646" fmla="*/ 7753566 w 10032639"/>
                <a:gd name="connsiteY4646" fmla="*/ 2654383 h 2801577"/>
                <a:gd name="connsiteX4647" fmla="*/ 7744926 w 10032639"/>
                <a:gd name="connsiteY4647" fmla="*/ 2661223 h 2801577"/>
                <a:gd name="connsiteX4648" fmla="*/ 7732686 w 10032639"/>
                <a:gd name="connsiteY4648" fmla="*/ 2666622 h 2801577"/>
                <a:gd name="connsiteX4649" fmla="*/ 7734486 w 10032639"/>
                <a:gd name="connsiteY4649" fmla="*/ 2671661 h 2801577"/>
                <a:gd name="connsiteX4650" fmla="*/ 7736286 w 10032639"/>
                <a:gd name="connsiteY4650" fmla="*/ 2696138 h 2801577"/>
                <a:gd name="connsiteX4651" fmla="*/ 7738086 w 10032639"/>
                <a:gd name="connsiteY4651" fmla="*/ 2704777 h 2801577"/>
                <a:gd name="connsiteX4652" fmla="*/ 7731245 w 10032639"/>
                <a:gd name="connsiteY4652" fmla="*/ 2709816 h 2801577"/>
                <a:gd name="connsiteX4653" fmla="*/ 7691284 w 10032639"/>
                <a:gd name="connsiteY4653" fmla="*/ 2737533 h 2801577"/>
                <a:gd name="connsiteX4654" fmla="*/ 7682644 w 10032639"/>
                <a:gd name="connsiteY4654" fmla="*/ 2744372 h 2801577"/>
                <a:gd name="connsiteX4655" fmla="*/ 7672203 w 10032639"/>
                <a:gd name="connsiteY4655" fmla="*/ 2751211 h 2801577"/>
                <a:gd name="connsiteX4656" fmla="*/ 7663563 w 10032639"/>
                <a:gd name="connsiteY4656" fmla="*/ 2758050 h 2801577"/>
                <a:gd name="connsiteX4657" fmla="*/ 7654923 w 10032639"/>
                <a:gd name="connsiteY4657" fmla="*/ 2765249 h 2801577"/>
                <a:gd name="connsiteX4658" fmla="*/ 7651323 w 10032639"/>
                <a:gd name="connsiteY4658" fmla="*/ 2770289 h 2801577"/>
                <a:gd name="connsiteX4659" fmla="*/ 7644483 w 10032639"/>
                <a:gd name="connsiteY4659" fmla="*/ 2770289 h 2801577"/>
                <a:gd name="connsiteX4660" fmla="*/ 7589041 w 10032639"/>
                <a:gd name="connsiteY4660" fmla="*/ 2768489 h 2801577"/>
                <a:gd name="connsiteX4661" fmla="*/ 7535399 w 10032639"/>
                <a:gd name="connsiteY4661" fmla="*/ 2766689 h 2801577"/>
                <a:gd name="connsiteX4662" fmla="*/ 7433516 w 10032639"/>
                <a:gd name="connsiteY4662" fmla="*/ 2761650 h 2801577"/>
                <a:gd name="connsiteX4663" fmla="*/ 7379515 w 10032639"/>
                <a:gd name="connsiteY4663" fmla="*/ 2758050 h 2801577"/>
                <a:gd name="connsiteX4664" fmla="*/ 7325873 w 10032639"/>
                <a:gd name="connsiteY4664" fmla="*/ 2753011 h 2801577"/>
                <a:gd name="connsiteX4665" fmla="*/ 7246311 w 10032639"/>
                <a:gd name="connsiteY4665" fmla="*/ 2746172 h 2801577"/>
                <a:gd name="connsiteX4666" fmla="*/ 7062705 w 10032639"/>
                <a:gd name="connsiteY4666" fmla="*/ 2735733 h 2801577"/>
                <a:gd name="connsiteX4667" fmla="*/ 7016264 w 10032639"/>
                <a:gd name="connsiteY4667" fmla="*/ 2733933 h 2801577"/>
                <a:gd name="connsiteX4668" fmla="*/ 6969462 w 10032639"/>
                <a:gd name="connsiteY4668" fmla="*/ 2733933 h 2801577"/>
                <a:gd name="connsiteX4669" fmla="*/ 6869019 w 10032639"/>
                <a:gd name="connsiteY4669" fmla="*/ 2739333 h 2801577"/>
                <a:gd name="connsiteX4670" fmla="*/ 6856779 w 10032639"/>
                <a:gd name="connsiteY4670" fmla="*/ 2739333 h 2801577"/>
                <a:gd name="connsiteX4671" fmla="*/ 6853539 w 10032639"/>
                <a:gd name="connsiteY4671" fmla="*/ 2727094 h 2801577"/>
                <a:gd name="connsiteX4672" fmla="*/ 6843099 w 10032639"/>
                <a:gd name="connsiteY4672" fmla="*/ 2666622 h 2801577"/>
                <a:gd name="connsiteX4673" fmla="*/ 6841299 w 10032639"/>
                <a:gd name="connsiteY4673" fmla="*/ 2661223 h 2801577"/>
                <a:gd name="connsiteX4674" fmla="*/ 6839499 w 10032639"/>
                <a:gd name="connsiteY4674" fmla="*/ 2656183 h 2801577"/>
                <a:gd name="connsiteX4675" fmla="*/ 6837699 w 10032639"/>
                <a:gd name="connsiteY4675" fmla="*/ 2650784 h 2801577"/>
                <a:gd name="connsiteX4676" fmla="*/ 6832658 w 10032639"/>
                <a:gd name="connsiteY4676" fmla="*/ 2645744 h 2801577"/>
                <a:gd name="connsiteX4677" fmla="*/ 6829058 w 10032639"/>
                <a:gd name="connsiteY4677" fmla="*/ 2643945 h 2801577"/>
                <a:gd name="connsiteX4678" fmla="*/ 6825818 w 10032639"/>
                <a:gd name="connsiteY4678" fmla="*/ 2643945 h 2801577"/>
                <a:gd name="connsiteX4679" fmla="*/ 6809978 w 10032639"/>
                <a:gd name="connsiteY4679" fmla="*/ 2643945 h 2801577"/>
                <a:gd name="connsiteX4680" fmla="*/ 6809978 w 10032639"/>
                <a:gd name="connsiteY4680" fmla="*/ 2628467 h 2801577"/>
                <a:gd name="connsiteX4681" fmla="*/ 6811778 w 10032639"/>
                <a:gd name="connsiteY4681" fmla="*/ 2611189 h 2801577"/>
                <a:gd name="connsiteX4682" fmla="*/ 6815378 w 10032639"/>
                <a:gd name="connsiteY4682" fmla="*/ 2595711 h 2801577"/>
                <a:gd name="connsiteX4683" fmla="*/ 6820418 w 10032639"/>
                <a:gd name="connsiteY4683" fmla="*/ 2581673 h 2801577"/>
                <a:gd name="connsiteX4684" fmla="*/ 6827618 w 10032639"/>
                <a:gd name="connsiteY4684" fmla="*/ 2567994 h 2801577"/>
                <a:gd name="connsiteX4685" fmla="*/ 6825818 w 10032639"/>
                <a:gd name="connsiteY4685" fmla="*/ 2567994 h 2801577"/>
                <a:gd name="connsiteX4686" fmla="*/ 6818618 w 10032639"/>
                <a:gd name="connsiteY4686" fmla="*/ 2564395 h 2801577"/>
                <a:gd name="connsiteX4687" fmla="*/ 6811778 w 10032639"/>
                <a:gd name="connsiteY4687" fmla="*/ 2561155 h 2801577"/>
                <a:gd name="connsiteX4688" fmla="*/ 6806738 w 10032639"/>
                <a:gd name="connsiteY4688" fmla="*/ 2553956 h 2801577"/>
                <a:gd name="connsiteX4689" fmla="*/ 6803138 w 10032639"/>
                <a:gd name="connsiteY4689" fmla="*/ 2545317 h 2801577"/>
                <a:gd name="connsiteX4690" fmla="*/ 6799537 w 10032639"/>
                <a:gd name="connsiteY4690" fmla="*/ 2533079 h 2801577"/>
                <a:gd name="connsiteX4691" fmla="*/ 6798097 w 10032639"/>
                <a:gd name="connsiteY4691" fmla="*/ 2523000 h 2801577"/>
                <a:gd name="connsiteX4692" fmla="*/ 6798097 w 10032639"/>
                <a:gd name="connsiteY4692" fmla="*/ 2512561 h 2801577"/>
                <a:gd name="connsiteX4693" fmla="*/ 6799537 w 10032639"/>
                <a:gd name="connsiteY4693" fmla="*/ 2502123 h 2801577"/>
                <a:gd name="connsiteX4694" fmla="*/ 6803138 w 10032639"/>
                <a:gd name="connsiteY4694" fmla="*/ 2493484 h 2801577"/>
                <a:gd name="connsiteX4695" fmla="*/ 6808178 w 10032639"/>
                <a:gd name="connsiteY4695" fmla="*/ 2484845 h 2801577"/>
                <a:gd name="connsiteX4696" fmla="*/ 6817178 w 10032639"/>
                <a:gd name="connsiteY4696" fmla="*/ 2476206 h 2801577"/>
                <a:gd name="connsiteX4697" fmla="*/ 6825818 w 10032639"/>
                <a:gd name="connsiteY4697" fmla="*/ 2469007 h 2801577"/>
                <a:gd name="connsiteX4698" fmla="*/ 6848139 w 10032639"/>
                <a:gd name="connsiteY4698" fmla="*/ 2457128 h 2801577"/>
                <a:gd name="connsiteX4699" fmla="*/ 6872620 w 10032639"/>
                <a:gd name="connsiteY4699" fmla="*/ 2444890 h 2801577"/>
                <a:gd name="connsiteX4700" fmla="*/ 6874420 w 10032639"/>
                <a:gd name="connsiteY4700" fmla="*/ 2346262 h 2801577"/>
                <a:gd name="connsiteX4701" fmla="*/ 6877660 w 10032639"/>
                <a:gd name="connsiteY4701" fmla="*/ 2244035 h 2801577"/>
                <a:gd name="connsiteX4702" fmla="*/ 6879460 w 10032639"/>
                <a:gd name="connsiteY4702" fmla="*/ 2218118 h 2801577"/>
                <a:gd name="connsiteX4703" fmla="*/ 6881260 w 10032639"/>
                <a:gd name="connsiteY4703" fmla="*/ 2155846 h 2801577"/>
                <a:gd name="connsiteX4704" fmla="*/ 6883060 w 10032639"/>
                <a:gd name="connsiteY4704" fmla="*/ 2091774 h 2801577"/>
                <a:gd name="connsiteX4705" fmla="*/ 6881260 w 10032639"/>
                <a:gd name="connsiteY4705" fmla="*/ 2029502 h 2801577"/>
                <a:gd name="connsiteX4706" fmla="*/ 6879460 w 10032639"/>
                <a:gd name="connsiteY4706" fmla="*/ 1967230 h 2801577"/>
                <a:gd name="connsiteX4707" fmla="*/ 6875860 w 10032639"/>
                <a:gd name="connsiteY4707" fmla="*/ 1906758 h 2801577"/>
                <a:gd name="connsiteX4708" fmla="*/ 6869019 w 10032639"/>
                <a:gd name="connsiteY4708" fmla="*/ 1847725 h 2801577"/>
                <a:gd name="connsiteX4709" fmla="*/ 6860379 w 10032639"/>
                <a:gd name="connsiteY4709" fmla="*/ 1789052 h 2801577"/>
                <a:gd name="connsiteX4710" fmla="*/ 6853539 w 10032639"/>
                <a:gd name="connsiteY4710" fmla="*/ 1735419 h 2801577"/>
                <a:gd name="connsiteX4711" fmla="*/ 6846699 w 10032639"/>
                <a:gd name="connsiteY4711" fmla="*/ 1709142 h 2801577"/>
                <a:gd name="connsiteX4712" fmla="*/ 6839499 w 10032639"/>
                <a:gd name="connsiteY4712" fmla="*/ 1683226 h 2801577"/>
                <a:gd name="connsiteX4713" fmla="*/ 6830858 w 10032639"/>
                <a:gd name="connsiteY4713" fmla="*/ 1659109 h 2801577"/>
                <a:gd name="connsiteX4714" fmla="*/ 6822218 w 10032639"/>
                <a:gd name="connsiteY4714" fmla="*/ 1634992 h 2801577"/>
                <a:gd name="connsiteX4715" fmla="*/ 6811778 w 10032639"/>
                <a:gd name="connsiteY4715" fmla="*/ 1612315 h 2801577"/>
                <a:gd name="connsiteX4716" fmla="*/ 6799537 w 10032639"/>
                <a:gd name="connsiteY4716" fmla="*/ 1591437 h 2801577"/>
                <a:gd name="connsiteX4717" fmla="*/ 6787657 w 10032639"/>
                <a:gd name="connsiteY4717" fmla="*/ 1572360 h 2801577"/>
                <a:gd name="connsiteX4718" fmla="*/ 6775417 w 10032639"/>
                <a:gd name="connsiteY4718" fmla="*/ 1555082 h 2801577"/>
                <a:gd name="connsiteX4719" fmla="*/ 6764976 w 10032639"/>
                <a:gd name="connsiteY4719" fmla="*/ 1541404 h 2801577"/>
                <a:gd name="connsiteX4720" fmla="*/ 6754896 w 10032639"/>
                <a:gd name="connsiteY4720" fmla="*/ 1529165 h 2801577"/>
                <a:gd name="connsiteX4721" fmla="*/ 6742656 w 10032639"/>
                <a:gd name="connsiteY4721" fmla="*/ 1517287 h 2801577"/>
                <a:gd name="connsiteX4722" fmla="*/ 6728975 w 10032639"/>
                <a:gd name="connsiteY4722" fmla="*/ 1505048 h 2801577"/>
                <a:gd name="connsiteX4723" fmla="*/ 6714935 w 10032639"/>
                <a:gd name="connsiteY4723" fmla="*/ 1494610 h 2801577"/>
                <a:gd name="connsiteX4724" fmla="*/ 6699454 w 10032639"/>
                <a:gd name="connsiteY4724" fmla="*/ 1484171 h 2801577"/>
                <a:gd name="connsiteX4725" fmla="*/ 6683614 w 10032639"/>
                <a:gd name="connsiteY4725" fmla="*/ 1475532 h 2801577"/>
                <a:gd name="connsiteX4726" fmla="*/ 6666333 w 10032639"/>
                <a:gd name="connsiteY4726" fmla="*/ 1466893 h 2801577"/>
                <a:gd name="connsiteX4727" fmla="*/ 6649053 w 10032639"/>
                <a:gd name="connsiteY4727" fmla="*/ 1460054 h 2801577"/>
                <a:gd name="connsiteX4728" fmla="*/ 6629972 w 10032639"/>
                <a:gd name="connsiteY4728" fmla="*/ 1453215 h 2801577"/>
                <a:gd name="connsiteX4729" fmla="*/ 6609452 w 10032639"/>
                <a:gd name="connsiteY4729" fmla="*/ 1449615 h 2801577"/>
                <a:gd name="connsiteX4730" fmla="*/ 6586771 w 10032639"/>
                <a:gd name="connsiteY4730" fmla="*/ 1446016 h 2801577"/>
                <a:gd name="connsiteX4731" fmla="*/ 6564450 w 10032639"/>
                <a:gd name="connsiteY4731" fmla="*/ 1442776 h 2801577"/>
                <a:gd name="connsiteX4732" fmla="*/ 6538170 w 10032639"/>
                <a:gd name="connsiteY4732" fmla="*/ 1440976 h 2801577"/>
                <a:gd name="connsiteX4733" fmla="*/ 6512249 w 10032639"/>
                <a:gd name="connsiteY4733" fmla="*/ 1440976 h 2801577"/>
                <a:gd name="connsiteX4734" fmla="*/ 6486328 w 10032639"/>
                <a:gd name="connsiteY4734" fmla="*/ 1440976 h 2801577"/>
                <a:gd name="connsiteX4735" fmla="*/ 6470848 w 10032639"/>
                <a:gd name="connsiteY4735" fmla="*/ 1444576 h 2801577"/>
                <a:gd name="connsiteX4736" fmla="*/ 6455367 w 10032639"/>
                <a:gd name="connsiteY4736" fmla="*/ 1449615 h 2801577"/>
                <a:gd name="connsiteX4737" fmla="*/ 6441327 w 10032639"/>
                <a:gd name="connsiteY4737" fmla="*/ 1455015 h 2801577"/>
                <a:gd name="connsiteX4738" fmla="*/ 6427646 w 10032639"/>
                <a:gd name="connsiteY4738" fmla="*/ 1461854 h 2801577"/>
                <a:gd name="connsiteX4739" fmla="*/ 6413606 w 10032639"/>
                <a:gd name="connsiteY4739" fmla="*/ 1470493 h 2801577"/>
                <a:gd name="connsiteX4740" fmla="*/ 6398125 w 10032639"/>
                <a:gd name="connsiteY4740" fmla="*/ 1474092 h 2801577"/>
                <a:gd name="connsiteX4741" fmla="*/ 6382645 w 10032639"/>
                <a:gd name="connsiteY4741" fmla="*/ 1475532 h 2801577"/>
                <a:gd name="connsiteX4742" fmla="*/ 6365004 w 10032639"/>
                <a:gd name="connsiteY4742" fmla="*/ 1474092 h 2801577"/>
                <a:gd name="connsiteX4743" fmla="*/ 6358164 w 10032639"/>
                <a:gd name="connsiteY4743" fmla="*/ 1500009 h 2801577"/>
                <a:gd name="connsiteX4744" fmla="*/ 6354924 w 10032639"/>
                <a:gd name="connsiteY4744" fmla="*/ 1527365 h 2801577"/>
                <a:gd name="connsiteX4745" fmla="*/ 6353124 w 10032639"/>
                <a:gd name="connsiteY4745" fmla="*/ 1555082 h 2801577"/>
                <a:gd name="connsiteX4746" fmla="*/ 6354924 w 10032639"/>
                <a:gd name="connsiteY4746" fmla="*/ 1586398 h 2801577"/>
                <a:gd name="connsiteX4747" fmla="*/ 6359964 w 10032639"/>
                <a:gd name="connsiteY4747" fmla="*/ 1655509 h 2801577"/>
                <a:gd name="connsiteX4748" fmla="*/ 6361764 w 10032639"/>
                <a:gd name="connsiteY4748" fmla="*/ 1688265 h 2801577"/>
                <a:gd name="connsiteX4749" fmla="*/ 6361764 w 10032639"/>
                <a:gd name="connsiteY4749" fmla="*/ 1721381 h 2801577"/>
                <a:gd name="connsiteX4750" fmla="*/ 6361764 w 10032639"/>
                <a:gd name="connsiteY4750" fmla="*/ 1731820 h 2801577"/>
                <a:gd name="connsiteX4751" fmla="*/ 6359964 w 10032639"/>
                <a:gd name="connsiteY4751" fmla="*/ 1738659 h 2801577"/>
                <a:gd name="connsiteX4752" fmla="*/ 6356364 w 10032639"/>
                <a:gd name="connsiteY4752" fmla="*/ 1747298 h 2801577"/>
                <a:gd name="connsiteX4753" fmla="*/ 6353124 w 10032639"/>
                <a:gd name="connsiteY4753" fmla="*/ 1757736 h 2801577"/>
                <a:gd name="connsiteX4754" fmla="*/ 6351324 w 10032639"/>
                <a:gd name="connsiteY4754" fmla="*/ 1764576 h 2801577"/>
                <a:gd name="connsiteX4755" fmla="*/ 6348084 w 10032639"/>
                <a:gd name="connsiteY4755" fmla="*/ 1800931 h 2801577"/>
                <a:gd name="connsiteX4756" fmla="*/ 6349524 w 10032639"/>
                <a:gd name="connsiteY4756" fmla="*/ 1833687 h 2801577"/>
                <a:gd name="connsiteX4757" fmla="*/ 6351324 w 10032639"/>
                <a:gd name="connsiteY4757" fmla="*/ 1866803 h 2801577"/>
                <a:gd name="connsiteX4758" fmla="*/ 6358164 w 10032639"/>
                <a:gd name="connsiteY4758" fmla="*/ 1898119 h 2801577"/>
                <a:gd name="connsiteX4759" fmla="*/ 6361764 w 10032639"/>
                <a:gd name="connsiteY4759" fmla="*/ 1932674 h 2801577"/>
                <a:gd name="connsiteX4760" fmla="*/ 6365004 w 10032639"/>
                <a:gd name="connsiteY4760" fmla="*/ 1969030 h 2801577"/>
                <a:gd name="connsiteX4761" fmla="*/ 6365004 w 10032639"/>
                <a:gd name="connsiteY4761" fmla="*/ 2003585 h 2801577"/>
                <a:gd name="connsiteX4762" fmla="*/ 6361764 w 10032639"/>
                <a:gd name="connsiteY4762" fmla="*/ 2039941 h 2801577"/>
                <a:gd name="connsiteX4763" fmla="*/ 6361764 w 10032639"/>
                <a:gd name="connsiteY4763" fmla="*/ 2060818 h 2801577"/>
                <a:gd name="connsiteX4764" fmla="*/ 6359964 w 10032639"/>
                <a:gd name="connsiteY4764" fmla="*/ 2072697 h 2801577"/>
                <a:gd name="connsiteX4765" fmla="*/ 6358164 w 10032639"/>
                <a:gd name="connsiteY4765" fmla="*/ 2084935 h 2801577"/>
                <a:gd name="connsiteX4766" fmla="*/ 6356364 w 10032639"/>
                <a:gd name="connsiteY4766" fmla="*/ 2093574 h 2801577"/>
                <a:gd name="connsiteX4767" fmla="*/ 6358164 w 10032639"/>
                <a:gd name="connsiteY4767" fmla="*/ 2104013 h 2801577"/>
                <a:gd name="connsiteX4768" fmla="*/ 6361764 w 10032639"/>
                <a:gd name="connsiteY4768" fmla="*/ 2123090 h 2801577"/>
                <a:gd name="connsiteX4769" fmla="*/ 6363564 w 10032639"/>
                <a:gd name="connsiteY4769" fmla="*/ 2142168 h 2801577"/>
                <a:gd name="connsiteX4770" fmla="*/ 6366804 w 10032639"/>
                <a:gd name="connsiteY4770" fmla="*/ 2157646 h 2801577"/>
                <a:gd name="connsiteX4771" fmla="*/ 6372205 w 10032639"/>
                <a:gd name="connsiteY4771" fmla="*/ 2174924 h 2801577"/>
                <a:gd name="connsiteX4772" fmla="*/ 6379045 w 10032639"/>
                <a:gd name="connsiteY4772" fmla="*/ 2192202 h 2801577"/>
                <a:gd name="connsiteX4773" fmla="*/ 6385885 w 10032639"/>
                <a:gd name="connsiteY4773" fmla="*/ 2211279 h 2801577"/>
                <a:gd name="connsiteX4774" fmla="*/ 6389485 w 10032639"/>
                <a:gd name="connsiteY4774" fmla="*/ 2231797 h 2801577"/>
                <a:gd name="connsiteX4775" fmla="*/ 6389485 w 10032639"/>
                <a:gd name="connsiteY4775" fmla="*/ 2252674 h 2801577"/>
                <a:gd name="connsiteX4776" fmla="*/ 6385885 w 10032639"/>
                <a:gd name="connsiteY4776" fmla="*/ 2273551 h 2801577"/>
                <a:gd name="connsiteX4777" fmla="*/ 6394525 w 10032639"/>
                <a:gd name="connsiteY4777" fmla="*/ 2270312 h 2801577"/>
                <a:gd name="connsiteX4778" fmla="*/ 6401726 w 10032639"/>
                <a:gd name="connsiteY4778" fmla="*/ 2264912 h 2801577"/>
                <a:gd name="connsiteX4779" fmla="*/ 6410366 w 10032639"/>
                <a:gd name="connsiteY4779" fmla="*/ 2258073 h 2801577"/>
                <a:gd name="connsiteX4780" fmla="*/ 6422246 w 10032639"/>
                <a:gd name="connsiteY4780" fmla="*/ 2254474 h 2801577"/>
                <a:gd name="connsiteX4781" fmla="*/ 6438087 w 10032639"/>
                <a:gd name="connsiteY4781" fmla="*/ 2251234 h 2801577"/>
                <a:gd name="connsiteX4782" fmla="*/ 6453567 w 10032639"/>
                <a:gd name="connsiteY4782" fmla="*/ 2249434 h 2801577"/>
                <a:gd name="connsiteX4783" fmla="*/ 6460407 w 10032639"/>
                <a:gd name="connsiteY4783" fmla="*/ 2249434 h 2801577"/>
                <a:gd name="connsiteX4784" fmla="*/ 6465807 w 10032639"/>
                <a:gd name="connsiteY4784" fmla="*/ 2254474 h 2801577"/>
                <a:gd name="connsiteX4785" fmla="*/ 6472648 w 10032639"/>
                <a:gd name="connsiteY4785" fmla="*/ 2263113 h 2801577"/>
                <a:gd name="connsiteX4786" fmla="*/ 6479488 w 10032639"/>
                <a:gd name="connsiteY4786" fmla="*/ 2275351 h 2801577"/>
                <a:gd name="connsiteX4787" fmla="*/ 6484528 w 10032639"/>
                <a:gd name="connsiteY4787" fmla="*/ 2287590 h 2801577"/>
                <a:gd name="connsiteX4788" fmla="*/ 6488128 w 10032639"/>
                <a:gd name="connsiteY4788" fmla="*/ 2299468 h 2801577"/>
                <a:gd name="connsiteX4789" fmla="*/ 6505409 w 10032639"/>
                <a:gd name="connsiteY4789" fmla="*/ 2303068 h 2801577"/>
                <a:gd name="connsiteX4790" fmla="*/ 6522689 w 10032639"/>
                <a:gd name="connsiteY4790" fmla="*/ 2309907 h 2801577"/>
                <a:gd name="connsiteX4791" fmla="*/ 6536730 w 10032639"/>
                <a:gd name="connsiteY4791" fmla="*/ 2316746 h 2801577"/>
                <a:gd name="connsiteX4792" fmla="*/ 6547170 w 10032639"/>
                <a:gd name="connsiteY4792" fmla="*/ 2328984 h 2801577"/>
                <a:gd name="connsiteX4793" fmla="*/ 6554010 w 10032639"/>
                <a:gd name="connsiteY4793" fmla="*/ 2337623 h 2801577"/>
                <a:gd name="connsiteX4794" fmla="*/ 6560850 w 10032639"/>
                <a:gd name="connsiteY4794" fmla="*/ 2335824 h 2801577"/>
                <a:gd name="connsiteX4795" fmla="*/ 6555810 w 10032639"/>
                <a:gd name="connsiteY4795" fmla="*/ 2339423 h 2801577"/>
                <a:gd name="connsiteX4796" fmla="*/ 6571291 w 10032639"/>
                <a:gd name="connsiteY4796" fmla="*/ 2359940 h 2801577"/>
                <a:gd name="connsiteX4797" fmla="*/ 6585331 w 10032639"/>
                <a:gd name="connsiteY4797" fmla="*/ 2382618 h 2801577"/>
                <a:gd name="connsiteX4798" fmla="*/ 6599011 w 10032639"/>
                <a:gd name="connsiteY4798" fmla="*/ 2406735 h 2801577"/>
                <a:gd name="connsiteX4799" fmla="*/ 6574891 w 10032639"/>
                <a:gd name="connsiteY4799" fmla="*/ 2406735 h 2801577"/>
                <a:gd name="connsiteX4800" fmla="*/ 6571291 w 10032639"/>
                <a:gd name="connsiteY4800" fmla="*/ 2413934 h 2801577"/>
                <a:gd name="connsiteX4801" fmla="*/ 6566250 w 10032639"/>
                <a:gd name="connsiteY4801" fmla="*/ 2418973 h 2801577"/>
                <a:gd name="connsiteX4802" fmla="*/ 6567690 w 10032639"/>
                <a:gd name="connsiteY4802" fmla="*/ 2453529 h 2801577"/>
                <a:gd name="connsiteX4803" fmla="*/ 6567690 w 10032639"/>
                <a:gd name="connsiteY4803" fmla="*/ 2486285 h 2801577"/>
                <a:gd name="connsiteX4804" fmla="*/ 6567690 w 10032639"/>
                <a:gd name="connsiteY4804" fmla="*/ 2517601 h 2801577"/>
                <a:gd name="connsiteX4805" fmla="*/ 6564450 w 10032639"/>
                <a:gd name="connsiteY4805" fmla="*/ 2545317 h 2801577"/>
                <a:gd name="connsiteX4806" fmla="*/ 6562650 w 10032639"/>
                <a:gd name="connsiteY4806" fmla="*/ 2574833 h 2801577"/>
                <a:gd name="connsiteX4807" fmla="*/ 6562650 w 10032639"/>
                <a:gd name="connsiteY4807" fmla="*/ 2605789 h 2801577"/>
                <a:gd name="connsiteX4808" fmla="*/ 6562650 w 10032639"/>
                <a:gd name="connsiteY4808" fmla="*/ 2638905 h 2801577"/>
                <a:gd name="connsiteX4809" fmla="*/ 6564450 w 10032639"/>
                <a:gd name="connsiteY4809" fmla="*/ 2673461 h 2801577"/>
                <a:gd name="connsiteX4810" fmla="*/ 6566250 w 10032639"/>
                <a:gd name="connsiteY4810" fmla="*/ 2683900 h 2801577"/>
                <a:gd name="connsiteX4811" fmla="*/ 6557250 w 10032639"/>
                <a:gd name="connsiteY4811" fmla="*/ 2687499 h 2801577"/>
                <a:gd name="connsiteX4812" fmla="*/ 6522689 w 10032639"/>
                <a:gd name="connsiteY4812" fmla="*/ 2706577 h 2801577"/>
                <a:gd name="connsiteX4813" fmla="*/ 6489928 w 10032639"/>
                <a:gd name="connsiteY4813" fmla="*/ 2725294 h 2801577"/>
                <a:gd name="connsiteX4814" fmla="*/ 6432686 w 10032639"/>
                <a:gd name="connsiteY4814" fmla="*/ 2761650 h 2801577"/>
                <a:gd name="connsiteX4815" fmla="*/ 6408566 w 10032639"/>
                <a:gd name="connsiteY4815" fmla="*/ 2777128 h 2801577"/>
                <a:gd name="connsiteX4816" fmla="*/ 6404966 w 10032639"/>
                <a:gd name="connsiteY4816" fmla="*/ 2777128 h 2801577"/>
                <a:gd name="connsiteX4817" fmla="*/ 6314963 w 10032639"/>
                <a:gd name="connsiteY4817" fmla="*/ 2780727 h 2801577"/>
                <a:gd name="connsiteX4818" fmla="*/ 6224960 w 10032639"/>
                <a:gd name="connsiteY4818" fmla="*/ 2782527 h 2801577"/>
                <a:gd name="connsiteX4819" fmla="*/ 6147198 w 10032639"/>
                <a:gd name="connsiteY4819" fmla="*/ 2780727 h 2801577"/>
                <a:gd name="connsiteX4820" fmla="*/ 5884030 w 10032639"/>
                <a:gd name="connsiteY4820" fmla="*/ 2770289 h 2801577"/>
                <a:gd name="connsiteX4821" fmla="*/ 5818148 w 10032639"/>
                <a:gd name="connsiteY4821" fmla="*/ 2768489 h 2801577"/>
                <a:gd name="connsiteX4822" fmla="*/ 5755866 w 10032639"/>
                <a:gd name="connsiteY4822" fmla="*/ 2766689 h 2801577"/>
                <a:gd name="connsiteX4823" fmla="*/ 5693584 w 10032639"/>
                <a:gd name="connsiteY4823" fmla="*/ 2768489 h 2801577"/>
                <a:gd name="connsiteX4824" fmla="*/ 5636343 w 10032639"/>
                <a:gd name="connsiteY4824" fmla="*/ 2770289 h 2801577"/>
                <a:gd name="connsiteX4825" fmla="*/ 5603582 w 10032639"/>
                <a:gd name="connsiteY4825" fmla="*/ 2770289 h 2801577"/>
                <a:gd name="connsiteX4826" fmla="*/ 5572261 w 10032639"/>
                <a:gd name="connsiteY4826" fmla="*/ 2770289 h 2801577"/>
                <a:gd name="connsiteX4827" fmla="*/ 5541300 w 10032639"/>
                <a:gd name="connsiteY4827" fmla="*/ 2768489 h 2801577"/>
                <a:gd name="connsiteX4828" fmla="*/ 5513579 w 10032639"/>
                <a:gd name="connsiteY4828" fmla="*/ 2765249 h 2801577"/>
                <a:gd name="connsiteX4829" fmla="*/ 5485858 w 10032639"/>
                <a:gd name="connsiteY4829" fmla="*/ 2761650 h 2801577"/>
                <a:gd name="connsiteX4830" fmla="*/ 5458137 w 10032639"/>
                <a:gd name="connsiteY4830" fmla="*/ 2754811 h 2801577"/>
                <a:gd name="connsiteX4831" fmla="*/ 5432217 w 10032639"/>
                <a:gd name="connsiteY4831" fmla="*/ 2747972 h 2801577"/>
                <a:gd name="connsiteX4832" fmla="*/ 5407736 w 10032639"/>
                <a:gd name="connsiteY4832" fmla="*/ 2737533 h 2801577"/>
                <a:gd name="connsiteX4833" fmla="*/ 5397296 w 10032639"/>
                <a:gd name="connsiteY4833" fmla="*/ 2733933 h 2801577"/>
                <a:gd name="connsiteX4834" fmla="*/ 5397296 w 10032639"/>
                <a:gd name="connsiteY4834" fmla="*/ 2723495 h 2801577"/>
                <a:gd name="connsiteX4835" fmla="*/ 5397296 w 10032639"/>
                <a:gd name="connsiteY4835" fmla="*/ 2628467 h 2801577"/>
                <a:gd name="connsiteX4836" fmla="*/ 5395856 w 10032639"/>
                <a:gd name="connsiteY4836" fmla="*/ 2581673 h 2801577"/>
                <a:gd name="connsiteX4837" fmla="*/ 5394055 w 10032639"/>
                <a:gd name="connsiteY4837" fmla="*/ 2533079 h 2801577"/>
                <a:gd name="connsiteX4838" fmla="*/ 5394055 w 10032639"/>
                <a:gd name="connsiteY4838" fmla="*/ 2524440 h 2801577"/>
                <a:gd name="connsiteX4839" fmla="*/ 5388655 w 10032639"/>
                <a:gd name="connsiteY4839" fmla="*/ 2438051 h 2801577"/>
                <a:gd name="connsiteX4840" fmla="*/ 5387215 w 10032639"/>
                <a:gd name="connsiteY4840" fmla="*/ 2394856 h 2801577"/>
                <a:gd name="connsiteX4841" fmla="*/ 5387215 w 10032639"/>
                <a:gd name="connsiteY4841" fmla="*/ 2353101 h 2801577"/>
                <a:gd name="connsiteX4842" fmla="*/ 5387215 w 10032639"/>
                <a:gd name="connsiteY4842" fmla="*/ 2341223 h 2801577"/>
                <a:gd name="connsiteX4843" fmla="*/ 5399096 w 10032639"/>
                <a:gd name="connsiteY4843" fmla="*/ 2337623 h 2801577"/>
                <a:gd name="connsiteX4844" fmla="*/ 5416376 w 10032639"/>
                <a:gd name="connsiteY4844" fmla="*/ 2335824 h 2801577"/>
                <a:gd name="connsiteX4845" fmla="*/ 5428616 w 10032639"/>
                <a:gd name="connsiteY4845" fmla="*/ 2335824 h 2801577"/>
                <a:gd name="connsiteX4846" fmla="*/ 5439057 w 10032639"/>
                <a:gd name="connsiteY4846" fmla="*/ 2337623 h 2801577"/>
                <a:gd name="connsiteX4847" fmla="*/ 5445897 w 10032639"/>
                <a:gd name="connsiteY4847" fmla="*/ 2342663 h 2801577"/>
                <a:gd name="connsiteX4848" fmla="*/ 5449497 w 10032639"/>
                <a:gd name="connsiteY4848" fmla="*/ 2346262 h 2801577"/>
                <a:gd name="connsiteX4849" fmla="*/ 5454897 w 10032639"/>
                <a:gd name="connsiteY4849" fmla="*/ 2351302 h 2801577"/>
                <a:gd name="connsiteX4850" fmla="*/ 5461737 w 10032639"/>
                <a:gd name="connsiteY4850" fmla="*/ 2353101 h 2801577"/>
                <a:gd name="connsiteX4851" fmla="*/ 5470378 w 10032639"/>
                <a:gd name="connsiteY4851" fmla="*/ 2356701 h 2801577"/>
                <a:gd name="connsiteX4852" fmla="*/ 5475418 w 10032639"/>
                <a:gd name="connsiteY4852" fmla="*/ 2353101 h 2801577"/>
                <a:gd name="connsiteX4853" fmla="*/ 5480818 w 10032639"/>
                <a:gd name="connsiteY4853" fmla="*/ 2349502 h 2801577"/>
                <a:gd name="connsiteX4854" fmla="*/ 5484058 w 10032639"/>
                <a:gd name="connsiteY4854" fmla="*/ 2344462 h 2801577"/>
                <a:gd name="connsiteX4855" fmla="*/ 5485858 w 10032639"/>
                <a:gd name="connsiteY4855" fmla="*/ 2341223 h 2801577"/>
                <a:gd name="connsiteX4856" fmla="*/ 5490898 w 10032639"/>
                <a:gd name="connsiteY4856" fmla="*/ 2330784 h 2801577"/>
                <a:gd name="connsiteX4857" fmla="*/ 5494498 w 10032639"/>
                <a:gd name="connsiteY4857" fmla="*/ 2322145 h 2801577"/>
                <a:gd name="connsiteX4858" fmla="*/ 5501339 w 10032639"/>
                <a:gd name="connsiteY4858" fmla="*/ 2313506 h 2801577"/>
                <a:gd name="connsiteX4859" fmla="*/ 5509979 w 10032639"/>
                <a:gd name="connsiteY4859" fmla="*/ 2304867 h 2801577"/>
                <a:gd name="connsiteX4860" fmla="*/ 5513579 w 10032639"/>
                <a:gd name="connsiteY4860" fmla="*/ 2299468 h 2801577"/>
                <a:gd name="connsiteX4861" fmla="*/ 5605382 w 10032639"/>
                <a:gd name="connsiteY4861" fmla="*/ 2299468 h 2801577"/>
                <a:gd name="connsiteX4862" fmla="*/ 5619062 w 10032639"/>
                <a:gd name="connsiteY4862" fmla="*/ 2298028 h 2801577"/>
                <a:gd name="connsiteX4863" fmla="*/ 5631303 w 10032639"/>
                <a:gd name="connsiteY4863" fmla="*/ 2296228 h 2801577"/>
                <a:gd name="connsiteX4864" fmla="*/ 5641743 w 10032639"/>
                <a:gd name="connsiteY4864" fmla="*/ 2292629 h 2801577"/>
                <a:gd name="connsiteX4865" fmla="*/ 5650383 w 10032639"/>
                <a:gd name="connsiteY4865" fmla="*/ 2285790 h 2801577"/>
                <a:gd name="connsiteX4866" fmla="*/ 5634903 w 10032639"/>
                <a:gd name="connsiteY4866" fmla="*/ 2292629 h 2801577"/>
                <a:gd name="connsiteX4867" fmla="*/ 5650383 w 10032639"/>
                <a:gd name="connsiteY4867" fmla="*/ 2280390 h 2801577"/>
                <a:gd name="connsiteX4868" fmla="*/ 5643183 w 10032639"/>
                <a:gd name="connsiteY4868" fmla="*/ 2164485 h 2801577"/>
                <a:gd name="connsiteX4869" fmla="*/ 5639943 w 10032639"/>
                <a:gd name="connsiteY4869" fmla="*/ 2048580 h 2801577"/>
                <a:gd name="connsiteX4870" fmla="*/ 5639943 w 10032639"/>
                <a:gd name="connsiteY4870" fmla="*/ 1934114 h 2801577"/>
                <a:gd name="connsiteX4871" fmla="*/ 5643183 w 10032639"/>
                <a:gd name="connsiteY4871" fmla="*/ 1820009 h 2801577"/>
                <a:gd name="connsiteX4872" fmla="*/ 5643183 w 10032639"/>
                <a:gd name="connsiteY4872" fmla="*/ 1769975 h 2801577"/>
                <a:gd name="connsiteX4873" fmla="*/ 5648583 w 10032639"/>
                <a:gd name="connsiteY4873" fmla="*/ 1565521 h 2801577"/>
                <a:gd name="connsiteX4874" fmla="*/ 5650383 w 10032639"/>
                <a:gd name="connsiteY4874" fmla="*/ 1375105 h 2801577"/>
                <a:gd name="connsiteX4875" fmla="*/ 5643183 w 10032639"/>
                <a:gd name="connsiteY4875" fmla="*/ 1370065 h 2801577"/>
                <a:gd name="connsiteX4876" fmla="*/ 5633103 w 10032639"/>
                <a:gd name="connsiteY4876" fmla="*/ 1365026 h 2801577"/>
                <a:gd name="connsiteX4877" fmla="*/ 5624462 w 10032639"/>
                <a:gd name="connsiteY4877" fmla="*/ 1359627 h 2801577"/>
                <a:gd name="connsiteX4878" fmla="*/ 5612222 w 10032639"/>
                <a:gd name="connsiteY4878" fmla="*/ 1357827 h 2801577"/>
                <a:gd name="connsiteX4879" fmla="*/ 5598542 w 10032639"/>
                <a:gd name="connsiteY4879" fmla="*/ 1354587 h 2801577"/>
                <a:gd name="connsiteX4880" fmla="*/ 5582701 w 10032639"/>
                <a:gd name="connsiteY4880" fmla="*/ 1352787 h 2801577"/>
                <a:gd name="connsiteX4881" fmla="*/ 5548140 w 10032639"/>
                <a:gd name="connsiteY4881" fmla="*/ 1349188 h 2801577"/>
                <a:gd name="connsiteX4882" fmla="*/ 5515379 w 10032639"/>
                <a:gd name="connsiteY4882" fmla="*/ 1349188 h 2801577"/>
                <a:gd name="connsiteX4883" fmla="*/ 5499539 w 10032639"/>
                <a:gd name="connsiteY4883" fmla="*/ 1347748 h 2801577"/>
                <a:gd name="connsiteX4884" fmla="*/ 5482258 w 10032639"/>
                <a:gd name="connsiteY4884" fmla="*/ 1345948 h 2801577"/>
                <a:gd name="connsiteX4885" fmla="*/ 5470378 w 10032639"/>
                <a:gd name="connsiteY4885" fmla="*/ 1345948 h 2801577"/>
                <a:gd name="connsiteX4886" fmla="*/ 5454897 w 10032639"/>
                <a:gd name="connsiteY4886" fmla="*/ 1344148 h 2801577"/>
                <a:gd name="connsiteX4887" fmla="*/ 5439057 w 10032639"/>
                <a:gd name="connsiteY4887" fmla="*/ 1338749 h 2801577"/>
                <a:gd name="connsiteX4888" fmla="*/ 5423576 w 10032639"/>
                <a:gd name="connsiteY4888" fmla="*/ 1331910 h 2801577"/>
                <a:gd name="connsiteX4889" fmla="*/ 5418176 w 10032639"/>
                <a:gd name="connsiteY4889" fmla="*/ 1328670 h 2801577"/>
                <a:gd name="connsiteX4890" fmla="*/ 5416376 w 10032639"/>
                <a:gd name="connsiteY4890" fmla="*/ 1321471 h 2801577"/>
                <a:gd name="connsiteX4891" fmla="*/ 5411336 w 10032639"/>
                <a:gd name="connsiteY4891" fmla="*/ 1283316 h 2801577"/>
                <a:gd name="connsiteX4892" fmla="*/ 5409536 w 10032639"/>
                <a:gd name="connsiteY4892" fmla="*/ 1262799 h 2801577"/>
                <a:gd name="connsiteX4893" fmla="*/ 5409536 w 10032639"/>
                <a:gd name="connsiteY4893" fmla="*/ 1243721 h 2801577"/>
                <a:gd name="connsiteX4894" fmla="*/ 5409536 w 10032639"/>
                <a:gd name="connsiteY4894" fmla="*/ 1074183 h 2801577"/>
                <a:gd name="connsiteX4895" fmla="*/ 5407736 w 10032639"/>
                <a:gd name="connsiteY4895" fmla="*/ 1046466 h 2801577"/>
                <a:gd name="connsiteX4896" fmla="*/ 5402696 w 10032639"/>
                <a:gd name="connsiteY4896" fmla="*/ 1021989 h 2801577"/>
                <a:gd name="connsiteX4897" fmla="*/ 5395856 w 10032639"/>
                <a:gd name="connsiteY4897" fmla="*/ 1023789 h 2801577"/>
                <a:gd name="connsiteX4898" fmla="*/ 5394055 w 10032639"/>
                <a:gd name="connsiteY4898" fmla="*/ 1028828 h 2801577"/>
                <a:gd name="connsiteX4899" fmla="*/ 5390455 w 10032639"/>
                <a:gd name="connsiteY4899" fmla="*/ 1034228 h 2801577"/>
                <a:gd name="connsiteX4900" fmla="*/ 5385415 w 10032639"/>
                <a:gd name="connsiteY4900" fmla="*/ 1037467 h 2801577"/>
                <a:gd name="connsiteX4901" fmla="*/ 5380015 w 10032639"/>
                <a:gd name="connsiteY4901" fmla="*/ 1041067 h 2801577"/>
                <a:gd name="connsiteX4902" fmla="*/ 5373175 w 10032639"/>
                <a:gd name="connsiteY4902" fmla="*/ 1041067 h 2801577"/>
                <a:gd name="connsiteX4903" fmla="*/ 5366335 w 10032639"/>
                <a:gd name="connsiteY4903" fmla="*/ 1042866 h 2801577"/>
                <a:gd name="connsiteX4904" fmla="*/ 5347254 w 10032639"/>
                <a:gd name="connsiteY4904" fmla="*/ 1039267 h 2801577"/>
                <a:gd name="connsiteX4905" fmla="*/ 5337174 w 10032639"/>
                <a:gd name="connsiteY4905" fmla="*/ 1036027 h 2801577"/>
                <a:gd name="connsiteX4906" fmla="*/ 5337174 w 10032639"/>
                <a:gd name="connsiteY4906" fmla="*/ 1025589 h 2801577"/>
                <a:gd name="connsiteX4907" fmla="*/ 5338614 w 10032639"/>
                <a:gd name="connsiteY4907" fmla="*/ 1013350 h 2801577"/>
                <a:gd name="connsiteX4908" fmla="*/ 5340414 w 10032639"/>
                <a:gd name="connsiteY4908" fmla="*/ 1006511 h 2801577"/>
                <a:gd name="connsiteX4909" fmla="*/ 5342214 w 10032639"/>
                <a:gd name="connsiteY4909" fmla="*/ 999672 h 2801577"/>
                <a:gd name="connsiteX4910" fmla="*/ 5347254 w 10032639"/>
                <a:gd name="connsiteY4910" fmla="*/ 994273 h 2801577"/>
                <a:gd name="connsiteX4911" fmla="*/ 5354454 w 10032639"/>
                <a:gd name="connsiteY4911" fmla="*/ 987433 h 2801577"/>
                <a:gd name="connsiteX4912" fmla="*/ 5363095 w 10032639"/>
                <a:gd name="connsiteY4912" fmla="*/ 983834 h 2801577"/>
                <a:gd name="connsiteX4913" fmla="*/ 5374975 w 10032639"/>
                <a:gd name="connsiteY4913" fmla="*/ 980594 h 2801577"/>
                <a:gd name="connsiteX4914" fmla="*/ 5374975 w 10032639"/>
                <a:gd name="connsiteY4914" fmla="*/ 963316 h 2801577"/>
                <a:gd name="connsiteX4915" fmla="*/ 5374975 w 10032639"/>
                <a:gd name="connsiteY4915" fmla="*/ 958277 h 2801577"/>
                <a:gd name="connsiteX4916" fmla="*/ 5376775 w 10032639"/>
                <a:gd name="connsiteY4916" fmla="*/ 954678 h 2801577"/>
                <a:gd name="connsiteX4917" fmla="*/ 5383615 w 10032639"/>
                <a:gd name="connsiteY4917" fmla="*/ 947838 h 2801577"/>
                <a:gd name="connsiteX4918" fmla="*/ 5392255 w 10032639"/>
                <a:gd name="connsiteY4918" fmla="*/ 942439 h 2801577"/>
                <a:gd name="connsiteX4919" fmla="*/ 5402696 w 10032639"/>
                <a:gd name="connsiteY4919" fmla="*/ 937400 h 2801577"/>
                <a:gd name="connsiteX4920" fmla="*/ 5400896 w 10032639"/>
                <a:gd name="connsiteY4920" fmla="*/ 920122 h 2801577"/>
                <a:gd name="connsiteX4921" fmla="*/ 5400896 w 10032639"/>
                <a:gd name="connsiteY4921" fmla="*/ 909683 h 2801577"/>
                <a:gd name="connsiteX4922" fmla="*/ 5402696 w 10032639"/>
                <a:gd name="connsiteY4922" fmla="*/ 899245 h 2801577"/>
                <a:gd name="connsiteX4923" fmla="*/ 5402696 w 10032639"/>
                <a:gd name="connsiteY4923" fmla="*/ 890606 h 2801577"/>
                <a:gd name="connsiteX4924" fmla="*/ 5404496 w 10032639"/>
                <a:gd name="connsiteY4924" fmla="*/ 876567 h 2801577"/>
                <a:gd name="connsiteX4925" fmla="*/ 5407736 w 10032639"/>
                <a:gd name="connsiteY4925" fmla="*/ 869728 h 2801577"/>
                <a:gd name="connsiteX4926" fmla="*/ 5413136 w 10032639"/>
                <a:gd name="connsiteY4926" fmla="*/ 862889 h 2801577"/>
                <a:gd name="connsiteX4927" fmla="*/ 5418176 w 10032639"/>
                <a:gd name="connsiteY4927" fmla="*/ 857490 h 2801577"/>
                <a:gd name="connsiteX4928" fmla="*/ 5426816 w 10032639"/>
                <a:gd name="connsiteY4928" fmla="*/ 854250 h 2801577"/>
                <a:gd name="connsiteX4929" fmla="*/ 5434017 w 10032639"/>
                <a:gd name="connsiteY4929" fmla="*/ 850651 h 2801577"/>
                <a:gd name="connsiteX4930" fmla="*/ 5435817 w 10032639"/>
                <a:gd name="connsiteY4930" fmla="*/ 843812 h 2801577"/>
                <a:gd name="connsiteX4931" fmla="*/ 5437257 w 10032639"/>
                <a:gd name="connsiteY4931" fmla="*/ 835173 h 2801577"/>
                <a:gd name="connsiteX4932" fmla="*/ 5440857 w 10032639"/>
                <a:gd name="connsiteY4932" fmla="*/ 826534 h 2801577"/>
                <a:gd name="connsiteX4933" fmla="*/ 5447697 w 10032639"/>
                <a:gd name="connsiteY4933" fmla="*/ 819695 h 2801577"/>
                <a:gd name="connsiteX4934" fmla="*/ 5453097 w 10032639"/>
                <a:gd name="connsiteY4934" fmla="*/ 814295 h 2801577"/>
                <a:gd name="connsiteX4935" fmla="*/ 5459937 w 10032639"/>
                <a:gd name="connsiteY4935" fmla="*/ 814295 h 2801577"/>
                <a:gd name="connsiteX4936" fmla="*/ 5546340 w 10032639"/>
                <a:gd name="connsiteY4936" fmla="*/ 817895 h 2801577"/>
                <a:gd name="connsiteX4937" fmla="*/ 5643183 w 10032639"/>
                <a:gd name="connsiteY4937" fmla="*/ 821494 h 2801577"/>
                <a:gd name="connsiteX4938" fmla="*/ 5750826 w 10032639"/>
                <a:gd name="connsiteY4938" fmla="*/ 819695 h 2801577"/>
                <a:gd name="connsiteX4939" fmla="*/ 5871790 w 10032639"/>
                <a:gd name="connsiteY4939" fmla="*/ 817895 h 2801577"/>
                <a:gd name="connsiteX4940" fmla="*/ 5991313 w 10032639"/>
                <a:gd name="connsiteY4940" fmla="*/ 814295 h 2801577"/>
                <a:gd name="connsiteX4941" fmla="*/ 6107237 w 10032639"/>
                <a:gd name="connsiteY4941" fmla="*/ 809256 h 2801577"/>
                <a:gd name="connsiteX4942" fmla="*/ 6297682 w 10032639"/>
                <a:gd name="connsiteY4942" fmla="*/ 802417 h 2801577"/>
                <a:gd name="connsiteX4943" fmla="*/ 6297682 w 10032639"/>
                <a:gd name="connsiteY4943" fmla="*/ 798817 h 2801577"/>
                <a:gd name="connsiteX4944" fmla="*/ 6299482 w 10032639"/>
                <a:gd name="connsiteY4944" fmla="*/ 793778 h 2801577"/>
                <a:gd name="connsiteX4945" fmla="*/ 6304883 w 10032639"/>
                <a:gd name="connsiteY4945" fmla="*/ 788379 h 2801577"/>
                <a:gd name="connsiteX4946" fmla="*/ 6311723 w 10032639"/>
                <a:gd name="connsiteY4946" fmla="*/ 785139 h 2801577"/>
                <a:gd name="connsiteX4947" fmla="*/ 6323603 w 10032639"/>
                <a:gd name="connsiteY4947" fmla="*/ 783339 h 2801577"/>
                <a:gd name="connsiteX4948" fmla="*/ 6339444 w 10032639"/>
                <a:gd name="connsiteY4948" fmla="*/ 786579 h 2801577"/>
                <a:gd name="connsiteX4949" fmla="*/ 6353124 w 10032639"/>
                <a:gd name="connsiteY4949" fmla="*/ 791978 h 2801577"/>
                <a:gd name="connsiteX4950" fmla="*/ 6365004 w 10032639"/>
                <a:gd name="connsiteY4950" fmla="*/ 798817 h 2801577"/>
                <a:gd name="connsiteX4951" fmla="*/ 6370405 w 10032639"/>
                <a:gd name="connsiteY4951" fmla="*/ 804217 h 2801577"/>
                <a:gd name="connsiteX4952" fmla="*/ 6375445 w 10032639"/>
                <a:gd name="connsiteY4952" fmla="*/ 809256 h 2801577"/>
                <a:gd name="connsiteX4953" fmla="*/ 6377245 w 10032639"/>
                <a:gd name="connsiteY4953" fmla="*/ 812855 h 2801577"/>
                <a:gd name="connsiteX4954" fmla="*/ 6382645 w 10032639"/>
                <a:gd name="connsiteY4954" fmla="*/ 828333 h 2801577"/>
                <a:gd name="connsiteX4955" fmla="*/ 6387685 w 10032639"/>
                <a:gd name="connsiteY4955" fmla="*/ 843812 h 2801577"/>
                <a:gd name="connsiteX4956" fmla="*/ 6391285 w 10032639"/>
                <a:gd name="connsiteY4956" fmla="*/ 854250 h 2801577"/>
                <a:gd name="connsiteX4957" fmla="*/ 6392725 w 10032639"/>
                <a:gd name="connsiteY4957" fmla="*/ 866129 h 2801577"/>
                <a:gd name="connsiteX4958" fmla="*/ 6392725 w 10032639"/>
                <a:gd name="connsiteY4958" fmla="*/ 887006 h 2801577"/>
                <a:gd name="connsiteX4959" fmla="*/ 6394525 w 10032639"/>
                <a:gd name="connsiteY4959" fmla="*/ 897445 h 2801577"/>
                <a:gd name="connsiteX4960" fmla="*/ 6514049 w 10032639"/>
                <a:gd name="connsiteY4960" fmla="*/ 852450 h 2801577"/>
                <a:gd name="connsiteX4961" fmla="*/ 6609452 w 10032639"/>
                <a:gd name="connsiteY4961" fmla="*/ 816095 h 2801577"/>
                <a:gd name="connsiteX4962" fmla="*/ 6640413 w 10032639"/>
                <a:gd name="connsiteY4962" fmla="*/ 804217 h 2801577"/>
                <a:gd name="connsiteX4963" fmla="*/ 6669934 w 10032639"/>
                <a:gd name="connsiteY4963" fmla="*/ 795218 h 2801577"/>
                <a:gd name="connsiteX4964" fmla="*/ 6701254 w 10032639"/>
                <a:gd name="connsiteY4964" fmla="*/ 788379 h 2801577"/>
                <a:gd name="connsiteX4965" fmla="*/ 6734015 w 10032639"/>
                <a:gd name="connsiteY4965" fmla="*/ 783339 h 2801577"/>
                <a:gd name="connsiteX4966" fmla="*/ 6766776 w 10032639"/>
                <a:gd name="connsiteY4966" fmla="*/ 777940 h 2801577"/>
                <a:gd name="connsiteX4967" fmla="*/ 6799537 w 10032639"/>
                <a:gd name="connsiteY4967" fmla="*/ 776140 h 2801577"/>
                <a:gd name="connsiteX4968" fmla="*/ 1477922 w 10032639"/>
                <a:gd name="connsiteY4968" fmla="*/ 766914 h 2801577"/>
                <a:gd name="connsiteX4969" fmla="*/ 1434729 w 10032639"/>
                <a:gd name="connsiteY4969" fmla="*/ 791398 h 2801577"/>
                <a:gd name="connsiteX4970" fmla="*/ 1330705 w 10032639"/>
                <a:gd name="connsiteY4970" fmla="*/ 851887 h 2801577"/>
                <a:gd name="connsiteX4971" fmla="*/ 1273834 w 10032639"/>
                <a:gd name="connsiteY4971" fmla="*/ 884652 h 2801577"/>
                <a:gd name="connsiteX4972" fmla="*/ 1220203 w 10032639"/>
                <a:gd name="connsiteY4972" fmla="*/ 917777 h 2801577"/>
                <a:gd name="connsiteX4973" fmla="*/ 1169811 w 10032639"/>
                <a:gd name="connsiteY4973" fmla="*/ 952342 h 2801577"/>
                <a:gd name="connsiteX4974" fmla="*/ 1121579 w 10032639"/>
                <a:gd name="connsiteY4974" fmla="*/ 985107 h 2801577"/>
                <a:gd name="connsiteX4975" fmla="*/ 1112940 w 10032639"/>
                <a:gd name="connsiteY4975" fmla="*/ 990508 h 2801577"/>
                <a:gd name="connsiteX4976" fmla="*/ 1106101 w 10032639"/>
                <a:gd name="connsiteY4976" fmla="*/ 985107 h 2801577"/>
                <a:gd name="connsiteX4977" fmla="*/ 1104302 w 10032639"/>
                <a:gd name="connsiteY4977" fmla="*/ 985107 h 2801577"/>
                <a:gd name="connsiteX4978" fmla="*/ 1102502 w 10032639"/>
                <a:gd name="connsiteY4978" fmla="*/ 986907 h 2801577"/>
                <a:gd name="connsiteX4979" fmla="*/ 1104302 w 10032639"/>
                <a:gd name="connsiteY4979" fmla="*/ 997349 h 2801577"/>
                <a:gd name="connsiteX4980" fmla="*/ 1104302 w 10032639"/>
                <a:gd name="connsiteY4980" fmla="*/ 1005990 h 2801577"/>
                <a:gd name="connsiteX4981" fmla="*/ 1104302 w 10032639"/>
                <a:gd name="connsiteY4981" fmla="*/ 1011031 h 2801577"/>
                <a:gd name="connsiteX4982" fmla="*/ 1104302 w 10032639"/>
                <a:gd name="connsiteY4982" fmla="*/ 1014631 h 2801577"/>
                <a:gd name="connsiteX4983" fmla="*/ 1106101 w 10032639"/>
                <a:gd name="connsiteY4983" fmla="*/ 1018232 h 2801577"/>
                <a:gd name="connsiteX4984" fmla="*/ 1135617 w 10032639"/>
                <a:gd name="connsiteY4984" fmla="*/ 993748 h 2801577"/>
                <a:gd name="connsiteX4985" fmla="*/ 1168372 w 10032639"/>
                <a:gd name="connsiteY4985" fmla="*/ 973225 h 2801577"/>
                <a:gd name="connsiteX4986" fmla="*/ 1201126 w 10032639"/>
                <a:gd name="connsiteY4986" fmla="*/ 952342 h 2801577"/>
                <a:gd name="connsiteX4987" fmla="*/ 1235681 w 10032639"/>
                <a:gd name="connsiteY4987" fmla="*/ 931819 h 2801577"/>
                <a:gd name="connsiteX4988" fmla="*/ 1268795 w 10032639"/>
                <a:gd name="connsiteY4988" fmla="*/ 912376 h 2801577"/>
                <a:gd name="connsiteX4989" fmla="*/ 1303350 w 10032639"/>
                <a:gd name="connsiteY4989" fmla="*/ 890053 h 2801577"/>
                <a:gd name="connsiteX4990" fmla="*/ 1336105 w 10032639"/>
                <a:gd name="connsiteY4990" fmla="*/ 865569 h 2801577"/>
                <a:gd name="connsiteX4991" fmla="*/ 1370659 w 10032639"/>
                <a:gd name="connsiteY4991" fmla="*/ 841445 h 2801577"/>
                <a:gd name="connsiteX4992" fmla="*/ 1374258 w 10032639"/>
                <a:gd name="connsiteY4992" fmla="*/ 838205 h 2801577"/>
                <a:gd name="connsiteX4993" fmla="*/ 1389736 w 10032639"/>
                <a:gd name="connsiteY4993" fmla="*/ 838205 h 2801577"/>
                <a:gd name="connsiteX4994" fmla="*/ 1391535 w 10032639"/>
                <a:gd name="connsiteY4994" fmla="*/ 831364 h 2801577"/>
                <a:gd name="connsiteX4995" fmla="*/ 1395135 w 10032639"/>
                <a:gd name="connsiteY4995" fmla="*/ 825963 h 2801577"/>
                <a:gd name="connsiteX4996" fmla="*/ 1396935 w 10032639"/>
                <a:gd name="connsiteY4996" fmla="*/ 822723 h 2801577"/>
                <a:gd name="connsiteX4997" fmla="*/ 1401974 w 10032639"/>
                <a:gd name="connsiteY4997" fmla="*/ 819122 h 2801577"/>
                <a:gd name="connsiteX4998" fmla="*/ 1408813 w 10032639"/>
                <a:gd name="connsiteY4998" fmla="*/ 815522 h 2801577"/>
                <a:gd name="connsiteX4999" fmla="*/ 1414212 w 10032639"/>
                <a:gd name="connsiteY4999" fmla="*/ 815522 h 2801577"/>
                <a:gd name="connsiteX5000" fmla="*/ 1429690 w 10032639"/>
                <a:gd name="connsiteY5000" fmla="*/ 815522 h 2801577"/>
                <a:gd name="connsiteX5001" fmla="*/ 1431489 w 10032639"/>
                <a:gd name="connsiteY5001" fmla="*/ 814081 h 2801577"/>
                <a:gd name="connsiteX5002" fmla="*/ 1440128 w 10032639"/>
                <a:gd name="connsiteY5002" fmla="*/ 805440 h 2801577"/>
                <a:gd name="connsiteX5003" fmla="*/ 1450206 w 10032639"/>
                <a:gd name="connsiteY5003" fmla="*/ 793198 h 2801577"/>
                <a:gd name="connsiteX5004" fmla="*/ 1457405 w 10032639"/>
                <a:gd name="connsiteY5004" fmla="*/ 786357 h 2801577"/>
                <a:gd name="connsiteX5005" fmla="*/ 1464244 w 10032639"/>
                <a:gd name="connsiteY5005" fmla="*/ 782757 h 2801577"/>
                <a:gd name="connsiteX5006" fmla="*/ 1471083 w 10032639"/>
                <a:gd name="connsiteY5006" fmla="*/ 777356 h 2801577"/>
                <a:gd name="connsiteX5007" fmla="*/ 1479721 w 10032639"/>
                <a:gd name="connsiteY5007" fmla="*/ 775916 h 2801577"/>
                <a:gd name="connsiteX5008" fmla="*/ 1168372 w 10032639"/>
                <a:gd name="connsiteY5008" fmla="*/ 760073 h 2801577"/>
                <a:gd name="connsiteX5009" fmla="*/ 1142456 w 10032639"/>
                <a:gd name="connsiteY5009" fmla="*/ 775916 h 2801577"/>
                <a:gd name="connsiteX5010" fmla="*/ 1164772 w 10032639"/>
                <a:gd name="connsiteY5010" fmla="*/ 768715 h 2801577"/>
                <a:gd name="connsiteX5011" fmla="*/ 3601580 w 10032639"/>
                <a:gd name="connsiteY5011" fmla="*/ 755033 h 2801577"/>
                <a:gd name="connsiteX5012" fmla="*/ 3515194 w 10032639"/>
                <a:gd name="connsiteY5012" fmla="*/ 789598 h 2801577"/>
                <a:gd name="connsiteX5013" fmla="*/ 3428448 w 10032639"/>
                <a:gd name="connsiteY5013" fmla="*/ 822723 h 2801577"/>
                <a:gd name="connsiteX5014" fmla="*/ 3342062 w 10032639"/>
                <a:gd name="connsiteY5014" fmla="*/ 855488 h 2801577"/>
                <a:gd name="connsiteX5015" fmla="*/ 3252076 w 10032639"/>
                <a:gd name="connsiteY5015" fmla="*/ 886452 h 2801577"/>
                <a:gd name="connsiteX5016" fmla="*/ 3215722 w 10032639"/>
                <a:gd name="connsiteY5016" fmla="*/ 900494 h 2801577"/>
                <a:gd name="connsiteX5017" fmla="*/ 3177568 w 10032639"/>
                <a:gd name="connsiteY5017" fmla="*/ 914176 h 2801577"/>
                <a:gd name="connsiteX5018" fmla="*/ 3103420 w 10032639"/>
                <a:gd name="connsiteY5018" fmla="*/ 945501 h 2801577"/>
                <a:gd name="connsiteX5019" fmla="*/ 3027113 w 10032639"/>
                <a:gd name="connsiteY5019" fmla="*/ 983667 h 2801577"/>
                <a:gd name="connsiteX5020" fmla="*/ 2947565 w 10032639"/>
                <a:gd name="connsiteY5020" fmla="*/ 1025073 h 2801577"/>
                <a:gd name="connsiteX5021" fmla="*/ 2982120 w 10032639"/>
                <a:gd name="connsiteY5021" fmla="*/ 1011031 h 2801577"/>
                <a:gd name="connsiteX5022" fmla="*/ 3008035 w 10032639"/>
                <a:gd name="connsiteY5022" fmla="*/ 1002389 h 2801577"/>
                <a:gd name="connsiteX5023" fmla="*/ 3033951 w 10032639"/>
                <a:gd name="connsiteY5023" fmla="*/ 992308 h 2801577"/>
                <a:gd name="connsiteX5024" fmla="*/ 3061667 w 10032639"/>
                <a:gd name="connsiteY5024" fmla="*/ 978266 h 2801577"/>
                <a:gd name="connsiteX5025" fmla="*/ 3089383 w 10032639"/>
                <a:gd name="connsiteY5025" fmla="*/ 959543 h 2801577"/>
                <a:gd name="connsiteX5026" fmla="*/ 3094782 w 10032639"/>
                <a:gd name="connsiteY5026" fmla="*/ 957743 h 2801577"/>
                <a:gd name="connsiteX5027" fmla="*/ 3098021 w 10032639"/>
                <a:gd name="connsiteY5027" fmla="*/ 957743 h 2801577"/>
                <a:gd name="connsiteX5028" fmla="*/ 3103420 w 10032639"/>
                <a:gd name="connsiteY5028" fmla="*/ 957743 h 2801577"/>
                <a:gd name="connsiteX5029" fmla="*/ 3108459 w 10032639"/>
                <a:gd name="connsiteY5029" fmla="*/ 952342 h 2801577"/>
                <a:gd name="connsiteX5030" fmla="*/ 3113858 w 10032639"/>
                <a:gd name="connsiteY5030" fmla="*/ 950902 h 2801577"/>
                <a:gd name="connsiteX5031" fmla="*/ 3122137 w 10032639"/>
                <a:gd name="connsiteY5031" fmla="*/ 949101 h 2801577"/>
                <a:gd name="connsiteX5032" fmla="*/ 3181168 w 10032639"/>
                <a:gd name="connsiteY5032" fmla="*/ 933259 h 2801577"/>
                <a:gd name="connsiteX5033" fmla="*/ 3212482 w 10032639"/>
                <a:gd name="connsiteY5033" fmla="*/ 922818 h 2801577"/>
                <a:gd name="connsiteX5034" fmla="*/ 3241638 w 10032639"/>
                <a:gd name="connsiteY5034" fmla="*/ 912376 h 2801577"/>
                <a:gd name="connsiteX5035" fmla="*/ 3267554 w 10032639"/>
                <a:gd name="connsiteY5035" fmla="*/ 902295 h 2801577"/>
                <a:gd name="connsiteX5036" fmla="*/ 3293470 w 10032639"/>
                <a:gd name="connsiteY5036" fmla="*/ 891853 h 2801577"/>
                <a:gd name="connsiteX5037" fmla="*/ 3317946 w 10032639"/>
                <a:gd name="connsiteY5037" fmla="*/ 879611 h 2801577"/>
                <a:gd name="connsiteX5038" fmla="*/ 3338822 w 10032639"/>
                <a:gd name="connsiteY5038" fmla="*/ 867369 h 2801577"/>
                <a:gd name="connsiteX5039" fmla="*/ 3345661 w 10032639"/>
                <a:gd name="connsiteY5039" fmla="*/ 864129 h 2801577"/>
                <a:gd name="connsiteX5040" fmla="*/ 3352500 w 10032639"/>
                <a:gd name="connsiteY5040" fmla="*/ 865569 h 2801577"/>
                <a:gd name="connsiteX5041" fmla="*/ 3357899 w 10032639"/>
                <a:gd name="connsiteY5041" fmla="*/ 867369 h 2801577"/>
                <a:gd name="connsiteX5042" fmla="*/ 3361139 w 10032639"/>
                <a:gd name="connsiteY5042" fmla="*/ 867369 h 2801577"/>
                <a:gd name="connsiteX5043" fmla="*/ 3364738 w 10032639"/>
                <a:gd name="connsiteY5043" fmla="*/ 867369 h 2801577"/>
                <a:gd name="connsiteX5044" fmla="*/ 3369777 w 10032639"/>
                <a:gd name="connsiteY5044" fmla="*/ 864129 h 2801577"/>
                <a:gd name="connsiteX5045" fmla="*/ 3382015 w 10032639"/>
                <a:gd name="connsiteY5045" fmla="*/ 855488 h 2801577"/>
                <a:gd name="connsiteX5046" fmla="*/ 3395693 w 10032639"/>
                <a:gd name="connsiteY5046" fmla="*/ 845046 h 2801577"/>
                <a:gd name="connsiteX5047" fmla="*/ 3404332 w 10032639"/>
                <a:gd name="connsiteY5047" fmla="*/ 840005 h 2801577"/>
                <a:gd name="connsiteX5048" fmla="*/ 3414770 w 10032639"/>
                <a:gd name="connsiteY5048" fmla="*/ 832804 h 2801577"/>
                <a:gd name="connsiteX5049" fmla="*/ 3427008 w 10032639"/>
                <a:gd name="connsiteY5049" fmla="*/ 827763 h 2801577"/>
                <a:gd name="connsiteX5050" fmla="*/ 3438886 w 10032639"/>
                <a:gd name="connsiteY5050" fmla="*/ 825963 h 2801577"/>
                <a:gd name="connsiteX5051" fmla="*/ 3449324 w 10032639"/>
                <a:gd name="connsiteY5051" fmla="*/ 825963 h 2801577"/>
                <a:gd name="connsiteX5052" fmla="*/ 3452924 w 10032639"/>
                <a:gd name="connsiteY5052" fmla="*/ 819122 h 2801577"/>
                <a:gd name="connsiteX5053" fmla="*/ 3457963 w 10032639"/>
                <a:gd name="connsiteY5053" fmla="*/ 817322 h 2801577"/>
                <a:gd name="connsiteX5054" fmla="*/ 3465162 w 10032639"/>
                <a:gd name="connsiteY5054" fmla="*/ 815522 h 2801577"/>
                <a:gd name="connsiteX5055" fmla="*/ 3470201 w 10032639"/>
                <a:gd name="connsiteY5055" fmla="*/ 815522 h 2801577"/>
                <a:gd name="connsiteX5056" fmla="*/ 3499716 w 10032639"/>
                <a:gd name="connsiteY5056" fmla="*/ 810481 h 2801577"/>
                <a:gd name="connsiteX5057" fmla="*/ 3518793 w 10032639"/>
                <a:gd name="connsiteY5057" fmla="*/ 805440 h 2801577"/>
                <a:gd name="connsiteX5058" fmla="*/ 3530671 w 10032639"/>
                <a:gd name="connsiteY5058" fmla="*/ 801840 h 2801577"/>
                <a:gd name="connsiteX5059" fmla="*/ 3536071 w 10032639"/>
                <a:gd name="connsiteY5059" fmla="*/ 796439 h 2801577"/>
                <a:gd name="connsiteX5060" fmla="*/ 3546509 w 10032639"/>
                <a:gd name="connsiteY5060" fmla="*/ 787797 h 2801577"/>
                <a:gd name="connsiteX5061" fmla="*/ 3561986 w 10032639"/>
                <a:gd name="connsiteY5061" fmla="*/ 777356 h 2801577"/>
                <a:gd name="connsiteX5062" fmla="*/ 3579264 w 10032639"/>
                <a:gd name="connsiteY5062" fmla="*/ 768715 h 2801577"/>
                <a:gd name="connsiteX5063" fmla="*/ 3600140 w 10032639"/>
                <a:gd name="connsiteY5063" fmla="*/ 761874 h 2801577"/>
                <a:gd name="connsiteX5064" fmla="*/ 716644 w 10032639"/>
                <a:gd name="connsiteY5064" fmla="*/ 746391 h 2801577"/>
                <a:gd name="connsiteX5065" fmla="*/ 687129 w 10032639"/>
                <a:gd name="connsiteY5065" fmla="*/ 766914 h 2801577"/>
                <a:gd name="connsiteX5066" fmla="*/ 716644 w 10032639"/>
                <a:gd name="connsiteY5066" fmla="*/ 755033 h 2801577"/>
                <a:gd name="connsiteX5067" fmla="*/ 2977081 w 10032639"/>
                <a:gd name="connsiteY5067" fmla="*/ 744591 h 2801577"/>
                <a:gd name="connsiteX5068" fmla="*/ 2963043 w 10032639"/>
                <a:gd name="connsiteY5068" fmla="*/ 751432 h 2801577"/>
                <a:gd name="connsiteX5069" fmla="*/ 2964842 w 10032639"/>
                <a:gd name="connsiteY5069" fmla="*/ 751432 h 2801577"/>
                <a:gd name="connsiteX5070" fmla="*/ 1519675 w 10032639"/>
                <a:gd name="connsiteY5070" fmla="*/ 744591 h 2801577"/>
                <a:gd name="connsiteX5071" fmla="*/ 1493759 w 10032639"/>
                <a:gd name="connsiteY5071" fmla="*/ 758273 h 2801577"/>
                <a:gd name="connsiteX5072" fmla="*/ 1495199 w 10032639"/>
                <a:gd name="connsiteY5072" fmla="*/ 758273 h 2801577"/>
                <a:gd name="connsiteX5073" fmla="*/ 1503838 w 10032639"/>
                <a:gd name="connsiteY5073" fmla="*/ 760073 h 2801577"/>
                <a:gd name="connsiteX5074" fmla="*/ 1511036 w 10032639"/>
                <a:gd name="connsiteY5074" fmla="*/ 761874 h 2801577"/>
                <a:gd name="connsiteX5075" fmla="*/ 1514276 w 10032639"/>
                <a:gd name="connsiteY5075" fmla="*/ 758273 h 2801577"/>
                <a:gd name="connsiteX5076" fmla="*/ 1519675 w 10032639"/>
                <a:gd name="connsiteY5076" fmla="*/ 755033 h 2801577"/>
                <a:gd name="connsiteX5077" fmla="*/ 1523274 w 10032639"/>
                <a:gd name="connsiteY5077" fmla="*/ 753232 h 2801577"/>
                <a:gd name="connsiteX5078" fmla="*/ 1351582 w 10032639"/>
                <a:gd name="connsiteY5078" fmla="*/ 744591 h 2801577"/>
                <a:gd name="connsiteX5079" fmla="*/ 1308389 w 10032639"/>
                <a:gd name="connsiteY5079" fmla="*/ 768715 h 2801577"/>
                <a:gd name="connsiteX5080" fmla="*/ 1336105 w 10032639"/>
                <a:gd name="connsiteY5080" fmla="*/ 765474 h 2801577"/>
                <a:gd name="connsiteX5081" fmla="*/ 1342943 w 10032639"/>
                <a:gd name="connsiteY5081" fmla="*/ 755033 h 2801577"/>
                <a:gd name="connsiteX5082" fmla="*/ 9218894 w 10032639"/>
                <a:gd name="connsiteY5082" fmla="*/ 738729 h 2801577"/>
                <a:gd name="connsiteX5083" fmla="*/ 9203411 w 10032639"/>
                <a:gd name="connsiteY5083" fmla="*/ 752773 h 2801577"/>
                <a:gd name="connsiteX5084" fmla="*/ 9168485 w 10032639"/>
                <a:gd name="connsiteY5084" fmla="*/ 787343 h 2801577"/>
                <a:gd name="connsiteX5085" fmla="*/ 9153002 w 10032639"/>
                <a:gd name="connsiteY5085" fmla="*/ 801387 h 2801577"/>
                <a:gd name="connsiteX5086" fmla="*/ 9141120 w 10032639"/>
                <a:gd name="connsiteY5086" fmla="*/ 811830 h 2801577"/>
                <a:gd name="connsiteX5087" fmla="*/ 9135719 w 10032639"/>
                <a:gd name="connsiteY5087" fmla="*/ 818672 h 2801577"/>
                <a:gd name="connsiteX5088" fmla="*/ 9130678 w 10032639"/>
                <a:gd name="connsiteY5088" fmla="*/ 829115 h 2801577"/>
                <a:gd name="connsiteX5089" fmla="*/ 9127077 w 10032639"/>
                <a:gd name="connsiteY5089" fmla="*/ 840998 h 2801577"/>
                <a:gd name="connsiteX5090" fmla="*/ 9125637 w 10032639"/>
                <a:gd name="connsiteY5090" fmla="*/ 856483 h 2801577"/>
                <a:gd name="connsiteX5091" fmla="*/ 9141120 w 10032639"/>
                <a:gd name="connsiteY5091" fmla="*/ 842799 h 2801577"/>
                <a:gd name="connsiteX5092" fmla="*/ 9149761 w 10032639"/>
                <a:gd name="connsiteY5092" fmla="*/ 829115 h 2801577"/>
                <a:gd name="connsiteX5093" fmla="*/ 9161644 w 10032639"/>
                <a:gd name="connsiteY5093" fmla="*/ 815071 h 2801577"/>
                <a:gd name="connsiteX5094" fmla="*/ 9198010 w 10032639"/>
                <a:gd name="connsiteY5094" fmla="*/ 776900 h 2801577"/>
                <a:gd name="connsiteX5095" fmla="*/ 9205211 w 10032639"/>
                <a:gd name="connsiteY5095" fmla="*/ 771859 h 2801577"/>
                <a:gd name="connsiteX5096" fmla="*/ 9210252 w 10032639"/>
                <a:gd name="connsiteY5096" fmla="*/ 765017 h 2801577"/>
                <a:gd name="connsiteX5097" fmla="*/ 9213853 w 10032639"/>
                <a:gd name="connsiteY5097" fmla="*/ 757815 h 2801577"/>
                <a:gd name="connsiteX5098" fmla="*/ 9217093 w 10032639"/>
                <a:gd name="connsiteY5098" fmla="*/ 749172 h 2801577"/>
                <a:gd name="connsiteX5099" fmla="*/ 764876 w 10032639"/>
                <a:gd name="connsiteY5099" fmla="*/ 715067 h 2801577"/>
                <a:gd name="connsiteX5100" fmla="*/ 751199 w 10032639"/>
                <a:gd name="connsiteY5100" fmla="*/ 723708 h 2801577"/>
                <a:gd name="connsiteX5101" fmla="*/ 756238 w 10032639"/>
                <a:gd name="connsiteY5101" fmla="*/ 723708 h 2801577"/>
                <a:gd name="connsiteX5102" fmla="*/ 758038 w 10032639"/>
                <a:gd name="connsiteY5102" fmla="*/ 723708 h 2801577"/>
                <a:gd name="connsiteX5103" fmla="*/ 761637 w 10032639"/>
                <a:gd name="connsiteY5103" fmla="*/ 720467 h 2801577"/>
                <a:gd name="connsiteX5104" fmla="*/ 9646650 w 10032639"/>
                <a:gd name="connsiteY5104" fmla="*/ 694076 h 2801577"/>
                <a:gd name="connsiteX5105" fmla="*/ 9601642 w 10032639"/>
                <a:gd name="connsiteY5105" fmla="*/ 733688 h 2801577"/>
                <a:gd name="connsiteX5106" fmla="*/ 9558434 w 10032639"/>
                <a:gd name="connsiteY5106" fmla="*/ 773659 h 2801577"/>
                <a:gd name="connsiteX5107" fmla="*/ 9516667 w 10032639"/>
                <a:gd name="connsiteY5107" fmla="*/ 815071 h 2801577"/>
                <a:gd name="connsiteX5108" fmla="*/ 9476700 w 10032639"/>
                <a:gd name="connsiteY5108" fmla="*/ 856483 h 2801577"/>
                <a:gd name="connsiteX5109" fmla="*/ 9456176 w 10032639"/>
                <a:gd name="connsiteY5109" fmla="*/ 877369 h 2801577"/>
                <a:gd name="connsiteX5110" fmla="*/ 9464818 w 10032639"/>
                <a:gd name="connsiteY5110" fmla="*/ 873768 h 2801577"/>
                <a:gd name="connsiteX5111" fmla="*/ 9466618 w 10032639"/>
                <a:gd name="connsiteY5111" fmla="*/ 872327 h 2801577"/>
                <a:gd name="connsiteX5112" fmla="*/ 9480300 w 10032639"/>
                <a:gd name="connsiteY5112" fmla="*/ 858283 h 2801577"/>
                <a:gd name="connsiteX5113" fmla="*/ 9487142 w 10032639"/>
                <a:gd name="connsiteY5113" fmla="*/ 853242 h 2801577"/>
                <a:gd name="connsiteX5114" fmla="*/ 9492543 w 10032639"/>
                <a:gd name="connsiteY5114" fmla="*/ 851441 h 2801577"/>
                <a:gd name="connsiteX5115" fmla="*/ 9499384 w 10032639"/>
                <a:gd name="connsiteY5115" fmla="*/ 851441 h 2801577"/>
                <a:gd name="connsiteX5116" fmla="*/ 9504785 w 10032639"/>
                <a:gd name="connsiteY5116" fmla="*/ 853242 h 2801577"/>
                <a:gd name="connsiteX5117" fmla="*/ 9522068 w 10032639"/>
                <a:gd name="connsiteY5117" fmla="*/ 825514 h 2801577"/>
                <a:gd name="connsiteX5118" fmla="*/ 9541151 w 10032639"/>
                <a:gd name="connsiteY5118" fmla="*/ 799587 h 2801577"/>
                <a:gd name="connsiteX5119" fmla="*/ 9561675 w 10032639"/>
                <a:gd name="connsiteY5119" fmla="*/ 775460 h 2801577"/>
                <a:gd name="connsiteX5120" fmla="*/ 9585799 w 10032639"/>
                <a:gd name="connsiteY5120" fmla="*/ 754574 h 2801577"/>
                <a:gd name="connsiteX5121" fmla="*/ 9601642 w 10032639"/>
                <a:gd name="connsiteY5121" fmla="*/ 740530 h 2801577"/>
                <a:gd name="connsiteX5122" fmla="*/ 9617125 w 10032639"/>
                <a:gd name="connsiteY5122" fmla="*/ 726846 h 2801577"/>
                <a:gd name="connsiteX5123" fmla="*/ 9631167 w 10032639"/>
                <a:gd name="connsiteY5123" fmla="*/ 711361 h 2801577"/>
                <a:gd name="connsiteX5124" fmla="*/ 1488360 w 10032639"/>
                <a:gd name="connsiteY5124" fmla="*/ 654578 h 2801577"/>
                <a:gd name="connsiteX5125" fmla="*/ 1476122 w 10032639"/>
                <a:gd name="connsiteY5125" fmla="*/ 658178 h 2801577"/>
                <a:gd name="connsiteX5126" fmla="*/ 1467483 w 10032639"/>
                <a:gd name="connsiteY5126" fmla="*/ 665019 h 2801577"/>
                <a:gd name="connsiteX5127" fmla="*/ 1450206 w 10032639"/>
                <a:gd name="connsiteY5127" fmla="*/ 679061 h 2801577"/>
                <a:gd name="connsiteX5128" fmla="*/ 1432929 w 10032639"/>
                <a:gd name="connsiteY5128" fmla="*/ 690943 h 2801577"/>
                <a:gd name="connsiteX5129" fmla="*/ 1453805 w 10032639"/>
                <a:gd name="connsiteY5129" fmla="*/ 680501 h 2801577"/>
                <a:gd name="connsiteX5130" fmla="*/ 1471083 w 10032639"/>
                <a:gd name="connsiteY5130" fmla="*/ 668620 h 2801577"/>
                <a:gd name="connsiteX5131" fmla="*/ 1479721 w 10032639"/>
                <a:gd name="connsiteY5131" fmla="*/ 663219 h 2801577"/>
                <a:gd name="connsiteX5132" fmla="*/ 1060749 w 10032639"/>
                <a:gd name="connsiteY5132" fmla="*/ 639095 h 2801577"/>
                <a:gd name="connsiteX5133" fmla="*/ 1047071 w 10032639"/>
                <a:gd name="connsiteY5133" fmla="*/ 645936 h 2801577"/>
                <a:gd name="connsiteX5134" fmla="*/ 1029794 w 10032639"/>
                <a:gd name="connsiteY5134" fmla="*/ 652777 h 2801577"/>
                <a:gd name="connsiteX5135" fmla="*/ 1007477 w 10032639"/>
                <a:gd name="connsiteY5135" fmla="*/ 665019 h 2801577"/>
                <a:gd name="connsiteX5136" fmla="*/ 1002078 w 10032639"/>
                <a:gd name="connsiteY5136" fmla="*/ 668620 h 2801577"/>
                <a:gd name="connsiteX5137" fmla="*/ 997039 w 10032639"/>
                <a:gd name="connsiteY5137" fmla="*/ 671860 h 2801577"/>
                <a:gd name="connsiteX5138" fmla="*/ 991640 w 10032639"/>
                <a:gd name="connsiteY5138" fmla="*/ 680501 h 2801577"/>
                <a:gd name="connsiteX5139" fmla="*/ 990200 w 10032639"/>
                <a:gd name="connsiteY5139" fmla="*/ 689143 h 2801577"/>
                <a:gd name="connsiteX5140" fmla="*/ 1021155 w 10032639"/>
                <a:gd name="connsiteY5140" fmla="*/ 670060 h 2801577"/>
                <a:gd name="connsiteX5141" fmla="*/ 1033393 w 10032639"/>
                <a:gd name="connsiteY5141" fmla="*/ 661419 h 2801577"/>
                <a:gd name="connsiteX5142" fmla="*/ 1043472 w 10032639"/>
                <a:gd name="connsiteY5142" fmla="*/ 650977 h 2801577"/>
                <a:gd name="connsiteX5143" fmla="*/ 1052110 w 10032639"/>
                <a:gd name="connsiteY5143" fmla="*/ 644136 h 2801577"/>
                <a:gd name="connsiteX5144" fmla="*/ 9326193 w 10032639"/>
                <a:gd name="connsiteY5144" fmla="*/ 631418 h 2801577"/>
                <a:gd name="connsiteX5145" fmla="*/ 9274344 w 10032639"/>
                <a:gd name="connsiteY5145" fmla="*/ 685434 h 2801577"/>
                <a:gd name="connsiteX5146" fmla="*/ 9246619 w 10032639"/>
                <a:gd name="connsiteY5146" fmla="*/ 712802 h 2801577"/>
                <a:gd name="connsiteX5147" fmla="*/ 9220694 w 10032639"/>
                <a:gd name="connsiteY5147" fmla="*/ 738729 h 2801577"/>
                <a:gd name="connsiteX5148" fmla="*/ 9231136 w 10032639"/>
                <a:gd name="connsiteY5148" fmla="*/ 738729 h 2801577"/>
                <a:gd name="connsiteX5149" fmla="*/ 9239777 w 10032639"/>
                <a:gd name="connsiteY5149" fmla="*/ 737289 h 2801577"/>
                <a:gd name="connsiteX5150" fmla="*/ 9244818 w 10032639"/>
                <a:gd name="connsiteY5150" fmla="*/ 735488 h 2801577"/>
                <a:gd name="connsiteX5151" fmla="*/ 9252020 w 10032639"/>
                <a:gd name="connsiteY5151" fmla="*/ 721444 h 2801577"/>
                <a:gd name="connsiteX5152" fmla="*/ 9262101 w 10032639"/>
                <a:gd name="connsiteY5152" fmla="*/ 705960 h 2801577"/>
                <a:gd name="connsiteX5153" fmla="*/ 9276144 w 10032639"/>
                <a:gd name="connsiteY5153" fmla="*/ 692276 h 2801577"/>
                <a:gd name="connsiteX5154" fmla="*/ 9291627 w 10032639"/>
                <a:gd name="connsiteY5154" fmla="*/ 680032 h 2801577"/>
                <a:gd name="connsiteX5155" fmla="*/ 9303869 w 10032639"/>
                <a:gd name="connsiteY5155" fmla="*/ 671390 h 2801577"/>
                <a:gd name="connsiteX5156" fmla="*/ 9312150 w 10032639"/>
                <a:gd name="connsiteY5156" fmla="*/ 660947 h 2801577"/>
                <a:gd name="connsiteX5157" fmla="*/ 9319352 w 10032639"/>
                <a:gd name="connsiteY5157" fmla="*/ 650504 h 2801577"/>
                <a:gd name="connsiteX5158" fmla="*/ 9324393 w 10032639"/>
                <a:gd name="connsiteY5158" fmla="*/ 640061 h 2801577"/>
                <a:gd name="connsiteX5159" fmla="*/ 4567593 w 10032639"/>
                <a:gd name="connsiteY5159" fmla="*/ 622242 h 2801577"/>
                <a:gd name="connsiteX5160" fmla="*/ 4560748 w 10032639"/>
                <a:gd name="connsiteY5160" fmla="*/ 625842 h 2801577"/>
                <a:gd name="connsiteX5161" fmla="*/ 4550299 w 10032639"/>
                <a:gd name="connsiteY5161" fmla="*/ 630882 h 2801577"/>
                <a:gd name="connsiteX5162" fmla="*/ 4543454 w 10032639"/>
                <a:gd name="connsiteY5162" fmla="*/ 639523 h 2801577"/>
                <a:gd name="connsiteX5163" fmla="*/ 3293470 w 10032639"/>
                <a:gd name="connsiteY5163" fmla="*/ 612811 h 2801577"/>
                <a:gd name="connsiteX5164" fmla="*/ 3288430 w 10032639"/>
                <a:gd name="connsiteY5164" fmla="*/ 614612 h 2801577"/>
                <a:gd name="connsiteX5165" fmla="*/ 3267554 w 10032639"/>
                <a:gd name="connsiteY5165" fmla="*/ 623253 h 2801577"/>
                <a:gd name="connsiteX5166" fmla="*/ 3269354 w 10032639"/>
                <a:gd name="connsiteY5166" fmla="*/ 625053 h 2801577"/>
                <a:gd name="connsiteX5167" fmla="*/ 3271153 w 10032639"/>
                <a:gd name="connsiteY5167" fmla="*/ 628654 h 2801577"/>
                <a:gd name="connsiteX5168" fmla="*/ 3274753 w 10032639"/>
                <a:gd name="connsiteY5168" fmla="*/ 626854 h 2801577"/>
                <a:gd name="connsiteX5169" fmla="*/ 3284831 w 10032639"/>
                <a:gd name="connsiteY5169" fmla="*/ 620012 h 2801577"/>
                <a:gd name="connsiteX5170" fmla="*/ 3310747 w 10032639"/>
                <a:gd name="connsiteY5170" fmla="*/ 604170 h 2801577"/>
                <a:gd name="connsiteX5171" fmla="*/ 3302108 w 10032639"/>
                <a:gd name="connsiteY5171" fmla="*/ 607771 h 2801577"/>
                <a:gd name="connsiteX5172" fmla="*/ 3310747 w 10032639"/>
                <a:gd name="connsiteY5172" fmla="*/ 614612 h 2801577"/>
                <a:gd name="connsiteX5173" fmla="*/ 3312547 w 10032639"/>
                <a:gd name="connsiteY5173" fmla="*/ 612811 h 2801577"/>
                <a:gd name="connsiteX5174" fmla="*/ 9352117 w 10032639"/>
                <a:gd name="connsiteY5174" fmla="*/ 600450 h 2801577"/>
                <a:gd name="connsiteX5175" fmla="*/ 9327993 w 10032639"/>
                <a:gd name="connsiteY5175" fmla="*/ 628177 h 2801577"/>
                <a:gd name="connsiteX5176" fmla="*/ 9338435 w 10032639"/>
                <a:gd name="connsiteY5176" fmla="*/ 628177 h 2801577"/>
                <a:gd name="connsiteX5177" fmla="*/ 9347077 w 10032639"/>
                <a:gd name="connsiteY5177" fmla="*/ 622776 h 2801577"/>
                <a:gd name="connsiteX5178" fmla="*/ 9348877 w 10032639"/>
                <a:gd name="connsiteY5178" fmla="*/ 610893 h 2801577"/>
                <a:gd name="connsiteX5179" fmla="*/ 2488999 w 10032639"/>
                <a:gd name="connsiteY5179" fmla="*/ 595529 h 2801577"/>
                <a:gd name="connsiteX5180" fmla="*/ 2424929 w 10032639"/>
                <a:gd name="connsiteY5180" fmla="*/ 628654 h 2801577"/>
                <a:gd name="connsiteX5181" fmla="*/ 2426369 w 10032639"/>
                <a:gd name="connsiteY5181" fmla="*/ 628654 h 2801577"/>
                <a:gd name="connsiteX5182" fmla="*/ 2469922 w 10032639"/>
                <a:gd name="connsiteY5182" fmla="*/ 612811 h 2801577"/>
                <a:gd name="connsiteX5183" fmla="*/ 2492239 w 10032639"/>
                <a:gd name="connsiteY5183" fmla="*/ 605970 h 2801577"/>
                <a:gd name="connsiteX5184" fmla="*/ 3394253 w 10032639"/>
                <a:gd name="connsiteY5184" fmla="*/ 573206 h 2801577"/>
                <a:gd name="connsiteX5185" fmla="*/ 3366538 w 10032639"/>
                <a:gd name="connsiteY5185" fmla="*/ 583647 h 2801577"/>
                <a:gd name="connsiteX5186" fmla="*/ 3338822 w 10032639"/>
                <a:gd name="connsiteY5186" fmla="*/ 592288 h 2801577"/>
                <a:gd name="connsiteX5187" fmla="*/ 3368338 w 10032639"/>
                <a:gd name="connsiteY5187" fmla="*/ 583647 h 2801577"/>
                <a:gd name="connsiteX5188" fmla="*/ 2532192 w 10032639"/>
                <a:gd name="connsiteY5188" fmla="*/ 573206 h 2801577"/>
                <a:gd name="connsiteX5189" fmla="*/ 2497638 w 10032639"/>
                <a:gd name="connsiteY5189" fmla="*/ 590488 h 2801577"/>
                <a:gd name="connsiteX5190" fmla="*/ 2497638 w 10032639"/>
                <a:gd name="connsiteY5190" fmla="*/ 602370 h 2801577"/>
                <a:gd name="connsiteX5191" fmla="*/ 2514915 w 10032639"/>
                <a:gd name="connsiteY5191" fmla="*/ 592288 h 2801577"/>
                <a:gd name="connsiteX5192" fmla="*/ 2521754 w 10032639"/>
                <a:gd name="connsiteY5192" fmla="*/ 586888 h 2801577"/>
                <a:gd name="connsiteX5193" fmla="*/ 2528592 w 10032639"/>
                <a:gd name="connsiteY5193" fmla="*/ 580047 h 2801577"/>
                <a:gd name="connsiteX5194" fmla="*/ 3608779 w 10032639"/>
                <a:gd name="connsiteY5194" fmla="*/ 571405 h 2801577"/>
                <a:gd name="connsiteX5195" fmla="*/ 3589702 w 10032639"/>
                <a:gd name="connsiteY5195" fmla="*/ 578246 h 2801577"/>
                <a:gd name="connsiteX5196" fmla="*/ 3371577 w 10032639"/>
                <a:gd name="connsiteY5196" fmla="*/ 661419 h 2801577"/>
                <a:gd name="connsiteX5197" fmla="*/ 3255676 w 10032639"/>
                <a:gd name="connsiteY5197" fmla="*/ 706425 h 2801577"/>
                <a:gd name="connsiteX5198" fmla="*/ 3143014 w 10032639"/>
                <a:gd name="connsiteY5198" fmla="*/ 751432 h 2801577"/>
                <a:gd name="connsiteX5199" fmla="*/ 3035751 w 10032639"/>
                <a:gd name="connsiteY5199" fmla="*/ 796439 h 2801577"/>
                <a:gd name="connsiteX5200" fmla="*/ 2933887 w 10032639"/>
                <a:gd name="connsiteY5200" fmla="*/ 841445 h 2801577"/>
                <a:gd name="connsiteX5201" fmla="*/ 2932088 w 10032639"/>
                <a:gd name="connsiteY5201" fmla="*/ 843246 h 2801577"/>
                <a:gd name="connsiteX5202" fmla="*/ 2926689 w 10032639"/>
                <a:gd name="connsiteY5202" fmla="*/ 855488 h 2801577"/>
                <a:gd name="connsiteX5203" fmla="*/ 2921650 w 10032639"/>
                <a:gd name="connsiteY5203" fmla="*/ 869170 h 2801577"/>
                <a:gd name="connsiteX5204" fmla="*/ 2921650 w 10032639"/>
                <a:gd name="connsiteY5204" fmla="*/ 872770 h 2801577"/>
                <a:gd name="connsiteX5205" fmla="*/ 2933887 w 10032639"/>
                <a:gd name="connsiteY5205" fmla="*/ 864129 h 2801577"/>
                <a:gd name="connsiteX5206" fmla="*/ 2940726 w 10032639"/>
                <a:gd name="connsiteY5206" fmla="*/ 860528 h 2801577"/>
                <a:gd name="connsiteX5207" fmla="*/ 2949365 w 10032639"/>
                <a:gd name="connsiteY5207" fmla="*/ 858728 h 2801577"/>
                <a:gd name="connsiteX5208" fmla="*/ 2958004 w 10032639"/>
                <a:gd name="connsiteY5208" fmla="*/ 858728 h 2801577"/>
                <a:gd name="connsiteX5209" fmla="*/ 2968442 w 10032639"/>
                <a:gd name="connsiteY5209" fmla="*/ 860528 h 2801577"/>
                <a:gd name="connsiteX5210" fmla="*/ 2973481 w 10032639"/>
                <a:gd name="connsiteY5210" fmla="*/ 846846 h 2801577"/>
                <a:gd name="connsiteX5211" fmla="*/ 2978520 w 10032639"/>
                <a:gd name="connsiteY5211" fmla="*/ 838205 h 2801577"/>
                <a:gd name="connsiteX5212" fmla="*/ 2987159 w 10032639"/>
                <a:gd name="connsiteY5212" fmla="*/ 838205 h 2801577"/>
                <a:gd name="connsiteX5213" fmla="*/ 3001197 w 10032639"/>
                <a:gd name="connsiteY5213" fmla="*/ 836405 h 2801577"/>
                <a:gd name="connsiteX5214" fmla="*/ 3014875 w 10032639"/>
                <a:gd name="connsiteY5214" fmla="*/ 832804 h 2801577"/>
                <a:gd name="connsiteX5215" fmla="*/ 3030352 w 10032639"/>
                <a:gd name="connsiteY5215" fmla="*/ 825963 h 2801577"/>
                <a:gd name="connsiteX5216" fmla="*/ 3049788 w 10032639"/>
                <a:gd name="connsiteY5216" fmla="*/ 817322 h 2801577"/>
                <a:gd name="connsiteX5217" fmla="*/ 3063466 w 10032639"/>
                <a:gd name="connsiteY5217" fmla="*/ 810481 h 2801577"/>
                <a:gd name="connsiteX5218" fmla="*/ 3078944 w 10032639"/>
                <a:gd name="connsiteY5218" fmla="*/ 803640 h 2801577"/>
                <a:gd name="connsiteX5219" fmla="*/ 3092982 w 10032639"/>
                <a:gd name="connsiteY5219" fmla="*/ 800039 h 2801577"/>
                <a:gd name="connsiteX5220" fmla="*/ 3105220 w 10032639"/>
                <a:gd name="connsiteY5220" fmla="*/ 798239 h 2801577"/>
                <a:gd name="connsiteX5221" fmla="*/ 3106660 w 10032639"/>
                <a:gd name="connsiteY5221" fmla="*/ 796439 h 2801577"/>
                <a:gd name="connsiteX5222" fmla="*/ 3110259 w 10032639"/>
                <a:gd name="connsiteY5222" fmla="*/ 789598 h 2801577"/>
                <a:gd name="connsiteX5223" fmla="*/ 3146613 w 10032639"/>
                <a:gd name="connsiteY5223" fmla="*/ 789598 h 2801577"/>
                <a:gd name="connsiteX5224" fmla="*/ 3146613 w 10032639"/>
                <a:gd name="connsiteY5224" fmla="*/ 786357 h 2801577"/>
                <a:gd name="connsiteX5225" fmla="*/ 3156691 w 10032639"/>
                <a:gd name="connsiteY5225" fmla="*/ 774115 h 2801577"/>
                <a:gd name="connsiteX5226" fmla="*/ 3174329 w 10032639"/>
                <a:gd name="connsiteY5226" fmla="*/ 774115 h 2801577"/>
                <a:gd name="connsiteX5227" fmla="*/ 3181168 w 10032639"/>
                <a:gd name="connsiteY5227" fmla="*/ 774115 h 2801577"/>
                <a:gd name="connsiteX5228" fmla="*/ 3186207 w 10032639"/>
                <a:gd name="connsiteY5228" fmla="*/ 770515 h 2801577"/>
                <a:gd name="connsiteX5229" fmla="*/ 3200245 w 10032639"/>
                <a:gd name="connsiteY5229" fmla="*/ 766914 h 2801577"/>
                <a:gd name="connsiteX5230" fmla="*/ 3215722 w 10032639"/>
                <a:gd name="connsiteY5230" fmla="*/ 758273 h 2801577"/>
                <a:gd name="connsiteX5231" fmla="*/ 3231559 w 10032639"/>
                <a:gd name="connsiteY5231" fmla="*/ 749632 h 2801577"/>
                <a:gd name="connsiteX5232" fmla="*/ 3257475 w 10032639"/>
                <a:gd name="connsiteY5232" fmla="*/ 723708 h 2801577"/>
                <a:gd name="connsiteX5233" fmla="*/ 3262515 w 10032639"/>
                <a:gd name="connsiteY5233" fmla="*/ 723708 h 2801577"/>
                <a:gd name="connsiteX5234" fmla="*/ 3269354 w 10032639"/>
                <a:gd name="connsiteY5234" fmla="*/ 723708 h 2801577"/>
                <a:gd name="connsiteX5235" fmla="*/ 3276192 w 10032639"/>
                <a:gd name="connsiteY5235" fmla="*/ 725508 h 2801577"/>
                <a:gd name="connsiteX5236" fmla="*/ 3277992 w 10032639"/>
                <a:gd name="connsiteY5236" fmla="*/ 725508 h 2801577"/>
                <a:gd name="connsiteX5237" fmla="*/ 3286631 w 10032639"/>
                <a:gd name="connsiteY5237" fmla="*/ 723708 h 2801577"/>
                <a:gd name="connsiteX5238" fmla="*/ 3295269 w 10032639"/>
                <a:gd name="connsiteY5238" fmla="*/ 723708 h 2801577"/>
                <a:gd name="connsiteX5239" fmla="*/ 3303908 w 10032639"/>
                <a:gd name="connsiteY5239" fmla="*/ 721908 h 2801577"/>
                <a:gd name="connsiteX5240" fmla="*/ 3312547 w 10032639"/>
                <a:gd name="connsiteY5240" fmla="*/ 718667 h 2801577"/>
                <a:gd name="connsiteX5241" fmla="*/ 3319745 w 10032639"/>
                <a:gd name="connsiteY5241" fmla="*/ 715067 h 2801577"/>
                <a:gd name="connsiteX5242" fmla="*/ 3330184 w 10032639"/>
                <a:gd name="connsiteY5242" fmla="*/ 710026 h 2801577"/>
                <a:gd name="connsiteX5243" fmla="*/ 3337023 w 10032639"/>
                <a:gd name="connsiteY5243" fmla="*/ 704625 h 2801577"/>
                <a:gd name="connsiteX5244" fmla="*/ 3340262 w 10032639"/>
                <a:gd name="connsiteY5244" fmla="*/ 701385 h 2801577"/>
                <a:gd name="connsiteX5245" fmla="*/ 3340262 w 10032639"/>
                <a:gd name="connsiteY5245" fmla="*/ 694544 h 2801577"/>
                <a:gd name="connsiteX5246" fmla="*/ 3347461 w 10032639"/>
                <a:gd name="connsiteY5246" fmla="*/ 690943 h 2801577"/>
                <a:gd name="connsiteX5247" fmla="*/ 3352500 w 10032639"/>
                <a:gd name="connsiteY5247" fmla="*/ 689143 h 2801577"/>
                <a:gd name="connsiteX5248" fmla="*/ 3362939 w 10032639"/>
                <a:gd name="connsiteY5248" fmla="*/ 679061 h 2801577"/>
                <a:gd name="connsiteX5249" fmla="*/ 3362939 w 10032639"/>
                <a:gd name="connsiteY5249" fmla="*/ 687703 h 2801577"/>
                <a:gd name="connsiteX5250" fmla="*/ 3376976 w 10032639"/>
                <a:gd name="connsiteY5250" fmla="*/ 687703 h 2801577"/>
                <a:gd name="connsiteX5251" fmla="*/ 3390654 w 10032639"/>
                <a:gd name="connsiteY5251" fmla="*/ 689143 h 2801577"/>
                <a:gd name="connsiteX5252" fmla="*/ 3390654 w 10032639"/>
                <a:gd name="connsiteY5252" fmla="*/ 690943 h 2801577"/>
                <a:gd name="connsiteX5253" fmla="*/ 3394253 w 10032639"/>
                <a:gd name="connsiteY5253" fmla="*/ 682302 h 2801577"/>
                <a:gd name="connsiteX5254" fmla="*/ 3402532 w 10032639"/>
                <a:gd name="connsiteY5254" fmla="*/ 675461 h 2801577"/>
                <a:gd name="connsiteX5255" fmla="*/ 3416570 w 10032639"/>
                <a:gd name="connsiteY5255" fmla="*/ 668620 h 2801577"/>
                <a:gd name="connsiteX5256" fmla="*/ 3437087 w 10032639"/>
                <a:gd name="connsiteY5256" fmla="*/ 663219 h 2801577"/>
                <a:gd name="connsiteX5257" fmla="*/ 3463362 w 10032639"/>
                <a:gd name="connsiteY5257" fmla="*/ 654578 h 2801577"/>
                <a:gd name="connsiteX5258" fmla="*/ 3492877 w 10032639"/>
                <a:gd name="connsiteY5258" fmla="*/ 647737 h 2801577"/>
                <a:gd name="connsiteX5259" fmla="*/ 3506555 w 10032639"/>
                <a:gd name="connsiteY5259" fmla="*/ 640536 h 2801577"/>
                <a:gd name="connsiteX5260" fmla="*/ 3520593 w 10032639"/>
                <a:gd name="connsiteY5260" fmla="*/ 631894 h 2801577"/>
                <a:gd name="connsiteX5261" fmla="*/ 3534271 w 10032639"/>
                <a:gd name="connsiteY5261" fmla="*/ 621453 h 2801577"/>
                <a:gd name="connsiteX5262" fmla="*/ 3542909 w 10032639"/>
                <a:gd name="connsiteY5262" fmla="*/ 612811 h 2801577"/>
                <a:gd name="connsiteX5263" fmla="*/ 3547948 w 10032639"/>
                <a:gd name="connsiteY5263" fmla="*/ 609571 h 2801577"/>
                <a:gd name="connsiteX5264" fmla="*/ 3568825 w 10032639"/>
                <a:gd name="connsiteY5264" fmla="*/ 609571 h 2801577"/>
                <a:gd name="connsiteX5265" fmla="*/ 3568825 w 10032639"/>
                <a:gd name="connsiteY5265" fmla="*/ 600930 h 2801577"/>
                <a:gd name="connsiteX5266" fmla="*/ 3572065 w 10032639"/>
                <a:gd name="connsiteY5266" fmla="*/ 593729 h 2801577"/>
                <a:gd name="connsiteX5267" fmla="*/ 3577464 w 10032639"/>
                <a:gd name="connsiteY5267" fmla="*/ 588688 h 2801577"/>
                <a:gd name="connsiteX5268" fmla="*/ 3584303 w 10032639"/>
                <a:gd name="connsiteY5268" fmla="*/ 585447 h 2801577"/>
                <a:gd name="connsiteX5269" fmla="*/ 3591142 w 10032639"/>
                <a:gd name="connsiteY5269" fmla="*/ 583647 h 2801577"/>
                <a:gd name="connsiteX5270" fmla="*/ 3606979 w 10032639"/>
                <a:gd name="connsiteY5270" fmla="*/ 578246 h 2801577"/>
                <a:gd name="connsiteX5271" fmla="*/ 3606979 w 10032639"/>
                <a:gd name="connsiteY5271" fmla="*/ 575006 h 2801577"/>
                <a:gd name="connsiteX5272" fmla="*/ 9381643 w 10032639"/>
                <a:gd name="connsiteY5272" fmla="*/ 567680 h 2801577"/>
                <a:gd name="connsiteX5273" fmla="*/ 9366160 w 10032639"/>
                <a:gd name="connsiteY5273" fmla="*/ 584965 h 2801577"/>
                <a:gd name="connsiteX5274" fmla="*/ 9373001 w 10032639"/>
                <a:gd name="connsiteY5274" fmla="*/ 583165 h 2801577"/>
                <a:gd name="connsiteX5275" fmla="*/ 9387044 w 10032639"/>
                <a:gd name="connsiteY5275" fmla="*/ 576323 h 2801577"/>
                <a:gd name="connsiteX5276" fmla="*/ 9388844 w 10032639"/>
                <a:gd name="connsiteY5276" fmla="*/ 576323 h 2801577"/>
                <a:gd name="connsiteX5277" fmla="*/ 469004 w 10032639"/>
                <a:gd name="connsiteY5277" fmla="*/ 533600 h 2801577"/>
                <a:gd name="connsiteX5278" fmla="*/ 468086 w 10032639"/>
                <a:gd name="connsiteY5278" fmla="*/ 535765 h 2801577"/>
                <a:gd name="connsiteX5279" fmla="*/ 462165 w 10032639"/>
                <a:gd name="connsiteY5279" fmla="*/ 540441 h 2801577"/>
                <a:gd name="connsiteX5280" fmla="*/ 458566 w 10032639"/>
                <a:gd name="connsiteY5280" fmla="*/ 545481 h 2801577"/>
                <a:gd name="connsiteX5281" fmla="*/ 460365 w 10032639"/>
                <a:gd name="connsiteY5281" fmla="*/ 545481 h 2801577"/>
                <a:gd name="connsiteX5282" fmla="*/ 463965 w 10032639"/>
                <a:gd name="connsiteY5282" fmla="*/ 545481 h 2801577"/>
                <a:gd name="connsiteX5283" fmla="*/ 468086 w 10032639"/>
                <a:gd name="connsiteY5283" fmla="*/ 535765 h 2801577"/>
                <a:gd name="connsiteX5284" fmla="*/ 469004 w 10032639"/>
                <a:gd name="connsiteY5284" fmla="*/ 535040 h 2801577"/>
                <a:gd name="connsiteX5285" fmla="*/ 3525632 w 10032639"/>
                <a:gd name="connsiteY5285" fmla="*/ 526399 h 2801577"/>
                <a:gd name="connsiteX5286" fmla="*/ 3496117 w 10032639"/>
                <a:gd name="connsiteY5286" fmla="*/ 535040 h 2801577"/>
                <a:gd name="connsiteX5287" fmla="*/ 3494317 w 10032639"/>
                <a:gd name="connsiteY5287" fmla="*/ 536840 h 2801577"/>
                <a:gd name="connsiteX5288" fmla="*/ 3499716 w 10032639"/>
                <a:gd name="connsiteY5288" fmla="*/ 540441 h 2801577"/>
                <a:gd name="connsiteX5289" fmla="*/ 3501516 w 10032639"/>
                <a:gd name="connsiteY5289" fmla="*/ 542241 h 2801577"/>
                <a:gd name="connsiteX5290" fmla="*/ 3357899 w 10032639"/>
                <a:gd name="connsiteY5290" fmla="*/ 517757 h 2801577"/>
                <a:gd name="connsiteX5291" fmla="*/ 3347461 w 10032639"/>
                <a:gd name="connsiteY5291" fmla="*/ 523158 h 2801577"/>
                <a:gd name="connsiteX5292" fmla="*/ 3356099 w 10032639"/>
                <a:gd name="connsiteY5292" fmla="*/ 521358 h 2801577"/>
                <a:gd name="connsiteX5293" fmla="*/ 9674375 w 10032639"/>
                <a:gd name="connsiteY5293" fmla="*/ 513665 h 2801577"/>
                <a:gd name="connsiteX5294" fmla="*/ 9532510 w 10032639"/>
                <a:gd name="connsiteY5294" fmla="*/ 664548 h 2801577"/>
                <a:gd name="connsiteX5295" fmla="*/ 9499384 w 10032639"/>
                <a:gd name="connsiteY5295" fmla="*/ 699118 h 2801577"/>
                <a:gd name="connsiteX5296" fmla="*/ 9402527 w 10032639"/>
                <a:gd name="connsiteY5296" fmla="*/ 804988 h 2801577"/>
                <a:gd name="connsiteX5297" fmla="*/ 9303869 w 10032639"/>
                <a:gd name="connsiteY5297" fmla="*/ 906897 h 2801577"/>
                <a:gd name="connsiteX5298" fmla="*/ 9272543 w 10032639"/>
                <a:gd name="connsiteY5298" fmla="*/ 940027 h 2801577"/>
                <a:gd name="connsiteX5299" fmla="*/ 9250219 w 10032639"/>
                <a:gd name="connsiteY5299" fmla="*/ 967395 h 2801577"/>
                <a:gd name="connsiteX5300" fmla="*/ 9253820 w 10032639"/>
                <a:gd name="connsiteY5300" fmla="*/ 965954 h 2801577"/>
                <a:gd name="connsiteX5301" fmla="*/ 9262101 w 10032639"/>
                <a:gd name="connsiteY5301" fmla="*/ 960553 h 2801577"/>
                <a:gd name="connsiteX5302" fmla="*/ 9267503 w 10032639"/>
                <a:gd name="connsiteY5302" fmla="*/ 953711 h 2801577"/>
                <a:gd name="connsiteX5303" fmla="*/ 9270743 w 10032639"/>
                <a:gd name="connsiteY5303" fmla="*/ 946869 h 2801577"/>
                <a:gd name="connsiteX5304" fmla="*/ 9276144 w 10032639"/>
                <a:gd name="connsiteY5304" fmla="*/ 940027 h 2801577"/>
                <a:gd name="connsiteX5305" fmla="*/ 9282985 w 10032639"/>
                <a:gd name="connsiteY5305" fmla="*/ 932825 h 2801577"/>
                <a:gd name="connsiteX5306" fmla="*/ 9291627 w 10032639"/>
                <a:gd name="connsiteY5306" fmla="*/ 927783 h 2801577"/>
                <a:gd name="connsiteX5307" fmla="*/ 9303869 w 10032639"/>
                <a:gd name="connsiteY5307" fmla="*/ 919141 h 2801577"/>
                <a:gd name="connsiteX5308" fmla="*/ 9312150 w 10032639"/>
                <a:gd name="connsiteY5308" fmla="*/ 915540 h 2801577"/>
                <a:gd name="connsiteX5309" fmla="*/ 9319352 w 10032639"/>
                <a:gd name="connsiteY5309" fmla="*/ 913739 h 2801577"/>
                <a:gd name="connsiteX5310" fmla="*/ 9322592 w 10032639"/>
                <a:gd name="connsiteY5310" fmla="*/ 913739 h 2801577"/>
                <a:gd name="connsiteX5311" fmla="*/ 9324393 w 10032639"/>
                <a:gd name="connsiteY5311" fmla="*/ 911939 h 2801577"/>
                <a:gd name="connsiteX5312" fmla="*/ 9327993 w 10032639"/>
                <a:gd name="connsiteY5312" fmla="*/ 905097 h 2801577"/>
                <a:gd name="connsiteX5313" fmla="*/ 9331594 w 10032639"/>
                <a:gd name="connsiteY5313" fmla="*/ 898255 h 2801577"/>
                <a:gd name="connsiteX5314" fmla="*/ 9336635 w 10032639"/>
                <a:gd name="connsiteY5314" fmla="*/ 891413 h 2801577"/>
                <a:gd name="connsiteX5315" fmla="*/ 9341676 w 10032639"/>
                <a:gd name="connsiteY5315" fmla="*/ 884211 h 2801577"/>
                <a:gd name="connsiteX5316" fmla="*/ 9350677 w 10032639"/>
                <a:gd name="connsiteY5316" fmla="*/ 873768 h 2801577"/>
                <a:gd name="connsiteX5317" fmla="*/ 9355718 w 10032639"/>
                <a:gd name="connsiteY5317" fmla="*/ 870527 h 2801577"/>
                <a:gd name="connsiteX5318" fmla="*/ 9364360 w 10032639"/>
                <a:gd name="connsiteY5318" fmla="*/ 863685 h 2801577"/>
                <a:gd name="connsiteX5319" fmla="*/ 9373001 w 10032639"/>
                <a:gd name="connsiteY5319" fmla="*/ 855042 h 2801577"/>
                <a:gd name="connsiteX5320" fmla="*/ 9383443 w 10032639"/>
                <a:gd name="connsiteY5320" fmla="*/ 844599 h 2801577"/>
                <a:gd name="connsiteX5321" fmla="*/ 9398926 w 10032639"/>
                <a:gd name="connsiteY5321" fmla="*/ 832356 h 2801577"/>
                <a:gd name="connsiteX5322" fmla="*/ 9423050 w 10032639"/>
                <a:gd name="connsiteY5322" fmla="*/ 808229 h 2801577"/>
                <a:gd name="connsiteX5323" fmla="*/ 9448975 w 10032639"/>
                <a:gd name="connsiteY5323" fmla="*/ 778701 h 2801577"/>
                <a:gd name="connsiteX5324" fmla="*/ 9511626 w 10032639"/>
                <a:gd name="connsiteY5324" fmla="*/ 716403 h 2801577"/>
                <a:gd name="connsiteX5325" fmla="*/ 9523868 w 10032639"/>
                <a:gd name="connsiteY5325" fmla="*/ 716403 h 2801577"/>
                <a:gd name="connsiteX5326" fmla="*/ 9525309 w 10032639"/>
                <a:gd name="connsiteY5326" fmla="*/ 707760 h 2801577"/>
                <a:gd name="connsiteX5327" fmla="*/ 9530709 w 10032639"/>
                <a:gd name="connsiteY5327" fmla="*/ 700918 h 2801577"/>
                <a:gd name="connsiteX5328" fmla="*/ 9553033 w 10032639"/>
                <a:gd name="connsiteY5328" fmla="*/ 680032 h 2801577"/>
                <a:gd name="connsiteX5329" fmla="*/ 9561675 w 10032639"/>
                <a:gd name="connsiteY5329" fmla="*/ 666348 h 2801577"/>
                <a:gd name="connsiteX5330" fmla="*/ 9575717 w 10032639"/>
                <a:gd name="connsiteY5330" fmla="*/ 650504 h 2801577"/>
                <a:gd name="connsiteX5331" fmla="*/ 9594441 w 10032639"/>
                <a:gd name="connsiteY5331" fmla="*/ 628177 h 2801577"/>
                <a:gd name="connsiteX5332" fmla="*/ 9604883 w 10032639"/>
                <a:gd name="connsiteY5332" fmla="*/ 617734 h 2801577"/>
                <a:gd name="connsiteX5333" fmla="*/ 9617125 w 10032639"/>
                <a:gd name="connsiteY5333" fmla="*/ 607291 h 2801577"/>
                <a:gd name="connsiteX5334" fmla="*/ 9634408 w 10032639"/>
                <a:gd name="connsiteY5334" fmla="*/ 588206 h 2801577"/>
                <a:gd name="connsiteX5335" fmla="*/ 9651691 w 10032639"/>
                <a:gd name="connsiteY5335" fmla="*/ 569121 h 2801577"/>
                <a:gd name="connsiteX5336" fmla="*/ 9658892 w 10032639"/>
                <a:gd name="connsiteY5336" fmla="*/ 560478 h 2801577"/>
                <a:gd name="connsiteX5337" fmla="*/ 9665733 w 10032639"/>
                <a:gd name="connsiteY5337" fmla="*/ 551836 h 2801577"/>
                <a:gd name="connsiteX5338" fmla="*/ 9669334 w 10032639"/>
                <a:gd name="connsiteY5338" fmla="*/ 541753 h 2801577"/>
                <a:gd name="connsiteX5339" fmla="*/ 9672575 w 10032639"/>
                <a:gd name="connsiteY5339" fmla="*/ 531310 h 2801577"/>
                <a:gd name="connsiteX5340" fmla="*/ 9674375 w 10032639"/>
                <a:gd name="connsiteY5340" fmla="*/ 522667 h 2801577"/>
                <a:gd name="connsiteX5341" fmla="*/ 2670770 w 10032639"/>
                <a:gd name="connsiteY5341" fmla="*/ 507316 h 2801577"/>
                <a:gd name="connsiteX5342" fmla="*/ 2533992 w 10032639"/>
                <a:gd name="connsiteY5342" fmla="*/ 573206 h 2801577"/>
                <a:gd name="connsiteX5343" fmla="*/ 2542630 w 10032639"/>
                <a:gd name="connsiteY5343" fmla="*/ 575006 h 2801577"/>
                <a:gd name="connsiteX5344" fmla="*/ 2554508 w 10032639"/>
                <a:gd name="connsiteY5344" fmla="*/ 576806 h 2801577"/>
                <a:gd name="connsiteX5345" fmla="*/ 2561707 w 10032639"/>
                <a:gd name="connsiteY5345" fmla="*/ 576806 h 2801577"/>
                <a:gd name="connsiteX5346" fmla="*/ 2566747 w 10032639"/>
                <a:gd name="connsiteY5346" fmla="*/ 575006 h 2801577"/>
                <a:gd name="connsiteX5347" fmla="*/ 2570346 w 10032639"/>
                <a:gd name="connsiteY5347" fmla="*/ 571405 h 2801577"/>
                <a:gd name="connsiteX5348" fmla="*/ 2603100 w 10032639"/>
                <a:gd name="connsiteY5348" fmla="*/ 540441 h 2801577"/>
                <a:gd name="connsiteX5349" fmla="*/ 2608140 w 10032639"/>
                <a:gd name="connsiteY5349" fmla="*/ 540441 h 2801577"/>
                <a:gd name="connsiteX5350" fmla="*/ 2623977 w 10032639"/>
                <a:gd name="connsiteY5350" fmla="*/ 540441 h 2801577"/>
                <a:gd name="connsiteX5351" fmla="*/ 2635855 w 10032639"/>
                <a:gd name="connsiteY5351" fmla="*/ 538640 h 2801577"/>
                <a:gd name="connsiteX5352" fmla="*/ 2644494 w 10032639"/>
                <a:gd name="connsiteY5352" fmla="*/ 535040 h 2801577"/>
                <a:gd name="connsiteX5353" fmla="*/ 2653492 w 10032639"/>
                <a:gd name="connsiteY5353" fmla="*/ 531799 h 2801577"/>
                <a:gd name="connsiteX5354" fmla="*/ 2654932 w 10032639"/>
                <a:gd name="connsiteY5354" fmla="*/ 524598 h 2801577"/>
                <a:gd name="connsiteX5355" fmla="*/ 2660332 w 10032639"/>
                <a:gd name="connsiteY5355" fmla="*/ 517757 h 2801577"/>
                <a:gd name="connsiteX5356" fmla="*/ 2663571 w 10032639"/>
                <a:gd name="connsiteY5356" fmla="*/ 512717 h 2801577"/>
                <a:gd name="connsiteX5357" fmla="*/ 650775 w 10032639"/>
                <a:gd name="connsiteY5357" fmla="*/ 507316 h 2801577"/>
                <a:gd name="connsiteX5358" fmla="*/ 558990 w 10032639"/>
                <a:gd name="connsiteY5358" fmla="*/ 575006 h 2801577"/>
                <a:gd name="connsiteX5359" fmla="*/ 545312 w 10032639"/>
                <a:gd name="connsiteY5359" fmla="*/ 586888 h 2801577"/>
                <a:gd name="connsiteX5360" fmla="*/ 528035 w 10032639"/>
                <a:gd name="connsiteY5360" fmla="*/ 600930 h 2801577"/>
                <a:gd name="connsiteX5361" fmla="*/ 510397 w 10032639"/>
                <a:gd name="connsiteY5361" fmla="*/ 611371 h 2801577"/>
                <a:gd name="connsiteX5362" fmla="*/ 491320 w 10032639"/>
                <a:gd name="connsiteY5362" fmla="*/ 621453 h 2801577"/>
                <a:gd name="connsiteX5363" fmla="*/ 477643 w 10032639"/>
                <a:gd name="connsiteY5363" fmla="*/ 630454 h 2801577"/>
                <a:gd name="connsiteX5364" fmla="*/ 470804 w 10032639"/>
                <a:gd name="connsiteY5364" fmla="*/ 635495 h 2801577"/>
                <a:gd name="connsiteX5365" fmla="*/ 465405 w 10032639"/>
                <a:gd name="connsiteY5365" fmla="*/ 642336 h 2801577"/>
                <a:gd name="connsiteX5366" fmla="*/ 508598 w 10032639"/>
                <a:gd name="connsiteY5366" fmla="*/ 618212 h 2801577"/>
                <a:gd name="connsiteX5367" fmla="*/ 553950 w 10032639"/>
                <a:gd name="connsiteY5367" fmla="*/ 592288 h 2801577"/>
                <a:gd name="connsiteX5368" fmla="*/ 581666 w 10032639"/>
                <a:gd name="connsiteY5368" fmla="*/ 575006 h 2801577"/>
                <a:gd name="connsiteX5369" fmla="*/ 607582 w 10032639"/>
                <a:gd name="connsiteY5369" fmla="*/ 554123 h 2801577"/>
                <a:gd name="connsiteX5370" fmla="*/ 629898 w 10032639"/>
                <a:gd name="connsiteY5370" fmla="*/ 531799 h 2801577"/>
                <a:gd name="connsiteX5371" fmla="*/ 3804227 w 10032639"/>
                <a:gd name="connsiteY5371" fmla="*/ 496874 h 2801577"/>
                <a:gd name="connsiteX5372" fmla="*/ 3698764 w 10032639"/>
                <a:gd name="connsiteY5372" fmla="*/ 536840 h 2801577"/>
                <a:gd name="connsiteX5373" fmla="*/ 3702004 w 10032639"/>
                <a:gd name="connsiteY5373" fmla="*/ 540441 h 2801577"/>
                <a:gd name="connsiteX5374" fmla="*/ 3707403 w 10032639"/>
                <a:gd name="connsiteY5374" fmla="*/ 535040 h 2801577"/>
                <a:gd name="connsiteX5375" fmla="*/ 3712442 w 10032639"/>
                <a:gd name="connsiteY5375" fmla="*/ 533600 h 2801577"/>
                <a:gd name="connsiteX5376" fmla="*/ 3726120 w 10032639"/>
                <a:gd name="connsiteY5376" fmla="*/ 531799 h 2801577"/>
                <a:gd name="connsiteX5377" fmla="*/ 3731519 w 10032639"/>
                <a:gd name="connsiteY5377" fmla="*/ 533600 h 2801577"/>
                <a:gd name="connsiteX5378" fmla="*/ 3738358 w 10032639"/>
                <a:gd name="connsiteY5378" fmla="*/ 536840 h 2801577"/>
                <a:gd name="connsiteX5379" fmla="*/ 3745557 w 10032639"/>
                <a:gd name="connsiteY5379" fmla="*/ 540441 h 2801577"/>
                <a:gd name="connsiteX5380" fmla="*/ 3757435 w 10032639"/>
                <a:gd name="connsiteY5380" fmla="*/ 549082 h 2801577"/>
                <a:gd name="connsiteX5381" fmla="*/ 3767873 w 10032639"/>
                <a:gd name="connsiteY5381" fmla="*/ 538640 h 2801577"/>
                <a:gd name="connsiteX5382" fmla="*/ 3767873 w 10032639"/>
                <a:gd name="connsiteY5382" fmla="*/ 560964 h 2801577"/>
                <a:gd name="connsiteX5383" fmla="*/ 3774712 w 10032639"/>
                <a:gd name="connsiteY5383" fmla="*/ 564564 h 2801577"/>
                <a:gd name="connsiteX5384" fmla="*/ 3783711 w 10032639"/>
                <a:gd name="connsiteY5384" fmla="*/ 566365 h 2801577"/>
                <a:gd name="connsiteX5385" fmla="*/ 3800988 w 10032639"/>
                <a:gd name="connsiteY5385" fmla="*/ 566365 h 2801577"/>
                <a:gd name="connsiteX5386" fmla="*/ 3800988 w 10032639"/>
                <a:gd name="connsiteY5386" fmla="*/ 538640 h 2801577"/>
                <a:gd name="connsiteX5387" fmla="*/ 3802428 w 10032639"/>
                <a:gd name="connsiteY5387" fmla="*/ 507316 h 2801577"/>
                <a:gd name="connsiteX5388" fmla="*/ 2911211 w 10032639"/>
                <a:gd name="connsiteY5388" fmla="*/ 495074 h 2801577"/>
                <a:gd name="connsiteX5389" fmla="*/ 2862619 w 10032639"/>
                <a:gd name="connsiteY5389" fmla="*/ 515957 h 2801577"/>
                <a:gd name="connsiteX5390" fmla="*/ 2698126 w 10032639"/>
                <a:gd name="connsiteY5390" fmla="*/ 588688 h 2801577"/>
                <a:gd name="connsiteX5391" fmla="*/ 2601301 w 10032639"/>
                <a:gd name="connsiteY5391" fmla="*/ 633695 h 2801577"/>
                <a:gd name="connsiteX5392" fmla="*/ 2506276 w 10032639"/>
                <a:gd name="connsiteY5392" fmla="*/ 680501 h 2801577"/>
                <a:gd name="connsiteX5393" fmla="*/ 2412691 w 10032639"/>
                <a:gd name="connsiteY5393" fmla="*/ 727308 h 2801577"/>
                <a:gd name="connsiteX5394" fmla="*/ 2322705 w 10032639"/>
                <a:gd name="connsiteY5394" fmla="*/ 775916 h 2801577"/>
                <a:gd name="connsiteX5395" fmla="*/ 2317307 w 10032639"/>
                <a:gd name="connsiteY5395" fmla="*/ 789598 h 2801577"/>
                <a:gd name="connsiteX5396" fmla="*/ 2329545 w 10032639"/>
                <a:gd name="connsiteY5396" fmla="*/ 782757 h 2801577"/>
                <a:gd name="connsiteX5397" fmla="*/ 2341782 w 10032639"/>
                <a:gd name="connsiteY5397" fmla="*/ 775916 h 2801577"/>
                <a:gd name="connsiteX5398" fmla="*/ 2364099 w 10032639"/>
                <a:gd name="connsiteY5398" fmla="*/ 763674 h 2801577"/>
                <a:gd name="connsiteX5399" fmla="*/ 2364099 w 10032639"/>
                <a:gd name="connsiteY5399" fmla="*/ 770515 h 2801577"/>
                <a:gd name="connsiteX5400" fmla="*/ 2404053 w 10032639"/>
                <a:gd name="connsiteY5400" fmla="*/ 751432 h 2801577"/>
                <a:gd name="connsiteX5401" fmla="*/ 2443646 w 10032639"/>
                <a:gd name="connsiteY5401" fmla="*/ 730549 h 2801577"/>
                <a:gd name="connsiteX5402" fmla="*/ 2483600 w 10032639"/>
                <a:gd name="connsiteY5402" fmla="*/ 708226 h 2801577"/>
                <a:gd name="connsiteX5403" fmla="*/ 2523553 w 10032639"/>
                <a:gd name="connsiteY5403" fmla="*/ 684102 h 2801577"/>
                <a:gd name="connsiteX5404" fmla="*/ 2547670 w 10032639"/>
                <a:gd name="connsiteY5404" fmla="*/ 670060 h 2801577"/>
                <a:gd name="connsiteX5405" fmla="*/ 2547670 w 10032639"/>
                <a:gd name="connsiteY5405" fmla="*/ 687703 h 2801577"/>
                <a:gd name="connsiteX5406" fmla="*/ 2559908 w 10032639"/>
                <a:gd name="connsiteY5406" fmla="*/ 677261 h 2801577"/>
                <a:gd name="connsiteX5407" fmla="*/ 2571786 w 10032639"/>
                <a:gd name="connsiteY5407" fmla="*/ 666819 h 2801577"/>
                <a:gd name="connsiteX5408" fmla="*/ 2580424 w 10032639"/>
                <a:gd name="connsiteY5408" fmla="*/ 659978 h 2801577"/>
                <a:gd name="connsiteX5409" fmla="*/ 2590863 w 10032639"/>
                <a:gd name="connsiteY5409" fmla="*/ 652777 h 2801577"/>
                <a:gd name="connsiteX5410" fmla="*/ 2597701 w 10032639"/>
                <a:gd name="connsiteY5410" fmla="*/ 650977 h 2801577"/>
                <a:gd name="connsiteX5411" fmla="*/ 2604901 w 10032639"/>
                <a:gd name="connsiteY5411" fmla="*/ 650977 h 2801577"/>
                <a:gd name="connsiteX5412" fmla="*/ 2611739 w 10032639"/>
                <a:gd name="connsiteY5412" fmla="*/ 652777 h 2801577"/>
                <a:gd name="connsiteX5413" fmla="*/ 2618578 w 10032639"/>
                <a:gd name="connsiteY5413" fmla="*/ 654578 h 2801577"/>
                <a:gd name="connsiteX5414" fmla="*/ 2620378 w 10032639"/>
                <a:gd name="connsiteY5414" fmla="*/ 645936 h 2801577"/>
                <a:gd name="connsiteX5415" fmla="*/ 2625417 w 10032639"/>
                <a:gd name="connsiteY5415" fmla="*/ 639095 h 2801577"/>
                <a:gd name="connsiteX5416" fmla="*/ 2630816 w 10032639"/>
                <a:gd name="connsiteY5416" fmla="*/ 633695 h 2801577"/>
                <a:gd name="connsiteX5417" fmla="*/ 2639454 w 10032639"/>
                <a:gd name="connsiteY5417" fmla="*/ 631894 h 2801577"/>
                <a:gd name="connsiteX5418" fmla="*/ 2649893 w 10032639"/>
                <a:gd name="connsiteY5418" fmla="*/ 631894 h 2801577"/>
                <a:gd name="connsiteX5419" fmla="*/ 2658531 w 10032639"/>
                <a:gd name="connsiteY5419" fmla="*/ 630454 h 2801577"/>
                <a:gd name="connsiteX5420" fmla="*/ 2665371 w 10032639"/>
                <a:gd name="connsiteY5420" fmla="*/ 626854 h 2801577"/>
                <a:gd name="connsiteX5421" fmla="*/ 2668970 w 10032639"/>
                <a:gd name="connsiteY5421" fmla="*/ 621453 h 2801577"/>
                <a:gd name="connsiteX5422" fmla="*/ 2677609 w 10032639"/>
                <a:gd name="connsiteY5422" fmla="*/ 616412 h 2801577"/>
                <a:gd name="connsiteX5423" fmla="*/ 2688047 w 10032639"/>
                <a:gd name="connsiteY5423" fmla="*/ 612811 h 2801577"/>
                <a:gd name="connsiteX5424" fmla="*/ 2699925 w 10032639"/>
                <a:gd name="connsiteY5424" fmla="*/ 609571 h 2801577"/>
                <a:gd name="connsiteX5425" fmla="*/ 2703525 w 10032639"/>
                <a:gd name="connsiteY5425" fmla="*/ 599129 h 2801577"/>
                <a:gd name="connsiteX5426" fmla="*/ 2708564 w 10032639"/>
                <a:gd name="connsiteY5426" fmla="*/ 593729 h 2801577"/>
                <a:gd name="connsiteX5427" fmla="*/ 2713962 w 10032639"/>
                <a:gd name="connsiteY5427" fmla="*/ 590488 h 2801577"/>
                <a:gd name="connsiteX5428" fmla="*/ 2719002 w 10032639"/>
                <a:gd name="connsiteY5428" fmla="*/ 590488 h 2801577"/>
                <a:gd name="connsiteX5429" fmla="*/ 2724041 w 10032639"/>
                <a:gd name="connsiteY5429" fmla="*/ 588688 h 2801577"/>
                <a:gd name="connsiteX5430" fmla="*/ 2729440 w 10032639"/>
                <a:gd name="connsiteY5430" fmla="*/ 588688 h 2801577"/>
                <a:gd name="connsiteX5431" fmla="*/ 2734480 w 10032639"/>
                <a:gd name="connsiteY5431" fmla="*/ 593729 h 2801577"/>
                <a:gd name="connsiteX5432" fmla="*/ 2738079 w 10032639"/>
                <a:gd name="connsiteY5432" fmla="*/ 597329 h 2801577"/>
                <a:gd name="connsiteX5433" fmla="*/ 2739879 w 10032639"/>
                <a:gd name="connsiteY5433" fmla="*/ 592288 h 2801577"/>
                <a:gd name="connsiteX5434" fmla="*/ 2741318 w 10032639"/>
                <a:gd name="connsiteY5434" fmla="*/ 586888 h 2801577"/>
                <a:gd name="connsiteX5435" fmla="*/ 2744918 w 10032639"/>
                <a:gd name="connsiteY5435" fmla="*/ 581847 h 2801577"/>
                <a:gd name="connsiteX5436" fmla="*/ 2750317 w 10032639"/>
                <a:gd name="connsiteY5436" fmla="*/ 578246 h 2801577"/>
                <a:gd name="connsiteX5437" fmla="*/ 2757156 w 10032639"/>
                <a:gd name="connsiteY5437" fmla="*/ 576806 h 2801577"/>
                <a:gd name="connsiteX5438" fmla="*/ 2763995 w 10032639"/>
                <a:gd name="connsiteY5438" fmla="*/ 573206 h 2801577"/>
                <a:gd name="connsiteX5439" fmla="*/ 2772634 w 10032639"/>
                <a:gd name="connsiteY5439" fmla="*/ 573206 h 2801577"/>
                <a:gd name="connsiteX5440" fmla="*/ 2781272 w 10032639"/>
                <a:gd name="connsiteY5440" fmla="*/ 573206 h 2801577"/>
                <a:gd name="connsiteX5441" fmla="*/ 2788471 w 10032639"/>
                <a:gd name="connsiteY5441" fmla="*/ 566365 h 2801577"/>
                <a:gd name="connsiteX5442" fmla="*/ 2795310 w 10032639"/>
                <a:gd name="connsiteY5442" fmla="*/ 559523 h 2801577"/>
                <a:gd name="connsiteX5443" fmla="*/ 2803948 w 10032639"/>
                <a:gd name="connsiteY5443" fmla="*/ 552322 h 2801577"/>
                <a:gd name="connsiteX5444" fmla="*/ 2814387 w 10032639"/>
                <a:gd name="connsiteY5444" fmla="*/ 549082 h 2801577"/>
                <a:gd name="connsiteX5445" fmla="*/ 2829864 w 10032639"/>
                <a:gd name="connsiteY5445" fmla="*/ 542241 h 2801577"/>
                <a:gd name="connsiteX5446" fmla="*/ 2848941 w 10032639"/>
                <a:gd name="connsiteY5446" fmla="*/ 533600 h 2801577"/>
                <a:gd name="connsiteX5447" fmla="*/ 2866218 w 10032639"/>
                <a:gd name="connsiteY5447" fmla="*/ 526399 h 2801577"/>
                <a:gd name="connsiteX5448" fmla="*/ 2886735 w 10032639"/>
                <a:gd name="connsiteY5448" fmla="*/ 517757 h 2801577"/>
                <a:gd name="connsiteX5449" fmla="*/ 2892134 w 10032639"/>
                <a:gd name="connsiteY5449" fmla="*/ 514157 h 2801577"/>
                <a:gd name="connsiteX5450" fmla="*/ 2898973 w 10032639"/>
                <a:gd name="connsiteY5450" fmla="*/ 510916 h 2801577"/>
                <a:gd name="connsiteX5451" fmla="*/ 2904372 w 10032639"/>
                <a:gd name="connsiteY5451" fmla="*/ 504075 h 2801577"/>
                <a:gd name="connsiteX5452" fmla="*/ 2909411 w 10032639"/>
                <a:gd name="connsiteY5452" fmla="*/ 496874 h 2801577"/>
                <a:gd name="connsiteX5453" fmla="*/ 547111 w 10032639"/>
                <a:gd name="connsiteY5453" fmla="*/ 474551 h 2801577"/>
                <a:gd name="connsiteX5454" fmla="*/ 526235 w 10032639"/>
                <a:gd name="connsiteY5454" fmla="*/ 488233 h 2801577"/>
                <a:gd name="connsiteX5455" fmla="*/ 539913 w 10032639"/>
                <a:gd name="connsiteY5455" fmla="*/ 484992 h 2801577"/>
                <a:gd name="connsiteX5456" fmla="*/ 8827864 w 10032639"/>
                <a:gd name="connsiteY5456" fmla="*/ 472253 h 2801577"/>
                <a:gd name="connsiteX5457" fmla="*/ 8801579 w 10032639"/>
                <a:gd name="connsiteY5457" fmla="*/ 496380 h 2801577"/>
                <a:gd name="connsiteX5458" fmla="*/ 8812021 w 10032639"/>
                <a:gd name="connsiteY5458" fmla="*/ 499981 h 2801577"/>
                <a:gd name="connsiteX5459" fmla="*/ 8822463 w 10032639"/>
                <a:gd name="connsiteY5459" fmla="*/ 503582 h 2801577"/>
                <a:gd name="connsiteX5460" fmla="*/ 8822463 w 10032639"/>
                <a:gd name="connsiteY5460" fmla="*/ 499981 h 2801577"/>
                <a:gd name="connsiteX5461" fmla="*/ 8824263 w 10032639"/>
                <a:gd name="connsiteY5461" fmla="*/ 491338 h 2801577"/>
                <a:gd name="connsiteX5462" fmla="*/ 8827864 w 10032639"/>
                <a:gd name="connsiteY5462" fmla="*/ 480895 h 2801577"/>
                <a:gd name="connsiteX5463" fmla="*/ 3473800 w 10032639"/>
                <a:gd name="connsiteY5463" fmla="*/ 462309 h 2801577"/>
                <a:gd name="connsiteX5464" fmla="*/ 3440686 w 10032639"/>
                <a:gd name="connsiteY5464" fmla="*/ 477791 h 2801577"/>
                <a:gd name="connsiteX5465" fmla="*/ 3447525 w 10032639"/>
                <a:gd name="connsiteY5465" fmla="*/ 479592 h 2801577"/>
                <a:gd name="connsiteX5466" fmla="*/ 3449324 w 10032639"/>
                <a:gd name="connsiteY5466" fmla="*/ 477791 h 2801577"/>
                <a:gd name="connsiteX5467" fmla="*/ 3456163 w 10032639"/>
                <a:gd name="connsiteY5467" fmla="*/ 475991 h 2801577"/>
                <a:gd name="connsiteX5468" fmla="*/ 3468401 w 10032639"/>
                <a:gd name="connsiteY5468" fmla="*/ 470950 h 2801577"/>
                <a:gd name="connsiteX5469" fmla="*/ 3485679 w 10032639"/>
                <a:gd name="connsiteY5469" fmla="*/ 464109 h 2801577"/>
                <a:gd name="connsiteX5470" fmla="*/ 3487478 w 10032639"/>
                <a:gd name="connsiteY5470" fmla="*/ 462309 h 2801577"/>
                <a:gd name="connsiteX5471" fmla="*/ 9611724 w 10032639"/>
                <a:gd name="connsiteY5471" fmla="*/ 453167 h 2801577"/>
                <a:gd name="connsiteX5472" fmla="*/ 9549793 w 10032639"/>
                <a:gd name="connsiteY5472" fmla="*/ 517266 h 2801577"/>
                <a:gd name="connsiteX5473" fmla="*/ 9475259 w 10032639"/>
                <a:gd name="connsiteY5473" fmla="*/ 591807 h 2801577"/>
                <a:gd name="connsiteX5474" fmla="*/ 9366160 w 10032639"/>
                <a:gd name="connsiteY5474" fmla="*/ 702719 h 2801577"/>
                <a:gd name="connsiteX5475" fmla="*/ 9310710 w 10032639"/>
                <a:gd name="connsiteY5475" fmla="*/ 761416 h 2801577"/>
                <a:gd name="connsiteX5476" fmla="*/ 9253820 w 10032639"/>
                <a:gd name="connsiteY5476" fmla="*/ 822273 h 2801577"/>
                <a:gd name="connsiteX5477" fmla="*/ 9237977 w 10032639"/>
                <a:gd name="connsiteY5477" fmla="*/ 835957 h 2801577"/>
                <a:gd name="connsiteX5478" fmla="*/ 9217093 w 10032639"/>
                <a:gd name="connsiteY5478" fmla="*/ 853242 h 2801577"/>
                <a:gd name="connsiteX5479" fmla="*/ 9173886 w 10032639"/>
                <a:gd name="connsiteY5479" fmla="*/ 898255 h 2801577"/>
                <a:gd name="connsiteX5480" fmla="*/ 9151202 w 10032639"/>
                <a:gd name="connsiteY5480" fmla="*/ 922382 h 2801577"/>
                <a:gd name="connsiteX5481" fmla="*/ 9135719 w 10032639"/>
                <a:gd name="connsiteY5481" fmla="*/ 940027 h 2801577"/>
                <a:gd name="connsiteX5482" fmla="*/ 9120236 w 10032639"/>
                <a:gd name="connsiteY5482" fmla="*/ 960553 h 2801577"/>
                <a:gd name="connsiteX5483" fmla="*/ 9115195 w 10032639"/>
                <a:gd name="connsiteY5483" fmla="*/ 970996 h 2801577"/>
                <a:gd name="connsiteX5484" fmla="*/ 9113395 w 10032639"/>
                <a:gd name="connsiteY5484" fmla="*/ 981439 h 2801577"/>
                <a:gd name="connsiteX5485" fmla="*/ 9115195 w 10032639"/>
                <a:gd name="connsiteY5485" fmla="*/ 993322 h 2801577"/>
                <a:gd name="connsiteX5486" fmla="*/ 9116996 w 10032639"/>
                <a:gd name="connsiteY5486" fmla="*/ 998724 h 2801577"/>
                <a:gd name="connsiteX5487" fmla="*/ 9147961 w 10032639"/>
                <a:gd name="connsiteY5487" fmla="*/ 972796 h 2801577"/>
                <a:gd name="connsiteX5488" fmla="*/ 9168485 w 10032639"/>
                <a:gd name="connsiteY5488" fmla="*/ 957312 h 2801577"/>
                <a:gd name="connsiteX5489" fmla="*/ 9168485 w 10032639"/>
                <a:gd name="connsiteY5489" fmla="*/ 955511 h 2801577"/>
                <a:gd name="connsiteX5490" fmla="*/ 9182527 w 10032639"/>
                <a:gd name="connsiteY5490" fmla="*/ 943268 h 2801577"/>
                <a:gd name="connsiteX5491" fmla="*/ 9196210 w 10032639"/>
                <a:gd name="connsiteY5491" fmla="*/ 927783 h 2801577"/>
                <a:gd name="connsiteX5492" fmla="*/ 9206652 w 10032639"/>
                <a:gd name="connsiteY5492" fmla="*/ 908698 h 2801577"/>
                <a:gd name="connsiteX5493" fmla="*/ 9217093 w 10032639"/>
                <a:gd name="connsiteY5493" fmla="*/ 889612 h 2801577"/>
                <a:gd name="connsiteX5494" fmla="*/ 9222494 w 10032639"/>
                <a:gd name="connsiteY5494" fmla="*/ 880970 h 2801577"/>
                <a:gd name="connsiteX5495" fmla="*/ 9231136 w 10032639"/>
                <a:gd name="connsiteY5495" fmla="*/ 880970 h 2801577"/>
                <a:gd name="connsiteX5496" fmla="*/ 9236177 w 10032639"/>
                <a:gd name="connsiteY5496" fmla="*/ 875568 h 2801577"/>
                <a:gd name="connsiteX5497" fmla="*/ 9246619 w 10032639"/>
                <a:gd name="connsiteY5497" fmla="*/ 875568 h 2801577"/>
                <a:gd name="connsiteX5498" fmla="*/ 9252020 w 10032639"/>
                <a:gd name="connsiteY5498" fmla="*/ 858283 h 2801577"/>
                <a:gd name="connsiteX5499" fmla="*/ 9262101 w 10032639"/>
                <a:gd name="connsiteY5499" fmla="*/ 842799 h 2801577"/>
                <a:gd name="connsiteX5500" fmla="*/ 9274344 w 10032639"/>
                <a:gd name="connsiteY5500" fmla="*/ 830916 h 2801577"/>
                <a:gd name="connsiteX5501" fmla="*/ 9289827 w 10032639"/>
                <a:gd name="connsiteY5501" fmla="*/ 820473 h 2801577"/>
                <a:gd name="connsiteX5502" fmla="*/ 9302069 w 10032639"/>
                <a:gd name="connsiteY5502" fmla="*/ 811830 h 2801577"/>
                <a:gd name="connsiteX5503" fmla="*/ 9308910 w 10032639"/>
                <a:gd name="connsiteY5503" fmla="*/ 801387 h 2801577"/>
                <a:gd name="connsiteX5504" fmla="*/ 9307109 w 10032639"/>
                <a:gd name="connsiteY5504" fmla="*/ 797786 h 2801577"/>
                <a:gd name="connsiteX5505" fmla="*/ 9307109 w 10032639"/>
                <a:gd name="connsiteY5505" fmla="*/ 792745 h 2801577"/>
                <a:gd name="connsiteX5506" fmla="*/ 9307109 w 10032639"/>
                <a:gd name="connsiteY5506" fmla="*/ 785903 h 2801577"/>
                <a:gd name="connsiteX5507" fmla="*/ 9310710 w 10032639"/>
                <a:gd name="connsiteY5507" fmla="*/ 780501 h 2801577"/>
                <a:gd name="connsiteX5508" fmla="*/ 9315751 w 10032639"/>
                <a:gd name="connsiteY5508" fmla="*/ 773659 h 2801577"/>
                <a:gd name="connsiteX5509" fmla="*/ 9322592 w 10032639"/>
                <a:gd name="connsiteY5509" fmla="*/ 770058 h 2801577"/>
                <a:gd name="connsiteX5510" fmla="*/ 9338435 w 10032639"/>
                <a:gd name="connsiteY5510" fmla="*/ 763216 h 2801577"/>
                <a:gd name="connsiteX5511" fmla="*/ 9353918 w 10032639"/>
                <a:gd name="connsiteY5511" fmla="*/ 752773 h 2801577"/>
                <a:gd name="connsiteX5512" fmla="*/ 9357519 w 10032639"/>
                <a:gd name="connsiteY5512" fmla="*/ 747372 h 2801577"/>
                <a:gd name="connsiteX5513" fmla="*/ 9360759 w 10032639"/>
                <a:gd name="connsiteY5513" fmla="*/ 740530 h 2801577"/>
                <a:gd name="connsiteX5514" fmla="*/ 9366160 w 10032639"/>
                <a:gd name="connsiteY5514" fmla="*/ 720004 h 2801577"/>
                <a:gd name="connsiteX5515" fmla="*/ 9367960 w 10032639"/>
                <a:gd name="connsiteY5515" fmla="*/ 711361 h 2801577"/>
                <a:gd name="connsiteX5516" fmla="*/ 9376602 w 10032639"/>
                <a:gd name="connsiteY5516" fmla="*/ 707760 h 2801577"/>
                <a:gd name="connsiteX5517" fmla="*/ 9395685 w 10032639"/>
                <a:gd name="connsiteY5517" fmla="*/ 702719 h 2801577"/>
                <a:gd name="connsiteX5518" fmla="*/ 9402527 w 10032639"/>
                <a:gd name="connsiteY5518" fmla="*/ 699118 h 2801577"/>
                <a:gd name="connsiteX5519" fmla="*/ 9407567 w 10032639"/>
                <a:gd name="connsiteY5519" fmla="*/ 694076 h 2801577"/>
                <a:gd name="connsiteX5520" fmla="*/ 9426651 w 10032639"/>
                <a:gd name="connsiteY5520" fmla="*/ 666348 h 2801577"/>
                <a:gd name="connsiteX5521" fmla="*/ 9430251 w 10032639"/>
                <a:gd name="connsiteY5521" fmla="*/ 660947 h 2801577"/>
                <a:gd name="connsiteX5522" fmla="*/ 9442134 w 10032639"/>
                <a:gd name="connsiteY5522" fmla="*/ 641861 h 2801577"/>
                <a:gd name="connsiteX5523" fmla="*/ 9457616 w 10032639"/>
                <a:gd name="connsiteY5523" fmla="*/ 624576 h 2801577"/>
                <a:gd name="connsiteX5524" fmla="*/ 9468058 w 10032639"/>
                <a:gd name="connsiteY5524" fmla="*/ 615934 h 2801577"/>
                <a:gd name="connsiteX5525" fmla="*/ 9476700 w 10032639"/>
                <a:gd name="connsiteY5525" fmla="*/ 609092 h 2801577"/>
                <a:gd name="connsiteX5526" fmla="*/ 9487142 w 10032639"/>
                <a:gd name="connsiteY5526" fmla="*/ 601890 h 2801577"/>
                <a:gd name="connsiteX5527" fmla="*/ 9497583 w 10032639"/>
                <a:gd name="connsiteY5527" fmla="*/ 598649 h 2801577"/>
                <a:gd name="connsiteX5528" fmla="*/ 9528909 w 10032639"/>
                <a:gd name="connsiteY5528" fmla="*/ 559038 h 2801577"/>
                <a:gd name="connsiteX5529" fmla="*/ 9547993 w 10032639"/>
                <a:gd name="connsiteY5529" fmla="*/ 534551 h 2801577"/>
                <a:gd name="connsiteX5530" fmla="*/ 9568516 w 10032639"/>
                <a:gd name="connsiteY5530" fmla="*/ 510424 h 2801577"/>
                <a:gd name="connsiteX5531" fmla="*/ 8877913 w 10032639"/>
                <a:gd name="connsiteY5531" fmla="*/ 451367 h 2801577"/>
                <a:gd name="connsiteX5532" fmla="*/ 8874312 w 10032639"/>
                <a:gd name="connsiteY5532" fmla="*/ 461810 h 2801577"/>
                <a:gd name="connsiteX5533" fmla="*/ 8887995 w 10032639"/>
                <a:gd name="connsiteY5533" fmla="*/ 463610 h 2801577"/>
                <a:gd name="connsiteX5534" fmla="*/ 8879353 w 10032639"/>
                <a:gd name="connsiteY5534" fmla="*/ 454968 h 2801577"/>
                <a:gd name="connsiteX5535" fmla="*/ 3056628 w 10032639"/>
                <a:gd name="connsiteY5535" fmla="*/ 432785 h 2801577"/>
                <a:gd name="connsiteX5536" fmla="*/ 2937127 w 10032639"/>
                <a:gd name="connsiteY5536" fmla="*/ 483192 h 2801577"/>
                <a:gd name="connsiteX5537" fmla="*/ 2937127 w 10032639"/>
                <a:gd name="connsiteY5537" fmla="*/ 491833 h 2801577"/>
                <a:gd name="connsiteX5538" fmla="*/ 2945766 w 10032639"/>
                <a:gd name="connsiteY5538" fmla="*/ 486433 h 2801577"/>
                <a:gd name="connsiteX5539" fmla="*/ 2956204 w 10032639"/>
                <a:gd name="connsiteY5539" fmla="*/ 483192 h 2801577"/>
                <a:gd name="connsiteX5540" fmla="*/ 2973481 w 10032639"/>
                <a:gd name="connsiteY5540" fmla="*/ 477791 h 2801577"/>
                <a:gd name="connsiteX5541" fmla="*/ 2985719 w 10032639"/>
                <a:gd name="connsiteY5541" fmla="*/ 477791 h 2801577"/>
                <a:gd name="connsiteX5542" fmla="*/ 2995798 w 10032639"/>
                <a:gd name="connsiteY5542" fmla="*/ 475991 h 2801577"/>
                <a:gd name="connsiteX5543" fmla="*/ 3004436 w 10032639"/>
                <a:gd name="connsiteY5543" fmla="*/ 470950 h 2801577"/>
                <a:gd name="connsiteX5544" fmla="*/ 3009835 w 10032639"/>
                <a:gd name="connsiteY5544" fmla="*/ 465910 h 2801577"/>
                <a:gd name="connsiteX5545" fmla="*/ 3013075 w 10032639"/>
                <a:gd name="connsiteY5545" fmla="*/ 458709 h 2801577"/>
                <a:gd name="connsiteX5546" fmla="*/ 3021713 w 10032639"/>
                <a:gd name="connsiteY5546" fmla="*/ 458709 h 2801577"/>
                <a:gd name="connsiteX5547" fmla="*/ 3027113 w 10032639"/>
                <a:gd name="connsiteY5547" fmla="*/ 458709 h 2801577"/>
                <a:gd name="connsiteX5548" fmla="*/ 3033951 w 10032639"/>
                <a:gd name="connsiteY5548" fmla="*/ 457268 h 2801577"/>
                <a:gd name="connsiteX5549" fmla="*/ 3040790 w 10032639"/>
                <a:gd name="connsiteY5549" fmla="*/ 453668 h 2801577"/>
                <a:gd name="connsiteX5550" fmla="*/ 3044390 w 10032639"/>
                <a:gd name="connsiteY5550" fmla="*/ 451867 h 2801577"/>
                <a:gd name="connsiteX5551" fmla="*/ 3046189 w 10032639"/>
                <a:gd name="connsiteY5551" fmla="*/ 448627 h 2801577"/>
                <a:gd name="connsiteX5552" fmla="*/ 3049788 w 10032639"/>
                <a:gd name="connsiteY5552" fmla="*/ 439986 h 2801577"/>
                <a:gd name="connsiteX5553" fmla="*/ 9387044 w 10032639"/>
                <a:gd name="connsiteY5553" fmla="*/ 432281 h 2801577"/>
                <a:gd name="connsiteX5554" fmla="*/ 9322592 w 10032639"/>
                <a:gd name="connsiteY5554" fmla="*/ 499981 h 2801577"/>
                <a:gd name="connsiteX5555" fmla="*/ 9258861 w 10032639"/>
                <a:gd name="connsiteY5555" fmla="*/ 567680 h 2801577"/>
                <a:gd name="connsiteX5556" fmla="*/ 9253820 w 10032639"/>
                <a:gd name="connsiteY5556" fmla="*/ 572722 h 2801577"/>
                <a:gd name="connsiteX5557" fmla="*/ 9165244 w 10032639"/>
                <a:gd name="connsiteY5557" fmla="*/ 660947 h 2801577"/>
                <a:gd name="connsiteX5558" fmla="*/ 9153002 w 10032639"/>
                <a:gd name="connsiteY5558" fmla="*/ 674991 h 2801577"/>
                <a:gd name="connsiteX5559" fmla="*/ 9142920 w 10032639"/>
                <a:gd name="connsiteY5559" fmla="*/ 688675 h 2801577"/>
                <a:gd name="connsiteX5560" fmla="*/ 9134279 w 10032639"/>
                <a:gd name="connsiteY5560" fmla="*/ 702719 h 2801577"/>
                <a:gd name="connsiteX5561" fmla="*/ 9128878 w 10032639"/>
                <a:gd name="connsiteY5561" fmla="*/ 720004 h 2801577"/>
                <a:gd name="connsiteX5562" fmla="*/ 9154802 w 10032639"/>
                <a:gd name="connsiteY5562" fmla="*/ 695517 h 2801577"/>
                <a:gd name="connsiteX5563" fmla="*/ 9178927 w 10032639"/>
                <a:gd name="connsiteY5563" fmla="*/ 671390 h 2801577"/>
                <a:gd name="connsiteX5564" fmla="*/ 9201611 w 10032639"/>
                <a:gd name="connsiteY5564" fmla="*/ 645462 h 2801577"/>
                <a:gd name="connsiteX5565" fmla="*/ 9224295 w 10032639"/>
                <a:gd name="connsiteY5565" fmla="*/ 617734 h 2801577"/>
                <a:gd name="connsiteX5566" fmla="*/ 9255260 w 10032639"/>
                <a:gd name="connsiteY5566" fmla="*/ 579564 h 2801577"/>
                <a:gd name="connsiteX5567" fmla="*/ 9284785 w 10032639"/>
                <a:gd name="connsiteY5567" fmla="*/ 546794 h 2801577"/>
                <a:gd name="connsiteX5568" fmla="*/ 9313951 w 10032639"/>
                <a:gd name="connsiteY5568" fmla="*/ 519066 h 2801577"/>
                <a:gd name="connsiteX5569" fmla="*/ 9340235 w 10032639"/>
                <a:gd name="connsiteY5569" fmla="*/ 493139 h 2801577"/>
                <a:gd name="connsiteX5570" fmla="*/ 9353918 w 10032639"/>
                <a:gd name="connsiteY5570" fmla="*/ 477294 h 2801577"/>
                <a:gd name="connsiteX5571" fmla="*/ 9367960 w 10032639"/>
                <a:gd name="connsiteY5571" fmla="*/ 461810 h 2801577"/>
                <a:gd name="connsiteX5572" fmla="*/ 9378402 w 10032639"/>
                <a:gd name="connsiteY5572" fmla="*/ 448126 h 2801577"/>
                <a:gd name="connsiteX5573" fmla="*/ 2521754 w 10032639"/>
                <a:gd name="connsiteY5573" fmla="*/ 431344 h 2801577"/>
                <a:gd name="connsiteX5574" fmla="*/ 2464523 w 10032639"/>
                <a:gd name="connsiteY5574" fmla="*/ 457268 h 2801577"/>
                <a:gd name="connsiteX5575" fmla="*/ 2466323 w 10032639"/>
                <a:gd name="connsiteY5575" fmla="*/ 462309 h 2801577"/>
                <a:gd name="connsiteX5576" fmla="*/ 2483600 w 10032639"/>
                <a:gd name="connsiteY5576" fmla="*/ 451867 h 2801577"/>
                <a:gd name="connsiteX5577" fmla="*/ 2504476 w 10032639"/>
                <a:gd name="connsiteY5577" fmla="*/ 443226 h 2801577"/>
                <a:gd name="connsiteX5578" fmla="*/ 2513115 w 10032639"/>
                <a:gd name="connsiteY5578" fmla="*/ 436385 h 2801577"/>
                <a:gd name="connsiteX5579" fmla="*/ 3084343 w 10032639"/>
                <a:gd name="connsiteY5579" fmla="*/ 420903 h 2801577"/>
                <a:gd name="connsiteX5580" fmla="*/ 3073905 w 10032639"/>
                <a:gd name="connsiteY5580" fmla="*/ 424503 h 2801577"/>
                <a:gd name="connsiteX5581" fmla="*/ 3084343 w 10032639"/>
                <a:gd name="connsiteY5581" fmla="*/ 424503 h 2801577"/>
                <a:gd name="connsiteX5582" fmla="*/ 3804227 w 10032639"/>
                <a:gd name="connsiteY5582" fmla="*/ 410461 h 2801577"/>
                <a:gd name="connsiteX5583" fmla="*/ 3793789 w 10032639"/>
                <a:gd name="connsiteY5583" fmla="*/ 414062 h 2801577"/>
                <a:gd name="connsiteX5584" fmla="*/ 3804227 w 10032639"/>
                <a:gd name="connsiteY5584" fmla="*/ 417302 h 2801577"/>
                <a:gd name="connsiteX5585" fmla="*/ 3112059 w 10032639"/>
                <a:gd name="connsiteY5585" fmla="*/ 408661 h 2801577"/>
                <a:gd name="connsiteX5586" fmla="*/ 3106660 w 10032639"/>
                <a:gd name="connsiteY5586" fmla="*/ 410461 h 2801577"/>
                <a:gd name="connsiteX5587" fmla="*/ 3108459 w 10032639"/>
                <a:gd name="connsiteY5587" fmla="*/ 412262 h 2801577"/>
                <a:gd name="connsiteX5588" fmla="*/ 1398374 w 10032639"/>
                <a:gd name="connsiteY5588" fmla="*/ 401820 h 2801577"/>
                <a:gd name="connsiteX5589" fmla="*/ 1376058 w 10032639"/>
                <a:gd name="connsiteY5589" fmla="*/ 422703 h 2801577"/>
                <a:gd name="connsiteX5590" fmla="*/ 1351582 w 10032639"/>
                <a:gd name="connsiteY5590" fmla="*/ 443226 h 2801577"/>
                <a:gd name="connsiteX5591" fmla="*/ 1323866 w 10032639"/>
                <a:gd name="connsiteY5591" fmla="*/ 462309 h 2801577"/>
                <a:gd name="connsiteX5592" fmla="*/ 1296511 w 10032639"/>
                <a:gd name="connsiteY5592" fmla="*/ 479592 h 2801577"/>
                <a:gd name="connsiteX5593" fmla="*/ 1261957 w 10032639"/>
                <a:gd name="connsiteY5593" fmla="*/ 498674 h 2801577"/>
                <a:gd name="connsiteX5594" fmla="*/ 1232441 w 10032639"/>
                <a:gd name="connsiteY5594" fmla="*/ 517757 h 2801577"/>
                <a:gd name="connsiteX5595" fmla="*/ 1206166 w 10032639"/>
                <a:gd name="connsiteY5595" fmla="*/ 535040 h 2801577"/>
                <a:gd name="connsiteX5596" fmla="*/ 1182049 w 10032639"/>
                <a:gd name="connsiteY5596" fmla="*/ 552322 h 2801577"/>
                <a:gd name="connsiteX5597" fmla="*/ 1152534 w 10032639"/>
                <a:gd name="connsiteY5597" fmla="*/ 571405 h 2801577"/>
                <a:gd name="connsiteX5598" fmla="*/ 1125178 w 10032639"/>
                <a:gd name="connsiteY5598" fmla="*/ 593729 h 2801577"/>
                <a:gd name="connsiteX5599" fmla="*/ 1098903 w 10032639"/>
                <a:gd name="connsiteY5599" fmla="*/ 614612 h 2801577"/>
                <a:gd name="connsiteX5600" fmla="*/ 1067948 w 10032639"/>
                <a:gd name="connsiteY5600" fmla="*/ 633695 h 2801577"/>
                <a:gd name="connsiteX5601" fmla="*/ 1079826 w 10032639"/>
                <a:gd name="connsiteY5601" fmla="*/ 626854 h 2801577"/>
                <a:gd name="connsiteX5602" fmla="*/ 1095663 w 10032639"/>
                <a:gd name="connsiteY5602" fmla="*/ 621453 h 2801577"/>
                <a:gd name="connsiteX5603" fmla="*/ 1112940 w 10032639"/>
                <a:gd name="connsiteY5603" fmla="*/ 616412 h 2801577"/>
                <a:gd name="connsiteX5604" fmla="*/ 1132017 w 10032639"/>
                <a:gd name="connsiteY5604" fmla="*/ 611371 h 2801577"/>
                <a:gd name="connsiteX5605" fmla="*/ 1135617 w 10032639"/>
                <a:gd name="connsiteY5605" fmla="*/ 597329 h 2801577"/>
                <a:gd name="connsiteX5606" fmla="*/ 1137057 w 10032639"/>
                <a:gd name="connsiteY5606" fmla="*/ 592288 h 2801577"/>
                <a:gd name="connsiteX5607" fmla="*/ 1140656 w 10032639"/>
                <a:gd name="connsiteY5607" fmla="*/ 586888 h 2801577"/>
                <a:gd name="connsiteX5608" fmla="*/ 1147495 w 10032639"/>
                <a:gd name="connsiteY5608" fmla="*/ 583647 h 2801577"/>
                <a:gd name="connsiteX5609" fmla="*/ 1154334 w 10032639"/>
                <a:gd name="connsiteY5609" fmla="*/ 581847 h 2801577"/>
                <a:gd name="connsiteX5610" fmla="*/ 1159733 w 10032639"/>
                <a:gd name="connsiteY5610" fmla="*/ 581847 h 2801577"/>
                <a:gd name="connsiteX5611" fmla="*/ 1164772 w 10032639"/>
                <a:gd name="connsiteY5611" fmla="*/ 580047 h 2801577"/>
                <a:gd name="connsiteX5612" fmla="*/ 1171611 w 10032639"/>
                <a:gd name="connsiteY5612" fmla="*/ 576806 h 2801577"/>
                <a:gd name="connsiteX5613" fmla="*/ 1178450 w 10032639"/>
                <a:gd name="connsiteY5613" fmla="*/ 571405 h 2801577"/>
                <a:gd name="connsiteX5614" fmla="*/ 1190688 w 10032639"/>
                <a:gd name="connsiteY5614" fmla="*/ 557723 h 2801577"/>
                <a:gd name="connsiteX5615" fmla="*/ 1197527 w 10032639"/>
                <a:gd name="connsiteY5615" fmla="*/ 552322 h 2801577"/>
                <a:gd name="connsiteX5616" fmla="*/ 1204366 w 10032639"/>
                <a:gd name="connsiteY5616" fmla="*/ 549082 h 2801577"/>
                <a:gd name="connsiteX5617" fmla="*/ 1209765 w 10032639"/>
                <a:gd name="connsiteY5617" fmla="*/ 545481 h 2801577"/>
                <a:gd name="connsiteX5618" fmla="*/ 1216604 w 10032639"/>
                <a:gd name="connsiteY5618" fmla="*/ 549082 h 2801577"/>
                <a:gd name="connsiteX5619" fmla="*/ 1222003 w 10032639"/>
                <a:gd name="connsiteY5619" fmla="*/ 549082 h 2801577"/>
                <a:gd name="connsiteX5620" fmla="*/ 1225242 w 10032639"/>
                <a:gd name="connsiteY5620" fmla="*/ 549082 h 2801577"/>
                <a:gd name="connsiteX5621" fmla="*/ 1228842 w 10032639"/>
                <a:gd name="connsiteY5621" fmla="*/ 549082 h 2801577"/>
                <a:gd name="connsiteX5622" fmla="*/ 1230641 w 10032639"/>
                <a:gd name="connsiteY5622" fmla="*/ 547282 h 2801577"/>
                <a:gd name="connsiteX5623" fmla="*/ 1242880 w 10032639"/>
                <a:gd name="connsiteY5623" fmla="*/ 529999 h 2801577"/>
                <a:gd name="connsiteX5624" fmla="*/ 1251518 w 10032639"/>
                <a:gd name="connsiteY5624" fmla="*/ 521358 h 2801577"/>
                <a:gd name="connsiteX5625" fmla="*/ 1265196 w 10032639"/>
                <a:gd name="connsiteY5625" fmla="*/ 507316 h 2801577"/>
                <a:gd name="connsiteX5626" fmla="*/ 1284273 w 10032639"/>
                <a:gd name="connsiteY5626" fmla="*/ 493634 h 2801577"/>
                <a:gd name="connsiteX5627" fmla="*/ 1305149 w 10032639"/>
                <a:gd name="connsiteY5627" fmla="*/ 477791 h 2801577"/>
                <a:gd name="connsiteX5628" fmla="*/ 1329265 w 10032639"/>
                <a:gd name="connsiteY5628" fmla="*/ 462309 h 2801577"/>
                <a:gd name="connsiteX5629" fmla="*/ 1356981 w 10032639"/>
                <a:gd name="connsiteY5629" fmla="*/ 443226 h 2801577"/>
                <a:gd name="connsiteX5630" fmla="*/ 1384697 w 10032639"/>
                <a:gd name="connsiteY5630" fmla="*/ 422703 h 2801577"/>
                <a:gd name="connsiteX5631" fmla="*/ 1401974 w 10032639"/>
                <a:gd name="connsiteY5631" fmla="*/ 408661 h 2801577"/>
                <a:gd name="connsiteX5632" fmla="*/ 4888240 w 10032639"/>
                <a:gd name="connsiteY5632" fmla="*/ 400832 h 2801577"/>
                <a:gd name="connsiteX5633" fmla="*/ 4879593 w 10032639"/>
                <a:gd name="connsiteY5633" fmla="*/ 404432 h 2801577"/>
                <a:gd name="connsiteX5634" fmla="*/ 4869145 w 10032639"/>
                <a:gd name="connsiteY5634" fmla="*/ 407672 h 2801577"/>
                <a:gd name="connsiteX5635" fmla="*/ 4860499 w 10032639"/>
                <a:gd name="connsiteY5635" fmla="*/ 414873 h 2801577"/>
                <a:gd name="connsiteX5636" fmla="*/ 4834559 w 10032639"/>
                <a:gd name="connsiteY5636" fmla="*/ 431793 h 2801577"/>
                <a:gd name="connsiteX5637" fmla="*/ 4812221 w 10032639"/>
                <a:gd name="connsiteY5637" fmla="*/ 447634 h 2801577"/>
                <a:gd name="connsiteX5638" fmla="*/ 4774032 w 10032639"/>
                <a:gd name="connsiteY5638" fmla="*/ 474995 h 2801577"/>
                <a:gd name="connsiteX5639" fmla="*/ 4742688 w 10032639"/>
                <a:gd name="connsiteY5639" fmla="*/ 499476 h 2801577"/>
                <a:gd name="connsiteX5640" fmla="*/ 4713145 w 10032639"/>
                <a:gd name="connsiteY5640" fmla="*/ 522157 h 2801577"/>
                <a:gd name="connsiteX5641" fmla="*/ 4687205 w 10032639"/>
                <a:gd name="connsiteY5641" fmla="*/ 542678 h 2801577"/>
                <a:gd name="connsiteX5642" fmla="*/ 4659464 w 10032639"/>
                <a:gd name="connsiteY5642" fmla="*/ 565359 h 2801577"/>
                <a:gd name="connsiteX5643" fmla="*/ 4651177 w 10032639"/>
                <a:gd name="connsiteY5643" fmla="*/ 570400 h 2801577"/>
                <a:gd name="connsiteX5644" fmla="*/ 4716748 w 10032639"/>
                <a:gd name="connsiteY5644" fmla="*/ 535838 h 2801577"/>
                <a:gd name="connsiteX5645" fmla="*/ 4763584 w 10032639"/>
                <a:gd name="connsiteY5645" fmla="*/ 508117 h 2801577"/>
                <a:gd name="connsiteX5646" fmla="*/ 4806817 w 10032639"/>
                <a:gd name="connsiteY5646" fmla="*/ 478595 h 2801577"/>
                <a:gd name="connsiteX5647" fmla="*/ 4845007 w 10032639"/>
                <a:gd name="connsiteY5647" fmla="*/ 449074 h 2801577"/>
                <a:gd name="connsiteX5648" fmla="*/ 4877792 w 10032639"/>
                <a:gd name="connsiteY5648" fmla="*/ 418113 h 2801577"/>
                <a:gd name="connsiteX5649" fmla="*/ 4888240 w 10032639"/>
                <a:gd name="connsiteY5649" fmla="*/ 407672 h 2801577"/>
                <a:gd name="connsiteX5650" fmla="*/ 4898688 w 10032639"/>
                <a:gd name="connsiteY5650" fmla="*/ 400832 h 2801577"/>
                <a:gd name="connsiteX5651" fmla="*/ 3489278 w 10032639"/>
                <a:gd name="connsiteY5651" fmla="*/ 393179 h 2801577"/>
                <a:gd name="connsiteX5652" fmla="*/ 3480640 w 10032639"/>
                <a:gd name="connsiteY5652" fmla="*/ 396779 h 2801577"/>
                <a:gd name="connsiteX5653" fmla="*/ 3485679 w 10032639"/>
                <a:gd name="connsiteY5653" fmla="*/ 400020 h 2801577"/>
                <a:gd name="connsiteX5654" fmla="*/ 9674375 w 10032639"/>
                <a:gd name="connsiteY5654" fmla="*/ 392670 h 2801577"/>
                <a:gd name="connsiteX5655" fmla="*/ 9665733 w 10032639"/>
                <a:gd name="connsiteY5655" fmla="*/ 401312 h 2801577"/>
                <a:gd name="connsiteX5656" fmla="*/ 9672575 w 10032639"/>
                <a:gd name="connsiteY5656" fmla="*/ 401312 h 2801577"/>
                <a:gd name="connsiteX5657" fmla="*/ 1106101 w 10032639"/>
                <a:gd name="connsiteY5657" fmla="*/ 384537 h 2801577"/>
                <a:gd name="connsiteX5658" fmla="*/ 1076586 w 10032639"/>
                <a:gd name="connsiteY5658" fmla="*/ 405421 h 2801577"/>
                <a:gd name="connsiteX5659" fmla="*/ 1045271 w 10032639"/>
                <a:gd name="connsiteY5659" fmla="*/ 429544 h 2801577"/>
                <a:gd name="connsiteX5660" fmla="*/ 1003878 w 10032639"/>
                <a:gd name="connsiteY5660" fmla="*/ 460509 h 2801577"/>
                <a:gd name="connsiteX5661" fmla="*/ 1014316 w 10032639"/>
                <a:gd name="connsiteY5661" fmla="*/ 457268 h 2801577"/>
                <a:gd name="connsiteX5662" fmla="*/ 1022955 w 10032639"/>
                <a:gd name="connsiteY5662" fmla="*/ 451867 h 2801577"/>
                <a:gd name="connsiteX5663" fmla="*/ 1031593 w 10032639"/>
                <a:gd name="connsiteY5663" fmla="*/ 445026 h 2801577"/>
                <a:gd name="connsiteX5664" fmla="*/ 1040232 w 10032639"/>
                <a:gd name="connsiteY5664" fmla="*/ 436385 h 2801577"/>
                <a:gd name="connsiteX5665" fmla="*/ 1053910 w 10032639"/>
                <a:gd name="connsiteY5665" fmla="*/ 424503 h 2801577"/>
                <a:gd name="connsiteX5666" fmla="*/ 1069387 w 10032639"/>
                <a:gd name="connsiteY5666" fmla="*/ 414062 h 2801577"/>
                <a:gd name="connsiteX5667" fmla="*/ 1087024 w 10032639"/>
                <a:gd name="connsiteY5667" fmla="*/ 405421 h 2801577"/>
                <a:gd name="connsiteX5668" fmla="*/ 1106101 w 10032639"/>
                <a:gd name="connsiteY5668" fmla="*/ 396779 h 2801577"/>
                <a:gd name="connsiteX5669" fmla="*/ 972563 w 10032639"/>
                <a:gd name="connsiteY5669" fmla="*/ 377696 h 2801577"/>
                <a:gd name="connsiteX5670" fmla="*/ 970879 w 10032639"/>
                <a:gd name="connsiteY5670" fmla="*/ 379982 h 2801577"/>
                <a:gd name="connsiteX5671" fmla="*/ 929370 w 10032639"/>
                <a:gd name="connsiteY5671" fmla="*/ 407221 h 2801577"/>
                <a:gd name="connsiteX5672" fmla="*/ 884377 w 10032639"/>
                <a:gd name="connsiteY5672" fmla="*/ 438185 h 2801577"/>
                <a:gd name="connsiteX5673" fmla="*/ 841184 w 10032639"/>
                <a:gd name="connsiteY5673" fmla="*/ 470950 h 2801577"/>
                <a:gd name="connsiteX5674" fmla="*/ 796191 w 10032639"/>
                <a:gd name="connsiteY5674" fmla="*/ 505515 h 2801577"/>
                <a:gd name="connsiteX5675" fmla="*/ 716644 w 10032639"/>
                <a:gd name="connsiteY5675" fmla="*/ 566365 h 2801577"/>
                <a:gd name="connsiteX5676" fmla="*/ 631698 w 10032639"/>
                <a:gd name="connsiteY5676" fmla="*/ 626854 h 2801577"/>
                <a:gd name="connsiteX5677" fmla="*/ 543512 w 10032639"/>
                <a:gd name="connsiteY5677" fmla="*/ 684102 h 2801577"/>
                <a:gd name="connsiteX5678" fmla="*/ 451727 w 10032639"/>
                <a:gd name="connsiteY5678" fmla="*/ 739190 h 2801577"/>
                <a:gd name="connsiteX5679" fmla="*/ 451727 w 10032639"/>
                <a:gd name="connsiteY5679" fmla="*/ 753232 h 2801577"/>
                <a:gd name="connsiteX5680" fmla="*/ 451727 w 10032639"/>
                <a:gd name="connsiteY5680" fmla="*/ 766914 h 2801577"/>
                <a:gd name="connsiteX5681" fmla="*/ 456766 w 10032639"/>
                <a:gd name="connsiteY5681" fmla="*/ 765474 h 2801577"/>
                <a:gd name="connsiteX5682" fmla="*/ 474043 w 10032639"/>
                <a:gd name="connsiteY5682" fmla="*/ 761874 h 2801577"/>
                <a:gd name="connsiteX5683" fmla="*/ 488081 w 10032639"/>
                <a:gd name="connsiteY5683" fmla="*/ 756833 h 2801577"/>
                <a:gd name="connsiteX5684" fmla="*/ 501759 w 10032639"/>
                <a:gd name="connsiteY5684" fmla="*/ 746391 h 2801577"/>
                <a:gd name="connsiteX5685" fmla="*/ 515797 w 10032639"/>
                <a:gd name="connsiteY5685" fmla="*/ 735950 h 2801577"/>
                <a:gd name="connsiteX5686" fmla="*/ 531274 w 10032639"/>
                <a:gd name="connsiteY5686" fmla="*/ 721908 h 2801577"/>
                <a:gd name="connsiteX5687" fmla="*/ 547111 w 10032639"/>
                <a:gd name="connsiteY5687" fmla="*/ 710026 h 2801577"/>
                <a:gd name="connsiteX5688" fmla="*/ 576267 w 10032639"/>
                <a:gd name="connsiteY5688" fmla="*/ 690943 h 2801577"/>
                <a:gd name="connsiteX5689" fmla="*/ 583466 w 10032639"/>
                <a:gd name="connsiteY5689" fmla="*/ 685902 h 2801577"/>
                <a:gd name="connsiteX5690" fmla="*/ 593544 w 10032639"/>
                <a:gd name="connsiteY5690" fmla="*/ 673660 h 2801577"/>
                <a:gd name="connsiteX5691" fmla="*/ 597143 w 10032639"/>
                <a:gd name="connsiteY5691" fmla="*/ 668620 h 2801577"/>
                <a:gd name="connsiteX5692" fmla="*/ 600743 w 10032639"/>
                <a:gd name="connsiteY5692" fmla="*/ 663219 h 2801577"/>
                <a:gd name="connsiteX5693" fmla="*/ 605782 w 10032639"/>
                <a:gd name="connsiteY5693" fmla="*/ 659978 h 2801577"/>
                <a:gd name="connsiteX5694" fmla="*/ 610821 w 10032639"/>
                <a:gd name="connsiteY5694" fmla="*/ 658178 h 2801577"/>
                <a:gd name="connsiteX5695" fmla="*/ 617660 w 10032639"/>
                <a:gd name="connsiteY5695" fmla="*/ 658178 h 2801577"/>
                <a:gd name="connsiteX5696" fmla="*/ 626299 w 10032639"/>
                <a:gd name="connsiteY5696" fmla="*/ 658178 h 2801577"/>
                <a:gd name="connsiteX5697" fmla="*/ 631698 w 10032639"/>
                <a:gd name="connsiteY5697" fmla="*/ 649537 h 2801577"/>
                <a:gd name="connsiteX5698" fmla="*/ 638537 w 10032639"/>
                <a:gd name="connsiteY5698" fmla="*/ 642336 h 2801577"/>
                <a:gd name="connsiteX5699" fmla="*/ 647175 w 10032639"/>
                <a:gd name="connsiteY5699" fmla="*/ 637295 h 2801577"/>
                <a:gd name="connsiteX5700" fmla="*/ 655814 w 10032639"/>
                <a:gd name="connsiteY5700" fmla="*/ 631894 h 2801577"/>
                <a:gd name="connsiteX5701" fmla="*/ 661213 w 10032639"/>
                <a:gd name="connsiteY5701" fmla="*/ 630454 h 2801577"/>
                <a:gd name="connsiteX5702" fmla="*/ 664453 w 10032639"/>
                <a:gd name="connsiteY5702" fmla="*/ 626854 h 2801577"/>
                <a:gd name="connsiteX5703" fmla="*/ 666252 w 10032639"/>
                <a:gd name="connsiteY5703" fmla="*/ 623253 h 2801577"/>
                <a:gd name="connsiteX5704" fmla="*/ 669852 w 10032639"/>
                <a:gd name="connsiteY5704" fmla="*/ 620012 h 2801577"/>
                <a:gd name="connsiteX5705" fmla="*/ 676691 w 10032639"/>
                <a:gd name="connsiteY5705" fmla="*/ 595529 h 2801577"/>
                <a:gd name="connsiteX5706" fmla="*/ 682090 w 10032639"/>
                <a:gd name="connsiteY5706" fmla="*/ 600930 h 2801577"/>
                <a:gd name="connsiteX5707" fmla="*/ 680290 w 10032639"/>
                <a:gd name="connsiteY5707" fmla="*/ 597329 h 2801577"/>
                <a:gd name="connsiteX5708" fmla="*/ 692168 w 10032639"/>
                <a:gd name="connsiteY5708" fmla="*/ 590488 h 2801577"/>
                <a:gd name="connsiteX5709" fmla="*/ 699367 w 10032639"/>
                <a:gd name="connsiteY5709" fmla="*/ 586888 h 2801577"/>
                <a:gd name="connsiteX5710" fmla="*/ 708006 w 10032639"/>
                <a:gd name="connsiteY5710" fmla="*/ 580047 h 2801577"/>
                <a:gd name="connsiteX5711" fmla="*/ 719884 w 10032639"/>
                <a:gd name="connsiteY5711" fmla="*/ 575006 h 2801577"/>
                <a:gd name="connsiteX5712" fmla="*/ 728522 w 10032639"/>
                <a:gd name="connsiteY5712" fmla="*/ 569605 h 2801577"/>
                <a:gd name="connsiteX5713" fmla="*/ 740760 w 10032639"/>
                <a:gd name="connsiteY5713" fmla="*/ 560964 h 2801577"/>
                <a:gd name="connsiteX5714" fmla="*/ 763077 w 10032639"/>
                <a:gd name="connsiteY5714" fmla="*/ 549082 h 2801577"/>
                <a:gd name="connsiteX5715" fmla="*/ 763077 w 10032639"/>
                <a:gd name="connsiteY5715" fmla="*/ 559523 h 2801577"/>
                <a:gd name="connsiteX5716" fmla="*/ 764876 w 10032639"/>
                <a:gd name="connsiteY5716" fmla="*/ 557723 h 2801577"/>
                <a:gd name="connsiteX5717" fmla="*/ 768476 w 10032639"/>
                <a:gd name="connsiteY5717" fmla="*/ 554123 h 2801577"/>
                <a:gd name="connsiteX5718" fmla="*/ 768476 w 10032639"/>
                <a:gd name="connsiteY5718" fmla="*/ 542241 h 2801577"/>
                <a:gd name="connsiteX5719" fmla="*/ 778914 w 10032639"/>
                <a:gd name="connsiteY5719" fmla="*/ 540441 h 2801577"/>
                <a:gd name="connsiteX5720" fmla="*/ 788993 w 10032639"/>
                <a:gd name="connsiteY5720" fmla="*/ 536840 h 2801577"/>
                <a:gd name="connsiteX5721" fmla="*/ 797991 w 10032639"/>
                <a:gd name="connsiteY5721" fmla="*/ 533600 h 2801577"/>
                <a:gd name="connsiteX5722" fmla="*/ 806630 w 10032639"/>
                <a:gd name="connsiteY5722" fmla="*/ 528199 h 2801577"/>
                <a:gd name="connsiteX5723" fmla="*/ 815268 w 10032639"/>
                <a:gd name="connsiteY5723" fmla="*/ 521358 h 2801577"/>
                <a:gd name="connsiteX5724" fmla="*/ 822107 w 10032639"/>
                <a:gd name="connsiteY5724" fmla="*/ 512717 h 2801577"/>
                <a:gd name="connsiteX5725" fmla="*/ 827506 w 10032639"/>
                <a:gd name="connsiteY5725" fmla="*/ 504075 h 2801577"/>
                <a:gd name="connsiteX5726" fmla="*/ 836145 w 10032639"/>
                <a:gd name="connsiteY5726" fmla="*/ 493634 h 2801577"/>
                <a:gd name="connsiteX5727" fmla="*/ 844784 w 10032639"/>
                <a:gd name="connsiteY5727" fmla="*/ 483192 h 2801577"/>
                <a:gd name="connsiteX5728" fmla="*/ 863860 w 10032639"/>
                <a:gd name="connsiteY5728" fmla="*/ 465910 h 2801577"/>
                <a:gd name="connsiteX5729" fmla="*/ 879338 w 10032639"/>
                <a:gd name="connsiteY5729" fmla="*/ 451867 h 2801577"/>
                <a:gd name="connsiteX5730" fmla="*/ 886177 w 10032639"/>
                <a:gd name="connsiteY5730" fmla="*/ 446827 h 2801577"/>
                <a:gd name="connsiteX5731" fmla="*/ 893016 w 10032639"/>
                <a:gd name="connsiteY5731" fmla="*/ 441426 h 2801577"/>
                <a:gd name="connsiteX5732" fmla="*/ 901654 w 10032639"/>
                <a:gd name="connsiteY5732" fmla="*/ 438185 h 2801577"/>
                <a:gd name="connsiteX5733" fmla="*/ 910293 w 10032639"/>
                <a:gd name="connsiteY5733" fmla="*/ 434585 h 2801577"/>
                <a:gd name="connsiteX5734" fmla="*/ 910293 w 10032639"/>
                <a:gd name="connsiteY5734" fmla="*/ 432785 h 2801577"/>
                <a:gd name="connsiteX5735" fmla="*/ 910293 w 10032639"/>
                <a:gd name="connsiteY5735" fmla="*/ 424503 h 2801577"/>
                <a:gd name="connsiteX5736" fmla="*/ 917132 w 10032639"/>
                <a:gd name="connsiteY5736" fmla="*/ 419103 h 2801577"/>
                <a:gd name="connsiteX5737" fmla="*/ 941608 w 10032639"/>
                <a:gd name="connsiteY5737" fmla="*/ 405421 h 2801577"/>
                <a:gd name="connsiteX5738" fmla="*/ 958885 w 10032639"/>
                <a:gd name="connsiteY5738" fmla="*/ 393179 h 2801577"/>
                <a:gd name="connsiteX5739" fmla="*/ 967524 w 10032639"/>
                <a:gd name="connsiteY5739" fmla="*/ 384537 h 2801577"/>
                <a:gd name="connsiteX5740" fmla="*/ 970879 w 10032639"/>
                <a:gd name="connsiteY5740" fmla="*/ 379982 h 2801577"/>
                <a:gd name="connsiteX5741" fmla="*/ 974363 w 10032639"/>
                <a:gd name="connsiteY5741" fmla="*/ 377696 h 2801577"/>
                <a:gd name="connsiteX5742" fmla="*/ 9327993 w 10032639"/>
                <a:gd name="connsiteY5742" fmla="*/ 369983 h 2801577"/>
                <a:gd name="connsiteX5743" fmla="*/ 9291627 w 10032639"/>
                <a:gd name="connsiteY5743" fmla="*/ 408154 h 2801577"/>
                <a:gd name="connsiteX5744" fmla="*/ 9250219 w 10032639"/>
                <a:gd name="connsiteY5744" fmla="*/ 448126 h 2801577"/>
                <a:gd name="connsiteX5745" fmla="*/ 9225735 w 10032639"/>
                <a:gd name="connsiteY5745" fmla="*/ 472253 h 2801577"/>
                <a:gd name="connsiteX5746" fmla="*/ 9205211 w 10032639"/>
                <a:gd name="connsiteY5746" fmla="*/ 494579 h 2801577"/>
                <a:gd name="connsiteX5747" fmla="*/ 9186128 w 10032639"/>
                <a:gd name="connsiteY5747" fmla="*/ 515465 h 2801577"/>
                <a:gd name="connsiteX5748" fmla="*/ 9170285 w 10032639"/>
                <a:gd name="connsiteY5748" fmla="*/ 536351 h 2801577"/>
                <a:gd name="connsiteX5749" fmla="*/ 9161644 w 10032639"/>
                <a:gd name="connsiteY5749" fmla="*/ 550395 h 2801577"/>
                <a:gd name="connsiteX5750" fmla="*/ 9153002 w 10032639"/>
                <a:gd name="connsiteY5750" fmla="*/ 562279 h 2801577"/>
                <a:gd name="connsiteX5751" fmla="*/ 9149761 w 10032639"/>
                <a:gd name="connsiteY5751" fmla="*/ 567680 h 2801577"/>
                <a:gd name="connsiteX5752" fmla="*/ 9158403 w 10032639"/>
                <a:gd name="connsiteY5752" fmla="*/ 564079 h 2801577"/>
                <a:gd name="connsiteX5753" fmla="*/ 9159843 w 10032639"/>
                <a:gd name="connsiteY5753" fmla="*/ 557237 h 2801577"/>
                <a:gd name="connsiteX5754" fmla="*/ 9163444 w 10032639"/>
                <a:gd name="connsiteY5754" fmla="*/ 550395 h 2801577"/>
                <a:gd name="connsiteX5755" fmla="*/ 9168485 w 10032639"/>
                <a:gd name="connsiteY5755" fmla="*/ 543193 h 2801577"/>
                <a:gd name="connsiteX5756" fmla="*/ 9175686 w 10032639"/>
                <a:gd name="connsiteY5756" fmla="*/ 536351 h 2801577"/>
                <a:gd name="connsiteX5757" fmla="*/ 9184328 w 10032639"/>
                <a:gd name="connsiteY5757" fmla="*/ 527709 h 2801577"/>
                <a:gd name="connsiteX5758" fmla="*/ 9192969 w 10032639"/>
                <a:gd name="connsiteY5758" fmla="*/ 520867 h 2801577"/>
                <a:gd name="connsiteX5759" fmla="*/ 9201611 w 10032639"/>
                <a:gd name="connsiteY5759" fmla="*/ 517266 h 2801577"/>
                <a:gd name="connsiteX5760" fmla="*/ 9210252 w 10032639"/>
                <a:gd name="connsiteY5760" fmla="*/ 513665 h 2801577"/>
                <a:gd name="connsiteX5761" fmla="*/ 9218894 w 10032639"/>
                <a:gd name="connsiteY5761" fmla="*/ 496380 h 2801577"/>
                <a:gd name="connsiteX5762" fmla="*/ 9227535 w 10032639"/>
                <a:gd name="connsiteY5762" fmla="*/ 480895 h 2801577"/>
                <a:gd name="connsiteX5763" fmla="*/ 9236177 w 10032639"/>
                <a:gd name="connsiteY5763" fmla="*/ 466851 h 2801577"/>
                <a:gd name="connsiteX5764" fmla="*/ 9248419 w 10032639"/>
                <a:gd name="connsiteY5764" fmla="*/ 454968 h 2801577"/>
                <a:gd name="connsiteX5765" fmla="*/ 9252020 w 10032639"/>
                <a:gd name="connsiteY5765" fmla="*/ 451367 h 2801577"/>
                <a:gd name="connsiteX5766" fmla="*/ 9289827 w 10032639"/>
                <a:gd name="connsiteY5766" fmla="*/ 413556 h 2801577"/>
                <a:gd name="connsiteX5767" fmla="*/ 9295227 w 10032639"/>
                <a:gd name="connsiteY5767" fmla="*/ 409955 h 2801577"/>
                <a:gd name="connsiteX5768" fmla="*/ 9300268 w 10032639"/>
                <a:gd name="connsiteY5768" fmla="*/ 408154 h 2801577"/>
                <a:gd name="connsiteX5769" fmla="*/ 9305309 w 10032639"/>
                <a:gd name="connsiteY5769" fmla="*/ 404914 h 2801577"/>
                <a:gd name="connsiteX5770" fmla="*/ 9313951 w 10032639"/>
                <a:gd name="connsiteY5770" fmla="*/ 392670 h 2801577"/>
                <a:gd name="connsiteX5771" fmla="*/ 9319352 w 10032639"/>
                <a:gd name="connsiteY5771" fmla="*/ 384028 h 2801577"/>
                <a:gd name="connsiteX5772" fmla="*/ 9324393 w 10032639"/>
                <a:gd name="connsiteY5772" fmla="*/ 377186 h 2801577"/>
                <a:gd name="connsiteX5773" fmla="*/ 2672569 w 10032639"/>
                <a:gd name="connsiteY5773" fmla="*/ 363654 h 2801577"/>
                <a:gd name="connsiteX5774" fmla="*/ 2597701 w 10032639"/>
                <a:gd name="connsiteY5774" fmla="*/ 396779 h 2801577"/>
                <a:gd name="connsiteX5775" fmla="*/ 2551269 w 10032639"/>
                <a:gd name="connsiteY5775" fmla="*/ 417302 h 2801577"/>
                <a:gd name="connsiteX5776" fmla="*/ 2575385 w 10032639"/>
                <a:gd name="connsiteY5776" fmla="*/ 414062 h 2801577"/>
                <a:gd name="connsiteX5777" fmla="*/ 2599501 w 10032639"/>
                <a:gd name="connsiteY5777" fmla="*/ 407221 h 2801577"/>
                <a:gd name="connsiteX5778" fmla="*/ 2622178 w 10032639"/>
                <a:gd name="connsiteY5778" fmla="*/ 396779 h 2801577"/>
                <a:gd name="connsiteX5779" fmla="*/ 2646294 w 10032639"/>
                <a:gd name="connsiteY5779" fmla="*/ 380937 h 2801577"/>
                <a:gd name="connsiteX5780" fmla="*/ 3214282 w 10032639"/>
                <a:gd name="connsiteY5780" fmla="*/ 361854 h 2801577"/>
                <a:gd name="connsiteX5781" fmla="*/ 3193406 w 10032639"/>
                <a:gd name="connsiteY5781" fmla="*/ 372296 h 2801577"/>
                <a:gd name="connsiteX5782" fmla="*/ 3187126 w 10032639"/>
                <a:gd name="connsiteY5782" fmla="*/ 375053 h 2801577"/>
                <a:gd name="connsiteX5783" fmla="*/ 3184767 w 10032639"/>
                <a:gd name="connsiteY5783" fmla="*/ 375896 h 2801577"/>
                <a:gd name="connsiteX5784" fmla="*/ 3184027 w 10032639"/>
                <a:gd name="connsiteY5784" fmla="*/ 376415 h 2801577"/>
                <a:gd name="connsiteX5785" fmla="*/ 3134375 w 10032639"/>
                <a:gd name="connsiteY5785" fmla="*/ 398219 h 2801577"/>
                <a:gd name="connsiteX5786" fmla="*/ 3136175 w 10032639"/>
                <a:gd name="connsiteY5786" fmla="*/ 398219 h 2801577"/>
                <a:gd name="connsiteX5787" fmla="*/ 3148053 w 10032639"/>
                <a:gd name="connsiteY5787" fmla="*/ 400020 h 2801577"/>
                <a:gd name="connsiteX5788" fmla="*/ 3153452 w 10032639"/>
                <a:gd name="connsiteY5788" fmla="*/ 403620 h 2801577"/>
                <a:gd name="connsiteX5789" fmla="*/ 3172529 w 10032639"/>
                <a:gd name="connsiteY5789" fmla="*/ 388138 h 2801577"/>
                <a:gd name="connsiteX5790" fmla="*/ 3177568 w 10032639"/>
                <a:gd name="connsiteY5790" fmla="*/ 380937 h 2801577"/>
                <a:gd name="connsiteX5791" fmla="*/ 3184027 w 10032639"/>
                <a:gd name="connsiteY5791" fmla="*/ 376415 h 2801577"/>
                <a:gd name="connsiteX5792" fmla="*/ 3187126 w 10032639"/>
                <a:gd name="connsiteY5792" fmla="*/ 375053 h 2801577"/>
                <a:gd name="connsiteX5793" fmla="*/ 3194846 w 10032639"/>
                <a:gd name="connsiteY5793" fmla="*/ 372296 h 2801577"/>
                <a:gd name="connsiteX5794" fmla="*/ 3207083 w 10032639"/>
                <a:gd name="connsiteY5794" fmla="*/ 370495 h 2801577"/>
                <a:gd name="connsiteX5795" fmla="*/ 3210683 w 10032639"/>
                <a:gd name="connsiteY5795" fmla="*/ 367255 h 2801577"/>
                <a:gd name="connsiteX5796" fmla="*/ 3214282 w 10032639"/>
                <a:gd name="connsiteY5796" fmla="*/ 363654 h 2801577"/>
                <a:gd name="connsiteX5797" fmla="*/ 832546 w 10032639"/>
                <a:gd name="connsiteY5797" fmla="*/ 361854 h 2801577"/>
                <a:gd name="connsiteX5798" fmla="*/ 775315 w 10032639"/>
                <a:gd name="connsiteY5798" fmla="*/ 408661 h 2801577"/>
                <a:gd name="connsiteX5799" fmla="*/ 714844 w 10032639"/>
                <a:gd name="connsiteY5799" fmla="*/ 457268 h 2801577"/>
                <a:gd name="connsiteX5800" fmla="*/ 666252 w 10032639"/>
                <a:gd name="connsiteY5800" fmla="*/ 493634 h 2801577"/>
                <a:gd name="connsiteX5801" fmla="*/ 674891 w 10032639"/>
                <a:gd name="connsiteY5801" fmla="*/ 502275 h 2801577"/>
                <a:gd name="connsiteX5802" fmla="*/ 678490 w 10032639"/>
                <a:gd name="connsiteY5802" fmla="*/ 504075 h 2801577"/>
                <a:gd name="connsiteX5803" fmla="*/ 683529 w 10032639"/>
                <a:gd name="connsiteY5803" fmla="*/ 498674 h 2801577"/>
                <a:gd name="connsiteX5804" fmla="*/ 697567 w 10032639"/>
                <a:gd name="connsiteY5804" fmla="*/ 483192 h 2801577"/>
                <a:gd name="connsiteX5805" fmla="*/ 709805 w 10032639"/>
                <a:gd name="connsiteY5805" fmla="*/ 465910 h 2801577"/>
                <a:gd name="connsiteX5806" fmla="*/ 714844 w 10032639"/>
                <a:gd name="connsiteY5806" fmla="*/ 457268 h 2801577"/>
                <a:gd name="connsiteX5807" fmla="*/ 727082 w 10032639"/>
                <a:gd name="connsiteY5807" fmla="*/ 460509 h 2801577"/>
                <a:gd name="connsiteX5808" fmla="*/ 732122 w 10032639"/>
                <a:gd name="connsiteY5808" fmla="*/ 462309 h 2801577"/>
                <a:gd name="connsiteX5809" fmla="*/ 738961 w 10032639"/>
                <a:gd name="connsiteY5809" fmla="*/ 446827 h 2801577"/>
                <a:gd name="connsiteX5810" fmla="*/ 745799 w 10032639"/>
                <a:gd name="connsiteY5810" fmla="*/ 436385 h 2801577"/>
                <a:gd name="connsiteX5811" fmla="*/ 749399 w 10032639"/>
                <a:gd name="connsiteY5811" fmla="*/ 432785 h 2801577"/>
                <a:gd name="connsiteX5812" fmla="*/ 777114 w 10032639"/>
                <a:gd name="connsiteY5812" fmla="*/ 432785 h 2801577"/>
                <a:gd name="connsiteX5813" fmla="*/ 785753 w 10032639"/>
                <a:gd name="connsiteY5813" fmla="*/ 422703 h 2801577"/>
                <a:gd name="connsiteX5814" fmla="*/ 797991 w 10032639"/>
                <a:gd name="connsiteY5814" fmla="*/ 408661 h 2801577"/>
                <a:gd name="connsiteX5815" fmla="*/ 815268 w 10032639"/>
                <a:gd name="connsiteY5815" fmla="*/ 393179 h 2801577"/>
                <a:gd name="connsiteX5816" fmla="*/ 823907 w 10032639"/>
                <a:gd name="connsiteY5816" fmla="*/ 386338 h 2801577"/>
                <a:gd name="connsiteX5817" fmla="*/ 834345 w 10032639"/>
                <a:gd name="connsiteY5817" fmla="*/ 380937 h 2801577"/>
                <a:gd name="connsiteX5818" fmla="*/ 837585 w 10032639"/>
                <a:gd name="connsiteY5818" fmla="*/ 375896 h 2801577"/>
                <a:gd name="connsiteX5819" fmla="*/ 842984 w 10032639"/>
                <a:gd name="connsiteY5819" fmla="*/ 372296 h 2801577"/>
                <a:gd name="connsiteX5820" fmla="*/ 1311988 w 10032639"/>
                <a:gd name="connsiteY5820" fmla="*/ 355013 h 2801577"/>
                <a:gd name="connsiteX5821" fmla="*/ 1235681 w 10032639"/>
                <a:gd name="connsiteY5821" fmla="*/ 400020 h 2801577"/>
                <a:gd name="connsiteX5822" fmla="*/ 1157933 w 10032639"/>
                <a:gd name="connsiteY5822" fmla="*/ 445026 h 2801577"/>
                <a:gd name="connsiteX5823" fmla="*/ 1057509 w 10032639"/>
                <a:gd name="connsiteY5823" fmla="*/ 510916 h 2801577"/>
                <a:gd name="connsiteX5824" fmla="*/ 955286 w 10032639"/>
                <a:gd name="connsiteY5824" fmla="*/ 583647 h 2801577"/>
                <a:gd name="connsiteX5825" fmla="*/ 960685 w 10032639"/>
                <a:gd name="connsiteY5825" fmla="*/ 588688 h 2801577"/>
                <a:gd name="connsiteX5826" fmla="*/ 962485 w 10032639"/>
                <a:gd name="connsiteY5826" fmla="*/ 597329 h 2801577"/>
                <a:gd name="connsiteX5827" fmla="*/ 963924 w 10032639"/>
                <a:gd name="connsiteY5827" fmla="*/ 602370 h 2801577"/>
                <a:gd name="connsiteX5828" fmla="*/ 1002078 w 10032639"/>
                <a:gd name="connsiteY5828" fmla="*/ 578246 h 2801577"/>
                <a:gd name="connsiteX5829" fmla="*/ 1038432 w 10032639"/>
                <a:gd name="connsiteY5829" fmla="*/ 554123 h 2801577"/>
                <a:gd name="connsiteX5830" fmla="*/ 1057509 w 10032639"/>
                <a:gd name="connsiteY5830" fmla="*/ 540441 h 2801577"/>
                <a:gd name="connsiteX5831" fmla="*/ 1072987 w 10032639"/>
                <a:gd name="connsiteY5831" fmla="*/ 526399 h 2801577"/>
                <a:gd name="connsiteX5832" fmla="*/ 1087024 w 10032639"/>
                <a:gd name="connsiteY5832" fmla="*/ 512717 h 2801577"/>
                <a:gd name="connsiteX5833" fmla="*/ 1098903 w 10032639"/>
                <a:gd name="connsiteY5833" fmla="*/ 496874 h 2801577"/>
                <a:gd name="connsiteX5834" fmla="*/ 1104302 w 10032639"/>
                <a:gd name="connsiteY5834" fmla="*/ 490033 h 2801577"/>
                <a:gd name="connsiteX5835" fmla="*/ 1133817 w 10032639"/>
                <a:gd name="connsiteY5835" fmla="*/ 490033 h 2801577"/>
                <a:gd name="connsiteX5836" fmla="*/ 1152534 w 10032639"/>
                <a:gd name="connsiteY5836" fmla="*/ 472751 h 2801577"/>
                <a:gd name="connsiteX5837" fmla="*/ 1180249 w 10032639"/>
                <a:gd name="connsiteY5837" fmla="*/ 450067 h 2801577"/>
                <a:gd name="connsiteX5838" fmla="*/ 1188888 w 10032639"/>
                <a:gd name="connsiteY5838" fmla="*/ 443226 h 2801577"/>
                <a:gd name="connsiteX5839" fmla="*/ 1202926 w 10032639"/>
                <a:gd name="connsiteY5839" fmla="*/ 436385 h 2801577"/>
                <a:gd name="connsiteX5840" fmla="*/ 1220203 w 10032639"/>
                <a:gd name="connsiteY5840" fmla="*/ 429544 h 2801577"/>
                <a:gd name="connsiteX5841" fmla="*/ 1239280 w 10032639"/>
                <a:gd name="connsiteY5841" fmla="*/ 425944 h 2801577"/>
                <a:gd name="connsiteX5842" fmla="*/ 1251518 w 10032639"/>
                <a:gd name="connsiteY5842" fmla="*/ 414062 h 2801577"/>
                <a:gd name="connsiteX5843" fmla="*/ 1265196 w 10032639"/>
                <a:gd name="connsiteY5843" fmla="*/ 396779 h 2801577"/>
                <a:gd name="connsiteX5844" fmla="*/ 1284273 w 10032639"/>
                <a:gd name="connsiteY5844" fmla="*/ 377696 h 2801577"/>
                <a:gd name="connsiteX5845" fmla="*/ 1306589 w 10032639"/>
                <a:gd name="connsiteY5845" fmla="*/ 358614 h 2801577"/>
                <a:gd name="connsiteX5846" fmla="*/ 3240198 w 10032639"/>
                <a:gd name="connsiteY5846" fmla="*/ 349612 h 2801577"/>
                <a:gd name="connsiteX5847" fmla="*/ 3224361 w 10032639"/>
                <a:gd name="connsiteY5847" fmla="*/ 356813 h 2801577"/>
                <a:gd name="connsiteX5848" fmla="*/ 3224361 w 10032639"/>
                <a:gd name="connsiteY5848" fmla="*/ 358614 h 2801577"/>
                <a:gd name="connsiteX5849" fmla="*/ 3234799 w 10032639"/>
                <a:gd name="connsiteY5849" fmla="*/ 356813 h 2801577"/>
                <a:gd name="connsiteX5850" fmla="*/ 3234799 w 10032639"/>
                <a:gd name="connsiteY5850" fmla="*/ 355013 h 2801577"/>
                <a:gd name="connsiteX5851" fmla="*/ 740760 w 10032639"/>
                <a:gd name="connsiteY5851" fmla="*/ 330529 h 2801577"/>
                <a:gd name="connsiteX5852" fmla="*/ 727082 w 10032639"/>
                <a:gd name="connsiteY5852" fmla="*/ 339531 h 2801577"/>
                <a:gd name="connsiteX5853" fmla="*/ 738961 w 10032639"/>
                <a:gd name="connsiteY5853" fmla="*/ 337730 h 2801577"/>
                <a:gd name="connsiteX5854" fmla="*/ 744360 w 10032639"/>
                <a:gd name="connsiteY5854" fmla="*/ 335930 h 2801577"/>
                <a:gd name="connsiteX5855" fmla="*/ 744360 w 10032639"/>
                <a:gd name="connsiteY5855" fmla="*/ 332330 h 2801577"/>
                <a:gd name="connsiteX5856" fmla="*/ 3631095 w 10032639"/>
                <a:gd name="connsiteY5856" fmla="*/ 325489 h 2801577"/>
                <a:gd name="connsiteX5857" fmla="*/ 3624256 w 10032639"/>
                <a:gd name="connsiteY5857" fmla="*/ 327289 h 2801577"/>
                <a:gd name="connsiteX5858" fmla="*/ 3555148 w 10032639"/>
                <a:gd name="connsiteY5858" fmla="*/ 360054 h 2801577"/>
                <a:gd name="connsiteX5859" fmla="*/ 3572065 w 10032639"/>
                <a:gd name="connsiteY5859" fmla="*/ 360054 h 2801577"/>
                <a:gd name="connsiteX5860" fmla="*/ 1365620 w 10032639"/>
                <a:gd name="connsiteY5860" fmla="*/ 320448 h 2801577"/>
                <a:gd name="connsiteX5861" fmla="*/ 1322067 w 10032639"/>
                <a:gd name="connsiteY5861" fmla="*/ 348172 h 2801577"/>
                <a:gd name="connsiteX5862" fmla="*/ 1329265 w 10032639"/>
                <a:gd name="connsiteY5862" fmla="*/ 344572 h 2801577"/>
                <a:gd name="connsiteX5863" fmla="*/ 1337904 w 10032639"/>
                <a:gd name="connsiteY5863" fmla="*/ 342771 h 2801577"/>
                <a:gd name="connsiteX5864" fmla="*/ 1356981 w 10032639"/>
                <a:gd name="connsiteY5864" fmla="*/ 340971 h 2801577"/>
                <a:gd name="connsiteX5865" fmla="*/ 1362020 w 10032639"/>
                <a:gd name="connsiteY5865" fmla="*/ 340971 h 2801577"/>
                <a:gd name="connsiteX5866" fmla="*/ 1370659 w 10032639"/>
                <a:gd name="connsiteY5866" fmla="*/ 344572 h 2801577"/>
                <a:gd name="connsiteX5867" fmla="*/ 1379297 w 10032639"/>
                <a:gd name="connsiteY5867" fmla="*/ 351413 h 2801577"/>
                <a:gd name="connsiteX5868" fmla="*/ 1370659 w 10032639"/>
                <a:gd name="connsiteY5868" fmla="*/ 332330 h 2801577"/>
                <a:gd name="connsiteX5869" fmla="*/ 4450142 w 10032639"/>
                <a:gd name="connsiteY5869" fmla="*/ 312628 h 2801577"/>
                <a:gd name="connsiteX5870" fmla="*/ 4450142 w 10032639"/>
                <a:gd name="connsiteY5870" fmla="*/ 324509 h 2801577"/>
                <a:gd name="connsiteX5871" fmla="*/ 4463833 w 10032639"/>
                <a:gd name="connsiteY5871" fmla="*/ 317668 h 2801577"/>
                <a:gd name="connsiteX5872" fmla="*/ 4456988 w 10032639"/>
                <a:gd name="connsiteY5872" fmla="*/ 317668 h 2801577"/>
                <a:gd name="connsiteX5873" fmla="*/ 4453385 w 10032639"/>
                <a:gd name="connsiteY5873" fmla="*/ 315868 h 2801577"/>
                <a:gd name="connsiteX5874" fmla="*/ 4451583 w 10032639"/>
                <a:gd name="connsiteY5874" fmla="*/ 314068 h 2801577"/>
                <a:gd name="connsiteX5875" fmla="*/ 2810787 w 10032639"/>
                <a:gd name="connsiteY5875" fmla="*/ 303165 h 2801577"/>
                <a:gd name="connsiteX5876" fmla="*/ 2772634 w 10032639"/>
                <a:gd name="connsiteY5876" fmla="*/ 318648 h 2801577"/>
                <a:gd name="connsiteX5877" fmla="*/ 2779472 w 10032639"/>
                <a:gd name="connsiteY5877" fmla="*/ 320448 h 2801577"/>
                <a:gd name="connsiteX5878" fmla="*/ 2786671 w 10032639"/>
                <a:gd name="connsiteY5878" fmla="*/ 318648 h 2801577"/>
                <a:gd name="connsiteX5879" fmla="*/ 2791710 w 10032639"/>
                <a:gd name="connsiteY5879" fmla="*/ 316847 h 2801577"/>
                <a:gd name="connsiteX5880" fmla="*/ 2798909 w 10032639"/>
                <a:gd name="connsiteY5880" fmla="*/ 313607 h 2801577"/>
                <a:gd name="connsiteX5881" fmla="*/ 3347461 w 10032639"/>
                <a:gd name="connsiteY5881" fmla="*/ 301365 h 2801577"/>
                <a:gd name="connsiteX5882" fmla="*/ 3309749 w 10032639"/>
                <a:gd name="connsiteY5882" fmla="*/ 318531 h 2801577"/>
                <a:gd name="connsiteX5883" fmla="*/ 3309307 w 10032639"/>
                <a:gd name="connsiteY5883" fmla="*/ 318648 h 2801577"/>
                <a:gd name="connsiteX5884" fmla="*/ 3308722 w 10032639"/>
                <a:gd name="connsiteY5884" fmla="*/ 318999 h 2801577"/>
                <a:gd name="connsiteX5885" fmla="*/ 3283391 w 10032639"/>
                <a:gd name="connsiteY5885" fmla="*/ 330529 h 2801577"/>
                <a:gd name="connsiteX5886" fmla="*/ 3284831 w 10032639"/>
                <a:gd name="connsiteY5886" fmla="*/ 330529 h 2801577"/>
                <a:gd name="connsiteX5887" fmla="*/ 3293470 w 10032639"/>
                <a:gd name="connsiteY5887" fmla="*/ 334130 h 2801577"/>
                <a:gd name="connsiteX5888" fmla="*/ 3297069 w 10032639"/>
                <a:gd name="connsiteY5888" fmla="*/ 327289 h 2801577"/>
                <a:gd name="connsiteX5889" fmla="*/ 3303908 w 10032639"/>
                <a:gd name="connsiteY5889" fmla="*/ 321888 h 2801577"/>
                <a:gd name="connsiteX5890" fmla="*/ 3308722 w 10032639"/>
                <a:gd name="connsiteY5890" fmla="*/ 318999 h 2801577"/>
                <a:gd name="connsiteX5891" fmla="*/ 3309749 w 10032639"/>
                <a:gd name="connsiteY5891" fmla="*/ 318531 h 2801577"/>
                <a:gd name="connsiteX5892" fmla="*/ 3316146 w 10032639"/>
                <a:gd name="connsiteY5892" fmla="*/ 316847 h 2801577"/>
                <a:gd name="connsiteX5893" fmla="*/ 3321185 w 10032639"/>
                <a:gd name="connsiteY5893" fmla="*/ 316847 h 2801577"/>
                <a:gd name="connsiteX5894" fmla="*/ 3328384 w 10032639"/>
                <a:gd name="connsiteY5894" fmla="*/ 318648 h 2801577"/>
                <a:gd name="connsiteX5895" fmla="*/ 3337023 w 10032639"/>
                <a:gd name="connsiteY5895" fmla="*/ 320448 h 2801577"/>
                <a:gd name="connsiteX5896" fmla="*/ 3338822 w 10032639"/>
                <a:gd name="connsiteY5896" fmla="*/ 320448 h 2801577"/>
                <a:gd name="connsiteX5897" fmla="*/ 3342062 w 10032639"/>
                <a:gd name="connsiteY5897" fmla="*/ 316847 h 2801577"/>
                <a:gd name="connsiteX5898" fmla="*/ 3343862 w 10032639"/>
                <a:gd name="connsiteY5898" fmla="*/ 313607 h 2801577"/>
                <a:gd name="connsiteX5899" fmla="*/ 3343862 w 10032639"/>
                <a:gd name="connsiteY5899" fmla="*/ 308206 h 2801577"/>
                <a:gd name="connsiteX5900" fmla="*/ 3153452 w 10032639"/>
                <a:gd name="connsiteY5900" fmla="*/ 294524 h 2801577"/>
                <a:gd name="connsiteX5901" fmla="*/ 3117098 w 10032639"/>
                <a:gd name="connsiteY5901" fmla="*/ 308206 h 2801577"/>
                <a:gd name="connsiteX5902" fmla="*/ 3084343 w 10032639"/>
                <a:gd name="connsiteY5902" fmla="*/ 320448 h 2801577"/>
                <a:gd name="connsiteX5903" fmla="*/ 2909411 w 10032639"/>
                <a:gd name="connsiteY5903" fmla="*/ 396779 h 2801577"/>
                <a:gd name="connsiteX5904" fmla="*/ 2814387 w 10032639"/>
                <a:gd name="connsiteY5904" fmla="*/ 439986 h 2801577"/>
                <a:gd name="connsiteX5905" fmla="*/ 2719002 w 10032639"/>
                <a:gd name="connsiteY5905" fmla="*/ 484992 h 2801577"/>
                <a:gd name="connsiteX5906" fmla="*/ 2684448 w 10032639"/>
                <a:gd name="connsiteY5906" fmla="*/ 500475 h 2801577"/>
                <a:gd name="connsiteX5907" fmla="*/ 2694886 w 10032639"/>
                <a:gd name="connsiteY5907" fmla="*/ 498674 h 2801577"/>
                <a:gd name="connsiteX5908" fmla="*/ 2703525 w 10032639"/>
                <a:gd name="connsiteY5908" fmla="*/ 496874 h 2801577"/>
                <a:gd name="connsiteX5909" fmla="*/ 2725841 w 10032639"/>
                <a:gd name="connsiteY5909" fmla="*/ 495074 h 2801577"/>
                <a:gd name="connsiteX5910" fmla="*/ 2746717 w 10032639"/>
                <a:gd name="connsiteY5910" fmla="*/ 491833 h 2801577"/>
                <a:gd name="connsiteX5911" fmla="*/ 2750317 w 10032639"/>
                <a:gd name="connsiteY5911" fmla="*/ 491833 h 2801577"/>
                <a:gd name="connsiteX5912" fmla="*/ 2750317 w 10032639"/>
                <a:gd name="connsiteY5912" fmla="*/ 490033 h 2801577"/>
                <a:gd name="connsiteX5913" fmla="*/ 2755356 w 10032639"/>
                <a:gd name="connsiteY5913" fmla="*/ 483192 h 2801577"/>
                <a:gd name="connsiteX5914" fmla="*/ 2757156 w 10032639"/>
                <a:gd name="connsiteY5914" fmla="*/ 475991 h 2801577"/>
                <a:gd name="connsiteX5915" fmla="*/ 2762195 w 10032639"/>
                <a:gd name="connsiteY5915" fmla="*/ 470950 h 2801577"/>
                <a:gd name="connsiteX5916" fmla="*/ 2767594 w 10032639"/>
                <a:gd name="connsiteY5916" fmla="*/ 465910 h 2801577"/>
                <a:gd name="connsiteX5917" fmla="*/ 2774433 w 10032639"/>
                <a:gd name="connsiteY5917" fmla="*/ 460509 h 2801577"/>
                <a:gd name="connsiteX5918" fmla="*/ 2781272 w 10032639"/>
                <a:gd name="connsiteY5918" fmla="*/ 458709 h 2801577"/>
                <a:gd name="connsiteX5919" fmla="*/ 2814387 w 10032639"/>
                <a:gd name="connsiteY5919" fmla="*/ 458709 h 2801577"/>
                <a:gd name="connsiteX5920" fmla="*/ 2814387 w 10032639"/>
                <a:gd name="connsiteY5920" fmla="*/ 453668 h 2801577"/>
                <a:gd name="connsiteX5921" fmla="*/ 2817626 w 10032639"/>
                <a:gd name="connsiteY5921" fmla="*/ 446827 h 2801577"/>
                <a:gd name="connsiteX5922" fmla="*/ 2821225 w 10032639"/>
                <a:gd name="connsiteY5922" fmla="*/ 439986 h 2801577"/>
                <a:gd name="connsiteX5923" fmla="*/ 2831664 w 10032639"/>
                <a:gd name="connsiteY5923" fmla="*/ 434585 h 2801577"/>
                <a:gd name="connsiteX5924" fmla="*/ 2838503 w 10032639"/>
                <a:gd name="connsiteY5924" fmla="*/ 432785 h 2801577"/>
                <a:gd name="connsiteX5925" fmla="*/ 2852181 w 10032639"/>
                <a:gd name="connsiteY5925" fmla="*/ 431344 h 2801577"/>
                <a:gd name="connsiteX5926" fmla="*/ 2869458 w 10032639"/>
                <a:gd name="connsiteY5926" fmla="*/ 415862 h 2801577"/>
                <a:gd name="connsiteX5927" fmla="*/ 2878096 w 10032639"/>
                <a:gd name="connsiteY5927" fmla="*/ 419103 h 2801577"/>
                <a:gd name="connsiteX5928" fmla="*/ 2888535 w 10032639"/>
                <a:gd name="connsiteY5928" fmla="*/ 422703 h 2801577"/>
                <a:gd name="connsiteX5929" fmla="*/ 2895374 w 10032639"/>
                <a:gd name="connsiteY5929" fmla="*/ 422703 h 2801577"/>
                <a:gd name="connsiteX5930" fmla="*/ 2900772 w 10032639"/>
                <a:gd name="connsiteY5930" fmla="*/ 420903 h 2801577"/>
                <a:gd name="connsiteX5931" fmla="*/ 2904372 w 10032639"/>
                <a:gd name="connsiteY5931" fmla="*/ 417302 h 2801577"/>
                <a:gd name="connsiteX5932" fmla="*/ 2911211 w 10032639"/>
                <a:gd name="connsiteY5932" fmla="*/ 410461 h 2801577"/>
                <a:gd name="connsiteX5933" fmla="*/ 2919850 w 10032639"/>
                <a:gd name="connsiteY5933" fmla="*/ 405421 h 2801577"/>
                <a:gd name="connsiteX5934" fmla="*/ 2930288 w 10032639"/>
                <a:gd name="connsiteY5934" fmla="*/ 401820 h 2801577"/>
                <a:gd name="connsiteX5935" fmla="*/ 2943966 w 10032639"/>
                <a:gd name="connsiteY5935" fmla="*/ 398219 h 2801577"/>
                <a:gd name="connsiteX5936" fmla="*/ 2943966 w 10032639"/>
                <a:gd name="connsiteY5936" fmla="*/ 391378 h 2801577"/>
                <a:gd name="connsiteX5937" fmla="*/ 2947565 w 10032639"/>
                <a:gd name="connsiteY5937" fmla="*/ 384537 h 2801577"/>
                <a:gd name="connsiteX5938" fmla="*/ 2951165 w 10032639"/>
                <a:gd name="connsiteY5938" fmla="*/ 380937 h 2801577"/>
                <a:gd name="connsiteX5939" fmla="*/ 2954404 w 10032639"/>
                <a:gd name="connsiteY5939" fmla="*/ 377696 h 2801577"/>
                <a:gd name="connsiteX5940" fmla="*/ 2959803 w 10032639"/>
                <a:gd name="connsiteY5940" fmla="*/ 375896 h 2801577"/>
                <a:gd name="connsiteX5941" fmla="*/ 2964842 w 10032639"/>
                <a:gd name="connsiteY5941" fmla="*/ 375896 h 2801577"/>
                <a:gd name="connsiteX5942" fmla="*/ 2973481 w 10032639"/>
                <a:gd name="connsiteY5942" fmla="*/ 375896 h 2801577"/>
                <a:gd name="connsiteX5943" fmla="*/ 2980320 w 10032639"/>
                <a:gd name="connsiteY5943" fmla="*/ 379137 h 2801577"/>
                <a:gd name="connsiteX5944" fmla="*/ 2985719 w 10032639"/>
                <a:gd name="connsiteY5944" fmla="*/ 382737 h 2801577"/>
                <a:gd name="connsiteX5945" fmla="*/ 2988958 w 10032639"/>
                <a:gd name="connsiteY5945" fmla="*/ 386338 h 2801577"/>
                <a:gd name="connsiteX5946" fmla="*/ 2997597 w 10032639"/>
                <a:gd name="connsiteY5946" fmla="*/ 375896 h 2801577"/>
                <a:gd name="connsiteX5947" fmla="*/ 3006236 w 10032639"/>
                <a:gd name="connsiteY5947" fmla="*/ 367255 h 2801577"/>
                <a:gd name="connsiteX5948" fmla="*/ 3018474 w 10032639"/>
                <a:gd name="connsiteY5948" fmla="*/ 361854 h 2801577"/>
                <a:gd name="connsiteX5949" fmla="*/ 3033951 w 10032639"/>
                <a:gd name="connsiteY5949" fmla="*/ 360054 h 2801577"/>
                <a:gd name="connsiteX5950" fmla="*/ 3039350 w 10032639"/>
                <a:gd name="connsiteY5950" fmla="*/ 358614 h 2801577"/>
                <a:gd name="connsiteX5951" fmla="*/ 3044390 w 10032639"/>
                <a:gd name="connsiteY5951" fmla="*/ 356813 h 2801577"/>
                <a:gd name="connsiteX5952" fmla="*/ 3047989 w 10032639"/>
                <a:gd name="connsiteY5952" fmla="*/ 355013 h 2801577"/>
                <a:gd name="connsiteX5953" fmla="*/ 3049788 w 10032639"/>
                <a:gd name="connsiteY5953" fmla="*/ 351413 h 2801577"/>
                <a:gd name="connsiteX5954" fmla="*/ 3053028 w 10032639"/>
                <a:gd name="connsiteY5954" fmla="*/ 342771 h 2801577"/>
                <a:gd name="connsiteX5955" fmla="*/ 3061667 w 10032639"/>
                <a:gd name="connsiteY5955" fmla="*/ 340971 h 2801577"/>
                <a:gd name="connsiteX5956" fmla="*/ 3080744 w 10032639"/>
                <a:gd name="connsiteY5956" fmla="*/ 337730 h 2801577"/>
                <a:gd name="connsiteX5957" fmla="*/ 3096581 w 10032639"/>
                <a:gd name="connsiteY5957" fmla="*/ 332330 h 2801577"/>
                <a:gd name="connsiteX5958" fmla="*/ 3106660 w 10032639"/>
                <a:gd name="connsiteY5958" fmla="*/ 327289 h 2801577"/>
                <a:gd name="connsiteX5959" fmla="*/ 3113858 w 10032639"/>
                <a:gd name="connsiteY5959" fmla="*/ 323688 h 2801577"/>
                <a:gd name="connsiteX5960" fmla="*/ 3125737 w 10032639"/>
                <a:gd name="connsiteY5960" fmla="*/ 315047 h 2801577"/>
                <a:gd name="connsiteX5961" fmla="*/ 3137974 w 10032639"/>
                <a:gd name="connsiteY5961" fmla="*/ 304966 h 2801577"/>
                <a:gd name="connsiteX5962" fmla="*/ 4633884 w 10032639"/>
                <a:gd name="connsiteY5962" fmla="*/ 284907 h 2801577"/>
                <a:gd name="connsiteX5963" fmla="*/ 4621634 w 10032639"/>
                <a:gd name="connsiteY5963" fmla="*/ 295347 h 2801577"/>
                <a:gd name="connsiteX5964" fmla="*/ 4632082 w 10032639"/>
                <a:gd name="connsiteY5964" fmla="*/ 289947 h 2801577"/>
                <a:gd name="connsiteX5965" fmla="*/ 3423409 w 10032639"/>
                <a:gd name="connsiteY5965" fmla="*/ 270400 h 2801577"/>
                <a:gd name="connsiteX5966" fmla="*/ 3371577 w 10032639"/>
                <a:gd name="connsiteY5966" fmla="*/ 290924 h 2801577"/>
                <a:gd name="connsiteX5967" fmla="*/ 3385615 w 10032639"/>
                <a:gd name="connsiteY5967" fmla="*/ 290924 h 2801577"/>
                <a:gd name="connsiteX5968" fmla="*/ 3397493 w 10032639"/>
                <a:gd name="connsiteY5968" fmla="*/ 287683 h 2801577"/>
                <a:gd name="connsiteX5969" fmla="*/ 3409731 w 10032639"/>
                <a:gd name="connsiteY5969" fmla="*/ 282282 h 2801577"/>
                <a:gd name="connsiteX5970" fmla="*/ 3419809 w 10032639"/>
                <a:gd name="connsiteY5970" fmla="*/ 271841 h 2801577"/>
                <a:gd name="connsiteX5971" fmla="*/ 427611 w 10032639"/>
                <a:gd name="connsiteY5971" fmla="*/ 259959 h 2801577"/>
                <a:gd name="connsiteX5972" fmla="*/ 392696 w 10032639"/>
                <a:gd name="connsiteY5972" fmla="*/ 290924 h 2801577"/>
                <a:gd name="connsiteX5973" fmla="*/ 399895 w 10032639"/>
                <a:gd name="connsiteY5973" fmla="*/ 289123 h 2801577"/>
                <a:gd name="connsiteX5974" fmla="*/ 404934 w 10032639"/>
                <a:gd name="connsiteY5974" fmla="*/ 287683 h 2801577"/>
                <a:gd name="connsiteX5975" fmla="*/ 415373 w 10032639"/>
                <a:gd name="connsiteY5975" fmla="*/ 275441 h 2801577"/>
                <a:gd name="connsiteX5976" fmla="*/ 131738 w 10032639"/>
                <a:gd name="connsiteY5976" fmla="*/ 247717 h 2801577"/>
                <a:gd name="connsiteX5977" fmla="*/ 124539 w 10032639"/>
                <a:gd name="connsiteY5977" fmla="*/ 251318 h 2801577"/>
                <a:gd name="connsiteX5978" fmla="*/ 124539 w 10032639"/>
                <a:gd name="connsiteY5978" fmla="*/ 256358 h 2801577"/>
                <a:gd name="connsiteX5979" fmla="*/ 853422 w 10032639"/>
                <a:gd name="connsiteY5979" fmla="*/ 245917 h 2801577"/>
                <a:gd name="connsiteX5980" fmla="*/ 849823 w 10032639"/>
                <a:gd name="connsiteY5980" fmla="*/ 249517 h 2801577"/>
                <a:gd name="connsiteX5981" fmla="*/ 851622 w 10032639"/>
                <a:gd name="connsiteY5981" fmla="*/ 249517 h 2801577"/>
                <a:gd name="connsiteX5982" fmla="*/ 9679416 w 10032639"/>
                <a:gd name="connsiteY5982" fmla="*/ 236745 h 2801577"/>
                <a:gd name="connsiteX5983" fmla="*/ 9657092 w 10032639"/>
                <a:gd name="connsiteY5983" fmla="*/ 261232 h 2801577"/>
                <a:gd name="connsiteX5984" fmla="*/ 9632608 w 10032639"/>
                <a:gd name="connsiteY5984" fmla="*/ 285359 h 2801577"/>
                <a:gd name="connsiteX5985" fmla="*/ 9594441 w 10032639"/>
                <a:gd name="connsiteY5985" fmla="*/ 324971 h 2801577"/>
                <a:gd name="connsiteX5986" fmla="*/ 9553033 w 10032639"/>
                <a:gd name="connsiteY5986" fmla="*/ 369983 h 2801577"/>
                <a:gd name="connsiteX5987" fmla="*/ 9468058 w 10032639"/>
                <a:gd name="connsiteY5987" fmla="*/ 468652 h 2801577"/>
                <a:gd name="connsiteX5988" fmla="*/ 9397486 w 10032639"/>
                <a:gd name="connsiteY5988" fmla="*/ 550395 h 2801577"/>
                <a:gd name="connsiteX5989" fmla="*/ 9418009 w 10032639"/>
                <a:gd name="connsiteY5989" fmla="*/ 539952 h 2801577"/>
                <a:gd name="connsiteX5990" fmla="*/ 9437093 w 10032639"/>
                <a:gd name="connsiteY5990" fmla="*/ 524108 h 2801577"/>
                <a:gd name="connsiteX5991" fmla="*/ 9454376 w 10032639"/>
                <a:gd name="connsiteY5991" fmla="*/ 508623 h 2801577"/>
                <a:gd name="connsiteX5992" fmla="*/ 9468058 w 10032639"/>
                <a:gd name="connsiteY5992" fmla="*/ 489538 h 2801577"/>
                <a:gd name="connsiteX5993" fmla="*/ 9485701 w 10032639"/>
                <a:gd name="connsiteY5993" fmla="*/ 466851 h 2801577"/>
                <a:gd name="connsiteX5994" fmla="*/ 9504785 w 10032639"/>
                <a:gd name="connsiteY5994" fmla="*/ 449566 h 2801577"/>
                <a:gd name="connsiteX5995" fmla="*/ 9527109 w 10032639"/>
                <a:gd name="connsiteY5995" fmla="*/ 434082 h 2801577"/>
                <a:gd name="connsiteX5996" fmla="*/ 9549793 w 10032639"/>
                <a:gd name="connsiteY5996" fmla="*/ 423999 h 2801577"/>
                <a:gd name="connsiteX5997" fmla="*/ 9556634 w 10032639"/>
                <a:gd name="connsiteY5997" fmla="*/ 409955 h 2801577"/>
                <a:gd name="connsiteX5998" fmla="*/ 9565276 w 10032639"/>
                <a:gd name="connsiteY5998" fmla="*/ 397711 h 2801577"/>
                <a:gd name="connsiteX5999" fmla="*/ 9575717 w 10032639"/>
                <a:gd name="connsiteY5999" fmla="*/ 387629 h 2801577"/>
                <a:gd name="connsiteX6000" fmla="*/ 9585799 w 10032639"/>
                <a:gd name="connsiteY6000" fmla="*/ 377186 h 2801577"/>
                <a:gd name="connsiteX6001" fmla="*/ 9603082 w 10032639"/>
                <a:gd name="connsiteY6001" fmla="*/ 364942 h 2801577"/>
                <a:gd name="connsiteX6002" fmla="*/ 9618925 w 10032639"/>
                <a:gd name="connsiteY6002" fmla="*/ 349098 h 2801577"/>
                <a:gd name="connsiteX6003" fmla="*/ 9625766 w 10032639"/>
                <a:gd name="connsiteY6003" fmla="*/ 340455 h 2801577"/>
                <a:gd name="connsiteX6004" fmla="*/ 9632608 w 10032639"/>
                <a:gd name="connsiteY6004" fmla="*/ 330012 h 2801577"/>
                <a:gd name="connsiteX6005" fmla="*/ 9643049 w 10032639"/>
                <a:gd name="connsiteY6005" fmla="*/ 311287 h 2801577"/>
                <a:gd name="connsiteX6006" fmla="*/ 9648450 w 10032639"/>
                <a:gd name="connsiteY6006" fmla="*/ 299043 h 2801577"/>
                <a:gd name="connsiteX6007" fmla="*/ 9655292 w 10032639"/>
                <a:gd name="connsiteY6007" fmla="*/ 288600 h 2801577"/>
                <a:gd name="connsiteX6008" fmla="*/ 9665733 w 10032639"/>
                <a:gd name="connsiteY6008" fmla="*/ 279958 h 2801577"/>
                <a:gd name="connsiteX6009" fmla="*/ 9677976 w 10032639"/>
                <a:gd name="connsiteY6009" fmla="*/ 271315 h 2801577"/>
                <a:gd name="connsiteX6010" fmla="*/ 9676175 w 10032639"/>
                <a:gd name="connsiteY6010" fmla="*/ 255831 h 2801577"/>
                <a:gd name="connsiteX6011" fmla="*/ 725283 w 10032639"/>
                <a:gd name="connsiteY6011" fmla="*/ 228634 h 2801577"/>
                <a:gd name="connsiteX6012" fmla="*/ 714844 w 10032639"/>
                <a:gd name="connsiteY6012" fmla="*/ 235475 h 2801577"/>
                <a:gd name="connsiteX6013" fmla="*/ 652574 w 10032639"/>
                <a:gd name="connsiteY6013" fmla="*/ 279042 h 2801577"/>
                <a:gd name="connsiteX6014" fmla="*/ 624859 w 10032639"/>
                <a:gd name="connsiteY6014" fmla="*/ 296324 h 2801577"/>
                <a:gd name="connsiteX6015" fmla="*/ 598943 w 10032639"/>
                <a:gd name="connsiteY6015" fmla="*/ 311807 h 2801577"/>
                <a:gd name="connsiteX6016" fmla="*/ 569428 w 10032639"/>
                <a:gd name="connsiteY6016" fmla="*/ 332330 h 2801577"/>
                <a:gd name="connsiteX6017" fmla="*/ 539913 w 10032639"/>
                <a:gd name="connsiteY6017" fmla="*/ 355013 h 2801577"/>
                <a:gd name="connsiteX6018" fmla="*/ 510397 w 10032639"/>
                <a:gd name="connsiteY6018" fmla="*/ 379137 h 2801577"/>
                <a:gd name="connsiteX6019" fmla="*/ 482682 w 10032639"/>
                <a:gd name="connsiteY6019" fmla="*/ 405421 h 2801577"/>
                <a:gd name="connsiteX6020" fmla="*/ 448127 w 10032639"/>
                <a:gd name="connsiteY6020" fmla="*/ 439986 h 2801577"/>
                <a:gd name="connsiteX6021" fmla="*/ 412133 w 10032639"/>
                <a:gd name="connsiteY6021" fmla="*/ 470950 h 2801577"/>
                <a:gd name="connsiteX6022" fmla="*/ 415373 w 10032639"/>
                <a:gd name="connsiteY6022" fmla="*/ 472751 h 2801577"/>
                <a:gd name="connsiteX6023" fmla="*/ 418972 w 10032639"/>
                <a:gd name="connsiteY6023" fmla="*/ 472751 h 2801577"/>
                <a:gd name="connsiteX6024" fmla="*/ 425811 w 10032639"/>
                <a:gd name="connsiteY6024" fmla="*/ 469150 h 2801577"/>
                <a:gd name="connsiteX6025" fmla="*/ 432650 w 10032639"/>
                <a:gd name="connsiteY6025" fmla="*/ 460509 h 2801577"/>
                <a:gd name="connsiteX6026" fmla="*/ 443088 w 10032639"/>
                <a:gd name="connsiteY6026" fmla="*/ 453668 h 2801577"/>
                <a:gd name="connsiteX6027" fmla="*/ 453527 w 10032639"/>
                <a:gd name="connsiteY6027" fmla="*/ 446827 h 2801577"/>
                <a:gd name="connsiteX6028" fmla="*/ 463965 w 10032639"/>
                <a:gd name="connsiteY6028" fmla="*/ 441426 h 2801577"/>
                <a:gd name="connsiteX6029" fmla="*/ 475843 w 10032639"/>
                <a:gd name="connsiteY6029" fmla="*/ 439986 h 2801577"/>
                <a:gd name="connsiteX6030" fmla="*/ 486281 w 10032639"/>
                <a:gd name="connsiteY6030" fmla="*/ 439986 h 2801577"/>
                <a:gd name="connsiteX6031" fmla="*/ 505358 w 10032639"/>
                <a:gd name="connsiteY6031" fmla="*/ 417302 h 2801577"/>
                <a:gd name="connsiteX6032" fmla="*/ 528035 w 10032639"/>
                <a:gd name="connsiteY6032" fmla="*/ 398219 h 2801577"/>
                <a:gd name="connsiteX6033" fmla="*/ 538113 w 10032639"/>
                <a:gd name="connsiteY6033" fmla="*/ 388138 h 2801577"/>
                <a:gd name="connsiteX6034" fmla="*/ 550351 w 10032639"/>
                <a:gd name="connsiteY6034" fmla="*/ 379137 h 2801577"/>
                <a:gd name="connsiteX6035" fmla="*/ 562589 w 10032639"/>
                <a:gd name="connsiteY6035" fmla="*/ 372296 h 2801577"/>
                <a:gd name="connsiteX6036" fmla="*/ 576267 w 10032639"/>
                <a:gd name="connsiteY6036" fmla="*/ 365455 h 2801577"/>
                <a:gd name="connsiteX6037" fmla="*/ 576267 w 10032639"/>
                <a:gd name="connsiteY6037" fmla="*/ 337730 h 2801577"/>
                <a:gd name="connsiteX6038" fmla="*/ 586705 w 10032639"/>
                <a:gd name="connsiteY6038" fmla="*/ 334130 h 2801577"/>
                <a:gd name="connsiteX6039" fmla="*/ 609021 w 10032639"/>
                <a:gd name="connsiteY6039" fmla="*/ 325489 h 2801577"/>
                <a:gd name="connsiteX6040" fmla="*/ 629898 w 10032639"/>
                <a:gd name="connsiteY6040" fmla="*/ 316847 h 2801577"/>
                <a:gd name="connsiteX6041" fmla="*/ 629898 w 10032639"/>
                <a:gd name="connsiteY6041" fmla="*/ 311807 h 2801577"/>
                <a:gd name="connsiteX6042" fmla="*/ 631698 w 10032639"/>
                <a:gd name="connsiteY6042" fmla="*/ 306406 h 2801577"/>
                <a:gd name="connsiteX6043" fmla="*/ 634937 w 10032639"/>
                <a:gd name="connsiteY6043" fmla="*/ 297765 h 2801577"/>
                <a:gd name="connsiteX6044" fmla="*/ 640336 w 10032639"/>
                <a:gd name="connsiteY6044" fmla="*/ 290924 h 2801577"/>
                <a:gd name="connsiteX6045" fmla="*/ 648975 w 10032639"/>
                <a:gd name="connsiteY6045" fmla="*/ 285883 h 2801577"/>
                <a:gd name="connsiteX6046" fmla="*/ 659413 w 10032639"/>
                <a:gd name="connsiteY6046" fmla="*/ 280482 h 2801577"/>
                <a:gd name="connsiteX6047" fmla="*/ 661213 w 10032639"/>
                <a:gd name="connsiteY6047" fmla="*/ 280482 h 2801577"/>
                <a:gd name="connsiteX6048" fmla="*/ 669852 w 10032639"/>
                <a:gd name="connsiteY6048" fmla="*/ 277241 h 2801577"/>
                <a:gd name="connsiteX6049" fmla="*/ 678490 w 10032639"/>
                <a:gd name="connsiteY6049" fmla="*/ 271841 h 2801577"/>
                <a:gd name="connsiteX6050" fmla="*/ 688929 w 10032639"/>
                <a:gd name="connsiteY6050" fmla="*/ 265000 h 2801577"/>
                <a:gd name="connsiteX6051" fmla="*/ 695768 w 10032639"/>
                <a:gd name="connsiteY6051" fmla="*/ 254558 h 2801577"/>
                <a:gd name="connsiteX6052" fmla="*/ 704406 w 10032639"/>
                <a:gd name="connsiteY6052" fmla="*/ 245917 h 2801577"/>
                <a:gd name="connsiteX6053" fmla="*/ 1329265 w 10032639"/>
                <a:gd name="connsiteY6053" fmla="*/ 226834 h 2801577"/>
                <a:gd name="connsiteX6054" fmla="*/ 1282473 w 10032639"/>
                <a:gd name="connsiteY6054" fmla="*/ 259959 h 2801577"/>
                <a:gd name="connsiteX6055" fmla="*/ 1233881 w 10032639"/>
                <a:gd name="connsiteY6055" fmla="*/ 289123 h 2801577"/>
                <a:gd name="connsiteX6056" fmla="*/ 1185649 w 10032639"/>
                <a:gd name="connsiteY6056" fmla="*/ 321888 h 2801577"/>
                <a:gd name="connsiteX6057" fmla="*/ 1162972 w 10032639"/>
                <a:gd name="connsiteY6057" fmla="*/ 340971 h 2801577"/>
                <a:gd name="connsiteX6058" fmla="*/ 1142456 w 10032639"/>
                <a:gd name="connsiteY6058" fmla="*/ 358614 h 2801577"/>
                <a:gd name="connsiteX6059" fmla="*/ 1140656 w 10032639"/>
                <a:gd name="connsiteY6059" fmla="*/ 360054 h 2801577"/>
                <a:gd name="connsiteX6060" fmla="*/ 1144255 w 10032639"/>
                <a:gd name="connsiteY6060" fmla="*/ 363654 h 2801577"/>
                <a:gd name="connsiteX6061" fmla="*/ 1147495 w 10032639"/>
                <a:gd name="connsiteY6061" fmla="*/ 367255 h 2801577"/>
                <a:gd name="connsiteX6062" fmla="*/ 1156133 w 10032639"/>
                <a:gd name="connsiteY6062" fmla="*/ 360054 h 2801577"/>
                <a:gd name="connsiteX6063" fmla="*/ 1168372 w 10032639"/>
                <a:gd name="connsiteY6063" fmla="*/ 351413 h 2801577"/>
                <a:gd name="connsiteX6064" fmla="*/ 1175210 w 10032639"/>
                <a:gd name="connsiteY6064" fmla="*/ 346372 h 2801577"/>
                <a:gd name="connsiteX6065" fmla="*/ 1182049 w 10032639"/>
                <a:gd name="connsiteY6065" fmla="*/ 340971 h 2801577"/>
                <a:gd name="connsiteX6066" fmla="*/ 1194287 w 10032639"/>
                <a:gd name="connsiteY6066" fmla="*/ 332330 h 2801577"/>
                <a:gd name="connsiteX6067" fmla="*/ 1201126 w 10032639"/>
                <a:gd name="connsiteY6067" fmla="*/ 325489 h 2801577"/>
                <a:gd name="connsiteX6068" fmla="*/ 1209765 w 10032639"/>
                <a:gd name="connsiteY6068" fmla="*/ 318648 h 2801577"/>
                <a:gd name="connsiteX6069" fmla="*/ 1216604 w 10032639"/>
                <a:gd name="connsiteY6069" fmla="*/ 315047 h 2801577"/>
                <a:gd name="connsiteX6070" fmla="*/ 1225242 w 10032639"/>
                <a:gd name="connsiteY6070" fmla="*/ 311807 h 2801577"/>
                <a:gd name="connsiteX6071" fmla="*/ 1233881 w 10032639"/>
                <a:gd name="connsiteY6071" fmla="*/ 306406 h 2801577"/>
                <a:gd name="connsiteX6072" fmla="*/ 1261957 w 10032639"/>
                <a:gd name="connsiteY6072" fmla="*/ 289123 h 2801577"/>
                <a:gd name="connsiteX6073" fmla="*/ 1277434 w 10032639"/>
                <a:gd name="connsiteY6073" fmla="*/ 280482 h 2801577"/>
                <a:gd name="connsiteX6074" fmla="*/ 1292911 w 10032639"/>
                <a:gd name="connsiteY6074" fmla="*/ 273641 h 2801577"/>
                <a:gd name="connsiteX6075" fmla="*/ 1306589 w 10032639"/>
                <a:gd name="connsiteY6075" fmla="*/ 266800 h 2801577"/>
                <a:gd name="connsiteX6076" fmla="*/ 1317027 w 10032639"/>
                <a:gd name="connsiteY6076" fmla="*/ 258159 h 2801577"/>
                <a:gd name="connsiteX6077" fmla="*/ 1323866 w 10032639"/>
                <a:gd name="connsiteY6077" fmla="*/ 247717 h 2801577"/>
                <a:gd name="connsiteX6078" fmla="*/ 1330705 w 10032639"/>
                <a:gd name="connsiteY6078" fmla="*/ 237276 h 2801577"/>
                <a:gd name="connsiteX6079" fmla="*/ 1330705 w 10032639"/>
                <a:gd name="connsiteY6079" fmla="*/ 226834 h 2801577"/>
                <a:gd name="connsiteX6080" fmla="*/ 4886439 w 10032639"/>
                <a:gd name="connsiteY6080" fmla="*/ 224064 h 2801577"/>
                <a:gd name="connsiteX6081" fmla="*/ 4805016 w 10032639"/>
                <a:gd name="connsiteY6081" fmla="*/ 288147 h 2801577"/>
                <a:gd name="connsiteX6082" fmla="*/ 4763584 w 10032639"/>
                <a:gd name="connsiteY6082" fmla="*/ 319468 h 2801577"/>
                <a:gd name="connsiteX6083" fmla="*/ 4720351 w 10032639"/>
                <a:gd name="connsiteY6083" fmla="*/ 350430 h 2801577"/>
                <a:gd name="connsiteX6084" fmla="*/ 4669912 w 10032639"/>
                <a:gd name="connsiteY6084" fmla="*/ 385351 h 2801577"/>
                <a:gd name="connsiteX6085" fmla="*/ 4618032 w 10032639"/>
                <a:gd name="connsiteY6085" fmla="*/ 418113 h 2801577"/>
                <a:gd name="connsiteX6086" fmla="*/ 4566152 w 10032639"/>
                <a:gd name="connsiteY6086" fmla="*/ 449074 h 2801577"/>
                <a:gd name="connsiteX6087" fmla="*/ 4515713 w 10032639"/>
                <a:gd name="connsiteY6087" fmla="*/ 480396 h 2801577"/>
                <a:gd name="connsiteX6088" fmla="*/ 4515713 w 10032639"/>
                <a:gd name="connsiteY6088" fmla="*/ 487236 h 2801577"/>
                <a:gd name="connsiteX6089" fmla="*/ 4515713 w 10032639"/>
                <a:gd name="connsiteY6089" fmla="*/ 492636 h 2801577"/>
                <a:gd name="connsiteX6090" fmla="*/ 4567593 w 10032639"/>
                <a:gd name="connsiteY6090" fmla="*/ 454474 h 2801577"/>
                <a:gd name="connsiteX6091" fmla="*/ 4616230 w 10032639"/>
                <a:gd name="connsiteY6091" fmla="*/ 421713 h 2801577"/>
                <a:gd name="connsiteX6092" fmla="*/ 4661265 w 10032639"/>
                <a:gd name="connsiteY6092" fmla="*/ 392192 h 2801577"/>
                <a:gd name="connsiteX6093" fmla="*/ 4704498 w 10032639"/>
                <a:gd name="connsiteY6093" fmla="*/ 366270 h 2801577"/>
                <a:gd name="connsiteX6094" fmla="*/ 4754937 w 10032639"/>
                <a:gd name="connsiteY6094" fmla="*/ 339989 h 2801577"/>
                <a:gd name="connsiteX6095" fmla="*/ 4801773 w 10032639"/>
                <a:gd name="connsiteY6095" fmla="*/ 310828 h 2801577"/>
                <a:gd name="connsiteX6096" fmla="*/ 4848249 w 10032639"/>
                <a:gd name="connsiteY6096" fmla="*/ 279507 h 2801577"/>
                <a:gd name="connsiteX6097" fmla="*/ 4893644 w 10032639"/>
                <a:gd name="connsiteY6097" fmla="*/ 246745 h 2801577"/>
                <a:gd name="connsiteX6098" fmla="*/ 9371201 w 10032639"/>
                <a:gd name="connsiteY6098" fmla="*/ 210818 h 2801577"/>
                <a:gd name="connsiteX6099" fmla="*/ 9333034 w 10032639"/>
                <a:gd name="connsiteY6099" fmla="*/ 240346 h 2801577"/>
                <a:gd name="connsiteX6100" fmla="*/ 9295227 w 10032639"/>
                <a:gd name="connsiteY6100" fmla="*/ 273116 h 2801577"/>
                <a:gd name="connsiteX6101" fmla="*/ 9258861 w 10032639"/>
                <a:gd name="connsiteY6101" fmla="*/ 305885 h 2801577"/>
                <a:gd name="connsiteX6102" fmla="*/ 9222494 w 10032639"/>
                <a:gd name="connsiteY6102" fmla="*/ 339015 h 2801577"/>
                <a:gd name="connsiteX6103" fmla="*/ 9161644 w 10032639"/>
                <a:gd name="connsiteY6103" fmla="*/ 401312 h 2801577"/>
                <a:gd name="connsiteX6104" fmla="*/ 9097912 w 10032639"/>
                <a:gd name="connsiteY6104" fmla="*/ 466851 h 2801577"/>
                <a:gd name="connsiteX6105" fmla="*/ 9132478 w 10032639"/>
                <a:gd name="connsiteY6105" fmla="*/ 475494 h 2801577"/>
                <a:gd name="connsiteX6106" fmla="*/ 9139320 w 10032639"/>
                <a:gd name="connsiteY6106" fmla="*/ 463610 h 2801577"/>
                <a:gd name="connsiteX6107" fmla="*/ 9142920 w 10032639"/>
                <a:gd name="connsiteY6107" fmla="*/ 460009 h 2801577"/>
                <a:gd name="connsiteX6108" fmla="*/ 9142920 w 10032639"/>
                <a:gd name="connsiteY6108" fmla="*/ 454968 h 2801577"/>
                <a:gd name="connsiteX6109" fmla="*/ 9142920 w 10032639"/>
                <a:gd name="connsiteY6109" fmla="*/ 448126 h 2801577"/>
                <a:gd name="connsiteX6110" fmla="*/ 9147961 w 10032639"/>
                <a:gd name="connsiteY6110" fmla="*/ 444525 h 2801577"/>
                <a:gd name="connsiteX6111" fmla="*/ 9154802 w 10032639"/>
                <a:gd name="connsiteY6111" fmla="*/ 437683 h 2801577"/>
                <a:gd name="connsiteX6112" fmla="*/ 9159843 w 10032639"/>
                <a:gd name="connsiteY6112" fmla="*/ 429040 h 2801577"/>
                <a:gd name="connsiteX6113" fmla="*/ 9163444 w 10032639"/>
                <a:gd name="connsiteY6113" fmla="*/ 425439 h 2801577"/>
                <a:gd name="connsiteX6114" fmla="*/ 9172085 w 10032639"/>
                <a:gd name="connsiteY6114" fmla="*/ 418597 h 2801577"/>
                <a:gd name="connsiteX6115" fmla="*/ 9186128 w 10032639"/>
                <a:gd name="connsiteY6115" fmla="*/ 413556 h 2801577"/>
                <a:gd name="connsiteX6116" fmla="*/ 9191169 w 10032639"/>
                <a:gd name="connsiteY6116" fmla="*/ 397711 h 2801577"/>
                <a:gd name="connsiteX6117" fmla="*/ 9198010 w 10032639"/>
                <a:gd name="connsiteY6117" fmla="*/ 385828 h 2801577"/>
                <a:gd name="connsiteX6118" fmla="*/ 9208452 w 10032639"/>
                <a:gd name="connsiteY6118" fmla="*/ 375385 h 2801577"/>
                <a:gd name="connsiteX6119" fmla="*/ 9222494 w 10032639"/>
                <a:gd name="connsiteY6119" fmla="*/ 368183 h 2801577"/>
                <a:gd name="connsiteX6120" fmla="*/ 9229336 w 10032639"/>
                <a:gd name="connsiteY6120" fmla="*/ 363142 h 2801577"/>
                <a:gd name="connsiteX6121" fmla="*/ 9232936 w 10032639"/>
                <a:gd name="connsiteY6121" fmla="*/ 358100 h 2801577"/>
                <a:gd name="connsiteX6122" fmla="*/ 9234737 w 10032639"/>
                <a:gd name="connsiteY6122" fmla="*/ 352699 h 2801577"/>
                <a:gd name="connsiteX6123" fmla="*/ 9236177 w 10032639"/>
                <a:gd name="connsiteY6123" fmla="*/ 347657 h 2801577"/>
                <a:gd name="connsiteX6124" fmla="*/ 9236177 w 10032639"/>
                <a:gd name="connsiteY6124" fmla="*/ 337214 h 2801577"/>
                <a:gd name="connsiteX6125" fmla="*/ 9244818 w 10032639"/>
                <a:gd name="connsiteY6125" fmla="*/ 333613 h 2801577"/>
                <a:gd name="connsiteX6126" fmla="*/ 9263902 w 10032639"/>
                <a:gd name="connsiteY6126" fmla="*/ 324971 h 2801577"/>
                <a:gd name="connsiteX6127" fmla="*/ 9277944 w 10032639"/>
                <a:gd name="connsiteY6127" fmla="*/ 316328 h 2801577"/>
                <a:gd name="connsiteX6128" fmla="*/ 9289827 w 10032639"/>
                <a:gd name="connsiteY6128" fmla="*/ 305885 h 2801577"/>
                <a:gd name="connsiteX6129" fmla="*/ 9298468 w 10032639"/>
                <a:gd name="connsiteY6129" fmla="*/ 294002 h 2801577"/>
                <a:gd name="connsiteX6130" fmla="*/ 9308910 w 10032639"/>
                <a:gd name="connsiteY6130" fmla="*/ 278517 h 2801577"/>
                <a:gd name="connsiteX6131" fmla="*/ 9322592 w 10032639"/>
                <a:gd name="connsiteY6131" fmla="*/ 264473 h 2801577"/>
                <a:gd name="connsiteX6132" fmla="*/ 9338435 w 10032639"/>
                <a:gd name="connsiteY6132" fmla="*/ 250789 h 2801577"/>
                <a:gd name="connsiteX6133" fmla="*/ 9355718 w 10032639"/>
                <a:gd name="connsiteY6133" fmla="*/ 238546 h 2801577"/>
                <a:gd name="connsiteX6134" fmla="*/ 9362559 w 10032639"/>
                <a:gd name="connsiteY6134" fmla="*/ 222701 h 2801577"/>
                <a:gd name="connsiteX6135" fmla="*/ 9492543 w 10032639"/>
                <a:gd name="connsiteY6135" fmla="*/ 205416 h 2801577"/>
                <a:gd name="connsiteX6136" fmla="*/ 9471659 w 10032639"/>
                <a:gd name="connsiteY6136" fmla="*/ 224502 h 2801577"/>
                <a:gd name="connsiteX6137" fmla="*/ 9452575 w 10032639"/>
                <a:gd name="connsiteY6137" fmla="*/ 243587 h 2801577"/>
                <a:gd name="connsiteX6138" fmla="*/ 9418009 w 10032639"/>
                <a:gd name="connsiteY6138" fmla="*/ 276717 h 2801577"/>
                <a:gd name="connsiteX6139" fmla="*/ 9383443 w 10032639"/>
                <a:gd name="connsiteY6139" fmla="*/ 311287 h 2801577"/>
                <a:gd name="connsiteX6140" fmla="*/ 9341676 w 10032639"/>
                <a:gd name="connsiteY6140" fmla="*/ 354499 h 2801577"/>
                <a:gd name="connsiteX6141" fmla="*/ 9338435 w 10032639"/>
                <a:gd name="connsiteY6141" fmla="*/ 358100 h 2801577"/>
                <a:gd name="connsiteX6142" fmla="*/ 9366160 w 10032639"/>
                <a:gd name="connsiteY6142" fmla="*/ 337214 h 2801577"/>
                <a:gd name="connsiteX6143" fmla="*/ 9398926 w 10032639"/>
                <a:gd name="connsiteY6143" fmla="*/ 313087 h 2801577"/>
                <a:gd name="connsiteX6144" fmla="*/ 9412968 w 10032639"/>
                <a:gd name="connsiteY6144" fmla="*/ 300844 h 2801577"/>
                <a:gd name="connsiteX6145" fmla="*/ 9423050 w 10032639"/>
                <a:gd name="connsiteY6145" fmla="*/ 287160 h 2801577"/>
                <a:gd name="connsiteX6146" fmla="*/ 9435292 w 10032639"/>
                <a:gd name="connsiteY6146" fmla="*/ 274916 h 2801577"/>
                <a:gd name="connsiteX6147" fmla="*/ 9443934 w 10032639"/>
                <a:gd name="connsiteY6147" fmla="*/ 259432 h 2801577"/>
                <a:gd name="connsiteX6148" fmla="*/ 9447535 w 10032639"/>
                <a:gd name="connsiteY6148" fmla="*/ 255831 h 2801577"/>
                <a:gd name="connsiteX6149" fmla="*/ 9450775 w 10032639"/>
                <a:gd name="connsiteY6149" fmla="*/ 250789 h 2801577"/>
                <a:gd name="connsiteX6150" fmla="*/ 9457616 w 10032639"/>
                <a:gd name="connsiteY6150" fmla="*/ 245388 h 2801577"/>
                <a:gd name="connsiteX6151" fmla="*/ 9471659 w 10032639"/>
                <a:gd name="connsiteY6151" fmla="*/ 231704 h 2801577"/>
                <a:gd name="connsiteX6152" fmla="*/ 9482101 w 10032639"/>
                <a:gd name="connsiteY6152" fmla="*/ 217660 h 2801577"/>
                <a:gd name="connsiteX6153" fmla="*/ 9485701 w 10032639"/>
                <a:gd name="connsiteY6153" fmla="*/ 214059 h 2801577"/>
                <a:gd name="connsiteX6154" fmla="*/ 9488942 w 10032639"/>
                <a:gd name="connsiteY6154" fmla="*/ 209017 h 2801577"/>
                <a:gd name="connsiteX6155" fmla="*/ 3806027 w 10032639"/>
                <a:gd name="connsiteY6155" fmla="*/ 200910 h 2801577"/>
                <a:gd name="connsiteX6156" fmla="*/ 3778312 w 10032639"/>
                <a:gd name="connsiteY6156" fmla="*/ 211352 h 2801577"/>
                <a:gd name="connsiteX6157" fmla="*/ 3752396 w 10032639"/>
                <a:gd name="connsiteY6157" fmla="*/ 218193 h 2801577"/>
                <a:gd name="connsiteX6158" fmla="*/ 3738358 w 10032639"/>
                <a:gd name="connsiteY6158" fmla="*/ 223233 h 2801577"/>
                <a:gd name="connsiteX6159" fmla="*/ 3724680 w 10032639"/>
                <a:gd name="connsiteY6159" fmla="*/ 232235 h 2801577"/>
                <a:gd name="connsiteX6160" fmla="*/ 3727920 w 10032639"/>
                <a:gd name="connsiteY6160" fmla="*/ 237276 h 2801577"/>
                <a:gd name="connsiteX6161" fmla="*/ 3731519 w 10032639"/>
                <a:gd name="connsiteY6161" fmla="*/ 245917 h 2801577"/>
                <a:gd name="connsiteX6162" fmla="*/ 3733319 w 10032639"/>
                <a:gd name="connsiteY6162" fmla="*/ 254558 h 2801577"/>
                <a:gd name="connsiteX6163" fmla="*/ 3733319 w 10032639"/>
                <a:gd name="connsiteY6163" fmla="*/ 263199 h 2801577"/>
                <a:gd name="connsiteX6164" fmla="*/ 3733319 w 10032639"/>
                <a:gd name="connsiteY6164" fmla="*/ 270400 h 2801577"/>
                <a:gd name="connsiteX6165" fmla="*/ 3729719 w 10032639"/>
                <a:gd name="connsiteY6165" fmla="*/ 273641 h 2801577"/>
                <a:gd name="connsiteX6166" fmla="*/ 3769673 w 10032639"/>
                <a:gd name="connsiteY6166" fmla="*/ 256358 h 2801577"/>
                <a:gd name="connsiteX6167" fmla="*/ 3807827 w 10032639"/>
                <a:gd name="connsiteY6167" fmla="*/ 239076 h 2801577"/>
                <a:gd name="connsiteX6168" fmla="*/ 3806027 w 10032639"/>
                <a:gd name="connsiteY6168" fmla="*/ 223233 h 2801577"/>
                <a:gd name="connsiteX6169" fmla="*/ 3806027 w 10032639"/>
                <a:gd name="connsiteY6169" fmla="*/ 214592 h 2801577"/>
                <a:gd name="connsiteX6170" fmla="*/ 3806027 w 10032639"/>
                <a:gd name="connsiteY6170" fmla="*/ 204151 h 2801577"/>
                <a:gd name="connsiteX6171" fmla="*/ 192209 w 10032639"/>
                <a:gd name="connsiteY6171" fmla="*/ 176787 h 2801577"/>
                <a:gd name="connsiteX6172" fmla="*/ 183570 w 10032639"/>
                <a:gd name="connsiteY6172" fmla="*/ 185428 h 2801577"/>
                <a:gd name="connsiteX6173" fmla="*/ 173132 w 10032639"/>
                <a:gd name="connsiteY6173" fmla="*/ 194069 h 2801577"/>
                <a:gd name="connsiteX6174" fmla="*/ 174931 w 10032639"/>
                <a:gd name="connsiteY6174" fmla="*/ 200910 h 2801577"/>
                <a:gd name="connsiteX6175" fmla="*/ 9406127 w 10032639"/>
                <a:gd name="connsiteY6175" fmla="*/ 169046 h 2801577"/>
                <a:gd name="connsiteX6176" fmla="*/ 9402527 w 10032639"/>
                <a:gd name="connsiteY6176" fmla="*/ 174447 h 2801577"/>
                <a:gd name="connsiteX6177" fmla="*/ 9395685 w 10032639"/>
                <a:gd name="connsiteY6177" fmla="*/ 186331 h 2801577"/>
                <a:gd name="connsiteX6178" fmla="*/ 9388844 w 10032639"/>
                <a:gd name="connsiteY6178" fmla="*/ 196774 h 2801577"/>
                <a:gd name="connsiteX6179" fmla="*/ 9392085 w 10032639"/>
                <a:gd name="connsiteY6179" fmla="*/ 194973 h 2801577"/>
                <a:gd name="connsiteX6180" fmla="*/ 9395685 w 10032639"/>
                <a:gd name="connsiteY6180" fmla="*/ 191732 h 2801577"/>
                <a:gd name="connsiteX6181" fmla="*/ 9400726 w 10032639"/>
                <a:gd name="connsiteY6181" fmla="*/ 186331 h 2801577"/>
                <a:gd name="connsiteX6182" fmla="*/ 9402527 w 10032639"/>
                <a:gd name="connsiteY6182" fmla="*/ 179489 h 2801577"/>
                <a:gd name="connsiteX6183" fmla="*/ 9404327 w 10032639"/>
                <a:gd name="connsiteY6183" fmla="*/ 172647 h 2801577"/>
                <a:gd name="connsiteX6184" fmla="*/ 4687205 w 10032639"/>
                <a:gd name="connsiteY6184" fmla="*/ 168622 h 2801577"/>
                <a:gd name="connsiteX6185" fmla="*/ 4676757 w 10032639"/>
                <a:gd name="connsiteY6185" fmla="*/ 172222 h 2801577"/>
                <a:gd name="connsiteX6186" fmla="*/ 4664868 w 10032639"/>
                <a:gd name="connsiteY6186" fmla="*/ 179062 h 2801577"/>
                <a:gd name="connsiteX6187" fmla="*/ 4654420 w 10032639"/>
                <a:gd name="connsiteY6187" fmla="*/ 182662 h 2801577"/>
                <a:gd name="connsiteX6188" fmla="*/ 4643972 w 10032639"/>
                <a:gd name="connsiteY6188" fmla="*/ 187702 h 2801577"/>
                <a:gd name="connsiteX6189" fmla="*/ 4625237 w 10032639"/>
                <a:gd name="connsiteY6189" fmla="*/ 203183 h 2801577"/>
                <a:gd name="connsiteX6190" fmla="*/ 4607584 w 10032639"/>
                <a:gd name="connsiteY6190" fmla="*/ 219024 h 2801577"/>
                <a:gd name="connsiteX6191" fmla="*/ 4597136 w 10032639"/>
                <a:gd name="connsiteY6191" fmla="*/ 227664 h 2801577"/>
                <a:gd name="connsiteX6192" fmla="*/ 4588489 w 10032639"/>
                <a:gd name="connsiteY6192" fmla="*/ 234505 h 2801577"/>
                <a:gd name="connsiteX6193" fmla="*/ 4578041 w 10032639"/>
                <a:gd name="connsiteY6193" fmla="*/ 238105 h 2801577"/>
                <a:gd name="connsiteX6194" fmla="*/ 4566152 w 10032639"/>
                <a:gd name="connsiteY6194" fmla="*/ 241345 h 2801577"/>
                <a:gd name="connsiteX6195" fmla="*/ 4562549 w 10032639"/>
                <a:gd name="connsiteY6195" fmla="*/ 246745 h 2801577"/>
                <a:gd name="connsiteX6196" fmla="*/ 4557505 w 10032639"/>
                <a:gd name="connsiteY6196" fmla="*/ 251785 h 2801577"/>
                <a:gd name="connsiteX6197" fmla="*/ 4548498 w 10032639"/>
                <a:gd name="connsiteY6197" fmla="*/ 258986 h 2801577"/>
                <a:gd name="connsiteX6198" fmla="*/ 4538410 w 10032639"/>
                <a:gd name="connsiteY6198" fmla="*/ 264026 h 2801577"/>
                <a:gd name="connsiteX6199" fmla="*/ 4527962 w 10032639"/>
                <a:gd name="connsiteY6199" fmla="*/ 267626 h 2801577"/>
                <a:gd name="connsiteX6200" fmla="*/ 4524359 w 10032639"/>
                <a:gd name="connsiteY6200" fmla="*/ 274466 h 2801577"/>
                <a:gd name="connsiteX6201" fmla="*/ 4519316 w 10032639"/>
                <a:gd name="connsiteY6201" fmla="*/ 281307 h 2801577"/>
                <a:gd name="connsiteX6202" fmla="*/ 4508868 w 10032639"/>
                <a:gd name="connsiteY6202" fmla="*/ 289947 h 2801577"/>
                <a:gd name="connsiteX6203" fmla="*/ 4482928 w 10032639"/>
                <a:gd name="connsiteY6203" fmla="*/ 305428 h 2801577"/>
                <a:gd name="connsiteX6204" fmla="*/ 4476082 w 10032639"/>
                <a:gd name="connsiteY6204" fmla="*/ 310828 h 2801577"/>
                <a:gd name="connsiteX6205" fmla="*/ 4472187 w 10032639"/>
                <a:gd name="connsiteY6205" fmla="*/ 315758 h 2801577"/>
                <a:gd name="connsiteX6206" fmla="*/ 4469237 w 10032639"/>
                <a:gd name="connsiteY6206" fmla="*/ 317668 h 2801577"/>
                <a:gd name="connsiteX6207" fmla="*/ 4470678 w 10032639"/>
                <a:gd name="connsiteY6207" fmla="*/ 317668 h 2801577"/>
                <a:gd name="connsiteX6208" fmla="*/ 4472187 w 10032639"/>
                <a:gd name="connsiteY6208" fmla="*/ 315758 h 2801577"/>
                <a:gd name="connsiteX6209" fmla="*/ 4552101 w 10032639"/>
                <a:gd name="connsiteY6209" fmla="*/ 264026 h 2801577"/>
                <a:gd name="connsiteX6210" fmla="*/ 4558946 w 10032639"/>
                <a:gd name="connsiteY6210" fmla="*/ 260786 h 2801577"/>
                <a:gd name="connsiteX6211" fmla="*/ 4612988 w 10032639"/>
                <a:gd name="connsiteY6211" fmla="*/ 225864 h 2801577"/>
                <a:gd name="connsiteX6212" fmla="*/ 4664868 w 10032639"/>
                <a:gd name="connsiteY6212" fmla="*/ 193103 h 2801577"/>
                <a:gd name="connsiteX6213" fmla="*/ 4675316 w 10032639"/>
                <a:gd name="connsiteY6213" fmla="*/ 179062 h 2801577"/>
                <a:gd name="connsiteX6214" fmla="*/ 2558108 w 10032639"/>
                <a:gd name="connsiteY6214" fmla="*/ 168145 h 2801577"/>
                <a:gd name="connsiteX6215" fmla="*/ 2553069 w 10032639"/>
                <a:gd name="connsiteY6215" fmla="*/ 185428 h 2801577"/>
                <a:gd name="connsiteX6216" fmla="*/ 2547670 w 10032639"/>
                <a:gd name="connsiteY6216" fmla="*/ 194069 h 2801577"/>
                <a:gd name="connsiteX6217" fmla="*/ 2570346 w 10032639"/>
                <a:gd name="connsiteY6217" fmla="*/ 186868 h 2801577"/>
                <a:gd name="connsiteX6218" fmla="*/ 2589063 w 10032639"/>
                <a:gd name="connsiteY6218" fmla="*/ 176787 h 2801577"/>
                <a:gd name="connsiteX6219" fmla="*/ 2584023 w 10032639"/>
                <a:gd name="connsiteY6219" fmla="*/ 174986 h 2801577"/>
                <a:gd name="connsiteX6220" fmla="*/ 2770834 w 10032639"/>
                <a:gd name="connsiteY6220" fmla="*/ 166345 h 2801577"/>
                <a:gd name="connsiteX6221" fmla="*/ 2744918 w 10032639"/>
                <a:gd name="connsiteY6221" fmla="*/ 178227 h 2801577"/>
                <a:gd name="connsiteX6222" fmla="*/ 2710363 w 10032639"/>
                <a:gd name="connsiteY6222" fmla="*/ 194069 h 2801577"/>
                <a:gd name="connsiteX6223" fmla="*/ 2677609 w 10032639"/>
                <a:gd name="connsiteY6223" fmla="*/ 211352 h 2801577"/>
                <a:gd name="connsiteX6224" fmla="*/ 2646294 w 10032639"/>
                <a:gd name="connsiteY6224" fmla="*/ 226834 h 2801577"/>
                <a:gd name="connsiteX6225" fmla="*/ 2646294 w 10032639"/>
                <a:gd name="connsiteY6225" fmla="*/ 228634 h 2801577"/>
                <a:gd name="connsiteX6226" fmla="*/ 2648093 w 10032639"/>
                <a:gd name="connsiteY6226" fmla="*/ 226834 h 2801577"/>
                <a:gd name="connsiteX6227" fmla="*/ 2705324 w 10032639"/>
                <a:gd name="connsiteY6227" fmla="*/ 200910 h 2801577"/>
                <a:gd name="connsiteX6228" fmla="*/ 3108459 w 10032639"/>
                <a:gd name="connsiteY6228" fmla="*/ 164545 h 2801577"/>
                <a:gd name="connsiteX6229" fmla="*/ 3092982 w 10032639"/>
                <a:gd name="connsiteY6229" fmla="*/ 168145 h 2801577"/>
                <a:gd name="connsiteX6230" fmla="*/ 3078944 w 10032639"/>
                <a:gd name="connsiteY6230" fmla="*/ 171386 h 2801577"/>
                <a:gd name="connsiteX6231" fmla="*/ 3078944 w 10032639"/>
                <a:gd name="connsiteY6231" fmla="*/ 181827 h 2801577"/>
                <a:gd name="connsiteX6232" fmla="*/ 3091182 w 10032639"/>
                <a:gd name="connsiteY6232" fmla="*/ 173186 h 2801577"/>
                <a:gd name="connsiteX6233" fmla="*/ 8881153 w 10032639"/>
                <a:gd name="connsiteY6233" fmla="*/ 160764 h 2801577"/>
                <a:gd name="connsiteX6234" fmla="*/ 8877913 w 10032639"/>
                <a:gd name="connsiteY6234" fmla="*/ 165805 h 2801577"/>
                <a:gd name="connsiteX6235" fmla="*/ 8876113 w 10032639"/>
                <a:gd name="connsiteY6235" fmla="*/ 167606 h 2801577"/>
                <a:gd name="connsiteX6236" fmla="*/ 8876113 w 10032639"/>
                <a:gd name="connsiteY6236" fmla="*/ 170846 h 2801577"/>
                <a:gd name="connsiteX6237" fmla="*/ 8876113 w 10032639"/>
                <a:gd name="connsiteY6237" fmla="*/ 172647 h 2801577"/>
                <a:gd name="connsiteX6238" fmla="*/ 8874312 w 10032639"/>
                <a:gd name="connsiteY6238" fmla="*/ 176248 h 2801577"/>
                <a:gd name="connsiteX6239" fmla="*/ 8867471 w 10032639"/>
                <a:gd name="connsiteY6239" fmla="*/ 183090 h 2801577"/>
                <a:gd name="connsiteX6240" fmla="*/ 8867471 w 10032639"/>
                <a:gd name="connsiteY6240" fmla="*/ 184890 h 2801577"/>
                <a:gd name="connsiteX6241" fmla="*/ 8862430 w 10032639"/>
                <a:gd name="connsiteY6241" fmla="*/ 188131 h 2801577"/>
                <a:gd name="connsiteX6242" fmla="*/ 8855229 w 10032639"/>
                <a:gd name="connsiteY6242" fmla="*/ 189932 h 2801577"/>
                <a:gd name="connsiteX6243" fmla="*/ 8853789 w 10032639"/>
                <a:gd name="connsiteY6243" fmla="*/ 196774 h 2801577"/>
                <a:gd name="connsiteX6244" fmla="*/ 8850188 w 10032639"/>
                <a:gd name="connsiteY6244" fmla="*/ 203616 h 2801577"/>
                <a:gd name="connsiteX6245" fmla="*/ 8845147 w 10032639"/>
                <a:gd name="connsiteY6245" fmla="*/ 209017 h 2801577"/>
                <a:gd name="connsiteX6246" fmla="*/ 8837946 w 10032639"/>
                <a:gd name="connsiteY6246" fmla="*/ 212618 h 2801577"/>
                <a:gd name="connsiteX6247" fmla="*/ 8834705 w 10032639"/>
                <a:gd name="connsiteY6247" fmla="*/ 214059 h 2801577"/>
                <a:gd name="connsiteX6248" fmla="*/ 8832905 w 10032639"/>
                <a:gd name="connsiteY6248" fmla="*/ 217660 h 2801577"/>
                <a:gd name="connsiteX6249" fmla="*/ 8831105 w 10032639"/>
                <a:gd name="connsiteY6249" fmla="*/ 222701 h 2801577"/>
                <a:gd name="connsiteX6250" fmla="*/ 8831105 w 10032639"/>
                <a:gd name="connsiteY6250" fmla="*/ 226302 h 2801577"/>
                <a:gd name="connsiteX6251" fmla="*/ 8827864 w 10032639"/>
                <a:gd name="connsiteY6251" fmla="*/ 229903 h 2801577"/>
                <a:gd name="connsiteX6252" fmla="*/ 8819223 w 10032639"/>
                <a:gd name="connsiteY6252" fmla="*/ 233144 h 2801577"/>
                <a:gd name="connsiteX6253" fmla="*/ 8810221 w 10032639"/>
                <a:gd name="connsiteY6253" fmla="*/ 236745 h 2801577"/>
                <a:gd name="connsiteX6254" fmla="*/ 8805180 w 10032639"/>
                <a:gd name="connsiteY6254" fmla="*/ 241787 h 2801577"/>
                <a:gd name="connsiteX6255" fmla="*/ 8801579 w 10032639"/>
                <a:gd name="connsiteY6255" fmla="*/ 248989 h 2801577"/>
                <a:gd name="connsiteX6256" fmla="*/ 8796539 w 10032639"/>
                <a:gd name="connsiteY6256" fmla="*/ 255831 h 2801577"/>
                <a:gd name="connsiteX6257" fmla="*/ 8789697 w 10032639"/>
                <a:gd name="connsiteY6257" fmla="*/ 262673 h 2801577"/>
                <a:gd name="connsiteX6258" fmla="*/ 8780696 w 10032639"/>
                <a:gd name="connsiteY6258" fmla="*/ 269875 h 2801577"/>
                <a:gd name="connsiteX6259" fmla="*/ 8773854 w 10032639"/>
                <a:gd name="connsiteY6259" fmla="*/ 274916 h 2801577"/>
                <a:gd name="connsiteX6260" fmla="*/ 8770614 w 10032639"/>
                <a:gd name="connsiteY6260" fmla="*/ 281758 h 2801577"/>
                <a:gd name="connsiteX6261" fmla="*/ 8765213 w 10032639"/>
                <a:gd name="connsiteY6261" fmla="*/ 288600 h 2801577"/>
                <a:gd name="connsiteX6262" fmla="*/ 8803380 w 10032639"/>
                <a:gd name="connsiteY6262" fmla="*/ 259432 h 2801577"/>
                <a:gd name="connsiteX6263" fmla="*/ 8837946 w 10032639"/>
                <a:gd name="connsiteY6263" fmla="*/ 226302 h 2801577"/>
                <a:gd name="connsiteX6264" fmla="*/ 8898437 w 10032639"/>
                <a:gd name="connsiteY6264" fmla="*/ 164004 h 2801577"/>
                <a:gd name="connsiteX6265" fmla="*/ 110862 w 10032639"/>
                <a:gd name="connsiteY6265" fmla="*/ 157704 h 2801577"/>
                <a:gd name="connsiteX6266" fmla="*/ 109062 w 10032639"/>
                <a:gd name="connsiteY6266" fmla="*/ 166345 h 2801577"/>
                <a:gd name="connsiteX6267" fmla="*/ 117701 w 10032639"/>
                <a:gd name="connsiteY6267" fmla="*/ 157704 h 2801577"/>
                <a:gd name="connsiteX6268" fmla="*/ 299471 w 10032639"/>
                <a:gd name="connsiteY6268" fmla="*/ 155903 h 2801577"/>
                <a:gd name="connsiteX6269" fmla="*/ 264917 w 10032639"/>
                <a:gd name="connsiteY6269" fmla="*/ 194069 h 2801577"/>
                <a:gd name="connsiteX6270" fmla="*/ 237201 w 10032639"/>
                <a:gd name="connsiteY6270" fmla="*/ 230435 h 2801577"/>
                <a:gd name="connsiteX6271" fmla="*/ 231802 w 10032639"/>
                <a:gd name="connsiteY6271" fmla="*/ 237276 h 2801577"/>
                <a:gd name="connsiteX6272" fmla="*/ 252679 w 10032639"/>
                <a:gd name="connsiteY6272" fmla="*/ 218193 h 2801577"/>
                <a:gd name="connsiteX6273" fmla="*/ 273555 w 10032639"/>
                <a:gd name="connsiteY6273" fmla="*/ 199110 h 2801577"/>
                <a:gd name="connsiteX6274" fmla="*/ 290833 w 10032639"/>
                <a:gd name="connsiteY6274" fmla="*/ 178227 h 2801577"/>
                <a:gd name="connsiteX6275" fmla="*/ 308110 w 10032639"/>
                <a:gd name="connsiteY6275" fmla="*/ 155903 h 2801577"/>
                <a:gd name="connsiteX6276" fmla="*/ 9430251 w 10032639"/>
                <a:gd name="connsiteY6276" fmla="*/ 155362 h 2801577"/>
                <a:gd name="connsiteX6277" fmla="*/ 9421610 w 10032639"/>
                <a:gd name="connsiteY6277" fmla="*/ 157163 h 2801577"/>
                <a:gd name="connsiteX6278" fmla="*/ 9412968 w 10032639"/>
                <a:gd name="connsiteY6278" fmla="*/ 160764 h 2801577"/>
                <a:gd name="connsiteX6279" fmla="*/ 9419810 w 10032639"/>
                <a:gd name="connsiteY6279" fmla="*/ 160764 h 2801577"/>
                <a:gd name="connsiteX6280" fmla="*/ 9423050 w 10032639"/>
                <a:gd name="connsiteY6280" fmla="*/ 158963 h 2801577"/>
                <a:gd name="connsiteX6281" fmla="*/ 3484239 w 10032639"/>
                <a:gd name="connsiteY6281" fmla="*/ 154103 h 2801577"/>
                <a:gd name="connsiteX6282" fmla="*/ 3432047 w 10032639"/>
                <a:gd name="connsiteY6282" fmla="*/ 171386 h 2801577"/>
                <a:gd name="connsiteX6283" fmla="*/ 3399292 w 10032639"/>
                <a:gd name="connsiteY6283" fmla="*/ 185428 h 2801577"/>
                <a:gd name="connsiteX6284" fmla="*/ 3364738 w 10032639"/>
                <a:gd name="connsiteY6284" fmla="*/ 200910 h 2801577"/>
                <a:gd name="connsiteX6285" fmla="*/ 3345661 w 10032639"/>
                <a:gd name="connsiteY6285" fmla="*/ 209551 h 2801577"/>
                <a:gd name="connsiteX6286" fmla="*/ 3326584 w 10032639"/>
                <a:gd name="connsiteY6286" fmla="*/ 216392 h 2801577"/>
                <a:gd name="connsiteX6287" fmla="*/ 3290230 w 10032639"/>
                <a:gd name="connsiteY6287" fmla="*/ 228634 h 2801577"/>
                <a:gd name="connsiteX6288" fmla="*/ 3243438 w 10032639"/>
                <a:gd name="connsiteY6288" fmla="*/ 254558 h 2801577"/>
                <a:gd name="connsiteX6289" fmla="*/ 3193406 w 10032639"/>
                <a:gd name="connsiteY6289" fmla="*/ 277241 h 2801577"/>
                <a:gd name="connsiteX6290" fmla="*/ 3179368 w 10032639"/>
                <a:gd name="connsiteY6290" fmla="*/ 284083 h 2801577"/>
                <a:gd name="connsiteX6291" fmla="*/ 3179368 w 10032639"/>
                <a:gd name="connsiteY6291" fmla="*/ 299565 h 2801577"/>
                <a:gd name="connsiteX6292" fmla="*/ 3181168 w 10032639"/>
                <a:gd name="connsiteY6292" fmla="*/ 299565 h 2801577"/>
                <a:gd name="connsiteX6293" fmla="*/ 3182967 w 10032639"/>
                <a:gd name="connsiteY6293" fmla="*/ 299565 h 2801577"/>
                <a:gd name="connsiteX6294" fmla="*/ 3188007 w 10032639"/>
                <a:gd name="connsiteY6294" fmla="*/ 294524 h 2801577"/>
                <a:gd name="connsiteX6295" fmla="*/ 3193406 w 10032639"/>
                <a:gd name="connsiteY6295" fmla="*/ 289123 h 2801577"/>
                <a:gd name="connsiteX6296" fmla="*/ 3203844 w 10032639"/>
                <a:gd name="connsiteY6296" fmla="*/ 282282 h 2801577"/>
                <a:gd name="connsiteX6297" fmla="*/ 3219322 w 10032639"/>
                <a:gd name="connsiteY6297" fmla="*/ 277241 h 2801577"/>
                <a:gd name="connsiteX6298" fmla="*/ 3227960 w 10032639"/>
                <a:gd name="connsiteY6298" fmla="*/ 273641 h 2801577"/>
                <a:gd name="connsiteX6299" fmla="*/ 3238399 w 10032639"/>
                <a:gd name="connsiteY6299" fmla="*/ 271841 h 2801577"/>
                <a:gd name="connsiteX6300" fmla="*/ 3248837 w 10032639"/>
                <a:gd name="connsiteY6300" fmla="*/ 270400 h 2801577"/>
                <a:gd name="connsiteX6301" fmla="*/ 3248837 w 10032639"/>
                <a:gd name="connsiteY6301" fmla="*/ 263199 h 2801577"/>
                <a:gd name="connsiteX6302" fmla="*/ 3248837 w 10032639"/>
                <a:gd name="connsiteY6302" fmla="*/ 252758 h 2801577"/>
                <a:gd name="connsiteX6303" fmla="*/ 3258915 w 10032639"/>
                <a:gd name="connsiteY6303" fmla="*/ 249517 h 2801577"/>
                <a:gd name="connsiteX6304" fmla="*/ 3295269 w 10032639"/>
                <a:gd name="connsiteY6304" fmla="*/ 237276 h 2801577"/>
                <a:gd name="connsiteX6305" fmla="*/ 3340262 w 10032639"/>
                <a:gd name="connsiteY6305" fmla="*/ 221793 h 2801577"/>
                <a:gd name="connsiteX6306" fmla="*/ 3357899 w 10032639"/>
                <a:gd name="connsiteY6306" fmla="*/ 214592 h 2801577"/>
                <a:gd name="connsiteX6307" fmla="*/ 3392454 w 10032639"/>
                <a:gd name="connsiteY6307" fmla="*/ 204151 h 2801577"/>
                <a:gd name="connsiteX6308" fmla="*/ 3421609 w 10032639"/>
                <a:gd name="connsiteY6308" fmla="*/ 195509 h 2801577"/>
                <a:gd name="connsiteX6309" fmla="*/ 3449324 w 10032639"/>
                <a:gd name="connsiteY6309" fmla="*/ 186868 h 2801577"/>
                <a:gd name="connsiteX6310" fmla="*/ 3456163 w 10032639"/>
                <a:gd name="connsiteY6310" fmla="*/ 176787 h 2801577"/>
                <a:gd name="connsiteX6311" fmla="*/ 3465162 w 10032639"/>
                <a:gd name="connsiteY6311" fmla="*/ 168145 h 2801577"/>
                <a:gd name="connsiteX6312" fmla="*/ 3473800 w 10032639"/>
                <a:gd name="connsiteY6312" fmla="*/ 161304 h 2801577"/>
                <a:gd name="connsiteX6313" fmla="*/ 9024819 w 10032639"/>
                <a:gd name="connsiteY6313" fmla="*/ 148520 h 2801577"/>
                <a:gd name="connsiteX6314" fmla="*/ 8980171 w 10032639"/>
                <a:gd name="connsiteY6314" fmla="*/ 188131 h 2801577"/>
                <a:gd name="connsiteX6315" fmla="*/ 8936603 w 10032639"/>
                <a:gd name="connsiteY6315" fmla="*/ 228103 h 2801577"/>
                <a:gd name="connsiteX6316" fmla="*/ 8895196 w 10032639"/>
                <a:gd name="connsiteY6316" fmla="*/ 269875 h 2801577"/>
                <a:gd name="connsiteX6317" fmla="*/ 8855229 w 10032639"/>
                <a:gd name="connsiteY6317" fmla="*/ 311287 h 2801577"/>
                <a:gd name="connsiteX6318" fmla="*/ 8834705 w 10032639"/>
                <a:gd name="connsiteY6318" fmla="*/ 331813 h 2801577"/>
                <a:gd name="connsiteX6319" fmla="*/ 8843347 w 10032639"/>
                <a:gd name="connsiteY6319" fmla="*/ 328572 h 2801577"/>
                <a:gd name="connsiteX6320" fmla="*/ 8846587 w 10032639"/>
                <a:gd name="connsiteY6320" fmla="*/ 326771 h 2801577"/>
                <a:gd name="connsiteX6321" fmla="*/ 8860630 w 10032639"/>
                <a:gd name="connsiteY6321" fmla="*/ 313087 h 2801577"/>
                <a:gd name="connsiteX6322" fmla="*/ 8865671 w 10032639"/>
                <a:gd name="connsiteY6322" fmla="*/ 309486 h 2801577"/>
                <a:gd name="connsiteX6323" fmla="*/ 8872512 w 10032639"/>
                <a:gd name="connsiteY6323" fmla="*/ 307686 h 2801577"/>
                <a:gd name="connsiteX6324" fmla="*/ 8877913 w 10032639"/>
                <a:gd name="connsiteY6324" fmla="*/ 307686 h 2801577"/>
                <a:gd name="connsiteX6325" fmla="*/ 8882954 w 10032639"/>
                <a:gd name="connsiteY6325" fmla="*/ 309486 h 2801577"/>
                <a:gd name="connsiteX6326" fmla="*/ 8900237 w 10032639"/>
                <a:gd name="connsiteY6326" fmla="*/ 279958 h 2801577"/>
                <a:gd name="connsiteX6327" fmla="*/ 8919320 w 10032639"/>
                <a:gd name="connsiteY6327" fmla="*/ 254030 h 2801577"/>
                <a:gd name="connsiteX6328" fmla="*/ 8940204 w 10032639"/>
                <a:gd name="connsiteY6328" fmla="*/ 231704 h 2801577"/>
                <a:gd name="connsiteX6329" fmla="*/ 8964328 w 10032639"/>
                <a:gd name="connsiteY6329" fmla="*/ 209017 h 2801577"/>
                <a:gd name="connsiteX6330" fmla="*/ 8980171 w 10032639"/>
                <a:gd name="connsiteY6330" fmla="*/ 194973 h 2801577"/>
                <a:gd name="connsiteX6331" fmla="*/ 8995654 w 10032639"/>
                <a:gd name="connsiteY6331" fmla="*/ 181289 h 2801577"/>
                <a:gd name="connsiteX6332" fmla="*/ 9011137 w 10032639"/>
                <a:gd name="connsiteY6332" fmla="*/ 165805 h 2801577"/>
                <a:gd name="connsiteX6333" fmla="*/ 3658811 w 10032639"/>
                <a:gd name="connsiteY6333" fmla="*/ 142221 h 2801577"/>
                <a:gd name="connsiteX6334" fmla="*/ 3660610 w 10032639"/>
                <a:gd name="connsiteY6334" fmla="*/ 157704 h 2801577"/>
                <a:gd name="connsiteX6335" fmla="*/ 3676088 w 10032639"/>
                <a:gd name="connsiteY6335" fmla="*/ 154103 h 2801577"/>
                <a:gd name="connsiteX6336" fmla="*/ 3693365 w 10032639"/>
                <a:gd name="connsiteY6336" fmla="*/ 150863 h 2801577"/>
                <a:gd name="connsiteX6337" fmla="*/ 3696964 w 10032639"/>
                <a:gd name="connsiteY6337" fmla="*/ 145462 h 2801577"/>
                <a:gd name="connsiteX6338" fmla="*/ 3690126 w 10032639"/>
                <a:gd name="connsiteY6338" fmla="*/ 145462 h 2801577"/>
                <a:gd name="connsiteX6339" fmla="*/ 1151094 w 10032639"/>
                <a:gd name="connsiteY6339" fmla="*/ 142221 h 2801577"/>
                <a:gd name="connsiteX6340" fmla="*/ 1074786 w 10032639"/>
                <a:gd name="connsiteY6340" fmla="*/ 186868 h 2801577"/>
                <a:gd name="connsiteX6341" fmla="*/ 1000279 w 10032639"/>
                <a:gd name="connsiteY6341" fmla="*/ 235475 h 2801577"/>
                <a:gd name="connsiteX6342" fmla="*/ 927570 w 10032639"/>
                <a:gd name="connsiteY6342" fmla="*/ 287683 h 2801577"/>
                <a:gd name="connsiteX6343" fmla="*/ 853422 w 10032639"/>
                <a:gd name="connsiteY6343" fmla="*/ 344572 h 2801577"/>
                <a:gd name="connsiteX6344" fmla="*/ 849823 w 10032639"/>
                <a:gd name="connsiteY6344" fmla="*/ 348172 h 2801577"/>
                <a:gd name="connsiteX6345" fmla="*/ 855222 w 10032639"/>
                <a:gd name="connsiteY6345" fmla="*/ 348172 h 2801577"/>
                <a:gd name="connsiteX6346" fmla="*/ 863860 w 10032639"/>
                <a:gd name="connsiteY6346" fmla="*/ 348172 h 2801577"/>
                <a:gd name="connsiteX6347" fmla="*/ 870699 w 10032639"/>
                <a:gd name="connsiteY6347" fmla="*/ 346372 h 2801577"/>
                <a:gd name="connsiteX6348" fmla="*/ 875739 w 10032639"/>
                <a:gd name="connsiteY6348" fmla="*/ 344572 h 2801577"/>
                <a:gd name="connsiteX6349" fmla="*/ 880778 w 10032639"/>
                <a:gd name="connsiteY6349" fmla="*/ 342771 h 2801577"/>
                <a:gd name="connsiteX6350" fmla="*/ 893016 w 10032639"/>
                <a:gd name="connsiteY6350" fmla="*/ 340971 h 2801577"/>
                <a:gd name="connsiteX6351" fmla="*/ 898055 w 10032639"/>
                <a:gd name="connsiteY6351" fmla="*/ 329089 h 2801577"/>
                <a:gd name="connsiteX6352" fmla="*/ 906694 w 10032639"/>
                <a:gd name="connsiteY6352" fmla="*/ 320448 h 2801577"/>
                <a:gd name="connsiteX6353" fmla="*/ 917132 w 10032639"/>
                <a:gd name="connsiteY6353" fmla="*/ 311807 h 2801577"/>
                <a:gd name="connsiteX6354" fmla="*/ 927570 w 10032639"/>
                <a:gd name="connsiteY6354" fmla="*/ 304966 h 2801577"/>
                <a:gd name="connsiteX6355" fmla="*/ 941608 w 10032639"/>
                <a:gd name="connsiteY6355" fmla="*/ 299565 h 2801577"/>
                <a:gd name="connsiteX6356" fmla="*/ 957085 w 10032639"/>
                <a:gd name="connsiteY6356" fmla="*/ 292724 h 2801577"/>
                <a:gd name="connsiteX6357" fmla="*/ 972563 w 10032639"/>
                <a:gd name="connsiteY6357" fmla="*/ 287683 h 2801577"/>
                <a:gd name="connsiteX6358" fmla="*/ 976162 w 10032639"/>
                <a:gd name="connsiteY6358" fmla="*/ 279042 h 2801577"/>
                <a:gd name="connsiteX6359" fmla="*/ 981561 w 10032639"/>
                <a:gd name="connsiteY6359" fmla="*/ 270400 h 2801577"/>
                <a:gd name="connsiteX6360" fmla="*/ 988400 w 10032639"/>
                <a:gd name="connsiteY6360" fmla="*/ 263199 h 2801577"/>
                <a:gd name="connsiteX6361" fmla="*/ 995239 w 10032639"/>
                <a:gd name="connsiteY6361" fmla="*/ 259959 h 2801577"/>
                <a:gd name="connsiteX6362" fmla="*/ 1000279 w 10032639"/>
                <a:gd name="connsiteY6362" fmla="*/ 258159 h 2801577"/>
                <a:gd name="connsiteX6363" fmla="*/ 1005678 w 10032639"/>
                <a:gd name="connsiteY6363" fmla="*/ 258159 h 2801577"/>
                <a:gd name="connsiteX6364" fmla="*/ 1007477 w 10032639"/>
                <a:gd name="connsiteY6364" fmla="*/ 258159 h 2801577"/>
                <a:gd name="connsiteX6365" fmla="*/ 1012516 w 10032639"/>
                <a:gd name="connsiteY6365" fmla="*/ 252758 h 2801577"/>
                <a:gd name="connsiteX6366" fmla="*/ 1017556 w 10032639"/>
                <a:gd name="connsiteY6366" fmla="*/ 249517 h 2801577"/>
                <a:gd name="connsiteX6367" fmla="*/ 1074786 w 10032639"/>
                <a:gd name="connsiteY6367" fmla="*/ 213152 h 2801577"/>
                <a:gd name="connsiteX6368" fmla="*/ 1100702 w 10032639"/>
                <a:gd name="connsiteY6368" fmla="*/ 194069 h 2801577"/>
                <a:gd name="connsiteX6369" fmla="*/ 1125178 w 10032639"/>
                <a:gd name="connsiteY6369" fmla="*/ 174986 h 2801577"/>
                <a:gd name="connsiteX6370" fmla="*/ 1149294 w 10032639"/>
                <a:gd name="connsiteY6370" fmla="*/ 157704 h 2801577"/>
                <a:gd name="connsiteX6371" fmla="*/ 1175210 w 10032639"/>
                <a:gd name="connsiteY6371" fmla="*/ 142221 h 2801577"/>
                <a:gd name="connsiteX6372" fmla="*/ 693968 w 10032639"/>
                <a:gd name="connsiteY6372" fmla="*/ 142221 h 2801577"/>
                <a:gd name="connsiteX6373" fmla="*/ 451727 w 10032639"/>
                <a:gd name="connsiteY6373" fmla="*/ 318648 h 2801577"/>
                <a:gd name="connsiteX6374" fmla="*/ 396296 w 10032639"/>
                <a:gd name="connsiteY6374" fmla="*/ 360054 h 2801577"/>
                <a:gd name="connsiteX6375" fmla="*/ 345904 w 10032639"/>
                <a:gd name="connsiteY6375" fmla="*/ 401820 h 2801577"/>
                <a:gd name="connsiteX6376" fmla="*/ 295872 w 10032639"/>
                <a:gd name="connsiteY6376" fmla="*/ 443226 h 2801577"/>
                <a:gd name="connsiteX6377" fmla="*/ 249080 w 10032639"/>
                <a:gd name="connsiteY6377" fmla="*/ 483192 h 2801577"/>
                <a:gd name="connsiteX6378" fmla="*/ 275355 w 10032639"/>
                <a:gd name="connsiteY6378" fmla="*/ 481392 h 2801577"/>
                <a:gd name="connsiteX6379" fmla="*/ 289033 w 10032639"/>
                <a:gd name="connsiteY6379" fmla="*/ 479592 h 2801577"/>
                <a:gd name="connsiteX6380" fmla="*/ 306310 w 10032639"/>
                <a:gd name="connsiteY6380" fmla="*/ 475991 h 2801577"/>
                <a:gd name="connsiteX6381" fmla="*/ 316749 w 10032639"/>
                <a:gd name="connsiteY6381" fmla="*/ 458709 h 2801577"/>
                <a:gd name="connsiteX6382" fmla="*/ 330426 w 10032639"/>
                <a:gd name="connsiteY6382" fmla="*/ 443226 h 2801577"/>
                <a:gd name="connsiteX6383" fmla="*/ 347704 w 10032639"/>
                <a:gd name="connsiteY6383" fmla="*/ 427744 h 2801577"/>
                <a:gd name="connsiteX6384" fmla="*/ 368580 w 10032639"/>
                <a:gd name="connsiteY6384" fmla="*/ 412262 h 2801577"/>
                <a:gd name="connsiteX6385" fmla="*/ 385857 w 10032639"/>
                <a:gd name="connsiteY6385" fmla="*/ 401820 h 2801577"/>
                <a:gd name="connsiteX6386" fmla="*/ 401695 w 10032639"/>
                <a:gd name="connsiteY6386" fmla="*/ 388138 h 2801577"/>
                <a:gd name="connsiteX6387" fmla="*/ 415373 w 10032639"/>
                <a:gd name="connsiteY6387" fmla="*/ 372296 h 2801577"/>
                <a:gd name="connsiteX6388" fmla="*/ 429410 w 10032639"/>
                <a:gd name="connsiteY6388" fmla="*/ 355013 h 2801577"/>
                <a:gd name="connsiteX6389" fmla="*/ 432650 w 10032639"/>
                <a:gd name="connsiteY6389" fmla="*/ 351413 h 2801577"/>
                <a:gd name="connsiteX6390" fmla="*/ 436249 w 10032639"/>
                <a:gd name="connsiteY6390" fmla="*/ 349612 h 2801577"/>
                <a:gd name="connsiteX6391" fmla="*/ 467204 w 10032639"/>
                <a:gd name="connsiteY6391" fmla="*/ 334130 h 2801577"/>
                <a:gd name="connsiteX6392" fmla="*/ 494920 w 10032639"/>
                <a:gd name="connsiteY6392" fmla="*/ 316847 h 2801577"/>
                <a:gd name="connsiteX6393" fmla="*/ 520836 w 10032639"/>
                <a:gd name="connsiteY6393" fmla="*/ 297765 h 2801577"/>
                <a:gd name="connsiteX6394" fmla="*/ 541712 w 10032639"/>
                <a:gd name="connsiteY6394" fmla="*/ 277241 h 2801577"/>
                <a:gd name="connsiteX6395" fmla="*/ 566188 w 10032639"/>
                <a:gd name="connsiteY6395" fmla="*/ 256358 h 2801577"/>
                <a:gd name="connsiteX6396" fmla="*/ 590305 w 10032639"/>
                <a:gd name="connsiteY6396" fmla="*/ 237276 h 2801577"/>
                <a:gd name="connsiteX6397" fmla="*/ 617660 w 10032639"/>
                <a:gd name="connsiteY6397" fmla="*/ 223233 h 2801577"/>
                <a:gd name="connsiteX6398" fmla="*/ 645376 w 10032639"/>
                <a:gd name="connsiteY6398" fmla="*/ 213152 h 2801577"/>
                <a:gd name="connsiteX6399" fmla="*/ 652574 w 10032639"/>
                <a:gd name="connsiteY6399" fmla="*/ 200910 h 2801577"/>
                <a:gd name="connsiteX6400" fmla="*/ 668052 w 10032639"/>
                <a:gd name="connsiteY6400" fmla="*/ 181827 h 2801577"/>
                <a:gd name="connsiteX6401" fmla="*/ 674891 w 10032639"/>
                <a:gd name="connsiteY6401" fmla="*/ 174986 h 2801577"/>
                <a:gd name="connsiteX6402" fmla="*/ 682090 w 10032639"/>
                <a:gd name="connsiteY6402" fmla="*/ 168145 h 2801577"/>
                <a:gd name="connsiteX6403" fmla="*/ 690728 w 10032639"/>
                <a:gd name="connsiteY6403" fmla="*/ 164545 h 2801577"/>
                <a:gd name="connsiteX6404" fmla="*/ 699367 w 10032639"/>
                <a:gd name="connsiteY6404" fmla="*/ 162744 h 2801577"/>
                <a:gd name="connsiteX6405" fmla="*/ 706206 w 10032639"/>
                <a:gd name="connsiteY6405" fmla="*/ 161304 h 2801577"/>
                <a:gd name="connsiteX6406" fmla="*/ 709805 w 10032639"/>
                <a:gd name="connsiteY6406" fmla="*/ 152663 h 2801577"/>
                <a:gd name="connsiteX6407" fmla="*/ 714844 w 10032639"/>
                <a:gd name="connsiteY6407" fmla="*/ 147262 h 2801577"/>
                <a:gd name="connsiteX6408" fmla="*/ 422212 w 10032639"/>
                <a:gd name="connsiteY6408" fmla="*/ 142221 h 2801577"/>
                <a:gd name="connsiteX6409" fmla="*/ 387657 w 10032639"/>
                <a:gd name="connsiteY6409" fmla="*/ 180027 h 2801577"/>
                <a:gd name="connsiteX6410" fmla="*/ 351303 w 10032639"/>
                <a:gd name="connsiteY6410" fmla="*/ 216392 h 2801577"/>
                <a:gd name="connsiteX6411" fmla="*/ 314949 w 10032639"/>
                <a:gd name="connsiteY6411" fmla="*/ 252758 h 2801577"/>
                <a:gd name="connsiteX6412" fmla="*/ 276795 w 10032639"/>
                <a:gd name="connsiteY6412" fmla="*/ 287683 h 2801577"/>
                <a:gd name="connsiteX6413" fmla="*/ 200847 w 10032639"/>
                <a:gd name="connsiteY6413" fmla="*/ 355013 h 2801577"/>
                <a:gd name="connsiteX6414" fmla="*/ 128139 w 10032639"/>
                <a:gd name="connsiteY6414" fmla="*/ 417302 h 2801577"/>
                <a:gd name="connsiteX6415" fmla="*/ 128139 w 10032639"/>
                <a:gd name="connsiteY6415" fmla="*/ 420903 h 2801577"/>
                <a:gd name="connsiteX6416" fmla="*/ 128139 w 10032639"/>
                <a:gd name="connsiteY6416" fmla="*/ 431344 h 2801577"/>
                <a:gd name="connsiteX6417" fmla="*/ 141817 w 10032639"/>
                <a:gd name="connsiteY6417" fmla="*/ 419103 h 2801577"/>
                <a:gd name="connsiteX6418" fmla="*/ 159454 w 10032639"/>
                <a:gd name="connsiteY6418" fmla="*/ 408661 h 2801577"/>
                <a:gd name="connsiteX6419" fmla="*/ 183570 w 10032639"/>
                <a:gd name="connsiteY6419" fmla="*/ 396779 h 2801577"/>
                <a:gd name="connsiteX6420" fmla="*/ 205886 w 10032639"/>
                <a:gd name="connsiteY6420" fmla="*/ 386338 h 2801577"/>
                <a:gd name="connsiteX6421" fmla="*/ 204087 w 10032639"/>
                <a:gd name="connsiteY6421" fmla="*/ 380937 h 2801577"/>
                <a:gd name="connsiteX6422" fmla="*/ 204087 w 10032639"/>
                <a:gd name="connsiteY6422" fmla="*/ 375896 h 2801577"/>
                <a:gd name="connsiteX6423" fmla="*/ 207686 w 10032639"/>
                <a:gd name="connsiteY6423" fmla="*/ 365455 h 2801577"/>
                <a:gd name="connsiteX6424" fmla="*/ 209486 w 10032639"/>
                <a:gd name="connsiteY6424" fmla="*/ 358614 h 2801577"/>
                <a:gd name="connsiteX6425" fmla="*/ 212725 w 10032639"/>
                <a:gd name="connsiteY6425" fmla="*/ 351413 h 2801577"/>
                <a:gd name="connsiteX6426" fmla="*/ 219564 w 10032639"/>
                <a:gd name="connsiteY6426" fmla="*/ 349612 h 2801577"/>
                <a:gd name="connsiteX6427" fmla="*/ 235402 w 10032639"/>
                <a:gd name="connsiteY6427" fmla="*/ 342771 h 2801577"/>
                <a:gd name="connsiteX6428" fmla="*/ 249080 w 10032639"/>
                <a:gd name="connsiteY6428" fmla="*/ 334130 h 2801577"/>
                <a:gd name="connsiteX6429" fmla="*/ 261318 w 10032639"/>
                <a:gd name="connsiteY6429" fmla="*/ 323688 h 2801577"/>
                <a:gd name="connsiteX6430" fmla="*/ 273555 w 10032639"/>
                <a:gd name="connsiteY6430" fmla="*/ 310006 h 2801577"/>
                <a:gd name="connsiteX6431" fmla="*/ 287233 w 10032639"/>
                <a:gd name="connsiteY6431" fmla="*/ 290924 h 2801577"/>
                <a:gd name="connsiteX6432" fmla="*/ 303071 w 10032639"/>
                <a:gd name="connsiteY6432" fmla="*/ 275441 h 2801577"/>
                <a:gd name="connsiteX6433" fmla="*/ 320348 w 10032639"/>
                <a:gd name="connsiteY6433" fmla="*/ 263199 h 2801577"/>
                <a:gd name="connsiteX6434" fmla="*/ 340865 w 10032639"/>
                <a:gd name="connsiteY6434" fmla="*/ 251318 h 2801577"/>
                <a:gd name="connsiteX6435" fmla="*/ 361741 w 10032639"/>
                <a:gd name="connsiteY6435" fmla="*/ 225034 h 2801577"/>
                <a:gd name="connsiteX6436" fmla="*/ 398096 w 10032639"/>
                <a:gd name="connsiteY6436" fmla="*/ 188668 h 2801577"/>
                <a:gd name="connsiteX6437" fmla="*/ 417172 w 10032639"/>
                <a:gd name="connsiteY6437" fmla="*/ 168145 h 2801577"/>
                <a:gd name="connsiteX6438" fmla="*/ 443088 w 10032639"/>
                <a:gd name="connsiteY6438" fmla="*/ 142221 h 2801577"/>
                <a:gd name="connsiteX6439" fmla="*/ 573027 w 10032639"/>
                <a:gd name="connsiteY6439" fmla="*/ 140421 h 2801577"/>
                <a:gd name="connsiteX6440" fmla="*/ 562589 w 10032639"/>
                <a:gd name="connsiteY6440" fmla="*/ 142221 h 2801577"/>
                <a:gd name="connsiteX6441" fmla="*/ 553950 w 10032639"/>
                <a:gd name="connsiteY6441" fmla="*/ 145462 h 2801577"/>
                <a:gd name="connsiteX6442" fmla="*/ 547111 w 10032639"/>
                <a:gd name="connsiteY6442" fmla="*/ 149062 h 2801577"/>
                <a:gd name="connsiteX6443" fmla="*/ 541712 w 10032639"/>
                <a:gd name="connsiteY6443" fmla="*/ 154103 h 2801577"/>
                <a:gd name="connsiteX6444" fmla="*/ 524435 w 10032639"/>
                <a:gd name="connsiteY6444" fmla="*/ 176787 h 2801577"/>
                <a:gd name="connsiteX6445" fmla="*/ 505358 w 10032639"/>
                <a:gd name="connsiteY6445" fmla="*/ 194069 h 2801577"/>
                <a:gd name="connsiteX6446" fmla="*/ 517596 w 10032639"/>
                <a:gd name="connsiteY6446" fmla="*/ 188668 h 2801577"/>
                <a:gd name="connsiteX6447" fmla="*/ 529474 w 10032639"/>
                <a:gd name="connsiteY6447" fmla="*/ 181827 h 2801577"/>
                <a:gd name="connsiteX6448" fmla="*/ 538113 w 10032639"/>
                <a:gd name="connsiteY6448" fmla="*/ 176787 h 2801577"/>
                <a:gd name="connsiteX6449" fmla="*/ 547111 w 10032639"/>
                <a:gd name="connsiteY6449" fmla="*/ 169585 h 2801577"/>
                <a:gd name="connsiteX6450" fmla="*/ 567628 w 10032639"/>
                <a:gd name="connsiteY6450" fmla="*/ 145462 h 2801577"/>
                <a:gd name="connsiteX6451" fmla="*/ 9549793 w 10032639"/>
                <a:gd name="connsiteY6451" fmla="*/ 139878 h 2801577"/>
                <a:gd name="connsiteX6452" fmla="*/ 9513426 w 10032639"/>
                <a:gd name="connsiteY6452" fmla="*/ 181289 h 2801577"/>
                <a:gd name="connsiteX6453" fmla="*/ 9523868 w 10032639"/>
                <a:gd name="connsiteY6453" fmla="*/ 179489 h 2801577"/>
                <a:gd name="connsiteX6454" fmla="*/ 9530709 w 10032639"/>
                <a:gd name="connsiteY6454" fmla="*/ 169046 h 2801577"/>
                <a:gd name="connsiteX6455" fmla="*/ 9537551 w 10032639"/>
                <a:gd name="connsiteY6455" fmla="*/ 158963 h 2801577"/>
                <a:gd name="connsiteX6456" fmla="*/ 9544392 w 10032639"/>
                <a:gd name="connsiteY6456" fmla="*/ 148520 h 2801577"/>
                <a:gd name="connsiteX6457" fmla="*/ 9135719 w 10032639"/>
                <a:gd name="connsiteY6457" fmla="*/ 139878 h 2801577"/>
                <a:gd name="connsiteX6458" fmla="*/ 9113395 w 10032639"/>
                <a:gd name="connsiteY6458" fmla="*/ 164004 h 2801577"/>
                <a:gd name="connsiteX6459" fmla="*/ 9090711 w 10032639"/>
                <a:gd name="connsiteY6459" fmla="*/ 188131 h 2801577"/>
                <a:gd name="connsiteX6460" fmla="*/ 9051104 w 10032639"/>
                <a:gd name="connsiteY6460" fmla="*/ 228103 h 2801577"/>
                <a:gd name="connsiteX6461" fmla="*/ 9011137 w 10032639"/>
                <a:gd name="connsiteY6461" fmla="*/ 271315 h 2801577"/>
                <a:gd name="connsiteX6462" fmla="*/ 8926162 w 10032639"/>
                <a:gd name="connsiteY6462" fmla="*/ 369983 h 2801577"/>
                <a:gd name="connsiteX6463" fmla="*/ 8853789 w 10032639"/>
                <a:gd name="connsiteY6463" fmla="*/ 453167 h 2801577"/>
                <a:gd name="connsiteX6464" fmla="*/ 8876113 w 10032639"/>
                <a:gd name="connsiteY6464" fmla="*/ 442724 h 2801577"/>
                <a:gd name="connsiteX6465" fmla="*/ 8895196 w 10032639"/>
                <a:gd name="connsiteY6465" fmla="*/ 427240 h 2801577"/>
                <a:gd name="connsiteX6466" fmla="*/ 8910679 w 10032639"/>
                <a:gd name="connsiteY6466" fmla="*/ 411755 h 2801577"/>
                <a:gd name="connsiteX6467" fmla="*/ 8924721 w 10032639"/>
                <a:gd name="connsiteY6467" fmla="*/ 392670 h 2801577"/>
                <a:gd name="connsiteX6468" fmla="*/ 8943805 w 10032639"/>
                <a:gd name="connsiteY6468" fmla="*/ 369983 h 2801577"/>
                <a:gd name="connsiteX6469" fmla="*/ 8962888 w 10032639"/>
                <a:gd name="connsiteY6469" fmla="*/ 352699 h 2801577"/>
                <a:gd name="connsiteX6470" fmla="*/ 8983412 w 10032639"/>
                <a:gd name="connsiteY6470" fmla="*/ 337214 h 2801577"/>
                <a:gd name="connsiteX6471" fmla="*/ 9007536 w 10032639"/>
                <a:gd name="connsiteY6471" fmla="*/ 326771 h 2801577"/>
                <a:gd name="connsiteX6472" fmla="*/ 9014737 w 10032639"/>
                <a:gd name="connsiteY6472" fmla="*/ 313087 h 2801577"/>
                <a:gd name="connsiteX6473" fmla="*/ 9023379 w 10032639"/>
                <a:gd name="connsiteY6473" fmla="*/ 300844 h 2801577"/>
                <a:gd name="connsiteX6474" fmla="*/ 9032021 w 10032639"/>
                <a:gd name="connsiteY6474" fmla="*/ 290401 h 2801577"/>
                <a:gd name="connsiteX6475" fmla="*/ 9043903 w 10032639"/>
                <a:gd name="connsiteY6475" fmla="*/ 279958 h 2801577"/>
                <a:gd name="connsiteX6476" fmla="*/ 9059745 w 10032639"/>
                <a:gd name="connsiteY6476" fmla="*/ 268074 h 2801577"/>
                <a:gd name="connsiteX6477" fmla="*/ 9077029 w 10032639"/>
                <a:gd name="connsiteY6477" fmla="*/ 250789 h 2801577"/>
                <a:gd name="connsiteX6478" fmla="*/ 9083870 w 10032639"/>
                <a:gd name="connsiteY6478" fmla="*/ 243587 h 2801577"/>
                <a:gd name="connsiteX6479" fmla="*/ 9089271 w 10032639"/>
                <a:gd name="connsiteY6479" fmla="*/ 233144 h 2801577"/>
                <a:gd name="connsiteX6480" fmla="*/ 9101153 w 10032639"/>
                <a:gd name="connsiteY6480" fmla="*/ 212618 h 2801577"/>
                <a:gd name="connsiteX6481" fmla="*/ 9104753 w 10032639"/>
                <a:gd name="connsiteY6481" fmla="*/ 202175 h 2801577"/>
                <a:gd name="connsiteX6482" fmla="*/ 9113395 w 10032639"/>
                <a:gd name="connsiteY6482" fmla="*/ 191732 h 2801577"/>
                <a:gd name="connsiteX6483" fmla="*/ 9123837 w 10032639"/>
                <a:gd name="connsiteY6483" fmla="*/ 183090 h 2801577"/>
                <a:gd name="connsiteX6484" fmla="*/ 9135719 w 10032639"/>
                <a:gd name="connsiteY6484" fmla="*/ 174447 h 2801577"/>
                <a:gd name="connsiteX6485" fmla="*/ 9134279 w 10032639"/>
                <a:gd name="connsiteY6485" fmla="*/ 157163 h 2801577"/>
                <a:gd name="connsiteX6486" fmla="*/ 9650251 w 10032639"/>
                <a:gd name="connsiteY6486" fmla="*/ 125834 h 2801577"/>
                <a:gd name="connsiteX6487" fmla="*/ 9650251 w 10032639"/>
                <a:gd name="connsiteY6487" fmla="*/ 129435 h 2801577"/>
                <a:gd name="connsiteX6488" fmla="*/ 9651691 w 10032639"/>
                <a:gd name="connsiteY6488" fmla="*/ 125834 h 2801577"/>
                <a:gd name="connsiteX6489" fmla="*/ 9329794 w 10032639"/>
                <a:gd name="connsiteY6489" fmla="*/ 89463 h 2801577"/>
                <a:gd name="connsiteX6490" fmla="*/ 9279385 w 10032639"/>
                <a:gd name="connsiteY6490" fmla="*/ 139878 h 2801577"/>
                <a:gd name="connsiteX6491" fmla="*/ 9222494 w 10032639"/>
                <a:gd name="connsiteY6491" fmla="*/ 198574 h 2801577"/>
                <a:gd name="connsiteX6492" fmla="*/ 9135719 w 10032639"/>
                <a:gd name="connsiteY6492" fmla="*/ 285359 h 2801577"/>
                <a:gd name="connsiteX6493" fmla="*/ 9090711 w 10032639"/>
                <a:gd name="connsiteY6493" fmla="*/ 331813 h 2801577"/>
                <a:gd name="connsiteX6494" fmla="*/ 9047503 w 10032639"/>
                <a:gd name="connsiteY6494" fmla="*/ 378626 h 2801577"/>
                <a:gd name="connsiteX6495" fmla="*/ 9035261 w 10032639"/>
                <a:gd name="connsiteY6495" fmla="*/ 390869 h 2801577"/>
                <a:gd name="connsiteX6496" fmla="*/ 9017978 w 10032639"/>
                <a:gd name="connsiteY6496" fmla="*/ 404914 h 2801577"/>
                <a:gd name="connsiteX6497" fmla="*/ 8983412 w 10032639"/>
                <a:gd name="connsiteY6497" fmla="*/ 439483 h 2801577"/>
                <a:gd name="connsiteX6498" fmla="*/ 8967929 w 10032639"/>
                <a:gd name="connsiteY6498" fmla="*/ 458209 h 2801577"/>
                <a:gd name="connsiteX6499" fmla="*/ 8954247 w 10032639"/>
                <a:gd name="connsiteY6499" fmla="*/ 472253 h 2801577"/>
                <a:gd name="connsiteX6500" fmla="*/ 8942004 w 10032639"/>
                <a:gd name="connsiteY6500" fmla="*/ 489538 h 2801577"/>
                <a:gd name="connsiteX6501" fmla="*/ 8938404 w 10032639"/>
                <a:gd name="connsiteY6501" fmla="*/ 496380 h 2801577"/>
                <a:gd name="connsiteX6502" fmla="*/ 8936603 w 10032639"/>
                <a:gd name="connsiteY6502" fmla="*/ 505022 h 2801577"/>
                <a:gd name="connsiteX6503" fmla="*/ 8938404 w 10032639"/>
                <a:gd name="connsiteY6503" fmla="*/ 515465 h 2801577"/>
                <a:gd name="connsiteX6504" fmla="*/ 8940204 w 10032639"/>
                <a:gd name="connsiteY6504" fmla="*/ 519066 h 2801577"/>
                <a:gd name="connsiteX6505" fmla="*/ 8962888 w 10032639"/>
                <a:gd name="connsiteY6505" fmla="*/ 498180 h 2801577"/>
                <a:gd name="connsiteX6506" fmla="*/ 8980171 w 10032639"/>
                <a:gd name="connsiteY6506" fmla="*/ 485937 h 2801577"/>
                <a:gd name="connsiteX6507" fmla="*/ 8992053 w 10032639"/>
                <a:gd name="connsiteY6507" fmla="*/ 475494 h 2801577"/>
                <a:gd name="connsiteX6508" fmla="*/ 9000695 w 10032639"/>
                <a:gd name="connsiteY6508" fmla="*/ 461810 h 2801577"/>
                <a:gd name="connsiteX6509" fmla="*/ 9011137 w 10032639"/>
                <a:gd name="connsiteY6509" fmla="*/ 448126 h 2801577"/>
                <a:gd name="connsiteX6510" fmla="*/ 9017978 w 10032639"/>
                <a:gd name="connsiteY6510" fmla="*/ 432281 h 2801577"/>
                <a:gd name="connsiteX6511" fmla="*/ 9021579 w 10032639"/>
                <a:gd name="connsiteY6511" fmla="*/ 425439 h 2801577"/>
                <a:gd name="connsiteX6512" fmla="*/ 9030220 w 10032639"/>
                <a:gd name="connsiteY6512" fmla="*/ 425439 h 2801577"/>
                <a:gd name="connsiteX6513" fmla="*/ 9033461 w 10032639"/>
                <a:gd name="connsiteY6513" fmla="*/ 422198 h 2801577"/>
                <a:gd name="connsiteX6514" fmla="*/ 9040662 w 10032639"/>
                <a:gd name="connsiteY6514" fmla="*/ 422198 h 2801577"/>
                <a:gd name="connsiteX6515" fmla="*/ 9045703 w 10032639"/>
                <a:gd name="connsiteY6515" fmla="*/ 408154 h 2801577"/>
                <a:gd name="connsiteX6516" fmla="*/ 9054345 w 10032639"/>
                <a:gd name="connsiteY6516" fmla="*/ 396271 h 2801577"/>
                <a:gd name="connsiteX6517" fmla="*/ 9062986 w 10032639"/>
                <a:gd name="connsiteY6517" fmla="*/ 385828 h 2801577"/>
                <a:gd name="connsiteX6518" fmla="*/ 9075228 w 10032639"/>
                <a:gd name="connsiteY6518" fmla="*/ 378626 h 2801577"/>
                <a:gd name="connsiteX6519" fmla="*/ 9085670 w 10032639"/>
                <a:gd name="connsiteY6519" fmla="*/ 371784 h 2801577"/>
                <a:gd name="connsiteX6520" fmla="*/ 9090711 w 10032639"/>
                <a:gd name="connsiteY6520" fmla="*/ 363142 h 2801577"/>
                <a:gd name="connsiteX6521" fmla="*/ 9089271 w 10032639"/>
                <a:gd name="connsiteY6521" fmla="*/ 359541 h 2801577"/>
                <a:gd name="connsiteX6522" fmla="*/ 9089271 w 10032639"/>
                <a:gd name="connsiteY6522" fmla="*/ 356300 h 2801577"/>
                <a:gd name="connsiteX6523" fmla="*/ 9089271 w 10032639"/>
                <a:gd name="connsiteY6523" fmla="*/ 350898 h 2801577"/>
                <a:gd name="connsiteX6524" fmla="*/ 9092511 w 10032639"/>
                <a:gd name="connsiteY6524" fmla="*/ 347657 h 2801577"/>
                <a:gd name="connsiteX6525" fmla="*/ 9097912 w 10032639"/>
                <a:gd name="connsiteY6525" fmla="*/ 340455 h 2801577"/>
                <a:gd name="connsiteX6526" fmla="*/ 9101153 w 10032639"/>
                <a:gd name="connsiteY6526" fmla="*/ 339015 h 2801577"/>
                <a:gd name="connsiteX6527" fmla="*/ 9113395 w 10032639"/>
                <a:gd name="connsiteY6527" fmla="*/ 331813 h 2801577"/>
                <a:gd name="connsiteX6528" fmla="*/ 9125637 w 10032639"/>
                <a:gd name="connsiteY6528" fmla="*/ 324971 h 2801577"/>
                <a:gd name="connsiteX6529" fmla="*/ 9128878 w 10032639"/>
                <a:gd name="connsiteY6529" fmla="*/ 321370 h 2801577"/>
                <a:gd name="connsiteX6530" fmla="*/ 9132478 w 10032639"/>
                <a:gd name="connsiteY6530" fmla="*/ 314528 h 2801577"/>
                <a:gd name="connsiteX6531" fmla="*/ 9135719 w 10032639"/>
                <a:gd name="connsiteY6531" fmla="*/ 299043 h 2801577"/>
                <a:gd name="connsiteX6532" fmla="*/ 9137519 w 10032639"/>
                <a:gd name="connsiteY6532" fmla="*/ 292201 h 2801577"/>
                <a:gd name="connsiteX6533" fmla="*/ 9144361 w 10032639"/>
                <a:gd name="connsiteY6533" fmla="*/ 290401 h 2801577"/>
                <a:gd name="connsiteX6534" fmla="*/ 9158403 w 10032639"/>
                <a:gd name="connsiteY6534" fmla="*/ 285359 h 2801577"/>
                <a:gd name="connsiteX6535" fmla="*/ 9165244 w 10032639"/>
                <a:gd name="connsiteY6535" fmla="*/ 281758 h 2801577"/>
                <a:gd name="connsiteX6536" fmla="*/ 9168485 w 10032639"/>
                <a:gd name="connsiteY6536" fmla="*/ 278517 h 2801577"/>
                <a:gd name="connsiteX6537" fmla="*/ 9184328 w 10032639"/>
                <a:gd name="connsiteY6537" fmla="*/ 255831 h 2801577"/>
                <a:gd name="connsiteX6538" fmla="*/ 9186128 w 10032639"/>
                <a:gd name="connsiteY6538" fmla="*/ 252230 h 2801577"/>
                <a:gd name="connsiteX6539" fmla="*/ 9196210 w 10032639"/>
                <a:gd name="connsiteY6539" fmla="*/ 238546 h 2801577"/>
                <a:gd name="connsiteX6540" fmla="*/ 9208452 w 10032639"/>
                <a:gd name="connsiteY6540" fmla="*/ 222701 h 2801577"/>
                <a:gd name="connsiteX6541" fmla="*/ 9215653 w 10032639"/>
                <a:gd name="connsiteY6541" fmla="*/ 215859 h 2801577"/>
                <a:gd name="connsiteX6542" fmla="*/ 9224295 w 10032639"/>
                <a:gd name="connsiteY6542" fmla="*/ 210818 h 2801577"/>
                <a:gd name="connsiteX6543" fmla="*/ 9231136 w 10032639"/>
                <a:gd name="connsiteY6543" fmla="*/ 207217 h 2801577"/>
                <a:gd name="connsiteX6544" fmla="*/ 9239777 w 10032639"/>
                <a:gd name="connsiteY6544" fmla="*/ 203616 h 2801577"/>
                <a:gd name="connsiteX6545" fmla="*/ 9263902 w 10032639"/>
                <a:gd name="connsiteY6545" fmla="*/ 170846 h 2801577"/>
                <a:gd name="connsiteX6546" fmla="*/ 9295227 w 10032639"/>
                <a:gd name="connsiteY6546" fmla="*/ 133036 h 2801577"/>
                <a:gd name="connsiteX6547" fmla="*/ 9231136 w 10032639"/>
                <a:gd name="connsiteY6547" fmla="*/ 44450 h 2801577"/>
                <a:gd name="connsiteX6548" fmla="*/ 9265702 w 10032639"/>
                <a:gd name="connsiteY6548" fmla="*/ 44450 h 2801577"/>
                <a:gd name="connsiteX6549" fmla="*/ 9302069 w 10032639"/>
                <a:gd name="connsiteY6549" fmla="*/ 44450 h 2801577"/>
                <a:gd name="connsiteX6550" fmla="*/ 9336635 w 10032639"/>
                <a:gd name="connsiteY6550" fmla="*/ 46251 h 2801577"/>
                <a:gd name="connsiteX6551" fmla="*/ 9373001 w 10032639"/>
                <a:gd name="connsiteY6551" fmla="*/ 49852 h 2801577"/>
                <a:gd name="connsiteX6552" fmla="*/ 9409368 w 10032639"/>
                <a:gd name="connsiteY6552" fmla="*/ 53093 h 2801577"/>
                <a:gd name="connsiteX6553" fmla="*/ 9431692 w 10032639"/>
                <a:gd name="connsiteY6553" fmla="*/ 54893 h 2801577"/>
                <a:gd name="connsiteX6554" fmla="*/ 9454376 w 10032639"/>
                <a:gd name="connsiteY6554" fmla="*/ 56694 h 2801577"/>
                <a:gd name="connsiteX6555" fmla="*/ 9475259 w 10032639"/>
                <a:gd name="connsiteY6555" fmla="*/ 54893 h 2801577"/>
                <a:gd name="connsiteX6556" fmla="*/ 9497583 w 10032639"/>
                <a:gd name="connsiteY6556" fmla="*/ 53093 h 2801577"/>
                <a:gd name="connsiteX6557" fmla="*/ 9518467 w 10032639"/>
                <a:gd name="connsiteY6557" fmla="*/ 51292 h 2801577"/>
                <a:gd name="connsiteX6558" fmla="*/ 9542591 w 10032639"/>
                <a:gd name="connsiteY6558" fmla="*/ 49852 h 2801577"/>
                <a:gd name="connsiteX6559" fmla="*/ 9585799 w 10032639"/>
                <a:gd name="connsiteY6559" fmla="*/ 46251 h 2801577"/>
                <a:gd name="connsiteX6560" fmla="*/ 9631167 w 10032639"/>
                <a:gd name="connsiteY6560" fmla="*/ 46251 h 2801577"/>
                <a:gd name="connsiteX6561" fmla="*/ 9651691 w 10032639"/>
                <a:gd name="connsiteY6561" fmla="*/ 46251 h 2801577"/>
                <a:gd name="connsiteX6562" fmla="*/ 9674375 w 10032639"/>
                <a:gd name="connsiteY6562" fmla="*/ 49852 h 2801577"/>
                <a:gd name="connsiteX6563" fmla="*/ 9693458 w 10032639"/>
                <a:gd name="connsiteY6563" fmla="*/ 53093 h 2801577"/>
                <a:gd name="connsiteX6564" fmla="*/ 9712182 w 10032639"/>
                <a:gd name="connsiteY6564" fmla="*/ 58134 h 2801577"/>
                <a:gd name="connsiteX6565" fmla="*/ 9731265 w 10032639"/>
                <a:gd name="connsiteY6565" fmla="*/ 65336 h 2801577"/>
                <a:gd name="connsiteX6566" fmla="*/ 9753949 w 10032639"/>
                <a:gd name="connsiteY6566" fmla="*/ 73979 h 2801577"/>
                <a:gd name="connsiteX6567" fmla="*/ 9764391 w 10032639"/>
                <a:gd name="connsiteY6567" fmla="*/ 77220 h 2801577"/>
                <a:gd name="connsiteX6568" fmla="*/ 9764391 w 10032639"/>
                <a:gd name="connsiteY6568" fmla="*/ 87663 h 2801577"/>
                <a:gd name="connsiteX6569" fmla="*/ 9762591 w 10032639"/>
                <a:gd name="connsiteY6569" fmla="*/ 98106 h 2801577"/>
                <a:gd name="connsiteX6570" fmla="*/ 9760791 w 10032639"/>
                <a:gd name="connsiteY6570" fmla="*/ 108549 h 2801577"/>
                <a:gd name="connsiteX6571" fmla="*/ 9753949 w 10032639"/>
                <a:gd name="connsiteY6571" fmla="*/ 124393 h 2801577"/>
                <a:gd name="connsiteX6572" fmla="*/ 9748548 w 10032639"/>
                <a:gd name="connsiteY6572" fmla="*/ 134836 h 2801577"/>
                <a:gd name="connsiteX6573" fmla="*/ 9758990 w 10032639"/>
                <a:gd name="connsiteY6573" fmla="*/ 141678 h 2801577"/>
                <a:gd name="connsiteX6574" fmla="*/ 9762591 w 10032639"/>
                <a:gd name="connsiteY6574" fmla="*/ 144919 h 2801577"/>
                <a:gd name="connsiteX6575" fmla="*/ 9764391 w 10032639"/>
                <a:gd name="connsiteY6575" fmla="*/ 153562 h 2801577"/>
                <a:gd name="connsiteX6576" fmla="*/ 9766191 w 10032639"/>
                <a:gd name="connsiteY6576" fmla="*/ 160764 h 2801577"/>
                <a:gd name="connsiteX6577" fmla="*/ 9769432 w 10032639"/>
                <a:gd name="connsiteY6577" fmla="*/ 169046 h 2801577"/>
                <a:gd name="connsiteX6578" fmla="*/ 9771232 w 10032639"/>
                <a:gd name="connsiteY6578" fmla="*/ 176248 h 2801577"/>
                <a:gd name="connsiteX6579" fmla="*/ 9773033 w 10032639"/>
                <a:gd name="connsiteY6579" fmla="*/ 179489 h 2801577"/>
                <a:gd name="connsiteX6580" fmla="*/ 9774833 w 10032639"/>
                <a:gd name="connsiteY6580" fmla="*/ 183090 h 2801577"/>
                <a:gd name="connsiteX6581" fmla="*/ 9778073 w 10032639"/>
                <a:gd name="connsiteY6581" fmla="*/ 188131 h 2801577"/>
                <a:gd name="connsiteX6582" fmla="*/ 9781674 w 10032639"/>
                <a:gd name="connsiteY6582" fmla="*/ 189932 h 2801577"/>
                <a:gd name="connsiteX6583" fmla="*/ 9793916 w 10032639"/>
                <a:gd name="connsiteY6583" fmla="*/ 191732 h 2801577"/>
                <a:gd name="connsiteX6584" fmla="*/ 9809399 w 10032639"/>
                <a:gd name="connsiteY6584" fmla="*/ 191732 h 2801577"/>
                <a:gd name="connsiteX6585" fmla="*/ 9809399 w 10032639"/>
                <a:gd name="connsiteY6585" fmla="*/ 205416 h 2801577"/>
                <a:gd name="connsiteX6586" fmla="*/ 9809399 w 10032639"/>
                <a:gd name="connsiteY6586" fmla="*/ 219460 h 2801577"/>
                <a:gd name="connsiteX6587" fmla="*/ 9805799 w 10032639"/>
                <a:gd name="connsiteY6587" fmla="*/ 229903 h 2801577"/>
                <a:gd name="connsiteX6588" fmla="*/ 9802558 w 10032639"/>
                <a:gd name="connsiteY6588" fmla="*/ 241787 h 2801577"/>
                <a:gd name="connsiteX6589" fmla="*/ 9795717 w 10032639"/>
                <a:gd name="connsiteY6589" fmla="*/ 252230 h 2801577"/>
                <a:gd name="connsiteX6590" fmla="*/ 9785275 w 10032639"/>
                <a:gd name="connsiteY6590" fmla="*/ 268074 h 2801577"/>
                <a:gd name="connsiteX6591" fmla="*/ 9778073 w 10032639"/>
                <a:gd name="connsiteY6591" fmla="*/ 274916 h 2801577"/>
                <a:gd name="connsiteX6592" fmla="*/ 9771232 w 10032639"/>
                <a:gd name="connsiteY6592" fmla="*/ 281758 h 2801577"/>
                <a:gd name="connsiteX6593" fmla="*/ 9771232 w 10032639"/>
                <a:gd name="connsiteY6593" fmla="*/ 283559 h 2801577"/>
                <a:gd name="connsiteX6594" fmla="*/ 9776273 w 10032639"/>
                <a:gd name="connsiteY6594" fmla="*/ 442724 h 2801577"/>
                <a:gd name="connsiteX6595" fmla="*/ 9776273 w 10032639"/>
                <a:gd name="connsiteY6595" fmla="*/ 520867 h 2801577"/>
                <a:gd name="connsiteX6596" fmla="*/ 9774833 w 10032639"/>
                <a:gd name="connsiteY6596" fmla="*/ 596848 h 2801577"/>
                <a:gd name="connsiteX6597" fmla="*/ 9771232 w 10032639"/>
                <a:gd name="connsiteY6597" fmla="*/ 680032 h 2801577"/>
                <a:gd name="connsiteX6598" fmla="*/ 9767632 w 10032639"/>
                <a:gd name="connsiteY6598" fmla="*/ 761416 h 2801577"/>
                <a:gd name="connsiteX6599" fmla="*/ 9758990 w 10032639"/>
                <a:gd name="connsiteY6599" fmla="*/ 911939 h 2801577"/>
                <a:gd name="connsiteX6600" fmla="*/ 9757190 w 10032639"/>
                <a:gd name="connsiteY6600" fmla="*/ 941467 h 2801577"/>
                <a:gd name="connsiteX6601" fmla="*/ 9747108 w 10032639"/>
                <a:gd name="connsiteY6601" fmla="*/ 1078306 h 2801577"/>
                <a:gd name="connsiteX6602" fmla="*/ 9739907 w 10032639"/>
                <a:gd name="connsiteY6602" fmla="*/ 1213345 h 2801577"/>
                <a:gd name="connsiteX6603" fmla="*/ 9734866 w 10032639"/>
                <a:gd name="connsiteY6603" fmla="*/ 1294728 h 2801577"/>
                <a:gd name="connsiteX6604" fmla="*/ 9731265 w 10032639"/>
                <a:gd name="connsiteY6604" fmla="*/ 1371070 h 2801577"/>
                <a:gd name="connsiteX6605" fmla="*/ 9731265 w 10032639"/>
                <a:gd name="connsiteY6605" fmla="*/ 1442011 h 2801577"/>
                <a:gd name="connsiteX6606" fmla="*/ 9733065 w 10032639"/>
                <a:gd name="connsiteY6606" fmla="*/ 1507909 h 2801577"/>
                <a:gd name="connsiteX6607" fmla="*/ 9734866 w 10032639"/>
                <a:gd name="connsiteY6607" fmla="*/ 1518352 h 2801577"/>
                <a:gd name="connsiteX6608" fmla="*/ 9738106 w 10032639"/>
                <a:gd name="connsiteY6608" fmla="*/ 1528435 h 2801577"/>
                <a:gd name="connsiteX6609" fmla="*/ 9741707 w 10032639"/>
                <a:gd name="connsiteY6609" fmla="*/ 1538878 h 2801577"/>
                <a:gd name="connsiteX6610" fmla="*/ 9743507 w 10032639"/>
                <a:gd name="connsiteY6610" fmla="*/ 1547521 h 2801577"/>
                <a:gd name="connsiteX6611" fmla="*/ 9743507 w 10032639"/>
                <a:gd name="connsiteY6611" fmla="*/ 1564806 h 2801577"/>
                <a:gd name="connsiteX6612" fmla="*/ 9743507 w 10032639"/>
                <a:gd name="connsiteY6612" fmla="*/ 1587492 h 2801577"/>
                <a:gd name="connsiteX6613" fmla="*/ 9741707 w 10032639"/>
                <a:gd name="connsiteY6613" fmla="*/ 1599736 h 2801577"/>
                <a:gd name="connsiteX6614" fmla="*/ 9739907 w 10032639"/>
                <a:gd name="connsiteY6614" fmla="*/ 1615220 h 2801577"/>
                <a:gd name="connsiteX6615" fmla="*/ 9734866 w 10032639"/>
                <a:gd name="connsiteY6615" fmla="*/ 1641148 h 2801577"/>
                <a:gd name="connsiteX6616" fmla="*/ 9733065 w 10032639"/>
                <a:gd name="connsiteY6616" fmla="*/ 1654832 h 2801577"/>
                <a:gd name="connsiteX6617" fmla="*/ 9733065 w 10032639"/>
                <a:gd name="connsiteY6617" fmla="*/ 1668876 h 2801577"/>
                <a:gd name="connsiteX6618" fmla="*/ 9733065 w 10032639"/>
                <a:gd name="connsiteY6618" fmla="*/ 1679319 h 2801577"/>
                <a:gd name="connsiteX6619" fmla="*/ 9738106 w 10032639"/>
                <a:gd name="connsiteY6619" fmla="*/ 1687961 h 2801577"/>
                <a:gd name="connsiteX6620" fmla="*/ 9739907 w 10032639"/>
                <a:gd name="connsiteY6620" fmla="*/ 1696604 h 2801577"/>
                <a:gd name="connsiteX6621" fmla="*/ 9739907 w 10032639"/>
                <a:gd name="connsiteY6621" fmla="*/ 1707047 h 2801577"/>
                <a:gd name="connsiteX6622" fmla="*/ 9739907 w 10032639"/>
                <a:gd name="connsiteY6622" fmla="*/ 1722531 h 2801577"/>
                <a:gd name="connsiteX6623" fmla="*/ 9738106 w 10032639"/>
                <a:gd name="connsiteY6623" fmla="*/ 1736575 h 2801577"/>
                <a:gd name="connsiteX6624" fmla="*/ 9733065 w 10032639"/>
                <a:gd name="connsiteY6624" fmla="*/ 1765743 h 2801577"/>
                <a:gd name="connsiteX6625" fmla="*/ 9731265 w 10032639"/>
                <a:gd name="connsiteY6625" fmla="*/ 1771145 h 2801577"/>
                <a:gd name="connsiteX6626" fmla="*/ 9726224 w 10032639"/>
                <a:gd name="connsiteY6626" fmla="*/ 1783028 h 2801577"/>
                <a:gd name="connsiteX6627" fmla="*/ 9724424 w 10032639"/>
                <a:gd name="connsiteY6627" fmla="*/ 1795272 h 2801577"/>
                <a:gd name="connsiteX6628" fmla="*/ 9722624 w 10032639"/>
                <a:gd name="connsiteY6628" fmla="*/ 1807515 h 2801577"/>
                <a:gd name="connsiteX6629" fmla="*/ 9720823 w 10032639"/>
                <a:gd name="connsiteY6629" fmla="*/ 1817598 h 2801577"/>
                <a:gd name="connsiteX6630" fmla="*/ 9722624 w 10032639"/>
                <a:gd name="connsiteY6630" fmla="*/ 1833443 h 2801577"/>
                <a:gd name="connsiteX6631" fmla="*/ 9726224 w 10032639"/>
                <a:gd name="connsiteY6631" fmla="*/ 1840285 h 2801577"/>
                <a:gd name="connsiteX6632" fmla="*/ 9729465 w 10032639"/>
                <a:gd name="connsiteY6632" fmla="*/ 1847127 h 2801577"/>
                <a:gd name="connsiteX6633" fmla="*/ 9731265 w 10032639"/>
                <a:gd name="connsiteY6633" fmla="*/ 1852528 h 2801577"/>
                <a:gd name="connsiteX6634" fmla="*/ 9738106 w 10032639"/>
                <a:gd name="connsiteY6634" fmla="*/ 1871614 h 2801577"/>
                <a:gd name="connsiteX6635" fmla="*/ 9739907 w 10032639"/>
                <a:gd name="connsiteY6635" fmla="*/ 1883497 h 2801577"/>
                <a:gd name="connsiteX6636" fmla="*/ 9739907 w 10032639"/>
                <a:gd name="connsiteY6636" fmla="*/ 1895741 h 2801577"/>
                <a:gd name="connsiteX6637" fmla="*/ 9738106 w 10032639"/>
                <a:gd name="connsiteY6637" fmla="*/ 1916627 h 2801577"/>
                <a:gd name="connsiteX6638" fmla="*/ 9734866 w 10032639"/>
                <a:gd name="connsiteY6638" fmla="*/ 1937152 h 2801577"/>
                <a:gd name="connsiteX6639" fmla="*/ 9731265 w 10032639"/>
                <a:gd name="connsiteY6639" fmla="*/ 1958038 h 2801577"/>
                <a:gd name="connsiteX6640" fmla="*/ 9726224 w 10032639"/>
                <a:gd name="connsiteY6640" fmla="*/ 1977124 h 2801577"/>
                <a:gd name="connsiteX6641" fmla="*/ 9724424 w 10032639"/>
                <a:gd name="connsiteY6641" fmla="*/ 1994409 h 2801577"/>
                <a:gd name="connsiteX6642" fmla="*/ 9722624 w 10032639"/>
                <a:gd name="connsiteY6642" fmla="*/ 2020336 h 2801577"/>
                <a:gd name="connsiteX6643" fmla="*/ 9722624 w 10032639"/>
                <a:gd name="connsiteY6643" fmla="*/ 2048064 h 2801577"/>
                <a:gd name="connsiteX6644" fmla="*/ 9722624 w 10032639"/>
                <a:gd name="connsiteY6644" fmla="*/ 2073992 h 2801577"/>
                <a:gd name="connsiteX6645" fmla="*/ 9724424 w 10032639"/>
                <a:gd name="connsiteY6645" fmla="*/ 2099919 h 2801577"/>
                <a:gd name="connsiteX6646" fmla="*/ 9726224 w 10032639"/>
                <a:gd name="connsiteY6646" fmla="*/ 2126207 h 2801577"/>
                <a:gd name="connsiteX6647" fmla="*/ 9726224 w 10032639"/>
                <a:gd name="connsiteY6647" fmla="*/ 2150333 h 2801577"/>
                <a:gd name="connsiteX6648" fmla="*/ 9722624 w 10032639"/>
                <a:gd name="connsiteY6648" fmla="*/ 2202188 h 2801577"/>
                <a:gd name="connsiteX6649" fmla="*/ 9748548 w 10032639"/>
                <a:gd name="connsiteY6649" fmla="*/ 2209030 h 2801577"/>
                <a:gd name="connsiteX6650" fmla="*/ 9758990 w 10032639"/>
                <a:gd name="connsiteY6650" fmla="*/ 2212631 h 2801577"/>
                <a:gd name="connsiteX6651" fmla="*/ 9764391 w 10032639"/>
                <a:gd name="connsiteY6651" fmla="*/ 2217673 h 2801577"/>
                <a:gd name="connsiteX6652" fmla="*/ 9769432 w 10032639"/>
                <a:gd name="connsiteY6652" fmla="*/ 2224515 h 2801577"/>
                <a:gd name="connsiteX6653" fmla="*/ 9771232 w 10032639"/>
                <a:gd name="connsiteY6653" fmla="*/ 2228116 h 2801577"/>
                <a:gd name="connsiteX6654" fmla="*/ 9771232 w 10032639"/>
                <a:gd name="connsiteY6654" fmla="*/ 2233157 h 2801577"/>
                <a:gd name="connsiteX6655" fmla="*/ 9790316 w 10032639"/>
                <a:gd name="connsiteY6655" fmla="*/ 2233157 h 2801577"/>
                <a:gd name="connsiteX6656" fmla="*/ 9809399 w 10032639"/>
                <a:gd name="connsiteY6656" fmla="*/ 2236758 h 2801577"/>
                <a:gd name="connsiteX6657" fmla="*/ 9823081 w 10032639"/>
                <a:gd name="connsiteY6657" fmla="*/ 2238559 h 2801577"/>
                <a:gd name="connsiteX6658" fmla="*/ 9837124 w 10032639"/>
                <a:gd name="connsiteY6658" fmla="*/ 2238559 h 2801577"/>
                <a:gd name="connsiteX6659" fmla="*/ 9866289 w 10032639"/>
                <a:gd name="connsiteY6659" fmla="*/ 2240359 h 2801577"/>
                <a:gd name="connsiteX6660" fmla="*/ 9880332 w 10032639"/>
                <a:gd name="connsiteY6660" fmla="*/ 2238559 h 2801577"/>
                <a:gd name="connsiteX6661" fmla="*/ 9894014 w 10032639"/>
                <a:gd name="connsiteY6661" fmla="*/ 2236758 h 2801577"/>
                <a:gd name="connsiteX6662" fmla="*/ 9920299 w 10032639"/>
                <a:gd name="connsiteY6662" fmla="*/ 2231717 h 2801577"/>
                <a:gd name="connsiteX6663" fmla="*/ 9932181 w 10032639"/>
                <a:gd name="connsiteY6663" fmla="*/ 2229916 h 2801577"/>
                <a:gd name="connsiteX6664" fmla="*/ 9940823 w 10032639"/>
                <a:gd name="connsiteY6664" fmla="*/ 2224515 h 2801577"/>
                <a:gd name="connsiteX6665" fmla="*/ 9946223 w 10032639"/>
                <a:gd name="connsiteY6665" fmla="*/ 2219473 h 2801577"/>
                <a:gd name="connsiteX6666" fmla="*/ 9949824 w 10032639"/>
                <a:gd name="connsiteY6666" fmla="*/ 2215872 h 2801577"/>
                <a:gd name="connsiteX6667" fmla="*/ 9954865 w 10032639"/>
                <a:gd name="connsiteY6667" fmla="*/ 2209030 h 2801577"/>
                <a:gd name="connsiteX6668" fmla="*/ 9963507 w 10032639"/>
                <a:gd name="connsiteY6668" fmla="*/ 2209030 h 2801577"/>
                <a:gd name="connsiteX6669" fmla="*/ 9972148 w 10032639"/>
                <a:gd name="connsiteY6669" fmla="*/ 2210831 h 2801577"/>
                <a:gd name="connsiteX6670" fmla="*/ 9982590 w 10032639"/>
                <a:gd name="connsiteY6670" fmla="*/ 2214432 h 2801577"/>
                <a:gd name="connsiteX6671" fmla="*/ 9989431 w 10032639"/>
                <a:gd name="connsiteY6671" fmla="*/ 2221274 h 2801577"/>
                <a:gd name="connsiteX6672" fmla="*/ 9996273 w 10032639"/>
                <a:gd name="connsiteY6672" fmla="*/ 2228116 h 2801577"/>
                <a:gd name="connsiteX6673" fmla="*/ 9996273 w 10032639"/>
                <a:gd name="connsiteY6673" fmla="*/ 2229916 h 2801577"/>
                <a:gd name="connsiteX6674" fmla="*/ 9999873 w 10032639"/>
                <a:gd name="connsiteY6674" fmla="*/ 2229916 h 2801577"/>
                <a:gd name="connsiteX6675" fmla="*/ 10009955 w 10032639"/>
                <a:gd name="connsiteY6675" fmla="*/ 2228116 h 2801577"/>
                <a:gd name="connsiteX6676" fmla="*/ 10025798 w 10032639"/>
                <a:gd name="connsiteY6676" fmla="*/ 2224515 h 2801577"/>
                <a:gd name="connsiteX6677" fmla="*/ 10027598 w 10032639"/>
                <a:gd name="connsiteY6677" fmla="*/ 2240359 h 2801577"/>
                <a:gd name="connsiteX6678" fmla="*/ 10029038 w 10032639"/>
                <a:gd name="connsiteY6678" fmla="*/ 2262686 h 2801577"/>
                <a:gd name="connsiteX6679" fmla="*/ 10030839 w 10032639"/>
                <a:gd name="connsiteY6679" fmla="*/ 2283572 h 2801577"/>
                <a:gd name="connsiteX6680" fmla="*/ 10029038 w 10032639"/>
                <a:gd name="connsiteY6680" fmla="*/ 2304458 h 2801577"/>
                <a:gd name="connsiteX6681" fmla="*/ 10027598 w 10032639"/>
                <a:gd name="connsiteY6681" fmla="*/ 2325344 h 2801577"/>
                <a:gd name="connsiteX6682" fmla="*/ 10022197 w 10032639"/>
                <a:gd name="connsiteY6682" fmla="*/ 2369996 h 2801577"/>
                <a:gd name="connsiteX6683" fmla="*/ 10020397 w 10032639"/>
                <a:gd name="connsiteY6683" fmla="*/ 2394483 h 2801577"/>
                <a:gd name="connsiteX6684" fmla="*/ 10020397 w 10032639"/>
                <a:gd name="connsiteY6684" fmla="*/ 2418610 h 2801577"/>
                <a:gd name="connsiteX6685" fmla="*/ 10020397 w 10032639"/>
                <a:gd name="connsiteY6685" fmla="*/ 2427613 h 2801577"/>
                <a:gd name="connsiteX6686" fmla="*/ 10022197 w 10032639"/>
                <a:gd name="connsiteY6686" fmla="*/ 2430854 h 2801577"/>
                <a:gd name="connsiteX6687" fmla="*/ 10025798 w 10032639"/>
                <a:gd name="connsiteY6687" fmla="*/ 2436255 h 2801577"/>
                <a:gd name="connsiteX6688" fmla="*/ 10029038 w 10032639"/>
                <a:gd name="connsiteY6688" fmla="*/ 2444898 h 2801577"/>
                <a:gd name="connsiteX6689" fmla="*/ 10030839 w 10032639"/>
                <a:gd name="connsiteY6689" fmla="*/ 2451740 h 2801577"/>
                <a:gd name="connsiteX6690" fmla="*/ 10030839 w 10032639"/>
                <a:gd name="connsiteY6690" fmla="*/ 2469025 h 2801577"/>
                <a:gd name="connsiteX6691" fmla="*/ 10030839 w 10032639"/>
                <a:gd name="connsiteY6691" fmla="*/ 2499994 h 2801577"/>
                <a:gd name="connsiteX6692" fmla="*/ 10027598 w 10032639"/>
                <a:gd name="connsiteY6692" fmla="*/ 2512237 h 2801577"/>
                <a:gd name="connsiteX6693" fmla="*/ 10027598 w 10032639"/>
                <a:gd name="connsiteY6693" fmla="*/ 2522680 h 2801577"/>
                <a:gd name="connsiteX6694" fmla="*/ 10027598 w 10032639"/>
                <a:gd name="connsiteY6694" fmla="*/ 2572734 h 2801577"/>
                <a:gd name="connsiteX6695" fmla="*/ 10029038 w 10032639"/>
                <a:gd name="connsiteY6695" fmla="*/ 2598662 h 2801577"/>
                <a:gd name="connsiteX6696" fmla="*/ 10030839 w 10032639"/>
                <a:gd name="connsiteY6696" fmla="*/ 2624589 h 2801577"/>
                <a:gd name="connsiteX6697" fmla="*/ 10032639 w 10032639"/>
                <a:gd name="connsiteY6697" fmla="*/ 2652317 h 2801577"/>
                <a:gd name="connsiteX6698" fmla="*/ 10030839 w 10032639"/>
                <a:gd name="connsiteY6698" fmla="*/ 2676804 h 2801577"/>
                <a:gd name="connsiteX6699" fmla="*/ 10025798 w 10032639"/>
                <a:gd name="connsiteY6699" fmla="*/ 2699491 h 2801577"/>
                <a:gd name="connsiteX6700" fmla="*/ 10022197 w 10032639"/>
                <a:gd name="connsiteY6700" fmla="*/ 2709574 h 2801577"/>
                <a:gd name="connsiteX6701" fmla="*/ 10017156 w 10032639"/>
                <a:gd name="connsiteY6701" fmla="*/ 2718216 h 2801577"/>
                <a:gd name="connsiteX6702" fmla="*/ 10013555 w 10032639"/>
                <a:gd name="connsiteY6702" fmla="*/ 2725058 h 2801577"/>
                <a:gd name="connsiteX6703" fmla="*/ 10004914 w 10032639"/>
                <a:gd name="connsiteY6703" fmla="*/ 2725058 h 2801577"/>
                <a:gd name="connsiteX6704" fmla="*/ 9989431 w 10032639"/>
                <a:gd name="connsiteY6704" fmla="*/ 2725058 h 2801577"/>
                <a:gd name="connsiteX6705" fmla="*/ 9977189 w 10032639"/>
                <a:gd name="connsiteY6705" fmla="*/ 2720017 h 2801577"/>
                <a:gd name="connsiteX6706" fmla="*/ 9967107 w 10032639"/>
                <a:gd name="connsiteY6706" fmla="*/ 2714975 h 2801577"/>
                <a:gd name="connsiteX6707" fmla="*/ 9959906 w 10032639"/>
                <a:gd name="connsiteY6707" fmla="*/ 2706333 h 2801577"/>
                <a:gd name="connsiteX6708" fmla="*/ 9956665 w 10032639"/>
                <a:gd name="connsiteY6708" fmla="*/ 2704532 h 2801577"/>
                <a:gd name="connsiteX6709" fmla="*/ 9948024 w 10032639"/>
                <a:gd name="connsiteY6709" fmla="*/ 2706333 h 2801577"/>
                <a:gd name="connsiteX6710" fmla="*/ 9937582 w 10032639"/>
                <a:gd name="connsiteY6710" fmla="*/ 2708133 h 2801577"/>
                <a:gd name="connsiteX6711" fmla="*/ 9932181 w 10032639"/>
                <a:gd name="connsiteY6711" fmla="*/ 2708133 h 2801577"/>
                <a:gd name="connsiteX6712" fmla="*/ 9930741 w 10032639"/>
                <a:gd name="connsiteY6712" fmla="*/ 2713175 h 2801577"/>
                <a:gd name="connsiteX6713" fmla="*/ 9930741 w 10032639"/>
                <a:gd name="connsiteY6713" fmla="*/ 2718216 h 2801577"/>
                <a:gd name="connsiteX6714" fmla="*/ 9932181 w 10032639"/>
                <a:gd name="connsiteY6714" fmla="*/ 2726859 h 2801577"/>
                <a:gd name="connsiteX6715" fmla="*/ 9933981 w 10032639"/>
                <a:gd name="connsiteY6715" fmla="*/ 2744144 h 2801577"/>
                <a:gd name="connsiteX6716" fmla="*/ 9916698 w 10032639"/>
                <a:gd name="connsiteY6716" fmla="*/ 2744144 h 2801577"/>
                <a:gd name="connsiteX6717" fmla="*/ 9845765 w 10032639"/>
                <a:gd name="connsiteY6717" fmla="*/ 2745944 h 2801577"/>
                <a:gd name="connsiteX6718" fmla="*/ 9807599 w 10032639"/>
                <a:gd name="connsiteY6718" fmla="*/ 2745944 h 2801577"/>
                <a:gd name="connsiteX6719" fmla="*/ 9767632 w 10032639"/>
                <a:gd name="connsiteY6719" fmla="*/ 2747745 h 2801577"/>
                <a:gd name="connsiteX6720" fmla="*/ 9688057 w 10032639"/>
                <a:gd name="connsiteY6720" fmla="*/ 2752786 h 2801577"/>
                <a:gd name="connsiteX6721" fmla="*/ 9603082 w 10032639"/>
                <a:gd name="connsiteY6721" fmla="*/ 2756387 h 2801577"/>
                <a:gd name="connsiteX6722" fmla="*/ 9561675 w 10032639"/>
                <a:gd name="connsiteY6722" fmla="*/ 2758188 h 2801577"/>
                <a:gd name="connsiteX6723" fmla="*/ 9518467 w 10032639"/>
                <a:gd name="connsiteY6723" fmla="*/ 2759628 h 2801577"/>
                <a:gd name="connsiteX6724" fmla="*/ 9433492 w 10032639"/>
                <a:gd name="connsiteY6724" fmla="*/ 2759628 h 2801577"/>
                <a:gd name="connsiteX6725" fmla="*/ 9392085 w 10032639"/>
                <a:gd name="connsiteY6725" fmla="*/ 2761429 h 2801577"/>
                <a:gd name="connsiteX6726" fmla="*/ 9350677 w 10032639"/>
                <a:gd name="connsiteY6726" fmla="*/ 2761429 h 2801577"/>
                <a:gd name="connsiteX6727" fmla="*/ 9313951 w 10032639"/>
                <a:gd name="connsiteY6727" fmla="*/ 2758188 h 2801577"/>
                <a:gd name="connsiteX6728" fmla="*/ 9279385 w 10032639"/>
                <a:gd name="connsiteY6728" fmla="*/ 2756387 h 2801577"/>
                <a:gd name="connsiteX6729" fmla="*/ 9277944 w 10032639"/>
                <a:gd name="connsiteY6729" fmla="*/ 2756387 h 2801577"/>
                <a:gd name="connsiteX6730" fmla="*/ 9272543 w 10032639"/>
                <a:gd name="connsiteY6730" fmla="*/ 2766830 h 2801577"/>
                <a:gd name="connsiteX6731" fmla="*/ 9265702 w 10032639"/>
                <a:gd name="connsiteY6731" fmla="*/ 2773672 h 2801577"/>
                <a:gd name="connsiteX6732" fmla="*/ 9260661 w 10032639"/>
                <a:gd name="connsiteY6732" fmla="*/ 2776913 h 2801577"/>
                <a:gd name="connsiteX6733" fmla="*/ 9255260 w 10032639"/>
                <a:gd name="connsiteY6733" fmla="*/ 2780514 h 2801577"/>
                <a:gd name="connsiteX6734" fmla="*/ 9246619 w 10032639"/>
                <a:gd name="connsiteY6734" fmla="*/ 2782315 h 2801577"/>
                <a:gd name="connsiteX6735" fmla="*/ 9239777 w 10032639"/>
                <a:gd name="connsiteY6735" fmla="*/ 2782315 h 2801577"/>
                <a:gd name="connsiteX6736" fmla="*/ 9229336 w 10032639"/>
                <a:gd name="connsiteY6736" fmla="*/ 2784115 h 2801577"/>
                <a:gd name="connsiteX6737" fmla="*/ 9218894 w 10032639"/>
                <a:gd name="connsiteY6737" fmla="*/ 2782315 h 2801577"/>
                <a:gd name="connsiteX6738" fmla="*/ 9210252 w 10032639"/>
                <a:gd name="connsiteY6738" fmla="*/ 2778713 h 2801577"/>
                <a:gd name="connsiteX6739" fmla="*/ 9206652 w 10032639"/>
                <a:gd name="connsiteY6739" fmla="*/ 2775473 h 2801577"/>
                <a:gd name="connsiteX6740" fmla="*/ 9205211 w 10032639"/>
                <a:gd name="connsiteY6740" fmla="*/ 2770071 h 2801577"/>
                <a:gd name="connsiteX6741" fmla="*/ 9201611 w 10032639"/>
                <a:gd name="connsiteY6741" fmla="*/ 2765030 h 2801577"/>
                <a:gd name="connsiteX6742" fmla="*/ 9201611 w 10032639"/>
                <a:gd name="connsiteY6742" fmla="*/ 2756387 h 2801577"/>
                <a:gd name="connsiteX6743" fmla="*/ 9191169 w 10032639"/>
                <a:gd name="connsiteY6743" fmla="*/ 2756387 h 2801577"/>
                <a:gd name="connsiteX6744" fmla="*/ 9184328 w 10032639"/>
                <a:gd name="connsiteY6744" fmla="*/ 2758188 h 2801577"/>
                <a:gd name="connsiteX6745" fmla="*/ 9173886 w 10032639"/>
                <a:gd name="connsiteY6745" fmla="*/ 2761429 h 2801577"/>
                <a:gd name="connsiteX6746" fmla="*/ 9163444 w 10032639"/>
                <a:gd name="connsiteY6746" fmla="*/ 2768270 h 2801577"/>
                <a:gd name="connsiteX6747" fmla="*/ 9151202 w 10032639"/>
                <a:gd name="connsiteY6747" fmla="*/ 2771872 h 2801577"/>
                <a:gd name="connsiteX6748" fmla="*/ 9139320 w 10032639"/>
                <a:gd name="connsiteY6748" fmla="*/ 2773672 h 2801577"/>
                <a:gd name="connsiteX6749" fmla="*/ 9123837 w 10032639"/>
                <a:gd name="connsiteY6749" fmla="*/ 2775473 h 2801577"/>
                <a:gd name="connsiteX6750" fmla="*/ 9113395 w 10032639"/>
                <a:gd name="connsiteY6750" fmla="*/ 2775473 h 2801577"/>
                <a:gd name="connsiteX6751" fmla="*/ 9109794 w 10032639"/>
                <a:gd name="connsiteY6751" fmla="*/ 2765030 h 2801577"/>
                <a:gd name="connsiteX6752" fmla="*/ 9104753 w 10032639"/>
                <a:gd name="connsiteY6752" fmla="*/ 2754587 h 2801577"/>
                <a:gd name="connsiteX6753" fmla="*/ 9096112 w 10032639"/>
                <a:gd name="connsiteY6753" fmla="*/ 2744144 h 2801577"/>
                <a:gd name="connsiteX6754" fmla="*/ 9087470 w 10032639"/>
                <a:gd name="connsiteY6754" fmla="*/ 2735501 h 2801577"/>
                <a:gd name="connsiteX6755" fmla="*/ 9075228 w 10032639"/>
                <a:gd name="connsiteY6755" fmla="*/ 2726859 h 2801577"/>
                <a:gd name="connsiteX6756" fmla="*/ 9056145 w 10032639"/>
                <a:gd name="connsiteY6756" fmla="*/ 2714975 h 2801577"/>
                <a:gd name="connsiteX6757" fmla="*/ 9042102 w 10032639"/>
                <a:gd name="connsiteY6757" fmla="*/ 2702732 h 2801577"/>
                <a:gd name="connsiteX6758" fmla="*/ 9028420 w 10032639"/>
                <a:gd name="connsiteY6758" fmla="*/ 2690488 h 2801577"/>
                <a:gd name="connsiteX6759" fmla="*/ 9019778 w 10032639"/>
                <a:gd name="connsiteY6759" fmla="*/ 2676804 h 2801577"/>
                <a:gd name="connsiteX6760" fmla="*/ 9012937 w 10032639"/>
                <a:gd name="connsiteY6760" fmla="*/ 2666361 h 2801577"/>
                <a:gd name="connsiteX6761" fmla="*/ 9021579 w 10032639"/>
                <a:gd name="connsiteY6761" fmla="*/ 2657719 h 2801577"/>
                <a:gd name="connsiteX6762" fmla="*/ 9024819 w 10032639"/>
                <a:gd name="connsiteY6762" fmla="*/ 2652317 h 2801577"/>
                <a:gd name="connsiteX6763" fmla="*/ 9028420 w 10032639"/>
                <a:gd name="connsiteY6763" fmla="*/ 2645475 h 2801577"/>
                <a:gd name="connsiteX6764" fmla="*/ 9030220 w 10032639"/>
                <a:gd name="connsiteY6764" fmla="*/ 2636833 h 2801577"/>
                <a:gd name="connsiteX6765" fmla="*/ 9032021 w 10032639"/>
                <a:gd name="connsiteY6765" fmla="*/ 2626390 h 2801577"/>
                <a:gd name="connsiteX6766" fmla="*/ 9009336 w 10032639"/>
                <a:gd name="connsiteY6766" fmla="*/ 2640434 h 2801577"/>
                <a:gd name="connsiteX6767" fmla="*/ 9032021 w 10032639"/>
                <a:gd name="connsiteY6767" fmla="*/ 2615947 h 2801577"/>
                <a:gd name="connsiteX6768" fmla="*/ 9032021 w 10032639"/>
                <a:gd name="connsiteY6768" fmla="*/ 2614506 h 2801577"/>
                <a:gd name="connsiteX6769" fmla="*/ 9030220 w 10032639"/>
                <a:gd name="connsiteY6769" fmla="*/ 2593620 h 2801577"/>
                <a:gd name="connsiteX6770" fmla="*/ 9019778 w 10032639"/>
                <a:gd name="connsiteY6770" fmla="*/ 2605864 h 2801577"/>
                <a:gd name="connsiteX6771" fmla="*/ 9011137 w 10032639"/>
                <a:gd name="connsiteY6771" fmla="*/ 2615947 h 2801577"/>
                <a:gd name="connsiteX6772" fmla="*/ 8998895 w 10032639"/>
                <a:gd name="connsiteY6772" fmla="*/ 2622789 h 2801577"/>
                <a:gd name="connsiteX6773" fmla="*/ 8985212 w 10032639"/>
                <a:gd name="connsiteY6773" fmla="*/ 2626390 h 2801577"/>
                <a:gd name="connsiteX6774" fmla="*/ 8969729 w 10032639"/>
                <a:gd name="connsiteY6774" fmla="*/ 2626390 h 2801577"/>
                <a:gd name="connsiteX6775" fmla="*/ 8943805 w 10032639"/>
                <a:gd name="connsiteY6775" fmla="*/ 2652317 h 2801577"/>
                <a:gd name="connsiteX6776" fmla="*/ 8921121 w 10032639"/>
                <a:gd name="connsiteY6776" fmla="*/ 2678605 h 2801577"/>
                <a:gd name="connsiteX6777" fmla="*/ 8907078 w 10032639"/>
                <a:gd name="connsiteY6777" fmla="*/ 2694089 h 2801577"/>
                <a:gd name="connsiteX6778" fmla="*/ 8889795 w 10032639"/>
                <a:gd name="connsiteY6778" fmla="*/ 2708133 h 2801577"/>
                <a:gd name="connsiteX6779" fmla="*/ 8871072 w 10032639"/>
                <a:gd name="connsiteY6779" fmla="*/ 2720017 h 2801577"/>
                <a:gd name="connsiteX6780" fmla="*/ 8851988 w 10032639"/>
                <a:gd name="connsiteY6780" fmla="*/ 2730460 h 2801577"/>
                <a:gd name="connsiteX6781" fmla="*/ 8829304 w 10032639"/>
                <a:gd name="connsiteY6781" fmla="*/ 2742343 h 2801577"/>
                <a:gd name="connsiteX6782" fmla="*/ 8803380 w 10032639"/>
                <a:gd name="connsiteY6782" fmla="*/ 2752786 h 2801577"/>
                <a:gd name="connsiteX6783" fmla="*/ 8777455 w 10032639"/>
                <a:gd name="connsiteY6783" fmla="*/ 2759628 h 2801577"/>
                <a:gd name="connsiteX6784" fmla="*/ 8751530 w 10032639"/>
                <a:gd name="connsiteY6784" fmla="*/ 2763229 h 2801577"/>
                <a:gd name="connsiteX6785" fmla="*/ 8722005 w 10032639"/>
                <a:gd name="connsiteY6785" fmla="*/ 2768270 h 2801577"/>
                <a:gd name="connsiteX6786" fmla="*/ 8692840 w 10032639"/>
                <a:gd name="connsiteY6786" fmla="*/ 2771872 h 2801577"/>
                <a:gd name="connsiteX6787" fmla="*/ 8661514 w 10032639"/>
                <a:gd name="connsiteY6787" fmla="*/ 2775473 h 2801577"/>
                <a:gd name="connsiteX6788" fmla="*/ 8630189 w 10032639"/>
                <a:gd name="connsiteY6788" fmla="*/ 2775473 h 2801577"/>
                <a:gd name="connsiteX6789" fmla="*/ 8600663 w 10032639"/>
                <a:gd name="connsiteY6789" fmla="*/ 2776913 h 2801577"/>
                <a:gd name="connsiteX6790" fmla="*/ 8571498 w 10032639"/>
                <a:gd name="connsiteY6790" fmla="*/ 2776913 h 2801577"/>
                <a:gd name="connsiteX6791" fmla="*/ 8514248 w 10032639"/>
                <a:gd name="connsiteY6791" fmla="*/ 2771872 h 2801577"/>
                <a:gd name="connsiteX6792" fmla="*/ 8507407 w 10032639"/>
                <a:gd name="connsiteY6792" fmla="*/ 2771872 h 2801577"/>
                <a:gd name="connsiteX6793" fmla="*/ 8474281 w 10032639"/>
                <a:gd name="connsiteY6793" fmla="*/ 2768270 h 2801577"/>
                <a:gd name="connsiteX6794" fmla="*/ 8443315 w 10032639"/>
                <a:gd name="connsiteY6794" fmla="*/ 2765030 h 2801577"/>
                <a:gd name="connsiteX6795" fmla="*/ 8412350 w 10032639"/>
                <a:gd name="connsiteY6795" fmla="*/ 2759628 h 2801577"/>
                <a:gd name="connsiteX6796" fmla="*/ 8381024 w 10032639"/>
                <a:gd name="connsiteY6796" fmla="*/ 2750986 h 2801577"/>
                <a:gd name="connsiteX6797" fmla="*/ 8355100 w 10032639"/>
                <a:gd name="connsiteY6797" fmla="*/ 2742343 h 2801577"/>
                <a:gd name="connsiteX6798" fmla="*/ 8327015 w 10032639"/>
                <a:gd name="connsiteY6798" fmla="*/ 2728659 h 2801577"/>
                <a:gd name="connsiteX6799" fmla="*/ 8297850 w 10032639"/>
                <a:gd name="connsiteY6799" fmla="*/ 2714975 h 2801577"/>
                <a:gd name="connsiteX6800" fmla="*/ 8266884 w 10032639"/>
                <a:gd name="connsiteY6800" fmla="*/ 2697690 h 2801577"/>
                <a:gd name="connsiteX6801" fmla="*/ 8221516 w 10032639"/>
                <a:gd name="connsiteY6801" fmla="*/ 2669962 h 2801577"/>
                <a:gd name="connsiteX6802" fmla="*/ 8181909 w 10032639"/>
                <a:gd name="connsiteY6802" fmla="*/ 2645475 h 2801577"/>
                <a:gd name="connsiteX6803" fmla="*/ 8159225 w 10032639"/>
                <a:gd name="connsiteY6803" fmla="*/ 2631431 h 2801577"/>
                <a:gd name="connsiteX6804" fmla="*/ 8130060 w 10032639"/>
                <a:gd name="connsiteY6804" fmla="*/ 2609105 h 2801577"/>
                <a:gd name="connsiteX6805" fmla="*/ 8100535 w 10032639"/>
                <a:gd name="connsiteY6805" fmla="*/ 2586778 h 2801577"/>
                <a:gd name="connsiteX6806" fmla="*/ 8071009 w 10032639"/>
                <a:gd name="connsiteY6806" fmla="*/ 2562652 h 2801577"/>
                <a:gd name="connsiteX6807" fmla="*/ 8041484 w 10032639"/>
                <a:gd name="connsiteY6807" fmla="*/ 2538165 h 2801577"/>
                <a:gd name="connsiteX6808" fmla="*/ 8026001 w 10032639"/>
                <a:gd name="connsiteY6808" fmla="*/ 2522680 h 2801577"/>
                <a:gd name="connsiteX6809" fmla="*/ 8010518 w 10032639"/>
                <a:gd name="connsiteY6809" fmla="*/ 2508636 h 2801577"/>
                <a:gd name="connsiteX6810" fmla="*/ 7984594 w 10032639"/>
                <a:gd name="connsiteY6810" fmla="*/ 2480908 h 2801577"/>
                <a:gd name="connsiteX6811" fmla="*/ 7963710 w 10032639"/>
                <a:gd name="connsiteY6811" fmla="*/ 2454981 h 2801577"/>
                <a:gd name="connsiteX6812" fmla="*/ 7949668 w 10032639"/>
                <a:gd name="connsiteY6812" fmla="*/ 2430854 h 2801577"/>
                <a:gd name="connsiteX6813" fmla="*/ 7941026 w 10032639"/>
                <a:gd name="connsiteY6813" fmla="*/ 2427613 h 2801577"/>
                <a:gd name="connsiteX6814" fmla="*/ 7935985 w 10032639"/>
                <a:gd name="connsiteY6814" fmla="*/ 2422211 h 2801577"/>
                <a:gd name="connsiteX6815" fmla="*/ 7927344 w 10032639"/>
                <a:gd name="connsiteY6815" fmla="*/ 2415369 h 2801577"/>
                <a:gd name="connsiteX6816" fmla="*/ 7921943 w 10032639"/>
                <a:gd name="connsiteY6816" fmla="*/ 2411768 h 2801577"/>
                <a:gd name="connsiteX6817" fmla="*/ 7911501 w 10032639"/>
                <a:gd name="connsiteY6817" fmla="*/ 2403126 h 2801577"/>
                <a:gd name="connsiteX6818" fmla="*/ 7908260 w 10032639"/>
                <a:gd name="connsiteY6818" fmla="*/ 2399525 h 2801577"/>
                <a:gd name="connsiteX6819" fmla="*/ 7906460 w 10032639"/>
                <a:gd name="connsiteY6819" fmla="*/ 2396284 h 2801577"/>
                <a:gd name="connsiteX6820" fmla="*/ 7901419 w 10032639"/>
                <a:gd name="connsiteY6820" fmla="*/ 2369996 h 2801577"/>
                <a:gd name="connsiteX6821" fmla="*/ 7896018 w 10032639"/>
                <a:gd name="connsiteY6821" fmla="*/ 2358113 h 2801577"/>
                <a:gd name="connsiteX6822" fmla="*/ 7890977 w 10032639"/>
                <a:gd name="connsiteY6822" fmla="*/ 2347670 h 2801577"/>
                <a:gd name="connsiteX6823" fmla="*/ 7875494 w 10032639"/>
                <a:gd name="connsiteY6823" fmla="*/ 2323543 h 2801577"/>
                <a:gd name="connsiteX6824" fmla="*/ 7860012 w 10032639"/>
                <a:gd name="connsiteY6824" fmla="*/ 2302657 h 2801577"/>
                <a:gd name="connsiteX6825" fmla="*/ 7852810 w 10032639"/>
                <a:gd name="connsiteY6825" fmla="*/ 2287173 h 2801577"/>
                <a:gd name="connsiteX6826" fmla="*/ 7845969 w 10032639"/>
                <a:gd name="connsiteY6826" fmla="*/ 2269888 h 2801577"/>
                <a:gd name="connsiteX6827" fmla="*/ 7839128 w 10032639"/>
                <a:gd name="connsiteY6827" fmla="*/ 2240359 h 2801577"/>
                <a:gd name="connsiteX6828" fmla="*/ 7839128 w 10032639"/>
                <a:gd name="connsiteY6828" fmla="*/ 2234958 h 2801577"/>
                <a:gd name="connsiteX6829" fmla="*/ 7835527 w 10032639"/>
                <a:gd name="connsiteY6829" fmla="*/ 2219473 h 2801577"/>
                <a:gd name="connsiteX6830" fmla="*/ 7830486 w 10032639"/>
                <a:gd name="connsiteY6830" fmla="*/ 2205789 h 2801577"/>
                <a:gd name="connsiteX6831" fmla="*/ 7823645 w 10032639"/>
                <a:gd name="connsiteY6831" fmla="*/ 2189945 h 2801577"/>
                <a:gd name="connsiteX6832" fmla="*/ 7816444 w 10032639"/>
                <a:gd name="connsiteY6832" fmla="*/ 2178061 h 2801577"/>
                <a:gd name="connsiteX6833" fmla="*/ 7807802 w 10032639"/>
                <a:gd name="connsiteY6833" fmla="*/ 2155375 h 2801577"/>
                <a:gd name="connsiteX6834" fmla="*/ 7800961 w 10032639"/>
                <a:gd name="connsiteY6834" fmla="*/ 2134849 h 2801577"/>
                <a:gd name="connsiteX6835" fmla="*/ 7785118 w 10032639"/>
                <a:gd name="connsiteY6835" fmla="*/ 2096678 h 2801577"/>
                <a:gd name="connsiteX6836" fmla="*/ 7776477 w 10032639"/>
                <a:gd name="connsiteY6836" fmla="*/ 2072191 h 2801577"/>
                <a:gd name="connsiteX6837" fmla="*/ 7771436 w 10032639"/>
                <a:gd name="connsiteY6837" fmla="*/ 2048064 h 2801577"/>
                <a:gd name="connsiteX6838" fmla="*/ 7766395 w 10032639"/>
                <a:gd name="connsiteY6838" fmla="*/ 2020336 h 2801577"/>
                <a:gd name="connsiteX6839" fmla="*/ 7764595 w 10032639"/>
                <a:gd name="connsiteY6839" fmla="*/ 1992608 h 2801577"/>
                <a:gd name="connsiteX6840" fmla="*/ 7760994 w 10032639"/>
                <a:gd name="connsiteY6840" fmla="*/ 1990808 h 2801577"/>
                <a:gd name="connsiteX6841" fmla="*/ 7754153 w 10032639"/>
                <a:gd name="connsiteY6841" fmla="*/ 1990808 h 2801577"/>
                <a:gd name="connsiteX6842" fmla="*/ 7738670 w 10032639"/>
                <a:gd name="connsiteY6842" fmla="*/ 1990808 h 2801577"/>
                <a:gd name="connsiteX6843" fmla="*/ 7738670 w 10032639"/>
                <a:gd name="connsiteY6843" fmla="*/ 1975323 h 2801577"/>
                <a:gd name="connsiteX6844" fmla="*/ 7738670 w 10032639"/>
                <a:gd name="connsiteY6844" fmla="*/ 1961279 h 2801577"/>
                <a:gd name="connsiteX6845" fmla="*/ 7741911 w 10032639"/>
                <a:gd name="connsiteY6845" fmla="*/ 1947595 h 2801577"/>
                <a:gd name="connsiteX6846" fmla="*/ 7747312 w 10032639"/>
                <a:gd name="connsiteY6846" fmla="*/ 1932111 h 2801577"/>
                <a:gd name="connsiteX6847" fmla="*/ 7752352 w 10032639"/>
                <a:gd name="connsiteY6847" fmla="*/ 1925269 h 2801577"/>
                <a:gd name="connsiteX6848" fmla="*/ 7757753 w 10032639"/>
                <a:gd name="connsiteY6848" fmla="*/ 1918427 h 2801577"/>
                <a:gd name="connsiteX6849" fmla="*/ 7762794 w 10032639"/>
                <a:gd name="connsiteY6849" fmla="*/ 1911225 h 2801577"/>
                <a:gd name="connsiteX6850" fmla="*/ 7764595 w 10032639"/>
                <a:gd name="connsiteY6850" fmla="*/ 1897541 h 2801577"/>
                <a:gd name="connsiteX6851" fmla="*/ 7759194 w 10032639"/>
                <a:gd name="connsiteY6851" fmla="*/ 1899342 h 2801577"/>
                <a:gd name="connsiteX6852" fmla="*/ 7752352 w 10032639"/>
                <a:gd name="connsiteY6852" fmla="*/ 1901142 h 2801577"/>
                <a:gd name="connsiteX6853" fmla="*/ 7745511 w 10032639"/>
                <a:gd name="connsiteY6853" fmla="*/ 1899342 h 2801577"/>
                <a:gd name="connsiteX6854" fmla="*/ 7736870 w 10032639"/>
                <a:gd name="connsiteY6854" fmla="*/ 1897541 h 2801577"/>
                <a:gd name="connsiteX6855" fmla="*/ 7723187 w 10032639"/>
                <a:gd name="connsiteY6855" fmla="*/ 1892500 h 2801577"/>
                <a:gd name="connsiteX6856" fmla="*/ 7728228 w 10032639"/>
                <a:gd name="connsiteY6856" fmla="*/ 1878456 h 2801577"/>
                <a:gd name="connsiteX6857" fmla="*/ 7731829 w 10032639"/>
                <a:gd name="connsiteY6857" fmla="*/ 1868013 h 2801577"/>
                <a:gd name="connsiteX6858" fmla="*/ 7736870 w 10032639"/>
                <a:gd name="connsiteY6858" fmla="*/ 1859370 h 2801577"/>
                <a:gd name="connsiteX6859" fmla="*/ 7743711 w 10032639"/>
                <a:gd name="connsiteY6859" fmla="*/ 1843886 h 2801577"/>
                <a:gd name="connsiteX6860" fmla="*/ 7747312 w 10032639"/>
                <a:gd name="connsiteY6860" fmla="*/ 1833443 h 2801577"/>
                <a:gd name="connsiteX6861" fmla="*/ 7735069 w 10032639"/>
                <a:gd name="connsiteY6861" fmla="*/ 1833443 h 2801577"/>
                <a:gd name="connsiteX6862" fmla="*/ 7749112 w 10032639"/>
                <a:gd name="connsiteY6862" fmla="*/ 1810756 h 2801577"/>
                <a:gd name="connsiteX6863" fmla="*/ 7757753 w 10032639"/>
                <a:gd name="connsiteY6863" fmla="*/ 1791671 h 2801577"/>
                <a:gd name="connsiteX6864" fmla="*/ 7764595 w 10032639"/>
                <a:gd name="connsiteY6864" fmla="*/ 1769344 h 2801577"/>
                <a:gd name="connsiteX6865" fmla="*/ 7769636 w 10032639"/>
                <a:gd name="connsiteY6865" fmla="*/ 1743417 h 2801577"/>
                <a:gd name="connsiteX6866" fmla="*/ 7773236 w 10032639"/>
                <a:gd name="connsiteY6866" fmla="*/ 1713888 h 2801577"/>
                <a:gd name="connsiteX6867" fmla="*/ 7776477 w 10032639"/>
                <a:gd name="connsiteY6867" fmla="*/ 1680759 h 2801577"/>
                <a:gd name="connsiteX6868" fmla="*/ 7783678 w 10032639"/>
                <a:gd name="connsiteY6868" fmla="*/ 1651591 h 2801577"/>
                <a:gd name="connsiteX6869" fmla="*/ 7790519 w 10032639"/>
                <a:gd name="connsiteY6869" fmla="*/ 1629264 h 2801577"/>
                <a:gd name="connsiteX6870" fmla="*/ 7800961 w 10032639"/>
                <a:gd name="connsiteY6870" fmla="*/ 1608378 h 2801577"/>
                <a:gd name="connsiteX6871" fmla="*/ 7795560 w 10032639"/>
                <a:gd name="connsiteY6871" fmla="*/ 1606578 h 2801577"/>
                <a:gd name="connsiteX6872" fmla="*/ 7792320 w 10032639"/>
                <a:gd name="connsiteY6872" fmla="*/ 1602977 h 2801577"/>
                <a:gd name="connsiteX6873" fmla="*/ 7790519 w 10032639"/>
                <a:gd name="connsiteY6873" fmla="*/ 1601536 h 2801577"/>
                <a:gd name="connsiteX6874" fmla="*/ 7786919 w 10032639"/>
                <a:gd name="connsiteY6874" fmla="*/ 1594334 h 2801577"/>
                <a:gd name="connsiteX6875" fmla="*/ 7786919 w 10032639"/>
                <a:gd name="connsiteY6875" fmla="*/ 1587492 h 2801577"/>
                <a:gd name="connsiteX6876" fmla="*/ 7790519 w 10032639"/>
                <a:gd name="connsiteY6876" fmla="*/ 1577049 h 2801577"/>
                <a:gd name="connsiteX6877" fmla="*/ 7809603 w 10032639"/>
                <a:gd name="connsiteY6877" fmla="*/ 1530236 h 2801577"/>
                <a:gd name="connsiteX6878" fmla="*/ 7823645 w 10032639"/>
                <a:gd name="connsiteY6878" fmla="*/ 1488824 h 2801577"/>
                <a:gd name="connsiteX6879" fmla="*/ 7828686 w 10032639"/>
                <a:gd name="connsiteY6879" fmla="*/ 1469739 h 2801577"/>
                <a:gd name="connsiteX6880" fmla="*/ 7837328 w 10032639"/>
                <a:gd name="connsiteY6880" fmla="*/ 1448853 h 2801577"/>
                <a:gd name="connsiteX6881" fmla="*/ 7847769 w 10032639"/>
                <a:gd name="connsiteY6881" fmla="*/ 1424726 h 2801577"/>
                <a:gd name="connsiteX6882" fmla="*/ 7860012 w 10032639"/>
                <a:gd name="connsiteY6882" fmla="*/ 1400239 h 2801577"/>
                <a:gd name="connsiteX6883" fmla="*/ 7884136 w 10032639"/>
                <a:gd name="connsiteY6883" fmla="*/ 1357386 h 2801577"/>
                <a:gd name="connsiteX6884" fmla="*/ 7911501 w 10032639"/>
                <a:gd name="connsiteY6884" fmla="*/ 1301570 h 2801577"/>
                <a:gd name="connsiteX6885" fmla="*/ 7918702 w 10032639"/>
                <a:gd name="connsiteY6885" fmla="*/ 1291127 h 2801577"/>
                <a:gd name="connsiteX6886" fmla="*/ 7944627 w 10032639"/>
                <a:gd name="connsiteY6886" fmla="*/ 1246475 h 2801577"/>
                <a:gd name="connsiteX6887" fmla="*/ 7970551 w 10032639"/>
                <a:gd name="connsiteY6887" fmla="*/ 1201462 h 2801577"/>
                <a:gd name="connsiteX6888" fmla="*/ 7991435 w 10032639"/>
                <a:gd name="connsiteY6888" fmla="*/ 1170133 h 2801577"/>
                <a:gd name="connsiteX6889" fmla="*/ 8012319 w 10032639"/>
                <a:gd name="connsiteY6889" fmla="*/ 1140604 h 2801577"/>
                <a:gd name="connsiteX6890" fmla="*/ 8034643 w 10032639"/>
                <a:gd name="connsiteY6890" fmla="*/ 1111436 h 2801577"/>
                <a:gd name="connsiteX6891" fmla="*/ 8058767 w 10032639"/>
                <a:gd name="connsiteY6891" fmla="*/ 1085508 h 2801577"/>
                <a:gd name="connsiteX6892" fmla="*/ 8083251 w 10032639"/>
                <a:gd name="connsiteY6892" fmla="*/ 1059221 h 2801577"/>
                <a:gd name="connsiteX6893" fmla="*/ 8109176 w 10032639"/>
                <a:gd name="connsiteY6893" fmla="*/ 1036895 h 2801577"/>
                <a:gd name="connsiteX6894" fmla="*/ 8136901 w 10032639"/>
                <a:gd name="connsiteY6894" fmla="*/ 1014208 h 2801577"/>
                <a:gd name="connsiteX6895" fmla="*/ 8162826 w 10032639"/>
                <a:gd name="connsiteY6895" fmla="*/ 995123 h 2801577"/>
                <a:gd name="connsiteX6896" fmla="*/ 8162826 w 10032639"/>
                <a:gd name="connsiteY6896" fmla="*/ 983239 h 2801577"/>
                <a:gd name="connsiteX6897" fmla="*/ 8164626 w 10032639"/>
                <a:gd name="connsiteY6897" fmla="*/ 974597 h 2801577"/>
                <a:gd name="connsiteX6898" fmla="*/ 8169667 w 10032639"/>
                <a:gd name="connsiteY6898" fmla="*/ 969195 h 2801577"/>
                <a:gd name="connsiteX6899" fmla="*/ 8174708 w 10032639"/>
                <a:gd name="connsiteY6899" fmla="*/ 965954 h 2801577"/>
                <a:gd name="connsiteX6900" fmla="*/ 8183349 w 10032639"/>
                <a:gd name="connsiteY6900" fmla="*/ 964154 h 2801577"/>
                <a:gd name="connsiteX6901" fmla="*/ 8204233 w 10032639"/>
                <a:gd name="connsiteY6901" fmla="*/ 946869 h 2801577"/>
                <a:gd name="connsiteX6902" fmla="*/ 8226917 w 10032639"/>
                <a:gd name="connsiteY6902" fmla="*/ 927783 h 2801577"/>
                <a:gd name="connsiteX6903" fmla="*/ 8251041 w 10032639"/>
                <a:gd name="connsiteY6903" fmla="*/ 911939 h 2801577"/>
                <a:gd name="connsiteX6904" fmla="*/ 8276966 w 10032639"/>
                <a:gd name="connsiteY6904" fmla="*/ 894654 h 2801577"/>
                <a:gd name="connsiteX6905" fmla="*/ 8304691 w 10032639"/>
                <a:gd name="connsiteY6905" fmla="*/ 879169 h 2801577"/>
                <a:gd name="connsiteX6906" fmla="*/ 8334216 w 10032639"/>
                <a:gd name="connsiteY6906" fmla="*/ 865125 h 2801577"/>
                <a:gd name="connsiteX6907" fmla="*/ 8363741 w 10032639"/>
                <a:gd name="connsiteY6907" fmla="*/ 851441 h 2801577"/>
                <a:gd name="connsiteX6908" fmla="*/ 8394707 w 10032639"/>
                <a:gd name="connsiteY6908" fmla="*/ 839558 h 2801577"/>
                <a:gd name="connsiteX6909" fmla="*/ 8427833 w 10032639"/>
                <a:gd name="connsiteY6909" fmla="*/ 827315 h 2801577"/>
                <a:gd name="connsiteX6910" fmla="*/ 8460599 w 10032639"/>
                <a:gd name="connsiteY6910" fmla="*/ 816872 h 2801577"/>
                <a:gd name="connsiteX6911" fmla="*/ 8495165 w 10032639"/>
                <a:gd name="connsiteY6911" fmla="*/ 810030 h 2801577"/>
                <a:gd name="connsiteX6912" fmla="*/ 8531531 w 10032639"/>
                <a:gd name="connsiteY6912" fmla="*/ 803188 h 2801577"/>
                <a:gd name="connsiteX6913" fmla="*/ 8569698 w 10032639"/>
                <a:gd name="connsiteY6913" fmla="*/ 799587 h 2801577"/>
                <a:gd name="connsiteX6914" fmla="*/ 8607505 w 10032639"/>
                <a:gd name="connsiteY6914" fmla="*/ 795986 h 2801577"/>
                <a:gd name="connsiteX6915" fmla="*/ 8647472 w 10032639"/>
                <a:gd name="connsiteY6915" fmla="*/ 795986 h 2801577"/>
                <a:gd name="connsiteX6916" fmla="*/ 8689239 w 10032639"/>
                <a:gd name="connsiteY6916" fmla="*/ 795986 h 2801577"/>
                <a:gd name="connsiteX6917" fmla="*/ 8728846 w 10032639"/>
                <a:gd name="connsiteY6917" fmla="*/ 797786 h 2801577"/>
                <a:gd name="connsiteX6918" fmla="*/ 8767013 w 10032639"/>
                <a:gd name="connsiteY6918" fmla="*/ 801387 h 2801577"/>
                <a:gd name="connsiteX6919" fmla="*/ 8805180 w 10032639"/>
                <a:gd name="connsiteY6919" fmla="*/ 810030 h 2801577"/>
                <a:gd name="connsiteX6920" fmla="*/ 8841547 w 10032639"/>
                <a:gd name="connsiteY6920" fmla="*/ 820473 h 2801577"/>
                <a:gd name="connsiteX6921" fmla="*/ 8877913 w 10032639"/>
                <a:gd name="connsiteY6921" fmla="*/ 832356 h 2801577"/>
                <a:gd name="connsiteX6922" fmla="*/ 8908879 w 10032639"/>
                <a:gd name="connsiteY6922" fmla="*/ 848200 h 2801577"/>
                <a:gd name="connsiteX6923" fmla="*/ 8938404 w 10032639"/>
                <a:gd name="connsiteY6923" fmla="*/ 863685 h 2801577"/>
                <a:gd name="connsiteX6924" fmla="*/ 8964328 w 10032639"/>
                <a:gd name="connsiteY6924" fmla="*/ 882770 h 2801577"/>
                <a:gd name="connsiteX6925" fmla="*/ 8967929 w 10032639"/>
                <a:gd name="connsiteY6925" fmla="*/ 886011 h 2801577"/>
                <a:gd name="connsiteX6926" fmla="*/ 8969729 w 10032639"/>
                <a:gd name="connsiteY6926" fmla="*/ 889612 h 2801577"/>
                <a:gd name="connsiteX6927" fmla="*/ 8976571 w 10032639"/>
                <a:gd name="connsiteY6927" fmla="*/ 903296 h 2801577"/>
                <a:gd name="connsiteX6928" fmla="*/ 8983412 w 10032639"/>
                <a:gd name="connsiteY6928" fmla="*/ 915540 h 2801577"/>
                <a:gd name="connsiteX6929" fmla="*/ 8990253 w 10032639"/>
                <a:gd name="connsiteY6929" fmla="*/ 925983 h 2801577"/>
                <a:gd name="connsiteX6930" fmla="*/ 8997454 w 10032639"/>
                <a:gd name="connsiteY6930" fmla="*/ 934625 h 2801577"/>
                <a:gd name="connsiteX6931" fmla="*/ 8998895 w 10032639"/>
                <a:gd name="connsiteY6931" fmla="*/ 938226 h 2801577"/>
                <a:gd name="connsiteX6932" fmla="*/ 9011137 w 10032639"/>
                <a:gd name="connsiteY6932" fmla="*/ 953711 h 2801577"/>
                <a:gd name="connsiteX6933" fmla="*/ 9021579 w 10032639"/>
                <a:gd name="connsiteY6933" fmla="*/ 969195 h 2801577"/>
                <a:gd name="connsiteX6934" fmla="*/ 9028420 w 10032639"/>
                <a:gd name="connsiteY6934" fmla="*/ 962353 h 2801577"/>
                <a:gd name="connsiteX6935" fmla="*/ 9033461 w 10032639"/>
                <a:gd name="connsiteY6935" fmla="*/ 953711 h 2801577"/>
                <a:gd name="connsiteX6936" fmla="*/ 9037061 w 10032639"/>
                <a:gd name="connsiteY6936" fmla="*/ 943268 h 2801577"/>
                <a:gd name="connsiteX6937" fmla="*/ 9037061 w 10032639"/>
                <a:gd name="connsiteY6937" fmla="*/ 931384 h 2801577"/>
                <a:gd name="connsiteX6938" fmla="*/ 9035261 w 10032639"/>
                <a:gd name="connsiteY6938" fmla="*/ 917340 h 2801577"/>
                <a:gd name="connsiteX6939" fmla="*/ 9030220 w 10032639"/>
                <a:gd name="connsiteY6939" fmla="*/ 882770 h 2801577"/>
                <a:gd name="connsiteX6940" fmla="*/ 9028420 w 10032639"/>
                <a:gd name="connsiteY6940" fmla="*/ 853242 h 2801577"/>
                <a:gd name="connsiteX6941" fmla="*/ 9035261 w 10032639"/>
                <a:gd name="connsiteY6941" fmla="*/ 801387 h 2801577"/>
                <a:gd name="connsiteX6942" fmla="*/ 9040662 w 10032639"/>
                <a:gd name="connsiteY6942" fmla="*/ 771859 h 2801577"/>
                <a:gd name="connsiteX6943" fmla="*/ 9043903 w 10032639"/>
                <a:gd name="connsiteY6943" fmla="*/ 740530 h 2801577"/>
                <a:gd name="connsiteX6944" fmla="*/ 9047503 w 10032639"/>
                <a:gd name="connsiteY6944" fmla="*/ 702719 h 2801577"/>
                <a:gd name="connsiteX6945" fmla="*/ 9045703 w 10032639"/>
                <a:gd name="connsiteY6945" fmla="*/ 666348 h 2801577"/>
                <a:gd name="connsiteX6946" fmla="*/ 9038862 w 10032639"/>
                <a:gd name="connsiteY6946" fmla="*/ 671390 h 2801577"/>
                <a:gd name="connsiteX6947" fmla="*/ 9032021 w 10032639"/>
                <a:gd name="connsiteY6947" fmla="*/ 676791 h 2801577"/>
                <a:gd name="connsiteX6948" fmla="*/ 9024819 w 10032639"/>
                <a:gd name="connsiteY6948" fmla="*/ 680032 h 2801577"/>
                <a:gd name="connsiteX6949" fmla="*/ 9017978 w 10032639"/>
                <a:gd name="connsiteY6949" fmla="*/ 681833 h 2801577"/>
                <a:gd name="connsiteX6950" fmla="*/ 9007536 w 10032639"/>
                <a:gd name="connsiteY6950" fmla="*/ 681833 h 2801577"/>
                <a:gd name="connsiteX6951" fmla="*/ 8997454 w 10032639"/>
                <a:gd name="connsiteY6951" fmla="*/ 680032 h 2801577"/>
                <a:gd name="connsiteX6952" fmla="*/ 8990253 w 10032639"/>
                <a:gd name="connsiteY6952" fmla="*/ 678592 h 2801577"/>
                <a:gd name="connsiteX6953" fmla="*/ 8985212 w 10032639"/>
                <a:gd name="connsiteY6953" fmla="*/ 666348 h 2801577"/>
                <a:gd name="connsiteX6954" fmla="*/ 8983412 w 10032639"/>
                <a:gd name="connsiteY6954" fmla="*/ 659506 h 2801577"/>
                <a:gd name="connsiteX6955" fmla="*/ 8981971 w 10032639"/>
                <a:gd name="connsiteY6955" fmla="*/ 650504 h 2801577"/>
                <a:gd name="connsiteX6956" fmla="*/ 8981971 w 10032639"/>
                <a:gd name="connsiteY6956" fmla="*/ 640061 h 2801577"/>
                <a:gd name="connsiteX6957" fmla="*/ 8983412 w 10032639"/>
                <a:gd name="connsiteY6957" fmla="*/ 629978 h 2801577"/>
                <a:gd name="connsiteX6958" fmla="*/ 8987012 w 10032639"/>
                <a:gd name="connsiteY6958" fmla="*/ 624576 h 2801577"/>
                <a:gd name="connsiteX6959" fmla="*/ 8992053 w 10032639"/>
                <a:gd name="connsiteY6959" fmla="*/ 617734 h 2801577"/>
                <a:gd name="connsiteX6960" fmla="*/ 8998895 w 10032639"/>
                <a:gd name="connsiteY6960" fmla="*/ 612333 h 2801577"/>
                <a:gd name="connsiteX6961" fmla="*/ 9007536 w 10032639"/>
                <a:gd name="connsiteY6961" fmla="*/ 609092 h 2801577"/>
                <a:gd name="connsiteX6962" fmla="*/ 9011137 w 10032639"/>
                <a:gd name="connsiteY6962" fmla="*/ 600450 h 2801577"/>
                <a:gd name="connsiteX6963" fmla="*/ 9014737 w 10032639"/>
                <a:gd name="connsiteY6963" fmla="*/ 593247 h 2801577"/>
                <a:gd name="connsiteX6964" fmla="*/ 9019778 w 10032639"/>
                <a:gd name="connsiteY6964" fmla="*/ 586405 h 2801577"/>
                <a:gd name="connsiteX6965" fmla="*/ 9026619 w 10032639"/>
                <a:gd name="connsiteY6965" fmla="*/ 579564 h 2801577"/>
                <a:gd name="connsiteX6966" fmla="*/ 9023379 w 10032639"/>
                <a:gd name="connsiteY6966" fmla="*/ 577763 h 2801577"/>
                <a:gd name="connsiteX6967" fmla="*/ 9009336 w 10032639"/>
                <a:gd name="connsiteY6967" fmla="*/ 579564 h 2801577"/>
                <a:gd name="connsiteX6968" fmla="*/ 8990253 w 10032639"/>
                <a:gd name="connsiteY6968" fmla="*/ 581364 h 2801577"/>
                <a:gd name="connsiteX6969" fmla="*/ 8969729 w 10032639"/>
                <a:gd name="connsiteY6969" fmla="*/ 583165 h 2801577"/>
                <a:gd name="connsiteX6970" fmla="*/ 8942004 w 10032639"/>
                <a:gd name="connsiteY6970" fmla="*/ 581364 h 2801577"/>
                <a:gd name="connsiteX6971" fmla="*/ 8865671 w 10032639"/>
                <a:gd name="connsiteY6971" fmla="*/ 570921 h 2801577"/>
                <a:gd name="connsiteX6972" fmla="*/ 8867471 w 10032639"/>
                <a:gd name="connsiteY6972" fmla="*/ 572722 h 2801577"/>
                <a:gd name="connsiteX6973" fmla="*/ 8867471 w 10032639"/>
                <a:gd name="connsiteY6973" fmla="*/ 577763 h 2801577"/>
                <a:gd name="connsiteX6974" fmla="*/ 8857029 w 10032639"/>
                <a:gd name="connsiteY6974" fmla="*/ 583165 h 2801577"/>
                <a:gd name="connsiteX6975" fmla="*/ 8848388 w 10032639"/>
                <a:gd name="connsiteY6975" fmla="*/ 584965 h 2801577"/>
                <a:gd name="connsiteX6976" fmla="*/ 8841547 w 10032639"/>
                <a:gd name="connsiteY6976" fmla="*/ 584965 h 2801577"/>
                <a:gd name="connsiteX6977" fmla="*/ 8834705 w 10032639"/>
                <a:gd name="connsiteY6977" fmla="*/ 584965 h 2801577"/>
                <a:gd name="connsiteX6978" fmla="*/ 8826064 w 10032639"/>
                <a:gd name="connsiteY6978" fmla="*/ 581364 h 2801577"/>
                <a:gd name="connsiteX6979" fmla="*/ 8817422 w 10032639"/>
                <a:gd name="connsiteY6979" fmla="*/ 577763 h 2801577"/>
                <a:gd name="connsiteX6980" fmla="*/ 8810221 w 10032639"/>
                <a:gd name="connsiteY6980" fmla="*/ 574522 h 2801577"/>
                <a:gd name="connsiteX6981" fmla="*/ 8806980 w 10032639"/>
                <a:gd name="connsiteY6981" fmla="*/ 574522 h 2801577"/>
                <a:gd name="connsiteX6982" fmla="*/ 8803380 w 10032639"/>
                <a:gd name="connsiteY6982" fmla="*/ 576323 h 2801577"/>
                <a:gd name="connsiteX6983" fmla="*/ 8800139 w 10032639"/>
                <a:gd name="connsiteY6983" fmla="*/ 579564 h 2801577"/>
                <a:gd name="connsiteX6984" fmla="*/ 8782496 w 10032639"/>
                <a:gd name="connsiteY6984" fmla="*/ 584965 h 2801577"/>
                <a:gd name="connsiteX6985" fmla="*/ 8765213 w 10032639"/>
                <a:gd name="connsiteY6985" fmla="*/ 586405 h 2801577"/>
                <a:gd name="connsiteX6986" fmla="*/ 8758372 w 10032639"/>
                <a:gd name="connsiteY6986" fmla="*/ 584965 h 2801577"/>
                <a:gd name="connsiteX6987" fmla="*/ 8751530 w 10032639"/>
                <a:gd name="connsiteY6987" fmla="*/ 583165 h 2801577"/>
                <a:gd name="connsiteX6988" fmla="*/ 8744329 w 10032639"/>
                <a:gd name="connsiteY6988" fmla="*/ 579564 h 2801577"/>
                <a:gd name="connsiteX6989" fmla="*/ 8739288 w 10032639"/>
                <a:gd name="connsiteY6989" fmla="*/ 576323 h 2801577"/>
                <a:gd name="connsiteX6990" fmla="*/ 8732447 w 10032639"/>
                <a:gd name="connsiteY6990" fmla="*/ 569121 h 2801577"/>
                <a:gd name="connsiteX6991" fmla="*/ 8727046 w 10032639"/>
                <a:gd name="connsiteY6991" fmla="*/ 560478 h 2801577"/>
                <a:gd name="connsiteX6992" fmla="*/ 8723805 w 10032639"/>
                <a:gd name="connsiteY6992" fmla="*/ 544994 h 2801577"/>
                <a:gd name="connsiteX6993" fmla="*/ 8720205 w 10032639"/>
                <a:gd name="connsiteY6993" fmla="*/ 531310 h 2801577"/>
                <a:gd name="connsiteX6994" fmla="*/ 8720205 w 10032639"/>
                <a:gd name="connsiteY6994" fmla="*/ 520867 h 2801577"/>
                <a:gd name="connsiteX6995" fmla="*/ 8723805 w 10032639"/>
                <a:gd name="connsiteY6995" fmla="*/ 505022 h 2801577"/>
                <a:gd name="connsiteX6996" fmla="*/ 8713364 w 10032639"/>
                <a:gd name="connsiteY6996" fmla="*/ 493139 h 2801577"/>
                <a:gd name="connsiteX6997" fmla="*/ 8708323 w 10032639"/>
                <a:gd name="connsiteY6997" fmla="*/ 482696 h 2801577"/>
                <a:gd name="connsiteX6998" fmla="*/ 8702922 w 10032639"/>
                <a:gd name="connsiteY6998" fmla="*/ 474053 h 2801577"/>
                <a:gd name="connsiteX6999" fmla="*/ 8699681 w 10032639"/>
                <a:gd name="connsiteY6999" fmla="*/ 465411 h 2801577"/>
                <a:gd name="connsiteX7000" fmla="*/ 8697881 w 10032639"/>
                <a:gd name="connsiteY7000" fmla="*/ 456768 h 2801577"/>
                <a:gd name="connsiteX7001" fmla="*/ 8697881 w 10032639"/>
                <a:gd name="connsiteY7001" fmla="*/ 451367 h 2801577"/>
                <a:gd name="connsiteX7002" fmla="*/ 8699681 w 10032639"/>
                <a:gd name="connsiteY7002" fmla="*/ 440924 h 2801577"/>
                <a:gd name="connsiteX7003" fmla="*/ 8702922 w 10032639"/>
                <a:gd name="connsiteY7003" fmla="*/ 434082 h 2801577"/>
                <a:gd name="connsiteX7004" fmla="*/ 8706522 w 10032639"/>
                <a:gd name="connsiteY7004" fmla="*/ 429040 h 2801577"/>
                <a:gd name="connsiteX7005" fmla="*/ 8716964 w 10032639"/>
                <a:gd name="connsiteY7005" fmla="*/ 420398 h 2801577"/>
                <a:gd name="connsiteX7006" fmla="*/ 8727046 w 10032639"/>
                <a:gd name="connsiteY7006" fmla="*/ 411755 h 2801577"/>
                <a:gd name="connsiteX7007" fmla="*/ 8728846 w 10032639"/>
                <a:gd name="connsiteY7007" fmla="*/ 406714 h 2801577"/>
                <a:gd name="connsiteX7008" fmla="*/ 8730647 w 10032639"/>
                <a:gd name="connsiteY7008" fmla="*/ 401312 h 2801577"/>
                <a:gd name="connsiteX7009" fmla="*/ 8730647 w 10032639"/>
                <a:gd name="connsiteY7009" fmla="*/ 396271 h 2801577"/>
                <a:gd name="connsiteX7010" fmla="*/ 8728846 w 10032639"/>
                <a:gd name="connsiteY7010" fmla="*/ 390869 h 2801577"/>
                <a:gd name="connsiteX7011" fmla="*/ 8723805 w 10032639"/>
                <a:gd name="connsiteY7011" fmla="*/ 382227 h 2801577"/>
                <a:gd name="connsiteX7012" fmla="*/ 8715164 w 10032639"/>
                <a:gd name="connsiteY7012" fmla="*/ 375385 h 2801577"/>
                <a:gd name="connsiteX7013" fmla="*/ 8706522 w 10032639"/>
                <a:gd name="connsiteY7013" fmla="*/ 368183 h 2801577"/>
                <a:gd name="connsiteX7014" fmla="*/ 8702922 w 10032639"/>
                <a:gd name="connsiteY7014" fmla="*/ 350898 h 2801577"/>
                <a:gd name="connsiteX7015" fmla="*/ 8699681 w 10032639"/>
                <a:gd name="connsiteY7015" fmla="*/ 328572 h 2801577"/>
                <a:gd name="connsiteX7016" fmla="*/ 8697881 w 10032639"/>
                <a:gd name="connsiteY7016" fmla="*/ 307686 h 2801577"/>
                <a:gd name="connsiteX7017" fmla="*/ 8699681 w 10032639"/>
                <a:gd name="connsiteY7017" fmla="*/ 288600 h 2801577"/>
                <a:gd name="connsiteX7018" fmla="*/ 8701481 w 10032639"/>
                <a:gd name="connsiteY7018" fmla="*/ 269875 h 2801577"/>
                <a:gd name="connsiteX7019" fmla="*/ 8706522 w 10032639"/>
                <a:gd name="connsiteY7019" fmla="*/ 254030 h 2801577"/>
                <a:gd name="connsiteX7020" fmla="*/ 8715164 w 10032639"/>
                <a:gd name="connsiteY7020" fmla="*/ 226302 h 2801577"/>
                <a:gd name="connsiteX7021" fmla="*/ 8723805 w 10032639"/>
                <a:gd name="connsiteY7021" fmla="*/ 209017 h 2801577"/>
                <a:gd name="connsiteX7022" fmla="*/ 8732447 w 10032639"/>
                <a:gd name="connsiteY7022" fmla="*/ 189932 h 2801577"/>
                <a:gd name="connsiteX7023" fmla="*/ 8746129 w 10032639"/>
                <a:gd name="connsiteY7023" fmla="*/ 169046 h 2801577"/>
                <a:gd name="connsiteX7024" fmla="*/ 8730647 w 10032639"/>
                <a:gd name="connsiteY7024" fmla="*/ 144919 h 2801577"/>
                <a:gd name="connsiteX7025" fmla="*/ 8732447 w 10032639"/>
                <a:gd name="connsiteY7025" fmla="*/ 136277 h 2801577"/>
                <a:gd name="connsiteX7026" fmla="*/ 8734247 w 10032639"/>
                <a:gd name="connsiteY7026" fmla="*/ 125834 h 2801577"/>
                <a:gd name="connsiteX7027" fmla="*/ 8739288 w 10032639"/>
                <a:gd name="connsiteY7027" fmla="*/ 115751 h 2801577"/>
                <a:gd name="connsiteX7028" fmla="*/ 8746129 w 10032639"/>
                <a:gd name="connsiteY7028" fmla="*/ 105308 h 2801577"/>
                <a:gd name="connsiteX7029" fmla="*/ 8754771 w 10032639"/>
                <a:gd name="connsiteY7029" fmla="*/ 96305 h 2801577"/>
                <a:gd name="connsiteX7030" fmla="*/ 8765213 w 10032639"/>
                <a:gd name="connsiteY7030" fmla="*/ 91264 h 2801577"/>
                <a:gd name="connsiteX7031" fmla="*/ 8777455 w 10032639"/>
                <a:gd name="connsiteY7031" fmla="*/ 87663 h 2801577"/>
                <a:gd name="connsiteX7032" fmla="*/ 8789697 w 10032639"/>
                <a:gd name="connsiteY7032" fmla="*/ 84422 h 2801577"/>
                <a:gd name="connsiteX7033" fmla="*/ 8803380 w 10032639"/>
                <a:gd name="connsiteY7033" fmla="*/ 84422 h 2801577"/>
                <a:gd name="connsiteX7034" fmla="*/ 8817422 w 10032639"/>
                <a:gd name="connsiteY7034" fmla="*/ 86222 h 2801577"/>
                <a:gd name="connsiteX7035" fmla="*/ 8831105 w 10032639"/>
                <a:gd name="connsiteY7035" fmla="*/ 89463 h 2801577"/>
                <a:gd name="connsiteX7036" fmla="*/ 8845147 w 10032639"/>
                <a:gd name="connsiteY7036" fmla="*/ 96305 h 2801577"/>
                <a:gd name="connsiteX7037" fmla="*/ 8848388 w 10032639"/>
                <a:gd name="connsiteY7037" fmla="*/ 93064 h 2801577"/>
                <a:gd name="connsiteX7038" fmla="*/ 8853789 w 10032639"/>
                <a:gd name="connsiteY7038" fmla="*/ 91264 h 2801577"/>
                <a:gd name="connsiteX7039" fmla="*/ 8938404 w 10032639"/>
                <a:gd name="connsiteY7039" fmla="*/ 79020 h 2801577"/>
                <a:gd name="connsiteX7040" fmla="*/ 9028420 w 10032639"/>
                <a:gd name="connsiteY7040" fmla="*/ 65336 h 2801577"/>
                <a:gd name="connsiteX7041" fmla="*/ 9122037 w 10032639"/>
                <a:gd name="connsiteY7041" fmla="*/ 53093 h 2801577"/>
                <a:gd name="connsiteX7042" fmla="*/ 9158403 w 10032639"/>
                <a:gd name="connsiteY7042" fmla="*/ 49852 h 2801577"/>
                <a:gd name="connsiteX7043" fmla="*/ 9194769 w 10032639"/>
                <a:gd name="connsiteY7043" fmla="*/ 46251 h 2801577"/>
                <a:gd name="connsiteX7044" fmla="*/ 4607584 w 10032639"/>
                <a:gd name="connsiteY7044" fmla="*/ 28575 h 2801577"/>
                <a:gd name="connsiteX7045" fmla="*/ 4630281 w 10032639"/>
                <a:gd name="connsiteY7045" fmla="*/ 28575 h 2801577"/>
                <a:gd name="connsiteX7046" fmla="*/ 4651177 w 10032639"/>
                <a:gd name="connsiteY7046" fmla="*/ 30375 h 2801577"/>
                <a:gd name="connsiteX7047" fmla="*/ 4673514 w 10032639"/>
                <a:gd name="connsiteY7047" fmla="*/ 32175 h 2801577"/>
                <a:gd name="connsiteX7048" fmla="*/ 4694050 w 10032639"/>
                <a:gd name="connsiteY7048" fmla="*/ 35415 h 2801577"/>
                <a:gd name="connsiteX7049" fmla="*/ 4714946 w 10032639"/>
                <a:gd name="connsiteY7049" fmla="*/ 39015 h 2801577"/>
                <a:gd name="connsiteX7050" fmla="*/ 4735842 w 10032639"/>
                <a:gd name="connsiteY7050" fmla="*/ 44055 h 2801577"/>
                <a:gd name="connsiteX7051" fmla="*/ 4756739 w 10032639"/>
                <a:gd name="connsiteY7051" fmla="*/ 50896 h 2801577"/>
                <a:gd name="connsiteX7052" fmla="*/ 4777635 w 10032639"/>
                <a:gd name="connsiteY7052" fmla="*/ 57737 h 2801577"/>
                <a:gd name="connsiteX7053" fmla="*/ 4819067 w 10032639"/>
                <a:gd name="connsiteY7053" fmla="*/ 75377 h 2801577"/>
                <a:gd name="connsiteX7054" fmla="*/ 4834559 w 10032639"/>
                <a:gd name="connsiteY7054" fmla="*/ 73577 h 2801577"/>
                <a:gd name="connsiteX7055" fmla="*/ 4846808 w 10032639"/>
                <a:gd name="connsiteY7055" fmla="*/ 69977 h 2801577"/>
                <a:gd name="connsiteX7056" fmla="*/ 4857256 w 10032639"/>
                <a:gd name="connsiteY7056" fmla="*/ 66377 h 2801577"/>
                <a:gd name="connsiteX7057" fmla="*/ 4869145 w 10032639"/>
                <a:gd name="connsiteY7057" fmla="*/ 66377 h 2801577"/>
                <a:gd name="connsiteX7058" fmla="*/ 4876351 w 10032639"/>
                <a:gd name="connsiteY7058" fmla="*/ 68177 h 2801577"/>
                <a:gd name="connsiteX7059" fmla="*/ 4881395 w 10032639"/>
                <a:gd name="connsiteY7059" fmla="*/ 69977 h 2801577"/>
                <a:gd name="connsiteX7060" fmla="*/ 4888240 w 10032639"/>
                <a:gd name="connsiteY7060" fmla="*/ 75377 h 2801577"/>
                <a:gd name="connsiteX7061" fmla="*/ 4895445 w 10032639"/>
                <a:gd name="connsiteY7061" fmla="*/ 80418 h 2801577"/>
                <a:gd name="connsiteX7062" fmla="*/ 4898688 w 10032639"/>
                <a:gd name="connsiteY7062" fmla="*/ 85818 h 2801577"/>
                <a:gd name="connsiteX7063" fmla="*/ 4902291 w 10032639"/>
                <a:gd name="connsiteY7063" fmla="*/ 103099 h 2801577"/>
                <a:gd name="connsiteX7064" fmla="*/ 4904092 w 10032639"/>
                <a:gd name="connsiteY7064" fmla="*/ 113539 h 2801577"/>
                <a:gd name="connsiteX7065" fmla="*/ 4904092 w 10032639"/>
                <a:gd name="connsiteY7065" fmla="*/ 120379 h 2801577"/>
                <a:gd name="connsiteX7066" fmla="*/ 4898688 w 10032639"/>
                <a:gd name="connsiteY7066" fmla="*/ 123980 h 2801577"/>
                <a:gd name="connsiteX7067" fmla="*/ 4898688 w 10032639"/>
                <a:gd name="connsiteY7067" fmla="*/ 125420 h 2801577"/>
                <a:gd name="connsiteX7068" fmla="*/ 4917783 w 10032639"/>
                <a:gd name="connsiteY7068" fmla="*/ 129020 h 2801577"/>
                <a:gd name="connsiteX7069" fmla="*/ 4926429 w 10032639"/>
                <a:gd name="connsiteY7069" fmla="*/ 132620 h 2801577"/>
                <a:gd name="connsiteX7070" fmla="*/ 4933275 w 10032639"/>
                <a:gd name="connsiteY7070" fmla="*/ 135860 h 2801577"/>
                <a:gd name="connsiteX7071" fmla="*/ 4940120 w 10032639"/>
                <a:gd name="connsiteY7071" fmla="*/ 141260 h 2801577"/>
                <a:gd name="connsiteX7072" fmla="*/ 4943723 w 10032639"/>
                <a:gd name="connsiteY7072" fmla="*/ 146301 h 2801577"/>
                <a:gd name="connsiteX7073" fmla="*/ 4945524 w 10032639"/>
                <a:gd name="connsiteY7073" fmla="*/ 153141 h 2801577"/>
                <a:gd name="connsiteX7074" fmla="*/ 4945524 w 10032639"/>
                <a:gd name="connsiteY7074" fmla="*/ 158541 h 2801577"/>
                <a:gd name="connsiteX7075" fmla="*/ 4954171 w 10032639"/>
                <a:gd name="connsiteY7075" fmla="*/ 154941 h 2801577"/>
                <a:gd name="connsiteX7076" fmla="*/ 4959215 w 10032639"/>
                <a:gd name="connsiteY7076" fmla="*/ 154941 h 2801577"/>
                <a:gd name="connsiteX7077" fmla="*/ 4964619 w 10032639"/>
                <a:gd name="connsiteY7077" fmla="*/ 154941 h 2801577"/>
                <a:gd name="connsiteX7078" fmla="*/ 4969663 w 10032639"/>
                <a:gd name="connsiteY7078" fmla="*/ 156741 h 2801577"/>
                <a:gd name="connsiteX7079" fmla="*/ 4974707 w 10032639"/>
                <a:gd name="connsiteY7079" fmla="*/ 160341 h 2801577"/>
                <a:gd name="connsiteX7080" fmla="*/ 4980111 w 10032639"/>
                <a:gd name="connsiteY7080" fmla="*/ 165381 h 2801577"/>
                <a:gd name="connsiteX7081" fmla="*/ 4985155 w 10032639"/>
                <a:gd name="connsiteY7081" fmla="*/ 170422 h 2801577"/>
                <a:gd name="connsiteX7082" fmla="*/ 4986956 w 10032639"/>
                <a:gd name="connsiteY7082" fmla="*/ 174022 h 2801577"/>
                <a:gd name="connsiteX7083" fmla="*/ 4988757 w 10032639"/>
                <a:gd name="connsiteY7083" fmla="*/ 185902 h 2801577"/>
                <a:gd name="connsiteX7084" fmla="*/ 4990559 w 10032639"/>
                <a:gd name="connsiteY7084" fmla="*/ 196343 h 2801577"/>
                <a:gd name="connsiteX7085" fmla="*/ 4988757 w 10032639"/>
                <a:gd name="connsiteY7085" fmla="*/ 206783 h 2801577"/>
                <a:gd name="connsiteX7086" fmla="*/ 4985155 w 10032639"/>
                <a:gd name="connsiteY7086" fmla="*/ 215424 h 2801577"/>
                <a:gd name="connsiteX7087" fmla="*/ 4980111 w 10032639"/>
                <a:gd name="connsiteY7087" fmla="*/ 225864 h 2801577"/>
                <a:gd name="connsiteX7088" fmla="*/ 4974707 w 10032639"/>
                <a:gd name="connsiteY7088" fmla="*/ 232704 h 2801577"/>
                <a:gd name="connsiteX7089" fmla="*/ 4992360 w 10032639"/>
                <a:gd name="connsiteY7089" fmla="*/ 303988 h 2801577"/>
                <a:gd name="connsiteX7090" fmla="*/ 4993801 w 10032639"/>
                <a:gd name="connsiteY7090" fmla="*/ 312628 h 2801577"/>
                <a:gd name="connsiteX7091" fmla="*/ 4999205 w 10032639"/>
                <a:gd name="connsiteY7091" fmla="*/ 338549 h 2801577"/>
                <a:gd name="connsiteX7092" fmla="*/ 5002448 w 10032639"/>
                <a:gd name="connsiteY7092" fmla="*/ 360870 h 2801577"/>
                <a:gd name="connsiteX7093" fmla="*/ 5007852 w 10032639"/>
                <a:gd name="connsiteY7093" fmla="*/ 378151 h 2801577"/>
                <a:gd name="connsiteX7094" fmla="*/ 5012536 w 10032639"/>
                <a:gd name="connsiteY7094" fmla="*/ 392192 h 2801577"/>
                <a:gd name="connsiteX7095" fmla="*/ 5014337 w 10032639"/>
                <a:gd name="connsiteY7095" fmla="*/ 399032 h 2801577"/>
                <a:gd name="connsiteX7096" fmla="*/ 5016139 w 10032639"/>
                <a:gd name="connsiteY7096" fmla="*/ 407672 h 2801577"/>
                <a:gd name="connsiteX7097" fmla="*/ 5016139 w 10032639"/>
                <a:gd name="connsiteY7097" fmla="*/ 416313 h 2801577"/>
                <a:gd name="connsiteX7098" fmla="*/ 5012536 w 10032639"/>
                <a:gd name="connsiteY7098" fmla="*/ 419913 h 2801577"/>
                <a:gd name="connsiteX7099" fmla="*/ 5011455 w 10032639"/>
                <a:gd name="connsiteY7099" fmla="*/ 424953 h 2801577"/>
                <a:gd name="connsiteX7100" fmla="*/ 5006051 w 10032639"/>
                <a:gd name="connsiteY7100" fmla="*/ 426753 h 2801577"/>
                <a:gd name="connsiteX7101" fmla="*/ 4999205 w 10032639"/>
                <a:gd name="connsiteY7101" fmla="*/ 428553 h 2801577"/>
                <a:gd name="connsiteX7102" fmla="*/ 4995603 w 10032639"/>
                <a:gd name="connsiteY7102" fmla="*/ 449074 h 2801577"/>
                <a:gd name="connsiteX7103" fmla="*/ 4992360 w 10032639"/>
                <a:gd name="connsiteY7103" fmla="*/ 469955 h 2801577"/>
                <a:gd name="connsiteX7104" fmla="*/ 4985155 w 10032639"/>
                <a:gd name="connsiteY7104" fmla="*/ 490836 h 2801577"/>
                <a:gd name="connsiteX7105" fmla="*/ 4978309 w 10032639"/>
                <a:gd name="connsiteY7105" fmla="*/ 511717 h 2801577"/>
                <a:gd name="connsiteX7106" fmla="*/ 4969663 w 10032639"/>
                <a:gd name="connsiteY7106" fmla="*/ 532598 h 2801577"/>
                <a:gd name="connsiteX7107" fmla="*/ 4959215 w 10032639"/>
                <a:gd name="connsiteY7107" fmla="*/ 551319 h 2801577"/>
                <a:gd name="connsiteX7108" fmla="*/ 4947325 w 10032639"/>
                <a:gd name="connsiteY7108" fmla="*/ 568600 h 2801577"/>
                <a:gd name="connsiteX7109" fmla="*/ 4935076 w 10032639"/>
                <a:gd name="connsiteY7109" fmla="*/ 585880 h 2801577"/>
                <a:gd name="connsiteX7110" fmla="*/ 4919584 w 10032639"/>
                <a:gd name="connsiteY7110" fmla="*/ 603161 h 2801577"/>
                <a:gd name="connsiteX7111" fmla="*/ 4904092 w 10032639"/>
                <a:gd name="connsiteY7111" fmla="*/ 619002 h 2801577"/>
                <a:gd name="connsiteX7112" fmla="*/ 4886439 w 10032639"/>
                <a:gd name="connsiteY7112" fmla="*/ 634482 h 2801577"/>
                <a:gd name="connsiteX7113" fmla="*/ 4869145 w 10032639"/>
                <a:gd name="connsiteY7113" fmla="*/ 646723 h 2801577"/>
                <a:gd name="connsiteX7114" fmla="*/ 4851852 w 10032639"/>
                <a:gd name="connsiteY7114" fmla="*/ 658964 h 2801577"/>
                <a:gd name="connsiteX7115" fmla="*/ 4832757 w 10032639"/>
                <a:gd name="connsiteY7115" fmla="*/ 669044 h 2801577"/>
                <a:gd name="connsiteX7116" fmla="*/ 4813662 w 10032639"/>
                <a:gd name="connsiteY7116" fmla="*/ 679485 h 2801577"/>
                <a:gd name="connsiteX7117" fmla="*/ 4793127 w 10032639"/>
                <a:gd name="connsiteY7117" fmla="*/ 686685 h 2801577"/>
                <a:gd name="connsiteX7118" fmla="*/ 4765385 w 10032639"/>
                <a:gd name="connsiteY7118" fmla="*/ 693525 h 2801577"/>
                <a:gd name="connsiteX7119" fmla="*/ 4748092 w 10032639"/>
                <a:gd name="connsiteY7119" fmla="*/ 694965 h 2801577"/>
                <a:gd name="connsiteX7120" fmla="*/ 4727196 w 10032639"/>
                <a:gd name="connsiteY7120" fmla="*/ 694965 h 2801577"/>
                <a:gd name="connsiteX7121" fmla="*/ 4706300 w 10032639"/>
                <a:gd name="connsiteY7121" fmla="*/ 694965 h 2801577"/>
                <a:gd name="connsiteX7122" fmla="*/ 4683962 w 10032639"/>
                <a:gd name="connsiteY7122" fmla="*/ 693525 h 2801577"/>
                <a:gd name="connsiteX7123" fmla="*/ 4640729 w 10032639"/>
                <a:gd name="connsiteY7123" fmla="*/ 688125 h 2801577"/>
                <a:gd name="connsiteX7124" fmla="*/ 4619833 w 10032639"/>
                <a:gd name="connsiteY7124" fmla="*/ 684885 h 2801577"/>
                <a:gd name="connsiteX7125" fmla="*/ 4598937 w 10032639"/>
                <a:gd name="connsiteY7125" fmla="*/ 681285 h 2801577"/>
                <a:gd name="connsiteX7126" fmla="*/ 4578041 w 10032639"/>
                <a:gd name="connsiteY7126" fmla="*/ 674444 h 2801577"/>
                <a:gd name="connsiteX7127" fmla="*/ 4558946 w 10032639"/>
                <a:gd name="connsiteY7127" fmla="*/ 667604 h 2801577"/>
                <a:gd name="connsiteX7128" fmla="*/ 4545256 w 10032639"/>
                <a:gd name="connsiteY7128" fmla="*/ 662204 h 2801577"/>
                <a:gd name="connsiteX7129" fmla="*/ 4533006 w 10032639"/>
                <a:gd name="connsiteY7129" fmla="*/ 655363 h 2801577"/>
                <a:gd name="connsiteX7130" fmla="*/ 4521117 w 10032639"/>
                <a:gd name="connsiteY7130" fmla="*/ 646723 h 2801577"/>
                <a:gd name="connsiteX7131" fmla="*/ 4512470 w 10032639"/>
                <a:gd name="connsiteY7131" fmla="*/ 636283 h 2801577"/>
                <a:gd name="connsiteX7132" fmla="*/ 4493376 w 10032639"/>
                <a:gd name="connsiteY7132" fmla="*/ 632682 h 2801577"/>
                <a:gd name="connsiteX7133" fmla="*/ 4476082 w 10032639"/>
                <a:gd name="connsiteY7133" fmla="*/ 625842 h 2801577"/>
                <a:gd name="connsiteX7134" fmla="*/ 4458789 w 10032639"/>
                <a:gd name="connsiteY7134" fmla="*/ 615402 h 2801577"/>
                <a:gd name="connsiteX7135" fmla="*/ 4441496 w 10032639"/>
                <a:gd name="connsiteY7135" fmla="*/ 603161 h 2801577"/>
                <a:gd name="connsiteX7136" fmla="*/ 4425643 w 10032639"/>
                <a:gd name="connsiteY7136" fmla="*/ 592721 h 2801577"/>
                <a:gd name="connsiteX7137" fmla="*/ 4410151 w 10032639"/>
                <a:gd name="connsiteY7137" fmla="*/ 580840 h 2801577"/>
                <a:gd name="connsiteX7138" fmla="*/ 4396101 w 10032639"/>
                <a:gd name="connsiteY7138" fmla="*/ 567159 h 2801577"/>
                <a:gd name="connsiteX7139" fmla="*/ 4384211 w 10032639"/>
                <a:gd name="connsiteY7139" fmla="*/ 549879 h 2801577"/>
                <a:gd name="connsiteX7140" fmla="*/ 4375565 w 10032639"/>
                <a:gd name="connsiteY7140" fmla="*/ 535838 h 2801577"/>
                <a:gd name="connsiteX7141" fmla="*/ 4366918 w 10032639"/>
                <a:gd name="connsiteY7141" fmla="*/ 520357 h 2801577"/>
                <a:gd name="connsiteX7142" fmla="*/ 4318281 w 10032639"/>
                <a:gd name="connsiteY7142" fmla="*/ 539438 h 2801577"/>
                <a:gd name="connsiteX7143" fmla="*/ 4360073 w 10032639"/>
                <a:gd name="connsiteY7143" fmla="*/ 509917 h 2801577"/>
                <a:gd name="connsiteX7144" fmla="*/ 4344581 w 10032639"/>
                <a:gd name="connsiteY7144" fmla="*/ 473555 h 2801577"/>
                <a:gd name="connsiteX7145" fmla="*/ 4330530 w 10032639"/>
                <a:gd name="connsiteY7145" fmla="*/ 431793 h 2801577"/>
                <a:gd name="connsiteX7146" fmla="*/ 4320082 w 10032639"/>
                <a:gd name="connsiteY7146" fmla="*/ 395792 h 2801577"/>
                <a:gd name="connsiteX7147" fmla="*/ 4315038 w 10032639"/>
                <a:gd name="connsiteY7147" fmla="*/ 359070 h 2801577"/>
                <a:gd name="connsiteX7148" fmla="*/ 4313237 w 10032639"/>
                <a:gd name="connsiteY7148" fmla="*/ 324509 h 2801577"/>
                <a:gd name="connsiteX7149" fmla="*/ 4313237 w 10032639"/>
                <a:gd name="connsiteY7149" fmla="*/ 288147 h 2801577"/>
                <a:gd name="connsiteX7150" fmla="*/ 4316479 w 10032639"/>
                <a:gd name="connsiteY7150" fmla="*/ 265826 h 2801577"/>
                <a:gd name="connsiteX7151" fmla="*/ 4320082 w 10032639"/>
                <a:gd name="connsiteY7151" fmla="*/ 244945 h 2801577"/>
                <a:gd name="connsiteX7152" fmla="*/ 4325486 w 10032639"/>
                <a:gd name="connsiteY7152" fmla="*/ 225864 h 2801577"/>
                <a:gd name="connsiteX7153" fmla="*/ 4330530 w 10032639"/>
                <a:gd name="connsiteY7153" fmla="*/ 206783 h 2801577"/>
                <a:gd name="connsiteX7154" fmla="*/ 4339177 w 10032639"/>
                <a:gd name="connsiteY7154" fmla="*/ 189502 h 2801577"/>
                <a:gd name="connsiteX7155" fmla="*/ 4347823 w 10032639"/>
                <a:gd name="connsiteY7155" fmla="*/ 172222 h 2801577"/>
                <a:gd name="connsiteX7156" fmla="*/ 4360073 w 10032639"/>
                <a:gd name="connsiteY7156" fmla="*/ 156741 h 2801577"/>
                <a:gd name="connsiteX7157" fmla="*/ 4371962 w 10032639"/>
                <a:gd name="connsiteY7157" fmla="*/ 143060 h 2801577"/>
                <a:gd name="connsiteX7158" fmla="*/ 4382410 w 10032639"/>
                <a:gd name="connsiteY7158" fmla="*/ 129020 h 2801577"/>
                <a:gd name="connsiteX7159" fmla="*/ 4396101 w 10032639"/>
                <a:gd name="connsiteY7159" fmla="*/ 115339 h 2801577"/>
                <a:gd name="connsiteX7160" fmla="*/ 4410151 w 10032639"/>
                <a:gd name="connsiteY7160" fmla="*/ 103099 h 2801577"/>
                <a:gd name="connsiteX7161" fmla="*/ 4423842 w 10032639"/>
                <a:gd name="connsiteY7161" fmla="*/ 90858 h 2801577"/>
                <a:gd name="connsiteX7162" fmla="*/ 4439694 w 10032639"/>
                <a:gd name="connsiteY7162" fmla="*/ 80418 h 2801577"/>
                <a:gd name="connsiteX7163" fmla="*/ 4455186 w 10032639"/>
                <a:gd name="connsiteY7163" fmla="*/ 71777 h 2801577"/>
                <a:gd name="connsiteX7164" fmla="*/ 4472479 w 10032639"/>
                <a:gd name="connsiteY7164" fmla="*/ 61337 h 2801577"/>
                <a:gd name="connsiteX7165" fmla="*/ 4491574 w 10032639"/>
                <a:gd name="connsiteY7165" fmla="*/ 54496 h 2801577"/>
                <a:gd name="connsiteX7166" fmla="*/ 4510669 w 10032639"/>
                <a:gd name="connsiteY7166" fmla="*/ 47656 h 2801577"/>
                <a:gd name="connsiteX7167" fmla="*/ 4527962 w 10032639"/>
                <a:gd name="connsiteY7167" fmla="*/ 40815 h 2801577"/>
                <a:gd name="connsiteX7168" fmla="*/ 4547057 w 10032639"/>
                <a:gd name="connsiteY7168" fmla="*/ 35415 h 2801577"/>
                <a:gd name="connsiteX7169" fmla="*/ 4567593 w 10032639"/>
                <a:gd name="connsiteY7169" fmla="*/ 32175 h 2801577"/>
                <a:gd name="connsiteX7170" fmla="*/ 4586688 w 10032639"/>
                <a:gd name="connsiteY7170" fmla="*/ 30375 h 2801577"/>
                <a:gd name="connsiteX7171" fmla="*/ 1284273 w 10032639"/>
                <a:gd name="connsiteY7171" fmla="*/ 0 h 2801577"/>
                <a:gd name="connsiteX7172" fmla="*/ 1296511 w 10032639"/>
                <a:gd name="connsiteY7172" fmla="*/ 0 h 2801577"/>
                <a:gd name="connsiteX7173" fmla="*/ 1308389 w 10032639"/>
                <a:gd name="connsiteY7173" fmla="*/ 1800 h 2801577"/>
                <a:gd name="connsiteX7174" fmla="*/ 1320627 w 10032639"/>
                <a:gd name="connsiteY7174" fmla="*/ 5401 h 2801577"/>
                <a:gd name="connsiteX7175" fmla="*/ 1330705 w 10032639"/>
                <a:gd name="connsiteY7175" fmla="*/ 10441 h 2801577"/>
                <a:gd name="connsiteX7176" fmla="*/ 1341144 w 10032639"/>
                <a:gd name="connsiteY7176" fmla="*/ 19083 h 2801577"/>
                <a:gd name="connsiteX7177" fmla="*/ 1351582 w 10032639"/>
                <a:gd name="connsiteY7177" fmla="*/ 33125 h 2801577"/>
                <a:gd name="connsiteX7178" fmla="*/ 1372458 w 10032639"/>
                <a:gd name="connsiteY7178" fmla="*/ 67330 h 2801577"/>
                <a:gd name="connsiteX7179" fmla="*/ 1381097 w 10032639"/>
                <a:gd name="connsiteY7179" fmla="*/ 77772 h 2801577"/>
                <a:gd name="connsiteX7180" fmla="*/ 1386496 w 10032639"/>
                <a:gd name="connsiteY7180" fmla="*/ 84973 h 2801577"/>
                <a:gd name="connsiteX7181" fmla="*/ 1389736 w 10032639"/>
                <a:gd name="connsiteY7181" fmla="*/ 95414 h 2801577"/>
                <a:gd name="connsiteX7182" fmla="*/ 1393335 w 10032639"/>
                <a:gd name="connsiteY7182" fmla="*/ 105856 h 2801577"/>
                <a:gd name="connsiteX7183" fmla="*/ 1393335 w 10032639"/>
                <a:gd name="connsiteY7183" fmla="*/ 114497 h 2801577"/>
                <a:gd name="connsiteX7184" fmla="*/ 1391535 w 10032639"/>
                <a:gd name="connsiteY7184" fmla="*/ 124939 h 2801577"/>
                <a:gd name="connsiteX7185" fmla="*/ 1387936 w 10032639"/>
                <a:gd name="connsiteY7185" fmla="*/ 133580 h 2801577"/>
                <a:gd name="connsiteX7186" fmla="*/ 1389736 w 10032639"/>
                <a:gd name="connsiteY7186" fmla="*/ 135380 h 2801577"/>
                <a:gd name="connsiteX7187" fmla="*/ 1395135 w 10032639"/>
                <a:gd name="connsiteY7187" fmla="*/ 133580 h 2801577"/>
                <a:gd name="connsiteX7188" fmla="*/ 1412412 w 10032639"/>
                <a:gd name="connsiteY7188" fmla="*/ 133580 h 2801577"/>
                <a:gd name="connsiteX7189" fmla="*/ 1410613 w 10032639"/>
                <a:gd name="connsiteY7189" fmla="*/ 150863 h 2801577"/>
                <a:gd name="connsiteX7190" fmla="*/ 1408813 w 10032639"/>
                <a:gd name="connsiteY7190" fmla="*/ 168145 h 2801577"/>
                <a:gd name="connsiteX7191" fmla="*/ 1408813 w 10032639"/>
                <a:gd name="connsiteY7191" fmla="*/ 178227 h 2801577"/>
                <a:gd name="connsiteX7192" fmla="*/ 1410613 w 10032639"/>
                <a:gd name="connsiteY7192" fmla="*/ 186868 h 2801577"/>
                <a:gd name="connsiteX7193" fmla="*/ 1414212 w 10032639"/>
                <a:gd name="connsiteY7193" fmla="*/ 192269 h 2801577"/>
                <a:gd name="connsiteX7194" fmla="*/ 1422850 w 10032639"/>
                <a:gd name="connsiteY7194" fmla="*/ 204151 h 2801577"/>
                <a:gd name="connsiteX7195" fmla="*/ 1431489 w 10032639"/>
                <a:gd name="connsiteY7195" fmla="*/ 218193 h 2801577"/>
                <a:gd name="connsiteX7196" fmla="*/ 1440128 w 10032639"/>
                <a:gd name="connsiteY7196" fmla="*/ 230435 h 2801577"/>
                <a:gd name="connsiteX7197" fmla="*/ 1443367 w 10032639"/>
                <a:gd name="connsiteY7197" fmla="*/ 233675 h 2801577"/>
                <a:gd name="connsiteX7198" fmla="*/ 1445167 w 10032639"/>
                <a:gd name="connsiteY7198" fmla="*/ 239076 h 2801577"/>
                <a:gd name="connsiteX7199" fmla="*/ 1448766 w 10032639"/>
                <a:gd name="connsiteY7199" fmla="*/ 265000 h 2801577"/>
                <a:gd name="connsiteX7200" fmla="*/ 1455605 w 10032639"/>
                <a:gd name="connsiteY7200" fmla="*/ 290924 h 2801577"/>
                <a:gd name="connsiteX7201" fmla="*/ 1466043 w 10032639"/>
                <a:gd name="connsiteY7201" fmla="*/ 316847 h 2801577"/>
                <a:gd name="connsiteX7202" fmla="*/ 1477922 w 10032639"/>
                <a:gd name="connsiteY7202" fmla="*/ 340971 h 2801577"/>
                <a:gd name="connsiteX7203" fmla="*/ 1500598 w 10032639"/>
                <a:gd name="connsiteY7203" fmla="*/ 396779 h 2801577"/>
                <a:gd name="connsiteX7204" fmla="*/ 1524714 w 10032639"/>
                <a:gd name="connsiteY7204" fmla="*/ 448627 h 2801577"/>
                <a:gd name="connsiteX7205" fmla="*/ 1543791 w 10032639"/>
                <a:gd name="connsiteY7205" fmla="*/ 507316 h 2801577"/>
                <a:gd name="connsiteX7206" fmla="*/ 1562868 w 10032639"/>
                <a:gd name="connsiteY7206" fmla="*/ 566365 h 2801577"/>
                <a:gd name="connsiteX7207" fmla="*/ 1573306 w 10032639"/>
                <a:gd name="connsiteY7207" fmla="*/ 595529 h 2801577"/>
                <a:gd name="connsiteX7208" fmla="*/ 1583745 w 10032639"/>
                <a:gd name="connsiteY7208" fmla="*/ 623253 h 2801577"/>
                <a:gd name="connsiteX7209" fmla="*/ 1595623 w 10032639"/>
                <a:gd name="connsiteY7209" fmla="*/ 649537 h 2801577"/>
                <a:gd name="connsiteX7210" fmla="*/ 1607861 w 10032639"/>
                <a:gd name="connsiteY7210" fmla="*/ 673660 h 2801577"/>
                <a:gd name="connsiteX7211" fmla="*/ 1612900 w 10032639"/>
                <a:gd name="connsiteY7211" fmla="*/ 680501 h 2801577"/>
                <a:gd name="connsiteX7212" fmla="*/ 1619739 w 10032639"/>
                <a:gd name="connsiteY7212" fmla="*/ 687703 h 2801577"/>
                <a:gd name="connsiteX7213" fmla="*/ 1644215 w 10032639"/>
                <a:gd name="connsiteY7213" fmla="*/ 703185 h 2801577"/>
                <a:gd name="connsiteX7214" fmla="*/ 1651054 w 10032639"/>
                <a:gd name="connsiteY7214" fmla="*/ 706425 h 2801577"/>
                <a:gd name="connsiteX7215" fmla="*/ 1651054 w 10032639"/>
                <a:gd name="connsiteY7215" fmla="*/ 715067 h 2801577"/>
                <a:gd name="connsiteX7216" fmla="*/ 1652854 w 10032639"/>
                <a:gd name="connsiteY7216" fmla="*/ 734149 h 2801577"/>
                <a:gd name="connsiteX7217" fmla="*/ 1658253 w 10032639"/>
                <a:gd name="connsiteY7217" fmla="*/ 749632 h 2801577"/>
                <a:gd name="connsiteX7218" fmla="*/ 1661492 w 10032639"/>
                <a:gd name="connsiteY7218" fmla="*/ 755033 h 2801577"/>
                <a:gd name="connsiteX7219" fmla="*/ 1665091 w 10032639"/>
                <a:gd name="connsiteY7219" fmla="*/ 760073 h 2801577"/>
                <a:gd name="connsiteX7220" fmla="*/ 1670131 w 10032639"/>
                <a:gd name="connsiteY7220" fmla="*/ 763674 h 2801577"/>
                <a:gd name="connsiteX7221" fmla="*/ 1675530 w 10032639"/>
                <a:gd name="connsiteY7221" fmla="*/ 766914 h 2801577"/>
                <a:gd name="connsiteX7222" fmla="*/ 1684168 w 10032639"/>
                <a:gd name="connsiteY7222" fmla="*/ 768715 h 2801577"/>
                <a:gd name="connsiteX7223" fmla="*/ 1685968 w 10032639"/>
                <a:gd name="connsiteY7223" fmla="*/ 779156 h 2801577"/>
                <a:gd name="connsiteX7224" fmla="*/ 1691007 w 10032639"/>
                <a:gd name="connsiteY7224" fmla="*/ 798239 h 2801577"/>
                <a:gd name="connsiteX7225" fmla="*/ 1696406 w 10032639"/>
                <a:gd name="connsiteY7225" fmla="*/ 817322 h 2801577"/>
                <a:gd name="connsiteX7226" fmla="*/ 1704685 w 10032639"/>
                <a:gd name="connsiteY7226" fmla="*/ 836405 h 2801577"/>
                <a:gd name="connsiteX7227" fmla="*/ 1711884 w 10032639"/>
                <a:gd name="connsiteY7227" fmla="*/ 850087 h 2801577"/>
                <a:gd name="connsiteX7228" fmla="*/ 1730601 w 10032639"/>
                <a:gd name="connsiteY7228" fmla="*/ 891853 h 2801577"/>
                <a:gd name="connsiteX7229" fmla="*/ 1749678 w 10032639"/>
                <a:gd name="connsiteY7229" fmla="*/ 931819 h 2801577"/>
                <a:gd name="connsiteX7230" fmla="*/ 1774154 w 10032639"/>
                <a:gd name="connsiteY7230" fmla="*/ 988707 h 2801577"/>
                <a:gd name="connsiteX7231" fmla="*/ 1800070 w 10032639"/>
                <a:gd name="connsiteY7231" fmla="*/ 1045956 h 2801577"/>
                <a:gd name="connsiteX7232" fmla="*/ 1834624 w 10032639"/>
                <a:gd name="connsiteY7232" fmla="*/ 1118687 h 2801577"/>
                <a:gd name="connsiteX7233" fmla="*/ 1857300 w 10032639"/>
                <a:gd name="connsiteY7233" fmla="*/ 1165134 h 2801577"/>
                <a:gd name="connsiteX7234" fmla="*/ 1881417 w 10032639"/>
                <a:gd name="connsiteY7234" fmla="*/ 1212301 h 2801577"/>
                <a:gd name="connsiteX7235" fmla="*/ 1910572 w 10032639"/>
                <a:gd name="connsiteY7235" fmla="*/ 1258748 h 2801577"/>
                <a:gd name="connsiteX7236" fmla="*/ 1940087 w 10032639"/>
                <a:gd name="connsiteY7236" fmla="*/ 1305554 h 2801577"/>
                <a:gd name="connsiteX7237" fmla="*/ 1948726 w 10032639"/>
                <a:gd name="connsiteY7237" fmla="*/ 1319597 h 2801577"/>
                <a:gd name="connsiteX7238" fmla="*/ 1962763 w 10032639"/>
                <a:gd name="connsiteY7238" fmla="*/ 1338679 h 2801577"/>
                <a:gd name="connsiteX7239" fmla="*/ 1973202 w 10032639"/>
                <a:gd name="connsiteY7239" fmla="*/ 1352361 h 2801577"/>
                <a:gd name="connsiteX7240" fmla="*/ 1978241 w 10032639"/>
                <a:gd name="connsiteY7240" fmla="*/ 1355962 h 2801577"/>
                <a:gd name="connsiteX7241" fmla="*/ 1981840 w 10032639"/>
                <a:gd name="connsiteY7241" fmla="*/ 1355962 h 2801577"/>
                <a:gd name="connsiteX7242" fmla="*/ 1986880 w 10032639"/>
                <a:gd name="connsiteY7242" fmla="*/ 1352361 h 2801577"/>
                <a:gd name="connsiteX7243" fmla="*/ 1992279 w 10032639"/>
                <a:gd name="connsiteY7243" fmla="*/ 1349121 h 2801577"/>
                <a:gd name="connsiteX7244" fmla="*/ 1997318 w 10032639"/>
                <a:gd name="connsiteY7244" fmla="*/ 1340120 h 2801577"/>
                <a:gd name="connsiteX7245" fmla="*/ 2002357 w 10032639"/>
                <a:gd name="connsiteY7245" fmla="*/ 1330038 h 2801577"/>
                <a:gd name="connsiteX7246" fmla="*/ 2007756 w 10032639"/>
                <a:gd name="connsiteY7246" fmla="*/ 1315996 h 2801577"/>
                <a:gd name="connsiteX7247" fmla="*/ 2010996 w 10032639"/>
                <a:gd name="connsiteY7247" fmla="*/ 1298713 h 2801577"/>
                <a:gd name="connsiteX7248" fmla="*/ 2018195 w 10032639"/>
                <a:gd name="connsiteY7248" fmla="*/ 1272790 h 2801577"/>
                <a:gd name="connsiteX7249" fmla="*/ 2023234 w 10032639"/>
                <a:gd name="connsiteY7249" fmla="*/ 1245065 h 2801577"/>
                <a:gd name="connsiteX7250" fmla="*/ 2028273 w 10032639"/>
                <a:gd name="connsiteY7250" fmla="*/ 1231023 h 2801577"/>
                <a:gd name="connsiteX7251" fmla="*/ 2035112 w 10032639"/>
                <a:gd name="connsiteY7251" fmla="*/ 1219142 h 2801577"/>
                <a:gd name="connsiteX7252" fmla="*/ 2044111 w 10032639"/>
                <a:gd name="connsiteY7252" fmla="*/ 1208700 h 2801577"/>
                <a:gd name="connsiteX7253" fmla="*/ 2055988 w 10032639"/>
                <a:gd name="connsiteY7253" fmla="*/ 1201859 h 2801577"/>
                <a:gd name="connsiteX7254" fmla="*/ 2059588 w 10032639"/>
                <a:gd name="connsiteY7254" fmla="*/ 1182776 h 2801577"/>
                <a:gd name="connsiteX7255" fmla="*/ 2064627 w 10032639"/>
                <a:gd name="connsiteY7255" fmla="*/ 1156492 h 2801577"/>
                <a:gd name="connsiteX7256" fmla="*/ 2070026 w 10032639"/>
                <a:gd name="connsiteY7256" fmla="*/ 1141010 h 2801577"/>
                <a:gd name="connsiteX7257" fmla="*/ 2076865 w 10032639"/>
                <a:gd name="connsiteY7257" fmla="*/ 1128768 h 2801577"/>
                <a:gd name="connsiteX7258" fmla="*/ 2085504 w 10032639"/>
                <a:gd name="connsiteY7258" fmla="*/ 1118687 h 2801577"/>
                <a:gd name="connsiteX7259" fmla="*/ 2097742 w 10032639"/>
                <a:gd name="connsiteY7259" fmla="*/ 1111846 h 2801577"/>
                <a:gd name="connsiteX7260" fmla="*/ 2101342 w 10032639"/>
                <a:gd name="connsiteY7260" fmla="*/ 1092763 h 2801577"/>
                <a:gd name="connsiteX7261" fmla="*/ 2108180 w 10032639"/>
                <a:gd name="connsiteY7261" fmla="*/ 1075480 h 2801577"/>
                <a:gd name="connsiteX7262" fmla="*/ 2116819 w 10032639"/>
                <a:gd name="connsiteY7262" fmla="*/ 1054597 h 2801577"/>
                <a:gd name="connsiteX7263" fmla="*/ 2129057 w 10032639"/>
                <a:gd name="connsiteY7263" fmla="*/ 1033714 h 2801577"/>
                <a:gd name="connsiteX7264" fmla="*/ 2149574 w 10032639"/>
                <a:gd name="connsiteY7264" fmla="*/ 1000949 h 2801577"/>
                <a:gd name="connsiteX7265" fmla="*/ 2160012 w 10032639"/>
                <a:gd name="connsiteY7265" fmla="*/ 980066 h 2801577"/>
                <a:gd name="connsiteX7266" fmla="*/ 2170450 w 10032639"/>
                <a:gd name="connsiteY7266" fmla="*/ 959543 h 2801577"/>
                <a:gd name="connsiteX7267" fmla="*/ 2210044 w 10032639"/>
                <a:gd name="connsiteY7267" fmla="*/ 850087 h 2801577"/>
                <a:gd name="connsiteX7268" fmla="*/ 2249998 w 10032639"/>
                <a:gd name="connsiteY7268" fmla="*/ 734149 h 2801577"/>
                <a:gd name="connsiteX7269" fmla="*/ 2269075 w 10032639"/>
                <a:gd name="connsiteY7269" fmla="*/ 673660 h 2801577"/>
                <a:gd name="connsiteX7270" fmla="*/ 2289951 w 10032639"/>
                <a:gd name="connsiteY7270" fmla="*/ 618212 h 2801577"/>
                <a:gd name="connsiteX7271" fmla="*/ 2310468 w 10032639"/>
                <a:gd name="connsiteY7271" fmla="*/ 568165 h 2801577"/>
                <a:gd name="connsiteX7272" fmla="*/ 2331344 w 10032639"/>
                <a:gd name="connsiteY7272" fmla="*/ 523158 h 2801577"/>
                <a:gd name="connsiteX7273" fmla="*/ 2331344 w 10032639"/>
                <a:gd name="connsiteY7273" fmla="*/ 512717 h 2801577"/>
                <a:gd name="connsiteX7274" fmla="*/ 2331344 w 10032639"/>
                <a:gd name="connsiteY7274" fmla="*/ 502275 h 2801577"/>
                <a:gd name="connsiteX7275" fmla="*/ 2333144 w 10032639"/>
                <a:gd name="connsiteY7275" fmla="*/ 490033 h 2801577"/>
                <a:gd name="connsiteX7276" fmla="*/ 2338183 w 10032639"/>
                <a:gd name="connsiteY7276" fmla="*/ 479592 h 2801577"/>
                <a:gd name="connsiteX7277" fmla="*/ 2346822 w 10032639"/>
                <a:gd name="connsiteY7277" fmla="*/ 460509 h 2801577"/>
                <a:gd name="connsiteX7278" fmla="*/ 2354021 w 10032639"/>
                <a:gd name="connsiteY7278" fmla="*/ 443226 h 2801577"/>
                <a:gd name="connsiteX7279" fmla="*/ 2357260 w 10032639"/>
                <a:gd name="connsiteY7279" fmla="*/ 436385 h 2801577"/>
                <a:gd name="connsiteX7280" fmla="*/ 2359060 w 10032639"/>
                <a:gd name="connsiteY7280" fmla="*/ 432785 h 2801577"/>
                <a:gd name="connsiteX7281" fmla="*/ 2359060 w 10032639"/>
                <a:gd name="connsiteY7281" fmla="*/ 427744 h 2801577"/>
                <a:gd name="connsiteX7282" fmla="*/ 2360859 w 10032639"/>
                <a:gd name="connsiteY7282" fmla="*/ 422703 h 2801577"/>
                <a:gd name="connsiteX7283" fmla="*/ 2365899 w 10032639"/>
                <a:gd name="connsiteY7283" fmla="*/ 417302 h 2801577"/>
                <a:gd name="connsiteX7284" fmla="*/ 2369498 w 10032639"/>
                <a:gd name="connsiteY7284" fmla="*/ 415862 h 2801577"/>
                <a:gd name="connsiteX7285" fmla="*/ 2374537 w 10032639"/>
                <a:gd name="connsiteY7285" fmla="*/ 414062 h 2801577"/>
                <a:gd name="connsiteX7286" fmla="*/ 2379937 w 10032639"/>
                <a:gd name="connsiteY7286" fmla="*/ 414062 h 2801577"/>
                <a:gd name="connsiteX7287" fmla="*/ 2397213 w 10032639"/>
                <a:gd name="connsiteY7287" fmla="*/ 363654 h 2801577"/>
                <a:gd name="connsiteX7288" fmla="*/ 2412691 w 10032639"/>
                <a:gd name="connsiteY7288" fmla="*/ 311807 h 2801577"/>
                <a:gd name="connsiteX7289" fmla="*/ 2429968 w 10032639"/>
                <a:gd name="connsiteY7289" fmla="*/ 263199 h 2801577"/>
                <a:gd name="connsiteX7290" fmla="*/ 2454084 w 10032639"/>
                <a:gd name="connsiteY7290" fmla="*/ 178227 h 2801577"/>
                <a:gd name="connsiteX7291" fmla="*/ 2474961 w 10032639"/>
                <a:gd name="connsiteY7291" fmla="*/ 95414 h 2801577"/>
                <a:gd name="connsiteX7292" fmla="*/ 2476761 w 10032639"/>
                <a:gd name="connsiteY7292" fmla="*/ 88213 h 2801577"/>
                <a:gd name="connsiteX7293" fmla="*/ 2485400 w 10032639"/>
                <a:gd name="connsiteY7293" fmla="*/ 84973 h 2801577"/>
                <a:gd name="connsiteX7294" fmla="*/ 2504476 w 10032639"/>
                <a:gd name="connsiteY7294" fmla="*/ 79572 h 2801577"/>
                <a:gd name="connsiteX7295" fmla="*/ 2521754 w 10032639"/>
                <a:gd name="connsiteY7295" fmla="*/ 76332 h 2801577"/>
                <a:gd name="connsiteX7296" fmla="*/ 2540831 w 10032639"/>
                <a:gd name="connsiteY7296" fmla="*/ 72731 h 2801577"/>
                <a:gd name="connsiteX7297" fmla="*/ 2558108 w 10032639"/>
                <a:gd name="connsiteY7297" fmla="*/ 72731 h 2801577"/>
                <a:gd name="connsiteX7298" fmla="*/ 2627217 w 10032639"/>
                <a:gd name="connsiteY7298" fmla="*/ 72731 h 2801577"/>
                <a:gd name="connsiteX7299" fmla="*/ 2644494 w 10032639"/>
                <a:gd name="connsiteY7299" fmla="*/ 74531 h 2801577"/>
                <a:gd name="connsiteX7300" fmla="*/ 2662131 w 10032639"/>
                <a:gd name="connsiteY7300" fmla="*/ 76332 h 2801577"/>
                <a:gd name="connsiteX7301" fmla="*/ 2696686 w 10032639"/>
                <a:gd name="connsiteY7301" fmla="*/ 76332 h 2801577"/>
                <a:gd name="connsiteX7302" fmla="*/ 2710363 w 10032639"/>
                <a:gd name="connsiteY7302" fmla="*/ 77772 h 2801577"/>
                <a:gd name="connsiteX7303" fmla="*/ 2724041 w 10032639"/>
                <a:gd name="connsiteY7303" fmla="*/ 77772 h 2801577"/>
                <a:gd name="connsiteX7304" fmla="*/ 2738079 w 10032639"/>
                <a:gd name="connsiteY7304" fmla="*/ 74531 h 2801577"/>
                <a:gd name="connsiteX7305" fmla="*/ 2751756 w 10032639"/>
                <a:gd name="connsiteY7305" fmla="*/ 69131 h 2801577"/>
                <a:gd name="connsiteX7306" fmla="*/ 2762195 w 10032639"/>
                <a:gd name="connsiteY7306" fmla="*/ 67330 h 2801577"/>
                <a:gd name="connsiteX7307" fmla="*/ 2774433 w 10032639"/>
                <a:gd name="connsiteY7307" fmla="*/ 65890 h 2801577"/>
                <a:gd name="connsiteX7308" fmla="*/ 2779472 w 10032639"/>
                <a:gd name="connsiteY7308" fmla="*/ 65890 h 2801577"/>
                <a:gd name="connsiteX7309" fmla="*/ 2783072 w 10032639"/>
                <a:gd name="connsiteY7309" fmla="*/ 67330 h 2801577"/>
                <a:gd name="connsiteX7310" fmla="*/ 2786671 w 10032639"/>
                <a:gd name="connsiteY7310" fmla="*/ 69131 h 2801577"/>
                <a:gd name="connsiteX7311" fmla="*/ 2789911 w 10032639"/>
                <a:gd name="connsiteY7311" fmla="*/ 74531 h 2801577"/>
                <a:gd name="connsiteX7312" fmla="*/ 2791710 w 10032639"/>
                <a:gd name="connsiteY7312" fmla="*/ 70931 h 2801577"/>
                <a:gd name="connsiteX7313" fmla="*/ 2793510 w 10032639"/>
                <a:gd name="connsiteY7313" fmla="*/ 69131 h 2801577"/>
                <a:gd name="connsiteX7314" fmla="*/ 2797109 w 10032639"/>
                <a:gd name="connsiteY7314" fmla="*/ 65890 h 2801577"/>
                <a:gd name="connsiteX7315" fmla="*/ 2807547 w 10032639"/>
                <a:gd name="connsiteY7315" fmla="*/ 55449 h 2801577"/>
                <a:gd name="connsiteX7316" fmla="*/ 2826264 w 10032639"/>
                <a:gd name="connsiteY7316" fmla="*/ 76332 h 2801577"/>
                <a:gd name="connsiteX7317" fmla="*/ 2864419 w 10032639"/>
                <a:gd name="connsiteY7317" fmla="*/ 76332 h 2801577"/>
                <a:gd name="connsiteX7318" fmla="*/ 2888535 w 10032639"/>
                <a:gd name="connsiteY7318" fmla="*/ 76332 h 2801577"/>
                <a:gd name="connsiteX7319" fmla="*/ 2913011 w 10032639"/>
                <a:gd name="connsiteY7319" fmla="*/ 74531 h 2801577"/>
                <a:gd name="connsiteX7320" fmla="*/ 2958004 w 10032639"/>
                <a:gd name="connsiteY7320" fmla="*/ 69131 h 2801577"/>
                <a:gd name="connsiteX7321" fmla="*/ 2975280 w 10032639"/>
                <a:gd name="connsiteY7321" fmla="*/ 65890 h 2801577"/>
                <a:gd name="connsiteX7322" fmla="*/ 2988958 w 10032639"/>
                <a:gd name="connsiteY7322" fmla="*/ 58689 h 2801577"/>
                <a:gd name="connsiteX7323" fmla="*/ 3001197 w 10032639"/>
                <a:gd name="connsiteY7323" fmla="*/ 51848 h 2801577"/>
                <a:gd name="connsiteX7324" fmla="*/ 3008035 w 10032639"/>
                <a:gd name="connsiteY7324" fmla="*/ 41766 h 2801577"/>
                <a:gd name="connsiteX7325" fmla="*/ 3013075 w 10032639"/>
                <a:gd name="connsiteY7325" fmla="*/ 34565 h 2801577"/>
                <a:gd name="connsiteX7326" fmla="*/ 3021713 w 10032639"/>
                <a:gd name="connsiteY7326" fmla="*/ 34565 h 2801577"/>
                <a:gd name="connsiteX7327" fmla="*/ 3037551 w 10032639"/>
                <a:gd name="connsiteY7327" fmla="*/ 34565 h 2801577"/>
                <a:gd name="connsiteX7328" fmla="*/ 3051229 w 10032639"/>
                <a:gd name="connsiteY7328" fmla="*/ 38165 h 2801577"/>
                <a:gd name="connsiteX7329" fmla="*/ 3061667 w 10032639"/>
                <a:gd name="connsiteY7329" fmla="*/ 43206 h 2801577"/>
                <a:gd name="connsiteX7330" fmla="*/ 3070306 w 10032639"/>
                <a:gd name="connsiteY7330" fmla="*/ 50408 h 2801577"/>
                <a:gd name="connsiteX7331" fmla="*/ 3073905 w 10032639"/>
                <a:gd name="connsiteY7331" fmla="*/ 57249 h 2801577"/>
                <a:gd name="connsiteX7332" fmla="*/ 3078944 w 10032639"/>
                <a:gd name="connsiteY7332" fmla="*/ 62290 h 2801577"/>
                <a:gd name="connsiteX7333" fmla="*/ 3087943 w 10032639"/>
                <a:gd name="connsiteY7333" fmla="*/ 67330 h 2801577"/>
                <a:gd name="connsiteX7334" fmla="*/ 3098021 w 10032639"/>
                <a:gd name="connsiteY7334" fmla="*/ 62290 h 2801577"/>
                <a:gd name="connsiteX7335" fmla="*/ 3117098 w 10032639"/>
                <a:gd name="connsiteY7335" fmla="*/ 53648 h 2801577"/>
                <a:gd name="connsiteX7336" fmla="*/ 3129336 w 10032639"/>
                <a:gd name="connsiteY7336" fmla="*/ 50408 h 2801577"/>
                <a:gd name="connsiteX7337" fmla="*/ 3137974 w 10032639"/>
                <a:gd name="connsiteY7337" fmla="*/ 46807 h 2801577"/>
                <a:gd name="connsiteX7338" fmla="*/ 3144814 w 10032639"/>
                <a:gd name="connsiteY7338" fmla="*/ 38165 h 2801577"/>
                <a:gd name="connsiteX7339" fmla="*/ 3155252 w 10032639"/>
                <a:gd name="connsiteY7339" fmla="*/ 43206 h 2801577"/>
                <a:gd name="connsiteX7340" fmla="*/ 3168930 w 10032639"/>
                <a:gd name="connsiteY7340" fmla="*/ 48607 h 2801577"/>
                <a:gd name="connsiteX7341" fmla="*/ 3182967 w 10032639"/>
                <a:gd name="connsiteY7341" fmla="*/ 53648 h 2801577"/>
                <a:gd name="connsiteX7342" fmla="*/ 3196645 w 10032639"/>
                <a:gd name="connsiteY7342" fmla="*/ 57249 h 2801577"/>
                <a:gd name="connsiteX7343" fmla="*/ 3212482 w 10032639"/>
                <a:gd name="connsiteY7343" fmla="*/ 58689 h 2801577"/>
                <a:gd name="connsiteX7344" fmla="*/ 3226160 w 10032639"/>
                <a:gd name="connsiteY7344" fmla="*/ 60489 h 2801577"/>
                <a:gd name="connsiteX7345" fmla="*/ 3241638 w 10032639"/>
                <a:gd name="connsiteY7345" fmla="*/ 60489 h 2801577"/>
                <a:gd name="connsiteX7346" fmla="*/ 3255676 w 10032639"/>
                <a:gd name="connsiteY7346" fmla="*/ 60489 h 2801577"/>
                <a:gd name="connsiteX7347" fmla="*/ 3271153 w 10032639"/>
                <a:gd name="connsiteY7347" fmla="*/ 57249 h 2801577"/>
                <a:gd name="connsiteX7348" fmla="*/ 3284831 w 10032639"/>
                <a:gd name="connsiteY7348" fmla="*/ 55449 h 2801577"/>
                <a:gd name="connsiteX7349" fmla="*/ 3298869 w 10032639"/>
                <a:gd name="connsiteY7349" fmla="*/ 50408 h 2801577"/>
                <a:gd name="connsiteX7350" fmla="*/ 3312547 w 10032639"/>
                <a:gd name="connsiteY7350" fmla="*/ 45007 h 2801577"/>
                <a:gd name="connsiteX7351" fmla="*/ 3324784 w 10032639"/>
                <a:gd name="connsiteY7351" fmla="*/ 39966 h 2801577"/>
                <a:gd name="connsiteX7352" fmla="*/ 3350700 w 10032639"/>
                <a:gd name="connsiteY7352" fmla="*/ 24483 h 2801577"/>
                <a:gd name="connsiteX7353" fmla="*/ 3375176 w 10032639"/>
                <a:gd name="connsiteY7353" fmla="*/ 3600 h 2801577"/>
                <a:gd name="connsiteX7354" fmla="*/ 3380215 w 10032639"/>
                <a:gd name="connsiteY7354" fmla="*/ 0 h 2801577"/>
                <a:gd name="connsiteX7355" fmla="*/ 3385615 w 10032639"/>
                <a:gd name="connsiteY7355" fmla="*/ 0 h 2801577"/>
                <a:gd name="connsiteX7356" fmla="*/ 3392454 w 10032639"/>
                <a:gd name="connsiteY7356" fmla="*/ 0 h 2801577"/>
                <a:gd name="connsiteX7357" fmla="*/ 3399292 w 10032639"/>
                <a:gd name="connsiteY7357" fmla="*/ 1800 h 2801577"/>
                <a:gd name="connsiteX7358" fmla="*/ 3409731 w 10032639"/>
                <a:gd name="connsiteY7358" fmla="*/ 7201 h 2801577"/>
                <a:gd name="connsiteX7359" fmla="*/ 3418369 w 10032639"/>
                <a:gd name="connsiteY7359" fmla="*/ 12242 h 2801577"/>
                <a:gd name="connsiteX7360" fmla="*/ 3421609 w 10032639"/>
                <a:gd name="connsiteY7360" fmla="*/ 19083 h 2801577"/>
                <a:gd name="connsiteX7361" fmla="*/ 3425208 w 10032639"/>
                <a:gd name="connsiteY7361" fmla="*/ 34565 h 2801577"/>
                <a:gd name="connsiteX7362" fmla="*/ 3427008 w 10032639"/>
                <a:gd name="connsiteY7362" fmla="*/ 48607 h 2801577"/>
                <a:gd name="connsiteX7363" fmla="*/ 3480640 w 10032639"/>
                <a:gd name="connsiteY7363" fmla="*/ 45007 h 2801577"/>
                <a:gd name="connsiteX7364" fmla="*/ 3537870 w 10032639"/>
                <a:gd name="connsiteY7364" fmla="*/ 43206 h 2801577"/>
                <a:gd name="connsiteX7365" fmla="*/ 3598340 w 10032639"/>
                <a:gd name="connsiteY7365" fmla="*/ 43206 h 2801577"/>
                <a:gd name="connsiteX7366" fmla="*/ 3666010 w 10032639"/>
                <a:gd name="connsiteY7366" fmla="*/ 45007 h 2801577"/>
                <a:gd name="connsiteX7367" fmla="*/ 3722881 w 10032639"/>
                <a:gd name="connsiteY7367" fmla="*/ 50408 h 2801577"/>
                <a:gd name="connsiteX7368" fmla="*/ 3781911 w 10032639"/>
                <a:gd name="connsiteY7368" fmla="*/ 57249 h 2801577"/>
                <a:gd name="connsiteX7369" fmla="*/ 3842381 w 10032639"/>
                <a:gd name="connsiteY7369" fmla="*/ 69131 h 2801577"/>
                <a:gd name="connsiteX7370" fmla="*/ 3906451 w 10032639"/>
                <a:gd name="connsiteY7370" fmla="*/ 84973 h 2801577"/>
                <a:gd name="connsiteX7371" fmla="*/ 3913290 w 10032639"/>
                <a:gd name="connsiteY7371" fmla="*/ 86773 h 2801577"/>
                <a:gd name="connsiteX7372" fmla="*/ 3915089 w 10032639"/>
                <a:gd name="connsiteY7372" fmla="*/ 91814 h 2801577"/>
                <a:gd name="connsiteX7373" fmla="*/ 3918689 w 10032639"/>
                <a:gd name="connsiteY7373" fmla="*/ 98655 h 2801577"/>
                <a:gd name="connsiteX7374" fmla="*/ 3920129 w 10032639"/>
                <a:gd name="connsiteY7374" fmla="*/ 105856 h 2801577"/>
                <a:gd name="connsiteX7375" fmla="*/ 3920129 w 10032639"/>
                <a:gd name="connsiteY7375" fmla="*/ 110897 h 2801577"/>
                <a:gd name="connsiteX7376" fmla="*/ 3918689 w 10032639"/>
                <a:gd name="connsiteY7376" fmla="*/ 116298 h 2801577"/>
                <a:gd name="connsiteX7377" fmla="*/ 3916889 w 10032639"/>
                <a:gd name="connsiteY7377" fmla="*/ 121338 h 2801577"/>
                <a:gd name="connsiteX7378" fmla="*/ 3913290 w 10032639"/>
                <a:gd name="connsiteY7378" fmla="*/ 124939 h 2801577"/>
                <a:gd name="connsiteX7379" fmla="*/ 3906451 w 10032639"/>
                <a:gd name="connsiteY7379" fmla="*/ 129980 h 2801577"/>
                <a:gd name="connsiteX7380" fmla="*/ 3901052 w 10032639"/>
                <a:gd name="connsiteY7380" fmla="*/ 131780 h 2801577"/>
                <a:gd name="connsiteX7381" fmla="*/ 3908251 w 10032639"/>
                <a:gd name="connsiteY7381" fmla="*/ 135380 h 2801577"/>
                <a:gd name="connsiteX7382" fmla="*/ 3916889 w 10032639"/>
                <a:gd name="connsiteY7382" fmla="*/ 140421 h 2801577"/>
                <a:gd name="connsiteX7383" fmla="*/ 3916889 w 10032639"/>
                <a:gd name="connsiteY7383" fmla="*/ 161304 h 2801577"/>
                <a:gd name="connsiteX7384" fmla="*/ 3916889 w 10032639"/>
                <a:gd name="connsiteY7384" fmla="*/ 168145 h 2801577"/>
                <a:gd name="connsiteX7385" fmla="*/ 3913290 w 10032639"/>
                <a:gd name="connsiteY7385" fmla="*/ 171386 h 2801577"/>
                <a:gd name="connsiteX7386" fmla="*/ 3910050 w 10032639"/>
                <a:gd name="connsiteY7386" fmla="*/ 174986 h 2801577"/>
                <a:gd name="connsiteX7387" fmla="*/ 3902851 w 10032639"/>
                <a:gd name="connsiteY7387" fmla="*/ 178227 h 2801577"/>
                <a:gd name="connsiteX7388" fmla="*/ 3910050 w 10032639"/>
                <a:gd name="connsiteY7388" fmla="*/ 199110 h 2801577"/>
                <a:gd name="connsiteX7389" fmla="*/ 3913290 w 10032639"/>
                <a:gd name="connsiteY7389" fmla="*/ 221793 h 2801577"/>
                <a:gd name="connsiteX7390" fmla="*/ 3916889 w 10032639"/>
                <a:gd name="connsiteY7390" fmla="*/ 242316 h 2801577"/>
                <a:gd name="connsiteX7391" fmla="*/ 3916889 w 10032639"/>
                <a:gd name="connsiteY7391" fmla="*/ 263199 h 2801577"/>
                <a:gd name="connsiteX7392" fmla="*/ 3916889 w 10032639"/>
                <a:gd name="connsiteY7392" fmla="*/ 275441 h 2801577"/>
                <a:gd name="connsiteX7393" fmla="*/ 3915089 w 10032639"/>
                <a:gd name="connsiteY7393" fmla="*/ 280482 h 2801577"/>
                <a:gd name="connsiteX7394" fmla="*/ 3911490 w 10032639"/>
                <a:gd name="connsiteY7394" fmla="*/ 287683 h 2801577"/>
                <a:gd name="connsiteX7395" fmla="*/ 3910050 w 10032639"/>
                <a:gd name="connsiteY7395" fmla="*/ 292724 h 2801577"/>
                <a:gd name="connsiteX7396" fmla="*/ 3910050 w 10032639"/>
                <a:gd name="connsiteY7396" fmla="*/ 297765 h 2801577"/>
                <a:gd name="connsiteX7397" fmla="*/ 3902851 w 10032639"/>
                <a:gd name="connsiteY7397" fmla="*/ 348172 h 2801577"/>
                <a:gd name="connsiteX7398" fmla="*/ 3897812 w 10032639"/>
                <a:gd name="connsiteY7398" fmla="*/ 398219 h 2801577"/>
                <a:gd name="connsiteX7399" fmla="*/ 3896012 w 10032639"/>
                <a:gd name="connsiteY7399" fmla="*/ 448627 h 2801577"/>
                <a:gd name="connsiteX7400" fmla="*/ 3897812 w 10032639"/>
                <a:gd name="connsiteY7400" fmla="*/ 500475 h 2801577"/>
                <a:gd name="connsiteX7401" fmla="*/ 3899612 w 10032639"/>
                <a:gd name="connsiteY7401" fmla="*/ 528199 h 2801577"/>
                <a:gd name="connsiteX7402" fmla="*/ 3899612 w 10032639"/>
                <a:gd name="connsiteY7402" fmla="*/ 554123 h 2801577"/>
                <a:gd name="connsiteX7403" fmla="*/ 3897812 w 10032639"/>
                <a:gd name="connsiteY7403" fmla="*/ 580047 h 2801577"/>
                <a:gd name="connsiteX7404" fmla="*/ 3896012 w 10032639"/>
                <a:gd name="connsiteY7404" fmla="*/ 604170 h 2801577"/>
                <a:gd name="connsiteX7405" fmla="*/ 3892413 w 10032639"/>
                <a:gd name="connsiteY7405" fmla="*/ 628654 h 2801577"/>
                <a:gd name="connsiteX7406" fmla="*/ 3887374 w 10032639"/>
                <a:gd name="connsiteY7406" fmla="*/ 650977 h 2801577"/>
                <a:gd name="connsiteX7407" fmla="*/ 3881975 w 10032639"/>
                <a:gd name="connsiteY7407" fmla="*/ 673660 h 2801577"/>
                <a:gd name="connsiteX7408" fmla="*/ 3875136 w 10032639"/>
                <a:gd name="connsiteY7408" fmla="*/ 694544 h 2801577"/>
                <a:gd name="connsiteX7409" fmla="*/ 3870097 w 10032639"/>
                <a:gd name="connsiteY7409" fmla="*/ 704625 h 2801577"/>
                <a:gd name="connsiteX7410" fmla="*/ 3859658 w 10032639"/>
                <a:gd name="connsiteY7410" fmla="*/ 704625 h 2801577"/>
                <a:gd name="connsiteX7411" fmla="*/ 3849220 w 10032639"/>
                <a:gd name="connsiteY7411" fmla="*/ 704625 h 2801577"/>
                <a:gd name="connsiteX7412" fmla="*/ 3838782 w 10032639"/>
                <a:gd name="connsiteY7412" fmla="*/ 703185 h 2801577"/>
                <a:gd name="connsiteX7413" fmla="*/ 3830143 w 10032639"/>
                <a:gd name="connsiteY7413" fmla="*/ 701385 h 2801577"/>
                <a:gd name="connsiteX7414" fmla="*/ 3823304 w 10032639"/>
                <a:gd name="connsiteY7414" fmla="*/ 695984 h 2801577"/>
                <a:gd name="connsiteX7415" fmla="*/ 3818265 w 10032639"/>
                <a:gd name="connsiteY7415" fmla="*/ 689143 h 2801577"/>
                <a:gd name="connsiteX7416" fmla="*/ 3814666 w 10032639"/>
                <a:gd name="connsiteY7416" fmla="*/ 680501 h 2801577"/>
                <a:gd name="connsiteX7417" fmla="*/ 3781911 w 10032639"/>
                <a:gd name="connsiteY7417" fmla="*/ 684102 h 2801577"/>
                <a:gd name="connsiteX7418" fmla="*/ 3752396 w 10032639"/>
                <a:gd name="connsiteY7418" fmla="*/ 684102 h 2801577"/>
                <a:gd name="connsiteX7419" fmla="*/ 3726120 w 10032639"/>
                <a:gd name="connsiteY7419" fmla="*/ 682302 h 2801577"/>
                <a:gd name="connsiteX7420" fmla="*/ 3703804 w 10032639"/>
                <a:gd name="connsiteY7420" fmla="*/ 675461 h 2801577"/>
                <a:gd name="connsiteX7421" fmla="*/ 3698764 w 10032639"/>
                <a:gd name="connsiteY7421" fmla="*/ 690943 h 2801577"/>
                <a:gd name="connsiteX7422" fmla="*/ 3695165 w 10032639"/>
                <a:gd name="connsiteY7422" fmla="*/ 706425 h 2801577"/>
                <a:gd name="connsiteX7423" fmla="*/ 3695165 w 10032639"/>
                <a:gd name="connsiteY7423" fmla="*/ 720467 h 2801577"/>
                <a:gd name="connsiteX7424" fmla="*/ 3695165 w 10032639"/>
                <a:gd name="connsiteY7424" fmla="*/ 732349 h 2801577"/>
                <a:gd name="connsiteX7425" fmla="*/ 3696964 w 10032639"/>
                <a:gd name="connsiteY7425" fmla="*/ 753232 h 2801577"/>
                <a:gd name="connsiteX7426" fmla="*/ 3698764 w 10032639"/>
                <a:gd name="connsiteY7426" fmla="*/ 774115 h 2801577"/>
                <a:gd name="connsiteX7427" fmla="*/ 3698764 w 10032639"/>
                <a:gd name="connsiteY7427" fmla="*/ 815522 h 2801577"/>
                <a:gd name="connsiteX7428" fmla="*/ 3698764 w 10032639"/>
                <a:gd name="connsiteY7428" fmla="*/ 827763 h 2801577"/>
                <a:gd name="connsiteX7429" fmla="*/ 3696964 w 10032639"/>
                <a:gd name="connsiteY7429" fmla="*/ 840005 h 2801577"/>
                <a:gd name="connsiteX7430" fmla="*/ 3691565 w 10032639"/>
                <a:gd name="connsiteY7430" fmla="*/ 864129 h 2801577"/>
                <a:gd name="connsiteX7431" fmla="*/ 3690126 w 10032639"/>
                <a:gd name="connsiteY7431" fmla="*/ 870970 h 2801577"/>
                <a:gd name="connsiteX7432" fmla="*/ 3684727 w 10032639"/>
                <a:gd name="connsiteY7432" fmla="*/ 893293 h 2801577"/>
                <a:gd name="connsiteX7433" fmla="*/ 3684727 w 10032639"/>
                <a:gd name="connsiteY7433" fmla="*/ 914176 h 2801577"/>
                <a:gd name="connsiteX7434" fmla="*/ 3679688 w 10032639"/>
                <a:gd name="connsiteY7434" fmla="*/ 936860 h 2801577"/>
                <a:gd name="connsiteX7435" fmla="*/ 3677888 w 10032639"/>
                <a:gd name="connsiteY7435" fmla="*/ 945501 h 2801577"/>
                <a:gd name="connsiteX7436" fmla="*/ 3679688 w 10032639"/>
                <a:gd name="connsiteY7436" fmla="*/ 952342 h 2801577"/>
                <a:gd name="connsiteX7437" fmla="*/ 3681487 w 10032639"/>
                <a:gd name="connsiteY7437" fmla="*/ 966384 h 2801577"/>
                <a:gd name="connsiteX7438" fmla="*/ 3682927 w 10032639"/>
                <a:gd name="connsiteY7438" fmla="*/ 978266 h 2801577"/>
                <a:gd name="connsiteX7439" fmla="*/ 3684727 w 10032639"/>
                <a:gd name="connsiteY7439" fmla="*/ 1002389 h 2801577"/>
                <a:gd name="connsiteX7440" fmla="*/ 3677888 w 10032639"/>
                <a:gd name="connsiteY7440" fmla="*/ 1038755 h 2801577"/>
                <a:gd name="connsiteX7441" fmla="*/ 3676088 w 10032639"/>
                <a:gd name="connsiteY7441" fmla="*/ 1073680 h 2801577"/>
                <a:gd name="connsiteX7442" fmla="*/ 3674288 w 10032639"/>
                <a:gd name="connsiteY7442" fmla="*/ 1106445 h 2801577"/>
                <a:gd name="connsiteX7443" fmla="*/ 3676088 w 10032639"/>
                <a:gd name="connsiteY7443" fmla="*/ 1139210 h 2801577"/>
                <a:gd name="connsiteX7444" fmla="*/ 3676088 w 10032639"/>
                <a:gd name="connsiteY7444" fmla="*/ 1179176 h 2801577"/>
                <a:gd name="connsiteX7445" fmla="*/ 3674288 w 10032639"/>
                <a:gd name="connsiteY7445" fmla="*/ 1215541 h 2801577"/>
                <a:gd name="connsiteX7446" fmla="*/ 3669249 w 10032639"/>
                <a:gd name="connsiteY7446" fmla="*/ 1288272 h 2801577"/>
                <a:gd name="connsiteX7447" fmla="*/ 3662410 w 10032639"/>
                <a:gd name="connsiteY7447" fmla="*/ 1378285 h 2801577"/>
                <a:gd name="connsiteX7448" fmla="*/ 3651972 w 10032639"/>
                <a:gd name="connsiteY7448" fmla="*/ 1471899 h 2801577"/>
                <a:gd name="connsiteX7449" fmla="*/ 3655571 w 10032639"/>
                <a:gd name="connsiteY7449" fmla="*/ 1471899 h 2801577"/>
                <a:gd name="connsiteX7450" fmla="*/ 3651972 w 10032639"/>
                <a:gd name="connsiteY7450" fmla="*/ 1475500 h 2801577"/>
                <a:gd name="connsiteX7451" fmla="*/ 3653771 w 10032639"/>
                <a:gd name="connsiteY7451" fmla="*/ 1478740 h 2801577"/>
                <a:gd name="connsiteX7452" fmla="*/ 3650172 w 10032639"/>
                <a:gd name="connsiteY7452" fmla="*/ 1476940 h 2801577"/>
                <a:gd name="connsiteX7453" fmla="*/ 3645133 w 10032639"/>
                <a:gd name="connsiteY7453" fmla="*/ 1518706 h 2801577"/>
                <a:gd name="connsiteX7454" fmla="*/ 3641533 w 10032639"/>
                <a:gd name="connsiteY7454" fmla="*/ 1544630 h 2801577"/>
                <a:gd name="connsiteX7455" fmla="*/ 3639734 w 10032639"/>
                <a:gd name="connsiteY7455" fmla="*/ 1572354 h 2801577"/>
                <a:gd name="connsiteX7456" fmla="*/ 3638294 w 10032639"/>
                <a:gd name="connsiteY7456" fmla="*/ 1601879 h 2801577"/>
                <a:gd name="connsiteX7457" fmla="*/ 3638294 w 10032639"/>
                <a:gd name="connsiteY7457" fmla="*/ 1631043 h 2801577"/>
                <a:gd name="connsiteX7458" fmla="*/ 3641533 w 10032639"/>
                <a:gd name="connsiteY7458" fmla="*/ 1695132 h 2801577"/>
                <a:gd name="connsiteX7459" fmla="*/ 3648732 w 10032639"/>
                <a:gd name="connsiteY7459" fmla="*/ 1764623 h 2801577"/>
                <a:gd name="connsiteX7460" fmla="*/ 3686526 w 10032639"/>
                <a:gd name="connsiteY7460" fmla="*/ 1783346 h 2801577"/>
                <a:gd name="connsiteX7461" fmla="*/ 3682927 w 10032639"/>
                <a:gd name="connsiteY7461" fmla="*/ 1797388 h 2801577"/>
                <a:gd name="connsiteX7462" fmla="*/ 3677888 w 10032639"/>
                <a:gd name="connsiteY7462" fmla="*/ 1807829 h 2801577"/>
                <a:gd name="connsiteX7463" fmla="*/ 3669249 w 10032639"/>
                <a:gd name="connsiteY7463" fmla="*/ 1816110 h 2801577"/>
                <a:gd name="connsiteX7464" fmla="*/ 3662410 w 10032639"/>
                <a:gd name="connsiteY7464" fmla="*/ 1819711 h 2801577"/>
                <a:gd name="connsiteX7465" fmla="*/ 3653771 w 10032639"/>
                <a:gd name="connsiteY7465" fmla="*/ 1821511 h 2801577"/>
                <a:gd name="connsiteX7466" fmla="*/ 3651972 w 10032639"/>
                <a:gd name="connsiteY7466" fmla="*/ 1821511 h 2801577"/>
                <a:gd name="connsiteX7467" fmla="*/ 3655571 w 10032639"/>
                <a:gd name="connsiteY7467" fmla="*/ 1838794 h 2801577"/>
                <a:gd name="connsiteX7468" fmla="*/ 3658811 w 10032639"/>
                <a:gd name="connsiteY7468" fmla="*/ 1854636 h 2801577"/>
                <a:gd name="connsiteX7469" fmla="*/ 3658811 w 10032639"/>
                <a:gd name="connsiteY7469" fmla="*/ 1868318 h 2801577"/>
                <a:gd name="connsiteX7470" fmla="*/ 3657371 w 10032639"/>
                <a:gd name="connsiteY7470" fmla="*/ 1882360 h 2801577"/>
                <a:gd name="connsiteX7471" fmla="*/ 3653771 w 10032639"/>
                <a:gd name="connsiteY7471" fmla="*/ 1910084 h 2801577"/>
                <a:gd name="connsiteX7472" fmla="*/ 3648732 w 10032639"/>
                <a:gd name="connsiteY7472" fmla="*/ 1941049 h 2801577"/>
                <a:gd name="connsiteX7473" fmla="*/ 3646933 w 10032639"/>
                <a:gd name="connsiteY7473" fmla="*/ 1949690 h 2801577"/>
                <a:gd name="connsiteX7474" fmla="*/ 3643333 w 10032639"/>
                <a:gd name="connsiteY7474" fmla="*/ 1968773 h 2801577"/>
                <a:gd name="connsiteX7475" fmla="*/ 3641533 w 10032639"/>
                <a:gd name="connsiteY7475" fmla="*/ 1987856 h 2801577"/>
                <a:gd name="connsiteX7476" fmla="*/ 3639734 w 10032639"/>
                <a:gd name="connsiteY7476" fmla="*/ 1996497 h 2801577"/>
                <a:gd name="connsiteX7477" fmla="*/ 3641533 w 10032639"/>
                <a:gd name="connsiteY7477" fmla="*/ 2006939 h 2801577"/>
                <a:gd name="connsiteX7478" fmla="*/ 3643333 w 10032639"/>
                <a:gd name="connsiteY7478" fmla="*/ 2015580 h 2801577"/>
                <a:gd name="connsiteX7479" fmla="*/ 3648732 w 10032639"/>
                <a:gd name="connsiteY7479" fmla="*/ 2026022 h 2801577"/>
                <a:gd name="connsiteX7480" fmla="*/ 3650172 w 10032639"/>
                <a:gd name="connsiteY7480" fmla="*/ 2034663 h 2801577"/>
                <a:gd name="connsiteX7481" fmla="*/ 3650172 w 10032639"/>
                <a:gd name="connsiteY7481" fmla="*/ 2041504 h 2801577"/>
                <a:gd name="connsiteX7482" fmla="*/ 3650172 w 10032639"/>
                <a:gd name="connsiteY7482" fmla="*/ 2048345 h 2801577"/>
                <a:gd name="connsiteX7483" fmla="*/ 3648732 w 10032639"/>
                <a:gd name="connsiteY7483" fmla="*/ 2053746 h 2801577"/>
                <a:gd name="connsiteX7484" fmla="*/ 3645133 w 10032639"/>
                <a:gd name="connsiteY7484" fmla="*/ 2058787 h 2801577"/>
                <a:gd name="connsiteX7485" fmla="*/ 3639734 w 10032639"/>
                <a:gd name="connsiteY7485" fmla="*/ 2063827 h 2801577"/>
                <a:gd name="connsiteX7486" fmla="*/ 3634695 w 10032639"/>
                <a:gd name="connsiteY7486" fmla="*/ 2067428 h 2801577"/>
                <a:gd name="connsiteX7487" fmla="*/ 3627856 w 10032639"/>
                <a:gd name="connsiteY7487" fmla="*/ 2071028 h 2801577"/>
                <a:gd name="connsiteX7488" fmla="*/ 3626056 w 10032639"/>
                <a:gd name="connsiteY7488" fmla="*/ 2072469 h 2801577"/>
                <a:gd name="connsiteX7489" fmla="*/ 3624256 w 10032639"/>
                <a:gd name="connsiteY7489" fmla="*/ 2077869 h 2801577"/>
                <a:gd name="connsiteX7490" fmla="*/ 3626056 w 10032639"/>
                <a:gd name="connsiteY7490" fmla="*/ 2087951 h 2801577"/>
                <a:gd name="connsiteX7491" fmla="*/ 3627856 w 10032639"/>
                <a:gd name="connsiteY7491" fmla="*/ 2095152 h 2801577"/>
                <a:gd name="connsiteX7492" fmla="*/ 3631095 w 10032639"/>
                <a:gd name="connsiteY7492" fmla="*/ 2095152 h 2801577"/>
                <a:gd name="connsiteX7493" fmla="*/ 3641533 w 10032639"/>
                <a:gd name="connsiteY7493" fmla="*/ 2100193 h 2801577"/>
                <a:gd name="connsiteX7494" fmla="*/ 3646933 w 10032639"/>
                <a:gd name="connsiteY7494" fmla="*/ 2103793 h 2801577"/>
                <a:gd name="connsiteX7495" fmla="*/ 3650172 w 10032639"/>
                <a:gd name="connsiteY7495" fmla="*/ 2110634 h 2801577"/>
                <a:gd name="connsiteX7496" fmla="*/ 3651972 w 10032639"/>
                <a:gd name="connsiteY7496" fmla="*/ 2117475 h 2801577"/>
                <a:gd name="connsiteX7497" fmla="*/ 3650172 w 10032639"/>
                <a:gd name="connsiteY7497" fmla="*/ 2126477 h 2801577"/>
                <a:gd name="connsiteX7498" fmla="*/ 3651972 w 10032639"/>
                <a:gd name="connsiteY7498" fmla="*/ 2133318 h 2801577"/>
                <a:gd name="connsiteX7499" fmla="*/ 3651972 w 10032639"/>
                <a:gd name="connsiteY7499" fmla="*/ 2141959 h 2801577"/>
                <a:gd name="connsiteX7500" fmla="*/ 3650172 w 10032639"/>
                <a:gd name="connsiteY7500" fmla="*/ 2150600 h 2801577"/>
                <a:gd name="connsiteX7501" fmla="*/ 3648732 w 10032639"/>
                <a:gd name="connsiteY7501" fmla="*/ 2154201 h 2801577"/>
                <a:gd name="connsiteX7502" fmla="*/ 3645133 w 10032639"/>
                <a:gd name="connsiteY7502" fmla="*/ 2159241 h 2801577"/>
                <a:gd name="connsiteX7503" fmla="*/ 3641533 w 10032639"/>
                <a:gd name="connsiteY7503" fmla="*/ 2164642 h 2801577"/>
                <a:gd name="connsiteX7504" fmla="*/ 3638294 w 10032639"/>
                <a:gd name="connsiteY7504" fmla="*/ 2169683 h 2801577"/>
                <a:gd name="connsiteX7505" fmla="*/ 3650172 w 10032639"/>
                <a:gd name="connsiteY7505" fmla="*/ 2162842 h 2801577"/>
                <a:gd name="connsiteX7506" fmla="*/ 3658811 w 10032639"/>
                <a:gd name="connsiteY7506" fmla="*/ 2173284 h 2801577"/>
                <a:gd name="connsiteX7507" fmla="*/ 3669249 w 10032639"/>
                <a:gd name="connsiteY7507" fmla="*/ 2188766 h 2801577"/>
                <a:gd name="connsiteX7508" fmla="*/ 3681487 w 10032639"/>
                <a:gd name="connsiteY7508" fmla="*/ 2204248 h 2801577"/>
                <a:gd name="connsiteX7509" fmla="*/ 3682927 w 10032639"/>
                <a:gd name="connsiteY7509" fmla="*/ 2207489 h 2801577"/>
                <a:gd name="connsiteX7510" fmla="*/ 3684727 w 10032639"/>
                <a:gd name="connsiteY7510" fmla="*/ 2212889 h 2801577"/>
                <a:gd name="connsiteX7511" fmla="*/ 3688326 w 10032639"/>
                <a:gd name="connsiteY7511" fmla="*/ 2216130 h 2801577"/>
                <a:gd name="connsiteX7512" fmla="*/ 3698764 w 10032639"/>
                <a:gd name="connsiteY7512" fmla="*/ 2223331 h 2801577"/>
                <a:gd name="connsiteX7513" fmla="*/ 3722881 w 10032639"/>
                <a:gd name="connsiteY7513" fmla="*/ 2221531 h 2801577"/>
                <a:gd name="connsiteX7514" fmla="*/ 3743757 w 10032639"/>
                <a:gd name="connsiteY7514" fmla="*/ 2223331 h 2801577"/>
                <a:gd name="connsiteX7515" fmla="*/ 3762834 w 10032639"/>
                <a:gd name="connsiteY7515" fmla="*/ 2226571 h 2801577"/>
                <a:gd name="connsiteX7516" fmla="*/ 3778312 w 10032639"/>
                <a:gd name="connsiteY7516" fmla="*/ 2233413 h 2801577"/>
                <a:gd name="connsiteX7517" fmla="*/ 3809626 w 10032639"/>
                <a:gd name="connsiteY7517" fmla="*/ 2252855 h 2801577"/>
                <a:gd name="connsiteX7518" fmla="*/ 3835182 w 10032639"/>
                <a:gd name="connsiteY7518" fmla="*/ 2270138 h 2801577"/>
                <a:gd name="connsiteX7519" fmla="*/ 3842381 w 10032639"/>
                <a:gd name="connsiteY7519" fmla="*/ 2276979 h 2801577"/>
                <a:gd name="connsiteX7520" fmla="*/ 3849220 w 10032639"/>
                <a:gd name="connsiteY7520" fmla="*/ 2280580 h 2801577"/>
                <a:gd name="connsiteX7521" fmla="*/ 3856059 w 10032639"/>
                <a:gd name="connsiteY7521" fmla="*/ 2282020 h 2801577"/>
                <a:gd name="connsiteX7522" fmla="*/ 3862898 w 10032639"/>
                <a:gd name="connsiteY7522" fmla="*/ 2282020 h 2801577"/>
                <a:gd name="connsiteX7523" fmla="*/ 3871537 w 10032639"/>
                <a:gd name="connsiteY7523" fmla="*/ 2287421 h 2801577"/>
                <a:gd name="connsiteX7524" fmla="*/ 3876936 w 10032639"/>
                <a:gd name="connsiteY7524" fmla="*/ 2291021 h 2801577"/>
                <a:gd name="connsiteX7525" fmla="*/ 3880535 w 10032639"/>
                <a:gd name="connsiteY7525" fmla="*/ 2296062 h 2801577"/>
                <a:gd name="connsiteX7526" fmla="*/ 3885574 w 10032639"/>
                <a:gd name="connsiteY7526" fmla="*/ 2304703 h 2801577"/>
                <a:gd name="connsiteX7527" fmla="*/ 3889174 w 10032639"/>
                <a:gd name="connsiteY7527" fmla="*/ 2313344 h 2801577"/>
                <a:gd name="connsiteX7528" fmla="*/ 3897812 w 10032639"/>
                <a:gd name="connsiteY7528" fmla="*/ 2311544 h 2801577"/>
                <a:gd name="connsiteX7529" fmla="*/ 3904651 w 10032639"/>
                <a:gd name="connsiteY7529" fmla="*/ 2311544 h 2801577"/>
                <a:gd name="connsiteX7530" fmla="*/ 3911490 w 10032639"/>
                <a:gd name="connsiteY7530" fmla="*/ 2311544 h 2801577"/>
                <a:gd name="connsiteX7531" fmla="*/ 3916889 w 10032639"/>
                <a:gd name="connsiteY7531" fmla="*/ 2315145 h 2801577"/>
                <a:gd name="connsiteX7532" fmla="*/ 3920129 w 10032639"/>
                <a:gd name="connsiteY7532" fmla="*/ 2318385 h 2801577"/>
                <a:gd name="connsiteX7533" fmla="*/ 3923728 w 10032639"/>
                <a:gd name="connsiteY7533" fmla="*/ 2321986 h 2801577"/>
                <a:gd name="connsiteX7534" fmla="*/ 3923728 w 10032639"/>
                <a:gd name="connsiteY7534" fmla="*/ 2327026 h 2801577"/>
                <a:gd name="connsiteX7535" fmla="*/ 3925528 w 10032639"/>
                <a:gd name="connsiteY7535" fmla="*/ 2332427 h 2801577"/>
                <a:gd name="connsiteX7536" fmla="*/ 3925528 w 10032639"/>
                <a:gd name="connsiteY7536" fmla="*/ 2363392 h 2801577"/>
                <a:gd name="connsiteX7537" fmla="*/ 3921928 w 10032639"/>
                <a:gd name="connsiteY7537" fmla="*/ 2366992 h 2801577"/>
                <a:gd name="connsiteX7538" fmla="*/ 3916889 w 10032639"/>
                <a:gd name="connsiteY7538" fmla="*/ 2375634 h 2801577"/>
                <a:gd name="connsiteX7539" fmla="*/ 3908251 w 10032639"/>
                <a:gd name="connsiteY7539" fmla="*/ 2382475 h 2801577"/>
                <a:gd name="connsiteX7540" fmla="*/ 3899612 w 10032639"/>
                <a:gd name="connsiteY7540" fmla="*/ 2389316 h 2801577"/>
                <a:gd name="connsiteX7541" fmla="*/ 3887374 w 10032639"/>
                <a:gd name="connsiteY7541" fmla="*/ 2396517 h 2801577"/>
                <a:gd name="connsiteX7542" fmla="*/ 3883774 w 10032639"/>
                <a:gd name="connsiteY7542" fmla="*/ 2398317 h 2801577"/>
                <a:gd name="connsiteX7543" fmla="*/ 3880535 w 10032639"/>
                <a:gd name="connsiteY7543" fmla="*/ 2403358 h 2801577"/>
                <a:gd name="connsiteX7544" fmla="*/ 3875136 w 10032639"/>
                <a:gd name="connsiteY7544" fmla="*/ 2415600 h 2801577"/>
                <a:gd name="connsiteX7545" fmla="*/ 3880535 w 10032639"/>
                <a:gd name="connsiteY7545" fmla="*/ 2432882 h 2801577"/>
                <a:gd name="connsiteX7546" fmla="*/ 3883774 w 10032639"/>
                <a:gd name="connsiteY7546" fmla="*/ 2450165 h 2801577"/>
                <a:gd name="connsiteX7547" fmla="*/ 3883774 w 10032639"/>
                <a:gd name="connsiteY7547" fmla="*/ 2467447 h 2801577"/>
                <a:gd name="connsiteX7548" fmla="*/ 3881975 w 10032639"/>
                <a:gd name="connsiteY7548" fmla="*/ 2486530 h 2801577"/>
                <a:gd name="connsiteX7549" fmla="*/ 3875136 w 10032639"/>
                <a:gd name="connsiteY7549" fmla="*/ 2527936 h 2801577"/>
                <a:gd name="connsiteX7550" fmla="*/ 3866497 w 10032639"/>
                <a:gd name="connsiteY7550" fmla="*/ 2567902 h 2801577"/>
                <a:gd name="connsiteX7551" fmla="*/ 3870097 w 10032639"/>
                <a:gd name="connsiteY7551" fmla="*/ 2617950 h 2801577"/>
                <a:gd name="connsiteX7552" fmla="*/ 3875136 w 10032639"/>
                <a:gd name="connsiteY7552" fmla="*/ 2670158 h 2801577"/>
                <a:gd name="connsiteX7553" fmla="*/ 3876936 w 10032639"/>
                <a:gd name="connsiteY7553" fmla="*/ 2687440 h 2801577"/>
                <a:gd name="connsiteX7554" fmla="*/ 3875136 w 10032639"/>
                <a:gd name="connsiteY7554" fmla="*/ 2702922 h 2801577"/>
                <a:gd name="connsiteX7555" fmla="*/ 3875136 w 10032639"/>
                <a:gd name="connsiteY7555" fmla="*/ 2718405 h 2801577"/>
                <a:gd name="connsiteX7556" fmla="*/ 3871537 w 10032639"/>
                <a:gd name="connsiteY7556" fmla="*/ 2732447 h 2801577"/>
                <a:gd name="connsiteX7557" fmla="*/ 3866497 w 10032639"/>
                <a:gd name="connsiteY7557" fmla="*/ 2758371 h 2801577"/>
                <a:gd name="connsiteX7558" fmla="*/ 3859658 w 10032639"/>
                <a:gd name="connsiteY7558" fmla="*/ 2777093 h 2801577"/>
                <a:gd name="connsiteX7559" fmla="*/ 3854259 w 10032639"/>
                <a:gd name="connsiteY7559" fmla="*/ 2787535 h 2801577"/>
                <a:gd name="connsiteX7560" fmla="*/ 3843821 w 10032639"/>
                <a:gd name="connsiteY7560" fmla="*/ 2787535 h 2801577"/>
                <a:gd name="connsiteX7561" fmla="*/ 3831943 w 10032639"/>
                <a:gd name="connsiteY7561" fmla="*/ 2786095 h 2801577"/>
                <a:gd name="connsiteX7562" fmla="*/ 3819705 w 10032639"/>
                <a:gd name="connsiteY7562" fmla="*/ 2784294 h 2801577"/>
                <a:gd name="connsiteX7563" fmla="*/ 3807827 w 10032639"/>
                <a:gd name="connsiteY7563" fmla="*/ 2780694 h 2801577"/>
                <a:gd name="connsiteX7564" fmla="*/ 3799188 w 10032639"/>
                <a:gd name="connsiteY7564" fmla="*/ 2775653 h 2801577"/>
                <a:gd name="connsiteX7565" fmla="*/ 3790549 w 10032639"/>
                <a:gd name="connsiteY7565" fmla="*/ 2768452 h 2801577"/>
                <a:gd name="connsiteX7566" fmla="*/ 3783711 w 10032639"/>
                <a:gd name="connsiteY7566" fmla="*/ 2759811 h 2801577"/>
                <a:gd name="connsiteX7567" fmla="*/ 3778312 w 10032639"/>
                <a:gd name="connsiteY7567" fmla="*/ 2749729 h 2801577"/>
                <a:gd name="connsiteX7568" fmla="*/ 3773272 w 10032639"/>
                <a:gd name="connsiteY7568" fmla="*/ 2739288 h 2801577"/>
                <a:gd name="connsiteX7569" fmla="*/ 3767873 w 10032639"/>
                <a:gd name="connsiteY7569" fmla="*/ 2746129 h 2801577"/>
                <a:gd name="connsiteX7570" fmla="*/ 3762834 w 10032639"/>
                <a:gd name="connsiteY7570" fmla="*/ 2752970 h 2801577"/>
                <a:gd name="connsiteX7571" fmla="*/ 3757435 w 10032639"/>
                <a:gd name="connsiteY7571" fmla="*/ 2759811 h 2801577"/>
                <a:gd name="connsiteX7572" fmla="*/ 3750596 w 10032639"/>
                <a:gd name="connsiteY7572" fmla="*/ 2765212 h 2801577"/>
                <a:gd name="connsiteX7573" fmla="*/ 3738358 w 10032639"/>
                <a:gd name="connsiteY7573" fmla="*/ 2772053 h 2801577"/>
                <a:gd name="connsiteX7574" fmla="*/ 3726120 w 10032639"/>
                <a:gd name="connsiteY7574" fmla="*/ 2775653 h 2801577"/>
                <a:gd name="connsiteX7575" fmla="*/ 3710642 w 10032639"/>
                <a:gd name="connsiteY7575" fmla="*/ 2778894 h 2801577"/>
                <a:gd name="connsiteX7576" fmla="*/ 3695165 w 10032639"/>
                <a:gd name="connsiteY7576" fmla="*/ 2778894 h 2801577"/>
                <a:gd name="connsiteX7577" fmla="*/ 3681487 w 10032639"/>
                <a:gd name="connsiteY7577" fmla="*/ 2780694 h 2801577"/>
                <a:gd name="connsiteX7578" fmla="*/ 3666010 w 10032639"/>
                <a:gd name="connsiteY7578" fmla="*/ 2780694 h 2801577"/>
                <a:gd name="connsiteX7579" fmla="*/ 3648732 w 10032639"/>
                <a:gd name="connsiteY7579" fmla="*/ 2778894 h 2801577"/>
                <a:gd name="connsiteX7580" fmla="*/ 3631095 w 10032639"/>
                <a:gd name="connsiteY7580" fmla="*/ 2775653 h 2801577"/>
                <a:gd name="connsiteX7581" fmla="*/ 3617417 w 10032639"/>
                <a:gd name="connsiteY7581" fmla="*/ 2773853 h 2801577"/>
                <a:gd name="connsiteX7582" fmla="*/ 3605180 w 10032639"/>
                <a:gd name="connsiteY7582" fmla="*/ 2772053 h 2801577"/>
                <a:gd name="connsiteX7583" fmla="*/ 3577464 w 10032639"/>
                <a:gd name="connsiteY7583" fmla="*/ 2772053 h 2801577"/>
                <a:gd name="connsiteX7584" fmla="*/ 3536071 w 10032639"/>
                <a:gd name="connsiteY7584" fmla="*/ 2772053 h 2801577"/>
                <a:gd name="connsiteX7585" fmla="*/ 3491078 w 10032639"/>
                <a:gd name="connsiteY7585" fmla="*/ 2775653 h 2801577"/>
                <a:gd name="connsiteX7586" fmla="*/ 3465162 w 10032639"/>
                <a:gd name="connsiteY7586" fmla="*/ 2777093 h 2801577"/>
                <a:gd name="connsiteX7587" fmla="*/ 3440686 w 10032639"/>
                <a:gd name="connsiteY7587" fmla="*/ 2778894 h 2801577"/>
                <a:gd name="connsiteX7588" fmla="*/ 3397493 w 10032639"/>
                <a:gd name="connsiteY7588" fmla="*/ 2778894 h 2801577"/>
                <a:gd name="connsiteX7589" fmla="*/ 3357899 w 10032639"/>
                <a:gd name="connsiteY7589" fmla="*/ 2778894 h 2801577"/>
                <a:gd name="connsiteX7590" fmla="*/ 3340262 w 10032639"/>
                <a:gd name="connsiteY7590" fmla="*/ 2777093 h 2801577"/>
                <a:gd name="connsiteX7591" fmla="*/ 3324784 w 10032639"/>
                <a:gd name="connsiteY7591" fmla="*/ 2775653 h 2801577"/>
                <a:gd name="connsiteX7592" fmla="*/ 3310747 w 10032639"/>
                <a:gd name="connsiteY7592" fmla="*/ 2775653 h 2801577"/>
                <a:gd name="connsiteX7593" fmla="*/ 3295269 w 10032639"/>
                <a:gd name="connsiteY7593" fmla="*/ 2777093 h 2801577"/>
                <a:gd name="connsiteX7594" fmla="*/ 3277992 w 10032639"/>
                <a:gd name="connsiteY7594" fmla="*/ 2780694 h 2801577"/>
                <a:gd name="connsiteX7595" fmla="*/ 3258915 w 10032639"/>
                <a:gd name="connsiteY7595" fmla="*/ 2786095 h 2801577"/>
                <a:gd name="connsiteX7596" fmla="*/ 3255676 w 10032639"/>
                <a:gd name="connsiteY7596" fmla="*/ 2787535 h 2801577"/>
                <a:gd name="connsiteX7597" fmla="*/ 3245237 w 10032639"/>
                <a:gd name="connsiteY7597" fmla="*/ 2786095 h 2801577"/>
                <a:gd name="connsiteX7598" fmla="*/ 3234799 w 10032639"/>
                <a:gd name="connsiteY7598" fmla="*/ 2782494 h 2801577"/>
                <a:gd name="connsiteX7599" fmla="*/ 3224361 w 10032639"/>
                <a:gd name="connsiteY7599" fmla="*/ 2778894 h 2801577"/>
                <a:gd name="connsiteX7600" fmla="*/ 3215722 w 10032639"/>
                <a:gd name="connsiteY7600" fmla="*/ 2772053 h 2801577"/>
                <a:gd name="connsiteX7601" fmla="*/ 3129336 w 10032639"/>
                <a:gd name="connsiteY7601" fmla="*/ 2772053 h 2801577"/>
                <a:gd name="connsiteX7602" fmla="*/ 3047989 w 10032639"/>
                <a:gd name="connsiteY7602" fmla="*/ 2775653 h 2801577"/>
                <a:gd name="connsiteX7603" fmla="*/ 2971681 w 10032639"/>
                <a:gd name="connsiteY7603" fmla="*/ 2780694 h 2801577"/>
                <a:gd name="connsiteX7604" fmla="*/ 2897173 w 10032639"/>
                <a:gd name="connsiteY7604" fmla="*/ 2787535 h 2801577"/>
                <a:gd name="connsiteX7605" fmla="*/ 2816186 w 10032639"/>
                <a:gd name="connsiteY7605" fmla="*/ 2792936 h 2801577"/>
                <a:gd name="connsiteX7606" fmla="*/ 2734480 w 10032639"/>
                <a:gd name="connsiteY7606" fmla="*/ 2796536 h 2801577"/>
                <a:gd name="connsiteX7607" fmla="*/ 2731240 w 10032639"/>
                <a:gd name="connsiteY7607" fmla="*/ 2801577 h 2801577"/>
                <a:gd name="connsiteX7608" fmla="*/ 2732679 w 10032639"/>
                <a:gd name="connsiteY7608" fmla="*/ 2796536 h 2801577"/>
                <a:gd name="connsiteX7609" fmla="*/ 2632616 w 10032639"/>
                <a:gd name="connsiteY7609" fmla="*/ 2796536 h 2801577"/>
                <a:gd name="connsiteX7610" fmla="*/ 2539031 w 10032639"/>
                <a:gd name="connsiteY7610" fmla="*/ 2794736 h 2801577"/>
                <a:gd name="connsiteX7611" fmla="*/ 2527153 w 10032639"/>
                <a:gd name="connsiteY7611" fmla="*/ 2794736 h 2801577"/>
                <a:gd name="connsiteX7612" fmla="*/ 2523553 w 10032639"/>
                <a:gd name="connsiteY7612" fmla="*/ 2775653 h 2801577"/>
                <a:gd name="connsiteX7613" fmla="*/ 2519954 w 10032639"/>
                <a:gd name="connsiteY7613" fmla="*/ 2739288 h 2801577"/>
                <a:gd name="connsiteX7614" fmla="*/ 2519954 w 10032639"/>
                <a:gd name="connsiteY7614" fmla="*/ 2720205 h 2801577"/>
                <a:gd name="connsiteX7615" fmla="*/ 2521754 w 10032639"/>
                <a:gd name="connsiteY7615" fmla="*/ 2701122 h 2801577"/>
                <a:gd name="connsiteX7616" fmla="*/ 2519954 w 10032639"/>
                <a:gd name="connsiteY7616" fmla="*/ 2685640 h 2801577"/>
                <a:gd name="connsiteX7617" fmla="*/ 2518514 w 10032639"/>
                <a:gd name="connsiteY7617" fmla="*/ 2670158 h 2801577"/>
                <a:gd name="connsiteX7618" fmla="*/ 2514915 w 10032639"/>
                <a:gd name="connsiteY7618" fmla="*/ 2652515 h 2801577"/>
                <a:gd name="connsiteX7619" fmla="*/ 2509515 w 10032639"/>
                <a:gd name="connsiteY7619" fmla="*/ 2633432 h 2801577"/>
                <a:gd name="connsiteX7620" fmla="*/ 2506276 w 10032639"/>
                <a:gd name="connsiteY7620" fmla="*/ 2622990 h 2801577"/>
                <a:gd name="connsiteX7621" fmla="*/ 2518514 w 10032639"/>
                <a:gd name="connsiteY7621" fmla="*/ 2616149 h 2801577"/>
                <a:gd name="connsiteX7622" fmla="*/ 2519954 w 10032639"/>
                <a:gd name="connsiteY7622" fmla="*/ 2612909 h 2801577"/>
                <a:gd name="connsiteX7623" fmla="*/ 2519954 w 10032639"/>
                <a:gd name="connsiteY7623" fmla="*/ 2600667 h 2801577"/>
                <a:gd name="connsiteX7624" fmla="*/ 2519954 w 10032639"/>
                <a:gd name="connsiteY7624" fmla="*/ 2590226 h 2801577"/>
                <a:gd name="connsiteX7625" fmla="*/ 2519954 w 10032639"/>
                <a:gd name="connsiteY7625" fmla="*/ 2578344 h 2801577"/>
                <a:gd name="connsiteX7626" fmla="*/ 2525353 w 10032639"/>
                <a:gd name="connsiteY7626" fmla="*/ 2553860 h 2801577"/>
                <a:gd name="connsiteX7627" fmla="*/ 2525353 w 10032639"/>
                <a:gd name="connsiteY7627" fmla="*/ 2547019 h 2801577"/>
                <a:gd name="connsiteX7628" fmla="*/ 2527153 w 10032639"/>
                <a:gd name="connsiteY7628" fmla="*/ 2540178 h 2801577"/>
                <a:gd name="connsiteX7629" fmla="*/ 2530393 w 10032639"/>
                <a:gd name="connsiteY7629" fmla="*/ 2531537 h 2801577"/>
                <a:gd name="connsiteX7630" fmla="*/ 2532192 w 10032639"/>
                <a:gd name="connsiteY7630" fmla="*/ 2527936 h 2801577"/>
                <a:gd name="connsiteX7631" fmla="*/ 2532192 w 10032639"/>
                <a:gd name="connsiteY7631" fmla="*/ 2522896 h 2801577"/>
                <a:gd name="connsiteX7632" fmla="*/ 2533992 w 10032639"/>
                <a:gd name="connsiteY7632" fmla="*/ 2517495 h 2801577"/>
                <a:gd name="connsiteX7633" fmla="*/ 2535791 w 10032639"/>
                <a:gd name="connsiteY7633" fmla="*/ 2507053 h 2801577"/>
                <a:gd name="connsiteX7634" fmla="*/ 2537231 w 10032639"/>
                <a:gd name="connsiteY7634" fmla="*/ 2498412 h 2801577"/>
                <a:gd name="connsiteX7635" fmla="*/ 2537231 w 10032639"/>
                <a:gd name="connsiteY7635" fmla="*/ 2493371 h 2801577"/>
                <a:gd name="connsiteX7636" fmla="*/ 2537231 w 10032639"/>
                <a:gd name="connsiteY7636" fmla="*/ 2489771 h 2801577"/>
                <a:gd name="connsiteX7637" fmla="*/ 2533992 w 10032639"/>
                <a:gd name="connsiteY7637" fmla="*/ 2479329 h 2801577"/>
                <a:gd name="connsiteX7638" fmla="*/ 2532192 w 10032639"/>
                <a:gd name="connsiteY7638" fmla="*/ 2469248 h 2801577"/>
                <a:gd name="connsiteX7639" fmla="*/ 2532192 w 10032639"/>
                <a:gd name="connsiteY7639" fmla="*/ 2450165 h 2801577"/>
                <a:gd name="connsiteX7640" fmla="*/ 2537231 w 10032639"/>
                <a:gd name="connsiteY7640" fmla="*/ 2403358 h 2801577"/>
                <a:gd name="connsiteX7641" fmla="*/ 2537231 w 10032639"/>
                <a:gd name="connsiteY7641" fmla="*/ 2380674 h 2801577"/>
                <a:gd name="connsiteX7642" fmla="*/ 2535791 w 10032639"/>
                <a:gd name="connsiteY7642" fmla="*/ 2356551 h 2801577"/>
                <a:gd name="connsiteX7643" fmla="*/ 2535791 w 10032639"/>
                <a:gd name="connsiteY7643" fmla="*/ 2334228 h 2801577"/>
                <a:gd name="connsiteX7644" fmla="*/ 2537231 w 10032639"/>
                <a:gd name="connsiteY7644" fmla="*/ 2309744 h 2801577"/>
                <a:gd name="connsiteX7645" fmla="*/ 2542630 w 10032639"/>
                <a:gd name="connsiteY7645" fmla="*/ 2285620 h 2801577"/>
                <a:gd name="connsiteX7646" fmla="*/ 2553069 w 10032639"/>
                <a:gd name="connsiteY7646" fmla="*/ 2261497 h 2801577"/>
                <a:gd name="connsiteX7647" fmla="*/ 2554508 w 10032639"/>
                <a:gd name="connsiteY7647" fmla="*/ 2256096 h 2801577"/>
                <a:gd name="connsiteX7648" fmla="*/ 2559908 w 10032639"/>
                <a:gd name="connsiteY7648" fmla="*/ 2252855 h 2801577"/>
                <a:gd name="connsiteX7649" fmla="*/ 2575385 w 10032639"/>
                <a:gd name="connsiteY7649" fmla="*/ 2245654 h 2801577"/>
                <a:gd name="connsiteX7650" fmla="*/ 2590863 w 10032639"/>
                <a:gd name="connsiteY7650" fmla="*/ 2238813 h 2801577"/>
                <a:gd name="connsiteX7651" fmla="*/ 2606340 w 10032639"/>
                <a:gd name="connsiteY7651" fmla="*/ 2233413 h 2801577"/>
                <a:gd name="connsiteX7652" fmla="*/ 2622178 w 10032639"/>
                <a:gd name="connsiteY7652" fmla="*/ 2228372 h 2801577"/>
                <a:gd name="connsiteX7653" fmla="*/ 2639454 w 10032639"/>
                <a:gd name="connsiteY7653" fmla="*/ 2224771 h 2801577"/>
                <a:gd name="connsiteX7654" fmla="*/ 2654932 w 10032639"/>
                <a:gd name="connsiteY7654" fmla="*/ 2224771 h 2801577"/>
                <a:gd name="connsiteX7655" fmla="*/ 2672569 w 10032639"/>
                <a:gd name="connsiteY7655" fmla="*/ 2223331 h 2801577"/>
                <a:gd name="connsiteX7656" fmla="*/ 2689487 w 10032639"/>
                <a:gd name="connsiteY7656" fmla="*/ 2224771 h 2801577"/>
                <a:gd name="connsiteX7657" fmla="*/ 2725841 w 10032639"/>
                <a:gd name="connsiteY7657" fmla="*/ 2224771 h 2801577"/>
                <a:gd name="connsiteX7658" fmla="*/ 2760395 w 10032639"/>
                <a:gd name="connsiteY7658" fmla="*/ 2223331 h 2801577"/>
                <a:gd name="connsiteX7659" fmla="*/ 2791710 w 10032639"/>
                <a:gd name="connsiteY7659" fmla="*/ 2217930 h 2801577"/>
                <a:gd name="connsiteX7660" fmla="*/ 2821225 w 10032639"/>
                <a:gd name="connsiteY7660" fmla="*/ 2211089 h 2801577"/>
                <a:gd name="connsiteX7661" fmla="*/ 2826264 w 10032639"/>
                <a:gd name="connsiteY7661" fmla="*/ 2198847 h 2801577"/>
                <a:gd name="connsiteX7662" fmla="*/ 2828065 w 10032639"/>
                <a:gd name="connsiteY7662" fmla="*/ 2192006 h 2801577"/>
                <a:gd name="connsiteX7663" fmla="*/ 2829864 w 10032639"/>
                <a:gd name="connsiteY7663" fmla="*/ 2186966 h 2801577"/>
                <a:gd name="connsiteX7664" fmla="*/ 2836703 w 10032639"/>
                <a:gd name="connsiteY7664" fmla="*/ 2178324 h 2801577"/>
                <a:gd name="connsiteX7665" fmla="*/ 2831664 w 10032639"/>
                <a:gd name="connsiteY7665" fmla="*/ 2169683 h 2801577"/>
                <a:gd name="connsiteX7666" fmla="*/ 2828065 w 10032639"/>
                <a:gd name="connsiteY7666" fmla="*/ 2161042 h 2801577"/>
                <a:gd name="connsiteX7667" fmla="*/ 2823025 w 10032639"/>
                <a:gd name="connsiteY7667" fmla="*/ 2152400 h 2801577"/>
                <a:gd name="connsiteX7668" fmla="*/ 2816186 w 10032639"/>
                <a:gd name="connsiteY7668" fmla="*/ 2145559 h 2801577"/>
                <a:gd name="connsiteX7669" fmla="*/ 2807547 w 10032639"/>
                <a:gd name="connsiteY7669" fmla="*/ 2141959 h 2801577"/>
                <a:gd name="connsiteX7670" fmla="*/ 2807547 w 10032639"/>
                <a:gd name="connsiteY7670" fmla="*/ 2133318 h 2801577"/>
                <a:gd name="connsiteX7671" fmla="*/ 2808988 w 10032639"/>
                <a:gd name="connsiteY7671" fmla="*/ 2122876 h 2801577"/>
                <a:gd name="connsiteX7672" fmla="*/ 2812587 w 10032639"/>
                <a:gd name="connsiteY7672" fmla="*/ 2114235 h 2801577"/>
                <a:gd name="connsiteX7673" fmla="*/ 2817626 w 10032639"/>
                <a:gd name="connsiteY7673" fmla="*/ 2107034 h 2801577"/>
                <a:gd name="connsiteX7674" fmla="*/ 2826264 w 10032639"/>
                <a:gd name="connsiteY7674" fmla="*/ 2100193 h 2801577"/>
                <a:gd name="connsiteX7675" fmla="*/ 2824825 w 10032639"/>
                <a:gd name="connsiteY7675" fmla="*/ 2095152 h 2801577"/>
                <a:gd name="connsiteX7676" fmla="*/ 2823025 w 10032639"/>
                <a:gd name="connsiteY7676" fmla="*/ 2089751 h 2801577"/>
                <a:gd name="connsiteX7677" fmla="*/ 2823025 w 10032639"/>
                <a:gd name="connsiteY7677" fmla="*/ 1838794 h 2801577"/>
                <a:gd name="connsiteX7678" fmla="*/ 2824825 w 10032639"/>
                <a:gd name="connsiteY7678" fmla="*/ 1703774 h 2801577"/>
                <a:gd name="connsiteX7679" fmla="*/ 2826264 w 10032639"/>
                <a:gd name="connsiteY7679" fmla="*/ 1565153 h 2801577"/>
                <a:gd name="connsiteX7680" fmla="*/ 2826264 w 10032639"/>
                <a:gd name="connsiteY7680" fmla="*/ 1428333 h 2801577"/>
                <a:gd name="connsiteX7681" fmla="*/ 2824825 w 10032639"/>
                <a:gd name="connsiteY7681" fmla="*/ 1293313 h 2801577"/>
                <a:gd name="connsiteX7682" fmla="*/ 2821225 w 10032639"/>
                <a:gd name="connsiteY7682" fmla="*/ 1161893 h 2801577"/>
                <a:gd name="connsiteX7683" fmla="*/ 2816186 w 10032639"/>
                <a:gd name="connsiteY7683" fmla="*/ 1030114 h 2801577"/>
                <a:gd name="connsiteX7684" fmla="*/ 2817626 w 10032639"/>
                <a:gd name="connsiteY7684" fmla="*/ 992308 h 2801577"/>
                <a:gd name="connsiteX7685" fmla="*/ 2823025 w 10032639"/>
                <a:gd name="connsiteY7685" fmla="*/ 955942 h 2801577"/>
                <a:gd name="connsiteX7686" fmla="*/ 2831664 w 10032639"/>
                <a:gd name="connsiteY7686" fmla="*/ 919577 h 2801577"/>
                <a:gd name="connsiteX7687" fmla="*/ 2843542 w 10032639"/>
                <a:gd name="connsiteY7687" fmla="*/ 883212 h 2801577"/>
                <a:gd name="connsiteX7688" fmla="*/ 2850381 w 10032639"/>
                <a:gd name="connsiteY7688" fmla="*/ 856928 h 2801577"/>
                <a:gd name="connsiteX7689" fmla="*/ 2853980 w 10032639"/>
                <a:gd name="connsiteY7689" fmla="*/ 831364 h 2801577"/>
                <a:gd name="connsiteX7690" fmla="*/ 2853980 w 10032639"/>
                <a:gd name="connsiteY7690" fmla="*/ 806880 h 2801577"/>
                <a:gd name="connsiteX7691" fmla="*/ 2848941 w 10032639"/>
                <a:gd name="connsiteY7691" fmla="*/ 780956 h 2801577"/>
                <a:gd name="connsiteX7692" fmla="*/ 2840302 w 10032639"/>
                <a:gd name="connsiteY7692" fmla="*/ 793198 h 2801577"/>
                <a:gd name="connsiteX7693" fmla="*/ 2831664 w 10032639"/>
                <a:gd name="connsiteY7693" fmla="*/ 803640 h 2801577"/>
                <a:gd name="connsiteX7694" fmla="*/ 2823025 w 10032639"/>
                <a:gd name="connsiteY7694" fmla="*/ 815522 h 2801577"/>
                <a:gd name="connsiteX7695" fmla="*/ 2816186 w 10032639"/>
                <a:gd name="connsiteY7695" fmla="*/ 829564 h 2801577"/>
                <a:gd name="connsiteX7696" fmla="*/ 2808988 w 10032639"/>
                <a:gd name="connsiteY7696" fmla="*/ 841445 h 2801577"/>
                <a:gd name="connsiteX7697" fmla="*/ 2803948 w 10032639"/>
                <a:gd name="connsiteY7697" fmla="*/ 856928 h 2801577"/>
                <a:gd name="connsiteX7698" fmla="*/ 2795310 w 10032639"/>
                <a:gd name="connsiteY7698" fmla="*/ 886452 h 2801577"/>
                <a:gd name="connsiteX7699" fmla="*/ 2786671 w 10032639"/>
                <a:gd name="connsiteY7699" fmla="*/ 928218 h 2801577"/>
                <a:gd name="connsiteX7700" fmla="*/ 2772634 w 10032639"/>
                <a:gd name="connsiteY7700" fmla="*/ 967824 h 2801577"/>
                <a:gd name="connsiteX7701" fmla="*/ 2757156 w 10032639"/>
                <a:gd name="connsiteY7701" fmla="*/ 1004190 h 2801577"/>
                <a:gd name="connsiteX7702" fmla="*/ 2739879 w 10032639"/>
                <a:gd name="connsiteY7702" fmla="*/ 1040555 h 2801577"/>
                <a:gd name="connsiteX7703" fmla="*/ 2741318 w 10032639"/>
                <a:gd name="connsiteY7703" fmla="*/ 1045956 h 2801577"/>
                <a:gd name="connsiteX7704" fmla="*/ 2744918 w 10032639"/>
                <a:gd name="connsiteY7704" fmla="*/ 1049196 h 2801577"/>
                <a:gd name="connsiteX7705" fmla="*/ 2748517 w 10032639"/>
                <a:gd name="connsiteY7705" fmla="*/ 1059638 h 2801577"/>
                <a:gd name="connsiteX7706" fmla="*/ 2748517 w 10032639"/>
                <a:gd name="connsiteY7706" fmla="*/ 1068279 h 2801577"/>
                <a:gd name="connsiteX7707" fmla="*/ 2748517 w 10032639"/>
                <a:gd name="connsiteY7707" fmla="*/ 1077281 h 2801577"/>
                <a:gd name="connsiteX7708" fmla="*/ 2744918 w 10032639"/>
                <a:gd name="connsiteY7708" fmla="*/ 1085922 h 2801577"/>
                <a:gd name="connsiteX7709" fmla="*/ 2739879 w 10032639"/>
                <a:gd name="connsiteY7709" fmla="*/ 1094563 h 2801577"/>
                <a:gd name="connsiteX7710" fmla="*/ 2732679 w 10032639"/>
                <a:gd name="connsiteY7710" fmla="*/ 1094563 h 2801577"/>
                <a:gd name="connsiteX7711" fmla="*/ 2731240 w 10032639"/>
                <a:gd name="connsiteY7711" fmla="*/ 1096003 h 2801577"/>
                <a:gd name="connsiteX7712" fmla="*/ 2731240 w 10032639"/>
                <a:gd name="connsiteY7712" fmla="*/ 1097804 h 2801577"/>
                <a:gd name="connsiteX7713" fmla="*/ 2724041 w 10032639"/>
                <a:gd name="connsiteY7713" fmla="*/ 1103204 h 2801577"/>
                <a:gd name="connsiteX7714" fmla="*/ 2715403 w 10032639"/>
                <a:gd name="connsiteY7714" fmla="*/ 1106445 h 2801577"/>
                <a:gd name="connsiteX7715" fmla="*/ 2713962 w 10032639"/>
                <a:gd name="connsiteY7715" fmla="*/ 1113286 h 2801577"/>
                <a:gd name="connsiteX7716" fmla="*/ 2710363 w 10032639"/>
                <a:gd name="connsiteY7716" fmla="*/ 1118687 h 2801577"/>
                <a:gd name="connsiteX7717" fmla="*/ 2703525 w 10032639"/>
                <a:gd name="connsiteY7717" fmla="*/ 1128768 h 2801577"/>
                <a:gd name="connsiteX7718" fmla="*/ 2696686 w 10032639"/>
                <a:gd name="connsiteY7718" fmla="*/ 1168734 h 2801577"/>
                <a:gd name="connsiteX7719" fmla="*/ 2686247 w 10032639"/>
                <a:gd name="connsiteY7719" fmla="*/ 1206900 h 2801577"/>
                <a:gd name="connsiteX7720" fmla="*/ 2672569 w 10032639"/>
                <a:gd name="connsiteY7720" fmla="*/ 1243265 h 2801577"/>
                <a:gd name="connsiteX7721" fmla="*/ 2656732 w 10032639"/>
                <a:gd name="connsiteY7721" fmla="*/ 1277830 h 2801577"/>
                <a:gd name="connsiteX7722" fmla="*/ 2641255 w 10032639"/>
                <a:gd name="connsiteY7722" fmla="*/ 1314196 h 2801577"/>
                <a:gd name="connsiteX7723" fmla="*/ 2625417 w 10032639"/>
                <a:gd name="connsiteY7723" fmla="*/ 1350561 h 2801577"/>
                <a:gd name="connsiteX7724" fmla="*/ 2597701 w 10032639"/>
                <a:gd name="connsiteY7724" fmla="*/ 1421492 h 2801577"/>
                <a:gd name="connsiteX7725" fmla="*/ 2595902 w 10032639"/>
                <a:gd name="connsiteY7725" fmla="*/ 1425092 h 2801577"/>
                <a:gd name="connsiteX7726" fmla="*/ 2590863 w 10032639"/>
                <a:gd name="connsiteY7726" fmla="*/ 1445975 h 2801577"/>
                <a:gd name="connsiteX7727" fmla="*/ 2589063 w 10032639"/>
                <a:gd name="connsiteY7727" fmla="*/ 1463258 h 2801577"/>
                <a:gd name="connsiteX7728" fmla="*/ 2582224 w 10032639"/>
                <a:gd name="connsiteY7728" fmla="*/ 1489182 h 2801577"/>
                <a:gd name="connsiteX7729" fmla="*/ 2571786 w 10032639"/>
                <a:gd name="connsiteY7729" fmla="*/ 1518706 h 2801577"/>
                <a:gd name="connsiteX7730" fmla="*/ 2564946 w 10032639"/>
                <a:gd name="connsiteY7730" fmla="*/ 1537429 h 2801577"/>
                <a:gd name="connsiteX7731" fmla="*/ 2553069 w 10032639"/>
                <a:gd name="connsiteY7731" fmla="*/ 1558312 h 2801577"/>
                <a:gd name="connsiteX7732" fmla="*/ 2544430 w 10032639"/>
                <a:gd name="connsiteY7732" fmla="*/ 1566953 h 2801577"/>
                <a:gd name="connsiteX7733" fmla="*/ 2539031 w 10032639"/>
                <a:gd name="connsiteY7733" fmla="*/ 1577395 h 2801577"/>
                <a:gd name="connsiteX7734" fmla="*/ 2533992 w 10032639"/>
                <a:gd name="connsiteY7734" fmla="*/ 1586036 h 2801577"/>
                <a:gd name="connsiteX7735" fmla="*/ 2532192 w 10032639"/>
                <a:gd name="connsiteY7735" fmla="*/ 1596478 h 2801577"/>
                <a:gd name="connsiteX7736" fmla="*/ 2530393 w 10032639"/>
                <a:gd name="connsiteY7736" fmla="*/ 1600078 h 2801577"/>
                <a:gd name="connsiteX7737" fmla="*/ 2523553 w 10032639"/>
                <a:gd name="connsiteY7737" fmla="*/ 1613760 h 2801577"/>
                <a:gd name="connsiteX7738" fmla="*/ 2518514 w 10032639"/>
                <a:gd name="connsiteY7738" fmla="*/ 1626002 h 2801577"/>
                <a:gd name="connsiteX7739" fmla="*/ 2513115 w 10032639"/>
                <a:gd name="connsiteY7739" fmla="*/ 1653726 h 2801577"/>
                <a:gd name="connsiteX7740" fmla="*/ 2511316 w 10032639"/>
                <a:gd name="connsiteY7740" fmla="*/ 1662368 h 2801577"/>
                <a:gd name="connsiteX7741" fmla="*/ 2504476 w 10032639"/>
                <a:gd name="connsiteY7741" fmla="*/ 1689732 h 2801577"/>
                <a:gd name="connsiteX7742" fmla="*/ 2500877 w 10032639"/>
                <a:gd name="connsiteY7742" fmla="*/ 1703774 h 2801577"/>
                <a:gd name="connsiteX7743" fmla="*/ 2495838 w 10032639"/>
                <a:gd name="connsiteY7743" fmla="*/ 1717816 h 2801577"/>
                <a:gd name="connsiteX7744" fmla="*/ 2476761 w 10032639"/>
                <a:gd name="connsiteY7744" fmla="*/ 1766063 h 2801577"/>
                <a:gd name="connsiteX7745" fmla="*/ 2459484 w 10032639"/>
                <a:gd name="connsiteY7745" fmla="*/ 1807829 h 2801577"/>
                <a:gd name="connsiteX7746" fmla="*/ 2442207 w 10032639"/>
                <a:gd name="connsiteY7746" fmla="*/ 1847435 h 2801577"/>
                <a:gd name="connsiteX7747" fmla="*/ 2429968 w 10032639"/>
                <a:gd name="connsiteY7747" fmla="*/ 1878760 h 2801577"/>
                <a:gd name="connsiteX7748" fmla="*/ 2417731 w 10032639"/>
                <a:gd name="connsiteY7748" fmla="*/ 1911525 h 2801577"/>
                <a:gd name="connsiteX7749" fmla="*/ 2407652 w 10032639"/>
                <a:gd name="connsiteY7749" fmla="*/ 1947890 h 2801577"/>
                <a:gd name="connsiteX7750" fmla="*/ 2397213 w 10032639"/>
                <a:gd name="connsiteY7750" fmla="*/ 1986056 h 2801577"/>
                <a:gd name="connsiteX7751" fmla="*/ 2397213 w 10032639"/>
                <a:gd name="connsiteY7751" fmla="*/ 1991097 h 2801577"/>
                <a:gd name="connsiteX7752" fmla="*/ 2393614 w 10032639"/>
                <a:gd name="connsiteY7752" fmla="*/ 1994697 h 2801577"/>
                <a:gd name="connsiteX7753" fmla="*/ 2381736 w 10032639"/>
                <a:gd name="connsiteY7753" fmla="*/ 2006939 h 2801577"/>
                <a:gd name="connsiteX7754" fmla="*/ 2373098 w 10032639"/>
                <a:gd name="connsiteY7754" fmla="*/ 2022421 h 2801577"/>
                <a:gd name="connsiteX7755" fmla="*/ 2367699 w 10032639"/>
                <a:gd name="connsiteY7755" fmla="*/ 2037903 h 2801577"/>
                <a:gd name="connsiteX7756" fmla="*/ 2362660 w 10032639"/>
                <a:gd name="connsiteY7756" fmla="*/ 2053746 h 2801577"/>
                <a:gd name="connsiteX7757" fmla="*/ 2359060 w 10032639"/>
                <a:gd name="connsiteY7757" fmla="*/ 2072469 h 2801577"/>
                <a:gd name="connsiteX7758" fmla="*/ 2352221 w 10032639"/>
                <a:gd name="connsiteY7758" fmla="*/ 2091551 h 2801577"/>
                <a:gd name="connsiteX7759" fmla="*/ 2341782 w 10032639"/>
                <a:gd name="connsiteY7759" fmla="*/ 2112435 h 2801577"/>
                <a:gd name="connsiteX7760" fmla="*/ 2327745 w 10032639"/>
                <a:gd name="connsiteY7760" fmla="*/ 2135118 h 2801577"/>
                <a:gd name="connsiteX7761" fmla="*/ 2331344 w 10032639"/>
                <a:gd name="connsiteY7761" fmla="*/ 2140159 h 2801577"/>
                <a:gd name="connsiteX7762" fmla="*/ 2336384 w 10032639"/>
                <a:gd name="connsiteY7762" fmla="*/ 2145559 h 2801577"/>
                <a:gd name="connsiteX7763" fmla="*/ 2345022 w 10032639"/>
                <a:gd name="connsiteY7763" fmla="*/ 2154201 h 2801577"/>
                <a:gd name="connsiteX7764" fmla="*/ 2350421 w 10032639"/>
                <a:gd name="connsiteY7764" fmla="*/ 2161042 h 2801577"/>
                <a:gd name="connsiteX7765" fmla="*/ 2354021 w 10032639"/>
                <a:gd name="connsiteY7765" fmla="*/ 2167883 h 2801577"/>
                <a:gd name="connsiteX7766" fmla="*/ 2357260 w 10032639"/>
                <a:gd name="connsiteY7766" fmla="*/ 2173284 h 2801577"/>
                <a:gd name="connsiteX7767" fmla="*/ 2355460 w 10032639"/>
                <a:gd name="connsiteY7767" fmla="*/ 2178324 h 2801577"/>
                <a:gd name="connsiteX7768" fmla="*/ 2352221 w 10032639"/>
                <a:gd name="connsiteY7768" fmla="*/ 2188766 h 2801577"/>
                <a:gd name="connsiteX7769" fmla="*/ 2348622 w 10032639"/>
                <a:gd name="connsiteY7769" fmla="*/ 2197407 h 2801577"/>
                <a:gd name="connsiteX7770" fmla="*/ 2343583 w 10032639"/>
                <a:gd name="connsiteY7770" fmla="*/ 2204248 h 2801577"/>
                <a:gd name="connsiteX7771" fmla="*/ 2336384 w 10032639"/>
                <a:gd name="connsiteY7771" fmla="*/ 2209289 h 2801577"/>
                <a:gd name="connsiteX7772" fmla="*/ 2329545 w 10032639"/>
                <a:gd name="connsiteY7772" fmla="*/ 2212889 h 2801577"/>
                <a:gd name="connsiteX7773" fmla="*/ 2322705 w 10032639"/>
                <a:gd name="connsiteY7773" fmla="*/ 2216130 h 2801577"/>
                <a:gd name="connsiteX7774" fmla="*/ 2308668 w 10032639"/>
                <a:gd name="connsiteY7774" fmla="*/ 2219730 h 2801577"/>
                <a:gd name="connsiteX7775" fmla="*/ 2300029 w 10032639"/>
                <a:gd name="connsiteY7775" fmla="*/ 2223331 h 2801577"/>
                <a:gd name="connsiteX7776" fmla="*/ 2291391 w 10032639"/>
                <a:gd name="connsiteY7776" fmla="*/ 2226571 h 2801577"/>
                <a:gd name="connsiteX7777" fmla="*/ 2286351 w 10032639"/>
                <a:gd name="connsiteY7777" fmla="*/ 2230172 h 2801577"/>
                <a:gd name="connsiteX7778" fmla="*/ 2282752 w 10032639"/>
                <a:gd name="connsiteY7778" fmla="*/ 2235213 h 2801577"/>
                <a:gd name="connsiteX7779" fmla="*/ 2284552 w 10032639"/>
                <a:gd name="connsiteY7779" fmla="*/ 2240614 h 2801577"/>
                <a:gd name="connsiteX7780" fmla="*/ 2284552 w 10032639"/>
                <a:gd name="connsiteY7780" fmla="*/ 2243854 h 2801577"/>
                <a:gd name="connsiteX7781" fmla="*/ 2293191 w 10032639"/>
                <a:gd name="connsiteY7781" fmla="*/ 2243854 h 2801577"/>
                <a:gd name="connsiteX7782" fmla="*/ 2298590 w 10032639"/>
                <a:gd name="connsiteY7782" fmla="*/ 2245654 h 2801577"/>
                <a:gd name="connsiteX7783" fmla="*/ 2303629 w 10032639"/>
                <a:gd name="connsiteY7783" fmla="*/ 2249255 h 2801577"/>
                <a:gd name="connsiteX7784" fmla="*/ 2308668 w 10032639"/>
                <a:gd name="connsiteY7784" fmla="*/ 2252855 h 2801577"/>
                <a:gd name="connsiteX7785" fmla="*/ 2312267 w 10032639"/>
                <a:gd name="connsiteY7785" fmla="*/ 2261497 h 2801577"/>
                <a:gd name="connsiteX7786" fmla="*/ 2314067 w 10032639"/>
                <a:gd name="connsiteY7786" fmla="*/ 2270138 h 2801577"/>
                <a:gd name="connsiteX7787" fmla="*/ 2315507 w 10032639"/>
                <a:gd name="connsiteY7787" fmla="*/ 2280580 h 2801577"/>
                <a:gd name="connsiteX7788" fmla="*/ 2314067 w 10032639"/>
                <a:gd name="connsiteY7788" fmla="*/ 2292461 h 2801577"/>
                <a:gd name="connsiteX7789" fmla="*/ 2308668 w 10032639"/>
                <a:gd name="connsiteY7789" fmla="*/ 2302903 h 2801577"/>
                <a:gd name="connsiteX7790" fmla="*/ 2301829 w 10032639"/>
                <a:gd name="connsiteY7790" fmla="*/ 2309744 h 2801577"/>
                <a:gd name="connsiteX7791" fmla="*/ 2291391 w 10032639"/>
                <a:gd name="connsiteY7791" fmla="*/ 2316945 h 2801577"/>
                <a:gd name="connsiteX7792" fmla="*/ 2281312 w 10032639"/>
                <a:gd name="connsiteY7792" fmla="*/ 2318385 h 2801577"/>
                <a:gd name="connsiteX7793" fmla="*/ 2288152 w 10032639"/>
                <a:gd name="connsiteY7793" fmla="*/ 2325586 h 2801577"/>
                <a:gd name="connsiteX7794" fmla="*/ 2293191 w 10032639"/>
                <a:gd name="connsiteY7794" fmla="*/ 2335668 h 2801577"/>
                <a:gd name="connsiteX7795" fmla="*/ 2296790 w 10032639"/>
                <a:gd name="connsiteY7795" fmla="*/ 2346109 h 2801577"/>
                <a:gd name="connsiteX7796" fmla="*/ 2298590 w 10032639"/>
                <a:gd name="connsiteY7796" fmla="*/ 2358351 h 2801577"/>
                <a:gd name="connsiteX7797" fmla="*/ 2298590 w 10032639"/>
                <a:gd name="connsiteY7797" fmla="*/ 2363392 h 2801577"/>
                <a:gd name="connsiteX7798" fmla="*/ 2291391 w 10032639"/>
                <a:gd name="connsiteY7798" fmla="*/ 2373833 h 2801577"/>
                <a:gd name="connsiteX7799" fmla="*/ 2284552 w 10032639"/>
                <a:gd name="connsiteY7799" fmla="*/ 2382475 h 2801577"/>
                <a:gd name="connsiteX7800" fmla="*/ 2277713 w 10032639"/>
                <a:gd name="connsiteY7800" fmla="*/ 2387876 h 2801577"/>
                <a:gd name="connsiteX7801" fmla="*/ 2270874 w 10032639"/>
                <a:gd name="connsiteY7801" fmla="*/ 2391116 h 2801577"/>
                <a:gd name="connsiteX7802" fmla="*/ 2255397 w 10032639"/>
                <a:gd name="connsiteY7802" fmla="*/ 2398317 h 2801577"/>
                <a:gd name="connsiteX7803" fmla="*/ 2238119 w 10032639"/>
                <a:gd name="connsiteY7803" fmla="*/ 2403358 h 2801577"/>
                <a:gd name="connsiteX7804" fmla="*/ 2227681 w 10032639"/>
                <a:gd name="connsiteY7804" fmla="*/ 2408399 h 2801577"/>
                <a:gd name="connsiteX7805" fmla="*/ 2219042 w 10032639"/>
                <a:gd name="connsiteY7805" fmla="*/ 2413799 h 2801577"/>
                <a:gd name="connsiteX7806" fmla="*/ 2210044 w 10032639"/>
                <a:gd name="connsiteY7806" fmla="*/ 2417400 h 2801577"/>
                <a:gd name="connsiteX7807" fmla="*/ 2206804 w 10032639"/>
                <a:gd name="connsiteY7807" fmla="*/ 2420640 h 2801577"/>
                <a:gd name="connsiteX7808" fmla="*/ 2203205 w 10032639"/>
                <a:gd name="connsiteY7808" fmla="*/ 2422441 h 2801577"/>
                <a:gd name="connsiteX7809" fmla="*/ 2199606 w 10032639"/>
                <a:gd name="connsiteY7809" fmla="*/ 2432882 h 2801577"/>
                <a:gd name="connsiteX7810" fmla="*/ 2203205 w 10032639"/>
                <a:gd name="connsiteY7810" fmla="*/ 2431082 h 2801577"/>
                <a:gd name="connsiteX7811" fmla="*/ 2213644 w 10032639"/>
                <a:gd name="connsiteY7811" fmla="*/ 2431082 h 2801577"/>
                <a:gd name="connsiteX7812" fmla="*/ 2222282 w 10032639"/>
                <a:gd name="connsiteY7812" fmla="*/ 2434682 h 2801577"/>
                <a:gd name="connsiteX7813" fmla="*/ 2229121 w 10032639"/>
                <a:gd name="connsiteY7813" fmla="*/ 2437923 h 2801577"/>
                <a:gd name="connsiteX7814" fmla="*/ 2234520 w 10032639"/>
                <a:gd name="connsiteY7814" fmla="*/ 2443324 h 2801577"/>
                <a:gd name="connsiteX7815" fmla="*/ 2239559 w 10032639"/>
                <a:gd name="connsiteY7815" fmla="*/ 2450165 h 2801577"/>
                <a:gd name="connsiteX7816" fmla="*/ 2241359 w 10032639"/>
                <a:gd name="connsiteY7816" fmla="*/ 2457006 h 2801577"/>
                <a:gd name="connsiteX7817" fmla="*/ 2241359 w 10032639"/>
                <a:gd name="connsiteY7817" fmla="*/ 2465647 h 2801577"/>
                <a:gd name="connsiteX7818" fmla="*/ 2241359 w 10032639"/>
                <a:gd name="connsiteY7818" fmla="*/ 2476089 h 2801577"/>
                <a:gd name="connsiteX7819" fmla="*/ 2239559 w 10032639"/>
                <a:gd name="connsiteY7819" fmla="*/ 2484730 h 2801577"/>
                <a:gd name="connsiteX7820" fmla="*/ 2238119 w 10032639"/>
                <a:gd name="connsiteY7820" fmla="*/ 2493371 h 2801577"/>
                <a:gd name="connsiteX7821" fmla="*/ 2234520 w 10032639"/>
                <a:gd name="connsiteY7821" fmla="*/ 2500212 h 2801577"/>
                <a:gd name="connsiteX7822" fmla="*/ 2229121 w 10032639"/>
                <a:gd name="connsiteY7822" fmla="*/ 2507053 h 2801577"/>
                <a:gd name="connsiteX7823" fmla="*/ 2225881 w 10032639"/>
                <a:gd name="connsiteY7823" fmla="*/ 2508854 h 2801577"/>
                <a:gd name="connsiteX7824" fmla="*/ 2211843 w 10032639"/>
                <a:gd name="connsiteY7824" fmla="*/ 2515695 h 2801577"/>
                <a:gd name="connsiteX7825" fmla="*/ 2203205 w 10032639"/>
                <a:gd name="connsiteY7825" fmla="*/ 2517495 h 2801577"/>
                <a:gd name="connsiteX7826" fmla="*/ 2194567 w 10032639"/>
                <a:gd name="connsiteY7826" fmla="*/ 2519295 h 2801577"/>
                <a:gd name="connsiteX7827" fmla="*/ 2182328 w 10032639"/>
                <a:gd name="connsiteY7827" fmla="*/ 2519295 h 2801577"/>
                <a:gd name="connsiteX7828" fmla="*/ 2175490 w 10032639"/>
                <a:gd name="connsiteY7828" fmla="*/ 2521095 h 2801577"/>
                <a:gd name="connsiteX7829" fmla="*/ 2165051 w 10032639"/>
                <a:gd name="connsiteY7829" fmla="*/ 2524696 h 2801577"/>
                <a:gd name="connsiteX7830" fmla="*/ 2158212 w 10032639"/>
                <a:gd name="connsiteY7830" fmla="*/ 2529737 h 2801577"/>
                <a:gd name="connsiteX7831" fmla="*/ 2163251 w 10032639"/>
                <a:gd name="connsiteY7831" fmla="*/ 2534777 h 2801577"/>
                <a:gd name="connsiteX7832" fmla="*/ 2170450 w 10032639"/>
                <a:gd name="connsiteY7832" fmla="*/ 2541978 h 2801577"/>
                <a:gd name="connsiteX7833" fmla="*/ 2173689 w 10032639"/>
                <a:gd name="connsiteY7833" fmla="*/ 2552420 h 2801577"/>
                <a:gd name="connsiteX7834" fmla="*/ 2175490 w 10032639"/>
                <a:gd name="connsiteY7834" fmla="*/ 2564302 h 2801577"/>
                <a:gd name="connsiteX7835" fmla="*/ 2175490 w 10032639"/>
                <a:gd name="connsiteY7835" fmla="*/ 2580144 h 2801577"/>
                <a:gd name="connsiteX7836" fmla="*/ 2160012 w 10032639"/>
                <a:gd name="connsiteY7836" fmla="*/ 2580144 h 2801577"/>
                <a:gd name="connsiteX7837" fmla="*/ 2154613 w 10032639"/>
                <a:gd name="connsiteY7837" fmla="*/ 2581584 h 2801577"/>
                <a:gd name="connsiteX7838" fmla="*/ 2151373 w 10032639"/>
                <a:gd name="connsiteY7838" fmla="*/ 2585185 h 2801577"/>
                <a:gd name="connsiteX7839" fmla="*/ 2149574 w 10032639"/>
                <a:gd name="connsiteY7839" fmla="*/ 2592026 h 2801577"/>
                <a:gd name="connsiteX7840" fmla="*/ 2145974 w 10032639"/>
                <a:gd name="connsiteY7840" fmla="*/ 2597427 h 2801577"/>
                <a:gd name="connsiteX7841" fmla="*/ 2142735 w 10032639"/>
                <a:gd name="connsiteY7841" fmla="*/ 2600667 h 2801577"/>
                <a:gd name="connsiteX7842" fmla="*/ 2137335 w 10032639"/>
                <a:gd name="connsiteY7842" fmla="*/ 2602467 h 2801577"/>
                <a:gd name="connsiteX7843" fmla="*/ 2129057 w 10032639"/>
                <a:gd name="connsiteY7843" fmla="*/ 2606068 h 2801577"/>
                <a:gd name="connsiteX7844" fmla="*/ 2118618 w 10032639"/>
                <a:gd name="connsiteY7844" fmla="*/ 2606068 h 2801577"/>
                <a:gd name="connsiteX7845" fmla="*/ 2111780 w 10032639"/>
                <a:gd name="connsiteY7845" fmla="*/ 2624791 h 2801577"/>
                <a:gd name="connsiteX7846" fmla="*/ 2104581 w 10032639"/>
                <a:gd name="connsiteY7846" fmla="*/ 2645674 h 2801577"/>
                <a:gd name="connsiteX7847" fmla="*/ 2099541 w 10032639"/>
                <a:gd name="connsiteY7847" fmla="*/ 2668357 h 2801577"/>
                <a:gd name="connsiteX7848" fmla="*/ 2095942 w 10032639"/>
                <a:gd name="connsiteY7848" fmla="*/ 2692481 h 2801577"/>
                <a:gd name="connsiteX7849" fmla="*/ 2092703 w 10032639"/>
                <a:gd name="connsiteY7849" fmla="*/ 2708323 h 2801577"/>
                <a:gd name="connsiteX7850" fmla="*/ 2089103 w 10032639"/>
                <a:gd name="connsiteY7850" fmla="*/ 2720205 h 2801577"/>
                <a:gd name="connsiteX7851" fmla="*/ 2085504 w 10032639"/>
                <a:gd name="connsiteY7851" fmla="*/ 2733887 h 2801577"/>
                <a:gd name="connsiteX7852" fmla="*/ 2078665 w 10032639"/>
                <a:gd name="connsiteY7852" fmla="*/ 2744329 h 2801577"/>
                <a:gd name="connsiteX7853" fmla="*/ 2071826 w 10032639"/>
                <a:gd name="connsiteY7853" fmla="*/ 2756570 h 2801577"/>
                <a:gd name="connsiteX7854" fmla="*/ 2063187 w 10032639"/>
                <a:gd name="connsiteY7854" fmla="*/ 2767012 h 2801577"/>
                <a:gd name="connsiteX7855" fmla="*/ 2054549 w 10032639"/>
                <a:gd name="connsiteY7855" fmla="*/ 2775653 h 2801577"/>
                <a:gd name="connsiteX7856" fmla="*/ 2044111 w 10032639"/>
                <a:gd name="connsiteY7856" fmla="*/ 2784294 h 2801577"/>
                <a:gd name="connsiteX7857" fmla="*/ 2036912 w 10032639"/>
                <a:gd name="connsiteY7857" fmla="*/ 2786095 h 2801577"/>
                <a:gd name="connsiteX7858" fmla="*/ 2019634 w 10032639"/>
                <a:gd name="connsiteY7858" fmla="*/ 2789335 h 2801577"/>
                <a:gd name="connsiteX7859" fmla="*/ 2004157 w 10032639"/>
                <a:gd name="connsiteY7859" fmla="*/ 2787535 h 2801577"/>
                <a:gd name="connsiteX7860" fmla="*/ 1992279 w 10032639"/>
                <a:gd name="connsiteY7860" fmla="*/ 2784294 h 2801577"/>
                <a:gd name="connsiteX7861" fmla="*/ 1980041 w 10032639"/>
                <a:gd name="connsiteY7861" fmla="*/ 2777093 h 2801577"/>
                <a:gd name="connsiteX7862" fmla="*/ 1975002 w 10032639"/>
                <a:gd name="connsiteY7862" fmla="*/ 2770252 h 2801577"/>
                <a:gd name="connsiteX7863" fmla="*/ 1969603 w 10032639"/>
                <a:gd name="connsiteY7863" fmla="*/ 2761611 h 2801577"/>
                <a:gd name="connsiteX7864" fmla="*/ 1964563 w 10032639"/>
                <a:gd name="connsiteY7864" fmla="*/ 2752970 h 2801577"/>
                <a:gd name="connsiteX7865" fmla="*/ 1962763 w 10032639"/>
                <a:gd name="connsiteY7865" fmla="*/ 2742528 h 2801577"/>
                <a:gd name="connsiteX7866" fmla="*/ 1938647 w 10032639"/>
                <a:gd name="connsiteY7866" fmla="*/ 2737488 h 2801577"/>
                <a:gd name="connsiteX7867" fmla="*/ 1907332 w 10032639"/>
                <a:gd name="connsiteY7867" fmla="*/ 2728846 h 2801577"/>
                <a:gd name="connsiteX7868" fmla="*/ 1841463 w 10032639"/>
                <a:gd name="connsiteY7868" fmla="*/ 2718405 h 2801577"/>
                <a:gd name="connsiteX7869" fmla="*/ 1836424 w 10032639"/>
                <a:gd name="connsiteY7869" fmla="*/ 2718405 h 2801577"/>
                <a:gd name="connsiteX7870" fmla="*/ 1819147 w 10032639"/>
                <a:gd name="connsiteY7870" fmla="*/ 2718405 h 2801577"/>
                <a:gd name="connsiteX7871" fmla="*/ 1803309 w 10032639"/>
                <a:gd name="connsiteY7871" fmla="*/ 2720205 h 2801577"/>
                <a:gd name="connsiteX7872" fmla="*/ 1774154 w 10032639"/>
                <a:gd name="connsiteY7872" fmla="*/ 2725246 h 2801577"/>
                <a:gd name="connsiteX7873" fmla="*/ 1763716 w 10032639"/>
                <a:gd name="connsiteY7873" fmla="*/ 2730647 h 2801577"/>
                <a:gd name="connsiteX7874" fmla="*/ 1755077 w 10032639"/>
                <a:gd name="connsiteY7874" fmla="*/ 2737488 h 2801577"/>
                <a:gd name="connsiteX7875" fmla="*/ 1747878 w 10032639"/>
                <a:gd name="connsiteY7875" fmla="*/ 2744329 h 2801577"/>
                <a:gd name="connsiteX7876" fmla="*/ 1742839 w 10032639"/>
                <a:gd name="connsiteY7876" fmla="*/ 2754770 h 2801577"/>
                <a:gd name="connsiteX7877" fmla="*/ 1739239 w 10032639"/>
                <a:gd name="connsiteY7877" fmla="*/ 2761611 h 2801577"/>
                <a:gd name="connsiteX7878" fmla="*/ 1730601 w 10032639"/>
                <a:gd name="connsiteY7878" fmla="*/ 2763411 h 2801577"/>
                <a:gd name="connsiteX7879" fmla="*/ 1718723 w 10032639"/>
                <a:gd name="connsiteY7879" fmla="*/ 2765212 h 2801577"/>
                <a:gd name="connsiteX7880" fmla="*/ 1703245 w 10032639"/>
                <a:gd name="connsiteY7880" fmla="*/ 2767012 h 2801577"/>
                <a:gd name="connsiteX7881" fmla="*/ 1694607 w 10032639"/>
                <a:gd name="connsiteY7881" fmla="*/ 2765212 h 2801577"/>
                <a:gd name="connsiteX7882" fmla="*/ 1687408 w 10032639"/>
                <a:gd name="connsiteY7882" fmla="*/ 2761611 h 2801577"/>
                <a:gd name="connsiteX7883" fmla="*/ 1680569 w 10032639"/>
                <a:gd name="connsiteY7883" fmla="*/ 2756570 h 2801577"/>
                <a:gd name="connsiteX7884" fmla="*/ 1673730 w 10032639"/>
                <a:gd name="connsiteY7884" fmla="*/ 2749729 h 2801577"/>
                <a:gd name="connsiteX7885" fmla="*/ 1665091 w 10032639"/>
                <a:gd name="connsiteY7885" fmla="*/ 2742528 h 2801577"/>
                <a:gd name="connsiteX7886" fmla="*/ 1659692 w 10032639"/>
                <a:gd name="connsiteY7886" fmla="*/ 2739288 h 2801577"/>
                <a:gd name="connsiteX7887" fmla="*/ 1654653 w 10032639"/>
                <a:gd name="connsiteY7887" fmla="*/ 2735687 h 2801577"/>
                <a:gd name="connsiteX7888" fmla="*/ 1644215 w 10032639"/>
                <a:gd name="connsiteY7888" fmla="*/ 2732447 h 2801577"/>
                <a:gd name="connsiteX7889" fmla="*/ 1644215 w 10032639"/>
                <a:gd name="connsiteY7889" fmla="*/ 2722005 h 2801577"/>
                <a:gd name="connsiteX7890" fmla="*/ 1642415 w 10032639"/>
                <a:gd name="connsiteY7890" fmla="*/ 2716964 h 2801577"/>
                <a:gd name="connsiteX7891" fmla="*/ 1640615 w 10032639"/>
                <a:gd name="connsiteY7891" fmla="*/ 2713364 h 2801577"/>
                <a:gd name="connsiteX7892" fmla="*/ 1635576 w 10032639"/>
                <a:gd name="connsiteY7892" fmla="*/ 2706523 h 2801577"/>
                <a:gd name="connsiteX7893" fmla="*/ 1633776 w 10032639"/>
                <a:gd name="connsiteY7893" fmla="*/ 2697882 h 2801577"/>
                <a:gd name="connsiteX7894" fmla="*/ 1633776 w 10032639"/>
                <a:gd name="connsiteY7894" fmla="*/ 2690681 h 2801577"/>
                <a:gd name="connsiteX7895" fmla="*/ 1635576 w 10032639"/>
                <a:gd name="connsiteY7895" fmla="*/ 2683840 h 2801577"/>
                <a:gd name="connsiteX7896" fmla="*/ 1618299 w 10032639"/>
                <a:gd name="connsiteY7896" fmla="*/ 2657916 h 2801577"/>
                <a:gd name="connsiteX7897" fmla="*/ 1602462 w 10032639"/>
                <a:gd name="connsiteY7897" fmla="*/ 2630192 h 2801577"/>
                <a:gd name="connsiteX7898" fmla="*/ 1588784 w 10032639"/>
                <a:gd name="connsiteY7898" fmla="*/ 2598867 h 2801577"/>
                <a:gd name="connsiteX7899" fmla="*/ 1576906 w 10032639"/>
                <a:gd name="connsiteY7899" fmla="*/ 2566102 h 2801577"/>
                <a:gd name="connsiteX7900" fmla="*/ 1559628 w 10032639"/>
                <a:gd name="connsiteY7900" fmla="*/ 2529737 h 2801577"/>
                <a:gd name="connsiteX7901" fmla="*/ 1542351 w 10032639"/>
                <a:gd name="connsiteY7901" fmla="*/ 2496612 h 2801577"/>
                <a:gd name="connsiteX7902" fmla="*/ 1526514 w 10032639"/>
                <a:gd name="connsiteY7902" fmla="*/ 2467447 h 2801577"/>
                <a:gd name="connsiteX7903" fmla="*/ 1509237 w 10032639"/>
                <a:gd name="connsiteY7903" fmla="*/ 2439723 h 2801577"/>
                <a:gd name="connsiteX7904" fmla="*/ 1503838 w 10032639"/>
                <a:gd name="connsiteY7904" fmla="*/ 2431082 h 2801577"/>
                <a:gd name="connsiteX7905" fmla="*/ 1509237 w 10032639"/>
                <a:gd name="connsiteY7905" fmla="*/ 2422441 h 2801577"/>
                <a:gd name="connsiteX7906" fmla="*/ 1514276 w 10032639"/>
                <a:gd name="connsiteY7906" fmla="*/ 2413799 h 2801577"/>
                <a:gd name="connsiteX7907" fmla="*/ 1516075 w 10032639"/>
                <a:gd name="connsiteY7907" fmla="*/ 2408399 h 2801577"/>
                <a:gd name="connsiteX7908" fmla="*/ 1511036 w 10032639"/>
                <a:gd name="connsiteY7908" fmla="*/ 2394717 h 2801577"/>
                <a:gd name="connsiteX7909" fmla="*/ 1500598 w 10032639"/>
                <a:gd name="connsiteY7909" fmla="*/ 2389316 h 2801577"/>
                <a:gd name="connsiteX7910" fmla="*/ 1491959 w 10032639"/>
                <a:gd name="connsiteY7910" fmla="*/ 2382475 h 2801577"/>
                <a:gd name="connsiteX7911" fmla="*/ 1484760 w 10032639"/>
                <a:gd name="connsiteY7911" fmla="*/ 2372033 h 2801577"/>
                <a:gd name="connsiteX7912" fmla="*/ 1477922 w 10032639"/>
                <a:gd name="connsiteY7912" fmla="*/ 2361592 h 2801577"/>
                <a:gd name="connsiteX7913" fmla="*/ 1471083 w 10032639"/>
                <a:gd name="connsiteY7913" fmla="*/ 2349710 h 2801577"/>
                <a:gd name="connsiteX7914" fmla="*/ 1467483 w 10032639"/>
                <a:gd name="connsiteY7914" fmla="*/ 2337468 h 2801577"/>
                <a:gd name="connsiteX7915" fmla="*/ 1467483 w 10032639"/>
                <a:gd name="connsiteY7915" fmla="*/ 2321986 h 2801577"/>
                <a:gd name="connsiteX7916" fmla="*/ 1469283 w 10032639"/>
                <a:gd name="connsiteY7916" fmla="*/ 2306503 h 2801577"/>
                <a:gd name="connsiteX7917" fmla="*/ 1466043 w 10032639"/>
                <a:gd name="connsiteY7917" fmla="*/ 2304703 h 2801577"/>
                <a:gd name="connsiteX7918" fmla="*/ 1457405 w 10032639"/>
                <a:gd name="connsiteY7918" fmla="*/ 2301103 h 2801577"/>
                <a:gd name="connsiteX7919" fmla="*/ 1450206 w 10032639"/>
                <a:gd name="connsiteY7919" fmla="*/ 2296062 h 2801577"/>
                <a:gd name="connsiteX7920" fmla="*/ 1446967 w 10032639"/>
                <a:gd name="connsiteY7920" fmla="*/ 2289221 h 2801577"/>
                <a:gd name="connsiteX7921" fmla="*/ 1445167 w 10032639"/>
                <a:gd name="connsiteY7921" fmla="*/ 2282020 h 2801577"/>
                <a:gd name="connsiteX7922" fmla="*/ 1440128 w 10032639"/>
                <a:gd name="connsiteY7922" fmla="*/ 2261497 h 2801577"/>
                <a:gd name="connsiteX7923" fmla="*/ 1434729 w 10032639"/>
                <a:gd name="connsiteY7923" fmla="*/ 2233413 h 2801577"/>
                <a:gd name="connsiteX7924" fmla="*/ 1427890 w 10032639"/>
                <a:gd name="connsiteY7924" fmla="*/ 2202448 h 2801577"/>
                <a:gd name="connsiteX7925" fmla="*/ 1422850 w 10032639"/>
                <a:gd name="connsiteY7925" fmla="*/ 2180125 h 2801577"/>
                <a:gd name="connsiteX7926" fmla="*/ 1417451 w 10032639"/>
                <a:gd name="connsiteY7926" fmla="*/ 2173284 h 2801577"/>
                <a:gd name="connsiteX7927" fmla="*/ 1412412 w 10032639"/>
                <a:gd name="connsiteY7927" fmla="*/ 2167883 h 2801577"/>
                <a:gd name="connsiteX7928" fmla="*/ 1405573 w 10032639"/>
                <a:gd name="connsiteY7928" fmla="*/ 2162842 h 2801577"/>
                <a:gd name="connsiteX7929" fmla="*/ 1398374 w 10032639"/>
                <a:gd name="connsiteY7929" fmla="*/ 2155641 h 2801577"/>
                <a:gd name="connsiteX7930" fmla="*/ 1393335 w 10032639"/>
                <a:gd name="connsiteY7930" fmla="*/ 2147000 h 2801577"/>
                <a:gd name="connsiteX7931" fmla="*/ 1387936 w 10032639"/>
                <a:gd name="connsiteY7931" fmla="*/ 2136558 h 2801577"/>
                <a:gd name="connsiteX7932" fmla="*/ 1376058 w 10032639"/>
                <a:gd name="connsiteY7932" fmla="*/ 2114235 h 2801577"/>
                <a:gd name="connsiteX7933" fmla="*/ 1367419 w 10032639"/>
                <a:gd name="connsiteY7933" fmla="*/ 2096952 h 2801577"/>
                <a:gd name="connsiteX7934" fmla="*/ 1362020 w 10032639"/>
                <a:gd name="connsiteY7934" fmla="*/ 2084710 h 2801577"/>
                <a:gd name="connsiteX7935" fmla="*/ 1358781 w 10032639"/>
                <a:gd name="connsiteY7935" fmla="*/ 2072469 h 2801577"/>
                <a:gd name="connsiteX7936" fmla="*/ 1346543 w 10032639"/>
                <a:gd name="connsiteY7936" fmla="*/ 2051946 h 2801577"/>
                <a:gd name="connsiteX7937" fmla="*/ 1339344 w 10032639"/>
                <a:gd name="connsiteY7937" fmla="*/ 2039704 h 2801577"/>
                <a:gd name="connsiteX7938" fmla="*/ 1334305 w 10032639"/>
                <a:gd name="connsiteY7938" fmla="*/ 2027822 h 2801577"/>
                <a:gd name="connsiteX7939" fmla="*/ 1332505 w 10032639"/>
                <a:gd name="connsiteY7939" fmla="*/ 2017380 h 2801577"/>
                <a:gd name="connsiteX7940" fmla="*/ 1330705 w 10032639"/>
                <a:gd name="connsiteY7940" fmla="*/ 2006939 h 2801577"/>
                <a:gd name="connsiteX7941" fmla="*/ 1327466 w 10032639"/>
                <a:gd name="connsiteY7941" fmla="*/ 2000098 h 2801577"/>
                <a:gd name="connsiteX7942" fmla="*/ 1327466 w 10032639"/>
                <a:gd name="connsiteY7942" fmla="*/ 1992897 h 2801577"/>
                <a:gd name="connsiteX7943" fmla="*/ 1329265 w 10032639"/>
                <a:gd name="connsiteY7943" fmla="*/ 1984255 h 2801577"/>
                <a:gd name="connsiteX7944" fmla="*/ 1332505 w 10032639"/>
                <a:gd name="connsiteY7944" fmla="*/ 1975614 h 2801577"/>
                <a:gd name="connsiteX7945" fmla="*/ 1334305 w 10032639"/>
                <a:gd name="connsiteY7945" fmla="*/ 1972014 h 2801577"/>
                <a:gd name="connsiteX7946" fmla="*/ 1330705 w 10032639"/>
                <a:gd name="connsiteY7946" fmla="*/ 1968773 h 2801577"/>
                <a:gd name="connsiteX7947" fmla="*/ 1330705 w 10032639"/>
                <a:gd name="connsiteY7947" fmla="*/ 1970573 h 2801577"/>
                <a:gd name="connsiteX7948" fmla="*/ 1327466 w 10032639"/>
                <a:gd name="connsiteY7948" fmla="*/ 1951491 h 2801577"/>
                <a:gd name="connsiteX7949" fmla="*/ 1320627 w 10032639"/>
                <a:gd name="connsiteY7949" fmla="*/ 1930608 h 2801577"/>
                <a:gd name="connsiteX7950" fmla="*/ 1311988 w 10032639"/>
                <a:gd name="connsiteY7950" fmla="*/ 1911525 h 2801577"/>
                <a:gd name="connsiteX7951" fmla="*/ 1301550 w 10032639"/>
                <a:gd name="connsiteY7951" fmla="*/ 1891002 h 2801577"/>
                <a:gd name="connsiteX7952" fmla="*/ 1291112 w 10032639"/>
                <a:gd name="connsiteY7952" fmla="*/ 1870119 h 2801577"/>
                <a:gd name="connsiteX7953" fmla="*/ 1280674 w 10032639"/>
                <a:gd name="connsiteY7953" fmla="*/ 1849235 h 2801577"/>
                <a:gd name="connsiteX7954" fmla="*/ 1272035 w 10032639"/>
                <a:gd name="connsiteY7954" fmla="*/ 1828352 h 2801577"/>
                <a:gd name="connsiteX7955" fmla="*/ 1265196 w 10032639"/>
                <a:gd name="connsiteY7955" fmla="*/ 1807829 h 2801577"/>
                <a:gd name="connsiteX7956" fmla="*/ 1251518 w 10032639"/>
                <a:gd name="connsiteY7956" fmla="*/ 1766063 h 2801577"/>
                <a:gd name="connsiteX7957" fmla="*/ 1237480 w 10032639"/>
                <a:gd name="connsiteY7957" fmla="*/ 1722857 h 2801577"/>
                <a:gd name="connsiteX7958" fmla="*/ 1223442 w 10032639"/>
                <a:gd name="connsiteY7958" fmla="*/ 1677850 h 2801577"/>
                <a:gd name="connsiteX7959" fmla="*/ 1211565 w 10032639"/>
                <a:gd name="connsiteY7959" fmla="*/ 1631043 h 2801577"/>
                <a:gd name="connsiteX7960" fmla="*/ 1192488 w 10032639"/>
                <a:gd name="connsiteY7960" fmla="*/ 1553271 h 2801577"/>
                <a:gd name="connsiteX7961" fmla="*/ 1169811 w 10032639"/>
                <a:gd name="connsiteY7961" fmla="*/ 1475500 h 2801577"/>
                <a:gd name="connsiteX7962" fmla="*/ 1159733 w 10032639"/>
                <a:gd name="connsiteY7962" fmla="*/ 1440575 h 2801577"/>
                <a:gd name="connsiteX7963" fmla="*/ 1149294 w 10032639"/>
                <a:gd name="connsiteY7963" fmla="*/ 1412850 h 2801577"/>
                <a:gd name="connsiteX7964" fmla="*/ 1138856 w 10032639"/>
                <a:gd name="connsiteY7964" fmla="*/ 1385126 h 2801577"/>
                <a:gd name="connsiteX7965" fmla="*/ 1100702 w 10032639"/>
                <a:gd name="connsiteY7965" fmla="*/ 1399168 h 2801577"/>
                <a:gd name="connsiteX7966" fmla="*/ 1133817 w 10032639"/>
                <a:gd name="connsiteY7966" fmla="*/ 1373245 h 2801577"/>
                <a:gd name="connsiteX7967" fmla="*/ 1117980 w 10032639"/>
                <a:gd name="connsiteY7967" fmla="*/ 1338679 h 2801577"/>
                <a:gd name="connsiteX7968" fmla="*/ 1114740 w 10032639"/>
                <a:gd name="connsiteY7968" fmla="*/ 1333279 h 2801577"/>
                <a:gd name="connsiteX7969" fmla="*/ 1109341 w 10032639"/>
                <a:gd name="connsiteY7969" fmla="*/ 1336879 h 2801577"/>
                <a:gd name="connsiteX7970" fmla="*/ 1114740 w 10032639"/>
                <a:gd name="connsiteY7970" fmla="*/ 1331478 h 2801577"/>
                <a:gd name="connsiteX7971" fmla="*/ 1093864 w 10032639"/>
                <a:gd name="connsiteY7971" fmla="*/ 1290072 h 2801577"/>
                <a:gd name="connsiteX7972" fmla="*/ 1074786 w 10032639"/>
                <a:gd name="connsiteY7972" fmla="*/ 1245065 h 2801577"/>
                <a:gd name="connsiteX7973" fmla="*/ 1064348 w 10032639"/>
                <a:gd name="connsiteY7973" fmla="*/ 1220942 h 2801577"/>
                <a:gd name="connsiteX7974" fmla="*/ 1053910 w 10032639"/>
                <a:gd name="connsiteY7974" fmla="*/ 1198259 h 2801577"/>
                <a:gd name="connsiteX7975" fmla="*/ 1047071 w 10032639"/>
                <a:gd name="connsiteY7975" fmla="*/ 1172335 h 2801577"/>
                <a:gd name="connsiteX7976" fmla="*/ 1040232 w 10032639"/>
                <a:gd name="connsiteY7976" fmla="*/ 1147851 h 2801577"/>
                <a:gd name="connsiteX7977" fmla="*/ 1033393 w 10032639"/>
                <a:gd name="connsiteY7977" fmla="*/ 1123727 h 2801577"/>
                <a:gd name="connsiteX7978" fmla="*/ 1027994 w 10032639"/>
                <a:gd name="connsiteY7978" fmla="*/ 1099604 h 2801577"/>
                <a:gd name="connsiteX7979" fmla="*/ 1024755 w 10032639"/>
                <a:gd name="connsiteY7979" fmla="*/ 1071880 h 2801577"/>
                <a:gd name="connsiteX7980" fmla="*/ 1024755 w 10032639"/>
                <a:gd name="connsiteY7980" fmla="*/ 1040555 h 2801577"/>
                <a:gd name="connsiteX7981" fmla="*/ 1010717 w 10032639"/>
                <a:gd name="connsiteY7981" fmla="*/ 1038755 h 2801577"/>
                <a:gd name="connsiteX7982" fmla="*/ 1002078 w 10032639"/>
                <a:gd name="connsiteY7982" fmla="*/ 1033714 h 2801577"/>
                <a:gd name="connsiteX7983" fmla="*/ 995239 w 10032639"/>
                <a:gd name="connsiteY7983" fmla="*/ 1028673 h 2801577"/>
                <a:gd name="connsiteX7984" fmla="*/ 991640 w 10032639"/>
                <a:gd name="connsiteY7984" fmla="*/ 1021472 h 2801577"/>
                <a:gd name="connsiteX7985" fmla="*/ 990200 w 10032639"/>
                <a:gd name="connsiteY7985" fmla="*/ 1014631 h 2801577"/>
                <a:gd name="connsiteX7986" fmla="*/ 988400 w 10032639"/>
                <a:gd name="connsiteY7986" fmla="*/ 988707 h 2801577"/>
                <a:gd name="connsiteX7987" fmla="*/ 983001 w 10032639"/>
                <a:gd name="connsiteY7987" fmla="*/ 962784 h 2801577"/>
                <a:gd name="connsiteX7988" fmla="*/ 976162 w 10032639"/>
                <a:gd name="connsiteY7988" fmla="*/ 936860 h 2801577"/>
                <a:gd name="connsiteX7989" fmla="*/ 965724 w 10032639"/>
                <a:gd name="connsiteY7989" fmla="*/ 912376 h 2801577"/>
                <a:gd name="connsiteX7990" fmla="*/ 963924 w 10032639"/>
                <a:gd name="connsiteY7990" fmla="*/ 917777 h 2801577"/>
                <a:gd name="connsiteX7991" fmla="*/ 958885 w 10032639"/>
                <a:gd name="connsiteY7991" fmla="*/ 922818 h 2801577"/>
                <a:gd name="connsiteX7992" fmla="*/ 955286 w 10032639"/>
                <a:gd name="connsiteY7992" fmla="*/ 926418 h 2801577"/>
                <a:gd name="connsiteX7993" fmla="*/ 948447 w 10032639"/>
                <a:gd name="connsiteY7993" fmla="*/ 930019 h 2801577"/>
                <a:gd name="connsiteX7994" fmla="*/ 946647 w 10032639"/>
                <a:gd name="connsiteY7994" fmla="*/ 931819 h 2801577"/>
                <a:gd name="connsiteX7995" fmla="*/ 946647 w 10032639"/>
                <a:gd name="connsiteY7995" fmla="*/ 933259 h 2801577"/>
                <a:gd name="connsiteX7996" fmla="*/ 946647 w 10032639"/>
                <a:gd name="connsiteY7996" fmla="*/ 938660 h 2801577"/>
                <a:gd name="connsiteX7997" fmla="*/ 953486 w 10032639"/>
                <a:gd name="connsiteY7997" fmla="*/ 949101 h 2801577"/>
                <a:gd name="connsiteX7998" fmla="*/ 958885 w 10032639"/>
                <a:gd name="connsiteY7998" fmla="*/ 959543 h 2801577"/>
                <a:gd name="connsiteX7999" fmla="*/ 965724 w 10032639"/>
                <a:gd name="connsiteY7999" fmla="*/ 969625 h 2801577"/>
                <a:gd name="connsiteX8000" fmla="*/ 969323 w 10032639"/>
                <a:gd name="connsiteY8000" fmla="*/ 981866 h 2801577"/>
                <a:gd name="connsiteX8001" fmla="*/ 976162 w 10032639"/>
                <a:gd name="connsiteY8001" fmla="*/ 1007790 h 2801577"/>
                <a:gd name="connsiteX8002" fmla="*/ 977962 w 10032639"/>
                <a:gd name="connsiteY8002" fmla="*/ 1033714 h 2801577"/>
                <a:gd name="connsiteX8003" fmla="*/ 981561 w 10032639"/>
                <a:gd name="connsiteY8003" fmla="*/ 1044156 h 2801577"/>
                <a:gd name="connsiteX8004" fmla="*/ 981561 w 10032639"/>
                <a:gd name="connsiteY8004" fmla="*/ 1049196 h 2801577"/>
                <a:gd name="connsiteX8005" fmla="*/ 977962 w 10032639"/>
                <a:gd name="connsiteY8005" fmla="*/ 1056397 h 2801577"/>
                <a:gd name="connsiteX8006" fmla="*/ 974363 w 10032639"/>
                <a:gd name="connsiteY8006" fmla="*/ 1063238 h 2801577"/>
                <a:gd name="connsiteX8007" fmla="*/ 967524 w 10032639"/>
                <a:gd name="connsiteY8007" fmla="*/ 1063238 h 2801577"/>
                <a:gd name="connsiteX8008" fmla="*/ 955286 w 10032639"/>
                <a:gd name="connsiteY8008" fmla="*/ 1066839 h 2801577"/>
                <a:gd name="connsiteX8009" fmla="*/ 957085 w 10032639"/>
                <a:gd name="connsiteY8009" fmla="*/ 1108245 h 2801577"/>
                <a:gd name="connsiteX8010" fmla="*/ 958885 w 10032639"/>
                <a:gd name="connsiteY8010" fmla="*/ 1151452 h 2801577"/>
                <a:gd name="connsiteX8011" fmla="*/ 957085 w 10032639"/>
                <a:gd name="connsiteY8011" fmla="*/ 1196458 h 2801577"/>
                <a:gd name="connsiteX8012" fmla="*/ 955286 w 10032639"/>
                <a:gd name="connsiteY8012" fmla="*/ 1245065 h 2801577"/>
                <a:gd name="connsiteX8013" fmla="*/ 952046 w 10032639"/>
                <a:gd name="connsiteY8013" fmla="*/ 1350561 h 2801577"/>
                <a:gd name="connsiteX8014" fmla="*/ 946647 w 10032639"/>
                <a:gd name="connsiteY8014" fmla="*/ 1459657 h 2801577"/>
                <a:gd name="connsiteX8015" fmla="*/ 941608 w 10032639"/>
                <a:gd name="connsiteY8015" fmla="*/ 1565153 h 2801577"/>
                <a:gd name="connsiteX8016" fmla="*/ 939808 w 10032639"/>
                <a:gd name="connsiteY8016" fmla="*/ 1617361 h 2801577"/>
                <a:gd name="connsiteX8017" fmla="*/ 939808 w 10032639"/>
                <a:gd name="connsiteY8017" fmla="*/ 1669209 h 2801577"/>
                <a:gd name="connsiteX8018" fmla="*/ 938008 w 10032639"/>
                <a:gd name="connsiteY8018" fmla="*/ 1712415 h 2801577"/>
                <a:gd name="connsiteX8019" fmla="*/ 939808 w 10032639"/>
                <a:gd name="connsiteY8019" fmla="*/ 1755982 h 2801577"/>
                <a:gd name="connsiteX8020" fmla="*/ 941608 w 10032639"/>
                <a:gd name="connsiteY8020" fmla="*/ 1797388 h 2801577"/>
                <a:gd name="connsiteX8021" fmla="*/ 946647 w 10032639"/>
                <a:gd name="connsiteY8021" fmla="*/ 1838794 h 2801577"/>
                <a:gd name="connsiteX8022" fmla="*/ 948447 w 10032639"/>
                <a:gd name="connsiteY8022" fmla="*/ 1844195 h 2801577"/>
                <a:gd name="connsiteX8023" fmla="*/ 946647 w 10032639"/>
                <a:gd name="connsiteY8023" fmla="*/ 1847435 h 2801577"/>
                <a:gd name="connsiteX8024" fmla="*/ 941608 w 10032639"/>
                <a:gd name="connsiteY8024" fmla="*/ 1861477 h 2801577"/>
                <a:gd name="connsiteX8025" fmla="*/ 938008 w 10032639"/>
                <a:gd name="connsiteY8025" fmla="*/ 1876960 h 2801577"/>
                <a:gd name="connsiteX8026" fmla="*/ 936209 w 10032639"/>
                <a:gd name="connsiteY8026" fmla="*/ 1894242 h 2801577"/>
                <a:gd name="connsiteX8027" fmla="*/ 936209 w 10032639"/>
                <a:gd name="connsiteY8027" fmla="*/ 1915125 h 2801577"/>
                <a:gd name="connsiteX8028" fmla="*/ 934409 w 10032639"/>
                <a:gd name="connsiteY8028" fmla="*/ 1935648 h 2801577"/>
                <a:gd name="connsiteX8029" fmla="*/ 932969 w 10032639"/>
                <a:gd name="connsiteY8029" fmla="*/ 1958332 h 2801577"/>
                <a:gd name="connsiteX8030" fmla="*/ 932969 w 10032639"/>
                <a:gd name="connsiteY8030" fmla="*/ 2001538 h 2801577"/>
                <a:gd name="connsiteX8031" fmla="*/ 932969 w 10032639"/>
                <a:gd name="connsiteY8031" fmla="*/ 2089751 h 2801577"/>
                <a:gd name="connsiteX8032" fmla="*/ 931170 w 10032639"/>
                <a:gd name="connsiteY8032" fmla="*/ 2126477 h 2801577"/>
                <a:gd name="connsiteX8033" fmla="*/ 923971 w 10032639"/>
                <a:gd name="connsiteY8033" fmla="*/ 2159241 h 2801577"/>
                <a:gd name="connsiteX8034" fmla="*/ 934409 w 10032639"/>
                <a:gd name="connsiteY8034" fmla="*/ 2161042 h 2801577"/>
                <a:gd name="connsiteX8035" fmla="*/ 946647 w 10032639"/>
                <a:gd name="connsiteY8035" fmla="*/ 2164642 h 2801577"/>
                <a:gd name="connsiteX8036" fmla="*/ 955286 w 10032639"/>
                <a:gd name="connsiteY8036" fmla="*/ 2166082 h 2801577"/>
                <a:gd name="connsiteX8037" fmla="*/ 960685 w 10032639"/>
                <a:gd name="connsiteY8037" fmla="*/ 2171483 h 2801577"/>
                <a:gd name="connsiteX8038" fmla="*/ 965724 w 10032639"/>
                <a:gd name="connsiteY8038" fmla="*/ 2174724 h 2801577"/>
                <a:gd name="connsiteX8039" fmla="*/ 971123 w 10032639"/>
                <a:gd name="connsiteY8039" fmla="*/ 2180125 h 2801577"/>
                <a:gd name="connsiteX8040" fmla="*/ 974363 w 10032639"/>
                <a:gd name="connsiteY8040" fmla="*/ 2186966 h 2801577"/>
                <a:gd name="connsiteX8041" fmla="*/ 976162 w 10032639"/>
                <a:gd name="connsiteY8041" fmla="*/ 2193807 h 2801577"/>
                <a:gd name="connsiteX8042" fmla="*/ 977962 w 10032639"/>
                <a:gd name="connsiteY8042" fmla="*/ 2209289 h 2801577"/>
                <a:gd name="connsiteX8043" fmla="*/ 977962 w 10032639"/>
                <a:gd name="connsiteY8043" fmla="*/ 2216130 h 2801577"/>
                <a:gd name="connsiteX8044" fmla="*/ 976162 w 10032639"/>
                <a:gd name="connsiteY8044" fmla="*/ 2223331 h 2801577"/>
                <a:gd name="connsiteX8045" fmla="*/ 988400 w 10032639"/>
                <a:gd name="connsiteY8045" fmla="*/ 2221531 h 2801577"/>
                <a:gd name="connsiteX8046" fmla="*/ 1000279 w 10032639"/>
                <a:gd name="connsiteY8046" fmla="*/ 2221531 h 2801577"/>
                <a:gd name="connsiteX8047" fmla="*/ 1026194 w 10032639"/>
                <a:gd name="connsiteY8047" fmla="*/ 2224771 h 2801577"/>
                <a:gd name="connsiteX8048" fmla="*/ 1027994 w 10032639"/>
                <a:gd name="connsiteY8048" fmla="*/ 2224771 h 2801577"/>
                <a:gd name="connsiteX8049" fmla="*/ 1041672 w 10032639"/>
                <a:gd name="connsiteY8049" fmla="*/ 2224771 h 2801577"/>
                <a:gd name="connsiteX8050" fmla="*/ 1059309 w 10032639"/>
                <a:gd name="connsiteY8050" fmla="*/ 2228372 h 2801577"/>
                <a:gd name="connsiteX8051" fmla="*/ 1076586 w 10032639"/>
                <a:gd name="connsiteY8051" fmla="*/ 2231972 h 2801577"/>
                <a:gd name="connsiteX8052" fmla="*/ 1097463 w 10032639"/>
                <a:gd name="connsiteY8052" fmla="*/ 2237013 h 2801577"/>
                <a:gd name="connsiteX8053" fmla="*/ 1112940 w 10032639"/>
                <a:gd name="connsiteY8053" fmla="*/ 2242414 h 2801577"/>
                <a:gd name="connsiteX8054" fmla="*/ 1128418 w 10032639"/>
                <a:gd name="connsiteY8054" fmla="*/ 2245654 h 2801577"/>
                <a:gd name="connsiteX8055" fmla="*/ 1149294 w 10032639"/>
                <a:gd name="connsiteY8055" fmla="*/ 2245654 h 2801577"/>
                <a:gd name="connsiteX8056" fmla="*/ 1171611 w 10032639"/>
                <a:gd name="connsiteY8056" fmla="*/ 2243854 h 2801577"/>
                <a:gd name="connsiteX8057" fmla="*/ 1188888 w 10032639"/>
                <a:gd name="connsiteY8057" fmla="*/ 2242414 h 2801577"/>
                <a:gd name="connsiteX8058" fmla="*/ 1188888 w 10032639"/>
                <a:gd name="connsiteY8058" fmla="*/ 2259696 h 2801577"/>
                <a:gd name="connsiteX8059" fmla="*/ 1187089 w 10032639"/>
                <a:gd name="connsiteY8059" fmla="*/ 2313344 h 2801577"/>
                <a:gd name="connsiteX8060" fmla="*/ 1182049 w 10032639"/>
                <a:gd name="connsiteY8060" fmla="*/ 2366992 h 2801577"/>
                <a:gd name="connsiteX8061" fmla="*/ 1175210 w 10032639"/>
                <a:gd name="connsiteY8061" fmla="*/ 2418840 h 2801577"/>
                <a:gd name="connsiteX8062" fmla="*/ 1164772 w 10032639"/>
                <a:gd name="connsiteY8062" fmla="*/ 2472488 h 2801577"/>
                <a:gd name="connsiteX8063" fmla="*/ 1159733 w 10032639"/>
                <a:gd name="connsiteY8063" fmla="*/ 2500212 h 2801577"/>
                <a:gd name="connsiteX8064" fmla="*/ 1156133 w 10032639"/>
                <a:gd name="connsiteY8064" fmla="*/ 2527936 h 2801577"/>
                <a:gd name="connsiteX8065" fmla="*/ 1152534 w 10032639"/>
                <a:gd name="connsiteY8065" fmla="*/ 2555660 h 2801577"/>
                <a:gd name="connsiteX8066" fmla="*/ 1151094 w 10032639"/>
                <a:gd name="connsiteY8066" fmla="*/ 2585185 h 2801577"/>
                <a:gd name="connsiteX8067" fmla="*/ 1151094 w 10032639"/>
                <a:gd name="connsiteY8067" fmla="*/ 2616149 h 2801577"/>
                <a:gd name="connsiteX8068" fmla="*/ 1151094 w 10032639"/>
                <a:gd name="connsiteY8068" fmla="*/ 2647474 h 2801577"/>
                <a:gd name="connsiteX8069" fmla="*/ 1154334 w 10032639"/>
                <a:gd name="connsiteY8069" fmla="*/ 2713364 h 2801577"/>
                <a:gd name="connsiteX8070" fmla="*/ 1156133 w 10032639"/>
                <a:gd name="connsiteY8070" fmla="*/ 2728846 h 2801577"/>
                <a:gd name="connsiteX8071" fmla="*/ 1138856 w 10032639"/>
                <a:gd name="connsiteY8071" fmla="*/ 2728846 h 2801577"/>
                <a:gd name="connsiteX8072" fmla="*/ 1107541 w 10032639"/>
                <a:gd name="connsiteY8072" fmla="*/ 2732447 h 2801577"/>
                <a:gd name="connsiteX8073" fmla="*/ 1069387 w 10032639"/>
                <a:gd name="connsiteY8073" fmla="*/ 2737488 h 2801577"/>
                <a:gd name="connsiteX8074" fmla="*/ 1045271 w 10032639"/>
                <a:gd name="connsiteY8074" fmla="*/ 2739288 h 2801577"/>
                <a:gd name="connsiteX8075" fmla="*/ 1022955 w 10032639"/>
                <a:gd name="connsiteY8075" fmla="*/ 2741088 h 2801577"/>
                <a:gd name="connsiteX8076" fmla="*/ 1000279 w 10032639"/>
                <a:gd name="connsiteY8076" fmla="*/ 2739288 h 2801577"/>
                <a:gd name="connsiteX8077" fmla="*/ 979762 w 10032639"/>
                <a:gd name="connsiteY8077" fmla="*/ 2737488 h 2801577"/>
                <a:gd name="connsiteX8078" fmla="*/ 972563 w 10032639"/>
                <a:gd name="connsiteY8078" fmla="*/ 2737488 h 2801577"/>
                <a:gd name="connsiteX8079" fmla="*/ 962485 w 10032639"/>
                <a:gd name="connsiteY8079" fmla="*/ 2735687 h 2801577"/>
                <a:gd name="connsiteX8080" fmla="*/ 946647 w 10032639"/>
                <a:gd name="connsiteY8080" fmla="*/ 2730647 h 2801577"/>
                <a:gd name="connsiteX8081" fmla="*/ 927570 w 10032639"/>
                <a:gd name="connsiteY8081" fmla="*/ 2722005 h 2801577"/>
                <a:gd name="connsiteX8082" fmla="*/ 910293 w 10032639"/>
                <a:gd name="connsiteY8082" fmla="*/ 2723805 h 2801577"/>
                <a:gd name="connsiteX8083" fmla="*/ 891216 w 10032639"/>
                <a:gd name="connsiteY8083" fmla="*/ 2725246 h 2801577"/>
                <a:gd name="connsiteX8084" fmla="*/ 851622 w 10032639"/>
                <a:gd name="connsiteY8084" fmla="*/ 2732447 h 2801577"/>
                <a:gd name="connsiteX8085" fmla="*/ 825707 w 10032639"/>
                <a:gd name="connsiteY8085" fmla="*/ 2739288 h 2801577"/>
                <a:gd name="connsiteX8086" fmla="*/ 799431 w 10032639"/>
                <a:gd name="connsiteY8086" fmla="*/ 2742528 h 2801577"/>
                <a:gd name="connsiteX8087" fmla="*/ 773515 w 10032639"/>
                <a:gd name="connsiteY8087" fmla="*/ 2744329 h 2801577"/>
                <a:gd name="connsiteX8088" fmla="*/ 749399 w 10032639"/>
                <a:gd name="connsiteY8088" fmla="*/ 2744329 h 2801577"/>
                <a:gd name="connsiteX8089" fmla="*/ 648975 w 10032639"/>
                <a:gd name="connsiteY8089" fmla="*/ 2744329 h 2801577"/>
                <a:gd name="connsiteX8090" fmla="*/ 634937 w 10032639"/>
                <a:gd name="connsiteY8090" fmla="*/ 2742528 h 2801577"/>
                <a:gd name="connsiteX8091" fmla="*/ 624859 w 10032639"/>
                <a:gd name="connsiteY8091" fmla="*/ 2742528 h 2801577"/>
                <a:gd name="connsiteX8092" fmla="*/ 616220 w 10032639"/>
                <a:gd name="connsiteY8092" fmla="*/ 2744329 h 2801577"/>
                <a:gd name="connsiteX8093" fmla="*/ 607582 w 10032639"/>
                <a:gd name="connsiteY8093" fmla="*/ 2749729 h 2801577"/>
                <a:gd name="connsiteX8094" fmla="*/ 595344 w 10032639"/>
                <a:gd name="connsiteY8094" fmla="*/ 2758371 h 2801577"/>
                <a:gd name="connsiteX8095" fmla="*/ 581666 w 10032639"/>
                <a:gd name="connsiteY8095" fmla="*/ 2763411 h 2801577"/>
                <a:gd name="connsiteX8096" fmla="*/ 566188 w 10032639"/>
                <a:gd name="connsiteY8096" fmla="*/ 2767012 h 2801577"/>
                <a:gd name="connsiteX8097" fmla="*/ 550351 w 10032639"/>
                <a:gd name="connsiteY8097" fmla="*/ 2768452 h 2801577"/>
                <a:gd name="connsiteX8098" fmla="*/ 541712 w 10032639"/>
                <a:gd name="connsiteY8098" fmla="*/ 2767012 h 2801577"/>
                <a:gd name="connsiteX8099" fmla="*/ 508598 w 10032639"/>
                <a:gd name="connsiteY8099" fmla="*/ 2763411 h 2801577"/>
                <a:gd name="connsiteX8100" fmla="*/ 491320 w 10032639"/>
                <a:gd name="connsiteY8100" fmla="*/ 2761611 h 2801577"/>
                <a:gd name="connsiteX8101" fmla="*/ 475843 w 10032639"/>
                <a:gd name="connsiteY8101" fmla="*/ 2763411 h 2801577"/>
                <a:gd name="connsiteX8102" fmla="*/ 453527 w 10032639"/>
                <a:gd name="connsiteY8102" fmla="*/ 2767012 h 2801577"/>
                <a:gd name="connsiteX8103" fmla="*/ 434450 w 10032639"/>
                <a:gd name="connsiteY8103" fmla="*/ 2767012 h 2801577"/>
                <a:gd name="connsiteX8104" fmla="*/ 392696 w 10032639"/>
                <a:gd name="connsiteY8104" fmla="*/ 2768452 h 2801577"/>
                <a:gd name="connsiteX8105" fmla="*/ 377219 w 10032639"/>
                <a:gd name="connsiteY8105" fmla="*/ 2770252 h 2801577"/>
                <a:gd name="connsiteX8106" fmla="*/ 361741 w 10032639"/>
                <a:gd name="connsiteY8106" fmla="*/ 2768452 h 2801577"/>
                <a:gd name="connsiteX8107" fmla="*/ 344464 w 10032639"/>
                <a:gd name="connsiteY8107" fmla="*/ 2765212 h 2801577"/>
                <a:gd name="connsiteX8108" fmla="*/ 325387 w 10032639"/>
                <a:gd name="connsiteY8108" fmla="*/ 2758371 h 2801577"/>
                <a:gd name="connsiteX8109" fmla="*/ 311709 w 10032639"/>
                <a:gd name="connsiteY8109" fmla="*/ 2756570 h 2801577"/>
                <a:gd name="connsiteX8110" fmla="*/ 295872 w 10032639"/>
                <a:gd name="connsiteY8110" fmla="*/ 2752970 h 2801577"/>
                <a:gd name="connsiteX8111" fmla="*/ 261318 w 10032639"/>
                <a:gd name="connsiteY8111" fmla="*/ 2739288 h 2801577"/>
                <a:gd name="connsiteX8112" fmla="*/ 230003 w 10032639"/>
                <a:gd name="connsiteY8112" fmla="*/ 2728846 h 2801577"/>
                <a:gd name="connsiteX8113" fmla="*/ 202287 w 10032639"/>
                <a:gd name="connsiteY8113" fmla="*/ 2722005 h 2801577"/>
                <a:gd name="connsiteX8114" fmla="*/ 190409 w 10032639"/>
                <a:gd name="connsiteY8114" fmla="*/ 2720205 h 2801577"/>
                <a:gd name="connsiteX8115" fmla="*/ 178171 w 10032639"/>
                <a:gd name="connsiteY8115" fmla="*/ 2718405 h 2801577"/>
                <a:gd name="connsiteX8116" fmla="*/ 181770 w 10032639"/>
                <a:gd name="connsiteY8116" fmla="*/ 2725246 h 2801577"/>
                <a:gd name="connsiteX8117" fmla="*/ 183570 w 10032639"/>
                <a:gd name="connsiteY8117" fmla="*/ 2732447 h 2801577"/>
                <a:gd name="connsiteX8118" fmla="*/ 183570 w 10032639"/>
                <a:gd name="connsiteY8118" fmla="*/ 2737488 h 2801577"/>
                <a:gd name="connsiteX8119" fmla="*/ 179971 w 10032639"/>
                <a:gd name="connsiteY8119" fmla="*/ 2744329 h 2801577"/>
                <a:gd name="connsiteX8120" fmla="*/ 176371 w 10032639"/>
                <a:gd name="connsiteY8120" fmla="*/ 2746129 h 2801577"/>
                <a:gd name="connsiteX8121" fmla="*/ 171332 w 10032639"/>
                <a:gd name="connsiteY8121" fmla="*/ 2749729 h 2801577"/>
                <a:gd name="connsiteX8122" fmla="*/ 164493 w 10032639"/>
                <a:gd name="connsiteY8122" fmla="*/ 2749729 h 2801577"/>
                <a:gd name="connsiteX8123" fmla="*/ 155855 w 10032639"/>
                <a:gd name="connsiteY8123" fmla="*/ 2747929 h 2801577"/>
                <a:gd name="connsiteX8124" fmla="*/ 134978 w 10032639"/>
                <a:gd name="connsiteY8124" fmla="*/ 2732447 h 2801577"/>
                <a:gd name="connsiteX8125" fmla="*/ 133178 w 10032639"/>
                <a:gd name="connsiteY8125" fmla="*/ 2735687 h 2801577"/>
                <a:gd name="connsiteX8126" fmla="*/ 131738 w 10032639"/>
                <a:gd name="connsiteY8126" fmla="*/ 2737488 h 2801577"/>
                <a:gd name="connsiteX8127" fmla="*/ 131738 w 10032639"/>
                <a:gd name="connsiteY8127" fmla="*/ 2799777 h 2801577"/>
                <a:gd name="connsiteX8128" fmla="*/ 103663 w 10032639"/>
                <a:gd name="connsiteY8128" fmla="*/ 2744329 h 2801577"/>
                <a:gd name="connsiteX8129" fmla="*/ 89985 w 10032639"/>
                <a:gd name="connsiteY8129" fmla="*/ 2747929 h 2801577"/>
                <a:gd name="connsiteX8130" fmla="*/ 81347 w 10032639"/>
                <a:gd name="connsiteY8130" fmla="*/ 2751170 h 2801577"/>
                <a:gd name="connsiteX8131" fmla="*/ 65509 w 10032639"/>
                <a:gd name="connsiteY8131" fmla="*/ 2756570 h 2801577"/>
                <a:gd name="connsiteX8132" fmla="*/ 55431 w 10032639"/>
                <a:gd name="connsiteY8132" fmla="*/ 2761611 h 2801577"/>
                <a:gd name="connsiteX8133" fmla="*/ 43193 w 10032639"/>
                <a:gd name="connsiteY8133" fmla="*/ 2765212 h 2801577"/>
                <a:gd name="connsiteX8134" fmla="*/ 31314 w 10032639"/>
                <a:gd name="connsiteY8134" fmla="*/ 2765212 h 2801577"/>
                <a:gd name="connsiteX8135" fmla="*/ 22676 w 10032639"/>
                <a:gd name="connsiteY8135" fmla="*/ 2761611 h 2801577"/>
                <a:gd name="connsiteX8136" fmla="*/ 14037 w 10032639"/>
                <a:gd name="connsiteY8136" fmla="*/ 2756570 h 2801577"/>
                <a:gd name="connsiteX8137" fmla="*/ 8638 w 10032639"/>
                <a:gd name="connsiteY8137" fmla="*/ 2744329 h 2801577"/>
                <a:gd name="connsiteX8138" fmla="*/ 5399 w 10032639"/>
                <a:gd name="connsiteY8138" fmla="*/ 2737488 h 2801577"/>
                <a:gd name="connsiteX8139" fmla="*/ 5399 w 10032639"/>
                <a:gd name="connsiteY8139" fmla="*/ 2728846 h 2801577"/>
                <a:gd name="connsiteX8140" fmla="*/ 5399 w 10032639"/>
                <a:gd name="connsiteY8140" fmla="*/ 2720205 h 2801577"/>
                <a:gd name="connsiteX8141" fmla="*/ 6839 w 10032639"/>
                <a:gd name="connsiteY8141" fmla="*/ 2711564 h 2801577"/>
                <a:gd name="connsiteX8142" fmla="*/ 10438 w 10032639"/>
                <a:gd name="connsiteY8142" fmla="*/ 2701122 h 2801577"/>
                <a:gd name="connsiteX8143" fmla="*/ 15477 w 10032639"/>
                <a:gd name="connsiteY8143" fmla="*/ 2690681 h 2801577"/>
                <a:gd name="connsiteX8144" fmla="*/ 20876 w 10032639"/>
                <a:gd name="connsiteY8144" fmla="*/ 2682039 h 2801577"/>
                <a:gd name="connsiteX8145" fmla="*/ 25915 w 10032639"/>
                <a:gd name="connsiteY8145" fmla="*/ 2673398 h 2801577"/>
                <a:gd name="connsiteX8146" fmla="*/ 27715 w 10032639"/>
                <a:gd name="connsiteY8146" fmla="*/ 2662956 h 2801577"/>
                <a:gd name="connsiteX8147" fmla="*/ 29515 w 10032639"/>
                <a:gd name="connsiteY8147" fmla="*/ 2654315 h 2801577"/>
                <a:gd name="connsiteX8148" fmla="*/ 24116 w 10032639"/>
                <a:gd name="connsiteY8148" fmla="*/ 2649274 h 2801577"/>
                <a:gd name="connsiteX8149" fmla="*/ 22676 w 10032639"/>
                <a:gd name="connsiteY8149" fmla="*/ 2642073 h 2801577"/>
                <a:gd name="connsiteX8150" fmla="*/ 19077 w 10032639"/>
                <a:gd name="connsiteY8150" fmla="*/ 2630192 h 2801577"/>
                <a:gd name="connsiteX8151" fmla="*/ 19077 w 10032639"/>
                <a:gd name="connsiteY8151" fmla="*/ 2617950 h 2801577"/>
                <a:gd name="connsiteX8152" fmla="*/ 22676 w 10032639"/>
                <a:gd name="connsiteY8152" fmla="*/ 2607508 h 2801577"/>
                <a:gd name="connsiteX8153" fmla="*/ 24116 w 10032639"/>
                <a:gd name="connsiteY8153" fmla="*/ 2600667 h 2801577"/>
                <a:gd name="connsiteX8154" fmla="*/ 24116 w 10032639"/>
                <a:gd name="connsiteY8154" fmla="*/ 2592026 h 2801577"/>
                <a:gd name="connsiteX8155" fmla="*/ 22676 w 10032639"/>
                <a:gd name="connsiteY8155" fmla="*/ 2574743 h 2801577"/>
                <a:gd name="connsiteX8156" fmla="*/ 10438 w 10032639"/>
                <a:gd name="connsiteY8156" fmla="*/ 2566102 h 2801577"/>
                <a:gd name="connsiteX8157" fmla="*/ 10438 w 10032639"/>
                <a:gd name="connsiteY8157" fmla="*/ 2557461 h 2801577"/>
                <a:gd name="connsiteX8158" fmla="*/ 12238 w 10032639"/>
                <a:gd name="connsiteY8158" fmla="*/ 2547019 h 2801577"/>
                <a:gd name="connsiteX8159" fmla="*/ 14037 w 10032639"/>
                <a:gd name="connsiteY8159" fmla="*/ 2538378 h 2801577"/>
                <a:gd name="connsiteX8160" fmla="*/ 19077 w 10032639"/>
                <a:gd name="connsiteY8160" fmla="*/ 2533337 h 2801577"/>
                <a:gd name="connsiteX8161" fmla="*/ 22676 w 10032639"/>
                <a:gd name="connsiteY8161" fmla="*/ 2531537 h 2801577"/>
                <a:gd name="connsiteX8162" fmla="*/ 27715 w 10032639"/>
                <a:gd name="connsiteY8162" fmla="*/ 2529737 h 2801577"/>
                <a:gd name="connsiteX8163" fmla="*/ 20876 w 10032639"/>
                <a:gd name="connsiteY8163" fmla="*/ 2508854 h 2801577"/>
                <a:gd name="connsiteX8164" fmla="*/ 22676 w 10032639"/>
                <a:gd name="connsiteY8164" fmla="*/ 2505253 h 2801577"/>
                <a:gd name="connsiteX8165" fmla="*/ 27715 w 10032639"/>
                <a:gd name="connsiteY8165" fmla="*/ 2486530 h 2801577"/>
                <a:gd name="connsiteX8166" fmla="*/ 32754 w 10032639"/>
                <a:gd name="connsiteY8166" fmla="*/ 2470688 h 2801577"/>
                <a:gd name="connsiteX8167" fmla="*/ 38153 w 10032639"/>
                <a:gd name="connsiteY8167" fmla="*/ 2460606 h 2801577"/>
                <a:gd name="connsiteX8168" fmla="*/ 38153 w 10032639"/>
                <a:gd name="connsiteY8168" fmla="*/ 2455206 h 2801577"/>
                <a:gd name="connsiteX8169" fmla="*/ 38153 w 10032639"/>
                <a:gd name="connsiteY8169" fmla="*/ 2448365 h 2801577"/>
                <a:gd name="connsiteX8170" fmla="*/ 31314 w 10032639"/>
                <a:gd name="connsiteY8170" fmla="*/ 2429282 h 2801577"/>
                <a:gd name="connsiteX8171" fmla="*/ 24116 w 10032639"/>
                <a:gd name="connsiteY8171" fmla="*/ 2413799 h 2801577"/>
                <a:gd name="connsiteX8172" fmla="*/ 41393 w 10032639"/>
                <a:gd name="connsiteY8172" fmla="*/ 2408399 h 2801577"/>
                <a:gd name="connsiteX8173" fmla="*/ 44992 w 10032639"/>
                <a:gd name="connsiteY8173" fmla="*/ 2405158 h 2801577"/>
                <a:gd name="connsiteX8174" fmla="*/ 48592 w 10032639"/>
                <a:gd name="connsiteY8174" fmla="*/ 2399757 h 2801577"/>
                <a:gd name="connsiteX8175" fmla="*/ 48592 w 10032639"/>
                <a:gd name="connsiteY8175" fmla="*/ 2389316 h 2801577"/>
                <a:gd name="connsiteX8176" fmla="*/ 48592 w 10032639"/>
                <a:gd name="connsiteY8176" fmla="*/ 2375634 h 2801577"/>
                <a:gd name="connsiteX8177" fmla="*/ 46792 w 10032639"/>
                <a:gd name="connsiteY8177" fmla="*/ 2365192 h 2801577"/>
                <a:gd name="connsiteX8178" fmla="*/ 48592 w 10032639"/>
                <a:gd name="connsiteY8178" fmla="*/ 2354751 h 2801577"/>
                <a:gd name="connsiteX8179" fmla="*/ 48592 w 10032639"/>
                <a:gd name="connsiteY8179" fmla="*/ 2346109 h 2801577"/>
                <a:gd name="connsiteX8180" fmla="*/ 50031 w 10032639"/>
                <a:gd name="connsiteY8180" fmla="*/ 2337468 h 2801577"/>
                <a:gd name="connsiteX8181" fmla="*/ 56870 w 10032639"/>
                <a:gd name="connsiteY8181" fmla="*/ 2323786 h 2801577"/>
                <a:gd name="connsiteX8182" fmla="*/ 65509 w 10032639"/>
                <a:gd name="connsiteY8182" fmla="*/ 2313344 h 2801577"/>
                <a:gd name="connsiteX8183" fmla="*/ 53631 w 10032639"/>
                <a:gd name="connsiteY8183" fmla="*/ 2301103 h 2801577"/>
                <a:gd name="connsiteX8184" fmla="*/ 44992 w 10032639"/>
                <a:gd name="connsiteY8184" fmla="*/ 2294262 h 2801577"/>
                <a:gd name="connsiteX8185" fmla="*/ 39953 w 10032639"/>
                <a:gd name="connsiteY8185" fmla="*/ 2289221 h 2801577"/>
                <a:gd name="connsiteX8186" fmla="*/ 38153 w 10032639"/>
                <a:gd name="connsiteY8186" fmla="*/ 2282020 h 2801577"/>
                <a:gd name="connsiteX8187" fmla="*/ 36354 w 10032639"/>
                <a:gd name="connsiteY8187" fmla="*/ 2276979 h 2801577"/>
                <a:gd name="connsiteX8188" fmla="*/ 34554 w 10032639"/>
                <a:gd name="connsiteY8188" fmla="*/ 2271938 h 2801577"/>
                <a:gd name="connsiteX8189" fmla="*/ 36354 w 10032639"/>
                <a:gd name="connsiteY8189" fmla="*/ 2266537 h 2801577"/>
                <a:gd name="connsiteX8190" fmla="*/ 38153 w 10032639"/>
                <a:gd name="connsiteY8190" fmla="*/ 2259696 h 2801577"/>
                <a:gd name="connsiteX8191" fmla="*/ 43193 w 10032639"/>
                <a:gd name="connsiteY8191" fmla="*/ 2251055 h 2801577"/>
                <a:gd name="connsiteX8192" fmla="*/ 51831 w 10032639"/>
                <a:gd name="connsiteY8192" fmla="*/ 2251055 h 2801577"/>
                <a:gd name="connsiteX8193" fmla="*/ 69108 w 10032639"/>
                <a:gd name="connsiteY8193" fmla="*/ 2249255 h 2801577"/>
                <a:gd name="connsiteX8194" fmla="*/ 75947 w 10032639"/>
                <a:gd name="connsiteY8194" fmla="*/ 2247455 h 2801577"/>
                <a:gd name="connsiteX8195" fmla="*/ 81347 w 10032639"/>
                <a:gd name="connsiteY8195" fmla="*/ 2242414 h 2801577"/>
                <a:gd name="connsiteX8196" fmla="*/ 89985 w 10032639"/>
                <a:gd name="connsiteY8196" fmla="*/ 2231972 h 2801577"/>
                <a:gd name="connsiteX8197" fmla="*/ 95024 w 10032639"/>
                <a:gd name="connsiteY8197" fmla="*/ 2221531 h 2801577"/>
                <a:gd name="connsiteX8198" fmla="*/ 107262 w 10032639"/>
                <a:gd name="connsiteY8198" fmla="*/ 2224771 h 2801577"/>
                <a:gd name="connsiteX8199" fmla="*/ 119500 w 10032639"/>
                <a:gd name="connsiteY8199" fmla="*/ 2228372 h 2801577"/>
                <a:gd name="connsiteX8200" fmla="*/ 131738 w 10032639"/>
                <a:gd name="connsiteY8200" fmla="*/ 2231972 h 2801577"/>
                <a:gd name="connsiteX8201" fmla="*/ 157654 w 10032639"/>
                <a:gd name="connsiteY8201" fmla="*/ 2233413 h 2801577"/>
                <a:gd name="connsiteX8202" fmla="*/ 183570 w 10032639"/>
                <a:gd name="connsiteY8202" fmla="*/ 2231972 h 2801577"/>
                <a:gd name="connsiteX8203" fmla="*/ 212725 w 10032639"/>
                <a:gd name="connsiteY8203" fmla="*/ 2224771 h 2801577"/>
                <a:gd name="connsiteX8204" fmla="*/ 269956 w 10032639"/>
                <a:gd name="connsiteY8204" fmla="*/ 2211089 h 2801577"/>
                <a:gd name="connsiteX8205" fmla="*/ 295872 w 10032639"/>
                <a:gd name="connsiteY8205" fmla="*/ 2206048 h 2801577"/>
                <a:gd name="connsiteX8206" fmla="*/ 323588 w 10032639"/>
                <a:gd name="connsiteY8206" fmla="*/ 2202448 h 2801577"/>
                <a:gd name="connsiteX8207" fmla="*/ 321788 w 10032639"/>
                <a:gd name="connsiteY8207" fmla="*/ 2195607 h 2801577"/>
                <a:gd name="connsiteX8208" fmla="*/ 311709 w 10032639"/>
                <a:gd name="connsiteY8208" fmla="*/ 2186966 h 2801577"/>
                <a:gd name="connsiteX8209" fmla="*/ 303071 w 10032639"/>
                <a:gd name="connsiteY8209" fmla="*/ 2173284 h 2801577"/>
                <a:gd name="connsiteX8210" fmla="*/ 301271 w 10032639"/>
                <a:gd name="connsiteY8210" fmla="*/ 2166082 h 2801577"/>
                <a:gd name="connsiteX8211" fmla="*/ 303071 w 10032639"/>
                <a:gd name="connsiteY8211" fmla="*/ 2159241 h 2801577"/>
                <a:gd name="connsiteX8212" fmla="*/ 306310 w 10032639"/>
                <a:gd name="connsiteY8212" fmla="*/ 2150600 h 2801577"/>
                <a:gd name="connsiteX8213" fmla="*/ 318548 w 10032639"/>
                <a:gd name="connsiteY8213" fmla="*/ 2135118 h 2801577"/>
                <a:gd name="connsiteX8214" fmla="*/ 313149 w 10032639"/>
                <a:gd name="connsiteY8214" fmla="*/ 2076069 h 2801577"/>
                <a:gd name="connsiteX8215" fmla="*/ 311709 w 10032639"/>
                <a:gd name="connsiteY8215" fmla="*/ 2015580 h 2801577"/>
                <a:gd name="connsiteX8216" fmla="*/ 313149 w 10032639"/>
                <a:gd name="connsiteY8216" fmla="*/ 1956531 h 2801577"/>
                <a:gd name="connsiteX8217" fmla="*/ 320348 w 10032639"/>
                <a:gd name="connsiteY8217" fmla="*/ 1896042 h 2801577"/>
                <a:gd name="connsiteX8218" fmla="*/ 327187 w 10032639"/>
                <a:gd name="connsiteY8218" fmla="*/ 1840594 h 2801577"/>
                <a:gd name="connsiteX8219" fmla="*/ 332226 w 10032639"/>
                <a:gd name="connsiteY8219" fmla="*/ 1781905 h 2801577"/>
                <a:gd name="connsiteX8220" fmla="*/ 334026 w 10032639"/>
                <a:gd name="connsiteY8220" fmla="*/ 1717816 h 2801577"/>
                <a:gd name="connsiteX8221" fmla="*/ 335826 w 10032639"/>
                <a:gd name="connsiteY8221" fmla="*/ 1646885 h 2801577"/>
                <a:gd name="connsiteX8222" fmla="*/ 328627 w 10032639"/>
                <a:gd name="connsiteY8222" fmla="*/ 1634643 h 2801577"/>
                <a:gd name="connsiteX8223" fmla="*/ 323588 w 10032639"/>
                <a:gd name="connsiteY8223" fmla="*/ 1627802 h 2801577"/>
                <a:gd name="connsiteX8224" fmla="*/ 321788 w 10032639"/>
                <a:gd name="connsiteY8224" fmla="*/ 1619161 h 2801577"/>
                <a:gd name="connsiteX8225" fmla="*/ 320348 w 10032639"/>
                <a:gd name="connsiteY8225" fmla="*/ 1610520 h 2801577"/>
                <a:gd name="connsiteX8226" fmla="*/ 320348 w 10032639"/>
                <a:gd name="connsiteY8226" fmla="*/ 1600078 h 2801577"/>
                <a:gd name="connsiteX8227" fmla="*/ 320348 w 10032639"/>
                <a:gd name="connsiteY8227" fmla="*/ 1546070 h 2801577"/>
                <a:gd name="connsiteX8228" fmla="*/ 323588 w 10032639"/>
                <a:gd name="connsiteY8228" fmla="*/ 1492782 h 2801577"/>
                <a:gd name="connsiteX8229" fmla="*/ 327187 w 10032639"/>
                <a:gd name="connsiteY8229" fmla="*/ 1438774 h 2801577"/>
                <a:gd name="connsiteX8230" fmla="*/ 332226 w 10032639"/>
                <a:gd name="connsiteY8230" fmla="*/ 1383686 h 2801577"/>
                <a:gd name="connsiteX8231" fmla="*/ 339065 w 10032639"/>
                <a:gd name="connsiteY8231" fmla="*/ 1279631 h 2801577"/>
                <a:gd name="connsiteX8232" fmla="*/ 342664 w 10032639"/>
                <a:gd name="connsiteY8232" fmla="*/ 1225983 h 2801577"/>
                <a:gd name="connsiteX8233" fmla="*/ 345904 w 10032639"/>
                <a:gd name="connsiteY8233" fmla="*/ 1170534 h 2801577"/>
                <a:gd name="connsiteX8234" fmla="*/ 351303 w 10032639"/>
                <a:gd name="connsiteY8234" fmla="*/ 1063238 h 2801577"/>
                <a:gd name="connsiteX8235" fmla="*/ 353103 w 10032639"/>
                <a:gd name="connsiteY8235" fmla="*/ 1011031 h 2801577"/>
                <a:gd name="connsiteX8236" fmla="*/ 354543 w 10032639"/>
                <a:gd name="connsiteY8236" fmla="*/ 957743 h 2801577"/>
                <a:gd name="connsiteX8237" fmla="*/ 353103 w 10032639"/>
                <a:gd name="connsiteY8237" fmla="*/ 907335 h 2801577"/>
                <a:gd name="connsiteX8238" fmla="*/ 349503 w 10032639"/>
                <a:gd name="connsiteY8238" fmla="*/ 856928 h 2801577"/>
                <a:gd name="connsiteX8239" fmla="*/ 344464 w 10032639"/>
                <a:gd name="connsiteY8239" fmla="*/ 801840 h 2801577"/>
                <a:gd name="connsiteX8240" fmla="*/ 335826 w 10032639"/>
                <a:gd name="connsiteY8240" fmla="*/ 742791 h 2801577"/>
                <a:gd name="connsiteX8241" fmla="*/ 332226 w 10032639"/>
                <a:gd name="connsiteY8241" fmla="*/ 734149 h 2801577"/>
                <a:gd name="connsiteX8242" fmla="*/ 332226 w 10032639"/>
                <a:gd name="connsiteY8242" fmla="*/ 723708 h 2801577"/>
                <a:gd name="connsiteX8243" fmla="*/ 335826 w 10032639"/>
                <a:gd name="connsiteY8243" fmla="*/ 715067 h 2801577"/>
                <a:gd name="connsiteX8244" fmla="*/ 339065 w 10032639"/>
                <a:gd name="connsiteY8244" fmla="*/ 708226 h 2801577"/>
                <a:gd name="connsiteX8245" fmla="*/ 342664 w 10032639"/>
                <a:gd name="connsiteY8245" fmla="*/ 703185 h 2801577"/>
                <a:gd name="connsiteX8246" fmla="*/ 342664 w 10032639"/>
                <a:gd name="connsiteY8246" fmla="*/ 701385 h 2801577"/>
                <a:gd name="connsiteX8247" fmla="*/ 334026 w 10032639"/>
                <a:gd name="connsiteY8247" fmla="*/ 701385 h 2801577"/>
                <a:gd name="connsiteX8248" fmla="*/ 327187 w 10032639"/>
                <a:gd name="connsiteY8248" fmla="*/ 699584 h 2801577"/>
                <a:gd name="connsiteX8249" fmla="*/ 320348 w 10032639"/>
                <a:gd name="connsiteY8249" fmla="*/ 697784 h 2801577"/>
                <a:gd name="connsiteX8250" fmla="*/ 313149 w 10032639"/>
                <a:gd name="connsiteY8250" fmla="*/ 692743 h 2801577"/>
                <a:gd name="connsiteX8251" fmla="*/ 308110 w 10032639"/>
                <a:gd name="connsiteY8251" fmla="*/ 685902 h 2801577"/>
                <a:gd name="connsiteX8252" fmla="*/ 308110 w 10032639"/>
                <a:gd name="connsiteY8252" fmla="*/ 679061 h 2801577"/>
                <a:gd name="connsiteX8253" fmla="*/ 313149 w 10032639"/>
                <a:gd name="connsiteY8253" fmla="*/ 663219 h 2801577"/>
                <a:gd name="connsiteX8254" fmla="*/ 320348 w 10032639"/>
                <a:gd name="connsiteY8254" fmla="*/ 649537 h 2801577"/>
                <a:gd name="connsiteX8255" fmla="*/ 327187 w 10032639"/>
                <a:gd name="connsiteY8255" fmla="*/ 639095 h 2801577"/>
                <a:gd name="connsiteX8256" fmla="*/ 337265 w 10032639"/>
                <a:gd name="connsiteY8256" fmla="*/ 630454 h 2801577"/>
                <a:gd name="connsiteX8257" fmla="*/ 342664 w 10032639"/>
                <a:gd name="connsiteY8257" fmla="*/ 628654 h 2801577"/>
                <a:gd name="connsiteX8258" fmla="*/ 314949 w 10032639"/>
                <a:gd name="connsiteY8258" fmla="*/ 620012 h 2801577"/>
                <a:gd name="connsiteX8259" fmla="*/ 282194 w 10032639"/>
                <a:gd name="connsiteY8259" fmla="*/ 611371 h 2801577"/>
                <a:gd name="connsiteX8260" fmla="*/ 269956 w 10032639"/>
                <a:gd name="connsiteY8260" fmla="*/ 609571 h 2801577"/>
                <a:gd name="connsiteX8261" fmla="*/ 269956 w 10032639"/>
                <a:gd name="connsiteY8261" fmla="*/ 597329 h 2801577"/>
                <a:gd name="connsiteX8262" fmla="*/ 269956 w 10032639"/>
                <a:gd name="connsiteY8262" fmla="*/ 595529 h 2801577"/>
                <a:gd name="connsiteX8263" fmla="*/ 247640 w 10032639"/>
                <a:gd name="connsiteY8263" fmla="*/ 593729 h 2801577"/>
                <a:gd name="connsiteX8264" fmla="*/ 224963 w 10032639"/>
                <a:gd name="connsiteY8264" fmla="*/ 592288 h 2801577"/>
                <a:gd name="connsiteX8265" fmla="*/ 202287 w 10032639"/>
                <a:gd name="connsiteY8265" fmla="*/ 593729 h 2801577"/>
                <a:gd name="connsiteX8266" fmla="*/ 179971 w 10032639"/>
                <a:gd name="connsiteY8266" fmla="*/ 597329 h 2801577"/>
                <a:gd name="connsiteX8267" fmla="*/ 162693 w 10032639"/>
                <a:gd name="connsiteY8267" fmla="*/ 599129 h 2801577"/>
                <a:gd name="connsiteX8268" fmla="*/ 145416 w 10032639"/>
                <a:gd name="connsiteY8268" fmla="*/ 599129 h 2801577"/>
                <a:gd name="connsiteX8269" fmla="*/ 129939 w 10032639"/>
                <a:gd name="connsiteY8269" fmla="*/ 599129 h 2801577"/>
                <a:gd name="connsiteX8270" fmla="*/ 112301 w 10032639"/>
                <a:gd name="connsiteY8270" fmla="*/ 597329 h 2801577"/>
                <a:gd name="connsiteX8271" fmla="*/ 98624 w 10032639"/>
                <a:gd name="connsiteY8271" fmla="*/ 593729 h 2801577"/>
                <a:gd name="connsiteX8272" fmla="*/ 84586 w 10032639"/>
                <a:gd name="connsiteY8272" fmla="*/ 588688 h 2801577"/>
                <a:gd name="connsiteX8273" fmla="*/ 70908 w 10032639"/>
                <a:gd name="connsiteY8273" fmla="*/ 581847 h 2801577"/>
                <a:gd name="connsiteX8274" fmla="*/ 58670 w 10032639"/>
                <a:gd name="connsiteY8274" fmla="*/ 575006 h 2801577"/>
                <a:gd name="connsiteX8275" fmla="*/ 55431 w 10032639"/>
                <a:gd name="connsiteY8275" fmla="*/ 571405 h 2801577"/>
                <a:gd name="connsiteX8276" fmla="*/ 44992 w 10032639"/>
                <a:gd name="connsiteY8276" fmla="*/ 555923 h 2801577"/>
                <a:gd name="connsiteX8277" fmla="*/ 38153 w 10032639"/>
                <a:gd name="connsiteY8277" fmla="*/ 538640 h 2801577"/>
                <a:gd name="connsiteX8278" fmla="*/ 34554 w 10032639"/>
                <a:gd name="connsiteY8278" fmla="*/ 517757 h 2801577"/>
                <a:gd name="connsiteX8279" fmla="*/ 32754 w 10032639"/>
                <a:gd name="connsiteY8279" fmla="*/ 496874 h 2801577"/>
                <a:gd name="connsiteX8280" fmla="*/ 29515 w 10032639"/>
                <a:gd name="connsiteY8280" fmla="*/ 481392 h 2801577"/>
                <a:gd name="connsiteX8281" fmla="*/ 25915 w 10032639"/>
                <a:gd name="connsiteY8281" fmla="*/ 465910 h 2801577"/>
                <a:gd name="connsiteX8282" fmla="*/ 19077 w 10032639"/>
                <a:gd name="connsiteY8282" fmla="*/ 451867 h 2801577"/>
                <a:gd name="connsiteX8283" fmla="*/ 14037 w 10032639"/>
                <a:gd name="connsiteY8283" fmla="*/ 441426 h 2801577"/>
                <a:gd name="connsiteX8284" fmla="*/ 6839 w 10032639"/>
                <a:gd name="connsiteY8284" fmla="*/ 432785 h 2801577"/>
                <a:gd name="connsiteX8285" fmla="*/ 12238 w 10032639"/>
                <a:gd name="connsiteY8285" fmla="*/ 424503 h 2801577"/>
                <a:gd name="connsiteX8286" fmla="*/ 25915 w 10032639"/>
                <a:gd name="connsiteY8286" fmla="*/ 401820 h 2801577"/>
                <a:gd name="connsiteX8287" fmla="*/ 25915 w 10032639"/>
                <a:gd name="connsiteY8287" fmla="*/ 356813 h 2801577"/>
                <a:gd name="connsiteX8288" fmla="*/ 25915 w 10032639"/>
                <a:gd name="connsiteY8288" fmla="*/ 335930 h 2801577"/>
                <a:gd name="connsiteX8289" fmla="*/ 29515 w 10032639"/>
                <a:gd name="connsiteY8289" fmla="*/ 311807 h 2801577"/>
                <a:gd name="connsiteX8290" fmla="*/ 27715 w 10032639"/>
                <a:gd name="connsiteY8290" fmla="*/ 306406 h 2801577"/>
                <a:gd name="connsiteX8291" fmla="*/ 15477 w 10032639"/>
                <a:gd name="connsiteY8291" fmla="*/ 301365 h 2801577"/>
                <a:gd name="connsiteX8292" fmla="*/ 6839 w 10032639"/>
                <a:gd name="connsiteY8292" fmla="*/ 294524 h 2801577"/>
                <a:gd name="connsiteX8293" fmla="*/ 0 w 10032639"/>
                <a:gd name="connsiteY8293" fmla="*/ 285883 h 2801577"/>
                <a:gd name="connsiteX8294" fmla="*/ 3599 w 10032639"/>
                <a:gd name="connsiteY8294" fmla="*/ 277241 h 2801577"/>
                <a:gd name="connsiteX8295" fmla="*/ 10438 w 10032639"/>
                <a:gd name="connsiteY8295" fmla="*/ 258159 h 2801577"/>
                <a:gd name="connsiteX8296" fmla="*/ 14037 w 10032639"/>
                <a:gd name="connsiteY8296" fmla="*/ 237276 h 2801577"/>
                <a:gd name="connsiteX8297" fmla="*/ 15477 w 10032639"/>
                <a:gd name="connsiteY8297" fmla="*/ 216392 h 2801577"/>
                <a:gd name="connsiteX8298" fmla="*/ 14037 w 10032639"/>
                <a:gd name="connsiteY8298" fmla="*/ 192269 h 2801577"/>
                <a:gd name="connsiteX8299" fmla="*/ 14037 w 10032639"/>
                <a:gd name="connsiteY8299" fmla="*/ 178227 h 2801577"/>
                <a:gd name="connsiteX8300" fmla="*/ 14037 w 10032639"/>
                <a:gd name="connsiteY8300" fmla="*/ 164545 h 2801577"/>
                <a:gd name="connsiteX8301" fmla="*/ 14037 w 10032639"/>
                <a:gd name="connsiteY8301" fmla="*/ 152663 h 2801577"/>
                <a:gd name="connsiteX8302" fmla="*/ 17277 w 10032639"/>
                <a:gd name="connsiteY8302" fmla="*/ 138621 h 2801577"/>
                <a:gd name="connsiteX8303" fmla="*/ 20876 w 10032639"/>
                <a:gd name="connsiteY8303" fmla="*/ 126379 h 2801577"/>
                <a:gd name="connsiteX8304" fmla="*/ 25915 w 10032639"/>
                <a:gd name="connsiteY8304" fmla="*/ 114497 h 2801577"/>
                <a:gd name="connsiteX8305" fmla="*/ 32754 w 10032639"/>
                <a:gd name="connsiteY8305" fmla="*/ 102255 h 2801577"/>
                <a:gd name="connsiteX8306" fmla="*/ 39953 w 10032639"/>
                <a:gd name="connsiteY8306" fmla="*/ 90014 h 2801577"/>
                <a:gd name="connsiteX8307" fmla="*/ 44992 w 10032639"/>
                <a:gd name="connsiteY8307" fmla="*/ 84973 h 2801577"/>
                <a:gd name="connsiteX8308" fmla="*/ 51831 w 10032639"/>
                <a:gd name="connsiteY8308" fmla="*/ 84973 h 2801577"/>
                <a:gd name="connsiteX8309" fmla="*/ 64069 w 10032639"/>
                <a:gd name="connsiteY8309" fmla="*/ 84973 h 2801577"/>
                <a:gd name="connsiteX8310" fmla="*/ 65509 w 10032639"/>
                <a:gd name="connsiteY8310" fmla="*/ 81372 h 2801577"/>
                <a:gd name="connsiteX8311" fmla="*/ 69108 w 10032639"/>
                <a:gd name="connsiteY8311" fmla="*/ 76332 h 2801577"/>
                <a:gd name="connsiteX8312" fmla="*/ 74148 w 10032639"/>
                <a:gd name="connsiteY8312" fmla="*/ 72731 h 2801577"/>
                <a:gd name="connsiteX8313" fmla="*/ 81347 w 10032639"/>
                <a:gd name="connsiteY8313" fmla="*/ 69131 h 2801577"/>
                <a:gd name="connsiteX8314" fmla="*/ 86386 w 10032639"/>
                <a:gd name="connsiteY8314" fmla="*/ 67330 h 2801577"/>
                <a:gd name="connsiteX8315" fmla="*/ 89985 w 10032639"/>
                <a:gd name="connsiteY8315" fmla="*/ 69131 h 2801577"/>
                <a:gd name="connsiteX8316" fmla="*/ 96824 w 10032639"/>
                <a:gd name="connsiteY8316" fmla="*/ 70931 h 2801577"/>
                <a:gd name="connsiteX8317" fmla="*/ 105463 w 10032639"/>
                <a:gd name="connsiteY8317" fmla="*/ 70931 h 2801577"/>
                <a:gd name="connsiteX8318" fmla="*/ 112301 w 10032639"/>
                <a:gd name="connsiteY8318" fmla="*/ 70931 h 2801577"/>
                <a:gd name="connsiteX8319" fmla="*/ 119500 w 10032639"/>
                <a:gd name="connsiteY8319" fmla="*/ 67330 h 2801577"/>
                <a:gd name="connsiteX8320" fmla="*/ 124539 w 10032639"/>
                <a:gd name="connsiteY8320" fmla="*/ 65890 h 2801577"/>
                <a:gd name="connsiteX8321" fmla="*/ 136778 w 10032639"/>
                <a:gd name="connsiteY8321" fmla="*/ 60489 h 2801577"/>
                <a:gd name="connsiteX8322" fmla="*/ 149016 w 10032639"/>
                <a:gd name="connsiteY8322" fmla="*/ 55449 h 2801577"/>
                <a:gd name="connsiteX8323" fmla="*/ 162693 w 10032639"/>
                <a:gd name="connsiteY8323" fmla="*/ 50408 h 2801577"/>
                <a:gd name="connsiteX8324" fmla="*/ 178171 w 10032639"/>
                <a:gd name="connsiteY8324" fmla="*/ 48607 h 2801577"/>
                <a:gd name="connsiteX8325" fmla="*/ 337265 w 10032639"/>
                <a:gd name="connsiteY8325" fmla="*/ 38165 h 2801577"/>
                <a:gd name="connsiteX8326" fmla="*/ 415373 w 10032639"/>
                <a:gd name="connsiteY8326" fmla="*/ 34565 h 2801577"/>
                <a:gd name="connsiteX8327" fmla="*/ 494920 w 10032639"/>
                <a:gd name="connsiteY8327" fmla="*/ 31324 h 2801577"/>
                <a:gd name="connsiteX8328" fmla="*/ 820307 w 10032639"/>
                <a:gd name="connsiteY8328" fmla="*/ 19083 h 2801577"/>
                <a:gd name="connsiteX8329" fmla="*/ 842984 w 10032639"/>
                <a:gd name="connsiteY8329" fmla="*/ 19083 h 2801577"/>
                <a:gd name="connsiteX8330" fmla="*/ 855222 w 10032639"/>
                <a:gd name="connsiteY8330" fmla="*/ 20883 h 2801577"/>
                <a:gd name="connsiteX8331" fmla="*/ 867100 w 10032639"/>
                <a:gd name="connsiteY8331" fmla="*/ 24483 h 2801577"/>
                <a:gd name="connsiteX8332" fmla="*/ 887977 w 10032639"/>
                <a:gd name="connsiteY8332" fmla="*/ 25924 h 2801577"/>
                <a:gd name="connsiteX8333" fmla="*/ 905254 w 10032639"/>
                <a:gd name="connsiteY8333" fmla="*/ 25924 h 2801577"/>
                <a:gd name="connsiteX8334" fmla="*/ 910293 w 10032639"/>
                <a:gd name="connsiteY8334" fmla="*/ 25924 h 2801577"/>
                <a:gd name="connsiteX8335" fmla="*/ 917132 w 10032639"/>
                <a:gd name="connsiteY8335" fmla="*/ 25924 h 2801577"/>
                <a:gd name="connsiteX8336" fmla="*/ 922531 w 10032639"/>
                <a:gd name="connsiteY8336" fmla="*/ 22683 h 2801577"/>
                <a:gd name="connsiteX8337" fmla="*/ 929370 w 10032639"/>
                <a:gd name="connsiteY8337" fmla="*/ 19083 h 2801577"/>
                <a:gd name="connsiteX8338" fmla="*/ 939808 w 10032639"/>
                <a:gd name="connsiteY8338" fmla="*/ 19083 h 2801577"/>
                <a:gd name="connsiteX8339" fmla="*/ 960685 w 10032639"/>
                <a:gd name="connsiteY8339" fmla="*/ 19083 h 2801577"/>
                <a:gd name="connsiteX8340" fmla="*/ 972563 w 10032639"/>
                <a:gd name="connsiteY8340" fmla="*/ 20883 h 2801577"/>
                <a:gd name="connsiteX8341" fmla="*/ 986601 w 10032639"/>
                <a:gd name="connsiteY8341" fmla="*/ 24483 h 2801577"/>
                <a:gd name="connsiteX8342" fmla="*/ 995239 w 10032639"/>
                <a:gd name="connsiteY8342" fmla="*/ 25924 h 2801577"/>
                <a:gd name="connsiteX8343" fmla="*/ 1005678 w 10032639"/>
                <a:gd name="connsiteY8343" fmla="*/ 25924 h 2801577"/>
                <a:gd name="connsiteX8344" fmla="*/ 1024755 w 10032639"/>
                <a:gd name="connsiteY8344" fmla="*/ 25924 h 2801577"/>
                <a:gd name="connsiteX8345" fmla="*/ 1088464 w 10032639"/>
                <a:gd name="connsiteY8345" fmla="*/ 25924 h 2801577"/>
                <a:gd name="connsiteX8346" fmla="*/ 1123379 w 10032639"/>
                <a:gd name="connsiteY8346" fmla="*/ 25924 h 2801577"/>
                <a:gd name="connsiteX8347" fmla="*/ 1156133 w 10032639"/>
                <a:gd name="connsiteY8347" fmla="*/ 22683 h 2801577"/>
                <a:gd name="connsiteX8348" fmla="*/ 1183849 w 10032639"/>
                <a:gd name="connsiteY8348" fmla="*/ 22683 h 2801577"/>
                <a:gd name="connsiteX8349" fmla="*/ 1213364 w 10032639"/>
                <a:gd name="connsiteY8349" fmla="*/ 24483 h 2801577"/>
                <a:gd name="connsiteX8350" fmla="*/ 1242880 w 10032639"/>
                <a:gd name="connsiteY8350" fmla="*/ 29524 h 2801577"/>
                <a:gd name="connsiteX8351" fmla="*/ 1273834 w 10032639"/>
                <a:gd name="connsiteY8351" fmla="*/ 36365 h 2801577"/>
                <a:gd name="connsiteX8352" fmla="*/ 1273834 w 10032639"/>
                <a:gd name="connsiteY8352" fmla="*/ 29524 h 2801577"/>
                <a:gd name="connsiteX8353" fmla="*/ 1277434 w 10032639"/>
                <a:gd name="connsiteY8353" fmla="*/ 20883 h 2801577"/>
                <a:gd name="connsiteX8354" fmla="*/ 1280674 w 10032639"/>
                <a:gd name="connsiteY8354" fmla="*/ 10441 h 2801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Lst>
              <a:rect l="l" t="t" r="r" b="b"/>
              <a:pathLst>
                <a:path w="10032639" h="2801577">
                  <a:moveTo>
                    <a:pt x="115901" y="2708323"/>
                  </a:moveTo>
                  <a:lnTo>
                    <a:pt x="110862" y="2709763"/>
                  </a:lnTo>
                  <a:lnTo>
                    <a:pt x="109062" y="2713364"/>
                  </a:lnTo>
                  <a:lnTo>
                    <a:pt x="110862" y="2713364"/>
                  </a:lnTo>
                  <a:close/>
                  <a:moveTo>
                    <a:pt x="3766073" y="2678799"/>
                  </a:moveTo>
                  <a:lnTo>
                    <a:pt x="3736558" y="2685640"/>
                  </a:lnTo>
                  <a:lnTo>
                    <a:pt x="3752396" y="2687440"/>
                  </a:lnTo>
                  <a:lnTo>
                    <a:pt x="3766073" y="2690681"/>
                  </a:lnTo>
                  <a:close/>
                  <a:moveTo>
                    <a:pt x="5937672" y="2656183"/>
                  </a:moveTo>
                  <a:lnTo>
                    <a:pt x="5920391" y="2666622"/>
                  </a:lnTo>
                  <a:lnTo>
                    <a:pt x="5914991" y="2671661"/>
                  </a:lnTo>
                  <a:lnTo>
                    <a:pt x="5909951" y="2677061"/>
                  </a:lnTo>
                  <a:lnTo>
                    <a:pt x="5922191" y="2675261"/>
                  </a:lnTo>
                  <a:lnTo>
                    <a:pt x="5930831" y="2673461"/>
                  </a:lnTo>
                  <a:lnTo>
                    <a:pt x="5940912" y="2673461"/>
                  </a:lnTo>
                  <a:lnTo>
                    <a:pt x="5937672" y="2664822"/>
                  </a:lnTo>
                  <a:close/>
                  <a:moveTo>
                    <a:pt x="740760" y="2647474"/>
                  </a:moveTo>
                  <a:lnTo>
                    <a:pt x="727082" y="2654315"/>
                  </a:lnTo>
                  <a:lnTo>
                    <a:pt x="740760" y="2652515"/>
                  </a:lnTo>
                  <a:close/>
                  <a:moveTo>
                    <a:pt x="9435292" y="2643675"/>
                  </a:moveTo>
                  <a:lnTo>
                    <a:pt x="9424851" y="2650877"/>
                  </a:lnTo>
                  <a:lnTo>
                    <a:pt x="9414769" y="2657719"/>
                  </a:lnTo>
                  <a:lnTo>
                    <a:pt x="9431692" y="2657719"/>
                  </a:lnTo>
                  <a:lnTo>
                    <a:pt x="9435292" y="2649076"/>
                  </a:lnTo>
                  <a:close/>
                  <a:moveTo>
                    <a:pt x="3482439" y="2642073"/>
                  </a:moveTo>
                  <a:lnTo>
                    <a:pt x="3437087" y="2656115"/>
                  </a:lnTo>
                  <a:lnTo>
                    <a:pt x="3392454" y="2670158"/>
                  </a:lnTo>
                  <a:lnTo>
                    <a:pt x="3419809" y="2668357"/>
                  </a:lnTo>
                  <a:lnTo>
                    <a:pt x="3432047" y="2666557"/>
                  </a:lnTo>
                  <a:lnTo>
                    <a:pt x="3444285" y="2664757"/>
                  </a:lnTo>
                  <a:lnTo>
                    <a:pt x="3454723" y="2659716"/>
                  </a:lnTo>
                  <a:lnTo>
                    <a:pt x="3463362" y="2656115"/>
                  </a:lnTo>
                  <a:lnTo>
                    <a:pt x="3473800" y="2649274"/>
                  </a:lnTo>
                  <a:close/>
                  <a:moveTo>
                    <a:pt x="960685" y="2642073"/>
                  </a:moveTo>
                  <a:lnTo>
                    <a:pt x="931170" y="2652515"/>
                  </a:lnTo>
                  <a:lnTo>
                    <a:pt x="905254" y="2664757"/>
                  </a:lnTo>
                  <a:lnTo>
                    <a:pt x="923971" y="2661156"/>
                  </a:lnTo>
                  <a:lnTo>
                    <a:pt x="932969" y="2659716"/>
                  </a:lnTo>
                  <a:lnTo>
                    <a:pt x="939808" y="2656115"/>
                  </a:lnTo>
                  <a:close/>
                  <a:moveTo>
                    <a:pt x="8709763" y="2641874"/>
                  </a:moveTo>
                  <a:lnTo>
                    <a:pt x="8684198" y="2662760"/>
                  </a:lnTo>
                  <a:lnTo>
                    <a:pt x="8696081" y="2657719"/>
                  </a:lnTo>
                  <a:lnTo>
                    <a:pt x="8709763" y="2655918"/>
                  </a:lnTo>
                  <a:lnTo>
                    <a:pt x="8709763" y="2649076"/>
                  </a:lnTo>
                  <a:close/>
                  <a:moveTo>
                    <a:pt x="6332243" y="2637106"/>
                  </a:moveTo>
                  <a:lnTo>
                    <a:pt x="6301283" y="2647544"/>
                  </a:lnTo>
                  <a:lnTo>
                    <a:pt x="6271762" y="2661223"/>
                  </a:lnTo>
                  <a:lnTo>
                    <a:pt x="6284002" y="2656183"/>
                  </a:lnTo>
                  <a:lnTo>
                    <a:pt x="6308123" y="2647544"/>
                  </a:lnTo>
                  <a:close/>
                  <a:moveTo>
                    <a:pt x="9598041" y="2622789"/>
                  </a:moveTo>
                  <a:lnTo>
                    <a:pt x="9580758" y="2635032"/>
                  </a:lnTo>
                  <a:lnTo>
                    <a:pt x="9578958" y="2635032"/>
                  </a:lnTo>
                  <a:lnTo>
                    <a:pt x="9559875" y="2652317"/>
                  </a:lnTo>
                  <a:lnTo>
                    <a:pt x="9572117" y="2650877"/>
                  </a:lnTo>
                  <a:lnTo>
                    <a:pt x="9584359" y="2647276"/>
                  </a:lnTo>
                  <a:lnTo>
                    <a:pt x="9598041" y="2645475"/>
                  </a:lnTo>
                  <a:lnTo>
                    <a:pt x="9596241" y="2641874"/>
                  </a:lnTo>
                  <a:lnTo>
                    <a:pt x="9596241" y="2631431"/>
                  </a:lnTo>
                  <a:close/>
                  <a:moveTo>
                    <a:pt x="3549748" y="2619750"/>
                  </a:moveTo>
                  <a:lnTo>
                    <a:pt x="3508355" y="2633432"/>
                  </a:lnTo>
                  <a:lnTo>
                    <a:pt x="3518793" y="2631632"/>
                  </a:lnTo>
                  <a:lnTo>
                    <a:pt x="3529231" y="2630192"/>
                  </a:lnTo>
                  <a:lnTo>
                    <a:pt x="3539310" y="2624791"/>
                  </a:lnTo>
                  <a:close/>
                  <a:moveTo>
                    <a:pt x="799431" y="2619750"/>
                  </a:moveTo>
                  <a:lnTo>
                    <a:pt x="769916" y="2633432"/>
                  </a:lnTo>
                  <a:lnTo>
                    <a:pt x="778914" y="2633432"/>
                  </a:lnTo>
                  <a:lnTo>
                    <a:pt x="778914" y="2637033"/>
                  </a:lnTo>
                  <a:lnTo>
                    <a:pt x="787553" y="2630192"/>
                  </a:lnTo>
                  <a:lnTo>
                    <a:pt x="796191" y="2622990"/>
                  </a:lnTo>
                  <a:close/>
                  <a:moveTo>
                    <a:pt x="7634042" y="2618028"/>
                  </a:moveTo>
                  <a:lnTo>
                    <a:pt x="7603081" y="2629906"/>
                  </a:lnTo>
                  <a:lnTo>
                    <a:pt x="7577161" y="2642145"/>
                  </a:lnTo>
                  <a:lnTo>
                    <a:pt x="7554480" y="2652584"/>
                  </a:lnTo>
                  <a:lnTo>
                    <a:pt x="7537199" y="2664822"/>
                  </a:lnTo>
                  <a:lnTo>
                    <a:pt x="7573561" y="2659423"/>
                  </a:lnTo>
                  <a:lnTo>
                    <a:pt x="7584001" y="2657983"/>
                  </a:lnTo>
                  <a:lnTo>
                    <a:pt x="7594441" y="2656183"/>
                  </a:lnTo>
                  <a:lnTo>
                    <a:pt x="7603081" y="2652584"/>
                  </a:lnTo>
                  <a:lnTo>
                    <a:pt x="7609922" y="2647544"/>
                  </a:lnTo>
                  <a:lnTo>
                    <a:pt x="7616762" y="2642145"/>
                  </a:lnTo>
                  <a:lnTo>
                    <a:pt x="7623602" y="2635306"/>
                  </a:lnTo>
                  <a:lnTo>
                    <a:pt x="7629002" y="2626667"/>
                  </a:lnTo>
                  <a:close/>
                  <a:moveTo>
                    <a:pt x="519036" y="2597427"/>
                  </a:moveTo>
                  <a:lnTo>
                    <a:pt x="515797" y="2598867"/>
                  </a:lnTo>
                  <a:lnTo>
                    <a:pt x="519036" y="2598867"/>
                  </a:lnTo>
                  <a:close/>
                  <a:moveTo>
                    <a:pt x="867100" y="2586985"/>
                  </a:moveTo>
                  <a:lnTo>
                    <a:pt x="860261" y="2590226"/>
                  </a:lnTo>
                  <a:lnTo>
                    <a:pt x="858534" y="2591269"/>
                  </a:lnTo>
                  <a:lnTo>
                    <a:pt x="836145" y="2602467"/>
                  </a:lnTo>
                  <a:lnTo>
                    <a:pt x="842984" y="2600667"/>
                  </a:lnTo>
                  <a:lnTo>
                    <a:pt x="858534" y="2591269"/>
                  </a:lnTo>
                  <a:close/>
                  <a:moveTo>
                    <a:pt x="4869148" y="2583856"/>
                  </a:moveTo>
                  <a:lnTo>
                    <a:pt x="4812266" y="2635693"/>
                  </a:lnTo>
                  <a:lnTo>
                    <a:pt x="4808666" y="2639293"/>
                  </a:lnTo>
                  <a:lnTo>
                    <a:pt x="4801825" y="2642532"/>
                  </a:lnTo>
                  <a:lnTo>
                    <a:pt x="4794985" y="2649732"/>
                  </a:lnTo>
                  <a:lnTo>
                    <a:pt x="4806866" y="2646132"/>
                  </a:lnTo>
                  <a:lnTo>
                    <a:pt x="4817306" y="2639293"/>
                  </a:lnTo>
                  <a:lnTo>
                    <a:pt x="4829186" y="2630293"/>
                  </a:lnTo>
                  <a:lnTo>
                    <a:pt x="4839627" y="2618414"/>
                  </a:lnTo>
                  <a:close/>
                  <a:moveTo>
                    <a:pt x="1671931" y="2578344"/>
                  </a:moveTo>
                  <a:lnTo>
                    <a:pt x="1670131" y="2580144"/>
                  </a:lnTo>
                  <a:lnTo>
                    <a:pt x="1671931" y="2580144"/>
                  </a:lnTo>
                  <a:close/>
                  <a:moveTo>
                    <a:pt x="9920299" y="2571294"/>
                  </a:moveTo>
                  <a:lnTo>
                    <a:pt x="9911657" y="2576335"/>
                  </a:lnTo>
                  <a:lnTo>
                    <a:pt x="9904456" y="2583177"/>
                  </a:lnTo>
                  <a:lnTo>
                    <a:pt x="9883572" y="2602263"/>
                  </a:lnTo>
                  <a:lnTo>
                    <a:pt x="9866289" y="2617747"/>
                  </a:lnTo>
                  <a:lnTo>
                    <a:pt x="9847566" y="2629991"/>
                  </a:lnTo>
                  <a:lnTo>
                    <a:pt x="9830283" y="2638633"/>
                  </a:lnTo>
                  <a:lnTo>
                    <a:pt x="9857648" y="2638633"/>
                  </a:lnTo>
                  <a:lnTo>
                    <a:pt x="9874931" y="2638633"/>
                  </a:lnTo>
                  <a:lnTo>
                    <a:pt x="9892214" y="2640434"/>
                  </a:lnTo>
                  <a:lnTo>
                    <a:pt x="9908057" y="2641874"/>
                  </a:lnTo>
                  <a:lnTo>
                    <a:pt x="9925340" y="2647276"/>
                  </a:lnTo>
                  <a:lnTo>
                    <a:pt x="9921739" y="2622789"/>
                  </a:lnTo>
                  <a:lnTo>
                    <a:pt x="9920299" y="2604063"/>
                  </a:lnTo>
                  <a:close/>
                  <a:moveTo>
                    <a:pt x="1675530" y="2567902"/>
                  </a:moveTo>
                  <a:lnTo>
                    <a:pt x="1673730" y="2569703"/>
                  </a:lnTo>
                  <a:lnTo>
                    <a:pt x="1675530" y="2569703"/>
                  </a:lnTo>
                  <a:lnTo>
                    <a:pt x="1675530" y="2571503"/>
                  </a:lnTo>
                  <a:lnTo>
                    <a:pt x="1677329" y="2572943"/>
                  </a:lnTo>
                  <a:close/>
                  <a:moveTo>
                    <a:pt x="2947565" y="2559261"/>
                  </a:moveTo>
                  <a:lnTo>
                    <a:pt x="2874857" y="2580144"/>
                  </a:lnTo>
                  <a:lnTo>
                    <a:pt x="2788471" y="2602467"/>
                  </a:lnTo>
                  <a:lnTo>
                    <a:pt x="2738079" y="2616149"/>
                  </a:lnTo>
                  <a:lnTo>
                    <a:pt x="2691286" y="2631632"/>
                  </a:lnTo>
                  <a:lnTo>
                    <a:pt x="2651693" y="2647474"/>
                  </a:lnTo>
                  <a:lnTo>
                    <a:pt x="2614979" y="2664757"/>
                  </a:lnTo>
                  <a:lnTo>
                    <a:pt x="2614979" y="2676999"/>
                  </a:lnTo>
                  <a:lnTo>
                    <a:pt x="2613539" y="2689240"/>
                  </a:lnTo>
                  <a:lnTo>
                    <a:pt x="2665371" y="2666557"/>
                  </a:lnTo>
                  <a:lnTo>
                    <a:pt x="2713962" y="2647474"/>
                  </a:lnTo>
                  <a:lnTo>
                    <a:pt x="2744918" y="2635232"/>
                  </a:lnTo>
                  <a:lnTo>
                    <a:pt x="2778033" y="2621550"/>
                  </a:lnTo>
                  <a:lnTo>
                    <a:pt x="2840302" y="2593826"/>
                  </a:lnTo>
                  <a:lnTo>
                    <a:pt x="2845342" y="2592026"/>
                  </a:lnTo>
                  <a:lnTo>
                    <a:pt x="2853980" y="2593826"/>
                  </a:lnTo>
                  <a:lnTo>
                    <a:pt x="2860819" y="2595626"/>
                  </a:lnTo>
                  <a:lnTo>
                    <a:pt x="2871258" y="2586985"/>
                  </a:lnTo>
                  <a:lnTo>
                    <a:pt x="2883496" y="2581584"/>
                  </a:lnTo>
                  <a:lnTo>
                    <a:pt x="2895374" y="2576544"/>
                  </a:lnTo>
                  <a:lnTo>
                    <a:pt x="2911211" y="2571503"/>
                  </a:lnTo>
                  <a:lnTo>
                    <a:pt x="2926689" y="2566102"/>
                  </a:lnTo>
                  <a:close/>
                  <a:moveTo>
                    <a:pt x="3556587" y="2536578"/>
                  </a:moveTo>
                  <a:lnTo>
                    <a:pt x="3530671" y="2545219"/>
                  </a:lnTo>
                  <a:lnTo>
                    <a:pt x="3537870" y="2550620"/>
                  </a:lnTo>
                  <a:lnTo>
                    <a:pt x="3546509" y="2550620"/>
                  </a:lnTo>
                  <a:lnTo>
                    <a:pt x="3551548" y="2543779"/>
                  </a:lnTo>
                  <a:lnTo>
                    <a:pt x="3555148" y="2540178"/>
                  </a:lnTo>
                  <a:close/>
                  <a:moveTo>
                    <a:pt x="2814387" y="2524696"/>
                  </a:moveTo>
                  <a:lnTo>
                    <a:pt x="2800349" y="2529737"/>
                  </a:lnTo>
                  <a:lnTo>
                    <a:pt x="2814387" y="2531537"/>
                  </a:lnTo>
                  <a:close/>
                  <a:moveTo>
                    <a:pt x="7036784" y="2524440"/>
                  </a:moveTo>
                  <a:lnTo>
                    <a:pt x="6910421" y="2588512"/>
                  </a:lnTo>
                  <a:lnTo>
                    <a:pt x="6908621" y="2588512"/>
                  </a:lnTo>
                  <a:lnTo>
                    <a:pt x="6908621" y="2598950"/>
                  </a:lnTo>
                  <a:lnTo>
                    <a:pt x="6907181" y="2604350"/>
                  </a:lnTo>
                  <a:lnTo>
                    <a:pt x="6903580" y="2609389"/>
                  </a:lnTo>
                  <a:lnTo>
                    <a:pt x="6905381" y="2612989"/>
                  </a:lnTo>
                  <a:lnTo>
                    <a:pt x="6908621" y="2612989"/>
                  </a:lnTo>
                  <a:lnTo>
                    <a:pt x="6915821" y="2604350"/>
                  </a:lnTo>
                  <a:lnTo>
                    <a:pt x="6919061" y="2598950"/>
                  </a:lnTo>
                  <a:lnTo>
                    <a:pt x="6922661" y="2593911"/>
                  </a:lnTo>
                  <a:lnTo>
                    <a:pt x="6941742" y="2576633"/>
                  </a:lnTo>
                  <a:lnTo>
                    <a:pt x="6944982" y="2573034"/>
                  </a:lnTo>
                  <a:lnTo>
                    <a:pt x="6955422" y="2567994"/>
                  </a:lnTo>
                  <a:lnTo>
                    <a:pt x="6972703" y="2564395"/>
                  </a:lnTo>
                  <a:lnTo>
                    <a:pt x="6979903" y="2557556"/>
                  </a:lnTo>
                  <a:lnTo>
                    <a:pt x="6983143" y="2552156"/>
                  </a:lnTo>
                  <a:lnTo>
                    <a:pt x="6990343" y="2552156"/>
                  </a:lnTo>
                  <a:lnTo>
                    <a:pt x="6995383" y="2548917"/>
                  </a:lnTo>
                  <a:lnTo>
                    <a:pt x="6998983" y="2545317"/>
                  </a:lnTo>
                  <a:lnTo>
                    <a:pt x="7002223" y="2545317"/>
                  </a:lnTo>
                  <a:lnTo>
                    <a:pt x="7014464" y="2542078"/>
                  </a:lnTo>
                  <a:lnTo>
                    <a:pt x="7023104" y="2536678"/>
                  </a:lnTo>
                  <a:lnTo>
                    <a:pt x="7031744" y="2531639"/>
                  </a:lnTo>
                  <a:close/>
                  <a:moveTo>
                    <a:pt x="9859448" y="2522680"/>
                  </a:moveTo>
                  <a:lnTo>
                    <a:pt x="9821641" y="2546807"/>
                  </a:lnTo>
                  <a:lnTo>
                    <a:pt x="9766191" y="2583177"/>
                  </a:lnTo>
                  <a:lnTo>
                    <a:pt x="9712182" y="2615947"/>
                  </a:lnTo>
                  <a:lnTo>
                    <a:pt x="9710741" y="2622789"/>
                  </a:lnTo>
                  <a:lnTo>
                    <a:pt x="9707141" y="2635032"/>
                  </a:lnTo>
                  <a:lnTo>
                    <a:pt x="9705341" y="2640434"/>
                  </a:lnTo>
                  <a:lnTo>
                    <a:pt x="9702100" y="2643675"/>
                  </a:lnTo>
                  <a:lnTo>
                    <a:pt x="9698499" y="2647276"/>
                  </a:lnTo>
                  <a:lnTo>
                    <a:pt x="9729465" y="2647276"/>
                  </a:lnTo>
                  <a:lnTo>
                    <a:pt x="9758990" y="2647276"/>
                  </a:lnTo>
                  <a:lnTo>
                    <a:pt x="9750349" y="2643675"/>
                  </a:lnTo>
                  <a:lnTo>
                    <a:pt x="9731265" y="2636833"/>
                  </a:lnTo>
                  <a:lnTo>
                    <a:pt x="9745308" y="2619548"/>
                  </a:lnTo>
                  <a:lnTo>
                    <a:pt x="9766191" y="2597221"/>
                  </a:lnTo>
                  <a:lnTo>
                    <a:pt x="9788515" y="2576335"/>
                  </a:lnTo>
                  <a:lnTo>
                    <a:pt x="9813000" y="2555450"/>
                  </a:lnTo>
                  <a:lnTo>
                    <a:pt x="9838925" y="2536364"/>
                  </a:lnTo>
                  <a:close/>
                  <a:moveTo>
                    <a:pt x="4981832" y="2497102"/>
                  </a:moveTo>
                  <a:lnTo>
                    <a:pt x="4973192" y="2498902"/>
                  </a:lnTo>
                  <a:lnTo>
                    <a:pt x="4928190" y="2535259"/>
                  </a:lnTo>
                  <a:lnTo>
                    <a:pt x="4955911" y="2516181"/>
                  </a:lnTo>
                  <a:close/>
                  <a:moveTo>
                    <a:pt x="1848662" y="2491571"/>
                  </a:moveTo>
                  <a:lnTo>
                    <a:pt x="1827785" y="2502012"/>
                  </a:lnTo>
                  <a:lnTo>
                    <a:pt x="1843263" y="2500212"/>
                  </a:lnTo>
                  <a:lnTo>
                    <a:pt x="1843263" y="2498412"/>
                  </a:lnTo>
                  <a:lnTo>
                    <a:pt x="1845063" y="2495171"/>
                  </a:lnTo>
                  <a:close/>
                  <a:moveTo>
                    <a:pt x="8791137" y="2486310"/>
                  </a:moveTo>
                  <a:lnTo>
                    <a:pt x="8780696" y="2493152"/>
                  </a:lnTo>
                  <a:lnTo>
                    <a:pt x="8723805" y="2531323"/>
                  </a:lnTo>
                  <a:lnTo>
                    <a:pt x="8671956" y="2569494"/>
                  </a:lnTo>
                  <a:lnTo>
                    <a:pt x="8661514" y="2578136"/>
                  </a:lnTo>
                  <a:lnTo>
                    <a:pt x="8711563" y="2546807"/>
                  </a:lnTo>
                  <a:lnTo>
                    <a:pt x="8763413" y="2519079"/>
                  </a:lnTo>
                  <a:lnTo>
                    <a:pt x="8767013" y="2515478"/>
                  </a:lnTo>
                  <a:lnTo>
                    <a:pt x="8770614" y="2512237"/>
                  </a:lnTo>
                  <a:lnTo>
                    <a:pt x="8779255" y="2506836"/>
                  </a:lnTo>
                  <a:lnTo>
                    <a:pt x="8780696" y="2505035"/>
                  </a:lnTo>
                  <a:lnTo>
                    <a:pt x="8786097" y="2499994"/>
                  </a:lnTo>
                  <a:lnTo>
                    <a:pt x="8787897" y="2494952"/>
                  </a:lnTo>
                  <a:close/>
                  <a:moveTo>
                    <a:pt x="4761864" y="2481623"/>
                  </a:moveTo>
                  <a:lnTo>
                    <a:pt x="4701381" y="2526620"/>
                  </a:lnTo>
                  <a:lnTo>
                    <a:pt x="4644139" y="2571617"/>
                  </a:lnTo>
                  <a:lnTo>
                    <a:pt x="4645939" y="2580256"/>
                  </a:lnTo>
                  <a:lnTo>
                    <a:pt x="4668260" y="2557938"/>
                  </a:lnTo>
                  <a:lnTo>
                    <a:pt x="4690941" y="2537059"/>
                  </a:lnTo>
                  <a:lnTo>
                    <a:pt x="4713262" y="2519780"/>
                  </a:lnTo>
                  <a:lnTo>
                    <a:pt x="4735943" y="2503941"/>
                  </a:lnTo>
                  <a:lnTo>
                    <a:pt x="4760424" y="2493862"/>
                  </a:lnTo>
                  <a:lnTo>
                    <a:pt x="4760424" y="2488462"/>
                  </a:lnTo>
                  <a:lnTo>
                    <a:pt x="4761864" y="2483423"/>
                  </a:lnTo>
                  <a:close/>
                  <a:moveTo>
                    <a:pt x="6981703" y="2472606"/>
                  </a:moveTo>
                  <a:lnTo>
                    <a:pt x="6957222" y="2481245"/>
                  </a:lnTo>
                  <a:lnTo>
                    <a:pt x="6948582" y="2486285"/>
                  </a:lnTo>
                  <a:lnTo>
                    <a:pt x="6941742" y="2493484"/>
                  </a:lnTo>
                  <a:close/>
                  <a:moveTo>
                    <a:pt x="5011354" y="2471184"/>
                  </a:moveTo>
                  <a:lnTo>
                    <a:pt x="4995513" y="2483423"/>
                  </a:lnTo>
                  <a:lnTo>
                    <a:pt x="4993713" y="2485223"/>
                  </a:lnTo>
                  <a:lnTo>
                    <a:pt x="4990473" y="2488462"/>
                  </a:lnTo>
                  <a:lnTo>
                    <a:pt x="4993713" y="2488462"/>
                  </a:lnTo>
                  <a:lnTo>
                    <a:pt x="4999113" y="2483423"/>
                  </a:lnTo>
                  <a:close/>
                  <a:moveTo>
                    <a:pt x="2630816" y="2463847"/>
                  </a:moveTo>
                  <a:lnTo>
                    <a:pt x="2630816" y="2472488"/>
                  </a:lnTo>
                  <a:lnTo>
                    <a:pt x="2630816" y="2496612"/>
                  </a:lnTo>
                  <a:lnTo>
                    <a:pt x="2627217" y="2519295"/>
                  </a:lnTo>
                  <a:lnTo>
                    <a:pt x="2654932" y="2512454"/>
                  </a:lnTo>
                  <a:lnTo>
                    <a:pt x="2679409" y="2503813"/>
                  </a:lnTo>
                  <a:lnTo>
                    <a:pt x="2703525" y="2493371"/>
                  </a:lnTo>
                  <a:lnTo>
                    <a:pt x="2725841" y="2482930"/>
                  </a:lnTo>
                  <a:lnTo>
                    <a:pt x="2701725" y="2486530"/>
                  </a:lnTo>
                  <a:lnTo>
                    <a:pt x="2691286" y="2486530"/>
                  </a:lnTo>
                  <a:lnTo>
                    <a:pt x="2682648" y="2484730"/>
                  </a:lnTo>
                  <a:lnTo>
                    <a:pt x="2681208" y="2484730"/>
                  </a:lnTo>
                  <a:lnTo>
                    <a:pt x="2667170" y="2482930"/>
                  </a:lnTo>
                  <a:lnTo>
                    <a:pt x="2654932" y="2479329"/>
                  </a:lnTo>
                  <a:lnTo>
                    <a:pt x="2643054" y="2472488"/>
                  </a:lnTo>
                  <a:close/>
                  <a:moveTo>
                    <a:pt x="1905533" y="2463847"/>
                  </a:moveTo>
                  <a:lnTo>
                    <a:pt x="1858740" y="2486530"/>
                  </a:lnTo>
                  <a:lnTo>
                    <a:pt x="1869179" y="2484730"/>
                  </a:lnTo>
                  <a:lnTo>
                    <a:pt x="1882856" y="2481129"/>
                  </a:lnTo>
                  <a:lnTo>
                    <a:pt x="1893295" y="2476089"/>
                  </a:lnTo>
                  <a:lnTo>
                    <a:pt x="1901933" y="2470688"/>
                  </a:lnTo>
                  <a:lnTo>
                    <a:pt x="1909132" y="2463847"/>
                  </a:lnTo>
                  <a:close/>
                  <a:moveTo>
                    <a:pt x="5681344" y="2462168"/>
                  </a:moveTo>
                  <a:lnTo>
                    <a:pt x="5662263" y="2472606"/>
                  </a:lnTo>
                  <a:lnTo>
                    <a:pt x="5633103" y="2488084"/>
                  </a:lnTo>
                  <a:lnTo>
                    <a:pt x="5605382" y="2498523"/>
                  </a:lnTo>
                  <a:lnTo>
                    <a:pt x="5577661" y="2503562"/>
                  </a:lnTo>
                  <a:lnTo>
                    <a:pt x="5551740" y="2505362"/>
                  </a:lnTo>
                  <a:lnTo>
                    <a:pt x="5520419" y="2505362"/>
                  </a:lnTo>
                  <a:lnTo>
                    <a:pt x="5499539" y="2519400"/>
                  </a:lnTo>
                  <a:lnTo>
                    <a:pt x="5473978" y="2531639"/>
                  </a:lnTo>
                  <a:lnTo>
                    <a:pt x="5473978" y="2587072"/>
                  </a:lnTo>
                  <a:lnTo>
                    <a:pt x="5501339" y="2573034"/>
                  </a:lnTo>
                  <a:lnTo>
                    <a:pt x="5529059" y="2557556"/>
                  </a:lnTo>
                  <a:lnTo>
                    <a:pt x="5556780" y="2540278"/>
                  </a:lnTo>
                  <a:lnTo>
                    <a:pt x="5584501" y="2521200"/>
                  </a:lnTo>
                  <a:lnTo>
                    <a:pt x="5584501" y="2519400"/>
                  </a:lnTo>
                  <a:lnTo>
                    <a:pt x="5636343" y="2488084"/>
                  </a:lnTo>
                  <a:lnTo>
                    <a:pt x="5659023" y="2476206"/>
                  </a:lnTo>
                  <a:lnTo>
                    <a:pt x="5681344" y="2465767"/>
                  </a:lnTo>
                  <a:close/>
                  <a:moveTo>
                    <a:pt x="3222921" y="2462047"/>
                  </a:moveTo>
                  <a:lnTo>
                    <a:pt x="3110259" y="2495171"/>
                  </a:lnTo>
                  <a:lnTo>
                    <a:pt x="3092982" y="2505253"/>
                  </a:lnTo>
                  <a:lnTo>
                    <a:pt x="3072105" y="2514254"/>
                  </a:lnTo>
                  <a:lnTo>
                    <a:pt x="3101621" y="2505253"/>
                  </a:lnTo>
                  <a:lnTo>
                    <a:pt x="3127536" y="2496612"/>
                  </a:lnTo>
                  <a:close/>
                  <a:moveTo>
                    <a:pt x="4800025" y="2455705"/>
                  </a:moveTo>
                  <a:lnTo>
                    <a:pt x="4786345" y="2464344"/>
                  </a:lnTo>
                  <a:lnTo>
                    <a:pt x="4791385" y="2462544"/>
                  </a:lnTo>
                  <a:lnTo>
                    <a:pt x="4798225" y="2460744"/>
                  </a:lnTo>
                  <a:close/>
                  <a:moveTo>
                    <a:pt x="1633776" y="2448365"/>
                  </a:moveTo>
                  <a:lnTo>
                    <a:pt x="1630177" y="2451965"/>
                  </a:lnTo>
                  <a:lnTo>
                    <a:pt x="1631977" y="2451965"/>
                  </a:lnTo>
                  <a:lnTo>
                    <a:pt x="1633776" y="2450165"/>
                  </a:lnTo>
                  <a:close/>
                  <a:moveTo>
                    <a:pt x="3056628" y="2443324"/>
                  </a:moveTo>
                  <a:lnTo>
                    <a:pt x="2988958" y="2465647"/>
                  </a:lnTo>
                  <a:lnTo>
                    <a:pt x="2921650" y="2487970"/>
                  </a:lnTo>
                  <a:lnTo>
                    <a:pt x="2956204" y="2477889"/>
                  </a:lnTo>
                  <a:lnTo>
                    <a:pt x="3006236" y="2462047"/>
                  </a:lnTo>
                  <a:close/>
                  <a:moveTo>
                    <a:pt x="493120" y="2441523"/>
                  </a:moveTo>
                  <a:lnTo>
                    <a:pt x="306310" y="2521095"/>
                  </a:lnTo>
                  <a:lnTo>
                    <a:pt x="283994" y="2533337"/>
                  </a:lnTo>
                  <a:lnTo>
                    <a:pt x="261318" y="2545219"/>
                  </a:lnTo>
                  <a:lnTo>
                    <a:pt x="240441" y="2559261"/>
                  </a:lnTo>
                  <a:lnTo>
                    <a:pt x="221364" y="2574743"/>
                  </a:lnTo>
                  <a:lnTo>
                    <a:pt x="247640" y="2564302"/>
                  </a:lnTo>
                  <a:lnTo>
                    <a:pt x="273555" y="2555660"/>
                  </a:lnTo>
                  <a:lnTo>
                    <a:pt x="299471" y="2548819"/>
                  </a:lnTo>
                  <a:lnTo>
                    <a:pt x="323588" y="2543779"/>
                  </a:lnTo>
                  <a:lnTo>
                    <a:pt x="328627" y="2536578"/>
                  </a:lnTo>
                  <a:lnTo>
                    <a:pt x="334026" y="2527936"/>
                  </a:lnTo>
                  <a:lnTo>
                    <a:pt x="340865" y="2522896"/>
                  </a:lnTo>
                  <a:lnTo>
                    <a:pt x="347704" y="2517495"/>
                  </a:lnTo>
                  <a:lnTo>
                    <a:pt x="354543" y="2512454"/>
                  </a:lnTo>
                  <a:lnTo>
                    <a:pt x="359942" y="2508854"/>
                  </a:lnTo>
                  <a:lnTo>
                    <a:pt x="363541" y="2500212"/>
                  </a:lnTo>
                  <a:lnTo>
                    <a:pt x="373619" y="2500212"/>
                  </a:lnTo>
                  <a:lnTo>
                    <a:pt x="385857" y="2498412"/>
                  </a:lnTo>
                  <a:lnTo>
                    <a:pt x="401695" y="2495171"/>
                  </a:lnTo>
                  <a:lnTo>
                    <a:pt x="415373" y="2487970"/>
                  </a:lnTo>
                  <a:lnTo>
                    <a:pt x="431210" y="2479329"/>
                  </a:lnTo>
                  <a:lnTo>
                    <a:pt x="453527" y="2465647"/>
                  </a:lnTo>
                  <a:close/>
                  <a:moveTo>
                    <a:pt x="7634042" y="2433011"/>
                  </a:moveTo>
                  <a:lnTo>
                    <a:pt x="7577161" y="2457128"/>
                  </a:lnTo>
                  <a:lnTo>
                    <a:pt x="7523519" y="2479445"/>
                  </a:lnTo>
                  <a:lnTo>
                    <a:pt x="7474918" y="2503562"/>
                  </a:lnTo>
                  <a:lnTo>
                    <a:pt x="7429916" y="2529839"/>
                  </a:lnTo>
                  <a:lnTo>
                    <a:pt x="7370874" y="2566194"/>
                  </a:lnTo>
                  <a:lnTo>
                    <a:pt x="7417676" y="2545317"/>
                  </a:lnTo>
                  <a:lnTo>
                    <a:pt x="7479958" y="2515801"/>
                  </a:lnTo>
                  <a:lnTo>
                    <a:pt x="7540800" y="2486285"/>
                  </a:lnTo>
                  <a:lnTo>
                    <a:pt x="7547640" y="2479445"/>
                  </a:lnTo>
                  <a:lnTo>
                    <a:pt x="7554480" y="2470807"/>
                  </a:lnTo>
                  <a:lnTo>
                    <a:pt x="7564920" y="2465767"/>
                  </a:lnTo>
                  <a:lnTo>
                    <a:pt x="7575361" y="2460368"/>
                  </a:lnTo>
                  <a:lnTo>
                    <a:pt x="7609922" y="2450289"/>
                  </a:lnTo>
                  <a:lnTo>
                    <a:pt x="7621802" y="2444890"/>
                  </a:lnTo>
                  <a:lnTo>
                    <a:pt x="7630442" y="2438051"/>
                  </a:lnTo>
                  <a:close/>
                  <a:moveTo>
                    <a:pt x="3518793" y="2432882"/>
                  </a:moveTo>
                  <a:lnTo>
                    <a:pt x="3511955" y="2434682"/>
                  </a:lnTo>
                  <a:lnTo>
                    <a:pt x="3515194" y="2434682"/>
                  </a:lnTo>
                  <a:close/>
                  <a:moveTo>
                    <a:pt x="1978241" y="2432882"/>
                  </a:moveTo>
                  <a:lnTo>
                    <a:pt x="1971402" y="2436483"/>
                  </a:lnTo>
                  <a:lnTo>
                    <a:pt x="1976441" y="2434682"/>
                  </a:lnTo>
                  <a:close/>
                  <a:moveTo>
                    <a:pt x="1684168" y="2410199"/>
                  </a:moveTo>
                  <a:lnTo>
                    <a:pt x="1668331" y="2420640"/>
                  </a:lnTo>
                  <a:lnTo>
                    <a:pt x="1677329" y="2417400"/>
                  </a:lnTo>
                  <a:lnTo>
                    <a:pt x="1684168" y="2411999"/>
                  </a:lnTo>
                  <a:lnTo>
                    <a:pt x="1685968" y="2410199"/>
                  </a:lnTo>
                  <a:close/>
                  <a:moveTo>
                    <a:pt x="5480818" y="2408534"/>
                  </a:moveTo>
                  <a:lnTo>
                    <a:pt x="5482258" y="2417173"/>
                  </a:lnTo>
                  <a:lnTo>
                    <a:pt x="5482258" y="2426172"/>
                  </a:lnTo>
                  <a:lnTo>
                    <a:pt x="5504939" y="2412134"/>
                  </a:lnTo>
                  <a:lnTo>
                    <a:pt x="5506739" y="2412134"/>
                  </a:lnTo>
                  <a:lnTo>
                    <a:pt x="5490898" y="2410334"/>
                  </a:lnTo>
                  <a:lnTo>
                    <a:pt x="5485858" y="2408534"/>
                  </a:lnTo>
                  <a:close/>
                  <a:moveTo>
                    <a:pt x="586705" y="2401558"/>
                  </a:moveTo>
                  <a:lnTo>
                    <a:pt x="574827" y="2406958"/>
                  </a:lnTo>
                  <a:lnTo>
                    <a:pt x="513997" y="2432882"/>
                  </a:lnTo>
                  <a:lnTo>
                    <a:pt x="519036" y="2441523"/>
                  </a:lnTo>
                  <a:lnTo>
                    <a:pt x="522635" y="2445124"/>
                  </a:lnTo>
                  <a:lnTo>
                    <a:pt x="531274" y="2437923"/>
                  </a:lnTo>
                  <a:lnTo>
                    <a:pt x="543512" y="2432882"/>
                  </a:lnTo>
                  <a:lnTo>
                    <a:pt x="550351" y="2427841"/>
                  </a:lnTo>
                  <a:lnTo>
                    <a:pt x="558990" y="2422441"/>
                  </a:lnTo>
                  <a:lnTo>
                    <a:pt x="571228" y="2417400"/>
                  </a:lnTo>
                  <a:lnTo>
                    <a:pt x="581666" y="2413799"/>
                  </a:lnTo>
                  <a:lnTo>
                    <a:pt x="584905" y="2405158"/>
                  </a:lnTo>
                  <a:close/>
                  <a:moveTo>
                    <a:pt x="4348207" y="2400268"/>
                  </a:moveTo>
                  <a:lnTo>
                    <a:pt x="4346407" y="2402068"/>
                  </a:lnTo>
                  <a:lnTo>
                    <a:pt x="4316886" y="2422947"/>
                  </a:lnTo>
                  <a:lnTo>
                    <a:pt x="4290965" y="2442025"/>
                  </a:lnTo>
                  <a:lnTo>
                    <a:pt x="4263244" y="2460744"/>
                  </a:lnTo>
                  <a:lnTo>
                    <a:pt x="4237323" y="2479823"/>
                  </a:lnTo>
                  <a:lnTo>
                    <a:pt x="4199522" y="2507541"/>
                  </a:lnTo>
                  <a:lnTo>
                    <a:pt x="4164600" y="2532020"/>
                  </a:lnTo>
                  <a:lnTo>
                    <a:pt x="4147320" y="2545699"/>
                  </a:lnTo>
                  <a:lnTo>
                    <a:pt x="4147320" y="2573417"/>
                  </a:lnTo>
                  <a:lnTo>
                    <a:pt x="4168200" y="2556138"/>
                  </a:lnTo>
                  <a:lnTo>
                    <a:pt x="4190521" y="2538859"/>
                  </a:lnTo>
                  <a:lnTo>
                    <a:pt x="4216802" y="2519780"/>
                  </a:lnTo>
                  <a:lnTo>
                    <a:pt x="4245963" y="2500702"/>
                  </a:lnTo>
                  <a:lnTo>
                    <a:pt x="4247763" y="2500702"/>
                  </a:lnTo>
                  <a:lnTo>
                    <a:pt x="4263244" y="2492062"/>
                  </a:lnTo>
                  <a:lnTo>
                    <a:pt x="4278725" y="2481623"/>
                  </a:lnTo>
                  <a:lnTo>
                    <a:pt x="4292765" y="2469384"/>
                  </a:lnTo>
                  <a:lnTo>
                    <a:pt x="4305006" y="2457504"/>
                  </a:lnTo>
                  <a:lnTo>
                    <a:pt x="4316886" y="2445265"/>
                  </a:lnTo>
                  <a:lnTo>
                    <a:pt x="4329127" y="2431586"/>
                  </a:lnTo>
                  <a:lnTo>
                    <a:pt x="4339567" y="2416107"/>
                  </a:lnTo>
                  <a:close/>
                  <a:moveTo>
                    <a:pt x="3200245" y="2396517"/>
                  </a:moveTo>
                  <a:lnTo>
                    <a:pt x="3175768" y="2403358"/>
                  </a:lnTo>
                  <a:lnTo>
                    <a:pt x="3106660" y="2427841"/>
                  </a:lnTo>
                  <a:lnTo>
                    <a:pt x="3080744" y="2434682"/>
                  </a:lnTo>
                  <a:lnTo>
                    <a:pt x="3101621" y="2434682"/>
                  </a:lnTo>
                  <a:lnTo>
                    <a:pt x="3118898" y="2431082"/>
                  </a:lnTo>
                  <a:lnTo>
                    <a:pt x="3134375" y="2427841"/>
                  </a:lnTo>
                  <a:lnTo>
                    <a:pt x="3148053" y="2420640"/>
                  </a:lnTo>
                  <a:lnTo>
                    <a:pt x="3172529" y="2408399"/>
                  </a:lnTo>
                  <a:close/>
                  <a:moveTo>
                    <a:pt x="8306491" y="2394483"/>
                  </a:moveTo>
                  <a:lnTo>
                    <a:pt x="8244200" y="2434455"/>
                  </a:lnTo>
                  <a:lnTo>
                    <a:pt x="8237359" y="2439496"/>
                  </a:lnTo>
                  <a:lnTo>
                    <a:pt x="8218276" y="2453540"/>
                  </a:lnTo>
                  <a:lnTo>
                    <a:pt x="8200632" y="2469025"/>
                  </a:lnTo>
                  <a:lnTo>
                    <a:pt x="8185150" y="2484509"/>
                  </a:lnTo>
                  <a:lnTo>
                    <a:pt x="8171467" y="2499994"/>
                  </a:lnTo>
                  <a:lnTo>
                    <a:pt x="8185150" y="2491351"/>
                  </a:lnTo>
                  <a:lnTo>
                    <a:pt x="8207834" y="2474066"/>
                  </a:lnTo>
                  <a:lnTo>
                    <a:pt x="8225117" y="2458582"/>
                  </a:lnTo>
                  <a:lnTo>
                    <a:pt x="8230158" y="2454981"/>
                  </a:lnTo>
                  <a:lnTo>
                    <a:pt x="8252842" y="2437696"/>
                  </a:lnTo>
                  <a:lnTo>
                    <a:pt x="8278766" y="2422211"/>
                  </a:lnTo>
                  <a:lnTo>
                    <a:pt x="8294249" y="2408167"/>
                  </a:lnTo>
                  <a:close/>
                  <a:moveTo>
                    <a:pt x="6187159" y="2389457"/>
                  </a:moveTo>
                  <a:lnTo>
                    <a:pt x="6093196" y="2438051"/>
                  </a:lnTo>
                  <a:lnTo>
                    <a:pt x="6001754" y="2484845"/>
                  </a:lnTo>
                  <a:lnTo>
                    <a:pt x="5937672" y="2519400"/>
                  </a:lnTo>
                  <a:lnTo>
                    <a:pt x="5795827" y="2598950"/>
                  </a:lnTo>
                  <a:lnTo>
                    <a:pt x="5779987" y="2609389"/>
                  </a:lnTo>
                  <a:lnTo>
                    <a:pt x="5807708" y="2604350"/>
                  </a:lnTo>
                  <a:lnTo>
                    <a:pt x="5837229" y="2602550"/>
                  </a:lnTo>
                  <a:lnTo>
                    <a:pt x="5837229" y="2593911"/>
                  </a:lnTo>
                  <a:lnTo>
                    <a:pt x="5840829" y="2587072"/>
                  </a:lnTo>
                  <a:lnTo>
                    <a:pt x="5844069" y="2579873"/>
                  </a:lnTo>
                  <a:lnTo>
                    <a:pt x="5851269" y="2576633"/>
                  </a:lnTo>
                  <a:lnTo>
                    <a:pt x="5859909" y="2571234"/>
                  </a:lnTo>
                  <a:lnTo>
                    <a:pt x="5884030" y="2562595"/>
                  </a:lnTo>
                  <a:lnTo>
                    <a:pt x="5908151" y="2550716"/>
                  </a:lnTo>
                  <a:lnTo>
                    <a:pt x="5932272" y="2536678"/>
                  </a:lnTo>
                  <a:lnTo>
                    <a:pt x="5954952" y="2521200"/>
                  </a:lnTo>
                  <a:lnTo>
                    <a:pt x="6001754" y="2489884"/>
                  </a:lnTo>
                  <a:lnTo>
                    <a:pt x="6024434" y="2477646"/>
                  </a:lnTo>
                  <a:lnTo>
                    <a:pt x="6044955" y="2465767"/>
                  </a:lnTo>
                  <a:lnTo>
                    <a:pt x="6096796" y="2438051"/>
                  </a:lnTo>
                  <a:lnTo>
                    <a:pt x="6152238" y="2408534"/>
                  </a:lnTo>
                  <a:lnTo>
                    <a:pt x="6169879" y="2399895"/>
                  </a:lnTo>
                  <a:close/>
                  <a:moveTo>
                    <a:pt x="3236599" y="2384275"/>
                  </a:moveTo>
                  <a:lnTo>
                    <a:pt x="3232999" y="2386075"/>
                  </a:lnTo>
                  <a:lnTo>
                    <a:pt x="3234799" y="2386075"/>
                  </a:lnTo>
                  <a:close/>
                  <a:moveTo>
                    <a:pt x="1737800" y="2384275"/>
                  </a:moveTo>
                  <a:lnTo>
                    <a:pt x="1727362" y="2391116"/>
                  </a:lnTo>
                  <a:lnTo>
                    <a:pt x="1708284" y="2399757"/>
                  </a:lnTo>
                  <a:lnTo>
                    <a:pt x="1716923" y="2398317"/>
                  </a:lnTo>
                  <a:lnTo>
                    <a:pt x="1729161" y="2398317"/>
                  </a:lnTo>
                  <a:lnTo>
                    <a:pt x="1730601" y="2394717"/>
                  </a:lnTo>
                  <a:lnTo>
                    <a:pt x="1734200" y="2389316"/>
                  </a:lnTo>
                  <a:close/>
                  <a:moveTo>
                    <a:pt x="4275485" y="2379389"/>
                  </a:moveTo>
                  <a:lnTo>
                    <a:pt x="4252804" y="2389829"/>
                  </a:lnTo>
                  <a:lnTo>
                    <a:pt x="4239123" y="2398468"/>
                  </a:lnTo>
                  <a:lnTo>
                    <a:pt x="4216802" y="2412507"/>
                  </a:lnTo>
                  <a:lnTo>
                    <a:pt x="4195921" y="2426546"/>
                  </a:lnTo>
                  <a:lnTo>
                    <a:pt x="4181881" y="2438426"/>
                  </a:lnTo>
                  <a:lnTo>
                    <a:pt x="4166400" y="2450665"/>
                  </a:lnTo>
                  <a:lnTo>
                    <a:pt x="4155960" y="2457504"/>
                  </a:lnTo>
                  <a:lnTo>
                    <a:pt x="4152361" y="2460744"/>
                  </a:lnTo>
                  <a:lnTo>
                    <a:pt x="4178641" y="2445265"/>
                  </a:lnTo>
                  <a:lnTo>
                    <a:pt x="4202762" y="2426546"/>
                  </a:lnTo>
                  <a:lnTo>
                    <a:pt x="4218242" y="2412507"/>
                  </a:lnTo>
                  <a:lnTo>
                    <a:pt x="4235523" y="2403868"/>
                  </a:lnTo>
                  <a:lnTo>
                    <a:pt x="4251364" y="2398468"/>
                  </a:lnTo>
                  <a:lnTo>
                    <a:pt x="4268644" y="2397028"/>
                  </a:lnTo>
                  <a:lnTo>
                    <a:pt x="4271884" y="2388029"/>
                  </a:lnTo>
                  <a:close/>
                  <a:moveTo>
                    <a:pt x="4386369" y="2376150"/>
                  </a:moveTo>
                  <a:lnTo>
                    <a:pt x="4374128" y="2381189"/>
                  </a:lnTo>
                  <a:lnTo>
                    <a:pt x="4358648" y="2391629"/>
                  </a:lnTo>
                  <a:lnTo>
                    <a:pt x="4362248" y="2391629"/>
                  </a:lnTo>
                  <a:lnTo>
                    <a:pt x="4375928" y="2389829"/>
                  </a:lnTo>
                  <a:lnTo>
                    <a:pt x="4379529" y="2388029"/>
                  </a:lnTo>
                  <a:lnTo>
                    <a:pt x="4382769" y="2386589"/>
                  </a:lnTo>
                  <a:lnTo>
                    <a:pt x="4387809" y="2376150"/>
                  </a:lnTo>
                  <a:close/>
                  <a:moveTo>
                    <a:pt x="7163508" y="2368579"/>
                  </a:moveTo>
                  <a:lnTo>
                    <a:pt x="7121747" y="2393056"/>
                  </a:lnTo>
                  <a:lnTo>
                    <a:pt x="7163508" y="2370379"/>
                  </a:lnTo>
                  <a:close/>
                  <a:moveTo>
                    <a:pt x="5152839" y="2357071"/>
                  </a:moveTo>
                  <a:lnTo>
                    <a:pt x="5128358" y="2377590"/>
                  </a:lnTo>
                  <a:lnTo>
                    <a:pt x="5138799" y="2370750"/>
                  </a:lnTo>
                  <a:lnTo>
                    <a:pt x="5145999" y="2363910"/>
                  </a:lnTo>
                  <a:close/>
                  <a:moveTo>
                    <a:pt x="1803309" y="2354751"/>
                  </a:moveTo>
                  <a:lnTo>
                    <a:pt x="1789631" y="2359791"/>
                  </a:lnTo>
                  <a:lnTo>
                    <a:pt x="1798270" y="2358351"/>
                  </a:lnTo>
                  <a:lnTo>
                    <a:pt x="1805109" y="2356551"/>
                  </a:lnTo>
                  <a:close/>
                  <a:moveTo>
                    <a:pt x="7499038" y="2348062"/>
                  </a:moveTo>
                  <a:lnTo>
                    <a:pt x="7479958" y="2356701"/>
                  </a:lnTo>
                  <a:lnTo>
                    <a:pt x="7460877" y="2365340"/>
                  </a:lnTo>
                  <a:lnTo>
                    <a:pt x="7433516" y="2384417"/>
                  </a:lnTo>
                  <a:lnTo>
                    <a:pt x="7486798" y="2359940"/>
                  </a:lnTo>
                  <a:close/>
                  <a:moveTo>
                    <a:pt x="157654" y="2339268"/>
                  </a:moveTo>
                  <a:lnTo>
                    <a:pt x="157654" y="2341069"/>
                  </a:lnTo>
                  <a:lnTo>
                    <a:pt x="162693" y="2339268"/>
                  </a:lnTo>
                  <a:close/>
                  <a:moveTo>
                    <a:pt x="6273562" y="2334024"/>
                  </a:moveTo>
                  <a:lnTo>
                    <a:pt x="6273562" y="2335824"/>
                  </a:lnTo>
                  <a:lnTo>
                    <a:pt x="6276802" y="2337623"/>
                  </a:lnTo>
                  <a:close/>
                  <a:moveTo>
                    <a:pt x="2665371" y="2318385"/>
                  </a:moveTo>
                  <a:lnTo>
                    <a:pt x="2653492" y="2321986"/>
                  </a:lnTo>
                  <a:lnTo>
                    <a:pt x="2643054" y="2325586"/>
                  </a:lnTo>
                  <a:lnTo>
                    <a:pt x="2630816" y="2332427"/>
                  </a:lnTo>
                  <a:lnTo>
                    <a:pt x="2630816" y="2346109"/>
                  </a:lnTo>
                  <a:lnTo>
                    <a:pt x="2635855" y="2344309"/>
                  </a:lnTo>
                  <a:lnTo>
                    <a:pt x="2637655" y="2342869"/>
                  </a:lnTo>
                  <a:lnTo>
                    <a:pt x="2643054" y="2335668"/>
                  </a:lnTo>
                  <a:lnTo>
                    <a:pt x="2648093" y="2332427"/>
                  </a:lnTo>
                  <a:lnTo>
                    <a:pt x="2654932" y="2328827"/>
                  </a:lnTo>
                  <a:lnTo>
                    <a:pt x="2662131" y="2327026"/>
                  </a:lnTo>
                  <a:lnTo>
                    <a:pt x="2668970" y="2327026"/>
                  </a:lnTo>
                  <a:lnTo>
                    <a:pt x="2672569" y="2321986"/>
                  </a:lnTo>
                  <a:lnTo>
                    <a:pt x="2677609" y="2318385"/>
                  </a:lnTo>
                  <a:close/>
                  <a:moveTo>
                    <a:pt x="8728846" y="2318142"/>
                  </a:moveTo>
                  <a:lnTo>
                    <a:pt x="8720205" y="2319942"/>
                  </a:lnTo>
                  <a:lnTo>
                    <a:pt x="8711563" y="2321743"/>
                  </a:lnTo>
                  <a:lnTo>
                    <a:pt x="8702922" y="2325344"/>
                  </a:lnTo>
                  <a:lnTo>
                    <a:pt x="8687439" y="2337227"/>
                  </a:lnTo>
                  <a:lnTo>
                    <a:pt x="8671956" y="2349470"/>
                  </a:lnTo>
                  <a:lnTo>
                    <a:pt x="8654673" y="2363154"/>
                  </a:lnTo>
                  <a:lnTo>
                    <a:pt x="8612906" y="2394483"/>
                  </a:lnTo>
                  <a:lnTo>
                    <a:pt x="8569698" y="2429053"/>
                  </a:lnTo>
                  <a:lnTo>
                    <a:pt x="8526490" y="2463623"/>
                  </a:lnTo>
                  <a:lnTo>
                    <a:pt x="8482923" y="2499994"/>
                  </a:lnTo>
                  <a:lnTo>
                    <a:pt x="8451957" y="2524481"/>
                  </a:lnTo>
                  <a:lnTo>
                    <a:pt x="8479682" y="2510437"/>
                  </a:lnTo>
                  <a:lnTo>
                    <a:pt x="8509207" y="2494952"/>
                  </a:lnTo>
                  <a:lnTo>
                    <a:pt x="8526490" y="2474066"/>
                  </a:lnTo>
                  <a:lnTo>
                    <a:pt x="8545574" y="2456781"/>
                  </a:lnTo>
                  <a:lnTo>
                    <a:pt x="8564657" y="2441297"/>
                  </a:lnTo>
                  <a:lnTo>
                    <a:pt x="8585181" y="2429053"/>
                  </a:lnTo>
                  <a:lnTo>
                    <a:pt x="8606065" y="2418610"/>
                  </a:lnTo>
                  <a:lnTo>
                    <a:pt x="8626588" y="2408167"/>
                  </a:lnTo>
                  <a:lnTo>
                    <a:pt x="8663315" y="2382240"/>
                  </a:lnTo>
                  <a:lnTo>
                    <a:pt x="8671956" y="2369996"/>
                  </a:lnTo>
                  <a:lnTo>
                    <a:pt x="8684198" y="2358113"/>
                  </a:lnTo>
                  <a:lnTo>
                    <a:pt x="8697881" y="2347670"/>
                  </a:lnTo>
                  <a:lnTo>
                    <a:pt x="8709763" y="2337227"/>
                  </a:lnTo>
                  <a:lnTo>
                    <a:pt x="8727046" y="2328585"/>
                  </a:lnTo>
                  <a:lnTo>
                    <a:pt x="8739288" y="2319942"/>
                  </a:lnTo>
                  <a:close/>
                  <a:moveTo>
                    <a:pt x="3186207" y="2313344"/>
                  </a:moveTo>
                  <a:lnTo>
                    <a:pt x="3077504" y="2346109"/>
                  </a:lnTo>
                  <a:lnTo>
                    <a:pt x="3002996" y="2366992"/>
                  </a:lnTo>
                  <a:lnTo>
                    <a:pt x="2930288" y="2386075"/>
                  </a:lnTo>
                  <a:lnTo>
                    <a:pt x="2928488" y="2398317"/>
                  </a:lnTo>
                  <a:lnTo>
                    <a:pt x="2924889" y="2408399"/>
                  </a:lnTo>
                  <a:lnTo>
                    <a:pt x="2938927" y="2403358"/>
                  </a:lnTo>
                  <a:lnTo>
                    <a:pt x="2956204" y="2399757"/>
                  </a:lnTo>
                  <a:lnTo>
                    <a:pt x="2968442" y="2399757"/>
                  </a:lnTo>
                  <a:lnTo>
                    <a:pt x="2987159" y="2391116"/>
                  </a:lnTo>
                  <a:lnTo>
                    <a:pt x="3008035" y="2386075"/>
                  </a:lnTo>
                  <a:lnTo>
                    <a:pt x="3025313" y="2378874"/>
                  </a:lnTo>
                  <a:lnTo>
                    <a:pt x="3032152" y="2375634"/>
                  </a:lnTo>
                  <a:lnTo>
                    <a:pt x="3037551" y="2370233"/>
                  </a:lnTo>
                  <a:lnTo>
                    <a:pt x="3051229" y="2358351"/>
                  </a:lnTo>
                  <a:lnTo>
                    <a:pt x="3061667" y="2372033"/>
                  </a:lnTo>
                  <a:lnTo>
                    <a:pt x="3061667" y="2373833"/>
                  </a:lnTo>
                  <a:lnTo>
                    <a:pt x="3067066" y="2368793"/>
                  </a:lnTo>
                  <a:lnTo>
                    <a:pt x="3072105" y="2365192"/>
                  </a:lnTo>
                  <a:lnTo>
                    <a:pt x="3078944" y="2363392"/>
                  </a:lnTo>
                  <a:lnTo>
                    <a:pt x="3086143" y="2363392"/>
                  </a:lnTo>
                  <a:lnTo>
                    <a:pt x="3086143" y="2358351"/>
                  </a:lnTo>
                  <a:lnTo>
                    <a:pt x="3089383" y="2354751"/>
                  </a:lnTo>
                  <a:lnTo>
                    <a:pt x="3094782" y="2347910"/>
                  </a:lnTo>
                  <a:lnTo>
                    <a:pt x="3099821" y="2342869"/>
                  </a:lnTo>
                  <a:lnTo>
                    <a:pt x="3106660" y="2342869"/>
                  </a:lnTo>
                  <a:lnTo>
                    <a:pt x="3134375" y="2341069"/>
                  </a:lnTo>
                  <a:lnTo>
                    <a:pt x="3144814" y="2339268"/>
                  </a:lnTo>
                  <a:lnTo>
                    <a:pt x="3156691" y="2335668"/>
                  </a:lnTo>
                  <a:lnTo>
                    <a:pt x="3165690" y="2332427"/>
                  </a:lnTo>
                  <a:lnTo>
                    <a:pt x="3174329" y="2327026"/>
                  </a:lnTo>
                  <a:lnTo>
                    <a:pt x="3179368" y="2321986"/>
                  </a:lnTo>
                  <a:lnTo>
                    <a:pt x="3184767" y="2315145"/>
                  </a:lnTo>
                  <a:close/>
                  <a:moveTo>
                    <a:pt x="4197721" y="2312074"/>
                  </a:moveTo>
                  <a:lnTo>
                    <a:pt x="4199522" y="2325753"/>
                  </a:lnTo>
                  <a:lnTo>
                    <a:pt x="4161360" y="2331153"/>
                  </a:lnTo>
                  <a:lnTo>
                    <a:pt x="4124639" y="2332953"/>
                  </a:lnTo>
                  <a:lnTo>
                    <a:pt x="4128240" y="2348431"/>
                  </a:lnTo>
                  <a:lnTo>
                    <a:pt x="4131839" y="2360311"/>
                  </a:lnTo>
                  <a:lnTo>
                    <a:pt x="4135080" y="2372550"/>
                  </a:lnTo>
                  <a:lnTo>
                    <a:pt x="4138680" y="2389829"/>
                  </a:lnTo>
                  <a:lnTo>
                    <a:pt x="4168200" y="2370750"/>
                  </a:lnTo>
                  <a:lnTo>
                    <a:pt x="4199522" y="2348431"/>
                  </a:lnTo>
                  <a:lnTo>
                    <a:pt x="4237323" y="2322513"/>
                  </a:lnTo>
                  <a:lnTo>
                    <a:pt x="4200962" y="2325753"/>
                  </a:lnTo>
                  <a:close/>
                  <a:moveTo>
                    <a:pt x="3440686" y="2311544"/>
                  </a:moveTo>
                  <a:lnTo>
                    <a:pt x="3406132" y="2321986"/>
                  </a:lnTo>
                  <a:lnTo>
                    <a:pt x="3371577" y="2334228"/>
                  </a:lnTo>
                  <a:lnTo>
                    <a:pt x="3337023" y="2347910"/>
                  </a:lnTo>
                  <a:lnTo>
                    <a:pt x="3357899" y="2344309"/>
                  </a:lnTo>
                  <a:lnTo>
                    <a:pt x="3380215" y="2342869"/>
                  </a:lnTo>
                  <a:lnTo>
                    <a:pt x="3394253" y="2334228"/>
                  </a:lnTo>
                  <a:lnTo>
                    <a:pt x="3407931" y="2325586"/>
                  </a:lnTo>
                  <a:lnTo>
                    <a:pt x="3423409" y="2318385"/>
                  </a:lnTo>
                  <a:close/>
                  <a:moveTo>
                    <a:pt x="3503316" y="2297862"/>
                  </a:moveTo>
                  <a:lnTo>
                    <a:pt x="3472889" y="2304600"/>
                  </a:lnTo>
                  <a:lnTo>
                    <a:pt x="3472001" y="2304703"/>
                  </a:lnTo>
                  <a:lnTo>
                    <a:pt x="3456163" y="2308304"/>
                  </a:lnTo>
                  <a:lnTo>
                    <a:pt x="3472889" y="2304600"/>
                  </a:lnTo>
                  <a:lnTo>
                    <a:pt x="3487478" y="2302903"/>
                  </a:lnTo>
                  <a:close/>
                  <a:moveTo>
                    <a:pt x="7315793" y="2287590"/>
                  </a:moveTo>
                  <a:lnTo>
                    <a:pt x="7298512" y="2296228"/>
                  </a:lnTo>
                  <a:lnTo>
                    <a:pt x="7301752" y="2296228"/>
                  </a:lnTo>
                  <a:lnTo>
                    <a:pt x="7308593" y="2292629"/>
                  </a:lnTo>
                  <a:close/>
                  <a:moveTo>
                    <a:pt x="8593822" y="2285372"/>
                  </a:moveTo>
                  <a:lnTo>
                    <a:pt x="8550615" y="2318142"/>
                  </a:lnTo>
                  <a:lnTo>
                    <a:pt x="8463839" y="2385841"/>
                  </a:lnTo>
                  <a:lnTo>
                    <a:pt x="8386065" y="2446338"/>
                  </a:lnTo>
                  <a:lnTo>
                    <a:pt x="8313332" y="2499994"/>
                  </a:lnTo>
                  <a:lnTo>
                    <a:pt x="8304691" y="2508636"/>
                  </a:lnTo>
                  <a:lnTo>
                    <a:pt x="8291009" y="2517279"/>
                  </a:lnTo>
                  <a:lnTo>
                    <a:pt x="8273725" y="2527722"/>
                  </a:lnTo>
                  <a:lnTo>
                    <a:pt x="8252842" y="2536364"/>
                  </a:lnTo>
                  <a:lnTo>
                    <a:pt x="8237359" y="2546807"/>
                  </a:lnTo>
                  <a:lnTo>
                    <a:pt x="8228717" y="2555450"/>
                  </a:lnTo>
                  <a:lnTo>
                    <a:pt x="8225117" y="2559051"/>
                  </a:lnTo>
                  <a:lnTo>
                    <a:pt x="8225117" y="2560851"/>
                  </a:lnTo>
                  <a:lnTo>
                    <a:pt x="8225117" y="2562652"/>
                  </a:lnTo>
                  <a:lnTo>
                    <a:pt x="8228717" y="2564092"/>
                  </a:lnTo>
                  <a:lnTo>
                    <a:pt x="8233758" y="2567693"/>
                  </a:lnTo>
                  <a:lnTo>
                    <a:pt x="8242400" y="2569494"/>
                  </a:lnTo>
                  <a:lnTo>
                    <a:pt x="8258243" y="2572734"/>
                  </a:lnTo>
                  <a:lnTo>
                    <a:pt x="8270125" y="2579937"/>
                  </a:lnTo>
                  <a:lnTo>
                    <a:pt x="8315133" y="2534564"/>
                  </a:lnTo>
                  <a:lnTo>
                    <a:pt x="8358340" y="2493152"/>
                  </a:lnTo>
                  <a:lnTo>
                    <a:pt x="8401908" y="2456781"/>
                  </a:lnTo>
                  <a:lnTo>
                    <a:pt x="8441515" y="2424012"/>
                  </a:lnTo>
                  <a:lnTo>
                    <a:pt x="8599223" y="2285372"/>
                  </a:lnTo>
                  <a:close/>
                  <a:moveTo>
                    <a:pt x="1964563" y="2278779"/>
                  </a:moveTo>
                  <a:lnTo>
                    <a:pt x="1895095" y="2309744"/>
                  </a:lnTo>
                  <a:lnTo>
                    <a:pt x="1827785" y="2342869"/>
                  </a:lnTo>
                  <a:lnTo>
                    <a:pt x="1862340" y="2328827"/>
                  </a:lnTo>
                  <a:lnTo>
                    <a:pt x="1895095" y="2313344"/>
                  </a:lnTo>
                  <a:lnTo>
                    <a:pt x="1929649" y="2297862"/>
                  </a:lnTo>
                  <a:close/>
                  <a:moveTo>
                    <a:pt x="6006794" y="2277151"/>
                  </a:moveTo>
                  <a:lnTo>
                    <a:pt x="5956752" y="2308107"/>
                  </a:lnTo>
                  <a:lnTo>
                    <a:pt x="5904911" y="2339423"/>
                  </a:lnTo>
                  <a:lnTo>
                    <a:pt x="5923631" y="2330784"/>
                  </a:lnTo>
                  <a:lnTo>
                    <a:pt x="5948112" y="2320345"/>
                  </a:lnTo>
                  <a:lnTo>
                    <a:pt x="5968633" y="2306667"/>
                  </a:lnTo>
                  <a:lnTo>
                    <a:pt x="5989513" y="2292629"/>
                  </a:lnTo>
                  <a:close/>
                  <a:moveTo>
                    <a:pt x="8933363" y="2276730"/>
                  </a:moveTo>
                  <a:lnTo>
                    <a:pt x="8851988" y="2332186"/>
                  </a:lnTo>
                  <a:lnTo>
                    <a:pt x="8815622" y="2358113"/>
                  </a:lnTo>
                  <a:lnTo>
                    <a:pt x="8780696" y="2385841"/>
                  </a:lnTo>
                  <a:lnTo>
                    <a:pt x="8670156" y="2469025"/>
                  </a:lnTo>
                  <a:lnTo>
                    <a:pt x="8611105" y="2510437"/>
                  </a:lnTo>
                  <a:lnTo>
                    <a:pt x="8554215" y="2550408"/>
                  </a:lnTo>
                  <a:lnTo>
                    <a:pt x="8512448" y="2578136"/>
                  </a:lnTo>
                  <a:lnTo>
                    <a:pt x="8472481" y="2600462"/>
                  </a:lnTo>
                  <a:lnTo>
                    <a:pt x="8458798" y="2612706"/>
                  </a:lnTo>
                  <a:lnTo>
                    <a:pt x="8446556" y="2622789"/>
                  </a:lnTo>
                  <a:lnTo>
                    <a:pt x="8436474" y="2635032"/>
                  </a:lnTo>
                  <a:lnTo>
                    <a:pt x="8429633" y="2645475"/>
                  </a:lnTo>
                  <a:lnTo>
                    <a:pt x="8436474" y="2649076"/>
                  </a:lnTo>
                  <a:lnTo>
                    <a:pt x="8441515" y="2654118"/>
                  </a:lnTo>
                  <a:lnTo>
                    <a:pt x="8446556" y="2655918"/>
                  </a:lnTo>
                  <a:lnTo>
                    <a:pt x="8462399" y="2638633"/>
                  </a:lnTo>
                  <a:lnTo>
                    <a:pt x="8477882" y="2621348"/>
                  </a:lnTo>
                  <a:lnTo>
                    <a:pt x="8493364" y="2607304"/>
                  </a:lnTo>
                  <a:lnTo>
                    <a:pt x="8510647" y="2593620"/>
                  </a:lnTo>
                  <a:lnTo>
                    <a:pt x="8526490" y="2584978"/>
                  </a:lnTo>
                  <a:lnTo>
                    <a:pt x="8541973" y="2572734"/>
                  </a:lnTo>
                  <a:lnTo>
                    <a:pt x="8559256" y="2557250"/>
                  </a:lnTo>
                  <a:lnTo>
                    <a:pt x="8578340" y="2538165"/>
                  </a:lnTo>
                  <a:lnTo>
                    <a:pt x="8581940" y="2534564"/>
                  </a:lnTo>
                  <a:lnTo>
                    <a:pt x="8588781" y="2534564"/>
                  </a:lnTo>
                  <a:lnTo>
                    <a:pt x="8593822" y="2534564"/>
                  </a:lnTo>
                  <a:lnTo>
                    <a:pt x="8600663" y="2536364"/>
                  </a:lnTo>
                  <a:lnTo>
                    <a:pt x="8612906" y="2519079"/>
                  </a:lnTo>
                  <a:lnTo>
                    <a:pt x="8628388" y="2505035"/>
                  </a:lnTo>
                  <a:lnTo>
                    <a:pt x="8644231" y="2491351"/>
                  </a:lnTo>
                  <a:lnTo>
                    <a:pt x="8663315" y="2482709"/>
                  </a:lnTo>
                  <a:lnTo>
                    <a:pt x="8680598" y="2474066"/>
                  </a:lnTo>
                  <a:lnTo>
                    <a:pt x="8696081" y="2461823"/>
                  </a:lnTo>
                  <a:lnTo>
                    <a:pt x="8711563" y="2448139"/>
                  </a:lnTo>
                  <a:lnTo>
                    <a:pt x="8725606" y="2432654"/>
                  </a:lnTo>
                  <a:lnTo>
                    <a:pt x="8728846" y="2429053"/>
                  </a:lnTo>
                  <a:lnTo>
                    <a:pt x="8732447" y="2427613"/>
                  </a:lnTo>
                  <a:lnTo>
                    <a:pt x="8747930" y="2422211"/>
                  </a:lnTo>
                  <a:lnTo>
                    <a:pt x="8763413" y="2417170"/>
                  </a:lnTo>
                  <a:lnTo>
                    <a:pt x="8775655" y="2409968"/>
                  </a:lnTo>
                  <a:lnTo>
                    <a:pt x="8777455" y="2403126"/>
                  </a:lnTo>
                  <a:lnTo>
                    <a:pt x="8780696" y="2396284"/>
                  </a:lnTo>
                  <a:lnTo>
                    <a:pt x="8786097" y="2389082"/>
                  </a:lnTo>
                  <a:lnTo>
                    <a:pt x="8791137" y="2382240"/>
                  </a:lnTo>
                  <a:lnTo>
                    <a:pt x="8796539" y="2377198"/>
                  </a:lnTo>
                  <a:lnTo>
                    <a:pt x="8803380" y="2373597"/>
                  </a:lnTo>
                  <a:lnTo>
                    <a:pt x="8810221" y="2369996"/>
                  </a:lnTo>
                  <a:lnTo>
                    <a:pt x="8817422" y="2368556"/>
                  </a:lnTo>
                  <a:lnTo>
                    <a:pt x="8827864" y="2369996"/>
                  </a:lnTo>
                  <a:lnTo>
                    <a:pt x="8837946" y="2359553"/>
                  </a:lnTo>
                  <a:lnTo>
                    <a:pt x="8848388" y="2347670"/>
                  </a:lnTo>
                  <a:lnTo>
                    <a:pt x="8857029" y="2342629"/>
                  </a:lnTo>
                  <a:lnTo>
                    <a:pt x="8863871" y="2337227"/>
                  </a:lnTo>
                  <a:lnTo>
                    <a:pt x="8872512" y="2333986"/>
                  </a:lnTo>
                  <a:lnTo>
                    <a:pt x="8881153" y="2333986"/>
                  </a:lnTo>
                  <a:lnTo>
                    <a:pt x="8886555" y="2323543"/>
                  </a:lnTo>
                  <a:lnTo>
                    <a:pt x="8891595" y="2316701"/>
                  </a:lnTo>
                  <a:lnTo>
                    <a:pt x="8895196" y="2311300"/>
                  </a:lnTo>
                  <a:lnTo>
                    <a:pt x="8903838" y="2300857"/>
                  </a:lnTo>
                  <a:close/>
                  <a:moveTo>
                    <a:pt x="6280402" y="2264912"/>
                  </a:moveTo>
                  <a:lnTo>
                    <a:pt x="6280402" y="2266712"/>
                  </a:lnTo>
                  <a:lnTo>
                    <a:pt x="6282202" y="2264912"/>
                  </a:lnTo>
                  <a:close/>
                  <a:moveTo>
                    <a:pt x="1770554" y="2256096"/>
                  </a:moveTo>
                  <a:lnTo>
                    <a:pt x="1744639" y="2264737"/>
                  </a:lnTo>
                  <a:lnTo>
                    <a:pt x="1671931" y="2296062"/>
                  </a:lnTo>
                  <a:lnTo>
                    <a:pt x="1631977" y="2313344"/>
                  </a:lnTo>
                  <a:lnTo>
                    <a:pt x="1593823" y="2332427"/>
                  </a:lnTo>
                  <a:lnTo>
                    <a:pt x="1595623" y="2351150"/>
                  </a:lnTo>
                  <a:lnTo>
                    <a:pt x="1601022" y="2363392"/>
                  </a:lnTo>
                  <a:lnTo>
                    <a:pt x="1623338" y="2352950"/>
                  </a:lnTo>
                  <a:lnTo>
                    <a:pt x="1646014" y="2339268"/>
                  </a:lnTo>
                  <a:lnTo>
                    <a:pt x="1652854" y="2334228"/>
                  </a:lnTo>
                  <a:lnTo>
                    <a:pt x="1659692" y="2330627"/>
                  </a:lnTo>
                  <a:lnTo>
                    <a:pt x="1666891" y="2327026"/>
                  </a:lnTo>
                  <a:lnTo>
                    <a:pt x="1675530" y="2327026"/>
                  </a:lnTo>
                  <a:lnTo>
                    <a:pt x="1675530" y="2321986"/>
                  </a:lnTo>
                  <a:lnTo>
                    <a:pt x="1680569" y="2316945"/>
                  </a:lnTo>
                  <a:lnTo>
                    <a:pt x="1685968" y="2311544"/>
                  </a:lnTo>
                  <a:lnTo>
                    <a:pt x="1692807" y="2309744"/>
                  </a:lnTo>
                  <a:lnTo>
                    <a:pt x="1701446" y="2308304"/>
                  </a:lnTo>
                  <a:lnTo>
                    <a:pt x="1713324" y="2309744"/>
                  </a:lnTo>
                  <a:lnTo>
                    <a:pt x="1723762" y="2309744"/>
                  </a:lnTo>
                  <a:lnTo>
                    <a:pt x="1732401" y="2306503"/>
                  </a:lnTo>
                  <a:lnTo>
                    <a:pt x="1742839" y="2301103"/>
                  </a:lnTo>
                  <a:lnTo>
                    <a:pt x="1747878" y="2294262"/>
                  </a:lnTo>
                  <a:lnTo>
                    <a:pt x="1755077" y="2291021"/>
                  </a:lnTo>
                  <a:lnTo>
                    <a:pt x="1770554" y="2282020"/>
                  </a:lnTo>
                  <a:lnTo>
                    <a:pt x="1770554" y="2273378"/>
                  </a:lnTo>
                  <a:close/>
                  <a:moveTo>
                    <a:pt x="1586984" y="2252855"/>
                  </a:moveTo>
                  <a:lnTo>
                    <a:pt x="1575106" y="2261497"/>
                  </a:lnTo>
                  <a:lnTo>
                    <a:pt x="1562868" y="2270138"/>
                  </a:lnTo>
                  <a:lnTo>
                    <a:pt x="1568267" y="2268338"/>
                  </a:lnTo>
                  <a:lnTo>
                    <a:pt x="1578346" y="2261497"/>
                  </a:lnTo>
                  <a:close/>
                  <a:moveTo>
                    <a:pt x="1616499" y="2238813"/>
                  </a:moveTo>
                  <a:lnTo>
                    <a:pt x="1606061" y="2243854"/>
                  </a:lnTo>
                  <a:lnTo>
                    <a:pt x="1611100" y="2245654"/>
                  </a:lnTo>
                  <a:close/>
                  <a:moveTo>
                    <a:pt x="8514248" y="2238559"/>
                  </a:moveTo>
                  <a:lnTo>
                    <a:pt x="8507407" y="2240359"/>
                  </a:lnTo>
                  <a:lnTo>
                    <a:pt x="8496965" y="2247201"/>
                  </a:lnTo>
                  <a:lnTo>
                    <a:pt x="8488323" y="2254043"/>
                  </a:lnTo>
                  <a:lnTo>
                    <a:pt x="8445116" y="2285372"/>
                  </a:lnTo>
                  <a:lnTo>
                    <a:pt x="8410550" y="2313100"/>
                  </a:lnTo>
                  <a:lnTo>
                    <a:pt x="8387866" y="2332186"/>
                  </a:lnTo>
                  <a:lnTo>
                    <a:pt x="8379224" y="2340828"/>
                  </a:lnTo>
                  <a:lnTo>
                    <a:pt x="8400108" y="2326784"/>
                  </a:lnTo>
                  <a:lnTo>
                    <a:pt x="8437915" y="2295815"/>
                  </a:lnTo>
                  <a:lnTo>
                    <a:pt x="8477882" y="2262686"/>
                  </a:lnTo>
                  <a:lnTo>
                    <a:pt x="8481122" y="2261245"/>
                  </a:lnTo>
                  <a:lnTo>
                    <a:pt x="8495165" y="2252603"/>
                  </a:lnTo>
                  <a:lnTo>
                    <a:pt x="8510647" y="2242160"/>
                  </a:lnTo>
                  <a:lnTo>
                    <a:pt x="8512448" y="2240359"/>
                  </a:lnTo>
                  <a:close/>
                  <a:moveTo>
                    <a:pt x="4434611" y="2227119"/>
                  </a:moveTo>
                  <a:lnTo>
                    <a:pt x="4434611" y="2242598"/>
                  </a:lnTo>
                  <a:lnTo>
                    <a:pt x="4441811" y="2241158"/>
                  </a:lnTo>
                  <a:lnTo>
                    <a:pt x="4440011" y="2235759"/>
                  </a:lnTo>
                  <a:lnTo>
                    <a:pt x="4436411" y="2230719"/>
                  </a:lnTo>
                  <a:close/>
                  <a:moveTo>
                    <a:pt x="1678769" y="2221531"/>
                  </a:moveTo>
                  <a:lnTo>
                    <a:pt x="1654653" y="2228372"/>
                  </a:lnTo>
                  <a:lnTo>
                    <a:pt x="1628737" y="2235213"/>
                  </a:lnTo>
                  <a:lnTo>
                    <a:pt x="1630177" y="2235213"/>
                  </a:lnTo>
                  <a:lnTo>
                    <a:pt x="1640615" y="2237013"/>
                  </a:lnTo>
                  <a:lnTo>
                    <a:pt x="1647814" y="2238813"/>
                  </a:lnTo>
                  <a:lnTo>
                    <a:pt x="1652854" y="2237013"/>
                  </a:lnTo>
                  <a:lnTo>
                    <a:pt x="1663292" y="2231972"/>
                  </a:lnTo>
                  <a:close/>
                  <a:moveTo>
                    <a:pt x="8096934" y="2217673"/>
                  </a:moveTo>
                  <a:lnTo>
                    <a:pt x="8083251" y="2228116"/>
                  </a:lnTo>
                  <a:lnTo>
                    <a:pt x="8067409" y="2236758"/>
                  </a:lnTo>
                  <a:lnTo>
                    <a:pt x="8038243" y="2259445"/>
                  </a:lnTo>
                  <a:lnTo>
                    <a:pt x="8003677" y="2281771"/>
                  </a:lnTo>
                  <a:lnTo>
                    <a:pt x="7995036" y="2288973"/>
                  </a:lnTo>
                  <a:lnTo>
                    <a:pt x="7986394" y="2297616"/>
                  </a:lnTo>
                  <a:lnTo>
                    <a:pt x="7980993" y="2304458"/>
                  </a:lnTo>
                  <a:lnTo>
                    <a:pt x="7977753" y="2313100"/>
                  </a:lnTo>
                  <a:lnTo>
                    <a:pt x="7982794" y="2309499"/>
                  </a:lnTo>
                  <a:lnTo>
                    <a:pt x="7988195" y="2306258"/>
                  </a:lnTo>
                  <a:lnTo>
                    <a:pt x="8005118" y="2288973"/>
                  </a:lnTo>
                  <a:lnTo>
                    <a:pt x="8020960" y="2276730"/>
                  </a:lnTo>
                  <a:lnTo>
                    <a:pt x="8038243" y="2266287"/>
                  </a:lnTo>
                  <a:lnTo>
                    <a:pt x="8055527" y="2254043"/>
                  </a:lnTo>
                  <a:lnTo>
                    <a:pt x="8071009" y="2245401"/>
                  </a:lnTo>
                  <a:lnTo>
                    <a:pt x="8083251" y="2233157"/>
                  </a:lnTo>
                  <a:close/>
                  <a:moveTo>
                    <a:pt x="3534271" y="2195607"/>
                  </a:moveTo>
                  <a:lnTo>
                    <a:pt x="3456163" y="2223331"/>
                  </a:lnTo>
                  <a:lnTo>
                    <a:pt x="3382015" y="2249255"/>
                  </a:lnTo>
                  <a:lnTo>
                    <a:pt x="3241638" y="2296062"/>
                  </a:lnTo>
                  <a:lnTo>
                    <a:pt x="3200245" y="2309744"/>
                  </a:lnTo>
                  <a:lnTo>
                    <a:pt x="3208883" y="2311544"/>
                  </a:lnTo>
                  <a:lnTo>
                    <a:pt x="3214282" y="2316945"/>
                  </a:lnTo>
                  <a:lnTo>
                    <a:pt x="3221121" y="2318385"/>
                  </a:lnTo>
                  <a:lnTo>
                    <a:pt x="3226160" y="2313344"/>
                  </a:lnTo>
                  <a:lnTo>
                    <a:pt x="3234799" y="2304703"/>
                  </a:lnTo>
                  <a:lnTo>
                    <a:pt x="3240198" y="2302903"/>
                  </a:lnTo>
                  <a:lnTo>
                    <a:pt x="3247037" y="2301103"/>
                  </a:lnTo>
                  <a:lnTo>
                    <a:pt x="3279792" y="2294262"/>
                  </a:lnTo>
                  <a:lnTo>
                    <a:pt x="3312547" y="2283820"/>
                  </a:lnTo>
                  <a:lnTo>
                    <a:pt x="3349261" y="2271938"/>
                  </a:lnTo>
                  <a:lnTo>
                    <a:pt x="3387055" y="2256096"/>
                  </a:lnTo>
                  <a:lnTo>
                    <a:pt x="3427008" y="2240614"/>
                  </a:lnTo>
                  <a:lnTo>
                    <a:pt x="3463362" y="2226571"/>
                  </a:lnTo>
                  <a:lnTo>
                    <a:pt x="3499716" y="2214690"/>
                  </a:lnTo>
                  <a:lnTo>
                    <a:pt x="3534271" y="2206048"/>
                  </a:lnTo>
                  <a:close/>
                  <a:moveTo>
                    <a:pt x="825707" y="2178324"/>
                  </a:moveTo>
                  <a:lnTo>
                    <a:pt x="730322" y="2221531"/>
                  </a:lnTo>
                  <a:lnTo>
                    <a:pt x="638537" y="2264737"/>
                  </a:lnTo>
                  <a:lnTo>
                    <a:pt x="501759" y="2325586"/>
                  </a:lnTo>
                  <a:lnTo>
                    <a:pt x="339065" y="2405158"/>
                  </a:lnTo>
                  <a:lnTo>
                    <a:pt x="183570" y="2481129"/>
                  </a:lnTo>
                  <a:lnTo>
                    <a:pt x="183570" y="2491571"/>
                  </a:lnTo>
                  <a:lnTo>
                    <a:pt x="179971" y="2500212"/>
                  </a:lnTo>
                  <a:lnTo>
                    <a:pt x="186809" y="2496612"/>
                  </a:lnTo>
                  <a:lnTo>
                    <a:pt x="205886" y="2487970"/>
                  </a:lnTo>
                  <a:lnTo>
                    <a:pt x="226763" y="2477889"/>
                  </a:lnTo>
                  <a:lnTo>
                    <a:pt x="245840" y="2465647"/>
                  </a:lnTo>
                  <a:lnTo>
                    <a:pt x="264917" y="2453765"/>
                  </a:lnTo>
                  <a:lnTo>
                    <a:pt x="269956" y="2450165"/>
                  </a:lnTo>
                  <a:lnTo>
                    <a:pt x="276795" y="2450165"/>
                  </a:lnTo>
                  <a:lnTo>
                    <a:pt x="289033" y="2451965"/>
                  </a:lnTo>
                  <a:lnTo>
                    <a:pt x="299471" y="2451965"/>
                  </a:lnTo>
                  <a:lnTo>
                    <a:pt x="309910" y="2448365"/>
                  </a:lnTo>
                  <a:lnTo>
                    <a:pt x="321788" y="2443324"/>
                  </a:lnTo>
                  <a:lnTo>
                    <a:pt x="332226" y="2439723"/>
                  </a:lnTo>
                  <a:lnTo>
                    <a:pt x="344464" y="2436483"/>
                  </a:lnTo>
                  <a:lnTo>
                    <a:pt x="354543" y="2429282"/>
                  </a:lnTo>
                  <a:lnTo>
                    <a:pt x="364981" y="2422441"/>
                  </a:lnTo>
                  <a:lnTo>
                    <a:pt x="389457" y="2406958"/>
                  </a:lnTo>
                  <a:lnTo>
                    <a:pt x="410334" y="2392916"/>
                  </a:lnTo>
                  <a:lnTo>
                    <a:pt x="420772" y="2387876"/>
                  </a:lnTo>
                  <a:lnTo>
                    <a:pt x="432650" y="2382475"/>
                  </a:lnTo>
                  <a:lnTo>
                    <a:pt x="455326" y="2377434"/>
                  </a:lnTo>
                  <a:lnTo>
                    <a:pt x="418972" y="2377434"/>
                  </a:lnTo>
                  <a:lnTo>
                    <a:pt x="519036" y="2342869"/>
                  </a:lnTo>
                  <a:lnTo>
                    <a:pt x="526235" y="2337468"/>
                  </a:lnTo>
                  <a:lnTo>
                    <a:pt x="534873" y="2335668"/>
                  </a:lnTo>
                  <a:lnTo>
                    <a:pt x="545312" y="2335668"/>
                  </a:lnTo>
                  <a:lnTo>
                    <a:pt x="555750" y="2332427"/>
                  </a:lnTo>
                  <a:lnTo>
                    <a:pt x="564389" y="2328827"/>
                  </a:lnTo>
                  <a:lnTo>
                    <a:pt x="567628" y="2327026"/>
                  </a:lnTo>
                  <a:lnTo>
                    <a:pt x="571228" y="2323786"/>
                  </a:lnTo>
                  <a:lnTo>
                    <a:pt x="574827" y="2318385"/>
                  </a:lnTo>
                  <a:lnTo>
                    <a:pt x="579866" y="2313344"/>
                  </a:lnTo>
                  <a:lnTo>
                    <a:pt x="592104" y="2308304"/>
                  </a:lnTo>
                  <a:lnTo>
                    <a:pt x="603982" y="2304703"/>
                  </a:lnTo>
                  <a:lnTo>
                    <a:pt x="619460" y="2306503"/>
                  </a:lnTo>
                  <a:lnTo>
                    <a:pt x="621260" y="2296062"/>
                  </a:lnTo>
                  <a:lnTo>
                    <a:pt x="626299" y="2291021"/>
                  </a:lnTo>
                  <a:lnTo>
                    <a:pt x="631698" y="2287421"/>
                  </a:lnTo>
                  <a:lnTo>
                    <a:pt x="638537" y="2285620"/>
                  </a:lnTo>
                  <a:lnTo>
                    <a:pt x="647175" y="2285620"/>
                  </a:lnTo>
                  <a:lnTo>
                    <a:pt x="674891" y="2276979"/>
                  </a:lnTo>
                  <a:lnTo>
                    <a:pt x="701167" y="2266537"/>
                  </a:lnTo>
                  <a:lnTo>
                    <a:pt x="719884" y="2256096"/>
                  </a:lnTo>
                  <a:lnTo>
                    <a:pt x="733921" y="2243854"/>
                  </a:lnTo>
                  <a:lnTo>
                    <a:pt x="749399" y="2231972"/>
                  </a:lnTo>
                  <a:lnTo>
                    <a:pt x="769916" y="2219730"/>
                  </a:lnTo>
                  <a:lnTo>
                    <a:pt x="794392" y="2207489"/>
                  </a:lnTo>
                  <a:lnTo>
                    <a:pt x="822107" y="2198847"/>
                  </a:lnTo>
                  <a:lnTo>
                    <a:pt x="823907" y="2188766"/>
                  </a:lnTo>
                  <a:close/>
                  <a:moveTo>
                    <a:pt x="7364034" y="2174924"/>
                  </a:moveTo>
                  <a:lnTo>
                    <a:pt x="7336313" y="2192202"/>
                  </a:lnTo>
                  <a:lnTo>
                    <a:pt x="7339913" y="2190402"/>
                  </a:lnTo>
                  <a:lnTo>
                    <a:pt x="7353594" y="2183563"/>
                  </a:lnTo>
                  <a:lnTo>
                    <a:pt x="7358994" y="2180323"/>
                  </a:lnTo>
                  <a:close/>
                  <a:moveTo>
                    <a:pt x="2964842" y="2171483"/>
                  </a:moveTo>
                  <a:lnTo>
                    <a:pt x="2963578" y="2172415"/>
                  </a:lnTo>
                  <a:lnTo>
                    <a:pt x="2921650" y="2185165"/>
                  </a:lnTo>
                  <a:lnTo>
                    <a:pt x="2921650" y="2197407"/>
                  </a:lnTo>
                  <a:lnTo>
                    <a:pt x="2930288" y="2197407"/>
                  </a:lnTo>
                  <a:lnTo>
                    <a:pt x="2935327" y="2195607"/>
                  </a:lnTo>
                  <a:lnTo>
                    <a:pt x="2943966" y="2188766"/>
                  </a:lnTo>
                  <a:lnTo>
                    <a:pt x="2954404" y="2180125"/>
                  </a:lnTo>
                  <a:lnTo>
                    <a:pt x="2958004" y="2176524"/>
                  </a:lnTo>
                  <a:lnTo>
                    <a:pt x="2963578" y="2172415"/>
                  </a:lnTo>
                  <a:lnTo>
                    <a:pt x="2966642" y="2171483"/>
                  </a:lnTo>
                  <a:close/>
                  <a:moveTo>
                    <a:pt x="8455198" y="2171219"/>
                  </a:moveTo>
                  <a:lnTo>
                    <a:pt x="8323774" y="2264486"/>
                  </a:lnTo>
                  <a:lnTo>
                    <a:pt x="8310092" y="2274929"/>
                  </a:lnTo>
                  <a:lnTo>
                    <a:pt x="8228717" y="2335426"/>
                  </a:lnTo>
                  <a:lnTo>
                    <a:pt x="8157785" y="2392683"/>
                  </a:lnTo>
                  <a:lnTo>
                    <a:pt x="8147343" y="2401325"/>
                  </a:lnTo>
                  <a:lnTo>
                    <a:pt x="8135101" y="2409968"/>
                  </a:lnTo>
                  <a:lnTo>
                    <a:pt x="8107376" y="2427613"/>
                  </a:lnTo>
                  <a:lnTo>
                    <a:pt x="8104135" y="2430854"/>
                  </a:lnTo>
                  <a:lnTo>
                    <a:pt x="8100535" y="2434455"/>
                  </a:lnTo>
                  <a:lnTo>
                    <a:pt x="8096934" y="2439496"/>
                  </a:lnTo>
                  <a:lnTo>
                    <a:pt x="8095134" y="2446338"/>
                  </a:lnTo>
                  <a:lnTo>
                    <a:pt x="8124659" y="2424012"/>
                  </a:lnTo>
                  <a:lnTo>
                    <a:pt x="8150583" y="2406727"/>
                  </a:lnTo>
                  <a:lnTo>
                    <a:pt x="8178308" y="2387641"/>
                  </a:lnTo>
                  <a:lnTo>
                    <a:pt x="8214675" y="2358113"/>
                  </a:lnTo>
                  <a:lnTo>
                    <a:pt x="8251041" y="2328585"/>
                  </a:lnTo>
                  <a:lnTo>
                    <a:pt x="8289208" y="2299416"/>
                  </a:lnTo>
                  <a:lnTo>
                    <a:pt x="8327015" y="2273129"/>
                  </a:lnTo>
                  <a:lnTo>
                    <a:pt x="8393267" y="2224515"/>
                  </a:lnTo>
                  <a:lnTo>
                    <a:pt x="8456998" y="2176261"/>
                  </a:lnTo>
                  <a:close/>
                  <a:moveTo>
                    <a:pt x="9279385" y="2164377"/>
                  </a:moveTo>
                  <a:lnTo>
                    <a:pt x="9284785" y="2171219"/>
                  </a:lnTo>
                  <a:lnTo>
                    <a:pt x="9288026" y="2167618"/>
                  </a:lnTo>
                  <a:lnTo>
                    <a:pt x="9282985" y="2164377"/>
                  </a:lnTo>
                  <a:close/>
                  <a:moveTo>
                    <a:pt x="9042102" y="2160776"/>
                  </a:moveTo>
                  <a:lnTo>
                    <a:pt x="9021579" y="2178061"/>
                  </a:lnTo>
                  <a:lnTo>
                    <a:pt x="9021579" y="2200388"/>
                  </a:lnTo>
                  <a:lnTo>
                    <a:pt x="9017978" y="2202188"/>
                  </a:lnTo>
                  <a:lnTo>
                    <a:pt x="9019778" y="2207230"/>
                  </a:lnTo>
                  <a:lnTo>
                    <a:pt x="9033461" y="2193546"/>
                  </a:lnTo>
                  <a:lnTo>
                    <a:pt x="9037061" y="2191745"/>
                  </a:lnTo>
                  <a:lnTo>
                    <a:pt x="9051104" y="2184903"/>
                  </a:lnTo>
                  <a:lnTo>
                    <a:pt x="9045703" y="2179862"/>
                  </a:lnTo>
                  <a:lnTo>
                    <a:pt x="9043903" y="2174460"/>
                  </a:lnTo>
                  <a:lnTo>
                    <a:pt x="9042102" y="2167618"/>
                  </a:lnTo>
                  <a:close/>
                  <a:moveTo>
                    <a:pt x="439489" y="2154201"/>
                  </a:moveTo>
                  <a:lnTo>
                    <a:pt x="429410" y="2162842"/>
                  </a:lnTo>
                  <a:lnTo>
                    <a:pt x="422280" y="2171460"/>
                  </a:lnTo>
                  <a:lnTo>
                    <a:pt x="422212" y="2171483"/>
                  </a:lnTo>
                  <a:lnTo>
                    <a:pt x="420772" y="2173284"/>
                  </a:lnTo>
                  <a:lnTo>
                    <a:pt x="422280" y="2171460"/>
                  </a:lnTo>
                  <a:lnTo>
                    <a:pt x="427611" y="2169683"/>
                  </a:lnTo>
                  <a:lnTo>
                    <a:pt x="432650" y="2166082"/>
                  </a:lnTo>
                  <a:lnTo>
                    <a:pt x="436249" y="2161042"/>
                  </a:lnTo>
                  <a:close/>
                  <a:moveTo>
                    <a:pt x="3018474" y="2152400"/>
                  </a:moveTo>
                  <a:lnTo>
                    <a:pt x="3008035" y="2155641"/>
                  </a:lnTo>
                  <a:lnTo>
                    <a:pt x="3009835" y="2155641"/>
                  </a:lnTo>
                  <a:lnTo>
                    <a:pt x="3016674" y="2157441"/>
                  </a:lnTo>
                  <a:close/>
                  <a:moveTo>
                    <a:pt x="1678769" y="2145559"/>
                  </a:moveTo>
                  <a:lnTo>
                    <a:pt x="1678769" y="2152400"/>
                  </a:lnTo>
                  <a:lnTo>
                    <a:pt x="1684168" y="2150600"/>
                  </a:lnTo>
                  <a:lnTo>
                    <a:pt x="1682369" y="2147000"/>
                  </a:lnTo>
                  <a:close/>
                  <a:moveTo>
                    <a:pt x="9629367" y="2139891"/>
                  </a:moveTo>
                  <a:lnTo>
                    <a:pt x="9573917" y="2188504"/>
                  </a:lnTo>
                  <a:lnTo>
                    <a:pt x="9515227" y="2236758"/>
                  </a:lnTo>
                  <a:lnTo>
                    <a:pt x="9452575" y="2283572"/>
                  </a:lnTo>
                  <a:lnTo>
                    <a:pt x="9388844" y="2328585"/>
                  </a:lnTo>
                  <a:lnTo>
                    <a:pt x="9289827" y="2398084"/>
                  </a:lnTo>
                  <a:lnTo>
                    <a:pt x="9187568" y="2467224"/>
                  </a:lnTo>
                  <a:lnTo>
                    <a:pt x="9116996" y="2515478"/>
                  </a:lnTo>
                  <a:lnTo>
                    <a:pt x="9120236" y="2524481"/>
                  </a:lnTo>
                  <a:lnTo>
                    <a:pt x="9122037" y="2531323"/>
                  </a:lnTo>
                  <a:lnTo>
                    <a:pt x="9123837" y="2536364"/>
                  </a:lnTo>
                  <a:lnTo>
                    <a:pt x="9172085" y="2503595"/>
                  </a:lnTo>
                  <a:lnTo>
                    <a:pt x="9222494" y="2465424"/>
                  </a:lnTo>
                  <a:lnTo>
                    <a:pt x="9222494" y="2463623"/>
                  </a:lnTo>
                  <a:lnTo>
                    <a:pt x="9257061" y="2441297"/>
                  </a:lnTo>
                  <a:lnTo>
                    <a:pt x="9288026" y="2420411"/>
                  </a:lnTo>
                  <a:lnTo>
                    <a:pt x="9317551" y="2403126"/>
                  </a:lnTo>
                  <a:lnTo>
                    <a:pt x="9347077" y="2389082"/>
                  </a:lnTo>
                  <a:lnTo>
                    <a:pt x="9352117" y="2378639"/>
                  </a:lnTo>
                  <a:lnTo>
                    <a:pt x="9359319" y="2368556"/>
                  </a:lnTo>
                  <a:lnTo>
                    <a:pt x="9374802" y="2350911"/>
                  </a:lnTo>
                  <a:lnTo>
                    <a:pt x="9395685" y="2333986"/>
                  </a:lnTo>
                  <a:lnTo>
                    <a:pt x="9419810" y="2318142"/>
                  </a:lnTo>
                  <a:lnTo>
                    <a:pt x="9431692" y="2311300"/>
                  </a:lnTo>
                  <a:lnTo>
                    <a:pt x="9454376" y="2299416"/>
                  </a:lnTo>
                  <a:lnTo>
                    <a:pt x="9468058" y="2294015"/>
                  </a:lnTo>
                  <a:lnTo>
                    <a:pt x="9478500" y="2288973"/>
                  </a:lnTo>
                  <a:lnTo>
                    <a:pt x="9483901" y="2283572"/>
                  </a:lnTo>
                  <a:lnTo>
                    <a:pt x="9488942" y="2273129"/>
                  </a:lnTo>
                  <a:lnTo>
                    <a:pt x="9494343" y="2264486"/>
                  </a:lnTo>
                  <a:lnTo>
                    <a:pt x="9501184" y="2255844"/>
                  </a:lnTo>
                  <a:lnTo>
                    <a:pt x="9508025" y="2249002"/>
                  </a:lnTo>
                  <a:lnTo>
                    <a:pt x="9518467" y="2242160"/>
                  </a:lnTo>
                  <a:lnTo>
                    <a:pt x="9523868" y="2240359"/>
                  </a:lnTo>
                  <a:lnTo>
                    <a:pt x="9533950" y="2236758"/>
                  </a:lnTo>
                  <a:lnTo>
                    <a:pt x="9546192" y="2233157"/>
                  </a:lnTo>
                  <a:lnTo>
                    <a:pt x="9556634" y="2226315"/>
                  </a:lnTo>
                  <a:lnTo>
                    <a:pt x="9567076" y="2219473"/>
                  </a:lnTo>
                  <a:lnTo>
                    <a:pt x="9575717" y="2212631"/>
                  </a:lnTo>
                  <a:lnTo>
                    <a:pt x="9582559" y="2205789"/>
                  </a:lnTo>
                  <a:lnTo>
                    <a:pt x="9598041" y="2184903"/>
                  </a:lnTo>
                  <a:lnTo>
                    <a:pt x="9608483" y="2171219"/>
                  </a:lnTo>
                  <a:lnTo>
                    <a:pt x="9617125" y="2160776"/>
                  </a:lnTo>
                  <a:lnTo>
                    <a:pt x="9629367" y="2148533"/>
                  </a:lnTo>
                  <a:close/>
                  <a:moveTo>
                    <a:pt x="4864108" y="2118046"/>
                  </a:moveTo>
                  <a:lnTo>
                    <a:pt x="4722262" y="2225320"/>
                  </a:lnTo>
                  <a:lnTo>
                    <a:pt x="4581857" y="2331153"/>
                  </a:lnTo>
                  <a:lnTo>
                    <a:pt x="4412290" y="2457504"/>
                  </a:lnTo>
                  <a:lnTo>
                    <a:pt x="4245963" y="2582056"/>
                  </a:lnTo>
                  <a:lnTo>
                    <a:pt x="4237323" y="2587456"/>
                  </a:lnTo>
                  <a:lnTo>
                    <a:pt x="4208162" y="2609774"/>
                  </a:lnTo>
                  <a:lnTo>
                    <a:pt x="4175041" y="2630293"/>
                  </a:lnTo>
                  <a:lnTo>
                    <a:pt x="4164600" y="2637493"/>
                  </a:lnTo>
                  <a:lnTo>
                    <a:pt x="4154161" y="2646132"/>
                  </a:lnTo>
                  <a:lnTo>
                    <a:pt x="4145520" y="2654772"/>
                  </a:lnTo>
                  <a:lnTo>
                    <a:pt x="4138680" y="2665211"/>
                  </a:lnTo>
                  <a:lnTo>
                    <a:pt x="4143720" y="2665211"/>
                  </a:lnTo>
                  <a:lnTo>
                    <a:pt x="4152361" y="2663411"/>
                  </a:lnTo>
                  <a:lnTo>
                    <a:pt x="4154161" y="2663411"/>
                  </a:lnTo>
                  <a:lnTo>
                    <a:pt x="4168200" y="2663411"/>
                  </a:lnTo>
                  <a:lnTo>
                    <a:pt x="4178641" y="2665211"/>
                  </a:lnTo>
                  <a:lnTo>
                    <a:pt x="4181881" y="2663411"/>
                  </a:lnTo>
                  <a:lnTo>
                    <a:pt x="4187281" y="2659811"/>
                  </a:lnTo>
                  <a:lnTo>
                    <a:pt x="4195921" y="2658371"/>
                  </a:lnTo>
                  <a:lnTo>
                    <a:pt x="4200962" y="2659811"/>
                  </a:lnTo>
                  <a:lnTo>
                    <a:pt x="4206362" y="2659811"/>
                  </a:lnTo>
                  <a:lnTo>
                    <a:pt x="4208162" y="2658371"/>
                  </a:lnTo>
                  <a:lnTo>
                    <a:pt x="4213202" y="2658371"/>
                  </a:lnTo>
                  <a:lnTo>
                    <a:pt x="4221842" y="2652972"/>
                  </a:lnTo>
                  <a:lnTo>
                    <a:pt x="4228683" y="2649732"/>
                  </a:lnTo>
                  <a:lnTo>
                    <a:pt x="4230483" y="2646132"/>
                  </a:lnTo>
                  <a:lnTo>
                    <a:pt x="4237323" y="2639293"/>
                  </a:lnTo>
                  <a:lnTo>
                    <a:pt x="4245963" y="2632093"/>
                  </a:lnTo>
                  <a:lnTo>
                    <a:pt x="4256404" y="2625253"/>
                  </a:lnTo>
                  <a:lnTo>
                    <a:pt x="4263244" y="2621654"/>
                  </a:lnTo>
                  <a:lnTo>
                    <a:pt x="4270084" y="2621654"/>
                  </a:lnTo>
                  <a:lnTo>
                    <a:pt x="4273684" y="2621654"/>
                  </a:lnTo>
                  <a:lnTo>
                    <a:pt x="4273684" y="2599335"/>
                  </a:lnTo>
                  <a:lnTo>
                    <a:pt x="4284125" y="2596095"/>
                  </a:lnTo>
                  <a:lnTo>
                    <a:pt x="4292765" y="2590696"/>
                  </a:lnTo>
                  <a:lnTo>
                    <a:pt x="4301406" y="2585656"/>
                  </a:lnTo>
                  <a:lnTo>
                    <a:pt x="4311846" y="2578817"/>
                  </a:lnTo>
                  <a:lnTo>
                    <a:pt x="4315446" y="2577017"/>
                  </a:lnTo>
                  <a:lnTo>
                    <a:pt x="4320486" y="2573417"/>
                  </a:lnTo>
                  <a:lnTo>
                    <a:pt x="4325887" y="2570177"/>
                  </a:lnTo>
                  <a:lnTo>
                    <a:pt x="4330927" y="2564777"/>
                  </a:lnTo>
                  <a:lnTo>
                    <a:pt x="4335967" y="2559738"/>
                  </a:lnTo>
                  <a:lnTo>
                    <a:pt x="4355048" y="2559738"/>
                  </a:lnTo>
                  <a:lnTo>
                    <a:pt x="4358648" y="2554338"/>
                  </a:lnTo>
                  <a:lnTo>
                    <a:pt x="4362248" y="2543899"/>
                  </a:lnTo>
                  <a:lnTo>
                    <a:pt x="4365488" y="2537059"/>
                  </a:lnTo>
                  <a:lnTo>
                    <a:pt x="4370888" y="2530220"/>
                  </a:lnTo>
                  <a:lnTo>
                    <a:pt x="4379529" y="2524820"/>
                  </a:lnTo>
                  <a:lnTo>
                    <a:pt x="4384569" y="2523380"/>
                  </a:lnTo>
                  <a:lnTo>
                    <a:pt x="4391409" y="2521580"/>
                  </a:lnTo>
                  <a:lnTo>
                    <a:pt x="4391409" y="2516181"/>
                  </a:lnTo>
                  <a:lnTo>
                    <a:pt x="4396449" y="2511141"/>
                  </a:lnTo>
                  <a:lnTo>
                    <a:pt x="4401850" y="2507541"/>
                  </a:lnTo>
                  <a:lnTo>
                    <a:pt x="4406890" y="2505741"/>
                  </a:lnTo>
                  <a:lnTo>
                    <a:pt x="4412290" y="2505741"/>
                  </a:lnTo>
                  <a:lnTo>
                    <a:pt x="4419130" y="2503941"/>
                  </a:lnTo>
                  <a:lnTo>
                    <a:pt x="4427771" y="2498902"/>
                  </a:lnTo>
                  <a:lnTo>
                    <a:pt x="4438211" y="2492062"/>
                  </a:lnTo>
                  <a:lnTo>
                    <a:pt x="4446851" y="2485223"/>
                  </a:lnTo>
                  <a:lnTo>
                    <a:pt x="4481413" y="2450665"/>
                  </a:lnTo>
                  <a:lnTo>
                    <a:pt x="4491853" y="2442025"/>
                  </a:lnTo>
                  <a:lnTo>
                    <a:pt x="4504094" y="2435186"/>
                  </a:lnTo>
                  <a:lnTo>
                    <a:pt x="4510934" y="2433386"/>
                  </a:lnTo>
                  <a:lnTo>
                    <a:pt x="4517774" y="2433386"/>
                  </a:lnTo>
                  <a:lnTo>
                    <a:pt x="4524614" y="2429786"/>
                  </a:lnTo>
                  <a:lnTo>
                    <a:pt x="4526414" y="2426546"/>
                  </a:lnTo>
                  <a:lnTo>
                    <a:pt x="4526414" y="2422947"/>
                  </a:lnTo>
                  <a:lnTo>
                    <a:pt x="4528215" y="2414307"/>
                  </a:lnTo>
                  <a:lnTo>
                    <a:pt x="4533255" y="2405668"/>
                  </a:lnTo>
                  <a:lnTo>
                    <a:pt x="4540455" y="2402068"/>
                  </a:lnTo>
                  <a:lnTo>
                    <a:pt x="4548735" y="2398468"/>
                  </a:lnTo>
                  <a:lnTo>
                    <a:pt x="4557736" y="2398468"/>
                  </a:lnTo>
                  <a:lnTo>
                    <a:pt x="4571416" y="2391629"/>
                  </a:lnTo>
                  <a:lnTo>
                    <a:pt x="4585457" y="2381189"/>
                  </a:lnTo>
                  <a:lnTo>
                    <a:pt x="4594097" y="2367510"/>
                  </a:lnTo>
                  <a:lnTo>
                    <a:pt x="4600937" y="2351671"/>
                  </a:lnTo>
                  <a:lnTo>
                    <a:pt x="4602737" y="2346632"/>
                  </a:lnTo>
                  <a:lnTo>
                    <a:pt x="4606338" y="2344832"/>
                  </a:lnTo>
                  <a:lnTo>
                    <a:pt x="4623618" y="2334392"/>
                  </a:lnTo>
                  <a:lnTo>
                    <a:pt x="4640899" y="2324313"/>
                  </a:lnTo>
                  <a:lnTo>
                    <a:pt x="4654580" y="2313874"/>
                  </a:lnTo>
                  <a:lnTo>
                    <a:pt x="4675460" y="2298395"/>
                  </a:lnTo>
                  <a:lnTo>
                    <a:pt x="4685541" y="2287955"/>
                  </a:lnTo>
                  <a:lnTo>
                    <a:pt x="4692741" y="2277516"/>
                  </a:lnTo>
                  <a:lnTo>
                    <a:pt x="4697781" y="2268877"/>
                  </a:lnTo>
                  <a:lnTo>
                    <a:pt x="4713262" y="2268877"/>
                  </a:lnTo>
                  <a:lnTo>
                    <a:pt x="4711822" y="2263477"/>
                  </a:lnTo>
                  <a:lnTo>
                    <a:pt x="4710022" y="2258437"/>
                  </a:lnTo>
                  <a:lnTo>
                    <a:pt x="4710022" y="2247998"/>
                  </a:lnTo>
                  <a:lnTo>
                    <a:pt x="4720462" y="2242598"/>
                  </a:lnTo>
                  <a:lnTo>
                    <a:pt x="4734143" y="2237559"/>
                  </a:lnTo>
                  <a:lnTo>
                    <a:pt x="4746383" y="2228919"/>
                  </a:lnTo>
                  <a:lnTo>
                    <a:pt x="4755024" y="2220280"/>
                  </a:lnTo>
                  <a:lnTo>
                    <a:pt x="4761864" y="2211640"/>
                  </a:lnTo>
                  <a:lnTo>
                    <a:pt x="4772304" y="2197601"/>
                  </a:lnTo>
                  <a:lnTo>
                    <a:pt x="4784545" y="2187522"/>
                  </a:lnTo>
                  <a:lnTo>
                    <a:pt x="4798225" y="2180682"/>
                  </a:lnTo>
                  <a:lnTo>
                    <a:pt x="4813706" y="2177083"/>
                  </a:lnTo>
                  <a:lnTo>
                    <a:pt x="4819106" y="2166643"/>
                  </a:lnTo>
                  <a:lnTo>
                    <a:pt x="4824146" y="2159804"/>
                  </a:lnTo>
                  <a:lnTo>
                    <a:pt x="4829186" y="2154404"/>
                  </a:lnTo>
                  <a:lnTo>
                    <a:pt x="4836387" y="2151164"/>
                  </a:lnTo>
                  <a:lnTo>
                    <a:pt x="4845027" y="2149364"/>
                  </a:lnTo>
                  <a:lnTo>
                    <a:pt x="4850067" y="2137125"/>
                  </a:lnTo>
                  <a:lnTo>
                    <a:pt x="4858708" y="2126686"/>
                  </a:lnTo>
                  <a:close/>
                  <a:moveTo>
                    <a:pt x="6280402" y="2114451"/>
                  </a:moveTo>
                  <a:lnTo>
                    <a:pt x="6216320" y="2149007"/>
                  </a:lnTo>
                  <a:lnTo>
                    <a:pt x="6152238" y="2185362"/>
                  </a:lnTo>
                  <a:lnTo>
                    <a:pt x="6091756" y="2223158"/>
                  </a:lnTo>
                  <a:lnTo>
                    <a:pt x="6029474" y="2261313"/>
                  </a:lnTo>
                  <a:lnTo>
                    <a:pt x="6020834" y="2268512"/>
                  </a:lnTo>
                  <a:lnTo>
                    <a:pt x="6025874" y="2270312"/>
                  </a:lnTo>
                  <a:lnTo>
                    <a:pt x="6029474" y="2270312"/>
                  </a:lnTo>
                  <a:lnTo>
                    <a:pt x="6036315" y="2263113"/>
                  </a:lnTo>
                  <a:lnTo>
                    <a:pt x="6041715" y="2259873"/>
                  </a:lnTo>
                  <a:lnTo>
                    <a:pt x="6046755" y="2258073"/>
                  </a:lnTo>
                  <a:lnTo>
                    <a:pt x="6069076" y="2242235"/>
                  </a:lnTo>
                  <a:lnTo>
                    <a:pt x="6093196" y="2228557"/>
                  </a:lnTo>
                  <a:lnTo>
                    <a:pt x="6115877" y="2216319"/>
                  </a:lnTo>
                  <a:lnTo>
                    <a:pt x="6138558" y="2204440"/>
                  </a:lnTo>
                  <a:lnTo>
                    <a:pt x="6159438" y="2194001"/>
                  </a:lnTo>
                  <a:lnTo>
                    <a:pt x="6181759" y="2181763"/>
                  </a:lnTo>
                  <a:lnTo>
                    <a:pt x="6204080" y="2168085"/>
                  </a:lnTo>
                  <a:lnTo>
                    <a:pt x="6226760" y="2152607"/>
                  </a:lnTo>
                  <a:lnTo>
                    <a:pt x="6235401" y="2145407"/>
                  </a:lnTo>
                  <a:lnTo>
                    <a:pt x="6245841" y="2138568"/>
                  </a:lnTo>
                  <a:lnTo>
                    <a:pt x="6269962" y="2121291"/>
                  </a:lnTo>
                  <a:lnTo>
                    <a:pt x="6276802" y="2119491"/>
                  </a:lnTo>
                  <a:close/>
                  <a:moveTo>
                    <a:pt x="2921650" y="2108834"/>
                  </a:moveTo>
                  <a:lnTo>
                    <a:pt x="2916250" y="2110634"/>
                  </a:lnTo>
                  <a:lnTo>
                    <a:pt x="2916250" y="2112435"/>
                  </a:lnTo>
                  <a:close/>
                  <a:moveTo>
                    <a:pt x="3539310" y="2101993"/>
                  </a:moveTo>
                  <a:lnTo>
                    <a:pt x="3465162" y="2121076"/>
                  </a:lnTo>
                  <a:lnTo>
                    <a:pt x="3390654" y="2143759"/>
                  </a:lnTo>
                  <a:lnTo>
                    <a:pt x="3314346" y="2167883"/>
                  </a:lnTo>
                  <a:lnTo>
                    <a:pt x="3234799" y="2197407"/>
                  </a:lnTo>
                  <a:lnTo>
                    <a:pt x="3155252" y="2226571"/>
                  </a:lnTo>
                  <a:lnTo>
                    <a:pt x="3077504" y="2256096"/>
                  </a:lnTo>
                  <a:lnTo>
                    <a:pt x="2921650" y="2311544"/>
                  </a:lnTo>
                  <a:lnTo>
                    <a:pt x="2921650" y="2318385"/>
                  </a:lnTo>
                  <a:lnTo>
                    <a:pt x="2933887" y="2318385"/>
                  </a:lnTo>
                  <a:lnTo>
                    <a:pt x="2943966" y="2309744"/>
                  </a:lnTo>
                  <a:lnTo>
                    <a:pt x="2951165" y="2306503"/>
                  </a:lnTo>
                  <a:lnTo>
                    <a:pt x="2959803" y="2301103"/>
                  </a:lnTo>
                  <a:lnTo>
                    <a:pt x="2964842" y="2299662"/>
                  </a:lnTo>
                  <a:lnTo>
                    <a:pt x="2969882" y="2301103"/>
                  </a:lnTo>
                  <a:lnTo>
                    <a:pt x="2980320" y="2304703"/>
                  </a:lnTo>
                  <a:lnTo>
                    <a:pt x="2990758" y="2301103"/>
                  </a:lnTo>
                  <a:lnTo>
                    <a:pt x="3004436" y="2296062"/>
                  </a:lnTo>
                  <a:lnTo>
                    <a:pt x="3020274" y="2291021"/>
                  </a:lnTo>
                  <a:lnTo>
                    <a:pt x="3033951" y="2285620"/>
                  </a:lnTo>
                  <a:lnTo>
                    <a:pt x="3046189" y="2280580"/>
                  </a:lnTo>
                  <a:lnTo>
                    <a:pt x="3054828" y="2276979"/>
                  </a:lnTo>
                  <a:lnTo>
                    <a:pt x="3065266" y="2276979"/>
                  </a:lnTo>
                  <a:lnTo>
                    <a:pt x="3073905" y="2270138"/>
                  </a:lnTo>
                  <a:lnTo>
                    <a:pt x="3084343" y="2262937"/>
                  </a:lnTo>
                  <a:lnTo>
                    <a:pt x="3096581" y="2259696"/>
                  </a:lnTo>
                  <a:lnTo>
                    <a:pt x="3110259" y="2259696"/>
                  </a:lnTo>
                  <a:lnTo>
                    <a:pt x="3130776" y="2257896"/>
                  </a:lnTo>
                  <a:lnTo>
                    <a:pt x="3151652" y="2252855"/>
                  </a:lnTo>
                  <a:lnTo>
                    <a:pt x="3170729" y="2242414"/>
                  </a:lnTo>
                  <a:lnTo>
                    <a:pt x="3177568" y="2238813"/>
                  </a:lnTo>
                  <a:lnTo>
                    <a:pt x="3184767" y="2238813"/>
                  </a:lnTo>
                  <a:lnTo>
                    <a:pt x="3193406" y="2238813"/>
                  </a:lnTo>
                  <a:lnTo>
                    <a:pt x="3203844" y="2240614"/>
                  </a:lnTo>
                  <a:lnTo>
                    <a:pt x="3207083" y="2242414"/>
                  </a:lnTo>
                  <a:lnTo>
                    <a:pt x="3214282" y="2233413"/>
                  </a:lnTo>
                  <a:lnTo>
                    <a:pt x="3222921" y="2226571"/>
                  </a:lnTo>
                  <a:lnTo>
                    <a:pt x="3232999" y="2221531"/>
                  </a:lnTo>
                  <a:lnTo>
                    <a:pt x="3243438" y="2217930"/>
                  </a:lnTo>
                  <a:lnTo>
                    <a:pt x="3250276" y="2214690"/>
                  </a:lnTo>
                  <a:lnTo>
                    <a:pt x="3264314" y="2211089"/>
                  </a:lnTo>
                  <a:lnTo>
                    <a:pt x="3277992" y="2204248"/>
                  </a:lnTo>
                  <a:lnTo>
                    <a:pt x="3283391" y="2200648"/>
                  </a:lnTo>
                  <a:lnTo>
                    <a:pt x="3290230" y="2197407"/>
                  </a:lnTo>
                  <a:lnTo>
                    <a:pt x="3298869" y="2195607"/>
                  </a:lnTo>
                  <a:lnTo>
                    <a:pt x="3309307" y="2193807"/>
                  </a:lnTo>
                  <a:lnTo>
                    <a:pt x="3331624" y="2193807"/>
                  </a:lnTo>
                  <a:lnTo>
                    <a:pt x="3350700" y="2183365"/>
                  </a:lnTo>
                  <a:lnTo>
                    <a:pt x="3371577" y="2171483"/>
                  </a:lnTo>
                  <a:lnTo>
                    <a:pt x="3392454" y="2157441"/>
                  </a:lnTo>
                  <a:lnTo>
                    <a:pt x="3409731" y="2148800"/>
                  </a:lnTo>
                  <a:lnTo>
                    <a:pt x="3430248" y="2143759"/>
                  </a:lnTo>
                  <a:lnTo>
                    <a:pt x="3452924" y="2138358"/>
                  </a:lnTo>
                  <a:lnTo>
                    <a:pt x="3475240" y="2136558"/>
                  </a:lnTo>
                  <a:lnTo>
                    <a:pt x="3484239" y="2129717"/>
                  </a:lnTo>
                  <a:lnTo>
                    <a:pt x="3492877" y="2124676"/>
                  </a:lnTo>
                  <a:lnTo>
                    <a:pt x="3503316" y="2119276"/>
                  </a:lnTo>
                  <a:lnTo>
                    <a:pt x="3511955" y="2117475"/>
                  </a:lnTo>
                  <a:lnTo>
                    <a:pt x="3527432" y="2116035"/>
                  </a:lnTo>
                  <a:lnTo>
                    <a:pt x="3539310" y="2114235"/>
                  </a:lnTo>
                  <a:close/>
                  <a:moveTo>
                    <a:pt x="7197709" y="2098613"/>
                  </a:moveTo>
                  <a:lnTo>
                    <a:pt x="7170348" y="2115891"/>
                  </a:lnTo>
                  <a:lnTo>
                    <a:pt x="7116707" y="2152607"/>
                  </a:lnTo>
                  <a:lnTo>
                    <a:pt x="7061265" y="2183563"/>
                  </a:lnTo>
                  <a:lnTo>
                    <a:pt x="7005824" y="2214519"/>
                  </a:lnTo>
                  <a:lnTo>
                    <a:pt x="6952182" y="2244035"/>
                  </a:lnTo>
                  <a:lnTo>
                    <a:pt x="6952182" y="2268512"/>
                  </a:lnTo>
                  <a:lnTo>
                    <a:pt x="7164948" y="2123090"/>
                  </a:lnTo>
                  <a:close/>
                  <a:moveTo>
                    <a:pt x="2173689" y="2081110"/>
                  </a:moveTo>
                  <a:lnTo>
                    <a:pt x="2169900" y="2083293"/>
                  </a:lnTo>
                  <a:lnTo>
                    <a:pt x="2153173" y="2086511"/>
                  </a:lnTo>
                  <a:lnTo>
                    <a:pt x="2134096" y="2089751"/>
                  </a:lnTo>
                  <a:lnTo>
                    <a:pt x="2129057" y="2091551"/>
                  </a:lnTo>
                  <a:lnTo>
                    <a:pt x="2118618" y="2096952"/>
                  </a:lnTo>
                  <a:lnTo>
                    <a:pt x="2108180" y="2103793"/>
                  </a:lnTo>
                  <a:lnTo>
                    <a:pt x="2104581" y="2105593"/>
                  </a:lnTo>
                  <a:lnTo>
                    <a:pt x="2080464" y="2114235"/>
                  </a:lnTo>
                  <a:lnTo>
                    <a:pt x="2055988" y="2124676"/>
                  </a:lnTo>
                  <a:lnTo>
                    <a:pt x="2007756" y="2148800"/>
                  </a:lnTo>
                  <a:lnTo>
                    <a:pt x="1957724" y="2174724"/>
                  </a:lnTo>
                  <a:lnTo>
                    <a:pt x="1905533" y="2197407"/>
                  </a:lnTo>
                  <a:lnTo>
                    <a:pt x="1840023" y="2228372"/>
                  </a:lnTo>
                  <a:lnTo>
                    <a:pt x="1772354" y="2256096"/>
                  </a:lnTo>
                  <a:lnTo>
                    <a:pt x="1789631" y="2259696"/>
                  </a:lnTo>
                  <a:lnTo>
                    <a:pt x="1798270" y="2261497"/>
                  </a:lnTo>
                  <a:lnTo>
                    <a:pt x="1805109" y="2261497"/>
                  </a:lnTo>
                  <a:lnTo>
                    <a:pt x="1810508" y="2259696"/>
                  </a:lnTo>
                  <a:lnTo>
                    <a:pt x="1815547" y="2257896"/>
                  </a:lnTo>
                  <a:lnTo>
                    <a:pt x="1819147" y="2256096"/>
                  </a:lnTo>
                  <a:lnTo>
                    <a:pt x="1827785" y="2252855"/>
                  </a:lnTo>
                  <a:lnTo>
                    <a:pt x="1836424" y="2245654"/>
                  </a:lnTo>
                  <a:lnTo>
                    <a:pt x="1846862" y="2238813"/>
                  </a:lnTo>
                  <a:lnTo>
                    <a:pt x="1855501" y="2233413"/>
                  </a:lnTo>
                  <a:lnTo>
                    <a:pt x="1864139" y="2226571"/>
                  </a:lnTo>
                  <a:lnTo>
                    <a:pt x="1876017" y="2221531"/>
                  </a:lnTo>
                  <a:lnTo>
                    <a:pt x="1886456" y="2219730"/>
                  </a:lnTo>
                  <a:lnTo>
                    <a:pt x="1895095" y="2219730"/>
                  </a:lnTo>
                  <a:lnTo>
                    <a:pt x="1914172" y="2223331"/>
                  </a:lnTo>
                  <a:lnTo>
                    <a:pt x="1915971" y="2219730"/>
                  </a:lnTo>
                  <a:lnTo>
                    <a:pt x="1917771" y="2212889"/>
                  </a:lnTo>
                  <a:lnTo>
                    <a:pt x="1921010" y="2206048"/>
                  </a:lnTo>
                  <a:lnTo>
                    <a:pt x="1928209" y="2200648"/>
                  </a:lnTo>
                  <a:lnTo>
                    <a:pt x="1936848" y="2195607"/>
                  </a:lnTo>
                  <a:lnTo>
                    <a:pt x="2050949" y="2138358"/>
                  </a:lnTo>
                  <a:lnTo>
                    <a:pt x="2076865" y="2124676"/>
                  </a:lnTo>
                  <a:lnTo>
                    <a:pt x="2104581" y="2112435"/>
                  </a:lnTo>
                  <a:lnTo>
                    <a:pt x="2161812" y="2087951"/>
                  </a:lnTo>
                  <a:lnTo>
                    <a:pt x="2169900" y="2083293"/>
                  </a:lnTo>
                  <a:lnTo>
                    <a:pt x="2171890" y="2082910"/>
                  </a:lnTo>
                  <a:close/>
                  <a:moveTo>
                    <a:pt x="8405149" y="2080834"/>
                  </a:moveTo>
                  <a:lnTo>
                    <a:pt x="8306491" y="2152134"/>
                  </a:lnTo>
                  <a:lnTo>
                    <a:pt x="8211074" y="2224515"/>
                  </a:lnTo>
                  <a:lnTo>
                    <a:pt x="8119618" y="2294015"/>
                  </a:lnTo>
                  <a:lnTo>
                    <a:pt x="8017360" y="2366755"/>
                  </a:lnTo>
                  <a:lnTo>
                    <a:pt x="8020960" y="2371797"/>
                  </a:lnTo>
                  <a:lnTo>
                    <a:pt x="8029602" y="2377198"/>
                  </a:lnTo>
                  <a:lnTo>
                    <a:pt x="8039684" y="2385841"/>
                  </a:lnTo>
                  <a:lnTo>
                    <a:pt x="8053726" y="2375398"/>
                  </a:lnTo>
                  <a:lnTo>
                    <a:pt x="8067409" y="2363154"/>
                  </a:lnTo>
                  <a:lnTo>
                    <a:pt x="8079651" y="2352711"/>
                  </a:lnTo>
                  <a:lnTo>
                    <a:pt x="8090093" y="2340828"/>
                  </a:lnTo>
                  <a:lnTo>
                    <a:pt x="8093693" y="2337227"/>
                  </a:lnTo>
                  <a:lnTo>
                    <a:pt x="8138701" y="2304458"/>
                  </a:lnTo>
                  <a:lnTo>
                    <a:pt x="8176508" y="2273129"/>
                  </a:lnTo>
                  <a:lnTo>
                    <a:pt x="8216475" y="2240359"/>
                  </a:lnTo>
                  <a:lnTo>
                    <a:pt x="8258243" y="2207230"/>
                  </a:lnTo>
                  <a:lnTo>
                    <a:pt x="8275526" y="2195346"/>
                  </a:lnTo>
                  <a:lnTo>
                    <a:pt x="8310092" y="2171219"/>
                  </a:lnTo>
                  <a:lnTo>
                    <a:pt x="8346098" y="2146732"/>
                  </a:lnTo>
                  <a:lnTo>
                    <a:pt x="8381024" y="2120805"/>
                  </a:lnTo>
                  <a:lnTo>
                    <a:pt x="8396507" y="2108562"/>
                  </a:lnTo>
                  <a:lnTo>
                    <a:pt x="8413790" y="2093077"/>
                  </a:lnTo>
                  <a:lnTo>
                    <a:pt x="8406949" y="2082634"/>
                  </a:lnTo>
                  <a:lnTo>
                    <a:pt x="8406949" y="2080834"/>
                  </a:lnTo>
                  <a:close/>
                  <a:moveTo>
                    <a:pt x="562589" y="2079670"/>
                  </a:moveTo>
                  <a:lnTo>
                    <a:pt x="499959" y="2114235"/>
                  </a:lnTo>
                  <a:lnTo>
                    <a:pt x="474043" y="2131517"/>
                  </a:lnTo>
                  <a:lnTo>
                    <a:pt x="446688" y="2148800"/>
                  </a:lnTo>
                  <a:lnTo>
                    <a:pt x="443088" y="2152400"/>
                  </a:lnTo>
                  <a:lnTo>
                    <a:pt x="449927" y="2152400"/>
                  </a:lnTo>
                  <a:lnTo>
                    <a:pt x="455326" y="2152400"/>
                  </a:lnTo>
                  <a:lnTo>
                    <a:pt x="462165" y="2150600"/>
                  </a:lnTo>
                  <a:lnTo>
                    <a:pt x="467204" y="2147000"/>
                  </a:lnTo>
                  <a:lnTo>
                    <a:pt x="470804" y="2143759"/>
                  </a:lnTo>
                  <a:lnTo>
                    <a:pt x="472604" y="2136558"/>
                  </a:lnTo>
                  <a:lnTo>
                    <a:pt x="475843" y="2133318"/>
                  </a:lnTo>
                  <a:lnTo>
                    <a:pt x="479442" y="2129717"/>
                  </a:lnTo>
                  <a:lnTo>
                    <a:pt x="484482" y="2126477"/>
                  </a:lnTo>
                  <a:lnTo>
                    <a:pt x="494920" y="2122876"/>
                  </a:lnTo>
                  <a:lnTo>
                    <a:pt x="505358" y="2122876"/>
                  </a:lnTo>
                  <a:lnTo>
                    <a:pt x="507158" y="2116035"/>
                  </a:lnTo>
                  <a:lnTo>
                    <a:pt x="510397" y="2110634"/>
                  </a:lnTo>
                  <a:lnTo>
                    <a:pt x="515797" y="2107034"/>
                  </a:lnTo>
                  <a:lnTo>
                    <a:pt x="519036" y="2103793"/>
                  </a:lnTo>
                  <a:lnTo>
                    <a:pt x="526235" y="2101993"/>
                  </a:lnTo>
                  <a:lnTo>
                    <a:pt x="531274" y="2098392"/>
                  </a:lnTo>
                  <a:lnTo>
                    <a:pt x="534873" y="2095152"/>
                  </a:lnTo>
                  <a:lnTo>
                    <a:pt x="541712" y="2095152"/>
                  </a:lnTo>
                  <a:lnTo>
                    <a:pt x="552151" y="2093352"/>
                  </a:lnTo>
                  <a:lnTo>
                    <a:pt x="555750" y="2091551"/>
                  </a:lnTo>
                  <a:lnTo>
                    <a:pt x="560789" y="2082910"/>
                  </a:lnTo>
                  <a:close/>
                  <a:moveTo>
                    <a:pt x="3042590" y="2065628"/>
                  </a:moveTo>
                  <a:lnTo>
                    <a:pt x="2969882" y="2096952"/>
                  </a:lnTo>
                  <a:lnTo>
                    <a:pt x="2966642" y="2098392"/>
                  </a:lnTo>
                  <a:lnTo>
                    <a:pt x="2987159" y="2095152"/>
                  </a:lnTo>
                  <a:lnTo>
                    <a:pt x="3008035" y="2087951"/>
                  </a:lnTo>
                  <a:close/>
                  <a:moveTo>
                    <a:pt x="449927" y="2050145"/>
                  </a:moveTo>
                  <a:lnTo>
                    <a:pt x="446688" y="2051946"/>
                  </a:lnTo>
                  <a:lnTo>
                    <a:pt x="432650" y="2056986"/>
                  </a:lnTo>
                  <a:lnTo>
                    <a:pt x="417172" y="2058787"/>
                  </a:lnTo>
                  <a:lnTo>
                    <a:pt x="415373" y="2058787"/>
                  </a:lnTo>
                  <a:lnTo>
                    <a:pt x="415373" y="2076069"/>
                  </a:lnTo>
                  <a:lnTo>
                    <a:pt x="422212" y="2074269"/>
                  </a:lnTo>
                  <a:lnTo>
                    <a:pt x="431210" y="2071028"/>
                  </a:lnTo>
                  <a:lnTo>
                    <a:pt x="438049" y="2063827"/>
                  </a:lnTo>
                  <a:lnTo>
                    <a:pt x="448127" y="2051946"/>
                  </a:lnTo>
                  <a:close/>
                  <a:moveTo>
                    <a:pt x="6205880" y="2046780"/>
                  </a:moveTo>
                  <a:lnTo>
                    <a:pt x="6178519" y="2062258"/>
                  </a:lnTo>
                  <a:lnTo>
                    <a:pt x="6091756" y="2112652"/>
                  </a:lnTo>
                  <a:lnTo>
                    <a:pt x="6005354" y="2159446"/>
                  </a:lnTo>
                  <a:lnTo>
                    <a:pt x="5878990" y="2230357"/>
                  </a:lnTo>
                  <a:lnTo>
                    <a:pt x="5743986" y="2309907"/>
                  </a:lnTo>
                  <a:lnTo>
                    <a:pt x="5745426" y="2325385"/>
                  </a:lnTo>
                  <a:lnTo>
                    <a:pt x="5743986" y="2337623"/>
                  </a:lnTo>
                  <a:lnTo>
                    <a:pt x="5768107" y="2327185"/>
                  </a:lnTo>
                  <a:lnTo>
                    <a:pt x="5788627" y="2316746"/>
                  </a:lnTo>
                  <a:lnTo>
                    <a:pt x="5800868" y="2308107"/>
                  </a:lnTo>
                  <a:lnTo>
                    <a:pt x="5814548" y="2298028"/>
                  </a:lnTo>
                  <a:lnTo>
                    <a:pt x="5842269" y="2273551"/>
                  </a:lnTo>
                  <a:lnTo>
                    <a:pt x="5859909" y="2263113"/>
                  </a:lnTo>
                  <a:lnTo>
                    <a:pt x="5877190" y="2252674"/>
                  </a:lnTo>
                  <a:lnTo>
                    <a:pt x="5906711" y="2237196"/>
                  </a:lnTo>
                  <a:lnTo>
                    <a:pt x="5920391" y="2228557"/>
                  </a:lnTo>
                  <a:lnTo>
                    <a:pt x="5934072" y="2218118"/>
                  </a:lnTo>
                  <a:lnTo>
                    <a:pt x="5961792" y="2192202"/>
                  </a:lnTo>
                  <a:lnTo>
                    <a:pt x="5965393" y="2190402"/>
                  </a:lnTo>
                  <a:lnTo>
                    <a:pt x="5996353" y="2174924"/>
                  </a:lnTo>
                  <a:lnTo>
                    <a:pt x="6027674" y="2159446"/>
                  </a:lnTo>
                  <a:lnTo>
                    <a:pt x="6058995" y="2140368"/>
                  </a:lnTo>
                  <a:lnTo>
                    <a:pt x="6089956" y="2121291"/>
                  </a:lnTo>
                  <a:lnTo>
                    <a:pt x="6126317" y="2100413"/>
                  </a:lnTo>
                  <a:lnTo>
                    <a:pt x="6166278" y="2074496"/>
                  </a:lnTo>
                  <a:close/>
                  <a:moveTo>
                    <a:pt x="2256836" y="2046545"/>
                  </a:moveTo>
                  <a:lnTo>
                    <a:pt x="2244958" y="2048345"/>
                  </a:lnTo>
                  <a:lnTo>
                    <a:pt x="2234520" y="2053746"/>
                  </a:lnTo>
                  <a:lnTo>
                    <a:pt x="2208604" y="2067428"/>
                  </a:lnTo>
                  <a:lnTo>
                    <a:pt x="2232720" y="2060587"/>
                  </a:lnTo>
                  <a:lnTo>
                    <a:pt x="2246758" y="2055186"/>
                  </a:lnTo>
                  <a:close/>
                  <a:moveTo>
                    <a:pt x="8193791" y="2032580"/>
                  </a:moveTo>
                  <a:lnTo>
                    <a:pt x="8157785" y="2060308"/>
                  </a:lnTo>
                  <a:lnTo>
                    <a:pt x="8034643" y="2146732"/>
                  </a:lnTo>
                  <a:lnTo>
                    <a:pt x="7925543" y="2223074"/>
                  </a:lnTo>
                  <a:lnTo>
                    <a:pt x="7932385" y="2234958"/>
                  </a:lnTo>
                  <a:lnTo>
                    <a:pt x="7942826" y="2231717"/>
                  </a:lnTo>
                  <a:lnTo>
                    <a:pt x="7951468" y="2226315"/>
                  </a:lnTo>
                  <a:lnTo>
                    <a:pt x="7965510" y="2215872"/>
                  </a:lnTo>
                  <a:lnTo>
                    <a:pt x="7980993" y="2202188"/>
                  </a:lnTo>
                  <a:lnTo>
                    <a:pt x="8000077" y="2184903"/>
                  </a:lnTo>
                  <a:lnTo>
                    <a:pt x="8017360" y="2173020"/>
                  </a:lnTo>
                  <a:lnTo>
                    <a:pt x="8031042" y="2165818"/>
                  </a:lnTo>
                  <a:lnTo>
                    <a:pt x="8048325" y="2158976"/>
                  </a:lnTo>
                  <a:lnTo>
                    <a:pt x="8046885" y="2153934"/>
                  </a:lnTo>
                  <a:lnTo>
                    <a:pt x="8048325" y="2148533"/>
                  </a:lnTo>
                  <a:lnTo>
                    <a:pt x="8053726" y="2143491"/>
                  </a:lnTo>
                  <a:lnTo>
                    <a:pt x="8058767" y="2139891"/>
                  </a:lnTo>
                  <a:lnTo>
                    <a:pt x="8064168" y="2138090"/>
                  </a:lnTo>
                  <a:lnTo>
                    <a:pt x="8074610" y="2131248"/>
                  </a:lnTo>
                  <a:lnTo>
                    <a:pt x="8086492" y="2122606"/>
                  </a:lnTo>
                  <a:lnTo>
                    <a:pt x="8095134" y="2113963"/>
                  </a:lnTo>
                  <a:lnTo>
                    <a:pt x="8110976" y="2099919"/>
                  </a:lnTo>
                  <a:lnTo>
                    <a:pt x="8131860" y="2080834"/>
                  </a:lnTo>
                  <a:lnTo>
                    <a:pt x="8149143" y="2067150"/>
                  </a:lnTo>
                  <a:lnTo>
                    <a:pt x="8166066" y="2054906"/>
                  </a:lnTo>
                  <a:lnTo>
                    <a:pt x="8169667" y="2053466"/>
                  </a:lnTo>
                  <a:lnTo>
                    <a:pt x="8180109" y="2048064"/>
                  </a:lnTo>
                  <a:lnTo>
                    <a:pt x="8186950" y="2041222"/>
                  </a:lnTo>
                  <a:close/>
                  <a:moveTo>
                    <a:pt x="1708284" y="2019181"/>
                  </a:moveTo>
                  <a:lnTo>
                    <a:pt x="1687408" y="2029262"/>
                  </a:lnTo>
                  <a:lnTo>
                    <a:pt x="1692807" y="2027822"/>
                  </a:lnTo>
                  <a:lnTo>
                    <a:pt x="1699646" y="2026022"/>
                  </a:lnTo>
                  <a:lnTo>
                    <a:pt x="1704685" y="2022421"/>
                  </a:lnTo>
                  <a:close/>
                  <a:moveTo>
                    <a:pt x="6268162" y="2012224"/>
                  </a:moveTo>
                  <a:lnTo>
                    <a:pt x="6212720" y="2043540"/>
                  </a:lnTo>
                  <a:lnTo>
                    <a:pt x="6228560" y="2036341"/>
                  </a:lnTo>
                  <a:lnTo>
                    <a:pt x="6252681" y="2024463"/>
                  </a:lnTo>
                  <a:lnTo>
                    <a:pt x="6261321" y="2019063"/>
                  </a:lnTo>
                  <a:close/>
                  <a:moveTo>
                    <a:pt x="9305309" y="2003051"/>
                  </a:moveTo>
                  <a:lnTo>
                    <a:pt x="9267503" y="2036181"/>
                  </a:lnTo>
                  <a:lnTo>
                    <a:pt x="9276144" y="2036181"/>
                  </a:lnTo>
                  <a:close/>
                  <a:moveTo>
                    <a:pt x="3208883" y="1998298"/>
                  </a:moveTo>
                  <a:lnTo>
                    <a:pt x="3165690" y="2017380"/>
                  </a:lnTo>
                  <a:lnTo>
                    <a:pt x="3112059" y="2039704"/>
                  </a:lnTo>
                  <a:lnTo>
                    <a:pt x="3108459" y="2041504"/>
                  </a:lnTo>
                  <a:lnTo>
                    <a:pt x="3113858" y="2043304"/>
                  </a:lnTo>
                  <a:lnTo>
                    <a:pt x="3118898" y="2048345"/>
                  </a:lnTo>
                  <a:lnTo>
                    <a:pt x="3165690" y="2024221"/>
                  </a:lnTo>
                  <a:close/>
                  <a:moveTo>
                    <a:pt x="4545495" y="1983055"/>
                  </a:moveTo>
                  <a:lnTo>
                    <a:pt x="4438211" y="2081689"/>
                  </a:lnTo>
                  <a:lnTo>
                    <a:pt x="4440011" y="2088528"/>
                  </a:lnTo>
                  <a:lnTo>
                    <a:pt x="4453692" y="2074849"/>
                  </a:lnTo>
                  <a:lnTo>
                    <a:pt x="4469532" y="2064410"/>
                  </a:lnTo>
                  <a:lnTo>
                    <a:pt x="4483213" y="2055771"/>
                  </a:lnTo>
                  <a:lnTo>
                    <a:pt x="4495453" y="2045331"/>
                  </a:lnTo>
                  <a:lnTo>
                    <a:pt x="4505894" y="2035252"/>
                  </a:lnTo>
                  <a:lnTo>
                    <a:pt x="4512734" y="2024813"/>
                  </a:lnTo>
                  <a:lnTo>
                    <a:pt x="4531815" y="2005734"/>
                  </a:lnTo>
                  <a:lnTo>
                    <a:pt x="4535055" y="2003934"/>
                  </a:lnTo>
                  <a:lnTo>
                    <a:pt x="4538655" y="2003934"/>
                  </a:lnTo>
                  <a:lnTo>
                    <a:pt x="4541895" y="1993495"/>
                  </a:lnTo>
                  <a:close/>
                  <a:moveTo>
                    <a:pt x="9623966" y="1980725"/>
                  </a:moveTo>
                  <a:lnTo>
                    <a:pt x="9603082" y="1998010"/>
                  </a:lnTo>
                  <a:lnTo>
                    <a:pt x="9509826" y="2075792"/>
                  </a:lnTo>
                  <a:lnTo>
                    <a:pt x="9406127" y="2158976"/>
                  </a:lnTo>
                  <a:lnTo>
                    <a:pt x="9327993" y="2223074"/>
                  </a:lnTo>
                  <a:lnTo>
                    <a:pt x="9252020" y="2283572"/>
                  </a:lnTo>
                  <a:lnTo>
                    <a:pt x="9153002" y="2361354"/>
                  </a:lnTo>
                  <a:lnTo>
                    <a:pt x="9118436" y="2387641"/>
                  </a:lnTo>
                  <a:lnTo>
                    <a:pt x="9094312" y="2404926"/>
                  </a:lnTo>
                  <a:lnTo>
                    <a:pt x="9090711" y="2411768"/>
                  </a:lnTo>
                  <a:lnTo>
                    <a:pt x="9090711" y="2418610"/>
                  </a:lnTo>
                  <a:lnTo>
                    <a:pt x="9090711" y="2427613"/>
                  </a:lnTo>
                  <a:lnTo>
                    <a:pt x="9092511" y="2436255"/>
                  </a:lnTo>
                  <a:lnTo>
                    <a:pt x="9104753" y="2430854"/>
                  </a:lnTo>
                  <a:lnTo>
                    <a:pt x="9116996" y="2425812"/>
                  </a:lnTo>
                  <a:lnTo>
                    <a:pt x="9127077" y="2418610"/>
                  </a:lnTo>
                  <a:lnTo>
                    <a:pt x="9137519" y="2411768"/>
                  </a:lnTo>
                  <a:lnTo>
                    <a:pt x="9191169" y="2368556"/>
                  </a:lnTo>
                  <a:lnTo>
                    <a:pt x="9250219" y="2330385"/>
                  </a:lnTo>
                  <a:lnTo>
                    <a:pt x="9307109" y="2290774"/>
                  </a:lnTo>
                  <a:lnTo>
                    <a:pt x="9362559" y="2247201"/>
                  </a:lnTo>
                  <a:lnTo>
                    <a:pt x="9416209" y="2202188"/>
                  </a:lnTo>
                  <a:lnTo>
                    <a:pt x="9518467" y="2113963"/>
                  </a:lnTo>
                  <a:lnTo>
                    <a:pt x="9620725" y="2030779"/>
                  </a:lnTo>
                  <a:lnTo>
                    <a:pt x="9618925" y="2009893"/>
                  </a:lnTo>
                  <a:lnTo>
                    <a:pt x="9622166" y="1987567"/>
                  </a:lnTo>
                  <a:close/>
                  <a:moveTo>
                    <a:pt x="8386065" y="1966681"/>
                  </a:moveTo>
                  <a:lnTo>
                    <a:pt x="8365181" y="1990808"/>
                  </a:lnTo>
                  <a:lnTo>
                    <a:pt x="8342858" y="2013494"/>
                  </a:lnTo>
                  <a:lnTo>
                    <a:pt x="8316933" y="2036181"/>
                  </a:lnTo>
                  <a:lnTo>
                    <a:pt x="8291009" y="2056707"/>
                  </a:lnTo>
                  <a:lnTo>
                    <a:pt x="8230158" y="2101720"/>
                  </a:lnTo>
                  <a:lnTo>
                    <a:pt x="8176508" y="2146732"/>
                  </a:lnTo>
                  <a:lnTo>
                    <a:pt x="8173268" y="2152134"/>
                  </a:lnTo>
                  <a:lnTo>
                    <a:pt x="8185150" y="2143491"/>
                  </a:lnTo>
                  <a:lnTo>
                    <a:pt x="8204233" y="2131248"/>
                  </a:lnTo>
                  <a:lnTo>
                    <a:pt x="8223316" y="2117204"/>
                  </a:lnTo>
                  <a:lnTo>
                    <a:pt x="8256442" y="2089476"/>
                  </a:lnTo>
                  <a:lnTo>
                    <a:pt x="8261483" y="2086235"/>
                  </a:lnTo>
                  <a:lnTo>
                    <a:pt x="8266884" y="2086235"/>
                  </a:lnTo>
                  <a:lnTo>
                    <a:pt x="8273725" y="2080834"/>
                  </a:lnTo>
                  <a:lnTo>
                    <a:pt x="8280567" y="2079393"/>
                  </a:lnTo>
                  <a:lnTo>
                    <a:pt x="8291009" y="2067150"/>
                  </a:lnTo>
                  <a:lnTo>
                    <a:pt x="8304691" y="2054906"/>
                  </a:lnTo>
                  <a:lnTo>
                    <a:pt x="8318733" y="2044823"/>
                  </a:lnTo>
                  <a:lnTo>
                    <a:pt x="8336017" y="2034380"/>
                  </a:lnTo>
                  <a:lnTo>
                    <a:pt x="8349699" y="2028979"/>
                  </a:lnTo>
                  <a:lnTo>
                    <a:pt x="8363741" y="2022137"/>
                  </a:lnTo>
                  <a:lnTo>
                    <a:pt x="8375623" y="2011694"/>
                  </a:lnTo>
                  <a:lnTo>
                    <a:pt x="8389666" y="1999810"/>
                  </a:lnTo>
                  <a:lnTo>
                    <a:pt x="8389666" y="1973523"/>
                  </a:lnTo>
                  <a:close/>
                  <a:moveTo>
                    <a:pt x="4910910" y="1958937"/>
                  </a:moveTo>
                  <a:lnTo>
                    <a:pt x="4869148" y="1995294"/>
                  </a:lnTo>
                  <a:lnTo>
                    <a:pt x="4830987" y="2031652"/>
                  </a:lnTo>
                  <a:lnTo>
                    <a:pt x="4812266" y="2048931"/>
                  </a:lnTo>
                  <a:lnTo>
                    <a:pt x="4791385" y="2066210"/>
                  </a:lnTo>
                  <a:lnTo>
                    <a:pt x="4769064" y="2083489"/>
                  </a:lnTo>
                  <a:lnTo>
                    <a:pt x="4746383" y="2097168"/>
                  </a:lnTo>
                  <a:lnTo>
                    <a:pt x="4749983" y="2104367"/>
                  </a:lnTo>
                  <a:lnTo>
                    <a:pt x="4751423" y="2111207"/>
                  </a:lnTo>
                  <a:lnTo>
                    <a:pt x="4749983" y="2123446"/>
                  </a:lnTo>
                  <a:lnTo>
                    <a:pt x="4767264" y="2111207"/>
                  </a:lnTo>
                  <a:lnTo>
                    <a:pt x="4782745" y="2097168"/>
                  </a:lnTo>
                  <a:lnTo>
                    <a:pt x="4796425" y="2081689"/>
                  </a:lnTo>
                  <a:lnTo>
                    <a:pt x="4808666" y="2066210"/>
                  </a:lnTo>
                  <a:lnTo>
                    <a:pt x="4817306" y="2053971"/>
                  </a:lnTo>
                  <a:lnTo>
                    <a:pt x="4825946" y="2042091"/>
                  </a:lnTo>
                  <a:lnTo>
                    <a:pt x="4836387" y="2031652"/>
                  </a:lnTo>
                  <a:lnTo>
                    <a:pt x="4848267" y="2021213"/>
                  </a:lnTo>
                  <a:lnTo>
                    <a:pt x="4860508" y="2012573"/>
                  </a:lnTo>
                  <a:lnTo>
                    <a:pt x="4872748" y="2003934"/>
                  </a:lnTo>
                  <a:lnTo>
                    <a:pt x="4902269" y="1986655"/>
                  </a:lnTo>
                  <a:lnTo>
                    <a:pt x="4905869" y="1974416"/>
                  </a:lnTo>
                  <a:lnTo>
                    <a:pt x="4910910" y="1962177"/>
                  </a:lnTo>
                  <a:close/>
                  <a:moveTo>
                    <a:pt x="1840023" y="1956531"/>
                  </a:moveTo>
                  <a:lnTo>
                    <a:pt x="1741039" y="2003338"/>
                  </a:lnTo>
                  <a:lnTo>
                    <a:pt x="1751478" y="2003338"/>
                  </a:lnTo>
                  <a:lnTo>
                    <a:pt x="1763716" y="2000098"/>
                  </a:lnTo>
                  <a:lnTo>
                    <a:pt x="1775594" y="1994697"/>
                  </a:lnTo>
                  <a:lnTo>
                    <a:pt x="1787832" y="1986056"/>
                  </a:lnTo>
                  <a:close/>
                  <a:moveTo>
                    <a:pt x="621260" y="1949690"/>
                  </a:moveTo>
                  <a:lnTo>
                    <a:pt x="619460" y="1951491"/>
                  </a:lnTo>
                  <a:lnTo>
                    <a:pt x="621260" y="1951491"/>
                  </a:lnTo>
                  <a:close/>
                  <a:moveTo>
                    <a:pt x="3350700" y="1946090"/>
                  </a:moveTo>
                  <a:lnTo>
                    <a:pt x="3335223" y="1951491"/>
                  </a:lnTo>
                  <a:lnTo>
                    <a:pt x="3342062" y="1951491"/>
                  </a:lnTo>
                  <a:lnTo>
                    <a:pt x="3349261" y="1951491"/>
                  </a:lnTo>
                  <a:close/>
                  <a:moveTo>
                    <a:pt x="7158108" y="1941313"/>
                  </a:moveTo>
                  <a:lnTo>
                    <a:pt x="7142628" y="1948152"/>
                  </a:lnTo>
                  <a:lnTo>
                    <a:pt x="7092226" y="1979468"/>
                  </a:lnTo>
                  <a:lnTo>
                    <a:pt x="7040385" y="2010425"/>
                  </a:lnTo>
                  <a:lnTo>
                    <a:pt x="7009424" y="2029502"/>
                  </a:lnTo>
                  <a:lnTo>
                    <a:pt x="6979903" y="2048580"/>
                  </a:lnTo>
                  <a:lnTo>
                    <a:pt x="6971263" y="2053619"/>
                  </a:lnTo>
                  <a:lnTo>
                    <a:pt x="6964062" y="2060818"/>
                  </a:lnTo>
                  <a:lnTo>
                    <a:pt x="6960822" y="2067657"/>
                  </a:lnTo>
                  <a:lnTo>
                    <a:pt x="6959022" y="2078096"/>
                  </a:lnTo>
                  <a:lnTo>
                    <a:pt x="6965862" y="2070897"/>
                  </a:lnTo>
                  <a:lnTo>
                    <a:pt x="6972703" y="2062258"/>
                  </a:lnTo>
                  <a:lnTo>
                    <a:pt x="6979903" y="2055419"/>
                  </a:lnTo>
                  <a:lnTo>
                    <a:pt x="6984943" y="2048580"/>
                  </a:lnTo>
                  <a:lnTo>
                    <a:pt x="6992143" y="2043540"/>
                  </a:lnTo>
                  <a:lnTo>
                    <a:pt x="7000783" y="2039941"/>
                  </a:lnTo>
                  <a:lnTo>
                    <a:pt x="7018064" y="2034901"/>
                  </a:lnTo>
                  <a:lnTo>
                    <a:pt x="7036784" y="2031302"/>
                  </a:lnTo>
                  <a:lnTo>
                    <a:pt x="7061265" y="2010425"/>
                  </a:lnTo>
                  <a:lnTo>
                    <a:pt x="7087186" y="1989547"/>
                  </a:lnTo>
                  <a:lnTo>
                    <a:pt x="7149468" y="1946353"/>
                  </a:lnTo>
                  <a:close/>
                  <a:moveTo>
                    <a:pt x="4595897" y="1939858"/>
                  </a:moveTo>
                  <a:lnTo>
                    <a:pt x="4586897" y="1946698"/>
                  </a:lnTo>
                  <a:lnTo>
                    <a:pt x="4595897" y="1941658"/>
                  </a:lnTo>
                  <a:close/>
                  <a:moveTo>
                    <a:pt x="2918050" y="1930608"/>
                  </a:moveTo>
                  <a:lnTo>
                    <a:pt x="2914810" y="1942849"/>
                  </a:lnTo>
                  <a:lnTo>
                    <a:pt x="2913011" y="1951491"/>
                  </a:lnTo>
                  <a:lnTo>
                    <a:pt x="2924889" y="1946090"/>
                  </a:lnTo>
                  <a:lnTo>
                    <a:pt x="2930288" y="1942849"/>
                  </a:lnTo>
                  <a:lnTo>
                    <a:pt x="2924889" y="1937449"/>
                  </a:lnTo>
                  <a:lnTo>
                    <a:pt x="2921650" y="1935648"/>
                  </a:lnTo>
                  <a:close/>
                  <a:moveTo>
                    <a:pt x="1896894" y="1930608"/>
                  </a:moveTo>
                  <a:lnTo>
                    <a:pt x="1881417" y="1937449"/>
                  </a:lnTo>
                  <a:lnTo>
                    <a:pt x="1888255" y="1937449"/>
                  </a:lnTo>
                  <a:lnTo>
                    <a:pt x="1891495" y="1937449"/>
                  </a:lnTo>
                  <a:lnTo>
                    <a:pt x="1895095" y="1934208"/>
                  </a:lnTo>
                  <a:close/>
                  <a:moveTo>
                    <a:pt x="4512734" y="1922579"/>
                  </a:moveTo>
                  <a:lnTo>
                    <a:pt x="4497253" y="1936258"/>
                  </a:lnTo>
                  <a:lnTo>
                    <a:pt x="4505894" y="1934458"/>
                  </a:lnTo>
                  <a:close/>
                  <a:moveTo>
                    <a:pt x="3202044" y="1916925"/>
                  </a:moveTo>
                  <a:lnTo>
                    <a:pt x="3175768" y="1925567"/>
                  </a:lnTo>
                  <a:lnTo>
                    <a:pt x="3148053" y="1934208"/>
                  </a:lnTo>
                  <a:lnTo>
                    <a:pt x="3118898" y="1944290"/>
                  </a:lnTo>
                  <a:lnTo>
                    <a:pt x="3089383" y="1958332"/>
                  </a:lnTo>
                  <a:lnTo>
                    <a:pt x="3059867" y="1973814"/>
                  </a:lnTo>
                  <a:lnTo>
                    <a:pt x="3021713" y="1992897"/>
                  </a:lnTo>
                  <a:lnTo>
                    <a:pt x="3039350" y="1986056"/>
                  </a:lnTo>
                  <a:lnTo>
                    <a:pt x="3059867" y="1979215"/>
                  </a:lnTo>
                  <a:lnTo>
                    <a:pt x="3108459" y="1961572"/>
                  </a:lnTo>
                  <a:lnTo>
                    <a:pt x="3132575" y="1952931"/>
                  </a:lnTo>
                  <a:lnTo>
                    <a:pt x="3153452" y="1942849"/>
                  </a:lnTo>
                  <a:lnTo>
                    <a:pt x="3193406" y="1920166"/>
                  </a:lnTo>
                  <a:close/>
                  <a:moveTo>
                    <a:pt x="1962763" y="1897843"/>
                  </a:moveTo>
                  <a:lnTo>
                    <a:pt x="1941887" y="1908284"/>
                  </a:lnTo>
                  <a:lnTo>
                    <a:pt x="1938647" y="1910084"/>
                  </a:lnTo>
                  <a:lnTo>
                    <a:pt x="1941887" y="1911525"/>
                  </a:lnTo>
                  <a:close/>
                  <a:moveTo>
                    <a:pt x="3290230" y="1885601"/>
                  </a:moveTo>
                  <a:lnTo>
                    <a:pt x="3252076" y="1899643"/>
                  </a:lnTo>
                  <a:lnTo>
                    <a:pt x="3269354" y="1896042"/>
                  </a:lnTo>
                  <a:lnTo>
                    <a:pt x="3284831" y="1896042"/>
                  </a:lnTo>
                  <a:close/>
                  <a:moveTo>
                    <a:pt x="8072810" y="1885298"/>
                  </a:moveTo>
                  <a:lnTo>
                    <a:pt x="8069209" y="1887098"/>
                  </a:lnTo>
                  <a:lnTo>
                    <a:pt x="8013759" y="1933912"/>
                  </a:lnTo>
                  <a:lnTo>
                    <a:pt x="8041484" y="1918427"/>
                  </a:lnTo>
                  <a:lnTo>
                    <a:pt x="8072810" y="1904383"/>
                  </a:lnTo>
                  <a:lnTo>
                    <a:pt x="8071009" y="1901142"/>
                  </a:lnTo>
                  <a:lnTo>
                    <a:pt x="8069209" y="1895741"/>
                  </a:lnTo>
                  <a:lnTo>
                    <a:pt x="8071009" y="1890699"/>
                  </a:lnTo>
                  <a:close/>
                  <a:moveTo>
                    <a:pt x="744360" y="1875159"/>
                  </a:moveTo>
                  <a:lnTo>
                    <a:pt x="733921" y="1880560"/>
                  </a:lnTo>
                  <a:lnTo>
                    <a:pt x="733921" y="1882360"/>
                  </a:lnTo>
                  <a:lnTo>
                    <a:pt x="718444" y="1891002"/>
                  </a:lnTo>
                  <a:lnTo>
                    <a:pt x="732122" y="1887401"/>
                  </a:lnTo>
                  <a:close/>
                  <a:moveTo>
                    <a:pt x="1505637" y="1873719"/>
                  </a:moveTo>
                  <a:lnTo>
                    <a:pt x="1481521" y="1887401"/>
                  </a:lnTo>
                  <a:lnTo>
                    <a:pt x="1477922" y="1889201"/>
                  </a:lnTo>
                  <a:lnTo>
                    <a:pt x="1466043" y="1896042"/>
                  </a:lnTo>
                  <a:lnTo>
                    <a:pt x="1450206" y="1901443"/>
                  </a:lnTo>
                  <a:lnTo>
                    <a:pt x="1438328" y="1906484"/>
                  </a:lnTo>
                  <a:lnTo>
                    <a:pt x="1427890" y="1911525"/>
                  </a:lnTo>
                  <a:lnTo>
                    <a:pt x="1422850" y="1916925"/>
                  </a:lnTo>
                  <a:lnTo>
                    <a:pt x="1438328" y="1908284"/>
                  </a:lnTo>
                  <a:lnTo>
                    <a:pt x="1455605" y="1899643"/>
                  </a:lnTo>
                  <a:lnTo>
                    <a:pt x="1472882" y="1894242"/>
                  </a:lnTo>
                  <a:lnTo>
                    <a:pt x="1491959" y="1889201"/>
                  </a:lnTo>
                  <a:lnTo>
                    <a:pt x="1498798" y="1880560"/>
                  </a:lnTo>
                  <a:close/>
                  <a:moveTo>
                    <a:pt x="1689208" y="1870119"/>
                  </a:moveTo>
                  <a:lnTo>
                    <a:pt x="1658253" y="1882360"/>
                  </a:lnTo>
                  <a:lnTo>
                    <a:pt x="1602462" y="1910084"/>
                  </a:lnTo>
                  <a:lnTo>
                    <a:pt x="1547390" y="1939249"/>
                  </a:lnTo>
                  <a:lnTo>
                    <a:pt x="1597423" y="1916925"/>
                  </a:lnTo>
                  <a:lnTo>
                    <a:pt x="1644215" y="1892802"/>
                  </a:lnTo>
                  <a:close/>
                  <a:moveTo>
                    <a:pt x="3565226" y="1854636"/>
                  </a:moveTo>
                  <a:lnTo>
                    <a:pt x="3523832" y="1868318"/>
                  </a:lnTo>
                  <a:lnTo>
                    <a:pt x="3487478" y="1883801"/>
                  </a:lnTo>
                  <a:lnTo>
                    <a:pt x="3451124" y="1899643"/>
                  </a:lnTo>
                  <a:lnTo>
                    <a:pt x="3419809" y="1916925"/>
                  </a:lnTo>
                  <a:lnTo>
                    <a:pt x="3419809" y="1920166"/>
                  </a:lnTo>
                  <a:lnTo>
                    <a:pt x="3447525" y="1908284"/>
                  </a:lnTo>
                  <a:lnTo>
                    <a:pt x="3477040" y="1894242"/>
                  </a:lnTo>
                  <a:lnTo>
                    <a:pt x="3497917" y="1882360"/>
                  </a:lnTo>
                  <a:lnTo>
                    <a:pt x="3518793" y="1873719"/>
                  </a:lnTo>
                  <a:lnTo>
                    <a:pt x="3541110" y="1866518"/>
                  </a:lnTo>
                  <a:lnTo>
                    <a:pt x="3561986" y="1863277"/>
                  </a:lnTo>
                  <a:close/>
                  <a:moveTo>
                    <a:pt x="1554229" y="1852836"/>
                  </a:moveTo>
                  <a:lnTo>
                    <a:pt x="1533353" y="1859677"/>
                  </a:lnTo>
                  <a:lnTo>
                    <a:pt x="1521475" y="1864718"/>
                  </a:lnTo>
                  <a:lnTo>
                    <a:pt x="1533353" y="1861477"/>
                  </a:lnTo>
                  <a:lnTo>
                    <a:pt x="1545591" y="1861477"/>
                  </a:lnTo>
                  <a:close/>
                  <a:moveTo>
                    <a:pt x="1914172" y="1840594"/>
                  </a:moveTo>
                  <a:lnTo>
                    <a:pt x="1870978" y="1863277"/>
                  </a:lnTo>
                  <a:lnTo>
                    <a:pt x="1857300" y="1868318"/>
                  </a:lnTo>
                  <a:lnTo>
                    <a:pt x="1870978" y="1866518"/>
                  </a:lnTo>
                  <a:lnTo>
                    <a:pt x="1888255" y="1861477"/>
                  </a:lnTo>
                  <a:lnTo>
                    <a:pt x="1893295" y="1857877"/>
                  </a:lnTo>
                  <a:lnTo>
                    <a:pt x="1900134" y="1852836"/>
                  </a:lnTo>
                  <a:close/>
                  <a:moveTo>
                    <a:pt x="9620725" y="1840285"/>
                  </a:moveTo>
                  <a:lnTo>
                    <a:pt x="9582559" y="1876655"/>
                  </a:lnTo>
                  <a:lnTo>
                    <a:pt x="9544392" y="1911225"/>
                  </a:lnTo>
                  <a:lnTo>
                    <a:pt x="9506225" y="1945795"/>
                  </a:lnTo>
                  <a:lnTo>
                    <a:pt x="9466618" y="1978924"/>
                  </a:lnTo>
                  <a:lnTo>
                    <a:pt x="9424851" y="2011694"/>
                  </a:lnTo>
                  <a:lnTo>
                    <a:pt x="9385243" y="2043023"/>
                  </a:lnTo>
                  <a:lnTo>
                    <a:pt x="9343476" y="2072191"/>
                  </a:lnTo>
                  <a:lnTo>
                    <a:pt x="9302069" y="2101720"/>
                  </a:lnTo>
                  <a:lnTo>
                    <a:pt x="9208452" y="2169419"/>
                  </a:lnTo>
                  <a:lnTo>
                    <a:pt x="9118436" y="2238559"/>
                  </a:lnTo>
                  <a:lnTo>
                    <a:pt x="9033461" y="2309499"/>
                  </a:lnTo>
                  <a:lnTo>
                    <a:pt x="8950646" y="2384040"/>
                  </a:lnTo>
                  <a:lnTo>
                    <a:pt x="8893396" y="2418610"/>
                  </a:lnTo>
                  <a:lnTo>
                    <a:pt x="8837946" y="2454981"/>
                  </a:lnTo>
                  <a:lnTo>
                    <a:pt x="8798339" y="2482709"/>
                  </a:lnTo>
                  <a:lnTo>
                    <a:pt x="8806980" y="2486310"/>
                  </a:lnTo>
                  <a:lnTo>
                    <a:pt x="8813821" y="2487750"/>
                  </a:lnTo>
                  <a:lnTo>
                    <a:pt x="8824263" y="2479108"/>
                  </a:lnTo>
                  <a:lnTo>
                    <a:pt x="8872512" y="2441297"/>
                  </a:lnTo>
                  <a:lnTo>
                    <a:pt x="8919320" y="2406727"/>
                  </a:lnTo>
                  <a:lnTo>
                    <a:pt x="8964328" y="2375398"/>
                  </a:lnTo>
                  <a:lnTo>
                    <a:pt x="9009336" y="2345869"/>
                  </a:lnTo>
                  <a:lnTo>
                    <a:pt x="9056145" y="2313100"/>
                  </a:lnTo>
                  <a:lnTo>
                    <a:pt x="9102953" y="2280331"/>
                  </a:lnTo>
                  <a:lnTo>
                    <a:pt x="9147961" y="2245401"/>
                  </a:lnTo>
                  <a:lnTo>
                    <a:pt x="9191169" y="2209030"/>
                  </a:lnTo>
                  <a:lnTo>
                    <a:pt x="9196210" y="2203989"/>
                  </a:lnTo>
                  <a:lnTo>
                    <a:pt x="9205211" y="2205789"/>
                  </a:lnTo>
                  <a:lnTo>
                    <a:pt x="9213853" y="2207230"/>
                  </a:lnTo>
                  <a:lnTo>
                    <a:pt x="9218894" y="2207230"/>
                  </a:lnTo>
                  <a:lnTo>
                    <a:pt x="9220694" y="2205789"/>
                  </a:lnTo>
                  <a:lnTo>
                    <a:pt x="9222494" y="2203989"/>
                  </a:lnTo>
                  <a:lnTo>
                    <a:pt x="9236177" y="2186704"/>
                  </a:lnTo>
                  <a:lnTo>
                    <a:pt x="9248419" y="2174460"/>
                  </a:lnTo>
                  <a:lnTo>
                    <a:pt x="9250219" y="2171219"/>
                  </a:lnTo>
                  <a:lnTo>
                    <a:pt x="9255260" y="2171219"/>
                  </a:lnTo>
                  <a:lnTo>
                    <a:pt x="9260661" y="2169419"/>
                  </a:lnTo>
                  <a:lnTo>
                    <a:pt x="9260661" y="2167618"/>
                  </a:lnTo>
                  <a:lnTo>
                    <a:pt x="9279385" y="2150333"/>
                  </a:lnTo>
                  <a:lnTo>
                    <a:pt x="9284785" y="2145292"/>
                  </a:lnTo>
                  <a:lnTo>
                    <a:pt x="9288026" y="2141691"/>
                  </a:lnTo>
                  <a:lnTo>
                    <a:pt x="9371201" y="2072191"/>
                  </a:lnTo>
                  <a:lnTo>
                    <a:pt x="9463017" y="2001251"/>
                  </a:lnTo>
                  <a:lnTo>
                    <a:pt x="9508025" y="1968481"/>
                  </a:lnTo>
                  <a:lnTo>
                    <a:pt x="9549793" y="1933912"/>
                  </a:lnTo>
                  <a:lnTo>
                    <a:pt x="9589400" y="1899342"/>
                  </a:lnTo>
                  <a:lnTo>
                    <a:pt x="9625766" y="1862971"/>
                  </a:lnTo>
                  <a:lnTo>
                    <a:pt x="9620725" y="1852528"/>
                  </a:lnTo>
                  <a:close/>
                  <a:moveTo>
                    <a:pt x="4611378" y="1834025"/>
                  </a:moveTo>
                  <a:lnTo>
                    <a:pt x="4581857" y="1860303"/>
                  </a:lnTo>
                  <a:lnTo>
                    <a:pt x="4602737" y="1846264"/>
                  </a:lnTo>
                  <a:close/>
                  <a:moveTo>
                    <a:pt x="8154184" y="1824800"/>
                  </a:moveTo>
                  <a:lnTo>
                    <a:pt x="8091893" y="1871614"/>
                  </a:lnTo>
                  <a:lnTo>
                    <a:pt x="8105575" y="1866212"/>
                  </a:lnTo>
                  <a:lnTo>
                    <a:pt x="8119618" y="1859370"/>
                  </a:lnTo>
                  <a:lnTo>
                    <a:pt x="8131860" y="1848927"/>
                  </a:lnTo>
                  <a:lnTo>
                    <a:pt x="8143742" y="1836684"/>
                  </a:lnTo>
                  <a:lnTo>
                    <a:pt x="8143742" y="1834883"/>
                  </a:lnTo>
                  <a:close/>
                  <a:moveTo>
                    <a:pt x="2345022" y="1816110"/>
                  </a:moveTo>
                  <a:lnTo>
                    <a:pt x="2306869" y="1830153"/>
                  </a:lnTo>
                  <a:lnTo>
                    <a:pt x="2269075" y="1845635"/>
                  </a:lnTo>
                  <a:lnTo>
                    <a:pt x="2229121" y="1863277"/>
                  </a:lnTo>
                  <a:lnTo>
                    <a:pt x="2190967" y="1882360"/>
                  </a:lnTo>
                  <a:lnTo>
                    <a:pt x="2103141" y="1925567"/>
                  </a:lnTo>
                  <a:lnTo>
                    <a:pt x="2018195" y="1965173"/>
                  </a:lnTo>
                  <a:lnTo>
                    <a:pt x="1922810" y="2006939"/>
                  </a:lnTo>
                  <a:lnTo>
                    <a:pt x="1825986" y="2046545"/>
                  </a:lnTo>
                  <a:lnTo>
                    <a:pt x="1756517" y="2077869"/>
                  </a:lnTo>
                  <a:lnTo>
                    <a:pt x="1689208" y="2108834"/>
                  </a:lnTo>
                  <a:lnTo>
                    <a:pt x="1642415" y="2131517"/>
                  </a:lnTo>
                  <a:lnTo>
                    <a:pt x="1607861" y="2143759"/>
                  </a:lnTo>
                  <a:lnTo>
                    <a:pt x="1575106" y="2159241"/>
                  </a:lnTo>
                  <a:lnTo>
                    <a:pt x="1545591" y="2176524"/>
                  </a:lnTo>
                  <a:lnTo>
                    <a:pt x="1517875" y="2197407"/>
                  </a:lnTo>
                  <a:lnTo>
                    <a:pt x="1517875" y="2198847"/>
                  </a:lnTo>
                  <a:lnTo>
                    <a:pt x="1524714" y="2198847"/>
                  </a:lnTo>
                  <a:lnTo>
                    <a:pt x="1535152" y="2198847"/>
                  </a:lnTo>
                  <a:lnTo>
                    <a:pt x="1547390" y="2195607"/>
                  </a:lnTo>
                  <a:lnTo>
                    <a:pt x="1562868" y="2190206"/>
                  </a:lnTo>
                  <a:lnTo>
                    <a:pt x="1578346" y="2185165"/>
                  </a:lnTo>
                  <a:lnTo>
                    <a:pt x="1586984" y="2180125"/>
                  </a:lnTo>
                  <a:lnTo>
                    <a:pt x="1592383" y="2176524"/>
                  </a:lnTo>
                  <a:lnTo>
                    <a:pt x="1593823" y="2174724"/>
                  </a:lnTo>
                  <a:lnTo>
                    <a:pt x="1593823" y="2159241"/>
                  </a:lnTo>
                  <a:lnTo>
                    <a:pt x="1609660" y="2159241"/>
                  </a:lnTo>
                  <a:lnTo>
                    <a:pt x="1630177" y="2157441"/>
                  </a:lnTo>
                  <a:lnTo>
                    <a:pt x="1651054" y="2152400"/>
                  </a:lnTo>
                  <a:lnTo>
                    <a:pt x="1656453" y="2150600"/>
                  </a:lnTo>
                  <a:lnTo>
                    <a:pt x="1658253" y="2145559"/>
                  </a:lnTo>
                  <a:lnTo>
                    <a:pt x="1661492" y="2141959"/>
                  </a:lnTo>
                  <a:lnTo>
                    <a:pt x="1666891" y="2138358"/>
                  </a:lnTo>
                  <a:lnTo>
                    <a:pt x="1675530" y="2136558"/>
                  </a:lnTo>
                  <a:lnTo>
                    <a:pt x="1691007" y="2131517"/>
                  </a:lnTo>
                  <a:lnTo>
                    <a:pt x="1725562" y="2119276"/>
                  </a:lnTo>
                  <a:lnTo>
                    <a:pt x="1739239" y="2114235"/>
                  </a:lnTo>
                  <a:lnTo>
                    <a:pt x="1751478" y="2107034"/>
                  </a:lnTo>
                  <a:lnTo>
                    <a:pt x="1768755" y="2100193"/>
                  </a:lnTo>
                  <a:lnTo>
                    <a:pt x="1786032" y="2091551"/>
                  </a:lnTo>
                  <a:lnTo>
                    <a:pt x="1803309" y="2081110"/>
                  </a:lnTo>
                  <a:lnTo>
                    <a:pt x="1819147" y="2071028"/>
                  </a:lnTo>
                  <a:lnTo>
                    <a:pt x="1829585" y="2062387"/>
                  </a:lnTo>
                  <a:lnTo>
                    <a:pt x="1838224" y="2072469"/>
                  </a:lnTo>
                  <a:lnTo>
                    <a:pt x="1841463" y="2074269"/>
                  </a:lnTo>
                  <a:lnTo>
                    <a:pt x="1845063" y="2076069"/>
                  </a:lnTo>
                  <a:lnTo>
                    <a:pt x="1851901" y="2076069"/>
                  </a:lnTo>
                  <a:lnTo>
                    <a:pt x="1860540" y="2071028"/>
                  </a:lnTo>
                  <a:lnTo>
                    <a:pt x="1862340" y="2069228"/>
                  </a:lnTo>
                  <a:lnTo>
                    <a:pt x="1838224" y="2056986"/>
                  </a:lnTo>
                  <a:lnTo>
                    <a:pt x="1872778" y="2045105"/>
                  </a:lnTo>
                  <a:lnTo>
                    <a:pt x="1895095" y="2036463"/>
                  </a:lnTo>
                  <a:lnTo>
                    <a:pt x="1917771" y="2026022"/>
                  </a:lnTo>
                  <a:lnTo>
                    <a:pt x="1941887" y="2020621"/>
                  </a:lnTo>
                  <a:lnTo>
                    <a:pt x="1969603" y="2017380"/>
                  </a:lnTo>
                  <a:lnTo>
                    <a:pt x="1971402" y="2008739"/>
                  </a:lnTo>
                  <a:lnTo>
                    <a:pt x="1975002" y="2001538"/>
                  </a:lnTo>
                  <a:lnTo>
                    <a:pt x="1978241" y="1996497"/>
                  </a:lnTo>
                  <a:lnTo>
                    <a:pt x="1983640" y="1986056"/>
                  </a:lnTo>
                  <a:lnTo>
                    <a:pt x="1995518" y="1987856"/>
                  </a:lnTo>
                  <a:lnTo>
                    <a:pt x="2005957" y="1987856"/>
                  </a:lnTo>
                  <a:lnTo>
                    <a:pt x="2016395" y="1984255"/>
                  </a:lnTo>
                  <a:lnTo>
                    <a:pt x="2028273" y="1979215"/>
                  </a:lnTo>
                  <a:lnTo>
                    <a:pt x="2038711" y="1968773"/>
                  </a:lnTo>
                  <a:lnTo>
                    <a:pt x="2050949" y="1958332"/>
                  </a:lnTo>
                  <a:lnTo>
                    <a:pt x="2064627" y="1949690"/>
                  </a:lnTo>
                  <a:lnTo>
                    <a:pt x="2078665" y="1942849"/>
                  </a:lnTo>
                  <a:lnTo>
                    <a:pt x="2094143" y="1939249"/>
                  </a:lnTo>
                  <a:lnTo>
                    <a:pt x="2095942" y="1934208"/>
                  </a:lnTo>
                  <a:lnTo>
                    <a:pt x="2101342" y="1930608"/>
                  </a:lnTo>
                  <a:lnTo>
                    <a:pt x="2104581" y="1927007"/>
                  </a:lnTo>
                  <a:lnTo>
                    <a:pt x="2109980" y="1925567"/>
                  </a:lnTo>
                  <a:lnTo>
                    <a:pt x="2121858" y="1923766"/>
                  </a:lnTo>
                  <a:lnTo>
                    <a:pt x="2134096" y="1920166"/>
                  </a:lnTo>
                  <a:lnTo>
                    <a:pt x="2151373" y="1915125"/>
                  </a:lnTo>
                  <a:lnTo>
                    <a:pt x="2160012" y="1911525"/>
                  </a:lnTo>
                  <a:lnTo>
                    <a:pt x="2168651" y="1904684"/>
                  </a:lnTo>
                  <a:lnTo>
                    <a:pt x="2189527" y="1891002"/>
                  </a:lnTo>
                  <a:lnTo>
                    <a:pt x="2192766" y="1887401"/>
                  </a:lnTo>
                  <a:lnTo>
                    <a:pt x="2198166" y="1887401"/>
                  </a:lnTo>
                  <a:lnTo>
                    <a:pt x="2220482" y="1883801"/>
                  </a:lnTo>
                  <a:lnTo>
                    <a:pt x="2241359" y="1878760"/>
                  </a:lnTo>
                  <a:lnTo>
                    <a:pt x="2258636" y="1870119"/>
                  </a:lnTo>
                  <a:lnTo>
                    <a:pt x="2274114" y="1859677"/>
                  </a:lnTo>
                  <a:lnTo>
                    <a:pt x="2288152" y="1849235"/>
                  </a:lnTo>
                  <a:lnTo>
                    <a:pt x="2305429" y="1840594"/>
                  </a:lnTo>
                  <a:lnTo>
                    <a:pt x="2324506" y="1831953"/>
                  </a:lnTo>
                  <a:lnTo>
                    <a:pt x="2345022" y="1823312"/>
                  </a:lnTo>
                  <a:close/>
                  <a:moveTo>
                    <a:pt x="7357194" y="1806330"/>
                  </a:moveTo>
                  <a:lnTo>
                    <a:pt x="7336313" y="1825048"/>
                  </a:lnTo>
                  <a:lnTo>
                    <a:pt x="7312193" y="1840886"/>
                  </a:lnTo>
                  <a:lnTo>
                    <a:pt x="7310393" y="1842686"/>
                  </a:lnTo>
                  <a:lnTo>
                    <a:pt x="7288072" y="1854564"/>
                  </a:lnTo>
                  <a:lnTo>
                    <a:pt x="7299952" y="1849525"/>
                  </a:lnTo>
                  <a:lnTo>
                    <a:pt x="7319033" y="1840886"/>
                  </a:lnTo>
                  <a:lnTo>
                    <a:pt x="7333073" y="1833687"/>
                  </a:lnTo>
                  <a:lnTo>
                    <a:pt x="7348554" y="1823608"/>
                  </a:lnTo>
                  <a:lnTo>
                    <a:pt x="7351794" y="1821808"/>
                  </a:lnTo>
                  <a:lnTo>
                    <a:pt x="7353594" y="1818209"/>
                  </a:lnTo>
                  <a:lnTo>
                    <a:pt x="7358994" y="1807770"/>
                  </a:lnTo>
                  <a:close/>
                  <a:moveTo>
                    <a:pt x="2932088" y="1806029"/>
                  </a:moveTo>
                  <a:lnTo>
                    <a:pt x="2924889" y="1809269"/>
                  </a:lnTo>
                  <a:lnTo>
                    <a:pt x="2924889" y="1811070"/>
                  </a:lnTo>
                  <a:close/>
                  <a:moveTo>
                    <a:pt x="1860540" y="1790547"/>
                  </a:moveTo>
                  <a:lnTo>
                    <a:pt x="1840023" y="1800628"/>
                  </a:lnTo>
                  <a:lnTo>
                    <a:pt x="1845063" y="1804229"/>
                  </a:lnTo>
                  <a:lnTo>
                    <a:pt x="1846862" y="1804229"/>
                  </a:lnTo>
                  <a:lnTo>
                    <a:pt x="1850102" y="1802428"/>
                  </a:lnTo>
                  <a:lnTo>
                    <a:pt x="1853701" y="1797388"/>
                  </a:lnTo>
                  <a:close/>
                  <a:moveTo>
                    <a:pt x="8363741" y="1777987"/>
                  </a:moveTo>
                  <a:lnTo>
                    <a:pt x="8310092" y="1817598"/>
                  </a:lnTo>
                  <a:lnTo>
                    <a:pt x="8252842" y="1857570"/>
                  </a:lnTo>
                  <a:lnTo>
                    <a:pt x="8191991" y="1899342"/>
                  </a:lnTo>
                  <a:lnTo>
                    <a:pt x="8130060" y="1938953"/>
                  </a:lnTo>
                  <a:lnTo>
                    <a:pt x="8067409" y="1980725"/>
                  </a:lnTo>
                  <a:lnTo>
                    <a:pt x="8006918" y="2027538"/>
                  </a:lnTo>
                  <a:lnTo>
                    <a:pt x="7951468" y="2073992"/>
                  </a:lnTo>
                  <a:lnTo>
                    <a:pt x="7896018" y="2126207"/>
                  </a:lnTo>
                  <a:lnTo>
                    <a:pt x="7897818" y="2131248"/>
                  </a:lnTo>
                  <a:lnTo>
                    <a:pt x="7899619" y="2138090"/>
                  </a:lnTo>
                  <a:lnTo>
                    <a:pt x="7908260" y="2155375"/>
                  </a:lnTo>
                  <a:lnTo>
                    <a:pt x="7916902" y="2148533"/>
                  </a:lnTo>
                  <a:lnTo>
                    <a:pt x="7927344" y="2139891"/>
                  </a:lnTo>
                  <a:lnTo>
                    <a:pt x="7944627" y="2127647"/>
                  </a:lnTo>
                  <a:lnTo>
                    <a:pt x="7961910" y="2113963"/>
                  </a:lnTo>
                  <a:lnTo>
                    <a:pt x="7972352" y="2103520"/>
                  </a:lnTo>
                  <a:lnTo>
                    <a:pt x="7986394" y="2096678"/>
                  </a:lnTo>
                  <a:lnTo>
                    <a:pt x="7998276" y="2089476"/>
                  </a:lnTo>
                  <a:lnTo>
                    <a:pt x="8012319" y="2084435"/>
                  </a:lnTo>
                  <a:lnTo>
                    <a:pt x="8020960" y="2080834"/>
                  </a:lnTo>
                  <a:lnTo>
                    <a:pt x="8029602" y="2077593"/>
                  </a:lnTo>
                  <a:lnTo>
                    <a:pt x="8034643" y="2072191"/>
                  </a:lnTo>
                  <a:lnTo>
                    <a:pt x="8039684" y="2067150"/>
                  </a:lnTo>
                  <a:lnTo>
                    <a:pt x="8045085" y="2058507"/>
                  </a:lnTo>
                  <a:lnTo>
                    <a:pt x="8050126" y="2053466"/>
                  </a:lnTo>
                  <a:lnTo>
                    <a:pt x="8051926" y="2046264"/>
                  </a:lnTo>
                  <a:lnTo>
                    <a:pt x="8055527" y="2039422"/>
                  </a:lnTo>
                  <a:lnTo>
                    <a:pt x="8055527" y="2034380"/>
                  </a:lnTo>
                  <a:lnTo>
                    <a:pt x="8065608" y="2027538"/>
                  </a:lnTo>
                  <a:lnTo>
                    <a:pt x="8071009" y="2025738"/>
                  </a:lnTo>
                  <a:lnTo>
                    <a:pt x="8074610" y="2025738"/>
                  </a:lnTo>
                  <a:lnTo>
                    <a:pt x="8079651" y="2022137"/>
                  </a:lnTo>
                  <a:lnTo>
                    <a:pt x="8084692" y="2018896"/>
                  </a:lnTo>
                  <a:lnTo>
                    <a:pt x="8091893" y="2015295"/>
                  </a:lnTo>
                  <a:lnTo>
                    <a:pt x="8100535" y="2011694"/>
                  </a:lnTo>
                  <a:lnTo>
                    <a:pt x="8100535" y="2004852"/>
                  </a:lnTo>
                  <a:lnTo>
                    <a:pt x="8104135" y="1999810"/>
                  </a:lnTo>
                  <a:lnTo>
                    <a:pt x="8110976" y="1990808"/>
                  </a:lnTo>
                  <a:lnTo>
                    <a:pt x="8135101" y="1971722"/>
                  </a:lnTo>
                  <a:lnTo>
                    <a:pt x="8162826" y="1954437"/>
                  </a:lnTo>
                  <a:lnTo>
                    <a:pt x="8186950" y="1938953"/>
                  </a:lnTo>
                  <a:lnTo>
                    <a:pt x="8206033" y="1921668"/>
                  </a:lnTo>
                  <a:lnTo>
                    <a:pt x="8226917" y="1902583"/>
                  </a:lnTo>
                  <a:lnTo>
                    <a:pt x="8249241" y="1883497"/>
                  </a:lnTo>
                  <a:lnTo>
                    <a:pt x="8276966" y="1862971"/>
                  </a:lnTo>
                  <a:lnTo>
                    <a:pt x="8308292" y="1840285"/>
                  </a:lnTo>
                  <a:lnTo>
                    <a:pt x="8330616" y="1821199"/>
                  </a:lnTo>
                  <a:lnTo>
                    <a:pt x="8346098" y="1805715"/>
                  </a:lnTo>
                  <a:lnTo>
                    <a:pt x="8358340" y="1791671"/>
                  </a:lnTo>
                  <a:lnTo>
                    <a:pt x="8361941" y="1786629"/>
                  </a:lnTo>
                  <a:lnTo>
                    <a:pt x="8363741" y="1781588"/>
                  </a:lnTo>
                  <a:close/>
                  <a:moveTo>
                    <a:pt x="3369777" y="1773264"/>
                  </a:moveTo>
                  <a:lnTo>
                    <a:pt x="3354300" y="1780105"/>
                  </a:lnTo>
                  <a:lnTo>
                    <a:pt x="3359339" y="1780105"/>
                  </a:lnTo>
                  <a:lnTo>
                    <a:pt x="3364738" y="1780105"/>
                  </a:lnTo>
                  <a:close/>
                  <a:moveTo>
                    <a:pt x="4687341" y="1770309"/>
                  </a:moveTo>
                  <a:lnTo>
                    <a:pt x="4685541" y="1772109"/>
                  </a:lnTo>
                  <a:lnTo>
                    <a:pt x="4682301" y="1773549"/>
                  </a:lnTo>
                  <a:lnTo>
                    <a:pt x="4684101" y="1775349"/>
                  </a:lnTo>
                  <a:close/>
                  <a:moveTo>
                    <a:pt x="4907310" y="1763470"/>
                  </a:moveTo>
                  <a:lnTo>
                    <a:pt x="4888229" y="1778949"/>
                  </a:lnTo>
                  <a:lnTo>
                    <a:pt x="4904069" y="1768509"/>
                  </a:lnTo>
                  <a:close/>
                  <a:moveTo>
                    <a:pt x="1736000" y="1762823"/>
                  </a:moveTo>
                  <a:lnTo>
                    <a:pt x="1703245" y="1780105"/>
                  </a:lnTo>
                  <a:lnTo>
                    <a:pt x="1678769" y="1791987"/>
                  </a:lnTo>
                  <a:lnTo>
                    <a:pt x="1710084" y="1781905"/>
                  </a:lnTo>
                  <a:lnTo>
                    <a:pt x="1727362" y="1776505"/>
                  </a:lnTo>
                  <a:lnTo>
                    <a:pt x="1727362" y="1774704"/>
                  </a:lnTo>
                  <a:lnTo>
                    <a:pt x="1729161" y="1773264"/>
                  </a:lnTo>
                  <a:lnTo>
                    <a:pt x="1732401" y="1767863"/>
                  </a:lnTo>
                  <a:close/>
                  <a:moveTo>
                    <a:pt x="2080464" y="1759222"/>
                  </a:moveTo>
                  <a:lnTo>
                    <a:pt x="2063187" y="1767863"/>
                  </a:lnTo>
                  <a:lnTo>
                    <a:pt x="2068227" y="1766063"/>
                  </a:lnTo>
                  <a:lnTo>
                    <a:pt x="2076865" y="1766063"/>
                  </a:lnTo>
                  <a:close/>
                  <a:moveTo>
                    <a:pt x="1945486" y="1748780"/>
                  </a:moveTo>
                  <a:lnTo>
                    <a:pt x="1921010" y="1759222"/>
                  </a:lnTo>
                  <a:lnTo>
                    <a:pt x="1931449" y="1757422"/>
                  </a:lnTo>
                  <a:lnTo>
                    <a:pt x="1938647" y="1754181"/>
                  </a:lnTo>
                  <a:lnTo>
                    <a:pt x="1943687" y="1752381"/>
                  </a:lnTo>
                  <a:close/>
                  <a:moveTo>
                    <a:pt x="531274" y="1738339"/>
                  </a:moveTo>
                  <a:lnTo>
                    <a:pt x="510397" y="1752381"/>
                  </a:lnTo>
                  <a:lnTo>
                    <a:pt x="522635" y="1752381"/>
                  </a:lnTo>
                  <a:lnTo>
                    <a:pt x="528035" y="1745540"/>
                  </a:lnTo>
                  <a:close/>
                  <a:moveTo>
                    <a:pt x="5854509" y="1736859"/>
                  </a:moveTo>
                  <a:lnTo>
                    <a:pt x="5802668" y="1761336"/>
                  </a:lnTo>
                  <a:lnTo>
                    <a:pt x="5785387" y="1771775"/>
                  </a:lnTo>
                  <a:lnTo>
                    <a:pt x="5769907" y="1781853"/>
                  </a:lnTo>
                  <a:lnTo>
                    <a:pt x="5755866" y="1794092"/>
                  </a:lnTo>
                  <a:lnTo>
                    <a:pt x="5743986" y="1807770"/>
                  </a:lnTo>
                  <a:lnTo>
                    <a:pt x="5757666" y="1802731"/>
                  </a:lnTo>
                  <a:lnTo>
                    <a:pt x="5769907" y="1795892"/>
                  </a:lnTo>
                  <a:lnTo>
                    <a:pt x="5795827" y="1785453"/>
                  </a:lnTo>
                  <a:lnTo>
                    <a:pt x="5818148" y="1773214"/>
                  </a:lnTo>
                  <a:lnTo>
                    <a:pt x="5819948" y="1766375"/>
                  </a:lnTo>
                  <a:lnTo>
                    <a:pt x="5824988" y="1761336"/>
                  </a:lnTo>
                  <a:lnTo>
                    <a:pt x="5830388" y="1754497"/>
                  </a:lnTo>
                  <a:lnTo>
                    <a:pt x="5839029" y="1749097"/>
                  </a:lnTo>
                  <a:close/>
                  <a:moveTo>
                    <a:pt x="8149143" y="1727932"/>
                  </a:moveTo>
                  <a:lnTo>
                    <a:pt x="8119618" y="1747018"/>
                  </a:lnTo>
                  <a:lnTo>
                    <a:pt x="8091893" y="1765743"/>
                  </a:lnTo>
                  <a:lnTo>
                    <a:pt x="8034643" y="1805715"/>
                  </a:lnTo>
                  <a:lnTo>
                    <a:pt x="8006918" y="1823000"/>
                  </a:lnTo>
                  <a:lnTo>
                    <a:pt x="7979193" y="1838484"/>
                  </a:lnTo>
                  <a:lnTo>
                    <a:pt x="7946427" y="1864412"/>
                  </a:lnTo>
                  <a:lnTo>
                    <a:pt x="7899619" y="1895741"/>
                  </a:lnTo>
                  <a:lnTo>
                    <a:pt x="7870093" y="1919867"/>
                  </a:lnTo>
                  <a:lnTo>
                    <a:pt x="7858211" y="1930310"/>
                  </a:lnTo>
                  <a:lnTo>
                    <a:pt x="7851370" y="1938953"/>
                  </a:lnTo>
                  <a:lnTo>
                    <a:pt x="7856411" y="1954437"/>
                  </a:lnTo>
                  <a:lnTo>
                    <a:pt x="7858211" y="1970282"/>
                  </a:lnTo>
                  <a:lnTo>
                    <a:pt x="7866853" y="1963080"/>
                  </a:lnTo>
                  <a:lnTo>
                    <a:pt x="7875494" y="1952637"/>
                  </a:lnTo>
                  <a:lnTo>
                    <a:pt x="7882336" y="1938953"/>
                  </a:lnTo>
                  <a:lnTo>
                    <a:pt x="7885936" y="1933912"/>
                  </a:lnTo>
                  <a:lnTo>
                    <a:pt x="7890977" y="1930310"/>
                  </a:lnTo>
                  <a:lnTo>
                    <a:pt x="7897818" y="1926709"/>
                  </a:lnTo>
                  <a:lnTo>
                    <a:pt x="7904660" y="1923469"/>
                  </a:lnTo>
                  <a:lnTo>
                    <a:pt x="7911501" y="1921668"/>
                  </a:lnTo>
                  <a:lnTo>
                    <a:pt x="7918702" y="1921668"/>
                  </a:lnTo>
                  <a:lnTo>
                    <a:pt x="7920142" y="1914826"/>
                  </a:lnTo>
                  <a:lnTo>
                    <a:pt x="7923743" y="1907984"/>
                  </a:lnTo>
                  <a:lnTo>
                    <a:pt x="7927344" y="1901142"/>
                  </a:lnTo>
                  <a:lnTo>
                    <a:pt x="7932385" y="1895741"/>
                  </a:lnTo>
                  <a:lnTo>
                    <a:pt x="7941026" y="1888899"/>
                  </a:lnTo>
                  <a:lnTo>
                    <a:pt x="7948227" y="1887098"/>
                  </a:lnTo>
                  <a:lnTo>
                    <a:pt x="7960110" y="1887098"/>
                  </a:lnTo>
                  <a:lnTo>
                    <a:pt x="7979193" y="1866212"/>
                  </a:lnTo>
                  <a:lnTo>
                    <a:pt x="8000077" y="1848927"/>
                  </a:lnTo>
                  <a:lnTo>
                    <a:pt x="8020960" y="1831642"/>
                  </a:lnTo>
                  <a:lnTo>
                    <a:pt x="8045085" y="1815798"/>
                  </a:lnTo>
                  <a:lnTo>
                    <a:pt x="8064168" y="1803914"/>
                  </a:lnTo>
                  <a:lnTo>
                    <a:pt x="8084692" y="1790230"/>
                  </a:lnTo>
                  <a:lnTo>
                    <a:pt x="8107376" y="1772945"/>
                  </a:lnTo>
                  <a:lnTo>
                    <a:pt x="8130060" y="1753860"/>
                  </a:lnTo>
                  <a:lnTo>
                    <a:pt x="8136901" y="1747018"/>
                  </a:lnTo>
                  <a:lnTo>
                    <a:pt x="8141942" y="1738015"/>
                  </a:lnTo>
                  <a:close/>
                  <a:moveTo>
                    <a:pt x="4737743" y="1727112"/>
                  </a:moveTo>
                  <a:lnTo>
                    <a:pt x="4732343" y="1730352"/>
                  </a:lnTo>
                  <a:lnTo>
                    <a:pt x="4735943" y="1730352"/>
                  </a:lnTo>
                  <a:close/>
                  <a:moveTo>
                    <a:pt x="3284831" y="1719256"/>
                  </a:moveTo>
                  <a:lnTo>
                    <a:pt x="3260715" y="1729698"/>
                  </a:lnTo>
                  <a:lnTo>
                    <a:pt x="3168930" y="1769664"/>
                  </a:lnTo>
                  <a:lnTo>
                    <a:pt x="3125737" y="1790547"/>
                  </a:lnTo>
                  <a:lnTo>
                    <a:pt x="3082543" y="1811070"/>
                  </a:lnTo>
                  <a:lnTo>
                    <a:pt x="3110259" y="1804229"/>
                  </a:lnTo>
                  <a:lnTo>
                    <a:pt x="3122137" y="1799188"/>
                  </a:lnTo>
                  <a:lnTo>
                    <a:pt x="3132575" y="1797388"/>
                  </a:lnTo>
                  <a:lnTo>
                    <a:pt x="3144814" y="1795587"/>
                  </a:lnTo>
                  <a:lnTo>
                    <a:pt x="3155252" y="1793787"/>
                  </a:lnTo>
                  <a:lnTo>
                    <a:pt x="3163891" y="1790547"/>
                  </a:lnTo>
                  <a:lnTo>
                    <a:pt x="3170729" y="1788746"/>
                  </a:lnTo>
                  <a:lnTo>
                    <a:pt x="3175768" y="1785146"/>
                  </a:lnTo>
                  <a:lnTo>
                    <a:pt x="3181168" y="1780105"/>
                  </a:lnTo>
                  <a:lnTo>
                    <a:pt x="3188007" y="1771464"/>
                  </a:lnTo>
                  <a:lnTo>
                    <a:pt x="3196645" y="1764623"/>
                  </a:lnTo>
                  <a:lnTo>
                    <a:pt x="3207083" y="1759222"/>
                  </a:lnTo>
                  <a:lnTo>
                    <a:pt x="3215722" y="1754181"/>
                  </a:lnTo>
                  <a:lnTo>
                    <a:pt x="3236599" y="1747340"/>
                  </a:lnTo>
                  <a:lnTo>
                    <a:pt x="3236599" y="1754181"/>
                  </a:lnTo>
                  <a:lnTo>
                    <a:pt x="3240198" y="1750581"/>
                  </a:lnTo>
                  <a:lnTo>
                    <a:pt x="3248837" y="1743740"/>
                  </a:lnTo>
                  <a:lnTo>
                    <a:pt x="3253876" y="1740139"/>
                  </a:lnTo>
                  <a:lnTo>
                    <a:pt x="3260715" y="1738339"/>
                  </a:lnTo>
                  <a:lnTo>
                    <a:pt x="3277992" y="1731498"/>
                  </a:lnTo>
                  <a:lnTo>
                    <a:pt x="3291670" y="1726457"/>
                  </a:lnTo>
                  <a:close/>
                  <a:moveTo>
                    <a:pt x="3522033" y="1717816"/>
                  </a:moveTo>
                  <a:lnTo>
                    <a:pt x="3523832" y="1719256"/>
                  </a:lnTo>
                  <a:lnTo>
                    <a:pt x="3525632" y="1717816"/>
                  </a:lnTo>
                  <a:close/>
                  <a:moveTo>
                    <a:pt x="3110259" y="1714215"/>
                  </a:moveTo>
                  <a:lnTo>
                    <a:pt x="3063466" y="1735098"/>
                  </a:lnTo>
                  <a:lnTo>
                    <a:pt x="3018474" y="1755982"/>
                  </a:lnTo>
                  <a:lnTo>
                    <a:pt x="3025313" y="1754181"/>
                  </a:lnTo>
                  <a:lnTo>
                    <a:pt x="3049788" y="1747340"/>
                  </a:lnTo>
                  <a:lnTo>
                    <a:pt x="3072105" y="1736899"/>
                  </a:lnTo>
                  <a:lnTo>
                    <a:pt x="3092982" y="1726457"/>
                  </a:lnTo>
                  <a:close/>
                  <a:moveTo>
                    <a:pt x="7333073" y="1712742"/>
                  </a:moveTo>
                  <a:lnTo>
                    <a:pt x="7331881" y="1714431"/>
                  </a:lnTo>
                  <a:lnTo>
                    <a:pt x="7272231" y="1752697"/>
                  </a:lnTo>
                  <a:lnTo>
                    <a:pt x="7209950" y="1794092"/>
                  </a:lnTo>
                  <a:lnTo>
                    <a:pt x="7201309" y="1799131"/>
                  </a:lnTo>
                  <a:lnTo>
                    <a:pt x="7119947" y="1849525"/>
                  </a:lnTo>
                  <a:lnTo>
                    <a:pt x="7042185" y="1901358"/>
                  </a:lnTo>
                  <a:lnTo>
                    <a:pt x="7026704" y="1918636"/>
                  </a:lnTo>
                  <a:lnTo>
                    <a:pt x="7009424" y="1935914"/>
                  </a:lnTo>
                  <a:lnTo>
                    <a:pt x="7024904" y="1929075"/>
                  </a:lnTo>
                  <a:lnTo>
                    <a:pt x="7042185" y="1922236"/>
                  </a:lnTo>
                  <a:lnTo>
                    <a:pt x="7057665" y="1915396"/>
                  </a:lnTo>
                  <a:lnTo>
                    <a:pt x="7074946" y="1906758"/>
                  </a:lnTo>
                  <a:lnTo>
                    <a:pt x="7102666" y="1884080"/>
                  </a:lnTo>
                  <a:lnTo>
                    <a:pt x="7128587" y="1859963"/>
                  </a:lnTo>
                  <a:lnTo>
                    <a:pt x="7142628" y="1847725"/>
                  </a:lnTo>
                  <a:lnTo>
                    <a:pt x="7156308" y="1839086"/>
                  </a:lnTo>
                  <a:lnTo>
                    <a:pt x="7173589" y="1830447"/>
                  </a:lnTo>
                  <a:lnTo>
                    <a:pt x="7189069" y="1826848"/>
                  </a:lnTo>
                  <a:lnTo>
                    <a:pt x="7196269" y="1818209"/>
                  </a:lnTo>
                  <a:lnTo>
                    <a:pt x="7201309" y="1811370"/>
                  </a:lnTo>
                  <a:lnTo>
                    <a:pt x="7214990" y="1800931"/>
                  </a:lnTo>
                  <a:lnTo>
                    <a:pt x="7230830" y="1792292"/>
                  </a:lnTo>
                  <a:lnTo>
                    <a:pt x="7246311" y="1787253"/>
                  </a:lnTo>
                  <a:lnTo>
                    <a:pt x="7253151" y="1776814"/>
                  </a:lnTo>
                  <a:lnTo>
                    <a:pt x="7260351" y="1768175"/>
                  </a:lnTo>
                  <a:lnTo>
                    <a:pt x="7268991" y="1761336"/>
                  </a:lnTo>
                  <a:lnTo>
                    <a:pt x="7275832" y="1754497"/>
                  </a:lnTo>
                  <a:lnTo>
                    <a:pt x="7313993" y="1730020"/>
                  </a:lnTo>
                  <a:lnTo>
                    <a:pt x="7319033" y="1728220"/>
                  </a:lnTo>
                  <a:lnTo>
                    <a:pt x="7324433" y="1724980"/>
                  </a:lnTo>
                  <a:lnTo>
                    <a:pt x="7331881" y="1714431"/>
                  </a:lnTo>
                  <a:lnTo>
                    <a:pt x="7334513" y="1712742"/>
                  </a:lnTo>
                  <a:close/>
                  <a:moveTo>
                    <a:pt x="2211843" y="1696933"/>
                  </a:moveTo>
                  <a:lnTo>
                    <a:pt x="2158528" y="1722416"/>
                  </a:lnTo>
                  <a:lnTo>
                    <a:pt x="2156413" y="1722857"/>
                  </a:lnTo>
                  <a:lnTo>
                    <a:pt x="2142735" y="1729698"/>
                  </a:lnTo>
                  <a:lnTo>
                    <a:pt x="2142224" y="1730208"/>
                  </a:lnTo>
                  <a:lnTo>
                    <a:pt x="2106381" y="1747340"/>
                  </a:lnTo>
                  <a:lnTo>
                    <a:pt x="2115019" y="1748780"/>
                  </a:lnTo>
                  <a:lnTo>
                    <a:pt x="2123658" y="1750581"/>
                  </a:lnTo>
                  <a:lnTo>
                    <a:pt x="2132296" y="1740139"/>
                  </a:lnTo>
                  <a:lnTo>
                    <a:pt x="2142224" y="1730208"/>
                  </a:lnTo>
                  <a:lnTo>
                    <a:pt x="2158528" y="1722416"/>
                  </a:lnTo>
                  <a:lnTo>
                    <a:pt x="2173689" y="1719256"/>
                  </a:lnTo>
                  <a:lnTo>
                    <a:pt x="2208604" y="1712415"/>
                  </a:lnTo>
                  <a:lnTo>
                    <a:pt x="2208604" y="1705574"/>
                  </a:lnTo>
                  <a:close/>
                  <a:moveTo>
                    <a:pt x="3158491" y="1695132"/>
                  </a:moveTo>
                  <a:lnTo>
                    <a:pt x="3151652" y="1698733"/>
                  </a:lnTo>
                  <a:lnTo>
                    <a:pt x="3151652" y="1700173"/>
                  </a:lnTo>
                  <a:lnTo>
                    <a:pt x="3156691" y="1698733"/>
                  </a:lnTo>
                  <a:close/>
                  <a:moveTo>
                    <a:pt x="8209634" y="1694803"/>
                  </a:moveTo>
                  <a:lnTo>
                    <a:pt x="8204233" y="1698404"/>
                  </a:lnTo>
                  <a:lnTo>
                    <a:pt x="8188750" y="1705246"/>
                  </a:lnTo>
                  <a:lnTo>
                    <a:pt x="8191991" y="1707047"/>
                  </a:lnTo>
                  <a:lnTo>
                    <a:pt x="8197392" y="1703445"/>
                  </a:lnTo>
                  <a:lnTo>
                    <a:pt x="8204233" y="1699844"/>
                  </a:lnTo>
                  <a:close/>
                  <a:moveTo>
                    <a:pt x="9636208" y="1693002"/>
                  </a:moveTo>
                  <a:lnTo>
                    <a:pt x="9546192" y="1783028"/>
                  </a:lnTo>
                  <a:lnTo>
                    <a:pt x="9443934" y="1878456"/>
                  </a:lnTo>
                  <a:lnTo>
                    <a:pt x="9459417" y="1868013"/>
                  </a:lnTo>
                  <a:lnTo>
                    <a:pt x="9501184" y="1834883"/>
                  </a:lnTo>
                  <a:lnTo>
                    <a:pt x="9546192" y="1797072"/>
                  </a:lnTo>
                  <a:lnTo>
                    <a:pt x="9592641" y="1755660"/>
                  </a:lnTo>
                  <a:lnTo>
                    <a:pt x="9639809" y="1710287"/>
                  </a:lnTo>
                  <a:lnTo>
                    <a:pt x="9638009" y="1701645"/>
                  </a:lnTo>
                  <a:close/>
                  <a:moveTo>
                    <a:pt x="2061387" y="1691532"/>
                  </a:moveTo>
                  <a:lnTo>
                    <a:pt x="2050949" y="1696933"/>
                  </a:lnTo>
                  <a:lnTo>
                    <a:pt x="2059588" y="1696933"/>
                  </a:lnTo>
                  <a:close/>
                  <a:moveTo>
                    <a:pt x="617660" y="1689732"/>
                  </a:moveTo>
                  <a:lnTo>
                    <a:pt x="562589" y="1721056"/>
                  </a:lnTo>
                  <a:lnTo>
                    <a:pt x="566188" y="1719256"/>
                  </a:lnTo>
                  <a:lnTo>
                    <a:pt x="583466" y="1714215"/>
                  </a:lnTo>
                  <a:lnTo>
                    <a:pt x="595344" y="1707374"/>
                  </a:lnTo>
                  <a:lnTo>
                    <a:pt x="598943" y="1707374"/>
                  </a:lnTo>
                  <a:close/>
                  <a:moveTo>
                    <a:pt x="3383815" y="1682891"/>
                  </a:moveTo>
                  <a:lnTo>
                    <a:pt x="3309307" y="1710615"/>
                  </a:lnTo>
                  <a:lnTo>
                    <a:pt x="3316146" y="1712415"/>
                  </a:lnTo>
                  <a:lnTo>
                    <a:pt x="3328384" y="1712415"/>
                  </a:lnTo>
                  <a:lnTo>
                    <a:pt x="3338822" y="1710615"/>
                  </a:lnTo>
                  <a:lnTo>
                    <a:pt x="3349261" y="1705574"/>
                  </a:lnTo>
                  <a:lnTo>
                    <a:pt x="3359339" y="1696933"/>
                  </a:lnTo>
                  <a:lnTo>
                    <a:pt x="3371577" y="1688291"/>
                  </a:lnTo>
                  <a:close/>
                  <a:moveTo>
                    <a:pt x="1896894" y="1681090"/>
                  </a:moveTo>
                  <a:lnTo>
                    <a:pt x="1770554" y="1745540"/>
                  </a:lnTo>
                  <a:lnTo>
                    <a:pt x="1812308" y="1733298"/>
                  </a:lnTo>
                  <a:lnTo>
                    <a:pt x="1827785" y="1729698"/>
                  </a:lnTo>
                  <a:lnTo>
                    <a:pt x="1841463" y="1726457"/>
                  </a:lnTo>
                  <a:lnTo>
                    <a:pt x="1850102" y="1716016"/>
                  </a:lnTo>
                  <a:lnTo>
                    <a:pt x="1860540" y="1705574"/>
                  </a:lnTo>
                  <a:lnTo>
                    <a:pt x="1865579" y="1701973"/>
                  </a:lnTo>
                  <a:lnTo>
                    <a:pt x="1872778" y="1700173"/>
                  </a:lnTo>
                  <a:lnTo>
                    <a:pt x="1877817" y="1698733"/>
                  </a:lnTo>
                  <a:lnTo>
                    <a:pt x="1886456" y="1700173"/>
                  </a:lnTo>
                  <a:lnTo>
                    <a:pt x="1888255" y="1698733"/>
                  </a:lnTo>
                  <a:lnTo>
                    <a:pt x="1893295" y="1686491"/>
                  </a:lnTo>
                  <a:close/>
                  <a:moveTo>
                    <a:pt x="3203844" y="1677850"/>
                  </a:moveTo>
                  <a:lnTo>
                    <a:pt x="3191606" y="1682891"/>
                  </a:lnTo>
                  <a:lnTo>
                    <a:pt x="3193406" y="1682891"/>
                  </a:lnTo>
                  <a:lnTo>
                    <a:pt x="3198445" y="1681090"/>
                  </a:lnTo>
                  <a:close/>
                  <a:moveTo>
                    <a:pt x="486281" y="1677850"/>
                  </a:moveTo>
                  <a:lnTo>
                    <a:pt x="448127" y="1689732"/>
                  </a:lnTo>
                  <a:lnTo>
                    <a:pt x="436249" y="1696933"/>
                  </a:lnTo>
                  <a:lnTo>
                    <a:pt x="431210" y="1700173"/>
                  </a:lnTo>
                  <a:lnTo>
                    <a:pt x="427611" y="1705574"/>
                  </a:lnTo>
                  <a:lnTo>
                    <a:pt x="443088" y="1700173"/>
                  </a:lnTo>
                  <a:lnTo>
                    <a:pt x="456766" y="1693332"/>
                  </a:lnTo>
                  <a:lnTo>
                    <a:pt x="472604" y="1686491"/>
                  </a:lnTo>
                  <a:close/>
                  <a:moveTo>
                    <a:pt x="6230000" y="1674587"/>
                  </a:moveTo>
                  <a:lnTo>
                    <a:pt x="6216320" y="1683226"/>
                  </a:lnTo>
                  <a:lnTo>
                    <a:pt x="6219920" y="1681426"/>
                  </a:lnTo>
                  <a:close/>
                  <a:moveTo>
                    <a:pt x="1912372" y="1672449"/>
                  </a:moveTo>
                  <a:lnTo>
                    <a:pt x="1901933" y="1677850"/>
                  </a:lnTo>
                  <a:lnTo>
                    <a:pt x="1903733" y="1677850"/>
                  </a:lnTo>
                  <a:lnTo>
                    <a:pt x="1910572" y="1676050"/>
                  </a:lnTo>
                  <a:close/>
                  <a:moveTo>
                    <a:pt x="4550535" y="1668076"/>
                  </a:moveTo>
                  <a:lnTo>
                    <a:pt x="4531815" y="1685355"/>
                  </a:lnTo>
                  <a:lnTo>
                    <a:pt x="4523174" y="1697594"/>
                  </a:lnTo>
                  <a:lnTo>
                    <a:pt x="4510934" y="1711273"/>
                  </a:lnTo>
                  <a:lnTo>
                    <a:pt x="4521374" y="1702634"/>
                  </a:lnTo>
                  <a:lnTo>
                    <a:pt x="4531815" y="1692194"/>
                  </a:lnTo>
                  <a:lnTo>
                    <a:pt x="4541895" y="1679955"/>
                  </a:lnTo>
                  <a:close/>
                  <a:moveTo>
                    <a:pt x="3423409" y="1665608"/>
                  </a:moveTo>
                  <a:lnTo>
                    <a:pt x="3422756" y="1666605"/>
                  </a:lnTo>
                  <a:lnTo>
                    <a:pt x="3393964" y="1678305"/>
                  </a:lnTo>
                  <a:lnTo>
                    <a:pt x="3388854" y="1679650"/>
                  </a:lnTo>
                  <a:lnTo>
                    <a:pt x="3390654" y="1679650"/>
                  </a:lnTo>
                  <a:lnTo>
                    <a:pt x="3393964" y="1678305"/>
                  </a:lnTo>
                  <a:lnTo>
                    <a:pt x="3402532" y="1676050"/>
                  </a:lnTo>
                  <a:lnTo>
                    <a:pt x="3416570" y="1676050"/>
                  </a:lnTo>
                  <a:lnTo>
                    <a:pt x="3422756" y="1666605"/>
                  </a:lnTo>
                  <a:lnTo>
                    <a:pt x="3425208" y="1665608"/>
                  </a:lnTo>
                  <a:close/>
                  <a:moveTo>
                    <a:pt x="2298590" y="1660567"/>
                  </a:moveTo>
                  <a:lnTo>
                    <a:pt x="2289951" y="1663808"/>
                  </a:lnTo>
                  <a:lnTo>
                    <a:pt x="2215443" y="1696933"/>
                  </a:lnTo>
                  <a:lnTo>
                    <a:pt x="2222282" y="1696933"/>
                  </a:lnTo>
                  <a:lnTo>
                    <a:pt x="2243159" y="1688291"/>
                  </a:lnTo>
                  <a:lnTo>
                    <a:pt x="2262235" y="1679650"/>
                  </a:lnTo>
                  <a:lnTo>
                    <a:pt x="2281312" y="1671009"/>
                  </a:lnTo>
                  <a:close/>
                  <a:moveTo>
                    <a:pt x="5998153" y="1648670"/>
                  </a:moveTo>
                  <a:lnTo>
                    <a:pt x="5959992" y="1672787"/>
                  </a:lnTo>
                  <a:lnTo>
                    <a:pt x="5922191" y="1695464"/>
                  </a:lnTo>
                  <a:lnTo>
                    <a:pt x="5909951" y="1704103"/>
                  </a:lnTo>
                  <a:lnTo>
                    <a:pt x="5925431" y="1698704"/>
                  </a:lnTo>
                  <a:lnTo>
                    <a:pt x="5946312" y="1690065"/>
                  </a:lnTo>
                  <a:lnTo>
                    <a:pt x="5967193" y="1678186"/>
                  </a:lnTo>
                  <a:lnTo>
                    <a:pt x="5982673" y="1664148"/>
                  </a:lnTo>
                  <a:close/>
                  <a:moveTo>
                    <a:pt x="4581857" y="1642157"/>
                  </a:moveTo>
                  <a:lnTo>
                    <a:pt x="4571416" y="1650797"/>
                  </a:lnTo>
                  <a:lnTo>
                    <a:pt x="4580057" y="1647197"/>
                  </a:lnTo>
                  <a:close/>
                  <a:moveTo>
                    <a:pt x="8384265" y="1641148"/>
                  </a:moveTo>
                  <a:lnTo>
                    <a:pt x="8315133" y="1698404"/>
                  </a:lnTo>
                  <a:lnTo>
                    <a:pt x="8247801" y="1752059"/>
                  </a:lnTo>
                  <a:lnTo>
                    <a:pt x="8178308" y="1807515"/>
                  </a:lnTo>
                  <a:lnTo>
                    <a:pt x="8188750" y="1800313"/>
                  </a:lnTo>
                  <a:lnTo>
                    <a:pt x="8199192" y="1795272"/>
                  </a:lnTo>
                  <a:lnTo>
                    <a:pt x="8211074" y="1791671"/>
                  </a:lnTo>
                  <a:lnTo>
                    <a:pt x="8225117" y="1790230"/>
                  </a:lnTo>
                  <a:lnTo>
                    <a:pt x="8230158" y="1776186"/>
                  </a:lnTo>
                  <a:lnTo>
                    <a:pt x="8239159" y="1765743"/>
                  </a:lnTo>
                  <a:lnTo>
                    <a:pt x="8249241" y="1758901"/>
                  </a:lnTo>
                  <a:lnTo>
                    <a:pt x="8263284" y="1753860"/>
                  </a:lnTo>
                  <a:lnTo>
                    <a:pt x="8284167" y="1748458"/>
                  </a:lnTo>
                  <a:lnTo>
                    <a:pt x="8292809" y="1745217"/>
                  </a:lnTo>
                  <a:lnTo>
                    <a:pt x="8301450" y="1739816"/>
                  </a:lnTo>
                  <a:lnTo>
                    <a:pt x="8308292" y="1732974"/>
                  </a:lnTo>
                  <a:lnTo>
                    <a:pt x="8321974" y="1718930"/>
                  </a:lnTo>
                  <a:lnTo>
                    <a:pt x="8327015" y="1712088"/>
                  </a:lnTo>
                  <a:lnTo>
                    <a:pt x="8334216" y="1703445"/>
                  </a:lnTo>
                  <a:lnTo>
                    <a:pt x="8342858" y="1693002"/>
                  </a:lnTo>
                  <a:lnTo>
                    <a:pt x="8355100" y="1684360"/>
                  </a:lnTo>
                  <a:lnTo>
                    <a:pt x="8366982" y="1679319"/>
                  </a:lnTo>
                  <a:lnTo>
                    <a:pt x="8379224" y="1673917"/>
                  </a:lnTo>
                  <a:lnTo>
                    <a:pt x="8381024" y="1656632"/>
                  </a:lnTo>
                  <a:close/>
                  <a:moveTo>
                    <a:pt x="3099821" y="1639684"/>
                  </a:moveTo>
                  <a:lnTo>
                    <a:pt x="3004436" y="1676050"/>
                  </a:lnTo>
                  <a:lnTo>
                    <a:pt x="2911211" y="1710615"/>
                  </a:lnTo>
                  <a:lnTo>
                    <a:pt x="2911211" y="1719256"/>
                  </a:lnTo>
                  <a:lnTo>
                    <a:pt x="2958004" y="1700173"/>
                  </a:lnTo>
                  <a:lnTo>
                    <a:pt x="3009835" y="1681090"/>
                  </a:lnTo>
                  <a:lnTo>
                    <a:pt x="3030352" y="1674249"/>
                  </a:lnTo>
                  <a:lnTo>
                    <a:pt x="3053028" y="1665608"/>
                  </a:lnTo>
                  <a:lnTo>
                    <a:pt x="3075705" y="1653726"/>
                  </a:lnTo>
                  <a:close/>
                  <a:moveTo>
                    <a:pt x="3506555" y="1634643"/>
                  </a:moveTo>
                  <a:lnTo>
                    <a:pt x="3457963" y="1653726"/>
                  </a:lnTo>
                  <a:lnTo>
                    <a:pt x="3470201" y="1651926"/>
                  </a:lnTo>
                  <a:lnTo>
                    <a:pt x="3482439" y="1648326"/>
                  </a:lnTo>
                  <a:lnTo>
                    <a:pt x="3492877" y="1643285"/>
                  </a:lnTo>
                  <a:lnTo>
                    <a:pt x="3503316" y="1638244"/>
                  </a:lnTo>
                  <a:close/>
                  <a:moveTo>
                    <a:pt x="9388844" y="1629264"/>
                  </a:moveTo>
                  <a:lnTo>
                    <a:pt x="9348877" y="1665275"/>
                  </a:lnTo>
                  <a:lnTo>
                    <a:pt x="9300268" y="1707047"/>
                  </a:lnTo>
                  <a:lnTo>
                    <a:pt x="9250219" y="1748458"/>
                  </a:lnTo>
                  <a:lnTo>
                    <a:pt x="9194769" y="1788430"/>
                  </a:lnTo>
                  <a:lnTo>
                    <a:pt x="9137519" y="1828041"/>
                  </a:lnTo>
                  <a:lnTo>
                    <a:pt x="9137519" y="1834883"/>
                  </a:lnTo>
                  <a:lnTo>
                    <a:pt x="9137519" y="1838484"/>
                  </a:lnTo>
                  <a:lnTo>
                    <a:pt x="9141120" y="1847127"/>
                  </a:lnTo>
                  <a:lnTo>
                    <a:pt x="9149761" y="1843886"/>
                  </a:lnTo>
                  <a:lnTo>
                    <a:pt x="9158403" y="1838484"/>
                  </a:lnTo>
                  <a:lnTo>
                    <a:pt x="9163444" y="1831642"/>
                  </a:lnTo>
                  <a:lnTo>
                    <a:pt x="9168485" y="1826241"/>
                  </a:lnTo>
                  <a:lnTo>
                    <a:pt x="9180727" y="1808956"/>
                  </a:lnTo>
                  <a:lnTo>
                    <a:pt x="9194769" y="1797072"/>
                  </a:lnTo>
                  <a:lnTo>
                    <a:pt x="9212053" y="1788430"/>
                  </a:lnTo>
                  <a:lnTo>
                    <a:pt x="9229336" y="1781588"/>
                  </a:lnTo>
                  <a:lnTo>
                    <a:pt x="9239777" y="1769344"/>
                  </a:lnTo>
                  <a:lnTo>
                    <a:pt x="9252020" y="1753860"/>
                  </a:lnTo>
                  <a:lnTo>
                    <a:pt x="9267503" y="1738015"/>
                  </a:lnTo>
                  <a:lnTo>
                    <a:pt x="9288026" y="1722531"/>
                  </a:lnTo>
                  <a:lnTo>
                    <a:pt x="9291627" y="1718930"/>
                  </a:lnTo>
                  <a:lnTo>
                    <a:pt x="9322592" y="1691202"/>
                  </a:lnTo>
                  <a:lnTo>
                    <a:pt x="9350677" y="1665275"/>
                  </a:lnTo>
                  <a:close/>
                  <a:moveTo>
                    <a:pt x="8117818" y="1620622"/>
                  </a:moveTo>
                  <a:lnTo>
                    <a:pt x="7946427" y="1743417"/>
                  </a:lnTo>
                  <a:lnTo>
                    <a:pt x="7941026" y="1753860"/>
                  </a:lnTo>
                  <a:lnTo>
                    <a:pt x="7934185" y="1762502"/>
                  </a:lnTo>
                  <a:lnTo>
                    <a:pt x="7927344" y="1771145"/>
                  </a:lnTo>
                  <a:lnTo>
                    <a:pt x="7918702" y="1777987"/>
                  </a:lnTo>
                  <a:lnTo>
                    <a:pt x="7902859" y="1791671"/>
                  </a:lnTo>
                  <a:lnTo>
                    <a:pt x="7885936" y="1802114"/>
                  </a:lnTo>
                  <a:lnTo>
                    <a:pt x="7873694" y="1814357"/>
                  </a:lnTo>
                  <a:lnTo>
                    <a:pt x="7865053" y="1823000"/>
                  </a:lnTo>
                  <a:lnTo>
                    <a:pt x="7858211" y="1829842"/>
                  </a:lnTo>
                  <a:lnTo>
                    <a:pt x="7854611" y="1836684"/>
                  </a:lnTo>
                  <a:lnTo>
                    <a:pt x="7854611" y="1845326"/>
                  </a:lnTo>
                  <a:lnTo>
                    <a:pt x="7865053" y="1840285"/>
                  </a:lnTo>
                  <a:lnTo>
                    <a:pt x="7877295" y="1833443"/>
                  </a:lnTo>
                  <a:lnTo>
                    <a:pt x="7885936" y="1826241"/>
                  </a:lnTo>
                  <a:lnTo>
                    <a:pt x="7894218" y="1815798"/>
                  </a:lnTo>
                  <a:lnTo>
                    <a:pt x="7908260" y="1802114"/>
                  </a:lnTo>
                  <a:lnTo>
                    <a:pt x="7923743" y="1790230"/>
                  </a:lnTo>
                  <a:lnTo>
                    <a:pt x="7941026" y="1781588"/>
                  </a:lnTo>
                  <a:lnTo>
                    <a:pt x="7960110" y="1772945"/>
                  </a:lnTo>
                  <a:lnTo>
                    <a:pt x="7967311" y="1757101"/>
                  </a:lnTo>
                  <a:lnTo>
                    <a:pt x="7975952" y="1741616"/>
                  </a:lnTo>
                  <a:lnTo>
                    <a:pt x="7984594" y="1727932"/>
                  </a:lnTo>
                  <a:lnTo>
                    <a:pt x="7995036" y="1715689"/>
                  </a:lnTo>
                  <a:lnTo>
                    <a:pt x="8012319" y="1701645"/>
                  </a:lnTo>
                  <a:lnTo>
                    <a:pt x="8029602" y="1687961"/>
                  </a:lnTo>
                  <a:lnTo>
                    <a:pt x="8048325" y="1675718"/>
                  </a:lnTo>
                  <a:lnTo>
                    <a:pt x="8062368" y="1663474"/>
                  </a:lnTo>
                  <a:lnTo>
                    <a:pt x="8079651" y="1649790"/>
                  </a:lnTo>
                  <a:lnTo>
                    <a:pt x="8098734" y="1636106"/>
                  </a:lnTo>
                  <a:close/>
                  <a:moveTo>
                    <a:pt x="4888229" y="1604000"/>
                  </a:moveTo>
                  <a:lnTo>
                    <a:pt x="4886429" y="1605800"/>
                  </a:lnTo>
                  <a:lnTo>
                    <a:pt x="4888229" y="1605800"/>
                  </a:lnTo>
                  <a:close/>
                  <a:moveTo>
                    <a:pt x="8308292" y="1599736"/>
                  </a:moveTo>
                  <a:lnTo>
                    <a:pt x="8294249" y="1606578"/>
                  </a:lnTo>
                  <a:lnTo>
                    <a:pt x="8280567" y="1618821"/>
                  </a:lnTo>
                  <a:lnTo>
                    <a:pt x="8263284" y="1637907"/>
                  </a:lnTo>
                  <a:lnTo>
                    <a:pt x="8270125" y="1636106"/>
                  </a:lnTo>
                  <a:lnTo>
                    <a:pt x="8278766" y="1634306"/>
                  </a:lnTo>
                  <a:lnTo>
                    <a:pt x="8287408" y="1625663"/>
                  </a:lnTo>
                  <a:lnTo>
                    <a:pt x="8292809" y="1620622"/>
                  </a:lnTo>
                  <a:lnTo>
                    <a:pt x="8294249" y="1615220"/>
                  </a:lnTo>
                  <a:lnTo>
                    <a:pt x="8297850" y="1608378"/>
                  </a:lnTo>
                  <a:close/>
                  <a:moveTo>
                    <a:pt x="7339913" y="1593237"/>
                  </a:moveTo>
                  <a:lnTo>
                    <a:pt x="7286272" y="1633192"/>
                  </a:lnTo>
                  <a:lnTo>
                    <a:pt x="7237670" y="1667748"/>
                  </a:lnTo>
                  <a:lnTo>
                    <a:pt x="7190869" y="1697264"/>
                  </a:lnTo>
                  <a:lnTo>
                    <a:pt x="7146228" y="1723181"/>
                  </a:lnTo>
                  <a:lnTo>
                    <a:pt x="7097626" y="1750897"/>
                  </a:lnTo>
                  <a:lnTo>
                    <a:pt x="7049025" y="1780414"/>
                  </a:lnTo>
                  <a:lnTo>
                    <a:pt x="7002223" y="1811370"/>
                  </a:lnTo>
                  <a:lnTo>
                    <a:pt x="6953622" y="1845925"/>
                  </a:lnTo>
                  <a:lnTo>
                    <a:pt x="6962622" y="1868602"/>
                  </a:lnTo>
                  <a:lnTo>
                    <a:pt x="7043985" y="1802731"/>
                  </a:lnTo>
                  <a:lnTo>
                    <a:pt x="7087186" y="1769975"/>
                  </a:lnTo>
                  <a:lnTo>
                    <a:pt x="7130387" y="1738659"/>
                  </a:lnTo>
                  <a:lnTo>
                    <a:pt x="7182229" y="1704103"/>
                  </a:lnTo>
                  <a:lnTo>
                    <a:pt x="7235870" y="1670987"/>
                  </a:lnTo>
                  <a:lnTo>
                    <a:pt x="7288072" y="1638231"/>
                  </a:lnTo>
                  <a:lnTo>
                    <a:pt x="7339913" y="1607275"/>
                  </a:lnTo>
                  <a:lnTo>
                    <a:pt x="7339913" y="1600436"/>
                  </a:lnTo>
                  <a:close/>
                  <a:moveTo>
                    <a:pt x="4640899" y="1590321"/>
                  </a:moveTo>
                  <a:lnTo>
                    <a:pt x="4626858" y="1602200"/>
                  </a:lnTo>
                  <a:lnTo>
                    <a:pt x="4604538" y="1621279"/>
                  </a:lnTo>
                  <a:lnTo>
                    <a:pt x="4609578" y="1619839"/>
                  </a:lnTo>
                  <a:lnTo>
                    <a:pt x="4640899" y="1604000"/>
                  </a:lnTo>
                  <a:close/>
                  <a:moveTo>
                    <a:pt x="7111307" y="1561921"/>
                  </a:moveTo>
                  <a:lnTo>
                    <a:pt x="7109507" y="1563721"/>
                  </a:lnTo>
                  <a:lnTo>
                    <a:pt x="7111307" y="1563721"/>
                  </a:lnTo>
                  <a:close/>
                  <a:moveTo>
                    <a:pt x="1822746" y="1539229"/>
                  </a:moveTo>
                  <a:lnTo>
                    <a:pt x="1727362" y="1587836"/>
                  </a:lnTo>
                  <a:lnTo>
                    <a:pt x="1630177" y="1632843"/>
                  </a:lnTo>
                  <a:lnTo>
                    <a:pt x="1557829" y="1665608"/>
                  </a:lnTo>
                  <a:lnTo>
                    <a:pt x="1486560" y="1701973"/>
                  </a:lnTo>
                  <a:lnTo>
                    <a:pt x="1417451" y="1740139"/>
                  </a:lnTo>
                  <a:lnTo>
                    <a:pt x="1351582" y="1780105"/>
                  </a:lnTo>
                  <a:lnTo>
                    <a:pt x="1356981" y="1788746"/>
                  </a:lnTo>
                  <a:lnTo>
                    <a:pt x="1360221" y="1799188"/>
                  </a:lnTo>
                  <a:lnTo>
                    <a:pt x="1360221" y="1802428"/>
                  </a:lnTo>
                  <a:lnTo>
                    <a:pt x="1362020" y="1812870"/>
                  </a:lnTo>
                  <a:lnTo>
                    <a:pt x="1393335" y="1797388"/>
                  </a:lnTo>
                  <a:lnTo>
                    <a:pt x="1424290" y="1780105"/>
                  </a:lnTo>
                  <a:lnTo>
                    <a:pt x="1445167" y="1766063"/>
                  </a:lnTo>
                  <a:lnTo>
                    <a:pt x="1464244" y="1754181"/>
                  </a:lnTo>
                  <a:lnTo>
                    <a:pt x="1479721" y="1743740"/>
                  </a:lnTo>
                  <a:lnTo>
                    <a:pt x="1491959" y="1731498"/>
                  </a:lnTo>
                  <a:lnTo>
                    <a:pt x="1496998" y="1726457"/>
                  </a:lnTo>
                  <a:lnTo>
                    <a:pt x="1502398" y="1726457"/>
                  </a:lnTo>
                  <a:lnTo>
                    <a:pt x="1507437" y="1726457"/>
                  </a:lnTo>
                  <a:lnTo>
                    <a:pt x="1511036" y="1722857"/>
                  </a:lnTo>
                  <a:lnTo>
                    <a:pt x="1517875" y="1719256"/>
                  </a:lnTo>
                  <a:lnTo>
                    <a:pt x="1524714" y="1716016"/>
                  </a:lnTo>
                  <a:lnTo>
                    <a:pt x="1533353" y="1716016"/>
                  </a:lnTo>
                  <a:lnTo>
                    <a:pt x="1540551" y="1717816"/>
                  </a:lnTo>
                  <a:lnTo>
                    <a:pt x="1568267" y="1689732"/>
                  </a:lnTo>
                  <a:lnTo>
                    <a:pt x="1581945" y="1677850"/>
                  </a:lnTo>
                  <a:lnTo>
                    <a:pt x="1599222" y="1665608"/>
                  </a:lnTo>
                  <a:lnTo>
                    <a:pt x="1619739" y="1651926"/>
                  </a:lnTo>
                  <a:lnTo>
                    <a:pt x="1642415" y="1638244"/>
                  </a:lnTo>
                  <a:lnTo>
                    <a:pt x="1663292" y="1626002"/>
                  </a:lnTo>
                  <a:lnTo>
                    <a:pt x="1684168" y="1617361"/>
                  </a:lnTo>
                  <a:lnTo>
                    <a:pt x="1723762" y="1598278"/>
                  </a:lnTo>
                  <a:lnTo>
                    <a:pt x="1763716" y="1579195"/>
                  </a:lnTo>
                  <a:lnTo>
                    <a:pt x="1766955" y="1577395"/>
                  </a:lnTo>
                  <a:lnTo>
                    <a:pt x="1793231" y="1561913"/>
                  </a:lnTo>
                  <a:lnTo>
                    <a:pt x="1815547" y="1546070"/>
                  </a:lnTo>
                  <a:close/>
                  <a:moveTo>
                    <a:pt x="8386065" y="1537078"/>
                  </a:moveTo>
                  <a:lnTo>
                    <a:pt x="8368782" y="1552922"/>
                  </a:lnTo>
                  <a:lnTo>
                    <a:pt x="8346098" y="1573448"/>
                  </a:lnTo>
                  <a:lnTo>
                    <a:pt x="8353299" y="1568407"/>
                  </a:lnTo>
                  <a:lnTo>
                    <a:pt x="8365181" y="1563005"/>
                  </a:lnTo>
                  <a:lnTo>
                    <a:pt x="8374183" y="1557964"/>
                  </a:lnTo>
                  <a:lnTo>
                    <a:pt x="8379224" y="1551122"/>
                  </a:lnTo>
                  <a:lnTo>
                    <a:pt x="8382825" y="1545720"/>
                  </a:lnTo>
                  <a:close/>
                  <a:moveTo>
                    <a:pt x="1668331" y="1535989"/>
                  </a:moveTo>
                  <a:lnTo>
                    <a:pt x="1670131" y="1537429"/>
                  </a:lnTo>
                  <a:lnTo>
                    <a:pt x="1670131" y="1535989"/>
                  </a:lnTo>
                  <a:close/>
                  <a:moveTo>
                    <a:pt x="1988680" y="1534189"/>
                  </a:moveTo>
                  <a:lnTo>
                    <a:pt x="1895095" y="1591437"/>
                  </a:lnTo>
                  <a:lnTo>
                    <a:pt x="1803309" y="1641484"/>
                  </a:lnTo>
                  <a:lnTo>
                    <a:pt x="1832824" y="1634643"/>
                  </a:lnTo>
                  <a:lnTo>
                    <a:pt x="1865579" y="1627802"/>
                  </a:lnTo>
                  <a:lnTo>
                    <a:pt x="1872778" y="1615561"/>
                  </a:lnTo>
                  <a:lnTo>
                    <a:pt x="1876017" y="1608720"/>
                  </a:lnTo>
                  <a:lnTo>
                    <a:pt x="1881417" y="1603319"/>
                  </a:lnTo>
                  <a:lnTo>
                    <a:pt x="1888255" y="1596478"/>
                  </a:lnTo>
                  <a:lnTo>
                    <a:pt x="1895095" y="1592877"/>
                  </a:lnTo>
                  <a:lnTo>
                    <a:pt x="1905533" y="1589637"/>
                  </a:lnTo>
                  <a:lnTo>
                    <a:pt x="1915971" y="1589637"/>
                  </a:lnTo>
                  <a:lnTo>
                    <a:pt x="1926409" y="1587836"/>
                  </a:lnTo>
                  <a:lnTo>
                    <a:pt x="1935048" y="1584236"/>
                  </a:lnTo>
                  <a:lnTo>
                    <a:pt x="1941887" y="1577395"/>
                  </a:lnTo>
                  <a:lnTo>
                    <a:pt x="1948726" y="1568754"/>
                  </a:lnTo>
                  <a:lnTo>
                    <a:pt x="1959164" y="1560112"/>
                  </a:lnTo>
                  <a:lnTo>
                    <a:pt x="1971402" y="1551471"/>
                  </a:lnTo>
                  <a:lnTo>
                    <a:pt x="1983640" y="1542830"/>
                  </a:lnTo>
                  <a:lnTo>
                    <a:pt x="1997318" y="1534189"/>
                  </a:lnTo>
                  <a:close/>
                  <a:moveTo>
                    <a:pt x="8398307" y="1523394"/>
                  </a:moveTo>
                  <a:lnTo>
                    <a:pt x="8387866" y="1535637"/>
                  </a:lnTo>
                  <a:lnTo>
                    <a:pt x="8396507" y="1535637"/>
                  </a:lnTo>
                  <a:lnTo>
                    <a:pt x="8400108" y="1535637"/>
                  </a:lnTo>
                  <a:close/>
                  <a:moveTo>
                    <a:pt x="7929144" y="1523394"/>
                  </a:moveTo>
                  <a:lnTo>
                    <a:pt x="7899619" y="1542479"/>
                  </a:lnTo>
                  <a:lnTo>
                    <a:pt x="7899619" y="1544280"/>
                  </a:lnTo>
                  <a:lnTo>
                    <a:pt x="7910061" y="1538878"/>
                  </a:lnTo>
                  <a:lnTo>
                    <a:pt x="7920142" y="1535637"/>
                  </a:lnTo>
                  <a:close/>
                  <a:moveTo>
                    <a:pt x="4723702" y="1519045"/>
                  </a:moveTo>
                  <a:lnTo>
                    <a:pt x="4704622" y="1534884"/>
                  </a:lnTo>
                  <a:lnTo>
                    <a:pt x="4715062" y="1533085"/>
                  </a:lnTo>
                  <a:close/>
                  <a:moveTo>
                    <a:pt x="5759466" y="1517287"/>
                  </a:moveTo>
                  <a:lnTo>
                    <a:pt x="5749026" y="1518726"/>
                  </a:lnTo>
                  <a:lnTo>
                    <a:pt x="5749026" y="1524126"/>
                  </a:lnTo>
                  <a:close/>
                  <a:moveTo>
                    <a:pt x="4424170" y="1515806"/>
                  </a:moveTo>
                  <a:lnTo>
                    <a:pt x="4422370" y="1526245"/>
                  </a:lnTo>
                  <a:lnTo>
                    <a:pt x="4420930" y="1536324"/>
                  </a:lnTo>
                  <a:lnTo>
                    <a:pt x="4432811" y="1534884"/>
                  </a:lnTo>
                  <a:lnTo>
                    <a:pt x="4427771" y="1526245"/>
                  </a:lnTo>
                  <a:close/>
                  <a:moveTo>
                    <a:pt x="2457684" y="1508265"/>
                  </a:moveTo>
                  <a:lnTo>
                    <a:pt x="2367699" y="1553271"/>
                  </a:lnTo>
                  <a:lnTo>
                    <a:pt x="2369498" y="1553271"/>
                  </a:lnTo>
                  <a:lnTo>
                    <a:pt x="2383176" y="1558312"/>
                  </a:lnTo>
                  <a:lnTo>
                    <a:pt x="2390375" y="1563353"/>
                  </a:lnTo>
                  <a:lnTo>
                    <a:pt x="2397213" y="1568754"/>
                  </a:lnTo>
                  <a:lnTo>
                    <a:pt x="2400813" y="1573794"/>
                  </a:lnTo>
                  <a:lnTo>
                    <a:pt x="2402253" y="1580995"/>
                  </a:lnTo>
                  <a:lnTo>
                    <a:pt x="2405852" y="1591437"/>
                  </a:lnTo>
                  <a:lnTo>
                    <a:pt x="2405852" y="1600078"/>
                  </a:lnTo>
                  <a:lnTo>
                    <a:pt x="2405852" y="1605119"/>
                  </a:lnTo>
                  <a:lnTo>
                    <a:pt x="2414491" y="1601879"/>
                  </a:lnTo>
                  <a:lnTo>
                    <a:pt x="2421330" y="1610520"/>
                  </a:lnTo>
                  <a:lnTo>
                    <a:pt x="2426369" y="1589637"/>
                  </a:lnTo>
                  <a:lnTo>
                    <a:pt x="2431768" y="1570554"/>
                  </a:lnTo>
                  <a:lnTo>
                    <a:pt x="2445446" y="1537429"/>
                  </a:lnTo>
                  <a:close/>
                  <a:moveTo>
                    <a:pt x="796191" y="1502864"/>
                  </a:moveTo>
                  <a:lnTo>
                    <a:pt x="735721" y="1535989"/>
                  </a:lnTo>
                  <a:lnTo>
                    <a:pt x="680290" y="1566953"/>
                  </a:lnTo>
                  <a:lnTo>
                    <a:pt x="610821" y="1608720"/>
                  </a:lnTo>
                  <a:lnTo>
                    <a:pt x="634937" y="1605119"/>
                  </a:lnTo>
                  <a:lnTo>
                    <a:pt x="647175" y="1594678"/>
                  </a:lnTo>
                  <a:lnTo>
                    <a:pt x="659413" y="1586036"/>
                  </a:lnTo>
                  <a:lnTo>
                    <a:pt x="685329" y="1568754"/>
                  </a:lnTo>
                  <a:lnTo>
                    <a:pt x="716644" y="1551471"/>
                  </a:lnTo>
                  <a:lnTo>
                    <a:pt x="744360" y="1537429"/>
                  </a:lnTo>
                  <a:lnTo>
                    <a:pt x="769916" y="1520146"/>
                  </a:lnTo>
                  <a:close/>
                  <a:moveTo>
                    <a:pt x="3108459" y="1499623"/>
                  </a:moveTo>
                  <a:lnTo>
                    <a:pt x="3101621" y="1502864"/>
                  </a:lnTo>
                  <a:lnTo>
                    <a:pt x="3103420" y="1502864"/>
                  </a:lnTo>
                  <a:close/>
                  <a:moveTo>
                    <a:pt x="9641249" y="1497466"/>
                  </a:moveTo>
                  <a:lnTo>
                    <a:pt x="9578958" y="1563005"/>
                  </a:lnTo>
                  <a:lnTo>
                    <a:pt x="9522068" y="1622062"/>
                  </a:lnTo>
                  <a:lnTo>
                    <a:pt x="9466618" y="1675718"/>
                  </a:lnTo>
                  <a:lnTo>
                    <a:pt x="9414769" y="1726132"/>
                  </a:lnTo>
                  <a:lnTo>
                    <a:pt x="9350677" y="1781588"/>
                  </a:lnTo>
                  <a:lnTo>
                    <a:pt x="9282985" y="1836684"/>
                  </a:lnTo>
                  <a:lnTo>
                    <a:pt x="9206652" y="1893940"/>
                  </a:lnTo>
                  <a:lnTo>
                    <a:pt x="9125637" y="1954437"/>
                  </a:lnTo>
                  <a:lnTo>
                    <a:pt x="9092511" y="2075792"/>
                  </a:lnTo>
                  <a:lnTo>
                    <a:pt x="9090711" y="2080834"/>
                  </a:lnTo>
                  <a:lnTo>
                    <a:pt x="9109794" y="2070751"/>
                  </a:lnTo>
                  <a:lnTo>
                    <a:pt x="9130678" y="2062108"/>
                  </a:lnTo>
                  <a:lnTo>
                    <a:pt x="9137519" y="2048064"/>
                  </a:lnTo>
                  <a:lnTo>
                    <a:pt x="9146161" y="2034380"/>
                  </a:lnTo>
                  <a:lnTo>
                    <a:pt x="9151202" y="2027538"/>
                  </a:lnTo>
                  <a:lnTo>
                    <a:pt x="9159843" y="2022137"/>
                  </a:lnTo>
                  <a:lnTo>
                    <a:pt x="9168485" y="2017095"/>
                  </a:lnTo>
                  <a:lnTo>
                    <a:pt x="9178927" y="2013494"/>
                  </a:lnTo>
                  <a:lnTo>
                    <a:pt x="9186128" y="2009893"/>
                  </a:lnTo>
                  <a:lnTo>
                    <a:pt x="9194769" y="2003051"/>
                  </a:lnTo>
                  <a:lnTo>
                    <a:pt x="9203411" y="1992608"/>
                  </a:lnTo>
                  <a:lnTo>
                    <a:pt x="9210252" y="1980725"/>
                  </a:lnTo>
                  <a:lnTo>
                    <a:pt x="9213853" y="1975323"/>
                  </a:lnTo>
                  <a:lnTo>
                    <a:pt x="9220694" y="1970282"/>
                  </a:lnTo>
                  <a:lnTo>
                    <a:pt x="9227535" y="1968481"/>
                  </a:lnTo>
                  <a:lnTo>
                    <a:pt x="9234737" y="1963080"/>
                  </a:lnTo>
                  <a:lnTo>
                    <a:pt x="9243378" y="1961279"/>
                  </a:lnTo>
                  <a:lnTo>
                    <a:pt x="9244818" y="1954437"/>
                  </a:lnTo>
                  <a:lnTo>
                    <a:pt x="9248419" y="1949396"/>
                  </a:lnTo>
                  <a:lnTo>
                    <a:pt x="9252020" y="1945795"/>
                  </a:lnTo>
                  <a:lnTo>
                    <a:pt x="9265702" y="1930310"/>
                  </a:lnTo>
                  <a:lnTo>
                    <a:pt x="9281185" y="1911225"/>
                  </a:lnTo>
                  <a:lnTo>
                    <a:pt x="9288026" y="1901142"/>
                  </a:lnTo>
                  <a:lnTo>
                    <a:pt x="9338435" y="1854329"/>
                  </a:lnTo>
                  <a:lnTo>
                    <a:pt x="9343476" y="1850728"/>
                  </a:lnTo>
                  <a:lnTo>
                    <a:pt x="9350677" y="1847127"/>
                  </a:lnTo>
                  <a:lnTo>
                    <a:pt x="9359319" y="1842085"/>
                  </a:lnTo>
                  <a:lnTo>
                    <a:pt x="9367960" y="1838484"/>
                  </a:lnTo>
                  <a:lnTo>
                    <a:pt x="9376602" y="1834883"/>
                  </a:lnTo>
                  <a:lnTo>
                    <a:pt x="9388844" y="1831642"/>
                  </a:lnTo>
                  <a:lnTo>
                    <a:pt x="9392085" y="1817598"/>
                  </a:lnTo>
                  <a:lnTo>
                    <a:pt x="9398926" y="1805715"/>
                  </a:lnTo>
                  <a:lnTo>
                    <a:pt x="9407567" y="1795272"/>
                  </a:lnTo>
                  <a:lnTo>
                    <a:pt x="9416209" y="1784829"/>
                  </a:lnTo>
                  <a:lnTo>
                    <a:pt x="9426651" y="1774386"/>
                  </a:lnTo>
                  <a:lnTo>
                    <a:pt x="9438893" y="1765743"/>
                  </a:lnTo>
                  <a:lnTo>
                    <a:pt x="9452575" y="1757101"/>
                  </a:lnTo>
                  <a:lnTo>
                    <a:pt x="9468058" y="1748458"/>
                  </a:lnTo>
                  <a:lnTo>
                    <a:pt x="9469859" y="1743417"/>
                  </a:lnTo>
                  <a:lnTo>
                    <a:pt x="9473459" y="1738015"/>
                  </a:lnTo>
                  <a:lnTo>
                    <a:pt x="9473459" y="1729373"/>
                  </a:lnTo>
                  <a:lnTo>
                    <a:pt x="9480300" y="1724331"/>
                  </a:lnTo>
                  <a:lnTo>
                    <a:pt x="9537551" y="1689401"/>
                  </a:lnTo>
                  <a:lnTo>
                    <a:pt x="9556634" y="1673917"/>
                  </a:lnTo>
                  <a:lnTo>
                    <a:pt x="9567076" y="1667075"/>
                  </a:lnTo>
                  <a:lnTo>
                    <a:pt x="9573917" y="1658433"/>
                  </a:lnTo>
                  <a:lnTo>
                    <a:pt x="9578958" y="1644749"/>
                  </a:lnTo>
                  <a:lnTo>
                    <a:pt x="9584359" y="1629264"/>
                  </a:lnTo>
                  <a:lnTo>
                    <a:pt x="9587599" y="1620622"/>
                  </a:lnTo>
                  <a:lnTo>
                    <a:pt x="9592641" y="1613420"/>
                  </a:lnTo>
                  <a:lnTo>
                    <a:pt x="9599842" y="1604777"/>
                  </a:lnTo>
                  <a:lnTo>
                    <a:pt x="9610284" y="1592534"/>
                  </a:lnTo>
                  <a:lnTo>
                    <a:pt x="9620725" y="1582451"/>
                  </a:lnTo>
                  <a:lnTo>
                    <a:pt x="9632608" y="1572008"/>
                  </a:lnTo>
                  <a:lnTo>
                    <a:pt x="9636208" y="1570207"/>
                  </a:lnTo>
                  <a:lnTo>
                    <a:pt x="9639809" y="1568407"/>
                  </a:lnTo>
                  <a:lnTo>
                    <a:pt x="9641249" y="1564806"/>
                  </a:lnTo>
                  <a:lnTo>
                    <a:pt x="9646650" y="1552922"/>
                  </a:lnTo>
                  <a:lnTo>
                    <a:pt x="9648450" y="1545720"/>
                  </a:lnTo>
                  <a:lnTo>
                    <a:pt x="9648450" y="1535637"/>
                  </a:lnTo>
                  <a:lnTo>
                    <a:pt x="9644850" y="1511150"/>
                  </a:lnTo>
                  <a:close/>
                  <a:moveTo>
                    <a:pt x="8436474" y="1497466"/>
                  </a:moveTo>
                  <a:lnTo>
                    <a:pt x="8419191" y="1506109"/>
                  </a:lnTo>
                  <a:lnTo>
                    <a:pt x="8427833" y="1512951"/>
                  </a:lnTo>
                  <a:lnTo>
                    <a:pt x="8431073" y="1506109"/>
                  </a:lnTo>
                  <a:close/>
                  <a:moveTo>
                    <a:pt x="1929649" y="1478740"/>
                  </a:moveTo>
                  <a:lnTo>
                    <a:pt x="1848662" y="1525547"/>
                  </a:lnTo>
                  <a:lnTo>
                    <a:pt x="1864139" y="1520146"/>
                  </a:lnTo>
                  <a:lnTo>
                    <a:pt x="1893295" y="1504664"/>
                  </a:lnTo>
                  <a:lnTo>
                    <a:pt x="1907332" y="1497823"/>
                  </a:lnTo>
                  <a:lnTo>
                    <a:pt x="1919211" y="1494583"/>
                  </a:lnTo>
                  <a:lnTo>
                    <a:pt x="1928209" y="1490982"/>
                  </a:lnTo>
                  <a:lnTo>
                    <a:pt x="1936848" y="1484141"/>
                  </a:lnTo>
                  <a:lnTo>
                    <a:pt x="1931449" y="1480541"/>
                  </a:lnTo>
                  <a:close/>
                  <a:moveTo>
                    <a:pt x="4600937" y="1472609"/>
                  </a:moveTo>
                  <a:lnTo>
                    <a:pt x="4555936" y="1508966"/>
                  </a:lnTo>
                  <a:lnTo>
                    <a:pt x="4512734" y="1546764"/>
                  </a:lnTo>
                  <a:lnTo>
                    <a:pt x="4469532" y="1588521"/>
                  </a:lnTo>
                  <a:lnTo>
                    <a:pt x="4425970" y="1628478"/>
                  </a:lnTo>
                  <a:lnTo>
                    <a:pt x="4425970" y="1640358"/>
                  </a:lnTo>
                  <a:lnTo>
                    <a:pt x="4424170" y="1652597"/>
                  </a:lnTo>
                  <a:lnTo>
                    <a:pt x="4446851" y="1631718"/>
                  </a:lnTo>
                  <a:lnTo>
                    <a:pt x="4469532" y="1609400"/>
                  </a:lnTo>
                  <a:lnTo>
                    <a:pt x="4483213" y="1591761"/>
                  </a:lnTo>
                  <a:lnTo>
                    <a:pt x="4498693" y="1578082"/>
                  </a:lnTo>
                  <a:lnTo>
                    <a:pt x="4515974" y="1567642"/>
                  </a:lnTo>
                  <a:lnTo>
                    <a:pt x="4533255" y="1560803"/>
                  </a:lnTo>
                  <a:lnTo>
                    <a:pt x="4533255" y="1533085"/>
                  </a:lnTo>
                  <a:lnTo>
                    <a:pt x="4547295" y="1531285"/>
                  </a:lnTo>
                  <a:lnTo>
                    <a:pt x="4557736" y="1527685"/>
                  </a:lnTo>
                  <a:lnTo>
                    <a:pt x="4566376" y="1522645"/>
                  </a:lnTo>
                  <a:lnTo>
                    <a:pt x="4575016" y="1515806"/>
                  </a:lnTo>
                  <a:lnTo>
                    <a:pt x="4583657" y="1505366"/>
                  </a:lnTo>
                  <a:lnTo>
                    <a:pt x="4592297" y="1489887"/>
                  </a:lnTo>
                  <a:close/>
                  <a:moveTo>
                    <a:pt x="4917750" y="1453530"/>
                  </a:moveTo>
                  <a:lnTo>
                    <a:pt x="4893629" y="1474408"/>
                  </a:lnTo>
                  <a:lnTo>
                    <a:pt x="4869148" y="1496727"/>
                  </a:lnTo>
                  <a:lnTo>
                    <a:pt x="4853667" y="1510406"/>
                  </a:lnTo>
                  <a:lnTo>
                    <a:pt x="4834587" y="1526245"/>
                  </a:lnTo>
                  <a:lnTo>
                    <a:pt x="4812266" y="1541724"/>
                  </a:lnTo>
                  <a:lnTo>
                    <a:pt x="4787785" y="1559003"/>
                  </a:lnTo>
                  <a:lnTo>
                    <a:pt x="4755024" y="1590321"/>
                  </a:lnTo>
                  <a:lnTo>
                    <a:pt x="4720462" y="1621279"/>
                  </a:lnTo>
                  <a:lnTo>
                    <a:pt x="4647739" y="1683555"/>
                  </a:lnTo>
                  <a:lnTo>
                    <a:pt x="4575016" y="1744391"/>
                  </a:lnTo>
                  <a:lnTo>
                    <a:pt x="4502293" y="1809907"/>
                  </a:lnTo>
                  <a:lnTo>
                    <a:pt x="4483213" y="1828985"/>
                  </a:lnTo>
                  <a:lnTo>
                    <a:pt x="4462332" y="1853464"/>
                  </a:lnTo>
                  <a:lnTo>
                    <a:pt x="4450451" y="1868943"/>
                  </a:lnTo>
                  <a:lnTo>
                    <a:pt x="4479973" y="1849864"/>
                  </a:lnTo>
                  <a:lnTo>
                    <a:pt x="4502293" y="1830785"/>
                  </a:lnTo>
                  <a:lnTo>
                    <a:pt x="4530015" y="1804867"/>
                  </a:lnTo>
                  <a:lnTo>
                    <a:pt x="4540455" y="1794428"/>
                  </a:lnTo>
                  <a:lnTo>
                    <a:pt x="4552335" y="1803067"/>
                  </a:lnTo>
                  <a:lnTo>
                    <a:pt x="4554136" y="1803067"/>
                  </a:lnTo>
                  <a:lnTo>
                    <a:pt x="4557736" y="1787588"/>
                  </a:lnTo>
                  <a:lnTo>
                    <a:pt x="4564576" y="1775349"/>
                  </a:lnTo>
                  <a:lnTo>
                    <a:pt x="4575016" y="1764909"/>
                  </a:lnTo>
                  <a:lnTo>
                    <a:pt x="4586897" y="1754830"/>
                  </a:lnTo>
                  <a:lnTo>
                    <a:pt x="4600937" y="1744391"/>
                  </a:lnTo>
                  <a:lnTo>
                    <a:pt x="4614978" y="1737191"/>
                  </a:lnTo>
                  <a:lnTo>
                    <a:pt x="4614978" y="1711273"/>
                  </a:lnTo>
                  <a:lnTo>
                    <a:pt x="4637299" y="1723512"/>
                  </a:lnTo>
                  <a:lnTo>
                    <a:pt x="4639099" y="1723512"/>
                  </a:lnTo>
                  <a:lnTo>
                    <a:pt x="4642699" y="1716673"/>
                  </a:lnTo>
                  <a:lnTo>
                    <a:pt x="4642699" y="1711273"/>
                  </a:lnTo>
                  <a:lnTo>
                    <a:pt x="4645939" y="1704433"/>
                  </a:lnTo>
                  <a:lnTo>
                    <a:pt x="4645939" y="1699034"/>
                  </a:lnTo>
                  <a:lnTo>
                    <a:pt x="4654580" y="1693994"/>
                  </a:lnTo>
                  <a:lnTo>
                    <a:pt x="4656380" y="1693994"/>
                  </a:lnTo>
                  <a:lnTo>
                    <a:pt x="4656380" y="1676715"/>
                  </a:lnTo>
                  <a:lnTo>
                    <a:pt x="4666820" y="1673115"/>
                  </a:lnTo>
                  <a:lnTo>
                    <a:pt x="4685541" y="1664476"/>
                  </a:lnTo>
                  <a:lnTo>
                    <a:pt x="4702821" y="1652597"/>
                  </a:lnTo>
                  <a:lnTo>
                    <a:pt x="4722262" y="1635318"/>
                  </a:lnTo>
                  <a:lnTo>
                    <a:pt x="4741343" y="1616239"/>
                  </a:lnTo>
                  <a:lnTo>
                    <a:pt x="4758624" y="1595361"/>
                  </a:lnTo>
                  <a:lnTo>
                    <a:pt x="4779144" y="1578082"/>
                  </a:lnTo>
                  <a:lnTo>
                    <a:pt x="4819106" y="1541724"/>
                  </a:lnTo>
                  <a:lnTo>
                    <a:pt x="4851867" y="1520845"/>
                  </a:lnTo>
                  <a:lnTo>
                    <a:pt x="4881389" y="1498527"/>
                  </a:lnTo>
                  <a:lnTo>
                    <a:pt x="4893629" y="1489887"/>
                  </a:lnTo>
                  <a:lnTo>
                    <a:pt x="4904069" y="1479448"/>
                  </a:lnTo>
                  <a:lnTo>
                    <a:pt x="4910910" y="1467209"/>
                  </a:lnTo>
                  <a:close/>
                  <a:moveTo>
                    <a:pt x="7260351" y="1453215"/>
                  </a:moveTo>
                  <a:lnTo>
                    <a:pt x="7241271" y="1466893"/>
                  </a:lnTo>
                  <a:lnTo>
                    <a:pt x="7244511" y="1466893"/>
                  </a:lnTo>
                  <a:lnTo>
                    <a:pt x="7251711" y="1461854"/>
                  </a:lnTo>
                  <a:close/>
                  <a:moveTo>
                    <a:pt x="8204233" y="1450653"/>
                  </a:moveTo>
                  <a:lnTo>
                    <a:pt x="8117818" y="1512951"/>
                  </a:lnTo>
                  <a:lnTo>
                    <a:pt x="8032842" y="1573448"/>
                  </a:lnTo>
                  <a:lnTo>
                    <a:pt x="7949668" y="1634306"/>
                  </a:lnTo>
                  <a:lnTo>
                    <a:pt x="7871894" y="1693002"/>
                  </a:lnTo>
                  <a:lnTo>
                    <a:pt x="7871894" y="1698404"/>
                  </a:lnTo>
                  <a:lnTo>
                    <a:pt x="7902859" y="1675718"/>
                  </a:lnTo>
                  <a:lnTo>
                    <a:pt x="7932385" y="1656632"/>
                  </a:lnTo>
                  <a:lnTo>
                    <a:pt x="7967311" y="1632505"/>
                  </a:lnTo>
                  <a:lnTo>
                    <a:pt x="8001877" y="1608378"/>
                  </a:lnTo>
                  <a:lnTo>
                    <a:pt x="8020960" y="1596135"/>
                  </a:lnTo>
                  <a:lnTo>
                    <a:pt x="8043284" y="1575249"/>
                  </a:lnTo>
                  <a:lnTo>
                    <a:pt x="8065608" y="1557964"/>
                  </a:lnTo>
                  <a:lnTo>
                    <a:pt x="8116017" y="1519793"/>
                  </a:lnTo>
                  <a:lnTo>
                    <a:pt x="8121418" y="1519793"/>
                  </a:lnTo>
                  <a:lnTo>
                    <a:pt x="8126459" y="1519793"/>
                  </a:lnTo>
                  <a:lnTo>
                    <a:pt x="8131860" y="1518352"/>
                  </a:lnTo>
                  <a:lnTo>
                    <a:pt x="8143742" y="1506109"/>
                  </a:lnTo>
                  <a:lnTo>
                    <a:pt x="8155984" y="1499267"/>
                  </a:lnTo>
                  <a:lnTo>
                    <a:pt x="8167867" y="1490625"/>
                  </a:lnTo>
                  <a:lnTo>
                    <a:pt x="8178308" y="1480182"/>
                  </a:lnTo>
                  <a:lnTo>
                    <a:pt x="8190551" y="1467938"/>
                  </a:lnTo>
                  <a:lnTo>
                    <a:pt x="8197392" y="1457495"/>
                  </a:lnTo>
                  <a:close/>
                  <a:moveTo>
                    <a:pt x="1832824" y="1447416"/>
                  </a:moveTo>
                  <a:lnTo>
                    <a:pt x="1815547" y="1456417"/>
                  </a:lnTo>
                  <a:lnTo>
                    <a:pt x="1815547" y="1461458"/>
                  </a:lnTo>
                  <a:close/>
                  <a:moveTo>
                    <a:pt x="5749026" y="1444576"/>
                  </a:moveTo>
                  <a:lnTo>
                    <a:pt x="5736786" y="1453215"/>
                  </a:lnTo>
                  <a:lnTo>
                    <a:pt x="5738586" y="1458254"/>
                  </a:lnTo>
                  <a:close/>
                  <a:moveTo>
                    <a:pt x="4490413" y="1439491"/>
                  </a:moveTo>
                  <a:lnTo>
                    <a:pt x="4424170" y="1488088"/>
                  </a:lnTo>
                  <a:lnTo>
                    <a:pt x="4424170" y="1489887"/>
                  </a:lnTo>
                  <a:lnTo>
                    <a:pt x="4436411" y="1488088"/>
                  </a:lnTo>
                  <a:lnTo>
                    <a:pt x="4451892" y="1484488"/>
                  </a:lnTo>
                  <a:lnTo>
                    <a:pt x="4464132" y="1477648"/>
                  </a:lnTo>
                  <a:lnTo>
                    <a:pt x="4469532" y="1470809"/>
                  </a:lnTo>
                  <a:lnTo>
                    <a:pt x="4474572" y="1463969"/>
                  </a:lnTo>
                  <a:lnTo>
                    <a:pt x="4481413" y="1449930"/>
                  </a:lnTo>
                  <a:close/>
                  <a:moveTo>
                    <a:pt x="6303083" y="1439177"/>
                  </a:moveTo>
                  <a:lnTo>
                    <a:pt x="6244041" y="1480931"/>
                  </a:lnTo>
                  <a:lnTo>
                    <a:pt x="6187159" y="1518726"/>
                  </a:lnTo>
                  <a:lnTo>
                    <a:pt x="6083116" y="1588198"/>
                  </a:lnTo>
                  <a:lnTo>
                    <a:pt x="6057195" y="1607275"/>
                  </a:lnTo>
                  <a:lnTo>
                    <a:pt x="6006794" y="1641831"/>
                  </a:lnTo>
                  <a:lnTo>
                    <a:pt x="6022634" y="1641831"/>
                  </a:lnTo>
                  <a:lnTo>
                    <a:pt x="6039915" y="1626353"/>
                  </a:lnTo>
                  <a:lnTo>
                    <a:pt x="6057195" y="1612315"/>
                  </a:lnTo>
                  <a:lnTo>
                    <a:pt x="6072676" y="1600436"/>
                  </a:lnTo>
                  <a:lnTo>
                    <a:pt x="6089956" y="1589998"/>
                  </a:lnTo>
                  <a:lnTo>
                    <a:pt x="6159438" y="1544643"/>
                  </a:lnTo>
                  <a:lnTo>
                    <a:pt x="6179959" y="1530965"/>
                  </a:lnTo>
                  <a:lnTo>
                    <a:pt x="6197239" y="1518726"/>
                  </a:lnTo>
                  <a:lnTo>
                    <a:pt x="6212720" y="1508648"/>
                  </a:lnTo>
                  <a:lnTo>
                    <a:pt x="6224960" y="1496409"/>
                  </a:lnTo>
                  <a:lnTo>
                    <a:pt x="6242241" y="1484171"/>
                  </a:lnTo>
                  <a:lnTo>
                    <a:pt x="6259521" y="1474092"/>
                  </a:lnTo>
                  <a:lnTo>
                    <a:pt x="6276802" y="1465093"/>
                  </a:lnTo>
                  <a:lnTo>
                    <a:pt x="6292642" y="1456454"/>
                  </a:lnTo>
                  <a:lnTo>
                    <a:pt x="6299482" y="1446016"/>
                  </a:lnTo>
                  <a:close/>
                  <a:moveTo>
                    <a:pt x="3546509" y="1436974"/>
                  </a:moveTo>
                  <a:lnTo>
                    <a:pt x="3525632" y="1449216"/>
                  </a:lnTo>
                  <a:lnTo>
                    <a:pt x="3547948" y="1436974"/>
                  </a:lnTo>
                  <a:close/>
                  <a:moveTo>
                    <a:pt x="2180529" y="1431933"/>
                  </a:moveTo>
                  <a:lnTo>
                    <a:pt x="2111780" y="1471899"/>
                  </a:lnTo>
                  <a:lnTo>
                    <a:pt x="2042311" y="1515106"/>
                  </a:lnTo>
                  <a:lnTo>
                    <a:pt x="2070026" y="1506464"/>
                  </a:lnTo>
                  <a:lnTo>
                    <a:pt x="2101342" y="1499623"/>
                  </a:lnTo>
                  <a:lnTo>
                    <a:pt x="2108180" y="1485581"/>
                  </a:lnTo>
                  <a:lnTo>
                    <a:pt x="2120419" y="1475500"/>
                  </a:lnTo>
                  <a:lnTo>
                    <a:pt x="2132296" y="1468299"/>
                  </a:lnTo>
                  <a:lnTo>
                    <a:pt x="2145974" y="1463258"/>
                  </a:lnTo>
                  <a:lnTo>
                    <a:pt x="2154613" y="1459657"/>
                  </a:lnTo>
                  <a:lnTo>
                    <a:pt x="2163251" y="1452816"/>
                  </a:lnTo>
                  <a:lnTo>
                    <a:pt x="2171890" y="1445975"/>
                  </a:lnTo>
                  <a:lnTo>
                    <a:pt x="2179089" y="1435534"/>
                  </a:lnTo>
                  <a:close/>
                  <a:moveTo>
                    <a:pt x="2386775" y="1428333"/>
                  </a:moveTo>
                  <a:lnTo>
                    <a:pt x="2230921" y="1504664"/>
                  </a:lnTo>
                  <a:lnTo>
                    <a:pt x="2068227" y="1591437"/>
                  </a:lnTo>
                  <a:lnTo>
                    <a:pt x="1933248" y="1662368"/>
                  </a:lnTo>
                  <a:lnTo>
                    <a:pt x="1935048" y="1662368"/>
                  </a:lnTo>
                  <a:lnTo>
                    <a:pt x="1941887" y="1662368"/>
                  </a:lnTo>
                  <a:lnTo>
                    <a:pt x="1947286" y="1663808"/>
                  </a:lnTo>
                  <a:lnTo>
                    <a:pt x="1955925" y="1669209"/>
                  </a:lnTo>
                  <a:lnTo>
                    <a:pt x="1966363" y="1656967"/>
                  </a:lnTo>
                  <a:lnTo>
                    <a:pt x="1976441" y="1646885"/>
                  </a:lnTo>
                  <a:lnTo>
                    <a:pt x="1995518" y="1632843"/>
                  </a:lnTo>
                  <a:lnTo>
                    <a:pt x="1999118" y="1631043"/>
                  </a:lnTo>
                  <a:lnTo>
                    <a:pt x="2010996" y="1629603"/>
                  </a:lnTo>
                  <a:lnTo>
                    <a:pt x="2030073" y="1629603"/>
                  </a:lnTo>
                  <a:lnTo>
                    <a:pt x="2028273" y="1626002"/>
                  </a:lnTo>
                  <a:lnTo>
                    <a:pt x="2030073" y="1620961"/>
                  </a:lnTo>
                  <a:lnTo>
                    <a:pt x="2031872" y="1615561"/>
                  </a:lnTo>
                  <a:lnTo>
                    <a:pt x="2035112" y="1610520"/>
                  </a:lnTo>
                  <a:lnTo>
                    <a:pt x="2044111" y="1605119"/>
                  </a:lnTo>
                  <a:lnTo>
                    <a:pt x="2049150" y="1603319"/>
                  </a:lnTo>
                  <a:lnTo>
                    <a:pt x="2066427" y="1610520"/>
                  </a:lnTo>
                  <a:lnTo>
                    <a:pt x="2073626" y="1606919"/>
                  </a:lnTo>
                  <a:lnTo>
                    <a:pt x="2078665" y="1600078"/>
                  </a:lnTo>
                  <a:lnTo>
                    <a:pt x="2085504" y="1591437"/>
                  </a:lnTo>
                  <a:lnTo>
                    <a:pt x="2092703" y="1586036"/>
                  </a:lnTo>
                  <a:lnTo>
                    <a:pt x="2099541" y="1580995"/>
                  </a:lnTo>
                  <a:lnTo>
                    <a:pt x="2108180" y="1577395"/>
                  </a:lnTo>
                  <a:lnTo>
                    <a:pt x="2118618" y="1573794"/>
                  </a:lnTo>
                  <a:lnTo>
                    <a:pt x="2129057" y="1570554"/>
                  </a:lnTo>
                  <a:lnTo>
                    <a:pt x="2139136" y="1570554"/>
                  </a:lnTo>
                  <a:lnTo>
                    <a:pt x="2145974" y="1561913"/>
                  </a:lnTo>
                  <a:lnTo>
                    <a:pt x="2153173" y="1553271"/>
                  </a:lnTo>
                  <a:lnTo>
                    <a:pt x="2163251" y="1546070"/>
                  </a:lnTo>
                  <a:lnTo>
                    <a:pt x="2173689" y="1541030"/>
                  </a:lnTo>
                  <a:lnTo>
                    <a:pt x="2184128" y="1537429"/>
                  </a:lnTo>
                  <a:lnTo>
                    <a:pt x="2194567" y="1537429"/>
                  </a:lnTo>
                  <a:lnTo>
                    <a:pt x="2205005" y="1537429"/>
                  </a:lnTo>
                  <a:lnTo>
                    <a:pt x="2213644" y="1541030"/>
                  </a:lnTo>
                  <a:lnTo>
                    <a:pt x="2224082" y="1527347"/>
                  </a:lnTo>
                  <a:lnTo>
                    <a:pt x="2236320" y="1515106"/>
                  </a:lnTo>
                  <a:lnTo>
                    <a:pt x="2249998" y="1502864"/>
                  </a:lnTo>
                  <a:lnTo>
                    <a:pt x="2264035" y="1494583"/>
                  </a:lnTo>
                  <a:lnTo>
                    <a:pt x="2279513" y="1487382"/>
                  </a:lnTo>
                  <a:lnTo>
                    <a:pt x="2296790" y="1482341"/>
                  </a:lnTo>
                  <a:lnTo>
                    <a:pt x="2314067" y="1480541"/>
                  </a:lnTo>
                  <a:lnTo>
                    <a:pt x="2333144" y="1478740"/>
                  </a:lnTo>
                  <a:lnTo>
                    <a:pt x="2345022" y="1463258"/>
                  </a:lnTo>
                  <a:lnTo>
                    <a:pt x="2359060" y="1451016"/>
                  </a:lnTo>
                  <a:lnTo>
                    <a:pt x="2373098" y="1438774"/>
                  </a:lnTo>
                  <a:close/>
                  <a:moveTo>
                    <a:pt x="3575664" y="1419691"/>
                  </a:moveTo>
                  <a:lnTo>
                    <a:pt x="3555148" y="1431933"/>
                  </a:lnTo>
                  <a:lnTo>
                    <a:pt x="3565226" y="1428333"/>
                  </a:lnTo>
                  <a:lnTo>
                    <a:pt x="3575664" y="1426893"/>
                  </a:lnTo>
                  <a:close/>
                  <a:moveTo>
                    <a:pt x="8391466" y="1419324"/>
                  </a:moveTo>
                  <a:lnTo>
                    <a:pt x="8366982" y="1438410"/>
                  </a:lnTo>
                  <a:lnTo>
                    <a:pt x="8334216" y="1461096"/>
                  </a:lnTo>
                  <a:lnTo>
                    <a:pt x="8358340" y="1445612"/>
                  </a:lnTo>
                  <a:close/>
                  <a:moveTo>
                    <a:pt x="4668260" y="1416812"/>
                  </a:moveTo>
                  <a:lnTo>
                    <a:pt x="4632259" y="1446330"/>
                  </a:lnTo>
                  <a:lnTo>
                    <a:pt x="4613178" y="1460369"/>
                  </a:lnTo>
                  <a:lnTo>
                    <a:pt x="4620018" y="1462169"/>
                  </a:lnTo>
                  <a:lnTo>
                    <a:pt x="4626858" y="1463969"/>
                  </a:lnTo>
                  <a:lnTo>
                    <a:pt x="4630459" y="1460369"/>
                  </a:lnTo>
                  <a:lnTo>
                    <a:pt x="4635499" y="1455330"/>
                  </a:lnTo>
                  <a:lnTo>
                    <a:pt x="4640899" y="1453530"/>
                  </a:lnTo>
                  <a:lnTo>
                    <a:pt x="4647739" y="1451730"/>
                  </a:lnTo>
                  <a:close/>
                  <a:moveTo>
                    <a:pt x="4524614" y="1413572"/>
                  </a:moveTo>
                  <a:lnTo>
                    <a:pt x="4502293" y="1429051"/>
                  </a:lnTo>
                  <a:lnTo>
                    <a:pt x="4510934" y="1425812"/>
                  </a:lnTo>
                  <a:lnTo>
                    <a:pt x="4521374" y="1422212"/>
                  </a:lnTo>
                  <a:close/>
                  <a:moveTo>
                    <a:pt x="3033951" y="1411050"/>
                  </a:moveTo>
                  <a:lnTo>
                    <a:pt x="2971681" y="1440575"/>
                  </a:lnTo>
                  <a:lnTo>
                    <a:pt x="2911211" y="1471899"/>
                  </a:lnTo>
                  <a:lnTo>
                    <a:pt x="2914810" y="1478740"/>
                  </a:lnTo>
                  <a:lnTo>
                    <a:pt x="2916250" y="1482341"/>
                  </a:lnTo>
                  <a:lnTo>
                    <a:pt x="2919850" y="1489182"/>
                  </a:lnTo>
                  <a:lnTo>
                    <a:pt x="2921650" y="1497823"/>
                  </a:lnTo>
                  <a:lnTo>
                    <a:pt x="2982120" y="1471899"/>
                  </a:lnTo>
                  <a:lnTo>
                    <a:pt x="3009835" y="1459657"/>
                  </a:lnTo>
                  <a:lnTo>
                    <a:pt x="3033951" y="1445975"/>
                  </a:lnTo>
                  <a:lnTo>
                    <a:pt x="3033951" y="1444175"/>
                  </a:lnTo>
                  <a:close/>
                  <a:moveTo>
                    <a:pt x="1912372" y="1409250"/>
                  </a:moveTo>
                  <a:lnTo>
                    <a:pt x="1912372" y="1412850"/>
                  </a:lnTo>
                  <a:lnTo>
                    <a:pt x="1914172" y="1412850"/>
                  </a:lnTo>
                  <a:lnTo>
                    <a:pt x="1915971" y="1411050"/>
                  </a:lnTo>
                  <a:close/>
                  <a:moveTo>
                    <a:pt x="1372458" y="1407810"/>
                  </a:moveTo>
                  <a:lnTo>
                    <a:pt x="1360221" y="1414651"/>
                  </a:lnTo>
                  <a:lnTo>
                    <a:pt x="1351582" y="1419691"/>
                  </a:lnTo>
                  <a:lnTo>
                    <a:pt x="1365620" y="1419691"/>
                  </a:lnTo>
                  <a:close/>
                  <a:moveTo>
                    <a:pt x="7128587" y="1401021"/>
                  </a:moveTo>
                  <a:lnTo>
                    <a:pt x="7062705" y="1435577"/>
                  </a:lnTo>
                  <a:lnTo>
                    <a:pt x="7014464" y="1465093"/>
                  </a:lnTo>
                  <a:lnTo>
                    <a:pt x="6971263" y="1494610"/>
                  </a:lnTo>
                  <a:lnTo>
                    <a:pt x="6931301" y="1524126"/>
                  </a:lnTo>
                  <a:lnTo>
                    <a:pt x="6896740" y="1555082"/>
                  </a:lnTo>
                  <a:lnTo>
                    <a:pt x="6886300" y="1565521"/>
                  </a:lnTo>
                  <a:lnTo>
                    <a:pt x="6875860" y="1572360"/>
                  </a:lnTo>
                  <a:lnTo>
                    <a:pt x="6886300" y="1572360"/>
                  </a:lnTo>
                  <a:lnTo>
                    <a:pt x="6896740" y="1570920"/>
                  </a:lnTo>
                  <a:lnTo>
                    <a:pt x="6905381" y="1567320"/>
                  </a:lnTo>
                  <a:lnTo>
                    <a:pt x="6915821" y="1560481"/>
                  </a:lnTo>
                  <a:lnTo>
                    <a:pt x="6941742" y="1543203"/>
                  </a:lnTo>
                  <a:lnTo>
                    <a:pt x="6964062" y="1525926"/>
                  </a:lnTo>
                  <a:lnTo>
                    <a:pt x="7002223" y="1498209"/>
                  </a:lnTo>
                  <a:lnTo>
                    <a:pt x="7035344" y="1474092"/>
                  </a:lnTo>
                  <a:lnTo>
                    <a:pt x="7064505" y="1449615"/>
                  </a:lnTo>
                  <a:lnTo>
                    <a:pt x="7090426" y="1428738"/>
                  </a:lnTo>
                  <a:lnTo>
                    <a:pt x="7119947" y="1406421"/>
                  </a:lnTo>
                  <a:close/>
                  <a:moveTo>
                    <a:pt x="8280567" y="1398798"/>
                  </a:moveTo>
                  <a:lnTo>
                    <a:pt x="8207834" y="1448853"/>
                  </a:lnTo>
                  <a:lnTo>
                    <a:pt x="8220076" y="1443811"/>
                  </a:lnTo>
                  <a:lnTo>
                    <a:pt x="8231958" y="1442011"/>
                  </a:lnTo>
                  <a:lnTo>
                    <a:pt x="8239159" y="1431568"/>
                  </a:lnTo>
                  <a:lnTo>
                    <a:pt x="8249241" y="1422925"/>
                  </a:lnTo>
                  <a:lnTo>
                    <a:pt x="8259683" y="1417524"/>
                  </a:lnTo>
                  <a:lnTo>
                    <a:pt x="8271925" y="1414283"/>
                  </a:lnTo>
                  <a:lnTo>
                    <a:pt x="8275526" y="1405640"/>
                  </a:lnTo>
                  <a:close/>
                  <a:moveTo>
                    <a:pt x="3333423" y="1390527"/>
                  </a:moveTo>
                  <a:lnTo>
                    <a:pt x="3284831" y="1412850"/>
                  </a:lnTo>
                  <a:lnTo>
                    <a:pt x="3303908" y="1411050"/>
                  </a:lnTo>
                  <a:lnTo>
                    <a:pt x="3322985" y="1407810"/>
                  </a:lnTo>
                  <a:lnTo>
                    <a:pt x="3328384" y="1397368"/>
                  </a:lnTo>
                  <a:close/>
                  <a:moveTo>
                    <a:pt x="2260436" y="1388727"/>
                  </a:moveTo>
                  <a:lnTo>
                    <a:pt x="2187727" y="1428333"/>
                  </a:lnTo>
                  <a:lnTo>
                    <a:pt x="2190967" y="1428333"/>
                  </a:lnTo>
                  <a:lnTo>
                    <a:pt x="2196366" y="1428333"/>
                  </a:lnTo>
                  <a:lnTo>
                    <a:pt x="2199606" y="1430133"/>
                  </a:lnTo>
                  <a:lnTo>
                    <a:pt x="2208604" y="1435534"/>
                  </a:lnTo>
                  <a:lnTo>
                    <a:pt x="2219042" y="1428333"/>
                  </a:lnTo>
                  <a:lnTo>
                    <a:pt x="2234520" y="1425092"/>
                  </a:lnTo>
                  <a:lnTo>
                    <a:pt x="2241359" y="1421492"/>
                  </a:lnTo>
                  <a:lnTo>
                    <a:pt x="2246758" y="1417891"/>
                  </a:lnTo>
                  <a:lnTo>
                    <a:pt x="2251797" y="1412850"/>
                  </a:lnTo>
                  <a:lnTo>
                    <a:pt x="2253597" y="1407810"/>
                  </a:lnTo>
                  <a:close/>
                  <a:moveTo>
                    <a:pt x="4564576" y="1382614"/>
                  </a:moveTo>
                  <a:lnTo>
                    <a:pt x="4559176" y="1385854"/>
                  </a:lnTo>
                  <a:lnTo>
                    <a:pt x="4566376" y="1384054"/>
                  </a:lnTo>
                  <a:close/>
                  <a:moveTo>
                    <a:pt x="2516715" y="1366404"/>
                  </a:moveTo>
                  <a:lnTo>
                    <a:pt x="2462723" y="1391967"/>
                  </a:lnTo>
                  <a:lnTo>
                    <a:pt x="2516715" y="1367844"/>
                  </a:lnTo>
                  <a:close/>
                  <a:moveTo>
                    <a:pt x="1453805" y="1366404"/>
                  </a:moveTo>
                  <a:lnTo>
                    <a:pt x="1448766" y="1369644"/>
                  </a:lnTo>
                  <a:lnTo>
                    <a:pt x="1452006" y="1369644"/>
                  </a:lnTo>
                  <a:close/>
                  <a:moveTo>
                    <a:pt x="8832905" y="1362428"/>
                  </a:moveTo>
                  <a:lnTo>
                    <a:pt x="8808781" y="1366029"/>
                  </a:lnTo>
                  <a:lnTo>
                    <a:pt x="8786097" y="1372871"/>
                  </a:lnTo>
                  <a:lnTo>
                    <a:pt x="8765213" y="1381513"/>
                  </a:lnTo>
                  <a:lnTo>
                    <a:pt x="8744329" y="1391596"/>
                  </a:lnTo>
                  <a:lnTo>
                    <a:pt x="8704722" y="1414283"/>
                  </a:lnTo>
                  <a:lnTo>
                    <a:pt x="8687439" y="1426526"/>
                  </a:lnTo>
                  <a:lnTo>
                    <a:pt x="8670156" y="1438410"/>
                  </a:lnTo>
                  <a:lnTo>
                    <a:pt x="8631989" y="1469739"/>
                  </a:lnTo>
                  <a:lnTo>
                    <a:pt x="8597423" y="1497466"/>
                  </a:lnTo>
                  <a:lnTo>
                    <a:pt x="8580140" y="1509710"/>
                  </a:lnTo>
                  <a:lnTo>
                    <a:pt x="8561056" y="1521593"/>
                  </a:lnTo>
                  <a:lnTo>
                    <a:pt x="8540173" y="1530236"/>
                  </a:lnTo>
                  <a:lnTo>
                    <a:pt x="8521089" y="1538878"/>
                  </a:lnTo>
                  <a:lnTo>
                    <a:pt x="8514248" y="1554363"/>
                  </a:lnTo>
                  <a:lnTo>
                    <a:pt x="8507407" y="1577049"/>
                  </a:lnTo>
                  <a:lnTo>
                    <a:pt x="8503806" y="1592534"/>
                  </a:lnTo>
                  <a:lnTo>
                    <a:pt x="8498765" y="1608378"/>
                  </a:lnTo>
                  <a:lnTo>
                    <a:pt x="8500206" y="1608378"/>
                  </a:lnTo>
                  <a:lnTo>
                    <a:pt x="8512448" y="1608378"/>
                  </a:lnTo>
                  <a:lnTo>
                    <a:pt x="8519649" y="1611619"/>
                  </a:lnTo>
                  <a:lnTo>
                    <a:pt x="8526490" y="1615220"/>
                  </a:lnTo>
                  <a:lnTo>
                    <a:pt x="8531531" y="1622062"/>
                  </a:lnTo>
                  <a:lnTo>
                    <a:pt x="8533331" y="1629264"/>
                  </a:lnTo>
                  <a:lnTo>
                    <a:pt x="8535132" y="1637907"/>
                  </a:lnTo>
                  <a:lnTo>
                    <a:pt x="8535132" y="1646549"/>
                  </a:lnTo>
                  <a:lnTo>
                    <a:pt x="8533331" y="1649790"/>
                  </a:lnTo>
                  <a:lnTo>
                    <a:pt x="8528291" y="1662034"/>
                  </a:lnTo>
                  <a:lnTo>
                    <a:pt x="8519649" y="1672117"/>
                  </a:lnTo>
                  <a:lnTo>
                    <a:pt x="8509207" y="1680759"/>
                  </a:lnTo>
                  <a:lnTo>
                    <a:pt x="8496965" y="1686161"/>
                  </a:lnTo>
                  <a:lnTo>
                    <a:pt x="8491564" y="1689401"/>
                  </a:lnTo>
                  <a:lnTo>
                    <a:pt x="8486523" y="1693002"/>
                  </a:lnTo>
                  <a:lnTo>
                    <a:pt x="8474281" y="1705246"/>
                  </a:lnTo>
                  <a:lnTo>
                    <a:pt x="8476081" y="1739816"/>
                  </a:lnTo>
                  <a:lnTo>
                    <a:pt x="8476081" y="1769344"/>
                  </a:lnTo>
                  <a:lnTo>
                    <a:pt x="8476081" y="1795272"/>
                  </a:lnTo>
                  <a:lnTo>
                    <a:pt x="8472481" y="1819399"/>
                  </a:lnTo>
                  <a:lnTo>
                    <a:pt x="8471040" y="1848927"/>
                  </a:lnTo>
                  <a:lnTo>
                    <a:pt x="8471040" y="1878456"/>
                  </a:lnTo>
                  <a:lnTo>
                    <a:pt x="8474281" y="1909785"/>
                  </a:lnTo>
                  <a:lnTo>
                    <a:pt x="8479682" y="1942554"/>
                  </a:lnTo>
                  <a:lnTo>
                    <a:pt x="8490124" y="1940753"/>
                  </a:lnTo>
                  <a:lnTo>
                    <a:pt x="8496965" y="1940753"/>
                  </a:lnTo>
                  <a:lnTo>
                    <a:pt x="8502006" y="1942554"/>
                  </a:lnTo>
                  <a:lnTo>
                    <a:pt x="8505607" y="1945795"/>
                  </a:lnTo>
                  <a:lnTo>
                    <a:pt x="8509207" y="1951196"/>
                  </a:lnTo>
                  <a:lnTo>
                    <a:pt x="8512448" y="1958038"/>
                  </a:lnTo>
                  <a:lnTo>
                    <a:pt x="8512448" y="1964880"/>
                  </a:lnTo>
                  <a:lnTo>
                    <a:pt x="8512448" y="1975323"/>
                  </a:lnTo>
                  <a:lnTo>
                    <a:pt x="8514248" y="1982165"/>
                  </a:lnTo>
                  <a:lnTo>
                    <a:pt x="8514248" y="1989367"/>
                  </a:lnTo>
                  <a:lnTo>
                    <a:pt x="8512448" y="1994409"/>
                  </a:lnTo>
                  <a:lnTo>
                    <a:pt x="8510647" y="1999810"/>
                  </a:lnTo>
                  <a:lnTo>
                    <a:pt x="8505607" y="2006652"/>
                  </a:lnTo>
                  <a:lnTo>
                    <a:pt x="8498765" y="2011694"/>
                  </a:lnTo>
                  <a:lnTo>
                    <a:pt x="8493364" y="2013494"/>
                  </a:lnTo>
                  <a:lnTo>
                    <a:pt x="8491564" y="2018896"/>
                  </a:lnTo>
                  <a:lnTo>
                    <a:pt x="8500206" y="2039422"/>
                  </a:lnTo>
                  <a:lnTo>
                    <a:pt x="8509207" y="2058507"/>
                  </a:lnTo>
                  <a:lnTo>
                    <a:pt x="8519649" y="2075792"/>
                  </a:lnTo>
                  <a:lnTo>
                    <a:pt x="8528291" y="2093077"/>
                  </a:lnTo>
                  <a:lnTo>
                    <a:pt x="8540173" y="2108562"/>
                  </a:lnTo>
                  <a:lnTo>
                    <a:pt x="8552415" y="2124406"/>
                  </a:lnTo>
                  <a:lnTo>
                    <a:pt x="8564657" y="2136289"/>
                  </a:lnTo>
                  <a:lnTo>
                    <a:pt x="8578340" y="2148533"/>
                  </a:lnTo>
                  <a:lnTo>
                    <a:pt x="8592022" y="2160776"/>
                  </a:lnTo>
                  <a:lnTo>
                    <a:pt x="8607505" y="2169419"/>
                  </a:lnTo>
                  <a:lnTo>
                    <a:pt x="8623348" y="2178061"/>
                  </a:lnTo>
                  <a:lnTo>
                    <a:pt x="8640631" y="2186704"/>
                  </a:lnTo>
                  <a:lnTo>
                    <a:pt x="8657914" y="2191745"/>
                  </a:lnTo>
                  <a:lnTo>
                    <a:pt x="8676997" y="2197147"/>
                  </a:lnTo>
                  <a:lnTo>
                    <a:pt x="8696081" y="2202188"/>
                  </a:lnTo>
                  <a:lnTo>
                    <a:pt x="8716964" y="2205789"/>
                  </a:lnTo>
                  <a:lnTo>
                    <a:pt x="8758372" y="2205789"/>
                  </a:lnTo>
                  <a:lnTo>
                    <a:pt x="8796539" y="2203989"/>
                  </a:lnTo>
                  <a:lnTo>
                    <a:pt x="8813821" y="2200388"/>
                  </a:lnTo>
                  <a:lnTo>
                    <a:pt x="8829304" y="2197147"/>
                  </a:lnTo>
                  <a:lnTo>
                    <a:pt x="8843347" y="2193546"/>
                  </a:lnTo>
                  <a:lnTo>
                    <a:pt x="8857029" y="2186704"/>
                  </a:lnTo>
                  <a:lnTo>
                    <a:pt x="8887995" y="2171219"/>
                  </a:lnTo>
                  <a:lnTo>
                    <a:pt x="8914279" y="2155375"/>
                  </a:lnTo>
                  <a:lnTo>
                    <a:pt x="8936603" y="2136289"/>
                  </a:lnTo>
                  <a:lnTo>
                    <a:pt x="8955687" y="2115764"/>
                  </a:lnTo>
                  <a:lnTo>
                    <a:pt x="8976571" y="2087676"/>
                  </a:lnTo>
                  <a:lnTo>
                    <a:pt x="8992053" y="2058507"/>
                  </a:lnTo>
                  <a:lnTo>
                    <a:pt x="9006096" y="2030779"/>
                  </a:lnTo>
                  <a:lnTo>
                    <a:pt x="9017978" y="2001251"/>
                  </a:lnTo>
                  <a:lnTo>
                    <a:pt x="9024819" y="1971722"/>
                  </a:lnTo>
                  <a:lnTo>
                    <a:pt x="9033461" y="1938953"/>
                  </a:lnTo>
                  <a:lnTo>
                    <a:pt x="9038862" y="1902583"/>
                  </a:lnTo>
                  <a:lnTo>
                    <a:pt x="9043903" y="1862971"/>
                  </a:lnTo>
                  <a:lnTo>
                    <a:pt x="9045703" y="1847127"/>
                  </a:lnTo>
                  <a:lnTo>
                    <a:pt x="9045703" y="1834883"/>
                  </a:lnTo>
                  <a:lnTo>
                    <a:pt x="9043903" y="1821199"/>
                  </a:lnTo>
                  <a:lnTo>
                    <a:pt x="9040662" y="1810756"/>
                  </a:lnTo>
                  <a:lnTo>
                    <a:pt x="9035261" y="1798873"/>
                  </a:lnTo>
                  <a:lnTo>
                    <a:pt x="9032021" y="1788430"/>
                  </a:lnTo>
                  <a:lnTo>
                    <a:pt x="9030220" y="1776186"/>
                  </a:lnTo>
                  <a:lnTo>
                    <a:pt x="9028420" y="1764303"/>
                  </a:lnTo>
                  <a:lnTo>
                    <a:pt x="9028420" y="1705246"/>
                  </a:lnTo>
                  <a:lnTo>
                    <a:pt x="9030220" y="1672117"/>
                  </a:lnTo>
                  <a:lnTo>
                    <a:pt x="9032021" y="1641148"/>
                  </a:lnTo>
                  <a:lnTo>
                    <a:pt x="9033461" y="1627464"/>
                  </a:lnTo>
                  <a:lnTo>
                    <a:pt x="9032021" y="1613420"/>
                  </a:lnTo>
                  <a:lnTo>
                    <a:pt x="9030220" y="1601536"/>
                  </a:lnTo>
                  <a:lnTo>
                    <a:pt x="9028420" y="1589293"/>
                  </a:lnTo>
                  <a:lnTo>
                    <a:pt x="9023379" y="1577049"/>
                  </a:lnTo>
                  <a:lnTo>
                    <a:pt x="9017978" y="1566606"/>
                  </a:lnTo>
                  <a:lnTo>
                    <a:pt x="9011137" y="1554363"/>
                  </a:lnTo>
                  <a:lnTo>
                    <a:pt x="9002495" y="1544280"/>
                  </a:lnTo>
                  <a:lnTo>
                    <a:pt x="8998895" y="1540679"/>
                  </a:lnTo>
                  <a:lnTo>
                    <a:pt x="8998895" y="1535637"/>
                  </a:lnTo>
                  <a:lnTo>
                    <a:pt x="8993854" y="1506109"/>
                  </a:lnTo>
                  <a:lnTo>
                    <a:pt x="8987012" y="1481982"/>
                  </a:lnTo>
                  <a:lnTo>
                    <a:pt x="8983412" y="1481982"/>
                  </a:lnTo>
                  <a:lnTo>
                    <a:pt x="8987012" y="1480182"/>
                  </a:lnTo>
                  <a:lnTo>
                    <a:pt x="8981971" y="1466137"/>
                  </a:lnTo>
                  <a:lnTo>
                    <a:pt x="8974770" y="1456055"/>
                  </a:lnTo>
                  <a:lnTo>
                    <a:pt x="8967929" y="1443811"/>
                  </a:lnTo>
                  <a:lnTo>
                    <a:pt x="8959287" y="1433368"/>
                  </a:lnTo>
                  <a:lnTo>
                    <a:pt x="8926162" y="1402039"/>
                  </a:lnTo>
                  <a:lnTo>
                    <a:pt x="8889795" y="1374671"/>
                  </a:lnTo>
                  <a:lnTo>
                    <a:pt x="8887995" y="1376112"/>
                  </a:lnTo>
                  <a:lnTo>
                    <a:pt x="8882954" y="1381513"/>
                  </a:lnTo>
                  <a:lnTo>
                    <a:pt x="8874312" y="1386555"/>
                  </a:lnTo>
                  <a:lnTo>
                    <a:pt x="8869271" y="1388355"/>
                  </a:lnTo>
                  <a:lnTo>
                    <a:pt x="8862430" y="1388355"/>
                  </a:lnTo>
                  <a:lnTo>
                    <a:pt x="8855229" y="1386555"/>
                  </a:lnTo>
                  <a:lnTo>
                    <a:pt x="8848388" y="1384754"/>
                  </a:lnTo>
                  <a:lnTo>
                    <a:pt x="8841547" y="1381513"/>
                  </a:lnTo>
                  <a:lnTo>
                    <a:pt x="8836506" y="1374671"/>
                  </a:lnTo>
                  <a:lnTo>
                    <a:pt x="8832905" y="1369270"/>
                  </a:lnTo>
                  <a:close/>
                  <a:moveTo>
                    <a:pt x="4469532" y="1358136"/>
                  </a:moveTo>
                  <a:lnTo>
                    <a:pt x="4451892" y="1365336"/>
                  </a:lnTo>
                  <a:lnTo>
                    <a:pt x="4434611" y="1368575"/>
                  </a:lnTo>
                  <a:lnTo>
                    <a:pt x="4427771" y="1370375"/>
                  </a:lnTo>
                  <a:lnTo>
                    <a:pt x="4427771" y="1384054"/>
                  </a:lnTo>
                  <a:lnTo>
                    <a:pt x="4425970" y="1398093"/>
                  </a:lnTo>
                  <a:lnTo>
                    <a:pt x="4436411" y="1392694"/>
                  </a:lnTo>
                  <a:lnTo>
                    <a:pt x="4445051" y="1384054"/>
                  </a:lnTo>
                  <a:lnTo>
                    <a:pt x="4465932" y="1363536"/>
                  </a:lnTo>
                  <a:close/>
                  <a:moveTo>
                    <a:pt x="3401092" y="1357762"/>
                  </a:moveTo>
                  <a:lnTo>
                    <a:pt x="3387055" y="1364603"/>
                  </a:lnTo>
                  <a:lnTo>
                    <a:pt x="3395693" y="1362803"/>
                  </a:lnTo>
                  <a:close/>
                  <a:moveTo>
                    <a:pt x="6886300" y="1347748"/>
                  </a:moveTo>
                  <a:lnTo>
                    <a:pt x="6872620" y="1356387"/>
                  </a:lnTo>
                  <a:lnTo>
                    <a:pt x="6824018" y="1389143"/>
                  </a:lnTo>
                  <a:lnTo>
                    <a:pt x="6843099" y="1385543"/>
                  </a:lnTo>
                  <a:lnTo>
                    <a:pt x="6846699" y="1378704"/>
                  </a:lnTo>
                  <a:lnTo>
                    <a:pt x="6849939" y="1371865"/>
                  </a:lnTo>
                  <a:lnTo>
                    <a:pt x="6855339" y="1368265"/>
                  </a:lnTo>
                  <a:lnTo>
                    <a:pt x="6862179" y="1366466"/>
                  </a:lnTo>
                  <a:close/>
                  <a:moveTo>
                    <a:pt x="8661514" y="1338301"/>
                  </a:moveTo>
                  <a:lnTo>
                    <a:pt x="8638830" y="1348744"/>
                  </a:lnTo>
                  <a:lnTo>
                    <a:pt x="8612906" y="1360627"/>
                  </a:lnTo>
                  <a:lnTo>
                    <a:pt x="8581940" y="1379713"/>
                  </a:lnTo>
                  <a:lnTo>
                    <a:pt x="8597423" y="1381513"/>
                  </a:lnTo>
                  <a:lnTo>
                    <a:pt x="8611105" y="1383314"/>
                  </a:lnTo>
                  <a:lnTo>
                    <a:pt x="8633789" y="1362428"/>
                  </a:lnTo>
                  <a:close/>
                  <a:moveTo>
                    <a:pt x="6604052" y="1337309"/>
                  </a:moveTo>
                  <a:lnTo>
                    <a:pt x="6599011" y="1342349"/>
                  </a:lnTo>
                  <a:lnTo>
                    <a:pt x="6595411" y="1344148"/>
                  </a:lnTo>
                  <a:lnTo>
                    <a:pt x="6607652" y="1340549"/>
                  </a:lnTo>
                  <a:close/>
                  <a:moveTo>
                    <a:pt x="7237670" y="1331910"/>
                  </a:moveTo>
                  <a:lnTo>
                    <a:pt x="7214990" y="1347748"/>
                  </a:lnTo>
                  <a:lnTo>
                    <a:pt x="7220390" y="1344148"/>
                  </a:lnTo>
                  <a:lnTo>
                    <a:pt x="7230830" y="1338749"/>
                  </a:lnTo>
                  <a:close/>
                  <a:moveTo>
                    <a:pt x="1356981" y="1328238"/>
                  </a:moveTo>
                  <a:lnTo>
                    <a:pt x="1330705" y="1341920"/>
                  </a:lnTo>
                  <a:lnTo>
                    <a:pt x="1306589" y="1354162"/>
                  </a:lnTo>
                  <a:lnTo>
                    <a:pt x="1291112" y="1362803"/>
                  </a:lnTo>
                  <a:lnTo>
                    <a:pt x="1277434" y="1371444"/>
                  </a:lnTo>
                  <a:lnTo>
                    <a:pt x="1263396" y="1381886"/>
                  </a:lnTo>
                  <a:lnTo>
                    <a:pt x="1249718" y="1393768"/>
                  </a:lnTo>
                  <a:lnTo>
                    <a:pt x="1265196" y="1385126"/>
                  </a:lnTo>
                  <a:lnTo>
                    <a:pt x="1270595" y="1381886"/>
                  </a:lnTo>
                  <a:lnTo>
                    <a:pt x="1277434" y="1380086"/>
                  </a:lnTo>
                  <a:lnTo>
                    <a:pt x="1284273" y="1381886"/>
                  </a:lnTo>
                  <a:lnTo>
                    <a:pt x="1291112" y="1383686"/>
                  </a:lnTo>
                  <a:lnTo>
                    <a:pt x="1305149" y="1369644"/>
                  </a:lnTo>
                  <a:lnTo>
                    <a:pt x="1313788" y="1362803"/>
                  </a:lnTo>
                  <a:lnTo>
                    <a:pt x="1323866" y="1357762"/>
                  </a:lnTo>
                  <a:lnTo>
                    <a:pt x="1358781" y="1338679"/>
                  </a:lnTo>
                  <a:close/>
                  <a:moveTo>
                    <a:pt x="3489278" y="1317796"/>
                  </a:moveTo>
                  <a:lnTo>
                    <a:pt x="3425208" y="1347321"/>
                  </a:lnTo>
                  <a:lnTo>
                    <a:pt x="3440686" y="1345520"/>
                  </a:lnTo>
                  <a:lnTo>
                    <a:pt x="3456163" y="1345520"/>
                  </a:lnTo>
                  <a:lnTo>
                    <a:pt x="3470201" y="1331478"/>
                  </a:lnTo>
                  <a:close/>
                  <a:moveTo>
                    <a:pt x="8413790" y="1310213"/>
                  </a:moveTo>
                  <a:lnTo>
                    <a:pt x="8408749" y="1312013"/>
                  </a:lnTo>
                  <a:lnTo>
                    <a:pt x="8412350" y="1312013"/>
                  </a:lnTo>
                  <a:close/>
                  <a:moveTo>
                    <a:pt x="8043284" y="1308772"/>
                  </a:moveTo>
                  <a:lnTo>
                    <a:pt x="8024201" y="1324257"/>
                  </a:lnTo>
                  <a:lnTo>
                    <a:pt x="8041484" y="1317415"/>
                  </a:lnTo>
                  <a:close/>
                  <a:moveTo>
                    <a:pt x="7279432" y="1307793"/>
                  </a:moveTo>
                  <a:lnTo>
                    <a:pt x="7281232" y="1309233"/>
                  </a:lnTo>
                  <a:lnTo>
                    <a:pt x="7284472" y="1312832"/>
                  </a:lnTo>
                  <a:lnTo>
                    <a:pt x="7284472" y="1307793"/>
                  </a:lnTo>
                  <a:close/>
                  <a:moveTo>
                    <a:pt x="6308123" y="1299154"/>
                  </a:moveTo>
                  <a:lnTo>
                    <a:pt x="6183559" y="1378704"/>
                  </a:lnTo>
                  <a:lnTo>
                    <a:pt x="6070876" y="1455015"/>
                  </a:lnTo>
                  <a:lnTo>
                    <a:pt x="5968633" y="1527365"/>
                  </a:lnTo>
                  <a:lnTo>
                    <a:pt x="5873590" y="1598636"/>
                  </a:lnTo>
                  <a:lnTo>
                    <a:pt x="5856309" y="1612315"/>
                  </a:lnTo>
                  <a:lnTo>
                    <a:pt x="5837229" y="1622753"/>
                  </a:lnTo>
                  <a:lnTo>
                    <a:pt x="5823188" y="1631392"/>
                  </a:lnTo>
                  <a:lnTo>
                    <a:pt x="5800868" y="1645431"/>
                  </a:lnTo>
                  <a:lnTo>
                    <a:pt x="5779987" y="1660909"/>
                  </a:lnTo>
                  <a:lnTo>
                    <a:pt x="5769907" y="1667748"/>
                  </a:lnTo>
                  <a:lnTo>
                    <a:pt x="5761266" y="1676387"/>
                  </a:lnTo>
                  <a:lnTo>
                    <a:pt x="5754066" y="1685026"/>
                  </a:lnTo>
                  <a:lnTo>
                    <a:pt x="5749026" y="1691865"/>
                  </a:lnTo>
                  <a:lnTo>
                    <a:pt x="5745426" y="1698704"/>
                  </a:lnTo>
                  <a:lnTo>
                    <a:pt x="5743986" y="1702303"/>
                  </a:lnTo>
                  <a:lnTo>
                    <a:pt x="5742186" y="1705903"/>
                  </a:lnTo>
                  <a:lnTo>
                    <a:pt x="5740386" y="1712742"/>
                  </a:lnTo>
                  <a:lnTo>
                    <a:pt x="5807708" y="1672787"/>
                  </a:lnTo>
                  <a:lnTo>
                    <a:pt x="5875390" y="1628153"/>
                  </a:lnTo>
                  <a:lnTo>
                    <a:pt x="5908151" y="1605476"/>
                  </a:lnTo>
                  <a:lnTo>
                    <a:pt x="5940912" y="1579559"/>
                  </a:lnTo>
                  <a:lnTo>
                    <a:pt x="5970433" y="1553282"/>
                  </a:lnTo>
                  <a:lnTo>
                    <a:pt x="5999954" y="1527365"/>
                  </a:lnTo>
                  <a:lnTo>
                    <a:pt x="6003554" y="1522326"/>
                  </a:lnTo>
                  <a:lnTo>
                    <a:pt x="6010394" y="1522326"/>
                  </a:lnTo>
                  <a:lnTo>
                    <a:pt x="6015794" y="1522326"/>
                  </a:lnTo>
                  <a:lnTo>
                    <a:pt x="6019034" y="1518726"/>
                  </a:lnTo>
                  <a:lnTo>
                    <a:pt x="6022634" y="1515487"/>
                  </a:lnTo>
                  <a:lnTo>
                    <a:pt x="6027674" y="1513687"/>
                  </a:lnTo>
                  <a:lnTo>
                    <a:pt x="6039915" y="1511887"/>
                  </a:lnTo>
                  <a:lnTo>
                    <a:pt x="6044955" y="1503248"/>
                  </a:lnTo>
                  <a:lnTo>
                    <a:pt x="6050355" y="1498209"/>
                  </a:lnTo>
                  <a:lnTo>
                    <a:pt x="6057195" y="1493170"/>
                  </a:lnTo>
                  <a:lnTo>
                    <a:pt x="6067636" y="1489570"/>
                  </a:lnTo>
                  <a:lnTo>
                    <a:pt x="6079516" y="1484171"/>
                  </a:lnTo>
                  <a:lnTo>
                    <a:pt x="6091756" y="1477332"/>
                  </a:lnTo>
                  <a:lnTo>
                    <a:pt x="6105437" y="1474092"/>
                  </a:lnTo>
                  <a:lnTo>
                    <a:pt x="6115877" y="1468693"/>
                  </a:lnTo>
                  <a:lnTo>
                    <a:pt x="6124517" y="1460054"/>
                  </a:lnTo>
                  <a:lnTo>
                    <a:pt x="6129917" y="1451415"/>
                  </a:lnTo>
                  <a:lnTo>
                    <a:pt x="6136758" y="1444576"/>
                  </a:lnTo>
                  <a:lnTo>
                    <a:pt x="6145398" y="1439177"/>
                  </a:lnTo>
                  <a:lnTo>
                    <a:pt x="6154038" y="1435577"/>
                  </a:lnTo>
                  <a:lnTo>
                    <a:pt x="6178519" y="1425498"/>
                  </a:lnTo>
                  <a:lnTo>
                    <a:pt x="6199039" y="1413260"/>
                  </a:lnTo>
                  <a:lnTo>
                    <a:pt x="6218120" y="1399222"/>
                  </a:lnTo>
                  <a:lnTo>
                    <a:pt x="6231800" y="1383743"/>
                  </a:lnTo>
                  <a:lnTo>
                    <a:pt x="6245841" y="1366466"/>
                  </a:lnTo>
                  <a:lnTo>
                    <a:pt x="6263121" y="1352787"/>
                  </a:lnTo>
                  <a:lnTo>
                    <a:pt x="6282202" y="1338749"/>
                  </a:lnTo>
                  <a:lnTo>
                    <a:pt x="6306323" y="1328670"/>
                  </a:lnTo>
                  <a:lnTo>
                    <a:pt x="6306323" y="1319672"/>
                  </a:lnTo>
                  <a:lnTo>
                    <a:pt x="6308123" y="1314632"/>
                  </a:lnTo>
                  <a:lnTo>
                    <a:pt x="6311723" y="1311033"/>
                  </a:lnTo>
                  <a:lnTo>
                    <a:pt x="6309923" y="1305993"/>
                  </a:lnTo>
                  <a:close/>
                  <a:moveTo>
                    <a:pt x="2464523" y="1293313"/>
                  </a:moveTo>
                  <a:lnTo>
                    <a:pt x="2383176" y="1331478"/>
                  </a:lnTo>
                  <a:lnTo>
                    <a:pt x="2300029" y="1369644"/>
                  </a:lnTo>
                  <a:lnTo>
                    <a:pt x="2282752" y="1378285"/>
                  </a:lnTo>
                  <a:lnTo>
                    <a:pt x="2282752" y="1385126"/>
                  </a:lnTo>
                  <a:lnTo>
                    <a:pt x="2293191" y="1383686"/>
                  </a:lnTo>
                  <a:lnTo>
                    <a:pt x="2305429" y="1383686"/>
                  </a:lnTo>
                  <a:lnTo>
                    <a:pt x="2308668" y="1378285"/>
                  </a:lnTo>
                  <a:lnTo>
                    <a:pt x="2314067" y="1375045"/>
                  </a:lnTo>
                  <a:lnTo>
                    <a:pt x="2320906" y="1371444"/>
                  </a:lnTo>
                  <a:lnTo>
                    <a:pt x="2352221" y="1357762"/>
                  </a:lnTo>
                  <a:lnTo>
                    <a:pt x="2383176" y="1341920"/>
                  </a:lnTo>
                  <a:lnTo>
                    <a:pt x="2414491" y="1324637"/>
                  </a:lnTo>
                  <a:lnTo>
                    <a:pt x="2447246" y="1303754"/>
                  </a:lnTo>
                  <a:close/>
                  <a:moveTo>
                    <a:pt x="1421051" y="1293313"/>
                  </a:moveTo>
                  <a:lnTo>
                    <a:pt x="1410613" y="1298713"/>
                  </a:lnTo>
                  <a:lnTo>
                    <a:pt x="1382897" y="1314196"/>
                  </a:lnTo>
                  <a:lnTo>
                    <a:pt x="1393335" y="1314196"/>
                  </a:lnTo>
                  <a:lnTo>
                    <a:pt x="1400174" y="1310595"/>
                  </a:lnTo>
                  <a:lnTo>
                    <a:pt x="1408813" y="1303754"/>
                  </a:lnTo>
                  <a:lnTo>
                    <a:pt x="1419251" y="1295113"/>
                  </a:lnTo>
                  <a:close/>
                  <a:moveTo>
                    <a:pt x="7178989" y="1264239"/>
                  </a:moveTo>
                  <a:lnTo>
                    <a:pt x="7107707" y="1305993"/>
                  </a:lnTo>
                  <a:lnTo>
                    <a:pt x="7069545" y="1325071"/>
                  </a:lnTo>
                  <a:lnTo>
                    <a:pt x="7031744" y="1344148"/>
                  </a:lnTo>
                  <a:lnTo>
                    <a:pt x="7007624" y="1356387"/>
                  </a:lnTo>
                  <a:lnTo>
                    <a:pt x="6984943" y="1368265"/>
                  </a:lnTo>
                  <a:lnTo>
                    <a:pt x="6964062" y="1382304"/>
                  </a:lnTo>
                  <a:lnTo>
                    <a:pt x="6941742" y="1395982"/>
                  </a:lnTo>
                  <a:lnTo>
                    <a:pt x="6920861" y="1411460"/>
                  </a:lnTo>
                  <a:lnTo>
                    <a:pt x="6901780" y="1428738"/>
                  </a:lnTo>
                  <a:lnTo>
                    <a:pt x="6883060" y="1446016"/>
                  </a:lnTo>
                  <a:lnTo>
                    <a:pt x="6863979" y="1463653"/>
                  </a:lnTo>
                  <a:lnTo>
                    <a:pt x="6865779" y="1468693"/>
                  </a:lnTo>
                  <a:lnTo>
                    <a:pt x="6894940" y="1455015"/>
                  </a:lnTo>
                  <a:lnTo>
                    <a:pt x="6922661" y="1442776"/>
                  </a:lnTo>
                  <a:lnTo>
                    <a:pt x="6944982" y="1428738"/>
                  </a:lnTo>
                  <a:lnTo>
                    <a:pt x="6965862" y="1415060"/>
                  </a:lnTo>
                  <a:lnTo>
                    <a:pt x="7005824" y="1385543"/>
                  </a:lnTo>
                  <a:lnTo>
                    <a:pt x="7047225" y="1356387"/>
                  </a:lnTo>
                  <a:lnTo>
                    <a:pt x="7078546" y="1335510"/>
                  </a:lnTo>
                  <a:lnTo>
                    <a:pt x="7088626" y="1331910"/>
                  </a:lnTo>
                  <a:lnTo>
                    <a:pt x="7097626" y="1328670"/>
                  </a:lnTo>
                  <a:lnTo>
                    <a:pt x="7106267" y="1323271"/>
                  </a:lnTo>
                  <a:lnTo>
                    <a:pt x="7113107" y="1316432"/>
                  </a:lnTo>
                  <a:lnTo>
                    <a:pt x="7119947" y="1311033"/>
                  </a:lnTo>
                  <a:lnTo>
                    <a:pt x="7151268" y="1288715"/>
                  </a:lnTo>
                  <a:lnTo>
                    <a:pt x="7163508" y="1276477"/>
                  </a:lnTo>
                  <a:close/>
                  <a:moveTo>
                    <a:pt x="9404327" y="1260158"/>
                  </a:moveTo>
                  <a:lnTo>
                    <a:pt x="9277944" y="1372871"/>
                  </a:lnTo>
                  <a:lnTo>
                    <a:pt x="9153002" y="1478381"/>
                  </a:lnTo>
                  <a:lnTo>
                    <a:pt x="9137519" y="1488824"/>
                  </a:lnTo>
                  <a:lnTo>
                    <a:pt x="9122037" y="1497466"/>
                  </a:lnTo>
                  <a:lnTo>
                    <a:pt x="9109794" y="1506109"/>
                  </a:lnTo>
                  <a:lnTo>
                    <a:pt x="9106554" y="1511150"/>
                  </a:lnTo>
                  <a:lnTo>
                    <a:pt x="9104753" y="1514751"/>
                  </a:lnTo>
                  <a:lnTo>
                    <a:pt x="9109794" y="1514751"/>
                  </a:lnTo>
                  <a:lnTo>
                    <a:pt x="9109794" y="1507909"/>
                  </a:lnTo>
                  <a:lnTo>
                    <a:pt x="9120236" y="1504308"/>
                  </a:lnTo>
                  <a:lnTo>
                    <a:pt x="9127077" y="1502508"/>
                  </a:lnTo>
                  <a:lnTo>
                    <a:pt x="9134279" y="1497466"/>
                  </a:lnTo>
                  <a:lnTo>
                    <a:pt x="9147961" y="1485223"/>
                  </a:lnTo>
                  <a:lnTo>
                    <a:pt x="9161644" y="1475140"/>
                  </a:lnTo>
                  <a:lnTo>
                    <a:pt x="9178927" y="1459296"/>
                  </a:lnTo>
                  <a:lnTo>
                    <a:pt x="9182527" y="1454254"/>
                  </a:lnTo>
                  <a:lnTo>
                    <a:pt x="9189369" y="1454254"/>
                  </a:lnTo>
                  <a:lnTo>
                    <a:pt x="9194769" y="1450653"/>
                  </a:lnTo>
                  <a:lnTo>
                    <a:pt x="9201611" y="1450653"/>
                  </a:lnTo>
                  <a:lnTo>
                    <a:pt x="9205211" y="1448853"/>
                  </a:lnTo>
                  <a:lnTo>
                    <a:pt x="9208452" y="1447052"/>
                  </a:lnTo>
                  <a:lnTo>
                    <a:pt x="9210252" y="1445612"/>
                  </a:lnTo>
                  <a:lnTo>
                    <a:pt x="9213853" y="1431568"/>
                  </a:lnTo>
                  <a:lnTo>
                    <a:pt x="9217093" y="1427967"/>
                  </a:lnTo>
                  <a:lnTo>
                    <a:pt x="9234737" y="1410682"/>
                  </a:lnTo>
                  <a:lnTo>
                    <a:pt x="9243378" y="1412482"/>
                  </a:lnTo>
                  <a:lnTo>
                    <a:pt x="9248419" y="1407441"/>
                  </a:lnTo>
                  <a:lnTo>
                    <a:pt x="9257061" y="1405640"/>
                  </a:lnTo>
                  <a:lnTo>
                    <a:pt x="9258861" y="1396998"/>
                  </a:lnTo>
                  <a:lnTo>
                    <a:pt x="9262101" y="1390156"/>
                  </a:lnTo>
                  <a:lnTo>
                    <a:pt x="9269303" y="1383314"/>
                  </a:lnTo>
                  <a:lnTo>
                    <a:pt x="9274344" y="1376112"/>
                  </a:lnTo>
                  <a:lnTo>
                    <a:pt x="9282985" y="1371070"/>
                  </a:lnTo>
                  <a:lnTo>
                    <a:pt x="9291627" y="1366029"/>
                  </a:lnTo>
                  <a:lnTo>
                    <a:pt x="9302069" y="1360627"/>
                  </a:lnTo>
                  <a:lnTo>
                    <a:pt x="9313951" y="1357386"/>
                  </a:lnTo>
                  <a:lnTo>
                    <a:pt x="9319352" y="1345143"/>
                  </a:lnTo>
                  <a:lnTo>
                    <a:pt x="9326193" y="1332899"/>
                  </a:lnTo>
                  <a:lnTo>
                    <a:pt x="9331594" y="1327858"/>
                  </a:lnTo>
                  <a:lnTo>
                    <a:pt x="9336635" y="1322456"/>
                  </a:lnTo>
                  <a:lnTo>
                    <a:pt x="9343476" y="1317415"/>
                  </a:lnTo>
                  <a:lnTo>
                    <a:pt x="9352117" y="1313814"/>
                  </a:lnTo>
                  <a:lnTo>
                    <a:pt x="9360759" y="1310213"/>
                  </a:lnTo>
                  <a:lnTo>
                    <a:pt x="9366160" y="1306972"/>
                  </a:lnTo>
                  <a:lnTo>
                    <a:pt x="9371201" y="1300130"/>
                  </a:lnTo>
                  <a:lnTo>
                    <a:pt x="9373001" y="1292928"/>
                  </a:lnTo>
                  <a:lnTo>
                    <a:pt x="9374802" y="1287886"/>
                  </a:lnTo>
                  <a:lnTo>
                    <a:pt x="9381643" y="1284285"/>
                  </a:lnTo>
                  <a:lnTo>
                    <a:pt x="9388844" y="1281044"/>
                  </a:lnTo>
                  <a:lnTo>
                    <a:pt x="9395685" y="1279244"/>
                  </a:lnTo>
                  <a:lnTo>
                    <a:pt x="9398926" y="1268801"/>
                  </a:lnTo>
                  <a:close/>
                  <a:moveTo>
                    <a:pt x="1477922" y="1256947"/>
                  </a:moveTo>
                  <a:lnTo>
                    <a:pt x="1476122" y="1258748"/>
                  </a:lnTo>
                  <a:lnTo>
                    <a:pt x="1479721" y="1256947"/>
                  </a:lnTo>
                  <a:close/>
                  <a:moveTo>
                    <a:pt x="842984" y="1255507"/>
                  </a:moveTo>
                  <a:lnTo>
                    <a:pt x="790792" y="1281431"/>
                  </a:lnTo>
                  <a:lnTo>
                    <a:pt x="744360" y="1305554"/>
                  </a:lnTo>
                  <a:lnTo>
                    <a:pt x="699367" y="1331478"/>
                  </a:lnTo>
                  <a:lnTo>
                    <a:pt x="657614" y="1355962"/>
                  </a:lnTo>
                  <a:lnTo>
                    <a:pt x="562589" y="1419691"/>
                  </a:lnTo>
                  <a:lnTo>
                    <a:pt x="465405" y="1482341"/>
                  </a:lnTo>
                  <a:lnTo>
                    <a:pt x="465405" y="1487382"/>
                  </a:lnTo>
                  <a:lnTo>
                    <a:pt x="463965" y="1490982"/>
                  </a:lnTo>
                  <a:lnTo>
                    <a:pt x="462165" y="1496023"/>
                  </a:lnTo>
                  <a:lnTo>
                    <a:pt x="486281" y="1484141"/>
                  </a:lnTo>
                  <a:lnTo>
                    <a:pt x="510397" y="1468299"/>
                  </a:lnTo>
                  <a:lnTo>
                    <a:pt x="534873" y="1452816"/>
                  </a:lnTo>
                  <a:lnTo>
                    <a:pt x="558990" y="1438774"/>
                  </a:lnTo>
                  <a:lnTo>
                    <a:pt x="581666" y="1428333"/>
                  </a:lnTo>
                  <a:lnTo>
                    <a:pt x="602183" y="1421492"/>
                  </a:lnTo>
                  <a:lnTo>
                    <a:pt x="623059" y="1411050"/>
                  </a:lnTo>
                  <a:lnTo>
                    <a:pt x="638537" y="1400609"/>
                  </a:lnTo>
                  <a:lnTo>
                    <a:pt x="643936" y="1397368"/>
                  </a:lnTo>
                  <a:lnTo>
                    <a:pt x="650775" y="1390527"/>
                  </a:lnTo>
                  <a:lnTo>
                    <a:pt x="659413" y="1378285"/>
                  </a:lnTo>
                  <a:lnTo>
                    <a:pt x="663013" y="1373245"/>
                  </a:lnTo>
                  <a:lnTo>
                    <a:pt x="666252" y="1369644"/>
                  </a:lnTo>
                  <a:lnTo>
                    <a:pt x="671651" y="1366404"/>
                  </a:lnTo>
                  <a:lnTo>
                    <a:pt x="676691" y="1364603"/>
                  </a:lnTo>
                  <a:lnTo>
                    <a:pt x="683529" y="1364603"/>
                  </a:lnTo>
                  <a:lnTo>
                    <a:pt x="683529" y="1359202"/>
                  </a:lnTo>
                  <a:lnTo>
                    <a:pt x="693968" y="1355962"/>
                  </a:lnTo>
                  <a:lnTo>
                    <a:pt x="718444" y="1347321"/>
                  </a:lnTo>
                  <a:lnTo>
                    <a:pt x="737161" y="1336879"/>
                  </a:lnTo>
                  <a:lnTo>
                    <a:pt x="756238" y="1324637"/>
                  </a:lnTo>
                  <a:lnTo>
                    <a:pt x="771715" y="1310595"/>
                  </a:lnTo>
                  <a:lnTo>
                    <a:pt x="785753" y="1298713"/>
                  </a:lnTo>
                  <a:lnTo>
                    <a:pt x="801231" y="1286472"/>
                  </a:lnTo>
                  <a:lnTo>
                    <a:pt x="820307" y="1274230"/>
                  </a:lnTo>
                  <a:lnTo>
                    <a:pt x="842984" y="1262348"/>
                  </a:lnTo>
                  <a:close/>
                  <a:moveTo>
                    <a:pt x="3432047" y="1253707"/>
                  </a:moveTo>
                  <a:lnTo>
                    <a:pt x="3335223" y="1286472"/>
                  </a:lnTo>
                  <a:lnTo>
                    <a:pt x="3245237" y="1319597"/>
                  </a:lnTo>
                  <a:lnTo>
                    <a:pt x="3143014" y="1361003"/>
                  </a:lnTo>
                  <a:lnTo>
                    <a:pt x="3035751" y="1409250"/>
                  </a:lnTo>
                  <a:lnTo>
                    <a:pt x="3059867" y="1431933"/>
                  </a:lnTo>
                  <a:lnTo>
                    <a:pt x="3063466" y="1435534"/>
                  </a:lnTo>
                  <a:lnTo>
                    <a:pt x="3065266" y="1435534"/>
                  </a:lnTo>
                  <a:lnTo>
                    <a:pt x="3070306" y="1428333"/>
                  </a:lnTo>
                  <a:lnTo>
                    <a:pt x="3075705" y="1423292"/>
                  </a:lnTo>
                  <a:lnTo>
                    <a:pt x="3084343" y="1417891"/>
                  </a:lnTo>
                  <a:lnTo>
                    <a:pt x="3091182" y="1414651"/>
                  </a:lnTo>
                  <a:lnTo>
                    <a:pt x="3110259" y="1404209"/>
                  </a:lnTo>
                  <a:lnTo>
                    <a:pt x="3118898" y="1402409"/>
                  </a:lnTo>
                  <a:lnTo>
                    <a:pt x="3125737" y="1400609"/>
                  </a:lnTo>
                  <a:lnTo>
                    <a:pt x="3132575" y="1402409"/>
                  </a:lnTo>
                  <a:lnTo>
                    <a:pt x="3137974" y="1397368"/>
                  </a:lnTo>
                  <a:lnTo>
                    <a:pt x="3141214" y="1393768"/>
                  </a:lnTo>
                  <a:lnTo>
                    <a:pt x="3146613" y="1390527"/>
                  </a:lnTo>
                  <a:lnTo>
                    <a:pt x="3158491" y="1388727"/>
                  </a:lnTo>
                  <a:lnTo>
                    <a:pt x="3160291" y="1383686"/>
                  </a:lnTo>
                  <a:lnTo>
                    <a:pt x="3162091" y="1378285"/>
                  </a:lnTo>
                  <a:lnTo>
                    <a:pt x="3167130" y="1375045"/>
                  </a:lnTo>
                  <a:lnTo>
                    <a:pt x="3172529" y="1371444"/>
                  </a:lnTo>
                  <a:lnTo>
                    <a:pt x="3179368" y="1371444"/>
                  </a:lnTo>
                  <a:lnTo>
                    <a:pt x="3198445" y="1366404"/>
                  </a:lnTo>
                  <a:lnTo>
                    <a:pt x="3215722" y="1359202"/>
                  </a:lnTo>
                  <a:lnTo>
                    <a:pt x="3224361" y="1354162"/>
                  </a:lnTo>
                  <a:lnTo>
                    <a:pt x="3234799" y="1347321"/>
                  </a:lnTo>
                  <a:lnTo>
                    <a:pt x="3245237" y="1338679"/>
                  </a:lnTo>
                  <a:lnTo>
                    <a:pt x="3252076" y="1333279"/>
                  </a:lnTo>
                  <a:lnTo>
                    <a:pt x="3262515" y="1330038"/>
                  </a:lnTo>
                  <a:lnTo>
                    <a:pt x="3267554" y="1328238"/>
                  </a:lnTo>
                  <a:lnTo>
                    <a:pt x="3274753" y="1326438"/>
                  </a:lnTo>
                  <a:lnTo>
                    <a:pt x="3291670" y="1326438"/>
                  </a:lnTo>
                  <a:lnTo>
                    <a:pt x="3295269" y="1321037"/>
                  </a:lnTo>
                  <a:lnTo>
                    <a:pt x="3298869" y="1315996"/>
                  </a:lnTo>
                  <a:lnTo>
                    <a:pt x="3305707" y="1310595"/>
                  </a:lnTo>
                  <a:lnTo>
                    <a:pt x="3305707" y="1305554"/>
                  </a:lnTo>
                  <a:lnTo>
                    <a:pt x="3319745" y="1305554"/>
                  </a:lnTo>
                  <a:lnTo>
                    <a:pt x="3326584" y="1305554"/>
                  </a:lnTo>
                  <a:lnTo>
                    <a:pt x="3328384" y="1298713"/>
                  </a:lnTo>
                  <a:lnTo>
                    <a:pt x="3331624" y="1293313"/>
                  </a:lnTo>
                  <a:lnTo>
                    <a:pt x="3335223" y="1290072"/>
                  </a:lnTo>
                  <a:lnTo>
                    <a:pt x="3340262" y="1288272"/>
                  </a:lnTo>
                  <a:lnTo>
                    <a:pt x="3347461" y="1286472"/>
                  </a:lnTo>
                  <a:lnTo>
                    <a:pt x="3354300" y="1286472"/>
                  </a:lnTo>
                  <a:lnTo>
                    <a:pt x="3357899" y="1291512"/>
                  </a:lnTo>
                  <a:lnTo>
                    <a:pt x="3359339" y="1291512"/>
                  </a:lnTo>
                  <a:lnTo>
                    <a:pt x="3362939" y="1291512"/>
                  </a:lnTo>
                  <a:lnTo>
                    <a:pt x="3366538" y="1290072"/>
                  </a:lnTo>
                  <a:lnTo>
                    <a:pt x="3369777" y="1284671"/>
                  </a:lnTo>
                  <a:lnTo>
                    <a:pt x="3380215" y="1276030"/>
                  </a:lnTo>
                  <a:lnTo>
                    <a:pt x="3392454" y="1269189"/>
                  </a:lnTo>
                  <a:lnTo>
                    <a:pt x="3406132" y="1267389"/>
                  </a:lnTo>
                  <a:lnTo>
                    <a:pt x="3418369" y="1267389"/>
                  </a:lnTo>
                  <a:close/>
                  <a:moveTo>
                    <a:pt x="2171890" y="1251907"/>
                  </a:moveTo>
                  <a:lnTo>
                    <a:pt x="2145974" y="1262348"/>
                  </a:lnTo>
                  <a:lnTo>
                    <a:pt x="2137335" y="1269189"/>
                  </a:lnTo>
                  <a:lnTo>
                    <a:pt x="2147774" y="1267389"/>
                  </a:lnTo>
                  <a:lnTo>
                    <a:pt x="2156413" y="1262348"/>
                  </a:lnTo>
                  <a:lnTo>
                    <a:pt x="2165051" y="1258748"/>
                  </a:lnTo>
                  <a:close/>
                  <a:moveTo>
                    <a:pt x="6387685" y="1248761"/>
                  </a:moveTo>
                  <a:lnTo>
                    <a:pt x="6340884" y="1280077"/>
                  </a:lnTo>
                  <a:lnTo>
                    <a:pt x="6353124" y="1272877"/>
                  </a:lnTo>
                  <a:lnTo>
                    <a:pt x="6358164" y="1271438"/>
                  </a:lnTo>
                  <a:lnTo>
                    <a:pt x="6365004" y="1266038"/>
                  </a:lnTo>
                  <a:lnTo>
                    <a:pt x="6373645" y="1260999"/>
                  </a:lnTo>
                  <a:lnTo>
                    <a:pt x="6384085" y="1254160"/>
                  </a:lnTo>
                  <a:close/>
                  <a:moveTo>
                    <a:pt x="5598542" y="1243721"/>
                  </a:moveTo>
                  <a:lnTo>
                    <a:pt x="5594941" y="1246961"/>
                  </a:lnTo>
                  <a:lnTo>
                    <a:pt x="5596741" y="1248761"/>
                  </a:lnTo>
                  <a:close/>
                  <a:moveTo>
                    <a:pt x="9657092" y="1242874"/>
                  </a:moveTo>
                  <a:lnTo>
                    <a:pt x="9617125" y="1294728"/>
                  </a:lnTo>
                  <a:lnTo>
                    <a:pt x="9573917" y="1345143"/>
                  </a:lnTo>
                  <a:lnTo>
                    <a:pt x="9528909" y="1391596"/>
                  </a:lnTo>
                  <a:lnTo>
                    <a:pt x="9478500" y="1438410"/>
                  </a:lnTo>
                  <a:lnTo>
                    <a:pt x="9423050" y="1487023"/>
                  </a:lnTo>
                  <a:lnTo>
                    <a:pt x="9367960" y="1533837"/>
                  </a:lnTo>
                  <a:lnTo>
                    <a:pt x="9260661" y="1620622"/>
                  </a:lnTo>
                  <a:lnTo>
                    <a:pt x="9234737" y="1636106"/>
                  </a:lnTo>
                  <a:lnTo>
                    <a:pt x="9210252" y="1651591"/>
                  </a:lnTo>
                  <a:lnTo>
                    <a:pt x="9173886" y="1673917"/>
                  </a:lnTo>
                  <a:lnTo>
                    <a:pt x="9161644" y="1686161"/>
                  </a:lnTo>
                  <a:lnTo>
                    <a:pt x="9151202" y="1698404"/>
                  </a:lnTo>
                  <a:lnTo>
                    <a:pt x="9144361" y="1713888"/>
                  </a:lnTo>
                  <a:lnTo>
                    <a:pt x="9139320" y="1729373"/>
                  </a:lnTo>
                  <a:lnTo>
                    <a:pt x="9165244" y="1715689"/>
                  </a:lnTo>
                  <a:lnTo>
                    <a:pt x="9187568" y="1699844"/>
                  </a:lnTo>
                  <a:lnTo>
                    <a:pt x="9208452" y="1682559"/>
                  </a:lnTo>
                  <a:lnTo>
                    <a:pt x="9229336" y="1665275"/>
                  </a:lnTo>
                  <a:lnTo>
                    <a:pt x="9252020" y="1641148"/>
                  </a:lnTo>
                  <a:lnTo>
                    <a:pt x="9274344" y="1618821"/>
                  </a:lnTo>
                  <a:lnTo>
                    <a:pt x="9321152" y="1577049"/>
                  </a:lnTo>
                  <a:lnTo>
                    <a:pt x="9373001" y="1533837"/>
                  </a:lnTo>
                  <a:lnTo>
                    <a:pt x="9406127" y="1506109"/>
                  </a:lnTo>
                  <a:lnTo>
                    <a:pt x="9437093" y="1480182"/>
                  </a:lnTo>
                  <a:lnTo>
                    <a:pt x="9461217" y="1459296"/>
                  </a:lnTo>
                  <a:lnTo>
                    <a:pt x="9487142" y="1436609"/>
                  </a:lnTo>
                  <a:lnTo>
                    <a:pt x="9537551" y="1388355"/>
                  </a:lnTo>
                  <a:lnTo>
                    <a:pt x="9570317" y="1355586"/>
                  </a:lnTo>
                  <a:lnTo>
                    <a:pt x="9589400" y="1338301"/>
                  </a:lnTo>
                  <a:lnTo>
                    <a:pt x="9610284" y="1322456"/>
                  </a:lnTo>
                  <a:lnTo>
                    <a:pt x="9623966" y="1310213"/>
                  </a:lnTo>
                  <a:lnTo>
                    <a:pt x="9634408" y="1298329"/>
                  </a:lnTo>
                  <a:lnTo>
                    <a:pt x="9641249" y="1286086"/>
                  </a:lnTo>
                  <a:lnTo>
                    <a:pt x="9644850" y="1275643"/>
                  </a:lnTo>
                  <a:lnTo>
                    <a:pt x="9646650" y="1270601"/>
                  </a:lnTo>
                  <a:lnTo>
                    <a:pt x="9650251" y="1267000"/>
                  </a:lnTo>
                  <a:lnTo>
                    <a:pt x="9651691" y="1263760"/>
                  </a:lnTo>
                  <a:lnTo>
                    <a:pt x="9657092" y="1244674"/>
                  </a:lnTo>
                  <a:close/>
                  <a:moveTo>
                    <a:pt x="2374537" y="1241465"/>
                  </a:moveTo>
                  <a:lnTo>
                    <a:pt x="2362660" y="1246866"/>
                  </a:lnTo>
                  <a:lnTo>
                    <a:pt x="2303629" y="1270989"/>
                  </a:lnTo>
                  <a:lnTo>
                    <a:pt x="2241359" y="1295113"/>
                  </a:lnTo>
                  <a:lnTo>
                    <a:pt x="2171890" y="1317796"/>
                  </a:lnTo>
                  <a:lnTo>
                    <a:pt x="2097742" y="1340120"/>
                  </a:lnTo>
                  <a:lnTo>
                    <a:pt x="2092703" y="1362803"/>
                  </a:lnTo>
                  <a:lnTo>
                    <a:pt x="2087304" y="1380086"/>
                  </a:lnTo>
                  <a:lnTo>
                    <a:pt x="2083704" y="1390527"/>
                  </a:lnTo>
                  <a:lnTo>
                    <a:pt x="2097742" y="1385126"/>
                  </a:lnTo>
                  <a:lnTo>
                    <a:pt x="2111780" y="1381886"/>
                  </a:lnTo>
                  <a:lnTo>
                    <a:pt x="2120419" y="1380086"/>
                  </a:lnTo>
                  <a:lnTo>
                    <a:pt x="2127257" y="1375045"/>
                  </a:lnTo>
                  <a:lnTo>
                    <a:pt x="2132296" y="1371444"/>
                  </a:lnTo>
                  <a:lnTo>
                    <a:pt x="2135896" y="1366404"/>
                  </a:lnTo>
                  <a:lnTo>
                    <a:pt x="2137335" y="1357762"/>
                  </a:lnTo>
                  <a:lnTo>
                    <a:pt x="2147774" y="1355962"/>
                  </a:lnTo>
                  <a:lnTo>
                    <a:pt x="2166851" y="1352361"/>
                  </a:lnTo>
                  <a:lnTo>
                    <a:pt x="2185928" y="1347321"/>
                  </a:lnTo>
                  <a:lnTo>
                    <a:pt x="2203205" y="1341920"/>
                  </a:lnTo>
                  <a:lnTo>
                    <a:pt x="2219042" y="1333279"/>
                  </a:lnTo>
                  <a:lnTo>
                    <a:pt x="2249998" y="1317796"/>
                  </a:lnTo>
                  <a:lnTo>
                    <a:pt x="2279513" y="1300514"/>
                  </a:lnTo>
                  <a:lnTo>
                    <a:pt x="2305429" y="1284671"/>
                  </a:lnTo>
                  <a:lnTo>
                    <a:pt x="2333144" y="1269189"/>
                  </a:lnTo>
                  <a:lnTo>
                    <a:pt x="2343583" y="1262348"/>
                  </a:lnTo>
                  <a:lnTo>
                    <a:pt x="2354021" y="1258748"/>
                  </a:lnTo>
                  <a:lnTo>
                    <a:pt x="2364099" y="1255507"/>
                  </a:lnTo>
                  <a:lnTo>
                    <a:pt x="2374537" y="1253707"/>
                  </a:lnTo>
                  <a:close/>
                  <a:moveTo>
                    <a:pt x="4870948" y="1233584"/>
                  </a:moveTo>
                  <a:lnTo>
                    <a:pt x="4869148" y="1235384"/>
                  </a:lnTo>
                  <a:lnTo>
                    <a:pt x="4872748" y="1238624"/>
                  </a:lnTo>
                  <a:lnTo>
                    <a:pt x="4872748" y="1237184"/>
                  </a:lnTo>
                  <a:lnTo>
                    <a:pt x="4874548" y="1235384"/>
                  </a:lnTo>
                  <a:close/>
                  <a:moveTo>
                    <a:pt x="7230830" y="1231483"/>
                  </a:moveTo>
                  <a:lnTo>
                    <a:pt x="7208150" y="1245521"/>
                  </a:lnTo>
                  <a:lnTo>
                    <a:pt x="7209950" y="1245521"/>
                  </a:lnTo>
                  <a:lnTo>
                    <a:pt x="7222190" y="1236882"/>
                  </a:lnTo>
                  <a:close/>
                  <a:moveTo>
                    <a:pt x="4874548" y="1228544"/>
                  </a:moveTo>
                  <a:lnTo>
                    <a:pt x="4872748" y="1229984"/>
                  </a:lnTo>
                  <a:lnTo>
                    <a:pt x="4874548" y="1229984"/>
                  </a:lnTo>
                  <a:close/>
                  <a:moveTo>
                    <a:pt x="9443934" y="1223788"/>
                  </a:moveTo>
                  <a:lnTo>
                    <a:pt x="9428451" y="1237832"/>
                  </a:lnTo>
                  <a:lnTo>
                    <a:pt x="9433492" y="1236032"/>
                  </a:lnTo>
                  <a:lnTo>
                    <a:pt x="9438893" y="1232431"/>
                  </a:lnTo>
                  <a:lnTo>
                    <a:pt x="9442134" y="1229190"/>
                  </a:lnTo>
                  <a:close/>
                  <a:moveTo>
                    <a:pt x="1801870" y="1222742"/>
                  </a:moveTo>
                  <a:lnTo>
                    <a:pt x="1800070" y="1225983"/>
                  </a:lnTo>
                  <a:lnTo>
                    <a:pt x="1798270" y="1231023"/>
                  </a:lnTo>
                  <a:lnTo>
                    <a:pt x="1794671" y="1232824"/>
                  </a:lnTo>
                  <a:lnTo>
                    <a:pt x="1736000" y="1274230"/>
                  </a:lnTo>
                  <a:lnTo>
                    <a:pt x="1671931" y="1315996"/>
                  </a:lnTo>
                  <a:lnTo>
                    <a:pt x="1604261" y="1355962"/>
                  </a:lnTo>
                  <a:lnTo>
                    <a:pt x="1533353" y="1395568"/>
                  </a:lnTo>
                  <a:lnTo>
                    <a:pt x="1400174" y="1468299"/>
                  </a:lnTo>
                  <a:lnTo>
                    <a:pt x="1334305" y="1504664"/>
                  </a:lnTo>
                  <a:lnTo>
                    <a:pt x="1268795" y="1542830"/>
                  </a:lnTo>
                  <a:lnTo>
                    <a:pt x="1272035" y="1563353"/>
                  </a:lnTo>
                  <a:lnTo>
                    <a:pt x="1279234" y="1582796"/>
                  </a:lnTo>
                  <a:lnTo>
                    <a:pt x="1294711" y="1619161"/>
                  </a:lnTo>
                  <a:lnTo>
                    <a:pt x="1299750" y="1613760"/>
                  </a:lnTo>
                  <a:lnTo>
                    <a:pt x="1303350" y="1608720"/>
                  </a:lnTo>
                  <a:lnTo>
                    <a:pt x="1306589" y="1606919"/>
                  </a:lnTo>
                  <a:lnTo>
                    <a:pt x="1311988" y="1603319"/>
                  </a:lnTo>
                  <a:lnTo>
                    <a:pt x="1317027" y="1601879"/>
                  </a:lnTo>
                  <a:lnTo>
                    <a:pt x="1329265" y="1601879"/>
                  </a:lnTo>
                  <a:lnTo>
                    <a:pt x="1341144" y="1603319"/>
                  </a:lnTo>
                  <a:lnTo>
                    <a:pt x="1384697" y="1558312"/>
                  </a:lnTo>
                  <a:lnTo>
                    <a:pt x="1398374" y="1547871"/>
                  </a:lnTo>
                  <a:lnTo>
                    <a:pt x="1414212" y="1537429"/>
                  </a:lnTo>
                  <a:lnTo>
                    <a:pt x="1431489" y="1528788"/>
                  </a:lnTo>
                  <a:lnTo>
                    <a:pt x="1452006" y="1521947"/>
                  </a:lnTo>
                  <a:lnTo>
                    <a:pt x="1469283" y="1506464"/>
                  </a:lnTo>
                  <a:lnTo>
                    <a:pt x="1486560" y="1492782"/>
                  </a:lnTo>
                  <a:lnTo>
                    <a:pt x="1503838" y="1478740"/>
                  </a:lnTo>
                  <a:lnTo>
                    <a:pt x="1521475" y="1468299"/>
                  </a:lnTo>
                  <a:lnTo>
                    <a:pt x="1562868" y="1449216"/>
                  </a:lnTo>
                  <a:lnTo>
                    <a:pt x="1599222" y="1430133"/>
                  </a:lnTo>
                  <a:lnTo>
                    <a:pt x="1616499" y="1411050"/>
                  </a:lnTo>
                  <a:lnTo>
                    <a:pt x="1633776" y="1393768"/>
                  </a:lnTo>
                  <a:lnTo>
                    <a:pt x="1651054" y="1380086"/>
                  </a:lnTo>
                  <a:lnTo>
                    <a:pt x="1670131" y="1366404"/>
                  </a:lnTo>
                  <a:lnTo>
                    <a:pt x="1715123" y="1341920"/>
                  </a:lnTo>
                  <a:lnTo>
                    <a:pt x="1760116" y="1315996"/>
                  </a:lnTo>
                  <a:lnTo>
                    <a:pt x="1766955" y="1309155"/>
                  </a:lnTo>
                  <a:lnTo>
                    <a:pt x="1775594" y="1300514"/>
                  </a:lnTo>
                  <a:lnTo>
                    <a:pt x="1786032" y="1291512"/>
                  </a:lnTo>
                  <a:lnTo>
                    <a:pt x="1798270" y="1284671"/>
                  </a:lnTo>
                  <a:lnTo>
                    <a:pt x="1810508" y="1277830"/>
                  </a:lnTo>
                  <a:lnTo>
                    <a:pt x="1824186" y="1267389"/>
                  </a:lnTo>
                  <a:lnTo>
                    <a:pt x="1812308" y="1245065"/>
                  </a:lnTo>
                  <a:close/>
                  <a:moveTo>
                    <a:pt x="4170000" y="1221705"/>
                  </a:moveTo>
                  <a:lnTo>
                    <a:pt x="4171440" y="1223145"/>
                  </a:lnTo>
                  <a:lnTo>
                    <a:pt x="4175041" y="1221705"/>
                  </a:lnTo>
                  <a:close/>
                  <a:moveTo>
                    <a:pt x="8832905" y="1216946"/>
                  </a:moveTo>
                  <a:lnTo>
                    <a:pt x="8801579" y="1237832"/>
                  </a:lnTo>
                  <a:lnTo>
                    <a:pt x="8772054" y="1256557"/>
                  </a:lnTo>
                  <a:lnTo>
                    <a:pt x="8737488" y="1282485"/>
                  </a:lnTo>
                  <a:lnTo>
                    <a:pt x="8756571" y="1282485"/>
                  </a:lnTo>
                  <a:lnTo>
                    <a:pt x="8767013" y="1270601"/>
                  </a:lnTo>
                  <a:lnTo>
                    <a:pt x="8780696" y="1260158"/>
                  </a:lnTo>
                  <a:lnTo>
                    <a:pt x="8796539" y="1253317"/>
                  </a:lnTo>
                  <a:lnTo>
                    <a:pt x="8815622" y="1246475"/>
                  </a:lnTo>
                  <a:lnTo>
                    <a:pt x="8822463" y="1230630"/>
                  </a:lnTo>
                  <a:close/>
                  <a:moveTo>
                    <a:pt x="8448356" y="1215146"/>
                  </a:moveTo>
                  <a:lnTo>
                    <a:pt x="8443315" y="1216946"/>
                  </a:lnTo>
                  <a:lnTo>
                    <a:pt x="8450157" y="1218747"/>
                  </a:lnTo>
                  <a:lnTo>
                    <a:pt x="8451957" y="1216946"/>
                  </a:lnTo>
                  <a:close/>
                  <a:moveTo>
                    <a:pt x="3581063" y="1206900"/>
                  </a:moveTo>
                  <a:lnTo>
                    <a:pt x="3553348" y="1215541"/>
                  </a:lnTo>
                  <a:lnTo>
                    <a:pt x="3561986" y="1225983"/>
                  </a:lnTo>
                  <a:lnTo>
                    <a:pt x="3568825" y="1238224"/>
                  </a:lnTo>
                  <a:lnTo>
                    <a:pt x="3575664" y="1258748"/>
                  </a:lnTo>
                  <a:lnTo>
                    <a:pt x="3565226" y="1258748"/>
                  </a:lnTo>
                  <a:lnTo>
                    <a:pt x="3568825" y="1265589"/>
                  </a:lnTo>
                  <a:lnTo>
                    <a:pt x="3573865" y="1279631"/>
                  </a:lnTo>
                  <a:lnTo>
                    <a:pt x="3560187" y="1284671"/>
                  </a:lnTo>
                  <a:lnTo>
                    <a:pt x="3527432" y="1300514"/>
                  </a:lnTo>
                  <a:lnTo>
                    <a:pt x="3555148" y="1290072"/>
                  </a:lnTo>
                  <a:lnTo>
                    <a:pt x="3581063" y="1277830"/>
                  </a:lnTo>
                  <a:close/>
                  <a:moveTo>
                    <a:pt x="9350677" y="1204703"/>
                  </a:moveTo>
                  <a:lnTo>
                    <a:pt x="9215653" y="1324257"/>
                  </a:lnTo>
                  <a:lnTo>
                    <a:pt x="9085670" y="1443811"/>
                  </a:lnTo>
                  <a:lnTo>
                    <a:pt x="9087470" y="1445612"/>
                  </a:lnTo>
                  <a:lnTo>
                    <a:pt x="9101153" y="1438410"/>
                  </a:lnTo>
                  <a:lnTo>
                    <a:pt x="9113395" y="1426526"/>
                  </a:lnTo>
                  <a:lnTo>
                    <a:pt x="9123837" y="1410682"/>
                  </a:lnTo>
                  <a:lnTo>
                    <a:pt x="9135719" y="1398798"/>
                  </a:lnTo>
                  <a:lnTo>
                    <a:pt x="9153002" y="1386555"/>
                  </a:lnTo>
                  <a:lnTo>
                    <a:pt x="9172085" y="1376112"/>
                  </a:lnTo>
                  <a:lnTo>
                    <a:pt x="9191169" y="1358827"/>
                  </a:lnTo>
                  <a:lnTo>
                    <a:pt x="9218894" y="1329658"/>
                  </a:lnTo>
                  <a:lnTo>
                    <a:pt x="9234737" y="1315614"/>
                  </a:lnTo>
                  <a:lnTo>
                    <a:pt x="9250219" y="1303371"/>
                  </a:lnTo>
                  <a:lnTo>
                    <a:pt x="9282985" y="1273842"/>
                  </a:lnTo>
                  <a:lnTo>
                    <a:pt x="9321152" y="1237832"/>
                  </a:lnTo>
                  <a:lnTo>
                    <a:pt x="9329794" y="1229190"/>
                  </a:lnTo>
                  <a:lnTo>
                    <a:pt x="9334835" y="1225589"/>
                  </a:lnTo>
                  <a:lnTo>
                    <a:pt x="9341676" y="1225589"/>
                  </a:lnTo>
                  <a:lnTo>
                    <a:pt x="9343476" y="1225589"/>
                  </a:lnTo>
                  <a:lnTo>
                    <a:pt x="9347077" y="1216946"/>
                  </a:lnTo>
                  <a:lnTo>
                    <a:pt x="9350677" y="1206503"/>
                  </a:lnTo>
                  <a:close/>
                  <a:moveTo>
                    <a:pt x="3139414" y="1203659"/>
                  </a:moveTo>
                  <a:lnTo>
                    <a:pt x="3118898" y="1212301"/>
                  </a:lnTo>
                  <a:lnTo>
                    <a:pt x="3059867" y="1236424"/>
                  </a:lnTo>
                  <a:lnTo>
                    <a:pt x="3008035" y="1258748"/>
                  </a:lnTo>
                  <a:lnTo>
                    <a:pt x="2963043" y="1279631"/>
                  </a:lnTo>
                  <a:lnTo>
                    <a:pt x="2923449" y="1301954"/>
                  </a:lnTo>
                  <a:lnTo>
                    <a:pt x="2926689" y="1310595"/>
                  </a:lnTo>
                  <a:lnTo>
                    <a:pt x="2928488" y="1314196"/>
                  </a:lnTo>
                  <a:lnTo>
                    <a:pt x="2930288" y="1319597"/>
                  </a:lnTo>
                  <a:lnTo>
                    <a:pt x="2942526" y="1315996"/>
                  </a:lnTo>
                  <a:lnTo>
                    <a:pt x="2952964" y="1314196"/>
                  </a:lnTo>
                  <a:lnTo>
                    <a:pt x="2951165" y="1307355"/>
                  </a:lnTo>
                  <a:lnTo>
                    <a:pt x="2952964" y="1300514"/>
                  </a:lnTo>
                  <a:lnTo>
                    <a:pt x="2956204" y="1295113"/>
                  </a:lnTo>
                  <a:lnTo>
                    <a:pt x="2959803" y="1291512"/>
                  </a:lnTo>
                  <a:lnTo>
                    <a:pt x="2966642" y="1288272"/>
                  </a:lnTo>
                  <a:lnTo>
                    <a:pt x="2977081" y="1286472"/>
                  </a:lnTo>
                  <a:lnTo>
                    <a:pt x="2995798" y="1281431"/>
                  </a:lnTo>
                  <a:lnTo>
                    <a:pt x="3006236" y="1279631"/>
                  </a:lnTo>
                  <a:lnTo>
                    <a:pt x="3018474" y="1279631"/>
                  </a:lnTo>
                  <a:lnTo>
                    <a:pt x="3044390" y="1279631"/>
                  </a:lnTo>
                  <a:lnTo>
                    <a:pt x="3053028" y="1272790"/>
                  </a:lnTo>
                  <a:lnTo>
                    <a:pt x="3063466" y="1262348"/>
                  </a:lnTo>
                  <a:lnTo>
                    <a:pt x="3072105" y="1253707"/>
                  </a:lnTo>
                  <a:lnTo>
                    <a:pt x="3080744" y="1246866"/>
                  </a:lnTo>
                  <a:lnTo>
                    <a:pt x="3091182" y="1241465"/>
                  </a:lnTo>
                  <a:lnTo>
                    <a:pt x="3101621" y="1238224"/>
                  </a:lnTo>
                  <a:lnTo>
                    <a:pt x="3110259" y="1234624"/>
                  </a:lnTo>
                  <a:lnTo>
                    <a:pt x="3118898" y="1225983"/>
                  </a:lnTo>
                  <a:close/>
                  <a:moveTo>
                    <a:pt x="1566467" y="1201859"/>
                  </a:moveTo>
                  <a:lnTo>
                    <a:pt x="1528313" y="1225983"/>
                  </a:lnTo>
                  <a:lnTo>
                    <a:pt x="1540551" y="1222742"/>
                  </a:lnTo>
                  <a:lnTo>
                    <a:pt x="1550990" y="1217341"/>
                  </a:lnTo>
                  <a:lnTo>
                    <a:pt x="1559628" y="1210500"/>
                  </a:lnTo>
                  <a:close/>
                  <a:moveTo>
                    <a:pt x="470804" y="1200059"/>
                  </a:moveTo>
                  <a:lnTo>
                    <a:pt x="467204" y="1203659"/>
                  </a:lnTo>
                  <a:lnTo>
                    <a:pt x="462165" y="1205100"/>
                  </a:lnTo>
                  <a:lnTo>
                    <a:pt x="451727" y="1210500"/>
                  </a:lnTo>
                  <a:lnTo>
                    <a:pt x="451727" y="1225983"/>
                  </a:lnTo>
                  <a:lnTo>
                    <a:pt x="449927" y="1241465"/>
                  </a:lnTo>
                  <a:lnTo>
                    <a:pt x="458566" y="1232824"/>
                  </a:lnTo>
                  <a:lnTo>
                    <a:pt x="470804" y="1225983"/>
                  </a:lnTo>
                  <a:lnTo>
                    <a:pt x="484482" y="1220942"/>
                  </a:lnTo>
                  <a:lnTo>
                    <a:pt x="498519" y="1217341"/>
                  </a:lnTo>
                  <a:lnTo>
                    <a:pt x="508598" y="1217341"/>
                  </a:lnTo>
                  <a:lnTo>
                    <a:pt x="498519" y="1212301"/>
                  </a:lnTo>
                  <a:lnTo>
                    <a:pt x="484482" y="1206900"/>
                  </a:lnTo>
                  <a:close/>
                  <a:moveTo>
                    <a:pt x="9585799" y="1196060"/>
                  </a:moveTo>
                  <a:lnTo>
                    <a:pt x="9539351" y="1241073"/>
                  </a:lnTo>
                  <a:lnTo>
                    <a:pt x="9492543" y="1284285"/>
                  </a:lnTo>
                  <a:lnTo>
                    <a:pt x="9445734" y="1326057"/>
                  </a:lnTo>
                  <a:lnTo>
                    <a:pt x="9398926" y="1366029"/>
                  </a:lnTo>
                  <a:lnTo>
                    <a:pt x="9305309" y="1445612"/>
                  </a:lnTo>
                  <a:lnTo>
                    <a:pt x="9215653" y="1525194"/>
                  </a:lnTo>
                  <a:lnTo>
                    <a:pt x="9135719" y="1596135"/>
                  </a:lnTo>
                  <a:lnTo>
                    <a:pt x="9135719" y="1618821"/>
                  </a:lnTo>
                  <a:lnTo>
                    <a:pt x="9146161" y="1615220"/>
                  </a:lnTo>
                  <a:lnTo>
                    <a:pt x="9158403" y="1611619"/>
                  </a:lnTo>
                  <a:lnTo>
                    <a:pt x="9163444" y="1596135"/>
                  </a:lnTo>
                  <a:lnTo>
                    <a:pt x="9172085" y="1580650"/>
                  </a:lnTo>
                  <a:lnTo>
                    <a:pt x="9184328" y="1566606"/>
                  </a:lnTo>
                  <a:lnTo>
                    <a:pt x="9199810" y="1552922"/>
                  </a:lnTo>
                  <a:lnTo>
                    <a:pt x="9229336" y="1535637"/>
                  </a:lnTo>
                  <a:lnTo>
                    <a:pt x="9246619" y="1528435"/>
                  </a:lnTo>
                  <a:lnTo>
                    <a:pt x="9265702" y="1521593"/>
                  </a:lnTo>
                  <a:lnTo>
                    <a:pt x="9307109" y="1476580"/>
                  </a:lnTo>
                  <a:lnTo>
                    <a:pt x="9350677" y="1433368"/>
                  </a:lnTo>
                  <a:lnTo>
                    <a:pt x="9397486" y="1390156"/>
                  </a:lnTo>
                  <a:lnTo>
                    <a:pt x="9447535" y="1346943"/>
                  </a:lnTo>
                  <a:lnTo>
                    <a:pt x="9483901" y="1315614"/>
                  </a:lnTo>
                  <a:lnTo>
                    <a:pt x="9518467" y="1279244"/>
                  </a:lnTo>
                  <a:lnTo>
                    <a:pt x="9553033" y="1239272"/>
                  </a:lnTo>
                  <a:close/>
                  <a:moveTo>
                    <a:pt x="2951165" y="1193218"/>
                  </a:moveTo>
                  <a:lnTo>
                    <a:pt x="2937127" y="1200059"/>
                  </a:lnTo>
                  <a:lnTo>
                    <a:pt x="2926689" y="1208700"/>
                  </a:lnTo>
                  <a:lnTo>
                    <a:pt x="2940726" y="1210500"/>
                  </a:lnTo>
                  <a:lnTo>
                    <a:pt x="2942526" y="1206900"/>
                  </a:lnTo>
                  <a:lnTo>
                    <a:pt x="2947565" y="1198259"/>
                  </a:lnTo>
                  <a:lnTo>
                    <a:pt x="2952964" y="1193218"/>
                  </a:lnTo>
                  <a:close/>
                  <a:moveTo>
                    <a:pt x="9492543" y="1178775"/>
                  </a:moveTo>
                  <a:lnTo>
                    <a:pt x="9463017" y="1206503"/>
                  </a:lnTo>
                  <a:lnTo>
                    <a:pt x="9471659" y="1206503"/>
                  </a:lnTo>
                  <a:close/>
                  <a:moveTo>
                    <a:pt x="3221121" y="1172335"/>
                  </a:moveTo>
                  <a:lnTo>
                    <a:pt x="3215722" y="1175575"/>
                  </a:lnTo>
                  <a:lnTo>
                    <a:pt x="3144814" y="1203659"/>
                  </a:lnTo>
                  <a:lnTo>
                    <a:pt x="3144814" y="1224182"/>
                  </a:lnTo>
                  <a:lnTo>
                    <a:pt x="3151652" y="1220942"/>
                  </a:lnTo>
                  <a:lnTo>
                    <a:pt x="3158491" y="1217341"/>
                  </a:lnTo>
                  <a:lnTo>
                    <a:pt x="3167130" y="1208700"/>
                  </a:lnTo>
                  <a:lnTo>
                    <a:pt x="3179368" y="1200059"/>
                  </a:lnTo>
                  <a:lnTo>
                    <a:pt x="3186207" y="1198259"/>
                  </a:lnTo>
                  <a:lnTo>
                    <a:pt x="3196645" y="1196458"/>
                  </a:lnTo>
                  <a:lnTo>
                    <a:pt x="3203844" y="1194658"/>
                  </a:lnTo>
                  <a:lnTo>
                    <a:pt x="3205284" y="1191418"/>
                  </a:lnTo>
                  <a:lnTo>
                    <a:pt x="3210683" y="1184576"/>
                  </a:lnTo>
                  <a:lnTo>
                    <a:pt x="3217522" y="1175575"/>
                  </a:lnTo>
                  <a:close/>
                  <a:moveTo>
                    <a:pt x="2997597" y="1172335"/>
                  </a:moveTo>
                  <a:lnTo>
                    <a:pt x="2990758" y="1175575"/>
                  </a:lnTo>
                  <a:lnTo>
                    <a:pt x="2971681" y="1184576"/>
                  </a:lnTo>
                  <a:lnTo>
                    <a:pt x="2977081" y="1193218"/>
                  </a:lnTo>
                  <a:lnTo>
                    <a:pt x="2977081" y="1194658"/>
                  </a:lnTo>
                  <a:lnTo>
                    <a:pt x="2980320" y="1191418"/>
                  </a:lnTo>
                  <a:lnTo>
                    <a:pt x="2988958" y="1180976"/>
                  </a:lnTo>
                  <a:close/>
                  <a:moveTo>
                    <a:pt x="9390284" y="1171933"/>
                  </a:moveTo>
                  <a:lnTo>
                    <a:pt x="9381643" y="1178775"/>
                  </a:lnTo>
                  <a:lnTo>
                    <a:pt x="9385243" y="1178775"/>
                  </a:lnTo>
                  <a:close/>
                  <a:moveTo>
                    <a:pt x="1611100" y="1170534"/>
                  </a:moveTo>
                  <a:lnTo>
                    <a:pt x="1595623" y="1180976"/>
                  </a:lnTo>
                  <a:lnTo>
                    <a:pt x="1604261" y="1180976"/>
                  </a:lnTo>
                  <a:lnTo>
                    <a:pt x="1606061" y="1175575"/>
                  </a:lnTo>
                  <a:close/>
                  <a:moveTo>
                    <a:pt x="4493653" y="1157269"/>
                  </a:moveTo>
                  <a:lnTo>
                    <a:pt x="4490413" y="1159069"/>
                  </a:lnTo>
                  <a:lnTo>
                    <a:pt x="4491853" y="1159069"/>
                  </a:lnTo>
                  <a:close/>
                  <a:moveTo>
                    <a:pt x="1639176" y="1155052"/>
                  </a:moveTo>
                  <a:lnTo>
                    <a:pt x="1616499" y="1168734"/>
                  </a:lnTo>
                  <a:lnTo>
                    <a:pt x="1628737" y="1165134"/>
                  </a:lnTo>
                  <a:close/>
                  <a:moveTo>
                    <a:pt x="7185829" y="1151933"/>
                  </a:moveTo>
                  <a:lnTo>
                    <a:pt x="7123547" y="1193327"/>
                  </a:lnTo>
                  <a:lnTo>
                    <a:pt x="7185829" y="1153732"/>
                  </a:lnTo>
                  <a:close/>
                  <a:moveTo>
                    <a:pt x="5724905" y="1151933"/>
                  </a:moveTo>
                  <a:lnTo>
                    <a:pt x="5681344" y="1179649"/>
                  </a:lnTo>
                  <a:lnTo>
                    <a:pt x="5650383" y="1200527"/>
                  </a:lnTo>
                  <a:lnTo>
                    <a:pt x="5619062" y="1226443"/>
                  </a:lnTo>
                  <a:lnTo>
                    <a:pt x="5648583" y="1210965"/>
                  </a:lnTo>
                  <a:lnTo>
                    <a:pt x="5662263" y="1202326"/>
                  </a:lnTo>
                  <a:lnTo>
                    <a:pt x="5674504" y="1193327"/>
                  </a:lnTo>
                  <a:lnTo>
                    <a:pt x="5700425" y="1172810"/>
                  </a:lnTo>
                  <a:close/>
                  <a:moveTo>
                    <a:pt x="8244200" y="1151047"/>
                  </a:moveTo>
                  <a:lnTo>
                    <a:pt x="8223316" y="1166532"/>
                  </a:lnTo>
                  <a:lnTo>
                    <a:pt x="8214675" y="1175174"/>
                  </a:lnTo>
                  <a:lnTo>
                    <a:pt x="8226917" y="1170133"/>
                  </a:lnTo>
                  <a:close/>
                  <a:moveTo>
                    <a:pt x="8150583" y="1131962"/>
                  </a:moveTo>
                  <a:lnTo>
                    <a:pt x="8138701" y="1144205"/>
                  </a:lnTo>
                  <a:lnTo>
                    <a:pt x="8128259" y="1156089"/>
                  </a:lnTo>
                  <a:close/>
                  <a:moveTo>
                    <a:pt x="3335223" y="1127328"/>
                  </a:moveTo>
                  <a:lnTo>
                    <a:pt x="3222921" y="1172335"/>
                  </a:lnTo>
                  <a:lnTo>
                    <a:pt x="3227960" y="1172335"/>
                  </a:lnTo>
                  <a:lnTo>
                    <a:pt x="3255676" y="1166934"/>
                  </a:lnTo>
                  <a:lnTo>
                    <a:pt x="3279792" y="1161893"/>
                  </a:lnTo>
                  <a:lnTo>
                    <a:pt x="3298869" y="1153252"/>
                  </a:lnTo>
                  <a:lnTo>
                    <a:pt x="3307507" y="1147851"/>
                  </a:lnTo>
                  <a:lnTo>
                    <a:pt x="3314346" y="1141010"/>
                  </a:lnTo>
                  <a:lnTo>
                    <a:pt x="3324784" y="1134169"/>
                  </a:lnTo>
                  <a:lnTo>
                    <a:pt x="3337023" y="1127328"/>
                  </a:lnTo>
                  <a:close/>
                  <a:moveTo>
                    <a:pt x="8945245" y="1125120"/>
                  </a:moveTo>
                  <a:lnTo>
                    <a:pt x="8921121" y="1140604"/>
                  </a:lnTo>
                  <a:lnTo>
                    <a:pt x="8900237" y="1156089"/>
                  </a:lnTo>
                  <a:lnTo>
                    <a:pt x="8867471" y="1189218"/>
                  </a:lnTo>
                  <a:lnTo>
                    <a:pt x="8869271" y="1187418"/>
                  </a:lnTo>
                  <a:lnTo>
                    <a:pt x="8882954" y="1180576"/>
                  </a:lnTo>
                  <a:lnTo>
                    <a:pt x="8896636" y="1171933"/>
                  </a:lnTo>
                  <a:lnTo>
                    <a:pt x="8908879" y="1161490"/>
                  </a:lnTo>
                  <a:lnTo>
                    <a:pt x="8922921" y="1149247"/>
                  </a:lnTo>
                  <a:lnTo>
                    <a:pt x="8926162" y="1145646"/>
                  </a:lnTo>
                  <a:lnTo>
                    <a:pt x="8952446" y="1125120"/>
                  </a:lnTo>
                  <a:close/>
                  <a:moveTo>
                    <a:pt x="9657092" y="1123319"/>
                  </a:moveTo>
                  <a:lnTo>
                    <a:pt x="9632608" y="1149247"/>
                  </a:lnTo>
                  <a:lnTo>
                    <a:pt x="9641249" y="1152848"/>
                  </a:lnTo>
                  <a:lnTo>
                    <a:pt x="9651691" y="1156089"/>
                  </a:lnTo>
                  <a:lnTo>
                    <a:pt x="9653491" y="1152848"/>
                  </a:lnTo>
                  <a:lnTo>
                    <a:pt x="9653491" y="1144205"/>
                  </a:lnTo>
                  <a:lnTo>
                    <a:pt x="9657092" y="1133762"/>
                  </a:lnTo>
                  <a:close/>
                  <a:moveTo>
                    <a:pt x="4919550" y="1119472"/>
                  </a:moveTo>
                  <a:lnTo>
                    <a:pt x="4904069" y="1129551"/>
                  </a:lnTo>
                  <a:lnTo>
                    <a:pt x="4890029" y="1141790"/>
                  </a:lnTo>
                  <a:lnTo>
                    <a:pt x="4876348" y="1155469"/>
                  </a:lnTo>
                  <a:lnTo>
                    <a:pt x="4864108" y="1169508"/>
                  </a:lnTo>
                  <a:lnTo>
                    <a:pt x="4820546" y="1214505"/>
                  </a:lnTo>
                  <a:lnTo>
                    <a:pt x="4819106" y="1218105"/>
                  </a:lnTo>
                  <a:lnTo>
                    <a:pt x="4829186" y="1211266"/>
                  </a:lnTo>
                  <a:lnTo>
                    <a:pt x="4857268" y="1184987"/>
                  </a:lnTo>
                  <a:lnTo>
                    <a:pt x="4891829" y="1155469"/>
                  </a:lnTo>
                  <a:lnTo>
                    <a:pt x="4900469" y="1146830"/>
                  </a:lnTo>
                  <a:lnTo>
                    <a:pt x="4907310" y="1138190"/>
                  </a:lnTo>
                  <a:lnTo>
                    <a:pt x="4914510" y="1129551"/>
                  </a:lnTo>
                  <a:close/>
                  <a:moveTo>
                    <a:pt x="3581063" y="1118687"/>
                  </a:moveTo>
                  <a:lnTo>
                    <a:pt x="3572065" y="1121927"/>
                  </a:lnTo>
                  <a:lnTo>
                    <a:pt x="3581063" y="1127328"/>
                  </a:lnTo>
                  <a:close/>
                  <a:moveTo>
                    <a:pt x="1211565" y="1108245"/>
                  </a:moveTo>
                  <a:lnTo>
                    <a:pt x="1202926" y="1113286"/>
                  </a:lnTo>
                  <a:lnTo>
                    <a:pt x="1209765" y="1113286"/>
                  </a:lnTo>
                  <a:close/>
                  <a:moveTo>
                    <a:pt x="3399292" y="1101404"/>
                  </a:moveTo>
                  <a:lnTo>
                    <a:pt x="3354300" y="1118687"/>
                  </a:lnTo>
                  <a:lnTo>
                    <a:pt x="3376976" y="1113286"/>
                  </a:lnTo>
                  <a:lnTo>
                    <a:pt x="3399292" y="1108245"/>
                  </a:lnTo>
                  <a:close/>
                  <a:moveTo>
                    <a:pt x="6509009" y="1086061"/>
                  </a:moveTo>
                  <a:lnTo>
                    <a:pt x="6489928" y="1098299"/>
                  </a:lnTo>
                  <a:lnTo>
                    <a:pt x="6501809" y="1098299"/>
                  </a:lnTo>
                  <a:lnTo>
                    <a:pt x="6507209" y="1089661"/>
                  </a:lnTo>
                  <a:close/>
                  <a:moveTo>
                    <a:pt x="5657223" y="1084621"/>
                  </a:moveTo>
                  <a:lnTo>
                    <a:pt x="5624462" y="1106938"/>
                  </a:lnTo>
                  <a:lnTo>
                    <a:pt x="5591341" y="1131055"/>
                  </a:lnTo>
                  <a:lnTo>
                    <a:pt x="5610422" y="1120617"/>
                  </a:lnTo>
                  <a:lnTo>
                    <a:pt x="5629502" y="1108738"/>
                  </a:lnTo>
                  <a:lnTo>
                    <a:pt x="5643183" y="1096500"/>
                  </a:lnTo>
                  <a:close/>
                  <a:moveTo>
                    <a:pt x="9502985" y="1069664"/>
                  </a:moveTo>
                  <a:lnTo>
                    <a:pt x="9492543" y="1081907"/>
                  </a:lnTo>
                  <a:lnTo>
                    <a:pt x="9497583" y="1078306"/>
                  </a:lnTo>
                  <a:close/>
                  <a:moveTo>
                    <a:pt x="7123547" y="1061944"/>
                  </a:moveTo>
                  <a:lnTo>
                    <a:pt x="7090426" y="1091460"/>
                  </a:lnTo>
                  <a:lnTo>
                    <a:pt x="7055865" y="1119177"/>
                  </a:lnTo>
                  <a:lnTo>
                    <a:pt x="7019504" y="1146533"/>
                  </a:lnTo>
                  <a:lnTo>
                    <a:pt x="6979903" y="1171010"/>
                  </a:lnTo>
                  <a:lnTo>
                    <a:pt x="6817178" y="1280077"/>
                  </a:lnTo>
                  <a:lnTo>
                    <a:pt x="6806738" y="1291955"/>
                  </a:lnTo>
                  <a:lnTo>
                    <a:pt x="6792697" y="1302394"/>
                  </a:lnTo>
                  <a:lnTo>
                    <a:pt x="6764976" y="1319672"/>
                  </a:lnTo>
                  <a:lnTo>
                    <a:pt x="6753096" y="1326871"/>
                  </a:lnTo>
                  <a:lnTo>
                    <a:pt x="6739056" y="1335510"/>
                  </a:lnTo>
                  <a:lnTo>
                    <a:pt x="6728975" y="1344148"/>
                  </a:lnTo>
                  <a:lnTo>
                    <a:pt x="6730775" y="1344148"/>
                  </a:lnTo>
                  <a:lnTo>
                    <a:pt x="6725375" y="1361426"/>
                  </a:lnTo>
                  <a:lnTo>
                    <a:pt x="6734015" y="1356387"/>
                  </a:lnTo>
                  <a:lnTo>
                    <a:pt x="6742656" y="1352787"/>
                  </a:lnTo>
                  <a:lnTo>
                    <a:pt x="6758136" y="1338749"/>
                  </a:lnTo>
                  <a:lnTo>
                    <a:pt x="6775417" y="1323271"/>
                  </a:lnTo>
                  <a:lnTo>
                    <a:pt x="6792697" y="1311033"/>
                  </a:lnTo>
                  <a:lnTo>
                    <a:pt x="6811778" y="1302394"/>
                  </a:lnTo>
                  <a:lnTo>
                    <a:pt x="6829058" y="1297354"/>
                  </a:lnTo>
                  <a:lnTo>
                    <a:pt x="6860379" y="1267838"/>
                  </a:lnTo>
                  <a:lnTo>
                    <a:pt x="6891700" y="1252360"/>
                  </a:lnTo>
                  <a:lnTo>
                    <a:pt x="6919061" y="1235082"/>
                  </a:lnTo>
                  <a:lnTo>
                    <a:pt x="6944982" y="1217804"/>
                  </a:lnTo>
                  <a:lnTo>
                    <a:pt x="6969462" y="1200527"/>
                  </a:lnTo>
                  <a:lnTo>
                    <a:pt x="6995383" y="1181449"/>
                  </a:lnTo>
                  <a:lnTo>
                    <a:pt x="7023104" y="1165611"/>
                  </a:lnTo>
                  <a:lnTo>
                    <a:pt x="7050825" y="1153732"/>
                  </a:lnTo>
                  <a:lnTo>
                    <a:pt x="7081786" y="1143294"/>
                  </a:lnTo>
                  <a:lnTo>
                    <a:pt x="7087186" y="1129256"/>
                  </a:lnTo>
                  <a:lnTo>
                    <a:pt x="7095826" y="1117377"/>
                  </a:lnTo>
                  <a:lnTo>
                    <a:pt x="7104466" y="1108738"/>
                  </a:lnTo>
                  <a:lnTo>
                    <a:pt x="7114907" y="1101899"/>
                  </a:lnTo>
                  <a:lnTo>
                    <a:pt x="7128587" y="1096500"/>
                  </a:lnTo>
                  <a:lnTo>
                    <a:pt x="7142628" y="1087861"/>
                  </a:lnTo>
                  <a:lnTo>
                    <a:pt x="7142628" y="1086061"/>
                  </a:lnTo>
                  <a:lnTo>
                    <a:pt x="7137227" y="1077422"/>
                  </a:lnTo>
                  <a:lnTo>
                    <a:pt x="7132187" y="1066983"/>
                  </a:lnTo>
                  <a:close/>
                  <a:moveTo>
                    <a:pt x="8893396" y="1059221"/>
                  </a:moveTo>
                  <a:lnTo>
                    <a:pt x="8794738" y="1126920"/>
                  </a:lnTo>
                  <a:lnTo>
                    <a:pt x="8692840" y="1199661"/>
                  </a:lnTo>
                  <a:lnTo>
                    <a:pt x="8469240" y="1362428"/>
                  </a:lnTo>
                  <a:lnTo>
                    <a:pt x="8482923" y="1357386"/>
                  </a:lnTo>
                  <a:lnTo>
                    <a:pt x="8493364" y="1353785"/>
                  </a:lnTo>
                  <a:lnTo>
                    <a:pt x="8505607" y="1346943"/>
                  </a:lnTo>
                  <a:lnTo>
                    <a:pt x="8519649" y="1338301"/>
                  </a:lnTo>
                  <a:lnTo>
                    <a:pt x="8524690" y="1334700"/>
                  </a:lnTo>
                  <a:lnTo>
                    <a:pt x="8531531" y="1332899"/>
                  </a:lnTo>
                  <a:lnTo>
                    <a:pt x="8538732" y="1331099"/>
                  </a:lnTo>
                  <a:lnTo>
                    <a:pt x="8545574" y="1326057"/>
                  </a:lnTo>
                  <a:lnTo>
                    <a:pt x="8545574" y="1320656"/>
                  </a:lnTo>
                  <a:lnTo>
                    <a:pt x="8548814" y="1317415"/>
                  </a:lnTo>
                  <a:lnTo>
                    <a:pt x="8554215" y="1310213"/>
                  </a:lnTo>
                  <a:lnTo>
                    <a:pt x="8557456" y="1306972"/>
                  </a:lnTo>
                  <a:lnTo>
                    <a:pt x="8561056" y="1305171"/>
                  </a:lnTo>
                  <a:lnTo>
                    <a:pt x="8567898" y="1303371"/>
                  </a:lnTo>
                  <a:lnTo>
                    <a:pt x="8573299" y="1296529"/>
                  </a:lnTo>
                  <a:lnTo>
                    <a:pt x="8578340" y="1291127"/>
                  </a:lnTo>
                  <a:lnTo>
                    <a:pt x="8590582" y="1279244"/>
                  </a:lnTo>
                  <a:lnTo>
                    <a:pt x="8602464" y="1272402"/>
                  </a:lnTo>
                  <a:lnTo>
                    <a:pt x="8614706" y="1267000"/>
                  </a:lnTo>
                  <a:lnTo>
                    <a:pt x="8621547" y="1263760"/>
                  </a:lnTo>
                  <a:lnTo>
                    <a:pt x="8626588" y="1261959"/>
                  </a:lnTo>
                  <a:lnTo>
                    <a:pt x="8640631" y="1256557"/>
                  </a:lnTo>
                  <a:lnTo>
                    <a:pt x="8647472" y="1253317"/>
                  </a:lnTo>
                  <a:lnTo>
                    <a:pt x="8654673" y="1247915"/>
                  </a:lnTo>
                  <a:lnTo>
                    <a:pt x="8673757" y="1229190"/>
                  </a:lnTo>
                  <a:lnTo>
                    <a:pt x="8720205" y="1192819"/>
                  </a:lnTo>
                  <a:lnTo>
                    <a:pt x="8728846" y="1185617"/>
                  </a:lnTo>
                  <a:lnTo>
                    <a:pt x="8741089" y="1180576"/>
                  </a:lnTo>
                  <a:lnTo>
                    <a:pt x="8752971" y="1173734"/>
                  </a:lnTo>
                  <a:lnTo>
                    <a:pt x="8768813" y="1170133"/>
                  </a:lnTo>
                  <a:lnTo>
                    <a:pt x="8772054" y="1159690"/>
                  </a:lnTo>
                  <a:lnTo>
                    <a:pt x="8775655" y="1151047"/>
                  </a:lnTo>
                  <a:lnTo>
                    <a:pt x="8780696" y="1144205"/>
                  </a:lnTo>
                  <a:lnTo>
                    <a:pt x="8787897" y="1138804"/>
                  </a:lnTo>
                  <a:lnTo>
                    <a:pt x="8806980" y="1126920"/>
                  </a:lnTo>
                  <a:lnTo>
                    <a:pt x="8826064" y="1112876"/>
                  </a:lnTo>
                  <a:lnTo>
                    <a:pt x="8846587" y="1099192"/>
                  </a:lnTo>
                  <a:lnTo>
                    <a:pt x="8865671" y="1083708"/>
                  </a:lnTo>
                  <a:close/>
                  <a:moveTo>
                    <a:pt x="4613178" y="1058635"/>
                  </a:moveTo>
                  <a:lnTo>
                    <a:pt x="4595897" y="1070875"/>
                  </a:lnTo>
                  <a:lnTo>
                    <a:pt x="4599137" y="1070875"/>
                  </a:lnTo>
                  <a:lnTo>
                    <a:pt x="4606338" y="1065835"/>
                  </a:lnTo>
                  <a:close/>
                  <a:moveTo>
                    <a:pt x="5866750" y="1056905"/>
                  </a:moveTo>
                  <a:lnTo>
                    <a:pt x="5849469" y="1066983"/>
                  </a:lnTo>
                  <a:lnTo>
                    <a:pt x="5863149" y="1061944"/>
                  </a:lnTo>
                  <a:close/>
                  <a:moveTo>
                    <a:pt x="8239159" y="1050578"/>
                  </a:moveTo>
                  <a:lnTo>
                    <a:pt x="8204233" y="1080107"/>
                  </a:lnTo>
                  <a:lnTo>
                    <a:pt x="8169667" y="1111436"/>
                  </a:lnTo>
                  <a:lnTo>
                    <a:pt x="8178308" y="1107835"/>
                  </a:lnTo>
                  <a:lnTo>
                    <a:pt x="8186950" y="1106034"/>
                  </a:lnTo>
                  <a:lnTo>
                    <a:pt x="8190551" y="1100993"/>
                  </a:lnTo>
                  <a:lnTo>
                    <a:pt x="8193791" y="1095591"/>
                  </a:lnTo>
                  <a:lnTo>
                    <a:pt x="8197392" y="1090550"/>
                  </a:lnTo>
                  <a:lnTo>
                    <a:pt x="8204233" y="1085508"/>
                  </a:lnTo>
                  <a:lnTo>
                    <a:pt x="8212875" y="1078306"/>
                  </a:lnTo>
                  <a:lnTo>
                    <a:pt x="8225117" y="1069664"/>
                  </a:lnTo>
                  <a:lnTo>
                    <a:pt x="8244200" y="1061021"/>
                  </a:lnTo>
                  <a:close/>
                  <a:moveTo>
                    <a:pt x="595344" y="1028673"/>
                  </a:moveTo>
                  <a:lnTo>
                    <a:pt x="557190" y="1050997"/>
                  </a:lnTo>
                  <a:lnTo>
                    <a:pt x="526235" y="1070079"/>
                  </a:lnTo>
                  <a:lnTo>
                    <a:pt x="489881" y="1096003"/>
                  </a:lnTo>
                  <a:lnTo>
                    <a:pt x="472604" y="1110045"/>
                  </a:lnTo>
                  <a:lnTo>
                    <a:pt x="465405" y="1116886"/>
                  </a:lnTo>
                  <a:lnTo>
                    <a:pt x="460365" y="1125528"/>
                  </a:lnTo>
                  <a:lnTo>
                    <a:pt x="474043" y="1115086"/>
                  </a:lnTo>
                  <a:lnTo>
                    <a:pt x="481242" y="1108245"/>
                  </a:lnTo>
                  <a:lnTo>
                    <a:pt x="489881" y="1103204"/>
                  </a:lnTo>
                  <a:lnTo>
                    <a:pt x="498519" y="1099604"/>
                  </a:lnTo>
                  <a:lnTo>
                    <a:pt x="508598" y="1097804"/>
                  </a:lnTo>
                  <a:lnTo>
                    <a:pt x="510397" y="1090963"/>
                  </a:lnTo>
                  <a:lnTo>
                    <a:pt x="515797" y="1084122"/>
                  </a:lnTo>
                  <a:lnTo>
                    <a:pt x="529474" y="1070079"/>
                  </a:lnTo>
                  <a:lnTo>
                    <a:pt x="538113" y="1071880"/>
                  </a:lnTo>
                  <a:lnTo>
                    <a:pt x="545312" y="1073680"/>
                  </a:lnTo>
                  <a:lnTo>
                    <a:pt x="552151" y="1071880"/>
                  </a:lnTo>
                  <a:lnTo>
                    <a:pt x="558990" y="1068279"/>
                  </a:lnTo>
                  <a:lnTo>
                    <a:pt x="564389" y="1063238"/>
                  </a:lnTo>
                  <a:lnTo>
                    <a:pt x="581666" y="1042355"/>
                  </a:lnTo>
                  <a:close/>
                  <a:moveTo>
                    <a:pt x="9418009" y="1024651"/>
                  </a:moveTo>
                  <a:lnTo>
                    <a:pt x="9321152" y="1109635"/>
                  </a:lnTo>
                  <a:lnTo>
                    <a:pt x="9225735" y="1192819"/>
                  </a:lnTo>
                  <a:lnTo>
                    <a:pt x="9128878" y="1273842"/>
                  </a:lnTo>
                  <a:lnTo>
                    <a:pt x="9032021" y="1351985"/>
                  </a:lnTo>
                  <a:lnTo>
                    <a:pt x="9038862" y="1367469"/>
                  </a:lnTo>
                  <a:lnTo>
                    <a:pt x="9043903" y="1379713"/>
                  </a:lnTo>
                  <a:lnTo>
                    <a:pt x="9070187" y="1358827"/>
                  </a:lnTo>
                  <a:lnTo>
                    <a:pt x="9094312" y="1339741"/>
                  </a:lnTo>
                  <a:lnTo>
                    <a:pt x="9116996" y="1320656"/>
                  </a:lnTo>
                  <a:lnTo>
                    <a:pt x="9135719" y="1301570"/>
                  </a:lnTo>
                  <a:lnTo>
                    <a:pt x="9178927" y="1267000"/>
                  </a:lnTo>
                  <a:lnTo>
                    <a:pt x="9227535" y="1230630"/>
                  </a:lnTo>
                  <a:lnTo>
                    <a:pt x="9227535" y="1229190"/>
                  </a:lnTo>
                  <a:lnTo>
                    <a:pt x="9227535" y="1222348"/>
                  </a:lnTo>
                  <a:lnTo>
                    <a:pt x="9232936" y="1216946"/>
                  </a:lnTo>
                  <a:lnTo>
                    <a:pt x="9236177" y="1213345"/>
                  </a:lnTo>
                  <a:lnTo>
                    <a:pt x="9243378" y="1211905"/>
                  </a:lnTo>
                  <a:lnTo>
                    <a:pt x="9239777" y="1201462"/>
                  </a:lnTo>
                  <a:lnTo>
                    <a:pt x="9252020" y="1196060"/>
                  </a:lnTo>
                  <a:lnTo>
                    <a:pt x="9270743" y="1184177"/>
                  </a:lnTo>
                  <a:lnTo>
                    <a:pt x="9286586" y="1171933"/>
                  </a:lnTo>
                  <a:lnTo>
                    <a:pt x="9300268" y="1156089"/>
                  </a:lnTo>
                  <a:lnTo>
                    <a:pt x="9315751" y="1137003"/>
                  </a:lnTo>
                  <a:lnTo>
                    <a:pt x="9327993" y="1123319"/>
                  </a:lnTo>
                  <a:lnTo>
                    <a:pt x="9343476" y="1106034"/>
                  </a:lnTo>
                  <a:lnTo>
                    <a:pt x="9352117" y="1099192"/>
                  </a:lnTo>
                  <a:lnTo>
                    <a:pt x="9359319" y="1094151"/>
                  </a:lnTo>
                  <a:lnTo>
                    <a:pt x="9367960" y="1090550"/>
                  </a:lnTo>
                  <a:lnTo>
                    <a:pt x="9376602" y="1086949"/>
                  </a:lnTo>
                  <a:lnTo>
                    <a:pt x="9379843" y="1076866"/>
                  </a:lnTo>
                  <a:lnTo>
                    <a:pt x="9385243" y="1066423"/>
                  </a:lnTo>
                  <a:lnTo>
                    <a:pt x="9392085" y="1059221"/>
                  </a:lnTo>
                  <a:lnTo>
                    <a:pt x="9397486" y="1052379"/>
                  </a:lnTo>
                  <a:lnTo>
                    <a:pt x="9404327" y="1047338"/>
                  </a:lnTo>
                  <a:lnTo>
                    <a:pt x="9409368" y="1041936"/>
                  </a:lnTo>
                  <a:lnTo>
                    <a:pt x="9412968" y="1035094"/>
                  </a:lnTo>
                  <a:lnTo>
                    <a:pt x="9416209" y="1028252"/>
                  </a:lnTo>
                  <a:close/>
                  <a:moveTo>
                    <a:pt x="1218403" y="1019672"/>
                  </a:moveTo>
                  <a:lnTo>
                    <a:pt x="1202926" y="1028673"/>
                  </a:lnTo>
                  <a:lnTo>
                    <a:pt x="1188888" y="1038755"/>
                  </a:lnTo>
                  <a:lnTo>
                    <a:pt x="1177010" y="1049196"/>
                  </a:lnTo>
                  <a:lnTo>
                    <a:pt x="1162972" y="1059638"/>
                  </a:lnTo>
                  <a:lnTo>
                    <a:pt x="1177010" y="1052797"/>
                  </a:lnTo>
                  <a:lnTo>
                    <a:pt x="1190688" y="1044156"/>
                  </a:lnTo>
                  <a:lnTo>
                    <a:pt x="1216604" y="1021472"/>
                  </a:lnTo>
                  <a:lnTo>
                    <a:pt x="1220203" y="1019672"/>
                  </a:lnTo>
                  <a:close/>
                  <a:moveTo>
                    <a:pt x="8938404" y="1017809"/>
                  </a:moveTo>
                  <a:lnTo>
                    <a:pt x="8936603" y="1024651"/>
                  </a:lnTo>
                  <a:lnTo>
                    <a:pt x="8940204" y="1022851"/>
                  </a:lnTo>
                  <a:close/>
                  <a:moveTo>
                    <a:pt x="4213202" y="1010039"/>
                  </a:moveTo>
                  <a:lnTo>
                    <a:pt x="4211402" y="1011839"/>
                  </a:lnTo>
                  <a:lnTo>
                    <a:pt x="4194121" y="1030917"/>
                  </a:lnTo>
                  <a:lnTo>
                    <a:pt x="4178641" y="1046756"/>
                  </a:lnTo>
                  <a:lnTo>
                    <a:pt x="4162800" y="1060435"/>
                  </a:lnTo>
                  <a:lnTo>
                    <a:pt x="4166400" y="1060435"/>
                  </a:lnTo>
                  <a:lnTo>
                    <a:pt x="4170000" y="1060435"/>
                  </a:lnTo>
                  <a:lnTo>
                    <a:pt x="4175041" y="1057196"/>
                  </a:lnTo>
                  <a:lnTo>
                    <a:pt x="4180441" y="1048196"/>
                  </a:lnTo>
                  <a:lnTo>
                    <a:pt x="4189081" y="1037757"/>
                  </a:lnTo>
                  <a:lnTo>
                    <a:pt x="4195921" y="1030917"/>
                  </a:lnTo>
                  <a:lnTo>
                    <a:pt x="4204562" y="1025878"/>
                  </a:lnTo>
                  <a:lnTo>
                    <a:pt x="4213202" y="1020478"/>
                  </a:lnTo>
                  <a:lnTo>
                    <a:pt x="4213202" y="1013638"/>
                  </a:lnTo>
                  <a:close/>
                  <a:moveTo>
                    <a:pt x="9312150" y="1009167"/>
                  </a:moveTo>
                  <a:lnTo>
                    <a:pt x="9289827" y="1026452"/>
                  </a:lnTo>
                  <a:lnTo>
                    <a:pt x="9288026" y="1028252"/>
                  </a:lnTo>
                  <a:lnTo>
                    <a:pt x="9246619" y="1064622"/>
                  </a:lnTo>
                  <a:lnTo>
                    <a:pt x="9248419" y="1066423"/>
                  </a:lnTo>
                  <a:lnTo>
                    <a:pt x="9244818" y="1064622"/>
                  </a:lnTo>
                  <a:lnTo>
                    <a:pt x="9182527" y="1118278"/>
                  </a:lnTo>
                  <a:lnTo>
                    <a:pt x="9149761" y="1144205"/>
                  </a:lnTo>
                  <a:lnTo>
                    <a:pt x="9118436" y="1168332"/>
                  </a:lnTo>
                  <a:lnTo>
                    <a:pt x="9078829" y="1197861"/>
                  </a:lnTo>
                  <a:lnTo>
                    <a:pt x="9040662" y="1229190"/>
                  </a:lnTo>
                  <a:lnTo>
                    <a:pt x="9004295" y="1261959"/>
                  </a:lnTo>
                  <a:lnTo>
                    <a:pt x="8969729" y="1292928"/>
                  </a:lnTo>
                  <a:lnTo>
                    <a:pt x="8976571" y="1298329"/>
                  </a:lnTo>
                  <a:lnTo>
                    <a:pt x="8981971" y="1305171"/>
                  </a:lnTo>
                  <a:lnTo>
                    <a:pt x="8969729" y="1317415"/>
                  </a:lnTo>
                  <a:lnTo>
                    <a:pt x="8976571" y="1313814"/>
                  </a:lnTo>
                  <a:lnTo>
                    <a:pt x="8978371" y="1308772"/>
                  </a:lnTo>
                  <a:lnTo>
                    <a:pt x="8981971" y="1305171"/>
                  </a:lnTo>
                  <a:lnTo>
                    <a:pt x="8990253" y="1301570"/>
                  </a:lnTo>
                  <a:lnTo>
                    <a:pt x="8997454" y="1289687"/>
                  </a:lnTo>
                  <a:lnTo>
                    <a:pt x="9007536" y="1277443"/>
                  </a:lnTo>
                  <a:lnTo>
                    <a:pt x="9019778" y="1268801"/>
                  </a:lnTo>
                  <a:lnTo>
                    <a:pt x="9032021" y="1261959"/>
                  </a:lnTo>
                  <a:lnTo>
                    <a:pt x="9045703" y="1255117"/>
                  </a:lnTo>
                  <a:lnTo>
                    <a:pt x="9056145" y="1247915"/>
                  </a:lnTo>
                  <a:lnTo>
                    <a:pt x="9068387" y="1239272"/>
                  </a:lnTo>
                  <a:lnTo>
                    <a:pt x="9078829" y="1229190"/>
                  </a:lnTo>
                  <a:lnTo>
                    <a:pt x="9092511" y="1215146"/>
                  </a:lnTo>
                  <a:lnTo>
                    <a:pt x="9099713" y="1206503"/>
                  </a:lnTo>
                  <a:lnTo>
                    <a:pt x="9102953" y="1201462"/>
                  </a:lnTo>
                  <a:lnTo>
                    <a:pt x="9108354" y="1192819"/>
                  </a:lnTo>
                  <a:lnTo>
                    <a:pt x="9115195" y="1187418"/>
                  </a:lnTo>
                  <a:lnTo>
                    <a:pt x="9122037" y="1185617"/>
                  </a:lnTo>
                  <a:lnTo>
                    <a:pt x="9130678" y="1184177"/>
                  </a:lnTo>
                  <a:lnTo>
                    <a:pt x="9132478" y="1176975"/>
                  </a:lnTo>
                  <a:lnTo>
                    <a:pt x="9134279" y="1173734"/>
                  </a:lnTo>
                  <a:lnTo>
                    <a:pt x="9137519" y="1170133"/>
                  </a:lnTo>
                  <a:lnTo>
                    <a:pt x="9146161" y="1168332"/>
                  </a:lnTo>
                  <a:lnTo>
                    <a:pt x="9167045" y="1152848"/>
                  </a:lnTo>
                  <a:lnTo>
                    <a:pt x="9186128" y="1137003"/>
                  </a:lnTo>
                  <a:lnTo>
                    <a:pt x="9201611" y="1121519"/>
                  </a:lnTo>
                  <a:lnTo>
                    <a:pt x="9215653" y="1104234"/>
                  </a:lnTo>
                  <a:lnTo>
                    <a:pt x="9232936" y="1083708"/>
                  </a:lnTo>
                  <a:lnTo>
                    <a:pt x="9252020" y="1066423"/>
                  </a:lnTo>
                  <a:lnTo>
                    <a:pt x="9274344" y="1050578"/>
                  </a:lnTo>
                  <a:lnTo>
                    <a:pt x="9296668" y="1040135"/>
                  </a:lnTo>
                  <a:lnTo>
                    <a:pt x="9296668" y="1038335"/>
                  </a:lnTo>
                  <a:lnTo>
                    <a:pt x="9302069" y="1026452"/>
                  </a:lnTo>
                  <a:lnTo>
                    <a:pt x="9305309" y="1022851"/>
                  </a:lnTo>
                  <a:lnTo>
                    <a:pt x="9308910" y="1016009"/>
                  </a:lnTo>
                  <a:close/>
                  <a:moveTo>
                    <a:pt x="2381736" y="1000949"/>
                  </a:moveTo>
                  <a:lnTo>
                    <a:pt x="2365899" y="1009590"/>
                  </a:lnTo>
                  <a:lnTo>
                    <a:pt x="2359060" y="1012831"/>
                  </a:lnTo>
                  <a:lnTo>
                    <a:pt x="2352221" y="1016431"/>
                  </a:lnTo>
                  <a:lnTo>
                    <a:pt x="2369498" y="1007790"/>
                  </a:lnTo>
                  <a:close/>
                  <a:moveTo>
                    <a:pt x="4692741" y="991320"/>
                  </a:moveTo>
                  <a:lnTo>
                    <a:pt x="4687341" y="996360"/>
                  </a:lnTo>
                  <a:lnTo>
                    <a:pt x="4689141" y="996360"/>
                  </a:lnTo>
                  <a:close/>
                  <a:moveTo>
                    <a:pt x="844784" y="988707"/>
                  </a:moveTo>
                  <a:lnTo>
                    <a:pt x="822107" y="1002389"/>
                  </a:lnTo>
                  <a:lnTo>
                    <a:pt x="797991" y="1016431"/>
                  </a:lnTo>
                  <a:lnTo>
                    <a:pt x="796191" y="1016431"/>
                  </a:lnTo>
                  <a:lnTo>
                    <a:pt x="769916" y="1030114"/>
                  </a:lnTo>
                  <a:lnTo>
                    <a:pt x="744360" y="1045956"/>
                  </a:lnTo>
                  <a:lnTo>
                    <a:pt x="721683" y="1058198"/>
                  </a:lnTo>
                  <a:lnTo>
                    <a:pt x="655814" y="1103204"/>
                  </a:lnTo>
                  <a:lnTo>
                    <a:pt x="648975" y="1108245"/>
                  </a:lnTo>
                  <a:lnTo>
                    <a:pt x="619460" y="1130568"/>
                  </a:lnTo>
                  <a:lnTo>
                    <a:pt x="605782" y="1142810"/>
                  </a:lnTo>
                  <a:lnTo>
                    <a:pt x="595344" y="1153252"/>
                  </a:lnTo>
                  <a:lnTo>
                    <a:pt x="595344" y="1155052"/>
                  </a:lnTo>
                  <a:lnTo>
                    <a:pt x="610821" y="1144611"/>
                  </a:lnTo>
                  <a:lnTo>
                    <a:pt x="624859" y="1135969"/>
                  </a:lnTo>
                  <a:lnTo>
                    <a:pt x="655814" y="1118687"/>
                  </a:lnTo>
                  <a:lnTo>
                    <a:pt x="683529" y="1103204"/>
                  </a:lnTo>
                  <a:lnTo>
                    <a:pt x="713045" y="1085922"/>
                  </a:lnTo>
                  <a:lnTo>
                    <a:pt x="758038" y="1059638"/>
                  </a:lnTo>
                  <a:lnTo>
                    <a:pt x="797991" y="1031914"/>
                  </a:lnTo>
                  <a:lnTo>
                    <a:pt x="823907" y="1011031"/>
                  </a:lnTo>
                  <a:lnTo>
                    <a:pt x="834345" y="1000949"/>
                  </a:lnTo>
                  <a:close/>
                  <a:moveTo>
                    <a:pt x="4571416" y="982680"/>
                  </a:moveTo>
                  <a:lnTo>
                    <a:pt x="4505894" y="1034517"/>
                  </a:lnTo>
                  <a:lnTo>
                    <a:pt x="4441811" y="1086354"/>
                  </a:lnTo>
                  <a:lnTo>
                    <a:pt x="4413730" y="1109032"/>
                  </a:lnTo>
                  <a:lnTo>
                    <a:pt x="4356848" y="1157269"/>
                  </a:lnTo>
                  <a:lnTo>
                    <a:pt x="4389609" y="1139990"/>
                  </a:lnTo>
                  <a:lnTo>
                    <a:pt x="4422370" y="1119472"/>
                  </a:lnTo>
                  <a:lnTo>
                    <a:pt x="4451892" y="1094993"/>
                  </a:lnTo>
                  <a:lnTo>
                    <a:pt x="4481413" y="1067275"/>
                  </a:lnTo>
                  <a:lnTo>
                    <a:pt x="4528215" y="1022278"/>
                  </a:lnTo>
                  <a:close/>
                  <a:moveTo>
                    <a:pt x="3513394" y="980066"/>
                  </a:moveTo>
                  <a:lnTo>
                    <a:pt x="3511907" y="981129"/>
                  </a:lnTo>
                  <a:lnTo>
                    <a:pt x="3456163" y="999149"/>
                  </a:lnTo>
                  <a:lnTo>
                    <a:pt x="3322985" y="1044156"/>
                  </a:lnTo>
                  <a:lnTo>
                    <a:pt x="3314346" y="1047756"/>
                  </a:lnTo>
                  <a:lnTo>
                    <a:pt x="3191606" y="1094563"/>
                  </a:lnTo>
                  <a:lnTo>
                    <a:pt x="3077504" y="1139210"/>
                  </a:lnTo>
                  <a:lnTo>
                    <a:pt x="3027113" y="1158293"/>
                  </a:lnTo>
                  <a:lnTo>
                    <a:pt x="3014875" y="1163693"/>
                  </a:lnTo>
                  <a:lnTo>
                    <a:pt x="3016674" y="1163693"/>
                  </a:lnTo>
                  <a:lnTo>
                    <a:pt x="3030352" y="1165134"/>
                  </a:lnTo>
                  <a:lnTo>
                    <a:pt x="3042590" y="1165134"/>
                  </a:lnTo>
                  <a:lnTo>
                    <a:pt x="3056628" y="1161893"/>
                  </a:lnTo>
                  <a:lnTo>
                    <a:pt x="3070306" y="1156492"/>
                  </a:lnTo>
                  <a:lnTo>
                    <a:pt x="3096581" y="1144611"/>
                  </a:lnTo>
                  <a:lnTo>
                    <a:pt x="3123937" y="1128768"/>
                  </a:lnTo>
                  <a:lnTo>
                    <a:pt x="3144814" y="1116886"/>
                  </a:lnTo>
                  <a:lnTo>
                    <a:pt x="3163891" y="1108245"/>
                  </a:lnTo>
                  <a:lnTo>
                    <a:pt x="3188007" y="1096003"/>
                  </a:lnTo>
                  <a:lnTo>
                    <a:pt x="3202044" y="1090963"/>
                  </a:lnTo>
                  <a:lnTo>
                    <a:pt x="3217522" y="1087362"/>
                  </a:lnTo>
                  <a:lnTo>
                    <a:pt x="3253876" y="1082321"/>
                  </a:lnTo>
                  <a:lnTo>
                    <a:pt x="3255676" y="1077281"/>
                  </a:lnTo>
                  <a:lnTo>
                    <a:pt x="3260715" y="1071880"/>
                  </a:lnTo>
                  <a:lnTo>
                    <a:pt x="3266114" y="1070079"/>
                  </a:lnTo>
                  <a:lnTo>
                    <a:pt x="3271153" y="1068279"/>
                  </a:lnTo>
                  <a:lnTo>
                    <a:pt x="3271153" y="1065039"/>
                  </a:lnTo>
                  <a:lnTo>
                    <a:pt x="3286631" y="1065039"/>
                  </a:lnTo>
                  <a:lnTo>
                    <a:pt x="3293470" y="1065039"/>
                  </a:lnTo>
                  <a:lnTo>
                    <a:pt x="3298869" y="1066839"/>
                  </a:lnTo>
                  <a:lnTo>
                    <a:pt x="3303908" y="1070079"/>
                  </a:lnTo>
                  <a:lnTo>
                    <a:pt x="3310747" y="1061438"/>
                  </a:lnTo>
                  <a:lnTo>
                    <a:pt x="3317946" y="1054597"/>
                  </a:lnTo>
                  <a:lnTo>
                    <a:pt x="3324784" y="1047756"/>
                  </a:lnTo>
                  <a:lnTo>
                    <a:pt x="3333423" y="1042355"/>
                  </a:lnTo>
                  <a:lnTo>
                    <a:pt x="3342062" y="1038755"/>
                  </a:lnTo>
                  <a:lnTo>
                    <a:pt x="3352500" y="1035514"/>
                  </a:lnTo>
                  <a:lnTo>
                    <a:pt x="3362939" y="1033714"/>
                  </a:lnTo>
                  <a:lnTo>
                    <a:pt x="3373377" y="1033714"/>
                  </a:lnTo>
                  <a:lnTo>
                    <a:pt x="3390654" y="1033714"/>
                  </a:lnTo>
                  <a:lnTo>
                    <a:pt x="3404332" y="1031914"/>
                  </a:lnTo>
                  <a:lnTo>
                    <a:pt x="3418369" y="1028673"/>
                  </a:lnTo>
                  <a:lnTo>
                    <a:pt x="3428448" y="1023273"/>
                  </a:lnTo>
                  <a:lnTo>
                    <a:pt x="3435647" y="1019672"/>
                  </a:lnTo>
                  <a:lnTo>
                    <a:pt x="3440686" y="1018232"/>
                  </a:lnTo>
                  <a:lnTo>
                    <a:pt x="3446085" y="1009590"/>
                  </a:lnTo>
                  <a:lnTo>
                    <a:pt x="3451124" y="1004190"/>
                  </a:lnTo>
                  <a:lnTo>
                    <a:pt x="3456163" y="999149"/>
                  </a:lnTo>
                  <a:lnTo>
                    <a:pt x="3461563" y="999149"/>
                  </a:lnTo>
                  <a:lnTo>
                    <a:pt x="3472001" y="999149"/>
                  </a:lnTo>
                  <a:lnTo>
                    <a:pt x="3478840" y="1000949"/>
                  </a:lnTo>
                  <a:lnTo>
                    <a:pt x="3485679" y="1004190"/>
                  </a:lnTo>
                  <a:lnTo>
                    <a:pt x="3489278" y="1000949"/>
                  </a:lnTo>
                  <a:lnTo>
                    <a:pt x="3492877" y="999149"/>
                  </a:lnTo>
                  <a:lnTo>
                    <a:pt x="3494317" y="995548"/>
                  </a:lnTo>
                  <a:lnTo>
                    <a:pt x="3497917" y="992308"/>
                  </a:lnTo>
                  <a:lnTo>
                    <a:pt x="3504756" y="985107"/>
                  </a:lnTo>
                  <a:lnTo>
                    <a:pt x="3508355" y="983667"/>
                  </a:lnTo>
                  <a:lnTo>
                    <a:pt x="3511907" y="981129"/>
                  </a:lnTo>
                  <a:lnTo>
                    <a:pt x="3515194" y="980066"/>
                  </a:lnTo>
                  <a:close/>
                  <a:moveTo>
                    <a:pt x="6796297" y="978795"/>
                  </a:moveTo>
                  <a:lnTo>
                    <a:pt x="6764976" y="999672"/>
                  </a:lnTo>
                  <a:lnTo>
                    <a:pt x="6583531" y="1122416"/>
                  </a:lnTo>
                  <a:lnTo>
                    <a:pt x="6496768" y="1179649"/>
                  </a:lnTo>
                  <a:lnTo>
                    <a:pt x="6415406" y="1231483"/>
                  </a:lnTo>
                  <a:lnTo>
                    <a:pt x="6422246" y="1229683"/>
                  </a:lnTo>
                  <a:lnTo>
                    <a:pt x="6429446" y="1229683"/>
                  </a:lnTo>
                  <a:lnTo>
                    <a:pt x="6443127" y="1231483"/>
                  </a:lnTo>
                  <a:lnTo>
                    <a:pt x="6457167" y="1233282"/>
                  </a:lnTo>
                  <a:lnTo>
                    <a:pt x="6457167" y="1235082"/>
                  </a:lnTo>
                  <a:lnTo>
                    <a:pt x="6489928" y="1207366"/>
                  </a:lnTo>
                  <a:lnTo>
                    <a:pt x="6520889" y="1183249"/>
                  </a:lnTo>
                  <a:lnTo>
                    <a:pt x="6554010" y="1162371"/>
                  </a:lnTo>
                  <a:lnTo>
                    <a:pt x="6586771" y="1143294"/>
                  </a:lnTo>
                  <a:lnTo>
                    <a:pt x="6592171" y="1134655"/>
                  </a:lnTo>
                  <a:lnTo>
                    <a:pt x="6599011" y="1124216"/>
                  </a:lnTo>
                  <a:lnTo>
                    <a:pt x="6607652" y="1115577"/>
                  </a:lnTo>
                  <a:lnTo>
                    <a:pt x="6618092" y="1108738"/>
                  </a:lnTo>
                  <a:lnTo>
                    <a:pt x="6621332" y="1106938"/>
                  </a:lnTo>
                  <a:lnTo>
                    <a:pt x="6636813" y="1101899"/>
                  </a:lnTo>
                  <a:lnTo>
                    <a:pt x="6654093" y="1098299"/>
                  </a:lnTo>
                  <a:lnTo>
                    <a:pt x="6708095" y="1044666"/>
                  </a:lnTo>
                  <a:lnTo>
                    <a:pt x="6714935" y="1039267"/>
                  </a:lnTo>
                  <a:lnTo>
                    <a:pt x="6720335" y="1037467"/>
                  </a:lnTo>
                  <a:lnTo>
                    <a:pt x="6725375" y="1037467"/>
                  </a:lnTo>
                  <a:lnTo>
                    <a:pt x="6732215" y="1039267"/>
                  </a:lnTo>
                  <a:lnTo>
                    <a:pt x="6739056" y="1028828"/>
                  </a:lnTo>
                  <a:lnTo>
                    <a:pt x="6744456" y="1021989"/>
                  </a:lnTo>
                  <a:lnTo>
                    <a:pt x="6749496" y="1016950"/>
                  </a:lnTo>
                  <a:lnTo>
                    <a:pt x="6754896" y="1013350"/>
                  </a:lnTo>
                  <a:lnTo>
                    <a:pt x="6759936" y="1011550"/>
                  </a:lnTo>
                  <a:lnTo>
                    <a:pt x="6764976" y="1006511"/>
                  </a:lnTo>
                  <a:lnTo>
                    <a:pt x="6777217" y="994273"/>
                  </a:lnTo>
                  <a:close/>
                  <a:moveTo>
                    <a:pt x="3279792" y="973225"/>
                  </a:moveTo>
                  <a:lnTo>
                    <a:pt x="3248837" y="983667"/>
                  </a:lnTo>
                  <a:lnTo>
                    <a:pt x="3212482" y="993748"/>
                  </a:lnTo>
                  <a:lnTo>
                    <a:pt x="3179368" y="1004190"/>
                  </a:lnTo>
                  <a:lnTo>
                    <a:pt x="3129336" y="1021472"/>
                  </a:lnTo>
                  <a:lnTo>
                    <a:pt x="3075705" y="1044156"/>
                  </a:lnTo>
                  <a:lnTo>
                    <a:pt x="3023513" y="1066839"/>
                  </a:lnTo>
                  <a:lnTo>
                    <a:pt x="2994358" y="1082321"/>
                  </a:lnTo>
                  <a:lnTo>
                    <a:pt x="2964842" y="1099604"/>
                  </a:lnTo>
                  <a:lnTo>
                    <a:pt x="2938927" y="1115086"/>
                  </a:lnTo>
                  <a:lnTo>
                    <a:pt x="2930288" y="1121927"/>
                  </a:lnTo>
                  <a:lnTo>
                    <a:pt x="2923449" y="1127328"/>
                  </a:lnTo>
                  <a:lnTo>
                    <a:pt x="2914810" y="1130568"/>
                  </a:lnTo>
                  <a:lnTo>
                    <a:pt x="2913011" y="1132369"/>
                  </a:lnTo>
                  <a:lnTo>
                    <a:pt x="2924889" y="1128768"/>
                  </a:lnTo>
                  <a:lnTo>
                    <a:pt x="2937127" y="1123727"/>
                  </a:lnTo>
                  <a:lnTo>
                    <a:pt x="2956204" y="1111846"/>
                  </a:lnTo>
                  <a:lnTo>
                    <a:pt x="2971681" y="1104645"/>
                  </a:lnTo>
                  <a:lnTo>
                    <a:pt x="2985719" y="1099604"/>
                  </a:lnTo>
                  <a:lnTo>
                    <a:pt x="3001197" y="1097804"/>
                  </a:lnTo>
                  <a:lnTo>
                    <a:pt x="3014875" y="1097804"/>
                  </a:lnTo>
                  <a:lnTo>
                    <a:pt x="3028912" y="1085922"/>
                  </a:lnTo>
                  <a:lnTo>
                    <a:pt x="3040790" y="1075480"/>
                  </a:lnTo>
                  <a:lnTo>
                    <a:pt x="3056628" y="1066839"/>
                  </a:lnTo>
                  <a:lnTo>
                    <a:pt x="3072105" y="1058198"/>
                  </a:lnTo>
                  <a:lnTo>
                    <a:pt x="3091182" y="1049196"/>
                  </a:lnTo>
                  <a:lnTo>
                    <a:pt x="3108459" y="1042355"/>
                  </a:lnTo>
                  <a:lnTo>
                    <a:pt x="3148053" y="1030114"/>
                  </a:lnTo>
                  <a:lnTo>
                    <a:pt x="3163891" y="1026873"/>
                  </a:lnTo>
                  <a:lnTo>
                    <a:pt x="3181168" y="1021472"/>
                  </a:lnTo>
                  <a:lnTo>
                    <a:pt x="3219322" y="1007790"/>
                  </a:lnTo>
                  <a:lnTo>
                    <a:pt x="3234799" y="1002389"/>
                  </a:lnTo>
                  <a:lnTo>
                    <a:pt x="3248837" y="995548"/>
                  </a:lnTo>
                  <a:lnTo>
                    <a:pt x="3262515" y="986907"/>
                  </a:lnTo>
                  <a:lnTo>
                    <a:pt x="3276192" y="976466"/>
                  </a:lnTo>
                  <a:close/>
                  <a:moveTo>
                    <a:pt x="9357519" y="970996"/>
                  </a:moveTo>
                  <a:lnTo>
                    <a:pt x="9324393" y="998724"/>
                  </a:lnTo>
                  <a:lnTo>
                    <a:pt x="9334835" y="998724"/>
                  </a:lnTo>
                  <a:close/>
                  <a:moveTo>
                    <a:pt x="9246619" y="969195"/>
                  </a:moveTo>
                  <a:lnTo>
                    <a:pt x="9243918" y="973697"/>
                  </a:lnTo>
                  <a:lnTo>
                    <a:pt x="9239777" y="977838"/>
                  </a:lnTo>
                  <a:lnTo>
                    <a:pt x="9234737" y="983239"/>
                  </a:lnTo>
                  <a:lnTo>
                    <a:pt x="9243378" y="974597"/>
                  </a:lnTo>
                  <a:lnTo>
                    <a:pt x="9243918" y="973697"/>
                  </a:lnTo>
                  <a:lnTo>
                    <a:pt x="9246619" y="970996"/>
                  </a:lnTo>
                  <a:close/>
                  <a:moveTo>
                    <a:pt x="697567" y="967824"/>
                  </a:moveTo>
                  <a:lnTo>
                    <a:pt x="614421" y="1016431"/>
                  </a:lnTo>
                  <a:lnTo>
                    <a:pt x="603982" y="1021472"/>
                  </a:lnTo>
                  <a:lnTo>
                    <a:pt x="607582" y="1021472"/>
                  </a:lnTo>
                  <a:lnTo>
                    <a:pt x="617660" y="1021472"/>
                  </a:lnTo>
                  <a:lnTo>
                    <a:pt x="626299" y="1019672"/>
                  </a:lnTo>
                  <a:lnTo>
                    <a:pt x="633498" y="1016431"/>
                  </a:lnTo>
                  <a:lnTo>
                    <a:pt x="640336" y="1012831"/>
                  </a:lnTo>
                  <a:lnTo>
                    <a:pt x="648975" y="1007790"/>
                  </a:lnTo>
                  <a:lnTo>
                    <a:pt x="659413" y="993748"/>
                  </a:lnTo>
                  <a:lnTo>
                    <a:pt x="663013" y="990508"/>
                  </a:lnTo>
                  <a:lnTo>
                    <a:pt x="668052" y="988707"/>
                  </a:lnTo>
                  <a:lnTo>
                    <a:pt x="673091" y="985107"/>
                  </a:lnTo>
                  <a:lnTo>
                    <a:pt x="682090" y="981866"/>
                  </a:lnTo>
                  <a:close/>
                  <a:moveTo>
                    <a:pt x="3305707" y="964584"/>
                  </a:moveTo>
                  <a:lnTo>
                    <a:pt x="3284831" y="971425"/>
                  </a:lnTo>
                  <a:lnTo>
                    <a:pt x="3283391" y="973225"/>
                  </a:lnTo>
                  <a:lnTo>
                    <a:pt x="3286631" y="973225"/>
                  </a:lnTo>
                  <a:lnTo>
                    <a:pt x="3293470" y="973225"/>
                  </a:lnTo>
                  <a:lnTo>
                    <a:pt x="3298869" y="975025"/>
                  </a:lnTo>
                  <a:lnTo>
                    <a:pt x="3302108" y="976466"/>
                  </a:lnTo>
                  <a:lnTo>
                    <a:pt x="3305707" y="973225"/>
                  </a:lnTo>
                  <a:close/>
                  <a:moveTo>
                    <a:pt x="9490742" y="957312"/>
                  </a:moveTo>
                  <a:lnTo>
                    <a:pt x="9424851" y="1017809"/>
                  </a:lnTo>
                  <a:lnTo>
                    <a:pt x="9430251" y="1017809"/>
                  </a:lnTo>
                  <a:lnTo>
                    <a:pt x="9435292" y="1014208"/>
                  </a:lnTo>
                  <a:lnTo>
                    <a:pt x="9440333" y="1010607"/>
                  </a:lnTo>
                  <a:lnTo>
                    <a:pt x="9443934" y="1009167"/>
                  </a:lnTo>
                  <a:lnTo>
                    <a:pt x="9454376" y="1007366"/>
                  </a:lnTo>
                  <a:lnTo>
                    <a:pt x="9468058" y="988281"/>
                  </a:lnTo>
                  <a:lnTo>
                    <a:pt x="9480300" y="970996"/>
                  </a:lnTo>
                  <a:close/>
                  <a:moveTo>
                    <a:pt x="4297805" y="954962"/>
                  </a:moveTo>
                  <a:lnTo>
                    <a:pt x="4282325" y="958562"/>
                  </a:lnTo>
                  <a:lnTo>
                    <a:pt x="4268644" y="961802"/>
                  </a:lnTo>
                  <a:lnTo>
                    <a:pt x="4245963" y="977281"/>
                  </a:lnTo>
                  <a:lnTo>
                    <a:pt x="4226883" y="992760"/>
                  </a:lnTo>
                  <a:lnTo>
                    <a:pt x="4221842" y="999959"/>
                  </a:lnTo>
                  <a:lnTo>
                    <a:pt x="4249563" y="984120"/>
                  </a:lnTo>
                  <a:lnTo>
                    <a:pt x="4277285" y="970441"/>
                  </a:lnTo>
                  <a:lnTo>
                    <a:pt x="4287365" y="963602"/>
                  </a:lnTo>
                  <a:close/>
                  <a:moveTo>
                    <a:pt x="2681208" y="947301"/>
                  </a:moveTo>
                  <a:lnTo>
                    <a:pt x="2630816" y="971425"/>
                  </a:lnTo>
                  <a:lnTo>
                    <a:pt x="2578625" y="995548"/>
                  </a:lnTo>
                  <a:lnTo>
                    <a:pt x="2519954" y="1018232"/>
                  </a:lnTo>
                  <a:lnTo>
                    <a:pt x="2457684" y="1044156"/>
                  </a:lnTo>
                  <a:lnTo>
                    <a:pt x="2341782" y="1089162"/>
                  </a:lnTo>
                  <a:lnTo>
                    <a:pt x="2232720" y="1135969"/>
                  </a:lnTo>
                  <a:lnTo>
                    <a:pt x="2211843" y="1144611"/>
                  </a:lnTo>
                  <a:lnTo>
                    <a:pt x="2196366" y="1153252"/>
                  </a:lnTo>
                  <a:lnTo>
                    <a:pt x="2185928" y="1160093"/>
                  </a:lnTo>
                  <a:lnTo>
                    <a:pt x="2179089" y="1166934"/>
                  </a:lnTo>
                  <a:lnTo>
                    <a:pt x="2170450" y="1177375"/>
                  </a:lnTo>
                  <a:lnTo>
                    <a:pt x="2190967" y="1166934"/>
                  </a:lnTo>
                  <a:lnTo>
                    <a:pt x="2213644" y="1156492"/>
                  </a:lnTo>
                  <a:lnTo>
                    <a:pt x="2238119" y="1146051"/>
                  </a:lnTo>
                  <a:lnTo>
                    <a:pt x="2264035" y="1137409"/>
                  </a:lnTo>
                  <a:lnTo>
                    <a:pt x="2294990" y="1128768"/>
                  </a:lnTo>
                  <a:lnTo>
                    <a:pt x="2327745" y="1116886"/>
                  </a:lnTo>
                  <a:lnTo>
                    <a:pt x="2359060" y="1101404"/>
                  </a:lnTo>
                  <a:lnTo>
                    <a:pt x="2390375" y="1082321"/>
                  </a:lnTo>
                  <a:lnTo>
                    <a:pt x="2393614" y="1080521"/>
                  </a:lnTo>
                  <a:lnTo>
                    <a:pt x="2399014" y="1080521"/>
                  </a:lnTo>
                  <a:lnTo>
                    <a:pt x="2410892" y="1078721"/>
                  </a:lnTo>
                  <a:lnTo>
                    <a:pt x="2424929" y="1075480"/>
                  </a:lnTo>
                  <a:lnTo>
                    <a:pt x="2438607" y="1070079"/>
                  </a:lnTo>
                  <a:lnTo>
                    <a:pt x="2450845" y="1063238"/>
                  </a:lnTo>
                  <a:lnTo>
                    <a:pt x="2468122" y="1052797"/>
                  </a:lnTo>
                  <a:lnTo>
                    <a:pt x="2490438" y="1037315"/>
                  </a:lnTo>
                  <a:lnTo>
                    <a:pt x="2504476" y="1030114"/>
                  </a:lnTo>
                  <a:lnTo>
                    <a:pt x="2518514" y="1023273"/>
                  </a:lnTo>
                  <a:lnTo>
                    <a:pt x="2523553" y="1021472"/>
                  </a:lnTo>
                  <a:lnTo>
                    <a:pt x="2528592" y="1023273"/>
                  </a:lnTo>
                  <a:lnTo>
                    <a:pt x="2539031" y="1025073"/>
                  </a:lnTo>
                  <a:lnTo>
                    <a:pt x="2542630" y="1025073"/>
                  </a:lnTo>
                  <a:lnTo>
                    <a:pt x="2545870" y="1021472"/>
                  </a:lnTo>
                  <a:lnTo>
                    <a:pt x="2553069" y="1018232"/>
                  </a:lnTo>
                  <a:lnTo>
                    <a:pt x="2559908" y="1016431"/>
                  </a:lnTo>
                  <a:lnTo>
                    <a:pt x="2566747" y="1014631"/>
                  </a:lnTo>
                  <a:lnTo>
                    <a:pt x="2571786" y="1007790"/>
                  </a:lnTo>
                  <a:lnTo>
                    <a:pt x="2582224" y="1000949"/>
                  </a:lnTo>
                  <a:lnTo>
                    <a:pt x="2601301" y="990508"/>
                  </a:lnTo>
                  <a:lnTo>
                    <a:pt x="2618578" y="981866"/>
                  </a:lnTo>
                  <a:lnTo>
                    <a:pt x="2635855" y="976466"/>
                  </a:lnTo>
                  <a:lnTo>
                    <a:pt x="2651693" y="973225"/>
                  </a:lnTo>
                  <a:lnTo>
                    <a:pt x="2663571" y="969625"/>
                  </a:lnTo>
                  <a:lnTo>
                    <a:pt x="2672569" y="964584"/>
                  </a:lnTo>
                  <a:lnTo>
                    <a:pt x="2677609" y="957743"/>
                  </a:lnTo>
                  <a:close/>
                  <a:moveTo>
                    <a:pt x="749399" y="935059"/>
                  </a:moveTo>
                  <a:lnTo>
                    <a:pt x="725283" y="950902"/>
                  </a:lnTo>
                  <a:lnTo>
                    <a:pt x="732122" y="950902"/>
                  </a:lnTo>
                  <a:lnTo>
                    <a:pt x="740760" y="950902"/>
                  </a:lnTo>
                  <a:close/>
                  <a:moveTo>
                    <a:pt x="7018064" y="932000"/>
                  </a:moveTo>
                  <a:lnTo>
                    <a:pt x="6962622" y="968356"/>
                  </a:lnTo>
                  <a:lnTo>
                    <a:pt x="6907181" y="1004711"/>
                  </a:lnTo>
                  <a:lnTo>
                    <a:pt x="6848139" y="1046466"/>
                  </a:lnTo>
                  <a:lnTo>
                    <a:pt x="6789457" y="1089661"/>
                  </a:lnTo>
                  <a:lnTo>
                    <a:pt x="6787657" y="1091460"/>
                  </a:lnTo>
                  <a:lnTo>
                    <a:pt x="6701254" y="1153732"/>
                  </a:lnTo>
                  <a:lnTo>
                    <a:pt x="6628172" y="1205566"/>
                  </a:lnTo>
                  <a:lnTo>
                    <a:pt x="6559050" y="1255600"/>
                  </a:lnTo>
                  <a:lnTo>
                    <a:pt x="6531329" y="1269638"/>
                  </a:lnTo>
                  <a:lnTo>
                    <a:pt x="6507209" y="1285116"/>
                  </a:lnTo>
                  <a:lnTo>
                    <a:pt x="6493168" y="1293755"/>
                  </a:lnTo>
                  <a:lnTo>
                    <a:pt x="6470848" y="1309233"/>
                  </a:lnTo>
                  <a:lnTo>
                    <a:pt x="6446727" y="1323271"/>
                  </a:lnTo>
                  <a:lnTo>
                    <a:pt x="6432686" y="1331910"/>
                  </a:lnTo>
                  <a:lnTo>
                    <a:pt x="6427646" y="1338749"/>
                  </a:lnTo>
                  <a:lnTo>
                    <a:pt x="6422246" y="1345948"/>
                  </a:lnTo>
                  <a:lnTo>
                    <a:pt x="6413606" y="1356387"/>
                  </a:lnTo>
                  <a:lnTo>
                    <a:pt x="6464007" y="1335510"/>
                  </a:lnTo>
                  <a:lnTo>
                    <a:pt x="6496768" y="1321471"/>
                  </a:lnTo>
                  <a:lnTo>
                    <a:pt x="6524489" y="1305993"/>
                  </a:lnTo>
                  <a:lnTo>
                    <a:pt x="6548610" y="1288715"/>
                  </a:lnTo>
                  <a:lnTo>
                    <a:pt x="6569491" y="1271438"/>
                  </a:lnTo>
                  <a:lnTo>
                    <a:pt x="6574891" y="1266038"/>
                  </a:lnTo>
                  <a:lnTo>
                    <a:pt x="6579931" y="1266038"/>
                  </a:lnTo>
                  <a:lnTo>
                    <a:pt x="6585331" y="1266038"/>
                  </a:lnTo>
                  <a:lnTo>
                    <a:pt x="6588571" y="1262799"/>
                  </a:lnTo>
                  <a:lnTo>
                    <a:pt x="6593971" y="1259199"/>
                  </a:lnTo>
                  <a:lnTo>
                    <a:pt x="6593971" y="1252360"/>
                  </a:lnTo>
                  <a:lnTo>
                    <a:pt x="6597211" y="1246961"/>
                  </a:lnTo>
                  <a:lnTo>
                    <a:pt x="6600811" y="1241921"/>
                  </a:lnTo>
                  <a:lnTo>
                    <a:pt x="6607652" y="1236882"/>
                  </a:lnTo>
                  <a:lnTo>
                    <a:pt x="6614492" y="1235082"/>
                  </a:lnTo>
                  <a:lnTo>
                    <a:pt x="6635373" y="1235082"/>
                  </a:lnTo>
                  <a:lnTo>
                    <a:pt x="6642213" y="1228243"/>
                  </a:lnTo>
                  <a:lnTo>
                    <a:pt x="6655893" y="1214205"/>
                  </a:lnTo>
                  <a:lnTo>
                    <a:pt x="6671734" y="1200527"/>
                  </a:lnTo>
                  <a:lnTo>
                    <a:pt x="6678574" y="1193327"/>
                  </a:lnTo>
                  <a:lnTo>
                    <a:pt x="6690814" y="1186488"/>
                  </a:lnTo>
                  <a:lnTo>
                    <a:pt x="6708095" y="1181449"/>
                  </a:lnTo>
                  <a:lnTo>
                    <a:pt x="6728975" y="1177849"/>
                  </a:lnTo>
                  <a:lnTo>
                    <a:pt x="6746256" y="1155172"/>
                  </a:lnTo>
                  <a:lnTo>
                    <a:pt x="6764976" y="1136095"/>
                  </a:lnTo>
                  <a:lnTo>
                    <a:pt x="6784057" y="1120617"/>
                  </a:lnTo>
                  <a:lnTo>
                    <a:pt x="6801337" y="1108738"/>
                  </a:lnTo>
                  <a:lnTo>
                    <a:pt x="6843099" y="1079222"/>
                  </a:lnTo>
                  <a:lnTo>
                    <a:pt x="6886300" y="1049706"/>
                  </a:lnTo>
                  <a:lnTo>
                    <a:pt x="6907181" y="1036027"/>
                  </a:lnTo>
                  <a:lnTo>
                    <a:pt x="6929501" y="1020189"/>
                  </a:lnTo>
                  <a:lnTo>
                    <a:pt x="6972703" y="985634"/>
                  </a:lnTo>
                  <a:lnTo>
                    <a:pt x="7009424" y="961517"/>
                  </a:lnTo>
                  <a:lnTo>
                    <a:pt x="7026704" y="949638"/>
                  </a:lnTo>
                  <a:lnTo>
                    <a:pt x="7043985" y="940639"/>
                  </a:lnTo>
                  <a:lnTo>
                    <a:pt x="7040385" y="937400"/>
                  </a:lnTo>
                  <a:lnTo>
                    <a:pt x="7035344" y="935600"/>
                  </a:lnTo>
                  <a:lnTo>
                    <a:pt x="7028144" y="933800"/>
                  </a:lnTo>
                  <a:close/>
                  <a:moveTo>
                    <a:pt x="6896740" y="909683"/>
                  </a:moveTo>
                  <a:lnTo>
                    <a:pt x="6875860" y="923362"/>
                  </a:lnTo>
                  <a:lnTo>
                    <a:pt x="6853539" y="937400"/>
                  </a:lnTo>
                  <a:lnTo>
                    <a:pt x="6834458" y="951078"/>
                  </a:lnTo>
                  <a:lnTo>
                    <a:pt x="6832658" y="952878"/>
                  </a:lnTo>
                  <a:lnTo>
                    <a:pt x="6867219" y="930561"/>
                  </a:lnTo>
                  <a:lnTo>
                    <a:pt x="6883060" y="921562"/>
                  </a:lnTo>
                  <a:close/>
                  <a:moveTo>
                    <a:pt x="8548814" y="906897"/>
                  </a:moveTo>
                  <a:lnTo>
                    <a:pt x="8535132" y="908698"/>
                  </a:lnTo>
                  <a:lnTo>
                    <a:pt x="8521089" y="922382"/>
                  </a:lnTo>
                  <a:lnTo>
                    <a:pt x="8503806" y="934625"/>
                  </a:lnTo>
                  <a:lnTo>
                    <a:pt x="8490124" y="948669"/>
                  </a:lnTo>
                  <a:lnTo>
                    <a:pt x="8469240" y="960553"/>
                  </a:lnTo>
                  <a:lnTo>
                    <a:pt x="8455198" y="979638"/>
                  </a:lnTo>
                  <a:lnTo>
                    <a:pt x="8439715" y="996923"/>
                  </a:lnTo>
                  <a:lnTo>
                    <a:pt x="8422432" y="1010607"/>
                  </a:lnTo>
                  <a:lnTo>
                    <a:pt x="8403708" y="1021050"/>
                  </a:lnTo>
                  <a:lnTo>
                    <a:pt x="8382825" y="1029692"/>
                  </a:lnTo>
                  <a:lnTo>
                    <a:pt x="8363741" y="1040135"/>
                  </a:lnTo>
                  <a:lnTo>
                    <a:pt x="8346098" y="1052379"/>
                  </a:lnTo>
                  <a:lnTo>
                    <a:pt x="8330616" y="1064622"/>
                  </a:lnTo>
                  <a:lnTo>
                    <a:pt x="8321974" y="1078306"/>
                  </a:lnTo>
                  <a:lnTo>
                    <a:pt x="8318733" y="1085508"/>
                  </a:lnTo>
                  <a:lnTo>
                    <a:pt x="8315133" y="1092350"/>
                  </a:lnTo>
                  <a:lnTo>
                    <a:pt x="8346098" y="1073265"/>
                  </a:lnTo>
                  <a:lnTo>
                    <a:pt x="8368782" y="1061021"/>
                  </a:lnTo>
                  <a:lnTo>
                    <a:pt x="8391466" y="1050578"/>
                  </a:lnTo>
                  <a:lnTo>
                    <a:pt x="8389666" y="1045537"/>
                  </a:lnTo>
                  <a:lnTo>
                    <a:pt x="8389666" y="1040135"/>
                  </a:lnTo>
                  <a:lnTo>
                    <a:pt x="8389666" y="1031493"/>
                  </a:lnTo>
                  <a:lnTo>
                    <a:pt x="8406949" y="1021050"/>
                  </a:lnTo>
                  <a:lnTo>
                    <a:pt x="8431073" y="1007366"/>
                  </a:lnTo>
                  <a:lnTo>
                    <a:pt x="8443315" y="998724"/>
                  </a:lnTo>
                  <a:lnTo>
                    <a:pt x="8455198" y="988281"/>
                  </a:lnTo>
                  <a:lnTo>
                    <a:pt x="8476081" y="969195"/>
                  </a:lnTo>
                  <a:lnTo>
                    <a:pt x="8498765" y="951910"/>
                  </a:lnTo>
                  <a:lnTo>
                    <a:pt x="8517849" y="936426"/>
                  </a:lnTo>
                  <a:lnTo>
                    <a:pt x="8531531" y="925983"/>
                  </a:lnTo>
                  <a:lnTo>
                    <a:pt x="8547374" y="915540"/>
                  </a:lnTo>
                  <a:lnTo>
                    <a:pt x="8557456" y="910498"/>
                  </a:lnTo>
                  <a:lnTo>
                    <a:pt x="8561056" y="906897"/>
                  </a:lnTo>
                  <a:lnTo>
                    <a:pt x="8557456" y="906897"/>
                  </a:lnTo>
                  <a:close/>
                  <a:moveTo>
                    <a:pt x="1556029" y="898694"/>
                  </a:moveTo>
                  <a:lnTo>
                    <a:pt x="1484007" y="944300"/>
                  </a:lnTo>
                  <a:lnTo>
                    <a:pt x="1481521" y="945501"/>
                  </a:lnTo>
                  <a:lnTo>
                    <a:pt x="1479167" y="947365"/>
                  </a:lnTo>
                  <a:lnTo>
                    <a:pt x="1438328" y="973225"/>
                  </a:lnTo>
                  <a:lnTo>
                    <a:pt x="1460644" y="966384"/>
                  </a:lnTo>
                  <a:lnTo>
                    <a:pt x="1466043" y="959543"/>
                  </a:lnTo>
                  <a:lnTo>
                    <a:pt x="1472882" y="952342"/>
                  </a:lnTo>
                  <a:lnTo>
                    <a:pt x="1479167" y="947365"/>
                  </a:lnTo>
                  <a:lnTo>
                    <a:pt x="1484007" y="944300"/>
                  </a:lnTo>
                  <a:lnTo>
                    <a:pt x="1491959" y="940460"/>
                  </a:lnTo>
                  <a:lnTo>
                    <a:pt x="1511036" y="928218"/>
                  </a:lnTo>
                  <a:lnTo>
                    <a:pt x="1528313" y="917777"/>
                  </a:lnTo>
                  <a:lnTo>
                    <a:pt x="1531913" y="915977"/>
                  </a:lnTo>
                  <a:lnTo>
                    <a:pt x="1542351" y="910936"/>
                  </a:lnTo>
                  <a:lnTo>
                    <a:pt x="1552430" y="905535"/>
                  </a:lnTo>
                  <a:lnTo>
                    <a:pt x="1557829" y="902295"/>
                  </a:lnTo>
                  <a:close/>
                  <a:moveTo>
                    <a:pt x="9662133" y="898255"/>
                  </a:moveTo>
                  <a:lnTo>
                    <a:pt x="9646650" y="919141"/>
                  </a:lnTo>
                  <a:lnTo>
                    <a:pt x="9662133" y="905097"/>
                  </a:lnTo>
                  <a:close/>
                  <a:moveTo>
                    <a:pt x="1109341" y="891853"/>
                  </a:moveTo>
                  <a:lnTo>
                    <a:pt x="1098903" y="896894"/>
                  </a:lnTo>
                  <a:lnTo>
                    <a:pt x="1106101" y="896894"/>
                  </a:lnTo>
                  <a:close/>
                  <a:moveTo>
                    <a:pt x="1064348" y="890053"/>
                  </a:moveTo>
                  <a:lnTo>
                    <a:pt x="1069387" y="905535"/>
                  </a:lnTo>
                  <a:lnTo>
                    <a:pt x="1071187" y="903735"/>
                  </a:lnTo>
                  <a:lnTo>
                    <a:pt x="1067948" y="895093"/>
                  </a:lnTo>
                  <a:close/>
                  <a:moveTo>
                    <a:pt x="9445734" y="886011"/>
                  </a:moveTo>
                  <a:lnTo>
                    <a:pt x="9412968" y="920941"/>
                  </a:lnTo>
                  <a:lnTo>
                    <a:pt x="9421610" y="913739"/>
                  </a:lnTo>
                  <a:lnTo>
                    <a:pt x="9443934" y="898255"/>
                  </a:lnTo>
                  <a:lnTo>
                    <a:pt x="9443934" y="892853"/>
                  </a:lnTo>
                  <a:close/>
                  <a:moveTo>
                    <a:pt x="6798097" y="874768"/>
                  </a:moveTo>
                  <a:lnTo>
                    <a:pt x="6794497" y="876567"/>
                  </a:lnTo>
                  <a:lnTo>
                    <a:pt x="6789457" y="878367"/>
                  </a:lnTo>
                  <a:lnTo>
                    <a:pt x="6789457" y="880167"/>
                  </a:lnTo>
                  <a:close/>
                  <a:moveTo>
                    <a:pt x="9578958" y="872327"/>
                  </a:moveTo>
                  <a:lnTo>
                    <a:pt x="9506225" y="943268"/>
                  </a:lnTo>
                  <a:lnTo>
                    <a:pt x="9515227" y="938226"/>
                  </a:lnTo>
                  <a:lnTo>
                    <a:pt x="9518467" y="932825"/>
                  </a:lnTo>
                  <a:lnTo>
                    <a:pt x="9523868" y="929584"/>
                  </a:lnTo>
                  <a:lnTo>
                    <a:pt x="9530709" y="927783"/>
                  </a:lnTo>
                  <a:lnTo>
                    <a:pt x="9539351" y="929584"/>
                  </a:lnTo>
                  <a:lnTo>
                    <a:pt x="9549793" y="917340"/>
                  </a:lnTo>
                  <a:lnTo>
                    <a:pt x="9559875" y="903296"/>
                  </a:lnTo>
                  <a:lnTo>
                    <a:pt x="9570317" y="887812"/>
                  </a:lnTo>
                  <a:close/>
                  <a:moveTo>
                    <a:pt x="3577464" y="869170"/>
                  </a:moveTo>
                  <a:lnTo>
                    <a:pt x="3553348" y="870970"/>
                  </a:lnTo>
                  <a:lnTo>
                    <a:pt x="3527432" y="876011"/>
                  </a:lnTo>
                  <a:lnTo>
                    <a:pt x="3501516" y="884652"/>
                  </a:lnTo>
                  <a:lnTo>
                    <a:pt x="3472001" y="898694"/>
                  </a:lnTo>
                  <a:lnTo>
                    <a:pt x="3433847" y="919577"/>
                  </a:lnTo>
                  <a:lnTo>
                    <a:pt x="3395693" y="936860"/>
                  </a:lnTo>
                  <a:lnTo>
                    <a:pt x="3421609" y="928218"/>
                  </a:lnTo>
                  <a:lnTo>
                    <a:pt x="3442486" y="917777"/>
                  </a:lnTo>
                  <a:lnTo>
                    <a:pt x="3475240" y="903735"/>
                  </a:lnTo>
                  <a:lnTo>
                    <a:pt x="3506555" y="891853"/>
                  </a:lnTo>
                  <a:lnTo>
                    <a:pt x="3537870" y="883212"/>
                  </a:lnTo>
                  <a:lnTo>
                    <a:pt x="3570625" y="874210"/>
                  </a:lnTo>
                  <a:close/>
                  <a:moveTo>
                    <a:pt x="3123937" y="865569"/>
                  </a:moveTo>
                  <a:lnTo>
                    <a:pt x="3118898" y="867369"/>
                  </a:lnTo>
                  <a:lnTo>
                    <a:pt x="3117098" y="869170"/>
                  </a:lnTo>
                  <a:close/>
                  <a:moveTo>
                    <a:pt x="842984" y="865569"/>
                  </a:moveTo>
                  <a:lnTo>
                    <a:pt x="813469" y="890053"/>
                  </a:lnTo>
                  <a:lnTo>
                    <a:pt x="841184" y="877811"/>
                  </a:lnTo>
                  <a:close/>
                  <a:moveTo>
                    <a:pt x="1611100" y="862329"/>
                  </a:moveTo>
                  <a:lnTo>
                    <a:pt x="1588784" y="876011"/>
                  </a:lnTo>
                  <a:lnTo>
                    <a:pt x="1597423" y="870970"/>
                  </a:lnTo>
                  <a:lnTo>
                    <a:pt x="1611100" y="864129"/>
                  </a:lnTo>
                  <a:close/>
                  <a:moveTo>
                    <a:pt x="569428" y="851887"/>
                  </a:moveTo>
                  <a:lnTo>
                    <a:pt x="564389" y="855488"/>
                  </a:lnTo>
                  <a:lnTo>
                    <a:pt x="569428" y="855488"/>
                  </a:lnTo>
                  <a:close/>
                  <a:moveTo>
                    <a:pt x="3598340" y="843246"/>
                  </a:moveTo>
                  <a:lnTo>
                    <a:pt x="3594741" y="853687"/>
                  </a:lnTo>
                  <a:lnTo>
                    <a:pt x="3603380" y="853687"/>
                  </a:lnTo>
                  <a:lnTo>
                    <a:pt x="3601580" y="846846"/>
                  </a:lnTo>
                  <a:lnTo>
                    <a:pt x="3601580" y="843246"/>
                  </a:lnTo>
                  <a:close/>
                  <a:moveTo>
                    <a:pt x="4440011" y="831850"/>
                  </a:moveTo>
                  <a:lnTo>
                    <a:pt x="4446851" y="831850"/>
                  </a:lnTo>
                  <a:lnTo>
                    <a:pt x="4451892" y="831850"/>
                  </a:lnTo>
                  <a:lnTo>
                    <a:pt x="4459092" y="833650"/>
                  </a:lnTo>
                  <a:lnTo>
                    <a:pt x="4470972" y="831850"/>
                  </a:lnTo>
                  <a:lnTo>
                    <a:pt x="4485013" y="831850"/>
                  </a:lnTo>
                  <a:lnTo>
                    <a:pt x="4490413" y="833650"/>
                  </a:lnTo>
                  <a:lnTo>
                    <a:pt x="4497253" y="837250"/>
                  </a:lnTo>
                  <a:lnTo>
                    <a:pt x="4502293" y="842290"/>
                  </a:lnTo>
                  <a:lnTo>
                    <a:pt x="4509134" y="847689"/>
                  </a:lnTo>
                  <a:lnTo>
                    <a:pt x="4509134" y="849129"/>
                  </a:lnTo>
                  <a:lnTo>
                    <a:pt x="4512734" y="849129"/>
                  </a:lnTo>
                  <a:lnTo>
                    <a:pt x="4517774" y="847689"/>
                  </a:lnTo>
                  <a:lnTo>
                    <a:pt x="4526414" y="844089"/>
                  </a:lnTo>
                  <a:lnTo>
                    <a:pt x="4530015" y="840490"/>
                  </a:lnTo>
                  <a:lnTo>
                    <a:pt x="4533255" y="840490"/>
                  </a:lnTo>
                  <a:lnTo>
                    <a:pt x="4547295" y="842290"/>
                  </a:lnTo>
                  <a:lnTo>
                    <a:pt x="4555936" y="847689"/>
                  </a:lnTo>
                  <a:lnTo>
                    <a:pt x="4562776" y="854529"/>
                  </a:lnTo>
                  <a:lnTo>
                    <a:pt x="4566376" y="861368"/>
                  </a:lnTo>
                  <a:lnTo>
                    <a:pt x="4571416" y="870008"/>
                  </a:lnTo>
                  <a:lnTo>
                    <a:pt x="4575016" y="873248"/>
                  </a:lnTo>
                  <a:lnTo>
                    <a:pt x="4578257" y="875047"/>
                  </a:lnTo>
                  <a:lnTo>
                    <a:pt x="4621818" y="875047"/>
                  </a:lnTo>
                  <a:lnTo>
                    <a:pt x="4663220" y="878647"/>
                  </a:lnTo>
                  <a:lnTo>
                    <a:pt x="4704622" y="885487"/>
                  </a:lnTo>
                  <a:lnTo>
                    <a:pt x="4744583" y="895926"/>
                  </a:lnTo>
                  <a:lnTo>
                    <a:pt x="4779144" y="904566"/>
                  </a:lnTo>
                  <a:lnTo>
                    <a:pt x="4815506" y="909965"/>
                  </a:lnTo>
                  <a:lnTo>
                    <a:pt x="4855467" y="911405"/>
                  </a:lnTo>
                  <a:lnTo>
                    <a:pt x="4896869" y="909965"/>
                  </a:lnTo>
                  <a:lnTo>
                    <a:pt x="4904069" y="909965"/>
                  </a:lnTo>
                  <a:lnTo>
                    <a:pt x="4909110" y="915005"/>
                  </a:lnTo>
                  <a:lnTo>
                    <a:pt x="4931430" y="883687"/>
                  </a:lnTo>
                  <a:lnTo>
                    <a:pt x="4915950" y="920404"/>
                  </a:lnTo>
                  <a:lnTo>
                    <a:pt x="4929990" y="930844"/>
                  </a:lnTo>
                  <a:lnTo>
                    <a:pt x="4945471" y="939483"/>
                  </a:lnTo>
                  <a:lnTo>
                    <a:pt x="4950511" y="940923"/>
                  </a:lnTo>
                  <a:lnTo>
                    <a:pt x="4969592" y="958562"/>
                  </a:lnTo>
                  <a:lnTo>
                    <a:pt x="4993713" y="974041"/>
                  </a:lnTo>
                  <a:lnTo>
                    <a:pt x="5000913" y="979081"/>
                  </a:lnTo>
                  <a:lnTo>
                    <a:pt x="5000913" y="987720"/>
                  </a:lnTo>
                  <a:lnTo>
                    <a:pt x="4999113" y="1094993"/>
                  </a:lnTo>
                  <a:lnTo>
                    <a:pt x="4999113" y="1192187"/>
                  </a:lnTo>
                  <a:lnTo>
                    <a:pt x="5000913" y="1281821"/>
                  </a:lnTo>
                  <a:lnTo>
                    <a:pt x="5004153" y="1365336"/>
                  </a:lnTo>
                  <a:lnTo>
                    <a:pt x="5016034" y="1539924"/>
                  </a:lnTo>
                  <a:lnTo>
                    <a:pt x="5028274" y="1700834"/>
                  </a:lnTo>
                  <a:lnTo>
                    <a:pt x="5028274" y="1711273"/>
                  </a:lnTo>
                  <a:lnTo>
                    <a:pt x="5031514" y="1721712"/>
                  </a:lnTo>
                  <a:lnTo>
                    <a:pt x="5036915" y="1732152"/>
                  </a:lnTo>
                  <a:lnTo>
                    <a:pt x="5043755" y="1744391"/>
                  </a:lnTo>
                  <a:lnTo>
                    <a:pt x="5054195" y="1759870"/>
                  </a:lnTo>
                  <a:lnTo>
                    <a:pt x="5036915" y="1766709"/>
                  </a:lnTo>
                  <a:lnTo>
                    <a:pt x="5031514" y="1768509"/>
                  </a:lnTo>
                  <a:lnTo>
                    <a:pt x="5031514" y="1775349"/>
                  </a:lnTo>
                  <a:lnTo>
                    <a:pt x="5030074" y="1780748"/>
                  </a:lnTo>
                  <a:lnTo>
                    <a:pt x="5019634" y="1808107"/>
                  </a:lnTo>
                  <a:lnTo>
                    <a:pt x="5021434" y="1813506"/>
                  </a:lnTo>
                  <a:lnTo>
                    <a:pt x="5024674" y="1814946"/>
                  </a:lnTo>
                  <a:lnTo>
                    <a:pt x="5033315" y="1818546"/>
                  </a:lnTo>
                  <a:lnTo>
                    <a:pt x="5040515" y="1827185"/>
                  </a:lnTo>
                  <a:lnTo>
                    <a:pt x="5045555" y="1837625"/>
                  </a:lnTo>
                  <a:lnTo>
                    <a:pt x="5045555" y="1844464"/>
                  </a:lnTo>
                  <a:lnTo>
                    <a:pt x="5047355" y="1851664"/>
                  </a:lnTo>
                  <a:lnTo>
                    <a:pt x="5045555" y="1860303"/>
                  </a:lnTo>
                  <a:lnTo>
                    <a:pt x="5043755" y="1867143"/>
                  </a:lnTo>
                  <a:lnTo>
                    <a:pt x="5041955" y="1873982"/>
                  </a:lnTo>
                  <a:lnTo>
                    <a:pt x="5038715" y="1879382"/>
                  </a:lnTo>
                  <a:lnTo>
                    <a:pt x="5033315" y="1882622"/>
                  </a:lnTo>
                  <a:lnTo>
                    <a:pt x="5030074" y="1884422"/>
                  </a:lnTo>
                  <a:lnTo>
                    <a:pt x="5019634" y="1886222"/>
                  </a:lnTo>
                  <a:lnTo>
                    <a:pt x="5012434" y="1888021"/>
                  </a:lnTo>
                  <a:lnTo>
                    <a:pt x="5011354" y="1891621"/>
                  </a:lnTo>
                  <a:lnTo>
                    <a:pt x="5009554" y="1903500"/>
                  </a:lnTo>
                  <a:lnTo>
                    <a:pt x="5009554" y="1918979"/>
                  </a:lnTo>
                  <a:lnTo>
                    <a:pt x="5009554" y="1951737"/>
                  </a:lnTo>
                  <a:lnTo>
                    <a:pt x="5009554" y="2031652"/>
                  </a:lnTo>
                  <a:lnTo>
                    <a:pt x="5009554" y="2050731"/>
                  </a:lnTo>
                  <a:lnTo>
                    <a:pt x="5011354" y="2069810"/>
                  </a:lnTo>
                  <a:lnTo>
                    <a:pt x="5014234" y="2088528"/>
                  </a:lnTo>
                  <a:lnTo>
                    <a:pt x="5019634" y="2107607"/>
                  </a:lnTo>
                  <a:lnTo>
                    <a:pt x="5022874" y="2125246"/>
                  </a:lnTo>
                  <a:lnTo>
                    <a:pt x="5022874" y="2142525"/>
                  </a:lnTo>
                  <a:lnTo>
                    <a:pt x="5022874" y="2159804"/>
                  </a:lnTo>
                  <a:lnTo>
                    <a:pt x="5017834" y="2178883"/>
                  </a:lnTo>
                  <a:lnTo>
                    <a:pt x="5036915" y="2180682"/>
                  </a:lnTo>
                  <a:lnTo>
                    <a:pt x="5057796" y="2183922"/>
                  </a:lnTo>
                  <a:lnTo>
                    <a:pt x="5100637" y="2192562"/>
                  </a:lnTo>
                  <a:lnTo>
                    <a:pt x="5125118" y="2199401"/>
                  </a:lnTo>
                  <a:lnTo>
                    <a:pt x="5151039" y="2201201"/>
                  </a:lnTo>
                  <a:lnTo>
                    <a:pt x="5178760" y="2203001"/>
                  </a:lnTo>
                  <a:lnTo>
                    <a:pt x="5210082" y="2201201"/>
                  </a:lnTo>
                  <a:lnTo>
                    <a:pt x="5221962" y="2199401"/>
                  </a:lnTo>
                  <a:lnTo>
                    <a:pt x="5225562" y="2209841"/>
                  </a:lnTo>
                  <a:lnTo>
                    <a:pt x="5232402" y="2235759"/>
                  </a:lnTo>
                  <a:lnTo>
                    <a:pt x="5237443" y="2265277"/>
                  </a:lnTo>
                  <a:lnTo>
                    <a:pt x="5241043" y="2296595"/>
                  </a:lnTo>
                  <a:lnTo>
                    <a:pt x="5241043" y="2331153"/>
                  </a:lnTo>
                  <a:lnTo>
                    <a:pt x="5239243" y="2362111"/>
                  </a:lnTo>
                  <a:lnTo>
                    <a:pt x="5241043" y="2393429"/>
                  </a:lnTo>
                  <a:lnTo>
                    <a:pt x="5246083" y="2459304"/>
                  </a:lnTo>
                  <a:lnTo>
                    <a:pt x="5246083" y="2472983"/>
                  </a:lnTo>
                  <a:lnTo>
                    <a:pt x="5251483" y="2537059"/>
                  </a:lnTo>
                  <a:lnTo>
                    <a:pt x="5253283" y="2597535"/>
                  </a:lnTo>
                  <a:lnTo>
                    <a:pt x="5251483" y="2628853"/>
                  </a:lnTo>
                  <a:lnTo>
                    <a:pt x="5253283" y="2659811"/>
                  </a:lnTo>
                  <a:lnTo>
                    <a:pt x="5256523" y="2689329"/>
                  </a:lnTo>
                  <a:lnTo>
                    <a:pt x="5263364" y="2717048"/>
                  </a:lnTo>
                  <a:lnTo>
                    <a:pt x="5266964" y="2725687"/>
                  </a:lnTo>
                  <a:lnTo>
                    <a:pt x="5260124" y="2731087"/>
                  </a:lnTo>
                  <a:lnTo>
                    <a:pt x="5249683" y="2739726"/>
                  </a:lnTo>
                  <a:lnTo>
                    <a:pt x="5237443" y="2746566"/>
                  </a:lnTo>
                  <a:lnTo>
                    <a:pt x="5225562" y="2751605"/>
                  </a:lnTo>
                  <a:lnTo>
                    <a:pt x="5210082" y="2755205"/>
                  </a:lnTo>
                  <a:lnTo>
                    <a:pt x="5199641" y="2757005"/>
                  </a:lnTo>
                  <a:lnTo>
                    <a:pt x="5189201" y="2762045"/>
                  </a:lnTo>
                  <a:lnTo>
                    <a:pt x="5180560" y="2767084"/>
                  </a:lnTo>
                  <a:lnTo>
                    <a:pt x="5171920" y="2774284"/>
                  </a:lnTo>
                  <a:lnTo>
                    <a:pt x="5163280" y="2782923"/>
                  </a:lnTo>
                  <a:lnTo>
                    <a:pt x="5152839" y="2775724"/>
                  </a:lnTo>
                  <a:lnTo>
                    <a:pt x="5131958" y="2765644"/>
                  </a:lnTo>
                  <a:lnTo>
                    <a:pt x="5116478" y="2758445"/>
                  </a:lnTo>
                  <a:lnTo>
                    <a:pt x="5109278" y="2757005"/>
                  </a:lnTo>
                  <a:lnTo>
                    <a:pt x="5102437" y="2757005"/>
                  </a:lnTo>
                  <a:lnTo>
                    <a:pt x="5095597" y="2757005"/>
                  </a:lnTo>
                  <a:lnTo>
                    <a:pt x="5090557" y="2758445"/>
                  </a:lnTo>
                  <a:lnTo>
                    <a:pt x="5075076" y="2765644"/>
                  </a:lnTo>
                  <a:lnTo>
                    <a:pt x="5057796" y="2772484"/>
                  </a:lnTo>
                  <a:lnTo>
                    <a:pt x="5036915" y="2784723"/>
                  </a:lnTo>
                  <a:lnTo>
                    <a:pt x="5011354" y="2796602"/>
                  </a:lnTo>
                  <a:lnTo>
                    <a:pt x="5005953" y="2798402"/>
                  </a:lnTo>
                  <a:lnTo>
                    <a:pt x="5000913" y="2796602"/>
                  </a:lnTo>
                  <a:lnTo>
                    <a:pt x="4993713" y="2793363"/>
                  </a:lnTo>
                  <a:lnTo>
                    <a:pt x="4990473" y="2789763"/>
                  </a:lnTo>
                  <a:lnTo>
                    <a:pt x="4985073" y="2786163"/>
                  </a:lnTo>
                  <a:lnTo>
                    <a:pt x="4981832" y="2779323"/>
                  </a:lnTo>
                  <a:lnTo>
                    <a:pt x="4974632" y="2765644"/>
                  </a:lnTo>
                  <a:lnTo>
                    <a:pt x="4971392" y="2748365"/>
                  </a:lnTo>
                  <a:lnTo>
                    <a:pt x="4960952" y="2753405"/>
                  </a:lnTo>
                  <a:lnTo>
                    <a:pt x="4952311" y="2760245"/>
                  </a:lnTo>
                  <a:lnTo>
                    <a:pt x="4941871" y="2768884"/>
                  </a:lnTo>
                  <a:lnTo>
                    <a:pt x="4929990" y="2774284"/>
                  </a:lnTo>
                  <a:lnTo>
                    <a:pt x="4915950" y="2777524"/>
                  </a:lnTo>
                  <a:lnTo>
                    <a:pt x="4900469" y="2781123"/>
                  </a:lnTo>
                  <a:lnTo>
                    <a:pt x="4896869" y="2782923"/>
                  </a:lnTo>
                  <a:lnTo>
                    <a:pt x="4893629" y="2781123"/>
                  </a:lnTo>
                  <a:lnTo>
                    <a:pt x="4883189" y="2777524"/>
                  </a:lnTo>
                  <a:lnTo>
                    <a:pt x="4874548" y="2772484"/>
                  </a:lnTo>
                  <a:lnTo>
                    <a:pt x="4867348" y="2767084"/>
                  </a:lnTo>
                  <a:lnTo>
                    <a:pt x="4860508" y="2758445"/>
                  </a:lnTo>
                  <a:lnTo>
                    <a:pt x="4857268" y="2749805"/>
                  </a:lnTo>
                  <a:lnTo>
                    <a:pt x="4843227" y="2753405"/>
                  </a:lnTo>
                  <a:lnTo>
                    <a:pt x="4829186" y="2757005"/>
                  </a:lnTo>
                  <a:lnTo>
                    <a:pt x="4815506" y="2757005"/>
                  </a:lnTo>
                  <a:lnTo>
                    <a:pt x="4803625" y="2755205"/>
                  </a:lnTo>
                  <a:lnTo>
                    <a:pt x="4744583" y="2755205"/>
                  </a:lnTo>
                  <a:lnTo>
                    <a:pt x="4651339" y="2753405"/>
                  </a:lnTo>
                  <a:lnTo>
                    <a:pt x="4566376" y="2753405"/>
                  </a:lnTo>
                  <a:lnTo>
                    <a:pt x="4485013" y="2755205"/>
                  </a:lnTo>
                  <a:lnTo>
                    <a:pt x="4408690" y="2758445"/>
                  </a:lnTo>
                  <a:lnTo>
                    <a:pt x="4329127" y="2765644"/>
                  </a:lnTo>
                  <a:lnTo>
                    <a:pt x="4244163" y="2767084"/>
                  </a:lnTo>
                  <a:lnTo>
                    <a:pt x="4155960" y="2767084"/>
                  </a:lnTo>
                  <a:lnTo>
                    <a:pt x="4062717" y="2762045"/>
                  </a:lnTo>
                  <a:lnTo>
                    <a:pt x="4055517" y="2762045"/>
                  </a:lnTo>
                  <a:lnTo>
                    <a:pt x="4052276" y="2757005"/>
                  </a:lnTo>
                  <a:lnTo>
                    <a:pt x="4043636" y="2746566"/>
                  </a:lnTo>
                  <a:lnTo>
                    <a:pt x="4036436" y="2736126"/>
                  </a:lnTo>
                  <a:lnTo>
                    <a:pt x="4031395" y="2723887"/>
                  </a:lnTo>
                  <a:lnTo>
                    <a:pt x="4027796" y="2712008"/>
                  </a:lnTo>
                  <a:lnTo>
                    <a:pt x="4026355" y="2699769"/>
                  </a:lnTo>
                  <a:lnTo>
                    <a:pt x="4026355" y="2687889"/>
                  </a:lnTo>
                  <a:lnTo>
                    <a:pt x="4026355" y="2673850"/>
                  </a:lnTo>
                  <a:lnTo>
                    <a:pt x="4029596" y="2659811"/>
                  </a:lnTo>
                  <a:lnTo>
                    <a:pt x="4034996" y="2637493"/>
                  </a:lnTo>
                  <a:lnTo>
                    <a:pt x="4038236" y="2613374"/>
                  </a:lnTo>
                  <a:lnTo>
                    <a:pt x="4040036" y="2588896"/>
                  </a:lnTo>
                  <a:lnTo>
                    <a:pt x="4040036" y="2562978"/>
                  </a:lnTo>
                  <a:lnTo>
                    <a:pt x="4041836" y="2540659"/>
                  </a:lnTo>
                  <a:lnTo>
                    <a:pt x="4043636" y="2517980"/>
                  </a:lnTo>
                  <a:lnTo>
                    <a:pt x="4043636" y="2493862"/>
                  </a:lnTo>
                  <a:lnTo>
                    <a:pt x="4040036" y="2469384"/>
                  </a:lnTo>
                  <a:lnTo>
                    <a:pt x="4033196" y="2426546"/>
                  </a:lnTo>
                  <a:lnTo>
                    <a:pt x="4029596" y="2402068"/>
                  </a:lnTo>
                  <a:lnTo>
                    <a:pt x="4026355" y="2377590"/>
                  </a:lnTo>
                  <a:lnTo>
                    <a:pt x="4017355" y="2332953"/>
                  </a:lnTo>
                  <a:lnTo>
                    <a:pt x="4010515" y="2286156"/>
                  </a:lnTo>
                  <a:lnTo>
                    <a:pt x="4005474" y="2239359"/>
                  </a:lnTo>
                  <a:lnTo>
                    <a:pt x="4003675" y="2214880"/>
                  </a:lnTo>
                  <a:lnTo>
                    <a:pt x="4005474" y="2190762"/>
                  </a:lnTo>
                  <a:lnTo>
                    <a:pt x="4008715" y="2170243"/>
                  </a:lnTo>
                  <a:lnTo>
                    <a:pt x="4027796" y="2178883"/>
                  </a:lnTo>
                  <a:lnTo>
                    <a:pt x="4036436" y="2183922"/>
                  </a:lnTo>
                  <a:lnTo>
                    <a:pt x="4038236" y="2182122"/>
                  </a:lnTo>
                  <a:lnTo>
                    <a:pt x="4048676" y="2185722"/>
                  </a:lnTo>
                  <a:lnTo>
                    <a:pt x="4055517" y="2188962"/>
                  </a:lnTo>
                  <a:lnTo>
                    <a:pt x="4060917" y="2192562"/>
                  </a:lnTo>
                  <a:lnTo>
                    <a:pt x="4069557" y="2201201"/>
                  </a:lnTo>
                  <a:lnTo>
                    <a:pt x="4076398" y="2213440"/>
                  </a:lnTo>
                  <a:lnTo>
                    <a:pt x="4078197" y="2220280"/>
                  </a:lnTo>
                  <a:lnTo>
                    <a:pt x="4078197" y="2227119"/>
                  </a:lnTo>
                  <a:lnTo>
                    <a:pt x="4079998" y="2235759"/>
                  </a:lnTo>
                  <a:lnTo>
                    <a:pt x="4081798" y="2239359"/>
                  </a:lnTo>
                  <a:lnTo>
                    <a:pt x="4085038" y="2242598"/>
                  </a:lnTo>
                  <a:lnTo>
                    <a:pt x="4215002" y="2230719"/>
                  </a:lnTo>
                  <a:lnTo>
                    <a:pt x="4216802" y="2230719"/>
                  </a:lnTo>
                  <a:lnTo>
                    <a:pt x="4245963" y="2232159"/>
                  </a:lnTo>
                  <a:lnTo>
                    <a:pt x="4273684" y="2233959"/>
                  </a:lnTo>
                  <a:lnTo>
                    <a:pt x="4303206" y="2235759"/>
                  </a:lnTo>
                  <a:lnTo>
                    <a:pt x="4330927" y="2239359"/>
                  </a:lnTo>
                  <a:lnTo>
                    <a:pt x="4330927" y="2237559"/>
                  </a:lnTo>
                  <a:lnTo>
                    <a:pt x="4337767" y="2209841"/>
                  </a:lnTo>
                  <a:lnTo>
                    <a:pt x="4343167" y="2175283"/>
                  </a:lnTo>
                  <a:lnTo>
                    <a:pt x="4343167" y="2164843"/>
                  </a:lnTo>
                  <a:lnTo>
                    <a:pt x="4343167" y="2158004"/>
                  </a:lnTo>
                  <a:lnTo>
                    <a:pt x="4341367" y="2152964"/>
                  </a:lnTo>
                  <a:lnTo>
                    <a:pt x="4339567" y="2147565"/>
                  </a:lnTo>
                  <a:lnTo>
                    <a:pt x="4332727" y="2144325"/>
                  </a:lnTo>
                  <a:lnTo>
                    <a:pt x="4329127" y="2142525"/>
                  </a:lnTo>
                  <a:lnTo>
                    <a:pt x="4315446" y="2140725"/>
                  </a:lnTo>
                  <a:lnTo>
                    <a:pt x="4315446" y="2126686"/>
                  </a:lnTo>
                  <a:lnTo>
                    <a:pt x="4316886" y="2114807"/>
                  </a:lnTo>
                  <a:lnTo>
                    <a:pt x="4318686" y="2098968"/>
                  </a:lnTo>
                  <a:lnTo>
                    <a:pt x="4325887" y="2085289"/>
                  </a:lnTo>
                  <a:lnTo>
                    <a:pt x="4329127" y="2078449"/>
                  </a:lnTo>
                  <a:lnTo>
                    <a:pt x="4335967" y="2071250"/>
                  </a:lnTo>
                  <a:lnTo>
                    <a:pt x="4341367" y="2061170"/>
                  </a:lnTo>
                  <a:lnTo>
                    <a:pt x="4346407" y="2048931"/>
                  </a:lnTo>
                  <a:lnTo>
                    <a:pt x="4337767" y="1955337"/>
                  </a:lnTo>
                  <a:lnTo>
                    <a:pt x="4332727" y="1865343"/>
                  </a:lnTo>
                  <a:lnTo>
                    <a:pt x="4327327" y="1778949"/>
                  </a:lnTo>
                  <a:lnTo>
                    <a:pt x="4324086" y="1695794"/>
                  </a:lnTo>
                  <a:lnTo>
                    <a:pt x="4318686" y="1610840"/>
                  </a:lnTo>
                  <a:lnTo>
                    <a:pt x="4318686" y="1524445"/>
                  </a:lnTo>
                  <a:lnTo>
                    <a:pt x="4320486" y="1437691"/>
                  </a:lnTo>
                  <a:lnTo>
                    <a:pt x="4327327" y="1349497"/>
                  </a:lnTo>
                  <a:lnTo>
                    <a:pt x="4316886" y="1344457"/>
                  </a:lnTo>
                  <a:lnTo>
                    <a:pt x="4310046" y="1342657"/>
                  </a:lnTo>
                  <a:lnTo>
                    <a:pt x="4305006" y="1339057"/>
                  </a:lnTo>
                  <a:lnTo>
                    <a:pt x="4297805" y="1334018"/>
                  </a:lnTo>
                  <a:lnTo>
                    <a:pt x="4294565" y="1328978"/>
                  </a:lnTo>
                  <a:lnTo>
                    <a:pt x="4277285" y="1332218"/>
                  </a:lnTo>
                  <a:lnTo>
                    <a:pt x="4256404" y="1335817"/>
                  </a:lnTo>
                  <a:lnTo>
                    <a:pt x="4235523" y="1335817"/>
                  </a:lnTo>
                  <a:lnTo>
                    <a:pt x="4211402" y="1334018"/>
                  </a:lnTo>
                  <a:lnTo>
                    <a:pt x="4180441" y="1332218"/>
                  </a:lnTo>
                  <a:lnTo>
                    <a:pt x="4152361" y="1332218"/>
                  </a:lnTo>
                  <a:lnTo>
                    <a:pt x="4124639" y="1332218"/>
                  </a:lnTo>
                  <a:lnTo>
                    <a:pt x="4099078" y="1334018"/>
                  </a:lnTo>
                  <a:lnTo>
                    <a:pt x="4086838" y="1335817"/>
                  </a:lnTo>
                  <a:lnTo>
                    <a:pt x="4083238" y="1323578"/>
                  </a:lnTo>
                  <a:lnTo>
                    <a:pt x="4076398" y="1283621"/>
                  </a:lnTo>
                  <a:lnTo>
                    <a:pt x="4071357" y="1242224"/>
                  </a:lnTo>
                  <a:lnTo>
                    <a:pt x="4069557" y="1199026"/>
                  </a:lnTo>
                  <a:lnTo>
                    <a:pt x="4071357" y="1154029"/>
                  </a:lnTo>
                  <a:lnTo>
                    <a:pt x="4073157" y="1107232"/>
                  </a:lnTo>
                  <a:lnTo>
                    <a:pt x="4073157" y="1065835"/>
                  </a:lnTo>
                  <a:lnTo>
                    <a:pt x="4071357" y="1025878"/>
                  </a:lnTo>
                  <a:lnTo>
                    <a:pt x="4067757" y="989520"/>
                  </a:lnTo>
                  <a:lnTo>
                    <a:pt x="4060917" y="961802"/>
                  </a:lnTo>
                  <a:lnTo>
                    <a:pt x="4057316" y="948123"/>
                  </a:lnTo>
                  <a:lnTo>
                    <a:pt x="4052276" y="935883"/>
                  </a:lnTo>
                  <a:lnTo>
                    <a:pt x="4045436" y="920404"/>
                  </a:lnTo>
                  <a:lnTo>
                    <a:pt x="4043636" y="911405"/>
                  </a:lnTo>
                  <a:lnTo>
                    <a:pt x="4043636" y="904566"/>
                  </a:lnTo>
                  <a:lnTo>
                    <a:pt x="4043636" y="887287"/>
                  </a:lnTo>
                  <a:lnTo>
                    <a:pt x="4048676" y="870008"/>
                  </a:lnTo>
                  <a:lnTo>
                    <a:pt x="4054077" y="859568"/>
                  </a:lnTo>
                  <a:lnTo>
                    <a:pt x="4064517" y="861368"/>
                  </a:lnTo>
                  <a:lnTo>
                    <a:pt x="4102319" y="863168"/>
                  </a:lnTo>
                  <a:lnTo>
                    <a:pt x="4143720" y="863168"/>
                  </a:lnTo>
                  <a:lnTo>
                    <a:pt x="4185481" y="863168"/>
                  </a:lnTo>
                  <a:lnTo>
                    <a:pt x="4230483" y="861368"/>
                  </a:lnTo>
                  <a:lnTo>
                    <a:pt x="4275485" y="857769"/>
                  </a:lnTo>
                  <a:lnTo>
                    <a:pt x="4322286" y="857769"/>
                  </a:lnTo>
                  <a:lnTo>
                    <a:pt x="4370888" y="857769"/>
                  </a:lnTo>
                  <a:lnTo>
                    <a:pt x="4420930" y="861368"/>
                  </a:lnTo>
                  <a:lnTo>
                    <a:pt x="4422370" y="859568"/>
                  </a:lnTo>
                  <a:lnTo>
                    <a:pt x="4422370" y="855969"/>
                  </a:lnTo>
                  <a:lnTo>
                    <a:pt x="4424170" y="849129"/>
                  </a:lnTo>
                  <a:lnTo>
                    <a:pt x="4425970" y="842290"/>
                  </a:lnTo>
                  <a:lnTo>
                    <a:pt x="4429571" y="839050"/>
                  </a:lnTo>
                  <a:lnTo>
                    <a:pt x="4432811" y="835450"/>
                  </a:lnTo>
                  <a:close/>
                  <a:moveTo>
                    <a:pt x="1053910" y="831364"/>
                  </a:moveTo>
                  <a:lnTo>
                    <a:pt x="1047071" y="832804"/>
                  </a:lnTo>
                  <a:lnTo>
                    <a:pt x="1040232" y="832804"/>
                  </a:lnTo>
                  <a:lnTo>
                    <a:pt x="1043472" y="841445"/>
                  </a:lnTo>
                  <a:close/>
                  <a:moveTo>
                    <a:pt x="1220203" y="822723"/>
                  </a:moveTo>
                  <a:lnTo>
                    <a:pt x="1195727" y="836405"/>
                  </a:lnTo>
                  <a:lnTo>
                    <a:pt x="1190688" y="840005"/>
                  </a:lnTo>
                  <a:lnTo>
                    <a:pt x="1204366" y="838205"/>
                  </a:lnTo>
                  <a:lnTo>
                    <a:pt x="1211565" y="832804"/>
                  </a:lnTo>
                  <a:close/>
                  <a:moveTo>
                    <a:pt x="3255676" y="814081"/>
                  </a:moveTo>
                  <a:lnTo>
                    <a:pt x="3253876" y="815522"/>
                  </a:lnTo>
                  <a:lnTo>
                    <a:pt x="3255676" y="815522"/>
                  </a:lnTo>
                  <a:close/>
                  <a:moveTo>
                    <a:pt x="9321152" y="784102"/>
                  </a:moveTo>
                  <a:lnTo>
                    <a:pt x="9315751" y="787343"/>
                  </a:lnTo>
                  <a:lnTo>
                    <a:pt x="9312150" y="792745"/>
                  </a:lnTo>
                  <a:lnTo>
                    <a:pt x="9322592" y="792745"/>
                  </a:lnTo>
                  <a:close/>
                  <a:moveTo>
                    <a:pt x="6832658" y="774700"/>
                  </a:moveTo>
                  <a:lnTo>
                    <a:pt x="6869019" y="776140"/>
                  </a:lnTo>
                  <a:lnTo>
                    <a:pt x="6905381" y="779740"/>
                  </a:lnTo>
                  <a:lnTo>
                    <a:pt x="6941742" y="786579"/>
                  </a:lnTo>
                  <a:lnTo>
                    <a:pt x="6974503" y="797017"/>
                  </a:lnTo>
                  <a:lnTo>
                    <a:pt x="7005824" y="809256"/>
                  </a:lnTo>
                  <a:lnTo>
                    <a:pt x="7035344" y="824734"/>
                  </a:lnTo>
                  <a:lnTo>
                    <a:pt x="7062705" y="842012"/>
                  </a:lnTo>
                  <a:lnTo>
                    <a:pt x="7087186" y="862889"/>
                  </a:lnTo>
                  <a:lnTo>
                    <a:pt x="7109507" y="885206"/>
                  </a:lnTo>
                  <a:lnTo>
                    <a:pt x="7128587" y="893845"/>
                  </a:lnTo>
                  <a:lnTo>
                    <a:pt x="7146228" y="904284"/>
                  </a:lnTo>
                  <a:lnTo>
                    <a:pt x="7161708" y="916522"/>
                  </a:lnTo>
                  <a:lnTo>
                    <a:pt x="7178989" y="928761"/>
                  </a:lnTo>
                  <a:lnTo>
                    <a:pt x="7189069" y="937400"/>
                  </a:lnTo>
                  <a:lnTo>
                    <a:pt x="7199509" y="947838"/>
                  </a:lnTo>
                  <a:lnTo>
                    <a:pt x="7214990" y="970156"/>
                  </a:lnTo>
                  <a:lnTo>
                    <a:pt x="7232630" y="997872"/>
                  </a:lnTo>
                  <a:lnTo>
                    <a:pt x="7234070" y="1001112"/>
                  </a:lnTo>
                  <a:lnTo>
                    <a:pt x="7234070" y="1015150"/>
                  </a:lnTo>
                  <a:lnTo>
                    <a:pt x="7223630" y="1021989"/>
                  </a:lnTo>
                  <a:lnTo>
                    <a:pt x="7220390" y="1023789"/>
                  </a:lnTo>
                  <a:lnTo>
                    <a:pt x="7222190" y="1025589"/>
                  </a:lnTo>
                  <a:lnTo>
                    <a:pt x="7225430" y="1030628"/>
                  </a:lnTo>
                  <a:lnTo>
                    <a:pt x="7229030" y="1036027"/>
                  </a:lnTo>
                  <a:lnTo>
                    <a:pt x="7237670" y="1034228"/>
                  </a:lnTo>
                  <a:lnTo>
                    <a:pt x="7244511" y="1036027"/>
                  </a:lnTo>
                  <a:lnTo>
                    <a:pt x="7253151" y="1037467"/>
                  </a:lnTo>
                  <a:lnTo>
                    <a:pt x="7260351" y="1041067"/>
                  </a:lnTo>
                  <a:lnTo>
                    <a:pt x="7267191" y="1046466"/>
                  </a:lnTo>
                  <a:lnTo>
                    <a:pt x="7272231" y="1051505"/>
                  </a:lnTo>
                  <a:lnTo>
                    <a:pt x="7277632" y="1060144"/>
                  </a:lnTo>
                  <a:lnTo>
                    <a:pt x="7282672" y="1066983"/>
                  </a:lnTo>
                  <a:lnTo>
                    <a:pt x="7286272" y="1079222"/>
                  </a:lnTo>
                  <a:lnTo>
                    <a:pt x="7288072" y="1087861"/>
                  </a:lnTo>
                  <a:lnTo>
                    <a:pt x="7286272" y="1096500"/>
                  </a:lnTo>
                  <a:lnTo>
                    <a:pt x="7282672" y="1105139"/>
                  </a:lnTo>
                  <a:lnTo>
                    <a:pt x="7277632" y="1108738"/>
                  </a:lnTo>
                  <a:lnTo>
                    <a:pt x="7284472" y="1110538"/>
                  </a:lnTo>
                  <a:lnTo>
                    <a:pt x="7293112" y="1113778"/>
                  </a:lnTo>
                  <a:lnTo>
                    <a:pt x="7305352" y="1117377"/>
                  </a:lnTo>
                  <a:lnTo>
                    <a:pt x="7312193" y="1119177"/>
                  </a:lnTo>
                  <a:lnTo>
                    <a:pt x="7313993" y="1127456"/>
                  </a:lnTo>
                  <a:lnTo>
                    <a:pt x="7334513" y="1184689"/>
                  </a:lnTo>
                  <a:lnTo>
                    <a:pt x="7355394" y="1246961"/>
                  </a:lnTo>
                  <a:lnTo>
                    <a:pt x="7376275" y="1311033"/>
                  </a:lnTo>
                  <a:lnTo>
                    <a:pt x="7393555" y="1376904"/>
                  </a:lnTo>
                  <a:lnTo>
                    <a:pt x="7407596" y="1446016"/>
                  </a:lnTo>
                  <a:lnTo>
                    <a:pt x="7462677" y="1420099"/>
                  </a:lnTo>
                  <a:lnTo>
                    <a:pt x="7410836" y="1460054"/>
                  </a:lnTo>
                  <a:lnTo>
                    <a:pt x="7423076" y="1536004"/>
                  </a:lnTo>
                  <a:lnTo>
                    <a:pt x="7429916" y="1591437"/>
                  </a:lnTo>
                  <a:lnTo>
                    <a:pt x="7438557" y="1648670"/>
                  </a:lnTo>
                  <a:lnTo>
                    <a:pt x="7452237" y="1757736"/>
                  </a:lnTo>
                  <a:lnTo>
                    <a:pt x="7464477" y="1868602"/>
                  </a:lnTo>
                  <a:lnTo>
                    <a:pt x="7468077" y="1927275"/>
                  </a:lnTo>
                  <a:lnTo>
                    <a:pt x="7473118" y="1988107"/>
                  </a:lnTo>
                  <a:lnTo>
                    <a:pt x="7474918" y="2008625"/>
                  </a:lnTo>
                  <a:lnTo>
                    <a:pt x="7474918" y="2027702"/>
                  </a:lnTo>
                  <a:lnTo>
                    <a:pt x="7474918" y="2046780"/>
                  </a:lnTo>
                  <a:lnTo>
                    <a:pt x="7471317" y="2064058"/>
                  </a:lnTo>
                  <a:lnTo>
                    <a:pt x="7469517" y="2079536"/>
                  </a:lnTo>
                  <a:lnTo>
                    <a:pt x="7469517" y="2095374"/>
                  </a:lnTo>
                  <a:lnTo>
                    <a:pt x="7469517" y="2110852"/>
                  </a:lnTo>
                  <a:lnTo>
                    <a:pt x="7471317" y="2124890"/>
                  </a:lnTo>
                  <a:lnTo>
                    <a:pt x="7473118" y="2140368"/>
                  </a:lnTo>
                  <a:lnTo>
                    <a:pt x="7474918" y="2155846"/>
                  </a:lnTo>
                  <a:lnTo>
                    <a:pt x="7478158" y="2169884"/>
                  </a:lnTo>
                  <a:lnTo>
                    <a:pt x="7483558" y="2181763"/>
                  </a:lnTo>
                  <a:lnTo>
                    <a:pt x="7485358" y="2195801"/>
                  </a:lnTo>
                  <a:lnTo>
                    <a:pt x="7488598" y="2218118"/>
                  </a:lnTo>
                  <a:lnTo>
                    <a:pt x="7490398" y="2237196"/>
                  </a:lnTo>
                  <a:lnTo>
                    <a:pt x="7500838" y="2242235"/>
                  </a:lnTo>
                  <a:lnTo>
                    <a:pt x="7516319" y="2249434"/>
                  </a:lnTo>
                  <a:lnTo>
                    <a:pt x="7535399" y="2256274"/>
                  </a:lnTo>
                  <a:lnTo>
                    <a:pt x="7559880" y="2261313"/>
                  </a:lnTo>
                  <a:lnTo>
                    <a:pt x="7585801" y="2268512"/>
                  </a:lnTo>
                  <a:lnTo>
                    <a:pt x="7609922" y="2270312"/>
                  </a:lnTo>
                  <a:lnTo>
                    <a:pt x="7632242" y="2270312"/>
                  </a:lnTo>
                  <a:lnTo>
                    <a:pt x="7649523" y="2268512"/>
                  </a:lnTo>
                  <a:lnTo>
                    <a:pt x="7661763" y="2268512"/>
                  </a:lnTo>
                  <a:lnTo>
                    <a:pt x="7670403" y="2266712"/>
                  </a:lnTo>
                  <a:lnTo>
                    <a:pt x="7677604" y="2263113"/>
                  </a:lnTo>
                  <a:lnTo>
                    <a:pt x="7684444" y="2258073"/>
                  </a:lnTo>
                  <a:lnTo>
                    <a:pt x="7691284" y="2252674"/>
                  </a:lnTo>
                  <a:lnTo>
                    <a:pt x="7698124" y="2251234"/>
                  </a:lnTo>
                  <a:lnTo>
                    <a:pt x="7705324" y="2249434"/>
                  </a:lnTo>
                  <a:lnTo>
                    <a:pt x="7713965" y="2249434"/>
                  </a:lnTo>
                  <a:lnTo>
                    <a:pt x="7720805" y="2249434"/>
                  </a:lnTo>
                  <a:lnTo>
                    <a:pt x="7727645" y="2252674"/>
                  </a:lnTo>
                  <a:lnTo>
                    <a:pt x="7734486" y="2256274"/>
                  </a:lnTo>
                  <a:lnTo>
                    <a:pt x="7741326" y="2259873"/>
                  </a:lnTo>
                  <a:lnTo>
                    <a:pt x="7746726" y="2263113"/>
                  </a:lnTo>
                  <a:lnTo>
                    <a:pt x="7748526" y="2270312"/>
                  </a:lnTo>
                  <a:lnTo>
                    <a:pt x="7749966" y="2282190"/>
                  </a:lnTo>
                  <a:lnTo>
                    <a:pt x="7748526" y="2292629"/>
                  </a:lnTo>
                  <a:lnTo>
                    <a:pt x="7746726" y="2301268"/>
                  </a:lnTo>
                  <a:lnTo>
                    <a:pt x="7743126" y="2308107"/>
                  </a:lnTo>
                  <a:lnTo>
                    <a:pt x="7739886" y="2313506"/>
                  </a:lnTo>
                  <a:lnTo>
                    <a:pt x="7734486" y="2316746"/>
                  </a:lnTo>
                  <a:lnTo>
                    <a:pt x="7725845" y="2322145"/>
                  </a:lnTo>
                  <a:lnTo>
                    <a:pt x="7720805" y="2325385"/>
                  </a:lnTo>
                  <a:lnTo>
                    <a:pt x="7719005" y="2330784"/>
                  </a:lnTo>
                  <a:lnTo>
                    <a:pt x="7717205" y="2335824"/>
                  </a:lnTo>
                  <a:lnTo>
                    <a:pt x="7717205" y="2341223"/>
                  </a:lnTo>
                  <a:lnTo>
                    <a:pt x="7719005" y="2356701"/>
                  </a:lnTo>
                  <a:lnTo>
                    <a:pt x="7722605" y="2368579"/>
                  </a:lnTo>
                  <a:lnTo>
                    <a:pt x="7725845" y="2377218"/>
                  </a:lnTo>
                  <a:lnTo>
                    <a:pt x="7732686" y="2384417"/>
                  </a:lnTo>
                  <a:lnTo>
                    <a:pt x="7741326" y="2393056"/>
                  </a:lnTo>
                  <a:lnTo>
                    <a:pt x="7753566" y="2399895"/>
                  </a:lnTo>
                  <a:lnTo>
                    <a:pt x="7779487" y="2415733"/>
                  </a:lnTo>
                  <a:lnTo>
                    <a:pt x="7786327" y="2420773"/>
                  </a:lnTo>
                  <a:lnTo>
                    <a:pt x="7786327" y="2429412"/>
                  </a:lnTo>
                  <a:lnTo>
                    <a:pt x="7784527" y="2439850"/>
                  </a:lnTo>
                  <a:lnTo>
                    <a:pt x="7783087" y="2450289"/>
                  </a:lnTo>
                  <a:lnTo>
                    <a:pt x="7779487" y="2457128"/>
                  </a:lnTo>
                  <a:lnTo>
                    <a:pt x="7775887" y="2463967"/>
                  </a:lnTo>
                  <a:lnTo>
                    <a:pt x="7770847" y="2469007"/>
                  </a:lnTo>
                  <a:lnTo>
                    <a:pt x="7764006" y="2472606"/>
                  </a:lnTo>
                  <a:lnTo>
                    <a:pt x="7758606" y="2474406"/>
                  </a:lnTo>
                  <a:lnTo>
                    <a:pt x="7751766" y="2476206"/>
                  </a:lnTo>
                  <a:lnTo>
                    <a:pt x="7748526" y="2476206"/>
                  </a:lnTo>
                  <a:lnTo>
                    <a:pt x="7748526" y="2479445"/>
                  </a:lnTo>
                  <a:lnTo>
                    <a:pt x="7748526" y="2559355"/>
                  </a:lnTo>
                  <a:lnTo>
                    <a:pt x="7746726" y="2578433"/>
                  </a:lnTo>
                  <a:lnTo>
                    <a:pt x="7748526" y="2593911"/>
                  </a:lnTo>
                  <a:lnTo>
                    <a:pt x="7753566" y="2607589"/>
                  </a:lnTo>
                  <a:lnTo>
                    <a:pt x="7762206" y="2618028"/>
                  </a:lnTo>
                  <a:lnTo>
                    <a:pt x="7769047" y="2624867"/>
                  </a:lnTo>
                  <a:lnTo>
                    <a:pt x="7765807" y="2633506"/>
                  </a:lnTo>
                  <a:lnTo>
                    <a:pt x="7760406" y="2643945"/>
                  </a:lnTo>
                  <a:lnTo>
                    <a:pt x="7753566" y="2654383"/>
                  </a:lnTo>
                  <a:lnTo>
                    <a:pt x="7744926" y="2661223"/>
                  </a:lnTo>
                  <a:lnTo>
                    <a:pt x="7732686" y="2666622"/>
                  </a:lnTo>
                  <a:lnTo>
                    <a:pt x="7734486" y="2671661"/>
                  </a:lnTo>
                  <a:lnTo>
                    <a:pt x="7736286" y="2696138"/>
                  </a:lnTo>
                  <a:lnTo>
                    <a:pt x="7738086" y="2704777"/>
                  </a:lnTo>
                  <a:lnTo>
                    <a:pt x="7731245" y="2709816"/>
                  </a:lnTo>
                  <a:lnTo>
                    <a:pt x="7691284" y="2737533"/>
                  </a:lnTo>
                  <a:lnTo>
                    <a:pt x="7682644" y="2744372"/>
                  </a:lnTo>
                  <a:lnTo>
                    <a:pt x="7672203" y="2751211"/>
                  </a:lnTo>
                  <a:lnTo>
                    <a:pt x="7663563" y="2758050"/>
                  </a:lnTo>
                  <a:lnTo>
                    <a:pt x="7654923" y="2765249"/>
                  </a:lnTo>
                  <a:lnTo>
                    <a:pt x="7651323" y="2770289"/>
                  </a:lnTo>
                  <a:lnTo>
                    <a:pt x="7644483" y="2770289"/>
                  </a:lnTo>
                  <a:lnTo>
                    <a:pt x="7589041" y="2768489"/>
                  </a:lnTo>
                  <a:lnTo>
                    <a:pt x="7535399" y="2766689"/>
                  </a:lnTo>
                  <a:lnTo>
                    <a:pt x="7433516" y="2761650"/>
                  </a:lnTo>
                  <a:lnTo>
                    <a:pt x="7379515" y="2758050"/>
                  </a:lnTo>
                  <a:lnTo>
                    <a:pt x="7325873" y="2753011"/>
                  </a:lnTo>
                  <a:lnTo>
                    <a:pt x="7246311" y="2746172"/>
                  </a:lnTo>
                  <a:lnTo>
                    <a:pt x="7062705" y="2735733"/>
                  </a:lnTo>
                  <a:lnTo>
                    <a:pt x="7016264" y="2733933"/>
                  </a:lnTo>
                  <a:lnTo>
                    <a:pt x="6969462" y="2733933"/>
                  </a:lnTo>
                  <a:lnTo>
                    <a:pt x="6869019" y="2739333"/>
                  </a:lnTo>
                  <a:lnTo>
                    <a:pt x="6856779" y="2739333"/>
                  </a:lnTo>
                  <a:lnTo>
                    <a:pt x="6853539" y="2727094"/>
                  </a:lnTo>
                  <a:lnTo>
                    <a:pt x="6843099" y="2666622"/>
                  </a:lnTo>
                  <a:lnTo>
                    <a:pt x="6841299" y="2661223"/>
                  </a:lnTo>
                  <a:lnTo>
                    <a:pt x="6839499" y="2656183"/>
                  </a:lnTo>
                  <a:lnTo>
                    <a:pt x="6837699" y="2650784"/>
                  </a:lnTo>
                  <a:lnTo>
                    <a:pt x="6832658" y="2645744"/>
                  </a:lnTo>
                  <a:lnTo>
                    <a:pt x="6829058" y="2643945"/>
                  </a:lnTo>
                  <a:lnTo>
                    <a:pt x="6825818" y="2643945"/>
                  </a:lnTo>
                  <a:lnTo>
                    <a:pt x="6809978" y="2643945"/>
                  </a:lnTo>
                  <a:lnTo>
                    <a:pt x="6809978" y="2628467"/>
                  </a:lnTo>
                  <a:lnTo>
                    <a:pt x="6811778" y="2611189"/>
                  </a:lnTo>
                  <a:lnTo>
                    <a:pt x="6815378" y="2595711"/>
                  </a:lnTo>
                  <a:lnTo>
                    <a:pt x="6820418" y="2581673"/>
                  </a:lnTo>
                  <a:lnTo>
                    <a:pt x="6827618" y="2567994"/>
                  </a:lnTo>
                  <a:lnTo>
                    <a:pt x="6825818" y="2567994"/>
                  </a:lnTo>
                  <a:lnTo>
                    <a:pt x="6818618" y="2564395"/>
                  </a:lnTo>
                  <a:lnTo>
                    <a:pt x="6811778" y="2561155"/>
                  </a:lnTo>
                  <a:lnTo>
                    <a:pt x="6806738" y="2553956"/>
                  </a:lnTo>
                  <a:lnTo>
                    <a:pt x="6803138" y="2545317"/>
                  </a:lnTo>
                  <a:lnTo>
                    <a:pt x="6799537" y="2533079"/>
                  </a:lnTo>
                  <a:lnTo>
                    <a:pt x="6798097" y="2523000"/>
                  </a:lnTo>
                  <a:lnTo>
                    <a:pt x="6798097" y="2512561"/>
                  </a:lnTo>
                  <a:lnTo>
                    <a:pt x="6799537" y="2502123"/>
                  </a:lnTo>
                  <a:lnTo>
                    <a:pt x="6803138" y="2493484"/>
                  </a:lnTo>
                  <a:lnTo>
                    <a:pt x="6808178" y="2484845"/>
                  </a:lnTo>
                  <a:lnTo>
                    <a:pt x="6817178" y="2476206"/>
                  </a:lnTo>
                  <a:lnTo>
                    <a:pt x="6825818" y="2469007"/>
                  </a:lnTo>
                  <a:lnTo>
                    <a:pt x="6848139" y="2457128"/>
                  </a:lnTo>
                  <a:lnTo>
                    <a:pt x="6872620" y="2444890"/>
                  </a:lnTo>
                  <a:lnTo>
                    <a:pt x="6874420" y="2346262"/>
                  </a:lnTo>
                  <a:lnTo>
                    <a:pt x="6877660" y="2244035"/>
                  </a:lnTo>
                  <a:lnTo>
                    <a:pt x="6879460" y="2218118"/>
                  </a:lnTo>
                  <a:lnTo>
                    <a:pt x="6881260" y="2155846"/>
                  </a:lnTo>
                  <a:lnTo>
                    <a:pt x="6883060" y="2091774"/>
                  </a:lnTo>
                  <a:lnTo>
                    <a:pt x="6881260" y="2029502"/>
                  </a:lnTo>
                  <a:lnTo>
                    <a:pt x="6879460" y="1967230"/>
                  </a:lnTo>
                  <a:lnTo>
                    <a:pt x="6875860" y="1906758"/>
                  </a:lnTo>
                  <a:lnTo>
                    <a:pt x="6869019" y="1847725"/>
                  </a:lnTo>
                  <a:lnTo>
                    <a:pt x="6860379" y="1789052"/>
                  </a:lnTo>
                  <a:lnTo>
                    <a:pt x="6853539" y="1735419"/>
                  </a:lnTo>
                  <a:lnTo>
                    <a:pt x="6846699" y="1709142"/>
                  </a:lnTo>
                  <a:lnTo>
                    <a:pt x="6839499" y="1683226"/>
                  </a:lnTo>
                  <a:lnTo>
                    <a:pt x="6830858" y="1659109"/>
                  </a:lnTo>
                  <a:lnTo>
                    <a:pt x="6822218" y="1634992"/>
                  </a:lnTo>
                  <a:lnTo>
                    <a:pt x="6811778" y="1612315"/>
                  </a:lnTo>
                  <a:lnTo>
                    <a:pt x="6799537" y="1591437"/>
                  </a:lnTo>
                  <a:lnTo>
                    <a:pt x="6787657" y="1572360"/>
                  </a:lnTo>
                  <a:lnTo>
                    <a:pt x="6775417" y="1555082"/>
                  </a:lnTo>
                  <a:lnTo>
                    <a:pt x="6764976" y="1541404"/>
                  </a:lnTo>
                  <a:lnTo>
                    <a:pt x="6754896" y="1529165"/>
                  </a:lnTo>
                  <a:lnTo>
                    <a:pt x="6742656" y="1517287"/>
                  </a:lnTo>
                  <a:lnTo>
                    <a:pt x="6728975" y="1505048"/>
                  </a:lnTo>
                  <a:lnTo>
                    <a:pt x="6714935" y="1494610"/>
                  </a:lnTo>
                  <a:lnTo>
                    <a:pt x="6699454" y="1484171"/>
                  </a:lnTo>
                  <a:lnTo>
                    <a:pt x="6683614" y="1475532"/>
                  </a:lnTo>
                  <a:lnTo>
                    <a:pt x="6666333" y="1466893"/>
                  </a:lnTo>
                  <a:lnTo>
                    <a:pt x="6649053" y="1460054"/>
                  </a:lnTo>
                  <a:lnTo>
                    <a:pt x="6629972" y="1453215"/>
                  </a:lnTo>
                  <a:lnTo>
                    <a:pt x="6609452" y="1449615"/>
                  </a:lnTo>
                  <a:lnTo>
                    <a:pt x="6586771" y="1446016"/>
                  </a:lnTo>
                  <a:lnTo>
                    <a:pt x="6564450" y="1442776"/>
                  </a:lnTo>
                  <a:lnTo>
                    <a:pt x="6538170" y="1440976"/>
                  </a:lnTo>
                  <a:lnTo>
                    <a:pt x="6512249" y="1440976"/>
                  </a:lnTo>
                  <a:lnTo>
                    <a:pt x="6486328" y="1440976"/>
                  </a:lnTo>
                  <a:lnTo>
                    <a:pt x="6470848" y="1444576"/>
                  </a:lnTo>
                  <a:lnTo>
                    <a:pt x="6455367" y="1449615"/>
                  </a:lnTo>
                  <a:lnTo>
                    <a:pt x="6441327" y="1455015"/>
                  </a:lnTo>
                  <a:lnTo>
                    <a:pt x="6427646" y="1461854"/>
                  </a:lnTo>
                  <a:lnTo>
                    <a:pt x="6413606" y="1470493"/>
                  </a:lnTo>
                  <a:lnTo>
                    <a:pt x="6398125" y="1474092"/>
                  </a:lnTo>
                  <a:lnTo>
                    <a:pt x="6382645" y="1475532"/>
                  </a:lnTo>
                  <a:lnTo>
                    <a:pt x="6365004" y="1474092"/>
                  </a:lnTo>
                  <a:lnTo>
                    <a:pt x="6358164" y="1500009"/>
                  </a:lnTo>
                  <a:lnTo>
                    <a:pt x="6354924" y="1527365"/>
                  </a:lnTo>
                  <a:lnTo>
                    <a:pt x="6353124" y="1555082"/>
                  </a:lnTo>
                  <a:lnTo>
                    <a:pt x="6354924" y="1586398"/>
                  </a:lnTo>
                  <a:lnTo>
                    <a:pt x="6359964" y="1655509"/>
                  </a:lnTo>
                  <a:lnTo>
                    <a:pt x="6361764" y="1688265"/>
                  </a:lnTo>
                  <a:lnTo>
                    <a:pt x="6361764" y="1721381"/>
                  </a:lnTo>
                  <a:lnTo>
                    <a:pt x="6361764" y="1731820"/>
                  </a:lnTo>
                  <a:lnTo>
                    <a:pt x="6359964" y="1738659"/>
                  </a:lnTo>
                  <a:lnTo>
                    <a:pt x="6356364" y="1747298"/>
                  </a:lnTo>
                  <a:lnTo>
                    <a:pt x="6353124" y="1757736"/>
                  </a:lnTo>
                  <a:lnTo>
                    <a:pt x="6351324" y="1764576"/>
                  </a:lnTo>
                  <a:lnTo>
                    <a:pt x="6348084" y="1800931"/>
                  </a:lnTo>
                  <a:lnTo>
                    <a:pt x="6349524" y="1833687"/>
                  </a:lnTo>
                  <a:lnTo>
                    <a:pt x="6351324" y="1866803"/>
                  </a:lnTo>
                  <a:lnTo>
                    <a:pt x="6358164" y="1898119"/>
                  </a:lnTo>
                  <a:lnTo>
                    <a:pt x="6361764" y="1932674"/>
                  </a:lnTo>
                  <a:lnTo>
                    <a:pt x="6365004" y="1969030"/>
                  </a:lnTo>
                  <a:lnTo>
                    <a:pt x="6365004" y="2003585"/>
                  </a:lnTo>
                  <a:lnTo>
                    <a:pt x="6361764" y="2039941"/>
                  </a:lnTo>
                  <a:lnTo>
                    <a:pt x="6361764" y="2060818"/>
                  </a:lnTo>
                  <a:lnTo>
                    <a:pt x="6359964" y="2072697"/>
                  </a:lnTo>
                  <a:lnTo>
                    <a:pt x="6358164" y="2084935"/>
                  </a:lnTo>
                  <a:lnTo>
                    <a:pt x="6356364" y="2093574"/>
                  </a:lnTo>
                  <a:lnTo>
                    <a:pt x="6358164" y="2104013"/>
                  </a:lnTo>
                  <a:lnTo>
                    <a:pt x="6361764" y="2123090"/>
                  </a:lnTo>
                  <a:lnTo>
                    <a:pt x="6363564" y="2142168"/>
                  </a:lnTo>
                  <a:lnTo>
                    <a:pt x="6366804" y="2157646"/>
                  </a:lnTo>
                  <a:lnTo>
                    <a:pt x="6372205" y="2174924"/>
                  </a:lnTo>
                  <a:lnTo>
                    <a:pt x="6379045" y="2192202"/>
                  </a:lnTo>
                  <a:lnTo>
                    <a:pt x="6385885" y="2211279"/>
                  </a:lnTo>
                  <a:lnTo>
                    <a:pt x="6389485" y="2231797"/>
                  </a:lnTo>
                  <a:lnTo>
                    <a:pt x="6389485" y="2252674"/>
                  </a:lnTo>
                  <a:lnTo>
                    <a:pt x="6385885" y="2273551"/>
                  </a:lnTo>
                  <a:lnTo>
                    <a:pt x="6394525" y="2270312"/>
                  </a:lnTo>
                  <a:lnTo>
                    <a:pt x="6401726" y="2264912"/>
                  </a:lnTo>
                  <a:lnTo>
                    <a:pt x="6410366" y="2258073"/>
                  </a:lnTo>
                  <a:lnTo>
                    <a:pt x="6422246" y="2254474"/>
                  </a:lnTo>
                  <a:lnTo>
                    <a:pt x="6438087" y="2251234"/>
                  </a:lnTo>
                  <a:lnTo>
                    <a:pt x="6453567" y="2249434"/>
                  </a:lnTo>
                  <a:lnTo>
                    <a:pt x="6460407" y="2249434"/>
                  </a:lnTo>
                  <a:lnTo>
                    <a:pt x="6465807" y="2254474"/>
                  </a:lnTo>
                  <a:lnTo>
                    <a:pt x="6472648" y="2263113"/>
                  </a:lnTo>
                  <a:lnTo>
                    <a:pt x="6479488" y="2275351"/>
                  </a:lnTo>
                  <a:lnTo>
                    <a:pt x="6484528" y="2287590"/>
                  </a:lnTo>
                  <a:lnTo>
                    <a:pt x="6488128" y="2299468"/>
                  </a:lnTo>
                  <a:lnTo>
                    <a:pt x="6505409" y="2303068"/>
                  </a:lnTo>
                  <a:lnTo>
                    <a:pt x="6522689" y="2309907"/>
                  </a:lnTo>
                  <a:lnTo>
                    <a:pt x="6536730" y="2316746"/>
                  </a:lnTo>
                  <a:lnTo>
                    <a:pt x="6547170" y="2328984"/>
                  </a:lnTo>
                  <a:lnTo>
                    <a:pt x="6554010" y="2337623"/>
                  </a:lnTo>
                  <a:lnTo>
                    <a:pt x="6560850" y="2335824"/>
                  </a:lnTo>
                  <a:lnTo>
                    <a:pt x="6555810" y="2339423"/>
                  </a:lnTo>
                  <a:lnTo>
                    <a:pt x="6571291" y="2359940"/>
                  </a:lnTo>
                  <a:lnTo>
                    <a:pt x="6585331" y="2382618"/>
                  </a:lnTo>
                  <a:lnTo>
                    <a:pt x="6599011" y="2406735"/>
                  </a:lnTo>
                  <a:lnTo>
                    <a:pt x="6574891" y="2406735"/>
                  </a:lnTo>
                  <a:lnTo>
                    <a:pt x="6571291" y="2413934"/>
                  </a:lnTo>
                  <a:lnTo>
                    <a:pt x="6566250" y="2418973"/>
                  </a:lnTo>
                  <a:lnTo>
                    <a:pt x="6567690" y="2453529"/>
                  </a:lnTo>
                  <a:lnTo>
                    <a:pt x="6567690" y="2486285"/>
                  </a:lnTo>
                  <a:lnTo>
                    <a:pt x="6567690" y="2517601"/>
                  </a:lnTo>
                  <a:lnTo>
                    <a:pt x="6564450" y="2545317"/>
                  </a:lnTo>
                  <a:lnTo>
                    <a:pt x="6562650" y="2574833"/>
                  </a:lnTo>
                  <a:lnTo>
                    <a:pt x="6562650" y="2605789"/>
                  </a:lnTo>
                  <a:lnTo>
                    <a:pt x="6562650" y="2638905"/>
                  </a:lnTo>
                  <a:lnTo>
                    <a:pt x="6564450" y="2673461"/>
                  </a:lnTo>
                  <a:lnTo>
                    <a:pt x="6566250" y="2683900"/>
                  </a:lnTo>
                  <a:lnTo>
                    <a:pt x="6557250" y="2687499"/>
                  </a:lnTo>
                  <a:lnTo>
                    <a:pt x="6522689" y="2706577"/>
                  </a:lnTo>
                  <a:lnTo>
                    <a:pt x="6489928" y="2725294"/>
                  </a:lnTo>
                  <a:lnTo>
                    <a:pt x="6432686" y="2761650"/>
                  </a:lnTo>
                  <a:lnTo>
                    <a:pt x="6408566" y="2777128"/>
                  </a:lnTo>
                  <a:lnTo>
                    <a:pt x="6404966" y="2777128"/>
                  </a:lnTo>
                  <a:lnTo>
                    <a:pt x="6314963" y="2780727"/>
                  </a:lnTo>
                  <a:lnTo>
                    <a:pt x="6224960" y="2782527"/>
                  </a:lnTo>
                  <a:lnTo>
                    <a:pt x="6147198" y="2780727"/>
                  </a:lnTo>
                  <a:lnTo>
                    <a:pt x="5884030" y="2770289"/>
                  </a:lnTo>
                  <a:lnTo>
                    <a:pt x="5818148" y="2768489"/>
                  </a:lnTo>
                  <a:lnTo>
                    <a:pt x="5755866" y="2766689"/>
                  </a:lnTo>
                  <a:lnTo>
                    <a:pt x="5693584" y="2768489"/>
                  </a:lnTo>
                  <a:lnTo>
                    <a:pt x="5636343" y="2770289"/>
                  </a:lnTo>
                  <a:lnTo>
                    <a:pt x="5603582" y="2770289"/>
                  </a:lnTo>
                  <a:lnTo>
                    <a:pt x="5572261" y="2770289"/>
                  </a:lnTo>
                  <a:lnTo>
                    <a:pt x="5541300" y="2768489"/>
                  </a:lnTo>
                  <a:lnTo>
                    <a:pt x="5513579" y="2765249"/>
                  </a:lnTo>
                  <a:lnTo>
                    <a:pt x="5485858" y="2761650"/>
                  </a:lnTo>
                  <a:lnTo>
                    <a:pt x="5458137" y="2754811"/>
                  </a:lnTo>
                  <a:lnTo>
                    <a:pt x="5432217" y="2747972"/>
                  </a:lnTo>
                  <a:lnTo>
                    <a:pt x="5407736" y="2737533"/>
                  </a:lnTo>
                  <a:lnTo>
                    <a:pt x="5397296" y="2733933"/>
                  </a:lnTo>
                  <a:lnTo>
                    <a:pt x="5397296" y="2723495"/>
                  </a:lnTo>
                  <a:lnTo>
                    <a:pt x="5397296" y="2628467"/>
                  </a:lnTo>
                  <a:lnTo>
                    <a:pt x="5395856" y="2581673"/>
                  </a:lnTo>
                  <a:lnTo>
                    <a:pt x="5394055" y="2533079"/>
                  </a:lnTo>
                  <a:lnTo>
                    <a:pt x="5394055" y="2524440"/>
                  </a:lnTo>
                  <a:lnTo>
                    <a:pt x="5388655" y="2438051"/>
                  </a:lnTo>
                  <a:lnTo>
                    <a:pt x="5387215" y="2394856"/>
                  </a:lnTo>
                  <a:lnTo>
                    <a:pt x="5387215" y="2353101"/>
                  </a:lnTo>
                  <a:lnTo>
                    <a:pt x="5387215" y="2341223"/>
                  </a:lnTo>
                  <a:lnTo>
                    <a:pt x="5399096" y="2337623"/>
                  </a:lnTo>
                  <a:lnTo>
                    <a:pt x="5416376" y="2335824"/>
                  </a:lnTo>
                  <a:lnTo>
                    <a:pt x="5428616" y="2335824"/>
                  </a:lnTo>
                  <a:lnTo>
                    <a:pt x="5439057" y="2337623"/>
                  </a:lnTo>
                  <a:lnTo>
                    <a:pt x="5445897" y="2342663"/>
                  </a:lnTo>
                  <a:lnTo>
                    <a:pt x="5449497" y="2346262"/>
                  </a:lnTo>
                  <a:lnTo>
                    <a:pt x="5454897" y="2351302"/>
                  </a:lnTo>
                  <a:lnTo>
                    <a:pt x="5461737" y="2353101"/>
                  </a:lnTo>
                  <a:lnTo>
                    <a:pt x="5470378" y="2356701"/>
                  </a:lnTo>
                  <a:lnTo>
                    <a:pt x="5475418" y="2353101"/>
                  </a:lnTo>
                  <a:lnTo>
                    <a:pt x="5480818" y="2349502"/>
                  </a:lnTo>
                  <a:lnTo>
                    <a:pt x="5484058" y="2344462"/>
                  </a:lnTo>
                  <a:lnTo>
                    <a:pt x="5485858" y="2341223"/>
                  </a:lnTo>
                  <a:lnTo>
                    <a:pt x="5490898" y="2330784"/>
                  </a:lnTo>
                  <a:lnTo>
                    <a:pt x="5494498" y="2322145"/>
                  </a:lnTo>
                  <a:lnTo>
                    <a:pt x="5501339" y="2313506"/>
                  </a:lnTo>
                  <a:lnTo>
                    <a:pt x="5509979" y="2304867"/>
                  </a:lnTo>
                  <a:lnTo>
                    <a:pt x="5513579" y="2299468"/>
                  </a:lnTo>
                  <a:lnTo>
                    <a:pt x="5605382" y="2299468"/>
                  </a:lnTo>
                  <a:lnTo>
                    <a:pt x="5619062" y="2298028"/>
                  </a:lnTo>
                  <a:lnTo>
                    <a:pt x="5631303" y="2296228"/>
                  </a:lnTo>
                  <a:lnTo>
                    <a:pt x="5641743" y="2292629"/>
                  </a:lnTo>
                  <a:lnTo>
                    <a:pt x="5650383" y="2285790"/>
                  </a:lnTo>
                  <a:lnTo>
                    <a:pt x="5634903" y="2292629"/>
                  </a:lnTo>
                  <a:lnTo>
                    <a:pt x="5650383" y="2280390"/>
                  </a:lnTo>
                  <a:lnTo>
                    <a:pt x="5643183" y="2164485"/>
                  </a:lnTo>
                  <a:lnTo>
                    <a:pt x="5639943" y="2048580"/>
                  </a:lnTo>
                  <a:lnTo>
                    <a:pt x="5639943" y="1934114"/>
                  </a:lnTo>
                  <a:lnTo>
                    <a:pt x="5643183" y="1820009"/>
                  </a:lnTo>
                  <a:lnTo>
                    <a:pt x="5643183" y="1769975"/>
                  </a:lnTo>
                  <a:lnTo>
                    <a:pt x="5648583" y="1565521"/>
                  </a:lnTo>
                  <a:lnTo>
                    <a:pt x="5650383" y="1375105"/>
                  </a:lnTo>
                  <a:lnTo>
                    <a:pt x="5643183" y="1370065"/>
                  </a:lnTo>
                  <a:lnTo>
                    <a:pt x="5633103" y="1365026"/>
                  </a:lnTo>
                  <a:lnTo>
                    <a:pt x="5624462" y="1359627"/>
                  </a:lnTo>
                  <a:lnTo>
                    <a:pt x="5612222" y="1357827"/>
                  </a:lnTo>
                  <a:lnTo>
                    <a:pt x="5598542" y="1354587"/>
                  </a:lnTo>
                  <a:lnTo>
                    <a:pt x="5582701" y="1352787"/>
                  </a:lnTo>
                  <a:lnTo>
                    <a:pt x="5548140" y="1349188"/>
                  </a:lnTo>
                  <a:lnTo>
                    <a:pt x="5515379" y="1349188"/>
                  </a:lnTo>
                  <a:lnTo>
                    <a:pt x="5499539" y="1347748"/>
                  </a:lnTo>
                  <a:lnTo>
                    <a:pt x="5482258" y="1345948"/>
                  </a:lnTo>
                  <a:lnTo>
                    <a:pt x="5470378" y="1345948"/>
                  </a:lnTo>
                  <a:lnTo>
                    <a:pt x="5454897" y="1344148"/>
                  </a:lnTo>
                  <a:lnTo>
                    <a:pt x="5439057" y="1338749"/>
                  </a:lnTo>
                  <a:lnTo>
                    <a:pt x="5423576" y="1331910"/>
                  </a:lnTo>
                  <a:lnTo>
                    <a:pt x="5418176" y="1328670"/>
                  </a:lnTo>
                  <a:lnTo>
                    <a:pt x="5416376" y="1321471"/>
                  </a:lnTo>
                  <a:lnTo>
                    <a:pt x="5411336" y="1283316"/>
                  </a:lnTo>
                  <a:lnTo>
                    <a:pt x="5409536" y="1262799"/>
                  </a:lnTo>
                  <a:lnTo>
                    <a:pt x="5409536" y="1243721"/>
                  </a:lnTo>
                  <a:lnTo>
                    <a:pt x="5409536" y="1074183"/>
                  </a:lnTo>
                  <a:lnTo>
                    <a:pt x="5407736" y="1046466"/>
                  </a:lnTo>
                  <a:lnTo>
                    <a:pt x="5402696" y="1021989"/>
                  </a:lnTo>
                  <a:lnTo>
                    <a:pt x="5395856" y="1023789"/>
                  </a:lnTo>
                  <a:lnTo>
                    <a:pt x="5394055" y="1028828"/>
                  </a:lnTo>
                  <a:lnTo>
                    <a:pt x="5390455" y="1034228"/>
                  </a:lnTo>
                  <a:lnTo>
                    <a:pt x="5385415" y="1037467"/>
                  </a:lnTo>
                  <a:lnTo>
                    <a:pt x="5380015" y="1041067"/>
                  </a:lnTo>
                  <a:lnTo>
                    <a:pt x="5373175" y="1041067"/>
                  </a:lnTo>
                  <a:lnTo>
                    <a:pt x="5366335" y="1042866"/>
                  </a:lnTo>
                  <a:lnTo>
                    <a:pt x="5347254" y="1039267"/>
                  </a:lnTo>
                  <a:lnTo>
                    <a:pt x="5337174" y="1036027"/>
                  </a:lnTo>
                  <a:lnTo>
                    <a:pt x="5337174" y="1025589"/>
                  </a:lnTo>
                  <a:lnTo>
                    <a:pt x="5338614" y="1013350"/>
                  </a:lnTo>
                  <a:lnTo>
                    <a:pt x="5340414" y="1006511"/>
                  </a:lnTo>
                  <a:lnTo>
                    <a:pt x="5342214" y="999672"/>
                  </a:lnTo>
                  <a:lnTo>
                    <a:pt x="5347254" y="994273"/>
                  </a:lnTo>
                  <a:lnTo>
                    <a:pt x="5354454" y="987433"/>
                  </a:lnTo>
                  <a:lnTo>
                    <a:pt x="5363095" y="983834"/>
                  </a:lnTo>
                  <a:lnTo>
                    <a:pt x="5374975" y="980594"/>
                  </a:lnTo>
                  <a:lnTo>
                    <a:pt x="5374975" y="963316"/>
                  </a:lnTo>
                  <a:lnTo>
                    <a:pt x="5374975" y="958277"/>
                  </a:lnTo>
                  <a:lnTo>
                    <a:pt x="5376775" y="954678"/>
                  </a:lnTo>
                  <a:lnTo>
                    <a:pt x="5383615" y="947838"/>
                  </a:lnTo>
                  <a:lnTo>
                    <a:pt x="5392255" y="942439"/>
                  </a:lnTo>
                  <a:lnTo>
                    <a:pt x="5402696" y="937400"/>
                  </a:lnTo>
                  <a:lnTo>
                    <a:pt x="5400896" y="920122"/>
                  </a:lnTo>
                  <a:lnTo>
                    <a:pt x="5400896" y="909683"/>
                  </a:lnTo>
                  <a:lnTo>
                    <a:pt x="5402696" y="899245"/>
                  </a:lnTo>
                  <a:lnTo>
                    <a:pt x="5402696" y="890606"/>
                  </a:lnTo>
                  <a:lnTo>
                    <a:pt x="5404496" y="876567"/>
                  </a:lnTo>
                  <a:lnTo>
                    <a:pt x="5407736" y="869728"/>
                  </a:lnTo>
                  <a:lnTo>
                    <a:pt x="5413136" y="862889"/>
                  </a:lnTo>
                  <a:lnTo>
                    <a:pt x="5418176" y="857490"/>
                  </a:lnTo>
                  <a:lnTo>
                    <a:pt x="5426816" y="854250"/>
                  </a:lnTo>
                  <a:lnTo>
                    <a:pt x="5434017" y="850651"/>
                  </a:lnTo>
                  <a:lnTo>
                    <a:pt x="5435817" y="843812"/>
                  </a:lnTo>
                  <a:lnTo>
                    <a:pt x="5437257" y="835173"/>
                  </a:lnTo>
                  <a:lnTo>
                    <a:pt x="5440857" y="826534"/>
                  </a:lnTo>
                  <a:lnTo>
                    <a:pt x="5447697" y="819695"/>
                  </a:lnTo>
                  <a:lnTo>
                    <a:pt x="5453097" y="814295"/>
                  </a:lnTo>
                  <a:lnTo>
                    <a:pt x="5459937" y="814295"/>
                  </a:lnTo>
                  <a:lnTo>
                    <a:pt x="5546340" y="817895"/>
                  </a:lnTo>
                  <a:lnTo>
                    <a:pt x="5643183" y="821494"/>
                  </a:lnTo>
                  <a:lnTo>
                    <a:pt x="5750826" y="819695"/>
                  </a:lnTo>
                  <a:lnTo>
                    <a:pt x="5871790" y="817895"/>
                  </a:lnTo>
                  <a:lnTo>
                    <a:pt x="5991313" y="814295"/>
                  </a:lnTo>
                  <a:lnTo>
                    <a:pt x="6107237" y="809256"/>
                  </a:lnTo>
                  <a:lnTo>
                    <a:pt x="6297682" y="802417"/>
                  </a:lnTo>
                  <a:lnTo>
                    <a:pt x="6297682" y="798817"/>
                  </a:lnTo>
                  <a:lnTo>
                    <a:pt x="6299482" y="793778"/>
                  </a:lnTo>
                  <a:lnTo>
                    <a:pt x="6304883" y="788379"/>
                  </a:lnTo>
                  <a:lnTo>
                    <a:pt x="6311723" y="785139"/>
                  </a:lnTo>
                  <a:lnTo>
                    <a:pt x="6323603" y="783339"/>
                  </a:lnTo>
                  <a:lnTo>
                    <a:pt x="6339444" y="786579"/>
                  </a:lnTo>
                  <a:lnTo>
                    <a:pt x="6353124" y="791978"/>
                  </a:lnTo>
                  <a:lnTo>
                    <a:pt x="6365004" y="798817"/>
                  </a:lnTo>
                  <a:lnTo>
                    <a:pt x="6370405" y="804217"/>
                  </a:lnTo>
                  <a:lnTo>
                    <a:pt x="6375445" y="809256"/>
                  </a:lnTo>
                  <a:lnTo>
                    <a:pt x="6377245" y="812855"/>
                  </a:lnTo>
                  <a:lnTo>
                    <a:pt x="6382645" y="828333"/>
                  </a:lnTo>
                  <a:lnTo>
                    <a:pt x="6387685" y="843812"/>
                  </a:lnTo>
                  <a:lnTo>
                    <a:pt x="6391285" y="854250"/>
                  </a:lnTo>
                  <a:lnTo>
                    <a:pt x="6392725" y="866129"/>
                  </a:lnTo>
                  <a:lnTo>
                    <a:pt x="6392725" y="887006"/>
                  </a:lnTo>
                  <a:lnTo>
                    <a:pt x="6394525" y="897445"/>
                  </a:lnTo>
                  <a:lnTo>
                    <a:pt x="6514049" y="852450"/>
                  </a:lnTo>
                  <a:lnTo>
                    <a:pt x="6609452" y="816095"/>
                  </a:lnTo>
                  <a:lnTo>
                    <a:pt x="6640413" y="804217"/>
                  </a:lnTo>
                  <a:lnTo>
                    <a:pt x="6669934" y="795218"/>
                  </a:lnTo>
                  <a:lnTo>
                    <a:pt x="6701254" y="788379"/>
                  </a:lnTo>
                  <a:lnTo>
                    <a:pt x="6734015" y="783339"/>
                  </a:lnTo>
                  <a:lnTo>
                    <a:pt x="6766776" y="777940"/>
                  </a:lnTo>
                  <a:lnTo>
                    <a:pt x="6799537" y="776140"/>
                  </a:lnTo>
                  <a:close/>
                  <a:moveTo>
                    <a:pt x="1477922" y="766914"/>
                  </a:moveTo>
                  <a:lnTo>
                    <a:pt x="1434729" y="791398"/>
                  </a:lnTo>
                  <a:lnTo>
                    <a:pt x="1330705" y="851887"/>
                  </a:lnTo>
                  <a:lnTo>
                    <a:pt x="1273834" y="884652"/>
                  </a:lnTo>
                  <a:lnTo>
                    <a:pt x="1220203" y="917777"/>
                  </a:lnTo>
                  <a:lnTo>
                    <a:pt x="1169811" y="952342"/>
                  </a:lnTo>
                  <a:lnTo>
                    <a:pt x="1121579" y="985107"/>
                  </a:lnTo>
                  <a:lnTo>
                    <a:pt x="1112940" y="990508"/>
                  </a:lnTo>
                  <a:lnTo>
                    <a:pt x="1106101" y="985107"/>
                  </a:lnTo>
                  <a:lnTo>
                    <a:pt x="1104302" y="985107"/>
                  </a:lnTo>
                  <a:lnTo>
                    <a:pt x="1102502" y="986907"/>
                  </a:lnTo>
                  <a:lnTo>
                    <a:pt x="1104302" y="997349"/>
                  </a:lnTo>
                  <a:lnTo>
                    <a:pt x="1104302" y="1005990"/>
                  </a:lnTo>
                  <a:lnTo>
                    <a:pt x="1104302" y="1011031"/>
                  </a:lnTo>
                  <a:lnTo>
                    <a:pt x="1104302" y="1014631"/>
                  </a:lnTo>
                  <a:lnTo>
                    <a:pt x="1106101" y="1018232"/>
                  </a:lnTo>
                  <a:lnTo>
                    <a:pt x="1135617" y="993748"/>
                  </a:lnTo>
                  <a:lnTo>
                    <a:pt x="1168372" y="973225"/>
                  </a:lnTo>
                  <a:lnTo>
                    <a:pt x="1201126" y="952342"/>
                  </a:lnTo>
                  <a:lnTo>
                    <a:pt x="1235681" y="931819"/>
                  </a:lnTo>
                  <a:lnTo>
                    <a:pt x="1268795" y="912376"/>
                  </a:lnTo>
                  <a:lnTo>
                    <a:pt x="1303350" y="890053"/>
                  </a:lnTo>
                  <a:lnTo>
                    <a:pt x="1336105" y="865569"/>
                  </a:lnTo>
                  <a:lnTo>
                    <a:pt x="1370659" y="841445"/>
                  </a:lnTo>
                  <a:lnTo>
                    <a:pt x="1374258" y="838205"/>
                  </a:lnTo>
                  <a:lnTo>
                    <a:pt x="1389736" y="838205"/>
                  </a:lnTo>
                  <a:lnTo>
                    <a:pt x="1391535" y="831364"/>
                  </a:lnTo>
                  <a:lnTo>
                    <a:pt x="1395135" y="825963"/>
                  </a:lnTo>
                  <a:lnTo>
                    <a:pt x="1396935" y="822723"/>
                  </a:lnTo>
                  <a:lnTo>
                    <a:pt x="1401974" y="819122"/>
                  </a:lnTo>
                  <a:lnTo>
                    <a:pt x="1408813" y="815522"/>
                  </a:lnTo>
                  <a:lnTo>
                    <a:pt x="1414212" y="815522"/>
                  </a:lnTo>
                  <a:lnTo>
                    <a:pt x="1429690" y="815522"/>
                  </a:lnTo>
                  <a:lnTo>
                    <a:pt x="1431489" y="814081"/>
                  </a:lnTo>
                  <a:lnTo>
                    <a:pt x="1440128" y="805440"/>
                  </a:lnTo>
                  <a:lnTo>
                    <a:pt x="1450206" y="793198"/>
                  </a:lnTo>
                  <a:lnTo>
                    <a:pt x="1457405" y="786357"/>
                  </a:lnTo>
                  <a:lnTo>
                    <a:pt x="1464244" y="782757"/>
                  </a:lnTo>
                  <a:lnTo>
                    <a:pt x="1471083" y="777356"/>
                  </a:lnTo>
                  <a:lnTo>
                    <a:pt x="1479721" y="775916"/>
                  </a:lnTo>
                  <a:close/>
                  <a:moveTo>
                    <a:pt x="1168372" y="760073"/>
                  </a:moveTo>
                  <a:lnTo>
                    <a:pt x="1142456" y="775916"/>
                  </a:lnTo>
                  <a:lnTo>
                    <a:pt x="1164772" y="768715"/>
                  </a:lnTo>
                  <a:close/>
                  <a:moveTo>
                    <a:pt x="3601580" y="755033"/>
                  </a:moveTo>
                  <a:lnTo>
                    <a:pt x="3515194" y="789598"/>
                  </a:lnTo>
                  <a:lnTo>
                    <a:pt x="3428448" y="822723"/>
                  </a:lnTo>
                  <a:lnTo>
                    <a:pt x="3342062" y="855488"/>
                  </a:lnTo>
                  <a:lnTo>
                    <a:pt x="3252076" y="886452"/>
                  </a:lnTo>
                  <a:lnTo>
                    <a:pt x="3215722" y="900494"/>
                  </a:lnTo>
                  <a:lnTo>
                    <a:pt x="3177568" y="914176"/>
                  </a:lnTo>
                  <a:lnTo>
                    <a:pt x="3103420" y="945501"/>
                  </a:lnTo>
                  <a:lnTo>
                    <a:pt x="3027113" y="983667"/>
                  </a:lnTo>
                  <a:lnTo>
                    <a:pt x="2947565" y="1025073"/>
                  </a:lnTo>
                  <a:lnTo>
                    <a:pt x="2982120" y="1011031"/>
                  </a:lnTo>
                  <a:lnTo>
                    <a:pt x="3008035" y="1002389"/>
                  </a:lnTo>
                  <a:lnTo>
                    <a:pt x="3033951" y="992308"/>
                  </a:lnTo>
                  <a:lnTo>
                    <a:pt x="3061667" y="978266"/>
                  </a:lnTo>
                  <a:lnTo>
                    <a:pt x="3089383" y="959543"/>
                  </a:lnTo>
                  <a:lnTo>
                    <a:pt x="3094782" y="957743"/>
                  </a:lnTo>
                  <a:lnTo>
                    <a:pt x="3098021" y="957743"/>
                  </a:lnTo>
                  <a:lnTo>
                    <a:pt x="3103420" y="957743"/>
                  </a:lnTo>
                  <a:lnTo>
                    <a:pt x="3108459" y="952342"/>
                  </a:lnTo>
                  <a:lnTo>
                    <a:pt x="3113858" y="950902"/>
                  </a:lnTo>
                  <a:lnTo>
                    <a:pt x="3122137" y="949101"/>
                  </a:lnTo>
                  <a:lnTo>
                    <a:pt x="3181168" y="933259"/>
                  </a:lnTo>
                  <a:lnTo>
                    <a:pt x="3212482" y="922818"/>
                  </a:lnTo>
                  <a:lnTo>
                    <a:pt x="3241638" y="912376"/>
                  </a:lnTo>
                  <a:lnTo>
                    <a:pt x="3267554" y="902295"/>
                  </a:lnTo>
                  <a:lnTo>
                    <a:pt x="3293470" y="891853"/>
                  </a:lnTo>
                  <a:lnTo>
                    <a:pt x="3317946" y="879611"/>
                  </a:lnTo>
                  <a:lnTo>
                    <a:pt x="3338822" y="867369"/>
                  </a:lnTo>
                  <a:lnTo>
                    <a:pt x="3345661" y="864129"/>
                  </a:lnTo>
                  <a:lnTo>
                    <a:pt x="3352500" y="865569"/>
                  </a:lnTo>
                  <a:lnTo>
                    <a:pt x="3357899" y="867369"/>
                  </a:lnTo>
                  <a:lnTo>
                    <a:pt x="3361139" y="867369"/>
                  </a:lnTo>
                  <a:lnTo>
                    <a:pt x="3364738" y="867369"/>
                  </a:lnTo>
                  <a:lnTo>
                    <a:pt x="3369777" y="864129"/>
                  </a:lnTo>
                  <a:lnTo>
                    <a:pt x="3382015" y="855488"/>
                  </a:lnTo>
                  <a:lnTo>
                    <a:pt x="3395693" y="845046"/>
                  </a:lnTo>
                  <a:lnTo>
                    <a:pt x="3404332" y="840005"/>
                  </a:lnTo>
                  <a:lnTo>
                    <a:pt x="3414770" y="832804"/>
                  </a:lnTo>
                  <a:lnTo>
                    <a:pt x="3427008" y="827763"/>
                  </a:lnTo>
                  <a:lnTo>
                    <a:pt x="3438886" y="825963"/>
                  </a:lnTo>
                  <a:lnTo>
                    <a:pt x="3449324" y="825963"/>
                  </a:lnTo>
                  <a:lnTo>
                    <a:pt x="3452924" y="819122"/>
                  </a:lnTo>
                  <a:lnTo>
                    <a:pt x="3457963" y="817322"/>
                  </a:lnTo>
                  <a:lnTo>
                    <a:pt x="3465162" y="815522"/>
                  </a:lnTo>
                  <a:lnTo>
                    <a:pt x="3470201" y="815522"/>
                  </a:lnTo>
                  <a:lnTo>
                    <a:pt x="3499716" y="810481"/>
                  </a:lnTo>
                  <a:lnTo>
                    <a:pt x="3518793" y="805440"/>
                  </a:lnTo>
                  <a:lnTo>
                    <a:pt x="3530671" y="801840"/>
                  </a:lnTo>
                  <a:lnTo>
                    <a:pt x="3536071" y="796439"/>
                  </a:lnTo>
                  <a:lnTo>
                    <a:pt x="3546509" y="787797"/>
                  </a:lnTo>
                  <a:lnTo>
                    <a:pt x="3561986" y="777356"/>
                  </a:lnTo>
                  <a:lnTo>
                    <a:pt x="3579264" y="768715"/>
                  </a:lnTo>
                  <a:lnTo>
                    <a:pt x="3600140" y="761874"/>
                  </a:lnTo>
                  <a:close/>
                  <a:moveTo>
                    <a:pt x="716644" y="746391"/>
                  </a:moveTo>
                  <a:lnTo>
                    <a:pt x="687129" y="766914"/>
                  </a:lnTo>
                  <a:lnTo>
                    <a:pt x="716644" y="755033"/>
                  </a:lnTo>
                  <a:close/>
                  <a:moveTo>
                    <a:pt x="2977081" y="744591"/>
                  </a:moveTo>
                  <a:lnTo>
                    <a:pt x="2963043" y="751432"/>
                  </a:lnTo>
                  <a:lnTo>
                    <a:pt x="2964842" y="751432"/>
                  </a:lnTo>
                  <a:close/>
                  <a:moveTo>
                    <a:pt x="1519675" y="744591"/>
                  </a:moveTo>
                  <a:lnTo>
                    <a:pt x="1493759" y="758273"/>
                  </a:lnTo>
                  <a:lnTo>
                    <a:pt x="1495199" y="758273"/>
                  </a:lnTo>
                  <a:lnTo>
                    <a:pt x="1503838" y="760073"/>
                  </a:lnTo>
                  <a:lnTo>
                    <a:pt x="1511036" y="761874"/>
                  </a:lnTo>
                  <a:lnTo>
                    <a:pt x="1514276" y="758273"/>
                  </a:lnTo>
                  <a:lnTo>
                    <a:pt x="1519675" y="755033"/>
                  </a:lnTo>
                  <a:lnTo>
                    <a:pt x="1523274" y="753232"/>
                  </a:lnTo>
                  <a:close/>
                  <a:moveTo>
                    <a:pt x="1351582" y="744591"/>
                  </a:moveTo>
                  <a:lnTo>
                    <a:pt x="1308389" y="768715"/>
                  </a:lnTo>
                  <a:lnTo>
                    <a:pt x="1336105" y="765474"/>
                  </a:lnTo>
                  <a:lnTo>
                    <a:pt x="1342943" y="755033"/>
                  </a:lnTo>
                  <a:close/>
                  <a:moveTo>
                    <a:pt x="9218894" y="738729"/>
                  </a:moveTo>
                  <a:lnTo>
                    <a:pt x="9203411" y="752773"/>
                  </a:lnTo>
                  <a:lnTo>
                    <a:pt x="9168485" y="787343"/>
                  </a:lnTo>
                  <a:lnTo>
                    <a:pt x="9153002" y="801387"/>
                  </a:lnTo>
                  <a:lnTo>
                    <a:pt x="9141120" y="811830"/>
                  </a:lnTo>
                  <a:lnTo>
                    <a:pt x="9135719" y="818672"/>
                  </a:lnTo>
                  <a:lnTo>
                    <a:pt x="9130678" y="829115"/>
                  </a:lnTo>
                  <a:lnTo>
                    <a:pt x="9127077" y="840998"/>
                  </a:lnTo>
                  <a:lnTo>
                    <a:pt x="9125637" y="856483"/>
                  </a:lnTo>
                  <a:lnTo>
                    <a:pt x="9141120" y="842799"/>
                  </a:lnTo>
                  <a:lnTo>
                    <a:pt x="9149761" y="829115"/>
                  </a:lnTo>
                  <a:lnTo>
                    <a:pt x="9161644" y="815071"/>
                  </a:lnTo>
                  <a:lnTo>
                    <a:pt x="9198010" y="776900"/>
                  </a:lnTo>
                  <a:lnTo>
                    <a:pt x="9205211" y="771859"/>
                  </a:lnTo>
                  <a:lnTo>
                    <a:pt x="9210252" y="765017"/>
                  </a:lnTo>
                  <a:lnTo>
                    <a:pt x="9213853" y="757815"/>
                  </a:lnTo>
                  <a:lnTo>
                    <a:pt x="9217093" y="749172"/>
                  </a:lnTo>
                  <a:close/>
                  <a:moveTo>
                    <a:pt x="764876" y="715067"/>
                  </a:moveTo>
                  <a:lnTo>
                    <a:pt x="751199" y="723708"/>
                  </a:lnTo>
                  <a:lnTo>
                    <a:pt x="756238" y="723708"/>
                  </a:lnTo>
                  <a:lnTo>
                    <a:pt x="758038" y="723708"/>
                  </a:lnTo>
                  <a:lnTo>
                    <a:pt x="761637" y="720467"/>
                  </a:lnTo>
                  <a:close/>
                  <a:moveTo>
                    <a:pt x="9646650" y="694076"/>
                  </a:moveTo>
                  <a:lnTo>
                    <a:pt x="9601642" y="733688"/>
                  </a:lnTo>
                  <a:lnTo>
                    <a:pt x="9558434" y="773659"/>
                  </a:lnTo>
                  <a:lnTo>
                    <a:pt x="9516667" y="815071"/>
                  </a:lnTo>
                  <a:lnTo>
                    <a:pt x="9476700" y="856483"/>
                  </a:lnTo>
                  <a:lnTo>
                    <a:pt x="9456176" y="877369"/>
                  </a:lnTo>
                  <a:lnTo>
                    <a:pt x="9464818" y="873768"/>
                  </a:lnTo>
                  <a:lnTo>
                    <a:pt x="9466618" y="872327"/>
                  </a:lnTo>
                  <a:lnTo>
                    <a:pt x="9480300" y="858283"/>
                  </a:lnTo>
                  <a:lnTo>
                    <a:pt x="9487142" y="853242"/>
                  </a:lnTo>
                  <a:lnTo>
                    <a:pt x="9492543" y="851441"/>
                  </a:lnTo>
                  <a:lnTo>
                    <a:pt x="9499384" y="851441"/>
                  </a:lnTo>
                  <a:lnTo>
                    <a:pt x="9504785" y="853242"/>
                  </a:lnTo>
                  <a:lnTo>
                    <a:pt x="9522068" y="825514"/>
                  </a:lnTo>
                  <a:lnTo>
                    <a:pt x="9541151" y="799587"/>
                  </a:lnTo>
                  <a:lnTo>
                    <a:pt x="9561675" y="775460"/>
                  </a:lnTo>
                  <a:lnTo>
                    <a:pt x="9585799" y="754574"/>
                  </a:lnTo>
                  <a:lnTo>
                    <a:pt x="9601642" y="740530"/>
                  </a:lnTo>
                  <a:lnTo>
                    <a:pt x="9617125" y="726846"/>
                  </a:lnTo>
                  <a:lnTo>
                    <a:pt x="9631167" y="711361"/>
                  </a:lnTo>
                  <a:close/>
                  <a:moveTo>
                    <a:pt x="1488360" y="654578"/>
                  </a:moveTo>
                  <a:lnTo>
                    <a:pt x="1476122" y="658178"/>
                  </a:lnTo>
                  <a:lnTo>
                    <a:pt x="1467483" y="665019"/>
                  </a:lnTo>
                  <a:lnTo>
                    <a:pt x="1450206" y="679061"/>
                  </a:lnTo>
                  <a:lnTo>
                    <a:pt x="1432929" y="690943"/>
                  </a:lnTo>
                  <a:lnTo>
                    <a:pt x="1453805" y="680501"/>
                  </a:lnTo>
                  <a:lnTo>
                    <a:pt x="1471083" y="668620"/>
                  </a:lnTo>
                  <a:lnTo>
                    <a:pt x="1479721" y="663219"/>
                  </a:lnTo>
                  <a:close/>
                  <a:moveTo>
                    <a:pt x="1060749" y="639095"/>
                  </a:moveTo>
                  <a:lnTo>
                    <a:pt x="1047071" y="645936"/>
                  </a:lnTo>
                  <a:lnTo>
                    <a:pt x="1029794" y="652777"/>
                  </a:lnTo>
                  <a:lnTo>
                    <a:pt x="1007477" y="665019"/>
                  </a:lnTo>
                  <a:lnTo>
                    <a:pt x="1002078" y="668620"/>
                  </a:lnTo>
                  <a:lnTo>
                    <a:pt x="997039" y="671860"/>
                  </a:lnTo>
                  <a:lnTo>
                    <a:pt x="991640" y="680501"/>
                  </a:lnTo>
                  <a:lnTo>
                    <a:pt x="990200" y="689143"/>
                  </a:lnTo>
                  <a:lnTo>
                    <a:pt x="1021155" y="670060"/>
                  </a:lnTo>
                  <a:lnTo>
                    <a:pt x="1033393" y="661419"/>
                  </a:lnTo>
                  <a:lnTo>
                    <a:pt x="1043472" y="650977"/>
                  </a:lnTo>
                  <a:lnTo>
                    <a:pt x="1052110" y="644136"/>
                  </a:lnTo>
                  <a:close/>
                  <a:moveTo>
                    <a:pt x="9326193" y="631418"/>
                  </a:moveTo>
                  <a:lnTo>
                    <a:pt x="9274344" y="685434"/>
                  </a:lnTo>
                  <a:lnTo>
                    <a:pt x="9246619" y="712802"/>
                  </a:lnTo>
                  <a:lnTo>
                    <a:pt x="9220694" y="738729"/>
                  </a:lnTo>
                  <a:lnTo>
                    <a:pt x="9231136" y="738729"/>
                  </a:lnTo>
                  <a:lnTo>
                    <a:pt x="9239777" y="737289"/>
                  </a:lnTo>
                  <a:lnTo>
                    <a:pt x="9244818" y="735488"/>
                  </a:lnTo>
                  <a:lnTo>
                    <a:pt x="9252020" y="721444"/>
                  </a:lnTo>
                  <a:lnTo>
                    <a:pt x="9262101" y="705960"/>
                  </a:lnTo>
                  <a:lnTo>
                    <a:pt x="9276144" y="692276"/>
                  </a:lnTo>
                  <a:lnTo>
                    <a:pt x="9291627" y="680032"/>
                  </a:lnTo>
                  <a:lnTo>
                    <a:pt x="9303869" y="671390"/>
                  </a:lnTo>
                  <a:lnTo>
                    <a:pt x="9312150" y="660947"/>
                  </a:lnTo>
                  <a:lnTo>
                    <a:pt x="9319352" y="650504"/>
                  </a:lnTo>
                  <a:lnTo>
                    <a:pt x="9324393" y="640061"/>
                  </a:lnTo>
                  <a:close/>
                  <a:moveTo>
                    <a:pt x="4567593" y="622242"/>
                  </a:moveTo>
                  <a:lnTo>
                    <a:pt x="4560748" y="625842"/>
                  </a:lnTo>
                  <a:lnTo>
                    <a:pt x="4550299" y="630882"/>
                  </a:lnTo>
                  <a:lnTo>
                    <a:pt x="4543454" y="639523"/>
                  </a:lnTo>
                  <a:close/>
                  <a:moveTo>
                    <a:pt x="3293470" y="612811"/>
                  </a:moveTo>
                  <a:lnTo>
                    <a:pt x="3288430" y="614612"/>
                  </a:lnTo>
                  <a:lnTo>
                    <a:pt x="3267554" y="623253"/>
                  </a:lnTo>
                  <a:lnTo>
                    <a:pt x="3269354" y="625053"/>
                  </a:lnTo>
                  <a:lnTo>
                    <a:pt x="3271153" y="628654"/>
                  </a:lnTo>
                  <a:lnTo>
                    <a:pt x="3274753" y="626854"/>
                  </a:lnTo>
                  <a:lnTo>
                    <a:pt x="3284831" y="620012"/>
                  </a:lnTo>
                  <a:close/>
                  <a:moveTo>
                    <a:pt x="3310747" y="604170"/>
                  </a:moveTo>
                  <a:lnTo>
                    <a:pt x="3302108" y="607771"/>
                  </a:lnTo>
                  <a:lnTo>
                    <a:pt x="3310747" y="614612"/>
                  </a:lnTo>
                  <a:lnTo>
                    <a:pt x="3312547" y="612811"/>
                  </a:lnTo>
                  <a:close/>
                  <a:moveTo>
                    <a:pt x="9352117" y="600450"/>
                  </a:moveTo>
                  <a:lnTo>
                    <a:pt x="9327993" y="628177"/>
                  </a:lnTo>
                  <a:lnTo>
                    <a:pt x="9338435" y="628177"/>
                  </a:lnTo>
                  <a:lnTo>
                    <a:pt x="9347077" y="622776"/>
                  </a:lnTo>
                  <a:lnTo>
                    <a:pt x="9348877" y="610893"/>
                  </a:lnTo>
                  <a:close/>
                  <a:moveTo>
                    <a:pt x="2488999" y="595529"/>
                  </a:moveTo>
                  <a:lnTo>
                    <a:pt x="2424929" y="628654"/>
                  </a:lnTo>
                  <a:lnTo>
                    <a:pt x="2426369" y="628654"/>
                  </a:lnTo>
                  <a:lnTo>
                    <a:pt x="2469922" y="612811"/>
                  </a:lnTo>
                  <a:lnTo>
                    <a:pt x="2492239" y="605970"/>
                  </a:lnTo>
                  <a:close/>
                  <a:moveTo>
                    <a:pt x="3394253" y="573206"/>
                  </a:moveTo>
                  <a:lnTo>
                    <a:pt x="3366538" y="583647"/>
                  </a:lnTo>
                  <a:lnTo>
                    <a:pt x="3338822" y="592288"/>
                  </a:lnTo>
                  <a:lnTo>
                    <a:pt x="3368338" y="583647"/>
                  </a:lnTo>
                  <a:close/>
                  <a:moveTo>
                    <a:pt x="2532192" y="573206"/>
                  </a:moveTo>
                  <a:lnTo>
                    <a:pt x="2497638" y="590488"/>
                  </a:lnTo>
                  <a:lnTo>
                    <a:pt x="2497638" y="602370"/>
                  </a:lnTo>
                  <a:lnTo>
                    <a:pt x="2514915" y="592288"/>
                  </a:lnTo>
                  <a:lnTo>
                    <a:pt x="2521754" y="586888"/>
                  </a:lnTo>
                  <a:lnTo>
                    <a:pt x="2528592" y="580047"/>
                  </a:lnTo>
                  <a:close/>
                  <a:moveTo>
                    <a:pt x="3608779" y="571405"/>
                  </a:moveTo>
                  <a:lnTo>
                    <a:pt x="3589702" y="578246"/>
                  </a:lnTo>
                  <a:lnTo>
                    <a:pt x="3371577" y="661419"/>
                  </a:lnTo>
                  <a:lnTo>
                    <a:pt x="3255676" y="706425"/>
                  </a:lnTo>
                  <a:lnTo>
                    <a:pt x="3143014" y="751432"/>
                  </a:lnTo>
                  <a:lnTo>
                    <a:pt x="3035751" y="796439"/>
                  </a:lnTo>
                  <a:lnTo>
                    <a:pt x="2933887" y="841445"/>
                  </a:lnTo>
                  <a:lnTo>
                    <a:pt x="2932088" y="843246"/>
                  </a:lnTo>
                  <a:lnTo>
                    <a:pt x="2926689" y="855488"/>
                  </a:lnTo>
                  <a:lnTo>
                    <a:pt x="2921650" y="869170"/>
                  </a:lnTo>
                  <a:lnTo>
                    <a:pt x="2921650" y="872770"/>
                  </a:lnTo>
                  <a:lnTo>
                    <a:pt x="2933887" y="864129"/>
                  </a:lnTo>
                  <a:lnTo>
                    <a:pt x="2940726" y="860528"/>
                  </a:lnTo>
                  <a:lnTo>
                    <a:pt x="2949365" y="858728"/>
                  </a:lnTo>
                  <a:lnTo>
                    <a:pt x="2958004" y="858728"/>
                  </a:lnTo>
                  <a:lnTo>
                    <a:pt x="2968442" y="860528"/>
                  </a:lnTo>
                  <a:lnTo>
                    <a:pt x="2973481" y="846846"/>
                  </a:lnTo>
                  <a:lnTo>
                    <a:pt x="2978520" y="838205"/>
                  </a:lnTo>
                  <a:lnTo>
                    <a:pt x="2987159" y="838205"/>
                  </a:lnTo>
                  <a:lnTo>
                    <a:pt x="3001197" y="836405"/>
                  </a:lnTo>
                  <a:lnTo>
                    <a:pt x="3014875" y="832804"/>
                  </a:lnTo>
                  <a:lnTo>
                    <a:pt x="3030352" y="825963"/>
                  </a:lnTo>
                  <a:lnTo>
                    <a:pt x="3049788" y="817322"/>
                  </a:lnTo>
                  <a:lnTo>
                    <a:pt x="3063466" y="810481"/>
                  </a:lnTo>
                  <a:lnTo>
                    <a:pt x="3078944" y="803640"/>
                  </a:lnTo>
                  <a:lnTo>
                    <a:pt x="3092982" y="800039"/>
                  </a:lnTo>
                  <a:lnTo>
                    <a:pt x="3105220" y="798239"/>
                  </a:lnTo>
                  <a:lnTo>
                    <a:pt x="3106660" y="796439"/>
                  </a:lnTo>
                  <a:lnTo>
                    <a:pt x="3110259" y="789598"/>
                  </a:lnTo>
                  <a:lnTo>
                    <a:pt x="3146613" y="789598"/>
                  </a:lnTo>
                  <a:lnTo>
                    <a:pt x="3146613" y="786357"/>
                  </a:lnTo>
                  <a:lnTo>
                    <a:pt x="3156691" y="774115"/>
                  </a:lnTo>
                  <a:lnTo>
                    <a:pt x="3174329" y="774115"/>
                  </a:lnTo>
                  <a:lnTo>
                    <a:pt x="3181168" y="774115"/>
                  </a:lnTo>
                  <a:lnTo>
                    <a:pt x="3186207" y="770515"/>
                  </a:lnTo>
                  <a:lnTo>
                    <a:pt x="3200245" y="766914"/>
                  </a:lnTo>
                  <a:lnTo>
                    <a:pt x="3215722" y="758273"/>
                  </a:lnTo>
                  <a:lnTo>
                    <a:pt x="3231559" y="749632"/>
                  </a:lnTo>
                  <a:lnTo>
                    <a:pt x="3257475" y="723708"/>
                  </a:lnTo>
                  <a:lnTo>
                    <a:pt x="3262515" y="723708"/>
                  </a:lnTo>
                  <a:lnTo>
                    <a:pt x="3269354" y="723708"/>
                  </a:lnTo>
                  <a:lnTo>
                    <a:pt x="3276192" y="725508"/>
                  </a:lnTo>
                  <a:lnTo>
                    <a:pt x="3277992" y="725508"/>
                  </a:lnTo>
                  <a:lnTo>
                    <a:pt x="3286631" y="723708"/>
                  </a:lnTo>
                  <a:lnTo>
                    <a:pt x="3295269" y="723708"/>
                  </a:lnTo>
                  <a:lnTo>
                    <a:pt x="3303908" y="721908"/>
                  </a:lnTo>
                  <a:lnTo>
                    <a:pt x="3312547" y="718667"/>
                  </a:lnTo>
                  <a:lnTo>
                    <a:pt x="3319745" y="715067"/>
                  </a:lnTo>
                  <a:lnTo>
                    <a:pt x="3330184" y="710026"/>
                  </a:lnTo>
                  <a:lnTo>
                    <a:pt x="3337023" y="704625"/>
                  </a:lnTo>
                  <a:lnTo>
                    <a:pt x="3340262" y="701385"/>
                  </a:lnTo>
                  <a:lnTo>
                    <a:pt x="3340262" y="694544"/>
                  </a:lnTo>
                  <a:lnTo>
                    <a:pt x="3347461" y="690943"/>
                  </a:lnTo>
                  <a:lnTo>
                    <a:pt x="3352500" y="689143"/>
                  </a:lnTo>
                  <a:lnTo>
                    <a:pt x="3362939" y="679061"/>
                  </a:lnTo>
                  <a:lnTo>
                    <a:pt x="3362939" y="687703"/>
                  </a:lnTo>
                  <a:lnTo>
                    <a:pt x="3376976" y="687703"/>
                  </a:lnTo>
                  <a:lnTo>
                    <a:pt x="3390654" y="689143"/>
                  </a:lnTo>
                  <a:lnTo>
                    <a:pt x="3390654" y="690943"/>
                  </a:lnTo>
                  <a:lnTo>
                    <a:pt x="3394253" y="682302"/>
                  </a:lnTo>
                  <a:lnTo>
                    <a:pt x="3402532" y="675461"/>
                  </a:lnTo>
                  <a:lnTo>
                    <a:pt x="3416570" y="668620"/>
                  </a:lnTo>
                  <a:lnTo>
                    <a:pt x="3437087" y="663219"/>
                  </a:lnTo>
                  <a:lnTo>
                    <a:pt x="3463362" y="654578"/>
                  </a:lnTo>
                  <a:lnTo>
                    <a:pt x="3492877" y="647737"/>
                  </a:lnTo>
                  <a:lnTo>
                    <a:pt x="3506555" y="640536"/>
                  </a:lnTo>
                  <a:lnTo>
                    <a:pt x="3520593" y="631894"/>
                  </a:lnTo>
                  <a:lnTo>
                    <a:pt x="3534271" y="621453"/>
                  </a:lnTo>
                  <a:lnTo>
                    <a:pt x="3542909" y="612811"/>
                  </a:lnTo>
                  <a:lnTo>
                    <a:pt x="3547948" y="609571"/>
                  </a:lnTo>
                  <a:lnTo>
                    <a:pt x="3568825" y="609571"/>
                  </a:lnTo>
                  <a:lnTo>
                    <a:pt x="3568825" y="600930"/>
                  </a:lnTo>
                  <a:lnTo>
                    <a:pt x="3572065" y="593729"/>
                  </a:lnTo>
                  <a:lnTo>
                    <a:pt x="3577464" y="588688"/>
                  </a:lnTo>
                  <a:lnTo>
                    <a:pt x="3584303" y="585447"/>
                  </a:lnTo>
                  <a:lnTo>
                    <a:pt x="3591142" y="583647"/>
                  </a:lnTo>
                  <a:lnTo>
                    <a:pt x="3606979" y="578246"/>
                  </a:lnTo>
                  <a:lnTo>
                    <a:pt x="3606979" y="575006"/>
                  </a:lnTo>
                  <a:close/>
                  <a:moveTo>
                    <a:pt x="9381643" y="567680"/>
                  </a:moveTo>
                  <a:lnTo>
                    <a:pt x="9366160" y="584965"/>
                  </a:lnTo>
                  <a:lnTo>
                    <a:pt x="9373001" y="583165"/>
                  </a:lnTo>
                  <a:lnTo>
                    <a:pt x="9387044" y="576323"/>
                  </a:lnTo>
                  <a:lnTo>
                    <a:pt x="9388844" y="576323"/>
                  </a:lnTo>
                  <a:close/>
                  <a:moveTo>
                    <a:pt x="469004" y="533600"/>
                  </a:moveTo>
                  <a:lnTo>
                    <a:pt x="468086" y="535765"/>
                  </a:lnTo>
                  <a:lnTo>
                    <a:pt x="462165" y="540441"/>
                  </a:lnTo>
                  <a:lnTo>
                    <a:pt x="458566" y="545481"/>
                  </a:lnTo>
                  <a:lnTo>
                    <a:pt x="460365" y="545481"/>
                  </a:lnTo>
                  <a:lnTo>
                    <a:pt x="463965" y="545481"/>
                  </a:lnTo>
                  <a:lnTo>
                    <a:pt x="468086" y="535765"/>
                  </a:lnTo>
                  <a:lnTo>
                    <a:pt x="469004" y="535040"/>
                  </a:lnTo>
                  <a:close/>
                  <a:moveTo>
                    <a:pt x="3525632" y="526399"/>
                  </a:moveTo>
                  <a:lnTo>
                    <a:pt x="3496117" y="535040"/>
                  </a:lnTo>
                  <a:lnTo>
                    <a:pt x="3494317" y="536840"/>
                  </a:lnTo>
                  <a:lnTo>
                    <a:pt x="3499716" y="540441"/>
                  </a:lnTo>
                  <a:lnTo>
                    <a:pt x="3501516" y="542241"/>
                  </a:lnTo>
                  <a:close/>
                  <a:moveTo>
                    <a:pt x="3357899" y="517757"/>
                  </a:moveTo>
                  <a:lnTo>
                    <a:pt x="3347461" y="523158"/>
                  </a:lnTo>
                  <a:lnTo>
                    <a:pt x="3356099" y="521358"/>
                  </a:lnTo>
                  <a:close/>
                  <a:moveTo>
                    <a:pt x="9674375" y="513665"/>
                  </a:moveTo>
                  <a:lnTo>
                    <a:pt x="9532510" y="664548"/>
                  </a:lnTo>
                  <a:lnTo>
                    <a:pt x="9499384" y="699118"/>
                  </a:lnTo>
                  <a:lnTo>
                    <a:pt x="9402527" y="804988"/>
                  </a:lnTo>
                  <a:lnTo>
                    <a:pt x="9303869" y="906897"/>
                  </a:lnTo>
                  <a:lnTo>
                    <a:pt x="9272543" y="940027"/>
                  </a:lnTo>
                  <a:lnTo>
                    <a:pt x="9250219" y="967395"/>
                  </a:lnTo>
                  <a:lnTo>
                    <a:pt x="9253820" y="965954"/>
                  </a:lnTo>
                  <a:lnTo>
                    <a:pt x="9262101" y="960553"/>
                  </a:lnTo>
                  <a:lnTo>
                    <a:pt x="9267503" y="953711"/>
                  </a:lnTo>
                  <a:lnTo>
                    <a:pt x="9270743" y="946869"/>
                  </a:lnTo>
                  <a:lnTo>
                    <a:pt x="9276144" y="940027"/>
                  </a:lnTo>
                  <a:lnTo>
                    <a:pt x="9282985" y="932825"/>
                  </a:lnTo>
                  <a:lnTo>
                    <a:pt x="9291627" y="927783"/>
                  </a:lnTo>
                  <a:lnTo>
                    <a:pt x="9303869" y="919141"/>
                  </a:lnTo>
                  <a:lnTo>
                    <a:pt x="9312150" y="915540"/>
                  </a:lnTo>
                  <a:lnTo>
                    <a:pt x="9319352" y="913739"/>
                  </a:lnTo>
                  <a:lnTo>
                    <a:pt x="9322592" y="913739"/>
                  </a:lnTo>
                  <a:lnTo>
                    <a:pt x="9324393" y="911939"/>
                  </a:lnTo>
                  <a:lnTo>
                    <a:pt x="9327993" y="905097"/>
                  </a:lnTo>
                  <a:lnTo>
                    <a:pt x="9331594" y="898255"/>
                  </a:lnTo>
                  <a:lnTo>
                    <a:pt x="9336635" y="891413"/>
                  </a:lnTo>
                  <a:lnTo>
                    <a:pt x="9341676" y="884211"/>
                  </a:lnTo>
                  <a:lnTo>
                    <a:pt x="9350677" y="873768"/>
                  </a:lnTo>
                  <a:lnTo>
                    <a:pt x="9355718" y="870527"/>
                  </a:lnTo>
                  <a:lnTo>
                    <a:pt x="9364360" y="863685"/>
                  </a:lnTo>
                  <a:lnTo>
                    <a:pt x="9373001" y="855042"/>
                  </a:lnTo>
                  <a:lnTo>
                    <a:pt x="9383443" y="844599"/>
                  </a:lnTo>
                  <a:lnTo>
                    <a:pt x="9398926" y="832356"/>
                  </a:lnTo>
                  <a:lnTo>
                    <a:pt x="9423050" y="808229"/>
                  </a:lnTo>
                  <a:lnTo>
                    <a:pt x="9448975" y="778701"/>
                  </a:lnTo>
                  <a:lnTo>
                    <a:pt x="9511626" y="716403"/>
                  </a:lnTo>
                  <a:lnTo>
                    <a:pt x="9523868" y="716403"/>
                  </a:lnTo>
                  <a:lnTo>
                    <a:pt x="9525309" y="707760"/>
                  </a:lnTo>
                  <a:lnTo>
                    <a:pt x="9530709" y="700918"/>
                  </a:lnTo>
                  <a:lnTo>
                    <a:pt x="9553033" y="680032"/>
                  </a:lnTo>
                  <a:lnTo>
                    <a:pt x="9561675" y="666348"/>
                  </a:lnTo>
                  <a:lnTo>
                    <a:pt x="9575717" y="650504"/>
                  </a:lnTo>
                  <a:lnTo>
                    <a:pt x="9594441" y="628177"/>
                  </a:lnTo>
                  <a:lnTo>
                    <a:pt x="9604883" y="617734"/>
                  </a:lnTo>
                  <a:lnTo>
                    <a:pt x="9617125" y="607291"/>
                  </a:lnTo>
                  <a:lnTo>
                    <a:pt x="9634408" y="588206"/>
                  </a:lnTo>
                  <a:lnTo>
                    <a:pt x="9651691" y="569121"/>
                  </a:lnTo>
                  <a:lnTo>
                    <a:pt x="9658892" y="560478"/>
                  </a:lnTo>
                  <a:lnTo>
                    <a:pt x="9665733" y="551836"/>
                  </a:lnTo>
                  <a:lnTo>
                    <a:pt x="9669334" y="541753"/>
                  </a:lnTo>
                  <a:lnTo>
                    <a:pt x="9672575" y="531310"/>
                  </a:lnTo>
                  <a:lnTo>
                    <a:pt x="9674375" y="522667"/>
                  </a:lnTo>
                  <a:close/>
                  <a:moveTo>
                    <a:pt x="2670770" y="507316"/>
                  </a:moveTo>
                  <a:lnTo>
                    <a:pt x="2533992" y="573206"/>
                  </a:lnTo>
                  <a:lnTo>
                    <a:pt x="2542630" y="575006"/>
                  </a:lnTo>
                  <a:lnTo>
                    <a:pt x="2554508" y="576806"/>
                  </a:lnTo>
                  <a:lnTo>
                    <a:pt x="2561707" y="576806"/>
                  </a:lnTo>
                  <a:lnTo>
                    <a:pt x="2566747" y="575006"/>
                  </a:lnTo>
                  <a:lnTo>
                    <a:pt x="2570346" y="571405"/>
                  </a:lnTo>
                  <a:lnTo>
                    <a:pt x="2603100" y="540441"/>
                  </a:lnTo>
                  <a:lnTo>
                    <a:pt x="2608140" y="540441"/>
                  </a:lnTo>
                  <a:lnTo>
                    <a:pt x="2623977" y="540441"/>
                  </a:lnTo>
                  <a:lnTo>
                    <a:pt x="2635855" y="538640"/>
                  </a:lnTo>
                  <a:lnTo>
                    <a:pt x="2644494" y="535040"/>
                  </a:lnTo>
                  <a:lnTo>
                    <a:pt x="2653492" y="531799"/>
                  </a:lnTo>
                  <a:lnTo>
                    <a:pt x="2654932" y="524598"/>
                  </a:lnTo>
                  <a:lnTo>
                    <a:pt x="2660332" y="517757"/>
                  </a:lnTo>
                  <a:lnTo>
                    <a:pt x="2663571" y="512717"/>
                  </a:lnTo>
                  <a:close/>
                  <a:moveTo>
                    <a:pt x="650775" y="507316"/>
                  </a:moveTo>
                  <a:lnTo>
                    <a:pt x="558990" y="575006"/>
                  </a:lnTo>
                  <a:lnTo>
                    <a:pt x="545312" y="586888"/>
                  </a:lnTo>
                  <a:lnTo>
                    <a:pt x="528035" y="600930"/>
                  </a:lnTo>
                  <a:lnTo>
                    <a:pt x="510397" y="611371"/>
                  </a:lnTo>
                  <a:lnTo>
                    <a:pt x="491320" y="621453"/>
                  </a:lnTo>
                  <a:lnTo>
                    <a:pt x="477643" y="630454"/>
                  </a:lnTo>
                  <a:lnTo>
                    <a:pt x="470804" y="635495"/>
                  </a:lnTo>
                  <a:lnTo>
                    <a:pt x="465405" y="642336"/>
                  </a:lnTo>
                  <a:lnTo>
                    <a:pt x="508598" y="618212"/>
                  </a:lnTo>
                  <a:lnTo>
                    <a:pt x="553950" y="592288"/>
                  </a:lnTo>
                  <a:lnTo>
                    <a:pt x="581666" y="575006"/>
                  </a:lnTo>
                  <a:lnTo>
                    <a:pt x="607582" y="554123"/>
                  </a:lnTo>
                  <a:lnTo>
                    <a:pt x="629898" y="531799"/>
                  </a:lnTo>
                  <a:close/>
                  <a:moveTo>
                    <a:pt x="3804227" y="496874"/>
                  </a:moveTo>
                  <a:lnTo>
                    <a:pt x="3698764" y="536840"/>
                  </a:lnTo>
                  <a:lnTo>
                    <a:pt x="3702004" y="540441"/>
                  </a:lnTo>
                  <a:lnTo>
                    <a:pt x="3707403" y="535040"/>
                  </a:lnTo>
                  <a:lnTo>
                    <a:pt x="3712442" y="533600"/>
                  </a:lnTo>
                  <a:lnTo>
                    <a:pt x="3726120" y="531799"/>
                  </a:lnTo>
                  <a:lnTo>
                    <a:pt x="3731519" y="533600"/>
                  </a:lnTo>
                  <a:lnTo>
                    <a:pt x="3738358" y="536840"/>
                  </a:lnTo>
                  <a:lnTo>
                    <a:pt x="3745557" y="540441"/>
                  </a:lnTo>
                  <a:lnTo>
                    <a:pt x="3757435" y="549082"/>
                  </a:lnTo>
                  <a:lnTo>
                    <a:pt x="3767873" y="538640"/>
                  </a:lnTo>
                  <a:lnTo>
                    <a:pt x="3767873" y="560964"/>
                  </a:lnTo>
                  <a:lnTo>
                    <a:pt x="3774712" y="564564"/>
                  </a:lnTo>
                  <a:lnTo>
                    <a:pt x="3783711" y="566365"/>
                  </a:lnTo>
                  <a:lnTo>
                    <a:pt x="3800988" y="566365"/>
                  </a:lnTo>
                  <a:lnTo>
                    <a:pt x="3800988" y="538640"/>
                  </a:lnTo>
                  <a:lnTo>
                    <a:pt x="3802428" y="507316"/>
                  </a:lnTo>
                  <a:close/>
                  <a:moveTo>
                    <a:pt x="2911211" y="495074"/>
                  </a:moveTo>
                  <a:lnTo>
                    <a:pt x="2862619" y="515957"/>
                  </a:lnTo>
                  <a:lnTo>
                    <a:pt x="2698126" y="588688"/>
                  </a:lnTo>
                  <a:lnTo>
                    <a:pt x="2601301" y="633695"/>
                  </a:lnTo>
                  <a:lnTo>
                    <a:pt x="2506276" y="680501"/>
                  </a:lnTo>
                  <a:lnTo>
                    <a:pt x="2412691" y="727308"/>
                  </a:lnTo>
                  <a:lnTo>
                    <a:pt x="2322705" y="775916"/>
                  </a:lnTo>
                  <a:lnTo>
                    <a:pt x="2317307" y="789598"/>
                  </a:lnTo>
                  <a:lnTo>
                    <a:pt x="2329545" y="782757"/>
                  </a:lnTo>
                  <a:lnTo>
                    <a:pt x="2341782" y="775916"/>
                  </a:lnTo>
                  <a:lnTo>
                    <a:pt x="2364099" y="763674"/>
                  </a:lnTo>
                  <a:lnTo>
                    <a:pt x="2364099" y="770515"/>
                  </a:lnTo>
                  <a:lnTo>
                    <a:pt x="2404053" y="751432"/>
                  </a:lnTo>
                  <a:lnTo>
                    <a:pt x="2443646" y="730549"/>
                  </a:lnTo>
                  <a:lnTo>
                    <a:pt x="2483600" y="708226"/>
                  </a:lnTo>
                  <a:lnTo>
                    <a:pt x="2523553" y="684102"/>
                  </a:lnTo>
                  <a:lnTo>
                    <a:pt x="2547670" y="670060"/>
                  </a:lnTo>
                  <a:lnTo>
                    <a:pt x="2547670" y="687703"/>
                  </a:lnTo>
                  <a:lnTo>
                    <a:pt x="2559908" y="677261"/>
                  </a:lnTo>
                  <a:lnTo>
                    <a:pt x="2571786" y="666819"/>
                  </a:lnTo>
                  <a:lnTo>
                    <a:pt x="2580424" y="659978"/>
                  </a:lnTo>
                  <a:lnTo>
                    <a:pt x="2590863" y="652777"/>
                  </a:lnTo>
                  <a:lnTo>
                    <a:pt x="2597701" y="650977"/>
                  </a:lnTo>
                  <a:lnTo>
                    <a:pt x="2604901" y="650977"/>
                  </a:lnTo>
                  <a:lnTo>
                    <a:pt x="2611739" y="652777"/>
                  </a:lnTo>
                  <a:lnTo>
                    <a:pt x="2618578" y="654578"/>
                  </a:lnTo>
                  <a:lnTo>
                    <a:pt x="2620378" y="645936"/>
                  </a:lnTo>
                  <a:lnTo>
                    <a:pt x="2625417" y="639095"/>
                  </a:lnTo>
                  <a:lnTo>
                    <a:pt x="2630816" y="633695"/>
                  </a:lnTo>
                  <a:lnTo>
                    <a:pt x="2639454" y="631894"/>
                  </a:lnTo>
                  <a:lnTo>
                    <a:pt x="2649893" y="631894"/>
                  </a:lnTo>
                  <a:lnTo>
                    <a:pt x="2658531" y="630454"/>
                  </a:lnTo>
                  <a:lnTo>
                    <a:pt x="2665371" y="626854"/>
                  </a:lnTo>
                  <a:lnTo>
                    <a:pt x="2668970" y="621453"/>
                  </a:lnTo>
                  <a:lnTo>
                    <a:pt x="2677609" y="616412"/>
                  </a:lnTo>
                  <a:lnTo>
                    <a:pt x="2688047" y="612811"/>
                  </a:lnTo>
                  <a:lnTo>
                    <a:pt x="2699925" y="609571"/>
                  </a:lnTo>
                  <a:lnTo>
                    <a:pt x="2703525" y="599129"/>
                  </a:lnTo>
                  <a:lnTo>
                    <a:pt x="2708564" y="593729"/>
                  </a:lnTo>
                  <a:lnTo>
                    <a:pt x="2713962" y="590488"/>
                  </a:lnTo>
                  <a:lnTo>
                    <a:pt x="2719002" y="590488"/>
                  </a:lnTo>
                  <a:lnTo>
                    <a:pt x="2724041" y="588688"/>
                  </a:lnTo>
                  <a:lnTo>
                    <a:pt x="2729440" y="588688"/>
                  </a:lnTo>
                  <a:lnTo>
                    <a:pt x="2734480" y="593729"/>
                  </a:lnTo>
                  <a:lnTo>
                    <a:pt x="2738079" y="597329"/>
                  </a:lnTo>
                  <a:lnTo>
                    <a:pt x="2739879" y="592288"/>
                  </a:lnTo>
                  <a:lnTo>
                    <a:pt x="2741318" y="586888"/>
                  </a:lnTo>
                  <a:lnTo>
                    <a:pt x="2744918" y="581847"/>
                  </a:lnTo>
                  <a:lnTo>
                    <a:pt x="2750317" y="578246"/>
                  </a:lnTo>
                  <a:lnTo>
                    <a:pt x="2757156" y="576806"/>
                  </a:lnTo>
                  <a:lnTo>
                    <a:pt x="2763995" y="573206"/>
                  </a:lnTo>
                  <a:lnTo>
                    <a:pt x="2772634" y="573206"/>
                  </a:lnTo>
                  <a:lnTo>
                    <a:pt x="2781272" y="573206"/>
                  </a:lnTo>
                  <a:lnTo>
                    <a:pt x="2788471" y="566365"/>
                  </a:lnTo>
                  <a:lnTo>
                    <a:pt x="2795310" y="559523"/>
                  </a:lnTo>
                  <a:lnTo>
                    <a:pt x="2803948" y="552322"/>
                  </a:lnTo>
                  <a:lnTo>
                    <a:pt x="2814387" y="549082"/>
                  </a:lnTo>
                  <a:lnTo>
                    <a:pt x="2829864" y="542241"/>
                  </a:lnTo>
                  <a:lnTo>
                    <a:pt x="2848941" y="533600"/>
                  </a:lnTo>
                  <a:lnTo>
                    <a:pt x="2866218" y="526399"/>
                  </a:lnTo>
                  <a:lnTo>
                    <a:pt x="2886735" y="517757"/>
                  </a:lnTo>
                  <a:lnTo>
                    <a:pt x="2892134" y="514157"/>
                  </a:lnTo>
                  <a:lnTo>
                    <a:pt x="2898973" y="510916"/>
                  </a:lnTo>
                  <a:lnTo>
                    <a:pt x="2904372" y="504075"/>
                  </a:lnTo>
                  <a:lnTo>
                    <a:pt x="2909411" y="496874"/>
                  </a:lnTo>
                  <a:close/>
                  <a:moveTo>
                    <a:pt x="547111" y="474551"/>
                  </a:moveTo>
                  <a:lnTo>
                    <a:pt x="526235" y="488233"/>
                  </a:lnTo>
                  <a:lnTo>
                    <a:pt x="539913" y="484992"/>
                  </a:lnTo>
                  <a:close/>
                  <a:moveTo>
                    <a:pt x="8827864" y="472253"/>
                  </a:moveTo>
                  <a:lnTo>
                    <a:pt x="8801579" y="496380"/>
                  </a:lnTo>
                  <a:lnTo>
                    <a:pt x="8812021" y="499981"/>
                  </a:lnTo>
                  <a:lnTo>
                    <a:pt x="8822463" y="503582"/>
                  </a:lnTo>
                  <a:lnTo>
                    <a:pt x="8822463" y="499981"/>
                  </a:lnTo>
                  <a:lnTo>
                    <a:pt x="8824263" y="491338"/>
                  </a:lnTo>
                  <a:lnTo>
                    <a:pt x="8827864" y="480895"/>
                  </a:lnTo>
                  <a:close/>
                  <a:moveTo>
                    <a:pt x="3473800" y="462309"/>
                  </a:moveTo>
                  <a:lnTo>
                    <a:pt x="3440686" y="477791"/>
                  </a:lnTo>
                  <a:lnTo>
                    <a:pt x="3447525" y="479592"/>
                  </a:lnTo>
                  <a:lnTo>
                    <a:pt x="3449324" y="477791"/>
                  </a:lnTo>
                  <a:lnTo>
                    <a:pt x="3456163" y="475991"/>
                  </a:lnTo>
                  <a:lnTo>
                    <a:pt x="3468401" y="470950"/>
                  </a:lnTo>
                  <a:lnTo>
                    <a:pt x="3485679" y="464109"/>
                  </a:lnTo>
                  <a:lnTo>
                    <a:pt x="3487478" y="462309"/>
                  </a:lnTo>
                  <a:close/>
                  <a:moveTo>
                    <a:pt x="9611724" y="453167"/>
                  </a:moveTo>
                  <a:lnTo>
                    <a:pt x="9549793" y="517266"/>
                  </a:lnTo>
                  <a:lnTo>
                    <a:pt x="9475259" y="591807"/>
                  </a:lnTo>
                  <a:lnTo>
                    <a:pt x="9366160" y="702719"/>
                  </a:lnTo>
                  <a:lnTo>
                    <a:pt x="9310710" y="761416"/>
                  </a:lnTo>
                  <a:lnTo>
                    <a:pt x="9253820" y="822273"/>
                  </a:lnTo>
                  <a:lnTo>
                    <a:pt x="9237977" y="835957"/>
                  </a:lnTo>
                  <a:lnTo>
                    <a:pt x="9217093" y="853242"/>
                  </a:lnTo>
                  <a:lnTo>
                    <a:pt x="9173886" y="898255"/>
                  </a:lnTo>
                  <a:lnTo>
                    <a:pt x="9151202" y="922382"/>
                  </a:lnTo>
                  <a:lnTo>
                    <a:pt x="9135719" y="940027"/>
                  </a:lnTo>
                  <a:lnTo>
                    <a:pt x="9120236" y="960553"/>
                  </a:lnTo>
                  <a:lnTo>
                    <a:pt x="9115195" y="970996"/>
                  </a:lnTo>
                  <a:lnTo>
                    <a:pt x="9113395" y="981439"/>
                  </a:lnTo>
                  <a:lnTo>
                    <a:pt x="9115195" y="993322"/>
                  </a:lnTo>
                  <a:lnTo>
                    <a:pt x="9116996" y="998724"/>
                  </a:lnTo>
                  <a:lnTo>
                    <a:pt x="9147961" y="972796"/>
                  </a:lnTo>
                  <a:lnTo>
                    <a:pt x="9168485" y="957312"/>
                  </a:lnTo>
                  <a:lnTo>
                    <a:pt x="9168485" y="955511"/>
                  </a:lnTo>
                  <a:lnTo>
                    <a:pt x="9182527" y="943268"/>
                  </a:lnTo>
                  <a:lnTo>
                    <a:pt x="9196210" y="927783"/>
                  </a:lnTo>
                  <a:lnTo>
                    <a:pt x="9206652" y="908698"/>
                  </a:lnTo>
                  <a:lnTo>
                    <a:pt x="9217093" y="889612"/>
                  </a:lnTo>
                  <a:lnTo>
                    <a:pt x="9222494" y="880970"/>
                  </a:lnTo>
                  <a:lnTo>
                    <a:pt x="9231136" y="880970"/>
                  </a:lnTo>
                  <a:lnTo>
                    <a:pt x="9236177" y="875568"/>
                  </a:lnTo>
                  <a:lnTo>
                    <a:pt x="9246619" y="875568"/>
                  </a:lnTo>
                  <a:lnTo>
                    <a:pt x="9252020" y="858283"/>
                  </a:lnTo>
                  <a:lnTo>
                    <a:pt x="9262101" y="842799"/>
                  </a:lnTo>
                  <a:lnTo>
                    <a:pt x="9274344" y="830916"/>
                  </a:lnTo>
                  <a:lnTo>
                    <a:pt x="9289827" y="820473"/>
                  </a:lnTo>
                  <a:lnTo>
                    <a:pt x="9302069" y="811830"/>
                  </a:lnTo>
                  <a:lnTo>
                    <a:pt x="9308910" y="801387"/>
                  </a:lnTo>
                  <a:lnTo>
                    <a:pt x="9307109" y="797786"/>
                  </a:lnTo>
                  <a:lnTo>
                    <a:pt x="9307109" y="792745"/>
                  </a:lnTo>
                  <a:lnTo>
                    <a:pt x="9307109" y="785903"/>
                  </a:lnTo>
                  <a:lnTo>
                    <a:pt x="9310710" y="780501"/>
                  </a:lnTo>
                  <a:lnTo>
                    <a:pt x="9315751" y="773659"/>
                  </a:lnTo>
                  <a:lnTo>
                    <a:pt x="9322592" y="770058"/>
                  </a:lnTo>
                  <a:lnTo>
                    <a:pt x="9338435" y="763216"/>
                  </a:lnTo>
                  <a:lnTo>
                    <a:pt x="9353918" y="752773"/>
                  </a:lnTo>
                  <a:lnTo>
                    <a:pt x="9357519" y="747372"/>
                  </a:lnTo>
                  <a:lnTo>
                    <a:pt x="9360759" y="740530"/>
                  </a:lnTo>
                  <a:lnTo>
                    <a:pt x="9366160" y="720004"/>
                  </a:lnTo>
                  <a:lnTo>
                    <a:pt x="9367960" y="711361"/>
                  </a:lnTo>
                  <a:lnTo>
                    <a:pt x="9376602" y="707760"/>
                  </a:lnTo>
                  <a:lnTo>
                    <a:pt x="9395685" y="702719"/>
                  </a:lnTo>
                  <a:lnTo>
                    <a:pt x="9402527" y="699118"/>
                  </a:lnTo>
                  <a:lnTo>
                    <a:pt x="9407567" y="694076"/>
                  </a:lnTo>
                  <a:lnTo>
                    <a:pt x="9426651" y="666348"/>
                  </a:lnTo>
                  <a:lnTo>
                    <a:pt x="9430251" y="660947"/>
                  </a:lnTo>
                  <a:lnTo>
                    <a:pt x="9442134" y="641861"/>
                  </a:lnTo>
                  <a:lnTo>
                    <a:pt x="9457616" y="624576"/>
                  </a:lnTo>
                  <a:lnTo>
                    <a:pt x="9468058" y="615934"/>
                  </a:lnTo>
                  <a:lnTo>
                    <a:pt x="9476700" y="609092"/>
                  </a:lnTo>
                  <a:lnTo>
                    <a:pt x="9487142" y="601890"/>
                  </a:lnTo>
                  <a:lnTo>
                    <a:pt x="9497583" y="598649"/>
                  </a:lnTo>
                  <a:lnTo>
                    <a:pt x="9528909" y="559038"/>
                  </a:lnTo>
                  <a:lnTo>
                    <a:pt x="9547993" y="534551"/>
                  </a:lnTo>
                  <a:lnTo>
                    <a:pt x="9568516" y="510424"/>
                  </a:lnTo>
                  <a:close/>
                  <a:moveTo>
                    <a:pt x="8877913" y="451367"/>
                  </a:moveTo>
                  <a:lnTo>
                    <a:pt x="8874312" y="461810"/>
                  </a:lnTo>
                  <a:lnTo>
                    <a:pt x="8887995" y="463610"/>
                  </a:lnTo>
                  <a:lnTo>
                    <a:pt x="8879353" y="454968"/>
                  </a:lnTo>
                  <a:close/>
                  <a:moveTo>
                    <a:pt x="3056628" y="432785"/>
                  </a:moveTo>
                  <a:lnTo>
                    <a:pt x="2937127" y="483192"/>
                  </a:lnTo>
                  <a:lnTo>
                    <a:pt x="2937127" y="491833"/>
                  </a:lnTo>
                  <a:lnTo>
                    <a:pt x="2945766" y="486433"/>
                  </a:lnTo>
                  <a:lnTo>
                    <a:pt x="2956204" y="483192"/>
                  </a:lnTo>
                  <a:lnTo>
                    <a:pt x="2973481" y="477791"/>
                  </a:lnTo>
                  <a:lnTo>
                    <a:pt x="2985719" y="477791"/>
                  </a:lnTo>
                  <a:lnTo>
                    <a:pt x="2995798" y="475991"/>
                  </a:lnTo>
                  <a:lnTo>
                    <a:pt x="3004436" y="470950"/>
                  </a:lnTo>
                  <a:lnTo>
                    <a:pt x="3009835" y="465910"/>
                  </a:lnTo>
                  <a:lnTo>
                    <a:pt x="3013075" y="458709"/>
                  </a:lnTo>
                  <a:lnTo>
                    <a:pt x="3021713" y="458709"/>
                  </a:lnTo>
                  <a:lnTo>
                    <a:pt x="3027113" y="458709"/>
                  </a:lnTo>
                  <a:lnTo>
                    <a:pt x="3033951" y="457268"/>
                  </a:lnTo>
                  <a:lnTo>
                    <a:pt x="3040790" y="453668"/>
                  </a:lnTo>
                  <a:lnTo>
                    <a:pt x="3044390" y="451867"/>
                  </a:lnTo>
                  <a:lnTo>
                    <a:pt x="3046189" y="448627"/>
                  </a:lnTo>
                  <a:lnTo>
                    <a:pt x="3049788" y="439986"/>
                  </a:lnTo>
                  <a:close/>
                  <a:moveTo>
                    <a:pt x="9387044" y="432281"/>
                  </a:moveTo>
                  <a:lnTo>
                    <a:pt x="9322592" y="499981"/>
                  </a:lnTo>
                  <a:lnTo>
                    <a:pt x="9258861" y="567680"/>
                  </a:lnTo>
                  <a:lnTo>
                    <a:pt x="9253820" y="572722"/>
                  </a:lnTo>
                  <a:lnTo>
                    <a:pt x="9165244" y="660947"/>
                  </a:lnTo>
                  <a:lnTo>
                    <a:pt x="9153002" y="674991"/>
                  </a:lnTo>
                  <a:lnTo>
                    <a:pt x="9142920" y="688675"/>
                  </a:lnTo>
                  <a:lnTo>
                    <a:pt x="9134279" y="702719"/>
                  </a:lnTo>
                  <a:lnTo>
                    <a:pt x="9128878" y="720004"/>
                  </a:lnTo>
                  <a:lnTo>
                    <a:pt x="9154802" y="695517"/>
                  </a:lnTo>
                  <a:lnTo>
                    <a:pt x="9178927" y="671390"/>
                  </a:lnTo>
                  <a:lnTo>
                    <a:pt x="9201611" y="645462"/>
                  </a:lnTo>
                  <a:lnTo>
                    <a:pt x="9224295" y="617734"/>
                  </a:lnTo>
                  <a:lnTo>
                    <a:pt x="9255260" y="579564"/>
                  </a:lnTo>
                  <a:lnTo>
                    <a:pt x="9284785" y="546794"/>
                  </a:lnTo>
                  <a:lnTo>
                    <a:pt x="9313951" y="519066"/>
                  </a:lnTo>
                  <a:lnTo>
                    <a:pt x="9340235" y="493139"/>
                  </a:lnTo>
                  <a:lnTo>
                    <a:pt x="9353918" y="477294"/>
                  </a:lnTo>
                  <a:lnTo>
                    <a:pt x="9367960" y="461810"/>
                  </a:lnTo>
                  <a:lnTo>
                    <a:pt x="9378402" y="448126"/>
                  </a:lnTo>
                  <a:close/>
                  <a:moveTo>
                    <a:pt x="2521754" y="431344"/>
                  </a:moveTo>
                  <a:lnTo>
                    <a:pt x="2464523" y="457268"/>
                  </a:lnTo>
                  <a:lnTo>
                    <a:pt x="2466323" y="462309"/>
                  </a:lnTo>
                  <a:lnTo>
                    <a:pt x="2483600" y="451867"/>
                  </a:lnTo>
                  <a:lnTo>
                    <a:pt x="2504476" y="443226"/>
                  </a:lnTo>
                  <a:lnTo>
                    <a:pt x="2513115" y="436385"/>
                  </a:lnTo>
                  <a:close/>
                  <a:moveTo>
                    <a:pt x="3084343" y="420903"/>
                  </a:moveTo>
                  <a:lnTo>
                    <a:pt x="3073905" y="424503"/>
                  </a:lnTo>
                  <a:lnTo>
                    <a:pt x="3084343" y="424503"/>
                  </a:lnTo>
                  <a:close/>
                  <a:moveTo>
                    <a:pt x="3804227" y="410461"/>
                  </a:moveTo>
                  <a:lnTo>
                    <a:pt x="3793789" y="414062"/>
                  </a:lnTo>
                  <a:lnTo>
                    <a:pt x="3804227" y="417302"/>
                  </a:lnTo>
                  <a:close/>
                  <a:moveTo>
                    <a:pt x="3112059" y="408661"/>
                  </a:moveTo>
                  <a:lnTo>
                    <a:pt x="3106660" y="410461"/>
                  </a:lnTo>
                  <a:lnTo>
                    <a:pt x="3108459" y="412262"/>
                  </a:lnTo>
                  <a:close/>
                  <a:moveTo>
                    <a:pt x="1398374" y="401820"/>
                  </a:moveTo>
                  <a:lnTo>
                    <a:pt x="1376058" y="422703"/>
                  </a:lnTo>
                  <a:lnTo>
                    <a:pt x="1351582" y="443226"/>
                  </a:lnTo>
                  <a:lnTo>
                    <a:pt x="1323866" y="462309"/>
                  </a:lnTo>
                  <a:lnTo>
                    <a:pt x="1296511" y="479592"/>
                  </a:lnTo>
                  <a:lnTo>
                    <a:pt x="1261957" y="498674"/>
                  </a:lnTo>
                  <a:lnTo>
                    <a:pt x="1232441" y="517757"/>
                  </a:lnTo>
                  <a:lnTo>
                    <a:pt x="1206166" y="535040"/>
                  </a:lnTo>
                  <a:lnTo>
                    <a:pt x="1182049" y="552322"/>
                  </a:lnTo>
                  <a:lnTo>
                    <a:pt x="1152534" y="571405"/>
                  </a:lnTo>
                  <a:lnTo>
                    <a:pt x="1125178" y="593729"/>
                  </a:lnTo>
                  <a:lnTo>
                    <a:pt x="1098903" y="614612"/>
                  </a:lnTo>
                  <a:lnTo>
                    <a:pt x="1067948" y="633695"/>
                  </a:lnTo>
                  <a:lnTo>
                    <a:pt x="1079826" y="626854"/>
                  </a:lnTo>
                  <a:lnTo>
                    <a:pt x="1095663" y="621453"/>
                  </a:lnTo>
                  <a:lnTo>
                    <a:pt x="1112940" y="616412"/>
                  </a:lnTo>
                  <a:lnTo>
                    <a:pt x="1132017" y="611371"/>
                  </a:lnTo>
                  <a:lnTo>
                    <a:pt x="1135617" y="597329"/>
                  </a:lnTo>
                  <a:lnTo>
                    <a:pt x="1137057" y="592288"/>
                  </a:lnTo>
                  <a:lnTo>
                    <a:pt x="1140656" y="586888"/>
                  </a:lnTo>
                  <a:lnTo>
                    <a:pt x="1147495" y="583647"/>
                  </a:lnTo>
                  <a:lnTo>
                    <a:pt x="1154334" y="581847"/>
                  </a:lnTo>
                  <a:lnTo>
                    <a:pt x="1159733" y="581847"/>
                  </a:lnTo>
                  <a:lnTo>
                    <a:pt x="1164772" y="580047"/>
                  </a:lnTo>
                  <a:lnTo>
                    <a:pt x="1171611" y="576806"/>
                  </a:lnTo>
                  <a:lnTo>
                    <a:pt x="1178450" y="571405"/>
                  </a:lnTo>
                  <a:lnTo>
                    <a:pt x="1190688" y="557723"/>
                  </a:lnTo>
                  <a:lnTo>
                    <a:pt x="1197527" y="552322"/>
                  </a:lnTo>
                  <a:lnTo>
                    <a:pt x="1204366" y="549082"/>
                  </a:lnTo>
                  <a:lnTo>
                    <a:pt x="1209765" y="545481"/>
                  </a:lnTo>
                  <a:lnTo>
                    <a:pt x="1216604" y="549082"/>
                  </a:lnTo>
                  <a:lnTo>
                    <a:pt x="1222003" y="549082"/>
                  </a:lnTo>
                  <a:lnTo>
                    <a:pt x="1225242" y="549082"/>
                  </a:lnTo>
                  <a:lnTo>
                    <a:pt x="1228842" y="549082"/>
                  </a:lnTo>
                  <a:lnTo>
                    <a:pt x="1230641" y="547282"/>
                  </a:lnTo>
                  <a:lnTo>
                    <a:pt x="1242880" y="529999"/>
                  </a:lnTo>
                  <a:lnTo>
                    <a:pt x="1251518" y="521358"/>
                  </a:lnTo>
                  <a:lnTo>
                    <a:pt x="1265196" y="507316"/>
                  </a:lnTo>
                  <a:lnTo>
                    <a:pt x="1284273" y="493634"/>
                  </a:lnTo>
                  <a:lnTo>
                    <a:pt x="1305149" y="477791"/>
                  </a:lnTo>
                  <a:lnTo>
                    <a:pt x="1329265" y="462309"/>
                  </a:lnTo>
                  <a:lnTo>
                    <a:pt x="1356981" y="443226"/>
                  </a:lnTo>
                  <a:lnTo>
                    <a:pt x="1384697" y="422703"/>
                  </a:lnTo>
                  <a:lnTo>
                    <a:pt x="1401974" y="408661"/>
                  </a:lnTo>
                  <a:close/>
                  <a:moveTo>
                    <a:pt x="4888240" y="400832"/>
                  </a:moveTo>
                  <a:lnTo>
                    <a:pt x="4879593" y="404432"/>
                  </a:lnTo>
                  <a:lnTo>
                    <a:pt x="4869145" y="407672"/>
                  </a:lnTo>
                  <a:lnTo>
                    <a:pt x="4860499" y="414873"/>
                  </a:lnTo>
                  <a:lnTo>
                    <a:pt x="4834559" y="431793"/>
                  </a:lnTo>
                  <a:lnTo>
                    <a:pt x="4812221" y="447634"/>
                  </a:lnTo>
                  <a:lnTo>
                    <a:pt x="4774032" y="474995"/>
                  </a:lnTo>
                  <a:lnTo>
                    <a:pt x="4742688" y="499476"/>
                  </a:lnTo>
                  <a:lnTo>
                    <a:pt x="4713145" y="522157"/>
                  </a:lnTo>
                  <a:lnTo>
                    <a:pt x="4687205" y="542678"/>
                  </a:lnTo>
                  <a:lnTo>
                    <a:pt x="4659464" y="565359"/>
                  </a:lnTo>
                  <a:lnTo>
                    <a:pt x="4651177" y="570400"/>
                  </a:lnTo>
                  <a:lnTo>
                    <a:pt x="4716748" y="535838"/>
                  </a:lnTo>
                  <a:lnTo>
                    <a:pt x="4763584" y="508117"/>
                  </a:lnTo>
                  <a:lnTo>
                    <a:pt x="4806817" y="478595"/>
                  </a:lnTo>
                  <a:lnTo>
                    <a:pt x="4845007" y="449074"/>
                  </a:lnTo>
                  <a:lnTo>
                    <a:pt x="4877792" y="418113"/>
                  </a:lnTo>
                  <a:lnTo>
                    <a:pt x="4888240" y="407672"/>
                  </a:lnTo>
                  <a:lnTo>
                    <a:pt x="4898688" y="400832"/>
                  </a:lnTo>
                  <a:close/>
                  <a:moveTo>
                    <a:pt x="3489278" y="393179"/>
                  </a:moveTo>
                  <a:lnTo>
                    <a:pt x="3480640" y="396779"/>
                  </a:lnTo>
                  <a:lnTo>
                    <a:pt x="3485679" y="400020"/>
                  </a:lnTo>
                  <a:close/>
                  <a:moveTo>
                    <a:pt x="9674375" y="392670"/>
                  </a:moveTo>
                  <a:lnTo>
                    <a:pt x="9665733" y="401312"/>
                  </a:lnTo>
                  <a:lnTo>
                    <a:pt x="9672575" y="401312"/>
                  </a:lnTo>
                  <a:close/>
                  <a:moveTo>
                    <a:pt x="1106101" y="384537"/>
                  </a:moveTo>
                  <a:lnTo>
                    <a:pt x="1076586" y="405421"/>
                  </a:lnTo>
                  <a:lnTo>
                    <a:pt x="1045271" y="429544"/>
                  </a:lnTo>
                  <a:lnTo>
                    <a:pt x="1003878" y="460509"/>
                  </a:lnTo>
                  <a:lnTo>
                    <a:pt x="1014316" y="457268"/>
                  </a:lnTo>
                  <a:lnTo>
                    <a:pt x="1022955" y="451867"/>
                  </a:lnTo>
                  <a:lnTo>
                    <a:pt x="1031593" y="445026"/>
                  </a:lnTo>
                  <a:lnTo>
                    <a:pt x="1040232" y="436385"/>
                  </a:lnTo>
                  <a:lnTo>
                    <a:pt x="1053910" y="424503"/>
                  </a:lnTo>
                  <a:lnTo>
                    <a:pt x="1069387" y="414062"/>
                  </a:lnTo>
                  <a:lnTo>
                    <a:pt x="1087024" y="405421"/>
                  </a:lnTo>
                  <a:lnTo>
                    <a:pt x="1106101" y="396779"/>
                  </a:lnTo>
                  <a:close/>
                  <a:moveTo>
                    <a:pt x="972563" y="377696"/>
                  </a:moveTo>
                  <a:lnTo>
                    <a:pt x="970879" y="379982"/>
                  </a:lnTo>
                  <a:lnTo>
                    <a:pt x="929370" y="407221"/>
                  </a:lnTo>
                  <a:lnTo>
                    <a:pt x="884377" y="438185"/>
                  </a:lnTo>
                  <a:lnTo>
                    <a:pt x="841184" y="470950"/>
                  </a:lnTo>
                  <a:lnTo>
                    <a:pt x="796191" y="505515"/>
                  </a:lnTo>
                  <a:lnTo>
                    <a:pt x="716644" y="566365"/>
                  </a:lnTo>
                  <a:lnTo>
                    <a:pt x="631698" y="626854"/>
                  </a:lnTo>
                  <a:lnTo>
                    <a:pt x="543512" y="684102"/>
                  </a:lnTo>
                  <a:lnTo>
                    <a:pt x="451727" y="739190"/>
                  </a:lnTo>
                  <a:lnTo>
                    <a:pt x="451727" y="753232"/>
                  </a:lnTo>
                  <a:lnTo>
                    <a:pt x="451727" y="766914"/>
                  </a:lnTo>
                  <a:lnTo>
                    <a:pt x="456766" y="765474"/>
                  </a:lnTo>
                  <a:lnTo>
                    <a:pt x="474043" y="761874"/>
                  </a:lnTo>
                  <a:lnTo>
                    <a:pt x="488081" y="756833"/>
                  </a:lnTo>
                  <a:lnTo>
                    <a:pt x="501759" y="746391"/>
                  </a:lnTo>
                  <a:lnTo>
                    <a:pt x="515797" y="735950"/>
                  </a:lnTo>
                  <a:lnTo>
                    <a:pt x="531274" y="721908"/>
                  </a:lnTo>
                  <a:lnTo>
                    <a:pt x="547111" y="710026"/>
                  </a:lnTo>
                  <a:lnTo>
                    <a:pt x="576267" y="690943"/>
                  </a:lnTo>
                  <a:lnTo>
                    <a:pt x="583466" y="685902"/>
                  </a:lnTo>
                  <a:lnTo>
                    <a:pt x="593544" y="673660"/>
                  </a:lnTo>
                  <a:lnTo>
                    <a:pt x="597143" y="668620"/>
                  </a:lnTo>
                  <a:lnTo>
                    <a:pt x="600743" y="663219"/>
                  </a:lnTo>
                  <a:lnTo>
                    <a:pt x="605782" y="659978"/>
                  </a:lnTo>
                  <a:lnTo>
                    <a:pt x="610821" y="658178"/>
                  </a:lnTo>
                  <a:lnTo>
                    <a:pt x="617660" y="658178"/>
                  </a:lnTo>
                  <a:lnTo>
                    <a:pt x="626299" y="658178"/>
                  </a:lnTo>
                  <a:lnTo>
                    <a:pt x="631698" y="649537"/>
                  </a:lnTo>
                  <a:lnTo>
                    <a:pt x="638537" y="642336"/>
                  </a:lnTo>
                  <a:lnTo>
                    <a:pt x="647175" y="637295"/>
                  </a:lnTo>
                  <a:lnTo>
                    <a:pt x="655814" y="631894"/>
                  </a:lnTo>
                  <a:lnTo>
                    <a:pt x="661213" y="630454"/>
                  </a:lnTo>
                  <a:lnTo>
                    <a:pt x="664453" y="626854"/>
                  </a:lnTo>
                  <a:lnTo>
                    <a:pt x="666252" y="623253"/>
                  </a:lnTo>
                  <a:lnTo>
                    <a:pt x="669852" y="620012"/>
                  </a:lnTo>
                  <a:lnTo>
                    <a:pt x="676691" y="595529"/>
                  </a:lnTo>
                  <a:lnTo>
                    <a:pt x="682090" y="600930"/>
                  </a:lnTo>
                  <a:lnTo>
                    <a:pt x="680290" y="597329"/>
                  </a:lnTo>
                  <a:lnTo>
                    <a:pt x="692168" y="590488"/>
                  </a:lnTo>
                  <a:lnTo>
                    <a:pt x="699367" y="586888"/>
                  </a:lnTo>
                  <a:lnTo>
                    <a:pt x="708006" y="580047"/>
                  </a:lnTo>
                  <a:lnTo>
                    <a:pt x="719884" y="575006"/>
                  </a:lnTo>
                  <a:lnTo>
                    <a:pt x="728522" y="569605"/>
                  </a:lnTo>
                  <a:lnTo>
                    <a:pt x="740760" y="560964"/>
                  </a:lnTo>
                  <a:lnTo>
                    <a:pt x="763077" y="549082"/>
                  </a:lnTo>
                  <a:lnTo>
                    <a:pt x="763077" y="559523"/>
                  </a:lnTo>
                  <a:lnTo>
                    <a:pt x="764876" y="557723"/>
                  </a:lnTo>
                  <a:lnTo>
                    <a:pt x="768476" y="554123"/>
                  </a:lnTo>
                  <a:lnTo>
                    <a:pt x="768476" y="542241"/>
                  </a:lnTo>
                  <a:lnTo>
                    <a:pt x="778914" y="540441"/>
                  </a:lnTo>
                  <a:lnTo>
                    <a:pt x="788993" y="536840"/>
                  </a:lnTo>
                  <a:lnTo>
                    <a:pt x="797991" y="533600"/>
                  </a:lnTo>
                  <a:lnTo>
                    <a:pt x="806630" y="528199"/>
                  </a:lnTo>
                  <a:lnTo>
                    <a:pt x="815268" y="521358"/>
                  </a:lnTo>
                  <a:lnTo>
                    <a:pt x="822107" y="512717"/>
                  </a:lnTo>
                  <a:lnTo>
                    <a:pt x="827506" y="504075"/>
                  </a:lnTo>
                  <a:lnTo>
                    <a:pt x="836145" y="493634"/>
                  </a:lnTo>
                  <a:lnTo>
                    <a:pt x="844784" y="483192"/>
                  </a:lnTo>
                  <a:lnTo>
                    <a:pt x="863860" y="465910"/>
                  </a:lnTo>
                  <a:lnTo>
                    <a:pt x="879338" y="451867"/>
                  </a:lnTo>
                  <a:lnTo>
                    <a:pt x="886177" y="446827"/>
                  </a:lnTo>
                  <a:lnTo>
                    <a:pt x="893016" y="441426"/>
                  </a:lnTo>
                  <a:lnTo>
                    <a:pt x="901654" y="438185"/>
                  </a:lnTo>
                  <a:lnTo>
                    <a:pt x="910293" y="434585"/>
                  </a:lnTo>
                  <a:lnTo>
                    <a:pt x="910293" y="432785"/>
                  </a:lnTo>
                  <a:lnTo>
                    <a:pt x="910293" y="424503"/>
                  </a:lnTo>
                  <a:lnTo>
                    <a:pt x="917132" y="419103"/>
                  </a:lnTo>
                  <a:lnTo>
                    <a:pt x="941608" y="405421"/>
                  </a:lnTo>
                  <a:lnTo>
                    <a:pt x="958885" y="393179"/>
                  </a:lnTo>
                  <a:lnTo>
                    <a:pt x="967524" y="384537"/>
                  </a:lnTo>
                  <a:lnTo>
                    <a:pt x="970879" y="379982"/>
                  </a:lnTo>
                  <a:lnTo>
                    <a:pt x="974363" y="377696"/>
                  </a:lnTo>
                  <a:close/>
                  <a:moveTo>
                    <a:pt x="9327993" y="369983"/>
                  </a:moveTo>
                  <a:lnTo>
                    <a:pt x="9291627" y="408154"/>
                  </a:lnTo>
                  <a:lnTo>
                    <a:pt x="9250219" y="448126"/>
                  </a:lnTo>
                  <a:lnTo>
                    <a:pt x="9225735" y="472253"/>
                  </a:lnTo>
                  <a:lnTo>
                    <a:pt x="9205211" y="494579"/>
                  </a:lnTo>
                  <a:lnTo>
                    <a:pt x="9186128" y="515465"/>
                  </a:lnTo>
                  <a:lnTo>
                    <a:pt x="9170285" y="536351"/>
                  </a:lnTo>
                  <a:lnTo>
                    <a:pt x="9161644" y="550395"/>
                  </a:lnTo>
                  <a:lnTo>
                    <a:pt x="9153002" y="562279"/>
                  </a:lnTo>
                  <a:lnTo>
                    <a:pt x="9149761" y="567680"/>
                  </a:lnTo>
                  <a:lnTo>
                    <a:pt x="9158403" y="564079"/>
                  </a:lnTo>
                  <a:lnTo>
                    <a:pt x="9159843" y="557237"/>
                  </a:lnTo>
                  <a:lnTo>
                    <a:pt x="9163444" y="550395"/>
                  </a:lnTo>
                  <a:lnTo>
                    <a:pt x="9168485" y="543193"/>
                  </a:lnTo>
                  <a:lnTo>
                    <a:pt x="9175686" y="536351"/>
                  </a:lnTo>
                  <a:lnTo>
                    <a:pt x="9184328" y="527709"/>
                  </a:lnTo>
                  <a:lnTo>
                    <a:pt x="9192969" y="520867"/>
                  </a:lnTo>
                  <a:lnTo>
                    <a:pt x="9201611" y="517266"/>
                  </a:lnTo>
                  <a:lnTo>
                    <a:pt x="9210252" y="513665"/>
                  </a:lnTo>
                  <a:lnTo>
                    <a:pt x="9218894" y="496380"/>
                  </a:lnTo>
                  <a:lnTo>
                    <a:pt x="9227535" y="480895"/>
                  </a:lnTo>
                  <a:lnTo>
                    <a:pt x="9236177" y="466851"/>
                  </a:lnTo>
                  <a:lnTo>
                    <a:pt x="9248419" y="454968"/>
                  </a:lnTo>
                  <a:lnTo>
                    <a:pt x="9252020" y="451367"/>
                  </a:lnTo>
                  <a:lnTo>
                    <a:pt x="9289827" y="413556"/>
                  </a:lnTo>
                  <a:lnTo>
                    <a:pt x="9295227" y="409955"/>
                  </a:lnTo>
                  <a:lnTo>
                    <a:pt x="9300268" y="408154"/>
                  </a:lnTo>
                  <a:lnTo>
                    <a:pt x="9305309" y="404914"/>
                  </a:lnTo>
                  <a:lnTo>
                    <a:pt x="9313951" y="392670"/>
                  </a:lnTo>
                  <a:lnTo>
                    <a:pt x="9319352" y="384028"/>
                  </a:lnTo>
                  <a:lnTo>
                    <a:pt x="9324393" y="377186"/>
                  </a:lnTo>
                  <a:close/>
                  <a:moveTo>
                    <a:pt x="2672569" y="363654"/>
                  </a:moveTo>
                  <a:lnTo>
                    <a:pt x="2597701" y="396779"/>
                  </a:lnTo>
                  <a:lnTo>
                    <a:pt x="2551269" y="417302"/>
                  </a:lnTo>
                  <a:lnTo>
                    <a:pt x="2575385" y="414062"/>
                  </a:lnTo>
                  <a:lnTo>
                    <a:pt x="2599501" y="407221"/>
                  </a:lnTo>
                  <a:lnTo>
                    <a:pt x="2622178" y="396779"/>
                  </a:lnTo>
                  <a:lnTo>
                    <a:pt x="2646294" y="380937"/>
                  </a:lnTo>
                  <a:close/>
                  <a:moveTo>
                    <a:pt x="3214282" y="361854"/>
                  </a:moveTo>
                  <a:lnTo>
                    <a:pt x="3193406" y="372296"/>
                  </a:lnTo>
                  <a:lnTo>
                    <a:pt x="3187126" y="375053"/>
                  </a:lnTo>
                  <a:lnTo>
                    <a:pt x="3184767" y="375896"/>
                  </a:lnTo>
                  <a:lnTo>
                    <a:pt x="3184027" y="376415"/>
                  </a:lnTo>
                  <a:lnTo>
                    <a:pt x="3134375" y="398219"/>
                  </a:lnTo>
                  <a:lnTo>
                    <a:pt x="3136175" y="398219"/>
                  </a:lnTo>
                  <a:lnTo>
                    <a:pt x="3148053" y="400020"/>
                  </a:lnTo>
                  <a:lnTo>
                    <a:pt x="3153452" y="403620"/>
                  </a:lnTo>
                  <a:lnTo>
                    <a:pt x="3172529" y="388138"/>
                  </a:lnTo>
                  <a:lnTo>
                    <a:pt x="3177568" y="380937"/>
                  </a:lnTo>
                  <a:lnTo>
                    <a:pt x="3184027" y="376415"/>
                  </a:lnTo>
                  <a:lnTo>
                    <a:pt x="3187126" y="375053"/>
                  </a:lnTo>
                  <a:lnTo>
                    <a:pt x="3194846" y="372296"/>
                  </a:lnTo>
                  <a:lnTo>
                    <a:pt x="3207083" y="370495"/>
                  </a:lnTo>
                  <a:lnTo>
                    <a:pt x="3210683" y="367255"/>
                  </a:lnTo>
                  <a:lnTo>
                    <a:pt x="3214282" y="363654"/>
                  </a:lnTo>
                  <a:close/>
                  <a:moveTo>
                    <a:pt x="832546" y="361854"/>
                  </a:moveTo>
                  <a:lnTo>
                    <a:pt x="775315" y="408661"/>
                  </a:lnTo>
                  <a:lnTo>
                    <a:pt x="714844" y="457268"/>
                  </a:lnTo>
                  <a:lnTo>
                    <a:pt x="666252" y="493634"/>
                  </a:lnTo>
                  <a:lnTo>
                    <a:pt x="674891" y="502275"/>
                  </a:lnTo>
                  <a:lnTo>
                    <a:pt x="678490" y="504075"/>
                  </a:lnTo>
                  <a:lnTo>
                    <a:pt x="683529" y="498674"/>
                  </a:lnTo>
                  <a:lnTo>
                    <a:pt x="697567" y="483192"/>
                  </a:lnTo>
                  <a:lnTo>
                    <a:pt x="709805" y="465910"/>
                  </a:lnTo>
                  <a:lnTo>
                    <a:pt x="714844" y="457268"/>
                  </a:lnTo>
                  <a:lnTo>
                    <a:pt x="727082" y="460509"/>
                  </a:lnTo>
                  <a:lnTo>
                    <a:pt x="732122" y="462309"/>
                  </a:lnTo>
                  <a:lnTo>
                    <a:pt x="738961" y="446827"/>
                  </a:lnTo>
                  <a:lnTo>
                    <a:pt x="745799" y="436385"/>
                  </a:lnTo>
                  <a:lnTo>
                    <a:pt x="749399" y="432785"/>
                  </a:lnTo>
                  <a:lnTo>
                    <a:pt x="777114" y="432785"/>
                  </a:lnTo>
                  <a:lnTo>
                    <a:pt x="785753" y="422703"/>
                  </a:lnTo>
                  <a:lnTo>
                    <a:pt x="797991" y="408661"/>
                  </a:lnTo>
                  <a:lnTo>
                    <a:pt x="815268" y="393179"/>
                  </a:lnTo>
                  <a:lnTo>
                    <a:pt x="823907" y="386338"/>
                  </a:lnTo>
                  <a:lnTo>
                    <a:pt x="834345" y="380937"/>
                  </a:lnTo>
                  <a:lnTo>
                    <a:pt x="837585" y="375896"/>
                  </a:lnTo>
                  <a:lnTo>
                    <a:pt x="842984" y="372296"/>
                  </a:lnTo>
                  <a:close/>
                  <a:moveTo>
                    <a:pt x="1311988" y="355013"/>
                  </a:moveTo>
                  <a:lnTo>
                    <a:pt x="1235681" y="400020"/>
                  </a:lnTo>
                  <a:lnTo>
                    <a:pt x="1157933" y="445026"/>
                  </a:lnTo>
                  <a:lnTo>
                    <a:pt x="1057509" y="510916"/>
                  </a:lnTo>
                  <a:lnTo>
                    <a:pt x="955286" y="583647"/>
                  </a:lnTo>
                  <a:lnTo>
                    <a:pt x="960685" y="588688"/>
                  </a:lnTo>
                  <a:lnTo>
                    <a:pt x="962485" y="597329"/>
                  </a:lnTo>
                  <a:lnTo>
                    <a:pt x="963924" y="602370"/>
                  </a:lnTo>
                  <a:lnTo>
                    <a:pt x="1002078" y="578246"/>
                  </a:lnTo>
                  <a:lnTo>
                    <a:pt x="1038432" y="554123"/>
                  </a:lnTo>
                  <a:lnTo>
                    <a:pt x="1057509" y="540441"/>
                  </a:lnTo>
                  <a:lnTo>
                    <a:pt x="1072987" y="526399"/>
                  </a:lnTo>
                  <a:lnTo>
                    <a:pt x="1087024" y="512717"/>
                  </a:lnTo>
                  <a:lnTo>
                    <a:pt x="1098903" y="496874"/>
                  </a:lnTo>
                  <a:lnTo>
                    <a:pt x="1104302" y="490033"/>
                  </a:lnTo>
                  <a:lnTo>
                    <a:pt x="1133817" y="490033"/>
                  </a:lnTo>
                  <a:lnTo>
                    <a:pt x="1152534" y="472751"/>
                  </a:lnTo>
                  <a:lnTo>
                    <a:pt x="1180249" y="450067"/>
                  </a:lnTo>
                  <a:lnTo>
                    <a:pt x="1188888" y="443226"/>
                  </a:lnTo>
                  <a:lnTo>
                    <a:pt x="1202926" y="436385"/>
                  </a:lnTo>
                  <a:lnTo>
                    <a:pt x="1220203" y="429544"/>
                  </a:lnTo>
                  <a:lnTo>
                    <a:pt x="1239280" y="425944"/>
                  </a:lnTo>
                  <a:lnTo>
                    <a:pt x="1251518" y="414062"/>
                  </a:lnTo>
                  <a:lnTo>
                    <a:pt x="1265196" y="396779"/>
                  </a:lnTo>
                  <a:lnTo>
                    <a:pt x="1284273" y="377696"/>
                  </a:lnTo>
                  <a:lnTo>
                    <a:pt x="1306589" y="358614"/>
                  </a:lnTo>
                  <a:close/>
                  <a:moveTo>
                    <a:pt x="3240198" y="349612"/>
                  </a:moveTo>
                  <a:lnTo>
                    <a:pt x="3224361" y="356813"/>
                  </a:lnTo>
                  <a:lnTo>
                    <a:pt x="3224361" y="358614"/>
                  </a:lnTo>
                  <a:lnTo>
                    <a:pt x="3234799" y="356813"/>
                  </a:lnTo>
                  <a:lnTo>
                    <a:pt x="3234799" y="355013"/>
                  </a:lnTo>
                  <a:close/>
                  <a:moveTo>
                    <a:pt x="740760" y="330529"/>
                  </a:moveTo>
                  <a:lnTo>
                    <a:pt x="727082" y="339531"/>
                  </a:lnTo>
                  <a:lnTo>
                    <a:pt x="738961" y="337730"/>
                  </a:lnTo>
                  <a:lnTo>
                    <a:pt x="744360" y="335930"/>
                  </a:lnTo>
                  <a:lnTo>
                    <a:pt x="744360" y="332330"/>
                  </a:lnTo>
                  <a:close/>
                  <a:moveTo>
                    <a:pt x="3631095" y="325489"/>
                  </a:moveTo>
                  <a:lnTo>
                    <a:pt x="3624256" y="327289"/>
                  </a:lnTo>
                  <a:lnTo>
                    <a:pt x="3555148" y="360054"/>
                  </a:lnTo>
                  <a:lnTo>
                    <a:pt x="3572065" y="360054"/>
                  </a:lnTo>
                  <a:close/>
                  <a:moveTo>
                    <a:pt x="1365620" y="320448"/>
                  </a:moveTo>
                  <a:lnTo>
                    <a:pt x="1322067" y="348172"/>
                  </a:lnTo>
                  <a:lnTo>
                    <a:pt x="1329265" y="344572"/>
                  </a:lnTo>
                  <a:lnTo>
                    <a:pt x="1337904" y="342771"/>
                  </a:lnTo>
                  <a:lnTo>
                    <a:pt x="1356981" y="340971"/>
                  </a:lnTo>
                  <a:lnTo>
                    <a:pt x="1362020" y="340971"/>
                  </a:lnTo>
                  <a:lnTo>
                    <a:pt x="1370659" y="344572"/>
                  </a:lnTo>
                  <a:lnTo>
                    <a:pt x="1379297" y="351413"/>
                  </a:lnTo>
                  <a:lnTo>
                    <a:pt x="1370659" y="332330"/>
                  </a:lnTo>
                  <a:close/>
                  <a:moveTo>
                    <a:pt x="4450142" y="312628"/>
                  </a:moveTo>
                  <a:lnTo>
                    <a:pt x="4450142" y="324509"/>
                  </a:lnTo>
                  <a:lnTo>
                    <a:pt x="4463833" y="317668"/>
                  </a:lnTo>
                  <a:lnTo>
                    <a:pt x="4456988" y="317668"/>
                  </a:lnTo>
                  <a:lnTo>
                    <a:pt x="4453385" y="315868"/>
                  </a:lnTo>
                  <a:lnTo>
                    <a:pt x="4451583" y="314068"/>
                  </a:lnTo>
                  <a:close/>
                  <a:moveTo>
                    <a:pt x="2810787" y="303165"/>
                  </a:moveTo>
                  <a:lnTo>
                    <a:pt x="2772634" y="318648"/>
                  </a:lnTo>
                  <a:lnTo>
                    <a:pt x="2779472" y="320448"/>
                  </a:lnTo>
                  <a:lnTo>
                    <a:pt x="2786671" y="318648"/>
                  </a:lnTo>
                  <a:lnTo>
                    <a:pt x="2791710" y="316847"/>
                  </a:lnTo>
                  <a:lnTo>
                    <a:pt x="2798909" y="313607"/>
                  </a:lnTo>
                  <a:close/>
                  <a:moveTo>
                    <a:pt x="3347461" y="301365"/>
                  </a:moveTo>
                  <a:lnTo>
                    <a:pt x="3309749" y="318531"/>
                  </a:lnTo>
                  <a:lnTo>
                    <a:pt x="3309307" y="318648"/>
                  </a:lnTo>
                  <a:lnTo>
                    <a:pt x="3308722" y="318999"/>
                  </a:lnTo>
                  <a:lnTo>
                    <a:pt x="3283391" y="330529"/>
                  </a:lnTo>
                  <a:lnTo>
                    <a:pt x="3284831" y="330529"/>
                  </a:lnTo>
                  <a:lnTo>
                    <a:pt x="3293470" y="334130"/>
                  </a:lnTo>
                  <a:lnTo>
                    <a:pt x="3297069" y="327289"/>
                  </a:lnTo>
                  <a:lnTo>
                    <a:pt x="3303908" y="321888"/>
                  </a:lnTo>
                  <a:lnTo>
                    <a:pt x="3308722" y="318999"/>
                  </a:lnTo>
                  <a:lnTo>
                    <a:pt x="3309749" y="318531"/>
                  </a:lnTo>
                  <a:lnTo>
                    <a:pt x="3316146" y="316847"/>
                  </a:lnTo>
                  <a:lnTo>
                    <a:pt x="3321185" y="316847"/>
                  </a:lnTo>
                  <a:lnTo>
                    <a:pt x="3328384" y="318648"/>
                  </a:lnTo>
                  <a:lnTo>
                    <a:pt x="3337023" y="320448"/>
                  </a:lnTo>
                  <a:lnTo>
                    <a:pt x="3338822" y="320448"/>
                  </a:lnTo>
                  <a:lnTo>
                    <a:pt x="3342062" y="316847"/>
                  </a:lnTo>
                  <a:lnTo>
                    <a:pt x="3343862" y="313607"/>
                  </a:lnTo>
                  <a:lnTo>
                    <a:pt x="3343862" y="308206"/>
                  </a:lnTo>
                  <a:close/>
                  <a:moveTo>
                    <a:pt x="3153452" y="294524"/>
                  </a:moveTo>
                  <a:lnTo>
                    <a:pt x="3117098" y="308206"/>
                  </a:lnTo>
                  <a:lnTo>
                    <a:pt x="3084343" y="320448"/>
                  </a:lnTo>
                  <a:lnTo>
                    <a:pt x="2909411" y="396779"/>
                  </a:lnTo>
                  <a:lnTo>
                    <a:pt x="2814387" y="439986"/>
                  </a:lnTo>
                  <a:lnTo>
                    <a:pt x="2719002" y="484992"/>
                  </a:lnTo>
                  <a:lnTo>
                    <a:pt x="2684448" y="500475"/>
                  </a:lnTo>
                  <a:lnTo>
                    <a:pt x="2694886" y="498674"/>
                  </a:lnTo>
                  <a:lnTo>
                    <a:pt x="2703525" y="496874"/>
                  </a:lnTo>
                  <a:lnTo>
                    <a:pt x="2725841" y="495074"/>
                  </a:lnTo>
                  <a:lnTo>
                    <a:pt x="2746717" y="491833"/>
                  </a:lnTo>
                  <a:lnTo>
                    <a:pt x="2750317" y="491833"/>
                  </a:lnTo>
                  <a:lnTo>
                    <a:pt x="2750317" y="490033"/>
                  </a:lnTo>
                  <a:lnTo>
                    <a:pt x="2755356" y="483192"/>
                  </a:lnTo>
                  <a:lnTo>
                    <a:pt x="2757156" y="475991"/>
                  </a:lnTo>
                  <a:lnTo>
                    <a:pt x="2762195" y="470950"/>
                  </a:lnTo>
                  <a:lnTo>
                    <a:pt x="2767594" y="465910"/>
                  </a:lnTo>
                  <a:lnTo>
                    <a:pt x="2774433" y="460509"/>
                  </a:lnTo>
                  <a:lnTo>
                    <a:pt x="2781272" y="458709"/>
                  </a:lnTo>
                  <a:lnTo>
                    <a:pt x="2814387" y="458709"/>
                  </a:lnTo>
                  <a:lnTo>
                    <a:pt x="2814387" y="453668"/>
                  </a:lnTo>
                  <a:lnTo>
                    <a:pt x="2817626" y="446827"/>
                  </a:lnTo>
                  <a:lnTo>
                    <a:pt x="2821225" y="439986"/>
                  </a:lnTo>
                  <a:lnTo>
                    <a:pt x="2831664" y="434585"/>
                  </a:lnTo>
                  <a:lnTo>
                    <a:pt x="2838503" y="432785"/>
                  </a:lnTo>
                  <a:lnTo>
                    <a:pt x="2852181" y="431344"/>
                  </a:lnTo>
                  <a:lnTo>
                    <a:pt x="2869458" y="415862"/>
                  </a:lnTo>
                  <a:lnTo>
                    <a:pt x="2878096" y="419103"/>
                  </a:lnTo>
                  <a:lnTo>
                    <a:pt x="2888535" y="422703"/>
                  </a:lnTo>
                  <a:lnTo>
                    <a:pt x="2895374" y="422703"/>
                  </a:lnTo>
                  <a:lnTo>
                    <a:pt x="2900772" y="420903"/>
                  </a:lnTo>
                  <a:lnTo>
                    <a:pt x="2904372" y="417302"/>
                  </a:lnTo>
                  <a:lnTo>
                    <a:pt x="2911211" y="410461"/>
                  </a:lnTo>
                  <a:lnTo>
                    <a:pt x="2919850" y="405421"/>
                  </a:lnTo>
                  <a:lnTo>
                    <a:pt x="2930288" y="401820"/>
                  </a:lnTo>
                  <a:lnTo>
                    <a:pt x="2943966" y="398219"/>
                  </a:lnTo>
                  <a:lnTo>
                    <a:pt x="2943966" y="391378"/>
                  </a:lnTo>
                  <a:lnTo>
                    <a:pt x="2947565" y="384537"/>
                  </a:lnTo>
                  <a:lnTo>
                    <a:pt x="2951165" y="380937"/>
                  </a:lnTo>
                  <a:lnTo>
                    <a:pt x="2954404" y="377696"/>
                  </a:lnTo>
                  <a:lnTo>
                    <a:pt x="2959803" y="375896"/>
                  </a:lnTo>
                  <a:lnTo>
                    <a:pt x="2964842" y="375896"/>
                  </a:lnTo>
                  <a:lnTo>
                    <a:pt x="2973481" y="375896"/>
                  </a:lnTo>
                  <a:lnTo>
                    <a:pt x="2980320" y="379137"/>
                  </a:lnTo>
                  <a:lnTo>
                    <a:pt x="2985719" y="382737"/>
                  </a:lnTo>
                  <a:lnTo>
                    <a:pt x="2988958" y="386338"/>
                  </a:lnTo>
                  <a:lnTo>
                    <a:pt x="2997597" y="375896"/>
                  </a:lnTo>
                  <a:lnTo>
                    <a:pt x="3006236" y="367255"/>
                  </a:lnTo>
                  <a:lnTo>
                    <a:pt x="3018474" y="361854"/>
                  </a:lnTo>
                  <a:lnTo>
                    <a:pt x="3033951" y="360054"/>
                  </a:lnTo>
                  <a:lnTo>
                    <a:pt x="3039350" y="358614"/>
                  </a:lnTo>
                  <a:lnTo>
                    <a:pt x="3044390" y="356813"/>
                  </a:lnTo>
                  <a:lnTo>
                    <a:pt x="3047989" y="355013"/>
                  </a:lnTo>
                  <a:lnTo>
                    <a:pt x="3049788" y="351413"/>
                  </a:lnTo>
                  <a:lnTo>
                    <a:pt x="3053028" y="342771"/>
                  </a:lnTo>
                  <a:lnTo>
                    <a:pt x="3061667" y="340971"/>
                  </a:lnTo>
                  <a:lnTo>
                    <a:pt x="3080744" y="337730"/>
                  </a:lnTo>
                  <a:lnTo>
                    <a:pt x="3096581" y="332330"/>
                  </a:lnTo>
                  <a:lnTo>
                    <a:pt x="3106660" y="327289"/>
                  </a:lnTo>
                  <a:lnTo>
                    <a:pt x="3113858" y="323688"/>
                  </a:lnTo>
                  <a:lnTo>
                    <a:pt x="3125737" y="315047"/>
                  </a:lnTo>
                  <a:lnTo>
                    <a:pt x="3137974" y="304966"/>
                  </a:lnTo>
                  <a:close/>
                  <a:moveTo>
                    <a:pt x="4633884" y="284907"/>
                  </a:moveTo>
                  <a:lnTo>
                    <a:pt x="4621634" y="295347"/>
                  </a:lnTo>
                  <a:lnTo>
                    <a:pt x="4632082" y="289947"/>
                  </a:lnTo>
                  <a:close/>
                  <a:moveTo>
                    <a:pt x="3423409" y="270400"/>
                  </a:moveTo>
                  <a:lnTo>
                    <a:pt x="3371577" y="290924"/>
                  </a:lnTo>
                  <a:lnTo>
                    <a:pt x="3385615" y="290924"/>
                  </a:lnTo>
                  <a:lnTo>
                    <a:pt x="3397493" y="287683"/>
                  </a:lnTo>
                  <a:lnTo>
                    <a:pt x="3409731" y="282282"/>
                  </a:lnTo>
                  <a:lnTo>
                    <a:pt x="3419809" y="271841"/>
                  </a:lnTo>
                  <a:close/>
                  <a:moveTo>
                    <a:pt x="427611" y="259959"/>
                  </a:moveTo>
                  <a:lnTo>
                    <a:pt x="392696" y="290924"/>
                  </a:lnTo>
                  <a:lnTo>
                    <a:pt x="399895" y="289123"/>
                  </a:lnTo>
                  <a:lnTo>
                    <a:pt x="404934" y="287683"/>
                  </a:lnTo>
                  <a:lnTo>
                    <a:pt x="415373" y="275441"/>
                  </a:lnTo>
                  <a:close/>
                  <a:moveTo>
                    <a:pt x="131738" y="247717"/>
                  </a:moveTo>
                  <a:lnTo>
                    <a:pt x="124539" y="251318"/>
                  </a:lnTo>
                  <a:lnTo>
                    <a:pt x="124539" y="256358"/>
                  </a:lnTo>
                  <a:close/>
                  <a:moveTo>
                    <a:pt x="853422" y="245917"/>
                  </a:moveTo>
                  <a:lnTo>
                    <a:pt x="849823" y="249517"/>
                  </a:lnTo>
                  <a:lnTo>
                    <a:pt x="851622" y="249517"/>
                  </a:lnTo>
                  <a:close/>
                  <a:moveTo>
                    <a:pt x="9679416" y="236745"/>
                  </a:moveTo>
                  <a:lnTo>
                    <a:pt x="9657092" y="261232"/>
                  </a:lnTo>
                  <a:lnTo>
                    <a:pt x="9632608" y="285359"/>
                  </a:lnTo>
                  <a:lnTo>
                    <a:pt x="9594441" y="324971"/>
                  </a:lnTo>
                  <a:lnTo>
                    <a:pt x="9553033" y="369983"/>
                  </a:lnTo>
                  <a:lnTo>
                    <a:pt x="9468058" y="468652"/>
                  </a:lnTo>
                  <a:lnTo>
                    <a:pt x="9397486" y="550395"/>
                  </a:lnTo>
                  <a:lnTo>
                    <a:pt x="9418009" y="539952"/>
                  </a:lnTo>
                  <a:lnTo>
                    <a:pt x="9437093" y="524108"/>
                  </a:lnTo>
                  <a:lnTo>
                    <a:pt x="9454376" y="508623"/>
                  </a:lnTo>
                  <a:lnTo>
                    <a:pt x="9468058" y="489538"/>
                  </a:lnTo>
                  <a:lnTo>
                    <a:pt x="9485701" y="466851"/>
                  </a:lnTo>
                  <a:lnTo>
                    <a:pt x="9504785" y="449566"/>
                  </a:lnTo>
                  <a:lnTo>
                    <a:pt x="9527109" y="434082"/>
                  </a:lnTo>
                  <a:lnTo>
                    <a:pt x="9549793" y="423999"/>
                  </a:lnTo>
                  <a:lnTo>
                    <a:pt x="9556634" y="409955"/>
                  </a:lnTo>
                  <a:lnTo>
                    <a:pt x="9565276" y="397711"/>
                  </a:lnTo>
                  <a:lnTo>
                    <a:pt x="9575717" y="387629"/>
                  </a:lnTo>
                  <a:lnTo>
                    <a:pt x="9585799" y="377186"/>
                  </a:lnTo>
                  <a:lnTo>
                    <a:pt x="9603082" y="364942"/>
                  </a:lnTo>
                  <a:lnTo>
                    <a:pt x="9618925" y="349098"/>
                  </a:lnTo>
                  <a:lnTo>
                    <a:pt x="9625766" y="340455"/>
                  </a:lnTo>
                  <a:lnTo>
                    <a:pt x="9632608" y="330012"/>
                  </a:lnTo>
                  <a:lnTo>
                    <a:pt x="9643049" y="311287"/>
                  </a:lnTo>
                  <a:lnTo>
                    <a:pt x="9648450" y="299043"/>
                  </a:lnTo>
                  <a:lnTo>
                    <a:pt x="9655292" y="288600"/>
                  </a:lnTo>
                  <a:lnTo>
                    <a:pt x="9665733" y="279958"/>
                  </a:lnTo>
                  <a:lnTo>
                    <a:pt x="9677976" y="271315"/>
                  </a:lnTo>
                  <a:lnTo>
                    <a:pt x="9676175" y="255831"/>
                  </a:lnTo>
                  <a:close/>
                  <a:moveTo>
                    <a:pt x="725283" y="228634"/>
                  </a:moveTo>
                  <a:lnTo>
                    <a:pt x="714844" y="235475"/>
                  </a:lnTo>
                  <a:lnTo>
                    <a:pt x="652574" y="279042"/>
                  </a:lnTo>
                  <a:lnTo>
                    <a:pt x="624859" y="296324"/>
                  </a:lnTo>
                  <a:lnTo>
                    <a:pt x="598943" y="311807"/>
                  </a:lnTo>
                  <a:lnTo>
                    <a:pt x="569428" y="332330"/>
                  </a:lnTo>
                  <a:lnTo>
                    <a:pt x="539913" y="355013"/>
                  </a:lnTo>
                  <a:lnTo>
                    <a:pt x="510397" y="379137"/>
                  </a:lnTo>
                  <a:lnTo>
                    <a:pt x="482682" y="405421"/>
                  </a:lnTo>
                  <a:lnTo>
                    <a:pt x="448127" y="439986"/>
                  </a:lnTo>
                  <a:lnTo>
                    <a:pt x="412133" y="470950"/>
                  </a:lnTo>
                  <a:lnTo>
                    <a:pt x="415373" y="472751"/>
                  </a:lnTo>
                  <a:lnTo>
                    <a:pt x="418972" y="472751"/>
                  </a:lnTo>
                  <a:lnTo>
                    <a:pt x="425811" y="469150"/>
                  </a:lnTo>
                  <a:lnTo>
                    <a:pt x="432650" y="460509"/>
                  </a:lnTo>
                  <a:lnTo>
                    <a:pt x="443088" y="453668"/>
                  </a:lnTo>
                  <a:lnTo>
                    <a:pt x="453527" y="446827"/>
                  </a:lnTo>
                  <a:lnTo>
                    <a:pt x="463965" y="441426"/>
                  </a:lnTo>
                  <a:lnTo>
                    <a:pt x="475843" y="439986"/>
                  </a:lnTo>
                  <a:lnTo>
                    <a:pt x="486281" y="439986"/>
                  </a:lnTo>
                  <a:lnTo>
                    <a:pt x="505358" y="417302"/>
                  </a:lnTo>
                  <a:lnTo>
                    <a:pt x="528035" y="398219"/>
                  </a:lnTo>
                  <a:lnTo>
                    <a:pt x="538113" y="388138"/>
                  </a:lnTo>
                  <a:lnTo>
                    <a:pt x="550351" y="379137"/>
                  </a:lnTo>
                  <a:lnTo>
                    <a:pt x="562589" y="372296"/>
                  </a:lnTo>
                  <a:lnTo>
                    <a:pt x="576267" y="365455"/>
                  </a:lnTo>
                  <a:lnTo>
                    <a:pt x="576267" y="337730"/>
                  </a:lnTo>
                  <a:lnTo>
                    <a:pt x="586705" y="334130"/>
                  </a:lnTo>
                  <a:lnTo>
                    <a:pt x="609021" y="325489"/>
                  </a:lnTo>
                  <a:lnTo>
                    <a:pt x="629898" y="316847"/>
                  </a:lnTo>
                  <a:lnTo>
                    <a:pt x="629898" y="311807"/>
                  </a:lnTo>
                  <a:lnTo>
                    <a:pt x="631698" y="306406"/>
                  </a:lnTo>
                  <a:lnTo>
                    <a:pt x="634937" y="297765"/>
                  </a:lnTo>
                  <a:lnTo>
                    <a:pt x="640336" y="290924"/>
                  </a:lnTo>
                  <a:lnTo>
                    <a:pt x="648975" y="285883"/>
                  </a:lnTo>
                  <a:lnTo>
                    <a:pt x="659413" y="280482"/>
                  </a:lnTo>
                  <a:lnTo>
                    <a:pt x="661213" y="280482"/>
                  </a:lnTo>
                  <a:lnTo>
                    <a:pt x="669852" y="277241"/>
                  </a:lnTo>
                  <a:lnTo>
                    <a:pt x="678490" y="271841"/>
                  </a:lnTo>
                  <a:lnTo>
                    <a:pt x="688929" y="265000"/>
                  </a:lnTo>
                  <a:lnTo>
                    <a:pt x="695768" y="254558"/>
                  </a:lnTo>
                  <a:lnTo>
                    <a:pt x="704406" y="245917"/>
                  </a:lnTo>
                  <a:close/>
                  <a:moveTo>
                    <a:pt x="1329265" y="226834"/>
                  </a:moveTo>
                  <a:lnTo>
                    <a:pt x="1282473" y="259959"/>
                  </a:lnTo>
                  <a:lnTo>
                    <a:pt x="1233881" y="289123"/>
                  </a:lnTo>
                  <a:lnTo>
                    <a:pt x="1185649" y="321888"/>
                  </a:lnTo>
                  <a:lnTo>
                    <a:pt x="1162972" y="340971"/>
                  </a:lnTo>
                  <a:lnTo>
                    <a:pt x="1142456" y="358614"/>
                  </a:lnTo>
                  <a:lnTo>
                    <a:pt x="1140656" y="360054"/>
                  </a:lnTo>
                  <a:lnTo>
                    <a:pt x="1144255" y="363654"/>
                  </a:lnTo>
                  <a:lnTo>
                    <a:pt x="1147495" y="367255"/>
                  </a:lnTo>
                  <a:lnTo>
                    <a:pt x="1156133" y="360054"/>
                  </a:lnTo>
                  <a:lnTo>
                    <a:pt x="1168372" y="351413"/>
                  </a:lnTo>
                  <a:lnTo>
                    <a:pt x="1175210" y="346372"/>
                  </a:lnTo>
                  <a:lnTo>
                    <a:pt x="1182049" y="340971"/>
                  </a:lnTo>
                  <a:lnTo>
                    <a:pt x="1194287" y="332330"/>
                  </a:lnTo>
                  <a:lnTo>
                    <a:pt x="1201126" y="325489"/>
                  </a:lnTo>
                  <a:lnTo>
                    <a:pt x="1209765" y="318648"/>
                  </a:lnTo>
                  <a:lnTo>
                    <a:pt x="1216604" y="315047"/>
                  </a:lnTo>
                  <a:lnTo>
                    <a:pt x="1225242" y="311807"/>
                  </a:lnTo>
                  <a:lnTo>
                    <a:pt x="1233881" y="306406"/>
                  </a:lnTo>
                  <a:lnTo>
                    <a:pt x="1261957" y="289123"/>
                  </a:lnTo>
                  <a:lnTo>
                    <a:pt x="1277434" y="280482"/>
                  </a:lnTo>
                  <a:lnTo>
                    <a:pt x="1292911" y="273641"/>
                  </a:lnTo>
                  <a:lnTo>
                    <a:pt x="1306589" y="266800"/>
                  </a:lnTo>
                  <a:lnTo>
                    <a:pt x="1317027" y="258159"/>
                  </a:lnTo>
                  <a:lnTo>
                    <a:pt x="1323866" y="247717"/>
                  </a:lnTo>
                  <a:lnTo>
                    <a:pt x="1330705" y="237276"/>
                  </a:lnTo>
                  <a:lnTo>
                    <a:pt x="1330705" y="226834"/>
                  </a:lnTo>
                  <a:close/>
                  <a:moveTo>
                    <a:pt x="4886439" y="224064"/>
                  </a:moveTo>
                  <a:lnTo>
                    <a:pt x="4805016" y="288147"/>
                  </a:lnTo>
                  <a:lnTo>
                    <a:pt x="4763584" y="319468"/>
                  </a:lnTo>
                  <a:lnTo>
                    <a:pt x="4720351" y="350430"/>
                  </a:lnTo>
                  <a:lnTo>
                    <a:pt x="4669912" y="385351"/>
                  </a:lnTo>
                  <a:lnTo>
                    <a:pt x="4618032" y="418113"/>
                  </a:lnTo>
                  <a:lnTo>
                    <a:pt x="4566152" y="449074"/>
                  </a:lnTo>
                  <a:lnTo>
                    <a:pt x="4515713" y="480396"/>
                  </a:lnTo>
                  <a:lnTo>
                    <a:pt x="4515713" y="487236"/>
                  </a:lnTo>
                  <a:lnTo>
                    <a:pt x="4515713" y="492636"/>
                  </a:lnTo>
                  <a:lnTo>
                    <a:pt x="4567593" y="454474"/>
                  </a:lnTo>
                  <a:lnTo>
                    <a:pt x="4616230" y="421713"/>
                  </a:lnTo>
                  <a:lnTo>
                    <a:pt x="4661265" y="392192"/>
                  </a:lnTo>
                  <a:lnTo>
                    <a:pt x="4704498" y="366270"/>
                  </a:lnTo>
                  <a:lnTo>
                    <a:pt x="4754937" y="339989"/>
                  </a:lnTo>
                  <a:lnTo>
                    <a:pt x="4801773" y="310828"/>
                  </a:lnTo>
                  <a:lnTo>
                    <a:pt x="4848249" y="279507"/>
                  </a:lnTo>
                  <a:lnTo>
                    <a:pt x="4893644" y="246745"/>
                  </a:lnTo>
                  <a:close/>
                  <a:moveTo>
                    <a:pt x="9371201" y="210818"/>
                  </a:moveTo>
                  <a:lnTo>
                    <a:pt x="9333034" y="240346"/>
                  </a:lnTo>
                  <a:lnTo>
                    <a:pt x="9295227" y="273116"/>
                  </a:lnTo>
                  <a:lnTo>
                    <a:pt x="9258861" y="305885"/>
                  </a:lnTo>
                  <a:lnTo>
                    <a:pt x="9222494" y="339015"/>
                  </a:lnTo>
                  <a:lnTo>
                    <a:pt x="9161644" y="401312"/>
                  </a:lnTo>
                  <a:lnTo>
                    <a:pt x="9097912" y="466851"/>
                  </a:lnTo>
                  <a:lnTo>
                    <a:pt x="9132478" y="475494"/>
                  </a:lnTo>
                  <a:lnTo>
                    <a:pt x="9139320" y="463610"/>
                  </a:lnTo>
                  <a:lnTo>
                    <a:pt x="9142920" y="460009"/>
                  </a:lnTo>
                  <a:lnTo>
                    <a:pt x="9142920" y="454968"/>
                  </a:lnTo>
                  <a:lnTo>
                    <a:pt x="9142920" y="448126"/>
                  </a:lnTo>
                  <a:lnTo>
                    <a:pt x="9147961" y="444525"/>
                  </a:lnTo>
                  <a:lnTo>
                    <a:pt x="9154802" y="437683"/>
                  </a:lnTo>
                  <a:lnTo>
                    <a:pt x="9159843" y="429040"/>
                  </a:lnTo>
                  <a:lnTo>
                    <a:pt x="9163444" y="425439"/>
                  </a:lnTo>
                  <a:lnTo>
                    <a:pt x="9172085" y="418597"/>
                  </a:lnTo>
                  <a:lnTo>
                    <a:pt x="9186128" y="413556"/>
                  </a:lnTo>
                  <a:lnTo>
                    <a:pt x="9191169" y="397711"/>
                  </a:lnTo>
                  <a:lnTo>
                    <a:pt x="9198010" y="385828"/>
                  </a:lnTo>
                  <a:lnTo>
                    <a:pt x="9208452" y="375385"/>
                  </a:lnTo>
                  <a:lnTo>
                    <a:pt x="9222494" y="368183"/>
                  </a:lnTo>
                  <a:lnTo>
                    <a:pt x="9229336" y="363142"/>
                  </a:lnTo>
                  <a:lnTo>
                    <a:pt x="9232936" y="358100"/>
                  </a:lnTo>
                  <a:lnTo>
                    <a:pt x="9234737" y="352699"/>
                  </a:lnTo>
                  <a:lnTo>
                    <a:pt x="9236177" y="347657"/>
                  </a:lnTo>
                  <a:lnTo>
                    <a:pt x="9236177" y="337214"/>
                  </a:lnTo>
                  <a:lnTo>
                    <a:pt x="9244818" y="333613"/>
                  </a:lnTo>
                  <a:lnTo>
                    <a:pt x="9263902" y="324971"/>
                  </a:lnTo>
                  <a:lnTo>
                    <a:pt x="9277944" y="316328"/>
                  </a:lnTo>
                  <a:lnTo>
                    <a:pt x="9289827" y="305885"/>
                  </a:lnTo>
                  <a:lnTo>
                    <a:pt x="9298468" y="294002"/>
                  </a:lnTo>
                  <a:lnTo>
                    <a:pt x="9308910" y="278517"/>
                  </a:lnTo>
                  <a:lnTo>
                    <a:pt x="9322592" y="264473"/>
                  </a:lnTo>
                  <a:lnTo>
                    <a:pt x="9338435" y="250789"/>
                  </a:lnTo>
                  <a:lnTo>
                    <a:pt x="9355718" y="238546"/>
                  </a:lnTo>
                  <a:lnTo>
                    <a:pt x="9362559" y="222701"/>
                  </a:lnTo>
                  <a:close/>
                  <a:moveTo>
                    <a:pt x="9492543" y="205416"/>
                  </a:moveTo>
                  <a:lnTo>
                    <a:pt x="9471659" y="224502"/>
                  </a:lnTo>
                  <a:lnTo>
                    <a:pt x="9452575" y="243587"/>
                  </a:lnTo>
                  <a:lnTo>
                    <a:pt x="9418009" y="276717"/>
                  </a:lnTo>
                  <a:lnTo>
                    <a:pt x="9383443" y="311287"/>
                  </a:lnTo>
                  <a:lnTo>
                    <a:pt x="9341676" y="354499"/>
                  </a:lnTo>
                  <a:lnTo>
                    <a:pt x="9338435" y="358100"/>
                  </a:lnTo>
                  <a:lnTo>
                    <a:pt x="9366160" y="337214"/>
                  </a:lnTo>
                  <a:lnTo>
                    <a:pt x="9398926" y="313087"/>
                  </a:lnTo>
                  <a:lnTo>
                    <a:pt x="9412968" y="300844"/>
                  </a:lnTo>
                  <a:lnTo>
                    <a:pt x="9423050" y="287160"/>
                  </a:lnTo>
                  <a:lnTo>
                    <a:pt x="9435292" y="274916"/>
                  </a:lnTo>
                  <a:lnTo>
                    <a:pt x="9443934" y="259432"/>
                  </a:lnTo>
                  <a:lnTo>
                    <a:pt x="9447535" y="255831"/>
                  </a:lnTo>
                  <a:lnTo>
                    <a:pt x="9450775" y="250789"/>
                  </a:lnTo>
                  <a:lnTo>
                    <a:pt x="9457616" y="245388"/>
                  </a:lnTo>
                  <a:lnTo>
                    <a:pt x="9471659" y="231704"/>
                  </a:lnTo>
                  <a:lnTo>
                    <a:pt x="9482101" y="217660"/>
                  </a:lnTo>
                  <a:lnTo>
                    <a:pt x="9485701" y="214059"/>
                  </a:lnTo>
                  <a:lnTo>
                    <a:pt x="9488942" y="209017"/>
                  </a:lnTo>
                  <a:close/>
                  <a:moveTo>
                    <a:pt x="3806027" y="200910"/>
                  </a:moveTo>
                  <a:lnTo>
                    <a:pt x="3778312" y="211352"/>
                  </a:lnTo>
                  <a:lnTo>
                    <a:pt x="3752396" y="218193"/>
                  </a:lnTo>
                  <a:lnTo>
                    <a:pt x="3738358" y="223233"/>
                  </a:lnTo>
                  <a:lnTo>
                    <a:pt x="3724680" y="232235"/>
                  </a:lnTo>
                  <a:lnTo>
                    <a:pt x="3727920" y="237276"/>
                  </a:lnTo>
                  <a:lnTo>
                    <a:pt x="3731519" y="245917"/>
                  </a:lnTo>
                  <a:lnTo>
                    <a:pt x="3733319" y="254558"/>
                  </a:lnTo>
                  <a:lnTo>
                    <a:pt x="3733319" y="263199"/>
                  </a:lnTo>
                  <a:lnTo>
                    <a:pt x="3733319" y="270400"/>
                  </a:lnTo>
                  <a:lnTo>
                    <a:pt x="3729719" y="273641"/>
                  </a:lnTo>
                  <a:lnTo>
                    <a:pt x="3769673" y="256358"/>
                  </a:lnTo>
                  <a:lnTo>
                    <a:pt x="3807827" y="239076"/>
                  </a:lnTo>
                  <a:lnTo>
                    <a:pt x="3806027" y="223233"/>
                  </a:lnTo>
                  <a:lnTo>
                    <a:pt x="3806027" y="214592"/>
                  </a:lnTo>
                  <a:lnTo>
                    <a:pt x="3806027" y="204151"/>
                  </a:lnTo>
                  <a:close/>
                  <a:moveTo>
                    <a:pt x="192209" y="176787"/>
                  </a:moveTo>
                  <a:lnTo>
                    <a:pt x="183570" y="185428"/>
                  </a:lnTo>
                  <a:lnTo>
                    <a:pt x="173132" y="194069"/>
                  </a:lnTo>
                  <a:lnTo>
                    <a:pt x="174931" y="200910"/>
                  </a:lnTo>
                  <a:close/>
                  <a:moveTo>
                    <a:pt x="9406127" y="169046"/>
                  </a:moveTo>
                  <a:lnTo>
                    <a:pt x="9402527" y="174447"/>
                  </a:lnTo>
                  <a:lnTo>
                    <a:pt x="9395685" y="186331"/>
                  </a:lnTo>
                  <a:lnTo>
                    <a:pt x="9388844" y="196774"/>
                  </a:lnTo>
                  <a:lnTo>
                    <a:pt x="9392085" y="194973"/>
                  </a:lnTo>
                  <a:lnTo>
                    <a:pt x="9395685" y="191732"/>
                  </a:lnTo>
                  <a:lnTo>
                    <a:pt x="9400726" y="186331"/>
                  </a:lnTo>
                  <a:lnTo>
                    <a:pt x="9402527" y="179489"/>
                  </a:lnTo>
                  <a:lnTo>
                    <a:pt x="9404327" y="172647"/>
                  </a:lnTo>
                  <a:close/>
                  <a:moveTo>
                    <a:pt x="4687205" y="168622"/>
                  </a:moveTo>
                  <a:lnTo>
                    <a:pt x="4676757" y="172222"/>
                  </a:lnTo>
                  <a:lnTo>
                    <a:pt x="4664868" y="179062"/>
                  </a:lnTo>
                  <a:lnTo>
                    <a:pt x="4654420" y="182662"/>
                  </a:lnTo>
                  <a:lnTo>
                    <a:pt x="4643972" y="187702"/>
                  </a:lnTo>
                  <a:lnTo>
                    <a:pt x="4625237" y="203183"/>
                  </a:lnTo>
                  <a:lnTo>
                    <a:pt x="4607584" y="219024"/>
                  </a:lnTo>
                  <a:lnTo>
                    <a:pt x="4597136" y="227664"/>
                  </a:lnTo>
                  <a:lnTo>
                    <a:pt x="4588489" y="234505"/>
                  </a:lnTo>
                  <a:lnTo>
                    <a:pt x="4578041" y="238105"/>
                  </a:lnTo>
                  <a:lnTo>
                    <a:pt x="4566152" y="241345"/>
                  </a:lnTo>
                  <a:lnTo>
                    <a:pt x="4562549" y="246745"/>
                  </a:lnTo>
                  <a:lnTo>
                    <a:pt x="4557505" y="251785"/>
                  </a:lnTo>
                  <a:lnTo>
                    <a:pt x="4548498" y="258986"/>
                  </a:lnTo>
                  <a:lnTo>
                    <a:pt x="4538410" y="264026"/>
                  </a:lnTo>
                  <a:lnTo>
                    <a:pt x="4527962" y="267626"/>
                  </a:lnTo>
                  <a:lnTo>
                    <a:pt x="4524359" y="274466"/>
                  </a:lnTo>
                  <a:lnTo>
                    <a:pt x="4519316" y="281307"/>
                  </a:lnTo>
                  <a:lnTo>
                    <a:pt x="4508868" y="289947"/>
                  </a:lnTo>
                  <a:lnTo>
                    <a:pt x="4482928" y="305428"/>
                  </a:lnTo>
                  <a:lnTo>
                    <a:pt x="4476082" y="310828"/>
                  </a:lnTo>
                  <a:lnTo>
                    <a:pt x="4472187" y="315758"/>
                  </a:lnTo>
                  <a:lnTo>
                    <a:pt x="4469237" y="317668"/>
                  </a:lnTo>
                  <a:lnTo>
                    <a:pt x="4470678" y="317668"/>
                  </a:lnTo>
                  <a:lnTo>
                    <a:pt x="4472187" y="315758"/>
                  </a:lnTo>
                  <a:lnTo>
                    <a:pt x="4552101" y="264026"/>
                  </a:lnTo>
                  <a:lnTo>
                    <a:pt x="4558946" y="260786"/>
                  </a:lnTo>
                  <a:lnTo>
                    <a:pt x="4612988" y="225864"/>
                  </a:lnTo>
                  <a:lnTo>
                    <a:pt x="4664868" y="193103"/>
                  </a:lnTo>
                  <a:lnTo>
                    <a:pt x="4675316" y="179062"/>
                  </a:lnTo>
                  <a:close/>
                  <a:moveTo>
                    <a:pt x="2558108" y="168145"/>
                  </a:moveTo>
                  <a:lnTo>
                    <a:pt x="2553069" y="185428"/>
                  </a:lnTo>
                  <a:lnTo>
                    <a:pt x="2547670" y="194069"/>
                  </a:lnTo>
                  <a:lnTo>
                    <a:pt x="2570346" y="186868"/>
                  </a:lnTo>
                  <a:lnTo>
                    <a:pt x="2589063" y="176787"/>
                  </a:lnTo>
                  <a:lnTo>
                    <a:pt x="2584023" y="174986"/>
                  </a:lnTo>
                  <a:close/>
                  <a:moveTo>
                    <a:pt x="2770834" y="166345"/>
                  </a:moveTo>
                  <a:lnTo>
                    <a:pt x="2744918" y="178227"/>
                  </a:lnTo>
                  <a:lnTo>
                    <a:pt x="2710363" y="194069"/>
                  </a:lnTo>
                  <a:lnTo>
                    <a:pt x="2677609" y="211352"/>
                  </a:lnTo>
                  <a:lnTo>
                    <a:pt x="2646294" y="226834"/>
                  </a:lnTo>
                  <a:lnTo>
                    <a:pt x="2646294" y="228634"/>
                  </a:lnTo>
                  <a:lnTo>
                    <a:pt x="2648093" y="226834"/>
                  </a:lnTo>
                  <a:lnTo>
                    <a:pt x="2705324" y="200910"/>
                  </a:lnTo>
                  <a:close/>
                  <a:moveTo>
                    <a:pt x="3108459" y="164545"/>
                  </a:moveTo>
                  <a:lnTo>
                    <a:pt x="3092982" y="168145"/>
                  </a:lnTo>
                  <a:lnTo>
                    <a:pt x="3078944" y="171386"/>
                  </a:lnTo>
                  <a:lnTo>
                    <a:pt x="3078944" y="181827"/>
                  </a:lnTo>
                  <a:lnTo>
                    <a:pt x="3091182" y="173186"/>
                  </a:lnTo>
                  <a:close/>
                  <a:moveTo>
                    <a:pt x="8881153" y="160764"/>
                  </a:moveTo>
                  <a:lnTo>
                    <a:pt x="8877913" y="165805"/>
                  </a:lnTo>
                  <a:lnTo>
                    <a:pt x="8876113" y="167606"/>
                  </a:lnTo>
                  <a:lnTo>
                    <a:pt x="8876113" y="170846"/>
                  </a:lnTo>
                  <a:lnTo>
                    <a:pt x="8876113" y="172647"/>
                  </a:lnTo>
                  <a:lnTo>
                    <a:pt x="8874312" y="176248"/>
                  </a:lnTo>
                  <a:lnTo>
                    <a:pt x="8867471" y="183090"/>
                  </a:lnTo>
                  <a:lnTo>
                    <a:pt x="8867471" y="184890"/>
                  </a:lnTo>
                  <a:lnTo>
                    <a:pt x="8862430" y="188131"/>
                  </a:lnTo>
                  <a:lnTo>
                    <a:pt x="8855229" y="189932"/>
                  </a:lnTo>
                  <a:lnTo>
                    <a:pt x="8853789" y="196774"/>
                  </a:lnTo>
                  <a:lnTo>
                    <a:pt x="8850188" y="203616"/>
                  </a:lnTo>
                  <a:lnTo>
                    <a:pt x="8845147" y="209017"/>
                  </a:lnTo>
                  <a:lnTo>
                    <a:pt x="8837946" y="212618"/>
                  </a:lnTo>
                  <a:lnTo>
                    <a:pt x="8834705" y="214059"/>
                  </a:lnTo>
                  <a:lnTo>
                    <a:pt x="8832905" y="217660"/>
                  </a:lnTo>
                  <a:lnTo>
                    <a:pt x="8831105" y="222701"/>
                  </a:lnTo>
                  <a:lnTo>
                    <a:pt x="8831105" y="226302"/>
                  </a:lnTo>
                  <a:lnTo>
                    <a:pt x="8827864" y="229903"/>
                  </a:lnTo>
                  <a:lnTo>
                    <a:pt x="8819223" y="233144"/>
                  </a:lnTo>
                  <a:lnTo>
                    <a:pt x="8810221" y="236745"/>
                  </a:lnTo>
                  <a:lnTo>
                    <a:pt x="8805180" y="241787"/>
                  </a:lnTo>
                  <a:lnTo>
                    <a:pt x="8801579" y="248989"/>
                  </a:lnTo>
                  <a:lnTo>
                    <a:pt x="8796539" y="255831"/>
                  </a:lnTo>
                  <a:lnTo>
                    <a:pt x="8789697" y="262673"/>
                  </a:lnTo>
                  <a:lnTo>
                    <a:pt x="8780696" y="269875"/>
                  </a:lnTo>
                  <a:lnTo>
                    <a:pt x="8773854" y="274916"/>
                  </a:lnTo>
                  <a:lnTo>
                    <a:pt x="8770614" y="281758"/>
                  </a:lnTo>
                  <a:lnTo>
                    <a:pt x="8765213" y="288600"/>
                  </a:lnTo>
                  <a:lnTo>
                    <a:pt x="8803380" y="259432"/>
                  </a:lnTo>
                  <a:lnTo>
                    <a:pt x="8837946" y="226302"/>
                  </a:lnTo>
                  <a:lnTo>
                    <a:pt x="8898437" y="164004"/>
                  </a:lnTo>
                  <a:close/>
                  <a:moveTo>
                    <a:pt x="110862" y="157704"/>
                  </a:moveTo>
                  <a:lnTo>
                    <a:pt x="109062" y="166345"/>
                  </a:lnTo>
                  <a:lnTo>
                    <a:pt x="117701" y="157704"/>
                  </a:lnTo>
                  <a:close/>
                  <a:moveTo>
                    <a:pt x="299471" y="155903"/>
                  </a:moveTo>
                  <a:lnTo>
                    <a:pt x="264917" y="194069"/>
                  </a:lnTo>
                  <a:lnTo>
                    <a:pt x="237201" y="230435"/>
                  </a:lnTo>
                  <a:lnTo>
                    <a:pt x="231802" y="237276"/>
                  </a:lnTo>
                  <a:lnTo>
                    <a:pt x="252679" y="218193"/>
                  </a:lnTo>
                  <a:lnTo>
                    <a:pt x="273555" y="199110"/>
                  </a:lnTo>
                  <a:lnTo>
                    <a:pt x="290833" y="178227"/>
                  </a:lnTo>
                  <a:lnTo>
                    <a:pt x="308110" y="155903"/>
                  </a:lnTo>
                  <a:close/>
                  <a:moveTo>
                    <a:pt x="9430251" y="155362"/>
                  </a:moveTo>
                  <a:lnTo>
                    <a:pt x="9421610" y="157163"/>
                  </a:lnTo>
                  <a:lnTo>
                    <a:pt x="9412968" y="160764"/>
                  </a:lnTo>
                  <a:lnTo>
                    <a:pt x="9419810" y="160764"/>
                  </a:lnTo>
                  <a:lnTo>
                    <a:pt x="9423050" y="158963"/>
                  </a:lnTo>
                  <a:close/>
                  <a:moveTo>
                    <a:pt x="3484239" y="154103"/>
                  </a:moveTo>
                  <a:lnTo>
                    <a:pt x="3432047" y="171386"/>
                  </a:lnTo>
                  <a:lnTo>
                    <a:pt x="3399292" y="185428"/>
                  </a:lnTo>
                  <a:lnTo>
                    <a:pt x="3364738" y="200910"/>
                  </a:lnTo>
                  <a:lnTo>
                    <a:pt x="3345661" y="209551"/>
                  </a:lnTo>
                  <a:lnTo>
                    <a:pt x="3326584" y="216392"/>
                  </a:lnTo>
                  <a:lnTo>
                    <a:pt x="3290230" y="228634"/>
                  </a:lnTo>
                  <a:lnTo>
                    <a:pt x="3243438" y="254558"/>
                  </a:lnTo>
                  <a:lnTo>
                    <a:pt x="3193406" y="277241"/>
                  </a:lnTo>
                  <a:lnTo>
                    <a:pt x="3179368" y="284083"/>
                  </a:lnTo>
                  <a:lnTo>
                    <a:pt x="3179368" y="299565"/>
                  </a:lnTo>
                  <a:lnTo>
                    <a:pt x="3181168" y="299565"/>
                  </a:lnTo>
                  <a:lnTo>
                    <a:pt x="3182967" y="299565"/>
                  </a:lnTo>
                  <a:lnTo>
                    <a:pt x="3188007" y="294524"/>
                  </a:lnTo>
                  <a:lnTo>
                    <a:pt x="3193406" y="289123"/>
                  </a:lnTo>
                  <a:lnTo>
                    <a:pt x="3203844" y="282282"/>
                  </a:lnTo>
                  <a:lnTo>
                    <a:pt x="3219322" y="277241"/>
                  </a:lnTo>
                  <a:lnTo>
                    <a:pt x="3227960" y="273641"/>
                  </a:lnTo>
                  <a:lnTo>
                    <a:pt x="3238399" y="271841"/>
                  </a:lnTo>
                  <a:lnTo>
                    <a:pt x="3248837" y="270400"/>
                  </a:lnTo>
                  <a:lnTo>
                    <a:pt x="3248837" y="263199"/>
                  </a:lnTo>
                  <a:lnTo>
                    <a:pt x="3248837" y="252758"/>
                  </a:lnTo>
                  <a:lnTo>
                    <a:pt x="3258915" y="249517"/>
                  </a:lnTo>
                  <a:lnTo>
                    <a:pt x="3295269" y="237276"/>
                  </a:lnTo>
                  <a:lnTo>
                    <a:pt x="3340262" y="221793"/>
                  </a:lnTo>
                  <a:lnTo>
                    <a:pt x="3357899" y="214592"/>
                  </a:lnTo>
                  <a:lnTo>
                    <a:pt x="3392454" y="204151"/>
                  </a:lnTo>
                  <a:lnTo>
                    <a:pt x="3421609" y="195509"/>
                  </a:lnTo>
                  <a:lnTo>
                    <a:pt x="3449324" y="186868"/>
                  </a:lnTo>
                  <a:lnTo>
                    <a:pt x="3456163" y="176787"/>
                  </a:lnTo>
                  <a:lnTo>
                    <a:pt x="3465162" y="168145"/>
                  </a:lnTo>
                  <a:lnTo>
                    <a:pt x="3473800" y="161304"/>
                  </a:lnTo>
                  <a:close/>
                  <a:moveTo>
                    <a:pt x="9024819" y="148520"/>
                  </a:moveTo>
                  <a:lnTo>
                    <a:pt x="8980171" y="188131"/>
                  </a:lnTo>
                  <a:lnTo>
                    <a:pt x="8936603" y="228103"/>
                  </a:lnTo>
                  <a:lnTo>
                    <a:pt x="8895196" y="269875"/>
                  </a:lnTo>
                  <a:lnTo>
                    <a:pt x="8855229" y="311287"/>
                  </a:lnTo>
                  <a:lnTo>
                    <a:pt x="8834705" y="331813"/>
                  </a:lnTo>
                  <a:lnTo>
                    <a:pt x="8843347" y="328572"/>
                  </a:lnTo>
                  <a:lnTo>
                    <a:pt x="8846587" y="326771"/>
                  </a:lnTo>
                  <a:lnTo>
                    <a:pt x="8860630" y="313087"/>
                  </a:lnTo>
                  <a:lnTo>
                    <a:pt x="8865671" y="309486"/>
                  </a:lnTo>
                  <a:lnTo>
                    <a:pt x="8872512" y="307686"/>
                  </a:lnTo>
                  <a:lnTo>
                    <a:pt x="8877913" y="307686"/>
                  </a:lnTo>
                  <a:lnTo>
                    <a:pt x="8882954" y="309486"/>
                  </a:lnTo>
                  <a:lnTo>
                    <a:pt x="8900237" y="279958"/>
                  </a:lnTo>
                  <a:lnTo>
                    <a:pt x="8919320" y="254030"/>
                  </a:lnTo>
                  <a:lnTo>
                    <a:pt x="8940204" y="231704"/>
                  </a:lnTo>
                  <a:lnTo>
                    <a:pt x="8964328" y="209017"/>
                  </a:lnTo>
                  <a:lnTo>
                    <a:pt x="8980171" y="194973"/>
                  </a:lnTo>
                  <a:lnTo>
                    <a:pt x="8995654" y="181289"/>
                  </a:lnTo>
                  <a:lnTo>
                    <a:pt x="9011137" y="165805"/>
                  </a:lnTo>
                  <a:close/>
                  <a:moveTo>
                    <a:pt x="3658811" y="142221"/>
                  </a:moveTo>
                  <a:lnTo>
                    <a:pt x="3660610" y="157704"/>
                  </a:lnTo>
                  <a:lnTo>
                    <a:pt x="3676088" y="154103"/>
                  </a:lnTo>
                  <a:lnTo>
                    <a:pt x="3693365" y="150863"/>
                  </a:lnTo>
                  <a:lnTo>
                    <a:pt x="3696964" y="145462"/>
                  </a:lnTo>
                  <a:lnTo>
                    <a:pt x="3690126" y="145462"/>
                  </a:lnTo>
                  <a:close/>
                  <a:moveTo>
                    <a:pt x="1151094" y="142221"/>
                  </a:moveTo>
                  <a:lnTo>
                    <a:pt x="1074786" y="186868"/>
                  </a:lnTo>
                  <a:lnTo>
                    <a:pt x="1000279" y="235475"/>
                  </a:lnTo>
                  <a:lnTo>
                    <a:pt x="927570" y="287683"/>
                  </a:lnTo>
                  <a:lnTo>
                    <a:pt x="853422" y="344572"/>
                  </a:lnTo>
                  <a:lnTo>
                    <a:pt x="849823" y="348172"/>
                  </a:lnTo>
                  <a:lnTo>
                    <a:pt x="855222" y="348172"/>
                  </a:lnTo>
                  <a:lnTo>
                    <a:pt x="863860" y="348172"/>
                  </a:lnTo>
                  <a:lnTo>
                    <a:pt x="870699" y="346372"/>
                  </a:lnTo>
                  <a:lnTo>
                    <a:pt x="875739" y="344572"/>
                  </a:lnTo>
                  <a:lnTo>
                    <a:pt x="880778" y="342771"/>
                  </a:lnTo>
                  <a:lnTo>
                    <a:pt x="893016" y="340971"/>
                  </a:lnTo>
                  <a:lnTo>
                    <a:pt x="898055" y="329089"/>
                  </a:lnTo>
                  <a:lnTo>
                    <a:pt x="906694" y="320448"/>
                  </a:lnTo>
                  <a:lnTo>
                    <a:pt x="917132" y="311807"/>
                  </a:lnTo>
                  <a:lnTo>
                    <a:pt x="927570" y="304966"/>
                  </a:lnTo>
                  <a:lnTo>
                    <a:pt x="941608" y="299565"/>
                  </a:lnTo>
                  <a:lnTo>
                    <a:pt x="957085" y="292724"/>
                  </a:lnTo>
                  <a:lnTo>
                    <a:pt x="972563" y="287683"/>
                  </a:lnTo>
                  <a:lnTo>
                    <a:pt x="976162" y="279042"/>
                  </a:lnTo>
                  <a:lnTo>
                    <a:pt x="981561" y="270400"/>
                  </a:lnTo>
                  <a:lnTo>
                    <a:pt x="988400" y="263199"/>
                  </a:lnTo>
                  <a:lnTo>
                    <a:pt x="995239" y="259959"/>
                  </a:lnTo>
                  <a:lnTo>
                    <a:pt x="1000279" y="258159"/>
                  </a:lnTo>
                  <a:lnTo>
                    <a:pt x="1005678" y="258159"/>
                  </a:lnTo>
                  <a:lnTo>
                    <a:pt x="1007477" y="258159"/>
                  </a:lnTo>
                  <a:lnTo>
                    <a:pt x="1012516" y="252758"/>
                  </a:lnTo>
                  <a:lnTo>
                    <a:pt x="1017556" y="249517"/>
                  </a:lnTo>
                  <a:lnTo>
                    <a:pt x="1074786" y="213152"/>
                  </a:lnTo>
                  <a:lnTo>
                    <a:pt x="1100702" y="194069"/>
                  </a:lnTo>
                  <a:lnTo>
                    <a:pt x="1125178" y="174986"/>
                  </a:lnTo>
                  <a:lnTo>
                    <a:pt x="1149294" y="157704"/>
                  </a:lnTo>
                  <a:lnTo>
                    <a:pt x="1175210" y="142221"/>
                  </a:lnTo>
                  <a:close/>
                  <a:moveTo>
                    <a:pt x="693968" y="142221"/>
                  </a:moveTo>
                  <a:lnTo>
                    <a:pt x="451727" y="318648"/>
                  </a:lnTo>
                  <a:lnTo>
                    <a:pt x="396296" y="360054"/>
                  </a:lnTo>
                  <a:lnTo>
                    <a:pt x="345904" y="401820"/>
                  </a:lnTo>
                  <a:lnTo>
                    <a:pt x="295872" y="443226"/>
                  </a:lnTo>
                  <a:lnTo>
                    <a:pt x="249080" y="483192"/>
                  </a:lnTo>
                  <a:lnTo>
                    <a:pt x="275355" y="481392"/>
                  </a:lnTo>
                  <a:lnTo>
                    <a:pt x="289033" y="479592"/>
                  </a:lnTo>
                  <a:lnTo>
                    <a:pt x="306310" y="475991"/>
                  </a:lnTo>
                  <a:lnTo>
                    <a:pt x="316749" y="458709"/>
                  </a:lnTo>
                  <a:lnTo>
                    <a:pt x="330426" y="443226"/>
                  </a:lnTo>
                  <a:lnTo>
                    <a:pt x="347704" y="427744"/>
                  </a:lnTo>
                  <a:lnTo>
                    <a:pt x="368580" y="412262"/>
                  </a:lnTo>
                  <a:lnTo>
                    <a:pt x="385857" y="401820"/>
                  </a:lnTo>
                  <a:lnTo>
                    <a:pt x="401695" y="388138"/>
                  </a:lnTo>
                  <a:lnTo>
                    <a:pt x="415373" y="372296"/>
                  </a:lnTo>
                  <a:lnTo>
                    <a:pt x="429410" y="355013"/>
                  </a:lnTo>
                  <a:lnTo>
                    <a:pt x="432650" y="351413"/>
                  </a:lnTo>
                  <a:lnTo>
                    <a:pt x="436249" y="349612"/>
                  </a:lnTo>
                  <a:lnTo>
                    <a:pt x="467204" y="334130"/>
                  </a:lnTo>
                  <a:lnTo>
                    <a:pt x="494920" y="316847"/>
                  </a:lnTo>
                  <a:lnTo>
                    <a:pt x="520836" y="297765"/>
                  </a:lnTo>
                  <a:lnTo>
                    <a:pt x="541712" y="277241"/>
                  </a:lnTo>
                  <a:lnTo>
                    <a:pt x="566188" y="256358"/>
                  </a:lnTo>
                  <a:lnTo>
                    <a:pt x="590305" y="237276"/>
                  </a:lnTo>
                  <a:lnTo>
                    <a:pt x="617660" y="223233"/>
                  </a:lnTo>
                  <a:lnTo>
                    <a:pt x="645376" y="213152"/>
                  </a:lnTo>
                  <a:lnTo>
                    <a:pt x="652574" y="200910"/>
                  </a:lnTo>
                  <a:lnTo>
                    <a:pt x="668052" y="181827"/>
                  </a:lnTo>
                  <a:lnTo>
                    <a:pt x="674891" y="174986"/>
                  </a:lnTo>
                  <a:lnTo>
                    <a:pt x="682090" y="168145"/>
                  </a:lnTo>
                  <a:lnTo>
                    <a:pt x="690728" y="164545"/>
                  </a:lnTo>
                  <a:lnTo>
                    <a:pt x="699367" y="162744"/>
                  </a:lnTo>
                  <a:lnTo>
                    <a:pt x="706206" y="161304"/>
                  </a:lnTo>
                  <a:lnTo>
                    <a:pt x="709805" y="152663"/>
                  </a:lnTo>
                  <a:lnTo>
                    <a:pt x="714844" y="147262"/>
                  </a:lnTo>
                  <a:close/>
                  <a:moveTo>
                    <a:pt x="422212" y="142221"/>
                  </a:moveTo>
                  <a:lnTo>
                    <a:pt x="387657" y="180027"/>
                  </a:lnTo>
                  <a:lnTo>
                    <a:pt x="351303" y="216392"/>
                  </a:lnTo>
                  <a:lnTo>
                    <a:pt x="314949" y="252758"/>
                  </a:lnTo>
                  <a:lnTo>
                    <a:pt x="276795" y="287683"/>
                  </a:lnTo>
                  <a:lnTo>
                    <a:pt x="200847" y="355013"/>
                  </a:lnTo>
                  <a:lnTo>
                    <a:pt x="128139" y="417302"/>
                  </a:lnTo>
                  <a:lnTo>
                    <a:pt x="128139" y="420903"/>
                  </a:lnTo>
                  <a:lnTo>
                    <a:pt x="128139" y="431344"/>
                  </a:lnTo>
                  <a:lnTo>
                    <a:pt x="141817" y="419103"/>
                  </a:lnTo>
                  <a:lnTo>
                    <a:pt x="159454" y="408661"/>
                  </a:lnTo>
                  <a:lnTo>
                    <a:pt x="183570" y="396779"/>
                  </a:lnTo>
                  <a:lnTo>
                    <a:pt x="205886" y="386338"/>
                  </a:lnTo>
                  <a:lnTo>
                    <a:pt x="204087" y="380937"/>
                  </a:lnTo>
                  <a:lnTo>
                    <a:pt x="204087" y="375896"/>
                  </a:lnTo>
                  <a:lnTo>
                    <a:pt x="207686" y="365455"/>
                  </a:lnTo>
                  <a:lnTo>
                    <a:pt x="209486" y="358614"/>
                  </a:lnTo>
                  <a:lnTo>
                    <a:pt x="212725" y="351413"/>
                  </a:lnTo>
                  <a:lnTo>
                    <a:pt x="219564" y="349612"/>
                  </a:lnTo>
                  <a:lnTo>
                    <a:pt x="235402" y="342771"/>
                  </a:lnTo>
                  <a:lnTo>
                    <a:pt x="249080" y="334130"/>
                  </a:lnTo>
                  <a:lnTo>
                    <a:pt x="261318" y="323688"/>
                  </a:lnTo>
                  <a:lnTo>
                    <a:pt x="273555" y="310006"/>
                  </a:lnTo>
                  <a:lnTo>
                    <a:pt x="287233" y="290924"/>
                  </a:lnTo>
                  <a:lnTo>
                    <a:pt x="303071" y="275441"/>
                  </a:lnTo>
                  <a:lnTo>
                    <a:pt x="320348" y="263199"/>
                  </a:lnTo>
                  <a:lnTo>
                    <a:pt x="340865" y="251318"/>
                  </a:lnTo>
                  <a:lnTo>
                    <a:pt x="361741" y="225034"/>
                  </a:lnTo>
                  <a:lnTo>
                    <a:pt x="398096" y="188668"/>
                  </a:lnTo>
                  <a:lnTo>
                    <a:pt x="417172" y="168145"/>
                  </a:lnTo>
                  <a:lnTo>
                    <a:pt x="443088" y="142221"/>
                  </a:lnTo>
                  <a:close/>
                  <a:moveTo>
                    <a:pt x="573027" y="140421"/>
                  </a:moveTo>
                  <a:lnTo>
                    <a:pt x="562589" y="142221"/>
                  </a:lnTo>
                  <a:lnTo>
                    <a:pt x="553950" y="145462"/>
                  </a:lnTo>
                  <a:lnTo>
                    <a:pt x="547111" y="149062"/>
                  </a:lnTo>
                  <a:lnTo>
                    <a:pt x="541712" y="154103"/>
                  </a:lnTo>
                  <a:lnTo>
                    <a:pt x="524435" y="176787"/>
                  </a:lnTo>
                  <a:lnTo>
                    <a:pt x="505358" y="194069"/>
                  </a:lnTo>
                  <a:lnTo>
                    <a:pt x="517596" y="188668"/>
                  </a:lnTo>
                  <a:lnTo>
                    <a:pt x="529474" y="181827"/>
                  </a:lnTo>
                  <a:lnTo>
                    <a:pt x="538113" y="176787"/>
                  </a:lnTo>
                  <a:lnTo>
                    <a:pt x="547111" y="169585"/>
                  </a:lnTo>
                  <a:lnTo>
                    <a:pt x="567628" y="145462"/>
                  </a:lnTo>
                  <a:close/>
                  <a:moveTo>
                    <a:pt x="9549793" y="139878"/>
                  </a:moveTo>
                  <a:lnTo>
                    <a:pt x="9513426" y="181289"/>
                  </a:lnTo>
                  <a:lnTo>
                    <a:pt x="9523868" y="179489"/>
                  </a:lnTo>
                  <a:lnTo>
                    <a:pt x="9530709" y="169046"/>
                  </a:lnTo>
                  <a:lnTo>
                    <a:pt x="9537551" y="158963"/>
                  </a:lnTo>
                  <a:lnTo>
                    <a:pt x="9544392" y="148520"/>
                  </a:lnTo>
                  <a:close/>
                  <a:moveTo>
                    <a:pt x="9135719" y="139878"/>
                  </a:moveTo>
                  <a:lnTo>
                    <a:pt x="9113395" y="164004"/>
                  </a:lnTo>
                  <a:lnTo>
                    <a:pt x="9090711" y="188131"/>
                  </a:lnTo>
                  <a:lnTo>
                    <a:pt x="9051104" y="228103"/>
                  </a:lnTo>
                  <a:lnTo>
                    <a:pt x="9011137" y="271315"/>
                  </a:lnTo>
                  <a:lnTo>
                    <a:pt x="8926162" y="369983"/>
                  </a:lnTo>
                  <a:lnTo>
                    <a:pt x="8853789" y="453167"/>
                  </a:lnTo>
                  <a:lnTo>
                    <a:pt x="8876113" y="442724"/>
                  </a:lnTo>
                  <a:lnTo>
                    <a:pt x="8895196" y="427240"/>
                  </a:lnTo>
                  <a:lnTo>
                    <a:pt x="8910679" y="411755"/>
                  </a:lnTo>
                  <a:lnTo>
                    <a:pt x="8924721" y="392670"/>
                  </a:lnTo>
                  <a:lnTo>
                    <a:pt x="8943805" y="369983"/>
                  </a:lnTo>
                  <a:lnTo>
                    <a:pt x="8962888" y="352699"/>
                  </a:lnTo>
                  <a:lnTo>
                    <a:pt x="8983412" y="337214"/>
                  </a:lnTo>
                  <a:lnTo>
                    <a:pt x="9007536" y="326771"/>
                  </a:lnTo>
                  <a:lnTo>
                    <a:pt x="9014737" y="313087"/>
                  </a:lnTo>
                  <a:lnTo>
                    <a:pt x="9023379" y="300844"/>
                  </a:lnTo>
                  <a:lnTo>
                    <a:pt x="9032021" y="290401"/>
                  </a:lnTo>
                  <a:lnTo>
                    <a:pt x="9043903" y="279958"/>
                  </a:lnTo>
                  <a:lnTo>
                    <a:pt x="9059745" y="268074"/>
                  </a:lnTo>
                  <a:lnTo>
                    <a:pt x="9077029" y="250789"/>
                  </a:lnTo>
                  <a:lnTo>
                    <a:pt x="9083870" y="243587"/>
                  </a:lnTo>
                  <a:lnTo>
                    <a:pt x="9089271" y="233144"/>
                  </a:lnTo>
                  <a:lnTo>
                    <a:pt x="9101153" y="212618"/>
                  </a:lnTo>
                  <a:lnTo>
                    <a:pt x="9104753" y="202175"/>
                  </a:lnTo>
                  <a:lnTo>
                    <a:pt x="9113395" y="191732"/>
                  </a:lnTo>
                  <a:lnTo>
                    <a:pt x="9123837" y="183090"/>
                  </a:lnTo>
                  <a:lnTo>
                    <a:pt x="9135719" y="174447"/>
                  </a:lnTo>
                  <a:lnTo>
                    <a:pt x="9134279" y="157163"/>
                  </a:lnTo>
                  <a:close/>
                  <a:moveTo>
                    <a:pt x="9650251" y="125834"/>
                  </a:moveTo>
                  <a:lnTo>
                    <a:pt x="9650251" y="129435"/>
                  </a:lnTo>
                  <a:lnTo>
                    <a:pt x="9651691" y="125834"/>
                  </a:lnTo>
                  <a:close/>
                  <a:moveTo>
                    <a:pt x="9329794" y="89463"/>
                  </a:moveTo>
                  <a:lnTo>
                    <a:pt x="9279385" y="139878"/>
                  </a:lnTo>
                  <a:lnTo>
                    <a:pt x="9222494" y="198574"/>
                  </a:lnTo>
                  <a:lnTo>
                    <a:pt x="9135719" y="285359"/>
                  </a:lnTo>
                  <a:lnTo>
                    <a:pt x="9090711" y="331813"/>
                  </a:lnTo>
                  <a:lnTo>
                    <a:pt x="9047503" y="378626"/>
                  </a:lnTo>
                  <a:lnTo>
                    <a:pt x="9035261" y="390869"/>
                  </a:lnTo>
                  <a:lnTo>
                    <a:pt x="9017978" y="404914"/>
                  </a:lnTo>
                  <a:lnTo>
                    <a:pt x="8983412" y="439483"/>
                  </a:lnTo>
                  <a:lnTo>
                    <a:pt x="8967929" y="458209"/>
                  </a:lnTo>
                  <a:lnTo>
                    <a:pt x="8954247" y="472253"/>
                  </a:lnTo>
                  <a:lnTo>
                    <a:pt x="8942004" y="489538"/>
                  </a:lnTo>
                  <a:lnTo>
                    <a:pt x="8938404" y="496380"/>
                  </a:lnTo>
                  <a:lnTo>
                    <a:pt x="8936603" y="505022"/>
                  </a:lnTo>
                  <a:lnTo>
                    <a:pt x="8938404" y="515465"/>
                  </a:lnTo>
                  <a:lnTo>
                    <a:pt x="8940204" y="519066"/>
                  </a:lnTo>
                  <a:lnTo>
                    <a:pt x="8962888" y="498180"/>
                  </a:lnTo>
                  <a:lnTo>
                    <a:pt x="8980171" y="485937"/>
                  </a:lnTo>
                  <a:lnTo>
                    <a:pt x="8992053" y="475494"/>
                  </a:lnTo>
                  <a:lnTo>
                    <a:pt x="9000695" y="461810"/>
                  </a:lnTo>
                  <a:lnTo>
                    <a:pt x="9011137" y="448126"/>
                  </a:lnTo>
                  <a:lnTo>
                    <a:pt x="9017978" y="432281"/>
                  </a:lnTo>
                  <a:lnTo>
                    <a:pt x="9021579" y="425439"/>
                  </a:lnTo>
                  <a:lnTo>
                    <a:pt x="9030220" y="425439"/>
                  </a:lnTo>
                  <a:lnTo>
                    <a:pt x="9033461" y="422198"/>
                  </a:lnTo>
                  <a:lnTo>
                    <a:pt x="9040662" y="422198"/>
                  </a:lnTo>
                  <a:lnTo>
                    <a:pt x="9045703" y="408154"/>
                  </a:lnTo>
                  <a:lnTo>
                    <a:pt x="9054345" y="396271"/>
                  </a:lnTo>
                  <a:lnTo>
                    <a:pt x="9062986" y="385828"/>
                  </a:lnTo>
                  <a:lnTo>
                    <a:pt x="9075228" y="378626"/>
                  </a:lnTo>
                  <a:lnTo>
                    <a:pt x="9085670" y="371784"/>
                  </a:lnTo>
                  <a:lnTo>
                    <a:pt x="9090711" y="363142"/>
                  </a:lnTo>
                  <a:lnTo>
                    <a:pt x="9089271" y="359541"/>
                  </a:lnTo>
                  <a:lnTo>
                    <a:pt x="9089271" y="356300"/>
                  </a:lnTo>
                  <a:lnTo>
                    <a:pt x="9089271" y="350898"/>
                  </a:lnTo>
                  <a:lnTo>
                    <a:pt x="9092511" y="347657"/>
                  </a:lnTo>
                  <a:lnTo>
                    <a:pt x="9097912" y="340455"/>
                  </a:lnTo>
                  <a:lnTo>
                    <a:pt x="9101153" y="339015"/>
                  </a:lnTo>
                  <a:lnTo>
                    <a:pt x="9113395" y="331813"/>
                  </a:lnTo>
                  <a:lnTo>
                    <a:pt x="9125637" y="324971"/>
                  </a:lnTo>
                  <a:lnTo>
                    <a:pt x="9128878" y="321370"/>
                  </a:lnTo>
                  <a:lnTo>
                    <a:pt x="9132478" y="314528"/>
                  </a:lnTo>
                  <a:lnTo>
                    <a:pt x="9135719" y="299043"/>
                  </a:lnTo>
                  <a:lnTo>
                    <a:pt x="9137519" y="292201"/>
                  </a:lnTo>
                  <a:lnTo>
                    <a:pt x="9144361" y="290401"/>
                  </a:lnTo>
                  <a:lnTo>
                    <a:pt x="9158403" y="285359"/>
                  </a:lnTo>
                  <a:lnTo>
                    <a:pt x="9165244" y="281758"/>
                  </a:lnTo>
                  <a:lnTo>
                    <a:pt x="9168485" y="278517"/>
                  </a:lnTo>
                  <a:lnTo>
                    <a:pt x="9184328" y="255831"/>
                  </a:lnTo>
                  <a:lnTo>
                    <a:pt x="9186128" y="252230"/>
                  </a:lnTo>
                  <a:lnTo>
                    <a:pt x="9196210" y="238546"/>
                  </a:lnTo>
                  <a:lnTo>
                    <a:pt x="9208452" y="222701"/>
                  </a:lnTo>
                  <a:lnTo>
                    <a:pt x="9215653" y="215859"/>
                  </a:lnTo>
                  <a:lnTo>
                    <a:pt x="9224295" y="210818"/>
                  </a:lnTo>
                  <a:lnTo>
                    <a:pt x="9231136" y="207217"/>
                  </a:lnTo>
                  <a:lnTo>
                    <a:pt x="9239777" y="203616"/>
                  </a:lnTo>
                  <a:lnTo>
                    <a:pt x="9263902" y="170846"/>
                  </a:lnTo>
                  <a:lnTo>
                    <a:pt x="9295227" y="133036"/>
                  </a:lnTo>
                  <a:close/>
                  <a:moveTo>
                    <a:pt x="9231136" y="44450"/>
                  </a:moveTo>
                  <a:lnTo>
                    <a:pt x="9265702" y="44450"/>
                  </a:lnTo>
                  <a:lnTo>
                    <a:pt x="9302069" y="44450"/>
                  </a:lnTo>
                  <a:lnTo>
                    <a:pt x="9336635" y="46251"/>
                  </a:lnTo>
                  <a:lnTo>
                    <a:pt x="9373001" y="49852"/>
                  </a:lnTo>
                  <a:lnTo>
                    <a:pt x="9409368" y="53093"/>
                  </a:lnTo>
                  <a:lnTo>
                    <a:pt x="9431692" y="54893"/>
                  </a:lnTo>
                  <a:lnTo>
                    <a:pt x="9454376" y="56694"/>
                  </a:lnTo>
                  <a:lnTo>
                    <a:pt x="9475259" y="54893"/>
                  </a:lnTo>
                  <a:lnTo>
                    <a:pt x="9497583" y="53093"/>
                  </a:lnTo>
                  <a:lnTo>
                    <a:pt x="9518467" y="51292"/>
                  </a:lnTo>
                  <a:lnTo>
                    <a:pt x="9542591" y="49852"/>
                  </a:lnTo>
                  <a:lnTo>
                    <a:pt x="9585799" y="46251"/>
                  </a:lnTo>
                  <a:lnTo>
                    <a:pt x="9631167" y="46251"/>
                  </a:lnTo>
                  <a:lnTo>
                    <a:pt x="9651691" y="46251"/>
                  </a:lnTo>
                  <a:lnTo>
                    <a:pt x="9674375" y="49852"/>
                  </a:lnTo>
                  <a:lnTo>
                    <a:pt x="9693458" y="53093"/>
                  </a:lnTo>
                  <a:lnTo>
                    <a:pt x="9712182" y="58134"/>
                  </a:lnTo>
                  <a:lnTo>
                    <a:pt x="9731265" y="65336"/>
                  </a:lnTo>
                  <a:lnTo>
                    <a:pt x="9753949" y="73979"/>
                  </a:lnTo>
                  <a:lnTo>
                    <a:pt x="9764391" y="77220"/>
                  </a:lnTo>
                  <a:lnTo>
                    <a:pt x="9764391" y="87663"/>
                  </a:lnTo>
                  <a:lnTo>
                    <a:pt x="9762591" y="98106"/>
                  </a:lnTo>
                  <a:lnTo>
                    <a:pt x="9760791" y="108549"/>
                  </a:lnTo>
                  <a:lnTo>
                    <a:pt x="9753949" y="124393"/>
                  </a:lnTo>
                  <a:lnTo>
                    <a:pt x="9748548" y="134836"/>
                  </a:lnTo>
                  <a:lnTo>
                    <a:pt x="9758990" y="141678"/>
                  </a:lnTo>
                  <a:lnTo>
                    <a:pt x="9762591" y="144919"/>
                  </a:lnTo>
                  <a:lnTo>
                    <a:pt x="9764391" y="153562"/>
                  </a:lnTo>
                  <a:lnTo>
                    <a:pt x="9766191" y="160764"/>
                  </a:lnTo>
                  <a:lnTo>
                    <a:pt x="9769432" y="169046"/>
                  </a:lnTo>
                  <a:lnTo>
                    <a:pt x="9771232" y="176248"/>
                  </a:lnTo>
                  <a:lnTo>
                    <a:pt x="9773033" y="179489"/>
                  </a:lnTo>
                  <a:lnTo>
                    <a:pt x="9774833" y="183090"/>
                  </a:lnTo>
                  <a:lnTo>
                    <a:pt x="9778073" y="188131"/>
                  </a:lnTo>
                  <a:lnTo>
                    <a:pt x="9781674" y="189932"/>
                  </a:lnTo>
                  <a:lnTo>
                    <a:pt x="9793916" y="191732"/>
                  </a:lnTo>
                  <a:lnTo>
                    <a:pt x="9809399" y="191732"/>
                  </a:lnTo>
                  <a:lnTo>
                    <a:pt x="9809399" y="205416"/>
                  </a:lnTo>
                  <a:lnTo>
                    <a:pt x="9809399" y="219460"/>
                  </a:lnTo>
                  <a:lnTo>
                    <a:pt x="9805799" y="229903"/>
                  </a:lnTo>
                  <a:lnTo>
                    <a:pt x="9802558" y="241787"/>
                  </a:lnTo>
                  <a:lnTo>
                    <a:pt x="9795717" y="252230"/>
                  </a:lnTo>
                  <a:lnTo>
                    <a:pt x="9785275" y="268074"/>
                  </a:lnTo>
                  <a:lnTo>
                    <a:pt x="9778073" y="274916"/>
                  </a:lnTo>
                  <a:lnTo>
                    <a:pt x="9771232" y="281758"/>
                  </a:lnTo>
                  <a:lnTo>
                    <a:pt x="9771232" y="283559"/>
                  </a:lnTo>
                  <a:lnTo>
                    <a:pt x="9776273" y="442724"/>
                  </a:lnTo>
                  <a:lnTo>
                    <a:pt x="9776273" y="520867"/>
                  </a:lnTo>
                  <a:lnTo>
                    <a:pt x="9774833" y="596848"/>
                  </a:lnTo>
                  <a:lnTo>
                    <a:pt x="9771232" y="680032"/>
                  </a:lnTo>
                  <a:lnTo>
                    <a:pt x="9767632" y="761416"/>
                  </a:lnTo>
                  <a:lnTo>
                    <a:pt x="9758990" y="911939"/>
                  </a:lnTo>
                  <a:lnTo>
                    <a:pt x="9757190" y="941467"/>
                  </a:lnTo>
                  <a:lnTo>
                    <a:pt x="9747108" y="1078306"/>
                  </a:lnTo>
                  <a:lnTo>
                    <a:pt x="9739907" y="1213345"/>
                  </a:lnTo>
                  <a:lnTo>
                    <a:pt x="9734866" y="1294728"/>
                  </a:lnTo>
                  <a:lnTo>
                    <a:pt x="9731265" y="1371070"/>
                  </a:lnTo>
                  <a:lnTo>
                    <a:pt x="9731265" y="1442011"/>
                  </a:lnTo>
                  <a:lnTo>
                    <a:pt x="9733065" y="1507909"/>
                  </a:lnTo>
                  <a:lnTo>
                    <a:pt x="9734866" y="1518352"/>
                  </a:lnTo>
                  <a:lnTo>
                    <a:pt x="9738106" y="1528435"/>
                  </a:lnTo>
                  <a:lnTo>
                    <a:pt x="9741707" y="1538878"/>
                  </a:lnTo>
                  <a:lnTo>
                    <a:pt x="9743507" y="1547521"/>
                  </a:lnTo>
                  <a:lnTo>
                    <a:pt x="9743507" y="1564806"/>
                  </a:lnTo>
                  <a:lnTo>
                    <a:pt x="9743507" y="1587492"/>
                  </a:lnTo>
                  <a:lnTo>
                    <a:pt x="9741707" y="1599736"/>
                  </a:lnTo>
                  <a:lnTo>
                    <a:pt x="9739907" y="1615220"/>
                  </a:lnTo>
                  <a:lnTo>
                    <a:pt x="9734866" y="1641148"/>
                  </a:lnTo>
                  <a:lnTo>
                    <a:pt x="9733065" y="1654832"/>
                  </a:lnTo>
                  <a:lnTo>
                    <a:pt x="9733065" y="1668876"/>
                  </a:lnTo>
                  <a:lnTo>
                    <a:pt x="9733065" y="1679319"/>
                  </a:lnTo>
                  <a:lnTo>
                    <a:pt x="9738106" y="1687961"/>
                  </a:lnTo>
                  <a:lnTo>
                    <a:pt x="9739907" y="1696604"/>
                  </a:lnTo>
                  <a:lnTo>
                    <a:pt x="9739907" y="1707047"/>
                  </a:lnTo>
                  <a:lnTo>
                    <a:pt x="9739907" y="1722531"/>
                  </a:lnTo>
                  <a:lnTo>
                    <a:pt x="9738106" y="1736575"/>
                  </a:lnTo>
                  <a:lnTo>
                    <a:pt x="9733065" y="1765743"/>
                  </a:lnTo>
                  <a:lnTo>
                    <a:pt x="9731265" y="1771145"/>
                  </a:lnTo>
                  <a:lnTo>
                    <a:pt x="9726224" y="1783028"/>
                  </a:lnTo>
                  <a:lnTo>
                    <a:pt x="9724424" y="1795272"/>
                  </a:lnTo>
                  <a:lnTo>
                    <a:pt x="9722624" y="1807515"/>
                  </a:lnTo>
                  <a:lnTo>
                    <a:pt x="9720823" y="1817598"/>
                  </a:lnTo>
                  <a:lnTo>
                    <a:pt x="9722624" y="1833443"/>
                  </a:lnTo>
                  <a:lnTo>
                    <a:pt x="9726224" y="1840285"/>
                  </a:lnTo>
                  <a:lnTo>
                    <a:pt x="9729465" y="1847127"/>
                  </a:lnTo>
                  <a:lnTo>
                    <a:pt x="9731265" y="1852528"/>
                  </a:lnTo>
                  <a:lnTo>
                    <a:pt x="9738106" y="1871614"/>
                  </a:lnTo>
                  <a:lnTo>
                    <a:pt x="9739907" y="1883497"/>
                  </a:lnTo>
                  <a:lnTo>
                    <a:pt x="9739907" y="1895741"/>
                  </a:lnTo>
                  <a:lnTo>
                    <a:pt x="9738106" y="1916627"/>
                  </a:lnTo>
                  <a:lnTo>
                    <a:pt x="9734866" y="1937152"/>
                  </a:lnTo>
                  <a:lnTo>
                    <a:pt x="9731265" y="1958038"/>
                  </a:lnTo>
                  <a:lnTo>
                    <a:pt x="9726224" y="1977124"/>
                  </a:lnTo>
                  <a:lnTo>
                    <a:pt x="9724424" y="1994409"/>
                  </a:lnTo>
                  <a:lnTo>
                    <a:pt x="9722624" y="2020336"/>
                  </a:lnTo>
                  <a:lnTo>
                    <a:pt x="9722624" y="2048064"/>
                  </a:lnTo>
                  <a:lnTo>
                    <a:pt x="9722624" y="2073992"/>
                  </a:lnTo>
                  <a:lnTo>
                    <a:pt x="9724424" y="2099919"/>
                  </a:lnTo>
                  <a:lnTo>
                    <a:pt x="9726224" y="2126207"/>
                  </a:lnTo>
                  <a:lnTo>
                    <a:pt x="9726224" y="2150333"/>
                  </a:lnTo>
                  <a:lnTo>
                    <a:pt x="9722624" y="2202188"/>
                  </a:lnTo>
                  <a:lnTo>
                    <a:pt x="9748548" y="2209030"/>
                  </a:lnTo>
                  <a:lnTo>
                    <a:pt x="9758990" y="2212631"/>
                  </a:lnTo>
                  <a:lnTo>
                    <a:pt x="9764391" y="2217673"/>
                  </a:lnTo>
                  <a:lnTo>
                    <a:pt x="9769432" y="2224515"/>
                  </a:lnTo>
                  <a:lnTo>
                    <a:pt x="9771232" y="2228116"/>
                  </a:lnTo>
                  <a:lnTo>
                    <a:pt x="9771232" y="2233157"/>
                  </a:lnTo>
                  <a:lnTo>
                    <a:pt x="9790316" y="2233157"/>
                  </a:lnTo>
                  <a:lnTo>
                    <a:pt x="9809399" y="2236758"/>
                  </a:lnTo>
                  <a:lnTo>
                    <a:pt x="9823081" y="2238559"/>
                  </a:lnTo>
                  <a:lnTo>
                    <a:pt x="9837124" y="2238559"/>
                  </a:lnTo>
                  <a:lnTo>
                    <a:pt x="9866289" y="2240359"/>
                  </a:lnTo>
                  <a:lnTo>
                    <a:pt x="9880332" y="2238559"/>
                  </a:lnTo>
                  <a:lnTo>
                    <a:pt x="9894014" y="2236758"/>
                  </a:lnTo>
                  <a:lnTo>
                    <a:pt x="9920299" y="2231717"/>
                  </a:lnTo>
                  <a:lnTo>
                    <a:pt x="9932181" y="2229916"/>
                  </a:lnTo>
                  <a:lnTo>
                    <a:pt x="9940823" y="2224515"/>
                  </a:lnTo>
                  <a:lnTo>
                    <a:pt x="9946223" y="2219473"/>
                  </a:lnTo>
                  <a:lnTo>
                    <a:pt x="9949824" y="2215872"/>
                  </a:lnTo>
                  <a:lnTo>
                    <a:pt x="9954865" y="2209030"/>
                  </a:lnTo>
                  <a:lnTo>
                    <a:pt x="9963507" y="2209030"/>
                  </a:lnTo>
                  <a:lnTo>
                    <a:pt x="9972148" y="2210831"/>
                  </a:lnTo>
                  <a:lnTo>
                    <a:pt x="9982590" y="2214432"/>
                  </a:lnTo>
                  <a:lnTo>
                    <a:pt x="9989431" y="2221274"/>
                  </a:lnTo>
                  <a:lnTo>
                    <a:pt x="9996273" y="2228116"/>
                  </a:lnTo>
                  <a:lnTo>
                    <a:pt x="9996273" y="2229916"/>
                  </a:lnTo>
                  <a:lnTo>
                    <a:pt x="9999873" y="2229916"/>
                  </a:lnTo>
                  <a:lnTo>
                    <a:pt x="10009955" y="2228116"/>
                  </a:lnTo>
                  <a:lnTo>
                    <a:pt x="10025798" y="2224515"/>
                  </a:lnTo>
                  <a:lnTo>
                    <a:pt x="10027598" y="2240359"/>
                  </a:lnTo>
                  <a:lnTo>
                    <a:pt x="10029038" y="2262686"/>
                  </a:lnTo>
                  <a:lnTo>
                    <a:pt x="10030839" y="2283572"/>
                  </a:lnTo>
                  <a:lnTo>
                    <a:pt x="10029038" y="2304458"/>
                  </a:lnTo>
                  <a:lnTo>
                    <a:pt x="10027598" y="2325344"/>
                  </a:lnTo>
                  <a:lnTo>
                    <a:pt x="10022197" y="2369996"/>
                  </a:lnTo>
                  <a:lnTo>
                    <a:pt x="10020397" y="2394483"/>
                  </a:lnTo>
                  <a:lnTo>
                    <a:pt x="10020397" y="2418610"/>
                  </a:lnTo>
                  <a:lnTo>
                    <a:pt x="10020397" y="2427613"/>
                  </a:lnTo>
                  <a:lnTo>
                    <a:pt x="10022197" y="2430854"/>
                  </a:lnTo>
                  <a:lnTo>
                    <a:pt x="10025798" y="2436255"/>
                  </a:lnTo>
                  <a:lnTo>
                    <a:pt x="10029038" y="2444898"/>
                  </a:lnTo>
                  <a:lnTo>
                    <a:pt x="10030839" y="2451740"/>
                  </a:lnTo>
                  <a:lnTo>
                    <a:pt x="10030839" y="2469025"/>
                  </a:lnTo>
                  <a:lnTo>
                    <a:pt x="10030839" y="2499994"/>
                  </a:lnTo>
                  <a:lnTo>
                    <a:pt x="10027598" y="2512237"/>
                  </a:lnTo>
                  <a:lnTo>
                    <a:pt x="10027598" y="2522680"/>
                  </a:lnTo>
                  <a:lnTo>
                    <a:pt x="10027598" y="2572734"/>
                  </a:lnTo>
                  <a:lnTo>
                    <a:pt x="10029038" y="2598662"/>
                  </a:lnTo>
                  <a:lnTo>
                    <a:pt x="10030839" y="2624589"/>
                  </a:lnTo>
                  <a:lnTo>
                    <a:pt x="10032639" y="2652317"/>
                  </a:lnTo>
                  <a:lnTo>
                    <a:pt x="10030839" y="2676804"/>
                  </a:lnTo>
                  <a:lnTo>
                    <a:pt x="10025798" y="2699491"/>
                  </a:lnTo>
                  <a:lnTo>
                    <a:pt x="10022197" y="2709574"/>
                  </a:lnTo>
                  <a:lnTo>
                    <a:pt x="10017156" y="2718216"/>
                  </a:lnTo>
                  <a:lnTo>
                    <a:pt x="10013555" y="2725058"/>
                  </a:lnTo>
                  <a:lnTo>
                    <a:pt x="10004914" y="2725058"/>
                  </a:lnTo>
                  <a:lnTo>
                    <a:pt x="9989431" y="2725058"/>
                  </a:lnTo>
                  <a:lnTo>
                    <a:pt x="9977189" y="2720017"/>
                  </a:lnTo>
                  <a:lnTo>
                    <a:pt x="9967107" y="2714975"/>
                  </a:lnTo>
                  <a:lnTo>
                    <a:pt x="9959906" y="2706333"/>
                  </a:lnTo>
                  <a:lnTo>
                    <a:pt x="9956665" y="2704532"/>
                  </a:lnTo>
                  <a:lnTo>
                    <a:pt x="9948024" y="2706333"/>
                  </a:lnTo>
                  <a:lnTo>
                    <a:pt x="9937582" y="2708133"/>
                  </a:lnTo>
                  <a:lnTo>
                    <a:pt x="9932181" y="2708133"/>
                  </a:lnTo>
                  <a:lnTo>
                    <a:pt x="9930741" y="2713175"/>
                  </a:lnTo>
                  <a:lnTo>
                    <a:pt x="9930741" y="2718216"/>
                  </a:lnTo>
                  <a:lnTo>
                    <a:pt x="9932181" y="2726859"/>
                  </a:lnTo>
                  <a:lnTo>
                    <a:pt x="9933981" y="2744144"/>
                  </a:lnTo>
                  <a:lnTo>
                    <a:pt x="9916698" y="2744144"/>
                  </a:lnTo>
                  <a:lnTo>
                    <a:pt x="9845765" y="2745944"/>
                  </a:lnTo>
                  <a:lnTo>
                    <a:pt x="9807599" y="2745944"/>
                  </a:lnTo>
                  <a:lnTo>
                    <a:pt x="9767632" y="2747745"/>
                  </a:lnTo>
                  <a:lnTo>
                    <a:pt x="9688057" y="2752786"/>
                  </a:lnTo>
                  <a:lnTo>
                    <a:pt x="9603082" y="2756387"/>
                  </a:lnTo>
                  <a:lnTo>
                    <a:pt x="9561675" y="2758188"/>
                  </a:lnTo>
                  <a:lnTo>
                    <a:pt x="9518467" y="2759628"/>
                  </a:lnTo>
                  <a:lnTo>
                    <a:pt x="9433492" y="2759628"/>
                  </a:lnTo>
                  <a:lnTo>
                    <a:pt x="9392085" y="2761429"/>
                  </a:lnTo>
                  <a:lnTo>
                    <a:pt x="9350677" y="2761429"/>
                  </a:lnTo>
                  <a:lnTo>
                    <a:pt x="9313951" y="2758188"/>
                  </a:lnTo>
                  <a:lnTo>
                    <a:pt x="9279385" y="2756387"/>
                  </a:lnTo>
                  <a:lnTo>
                    <a:pt x="9277944" y="2756387"/>
                  </a:lnTo>
                  <a:lnTo>
                    <a:pt x="9272543" y="2766830"/>
                  </a:lnTo>
                  <a:lnTo>
                    <a:pt x="9265702" y="2773672"/>
                  </a:lnTo>
                  <a:lnTo>
                    <a:pt x="9260661" y="2776913"/>
                  </a:lnTo>
                  <a:lnTo>
                    <a:pt x="9255260" y="2780514"/>
                  </a:lnTo>
                  <a:lnTo>
                    <a:pt x="9246619" y="2782315"/>
                  </a:lnTo>
                  <a:lnTo>
                    <a:pt x="9239777" y="2782315"/>
                  </a:lnTo>
                  <a:lnTo>
                    <a:pt x="9229336" y="2784115"/>
                  </a:lnTo>
                  <a:lnTo>
                    <a:pt x="9218894" y="2782315"/>
                  </a:lnTo>
                  <a:lnTo>
                    <a:pt x="9210252" y="2778713"/>
                  </a:lnTo>
                  <a:lnTo>
                    <a:pt x="9206652" y="2775473"/>
                  </a:lnTo>
                  <a:lnTo>
                    <a:pt x="9205211" y="2770071"/>
                  </a:lnTo>
                  <a:lnTo>
                    <a:pt x="9201611" y="2765030"/>
                  </a:lnTo>
                  <a:lnTo>
                    <a:pt x="9201611" y="2756387"/>
                  </a:lnTo>
                  <a:lnTo>
                    <a:pt x="9191169" y="2756387"/>
                  </a:lnTo>
                  <a:lnTo>
                    <a:pt x="9184328" y="2758188"/>
                  </a:lnTo>
                  <a:lnTo>
                    <a:pt x="9173886" y="2761429"/>
                  </a:lnTo>
                  <a:lnTo>
                    <a:pt x="9163444" y="2768270"/>
                  </a:lnTo>
                  <a:lnTo>
                    <a:pt x="9151202" y="2771872"/>
                  </a:lnTo>
                  <a:lnTo>
                    <a:pt x="9139320" y="2773672"/>
                  </a:lnTo>
                  <a:lnTo>
                    <a:pt x="9123837" y="2775473"/>
                  </a:lnTo>
                  <a:lnTo>
                    <a:pt x="9113395" y="2775473"/>
                  </a:lnTo>
                  <a:lnTo>
                    <a:pt x="9109794" y="2765030"/>
                  </a:lnTo>
                  <a:lnTo>
                    <a:pt x="9104753" y="2754587"/>
                  </a:lnTo>
                  <a:lnTo>
                    <a:pt x="9096112" y="2744144"/>
                  </a:lnTo>
                  <a:lnTo>
                    <a:pt x="9087470" y="2735501"/>
                  </a:lnTo>
                  <a:lnTo>
                    <a:pt x="9075228" y="2726859"/>
                  </a:lnTo>
                  <a:lnTo>
                    <a:pt x="9056145" y="2714975"/>
                  </a:lnTo>
                  <a:lnTo>
                    <a:pt x="9042102" y="2702732"/>
                  </a:lnTo>
                  <a:lnTo>
                    <a:pt x="9028420" y="2690488"/>
                  </a:lnTo>
                  <a:lnTo>
                    <a:pt x="9019778" y="2676804"/>
                  </a:lnTo>
                  <a:lnTo>
                    <a:pt x="9012937" y="2666361"/>
                  </a:lnTo>
                  <a:lnTo>
                    <a:pt x="9021579" y="2657719"/>
                  </a:lnTo>
                  <a:lnTo>
                    <a:pt x="9024819" y="2652317"/>
                  </a:lnTo>
                  <a:lnTo>
                    <a:pt x="9028420" y="2645475"/>
                  </a:lnTo>
                  <a:lnTo>
                    <a:pt x="9030220" y="2636833"/>
                  </a:lnTo>
                  <a:lnTo>
                    <a:pt x="9032021" y="2626390"/>
                  </a:lnTo>
                  <a:lnTo>
                    <a:pt x="9009336" y="2640434"/>
                  </a:lnTo>
                  <a:lnTo>
                    <a:pt x="9032021" y="2615947"/>
                  </a:lnTo>
                  <a:lnTo>
                    <a:pt x="9032021" y="2614506"/>
                  </a:lnTo>
                  <a:lnTo>
                    <a:pt x="9030220" y="2593620"/>
                  </a:lnTo>
                  <a:lnTo>
                    <a:pt x="9019778" y="2605864"/>
                  </a:lnTo>
                  <a:lnTo>
                    <a:pt x="9011137" y="2615947"/>
                  </a:lnTo>
                  <a:lnTo>
                    <a:pt x="8998895" y="2622789"/>
                  </a:lnTo>
                  <a:lnTo>
                    <a:pt x="8985212" y="2626390"/>
                  </a:lnTo>
                  <a:lnTo>
                    <a:pt x="8969729" y="2626390"/>
                  </a:lnTo>
                  <a:lnTo>
                    <a:pt x="8943805" y="2652317"/>
                  </a:lnTo>
                  <a:lnTo>
                    <a:pt x="8921121" y="2678605"/>
                  </a:lnTo>
                  <a:lnTo>
                    <a:pt x="8907078" y="2694089"/>
                  </a:lnTo>
                  <a:lnTo>
                    <a:pt x="8889795" y="2708133"/>
                  </a:lnTo>
                  <a:lnTo>
                    <a:pt x="8871072" y="2720017"/>
                  </a:lnTo>
                  <a:lnTo>
                    <a:pt x="8851988" y="2730460"/>
                  </a:lnTo>
                  <a:lnTo>
                    <a:pt x="8829304" y="2742343"/>
                  </a:lnTo>
                  <a:lnTo>
                    <a:pt x="8803380" y="2752786"/>
                  </a:lnTo>
                  <a:lnTo>
                    <a:pt x="8777455" y="2759628"/>
                  </a:lnTo>
                  <a:lnTo>
                    <a:pt x="8751530" y="2763229"/>
                  </a:lnTo>
                  <a:lnTo>
                    <a:pt x="8722005" y="2768270"/>
                  </a:lnTo>
                  <a:lnTo>
                    <a:pt x="8692840" y="2771872"/>
                  </a:lnTo>
                  <a:lnTo>
                    <a:pt x="8661514" y="2775473"/>
                  </a:lnTo>
                  <a:lnTo>
                    <a:pt x="8630189" y="2775473"/>
                  </a:lnTo>
                  <a:lnTo>
                    <a:pt x="8600663" y="2776913"/>
                  </a:lnTo>
                  <a:lnTo>
                    <a:pt x="8571498" y="2776913"/>
                  </a:lnTo>
                  <a:lnTo>
                    <a:pt x="8514248" y="2771872"/>
                  </a:lnTo>
                  <a:lnTo>
                    <a:pt x="8507407" y="2771872"/>
                  </a:lnTo>
                  <a:lnTo>
                    <a:pt x="8474281" y="2768270"/>
                  </a:lnTo>
                  <a:lnTo>
                    <a:pt x="8443315" y="2765030"/>
                  </a:lnTo>
                  <a:lnTo>
                    <a:pt x="8412350" y="2759628"/>
                  </a:lnTo>
                  <a:lnTo>
                    <a:pt x="8381024" y="2750986"/>
                  </a:lnTo>
                  <a:lnTo>
                    <a:pt x="8355100" y="2742343"/>
                  </a:lnTo>
                  <a:lnTo>
                    <a:pt x="8327015" y="2728659"/>
                  </a:lnTo>
                  <a:lnTo>
                    <a:pt x="8297850" y="2714975"/>
                  </a:lnTo>
                  <a:lnTo>
                    <a:pt x="8266884" y="2697690"/>
                  </a:lnTo>
                  <a:lnTo>
                    <a:pt x="8221516" y="2669962"/>
                  </a:lnTo>
                  <a:lnTo>
                    <a:pt x="8181909" y="2645475"/>
                  </a:lnTo>
                  <a:lnTo>
                    <a:pt x="8159225" y="2631431"/>
                  </a:lnTo>
                  <a:lnTo>
                    <a:pt x="8130060" y="2609105"/>
                  </a:lnTo>
                  <a:lnTo>
                    <a:pt x="8100535" y="2586778"/>
                  </a:lnTo>
                  <a:lnTo>
                    <a:pt x="8071009" y="2562652"/>
                  </a:lnTo>
                  <a:lnTo>
                    <a:pt x="8041484" y="2538165"/>
                  </a:lnTo>
                  <a:lnTo>
                    <a:pt x="8026001" y="2522680"/>
                  </a:lnTo>
                  <a:lnTo>
                    <a:pt x="8010518" y="2508636"/>
                  </a:lnTo>
                  <a:lnTo>
                    <a:pt x="7984594" y="2480908"/>
                  </a:lnTo>
                  <a:lnTo>
                    <a:pt x="7963710" y="2454981"/>
                  </a:lnTo>
                  <a:lnTo>
                    <a:pt x="7949668" y="2430854"/>
                  </a:lnTo>
                  <a:lnTo>
                    <a:pt x="7941026" y="2427613"/>
                  </a:lnTo>
                  <a:lnTo>
                    <a:pt x="7935985" y="2422211"/>
                  </a:lnTo>
                  <a:lnTo>
                    <a:pt x="7927344" y="2415369"/>
                  </a:lnTo>
                  <a:lnTo>
                    <a:pt x="7921943" y="2411768"/>
                  </a:lnTo>
                  <a:lnTo>
                    <a:pt x="7911501" y="2403126"/>
                  </a:lnTo>
                  <a:lnTo>
                    <a:pt x="7908260" y="2399525"/>
                  </a:lnTo>
                  <a:lnTo>
                    <a:pt x="7906460" y="2396284"/>
                  </a:lnTo>
                  <a:lnTo>
                    <a:pt x="7901419" y="2369996"/>
                  </a:lnTo>
                  <a:lnTo>
                    <a:pt x="7896018" y="2358113"/>
                  </a:lnTo>
                  <a:lnTo>
                    <a:pt x="7890977" y="2347670"/>
                  </a:lnTo>
                  <a:lnTo>
                    <a:pt x="7875494" y="2323543"/>
                  </a:lnTo>
                  <a:lnTo>
                    <a:pt x="7860012" y="2302657"/>
                  </a:lnTo>
                  <a:lnTo>
                    <a:pt x="7852810" y="2287173"/>
                  </a:lnTo>
                  <a:lnTo>
                    <a:pt x="7845969" y="2269888"/>
                  </a:lnTo>
                  <a:lnTo>
                    <a:pt x="7839128" y="2240359"/>
                  </a:lnTo>
                  <a:lnTo>
                    <a:pt x="7839128" y="2234958"/>
                  </a:lnTo>
                  <a:lnTo>
                    <a:pt x="7835527" y="2219473"/>
                  </a:lnTo>
                  <a:lnTo>
                    <a:pt x="7830486" y="2205789"/>
                  </a:lnTo>
                  <a:lnTo>
                    <a:pt x="7823645" y="2189945"/>
                  </a:lnTo>
                  <a:lnTo>
                    <a:pt x="7816444" y="2178061"/>
                  </a:lnTo>
                  <a:lnTo>
                    <a:pt x="7807802" y="2155375"/>
                  </a:lnTo>
                  <a:lnTo>
                    <a:pt x="7800961" y="2134849"/>
                  </a:lnTo>
                  <a:lnTo>
                    <a:pt x="7785118" y="2096678"/>
                  </a:lnTo>
                  <a:lnTo>
                    <a:pt x="7776477" y="2072191"/>
                  </a:lnTo>
                  <a:lnTo>
                    <a:pt x="7771436" y="2048064"/>
                  </a:lnTo>
                  <a:lnTo>
                    <a:pt x="7766395" y="2020336"/>
                  </a:lnTo>
                  <a:lnTo>
                    <a:pt x="7764595" y="1992608"/>
                  </a:lnTo>
                  <a:lnTo>
                    <a:pt x="7760994" y="1990808"/>
                  </a:lnTo>
                  <a:lnTo>
                    <a:pt x="7754153" y="1990808"/>
                  </a:lnTo>
                  <a:lnTo>
                    <a:pt x="7738670" y="1990808"/>
                  </a:lnTo>
                  <a:lnTo>
                    <a:pt x="7738670" y="1975323"/>
                  </a:lnTo>
                  <a:lnTo>
                    <a:pt x="7738670" y="1961279"/>
                  </a:lnTo>
                  <a:lnTo>
                    <a:pt x="7741911" y="1947595"/>
                  </a:lnTo>
                  <a:lnTo>
                    <a:pt x="7747312" y="1932111"/>
                  </a:lnTo>
                  <a:lnTo>
                    <a:pt x="7752352" y="1925269"/>
                  </a:lnTo>
                  <a:lnTo>
                    <a:pt x="7757753" y="1918427"/>
                  </a:lnTo>
                  <a:lnTo>
                    <a:pt x="7762794" y="1911225"/>
                  </a:lnTo>
                  <a:lnTo>
                    <a:pt x="7764595" y="1897541"/>
                  </a:lnTo>
                  <a:lnTo>
                    <a:pt x="7759194" y="1899342"/>
                  </a:lnTo>
                  <a:lnTo>
                    <a:pt x="7752352" y="1901142"/>
                  </a:lnTo>
                  <a:lnTo>
                    <a:pt x="7745511" y="1899342"/>
                  </a:lnTo>
                  <a:lnTo>
                    <a:pt x="7736870" y="1897541"/>
                  </a:lnTo>
                  <a:lnTo>
                    <a:pt x="7723187" y="1892500"/>
                  </a:lnTo>
                  <a:lnTo>
                    <a:pt x="7728228" y="1878456"/>
                  </a:lnTo>
                  <a:lnTo>
                    <a:pt x="7731829" y="1868013"/>
                  </a:lnTo>
                  <a:lnTo>
                    <a:pt x="7736870" y="1859370"/>
                  </a:lnTo>
                  <a:lnTo>
                    <a:pt x="7743711" y="1843886"/>
                  </a:lnTo>
                  <a:lnTo>
                    <a:pt x="7747312" y="1833443"/>
                  </a:lnTo>
                  <a:lnTo>
                    <a:pt x="7735069" y="1833443"/>
                  </a:lnTo>
                  <a:lnTo>
                    <a:pt x="7749112" y="1810756"/>
                  </a:lnTo>
                  <a:lnTo>
                    <a:pt x="7757753" y="1791671"/>
                  </a:lnTo>
                  <a:lnTo>
                    <a:pt x="7764595" y="1769344"/>
                  </a:lnTo>
                  <a:lnTo>
                    <a:pt x="7769636" y="1743417"/>
                  </a:lnTo>
                  <a:lnTo>
                    <a:pt x="7773236" y="1713888"/>
                  </a:lnTo>
                  <a:lnTo>
                    <a:pt x="7776477" y="1680759"/>
                  </a:lnTo>
                  <a:lnTo>
                    <a:pt x="7783678" y="1651591"/>
                  </a:lnTo>
                  <a:lnTo>
                    <a:pt x="7790519" y="1629264"/>
                  </a:lnTo>
                  <a:lnTo>
                    <a:pt x="7800961" y="1608378"/>
                  </a:lnTo>
                  <a:lnTo>
                    <a:pt x="7795560" y="1606578"/>
                  </a:lnTo>
                  <a:lnTo>
                    <a:pt x="7792320" y="1602977"/>
                  </a:lnTo>
                  <a:lnTo>
                    <a:pt x="7790519" y="1601536"/>
                  </a:lnTo>
                  <a:lnTo>
                    <a:pt x="7786919" y="1594334"/>
                  </a:lnTo>
                  <a:lnTo>
                    <a:pt x="7786919" y="1587492"/>
                  </a:lnTo>
                  <a:lnTo>
                    <a:pt x="7790519" y="1577049"/>
                  </a:lnTo>
                  <a:lnTo>
                    <a:pt x="7809603" y="1530236"/>
                  </a:lnTo>
                  <a:lnTo>
                    <a:pt x="7823645" y="1488824"/>
                  </a:lnTo>
                  <a:lnTo>
                    <a:pt x="7828686" y="1469739"/>
                  </a:lnTo>
                  <a:lnTo>
                    <a:pt x="7837328" y="1448853"/>
                  </a:lnTo>
                  <a:lnTo>
                    <a:pt x="7847769" y="1424726"/>
                  </a:lnTo>
                  <a:lnTo>
                    <a:pt x="7860012" y="1400239"/>
                  </a:lnTo>
                  <a:lnTo>
                    <a:pt x="7884136" y="1357386"/>
                  </a:lnTo>
                  <a:lnTo>
                    <a:pt x="7911501" y="1301570"/>
                  </a:lnTo>
                  <a:lnTo>
                    <a:pt x="7918702" y="1291127"/>
                  </a:lnTo>
                  <a:lnTo>
                    <a:pt x="7944627" y="1246475"/>
                  </a:lnTo>
                  <a:lnTo>
                    <a:pt x="7970551" y="1201462"/>
                  </a:lnTo>
                  <a:lnTo>
                    <a:pt x="7991435" y="1170133"/>
                  </a:lnTo>
                  <a:lnTo>
                    <a:pt x="8012319" y="1140604"/>
                  </a:lnTo>
                  <a:lnTo>
                    <a:pt x="8034643" y="1111436"/>
                  </a:lnTo>
                  <a:lnTo>
                    <a:pt x="8058767" y="1085508"/>
                  </a:lnTo>
                  <a:lnTo>
                    <a:pt x="8083251" y="1059221"/>
                  </a:lnTo>
                  <a:lnTo>
                    <a:pt x="8109176" y="1036895"/>
                  </a:lnTo>
                  <a:lnTo>
                    <a:pt x="8136901" y="1014208"/>
                  </a:lnTo>
                  <a:lnTo>
                    <a:pt x="8162826" y="995123"/>
                  </a:lnTo>
                  <a:lnTo>
                    <a:pt x="8162826" y="983239"/>
                  </a:lnTo>
                  <a:lnTo>
                    <a:pt x="8164626" y="974597"/>
                  </a:lnTo>
                  <a:lnTo>
                    <a:pt x="8169667" y="969195"/>
                  </a:lnTo>
                  <a:lnTo>
                    <a:pt x="8174708" y="965954"/>
                  </a:lnTo>
                  <a:lnTo>
                    <a:pt x="8183349" y="964154"/>
                  </a:lnTo>
                  <a:lnTo>
                    <a:pt x="8204233" y="946869"/>
                  </a:lnTo>
                  <a:lnTo>
                    <a:pt x="8226917" y="927783"/>
                  </a:lnTo>
                  <a:lnTo>
                    <a:pt x="8251041" y="911939"/>
                  </a:lnTo>
                  <a:lnTo>
                    <a:pt x="8276966" y="894654"/>
                  </a:lnTo>
                  <a:lnTo>
                    <a:pt x="8304691" y="879169"/>
                  </a:lnTo>
                  <a:lnTo>
                    <a:pt x="8334216" y="865125"/>
                  </a:lnTo>
                  <a:lnTo>
                    <a:pt x="8363741" y="851441"/>
                  </a:lnTo>
                  <a:lnTo>
                    <a:pt x="8394707" y="839558"/>
                  </a:lnTo>
                  <a:lnTo>
                    <a:pt x="8427833" y="827315"/>
                  </a:lnTo>
                  <a:lnTo>
                    <a:pt x="8460599" y="816872"/>
                  </a:lnTo>
                  <a:lnTo>
                    <a:pt x="8495165" y="810030"/>
                  </a:lnTo>
                  <a:lnTo>
                    <a:pt x="8531531" y="803188"/>
                  </a:lnTo>
                  <a:lnTo>
                    <a:pt x="8569698" y="799587"/>
                  </a:lnTo>
                  <a:lnTo>
                    <a:pt x="8607505" y="795986"/>
                  </a:lnTo>
                  <a:lnTo>
                    <a:pt x="8647472" y="795986"/>
                  </a:lnTo>
                  <a:lnTo>
                    <a:pt x="8689239" y="795986"/>
                  </a:lnTo>
                  <a:lnTo>
                    <a:pt x="8728846" y="797786"/>
                  </a:lnTo>
                  <a:lnTo>
                    <a:pt x="8767013" y="801387"/>
                  </a:lnTo>
                  <a:lnTo>
                    <a:pt x="8805180" y="810030"/>
                  </a:lnTo>
                  <a:lnTo>
                    <a:pt x="8841547" y="820473"/>
                  </a:lnTo>
                  <a:lnTo>
                    <a:pt x="8877913" y="832356"/>
                  </a:lnTo>
                  <a:lnTo>
                    <a:pt x="8908879" y="848200"/>
                  </a:lnTo>
                  <a:lnTo>
                    <a:pt x="8938404" y="863685"/>
                  </a:lnTo>
                  <a:lnTo>
                    <a:pt x="8964328" y="882770"/>
                  </a:lnTo>
                  <a:lnTo>
                    <a:pt x="8967929" y="886011"/>
                  </a:lnTo>
                  <a:lnTo>
                    <a:pt x="8969729" y="889612"/>
                  </a:lnTo>
                  <a:lnTo>
                    <a:pt x="8976571" y="903296"/>
                  </a:lnTo>
                  <a:lnTo>
                    <a:pt x="8983412" y="915540"/>
                  </a:lnTo>
                  <a:lnTo>
                    <a:pt x="8990253" y="925983"/>
                  </a:lnTo>
                  <a:lnTo>
                    <a:pt x="8997454" y="934625"/>
                  </a:lnTo>
                  <a:lnTo>
                    <a:pt x="8998895" y="938226"/>
                  </a:lnTo>
                  <a:lnTo>
                    <a:pt x="9011137" y="953711"/>
                  </a:lnTo>
                  <a:lnTo>
                    <a:pt x="9021579" y="969195"/>
                  </a:lnTo>
                  <a:lnTo>
                    <a:pt x="9028420" y="962353"/>
                  </a:lnTo>
                  <a:lnTo>
                    <a:pt x="9033461" y="953711"/>
                  </a:lnTo>
                  <a:lnTo>
                    <a:pt x="9037061" y="943268"/>
                  </a:lnTo>
                  <a:lnTo>
                    <a:pt x="9037061" y="931384"/>
                  </a:lnTo>
                  <a:lnTo>
                    <a:pt x="9035261" y="917340"/>
                  </a:lnTo>
                  <a:lnTo>
                    <a:pt x="9030220" y="882770"/>
                  </a:lnTo>
                  <a:lnTo>
                    <a:pt x="9028420" y="853242"/>
                  </a:lnTo>
                  <a:lnTo>
                    <a:pt x="9035261" y="801387"/>
                  </a:lnTo>
                  <a:lnTo>
                    <a:pt x="9040662" y="771859"/>
                  </a:lnTo>
                  <a:lnTo>
                    <a:pt x="9043903" y="740530"/>
                  </a:lnTo>
                  <a:lnTo>
                    <a:pt x="9047503" y="702719"/>
                  </a:lnTo>
                  <a:lnTo>
                    <a:pt x="9045703" y="666348"/>
                  </a:lnTo>
                  <a:lnTo>
                    <a:pt x="9038862" y="671390"/>
                  </a:lnTo>
                  <a:lnTo>
                    <a:pt x="9032021" y="676791"/>
                  </a:lnTo>
                  <a:lnTo>
                    <a:pt x="9024819" y="680032"/>
                  </a:lnTo>
                  <a:lnTo>
                    <a:pt x="9017978" y="681833"/>
                  </a:lnTo>
                  <a:lnTo>
                    <a:pt x="9007536" y="681833"/>
                  </a:lnTo>
                  <a:lnTo>
                    <a:pt x="8997454" y="680032"/>
                  </a:lnTo>
                  <a:lnTo>
                    <a:pt x="8990253" y="678592"/>
                  </a:lnTo>
                  <a:lnTo>
                    <a:pt x="8985212" y="666348"/>
                  </a:lnTo>
                  <a:lnTo>
                    <a:pt x="8983412" y="659506"/>
                  </a:lnTo>
                  <a:lnTo>
                    <a:pt x="8981971" y="650504"/>
                  </a:lnTo>
                  <a:lnTo>
                    <a:pt x="8981971" y="640061"/>
                  </a:lnTo>
                  <a:lnTo>
                    <a:pt x="8983412" y="629978"/>
                  </a:lnTo>
                  <a:lnTo>
                    <a:pt x="8987012" y="624576"/>
                  </a:lnTo>
                  <a:lnTo>
                    <a:pt x="8992053" y="617734"/>
                  </a:lnTo>
                  <a:lnTo>
                    <a:pt x="8998895" y="612333"/>
                  </a:lnTo>
                  <a:lnTo>
                    <a:pt x="9007536" y="609092"/>
                  </a:lnTo>
                  <a:lnTo>
                    <a:pt x="9011137" y="600450"/>
                  </a:lnTo>
                  <a:lnTo>
                    <a:pt x="9014737" y="593247"/>
                  </a:lnTo>
                  <a:lnTo>
                    <a:pt x="9019778" y="586405"/>
                  </a:lnTo>
                  <a:lnTo>
                    <a:pt x="9026619" y="579564"/>
                  </a:lnTo>
                  <a:lnTo>
                    <a:pt x="9023379" y="577763"/>
                  </a:lnTo>
                  <a:lnTo>
                    <a:pt x="9009336" y="579564"/>
                  </a:lnTo>
                  <a:lnTo>
                    <a:pt x="8990253" y="581364"/>
                  </a:lnTo>
                  <a:lnTo>
                    <a:pt x="8969729" y="583165"/>
                  </a:lnTo>
                  <a:lnTo>
                    <a:pt x="8942004" y="581364"/>
                  </a:lnTo>
                  <a:lnTo>
                    <a:pt x="8865671" y="570921"/>
                  </a:lnTo>
                  <a:lnTo>
                    <a:pt x="8867471" y="572722"/>
                  </a:lnTo>
                  <a:lnTo>
                    <a:pt x="8867471" y="577763"/>
                  </a:lnTo>
                  <a:lnTo>
                    <a:pt x="8857029" y="583165"/>
                  </a:lnTo>
                  <a:lnTo>
                    <a:pt x="8848388" y="584965"/>
                  </a:lnTo>
                  <a:lnTo>
                    <a:pt x="8841547" y="584965"/>
                  </a:lnTo>
                  <a:lnTo>
                    <a:pt x="8834705" y="584965"/>
                  </a:lnTo>
                  <a:lnTo>
                    <a:pt x="8826064" y="581364"/>
                  </a:lnTo>
                  <a:lnTo>
                    <a:pt x="8817422" y="577763"/>
                  </a:lnTo>
                  <a:lnTo>
                    <a:pt x="8810221" y="574522"/>
                  </a:lnTo>
                  <a:lnTo>
                    <a:pt x="8806980" y="574522"/>
                  </a:lnTo>
                  <a:lnTo>
                    <a:pt x="8803380" y="576323"/>
                  </a:lnTo>
                  <a:lnTo>
                    <a:pt x="8800139" y="579564"/>
                  </a:lnTo>
                  <a:lnTo>
                    <a:pt x="8782496" y="584965"/>
                  </a:lnTo>
                  <a:lnTo>
                    <a:pt x="8765213" y="586405"/>
                  </a:lnTo>
                  <a:lnTo>
                    <a:pt x="8758372" y="584965"/>
                  </a:lnTo>
                  <a:lnTo>
                    <a:pt x="8751530" y="583165"/>
                  </a:lnTo>
                  <a:lnTo>
                    <a:pt x="8744329" y="579564"/>
                  </a:lnTo>
                  <a:lnTo>
                    <a:pt x="8739288" y="576323"/>
                  </a:lnTo>
                  <a:lnTo>
                    <a:pt x="8732447" y="569121"/>
                  </a:lnTo>
                  <a:lnTo>
                    <a:pt x="8727046" y="560478"/>
                  </a:lnTo>
                  <a:lnTo>
                    <a:pt x="8723805" y="544994"/>
                  </a:lnTo>
                  <a:lnTo>
                    <a:pt x="8720205" y="531310"/>
                  </a:lnTo>
                  <a:lnTo>
                    <a:pt x="8720205" y="520867"/>
                  </a:lnTo>
                  <a:lnTo>
                    <a:pt x="8723805" y="505022"/>
                  </a:lnTo>
                  <a:lnTo>
                    <a:pt x="8713364" y="493139"/>
                  </a:lnTo>
                  <a:lnTo>
                    <a:pt x="8708323" y="482696"/>
                  </a:lnTo>
                  <a:lnTo>
                    <a:pt x="8702922" y="474053"/>
                  </a:lnTo>
                  <a:lnTo>
                    <a:pt x="8699681" y="465411"/>
                  </a:lnTo>
                  <a:lnTo>
                    <a:pt x="8697881" y="456768"/>
                  </a:lnTo>
                  <a:lnTo>
                    <a:pt x="8697881" y="451367"/>
                  </a:lnTo>
                  <a:lnTo>
                    <a:pt x="8699681" y="440924"/>
                  </a:lnTo>
                  <a:lnTo>
                    <a:pt x="8702922" y="434082"/>
                  </a:lnTo>
                  <a:lnTo>
                    <a:pt x="8706522" y="429040"/>
                  </a:lnTo>
                  <a:lnTo>
                    <a:pt x="8716964" y="420398"/>
                  </a:lnTo>
                  <a:lnTo>
                    <a:pt x="8727046" y="411755"/>
                  </a:lnTo>
                  <a:lnTo>
                    <a:pt x="8728846" y="406714"/>
                  </a:lnTo>
                  <a:lnTo>
                    <a:pt x="8730647" y="401312"/>
                  </a:lnTo>
                  <a:lnTo>
                    <a:pt x="8730647" y="396271"/>
                  </a:lnTo>
                  <a:lnTo>
                    <a:pt x="8728846" y="390869"/>
                  </a:lnTo>
                  <a:lnTo>
                    <a:pt x="8723805" y="382227"/>
                  </a:lnTo>
                  <a:lnTo>
                    <a:pt x="8715164" y="375385"/>
                  </a:lnTo>
                  <a:lnTo>
                    <a:pt x="8706522" y="368183"/>
                  </a:lnTo>
                  <a:lnTo>
                    <a:pt x="8702922" y="350898"/>
                  </a:lnTo>
                  <a:lnTo>
                    <a:pt x="8699681" y="328572"/>
                  </a:lnTo>
                  <a:lnTo>
                    <a:pt x="8697881" y="307686"/>
                  </a:lnTo>
                  <a:lnTo>
                    <a:pt x="8699681" y="288600"/>
                  </a:lnTo>
                  <a:lnTo>
                    <a:pt x="8701481" y="269875"/>
                  </a:lnTo>
                  <a:lnTo>
                    <a:pt x="8706522" y="254030"/>
                  </a:lnTo>
                  <a:lnTo>
                    <a:pt x="8715164" y="226302"/>
                  </a:lnTo>
                  <a:lnTo>
                    <a:pt x="8723805" y="209017"/>
                  </a:lnTo>
                  <a:lnTo>
                    <a:pt x="8732447" y="189932"/>
                  </a:lnTo>
                  <a:lnTo>
                    <a:pt x="8746129" y="169046"/>
                  </a:lnTo>
                  <a:lnTo>
                    <a:pt x="8730647" y="144919"/>
                  </a:lnTo>
                  <a:lnTo>
                    <a:pt x="8732447" y="136277"/>
                  </a:lnTo>
                  <a:lnTo>
                    <a:pt x="8734247" y="125834"/>
                  </a:lnTo>
                  <a:lnTo>
                    <a:pt x="8739288" y="115751"/>
                  </a:lnTo>
                  <a:lnTo>
                    <a:pt x="8746129" y="105308"/>
                  </a:lnTo>
                  <a:lnTo>
                    <a:pt x="8754771" y="96305"/>
                  </a:lnTo>
                  <a:lnTo>
                    <a:pt x="8765213" y="91264"/>
                  </a:lnTo>
                  <a:lnTo>
                    <a:pt x="8777455" y="87663"/>
                  </a:lnTo>
                  <a:lnTo>
                    <a:pt x="8789697" y="84422"/>
                  </a:lnTo>
                  <a:lnTo>
                    <a:pt x="8803380" y="84422"/>
                  </a:lnTo>
                  <a:lnTo>
                    <a:pt x="8817422" y="86222"/>
                  </a:lnTo>
                  <a:lnTo>
                    <a:pt x="8831105" y="89463"/>
                  </a:lnTo>
                  <a:lnTo>
                    <a:pt x="8845147" y="96305"/>
                  </a:lnTo>
                  <a:lnTo>
                    <a:pt x="8848388" y="93064"/>
                  </a:lnTo>
                  <a:lnTo>
                    <a:pt x="8853789" y="91264"/>
                  </a:lnTo>
                  <a:lnTo>
                    <a:pt x="8938404" y="79020"/>
                  </a:lnTo>
                  <a:lnTo>
                    <a:pt x="9028420" y="65336"/>
                  </a:lnTo>
                  <a:lnTo>
                    <a:pt x="9122037" y="53093"/>
                  </a:lnTo>
                  <a:lnTo>
                    <a:pt x="9158403" y="49852"/>
                  </a:lnTo>
                  <a:lnTo>
                    <a:pt x="9194769" y="46251"/>
                  </a:lnTo>
                  <a:close/>
                  <a:moveTo>
                    <a:pt x="4607584" y="28575"/>
                  </a:moveTo>
                  <a:lnTo>
                    <a:pt x="4630281" y="28575"/>
                  </a:lnTo>
                  <a:lnTo>
                    <a:pt x="4651177" y="30375"/>
                  </a:lnTo>
                  <a:lnTo>
                    <a:pt x="4673514" y="32175"/>
                  </a:lnTo>
                  <a:lnTo>
                    <a:pt x="4694050" y="35415"/>
                  </a:lnTo>
                  <a:lnTo>
                    <a:pt x="4714946" y="39015"/>
                  </a:lnTo>
                  <a:lnTo>
                    <a:pt x="4735842" y="44055"/>
                  </a:lnTo>
                  <a:lnTo>
                    <a:pt x="4756739" y="50896"/>
                  </a:lnTo>
                  <a:lnTo>
                    <a:pt x="4777635" y="57737"/>
                  </a:lnTo>
                  <a:lnTo>
                    <a:pt x="4819067" y="75377"/>
                  </a:lnTo>
                  <a:lnTo>
                    <a:pt x="4834559" y="73577"/>
                  </a:lnTo>
                  <a:lnTo>
                    <a:pt x="4846808" y="69977"/>
                  </a:lnTo>
                  <a:lnTo>
                    <a:pt x="4857256" y="66377"/>
                  </a:lnTo>
                  <a:lnTo>
                    <a:pt x="4869145" y="66377"/>
                  </a:lnTo>
                  <a:lnTo>
                    <a:pt x="4876351" y="68177"/>
                  </a:lnTo>
                  <a:lnTo>
                    <a:pt x="4881395" y="69977"/>
                  </a:lnTo>
                  <a:lnTo>
                    <a:pt x="4888240" y="75377"/>
                  </a:lnTo>
                  <a:lnTo>
                    <a:pt x="4895445" y="80418"/>
                  </a:lnTo>
                  <a:lnTo>
                    <a:pt x="4898688" y="85818"/>
                  </a:lnTo>
                  <a:lnTo>
                    <a:pt x="4902291" y="103099"/>
                  </a:lnTo>
                  <a:lnTo>
                    <a:pt x="4904092" y="113539"/>
                  </a:lnTo>
                  <a:lnTo>
                    <a:pt x="4904092" y="120379"/>
                  </a:lnTo>
                  <a:lnTo>
                    <a:pt x="4898688" y="123980"/>
                  </a:lnTo>
                  <a:lnTo>
                    <a:pt x="4898688" y="125420"/>
                  </a:lnTo>
                  <a:lnTo>
                    <a:pt x="4917783" y="129020"/>
                  </a:lnTo>
                  <a:lnTo>
                    <a:pt x="4926429" y="132620"/>
                  </a:lnTo>
                  <a:lnTo>
                    <a:pt x="4933275" y="135860"/>
                  </a:lnTo>
                  <a:lnTo>
                    <a:pt x="4940120" y="141260"/>
                  </a:lnTo>
                  <a:lnTo>
                    <a:pt x="4943723" y="146301"/>
                  </a:lnTo>
                  <a:lnTo>
                    <a:pt x="4945524" y="153141"/>
                  </a:lnTo>
                  <a:lnTo>
                    <a:pt x="4945524" y="158541"/>
                  </a:lnTo>
                  <a:lnTo>
                    <a:pt x="4954171" y="154941"/>
                  </a:lnTo>
                  <a:lnTo>
                    <a:pt x="4959215" y="154941"/>
                  </a:lnTo>
                  <a:lnTo>
                    <a:pt x="4964619" y="154941"/>
                  </a:lnTo>
                  <a:lnTo>
                    <a:pt x="4969663" y="156741"/>
                  </a:lnTo>
                  <a:lnTo>
                    <a:pt x="4974707" y="160341"/>
                  </a:lnTo>
                  <a:lnTo>
                    <a:pt x="4980111" y="165381"/>
                  </a:lnTo>
                  <a:lnTo>
                    <a:pt x="4985155" y="170422"/>
                  </a:lnTo>
                  <a:lnTo>
                    <a:pt x="4986956" y="174022"/>
                  </a:lnTo>
                  <a:lnTo>
                    <a:pt x="4988757" y="185902"/>
                  </a:lnTo>
                  <a:lnTo>
                    <a:pt x="4990559" y="196343"/>
                  </a:lnTo>
                  <a:lnTo>
                    <a:pt x="4988757" y="206783"/>
                  </a:lnTo>
                  <a:lnTo>
                    <a:pt x="4985155" y="215424"/>
                  </a:lnTo>
                  <a:lnTo>
                    <a:pt x="4980111" y="225864"/>
                  </a:lnTo>
                  <a:lnTo>
                    <a:pt x="4974707" y="232704"/>
                  </a:lnTo>
                  <a:lnTo>
                    <a:pt x="4992360" y="303988"/>
                  </a:lnTo>
                  <a:lnTo>
                    <a:pt x="4993801" y="312628"/>
                  </a:lnTo>
                  <a:lnTo>
                    <a:pt x="4999205" y="338549"/>
                  </a:lnTo>
                  <a:lnTo>
                    <a:pt x="5002448" y="360870"/>
                  </a:lnTo>
                  <a:lnTo>
                    <a:pt x="5007852" y="378151"/>
                  </a:lnTo>
                  <a:lnTo>
                    <a:pt x="5012536" y="392192"/>
                  </a:lnTo>
                  <a:lnTo>
                    <a:pt x="5014337" y="399032"/>
                  </a:lnTo>
                  <a:lnTo>
                    <a:pt x="5016139" y="407672"/>
                  </a:lnTo>
                  <a:lnTo>
                    <a:pt x="5016139" y="416313"/>
                  </a:lnTo>
                  <a:lnTo>
                    <a:pt x="5012536" y="419913"/>
                  </a:lnTo>
                  <a:lnTo>
                    <a:pt x="5011455" y="424953"/>
                  </a:lnTo>
                  <a:lnTo>
                    <a:pt x="5006051" y="426753"/>
                  </a:lnTo>
                  <a:lnTo>
                    <a:pt x="4999205" y="428553"/>
                  </a:lnTo>
                  <a:lnTo>
                    <a:pt x="4995603" y="449074"/>
                  </a:lnTo>
                  <a:lnTo>
                    <a:pt x="4992360" y="469955"/>
                  </a:lnTo>
                  <a:lnTo>
                    <a:pt x="4985155" y="490836"/>
                  </a:lnTo>
                  <a:lnTo>
                    <a:pt x="4978309" y="511717"/>
                  </a:lnTo>
                  <a:lnTo>
                    <a:pt x="4969663" y="532598"/>
                  </a:lnTo>
                  <a:lnTo>
                    <a:pt x="4959215" y="551319"/>
                  </a:lnTo>
                  <a:lnTo>
                    <a:pt x="4947325" y="568600"/>
                  </a:lnTo>
                  <a:lnTo>
                    <a:pt x="4935076" y="585880"/>
                  </a:lnTo>
                  <a:lnTo>
                    <a:pt x="4919584" y="603161"/>
                  </a:lnTo>
                  <a:lnTo>
                    <a:pt x="4904092" y="619002"/>
                  </a:lnTo>
                  <a:lnTo>
                    <a:pt x="4886439" y="634482"/>
                  </a:lnTo>
                  <a:lnTo>
                    <a:pt x="4869145" y="646723"/>
                  </a:lnTo>
                  <a:lnTo>
                    <a:pt x="4851852" y="658964"/>
                  </a:lnTo>
                  <a:lnTo>
                    <a:pt x="4832757" y="669044"/>
                  </a:lnTo>
                  <a:lnTo>
                    <a:pt x="4813662" y="679485"/>
                  </a:lnTo>
                  <a:lnTo>
                    <a:pt x="4793127" y="686685"/>
                  </a:lnTo>
                  <a:lnTo>
                    <a:pt x="4765385" y="693525"/>
                  </a:lnTo>
                  <a:lnTo>
                    <a:pt x="4748092" y="694965"/>
                  </a:lnTo>
                  <a:lnTo>
                    <a:pt x="4727196" y="694965"/>
                  </a:lnTo>
                  <a:lnTo>
                    <a:pt x="4706300" y="694965"/>
                  </a:lnTo>
                  <a:lnTo>
                    <a:pt x="4683962" y="693525"/>
                  </a:lnTo>
                  <a:lnTo>
                    <a:pt x="4640729" y="688125"/>
                  </a:lnTo>
                  <a:lnTo>
                    <a:pt x="4619833" y="684885"/>
                  </a:lnTo>
                  <a:lnTo>
                    <a:pt x="4598937" y="681285"/>
                  </a:lnTo>
                  <a:lnTo>
                    <a:pt x="4578041" y="674444"/>
                  </a:lnTo>
                  <a:lnTo>
                    <a:pt x="4558946" y="667604"/>
                  </a:lnTo>
                  <a:lnTo>
                    <a:pt x="4545256" y="662204"/>
                  </a:lnTo>
                  <a:lnTo>
                    <a:pt x="4533006" y="655363"/>
                  </a:lnTo>
                  <a:lnTo>
                    <a:pt x="4521117" y="646723"/>
                  </a:lnTo>
                  <a:lnTo>
                    <a:pt x="4512470" y="636283"/>
                  </a:lnTo>
                  <a:lnTo>
                    <a:pt x="4493376" y="632682"/>
                  </a:lnTo>
                  <a:lnTo>
                    <a:pt x="4476082" y="625842"/>
                  </a:lnTo>
                  <a:lnTo>
                    <a:pt x="4458789" y="615402"/>
                  </a:lnTo>
                  <a:lnTo>
                    <a:pt x="4441496" y="603161"/>
                  </a:lnTo>
                  <a:lnTo>
                    <a:pt x="4425643" y="592721"/>
                  </a:lnTo>
                  <a:lnTo>
                    <a:pt x="4410151" y="580840"/>
                  </a:lnTo>
                  <a:lnTo>
                    <a:pt x="4396101" y="567159"/>
                  </a:lnTo>
                  <a:lnTo>
                    <a:pt x="4384211" y="549879"/>
                  </a:lnTo>
                  <a:lnTo>
                    <a:pt x="4375565" y="535838"/>
                  </a:lnTo>
                  <a:lnTo>
                    <a:pt x="4366918" y="520357"/>
                  </a:lnTo>
                  <a:lnTo>
                    <a:pt x="4318281" y="539438"/>
                  </a:lnTo>
                  <a:lnTo>
                    <a:pt x="4360073" y="509917"/>
                  </a:lnTo>
                  <a:lnTo>
                    <a:pt x="4344581" y="473555"/>
                  </a:lnTo>
                  <a:lnTo>
                    <a:pt x="4330530" y="431793"/>
                  </a:lnTo>
                  <a:lnTo>
                    <a:pt x="4320082" y="395792"/>
                  </a:lnTo>
                  <a:lnTo>
                    <a:pt x="4315038" y="359070"/>
                  </a:lnTo>
                  <a:lnTo>
                    <a:pt x="4313237" y="324509"/>
                  </a:lnTo>
                  <a:lnTo>
                    <a:pt x="4313237" y="288147"/>
                  </a:lnTo>
                  <a:lnTo>
                    <a:pt x="4316479" y="265826"/>
                  </a:lnTo>
                  <a:lnTo>
                    <a:pt x="4320082" y="244945"/>
                  </a:lnTo>
                  <a:lnTo>
                    <a:pt x="4325486" y="225864"/>
                  </a:lnTo>
                  <a:lnTo>
                    <a:pt x="4330530" y="206783"/>
                  </a:lnTo>
                  <a:lnTo>
                    <a:pt x="4339177" y="189502"/>
                  </a:lnTo>
                  <a:lnTo>
                    <a:pt x="4347823" y="172222"/>
                  </a:lnTo>
                  <a:lnTo>
                    <a:pt x="4360073" y="156741"/>
                  </a:lnTo>
                  <a:lnTo>
                    <a:pt x="4371962" y="143060"/>
                  </a:lnTo>
                  <a:lnTo>
                    <a:pt x="4382410" y="129020"/>
                  </a:lnTo>
                  <a:lnTo>
                    <a:pt x="4396101" y="115339"/>
                  </a:lnTo>
                  <a:lnTo>
                    <a:pt x="4410151" y="103099"/>
                  </a:lnTo>
                  <a:lnTo>
                    <a:pt x="4423842" y="90858"/>
                  </a:lnTo>
                  <a:lnTo>
                    <a:pt x="4439694" y="80418"/>
                  </a:lnTo>
                  <a:lnTo>
                    <a:pt x="4455186" y="71777"/>
                  </a:lnTo>
                  <a:lnTo>
                    <a:pt x="4472479" y="61337"/>
                  </a:lnTo>
                  <a:lnTo>
                    <a:pt x="4491574" y="54496"/>
                  </a:lnTo>
                  <a:lnTo>
                    <a:pt x="4510669" y="47656"/>
                  </a:lnTo>
                  <a:lnTo>
                    <a:pt x="4527962" y="40815"/>
                  </a:lnTo>
                  <a:lnTo>
                    <a:pt x="4547057" y="35415"/>
                  </a:lnTo>
                  <a:lnTo>
                    <a:pt x="4567593" y="32175"/>
                  </a:lnTo>
                  <a:lnTo>
                    <a:pt x="4586688" y="30375"/>
                  </a:lnTo>
                  <a:close/>
                  <a:moveTo>
                    <a:pt x="1284273" y="0"/>
                  </a:moveTo>
                  <a:lnTo>
                    <a:pt x="1296511" y="0"/>
                  </a:lnTo>
                  <a:lnTo>
                    <a:pt x="1308389" y="1800"/>
                  </a:lnTo>
                  <a:lnTo>
                    <a:pt x="1320627" y="5401"/>
                  </a:lnTo>
                  <a:lnTo>
                    <a:pt x="1330705" y="10441"/>
                  </a:lnTo>
                  <a:lnTo>
                    <a:pt x="1341144" y="19083"/>
                  </a:lnTo>
                  <a:lnTo>
                    <a:pt x="1351582" y="33125"/>
                  </a:lnTo>
                  <a:lnTo>
                    <a:pt x="1372458" y="67330"/>
                  </a:lnTo>
                  <a:lnTo>
                    <a:pt x="1381097" y="77772"/>
                  </a:lnTo>
                  <a:lnTo>
                    <a:pt x="1386496" y="84973"/>
                  </a:lnTo>
                  <a:lnTo>
                    <a:pt x="1389736" y="95414"/>
                  </a:lnTo>
                  <a:lnTo>
                    <a:pt x="1393335" y="105856"/>
                  </a:lnTo>
                  <a:lnTo>
                    <a:pt x="1393335" y="114497"/>
                  </a:lnTo>
                  <a:lnTo>
                    <a:pt x="1391535" y="124939"/>
                  </a:lnTo>
                  <a:lnTo>
                    <a:pt x="1387936" y="133580"/>
                  </a:lnTo>
                  <a:lnTo>
                    <a:pt x="1389736" y="135380"/>
                  </a:lnTo>
                  <a:lnTo>
                    <a:pt x="1395135" y="133580"/>
                  </a:lnTo>
                  <a:lnTo>
                    <a:pt x="1412412" y="133580"/>
                  </a:lnTo>
                  <a:lnTo>
                    <a:pt x="1410613" y="150863"/>
                  </a:lnTo>
                  <a:lnTo>
                    <a:pt x="1408813" y="168145"/>
                  </a:lnTo>
                  <a:lnTo>
                    <a:pt x="1408813" y="178227"/>
                  </a:lnTo>
                  <a:lnTo>
                    <a:pt x="1410613" y="186868"/>
                  </a:lnTo>
                  <a:lnTo>
                    <a:pt x="1414212" y="192269"/>
                  </a:lnTo>
                  <a:lnTo>
                    <a:pt x="1422850" y="204151"/>
                  </a:lnTo>
                  <a:lnTo>
                    <a:pt x="1431489" y="218193"/>
                  </a:lnTo>
                  <a:lnTo>
                    <a:pt x="1440128" y="230435"/>
                  </a:lnTo>
                  <a:lnTo>
                    <a:pt x="1443367" y="233675"/>
                  </a:lnTo>
                  <a:lnTo>
                    <a:pt x="1445167" y="239076"/>
                  </a:lnTo>
                  <a:lnTo>
                    <a:pt x="1448766" y="265000"/>
                  </a:lnTo>
                  <a:lnTo>
                    <a:pt x="1455605" y="290924"/>
                  </a:lnTo>
                  <a:lnTo>
                    <a:pt x="1466043" y="316847"/>
                  </a:lnTo>
                  <a:lnTo>
                    <a:pt x="1477922" y="340971"/>
                  </a:lnTo>
                  <a:lnTo>
                    <a:pt x="1500598" y="396779"/>
                  </a:lnTo>
                  <a:lnTo>
                    <a:pt x="1524714" y="448627"/>
                  </a:lnTo>
                  <a:lnTo>
                    <a:pt x="1543791" y="507316"/>
                  </a:lnTo>
                  <a:lnTo>
                    <a:pt x="1562868" y="566365"/>
                  </a:lnTo>
                  <a:lnTo>
                    <a:pt x="1573306" y="595529"/>
                  </a:lnTo>
                  <a:lnTo>
                    <a:pt x="1583745" y="623253"/>
                  </a:lnTo>
                  <a:lnTo>
                    <a:pt x="1595623" y="649537"/>
                  </a:lnTo>
                  <a:lnTo>
                    <a:pt x="1607861" y="673660"/>
                  </a:lnTo>
                  <a:lnTo>
                    <a:pt x="1612900" y="680501"/>
                  </a:lnTo>
                  <a:lnTo>
                    <a:pt x="1619739" y="687703"/>
                  </a:lnTo>
                  <a:lnTo>
                    <a:pt x="1644215" y="703185"/>
                  </a:lnTo>
                  <a:lnTo>
                    <a:pt x="1651054" y="706425"/>
                  </a:lnTo>
                  <a:lnTo>
                    <a:pt x="1651054" y="715067"/>
                  </a:lnTo>
                  <a:lnTo>
                    <a:pt x="1652854" y="734149"/>
                  </a:lnTo>
                  <a:lnTo>
                    <a:pt x="1658253" y="749632"/>
                  </a:lnTo>
                  <a:lnTo>
                    <a:pt x="1661492" y="755033"/>
                  </a:lnTo>
                  <a:lnTo>
                    <a:pt x="1665091" y="760073"/>
                  </a:lnTo>
                  <a:lnTo>
                    <a:pt x="1670131" y="763674"/>
                  </a:lnTo>
                  <a:lnTo>
                    <a:pt x="1675530" y="766914"/>
                  </a:lnTo>
                  <a:lnTo>
                    <a:pt x="1684168" y="768715"/>
                  </a:lnTo>
                  <a:lnTo>
                    <a:pt x="1685968" y="779156"/>
                  </a:lnTo>
                  <a:lnTo>
                    <a:pt x="1691007" y="798239"/>
                  </a:lnTo>
                  <a:lnTo>
                    <a:pt x="1696406" y="817322"/>
                  </a:lnTo>
                  <a:lnTo>
                    <a:pt x="1704685" y="836405"/>
                  </a:lnTo>
                  <a:lnTo>
                    <a:pt x="1711884" y="850087"/>
                  </a:lnTo>
                  <a:lnTo>
                    <a:pt x="1730601" y="891853"/>
                  </a:lnTo>
                  <a:lnTo>
                    <a:pt x="1749678" y="931819"/>
                  </a:lnTo>
                  <a:lnTo>
                    <a:pt x="1774154" y="988707"/>
                  </a:lnTo>
                  <a:lnTo>
                    <a:pt x="1800070" y="1045956"/>
                  </a:lnTo>
                  <a:lnTo>
                    <a:pt x="1834624" y="1118687"/>
                  </a:lnTo>
                  <a:lnTo>
                    <a:pt x="1857300" y="1165134"/>
                  </a:lnTo>
                  <a:lnTo>
                    <a:pt x="1881417" y="1212301"/>
                  </a:lnTo>
                  <a:lnTo>
                    <a:pt x="1910572" y="1258748"/>
                  </a:lnTo>
                  <a:lnTo>
                    <a:pt x="1940087" y="1305554"/>
                  </a:lnTo>
                  <a:lnTo>
                    <a:pt x="1948726" y="1319597"/>
                  </a:lnTo>
                  <a:lnTo>
                    <a:pt x="1962763" y="1338679"/>
                  </a:lnTo>
                  <a:lnTo>
                    <a:pt x="1973202" y="1352361"/>
                  </a:lnTo>
                  <a:lnTo>
                    <a:pt x="1978241" y="1355962"/>
                  </a:lnTo>
                  <a:lnTo>
                    <a:pt x="1981840" y="1355962"/>
                  </a:lnTo>
                  <a:lnTo>
                    <a:pt x="1986880" y="1352361"/>
                  </a:lnTo>
                  <a:lnTo>
                    <a:pt x="1992279" y="1349121"/>
                  </a:lnTo>
                  <a:lnTo>
                    <a:pt x="1997318" y="1340120"/>
                  </a:lnTo>
                  <a:lnTo>
                    <a:pt x="2002357" y="1330038"/>
                  </a:lnTo>
                  <a:lnTo>
                    <a:pt x="2007756" y="1315996"/>
                  </a:lnTo>
                  <a:lnTo>
                    <a:pt x="2010996" y="1298713"/>
                  </a:lnTo>
                  <a:lnTo>
                    <a:pt x="2018195" y="1272790"/>
                  </a:lnTo>
                  <a:lnTo>
                    <a:pt x="2023234" y="1245065"/>
                  </a:lnTo>
                  <a:lnTo>
                    <a:pt x="2028273" y="1231023"/>
                  </a:lnTo>
                  <a:lnTo>
                    <a:pt x="2035112" y="1219142"/>
                  </a:lnTo>
                  <a:lnTo>
                    <a:pt x="2044111" y="1208700"/>
                  </a:lnTo>
                  <a:lnTo>
                    <a:pt x="2055988" y="1201859"/>
                  </a:lnTo>
                  <a:lnTo>
                    <a:pt x="2059588" y="1182776"/>
                  </a:lnTo>
                  <a:lnTo>
                    <a:pt x="2064627" y="1156492"/>
                  </a:lnTo>
                  <a:lnTo>
                    <a:pt x="2070026" y="1141010"/>
                  </a:lnTo>
                  <a:lnTo>
                    <a:pt x="2076865" y="1128768"/>
                  </a:lnTo>
                  <a:lnTo>
                    <a:pt x="2085504" y="1118687"/>
                  </a:lnTo>
                  <a:lnTo>
                    <a:pt x="2097742" y="1111846"/>
                  </a:lnTo>
                  <a:lnTo>
                    <a:pt x="2101342" y="1092763"/>
                  </a:lnTo>
                  <a:lnTo>
                    <a:pt x="2108180" y="1075480"/>
                  </a:lnTo>
                  <a:lnTo>
                    <a:pt x="2116819" y="1054597"/>
                  </a:lnTo>
                  <a:lnTo>
                    <a:pt x="2129057" y="1033714"/>
                  </a:lnTo>
                  <a:lnTo>
                    <a:pt x="2149574" y="1000949"/>
                  </a:lnTo>
                  <a:lnTo>
                    <a:pt x="2160012" y="980066"/>
                  </a:lnTo>
                  <a:lnTo>
                    <a:pt x="2170450" y="959543"/>
                  </a:lnTo>
                  <a:lnTo>
                    <a:pt x="2210044" y="850087"/>
                  </a:lnTo>
                  <a:lnTo>
                    <a:pt x="2249998" y="734149"/>
                  </a:lnTo>
                  <a:lnTo>
                    <a:pt x="2269075" y="673660"/>
                  </a:lnTo>
                  <a:lnTo>
                    <a:pt x="2289951" y="618212"/>
                  </a:lnTo>
                  <a:lnTo>
                    <a:pt x="2310468" y="568165"/>
                  </a:lnTo>
                  <a:lnTo>
                    <a:pt x="2331344" y="523158"/>
                  </a:lnTo>
                  <a:lnTo>
                    <a:pt x="2331344" y="512717"/>
                  </a:lnTo>
                  <a:lnTo>
                    <a:pt x="2331344" y="502275"/>
                  </a:lnTo>
                  <a:lnTo>
                    <a:pt x="2333144" y="490033"/>
                  </a:lnTo>
                  <a:lnTo>
                    <a:pt x="2338183" y="479592"/>
                  </a:lnTo>
                  <a:lnTo>
                    <a:pt x="2346822" y="460509"/>
                  </a:lnTo>
                  <a:lnTo>
                    <a:pt x="2354021" y="443226"/>
                  </a:lnTo>
                  <a:lnTo>
                    <a:pt x="2357260" y="436385"/>
                  </a:lnTo>
                  <a:lnTo>
                    <a:pt x="2359060" y="432785"/>
                  </a:lnTo>
                  <a:lnTo>
                    <a:pt x="2359060" y="427744"/>
                  </a:lnTo>
                  <a:lnTo>
                    <a:pt x="2360859" y="422703"/>
                  </a:lnTo>
                  <a:lnTo>
                    <a:pt x="2365899" y="417302"/>
                  </a:lnTo>
                  <a:lnTo>
                    <a:pt x="2369498" y="415862"/>
                  </a:lnTo>
                  <a:lnTo>
                    <a:pt x="2374537" y="414062"/>
                  </a:lnTo>
                  <a:lnTo>
                    <a:pt x="2379937" y="414062"/>
                  </a:lnTo>
                  <a:lnTo>
                    <a:pt x="2397213" y="363654"/>
                  </a:lnTo>
                  <a:lnTo>
                    <a:pt x="2412691" y="311807"/>
                  </a:lnTo>
                  <a:lnTo>
                    <a:pt x="2429968" y="263199"/>
                  </a:lnTo>
                  <a:lnTo>
                    <a:pt x="2454084" y="178227"/>
                  </a:lnTo>
                  <a:lnTo>
                    <a:pt x="2474961" y="95414"/>
                  </a:lnTo>
                  <a:lnTo>
                    <a:pt x="2476761" y="88213"/>
                  </a:lnTo>
                  <a:lnTo>
                    <a:pt x="2485400" y="84973"/>
                  </a:lnTo>
                  <a:lnTo>
                    <a:pt x="2504476" y="79572"/>
                  </a:lnTo>
                  <a:lnTo>
                    <a:pt x="2521754" y="76332"/>
                  </a:lnTo>
                  <a:lnTo>
                    <a:pt x="2540831" y="72731"/>
                  </a:lnTo>
                  <a:lnTo>
                    <a:pt x="2558108" y="72731"/>
                  </a:lnTo>
                  <a:lnTo>
                    <a:pt x="2627217" y="72731"/>
                  </a:lnTo>
                  <a:lnTo>
                    <a:pt x="2644494" y="74531"/>
                  </a:lnTo>
                  <a:lnTo>
                    <a:pt x="2662131" y="76332"/>
                  </a:lnTo>
                  <a:lnTo>
                    <a:pt x="2696686" y="76332"/>
                  </a:lnTo>
                  <a:lnTo>
                    <a:pt x="2710363" y="77772"/>
                  </a:lnTo>
                  <a:lnTo>
                    <a:pt x="2724041" y="77772"/>
                  </a:lnTo>
                  <a:lnTo>
                    <a:pt x="2738079" y="74531"/>
                  </a:lnTo>
                  <a:lnTo>
                    <a:pt x="2751756" y="69131"/>
                  </a:lnTo>
                  <a:lnTo>
                    <a:pt x="2762195" y="67330"/>
                  </a:lnTo>
                  <a:lnTo>
                    <a:pt x="2774433" y="65890"/>
                  </a:lnTo>
                  <a:lnTo>
                    <a:pt x="2779472" y="65890"/>
                  </a:lnTo>
                  <a:lnTo>
                    <a:pt x="2783072" y="67330"/>
                  </a:lnTo>
                  <a:lnTo>
                    <a:pt x="2786671" y="69131"/>
                  </a:lnTo>
                  <a:lnTo>
                    <a:pt x="2789911" y="74531"/>
                  </a:lnTo>
                  <a:lnTo>
                    <a:pt x="2791710" y="70931"/>
                  </a:lnTo>
                  <a:lnTo>
                    <a:pt x="2793510" y="69131"/>
                  </a:lnTo>
                  <a:lnTo>
                    <a:pt x="2797109" y="65890"/>
                  </a:lnTo>
                  <a:lnTo>
                    <a:pt x="2807547" y="55449"/>
                  </a:lnTo>
                  <a:lnTo>
                    <a:pt x="2826264" y="76332"/>
                  </a:lnTo>
                  <a:lnTo>
                    <a:pt x="2864419" y="76332"/>
                  </a:lnTo>
                  <a:lnTo>
                    <a:pt x="2888535" y="76332"/>
                  </a:lnTo>
                  <a:lnTo>
                    <a:pt x="2913011" y="74531"/>
                  </a:lnTo>
                  <a:lnTo>
                    <a:pt x="2958004" y="69131"/>
                  </a:lnTo>
                  <a:lnTo>
                    <a:pt x="2975280" y="65890"/>
                  </a:lnTo>
                  <a:lnTo>
                    <a:pt x="2988958" y="58689"/>
                  </a:lnTo>
                  <a:lnTo>
                    <a:pt x="3001197" y="51848"/>
                  </a:lnTo>
                  <a:lnTo>
                    <a:pt x="3008035" y="41766"/>
                  </a:lnTo>
                  <a:lnTo>
                    <a:pt x="3013075" y="34565"/>
                  </a:lnTo>
                  <a:lnTo>
                    <a:pt x="3021713" y="34565"/>
                  </a:lnTo>
                  <a:lnTo>
                    <a:pt x="3037551" y="34565"/>
                  </a:lnTo>
                  <a:lnTo>
                    <a:pt x="3051229" y="38165"/>
                  </a:lnTo>
                  <a:lnTo>
                    <a:pt x="3061667" y="43206"/>
                  </a:lnTo>
                  <a:lnTo>
                    <a:pt x="3070306" y="50408"/>
                  </a:lnTo>
                  <a:lnTo>
                    <a:pt x="3073905" y="57249"/>
                  </a:lnTo>
                  <a:lnTo>
                    <a:pt x="3078944" y="62290"/>
                  </a:lnTo>
                  <a:lnTo>
                    <a:pt x="3087943" y="67330"/>
                  </a:lnTo>
                  <a:lnTo>
                    <a:pt x="3098021" y="62290"/>
                  </a:lnTo>
                  <a:lnTo>
                    <a:pt x="3117098" y="53648"/>
                  </a:lnTo>
                  <a:lnTo>
                    <a:pt x="3129336" y="50408"/>
                  </a:lnTo>
                  <a:lnTo>
                    <a:pt x="3137974" y="46807"/>
                  </a:lnTo>
                  <a:lnTo>
                    <a:pt x="3144814" y="38165"/>
                  </a:lnTo>
                  <a:lnTo>
                    <a:pt x="3155252" y="43206"/>
                  </a:lnTo>
                  <a:lnTo>
                    <a:pt x="3168930" y="48607"/>
                  </a:lnTo>
                  <a:lnTo>
                    <a:pt x="3182967" y="53648"/>
                  </a:lnTo>
                  <a:lnTo>
                    <a:pt x="3196645" y="57249"/>
                  </a:lnTo>
                  <a:lnTo>
                    <a:pt x="3212482" y="58689"/>
                  </a:lnTo>
                  <a:lnTo>
                    <a:pt x="3226160" y="60489"/>
                  </a:lnTo>
                  <a:lnTo>
                    <a:pt x="3241638" y="60489"/>
                  </a:lnTo>
                  <a:lnTo>
                    <a:pt x="3255676" y="60489"/>
                  </a:lnTo>
                  <a:lnTo>
                    <a:pt x="3271153" y="57249"/>
                  </a:lnTo>
                  <a:lnTo>
                    <a:pt x="3284831" y="55449"/>
                  </a:lnTo>
                  <a:lnTo>
                    <a:pt x="3298869" y="50408"/>
                  </a:lnTo>
                  <a:lnTo>
                    <a:pt x="3312547" y="45007"/>
                  </a:lnTo>
                  <a:lnTo>
                    <a:pt x="3324784" y="39966"/>
                  </a:lnTo>
                  <a:lnTo>
                    <a:pt x="3350700" y="24483"/>
                  </a:lnTo>
                  <a:lnTo>
                    <a:pt x="3375176" y="3600"/>
                  </a:lnTo>
                  <a:lnTo>
                    <a:pt x="3380215" y="0"/>
                  </a:lnTo>
                  <a:lnTo>
                    <a:pt x="3385615" y="0"/>
                  </a:lnTo>
                  <a:lnTo>
                    <a:pt x="3392454" y="0"/>
                  </a:lnTo>
                  <a:lnTo>
                    <a:pt x="3399292" y="1800"/>
                  </a:lnTo>
                  <a:lnTo>
                    <a:pt x="3409731" y="7201"/>
                  </a:lnTo>
                  <a:lnTo>
                    <a:pt x="3418369" y="12242"/>
                  </a:lnTo>
                  <a:lnTo>
                    <a:pt x="3421609" y="19083"/>
                  </a:lnTo>
                  <a:lnTo>
                    <a:pt x="3425208" y="34565"/>
                  </a:lnTo>
                  <a:lnTo>
                    <a:pt x="3427008" y="48607"/>
                  </a:lnTo>
                  <a:lnTo>
                    <a:pt x="3480640" y="45007"/>
                  </a:lnTo>
                  <a:lnTo>
                    <a:pt x="3537870" y="43206"/>
                  </a:lnTo>
                  <a:lnTo>
                    <a:pt x="3598340" y="43206"/>
                  </a:lnTo>
                  <a:lnTo>
                    <a:pt x="3666010" y="45007"/>
                  </a:lnTo>
                  <a:lnTo>
                    <a:pt x="3722881" y="50408"/>
                  </a:lnTo>
                  <a:lnTo>
                    <a:pt x="3781911" y="57249"/>
                  </a:lnTo>
                  <a:lnTo>
                    <a:pt x="3842381" y="69131"/>
                  </a:lnTo>
                  <a:lnTo>
                    <a:pt x="3906451" y="84973"/>
                  </a:lnTo>
                  <a:lnTo>
                    <a:pt x="3913290" y="86773"/>
                  </a:lnTo>
                  <a:lnTo>
                    <a:pt x="3915089" y="91814"/>
                  </a:lnTo>
                  <a:lnTo>
                    <a:pt x="3918689" y="98655"/>
                  </a:lnTo>
                  <a:lnTo>
                    <a:pt x="3920129" y="105856"/>
                  </a:lnTo>
                  <a:lnTo>
                    <a:pt x="3920129" y="110897"/>
                  </a:lnTo>
                  <a:lnTo>
                    <a:pt x="3918689" y="116298"/>
                  </a:lnTo>
                  <a:lnTo>
                    <a:pt x="3916889" y="121338"/>
                  </a:lnTo>
                  <a:lnTo>
                    <a:pt x="3913290" y="124939"/>
                  </a:lnTo>
                  <a:lnTo>
                    <a:pt x="3906451" y="129980"/>
                  </a:lnTo>
                  <a:lnTo>
                    <a:pt x="3901052" y="131780"/>
                  </a:lnTo>
                  <a:lnTo>
                    <a:pt x="3908251" y="135380"/>
                  </a:lnTo>
                  <a:lnTo>
                    <a:pt x="3916889" y="140421"/>
                  </a:lnTo>
                  <a:lnTo>
                    <a:pt x="3916889" y="161304"/>
                  </a:lnTo>
                  <a:lnTo>
                    <a:pt x="3916889" y="168145"/>
                  </a:lnTo>
                  <a:lnTo>
                    <a:pt x="3913290" y="171386"/>
                  </a:lnTo>
                  <a:lnTo>
                    <a:pt x="3910050" y="174986"/>
                  </a:lnTo>
                  <a:lnTo>
                    <a:pt x="3902851" y="178227"/>
                  </a:lnTo>
                  <a:lnTo>
                    <a:pt x="3910050" y="199110"/>
                  </a:lnTo>
                  <a:lnTo>
                    <a:pt x="3913290" y="221793"/>
                  </a:lnTo>
                  <a:lnTo>
                    <a:pt x="3916889" y="242316"/>
                  </a:lnTo>
                  <a:lnTo>
                    <a:pt x="3916889" y="263199"/>
                  </a:lnTo>
                  <a:lnTo>
                    <a:pt x="3916889" y="275441"/>
                  </a:lnTo>
                  <a:lnTo>
                    <a:pt x="3915089" y="280482"/>
                  </a:lnTo>
                  <a:lnTo>
                    <a:pt x="3911490" y="287683"/>
                  </a:lnTo>
                  <a:lnTo>
                    <a:pt x="3910050" y="292724"/>
                  </a:lnTo>
                  <a:lnTo>
                    <a:pt x="3910050" y="297765"/>
                  </a:lnTo>
                  <a:lnTo>
                    <a:pt x="3902851" y="348172"/>
                  </a:lnTo>
                  <a:lnTo>
                    <a:pt x="3897812" y="398219"/>
                  </a:lnTo>
                  <a:lnTo>
                    <a:pt x="3896012" y="448627"/>
                  </a:lnTo>
                  <a:lnTo>
                    <a:pt x="3897812" y="500475"/>
                  </a:lnTo>
                  <a:lnTo>
                    <a:pt x="3899612" y="528199"/>
                  </a:lnTo>
                  <a:lnTo>
                    <a:pt x="3899612" y="554123"/>
                  </a:lnTo>
                  <a:lnTo>
                    <a:pt x="3897812" y="580047"/>
                  </a:lnTo>
                  <a:lnTo>
                    <a:pt x="3896012" y="604170"/>
                  </a:lnTo>
                  <a:lnTo>
                    <a:pt x="3892413" y="628654"/>
                  </a:lnTo>
                  <a:lnTo>
                    <a:pt x="3887374" y="650977"/>
                  </a:lnTo>
                  <a:lnTo>
                    <a:pt x="3881975" y="673660"/>
                  </a:lnTo>
                  <a:lnTo>
                    <a:pt x="3875136" y="694544"/>
                  </a:lnTo>
                  <a:lnTo>
                    <a:pt x="3870097" y="704625"/>
                  </a:lnTo>
                  <a:lnTo>
                    <a:pt x="3859658" y="704625"/>
                  </a:lnTo>
                  <a:lnTo>
                    <a:pt x="3849220" y="704625"/>
                  </a:lnTo>
                  <a:lnTo>
                    <a:pt x="3838782" y="703185"/>
                  </a:lnTo>
                  <a:lnTo>
                    <a:pt x="3830143" y="701385"/>
                  </a:lnTo>
                  <a:lnTo>
                    <a:pt x="3823304" y="695984"/>
                  </a:lnTo>
                  <a:lnTo>
                    <a:pt x="3818265" y="689143"/>
                  </a:lnTo>
                  <a:lnTo>
                    <a:pt x="3814666" y="680501"/>
                  </a:lnTo>
                  <a:lnTo>
                    <a:pt x="3781911" y="684102"/>
                  </a:lnTo>
                  <a:lnTo>
                    <a:pt x="3752396" y="684102"/>
                  </a:lnTo>
                  <a:lnTo>
                    <a:pt x="3726120" y="682302"/>
                  </a:lnTo>
                  <a:lnTo>
                    <a:pt x="3703804" y="675461"/>
                  </a:lnTo>
                  <a:lnTo>
                    <a:pt x="3698764" y="690943"/>
                  </a:lnTo>
                  <a:lnTo>
                    <a:pt x="3695165" y="706425"/>
                  </a:lnTo>
                  <a:lnTo>
                    <a:pt x="3695165" y="720467"/>
                  </a:lnTo>
                  <a:lnTo>
                    <a:pt x="3695165" y="732349"/>
                  </a:lnTo>
                  <a:lnTo>
                    <a:pt x="3696964" y="753232"/>
                  </a:lnTo>
                  <a:lnTo>
                    <a:pt x="3698764" y="774115"/>
                  </a:lnTo>
                  <a:lnTo>
                    <a:pt x="3698764" y="815522"/>
                  </a:lnTo>
                  <a:lnTo>
                    <a:pt x="3698764" y="827763"/>
                  </a:lnTo>
                  <a:lnTo>
                    <a:pt x="3696964" y="840005"/>
                  </a:lnTo>
                  <a:lnTo>
                    <a:pt x="3691565" y="864129"/>
                  </a:lnTo>
                  <a:lnTo>
                    <a:pt x="3690126" y="870970"/>
                  </a:lnTo>
                  <a:lnTo>
                    <a:pt x="3684727" y="893293"/>
                  </a:lnTo>
                  <a:lnTo>
                    <a:pt x="3684727" y="914176"/>
                  </a:lnTo>
                  <a:lnTo>
                    <a:pt x="3679688" y="936860"/>
                  </a:lnTo>
                  <a:lnTo>
                    <a:pt x="3677888" y="945501"/>
                  </a:lnTo>
                  <a:lnTo>
                    <a:pt x="3679688" y="952342"/>
                  </a:lnTo>
                  <a:lnTo>
                    <a:pt x="3681487" y="966384"/>
                  </a:lnTo>
                  <a:lnTo>
                    <a:pt x="3682927" y="978266"/>
                  </a:lnTo>
                  <a:lnTo>
                    <a:pt x="3684727" y="1002389"/>
                  </a:lnTo>
                  <a:lnTo>
                    <a:pt x="3677888" y="1038755"/>
                  </a:lnTo>
                  <a:lnTo>
                    <a:pt x="3676088" y="1073680"/>
                  </a:lnTo>
                  <a:lnTo>
                    <a:pt x="3674288" y="1106445"/>
                  </a:lnTo>
                  <a:lnTo>
                    <a:pt x="3676088" y="1139210"/>
                  </a:lnTo>
                  <a:lnTo>
                    <a:pt x="3676088" y="1179176"/>
                  </a:lnTo>
                  <a:lnTo>
                    <a:pt x="3674288" y="1215541"/>
                  </a:lnTo>
                  <a:lnTo>
                    <a:pt x="3669249" y="1288272"/>
                  </a:lnTo>
                  <a:lnTo>
                    <a:pt x="3662410" y="1378285"/>
                  </a:lnTo>
                  <a:lnTo>
                    <a:pt x="3651972" y="1471899"/>
                  </a:lnTo>
                  <a:lnTo>
                    <a:pt x="3655571" y="1471899"/>
                  </a:lnTo>
                  <a:lnTo>
                    <a:pt x="3651972" y="1475500"/>
                  </a:lnTo>
                  <a:lnTo>
                    <a:pt x="3653771" y="1478740"/>
                  </a:lnTo>
                  <a:lnTo>
                    <a:pt x="3650172" y="1476940"/>
                  </a:lnTo>
                  <a:lnTo>
                    <a:pt x="3645133" y="1518706"/>
                  </a:lnTo>
                  <a:lnTo>
                    <a:pt x="3641533" y="1544630"/>
                  </a:lnTo>
                  <a:lnTo>
                    <a:pt x="3639734" y="1572354"/>
                  </a:lnTo>
                  <a:lnTo>
                    <a:pt x="3638294" y="1601879"/>
                  </a:lnTo>
                  <a:lnTo>
                    <a:pt x="3638294" y="1631043"/>
                  </a:lnTo>
                  <a:lnTo>
                    <a:pt x="3641533" y="1695132"/>
                  </a:lnTo>
                  <a:lnTo>
                    <a:pt x="3648732" y="1764623"/>
                  </a:lnTo>
                  <a:lnTo>
                    <a:pt x="3686526" y="1783346"/>
                  </a:lnTo>
                  <a:lnTo>
                    <a:pt x="3682927" y="1797388"/>
                  </a:lnTo>
                  <a:lnTo>
                    <a:pt x="3677888" y="1807829"/>
                  </a:lnTo>
                  <a:lnTo>
                    <a:pt x="3669249" y="1816110"/>
                  </a:lnTo>
                  <a:lnTo>
                    <a:pt x="3662410" y="1819711"/>
                  </a:lnTo>
                  <a:lnTo>
                    <a:pt x="3653771" y="1821511"/>
                  </a:lnTo>
                  <a:lnTo>
                    <a:pt x="3651972" y="1821511"/>
                  </a:lnTo>
                  <a:lnTo>
                    <a:pt x="3655571" y="1838794"/>
                  </a:lnTo>
                  <a:lnTo>
                    <a:pt x="3658811" y="1854636"/>
                  </a:lnTo>
                  <a:lnTo>
                    <a:pt x="3658811" y="1868318"/>
                  </a:lnTo>
                  <a:lnTo>
                    <a:pt x="3657371" y="1882360"/>
                  </a:lnTo>
                  <a:lnTo>
                    <a:pt x="3653771" y="1910084"/>
                  </a:lnTo>
                  <a:lnTo>
                    <a:pt x="3648732" y="1941049"/>
                  </a:lnTo>
                  <a:lnTo>
                    <a:pt x="3646933" y="1949690"/>
                  </a:lnTo>
                  <a:lnTo>
                    <a:pt x="3643333" y="1968773"/>
                  </a:lnTo>
                  <a:lnTo>
                    <a:pt x="3641533" y="1987856"/>
                  </a:lnTo>
                  <a:lnTo>
                    <a:pt x="3639734" y="1996497"/>
                  </a:lnTo>
                  <a:lnTo>
                    <a:pt x="3641533" y="2006939"/>
                  </a:lnTo>
                  <a:lnTo>
                    <a:pt x="3643333" y="2015580"/>
                  </a:lnTo>
                  <a:lnTo>
                    <a:pt x="3648732" y="2026022"/>
                  </a:lnTo>
                  <a:lnTo>
                    <a:pt x="3650172" y="2034663"/>
                  </a:lnTo>
                  <a:lnTo>
                    <a:pt x="3650172" y="2041504"/>
                  </a:lnTo>
                  <a:lnTo>
                    <a:pt x="3650172" y="2048345"/>
                  </a:lnTo>
                  <a:lnTo>
                    <a:pt x="3648732" y="2053746"/>
                  </a:lnTo>
                  <a:lnTo>
                    <a:pt x="3645133" y="2058787"/>
                  </a:lnTo>
                  <a:lnTo>
                    <a:pt x="3639734" y="2063827"/>
                  </a:lnTo>
                  <a:lnTo>
                    <a:pt x="3634695" y="2067428"/>
                  </a:lnTo>
                  <a:lnTo>
                    <a:pt x="3627856" y="2071028"/>
                  </a:lnTo>
                  <a:lnTo>
                    <a:pt x="3626056" y="2072469"/>
                  </a:lnTo>
                  <a:lnTo>
                    <a:pt x="3624256" y="2077869"/>
                  </a:lnTo>
                  <a:lnTo>
                    <a:pt x="3626056" y="2087951"/>
                  </a:lnTo>
                  <a:lnTo>
                    <a:pt x="3627856" y="2095152"/>
                  </a:lnTo>
                  <a:lnTo>
                    <a:pt x="3631095" y="2095152"/>
                  </a:lnTo>
                  <a:lnTo>
                    <a:pt x="3641533" y="2100193"/>
                  </a:lnTo>
                  <a:lnTo>
                    <a:pt x="3646933" y="2103793"/>
                  </a:lnTo>
                  <a:lnTo>
                    <a:pt x="3650172" y="2110634"/>
                  </a:lnTo>
                  <a:lnTo>
                    <a:pt x="3651972" y="2117475"/>
                  </a:lnTo>
                  <a:lnTo>
                    <a:pt x="3650172" y="2126477"/>
                  </a:lnTo>
                  <a:lnTo>
                    <a:pt x="3651972" y="2133318"/>
                  </a:lnTo>
                  <a:lnTo>
                    <a:pt x="3651972" y="2141959"/>
                  </a:lnTo>
                  <a:lnTo>
                    <a:pt x="3650172" y="2150600"/>
                  </a:lnTo>
                  <a:lnTo>
                    <a:pt x="3648732" y="2154201"/>
                  </a:lnTo>
                  <a:lnTo>
                    <a:pt x="3645133" y="2159241"/>
                  </a:lnTo>
                  <a:lnTo>
                    <a:pt x="3641533" y="2164642"/>
                  </a:lnTo>
                  <a:lnTo>
                    <a:pt x="3638294" y="2169683"/>
                  </a:lnTo>
                  <a:lnTo>
                    <a:pt x="3650172" y="2162842"/>
                  </a:lnTo>
                  <a:lnTo>
                    <a:pt x="3658811" y="2173284"/>
                  </a:lnTo>
                  <a:lnTo>
                    <a:pt x="3669249" y="2188766"/>
                  </a:lnTo>
                  <a:lnTo>
                    <a:pt x="3681487" y="2204248"/>
                  </a:lnTo>
                  <a:lnTo>
                    <a:pt x="3682927" y="2207489"/>
                  </a:lnTo>
                  <a:lnTo>
                    <a:pt x="3684727" y="2212889"/>
                  </a:lnTo>
                  <a:lnTo>
                    <a:pt x="3688326" y="2216130"/>
                  </a:lnTo>
                  <a:lnTo>
                    <a:pt x="3698764" y="2223331"/>
                  </a:lnTo>
                  <a:lnTo>
                    <a:pt x="3722881" y="2221531"/>
                  </a:lnTo>
                  <a:lnTo>
                    <a:pt x="3743757" y="2223331"/>
                  </a:lnTo>
                  <a:lnTo>
                    <a:pt x="3762834" y="2226571"/>
                  </a:lnTo>
                  <a:lnTo>
                    <a:pt x="3778312" y="2233413"/>
                  </a:lnTo>
                  <a:lnTo>
                    <a:pt x="3809626" y="2252855"/>
                  </a:lnTo>
                  <a:lnTo>
                    <a:pt x="3835182" y="2270138"/>
                  </a:lnTo>
                  <a:lnTo>
                    <a:pt x="3842381" y="2276979"/>
                  </a:lnTo>
                  <a:lnTo>
                    <a:pt x="3849220" y="2280580"/>
                  </a:lnTo>
                  <a:lnTo>
                    <a:pt x="3856059" y="2282020"/>
                  </a:lnTo>
                  <a:lnTo>
                    <a:pt x="3862898" y="2282020"/>
                  </a:lnTo>
                  <a:lnTo>
                    <a:pt x="3871537" y="2287421"/>
                  </a:lnTo>
                  <a:lnTo>
                    <a:pt x="3876936" y="2291021"/>
                  </a:lnTo>
                  <a:lnTo>
                    <a:pt x="3880535" y="2296062"/>
                  </a:lnTo>
                  <a:lnTo>
                    <a:pt x="3885574" y="2304703"/>
                  </a:lnTo>
                  <a:lnTo>
                    <a:pt x="3889174" y="2313344"/>
                  </a:lnTo>
                  <a:lnTo>
                    <a:pt x="3897812" y="2311544"/>
                  </a:lnTo>
                  <a:lnTo>
                    <a:pt x="3904651" y="2311544"/>
                  </a:lnTo>
                  <a:lnTo>
                    <a:pt x="3911490" y="2311544"/>
                  </a:lnTo>
                  <a:lnTo>
                    <a:pt x="3916889" y="2315145"/>
                  </a:lnTo>
                  <a:lnTo>
                    <a:pt x="3920129" y="2318385"/>
                  </a:lnTo>
                  <a:lnTo>
                    <a:pt x="3923728" y="2321986"/>
                  </a:lnTo>
                  <a:lnTo>
                    <a:pt x="3923728" y="2327026"/>
                  </a:lnTo>
                  <a:lnTo>
                    <a:pt x="3925528" y="2332427"/>
                  </a:lnTo>
                  <a:lnTo>
                    <a:pt x="3925528" y="2363392"/>
                  </a:lnTo>
                  <a:lnTo>
                    <a:pt x="3921928" y="2366992"/>
                  </a:lnTo>
                  <a:lnTo>
                    <a:pt x="3916889" y="2375634"/>
                  </a:lnTo>
                  <a:lnTo>
                    <a:pt x="3908251" y="2382475"/>
                  </a:lnTo>
                  <a:lnTo>
                    <a:pt x="3899612" y="2389316"/>
                  </a:lnTo>
                  <a:lnTo>
                    <a:pt x="3887374" y="2396517"/>
                  </a:lnTo>
                  <a:lnTo>
                    <a:pt x="3883774" y="2398317"/>
                  </a:lnTo>
                  <a:lnTo>
                    <a:pt x="3880535" y="2403358"/>
                  </a:lnTo>
                  <a:lnTo>
                    <a:pt x="3875136" y="2415600"/>
                  </a:lnTo>
                  <a:lnTo>
                    <a:pt x="3880535" y="2432882"/>
                  </a:lnTo>
                  <a:lnTo>
                    <a:pt x="3883774" y="2450165"/>
                  </a:lnTo>
                  <a:lnTo>
                    <a:pt x="3883774" y="2467447"/>
                  </a:lnTo>
                  <a:lnTo>
                    <a:pt x="3881975" y="2486530"/>
                  </a:lnTo>
                  <a:lnTo>
                    <a:pt x="3875136" y="2527936"/>
                  </a:lnTo>
                  <a:lnTo>
                    <a:pt x="3866497" y="2567902"/>
                  </a:lnTo>
                  <a:lnTo>
                    <a:pt x="3870097" y="2617950"/>
                  </a:lnTo>
                  <a:lnTo>
                    <a:pt x="3875136" y="2670158"/>
                  </a:lnTo>
                  <a:lnTo>
                    <a:pt x="3876936" y="2687440"/>
                  </a:lnTo>
                  <a:lnTo>
                    <a:pt x="3875136" y="2702922"/>
                  </a:lnTo>
                  <a:lnTo>
                    <a:pt x="3875136" y="2718405"/>
                  </a:lnTo>
                  <a:lnTo>
                    <a:pt x="3871537" y="2732447"/>
                  </a:lnTo>
                  <a:lnTo>
                    <a:pt x="3866497" y="2758371"/>
                  </a:lnTo>
                  <a:lnTo>
                    <a:pt x="3859658" y="2777093"/>
                  </a:lnTo>
                  <a:lnTo>
                    <a:pt x="3854259" y="2787535"/>
                  </a:lnTo>
                  <a:lnTo>
                    <a:pt x="3843821" y="2787535"/>
                  </a:lnTo>
                  <a:lnTo>
                    <a:pt x="3831943" y="2786095"/>
                  </a:lnTo>
                  <a:lnTo>
                    <a:pt x="3819705" y="2784294"/>
                  </a:lnTo>
                  <a:lnTo>
                    <a:pt x="3807827" y="2780694"/>
                  </a:lnTo>
                  <a:lnTo>
                    <a:pt x="3799188" y="2775653"/>
                  </a:lnTo>
                  <a:lnTo>
                    <a:pt x="3790549" y="2768452"/>
                  </a:lnTo>
                  <a:lnTo>
                    <a:pt x="3783711" y="2759811"/>
                  </a:lnTo>
                  <a:lnTo>
                    <a:pt x="3778312" y="2749729"/>
                  </a:lnTo>
                  <a:lnTo>
                    <a:pt x="3773272" y="2739288"/>
                  </a:lnTo>
                  <a:lnTo>
                    <a:pt x="3767873" y="2746129"/>
                  </a:lnTo>
                  <a:lnTo>
                    <a:pt x="3762834" y="2752970"/>
                  </a:lnTo>
                  <a:lnTo>
                    <a:pt x="3757435" y="2759811"/>
                  </a:lnTo>
                  <a:lnTo>
                    <a:pt x="3750596" y="2765212"/>
                  </a:lnTo>
                  <a:lnTo>
                    <a:pt x="3738358" y="2772053"/>
                  </a:lnTo>
                  <a:lnTo>
                    <a:pt x="3726120" y="2775653"/>
                  </a:lnTo>
                  <a:lnTo>
                    <a:pt x="3710642" y="2778894"/>
                  </a:lnTo>
                  <a:lnTo>
                    <a:pt x="3695165" y="2778894"/>
                  </a:lnTo>
                  <a:lnTo>
                    <a:pt x="3681487" y="2780694"/>
                  </a:lnTo>
                  <a:lnTo>
                    <a:pt x="3666010" y="2780694"/>
                  </a:lnTo>
                  <a:lnTo>
                    <a:pt x="3648732" y="2778894"/>
                  </a:lnTo>
                  <a:lnTo>
                    <a:pt x="3631095" y="2775653"/>
                  </a:lnTo>
                  <a:lnTo>
                    <a:pt x="3617417" y="2773853"/>
                  </a:lnTo>
                  <a:lnTo>
                    <a:pt x="3605180" y="2772053"/>
                  </a:lnTo>
                  <a:lnTo>
                    <a:pt x="3577464" y="2772053"/>
                  </a:lnTo>
                  <a:lnTo>
                    <a:pt x="3536071" y="2772053"/>
                  </a:lnTo>
                  <a:lnTo>
                    <a:pt x="3491078" y="2775653"/>
                  </a:lnTo>
                  <a:lnTo>
                    <a:pt x="3465162" y="2777093"/>
                  </a:lnTo>
                  <a:lnTo>
                    <a:pt x="3440686" y="2778894"/>
                  </a:lnTo>
                  <a:lnTo>
                    <a:pt x="3397493" y="2778894"/>
                  </a:lnTo>
                  <a:lnTo>
                    <a:pt x="3357899" y="2778894"/>
                  </a:lnTo>
                  <a:lnTo>
                    <a:pt x="3340262" y="2777093"/>
                  </a:lnTo>
                  <a:lnTo>
                    <a:pt x="3324784" y="2775653"/>
                  </a:lnTo>
                  <a:lnTo>
                    <a:pt x="3310747" y="2775653"/>
                  </a:lnTo>
                  <a:lnTo>
                    <a:pt x="3295269" y="2777093"/>
                  </a:lnTo>
                  <a:lnTo>
                    <a:pt x="3277992" y="2780694"/>
                  </a:lnTo>
                  <a:lnTo>
                    <a:pt x="3258915" y="2786095"/>
                  </a:lnTo>
                  <a:lnTo>
                    <a:pt x="3255676" y="2787535"/>
                  </a:lnTo>
                  <a:lnTo>
                    <a:pt x="3245237" y="2786095"/>
                  </a:lnTo>
                  <a:lnTo>
                    <a:pt x="3234799" y="2782494"/>
                  </a:lnTo>
                  <a:lnTo>
                    <a:pt x="3224361" y="2778894"/>
                  </a:lnTo>
                  <a:lnTo>
                    <a:pt x="3215722" y="2772053"/>
                  </a:lnTo>
                  <a:lnTo>
                    <a:pt x="3129336" y="2772053"/>
                  </a:lnTo>
                  <a:lnTo>
                    <a:pt x="3047989" y="2775653"/>
                  </a:lnTo>
                  <a:lnTo>
                    <a:pt x="2971681" y="2780694"/>
                  </a:lnTo>
                  <a:lnTo>
                    <a:pt x="2897173" y="2787535"/>
                  </a:lnTo>
                  <a:lnTo>
                    <a:pt x="2816186" y="2792936"/>
                  </a:lnTo>
                  <a:lnTo>
                    <a:pt x="2734480" y="2796536"/>
                  </a:lnTo>
                  <a:lnTo>
                    <a:pt x="2731240" y="2801577"/>
                  </a:lnTo>
                  <a:lnTo>
                    <a:pt x="2732679" y="2796536"/>
                  </a:lnTo>
                  <a:lnTo>
                    <a:pt x="2632616" y="2796536"/>
                  </a:lnTo>
                  <a:lnTo>
                    <a:pt x="2539031" y="2794736"/>
                  </a:lnTo>
                  <a:lnTo>
                    <a:pt x="2527153" y="2794736"/>
                  </a:lnTo>
                  <a:lnTo>
                    <a:pt x="2523553" y="2775653"/>
                  </a:lnTo>
                  <a:lnTo>
                    <a:pt x="2519954" y="2739288"/>
                  </a:lnTo>
                  <a:lnTo>
                    <a:pt x="2519954" y="2720205"/>
                  </a:lnTo>
                  <a:lnTo>
                    <a:pt x="2521754" y="2701122"/>
                  </a:lnTo>
                  <a:lnTo>
                    <a:pt x="2519954" y="2685640"/>
                  </a:lnTo>
                  <a:lnTo>
                    <a:pt x="2518514" y="2670158"/>
                  </a:lnTo>
                  <a:lnTo>
                    <a:pt x="2514915" y="2652515"/>
                  </a:lnTo>
                  <a:lnTo>
                    <a:pt x="2509515" y="2633432"/>
                  </a:lnTo>
                  <a:lnTo>
                    <a:pt x="2506276" y="2622990"/>
                  </a:lnTo>
                  <a:lnTo>
                    <a:pt x="2518514" y="2616149"/>
                  </a:lnTo>
                  <a:lnTo>
                    <a:pt x="2519954" y="2612909"/>
                  </a:lnTo>
                  <a:lnTo>
                    <a:pt x="2519954" y="2600667"/>
                  </a:lnTo>
                  <a:lnTo>
                    <a:pt x="2519954" y="2590226"/>
                  </a:lnTo>
                  <a:lnTo>
                    <a:pt x="2519954" y="2578344"/>
                  </a:lnTo>
                  <a:lnTo>
                    <a:pt x="2525353" y="2553860"/>
                  </a:lnTo>
                  <a:lnTo>
                    <a:pt x="2525353" y="2547019"/>
                  </a:lnTo>
                  <a:lnTo>
                    <a:pt x="2527153" y="2540178"/>
                  </a:lnTo>
                  <a:lnTo>
                    <a:pt x="2530393" y="2531537"/>
                  </a:lnTo>
                  <a:lnTo>
                    <a:pt x="2532192" y="2527936"/>
                  </a:lnTo>
                  <a:lnTo>
                    <a:pt x="2532192" y="2522896"/>
                  </a:lnTo>
                  <a:lnTo>
                    <a:pt x="2533992" y="2517495"/>
                  </a:lnTo>
                  <a:lnTo>
                    <a:pt x="2535791" y="2507053"/>
                  </a:lnTo>
                  <a:lnTo>
                    <a:pt x="2537231" y="2498412"/>
                  </a:lnTo>
                  <a:lnTo>
                    <a:pt x="2537231" y="2493371"/>
                  </a:lnTo>
                  <a:lnTo>
                    <a:pt x="2537231" y="2489771"/>
                  </a:lnTo>
                  <a:lnTo>
                    <a:pt x="2533992" y="2479329"/>
                  </a:lnTo>
                  <a:lnTo>
                    <a:pt x="2532192" y="2469248"/>
                  </a:lnTo>
                  <a:lnTo>
                    <a:pt x="2532192" y="2450165"/>
                  </a:lnTo>
                  <a:lnTo>
                    <a:pt x="2537231" y="2403358"/>
                  </a:lnTo>
                  <a:lnTo>
                    <a:pt x="2537231" y="2380674"/>
                  </a:lnTo>
                  <a:lnTo>
                    <a:pt x="2535791" y="2356551"/>
                  </a:lnTo>
                  <a:lnTo>
                    <a:pt x="2535791" y="2334228"/>
                  </a:lnTo>
                  <a:lnTo>
                    <a:pt x="2537231" y="2309744"/>
                  </a:lnTo>
                  <a:lnTo>
                    <a:pt x="2542630" y="2285620"/>
                  </a:lnTo>
                  <a:lnTo>
                    <a:pt x="2553069" y="2261497"/>
                  </a:lnTo>
                  <a:lnTo>
                    <a:pt x="2554508" y="2256096"/>
                  </a:lnTo>
                  <a:lnTo>
                    <a:pt x="2559908" y="2252855"/>
                  </a:lnTo>
                  <a:lnTo>
                    <a:pt x="2575385" y="2245654"/>
                  </a:lnTo>
                  <a:lnTo>
                    <a:pt x="2590863" y="2238813"/>
                  </a:lnTo>
                  <a:lnTo>
                    <a:pt x="2606340" y="2233413"/>
                  </a:lnTo>
                  <a:lnTo>
                    <a:pt x="2622178" y="2228372"/>
                  </a:lnTo>
                  <a:lnTo>
                    <a:pt x="2639454" y="2224771"/>
                  </a:lnTo>
                  <a:lnTo>
                    <a:pt x="2654932" y="2224771"/>
                  </a:lnTo>
                  <a:lnTo>
                    <a:pt x="2672569" y="2223331"/>
                  </a:lnTo>
                  <a:lnTo>
                    <a:pt x="2689487" y="2224771"/>
                  </a:lnTo>
                  <a:lnTo>
                    <a:pt x="2725841" y="2224771"/>
                  </a:lnTo>
                  <a:lnTo>
                    <a:pt x="2760395" y="2223331"/>
                  </a:lnTo>
                  <a:lnTo>
                    <a:pt x="2791710" y="2217930"/>
                  </a:lnTo>
                  <a:lnTo>
                    <a:pt x="2821225" y="2211089"/>
                  </a:lnTo>
                  <a:lnTo>
                    <a:pt x="2826264" y="2198847"/>
                  </a:lnTo>
                  <a:lnTo>
                    <a:pt x="2828065" y="2192006"/>
                  </a:lnTo>
                  <a:lnTo>
                    <a:pt x="2829864" y="2186966"/>
                  </a:lnTo>
                  <a:lnTo>
                    <a:pt x="2836703" y="2178324"/>
                  </a:lnTo>
                  <a:lnTo>
                    <a:pt x="2831664" y="2169683"/>
                  </a:lnTo>
                  <a:lnTo>
                    <a:pt x="2828065" y="2161042"/>
                  </a:lnTo>
                  <a:lnTo>
                    <a:pt x="2823025" y="2152400"/>
                  </a:lnTo>
                  <a:lnTo>
                    <a:pt x="2816186" y="2145559"/>
                  </a:lnTo>
                  <a:lnTo>
                    <a:pt x="2807547" y="2141959"/>
                  </a:lnTo>
                  <a:lnTo>
                    <a:pt x="2807547" y="2133318"/>
                  </a:lnTo>
                  <a:lnTo>
                    <a:pt x="2808988" y="2122876"/>
                  </a:lnTo>
                  <a:lnTo>
                    <a:pt x="2812587" y="2114235"/>
                  </a:lnTo>
                  <a:lnTo>
                    <a:pt x="2817626" y="2107034"/>
                  </a:lnTo>
                  <a:lnTo>
                    <a:pt x="2826264" y="2100193"/>
                  </a:lnTo>
                  <a:lnTo>
                    <a:pt x="2824825" y="2095152"/>
                  </a:lnTo>
                  <a:lnTo>
                    <a:pt x="2823025" y="2089751"/>
                  </a:lnTo>
                  <a:lnTo>
                    <a:pt x="2823025" y="1838794"/>
                  </a:lnTo>
                  <a:lnTo>
                    <a:pt x="2824825" y="1703774"/>
                  </a:lnTo>
                  <a:lnTo>
                    <a:pt x="2826264" y="1565153"/>
                  </a:lnTo>
                  <a:lnTo>
                    <a:pt x="2826264" y="1428333"/>
                  </a:lnTo>
                  <a:lnTo>
                    <a:pt x="2824825" y="1293313"/>
                  </a:lnTo>
                  <a:lnTo>
                    <a:pt x="2821225" y="1161893"/>
                  </a:lnTo>
                  <a:lnTo>
                    <a:pt x="2816186" y="1030114"/>
                  </a:lnTo>
                  <a:lnTo>
                    <a:pt x="2817626" y="992308"/>
                  </a:lnTo>
                  <a:lnTo>
                    <a:pt x="2823025" y="955942"/>
                  </a:lnTo>
                  <a:lnTo>
                    <a:pt x="2831664" y="919577"/>
                  </a:lnTo>
                  <a:lnTo>
                    <a:pt x="2843542" y="883212"/>
                  </a:lnTo>
                  <a:lnTo>
                    <a:pt x="2850381" y="856928"/>
                  </a:lnTo>
                  <a:lnTo>
                    <a:pt x="2853980" y="831364"/>
                  </a:lnTo>
                  <a:lnTo>
                    <a:pt x="2853980" y="806880"/>
                  </a:lnTo>
                  <a:lnTo>
                    <a:pt x="2848941" y="780956"/>
                  </a:lnTo>
                  <a:lnTo>
                    <a:pt x="2840302" y="793198"/>
                  </a:lnTo>
                  <a:lnTo>
                    <a:pt x="2831664" y="803640"/>
                  </a:lnTo>
                  <a:lnTo>
                    <a:pt x="2823025" y="815522"/>
                  </a:lnTo>
                  <a:lnTo>
                    <a:pt x="2816186" y="829564"/>
                  </a:lnTo>
                  <a:lnTo>
                    <a:pt x="2808988" y="841445"/>
                  </a:lnTo>
                  <a:lnTo>
                    <a:pt x="2803948" y="856928"/>
                  </a:lnTo>
                  <a:lnTo>
                    <a:pt x="2795310" y="886452"/>
                  </a:lnTo>
                  <a:lnTo>
                    <a:pt x="2786671" y="928218"/>
                  </a:lnTo>
                  <a:lnTo>
                    <a:pt x="2772634" y="967824"/>
                  </a:lnTo>
                  <a:lnTo>
                    <a:pt x="2757156" y="1004190"/>
                  </a:lnTo>
                  <a:lnTo>
                    <a:pt x="2739879" y="1040555"/>
                  </a:lnTo>
                  <a:lnTo>
                    <a:pt x="2741318" y="1045956"/>
                  </a:lnTo>
                  <a:lnTo>
                    <a:pt x="2744918" y="1049196"/>
                  </a:lnTo>
                  <a:lnTo>
                    <a:pt x="2748517" y="1059638"/>
                  </a:lnTo>
                  <a:lnTo>
                    <a:pt x="2748517" y="1068279"/>
                  </a:lnTo>
                  <a:lnTo>
                    <a:pt x="2748517" y="1077281"/>
                  </a:lnTo>
                  <a:lnTo>
                    <a:pt x="2744918" y="1085922"/>
                  </a:lnTo>
                  <a:lnTo>
                    <a:pt x="2739879" y="1094563"/>
                  </a:lnTo>
                  <a:lnTo>
                    <a:pt x="2732679" y="1094563"/>
                  </a:lnTo>
                  <a:lnTo>
                    <a:pt x="2731240" y="1096003"/>
                  </a:lnTo>
                  <a:lnTo>
                    <a:pt x="2731240" y="1097804"/>
                  </a:lnTo>
                  <a:lnTo>
                    <a:pt x="2724041" y="1103204"/>
                  </a:lnTo>
                  <a:lnTo>
                    <a:pt x="2715403" y="1106445"/>
                  </a:lnTo>
                  <a:lnTo>
                    <a:pt x="2713962" y="1113286"/>
                  </a:lnTo>
                  <a:lnTo>
                    <a:pt x="2710363" y="1118687"/>
                  </a:lnTo>
                  <a:lnTo>
                    <a:pt x="2703525" y="1128768"/>
                  </a:lnTo>
                  <a:lnTo>
                    <a:pt x="2696686" y="1168734"/>
                  </a:lnTo>
                  <a:lnTo>
                    <a:pt x="2686247" y="1206900"/>
                  </a:lnTo>
                  <a:lnTo>
                    <a:pt x="2672569" y="1243265"/>
                  </a:lnTo>
                  <a:lnTo>
                    <a:pt x="2656732" y="1277830"/>
                  </a:lnTo>
                  <a:lnTo>
                    <a:pt x="2641255" y="1314196"/>
                  </a:lnTo>
                  <a:lnTo>
                    <a:pt x="2625417" y="1350561"/>
                  </a:lnTo>
                  <a:lnTo>
                    <a:pt x="2597701" y="1421492"/>
                  </a:lnTo>
                  <a:lnTo>
                    <a:pt x="2595902" y="1425092"/>
                  </a:lnTo>
                  <a:lnTo>
                    <a:pt x="2590863" y="1445975"/>
                  </a:lnTo>
                  <a:lnTo>
                    <a:pt x="2589063" y="1463258"/>
                  </a:lnTo>
                  <a:lnTo>
                    <a:pt x="2582224" y="1489182"/>
                  </a:lnTo>
                  <a:lnTo>
                    <a:pt x="2571786" y="1518706"/>
                  </a:lnTo>
                  <a:lnTo>
                    <a:pt x="2564946" y="1537429"/>
                  </a:lnTo>
                  <a:lnTo>
                    <a:pt x="2553069" y="1558312"/>
                  </a:lnTo>
                  <a:lnTo>
                    <a:pt x="2544430" y="1566953"/>
                  </a:lnTo>
                  <a:lnTo>
                    <a:pt x="2539031" y="1577395"/>
                  </a:lnTo>
                  <a:lnTo>
                    <a:pt x="2533992" y="1586036"/>
                  </a:lnTo>
                  <a:lnTo>
                    <a:pt x="2532192" y="1596478"/>
                  </a:lnTo>
                  <a:lnTo>
                    <a:pt x="2530393" y="1600078"/>
                  </a:lnTo>
                  <a:lnTo>
                    <a:pt x="2523553" y="1613760"/>
                  </a:lnTo>
                  <a:lnTo>
                    <a:pt x="2518514" y="1626002"/>
                  </a:lnTo>
                  <a:lnTo>
                    <a:pt x="2513115" y="1653726"/>
                  </a:lnTo>
                  <a:lnTo>
                    <a:pt x="2511316" y="1662368"/>
                  </a:lnTo>
                  <a:lnTo>
                    <a:pt x="2504476" y="1689732"/>
                  </a:lnTo>
                  <a:lnTo>
                    <a:pt x="2500877" y="1703774"/>
                  </a:lnTo>
                  <a:lnTo>
                    <a:pt x="2495838" y="1717816"/>
                  </a:lnTo>
                  <a:lnTo>
                    <a:pt x="2476761" y="1766063"/>
                  </a:lnTo>
                  <a:lnTo>
                    <a:pt x="2459484" y="1807829"/>
                  </a:lnTo>
                  <a:lnTo>
                    <a:pt x="2442207" y="1847435"/>
                  </a:lnTo>
                  <a:lnTo>
                    <a:pt x="2429968" y="1878760"/>
                  </a:lnTo>
                  <a:lnTo>
                    <a:pt x="2417731" y="1911525"/>
                  </a:lnTo>
                  <a:lnTo>
                    <a:pt x="2407652" y="1947890"/>
                  </a:lnTo>
                  <a:lnTo>
                    <a:pt x="2397213" y="1986056"/>
                  </a:lnTo>
                  <a:lnTo>
                    <a:pt x="2397213" y="1991097"/>
                  </a:lnTo>
                  <a:lnTo>
                    <a:pt x="2393614" y="1994697"/>
                  </a:lnTo>
                  <a:lnTo>
                    <a:pt x="2381736" y="2006939"/>
                  </a:lnTo>
                  <a:lnTo>
                    <a:pt x="2373098" y="2022421"/>
                  </a:lnTo>
                  <a:lnTo>
                    <a:pt x="2367699" y="2037903"/>
                  </a:lnTo>
                  <a:lnTo>
                    <a:pt x="2362660" y="2053746"/>
                  </a:lnTo>
                  <a:lnTo>
                    <a:pt x="2359060" y="2072469"/>
                  </a:lnTo>
                  <a:lnTo>
                    <a:pt x="2352221" y="2091551"/>
                  </a:lnTo>
                  <a:lnTo>
                    <a:pt x="2341782" y="2112435"/>
                  </a:lnTo>
                  <a:lnTo>
                    <a:pt x="2327745" y="2135118"/>
                  </a:lnTo>
                  <a:lnTo>
                    <a:pt x="2331344" y="2140159"/>
                  </a:lnTo>
                  <a:lnTo>
                    <a:pt x="2336384" y="2145559"/>
                  </a:lnTo>
                  <a:lnTo>
                    <a:pt x="2345022" y="2154201"/>
                  </a:lnTo>
                  <a:lnTo>
                    <a:pt x="2350421" y="2161042"/>
                  </a:lnTo>
                  <a:lnTo>
                    <a:pt x="2354021" y="2167883"/>
                  </a:lnTo>
                  <a:lnTo>
                    <a:pt x="2357260" y="2173284"/>
                  </a:lnTo>
                  <a:lnTo>
                    <a:pt x="2355460" y="2178324"/>
                  </a:lnTo>
                  <a:lnTo>
                    <a:pt x="2352221" y="2188766"/>
                  </a:lnTo>
                  <a:lnTo>
                    <a:pt x="2348622" y="2197407"/>
                  </a:lnTo>
                  <a:lnTo>
                    <a:pt x="2343583" y="2204248"/>
                  </a:lnTo>
                  <a:lnTo>
                    <a:pt x="2336384" y="2209289"/>
                  </a:lnTo>
                  <a:lnTo>
                    <a:pt x="2329545" y="2212889"/>
                  </a:lnTo>
                  <a:lnTo>
                    <a:pt x="2322705" y="2216130"/>
                  </a:lnTo>
                  <a:lnTo>
                    <a:pt x="2308668" y="2219730"/>
                  </a:lnTo>
                  <a:lnTo>
                    <a:pt x="2300029" y="2223331"/>
                  </a:lnTo>
                  <a:lnTo>
                    <a:pt x="2291391" y="2226571"/>
                  </a:lnTo>
                  <a:lnTo>
                    <a:pt x="2286351" y="2230172"/>
                  </a:lnTo>
                  <a:lnTo>
                    <a:pt x="2282752" y="2235213"/>
                  </a:lnTo>
                  <a:lnTo>
                    <a:pt x="2284552" y="2240614"/>
                  </a:lnTo>
                  <a:lnTo>
                    <a:pt x="2284552" y="2243854"/>
                  </a:lnTo>
                  <a:lnTo>
                    <a:pt x="2293191" y="2243854"/>
                  </a:lnTo>
                  <a:lnTo>
                    <a:pt x="2298590" y="2245654"/>
                  </a:lnTo>
                  <a:lnTo>
                    <a:pt x="2303629" y="2249255"/>
                  </a:lnTo>
                  <a:lnTo>
                    <a:pt x="2308668" y="2252855"/>
                  </a:lnTo>
                  <a:lnTo>
                    <a:pt x="2312267" y="2261497"/>
                  </a:lnTo>
                  <a:lnTo>
                    <a:pt x="2314067" y="2270138"/>
                  </a:lnTo>
                  <a:lnTo>
                    <a:pt x="2315507" y="2280580"/>
                  </a:lnTo>
                  <a:lnTo>
                    <a:pt x="2314067" y="2292461"/>
                  </a:lnTo>
                  <a:lnTo>
                    <a:pt x="2308668" y="2302903"/>
                  </a:lnTo>
                  <a:lnTo>
                    <a:pt x="2301829" y="2309744"/>
                  </a:lnTo>
                  <a:lnTo>
                    <a:pt x="2291391" y="2316945"/>
                  </a:lnTo>
                  <a:lnTo>
                    <a:pt x="2281312" y="2318385"/>
                  </a:lnTo>
                  <a:lnTo>
                    <a:pt x="2288152" y="2325586"/>
                  </a:lnTo>
                  <a:lnTo>
                    <a:pt x="2293191" y="2335668"/>
                  </a:lnTo>
                  <a:lnTo>
                    <a:pt x="2296790" y="2346109"/>
                  </a:lnTo>
                  <a:lnTo>
                    <a:pt x="2298590" y="2358351"/>
                  </a:lnTo>
                  <a:lnTo>
                    <a:pt x="2298590" y="2363392"/>
                  </a:lnTo>
                  <a:lnTo>
                    <a:pt x="2291391" y="2373833"/>
                  </a:lnTo>
                  <a:lnTo>
                    <a:pt x="2284552" y="2382475"/>
                  </a:lnTo>
                  <a:lnTo>
                    <a:pt x="2277713" y="2387876"/>
                  </a:lnTo>
                  <a:lnTo>
                    <a:pt x="2270874" y="2391116"/>
                  </a:lnTo>
                  <a:lnTo>
                    <a:pt x="2255397" y="2398317"/>
                  </a:lnTo>
                  <a:lnTo>
                    <a:pt x="2238119" y="2403358"/>
                  </a:lnTo>
                  <a:lnTo>
                    <a:pt x="2227681" y="2408399"/>
                  </a:lnTo>
                  <a:lnTo>
                    <a:pt x="2219042" y="2413799"/>
                  </a:lnTo>
                  <a:lnTo>
                    <a:pt x="2210044" y="2417400"/>
                  </a:lnTo>
                  <a:lnTo>
                    <a:pt x="2206804" y="2420640"/>
                  </a:lnTo>
                  <a:lnTo>
                    <a:pt x="2203205" y="2422441"/>
                  </a:lnTo>
                  <a:lnTo>
                    <a:pt x="2199606" y="2432882"/>
                  </a:lnTo>
                  <a:lnTo>
                    <a:pt x="2203205" y="2431082"/>
                  </a:lnTo>
                  <a:lnTo>
                    <a:pt x="2213644" y="2431082"/>
                  </a:lnTo>
                  <a:lnTo>
                    <a:pt x="2222282" y="2434682"/>
                  </a:lnTo>
                  <a:lnTo>
                    <a:pt x="2229121" y="2437923"/>
                  </a:lnTo>
                  <a:lnTo>
                    <a:pt x="2234520" y="2443324"/>
                  </a:lnTo>
                  <a:lnTo>
                    <a:pt x="2239559" y="2450165"/>
                  </a:lnTo>
                  <a:lnTo>
                    <a:pt x="2241359" y="2457006"/>
                  </a:lnTo>
                  <a:lnTo>
                    <a:pt x="2241359" y="2465647"/>
                  </a:lnTo>
                  <a:lnTo>
                    <a:pt x="2241359" y="2476089"/>
                  </a:lnTo>
                  <a:lnTo>
                    <a:pt x="2239559" y="2484730"/>
                  </a:lnTo>
                  <a:lnTo>
                    <a:pt x="2238119" y="2493371"/>
                  </a:lnTo>
                  <a:lnTo>
                    <a:pt x="2234520" y="2500212"/>
                  </a:lnTo>
                  <a:lnTo>
                    <a:pt x="2229121" y="2507053"/>
                  </a:lnTo>
                  <a:lnTo>
                    <a:pt x="2225881" y="2508854"/>
                  </a:lnTo>
                  <a:lnTo>
                    <a:pt x="2211843" y="2515695"/>
                  </a:lnTo>
                  <a:lnTo>
                    <a:pt x="2203205" y="2517495"/>
                  </a:lnTo>
                  <a:lnTo>
                    <a:pt x="2194567" y="2519295"/>
                  </a:lnTo>
                  <a:lnTo>
                    <a:pt x="2182328" y="2519295"/>
                  </a:lnTo>
                  <a:lnTo>
                    <a:pt x="2175490" y="2521095"/>
                  </a:lnTo>
                  <a:lnTo>
                    <a:pt x="2165051" y="2524696"/>
                  </a:lnTo>
                  <a:lnTo>
                    <a:pt x="2158212" y="2529737"/>
                  </a:lnTo>
                  <a:lnTo>
                    <a:pt x="2163251" y="2534777"/>
                  </a:lnTo>
                  <a:lnTo>
                    <a:pt x="2170450" y="2541978"/>
                  </a:lnTo>
                  <a:lnTo>
                    <a:pt x="2173689" y="2552420"/>
                  </a:lnTo>
                  <a:lnTo>
                    <a:pt x="2175490" y="2564302"/>
                  </a:lnTo>
                  <a:lnTo>
                    <a:pt x="2175490" y="2580144"/>
                  </a:lnTo>
                  <a:lnTo>
                    <a:pt x="2160012" y="2580144"/>
                  </a:lnTo>
                  <a:lnTo>
                    <a:pt x="2154613" y="2581584"/>
                  </a:lnTo>
                  <a:lnTo>
                    <a:pt x="2151373" y="2585185"/>
                  </a:lnTo>
                  <a:lnTo>
                    <a:pt x="2149574" y="2592026"/>
                  </a:lnTo>
                  <a:lnTo>
                    <a:pt x="2145974" y="2597427"/>
                  </a:lnTo>
                  <a:lnTo>
                    <a:pt x="2142735" y="2600667"/>
                  </a:lnTo>
                  <a:lnTo>
                    <a:pt x="2137335" y="2602467"/>
                  </a:lnTo>
                  <a:lnTo>
                    <a:pt x="2129057" y="2606068"/>
                  </a:lnTo>
                  <a:lnTo>
                    <a:pt x="2118618" y="2606068"/>
                  </a:lnTo>
                  <a:lnTo>
                    <a:pt x="2111780" y="2624791"/>
                  </a:lnTo>
                  <a:lnTo>
                    <a:pt x="2104581" y="2645674"/>
                  </a:lnTo>
                  <a:lnTo>
                    <a:pt x="2099541" y="2668357"/>
                  </a:lnTo>
                  <a:lnTo>
                    <a:pt x="2095942" y="2692481"/>
                  </a:lnTo>
                  <a:lnTo>
                    <a:pt x="2092703" y="2708323"/>
                  </a:lnTo>
                  <a:lnTo>
                    <a:pt x="2089103" y="2720205"/>
                  </a:lnTo>
                  <a:lnTo>
                    <a:pt x="2085504" y="2733887"/>
                  </a:lnTo>
                  <a:lnTo>
                    <a:pt x="2078665" y="2744329"/>
                  </a:lnTo>
                  <a:lnTo>
                    <a:pt x="2071826" y="2756570"/>
                  </a:lnTo>
                  <a:lnTo>
                    <a:pt x="2063187" y="2767012"/>
                  </a:lnTo>
                  <a:lnTo>
                    <a:pt x="2054549" y="2775653"/>
                  </a:lnTo>
                  <a:lnTo>
                    <a:pt x="2044111" y="2784294"/>
                  </a:lnTo>
                  <a:lnTo>
                    <a:pt x="2036912" y="2786095"/>
                  </a:lnTo>
                  <a:lnTo>
                    <a:pt x="2019634" y="2789335"/>
                  </a:lnTo>
                  <a:lnTo>
                    <a:pt x="2004157" y="2787535"/>
                  </a:lnTo>
                  <a:lnTo>
                    <a:pt x="1992279" y="2784294"/>
                  </a:lnTo>
                  <a:lnTo>
                    <a:pt x="1980041" y="2777093"/>
                  </a:lnTo>
                  <a:lnTo>
                    <a:pt x="1975002" y="2770252"/>
                  </a:lnTo>
                  <a:lnTo>
                    <a:pt x="1969603" y="2761611"/>
                  </a:lnTo>
                  <a:lnTo>
                    <a:pt x="1964563" y="2752970"/>
                  </a:lnTo>
                  <a:lnTo>
                    <a:pt x="1962763" y="2742528"/>
                  </a:lnTo>
                  <a:lnTo>
                    <a:pt x="1938647" y="2737488"/>
                  </a:lnTo>
                  <a:lnTo>
                    <a:pt x="1907332" y="2728846"/>
                  </a:lnTo>
                  <a:lnTo>
                    <a:pt x="1841463" y="2718405"/>
                  </a:lnTo>
                  <a:lnTo>
                    <a:pt x="1836424" y="2718405"/>
                  </a:lnTo>
                  <a:lnTo>
                    <a:pt x="1819147" y="2718405"/>
                  </a:lnTo>
                  <a:lnTo>
                    <a:pt x="1803309" y="2720205"/>
                  </a:lnTo>
                  <a:lnTo>
                    <a:pt x="1774154" y="2725246"/>
                  </a:lnTo>
                  <a:lnTo>
                    <a:pt x="1763716" y="2730647"/>
                  </a:lnTo>
                  <a:lnTo>
                    <a:pt x="1755077" y="2737488"/>
                  </a:lnTo>
                  <a:lnTo>
                    <a:pt x="1747878" y="2744329"/>
                  </a:lnTo>
                  <a:lnTo>
                    <a:pt x="1742839" y="2754770"/>
                  </a:lnTo>
                  <a:lnTo>
                    <a:pt x="1739239" y="2761611"/>
                  </a:lnTo>
                  <a:lnTo>
                    <a:pt x="1730601" y="2763411"/>
                  </a:lnTo>
                  <a:lnTo>
                    <a:pt x="1718723" y="2765212"/>
                  </a:lnTo>
                  <a:lnTo>
                    <a:pt x="1703245" y="2767012"/>
                  </a:lnTo>
                  <a:lnTo>
                    <a:pt x="1694607" y="2765212"/>
                  </a:lnTo>
                  <a:lnTo>
                    <a:pt x="1687408" y="2761611"/>
                  </a:lnTo>
                  <a:lnTo>
                    <a:pt x="1680569" y="2756570"/>
                  </a:lnTo>
                  <a:lnTo>
                    <a:pt x="1673730" y="2749729"/>
                  </a:lnTo>
                  <a:lnTo>
                    <a:pt x="1665091" y="2742528"/>
                  </a:lnTo>
                  <a:lnTo>
                    <a:pt x="1659692" y="2739288"/>
                  </a:lnTo>
                  <a:lnTo>
                    <a:pt x="1654653" y="2735687"/>
                  </a:lnTo>
                  <a:lnTo>
                    <a:pt x="1644215" y="2732447"/>
                  </a:lnTo>
                  <a:lnTo>
                    <a:pt x="1644215" y="2722005"/>
                  </a:lnTo>
                  <a:lnTo>
                    <a:pt x="1642415" y="2716964"/>
                  </a:lnTo>
                  <a:lnTo>
                    <a:pt x="1640615" y="2713364"/>
                  </a:lnTo>
                  <a:lnTo>
                    <a:pt x="1635576" y="2706523"/>
                  </a:lnTo>
                  <a:lnTo>
                    <a:pt x="1633776" y="2697882"/>
                  </a:lnTo>
                  <a:lnTo>
                    <a:pt x="1633776" y="2690681"/>
                  </a:lnTo>
                  <a:lnTo>
                    <a:pt x="1635576" y="2683840"/>
                  </a:lnTo>
                  <a:lnTo>
                    <a:pt x="1618299" y="2657916"/>
                  </a:lnTo>
                  <a:lnTo>
                    <a:pt x="1602462" y="2630192"/>
                  </a:lnTo>
                  <a:lnTo>
                    <a:pt x="1588784" y="2598867"/>
                  </a:lnTo>
                  <a:lnTo>
                    <a:pt x="1576906" y="2566102"/>
                  </a:lnTo>
                  <a:lnTo>
                    <a:pt x="1559628" y="2529737"/>
                  </a:lnTo>
                  <a:lnTo>
                    <a:pt x="1542351" y="2496612"/>
                  </a:lnTo>
                  <a:lnTo>
                    <a:pt x="1526514" y="2467447"/>
                  </a:lnTo>
                  <a:lnTo>
                    <a:pt x="1509237" y="2439723"/>
                  </a:lnTo>
                  <a:lnTo>
                    <a:pt x="1503838" y="2431082"/>
                  </a:lnTo>
                  <a:lnTo>
                    <a:pt x="1509237" y="2422441"/>
                  </a:lnTo>
                  <a:lnTo>
                    <a:pt x="1514276" y="2413799"/>
                  </a:lnTo>
                  <a:lnTo>
                    <a:pt x="1516075" y="2408399"/>
                  </a:lnTo>
                  <a:lnTo>
                    <a:pt x="1511036" y="2394717"/>
                  </a:lnTo>
                  <a:lnTo>
                    <a:pt x="1500598" y="2389316"/>
                  </a:lnTo>
                  <a:lnTo>
                    <a:pt x="1491959" y="2382475"/>
                  </a:lnTo>
                  <a:lnTo>
                    <a:pt x="1484760" y="2372033"/>
                  </a:lnTo>
                  <a:lnTo>
                    <a:pt x="1477922" y="2361592"/>
                  </a:lnTo>
                  <a:lnTo>
                    <a:pt x="1471083" y="2349710"/>
                  </a:lnTo>
                  <a:lnTo>
                    <a:pt x="1467483" y="2337468"/>
                  </a:lnTo>
                  <a:lnTo>
                    <a:pt x="1467483" y="2321986"/>
                  </a:lnTo>
                  <a:lnTo>
                    <a:pt x="1469283" y="2306503"/>
                  </a:lnTo>
                  <a:lnTo>
                    <a:pt x="1466043" y="2304703"/>
                  </a:lnTo>
                  <a:lnTo>
                    <a:pt x="1457405" y="2301103"/>
                  </a:lnTo>
                  <a:lnTo>
                    <a:pt x="1450206" y="2296062"/>
                  </a:lnTo>
                  <a:lnTo>
                    <a:pt x="1446967" y="2289221"/>
                  </a:lnTo>
                  <a:lnTo>
                    <a:pt x="1445167" y="2282020"/>
                  </a:lnTo>
                  <a:lnTo>
                    <a:pt x="1440128" y="2261497"/>
                  </a:lnTo>
                  <a:lnTo>
                    <a:pt x="1434729" y="2233413"/>
                  </a:lnTo>
                  <a:lnTo>
                    <a:pt x="1427890" y="2202448"/>
                  </a:lnTo>
                  <a:lnTo>
                    <a:pt x="1422850" y="2180125"/>
                  </a:lnTo>
                  <a:lnTo>
                    <a:pt x="1417451" y="2173284"/>
                  </a:lnTo>
                  <a:lnTo>
                    <a:pt x="1412412" y="2167883"/>
                  </a:lnTo>
                  <a:lnTo>
                    <a:pt x="1405573" y="2162842"/>
                  </a:lnTo>
                  <a:lnTo>
                    <a:pt x="1398374" y="2155641"/>
                  </a:lnTo>
                  <a:lnTo>
                    <a:pt x="1393335" y="2147000"/>
                  </a:lnTo>
                  <a:lnTo>
                    <a:pt x="1387936" y="2136558"/>
                  </a:lnTo>
                  <a:lnTo>
                    <a:pt x="1376058" y="2114235"/>
                  </a:lnTo>
                  <a:lnTo>
                    <a:pt x="1367419" y="2096952"/>
                  </a:lnTo>
                  <a:lnTo>
                    <a:pt x="1362020" y="2084710"/>
                  </a:lnTo>
                  <a:lnTo>
                    <a:pt x="1358781" y="2072469"/>
                  </a:lnTo>
                  <a:lnTo>
                    <a:pt x="1346543" y="2051946"/>
                  </a:lnTo>
                  <a:lnTo>
                    <a:pt x="1339344" y="2039704"/>
                  </a:lnTo>
                  <a:lnTo>
                    <a:pt x="1334305" y="2027822"/>
                  </a:lnTo>
                  <a:lnTo>
                    <a:pt x="1332505" y="2017380"/>
                  </a:lnTo>
                  <a:lnTo>
                    <a:pt x="1330705" y="2006939"/>
                  </a:lnTo>
                  <a:lnTo>
                    <a:pt x="1327466" y="2000098"/>
                  </a:lnTo>
                  <a:lnTo>
                    <a:pt x="1327466" y="1992897"/>
                  </a:lnTo>
                  <a:lnTo>
                    <a:pt x="1329265" y="1984255"/>
                  </a:lnTo>
                  <a:lnTo>
                    <a:pt x="1332505" y="1975614"/>
                  </a:lnTo>
                  <a:lnTo>
                    <a:pt x="1334305" y="1972014"/>
                  </a:lnTo>
                  <a:lnTo>
                    <a:pt x="1330705" y="1968773"/>
                  </a:lnTo>
                  <a:lnTo>
                    <a:pt x="1330705" y="1970573"/>
                  </a:lnTo>
                  <a:lnTo>
                    <a:pt x="1327466" y="1951491"/>
                  </a:lnTo>
                  <a:lnTo>
                    <a:pt x="1320627" y="1930608"/>
                  </a:lnTo>
                  <a:lnTo>
                    <a:pt x="1311988" y="1911525"/>
                  </a:lnTo>
                  <a:lnTo>
                    <a:pt x="1301550" y="1891002"/>
                  </a:lnTo>
                  <a:lnTo>
                    <a:pt x="1291112" y="1870119"/>
                  </a:lnTo>
                  <a:lnTo>
                    <a:pt x="1280674" y="1849235"/>
                  </a:lnTo>
                  <a:lnTo>
                    <a:pt x="1272035" y="1828352"/>
                  </a:lnTo>
                  <a:lnTo>
                    <a:pt x="1265196" y="1807829"/>
                  </a:lnTo>
                  <a:lnTo>
                    <a:pt x="1251518" y="1766063"/>
                  </a:lnTo>
                  <a:lnTo>
                    <a:pt x="1237480" y="1722857"/>
                  </a:lnTo>
                  <a:lnTo>
                    <a:pt x="1223442" y="1677850"/>
                  </a:lnTo>
                  <a:lnTo>
                    <a:pt x="1211565" y="1631043"/>
                  </a:lnTo>
                  <a:lnTo>
                    <a:pt x="1192488" y="1553271"/>
                  </a:lnTo>
                  <a:lnTo>
                    <a:pt x="1169811" y="1475500"/>
                  </a:lnTo>
                  <a:lnTo>
                    <a:pt x="1159733" y="1440575"/>
                  </a:lnTo>
                  <a:lnTo>
                    <a:pt x="1149294" y="1412850"/>
                  </a:lnTo>
                  <a:lnTo>
                    <a:pt x="1138856" y="1385126"/>
                  </a:lnTo>
                  <a:lnTo>
                    <a:pt x="1100702" y="1399168"/>
                  </a:lnTo>
                  <a:lnTo>
                    <a:pt x="1133817" y="1373245"/>
                  </a:lnTo>
                  <a:lnTo>
                    <a:pt x="1117980" y="1338679"/>
                  </a:lnTo>
                  <a:lnTo>
                    <a:pt x="1114740" y="1333279"/>
                  </a:lnTo>
                  <a:lnTo>
                    <a:pt x="1109341" y="1336879"/>
                  </a:lnTo>
                  <a:lnTo>
                    <a:pt x="1114740" y="1331478"/>
                  </a:lnTo>
                  <a:lnTo>
                    <a:pt x="1093864" y="1290072"/>
                  </a:lnTo>
                  <a:lnTo>
                    <a:pt x="1074786" y="1245065"/>
                  </a:lnTo>
                  <a:lnTo>
                    <a:pt x="1064348" y="1220942"/>
                  </a:lnTo>
                  <a:lnTo>
                    <a:pt x="1053910" y="1198259"/>
                  </a:lnTo>
                  <a:lnTo>
                    <a:pt x="1047071" y="1172335"/>
                  </a:lnTo>
                  <a:lnTo>
                    <a:pt x="1040232" y="1147851"/>
                  </a:lnTo>
                  <a:lnTo>
                    <a:pt x="1033393" y="1123727"/>
                  </a:lnTo>
                  <a:lnTo>
                    <a:pt x="1027994" y="1099604"/>
                  </a:lnTo>
                  <a:lnTo>
                    <a:pt x="1024755" y="1071880"/>
                  </a:lnTo>
                  <a:lnTo>
                    <a:pt x="1024755" y="1040555"/>
                  </a:lnTo>
                  <a:lnTo>
                    <a:pt x="1010717" y="1038755"/>
                  </a:lnTo>
                  <a:lnTo>
                    <a:pt x="1002078" y="1033714"/>
                  </a:lnTo>
                  <a:lnTo>
                    <a:pt x="995239" y="1028673"/>
                  </a:lnTo>
                  <a:lnTo>
                    <a:pt x="991640" y="1021472"/>
                  </a:lnTo>
                  <a:lnTo>
                    <a:pt x="990200" y="1014631"/>
                  </a:lnTo>
                  <a:lnTo>
                    <a:pt x="988400" y="988707"/>
                  </a:lnTo>
                  <a:lnTo>
                    <a:pt x="983001" y="962784"/>
                  </a:lnTo>
                  <a:lnTo>
                    <a:pt x="976162" y="936860"/>
                  </a:lnTo>
                  <a:lnTo>
                    <a:pt x="965724" y="912376"/>
                  </a:lnTo>
                  <a:lnTo>
                    <a:pt x="963924" y="917777"/>
                  </a:lnTo>
                  <a:lnTo>
                    <a:pt x="958885" y="922818"/>
                  </a:lnTo>
                  <a:lnTo>
                    <a:pt x="955286" y="926418"/>
                  </a:lnTo>
                  <a:lnTo>
                    <a:pt x="948447" y="930019"/>
                  </a:lnTo>
                  <a:lnTo>
                    <a:pt x="946647" y="931819"/>
                  </a:lnTo>
                  <a:lnTo>
                    <a:pt x="946647" y="933259"/>
                  </a:lnTo>
                  <a:lnTo>
                    <a:pt x="946647" y="938660"/>
                  </a:lnTo>
                  <a:lnTo>
                    <a:pt x="953486" y="949101"/>
                  </a:lnTo>
                  <a:lnTo>
                    <a:pt x="958885" y="959543"/>
                  </a:lnTo>
                  <a:lnTo>
                    <a:pt x="965724" y="969625"/>
                  </a:lnTo>
                  <a:lnTo>
                    <a:pt x="969323" y="981866"/>
                  </a:lnTo>
                  <a:lnTo>
                    <a:pt x="976162" y="1007790"/>
                  </a:lnTo>
                  <a:lnTo>
                    <a:pt x="977962" y="1033714"/>
                  </a:lnTo>
                  <a:lnTo>
                    <a:pt x="981561" y="1044156"/>
                  </a:lnTo>
                  <a:lnTo>
                    <a:pt x="981561" y="1049196"/>
                  </a:lnTo>
                  <a:lnTo>
                    <a:pt x="977962" y="1056397"/>
                  </a:lnTo>
                  <a:lnTo>
                    <a:pt x="974363" y="1063238"/>
                  </a:lnTo>
                  <a:lnTo>
                    <a:pt x="967524" y="1063238"/>
                  </a:lnTo>
                  <a:lnTo>
                    <a:pt x="955286" y="1066839"/>
                  </a:lnTo>
                  <a:lnTo>
                    <a:pt x="957085" y="1108245"/>
                  </a:lnTo>
                  <a:lnTo>
                    <a:pt x="958885" y="1151452"/>
                  </a:lnTo>
                  <a:lnTo>
                    <a:pt x="957085" y="1196458"/>
                  </a:lnTo>
                  <a:lnTo>
                    <a:pt x="955286" y="1245065"/>
                  </a:lnTo>
                  <a:lnTo>
                    <a:pt x="952046" y="1350561"/>
                  </a:lnTo>
                  <a:lnTo>
                    <a:pt x="946647" y="1459657"/>
                  </a:lnTo>
                  <a:lnTo>
                    <a:pt x="941608" y="1565153"/>
                  </a:lnTo>
                  <a:lnTo>
                    <a:pt x="939808" y="1617361"/>
                  </a:lnTo>
                  <a:lnTo>
                    <a:pt x="939808" y="1669209"/>
                  </a:lnTo>
                  <a:lnTo>
                    <a:pt x="938008" y="1712415"/>
                  </a:lnTo>
                  <a:lnTo>
                    <a:pt x="939808" y="1755982"/>
                  </a:lnTo>
                  <a:lnTo>
                    <a:pt x="941608" y="1797388"/>
                  </a:lnTo>
                  <a:lnTo>
                    <a:pt x="946647" y="1838794"/>
                  </a:lnTo>
                  <a:lnTo>
                    <a:pt x="948447" y="1844195"/>
                  </a:lnTo>
                  <a:lnTo>
                    <a:pt x="946647" y="1847435"/>
                  </a:lnTo>
                  <a:lnTo>
                    <a:pt x="941608" y="1861477"/>
                  </a:lnTo>
                  <a:lnTo>
                    <a:pt x="938008" y="1876960"/>
                  </a:lnTo>
                  <a:lnTo>
                    <a:pt x="936209" y="1894242"/>
                  </a:lnTo>
                  <a:lnTo>
                    <a:pt x="936209" y="1915125"/>
                  </a:lnTo>
                  <a:lnTo>
                    <a:pt x="934409" y="1935648"/>
                  </a:lnTo>
                  <a:lnTo>
                    <a:pt x="932969" y="1958332"/>
                  </a:lnTo>
                  <a:lnTo>
                    <a:pt x="932969" y="2001538"/>
                  </a:lnTo>
                  <a:lnTo>
                    <a:pt x="932969" y="2089751"/>
                  </a:lnTo>
                  <a:lnTo>
                    <a:pt x="931170" y="2126477"/>
                  </a:lnTo>
                  <a:lnTo>
                    <a:pt x="923971" y="2159241"/>
                  </a:lnTo>
                  <a:lnTo>
                    <a:pt x="934409" y="2161042"/>
                  </a:lnTo>
                  <a:lnTo>
                    <a:pt x="946647" y="2164642"/>
                  </a:lnTo>
                  <a:lnTo>
                    <a:pt x="955286" y="2166082"/>
                  </a:lnTo>
                  <a:lnTo>
                    <a:pt x="960685" y="2171483"/>
                  </a:lnTo>
                  <a:lnTo>
                    <a:pt x="965724" y="2174724"/>
                  </a:lnTo>
                  <a:lnTo>
                    <a:pt x="971123" y="2180125"/>
                  </a:lnTo>
                  <a:lnTo>
                    <a:pt x="974363" y="2186966"/>
                  </a:lnTo>
                  <a:lnTo>
                    <a:pt x="976162" y="2193807"/>
                  </a:lnTo>
                  <a:lnTo>
                    <a:pt x="977962" y="2209289"/>
                  </a:lnTo>
                  <a:lnTo>
                    <a:pt x="977962" y="2216130"/>
                  </a:lnTo>
                  <a:lnTo>
                    <a:pt x="976162" y="2223331"/>
                  </a:lnTo>
                  <a:lnTo>
                    <a:pt x="988400" y="2221531"/>
                  </a:lnTo>
                  <a:lnTo>
                    <a:pt x="1000279" y="2221531"/>
                  </a:lnTo>
                  <a:lnTo>
                    <a:pt x="1026194" y="2224771"/>
                  </a:lnTo>
                  <a:lnTo>
                    <a:pt x="1027994" y="2224771"/>
                  </a:lnTo>
                  <a:lnTo>
                    <a:pt x="1041672" y="2224771"/>
                  </a:lnTo>
                  <a:lnTo>
                    <a:pt x="1059309" y="2228372"/>
                  </a:lnTo>
                  <a:lnTo>
                    <a:pt x="1076586" y="2231972"/>
                  </a:lnTo>
                  <a:lnTo>
                    <a:pt x="1097463" y="2237013"/>
                  </a:lnTo>
                  <a:lnTo>
                    <a:pt x="1112940" y="2242414"/>
                  </a:lnTo>
                  <a:lnTo>
                    <a:pt x="1128418" y="2245654"/>
                  </a:lnTo>
                  <a:lnTo>
                    <a:pt x="1149294" y="2245654"/>
                  </a:lnTo>
                  <a:lnTo>
                    <a:pt x="1171611" y="2243854"/>
                  </a:lnTo>
                  <a:lnTo>
                    <a:pt x="1188888" y="2242414"/>
                  </a:lnTo>
                  <a:lnTo>
                    <a:pt x="1188888" y="2259696"/>
                  </a:lnTo>
                  <a:lnTo>
                    <a:pt x="1187089" y="2313344"/>
                  </a:lnTo>
                  <a:lnTo>
                    <a:pt x="1182049" y="2366992"/>
                  </a:lnTo>
                  <a:lnTo>
                    <a:pt x="1175210" y="2418840"/>
                  </a:lnTo>
                  <a:lnTo>
                    <a:pt x="1164772" y="2472488"/>
                  </a:lnTo>
                  <a:lnTo>
                    <a:pt x="1159733" y="2500212"/>
                  </a:lnTo>
                  <a:lnTo>
                    <a:pt x="1156133" y="2527936"/>
                  </a:lnTo>
                  <a:lnTo>
                    <a:pt x="1152534" y="2555660"/>
                  </a:lnTo>
                  <a:lnTo>
                    <a:pt x="1151094" y="2585185"/>
                  </a:lnTo>
                  <a:lnTo>
                    <a:pt x="1151094" y="2616149"/>
                  </a:lnTo>
                  <a:lnTo>
                    <a:pt x="1151094" y="2647474"/>
                  </a:lnTo>
                  <a:lnTo>
                    <a:pt x="1154334" y="2713364"/>
                  </a:lnTo>
                  <a:lnTo>
                    <a:pt x="1156133" y="2728846"/>
                  </a:lnTo>
                  <a:lnTo>
                    <a:pt x="1138856" y="2728846"/>
                  </a:lnTo>
                  <a:lnTo>
                    <a:pt x="1107541" y="2732447"/>
                  </a:lnTo>
                  <a:lnTo>
                    <a:pt x="1069387" y="2737488"/>
                  </a:lnTo>
                  <a:lnTo>
                    <a:pt x="1045271" y="2739288"/>
                  </a:lnTo>
                  <a:lnTo>
                    <a:pt x="1022955" y="2741088"/>
                  </a:lnTo>
                  <a:lnTo>
                    <a:pt x="1000279" y="2739288"/>
                  </a:lnTo>
                  <a:lnTo>
                    <a:pt x="979762" y="2737488"/>
                  </a:lnTo>
                  <a:lnTo>
                    <a:pt x="972563" y="2737488"/>
                  </a:lnTo>
                  <a:lnTo>
                    <a:pt x="962485" y="2735687"/>
                  </a:lnTo>
                  <a:lnTo>
                    <a:pt x="946647" y="2730647"/>
                  </a:lnTo>
                  <a:lnTo>
                    <a:pt x="927570" y="2722005"/>
                  </a:lnTo>
                  <a:lnTo>
                    <a:pt x="910293" y="2723805"/>
                  </a:lnTo>
                  <a:lnTo>
                    <a:pt x="891216" y="2725246"/>
                  </a:lnTo>
                  <a:lnTo>
                    <a:pt x="851622" y="2732447"/>
                  </a:lnTo>
                  <a:lnTo>
                    <a:pt x="825707" y="2739288"/>
                  </a:lnTo>
                  <a:lnTo>
                    <a:pt x="799431" y="2742528"/>
                  </a:lnTo>
                  <a:lnTo>
                    <a:pt x="773515" y="2744329"/>
                  </a:lnTo>
                  <a:lnTo>
                    <a:pt x="749399" y="2744329"/>
                  </a:lnTo>
                  <a:lnTo>
                    <a:pt x="648975" y="2744329"/>
                  </a:lnTo>
                  <a:lnTo>
                    <a:pt x="634937" y="2742528"/>
                  </a:lnTo>
                  <a:lnTo>
                    <a:pt x="624859" y="2742528"/>
                  </a:lnTo>
                  <a:lnTo>
                    <a:pt x="616220" y="2744329"/>
                  </a:lnTo>
                  <a:lnTo>
                    <a:pt x="607582" y="2749729"/>
                  </a:lnTo>
                  <a:lnTo>
                    <a:pt x="595344" y="2758371"/>
                  </a:lnTo>
                  <a:lnTo>
                    <a:pt x="581666" y="2763411"/>
                  </a:lnTo>
                  <a:lnTo>
                    <a:pt x="566188" y="2767012"/>
                  </a:lnTo>
                  <a:lnTo>
                    <a:pt x="550351" y="2768452"/>
                  </a:lnTo>
                  <a:lnTo>
                    <a:pt x="541712" y="2767012"/>
                  </a:lnTo>
                  <a:lnTo>
                    <a:pt x="508598" y="2763411"/>
                  </a:lnTo>
                  <a:lnTo>
                    <a:pt x="491320" y="2761611"/>
                  </a:lnTo>
                  <a:lnTo>
                    <a:pt x="475843" y="2763411"/>
                  </a:lnTo>
                  <a:lnTo>
                    <a:pt x="453527" y="2767012"/>
                  </a:lnTo>
                  <a:lnTo>
                    <a:pt x="434450" y="2767012"/>
                  </a:lnTo>
                  <a:lnTo>
                    <a:pt x="392696" y="2768452"/>
                  </a:lnTo>
                  <a:lnTo>
                    <a:pt x="377219" y="2770252"/>
                  </a:lnTo>
                  <a:lnTo>
                    <a:pt x="361741" y="2768452"/>
                  </a:lnTo>
                  <a:lnTo>
                    <a:pt x="344464" y="2765212"/>
                  </a:lnTo>
                  <a:lnTo>
                    <a:pt x="325387" y="2758371"/>
                  </a:lnTo>
                  <a:lnTo>
                    <a:pt x="311709" y="2756570"/>
                  </a:lnTo>
                  <a:lnTo>
                    <a:pt x="295872" y="2752970"/>
                  </a:lnTo>
                  <a:lnTo>
                    <a:pt x="261318" y="2739288"/>
                  </a:lnTo>
                  <a:lnTo>
                    <a:pt x="230003" y="2728846"/>
                  </a:lnTo>
                  <a:lnTo>
                    <a:pt x="202287" y="2722005"/>
                  </a:lnTo>
                  <a:lnTo>
                    <a:pt x="190409" y="2720205"/>
                  </a:lnTo>
                  <a:lnTo>
                    <a:pt x="178171" y="2718405"/>
                  </a:lnTo>
                  <a:lnTo>
                    <a:pt x="181770" y="2725246"/>
                  </a:lnTo>
                  <a:lnTo>
                    <a:pt x="183570" y="2732447"/>
                  </a:lnTo>
                  <a:lnTo>
                    <a:pt x="183570" y="2737488"/>
                  </a:lnTo>
                  <a:lnTo>
                    <a:pt x="179971" y="2744329"/>
                  </a:lnTo>
                  <a:lnTo>
                    <a:pt x="176371" y="2746129"/>
                  </a:lnTo>
                  <a:lnTo>
                    <a:pt x="171332" y="2749729"/>
                  </a:lnTo>
                  <a:lnTo>
                    <a:pt x="164493" y="2749729"/>
                  </a:lnTo>
                  <a:lnTo>
                    <a:pt x="155855" y="2747929"/>
                  </a:lnTo>
                  <a:lnTo>
                    <a:pt x="134978" y="2732447"/>
                  </a:lnTo>
                  <a:lnTo>
                    <a:pt x="133178" y="2735687"/>
                  </a:lnTo>
                  <a:lnTo>
                    <a:pt x="131738" y="2737488"/>
                  </a:lnTo>
                  <a:lnTo>
                    <a:pt x="131738" y="2799777"/>
                  </a:lnTo>
                  <a:lnTo>
                    <a:pt x="103663" y="2744329"/>
                  </a:lnTo>
                  <a:lnTo>
                    <a:pt x="89985" y="2747929"/>
                  </a:lnTo>
                  <a:lnTo>
                    <a:pt x="81347" y="2751170"/>
                  </a:lnTo>
                  <a:lnTo>
                    <a:pt x="65509" y="2756570"/>
                  </a:lnTo>
                  <a:lnTo>
                    <a:pt x="55431" y="2761611"/>
                  </a:lnTo>
                  <a:lnTo>
                    <a:pt x="43193" y="2765212"/>
                  </a:lnTo>
                  <a:lnTo>
                    <a:pt x="31314" y="2765212"/>
                  </a:lnTo>
                  <a:lnTo>
                    <a:pt x="22676" y="2761611"/>
                  </a:lnTo>
                  <a:lnTo>
                    <a:pt x="14037" y="2756570"/>
                  </a:lnTo>
                  <a:lnTo>
                    <a:pt x="8638" y="2744329"/>
                  </a:lnTo>
                  <a:lnTo>
                    <a:pt x="5399" y="2737488"/>
                  </a:lnTo>
                  <a:lnTo>
                    <a:pt x="5399" y="2728846"/>
                  </a:lnTo>
                  <a:lnTo>
                    <a:pt x="5399" y="2720205"/>
                  </a:lnTo>
                  <a:lnTo>
                    <a:pt x="6839" y="2711564"/>
                  </a:lnTo>
                  <a:lnTo>
                    <a:pt x="10438" y="2701122"/>
                  </a:lnTo>
                  <a:lnTo>
                    <a:pt x="15477" y="2690681"/>
                  </a:lnTo>
                  <a:lnTo>
                    <a:pt x="20876" y="2682039"/>
                  </a:lnTo>
                  <a:lnTo>
                    <a:pt x="25915" y="2673398"/>
                  </a:lnTo>
                  <a:lnTo>
                    <a:pt x="27715" y="2662956"/>
                  </a:lnTo>
                  <a:lnTo>
                    <a:pt x="29515" y="2654315"/>
                  </a:lnTo>
                  <a:lnTo>
                    <a:pt x="24116" y="2649274"/>
                  </a:lnTo>
                  <a:lnTo>
                    <a:pt x="22676" y="2642073"/>
                  </a:lnTo>
                  <a:lnTo>
                    <a:pt x="19077" y="2630192"/>
                  </a:lnTo>
                  <a:lnTo>
                    <a:pt x="19077" y="2617950"/>
                  </a:lnTo>
                  <a:lnTo>
                    <a:pt x="22676" y="2607508"/>
                  </a:lnTo>
                  <a:lnTo>
                    <a:pt x="24116" y="2600667"/>
                  </a:lnTo>
                  <a:lnTo>
                    <a:pt x="24116" y="2592026"/>
                  </a:lnTo>
                  <a:lnTo>
                    <a:pt x="22676" y="2574743"/>
                  </a:lnTo>
                  <a:lnTo>
                    <a:pt x="10438" y="2566102"/>
                  </a:lnTo>
                  <a:lnTo>
                    <a:pt x="10438" y="2557461"/>
                  </a:lnTo>
                  <a:lnTo>
                    <a:pt x="12238" y="2547019"/>
                  </a:lnTo>
                  <a:lnTo>
                    <a:pt x="14037" y="2538378"/>
                  </a:lnTo>
                  <a:lnTo>
                    <a:pt x="19077" y="2533337"/>
                  </a:lnTo>
                  <a:lnTo>
                    <a:pt x="22676" y="2531537"/>
                  </a:lnTo>
                  <a:lnTo>
                    <a:pt x="27715" y="2529737"/>
                  </a:lnTo>
                  <a:lnTo>
                    <a:pt x="20876" y="2508854"/>
                  </a:lnTo>
                  <a:lnTo>
                    <a:pt x="22676" y="2505253"/>
                  </a:lnTo>
                  <a:lnTo>
                    <a:pt x="27715" y="2486530"/>
                  </a:lnTo>
                  <a:lnTo>
                    <a:pt x="32754" y="2470688"/>
                  </a:lnTo>
                  <a:lnTo>
                    <a:pt x="38153" y="2460606"/>
                  </a:lnTo>
                  <a:lnTo>
                    <a:pt x="38153" y="2455206"/>
                  </a:lnTo>
                  <a:lnTo>
                    <a:pt x="38153" y="2448365"/>
                  </a:lnTo>
                  <a:lnTo>
                    <a:pt x="31314" y="2429282"/>
                  </a:lnTo>
                  <a:lnTo>
                    <a:pt x="24116" y="2413799"/>
                  </a:lnTo>
                  <a:lnTo>
                    <a:pt x="41393" y="2408399"/>
                  </a:lnTo>
                  <a:lnTo>
                    <a:pt x="44992" y="2405158"/>
                  </a:lnTo>
                  <a:lnTo>
                    <a:pt x="48592" y="2399757"/>
                  </a:lnTo>
                  <a:lnTo>
                    <a:pt x="48592" y="2389316"/>
                  </a:lnTo>
                  <a:lnTo>
                    <a:pt x="48592" y="2375634"/>
                  </a:lnTo>
                  <a:lnTo>
                    <a:pt x="46792" y="2365192"/>
                  </a:lnTo>
                  <a:lnTo>
                    <a:pt x="48592" y="2354751"/>
                  </a:lnTo>
                  <a:lnTo>
                    <a:pt x="48592" y="2346109"/>
                  </a:lnTo>
                  <a:lnTo>
                    <a:pt x="50031" y="2337468"/>
                  </a:lnTo>
                  <a:lnTo>
                    <a:pt x="56870" y="2323786"/>
                  </a:lnTo>
                  <a:lnTo>
                    <a:pt x="65509" y="2313344"/>
                  </a:lnTo>
                  <a:lnTo>
                    <a:pt x="53631" y="2301103"/>
                  </a:lnTo>
                  <a:lnTo>
                    <a:pt x="44992" y="2294262"/>
                  </a:lnTo>
                  <a:lnTo>
                    <a:pt x="39953" y="2289221"/>
                  </a:lnTo>
                  <a:lnTo>
                    <a:pt x="38153" y="2282020"/>
                  </a:lnTo>
                  <a:lnTo>
                    <a:pt x="36354" y="2276979"/>
                  </a:lnTo>
                  <a:lnTo>
                    <a:pt x="34554" y="2271938"/>
                  </a:lnTo>
                  <a:lnTo>
                    <a:pt x="36354" y="2266537"/>
                  </a:lnTo>
                  <a:lnTo>
                    <a:pt x="38153" y="2259696"/>
                  </a:lnTo>
                  <a:lnTo>
                    <a:pt x="43193" y="2251055"/>
                  </a:lnTo>
                  <a:lnTo>
                    <a:pt x="51831" y="2251055"/>
                  </a:lnTo>
                  <a:lnTo>
                    <a:pt x="69108" y="2249255"/>
                  </a:lnTo>
                  <a:lnTo>
                    <a:pt x="75947" y="2247455"/>
                  </a:lnTo>
                  <a:lnTo>
                    <a:pt x="81347" y="2242414"/>
                  </a:lnTo>
                  <a:lnTo>
                    <a:pt x="89985" y="2231972"/>
                  </a:lnTo>
                  <a:lnTo>
                    <a:pt x="95024" y="2221531"/>
                  </a:lnTo>
                  <a:lnTo>
                    <a:pt x="107262" y="2224771"/>
                  </a:lnTo>
                  <a:lnTo>
                    <a:pt x="119500" y="2228372"/>
                  </a:lnTo>
                  <a:lnTo>
                    <a:pt x="131738" y="2231972"/>
                  </a:lnTo>
                  <a:lnTo>
                    <a:pt x="157654" y="2233413"/>
                  </a:lnTo>
                  <a:lnTo>
                    <a:pt x="183570" y="2231972"/>
                  </a:lnTo>
                  <a:lnTo>
                    <a:pt x="212725" y="2224771"/>
                  </a:lnTo>
                  <a:lnTo>
                    <a:pt x="269956" y="2211089"/>
                  </a:lnTo>
                  <a:lnTo>
                    <a:pt x="295872" y="2206048"/>
                  </a:lnTo>
                  <a:lnTo>
                    <a:pt x="323588" y="2202448"/>
                  </a:lnTo>
                  <a:lnTo>
                    <a:pt x="321788" y="2195607"/>
                  </a:lnTo>
                  <a:lnTo>
                    <a:pt x="311709" y="2186966"/>
                  </a:lnTo>
                  <a:lnTo>
                    <a:pt x="303071" y="2173284"/>
                  </a:lnTo>
                  <a:lnTo>
                    <a:pt x="301271" y="2166082"/>
                  </a:lnTo>
                  <a:lnTo>
                    <a:pt x="303071" y="2159241"/>
                  </a:lnTo>
                  <a:lnTo>
                    <a:pt x="306310" y="2150600"/>
                  </a:lnTo>
                  <a:lnTo>
                    <a:pt x="318548" y="2135118"/>
                  </a:lnTo>
                  <a:lnTo>
                    <a:pt x="313149" y="2076069"/>
                  </a:lnTo>
                  <a:lnTo>
                    <a:pt x="311709" y="2015580"/>
                  </a:lnTo>
                  <a:lnTo>
                    <a:pt x="313149" y="1956531"/>
                  </a:lnTo>
                  <a:lnTo>
                    <a:pt x="320348" y="1896042"/>
                  </a:lnTo>
                  <a:lnTo>
                    <a:pt x="327187" y="1840594"/>
                  </a:lnTo>
                  <a:lnTo>
                    <a:pt x="332226" y="1781905"/>
                  </a:lnTo>
                  <a:lnTo>
                    <a:pt x="334026" y="1717816"/>
                  </a:lnTo>
                  <a:lnTo>
                    <a:pt x="335826" y="1646885"/>
                  </a:lnTo>
                  <a:lnTo>
                    <a:pt x="328627" y="1634643"/>
                  </a:lnTo>
                  <a:lnTo>
                    <a:pt x="323588" y="1627802"/>
                  </a:lnTo>
                  <a:lnTo>
                    <a:pt x="321788" y="1619161"/>
                  </a:lnTo>
                  <a:lnTo>
                    <a:pt x="320348" y="1610520"/>
                  </a:lnTo>
                  <a:lnTo>
                    <a:pt x="320348" y="1600078"/>
                  </a:lnTo>
                  <a:lnTo>
                    <a:pt x="320348" y="1546070"/>
                  </a:lnTo>
                  <a:lnTo>
                    <a:pt x="323588" y="1492782"/>
                  </a:lnTo>
                  <a:lnTo>
                    <a:pt x="327187" y="1438774"/>
                  </a:lnTo>
                  <a:lnTo>
                    <a:pt x="332226" y="1383686"/>
                  </a:lnTo>
                  <a:lnTo>
                    <a:pt x="339065" y="1279631"/>
                  </a:lnTo>
                  <a:lnTo>
                    <a:pt x="342664" y="1225983"/>
                  </a:lnTo>
                  <a:lnTo>
                    <a:pt x="345904" y="1170534"/>
                  </a:lnTo>
                  <a:lnTo>
                    <a:pt x="351303" y="1063238"/>
                  </a:lnTo>
                  <a:lnTo>
                    <a:pt x="353103" y="1011031"/>
                  </a:lnTo>
                  <a:lnTo>
                    <a:pt x="354543" y="957743"/>
                  </a:lnTo>
                  <a:lnTo>
                    <a:pt x="353103" y="907335"/>
                  </a:lnTo>
                  <a:lnTo>
                    <a:pt x="349503" y="856928"/>
                  </a:lnTo>
                  <a:lnTo>
                    <a:pt x="344464" y="801840"/>
                  </a:lnTo>
                  <a:lnTo>
                    <a:pt x="335826" y="742791"/>
                  </a:lnTo>
                  <a:lnTo>
                    <a:pt x="332226" y="734149"/>
                  </a:lnTo>
                  <a:lnTo>
                    <a:pt x="332226" y="723708"/>
                  </a:lnTo>
                  <a:lnTo>
                    <a:pt x="335826" y="715067"/>
                  </a:lnTo>
                  <a:lnTo>
                    <a:pt x="339065" y="708226"/>
                  </a:lnTo>
                  <a:lnTo>
                    <a:pt x="342664" y="703185"/>
                  </a:lnTo>
                  <a:lnTo>
                    <a:pt x="342664" y="701385"/>
                  </a:lnTo>
                  <a:lnTo>
                    <a:pt x="334026" y="701385"/>
                  </a:lnTo>
                  <a:lnTo>
                    <a:pt x="327187" y="699584"/>
                  </a:lnTo>
                  <a:lnTo>
                    <a:pt x="320348" y="697784"/>
                  </a:lnTo>
                  <a:lnTo>
                    <a:pt x="313149" y="692743"/>
                  </a:lnTo>
                  <a:lnTo>
                    <a:pt x="308110" y="685902"/>
                  </a:lnTo>
                  <a:lnTo>
                    <a:pt x="308110" y="679061"/>
                  </a:lnTo>
                  <a:lnTo>
                    <a:pt x="313149" y="663219"/>
                  </a:lnTo>
                  <a:lnTo>
                    <a:pt x="320348" y="649537"/>
                  </a:lnTo>
                  <a:lnTo>
                    <a:pt x="327187" y="639095"/>
                  </a:lnTo>
                  <a:lnTo>
                    <a:pt x="337265" y="630454"/>
                  </a:lnTo>
                  <a:lnTo>
                    <a:pt x="342664" y="628654"/>
                  </a:lnTo>
                  <a:lnTo>
                    <a:pt x="314949" y="620012"/>
                  </a:lnTo>
                  <a:lnTo>
                    <a:pt x="282194" y="611371"/>
                  </a:lnTo>
                  <a:lnTo>
                    <a:pt x="269956" y="609571"/>
                  </a:lnTo>
                  <a:lnTo>
                    <a:pt x="269956" y="597329"/>
                  </a:lnTo>
                  <a:lnTo>
                    <a:pt x="269956" y="595529"/>
                  </a:lnTo>
                  <a:lnTo>
                    <a:pt x="247640" y="593729"/>
                  </a:lnTo>
                  <a:lnTo>
                    <a:pt x="224963" y="592288"/>
                  </a:lnTo>
                  <a:lnTo>
                    <a:pt x="202287" y="593729"/>
                  </a:lnTo>
                  <a:lnTo>
                    <a:pt x="179971" y="597329"/>
                  </a:lnTo>
                  <a:lnTo>
                    <a:pt x="162693" y="599129"/>
                  </a:lnTo>
                  <a:lnTo>
                    <a:pt x="145416" y="599129"/>
                  </a:lnTo>
                  <a:lnTo>
                    <a:pt x="129939" y="599129"/>
                  </a:lnTo>
                  <a:lnTo>
                    <a:pt x="112301" y="597329"/>
                  </a:lnTo>
                  <a:lnTo>
                    <a:pt x="98624" y="593729"/>
                  </a:lnTo>
                  <a:lnTo>
                    <a:pt x="84586" y="588688"/>
                  </a:lnTo>
                  <a:lnTo>
                    <a:pt x="70908" y="581847"/>
                  </a:lnTo>
                  <a:lnTo>
                    <a:pt x="58670" y="575006"/>
                  </a:lnTo>
                  <a:lnTo>
                    <a:pt x="55431" y="571405"/>
                  </a:lnTo>
                  <a:lnTo>
                    <a:pt x="44992" y="555923"/>
                  </a:lnTo>
                  <a:lnTo>
                    <a:pt x="38153" y="538640"/>
                  </a:lnTo>
                  <a:lnTo>
                    <a:pt x="34554" y="517757"/>
                  </a:lnTo>
                  <a:lnTo>
                    <a:pt x="32754" y="496874"/>
                  </a:lnTo>
                  <a:lnTo>
                    <a:pt x="29515" y="481392"/>
                  </a:lnTo>
                  <a:lnTo>
                    <a:pt x="25915" y="465910"/>
                  </a:lnTo>
                  <a:lnTo>
                    <a:pt x="19077" y="451867"/>
                  </a:lnTo>
                  <a:lnTo>
                    <a:pt x="14037" y="441426"/>
                  </a:lnTo>
                  <a:lnTo>
                    <a:pt x="6839" y="432785"/>
                  </a:lnTo>
                  <a:lnTo>
                    <a:pt x="12238" y="424503"/>
                  </a:lnTo>
                  <a:lnTo>
                    <a:pt x="25915" y="401820"/>
                  </a:lnTo>
                  <a:lnTo>
                    <a:pt x="25915" y="356813"/>
                  </a:lnTo>
                  <a:lnTo>
                    <a:pt x="25915" y="335930"/>
                  </a:lnTo>
                  <a:lnTo>
                    <a:pt x="29515" y="311807"/>
                  </a:lnTo>
                  <a:lnTo>
                    <a:pt x="27715" y="306406"/>
                  </a:lnTo>
                  <a:lnTo>
                    <a:pt x="15477" y="301365"/>
                  </a:lnTo>
                  <a:lnTo>
                    <a:pt x="6839" y="294524"/>
                  </a:lnTo>
                  <a:lnTo>
                    <a:pt x="0" y="285883"/>
                  </a:lnTo>
                  <a:lnTo>
                    <a:pt x="3599" y="277241"/>
                  </a:lnTo>
                  <a:lnTo>
                    <a:pt x="10438" y="258159"/>
                  </a:lnTo>
                  <a:lnTo>
                    <a:pt x="14037" y="237276"/>
                  </a:lnTo>
                  <a:lnTo>
                    <a:pt x="15477" y="216392"/>
                  </a:lnTo>
                  <a:lnTo>
                    <a:pt x="14037" y="192269"/>
                  </a:lnTo>
                  <a:lnTo>
                    <a:pt x="14037" y="178227"/>
                  </a:lnTo>
                  <a:lnTo>
                    <a:pt x="14037" y="164545"/>
                  </a:lnTo>
                  <a:lnTo>
                    <a:pt x="14037" y="152663"/>
                  </a:lnTo>
                  <a:lnTo>
                    <a:pt x="17277" y="138621"/>
                  </a:lnTo>
                  <a:lnTo>
                    <a:pt x="20876" y="126379"/>
                  </a:lnTo>
                  <a:lnTo>
                    <a:pt x="25915" y="114497"/>
                  </a:lnTo>
                  <a:lnTo>
                    <a:pt x="32754" y="102255"/>
                  </a:lnTo>
                  <a:lnTo>
                    <a:pt x="39953" y="90014"/>
                  </a:lnTo>
                  <a:lnTo>
                    <a:pt x="44992" y="84973"/>
                  </a:lnTo>
                  <a:lnTo>
                    <a:pt x="51831" y="84973"/>
                  </a:lnTo>
                  <a:lnTo>
                    <a:pt x="64069" y="84973"/>
                  </a:lnTo>
                  <a:lnTo>
                    <a:pt x="65509" y="81372"/>
                  </a:lnTo>
                  <a:lnTo>
                    <a:pt x="69108" y="76332"/>
                  </a:lnTo>
                  <a:lnTo>
                    <a:pt x="74148" y="72731"/>
                  </a:lnTo>
                  <a:lnTo>
                    <a:pt x="81347" y="69131"/>
                  </a:lnTo>
                  <a:lnTo>
                    <a:pt x="86386" y="67330"/>
                  </a:lnTo>
                  <a:lnTo>
                    <a:pt x="89985" y="69131"/>
                  </a:lnTo>
                  <a:lnTo>
                    <a:pt x="96824" y="70931"/>
                  </a:lnTo>
                  <a:lnTo>
                    <a:pt x="105463" y="70931"/>
                  </a:lnTo>
                  <a:lnTo>
                    <a:pt x="112301" y="70931"/>
                  </a:lnTo>
                  <a:lnTo>
                    <a:pt x="119500" y="67330"/>
                  </a:lnTo>
                  <a:lnTo>
                    <a:pt x="124539" y="65890"/>
                  </a:lnTo>
                  <a:lnTo>
                    <a:pt x="136778" y="60489"/>
                  </a:lnTo>
                  <a:lnTo>
                    <a:pt x="149016" y="55449"/>
                  </a:lnTo>
                  <a:lnTo>
                    <a:pt x="162693" y="50408"/>
                  </a:lnTo>
                  <a:lnTo>
                    <a:pt x="178171" y="48607"/>
                  </a:lnTo>
                  <a:lnTo>
                    <a:pt x="337265" y="38165"/>
                  </a:lnTo>
                  <a:lnTo>
                    <a:pt x="415373" y="34565"/>
                  </a:lnTo>
                  <a:lnTo>
                    <a:pt x="494920" y="31324"/>
                  </a:lnTo>
                  <a:lnTo>
                    <a:pt x="820307" y="19083"/>
                  </a:lnTo>
                  <a:lnTo>
                    <a:pt x="842984" y="19083"/>
                  </a:lnTo>
                  <a:lnTo>
                    <a:pt x="855222" y="20883"/>
                  </a:lnTo>
                  <a:lnTo>
                    <a:pt x="867100" y="24483"/>
                  </a:lnTo>
                  <a:lnTo>
                    <a:pt x="887977" y="25924"/>
                  </a:lnTo>
                  <a:lnTo>
                    <a:pt x="905254" y="25924"/>
                  </a:lnTo>
                  <a:lnTo>
                    <a:pt x="910293" y="25924"/>
                  </a:lnTo>
                  <a:lnTo>
                    <a:pt x="917132" y="25924"/>
                  </a:lnTo>
                  <a:lnTo>
                    <a:pt x="922531" y="22683"/>
                  </a:lnTo>
                  <a:lnTo>
                    <a:pt x="929370" y="19083"/>
                  </a:lnTo>
                  <a:lnTo>
                    <a:pt x="939808" y="19083"/>
                  </a:lnTo>
                  <a:lnTo>
                    <a:pt x="960685" y="19083"/>
                  </a:lnTo>
                  <a:lnTo>
                    <a:pt x="972563" y="20883"/>
                  </a:lnTo>
                  <a:lnTo>
                    <a:pt x="986601" y="24483"/>
                  </a:lnTo>
                  <a:lnTo>
                    <a:pt x="995239" y="25924"/>
                  </a:lnTo>
                  <a:lnTo>
                    <a:pt x="1005678" y="25924"/>
                  </a:lnTo>
                  <a:lnTo>
                    <a:pt x="1024755" y="25924"/>
                  </a:lnTo>
                  <a:lnTo>
                    <a:pt x="1088464" y="25924"/>
                  </a:lnTo>
                  <a:lnTo>
                    <a:pt x="1123379" y="25924"/>
                  </a:lnTo>
                  <a:lnTo>
                    <a:pt x="1156133" y="22683"/>
                  </a:lnTo>
                  <a:lnTo>
                    <a:pt x="1183849" y="22683"/>
                  </a:lnTo>
                  <a:lnTo>
                    <a:pt x="1213364" y="24483"/>
                  </a:lnTo>
                  <a:lnTo>
                    <a:pt x="1242880" y="29524"/>
                  </a:lnTo>
                  <a:lnTo>
                    <a:pt x="1273834" y="36365"/>
                  </a:lnTo>
                  <a:lnTo>
                    <a:pt x="1273834" y="29524"/>
                  </a:lnTo>
                  <a:lnTo>
                    <a:pt x="1277434" y="20883"/>
                  </a:lnTo>
                  <a:lnTo>
                    <a:pt x="1280674" y="1044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nchor="ctr">
              <a:noAutofit/>
            </a:bodyPr>
            <a:lstStyle/>
            <a:p>
              <a:endParaRPr lang="en-US" dirty="0"/>
            </a:p>
          </p:txBody>
        </p:sp>
        <p:sp>
          <p:nvSpPr>
            <p:cNvPr id="99" name="Freeform 11">
              <a:extLst>
                <a:ext uri="{FF2B5EF4-FFF2-40B4-BE49-F238E27FC236}">
                  <a16:creationId xmlns:a16="http://schemas.microsoft.com/office/drawing/2014/main" xmlns="" id="{C67E438B-8ECB-9D46-ABD2-D43BBB6275B8}"/>
                </a:ext>
              </a:extLst>
            </p:cNvPr>
            <p:cNvSpPr>
              <a:spLocks noChangeArrowheads="1"/>
            </p:cNvSpPr>
            <p:nvPr/>
          </p:nvSpPr>
          <p:spPr bwMode="auto">
            <a:xfrm>
              <a:off x="4111625" y="473075"/>
              <a:ext cx="1325563" cy="1404938"/>
            </a:xfrm>
            <a:custGeom>
              <a:avLst/>
              <a:gdLst>
                <a:gd name="T0" fmla="*/ 3433 w 3683"/>
                <a:gd name="T1" fmla="*/ 3039 h 3901"/>
                <a:gd name="T2" fmla="*/ 3000 w 3683"/>
                <a:gd name="T3" fmla="*/ 2467 h 3901"/>
                <a:gd name="T4" fmla="*/ 2884 w 3683"/>
                <a:gd name="T5" fmla="*/ 2121 h 3901"/>
                <a:gd name="T6" fmla="*/ 3505 w 3683"/>
                <a:gd name="T7" fmla="*/ 1251 h 3901"/>
                <a:gd name="T8" fmla="*/ 3567 w 3683"/>
                <a:gd name="T9" fmla="*/ 813 h 3901"/>
                <a:gd name="T10" fmla="*/ 3173 w 3683"/>
                <a:gd name="T11" fmla="*/ 943 h 3901"/>
                <a:gd name="T12" fmla="*/ 2639 w 3683"/>
                <a:gd name="T13" fmla="*/ 1038 h 3901"/>
                <a:gd name="T14" fmla="*/ 2207 w 3683"/>
                <a:gd name="T15" fmla="*/ 1106 h 3901"/>
                <a:gd name="T16" fmla="*/ 1837 w 3683"/>
                <a:gd name="T17" fmla="*/ 577 h 3901"/>
                <a:gd name="T18" fmla="*/ 1741 w 3683"/>
                <a:gd name="T19" fmla="*/ 370 h 3901"/>
                <a:gd name="T20" fmla="*/ 1664 w 3683"/>
                <a:gd name="T21" fmla="*/ 92 h 3901"/>
                <a:gd name="T22" fmla="*/ 1423 w 3683"/>
                <a:gd name="T23" fmla="*/ 82 h 3901"/>
                <a:gd name="T24" fmla="*/ 1404 w 3683"/>
                <a:gd name="T25" fmla="*/ 447 h 3901"/>
                <a:gd name="T26" fmla="*/ 1327 w 3683"/>
                <a:gd name="T27" fmla="*/ 668 h 3901"/>
                <a:gd name="T28" fmla="*/ 1327 w 3683"/>
                <a:gd name="T29" fmla="*/ 947 h 3901"/>
                <a:gd name="T30" fmla="*/ 1241 w 3683"/>
                <a:gd name="T31" fmla="*/ 1428 h 3901"/>
                <a:gd name="T32" fmla="*/ 10 w 3683"/>
                <a:gd name="T33" fmla="*/ 1750 h 3901"/>
                <a:gd name="T34" fmla="*/ 130 w 3683"/>
                <a:gd name="T35" fmla="*/ 1996 h 3901"/>
                <a:gd name="T36" fmla="*/ 438 w 3683"/>
                <a:gd name="T37" fmla="*/ 2183 h 3901"/>
                <a:gd name="T38" fmla="*/ 799 w 3683"/>
                <a:gd name="T39" fmla="*/ 2275 h 3901"/>
                <a:gd name="T40" fmla="*/ 981 w 3683"/>
                <a:gd name="T41" fmla="*/ 2606 h 3901"/>
                <a:gd name="T42" fmla="*/ 1010 w 3683"/>
                <a:gd name="T43" fmla="*/ 2818 h 3901"/>
                <a:gd name="T44" fmla="*/ 856 w 3683"/>
                <a:gd name="T45" fmla="*/ 3371 h 3901"/>
                <a:gd name="T46" fmla="*/ 832 w 3683"/>
                <a:gd name="T47" fmla="*/ 3814 h 3901"/>
                <a:gd name="T48" fmla="*/ 1058 w 3683"/>
                <a:gd name="T49" fmla="*/ 3867 h 3901"/>
                <a:gd name="T50" fmla="*/ 2222 w 3683"/>
                <a:gd name="T51" fmla="*/ 2780 h 3901"/>
                <a:gd name="T52" fmla="*/ 2241 w 3683"/>
                <a:gd name="T53" fmla="*/ 2924 h 3901"/>
                <a:gd name="T54" fmla="*/ 2520 w 3683"/>
                <a:gd name="T55" fmla="*/ 2938 h 3901"/>
                <a:gd name="T56" fmla="*/ 2726 w 3683"/>
                <a:gd name="T57" fmla="*/ 3020 h 3901"/>
                <a:gd name="T58" fmla="*/ 3288 w 3683"/>
                <a:gd name="T59" fmla="*/ 3299 h 3901"/>
                <a:gd name="T60" fmla="*/ 3663 w 3683"/>
                <a:gd name="T61" fmla="*/ 3414 h 3901"/>
                <a:gd name="T62" fmla="*/ 3115 w 3683"/>
                <a:gd name="T63" fmla="*/ 2861 h 3901"/>
                <a:gd name="T64" fmla="*/ 2222 w 3683"/>
                <a:gd name="T65" fmla="*/ 2029 h 3901"/>
                <a:gd name="T66" fmla="*/ 2077 w 3683"/>
                <a:gd name="T67" fmla="*/ 2183 h 3901"/>
                <a:gd name="T68" fmla="*/ 1366 w 3683"/>
                <a:gd name="T69" fmla="*/ 2703 h 3901"/>
                <a:gd name="T70" fmla="*/ 1707 w 3683"/>
                <a:gd name="T71" fmla="*/ 2467 h 3901"/>
                <a:gd name="T72" fmla="*/ 1337 w 3683"/>
                <a:gd name="T73" fmla="*/ 3068 h 3901"/>
                <a:gd name="T74" fmla="*/ 702 w 3683"/>
                <a:gd name="T75" fmla="*/ 1779 h 3901"/>
                <a:gd name="T76" fmla="*/ 2769 w 3683"/>
                <a:gd name="T77" fmla="*/ 1409 h 3901"/>
                <a:gd name="T78" fmla="*/ 2971 w 3683"/>
                <a:gd name="T79" fmla="*/ 1274 h 3901"/>
                <a:gd name="T80" fmla="*/ 1351 w 3683"/>
                <a:gd name="T81" fmla="*/ 2212 h 3901"/>
                <a:gd name="T82" fmla="*/ 1414 w 3683"/>
                <a:gd name="T83" fmla="*/ 1769 h 3901"/>
                <a:gd name="T84" fmla="*/ 1900 w 3683"/>
                <a:gd name="T85" fmla="*/ 1418 h 3901"/>
                <a:gd name="T86" fmla="*/ 1592 w 3683"/>
                <a:gd name="T87" fmla="*/ 1654 h 3901"/>
                <a:gd name="T88" fmla="*/ 1707 w 3683"/>
                <a:gd name="T89" fmla="*/ 808 h 3901"/>
                <a:gd name="T90" fmla="*/ 1645 w 3683"/>
                <a:gd name="T91" fmla="*/ 678 h 3901"/>
                <a:gd name="T92" fmla="*/ 1818 w 3683"/>
                <a:gd name="T93" fmla="*/ 1207 h 3901"/>
                <a:gd name="T94" fmla="*/ 1515 w 3683"/>
                <a:gd name="T95" fmla="*/ 1457 h 3901"/>
                <a:gd name="T96" fmla="*/ 1953 w 3683"/>
                <a:gd name="T97" fmla="*/ 1630 h 3901"/>
                <a:gd name="T98" fmla="*/ 1669 w 3683"/>
                <a:gd name="T99" fmla="*/ 1957 h 3901"/>
                <a:gd name="T100" fmla="*/ 2010 w 3683"/>
                <a:gd name="T101" fmla="*/ 1866 h 3901"/>
                <a:gd name="T102" fmla="*/ 1943 w 3683"/>
                <a:gd name="T103" fmla="*/ 1996 h 3901"/>
                <a:gd name="T104" fmla="*/ 1688 w 3683"/>
                <a:gd name="T105" fmla="*/ 2260 h 3901"/>
                <a:gd name="T106" fmla="*/ 1140 w 3683"/>
                <a:gd name="T107" fmla="*/ 1774 h 3901"/>
                <a:gd name="T108" fmla="*/ 1448 w 3683"/>
                <a:gd name="T109" fmla="*/ 2933 h 3901"/>
                <a:gd name="T110" fmla="*/ 1837 w 3683"/>
                <a:gd name="T111" fmla="*/ 2640 h 3901"/>
                <a:gd name="T112" fmla="*/ 2879 w 3683"/>
                <a:gd name="T113" fmla="*/ 2529 h 3901"/>
                <a:gd name="T114" fmla="*/ 3053 w 3683"/>
                <a:gd name="T115" fmla="*/ 2775 h 3901"/>
                <a:gd name="T116" fmla="*/ 1317 w 3683"/>
                <a:gd name="T117" fmla="*/ 1866 h 3901"/>
                <a:gd name="T118" fmla="*/ 2568 w 3683"/>
                <a:gd name="T119" fmla="*/ 2467 h 3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83" h="3901">
                  <a:moveTo>
                    <a:pt x="3577" y="3198"/>
                  </a:moveTo>
                  <a:lnTo>
                    <a:pt x="3577" y="3198"/>
                  </a:lnTo>
                  <a:lnTo>
                    <a:pt x="3558" y="3198"/>
                  </a:lnTo>
                  <a:lnTo>
                    <a:pt x="3558" y="3198"/>
                  </a:lnTo>
                  <a:lnTo>
                    <a:pt x="3543" y="3184"/>
                  </a:lnTo>
                  <a:lnTo>
                    <a:pt x="3529" y="3174"/>
                  </a:lnTo>
                  <a:lnTo>
                    <a:pt x="3529" y="3174"/>
                  </a:lnTo>
                  <a:lnTo>
                    <a:pt x="3519" y="3155"/>
                  </a:lnTo>
                  <a:lnTo>
                    <a:pt x="3514" y="3136"/>
                  </a:lnTo>
                  <a:lnTo>
                    <a:pt x="3505" y="3112"/>
                  </a:lnTo>
                  <a:lnTo>
                    <a:pt x="3490" y="3092"/>
                  </a:lnTo>
                  <a:lnTo>
                    <a:pt x="3490" y="3092"/>
                  </a:lnTo>
                  <a:lnTo>
                    <a:pt x="3457" y="3068"/>
                  </a:lnTo>
                  <a:lnTo>
                    <a:pt x="3423" y="3059"/>
                  </a:lnTo>
                  <a:lnTo>
                    <a:pt x="3423" y="3059"/>
                  </a:lnTo>
                  <a:lnTo>
                    <a:pt x="3433" y="3039"/>
                  </a:lnTo>
                  <a:lnTo>
                    <a:pt x="3433" y="3039"/>
                  </a:lnTo>
                  <a:lnTo>
                    <a:pt x="3437" y="3025"/>
                  </a:lnTo>
                  <a:lnTo>
                    <a:pt x="3437" y="3006"/>
                  </a:lnTo>
                  <a:lnTo>
                    <a:pt x="3428" y="2972"/>
                  </a:lnTo>
                  <a:lnTo>
                    <a:pt x="3413" y="2933"/>
                  </a:lnTo>
                  <a:lnTo>
                    <a:pt x="3384" y="2890"/>
                  </a:lnTo>
                  <a:lnTo>
                    <a:pt x="3351" y="2847"/>
                  </a:lnTo>
                  <a:lnTo>
                    <a:pt x="3307" y="2808"/>
                  </a:lnTo>
                  <a:lnTo>
                    <a:pt x="3221" y="2717"/>
                  </a:lnTo>
                  <a:lnTo>
                    <a:pt x="3221" y="2717"/>
                  </a:lnTo>
                  <a:lnTo>
                    <a:pt x="3139" y="2645"/>
                  </a:lnTo>
                  <a:lnTo>
                    <a:pt x="3033" y="2558"/>
                  </a:lnTo>
                  <a:lnTo>
                    <a:pt x="3033" y="2558"/>
                  </a:lnTo>
                  <a:lnTo>
                    <a:pt x="3029" y="2534"/>
                  </a:lnTo>
                  <a:lnTo>
                    <a:pt x="3019" y="2500"/>
                  </a:lnTo>
                  <a:lnTo>
                    <a:pt x="3000" y="2467"/>
                  </a:lnTo>
                  <a:lnTo>
                    <a:pt x="2976" y="2429"/>
                  </a:lnTo>
                  <a:lnTo>
                    <a:pt x="2976" y="2429"/>
                  </a:lnTo>
                  <a:lnTo>
                    <a:pt x="2952" y="2405"/>
                  </a:lnTo>
                  <a:lnTo>
                    <a:pt x="2932" y="2390"/>
                  </a:lnTo>
                  <a:lnTo>
                    <a:pt x="2894" y="2366"/>
                  </a:lnTo>
                  <a:lnTo>
                    <a:pt x="2894" y="2366"/>
                  </a:lnTo>
                  <a:lnTo>
                    <a:pt x="2908" y="2318"/>
                  </a:lnTo>
                  <a:lnTo>
                    <a:pt x="2908" y="2318"/>
                  </a:lnTo>
                  <a:lnTo>
                    <a:pt x="2927" y="2246"/>
                  </a:lnTo>
                  <a:lnTo>
                    <a:pt x="2932" y="2198"/>
                  </a:lnTo>
                  <a:lnTo>
                    <a:pt x="2932" y="2173"/>
                  </a:lnTo>
                  <a:lnTo>
                    <a:pt x="2932" y="2164"/>
                  </a:lnTo>
                  <a:lnTo>
                    <a:pt x="2932" y="2164"/>
                  </a:lnTo>
                  <a:lnTo>
                    <a:pt x="2923" y="2149"/>
                  </a:lnTo>
                  <a:lnTo>
                    <a:pt x="2908" y="2140"/>
                  </a:lnTo>
                  <a:lnTo>
                    <a:pt x="2884" y="2121"/>
                  </a:lnTo>
                  <a:lnTo>
                    <a:pt x="2884" y="2121"/>
                  </a:lnTo>
                  <a:lnTo>
                    <a:pt x="2855" y="2101"/>
                  </a:lnTo>
                  <a:lnTo>
                    <a:pt x="2831" y="2097"/>
                  </a:lnTo>
                  <a:lnTo>
                    <a:pt x="2788" y="2087"/>
                  </a:lnTo>
                  <a:lnTo>
                    <a:pt x="2788" y="2087"/>
                  </a:lnTo>
                  <a:lnTo>
                    <a:pt x="3058" y="1741"/>
                  </a:lnTo>
                  <a:lnTo>
                    <a:pt x="3058" y="1741"/>
                  </a:lnTo>
                  <a:lnTo>
                    <a:pt x="3144" y="1645"/>
                  </a:lnTo>
                  <a:lnTo>
                    <a:pt x="3226" y="1544"/>
                  </a:lnTo>
                  <a:lnTo>
                    <a:pt x="3302" y="1443"/>
                  </a:lnTo>
                  <a:lnTo>
                    <a:pt x="3380" y="1337"/>
                  </a:lnTo>
                  <a:lnTo>
                    <a:pt x="3380" y="1337"/>
                  </a:lnTo>
                  <a:lnTo>
                    <a:pt x="3413" y="1322"/>
                  </a:lnTo>
                  <a:lnTo>
                    <a:pt x="3457" y="1294"/>
                  </a:lnTo>
                  <a:lnTo>
                    <a:pt x="3481" y="1274"/>
                  </a:lnTo>
                  <a:lnTo>
                    <a:pt x="3505" y="1251"/>
                  </a:lnTo>
                  <a:lnTo>
                    <a:pt x="3529" y="1222"/>
                  </a:lnTo>
                  <a:lnTo>
                    <a:pt x="3553" y="1188"/>
                  </a:lnTo>
                  <a:lnTo>
                    <a:pt x="3553" y="1188"/>
                  </a:lnTo>
                  <a:lnTo>
                    <a:pt x="3577" y="1130"/>
                  </a:lnTo>
                  <a:lnTo>
                    <a:pt x="3596" y="1082"/>
                  </a:lnTo>
                  <a:lnTo>
                    <a:pt x="3601" y="1038"/>
                  </a:lnTo>
                  <a:lnTo>
                    <a:pt x="3605" y="1005"/>
                  </a:lnTo>
                  <a:lnTo>
                    <a:pt x="3605" y="1005"/>
                  </a:lnTo>
                  <a:lnTo>
                    <a:pt x="3620" y="976"/>
                  </a:lnTo>
                  <a:lnTo>
                    <a:pt x="3629" y="943"/>
                  </a:lnTo>
                  <a:lnTo>
                    <a:pt x="3629" y="909"/>
                  </a:lnTo>
                  <a:lnTo>
                    <a:pt x="3620" y="875"/>
                  </a:lnTo>
                  <a:lnTo>
                    <a:pt x="3620" y="875"/>
                  </a:lnTo>
                  <a:lnTo>
                    <a:pt x="3605" y="851"/>
                  </a:lnTo>
                  <a:lnTo>
                    <a:pt x="3586" y="832"/>
                  </a:lnTo>
                  <a:lnTo>
                    <a:pt x="3567" y="813"/>
                  </a:lnTo>
                  <a:lnTo>
                    <a:pt x="3543" y="803"/>
                  </a:lnTo>
                  <a:lnTo>
                    <a:pt x="3514" y="798"/>
                  </a:lnTo>
                  <a:lnTo>
                    <a:pt x="3490" y="798"/>
                  </a:lnTo>
                  <a:lnTo>
                    <a:pt x="3462" y="803"/>
                  </a:lnTo>
                  <a:lnTo>
                    <a:pt x="3437" y="813"/>
                  </a:lnTo>
                  <a:lnTo>
                    <a:pt x="3437" y="813"/>
                  </a:lnTo>
                  <a:lnTo>
                    <a:pt x="3404" y="837"/>
                  </a:lnTo>
                  <a:lnTo>
                    <a:pt x="3370" y="861"/>
                  </a:lnTo>
                  <a:lnTo>
                    <a:pt x="3370" y="861"/>
                  </a:lnTo>
                  <a:lnTo>
                    <a:pt x="3351" y="861"/>
                  </a:lnTo>
                  <a:lnTo>
                    <a:pt x="3327" y="861"/>
                  </a:lnTo>
                  <a:lnTo>
                    <a:pt x="3327" y="861"/>
                  </a:lnTo>
                  <a:lnTo>
                    <a:pt x="3283" y="875"/>
                  </a:lnTo>
                  <a:lnTo>
                    <a:pt x="3245" y="895"/>
                  </a:lnTo>
                  <a:lnTo>
                    <a:pt x="3206" y="919"/>
                  </a:lnTo>
                  <a:lnTo>
                    <a:pt x="3173" y="943"/>
                  </a:lnTo>
                  <a:lnTo>
                    <a:pt x="3173" y="943"/>
                  </a:lnTo>
                  <a:lnTo>
                    <a:pt x="3125" y="952"/>
                  </a:lnTo>
                  <a:lnTo>
                    <a:pt x="3125" y="952"/>
                  </a:lnTo>
                  <a:lnTo>
                    <a:pt x="2966" y="986"/>
                  </a:lnTo>
                  <a:lnTo>
                    <a:pt x="2817" y="1034"/>
                  </a:lnTo>
                  <a:lnTo>
                    <a:pt x="2817" y="1034"/>
                  </a:lnTo>
                  <a:lnTo>
                    <a:pt x="2803" y="1010"/>
                  </a:lnTo>
                  <a:lnTo>
                    <a:pt x="2793" y="995"/>
                  </a:lnTo>
                  <a:lnTo>
                    <a:pt x="2774" y="986"/>
                  </a:lnTo>
                  <a:lnTo>
                    <a:pt x="2774" y="986"/>
                  </a:lnTo>
                  <a:lnTo>
                    <a:pt x="2755" y="986"/>
                  </a:lnTo>
                  <a:lnTo>
                    <a:pt x="2731" y="986"/>
                  </a:lnTo>
                  <a:lnTo>
                    <a:pt x="2711" y="995"/>
                  </a:lnTo>
                  <a:lnTo>
                    <a:pt x="2687" y="1010"/>
                  </a:lnTo>
                  <a:lnTo>
                    <a:pt x="2687" y="1010"/>
                  </a:lnTo>
                  <a:lnTo>
                    <a:pt x="2639" y="1038"/>
                  </a:lnTo>
                  <a:lnTo>
                    <a:pt x="2610" y="1063"/>
                  </a:lnTo>
                  <a:lnTo>
                    <a:pt x="2582" y="1096"/>
                  </a:lnTo>
                  <a:lnTo>
                    <a:pt x="2582" y="1096"/>
                  </a:lnTo>
                  <a:lnTo>
                    <a:pt x="2544" y="1106"/>
                  </a:lnTo>
                  <a:lnTo>
                    <a:pt x="2544" y="1106"/>
                  </a:lnTo>
                  <a:lnTo>
                    <a:pt x="2524" y="1106"/>
                  </a:lnTo>
                  <a:lnTo>
                    <a:pt x="2505" y="1111"/>
                  </a:lnTo>
                  <a:lnTo>
                    <a:pt x="2505" y="1111"/>
                  </a:lnTo>
                  <a:lnTo>
                    <a:pt x="2486" y="1120"/>
                  </a:lnTo>
                  <a:lnTo>
                    <a:pt x="2486" y="1120"/>
                  </a:lnTo>
                  <a:lnTo>
                    <a:pt x="2246" y="1178"/>
                  </a:lnTo>
                  <a:lnTo>
                    <a:pt x="2246" y="1178"/>
                  </a:lnTo>
                  <a:lnTo>
                    <a:pt x="2241" y="1159"/>
                  </a:lnTo>
                  <a:lnTo>
                    <a:pt x="2236" y="1135"/>
                  </a:lnTo>
                  <a:lnTo>
                    <a:pt x="2222" y="1120"/>
                  </a:lnTo>
                  <a:lnTo>
                    <a:pt x="2207" y="1106"/>
                  </a:lnTo>
                  <a:lnTo>
                    <a:pt x="2193" y="1092"/>
                  </a:lnTo>
                  <a:lnTo>
                    <a:pt x="2174" y="1087"/>
                  </a:lnTo>
                  <a:lnTo>
                    <a:pt x="2149" y="1082"/>
                  </a:lnTo>
                  <a:lnTo>
                    <a:pt x="2125" y="1082"/>
                  </a:lnTo>
                  <a:lnTo>
                    <a:pt x="2125" y="1082"/>
                  </a:lnTo>
                  <a:lnTo>
                    <a:pt x="2096" y="1034"/>
                  </a:lnTo>
                  <a:lnTo>
                    <a:pt x="2096" y="1034"/>
                  </a:lnTo>
                  <a:lnTo>
                    <a:pt x="2092" y="1005"/>
                  </a:lnTo>
                  <a:lnTo>
                    <a:pt x="2077" y="976"/>
                  </a:lnTo>
                  <a:lnTo>
                    <a:pt x="2063" y="957"/>
                  </a:lnTo>
                  <a:lnTo>
                    <a:pt x="2039" y="943"/>
                  </a:lnTo>
                  <a:lnTo>
                    <a:pt x="2039" y="943"/>
                  </a:lnTo>
                  <a:lnTo>
                    <a:pt x="1832" y="620"/>
                  </a:lnTo>
                  <a:lnTo>
                    <a:pt x="1832" y="620"/>
                  </a:lnTo>
                  <a:lnTo>
                    <a:pt x="1837" y="596"/>
                  </a:lnTo>
                  <a:lnTo>
                    <a:pt x="1837" y="577"/>
                  </a:lnTo>
                  <a:lnTo>
                    <a:pt x="1827" y="563"/>
                  </a:lnTo>
                  <a:lnTo>
                    <a:pt x="1823" y="543"/>
                  </a:lnTo>
                  <a:lnTo>
                    <a:pt x="1808" y="529"/>
                  </a:lnTo>
                  <a:lnTo>
                    <a:pt x="1794" y="515"/>
                  </a:lnTo>
                  <a:lnTo>
                    <a:pt x="1779" y="505"/>
                  </a:lnTo>
                  <a:lnTo>
                    <a:pt x="1760" y="496"/>
                  </a:lnTo>
                  <a:lnTo>
                    <a:pt x="1760" y="496"/>
                  </a:lnTo>
                  <a:lnTo>
                    <a:pt x="1745" y="481"/>
                  </a:lnTo>
                  <a:lnTo>
                    <a:pt x="1736" y="467"/>
                  </a:lnTo>
                  <a:lnTo>
                    <a:pt x="1731" y="447"/>
                  </a:lnTo>
                  <a:lnTo>
                    <a:pt x="1731" y="447"/>
                  </a:lnTo>
                  <a:lnTo>
                    <a:pt x="1726" y="428"/>
                  </a:lnTo>
                  <a:lnTo>
                    <a:pt x="1726" y="409"/>
                  </a:lnTo>
                  <a:lnTo>
                    <a:pt x="1731" y="390"/>
                  </a:lnTo>
                  <a:lnTo>
                    <a:pt x="1731" y="390"/>
                  </a:lnTo>
                  <a:lnTo>
                    <a:pt x="1741" y="370"/>
                  </a:lnTo>
                  <a:lnTo>
                    <a:pt x="1750" y="351"/>
                  </a:lnTo>
                  <a:lnTo>
                    <a:pt x="1750" y="351"/>
                  </a:lnTo>
                  <a:lnTo>
                    <a:pt x="1755" y="327"/>
                  </a:lnTo>
                  <a:lnTo>
                    <a:pt x="1755" y="308"/>
                  </a:lnTo>
                  <a:lnTo>
                    <a:pt x="1750" y="283"/>
                  </a:lnTo>
                  <a:lnTo>
                    <a:pt x="1745" y="264"/>
                  </a:lnTo>
                  <a:lnTo>
                    <a:pt x="1731" y="235"/>
                  </a:lnTo>
                  <a:lnTo>
                    <a:pt x="1721" y="221"/>
                  </a:lnTo>
                  <a:lnTo>
                    <a:pt x="1721" y="221"/>
                  </a:lnTo>
                  <a:lnTo>
                    <a:pt x="1712" y="197"/>
                  </a:lnTo>
                  <a:lnTo>
                    <a:pt x="1702" y="183"/>
                  </a:lnTo>
                  <a:lnTo>
                    <a:pt x="1688" y="168"/>
                  </a:lnTo>
                  <a:lnTo>
                    <a:pt x="1669" y="154"/>
                  </a:lnTo>
                  <a:lnTo>
                    <a:pt x="1669" y="154"/>
                  </a:lnTo>
                  <a:lnTo>
                    <a:pt x="1673" y="125"/>
                  </a:lnTo>
                  <a:lnTo>
                    <a:pt x="1664" y="92"/>
                  </a:lnTo>
                  <a:lnTo>
                    <a:pt x="1664" y="92"/>
                  </a:lnTo>
                  <a:lnTo>
                    <a:pt x="1659" y="72"/>
                  </a:lnTo>
                  <a:lnTo>
                    <a:pt x="1645" y="53"/>
                  </a:lnTo>
                  <a:lnTo>
                    <a:pt x="1630" y="39"/>
                  </a:lnTo>
                  <a:lnTo>
                    <a:pt x="1616" y="24"/>
                  </a:lnTo>
                  <a:lnTo>
                    <a:pt x="1597" y="14"/>
                  </a:lnTo>
                  <a:lnTo>
                    <a:pt x="1578" y="5"/>
                  </a:lnTo>
                  <a:lnTo>
                    <a:pt x="1558" y="0"/>
                  </a:lnTo>
                  <a:lnTo>
                    <a:pt x="1534" y="0"/>
                  </a:lnTo>
                  <a:lnTo>
                    <a:pt x="1534" y="0"/>
                  </a:lnTo>
                  <a:lnTo>
                    <a:pt x="1510" y="5"/>
                  </a:lnTo>
                  <a:lnTo>
                    <a:pt x="1486" y="14"/>
                  </a:lnTo>
                  <a:lnTo>
                    <a:pt x="1467" y="24"/>
                  </a:lnTo>
                  <a:lnTo>
                    <a:pt x="1448" y="43"/>
                  </a:lnTo>
                  <a:lnTo>
                    <a:pt x="1433" y="63"/>
                  </a:lnTo>
                  <a:lnTo>
                    <a:pt x="1423" y="82"/>
                  </a:lnTo>
                  <a:lnTo>
                    <a:pt x="1419" y="106"/>
                  </a:lnTo>
                  <a:lnTo>
                    <a:pt x="1419" y="135"/>
                  </a:lnTo>
                  <a:lnTo>
                    <a:pt x="1419" y="135"/>
                  </a:lnTo>
                  <a:lnTo>
                    <a:pt x="1423" y="154"/>
                  </a:lnTo>
                  <a:lnTo>
                    <a:pt x="1423" y="154"/>
                  </a:lnTo>
                  <a:lnTo>
                    <a:pt x="1395" y="197"/>
                  </a:lnTo>
                  <a:lnTo>
                    <a:pt x="1375" y="240"/>
                  </a:lnTo>
                  <a:lnTo>
                    <a:pt x="1361" y="279"/>
                  </a:lnTo>
                  <a:lnTo>
                    <a:pt x="1351" y="317"/>
                  </a:lnTo>
                  <a:lnTo>
                    <a:pt x="1351" y="356"/>
                  </a:lnTo>
                  <a:lnTo>
                    <a:pt x="1351" y="385"/>
                  </a:lnTo>
                  <a:lnTo>
                    <a:pt x="1361" y="414"/>
                  </a:lnTo>
                  <a:lnTo>
                    <a:pt x="1380" y="433"/>
                  </a:lnTo>
                  <a:lnTo>
                    <a:pt x="1380" y="433"/>
                  </a:lnTo>
                  <a:lnTo>
                    <a:pt x="1390" y="443"/>
                  </a:lnTo>
                  <a:lnTo>
                    <a:pt x="1404" y="447"/>
                  </a:lnTo>
                  <a:lnTo>
                    <a:pt x="1423" y="457"/>
                  </a:lnTo>
                  <a:lnTo>
                    <a:pt x="1452" y="457"/>
                  </a:lnTo>
                  <a:lnTo>
                    <a:pt x="1452" y="457"/>
                  </a:lnTo>
                  <a:lnTo>
                    <a:pt x="1438" y="606"/>
                  </a:lnTo>
                  <a:lnTo>
                    <a:pt x="1438" y="606"/>
                  </a:lnTo>
                  <a:lnTo>
                    <a:pt x="1409" y="606"/>
                  </a:lnTo>
                  <a:lnTo>
                    <a:pt x="1385" y="620"/>
                  </a:lnTo>
                  <a:lnTo>
                    <a:pt x="1385" y="620"/>
                  </a:lnTo>
                  <a:lnTo>
                    <a:pt x="1375" y="625"/>
                  </a:lnTo>
                  <a:lnTo>
                    <a:pt x="1375" y="625"/>
                  </a:lnTo>
                  <a:lnTo>
                    <a:pt x="1351" y="644"/>
                  </a:lnTo>
                  <a:lnTo>
                    <a:pt x="1351" y="644"/>
                  </a:lnTo>
                  <a:lnTo>
                    <a:pt x="1346" y="649"/>
                  </a:lnTo>
                  <a:lnTo>
                    <a:pt x="1346" y="649"/>
                  </a:lnTo>
                  <a:lnTo>
                    <a:pt x="1327" y="668"/>
                  </a:lnTo>
                  <a:lnTo>
                    <a:pt x="1327" y="668"/>
                  </a:lnTo>
                  <a:lnTo>
                    <a:pt x="1332" y="668"/>
                  </a:lnTo>
                  <a:lnTo>
                    <a:pt x="1332" y="668"/>
                  </a:lnTo>
                  <a:lnTo>
                    <a:pt x="1322" y="692"/>
                  </a:lnTo>
                  <a:lnTo>
                    <a:pt x="1317" y="721"/>
                  </a:lnTo>
                  <a:lnTo>
                    <a:pt x="1317" y="745"/>
                  </a:lnTo>
                  <a:lnTo>
                    <a:pt x="1327" y="774"/>
                  </a:lnTo>
                  <a:lnTo>
                    <a:pt x="1327" y="774"/>
                  </a:lnTo>
                  <a:lnTo>
                    <a:pt x="1342" y="794"/>
                  </a:lnTo>
                  <a:lnTo>
                    <a:pt x="1342" y="794"/>
                  </a:lnTo>
                  <a:lnTo>
                    <a:pt x="1356" y="808"/>
                  </a:lnTo>
                  <a:lnTo>
                    <a:pt x="1366" y="823"/>
                  </a:lnTo>
                  <a:lnTo>
                    <a:pt x="1366" y="823"/>
                  </a:lnTo>
                  <a:lnTo>
                    <a:pt x="1351" y="856"/>
                  </a:lnTo>
                  <a:lnTo>
                    <a:pt x="1351" y="856"/>
                  </a:lnTo>
                  <a:lnTo>
                    <a:pt x="1337" y="904"/>
                  </a:lnTo>
                  <a:lnTo>
                    <a:pt x="1327" y="947"/>
                  </a:lnTo>
                  <a:lnTo>
                    <a:pt x="1322" y="990"/>
                  </a:lnTo>
                  <a:lnTo>
                    <a:pt x="1322" y="1034"/>
                  </a:lnTo>
                  <a:lnTo>
                    <a:pt x="1327" y="1072"/>
                  </a:lnTo>
                  <a:lnTo>
                    <a:pt x="1337" y="1111"/>
                  </a:lnTo>
                  <a:lnTo>
                    <a:pt x="1351" y="1174"/>
                  </a:lnTo>
                  <a:lnTo>
                    <a:pt x="1351" y="1174"/>
                  </a:lnTo>
                  <a:lnTo>
                    <a:pt x="1332" y="1284"/>
                  </a:lnTo>
                  <a:lnTo>
                    <a:pt x="1303" y="1394"/>
                  </a:lnTo>
                  <a:lnTo>
                    <a:pt x="1303" y="1394"/>
                  </a:lnTo>
                  <a:lnTo>
                    <a:pt x="1294" y="1404"/>
                  </a:lnTo>
                  <a:lnTo>
                    <a:pt x="1289" y="1414"/>
                  </a:lnTo>
                  <a:lnTo>
                    <a:pt x="1279" y="1423"/>
                  </a:lnTo>
                  <a:lnTo>
                    <a:pt x="1279" y="1423"/>
                  </a:lnTo>
                  <a:lnTo>
                    <a:pt x="1279" y="1433"/>
                  </a:lnTo>
                  <a:lnTo>
                    <a:pt x="1279" y="1433"/>
                  </a:lnTo>
                  <a:lnTo>
                    <a:pt x="1241" y="1428"/>
                  </a:lnTo>
                  <a:lnTo>
                    <a:pt x="1202" y="1428"/>
                  </a:lnTo>
                  <a:lnTo>
                    <a:pt x="1159" y="1433"/>
                  </a:lnTo>
                  <a:lnTo>
                    <a:pt x="1111" y="1443"/>
                  </a:lnTo>
                  <a:lnTo>
                    <a:pt x="1063" y="1457"/>
                  </a:lnTo>
                  <a:lnTo>
                    <a:pt x="1015" y="1471"/>
                  </a:lnTo>
                  <a:lnTo>
                    <a:pt x="966" y="1496"/>
                  </a:lnTo>
                  <a:lnTo>
                    <a:pt x="923" y="1524"/>
                  </a:lnTo>
                  <a:lnTo>
                    <a:pt x="923" y="1524"/>
                  </a:lnTo>
                  <a:lnTo>
                    <a:pt x="751" y="1563"/>
                  </a:lnTo>
                  <a:lnTo>
                    <a:pt x="751" y="1563"/>
                  </a:lnTo>
                  <a:lnTo>
                    <a:pt x="250" y="1678"/>
                  </a:lnTo>
                  <a:lnTo>
                    <a:pt x="250" y="1678"/>
                  </a:lnTo>
                  <a:lnTo>
                    <a:pt x="39" y="1736"/>
                  </a:lnTo>
                  <a:lnTo>
                    <a:pt x="39" y="1736"/>
                  </a:lnTo>
                  <a:lnTo>
                    <a:pt x="24" y="1741"/>
                  </a:lnTo>
                  <a:lnTo>
                    <a:pt x="10" y="1750"/>
                  </a:lnTo>
                  <a:lnTo>
                    <a:pt x="5" y="1765"/>
                  </a:lnTo>
                  <a:lnTo>
                    <a:pt x="0" y="1779"/>
                  </a:lnTo>
                  <a:lnTo>
                    <a:pt x="0" y="1794"/>
                  </a:lnTo>
                  <a:lnTo>
                    <a:pt x="5" y="1808"/>
                  </a:lnTo>
                  <a:lnTo>
                    <a:pt x="10" y="1822"/>
                  </a:lnTo>
                  <a:lnTo>
                    <a:pt x="24" y="1832"/>
                  </a:lnTo>
                  <a:lnTo>
                    <a:pt x="24" y="1832"/>
                  </a:lnTo>
                  <a:lnTo>
                    <a:pt x="115" y="1885"/>
                  </a:lnTo>
                  <a:lnTo>
                    <a:pt x="115" y="1885"/>
                  </a:lnTo>
                  <a:lnTo>
                    <a:pt x="111" y="1909"/>
                  </a:lnTo>
                  <a:lnTo>
                    <a:pt x="111" y="1933"/>
                  </a:lnTo>
                  <a:lnTo>
                    <a:pt x="111" y="1933"/>
                  </a:lnTo>
                  <a:lnTo>
                    <a:pt x="115" y="1957"/>
                  </a:lnTo>
                  <a:lnTo>
                    <a:pt x="120" y="1982"/>
                  </a:lnTo>
                  <a:lnTo>
                    <a:pt x="130" y="1996"/>
                  </a:lnTo>
                  <a:lnTo>
                    <a:pt x="130" y="1996"/>
                  </a:lnTo>
                  <a:lnTo>
                    <a:pt x="144" y="2020"/>
                  </a:lnTo>
                  <a:lnTo>
                    <a:pt x="163" y="2039"/>
                  </a:lnTo>
                  <a:lnTo>
                    <a:pt x="192" y="2063"/>
                  </a:lnTo>
                  <a:lnTo>
                    <a:pt x="192" y="2063"/>
                  </a:lnTo>
                  <a:lnTo>
                    <a:pt x="197" y="2092"/>
                  </a:lnTo>
                  <a:lnTo>
                    <a:pt x="207" y="2111"/>
                  </a:lnTo>
                  <a:lnTo>
                    <a:pt x="226" y="2140"/>
                  </a:lnTo>
                  <a:lnTo>
                    <a:pt x="226" y="2140"/>
                  </a:lnTo>
                  <a:lnTo>
                    <a:pt x="245" y="2164"/>
                  </a:lnTo>
                  <a:lnTo>
                    <a:pt x="269" y="2178"/>
                  </a:lnTo>
                  <a:lnTo>
                    <a:pt x="298" y="2193"/>
                  </a:lnTo>
                  <a:lnTo>
                    <a:pt x="327" y="2198"/>
                  </a:lnTo>
                  <a:lnTo>
                    <a:pt x="356" y="2202"/>
                  </a:lnTo>
                  <a:lnTo>
                    <a:pt x="385" y="2202"/>
                  </a:lnTo>
                  <a:lnTo>
                    <a:pt x="414" y="2198"/>
                  </a:lnTo>
                  <a:lnTo>
                    <a:pt x="438" y="2183"/>
                  </a:lnTo>
                  <a:lnTo>
                    <a:pt x="438" y="2183"/>
                  </a:lnTo>
                  <a:lnTo>
                    <a:pt x="467" y="2164"/>
                  </a:lnTo>
                  <a:lnTo>
                    <a:pt x="481" y="2149"/>
                  </a:lnTo>
                  <a:lnTo>
                    <a:pt x="481" y="2149"/>
                  </a:lnTo>
                  <a:lnTo>
                    <a:pt x="481" y="2159"/>
                  </a:lnTo>
                  <a:lnTo>
                    <a:pt x="476" y="2164"/>
                  </a:lnTo>
                  <a:lnTo>
                    <a:pt x="476" y="2164"/>
                  </a:lnTo>
                  <a:lnTo>
                    <a:pt x="481" y="2173"/>
                  </a:lnTo>
                  <a:lnTo>
                    <a:pt x="491" y="2183"/>
                  </a:lnTo>
                  <a:lnTo>
                    <a:pt x="515" y="2202"/>
                  </a:lnTo>
                  <a:lnTo>
                    <a:pt x="548" y="2212"/>
                  </a:lnTo>
                  <a:lnTo>
                    <a:pt x="591" y="2226"/>
                  </a:lnTo>
                  <a:lnTo>
                    <a:pt x="678" y="2241"/>
                  </a:lnTo>
                  <a:lnTo>
                    <a:pt x="751" y="2251"/>
                  </a:lnTo>
                  <a:lnTo>
                    <a:pt x="751" y="2251"/>
                  </a:lnTo>
                  <a:lnTo>
                    <a:pt x="799" y="2275"/>
                  </a:lnTo>
                  <a:lnTo>
                    <a:pt x="799" y="2275"/>
                  </a:lnTo>
                  <a:lnTo>
                    <a:pt x="842" y="2318"/>
                  </a:lnTo>
                  <a:lnTo>
                    <a:pt x="875" y="2342"/>
                  </a:lnTo>
                  <a:lnTo>
                    <a:pt x="914" y="2361"/>
                  </a:lnTo>
                  <a:lnTo>
                    <a:pt x="914" y="2361"/>
                  </a:lnTo>
                  <a:lnTo>
                    <a:pt x="942" y="2381"/>
                  </a:lnTo>
                  <a:lnTo>
                    <a:pt x="976" y="2390"/>
                  </a:lnTo>
                  <a:lnTo>
                    <a:pt x="1024" y="2405"/>
                  </a:lnTo>
                  <a:lnTo>
                    <a:pt x="1024" y="2405"/>
                  </a:lnTo>
                  <a:lnTo>
                    <a:pt x="1063" y="2424"/>
                  </a:lnTo>
                  <a:lnTo>
                    <a:pt x="1063" y="2424"/>
                  </a:lnTo>
                  <a:lnTo>
                    <a:pt x="1024" y="2496"/>
                  </a:lnTo>
                  <a:lnTo>
                    <a:pt x="1024" y="2496"/>
                  </a:lnTo>
                  <a:lnTo>
                    <a:pt x="995" y="2558"/>
                  </a:lnTo>
                  <a:lnTo>
                    <a:pt x="981" y="2606"/>
                  </a:lnTo>
                  <a:lnTo>
                    <a:pt x="981" y="2606"/>
                  </a:lnTo>
                  <a:lnTo>
                    <a:pt x="962" y="2659"/>
                  </a:lnTo>
                  <a:lnTo>
                    <a:pt x="957" y="2679"/>
                  </a:lnTo>
                  <a:lnTo>
                    <a:pt x="957" y="2698"/>
                  </a:lnTo>
                  <a:lnTo>
                    <a:pt x="957" y="2698"/>
                  </a:lnTo>
                  <a:lnTo>
                    <a:pt x="962" y="2722"/>
                  </a:lnTo>
                  <a:lnTo>
                    <a:pt x="971" y="2746"/>
                  </a:lnTo>
                  <a:lnTo>
                    <a:pt x="981" y="2765"/>
                  </a:lnTo>
                  <a:lnTo>
                    <a:pt x="991" y="2780"/>
                  </a:lnTo>
                  <a:lnTo>
                    <a:pt x="991" y="2780"/>
                  </a:lnTo>
                  <a:lnTo>
                    <a:pt x="986" y="2794"/>
                  </a:lnTo>
                  <a:lnTo>
                    <a:pt x="986" y="2794"/>
                  </a:lnTo>
                  <a:lnTo>
                    <a:pt x="981" y="2804"/>
                  </a:lnTo>
                  <a:lnTo>
                    <a:pt x="981" y="2808"/>
                  </a:lnTo>
                  <a:lnTo>
                    <a:pt x="991" y="2823"/>
                  </a:lnTo>
                  <a:lnTo>
                    <a:pt x="1005" y="2823"/>
                  </a:lnTo>
                  <a:lnTo>
                    <a:pt x="1010" y="2818"/>
                  </a:lnTo>
                  <a:lnTo>
                    <a:pt x="1015" y="2813"/>
                  </a:lnTo>
                  <a:lnTo>
                    <a:pt x="1015" y="2813"/>
                  </a:lnTo>
                  <a:lnTo>
                    <a:pt x="1034" y="2789"/>
                  </a:lnTo>
                  <a:lnTo>
                    <a:pt x="1034" y="2789"/>
                  </a:lnTo>
                  <a:lnTo>
                    <a:pt x="1068" y="2789"/>
                  </a:lnTo>
                  <a:lnTo>
                    <a:pt x="1068" y="2789"/>
                  </a:lnTo>
                  <a:lnTo>
                    <a:pt x="1024" y="3107"/>
                  </a:lnTo>
                  <a:lnTo>
                    <a:pt x="1024" y="3107"/>
                  </a:lnTo>
                  <a:lnTo>
                    <a:pt x="966" y="3184"/>
                  </a:lnTo>
                  <a:lnTo>
                    <a:pt x="966" y="3184"/>
                  </a:lnTo>
                  <a:lnTo>
                    <a:pt x="928" y="3227"/>
                  </a:lnTo>
                  <a:lnTo>
                    <a:pt x="894" y="3270"/>
                  </a:lnTo>
                  <a:lnTo>
                    <a:pt x="880" y="3294"/>
                  </a:lnTo>
                  <a:lnTo>
                    <a:pt x="870" y="3318"/>
                  </a:lnTo>
                  <a:lnTo>
                    <a:pt x="861" y="3347"/>
                  </a:lnTo>
                  <a:lnTo>
                    <a:pt x="856" y="3371"/>
                  </a:lnTo>
                  <a:lnTo>
                    <a:pt x="856" y="3371"/>
                  </a:lnTo>
                  <a:lnTo>
                    <a:pt x="856" y="3395"/>
                  </a:lnTo>
                  <a:lnTo>
                    <a:pt x="861" y="3419"/>
                  </a:lnTo>
                  <a:lnTo>
                    <a:pt x="870" y="3434"/>
                  </a:lnTo>
                  <a:lnTo>
                    <a:pt x="885" y="3448"/>
                  </a:lnTo>
                  <a:lnTo>
                    <a:pt x="885" y="3448"/>
                  </a:lnTo>
                  <a:lnTo>
                    <a:pt x="851" y="3515"/>
                  </a:lnTo>
                  <a:lnTo>
                    <a:pt x="832" y="3568"/>
                  </a:lnTo>
                  <a:lnTo>
                    <a:pt x="818" y="3621"/>
                  </a:lnTo>
                  <a:lnTo>
                    <a:pt x="813" y="3659"/>
                  </a:lnTo>
                  <a:lnTo>
                    <a:pt x="813" y="3659"/>
                  </a:lnTo>
                  <a:lnTo>
                    <a:pt x="808" y="3698"/>
                  </a:lnTo>
                  <a:lnTo>
                    <a:pt x="808" y="3741"/>
                  </a:lnTo>
                  <a:lnTo>
                    <a:pt x="818" y="3775"/>
                  </a:lnTo>
                  <a:lnTo>
                    <a:pt x="832" y="3814"/>
                  </a:lnTo>
                  <a:lnTo>
                    <a:pt x="832" y="3814"/>
                  </a:lnTo>
                  <a:lnTo>
                    <a:pt x="847" y="3833"/>
                  </a:lnTo>
                  <a:lnTo>
                    <a:pt x="861" y="3852"/>
                  </a:lnTo>
                  <a:lnTo>
                    <a:pt x="880" y="3867"/>
                  </a:lnTo>
                  <a:lnTo>
                    <a:pt x="904" y="3881"/>
                  </a:lnTo>
                  <a:lnTo>
                    <a:pt x="923" y="3891"/>
                  </a:lnTo>
                  <a:lnTo>
                    <a:pt x="942" y="3895"/>
                  </a:lnTo>
                  <a:lnTo>
                    <a:pt x="966" y="3900"/>
                  </a:lnTo>
                  <a:lnTo>
                    <a:pt x="981" y="3895"/>
                  </a:lnTo>
                  <a:lnTo>
                    <a:pt x="981" y="3895"/>
                  </a:lnTo>
                  <a:lnTo>
                    <a:pt x="1000" y="3881"/>
                  </a:lnTo>
                  <a:lnTo>
                    <a:pt x="1000" y="3881"/>
                  </a:lnTo>
                  <a:lnTo>
                    <a:pt x="1015" y="3881"/>
                  </a:lnTo>
                  <a:lnTo>
                    <a:pt x="1029" y="3881"/>
                  </a:lnTo>
                  <a:lnTo>
                    <a:pt x="1044" y="3876"/>
                  </a:lnTo>
                  <a:lnTo>
                    <a:pt x="1058" y="3867"/>
                  </a:lnTo>
                  <a:lnTo>
                    <a:pt x="1058" y="3867"/>
                  </a:lnTo>
                  <a:lnTo>
                    <a:pt x="1188" y="3717"/>
                  </a:lnTo>
                  <a:lnTo>
                    <a:pt x="1313" y="3568"/>
                  </a:lnTo>
                  <a:lnTo>
                    <a:pt x="1558" y="3260"/>
                  </a:lnTo>
                  <a:lnTo>
                    <a:pt x="1558" y="3260"/>
                  </a:lnTo>
                  <a:lnTo>
                    <a:pt x="1693" y="3097"/>
                  </a:lnTo>
                  <a:lnTo>
                    <a:pt x="1832" y="2938"/>
                  </a:lnTo>
                  <a:lnTo>
                    <a:pt x="1832" y="2938"/>
                  </a:lnTo>
                  <a:lnTo>
                    <a:pt x="1861" y="2943"/>
                  </a:lnTo>
                  <a:lnTo>
                    <a:pt x="1885" y="2938"/>
                  </a:lnTo>
                  <a:lnTo>
                    <a:pt x="1914" y="2928"/>
                  </a:lnTo>
                  <a:lnTo>
                    <a:pt x="1938" y="2909"/>
                  </a:lnTo>
                  <a:lnTo>
                    <a:pt x="1938" y="2909"/>
                  </a:lnTo>
                  <a:lnTo>
                    <a:pt x="2116" y="2756"/>
                  </a:lnTo>
                  <a:lnTo>
                    <a:pt x="2116" y="2756"/>
                  </a:lnTo>
                  <a:lnTo>
                    <a:pt x="2169" y="2765"/>
                  </a:lnTo>
                  <a:lnTo>
                    <a:pt x="2222" y="2780"/>
                  </a:lnTo>
                  <a:lnTo>
                    <a:pt x="2222" y="2780"/>
                  </a:lnTo>
                  <a:lnTo>
                    <a:pt x="2217" y="2794"/>
                  </a:lnTo>
                  <a:lnTo>
                    <a:pt x="2217" y="2808"/>
                  </a:lnTo>
                  <a:lnTo>
                    <a:pt x="2217" y="2808"/>
                  </a:lnTo>
                  <a:lnTo>
                    <a:pt x="2222" y="2813"/>
                  </a:lnTo>
                  <a:lnTo>
                    <a:pt x="2222" y="2813"/>
                  </a:lnTo>
                  <a:lnTo>
                    <a:pt x="2222" y="2823"/>
                  </a:lnTo>
                  <a:lnTo>
                    <a:pt x="2217" y="2832"/>
                  </a:lnTo>
                  <a:lnTo>
                    <a:pt x="2207" y="2852"/>
                  </a:lnTo>
                  <a:lnTo>
                    <a:pt x="2198" y="2866"/>
                  </a:lnTo>
                  <a:lnTo>
                    <a:pt x="2193" y="2880"/>
                  </a:lnTo>
                  <a:lnTo>
                    <a:pt x="2193" y="2880"/>
                  </a:lnTo>
                  <a:lnTo>
                    <a:pt x="2198" y="2890"/>
                  </a:lnTo>
                  <a:lnTo>
                    <a:pt x="2207" y="2904"/>
                  </a:lnTo>
                  <a:lnTo>
                    <a:pt x="2222" y="2914"/>
                  </a:lnTo>
                  <a:lnTo>
                    <a:pt x="2241" y="2924"/>
                  </a:lnTo>
                  <a:lnTo>
                    <a:pt x="2265" y="2933"/>
                  </a:lnTo>
                  <a:lnTo>
                    <a:pt x="2289" y="2938"/>
                  </a:lnTo>
                  <a:lnTo>
                    <a:pt x="2318" y="2943"/>
                  </a:lnTo>
                  <a:lnTo>
                    <a:pt x="2347" y="2938"/>
                  </a:lnTo>
                  <a:lnTo>
                    <a:pt x="2347" y="2938"/>
                  </a:lnTo>
                  <a:lnTo>
                    <a:pt x="2371" y="2933"/>
                  </a:lnTo>
                  <a:lnTo>
                    <a:pt x="2390" y="2928"/>
                  </a:lnTo>
                  <a:lnTo>
                    <a:pt x="2428" y="2909"/>
                  </a:lnTo>
                  <a:lnTo>
                    <a:pt x="2452" y="2890"/>
                  </a:lnTo>
                  <a:lnTo>
                    <a:pt x="2472" y="2871"/>
                  </a:lnTo>
                  <a:lnTo>
                    <a:pt x="2472" y="2871"/>
                  </a:lnTo>
                  <a:lnTo>
                    <a:pt x="2486" y="2876"/>
                  </a:lnTo>
                  <a:lnTo>
                    <a:pt x="2486" y="2876"/>
                  </a:lnTo>
                  <a:lnTo>
                    <a:pt x="2491" y="2890"/>
                  </a:lnTo>
                  <a:lnTo>
                    <a:pt x="2500" y="2914"/>
                  </a:lnTo>
                  <a:lnTo>
                    <a:pt x="2520" y="2938"/>
                  </a:lnTo>
                  <a:lnTo>
                    <a:pt x="2534" y="2953"/>
                  </a:lnTo>
                  <a:lnTo>
                    <a:pt x="2553" y="2962"/>
                  </a:lnTo>
                  <a:lnTo>
                    <a:pt x="2553" y="2962"/>
                  </a:lnTo>
                  <a:lnTo>
                    <a:pt x="2577" y="2972"/>
                  </a:lnTo>
                  <a:lnTo>
                    <a:pt x="2597" y="2977"/>
                  </a:lnTo>
                  <a:lnTo>
                    <a:pt x="2620" y="2977"/>
                  </a:lnTo>
                  <a:lnTo>
                    <a:pt x="2634" y="2972"/>
                  </a:lnTo>
                  <a:lnTo>
                    <a:pt x="2663" y="2967"/>
                  </a:lnTo>
                  <a:lnTo>
                    <a:pt x="2678" y="2962"/>
                  </a:lnTo>
                  <a:lnTo>
                    <a:pt x="2678" y="2962"/>
                  </a:lnTo>
                  <a:lnTo>
                    <a:pt x="2716" y="2977"/>
                  </a:lnTo>
                  <a:lnTo>
                    <a:pt x="2716" y="2977"/>
                  </a:lnTo>
                  <a:lnTo>
                    <a:pt x="2716" y="2996"/>
                  </a:lnTo>
                  <a:lnTo>
                    <a:pt x="2716" y="2996"/>
                  </a:lnTo>
                  <a:lnTo>
                    <a:pt x="2721" y="3006"/>
                  </a:lnTo>
                  <a:lnTo>
                    <a:pt x="2726" y="3020"/>
                  </a:lnTo>
                  <a:lnTo>
                    <a:pt x="2740" y="3030"/>
                  </a:lnTo>
                  <a:lnTo>
                    <a:pt x="2755" y="3039"/>
                  </a:lnTo>
                  <a:lnTo>
                    <a:pt x="2793" y="3054"/>
                  </a:lnTo>
                  <a:lnTo>
                    <a:pt x="2812" y="3059"/>
                  </a:lnTo>
                  <a:lnTo>
                    <a:pt x="2831" y="3059"/>
                  </a:lnTo>
                  <a:lnTo>
                    <a:pt x="2831" y="3059"/>
                  </a:lnTo>
                  <a:lnTo>
                    <a:pt x="2850" y="3054"/>
                  </a:lnTo>
                  <a:lnTo>
                    <a:pt x="2870" y="3049"/>
                  </a:lnTo>
                  <a:lnTo>
                    <a:pt x="2870" y="3049"/>
                  </a:lnTo>
                  <a:lnTo>
                    <a:pt x="2956" y="3126"/>
                  </a:lnTo>
                  <a:lnTo>
                    <a:pt x="3038" y="3184"/>
                  </a:lnTo>
                  <a:lnTo>
                    <a:pt x="3111" y="3222"/>
                  </a:lnTo>
                  <a:lnTo>
                    <a:pt x="3173" y="3251"/>
                  </a:lnTo>
                  <a:lnTo>
                    <a:pt x="3173" y="3251"/>
                  </a:lnTo>
                  <a:lnTo>
                    <a:pt x="3230" y="3270"/>
                  </a:lnTo>
                  <a:lnTo>
                    <a:pt x="3288" y="3299"/>
                  </a:lnTo>
                  <a:lnTo>
                    <a:pt x="3322" y="3318"/>
                  </a:lnTo>
                  <a:lnTo>
                    <a:pt x="3351" y="3337"/>
                  </a:lnTo>
                  <a:lnTo>
                    <a:pt x="3375" y="3366"/>
                  </a:lnTo>
                  <a:lnTo>
                    <a:pt x="3399" y="3395"/>
                  </a:lnTo>
                  <a:lnTo>
                    <a:pt x="3399" y="3395"/>
                  </a:lnTo>
                  <a:lnTo>
                    <a:pt x="3418" y="3419"/>
                  </a:lnTo>
                  <a:lnTo>
                    <a:pt x="3437" y="3443"/>
                  </a:lnTo>
                  <a:lnTo>
                    <a:pt x="3437" y="3443"/>
                  </a:lnTo>
                  <a:lnTo>
                    <a:pt x="3466" y="3463"/>
                  </a:lnTo>
                  <a:lnTo>
                    <a:pt x="3495" y="3477"/>
                  </a:lnTo>
                  <a:lnTo>
                    <a:pt x="3529" y="3482"/>
                  </a:lnTo>
                  <a:lnTo>
                    <a:pt x="3558" y="3482"/>
                  </a:lnTo>
                  <a:lnTo>
                    <a:pt x="3591" y="3477"/>
                  </a:lnTo>
                  <a:lnTo>
                    <a:pt x="3620" y="3463"/>
                  </a:lnTo>
                  <a:lnTo>
                    <a:pt x="3644" y="3439"/>
                  </a:lnTo>
                  <a:lnTo>
                    <a:pt x="3663" y="3414"/>
                  </a:lnTo>
                  <a:lnTo>
                    <a:pt x="3663" y="3414"/>
                  </a:lnTo>
                  <a:lnTo>
                    <a:pt x="3677" y="3381"/>
                  </a:lnTo>
                  <a:lnTo>
                    <a:pt x="3682" y="3347"/>
                  </a:lnTo>
                  <a:lnTo>
                    <a:pt x="3682" y="3318"/>
                  </a:lnTo>
                  <a:lnTo>
                    <a:pt x="3673" y="3284"/>
                  </a:lnTo>
                  <a:lnTo>
                    <a:pt x="3658" y="3255"/>
                  </a:lnTo>
                  <a:lnTo>
                    <a:pt x="3639" y="3231"/>
                  </a:lnTo>
                  <a:lnTo>
                    <a:pt x="3610" y="3212"/>
                  </a:lnTo>
                  <a:lnTo>
                    <a:pt x="3577" y="3198"/>
                  </a:lnTo>
                  <a:close/>
                  <a:moveTo>
                    <a:pt x="3019" y="2933"/>
                  </a:moveTo>
                  <a:lnTo>
                    <a:pt x="3019" y="2933"/>
                  </a:lnTo>
                  <a:lnTo>
                    <a:pt x="3043" y="2909"/>
                  </a:lnTo>
                  <a:lnTo>
                    <a:pt x="3043" y="2909"/>
                  </a:lnTo>
                  <a:lnTo>
                    <a:pt x="3082" y="2880"/>
                  </a:lnTo>
                  <a:lnTo>
                    <a:pt x="3115" y="2861"/>
                  </a:lnTo>
                  <a:lnTo>
                    <a:pt x="3115" y="2861"/>
                  </a:lnTo>
                  <a:lnTo>
                    <a:pt x="3120" y="2861"/>
                  </a:lnTo>
                  <a:lnTo>
                    <a:pt x="3120" y="2861"/>
                  </a:lnTo>
                  <a:lnTo>
                    <a:pt x="3091" y="2885"/>
                  </a:lnTo>
                  <a:lnTo>
                    <a:pt x="3072" y="2909"/>
                  </a:lnTo>
                  <a:lnTo>
                    <a:pt x="3048" y="2948"/>
                  </a:lnTo>
                  <a:lnTo>
                    <a:pt x="3048" y="2948"/>
                  </a:lnTo>
                  <a:lnTo>
                    <a:pt x="3019" y="2933"/>
                  </a:lnTo>
                  <a:close/>
                  <a:moveTo>
                    <a:pt x="2077" y="2183"/>
                  </a:moveTo>
                  <a:lnTo>
                    <a:pt x="2077" y="2183"/>
                  </a:lnTo>
                  <a:lnTo>
                    <a:pt x="1900" y="2337"/>
                  </a:lnTo>
                  <a:lnTo>
                    <a:pt x="1900" y="2337"/>
                  </a:lnTo>
                  <a:lnTo>
                    <a:pt x="1900" y="2337"/>
                  </a:lnTo>
                  <a:lnTo>
                    <a:pt x="1900" y="2337"/>
                  </a:lnTo>
                  <a:lnTo>
                    <a:pt x="2053" y="2173"/>
                  </a:lnTo>
                  <a:lnTo>
                    <a:pt x="2053" y="2173"/>
                  </a:lnTo>
                  <a:lnTo>
                    <a:pt x="2222" y="2029"/>
                  </a:lnTo>
                  <a:lnTo>
                    <a:pt x="2222" y="2029"/>
                  </a:lnTo>
                  <a:lnTo>
                    <a:pt x="2323" y="1953"/>
                  </a:lnTo>
                  <a:lnTo>
                    <a:pt x="2424" y="1875"/>
                  </a:lnTo>
                  <a:lnTo>
                    <a:pt x="2630" y="1726"/>
                  </a:lnTo>
                  <a:lnTo>
                    <a:pt x="2630" y="1726"/>
                  </a:lnTo>
                  <a:lnTo>
                    <a:pt x="2764" y="1640"/>
                  </a:lnTo>
                  <a:lnTo>
                    <a:pt x="2764" y="1640"/>
                  </a:lnTo>
                  <a:lnTo>
                    <a:pt x="2769" y="1640"/>
                  </a:lnTo>
                  <a:lnTo>
                    <a:pt x="2769" y="1640"/>
                  </a:lnTo>
                  <a:lnTo>
                    <a:pt x="2625" y="1779"/>
                  </a:lnTo>
                  <a:lnTo>
                    <a:pt x="2625" y="1779"/>
                  </a:lnTo>
                  <a:lnTo>
                    <a:pt x="2553" y="1822"/>
                  </a:lnTo>
                  <a:lnTo>
                    <a:pt x="2481" y="1871"/>
                  </a:lnTo>
                  <a:lnTo>
                    <a:pt x="2342" y="1972"/>
                  </a:lnTo>
                  <a:lnTo>
                    <a:pt x="2207" y="2077"/>
                  </a:lnTo>
                  <a:lnTo>
                    <a:pt x="2077" y="2183"/>
                  </a:lnTo>
                  <a:close/>
                  <a:moveTo>
                    <a:pt x="2328" y="2241"/>
                  </a:moveTo>
                  <a:lnTo>
                    <a:pt x="2328" y="2241"/>
                  </a:lnTo>
                  <a:lnTo>
                    <a:pt x="2275" y="2284"/>
                  </a:lnTo>
                  <a:lnTo>
                    <a:pt x="2275" y="2284"/>
                  </a:lnTo>
                  <a:lnTo>
                    <a:pt x="2299" y="2251"/>
                  </a:lnTo>
                  <a:lnTo>
                    <a:pt x="2299" y="2251"/>
                  </a:lnTo>
                  <a:lnTo>
                    <a:pt x="2328" y="2241"/>
                  </a:lnTo>
                  <a:close/>
                  <a:moveTo>
                    <a:pt x="1260" y="2852"/>
                  </a:moveTo>
                  <a:lnTo>
                    <a:pt x="1260" y="2852"/>
                  </a:lnTo>
                  <a:lnTo>
                    <a:pt x="1289" y="2789"/>
                  </a:lnTo>
                  <a:lnTo>
                    <a:pt x="1308" y="2765"/>
                  </a:lnTo>
                  <a:lnTo>
                    <a:pt x="1322" y="2746"/>
                  </a:lnTo>
                  <a:lnTo>
                    <a:pt x="1322" y="2746"/>
                  </a:lnTo>
                  <a:lnTo>
                    <a:pt x="1342" y="2727"/>
                  </a:lnTo>
                  <a:lnTo>
                    <a:pt x="1366" y="2703"/>
                  </a:lnTo>
                  <a:lnTo>
                    <a:pt x="1366" y="2703"/>
                  </a:lnTo>
                  <a:lnTo>
                    <a:pt x="1399" y="2659"/>
                  </a:lnTo>
                  <a:lnTo>
                    <a:pt x="1414" y="2645"/>
                  </a:lnTo>
                  <a:lnTo>
                    <a:pt x="1428" y="2635"/>
                  </a:lnTo>
                  <a:lnTo>
                    <a:pt x="1428" y="2635"/>
                  </a:lnTo>
                  <a:lnTo>
                    <a:pt x="1452" y="2635"/>
                  </a:lnTo>
                  <a:lnTo>
                    <a:pt x="1452" y="2635"/>
                  </a:lnTo>
                  <a:lnTo>
                    <a:pt x="1457" y="2616"/>
                  </a:lnTo>
                  <a:lnTo>
                    <a:pt x="1472" y="2597"/>
                  </a:lnTo>
                  <a:lnTo>
                    <a:pt x="1472" y="2597"/>
                  </a:lnTo>
                  <a:lnTo>
                    <a:pt x="1491" y="2577"/>
                  </a:lnTo>
                  <a:lnTo>
                    <a:pt x="1510" y="2563"/>
                  </a:lnTo>
                  <a:lnTo>
                    <a:pt x="1534" y="2553"/>
                  </a:lnTo>
                  <a:lnTo>
                    <a:pt x="1534" y="2553"/>
                  </a:lnTo>
                  <a:lnTo>
                    <a:pt x="1606" y="2520"/>
                  </a:lnTo>
                  <a:lnTo>
                    <a:pt x="1707" y="2467"/>
                  </a:lnTo>
                  <a:lnTo>
                    <a:pt x="1707" y="2467"/>
                  </a:lnTo>
                  <a:lnTo>
                    <a:pt x="1472" y="2659"/>
                  </a:lnTo>
                  <a:lnTo>
                    <a:pt x="1472" y="2659"/>
                  </a:lnTo>
                  <a:lnTo>
                    <a:pt x="1356" y="2760"/>
                  </a:lnTo>
                  <a:lnTo>
                    <a:pt x="1260" y="2852"/>
                  </a:lnTo>
                  <a:close/>
                  <a:moveTo>
                    <a:pt x="1370" y="3078"/>
                  </a:moveTo>
                  <a:lnTo>
                    <a:pt x="1370" y="3078"/>
                  </a:lnTo>
                  <a:lnTo>
                    <a:pt x="1322" y="3116"/>
                  </a:lnTo>
                  <a:lnTo>
                    <a:pt x="1322" y="3116"/>
                  </a:lnTo>
                  <a:lnTo>
                    <a:pt x="1226" y="3188"/>
                  </a:lnTo>
                  <a:lnTo>
                    <a:pt x="1226" y="3188"/>
                  </a:lnTo>
                  <a:lnTo>
                    <a:pt x="1284" y="3102"/>
                  </a:lnTo>
                  <a:lnTo>
                    <a:pt x="1284" y="3102"/>
                  </a:lnTo>
                  <a:lnTo>
                    <a:pt x="1298" y="3097"/>
                  </a:lnTo>
                  <a:lnTo>
                    <a:pt x="1313" y="3092"/>
                  </a:lnTo>
                  <a:lnTo>
                    <a:pt x="1337" y="3068"/>
                  </a:lnTo>
                  <a:lnTo>
                    <a:pt x="1337" y="3068"/>
                  </a:lnTo>
                  <a:lnTo>
                    <a:pt x="1356" y="3073"/>
                  </a:lnTo>
                  <a:lnTo>
                    <a:pt x="1370" y="3078"/>
                  </a:lnTo>
                  <a:close/>
                  <a:moveTo>
                    <a:pt x="534" y="1909"/>
                  </a:moveTo>
                  <a:lnTo>
                    <a:pt x="534" y="1909"/>
                  </a:lnTo>
                  <a:lnTo>
                    <a:pt x="471" y="1938"/>
                  </a:lnTo>
                  <a:lnTo>
                    <a:pt x="471" y="1938"/>
                  </a:lnTo>
                  <a:lnTo>
                    <a:pt x="519" y="1880"/>
                  </a:lnTo>
                  <a:lnTo>
                    <a:pt x="558" y="1847"/>
                  </a:lnTo>
                  <a:lnTo>
                    <a:pt x="596" y="1808"/>
                  </a:lnTo>
                  <a:lnTo>
                    <a:pt x="596" y="1808"/>
                  </a:lnTo>
                  <a:lnTo>
                    <a:pt x="644" y="1774"/>
                  </a:lnTo>
                  <a:lnTo>
                    <a:pt x="683" y="1750"/>
                  </a:lnTo>
                  <a:lnTo>
                    <a:pt x="683" y="1750"/>
                  </a:lnTo>
                  <a:lnTo>
                    <a:pt x="741" y="1736"/>
                  </a:lnTo>
                  <a:lnTo>
                    <a:pt x="741" y="1736"/>
                  </a:lnTo>
                  <a:lnTo>
                    <a:pt x="702" y="1779"/>
                  </a:lnTo>
                  <a:lnTo>
                    <a:pt x="654" y="1822"/>
                  </a:lnTo>
                  <a:lnTo>
                    <a:pt x="601" y="1866"/>
                  </a:lnTo>
                  <a:lnTo>
                    <a:pt x="534" y="1909"/>
                  </a:lnTo>
                  <a:close/>
                  <a:moveTo>
                    <a:pt x="1573" y="1116"/>
                  </a:moveTo>
                  <a:lnTo>
                    <a:pt x="1573" y="1116"/>
                  </a:lnTo>
                  <a:lnTo>
                    <a:pt x="1630" y="1082"/>
                  </a:lnTo>
                  <a:lnTo>
                    <a:pt x="1731" y="1019"/>
                  </a:lnTo>
                  <a:lnTo>
                    <a:pt x="1731" y="1019"/>
                  </a:lnTo>
                  <a:lnTo>
                    <a:pt x="1741" y="1014"/>
                  </a:lnTo>
                  <a:lnTo>
                    <a:pt x="1741" y="1014"/>
                  </a:lnTo>
                  <a:lnTo>
                    <a:pt x="1558" y="1202"/>
                  </a:lnTo>
                  <a:lnTo>
                    <a:pt x="1558" y="1202"/>
                  </a:lnTo>
                  <a:lnTo>
                    <a:pt x="1573" y="1116"/>
                  </a:lnTo>
                  <a:close/>
                  <a:moveTo>
                    <a:pt x="2687" y="1510"/>
                  </a:moveTo>
                  <a:lnTo>
                    <a:pt x="2687" y="1510"/>
                  </a:lnTo>
                  <a:lnTo>
                    <a:pt x="2769" y="1409"/>
                  </a:lnTo>
                  <a:lnTo>
                    <a:pt x="2769" y="1409"/>
                  </a:lnTo>
                  <a:lnTo>
                    <a:pt x="2793" y="1399"/>
                  </a:lnTo>
                  <a:lnTo>
                    <a:pt x="2793" y="1399"/>
                  </a:lnTo>
                  <a:lnTo>
                    <a:pt x="2817" y="1390"/>
                  </a:lnTo>
                  <a:lnTo>
                    <a:pt x="2841" y="1370"/>
                  </a:lnTo>
                  <a:lnTo>
                    <a:pt x="2860" y="1351"/>
                  </a:lnTo>
                  <a:lnTo>
                    <a:pt x="2879" y="1332"/>
                  </a:lnTo>
                  <a:lnTo>
                    <a:pt x="2903" y="1294"/>
                  </a:lnTo>
                  <a:lnTo>
                    <a:pt x="2923" y="1260"/>
                  </a:lnTo>
                  <a:lnTo>
                    <a:pt x="2923" y="1260"/>
                  </a:lnTo>
                  <a:lnTo>
                    <a:pt x="2923" y="1260"/>
                  </a:lnTo>
                  <a:lnTo>
                    <a:pt x="2923" y="1260"/>
                  </a:lnTo>
                  <a:lnTo>
                    <a:pt x="2927" y="1265"/>
                  </a:lnTo>
                  <a:lnTo>
                    <a:pt x="2927" y="1265"/>
                  </a:lnTo>
                  <a:lnTo>
                    <a:pt x="2947" y="1270"/>
                  </a:lnTo>
                  <a:lnTo>
                    <a:pt x="2971" y="1274"/>
                  </a:lnTo>
                  <a:lnTo>
                    <a:pt x="2995" y="1270"/>
                  </a:lnTo>
                  <a:lnTo>
                    <a:pt x="3024" y="1260"/>
                  </a:lnTo>
                  <a:lnTo>
                    <a:pt x="3072" y="1236"/>
                  </a:lnTo>
                  <a:lnTo>
                    <a:pt x="3111" y="1212"/>
                  </a:lnTo>
                  <a:lnTo>
                    <a:pt x="3111" y="1212"/>
                  </a:lnTo>
                  <a:lnTo>
                    <a:pt x="2687" y="1510"/>
                  </a:lnTo>
                  <a:close/>
                  <a:moveTo>
                    <a:pt x="1477" y="2106"/>
                  </a:moveTo>
                  <a:lnTo>
                    <a:pt x="1477" y="2106"/>
                  </a:lnTo>
                  <a:lnTo>
                    <a:pt x="1452" y="2121"/>
                  </a:lnTo>
                  <a:lnTo>
                    <a:pt x="1428" y="2135"/>
                  </a:lnTo>
                  <a:lnTo>
                    <a:pt x="1409" y="2154"/>
                  </a:lnTo>
                  <a:lnTo>
                    <a:pt x="1390" y="2178"/>
                  </a:lnTo>
                  <a:lnTo>
                    <a:pt x="1390" y="2178"/>
                  </a:lnTo>
                  <a:lnTo>
                    <a:pt x="1370" y="2202"/>
                  </a:lnTo>
                  <a:lnTo>
                    <a:pt x="1361" y="2212"/>
                  </a:lnTo>
                  <a:lnTo>
                    <a:pt x="1351" y="2212"/>
                  </a:lnTo>
                  <a:lnTo>
                    <a:pt x="1346" y="2212"/>
                  </a:lnTo>
                  <a:lnTo>
                    <a:pt x="1346" y="2212"/>
                  </a:lnTo>
                  <a:lnTo>
                    <a:pt x="1346" y="2212"/>
                  </a:lnTo>
                  <a:lnTo>
                    <a:pt x="1385" y="2173"/>
                  </a:lnTo>
                  <a:lnTo>
                    <a:pt x="1423" y="2135"/>
                  </a:lnTo>
                  <a:lnTo>
                    <a:pt x="1423" y="2135"/>
                  </a:lnTo>
                  <a:lnTo>
                    <a:pt x="1467" y="2082"/>
                  </a:lnTo>
                  <a:lnTo>
                    <a:pt x="1467" y="2082"/>
                  </a:lnTo>
                  <a:lnTo>
                    <a:pt x="1472" y="2077"/>
                  </a:lnTo>
                  <a:lnTo>
                    <a:pt x="1472" y="2087"/>
                  </a:lnTo>
                  <a:lnTo>
                    <a:pt x="1472" y="2087"/>
                  </a:lnTo>
                  <a:lnTo>
                    <a:pt x="1477" y="2106"/>
                  </a:lnTo>
                  <a:close/>
                  <a:moveTo>
                    <a:pt x="1467" y="1741"/>
                  </a:moveTo>
                  <a:lnTo>
                    <a:pt x="1467" y="1741"/>
                  </a:lnTo>
                  <a:lnTo>
                    <a:pt x="1438" y="1760"/>
                  </a:lnTo>
                  <a:lnTo>
                    <a:pt x="1414" y="1769"/>
                  </a:lnTo>
                  <a:lnTo>
                    <a:pt x="1390" y="1774"/>
                  </a:lnTo>
                  <a:lnTo>
                    <a:pt x="1361" y="1774"/>
                  </a:lnTo>
                  <a:lnTo>
                    <a:pt x="1361" y="1774"/>
                  </a:lnTo>
                  <a:lnTo>
                    <a:pt x="1390" y="1760"/>
                  </a:lnTo>
                  <a:lnTo>
                    <a:pt x="1419" y="1731"/>
                  </a:lnTo>
                  <a:lnTo>
                    <a:pt x="1419" y="1731"/>
                  </a:lnTo>
                  <a:lnTo>
                    <a:pt x="1505" y="1650"/>
                  </a:lnTo>
                  <a:lnTo>
                    <a:pt x="1611" y="1568"/>
                  </a:lnTo>
                  <a:lnTo>
                    <a:pt x="1721" y="1491"/>
                  </a:lnTo>
                  <a:lnTo>
                    <a:pt x="1847" y="1418"/>
                  </a:lnTo>
                  <a:lnTo>
                    <a:pt x="1847" y="1418"/>
                  </a:lnTo>
                  <a:lnTo>
                    <a:pt x="2020" y="1327"/>
                  </a:lnTo>
                  <a:lnTo>
                    <a:pt x="2020" y="1327"/>
                  </a:lnTo>
                  <a:lnTo>
                    <a:pt x="2001" y="1342"/>
                  </a:lnTo>
                  <a:lnTo>
                    <a:pt x="2001" y="1342"/>
                  </a:lnTo>
                  <a:lnTo>
                    <a:pt x="1900" y="1418"/>
                  </a:lnTo>
                  <a:lnTo>
                    <a:pt x="1837" y="1467"/>
                  </a:lnTo>
                  <a:lnTo>
                    <a:pt x="1837" y="1467"/>
                  </a:lnTo>
                  <a:lnTo>
                    <a:pt x="1789" y="1496"/>
                  </a:lnTo>
                  <a:lnTo>
                    <a:pt x="1726" y="1529"/>
                  </a:lnTo>
                  <a:lnTo>
                    <a:pt x="1726" y="1529"/>
                  </a:lnTo>
                  <a:lnTo>
                    <a:pt x="1712" y="1558"/>
                  </a:lnTo>
                  <a:lnTo>
                    <a:pt x="1693" y="1578"/>
                  </a:lnTo>
                  <a:lnTo>
                    <a:pt x="1693" y="1578"/>
                  </a:lnTo>
                  <a:lnTo>
                    <a:pt x="1669" y="1597"/>
                  </a:lnTo>
                  <a:lnTo>
                    <a:pt x="1640" y="1606"/>
                  </a:lnTo>
                  <a:lnTo>
                    <a:pt x="1616" y="1616"/>
                  </a:lnTo>
                  <a:lnTo>
                    <a:pt x="1606" y="1626"/>
                  </a:lnTo>
                  <a:lnTo>
                    <a:pt x="1602" y="1635"/>
                  </a:lnTo>
                  <a:lnTo>
                    <a:pt x="1602" y="1635"/>
                  </a:lnTo>
                  <a:lnTo>
                    <a:pt x="1592" y="1654"/>
                  </a:lnTo>
                  <a:lnTo>
                    <a:pt x="1592" y="1654"/>
                  </a:lnTo>
                  <a:lnTo>
                    <a:pt x="1582" y="1674"/>
                  </a:lnTo>
                  <a:lnTo>
                    <a:pt x="1558" y="1698"/>
                  </a:lnTo>
                  <a:lnTo>
                    <a:pt x="1525" y="1721"/>
                  </a:lnTo>
                  <a:lnTo>
                    <a:pt x="1467" y="1741"/>
                  </a:lnTo>
                  <a:close/>
                  <a:moveTo>
                    <a:pt x="1688" y="745"/>
                  </a:moveTo>
                  <a:lnTo>
                    <a:pt x="1688" y="745"/>
                  </a:lnTo>
                  <a:lnTo>
                    <a:pt x="1688" y="750"/>
                  </a:lnTo>
                  <a:lnTo>
                    <a:pt x="1683" y="760"/>
                  </a:lnTo>
                  <a:lnTo>
                    <a:pt x="1683" y="774"/>
                  </a:lnTo>
                  <a:lnTo>
                    <a:pt x="1688" y="784"/>
                  </a:lnTo>
                  <a:lnTo>
                    <a:pt x="1688" y="784"/>
                  </a:lnTo>
                  <a:lnTo>
                    <a:pt x="1693" y="794"/>
                  </a:lnTo>
                  <a:lnTo>
                    <a:pt x="1697" y="798"/>
                  </a:lnTo>
                  <a:lnTo>
                    <a:pt x="1702" y="803"/>
                  </a:lnTo>
                  <a:lnTo>
                    <a:pt x="1707" y="808"/>
                  </a:lnTo>
                  <a:lnTo>
                    <a:pt x="1707" y="808"/>
                  </a:lnTo>
                  <a:lnTo>
                    <a:pt x="1702" y="818"/>
                  </a:lnTo>
                  <a:lnTo>
                    <a:pt x="1693" y="832"/>
                  </a:lnTo>
                  <a:lnTo>
                    <a:pt x="1649" y="856"/>
                  </a:lnTo>
                  <a:lnTo>
                    <a:pt x="1606" y="875"/>
                  </a:lnTo>
                  <a:lnTo>
                    <a:pt x="1587" y="875"/>
                  </a:lnTo>
                  <a:lnTo>
                    <a:pt x="1578" y="871"/>
                  </a:lnTo>
                  <a:lnTo>
                    <a:pt x="1578" y="871"/>
                  </a:lnTo>
                  <a:lnTo>
                    <a:pt x="1578" y="866"/>
                  </a:lnTo>
                  <a:lnTo>
                    <a:pt x="1578" y="861"/>
                  </a:lnTo>
                  <a:lnTo>
                    <a:pt x="1587" y="842"/>
                  </a:lnTo>
                  <a:lnTo>
                    <a:pt x="1621" y="798"/>
                  </a:lnTo>
                  <a:lnTo>
                    <a:pt x="1664" y="755"/>
                  </a:lnTo>
                  <a:lnTo>
                    <a:pt x="1678" y="745"/>
                  </a:lnTo>
                  <a:lnTo>
                    <a:pt x="1688" y="745"/>
                  </a:lnTo>
                  <a:close/>
                  <a:moveTo>
                    <a:pt x="1645" y="678"/>
                  </a:moveTo>
                  <a:lnTo>
                    <a:pt x="1645" y="678"/>
                  </a:lnTo>
                  <a:lnTo>
                    <a:pt x="1645" y="688"/>
                  </a:lnTo>
                  <a:lnTo>
                    <a:pt x="1645" y="702"/>
                  </a:lnTo>
                  <a:lnTo>
                    <a:pt x="1645" y="702"/>
                  </a:lnTo>
                  <a:lnTo>
                    <a:pt x="1635" y="721"/>
                  </a:lnTo>
                  <a:lnTo>
                    <a:pt x="1621" y="736"/>
                  </a:lnTo>
                  <a:lnTo>
                    <a:pt x="1606" y="741"/>
                  </a:lnTo>
                  <a:lnTo>
                    <a:pt x="1602" y="745"/>
                  </a:lnTo>
                  <a:lnTo>
                    <a:pt x="1602" y="745"/>
                  </a:lnTo>
                  <a:lnTo>
                    <a:pt x="1602" y="731"/>
                  </a:lnTo>
                  <a:lnTo>
                    <a:pt x="1616" y="707"/>
                  </a:lnTo>
                  <a:lnTo>
                    <a:pt x="1630" y="688"/>
                  </a:lnTo>
                  <a:lnTo>
                    <a:pt x="1640" y="683"/>
                  </a:lnTo>
                  <a:lnTo>
                    <a:pt x="1645" y="678"/>
                  </a:lnTo>
                  <a:close/>
                  <a:moveTo>
                    <a:pt x="1789" y="1222"/>
                  </a:moveTo>
                  <a:lnTo>
                    <a:pt x="1789" y="1222"/>
                  </a:lnTo>
                  <a:lnTo>
                    <a:pt x="1818" y="1207"/>
                  </a:lnTo>
                  <a:lnTo>
                    <a:pt x="1847" y="1193"/>
                  </a:lnTo>
                  <a:lnTo>
                    <a:pt x="1876" y="1183"/>
                  </a:lnTo>
                  <a:lnTo>
                    <a:pt x="1905" y="1178"/>
                  </a:lnTo>
                  <a:lnTo>
                    <a:pt x="1948" y="1178"/>
                  </a:lnTo>
                  <a:lnTo>
                    <a:pt x="1962" y="1178"/>
                  </a:lnTo>
                  <a:lnTo>
                    <a:pt x="1962" y="1178"/>
                  </a:lnTo>
                  <a:lnTo>
                    <a:pt x="1948" y="1188"/>
                  </a:lnTo>
                  <a:lnTo>
                    <a:pt x="1914" y="1198"/>
                  </a:lnTo>
                  <a:lnTo>
                    <a:pt x="1832" y="1255"/>
                  </a:lnTo>
                  <a:lnTo>
                    <a:pt x="1832" y="1255"/>
                  </a:lnTo>
                  <a:lnTo>
                    <a:pt x="1726" y="1327"/>
                  </a:lnTo>
                  <a:lnTo>
                    <a:pt x="1616" y="1404"/>
                  </a:lnTo>
                  <a:lnTo>
                    <a:pt x="1616" y="1404"/>
                  </a:lnTo>
                  <a:lnTo>
                    <a:pt x="1452" y="1510"/>
                  </a:lnTo>
                  <a:lnTo>
                    <a:pt x="1452" y="1510"/>
                  </a:lnTo>
                  <a:lnTo>
                    <a:pt x="1515" y="1457"/>
                  </a:lnTo>
                  <a:lnTo>
                    <a:pt x="1549" y="1423"/>
                  </a:lnTo>
                  <a:lnTo>
                    <a:pt x="1582" y="1380"/>
                  </a:lnTo>
                  <a:lnTo>
                    <a:pt x="1582" y="1380"/>
                  </a:lnTo>
                  <a:lnTo>
                    <a:pt x="1621" y="1318"/>
                  </a:lnTo>
                  <a:lnTo>
                    <a:pt x="1621" y="1318"/>
                  </a:lnTo>
                  <a:lnTo>
                    <a:pt x="1640" y="1318"/>
                  </a:lnTo>
                  <a:lnTo>
                    <a:pt x="1664" y="1318"/>
                  </a:lnTo>
                  <a:lnTo>
                    <a:pt x="1664" y="1318"/>
                  </a:lnTo>
                  <a:lnTo>
                    <a:pt x="1683" y="1313"/>
                  </a:lnTo>
                  <a:lnTo>
                    <a:pt x="1702" y="1303"/>
                  </a:lnTo>
                  <a:lnTo>
                    <a:pt x="1731" y="1279"/>
                  </a:lnTo>
                  <a:lnTo>
                    <a:pt x="1755" y="1251"/>
                  </a:lnTo>
                  <a:lnTo>
                    <a:pt x="1789" y="1222"/>
                  </a:lnTo>
                  <a:close/>
                  <a:moveTo>
                    <a:pt x="1977" y="1606"/>
                  </a:moveTo>
                  <a:lnTo>
                    <a:pt x="1977" y="1606"/>
                  </a:lnTo>
                  <a:lnTo>
                    <a:pt x="1953" y="1630"/>
                  </a:lnTo>
                  <a:lnTo>
                    <a:pt x="1953" y="1630"/>
                  </a:lnTo>
                  <a:lnTo>
                    <a:pt x="1799" y="1774"/>
                  </a:lnTo>
                  <a:lnTo>
                    <a:pt x="1799" y="1774"/>
                  </a:lnTo>
                  <a:lnTo>
                    <a:pt x="1774" y="1765"/>
                  </a:lnTo>
                  <a:lnTo>
                    <a:pt x="1774" y="1765"/>
                  </a:lnTo>
                  <a:lnTo>
                    <a:pt x="1876" y="1683"/>
                  </a:lnTo>
                  <a:lnTo>
                    <a:pt x="1977" y="1606"/>
                  </a:lnTo>
                  <a:close/>
                  <a:moveTo>
                    <a:pt x="1510" y="2034"/>
                  </a:moveTo>
                  <a:lnTo>
                    <a:pt x="1510" y="2034"/>
                  </a:lnTo>
                  <a:lnTo>
                    <a:pt x="1558" y="1996"/>
                  </a:lnTo>
                  <a:lnTo>
                    <a:pt x="1616" y="1957"/>
                  </a:lnTo>
                  <a:lnTo>
                    <a:pt x="1616" y="1957"/>
                  </a:lnTo>
                  <a:lnTo>
                    <a:pt x="1654" y="1943"/>
                  </a:lnTo>
                  <a:lnTo>
                    <a:pt x="1697" y="1933"/>
                  </a:lnTo>
                  <a:lnTo>
                    <a:pt x="1697" y="1933"/>
                  </a:lnTo>
                  <a:lnTo>
                    <a:pt x="1669" y="1957"/>
                  </a:lnTo>
                  <a:lnTo>
                    <a:pt x="1640" y="1977"/>
                  </a:lnTo>
                  <a:lnTo>
                    <a:pt x="1640" y="1977"/>
                  </a:lnTo>
                  <a:lnTo>
                    <a:pt x="1568" y="2015"/>
                  </a:lnTo>
                  <a:lnTo>
                    <a:pt x="1568" y="2015"/>
                  </a:lnTo>
                  <a:lnTo>
                    <a:pt x="1496" y="2053"/>
                  </a:lnTo>
                  <a:lnTo>
                    <a:pt x="1496" y="2053"/>
                  </a:lnTo>
                  <a:lnTo>
                    <a:pt x="1510" y="2034"/>
                  </a:lnTo>
                  <a:close/>
                  <a:moveTo>
                    <a:pt x="1837" y="2020"/>
                  </a:moveTo>
                  <a:lnTo>
                    <a:pt x="1837" y="2020"/>
                  </a:lnTo>
                  <a:lnTo>
                    <a:pt x="1866" y="2010"/>
                  </a:lnTo>
                  <a:lnTo>
                    <a:pt x="1905" y="1986"/>
                  </a:lnTo>
                  <a:lnTo>
                    <a:pt x="1943" y="1957"/>
                  </a:lnTo>
                  <a:lnTo>
                    <a:pt x="1967" y="1938"/>
                  </a:lnTo>
                  <a:lnTo>
                    <a:pt x="1986" y="1914"/>
                  </a:lnTo>
                  <a:lnTo>
                    <a:pt x="1986" y="1914"/>
                  </a:lnTo>
                  <a:lnTo>
                    <a:pt x="2010" y="1866"/>
                  </a:lnTo>
                  <a:lnTo>
                    <a:pt x="2025" y="1827"/>
                  </a:lnTo>
                  <a:lnTo>
                    <a:pt x="2025" y="1827"/>
                  </a:lnTo>
                  <a:lnTo>
                    <a:pt x="2116" y="1784"/>
                  </a:lnTo>
                  <a:lnTo>
                    <a:pt x="2116" y="1784"/>
                  </a:lnTo>
                  <a:lnTo>
                    <a:pt x="2202" y="1726"/>
                  </a:lnTo>
                  <a:lnTo>
                    <a:pt x="2280" y="1674"/>
                  </a:lnTo>
                  <a:lnTo>
                    <a:pt x="2347" y="1616"/>
                  </a:lnTo>
                  <a:lnTo>
                    <a:pt x="2404" y="1558"/>
                  </a:lnTo>
                  <a:lnTo>
                    <a:pt x="2068" y="1895"/>
                  </a:lnTo>
                  <a:lnTo>
                    <a:pt x="2068" y="1895"/>
                  </a:lnTo>
                  <a:lnTo>
                    <a:pt x="2039" y="1929"/>
                  </a:lnTo>
                  <a:lnTo>
                    <a:pt x="2015" y="1953"/>
                  </a:lnTo>
                  <a:lnTo>
                    <a:pt x="2015" y="1953"/>
                  </a:lnTo>
                  <a:lnTo>
                    <a:pt x="1981" y="1972"/>
                  </a:lnTo>
                  <a:lnTo>
                    <a:pt x="1943" y="1996"/>
                  </a:lnTo>
                  <a:lnTo>
                    <a:pt x="1943" y="1996"/>
                  </a:lnTo>
                  <a:lnTo>
                    <a:pt x="1919" y="2015"/>
                  </a:lnTo>
                  <a:lnTo>
                    <a:pt x="1900" y="2039"/>
                  </a:lnTo>
                  <a:lnTo>
                    <a:pt x="1900" y="2039"/>
                  </a:lnTo>
                  <a:lnTo>
                    <a:pt x="1885" y="2063"/>
                  </a:lnTo>
                  <a:lnTo>
                    <a:pt x="1876" y="2082"/>
                  </a:lnTo>
                  <a:lnTo>
                    <a:pt x="1866" y="2097"/>
                  </a:lnTo>
                  <a:lnTo>
                    <a:pt x="1856" y="2106"/>
                  </a:lnTo>
                  <a:lnTo>
                    <a:pt x="1856" y="2106"/>
                  </a:lnTo>
                  <a:lnTo>
                    <a:pt x="1847" y="2106"/>
                  </a:lnTo>
                  <a:lnTo>
                    <a:pt x="1832" y="2106"/>
                  </a:lnTo>
                  <a:lnTo>
                    <a:pt x="1813" y="2106"/>
                  </a:lnTo>
                  <a:lnTo>
                    <a:pt x="1813" y="2106"/>
                  </a:lnTo>
                  <a:lnTo>
                    <a:pt x="1770" y="2169"/>
                  </a:lnTo>
                  <a:lnTo>
                    <a:pt x="1770" y="2169"/>
                  </a:lnTo>
                  <a:lnTo>
                    <a:pt x="1731" y="2217"/>
                  </a:lnTo>
                  <a:lnTo>
                    <a:pt x="1688" y="2260"/>
                  </a:lnTo>
                  <a:lnTo>
                    <a:pt x="1659" y="2289"/>
                  </a:lnTo>
                  <a:lnTo>
                    <a:pt x="1649" y="2294"/>
                  </a:lnTo>
                  <a:lnTo>
                    <a:pt x="1645" y="2294"/>
                  </a:lnTo>
                  <a:lnTo>
                    <a:pt x="1645" y="2294"/>
                  </a:lnTo>
                  <a:lnTo>
                    <a:pt x="1645" y="2294"/>
                  </a:lnTo>
                  <a:lnTo>
                    <a:pt x="1649" y="2279"/>
                  </a:lnTo>
                  <a:lnTo>
                    <a:pt x="1678" y="2236"/>
                  </a:lnTo>
                  <a:lnTo>
                    <a:pt x="1741" y="2149"/>
                  </a:lnTo>
                  <a:lnTo>
                    <a:pt x="1837" y="2020"/>
                  </a:lnTo>
                  <a:close/>
                  <a:moveTo>
                    <a:pt x="1327" y="1534"/>
                  </a:moveTo>
                  <a:lnTo>
                    <a:pt x="1327" y="1534"/>
                  </a:lnTo>
                  <a:lnTo>
                    <a:pt x="1356" y="1568"/>
                  </a:lnTo>
                  <a:lnTo>
                    <a:pt x="1356" y="1568"/>
                  </a:lnTo>
                  <a:lnTo>
                    <a:pt x="1198" y="1726"/>
                  </a:lnTo>
                  <a:lnTo>
                    <a:pt x="1198" y="1726"/>
                  </a:lnTo>
                  <a:lnTo>
                    <a:pt x="1140" y="1774"/>
                  </a:lnTo>
                  <a:lnTo>
                    <a:pt x="1068" y="1827"/>
                  </a:lnTo>
                  <a:lnTo>
                    <a:pt x="1068" y="1827"/>
                  </a:lnTo>
                  <a:lnTo>
                    <a:pt x="1000" y="1866"/>
                  </a:lnTo>
                  <a:lnTo>
                    <a:pt x="938" y="1890"/>
                  </a:lnTo>
                  <a:lnTo>
                    <a:pt x="938" y="1890"/>
                  </a:lnTo>
                  <a:lnTo>
                    <a:pt x="1097" y="1769"/>
                  </a:lnTo>
                  <a:lnTo>
                    <a:pt x="1207" y="1669"/>
                  </a:lnTo>
                  <a:lnTo>
                    <a:pt x="1284" y="1592"/>
                  </a:lnTo>
                  <a:lnTo>
                    <a:pt x="1308" y="1563"/>
                  </a:lnTo>
                  <a:lnTo>
                    <a:pt x="1327" y="1534"/>
                  </a:lnTo>
                  <a:close/>
                  <a:moveTo>
                    <a:pt x="1385" y="3049"/>
                  </a:moveTo>
                  <a:lnTo>
                    <a:pt x="1385" y="3049"/>
                  </a:lnTo>
                  <a:lnTo>
                    <a:pt x="1404" y="3001"/>
                  </a:lnTo>
                  <a:lnTo>
                    <a:pt x="1428" y="2957"/>
                  </a:lnTo>
                  <a:lnTo>
                    <a:pt x="1428" y="2957"/>
                  </a:lnTo>
                  <a:lnTo>
                    <a:pt x="1448" y="2933"/>
                  </a:lnTo>
                  <a:lnTo>
                    <a:pt x="1472" y="2914"/>
                  </a:lnTo>
                  <a:lnTo>
                    <a:pt x="1496" y="2900"/>
                  </a:lnTo>
                  <a:lnTo>
                    <a:pt x="1525" y="2895"/>
                  </a:lnTo>
                  <a:lnTo>
                    <a:pt x="1554" y="2885"/>
                  </a:lnTo>
                  <a:lnTo>
                    <a:pt x="1554" y="2818"/>
                  </a:lnTo>
                  <a:lnTo>
                    <a:pt x="1554" y="2818"/>
                  </a:lnTo>
                  <a:lnTo>
                    <a:pt x="1602" y="2799"/>
                  </a:lnTo>
                  <a:lnTo>
                    <a:pt x="1649" y="2770"/>
                  </a:lnTo>
                  <a:lnTo>
                    <a:pt x="1688" y="2737"/>
                  </a:lnTo>
                  <a:lnTo>
                    <a:pt x="1726" y="2693"/>
                  </a:lnTo>
                  <a:lnTo>
                    <a:pt x="1726" y="2693"/>
                  </a:lnTo>
                  <a:lnTo>
                    <a:pt x="1784" y="2630"/>
                  </a:lnTo>
                  <a:lnTo>
                    <a:pt x="1842" y="2573"/>
                  </a:lnTo>
                  <a:lnTo>
                    <a:pt x="1842" y="2573"/>
                  </a:lnTo>
                  <a:lnTo>
                    <a:pt x="1837" y="2606"/>
                  </a:lnTo>
                  <a:lnTo>
                    <a:pt x="1837" y="2640"/>
                  </a:lnTo>
                  <a:lnTo>
                    <a:pt x="1837" y="2640"/>
                  </a:lnTo>
                  <a:lnTo>
                    <a:pt x="1726" y="2746"/>
                  </a:lnTo>
                  <a:lnTo>
                    <a:pt x="1616" y="2852"/>
                  </a:lnTo>
                  <a:lnTo>
                    <a:pt x="1501" y="2953"/>
                  </a:lnTo>
                  <a:lnTo>
                    <a:pt x="1385" y="3049"/>
                  </a:lnTo>
                  <a:close/>
                  <a:moveTo>
                    <a:pt x="2159" y="2405"/>
                  </a:moveTo>
                  <a:lnTo>
                    <a:pt x="2159" y="2405"/>
                  </a:lnTo>
                  <a:lnTo>
                    <a:pt x="2111" y="2448"/>
                  </a:lnTo>
                  <a:lnTo>
                    <a:pt x="2111" y="2448"/>
                  </a:lnTo>
                  <a:lnTo>
                    <a:pt x="2159" y="2385"/>
                  </a:lnTo>
                  <a:lnTo>
                    <a:pt x="2188" y="2361"/>
                  </a:lnTo>
                  <a:lnTo>
                    <a:pt x="2217" y="2337"/>
                  </a:lnTo>
                  <a:lnTo>
                    <a:pt x="2217" y="2337"/>
                  </a:lnTo>
                  <a:lnTo>
                    <a:pt x="2183" y="2371"/>
                  </a:lnTo>
                  <a:lnTo>
                    <a:pt x="2159" y="2405"/>
                  </a:lnTo>
                  <a:close/>
                  <a:moveTo>
                    <a:pt x="2879" y="2529"/>
                  </a:moveTo>
                  <a:lnTo>
                    <a:pt x="2879" y="2529"/>
                  </a:lnTo>
                  <a:lnTo>
                    <a:pt x="2807" y="2597"/>
                  </a:lnTo>
                  <a:lnTo>
                    <a:pt x="2707" y="2679"/>
                  </a:lnTo>
                  <a:lnTo>
                    <a:pt x="2707" y="2679"/>
                  </a:lnTo>
                  <a:lnTo>
                    <a:pt x="2605" y="2751"/>
                  </a:lnTo>
                  <a:lnTo>
                    <a:pt x="2605" y="2751"/>
                  </a:lnTo>
                  <a:lnTo>
                    <a:pt x="2587" y="2746"/>
                  </a:lnTo>
                  <a:lnTo>
                    <a:pt x="2587" y="2746"/>
                  </a:lnTo>
                  <a:lnTo>
                    <a:pt x="2711" y="2650"/>
                  </a:lnTo>
                  <a:lnTo>
                    <a:pt x="2879" y="2529"/>
                  </a:lnTo>
                  <a:close/>
                  <a:moveTo>
                    <a:pt x="3062" y="2784"/>
                  </a:moveTo>
                  <a:lnTo>
                    <a:pt x="3062" y="2784"/>
                  </a:lnTo>
                  <a:lnTo>
                    <a:pt x="3033" y="2799"/>
                  </a:lnTo>
                  <a:lnTo>
                    <a:pt x="3033" y="2799"/>
                  </a:lnTo>
                  <a:lnTo>
                    <a:pt x="3053" y="2775"/>
                  </a:lnTo>
                  <a:lnTo>
                    <a:pt x="3053" y="2775"/>
                  </a:lnTo>
                  <a:lnTo>
                    <a:pt x="3062" y="2784"/>
                  </a:lnTo>
                  <a:close/>
                  <a:moveTo>
                    <a:pt x="942" y="2101"/>
                  </a:moveTo>
                  <a:lnTo>
                    <a:pt x="942" y="2101"/>
                  </a:lnTo>
                  <a:lnTo>
                    <a:pt x="1015" y="2044"/>
                  </a:lnTo>
                  <a:lnTo>
                    <a:pt x="1068" y="1996"/>
                  </a:lnTo>
                  <a:lnTo>
                    <a:pt x="1068" y="1996"/>
                  </a:lnTo>
                  <a:lnTo>
                    <a:pt x="1155" y="1914"/>
                  </a:lnTo>
                  <a:lnTo>
                    <a:pt x="1217" y="1847"/>
                  </a:lnTo>
                  <a:lnTo>
                    <a:pt x="1217" y="1847"/>
                  </a:lnTo>
                  <a:lnTo>
                    <a:pt x="1270" y="1837"/>
                  </a:lnTo>
                  <a:lnTo>
                    <a:pt x="1298" y="1837"/>
                  </a:lnTo>
                  <a:lnTo>
                    <a:pt x="1317" y="1842"/>
                  </a:lnTo>
                  <a:lnTo>
                    <a:pt x="1327" y="1847"/>
                  </a:lnTo>
                  <a:lnTo>
                    <a:pt x="1327" y="1847"/>
                  </a:lnTo>
                  <a:lnTo>
                    <a:pt x="1327" y="1856"/>
                  </a:lnTo>
                  <a:lnTo>
                    <a:pt x="1317" y="1866"/>
                  </a:lnTo>
                  <a:lnTo>
                    <a:pt x="1294" y="1895"/>
                  </a:lnTo>
                  <a:lnTo>
                    <a:pt x="1246" y="1929"/>
                  </a:lnTo>
                  <a:lnTo>
                    <a:pt x="1188" y="1967"/>
                  </a:lnTo>
                  <a:lnTo>
                    <a:pt x="1053" y="2058"/>
                  </a:lnTo>
                  <a:lnTo>
                    <a:pt x="986" y="2101"/>
                  </a:lnTo>
                  <a:lnTo>
                    <a:pt x="923" y="2154"/>
                  </a:lnTo>
                  <a:lnTo>
                    <a:pt x="923" y="2154"/>
                  </a:lnTo>
                  <a:lnTo>
                    <a:pt x="894" y="2135"/>
                  </a:lnTo>
                  <a:lnTo>
                    <a:pt x="894" y="2135"/>
                  </a:lnTo>
                  <a:lnTo>
                    <a:pt x="942" y="2101"/>
                  </a:lnTo>
                  <a:close/>
                  <a:moveTo>
                    <a:pt x="2443" y="2496"/>
                  </a:moveTo>
                  <a:lnTo>
                    <a:pt x="2443" y="2496"/>
                  </a:lnTo>
                  <a:lnTo>
                    <a:pt x="2615" y="2381"/>
                  </a:lnTo>
                  <a:lnTo>
                    <a:pt x="2615" y="2381"/>
                  </a:lnTo>
                  <a:lnTo>
                    <a:pt x="2592" y="2424"/>
                  </a:lnTo>
                  <a:lnTo>
                    <a:pt x="2568" y="2467"/>
                  </a:lnTo>
                  <a:lnTo>
                    <a:pt x="2544" y="2500"/>
                  </a:lnTo>
                  <a:lnTo>
                    <a:pt x="2524" y="2524"/>
                  </a:lnTo>
                  <a:lnTo>
                    <a:pt x="2500" y="2549"/>
                  </a:lnTo>
                  <a:lnTo>
                    <a:pt x="2476" y="2568"/>
                  </a:lnTo>
                  <a:lnTo>
                    <a:pt x="2433" y="2592"/>
                  </a:lnTo>
                  <a:lnTo>
                    <a:pt x="2433" y="2592"/>
                  </a:lnTo>
                  <a:lnTo>
                    <a:pt x="2404" y="2606"/>
                  </a:lnTo>
                  <a:lnTo>
                    <a:pt x="2352" y="2640"/>
                  </a:lnTo>
                  <a:lnTo>
                    <a:pt x="2352" y="2640"/>
                  </a:lnTo>
                  <a:lnTo>
                    <a:pt x="2275" y="2621"/>
                  </a:lnTo>
                  <a:lnTo>
                    <a:pt x="2275" y="2621"/>
                  </a:lnTo>
                  <a:lnTo>
                    <a:pt x="2361" y="2553"/>
                  </a:lnTo>
                  <a:lnTo>
                    <a:pt x="2443" y="249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dirty="0"/>
            </a:p>
          </p:txBody>
        </p:sp>
      </p:grpSp>
      <p:sp>
        <p:nvSpPr>
          <p:cNvPr id="100" name="Slide Number Placeholder 99">
            <a:extLst>
              <a:ext uri="{FF2B5EF4-FFF2-40B4-BE49-F238E27FC236}">
                <a16:creationId xmlns:a16="http://schemas.microsoft.com/office/drawing/2014/main" xmlns="" id="{2E6EF140-C3C3-BF49-8589-A8076B8B5A82}"/>
              </a:ext>
            </a:extLst>
          </p:cNvPr>
          <p:cNvSpPr>
            <a:spLocks noGrp="1"/>
          </p:cNvSpPr>
          <p:nvPr>
            <p:ph type="sldNum" sz="quarter" idx="4"/>
          </p:nvPr>
        </p:nvSpPr>
        <p:spPr>
          <a:xfrm>
            <a:off x="465809" y="6242734"/>
            <a:ext cx="468941" cy="415072"/>
          </a:xfrm>
          <a:custGeom>
            <a:avLst/>
            <a:gdLst>
              <a:gd name="connsiteX0" fmla="*/ 226011 w 468941"/>
              <a:gd name="connsiteY0" fmla="*/ 36825 h 415072"/>
              <a:gd name="connsiteX1" fmla="*/ 219152 w 468941"/>
              <a:gd name="connsiteY1" fmla="*/ 36983 h 415072"/>
              <a:gd name="connsiteX2" fmla="*/ 212411 w 468941"/>
              <a:gd name="connsiteY2" fmla="*/ 37259 h 415072"/>
              <a:gd name="connsiteX3" fmla="*/ 205671 w 468941"/>
              <a:gd name="connsiteY3" fmla="*/ 37536 h 415072"/>
              <a:gd name="connsiteX4" fmla="*/ 199227 w 468941"/>
              <a:gd name="connsiteY4" fmla="*/ 38129 h 415072"/>
              <a:gd name="connsiteX5" fmla="*/ 192783 w 468941"/>
              <a:gd name="connsiteY5" fmla="*/ 38702 h 415072"/>
              <a:gd name="connsiteX6" fmla="*/ 186616 w 468941"/>
              <a:gd name="connsiteY6" fmla="*/ 39552 h 415072"/>
              <a:gd name="connsiteX7" fmla="*/ 180587 w 468941"/>
              <a:gd name="connsiteY7" fmla="*/ 40719 h 415072"/>
              <a:gd name="connsiteX8" fmla="*/ 174578 w 468941"/>
              <a:gd name="connsiteY8" fmla="*/ 42142 h 415072"/>
              <a:gd name="connsiteX9" fmla="*/ 168549 w 468941"/>
              <a:gd name="connsiteY9" fmla="*/ 43861 h 415072"/>
              <a:gd name="connsiteX10" fmla="*/ 162679 w 468941"/>
              <a:gd name="connsiteY10" fmla="*/ 45858 h 415072"/>
              <a:gd name="connsiteX11" fmla="*/ 156946 w 468941"/>
              <a:gd name="connsiteY11" fmla="*/ 48151 h 415072"/>
              <a:gd name="connsiteX12" fmla="*/ 151214 w 468941"/>
              <a:gd name="connsiteY12" fmla="*/ 50582 h 415072"/>
              <a:gd name="connsiteX13" fmla="*/ 145482 w 468941"/>
              <a:gd name="connsiteY13" fmla="*/ 53468 h 415072"/>
              <a:gd name="connsiteX14" fmla="*/ 140026 w 468941"/>
              <a:gd name="connsiteY14" fmla="*/ 56334 h 415072"/>
              <a:gd name="connsiteX15" fmla="*/ 134590 w 468941"/>
              <a:gd name="connsiteY15" fmla="*/ 59477 h 415072"/>
              <a:gd name="connsiteX16" fmla="*/ 129273 w 468941"/>
              <a:gd name="connsiteY16" fmla="*/ 62778 h 415072"/>
              <a:gd name="connsiteX17" fmla="*/ 123976 w 468941"/>
              <a:gd name="connsiteY17" fmla="*/ 66375 h 415072"/>
              <a:gd name="connsiteX18" fmla="*/ 118955 w 468941"/>
              <a:gd name="connsiteY18" fmla="*/ 69933 h 415072"/>
              <a:gd name="connsiteX19" fmla="*/ 114092 w 468941"/>
              <a:gd name="connsiteY19" fmla="*/ 73669 h 415072"/>
              <a:gd name="connsiteX20" fmla="*/ 109368 w 468941"/>
              <a:gd name="connsiteY20" fmla="*/ 77543 h 415072"/>
              <a:gd name="connsiteX21" fmla="*/ 104782 w 468941"/>
              <a:gd name="connsiteY21" fmla="*/ 81417 h 415072"/>
              <a:gd name="connsiteX22" fmla="*/ 99327 w 468941"/>
              <a:gd name="connsiteY22" fmla="*/ 86438 h 415072"/>
              <a:gd name="connsiteX23" fmla="*/ 94168 w 468941"/>
              <a:gd name="connsiteY23" fmla="*/ 91459 h 415072"/>
              <a:gd name="connsiteX24" fmla="*/ 89147 w 468941"/>
              <a:gd name="connsiteY24" fmla="*/ 96756 h 415072"/>
              <a:gd name="connsiteX25" fmla="*/ 84284 w 468941"/>
              <a:gd name="connsiteY25" fmla="*/ 102192 h 415072"/>
              <a:gd name="connsiteX26" fmla="*/ 79699 w 468941"/>
              <a:gd name="connsiteY26" fmla="*/ 107786 h 415072"/>
              <a:gd name="connsiteX27" fmla="*/ 75251 w 468941"/>
              <a:gd name="connsiteY27" fmla="*/ 113656 h 415072"/>
              <a:gd name="connsiteX28" fmla="*/ 71100 w 468941"/>
              <a:gd name="connsiteY28" fmla="*/ 119547 h 415072"/>
              <a:gd name="connsiteX29" fmla="*/ 67088 w 468941"/>
              <a:gd name="connsiteY29" fmla="*/ 125694 h 415072"/>
              <a:gd name="connsiteX30" fmla="*/ 63490 w 468941"/>
              <a:gd name="connsiteY30" fmla="*/ 131881 h 415072"/>
              <a:gd name="connsiteX31" fmla="*/ 59912 w 468941"/>
              <a:gd name="connsiteY31" fmla="*/ 138324 h 415072"/>
              <a:gd name="connsiteX32" fmla="*/ 56750 w 468941"/>
              <a:gd name="connsiteY32" fmla="*/ 144768 h 415072"/>
              <a:gd name="connsiteX33" fmla="*/ 53903 w 468941"/>
              <a:gd name="connsiteY33" fmla="*/ 151370 h 415072"/>
              <a:gd name="connsiteX34" fmla="*/ 51176 w 468941"/>
              <a:gd name="connsiteY34" fmla="*/ 158229 h 415072"/>
              <a:gd name="connsiteX35" fmla="*/ 48883 w 468941"/>
              <a:gd name="connsiteY35" fmla="*/ 165128 h 415072"/>
              <a:gd name="connsiteX36" fmla="*/ 46728 w 468941"/>
              <a:gd name="connsiteY36" fmla="*/ 172006 h 415072"/>
              <a:gd name="connsiteX37" fmla="*/ 45008 w 468941"/>
              <a:gd name="connsiteY37" fmla="*/ 179162 h 415072"/>
              <a:gd name="connsiteX38" fmla="*/ 44139 w 468941"/>
              <a:gd name="connsiteY38" fmla="*/ 182897 h 415072"/>
              <a:gd name="connsiteX39" fmla="*/ 43427 w 468941"/>
              <a:gd name="connsiteY39" fmla="*/ 186614 h 415072"/>
              <a:gd name="connsiteX40" fmla="*/ 42874 w 468941"/>
              <a:gd name="connsiteY40" fmla="*/ 190349 h 415072"/>
              <a:gd name="connsiteX41" fmla="*/ 42281 w 468941"/>
              <a:gd name="connsiteY41" fmla="*/ 194224 h 415072"/>
              <a:gd name="connsiteX42" fmla="*/ 41866 w 468941"/>
              <a:gd name="connsiteY42" fmla="*/ 197940 h 415072"/>
              <a:gd name="connsiteX43" fmla="*/ 41411 w 468941"/>
              <a:gd name="connsiteY43" fmla="*/ 201814 h 415072"/>
              <a:gd name="connsiteX44" fmla="*/ 41134 w 468941"/>
              <a:gd name="connsiteY44" fmla="*/ 205530 h 415072"/>
              <a:gd name="connsiteX45" fmla="*/ 40996 w 468941"/>
              <a:gd name="connsiteY45" fmla="*/ 209404 h 415072"/>
              <a:gd name="connsiteX46" fmla="*/ 40857 w 468941"/>
              <a:gd name="connsiteY46" fmla="*/ 213120 h 415072"/>
              <a:gd name="connsiteX47" fmla="*/ 40857 w 468941"/>
              <a:gd name="connsiteY47" fmla="*/ 216975 h 415072"/>
              <a:gd name="connsiteX48" fmla="*/ 40857 w 468941"/>
              <a:gd name="connsiteY48" fmla="*/ 220849 h 415072"/>
              <a:gd name="connsiteX49" fmla="*/ 40996 w 468941"/>
              <a:gd name="connsiteY49" fmla="*/ 224585 h 415072"/>
              <a:gd name="connsiteX50" fmla="*/ 41292 w 468941"/>
              <a:gd name="connsiteY50" fmla="*/ 228459 h 415072"/>
              <a:gd name="connsiteX51" fmla="*/ 41569 w 468941"/>
              <a:gd name="connsiteY51" fmla="*/ 232313 h 415072"/>
              <a:gd name="connsiteX52" fmla="*/ 42004 w 468941"/>
              <a:gd name="connsiteY52" fmla="*/ 236049 h 415072"/>
              <a:gd name="connsiteX53" fmla="*/ 42577 w 468941"/>
              <a:gd name="connsiteY53" fmla="*/ 239923 h 415072"/>
              <a:gd name="connsiteX54" fmla="*/ 43150 w 468941"/>
              <a:gd name="connsiteY54" fmla="*/ 243639 h 415072"/>
              <a:gd name="connsiteX55" fmla="*/ 43724 w 468941"/>
              <a:gd name="connsiteY55" fmla="*/ 247375 h 415072"/>
              <a:gd name="connsiteX56" fmla="*/ 44593 w 468941"/>
              <a:gd name="connsiteY56" fmla="*/ 251091 h 415072"/>
              <a:gd name="connsiteX57" fmla="*/ 45423 w 468941"/>
              <a:gd name="connsiteY57" fmla="*/ 254827 h 415072"/>
              <a:gd name="connsiteX58" fmla="*/ 46293 w 468941"/>
              <a:gd name="connsiteY58" fmla="*/ 258563 h 415072"/>
              <a:gd name="connsiteX59" fmla="*/ 47301 w 468941"/>
              <a:gd name="connsiteY59" fmla="*/ 262279 h 415072"/>
              <a:gd name="connsiteX60" fmla="*/ 48448 w 468941"/>
              <a:gd name="connsiteY60" fmla="*/ 265876 h 415072"/>
              <a:gd name="connsiteX61" fmla="*/ 49733 w 468941"/>
              <a:gd name="connsiteY61" fmla="*/ 269434 h 415072"/>
              <a:gd name="connsiteX62" fmla="*/ 51037 w 468941"/>
              <a:gd name="connsiteY62" fmla="*/ 273032 h 415072"/>
              <a:gd name="connsiteX63" fmla="*/ 52322 w 468941"/>
              <a:gd name="connsiteY63" fmla="*/ 276609 h 415072"/>
              <a:gd name="connsiteX64" fmla="*/ 53903 w 468941"/>
              <a:gd name="connsiteY64" fmla="*/ 280187 h 415072"/>
              <a:gd name="connsiteX65" fmla="*/ 55465 w 468941"/>
              <a:gd name="connsiteY65" fmla="*/ 283646 h 415072"/>
              <a:gd name="connsiteX66" fmla="*/ 57046 w 468941"/>
              <a:gd name="connsiteY66" fmla="*/ 287066 h 415072"/>
              <a:gd name="connsiteX67" fmla="*/ 58766 w 468941"/>
              <a:gd name="connsiteY67" fmla="*/ 290505 h 415072"/>
              <a:gd name="connsiteX68" fmla="*/ 60644 w 468941"/>
              <a:gd name="connsiteY68" fmla="*/ 293806 h 415072"/>
              <a:gd name="connsiteX69" fmla="*/ 62640 w 468941"/>
              <a:gd name="connsiteY69" fmla="*/ 297107 h 415072"/>
              <a:gd name="connsiteX70" fmla="*/ 64498 w 468941"/>
              <a:gd name="connsiteY70" fmla="*/ 300112 h 415072"/>
              <a:gd name="connsiteX71" fmla="*/ 66356 w 468941"/>
              <a:gd name="connsiteY71" fmla="*/ 303136 h 415072"/>
              <a:gd name="connsiteX72" fmla="*/ 68511 w 468941"/>
              <a:gd name="connsiteY72" fmla="*/ 306002 h 415072"/>
              <a:gd name="connsiteX73" fmla="*/ 70507 w 468941"/>
              <a:gd name="connsiteY73" fmla="*/ 308868 h 415072"/>
              <a:gd name="connsiteX74" fmla="*/ 74974 w 468941"/>
              <a:gd name="connsiteY74" fmla="*/ 314462 h 415072"/>
              <a:gd name="connsiteX75" fmla="*/ 79541 w 468941"/>
              <a:gd name="connsiteY75" fmla="*/ 319898 h 415072"/>
              <a:gd name="connsiteX76" fmla="*/ 84423 w 468941"/>
              <a:gd name="connsiteY76" fmla="*/ 325057 h 415072"/>
              <a:gd name="connsiteX77" fmla="*/ 89582 w 468941"/>
              <a:gd name="connsiteY77" fmla="*/ 329919 h 415072"/>
              <a:gd name="connsiteX78" fmla="*/ 94879 w 468941"/>
              <a:gd name="connsiteY78" fmla="*/ 334663 h 415072"/>
              <a:gd name="connsiteX79" fmla="*/ 100473 w 468941"/>
              <a:gd name="connsiteY79" fmla="*/ 339110 h 415072"/>
              <a:gd name="connsiteX80" fmla="*/ 106206 w 468941"/>
              <a:gd name="connsiteY80" fmla="*/ 343419 h 415072"/>
              <a:gd name="connsiteX81" fmla="*/ 112096 w 468941"/>
              <a:gd name="connsiteY81" fmla="*/ 347432 h 415072"/>
              <a:gd name="connsiteX82" fmla="*/ 118243 w 468941"/>
              <a:gd name="connsiteY82" fmla="*/ 351148 h 415072"/>
              <a:gd name="connsiteX83" fmla="*/ 124411 w 468941"/>
              <a:gd name="connsiteY83" fmla="*/ 354587 h 415072"/>
              <a:gd name="connsiteX84" fmla="*/ 130716 w 468941"/>
              <a:gd name="connsiteY84" fmla="*/ 357888 h 415072"/>
              <a:gd name="connsiteX85" fmla="*/ 137180 w 468941"/>
              <a:gd name="connsiteY85" fmla="*/ 360755 h 415072"/>
              <a:gd name="connsiteX86" fmla="*/ 143742 w 468941"/>
              <a:gd name="connsiteY86" fmla="*/ 363482 h 415072"/>
              <a:gd name="connsiteX87" fmla="*/ 150502 w 468941"/>
              <a:gd name="connsiteY87" fmla="*/ 365914 h 415072"/>
              <a:gd name="connsiteX88" fmla="*/ 154357 w 468941"/>
              <a:gd name="connsiteY88" fmla="*/ 367198 h 415072"/>
              <a:gd name="connsiteX89" fmla="*/ 158369 w 468941"/>
              <a:gd name="connsiteY89" fmla="*/ 368503 h 415072"/>
              <a:gd name="connsiteX90" fmla="*/ 162263 w 468941"/>
              <a:gd name="connsiteY90" fmla="*/ 369630 h 415072"/>
              <a:gd name="connsiteX91" fmla="*/ 166276 w 468941"/>
              <a:gd name="connsiteY91" fmla="*/ 370638 h 415072"/>
              <a:gd name="connsiteX92" fmla="*/ 170289 w 468941"/>
              <a:gd name="connsiteY92" fmla="*/ 371507 h 415072"/>
              <a:gd name="connsiteX93" fmla="*/ 174301 w 468941"/>
              <a:gd name="connsiteY93" fmla="*/ 372357 h 415072"/>
              <a:gd name="connsiteX94" fmla="*/ 178314 w 468941"/>
              <a:gd name="connsiteY94" fmla="*/ 373069 h 415072"/>
              <a:gd name="connsiteX95" fmla="*/ 182326 w 468941"/>
              <a:gd name="connsiteY95" fmla="*/ 373800 h 415072"/>
              <a:gd name="connsiteX96" fmla="*/ 190352 w 468941"/>
              <a:gd name="connsiteY96" fmla="*/ 374947 h 415072"/>
              <a:gd name="connsiteX97" fmla="*/ 198515 w 468941"/>
              <a:gd name="connsiteY97" fmla="*/ 375658 h 415072"/>
              <a:gd name="connsiteX98" fmla="*/ 206679 w 468941"/>
              <a:gd name="connsiteY98" fmla="*/ 376073 h 415072"/>
              <a:gd name="connsiteX99" fmla="*/ 214842 w 468941"/>
              <a:gd name="connsiteY99" fmla="*/ 376232 h 415072"/>
              <a:gd name="connsiteX100" fmla="*/ 223006 w 468941"/>
              <a:gd name="connsiteY100" fmla="*/ 376073 h 415072"/>
              <a:gd name="connsiteX101" fmla="*/ 231189 w 468941"/>
              <a:gd name="connsiteY101" fmla="*/ 375520 h 415072"/>
              <a:gd name="connsiteX102" fmla="*/ 239333 w 468941"/>
              <a:gd name="connsiteY102" fmla="*/ 374789 h 415072"/>
              <a:gd name="connsiteX103" fmla="*/ 247517 w 468941"/>
              <a:gd name="connsiteY103" fmla="*/ 373642 h 415072"/>
              <a:gd name="connsiteX104" fmla="*/ 255542 w 468941"/>
              <a:gd name="connsiteY104" fmla="*/ 372357 h 415072"/>
              <a:gd name="connsiteX105" fmla="*/ 263567 w 468941"/>
              <a:gd name="connsiteY105" fmla="*/ 370638 h 415072"/>
              <a:gd name="connsiteX106" fmla="*/ 271592 w 468941"/>
              <a:gd name="connsiteY106" fmla="*/ 368780 h 415072"/>
              <a:gd name="connsiteX107" fmla="*/ 279459 w 468941"/>
              <a:gd name="connsiteY107" fmla="*/ 366625 h 415072"/>
              <a:gd name="connsiteX108" fmla="*/ 286358 w 468941"/>
              <a:gd name="connsiteY108" fmla="*/ 364490 h 415072"/>
              <a:gd name="connsiteX109" fmla="*/ 293078 w 468941"/>
              <a:gd name="connsiteY109" fmla="*/ 362178 h 415072"/>
              <a:gd name="connsiteX110" fmla="*/ 299819 w 468941"/>
              <a:gd name="connsiteY110" fmla="*/ 359746 h 415072"/>
              <a:gd name="connsiteX111" fmla="*/ 306421 w 468941"/>
              <a:gd name="connsiteY111" fmla="*/ 357019 h 415072"/>
              <a:gd name="connsiteX112" fmla="*/ 313003 w 468941"/>
              <a:gd name="connsiteY112" fmla="*/ 354153 h 415072"/>
              <a:gd name="connsiteX113" fmla="*/ 319585 w 468941"/>
              <a:gd name="connsiteY113" fmla="*/ 350990 h 415072"/>
              <a:gd name="connsiteX114" fmla="*/ 325891 w 468941"/>
              <a:gd name="connsiteY114" fmla="*/ 347709 h 415072"/>
              <a:gd name="connsiteX115" fmla="*/ 332216 w 468941"/>
              <a:gd name="connsiteY115" fmla="*/ 344269 h 415072"/>
              <a:gd name="connsiteX116" fmla="*/ 338364 w 468941"/>
              <a:gd name="connsiteY116" fmla="*/ 340672 h 415072"/>
              <a:gd name="connsiteX117" fmla="*/ 344531 w 468941"/>
              <a:gd name="connsiteY117" fmla="*/ 336818 h 415072"/>
              <a:gd name="connsiteX118" fmla="*/ 350421 w 468941"/>
              <a:gd name="connsiteY118" fmla="*/ 332805 h 415072"/>
              <a:gd name="connsiteX119" fmla="*/ 356292 w 468941"/>
              <a:gd name="connsiteY119" fmla="*/ 328496 h 415072"/>
              <a:gd name="connsiteX120" fmla="*/ 361886 w 468941"/>
              <a:gd name="connsiteY120" fmla="*/ 324068 h 415072"/>
              <a:gd name="connsiteX121" fmla="*/ 367460 w 468941"/>
              <a:gd name="connsiteY121" fmla="*/ 319463 h 415072"/>
              <a:gd name="connsiteX122" fmla="*/ 372757 w 468941"/>
              <a:gd name="connsiteY122" fmla="*/ 314739 h 415072"/>
              <a:gd name="connsiteX123" fmla="*/ 377936 w 468941"/>
              <a:gd name="connsiteY123" fmla="*/ 309718 h 415072"/>
              <a:gd name="connsiteX124" fmla="*/ 382660 w 468941"/>
              <a:gd name="connsiteY124" fmla="*/ 304836 h 415072"/>
              <a:gd name="connsiteX125" fmla="*/ 387108 w 468941"/>
              <a:gd name="connsiteY125" fmla="*/ 299835 h 415072"/>
              <a:gd name="connsiteX126" fmla="*/ 391397 w 468941"/>
              <a:gd name="connsiteY126" fmla="*/ 294676 h 415072"/>
              <a:gd name="connsiteX127" fmla="*/ 395568 w 468941"/>
              <a:gd name="connsiteY127" fmla="*/ 289220 h 415072"/>
              <a:gd name="connsiteX128" fmla="*/ 399580 w 468941"/>
              <a:gd name="connsiteY128" fmla="*/ 283785 h 415072"/>
              <a:gd name="connsiteX129" fmla="*/ 403158 w 468941"/>
              <a:gd name="connsiteY129" fmla="*/ 278052 h 415072"/>
              <a:gd name="connsiteX130" fmla="*/ 406736 w 468941"/>
              <a:gd name="connsiteY130" fmla="*/ 272320 h 415072"/>
              <a:gd name="connsiteX131" fmla="*/ 409879 w 468941"/>
              <a:gd name="connsiteY131" fmla="*/ 266430 h 415072"/>
              <a:gd name="connsiteX132" fmla="*/ 412903 w 468941"/>
              <a:gd name="connsiteY132" fmla="*/ 260421 h 415072"/>
              <a:gd name="connsiteX133" fmla="*/ 415631 w 468941"/>
              <a:gd name="connsiteY133" fmla="*/ 254254 h 415072"/>
              <a:gd name="connsiteX134" fmla="*/ 418062 w 468941"/>
              <a:gd name="connsiteY134" fmla="*/ 247948 h 415072"/>
              <a:gd name="connsiteX135" fmla="*/ 420197 w 468941"/>
              <a:gd name="connsiteY135" fmla="*/ 241643 h 415072"/>
              <a:gd name="connsiteX136" fmla="*/ 421917 w 468941"/>
              <a:gd name="connsiteY136" fmla="*/ 235199 h 415072"/>
              <a:gd name="connsiteX137" fmla="*/ 423498 w 468941"/>
              <a:gd name="connsiteY137" fmla="*/ 228735 h 415072"/>
              <a:gd name="connsiteX138" fmla="*/ 424803 w 468941"/>
              <a:gd name="connsiteY138" fmla="*/ 222153 h 415072"/>
              <a:gd name="connsiteX139" fmla="*/ 425218 w 468941"/>
              <a:gd name="connsiteY139" fmla="*/ 218852 h 415072"/>
              <a:gd name="connsiteX140" fmla="*/ 425653 w 468941"/>
              <a:gd name="connsiteY140" fmla="*/ 215413 h 415072"/>
              <a:gd name="connsiteX141" fmla="*/ 426226 w 468941"/>
              <a:gd name="connsiteY141" fmla="*/ 208673 h 415072"/>
              <a:gd name="connsiteX142" fmla="*/ 426522 w 468941"/>
              <a:gd name="connsiteY142" fmla="*/ 201814 h 415072"/>
              <a:gd name="connsiteX143" fmla="*/ 426384 w 468941"/>
              <a:gd name="connsiteY143" fmla="*/ 195074 h 415072"/>
              <a:gd name="connsiteX144" fmla="*/ 426087 w 468941"/>
              <a:gd name="connsiteY144" fmla="*/ 188195 h 415072"/>
              <a:gd name="connsiteX145" fmla="*/ 425514 w 468941"/>
              <a:gd name="connsiteY145" fmla="*/ 181455 h 415072"/>
              <a:gd name="connsiteX146" fmla="*/ 424506 w 468941"/>
              <a:gd name="connsiteY146" fmla="*/ 174734 h 415072"/>
              <a:gd name="connsiteX147" fmla="*/ 423379 w 468941"/>
              <a:gd name="connsiteY147" fmla="*/ 168132 h 415072"/>
              <a:gd name="connsiteX148" fmla="*/ 421917 w 468941"/>
              <a:gd name="connsiteY148" fmla="*/ 161392 h 415072"/>
              <a:gd name="connsiteX149" fmla="*/ 420078 w 468941"/>
              <a:gd name="connsiteY149" fmla="*/ 154948 h 415072"/>
              <a:gd name="connsiteX150" fmla="*/ 418062 w 468941"/>
              <a:gd name="connsiteY150" fmla="*/ 148346 h 415072"/>
              <a:gd name="connsiteX151" fmla="*/ 415769 w 468941"/>
              <a:gd name="connsiteY151" fmla="*/ 142041 h 415072"/>
              <a:gd name="connsiteX152" fmla="*/ 413180 w 468941"/>
              <a:gd name="connsiteY152" fmla="*/ 135735 h 415072"/>
              <a:gd name="connsiteX153" fmla="*/ 410333 w 468941"/>
              <a:gd name="connsiteY153" fmla="*/ 129588 h 415072"/>
              <a:gd name="connsiteX154" fmla="*/ 407171 w 468941"/>
              <a:gd name="connsiteY154" fmla="*/ 123559 h 415072"/>
              <a:gd name="connsiteX155" fmla="*/ 403870 w 468941"/>
              <a:gd name="connsiteY155" fmla="*/ 117530 h 415072"/>
              <a:gd name="connsiteX156" fmla="*/ 400134 w 468941"/>
              <a:gd name="connsiteY156" fmla="*/ 111798 h 415072"/>
              <a:gd name="connsiteX157" fmla="*/ 397999 w 468941"/>
              <a:gd name="connsiteY157" fmla="*/ 108517 h 415072"/>
              <a:gd name="connsiteX158" fmla="*/ 395706 w 468941"/>
              <a:gd name="connsiteY158" fmla="*/ 105216 h 415072"/>
              <a:gd name="connsiteX159" fmla="*/ 393413 w 468941"/>
              <a:gd name="connsiteY159" fmla="*/ 102192 h 415072"/>
              <a:gd name="connsiteX160" fmla="*/ 390982 w 468941"/>
              <a:gd name="connsiteY160" fmla="*/ 99187 h 415072"/>
              <a:gd name="connsiteX161" fmla="*/ 388531 w 468941"/>
              <a:gd name="connsiteY161" fmla="*/ 96183 h 415072"/>
              <a:gd name="connsiteX162" fmla="*/ 385961 w 468941"/>
              <a:gd name="connsiteY162" fmla="*/ 93455 h 415072"/>
              <a:gd name="connsiteX163" fmla="*/ 383372 w 468941"/>
              <a:gd name="connsiteY163" fmla="*/ 90589 h 415072"/>
              <a:gd name="connsiteX164" fmla="*/ 380664 w 468941"/>
              <a:gd name="connsiteY164" fmla="*/ 88000 h 415072"/>
              <a:gd name="connsiteX165" fmla="*/ 378074 w 468941"/>
              <a:gd name="connsiteY165" fmla="*/ 85430 h 415072"/>
              <a:gd name="connsiteX166" fmla="*/ 375208 w 468941"/>
              <a:gd name="connsiteY166" fmla="*/ 82841 h 415072"/>
              <a:gd name="connsiteX167" fmla="*/ 372481 w 468941"/>
              <a:gd name="connsiteY167" fmla="*/ 80409 h 415072"/>
              <a:gd name="connsiteX168" fmla="*/ 369614 w 468941"/>
              <a:gd name="connsiteY168" fmla="*/ 78116 h 415072"/>
              <a:gd name="connsiteX169" fmla="*/ 366610 w 468941"/>
              <a:gd name="connsiteY169" fmla="*/ 75823 h 415072"/>
              <a:gd name="connsiteX170" fmla="*/ 363744 w 468941"/>
              <a:gd name="connsiteY170" fmla="*/ 73531 h 415072"/>
              <a:gd name="connsiteX171" fmla="*/ 360719 w 468941"/>
              <a:gd name="connsiteY171" fmla="*/ 71514 h 415072"/>
              <a:gd name="connsiteX172" fmla="*/ 357715 w 468941"/>
              <a:gd name="connsiteY172" fmla="*/ 69380 h 415072"/>
              <a:gd name="connsiteX173" fmla="*/ 351409 w 468941"/>
              <a:gd name="connsiteY173" fmla="*/ 65505 h 415072"/>
              <a:gd name="connsiteX174" fmla="*/ 345124 w 468941"/>
              <a:gd name="connsiteY174" fmla="*/ 61908 h 415072"/>
              <a:gd name="connsiteX175" fmla="*/ 338522 w 468941"/>
              <a:gd name="connsiteY175" fmla="*/ 58607 h 415072"/>
              <a:gd name="connsiteX176" fmla="*/ 331920 w 468941"/>
              <a:gd name="connsiteY176" fmla="*/ 55603 h 415072"/>
              <a:gd name="connsiteX177" fmla="*/ 325179 w 468941"/>
              <a:gd name="connsiteY177" fmla="*/ 52895 h 415072"/>
              <a:gd name="connsiteX178" fmla="*/ 318300 w 468941"/>
              <a:gd name="connsiteY178" fmla="*/ 50305 h 415072"/>
              <a:gd name="connsiteX179" fmla="*/ 311422 w 468941"/>
              <a:gd name="connsiteY179" fmla="*/ 48032 h 415072"/>
              <a:gd name="connsiteX180" fmla="*/ 304405 w 468941"/>
              <a:gd name="connsiteY180" fmla="*/ 46016 h 415072"/>
              <a:gd name="connsiteX181" fmla="*/ 297229 w 468941"/>
              <a:gd name="connsiteY181" fmla="*/ 44138 h 415072"/>
              <a:gd name="connsiteX182" fmla="*/ 290074 w 468941"/>
              <a:gd name="connsiteY182" fmla="*/ 42557 h 415072"/>
              <a:gd name="connsiteX183" fmla="*/ 282918 w 468941"/>
              <a:gd name="connsiteY183" fmla="*/ 41272 h 415072"/>
              <a:gd name="connsiteX184" fmla="*/ 275743 w 468941"/>
              <a:gd name="connsiteY184" fmla="*/ 40126 h 415072"/>
              <a:gd name="connsiteX185" fmla="*/ 268588 w 468941"/>
              <a:gd name="connsiteY185" fmla="*/ 39137 h 415072"/>
              <a:gd name="connsiteX186" fmla="*/ 261393 w 468941"/>
              <a:gd name="connsiteY186" fmla="*/ 38268 h 415072"/>
              <a:gd name="connsiteX187" fmla="*/ 254237 w 468941"/>
              <a:gd name="connsiteY187" fmla="*/ 37694 h 415072"/>
              <a:gd name="connsiteX188" fmla="*/ 247062 w 468941"/>
              <a:gd name="connsiteY188" fmla="*/ 37259 h 415072"/>
              <a:gd name="connsiteX189" fmla="*/ 240045 w 468941"/>
              <a:gd name="connsiteY189" fmla="*/ 36983 h 415072"/>
              <a:gd name="connsiteX190" fmla="*/ 233047 w 468941"/>
              <a:gd name="connsiteY190" fmla="*/ 36825 h 415072"/>
              <a:gd name="connsiteX191" fmla="*/ 237614 w 468941"/>
              <a:gd name="connsiteY191" fmla="*/ 0 h 415072"/>
              <a:gd name="connsiteX192" fmla="*/ 246350 w 468941"/>
              <a:gd name="connsiteY192" fmla="*/ 138 h 415072"/>
              <a:gd name="connsiteX193" fmla="*/ 254830 w 468941"/>
              <a:gd name="connsiteY193" fmla="*/ 415 h 415072"/>
              <a:gd name="connsiteX194" fmla="*/ 263409 w 468941"/>
              <a:gd name="connsiteY194" fmla="*/ 870 h 415072"/>
              <a:gd name="connsiteX195" fmla="*/ 271889 w 468941"/>
              <a:gd name="connsiteY195" fmla="*/ 1581 h 415072"/>
              <a:gd name="connsiteX196" fmla="*/ 280171 w 468941"/>
              <a:gd name="connsiteY196" fmla="*/ 2589 h 415072"/>
              <a:gd name="connsiteX197" fmla="*/ 288354 w 468941"/>
              <a:gd name="connsiteY197" fmla="*/ 3597 h 415072"/>
              <a:gd name="connsiteX198" fmla="*/ 296518 w 468941"/>
              <a:gd name="connsiteY198" fmla="*/ 4882 h 415072"/>
              <a:gd name="connsiteX199" fmla="*/ 304405 w 468941"/>
              <a:gd name="connsiteY199" fmla="*/ 6305 h 415072"/>
              <a:gd name="connsiteX200" fmla="*/ 312153 w 468941"/>
              <a:gd name="connsiteY200" fmla="*/ 7887 h 415072"/>
              <a:gd name="connsiteX201" fmla="*/ 319743 w 468941"/>
              <a:gd name="connsiteY201" fmla="*/ 9745 h 415072"/>
              <a:gd name="connsiteX202" fmla="*/ 327057 w 468941"/>
              <a:gd name="connsiteY202" fmla="*/ 11623 h 415072"/>
              <a:gd name="connsiteX203" fmla="*/ 334074 w 468941"/>
              <a:gd name="connsiteY203" fmla="*/ 13757 h 415072"/>
              <a:gd name="connsiteX204" fmla="*/ 340953 w 468941"/>
              <a:gd name="connsiteY204" fmla="*/ 15912 h 415072"/>
              <a:gd name="connsiteX205" fmla="*/ 347555 w 468941"/>
              <a:gd name="connsiteY205" fmla="*/ 18343 h 415072"/>
              <a:gd name="connsiteX206" fmla="*/ 353860 w 468941"/>
              <a:gd name="connsiteY206" fmla="*/ 20774 h 415072"/>
              <a:gd name="connsiteX207" fmla="*/ 359870 w 468941"/>
              <a:gd name="connsiteY207" fmla="*/ 23364 h 415072"/>
              <a:gd name="connsiteX208" fmla="*/ 363744 w 468941"/>
              <a:gd name="connsiteY208" fmla="*/ 25222 h 415072"/>
              <a:gd name="connsiteX209" fmla="*/ 367460 w 468941"/>
              <a:gd name="connsiteY209" fmla="*/ 27080 h 415072"/>
              <a:gd name="connsiteX210" fmla="*/ 371196 w 468941"/>
              <a:gd name="connsiteY210" fmla="*/ 29096 h 415072"/>
              <a:gd name="connsiteX211" fmla="*/ 374932 w 468941"/>
              <a:gd name="connsiteY211" fmla="*/ 31251 h 415072"/>
              <a:gd name="connsiteX212" fmla="*/ 378509 w 468941"/>
              <a:gd name="connsiteY212" fmla="*/ 33405 h 415072"/>
              <a:gd name="connsiteX213" fmla="*/ 382087 w 468941"/>
              <a:gd name="connsiteY213" fmla="*/ 35540 h 415072"/>
              <a:gd name="connsiteX214" fmla="*/ 385526 w 468941"/>
              <a:gd name="connsiteY214" fmla="*/ 37833 h 415072"/>
              <a:gd name="connsiteX215" fmla="*/ 389104 w 468941"/>
              <a:gd name="connsiteY215" fmla="*/ 40284 h 415072"/>
              <a:gd name="connsiteX216" fmla="*/ 392405 w 468941"/>
              <a:gd name="connsiteY216" fmla="*/ 42715 h 415072"/>
              <a:gd name="connsiteX217" fmla="*/ 395845 w 468941"/>
              <a:gd name="connsiteY217" fmla="*/ 45304 h 415072"/>
              <a:gd name="connsiteX218" fmla="*/ 399007 w 468941"/>
              <a:gd name="connsiteY218" fmla="*/ 48032 h 415072"/>
              <a:gd name="connsiteX219" fmla="*/ 402308 w 468941"/>
              <a:gd name="connsiteY219" fmla="*/ 50740 h 415072"/>
              <a:gd name="connsiteX220" fmla="*/ 405451 w 468941"/>
              <a:gd name="connsiteY220" fmla="*/ 53468 h 415072"/>
              <a:gd name="connsiteX221" fmla="*/ 408456 w 468941"/>
              <a:gd name="connsiteY221" fmla="*/ 56334 h 415072"/>
              <a:gd name="connsiteX222" fmla="*/ 411618 w 468941"/>
              <a:gd name="connsiteY222" fmla="*/ 59200 h 415072"/>
              <a:gd name="connsiteX223" fmla="*/ 414484 w 468941"/>
              <a:gd name="connsiteY223" fmla="*/ 62205 h 415072"/>
              <a:gd name="connsiteX224" fmla="*/ 417351 w 468941"/>
              <a:gd name="connsiteY224" fmla="*/ 65209 h 415072"/>
              <a:gd name="connsiteX225" fmla="*/ 420197 w 468941"/>
              <a:gd name="connsiteY225" fmla="*/ 68372 h 415072"/>
              <a:gd name="connsiteX226" fmla="*/ 422925 w 468941"/>
              <a:gd name="connsiteY226" fmla="*/ 71514 h 415072"/>
              <a:gd name="connsiteX227" fmla="*/ 425653 w 468941"/>
              <a:gd name="connsiteY227" fmla="*/ 74815 h 415072"/>
              <a:gd name="connsiteX228" fmla="*/ 428242 w 468941"/>
              <a:gd name="connsiteY228" fmla="*/ 78116 h 415072"/>
              <a:gd name="connsiteX229" fmla="*/ 430812 w 468941"/>
              <a:gd name="connsiteY229" fmla="*/ 81417 h 415072"/>
              <a:gd name="connsiteX230" fmla="*/ 433243 w 468941"/>
              <a:gd name="connsiteY230" fmla="*/ 84857 h 415072"/>
              <a:gd name="connsiteX231" fmla="*/ 435694 w 468941"/>
              <a:gd name="connsiteY231" fmla="*/ 88296 h 415072"/>
              <a:gd name="connsiteX232" fmla="*/ 437967 w 468941"/>
              <a:gd name="connsiteY232" fmla="*/ 91874 h 415072"/>
              <a:gd name="connsiteX233" fmla="*/ 440141 w 468941"/>
              <a:gd name="connsiteY233" fmla="*/ 95471 h 415072"/>
              <a:gd name="connsiteX234" fmla="*/ 442276 w 468941"/>
              <a:gd name="connsiteY234" fmla="*/ 99029 h 415072"/>
              <a:gd name="connsiteX235" fmla="*/ 444431 w 468941"/>
              <a:gd name="connsiteY235" fmla="*/ 102765 h 415072"/>
              <a:gd name="connsiteX236" fmla="*/ 446447 w 468941"/>
              <a:gd name="connsiteY236" fmla="*/ 106501 h 415072"/>
              <a:gd name="connsiteX237" fmla="*/ 448305 w 468941"/>
              <a:gd name="connsiteY237" fmla="*/ 110237 h 415072"/>
              <a:gd name="connsiteX238" fmla="*/ 450163 w 468941"/>
              <a:gd name="connsiteY238" fmla="*/ 114091 h 415072"/>
              <a:gd name="connsiteX239" fmla="*/ 451883 w 468941"/>
              <a:gd name="connsiteY239" fmla="*/ 117827 h 415072"/>
              <a:gd name="connsiteX240" fmla="*/ 455026 w 468941"/>
              <a:gd name="connsiteY240" fmla="*/ 125694 h 415072"/>
              <a:gd name="connsiteX241" fmla="*/ 457912 w 468941"/>
              <a:gd name="connsiteY241" fmla="*/ 133600 h 415072"/>
              <a:gd name="connsiteX242" fmla="*/ 460481 w 468941"/>
              <a:gd name="connsiteY242" fmla="*/ 141467 h 415072"/>
              <a:gd name="connsiteX243" fmla="*/ 461628 w 468941"/>
              <a:gd name="connsiteY243" fmla="*/ 145638 h 415072"/>
              <a:gd name="connsiteX244" fmla="*/ 462794 w 468941"/>
              <a:gd name="connsiteY244" fmla="*/ 149651 h 415072"/>
              <a:gd name="connsiteX245" fmla="*/ 463782 w 468941"/>
              <a:gd name="connsiteY245" fmla="*/ 153801 h 415072"/>
              <a:gd name="connsiteX246" fmla="*/ 464632 w 468941"/>
              <a:gd name="connsiteY246" fmla="*/ 157814 h 415072"/>
              <a:gd name="connsiteX247" fmla="*/ 465502 w 468941"/>
              <a:gd name="connsiteY247" fmla="*/ 161965 h 415072"/>
              <a:gd name="connsiteX248" fmla="*/ 466213 w 468941"/>
              <a:gd name="connsiteY248" fmla="*/ 166116 h 415072"/>
              <a:gd name="connsiteX249" fmla="*/ 466925 w 468941"/>
              <a:gd name="connsiteY249" fmla="*/ 170287 h 415072"/>
              <a:gd name="connsiteX250" fmla="*/ 467518 w 468941"/>
              <a:gd name="connsiteY250" fmla="*/ 174437 h 415072"/>
              <a:gd name="connsiteX251" fmla="*/ 467933 w 468941"/>
              <a:gd name="connsiteY251" fmla="*/ 178588 h 415072"/>
              <a:gd name="connsiteX252" fmla="*/ 468368 w 468941"/>
              <a:gd name="connsiteY252" fmla="*/ 182759 h 415072"/>
              <a:gd name="connsiteX253" fmla="*/ 468645 w 468941"/>
              <a:gd name="connsiteY253" fmla="*/ 186910 h 415072"/>
              <a:gd name="connsiteX254" fmla="*/ 468803 w 468941"/>
              <a:gd name="connsiteY254" fmla="*/ 191061 h 415072"/>
              <a:gd name="connsiteX255" fmla="*/ 468941 w 468941"/>
              <a:gd name="connsiteY255" fmla="*/ 195370 h 415072"/>
              <a:gd name="connsiteX256" fmla="*/ 468941 w 468941"/>
              <a:gd name="connsiteY256" fmla="*/ 199521 h 415072"/>
              <a:gd name="connsiteX257" fmla="*/ 468803 w 468941"/>
              <a:gd name="connsiteY257" fmla="*/ 203672 h 415072"/>
              <a:gd name="connsiteX258" fmla="*/ 468645 w 468941"/>
              <a:gd name="connsiteY258" fmla="*/ 207823 h 415072"/>
              <a:gd name="connsiteX259" fmla="*/ 468368 w 468941"/>
              <a:gd name="connsiteY259" fmla="*/ 212112 h 415072"/>
              <a:gd name="connsiteX260" fmla="*/ 468072 w 468941"/>
              <a:gd name="connsiteY260" fmla="*/ 216263 h 415072"/>
              <a:gd name="connsiteX261" fmla="*/ 467518 w 468941"/>
              <a:gd name="connsiteY261" fmla="*/ 220434 h 415072"/>
              <a:gd name="connsiteX262" fmla="*/ 467063 w 468941"/>
              <a:gd name="connsiteY262" fmla="*/ 224585 h 415072"/>
              <a:gd name="connsiteX263" fmla="*/ 466352 w 468941"/>
              <a:gd name="connsiteY263" fmla="*/ 228735 h 415072"/>
              <a:gd name="connsiteX264" fmla="*/ 465640 w 468941"/>
              <a:gd name="connsiteY264" fmla="*/ 232906 h 415072"/>
              <a:gd name="connsiteX265" fmla="*/ 464790 w 468941"/>
              <a:gd name="connsiteY265" fmla="*/ 236919 h 415072"/>
              <a:gd name="connsiteX266" fmla="*/ 463782 w 468941"/>
              <a:gd name="connsiteY266" fmla="*/ 241050 h 415072"/>
              <a:gd name="connsiteX267" fmla="*/ 462794 w 468941"/>
              <a:gd name="connsiteY267" fmla="*/ 245062 h 415072"/>
              <a:gd name="connsiteX268" fmla="*/ 461628 w 468941"/>
              <a:gd name="connsiteY268" fmla="*/ 249233 h 415072"/>
              <a:gd name="connsiteX269" fmla="*/ 460343 w 468941"/>
              <a:gd name="connsiteY269" fmla="*/ 253246 h 415072"/>
              <a:gd name="connsiteX270" fmla="*/ 458900 w 468941"/>
              <a:gd name="connsiteY270" fmla="*/ 257258 h 415072"/>
              <a:gd name="connsiteX271" fmla="*/ 457477 w 468941"/>
              <a:gd name="connsiteY271" fmla="*/ 261271 h 415072"/>
              <a:gd name="connsiteX272" fmla="*/ 456034 w 468941"/>
              <a:gd name="connsiteY272" fmla="*/ 265283 h 415072"/>
              <a:gd name="connsiteX273" fmla="*/ 454314 w 468941"/>
              <a:gd name="connsiteY273" fmla="*/ 269158 h 415072"/>
              <a:gd name="connsiteX274" fmla="*/ 452594 w 468941"/>
              <a:gd name="connsiteY274" fmla="*/ 273032 h 415072"/>
              <a:gd name="connsiteX275" fmla="*/ 450875 w 468941"/>
              <a:gd name="connsiteY275" fmla="*/ 276906 h 415072"/>
              <a:gd name="connsiteX276" fmla="*/ 449017 w 468941"/>
              <a:gd name="connsiteY276" fmla="*/ 280622 h 415072"/>
              <a:gd name="connsiteX277" fmla="*/ 447000 w 468941"/>
              <a:gd name="connsiteY277" fmla="*/ 284358 h 415072"/>
              <a:gd name="connsiteX278" fmla="*/ 445004 w 468941"/>
              <a:gd name="connsiteY278" fmla="*/ 288074 h 415072"/>
              <a:gd name="connsiteX279" fmla="*/ 442849 w 468941"/>
              <a:gd name="connsiteY279" fmla="*/ 291671 h 415072"/>
              <a:gd name="connsiteX280" fmla="*/ 440715 w 468941"/>
              <a:gd name="connsiteY280" fmla="*/ 295249 h 415072"/>
              <a:gd name="connsiteX281" fmla="*/ 436129 w 468941"/>
              <a:gd name="connsiteY281" fmla="*/ 302266 h 415072"/>
              <a:gd name="connsiteX282" fmla="*/ 431108 w 468941"/>
              <a:gd name="connsiteY282" fmla="*/ 309145 h 415072"/>
              <a:gd name="connsiteX283" fmla="*/ 426087 w 468941"/>
              <a:gd name="connsiteY283" fmla="*/ 315885 h 415072"/>
              <a:gd name="connsiteX284" fmla="*/ 420652 w 468941"/>
              <a:gd name="connsiteY284" fmla="*/ 322329 h 415072"/>
              <a:gd name="connsiteX285" fmla="*/ 414900 w 468941"/>
              <a:gd name="connsiteY285" fmla="*/ 328634 h 415072"/>
              <a:gd name="connsiteX286" fmla="*/ 409029 w 468941"/>
              <a:gd name="connsiteY286" fmla="*/ 334663 h 415072"/>
              <a:gd name="connsiteX287" fmla="*/ 403020 w 468941"/>
              <a:gd name="connsiteY287" fmla="*/ 340534 h 415072"/>
              <a:gd name="connsiteX288" fmla="*/ 396714 w 468941"/>
              <a:gd name="connsiteY288" fmla="*/ 346266 h 415072"/>
              <a:gd name="connsiteX289" fmla="*/ 390270 w 468941"/>
              <a:gd name="connsiteY289" fmla="*/ 351721 h 415072"/>
              <a:gd name="connsiteX290" fmla="*/ 383668 w 468941"/>
              <a:gd name="connsiteY290" fmla="*/ 357019 h 415072"/>
              <a:gd name="connsiteX291" fmla="*/ 376355 w 468941"/>
              <a:gd name="connsiteY291" fmla="*/ 362474 h 415072"/>
              <a:gd name="connsiteX292" fmla="*/ 368745 w 468941"/>
              <a:gd name="connsiteY292" fmla="*/ 367633 h 415072"/>
              <a:gd name="connsiteX293" fmla="*/ 361174 w 468941"/>
              <a:gd name="connsiteY293" fmla="*/ 372515 h 415072"/>
              <a:gd name="connsiteX294" fmla="*/ 353267 w 468941"/>
              <a:gd name="connsiteY294" fmla="*/ 377081 h 415072"/>
              <a:gd name="connsiteX295" fmla="*/ 345242 w 468941"/>
              <a:gd name="connsiteY295" fmla="*/ 381549 h 415072"/>
              <a:gd name="connsiteX296" fmla="*/ 337098 w 468941"/>
              <a:gd name="connsiteY296" fmla="*/ 385680 h 415072"/>
              <a:gd name="connsiteX297" fmla="*/ 328777 w 468941"/>
              <a:gd name="connsiteY297" fmla="*/ 389574 h 415072"/>
              <a:gd name="connsiteX298" fmla="*/ 320317 w 468941"/>
              <a:gd name="connsiteY298" fmla="*/ 393132 h 415072"/>
              <a:gd name="connsiteX299" fmla="*/ 311857 w 468941"/>
              <a:gd name="connsiteY299" fmla="*/ 396591 h 415072"/>
              <a:gd name="connsiteX300" fmla="*/ 303258 w 468941"/>
              <a:gd name="connsiteY300" fmla="*/ 399595 h 415072"/>
              <a:gd name="connsiteX301" fmla="*/ 294502 w 468941"/>
              <a:gd name="connsiteY301" fmla="*/ 402461 h 415072"/>
              <a:gd name="connsiteX302" fmla="*/ 285626 w 468941"/>
              <a:gd name="connsiteY302" fmla="*/ 405031 h 415072"/>
              <a:gd name="connsiteX303" fmla="*/ 276890 w 468941"/>
              <a:gd name="connsiteY303" fmla="*/ 407186 h 415072"/>
              <a:gd name="connsiteX304" fmla="*/ 267856 w 468941"/>
              <a:gd name="connsiteY304" fmla="*/ 409182 h 415072"/>
              <a:gd name="connsiteX305" fmla="*/ 258981 w 468941"/>
              <a:gd name="connsiteY305" fmla="*/ 410921 h 415072"/>
              <a:gd name="connsiteX306" fmla="*/ 249948 w 468941"/>
              <a:gd name="connsiteY306" fmla="*/ 412345 h 415072"/>
              <a:gd name="connsiteX307" fmla="*/ 240341 w 468941"/>
              <a:gd name="connsiteY307" fmla="*/ 413491 h 415072"/>
              <a:gd name="connsiteX308" fmla="*/ 230755 w 468941"/>
              <a:gd name="connsiteY308" fmla="*/ 414361 h 415072"/>
              <a:gd name="connsiteX309" fmla="*/ 225892 w 468941"/>
              <a:gd name="connsiteY309" fmla="*/ 414657 h 415072"/>
              <a:gd name="connsiteX310" fmla="*/ 221010 w 468941"/>
              <a:gd name="connsiteY310" fmla="*/ 414934 h 415072"/>
              <a:gd name="connsiteX311" fmla="*/ 216266 w 468941"/>
              <a:gd name="connsiteY311" fmla="*/ 415072 h 415072"/>
              <a:gd name="connsiteX312" fmla="*/ 211423 w 468941"/>
              <a:gd name="connsiteY312" fmla="*/ 415072 h 415072"/>
              <a:gd name="connsiteX313" fmla="*/ 206540 w 468941"/>
              <a:gd name="connsiteY313" fmla="*/ 415072 h 415072"/>
              <a:gd name="connsiteX314" fmla="*/ 201797 w 468941"/>
              <a:gd name="connsiteY314" fmla="*/ 414934 h 415072"/>
              <a:gd name="connsiteX315" fmla="*/ 196914 w 468941"/>
              <a:gd name="connsiteY315" fmla="*/ 414657 h 415072"/>
              <a:gd name="connsiteX316" fmla="*/ 192190 w 468941"/>
              <a:gd name="connsiteY316" fmla="*/ 414361 h 415072"/>
              <a:gd name="connsiteX317" fmla="*/ 187327 w 468941"/>
              <a:gd name="connsiteY317" fmla="*/ 413926 h 415072"/>
              <a:gd name="connsiteX318" fmla="*/ 182603 w 468941"/>
              <a:gd name="connsiteY318" fmla="*/ 413491 h 415072"/>
              <a:gd name="connsiteX319" fmla="*/ 177859 w 468941"/>
              <a:gd name="connsiteY319" fmla="*/ 412779 h 415072"/>
              <a:gd name="connsiteX320" fmla="*/ 173135 w 468941"/>
              <a:gd name="connsiteY320" fmla="*/ 412206 h 415072"/>
              <a:gd name="connsiteX321" fmla="*/ 168411 w 468941"/>
              <a:gd name="connsiteY321" fmla="*/ 411356 h 415072"/>
              <a:gd name="connsiteX322" fmla="*/ 163687 w 468941"/>
              <a:gd name="connsiteY322" fmla="*/ 410487 h 415072"/>
              <a:gd name="connsiteX323" fmla="*/ 158962 w 468941"/>
              <a:gd name="connsiteY323" fmla="*/ 409478 h 415072"/>
              <a:gd name="connsiteX324" fmla="*/ 154218 w 468941"/>
              <a:gd name="connsiteY324" fmla="*/ 408470 h 415072"/>
              <a:gd name="connsiteX325" fmla="*/ 149633 w 468941"/>
              <a:gd name="connsiteY325" fmla="*/ 407186 h 415072"/>
              <a:gd name="connsiteX326" fmla="*/ 144908 w 468941"/>
              <a:gd name="connsiteY326" fmla="*/ 406039 h 415072"/>
              <a:gd name="connsiteX327" fmla="*/ 140323 w 468941"/>
              <a:gd name="connsiteY327" fmla="*/ 404616 h 415072"/>
              <a:gd name="connsiteX328" fmla="*/ 135717 w 468941"/>
              <a:gd name="connsiteY328" fmla="*/ 403173 h 415072"/>
              <a:gd name="connsiteX329" fmla="*/ 131151 w 468941"/>
              <a:gd name="connsiteY329" fmla="*/ 401611 h 415072"/>
              <a:gd name="connsiteX330" fmla="*/ 126703 w 468941"/>
              <a:gd name="connsiteY330" fmla="*/ 399892 h 415072"/>
              <a:gd name="connsiteX331" fmla="*/ 122256 w 468941"/>
              <a:gd name="connsiteY331" fmla="*/ 398152 h 415072"/>
              <a:gd name="connsiteX332" fmla="*/ 117828 w 468941"/>
              <a:gd name="connsiteY332" fmla="*/ 396294 h 415072"/>
              <a:gd name="connsiteX333" fmla="*/ 113381 w 468941"/>
              <a:gd name="connsiteY333" fmla="*/ 394298 h 415072"/>
              <a:gd name="connsiteX334" fmla="*/ 108933 w 468941"/>
              <a:gd name="connsiteY334" fmla="*/ 392124 h 415072"/>
              <a:gd name="connsiteX335" fmla="*/ 104624 w 468941"/>
              <a:gd name="connsiteY335" fmla="*/ 389989 h 415072"/>
              <a:gd name="connsiteX336" fmla="*/ 100335 w 468941"/>
              <a:gd name="connsiteY336" fmla="*/ 387696 h 415072"/>
              <a:gd name="connsiteX337" fmla="*/ 96461 w 468941"/>
              <a:gd name="connsiteY337" fmla="*/ 385561 h 415072"/>
              <a:gd name="connsiteX338" fmla="*/ 92586 w 468941"/>
              <a:gd name="connsiteY338" fmla="*/ 383249 h 415072"/>
              <a:gd name="connsiteX339" fmla="*/ 88732 w 468941"/>
              <a:gd name="connsiteY339" fmla="*/ 380817 h 415072"/>
              <a:gd name="connsiteX340" fmla="*/ 84996 w 468941"/>
              <a:gd name="connsiteY340" fmla="*/ 378366 h 415072"/>
              <a:gd name="connsiteX341" fmla="*/ 81260 w 468941"/>
              <a:gd name="connsiteY341" fmla="*/ 375935 h 415072"/>
              <a:gd name="connsiteX342" fmla="*/ 77682 w 468941"/>
              <a:gd name="connsiteY342" fmla="*/ 373365 h 415072"/>
              <a:gd name="connsiteX343" fmla="*/ 74105 w 468941"/>
              <a:gd name="connsiteY343" fmla="*/ 370638 h 415072"/>
              <a:gd name="connsiteX344" fmla="*/ 70665 w 468941"/>
              <a:gd name="connsiteY344" fmla="*/ 367910 h 415072"/>
              <a:gd name="connsiteX345" fmla="*/ 67226 w 468941"/>
              <a:gd name="connsiteY345" fmla="*/ 365044 h 415072"/>
              <a:gd name="connsiteX346" fmla="*/ 63787 w 468941"/>
              <a:gd name="connsiteY346" fmla="*/ 362178 h 415072"/>
              <a:gd name="connsiteX347" fmla="*/ 60486 w 468941"/>
              <a:gd name="connsiteY347" fmla="*/ 359173 h 415072"/>
              <a:gd name="connsiteX348" fmla="*/ 57185 w 468941"/>
              <a:gd name="connsiteY348" fmla="*/ 356169 h 415072"/>
              <a:gd name="connsiteX349" fmla="*/ 54042 w 468941"/>
              <a:gd name="connsiteY349" fmla="*/ 353006 h 415072"/>
              <a:gd name="connsiteX350" fmla="*/ 51037 w 468941"/>
              <a:gd name="connsiteY350" fmla="*/ 349863 h 415072"/>
              <a:gd name="connsiteX351" fmla="*/ 48013 w 468941"/>
              <a:gd name="connsiteY351" fmla="*/ 346562 h 415072"/>
              <a:gd name="connsiteX352" fmla="*/ 45008 w 468941"/>
              <a:gd name="connsiteY352" fmla="*/ 343261 h 415072"/>
              <a:gd name="connsiteX353" fmla="*/ 42142 w 468941"/>
              <a:gd name="connsiteY353" fmla="*/ 339822 h 415072"/>
              <a:gd name="connsiteX354" fmla="*/ 39414 w 468941"/>
              <a:gd name="connsiteY354" fmla="*/ 336383 h 415072"/>
              <a:gd name="connsiteX355" fmla="*/ 36687 w 468941"/>
              <a:gd name="connsiteY355" fmla="*/ 332805 h 415072"/>
              <a:gd name="connsiteX356" fmla="*/ 34117 w 468941"/>
              <a:gd name="connsiteY356" fmla="*/ 329208 h 415072"/>
              <a:gd name="connsiteX357" fmla="*/ 31547 w 468941"/>
              <a:gd name="connsiteY357" fmla="*/ 325630 h 415072"/>
              <a:gd name="connsiteX358" fmla="*/ 29096 w 468941"/>
              <a:gd name="connsiteY358" fmla="*/ 321894 h 415072"/>
              <a:gd name="connsiteX359" fmla="*/ 26823 w 468941"/>
              <a:gd name="connsiteY359" fmla="*/ 318178 h 415072"/>
              <a:gd name="connsiteX360" fmla="*/ 24511 w 468941"/>
              <a:gd name="connsiteY360" fmla="*/ 314304 h 415072"/>
              <a:gd name="connsiteX361" fmla="*/ 22356 w 468941"/>
              <a:gd name="connsiteY361" fmla="*/ 310449 h 415072"/>
              <a:gd name="connsiteX362" fmla="*/ 20221 w 468941"/>
              <a:gd name="connsiteY362" fmla="*/ 306555 h 415072"/>
              <a:gd name="connsiteX363" fmla="*/ 18205 w 468941"/>
              <a:gd name="connsiteY363" fmla="*/ 302543 h 415072"/>
              <a:gd name="connsiteX364" fmla="*/ 16347 w 468941"/>
              <a:gd name="connsiteY364" fmla="*/ 298530 h 415072"/>
              <a:gd name="connsiteX365" fmla="*/ 14627 w 468941"/>
              <a:gd name="connsiteY365" fmla="*/ 294379 h 415072"/>
              <a:gd name="connsiteX366" fmla="*/ 12908 w 468941"/>
              <a:gd name="connsiteY366" fmla="*/ 290228 h 415072"/>
              <a:gd name="connsiteX367" fmla="*/ 11326 w 468941"/>
              <a:gd name="connsiteY367" fmla="*/ 286078 h 415072"/>
              <a:gd name="connsiteX368" fmla="*/ 9765 w 468941"/>
              <a:gd name="connsiteY368" fmla="*/ 281768 h 415072"/>
              <a:gd name="connsiteX369" fmla="*/ 8322 w 468941"/>
              <a:gd name="connsiteY369" fmla="*/ 277341 h 415072"/>
              <a:gd name="connsiteX370" fmla="*/ 7017 w 468941"/>
              <a:gd name="connsiteY370" fmla="*/ 272893 h 415072"/>
              <a:gd name="connsiteX371" fmla="*/ 5890 w 468941"/>
              <a:gd name="connsiteY371" fmla="*/ 268308 h 415072"/>
              <a:gd name="connsiteX372" fmla="*/ 4744 w 468941"/>
              <a:gd name="connsiteY372" fmla="*/ 263860 h 415072"/>
              <a:gd name="connsiteX373" fmla="*/ 3736 w 468941"/>
              <a:gd name="connsiteY373" fmla="*/ 259274 h 415072"/>
              <a:gd name="connsiteX374" fmla="*/ 2866 w 468941"/>
              <a:gd name="connsiteY374" fmla="*/ 254689 h 415072"/>
              <a:gd name="connsiteX375" fmla="*/ 2155 w 468941"/>
              <a:gd name="connsiteY375" fmla="*/ 250083 h 415072"/>
              <a:gd name="connsiteX376" fmla="*/ 1581 w 468941"/>
              <a:gd name="connsiteY376" fmla="*/ 245517 h 415072"/>
              <a:gd name="connsiteX377" fmla="*/ 1008 w 468941"/>
              <a:gd name="connsiteY377" fmla="*/ 240931 h 415072"/>
              <a:gd name="connsiteX378" fmla="*/ 573 w 468941"/>
              <a:gd name="connsiteY378" fmla="*/ 236326 h 415072"/>
              <a:gd name="connsiteX379" fmla="*/ 277 w 468941"/>
              <a:gd name="connsiteY379" fmla="*/ 231602 h 415072"/>
              <a:gd name="connsiteX380" fmla="*/ 0 w 468941"/>
              <a:gd name="connsiteY380" fmla="*/ 227016 h 415072"/>
              <a:gd name="connsiteX381" fmla="*/ 0 w 468941"/>
              <a:gd name="connsiteY381" fmla="*/ 222450 h 415072"/>
              <a:gd name="connsiteX382" fmla="*/ 0 w 468941"/>
              <a:gd name="connsiteY382" fmla="*/ 217706 h 415072"/>
              <a:gd name="connsiteX383" fmla="*/ 0 w 468941"/>
              <a:gd name="connsiteY383" fmla="*/ 213120 h 415072"/>
              <a:gd name="connsiteX384" fmla="*/ 277 w 468941"/>
              <a:gd name="connsiteY384" fmla="*/ 208534 h 415072"/>
              <a:gd name="connsiteX385" fmla="*/ 573 w 468941"/>
              <a:gd name="connsiteY385" fmla="*/ 203830 h 415072"/>
              <a:gd name="connsiteX386" fmla="*/ 1008 w 468941"/>
              <a:gd name="connsiteY386" fmla="*/ 199224 h 415072"/>
              <a:gd name="connsiteX387" fmla="*/ 1581 w 468941"/>
              <a:gd name="connsiteY387" fmla="*/ 194639 h 415072"/>
              <a:gd name="connsiteX388" fmla="*/ 2155 w 468941"/>
              <a:gd name="connsiteY388" fmla="*/ 190073 h 415072"/>
              <a:gd name="connsiteX389" fmla="*/ 2866 w 468941"/>
              <a:gd name="connsiteY389" fmla="*/ 185467 h 415072"/>
              <a:gd name="connsiteX390" fmla="*/ 3736 w 468941"/>
              <a:gd name="connsiteY390" fmla="*/ 180881 h 415072"/>
              <a:gd name="connsiteX391" fmla="*/ 4744 w 468941"/>
              <a:gd name="connsiteY391" fmla="*/ 176296 h 415072"/>
              <a:gd name="connsiteX392" fmla="*/ 5752 w 468941"/>
              <a:gd name="connsiteY392" fmla="*/ 171710 h 415072"/>
              <a:gd name="connsiteX393" fmla="*/ 6879 w 468941"/>
              <a:gd name="connsiteY393" fmla="*/ 167262 h 415072"/>
              <a:gd name="connsiteX394" fmla="*/ 8025 w 468941"/>
              <a:gd name="connsiteY394" fmla="*/ 162815 h 415072"/>
              <a:gd name="connsiteX395" fmla="*/ 9468 w 468941"/>
              <a:gd name="connsiteY395" fmla="*/ 158229 h 415072"/>
              <a:gd name="connsiteX396" fmla="*/ 10891 w 468941"/>
              <a:gd name="connsiteY396" fmla="*/ 153940 h 415072"/>
              <a:gd name="connsiteX397" fmla="*/ 12334 w 468941"/>
              <a:gd name="connsiteY397" fmla="*/ 149492 h 415072"/>
              <a:gd name="connsiteX398" fmla="*/ 14054 w 468941"/>
              <a:gd name="connsiteY398" fmla="*/ 145183 h 415072"/>
              <a:gd name="connsiteX399" fmla="*/ 15774 w 468941"/>
              <a:gd name="connsiteY399" fmla="*/ 140756 h 415072"/>
              <a:gd name="connsiteX400" fmla="*/ 17493 w 468941"/>
              <a:gd name="connsiteY400" fmla="*/ 136605 h 415072"/>
              <a:gd name="connsiteX401" fmla="*/ 19351 w 468941"/>
              <a:gd name="connsiteY401" fmla="*/ 132592 h 415072"/>
              <a:gd name="connsiteX402" fmla="*/ 21229 w 468941"/>
              <a:gd name="connsiteY402" fmla="*/ 128580 h 415072"/>
              <a:gd name="connsiteX403" fmla="*/ 23068 w 468941"/>
              <a:gd name="connsiteY403" fmla="*/ 124706 h 415072"/>
              <a:gd name="connsiteX404" fmla="*/ 25242 w 468941"/>
              <a:gd name="connsiteY404" fmla="*/ 120831 h 415072"/>
              <a:gd name="connsiteX405" fmla="*/ 27238 w 468941"/>
              <a:gd name="connsiteY405" fmla="*/ 116957 h 415072"/>
              <a:gd name="connsiteX406" fmla="*/ 29373 w 468941"/>
              <a:gd name="connsiteY406" fmla="*/ 113241 h 415072"/>
              <a:gd name="connsiteX407" fmla="*/ 33979 w 468941"/>
              <a:gd name="connsiteY407" fmla="*/ 105789 h 415072"/>
              <a:gd name="connsiteX408" fmla="*/ 38861 w 468941"/>
              <a:gd name="connsiteY408" fmla="*/ 98614 h 415072"/>
              <a:gd name="connsiteX409" fmla="*/ 44000 w 468941"/>
              <a:gd name="connsiteY409" fmla="*/ 91459 h 415072"/>
              <a:gd name="connsiteX410" fmla="*/ 49436 w 468941"/>
              <a:gd name="connsiteY410" fmla="*/ 84699 h 415072"/>
              <a:gd name="connsiteX411" fmla="*/ 55050 w 468941"/>
              <a:gd name="connsiteY411" fmla="*/ 77958 h 415072"/>
              <a:gd name="connsiteX412" fmla="*/ 60920 w 468941"/>
              <a:gd name="connsiteY412" fmla="*/ 71514 h 415072"/>
              <a:gd name="connsiteX413" fmla="*/ 67088 w 468941"/>
              <a:gd name="connsiteY413" fmla="*/ 65209 h 415072"/>
              <a:gd name="connsiteX414" fmla="*/ 73393 w 468941"/>
              <a:gd name="connsiteY414" fmla="*/ 59200 h 415072"/>
              <a:gd name="connsiteX415" fmla="*/ 79995 w 468941"/>
              <a:gd name="connsiteY415" fmla="*/ 53468 h 415072"/>
              <a:gd name="connsiteX416" fmla="*/ 86716 w 468941"/>
              <a:gd name="connsiteY416" fmla="*/ 47874 h 415072"/>
              <a:gd name="connsiteX417" fmla="*/ 93595 w 468941"/>
              <a:gd name="connsiteY417" fmla="*/ 42557 h 415072"/>
              <a:gd name="connsiteX418" fmla="*/ 100612 w 468941"/>
              <a:gd name="connsiteY418" fmla="*/ 37536 h 415072"/>
              <a:gd name="connsiteX419" fmla="*/ 107925 w 468941"/>
              <a:gd name="connsiteY419" fmla="*/ 32693 h 415072"/>
              <a:gd name="connsiteX420" fmla="*/ 111365 w 468941"/>
              <a:gd name="connsiteY420" fmla="*/ 30519 h 415072"/>
              <a:gd name="connsiteX421" fmla="*/ 114804 w 468941"/>
              <a:gd name="connsiteY421" fmla="*/ 28523 h 415072"/>
              <a:gd name="connsiteX422" fmla="*/ 118382 w 468941"/>
              <a:gd name="connsiteY422" fmla="*/ 26507 h 415072"/>
              <a:gd name="connsiteX423" fmla="*/ 121960 w 468941"/>
              <a:gd name="connsiteY423" fmla="*/ 24649 h 415072"/>
              <a:gd name="connsiteX424" fmla="*/ 125695 w 468941"/>
              <a:gd name="connsiteY424" fmla="*/ 22791 h 415072"/>
              <a:gd name="connsiteX425" fmla="*/ 129431 w 468941"/>
              <a:gd name="connsiteY425" fmla="*/ 21071 h 415072"/>
              <a:gd name="connsiteX426" fmla="*/ 133167 w 468941"/>
              <a:gd name="connsiteY426" fmla="*/ 19351 h 415072"/>
              <a:gd name="connsiteX427" fmla="*/ 137022 w 468941"/>
              <a:gd name="connsiteY427" fmla="*/ 17770 h 415072"/>
              <a:gd name="connsiteX428" fmla="*/ 144750 w 468941"/>
              <a:gd name="connsiteY428" fmla="*/ 14765 h 415072"/>
              <a:gd name="connsiteX429" fmla="*/ 152637 w 468941"/>
              <a:gd name="connsiteY429" fmla="*/ 12176 h 415072"/>
              <a:gd name="connsiteX430" fmla="*/ 160801 w 468941"/>
              <a:gd name="connsiteY430" fmla="*/ 9745 h 415072"/>
              <a:gd name="connsiteX431" fmla="*/ 169122 w 468941"/>
              <a:gd name="connsiteY431" fmla="*/ 7610 h 415072"/>
              <a:gd name="connsiteX432" fmla="*/ 177444 w 468941"/>
              <a:gd name="connsiteY432" fmla="*/ 5890 h 415072"/>
              <a:gd name="connsiteX433" fmla="*/ 185884 w 468941"/>
              <a:gd name="connsiteY433" fmla="*/ 4309 h 415072"/>
              <a:gd name="connsiteX434" fmla="*/ 194364 w 468941"/>
              <a:gd name="connsiteY434" fmla="*/ 2866 h 415072"/>
              <a:gd name="connsiteX435" fmla="*/ 202943 w 468941"/>
              <a:gd name="connsiteY435" fmla="*/ 1878 h 415072"/>
              <a:gd name="connsiteX436" fmla="*/ 211700 w 468941"/>
              <a:gd name="connsiteY436" fmla="*/ 1008 h 415072"/>
              <a:gd name="connsiteX437" fmla="*/ 220298 w 468941"/>
              <a:gd name="connsiteY437" fmla="*/ 415 h 415072"/>
              <a:gd name="connsiteX438" fmla="*/ 229035 w 468941"/>
              <a:gd name="connsiteY438" fmla="*/ 138 h 415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Lst>
            <a:rect l="l" t="t" r="r" b="b"/>
            <a:pathLst>
              <a:path w="468941" h="415072">
                <a:moveTo>
                  <a:pt x="226011" y="36825"/>
                </a:moveTo>
                <a:lnTo>
                  <a:pt x="219152" y="36983"/>
                </a:lnTo>
                <a:lnTo>
                  <a:pt x="212411" y="37259"/>
                </a:lnTo>
                <a:lnTo>
                  <a:pt x="205671" y="37536"/>
                </a:lnTo>
                <a:lnTo>
                  <a:pt x="199227" y="38129"/>
                </a:lnTo>
                <a:lnTo>
                  <a:pt x="192783" y="38702"/>
                </a:lnTo>
                <a:lnTo>
                  <a:pt x="186616" y="39552"/>
                </a:lnTo>
                <a:lnTo>
                  <a:pt x="180587" y="40719"/>
                </a:lnTo>
                <a:lnTo>
                  <a:pt x="174578" y="42142"/>
                </a:lnTo>
                <a:lnTo>
                  <a:pt x="168549" y="43861"/>
                </a:lnTo>
                <a:lnTo>
                  <a:pt x="162679" y="45858"/>
                </a:lnTo>
                <a:lnTo>
                  <a:pt x="156946" y="48151"/>
                </a:lnTo>
                <a:lnTo>
                  <a:pt x="151214" y="50582"/>
                </a:lnTo>
                <a:lnTo>
                  <a:pt x="145482" y="53468"/>
                </a:lnTo>
                <a:lnTo>
                  <a:pt x="140026" y="56334"/>
                </a:lnTo>
                <a:lnTo>
                  <a:pt x="134590" y="59477"/>
                </a:lnTo>
                <a:lnTo>
                  <a:pt x="129273" y="62778"/>
                </a:lnTo>
                <a:lnTo>
                  <a:pt x="123976" y="66375"/>
                </a:lnTo>
                <a:lnTo>
                  <a:pt x="118955" y="69933"/>
                </a:lnTo>
                <a:lnTo>
                  <a:pt x="114092" y="73669"/>
                </a:lnTo>
                <a:lnTo>
                  <a:pt x="109368" y="77543"/>
                </a:lnTo>
                <a:lnTo>
                  <a:pt x="104782" y="81417"/>
                </a:lnTo>
                <a:lnTo>
                  <a:pt x="99327" y="86438"/>
                </a:lnTo>
                <a:lnTo>
                  <a:pt x="94168" y="91459"/>
                </a:lnTo>
                <a:lnTo>
                  <a:pt x="89147" y="96756"/>
                </a:lnTo>
                <a:lnTo>
                  <a:pt x="84284" y="102192"/>
                </a:lnTo>
                <a:lnTo>
                  <a:pt x="79699" y="107786"/>
                </a:lnTo>
                <a:lnTo>
                  <a:pt x="75251" y="113656"/>
                </a:lnTo>
                <a:lnTo>
                  <a:pt x="71100" y="119547"/>
                </a:lnTo>
                <a:lnTo>
                  <a:pt x="67088" y="125694"/>
                </a:lnTo>
                <a:lnTo>
                  <a:pt x="63490" y="131881"/>
                </a:lnTo>
                <a:lnTo>
                  <a:pt x="59912" y="138324"/>
                </a:lnTo>
                <a:lnTo>
                  <a:pt x="56750" y="144768"/>
                </a:lnTo>
                <a:lnTo>
                  <a:pt x="53903" y="151370"/>
                </a:lnTo>
                <a:lnTo>
                  <a:pt x="51176" y="158229"/>
                </a:lnTo>
                <a:lnTo>
                  <a:pt x="48883" y="165128"/>
                </a:lnTo>
                <a:lnTo>
                  <a:pt x="46728" y="172006"/>
                </a:lnTo>
                <a:lnTo>
                  <a:pt x="45008" y="179162"/>
                </a:lnTo>
                <a:lnTo>
                  <a:pt x="44139" y="182897"/>
                </a:lnTo>
                <a:lnTo>
                  <a:pt x="43427" y="186614"/>
                </a:lnTo>
                <a:lnTo>
                  <a:pt x="42874" y="190349"/>
                </a:lnTo>
                <a:lnTo>
                  <a:pt x="42281" y="194224"/>
                </a:lnTo>
                <a:lnTo>
                  <a:pt x="41866" y="197940"/>
                </a:lnTo>
                <a:lnTo>
                  <a:pt x="41411" y="201814"/>
                </a:lnTo>
                <a:lnTo>
                  <a:pt x="41134" y="205530"/>
                </a:lnTo>
                <a:lnTo>
                  <a:pt x="40996" y="209404"/>
                </a:lnTo>
                <a:lnTo>
                  <a:pt x="40857" y="213120"/>
                </a:lnTo>
                <a:lnTo>
                  <a:pt x="40857" y="216975"/>
                </a:lnTo>
                <a:lnTo>
                  <a:pt x="40857" y="220849"/>
                </a:lnTo>
                <a:lnTo>
                  <a:pt x="40996" y="224585"/>
                </a:lnTo>
                <a:lnTo>
                  <a:pt x="41292" y="228459"/>
                </a:lnTo>
                <a:lnTo>
                  <a:pt x="41569" y="232313"/>
                </a:lnTo>
                <a:lnTo>
                  <a:pt x="42004" y="236049"/>
                </a:lnTo>
                <a:lnTo>
                  <a:pt x="42577" y="239923"/>
                </a:lnTo>
                <a:lnTo>
                  <a:pt x="43150" y="243639"/>
                </a:lnTo>
                <a:lnTo>
                  <a:pt x="43724" y="247375"/>
                </a:lnTo>
                <a:lnTo>
                  <a:pt x="44593" y="251091"/>
                </a:lnTo>
                <a:lnTo>
                  <a:pt x="45423" y="254827"/>
                </a:lnTo>
                <a:lnTo>
                  <a:pt x="46293" y="258563"/>
                </a:lnTo>
                <a:lnTo>
                  <a:pt x="47301" y="262279"/>
                </a:lnTo>
                <a:lnTo>
                  <a:pt x="48448" y="265876"/>
                </a:lnTo>
                <a:lnTo>
                  <a:pt x="49733" y="269434"/>
                </a:lnTo>
                <a:lnTo>
                  <a:pt x="51037" y="273032"/>
                </a:lnTo>
                <a:lnTo>
                  <a:pt x="52322" y="276609"/>
                </a:lnTo>
                <a:lnTo>
                  <a:pt x="53903" y="280187"/>
                </a:lnTo>
                <a:lnTo>
                  <a:pt x="55465" y="283646"/>
                </a:lnTo>
                <a:lnTo>
                  <a:pt x="57046" y="287066"/>
                </a:lnTo>
                <a:lnTo>
                  <a:pt x="58766" y="290505"/>
                </a:lnTo>
                <a:lnTo>
                  <a:pt x="60644" y="293806"/>
                </a:lnTo>
                <a:lnTo>
                  <a:pt x="62640" y="297107"/>
                </a:lnTo>
                <a:lnTo>
                  <a:pt x="64498" y="300112"/>
                </a:lnTo>
                <a:lnTo>
                  <a:pt x="66356" y="303136"/>
                </a:lnTo>
                <a:lnTo>
                  <a:pt x="68511" y="306002"/>
                </a:lnTo>
                <a:lnTo>
                  <a:pt x="70507" y="308868"/>
                </a:lnTo>
                <a:lnTo>
                  <a:pt x="74974" y="314462"/>
                </a:lnTo>
                <a:lnTo>
                  <a:pt x="79541" y="319898"/>
                </a:lnTo>
                <a:lnTo>
                  <a:pt x="84423" y="325057"/>
                </a:lnTo>
                <a:lnTo>
                  <a:pt x="89582" y="329919"/>
                </a:lnTo>
                <a:lnTo>
                  <a:pt x="94879" y="334663"/>
                </a:lnTo>
                <a:lnTo>
                  <a:pt x="100473" y="339110"/>
                </a:lnTo>
                <a:lnTo>
                  <a:pt x="106206" y="343419"/>
                </a:lnTo>
                <a:lnTo>
                  <a:pt x="112096" y="347432"/>
                </a:lnTo>
                <a:lnTo>
                  <a:pt x="118243" y="351148"/>
                </a:lnTo>
                <a:lnTo>
                  <a:pt x="124411" y="354587"/>
                </a:lnTo>
                <a:lnTo>
                  <a:pt x="130716" y="357888"/>
                </a:lnTo>
                <a:lnTo>
                  <a:pt x="137180" y="360755"/>
                </a:lnTo>
                <a:lnTo>
                  <a:pt x="143742" y="363482"/>
                </a:lnTo>
                <a:lnTo>
                  <a:pt x="150502" y="365914"/>
                </a:lnTo>
                <a:lnTo>
                  <a:pt x="154357" y="367198"/>
                </a:lnTo>
                <a:lnTo>
                  <a:pt x="158369" y="368503"/>
                </a:lnTo>
                <a:lnTo>
                  <a:pt x="162263" y="369630"/>
                </a:lnTo>
                <a:lnTo>
                  <a:pt x="166276" y="370638"/>
                </a:lnTo>
                <a:lnTo>
                  <a:pt x="170289" y="371507"/>
                </a:lnTo>
                <a:lnTo>
                  <a:pt x="174301" y="372357"/>
                </a:lnTo>
                <a:lnTo>
                  <a:pt x="178314" y="373069"/>
                </a:lnTo>
                <a:lnTo>
                  <a:pt x="182326" y="373800"/>
                </a:lnTo>
                <a:lnTo>
                  <a:pt x="190352" y="374947"/>
                </a:lnTo>
                <a:lnTo>
                  <a:pt x="198515" y="375658"/>
                </a:lnTo>
                <a:lnTo>
                  <a:pt x="206679" y="376073"/>
                </a:lnTo>
                <a:lnTo>
                  <a:pt x="214842" y="376232"/>
                </a:lnTo>
                <a:lnTo>
                  <a:pt x="223006" y="376073"/>
                </a:lnTo>
                <a:lnTo>
                  <a:pt x="231189" y="375520"/>
                </a:lnTo>
                <a:lnTo>
                  <a:pt x="239333" y="374789"/>
                </a:lnTo>
                <a:lnTo>
                  <a:pt x="247517" y="373642"/>
                </a:lnTo>
                <a:lnTo>
                  <a:pt x="255542" y="372357"/>
                </a:lnTo>
                <a:lnTo>
                  <a:pt x="263567" y="370638"/>
                </a:lnTo>
                <a:lnTo>
                  <a:pt x="271592" y="368780"/>
                </a:lnTo>
                <a:lnTo>
                  <a:pt x="279459" y="366625"/>
                </a:lnTo>
                <a:lnTo>
                  <a:pt x="286358" y="364490"/>
                </a:lnTo>
                <a:lnTo>
                  <a:pt x="293078" y="362178"/>
                </a:lnTo>
                <a:lnTo>
                  <a:pt x="299819" y="359746"/>
                </a:lnTo>
                <a:lnTo>
                  <a:pt x="306421" y="357019"/>
                </a:lnTo>
                <a:lnTo>
                  <a:pt x="313003" y="354153"/>
                </a:lnTo>
                <a:lnTo>
                  <a:pt x="319585" y="350990"/>
                </a:lnTo>
                <a:lnTo>
                  <a:pt x="325891" y="347709"/>
                </a:lnTo>
                <a:lnTo>
                  <a:pt x="332216" y="344269"/>
                </a:lnTo>
                <a:lnTo>
                  <a:pt x="338364" y="340672"/>
                </a:lnTo>
                <a:lnTo>
                  <a:pt x="344531" y="336818"/>
                </a:lnTo>
                <a:lnTo>
                  <a:pt x="350421" y="332805"/>
                </a:lnTo>
                <a:lnTo>
                  <a:pt x="356292" y="328496"/>
                </a:lnTo>
                <a:lnTo>
                  <a:pt x="361886" y="324068"/>
                </a:lnTo>
                <a:lnTo>
                  <a:pt x="367460" y="319463"/>
                </a:lnTo>
                <a:lnTo>
                  <a:pt x="372757" y="314739"/>
                </a:lnTo>
                <a:lnTo>
                  <a:pt x="377936" y="309718"/>
                </a:lnTo>
                <a:lnTo>
                  <a:pt x="382660" y="304836"/>
                </a:lnTo>
                <a:lnTo>
                  <a:pt x="387108" y="299835"/>
                </a:lnTo>
                <a:lnTo>
                  <a:pt x="391397" y="294676"/>
                </a:lnTo>
                <a:lnTo>
                  <a:pt x="395568" y="289220"/>
                </a:lnTo>
                <a:lnTo>
                  <a:pt x="399580" y="283785"/>
                </a:lnTo>
                <a:lnTo>
                  <a:pt x="403158" y="278052"/>
                </a:lnTo>
                <a:lnTo>
                  <a:pt x="406736" y="272320"/>
                </a:lnTo>
                <a:lnTo>
                  <a:pt x="409879" y="266430"/>
                </a:lnTo>
                <a:lnTo>
                  <a:pt x="412903" y="260421"/>
                </a:lnTo>
                <a:lnTo>
                  <a:pt x="415631" y="254254"/>
                </a:lnTo>
                <a:lnTo>
                  <a:pt x="418062" y="247948"/>
                </a:lnTo>
                <a:lnTo>
                  <a:pt x="420197" y="241643"/>
                </a:lnTo>
                <a:lnTo>
                  <a:pt x="421917" y="235199"/>
                </a:lnTo>
                <a:lnTo>
                  <a:pt x="423498" y="228735"/>
                </a:lnTo>
                <a:lnTo>
                  <a:pt x="424803" y="222153"/>
                </a:lnTo>
                <a:lnTo>
                  <a:pt x="425218" y="218852"/>
                </a:lnTo>
                <a:lnTo>
                  <a:pt x="425653" y="215413"/>
                </a:lnTo>
                <a:lnTo>
                  <a:pt x="426226" y="208673"/>
                </a:lnTo>
                <a:lnTo>
                  <a:pt x="426522" y="201814"/>
                </a:lnTo>
                <a:lnTo>
                  <a:pt x="426384" y="195074"/>
                </a:lnTo>
                <a:lnTo>
                  <a:pt x="426087" y="188195"/>
                </a:lnTo>
                <a:lnTo>
                  <a:pt x="425514" y="181455"/>
                </a:lnTo>
                <a:lnTo>
                  <a:pt x="424506" y="174734"/>
                </a:lnTo>
                <a:lnTo>
                  <a:pt x="423379" y="168132"/>
                </a:lnTo>
                <a:lnTo>
                  <a:pt x="421917" y="161392"/>
                </a:lnTo>
                <a:lnTo>
                  <a:pt x="420078" y="154948"/>
                </a:lnTo>
                <a:lnTo>
                  <a:pt x="418062" y="148346"/>
                </a:lnTo>
                <a:lnTo>
                  <a:pt x="415769" y="142041"/>
                </a:lnTo>
                <a:lnTo>
                  <a:pt x="413180" y="135735"/>
                </a:lnTo>
                <a:lnTo>
                  <a:pt x="410333" y="129588"/>
                </a:lnTo>
                <a:lnTo>
                  <a:pt x="407171" y="123559"/>
                </a:lnTo>
                <a:lnTo>
                  <a:pt x="403870" y="117530"/>
                </a:lnTo>
                <a:lnTo>
                  <a:pt x="400134" y="111798"/>
                </a:lnTo>
                <a:lnTo>
                  <a:pt x="397999" y="108517"/>
                </a:lnTo>
                <a:lnTo>
                  <a:pt x="395706" y="105216"/>
                </a:lnTo>
                <a:lnTo>
                  <a:pt x="393413" y="102192"/>
                </a:lnTo>
                <a:lnTo>
                  <a:pt x="390982" y="99187"/>
                </a:lnTo>
                <a:lnTo>
                  <a:pt x="388531" y="96183"/>
                </a:lnTo>
                <a:lnTo>
                  <a:pt x="385961" y="93455"/>
                </a:lnTo>
                <a:lnTo>
                  <a:pt x="383372" y="90589"/>
                </a:lnTo>
                <a:lnTo>
                  <a:pt x="380664" y="88000"/>
                </a:lnTo>
                <a:lnTo>
                  <a:pt x="378074" y="85430"/>
                </a:lnTo>
                <a:lnTo>
                  <a:pt x="375208" y="82841"/>
                </a:lnTo>
                <a:lnTo>
                  <a:pt x="372481" y="80409"/>
                </a:lnTo>
                <a:lnTo>
                  <a:pt x="369614" y="78116"/>
                </a:lnTo>
                <a:lnTo>
                  <a:pt x="366610" y="75823"/>
                </a:lnTo>
                <a:lnTo>
                  <a:pt x="363744" y="73531"/>
                </a:lnTo>
                <a:lnTo>
                  <a:pt x="360719" y="71514"/>
                </a:lnTo>
                <a:lnTo>
                  <a:pt x="357715" y="69380"/>
                </a:lnTo>
                <a:lnTo>
                  <a:pt x="351409" y="65505"/>
                </a:lnTo>
                <a:lnTo>
                  <a:pt x="345124" y="61908"/>
                </a:lnTo>
                <a:lnTo>
                  <a:pt x="338522" y="58607"/>
                </a:lnTo>
                <a:lnTo>
                  <a:pt x="331920" y="55603"/>
                </a:lnTo>
                <a:lnTo>
                  <a:pt x="325179" y="52895"/>
                </a:lnTo>
                <a:lnTo>
                  <a:pt x="318300" y="50305"/>
                </a:lnTo>
                <a:lnTo>
                  <a:pt x="311422" y="48032"/>
                </a:lnTo>
                <a:lnTo>
                  <a:pt x="304405" y="46016"/>
                </a:lnTo>
                <a:lnTo>
                  <a:pt x="297229" y="44138"/>
                </a:lnTo>
                <a:lnTo>
                  <a:pt x="290074" y="42557"/>
                </a:lnTo>
                <a:lnTo>
                  <a:pt x="282918" y="41272"/>
                </a:lnTo>
                <a:lnTo>
                  <a:pt x="275743" y="40126"/>
                </a:lnTo>
                <a:lnTo>
                  <a:pt x="268588" y="39137"/>
                </a:lnTo>
                <a:lnTo>
                  <a:pt x="261393" y="38268"/>
                </a:lnTo>
                <a:lnTo>
                  <a:pt x="254237" y="37694"/>
                </a:lnTo>
                <a:lnTo>
                  <a:pt x="247062" y="37259"/>
                </a:lnTo>
                <a:lnTo>
                  <a:pt x="240045" y="36983"/>
                </a:lnTo>
                <a:lnTo>
                  <a:pt x="233047" y="36825"/>
                </a:lnTo>
                <a:close/>
                <a:moveTo>
                  <a:pt x="237614" y="0"/>
                </a:moveTo>
                <a:lnTo>
                  <a:pt x="246350" y="138"/>
                </a:lnTo>
                <a:lnTo>
                  <a:pt x="254830" y="415"/>
                </a:lnTo>
                <a:lnTo>
                  <a:pt x="263409" y="870"/>
                </a:lnTo>
                <a:lnTo>
                  <a:pt x="271889" y="1581"/>
                </a:lnTo>
                <a:lnTo>
                  <a:pt x="280171" y="2589"/>
                </a:lnTo>
                <a:lnTo>
                  <a:pt x="288354" y="3597"/>
                </a:lnTo>
                <a:lnTo>
                  <a:pt x="296518" y="4882"/>
                </a:lnTo>
                <a:lnTo>
                  <a:pt x="304405" y="6305"/>
                </a:lnTo>
                <a:lnTo>
                  <a:pt x="312153" y="7887"/>
                </a:lnTo>
                <a:lnTo>
                  <a:pt x="319743" y="9745"/>
                </a:lnTo>
                <a:lnTo>
                  <a:pt x="327057" y="11623"/>
                </a:lnTo>
                <a:lnTo>
                  <a:pt x="334074" y="13757"/>
                </a:lnTo>
                <a:lnTo>
                  <a:pt x="340953" y="15912"/>
                </a:lnTo>
                <a:lnTo>
                  <a:pt x="347555" y="18343"/>
                </a:lnTo>
                <a:lnTo>
                  <a:pt x="353860" y="20774"/>
                </a:lnTo>
                <a:lnTo>
                  <a:pt x="359870" y="23364"/>
                </a:lnTo>
                <a:lnTo>
                  <a:pt x="363744" y="25222"/>
                </a:lnTo>
                <a:lnTo>
                  <a:pt x="367460" y="27080"/>
                </a:lnTo>
                <a:lnTo>
                  <a:pt x="371196" y="29096"/>
                </a:lnTo>
                <a:lnTo>
                  <a:pt x="374932" y="31251"/>
                </a:lnTo>
                <a:lnTo>
                  <a:pt x="378509" y="33405"/>
                </a:lnTo>
                <a:lnTo>
                  <a:pt x="382087" y="35540"/>
                </a:lnTo>
                <a:lnTo>
                  <a:pt x="385526" y="37833"/>
                </a:lnTo>
                <a:lnTo>
                  <a:pt x="389104" y="40284"/>
                </a:lnTo>
                <a:lnTo>
                  <a:pt x="392405" y="42715"/>
                </a:lnTo>
                <a:lnTo>
                  <a:pt x="395845" y="45304"/>
                </a:lnTo>
                <a:lnTo>
                  <a:pt x="399007" y="48032"/>
                </a:lnTo>
                <a:lnTo>
                  <a:pt x="402308" y="50740"/>
                </a:lnTo>
                <a:lnTo>
                  <a:pt x="405451" y="53468"/>
                </a:lnTo>
                <a:lnTo>
                  <a:pt x="408456" y="56334"/>
                </a:lnTo>
                <a:lnTo>
                  <a:pt x="411618" y="59200"/>
                </a:lnTo>
                <a:lnTo>
                  <a:pt x="414484" y="62205"/>
                </a:lnTo>
                <a:lnTo>
                  <a:pt x="417351" y="65209"/>
                </a:lnTo>
                <a:lnTo>
                  <a:pt x="420197" y="68372"/>
                </a:lnTo>
                <a:lnTo>
                  <a:pt x="422925" y="71514"/>
                </a:lnTo>
                <a:lnTo>
                  <a:pt x="425653" y="74815"/>
                </a:lnTo>
                <a:lnTo>
                  <a:pt x="428242" y="78116"/>
                </a:lnTo>
                <a:lnTo>
                  <a:pt x="430812" y="81417"/>
                </a:lnTo>
                <a:lnTo>
                  <a:pt x="433243" y="84857"/>
                </a:lnTo>
                <a:lnTo>
                  <a:pt x="435694" y="88296"/>
                </a:lnTo>
                <a:lnTo>
                  <a:pt x="437967" y="91874"/>
                </a:lnTo>
                <a:lnTo>
                  <a:pt x="440141" y="95471"/>
                </a:lnTo>
                <a:lnTo>
                  <a:pt x="442276" y="99029"/>
                </a:lnTo>
                <a:lnTo>
                  <a:pt x="444431" y="102765"/>
                </a:lnTo>
                <a:lnTo>
                  <a:pt x="446447" y="106501"/>
                </a:lnTo>
                <a:lnTo>
                  <a:pt x="448305" y="110237"/>
                </a:lnTo>
                <a:lnTo>
                  <a:pt x="450163" y="114091"/>
                </a:lnTo>
                <a:lnTo>
                  <a:pt x="451883" y="117827"/>
                </a:lnTo>
                <a:lnTo>
                  <a:pt x="455026" y="125694"/>
                </a:lnTo>
                <a:lnTo>
                  <a:pt x="457912" y="133600"/>
                </a:lnTo>
                <a:lnTo>
                  <a:pt x="460481" y="141467"/>
                </a:lnTo>
                <a:lnTo>
                  <a:pt x="461628" y="145638"/>
                </a:lnTo>
                <a:lnTo>
                  <a:pt x="462794" y="149651"/>
                </a:lnTo>
                <a:lnTo>
                  <a:pt x="463782" y="153801"/>
                </a:lnTo>
                <a:lnTo>
                  <a:pt x="464632" y="157814"/>
                </a:lnTo>
                <a:lnTo>
                  <a:pt x="465502" y="161965"/>
                </a:lnTo>
                <a:lnTo>
                  <a:pt x="466213" y="166116"/>
                </a:lnTo>
                <a:lnTo>
                  <a:pt x="466925" y="170287"/>
                </a:lnTo>
                <a:lnTo>
                  <a:pt x="467518" y="174437"/>
                </a:lnTo>
                <a:lnTo>
                  <a:pt x="467933" y="178588"/>
                </a:lnTo>
                <a:lnTo>
                  <a:pt x="468368" y="182759"/>
                </a:lnTo>
                <a:lnTo>
                  <a:pt x="468645" y="186910"/>
                </a:lnTo>
                <a:lnTo>
                  <a:pt x="468803" y="191061"/>
                </a:lnTo>
                <a:lnTo>
                  <a:pt x="468941" y="195370"/>
                </a:lnTo>
                <a:lnTo>
                  <a:pt x="468941" y="199521"/>
                </a:lnTo>
                <a:lnTo>
                  <a:pt x="468803" y="203672"/>
                </a:lnTo>
                <a:lnTo>
                  <a:pt x="468645" y="207823"/>
                </a:lnTo>
                <a:lnTo>
                  <a:pt x="468368" y="212112"/>
                </a:lnTo>
                <a:lnTo>
                  <a:pt x="468072" y="216263"/>
                </a:lnTo>
                <a:lnTo>
                  <a:pt x="467518" y="220434"/>
                </a:lnTo>
                <a:lnTo>
                  <a:pt x="467063" y="224585"/>
                </a:lnTo>
                <a:lnTo>
                  <a:pt x="466352" y="228735"/>
                </a:lnTo>
                <a:lnTo>
                  <a:pt x="465640" y="232906"/>
                </a:lnTo>
                <a:lnTo>
                  <a:pt x="464790" y="236919"/>
                </a:lnTo>
                <a:lnTo>
                  <a:pt x="463782" y="241050"/>
                </a:lnTo>
                <a:lnTo>
                  <a:pt x="462794" y="245062"/>
                </a:lnTo>
                <a:lnTo>
                  <a:pt x="461628" y="249233"/>
                </a:lnTo>
                <a:lnTo>
                  <a:pt x="460343" y="253246"/>
                </a:lnTo>
                <a:lnTo>
                  <a:pt x="458900" y="257258"/>
                </a:lnTo>
                <a:lnTo>
                  <a:pt x="457477" y="261271"/>
                </a:lnTo>
                <a:lnTo>
                  <a:pt x="456034" y="265283"/>
                </a:lnTo>
                <a:lnTo>
                  <a:pt x="454314" y="269158"/>
                </a:lnTo>
                <a:lnTo>
                  <a:pt x="452594" y="273032"/>
                </a:lnTo>
                <a:lnTo>
                  <a:pt x="450875" y="276906"/>
                </a:lnTo>
                <a:lnTo>
                  <a:pt x="449017" y="280622"/>
                </a:lnTo>
                <a:lnTo>
                  <a:pt x="447000" y="284358"/>
                </a:lnTo>
                <a:lnTo>
                  <a:pt x="445004" y="288074"/>
                </a:lnTo>
                <a:lnTo>
                  <a:pt x="442849" y="291671"/>
                </a:lnTo>
                <a:lnTo>
                  <a:pt x="440715" y="295249"/>
                </a:lnTo>
                <a:lnTo>
                  <a:pt x="436129" y="302266"/>
                </a:lnTo>
                <a:lnTo>
                  <a:pt x="431108" y="309145"/>
                </a:lnTo>
                <a:lnTo>
                  <a:pt x="426087" y="315885"/>
                </a:lnTo>
                <a:lnTo>
                  <a:pt x="420652" y="322329"/>
                </a:lnTo>
                <a:lnTo>
                  <a:pt x="414900" y="328634"/>
                </a:lnTo>
                <a:lnTo>
                  <a:pt x="409029" y="334663"/>
                </a:lnTo>
                <a:lnTo>
                  <a:pt x="403020" y="340534"/>
                </a:lnTo>
                <a:lnTo>
                  <a:pt x="396714" y="346266"/>
                </a:lnTo>
                <a:lnTo>
                  <a:pt x="390270" y="351721"/>
                </a:lnTo>
                <a:lnTo>
                  <a:pt x="383668" y="357019"/>
                </a:lnTo>
                <a:lnTo>
                  <a:pt x="376355" y="362474"/>
                </a:lnTo>
                <a:lnTo>
                  <a:pt x="368745" y="367633"/>
                </a:lnTo>
                <a:lnTo>
                  <a:pt x="361174" y="372515"/>
                </a:lnTo>
                <a:lnTo>
                  <a:pt x="353267" y="377081"/>
                </a:lnTo>
                <a:lnTo>
                  <a:pt x="345242" y="381549"/>
                </a:lnTo>
                <a:lnTo>
                  <a:pt x="337098" y="385680"/>
                </a:lnTo>
                <a:lnTo>
                  <a:pt x="328777" y="389574"/>
                </a:lnTo>
                <a:lnTo>
                  <a:pt x="320317" y="393132"/>
                </a:lnTo>
                <a:lnTo>
                  <a:pt x="311857" y="396591"/>
                </a:lnTo>
                <a:lnTo>
                  <a:pt x="303258" y="399595"/>
                </a:lnTo>
                <a:lnTo>
                  <a:pt x="294502" y="402461"/>
                </a:lnTo>
                <a:lnTo>
                  <a:pt x="285626" y="405031"/>
                </a:lnTo>
                <a:lnTo>
                  <a:pt x="276890" y="407186"/>
                </a:lnTo>
                <a:lnTo>
                  <a:pt x="267856" y="409182"/>
                </a:lnTo>
                <a:lnTo>
                  <a:pt x="258981" y="410921"/>
                </a:lnTo>
                <a:lnTo>
                  <a:pt x="249948" y="412345"/>
                </a:lnTo>
                <a:lnTo>
                  <a:pt x="240341" y="413491"/>
                </a:lnTo>
                <a:lnTo>
                  <a:pt x="230755" y="414361"/>
                </a:lnTo>
                <a:lnTo>
                  <a:pt x="225892" y="414657"/>
                </a:lnTo>
                <a:lnTo>
                  <a:pt x="221010" y="414934"/>
                </a:lnTo>
                <a:lnTo>
                  <a:pt x="216266" y="415072"/>
                </a:lnTo>
                <a:lnTo>
                  <a:pt x="211423" y="415072"/>
                </a:lnTo>
                <a:lnTo>
                  <a:pt x="206540" y="415072"/>
                </a:lnTo>
                <a:lnTo>
                  <a:pt x="201797" y="414934"/>
                </a:lnTo>
                <a:lnTo>
                  <a:pt x="196914" y="414657"/>
                </a:lnTo>
                <a:lnTo>
                  <a:pt x="192190" y="414361"/>
                </a:lnTo>
                <a:lnTo>
                  <a:pt x="187327" y="413926"/>
                </a:lnTo>
                <a:lnTo>
                  <a:pt x="182603" y="413491"/>
                </a:lnTo>
                <a:lnTo>
                  <a:pt x="177859" y="412779"/>
                </a:lnTo>
                <a:lnTo>
                  <a:pt x="173135" y="412206"/>
                </a:lnTo>
                <a:lnTo>
                  <a:pt x="168411" y="411356"/>
                </a:lnTo>
                <a:lnTo>
                  <a:pt x="163687" y="410487"/>
                </a:lnTo>
                <a:lnTo>
                  <a:pt x="158962" y="409478"/>
                </a:lnTo>
                <a:lnTo>
                  <a:pt x="154218" y="408470"/>
                </a:lnTo>
                <a:lnTo>
                  <a:pt x="149633" y="407186"/>
                </a:lnTo>
                <a:lnTo>
                  <a:pt x="144908" y="406039"/>
                </a:lnTo>
                <a:lnTo>
                  <a:pt x="140323" y="404616"/>
                </a:lnTo>
                <a:lnTo>
                  <a:pt x="135717" y="403173"/>
                </a:lnTo>
                <a:lnTo>
                  <a:pt x="131151" y="401611"/>
                </a:lnTo>
                <a:lnTo>
                  <a:pt x="126703" y="399892"/>
                </a:lnTo>
                <a:lnTo>
                  <a:pt x="122256" y="398152"/>
                </a:lnTo>
                <a:lnTo>
                  <a:pt x="117828" y="396294"/>
                </a:lnTo>
                <a:lnTo>
                  <a:pt x="113381" y="394298"/>
                </a:lnTo>
                <a:lnTo>
                  <a:pt x="108933" y="392124"/>
                </a:lnTo>
                <a:lnTo>
                  <a:pt x="104624" y="389989"/>
                </a:lnTo>
                <a:lnTo>
                  <a:pt x="100335" y="387696"/>
                </a:lnTo>
                <a:lnTo>
                  <a:pt x="96461" y="385561"/>
                </a:lnTo>
                <a:lnTo>
                  <a:pt x="92586" y="383249"/>
                </a:lnTo>
                <a:lnTo>
                  <a:pt x="88732" y="380817"/>
                </a:lnTo>
                <a:lnTo>
                  <a:pt x="84996" y="378366"/>
                </a:lnTo>
                <a:lnTo>
                  <a:pt x="81260" y="375935"/>
                </a:lnTo>
                <a:lnTo>
                  <a:pt x="77682" y="373365"/>
                </a:lnTo>
                <a:lnTo>
                  <a:pt x="74105" y="370638"/>
                </a:lnTo>
                <a:lnTo>
                  <a:pt x="70665" y="367910"/>
                </a:lnTo>
                <a:lnTo>
                  <a:pt x="67226" y="365044"/>
                </a:lnTo>
                <a:lnTo>
                  <a:pt x="63787" y="362178"/>
                </a:lnTo>
                <a:lnTo>
                  <a:pt x="60486" y="359173"/>
                </a:lnTo>
                <a:lnTo>
                  <a:pt x="57185" y="356169"/>
                </a:lnTo>
                <a:lnTo>
                  <a:pt x="54042" y="353006"/>
                </a:lnTo>
                <a:lnTo>
                  <a:pt x="51037" y="349863"/>
                </a:lnTo>
                <a:lnTo>
                  <a:pt x="48013" y="346562"/>
                </a:lnTo>
                <a:lnTo>
                  <a:pt x="45008" y="343261"/>
                </a:lnTo>
                <a:lnTo>
                  <a:pt x="42142" y="339822"/>
                </a:lnTo>
                <a:lnTo>
                  <a:pt x="39414" y="336383"/>
                </a:lnTo>
                <a:lnTo>
                  <a:pt x="36687" y="332805"/>
                </a:lnTo>
                <a:lnTo>
                  <a:pt x="34117" y="329208"/>
                </a:lnTo>
                <a:lnTo>
                  <a:pt x="31547" y="325630"/>
                </a:lnTo>
                <a:lnTo>
                  <a:pt x="29096" y="321894"/>
                </a:lnTo>
                <a:lnTo>
                  <a:pt x="26823" y="318178"/>
                </a:lnTo>
                <a:lnTo>
                  <a:pt x="24511" y="314304"/>
                </a:lnTo>
                <a:lnTo>
                  <a:pt x="22356" y="310449"/>
                </a:lnTo>
                <a:lnTo>
                  <a:pt x="20221" y="306555"/>
                </a:lnTo>
                <a:lnTo>
                  <a:pt x="18205" y="302543"/>
                </a:lnTo>
                <a:lnTo>
                  <a:pt x="16347" y="298530"/>
                </a:lnTo>
                <a:lnTo>
                  <a:pt x="14627" y="294379"/>
                </a:lnTo>
                <a:lnTo>
                  <a:pt x="12908" y="290228"/>
                </a:lnTo>
                <a:lnTo>
                  <a:pt x="11326" y="286078"/>
                </a:lnTo>
                <a:lnTo>
                  <a:pt x="9765" y="281768"/>
                </a:lnTo>
                <a:lnTo>
                  <a:pt x="8322" y="277341"/>
                </a:lnTo>
                <a:lnTo>
                  <a:pt x="7017" y="272893"/>
                </a:lnTo>
                <a:lnTo>
                  <a:pt x="5890" y="268308"/>
                </a:lnTo>
                <a:lnTo>
                  <a:pt x="4744" y="263860"/>
                </a:lnTo>
                <a:lnTo>
                  <a:pt x="3736" y="259274"/>
                </a:lnTo>
                <a:lnTo>
                  <a:pt x="2866" y="254689"/>
                </a:lnTo>
                <a:lnTo>
                  <a:pt x="2155" y="250083"/>
                </a:lnTo>
                <a:lnTo>
                  <a:pt x="1581" y="245517"/>
                </a:lnTo>
                <a:lnTo>
                  <a:pt x="1008" y="240931"/>
                </a:lnTo>
                <a:lnTo>
                  <a:pt x="573" y="236326"/>
                </a:lnTo>
                <a:lnTo>
                  <a:pt x="277" y="231602"/>
                </a:lnTo>
                <a:lnTo>
                  <a:pt x="0" y="227016"/>
                </a:lnTo>
                <a:lnTo>
                  <a:pt x="0" y="222450"/>
                </a:lnTo>
                <a:lnTo>
                  <a:pt x="0" y="217706"/>
                </a:lnTo>
                <a:lnTo>
                  <a:pt x="0" y="213120"/>
                </a:lnTo>
                <a:lnTo>
                  <a:pt x="277" y="208534"/>
                </a:lnTo>
                <a:lnTo>
                  <a:pt x="573" y="203830"/>
                </a:lnTo>
                <a:lnTo>
                  <a:pt x="1008" y="199224"/>
                </a:lnTo>
                <a:lnTo>
                  <a:pt x="1581" y="194639"/>
                </a:lnTo>
                <a:lnTo>
                  <a:pt x="2155" y="190073"/>
                </a:lnTo>
                <a:lnTo>
                  <a:pt x="2866" y="185467"/>
                </a:lnTo>
                <a:lnTo>
                  <a:pt x="3736" y="180881"/>
                </a:lnTo>
                <a:lnTo>
                  <a:pt x="4744" y="176296"/>
                </a:lnTo>
                <a:lnTo>
                  <a:pt x="5752" y="171710"/>
                </a:lnTo>
                <a:lnTo>
                  <a:pt x="6879" y="167262"/>
                </a:lnTo>
                <a:lnTo>
                  <a:pt x="8025" y="162815"/>
                </a:lnTo>
                <a:lnTo>
                  <a:pt x="9468" y="158229"/>
                </a:lnTo>
                <a:lnTo>
                  <a:pt x="10891" y="153940"/>
                </a:lnTo>
                <a:lnTo>
                  <a:pt x="12334" y="149492"/>
                </a:lnTo>
                <a:lnTo>
                  <a:pt x="14054" y="145183"/>
                </a:lnTo>
                <a:lnTo>
                  <a:pt x="15774" y="140756"/>
                </a:lnTo>
                <a:lnTo>
                  <a:pt x="17493" y="136605"/>
                </a:lnTo>
                <a:lnTo>
                  <a:pt x="19351" y="132592"/>
                </a:lnTo>
                <a:lnTo>
                  <a:pt x="21229" y="128580"/>
                </a:lnTo>
                <a:lnTo>
                  <a:pt x="23068" y="124706"/>
                </a:lnTo>
                <a:lnTo>
                  <a:pt x="25242" y="120831"/>
                </a:lnTo>
                <a:lnTo>
                  <a:pt x="27238" y="116957"/>
                </a:lnTo>
                <a:lnTo>
                  <a:pt x="29373" y="113241"/>
                </a:lnTo>
                <a:lnTo>
                  <a:pt x="33979" y="105789"/>
                </a:lnTo>
                <a:lnTo>
                  <a:pt x="38861" y="98614"/>
                </a:lnTo>
                <a:lnTo>
                  <a:pt x="44000" y="91459"/>
                </a:lnTo>
                <a:lnTo>
                  <a:pt x="49436" y="84699"/>
                </a:lnTo>
                <a:lnTo>
                  <a:pt x="55050" y="77958"/>
                </a:lnTo>
                <a:lnTo>
                  <a:pt x="60920" y="71514"/>
                </a:lnTo>
                <a:lnTo>
                  <a:pt x="67088" y="65209"/>
                </a:lnTo>
                <a:lnTo>
                  <a:pt x="73393" y="59200"/>
                </a:lnTo>
                <a:lnTo>
                  <a:pt x="79995" y="53468"/>
                </a:lnTo>
                <a:lnTo>
                  <a:pt x="86716" y="47874"/>
                </a:lnTo>
                <a:lnTo>
                  <a:pt x="93595" y="42557"/>
                </a:lnTo>
                <a:lnTo>
                  <a:pt x="100612" y="37536"/>
                </a:lnTo>
                <a:lnTo>
                  <a:pt x="107925" y="32693"/>
                </a:lnTo>
                <a:lnTo>
                  <a:pt x="111365" y="30519"/>
                </a:lnTo>
                <a:lnTo>
                  <a:pt x="114804" y="28523"/>
                </a:lnTo>
                <a:lnTo>
                  <a:pt x="118382" y="26507"/>
                </a:lnTo>
                <a:lnTo>
                  <a:pt x="121960" y="24649"/>
                </a:lnTo>
                <a:lnTo>
                  <a:pt x="125695" y="22791"/>
                </a:lnTo>
                <a:lnTo>
                  <a:pt x="129431" y="21071"/>
                </a:lnTo>
                <a:lnTo>
                  <a:pt x="133167" y="19351"/>
                </a:lnTo>
                <a:lnTo>
                  <a:pt x="137022" y="17770"/>
                </a:lnTo>
                <a:lnTo>
                  <a:pt x="144750" y="14765"/>
                </a:lnTo>
                <a:lnTo>
                  <a:pt x="152637" y="12176"/>
                </a:lnTo>
                <a:lnTo>
                  <a:pt x="160801" y="9745"/>
                </a:lnTo>
                <a:lnTo>
                  <a:pt x="169122" y="7610"/>
                </a:lnTo>
                <a:lnTo>
                  <a:pt x="177444" y="5890"/>
                </a:lnTo>
                <a:lnTo>
                  <a:pt x="185884" y="4309"/>
                </a:lnTo>
                <a:lnTo>
                  <a:pt x="194364" y="2866"/>
                </a:lnTo>
                <a:lnTo>
                  <a:pt x="202943" y="1878"/>
                </a:lnTo>
                <a:lnTo>
                  <a:pt x="211700" y="1008"/>
                </a:lnTo>
                <a:lnTo>
                  <a:pt x="220298" y="415"/>
                </a:lnTo>
                <a:lnTo>
                  <a:pt x="229035" y="138"/>
                </a:lnTo>
                <a:close/>
              </a:path>
            </a:pathLst>
          </a:custGeom>
          <a:solidFill>
            <a:schemeClr val="accent2"/>
          </a:solidFill>
        </p:spPr>
        <p:txBody>
          <a:bodyPr vert="horz" wrap="square" lIns="0" tIns="0" rIns="0" bIns="0" rtlCol="0" anchor="ctr" anchorCtr="0">
            <a:noAutofit/>
          </a:bodyPr>
          <a:lstStyle>
            <a:lvl1pPr algn="ctr">
              <a:lnSpc>
                <a:spcPct val="90000"/>
              </a:lnSpc>
              <a:defRPr sz="1400" b="1" i="0">
                <a:solidFill>
                  <a:schemeClr val="accent2"/>
                </a:solidFill>
                <a:latin typeface="Rockwell" panose="02060603020205020403" pitchFamily="18" charset="77"/>
              </a:defRPr>
            </a:lvl1pPr>
          </a:lstStyle>
          <a:p>
            <a:fld id="{119EE5AA-4A82-3F49-B3AB-06358B8BA8C5}" type="slidenum">
              <a:rPr lang="en-US" smtClean="0"/>
              <a:pPr/>
              <a:t>‹#›</a:t>
            </a:fld>
            <a:endParaRPr lang="en-US" dirty="0"/>
          </a:p>
        </p:txBody>
      </p:sp>
    </p:spTree>
    <p:extLst>
      <p:ext uri="{BB962C8B-B14F-4D97-AF65-F5344CB8AC3E}">
        <p14:creationId xmlns:p14="http://schemas.microsoft.com/office/powerpoint/2010/main" val="13579945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titleOnly" preserve="1">
  <p:cSld name="Chart / Graphic">
    <p:spTree>
      <p:nvGrpSpPr>
        <p:cNvPr id="1" name=""/>
        <p:cNvGrpSpPr/>
        <p:nvPr/>
      </p:nvGrpSpPr>
      <p:grpSpPr>
        <a:xfrm>
          <a:off x="0" y="0"/>
          <a:ext cx="0" cy="0"/>
          <a:chOff x="0" y="0"/>
          <a:chExt cx="0" cy="0"/>
        </a:xfrm>
      </p:grpSpPr>
      <p:sp>
        <p:nvSpPr>
          <p:cNvPr id="18" name="Freeform 17">
            <a:extLst>
              <a:ext uri="{FF2B5EF4-FFF2-40B4-BE49-F238E27FC236}">
                <a16:creationId xmlns:a16="http://schemas.microsoft.com/office/drawing/2014/main" xmlns="" id="{E870CF6B-4766-B645-81FB-BB45EDD237F5}"/>
              </a:ext>
            </a:extLst>
          </p:cNvPr>
          <p:cNvSpPr>
            <a:spLocks noChangeArrowheads="1"/>
          </p:cNvSpPr>
          <p:nvPr userDrawn="1"/>
        </p:nvSpPr>
        <p:spPr bwMode="auto">
          <a:xfrm rot="10800000">
            <a:off x="0" y="2906665"/>
            <a:ext cx="3139846" cy="3951335"/>
          </a:xfrm>
          <a:custGeom>
            <a:avLst/>
            <a:gdLst>
              <a:gd name="connsiteX0" fmla="*/ 3139846 w 3139846"/>
              <a:gd name="connsiteY0" fmla="*/ 3741483 h 3951335"/>
              <a:gd name="connsiteX1" fmla="*/ 3139846 w 3139846"/>
              <a:gd name="connsiteY1" fmla="*/ 3802948 h 3951335"/>
              <a:gd name="connsiteX2" fmla="*/ 2778377 w 3139846"/>
              <a:gd name="connsiteY2" fmla="*/ 3948279 h 3951335"/>
              <a:gd name="connsiteX3" fmla="*/ 2767340 w 3139846"/>
              <a:gd name="connsiteY3" fmla="*/ 3951335 h 3951335"/>
              <a:gd name="connsiteX4" fmla="*/ 2753292 w 3139846"/>
              <a:gd name="connsiteY4" fmla="*/ 3951335 h 3951335"/>
              <a:gd name="connsiteX5" fmla="*/ 2739746 w 3139846"/>
              <a:gd name="connsiteY5" fmla="*/ 3948279 h 3951335"/>
              <a:gd name="connsiteX6" fmla="*/ 2728709 w 3139846"/>
              <a:gd name="connsiteY6" fmla="*/ 3945732 h 3951335"/>
              <a:gd name="connsiteX7" fmla="*/ 2720181 w 3139846"/>
              <a:gd name="connsiteY7" fmla="*/ 3937074 h 3951335"/>
              <a:gd name="connsiteX8" fmla="*/ 2717672 w 3139846"/>
              <a:gd name="connsiteY8" fmla="*/ 3928925 h 3951335"/>
              <a:gd name="connsiteX9" fmla="*/ 2717672 w 3139846"/>
              <a:gd name="connsiteY9" fmla="*/ 3922813 h 3951335"/>
              <a:gd name="connsiteX10" fmla="*/ 2726201 w 3139846"/>
              <a:gd name="connsiteY10" fmla="*/ 3914664 h 3951335"/>
              <a:gd name="connsiteX11" fmla="*/ 2731719 w 3139846"/>
              <a:gd name="connsiteY11" fmla="*/ 3912117 h 3951335"/>
              <a:gd name="connsiteX12" fmla="*/ 3139846 w 3139846"/>
              <a:gd name="connsiteY12" fmla="*/ 3679598 h 3951335"/>
              <a:gd name="connsiteX13" fmla="*/ 3139846 w 3139846"/>
              <a:gd name="connsiteY13" fmla="*/ 3737157 h 3951335"/>
              <a:gd name="connsiteX14" fmla="*/ 2772858 w 3139846"/>
              <a:gd name="connsiteY14" fmla="*/ 3864242 h 3951335"/>
              <a:gd name="connsiteX15" fmla="*/ 2761821 w 3139846"/>
              <a:gd name="connsiteY15" fmla="*/ 3867298 h 3951335"/>
              <a:gd name="connsiteX16" fmla="*/ 2750784 w 3139846"/>
              <a:gd name="connsiteY16" fmla="*/ 3867298 h 3951335"/>
              <a:gd name="connsiteX17" fmla="*/ 2739746 w 3139846"/>
              <a:gd name="connsiteY17" fmla="*/ 3864242 h 3951335"/>
              <a:gd name="connsiteX18" fmla="*/ 2731719 w 3139846"/>
              <a:gd name="connsiteY18" fmla="*/ 3861695 h 3951335"/>
              <a:gd name="connsiteX19" fmla="*/ 2723191 w 3139846"/>
              <a:gd name="connsiteY19" fmla="*/ 3856093 h 3951335"/>
              <a:gd name="connsiteX20" fmla="*/ 2720181 w 3139846"/>
              <a:gd name="connsiteY20" fmla="*/ 3850490 h 3951335"/>
              <a:gd name="connsiteX21" fmla="*/ 2723191 w 3139846"/>
              <a:gd name="connsiteY21" fmla="*/ 3844888 h 3951335"/>
              <a:gd name="connsiteX22" fmla="*/ 2728709 w 3139846"/>
              <a:gd name="connsiteY22" fmla="*/ 3839286 h 3951335"/>
              <a:gd name="connsiteX23" fmla="*/ 2734228 w 3139846"/>
              <a:gd name="connsiteY23" fmla="*/ 3836739 h 3951335"/>
              <a:gd name="connsiteX24" fmla="*/ 3028722 w 3139846"/>
              <a:gd name="connsiteY24" fmla="*/ 3721634 h 3951335"/>
              <a:gd name="connsiteX25" fmla="*/ 3139846 w 3139846"/>
              <a:gd name="connsiteY25" fmla="*/ 3308044 h 3951335"/>
              <a:gd name="connsiteX26" fmla="*/ 3139846 w 3139846"/>
              <a:gd name="connsiteY26" fmla="*/ 3374564 h 3951335"/>
              <a:gd name="connsiteX27" fmla="*/ 3119528 w 3139846"/>
              <a:gd name="connsiteY27" fmla="*/ 3380903 h 3951335"/>
              <a:gd name="connsiteX28" fmla="*/ 2621347 w 3139846"/>
              <a:gd name="connsiteY28" fmla="*/ 3540318 h 3951335"/>
              <a:gd name="connsiteX29" fmla="*/ 2610310 w 3139846"/>
              <a:gd name="connsiteY29" fmla="*/ 3540318 h 3951335"/>
              <a:gd name="connsiteX30" fmla="*/ 2599272 w 3139846"/>
              <a:gd name="connsiteY30" fmla="*/ 3540318 h 3951335"/>
              <a:gd name="connsiteX31" fmla="*/ 2588235 w 3139846"/>
              <a:gd name="connsiteY31" fmla="*/ 3540318 h 3951335"/>
              <a:gd name="connsiteX32" fmla="*/ 2579707 w 3139846"/>
              <a:gd name="connsiteY32" fmla="*/ 3534716 h 3951335"/>
              <a:gd name="connsiteX33" fmla="*/ 2574689 w 3139846"/>
              <a:gd name="connsiteY33" fmla="*/ 3529113 h 3951335"/>
              <a:gd name="connsiteX34" fmla="*/ 2571679 w 3139846"/>
              <a:gd name="connsiteY34" fmla="*/ 3523511 h 3951335"/>
              <a:gd name="connsiteX35" fmla="*/ 2574689 w 3139846"/>
              <a:gd name="connsiteY35" fmla="*/ 3517909 h 3951335"/>
              <a:gd name="connsiteX36" fmla="*/ 2579707 w 3139846"/>
              <a:gd name="connsiteY36" fmla="*/ 3512306 h 3951335"/>
              <a:gd name="connsiteX37" fmla="*/ 2585727 w 3139846"/>
              <a:gd name="connsiteY37" fmla="*/ 3509760 h 3951335"/>
              <a:gd name="connsiteX38" fmla="*/ 2899285 w 3139846"/>
              <a:gd name="connsiteY38" fmla="*/ 3394655 h 3951335"/>
              <a:gd name="connsiteX39" fmla="*/ 3037251 w 3139846"/>
              <a:gd name="connsiteY39" fmla="*/ 3344233 h 3951335"/>
              <a:gd name="connsiteX40" fmla="*/ 3139846 w 3139846"/>
              <a:gd name="connsiteY40" fmla="*/ 3208896 h 3951335"/>
              <a:gd name="connsiteX41" fmla="*/ 3139846 w 3139846"/>
              <a:gd name="connsiteY41" fmla="*/ 3287727 h 3951335"/>
              <a:gd name="connsiteX42" fmla="*/ 3042268 w 3139846"/>
              <a:gd name="connsiteY42" fmla="*/ 3319276 h 3951335"/>
              <a:gd name="connsiteX43" fmla="*/ 3034240 w 3139846"/>
              <a:gd name="connsiteY43" fmla="*/ 3319276 h 3951335"/>
              <a:gd name="connsiteX44" fmla="*/ 3023203 w 3139846"/>
              <a:gd name="connsiteY44" fmla="*/ 3319276 h 3951335"/>
              <a:gd name="connsiteX45" fmla="*/ 3015176 w 3139846"/>
              <a:gd name="connsiteY45" fmla="*/ 3319276 h 3951335"/>
              <a:gd name="connsiteX46" fmla="*/ 3006647 w 3139846"/>
              <a:gd name="connsiteY46" fmla="*/ 3313674 h 3951335"/>
              <a:gd name="connsiteX47" fmla="*/ 3004139 w 3139846"/>
              <a:gd name="connsiteY47" fmla="*/ 3313674 h 3951335"/>
              <a:gd name="connsiteX48" fmla="*/ 2775367 w 3139846"/>
              <a:gd name="connsiteY48" fmla="*/ 3397711 h 3951335"/>
              <a:gd name="connsiteX49" fmla="*/ 2472344 w 3139846"/>
              <a:gd name="connsiteY49" fmla="*/ 3509760 h 3951335"/>
              <a:gd name="connsiteX50" fmla="*/ 2461808 w 3139846"/>
              <a:gd name="connsiteY50" fmla="*/ 3512306 h 3951335"/>
              <a:gd name="connsiteX51" fmla="*/ 2453280 w 3139846"/>
              <a:gd name="connsiteY51" fmla="*/ 3512306 h 3951335"/>
              <a:gd name="connsiteX52" fmla="*/ 2442243 w 3139846"/>
              <a:gd name="connsiteY52" fmla="*/ 3509760 h 3951335"/>
              <a:gd name="connsiteX53" fmla="*/ 2434215 w 3139846"/>
              <a:gd name="connsiteY53" fmla="*/ 3506704 h 3951335"/>
              <a:gd name="connsiteX54" fmla="*/ 2428697 w 3139846"/>
              <a:gd name="connsiteY54" fmla="*/ 3501101 h 3951335"/>
              <a:gd name="connsiteX55" fmla="*/ 2425687 w 3139846"/>
              <a:gd name="connsiteY55" fmla="*/ 3495499 h 3951335"/>
              <a:gd name="connsiteX56" fmla="*/ 2425687 w 3139846"/>
              <a:gd name="connsiteY56" fmla="*/ 3486840 h 3951335"/>
              <a:gd name="connsiteX57" fmla="*/ 2431205 w 3139846"/>
              <a:gd name="connsiteY57" fmla="*/ 3484294 h 3951335"/>
              <a:gd name="connsiteX58" fmla="*/ 2436724 w 3139846"/>
              <a:gd name="connsiteY58" fmla="*/ 3481747 h 3951335"/>
              <a:gd name="connsiteX59" fmla="*/ 3139846 w 3139846"/>
              <a:gd name="connsiteY59" fmla="*/ 2981545 h 3951335"/>
              <a:gd name="connsiteX60" fmla="*/ 3139846 w 3139846"/>
              <a:gd name="connsiteY60" fmla="*/ 3043880 h 3951335"/>
              <a:gd name="connsiteX61" fmla="*/ 2731719 w 3139846"/>
              <a:gd name="connsiteY61" fmla="*/ 3210283 h 3951335"/>
              <a:gd name="connsiteX62" fmla="*/ 2180861 w 3139846"/>
              <a:gd name="connsiteY62" fmla="*/ 3436418 h 3951335"/>
              <a:gd name="connsiteX63" fmla="*/ 2166813 w 3139846"/>
              <a:gd name="connsiteY63" fmla="*/ 3439474 h 3951335"/>
              <a:gd name="connsiteX64" fmla="*/ 2155776 w 3139846"/>
              <a:gd name="connsiteY64" fmla="*/ 3439474 h 3951335"/>
              <a:gd name="connsiteX65" fmla="*/ 2142230 w 3139846"/>
              <a:gd name="connsiteY65" fmla="*/ 3439474 h 3951335"/>
              <a:gd name="connsiteX66" fmla="*/ 2131193 w 3139846"/>
              <a:gd name="connsiteY66" fmla="*/ 3433872 h 3951335"/>
              <a:gd name="connsiteX67" fmla="*/ 2125675 w 3139846"/>
              <a:gd name="connsiteY67" fmla="*/ 3425723 h 3951335"/>
              <a:gd name="connsiteX68" fmla="*/ 2122664 w 3139846"/>
              <a:gd name="connsiteY68" fmla="*/ 3420120 h 3951335"/>
              <a:gd name="connsiteX69" fmla="*/ 2122664 w 3139846"/>
              <a:gd name="connsiteY69" fmla="*/ 3411462 h 3951335"/>
              <a:gd name="connsiteX70" fmla="*/ 2131193 w 3139846"/>
              <a:gd name="connsiteY70" fmla="*/ 3405860 h 3951335"/>
              <a:gd name="connsiteX71" fmla="*/ 2136712 w 3139846"/>
              <a:gd name="connsiteY71" fmla="*/ 3403313 h 3951335"/>
              <a:gd name="connsiteX72" fmla="*/ 2563652 w 3139846"/>
              <a:gd name="connsiteY72" fmla="*/ 3221488 h 3951335"/>
              <a:gd name="connsiteX73" fmla="*/ 2855638 w 3139846"/>
              <a:gd name="connsiteY73" fmla="*/ 3098743 h 3951335"/>
              <a:gd name="connsiteX74" fmla="*/ 3139846 w 3139846"/>
              <a:gd name="connsiteY74" fmla="*/ 2844117 h 3951335"/>
              <a:gd name="connsiteX75" fmla="*/ 3139846 w 3139846"/>
              <a:gd name="connsiteY75" fmla="*/ 2980980 h 3951335"/>
              <a:gd name="connsiteX76" fmla="*/ 2830553 w 3139846"/>
              <a:gd name="connsiteY76" fmla="*/ 3084483 h 3951335"/>
              <a:gd name="connsiteX77" fmla="*/ 2819516 w 3139846"/>
              <a:gd name="connsiteY77" fmla="*/ 3087538 h 3951335"/>
              <a:gd name="connsiteX78" fmla="*/ 2808478 w 3139846"/>
              <a:gd name="connsiteY78" fmla="*/ 3087538 h 3951335"/>
              <a:gd name="connsiteX79" fmla="*/ 2794431 w 3139846"/>
              <a:gd name="connsiteY79" fmla="*/ 3084483 h 3951335"/>
              <a:gd name="connsiteX80" fmla="*/ 2786404 w 3139846"/>
              <a:gd name="connsiteY80" fmla="*/ 3078880 h 3951335"/>
              <a:gd name="connsiteX81" fmla="*/ 2780885 w 3139846"/>
              <a:gd name="connsiteY81" fmla="*/ 3075824 h 3951335"/>
              <a:gd name="connsiteX82" fmla="*/ 2778377 w 3139846"/>
              <a:gd name="connsiteY82" fmla="*/ 3070731 h 3951335"/>
              <a:gd name="connsiteX83" fmla="*/ 2571679 w 3139846"/>
              <a:gd name="connsiteY83" fmla="*/ 3148656 h 3951335"/>
              <a:gd name="connsiteX84" fmla="*/ 2560642 w 3139846"/>
              <a:gd name="connsiteY84" fmla="*/ 3151712 h 3951335"/>
              <a:gd name="connsiteX85" fmla="*/ 2547096 w 3139846"/>
              <a:gd name="connsiteY85" fmla="*/ 3151712 h 3951335"/>
              <a:gd name="connsiteX86" fmla="*/ 2536059 w 3139846"/>
              <a:gd name="connsiteY86" fmla="*/ 3148656 h 3951335"/>
              <a:gd name="connsiteX87" fmla="*/ 2525022 w 3139846"/>
              <a:gd name="connsiteY87" fmla="*/ 3143054 h 3951335"/>
              <a:gd name="connsiteX88" fmla="*/ 2516995 w 3139846"/>
              <a:gd name="connsiteY88" fmla="*/ 3134905 h 3951335"/>
              <a:gd name="connsiteX89" fmla="*/ 2513985 w 3139846"/>
              <a:gd name="connsiteY89" fmla="*/ 3129302 h 3951335"/>
              <a:gd name="connsiteX90" fmla="*/ 2516995 w 3139846"/>
              <a:gd name="connsiteY90" fmla="*/ 3121153 h 3951335"/>
              <a:gd name="connsiteX91" fmla="*/ 2525022 w 3139846"/>
              <a:gd name="connsiteY91" fmla="*/ 3112495 h 3951335"/>
              <a:gd name="connsiteX92" fmla="*/ 2530540 w 3139846"/>
              <a:gd name="connsiteY92" fmla="*/ 3109439 h 3951335"/>
              <a:gd name="connsiteX93" fmla="*/ 2863665 w 3139846"/>
              <a:gd name="connsiteY93" fmla="*/ 2961738 h 3951335"/>
              <a:gd name="connsiteX94" fmla="*/ 3139846 w 3139846"/>
              <a:gd name="connsiteY94" fmla="*/ 2595103 h 3951335"/>
              <a:gd name="connsiteX95" fmla="*/ 3139846 w 3139846"/>
              <a:gd name="connsiteY95" fmla="*/ 2699141 h 3951335"/>
              <a:gd name="connsiteX96" fmla="*/ 2668004 w 3139846"/>
              <a:gd name="connsiteY96" fmla="*/ 2894508 h 3951335"/>
              <a:gd name="connsiteX97" fmla="*/ 1968644 w 3139846"/>
              <a:gd name="connsiteY97" fmla="*/ 3187873 h 3951335"/>
              <a:gd name="connsiteX98" fmla="*/ 1955099 w 3139846"/>
              <a:gd name="connsiteY98" fmla="*/ 3190929 h 3951335"/>
              <a:gd name="connsiteX99" fmla="*/ 1941051 w 3139846"/>
              <a:gd name="connsiteY99" fmla="*/ 3190929 h 3951335"/>
              <a:gd name="connsiteX100" fmla="*/ 1930516 w 3139846"/>
              <a:gd name="connsiteY100" fmla="*/ 3190929 h 3951335"/>
              <a:gd name="connsiteX101" fmla="*/ 1918977 w 3139846"/>
              <a:gd name="connsiteY101" fmla="*/ 3185327 h 3951335"/>
              <a:gd name="connsiteX102" fmla="*/ 1910950 w 3139846"/>
              <a:gd name="connsiteY102" fmla="*/ 3179724 h 3951335"/>
              <a:gd name="connsiteX103" fmla="*/ 1907940 w 3139846"/>
              <a:gd name="connsiteY103" fmla="*/ 3171066 h 3951335"/>
              <a:gd name="connsiteX104" fmla="*/ 1910950 w 3139846"/>
              <a:gd name="connsiteY104" fmla="*/ 3162917 h 3951335"/>
              <a:gd name="connsiteX105" fmla="*/ 1918977 w 3139846"/>
              <a:gd name="connsiteY105" fmla="*/ 3154259 h 3951335"/>
              <a:gd name="connsiteX106" fmla="*/ 1924495 w 3139846"/>
              <a:gd name="connsiteY106" fmla="*/ 3151712 h 3951335"/>
              <a:gd name="connsiteX107" fmla="*/ 2301769 w 3139846"/>
              <a:gd name="connsiteY107" fmla="*/ 2972943 h 3951335"/>
              <a:gd name="connsiteX108" fmla="*/ 2648940 w 3139846"/>
              <a:gd name="connsiteY108" fmla="*/ 2816074 h 3951335"/>
              <a:gd name="connsiteX109" fmla="*/ 2995610 w 3139846"/>
              <a:gd name="connsiteY109" fmla="*/ 2659715 h 3951335"/>
              <a:gd name="connsiteX110" fmla="*/ 3139846 w 3139846"/>
              <a:gd name="connsiteY110" fmla="*/ 2485112 h 3951335"/>
              <a:gd name="connsiteX111" fmla="*/ 3139846 w 3139846"/>
              <a:gd name="connsiteY111" fmla="*/ 2563969 h 3951335"/>
              <a:gd name="connsiteX112" fmla="*/ 2918349 w 3139846"/>
              <a:gd name="connsiteY112" fmla="*/ 2648510 h 3951335"/>
              <a:gd name="connsiteX113" fmla="*/ 2533049 w 3139846"/>
              <a:gd name="connsiteY113" fmla="*/ 2799267 h 3951335"/>
              <a:gd name="connsiteX114" fmla="*/ 2147749 w 3139846"/>
              <a:gd name="connsiteY114" fmla="*/ 2953080 h 3951335"/>
              <a:gd name="connsiteX115" fmla="*/ 2133702 w 3139846"/>
              <a:gd name="connsiteY115" fmla="*/ 2956135 h 3951335"/>
              <a:gd name="connsiteX116" fmla="*/ 2122664 w 3139846"/>
              <a:gd name="connsiteY116" fmla="*/ 2956135 h 3951335"/>
              <a:gd name="connsiteX117" fmla="*/ 2112129 w 3139846"/>
              <a:gd name="connsiteY117" fmla="*/ 2956135 h 3951335"/>
              <a:gd name="connsiteX118" fmla="*/ 2101091 w 3139846"/>
              <a:gd name="connsiteY118" fmla="*/ 2950024 h 3951335"/>
              <a:gd name="connsiteX119" fmla="*/ 2092563 w 3139846"/>
              <a:gd name="connsiteY119" fmla="*/ 2941875 h 3951335"/>
              <a:gd name="connsiteX120" fmla="*/ 2092563 w 3139846"/>
              <a:gd name="connsiteY120" fmla="*/ 2933726 h 3951335"/>
              <a:gd name="connsiteX121" fmla="*/ 2092563 w 3139846"/>
              <a:gd name="connsiteY121" fmla="*/ 2928123 h 3951335"/>
              <a:gd name="connsiteX122" fmla="*/ 2101091 w 3139846"/>
              <a:gd name="connsiteY122" fmla="*/ 2919465 h 3951335"/>
              <a:gd name="connsiteX123" fmla="*/ 2106109 w 3139846"/>
              <a:gd name="connsiteY123" fmla="*/ 2916918 h 3951335"/>
              <a:gd name="connsiteX124" fmla="*/ 2464317 w 3139846"/>
              <a:gd name="connsiteY124" fmla="*/ 2765652 h 3951335"/>
              <a:gd name="connsiteX125" fmla="*/ 2791923 w 3139846"/>
              <a:gd name="connsiteY125" fmla="*/ 2628647 h 3951335"/>
              <a:gd name="connsiteX126" fmla="*/ 3122539 w 3139846"/>
              <a:gd name="connsiteY126" fmla="*/ 2492151 h 3951335"/>
              <a:gd name="connsiteX127" fmla="*/ 3139846 w 3139846"/>
              <a:gd name="connsiteY127" fmla="*/ 2201287 h 3951335"/>
              <a:gd name="connsiteX128" fmla="*/ 3139846 w 3139846"/>
              <a:gd name="connsiteY128" fmla="*/ 2332299 h 3951335"/>
              <a:gd name="connsiteX129" fmla="*/ 2847109 w 3139846"/>
              <a:gd name="connsiteY129" fmla="*/ 2469741 h 3951335"/>
              <a:gd name="connsiteX130" fmla="*/ 2519503 w 3139846"/>
              <a:gd name="connsiteY130" fmla="*/ 2623044 h 3951335"/>
              <a:gd name="connsiteX131" fmla="*/ 2979556 w 3139846"/>
              <a:gd name="connsiteY131" fmla="*/ 2449878 h 3951335"/>
              <a:gd name="connsiteX132" fmla="*/ 3139846 w 3139846"/>
              <a:gd name="connsiteY132" fmla="*/ 2388801 h 3951335"/>
              <a:gd name="connsiteX133" fmla="*/ 3139846 w 3139846"/>
              <a:gd name="connsiteY133" fmla="*/ 2439234 h 3951335"/>
              <a:gd name="connsiteX134" fmla="*/ 2734228 w 3139846"/>
              <a:gd name="connsiteY134" fmla="*/ 2592485 h 3951335"/>
              <a:gd name="connsiteX135" fmla="*/ 1977173 w 3139846"/>
              <a:gd name="connsiteY135" fmla="*/ 2883304 h 3951335"/>
              <a:gd name="connsiteX136" fmla="*/ 1966136 w 3139846"/>
              <a:gd name="connsiteY136" fmla="*/ 2886359 h 3951335"/>
              <a:gd name="connsiteX137" fmla="*/ 1955099 w 3139846"/>
              <a:gd name="connsiteY137" fmla="*/ 2886359 h 3951335"/>
              <a:gd name="connsiteX138" fmla="*/ 1944062 w 3139846"/>
              <a:gd name="connsiteY138" fmla="*/ 2883304 h 3951335"/>
              <a:gd name="connsiteX139" fmla="*/ 1933024 w 3139846"/>
              <a:gd name="connsiteY139" fmla="*/ 2880248 h 3951335"/>
              <a:gd name="connsiteX140" fmla="*/ 1927506 w 3139846"/>
              <a:gd name="connsiteY140" fmla="*/ 2872099 h 3951335"/>
              <a:gd name="connsiteX141" fmla="*/ 1924495 w 3139846"/>
              <a:gd name="connsiteY141" fmla="*/ 2863950 h 3951335"/>
              <a:gd name="connsiteX142" fmla="*/ 1927506 w 3139846"/>
              <a:gd name="connsiteY142" fmla="*/ 2857838 h 3951335"/>
              <a:gd name="connsiteX143" fmla="*/ 1935533 w 3139846"/>
              <a:gd name="connsiteY143" fmla="*/ 2849689 h 3951335"/>
              <a:gd name="connsiteX144" fmla="*/ 1938543 w 3139846"/>
              <a:gd name="connsiteY144" fmla="*/ 2847142 h 3951335"/>
              <a:gd name="connsiteX145" fmla="*/ 2269158 w 3139846"/>
              <a:gd name="connsiteY145" fmla="*/ 2687727 h 3951335"/>
              <a:gd name="connsiteX146" fmla="*/ 2505456 w 3139846"/>
              <a:gd name="connsiteY146" fmla="*/ 2573131 h 3951335"/>
              <a:gd name="connsiteX147" fmla="*/ 2742255 w 3139846"/>
              <a:gd name="connsiteY147" fmla="*/ 2461082 h 3951335"/>
              <a:gd name="connsiteX148" fmla="*/ 2401104 w 3139846"/>
              <a:gd name="connsiteY148" fmla="*/ 2598088 h 3951335"/>
              <a:gd name="connsiteX149" fmla="*/ 2351436 w 3139846"/>
              <a:gd name="connsiteY149" fmla="*/ 2620498 h 3951335"/>
              <a:gd name="connsiteX150" fmla="*/ 2299260 w 3139846"/>
              <a:gd name="connsiteY150" fmla="*/ 2642907 h 3951335"/>
              <a:gd name="connsiteX151" fmla="*/ 2290732 w 3139846"/>
              <a:gd name="connsiteY151" fmla="*/ 2645454 h 3951335"/>
              <a:gd name="connsiteX152" fmla="*/ 2279694 w 3139846"/>
              <a:gd name="connsiteY152" fmla="*/ 2645454 h 3951335"/>
              <a:gd name="connsiteX153" fmla="*/ 2015301 w 3139846"/>
              <a:gd name="connsiteY153" fmla="*/ 2748845 h 3951335"/>
              <a:gd name="connsiteX154" fmla="*/ 1676658 w 3139846"/>
              <a:gd name="connsiteY154" fmla="*/ 2883304 h 3951335"/>
              <a:gd name="connsiteX155" fmla="*/ 1666123 w 3139846"/>
              <a:gd name="connsiteY155" fmla="*/ 2886359 h 3951335"/>
              <a:gd name="connsiteX156" fmla="*/ 1655086 w 3139846"/>
              <a:gd name="connsiteY156" fmla="*/ 2886359 h 3951335"/>
              <a:gd name="connsiteX157" fmla="*/ 1643547 w 3139846"/>
              <a:gd name="connsiteY157" fmla="*/ 2886359 h 3951335"/>
              <a:gd name="connsiteX158" fmla="*/ 1635519 w 3139846"/>
              <a:gd name="connsiteY158" fmla="*/ 2880248 h 3951335"/>
              <a:gd name="connsiteX159" fmla="*/ 1626991 w 3139846"/>
              <a:gd name="connsiteY159" fmla="*/ 2874645 h 3951335"/>
              <a:gd name="connsiteX160" fmla="*/ 1626991 w 3139846"/>
              <a:gd name="connsiteY160" fmla="*/ 2866496 h 3951335"/>
              <a:gd name="connsiteX161" fmla="*/ 1630001 w 3139846"/>
              <a:gd name="connsiteY161" fmla="*/ 2857838 h 3951335"/>
              <a:gd name="connsiteX162" fmla="*/ 1635519 w 3139846"/>
              <a:gd name="connsiteY162" fmla="*/ 2852745 h 3951335"/>
              <a:gd name="connsiteX163" fmla="*/ 1641038 w 3139846"/>
              <a:gd name="connsiteY163" fmla="*/ 2849689 h 3951335"/>
              <a:gd name="connsiteX164" fmla="*/ 1988211 w 3139846"/>
              <a:gd name="connsiteY164" fmla="*/ 2698932 h 3951335"/>
              <a:gd name="connsiteX165" fmla="*/ 2315816 w 3139846"/>
              <a:gd name="connsiteY165" fmla="*/ 2561927 h 3951335"/>
              <a:gd name="connsiteX166" fmla="*/ 2519503 w 3139846"/>
              <a:gd name="connsiteY166" fmla="*/ 2475343 h 3951335"/>
              <a:gd name="connsiteX167" fmla="*/ 2519503 w 3139846"/>
              <a:gd name="connsiteY167" fmla="*/ 2469741 h 3951335"/>
              <a:gd name="connsiteX168" fmla="*/ 2525022 w 3139846"/>
              <a:gd name="connsiteY168" fmla="*/ 2461082 h 3951335"/>
              <a:gd name="connsiteX169" fmla="*/ 2533049 w 3139846"/>
              <a:gd name="connsiteY169" fmla="*/ 2458536 h 3951335"/>
              <a:gd name="connsiteX170" fmla="*/ 2621347 w 3139846"/>
              <a:gd name="connsiteY170" fmla="*/ 2427468 h 3951335"/>
              <a:gd name="connsiteX171" fmla="*/ 2703625 w 3139846"/>
              <a:gd name="connsiteY171" fmla="*/ 2396909 h 3951335"/>
              <a:gd name="connsiteX172" fmla="*/ 2761821 w 3139846"/>
              <a:gd name="connsiteY172" fmla="*/ 2371443 h 3951335"/>
              <a:gd name="connsiteX173" fmla="*/ 3139846 w 3139846"/>
              <a:gd name="connsiteY173" fmla="*/ 2064563 h 3951335"/>
              <a:gd name="connsiteX174" fmla="*/ 3139846 w 3139846"/>
              <a:gd name="connsiteY174" fmla="*/ 2123357 h 3951335"/>
              <a:gd name="connsiteX175" fmla="*/ 3111501 w 3139846"/>
              <a:gd name="connsiteY175" fmla="*/ 2134103 h 3951335"/>
              <a:gd name="connsiteX176" fmla="*/ 2789414 w 3139846"/>
              <a:gd name="connsiteY176" fmla="*/ 2257357 h 3951335"/>
              <a:gd name="connsiteX177" fmla="*/ 2467327 w 3139846"/>
              <a:gd name="connsiteY177" fmla="*/ 2385704 h 3951335"/>
              <a:gd name="connsiteX178" fmla="*/ 1825662 w 3139846"/>
              <a:gd name="connsiteY178" fmla="*/ 2639852 h 3951335"/>
              <a:gd name="connsiteX179" fmla="*/ 1814625 w 3139846"/>
              <a:gd name="connsiteY179" fmla="*/ 2642907 h 3951335"/>
              <a:gd name="connsiteX180" fmla="*/ 1806598 w 3139846"/>
              <a:gd name="connsiteY180" fmla="*/ 2645454 h 3951335"/>
              <a:gd name="connsiteX181" fmla="*/ 1795059 w 3139846"/>
              <a:gd name="connsiteY181" fmla="*/ 2642907 h 3951335"/>
              <a:gd name="connsiteX182" fmla="*/ 1787032 w 3139846"/>
              <a:gd name="connsiteY182" fmla="*/ 2637305 h 3951335"/>
              <a:gd name="connsiteX183" fmla="*/ 1781512 w 3139846"/>
              <a:gd name="connsiteY183" fmla="*/ 2631703 h 3951335"/>
              <a:gd name="connsiteX184" fmla="*/ 1781512 w 3139846"/>
              <a:gd name="connsiteY184" fmla="*/ 2626100 h 3951335"/>
              <a:gd name="connsiteX185" fmla="*/ 1781512 w 3139846"/>
              <a:gd name="connsiteY185" fmla="*/ 2617951 h 3951335"/>
              <a:gd name="connsiteX186" fmla="*/ 1790042 w 3139846"/>
              <a:gd name="connsiteY186" fmla="*/ 2611839 h 3951335"/>
              <a:gd name="connsiteX187" fmla="*/ 1795059 w 3139846"/>
              <a:gd name="connsiteY187" fmla="*/ 2609293 h 3951335"/>
              <a:gd name="connsiteX188" fmla="*/ 2125675 w 3139846"/>
              <a:gd name="connsiteY188" fmla="*/ 2475343 h 3951335"/>
              <a:gd name="connsiteX189" fmla="*/ 2764329 w 3139846"/>
              <a:gd name="connsiteY189" fmla="*/ 2215084 h 3951335"/>
              <a:gd name="connsiteX190" fmla="*/ 3139846 w 3139846"/>
              <a:gd name="connsiteY190" fmla="*/ 1907644 h 3951335"/>
              <a:gd name="connsiteX191" fmla="*/ 3139846 w 3139846"/>
              <a:gd name="connsiteY191" fmla="*/ 1992883 h 3951335"/>
              <a:gd name="connsiteX192" fmla="*/ 3004139 w 3139846"/>
              <a:gd name="connsiteY192" fmla="*/ 2047520 h 3951335"/>
              <a:gd name="connsiteX193" fmla="*/ 2995610 w 3139846"/>
              <a:gd name="connsiteY193" fmla="*/ 2050066 h 3951335"/>
              <a:gd name="connsiteX194" fmla="*/ 2984573 w 3139846"/>
              <a:gd name="connsiteY194" fmla="*/ 2053122 h 3951335"/>
              <a:gd name="connsiteX195" fmla="*/ 2976546 w 3139846"/>
              <a:gd name="connsiteY195" fmla="*/ 2050066 h 3951335"/>
              <a:gd name="connsiteX196" fmla="*/ 2968017 w 3139846"/>
              <a:gd name="connsiteY196" fmla="*/ 2050066 h 3951335"/>
              <a:gd name="connsiteX197" fmla="*/ 2963000 w 3139846"/>
              <a:gd name="connsiteY197" fmla="*/ 2044464 h 3951335"/>
              <a:gd name="connsiteX198" fmla="*/ 2959990 w 3139846"/>
              <a:gd name="connsiteY198" fmla="*/ 2039371 h 3951335"/>
              <a:gd name="connsiteX199" fmla="*/ 2510975 w 3139846"/>
              <a:gd name="connsiteY199" fmla="*/ 2198276 h 3951335"/>
              <a:gd name="connsiteX200" fmla="*/ 1883357 w 3139846"/>
              <a:gd name="connsiteY200" fmla="*/ 2424921 h 3951335"/>
              <a:gd name="connsiteX201" fmla="*/ 1872319 w 3139846"/>
              <a:gd name="connsiteY201" fmla="*/ 2427468 h 3951335"/>
              <a:gd name="connsiteX202" fmla="*/ 1864292 w 3139846"/>
              <a:gd name="connsiteY202" fmla="*/ 2427468 h 3951335"/>
              <a:gd name="connsiteX203" fmla="*/ 1855763 w 3139846"/>
              <a:gd name="connsiteY203" fmla="*/ 2424921 h 3951335"/>
              <a:gd name="connsiteX204" fmla="*/ 1847736 w 3139846"/>
              <a:gd name="connsiteY204" fmla="*/ 2421865 h 3951335"/>
              <a:gd name="connsiteX205" fmla="*/ 1841715 w 3139846"/>
              <a:gd name="connsiteY205" fmla="*/ 2416772 h 3951335"/>
              <a:gd name="connsiteX206" fmla="*/ 1841715 w 3139846"/>
              <a:gd name="connsiteY206" fmla="*/ 2408114 h 3951335"/>
              <a:gd name="connsiteX207" fmla="*/ 1844726 w 3139846"/>
              <a:gd name="connsiteY207" fmla="*/ 2402511 h 3951335"/>
              <a:gd name="connsiteX208" fmla="*/ 1850244 w 3139846"/>
              <a:gd name="connsiteY208" fmla="*/ 2396909 h 3951335"/>
              <a:gd name="connsiteX209" fmla="*/ 1855763 w 3139846"/>
              <a:gd name="connsiteY209" fmla="*/ 2393853 h 3951335"/>
              <a:gd name="connsiteX210" fmla="*/ 2183369 w 3139846"/>
              <a:gd name="connsiteY210" fmla="*/ 2268052 h 3951335"/>
              <a:gd name="connsiteX211" fmla="*/ 2513985 w 3139846"/>
              <a:gd name="connsiteY211" fmla="*/ 2139705 h 3951335"/>
              <a:gd name="connsiteX212" fmla="*/ 2844099 w 3139846"/>
              <a:gd name="connsiteY212" fmla="*/ 2016451 h 3951335"/>
              <a:gd name="connsiteX213" fmla="*/ 3139846 w 3139846"/>
              <a:gd name="connsiteY213" fmla="*/ 1737509 h 3951335"/>
              <a:gd name="connsiteX214" fmla="*/ 3139846 w 3139846"/>
              <a:gd name="connsiteY214" fmla="*/ 1788881 h 3951335"/>
              <a:gd name="connsiteX215" fmla="*/ 3117020 w 3139846"/>
              <a:gd name="connsiteY215" fmla="*/ 1798465 h 3951335"/>
              <a:gd name="connsiteX216" fmla="*/ 2640913 w 3139846"/>
              <a:gd name="connsiteY216" fmla="*/ 2002700 h 3951335"/>
              <a:gd name="connsiteX217" fmla="*/ 3139846 w 3139846"/>
              <a:gd name="connsiteY217" fmla="*/ 1820073 h 3951335"/>
              <a:gd name="connsiteX218" fmla="*/ 3139846 w 3139846"/>
              <a:gd name="connsiteY218" fmla="*/ 1865728 h 3951335"/>
              <a:gd name="connsiteX219" fmla="*/ 3006647 w 3139846"/>
              <a:gd name="connsiteY219" fmla="*/ 1913570 h 3951335"/>
              <a:gd name="connsiteX220" fmla="*/ 2488900 w 3139846"/>
              <a:gd name="connsiteY220" fmla="*/ 2100488 h 3951335"/>
              <a:gd name="connsiteX221" fmla="*/ 1977173 w 3139846"/>
              <a:gd name="connsiteY221" fmla="*/ 2293518 h 3951335"/>
              <a:gd name="connsiteX222" fmla="*/ 1966136 w 3139846"/>
              <a:gd name="connsiteY222" fmla="*/ 2296065 h 3951335"/>
              <a:gd name="connsiteX223" fmla="*/ 1955099 w 3139846"/>
              <a:gd name="connsiteY223" fmla="*/ 2296065 h 3951335"/>
              <a:gd name="connsiteX224" fmla="*/ 1944062 w 3139846"/>
              <a:gd name="connsiteY224" fmla="*/ 2293518 h 3951335"/>
              <a:gd name="connsiteX225" fmla="*/ 1935533 w 3139846"/>
              <a:gd name="connsiteY225" fmla="*/ 2287916 h 3951335"/>
              <a:gd name="connsiteX226" fmla="*/ 1930516 w 3139846"/>
              <a:gd name="connsiteY226" fmla="*/ 2282313 h 3951335"/>
              <a:gd name="connsiteX227" fmla="*/ 1930516 w 3139846"/>
              <a:gd name="connsiteY227" fmla="*/ 2274164 h 3951335"/>
              <a:gd name="connsiteX228" fmla="*/ 1933024 w 3139846"/>
              <a:gd name="connsiteY228" fmla="*/ 2268052 h 3951335"/>
              <a:gd name="connsiteX229" fmla="*/ 1938543 w 3139846"/>
              <a:gd name="connsiteY229" fmla="*/ 2262450 h 3951335"/>
              <a:gd name="connsiteX230" fmla="*/ 1944062 w 3139846"/>
              <a:gd name="connsiteY230" fmla="*/ 2259903 h 3951335"/>
              <a:gd name="connsiteX231" fmla="*/ 2277186 w 3139846"/>
              <a:gd name="connsiteY231" fmla="*/ 2111693 h 3951335"/>
              <a:gd name="connsiteX232" fmla="*/ 2783895 w 3139846"/>
              <a:gd name="connsiteY232" fmla="*/ 1888104 h 3951335"/>
              <a:gd name="connsiteX233" fmla="*/ 3139846 w 3139846"/>
              <a:gd name="connsiteY233" fmla="*/ 1543236 h 3951335"/>
              <a:gd name="connsiteX234" fmla="*/ 3139846 w 3139846"/>
              <a:gd name="connsiteY234" fmla="*/ 1621670 h 3951335"/>
              <a:gd name="connsiteX235" fmla="*/ 2693089 w 3139846"/>
              <a:gd name="connsiteY235" fmla="*/ 1790316 h 3951335"/>
              <a:gd name="connsiteX236" fmla="*/ 2497429 w 3139846"/>
              <a:gd name="connsiteY236" fmla="*/ 1882502 h 3951335"/>
              <a:gd name="connsiteX237" fmla="*/ 2301769 w 3139846"/>
              <a:gd name="connsiteY237" fmla="*/ 1974688 h 3951335"/>
              <a:gd name="connsiteX238" fmla="*/ 2676533 w 3139846"/>
              <a:gd name="connsiteY238" fmla="*/ 1821384 h 3951335"/>
              <a:gd name="connsiteX239" fmla="*/ 3050796 w 3139846"/>
              <a:gd name="connsiteY239" fmla="*/ 1670118 h 3951335"/>
              <a:gd name="connsiteX240" fmla="*/ 3139846 w 3139846"/>
              <a:gd name="connsiteY240" fmla="*/ 1634534 h 3951335"/>
              <a:gd name="connsiteX241" fmla="*/ 3139846 w 3139846"/>
              <a:gd name="connsiteY241" fmla="*/ 1720932 h 3951335"/>
              <a:gd name="connsiteX242" fmla="*/ 2971027 w 3139846"/>
              <a:gd name="connsiteY242" fmla="*/ 1790316 h 3951335"/>
              <a:gd name="connsiteX243" fmla="*/ 2536059 w 3139846"/>
              <a:gd name="connsiteY243" fmla="*/ 1972141 h 3951335"/>
              <a:gd name="connsiteX244" fmla="*/ 2494419 w 3139846"/>
              <a:gd name="connsiteY244" fmla="*/ 1988949 h 3951335"/>
              <a:gd name="connsiteX245" fmla="*/ 2450771 w 3139846"/>
              <a:gd name="connsiteY245" fmla="*/ 2008302 h 3951335"/>
              <a:gd name="connsiteX246" fmla="*/ 2007275 w 3139846"/>
              <a:gd name="connsiteY246" fmla="*/ 2201332 h 3951335"/>
              <a:gd name="connsiteX247" fmla="*/ 1563777 w 3139846"/>
              <a:gd name="connsiteY247" fmla="*/ 2396909 h 3951335"/>
              <a:gd name="connsiteX248" fmla="*/ 1085857 w 3139846"/>
              <a:gd name="connsiteY248" fmla="*/ 2623488 h 3951335"/>
              <a:gd name="connsiteX249" fmla="*/ 1109745 w 3139846"/>
              <a:gd name="connsiteY249" fmla="*/ 2547666 h 3951335"/>
              <a:gd name="connsiteX250" fmla="*/ 1266775 w 3139846"/>
              <a:gd name="connsiteY250" fmla="*/ 2477890 h 3951335"/>
              <a:gd name="connsiteX251" fmla="*/ 1407249 w 3139846"/>
              <a:gd name="connsiteY251" fmla="*/ 2416772 h 3951335"/>
              <a:gd name="connsiteX252" fmla="*/ 1762449 w 3139846"/>
              <a:gd name="connsiteY252" fmla="*/ 2254301 h 3951335"/>
              <a:gd name="connsiteX253" fmla="*/ 1616455 w 3139846"/>
              <a:gd name="connsiteY253" fmla="*/ 2318475 h 3951335"/>
              <a:gd name="connsiteX254" fmla="*/ 1602408 w 3139846"/>
              <a:gd name="connsiteY254" fmla="*/ 2321530 h 3951335"/>
              <a:gd name="connsiteX255" fmla="*/ 1591873 w 3139846"/>
              <a:gd name="connsiteY255" fmla="*/ 2321530 h 3951335"/>
              <a:gd name="connsiteX256" fmla="*/ 1577825 w 3139846"/>
              <a:gd name="connsiteY256" fmla="*/ 2318475 h 3951335"/>
              <a:gd name="connsiteX257" fmla="*/ 1569296 w 3139846"/>
              <a:gd name="connsiteY257" fmla="*/ 2312872 h 3951335"/>
              <a:gd name="connsiteX258" fmla="*/ 1563777 w 3139846"/>
              <a:gd name="connsiteY258" fmla="*/ 2304723 h 3951335"/>
              <a:gd name="connsiteX259" fmla="*/ 1561270 w 3139846"/>
              <a:gd name="connsiteY259" fmla="*/ 2299121 h 3951335"/>
              <a:gd name="connsiteX260" fmla="*/ 1563777 w 3139846"/>
              <a:gd name="connsiteY260" fmla="*/ 2290972 h 3951335"/>
              <a:gd name="connsiteX261" fmla="*/ 1572306 w 3139846"/>
              <a:gd name="connsiteY261" fmla="*/ 2282313 h 3951335"/>
              <a:gd name="connsiteX262" fmla="*/ 1575316 w 3139846"/>
              <a:gd name="connsiteY262" fmla="*/ 2282313 h 3951335"/>
              <a:gd name="connsiteX263" fmla="*/ 1877837 w 3139846"/>
              <a:gd name="connsiteY263" fmla="*/ 2122898 h 3951335"/>
              <a:gd name="connsiteX264" fmla="*/ 1957607 w 3139846"/>
              <a:gd name="connsiteY264" fmla="*/ 2083681 h 3951335"/>
              <a:gd name="connsiteX265" fmla="*/ 1764956 w 3139846"/>
              <a:gd name="connsiteY265" fmla="*/ 2162115 h 3951335"/>
              <a:gd name="connsiteX266" fmla="*/ 1753920 w 3139846"/>
              <a:gd name="connsiteY266" fmla="*/ 2165171 h 3951335"/>
              <a:gd name="connsiteX267" fmla="*/ 1742882 w 3139846"/>
              <a:gd name="connsiteY267" fmla="*/ 2165171 h 3951335"/>
              <a:gd name="connsiteX268" fmla="*/ 1731845 w 3139846"/>
              <a:gd name="connsiteY268" fmla="*/ 2162115 h 3951335"/>
              <a:gd name="connsiteX269" fmla="*/ 1723818 w 3139846"/>
              <a:gd name="connsiteY269" fmla="*/ 2156513 h 3951335"/>
              <a:gd name="connsiteX270" fmla="*/ 1717797 w 3139846"/>
              <a:gd name="connsiteY270" fmla="*/ 2150910 h 3951335"/>
              <a:gd name="connsiteX271" fmla="*/ 1717797 w 3139846"/>
              <a:gd name="connsiteY271" fmla="*/ 2142252 h 3951335"/>
              <a:gd name="connsiteX272" fmla="*/ 1720807 w 3139846"/>
              <a:gd name="connsiteY272" fmla="*/ 2134103 h 3951335"/>
              <a:gd name="connsiteX273" fmla="*/ 1726327 w 3139846"/>
              <a:gd name="connsiteY273" fmla="*/ 2128500 h 3951335"/>
              <a:gd name="connsiteX274" fmla="*/ 1734353 w 3139846"/>
              <a:gd name="connsiteY274" fmla="*/ 2125445 h 3951335"/>
              <a:gd name="connsiteX275" fmla="*/ 2079017 w 3139846"/>
              <a:gd name="connsiteY275" fmla="*/ 1980290 h 3951335"/>
              <a:gd name="connsiteX276" fmla="*/ 2425687 w 3139846"/>
              <a:gd name="connsiteY276" fmla="*/ 1837682 h 3951335"/>
              <a:gd name="connsiteX277" fmla="*/ 2651449 w 3139846"/>
              <a:gd name="connsiteY277" fmla="*/ 1745497 h 3951335"/>
              <a:gd name="connsiteX278" fmla="*/ 2874702 w 3139846"/>
              <a:gd name="connsiteY278" fmla="*/ 1655857 h 3951335"/>
              <a:gd name="connsiteX279" fmla="*/ 3139846 w 3139846"/>
              <a:gd name="connsiteY279" fmla="*/ 1165721 h 3951335"/>
              <a:gd name="connsiteX280" fmla="*/ 3139846 w 3139846"/>
              <a:gd name="connsiteY280" fmla="*/ 1222480 h 3951335"/>
              <a:gd name="connsiteX281" fmla="*/ 3053807 w 3139846"/>
              <a:gd name="connsiteY281" fmla="*/ 1257065 h 3951335"/>
              <a:gd name="connsiteX282" fmla="*/ 2780885 w 3139846"/>
              <a:gd name="connsiteY282" fmla="*/ 1371151 h 3951335"/>
              <a:gd name="connsiteX283" fmla="*/ 2505456 w 3139846"/>
              <a:gd name="connsiteY283" fmla="*/ 1491858 h 3951335"/>
              <a:gd name="connsiteX284" fmla="*/ 2233037 w 3139846"/>
              <a:gd name="connsiteY284" fmla="*/ 1617149 h 3951335"/>
              <a:gd name="connsiteX285" fmla="*/ 1960617 w 3139846"/>
              <a:gd name="connsiteY285" fmla="*/ 1745497 h 3951335"/>
              <a:gd name="connsiteX286" fmla="*/ 1690706 w 3139846"/>
              <a:gd name="connsiteY286" fmla="*/ 1879955 h 3951335"/>
              <a:gd name="connsiteX287" fmla="*/ 1420795 w 3139846"/>
              <a:gd name="connsiteY287" fmla="*/ 2016451 h 3951335"/>
              <a:gd name="connsiteX288" fmla="*/ 1156402 w 3139846"/>
              <a:gd name="connsiteY288" fmla="*/ 2153457 h 3951335"/>
              <a:gd name="connsiteX289" fmla="*/ 1266775 w 3139846"/>
              <a:gd name="connsiteY289" fmla="*/ 2117296 h 3951335"/>
              <a:gd name="connsiteX290" fmla="*/ 1451398 w 3139846"/>
              <a:gd name="connsiteY290" fmla="*/ 2047520 h 3951335"/>
              <a:gd name="connsiteX291" fmla="*/ 1633012 w 3139846"/>
              <a:gd name="connsiteY291" fmla="*/ 1977744 h 3951335"/>
              <a:gd name="connsiteX292" fmla="*/ 1814625 w 3139846"/>
              <a:gd name="connsiteY292" fmla="*/ 1901856 h 3951335"/>
              <a:gd name="connsiteX293" fmla="*/ 1993729 w 3139846"/>
              <a:gd name="connsiteY293" fmla="*/ 1826477 h 3951335"/>
              <a:gd name="connsiteX294" fmla="*/ 1985200 w 3139846"/>
              <a:gd name="connsiteY294" fmla="*/ 1821384 h 3951335"/>
              <a:gd name="connsiteX295" fmla="*/ 1979682 w 3139846"/>
              <a:gd name="connsiteY295" fmla="*/ 1812726 h 3951335"/>
              <a:gd name="connsiteX296" fmla="*/ 1977173 w 3139846"/>
              <a:gd name="connsiteY296" fmla="*/ 1804577 h 3951335"/>
              <a:gd name="connsiteX297" fmla="*/ 1982190 w 3139846"/>
              <a:gd name="connsiteY297" fmla="*/ 1795919 h 3951335"/>
              <a:gd name="connsiteX298" fmla="*/ 1990719 w 3139846"/>
              <a:gd name="connsiteY298" fmla="*/ 1787770 h 3951335"/>
              <a:gd name="connsiteX299" fmla="*/ 1993729 w 3139846"/>
              <a:gd name="connsiteY299" fmla="*/ 1784714 h 3951335"/>
              <a:gd name="connsiteX300" fmla="*/ 2208454 w 3139846"/>
              <a:gd name="connsiteY300" fmla="*/ 1681323 h 3951335"/>
              <a:gd name="connsiteX301" fmla="*/ 2423178 w 3139846"/>
              <a:gd name="connsiteY301" fmla="*/ 1577932 h 3951335"/>
              <a:gd name="connsiteX302" fmla="*/ 2637903 w 3139846"/>
              <a:gd name="connsiteY302" fmla="*/ 1477597 h 3951335"/>
              <a:gd name="connsiteX303" fmla="*/ 2852627 w 3139846"/>
              <a:gd name="connsiteY303" fmla="*/ 1379809 h 3951335"/>
              <a:gd name="connsiteX304" fmla="*/ 3070362 w 3139846"/>
              <a:gd name="connsiteY304" fmla="*/ 1285077 h 3951335"/>
              <a:gd name="connsiteX305" fmla="*/ 3139846 w 3139846"/>
              <a:gd name="connsiteY305" fmla="*/ 1254613 h 3951335"/>
              <a:gd name="connsiteX306" fmla="*/ 3139846 w 3139846"/>
              <a:gd name="connsiteY306" fmla="*/ 1313360 h 3951335"/>
              <a:gd name="connsiteX307" fmla="*/ 2852627 w 3139846"/>
              <a:gd name="connsiteY307" fmla="*/ 1438380 h 3951335"/>
              <a:gd name="connsiteX308" fmla="*/ 3136084 w 3139846"/>
              <a:gd name="connsiteY308" fmla="*/ 1323785 h 3951335"/>
              <a:gd name="connsiteX309" fmla="*/ 3139846 w 3139846"/>
              <a:gd name="connsiteY309" fmla="*/ 1322267 h 3951335"/>
              <a:gd name="connsiteX310" fmla="*/ 3139846 w 3139846"/>
              <a:gd name="connsiteY310" fmla="*/ 1405263 h 3951335"/>
              <a:gd name="connsiteX311" fmla="*/ 3025712 w 3139846"/>
              <a:gd name="connsiteY311" fmla="*/ 1446529 h 3951335"/>
              <a:gd name="connsiteX312" fmla="*/ 2786404 w 3139846"/>
              <a:gd name="connsiteY312" fmla="*/ 1536169 h 3951335"/>
              <a:gd name="connsiteX313" fmla="*/ 2618337 w 3139846"/>
              <a:gd name="connsiteY313" fmla="*/ 1605435 h 3951335"/>
              <a:gd name="connsiteX314" fmla="*/ 2428697 w 3139846"/>
              <a:gd name="connsiteY314" fmla="*/ 1686925 h 3951335"/>
              <a:gd name="connsiteX315" fmla="*/ 2263139 w 3139846"/>
              <a:gd name="connsiteY315" fmla="*/ 1756701 h 3951335"/>
              <a:gd name="connsiteX316" fmla="*/ 1935533 w 3139846"/>
              <a:gd name="connsiteY316" fmla="*/ 1899309 h 3951335"/>
              <a:gd name="connsiteX317" fmla="*/ 1770476 w 3139846"/>
              <a:gd name="connsiteY317" fmla="*/ 1969085 h 3951335"/>
              <a:gd name="connsiteX318" fmla="*/ 1605419 w 3139846"/>
              <a:gd name="connsiteY318" fmla="*/ 2036315 h 3951335"/>
              <a:gd name="connsiteX319" fmla="*/ 1439859 w 3139846"/>
              <a:gd name="connsiteY319" fmla="*/ 2100488 h 3951335"/>
              <a:gd name="connsiteX320" fmla="*/ 1271792 w 3139846"/>
              <a:gd name="connsiteY320" fmla="*/ 2162115 h 3951335"/>
              <a:gd name="connsiteX321" fmla="*/ 1104226 w 3139846"/>
              <a:gd name="connsiteY321" fmla="*/ 2217630 h 3951335"/>
              <a:gd name="connsiteX322" fmla="*/ 933149 w 3139846"/>
              <a:gd name="connsiteY322" fmla="*/ 2271108 h 3951335"/>
              <a:gd name="connsiteX323" fmla="*/ 922613 w 3139846"/>
              <a:gd name="connsiteY323" fmla="*/ 2271108 h 3951335"/>
              <a:gd name="connsiteX324" fmla="*/ 914085 w 3139846"/>
              <a:gd name="connsiteY324" fmla="*/ 2271108 h 3951335"/>
              <a:gd name="connsiteX325" fmla="*/ 906057 w 3139846"/>
              <a:gd name="connsiteY325" fmla="*/ 2268052 h 3951335"/>
              <a:gd name="connsiteX326" fmla="*/ 900539 w 3139846"/>
              <a:gd name="connsiteY326" fmla="*/ 2262450 h 3951335"/>
              <a:gd name="connsiteX327" fmla="*/ 895020 w 3139846"/>
              <a:gd name="connsiteY327" fmla="*/ 2257357 h 3951335"/>
              <a:gd name="connsiteX328" fmla="*/ 895020 w 3139846"/>
              <a:gd name="connsiteY328" fmla="*/ 2248699 h 3951335"/>
              <a:gd name="connsiteX329" fmla="*/ 897529 w 3139846"/>
              <a:gd name="connsiteY329" fmla="*/ 2243096 h 3951335"/>
              <a:gd name="connsiteX330" fmla="*/ 906057 w 3139846"/>
              <a:gd name="connsiteY330" fmla="*/ 2237494 h 3951335"/>
              <a:gd name="connsiteX331" fmla="*/ 1079643 w 3139846"/>
              <a:gd name="connsiteY331" fmla="*/ 2142252 h 3951335"/>
              <a:gd name="connsiteX332" fmla="*/ 1252727 w 3139846"/>
              <a:gd name="connsiteY332" fmla="*/ 2053122 h 3951335"/>
              <a:gd name="connsiteX333" fmla="*/ 1412266 w 3139846"/>
              <a:gd name="connsiteY333" fmla="*/ 1969085 h 3951335"/>
              <a:gd name="connsiteX334" fmla="*/ 1572306 w 3139846"/>
              <a:gd name="connsiteY334" fmla="*/ 1888104 h 3951335"/>
              <a:gd name="connsiteX335" fmla="*/ 1894394 w 3139846"/>
              <a:gd name="connsiteY335" fmla="*/ 1731236 h 3951335"/>
              <a:gd name="connsiteX336" fmla="*/ 2219491 w 3139846"/>
              <a:gd name="connsiteY336" fmla="*/ 1580479 h 3951335"/>
              <a:gd name="connsiteX337" fmla="*/ 2547096 w 3139846"/>
              <a:gd name="connsiteY337" fmla="*/ 1432778 h 3951335"/>
              <a:gd name="connsiteX338" fmla="*/ 2478364 w 3139846"/>
              <a:gd name="connsiteY338" fmla="*/ 1458244 h 3951335"/>
              <a:gd name="connsiteX339" fmla="*/ 2469836 w 3139846"/>
              <a:gd name="connsiteY339" fmla="*/ 1460790 h 3951335"/>
              <a:gd name="connsiteX340" fmla="*/ 2458799 w 3139846"/>
              <a:gd name="connsiteY340" fmla="*/ 1460790 h 3951335"/>
              <a:gd name="connsiteX341" fmla="*/ 2450771 w 3139846"/>
              <a:gd name="connsiteY341" fmla="*/ 1458244 h 3951335"/>
              <a:gd name="connsiteX342" fmla="*/ 2442243 w 3139846"/>
              <a:gd name="connsiteY342" fmla="*/ 1452641 h 3951335"/>
              <a:gd name="connsiteX343" fmla="*/ 2439734 w 3139846"/>
              <a:gd name="connsiteY343" fmla="*/ 1446529 h 3951335"/>
              <a:gd name="connsiteX344" fmla="*/ 2439734 w 3139846"/>
              <a:gd name="connsiteY344" fmla="*/ 1438380 h 3951335"/>
              <a:gd name="connsiteX345" fmla="*/ 2442243 w 3139846"/>
              <a:gd name="connsiteY345" fmla="*/ 1432778 h 3951335"/>
              <a:gd name="connsiteX346" fmla="*/ 2447761 w 3139846"/>
              <a:gd name="connsiteY346" fmla="*/ 1427685 h 3951335"/>
              <a:gd name="connsiteX347" fmla="*/ 2453280 w 3139846"/>
              <a:gd name="connsiteY347" fmla="*/ 1424629 h 3951335"/>
              <a:gd name="connsiteX348" fmla="*/ 2662486 w 3139846"/>
              <a:gd name="connsiteY348" fmla="*/ 1343648 h 3951335"/>
              <a:gd name="connsiteX349" fmla="*/ 2871692 w 3139846"/>
              <a:gd name="connsiteY349" fmla="*/ 1265214 h 3951335"/>
              <a:gd name="connsiteX350" fmla="*/ 2896776 w 3139846"/>
              <a:gd name="connsiteY350" fmla="*/ 1055376 h 3951335"/>
              <a:gd name="connsiteX351" fmla="*/ 2654459 w 3139846"/>
              <a:gd name="connsiteY351" fmla="*/ 1131264 h 3951335"/>
              <a:gd name="connsiteX352" fmla="*/ 2373511 w 3139846"/>
              <a:gd name="connsiteY352" fmla="*/ 1245350 h 3951335"/>
              <a:gd name="connsiteX353" fmla="*/ 2095573 w 3139846"/>
              <a:gd name="connsiteY353" fmla="*/ 1360455 h 3951335"/>
              <a:gd name="connsiteX354" fmla="*/ 1814625 w 3139846"/>
              <a:gd name="connsiteY354" fmla="*/ 1477597 h 3951335"/>
              <a:gd name="connsiteX355" fmla="*/ 1536184 w 3139846"/>
              <a:gd name="connsiteY355" fmla="*/ 1594740 h 3951335"/>
              <a:gd name="connsiteX356" fmla="*/ 1690706 w 3139846"/>
              <a:gd name="connsiteY356" fmla="*/ 1530057 h 3951335"/>
              <a:gd name="connsiteX357" fmla="*/ 1963126 w 3139846"/>
              <a:gd name="connsiteY357" fmla="*/ 1421573 h 3951335"/>
              <a:gd name="connsiteX358" fmla="*/ 2236047 w 3139846"/>
              <a:gd name="connsiteY358" fmla="*/ 1312580 h 3951335"/>
              <a:gd name="connsiteX359" fmla="*/ 2780885 w 3139846"/>
              <a:gd name="connsiteY359" fmla="*/ 1100196 h 3951335"/>
              <a:gd name="connsiteX360" fmla="*/ 3023203 w 3139846"/>
              <a:gd name="connsiteY360" fmla="*/ 440635 h 3951335"/>
              <a:gd name="connsiteX361" fmla="*/ 2684560 w 3139846"/>
              <a:gd name="connsiteY361" fmla="*/ 555230 h 3951335"/>
              <a:gd name="connsiteX362" fmla="*/ 2345918 w 3139846"/>
              <a:gd name="connsiteY362" fmla="*/ 669826 h 3951335"/>
              <a:gd name="connsiteX363" fmla="*/ 2009783 w 3139846"/>
              <a:gd name="connsiteY363" fmla="*/ 790024 h 3951335"/>
              <a:gd name="connsiteX364" fmla="*/ 1671140 w 3139846"/>
              <a:gd name="connsiteY364" fmla="*/ 910222 h 3951335"/>
              <a:gd name="connsiteX365" fmla="*/ 1222626 w 3139846"/>
              <a:gd name="connsiteY365" fmla="*/ 1108854 h 3951335"/>
              <a:gd name="connsiteX366" fmla="*/ 1674151 w 3139846"/>
              <a:gd name="connsiteY366" fmla="*/ 940781 h 3951335"/>
              <a:gd name="connsiteX367" fmla="*/ 2122664 w 3139846"/>
              <a:gd name="connsiteY367" fmla="*/ 775763 h 3951335"/>
              <a:gd name="connsiteX368" fmla="*/ 2186379 w 3139846"/>
              <a:gd name="connsiteY368" fmla="*/ 286822 h 3951335"/>
              <a:gd name="connsiteX369" fmla="*/ 2067980 w 3139846"/>
              <a:gd name="connsiteY369" fmla="*/ 322983 h 3951335"/>
              <a:gd name="connsiteX370" fmla="*/ 1844726 w 3139846"/>
              <a:gd name="connsiteY370" fmla="*/ 415169 h 3951335"/>
              <a:gd name="connsiteX371" fmla="*/ 1624482 w 3139846"/>
              <a:gd name="connsiteY371" fmla="*/ 507355 h 3951335"/>
              <a:gd name="connsiteX372" fmla="*/ 3139846 w 3139846"/>
              <a:gd name="connsiteY372" fmla="*/ 181753 h 3951335"/>
              <a:gd name="connsiteX373" fmla="*/ 3139846 w 3139846"/>
              <a:gd name="connsiteY373" fmla="*/ 231232 h 3951335"/>
              <a:gd name="connsiteX374" fmla="*/ 3075379 w 3139846"/>
              <a:gd name="connsiteY374" fmla="*/ 255753 h 3951335"/>
              <a:gd name="connsiteX375" fmla="*/ 2877210 w 3139846"/>
              <a:gd name="connsiteY375" fmla="*/ 331641 h 3951335"/>
              <a:gd name="connsiteX376" fmla="*/ 2682052 w 3139846"/>
              <a:gd name="connsiteY376" fmla="*/ 412622 h 3951335"/>
              <a:gd name="connsiteX377" fmla="*/ 2486392 w 3139846"/>
              <a:gd name="connsiteY377" fmla="*/ 493603 h 3951335"/>
              <a:gd name="connsiteX378" fmla="*/ 2290732 w 3139846"/>
              <a:gd name="connsiteY378" fmla="*/ 577640 h 3951335"/>
              <a:gd name="connsiteX379" fmla="*/ 2098081 w 3139846"/>
              <a:gd name="connsiteY379" fmla="*/ 664223 h 3951335"/>
              <a:gd name="connsiteX380" fmla="*/ 1905431 w 3139846"/>
              <a:gd name="connsiteY380" fmla="*/ 753863 h 3951335"/>
              <a:gd name="connsiteX381" fmla="*/ 2318325 w 3139846"/>
              <a:gd name="connsiteY381" fmla="*/ 582733 h 3951335"/>
              <a:gd name="connsiteX382" fmla="*/ 2731719 w 3139846"/>
              <a:gd name="connsiteY382" fmla="*/ 412622 h 3951335"/>
              <a:gd name="connsiteX383" fmla="*/ 3139846 w 3139846"/>
              <a:gd name="connsiteY383" fmla="*/ 252530 h 3951335"/>
              <a:gd name="connsiteX384" fmla="*/ 3139846 w 3139846"/>
              <a:gd name="connsiteY384" fmla="*/ 306429 h 3951335"/>
              <a:gd name="connsiteX385" fmla="*/ 3039759 w 3139846"/>
              <a:gd name="connsiteY385" fmla="*/ 345393 h 3951335"/>
              <a:gd name="connsiteX386" fmla="*/ 2805970 w 3139846"/>
              <a:gd name="connsiteY386" fmla="*/ 437579 h 3951335"/>
              <a:gd name="connsiteX387" fmla="*/ 2334880 w 3139846"/>
              <a:gd name="connsiteY387" fmla="*/ 628062 h 3951335"/>
              <a:gd name="connsiteX388" fmla="*/ 2701116 w 3139846"/>
              <a:gd name="connsiteY388" fmla="*/ 502261 h 3951335"/>
              <a:gd name="connsiteX389" fmla="*/ 3064844 w 3139846"/>
              <a:gd name="connsiteY389" fmla="*/ 381554 h 3951335"/>
              <a:gd name="connsiteX390" fmla="*/ 3139846 w 3139846"/>
              <a:gd name="connsiteY390" fmla="*/ 356905 h 3951335"/>
              <a:gd name="connsiteX391" fmla="*/ 3139846 w 3139846"/>
              <a:gd name="connsiteY391" fmla="*/ 472262 h 3951335"/>
              <a:gd name="connsiteX392" fmla="*/ 3075379 w 3139846"/>
              <a:gd name="connsiteY392" fmla="*/ 499206 h 3951335"/>
              <a:gd name="connsiteX393" fmla="*/ 3139846 w 3139846"/>
              <a:gd name="connsiteY393" fmla="*/ 474623 h 3951335"/>
              <a:gd name="connsiteX394" fmla="*/ 3139846 w 3139846"/>
              <a:gd name="connsiteY394" fmla="*/ 610085 h 3951335"/>
              <a:gd name="connsiteX395" fmla="*/ 3078389 w 3139846"/>
              <a:gd name="connsiteY395" fmla="*/ 633155 h 3951335"/>
              <a:gd name="connsiteX396" fmla="*/ 2706635 w 3139846"/>
              <a:gd name="connsiteY396" fmla="*/ 775763 h 3951335"/>
              <a:gd name="connsiteX397" fmla="*/ 3072871 w 3139846"/>
              <a:gd name="connsiteY397" fmla="*/ 664223 h 3951335"/>
              <a:gd name="connsiteX398" fmla="*/ 3139846 w 3139846"/>
              <a:gd name="connsiteY398" fmla="*/ 643732 h 3951335"/>
              <a:gd name="connsiteX399" fmla="*/ 3139846 w 3139846"/>
              <a:gd name="connsiteY399" fmla="*/ 727942 h 3951335"/>
              <a:gd name="connsiteX400" fmla="*/ 3006647 w 3139846"/>
              <a:gd name="connsiteY400" fmla="*/ 781875 h 3951335"/>
              <a:gd name="connsiteX401" fmla="*/ 2659977 w 3139846"/>
              <a:gd name="connsiteY401" fmla="*/ 923973 h 3951335"/>
              <a:gd name="connsiteX402" fmla="*/ 2706635 w 3139846"/>
              <a:gd name="connsiteY402" fmla="*/ 910222 h 3951335"/>
              <a:gd name="connsiteX403" fmla="*/ 3058823 w 3139846"/>
              <a:gd name="connsiteY403" fmla="*/ 792570 h 3951335"/>
              <a:gd name="connsiteX404" fmla="*/ 3139846 w 3139846"/>
              <a:gd name="connsiteY404" fmla="*/ 767127 h 3951335"/>
              <a:gd name="connsiteX405" fmla="*/ 3139846 w 3139846"/>
              <a:gd name="connsiteY405" fmla="*/ 814287 h 3951335"/>
              <a:gd name="connsiteX406" fmla="*/ 2847109 w 3139846"/>
              <a:gd name="connsiteY406" fmla="*/ 910222 h 3951335"/>
              <a:gd name="connsiteX407" fmla="*/ 2494419 w 3139846"/>
              <a:gd name="connsiteY407" fmla="*/ 1027364 h 3951335"/>
              <a:gd name="connsiteX408" fmla="*/ 2145240 w 3139846"/>
              <a:gd name="connsiteY408" fmla="*/ 1145016 h 3951335"/>
              <a:gd name="connsiteX409" fmla="*/ 1944062 w 3139846"/>
              <a:gd name="connsiteY409" fmla="*/ 1237201 h 3951335"/>
              <a:gd name="connsiteX410" fmla="*/ 1742882 w 3139846"/>
              <a:gd name="connsiteY410" fmla="*/ 1329387 h 3951335"/>
              <a:gd name="connsiteX411" fmla="*/ 1346544 w 3139846"/>
              <a:gd name="connsiteY411" fmla="*/ 1519361 h 3951335"/>
              <a:gd name="connsiteX412" fmla="*/ 1971655 w 3139846"/>
              <a:gd name="connsiteY412" fmla="*/ 1306977 h 3951335"/>
              <a:gd name="connsiteX413" fmla="*/ 2353945 w 3139846"/>
              <a:gd name="connsiteY413" fmla="*/ 1181177 h 3951335"/>
              <a:gd name="connsiteX414" fmla="*/ 2414650 w 3139846"/>
              <a:gd name="connsiteY414" fmla="*/ 1153165 h 3951335"/>
              <a:gd name="connsiteX415" fmla="*/ 2414650 w 3139846"/>
              <a:gd name="connsiteY415" fmla="*/ 1147562 h 3951335"/>
              <a:gd name="connsiteX416" fmla="*/ 2423178 w 3139846"/>
              <a:gd name="connsiteY416" fmla="*/ 1139413 h 3951335"/>
              <a:gd name="connsiteX417" fmla="*/ 2425687 w 3139846"/>
              <a:gd name="connsiteY417" fmla="*/ 1139413 h 3951335"/>
              <a:gd name="connsiteX418" fmla="*/ 2783895 w 3139846"/>
              <a:gd name="connsiteY418" fmla="*/ 988656 h 3951335"/>
              <a:gd name="connsiteX419" fmla="*/ 3139846 w 3139846"/>
              <a:gd name="connsiteY419" fmla="*/ 844967 h 3951335"/>
              <a:gd name="connsiteX420" fmla="*/ 3139846 w 3139846"/>
              <a:gd name="connsiteY420" fmla="*/ 1008479 h 3951335"/>
              <a:gd name="connsiteX421" fmla="*/ 2893766 w 3139846"/>
              <a:gd name="connsiteY421" fmla="*/ 1102742 h 3951335"/>
              <a:gd name="connsiteX422" fmla="*/ 2544086 w 3139846"/>
              <a:gd name="connsiteY422" fmla="*/ 1237201 h 3951335"/>
              <a:gd name="connsiteX423" fmla="*/ 2194407 w 3139846"/>
              <a:gd name="connsiteY423" fmla="*/ 1377263 h 3951335"/>
              <a:gd name="connsiteX424" fmla="*/ 2558133 w 3139846"/>
              <a:gd name="connsiteY424" fmla="*/ 1254009 h 3951335"/>
              <a:gd name="connsiteX425" fmla="*/ 2877210 w 3139846"/>
              <a:gd name="connsiteY425" fmla="*/ 1147562 h 3951335"/>
              <a:gd name="connsiteX426" fmla="*/ 3139846 w 3139846"/>
              <a:gd name="connsiteY426" fmla="*/ 1042329 h 3951335"/>
              <a:gd name="connsiteX427" fmla="*/ 3139846 w 3139846"/>
              <a:gd name="connsiteY427" fmla="*/ 1100789 h 3951335"/>
              <a:gd name="connsiteX428" fmla="*/ 2984573 w 3139846"/>
              <a:gd name="connsiteY428" fmla="*/ 1153165 h 3951335"/>
              <a:gd name="connsiteX429" fmla="*/ 2582717 w 3139846"/>
              <a:gd name="connsiteY429" fmla="*/ 1318182 h 3951335"/>
              <a:gd name="connsiteX430" fmla="*/ 3070362 w 3139846"/>
              <a:gd name="connsiteY430" fmla="*/ 1139413 h 3951335"/>
              <a:gd name="connsiteX431" fmla="*/ 3139846 w 3139846"/>
              <a:gd name="connsiteY431" fmla="*/ 1114865 h 3951335"/>
              <a:gd name="connsiteX432" fmla="*/ 3139846 w 3139846"/>
              <a:gd name="connsiteY432" fmla="*/ 1164411 h 3951335"/>
              <a:gd name="connsiteX433" fmla="*/ 2877210 w 3139846"/>
              <a:gd name="connsiteY433" fmla="*/ 1259611 h 3951335"/>
              <a:gd name="connsiteX434" fmla="*/ 2464317 w 3139846"/>
              <a:gd name="connsiteY434" fmla="*/ 1413424 h 3951335"/>
              <a:gd name="connsiteX435" fmla="*/ 2051424 w 3139846"/>
              <a:gd name="connsiteY435" fmla="*/ 1566727 h 3951335"/>
              <a:gd name="connsiteX436" fmla="*/ 1641038 w 3139846"/>
              <a:gd name="connsiteY436" fmla="*/ 1726143 h 3951335"/>
              <a:gd name="connsiteX437" fmla="*/ 1630001 w 3139846"/>
              <a:gd name="connsiteY437" fmla="*/ 1728689 h 3951335"/>
              <a:gd name="connsiteX438" fmla="*/ 1618964 w 3139846"/>
              <a:gd name="connsiteY438" fmla="*/ 1728689 h 3951335"/>
              <a:gd name="connsiteX439" fmla="*/ 1607926 w 3139846"/>
              <a:gd name="connsiteY439" fmla="*/ 1723087 h 3951335"/>
              <a:gd name="connsiteX440" fmla="*/ 1599899 w 3139846"/>
              <a:gd name="connsiteY440" fmla="*/ 1717484 h 3951335"/>
              <a:gd name="connsiteX441" fmla="*/ 1596889 w 3139846"/>
              <a:gd name="connsiteY441" fmla="*/ 1711882 h 3951335"/>
              <a:gd name="connsiteX442" fmla="*/ 1593879 w 3139846"/>
              <a:gd name="connsiteY442" fmla="*/ 1703733 h 3951335"/>
              <a:gd name="connsiteX443" fmla="*/ 1599899 w 3139846"/>
              <a:gd name="connsiteY443" fmla="*/ 1695584 h 3951335"/>
              <a:gd name="connsiteX444" fmla="*/ 1605419 w 3139846"/>
              <a:gd name="connsiteY444" fmla="*/ 1689471 h 3951335"/>
              <a:gd name="connsiteX445" fmla="*/ 1613445 w 3139846"/>
              <a:gd name="connsiteY445" fmla="*/ 1683870 h 3951335"/>
              <a:gd name="connsiteX446" fmla="*/ 1960617 w 3139846"/>
              <a:gd name="connsiteY446" fmla="*/ 1530057 h 3951335"/>
              <a:gd name="connsiteX447" fmla="*/ 2155776 w 3139846"/>
              <a:gd name="connsiteY447" fmla="*/ 1446529 h 3951335"/>
              <a:gd name="connsiteX448" fmla="*/ 2351436 w 3139846"/>
              <a:gd name="connsiteY448" fmla="*/ 1366058 h 3951335"/>
              <a:gd name="connsiteX449" fmla="*/ 2222000 w 3139846"/>
              <a:gd name="connsiteY449" fmla="*/ 1410877 h 3951335"/>
              <a:gd name="connsiteX450" fmla="*/ 1809105 w 3139846"/>
              <a:gd name="connsiteY450" fmla="*/ 1552976 h 3951335"/>
              <a:gd name="connsiteX451" fmla="*/ 1395710 w 3139846"/>
              <a:gd name="connsiteY451" fmla="*/ 1697621 h 3951335"/>
              <a:gd name="connsiteX452" fmla="*/ 1387683 w 3139846"/>
              <a:gd name="connsiteY452" fmla="*/ 1700677 h 3951335"/>
              <a:gd name="connsiteX453" fmla="*/ 1376646 w 3139846"/>
              <a:gd name="connsiteY453" fmla="*/ 1700677 h 3951335"/>
              <a:gd name="connsiteX454" fmla="*/ 1368619 w 3139846"/>
              <a:gd name="connsiteY454" fmla="*/ 1697621 h 3951335"/>
              <a:gd name="connsiteX455" fmla="*/ 1360090 w 3139846"/>
              <a:gd name="connsiteY455" fmla="*/ 1692528 h 3951335"/>
              <a:gd name="connsiteX456" fmla="*/ 1357581 w 3139846"/>
              <a:gd name="connsiteY456" fmla="*/ 1686925 h 3951335"/>
              <a:gd name="connsiteX457" fmla="*/ 1357581 w 3139846"/>
              <a:gd name="connsiteY457" fmla="*/ 1681323 h 3951335"/>
              <a:gd name="connsiteX458" fmla="*/ 1357581 w 3139846"/>
              <a:gd name="connsiteY458" fmla="*/ 1675721 h 3951335"/>
              <a:gd name="connsiteX459" fmla="*/ 1362598 w 3139846"/>
              <a:gd name="connsiteY459" fmla="*/ 1670118 h 3951335"/>
              <a:gd name="connsiteX460" fmla="*/ 930640 w 3139846"/>
              <a:gd name="connsiteY460" fmla="*/ 1860092 h 3951335"/>
              <a:gd name="connsiteX461" fmla="*/ 919603 w 3139846"/>
              <a:gd name="connsiteY461" fmla="*/ 1863148 h 3951335"/>
              <a:gd name="connsiteX462" fmla="*/ 908566 w 3139846"/>
              <a:gd name="connsiteY462" fmla="*/ 1863148 h 3951335"/>
              <a:gd name="connsiteX463" fmla="*/ 897529 w 3139846"/>
              <a:gd name="connsiteY463" fmla="*/ 1860092 h 3951335"/>
              <a:gd name="connsiteX464" fmla="*/ 889502 w 3139846"/>
              <a:gd name="connsiteY464" fmla="*/ 1854490 h 3951335"/>
              <a:gd name="connsiteX465" fmla="*/ 883983 w 3139846"/>
              <a:gd name="connsiteY465" fmla="*/ 1846341 h 3951335"/>
              <a:gd name="connsiteX466" fmla="*/ 883983 w 3139846"/>
              <a:gd name="connsiteY466" fmla="*/ 1837682 h 3951335"/>
              <a:gd name="connsiteX467" fmla="*/ 889502 w 3139846"/>
              <a:gd name="connsiteY467" fmla="*/ 1829533 h 3951335"/>
              <a:gd name="connsiteX468" fmla="*/ 895020 w 3139846"/>
              <a:gd name="connsiteY468" fmla="*/ 1823422 h 3951335"/>
              <a:gd name="connsiteX469" fmla="*/ 903047 w 3139846"/>
              <a:gd name="connsiteY469" fmla="*/ 1818328 h 3951335"/>
              <a:gd name="connsiteX470" fmla="*/ 1283331 w 3139846"/>
              <a:gd name="connsiteY470" fmla="*/ 1645162 h 3951335"/>
              <a:gd name="connsiteX471" fmla="*/ 1555750 w 3139846"/>
              <a:gd name="connsiteY471" fmla="*/ 1524454 h 3951335"/>
              <a:gd name="connsiteX472" fmla="*/ 1825662 w 3139846"/>
              <a:gd name="connsiteY472" fmla="*/ 1407821 h 3951335"/>
              <a:gd name="connsiteX473" fmla="*/ 1855763 w 3139846"/>
              <a:gd name="connsiteY473" fmla="*/ 1394070 h 3951335"/>
              <a:gd name="connsiteX474" fmla="*/ 1596889 w 3139846"/>
              <a:gd name="connsiteY474" fmla="*/ 1483200 h 3951335"/>
              <a:gd name="connsiteX475" fmla="*/ 1304904 w 3139846"/>
              <a:gd name="connsiteY475" fmla="*/ 1580479 h 3951335"/>
              <a:gd name="connsiteX476" fmla="*/ 1013420 w 3139846"/>
              <a:gd name="connsiteY476" fmla="*/ 1681323 h 3951335"/>
              <a:gd name="connsiteX477" fmla="*/ 1002383 w 3139846"/>
              <a:gd name="connsiteY477" fmla="*/ 1683870 h 3951335"/>
              <a:gd name="connsiteX478" fmla="*/ 993854 w 3139846"/>
              <a:gd name="connsiteY478" fmla="*/ 1683870 h 3951335"/>
              <a:gd name="connsiteX479" fmla="*/ 985827 w 3139846"/>
              <a:gd name="connsiteY479" fmla="*/ 1678776 h 3951335"/>
              <a:gd name="connsiteX480" fmla="*/ 977800 w 3139846"/>
              <a:gd name="connsiteY480" fmla="*/ 1675721 h 3951335"/>
              <a:gd name="connsiteX481" fmla="*/ 974789 w 3139846"/>
              <a:gd name="connsiteY481" fmla="*/ 1667062 h 3951335"/>
              <a:gd name="connsiteX482" fmla="*/ 974789 w 3139846"/>
              <a:gd name="connsiteY482" fmla="*/ 1658913 h 3951335"/>
              <a:gd name="connsiteX483" fmla="*/ 980308 w 3139846"/>
              <a:gd name="connsiteY483" fmla="*/ 1653311 h 3951335"/>
              <a:gd name="connsiteX484" fmla="*/ 985827 w 3139846"/>
              <a:gd name="connsiteY484" fmla="*/ 1647708 h 3951335"/>
              <a:gd name="connsiteX485" fmla="*/ 991345 w 3139846"/>
              <a:gd name="connsiteY485" fmla="*/ 1645162 h 3951335"/>
              <a:gd name="connsiteX486" fmla="*/ 1302395 w 3139846"/>
              <a:gd name="connsiteY486" fmla="*/ 1488802 h 3951335"/>
              <a:gd name="connsiteX487" fmla="*/ 1525649 w 3139846"/>
              <a:gd name="connsiteY487" fmla="*/ 1385412 h 3951335"/>
              <a:gd name="connsiteX488" fmla="*/ 1748400 w 3139846"/>
              <a:gd name="connsiteY488" fmla="*/ 1282021 h 3951335"/>
              <a:gd name="connsiteX489" fmla="*/ 1599899 w 3139846"/>
              <a:gd name="connsiteY489" fmla="*/ 1332443 h 3951335"/>
              <a:gd name="connsiteX490" fmla="*/ 1588863 w 3139846"/>
              <a:gd name="connsiteY490" fmla="*/ 1334990 h 3951335"/>
              <a:gd name="connsiteX491" fmla="*/ 1577825 w 3139846"/>
              <a:gd name="connsiteY491" fmla="*/ 1334990 h 3951335"/>
              <a:gd name="connsiteX492" fmla="*/ 1569296 w 3139846"/>
              <a:gd name="connsiteY492" fmla="*/ 1332443 h 3951335"/>
              <a:gd name="connsiteX493" fmla="*/ 1561270 w 3139846"/>
              <a:gd name="connsiteY493" fmla="*/ 1326841 h 3951335"/>
              <a:gd name="connsiteX494" fmla="*/ 1558760 w 3139846"/>
              <a:gd name="connsiteY494" fmla="*/ 1318182 h 3951335"/>
              <a:gd name="connsiteX495" fmla="*/ 1558760 w 3139846"/>
              <a:gd name="connsiteY495" fmla="*/ 1312580 h 3951335"/>
              <a:gd name="connsiteX496" fmla="*/ 1561270 w 3139846"/>
              <a:gd name="connsiteY496" fmla="*/ 1303921 h 3951335"/>
              <a:gd name="connsiteX497" fmla="*/ 1569296 w 3139846"/>
              <a:gd name="connsiteY497" fmla="*/ 1298828 h 3951335"/>
              <a:gd name="connsiteX498" fmla="*/ 1575316 w 3139846"/>
              <a:gd name="connsiteY498" fmla="*/ 1293226 h 3951335"/>
              <a:gd name="connsiteX499" fmla="*/ 1891384 w 3139846"/>
              <a:gd name="connsiteY499" fmla="*/ 1161823 h 3951335"/>
              <a:gd name="connsiteX500" fmla="*/ 2340399 w 3139846"/>
              <a:gd name="connsiteY500" fmla="*/ 976942 h 3951335"/>
              <a:gd name="connsiteX501" fmla="*/ 2789414 w 3139846"/>
              <a:gd name="connsiteY501" fmla="*/ 798173 h 3951335"/>
              <a:gd name="connsiteX502" fmla="*/ 2147749 w 3139846"/>
              <a:gd name="connsiteY502" fmla="*/ 1002408 h 3951335"/>
              <a:gd name="connsiteX503" fmla="*/ 1927506 w 3139846"/>
              <a:gd name="connsiteY503" fmla="*/ 1092047 h 3951335"/>
              <a:gd name="connsiteX504" fmla="*/ 1599899 w 3139846"/>
              <a:gd name="connsiteY504" fmla="*/ 1228543 h 3951335"/>
              <a:gd name="connsiteX505" fmla="*/ 1274802 w 3139846"/>
              <a:gd name="connsiteY505" fmla="*/ 1366058 h 3951335"/>
              <a:gd name="connsiteX506" fmla="*/ 1263765 w 3139846"/>
              <a:gd name="connsiteY506" fmla="*/ 1368604 h 3951335"/>
              <a:gd name="connsiteX507" fmla="*/ 1255236 w 3139846"/>
              <a:gd name="connsiteY507" fmla="*/ 1368604 h 3951335"/>
              <a:gd name="connsiteX508" fmla="*/ 1244700 w 3139846"/>
              <a:gd name="connsiteY508" fmla="*/ 1366058 h 3951335"/>
              <a:gd name="connsiteX509" fmla="*/ 1239182 w 3139846"/>
              <a:gd name="connsiteY509" fmla="*/ 1360455 h 3951335"/>
              <a:gd name="connsiteX510" fmla="*/ 1233663 w 3139846"/>
              <a:gd name="connsiteY510" fmla="*/ 1357399 h 3951335"/>
              <a:gd name="connsiteX511" fmla="*/ 1079643 w 3139846"/>
              <a:gd name="connsiteY511" fmla="*/ 1427685 h 3951335"/>
              <a:gd name="connsiteX512" fmla="*/ 850871 w 3139846"/>
              <a:gd name="connsiteY512" fmla="*/ 1533113 h 3951335"/>
              <a:gd name="connsiteX513" fmla="*/ 839834 w 3139846"/>
              <a:gd name="connsiteY513" fmla="*/ 1538715 h 3951335"/>
              <a:gd name="connsiteX514" fmla="*/ 828797 w 3139846"/>
              <a:gd name="connsiteY514" fmla="*/ 1538715 h 3951335"/>
              <a:gd name="connsiteX515" fmla="*/ 820770 w 3139846"/>
              <a:gd name="connsiteY515" fmla="*/ 1536169 h 3951335"/>
              <a:gd name="connsiteX516" fmla="*/ 812241 w 3139846"/>
              <a:gd name="connsiteY516" fmla="*/ 1530057 h 3951335"/>
              <a:gd name="connsiteX517" fmla="*/ 806722 w 3139846"/>
              <a:gd name="connsiteY517" fmla="*/ 1521908 h 3951335"/>
              <a:gd name="connsiteX518" fmla="*/ 806722 w 3139846"/>
              <a:gd name="connsiteY518" fmla="*/ 1510703 h 3951335"/>
              <a:gd name="connsiteX519" fmla="*/ 809231 w 3139846"/>
              <a:gd name="connsiteY519" fmla="*/ 1502554 h 3951335"/>
              <a:gd name="connsiteX520" fmla="*/ 817759 w 3139846"/>
              <a:gd name="connsiteY520" fmla="*/ 1494405 h 3951335"/>
              <a:gd name="connsiteX521" fmla="*/ 823278 w 3139846"/>
              <a:gd name="connsiteY521" fmla="*/ 1491858 h 3951335"/>
              <a:gd name="connsiteX522" fmla="*/ 1197541 w 3139846"/>
              <a:gd name="connsiteY522" fmla="*/ 1303921 h 3951335"/>
              <a:gd name="connsiteX523" fmla="*/ 1192524 w 3139846"/>
              <a:gd name="connsiteY523" fmla="*/ 1301884 h 3951335"/>
              <a:gd name="connsiteX524" fmla="*/ 1187006 w 3139846"/>
              <a:gd name="connsiteY524" fmla="*/ 1298828 h 3951335"/>
              <a:gd name="connsiteX525" fmla="*/ 1183995 w 3139846"/>
              <a:gd name="connsiteY525" fmla="*/ 1290170 h 3951335"/>
              <a:gd name="connsiteX526" fmla="*/ 1183995 w 3139846"/>
              <a:gd name="connsiteY526" fmla="*/ 1282021 h 3951335"/>
              <a:gd name="connsiteX527" fmla="*/ 1187006 w 3139846"/>
              <a:gd name="connsiteY527" fmla="*/ 1276418 h 3951335"/>
              <a:gd name="connsiteX528" fmla="*/ 1195033 w 3139846"/>
              <a:gd name="connsiteY528" fmla="*/ 1268269 h 3951335"/>
              <a:gd name="connsiteX529" fmla="*/ 1203562 w 3139846"/>
              <a:gd name="connsiteY529" fmla="*/ 1265214 h 3951335"/>
              <a:gd name="connsiteX530" fmla="*/ 1349053 w 3139846"/>
              <a:gd name="connsiteY530" fmla="*/ 1203587 h 3951335"/>
              <a:gd name="connsiteX531" fmla="*/ 1495045 w 3139846"/>
              <a:gd name="connsiteY531" fmla="*/ 1145016 h 3951335"/>
              <a:gd name="connsiteX532" fmla="*/ 1740373 w 3139846"/>
              <a:gd name="connsiteY532" fmla="*/ 1047227 h 3951335"/>
              <a:gd name="connsiteX533" fmla="*/ 2180861 w 3139846"/>
              <a:gd name="connsiteY533" fmla="*/ 842992 h 3951335"/>
              <a:gd name="connsiteX534" fmla="*/ 2621347 w 3139846"/>
              <a:gd name="connsiteY534" fmla="*/ 641813 h 3951335"/>
              <a:gd name="connsiteX535" fmla="*/ 1646557 w 3139846"/>
              <a:gd name="connsiteY535" fmla="*/ 1005464 h 3951335"/>
              <a:gd name="connsiteX536" fmla="*/ 1156402 w 3139846"/>
              <a:gd name="connsiteY536" fmla="*/ 1184233 h 3951335"/>
              <a:gd name="connsiteX537" fmla="*/ 911576 w 3139846"/>
              <a:gd name="connsiteY537" fmla="*/ 1270816 h 3951335"/>
              <a:gd name="connsiteX538" fmla="*/ 666248 w 3139846"/>
              <a:gd name="connsiteY538" fmla="*/ 1357399 h 3951335"/>
              <a:gd name="connsiteX539" fmla="*/ 655211 w 3139846"/>
              <a:gd name="connsiteY539" fmla="*/ 1360455 h 3951335"/>
              <a:gd name="connsiteX540" fmla="*/ 644174 w 3139846"/>
              <a:gd name="connsiteY540" fmla="*/ 1360455 h 3951335"/>
              <a:gd name="connsiteX541" fmla="*/ 636147 w 3139846"/>
              <a:gd name="connsiteY541" fmla="*/ 1354344 h 3951335"/>
              <a:gd name="connsiteX542" fmla="*/ 627618 w 3139846"/>
              <a:gd name="connsiteY542" fmla="*/ 1349250 h 3951335"/>
              <a:gd name="connsiteX543" fmla="*/ 625109 w 3139846"/>
              <a:gd name="connsiteY543" fmla="*/ 1340592 h 3951335"/>
              <a:gd name="connsiteX544" fmla="*/ 625109 w 3139846"/>
              <a:gd name="connsiteY544" fmla="*/ 1332443 h 3951335"/>
              <a:gd name="connsiteX545" fmla="*/ 630628 w 3139846"/>
              <a:gd name="connsiteY545" fmla="*/ 1323785 h 3951335"/>
              <a:gd name="connsiteX546" fmla="*/ 639157 w 3139846"/>
              <a:gd name="connsiteY546" fmla="*/ 1318182 h 3951335"/>
              <a:gd name="connsiteX547" fmla="*/ 644174 w 3139846"/>
              <a:gd name="connsiteY547" fmla="*/ 1312580 h 3951335"/>
              <a:gd name="connsiteX548" fmla="*/ 974789 w 3139846"/>
              <a:gd name="connsiteY548" fmla="*/ 1161823 h 3951335"/>
              <a:gd name="connsiteX549" fmla="*/ 1203562 w 3139846"/>
              <a:gd name="connsiteY549" fmla="*/ 1060979 h 3951335"/>
              <a:gd name="connsiteX550" fmla="*/ 1360090 w 3139846"/>
              <a:gd name="connsiteY550" fmla="*/ 991203 h 3951335"/>
              <a:gd name="connsiteX551" fmla="*/ 1360090 w 3139846"/>
              <a:gd name="connsiteY551" fmla="*/ 985600 h 3951335"/>
              <a:gd name="connsiteX552" fmla="*/ 1365608 w 3139846"/>
              <a:gd name="connsiteY552" fmla="*/ 976942 h 3951335"/>
              <a:gd name="connsiteX553" fmla="*/ 1371127 w 3139846"/>
              <a:gd name="connsiteY553" fmla="*/ 971849 h 3951335"/>
              <a:gd name="connsiteX554" fmla="*/ 1376646 w 3139846"/>
              <a:gd name="connsiteY554" fmla="*/ 968793 h 3951335"/>
              <a:gd name="connsiteX555" fmla="*/ 1503072 w 3139846"/>
              <a:gd name="connsiteY555" fmla="*/ 901564 h 3951335"/>
              <a:gd name="connsiteX556" fmla="*/ 1630001 w 3139846"/>
              <a:gd name="connsiteY556" fmla="*/ 837390 h 3951335"/>
              <a:gd name="connsiteX557" fmla="*/ 1886367 w 3139846"/>
              <a:gd name="connsiteY557" fmla="*/ 711589 h 3951335"/>
              <a:gd name="connsiteX558" fmla="*/ 2147749 w 3139846"/>
              <a:gd name="connsiteY558" fmla="*/ 591391 h 3951335"/>
              <a:gd name="connsiteX559" fmla="*/ 2409632 w 3139846"/>
              <a:gd name="connsiteY559" fmla="*/ 476796 h 3951335"/>
              <a:gd name="connsiteX560" fmla="*/ 2673523 w 3139846"/>
              <a:gd name="connsiteY560" fmla="*/ 364747 h 3951335"/>
              <a:gd name="connsiteX561" fmla="*/ 2940926 w 3139846"/>
              <a:gd name="connsiteY561" fmla="*/ 258809 h 3951335"/>
              <a:gd name="connsiteX562" fmla="*/ 2885739 w 3139846"/>
              <a:gd name="connsiteY562" fmla="*/ 74438 h 3951335"/>
              <a:gd name="connsiteX563" fmla="*/ 2825034 w 3139846"/>
              <a:gd name="connsiteY563" fmla="*/ 96338 h 3951335"/>
              <a:gd name="connsiteX564" fmla="*/ 2687069 w 3139846"/>
              <a:gd name="connsiteY564" fmla="*/ 149816 h 3951335"/>
              <a:gd name="connsiteX565" fmla="*/ 2246583 w 3139846"/>
              <a:gd name="connsiteY565" fmla="*/ 317380 h 3951335"/>
              <a:gd name="connsiteX566" fmla="*/ 1809105 w 3139846"/>
              <a:gd name="connsiteY566" fmla="*/ 490547 h 3951335"/>
              <a:gd name="connsiteX567" fmla="*/ 1371127 w 3139846"/>
              <a:gd name="connsiteY567" fmla="*/ 666770 h 3951335"/>
              <a:gd name="connsiteX568" fmla="*/ 936159 w 3139846"/>
              <a:gd name="connsiteY568" fmla="*/ 846048 h 3951335"/>
              <a:gd name="connsiteX569" fmla="*/ 622601 w 3139846"/>
              <a:gd name="connsiteY569" fmla="*/ 976942 h 3951335"/>
              <a:gd name="connsiteX570" fmla="*/ 589489 w 3139846"/>
              <a:gd name="connsiteY570" fmla="*/ 991203 h 3951335"/>
              <a:gd name="connsiteX571" fmla="*/ 1167440 w 3139846"/>
              <a:gd name="connsiteY571" fmla="*/ 781875 h 3951335"/>
              <a:gd name="connsiteX572" fmla="*/ 1555750 w 3139846"/>
              <a:gd name="connsiteY572" fmla="*/ 644869 h 3951335"/>
              <a:gd name="connsiteX573" fmla="*/ 1596889 w 3139846"/>
              <a:gd name="connsiteY573" fmla="*/ 625006 h 3951335"/>
              <a:gd name="connsiteX574" fmla="*/ 1646557 w 3139846"/>
              <a:gd name="connsiteY574" fmla="*/ 602596 h 3951335"/>
              <a:gd name="connsiteX575" fmla="*/ 1831181 w 3139846"/>
              <a:gd name="connsiteY575" fmla="*/ 521615 h 3951335"/>
              <a:gd name="connsiteX576" fmla="*/ 1985200 w 3139846"/>
              <a:gd name="connsiteY576" fmla="*/ 456933 h 3951335"/>
              <a:gd name="connsiteX577" fmla="*/ 2434215 w 3139846"/>
              <a:gd name="connsiteY577" fmla="*/ 261356 h 3951335"/>
              <a:gd name="connsiteX578" fmla="*/ 2659977 w 3139846"/>
              <a:gd name="connsiteY578" fmla="*/ 166624 h 3951335"/>
              <a:gd name="connsiteX579" fmla="*/ 2096064 w 3139846"/>
              <a:gd name="connsiteY579" fmla="*/ 0 h 3951335"/>
              <a:gd name="connsiteX580" fmla="*/ 2219676 w 3139846"/>
              <a:gd name="connsiteY580" fmla="*/ 0 h 3951335"/>
              <a:gd name="connsiteX581" fmla="*/ 2062461 w 3139846"/>
              <a:gd name="connsiteY581" fmla="*/ 65779 h 3951335"/>
              <a:gd name="connsiteX582" fmla="*/ 1748400 w 3139846"/>
              <a:gd name="connsiteY582" fmla="*/ 202785 h 3951335"/>
              <a:gd name="connsiteX583" fmla="*/ 2260630 w 3139846"/>
              <a:gd name="connsiteY583" fmla="*/ 32674 h 3951335"/>
              <a:gd name="connsiteX584" fmla="*/ 2335495 w 3139846"/>
              <a:gd name="connsiteY584" fmla="*/ 0 h 3951335"/>
              <a:gd name="connsiteX585" fmla="*/ 2688971 w 3139846"/>
              <a:gd name="connsiteY585" fmla="*/ 0 h 3951335"/>
              <a:gd name="connsiteX586" fmla="*/ 2648940 w 3139846"/>
              <a:gd name="connsiteY586" fmla="*/ 15867 h 3951335"/>
              <a:gd name="connsiteX587" fmla="*/ 2483883 w 3139846"/>
              <a:gd name="connsiteY587" fmla="*/ 85643 h 3951335"/>
              <a:gd name="connsiteX588" fmla="*/ 2318325 w 3139846"/>
              <a:gd name="connsiteY588" fmla="*/ 155419 h 3951335"/>
              <a:gd name="connsiteX589" fmla="*/ 1985200 w 3139846"/>
              <a:gd name="connsiteY589" fmla="*/ 300573 h 3951335"/>
              <a:gd name="connsiteX590" fmla="*/ 2040387 w 3139846"/>
              <a:gd name="connsiteY590" fmla="*/ 284275 h 3951335"/>
              <a:gd name="connsiteX591" fmla="*/ 2222000 w 3139846"/>
              <a:gd name="connsiteY591" fmla="*/ 208387 h 3951335"/>
              <a:gd name="connsiteX592" fmla="*/ 2439734 w 3139846"/>
              <a:gd name="connsiteY592" fmla="*/ 121804 h 3951335"/>
              <a:gd name="connsiteX593" fmla="*/ 2656967 w 3139846"/>
              <a:gd name="connsiteY593" fmla="*/ 40823 h 3951335"/>
              <a:gd name="connsiteX594" fmla="*/ 2768946 w 3139846"/>
              <a:gd name="connsiteY594" fmla="*/ 0 h 3951335"/>
              <a:gd name="connsiteX595" fmla="*/ 2913937 w 3139846"/>
              <a:gd name="connsiteY595" fmla="*/ 0 h 3951335"/>
              <a:gd name="connsiteX596" fmla="*/ 2676533 w 3139846"/>
              <a:gd name="connsiteY596" fmla="*/ 85643 h 3951335"/>
              <a:gd name="connsiteX597" fmla="*/ 2858146 w 3139846"/>
              <a:gd name="connsiteY597" fmla="*/ 29618 h 3951335"/>
              <a:gd name="connsiteX598" fmla="*/ 2936031 w 3139846"/>
              <a:gd name="connsiteY598" fmla="*/ 0 h 3951335"/>
              <a:gd name="connsiteX599" fmla="*/ 3139846 w 3139846"/>
              <a:gd name="connsiteY599" fmla="*/ 0 h 3951335"/>
              <a:gd name="connsiteX600" fmla="*/ 3139846 w 3139846"/>
              <a:gd name="connsiteY600" fmla="*/ 35045 h 3951335"/>
              <a:gd name="connsiteX601" fmla="*/ 3094945 w 3139846"/>
              <a:gd name="connsiteY601" fmla="*/ 52028 h 3951335"/>
              <a:gd name="connsiteX602" fmla="*/ 2783895 w 3139846"/>
              <a:gd name="connsiteY602" fmla="*/ 172226 h 3951335"/>
              <a:gd name="connsiteX603" fmla="*/ 2775367 w 3139846"/>
              <a:gd name="connsiteY603" fmla="*/ 174773 h 3951335"/>
              <a:gd name="connsiteX604" fmla="*/ 2764329 w 3139846"/>
              <a:gd name="connsiteY604" fmla="*/ 180375 h 3951335"/>
              <a:gd name="connsiteX605" fmla="*/ 2488900 w 3139846"/>
              <a:gd name="connsiteY605" fmla="*/ 294971 h 3951335"/>
              <a:gd name="connsiteX606" fmla="*/ 2213972 w 3139846"/>
              <a:gd name="connsiteY606" fmla="*/ 415169 h 3951335"/>
              <a:gd name="connsiteX607" fmla="*/ 2199925 w 3139846"/>
              <a:gd name="connsiteY607" fmla="*/ 420771 h 3951335"/>
              <a:gd name="connsiteX608" fmla="*/ 2362473 w 3139846"/>
              <a:gd name="connsiteY608" fmla="*/ 364747 h 3951335"/>
              <a:gd name="connsiteX609" fmla="*/ 2654459 w 3139846"/>
              <a:gd name="connsiteY609" fmla="*/ 267468 h 3951335"/>
              <a:gd name="connsiteX610" fmla="*/ 2943434 w 3139846"/>
              <a:gd name="connsiteY610" fmla="*/ 172226 h 3951335"/>
              <a:gd name="connsiteX611" fmla="*/ 3139846 w 3139846"/>
              <a:gd name="connsiteY611" fmla="*/ 111928 h 3951335"/>
              <a:gd name="connsiteX612" fmla="*/ 3139846 w 3139846"/>
              <a:gd name="connsiteY612" fmla="*/ 162012 h 3951335"/>
              <a:gd name="connsiteX613" fmla="*/ 3034240 w 3139846"/>
              <a:gd name="connsiteY613" fmla="*/ 194636 h 3951335"/>
              <a:gd name="connsiteX614" fmla="*/ 2591245 w 3139846"/>
              <a:gd name="connsiteY614" fmla="*/ 337244 h 3951335"/>
              <a:gd name="connsiteX615" fmla="*/ 2150258 w 3139846"/>
              <a:gd name="connsiteY615" fmla="*/ 485454 h 3951335"/>
              <a:gd name="connsiteX616" fmla="*/ 1709770 w 3139846"/>
              <a:gd name="connsiteY616" fmla="*/ 636211 h 3951335"/>
              <a:gd name="connsiteX617" fmla="*/ 1522638 w 3139846"/>
              <a:gd name="connsiteY617" fmla="*/ 720248 h 3951335"/>
              <a:gd name="connsiteX618" fmla="*/ 1280321 w 3139846"/>
              <a:gd name="connsiteY618" fmla="*/ 829241 h 3951335"/>
              <a:gd name="connsiteX619" fmla="*/ 1269283 w 3139846"/>
              <a:gd name="connsiteY619" fmla="*/ 831788 h 3951335"/>
              <a:gd name="connsiteX620" fmla="*/ 1258246 w 3139846"/>
              <a:gd name="connsiteY620" fmla="*/ 831788 h 3951335"/>
              <a:gd name="connsiteX621" fmla="*/ 1250219 w 3139846"/>
              <a:gd name="connsiteY621" fmla="*/ 829241 h 3951335"/>
              <a:gd name="connsiteX622" fmla="*/ 1241690 w 3139846"/>
              <a:gd name="connsiteY622" fmla="*/ 820583 h 3951335"/>
              <a:gd name="connsiteX623" fmla="*/ 1239182 w 3139846"/>
              <a:gd name="connsiteY623" fmla="*/ 812434 h 3951335"/>
              <a:gd name="connsiteX624" fmla="*/ 1239182 w 3139846"/>
              <a:gd name="connsiteY624" fmla="*/ 803775 h 3951335"/>
              <a:gd name="connsiteX625" fmla="*/ 925122 w 3139846"/>
              <a:gd name="connsiteY625" fmla="*/ 915824 h 3951335"/>
              <a:gd name="connsiteX626" fmla="*/ 564405 w 3139846"/>
              <a:gd name="connsiteY626" fmla="*/ 1049774 h 3951335"/>
              <a:gd name="connsiteX627" fmla="*/ 203687 w 3139846"/>
              <a:gd name="connsiteY627" fmla="*/ 1184233 h 3951335"/>
              <a:gd name="connsiteX628" fmla="*/ 195158 w 3139846"/>
              <a:gd name="connsiteY628" fmla="*/ 1186779 h 3951335"/>
              <a:gd name="connsiteX629" fmla="*/ 184623 w 3139846"/>
              <a:gd name="connsiteY629" fmla="*/ 1184233 h 3951335"/>
              <a:gd name="connsiteX630" fmla="*/ 179104 w 3139846"/>
              <a:gd name="connsiteY630" fmla="*/ 1181177 h 3951335"/>
              <a:gd name="connsiteX631" fmla="*/ 173585 w 3139846"/>
              <a:gd name="connsiteY631" fmla="*/ 1176084 h 3951335"/>
              <a:gd name="connsiteX632" fmla="*/ 170575 w 3139846"/>
              <a:gd name="connsiteY632" fmla="*/ 1167425 h 3951335"/>
              <a:gd name="connsiteX633" fmla="*/ 38630 w 3139846"/>
              <a:gd name="connsiteY633" fmla="*/ 1223450 h 3951335"/>
              <a:gd name="connsiteX634" fmla="*/ 27593 w 3139846"/>
              <a:gd name="connsiteY634" fmla="*/ 1225996 h 3951335"/>
              <a:gd name="connsiteX635" fmla="*/ 16555 w 3139846"/>
              <a:gd name="connsiteY635" fmla="*/ 1225996 h 3951335"/>
              <a:gd name="connsiteX636" fmla="*/ 8026 w 3139846"/>
              <a:gd name="connsiteY636" fmla="*/ 1223450 h 3951335"/>
              <a:gd name="connsiteX637" fmla="*/ 3010 w 3139846"/>
              <a:gd name="connsiteY637" fmla="*/ 1217847 h 3951335"/>
              <a:gd name="connsiteX638" fmla="*/ 0 w 3139846"/>
              <a:gd name="connsiteY638" fmla="*/ 1206642 h 3951335"/>
              <a:gd name="connsiteX639" fmla="*/ 0 w 3139846"/>
              <a:gd name="connsiteY639" fmla="*/ 1197984 h 3951335"/>
              <a:gd name="connsiteX640" fmla="*/ 5518 w 3139846"/>
              <a:gd name="connsiteY640" fmla="*/ 1189835 h 3951335"/>
              <a:gd name="connsiteX641" fmla="*/ 13546 w 3139846"/>
              <a:gd name="connsiteY641" fmla="*/ 1181177 h 3951335"/>
              <a:gd name="connsiteX642" fmla="*/ 19565 w 3139846"/>
              <a:gd name="connsiteY642" fmla="*/ 1178121 h 3951335"/>
              <a:gd name="connsiteX643" fmla="*/ 344162 w 3139846"/>
              <a:gd name="connsiteY643" fmla="*/ 1013613 h 3951335"/>
              <a:gd name="connsiteX644" fmla="*/ 614072 w 3139846"/>
              <a:gd name="connsiteY644" fmla="*/ 879663 h 3951335"/>
              <a:gd name="connsiteX645" fmla="*/ 883983 w 3139846"/>
              <a:gd name="connsiteY645" fmla="*/ 748260 h 3951335"/>
              <a:gd name="connsiteX646" fmla="*/ 1156402 w 3139846"/>
              <a:gd name="connsiteY646" fmla="*/ 619404 h 3951335"/>
              <a:gd name="connsiteX647" fmla="*/ 1428822 w 3139846"/>
              <a:gd name="connsiteY647" fmla="*/ 490547 h 3951335"/>
              <a:gd name="connsiteX648" fmla="*/ 1431832 w 3139846"/>
              <a:gd name="connsiteY648" fmla="*/ 485454 h 3951335"/>
              <a:gd name="connsiteX649" fmla="*/ 1437351 w 3139846"/>
              <a:gd name="connsiteY649" fmla="*/ 479852 h 3951335"/>
              <a:gd name="connsiteX650" fmla="*/ 1439270 w 3139846"/>
              <a:gd name="connsiteY650" fmla="*/ 477514 h 3951335"/>
              <a:gd name="connsiteX651" fmla="*/ 1607926 w 3139846"/>
              <a:gd name="connsiteY651" fmla="*/ 401417 h 3951335"/>
              <a:gd name="connsiteX652" fmla="*/ 1439859 w 3139846"/>
              <a:gd name="connsiteY652" fmla="*/ 476796 h 3951335"/>
              <a:gd name="connsiteX653" fmla="*/ 1439270 w 3139846"/>
              <a:gd name="connsiteY653" fmla="*/ 477514 h 3951335"/>
              <a:gd name="connsiteX654" fmla="*/ 1192524 w 3139846"/>
              <a:gd name="connsiteY654" fmla="*/ 588845 h 3951335"/>
              <a:gd name="connsiteX655" fmla="*/ 782139 w 3139846"/>
              <a:gd name="connsiteY655" fmla="*/ 784421 h 3951335"/>
              <a:gd name="connsiteX656" fmla="*/ 771102 w 3139846"/>
              <a:gd name="connsiteY656" fmla="*/ 786968 h 3951335"/>
              <a:gd name="connsiteX657" fmla="*/ 760065 w 3139846"/>
              <a:gd name="connsiteY657" fmla="*/ 786968 h 3951335"/>
              <a:gd name="connsiteX658" fmla="*/ 751536 w 3139846"/>
              <a:gd name="connsiteY658" fmla="*/ 784421 h 3951335"/>
              <a:gd name="connsiteX659" fmla="*/ 743509 w 3139846"/>
              <a:gd name="connsiteY659" fmla="*/ 775763 h 3951335"/>
              <a:gd name="connsiteX660" fmla="*/ 740499 w 3139846"/>
              <a:gd name="connsiteY660" fmla="*/ 767614 h 3951335"/>
              <a:gd name="connsiteX661" fmla="*/ 740499 w 3139846"/>
              <a:gd name="connsiteY661" fmla="*/ 758956 h 3951335"/>
              <a:gd name="connsiteX662" fmla="*/ 746519 w 3139846"/>
              <a:gd name="connsiteY662" fmla="*/ 748260 h 3951335"/>
              <a:gd name="connsiteX663" fmla="*/ 754546 w 3139846"/>
              <a:gd name="connsiteY663" fmla="*/ 742148 h 3951335"/>
              <a:gd name="connsiteX664" fmla="*/ 760065 w 3139846"/>
              <a:gd name="connsiteY664" fmla="*/ 737055 h 3951335"/>
              <a:gd name="connsiteX665" fmla="*/ 1126301 w 3139846"/>
              <a:gd name="connsiteY665" fmla="*/ 555230 h 3951335"/>
              <a:gd name="connsiteX666" fmla="*/ 1472971 w 3139846"/>
              <a:gd name="connsiteY666" fmla="*/ 390212 h 3951335"/>
              <a:gd name="connsiteX667" fmla="*/ 1820143 w 3139846"/>
              <a:gd name="connsiteY667" fmla="*/ 230797 h 3951335"/>
              <a:gd name="connsiteX668" fmla="*/ 1828170 w 3139846"/>
              <a:gd name="connsiteY668" fmla="*/ 225195 h 3951335"/>
              <a:gd name="connsiteX669" fmla="*/ 1219616 w 3139846"/>
              <a:gd name="connsiteY669" fmla="*/ 435032 h 3951335"/>
              <a:gd name="connsiteX670" fmla="*/ 1211589 w 3139846"/>
              <a:gd name="connsiteY670" fmla="*/ 437579 h 3951335"/>
              <a:gd name="connsiteX671" fmla="*/ 1200551 w 3139846"/>
              <a:gd name="connsiteY671" fmla="*/ 437579 h 3951335"/>
              <a:gd name="connsiteX672" fmla="*/ 1192524 w 3139846"/>
              <a:gd name="connsiteY672" fmla="*/ 431976 h 3951335"/>
              <a:gd name="connsiteX673" fmla="*/ 1187006 w 3139846"/>
              <a:gd name="connsiteY673" fmla="*/ 426374 h 3951335"/>
              <a:gd name="connsiteX674" fmla="*/ 1183995 w 3139846"/>
              <a:gd name="connsiteY674" fmla="*/ 418225 h 3951335"/>
              <a:gd name="connsiteX675" fmla="*/ 1183995 w 3139846"/>
              <a:gd name="connsiteY675" fmla="*/ 410076 h 3951335"/>
              <a:gd name="connsiteX676" fmla="*/ 1189514 w 3139846"/>
              <a:gd name="connsiteY676" fmla="*/ 401417 h 3951335"/>
              <a:gd name="connsiteX677" fmla="*/ 1197541 w 3139846"/>
              <a:gd name="connsiteY677" fmla="*/ 393268 h 3951335"/>
              <a:gd name="connsiteX678" fmla="*/ 1203562 w 3139846"/>
              <a:gd name="connsiteY678" fmla="*/ 390212 h 3951335"/>
              <a:gd name="connsiteX679" fmla="*/ 1492538 w 3139846"/>
              <a:gd name="connsiteY679" fmla="*/ 258809 h 3951335"/>
              <a:gd name="connsiteX680" fmla="*/ 1784021 w 3139846"/>
              <a:gd name="connsiteY680" fmla="*/ 129953 h 3951335"/>
              <a:gd name="connsiteX681" fmla="*/ 2079017 w 3139846"/>
              <a:gd name="connsiteY681" fmla="*/ 7208 h 3951335"/>
              <a:gd name="connsiteX682" fmla="*/ 1579047 w 3139846"/>
              <a:gd name="connsiteY682" fmla="*/ 0 h 3951335"/>
              <a:gd name="connsiteX683" fmla="*/ 1867229 w 3139846"/>
              <a:gd name="connsiteY683" fmla="*/ 0 h 3951335"/>
              <a:gd name="connsiteX684" fmla="*/ 1742882 w 3139846"/>
              <a:gd name="connsiteY684" fmla="*/ 49481 h 3951335"/>
              <a:gd name="connsiteX685" fmla="*/ 1580333 w 3139846"/>
              <a:gd name="connsiteY685" fmla="*/ 116202 h 3951335"/>
              <a:gd name="connsiteX686" fmla="*/ 1420795 w 3139846"/>
              <a:gd name="connsiteY686" fmla="*/ 185977 h 3951335"/>
              <a:gd name="connsiteX687" fmla="*/ 1258246 w 3139846"/>
              <a:gd name="connsiteY687" fmla="*/ 261356 h 3951335"/>
              <a:gd name="connsiteX688" fmla="*/ 1095697 w 3139846"/>
              <a:gd name="connsiteY688" fmla="*/ 337244 h 3951335"/>
              <a:gd name="connsiteX689" fmla="*/ 933149 w 3139846"/>
              <a:gd name="connsiteY689" fmla="*/ 415169 h 3951335"/>
              <a:gd name="connsiteX690" fmla="*/ 608554 w 3139846"/>
              <a:gd name="connsiteY690" fmla="*/ 577640 h 3951335"/>
              <a:gd name="connsiteX691" fmla="*/ 286468 w 3139846"/>
              <a:gd name="connsiteY691" fmla="*/ 739602 h 3951335"/>
              <a:gd name="connsiteX692" fmla="*/ 277939 w 3139846"/>
              <a:gd name="connsiteY692" fmla="*/ 742148 h 3951335"/>
              <a:gd name="connsiteX693" fmla="*/ 267402 w 3139846"/>
              <a:gd name="connsiteY693" fmla="*/ 742148 h 3951335"/>
              <a:gd name="connsiteX694" fmla="*/ 261381 w 3139846"/>
              <a:gd name="connsiteY694" fmla="*/ 739602 h 3951335"/>
              <a:gd name="connsiteX695" fmla="*/ 255864 w 3139846"/>
              <a:gd name="connsiteY695" fmla="*/ 733999 h 3951335"/>
              <a:gd name="connsiteX696" fmla="*/ 253356 w 3139846"/>
              <a:gd name="connsiteY696" fmla="*/ 722794 h 3951335"/>
              <a:gd name="connsiteX697" fmla="*/ 253356 w 3139846"/>
              <a:gd name="connsiteY697" fmla="*/ 714645 h 3951335"/>
              <a:gd name="connsiteX698" fmla="*/ 258874 w 3139846"/>
              <a:gd name="connsiteY698" fmla="*/ 705987 h 3951335"/>
              <a:gd name="connsiteX699" fmla="*/ 264393 w 3139846"/>
              <a:gd name="connsiteY699" fmla="*/ 697838 h 3951335"/>
              <a:gd name="connsiteX700" fmla="*/ 269911 w 3139846"/>
              <a:gd name="connsiteY700" fmla="*/ 694782 h 3951335"/>
              <a:gd name="connsiteX701" fmla="*/ 545340 w 3139846"/>
              <a:gd name="connsiteY701" fmla="*/ 552174 h 3951335"/>
              <a:gd name="connsiteX702" fmla="*/ 242318 w 3139846"/>
              <a:gd name="connsiteY702" fmla="*/ 686633 h 3951335"/>
              <a:gd name="connsiteX703" fmla="*/ 231281 w 3139846"/>
              <a:gd name="connsiteY703" fmla="*/ 689180 h 3951335"/>
              <a:gd name="connsiteX704" fmla="*/ 223253 w 3139846"/>
              <a:gd name="connsiteY704" fmla="*/ 689180 h 3951335"/>
              <a:gd name="connsiteX705" fmla="*/ 214725 w 3139846"/>
              <a:gd name="connsiteY705" fmla="*/ 683577 h 3951335"/>
              <a:gd name="connsiteX706" fmla="*/ 209206 w 3139846"/>
              <a:gd name="connsiteY706" fmla="*/ 677975 h 3951335"/>
              <a:gd name="connsiteX707" fmla="*/ 206697 w 3139846"/>
              <a:gd name="connsiteY707" fmla="*/ 669826 h 3951335"/>
              <a:gd name="connsiteX708" fmla="*/ 206697 w 3139846"/>
              <a:gd name="connsiteY708" fmla="*/ 658621 h 3951335"/>
              <a:gd name="connsiteX709" fmla="*/ 211715 w 3139846"/>
              <a:gd name="connsiteY709" fmla="*/ 649963 h 3951335"/>
              <a:gd name="connsiteX710" fmla="*/ 220243 w 3139846"/>
              <a:gd name="connsiteY710" fmla="*/ 641813 h 3951335"/>
              <a:gd name="connsiteX711" fmla="*/ 225762 w 3139846"/>
              <a:gd name="connsiteY711" fmla="*/ 639267 h 3951335"/>
              <a:gd name="connsiteX712" fmla="*/ 528784 w 3139846"/>
              <a:gd name="connsiteY712" fmla="*/ 488001 h 3951335"/>
              <a:gd name="connsiteX713" fmla="*/ 746519 w 3139846"/>
              <a:gd name="connsiteY713" fmla="*/ 384610 h 3951335"/>
              <a:gd name="connsiteX714" fmla="*/ 963752 w 3139846"/>
              <a:gd name="connsiteY714" fmla="*/ 281219 h 3951335"/>
              <a:gd name="connsiteX715" fmla="*/ 1183995 w 3139846"/>
              <a:gd name="connsiteY715" fmla="*/ 180375 h 3951335"/>
              <a:gd name="connsiteX716" fmla="*/ 1404239 w 3139846"/>
              <a:gd name="connsiteY716" fmla="*/ 80040 h 3951335"/>
              <a:gd name="connsiteX717" fmla="*/ 1156530 w 3139846"/>
              <a:gd name="connsiteY717" fmla="*/ 0 h 3951335"/>
              <a:gd name="connsiteX718" fmla="*/ 1276717 w 3139846"/>
              <a:gd name="connsiteY718" fmla="*/ 0 h 3951335"/>
              <a:gd name="connsiteX719" fmla="*/ 980308 w 3139846"/>
              <a:gd name="connsiteY719" fmla="*/ 135555 h 3951335"/>
              <a:gd name="connsiteX720" fmla="*/ 1325693 w 3139846"/>
              <a:gd name="connsiteY720" fmla="*/ 0 h 3951335"/>
              <a:gd name="connsiteX721" fmla="*/ 1465195 w 3139846"/>
              <a:gd name="connsiteY721" fmla="*/ 0 h 3951335"/>
              <a:gd name="connsiteX722" fmla="*/ 1263765 w 3139846"/>
              <a:gd name="connsiteY722" fmla="*/ 76984 h 3951335"/>
              <a:gd name="connsiteX723" fmla="*/ 1007901 w 3139846"/>
              <a:gd name="connsiteY723" fmla="*/ 174773 h 3951335"/>
              <a:gd name="connsiteX724" fmla="*/ 751536 w 3139846"/>
              <a:gd name="connsiteY724" fmla="*/ 278163 h 3951335"/>
              <a:gd name="connsiteX725" fmla="*/ 498683 w 3139846"/>
              <a:gd name="connsiteY725" fmla="*/ 379008 h 3951335"/>
              <a:gd name="connsiteX726" fmla="*/ 244827 w 3139846"/>
              <a:gd name="connsiteY726" fmla="*/ 485454 h 3951335"/>
              <a:gd name="connsiteX727" fmla="*/ 234291 w 3139846"/>
              <a:gd name="connsiteY727" fmla="*/ 485454 h 3951335"/>
              <a:gd name="connsiteX728" fmla="*/ 225762 w 3139846"/>
              <a:gd name="connsiteY728" fmla="*/ 485454 h 3951335"/>
              <a:gd name="connsiteX729" fmla="*/ 217735 w 3139846"/>
              <a:gd name="connsiteY729" fmla="*/ 482398 h 3951335"/>
              <a:gd name="connsiteX730" fmla="*/ 214725 w 3139846"/>
              <a:gd name="connsiteY730" fmla="*/ 473740 h 3951335"/>
              <a:gd name="connsiteX731" fmla="*/ 211715 w 3139846"/>
              <a:gd name="connsiteY731" fmla="*/ 465591 h 3951335"/>
              <a:gd name="connsiteX732" fmla="*/ 211715 w 3139846"/>
              <a:gd name="connsiteY732" fmla="*/ 456933 h 3951335"/>
              <a:gd name="connsiteX733" fmla="*/ 217735 w 3139846"/>
              <a:gd name="connsiteY733" fmla="*/ 448784 h 3951335"/>
              <a:gd name="connsiteX734" fmla="*/ 225762 w 3139846"/>
              <a:gd name="connsiteY734" fmla="*/ 440635 h 3951335"/>
              <a:gd name="connsiteX735" fmla="*/ 231281 w 3139846"/>
              <a:gd name="connsiteY735" fmla="*/ 437579 h 3951335"/>
              <a:gd name="connsiteX736" fmla="*/ 534303 w 3139846"/>
              <a:gd name="connsiteY736" fmla="*/ 289368 h 3951335"/>
              <a:gd name="connsiteX737" fmla="*/ 823278 w 3139846"/>
              <a:gd name="connsiteY737" fmla="*/ 152363 h 3951335"/>
              <a:gd name="connsiteX738" fmla="*/ 1115263 w 3139846"/>
              <a:gd name="connsiteY738" fmla="*/ 18413 h 3951335"/>
              <a:gd name="connsiteX739" fmla="*/ 881317 w 3139846"/>
              <a:gd name="connsiteY739" fmla="*/ 0 h 3951335"/>
              <a:gd name="connsiteX740" fmla="*/ 1087019 w 3139846"/>
              <a:gd name="connsiteY740" fmla="*/ 0 h 3951335"/>
              <a:gd name="connsiteX741" fmla="*/ 900539 w 3139846"/>
              <a:gd name="connsiteY741" fmla="*/ 88189 h 3951335"/>
              <a:gd name="connsiteX742" fmla="*/ 674777 w 3139846"/>
              <a:gd name="connsiteY742" fmla="*/ 197182 h 3951335"/>
              <a:gd name="connsiteX743" fmla="*/ 449015 w 3139846"/>
              <a:gd name="connsiteY743" fmla="*/ 309231 h 3951335"/>
              <a:gd name="connsiteX744" fmla="*/ 437978 w 3139846"/>
              <a:gd name="connsiteY744" fmla="*/ 311778 h 3951335"/>
              <a:gd name="connsiteX745" fmla="*/ 429449 w 3139846"/>
              <a:gd name="connsiteY745" fmla="*/ 311778 h 3951335"/>
              <a:gd name="connsiteX746" fmla="*/ 421422 w 3139846"/>
              <a:gd name="connsiteY746" fmla="*/ 306176 h 3951335"/>
              <a:gd name="connsiteX747" fmla="*/ 415904 w 3139846"/>
              <a:gd name="connsiteY747" fmla="*/ 300573 h 3951335"/>
              <a:gd name="connsiteX748" fmla="*/ 415904 w 3139846"/>
              <a:gd name="connsiteY748" fmla="*/ 292424 h 3951335"/>
              <a:gd name="connsiteX749" fmla="*/ 415904 w 3139846"/>
              <a:gd name="connsiteY749" fmla="*/ 281219 h 3951335"/>
              <a:gd name="connsiteX750" fmla="*/ 421422 w 3139846"/>
              <a:gd name="connsiteY750" fmla="*/ 272561 h 3951335"/>
              <a:gd name="connsiteX751" fmla="*/ 429449 w 3139846"/>
              <a:gd name="connsiteY751" fmla="*/ 264412 h 3951335"/>
              <a:gd name="connsiteX752" fmla="*/ 432459 w 3139846"/>
              <a:gd name="connsiteY752" fmla="*/ 261356 h 3951335"/>
              <a:gd name="connsiteX753" fmla="*/ 606045 w 3139846"/>
              <a:gd name="connsiteY753" fmla="*/ 166624 h 3951335"/>
              <a:gd name="connsiteX754" fmla="*/ 614072 w 3139846"/>
              <a:gd name="connsiteY754" fmla="*/ 161021 h 3951335"/>
              <a:gd name="connsiteX755" fmla="*/ 614072 w 3139846"/>
              <a:gd name="connsiteY755" fmla="*/ 158475 h 3951335"/>
              <a:gd name="connsiteX756" fmla="*/ 611062 w 3139846"/>
              <a:gd name="connsiteY756" fmla="*/ 149816 h 3951335"/>
              <a:gd name="connsiteX757" fmla="*/ 611062 w 3139846"/>
              <a:gd name="connsiteY757" fmla="*/ 141667 h 3951335"/>
              <a:gd name="connsiteX758" fmla="*/ 616581 w 3139846"/>
              <a:gd name="connsiteY758" fmla="*/ 133009 h 3951335"/>
              <a:gd name="connsiteX759" fmla="*/ 625109 w 3139846"/>
              <a:gd name="connsiteY759" fmla="*/ 124860 h 3951335"/>
              <a:gd name="connsiteX760" fmla="*/ 630628 w 3139846"/>
              <a:gd name="connsiteY760" fmla="*/ 121804 h 395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Lst>
            <a:rect l="l" t="t" r="r" b="b"/>
            <a:pathLst>
              <a:path w="3139846" h="3951335">
                <a:moveTo>
                  <a:pt x="3139846" y="3741483"/>
                </a:moveTo>
                <a:lnTo>
                  <a:pt x="3139846" y="3802948"/>
                </a:lnTo>
                <a:lnTo>
                  <a:pt x="2778377" y="3948279"/>
                </a:lnTo>
                <a:lnTo>
                  <a:pt x="2767340" y="3951335"/>
                </a:lnTo>
                <a:lnTo>
                  <a:pt x="2753292" y="3951335"/>
                </a:lnTo>
                <a:lnTo>
                  <a:pt x="2739746" y="3948279"/>
                </a:lnTo>
                <a:lnTo>
                  <a:pt x="2728709" y="3945732"/>
                </a:lnTo>
                <a:lnTo>
                  <a:pt x="2720181" y="3937074"/>
                </a:lnTo>
                <a:lnTo>
                  <a:pt x="2717672" y="3928925"/>
                </a:lnTo>
                <a:lnTo>
                  <a:pt x="2717672" y="3922813"/>
                </a:lnTo>
                <a:lnTo>
                  <a:pt x="2726201" y="3914664"/>
                </a:lnTo>
                <a:lnTo>
                  <a:pt x="2731719" y="3912117"/>
                </a:lnTo>
                <a:close/>
                <a:moveTo>
                  <a:pt x="3139846" y="3679598"/>
                </a:moveTo>
                <a:lnTo>
                  <a:pt x="3139846" y="3737157"/>
                </a:lnTo>
                <a:lnTo>
                  <a:pt x="2772858" y="3864242"/>
                </a:lnTo>
                <a:lnTo>
                  <a:pt x="2761821" y="3867298"/>
                </a:lnTo>
                <a:lnTo>
                  <a:pt x="2750784" y="3867298"/>
                </a:lnTo>
                <a:lnTo>
                  <a:pt x="2739746" y="3864242"/>
                </a:lnTo>
                <a:lnTo>
                  <a:pt x="2731719" y="3861695"/>
                </a:lnTo>
                <a:lnTo>
                  <a:pt x="2723191" y="3856093"/>
                </a:lnTo>
                <a:lnTo>
                  <a:pt x="2720181" y="3850490"/>
                </a:lnTo>
                <a:lnTo>
                  <a:pt x="2723191" y="3844888"/>
                </a:lnTo>
                <a:lnTo>
                  <a:pt x="2728709" y="3839286"/>
                </a:lnTo>
                <a:lnTo>
                  <a:pt x="2734228" y="3836739"/>
                </a:lnTo>
                <a:lnTo>
                  <a:pt x="3028722" y="3721634"/>
                </a:lnTo>
                <a:close/>
                <a:moveTo>
                  <a:pt x="3139846" y="3308044"/>
                </a:moveTo>
                <a:lnTo>
                  <a:pt x="3139846" y="3374564"/>
                </a:lnTo>
                <a:lnTo>
                  <a:pt x="3119528" y="3380903"/>
                </a:lnTo>
                <a:lnTo>
                  <a:pt x="2621347" y="3540318"/>
                </a:lnTo>
                <a:lnTo>
                  <a:pt x="2610310" y="3540318"/>
                </a:lnTo>
                <a:lnTo>
                  <a:pt x="2599272" y="3540318"/>
                </a:lnTo>
                <a:lnTo>
                  <a:pt x="2588235" y="3540318"/>
                </a:lnTo>
                <a:lnTo>
                  <a:pt x="2579707" y="3534716"/>
                </a:lnTo>
                <a:lnTo>
                  <a:pt x="2574689" y="3529113"/>
                </a:lnTo>
                <a:lnTo>
                  <a:pt x="2571679" y="3523511"/>
                </a:lnTo>
                <a:lnTo>
                  <a:pt x="2574689" y="3517909"/>
                </a:lnTo>
                <a:lnTo>
                  <a:pt x="2579707" y="3512306"/>
                </a:lnTo>
                <a:lnTo>
                  <a:pt x="2585727" y="3509760"/>
                </a:lnTo>
                <a:lnTo>
                  <a:pt x="2899285" y="3394655"/>
                </a:lnTo>
                <a:lnTo>
                  <a:pt x="3037251" y="3344233"/>
                </a:lnTo>
                <a:close/>
                <a:moveTo>
                  <a:pt x="3139846" y="3208896"/>
                </a:moveTo>
                <a:lnTo>
                  <a:pt x="3139846" y="3287727"/>
                </a:lnTo>
                <a:lnTo>
                  <a:pt x="3042268" y="3319276"/>
                </a:lnTo>
                <a:lnTo>
                  <a:pt x="3034240" y="3319276"/>
                </a:lnTo>
                <a:lnTo>
                  <a:pt x="3023203" y="3319276"/>
                </a:lnTo>
                <a:lnTo>
                  <a:pt x="3015176" y="3319276"/>
                </a:lnTo>
                <a:lnTo>
                  <a:pt x="3006647" y="3313674"/>
                </a:lnTo>
                <a:lnTo>
                  <a:pt x="3004139" y="3313674"/>
                </a:lnTo>
                <a:lnTo>
                  <a:pt x="2775367" y="3397711"/>
                </a:lnTo>
                <a:lnTo>
                  <a:pt x="2472344" y="3509760"/>
                </a:lnTo>
                <a:lnTo>
                  <a:pt x="2461808" y="3512306"/>
                </a:lnTo>
                <a:lnTo>
                  <a:pt x="2453280" y="3512306"/>
                </a:lnTo>
                <a:lnTo>
                  <a:pt x="2442243" y="3509760"/>
                </a:lnTo>
                <a:lnTo>
                  <a:pt x="2434215" y="3506704"/>
                </a:lnTo>
                <a:lnTo>
                  <a:pt x="2428697" y="3501101"/>
                </a:lnTo>
                <a:lnTo>
                  <a:pt x="2425687" y="3495499"/>
                </a:lnTo>
                <a:lnTo>
                  <a:pt x="2425687" y="3486840"/>
                </a:lnTo>
                <a:lnTo>
                  <a:pt x="2431205" y="3484294"/>
                </a:lnTo>
                <a:lnTo>
                  <a:pt x="2436724" y="3481747"/>
                </a:lnTo>
                <a:close/>
                <a:moveTo>
                  <a:pt x="3139846" y="2981545"/>
                </a:moveTo>
                <a:lnTo>
                  <a:pt x="3139846" y="3043880"/>
                </a:lnTo>
                <a:lnTo>
                  <a:pt x="2731719" y="3210283"/>
                </a:lnTo>
                <a:lnTo>
                  <a:pt x="2180861" y="3436418"/>
                </a:lnTo>
                <a:lnTo>
                  <a:pt x="2166813" y="3439474"/>
                </a:lnTo>
                <a:lnTo>
                  <a:pt x="2155776" y="3439474"/>
                </a:lnTo>
                <a:lnTo>
                  <a:pt x="2142230" y="3439474"/>
                </a:lnTo>
                <a:lnTo>
                  <a:pt x="2131193" y="3433872"/>
                </a:lnTo>
                <a:lnTo>
                  <a:pt x="2125675" y="3425723"/>
                </a:lnTo>
                <a:lnTo>
                  <a:pt x="2122664" y="3420120"/>
                </a:lnTo>
                <a:lnTo>
                  <a:pt x="2122664" y="3411462"/>
                </a:lnTo>
                <a:lnTo>
                  <a:pt x="2131193" y="3405860"/>
                </a:lnTo>
                <a:lnTo>
                  <a:pt x="2136712" y="3403313"/>
                </a:lnTo>
                <a:lnTo>
                  <a:pt x="2563652" y="3221488"/>
                </a:lnTo>
                <a:lnTo>
                  <a:pt x="2855638" y="3098743"/>
                </a:lnTo>
                <a:close/>
                <a:moveTo>
                  <a:pt x="3139846" y="2844117"/>
                </a:moveTo>
                <a:lnTo>
                  <a:pt x="3139846" y="2980980"/>
                </a:lnTo>
                <a:lnTo>
                  <a:pt x="2830553" y="3084483"/>
                </a:lnTo>
                <a:lnTo>
                  <a:pt x="2819516" y="3087538"/>
                </a:lnTo>
                <a:lnTo>
                  <a:pt x="2808478" y="3087538"/>
                </a:lnTo>
                <a:lnTo>
                  <a:pt x="2794431" y="3084483"/>
                </a:lnTo>
                <a:lnTo>
                  <a:pt x="2786404" y="3078880"/>
                </a:lnTo>
                <a:lnTo>
                  <a:pt x="2780885" y="3075824"/>
                </a:lnTo>
                <a:lnTo>
                  <a:pt x="2778377" y="3070731"/>
                </a:lnTo>
                <a:lnTo>
                  <a:pt x="2571679" y="3148656"/>
                </a:lnTo>
                <a:lnTo>
                  <a:pt x="2560642" y="3151712"/>
                </a:lnTo>
                <a:lnTo>
                  <a:pt x="2547096" y="3151712"/>
                </a:lnTo>
                <a:lnTo>
                  <a:pt x="2536059" y="3148656"/>
                </a:lnTo>
                <a:lnTo>
                  <a:pt x="2525022" y="3143054"/>
                </a:lnTo>
                <a:lnTo>
                  <a:pt x="2516995" y="3134905"/>
                </a:lnTo>
                <a:lnTo>
                  <a:pt x="2513985" y="3129302"/>
                </a:lnTo>
                <a:lnTo>
                  <a:pt x="2516995" y="3121153"/>
                </a:lnTo>
                <a:lnTo>
                  <a:pt x="2525022" y="3112495"/>
                </a:lnTo>
                <a:lnTo>
                  <a:pt x="2530540" y="3109439"/>
                </a:lnTo>
                <a:lnTo>
                  <a:pt x="2863665" y="2961738"/>
                </a:lnTo>
                <a:close/>
                <a:moveTo>
                  <a:pt x="3139846" y="2595103"/>
                </a:moveTo>
                <a:lnTo>
                  <a:pt x="3139846" y="2699141"/>
                </a:lnTo>
                <a:lnTo>
                  <a:pt x="2668004" y="2894508"/>
                </a:lnTo>
                <a:lnTo>
                  <a:pt x="1968644" y="3187873"/>
                </a:lnTo>
                <a:lnTo>
                  <a:pt x="1955099" y="3190929"/>
                </a:lnTo>
                <a:lnTo>
                  <a:pt x="1941051" y="3190929"/>
                </a:lnTo>
                <a:lnTo>
                  <a:pt x="1930516" y="3190929"/>
                </a:lnTo>
                <a:lnTo>
                  <a:pt x="1918977" y="3185327"/>
                </a:lnTo>
                <a:lnTo>
                  <a:pt x="1910950" y="3179724"/>
                </a:lnTo>
                <a:lnTo>
                  <a:pt x="1907940" y="3171066"/>
                </a:lnTo>
                <a:lnTo>
                  <a:pt x="1910950" y="3162917"/>
                </a:lnTo>
                <a:lnTo>
                  <a:pt x="1918977" y="3154259"/>
                </a:lnTo>
                <a:lnTo>
                  <a:pt x="1924495" y="3151712"/>
                </a:lnTo>
                <a:lnTo>
                  <a:pt x="2301769" y="2972943"/>
                </a:lnTo>
                <a:lnTo>
                  <a:pt x="2648940" y="2816074"/>
                </a:lnTo>
                <a:lnTo>
                  <a:pt x="2995610" y="2659715"/>
                </a:lnTo>
                <a:close/>
                <a:moveTo>
                  <a:pt x="3139846" y="2485112"/>
                </a:moveTo>
                <a:lnTo>
                  <a:pt x="3139846" y="2563969"/>
                </a:lnTo>
                <a:lnTo>
                  <a:pt x="2918349" y="2648510"/>
                </a:lnTo>
                <a:lnTo>
                  <a:pt x="2533049" y="2799267"/>
                </a:lnTo>
                <a:lnTo>
                  <a:pt x="2147749" y="2953080"/>
                </a:lnTo>
                <a:lnTo>
                  <a:pt x="2133702" y="2956135"/>
                </a:lnTo>
                <a:lnTo>
                  <a:pt x="2122664" y="2956135"/>
                </a:lnTo>
                <a:lnTo>
                  <a:pt x="2112129" y="2956135"/>
                </a:lnTo>
                <a:lnTo>
                  <a:pt x="2101091" y="2950024"/>
                </a:lnTo>
                <a:lnTo>
                  <a:pt x="2092563" y="2941875"/>
                </a:lnTo>
                <a:lnTo>
                  <a:pt x="2092563" y="2933726"/>
                </a:lnTo>
                <a:lnTo>
                  <a:pt x="2092563" y="2928123"/>
                </a:lnTo>
                <a:lnTo>
                  <a:pt x="2101091" y="2919465"/>
                </a:lnTo>
                <a:lnTo>
                  <a:pt x="2106109" y="2916918"/>
                </a:lnTo>
                <a:lnTo>
                  <a:pt x="2464317" y="2765652"/>
                </a:lnTo>
                <a:lnTo>
                  <a:pt x="2791923" y="2628647"/>
                </a:lnTo>
                <a:lnTo>
                  <a:pt x="3122539" y="2492151"/>
                </a:lnTo>
                <a:close/>
                <a:moveTo>
                  <a:pt x="3139846" y="2201287"/>
                </a:moveTo>
                <a:lnTo>
                  <a:pt x="3139846" y="2332299"/>
                </a:lnTo>
                <a:lnTo>
                  <a:pt x="2847109" y="2469741"/>
                </a:lnTo>
                <a:lnTo>
                  <a:pt x="2519503" y="2623044"/>
                </a:lnTo>
                <a:lnTo>
                  <a:pt x="2979556" y="2449878"/>
                </a:lnTo>
                <a:lnTo>
                  <a:pt x="3139846" y="2388801"/>
                </a:lnTo>
                <a:lnTo>
                  <a:pt x="3139846" y="2439234"/>
                </a:lnTo>
                <a:lnTo>
                  <a:pt x="2734228" y="2592485"/>
                </a:lnTo>
                <a:lnTo>
                  <a:pt x="1977173" y="2883304"/>
                </a:lnTo>
                <a:lnTo>
                  <a:pt x="1966136" y="2886359"/>
                </a:lnTo>
                <a:lnTo>
                  <a:pt x="1955099" y="2886359"/>
                </a:lnTo>
                <a:lnTo>
                  <a:pt x="1944062" y="2883304"/>
                </a:lnTo>
                <a:lnTo>
                  <a:pt x="1933024" y="2880248"/>
                </a:lnTo>
                <a:lnTo>
                  <a:pt x="1927506" y="2872099"/>
                </a:lnTo>
                <a:lnTo>
                  <a:pt x="1924495" y="2863950"/>
                </a:lnTo>
                <a:lnTo>
                  <a:pt x="1927506" y="2857838"/>
                </a:lnTo>
                <a:lnTo>
                  <a:pt x="1935533" y="2849689"/>
                </a:lnTo>
                <a:lnTo>
                  <a:pt x="1938543" y="2847142"/>
                </a:lnTo>
                <a:lnTo>
                  <a:pt x="2269158" y="2687727"/>
                </a:lnTo>
                <a:lnTo>
                  <a:pt x="2505456" y="2573131"/>
                </a:lnTo>
                <a:lnTo>
                  <a:pt x="2742255" y="2461082"/>
                </a:lnTo>
                <a:lnTo>
                  <a:pt x="2401104" y="2598088"/>
                </a:lnTo>
                <a:lnTo>
                  <a:pt x="2351436" y="2620498"/>
                </a:lnTo>
                <a:lnTo>
                  <a:pt x="2299260" y="2642907"/>
                </a:lnTo>
                <a:lnTo>
                  <a:pt x="2290732" y="2645454"/>
                </a:lnTo>
                <a:lnTo>
                  <a:pt x="2279694" y="2645454"/>
                </a:lnTo>
                <a:lnTo>
                  <a:pt x="2015301" y="2748845"/>
                </a:lnTo>
                <a:lnTo>
                  <a:pt x="1676658" y="2883304"/>
                </a:lnTo>
                <a:lnTo>
                  <a:pt x="1666123" y="2886359"/>
                </a:lnTo>
                <a:lnTo>
                  <a:pt x="1655086" y="2886359"/>
                </a:lnTo>
                <a:lnTo>
                  <a:pt x="1643547" y="2886359"/>
                </a:lnTo>
                <a:lnTo>
                  <a:pt x="1635519" y="2880248"/>
                </a:lnTo>
                <a:lnTo>
                  <a:pt x="1626991" y="2874645"/>
                </a:lnTo>
                <a:lnTo>
                  <a:pt x="1626991" y="2866496"/>
                </a:lnTo>
                <a:lnTo>
                  <a:pt x="1630001" y="2857838"/>
                </a:lnTo>
                <a:lnTo>
                  <a:pt x="1635519" y="2852745"/>
                </a:lnTo>
                <a:lnTo>
                  <a:pt x="1641038" y="2849689"/>
                </a:lnTo>
                <a:lnTo>
                  <a:pt x="1988211" y="2698932"/>
                </a:lnTo>
                <a:lnTo>
                  <a:pt x="2315816" y="2561927"/>
                </a:lnTo>
                <a:lnTo>
                  <a:pt x="2519503" y="2475343"/>
                </a:lnTo>
                <a:lnTo>
                  <a:pt x="2519503" y="2469741"/>
                </a:lnTo>
                <a:lnTo>
                  <a:pt x="2525022" y="2461082"/>
                </a:lnTo>
                <a:lnTo>
                  <a:pt x="2533049" y="2458536"/>
                </a:lnTo>
                <a:lnTo>
                  <a:pt x="2621347" y="2427468"/>
                </a:lnTo>
                <a:lnTo>
                  <a:pt x="2703625" y="2396909"/>
                </a:lnTo>
                <a:lnTo>
                  <a:pt x="2761821" y="2371443"/>
                </a:lnTo>
                <a:close/>
                <a:moveTo>
                  <a:pt x="3139846" y="2064563"/>
                </a:moveTo>
                <a:lnTo>
                  <a:pt x="3139846" y="2123357"/>
                </a:lnTo>
                <a:lnTo>
                  <a:pt x="3111501" y="2134103"/>
                </a:lnTo>
                <a:lnTo>
                  <a:pt x="2789414" y="2257357"/>
                </a:lnTo>
                <a:lnTo>
                  <a:pt x="2467327" y="2385704"/>
                </a:lnTo>
                <a:lnTo>
                  <a:pt x="1825662" y="2639852"/>
                </a:lnTo>
                <a:lnTo>
                  <a:pt x="1814625" y="2642907"/>
                </a:lnTo>
                <a:lnTo>
                  <a:pt x="1806598" y="2645454"/>
                </a:lnTo>
                <a:lnTo>
                  <a:pt x="1795059" y="2642907"/>
                </a:lnTo>
                <a:lnTo>
                  <a:pt x="1787032" y="2637305"/>
                </a:lnTo>
                <a:lnTo>
                  <a:pt x="1781512" y="2631703"/>
                </a:lnTo>
                <a:lnTo>
                  <a:pt x="1781512" y="2626100"/>
                </a:lnTo>
                <a:lnTo>
                  <a:pt x="1781512" y="2617951"/>
                </a:lnTo>
                <a:lnTo>
                  <a:pt x="1790042" y="2611839"/>
                </a:lnTo>
                <a:lnTo>
                  <a:pt x="1795059" y="2609293"/>
                </a:lnTo>
                <a:lnTo>
                  <a:pt x="2125675" y="2475343"/>
                </a:lnTo>
                <a:lnTo>
                  <a:pt x="2764329" y="2215084"/>
                </a:lnTo>
                <a:close/>
                <a:moveTo>
                  <a:pt x="3139846" y="1907644"/>
                </a:moveTo>
                <a:lnTo>
                  <a:pt x="3139846" y="1992883"/>
                </a:lnTo>
                <a:lnTo>
                  <a:pt x="3004139" y="2047520"/>
                </a:lnTo>
                <a:lnTo>
                  <a:pt x="2995610" y="2050066"/>
                </a:lnTo>
                <a:lnTo>
                  <a:pt x="2984573" y="2053122"/>
                </a:lnTo>
                <a:lnTo>
                  <a:pt x="2976546" y="2050066"/>
                </a:lnTo>
                <a:lnTo>
                  <a:pt x="2968017" y="2050066"/>
                </a:lnTo>
                <a:lnTo>
                  <a:pt x="2963000" y="2044464"/>
                </a:lnTo>
                <a:lnTo>
                  <a:pt x="2959990" y="2039371"/>
                </a:lnTo>
                <a:lnTo>
                  <a:pt x="2510975" y="2198276"/>
                </a:lnTo>
                <a:lnTo>
                  <a:pt x="1883357" y="2424921"/>
                </a:lnTo>
                <a:lnTo>
                  <a:pt x="1872319" y="2427468"/>
                </a:lnTo>
                <a:lnTo>
                  <a:pt x="1864292" y="2427468"/>
                </a:lnTo>
                <a:lnTo>
                  <a:pt x="1855763" y="2424921"/>
                </a:lnTo>
                <a:lnTo>
                  <a:pt x="1847736" y="2421865"/>
                </a:lnTo>
                <a:lnTo>
                  <a:pt x="1841715" y="2416772"/>
                </a:lnTo>
                <a:lnTo>
                  <a:pt x="1841715" y="2408114"/>
                </a:lnTo>
                <a:lnTo>
                  <a:pt x="1844726" y="2402511"/>
                </a:lnTo>
                <a:lnTo>
                  <a:pt x="1850244" y="2396909"/>
                </a:lnTo>
                <a:lnTo>
                  <a:pt x="1855763" y="2393853"/>
                </a:lnTo>
                <a:lnTo>
                  <a:pt x="2183369" y="2268052"/>
                </a:lnTo>
                <a:lnTo>
                  <a:pt x="2513985" y="2139705"/>
                </a:lnTo>
                <a:lnTo>
                  <a:pt x="2844099" y="2016451"/>
                </a:lnTo>
                <a:close/>
                <a:moveTo>
                  <a:pt x="3139846" y="1737509"/>
                </a:moveTo>
                <a:lnTo>
                  <a:pt x="3139846" y="1788881"/>
                </a:lnTo>
                <a:lnTo>
                  <a:pt x="3117020" y="1798465"/>
                </a:lnTo>
                <a:lnTo>
                  <a:pt x="2640913" y="2002700"/>
                </a:lnTo>
                <a:lnTo>
                  <a:pt x="3139846" y="1820073"/>
                </a:lnTo>
                <a:lnTo>
                  <a:pt x="3139846" y="1865728"/>
                </a:lnTo>
                <a:lnTo>
                  <a:pt x="3006647" y="1913570"/>
                </a:lnTo>
                <a:lnTo>
                  <a:pt x="2488900" y="2100488"/>
                </a:lnTo>
                <a:lnTo>
                  <a:pt x="1977173" y="2293518"/>
                </a:lnTo>
                <a:lnTo>
                  <a:pt x="1966136" y="2296065"/>
                </a:lnTo>
                <a:lnTo>
                  <a:pt x="1955099" y="2296065"/>
                </a:lnTo>
                <a:lnTo>
                  <a:pt x="1944062" y="2293518"/>
                </a:lnTo>
                <a:lnTo>
                  <a:pt x="1935533" y="2287916"/>
                </a:lnTo>
                <a:lnTo>
                  <a:pt x="1930516" y="2282313"/>
                </a:lnTo>
                <a:lnTo>
                  <a:pt x="1930516" y="2274164"/>
                </a:lnTo>
                <a:lnTo>
                  <a:pt x="1933024" y="2268052"/>
                </a:lnTo>
                <a:lnTo>
                  <a:pt x="1938543" y="2262450"/>
                </a:lnTo>
                <a:lnTo>
                  <a:pt x="1944062" y="2259903"/>
                </a:lnTo>
                <a:lnTo>
                  <a:pt x="2277186" y="2111693"/>
                </a:lnTo>
                <a:lnTo>
                  <a:pt x="2783895" y="1888104"/>
                </a:lnTo>
                <a:close/>
                <a:moveTo>
                  <a:pt x="3139846" y="1543236"/>
                </a:moveTo>
                <a:lnTo>
                  <a:pt x="3139846" y="1621670"/>
                </a:lnTo>
                <a:lnTo>
                  <a:pt x="2693089" y="1790316"/>
                </a:lnTo>
                <a:lnTo>
                  <a:pt x="2497429" y="1882502"/>
                </a:lnTo>
                <a:lnTo>
                  <a:pt x="2301769" y="1974688"/>
                </a:lnTo>
                <a:lnTo>
                  <a:pt x="2676533" y="1821384"/>
                </a:lnTo>
                <a:lnTo>
                  <a:pt x="3050796" y="1670118"/>
                </a:lnTo>
                <a:lnTo>
                  <a:pt x="3139846" y="1634534"/>
                </a:lnTo>
                <a:lnTo>
                  <a:pt x="3139846" y="1720932"/>
                </a:lnTo>
                <a:lnTo>
                  <a:pt x="2971027" y="1790316"/>
                </a:lnTo>
                <a:lnTo>
                  <a:pt x="2536059" y="1972141"/>
                </a:lnTo>
                <a:lnTo>
                  <a:pt x="2494419" y="1988949"/>
                </a:lnTo>
                <a:lnTo>
                  <a:pt x="2450771" y="2008302"/>
                </a:lnTo>
                <a:lnTo>
                  <a:pt x="2007275" y="2201332"/>
                </a:lnTo>
                <a:lnTo>
                  <a:pt x="1563777" y="2396909"/>
                </a:lnTo>
                <a:lnTo>
                  <a:pt x="1085857" y="2623488"/>
                </a:lnTo>
                <a:cubicBezTo>
                  <a:pt x="1082178" y="2606681"/>
                  <a:pt x="1059449" y="2577173"/>
                  <a:pt x="1109745" y="2547666"/>
                </a:cubicBezTo>
                <a:lnTo>
                  <a:pt x="1266775" y="2477890"/>
                </a:lnTo>
                <a:lnTo>
                  <a:pt x="1407249" y="2416772"/>
                </a:lnTo>
                <a:lnTo>
                  <a:pt x="1762449" y="2254301"/>
                </a:lnTo>
                <a:lnTo>
                  <a:pt x="1616455" y="2318475"/>
                </a:lnTo>
                <a:lnTo>
                  <a:pt x="1602408" y="2321530"/>
                </a:lnTo>
                <a:lnTo>
                  <a:pt x="1591873" y="2321530"/>
                </a:lnTo>
                <a:lnTo>
                  <a:pt x="1577825" y="2318475"/>
                </a:lnTo>
                <a:lnTo>
                  <a:pt x="1569296" y="2312872"/>
                </a:lnTo>
                <a:lnTo>
                  <a:pt x="1563777" y="2304723"/>
                </a:lnTo>
                <a:lnTo>
                  <a:pt x="1561270" y="2299121"/>
                </a:lnTo>
                <a:lnTo>
                  <a:pt x="1563777" y="2290972"/>
                </a:lnTo>
                <a:lnTo>
                  <a:pt x="1572306" y="2282313"/>
                </a:lnTo>
                <a:lnTo>
                  <a:pt x="1575316" y="2282313"/>
                </a:lnTo>
                <a:lnTo>
                  <a:pt x="1877837" y="2122898"/>
                </a:lnTo>
                <a:lnTo>
                  <a:pt x="1957607" y="2083681"/>
                </a:lnTo>
                <a:lnTo>
                  <a:pt x="1764956" y="2162115"/>
                </a:lnTo>
                <a:lnTo>
                  <a:pt x="1753920" y="2165171"/>
                </a:lnTo>
                <a:lnTo>
                  <a:pt x="1742882" y="2165171"/>
                </a:lnTo>
                <a:lnTo>
                  <a:pt x="1731845" y="2162115"/>
                </a:lnTo>
                <a:lnTo>
                  <a:pt x="1723818" y="2156513"/>
                </a:lnTo>
                <a:lnTo>
                  <a:pt x="1717797" y="2150910"/>
                </a:lnTo>
                <a:lnTo>
                  <a:pt x="1717797" y="2142252"/>
                </a:lnTo>
                <a:lnTo>
                  <a:pt x="1720807" y="2134103"/>
                </a:lnTo>
                <a:lnTo>
                  <a:pt x="1726327" y="2128500"/>
                </a:lnTo>
                <a:lnTo>
                  <a:pt x="1734353" y="2125445"/>
                </a:lnTo>
                <a:lnTo>
                  <a:pt x="2079017" y="1980290"/>
                </a:lnTo>
                <a:lnTo>
                  <a:pt x="2425687" y="1837682"/>
                </a:lnTo>
                <a:lnTo>
                  <a:pt x="2651449" y="1745497"/>
                </a:lnTo>
                <a:lnTo>
                  <a:pt x="2874702" y="1655857"/>
                </a:lnTo>
                <a:close/>
                <a:moveTo>
                  <a:pt x="3139846" y="1165721"/>
                </a:moveTo>
                <a:lnTo>
                  <a:pt x="3139846" y="1222480"/>
                </a:lnTo>
                <a:lnTo>
                  <a:pt x="3053807" y="1257065"/>
                </a:lnTo>
                <a:lnTo>
                  <a:pt x="2780885" y="1371151"/>
                </a:lnTo>
                <a:lnTo>
                  <a:pt x="2505456" y="1491858"/>
                </a:lnTo>
                <a:lnTo>
                  <a:pt x="2233037" y="1617149"/>
                </a:lnTo>
                <a:lnTo>
                  <a:pt x="1960617" y="1745497"/>
                </a:lnTo>
                <a:lnTo>
                  <a:pt x="1690706" y="1879955"/>
                </a:lnTo>
                <a:lnTo>
                  <a:pt x="1420795" y="2016451"/>
                </a:lnTo>
                <a:lnTo>
                  <a:pt x="1156402" y="2153457"/>
                </a:lnTo>
                <a:lnTo>
                  <a:pt x="1266775" y="2117296"/>
                </a:lnTo>
                <a:lnTo>
                  <a:pt x="1451398" y="2047520"/>
                </a:lnTo>
                <a:lnTo>
                  <a:pt x="1633012" y="1977744"/>
                </a:lnTo>
                <a:lnTo>
                  <a:pt x="1814625" y="1901856"/>
                </a:lnTo>
                <a:lnTo>
                  <a:pt x="1993729" y="1826477"/>
                </a:lnTo>
                <a:lnTo>
                  <a:pt x="1985200" y="1821384"/>
                </a:lnTo>
                <a:lnTo>
                  <a:pt x="1979682" y="1812726"/>
                </a:lnTo>
                <a:lnTo>
                  <a:pt x="1977173" y="1804577"/>
                </a:lnTo>
                <a:lnTo>
                  <a:pt x="1982190" y="1795919"/>
                </a:lnTo>
                <a:lnTo>
                  <a:pt x="1990719" y="1787770"/>
                </a:lnTo>
                <a:lnTo>
                  <a:pt x="1993729" y="1784714"/>
                </a:lnTo>
                <a:lnTo>
                  <a:pt x="2208454" y="1681323"/>
                </a:lnTo>
                <a:lnTo>
                  <a:pt x="2423178" y="1577932"/>
                </a:lnTo>
                <a:lnTo>
                  <a:pt x="2637903" y="1477597"/>
                </a:lnTo>
                <a:lnTo>
                  <a:pt x="2852627" y="1379809"/>
                </a:lnTo>
                <a:lnTo>
                  <a:pt x="3070362" y="1285077"/>
                </a:lnTo>
                <a:lnTo>
                  <a:pt x="3139846" y="1254613"/>
                </a:lnTo>
                <a:lnTo>
                  <a:pt x="3139846" y="1313360"/>
                </a:lnTo>
                <a:lnTo>
                  <a:pt x="2852627" y="1438380"/>
                </a:lnTo>
                <a:lnTo>
                  <a:pt x="3136084" y="1323785"/>
                </a:lnTo>
                <a:lnTo>
                  <a:pt x="3139846" y="1322267"/>
                </a:lnTo>
                <a:lnTo>
                  <a:pt x="3139846" y="1405263"/>
                </a:lnTo>
                <a:lnTo>
                  <a:pt x="3025712" y="1446529"/>
                </a:lnTo>
                <a:lnTo>
                  <a:pt x="2786404" y="1536169"/>
                </a:lnTo>
                <a:lnTo>
                  <a:pt x="2618337" y="1605435"/>
                </a:lnTo>
                <a:lnTo>
                  <a:pt x="2428697" y="1686925"/>
                </a:lnTo>
                <a:lnTo>
                  <a:pt x="2263139" y="1756701"/>
                </a:lnTo>
                <a:lnTo>
                  <a:pt x="1935533" y="1899309"/>
                </a:lnTo>
                <a:lnTo>
                  <a:pt x="1770476" y="1969085"/>
                </a:lnTo>
                <a:lnTo>
                  <a:pt x="1605419" y="2036315"/>
                </a:lnTo>
                <a:lnTo>
                  <a:pt x="1439859" y="2100488"/>
                </a:lnTo>
                <a:lnTo>
                  <a:pt x="1271792" y="2162115"/>
                </a:lnTo>
                <a:lnTo>
                  <a:pt x="1104226" y="2217630"/>
                </a:lnTo>
                <a:lnTo>
                  <a:pt x="933149" y="2271108"/>
                </a:lnTo>
                <a:lnTo>
                  <a:pt x="922613" y="2271108"/>
                </a:lnTo>
                <a:lnTo>
                  <a:pt x="914085" y="2271108"/>
                </a:lnTo>
                <a:lnTo>
                  <a:pt x="906057" y="2268052"/>
                </a:lnTo>
                <a:lnTo>
                  <a:pt x="900539" y="2262450"/>
                </a:lnTo>
                <a:lnTo>
                  <a:pt x="895020" y="2257357"/>
                </a:lnTo>
                <a:lnTo>
                  <a:pt x="895020" y="2248699"/>
                </a:lnTo>
                <a:lnTo>
                  <a:pt x="897529" y="2243096"/>
                </a:lnTo>
                <a:lnTo>
                  <a:pt x="906057" y="2237494"/>
                </a:lnTo>
                <a:lnTo>
                  <a:pt x="1079643" y="2142252"/>
                </a:lnTo>
                <a:lnTo>
                  <a:pt x="1252727" y="2053122"/>
                </a:lnTo>
                <a:lnTo>
                  <a:pt x="1412266" y="1969085"/>
                </a:lnTo>
                <a:lnTo>
                  <a:pt x="1572306" y="1888104"/>
                </a:lnTo>
                <a:lnTo>
                  <a:pt x="1894394" y="1731236"/>
                </a:lnTo>
                <a:lnTo>
                  <a:pt x="2219491" y="1580479"/>
                </a:lnTo>
                <a:lnTo>
                  <a:pt x="2547096" y="1432778"/>
                </a:lnTo>
                <a:lnTo>
                  <a:pt x="2478364" y="1458244"/>
                </a:lnTo>
                <a:lnTo>
                  <a:pt x="2469836" y="1460790"/>
                </a:lnTo>
                <a:lnTo>
                  <a:pt x="2458799" y="1460790"/>
                </a:lnTo>
                <a:lnTo>
                  <a:pt x="2450771" y="1458244"/>
                </a:lnTo>
                <a:lnTo>
                  <a:pt x="2442243" y="1452641"/>
                </a:lnTo>
                <a:lnTo>
                  <a:pt x="2439734" y="1446529"/>
                </a:lnTo>
                <a:lnTo>
                  <a:pt x="2439734" y="1438380"/>
                </a:lnTo>
                <a:lnTo>
                  <a:pt x="2442243" y="1432778"/>
                </a:lnTo>
                <a:lnTo>
                  <a:pt x="2447761" y="1427685"/>
                </a:lnTo>
                <a:lnTo>
                  <a:pt x="2453280" y="1424629"/>
                </a:lnTo>
                <a:lnTo>
                  <a:pt x="2662486" y="1343648"/>
                </a:lnTo>
                <a:lnTo>
                  <a:pt x="2871692" y="1265214"/>
                </a:lnTo>
                <a:close/>
                <a:moveTo>
                  <a:pt x="2896776" y="1055376"/>
                </a:moveTo>
                <a:lnTo>
                  <a:pt x="2654459" y="1131264"/>
                </a:lnTo>
                <a:lnTo>
                  <a:pt x="2373511" y="1245350"/>
                </a:lnTo>
                <a:lnTo>
                  <a:pt x="2095573" y="1360455"/>
                </a:lnTo>
                <a:lnTo>
                  <a:pt x="1814625" y="1477597"/>
                </a:lnTo>
                <a:lnTo>
                  <a:pt x="1536184" y="1594740"/>
                </a:lnTo>
                <a:lnTo>
                  <a:pt x="1690706" y="1530057"/>
                </a:lnTo>
                <a:lnTo>
                  <a:pt x="1963126" y="1421573"/>
                </a:lnTo>
                <a:lnTo>
                  <a:pt x="2236047" y="1312580"/>
                </a:lnTo>
                <a:lnTo>
                  <a:pt x="2780885" y="1100196"/>
                </a:lnTo>
                <a:close/>
                <a:moveTo>
                  <a:pt x="3023203" y="440635"/>
                </a:moveTo>
                <a:lnTo>
                  <a:pt x="2684560" y="555230"/>
                </a:lnTo>
                <a:lnTo>
                  <a:pt x="2345918" y="669826"/>
                </a:lnTo>
                <a:lnTo>
                  <a:pt x="2009783" y="790024"/>
                </a:lnTo>
                <a:lnTo>
                  <a:pt x="1671140" y="910222"/>
                </a:lnTo>
                <a:lnTo>
                  <a:pt x="1222626" y="1108854"/>
                </a:lnTo>
                <a:lnTo>
                  <a:pt x="1674151" y="940781"/>
                </a:lnTo>
                <a:lnTo>
                  <a:pt x="2122664" y="775763"/>
                </a:lnTo>
                <a:close/>
                <a:moveTo>
                  <a:pt x="2186379" y="286822"/>
                </a:moveTo>
                <a:lnTo>
                  <a:pt x="2067980" y="322983"/>
                </a:lnTo>
                <a:lnTo>
                  <a:pt x="1844726" y="415169"/>
                </a:lnTo>
                <a:lnTo>
                  <a:pt x="1624482" y="507355"/>
                </a:lnTo>
                <a:close/>
                <a:moveTo>
                  <a:pt x="3139846" y="181753"/>
                </a:moveTo>
                <a:lnTo>
                  <a:pt x="3139846" y="231232"/>
                </a:lnTo>
                <a:lnTo>
                  <a:pt x="3075379" y="255753"/>
                </a:lnTo>
                <a:lnTo>
                  <a:pt x="2877210" y="331641"/>
                </a:lnTo>
                <a:lnTo>
                  <a:pt x="2682052" y="412622"/>
                </a:lnTo>
                <a:lnTo>
                  <a:pt x="2486392" y="493603"/>
                </a:lnTo>
                <a:lnTo>
                  <a:pt x="2290732" y="577640"/>
                </a:lnTo>
                <a:lnTo>
                  <a:pt x="2098081" y="664223"/>
                </a:lnTo>
                <a:lnTo>
                  <a:pt x="1905431" y="753863"/>
                </a:lnTo>
                <a:lnTo>
                  <a:pt x="2318325" y="582733"/>
                </a:lnTo>
                <a:lnTo>
                  <a:pt x="2731719" y="412622"/>
                </a:lnTo>
                <a:lnTo>
                  <a:pt x="3139846" y="252530"/>
                </a:lnTo>
                <a:lnTo>
                  <a:pt x="3139846" y="306429"/>
                </a:lnTo>
                <a:lnTo>
                  <a:pt x="3039759" y="345393"/>
                </a:lnTo>
                <a:lnTo>
                  <a:pt x="2805970" y="437579"/>
                </a:lnTo>
                <a:lnTo>
                  <a:pt x="2334880" y="628062"/>
                </a:lnTo>
                <a:lnTo>
                  <a:pt x="2701116" y="502261"/>
                </a:lnTo>
                <a:lnTo>
                  <a:pt x="3064844" y="381554"/>
                </a:lnTo>
                <a:lnTo>
                  <a:pt x="3139846" y="356905"/>
                </a:lnTo>
                <a:lnTo>
                  <a:pt x="3139846" y="472262"/>
                </a:lnTo>
                <a:lnTo>
                  <a:pt x="3075379" y="499206"/>
                </a:lnTo>
                <a:lnTo>
                  <a:pt x="3139846" y="474623"/>
                </a:lnTo>
                <a:lnTo>
                  <a:pt x="3139846" y="610085"/>
                </a:lnTo>
                <a:lnTo>
                  <a:pt x="3078389" y="633155"/>
                </a:lnTo>
                <a:lnTo>
                  <a:pt x="2706635" y="775763"/>
                </a:lnTo>
                <a:lnTo>
                  <a:pt x="3072871" y="664223"/>
                </a:lnTo>
                <a:lnTo>
                  <a:pt x="3139846" y="643732"/>
                </a:lnTo>
                <a:lnTo>
                  <a:pt x="3139846" y="727942"/>
                </a:lnTo>
                <a:lnTo>
                  <a:pt x="3006647" y="781875"/>
                </a:lnTo>
                <a:lnTo>
                  <a:pt x="2659977" y="923973"/>
                </a:lnTo>
                <a:lnTo>
                  <a:pt x="2706635" y="910222"/>
                </a:lnTo>
                <a:lnTo>
                  <a:pt x="3058823" y="792570"/>
                </a:lnTo>
                <a:lnTo>
                  <a:pt x="3139846" y="767127"/>
                </a:lnTo>
                <a:lnTo>
                  <a:pt x="3139846" y="814287"/>
                </a:lnTo>
                <a:lnTo>
                  <a:pt x="2847109" y="910222"/>
                </a:lnTo>
                <a:lnTo>
                  <a:pt x="2494419" y="1027364"/>
                </a:lnTo>
                <a:lnTo>
                  <a:pt x="2145240" y="1145016"/>
                </a:lnTo>
                <a:lnTo>
                  <a:pt x="1944062" y="1237201"/>
                </a:lnTo>
                <a:lnTo>
                  <a:pt x="1742882" y="1329387"/>
                </a:lnTo>
                <a:lnTo>
                  <a:pt x="1346544" y="1519361"/>
                </a:lnTo>
                <a:lnTo>
                  <a:pt x="1971655" y="1306977"/>
                </a:lnTo>
                <a:lnTo>
                  <a:pt x="2353945" y="1181177"/>
                </a:lnTo>
                <a:lnTo>
                  <a:pt x="2414650" y="1153165"/>
                </a:lnTo>
                <a:lnTo>
                  <a:pt x="2414650" y="1147562"/>
                </a:lnTo>
                <a:lnTo>
                  <a:pt x="2423178" y="1139413"/>
                </a:lnTo>
                <a:lnTo>
                  <a:pt x="2425687" y="1139413"/>
                </a:lnTo>
                <a:lnTo>
                  <a:pt x="2783895" y="988656"/>
                </a:lnTo>
                <a:lnTo>
                  <a:pt x="3139846" y="844967"/>
                </a:lnTo>
                <a:lnTo>
                  <a:pt x="3139846" y="1008479"/>
                </a:lnTo>
                <a:lnTo>
                  <a:pt x="2893766" y="1102742"/>
                </a:lnTo>
                <a:lnTo>
                  <a:pt x="2544086" y="1237201"/>
                </a:lnTo>
                <a:lnTo>
                  <a:pt x="2194407" y="1377263"/>
                </a:lnTo>
                <a:lnTo>
                  <a:pt x="2558133" y="1254009"/>
                </a:lnTo>
                <a:lnTo>
                  <a:pt x="2877210" y="1147562"/>
                </a:lnTo>
                <a:lnTo>
                  <a:pt x="3139846" y="1042329"/>
                </a:lnTo>
                <a:lnTo>
                  <a:pt x="3139846" y="1100789"/>
                </a:lnTo>
                <a:lnTo>
                  <a:pt x="2984573" y="1153165"/>
                </a:lnTo>
                <a:lnTo>
                  <a:pt x="2582717" y="1318182"/>
                </a:lnTo>
                <a:lnTo>
                  <a:pt x="3070362" y="1139413"/>
                </a:lnTo>
                <a:lnTo>
                  <a:pt x="3139846" y="1114865"/>
                </a:lnTo>
                <a:lnTo>
                  <a:pt x="3139846" y="1164411"/>
                </a:lnTo>
                <a:lnTo>
                  <a:pt x="2877210" y="1259611"/>
                </a:lnTo>
                <a:lnTo>
                  <a:pt x="2464317" y="1413424"/>
                </a:lnTo>
                <a:lnTo>
                  <a:pt x="2051424" y="1566727"/>
                </a:lnTo>
                <a:lnTo>
                  <a:pt x="1641038" y="1726143"/>
                </a:lnTo>
                <a:lnTo>
                  <a:pt x="1630001" y="1728689"/>
                </a:lnTo>
                <a:lnTo>
                  <a:pt x="1618964" y="1728689"/>
                </a:lnTo>
                <a:lnTo>
                  <a:pt x="1607926" y="1723087"/>
                </a:lnTo>
                <a:lnTo>
                  <a:pt x="1599899" y="1717484"/>
                </a:lnTo>
                <a:lnTo>
                  <a:pt x="1596889" y="1711882"/>
                </a:lnTo>
                <a:lnTo>
                  <a:pt x="1593879" y="1703733"/>
                </a:lnTo>
                <a:lnTo>
                  <a:pt x="1599899" y="1695584"/>
                </a:lnTo>
                <a:lnTo>
                  <a:pt x="1605419" y="1689471"/>
                </a:lnTo>
                <a:lnTo>
                  <a:pt x="1613445" y="1683870"/>
                </a:lnTo>
                <a:lnTo>
                  <a:pt x="1960617" y="1530057"/>
                </a:lnTo>
                <a:lnTo>
                  <a:pt x="2155776" y="1446529"/>
                </a:lnTo>
                <a:lnTo>
                  <a:pt x="2351436" y="1366058"/>
                </a:lnTo>
                <a:lnTo>
                  <a:pt x="2222000" y="1410877"/>
                </a:lnTo>
                <a:lnTo>
                  <a:pt x="1809105" y="1552976"/>
                </a:lnTo>
                <a:lnTo>
                  <a:pt x="1395710" y="1697621"/>
                </a:lnTo>
                <a:lnTo>
                  <a:pt x="1387683" y="1700677"/>
                </a:lnTo>
                <a:lnTo>
                  <a:pt x="1376646" y="1700677"/>
                </a:lnTo>
                <a:lnTo>
                  <a:pt x="1368619" y="1697621"/>
                </a:lnTo>
                <a:lnTo>
                  <a:pt x="1360090" y="1692528"/>
                </a:lnTo>
                <a:lnTo>
                  <a:pt x="1357581" y="1686925"/>
                </a:lnTo>
                <a:lnTo>
                  <a:pt x="1357581" y="1681323"/>
                </a:lnTo>
                <a:lnTo>
                  <a:pt x="1357581" y="1675721"/>
                </a:lnTo>
                <a:lnTo>
                  <a:pt x="1362598" y="1670118"/>
                </a:lnTo>
                <a:lnTo>
                  <a:pt x="930640" y="1860092"/>
                </a:lnTo>
                <a:lnTo>
                  <a:pt x="919603" y="1863148"/>
                </a:lnTo>
                <a:lnTo>
                  <a:pt x="908566" y="1863148"/>
                </a:lnTo>
                <a:lnTo>
                  <a:pt x="897529" y="1860092"/>
                </a:lnTo>
                <a:lnTo>
                  <a:pt x="889502" y="1854490"/>
                </a:lnTo>
                <a:lnTo>
                  <a:pt x="883983" y="1846341"/>
                </a:lnTo>
                <a:lnTo>
                  <a:pt x="883983" y="1837682"/>
                </a:lnTo>
                <a:lnTo>
                  <a:pt x="889502" y="1829533"/>
                </a:lnTo>
                <a:lnTo>
                  <a:pt x="895020" y="1823422"/>
                </a:lnTo>
                <a:lnTo>
                  <a:pt x="903047" y="1818328"/>
                </a:lnTo>
                <a:lnTo>
                  <a:pt x="1283331" y="1645162"/>
                </a:lnTo>
                <a:lnTo>
                  <a:pt x="1555750" y="1524454"/>
                </a:lnTo>
                <a:lnTo>
                  <a:pt x="1825662" y="1407821"/>
                </a:lnTo>
                <a:lnTo>
                  <a:pt x="1855763" y="1394070"/>
                </a:lnTo>
                <a:lnTo>
                  <a:pt x="1596889" y="1483200"/>
                </a:lnTo>
                <a:lnTo>
                  <a:pt x="1304904" y="1580479"/>
                </a:lnTo>
                <a:lnTo>
                  <a:pt x="1013420" y="1681323"/>
                </a:lnTo>
                <a:lnTo>
                  <a:pt x="1002383" y="1683870"/>
                </a:lnTo>
                <a:lnTo>
                  <a:pt x="993854" y="1683870"/>
                </a:lnTo>
                <a:lnTo>
                  <a:pt x="985827" y="1678776"/>
                </a:lnTo>
                <a:lnTo>
                  <a:pt x="977800" y="1675721"/>
                </a:lnTo>
                <a:lnTo>
                  <a:pt x="974789" y="1667062"/>
                </a:lnTo>
                <a:lnTo>
                  <a:pt x="974789" y="1658913"/>
                </a:lnTo>
                <a:lnTo>
                  <a:pt x="980308" y="1653311"/>
                </a:lnTo>
                <a:lnTo>
                  <a:pt x="985827" y="1647708"/>
                </a:lnTo>
                <a:lnTo>
                  <a:pt x="991345" y="1645162"/>
                </a:lnTo>
                <a:lnTo>
                  <a:pt x="1302395" y="1488802"/>
                </a:lnTo>
                <a:lnTo>
                  <a:pt x="1525649" y="1385412"/>
                </a:lnTo>
                <a:lnTo>
                  <a:pt x="1748400" y="1282021"/>
                </a:lnTo>
                <a:lnTo>
                  <a:pt x="1599899" y="1332443"/>
                </a:lnTo>
                <a:lnTo>
                  <a:pt x="1588863" y="1334990"/>
                </a:lnTo>
                <a:lnTo>
                  <a:pt x="1577825" y="1334990"/>
                </a:lnTo>
                <a:lnTo>
                  <a:pt x="1569296" y="1332443"/>
                </a:lnTo>
                <a:lnTo>
                  <a:pt x="1561270" y="1326841"/>
                </a:lnTo>
                <a:lnTo>
                  <a:pt x="1558760" y="1318182"/>
                </a:lnTo>
                <a:lnTo>
                  <a:pt x="1558760" y="1312580"/>
                </a:lnTo>
                <a:lnTo>
                  <a:pt x="1561270" y="1303921"/>
                </a:lnTo>
                <a:lnTo>
                  <a:pt x="1569296" y="1298828"/>
                </a:lnTo>
                <a:lnTo>
                  <a:pt x="1575316" y="1293226"/>
                </a:lnTo>
                <a:lnTo>
                  <a:pt x="1891384" y="1161823"/>
                </a:lnTo>
                <a:lnTo>
                  <a:pt x="2340399" y="976942"/>
                </a:lnTo>
                <a:lnTo>
                  <a:pt x="2789414" y="798173"/>
                </a:lnTo>
                <a:lnTo>
                  <a:pt x="2147749" y="1002408"/>
                </a:lnTo>
                <a:lnTo>
                  <a:pt x="1927506" y="1092047"/>
                </a:lnTo>
                <a:lnTo>
                  <a:pt x="1599899" y="1228543"/>
                </a:lnTo>
                <a:lnTo>
                  <a:pt x="1274802" y="1366058"/>
                </a:lnTo>
                <a:lnTo>
                  <a:pt x="1263765" y="1368604"/>
                </a:lnTo>
                <a:lnTo>
                  <a:pt x="1255236" y="1368604"/>
                </a:lnTo>
                <a:lnTo>
                  <a:pt x="1244700" y="1366058"/>
                </a:lnTo>
                <a:lnTo>
                  <a:pt x="1239182" y="1360455"/>
                </a:lnTo>
                <a:lnTo>
                  <a:pt x="1233663" y="1357399"/>
                </a:lnTo>
                <a:lnTo>
                  <a:pt x="1079643" y="1427685"/>
                </a:lnTo>
                <a:lnTo>
                  <a:pt x="850871" y="1533113"/>
                </a:lnTo>
                <a:lnTo>
                  <a:pt x="839834" y="1538715"/>
                </a:lnTo>
                <a:lnTo>
                  <a:pt x="828797" y="1538715"/>
                </a:lnTo>
                <a:lnTo>
                  <a:pt x="820770" y="1536169"/>
                </a:lnTo>
                <a:lnTo>
                  <a:pt x="812241" y="1530057"/>
                </a:lnTo>
                <a:lnTo>
                  <a:pt x="806722" y="1521908"/>
                </a:lnTo>
                <a:lnTo>
                  <a:pt x="806722" y="1510703"/>
                </a:lnTo>
                <a:lnTo>
                  <a:pt x="809231" y="1502554"/>
                </a:lnTo>
                <a:lnTo>
                  <a:pt x="817759" y="1494405"/>
                </a:lnTo>
                <a:lnTo>
                  <a:pt x="823278" y="1491858"/>
                </a:lnTo>
                <a:lnTo>
                  <a:pt x="1197541" y="1303921"/>
                </a:lnTo>
                <a:lnTo>
                  <a:pt x="1192524" y="1301884"/>
                </a:lnTo>
                <a:lnTo>
                  <a:pt x="1187006" y="1298828"/>
                </a:lnTo>
                <a:lnTo>
                  <a:pt x="1183995" y="1290170"/>
                </a:lnTo>
                <a:lnTo>
                  <a:pt x="1183995" y="1282021"/>
                </a:lnTo>
                <a:lnTo>
                  <a:pt x="1187006" y="1276418"/>
                </a:lnTo>
                <a:lnTo>
                  <a:pt x="1195033" y="1268269"/>
                </a:lnTo>
                <a:lnTo>
                  <a:pt x="1203562" y="1265214"/>
                </a:lnTo>
                <a:lnTo>
                  <a:pt x="1349053" y="1203587"/>
                </a:lnTo>
                <a:lnTo>
                  <a:pt x="1495045" y="1145016"/>
                </a:lnTo>
                <a:lnTo>
                  <a:pt x="1740373" y="1047227"/>
                </a:lnTo>
                <a:lnTo>
                  <a:pt x="2180861" y="842992"/>
                </a:lnTo>
                <a:lnTo>
                  <a:pt x="2621347" y="641813"/>
                </a:lnTo>
                <a:lnTo>
                  <a:pt x="1646557" y="1005464"/>
                </a:lnTo>
                <a:lnTo>
                  <a:pt x="1156402" y="1184233"/>
                </a:lnTo>
                <a:lnTo>
                  <a:pt x="911576" y="1270816"/>
                </a:lnTo>
                <a:lnTo>
                  <a:pt x="666248" y="1357399"/>
                </a:lnTo>
                <a:lnTo>
                  <a:pt x="655211" y="1360455"/>
                </a:lnTo>
                <a:lnTo>
                  <a:pt x="644174" y="1360455"/>
                </a:lnTo>
                <a:lnTo>
                  <a:pt x="636147" y="1354344"/>
                </a:lnTo>
                <a:lnTo>
                  <a:pt x="627618" y="1349250"/>
                </a:lnTo>
                <a:lnTo>
                  <a:pt x="625109" y="1340592"/>
                </a:lnTo>
                <a:lnTo>
                  <a:pt x="625109" y="1332443"/>
                </a:lnTo>
                <a:lnTo>
                  <a:pt x="630628" y="1323785"/>
                </a:lnTo>
                <a:lnTo>
                  <a:pt x="639157" y="1318182"/>
                </a:lnTo>
                <a:lnTo>
                  <a:pt x="644174" y="1312580"/>
                </a:lnTo>
                <a:lnTo>
                  <a:pt x="974789" y="1161823"/>
                </a:lnTo>
                <a:lnTo>
                  <a:pt x="1203562" y="1060979"/>
                </a:lnTo>
                <a:lnTo>
                  <a:pt x="1360090" y="991203"/>
                </a:lnTo>
                <a:lnTo>
                  <a:pt x="1360090" y="985600"/>
                </a:lnTo>
                <a:lnTo>
                  <a:pt x="1365608" y="976942"/>
                </a:lnTo>
                <a:lnTo>
                  <a:pt x="1371127" y="971849"/>
                </a:lnTo>
                <a:lnTo>
                  <a:pt x="1376646" y="968793"/>
                </a:lnTo>
                <a:lnTo>
                  <a:pt x="1503072" y="901564"/>
                </a:lnTo>
                <a:lnTo>
                  <a:pt x="1630001" y="837390"/>
                </a:lnTo>
                <a:lnTo>
                  <a:pt x="1886367" y="711589"/>
                </a:lnTo>
                <a:lnTo>
                  <a:pt x="2147749" y="591391"/>
                </a:lnTo>
                <a:lnTo>
                  <a:pt x="2409632" y="476796"/>
                </a:lnTo>
                <a:lnTo>
                  <a:pt x="2673523" y="364747"/>
                </a:lnTo>
                <a:lnTo>
                  <a:pt x="2940926" y="258809"/>
                </a:lnTo>
                <a:close/>
                <a:moveTo>
                  <a:pt x="2885739" y="74438"/>
                </a:moveTo>
                <a:lnTo>
                  <a:pt x="2825034" y="96338"/>
                </a:lnTo>
                <a:lnTo>
                  <a:pt x="2687069" y="149816"/>
                </a:lnTo>
                <a:lnTo>
                  <a:pt x="2246583" y="317380"/>
                </a:lnTo>
                <a:lnTo>
                  <a:pt x="1809105" y="490547"/>
                </a:lnTo>
                <a:lnTo>
                  <a:pt x="1371127" y="666770"/>
                </a:lnTo>
                <a:lnTo>
                  <a:pt x="936159" y="846048"/>
                </a:lnTo>
                <a:lnTo>
                  <a:pt x="622601" y="976942"/>
                </a:lnTo>
                <a:lnTo>
                  <a:pt x="589489" y="991203"/>
                </a:lnTo>
                <a:lnTo>
                  <a:pt x="1167440" y="781875"/>
                </a:lnTo>
                <a:lnTo>
                  <a:pt x="1555750" y="644869"/>
                </a:lnTo>
                <a:lnTo>
                  <a:pt x="1596889" y="625006"/>
                </a:lnTo>
                <a:lnTo>
                  <a:pt x="1646557" y="602596"/>
                </a:lnTo>
                <a:lnTo>
                  <a:pt x="1831181" y="521615"/>
                </a:lnTo>
                <a:lnTo>
                  <a:pt x="1985200" y="456933"/>
                </a:lnTo>
                <a:lnTo>
                  <a:pt x="2434215" y="261356"/>
                </a:lnTo>
                <a:lnTo>
                  <a:pt x="2659977" y="166624"/>
                </a:lnTo>
                <a:close/>
                <a:moveTo>
                  <a:pt x="2096064" y="0"/>
                </a:moveTo>
                <a:lnTo>
                  <a:pt x="2219676" y="0"/>
                </a:lnTo>
                <a:lnTo>
                  <a:pt x="2062461" y="65779"/>
                </a:lnTo>
                <a:lnTo>
                  <a:pt x="1748400" y="202785"/>
                </a:lnTo>
                <a:lnTo>
                  <a:pt x="2260630" y="32674"/>
                </a:lnTo>
                <a:lnTo>
                  <a:pt x="2335495" y="0"/>
                </a:lnTo>
                <a:lnTo>
                  <a:pt x="2688971" y="0"/>
                </a:lnTo>
                <a:lnTo>
                  <a:pt x="2648940" y="15867"/>
                </a:lnTo>
                <a:lnTo>
                  <a:pt x="2483883" y="85643"/>
                </a:lnTo>
                <a:lnTo>
                  <a:pt x="2318325" y="155419"/>
                </a:lnTo>
                <a:lnTo>
                  <a:pt x="1985200" y="300573"/>
                </a:lnTo>
                <a:lnTo>
                  <a:pt x="2040387" y="284275"/>
                </a:lnTo>
                <a:lnTo>
                  <a:pt x="2222000" y="208387"/>
                </a:lnTo>
                <a:lnTo>
                  <a:pt x="2439734" y="121804"/>
                </a:lnTo>
                <a:lnTo>
                  <a:pt x="2656967" y="40823"/>
                </a:lnTo>
                <a:lnTo>
                  <a:pt x="2768946" y="0"/>
                </a:lnTo>
                <a:lnTo>
                  <a:pt x="2913937" y="0"/>
                </a:lnTo>
                <a:lnTo>
                  <a:pt x="2676533" y="85643"/>
                </a:lnTo>
                <a:lnTo>
                  <a:pt x="2858146" y="29618"/>
                </a:lnTo>
                <a:lnTo>
                  <a:pt x="2936031" y="0"/>
                </a:lnTo>
                <a:lnTo>
                  <a:pt x="3139846" y="0"/>
                </a:lnTo>
                <a:lnTo>
                  <a:pt x="3139846" y="35045"/>
                </a:lnTo>
                <a:lnTo>
                  <a:pt x="3094945" y="52028"/>
                </a:lnTo>
                <a:lnTo>
                  <a:pt x="2783895" y="172226"/>
                </a:lnTo>
                <a:lnTo>
                  <a:pt x="2775367" y="174773"/>
                </a:lnTo>
                <a:lnTo>
                  <a:pt x="2764329" y="180375"/>
                </a:lnTo>
                <a:lnTo>
                  <a:pt x="2488900" y="294971"/>
                </a:lnTo>
                <a:lnTo>
                  <a:pt x="2213972" y="415169"/>
                </a:lnTo>
                <a:lnTo>
                  <a:pt x="2199925" y="420771"/>
                </a:lnTo>
                <a:lnTo>
                  <a:pt x="2362473" y="364747"/>
                </a:lnTo>
                <a:lnTo>
                  <a:pt x="2654459" y="267468"/>
                </a:lnTo>
                <a:lnTo>
                  <a:pt x="2943434" y="172226"/>
                </a:lnTo>
                <a:lnTo>
                  <a:pt x="3139846" y="111928"/>
                </a:lnTo>
                <a:lnTo>
                  <a:pt x="3139846" y="162012"/>
                </a:lnTo>
                <a:lnTo>
                  <a:pt x="3034240" y="194636"/>
                </a:lnTo>
                <a:lnTo>
                  <a:pt x="2591245" y="337244"/>
                </a:lnTo>
                <a:lnTo>
                  <a:pt x="2150258" y="485454"/>
                </a:lnTo>
                <a:lnTo>
                  <a:pt x="1709770" y="636211"/>
                </a:lnTo>
                <a:lnTo>
                  <a:pt x="1522638" y="720248"/>
                </a:lnTo>
                <a:lnTo>
                  <a:pt x="1280321" y="829241"/>
                </a:lnTo>
                <a:lnTo>
                  <a:pt x="1269283" y="831788"/>
                </a:lnTo>
                <a:lnTo>
                  <a:pt x="1258246" y="831788"/>
                </a:lnTo>
                <a:lnTo>
                  <a:pt x="1250219" y="829241"/>
                </a:lnTo>
                <a:lnTo>
                  <a:pt x="1241690" y="820583"/>
                </a:lnTo>
                <a:lnTo>
                  <a:pt x="1239182" y="812434"/>
                </a:lnTo>
                <a:lnTo>
                  <a:pt x="1239182" y="803775"/>
                </a:lnTo>
                <a:lnTo>
                  <a:pt x="925122" y="915824"/>
                </a:lnTo>
                <a:lnTo>
                  <a:pt x="564405" y="1049774"/>
                </a:lnTo>
                <a:lnTo>
                  <a:pt x="203687" y="1184233"/>
                </a:lnTo>
                <a:lnTo>
                  <a:pt x="195158" y="1186779"/>
                </a:lnTo>
                <a:lnTo>
                  <a:pt x="184623" y="1184233"/>
                </a:lnTo>
                <a:lnTo>
                  <a:pt x="179104" y="1181177"/>
                </a:lnTo>
                <a:lnTo>
                  <a:pt x="173585" y="1176084"/>
                </a:lnTo>
                <a:lnTo>
                  <a:pt x="170575" y="1167425"/>
                </a:lnTo>
                <a:lnTo>
                  <a:pt x="38630" y="1223450"/>
                </a:lnTo>
                <a:lnTo>
                  <a:pt x="27593" y="1225996"/>
                </a:lnTo>
                <a:lnTo>
                  <a:pt x="16555" y="1225996"/>
                </a:lnTo>
                <a:lnTo>
                  <a:pt x="8026" y="1223450"/>
                </a:lnTo>
                <a:lnTo>
                  <a:pt x="3010" y="1217847"/>
                </a:lnTo>
                <a:lnTo>
                  <a:pt x="0" y="1206642"/>
                </a:lnTo>
                <a:lnTo>
                  <a:pt x="0" y="1197984"/>
                </a:lnTo>
                <a:lnTo>
                  <a:pt x="5518" y="1189835"/>
                </a:lnTo>
                <a:lnTo>
                  <a:pt x="13546" y="1181177"/>
                </a:lnTo>
                <a:lnTo>
                  <a:pt x="19565" y="1178121"/>
                </a:lnTo>
                <a:lnTo>
                  <a:pt x="344162" y="1013613"/>
                </a:lnTo>
                <a:lnTo>
                  <a:pt x="614072" y="879663"/>
                </a:lnTo>
                <a:lnTo>
                  <a:pt x="883983" y="748260"/>
                </a:lnTo>
                <a:lnTo>
                  <a:pt x="1156402" y="619404"/>
                </a:lnTo>
                <a:lnTo>
                  <a:pt x="1428822" y="490547"/>
                </a:lnTo>
                <a:lnTo>
                  <a:pt x="1431832" y="485454"/>
                </a:lnTo>
                <a:lnTo>
                  <a:pt x="1437351" y="479852"/>
                </a:lnTo>
                <a:lnTo>
                  <a:pt x="1439270" y="477514"/>
                </a:lnTo>
                <a:lnTo>
                  <a:pt x="1607926" y="401417"/>
                </a:lnTo>
                <a:lnTo>
                  <a:pt x="1439859" y="476796"/>
                </a:lnTo>
                <a:lnTo>
                  <a:pt x="1439270" y="477514"/>
                </a:lnTo>
                <a:lnTo>
                  <a:pt x="1192524" y="588845"/>
                </a:lnTo>
                <a:lnTo>
                  <a:pt x="782139" y="784421"/>
                </a:lnTo>
                <a:lnTo>
                  <a:pt x="771102" y="786968"/>
                </a:lnTo>
                <a:lnTo>
                  <a:pt x="760065" y="786968"/>
                </a:lnTo>
                <a:lnTo>
                  <a:pt x="751536" y="784421"/>
                </a:lnTo>
                <a:lnTo>
                  <a:pt x="743509" y="775763"/>
                </a:lnTo>
                <a:lnTo>
                  <a:pt x="740499" y="767614"/>
                </a:lnTo>
                <a:lnTo>
                  <a:pt x="740499" y="758956"/>
                </a:lnTo>
                <a:lnTo>
                  <a:pt x="746519" y="748260"/>
                </a:lnTo>
                <a:lnTo>
                  <a:pt x="754546" y="742148"/>
                </a:lnTo>
                <a:lnTo>
                  <a:pt x="760065" y="737055"/>
                </a:lnTo>
                <a:lnTo>
                  <a:pt x="1126301" y="555230"/>
                </a:lnTo>
                <a:lnTo>
                  <a:pt x="1472971" y="390212"/>
                </a:lnTo>
                <a:lnTo>
                  <a:pt x="1820143" y="230797"/>
                </a:lnTo>
                <a:lnTo>
                  <a:pt x="1828170" y="225195"/>
                </a:lnTo>
                <a:lnTo>
                  <a:pt x="1219616" y="435032"/>
                </a:lnTo>
                <a:lnTo>
                  <a:pt x="1211589" y="437579"/>
                </a:lnTo>
                <a:lnTo>
                  <a:pt x="1200551" y="437579"/>
                </a:lnTo>
                <a:lnTo>
                  <a:pt x="1192524" y="431976"/>
                </a:lnTo>
                <a:lnTo>
                  <a:pt x="1187006" y="426374"/>
                </a:lnTo>
                <a:lnTo>
                  <a:pt x="1183995" y="418225"/>
                </a:lnTo>
                <a:lnTo>
                  <a:pt x="1183995" y="410076"/>
                </a:lnTo>
                <a:lnTo>
                  <a:pt x="1189514" y="401417"/>
                </a:lnTo>
                <a:lnTo>
                  <a:pt x="1197541" y="393268"/>
                </a:lnTo>
                <a:lnTo>
                  <a:pt x="1203562" y="390212"/>
                </a:lnTo>
                <a:lnTo>
                  <a:pt x="1492538" y="258809"/>
                </a:lnTo>
                <a:lnTo>
                  <a:pt x="1784021" y="129953"/>
                </a:lnTo>
                <a:lnTo>
                  <a:pt x="2079017" y="7208"/>
                </a:lnTo>
                <a:close/>
                <a:moveTo>
                  <a:pt x="1579047" y="0"/>
                </a:moveTo>
                <a:lnTo>
                  <a:pt x="1867229" y="0"/>
                </a:lnTo>
                <a:lnTo>
                  <a:pt x="1742882" y="49481"/>
                </a:lnTo>
                <a:lnTo>
                  <a:pt x="1580333" y="116202"/>
                </a:lnTo>
                <a:lnTo>
                  <a:pt x="1420795" y="185977"/>
                </a:lnTo>
                <a:lnTo>
                  <a:pt x="1258246" y="261356"/>
                </a:lnTo>
                <a:lnTo>
                  <a:pt x="1095697" y="337244"/>
                </a:lnTo>
                <a:lnTo>
                  <a:pt x="933149" y="415169"/>
                </a:lnTo>
                <a:lnTo>
                  <a:pt x="608554" y="577640"/>
                </a:lnTo>
                <a:lnTo>
                  <a:pt x="286468" y="739602"/>
                </a:lnTo>
                <a:lnTo>
                  <a:pt x="277939" y="742148"/>
                </a:lnTo>
                <a:lnTo>
                  <a:pt x="267402" y="742148"/>
                </a:lnTo>
                <a:lnTo>
                  <a:pt x="261381" y="739602"/>
                </a:lnTo>
                <a:lnTo>
                  <a:pt x="255864" y="733999"/>
                </a:lnTo>
                <a:lnTo>
                  <a:pt x="253356" y="722794"/>
                </a:lnTo>
                <a:lnTo>
                  <a:pt x="253356" y="714645"/>
                </a:lnTo>
                <a:lnTo>
                  <a:pt x="258874" y="705987"/>
                </a:lnTo>
                <a:lnTo>
                  <a:pt x="264393" y="697838"/>
                </a:lnTo>
                <a:lnTo>
                  <a:pt x="269911" y="694782"/>
                </a:lnTo>
                <a:lnTo>
                  <a:pt x="545340" y="552174"/>
                </a:lnTo>
                <a:lnTo>
                  <a:pt x="242318" y="686633"/>
                </a:lnTo>
                <a:lnTo>
                  <a:pt x="231281" y="689180"/>
                </a:lnTo>
                <a:lnTo>
                  <a:pt x="223253" y="689180"/>
                </a:lnTo>
                <a:lnTo>
                  <a:pt x="214725" y="683577"/>
                </a:lnTo>
                <a:lnTo>
                  <a:pt x="209206" y="677975"/>
                </a:lnTo>
                <a:lnTo>
                  <a:pt x="206697" y="669826"/>
                </a:lnTo>
                <a:lnTo>
                  <a:pt x="206697" y="658621"/>
                </a:lnTo>
                <a:lnTo>
                  <a:pt x="211715" y="649963"/>
                </a:lnTo>
                <a:lnTo>
                  <a:pt x="220243" y="641813"/>
                </a:lnTo>
                <a:lnTo>
                  <a:pt x="225762" y="639267"/>
                </a:lnTo>
                <a:lnTo>
                  <a:pt x="528784" y="488001"/>
                </a:lnTo>
                <a:lnTo>
                  <a:pt x="746519" y="384610"/>
                </a:lnTo>
                <a:lnTo>
                  <a:pt x="963752" y="281219"/>
                </a:lnTo>
                <a:lnTo>
                  <a:pt x="1183995" y="180375"/>
                </a:lnTo>
                <a:lnTo>
                  <a:pt x="1404239" y="80040"/>
                </a:lnTo>
                <a:close/>
                <a:moveTo>
                  <a:pt x="1156530" y="0"/>
                </a:moveTo>
                <a:lnTo>
                  <a:pt x="1276717" y="0"/>
                </a:lnTo>
                <a:lnTo>
                  <a:pt x="980308" y="135555"/>
                </a:lnTo>
                <a:lnTo>
                  <a:pt x="1325693" y="0"/>
                </a:lnTo>
                <a:lnTo>
                  <a:pt x="1465195" y="0"/>
                </a:lnTo>
                <a:lnTo>
                  <a:pt x="1263765" y="76984"/>
                </a:lnTo>
                <a:lnTo>
                  <a:pt x="1007901" y="174773"/>
                </a:lnTo>
                <a:lnTo>
                  <a:pt x="751536" y="278163"/>
                </a:lnTo>
                <a:lnTo>
                  <a:pt x="498683" y="379008"/>
                </a:lnTo>
                <a:lnTo>
                  <a:pt x="244827" y="485454"/>
                </a:lnTo>
                <a:lnTo>
                  <a:pt x="234291" y="485454"/>
                </a:lnTo>
                <a:lnTo>
                  <a:pt x="225762" y="485454"/>
                </a:lnTo>
                <a:lnTo>
                  <a:pt x="217735" y="482398"/>
                </a:lnTo>
                <a:lnTo>
                  <a:pt x="214725" y="473740"/>
                </a:lnTo>
                <a:lnTo>
                  <a:pt x="211715" y="465591"/>
                </a:lnTo>
                <a:lnTo>
                  <a:pt x="211715" y="456933"/>
                </a:lnTo>
                <a:lnTo>
                  <a:pt x="217735" y="448784"/>
                </a:lnTo>
                <a:lnTo>
                  <a:pt x="225762" y="440635"/>
                </a:lnTo>
                <a:lnTo>
                  <a:pt x="231281" y="437579"/>
                </a:lnTo>
                <a:lnTo>
                  <a:pt x="534303" y="289368"/>
                </a:lnTo>
                <a:lnTo>
                  <a:pt x="823278" y="152363"/>
                </a:lnTo>
                <a:lnTo>
                  <a:pt x="1115263" y="18413"/>
                </a:lnTo>
                <a:close/>
                <a:moveTo>
                  <a:pt x="881317" y="0"/>
                </a:moveTo>
                <a:lnTo>
                  <a:pt x="1087019" y="0"/>
                </a:lnTo>
                <a:lnTo>
                  <a:pt x="900539" y="88189"/>
                </a:lnTo>
                <a:lnTo>
                  <a:pt x="674777" y="197182"/>
                </a:lnTo>
                <a:lnTo>
                  <a:pt x="449015" y="309231"/>
                </a:lnTo>
                <a:lnTo>
                  <a:pt x="437978" y="311778"/>
                </a:lnTo>
                <a:lnTo>
                  <a:pt x="429449" y="311778"/>
                </a:lnTo>
                <a:lnTo>
                  <a:pt x="421422" y="306176"/>
                </a:lnTo>
                <a:lnTo>
                  <a:pt x="415904" y="300573"/>
                </a:lnTo>
                <a:lnTo>
                  <a:pt x="415904" y="292424"/>
                </a:lnTo>
                <a:lnTo>
                  <a:pt x="415904" y="281219"/>
                </a:lnTo>
                <a:lnTo>
                  <a:pt x="421422" y="272561"/>
                </a:lnTo>
                <a:lnTo>
                  <a:pt x="429449" y="264412"/>
                </a:lnTo>
                <a:lnTo>
                  <a:pt x="432459" y="261356"/>
                </a:lnTo>
                <a:lnTo>
                  <a:pt x="606045" y="166624"/>
                </a:lnTo>
                <a:lnTo>
                  <a:pt x="614072" y="161021"/>
                </a:lnTo>
                <a:lnTo>
                  <a:pt x="614072" y="158475"/>
                </a:lnTo>
                <a:lnTo>
                  <a:pt x="611062" y="149816"/>
                </a:lnTo>
                <a:lnTo>
                  <a:pt x="611062" y="141667"/>
                </a:lnTo>
                <a:lnTo>
                  <a:pt x="616581" y="133009"/>
                </a:lnTo>
                <a:lnTo>
                  <a:pt x="625109" y="124860"/>
                </a:lnTo>
                <a:lnTo>
                  <a:pt x="630628" y="121804"/>
                </a:lnTo>
                <a:close/>
              </a:path>
            </a:pathLst>
          </a:custGeom>
          <a:solidFill>
            <a:schemeClr val="bg1">
              <a:lumMod val="95000"/>
              <a:alpha val="50000"/>
            </a:schemeClr>
          </a:solidFill>
          <a:ln>
            <a:noFill/>
          </a:ln>
          <a:effectLst/>
        </p:spPr>
        <p:txBody>
          <a:bodyPr wrap="square" anchor="ctr">
            <a:noAutofit/>
          </a:bodyPr>
          <a:lstStyle/>
          <a:p>
            <a:r>
              <a:rPr lang="en-US" dirty="0"/>
              <a:t> </a:t>
            </a:r>
          </a:p>
        </p:txBody>
      </p:sp>
      <p:sp>
        <p:nvSpPr>
          <p:cNvPr id="17" name="Freeform 16">
            <a:extLst>
              <a:ext uri="{FF2B5EF4-FFF2-40B4-BE49-F238E27FC236}">
                <a16:creationId xmlns:a16="http://schemas.microsoft.com/office/drawing/2014/main" xmlns="" id="{277E941A-0792-FF48-A2BF-A951BC421D96}"/>
              </a:ext>
            </a:extLst>
          </p:cNvPr>
          <p:cNvSpPr>
            <a:spLocks noChangeArrowheads="1"/>
          </p:cNvSpPr>
          <p:nvPr userDrawn="1"/>
        </p:nvSpPr>
        <p:spPr bwMode="auto">
          <a:xfrm>
            <a:off x="9052152" y="10199"/>
            <a:ext cx="3139846" cy="3951335"/>
          </a:xfrm>
          <a:custGeom>
            <a:avLst/>
            <a:gdLst>
              <a:gd name="connsiteX0" fmla="*/ 3139846 w 3139846"/>
              <a:gd name="connsiteY0" fmla="*/ 3741483 h 3951335"/>
              <a:gd name="connsiteX1" fmla="*/ 3139846 w 3139846"/>
              <a:gd name="connsiteY1" fmla="*/ 3802948 h 3951335"/>
              <a:gd name="connsiteX2" fmla="*/ 2778377 w 3139846"/>
              <a:gd name="connsiteY2" fmla="*/ 3948279 h 3951335"/>
              <a:gd name="connsiteX3" fmla="*/ 2767340 w 3139846"/>
              <a:gd name="connsiteY3" fmla="*/ 3951335 h 3951335"/>
              <a:gd name="connsiteX4" fmla="*/ 2753292 w 3139846"/>
              <a:gd name="connsiteY4" fmla="*/ 3951335 h 3951335"/>
              <a:gd name="connsiteX5" fmla="*/ 2739746 w 3139846"/>
              <a:gd name="connsiteY5" fmla="*/ 3948279 h 3951335"/>
              <a:gd name="connsiteX6" fmla="*/ 2728709 w 3139846"/>
              <a:gd name="connsiteY6" fmla="*/ 3945732 h 3951335"/>
              <a:gd name="connsiteX7" fmla="*/ 2720181 w 3139846"/>
              <a:gd name="connsiteY7" fmla="*/ 3937074 h 3951335"/>
              <a:gd name="connsiteX8" fmla="*/ 2717672 w 3139846"/>
              <a:gd name="connsiteY8" fmla="*/ 3928925 h 3951335"/>
              <a:gd name="connsiteX9" fmla="*/ 2717672 w 3139846"/>
              <a:gd name="connsiteY9" fmla="*/ 3922813 h 3951335"/>
              <a:gd name="connsiteX10" fmla="*/ 2726201 w 3139846"/>
              <a:gd name="connsiteY10" fmla="*/ 3914664 h 3951335"/>
              <a:gd name="connsiteX11" fmla="*/ 2731719 w 3139846"/>
              <a:gd name="connsiteY11" fmla="*/ 3912117 h 3951335"/>
              <a:gd name="connsiteX12" fmla="*/ 3139846 w 3139846"/>
              <a:gd name="connsiteY12" fmla="*/ 3679598 h 3951335"/>
              <a:gd name="connsiteX13" fmla="*/ 3139846 w 3139846"/>
              <a:gd name="connsiteY13" fmla="*/ 3737157 h 3951335"/>
              <a:gd name="connsiteX14" fmla="*/ 2772858 w 3139846"/>
              <a:gd name="connsiteY14" fmla="*/ 3864242 h 3951335"/>
              <a:gd name="connsiteX15" fmla="*/ 2761821 w 3139846"/>
              <a:gd name="connsiteY15" fmla="*/ 3867298 h 3951335"/>
              <a:gd name="connsiteX16" fmla="*/ 2750784 w 3139846"/>
              <a:gd name="connsiteY16" fmla="*/ 3867298 h 3951335"/>
              <a:gd name="connsiteX17" fmla="*/ 2739746 w 3139846"/>
              <a:gd name="connsiteY17" fmla="*/ 3864242 h 3951335"/>
              <a:gd name="connsiteX18" fmla="*/ 2731719 w 3139846"/>
              <a:gd name="connsiteY18" fmla="*/ 3861695 h 3951335"/>
              <a:gd name="connsiteX19" fmla="*/ 2723191 w 3139846"/>
              <a:gd name="connsiteY19" fmla="*/ 3856093 h 3951335"/>
              <a:gd name="connsiteX20" fmla="*/ 2720181 w 3139846"/>
              <a:gd name="connsiteY20" fmla="*/ 3850490 h 3951335"/>
              <a:gd name="connsiteX21" fmla="*/ 2723191 w 3139846"/>
              <a:gd name="connsiteY21" fmla="*/ 3844888 h 3951335"/>
              <a:gd name="connsiteX22" fmla="*/ 2728709 w 3139846"/>
              <a:gd name="connsiteY22" fmla="*/ 3839286 h 3951335"/>
              <a:gd name="connsiteX23" fmla="*/ 2734228 w 3139846"/>
              <a:gd name="connsiteY23" fmla="*/ 3836739 h 3951335"/>
              <a:gd name="connsiteX24" fmla="*/ 3028722 w 3139846"/>
              <a:gd name="connsiteY24" fmla="*/ 3721634 h 3951335"/>
              <a:gd name="connsiteX25" fmla="*/ 3139846 w 3139846"/>
              <a:gd name="connsiteY25" fmla="*/ 3308044 h 3951335"/>
              <a:gd name="connsiteX26" fmla="*/ 3139846 w 3139846"/>
              <a:gd name="connsiteY26" fmla="*/ 3374564 h 3951335"/>
              <a:gd name="connsiteX27" fmla="*/ 3119528 w 3139846"/>
              <a:gd name="connsiteY27" fmla="*/ 3380903 h 3951335"/>
              <a:gd name="connsiteX28" fmla="*/ 2621347 w 3139846"/>
              <a:gd name="connsiteY28" fmla="*/ 3540318 h 3951335"/>
              <a:gd name="connsiteX29" fmla="*/ 2610310 w 3139846"/>
              <a:gd name="connsiteY29" fmla="*/ 3540318 h 3951335"/>
              <a:gd name="connsiteX30" fmla="*/ 2599272 w 3139846"/>
              <a:gd name="connsiteY30" fmla="*/ 3540318 h 3951335"/>
              <a:gd name="connsiteX31" fmla="*/ 2588235 w 3139846"/>
              <a:gd name="connsiteY31" fmla="*/ 3540318 h 3951335"/>
              <a:gd name="connsiteX32" fmla="*/ 2579707 w 3139846"/>
              <a:gd name="connsiteY32" fmla="*/ 3534716 h 3951335"/>
              <a:gd name="connsiteX33" fmla="*/ 2574689 w 3139846"/>
              <a:gd name="connsiteY33" fmla="*/ 3529113 h 3951335"/>
              <a:gd name="connsiteX34" fmla="*/ 2571679 w 3139846"/>
              <a:gd name="connsiteY34" fmla="*/ 3523511 h 3951335"/>
              <a:gd name="connsiteX35" fmla="*/ 2574689 w 3139846"/>
              <a:gd name="connsiteY35" fmla="*/ 3517909 h 3951335"/>
              <a:gd name="connsiteX36" fmla="*/ 2579707 w 3139846"/>
              <a:gd name="connsiteY36" fmla="*/ 3512306 h 3951335"/>
              <a:gd name="connsiteX37" fmla="*/ 2585727 w 3139846"/>
              <a:gd name="connsiteY37" fmla="*/ 3509760 h 3951335"/>
              <a:gd name="connsiteX38" fmla="*/ 2899285 w 3139846"/>
              <a:gd name="connsiteY38" fmla="*/ 3394655 h 3951335"/>
              <a:gd name="connsiteX39" fmla="*/ 3037251 w 3139846"/>
              <a:gd name="connsiteY39" fmla="*/ 3344233 h 3951335"/>
              <a:gd name="connsiteX40" fmla="*/ 3139846 w 3139846"/>
              <a:gd name="connsiteY40" fmla="*/ 3208896 h 3951335"/>
              <a:gd name="connsiteX41" fmla="*/ 3139846 w 3139846"/>
              <a:gd name="connsiteY41" fmla="*/ 3287727 h 3951335"/>
              <a:gd name="connsiteX42" fmla="*/ 3042268 w 3139846"/>
              <a:gd name="connsiteY42" fmla="*/ 3319276 h 3951335"/>
              <a:gd name="connsiteX43" fmla="*/ 3034240 w 3139846"/>
              <a:gd name="connsiteY43" fmla="*/ 3319276 h 3951335"/>
              <a:gd name="connsiteX44" fmla="*/ 3023203 w 3139846"/>
              <a:gd name="connsiteY44" fmla="*/ 3319276 h 3951335"/>
              <a:gd name="connsiteX45" fmla="*/ 3015176 w 3139846"/>
              <a:gd name="connsiteY45" fmla="*/ 3319276 h 3951335"/>
              <a:gd name="connsiteX46" fmla="*/ 3006647 w 3139846"/>
              <a:gd name="connsiteY46" fmla="*/ 3313674 h 3951335"/>
              <a:gd name="connsiteX47" fmla="*/ 3004139 w 3139846"/>
              <a:gd name="connsiteY47" fmla="*/ 3313674 h 3951335"/>
              <a:gd name="connsiteX48" fmla="*/ 2775367 w 3139846"/>
              <a:gd name="connsiteY48" fmla="*/ 3397711 h 3951335"/>
              <a:gd name="connsiteX49" fmla="*/ 2472344 w 3139846"/>
              <a:gd name="connsiteY49" fmla="*/ 3509760 h 3951335"/>
              <a:gd name="connsiteX50" fmla="*/ 2461808 w 3139846"/>
              <a:gd name="connsiteY50" fmla="*/ 3512306 h 3951335"/>
              <a:gd name="connsiteX51" fmla="*/ 2453280 w 3139846"/>
              <a:gd name="connsiteY51" fmla="*/ 3512306 h 3951335"/>
              <a:gd name="connsiteX52" fmla="*/ 2442243 w 3139846"/>
              <a:gd name="connsiteY52" fmla="*/ 3509760 h 3951335"/>
              <a:gd name="connsiteX53" fmla="*/ 2434215 w 3139846"/>
              <a:gd name="connsiteY53" fmla="*/ 3506704 h 3951335"/>
              <a:gd name="connsiteX54" fmla="*/ 2428697 w 3139846"/>
              <a:gd name="connsiteY54" fmla="*/ 3501101 h 3951335"/>
              <a:gd name="connsiteX55" fmla="*/ 2425687 w 3139846"/>
              <a:gd name="connsiteY55" fmla="*/ 3495499 h 3951335"/>
              <a:gd name="connsiteX56" fmla="*/ 2425687 w 3139846"/>
              <a:gd name="connsiteY56" fmla="*/ 3486840 h 3951335"/>
              <a:gd name="connsiteX57" fmla="*/ 2431205 w 3139846"/>
              <a:gd name="connsiteY57" fmla="*/ 3484294 h 3951335"/>
              <a:gd name="connsiteX58" fmla="*/ 2436724 w 3139846"/>
              <a:gd name="connsiteY58" fmla="*/ 3481747 h 3951335"/>
              <a:gd name="connsiteX59" fmla="*/ 3139846 w 3139846"/>
              <a:gd name="connsiteY59" fmla="*/ 2981545 h 3951335"/>
              <a:gd name="connsiteX60" fmla="*/ 3139846 w 3139846"/>
              <a:gd name="connsiteY60" fmla="*/ 3043880 h 3951335"/>
              <a:gd name="connsiteX61" fmla="*/ 2731719 w 3139846"/>
              <a:gd name="connsiteY61" fmla="*/ 3210283 h 3951335"/>
              <a:gd name="connsiteX62" fmla="*/ 2180861 w 3139846"/>
              <a:gd name="connsiteY62" fmla="*/ 3436418 h 3951335"/>
              <a:gd name="connsiteX63" fmla="*/ 2166813 w 3139846"/>
              <a:gd name="connsiteY63" fmla="*/ 3439474 h 3951335"/>
              <a:gd name="connsiteX64" fmla="*/ 2155776 w 3139846"/>
              <a:gd name="connsiteY64" fmla="*/ 3439474 h 3951335"/>
              <a:gd name="connsiteX65" fmla="*/ 2142230 w 3139846"/>
              <a:gd name="connsiteY65" fmla="*/ 3439474 h 3951335"/>
              <a:gd name="connsiteX66" fmla="*/ 2131193 w 3139846"/>
              <a:gd name="connsiteY66" fmla="*/ 3433872 h 3951335"/>
              <a:gd name="connsiteX67" fmla="*/ 2125675 w 3139846"/>
              <a:gd name="connsiteY67" fmla="*/ 3425723 h 3951335"/>
              <a:gd name="connsiteX68" fmla="*/ 2122664 w 3139846"/>
              <a:gd name="connsiteY68" fmla="*/ 3420120 h 3951335"/>
              <a:gd name="connsiteX69" fmla="*/ 2122664 w 3139846"/>
              <a:gd name="connsiteY69" fmla="*/ 3411462 h 3951335"/>
              <a:gd name="connsiteX70" fmla="*/ 2131193 w 3139846"/>
              <a:gd name="connsiteY70" fmla="*/ 3405860 h 3951335"/>
              <a:gd name="connsiteX71" fmla="*/ 2136712 w 3139846"/>
              <a:gd name="connsiteY71" fmla="*/ 3403313 h 3951335"/>
              <a:gd name="connsiteX72" fmla="*/ 2563652 w 3139846"/>
              <a:gd name="connsiteY72" fmla="*/ 3221488 h 3951335"/>
              <a:gd name="connsiteX73" fmla="*/ 2855638 w 3139846"/>
              <a:gd name="connsiteY73" fmla="*/ 3098743 h 3951335"/>
              <a:gd name="connsiteX74" fmla="*/ 3139846 w 3139846"/>
              <a:gd name="connsiteY74" fmla="*/ 2844117 h 3951335"/>
              <a:gd name="connsiteX75" fmla="*/ 3139846 w 3139846"/>
              <a:gd name="connsiteY75" fmla="*/ 2980980 h 3951335"/>
              <a:gd name="connsiteX76" fmla="*/ 2830553 w 3139846"/>
              <a:gd name="connsiteY76" fmla="*/ 3084483 h 3951335"/>
              <a:gd name="connsiteX77" fmla="*/ 2819516 w 3139846"/>
              <a:gd name="connsiteY77" fmla="*/ 3087538 h 3951335"/>
              <a:gd name="connsiteX78" fmla="*/ 2808478 w 3139846"/>
              <a:gd name="connsiteY78" fmla="*/ 3087538 h 3951335"/>
              <a:gd name="connsiteX79" fmla="*/ 2794431 w 3139846"/>
              <a:gd name="connsiteY79" fmla="*/ 3084483 h 3951335"/>
              <a:gd name="connsiteX80" fmla="*/ 2786404 w 3139846"/>
              <a:gd name="connsiteY80" fmla="*/ 3078880 h 3951335"/>
              <a:gd name="connsiteX81" fmla="*/ 2780885 w 3139846"/>
              <a:gd name="connsiteY81" fmla="*/ 3075824 h 3951335"/>
              <a:gd name="connsiteX82" fmla="*/ 2778377 w 3139846"/>
              <a:gd name="connsiteY82" fmla="*/ 3070731 h 3951335"/>
              <a:gd name="connsiteX83" fmla="*/ 2571679 w 3139846"/>
              <a:gd name="connsiteY83" fmla="*/ 3148656 h 3951335"/>
              <a:gd name="connsiteX84" fmla="*/ 2560642 w 3139846"/>
              <a:gd name="connsiteY84" fmla="*/ 3151712 h 3951335"/>
              <a:gd name="connsiteX85" fmla="*/ 2547096 w 3139846"/>
              <a:gd name="connsiteY85" fmla="*/ 3151712 h 3951335"/>
              <a:gd name="connsiteX86" fmla="*/ 2536059 w 3139846"/>
              <a:gd name="connsiteY86" fmla="*/ 3148656 h 3951335"/>
              <a:gd name="connsiteX87" fmla="*/ 2525022 w 3139846"/>
              <a:gd name="connsiteY87" fmla="*/ 3143054 h 3951335"/>
              <a:gd name="connsiteX88" fmla="*/ 2516995 w 3139846"/>
              <a:gd name="connsiteY88" fmla="*/ 3134905 h 3951335"/>
              <a:gd name="connsiteX89" fmla="*/ 2513985 w 3139846"/>
              <a:gd name="connsiteY89" fmla="*/ 3129302 h 3951335"/>
              <a:gd name="connsiteX90" fmla="*/ 2516995 w 3139846"/>
              <a:gd name="connsiteY90" fmla="*/ 3121153 h 3951335"/>
              <a:gd name="connsiteX91" fmla="*/ 2525022 w 3139846"/>
              <a:gd name="connsiteY91" fmla="*/ 3112495 h 3951335"/>
              <a:gd name="connsiteX92" fmla="*/ 2530540 w 3139846"/>
              <a:gd name="connsiteY92" fmla="*/ 3109439 h 3951335"/>
              <a:gd name="connsiteX93" fmla="*/ 2863665 w 3139846"/>
              <a:gd name="connsiteY93" fmla="*/ 2961738 h 3951335"/>
              <a:gd name="connsiteX94" fmla="*/ 3139846 w 3139846"/>
              <a:gd name="connsiteY94" fmla="*/ 2595103 h 3951335"/>
              <a:gd name="connsiteX95" fmla="*/ 3139846 w 3139846"/>
              <a:gd name="connsiteY95" fmla="*/ 2699141 h 3951335"/>
              <a:gd name="connsiteX96" fmla="*/ 2668004 w 3139846"/>
              <a:gd name="connsiteY96" fmla="*/ 2894508 h 3951335"/>
              <a:gd name="connsiteX97" fmla="*/ 1968644 w 3139846"/>
              <a:gd name="connsiteY97" fmla="*/ 3187873 h 3951335"/>
              <a:gd name="connsiteX98" fmla="*/ 1955099 w 3139846"/>
              <a:gd name="connsiteY98" fmla="*/ 3190929 h 3951335"/>
              <a:gd name="connsiteX99" fmla="*/ 1941051 w 3139846"/>
              <a:gd name="connsiteY99" fmla="*/ 3190929 h 3951335"/>
              <a:gd name="connsiteX100" fmla="*/ 1930516 w 3139846"/>
              <a:gd name="connsiteY100" fmla="*/ 3190929 h 3951335"/>
              <a:gd name="connsiteX101" fmla="*/ 1918977 w 3139846"/>
              <a:gd name="connsiteY101" fmla="*/ 3185327 h 3951335"/>
              <a:gd name="connsiteX102" fmla="*/ 1910950 w 3139846"/>
              <a:gd name="connsiteY102" fmla="*/ 3179724 h 3951335"/>
              <a:gd name="connsiteX103" fmla="*/ 1907940 w 3139846"/>
              <a:gd name="connsiteY103" fmla="*/ 3171066 h 3951335"/>
              <a:gd name="connsiteX104" fmla="*/ 1910950 w 3139846"/>
              <a:gd name="connsiteY104" fmla="*/ 3162917 h 3951335"/>
              <a:gd name="connsiteX105" fmla="*/ 1918977 w 3139846"/>
              <a:gd name="connsiteY105" fmla="*/ 3154259 h 3951335"/>
              <a:gd name="connsiteX106" fmla="*/ 1924495 w 3139846"/>
              <a:gd name="connsiteY106" fmla="*/ 3151712 h 3951335"/>
              <a:gd name="connsiteX107" fmla="*/ 2301769 w 3139846"/>
              <a:gd name="connsiteY107" fmla="*/ 2972943 h 3951335"/>
              <a:gd name="connsiteX108" fmla="*/ 2648940 w 3139846"/>
              <a:gd name="connsiteY108" fmla="*/ 2816074 h 3951335"/>
              <a:gd name="connsiteX109" fmla="*/ 2995610 w 3139846"/>
              <a:gd name="connsiteY109" fmla="*/ 2659715 h 3951335"/>
              <a:gd name="connsiteX110" fmla="*/ 3139846 w 3139846"/>
              <a:gd name="connsiteY110" fmla="*/ 2485112 h 3951335"/>
              <a:gd name="connsiteX111" fmla="*/ 3139846 w 3139846"/>
              <a:gd name="connsiteY111" fmla="*/ 2563969 h 3951335"/>
              <a:gd name="connsiteX112" fmla="*/ 2918349 w 3139846"/>
              <a:gd name="connsiteY112" fmla="*/ 2648510 h 3951335"/>
              <a:gd name="connsiteX113" fmla="*/ 2533049 w 3139846"/>
              <a:gd name="connsiteY113" fmla="*/ 2799267 h 3951335"/>
              <a:gd name="connsiteX114" fmla="*/ 2147749 w 3139846"/>
              <a:gd name="connsiteY114" fmla="*/ 2953080 h 3951335"/>
              <a:gd name="connsiteX115" fmla="*/ 2133702 w 3139846"/>
              <a:gd name="connsiteY115" fmla="*/ 2956135 h 3951335"/>
              <a:gd name="connsiteX116" fmla="*/ 2122664 w 3139846"/>
              <a:gd name="connsiteY116" fmla="*/ 2956135 h 3951335"/>
              <a:gd name="connsiteX117" fmla="*/ 2112129 w 3139846"/>
              <a:gd name="connsiteY117" fmla="*/ 2956135 h 3951335"/>
              <a:gd name="connsiteX118" fmla="*/ 2101091 w 3139846"/>
              <a:gd name="connsiteY118" fmla="*/ 2950024 h 3951335"/>
              <a:gd name="connsiteX119" fmla="*/ 2092563 w 3139846"/>
              <a:gd name="connsiteY119" fmla="*/ 2941875 h 3951335"/>
              <a:gd name="connsiteX120" fmla="*/ 2092563 w 3139846"/>
              <a:gd name="connsiteY120" fmla="*/ 2933726 h 3951335"/>
              <a:gd name="connsiteX121" fmla="*/ 2092563 w 3139846"/>
              <a:gd name="connsiteY121" fmla="*/ 2928123 h 3951335"/>
              <a:gd name="connsiteX122" fmla="*/ 2101091 w 3139846"/>
              <a:gd name="connsiteY122" fmla="*/ 2919465 h 3951335"/>
              <a:gd name="connsiteX123" fmla="*/ 2106109 w 3139846"/>
              <a:gd name="connsiteY123" fmla="*/ 2916918 h 3951335"/>
              <a:gd name="connsiteX124" fmla="*/ 2464317 w 3139846"/>
              <a:gd name="connsiteY124" fmla="*/ 2765652 h 3951335"/>
              <a:gd name="connsiteX125" fmla="*/ 2791923 w 3139846"/>
              <a:gd name="connsiteY125" fmla="*/ 2628647 h 3951335"/>
              <a:gd name="connsiteX126" fmla="*/ 3122539 w 3139846"/>
              <a:gd name="connsiteY126" fmla="*/ 2492151 h 3951335"/>
              <a:gd name="connsiteX127" fmla="*/ 3139846 w 3139846"/>
              <a:gd name="connsiteY127" fmla="*/ 2201287 h 3951335"/>
              <a:gd name="connsiteX128" fmla="*/ 3139846 w 3139846"/>
              <a:gd name="connsiteY128" fmla="*/ 2332299 h 3951335"/>
              <a:gd name="connsiteX129" fmla="*/ 2847109 w 3139846"/>
              <a:gd name="connsiteY129" fmla="*/ 2469741 h 3951335"/>
              <a:gd name="connsiteX130" fmla="*/ 2519503 w 3139846"/>
              <a:gd name="connsiteY130" fmla="*/ 2623044 h 3951335"/>
              <a:gd name="connsiteX131" fmla="*/ 2979556 w 3139846"/>
              <a:gd name="connsiteY131" fmla="*/ 2449878 h 3951335"/>
              <a:gd name="connsiteX132" fmla="*/ 3139846 w 3139846"/>
              <a:gd name="connsiteY132" fmla="*/ 2388801 h 3951335"/>
              <a:gd name="connsiteX133" fmla="*/ 3139846 w 3139846"/>
              <a:gd name="connsiteY133" fmla="*/ 2439234 h 3951335"/>
              <a:gd name="connsiteX134" fmla="*/ 2734228 w 3139846"/>
              <a:gd name="connsiteY134" fmla="*/ 2592485 h 3951335"/>
              <a:gd name="connsiteX135" fmla="*/ 1977173 w 3139846"/>
              <a:gd name="connsiteY135" fmla="*/ 2883304 h 3951335"/>
              <a:gd name="connsiteX136" fmla="*/ 1966136 w 3139846"/>
              <a:gd name="connsiteY136" fmla="*/ 2886359 h 3951335"/>
              <a:gd name="connsiteX137" fmla="*/ 1955099 w 3139846"/>
              <a:gd name="connsiteY137" fmla="*/ 2886359 h 3951335"/>
              <a:gd name="connsiteX138" fmla="*/ 1944062 w 3139846"/>
              <a:gd name="connsiteY138" fmla="*/ 2883304 h 3951335"/>
              <a:gd name="connsiteX139" fmla="*/ 1933024 w 3139846"/>
              <a:gd name="connsiteY139" fmla="*/ 2880248 h 3951335"/>
              <a:gd name="connsiteX140" fmla="*/ 1927506 w 3139846"/>
              <a:gd name="connsiteY140" fmla="*/ 2872099 h 3951335"/>
              <a:gd name="connsiteX141" fmla="*/ 1924495 w 3139846"/>
              <a:gd name="connsiteY141" fmla="*/ 2863950 h 3951335"/>
              <a:gd name="connsiteX142" fmla="*/ 1927506 w 3139846"/>
              <a:gd name="connsiteY142" fmla="*/ 2857838 h 3951335"/>
              <a:gd name="connsiteX143" fmla="*/ 1935533 w 3139846"/>
              <a:gd name="connsiteY143" fmla="*/ 2849689 h 3951335"/>
              <a:gd name="connsiteX144" fmla="*/ 1938543 w 3139846"/>
              <a:gd name="connsiteY144" fmla="*/ 2847142 h 3951335"/>
              <a:gd name="connsiteX145" fmla="*/ 2269158 w 3139846"/>
              <a:gd name="connsiteY145" fmla="*/ 2687727 h 3951335"/>
              <a:gd name="connsiteX146" fmla="*/ 2505456 w 3139846"/>
              <a:gd name="connsiteY146" fmla="*/ 2573131 h 3951335"/>
              <a:gd name="connsiteX147" fmla="*/ 2742255 w 3139846"/>
              <a:gd name="connsiteY147" fmla="*/ 2461082 h 3951335"/>
              <a:gd name="connsiteX148" fmla="*/ 2401104 w 3139846"/>
              <a:gd name="connsiteY148" fmla="*/ 2598088 h 3951335"/>
              <a:gd name="connsiteX149" fmla="*/ 2351436 w 3139846"/>
              <a:gd name="connsiteY149" fmla="*/ 2620498 h 3951335"/>
              <a:gd name="connsiteX150" fmla="*/ 2299260 w 3139846"/>
              <a:gd name="connsiteY150" fmla="*/ 2642907 h 3951335"/>
              <a:gd name="connsiteX151" fmla="*/ 2290732 w 3139846"/>
              <a:gd name="connsiteY151" fmla="*/ 2645454 h 3951335"/>
              <a:gd name="connsiteX152" fmla="*/ 2279694 w 3139846"/>
              <a:gd name="connsiteY152" fmla="*/ 2645454 h 3951335"/>
              <a:gd name="connsiteX153" fmla="*/ 2015301 w 3139846"/>
              <a:gd name="connsiteY153" fmla="*/ 2748845 h 3951335"/>
              <a:gd name="connsiteX154" fmla="*/ 1676658 w 3139846"/>
              <a:gd name="connsiteY154" fmla="*/ 2883304 h 3951335"/>
              <a:gd name="connsiteX155" fmla="*/ 1666123 w 3139846"/>
              <a:gd name="connsiteY155" fmla="*/ 2886359 h 3951335"/>
              <a:gd name="connsiteX156" fmla="*/ 1655086 w 3139846"/>
              <a:gd name="connsiteY156" fmla="*/ 2886359 h 3951335"/>
              <a:gd name="connsiteX157" fmla="*/ 1643547 w 3139846"/>
              <a:gd name="connsiteY157" fmla="*/ 2886359 h 3951335"/>
              <a:gd name="connsiteX158" fmla="*/ 1635519 w 3139846"/>
              <a:gd name="connsiteY158" fmla="*/ 2880248 h 3951335"/>
              <a:gd name="connsiteX159" fmla="*/ 1626991 w 3139846"/>
              <a:gd name="connsiteY159" fmla="*/ 2874645 h 3951335"/>
              <a:gd name="connsiteX160" fmla="*/ 1626991 w 3139846"/>
              <a:gd name="connsiteY160" fmla="*/ 2866496 h 3951335"/>
              <a:gd name="connsiteX161" fmla="*/ 1630001 w 3139846"/>
              <a:gd name="connsiteY161" fmla="*/ 2857838 h 3951335"/>
              <a:gd name="connsiteX162" fmla="*/ 1635519 w 3139846"/>
              <a:gd name="connsiteY162" fmla="*/ 2852745 h 3951335"/>
              <a:gd name="connsiteX163" fmla="*/ 1641038 w 3139846"/>
              <a:gd name="connsiteY163" fmla="*/ 2849689 h 3951335"/>
              <a:gd name="connsiteX164" fmla="*/ 1988211 w 3139846"/>
              <a:gd name="connsiteY164" fmla="*/ 2698932 h 3951335"/>
              <a:gd name="connsiteX165" fmla="*/ 2315816 w 3139846"/>
              <a:gd name="connsiteY165" fmla="*/ 2561927 h 3951335"/>
              <a:gd name="connsiteX166" fmla="*/ 2519503 w 3139846"/>
              <a:gd name="connsiteY166" fmla="*/ 2475343 h 3951335"/>
              <a:gd name="connsiteX167" fmla="*/ 2519503 w 3139846"/>
              <a:gd name="connsiteY167" fmla="*/ 2469741 h 3951335"/>
              <a:gd name="connsiteX168" fmla="*/ 2525022 w 3139846"/>
              <a:gd name="connsiteY168" fmla="*/ 2461082 h 3951335"/>
              <a:gd name="connsiteX169" fmla="*/ 2533049 w 3139846"/>
              <a:gd name="connsiteY169" fmla="*/ 2458536 h 3951335"/>
              <a:gd name="connsiteX170" fmla="*/ 2621347 w 3139846"/>
              <a:gd name="connsiteY170" fmla="*/ 2427468 h 3951335"/>
              <a:gd name="connsiteX171" fmla="*/ 2703625 w 3139846"/>
              <a:gd name="connsiteY171" fmla="*/ 2396909 h 3951335"/>
              <a:gd name="connsiteX172" fmla="*/ 2761821 w 3139846"/>
              <a:gd name="connsiteY172" fmla="*/ 2371443 h 3951335"/>
              <a:gd name="connsiteX173" fmla="*/ 3139846 w 3139846"/>
              <a:gd name="connsiteY173" fmla="*/ 2064563 h 3951335"/>
              <a:gd name="connsiteX174" fmla="*/ 3139846 w 3139846"/>
              <a:gd name="connsiteY174" fmla="*/ 2123357 h 3951335"/>
              <a:gd name="connsiteX175" fmla="*/ 3111501 w 3139846"/>
              <a:gd name="connsiteY175" fmla="*/ 2134103 h 3951335"/>
              <a:gd name="connsiteX176" fmla="*/ 2789414 w 3139846"/>
              <a:gd name="connsiteY176" fmla="*/ 2257357 h 3951335"/>
              <a:gd name="connsiteX177" fmla="*/ 2467327 w 3139846"/>
              <a:gd name="connsiteY177" fmla="*/ 2385704 h 3951335"/>
              <a:gd name="connsiteX178" fmla="*/ 1825662 w 3139846"/>
              <a:gd name="connsiteY178" fmla="*/ 2639852 h 3951335"/>
              <a:gd name="connsiteX179" fmla="*/ 1814625 w 3139846"/>
              <a:gd name="connsiteY179" fmla="*/ 2642907 h 3951335"/>
              <a:gd name="connsiteX180" fmla="*/ 1806598 w 3139846"/>
              <a:gd name="connsiteY180" fmla="*/ 2645454 h 3951335"/>
              <a:gd name="connsiteX181" fmla="*/ 1795059 w 3139846"/>
              <a:gd name="connsiteY181" fmla="*/ 2642907 h 3951335"/>
              <a:gd name="connsiteX182" fmla="*/ 1787032 w 3139846"/>
              <a:gd name="connsiteY182" fmla="*/ 2637305 h 3951335"/>
              <a:gd name="connsiteX183" fmla="*/ 1781512 w 3139846"/>
              <a:gd name="connsiteY183" fmla="*/ 2631703 h 3951335"/>
              <a:gd name="connsiteX184" fmla="*/ 1781512 w 3139846"/>
              <a:gd name="connsiteY184" fmla="*/ 2626100 h 3951335"/>
              <a:gd name="connsiteX185" fmla="*/ 1781512 w 3139846"/>
              <a:gd name="connsiteY185" fmla="*/ 2617951 h 3951335"/>
              <a:gd name="connsiteX186" fmla="*/ 1790042 w 3139846"/>
              <a:gd name="connsiteY186" fmla="*/ 2611839 h 3951335"/>
              <a:gd name="connsiteX187" fmla="*/ 1795059 w 3139846"/>
              <a:gd name="connsiteY187" fmla="*/ 2609293 h 3951335"/>
              <a:gd name="connsiteX188" fmla="*/ 2125675 w 3139846"/>
              <a:gd name="connsiteY188" fmla="*/ 2475343 h 3951335"/>
              <a:gd name="connsiteX189" fmla="*/ 2764329 w 3139846"/>
              <a:gd name="connsiteY189" fmla="*/ 2215084 h 3951335"/>
              <a:gd name="connsiteX190" fmla="*/ 3139846 w 3139846"/>
              <a:gd name="connsiteY190" fmla="*/ 1907644 h 3951335"/>
              <a:gd name="connsiteX191" fmla="*/ 3139846 w 3139846"/>
              <a:gd name="connsiteY191" fmla="*/ 1992883 h 3951335"/>
              <a:gd name="connsiteX192" fmla="*/ 3004139 w 3139846"/>
              <a:gd name="connsiteY192" fmla="*/ 2047520 h 3951335"/>
              <a:gd name="connsiteX193" fmla="*/ 2995610 w 3139846"/>
              <a:gd name="connsiteY193" fmla="*/ 2050066 h 3951335"/>
              <a:gd name="connsiteX194" fmla="*/ 2984573 w 3139846"/>
              <a:gd name="connsiteY194" fmla="*/ 2053122 h 3951335"/>
              <a:gd name="connsiteX195" fmla="*/ 2976546 w 3139846"/>
              <a:gd name="connsiteY195" fmla="*/ 2050066 h 3951335"/>
              <a:gd name="connsiteX196" fmla="*/ 2968017 w 3139846"/>
              <a:gd name="connsiteY196" fmla="*/ 2050066 h 3951335"/>
              <a:gd name="connsiteX197" fmla="*/ 2963000 w 3139846"/>
              <a:gd name="connsiteY197" fmla="*/ 2044464 h 3951335"/>
              <a:gd name="connsiteX198" fmla="*/ 2959990 w 3139846"/>
              <a:gd name="connsiteY198" fmla="*/ 2039371 h 3951335"/>
              <a:gd name="connsiteX199" fmla="*/ 2510975 w 3139846"/>
              <a:gd name="connsiteY199" fmla="*/ 2198276 h 3951335"/>
              <a:gd name="connsiteX200" fmla="*/ 1883357 w 3139846"/>
              <a:gd name="connsiteY200" fmla="*/ 2424921 h 3951335"/>
              <a:gd name="connsiteX201" fmla="*/ 1872319 w 3139846"/>
              <a:gd name="connsiteY201" fmla="*/ 2427468 h 3951335"/>
              <a:gd name="connsiteX202" fmla="*/ 1864292 w 3139846"/>
              <a:gd name="connsiteY202" fmla="*/ 2427468 h 3951335"/>
              <a:gd name="connsiteX203" fmla="*/ 1855763 w 3139846"/>
              <a:gd name="connsiteY203" fmla="*/ 2424921 h 3951335"/>
              <a:gd name="connsiteX204" fmla="*/ 1847736 w 3139846"/>
              <a:gd name="connsiteY204" fmla="*/ 2421865 h 3951335"/>
              <a:gd name="connsiteX205" fmla="*/ 1841715 w 3139846"/>
              <a:gd name="connsiteY205" fmla="*/ 2416772 h 3951335"/>
              <a:gd name="connsiteX206" fmla="*/ 1841715 w 3139846"/>
              <a:gd name="connsiteY206" fmla="*/ 2408114 h 3951335"/>
              <a:gd name="connsiteX207" fmla="*/ 1844726 w 3139846"/>
              <a:gd name="connsiteY207" fmla="*/ 2402511 h 3951335"/>
              <a:gd name="connsiteX208" fmla="*/ 1850244 w 3139846"/>
              <a:gd name="connsiteY208" fmla="*/ 2396909 h 3951335"/>
              <a:gd name="connsiteX209" fmla="*/ 1855763 w 3139846"/>
              <a:gd name="connsiteY209" fmla="*/ 2393853 h 3951335"/>
              <a:gd name="connsiteX210" fmla="*/ 2183369 w 3139846"/>
              <a:gd name="connsiteY210" fmla="*/ 2268052 h 3951335"/>
              <a:gd name="connsiteX211" fmla="*/ 2513985 w 3139846"/>
              <a:gd name="connsiteY211" fmla="*/ 2139705 h 3951335"/>
              <a:gd name="connsiteX212" fmla="*/ 2844099 w 3139846"/>
              <a:gd name="connsiteY212" fmla="*/ 2016451 h 3951335"/>
              <a:gd name="connsiteX213" fmla="*/ 3139846 w 3139846"/>
              <a:gd name="connsiteY213" fmla="*/ 1737509 h 3951335"/>
              <a:gd name="connsiteX214" fmla="*/ 3139846 w 3139846"/>
              <a:gd name="connsiteY214" fmla="*/ 1788881 h 3951335"/>
              <a:gd name="connsiteX215" fmla="*/ 3117020 w 3139846"/>
              <a:gd name="connsiteY215" fmla="*/ 1798465 h 3951335"/>
              <a:gd name="connsiteX216" fmla="*/ 2640913 w 3139846"/>
              <a:gd name="connsiteY216" fmla="*/ 2002700 h 3951335"/>
              <a:gd name="connsiteX217" fmla="*/ 3139846 w 3139846"/>
              <a:gd name="connsiteY217" fmla="*/ 1820073 h 3951335"/>
              <a:gd name="connsiteX218" fmla="*/ 3139846 w 3139846"/>
              <a:gd name="connsiteY218" fmla="*/ 1865728 h 3951335"/>
              <a:gd name="connsiteX219" fmla="*/ 3006647 w 3139846"/>
              <a:gd name="connsiteY219" fmla="*/ 1913570 h 3951335"/>
              <a:gd name="connsiteX220" fmla="*/ 2488900 w 3139846"/>
              <a:gd name="connsiteY220" fmla="*/ 2100488 h 3951335"/>
              <a:gd name="connsiteX221" fmla="*/ 1977173 w 3139846"/>
              <a:gd name="connsiteY221" fmla="*/ 2293518 h 3951335"/>
              <a:gd name="connsiteX222" fmla="*/ 1966136 w 3139846"/>
              <a:gd name="connsiteY222" fmla="*/ 2296065 h 3951335"/>
              <a:gd name="connsiteX223" fmla="*/ 1955099 w 3139846"/>
              <a:gd name="connsiteY223" fmla="*/ 2296065 h 3951335"/>
              <a:gd name="connsiteX224" fmla="*/ 1944062 w 3139846"/>
              <a:gd name="connsiteY224" fmla="*/ 2293518 h 3951335"/>
              <a:gd name="connsiteX225" fmla="*/ 1935533 w 3139846"/>
              <a:gd name="connsiteY225" fmla="*/ 2287916 h 3951335"/>
              <a:gd name="connsiteX226" fmla="*/ 1930516 w 3139846"/>
              <a:gd name="connsiteY226" fmla="*/ 2282313 h 3951335"/>
              <a:gd name="connsiteX227" fmla="*/ 1930516 w 3139846"/>
              <a:gd name="connsiteY227" fmla="*/ 2274164 h 3951335"/>
              <a:gd name="connsiteX228" fmla="*/ 1933024 w 3139846"/>
              <a:gd name="connsiteY228" fmla="*/ 2268052 h 3951335"/>
              <a:gd name="connsiteX229" fmla="*/ 1938543 w 3139846"/>
              <a:gd name="connsiteY229" fmla="*/ 2262450 h 3951335"/>
              <a:gd name="connsiteX230" fmla="*/ 1944062 w 3139846"/>
              <a:gd name="connsiteY230" fmla="*/ 2259903 h 3951335"/>
              <a:gd name="connsiteX231" fmla="*/ 2277186 w 3139846"/>
              <a:gd name="connsiteY231" fmla="*/ 2111693 h 3951335"/>
              <a:gd name="connsiteX232" fmla="*/ 2783895 w 3139846"/>
              <a:gd name="connsiteY232" fmla="*/ 1888104 h 3951335"/>
              <a:gd name="connsiteX233" fmla="*/ 3139846 w 3139846"/>
              <a:gd name="connsiteY233" fmla="*/ 1543236 h 3951335"/>
              <a:gd name="connsiteX234" fmla="*/ 3139846 w 3139846"/>
              <a:gd name="connsiteY234" fmla="*/ 1621670 h 3951335"/>
              <a:gd name="connsiteX235" fmla="*/ 2693089 w 3139846"/>
              <a:gd name="connsiteY235" fmla="*/ 1790316 h 3951335"/>
              <a:gd name="connsiteX236" fmla="*/ 2497429 w 3139846"/>
              <a:gd name="connsiteY236" fmla="*/ 1882502 h 3951335"/>
              <a:gd name="connsiteX237" fmla="*/ 2301769 w 3139846"/>
              <a:gd name="connsiteY237" fmla="*/ 1974688 h 3951335"/>
              <a:gd name="connsiteX238" fmla="*/ 2676533 w 3139846"/>
              <a:gd name="connsiteY238" fmla="*/ 1821384 h 3951335"/>
              <a:gd name="connsiteX239" fmla="*/ 3050796 w 3139846"/>
              <a:gd name="connsiteY239" fmla="*/ 1670118 h 3951335"/>
              <a:gd name="connsiteX240" fmla="*/ 3139846 w 3139846"/>
              <a:gd name="connsiteY240" fmla="*/ 1634534 h 3951335"/>
              <a:gd name="connsiteX241" fmla="*/ 3139846 w 3139846"/>
              <a:gd name="connsiteY241" fmla="*/ 1720932 h 3951335"/>
              <a:gd name="connsiteX242" fmla="*/ 2971027 w 3139846"/>
              <a:gd name="connsiteY242" fmla="*/ 1790316 h 3951335"/>
              <a:gd name="connsiteX243" fmla="*/ 2536059 w 3139846"/>
              <a:gd name="connsiteY243" fmla="*/ 1972141 h 3951335"/>
              <a:gd name="connsiteX244" fmla="*/ 2494419 w 3139846"/>
              <a:gd name="connsiteY244" fmla="*/ 1988949 h 3951335"/>
              <a:gd name="connsiteX245" fmla="*/ 2450771 w 3139846"/>
              <a:gd name="connsiteY245" fmla="*/ 2008302 h 3951335"/>
              <a:gd name="connsiteX246" fmla="*/ 2007275 w 3139846"/>
              <a:gd name="connsiteY246" fmla="*/ 2201332 h 3951335"/>
              <a:gd name="connsiteX247" fmla="*/ 1563777 w 3139846"/>
              <a:gd name="connsiteY247" fmla="*/ 2396909 h 3951335"/>
              <a:gd name="connsiteX248" fmla="*/ 1085857 w 3139846"/>
              <a:gd name="connsiteY248" fmla="*/ 2623488 h 3951335"/>
              <a:gd name="connsiteX249" fmla="*/ 1109745 w 3139846"/>
              <a:gd name="connsiteY249" fmla="*/ 2547666 h 3951335"/>
              <a:gd name="connsiteX250" fmla="*/ 1266775 w 3139846"/>
              <a:gd name="connsiteY250" fmla="*/ 2477890 h 3951335"/>
              <a:gd name="connsiteX251" fmla="*/ 1407249 w 3139846"/>
              <a:gd name="connsiteY251" fmla="*/ 2416772 h 3951335"/>
              <a:gd name="connsiteX252" fmla="*/ 1762449 w 3139846"/>
              <a:gd name="connsiteY252" fmla="*/ 2254301 h 3951335"/>
              <a:gd name="connsiteX253" fmla="*/ 1616455 w 3139846"/>
              <a:gd name="connsiteY253" fmla="*/ 2318475 h 3951335"/>
              <a:gd name="connsiteX254" fmla="*/ 1602408 w 3139846"/>
              <a:gd name="connsiteY254" fmla="*/ 2321530 h 3951335"/>
              <a:gd name="connsiteX255" fmla="*/ 1591873 w 3139846"/>
              <a:gd name="connsiteY255" fmla="*/ 2321530 h 3951335"/>
              <a:gd name="connsiteX256" fmla="*/ 1577825 w 3139846"/>
              <a:gd name="connsiteY256" fmla="*/ 2318475 h 3951335"/>
              <a:gd name="connsiteX257" fmla="*/ 1569296 w 3139846"/>
              <a:gd name="connsiteY257" fmla="*/ 2312872 h 3951335"/>
              <a:gd name="connsiteX258" fmla="*/ 1563777 w 3139846"/>
              <a:gd name="connsiteY258" fmla="*/ 2304723 h 3951335"/>
              <a:gd name="connsiteX259" fmla="*/ 1561270 w 3139846"/>
              <a:gd name="connsiteY259" fmla="*/ 2299121 h 3951335"/>
              <a:gd name="connsiteX260" fmla="*/ 1563777 w 3139846"/>
              <a:gd name="connsiteY260" fmla="*/ 2290972 h 3951335"/>
              <a:gd name="connsiteX261" fmla="*/ 1572306 w 3139846"/>
              <a:gd name="connsiteY261" fmla="*/ 2282313 h 3951335"/>
              <a:gd name="connsiteX262" fmla="*/ 1575316 w 3139846"/>
              <a:gd name="connsiteY262" fmla="*/ 2282313 h 3951335"/>
              <a:gd name="connsiteX263" fmla="*/ 1877837 w 3139846"/>
              <a:gd name="connsiteY263" fmla="*/ 2122898 h 3951335"/>
              <a:gd name="connsiteX264" fmla="*/ 1957607 w 3139846"/>
              <a:gd name="connsiteY264" fmla="*/ 2083681 h 3951335"/>
              <a:gd name="connsiteX265" fmla="*/ 1764956 w 3139846"/>
              <a:gd name="connsiteY265" fmla="*/ 2162115 h 3951335"/>
              <a:gd name="connsiteX266" fmla="*/ 1753920 w 3139846"/>
              <a:gd name="connsiteY266" fmla="*/ 2165171 h 3951335"/>
              <a:gd name="connsiteX267" fmla="*/ 1742882 w 3139846"/>
              <a:gd name="connsiteY267" fmla="*/ 2165171 h 3951335"/>
              <a:gd name="connsiteX268" fmla="*/ 1731845 w 3139846"/>
              <a:gd name="connsiteY268" fmla="*/ 2162115 h 3951335"/>
              <a:gd name="connsiteX269" fmla="*/ 1723818 w 3139846"/>
              <a:gd name="connsiteY269" fmla="*/ 2156513 h 3951335"/>
              <a:gd name="connsiteX270" fmla="*/ 1717797 w 3139846"/>
              <a:gd name="connsiteY270" fmla="*/ 2150910 h 3951335"/>
              <a:gd name="connsiteX271" fmla="*/ 1717797 w 3139846"/>
              <a:gd name="connsiteY271" fmla="*/ 2142252 h 3951335"/>
              <a:gd name="connsiteX272" fmla="*/ 1720807 w 3139846"/>
              <a:gd name="connsiteY272" fmla="*/ 2134103 h 3951335"/>
              <a:gd name="connsiteX273" fmla="*/ 1726327 w 3139846"/>
              <a:gd name="connsiteY273" fmla="*/ 2128500 h 3951335"/>
              <a:gd name="connsiteX274" fmla="*/ 1734353 w 3139846"/>
              <a:gd name="connsiteY274" fmla="*/ 2125445 h 3951335"/>
              <a:gd name="connsiteX275" fmla="*/ 2079017 w 3139846"/>
              <a:gd name="connsiteY275" fmla="*/ 1980290 h 3951335"/>
              <a:gd name="connsiteX276" fmla="*/ 2425687 w 3139846"/>
              <a:gd name="connsiteY276" fmla="*/ 1837682 h 3951335"/>
              <a:gd name="connsiteX277" fmla="*/ 2651449 w 3139846"/>
              <a:gd name="connsiteY277" fmla="*/ 1745497 h 3951335"/>
              <a:gd name="connsiteX278" fmla="*/ 2874702 w 3139846"/>
              <a:gd name="connsiteY278" fmla="*/ 1655857 h 3951335"/>
              <a:gd name="connsiteX279" fmla="*/ 3139846 w 3139846"/>
              <a:gd name="connsiteY279" fmla="*/ 1165721 h 3951335"/>
              <a:gd name="connsiteX280" fmla="*/ 3139846 w 3139846"/>
              <a:gd name="connsiteY280" fmla="*/ 1222480 h 3951335"/>
              <a:gd name="connsiteX281" fmla="*/ 3053807 w 3139846"/>
              <a:gd name="connsiteY281" fmla="*/ 1257065 h 3951335"/>
              <a:gd name="connsiteX282" fmla="*/ 2780885 w 3139846"/>
              <a:gd name="connsiteY282" fmla="*/ 1371151 h 3951335"/>
              <a:gd name="connsiteX283" fmla="*/ 2505456 w 3139846"/>
              <a:gd name="connsiteY283" fmla="*/ 1491858 h 3951335"/>
              <a:gd name="connsiteX284" fmla="*/ 2233037 w 3139846"/>
              <a:gd name="connsiteY284" fmla="*/ 1617149 h 3951335"/>
              <a:gd name="connsiteX285" fmla="*/ 1960617 w 3139846"/>
              <a:gd name="connsiteY285" fmla="*/ 1745497 h 3951335"/>
              <a:gd name="connsiteX286" fmla="*/ 1690706 w 3139846"/>
              <a:gd name="connsiteY286" fmla="*/ 1879955 h 3951335"/>
              <a:gd name="connsiteX287" fmla="*/ 1420795 w 3139846"/>
              <a:gd name="connsiteY287" fmla="*/ 2016451 h 3951335"/>
              <a:gd name="connsiteX288" fmla="*/ 1156402 w 3139846"/>
              <a:gd name="connsiteY288" fmla="*/ 2153457 h 3951335"/>
              <a:gd name="connsiteX289" fmla="*/ 1266775 w 3139846"/>
              <a:gd name="connsiteY289" fmla="*/ 2117296 h 3951335"/>
              <a:gd name="connsiteX290" fmla="*/ 1451398 w 3139846"/>
              <a:gd name="connsiteY290" fmla="*/ 2047520 h 3951335"/>
              <a:gd name="connsiteX291" fmla="*/ 1633012 w 3139846"/>
              <a:gd name="connsiteY291" fmla="*/ 1977744 h 3951335"/>
              <a:gd name="connsiteX292" fmla="*/ 1814625 w 3139846"/>
              <a:gd name="connsiteY292" fmla="*/ 1901856 h 3951335"/>
              <a:gd name="connsiteX293" fmla="*/ 1993729 w 3139846"/>
              <a:gd name="connsiteY293" fmla="*/ 1826477 h 3951335"/>
              <a:gd name="connsiteX294" fmla="*/ 1985200 w 3139846"/>
              <a:gd name="connsiteY294" fmla="*/ 1821384 h 3951335"/>
              <a:gd name="connsiteX295" fmla="*/ 1979682 w 3139846"/>
              <a:gd name="connsiteY295" fmla="*/ 1812726 h 3951335"/>
              <a:gd name="connsiteX296" fmla="*/ 1977173 w 3139846"/>
              <a:gd name="connsiteY296" fmla="*/ 1804577 h 3951335"/>
              <a:gd name="connsiteX297" fmla="*/ 1982190 w 3139846"/>
              <a:gd name="connsiteY297" fmla="*/ 1795919 h 3951335"/>
              <a:gd name="connsiteX298" fmla="*/ 1990719 w 3139846"/>
              <a:gd name="connsiteY298" fmla="*/ 1787770 h 3951335"/>
              <a:gd name="connsiteX299" fmla="*/ 1993729 w 3139846"/>
              <a:gd name="connsiteY299" fmla="*/ 1784714 h 3951335"/>
              <a:gd name="connsiteX300" fmla="*/ 2208454 w 3139846"/>
              <a:gd name="connsiteY300" fmla="*/ 1681323 h 3951335"/>
              <a:gd name="connsiteX301" fmla="*/ 2423178 w 3139846"/>
              <a:gd name="connsiteY301" fmla="*/ 1577932 h 3951335"/>
              <a:gd name="connsiteX302" fmla="*/ 2637903 w 3139846"/>
              <a:gd name="connsiteY302" fmla="*/ 1477597 h 3951335"/>
              <a:gd name="connsiteX303" fmla="*/ 2852627 w 3139846"/>
              <a:gd name="connsiteY303" fmla="*/ 1379809 h 3951335"/>
              <a:gd name="connsiteX304" fmla="*/ 3070362 w 3139846"/>
              <a:gd name="connsiteY304" fmla="*/ 1285077 h 3951335"/>
              <a:gd name="connsiteX305" fmla="*/ 3139846 w 3139846"/>
              <a:gd name="connsiteY305" fmla="*/ 1254613 h 3951335"/>
              <a:gd name="connsiteX306" fmla="*/ 3139846 w 3139846"/>
              <a:gd name="connsiteY306" fmla="*/ 1313360 h 3951335"/>
              <a:gd name="connsiteX307" fmla="*/ 2852627 w 3139846"/>
              <a:gd name="connsiteY307" fmla="*/ 1438380 h 3951335"/>
              <a:gd name="connsiteX308" fmla="*/ 3136084 w 3139846"/>
              <a:gd name="connsiteY308" fmla="*/ 1323785 h 3951335"/>
              <a:gd name="connsiteX309" fmla="*/ 3139846 w 3139846"/>
              <a:gd name="connsiteY309" fmla="*/ 1322267 h 3951335"/>
              <a:gd name="connsiteX310" fmla="*/ 3139846 w 3139846"/>
              <a:gd name="connsiteY310" fmla="*/ 1405263 h 3951335"/>
              <a:gd name="connsiteX311" fmla="*/ 3025712 w 3139846"/>
              <a:gd name="connsiteY311" fmla="*/ 1446529 h 3951335"/>
              <a:gd name="connsiteX312" fmla="*/ 2786404 w 3139846"/>
              <a:gd name="connsiteY312" fmla="*/ 1536169 h 3951335"/>
              <a:gd name="connsiteX313" fmla="*/ 2618337 w 3139846"/>
              <a:gd name="connsiteY313" fmla="*/ 1605435 h 3951335"/>
              <a:gd name="connsiteX314" fmla="*/ 2428697 w 3139846"/>
              <a:gd name="connsiteY314" fmla="*/ 1686925 h 3951335"/>
              <a:gd name="connsiteX315" fmla="*/ 2263139 w 3139846"/>
              <a:gd name="connsiteY315" fmla="*/ 1756701 h 3951335"/>
              <a:gd name="connsiteX316" fmla="*/ 1935533 w 3139846"/>
              <a:gd name="connsiteY316" fmla="*/ 1899309 h 3951335"/>
              <a:gd name="connsiteX317" fmla="*/ 1770476 w 3139846"/>
              <a:gd name="connsiteY317" fmla="*/ 1969085 h 3951335"/>
              <a:gd name="connsiteX318" fmla="*/ 1605419 w 3139846"/>
              <a:gd name="connsiteY318" fmla="*/ 2036315 h 3951335"/>
              <a:gd name="connsiteX319" fmla="*/ 1439859 w 3139846"/>
              <a:gd name="connsiteY319" fmla="*/ 2100488 h 3951335"/>
              <a:gd name="connsiteX320" fmla="*/ 1271792 w 3139846"/>
              <a:gd name="connsiteY320" fmla="*/ 2162115 h 3951335"/>
              <a:gd name="connsiteX321" fmla="*/ 1104226 w 3139846"/>
              <a:gd name="connsiteY321" fmla="*/ 2217630 h 3951335"/>
              <a:gd name="connsiteX322" fmla="*/ 933149 w 3139846"/>
              <a:gd name="connsiteY322" fmla="*/ 2271108 h 3951335"/>
              <a:gd name="connsiteX323" fmla="*/ 922613 w 3139846"/>
              <a:gd name="connsiteY323" fmla="*/ 2271108 h 3951335"/>
              <a:gd name="connsiteX324" fmla="*/ 914085 w 3139846"/>
              <a:gd name="connsiteY324" fmla="*/ 2271108 h 3951335"/>
              <a:gd name="connsiteX325" fmla="*/ 906057 w 3139846"/>
              <a:gd name="connsiteY325" fmla="*/ 2268052 h 3951335"/>
              <a:gd name="connsiteX326" fmla="*/ 900539 w 3139846"/>
              <a:gd name="connsiteY326" fmla="*/ 2262450 h 3951335"/>
              <a:gd name="connsiteX327" fmla="*/ 895020 w 3139846"/>
              <a:gd name="connsiteY327" fmla="*/ 2257357 h 3951335"/>
              <a:gd name="connsiteX328" fmla="*/ 895020 w 3139846"/>
              <a:gd name="connsiteY328" fmla="*/ 2248699 h 3951335"/>
              <a:gd name="connsiteX329" fmla="*/ 897529 w 3139846"/>
              <a:gd name="connsiteY329" fmla="*/ 2243096 h 3951335"/>
              <a:gd name="connsiteX330" fmla="*/ 906057 w 3139846"/>
              <a:gd name="connsiteY330" fmla="*/ 2237494 h 3951335"/>
              <a:gd name="connsiteX331" fmla="*/ 1079643 w 3139846"/>
              <a:gd name="connsiteY331" fmla="*/ 2142252 h 3951335"/>
              <a:gd name="connsiteX332" fmla="*/ 1252727 w 3139846"/>
              <a:gd name="connsiteY332" fmla="*/ 2053122 h 3951335"/>
              <a:gd name="connsiteX333" fmla="*/ 1412266 w 3139846"/>
              <a:gd name="connsiteY333" fmla="*/ 1969085 h 3951335"/>
              <a:gd name="connsiteX334" fmla="*/ 1572306 w 3139846"/>
              <a:gd name="connsiteY334" fmla="*/ 1888104 h 3951335"/>
              <a:gd name="connsiteX335" fmla="*/ 1894394 w 3139846"/>
              <a:gd name="connsiteY335" fmla="*/ 1731236 h 3951335"/>
              <a:gd name="connsiteX336" fmla="*/ 2219491 w 3139846"/>
              <a:gd name="connsiteY336" fmla="*/ 1580479 h 3951335"/>
              <a:gd name="connsiteX337" fmla="*/ 2547096 w 3139846"/>
              <a:gd name="connsiteY337" fmla="*/ 1432778 h 3951335"/>
              <a:gd name="connsiteX338" fmla="*/ 2478364 w 3139846"/>
              <a:gd name="connsiteY338" fmla="*/ 1458244 h 3951335"/>
              <a:gd name="connsiteX339" fmla="*/ 2469836 w 3139846"/>
              <a:gd name="connsiteY339" fmla="*/ 1460790 h 3951335"/>
              <a:gd name="connsiteX340" fmla="*/ 2458799 w 3139846"/>
              <a:gd name="connsiteY340" fmla="*/ 1460790 h 3951335"/>
              <a:gd name="connsiteX341" fmla="*/ 2450771 w 3139846"/>
              <a:gd name="connsiteY341" fmla="*/ 1458244 h 3951335"/>
              <a:gd name="connsiteX342" fmla="*/ 2442243 w 3139846"/>
              <a:gd name="connsiteY342" fmla="*/ 1452641 h 3951335"/>
              <a:gd name="connsiteX343" fmla="*/ 2439734 w 3139846"/>
              <a:gd name="connsiteY343" fmla="*/ 1446529 h 3951335"/>
              <a:gd name="connsiteX344" fmla="*/ 2439734 w 3139846"/>
              <a:gd name="connsiteY344" fmla="*/ 1438380 h 3951335"/>
              <a:gd name="connsiteX345" fmla="*/ 2442243 w 3139846"/>
              <a:gd name="connsiteY345" fmla="*/ 1432778 h 3951335"/>
              <a:gd name="connsiteX346" fmla="*/ 2447761 w 3139846"/>
              <a:gd name="connsiteY346" fmla="*/ 1427685 h 3951335"/>
              <a:gd name="connsiteX347" fmla="*/ 2453280 w 3139846"/>
              <a:gd name="connsiteY347" fmla="*/ 1424629 h 3951335"/>
              <a:gd name="connsiteX348" fmla="*/ 2662486 w 3139846"/>
              <a:gd name="connsiteY348" fmla="*/ 1343648 h 3951335"/>
              <a:gd name="connsiteX349" fmla="*/ 2871692 w 3139846"/>
              <a:gd name="connsiteY349" fmla="*/ 1265214 h 3951335"/>
              <a:gd name="connsiteX350" fmla="*/ 2896776 w 3139846"/>
              <a:gd name="connsiteY350" fmla="*/ 1055376 h 3951335"/>
              <a:gd name="connsiteX351" fmla="*/ 2654459 w 3139846"/>
              <a:gd name="connsiteY351" fmla="*/ 1131264 h 3951335"/>
              <a:gd name="connsiteX352" fmla="*/ 2373511 w 3139846"/>
              <a:gd name="connsiteY352" fmla="*/ 1245350 h 3951335"/>
              <a:gd name="connsiteX353" fmla="*/ 2095573 w 3139846"/>
              <a:gd name="connsiteY353" fmla="*/ 1360455 h 3951335"/>
              <a:gd name="connsiteX354" fmla="*/ 1814625 w 3139846"/>
              <a:gd name="connsiteY354" fmla="*/ 1477597 h 3951335"/>
              <a:gd name="connsiteX355" fmla="*/ 1536184 w 3139846"/>
              <a:gd name="connsiteY355" fmla="*/ 1594740 h 3951335"/>
              <a:gd name="connsiteX356" fmla="*/ 1690706 w 3139846"/>
              <a:gd name="connsiteY356" fmla="*/ 1530057 h 3951335"/>
              <a:gd name="connsiteX357" fmla="*/ 1963126 w 3139846"/>
              <a:gd name="connsiteY357" fmla="*/ 1421573 h 3951335"/>
              <a:gd name="connsiteX358" fmla="*/ 2236047 w 3139846"/>
              <a:gd name="connsiteY358" fmla="*/ 1312580 h 3951335"/>
              <a:gd name="connsiteX359" fmla="*/ 2780885 w 3139846"/>
              <a:gd name="connsiteY359" fmla="*/ 1100196 h 3951335"/>
              <a:gd name="connsiteX360" fmla="*/ 3023203 w 3139846"/>
              <a:gd name="connsiteY360" fmla="*/ 440635 h 3951335"/>
              <a:gd name="connsiteX361" fmla="*/ 2684560 w 3139846"/>
              <a:gd name="connsiteY361" fmla="*/ 555230 h 3951335"/>
              <a:gd name="connsiteX362" fmla="*/ 2345918 w 3139846"/>
              <a:gd name="connsiteY362" fmla="*/ 669826 h 3951335"/>
              <a:gd name="connsiteX363" fmla="*/ 2009783 w 3139846"/>
              <a:gd name="connsiteY363" fmla="*/ 790024 h 3951335"/>
              <a:gd name="connsiteX364" fmla="*/ 1671140 w 3139846"/>
              <a:gd name="connsiteY364" fmla="*/ 910222 h 3951335"/>
              <a:gd name="connsiteX365" fmla="*/ 1222626 w 3139846"/>
              <a:gd name="connsiteY365" fmla="*/ 1108854 h 3951335"/>
              <a:gd name="connsiteX366" fmla="*/ 1674151 w 3139846"/>
              <a:gd name="connsiteY366" fmla="*/ 940781 h 3951335"/>
              <a:gd name="connsiteX367" fmla="*/ 2122664 w 3139846"/>
              <a:gd name="connsiteY367" fmla="*/ 775763 h 3951335"/>
              <a:gd name="connsiteX368" fmla="*/ 2186379 w 3139846"/>
              <a:gd name="connsiteY368" fmla="*/ 286822 h 3951335"/>
              <a:gd name="connsiteX369" fmla="*/ 2067980 w 3139846"/>
              <a:gd name="connsiteY369" fmla="*/ 322983 h 3951335"/>
              <a:gd name="connsiteX370" fmla="*/ 1844726 w 3139846"/>
              <a:gd name="connsiteY370" fmla="*/ 415169 h 3951335"/>
              <a:gd name="connsiteX371" fmla="*/ 1624482 w 3139846"/>
              <a:gd name="connsiteY371" fmla="*/ 507355 h 3951335"/>
              <a:gd name="connsiteX372" fmla="*/ 3139846 w 3139846"/>
              <a:gd name="connsiteY372" fmla="*/ 181753 h 3951335"/>
              <a:gd name="connsiteX373" fmla="*/ 3139846 w 3139846"/>
              <a:gd name="connsiteY373" fmla="*/ 231232 h 3951335"/>
              <a:gd name="connsiteX374" fmla="*/ 3075379 w 3139846"/>
              <a:gd name="connsiteY374" fmla="*/ 255753 h 3951335"/>
              <a:gd name="connsiteX375" fmla="*/ 2877210 w 3139846"/>
              <a:gd name="connsiteY375" fmla="*/ 331641 h 3951335"/>
              <a:gd name="connsiteX376" fmla="*/ 2682052 w 3139846"/>
              <a:gd name="connsiteY376" fmla="*/ 412622 h 3951335"/>
              <a:gd name="connsiteX377" fmla="*/ 2486392 w 3139846"/>
              <a:gd name="connsiteY377" fmla="*/ 493603 h 3951335"/>
              <a:gd name="connsiteX378" fmla="*/ 2290732 w 3139846"/>
              <a:gd name="connsiteY378" fmla="*/ 577640 h 3951335"/>
              <a:gd name="connsiteX379" fmla="*/ 2098081 w 3139846"/>
              <a:gd name="connsiteY379" fmla="*/ 664223 h 3951335"/>
              <a:gd name="connsiteX380" fmla="*/ 1905431 w 3139846"/>
              <a:gd name="connsiteY380" fmla="*/ 753863 h 3951335"/>
              <a:gd name="connsiteX381" fmla="*/ 2318325 w 3139846"/>
              <a:gd name="connsiteY381" fmla="*/ 582733 h 3951335"/>
              <a:gd name="connsiteX382" fmla="*/ 2731719 w 3139846"/>
              <a:gd name="connsiteY382" fmla="*/ 412622 h 3951335"/>
              <a:gd name="connsiteX383" fmla="*/ 3139846 w 3139846"/>
              <a:gd name="connsiteY383" fmla="*/ 252530 h 3951335"/>
              <a:gd name="connsiteX384" fmla="*/ 3139846 w 3139846"/>
              <a:gd name="connsiteY384" fmla="*/ 306429 h 3951335"/>
              <a:gd name="connsiteX385" fmla="*/ 3039759 w 3139846"/>
              <a:gd name="connsiteY385" fmla="*/ 345393 h 3951335"/>
              <a:gd name="connsiteX386" fmla="*/ 2805970 w 3139846"/>
              <a:gd name="connsiteY386" fmla="*/ 437579 h 3951335"/>
              <a:gd name="connsiteX387" fmla="*/ 2334880 w 3139846"/>
              <a:gd name="connsiteY387" fmla="*/ 628062 h 3951335"/>
              <a:gd name="connsiteX388" fmla="*/ 2701116 w 3139846"/>
              <a:gd name="connsiteY388" fmla="*/ 502261 h 3951335"/>
              <a:gd name="connsiteX389" fmla="*/ 3064844 w 3139846"/>
              <a:gd name="connsiteY389" fmla="*/ 381554 h 3951335"/>
              <a:gd name="connsiteX390" fmla="*/ 3139846 w 3139846"/>
              <a:gd name="connsiteY390" fmla="*/ 356905 h 3951335"/>
              <a:gd name="connsiteX391" fmla="*/ 3139846 w 3139846"/>
              <a:gd name="connsiteY391" fmla="*/ 472262 h 3951335"/>
              <a:gd name="connsiteX392" fmla="*/ 3075379 w 3139846"/>
              <a:gd name="connsiteY392" fmla="*/ 499206 h 3951335"/>
              <a:gd name="connsiteX393" fmla="*/ 3139846 w 3139846"/>
              <a:gd name="connsiteY393" fmla="*/ 474623 h 3951335"/>
              <a:gd name="connsiteX394" fmla="*/ 3139846 w 3139846"/>
              <a:gd name="connsiteY394" fmla="*/ 610085 h 3951335"/>
              <a:gd name="connsiteX395" fmla="*/ 3078389 w 3139846"/>
              <a:gd name="connsiteY395" fmla="*/ 633155 h 3951335"/>
              <a:gd name="connsiteX396" fmla="*/ 2706635 w 3139846"/>
              <a:gd name="connsiteY396" fmla="*/ 775763 h 3951335"/>
              <a:gd name="connsiteX397" fmla="*/ 3072871 w 3139846"/>
              <a:gd name="connsiteY397" fmla="*/ 664223 h 3951335"/>
              <a:gd name="connsiteX398" fmla="*/ 3139846 w 3139846"/>
              <a:gd name="connsiteY398" fmla="*/ 643732 h 3951335"/>
              <a:gd name="connsiteX399" fmla="*/ 3139846 w 3139846"/>
              <a:gd name="connsiteY399" fmla="*/ 727942 h 3951335"/>
              <a:gd name="connsiteX400" fmla="*/ 3006647 w 3139846"/>
              <a:gd name="connsiteY400" fmla="*/ 781875 h 3951335"/>
              <a:gd name="connsiteX401" fmla="*/ 2659977 w 3139846"/>
              <a:gd name="connsiteY401" fmla="*/ 923973 h 3951335"/>
              <a:gd name="connsiteX402" fmla="*/ 2706635 w 3139846"/>
              <a:gd name="connsiteY402" fmla="*/ 910222 h 3951335"/>
              <a:gd name="connsiteX403" fmla="*/ 3058823 w 3139846"/>
              <a:gd name="connsiteY403" fmla="*/ 792570 h 3951335"/>
              <a:gd name="connsiteX404" fmla="*/ 3139846 w 3139846"/>
              <a:gd name="connsiteY404" fmla="*/ 767127 h 3951335"/>
              <a:gd name="connsiteX405" fmla="*/ 3139846 w 3139846"/>
              <a:gd name="connsiteY405" fmla="*/ 814287 h 3951335"/>
              <a:gd name="connsiteX406" fmla="*/ 2847109 w 3139846"/>
              <a:gd name="connsiteY406" fmla="*/ 910222 h 3951335"/>
              <a:gd name="connsiteX407" fmla="*/ 2494419 w 3139846"/>
              <a:gd name="connsiteY407" fmla="*/ 1027364 h 3951335"/>
              <a:gd name="connsiteX408" fmla="*/ 2145240 w 3139846"/>
              <a:gd name="connsiteY408" fmla="*/ 1145016 h 3951335"/>
              <a:gd name="connsiteX409" fmla="*/ 1944062 w 3139846"/>
              <a:gd name="connsiteY409" fmla="*/ 1237201 h 3951335"/>
              <a:gd name="connsiteX410" fmla="*/ 1742882 w 3139846"/>
              <a:gd name="connsiteY410" fmla="*/ 1329387 h 3951335"/>
              <a:gd name="connsiteX411" fmla="*/ 1346544 w 3139846"/>
              <a:gd name="connsiteY411" fmla="*/ 1519361 h 3951335"/>
              <a:gd name="connsiteX412" fmla="*/ 1971655 w 3139846"/>
              <a:gd name="connsiteY412" fmla="*/ 1306977 h 3951335"/>
              <a:gd name="connsiteX413" fmla="*/ 2353945 w 3139846"/>
              <a:gd name="connsiteY413" fmla="*/ 1181177 h 3951335"/>
              <a:gd name="connsiteX414" fmla="*/ 2414650 w 3139846"/>
              <a:gd name="connsiteY414" fmla="*/ 1153165 h 3951335"/>
              <a:gd name="connsiteX415" fmla="*/ 2414650 w 3139846"/>
              <a:gd name="connsiteY415" fmla="*/ 1147562 h 3951335"/>
              <a:gd name="connsiteX416" fmla="*/ 2423178 w 3139846"/>
              <a:gd name="connsiteY416" fmla="*/ 1139413 h 3951335"/>
              <a:gd name="connsiteX417" fmla="*/ 2425687 w 3139846"/>
              <a:gd name="connsiteY417" fmla="*/ 1139413 h 3951335"/>
              <a:gd name="connsiteX418" fmla="*/ 2783895 w 3139846"/>
              <a:gd name="connsiteY418" fmla="*/ 988656 h 3951335"/>
              <a:gd name="connsiteX419" fmla="*/ 3139846 w 3139846"/>
              <a:gd name="connsiteY419" fmla="*/ 844967 h 3951335"/>
              <a:gd name="connsiteX420" fmla="*/ 3139846 w 3139846"/>
              <a:gd name="connsiteY420" fmla="*/ 1008479 h 3951335"/>
              <a:gd name="connsiteX421" fmla="*/ 2893766 w 3139846"/>
              <a:gd name="connsiteY421" fmla="*/ 1102742 h 3951335"/>
              <a:gd name="connsiteX422" fmla="*/ 2544086 w 3139846"/>
              <a:gd name="connsiteY422" fmla="*/ 1237201 h 3951335"/>
              <a:gd name="connsiteX423" fmla="*/ 2194407 w 3139846"/>
              <a:gd name="connsiteY423" fmla="*/ 1377263 h 3951335"/>
              <a:gd name="connsiteX424" fmla="*/ 2558133 w 3139846"/>
              <a:gd name="connsiteY424" fmla="*/ 1254009 h 3951335"/>
              <a:gd name="connsiteX425" fmla="*/ 2877210 w 3139846"/>
              <a:gd name="connsiteY425" fmla="*/ 1147562 h 3951335"/>
              <a:gd name="connsiteX426" fmla="*/ 3139846 w 3139846"/>
              <a:gd name="connsiteY426" fmla="*/ 1042329 h 3951335"/>
              <a:gd name="connsiteX427" fmla="*/ 3139846 w 3139846"/>
              <a:gd name="connsiteY427" fmla="*/ 1100789 h 3951335"/>
              <a:gd name="connsiteX428" fmla="*/ 2984573 w 3139846"/>
              <a:gd name="connsiteY428" fmla="*/ 1153165 h 3951335"/>
              <a:gd name="connsiteX429" fmla="*/ 2582717 w 3139846"/>
              <a:gd name="connsiteY429" fmla="*/ 1318182 h 3951335"/>
              <a:gd name="connsiteX430" fmla="*/ 3070362 w 3139846"/>
              <a:gd name="connsiteY430" fmla="*/ 1139413 h 3951335"/>
              <a:gd name="connsiteX431" fmla="*/ 3139846 w 3139846"/>
              <a:gd name="connsiteY431" fmla="*/ 1114865 h 3951335"/>
              <a:gd name="connsiteX432" fmla="*/ 3139846 w 3139846"/>
              <a:gd name="connsiteY432" fmla="*/ 1164411 h 3951335"/>
              <a:gd name="connsiteX433" fmla="*/ 2877210 w 3139846"/>
              <a:gd name="connsiteY433" fmla="*/ 1259611 h 3951335"/>
              <a:gd name="connsiteX434" fmla="*/ 2464317 w 3139846"/>
              <a:gd name="connsiteY434" fmla="*/ 1413424 h 3951335"/>
              <a:gd name="connsiteX435" fmla="*/ 2051424 w 3139846"/>
              <a:gd name="connsiteY435" fmla="*/ 1566727 h 3951335"/>
              <a:gd name="connsiteX436" fmla="*/ 1641038 w 3139846"/>
              <a:gd name="connsiteY436" fmla="*/ 1726143 h 3951335"/>
              <a:gd name="connsiteX437" fmla="*/ 1630001 w 3139846"/>
              <a:gd name="connsiteY437" fmla="*/ 1728689 h 3951335"/>
              <a:gd name="connsiteX438" fmla="*/ 1618964 w 3139846"/>
              <a:gd name="connsiteY438" fmla="*/ 1728689 h 3951335"/>
              <a:gd name="connsiteX439" fmla="*/ 1607926 w 3139846"/>
              <a:gd name="connsiteY439" fmla="*/ 1723087 h 3951335"/>
              <a:gd name="connsiteX440" fmla="*/ 1599899 w 3139846"/>
              <a:gd name="connsiteY440" fmla="*/ 1717484 h 3951335"/>
              <a:gd name="connsiteX441" fmla="*/ 1596889 w 3139846"/>
              <a:gd name="connsiteY441" fmla="*/ 1711882 h 3951335"/>
              <a:gd name="connsiteX442" fmla="*/ 1593879 w 3139846"/>
              <a:gd name="connsiteY442" fmla="*/ 1703733 h 3951335"/>
              <a:gd name="connsiteX443" fmla="*/ 1599899 w 3139846"/>
              <a:gd name="connsiteY443" fmla="*/ 1695584 h 3951335"/>
              <a:gd name="connsiteX444" fmla="*/ 1605419 w 3139846"/>
              <a:gd name="connsiteY444" fmla="*/ 1689471 h 3951335"/>
              <a:gd name="connsiteX445" fmla="*/ 1613445 w 3139846"/>
              <a:gd name="connsiteY445" fmla="*/ 1683870 h 3951335"/>
              <a:gd name="connsiteX446" fmla="*/ 1960617 w 3139846"/>
              <a:gd name="connsiteY446" fmla="*/ 1530057 h 3951335"/>
              <a:gd name="connsiteX447" fmla="*/ 2155776 w 3139846"/>
              <a:gd name="connsiteY447" fmla="*/ 1446529 h 3951335"/>
              <a:gd name="connsiteX448" fmla="*/ 2351436 w 3139846"/>
              <a:gd name="connsiteY448" fmla="*/ 1366058 h 3951335"/>
              <a:gd name="connsiteX449" fmla="*/ 2222000 w 3139846"/>
              <a:gd name="connsiteY449" fmla="*/ 1410877 h 3951335"/>
              <a:gd name="connsiteX450" fmla="*/ 1809105 w 3139846"/>
              <a:gd name="connsiteY450" fmla="*/ 1552976 h 3951335"/>
              <a:gd name="connsiteX451" fmla="*/ 1395710 w 3139846"/>
              <a:gd name="connsiteY451" fmla="*/ 1697621 h 3951335"/>
              <a:gd name="connsiteX452" fmla="*/ 1387683 w 3139846"/>
              <a:gd name="connsiteY452" fmla="*/ 1700677 h 3951335"/>
              <a:gd name="connsiteX453" fmla="*/ 1376646 w 3139846"/>
              <a:gd name="connsiteY453" fmla="*/ 1700677 h 3951335"/>
              <a:gd name="connsiteX454" fmla="*/ 1368619 w 3139846"/>
              <a:gd name="connsiteY454" fmla="*/ 1697621 h 3951335"/>
              <a:gd name="connsiteX455" fmla="*/ 1360090 w 3139846"/>
              <a:gd name="connsiteY455" fmla="*/ 1692528 h 3951335"/>
              <a:gd name="connsiteX456" fmla="*/ 1357581 w 3139846"/>
              <a:gd name="connsiteY456" fmla="*/ 1686925 h 3951335"/>
              <a:gd name="connsiteX457" fmla="*/ 1357581 w 3139846"/>
              <a:gd name="connsiteY457" fmla="*/ 1681323 h 3951335"/>
              <a:gd name="connsiteX458" fmla="*/ 1357581 w 3139846"/>
              <a:gd name="connsiteY458" fmla="*/ 1675721 h 3951335"/>
              <a:gd name="connsiteX459" fmla="*/ 1362598 w 3139846"/>
              <a:gd name="connsiteY459" fmla="*/ 1670118 h 3951335"/>
              <a:gd name="connsiteX460" fmla="*/ 930640 w 3139846"/>
              <a:gd name="connsiteY460" fmla="*/ 1860092 h 3951335"/>
              <a:gd name="connsiteX461" fmla="*/ 919603 w 3139846"/>
              <a:gd name="connsiteY461" fmla="*/ 1863148 h 3951335"/>
              <a:gd name="connsiteX462" fmla="*/ 908566 w 3139846"/>
              <a:gd name="connsiteY462" fmla="*/ 1863148 h 3951335"/>
              <a:gd name="connsiteX463" fmla="*/ 897529 w 3139846"/>
              <a:gd name="connsiteY463" fmla="*/ 1860092 h 3951335"/>
              <a:gd name="connsiteX464" fmla="*/ 889502 w 3139846"/>
              <a:gd name="connsiteY464" fmla="*/ 1854490 h 3951335"/>
              <a:gd name="connsiteX465" fmla="*/ 883983 w 3139846"/>
              <a:gd name="connsiteY465" fmla="*/ 1846341 h 3951335"/>
              <a:gd name="connsiteX466" fmla="*/ 883983 w 3139846"/>
              <a:gd name="connsiteY466" fmla="*/ 1837682 h 3951335"/>
              <a:gd name="connsiteX467" fmla="*/ 889502 w 3139846"/>
              <a:gd name="connsiteY467" fmla="*/ 1829533 h 3951335"/>
              <a:gd name="connsiteX468" fmla="*/ 895020 w 3139846"/>
              <a:gd name="connsiteY468" fmla="*/ 1823422 h 3951335"/>
              <a:gd name="connsiteX469" fmla="*/ 903047 w 3139846"/>
              <a:gd name="connsiteY469" fmla="*/ 1818328 h 3951335"/>
              <a:gd name="connsiteX470" fmla="*/ 1283331 w 3139846"/>
              <a:gd name="connsiteY470" fmla="*/ 1645162 h 3951335"/>
              <a:gd name="connsiteX471" fmla="*/ 1555750 w 3139846"/>
              <a:gd name="connsiteY471" fmla="*/ 1524454 h 3951335"/>
              <a:gd name="connsiteX472" fmla="*/ 1825662 w 3139846"/>
              <a:gd name="connsiteY472" fmla="*/ 1407821 h 3951335"/>
              <a:gd name="connsiteX473" fmla="*/ 1855763 w 3139846"/>
              <a:gd name="connsiteY473" fmla="*/ 1394070 h 3951335"/>
              <a:gd name="connsiteX474" fmla="*/ 1596889 w 3139846"/>
              <a:gd name="connsiteY474" fmla="*/ 1483200 h 3951335"/>
              <a:gd name="connsiteX475" fmla="*/ 1304904 w 3139846"/>
              <a:gd name="connsiteY475" fmla="*/ 1580479 h 3951335"/>
              <a:gd name="connsiteX476" fmla="*/ 1013420 w 3139846"/>
              <a:gd name="connsiteY476" fmla="*/ 1681323 h 3951335"/>
              <a:gd name="connsiteX477" fmla="*/ 1002383 w 3139846"/>
              <a:gd name="connsiteY477" fmla="*/ 1683870 h 3951335"/>
              <a:gd name="connsiteX478" fmla="*/ 993854 w 3139846"/>
              <a:gd name="connsiteY478" fmla="*/ 1683870 h 3951335"/>
              <a:gd name="connsiteX479" fmla="*/ 985827 w 3139846"/>
              <a:gd name="connsiteY479" fmla="*/ 1678776 h 3951335"/>
              <a:gd name="connsiteX480" fmla="*/ 977800 w 3139846"/>
              <a:gd name="connsiteY480" fmla="*/ 1675721 h 3951335"/>
              <a:gd name="connsiteX481" fmla="*/ 974789 w 3139846"/>
              <a:gd name="connsiteY481" fmla="*/ 1667062 h 3951335"/>
              <a:gd name="connsiteX482" fmla="*/ 974789 w 3139846"/>
              <a:gd name="connsiteY482" fmla="*/ 1658913 h 3951335"/>
              <a:gd name="connsiteX483" fmla="*/ 980308 w 3139846"/>
              <a:gd name="connsiteY483" fmla="*/ 1653311 h 3951335"/>
              <a:gd name="connsiteX484" fmla="*/ 985827 w 3139846"/>
              <a:gd name="connsiteY484" fmla="*/ 1647708 h 3951335"/>
              <a:gd name="connsiteX485" fmla="*/ 991345 w 3139846"/>
              <a:gd name="connsiteY485" fmla="*/ 1645162 h 3951335"/>
              <a:gd name="connsiteX486" fmla="*/ 1302395 w 3139846"/>
              <a:gd name="connsiteY486" fmla="*/ 1488802 h 3951335"/>
              <a:gd name="connsiteX487" fmla="*/ 1525649 w 3139846"/>
              <a:gd name="connsiteY487" fmla="*/ 1385412 h 3951335"/>
              <a:gd name="connsiteX488" fmla="*/ 1748400 w 3139846"/>
              <a:gd name="connsiteY488" fmla="*/ 1282021 h 3951335"/>
              <a:gd name="connsiteX489" fmla="*/ 1599899 w 3139846"/>
              <a:gd name="connsiteY489" fmla="*/ 1332443 h 3951335"/>
              <a:gd name="connsiteX490" fmla="*/ 1588863 w 3139846"/>
              <a:gd name="connsiteY490" fmla="*/ 1334990 h 3951335"/>
              <a:gd name="connsiteX491" fmla="*/ 1577825 w 3139846"/>
              <a:gd name="connsiteY491" fmla="*/ 1334990 h 3951335"/>
              <a:gd name="connsiteX492" fmla="*/ 1569296 w 3139846"/>
              <a:gd name="connsiteY492" fmla="*/ 1332443 h 3951335"/>
              <a:gd name="connsiteX493" fmla="*/ 1561270 w 3139846"/>
              <a:gd name="connsiteY493" fmla="*/ 1326841 h 3951335"/>
              <a:gd name="connsiteX494" fmla="*/ 1558760 w 3139846"/>
              <a:gd name="connsiteY494" fmla="*/ 1318182 h 3951335"/>
              <a:gd name="connsiteX495" fmla="*/ 1558760 w 3139846"/>
              <a:gd name="connsiteY495" fmla="*/ 1312580 h 3951335"/>
              <a:gd name="connsiteX496" fmla="*/ 1561270 w 3139846"/>
              <a:gd name="connsiteY496" fmla="*/ 1303921 h 3951335"/>
              <a:gd name="connsiteX497" fmla="*/ 1569296 w 3139846"/>
              <a:gd name="connsiteY497" fmla="*/ 1298828 h 3951335"/>
              <a:gd name="connsiteX498" fmla="*/ 1575316 w 3139846"/>
              <a:gd name="connsiteY498" fmla="*/ 1293226 h 3951335"/>
              <a:gd name="connsiteX499" fmla="*/ 1891384 w 3139846"/>
              <a:gd name="connsiteY499" fmla="*/ 1161823 h 3951335"/>
              <a:gd name="connsiteX500" fmla="*/ 2340399 w 3139846"/>
              <a:gd name="connsiteY500" fmla="*/ 976942 h 3951335"/>
              <a:gd name="connsiteX501" fmla="*/ 2789414 w 3139846"/>
              <a:gd name="connsiteY501" fmla="*/ 798173 h 3951335"/>
              <a:gd name="connsiteX502" fmla="*/ 2147749 w 3139846"/>
              <a:gd name="connsiteY502" fmla="*/ 1002408 h 3951335"/>
              <a:gd name="connsiteX503" fmla="*/ 1927506 w 3139846"/>
              <a:gd name="connsiteY503" fmla="*/ 1092047 h 3951335"/>
              <a:gd name="connsiteX504" fmla="*/ 1599899 w 3139846"/>
              <a:gd name="connsiteY504" fmla="*/ 1228543 h 3951335"/>
              <a:gd name="connsiteX505" fmla="*/ 1274802 w 3139846"/>
              <a:gd name="connsiteY505" fmla="*/ 1366058 h 3951335"/>
              <a:gd name="connsiteX506" fmla="*/ 1263765 w 3139846"/>
              <a:gd name="connsiteY506" fmla="*/ 1368604 h 3951335"/>
              <a:gd name="connsiteX507" fmla="*/ 1255236 w 3139846"/>
              <a:gd name="connsiteY507" fmla="*/ 1368604 h 3951335"/>
              <a:gd name="connsiteX508" fmla="*/ 1244700 w 3139846"/>
              <a:gd name="connsiteY508" fmla="*/ 1366058 h 3951335"/>
              <a:gd name="connsiteX509" fmla="*/ 1239182 w 3139846"/>
              <a:gd name="connsiteY509" fmla="*/ 1360455 h 3951335"/>
              <a:gd name="connsiteX510" fmla="*/ 1233663 w 3139846"/>
              <a:gd name="connsiteY510" fmla="*/ 1357399 h 3951335"/>
              <a:gd name="connsiteX511" fmla="*/ 1079643 w 3139846"/>
              <a:gd name="connsiteY511" fmla="*/ 1427685 h 3951335"/>
              <a:gd name="connsiteX512" fmla="*/ 850871 w 3139846"/>
              <a:gd name="connsiteY512" fmla="*/ 1533113 h 3951335"/>
              <a:gd name="connsiteX513" fmla="*/ 839834 w 3139846"/>
              <a:gd name="connsiteY513" fmla="*/ 1538715 h 3951335"/>
              <a:gd name="connsiteX514" fmla="*/ 828797 w 3139846"/>
              <a:gd name="connsiteY514" fmla="*/ 1538715 h 3951335"/>
              <a:gd name="connsiteX515" fmla="*/ 820770 w 3139846"/>
              <a:gd name="connsiteY515" fmla="*/ 1536169 h 3951335"/>
              <a:gd name="connsiteX516" fmla="*/ 812241 w 3139846"/>
              <a:gd name="connsiteY516" fmla="*/ 1530057 h 3951335"/>
              <a:gd name="connsiteX517" fmla="*/ 806722 w 3139846"/>
              <a:gd name="connsiteY517" fmla="*/ 1521908 h 3951335"/>
              <a:gd name="connsiteX518" fmla="*/ 806722 w 3139846"/>
              <a:gd name="connsiteY518" fmla="*/ 1510703 h 3951335"/>
              <a:gd name="connsiteX519" fmla="*/ 809231 w 3139846"/>
              <a:gd name="connsiteY519" fmla="*/ 1502554 h 3951335"/>
              <a:gd name="connsiteX520" fmla="*/ 817759 w 3139846"/>
              <a:gd name="connsiteY520" fmla="*/ 1494405 h 3951335"/>
              <a:gd name="connsiteX521" fmla="*/ 823278 w 3139846"/>
              <a:gd name="connsiteY521" fmla="*/ 1491858 h 3951335"/>
              <a:gd name="connsiteX522" fmla="*/ 1197541 w 3139846"/>
              <a:gd name="connsiteY522" fmla="*/ 1303921 h 3951335"/>
              <a:gd name="connsiteX523" fmla="*/ 1192524 w 3139846"/>
              <a:gd name="connsiteY523" fmla="*/ 1301884 h 3951335"/>
              <a:gd name="connsiteX524" fmla="*/ 1187006 w 3139846"/>
              <a:gd name="connsiteY524" fmla="*/ 1298828 h 3951335"/>
              <a:gd name="connsiteX525" fmla="*/ 1183995 w 3139846"/>
              <a:gd name="connsiteY525" fmla="*/ 1290170 h 3951335"/>
              <a:gd name="connsiteX526" fmla="*/ 1183995 w 3139846"/>
              <a:gd name="connsiteY526" fmla="*/ 1282021 h 3951335"/>
              <a:gd name="connsiteX527" fmla="*/ 1187006 w 3139846"/>
              <a:gd name="connsiteY527" fmla="*/ 1276418 h 3951335"/>
              <a:gd name="connsiteX528" fmla="*/ 1195033 w 3139846"/>
              <a:gd name="connsiteY528" fmla="*/ 1268269 h 3951335"/>
              <a:gd name="connsiteX529" fmla="*/ 1203562 w 3139846"/>
              <a:gd name="connsiteY529" fmla="*/ 1265214 h 3951335"/>
              <a:gd name="connsiteX530" fmla="*/ 1349053 w 3139846"/>
              <a:gd name="connsiteY530" fmla="*/ 1203587 h 3951335"/>
              <a:gd name="connsiteX531" fmla="*/ 1495045 w 3139846"/>
              <a:gd name="connsiteY531" fmla="*/ 1145016 h 3951335"/>
              <a:gd name="connsiteX532" fmla="*/ 1740373 w 3139846"/>
              <a:gd name="connsiteY532" fmla="*/ 1047227 h 3951335"/>
              <a:gd name="connsiteX533" fmla="*/ 2180861 w 3139846"/>
              <a:gd name="connsiteY533" fmla="*/ 842992 h 3951335"/>
              <a:gd name="connsiteX534" fmla="*/ 2621347 w 3139846"/>
              <a:gd name="connsiteY534" fmla="*/ 641813 h 3951335"/>
              <a:gd name="connsiteX535" fmla="*/ 1646557 w 3139846"/>
              <a:gd name="connsiteY535" fmla="*/ 1005464 h 3951335"/>
              <a:gd name="connsiteX536" fmla="*/ 1156402 w 3139846"/>
              <a:gd name="connsiteY536" fmla="*/ 1184233 h 3951335"/>
              <a:gd name="connsiteX537" fmla="*/ 911576 w 3139846"/>
              <a:gd name="connsiteY537" fmla="*/ 1270816 h 3951335"/>
              <a:gd name="connsiteX538" fmla="*/ 666248 w 3139846"/>
              <a:gd name="connsiteY538" fmla="*/ 1357399 h 3951335"/>
              <a:gd name="connsiteX539" fmla="*/ 655211 w 3139846"/>
              <a:gd name="connsiteY539" fmla="*/ 1360455 h 3951335"/>
              <a:gd name="connsiteX540" fmla="*/ 644174 w 3139846"/>
              <a:gd name="connsiteY540" fmla="*/ 1360455 h 3951335"/>
              <a:gd name="connsiteX541" fmla="*/ 636147 w 3139846"/>
              <a:gd name="connsiteY541" fmla="*/ 1354344 h 3951335"/>
              <a:gd name="connsiteX542" fmla="*/ 627618 w 3139846"/>
              <a:gd name="connsiteY542" fmla="*/ 1349250 h 3951335"/>
              <a:gd name="connsiteX543" fmla="*/ 625109 w 3139846"/>
              <a:gd name="connsiteY543" fmla="*/ 1340592 h 3951335"/>
              <a:gd name="connsiteX544" fmla="*/ 625109 w 3139846"/>
              <a:gd name="connsiteY544" fmla="*/ 1332443 h 3951335"/>
              <a:gd name="connsiteX545" fmla="*/ 630628 w 3139846"/>
              <a:gd name="connsiteY545" fmla="*/ 1323785 h 3951335"/>
              <a:gd name="connsiteX546" fmla="*/ 639157 w 3139846"/>
              <a:gd name="connsiteY546" fmla="*/ 1318182 h 3951335"/>
              <a:gd name="connsiteX547" fmla="*/ 644174 w 3139846"/>
              <a:gd name="connsiteY547" fmla="*/ 1312580 h 3951335"/>
              <a:gd name="connsiteX548" fmla="*/ 974789 w 3139846"/>
              <a:gd name="connsiteY548" fmla="*/ 1161823 h 3951335"/>
              <a:gd name="connsiteX549" fmla="*/ 1203562 w 3139846"/>
              <a:gd name="connsiteY549" fmla="*/ 1060979 h 3951335"/>
              <a:gd name="connsiteX550" fmla="*/ 1360090 w 3139846"/>
              <a:gd name="connsiteY550" fmla="*/ 991203 h 3951335"/>
              <a:gd name="connsiteX551" fmla="*/ 1360090 w 3139846"/>
              <a:gd name="connsiteY551" fmla="*/ 985600 h 3951335"/>
              <a:gd name="connsiteX552" fmla="*/ 1365608 w 3139846"/>
              <a:gd name="connsiteY552" fmla="*/ 976942 h 3951335"/>
              <a:gd name="connsiteX553" fmla="*/ 1371127 w 3139846"/>
              <a:gd name="connsiteY553" fmla="*/ 971849 h 3951335"/>
              <a:gd name="connsiteX554" fmla="*/ 1376646 w 3139846"/>
              <a:gd name="connsiteY554" fmla="*/ 968793 h 3951335"/>
              <a:gd name="connsiteX555" fmla="*/ 1503072 w 3139846"/>
              <a:gd name="connsiteY555" fmla="*/ 901564 h 3951335"/>
              <a:gd name="connsiteX556" fmla="*/ 1630001 w 3139846"/>
              <a:gd name="connsiteY556" fmla="*/ 837390 h 3951335"/>
              <a:gd name="connsiteX557" fmla="*/ 1886367 w 3139846"/>
              <a:gd name="connsiteY557" fmla="*/ 711589 h 3951335"/>
              <a:gd name="connsiteX558" fmla="*/ 2147749 w 3139846"/>
              <a:gd name="connsiteY558" fmla="*/ 591391 h 3951335"/>
              <a:gd name="connsiteX559" fmla="*/ 2409632 w 3139846"/>
              <a:gd name="connsiteY559" fmla="*/ 476796 h 3951335"/>
              <a:gd name="connsiteX560" fmla="*/ 2673523 w 3139846"/>
              <a:gd name="connsiteY560" fmla="*/ 364747 h 3951335"/>
              <a:gd name="connsiteX561" fmla="*/ 2940926 w 3139846"/>
              <a:gd name="connsiteY561" fmla="*/ 258809 h 3951335"/>
              <a:gd name="connsiteX562" fmla="*/ 2885739 w 3139846"/>
              <a:gd name="connsiteY562" fmla="*/ 74438 h 3951335"/>
              <a:gd name="connsiteX563" fmla="*/ 2825034 w 3139846"/>
              <a:gd name="connsiteY563" fmla="*/ 96338 h 3951335"/>
              <a:gd name="connsiteX564" fmla="*/ 2687069 w 3139846"/>
              <a:gd name="connsiteY564" fmla="*/ 149816 h 3951335"/>
              <a:gd name="connsiteX565" fmla="*/ 2246583 w 3139846"/>
              <a:gd name="connsiteY565" fmla="*/ 317380 h 3951335"/>
              <a:gd name="connsiteX566" fmla="*/ 1809105 w 3139846"/>
              <a:gd name="connsiteY566" fmla="*/ 490547 h 3951335"/>
              <a:gd name="connsiteX567" fmla="*/ 1371127 w 3139846"/>
              <a:gd name="connsiteY567" fmla="*/ 666770 h 3951335"/>
              <a:gd name="connsiteX568" fmla="*/ 936159 w 3139846"/>
              <a:gd name="connsiteY568" fmla="*/ 846048 h 3951335"/>
              <a:gd name="connsiteX569" fmla="*/ 622601 w 3139846"/>
              <a:gd name="connsiteY569" fmla="*/ 976942 h 3951335"/>
              <a:gd name="connsiteX570" fmla="*/ 589489 w 3139846"/>
              <a:gd name="connsiteY570" fmla="*/ 991203 h 3951335"/>
              <a:gd name="connsiteX571" fmla="*/ 1167440 w 3139846"/>
              <a:gd name="connsiteY571" fmla="*/ 781875 h 3951335"/>
              <a:gd name="connsiteX572" fmla="*/ 1555750 w 3139846"/>
              <a:gd name="connsiteY572" fmla="*/ 644869 h 3951335"/>
              <a:gd name="connsiteX573" fmla="*/ 1596889 w 3139846"/>
              <a:gd name="connsiteY573" fmla="*/ 625006 h 3951335"/>
              <a:gd name="connsiteX574" fmla="*/ 1646557 w 3139846"/>
              <a:gd name="connsiteY574" fmla="*/ 602596 h 3951335"/>
              <a:gd name="connsiteX575" fmla="*/ 1831181 w 3139846"/>
              <a:gd name="connsiteY575" fmla="*/ 521615 h 3951335"/>
              <a:gd name="connsiteX576" fmla="*/ 1985200 w 3139846"/>
              <a:gd name="connsiteY576" fmla="*/ 456933 h 3951335"/>
              <a:gd name="connsiteX577" fmla="*/ 2434215 w 3139846"/>
              <a:gd name="connsiteY577" fmla="*/ 261356 h 3951335"/>
              <a:gd name="connsiteX578" fmla="*/ 2659977 w 3139846"/>
              <a:gd name="connsiteY578" fmla="*/ 166624 h 3951335"/>
              <a:gd name="connsiteX579" fmla="*/ 2096064 w 3139846"/>
              <a:gd name="connsiteY579" fmla="*/ 0 h 3951335"/>
              <a:gd name="connsiteX580" fmla="*/ 2219676 w 3139846"/>
              <a:gd name="connsiteY580" fmla="*/ 0 h 3951335"/>
              <a:gd name="connsiteX581" fmla="*/ 2062461 w 3139846"/>
              <a:gd name="connsiteY581" fmla="*/ 65779 h 3951335"/>
              <a:gd name="connsiteX582" fmla="*/ 1748400 w 3139846"/>
              <a:gd name="connsiteY582" fmla="*/ 202785 h 3951335"/>
              <a:gd name="connsiteX583" fmla="*/ 2260630 w 3139846"/>
              <a:gd name="connsiteY583" fmla="*/ 32674 h 3951335"/>
              <a:gd name="connsiteX584" fmla="*/ 2335495 w 3139846"/>
              <a:gd name="connsiteY584" fmla="*/ 0 h 3951335"/>
              <a:gd name="connsiteX585" fmla="*/ 2688971 w 3139846"/>
              <a:gd name="connsiteY585" fmla="*/ 0 h 3951335"/>
              <a:gd name="connsiteX586" fmla="*/ 2648940 w 3139846"/>
              <a:gd name="connsiteY586" fmla="*/ 15867 h 3951335"/>
              <a:gd name="connsiteX587" fmla="*/ 2483883 w 3139846"/>
              <a:gd name="connsiteY587" fmla="*/ 85643 h 3951335"/>
              <a:gd name="connsiteX588" fmla="*/ 2318325 w 3139846"/>
              <a:gd name="connsiteY588" fmla="*/ 155419 h 3951335"/>
              <a:gd name="connsiteX589" fmla="*/ 1985200 w 3139846"/>
              <a:gd name="connsiteY589" fmla="*/ 300573 h 3951335"/>
              <a:gd name="connsiteX590" fmla="*/ 2040387 w 3139846"/>
              <a:gd name="connsiteY590" fmla="*/ 284275 h 3951335"/>
              <a:gd name="connsiteX591" fmla="*/ 2222000 w 3139846"/>
              <a:gd name="connsiteY591" fmla="*/ 208387 h 3951335"/>
              <a:gd name="connsiteX592" fmla="*/ 2439734 w 3139846"/>
              <a:gd name="connsiteY592" fmla="*/ 121804 h 3951335"/>
              <a:gd name="connsiteX593" fmla="*/ 2656967 w 3139846"/>
              <a:gd name="connsiteY593" fmla="*/ 40823 h 3951335"/>
              <a:gd name="connsiteX594" fmla="*/ 2768946 w 3139846"/>
              <a:gd name="connsiteY594" fmla="*/ 0 h 3951335"/>
              <a:gd name="connsiteX595" fmla="*/ 2913937 w 3139846"/>
              <a:gd name="connsiteY595" fmla="*/ 0 h 3951335"/>
              <a:gd name="connsiteX596" fmla="*/ 2676533 w 3139846"/>
              <a:gd name="connsiteY596" fmla="*/ 85643 h 3951335"/>
              <a:gd name="connsiteX597" fmla="*/ 2858146 w 3139846"/>
              <a:gd name="connsiteY597" fmla="*/ 29618 h 3951335"/>
              <a:gd name="connsiteX598" fmla="*/ 2936031 w 3139846"/>
              <a:gd name="connsiteY598" fmla="*/ 0 h 3951335"/>
              <a:gd name="connsiteX599" fmla="*/ 3139846 w 3139846"/>
              <a:gd name="connsiteY599" fmla="*/ 0 h 3951335"/>
              <a:gd name="connsiteX600" fmla="*/ 3139846 w 3139846"/>
              <a:gd name="connsiteY600" fmla="*/ 35045 h 3951335"/>
              <a:gd name="connsiteX601" fmla="*/ 3094945 w 3139846"/>
              <a:gd name="connsiteY601" fmla="*/ 52028 h 3951335"/>
              <a:gd name="connsiteX602" fmla="*/ 2783895 w 3139846"/>
              <a:gd name="connsiteY602" fmla="*/ 172226 h 3951335"/>
              <a:gd name="connsiteX603" fmla="*/ 2775367 w 3139846"/>
              <a:gd name="connsiteY603" fmla="*/ 174773 h 3951335"/>
              <a:gd name="connsiteX604" fmla="*/ 2764329 w 3139846"/>
              <a:gd name="connsiteY604" fmla="*/ 180375 h 3951335"/>
              <a:gd name="connsiteX605" fmla="*/ 2488900 w 3139846"/>
              <a:gd name="connsiteY605" fmla="*/ 294971 h 3951335"/>
              <a:gd name="connsiteX606" fmla="*/ 2213972 w 3139846"/>
              <a:gd name="connsiteY606" fmla="*/ 415169 h 3951335"/>
              <a:gd name="connsiteX607" fmla="*/ 2199925 w 3139846"/>
              <a:gd name="connsiteY607" fmla="*/ 420771 h 3951335"/>
              <a:gd name="connsiteX608" fmla="*/ 2362473 w 3139846"/>
              <a:gd name="connsiteY608" fmla="*/ 364747 h 3951335"/>
              <a:gd name="connsiteX609" fmla="*/ 2654459 w 3139846"/>
              <a:gd name="connsiteY609" fmla="*/ 267468 h 3951335"/>
              <a:gd name="connsiteX610" fmla="*/ 2943434 w 3139846"/>
              <a:gd name="connsiteY610" fmla="*/ 172226 h 3951335"/>
              <a:gd name="connsiteX611" fmla="*/ 3139846 w 3139846"/>
              <a:gd name="connsiteY611" fmla="*/ 111928 h 3951335"/>
              <a:gd name="connsiteX612" fmla="*/ 3139846 w 3139846"/>
              <a:gd name="connsiteY612" fmla="*/ 162012 h 3951335"/>
              <a:gd name="connsiteX613" fmla="*/ 3034240 w 3139846"/>
              <a:gd name="connsiteY613" fmla="*/ 194636 h 3951335"/>
              <a:gd name="connsiteX614" fmla="*/ 2591245 w 3139846"/>
              <a:gd name="connsiteY614" fmla="*/ 337244 h 3951335"/>
              <a:gd name="connsiteX615" fmla="*/ 2150258 w 3139846"/>
              <a:gd name="connsiteY615" fmla="*/ 485454 h 3951335"/>
              <a:gd name="connsiteX616" fmla="*/ 1709770 w 3139846"/>
              <a:gd name="connsiteY616" fmla="*/ 636211 h 3951335"/>
              <a:gd name="connsiteX617" fmla="*/ 1522638 w 3139846"/>
              <a:gd name="connsiteY617" fmla="*/ 720248 h 3951335"/>
              <a:gd name="connsiteX618" fmla="*/ 1280321 w 3139846"/>
              <a:gd name="connsiteY618" fmla="*/ 829241 h 3951335"/>
              <a:gd name="connsiteX619" fmla="*/ 1269283 w 3139846"/>
              <a:gd name="connsiteY619" fmla="*/ 831788 h 3951335"/>
              <a:gd name="connsiteX620" fmla="*/ 1258246 w 3139846"/>
              <a:gd name="connsiteY620" fmla="*/ 831788 h 3951335"/>
              <a:gd name="connsiteX621" fmla="*/ 1250219 w 3139846"/>
              <a:gd name="connsiteY621" fmla="*/ 829241 h 3951335"/>
              <a:gd name="connsiteX622" fmla="*/ 1241690 w 3139846"/>
              <a:gd name="connsiteY622" fmla="*/ 820583 h 3951335"/>
              <a:gd name="connsiteX623" fmla="*/ 1239182 w 3139846"/>
              <a:gd name="connsiteY623" fmla="*/ 812434 h 3951335"/>
              <a:gd name="connsiteX624" fmla="*/ 1239182 w 3139846"/>
              <a:gd name="connsiteY624" fmla="*/ 803775 h 3951335"/>
              <a:gd name="connsiteX625" fmla="*/ 925122 w 3139846"/>
              <a:gd name="connsiteY625" fmla="*/ 915824 h 3951335"/>
              <a:gd name="connsiteX626" fmla="*/ 564405 w 3139846"/>
              <a:gd name="connsiteY626" fmla="*/ 1049774 h 3951335"/>
              <a:gd name="connsiteX627" fmla="*/ 203687 w 3139846"/>
              <a:gd name="connsiteY627" fmla="*/ 1184233 h 3951335"/>
              <a:gd name="connsiteX628" fmla="*/ 195158 w 3139846"/>
              <a:gd name="connsiteY628" fmla="*/ 1186779 h 3951335"/>
              <a:gd name="connsiteX629" fmla="*/ 184623 w 3139846"/>
              <a:gd name="connsiteY629" fmla="*/ 1184233 h 3951335"/>
              <a:gd name="connsiteX630" fmla="*/ 179104 w 3139846"/>
              <a:gd name="connsiteY630" fmla="*/ 1181177 h 3951335"/>
              <a:gd name="connsiteX631" fmla="*/ 173585 w 3139846"/>
              <a:gd name="connsiteY631" fmla="*/ 1176084 h 3951335"/>
              <a:gd name="connsiteX632" fmla="*/ 170575 w 3139846"/>
              <a:gd name="connsiteY632" fmla="*/ 1167425 h 3951335"/>
              <a:gd name="connsiteX633" fmla="*/ 38630 w 3139846"/>
              <a:gd name="connsiteY633" fmla="*/ 1223450 h 3951335"/>
              <a:gd name="connsiteX634" fmla="*/ 27593 w 3139846"/>
              <a:gd name="connsiteY634" fmla="*/ 1225996 h 3951335"/>
              <a:gd name="connsiteX635" fmla="*/ 16555 w 3139846"/>
              <a:gd name="connsiteY635" fmla="*/ 1225996 h 3951335"/>
              <a:gd name="connsiteX636" fmla="*/ 8026 w 3139846"/>
              <a:gd name="connsiteY636" fmla="*/ 1223450 h 3951335"/>
              <a:gd name="connsiteX637" fmla="*/ 3010 w 3139846"/>
              <a:gd name="connsiteY637" fmla="*/ 1217847 h 3951335"/>
              <a:gd name="connsiteX638" fmla="*/ 0 w 3139846"/>
              <a:gd name="connsiteY638" fmla="*/ 1206642 h 3951335"/>
              <a:gd name="connsiteX639" fmla="*/ 0 w 3139846"/>
              <a:gd name="connsiteY639" fmla="*/ 1197984 h 3951335"/>
              <a:gd name="connsiteX640" fmla="*/ 5518 w 3139846"/>
              <a:gd name="connsiteY640" fmla="*/ 1189835 h 3951335"/>
              <a:gd name="connsiteX641" fmla="*/ 13546 w 3139846"/>
              <a:gd name="connsiteY641" fmla="*/ 1181177 h 3951335"/>
              <a:gd name="connsiteX642" fmla="*/ 19565 w 3139846"/>
              <a:gd name="connsiteY642" fmla="*/ 1178121 h 3951335"/>
              <a:gd name="connsiteX643" fmla="*/ 344162 w 3139846"/>
              <a:gd name="connsiteY643" fmla="*/ 1013613 h 3951335"/>
              <a:gd name="connsiteX644" fmla="*/ 614072 w 3139846"/>
              <a:gd name="connsiteY644" fmla="*/ 879663 h 3951335"/>
              <a:gd name="connsiteX645" fmla="*/ 883983 w 3139846"/>
              <a:gd name="connsiteY645" fmla="*/ 748260 h 3951335"/>
              <a:gd name="connsiteX646" fmla="*/ 1156402 w 3139846"/>
              <a:gd name="connsiteY646" fmla="*/ 619404 h 3951335"/>
              <a:gd name="connsiteX647" fmla="*/ 1428822 w 3139846"/>
              <a:gd name="connsiteY647" fmla="*/ 490547 h 3951335"/>
              <a:gd name="connsiteX648" fmla="*/ 1431832 w 3139846"/>
              <a:gd name="connsiteY648" fmla="*/ 485454 h 3951335"/>
              <a:gd name="connsiteX649" fmla="*/ 1437351 w 3139846"/>
              <a:gd name="connsiteY649" fmla="*/ 479852 h 3951335"/>
              <a:gd name="connsiteX650" fmla="*/ 1439270 w 3139846"/>
              <a:gd name="connsiteY650" fmla="*/ 477514 h 3951335"/>
              <a:gd name="connsiteX651" fmla="*/ 1607926 w 3139846"/>
              <a:gd name="connsiteY651" fmla="*/ 401417 h 3951335"/>
              <a:gd name="connsiteX652" fmla="*/ 1439859 w 3139846"/>
              <a:gd name="connsiteY652" fmla="*/ 476796 h 3951335"/>
              <a:gd name="connsiteX653" fmla="*/ 1439270 w 3139846"/>
              <a:gd name="connsiteY653" fmla="*/ 477514 h 3951335"/>
              <a:gd name="connsiteX654" fmla="*/ 1192524 w 3139846"/>
              <a:gd name="connsiteY654" fmla="*/ 588845 h 3951335"/>
              <a:gd name="connsiteX655" fmla="*/ 782139 w 3139846"/>
              <a:gd name="connsiteY655" fmla="*/ 784421 h 3951335"/>
              <a:gd name="connsiteX656" fmla="*/ 771102 w 3139846"/>
              <a:gd name="connsiteY656" fmla="*/ 786968 h 3951335"/>
              <a:gd name="connsiteX657" fmla="*/ 760065 w 3139846"/>
              <a:gd name="connsiteY657" fmla="*/ 786968 h 3951335"/>
              <a:gd name="connsiteX658" fmla="*/ 751536 w 3139846"/>
              <a:gd name="connsiteY658" fmla="*/ 784421 h 3951335"/>
              <a:gd name="connsiteX659" fmla="*/ 743509 w 3139846"/>
              <a:gd name="connsiteY659" fmla="*/ 775763 h 3951335"/>
              <a:gd name="connsiteX660" fmla="*/ 740499 w 3139846"/>
              <a:gd name="connsiteY660" fmla="*/ 767614 h 3951335"/>
              <a:gd name="connsiteX661" fmla="*/ 740499 w 3139846"/>
              <a:gd name="connsiteY661" fmla="*/ 758956 h 3951335"/>
              <a:gd name="connsiteX662" fmla="*/ 746519 w 3139846"/>
              <a:gd name="connsiteY662" fmla="*/ 748260 h 3951335"/>
              <a:gd name="connsiteX663" fmla="*/ 754546 w 3139846"/>
              <a:gd name="connsiteY663" fmla="*/ 742148 h 3951335"/>
              <a:gd name="connsiteX664" fmla="*/ 760065 w 3139846"/>
              <a:gd name="connsiteY664" fmla="*/ 737055 h 3951335"/>
              <a:gd name="connsiteX665" fmla="*/ 1126301 w 3139846"/>
              <a:gd name="connsiteY665" fmla="*/ 555230 h 3951335"/>
              <a:gd name="connsiteX666" fmla="*/ 1472971 w 3139846"/>
              <a:gd name="connsiteY666" fmla="*/ 390212 h 3951335"/>
              <a:gd name="connsiteX667" fmla="*/ 1820143 w 3139846"/>
              <a:gd name="connsiteY667" fmla="*/ 230797 h 3951335"/>
              <a:gd name="connsiteX668" fmla="*/ 1828170 w 3139846"/>
              <a:gd name="connsiteY668" fmla="*/ 225195 h 3951335"/>
              <a:gd name="connsiteX669" fmla="*/ 1219616 w 3139846"/>
              <a:gd name="connsiteY669" fmla="*/ 435032 h 3951335"/>
              <a:gd name="connsiteX670" fmla="*/ 1211589 w 3139846"/>
              <a:gd name="connsiteY670" fmla="*/ 437579 h 3951335"/>
              <a:gd name="connsiteX671" fmla="*/ 1200551 w 3139846"/>
              <a:gd name="connsiteY671" fmla="*/ 437579 h 3951335"/>
              <a:gd name="connsiteX672" fmla="*/ 1192524 w 3139846"/>
              <a:gd name="connsiteY672" fmla="*/ 431976 h 3951335"/>
              <a:gd name="connsiteX673" fmla="*/ 1187006 w 3139846"/>
              <a:gd name="connsiteY673" fmla="*/ 426374 h 3951335"/>
              <a:gd name="connsiteX674" fmla="*/ 1183995 w 3139846"/>
              <a:gd name="connsiteY674" fmla="*/ 418225 h 3951335"/>
              <a:gd name="connsiteX675" fmla="*/ 1183995 w 3139846"/>
              <a:gd name="connsiteY675" fmla="*/ 410076 h 3951335"/>
              <a:gd name="connsiteX676" fmla="*/ 1189514 w 3139846"/>
              <a:gd name="connsiteY676" fmla="*/ 401417 h 3951335"/>
              <a:gd name="connsiteX677" fmla="*/ 1197541 w 3139846"/>
              <a:gd name="connsiteY677" fmla="*/ 393268 h 3951335"/>
              <a:gd name="connsiteX678" fmla="*/ 1203562 w 3139846"/>
              <a:gd name="connsiteY678" fmla="*/ 390212 h 3951335"/>
              <a:gd name="connsiteX679" fmla="*/ 1492538 w 3139846"/>
              <a:gd name="connsiteY679" fmla="*/ 258809 h 3951335"/>
              <a:gd name="connsiteX680" fmla="*/ 1784021 w 3139846"/>
              <a:gd name="connsiteY680" fmla="*/ 129953 h 3951335"/>
              <a:gd name="connsiteX681" fmla="*/ 2079017 w 3139846"/>
              <a:gd name="connsiteY681" fmla="*/ 7208 h 3951335"/>
              <a:gd name="connsiteX682" fmla="*/ 1579047 w 3139846"/>
              <a:gd name="connsiteY682" fmla="*/ 0 h 3951335"/>
              <a:gd name="connsiteX683" fmla="*/ 1867229 w 3139846"/>
              <a:gd name="connsiteY683" fmla="*/ 0 h 3951335"/>
              <a:gd name="connsiteX684" fmla="*/ 1742882 w 3139846"/>
              <a:gd name="connsiteY684" fmla="*/ 49481 h 3951335"/>
              <a:gd name="connsiteX685" fmla="*/ 1580333 w 3139846"/>
              <a:gd name="connsiteY685" fmla="*/ 116202 h 3951335"/>
              <a:gd name="connsiteX686" fmla="*/ 1420795 w 3139846"/>
              <a:gd name="connsiteY686" fmla="*/ 185977 h 3951335"/>
              <a:gd name="connsiteX687" fmla="*/ 1258246 w 3139846"/>
              <a:gd name="connsiteY687" fmla="*/ 261356 h 3951335"/>
              <a:gd name="connsiteX688" fmla="*/ 1095697 w 3139846"/>
              <a:gd name="connsiteY688" fmla="*/ 337244 h 3951335"/>
              <a:gd name="connsiteX689" fmla="*/ 933149 w 3139846"/>
              <a:gd name="connsiteY689" fmla="*/ 415169 h 3951335"/>
              <a:gd name="connsiteX690" fmla="*/ 608554 w 3139846"/>
              <a:gd name="connsiteY690" fmla="*/ 577640 h 3951335"/>
              <a:gd name="connsiteX691" fmla="*/ 286468 w 3139846"/>
              <a:gd name="connsiteY691" fmla="*/ 739602 h 3951335"/>
              <a:gd name="connsiteX692" fmla="*/ 277939 w 3139846"/>
              <a:gd name="connsiteY692" fmla="*/ 742148 h 3951335"/>
              <a:gd name="connsiteX693" fmla="*/ 267402 w 3139846"/>
              <a:gd name="connsiteY693" fmla="*/ 742148 h 3951335"/>
              <a:gd name="connsiteX694" fmla="*/ 261381 w 3139846"/>
              <a:gd name="connsiteY694" fmla="*/ 739602 h 3951335"/>
              <a:gd name="connsiteX695" fmla="*/ 255864 w 3139846"/>
              <a:gd name="connsiteY695" fmla="*/ 733999 h 3951335"/>
              <a:gd name="connsiteX696" fmla="*/ 253356 w 3139846"/>
              <a:gd name="connsiteY696" fmla="*/ 722794 h 3951335"/>
              <a:gd name="connsiteX697" fmla="*/ 253356 w 3139846"/>
              <a:gd name="connsiteY697" fmla="*/ 714645 h 3951335"/>
              <a:gd name="connsiteX698" fmla="*/ 258874 w 3139846"/>
              <a:gd name="connsiteY698" fmla="*/ 705987 h 3951335"/>
              <a:gd name="connsiteX699" fmla="*/ 264393 w 3139846"/>
              <a:gd name="connsiteY699" fmla="*/ 697838 h 3951335"/>
              <a:gd name="connsiteX700" fmla="*/ 269911 w 3139846"/>
              <a:gd name="connsiteY700" fmla="*/ 694782 h 3951335"/>
              <a:gd name="connsiteX701" fmla="*/ 545340 w 3139846"/>
              <a:gd name="connsiteY701" fmla="*/ 552174 h 3951335"/>
              <a:gd name="connsiteX702" fmla="*/ 242318 w 3139846"/>
              <a:gd name="connsiteY702" fmla="*/ 686633 h 3951335"/>
              <a:gd name="connsiteX703" fmla="*/ 231281 w 3139846"/>
              <a:gd name="connsiteY703" fmla="*/ 689180 h 3951335"/>
              <a:gd name="connsiteX704" fmla="*/ 223253 w 3139846"/>
              <a:gd name="connsiteY704" fmla="*/ 689180 h 3951335"/>
              <a:gd name="connsiteX705" fmla="*/ 214725 w 3139846"/>
              <a:gd name="connsiteY705" fmla="*/ 683577 h 3951335"/>
              <a:gd name="connsiteX706" fmla="*/ 209206 w 3139846"/>
              <a:gd name="connsiteY706" fmla="*/ 677975 h 3951335"/>
              <a:gd name="connsiteX707" fmla="*/ 206697 w 3139846"/>
              <a:gd name="connsiteY707" fmla="*/ 669826 h 3951335"/>
              <a:gd name="connsiteX708" fmla="*/ 206697 w 3139846"/>
              <a:gd name="connsiteY708" fmla="*/ 658621 h 3951335"/>
              <a:gd name="connsiteX709" fmla="*/ 211715 w 3139846"/>
              <a:gd name="connsiteY709" fmla="*/ 649963 h 3951335"/>
              <a:gd name="connsiteX710" fmla="*/ 220243 w 3139846"/>
              <a:gd name="connsiteY710" fmla="*/ 641813 h 3951335"/>
              <a:gd name="connsiteX711" fmla="*/ 225762 w 3139846"/>
              <a:gd name="connsiteY711" fmla="*/ 639267 h 3951335"/>
              <a:gd name="connsiteX712" fmla="*/ 528784 w 3139846"/>
              <a:gd name="connsiteY712" fmla="*/ 488001 h 3951335"/>
              <a:gd name="connsiteX713" fmla="*/ 746519 w 3139846"/>
              <a:gd name="connsiteY713" fmla="*/ 384610 h 3951335"/>
              <a:gd name="connsiteX714" fmla="*/ 963752 w 3139846"/>
              <a:gd name="connsiteY714" fmla="*/ 281219 h 3951335"/>
              <a:gd name="connsiteX715" fmla="*/ 1183995 w 3139846"/>
              <a:gd name="connsiteY715" fmla="*/ 180375 h 3951335"/>
              <a:gd name="connsiteX716" fmla="*/ 1404239 w 3139846"/>
              <a:gd name="connsiteY716" fmla="*/ 80040 h 3951335"/>
              <a:gd name="connsiteX717" fmla="*/ 1156530 w 3139846"/>
              <a:gd name="connsiteY717" fmla="*/ 0 h 3951335"/>
              <a:gd name="connsiteX718" fmla="*/ 1276717 w 3139846"/>
              <a:gd name="connsiteY718" fmla="*/ 0 h 3951335"/>
              <a:gd name="connsiteX719" fmla="*/ 980308 w 3139846"/>
              <a:gd name="connsiteY719" fmla="*/ 135555 h 3951335"/>
              <a:gd name="connsiteX720" fmla="*/ 1325693 w 3139846"/>
              <a:gd name="connsiteY720" fmla="*/ 0 h 3951335"/>
              <a:gd name="connsiteX721" fmla="*/ 1465195 w 3139846"/>
              <a:gd name="connsiteY721" fmla="*/ 0 h 3951335"/>
              <a:gd name="connsiteX722" fmla="*/ 1263765 w 3139846"/>
              <a:gd name="connsiteY722" fmla="*/ 76984 h 3951335"/>
              <a:gd name="connsiteX723" fmla="*/ 1007901 w 3139846"/>
              <a:gd name="connsiteY723" fmla="*/ 174773 h 3951335"/>
              <a:gd name="connsiteX724" fmla="*/ 751536 w 3139846"/>
              <a:gd name="connsiteY724" fmla="*/ 278163 h 3951335"/>
              <a:gd name="connsiteX725" fmla="*/ 498683 w 3139846"/>
              <a:gd name="connsiteY725" fmla="*/ 379008 h 3951335"/>
              <a:gd name="connsiteX726" fmla="*/ 244827 w 3139846"/>
              <a:gd name="connsiteY726" fmla="*/ 485454 h 3951335"/>
              <a:gd name="connsiteX727" fmla="*/ 234291 w 3139846"/>
              <a:gd name="connsiteY727" fmla="*/ 485454 h 3951335"/>
              <a:gd name="connsiteX728" fmla="*/ 225762 w 3139846"/>
              <a:gd name="connsiteY728" fmla="*/ 485454 h 3951335"/>
              <a:gd name="connsiteX729" fmla="*/ 217735 w 3139846"/>
              <a:gd name="connsiteY729" fmla="*/ 482398 h 3951335"/>
              <a:gd name="connsiteX730" fmla="*/ 214725 w 3139846"/>
              <a:gd name="connsiteY730" fmla="*/ 473740 h 3951335"/>
              <a:gd name="connsiteX731" fmla="*/ 211715 w 3139846"/>
              <a:gd name="connsiteY731" fmla="*/ 465591 h 3951335"/>
              <a:gd name="connsiteX732" fmla="*/ 211715 w 3139846"/>
              <a:gd name="connsiteY732" fmla="*/ 456933 h 3951335"/>
              <a:gd name="connsiteX733" fmla="*/ 217735 w 3139846"/>
              <a:gd name="connsiteY733" fmla="*/ 448784 h 3951335"/>
              <a:gd name="connsiteX734" fmla="*/ 225762 w 3139846"/>
              <a:gd name="connsiteY734" fmla="*/ 440635 h 3951335"/>
              <a:gd name="connsiteX735" fmla="*/ 231281 w 3139846"/>
              <a:gd name="connsiteY735" fmla="*/ 437579 h 3951335"/>
              <a:gd name="connsiteX736" fmla="*/ 534303 w 3139846"/>
              <a:gd name="connsiteY736" fmla="*/ 289368 h 3951335"/>
              <a:gd name="connsiteX737" fmla="*/ 823278 w 3139846"/>
              <a:gd name="connsiteY737" fmla="*/ 152363 h 3951335"/>
              <a:gd name="connsiteX738" fmla="*/ 1115263 w 3139846"/>
              <a:gd name="connsiteY738" fmla="*/ 18413 h 3951335"/>
              <a:gd name="connsiteX739" fmla="*/ 881317 w 3139846"/>
              <a:gd name="connsiteY739" fmla="*/ 0 h 3951335"/>
              <a:gd name="connsiteX740" fmla="*/ 1087019 w 3139846"/>
              <a:gd name="connsiteY740" fmla="*/ 0 h 3951335"/>
              <a:gd name="connsiteX741" fmla="*/ 900539 w 3139846"/>
              <a:gd name="connsiteY741" fmla="*/ 88189 h 3951335"/>
              <a:gd name="connsiteX742" fmla="*/ 674777 w 3139846"/>
              <a:gd name="connsiteY742" fmla="*/ 197182 h 3951335"/>
              <a:gd name="connsiteX743" fmla="*/ 449015 w 3139846"/>
              <a:gd name="connsiteY743" fmla="*/ 309231 h 3951335"/>
              <a:gd name="connsiteX744" fmla="*/ 437978 w 3139846"/>
              <a:gd name="connsiteY744" fmla="*/ 311778 h 3951335"/>
              <a:gd name="connsiteX745" fmla="*/ 429449 w 3139846"/>
              <a:gd name="connsiteY745" fmla="*/ 311778 h 3951335"/>
              <a:gd name="connsiteX746" fmla="*/ 421422 w 3139846"/>
              <a:gd name="connsiteY746" fmla="*/ 306176 h 3951335"/>
              <a:gd name="connsiteX747" fmla="*/ 415904 w 3139846"/>
              <a:gd name="connsiteY747" fmla="*/ 300573 h 3951335"/>
              <a:gd name="connsiteX748" fmla="*/ 415904 w 3139846"/>
              <a:gd name="connsiteY748" fmla="*/ 292424 h 3951335"/>
              <a:gd name="connsiteX749" fmla="*/ 415904 w 3139846"/>
              <a:gd name="connsiteY749" fmla="*/ 281219 h 3951335"/>
              <a:gd name="connsiteX750" fmla="*/ 421422 w 3139846"/>
              <a:gd name="connsiteY750" fmla="*/ 272561 h 3951335"/>
              <a:gd name="connsiteX751" fmla="*/ 429449 w 3139846"/>
              <a:gd name="connsiteY751" fmla="*/ 264412 h 3951335"/>
              <a:gd name="connsiteX752" fmla="*/ 432459 w 3139846"/>
              <a:gd name="connsiteY752" fmla="*/ 261356 h 3951335"/>
              <a:gd name="connsiteX753" fmla="*/ 606045 w 3139846"/>
              <a:gd name="connsiteY753" fmla="*/ 166624 h 3951335"/>
              <a:gd name="connsiteX754" fmla="*/ 614072 w 3139846"/>
              <a:gd name="connsiteY754" fmla="*/ 161021 h 3951335"/>
              <a:gd name="connsiteX755" fmla="*/ 614072 w 3139846"/>
              <a:gd name="connsiteY755" fmla="*/ 158475 h 3951335"/>
              <a:gd name="connsiteX756" fmla="*/ 611062 w 3139846"/>
              <a:gd name="connsiteY756" fmla="*/ 149816 h 3951335"/>
              <a:gd name="connsiteX757" fmla="*/ 611062 w 3139846"/>
              <a:gd name="connsiteY757" fmla="*/ 141667 h 3951335"/>
              <a:gd name="connsiteX758" fmla="*/ 616581 w 3139846"/>
              <a:gd name="connsiteY758" fmla="*/ 133009 h 3951335"/>
              <a:gd name="connsiteX759" fmla="*/ 625109 w 3139846"/>
              <a:gd name="connsiteY759" fmla="*/ 124860 h 3951335"/>
              <a:gd name="connsiteX760" fmla="*/ 630628 w 3139846"/>
              <a:gd name="connsiteY760" fmla="*/ 121804 h 395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Lst>
            <a:rect l="l" t="t" r="r" b="b"/>
            <a:pathLst>
              <a:path w="3139846" h="3951335">
                <a:moveTo>
                  <a:pt x="3139846" y="3741483"/>
                </a:moveTo>
                <a:lnTo>
                  <a:pt x="3139846" y="3802948"/>
                </a:lnTo>
                <a:lnTo>
                  <a:pt x="2778377" y="3948279"/>
                </a:lnTo>
                <a:lnTo>
                  <a:pt x="2767340" y="3951335"/>
                </a:lnTo>
                <a:lnTo>
                  <a:pt x="2753292" y="3951335"/>
                </a:lnTo>
                <a:lnTo>
                  <a:pt x="2739746" y="3948279"/>
                </a:lnTo>
                <a:lnTo>
                  <a:pt x="2728709" y="3945732"/>
                </a:lnTo>
                <a:lnTo>
                  <a:pt x="2720181" y="3937074"/>
                </a:lnTo>
                <a:lnTo>
                  <a:pt x="2717672" y="3928925"/>
                </a:lnTo>
                <a:lnTo>
                  <a:pt x="2717672" y="3922813"/>
                </a:lnTo>
                <a:lnTo>
                  <a:pt x="2726201" y="3914664"/>
                </a:lnTo>
                <a:lnTo>
                  <a:pt x="2731719" y="3912117"/>
                </a:lnTo>
                <a:close/>
                <a:moveTo>
                  <a:pt x="3139846" y="3679598"/>
                </a:moveTo>
                <a:lnTo>
                  <a:pt x="3139846" y="3737157"/>
                </a:lnTo>
                <a:lnTo>
                  <a:pt x="2772858" y="3864242"/>
                </a:lnTo>
                <a:lnTo>
                  <a:pt x="2761821" y="3867298"/>
                </a:lnTo>
                <a:lnTo>
                  <a:pt x="2750784" y="3867298"/>
                </a:lnTo>
                <a:lnTo>
                  <a:pt x="2739746" y="3864242"/>
                </a:lnTo>
                <a:lnTo>
                  <a:pt x="2731719" y="3861695"/>
                </a:lnTo>
                <a:lnTo>
                  <a:pt x="2723191" y="3856093"/>
                </a:lnTo>
                <a:lnTo>
                  <a:pt x="2720181" y="3850490"/>
                </a:lnTo>
                <a:lnTo>
                  <a:pt x="2723191" y="3844888"/>
                </a:lnTo>
                <a:lnTo>
                  <a:pt x="2728709" y="3839286"/>
                </a:lnTo>
                <a:lnTo>
                  <a:pt x="2734228" y="3836739"/>
                </a:lnTo>
                <a:lnTo>
                  <a:pt x="3028722" y="3721634"/>
                </a:lnTo>
                <a:close/>
                <a:moveTo>
                  <a:pt x="3139846" y="3308044"/>
                </a:moveTo>
                <a:lnTo>
                  <a:pt x="3139846" y="3374564"/>
                </a:lnTo>
                <a:lnTo>
                  <a:pt x="3119528" y="3380903"/>
                </a:lnTo>
                <a:lnTo>
                  <a:pt x="2621347" y="3540318"/>
                </a:lnTo>
                <a:lnTo>
                  <a:pt x="2610310" y="3540318"/>
                </a:lnTo>
                <a:lnTo>
                  <a:pt x="2599272" y="3540318"/>
                </a:lnTo>
                <a:lnTo>
                  <a:pt x="2588235" y="3540318"/>
                </a:lnTo>
                <a:lnTo>
                  <a:pt x="2579707" y="3534716"/>
                </a:lnTo>
                <a:lnTo>
                  <a:pt x="2574689" y="3529113"/>
                </a:lnTo>
                <a:lnTo>
                  <a:pt x="2571679" y="3523511"/>
                </a:lnTo>
                <a:lnTo>
                  <a:pt x="2574689" y="3517909"/>
                </a:lnTo>
                <a:lnTo>
                  <a:pt x="2579707" y="3512306"/>
                </a:lnTo>
                <a:lnTo>
                  <a:pt x="2585727" y="3509760"/>
                </a:lnTo>
                <a:lnTo>
                  <a:pt x="2899285" y="3394655"/>
                </a:lnTo>
                <a:lnTo>
                  <a:pt x="3037251" y="3344233"/>
                </a:lnTo>
                <a:close/>
                <a:moveTo>
                  <a:pt x="3139846" y="3208896"/>
                </a:moveTo>
                <a:lnTo>
                  <a:pt x="3139846" y="3287727"/>
                </a:lnTo>
                <a:lnTo>
                  <a:pt x="3042268" y="3319276"/>
                </a:lnTo>
                <a:lnTo>
                  <a:pt x="3034240" y="3319276"/>
                </a:lnTo>
                <a:lnTo>
                  <a:pt x="3023203" y="3319276"/>
                </a:lnTo>
                <a:lnTo>
                  <a:pt x="3015176" y="3319276"/>
                </a:lnTo>
                <a:lnTo>
                  <a:pt x="3006647" y="3313674"/>
                </a:lnTo>
                <a:lnTo>
                  <a:pt x="3004139" y="3313674"/>
                </a:lnTo>
                <a:lnTo>
                  <a:pt x="2775367" y="3397711"/>
                </a:lnTo>
                <a:lnTo>
                  <a:pt x="2472344" y="3509760"/>
                </a:lnTo>
                <a:lnTo>
                  <a:pt x="2461808" y="3512306"/>
                </a:lnTo>
                <a:lnTo>
                  <a:pt x="2453280" y="3512306"/>
                </a:lnTo>
                <a:lnTo>
                  <a:pt x="2442243" y="3509760"/>
                </a:lnTo>
                <a:lnTo>
                  <a:pt x="2434215" y="3506704"/>
                </a:lnTo>
                <a:lnTo>
                  <a:pt x="2428697" y="3501101"/>
                </a:lnTo>
                <a:lnTo>
                  <a:pt x="2425687" y="3495499"/>
                </a:lnTo>
                <a:lnTo>
                  <a:pt x="2425687" y="3486840"/>
                </a:lnTo>
                <a:lnTo>
                  <a:pt x="2431205" y="3484294"/>
                </a:lnTo>
                <a:lnTo>
                  <a:pt x="2436724" y="3481747"/>
                </a:lnTo>
                <a:close/>
                <a:moveTo>
                  <a:pt x="3139846" y="2981545"/>
                </a:moveTo>
                <a:lnTo>
                  <a:pt x="3139846" y="3043880"/>
                </a:lnTo>
                <a:lnTo>
                  <a:pt x="2731719" y="3210283"/>
                </a:lnTo>
                <a:lnTo>
                  <a:pt x="2180861" y="3436418"/>
                </a:lnTo>
                <a:lnTo>
                  <a:pt x="2166813" y="3439474"/>
                </a:lnTo>
                <a:lnTo>
                  <a:pt x="2155776" y="3439474"/>
                </a:lnTo>
                <a:lnTo>
                  <a:pt x="2142230" y="3439474"/>
                </a:lnTo>
                <a:lnTo>
                  <a:pt x="2131193" y="3433872"/>
                </a:lnTo>
                <a:lnTo>
                  <a:pt x="2125675" y="3425723"/>
                </a:lnTo>
                <a:lnTo>
                  <a:pt x="2122664" y="3420120"/>
                </a:lnTo>
                <a:lnTo>
                  <a:pt x="2122664" y="3411462"/>
                </a:lnTo>
                <a:lnTo>
                  <a:pt x="2131193" y="3405860"/>
                </a:lnTo>
                <a:lnTo>
                  <a:pt x="2136712" y="3403313"/>
                </a:lnTo>
                <a:lnTo>
                  <a:pt x="2563652" y="3221488"/>
                </a:lnTo>
                <a:lnTo>
                  <a:pt x="2855638" y="3098743"/>
                </a:lnTo>
                <a:close/>
                <a:moveTo>
                  <a:pt x="3139846" y="2844117"/>
                </a:moveTo>
                <a:lnTo>
                  <a:pt x="3139846" y="2980980"/>
                </a:lnTo>
                <a:lnTo>
                  <a:pt x="2830553" y="3084483"/>
                </a:lnTo>
                <a:lnTo>
                  <a:pt x="2819516" y="3087538"/>
                </a:lnTo>
                <a:lnTo>
                  <a:pt x="2808478" y="3087538"/>
                </a:lnTo>
                <a:lnTo>
                  <a:pt x="2794431" y="3084483"/>
                </a:lnTo>
                <a:lnTo>
                  <a:pt x="2786404" y="3078880"/>
                </a:lnTo>
                <a:lnTo>
                  <a:pt x="2780885" y="3075824"/>
                </a:lnTo>
                <a:lnTo>
                  <a:pt x="2778377" y="3070731"/>
                </a:lnTo>
                <a:lnTo>
                  <a:pt x="2571679" y="3148656"/>
                </a:lnTo>
                <a:lnTo>
                  <a:pt x="2560642" y="3151712"/>
                </a:lnTo>
                <a:lnTo>
                  <a:pt x="2547096" y="3151712"/>
                </a:lnTo>
                <a:lnTo>
                  <a:pt x="2536059" y="3148656"/>
                </a:lnTo>
                <a:lnTo>
                  <a:pt x="2525022" y="3143054"/>
                </a:lnTo>
                <a:lnTo>
                  <a:pt x="2516995" y="3134905"/>
                </a:lnTo>
                <a:lnTo>
                  <a:pt x="2513985" y="3129302"/>
                </a:lnTo>
                <a:lnTo>
                  <a:pt x="2516995" y="3121153"/>
                </a:lnTo>
                <a:lnTo>
                  <a:pt x="2525022" y="3112495"/>
                </a:lnTo>
                <a:lnTo>
                  <a:pt x="2530540" y="3109439"/>
                </a:lnTo>
                <a:lnTo>
                  <a:pt x="2863665" y="2961738"/>
                </a:lnTo>
                <a:close/>
                <a:moveTo>
                  <a:pt x="3139846" y="2595103"/>
                </a:moveTo>
                <a:lnTo>
                  <a:pt x="3139846" y="2699141"/>
                </a:lnTo>
                <a:lnTo>
                  <a:pt x="2668004" y="2894508"/>
                </a:lnTo>
                <a:lnTo>
                  <a:pt x="1968644" y="3187873"/>
                </a:lnTo>
                <a:lnTo>
                  <a:pt x="1955099" y="3190929"/>
                </a:lnTo>
                <a:lnTo>
                  <a:pt x="1941051" y="3190929"/>
                </a:lnTo>
                <a:lnTo>
                  <a:pt x="1930516" y="3190929"/>
                </a:lnTo>
                <a:lnTo>
                  <a:pt x="1918977" y="3185327"/>
                </a:lnTo>
                <a:lnTo>
                  <a:pt x="1910950" y="3179724"/>
                </a:lnTo>
                <a:lnTo>
                  <a:pt x="1907940" y="3171066"/>
                </a:lnTo>
                <a:lnTo>
                  <a:pt x="1910950" y="3162917"/>
                </a:lnTo>
                <a:lnTo>
                  <a:pt x="1918977" y="3154259"/>
                </a:lnTo>
                <a:lnTo>
                  <a:pt x="1924495" y="3151712"/>
                </a:lnTo>
                <a:lnTo>
                  <a:pt x="2301769" y="2972943"/>
                </a:lnTo>
                <a:lnTo>
                  <a:pt x="2648940" y="2816074"/>
                </a:lnTo>
                <a:lnTo>
                  <a:pt x="2995610" y="2659715"/>
                </a:lnTo>
                <a:close/>
                <a:moveTo>
                  <a:pt x="3139846" y="2485112"/>
                </a:moveTo>
                <a:lnTo>
                  <a:pt x="3139846" y="2563969"/>
                </a:lnTo>
                <a:lnTo>
                  <a:pt x="2918349" y="2648510"/>
                </a:lnTo>
                <a:lnTo>
                  <a:pt x="2533049" y="2799267"/>
                </a:lnTo>
                <a:lnTo>
                  <a:pt x="2147749" y="2953080"/>
                </a:lnTo>
                <a:lnTo>
                  <a:pt x="2133702" y="2956135"/>
                </a:lnTo>
                <a:lnTo>
                  <a:pt x="2122664" y="2956135"/>
                </a:lnTo>
                <a:lnTo>
                  <a:pt x="2112129" y="2956135"/>
                </a:lnTo>
                <a:lnTo>
                  <a:pt x="2101091" y="2950024"/>
                </a:lnTo>
                <a:lnTo>
                  <a:pt x="2092563" y="2941875"/>
                </a:lnTo>
                <a:lnTo>
                  <a:pt x="2092563" y="2933726"/>
                </a:lnTo>
                <a:lnTo>
                  <a:pt x="2092563" y="2928123"/>
                </a:lnTo>
                <a:lnTo>
                  <a:pt x="2101091" y="2919465"/>
                </a:lnTo>
                <a:lnTo>
                  <a:pt x="2106109" y="2916918"/>
                </a:lnTo>
                <a:lnTo>
                  <a:pt x="2464317" y="2765652"/>
                </a:lnTo>
                <a:lnTo>
                  <a:pt x="2791923" y="2628647"/>
                </a:lnTo>
                <a:lnTo>
                  <a:pt x="3122539" y="2492151"/>
                </a:lnTo>
                <a:close/>
                <a:moveTo>
                  <a:pt x="3139846" y="2201287"/>
                </a:moveTo>
                <a:lnTo>
                  <a:pt x="3139846" y="2332299"/>
                </a:lnTo>
                <a:lnTo>
                  <a:pt x="2847109" y="2469741"/>
                </a:lnTo>
                <a:lnTo>
                  <a:pt x="2519503" y="2623044"/>
                </a:lnTo>
                <a:lnTo>
                  <a:pt x="2979556" y="2449878"/>
                </a:lnTo>
                <a:lnTo>
                  <a:pt x="3139846" y="2388801"/>
                </a:lnTo>
                <a:lnTo>
                  <a:pt x="3139846" y="2439234"/>
                </a:lnTo>
                <a:lnTo>
                  <a:pt x="2734228" y="2592485"/>
                </a:lnTo>
                <a:lnTo>
                  <a:pt x="1977173" y="2883304"/>
                </a:lnTo>
                <a:lnTo>
                  <a:pt x="1966136" y="2886359"/>
                </a:lnTo>
                <a:lnTo>
                  <a:pt x="1955099" y="2886359"/>
                </a:lnTo>
                <a:lnTo>
                  <a:pt x="1944062" y="2883304"/>
                </a:lnTo>
                <a:lnTo>
                  <a:pt x="1933024" y="2880248"/>
                </a:lnTo>
                <a:lnTo>
                  <a:pt x="1927506" y="2872099"/>
                </a:lnTo>
                <a:lnTo>
                  <a:pt x="1924495" y="2863950"/>
                </a:lnTo>
                <a:lnTo>
                  <a:pt x="1927506" y="2857838"/>
                </a:lnTo>
                <a:lnTo>
                  <a:pt x="1935533" y="2849689"/>
                </a:lnTo>
                <a:lnTo>
                  <a:pt x="1938543" y="2847142"/>
                </a:lnTo>
                <a:lnTo>
                  <a:pt x="2269158" y="2687727"/>
                </a:lnTo>
                <a:lnTo>
                  <a:pt x="2505456" y="2573131"/>
                </a:lnTo>
                <a:lnTo>
                  <a:pt x="2742255" y="2461082"/>
                </a:lnTo>
                <a:lnTo>
                  <a:pt x="2401104" y="2598088"/>
                </a:lnTo>
                <a:lnTo>
                  <a:pt x="2351436" y="2620498"/>
                </a:lnTo>
                <a:lnTo>
                  <a:pt x="2299260" y="2642907"/>
                </a:lnTo>
                <a:lnTo>
                  <a:pt x="2290732" y="2645454"/>
                </a:lnTo>
                <a:lnTo>
                  <a:pt x="2279694" y="2645454"/>
                </a:lnTo>
                <a:lnTo>
                  <a:pt x="2015301" y="2748845"/>
                </a:lnTo>
                <a:lnTo>
                  <a:pt x="1676658" y="2883304"/>
                </a:lnTo>
                <a:lnTo>
                  <a:pt x="1666123" y="2886359"/>
                </a:lnTo>
                <a:lnTo>
                  <a:pt x="1655086" y="2886359"/>
                </a:lnTo>
                <a:lnTo>
                  <a:pt x="1643547" y="2886359"/>
                </a:lnTo>
                <a:lnTo>
                  <a:pt x="1635519" y="2880248"/>
                </a:lnTo>
                <a:lnTo>
                  <a:pt x="1626991" y="2874645"/>
                </a:lnTo>
                <a:lnTo>
                  <a:pt x="1626991" y="2866496"/>
                </a:lnTo>
                <a:lnTo>
                  <a:pt x="1630001" y="2857838"/>
                </a:lnTo>
                <a:lnTo>
                  <a:pt x="1635519" y="2852745"/>
                </a:lnTo>
                <a:lnTo>
                  <a:pt x="1641038" y="2849689"/>
                </a:lnTo>
                <a:lnTo>
                  <a:pt x="1988211" y="2698932"/>
                </a:lnTo>
                <a:lnTo>
                  <a:pt x="2315816" y="2561927"/>
                </a:lnTo>
                <a:lnTo>
                  <a:pt x="2519503" y="2475343"/>
                </a:lnTo>
                <a:lnTo>
                  <a:pt x="2519503" y="2469741"/>
                </a:lnTo>
                <a:lnTo>
                  <a:pt x="2525022" y="2461082"/>
                </a:lnTo>
                <a:lnTo>
                  <a:pt x="2533049" y="2458536"/>
                </a:lnTo>
                <a:lnTo>
                  <a:pt x="2621347" y="2427468"/>
                </a:lnTo>
                <a:lnTo>
                  <a:pt x="2703625" y="2396909"/>
                </a:lnTo>
                <a:lnTo>
                  <a:pt x="2761821" y="2371443"/>
                </a:lnTo>
                <a:close/>
                <a:moveTo>
                  <a:pt x="3139846" y="2064563"/>
                </a:moveTo>
                <a:lnTo>
                  <a:pt x="3139846" y="2123357"/>
                </a:lnTo>
                <a:lnTo>
                  <a:pt x="3111501" y="2134103"/>
                </a:lnTo>
                <a:lnTo>
                  <a:pt x="2789414" y="2257357"/>
                </a:lnTo>
                <a:lnTo>
                  <a:pt x="2467327" y="2385704"/>
                </a:lnTo>
                <a:lnTo>
                  <a:pt x="1825662" y="2639852"/>
                </a:lnTo>
                <a:lnTo>
                  <a:pt x="1814625" y="2642907"/>
                </a:lnTo>
                <a:lnTo>
                  <a:pt x="1806598" y="2645454"/>
                </a:lnTo>
                <a:lnTo>
                  <a:pt x="1795059" y="2642907"/>
                </a:lnTo>
                <a:lnTo>
                  <a:pt x="1787032" y="2637305"/>
                </a:lnTo>
                <a:lnTo>
                  <a:pt x="1781512" y="2631703"/>
                </a:lnTo>
                <a:lnTo>
                  <a:pt x="1781512" y="2626100"/>
                </a:lnTo>
                <a:lnTo>
                  <a:pt x="1781512" y="2617951"/>
                </a:lnTo>
                <a:lnTo>
                  <a:pt x="1790042" y="2611839"/>
                </a:lnTo>
                <a:lnTo>
                  <a:pt x="1795059" y="2609293"/>
                </a:lnTo>
                <a:lnTo>
                  <a:pt x="2125675" y="2475343"/>
                </a:lnTo>
                <a:lnTo>
                  <a:pt x="2764329" y="2215084"/>
                </a:lnTo>
                <a:close/>
                <a:moveTo>
                  <a:pt x="3139846" y="1907644"/>
                </a:moveTo>
                <a:lnTo>
                  <a:pt x="3139846" y="1992883"/>
                </a:lnTo>
                <a:lnTo>
                  <a:pt x="3004139" y="2047520"/>
                </a:lnTo>
                <a:lnTo>
                  <a:pt x="2995610" y="2050066"/>
                </a:lnTo>
                <a:lnTo>
                  <a:pt x="2984573" y="2053122"/>
                </a:lnTo>
                <a:lnTo>
                  <a:pt x="2976546" y="2050066"/>
                </a:lnTo>
                <a:lnTo>
                  <a:pt x="2968017" y="2050066"/>
                </a:lnTo>
                <a:lnTo>
                  <a:pt x="2963000" y="2044464"/>
                </a:lnTo>
                <a:lnTo>
                  <a:pt x="2959990" y="2039371"/>
                </a:lnTo>
                <a:lnTo>
                  <a:pt x="2510975" y="2198276"/>
                </a:lnTo>
                <a:lnTo>
                  <a:pt x="1883357" y="2424921"/>
                </a:lnTo>
                <a:lnTo>
                  <a:pt x="1872319" y="2427468"/>
                </a:lnTo>
                <a:lnTo>
                  <a:pt x="1864292" y="2427468"/>
                </a:lnTo>
                <a:lnTo>
                  <a:pt x="1855763" y="2424921"/>
                </a:lnTo>
                <a:lnTo>
                  <a:pt x="1847736" y="2421865"/>
                </a:lnTo>
                <a:lnTo>
                  <a:pt x="1841715" y="2416772"/>
                </a:lnTo>
                <a:lnTo>
                  <a:pt x="1841715" y="2408114"/>
                </a:lnTo>
                <a:lnTo>
                  <a:pt x="1844726" y="2402511"/>
                </a:lnTo>
                <a:lnTo>
                  <a:pt x="1850244" y="2396909"/>
                </a:lnTo>
                <a:lnTo>
                  <a:pt x="1855763" y="2393853"/>
                </a:lnTo>
                <a:lnTo>
                  <a:pt x="2183369" y="2268052"/>
                </a:lnTo>
                <a:lnTo>
                  <a:pt x="2513985" y="2139705"/>
                </a:lnTo>
                <a:lnTo>
                  <a:pt x="2844099" y="2016451"/>
                </a:lnTo>
                <a:close/>
                <a:moveTo>
                  <a:pt x="3139846" y="1737509"/>
                </a:moveTo>
                <a:lnTo>
                  <a:pt x="3139846" y="1788881"/>
                </a:lnTo>
                <a:lnTo>
                  <a:pt x="3117020" y="1798465"/>
                </a:lnTo>
                <a:lnTo>
                  <a:pt x="2640913" y="2002700"/>
                </a:lnTo>
                <a:lnTo>
                  <a:pt x="3139846" y="1820073"/>
                </a:lnTo>
                <a:lnTo>
                  <a:pt x="3139846" y="1865728"/>
                </a:lnTo>
                <a:lnTo>
                  <a:pt x="3006647" y="1913570"/>
                </a:lnTo>
                <a:lnTo>
                  <a:pt x="2488900" y="2100488"/>
                </a:lnTo>
                <a:lnTo>
                  <a:pt x="1977173" y="2293518"/>
                </a:lnTo>
                <a:lnTo>
                  <a:pt x="1966136" y="2296065"/>
                </a:lnTo>
                <a:lnTo>
                  <a:pt x="1955099" y="2296065"/>
                </a:lnTo>
                <a:lnTo>
                  <a:pt x="1944062" y="2293518"/>
                </a:lnTo>
                <a:lnTo>
                  <a:pt x="1935533" y="2287916"/>
                </a:lnTo>
                <a:lnTo>
                  <a:pt x="1930516" y="2282313"/>
                </a:lnTo>
                <a:lnTo>
                  <a:pt x="1930516" y="2274164"/>
                </a:lnTo>
                <a:lnTo>
                  <a:pt x="1933024" y="2268052"/>
                </a:lnTo>
                <a:lnTo>
                  <a:pt x="1938543" y="2262450"/>
                </a:lnTo>
                <a:lnTo>
                  <a:pt x="1944062" y="2259903"/>
                </a:lnTo>
                <a:lnTo>
                  <a:pt x="2277186" y="2111693"/>
                </a:lnTo>
                <a:lnTo>
                  <a:pt x="2783895" y="1888104"/>
                </a:lnTo>
                <a:close/>
                <a:moveTo>
                  <a:pt x="3139846" y="1543236"/>
                </a:moveTo>
                <a:lnTo>
                  <a:pt x="3139846" y="1621670"/>
                </a:lnTo>
                <a:lnTo>
                  <a:pt x="2693089" y="1790316"/>
                </a:lnTo>
                <a:lnTo>
                  <a:pt x="2497429" y="1882502"/>
                </a:lnTo>
                <a:lnTo>
                  <a:pt x="2301769" y="1974688"/>
                </a:lnTo>
                <a:lnTo>
                  <a:pt x="2676533" y="1821384"/>
                </a:lnTo>
                <a:lnTo>
                  <a:pt x="3050796" y="1670118"/>
                </a:lnTo>
                <a:lnTo>
                  <a:pt x="3139846" y="1634534"/>
                </a:lnTo>
                <a:lnTo>
                  <a:pt x="3139846" y="1720932"/>
                </a:lnTo>
                <a:lnTo>
                  <a:pt x="2971027" y="1790316"/>
                </a:lnTo>
                <a:lnTo>
                  <a:pt x="2536059" y="1972141"/>
                </a:lnTo>
                <a:lnTo>
                  <a:pt x="2494419" y="1988949"/>
                </a:lnTo>
                <a:lnTo>
                  <a:pt x="2450771" y="2008302"/>
                </a:lnTo>
                <a:lnTo>
                  <a:pt x="2007275" y="2201332"/>
                </a:lnTo>
                <a:lnTo>
                  <a:pt x="1563777" y="2396909"/>
                </a:lnTo>
                <a:lnTo>
                  <a:pt x="1085857" y="2623488"/>
                </a:lnTo>
                <a:cubicBezTo>
                  <a:pt x="1082178" y="2606681"/>
                  <a:pt x="1059449" y="2577173"/>
                  <a:pt x="1109745" y="2547666"/>
                </a:cubicBezTo>
                <a:lnTo>
                  <a:pt x="1266775" y="2477890"/>
                </a:lnTo>
                <a:lnTo>
                  <a:pt x="1407249" y="2416772"/>
                </a:lnTo>
                <a:lnTo>
                  <a:pt x="1762449" y="2254301"/>
                </a:lnTo>
                <a:lnTo>
                  <a:pt x="1616455" y="2318475"/>
                </a:lnTo>
                <a:lnTo>
                  <a:pt x="1602408" y="2321530"/>
                </a:lnTo>
                <a:lnTo>
                  <a:pt x="1591873" y="2321530"/>
                </a:lnTo>
                <a:lnTo>
                  <a:pt x="1577825" y="2318475"/>
                </a:lnTo>
                <a:lnTo>
                  <a:pt x="1569296" y="2312872"/>
                </a:lnTo>
                <a:lnTo>
                  <a:pt x="1563777" y="2304723"/>
                </a:lnTo>
                <a:lnTo>
                  <a:pt x="1561270" y="2299121"/>
                </a:lnTo>
                <a:lnTo>
                  <a:pt x="1563777" y="2290972"/>
                </a:lnTo>
                <a:lnTo>
                  <a:pt x="1572306" y="2282313"/>
                </a:lnTo>
                <a:lnTo>
                  <a:pt x="1575316" y="2282313"/>
                </a:lnTo>
                <a:lnTo>
                  <a:pt x="1877837" y="2122898"/>
                </a:lnTo>
                <a:lnTo>
                  <a:pt x="1957607" y="2083681"/>
                </a:lnTo>
                <a:lnTo>
                  <a:pt x="1764956" y="2162115"/>
                </a:lnTo>
                <a:lnTo>
                  <a:pt x="1753920" y="2165171"/>
                </a:lnTo>
                <a:lnTo>
                  <a:pt x="1742882" y="2165171"/>
                </a:lnTo>
                <a:lnTo>
                  <a:pt x="1731845" y="2162115"/>
                </a:lnTo>
                <a:lnTo>
                  <a:pt x="1723818" y="2156513"/>
                </a:lnTo>
                <a:lnTo>
                  <a:pt x="1717797" y="2150910"/>
                </a:lnTo>
                <a:lnTo>
                  <a:pt x="1717797" y="2142252"/>
                </a:lnTo>
                <a:lnTo>
                  <a:pt x="1720807" y="2134103"/>
                </a:lnTo>
                <a:lnTo>
                  <a:pt x="1726327" y="2128500"/>
                </a:lnTo>
                <a:lnTo>
                  <a:pt x="1734353" y="2125445"/>
                </a:lnTo>
                <a:lnTo>
                  <a:pt x="2079017" y="1980290"/>
                </a:lnTo>
                <a:lnTo>
                  <a:pt x="2425687" y="1837682"/>
                </a:lnTo>
                <a:lnTo>
                  <a:pt x="2651449" y="1745497"/>
                </a:lnTo>
                <a:lnTo>
                  <a:pt x="2874702" y="1655857"/>
                </a:lnTo>
                <a:close/>
                <a:moveTo>
                  <a:pt x="3139846" y="1165721"/>
                </a:moveTo>
                <a:lnTo>
                  <a:pt x="3139846" y="1222480"/>
                </a:lnTo>
                <a:lnTo>
                  <a:pt x="3053807" y="1257065"/>
                </a:lnTo>
                <a:lnTo>
                  <a:pt x="2780885" y="1371151"/>
                </a:lnTo>
                <a:lnTo>
                  <a:pt x="2505456" y="1491858"/>
                </a:lnTo>
                <a:lnTo>
                  <a:pt x="2233037" y="1617149"/>
                </a:lnTo>
                <a:lnTo>
                  <a:pt x="1960617" y="1745497"/>
                </a:lnTo>
                <a:lnTo>
                  <a:pt x="1690706" y="1879955"/>
                </a:lnTo>
                <a:lnTo>
                  <a:pt x="1420795" y="2016451"/>
                </a:lnTo>
                <a:lnTo>
                  <a:pt x="1156402" y="2153457"/>
                </a:lnTo>
                <a:lnTo>
                  <a:pt x="1266775" y="2117296"/>
                </a:lnTo>
                <a:lnTo>
                  <a:pt x="1451398" y="2047520"/>
                </a:lnTo>
                <a:lnTo>
                  <a:pt x="1633012" y="1977744"/>
                </a:lnTo>
                <a:lnTo>
                  <a:pt x="1814625" y="1901856"/>
                </a:lnTo>
                <a:lnTo>
                  <a:pt x="1993729" y="1826477"/>
                </a:lnTo>
                <a:lnTo>
                  <a:pt x="1985200" y="1821384"/>
                </a:lnTo>
                <a:lnTo>
                  <a:pt x="1979682" y="1812726"/>
                </a:lnTo>
                <a:lnTo>
                  <a:pt x="1977173" y="1804577"/>
                </a:lnTo>
                <a:lnTo>
                  <a:pt x="1982190" y="1795919"/>
                </a:lnTo>
                <a:lnTo>
                  <a:pt x="1990719" y="1787770"/>
                </a:lnTo>
                <a:lnTo>
                  <a:pt x="1993729" y="1784714"/>
                </a:lnTo>
                <a:lnTo>
                  <a:pt x="2208454" y="1681323"/>
                </a:lnTo>
                <a:lnTo>
                  <a:pt x="2423178" y="1577932"/>
                </a:lnTo>
                <a:lnTo>
                  <a:pt x="2637903" y="1477597"/>
                </a:lnTo>
                <a:lnTo>
                  <a:pt x="2852627" y="1379809"/>
                </a:lnTo>
                <a:lnTo>
                  <a:pt x="3070362" y="1285077"/>
                </a:lnTo>
                <a:lnTo>
                  <a:pt x="3139846" y="1254613"/>
                </a:lnTo>
                <a:lnTo>
                  <a:pt x="3139846" y="1313360"/>
                </a:lnTo>
                <a:lnTo>
                  <a:pt x="2852627" y="1438380"/>
                </a:lnTo>
                <a:lnTo>
                  <a:pt x="3136084" y="1323785"/>
                </a:lnTo>
                <a:lnTo>
                  <a:pt x="3139846" y="1322267"/>
                </a:lnTo>
                <a:lnTo>
                  <a:pt x="3139846" y="1405263"/>
                </a:lnTo>
                <a:lnTo>
                  <a:pt x="3025712" y="1446529"/>
                </a:lnTo>
                <a:lnTo>
                  <a:pt x="2786404" y="1536169"/>
                </a:lnTo>
                <a:lnTo>
                  <a:pt x="2618337" y="1605435"/>
                </a:lnTo>
                <a:lnTo>
                  <a:pt x="2428697" y="1686925"/>
                </a:lnTo>
                <a:lnTo>
                  <a:pt x="2263139" y="1756701"/>
                </a:lnTo>
                <a:lnTo>
                  <a:pt x="1935533" y="1899309"/>
                </a:lnTo>
                <a:lnTo>
                  <a:pt x="1770476" y="1969085"/>
                </a:lnTo>
                <a:lnTo>
                  <a:pt x="1605419" y="2036315"/>
                </a:lnTo>
                <a:lnTo>
                  <a:pt x="1439859" y="2100488"/>
                </a:lnTo>
                <a:lnTo>
                  <a:pt x="1271792" y="2162115"/>
                </a:lnTo>
                <a:lnTo>
                  <a:pt x="1104226" y="2217630"/>
                </a:lnTo>
                <a:lnTo>
                  <a:pt x="933149" y="2271108"/>
                </a:lnTo>
                <a:lnTo>
                  <a:pt x="922613" y="2271108"/>
                </a:lnTo>
                <a:lnTo>
                  <a:pt x="914085" y="2271108"/>
                </a:lnTo>
                <a:lnTo>
                  <a:pt x="906057" y="2268052"/>
                </a:lnTo>
                <a:lnTo>
                  <a:pt x="900539" y="2262450"/>
                </a:lnTo>
                <a:lnTo>
                  <a:pt x="895020" y="2257357"/>
                </a:lnTo>
                <a:lnTo>
                  <a:pt x="895020" y="2248699"/>
                </a:lnTo>
                <a:lnTo>
                  <a:pt x="897529" y="2243096"/>
                </a:lnTo>
                <a:lnTo>
                  <a:pt x="906057" y="2237494"/>
                </a:lnTo>
                <a:lnTo>
                  <a:pt x="1079643" y="2142252"/>
                </a:lnTo>
                <a:lnTo>
                  <a:pt x="1252727" y="2053122"/>
                </a:lnTo>
                <a:lnTo>
                  <a:pt x="1412266" y="1969085"/>
                </a:lnTo>
                <a:lnTo>
                  <a:pt x="1572306" y="1888104"/>
                </a:lnTo>
                <a:lnTo>
                  <a:pt x="1894394" y="1731236"/>
                </a:lnTo>
                <a:lnTo>
                  <a:pt x="2219491" y="1580479"/>
                </a:lnTo>
                <a:lnTo>
                  <a:pt x="2547096" y="1432778"/>
                </a:lnTo>
                <a:lnTo>
                  <a:pt x="2478364" y="1458244"/>
                </a:lnTo>
                <a:lnTo>
                  <a:pt x="2469836" y="1460790"/>
                </a:lnTo>
                <a:lnTo>
                  <a:pt x="2458799" y="1460790"/>
                </a:lnTo>
                <a:lnTo>
                  <a:pt x="2450771" y="1458244"/>
                </a:lnTo>
                <a:lnTo>
                  <a:pt x="2442243" y="1452641"/>
                </a:lnTo>
                <a:lnTo>
                  <a:pt x="2439734" y="1446529"/>
                </a:lnTo>
                <a:lnTo>
                  <a:pt x="2439734" y="1438380"/>
                </a:lnTo>
                <a:lnTo>
                  <a:pt x="2442243" y="1432778"/>
                </a:lnTo>
                <a:lnTo>
                  <a:pt x="2447761" y="1427685"/>
                </a:lnTo>
                <a:lnTo>
                  <a:pt x="2453280" y="1424629"/>
                </a:lnTo>
                <a:lnTo>
                  <a:pt x="2662486" y="1343648"/>
                </a:lnTo>
                <a:lnTo>
                  <a:pt x="2871692" y="1265214"/>
                </a:lnTo>
                <a:close/>
                <a:moveTo>
                  <a:pt x="2896776" y="1055376"/>
                </a:moveTo>
                <a:lnTo>
                  <a:pt x="2654459" y="1131264"/>
                </a:lnTo>
                <a:lnTo>
                  <a:pt x="2373511" y="1245350"/>
                </a:lnTo>
                <a:lnTo>
                  <a:pt x="2095573" y="1360455"/>
                </a:lnTo>
                <a:lnTo>
                  <a:pt x="1814625" y="1477597"/>
                </a:lnTo>
                <a:lnTo>
                  <a:pt x="1536184" y="1594740"/>
                </a:lnTo>
                <a:lnTo>
                  <a:pt x="1690706" y="1530057"/>
                </a:lnTo>
                <a:lnTo>
                  <a:pt x="1963126" y="1421573"/>
                </a:lnTo>
                <a:lnTo>
                  <a:pt x="2236047" y="1312580"/>
                </a:lnTo>
                <a:lnTo>
                  <a:pt x="2780885" y="1100196"/>
                </a:lnTo>
                <a:close/>
                <a:moveTo>
                  <a:pt x="3023203" y="440635"/>
                </a:moveTo>
                <a:lnTo>
                  <a:pt x="2684560" y="555230"/>
                </a:lnTo>
                <a:lnTo>
                  <a:pt x="2345918" y="669826"/>
                </a:lnTo>
                <a:lnTo>
                  <a:pt x="2009783" y="790024"/>
                </a:lnTo>
                <a:lnTo>
                  <a:pt x="1671140" y="910222"/>
                </a:lnTo>
                <a:lnTo>
                  <a:pt x="1222626" y="1108854"/>
                </a:lnTo>
                <a:lnTo>
                  <a:pt x="1674151" y="940781"/>
                </a:lnTo>
                <a:lnTo>
                  <a:pt x="2122664" y="775763"/>
                </a:lnTo>
                <a:close/>
                <a:moveTo>
                  <a:pt x="2186379" y="286822"/>
                </a:moveTo>
                <a:lnTo>
                  <a:pt x="2067980" y="322983"/>
                </a:lnTo>
                <a:lnTo>
                  <a:pt x="1844726" y="415169"/>
                </a:lnTo>
                <a:lnTo>
                  <a:pt x="1624482" y="507355"/>
                </a:lnTo>
                <a:close/>
                <a:moveTo>
                  <a:pt x="3139846" y="181753"/>
                </a:moveTo>
                <a:lnTo>
                  <a:pt x="3139846" y="231232"/>
                </a:lnTo>
                <a:lnTo>
                  <a:pt x="3075379" y="255753"/>
                </a:lnTo>
                <a:lnTo>
                  <a:pt x="2877210" y="331641"/>
                </a:lnTo>
                <a:lnTo>
                  <a:pt x="2682052" y="412622"/>
                </a:lnTo>
                <a:lnTo>
                  <a:pt x="2486392" y="493603"/>
                </a:lnTo>
                <a:lnTo>
                  <a:pt x="2290732" y="577640"/>
                </a:lnTo>
                <a:lnTo>
                  <a:pt x="2098081" y="664223"/>
                </a:lnTo>
                <a:lnTo>
                  <a:pt x="1905431" y="753863"/>
                </a:lnTo>
                <a:lnTo>
                  <a:pt x="2318325" y="582733"/>
                </a:lnTo>
                <a:lnTo>
                  <a:pt x="2731719" y="412622"/>
                </a:lnTo>
                <a:lnTo>
                  <a:pt x="3139846" y="252530"/>
                </a:lnTo>
                <a:lnTo>
                  <a:pt x="3139846" y="306429"/>
                </a:lnTo>
                <a:lnTo>
                  <a:pt x="3039759" y="345393"/>
                </a:lnTo>
                <a:lnTo>
                  <a:pt x="2805970" y="437579"/>
                </a:lnTo>
                <a:lnTo>
                  <a:pt x="2334880" y="628062"/>
                </a:lnTo>
                <a:lnTo>
                  <a:pt x="2701116" y="502261"/>
                </a:lnTo>
                <a:lnTo>
                  <a:pt x="3064844" y="381554"/>
                </a:lnTo>
                <a:lnTo>
                  <a:pt x="3139846" y="356905"/>
                </a:lnTo>
                <a:lnTo>
                  <a:pt x="3139846" y="472262"/>
                </a:lnTo>
                <a:lnTo>
                  <a:pt x="3075379" y="499206"/>
                </a:lnTo>
                <a:lnTo>
                  <a:pt x="3139846" y="474623"/>
                </a:lnTo>
                <a:lnTo>
                  <a:pt x="3139846" y="610085"/>
                </a:lnTo>
                <a:lnTo>
                  <a:pt x="3078389" y="633155"/>
                </a:lnTo>
                <a:lnTo>
                  <a:pt x="2706635" y="775763"/>
                </a:lnTo>
                <a:lnTo>
                  <a:pt x="3072871" y="664223"/>
                </a:lnTo>
                <a:lnTo>
                  <a:pt x="3139846" y="643732"/>
                </a:lnTo>
                <a:lnTo>
                  <a:pt x="3139846" y="727942"/>
                </a:lnTo>
                <a:lnTo>
                  <a:pt x="3006647" y="781875"/>
                </a:lnTo>
                <a:lnTo>
                  <a:pt x="2659977" y="923973"/>
                </a:lnTo>
                <a:lnTo>
                  <a:pt x="2706635" y="910222"/>
                </a:lnTo>
                <a:lnTo>
                  <a:pt x="3058823" y="792570"/>
                </a:lnTo>
                <a:lnTo>
                  <a:pt x="3139846" y="767127"/>
                </a:lnTo>
                <a:lnTo>
                  <a:pt x="3139846" y="814287"/>
                </a:lnTo>
                <a:lnTo>
                  <a:pt x="2847109" y="910222"/>
                </a:lnTo>
                <a:lnTo>
                  <a:pt x="2494419" y="1027364"/>
                </a:lnTo>
                <a:lnTo>
                  <a:pt x="2145240" y="1145016"/>
                </a:lnTo>
                <a:lnTo>
                  <a:pt x="1944062" y="1237201"/>
                </a:lnTo>
                <a:lnTo>
                  <a:pt x="1742882" y="1329387"/>
                </a:lnTo>
                <a:lnTo>
                  <a:pt x="1346544" y="1519361"/>
                </a:lnTo>
                <a:lnTo>
                  <a:pt x="1971655" y="1306977"/>
                </a:lnTo>
                <a:lnTo>
                  <a:pt x="2353945" y="1181177"/>
                </a:lnTo>
                <a:lnTo>
                  <a:pt x="2414650" y="1153165"/>
                </a:lnTo>
                <a:lnTo>
                  <a:pt x="2414650" y="1147562"/>
                </a:lnTo>
                <a:lnTo>
                  <a:pt x="2423178" y="1139413"/>
                </a:lnTo>
                <a:lnTo>
                  <a:pt x="2425687" y="1139413"/>
                </a:lnTo>
                <a:lnTo>
                  <a:pt x="2783895" y="988656"/>
                </a:lnTo>
                <a:lnTo>
                  <a:pt x="3139846" y="844967"/>
                </a:lnTo>
                <a:lnTo>
                  <a:pt x="3139846" y="1008479"/>
                </a:lnTo>
                <a:lnTo>
                  <a:pt x="2893766" y="1102742"/>
                </a:lnTo>
                <a:lnTo>
                  <a:pt x="2544086" y="1237201"/>
                </a:lnTo>
                <a:lnTo>
                  <a:pt x="2194407" y="1377263"/>
                </a:lnTo>
                <a:lnTo>
                  <a:pt x="2558133" y="1254009"/>
                </a:lnTo>
                <a:lnTo>
                  <a:pt x="2877210" y="1147562"/>
                </a:lnTo>
                <a:lnTo>
                  <a:pt x="3139846" y="1042329"/>
                </a:lnTo>
                <a:lnTo>
                  <a:pt x="3139846" y="1100789"/>
                </a:lnTo>
                <a:lnTo>
                  <a:pt x="2984573" y="1153165"/>
                </a:lnTo>
                <a:lnTo>
                  <a:pt x="2582717" y="1318182"/>
                </a:lnTo>
                <a:lnTo>
                  <a:pt x="3070362" y="1139413"/>
                </a:lnTo>
                <a:lnTo>
                  <a:pt x="3139846" y="1114865"/>
                </a:lnTo>
                <a:lnTo>
                  <a:pt x="3139846" y="1164411"/>
                </a:lnTo>
                <a:lnTo>
                  <a:pt x="2877210" y="1259611"/>
                </a:lnTo>
                <a:lnTo>
                  <a:pt x="2464317" y="1413424"/>
                </a:lnTo>
                <a:lnTo>
                  <a:pt x="2051424" y="1566727"/>
                </a:lnTo>
                <a:lnTo>
                  <a:pt x="1641038" y="1726143"/>
                </a:lnTo>
                <a:lnTo>
                  <a:pt x="1630001" y="1728689"/>
                </a:lnTo>
                <a:lnTo>
                  <a:pt x="1618964" y="1728689"/>
                </a:lnTo>
                <a:lnTo>
                  <a:pt x="1607926" y="1723087"/>
                </a:lnTo>
                <a:lnTo>
                  <a:pt x="1599899" y="1717484"/>
                </a:lnTo>
                <a:lnTo>
                  <a:pt x="1596889" y="1711882"/>
                </a:lnTo>
                <a:lnTo>
                  <a:pt x="1593879" y="1703733"/>
                </a:lnTo>
                <a:lnTo>
                  <a:pt x="1599899" y="1695584"/>
                </a:lnTo>
                <a:lnTo>
                  <a:pt x="1605419" y="1689471"/>
                </a:lnTo>
                <a:lnTo>
                  <a:pt x="1613445" y="1683870"/>
                </a:lnTo>
                <a:lnTo>
                  <a:pt x="1960617" y="1530057"/>
                </a:lnTo>
                <a:lnTo>
                  <a:pt x="2155776" y="1446529"/>
                </a:lnTo>
                <a:lnTo>
                  <a:pt x="2351436" y="1366058"/>
                </a:lnTo>
                <a:lnTo>
                  <a:pt x="2222000" y="1410877"/>
                </a:lnTo>
                <a:lnTo>
                  <a:pt x="1809105" y="1552976"/>
                </a:lnTo>
                <a:lnTo>
                  <a:pt x="1395710" y="1697621"/>
                </a:lnTo>
                <a:lnTo>
                  <a:pt x="1387683" y="1700677"/>
                </a:lnTo>
                <a:lnTo>
                  <a:pt x="1376646" y="1700677"/>
                </a:lnTo>
                <a:lnTo>
                  <a:pt x="1368619" y="1697621"/>
                </a:lnTo>
                <a:lnTo>
                  <a:pt x="1360090" y="1692528"/>
                </a:lnTo>
                <a:lnTo>
                  <a:pt x="1357581" y="1686925"/>
                </a:lnTo>
                <a:lnTo>
                  <a:pt x="1357581" y="1681323"/>
                </a:lnTo>
                <a:lnTo>
                  <a:pt x="1357581" y="1675721"/>
                </a:lnTo>
                <a:lnTo>
                  <a:pt x="1362598" y="1670118"/>
                </a:lnTo>
                <a:lnTo>
                  <a:pt x="930640" y="1860092"/>
                </a:lnTo>
                <a:lnTo>
                  <a:pt x="919603" y="1863148"/>
                </a:lnTo>
                <a:lnTo>
                  <a:pt x="908566" y="1863148"/>
                </a:lnTo>
                <a:lnTo>
                  <a:pt x="897529" y="1860092"/>
                </a:lnTo>
                <a:lnTo>
                  <a:pt x="889502" y="1854490"/>
                </a:lnTo>
                <a:lnTo>
                  <a:pt x="883983" y="1846341"/>
                </a:lnTo>
                <a:lnTo>
                  <a:pt x="883983" y="1837682"/>
                </a:lnTo>
                <a:lnTo>
                  <a:pt x="889502" y="1829533"/>
                </a:lnTo>
                <a:lnTo>
                  <a:pt x="895020" y="1823422"/>
                </a:lnTo>
                <a:lnTo>
                  <a:pt x="903047" y="1818328"/>
                </a:lnTo>
                <a:lnTo>
                  <a:pt x="1283331" y="1645162"/>
                </a:lnTo>
                <a:lnTo>
                  <a:pt x="1555750" y="1524454"/>
                </a:lnTo>
                <a:lnTo>
                  <a:pt x="1825662" y="1407821"/>
                </a:lnTo>
                <a:lnTo>
                  <a:pt x="1855763" y="1394070"/>
                </a:lnTo>
                <a:lnTo>
                  <a:pt x="1596889" y="1483200"/>
                </a:lnTo>
                <a:lnTo>
                  <a:pt x="1304904" y="1580479"/>
                </a:lnTo>
                <a:lnTo>
                  <a:pt x="1013420" y="1681323"/>
                </a:lnTo>
                <a:lnTo>
                  <a:pt x="1002383" y="1683870"/>
                </a:lnTo>
                <a:lnTo>
                  <a:pt x="993854" y="1683870"/>
                </a:lnTo>
                <a:lnTo>
                  <a:pt x="985827" y="1678776"/>
                </a:lnTo>
                <a:lnTo>
                  <a:pt x="977800" y="1675721"/>
                </a:lnTo>
                <a:lnTo>
                  <a:pt x="974789" y="1667062"/>
                </a:lnTo>
                <a:lnTo>
                  <a:pt x="974789" y="1658913"/>
                </a:lnTo>
                <a:lnTo>
                  <a:pt x="980308" y="1653311"/>
                </a:lnTo>
                <a:lnTo>
                  <a:pt x="985827" y="1647708"/>
                </a:lnTo>
                <a:lnTo>
                  <a:pt x="991345" y="1645162"/>
                </a:lnTo>
                <a:lnTo>
                  <a:pt x="1302395" y="1488802"/>
                </a:lnTo>
                <a:lnTo>
                  <a:pt x="1525649" y="1385412"/>
                </a:lnTo>
                <a:lnTo>
                  <a:pt x="1748400" y="1282021"/>
                </a:lnTo>
                <a:lnTo>
                  <a:pt x="1599899" y="1332443"/>
                </a:lnTo>
                <a:lnTo>
                  <a:pt x="1588863" y="1334990"/>
                </a:lnTo>
                <a:lnTo>
                  <a:pt x="1577825" y="1334990"/>
                </a:lnTo>
                <a:lnTo>
                  <a:pt x="1569296" y="1332443"/>
                </a:lnTo>
                <a:lnTo>
                  <a:pt x="1561270" y="1326841"/>
                </a:lnTo>
                <a:lnTo>
                  <a:pt x="1558760" y="1318182"/>
                </a:lnTo>
                <a:lnTo>
                  <a:pt x="1558760" y="1312580"/>
                </a:lnTo>
                <a:lnTo>
                  <a:pt x="1561270" y="1303921"/>
                </a:lnTo>
                <a:lnTo>
                  <a:pt x="1569296" y="1298828"/>
                </a:lnTo>
                <a:lnTo>
                  <a:pt x="1575316" y="1293226"/>
                </a:lnTo>
                <a:lnTo>
                  <a:pt x="1891384" y="1161823"/>
                </a:lnTo>
                <a:lnTo>
                  <a:pt x="2340399" y="976942"/>
                </a:lnTo>
                <a:lnTo>
                  <a:pt x="2789414" y="798173"/>
                </a:lnTo>
                <a:lnTo>
                  <a:pt x="2147749" y="1002408"/>
                </a:lnTo>
                <a:lnTo>
                  <a:pt x="1927506" y="1092047"/>
                </a:lnTo>
                <a:lnTo>
                  <a:pt x="1599899" y="1228543"/>
                </a:lnTo>
                <a:lnTo>
                  <a:pt x="1274802" y="1366058"/>
                </a:lnTo>
                <a:lnTo>
                  <a:pt x="1263765" y="1368604"/>
                </a:lnTo>
                <a:lnTo>
                  <a:pt x="1255236" y="1368604"/>
                </a:lnTo>
                <a:lnTo>
                  <a:pt x="1244700" y="1366058"/>
                </a:lnTo>
                <a:lnTo>
                  <a:pt x="1239182" y="1360455"/>
                </a:lnTo>
                <a:lnTo>
                  <a:pt x="1233663" y="1357399"/>
                </a:lnTo>
                <a:lnTo>
                  <a:pt x="1079643" y="1427685"/>
                </a:lnTo>
                <a:lnTo>
                  <a:pt x="850871" y="1533113"/>
                </a:lnTo>
                <a:lnTo>
                  <a:pt x="839834" y="1538715"/>
                </a:lnTo>
                <a:lnTo>
                  <a:pt x="828797" y="1538715"/>
                </a:lnTo>
                <a:lnTo>
                  <a:pt x="820770" y="1536169"/>
                </a:lnTo>
                <a:lnTo>
                  <a:pt x="812241" y="1530057"/>
                </a:lnTo>
                <a:lnTo>
                  <a:pt x="806722" y="1521908"/>
                </a:lnTo>
                <a:lnTo>
                  <a:pt x="806722" y="1510703"/>
                </a:lnTo>
                <a:lnTo>
                  <a:pt x="809231" y="1502554"/>
                </a:lnTo>
                <a:lnTo>
                  <a:pt x="817759" y="1494405"/>
                </a:lnTo>
                <a:lnTo>
                  <a:pt x="823278" y="1491858"/>
                </a:lnTo>
                <a:lnTo>
                  <a:pt x="1197541" y="1303921"/>
                </a:lnTo>
                <a:lnTo>
                  <a:pt x="1192524" y="1301884"/>
                </a:lnTo>
                <a:lnTo>
                  <a:pt x="1187006" y="1298828"/>
                </a:lnTo>
                <a:lnTo>
                  <a:pt x="1183995" y="1290170"/>
                </a:lnTo>
                <a:lnTo>
                  <a:pt x="1183995" y="1282021"/>
                </a:lnTo>
                <a:lnTo>
                  <a:pt x="1187006" y="1276418"/>
                </a:lnTo>
                <a:lnTo>
                  <a:pt x="1195033" y="1268269"/>
                </a:lnTo>
                <a:lnTo>
                  <a:pt x="1203562" y="1265214"/>
                </a:lnTo>
                <a:lnTo>
                  <a:pt x="1349053" y="1203587"/>
                </a:lnTo>
                <a:lnTo>
                  <a:pt x="1495045" y="1145016"/>
                </a:lnTo>
                <a:lnTo>
                  <a:pt x="1740373" y="1047227"/>
                </a:lnTo>
                <a:lnTo>
                  <a:pt x="2180861" y="842992"/>
                </a:lnTo>
                <a:lnTo>
                  <a:pt x="2621347" y="641813"/>
                </a:lnTo>
                <a:lnTo>
                  <a:pt x="1646557" y="1005464"/>
                </a:lnTo>
                <a:lnTo>
                  <a:pt x="1156402" y="1184233"/>
                </a:lnTo>
                <a:lnTo>
                  <a:pt x="911576" y="1270816"/>
                </a:lnTo>
                <a:lnTo>
                  <a:pt x="666248" y="1357399"/>
                </a:lnTo>
                <a:lnTo>
                  <a:pt x="655211" y="1360455"/>
                </a:lnTo>
                <a:lnTo>
                  <a:pt x="644174" y="1360455"/>
                </a:lnTo>
                <a:lnTo>
                  <a:pt x="636147" y="1354344"/>
                </a:lnTo>
                <a:lnTo>
                  <a:pt x="627618" y="1349250"/>
                </a:lnTo>
                <a:lnTo>
                  <a:pt x="625109" y="1340592"/>
                </a:lnTo>
                <a:lnTo>
                  <a:pt x="625109" y="1332443"/>
                </a:lnTo>
                <a:lnTo>
                  <a:pt x="630628" y="1323785"/>
                </a:lnTo>
                <a:lnTo>
                  <a:pt x="639157" y="1318182"/>
                </a:lnTo>
                <a:lnTo>
                  <a:pt x="644174" y="1312580"/>
                </a:lnTo>
                <a:lnTo>
                  <a:pt x="974789" y="1161823"/>
                </a:lnTo>
                <a:lnTo>
                  <a:pt x="1203562" y="1060979"/>
                </a:lnTo>
                <a:lnTo>
                  <a:pt x="1360090" y="991203"/>
                </a:lnTo>
                <a:lnTo>
                  <a:pt x="1360090" y="985600"/>
                </a:lnTo>
                <a:lnTo>
                  <a:pt x="1365608" y="976942"/>
                </a:lnTo>
                <a:lnTo>
                  <a:pt x="1371127" y="971849"/>
                </a:lnTo>
                <a:lnTo>
                  <a:pt x="1376646" y="968793"/>
                </a:lnTo>
                <a:lnTo>
                  <a:pt x="1503072" y="901564"/>
                </a:lnTo>
                <a:lnTo>
                  <a:pt x="1630001" y="837390"/>
                </a:lnTo>
                <a:lnTo>
                  <a:pt x="1886367" y="711589"/>
                </a:lnTo>
                <a:lnTo>
                  <a:pt x="2147749" y="591391"/>
                </a:lnTo>
                <a:lnTo>
                  <a:pt x="2409632" y="476796"/>
                </a:lnTo>
                <a:lnTo>
                  <a:pt x="2673523" y="364747"/>
                </a:lnTo>
                <a:lnTo>
                  <a:pt x="2940926" y="258809"/>
                </a:lnTo>
                <a:close/>
                <a:moveTo>
                  <a:pt x="2885739" y="74438"/>
                </a:moveTo>
                <a:lnTo>
                  <a:pt x="2825034" y="96338"/>
                </a:lnTo>
                <a:lnTo>
                  <a:pt x="2687069" y="149816"/>
                </a:lnTo>
                <a:lnTo>
                  <a:pt x="2246583" y="317380"/>
                </a:lnTo>
                <a:lnTo>
                  <a:pt x="1809105" y="490547"/>
                </a:lnTo>
                <a:lnTo>
                  <a:pt x="1371127" y="666770"/>
                </a:lnTo>
                <a:lnTo>
                  <a:pt x="936159" y="846048"/>
                </a:lnTo>
                <a:lnTo>
                  <a:pt x="622601" y="976942"/>
                </a:lnTo>
                <a:lnTo>
                  <a:pt x="589489" y="991203"/>
                </a:lnTo>
                <a:lnTo>
                  <a:pt x="1167440" y="781875"/>
                </a:lnTo>
                <a:lnTo>
                  <a:pt x="1555750" y="644869"/>
                </a:lnTo>
                <a:lnTo>
                  <a:pt x="1596889" y="625006"/>
                </a:lnTo>
                <a:lnTo>
                  <a:pt x="1646557" y="602596"/>
                </a:lnTo>
                <a:lnTo>
                  <a:pt x="1831181" y="521615"/>
                </a:lnTo>
                <a:lnTo>
                  <a:pt x="1985200" y="456933"/>
                </a:lnTo>
                <a:lnTo>
                  <a:pt x="2434215" y="261356"/>
                </a:lnTo>
                <a:lnTo>
                  <a:pt x="2659977" y="166624"/>
                </a:lnTo>
                <a:close/>
                <a:moveTo>
                  <a:pt x="2096064" y="0"/>
                </a:moveTo>
                <a:lnTo>
                  <a:pt x="2219676" y="0"/>
                </a:lnTo>
                <a:lnTo>
                  <a:pt x="2062461" y="65779"/>
                </a:lnTo>
                <a:lnTo>
                  <a:pt x="1748400" y="202785"/>
                </a:lnTo>
                <a:lnTo>
                  <a:pt x="2260630" y="32674"/>
                </a:lnTo>
                <a:lnTo>
                  <a:pt x="2335495" y="0"/>
                </a:lnTo>
                <a:lnTo>
                  <a:pt x="2688971" y="0"/>
                </a:lnTo>
                <a:lnTo>
                  <a:pt x="2648940" y="15867"/>
                </a:lnTo>
                <a:lnTo>
                  <a:pt x="2483883" y="85643"/>
                </a:lnTo>
                <a:lnTo>
                  <a:pt x="2318325" y="155419"/>
                </a:lnTo>
                <a:lnTo>
                  <a:pt x="1985200" y="300573"/>
                </a:lnTo>
                <a:lnTo>
                  <a:pt x="2040387" y="284275"/>
                </a:lnTo>
                <a:lnTo>
                  <a:pt x="2222000" y="208387"/>
                </a:lnTo>
                <a:lnTo>
                  <a:pt x="2439734" y="121804"/>
                </a:lnTo>
                <a:lnTo>
                  <a:pt x="2656967" y="40823"/>
                </a:lnTo>
                <a:lnTo>
                  <a:pt x="2768946" y="0"/>
                </a:lnTo>
                <a:lnTo>
                  <a:pt x="2913937" y="0"/>
                </a:lnTo>
                <a:lnTo>
                  <a:pt x="2676533" y="85643"/>
                </a:lnTo>
                <a:lnTo>
                  <a:pt x="2858146" y="29618"/>
                </a:lnTo>
                <a:lnTo>
                  <a:pt x="2936031" y="0"/>
                </a:lnTo>
                <a:lnTo>
                  <a:pt x="3139846" y="0"/>
                </a:lnTo>
                <a:lnTo>
                  <a:pt x="3139846" y="35045"/>
                </a:lnTo>
                <a:lnTo>
                  <a:pt x="3094945" y="52028"/>
                </a:lnTo>
                <a:lnTo>
                  <a:pt x="2783895" y="172226"/>
                </a:lnTo>
                <a:lnTo>
                  <a:pt x="2775367" y="174773"/>
                </a:lnTo>
                <a:lnTo>
                  <a:pt x="2764329" y="180375"/>
                </a:lnTo>
                <a:lnTo>
                  <a:pt x="2488900" y="294971"/>
                </a:lnTo>
                <a:lnTo>
                  <a:pt x="2213972" y="415169"/>
                </a:lnTo>
                <a:lnTo>
                  <a:pt x="2199925" y="420771"/>
                </a:lnTo>
                <a:lnTo>
                  <a:pt x="2362473" y="364747"/>
                </a:lnTo>
                <a:lnTo>
                  <a:pt x="2654459" y="267468"/>
                </a:lnTo>
                <a:lnTo>
                  <a:pt x="2943434" y="172226"/>
                </a:lnTo>
                <a:lnTo>
                  <a:pt x="3139846" y="111928"/>
                </a:lnTo>
                <a:lnTo>
                  <a:pt x="3139846" y="162012"/>
                </a:lnTo>
                <a:lnTo>
                  <a:pt x="3034240" y="194636"/>
                </a:lnTo>
                <a:lnTo>
                  <a:pt x="2591245" y="337244"/>
                </a:lnTo>
                <a:lnTo>
                  <a:pt x="2150258" y="485454"/>
                </a:lnTo>
                <a:lnTo>
                  <a:pt x="1709770" y="636211"/>
                </a:lnTo>
                <a:lnTo>
                  <a:pt x="1522638" y="720248"/>
                </a:lnTo>
                <a:lnTo>
                  <a:pt x="1280321" y="829241"/>
                </a:lnTo>
                <a:lnTo>
                  <a:pt x="1269283" y="831788"/>
                </a:lnTo>
                <a:lnTo>
                  <a:pt x="1258246" y="831788"/>
                </a:lnTo>
                <a:lnTo>
                  <a:pt x="1250219" y="829241"/>
                </a:lnTo>
                <a:lnTo>
                  <a:pt x="1241690" y="820583"/>
                </a:lnTo>
                <a:lnTo>
                  <a:pt x="1239182" y="812434"/>
                </a:lnTo>
                <a:lnTo>
                  <a:pt x="1239182" y="803775"/>
                </a:lnTo>
                <a:lnTo>
                  <a:pt x="925122" y="915824"/>
                </a:lnTo>
                <a:lnTo>
                  <a:pt x="564405" y="1049774"/>
                </a:lnTo>
                <a:lnTo>
                  <a:pt x="203687" y="1184233"/>
                </a:lnTo>
                <a:lnTo>
                  <a:pt x="195158" y="1186779"/>
                </a:lnTo>
                <a:lnTo>
                  <a:pt x="184623" y="1184233"/>
                </a:lnTo>
                <a:lnTo>
                  <a:pt x="179104" y="1181177"/>
                </a:lnTo>
                <a:lnTo>
                  <a:pt x="173585" y="1176084"/>
                </a:lnTo>
                <a:lnTo>
                  <a:pt x="170575" y="1167425"/>
                </a:lnTo>
                <a:lnTo>
                  <a:pt x="38630" y="1223450"/>
                </a:lnTo>
                <a:lnTo>
                  <a:pt x="27593" y="1225996"/>
                </a:lnTo>
                <a:lnTo>
                  <a:pt x="16555" y="1225996"/>
                </a:lnTo>
                <a:lnTo>
                  <a:pt x="8026" y="1223450"/>
                </a:lnTo>
                <a:lnTo>
                  <a:pt x="3010" y="1217847"/>
                </a:lnTo>
                <a:lnTo>
                  <a:pt x="0" y="1206642"/>
                </a:lnTo>
                <a:lnTo>
                  <a:pt x="0" y="1197984"/>
                </a:lnTo>
                <a:lnTo>
                  <a:pt x="5518" y="1189835"/>
                </a:lnTo>
                <a:lnTo>
                  <a:pt x="13546" y="1181177"/>
                </a:lnTo>
                <a:lnTo>
                  <a:pt x="19565" y="1178121"/>
                </a:lnTo>
                <a:lnTo>
                  <a:pt x="344162" y="1013613"/>
                </a:lnTo>
                <a:lnTo>
                  <a:pt x="614072" y="879663"/>
                </a:lnTo>
                <a:lnTo>
                  <a:pt x="883983" y="748260"/>
                </a:lnTo>
                <a:lnTo>
                  <a:pt x="1156402" y="619404"/>
                </a:lnTo>
                <a:lnTo>
                  <a:pt x="1428822" y="490547"/>
                </a:lnTo>
                <a:lnTo>
                  <a:pt x="1431832" y="485454"/>
                </a:lnTo>
                <a:lnTo>
                  <a:pt x="1437351" y="479852"/>
                </a:lnTo>
                <a:lnTo>
                  <a:pt x="1439270" y="477514"/>
                </a:lnTo>
                <a:lnTo>
                  <a:pt x="1607926" y="401417"/>
                </a:lnTo>
                <a:lnTo>
                  <a:pt x="1439859" y="476796"/>
                </a:lnTo>
                <a:lnTo>
                  <a:pt x="1439270" y="477514"/>
                </a:lnTo>
                <a:lnTo>
                  <a:pt x="1192524" y="588845"/>
                </a:lnTo>
                <a:lnTo>
                  <a:pt x="782139" y="784421"/>
                </a:lnTo>
                <a:lnTo>
                  <a:pt x="771102" y="786968"/>
                </a:lnTo>
                <a:lnTo>
                  <a:pt x="760065" y="786968"/>
                </a:lnTo>
                <a:lnTo>
                  <a:pt x="751536" y="784421"/>
                </a:lnTo>
                <a:lnTo>
                  <a:pt x="743509" y="775763"/>
                </a:lnTo>
                <a:lnTo>
                  <a:pt x="740499" y="767614"/>
                </a:lnTo>
                <a:lnTo>
                  <a:pt x="740499" y="758956"/>
                </a:lnTo>
                <a:lnTo>
                  <a:pt x="746519" y="748260"/>
                </a:lnTo>
                <a:lnTo>
                  <a:pt x="754546" y="742148"/>
                </a:lnTo>
                <a:lnTo>
                  <a:pt x="760065" y="737055"/>
                </a:lnTo>
                <a:lnTo>
                  <a:pt x="1126301" y="555230"/>
                </a:lnTo>
                <a:lnTo>
                  <a:pt x="1472971" y="390212"/>
                </a:lnTo>
                <a:lnTo>
                  <a:pt x="1820143" y="230797"/>
                </a:lnTo>
                <a:lnTo>
                  <a:pt x="1828170" y="225195"/>
                </a:lnTo>
                <a:lnTo>
                  <a:pt x="1219616" y="435032"/>
                </a:lnTo>
                <a:lnTo>
                  <a:pt x="1211589" y="437579"/>
                </a:lnTo>
                <a:lnTo>
                  <a:pt x="1200551" y="437579"/>
                </a:lnTo>
                <a:lnTo>
                  <a:pt x="1192524" y="431976"/>
                </a:lnTo>
                <a:lnTo>
                  <a:pt x="1187006" y="426374"/>
                </a:lnTo>
                <a:lnTo>
                  <a:pt x="1183995" y="418225"/>
                </a:lnTo>
                <a:lnTo>
                  <a:pt x="1183995" y="410076"/>
                </a:lnTo>
                <a:lnTo>
                  <a:pt x="1189514" y="401417"/>
                </a:lnTo>
                <a:lnTo>
                  <a:pt x="1197541" y="393268"/>
                </a:lnTo>
                <a:lnTo>
                  <a:pt x="1203562" y="390212"/>
                </a:lnTo>
                <a:lnTo>
                  <a:pt x="1492538" y="258809"/>
                </a:lnTo>
                <a:lnTo>
                  <a:pt x="1784021" y="129953"/>
                </a:lnTo>
                <a:lnTo>
                  <a:pt x="2079017" y="7208"/>
                </a:lnTo>
                <a:close/>
                <a:moveTo>
                  <a:pt x="1579047" y="0"/>
                </a:moveTo>
                <a:lnTo>
                  <a:pt x="1867229" y="0"/>
                </a:lnTo>
                <a:lnTo>
                  <a:pt x="1742882" y="49481"/>
                </a:lnTo>
                <a:lnTo>
                  <a:pt x="1580333" y="116202"/>
                </a:lnTo>
                <a:lnTo>
                  <a:pt x="1420795" y="185977"/>
                </a:lnTo>
                <a:lnTo>
                  <a:pt x="1258246" y="261356"/>
                </a:lnTo>
                <a:lnTo>
                  <a:pt x="1095697" y="337244"/>
                </a:lnTo>
                <a:lnTo>
                  <a:pt x="933149" y="415169"/>
                </a:lnTo>
                <a:lnTo>
                  <a:pt x="608554" y="577640"/>
                </a:lnTo>
                <a:lnTo>
                  <a:pt x="286468" y="739602"/>
                </a:lnTo>
                <a:lnTo>
                  <a:pt x="277939" y="742148"/>
                </a:lnTo>
                <a:lnTo>
                  <a:pt x="267402" y="742148"/>
                </a:lnTo>
                <a:lnTo>
                  <a:pt x="261381" y="739602"/>
                </a:lnTo>
                <a:lnTo>
                  <a:pt x="255864" y="733999"/>
                </a:lnTo>
                <a:lnTo>
                  <a:pt x="253356" y="722794"/>
                </a:lnTo>
                <a:lnTo>
                  <a:pt x="253356" y="714645"/>
                </a:lnTo>
                <a:lnTo>
                  <a:pt x="258874" y="705987"/>
                </a:lnTo>
                <a:lnTo>
                  <a:pt x="264393" y="697838"/>
                </a:lnTo>
                <a:lnTo>
                  <a:pt x="269911" y="694782"/>
                </a:lnTo>
                <a:lnTo>
                  <a:pt x="545340" y="552174"/>
                </a:lnTo>
                <a:lnTo>
                  <a:pt x="242318" y="686633"/>
                </a:lnTo>
                <a:lnTo>
                  <a:pt x="231281" y="689180"/>
                </a:lnTo>
                <a:lnTo>
                  <a:pt x="223253" y="689180"/>
                </a:lnTo>
                <a:lnTo>
                  <a:pt x="214725" y="683577"/>
                </a:lnTo>
                <a:lnTo>
                  <a:pt x="209206" y="677975"/>
                </a:lnTo>
                <a:lnTo>
                  <a:pt x="206697" y="669826"/>
                </a:lnTo>
                <a:lnTo>
                  <a:pt x="206697" y="658621"/>
                </a:lnTo>
                <a:lnTo>
                  <a:pt x="211715" y="649963"/>
                </a:lnTo>
                <a:lnTo>
                  <a:pt x="220243" y="641813"/>
                </a:lnTo>
                <a:lnTo>
                  <a:pt x="225762" y="639267"/>
                </a:lnTo>
                <a:lnTo>
                  <a:pt x="528784" y="488001"/>
                </a:lnTo>
                <a:lnTo>
                  <a:pt x="746519" y="384610"/>
                </a:lnTo>
                <a:lnTo>
                  <a:pt x="963752" y="281219"/>
                </a:lnTo>
                <a:lnTo>
                  <a:pt x="1183995" y="180375"/>
                </a:lnTo>
                <a:lnTo>
                  <a:pt x="1404239" y="80040"/>
                </a:lnTo>
                <a:close/>
                <a:moveTo>
                  <a:pt x="1156530" y="0"/>
                </a:moveTo>
                <a:lnTo>
                  <a:pt x="1276717" y="0"/>
                </a:lnTo>
                <a:lnTo>
                  <a:pt x="980308" y="135555"/>
                </a:lnTo>
                <a:lnTo>
                  <a:pt x="1325693" y="0"/>
                </a:lnTo>
                <a:lnTo>
                  <a:pt x="1465195" y="0"/>
                </a:lnTo>
                <a:lnTo>
                  <a:pt x="1263765" y="76984"/>
                </a:lnTo>
                <a:lnTo>
                  <a:pt x="1007901" y="174773"/>
                </a:lnTo>
                <a:lnTo>
                  <a:pt x="751536" y="278163"/>
                </a:lnTo>
                <a:lnTo>
                  <a:pt x="498683" y="379008"/>
                </a:lnTo>
                <a:lnTo>
                  <a:pt x="244827" y="485454"/>
                </a:lnTo>
                <a:lnTo>
                  <a:pt x="234291" y="485454"/>
                </a:lnTo>
                <a:lnTo>
                  <a:pt x="225762" y="485454"/>
                </a:lnTo>
                <a:lnTo>
                  <a:pt x="217735" y="482398"/>
                </a:lnTo>
                <a:lnTo>
                  <a:pt x="214725" y="473740"/>
                </a:lnTo>
                <a:lnTo>
                  <a:pt x="211715" y="465591"/>
                </a:lnTo>
                <a:lnTo>
                  <a:pt x="211715" y="456933"/>
                </a:lnTo>
                <a:lnTo>
                  <a:pt x="217735" y="448784"/>
                </a:lnTo>
                <a:lnTo>
                  <a:pt x="225762" y="440635"/>
                </a:lnTo>
                <a:lnTo>
                  <a:pt x="231281" y="437579"/>
                </a:lnTo>
                <a:lnTo>
                  <a:pt x="534303" y="289368"/>
                </a:lnTo>
                <a:lnTo>
                  <a:pt x="823278" y="152363"/>
                </a:lnTo>
                <a:lnTo>
                  <a:pt x="1115263" y="18413"/>
                </a:lnTo>
                <a:close/>
                <a:moveTo>
                  <a:pt x="881317" y="0"/>
                </a:moveTo>
                <a:lnTo>
                  <a:pt x="1087019" y="0"/>
                </a:lnTo>
                <a:lnTo>
                  <a:pt x="900539" y="88189"/>
                </a:lnTo>
                <a:lnTo>
                  <a:pt x="674777" y="197182"/>
                </a:lnTo>
                <a:lnTo>
                  <a:pt x="449015" y="309231"/>
                </a:lnTo>
                <a:lnTo>
                  <a:pt x="437978" y="311778"/>
                </a:lnTo>
                <a:lnTo>
                  <a:pt x="429449" y="311778"/>
                </a:lnTo>
                <a:lnTo>
                  <a:pt x="421422" y="306176"/>
                </a:lnTo>
                <a:lnTo>
                  <a:pt x="415904" y="300573"/>
                </a:lnTo>
                <a:lnTo>
                  <a:pt x="415904" y="292424"/>
                </a:lnTo>
                <a:lnTo>
                  <a:pt x="415904" y="281219"/>
                </a:lnTo>
                <a:lnTo>
                  <a:pt x="421422" y="272561"/>
                </a:lnTo>
                <a:lnTo>
                  <a:pt x="429449" y="264412"/>
                </a:lnTo>
                <a:lnTo>
                  <a:pt x="432459" y="261356"/>
                </a:lnTo>
                <a:lnTo>
                  <a:pt x="606045" y="166624"/>
                </a:lnTo>
                <a:lnTo>
                  <a:pt x="614072" y="161021"/>
                </a:lnTo>
                <a:lnTo>
                  <a:pt x="614072" y="158475"/>
                </a:lnTo>
                <a:lnTo>
                  <a:pt x="611062" y="149816"/>
                </a:lnTo>
                <a:lnTo>
                  <a:pt x="611062" y="141667"/>
                </a:lnTo>
                <a:lnTo>
                  <a:pt x="616581" y="133009"/>
                </a:lnTo>
                <a:lnTo>
                  <a:pt x="625109" y="124860"/>
                </a:lnTo>
                <a:lnTo>
                  <a:pt x="630628" y="121804"/>
                </a:lnTo>
                <a:close/>
              </a:path>
            </a:pathLst>
          </a:custGeom>
          <a:solidFill>
            <a:schemeClr val="bg1">
              <a:lumMod val="95000"/>
              <a:alpha val="50000"/>
            </a:schemeClr>
          </a:solidFill>
          <a:ln>
            <a:noFill/>
          </a:ln>
          <a:effectLst/>
        </p:spPr>
        <p:txBody>
          <a:bodyPr wrap="square" anchor="ctr">
            <a:noAutofit/>
          </a:bodyPr>
          <a:lstStyle/>
          <a:p>
            <a:r>
              <a:rPr lang="en-US" dirty="0"/>
              <a:t> </a:t>
            </a:r>
          </a:p>
        </p:txBody>
      </p:sp>
      <p:sp>
        <p:nvSpPr>
          <p:cNvPr id="2" name="Title 1">
            <a:extLst>
              <a:ext uri="{FF2B5EF4-FFF2-40B4-BE49-F238E27FC236}">
                <a16:creationId xmlns:a16="http://schemas.microsoft.com/office/drawing/2014/main" xmlns="" id="{D986C89C-2ACE-D846-A340-FE8D02EA78EA}"/>
              </a:ext>
            </a:extLst>
          </p:cNvPr>
          <p:cNvSpPr>
            <a:spLocks noGrp="1"/>
          </p:cNvSpPr>
          <p:nvPr>
            <p:ph type="title" hasCustomPrompt="1"/>
          </p:nvPr>
        </p:nvSpPr>
        <p:spPr/>
        <p:txBody>
          <a:bodyPr/>
          <a:lstStyle/>
          <a:p>
            <a:r>
              <a:rPr lang="en-US" dirty="0"/>
              <a:t>Title</a:t>
            </a:r>
          </a:p>
        </p:txBody>
      </p:sp>
      <p:grpSp>
        <p:nvGrpSpPr>
          <p:cNvPr id="6" name="Group 5">
            <a:extLst>
              <a:ext uri="{FF2B5EF4-FFF2-40B4-BE49-F238E27FC236}">
                <a16:creationId xmlns:a16="http://schemas.microsoft.com/office/drawing/2014/main" xmlns="" id="{4C0FF17D-39F7-C749-B0DB-2681D047AEC7}"/>
              </a:ext>
            </a:extLst>
          </p:cNvPr>
          <p:cNvGrpSpPr/>
          <p:nvPr userDrawn="1"/>
        </p:nvGrpSpPr>
        <p:grpSpPr>
          <a:xfrm>
            <a:off x="10446376" y="5943600"/>
            <a:ext cx="1045344" cy="685799"/>
            <a:chOff x="9526" y="473075"/>
            <a:chExt cx="10080264" cy="6613165"/>
          </a:xfrm>
          <a:solidFill>
            <a:schemeClr val="tx2"/>
          </a:solidFill>
        </p:grpSpPr>
        <p:sp>
          <p:nvSpPr>
            <p:cNvPr id="7" name="Freeform 6">
              <a:extLst>
                <a:ext uri="{FF2B5EF4-FFF2-40B4-BE49-F238E27FC236}">
                  <a16:creationId xmlns:a16="http://schemas.microsoft.com/office/drawing/2014/main" xmlns="" id="{046EE5DD-5595-C64D-AD40-BEFC94BCC59F}"/>
                </a:ext>
              </a:extLst>
            </p:cNvPr>
            <p:cNvSpPr>
              <a:spLocks noChangeArrowheads="1"/>
            </p:cNvSpPr>
            <p:nvPr/>
          </p:nvSpPr>
          <p:spPr bwMode="auto">
            <a:xfrm>
              <a:off x="9526" y="1212849"/>
              <a:ext cx="10080264" cy="3652478"/>
            </a:xfrm>
            <a:custGeom>
              <a:avLst/>
              <a:gdLst>
                <a:gd name="connsiteX0" fmla="*/ 8615302 w 10080264"/>
                <a:gd name="connsiteY0" fmla="*/ 3539818 h 3652478"/>
                <a:gd name="connsiteX1" fmla="*/ 8592975 w 10080264"/>
                <a:gd name="connsiteY1" fmla="*/ 3550256 h 3652478"/>
                <a:gd name="connsiteX2" fmla="*/ 8606660 w 10080264"/>
                <a:gd name="connsiteY2" fmla="*/ 3550256 h 3652478"/>
                <a:gd name="connsiteX3" fmla="*/ 8611701 w 10080264"/>
                <a:gd name="connsiteY3" fmla="*/ 3545217 h 3652478"/>
                <a:gd name="connsiteX4" fmla="*/ 8649874 w 10080264"/>
                <a:gd name="connsiteY4" fmla="*/ 3526140 h 3652478"/>
                <a:gd name="connsiteX5" fmla="*/ 8641231 w 10080264"/>
                <a:gd name="connsiteY5" fmla="*/ 3527940 h 3652478"/>
                <a:gd name="connsiteX6" fmla="*/ 8648073 w 10080264"/>
                <a:gd name="connsiteY6" fmla="*/ 3529380 h 3652478"/>
                <a:gd name="connsiteX7" fmla="*/ 8587573 w 10080264"/>
                <a:gd name="connsiteY7" fmla="*/ 3463871 h 3652478"/>
                <a:gd name="connsiteX8" fmla="*/ 8535716 w 10080264"/>
                <a:gd name="connsiteY8" fmla="*/ 3487987 h 3652478"/>
                <a:gd name="connsiteX9" fmla="*/ 8482059 w 10080264"/>
                <a:gd name="connsiteY9" fmla="*/ 3513903 h 3652478"/>
                <a:gd name="connsiteX10" fmla="*/ 8492142 w 10080264"/>
                <a:gd name="connsiteY10" fmla="*/ 3513903 h 3652478"/>
                <a:gd name="connsiteX11" fmla="*/ 8500785 w 10080264"/>
                <a:gd name="connsiteY11" fmla="*/ 3517502 h 3652478"/>
                <a:gd name="connsiteX12" fmla="*/ 8326128 w 10080264"/>
                <a:gd name="connsiteY12" fmla="*/ 3370288 h 3652478"/>
                <a:gd name="connsiteX13" fmla="*/ 8317485 w 10080264"/>
                <a:gd name="connsiteY13" fmla="*/ 3375687 h 3652478"/>
                <a:gd name="connsiteX14" fmla="*/ 8284714 w 10080264"/>
                <a:gd name="connsiteY14" fmla="*/ 3392604 h 3652478"/>
                <a:gd name="connsiteX15" fmla="*/ 8251583 w 10080264"/>
                <a:gd name="connsiteY15" fmla="*/ 3408441 h 3652478"/>
                <a:gd name="connsiteX16" fmla="*/ 8251583 w 10080264"/>
                <a:gd name="connsiteY16" fmla="*/ 3411681 h 3652478"/>
                <a:gd name="connsiteX17" fmla="*/ 8284714 w 10080264"/>
                <a:gd name="connsiteY17" fmla="*/ 3401242 h 3652478"/>
                <a:gd name="connsiteX18" fmla="*/ 8296598 w 10080264"/>
                <a:gd name="connsiteY18" fmla="*/ 3396203 h 3652478"/>
                <a:gd name="connsiteX19" fmla="*/ 8305241 w 10080264"/>
                <a:gd name="connsiteY19" fmla="*/ 3391164 h 3652478"/>
                <a:gd name="connsiteX20" fmla="*/ 8313884 w 10080264"/>
                <a:gd name="connsiteY20" fmla="*/ 3385765 h 3652478"/>
                <a:gd name="connsiteX21" fmla="*/ 8319285 w 10080264"/>
                <a:gd name="connsiteY21" fmla="*/ 3380726 h 3652478"/>
                <a:gd name="connsiteX22" fmla="*/ 8317485 w 10080264"/>
                <a:gd name="connsiteY22" fmla="*/ 3375687 h 3652478"/>
                <a:gd name="connsiteX23" fmla="*/ 8321086 w 10080264"/>
                <a:gd name="connsiteY23" fmla="*/ 3378926 h 3652478"/>
                <a:gd name="connsiteX24" fmla="*/ 8322526 w 10080264"/>
                <a:gd name="connsiteY24" fmla="*/ 3377127 h 3652478"/>
                <a:gd name="connsiteX25" fmla="*/ 8371142 w 10080264"/>
                <a:gd name="connsiteY25" fmla="*/ 3367048 h 3652478"/>
                <a:gd name="connsiteX26" fmla="*/ 8360699 w 10080264"/>
                <a:gd name="connsiteY26" fmla="*/ 3372087 h 3652478"/>
                <a:gd name="connsiteX27" fmla="*/ 8362500 w 10080264"/>
                <a:gd name="connsiteY27" fmla="*/ 3372087 h 3652478"/>
                <a:gd name="connsiteX28" fmla="*/ 8371142 w 10080264"/>
                <a:gd name="connsiteY28" fmla="*/ 3368488 h 3652478"/>
                <a:gd name="connsiteX29" fmla="*/ 8343413 w 10080264"/>
                <a:gd name="connsiteY29" fmla="*/ 3359850 h 3652478"/>
                <a:gd name="connsiteX30" fmla="*/ 8327928 w 10080264"/>
                <a:gd name="connsiteY30" fmla="*/ 3370288 h 3652478"/>
                <a:gd name="connsiteX31" fmla="*/ 8334770 w 10080264"/>
                <a:gd name="connsiteY31" fmla="*/ 3370288 h 3652478"/>
                <a:gd name="connsiteX32" fmla="*/ 8339812 w 10080264"/>
                <a:gd name="connsiteY32" fmla="*/ 3370288 h 3652478"/>
                <a:gd name="connsiteX33" fmla="*/ 8341613 w 10080264"/>
                <a:gd name="connsiteY33" fmla="*/ 3365249 h 3652478"/>
                <a:gd name="connsiteX34" fmla="*/ 8847579 w 10080264"/>
                <a:gd name="connsiteY34" fmla="*/ 3358410 h 3652478"/>
                <a:gd name="connsiteX35" fmla="*/ 8784918 w 10080264"/>
                <a:gd name="connsiteY35" fmla="*/ 3380726 h 3652478"/>
                <a:gd name="connsiteX36" fmla="*/ 8814448 w 10080264"/>
                <a:gd name="connsiteY36" fmla="*/ 3375687 h 3652478"/>
                <a:gd name="connsiteX37" fmla="*/ 8845778 w 10080264"/>
                <a:gd name="connsiteY37" fmla="*/ 3372087 h 3652478"/>
                <a:gd name="connsiteX38" fmla="*/ 8549401 w 10080264"/>
                <a:gd name="connsiteY38" fmla="*/ 3332494 h 3652478"/>
                <a:gd name="connsiteX39" fmla="*/ 8530315 w 10080264"/>
                <a:gd name="connsiteY39" fmla="*/ 3342573 h 3652478"/>
                <a:gd name="connsiteX40" fmla="*/ 8542559 w 10080264"/>
                <a:gd name="connsiteY40" fmla="*/ 3354811 h 3652478"/>
                <a:gd name="connsiteX41" fmla="*/ 8544359 w 10080264"/>
                <a:gd name="connsiteY41" fmla="*/ 3354811 h 3652478"/>
                <a:gd name="connsiteX42" fmla="*/ 8544359 w 10080264"/>
                <a:gd name="connsiteY42" fmla="*/ 3351211 h 3652478"/>
                <a:gd name="connsiteX43" fmla="*/ 8544359 w 10080264"/>
                <a:gd name="connsiteY43" fmla="*/ 3347972 h 3652478"/>
                <a:gd name="connsiteX44" fmla="*/ 8542559 w 10080264"/>
                <a:gd name="connsiteY44" fmla="*/ 3344372 h 3652478"/>
                <a:gd name="connsiteX45" fmla="*/ 8538957 w 10080264"/>
                <a:gd name="connsiteY45" fmla="*/ 3342573 h 3652478"/>
                <a:gd name="connsiteX46" fmla="*/ 8535716 w 10080264"/>
                <a:gd name="connsiteY46" fmla="*/ 3341133 h 3652478"/>
                <a:gd name="connsiteX47" fmla="*/ 8540758 w 10080264"/>
                <a:gd name="connsiteY47" fmla="*/ 3341133 h 3652478"/>
                <a:gd name="connsiteX48" fmla="*/ 8547960 w 10080264"/>
                <a:gd name="connsiteY48" fmla="*/ 3339333 h 3652478"/>
                <a:gd name="connsiteX49" fmla="*/ 8599817 w 10080264"/>
                <a:gd name="connsiteY49" fmla="*/ 3304419 h 3652478"/>
                <a:gd name="connsiteX50" fmla="*/ 8598017 w 10080264"/>
                <a:gd name="connsiteY50" fmla="*/ 3306219 h 3652478"/>
                <a:gd name="connsiteX51" fmla="*/ 8599817 w 10080264"/>
                <a:gd name="connsiteY51" fmla="*/ 3306219 h 3652478"/>
                <a:gd name="connsiteX52" fmla="*/ 8313884 w 10080264"/>
                <a:gd name="connsiteY52" fmla="*/ 3299380 h 3652478"/>
                <a:gd name="connsiteX53" fmla="*/ 8313884 w 10080264"/>
                <a:gd name="connsiteY53" fmla="*/ 3301180 h 3652478"/>
                <a:gd name="connsiteX54" fmla="*/ 8321086 w 10080264"/>
                <a:gd name="connsiteY54" fmla="*/ 3313058 h 3652478"/>
                <a:gd name="connsiteX55" fmla="*/ 8895835 w 10080264"/>
                <a:gd name="connsiteY55" fmla="*/ 3248989 h 3652478"/>
                <a:gd name="connsiteX56" fmla="*/ 8850820 w 10080264"/>
                <a:gd name="connsiteY56" fmla="*/ 3269865 h 3652478"/>
                <a:gd name="connsiteX57" fmla="*/ 8852620 w 10080264"/>
                <a:gd name="connsiteY57" fmla="*/ 3269865 h 3652478"/>
                <a:gd name="connsiteX58" fmla="*/ 8868106 w 10080264"/>
                <a:gd name="connsiteY58" fmla="*/ 3271665 h 3652478"/>
                <a:gd name="connsiteX59" fmla="*/ 8882150 w 10080264"/>
                <a:gd name="connsiteY59" fmla="*/ 3274905 h 3652478"/>
                <a:gd name="connsiteX60" fmla="*/ 8888992 w 10080264"/>
                <a:gd name="connsiteY60" fmla="*/ 3261227 h 3652478"/>
                <a:gd name="connsiteX61" fmla="*/ 8558044 w 10080264"/>
                <a:gd name="connsiteY61" fmla="*/ 3240351 h 3652478"/>
                <a:gd name="connsiteX62" fmla="*/ 8549401 w 10080264"/>
                <a:gd name="connsiteY62" fmla="*/ 3242150 h 3652478"/>
                <a:gd name="connsiteX63" fmla="*/ 8538957 w 10080264"/>
                <a:gd name="connsiteY63" fmla="*/ 3245750 h 3652478"/>
                <a:gd name="connsiteX64" fmla="*/ 8500785 w 10080264"/>
                <a:gd name="connsiteY64" fmla="*/ 3266266 h 3652478"/>
                <a:gd name="connsiteX65" fmla="*/ 8449288 w 10080264"/>
                <a:gd name="connsiteY65" fmla="*/ 3297581 h 3652478"/>
                <a:gd name="connsiteX66" fmla="*/ 8395270 w 10080264"/>
                <a:gd name="connsiteY66" fmla="*/ 3330695 h 3652478"/>
                <a:gd name="connsiteX67" fmla="*/ 8383386 w 10080264"/>
                <a:gd name="connsiteY67" fmla="*/ 3337534 h 3652478"/>
                <a:gd name="connsiteX68" fmla="*/ 8350256 w 10080264"/>
                <a:gd name="connsiteY68" fmla="*/ 3356610 h 3652478"/>
                <a:gd name="connsiteX69" fmla="*/ 8362500 w 10080264"/>
                <a:gd name="connsiteY69" fmla="*/ 3353011 h 3652478"/>
                <a:gd name="connsiteX70" fmla="*/ 8367541 w 10080264"/>
                <a:gd name="connsiteY70" fmla="*/ 3363449 h 3652478"/>
                <a:gd name="connsiteX71" fmla="*/ 8397071 w 10080264"/>
                <a:gd name="connsiteY71" fmla="*/ 3342573 h 3652478"/>
                <a:gd name="connsiteX72" fmla="*/ 8412556 w 10080264"/>
                <a:gd name="connsiteY72" fmla="*/ 3332494 h 3652478"/>
                <a:gd name="connsiteX73" fmla="*/ 8445687 w 10080264"/>
                <a:gd name="connsiteY73" fmla="*/ 3306219 h 3652478"/>
                <a:gd name="connsiteX74" fmla="*/ 8459371 w 10080264"/>
                <a:gd name="connsiteY74" fmla="*/ 3295781 h 3652478"/>
                <a:gd name="connsiteX75" fmla="*/ 8478458 w 10080264"/>
                <a:gd name="connsiteY75" fmla="*/ 3290742 h 3652478"/>
                <a:gd name="connsiteX76" fmla="*/ 8487100 w 10080264"/>
                <a:gd name="connsiteY76" fmla="*/ 3288942 h 3652478"/>
                <a:gd name="connsiteX77" fmla="*/ 8495743 w 10080264"/>
                <a:gd name="connsiteY77" fmla="*/ 3290742 h 3652478"/>
                <a:gd name="connsiteX78" fmla="*/ 8495743 w 10080264"/>
                <a:gd name="connsiteY78" fmla="*/ 3288942 h 3652478"/>
                <a:gd name="connsiteX79" fmla="*/ 8523472 w 10080264"/>
                <a:gd name="connsiteY79" fmla="*/ 3271665 h 3652478"/>
                <a:gd name="connsiteX80" fmla="*/ 8553002 w 10080264"/>
                <a:gd name="connsiteY80" fmla="*/ 3252588 h 3652478"/>
                <a:gd name="connsiteX81" fmla="*/ 8568487 w 10080264"/>
                <a:gd name="connsiteY81" fmla="*/ 3242150 h 3652478"/>
                <a:gd name="connsiteX82" fmla="*/ 8567047 w 10080264"/>
                <a:gd name="connsiteY82" fmla="*/ 3242150 h 3652478"/>
                <a:gd name="connsiteX83" fmla="*/ 8426600 w 10080264"/>
                <a:gd name="connsiteY83" fmla="*/ 3228473 h 3652478"/>
                <a:gd name="connsiteX84" fmla="*/ 8409315 w 10080264"/>
                <a:gd name="connsiteY84" fmla="*/ 3230272 h 3652478"/>
                <a:gd name="connsiteX85" fmla="*/ 8353857 w 10080264"/>
                <a:gd name="connsiteY85" fmla="*/ 3242150 h 3652478"/>
                <a:gd name="connsiteX86" fmla="*/ 8339812 w 10080264"/>
                <a:gd name="connsiteY86" fmla="*/ 3245750 h 3652478"/>
                <a:gd name="connsiteX87" fmla="*/ 8327928 w 10080264"/>
                <a:gd name="connsiteY87" fmla="*/ 3248989 h 3652478"/>
                <a:gd name="connsiteX88" fmla="*/ 8313884 w 10080264"/>
                <a:gd name="connsiteY88" fmla="*/ 3252588 h 3652478"/>
                <a:gd name="connsiteX89" fmla="*/ 8300199 w 10080264"/>
                <a:gd name="connsiteY89" fmla="*/ 3256188 h 3652478"/>
                <a:gd name="connsiteX90" fmla="*/ 8251583 w 10080264"/>
                <a:gd name="connsiteY90" fmla="*/ 3264826 h 3652478"/>
                <a:gd name="connsiteX91" fmla="*/ 8251583 w 10080264"/>
                <a:gd name="connsiteY91" fmla="*/ 3271665 h 3652478"/>
                <a:gd name="connsiteX92" fmla="*/ 8251583 w 10080264"/>
                <a:gd name="connsiteY92" fmla="*/ 3276704 h 3652478"/>
                <a:gd name="connsiteX93" fmla="*/ 8248342 w 10080264"/>
                <a:gd name="connsiteY93" fmla="*/ 3288942 h 3652478"/>
                <a:gd name="connsiteX94" fmla="*/ 8248342 w 10080264"/>
                <a:gd name="connsiteY94" fmla="*/ 3302980 h 3652478"/>
                <a:gd name="connsiteX95" fmla="*/ 8248342 w 10080264"/>
                <a:gd name="connsiteY95" fmla="*/ 3306219 h 3652478"/>
                <a:gd name="connsiteX96" fmla="*/ 8246542 w 10080264"/>
                <a:gd name="connsiteY96" fmla="*/ 3316657 h 3652478"/>
                <a:gd name="connsiteX97" fmla="*/ 8246542 w 10080264"/>
                <a:gd name="connsiteY97" fmla="*/ 3322056 h 3652478"/>
                <a:gd name="connsiteX98" fmla="*/ 8248342 w 10080264"/>
                <a:gd name="connsiteY98" fmla="*/ 3323496 h 3652478"/>
                <a:gd name="connsiteX99" fmla="*/ 8251583 w 10080264"/>
                <a:gd name="connsiteY99" fmla="*/ 3322056 h 3652478"/>
                <a:gd name="connsiteX100" fmla="*/ 8284714 w 10080264"/>
                <a:gd name="connsiteY100" fmla="*/ 3311618 h 3652478"/>
                <a:gd name="connsiteX101" fmla="*/ 8296598 w 10080264"/>
                <a:gd name="connsiteY101" fmla="*/ 3308019 h 3652478"/>
                <a:gd name="connsiteX102" fmla="*/ 8256985 w 10080264"/>
                <a:gd name="connsiteY102" fmla="*/ 3287142 h 3652478"/>
                <a:gd name="connsiteX103" fmla="*/ 8331169 w 10080264"/>
                <a:gd name="connsiteY103" fmla="*/ 3287142 h 3652478"/>
                <a:gd name="connsiteX104" fmla="*/ 8332970 w 10080264"/>
                <a:gd name="connsiteY104" fmla="*/ 3276704 h 3652478"/>
                <a:gd name="connsiteX105" fmla="*/ 8338372 w 10080264"/>
                <a:gd name="connsiteY105" fmla="*/ 3269865 h 3652478"/>
                <a:gd name="connsiteX106" fmla="*/ 8341613 w 10080264"/>
                <a:gd name="connsiteY106" fmla="*/ 3264826 h 3652478"/>
                <a:gd name="connsiteX107" fmla="*/ 8348455 w 10080264"/>
                <a:gd name="connsiteY107" fmla="*/ 3263027 h 3652478"/>
                <a:gd name="connsiteX108" fmla="*/ 8357098 w 10080264"/>
                <a:gd name="connsiteY108" fmla="*/ 3261227 h 3652478"/>
                <a:gd name="connsiteX109" fmla="*/ 8367541 w 10080264"/>
                <a:gd name="connsiteY109" fmla="*/ 3261227 h 3652478"/>
                <a:gd name="connsiteX110" fmla="*/ 8388428 w 10080264"/>
                <a:gd name="connsiteY110" fmla="*/ 3264826 h 3652478"/>
                <a:gd name="connsiteX111" fmla="*/ 8390228 w 10080264"/>
                <a:gd name="connsiteY111" fmla="*/ 3257628 h 3652478"/>
                <a:gd name="connsiteX112" fmla="*/ 8395270 w 10080264"/>
                <a:gd name="connsiteY112" fmla="*/ 3252588 h 3652478"/>
                <a:gd name="connsiteX113" fmla="*/ 8400672 w 10080264"/>
                <a:gd name="connsiteY113" fmla="*/ 3248989 h 3652478"/>
                <a:gd name="connsiteX114" fmla="*/ 8407514 w 10080264"/>
                <a:gd name="connsiteY114" fmla="*/ 3245750 h 3652478"/>
                <a:gd name="connsiteX115" fmla="*/ 8414356 w 10080264"/>
                <a:gd name="connsiteY115" fmla="*/ 3240351 h 3652478"/>
                <a:gd name="connsiteX116" fmla="*/ 8728020 w 10080264"/>
                <a:gd name="connsiteY116" fmla="*/ 3145327 h 3652478"/>
                <a:gd name="connsiteX117" fmla="*/ 8681204 w 10080264"/>
                <a:gd name="connsiteY117" fmla="*/ 3173042 h 3652478"/>
                <a:gd name="connsiteX118" fmla="*/ 8632588 w 10080264"/>
                <a:gd name="connsiteY118" fmla="*/ 3200758 h 3652478"/>
                <a:gd name="connsiteX119" fmla="*/ 8637630 w 10080264"/>
                <a:gd name="connsiteY119" fmla="*/ 3202557 h 3652478"/>
                <a:gd name="connsiteX120" fmla="*/ 8643032 w 10080264"/>
                <a:gd name="connsiteY120" fmla="*/ 3202557 h 3652478"/>
                <a:gd name="connsiteX121" fmla="*/ 8651674 w 10080264"/>
                <a:gd name="connsiteY121" fmla="*/ 3200758 h 3652478"/>
                <a:gd name="connsiteX122" fmla="*/ 8660317 w 10080264"/>
                <a:gd name="connsiteY122" fmla="*/ 3198958 h 3652478"/>
                <a:gd name="connsiteX123" fmla="*/ 8668960 w 10080264"/>
                <a:gd name="connsiteY123" fmla="*/ 3195718 h 3652478"/>
                <a:gd name="connsiteX124" fmla="*/ 8679404 w 10080264"/>
                <a:gd name="connsiteY124" fmla="*/ 3188520 h 3652478"/>
                <a:gd name="connsiteX125" fmla="*/ 8698490 w 10080264"/>
                <a:gd name="connsiteY125" fmla="*/ 3174842 h 3652478"/>
                <a:gd name="connsiteX126" fmla="*/ 8715776 w 10080264"/>
                <a:gd name="connsiteY126" fmla="*/ 3160805 h 3652478"/>
                <a:gd name="connsiteX127" fmla="*/ 8729820 w 10080264"/>
                <a:gd name="connsiteY127" fmla="*/ 3147127 h 3652478"/>
                <a:gd name="connsiteX128" fmla="*/ 8953094 w 10080264"/>
                <a:gd name="connsiteY128" fmla="*/ 3131290 h 3652478"/>
                <a:gd name="connsiteX129" fmla="*/ 8951293 w 10080264"/>
                <a:gd name="connsiteY129" fmla="*/ 3133089 h 3652478"/>
                <a:gd name="connsiteX130" fmla="*/ 8953094 w 10080264"/>
                <a:gd name="connsiteY130" fmla="*/ 3133089 h 3652478"/>
                <a:gd name="connsiteX131" fmla="*/ 8945891 w 10080264"/>
                <a:gd name="connsiteY131" fmla="*/ 3032667 h 3652478"/>
                <a:gd name="connsiteX132" fmla="*/ 8828492 w 10080264"/>
                <a:gd name="connsiteY132" fmla="*/ 3091697 h 3652478"/>
                <a:gd name="connsiteX133" fmla="*/ 8814448 w 10080264"/>
                <a:gd name="connsiteY133" fmla="*/ 3098536 h 3652478"/>
                <a:gd name="connsiteX134" fmla="*/ 8750347 w 10080264"/>
                <a:gd name="connsiteY134" fmla="*/ 3131290 h 3652478"/>
                <a:gd name="connsiteX135" fmla="*/ 8765832 w 10080264"/>
                <a:gd name="connsiteY135" fmla="*/ 3124451 h 3652478"/>
                <a:gd name="connsiteX136" fmla="*/ 8765832 w 10080264"/>
                <a:gd name="connsiteY136" fmla="*/ 3128050 h 3652478"/>
                <a:gd name="connsiteX137" fmla="*/ 8784918 w 10080264"/>
                <a:gd name="connsiteY137" fmla="*/ 3121212 h 3652478"/>
                <a:gd name="connsiteX138" fmla="*/ 8804004 w 10080264"/>
                <a:gd name="connsiteY138" fmla="*/ 3112573 h 3652478"/>
                <a:gd name="connsiteX139" fmla="*/ 8821290 w 10080264"/>
                <a:gd name="connsiteY139" fmla="*/ 3102135 h 3652478"/>
                <a:gd name="connsiteX140" fmla="*/ 8837135 w 10080264"/>
                <a:gd name="connsiteY140" fmla="*/ 3091697 h 3652478"/>
                <a:gd name="connsiteX141" fmla="*/ 8856222 w 10080264"/>
                <a:gd name="connsiteY141" fmla="*/ 3079459 h 3652478"/>
                <a:gd name="connsiteX142" fmla="*/ 8876748 w 10080264"/>
                <a:gd name="connsiteY142" fmla="*/ 3069381 h 3652478"/>
                <a:gd name="connsiteX143" fmla="*/ 8902677 w 10080264"/>
                <a:gd name="connsiteY143" fmla="*/ 3060742 h 3652478"/>
                <a:gd name="connsiteX144" fmla="*/ 8932207 w 10080264"/>
                <a:gd name="connsiteY144" fmla="*/ 3055343 h 3652478"/>
                <a:gd name="connsiteX145" fmla="*/ 8939049 w 10080264"/>
                <a:gd name="connsiteY145" fmla="*/ 3043105 h 3652478"/>
                <a:gd name="connsiteX146" fmla="*/ 8755388 w 10080264"/>
                <a:gd name="connsiteY146" fmla="*/ 2965359 h 3652478"/>
                <a:gd name="connsiteX147" fmla="*/ 8736662 w 10080264"/>
                <a:gd name="connsiteY147" fmla="*/ 2975797 h 3652478"/>
                <a:gd name="connsiteX148" fmla="*/ 8741704 w 10080264"/>
                <a:gd name="connsiteY148" fmla="*/ 2977237 h 3652478"/>
                <a:gd name="connsiteX149" fmla="*/ 8746746 w 10080264"/>
                <a:gd name="connsiteY149" fmla="*/ 2977237 h 3652478"/>
                <a:gd name="connsiteX150" fmla="*/ 8750347 w 10080264"/>
                <a:gd name="connsiteY150" fmla="*/ 2977237 h 3652478"/>
                <a:gd name="connsiteX151" fmla="*/ 8752148 w 10080264"/>
                <a:gd name="connsiteY151" fmla="*/ 2972198 h 3652478"/>
                <a:gd name="connsiteX152" fmla="*/ 8809046 w 10080264"/>
                <a:gd name="connsiteY152" fmla="*/ 2935844 h 3652478"/>
                <a:gd name="connsiteX153" fmla="*/ 8779876 w 10080264"/>
                <a:gd name="connsiteY153" fmla="*/ 2951681 h 3652478"/>
                <a:gd name="connsiteX154" fmla="*/ 8784918 w 10080264"/>
                <a:gd name="connsiteY154" fmla="*/ 2951681 h 3652478"/>
                <a:gd name="connsiteX155" fmla="*/ 8789960 w 10080264"/>
                <a:gd name="connsiteY155" fmla="*/ 2953121 h 3652478"/>
                <a:gd name="connsiteX156" fmla="*/ 9048165 w 10080264"/>
                <a:gd name="connsiteY156" fmla="*/ 2899491 h 3652478"/>
                <a:gd name="connsiteX157" fmla="*/ 9034480 w 10080264"/>
                <a:gd name="connsiteY157" fmla="*/ 2908129 h 3652478"/>
                <a:gd name="connsiteX158" fmla="*/ 9018635 w 10080264"/>
                <a:gd name="connsiteY158" fmla="*/ 2914968 h 3652478"/>
                <a:gd name="connsiteX159" fmla="*/ 9025837 w 10080264"/>
                <a:gd name="connsiteY159" fmla="*/ 2918567 h 3652478"/>
                <a:gd name="connsiteX160" fmla="*/ 9030879 w 10080264"/>
                <a:gd name="connsiteY160" fmla="*/ 2923966 h 3652478"/>
                <a:gd name="connsiteX161" fmla="*/ 9034480 w 10080264"/>
                <a:gd name="connsiteY161" fmla="*/ 2930805 h 3652478"/>
                <a:gd name="connsiteX162" fmla="*/ 9037721 w 10080264"/>
                <a:gd name="connsiteY162" fmla="*/ 2939444 h 3652478"/>
                <a:gd name="connsiteX163" fmla="*/ 9043123 w 10080264"/>
                <a:gd name="connsiteY163" fmla="*/ 2932605 h 3652478"/>
                <a:gd name="connsiteX164" fmla="*/ 9044564 w 10080264"/>
                <a:gd name="connsiteY164" fmla="*/ 2922167 h 3652478"/>
                <a:gd name="connsiteX165" fmla="*/ 9048165 w 10080264"/>
                <a:gd name="connsiteY165" fmla="*/ 2909929 h 3652478"/>
                <a:gd name="connsiteX166" fmla="*/ 8847579 w 10080264"/>
                <a:gd name="connsiteY166" fmla="*/ 2779992 h 3652478"/>
                <a:gd name="connsiteX167" fmla="*/ 8833534 w 10080264"/>
                <a:gd name="connsiteY167" fmla="*/ 2787190 h 3652478"/>
                <a:gd name="connsiteX168" fmla="*/ 8809046 w 10080264"/>
                <a:gd name="connsiteY168" fmla="*/ 2799068 h 3652478"/>
                <a:gd name="connsiteX169" fmla="*/ 8786719 w 10080264"/>
                <a:gd name="connsiteY169" fmla="*/ 2813106 h 3652478"/>
                <a:gd name="connsiteX170" fmla="*/ 8769433 w 10080264"/>
                <a:gd name="connsiteY170" fmla="*/ 2828583 h 3652478"/>
                <a:gd name="connsiteX171" fmla="*/ 8753948 w 10080264"/>
                <a:gd name="connsiteY171" fmla="*/ 2847660 h 3652478"/>
                <a:gd name="connsiteX172" fmla="*/ 8781317 w 10080264"/>
                <a:gd name="connsiteY172" fmla="*/ 2828583 h 3652478"/>
                <a:gd name="connsiteX173" fmla="*/ 8810847 w 10080264"/>
                <a:gd name="connsiteY173" fmla="*/ 2806267 h 3652478"/>
                <a:gd name="connsiteX174" fmla="*/ 9089578 w 10080264"/>
                <a:gd name="connsiteY174" fmla="*/ 2643216 h 3652478"/>
                <a:gd name="connsiteX175" fmla="*/ 9093180 w 10080264"/>
                <a:gd name="connsiteY175" fmla="*/ 2648615 h 3652478"/>
                <a:gd name="connsiteX176" fmla="*/ 9094980 w 10080264"/>
                <a:gd name="connsiteY176" fmla="*/ 2648615 h 3652478"/>
                <a:gd name="connsiteX177" fmla="*/ 9091379 w 10080264"/>
                <a:gd name="connsiteY177" fmla="*/ 2643216 h 3652478"/>
                <a:gd name="connsiteX178" fmla="*/ 9138194 w 10080264"/>
                <a:gd name="connsiteY178" fmla="*/ 2634577 h 3652478"/>
                <a:gd name="connsiteX179" fmla="*/ 9122709 w 10080264"/>
                <a:gd name="connsiteY179" fmla="*/ 2641776 h 3652478"/>
                <a:gd name="connsiteX180" fmla="*/ 9134953 w 10080264"/>
                <a:gd name="connsiteY180" fmla="*/ 2639976 h 3652478"/>
                <a:gd name="connsiteX181" fmla="*/ 2240148 w 10080264"/>
                <a:gd name="connsiteY181" fmla="*/ 2617688 h 3652478"/>
                <a:gd name="connsiteX182" fmla="*/ 2222870 w 10080264"/>
                <a:gd name="connsiteY182" fmla="*/ 2626327 h 3652478"/>
                <a:gd name="connsiteX183" fmla="*/ 2214230 w 10080264"/>
                <a:gd name="connsiteY183" fmla="*/ 2629926 h 3652478"/>
                <a:gd name="connsiteX184" fmla="*/ 2226469 w 10080264"/>
                <a:gd name="connsiteY184" fmla="*/ 2629926 h 3652478"/>
                <a:gd name="connsiteX185" fmla="*/ 2235108 w 10080264"/>
                <a:gd name="connsiteY185" fmla="*/ 2629926 h 3652478"/>
                <a:gd name="connsiteX186" fmla="*/ 3865395 w 10080264"/>
                <a:gd name="connsiteY186" fmla="*/ 2615888 h 3652478"/>
                <a:gd name="connsiteX187" fmla="*/ 3858556 w 10080264"/>
                <a:gd name="connsiteY187" fmla="*/ 2619487 h 3652478"/>
                <a:gd name="connsiteX188" fmla="*/ 3851716 w 10080264"/>
                <a:gd name="connsiteY188" fmla="*/ 2623087 h 3652478"/>
                <a:gd name="connsiteX189" fmla="*/ 3862155 w 10080264"/>
                <a:gd name="connsiteY189" fmla="*/ 2626327 h 3652478"/>
                <a:gd name="connsiteX190" fmla="*/ 429306 w 10080264"/>
                <a:gd name="connsiteY190" fmla="*/ 2615589 h 3652478"/>
                <a:gd name="connsiteX191" fmla="*/ 411673 w 10080264"/>
                <a:gd name="connsiteY191" fmla="*/ 2629630 h 3652478"/>
                <a:gd name="connsiteX192" fmla="*/ 423908 w 10080264"/>
                <a:gd name="connsiteY192" fmla="*/ 2631430 h 3652478"/>
                <a:gd name="connsiteX193" fmla="*/ 434344 w 10080264"/>
                <a:gd name="connsiteY193" fmla="*/ 2629630 h 3652478"/>
                <a:gd name="connsiteX194" fmla="*/ 430745 w 10080264"/>
                <a:gd name="connsiteY194" fmla="*/ 2622790 h 3652478"/>
                <a:gd name="connsiteX195" fmla="*/ 6207143 w 10080264"/>
                <a:gd name="connsiteY195" fmla="*/ 2608731 h 3652478"/>
                <a:gd name="connsiteX196" fmla="*/ 6189498 w 10080264"/>
                <a:gd name="connsiteY196" fmla="*/ 2619173 h 3652478"/>
                <a:gd name="connsiteX197" fmla="*/ 6182656 w 10080264"/>
                <a:gd name="connsiteY197" fmla="*/ 2624214 h 3652478"/>
                <a:gd name="connsiteX198" fmla="*/ 6177614 w 10080264"/>
                <a:gd name="connsiteY198" fmla="*/ 2629615 h 3652478"/>
                <a:gd name="connsiteX199" fmla="*/ 6189498 w 10080264"/>
                <a:gd name="connsiteY199" fmla="*/ 2627815 h 3652478"/>
                <a:gd name="connsiteX200" fmla="*/ 6199941 w 10080264"/>
                <a:gd name="connsiteY200" fmla="*/ 2626014 h 3652478"/>
                <a:gd name="connsiteX201" fmla="*/ 6208583 w 10080264"/>
                <a:gd name="connsiteY201" fmla="*/ 2626014 h 3652478"/>
                <a:gd name="connsiteX202" fmla="*/ 6207143 w 10080264"/>
                <a:gd name="connsiteY202" fmla="*/ 2617373 h 3652478"/>
                <a:gd name="connsiteX203" fmla="*/ 6593174 w 10080264"/>
                <a:gd name="connsiteY203" fmla="*/ 2589647 h 3652478"/>
                <a:gd name="connsiteX204" fmla="*/ 6563645 w 10080264"/>
                <a:gd name="connsiteY204" fmla="*/ 2600089 h 3652478"/>
                <a:gd name="connsiteX205" fmla="*/ 6534117 w 10080264"/>
                <a:gd name="connsiteY205" fmla="*/ 2614132 h 3652478"/>
                <a:gd name="connsiteX206" fmla="*/ 6546360 w 10080264"/>
                <a:gd name="connsiteY206" fmla="*/ 2608731 h 3652478"/>
                <a:gd name="connsiteX207" fmla="*/ 6570487 w 10080264"/>
                <a:gd name="connsiteY207" fmla="*/ 2601890 h 3652478"/>
                <a:gd name="connsiteX208" fmla="*/ 3469072 w 10080264"/>
                <a:gd name="connsiteY208" fmla="*/ 2586732 h 3652478"/>
                <a:gd name="connsiteX209" fmla="*/ 3434515 w 10080264"/>
                <a:gd name="connsiteY209" fmla="*/ 2605449 h 3652478"/>
                <a:gd name="connsiteX210" fmla="*/ 3458633 w 10080264"/>
                <a:gd name="connsiteY210" fmla="*/ 2605449 h 3652478"/>
                <a:gd name="connsiteX211" fmla="*/ 2439209 w 10080264"/>
                <a:gd name="connsiteY211" fmla="*/ 2586732 h 3652478"/>
                <a:gd name="connsiteX212" fmla="*/ 2406452 w 10080264"/>
                <a:gd name="connsiteY212" fmla="*/ 2604010 h 3652478"/>
                <a:gd name="connsiteX213" fmla="*/ 2375135 w 10080264"/>
                <a:gd name="connsiteY213" fmla="*/ 2623087 h 3652478"/>
                <a:gd name="connsiteX214" fmla="*/ 2385574 w 10080264"/>
                <a:gd name="connsiteY214" fmla="*/ 2619487 h 3652478"/>
                <a:gd name="connsiteX215" fmla="*/ 2397813 w 10080264"/>
                <a:gd name="connsiteY215" fmla="*/ 2614448 h 3652478"/>
                <a:gd name="connsiteX216" fmla="*/ 2408252 w 10080264"/>
                <a:gd name="connsiteY216" fmla="*/ 2607249 h 3652478"/>
                <a:gd name="connsiteX217" fmla="*/ 2418691 w 10080264"/>
                <a:gd name="connsiteY217" fmla="*/ 2600410 h 3652478"/>
                <a:gd name="connsiteX218" fmla="*/ 4071655 w 10080264"/>
                <a:gd name="connsiteY218" fmla="*/ 2581332 h 3652478"/>
                <a:gd name="connsiteX219" fmla="*/ 4034939 w 10080264"/>
                <a:gd name="connsiteY219" fmla="*/ 2595011 h 3652478"/>
                <a:gd name="connsiteX220" fmla="*/ 4024860 w 10080264"/>
                <a:gd name="connsiteY220" fmla="*/ 2600410 h 3652478"/>
                <a:gd name="connsiteX221" fmla="*/ 4009021 w 10080264"/>
                <a:gd name="connsiteY221" fmla="*/ 2605449 h 3652478"/>
                <a:gd name="connsiteX222" fmla="*/ 3995343 w 10080264"/>
                <a:gd name="connsiteY222" fmla="*/ 2614448 h 3652478"/>
                <a:gd name="connsiteX223" fmla="*/ 3983104 w 10080264"/>
                <a:gd name="connsiteY223" fmla="*/ 2623087 h 3652478"/>
                <a:gd name="connsiteX224" fmla="*/ 3971225 w 10080264"/>
                <a:gd name="connsiteY224" fmla="*/ 2633526 h 3652478"/>
                <a:gd name="connsiteX225" fmla="*/ 3983104 w 10080264"/>
                <a:gd name="connsiteY225" fmla="*/ 2631726 h 3652478"/>
                <a:gd name="connsiteX226" fmla="*/ 3997143 w 10080264"/>
                <a:gd name="connsiteY226" fmla="*/ 2628126 h 3652478"/>
                <a:gd name="connsiteX227" fmla="*/ 4009021 w 10080264"/>
                <a:gd name="connsiteY227" fmla="*/ 2623087 h 3652478"/>
                <a:gd name="connsiteX228" fmla="*/ 4021260 w 10080264"/>
                <a:gd name="connsiteY228" fmla="*/ 2615888 h 3652478"/>
                <a:gd name="connsiteX229" fmla="*/ 4045378 w 10080264"/>
                <a:gd name="connsiteY229" fmla="*/ 2598610 h 3652478"/>
                <a:gd name="connsiteX230" fmla="*/ 7869379 w 10080264"/>
                <a:gd name="connsiteY230" fmla="*/ 2570564 h 3652478"/>
                <a:gd name="connsiteX231" fmla="*/ 7839851 w 10080264"/>
                <a:gd name="connsiteY231" fmla="*/ 2582806 h 3652478"/>
                <a:gd name="connsiteX232" fmla="*/ 7813563 w 10080264"/>
                <a:gd name="connsiteY232" fmla="*/ 2594688 h 3652478"/>
                <a:gd name="connsiteX233" fmla="*/ 7791237 w 10080264"/>
                <a:gd name="connsiteY233" fmla="*/ 2606931 h 3652478"/>
                <a:gd name="connsiteX234" fmla="*/ 7775753 w 10080264"/>
                <a:gd name="connsiteY234" fmla="*/ 2617373 h 3652478"/>
                <a:gd name="connsiteX235" fmla="*/ 7810323 w 10080264"/>
                <a:gd name="connsiteY235" fmla="*/ 2612332 h 3652478"/>
                <a:gd name="connsiteX236" fmla="*/ 7820765 w 10080264"/>
                <a:gd name="connsiteY236" fmla="*/ 2610531 h 3652478"/>
                <a:gd name="connsiteX237" fmla="*/ 7829408 w 10080264"/>
                <a:gd name="connsiteY237" fmla="*/ 2608731 h 3652478"/>
                <a:gd name="connsiteX238" fmla="*/ 7838050 w 10080264"/>
                <a:gd name="connsiteY238" fmla="*/ 2605130 h 3652478"/>
                <a:gd name="connsiteX239" fmla="*/ 7846693 w 10080264"/>
                <a:gd name="connsiteY239" fmla="*/ 2600089 h 3652478"/>
                <a:gd name="connsiteX240" fmla="*/ 7853535 w 10080264"/>
                <a:gd name="connsiteY240" fmla="*/ 2594688 h 3652478"/>
                <a:gd name="connsiteX241" fmla="*/ 7858936 w 10080264"/>
                <a:gd name="connsiteY241" fmla="*/ 2587847 h 3652478"/>
                <a:gd name="connsiteX242" fmla="*/ 7863978 w 10080264"/>
                <a:gd name="connsiteY242" fmla="*/ 2581006 h 3652478"/>
                <a:gd name="connsiteX243" fmla="*/ 939579 w 10080264"/>
                <a:gd name="connsiteY243" fmla="*/ 2569146 h 3652478"/>
                <a:gd name="connsiteX244" fmla="*/ 916908 w 10080264"/>
                <a:gd name="connsiteY244" fmla="*/ 2584627 h 3652478"/>
                <a:gd name="connsiteX245" fmla="*/ 898196 w 10080264"/>
                <a:gd name="connsiteY245" fmla="*/ 2601908 h 3652478"/>
                <a:gd name="connsiteX246" fmla="*/ 905033 w 10080264"/>
                <a:gd name="connsiteY246" fmla="*/ 2601908 h 3652478"/>
                <a:gd name="connsiteX247" fmla="*/ 908272 w 10080264"/>
                <a:gd name="connsiteY247" fmla="*/ 2600108 h 3652478"/>
                <a:gd name="connsiteX248" fmla="*/ 911871 w 10080264"/>
                <a:gd name="connsiteY248" fmla="*/ 2594708 h 3652478"/>
                <a:gd name="connsiteX249" fmla="*/ 925545 w 10080264"/>
                <a:gd name="connsiteY249" fmla="*/ 2581027 h 3652478"/>
                <a:gd name="connsiteX250" fmla="*/ 3812120 w 10080264"/>
                <a:gd name="connsiteY250" fmla="*/ 2564415 h 3652478"/>
                <a:gd name="connsiteX251" fmla="*/ 3699451 w 10080264"/>
                <a:gd name="connsiteY251" fmla="*/ 2619487 h 3652478"/>
                <a:gd name="connsiteX252" fmla="*/ 3714929 w 10080264"/>
                <a:gd name="connsiteY252" fmla="*/ 2619487 h 3652478"/>
                <a:gd name="connsiteX253" fmla="*/ 3719969 w 10080264"/>
                <a:gd name="connsiteY253" fmla="*/ 2617688 h 3652478"/>
                <a:gd name="connsiteX254" fmla="*/ 138543 w 10080264"/>
                <a:gd name="connsiteY254" fmla="*/ 2559065 h 3652478"/>
                <a:gd name="connsiteX255" fmla="*/ 133146 w 10080264"/>
                <a:gd name="connsiteY255" fmla="*/ 2560865 h 3652478"/>
                <a:gd name="connsiteX256" fmla="*/ 128108 w 10080264"/>
                <a:gd name="connsiteY256" fmla="*/ 2581027 h 3652478"/>
                <a:gd name="connsiteX257" fmla="*/ 128108 w 10080264"/>
                <a:gd name="connsiteY257" fmla="*/ 2582827 h 3652478"/>
                <a:gd name="connsiteX258" fmla="*/ 129907 w 10080264"/>
                <a:gd name="connsiteY258" fmla="*/ 2579226 h 3652478"/>
                <a:gd name="connsiteX259" fmla="*/ 133146 w 10080264"/>
                <a:gd name="connsiteY259" fmla="*/ 2569146 h 3652478"/>
                <a:gd name="connsiteX260" fmla="*/ 1365287 w 10080264"/>
                <a:gd name="connsiteY260" fmla="*/ 2552224 h 3652478"/>
                <a:gd name="connsiteX261" fmla="*/ 1359889 w 10080264"/>
                <a:gd name="connsiteY261" fmla="*/ 2555465 h 3652478"/>
                <a:gd name="connsiteX262" fmla="*/ 1363488 w 10080264"/>
                <a:gd name="connsiteY262" fmla="*/ 2553665 h 3652478"/>
                <a:gd name="connsiteX263" fmla="*/ 5158252 w 10080264"/>
                <a:gd name="connsiteY263" fmla="*/ 2538411 h 3652478"/>
                <a:gd name="connsiteX264" fmla="*/ 5101346 w 10080264"/>
                <a:gd name="connsiteY264" fmla="*/ 2589899 h 3652478"/>
                <a:gd name="connsiteX265" fmla="*/ 5097744 w 10080264"/>
                <a:gd name="connsiteY265" fmla="*/ 2591699 h 3652478"/>
                <a:gd name="connsiteX266" fmla="*/ 5092702 w 10080264"/>
                <a:gd name="connsiteY266" fmla="*/ 2596740 h 3652478"/>
                <a:gd name="connsiteX267" fmla="*/ 5084058 w 10080264"/>
                <a:gd name="connsiteY267" fmla="*/ 2603941 h 3652478"/>
                <a:gd name="connsiteX268" fmla="*/ 5095944 w 10080264"/>
                <a:gd name="connsiteY268" fmla="*/ 2598540 h 3652478"/>
                <a:gd name="connsiteX269" fmla="*/ 5108189 w 10080264"/>
                <a:gd name="connsiteY269" fmla="*/ 2593500 h 3652478"/>
                <a:gd name="connsiteX270" fmla="*/ 5118634 w 10080264"/>
                <a:gd name="connsiteY270" fmla="*/ 2584858 h 3652478"/>
                <a:gd name="connsiteX271" fmla="*/ 5128719 w 10080264"/>
                <a:gd name="connsiteY271" fmla="*/ 2572617 h 3652478"/>
                <a:gd name="connsiteX272" fmla="*/ 1391196 w 10080264"/>
                <a:gd name="connsiteY272" fmla="*/ 2534943 h 3652478"/>
                <a:gd name="connsiteX273" fmla="*/ 1366726 w 10080264"/>
                <a:gd name="connsiteY273" fmla="*/ 2550424 h 3652478"/>
                <a:gd name="connsiteX274" fmla="*/ 1370325 w 10080264"/>
                <a:gd name="connsiteY274" fmla="*/ 2550424 h 3652478"/>
                <a:gd name="connsiteX275" fmla="*/ 1378961 w 10080264"/>
                <a:gd name="connsiteY275" fmla="*/ 2545024 h 3652478"/>
                <a:gd name="connsiteX276" fmla="*/ 1168087 w 10080264"/>
                <a:gd name="connsiteY276" fmla="*/ 2526303 h 3652478"/>
                <a:gd name="connsiteX277" fmla="*/ 1168087 w 10080264"/>
                <a:gd name="connsiteY277" fmla="*/ 2527743 h 3652478"/>
                <a:gd name="connsiteX278" fmla="*/ 1169886 w 10080264"/>
                <a:gd name="connsiteY278" fmla="*/ 2526303 h 3652478"/>
                <a:gd name="connsiteX279" fmla="*/ 3444954 w 10080264"/>
                <a:gd name="connsiteY279" fmla="*/ 2521220 h 3652478"/>
                <a:gd name="connsiteX280" fmla="*/ 3442150 w 10080264"/>
                <a:gd name="connsiteY280" fmla="*/ 2523229 h 3652478"/>
                <a:gd name="connsiteX281" fmla="*/ 3434515 w 10080264"/>
                <a:gd name="connsiteY281" fmla="*/ 2524820 h 3652478"/>
                <a:gd name="connsiteX282" fmla="*/ 3424076 w 10080264"/>
                <a:gd name="connsiteY282" fmla="*/ 2528059 h 3652478"/>
                <a:gd name="connsiteX283" fmla="*/ 3405358 w 10080264"/>
                <a:gd name="connsiteY283" fmla="*/ 2538498 h 3652478"/>
                <a:gd name="connsiteX284" fmla="*/ 3420837 w 10080264"/>
                <a:gd name="connsiteY284" fmla="*/ 2538498 h 3652478"/>
                <a:gd name="connsiteX285" fmla="*/ 3442150 w 10080264"/>
                <a:gd name="connsiteY285" fmla="*/ 2523229 h 3652478"/>
                <a:gd name="connsiteX286" fmla="*/ 3443155 w 10080264"/>
                <a:gd name="connsiteY286" fmla="*/ 2523020 h 3652478"/>
                <a:gd name="connsiteX287" fmla="*/ 1154412 w 10080264"/>
                <a:gd name="connsiteY287" fmla="*/ 2519102 h 3652478"/>
                <a:gd name="connsiteX288" fmla="*/ 1109071 w 10080264"/>
                <a:gd name="connsiteY288" fmla="*/ 2541784 h 3652478"/>
                <a:gd name="connsiteX289" fmla="*/ 1091798 w 10080264"/>
                <a:gd name="connsiteY289" fmla="*/ 2559065 h 3652478"/>
                <a:gd name="connsiteX290" fmla="*/ 1077763 w 10080264"/>
                <a:gd name="connsiteY290" fmla="*/ 2572386 h 3652478"/>
                <a:gd name="connsiteX291" fmla="*/ 1067687 w 10080264"/>
                <a:gd name="connsiteY291" fmla="*/ 2581027 h 3652478"/>
                <a:gd name="connsiteX292" fmla="*/ 1062289 w 10080264"/>
                <a:gd name="connsiteY292" fmla="*/ 2584627 h 3652478"/>
                <a:gd name="connsiteX293" fmla="*/ 1057252 w 10080264"/>
                <a:gd name="connsiteY293" fmla="*/ 2587867 h 3652478"/>
                <a:gd name="connsiteX294" fmla="*/ 1048615 w 10080264"/>
                <a:gd name="connsiteY294" fmla="*/ 2591467 h 3652478"/>
                <a:gd name="connsiteX295" fmla="*/ 1043577 w 10080264"/>
                <a:gd name="connsiteY295" fmla="*/ 2593267 h 3652478"/>
                <a:gd name="connsiteX296" fmla="*/ 1029543 w 10080264"/>
                <a:gd name="connsiteY296" fmla="*/ 2606948 h 3652478"/>
                <a:gd name="connsiteX297" fmla="*/ 1034941 w 10080264"/>
                <a:gd name="connsiteY297" fmla="*/ 2605148 h 3652478"/>
                <a:gd name="connsiteX298" fmla="*/ 1046816 w 10080264"/>
                <a:gd name="connsiteY298" fmla="*/ 2600108 h 3652478"/>
                <a:gd name="connsiteX299" fmla="*/ 1062289 w 10080264"/>
                <a:gd name="connsiteY299" fmla="*/ 2594708 h 3652478"/>
                <a:gd name="connsiteX300" fmla="*/ 1067687 w 10080264"/>
                <a:gd name="connsiteY300" fmla="*/ 2593267 h 3652478"/>
                <a:gd name="connsiteX301" fmla="*/ 1083161 w 10080264"/>
                <a:gd name="connsiteY301" fmla="*/ 2593267 h 3652478"/>
                <a:gd name="connsiteX302" fmla="*/ 1084960 w 10080264"/>
                <a:gd name="connsiteY302" fmla="*/ 2589667 h 3652478"/>
                <a:gd name="connsiteX303" fmla="*/ 1086760 w 10080264"/>
                <a:gd name="connsiteY303" fmla="*/ 2586427 h 3652478"/>
                <a:gd name="connsiteX304" fmla="*/ 1086760 w 10080264"/>
                <a:gd name="connsiteY304" fmla="*/ 2574186 h 3652478"/>
                <a:gd name="connsiteX305" fmla="*/ 1096835 w 10080264"/>
                <a:gd name="connsiteY305" fmla="*/ 2574186 h 3652478"/>
                <a:gd name="connsiteX306" fmla="*/ 1112669 w 10080264"/>
                <a:gd name="connsiteY306" fmla="*/ 2574186 h 3652478"/>
                <a:gd name="connsiteX307" fmla="*/ 1115908 w 10080264"/>
                <a:gd name="connsiteY307" fmla="*/ 2572386 h 3652478"/>
                <a:gd name="connsiteX308" fmla="*/ 1114468 w 10080264"/>
                <a:gd name="connsiteY308" fmla="*/ 2569146 h 3652478"/>
                <a:gd name="connsiteX309" fmla="*/ 1110870 w 10080264"/>
                <a:gd name="connsiteY309" fmla="*/ 2567346 h 3652478"/>
                <a:gd name="connsiteX310" fmla="*/ 1107271 w 10080264"/>
                <a:gd name="connsiteY310" fmla="*/ 2564105 h 3652478"/>
                <a:gd name="connsiteX311" fmla="*/ 1104033 w 10080264"/>
                <a:gd name="connsiteY311" fmla="*/ 2564105 h 3652478"/>
                <a:gd name="connsiteX312" fmla="*/ 1100434 w 10080264"/>
                <a:gd name="connsiteY312" fmla="*/ 2567346 h 3652478"/>
                <a:gd name="connsiteX313" fmla="*/ 1098635 w 10080264"/>
                <a:gd name="connsiteY313" fmla="*/ 2570586 h 3652478"/>
                <a:gd name="connsiteX314" fmla="*/ 1096835 w 10080264"/>
                <a:gd name="connsiteY314" fmla="*/ 2574186 h 3652478"/>
                <a:gd name="connsiteX315" fmla="*/ 1096835 w 10080264"/>
                <a:gd name="connsiteY315" fmla="*/ 2564105 h 3652478"/>
                <a:gd name="connsiteX316" fmla="*/ 1107271 w 10080264"/>
                <a:gd name="connsiteY316" fmla="*/ 2560865 h 3652478"/>
                <a:gd name="connsiteX317" fmla="*/ 1117707 w 10080264"/>
                <a:gd name="connsiteY317" fmla="*/ 2555465 h 3652478"/>
                <a:gd name="connsiteX318" fmla="*/ 1124904 w 10080264"/>
                <a:gd name="connsiteY318" fmla="*/ 2550424 h 3652478"/>
                <a:gd name="connsiteX319" fmla="*/ 1129942 w 10080264"/>
                <a:gd name="connsiteY319" fmla="*/ 2543584 h 3652478"/>
                <a:gd name="connsiteX320" fmla="*/ 1133541 w 10080264"/>
                <a:gd name="connsiteY320" fmla="*/ 2538183 h 3652478"/>
                <a:gd name="connsiteX321" fmla="*/ 1138579 w 10080264"/>
                <a:gd name="connsiteY321" fmla="*/ 2534943 h 3652478"/>
                <a:gd name="connsiteX322" fmla="*/ 1143976 w 10080264"/>
                <a:gd name="connsiteY322" fmla="*/ 2531343 h 3652478"/>
                <a:gd name="connsiteX323" fmla="*/ 1150814 w 10080264"/>
                <a:gd name="connsiteY323" fmla="*/ 2529543 h 3652478"/>
                <a:gd name="connsiteX324" fmla="*/ 1150814 w 10080264"/>
                <a:gd name="connsiteY324" fmla="*/ 2527743 h 3652478"/>
                <a:gd name="connsiteX325" fmla="*/ 9196894 w 10080264"/>
                <a:gd name="connsiteY325" fmla="*/ 2512199 h 3652478"/>
                <a:gd name="connsiteX326" fmla="*/ 9159081 w 10080264"/>
                <a:gd name="connsiteY326" fmla="*/ 2526236 h 3652478"/>
                <a:gd name="connsiteX327" fmla="*/ 9122709 w 10080264"/>
                <a:gd name="connsiteY327" fmla="*/ 2541713 h 3652478"/>
                <a:gd name="connsiteX328" fmla="*/ 9088138 w 10080264"/>
                <a:gd name="connsiteY328" fmla="*/ 2557191 h 3652478"/>
                <a:gd name="connsiteX329" fmla="*/ 9056808 w 10080264"/>
                <a:gd name="connsiteY329" fmla="*/ 2574108 h 3652478"/>
                <a:gd name="connsiteX330" fmla="*/ 9032680 w 10080264"/>
                <a:gd name="connsiteY330" fmla="*/ 2587785 h 3652478"/>
                <a:gd name="connsiteX331" fmla="*/ 8992706 w 10080264"/>
                <a:gd name="connsiteY331" fmla="*/ 2612261 h 3652478"/>
                <a:gd name="connsiteX332" fmla="*/ 8951293 w 10080264"/>
                <a:gd name="connsiteY332" fmla="*/ 2634577 h 3652478"/>
                <a:gd name="connsiteX333" fmla="*/ 8907718 w 10080264"/>
                <a:gd name="connsiteY333" fmla="*/ 2659053 h 3652478"/>
                <a:gd name="connsiteX334" fmla="*/ 8861263 w 10080264"/>
                <a:gd name="connsiteY334" fmla="*/ 2679929 h 3652478"/>
                <a:gd name="connsiteX335" fmla="*/ 8859463 w 10080264"/>
                <a:gd name="connsiteY335" fmla="*/ 2686768 h 3652478"/>
                <a:gd name="connsiteX336" fmla="*/ 8854421 w 10080264"/>
                <a:gd name="connsiteY336" fmla="*/ 2691807 h 3652478"/>
                <a:gd name="connsiteX337" fmla="*/ 8843978 w 10080264"/>
                <a:gd name="connsiteY337" fmla="*/ 2704045 h 3652478"/>
                <a:gd name="connsiteX338" fmla="*/ 8829933 w 10080264"/>
                <a:gd name="connsiteY338" fmla="*/ 2710884 h 3652478"/>
                <a:gd name="connsiteX339" fmla="*/ 8814448 w 10080264"/>
                <a:gd name="connsiteY339" fmla="*/ 2715923 h 3652478"/>
                <a:gd name="connsiteX340" fmla="*/ 8807606 w 10080264"/>
                <a:gd name="connsiteY340" fmla="*/ 2719522 h 3652478"/>
                <a:gd name="connsiteX341" fmla="*/ 8802204 w 10080264"/>
                <a:gd name="connsiteY341" fmla="*/ 2722762 h 3652478"/>
                <a:gd name="connsiteX342" fmla="*/ 8819490 w 10080264"/>
                <a:gd name="connsiteY342" fmla="*/ 2717723 h 3652478"/>
                <a:gd name="connsiteX343" fmla="*/ 8835335 w 10080264"/>
                <a:gd name="connsiteY343" fmla="*/ 2710884 h 3652478"/>
                <a:gd name="connsiteX344" fmla="*/ 8850820 w 10080264"/>
                <a:gd name="connsiteY344" fmla="*/ 2702245 h 3652478"/>
                <a:gd name="connsiteX345" fmla="*/ 8866305 w 10080264"/>
                <a:gd name="connsiteY345" fmla="*/ 2690007 h 3652478"/>
                <a:gd name="connsiteX346" fmla="*/ 8874948 w 10080264"/>
                <a:gd name="connsiteY346" fmla="*/ 2681369 h 3652478"/>
                <a:gd name="connsiteX347" fmla="*/ 8885391 w 10080264"/>
                <a:gd name="connsiteY347" fmla="*/ 2674530 h 3652478"/>
                <a:gd name="connsiteX348" fmla="*/ 8897635 w 10080264"/>
                <a:gd name="connsiteY348" fmla="*/ 2665892 h 3652478"/>
                <a:gd name="connsiteX349" fmla="*/ 8909519 w 10080264"/>
                <a:gd name="connsiteY349" fmla="*/ 2659053 h 3652478"/>
                <a:gd name="connsiteX350" fmla="*/ 8939049 w 10080264"/>
                <a:gd name="connsiteY350" fmla="*/ 2648615 h 3652478"/>
                <a:gd name="connsiteX351" fmla="*/ 8970379 w 10080264"/>
                <a:gd name="connsiteY351" fmla="*/ 2639976 h 3652478"/>
                <a:gd name="connsiteX352" fmla="*/ 8977221 w 10080264"/>
                <a:gd name="connsiteY352" fmla="*/ 2631338 h 3652478"/>
                <a:gd name="connsiteX353" fmla="*/ 8987665 w 10080264"/>
                <a:gd name="connsiteY353" fmla="*/ 2622699 h 3652478"/>
                <a:gd name="connsiteX354" fmla="*/ 8999909 w 10080264"/>
                <a:gd name="connsiteY354" fmla="*/ 2614061 h 3652478"/>
                <a:gd name="connsiteX355" fmla="*/ 9015394 w 10080264"/>
                <a:gd name="connsiteY355" fmla="*/ 2605062 h 3652478"/>
                <a:gd name="connsiteX356" fmla="*/ 9029078 w 10080264"/>
                <a:gd name="connsiteY356" fmla="*/ 2600023 h 3652478"/>
                <a:gd name="connsiteX357" fmla="*/ 9039522 w 10080264"/>
                <a:gd name="connsiteY357" fmla="*/ 2594624 h 3652478"/>
                <a:gd name="connsiteX358" fmla="*/ 9048165 w 10080264"/>
                <a:gd name="connsiteY358" fmla="*/ 2586346 h 3652478"/>
                <a:gd name="connsiteX359" fmla="*/ 9053206 w 10080264"/>
                <a:gd name="connsiteY359" fmla="*/ 2579147 h 3652478"/>
                <a:gd name="connsiteX360" fmla="*/ 9056808 w 10080264"/>
                <a:gd name="connsiteY360" fmla="*/ 2574108 h 3652478"/>
                <a:gd name="connsiteX361" fmla="*/ 9065450 w 10080264"/>
                <a:gd name="connsiteY361" fmla="*/ 2570508 h 3652478"/>
                <a:gd name="connsiteX362" fmla="*/ 9108665 w 10080264"/>
                <a:gd name="connsiteY362" fmla="*/ 2553591 h 3652478"/>
                <a:gd name="connsiteX363" fmla="*/ 9146837 w 10080264"/>
                <a:gd name="connsiteY363" fmla="*/ 2538114 h 3652478"/>
                <a:gd name="connsiteX364" fmla="*/ 9160882 w 10080264"/>
                <a:gd name="connsiteY364" fmla="*/ 2534875 h 3652478"/>
                <a:gd name="connsiteX365" fmla="*/ 9174566 w 10080264"/>
                <a:gd name="connsiteY365" fmla="*/ 2527676 h 3652478"/>
                <a:gd name="connsiteX366" fmla="*/ 9185010 w 10080264"/>
                <a:gd name="connsiteY366" fmla="*/ 2520837 h 3652478"/>
                <a:gd name="connsiteX367" fmla="*/ 807873 w 10080264"/>
                <a:gd name="connsiteY367" fmla="*/ 2505421 h 3652478"/>
                <a:gd name="connsiteX368" fmla="*/ 778724 w 10080264"/>
                <a:gd name="connsiteY368" fmla="*/ 2527743 h 3652478"/>
                <a:gd name="connsiteX369" fmla="*/ 752815 w 10080264"/>
                <a:gd name="connsiteY369" fmla="*/ 2550424 h 3652478"/>
                <a:gd name="connsiteX370" fmla="*/ 759652 w 10080264"/>
                <a:gd name="connsiteY370" fmla="*/ 2552224 h 3652478"/>
                <a:gd name="connsiteX371" fmla="*/ 766489 w 10080264"/>
                <a:gd name="connsiteY371" fmla="*/ 2552224 h 3652478"/>
                <a:gd name="connsiteX372" fmla="*/ 775126 w 10080264"/>
                <a:gd name="connsiteY372" fmla="*/ 2550424 h 3652478"/>
                <a:gd name="connsiteX373" fmla="*/ 787361 w 10080264"/>
                <a:gd name="connsiteY373" fmla="*/ 2546824 h 3652478"/>
                <a:gd name="connsiteX374" fmla="*/ 797437 w 10080264"/>
                <a:gd name="connsiteY374" fmla="*/ 2538183 h 3652478"/>
                <a:gd name="connsiteX375" fmla="*/ 804634 w 10080264"/>
                <a:gd name="connsiteY375" fmla="*/ 2531343 h 3652478"/>
                <a:gd name="connsiteX376" fmla="*/ 807873 w 10080264"/>
                <a:gd name="connsiteY376" fmla="*/ 2526303 h 3652478"/>
                <a:gd name="connsiteX377" fmla="*/ 807873 w 10080264"/>
                <a:gd name="connsiteY377" fmla="*/ 2519102 h 3652478"/>
                <a:gd name="connsiteX378" fmla="*/ 2349217 w 10080264"/>
                <a:gd name="connsiteY378" fmla="*/ 2484865 h 3652478"/>
                <a:gd name="connsiteX379" fmla="*/ 2314661 w 10080264"/>
                <a:gd name="connsiteY379" fmla="*/ 2502143 h 3652478"/>
                <a:gd name="connsiteX380" fmla="*/ 2347418 w 10080264"/>
                <a:gd name="connsiteY380" fmla="*/ 2491704 h 3652478"/>
                <a:gd name="connsiteX381" fmla="*/ 2349217 w 10080264"/>
                <a:gd name="connsiteY381" fmla="*/ 2488465 h 3652478"/>
                <a:gd name="connsiteX382" fmla="*/ 846017 w 10080264"/>
                <a:gd name="connsiteY382" fmla="*/ 2479139 h 3652478"/>
                <a:gd name="connsiteX383" fmla="*/ 821907 w 10080264"/>
                <a:gd name="connsiteY383" fmla="*/ 2496780 h 3652478"/>
                <a:gd name="connsiteX384" fmla="*/ 823706 w 10080264"/>
                <a:gd name="connsiteY384" fmla="*/ 2496780 h 3652478"/>
                <a:gd name="connsiteX385" fmla="*/ 825505 w 10080264"/>
                <a:gd name="connsiteY385" fmla="*/ 2494980 h 3652478"/>
                <a:gd name="connsiteX386" fmla="*/ 7283851 w 10080264"/>
                <a:gd name="connsiteY386" fmla="*/ 2479106 h 3652478"/>
                <a:gd name="connsiteX387" fmla="*/ 7159256 w 10080264"/>
                <a:gd name="connsiteY387" fmla="*/ 2541758 h 3652478"/>
                <a:gd name="connsiteX388" fmla="*/ 7159256 w 10080264"/>
                <a:gd name="connsiteY388" fmla="*/ 2543558 h 3652478"/>
                <a:gd name="connsiteX389" fmla="*/ 7157455 w 10080264"/>
                <a:gd name="connsiteY389" fmla="*/ 2553640 h 3652478"/>
                <a:gd name="connsiteX390" fmla="*/ 7156015 w 10080264"/>
                <a:gd name="connsiteY390" fmla="*/ 2559041 h 3652478"/>
                <a:gd name="connsiteX391" fmla="*/ 7154214 w 10080264"/>
                <a:gd name="connsiteY391" fmla="*/ 2564082 h 3652478"/>
                <a:gd name="connsiteX392" fmla="*/ 7156015 w 10080264"/>
                <a:gd name="connsiteY392" fmla="*/ 2567323 h 3652478"/>
                <a:gd name="connsiteX393" fmla="*/ 7157455 w 10080264"/>
                <a:gd name="connsiteY393" fmla="*/ 2565883 h 3652478"/>
                <a:gd name="connsiteX394" fmla="*/ 7164657 w 10080264"/>
                <a:gd name="connsiteY394" fmla="*/ 2559041 h 3652478"/>
                <a:gd name="connsiteX395" fmla="*/ 7167898 w 10080264"/>
                <a:gd name="connsiteY395" fmla="*/ 2553640 h 3652478"/>
                <a:gd name="connsiteX396" fmla="*/ 7171499 w 10080264"/>
                <a:gd name="connsiteY396" fmla="*/ 2548599 h 3652478"/>
                <a:gd name="connsiteX397" fmla="*/ 7190585 w 10080264"/>
                <a:gd name="connsiteY397" fmla="*/ 2531316 h 3652478"/>
                <a:gd name="connsiteX398" fmla="*/ 7193826 w 10080264"/>
                <a:gd name="connsiteY398" fmla="*/ 2527715 h 3652478"/>
                <a:gd name="connsiteX399" fmla="*/ 7204269 w 10080264"/>
                <a:gd name="connsiteY399" fmla="*/ 2522674 h 3652478"/>
                <a:gd name="connsiteX400" fmla="*/ 7221554 w 10080264"/>
                <a:gd name="connsiteY400" fmla="*/ 2519074 h 3652478"/>
                <a:gd name="connsiteX401" fmla="*/ 7226595 w 10080264"/>
                <a:gd name="connsiteY401" fmla="*/ 2512232 h 3652478"/>
                <a:gd name="connsiteX402" fmla="*/ 7231997 w 10080264"/>
                <a:gd name="connsiteY402" fmla="*/ 2507191 h 3652478"/>
                <a:gd name="connsiteX403" fmla="*/ 7238838 w 10080264"/>
                <a:gd name="connsiteY403" fmla="*/ 2507191 h 3652478"/>
                <a:gd name="connsiteX404" fmla="*/ 7242440 w 10080264"/>
                <a:gd name="connsiteY404" fmla="*/ 2503591 h 3652478"/>
                <a:gd name="connsiteX405" fmla="*/ 7245680 w 10080264"/>
                <a:gd name="connsiteY405" fmla="*/ 2499990 h 3652478"/>
                <a:gd name="connsiteX406" fmla="*/ 7251082 w 10080264"/>
                <a:gd name="connsiteY406" fmla="*/ 2499990 h 3652478"/>
                <a:gd name="connsiteX407" fmla="*/ 7261525 w 10080264"/>
                <a:gd name="connsiteY407" fmla="*/ 2496749 h 3652478"/>
                <a:gd name="connsiteX408" fmla="*/ 7271968 w 10080264"/>
                <a:gd name="connsiteY408" fmla="*/ 2493149 h 3652478"/>
                <a:gd name="connsiteX409" fmla="*/ 7278810 w 10080264"/>
                <a:gd name="connsiteY409" fmla="*/ 2488108 h 3652478"/>
                <a:gd name="connsiteX410" fmla="*/ 141782 w 10080264"/>
                <a:gd name="connsiteY410" fmla="*/ 2467258 h 3652478"/>
                <a:gd name="connsiteX411" fmla="*/ 131346 w 10080264"/>
                <a:gd name="connsiteY411" fmla="*/ 2475899 h 3652478"/>
                <a:gd name="connsiteX412" fmla="*/ 131346 w 10080264"/>
                <a:gd name="connsiteY412" fmla="*/ 2479139 h 3652478"/>
                <a:gd name="connsiteX413" fmla="*/ 133146 w 10080264"/>
                <a:gd name="connsiteY413" fmla="*/ 2477699 h 3652478"/>
                <a:gd name="connsiteX414" fmla="*/ 136744 w 10080264"/>
                <a:gd name="connsiteY414" fmla="*/ 2472299 h 3652478"/>
                <a:gd name="connsiteX415" fmla="*/ 368490 w 10080264"/>
                <a:gd name="connsiteY415" fmla="*/ 2461858 h 3652478"/>
                <a:gd name="connsiteX416" fmla="*/ 332145 w 10080264"/>
                <a:gd name="connsiteY416" fmla="*/ 2494980 h 3652478"/>
                <a:gd name="connsiteX417" fmla="*/ 318501 w 10080264"/>
                <a:gd name="connsiteY417" fmla="*/ 2507920 h 3652478"/>
                <a:gd name="connsiteX418" fmla="*/ 314872 w 10080264"/>
                <a:gd name="connsiteY418" fmla="*/ 2510461 h 3652478"/>
                <a:gd name="connsiteX419" fmla="*/ 297599 w 10080264"/>
                <a:gd name="connsiteY419" fmla="*/ 2527743 h 3652478"/>
                <a:gd name="connsiteX420" fmla="*/ 318501 w 10080264"/>
                <a:gd name="connsiteY420" fmla="*/ 2507920 h 3652478"/>
                <a:gd name="connsiteX421" fmla="*/ 322069 w 10080264"/>
                <a:gd name="connsiteY421" fmla="*/ 2505421 h 3652478"/>
                <a:gd name="connsiteX422" fmla="*/ 328906 w 10080264"/>
                <a:gd name="connsiteY422" fmla="*/ 2500021 h 3652478"/>
                <a:gd name="connsiteX423" fmla="*/ 346180 w 10080264"/>
                <a:gd name="connsiteY423" fmla="*/ 2493180 h 3652478"/>
                <a:gd name="connsiteX424" fmla="*/ 359854 w 10080264"/>
                <a:gd name="connsiteY424" fmla="*/ 2488140 h 3652478"/>
                <a:gd name="connsiteX425" fmla="*/ 366691 w 10080264"/>
                <a:gd name="connsiteY425" fmla="*/ 2470499 h 3652478"/>
                <a:gd name="connsiteX426" fmla="*/ 370290 w 10080264"/>
                <a:gd name="connsiteY426" fmla="*/ 2467258 h 3652478"/>
                <a:gd name="connsiteX427" fmla="*/ 8693088 w 10080264"/>
                <a:gd name="connsiteY427" fmla="*/ 2461808 h 3652478"/>
                <a:gd name="connsiteX428" fmla="*/ 8684445 w 10080264"/>
                <a:gd name="connsiteY428" fmla="*/ 2468646 h 3652478"/>
                <a:gd name="connsiteX429" fmla="*/ 8691648 w 10080264"/>
                <a:gd name="connsiteY429" fmla="*/ 2491322 h 3652478"/>
                <a:gd name="connsiteX430" fmla="*/ 8698490 w 10080264"/>
                <a:gd name="connsiteY430" fmla="*/ 2510399 h 3652478"/>
                <a:gd name="connsiteX431" fmla="*/ 8703531 w 10080264"/>
                <a:gd name="connsiteY431" fmla="*/ 2524437 h 3652478"/>
                <a:gd name="connsiteX432" fmla="*/ 8710734 w 10080264"/>
                <a:gd name="connsiteY432" fmla="*/ 2539914 h 3652478"/>
                <a:gd name="connsiteX433" fmla="*/ 8729820 w 10080264"/>
                <a:gd name="connsiteY433" fmla="*/ 2526236 h 3652478"/>
                <a:gd name="connsiteX434" fmla="*/ 8722618 w 10080264"/>
                <a:gd name="connsiteY434" fmla="*/ 2513998 h 3652478"/>
                <a:gd name="connsiteX435" fmla="*/ 8719377 w 10080264"/>
                <a:gd name="connsiteY435" fmla="*/ 2510399 h 3652478"/>
                <a:gd name="connsiteX436" fmla="*/ 8712534 w 10080264"/>
                <a:gd name="connsiteY436" fmla="*/ 2505360 h 3652478"/>
                <a:gd name="connsiteX437" fmla="*/ 8705332 w 10080264"/>
                <a:gd name="connsiteY437" fmla="*/ 2503560 h 3652478"/>
                <a:gd name="connsiteX438" fmla="*/ 8700290 w 10080264"/>
                <a:gd name="connsiteY438" fmla="*/ 2499961 h 3652478"/>
                <a:gd name="connsiteX439" fmla="*/ 8696689 w 10080264"/>
                <a:gd name="connsiteY439" fmla="*/ 2494922 h 3652478"/>
                <a:gd name="connsiteX440" fmla="*/ 8693088 w 10080264"/>
                <a:gd name="connsiteY440" fmla="*/ 2489523 h 3652478"/>
                <a:gd name="connsiteX441" fmla="*/ 8691648 w 10080264"/>
                <a:gd name="connsiteY441" fmla="*/ 2484484 h 3652478"/>
                <a:gd name="connsiteX442" fmla="*/ 8689847 w 10080264"/>
                <a:gd name="connsiteY442" fmla="*/ 2479084 h 3652478"/>
                <a:gd name="connsiteX443" fmla="*/ 8691648 w 10080264"/>
                <a:gd name="connsiteY443" fmla="*/ 2472246 h 3652478"/>
                <a:gd name="connsiteX444" fmla="*/ 8693088 w 10080264"/>
                <a:gd name="connsiteY444" fmla="*/ 2465407 h 3652478"/>
                <a:gd name="connsiteX445" fmla="*/ 8850820 w 10080264"/>
                <a:gd name="connsiteY445" fmla="*/ 2456768 h 3652478"/>
                <a:gd name="connsiteX446" fmla="*/ 8800403 w 10080264"/>
                <a:gd name="connsiteY446" fmla="*/ 2488083 h 3652478"/>
                <a:gd name="connsiteX447" fmla="*/ 8826692 w 10080264"/>
                <a:gd name="connsiteY447" fmla="*/ 2472246 h 3652478"/>
                <a:gd name="connsiteX448" fmla="*/ 5267382 w 10080264"/>
                <a:gd name="connsiteY448" fmla="*/ 2453438 h 3652478"/>
                <a:gd name="connsiteX449" fmla="*/ 5260539 w 10080264"/>
                <a:gd name="connsiteY449" fmla="*/ 2455239 h 3652478"/>
                <a:gd name="connsiteX450" fmla="*/ 5215519 w 10080264"/>
                <a:gd name="connsiteY450" fmla="*/ 2489804 h 3652478"/>
                <a:gd name="connsiteX451" fmla="*/ 5243251 w 10080264"/>
                <a:gd name="connsiteY451" fmla="*/ 2472521 h 3652478"/>
                <a:gd name="connsiteX452" fmla="*/ 5052724 w 10080264"/>
                <a:gd name="connsiteY452" fmla="*/ 2437956 h 3652478"/>
                <a:gd name="connsiteX453" fmla="*/ 4992576 w 10080264"/>
                <a:gd name="connsiteY453" fmla="*/ 2482963 h 3652478"/>
                <a:gd name="connsiteX454" fmla="*/ 4937110 w 10080264"/>
                <a:gd name="connsiteY454" fmla="*/ 2526530 h 3652478"/>
                <a:gd name="connsiteX455" fmla="*/ 4938911 w 10080264"/>
                <a:gd name="connsiteY455" fmla="*/ 2526530 h 3652478"/>
                <a:gd name="connsiteX456" fmla="*/ 4938911 w 10080264"/>
                <a:gd name="connsiteY456" fmla="*/ 2535171 h 3652478"/>
                <a:gd name="connsiteX457" fmla="*/ 4961242 w 10080264"/>
                <a:gd name="connsiteY457" fmla="*/ 2512487 h 3652478"/>
                <a:gd name="connsiteX458" fmla="*/ 4982131 w 10080264"/>
                <a:gd name="connsiteY458" fmla="*/ 2491604 h 3652478"/>
                <a:gd name="connsiteX459" fmla="*/ 5004461 w 10080264"/>
                <a:gd name="connsiteY459" fmla="*/ 2476122 h 3652478"/>
                <a:gd name="connsiteX460" fmla="*/ 5028953 w 10080264"/>
                <a:gd name="connsiteY460" fmla="*/ 2460279 h 3652478"/>
                <a:gd name="connsiteX461" fmla="*/ 5050923 w 10080264"/>
                <a:gd name="connsiteY461" fmla="*/ 2450198 h 3652478"/>
                <a:gd name="connsiteX462" fmla="*/ 5050923 w 10080264"/>
                <a:gd name="connsiteY462" fmla="*/ 2444797 h 3652478"/>
                <a:gd name="connsiteX463" fmla="*/ 5052724 w 10080264"/>
                <a:gd name="connsiteY463" fmla="*/ 2439756 h 3652478"/>
                <a:gd name="connsiteX464" fmla="*/ 1145416 w 10080264"/>
                <a:gd name="connsiteY464" fmla="*/ 2430896 h 3652478"/>
                <a:gd name="connsiteX465" fmla="*/ 1129942 w 10080264"/>
                <a:gd name="connsiteY465" fmla="*/ 2437736 h 3652478"/>
                <a:gd name="connsiteX466" fmla="*/ 1114468 w 10080264"/>
                <a:gd name="connsiteY466" fmla="*/ 2444577 h 3652478"/>
                <a:gd name="connsiteX467" fmla="*/ 1095396 w 10080264"/>
                <a:gd name="connsiteY467" fmla="*/ 2451417 h 3652478"/>
                <a:gd name="connsiteX468" fmla="*/ 1074525 w 10080264"/>
                <a:gd name="connsiteY468" fmla="*/ 2456818 h 3652478"/>
                <a:gd name="connsiteX469" fmla="*/ 1074525 w 10080264"/>
                <a:gd name="connsiteY469" fmla="*/ 2458618 h 3652478"/>
                <a:gd name="connsiteX470" fmla="*/ 1074525 w 10080264"/>
                <a:gd name="connsiteY470" fmla="*/ 2465458 h 3652478"/>
                <a:gd name="connsiteX471" fmla="*/ 1062289 w 10080264"/>
                <a:gd name="connsiteY471" fmla="*/ 2484540 h 3652478"/>
                <a:gd name="connsiteX472" fmla="*/ 1043577 w 10080264"/>
                <a:gd name="connsiteY472" fmla="*/ 2501821 h 3652478"/>
                <a:gd name="connsiteX473" fmla="*/ 1020906 w 10080264"/>
                <a:gd name="connsiteY473" fmla="*/ 2519102 h 3652478"/>
                <a:gd name="connsiteX474" fmla="*/ 994997 w 10080264"/>
                <a:gd name="connsiteY474" fmla="*/ 2536743 h 3652478"/>
                <a:gd name="connsiteX475" fmla="*/ 965489 w 10080264"/>
                <a:gd name="connsiteY475" fmla="*/ 2553665 h 3652478"/>
                <a:gd name="connsiteX476" fmla="*/ 941379 w 10080264"/>
                <a:gd name="connsiteY476" fmla="*/ 2569146 h 3652478"/>
                <a:gd name="connsiteX477" fmla="*/ 950015 w 10080264"/>
                <a:gd name="connsiteY477" fmla="*/ 2564105 h 3652478"/>
                <a:gd name="connsiteX478" fmla="*/ 956852 w 10080264"/>
                <a:gd name="connsiteY478" fmla="*/ 2560865 h 3652478"/>
                <a:gd name="connsiteX479" fmla="*/ 961890 w 10080264"/>
                <a:gd name="connsiteY479" fmla="*/ 2559065 h 3652478"/>
                <a:gd name="connsiteX480" fmla="*/ 967288 w 10080264"/>
                <a:gd name="connsiteY480" fmla="*/ 2560865 h 3652478"/>
                <a:gd name="connsiteX481" fmla="*/ 972326 w 10080264"/>
                <a:gd name="connsiteY481" fmla="*/ 2562305 h 3652478"/>
                <a:gd name="connsiteX482" fmla="*/ 977724 w 10080264"/>
                <a:gd name="connsiteY482" fmla="*/ 2559065 h 3652478"/>
                <a:gd name="connsiteX483" fmla="*/ 982762 w 10080264"/>
                <a:gd name="connsiteY483" fmla="*/ 2557265 h 3652478"/>
                <a:gd name="connsiteX484" fmla="*/ 989959 w 10080264"/>
                <a:gd name="connsiteY484" fmla="*/ 2557265 h 3652478"/>
                <a:gd name="connsiteX485" fmla="*/ 998595 w 10080264"/>
                <a:gd name="connsiteY485" fmla="*/ 2557265 h 3652478"/>
                <a:gd name="connsiteX486" fmla="*/ 1003633 w 10080264"/>
                <a:gd name="connsiteY486" fmla="*/ 2548624 h 3652478"/>
                <a:gd name="connsiteX487" fmla="*/ 1009031 w 10080264"/>
                <a:gd name="connsiteY487" fmla="*/ 2538183 h 3652478"/>
                <a:gd name="connsiteX488" fmla="*/ 1017668 w 10080264"/>
                <a:gd name="connsiteY488" fmla="*/ 2529543 h 3652478"/>
                <a:gd name="connsiteX489" fmla="*/ 1026304 w 10080264"/>
                <a:gd name="connsiteY489" fmla="*/ 2520902 h 3652478"/>
                <a:gd name="connsiteX490" fmla="*/ 1034941 w 10080264"/>
                <a:gd name="connsiteY490" fmla="*/ 2514062 h 3652478"/>
                <a:gd name="connsiteX491" fmla="*/ 1045016 w 10080264"/>
                <a:gd name="connsiteY491" fmla="*/ 2507221 h 3652478"/>
                <a:gd name="connsiteX492" fmla="*/ 1055452 w 10080264"/>
                <a:gd name="connsiteY492" fmla="*/ 2500021 h 3652478"/>
                <a:gd name="connsiteX493" fmla="*/ 1067687 w 10080264"/>
                <a:gd name="connsiteY493" fmla="*/ 2494980 h 3652478"/>
                <a:gd name="connsiteX494" fmla="*/ 1076324 w 10080264"/>
                <a:gd name="connsiteY494" fmla="*/ 2479139 h 3652478"/>
                <a:gd name="connsiteX495" fmla="*/ 1089998 w 10080264"/>
                <a:gd name="connsiteY495" fmla="*/ 2463658 h 3652478"/>
                <a:gd name="connsiteX496" fmla="*/ 1093597 w 10080264"/>
                <a:gd name="connsiteY496" fmla="*/ 2458618 h 3652478"/>
                <a:gd name="connsiteX497" fmla="*/ 1098635 w 10080264"/>
                <a:gd name="connsiteY497" fmla="*/ 2453217 h 3652478"/>
                <a:gd name="connsiteX498" fmla="*/ 1110870 w 10080264"/>
                <a:gd name="connsiteY498" fmla="*/ 2448177 h 3652478"/>
                <a:gd name="connsiteX499" fmla="*/ 1123105 w 10080264"/>
                <a:gd name="connsiteY499" fmla="*/ 2444577 h 3652478"/>
                <a:gd name="connsiteX500" fmla="*/ 1136780 w 10080264"/>
                <a:gd name="connsiteY500" fmla="*/ 2442777 h 3652478"/>
                <a:gd name="connsiteX501" fmla="*/ 7230196 w 10080264"/>
                <a:gd name="connsiteY501" fmla="*/ 2429056 h 3652478"/>
                <a:gd name="connsiteX502" fmla="*/ 7206069 w 10080264"/>
                <a:gd name="connsiteY502" fmla="*/ 2437698 h 3652478"/>
                <a:gd name="connsiteX503" fmla="*/ 7197427 w 10080264"/>
                <a:gd name="connsiteY503" fmla="*/ 2442739 h 3652478"/>
                <a:gd name="connsiteX504" fmla="*/ 7190585 w 10080264"/>
                <a:gd name="connsiteY504" fmla="*/ 2449940 h 3652478"/>
                <a:gd name="connsiteX505" fmla="*/ 5296916 w 10080264"/>
                <a:gd name="connsiteY505" fmla="*/ 2427515 h 3652478"/>
                <a:gd name="connsiteX506" fmla="*/ 5281429 w 10080264"/>
                <a:gd name="connsiteY506" fmla="*/ 2439756 h 3652478"/>
                <a:gd name="connsiteX507" fmla="*/ 5281429 w 10080264"/>
                <a:gd name="connsiteY507" fmla="*/ 2441557 h 3652478"/>
                <a:gd name="connsiteX508" fmla="*/ 5276026 w 10080264"/>
                <a:gd name="connsiteY508" fmla="*/ 2444797 h 3652478"/>
                <a:gd name="connsiteX509" fmla="*/ 5279628 w 10080264"/>
                <a:gd name="connsiteY509" fmla="*/ 2444797 h 3652478"/>
                <a:gd name="connsiteX510" fmla="*/ 5284670 w 10080264"/>
                <a:gd name="connsiteY510" fmla="*/ 2439756 h 3652478"/>
                <a:gd name="connsiteX511" fmla="*/ 5953990 w 10080264"/>
                <a:gd name="connsiteY511" fmla="*/ 2420415 h 3652478"/>
                <a:gd name="connsiteX512" fmla="*/ 5935265 w 10080264"/>
                <a:gd name="connsiteY512" fmla="*/ 2430857 h 3652478"/>
                <a:gd name="connsiteX513" fmla="*/ 5907537 w 10080264"/>
                <a:gd name="connsiteY513" fmla="*/ 2444539 h 3652478"/>
                <a:gd name="connsiteX514" fmla="*/ 5879809 w 10080264"/>
                <a:gd name="connsiteY514" fmla="*/ 2454981 h 3652478"/>
                <a:gd name="connsiteX515" fmla="*/ 5851721 w 10080264"/>
                <a:gd name="connsiteY515" fmla="*/ 2460022 h 3652478"/>
                <a:gd name="connsiteX516" fmla="*/ 5825794 w 10080264"/>
                <a:gd name="connsiteY516" fmla="*/ 2461823 h 3652478"/>
                <a:gd name="connsiteX517" fmla="*/ 5798426 w 10080264"/>
                <a:gd name="connsiteY517" fmla="*/ 2461823 h 3652478"/>
                <a:gd name="connsiteX518" fmla="*/ 5777540 w 10080264"/>
                <a:gd name="connsiteY518" fmla="*/ 2475865 h 3652478"/>
                <a:gd name="connsiteX519" fmla="*/ 5751612 w 10080264"/>
                <a:gd name="connsiteY519" fmla="*/ 2488108 h 3652478"/>
                <a:gd name="connsiteX520" fmla="*/ 5751612 w 10080264"/>
                <a:gd name="connsiteY520" fmla="*/ 2539958 h 3652478"/>
                <a:gd name="connsiteX521" fmla="*/ 5779340 w 10080264"/>
                <a:gd name="connsiteY521" fmla="*/ 2527715 h 3652478"/>
                <a:gd name="connsiteX522" fmla="*/ 5805268 w 10080264"/>
                <a:gd name="connsiteY522" fmla="*/ 2512232 h 3652478"/>
                <a:gd name="connsiteX523" fmla="*/ 5832996 w 10080264"/>
                <a:gd name="connsiteY523" fmla="*/ 2494949 h 3652478"/>
                <a:gd name="connsiteX524" fmla="*/ 5858923 w 10080264"/>
                <a:gd name="connsiteY524" fmla="*/ 2475865 h 3652478"/>
                <a:gd name="connsiteX525" fmla="*/ 5860724 w 10080264"/>
                <a:gd name="connsiteY525" fmla="*/ 2475865 h 3652478"/>
                <a:gd name="connsiteX526" fmla="*/ 5910778 w 10080264"/>
                <a:gd name="connsiteY526" fmla="*/ 2444539 h 3652478"/>
                <a:gd name="connsiteX527" fmla="*/ 5933465 w 10080264"/>
                <a:gd name="connsiteY527" fmla="*/ 2432657 h 3652478"/>
                <a:gd name="connsiteX528" fmla="*/ 5953990 w 10080264"/>
                <a:gd name="connsiteY528" fmla="*/ 2422215 h 3652478"/>
                <a:gd name="connsiteX529" fmla="*/ 5089100 w 10080264"/>
                <a:gd name="connsiteY529" fmla="*/ 2413832 h 3652478"/>
                <a:gd name="connsiteX530" fmla="*/ 5077215 w 10080264"/>
                <a:gd name="connsiteY530" fmla="*/ 2422474 h 3652478"/>
                <a:gd name="connsiteX531" fmla="*/ 5082257 w 10080264"/>
                <a:gd name="connsiteY531" fmla="*/ 2418873 h 3652478"/>
                <a:gd name="connsiteX532" fmla="*/ 5087300 w 10080264"/>
                <a:gd name="connsiteY532" fmla="*/ 2418873 h 3652478"/>
                <a:gd name="connsiteX533" fmla="*/ 9231825 w 10080264"/>
                <a:gd name="connsiteY533" fmla="*/ 2411776 h 3652478"/>
                <a:gd name="connsiteX534" fmla="*/ 9202295 w 10080264"/>
                <a:gd name="connsiteY534" fmla="*/ 2425814 h 3652478"/>
                <a:gd name="connsiteX535" fmla="*/ 9215980 w 10080264"/>
                <a:gd name="connsiteY535" fmla="*/ 2430853 h 3652478"/>
                <a:gd name="connsiteX536" fmla="*/ 9221382 w 10080264"/>
                <a:gd name="connsiteY536" fmla="*/ 2434092 h 3652478"/>
                <a:gd name="connsiteX537" fmla="*/ 9224623 w 10080264"/>
                <a:gd name="connsiteY537" fmla="*/ 2427254 h 3652478"/>
                <a:gd name="connsiteX538" fmla="*/ 9230024 w 10080264"/>
                <a:gd name="connsiteY538" fmla="*/ 2417175 h 3652478"/>
                <a:gd name="connsiteX539" fmla="*/ 3412197 w 10080264"/>
                <a:gd name="connsiteY539" fmla="*/ 2408915 h 3652478"/>
                <a:gd name="connsiteX540" fmla="*/ 3387720 w 10080264"/>
                <a:gd name="connsiteY540" fmla="*/ 2418994 h 3652478"/>
                <a:gd name="connsiteX541" fmla="*/ 3396719 w 10080264"/>
                <a:gd name="connsiteY541" fmla="*/ 2420794 h 3652478"/>
                <a:gd name="connsiteX542" fmla="*/ 446579 w 10080264"/>
                <a:gd name="connsiteY542" fmla="*/ 2401374 h 3652478"/>
                <a:gd name="connsiteX543" fmla="*/ 418870 w 10080264"/>
                <a:gd name="connsiteY543" fmla="*/ 2422255 h 3652478"/>
                <a:gd name="connsiteX544" fmla="*/ 391161 w 10080264"/>
                <a:gd name="connsiteY544" fmla="*/ 2444577 h 3652478"/>
                <a:gd name="connsiteX545" fmla="*/ 397998 w 10080264"/>
                <a:gd name="connsiteY545" fmla="*/ 2446377 h 3652478"/>
                <a:gd name="connsiteX546" fmla="*/ 425707 w 10080264"/>
                <a:gd name="connsiteY546" fmla="*/ 2420455 h 3652478"/>
                <a:gd name="connsiteX547" fmla="*/ 1179962 w 10080264"/>
                <a:gd name="connsiteY547" fmla="*/ 2394533 h 3652478"/>
                <a:gd name="connsiteX548" fmla="*/ 1179962 w 10080264"/>
                <a:gd name="connsiteY548" fmla="*/ 2396333 h 3652478"/>
                <a:gd name="connsiteX549" fmla="*/ 1181761 w 10080264"/>
                <a:gd name="connsiteY549" fmla="*/ 2394533 h 3652478"/>
                <a:gd name="connsiteX550" fmla="*/ 7869379 w 10080264"/>
                <a:gd name="connsiteY550" fmla="*/ 2391249 h 3652478"/>
                <a:gd name="connsiteX551" fmla="*/ 7813563 w 10080264"/>
                <a:gd name="connsiteY551" fmla="*/ 2413573 h 3652478"/>
                <a:gd name="connsiteX552" fmla="*/ 7761709 w 10080264"/>
                <a:gd name="connsiteY552" fmla="*/ 2435898 h 3652478"/>
                <a:gd name="connsiteX553" fmla="*/ 7715255 w 10080264"/>
                <a:gd name="connsiteY553" fmla="*/ 2460022 h 3652478"/>
                <a:gd name="connsiteX554" fmla="*/ 7669882 w 10080264"/>
                <a:gd name="connsiteY554" fmla="*/ 2486307 h 3652478"/>
                <a:gd name="connsiteX555" fmla="*/ 7611185 w 10080264"/>
                <a:gd name="connsiteY555" fmla="*/ 2520874 h 3652478"/>
                <a:gd name="connsiteX556" fmla="*/ 7656198 w 10080264"/>
                <a:gd name="connsiteY556" fmla="*/ 2501790 h 3652478"/>
                <a:gd name="connsiteX557" fmla="*/ 7718496 w 10080264"/>
                <a:gd name="connsiteY557" fmla="*/ 2472265 h 3652478"/>
                <a:gd name="connsiteX558" fmla="*/ 7778994 w 10080264"/>
                <a:gd name="connsiteY558" fmla="*/ 2442739 h 3652478"/>
                <a:gd name="connsiteX559" fmla="*/ 7784395 w 10080264"/>
                <a:gd name="connsiteY559" fmla="*/ 2435898 h 3652478"/>
                <a:gd name="connsiteX560" fmla="*/ 7791237 w 10080264"/>
                <a:gd name="connsiteY560" fmla="*/ 2429056 h 3652478"/>
                <a:gd name="connsiteX561" fmla="*/ 7801680 w 10080264"/>
                <a:gd name="connsiteY561" fmla="*/ 2422215 h 3652478"/>
                <a:gd name="connsiteX562" fmla="*/ 7812123 w 10080264"/>
                <a:gd name="connsiteY562" fmla="*/ 2418614 h 3652478"/>
                <a:gd name="connsiteX563" fmla="*/ 7844892 w 10080264"/>
                <a:gd name="connsiteY563" fmla="*/ 2406732 h 3652478"/>
                <a:gd name="connsiteX564" fmla="*/ 7857136 w 10080264"/>
                <a:gd name="connsiteY564" fmla="*/ 2401331 h 3652478"/>
                <a:gd name="connsiteX565" fmla="*/ 7865778 w 10080264"/>
                <a:gd name="connsiteY565" fmla="*/ 2396290 h 3652478"/>
                <a:gd name="connsiteX566" fmla="*/ 8964977 w 10080264"/>
                <a:gd name="connsiteY566" fmla="*/ 2385861 h 3652478"/>
                <a:gd name="connsiteX567" fmla="*/ 8914921 w 10080264"/>
                <a:gd name="connsiteY567" fmla="*/ 2417175 h 3652478"/>
                <a:gd name="connsiteX568" fmla="*/ 8925004 w 10080264"/>
                <a:gd name="connsiteY568" fmla="*/ 2413576 h 3652478"/>
                <a:gd name="connsiteX569" fmla="*/ 8937248 w 10080264"/>
                <a:gd name="connsiteY569" fmla="*/ 2408537 h 3652478"/>
                <a:gd name="connsiteX570" fmla="*/ 8944451 w 10080264"/>
                <a:gd name="connsiteY570" fmla="*/ 2403138 h 3652478"/>
                <a:gd name="connsiteX571" fmla="*/ 8953094 w 10080264"/>
                <a:gd name="connsiteY571" fmla="*/ 2394499 h 3652478"/>
                <a:gd name="connsiteX572" fmla="*/ 8980823 w 10080264"/>
                <a:gd name="connsiteY572" fmla="*/ 2377222 h 3652478"/>
                <a:gd name="connsiteX573" fmla="*/ 8975421 w 10080264"/>
                <a:gd name="connsiteY573" fmla="*/ 2379022 h 3652478"/>
                <a:gd name="connsiteX574" fmla="*/ 8979022 w 10080264"/>
                <a:gd name="connsiteY574" fmla="*/ 2379022 h 3652478"/>
                <a:gd name="connsiteX575" fmla="*/ 5758454 w 10080264"/>
                <a:gd name="connsiteY575" fmla="*/ 2366764 h 3652478"/>
                <a:gd name="connsiteX576" fmla="*/ 5760255 w 10080264"/>
                <a:gd name="connsiteY576" fmla="*/ 2375406 h 3652478"/>
                <a:gd name="connsiteX577" fmla="*/ 5760255 w 10080264"/>
                <a:gd name="connsiteY577" fmla="*/ 2384048 h 3652478"/>
                <a:gd name="connsiteX578" fmla="*/ 5781141 w 10080264"/>
                <a:gd name="connsiteY578" fmla="*/ 2370365 h 3652478"/>
                <a:gd name="connsiteX579" fmla="*/ 5782581 w 10080264"/>
                <a:gd name="connsiteY579" fmla="*/ 2370365 h 3652478"/>
                <a:gd name="connsiteX580" fmla="*/ 5767097 w 10080264"/>
                <a:gd name="connsiteY580" fmla="*/ 2368565 h 3652478"/>
                <a:gd name="connsiteX581" fmla="*/ 5762055 w 10080264"/>
                <a:gd name="connsiteY581" fmla="*/ 2366764 h 3652478"/>
                <a:gd name="connsiteX582" fmla="*/ 1233580 w 10080264"/>
                <a:gd name="connsiteY582" fmla="*/ 2365011 h 3652478"/>
                <a:gd name="connsiteX583" fmla="*/ 1204432 w 10080264"/>
                <a:gd name="connsiteY583" fmla="*/ 2382292 h 3652478"/>
                <a:gd name="connsiteX584" fmla="*/ 1218106 w 10080264"/>
                <a:gd name="connsiteY584" fmla="*/ 2375452 h 3652478"/>
                <a:gd name="connsiteX585" fmla="*/ 4647897 w 10080264"/>
                <a:gd name="connsiteY585" fmla="*/ 2358384 h 3652478"/>
                <a:gd name="connsiteX586" fmla="*/ 4644296 w 10080264"/>
                <a:gd name="connsiteY586" fmla="*/ 2360184 h 3652478"/>
                <a:gd name="connsiteX587" fmla="*/ 4616563 w 10080264"/>
                <a:gd name="connsiteY587" fmla="*/ 2381067 h 3652478"/>
                <a:gd name="connsiteX588" fmla="*/ 4590631 w 10080264"/>
                <a:gd name="connsiteY588" fmla="*/ 2400150 h 3652478"/>
                <a:gd name="connsiteX589" fmla="*/ 4564699 w 10080264"/>
                <a:gd name="connsiteY589" fmla="*/ 2417433 h 3652478"/>
                <a:gd name="connsiteX590" fmla="*/ 4538767 w 10080264"/>
                <a:gd name="connsiteY590" fmla="*/ 2436156 h 3652478"/>
                <a:gd name="connsiteX591" fmla="*/ 4502390 w 10080264"/>
                <a:gd name="connsiteY591" fmla="*/ 2463880 h 3652478"/>
                <a:gd name="connsiteX592" fmla="*/ 4467814 w 10080264"/>
                <a:gd name="connsiteY592" fmla="*/ 2488364 h 3652478"/>
                <a:gd name="connsiteX593" fmla="*/ 4450166 w 10080264"/>
                <a:gd name="connsiteY593" fmla="*/ 2500246 h 3652478"/>
                <a:gd name="connsiteX594" fmla="*/ 4450166 w 10080264"/>
                <a:gd name="connsiteY594" fmla="*/ 2527970 h 3652478"/>
                <a:gd name="connsiteX595" fmla="*/ 4469615 w 10080264"/>
                <a:gd name="connsiteY595" fmla="*/ 2510687 h 3652478"/>
                <a:gd name="connsiteX596" fmla="*/ 4491945 w 10080264"/>
                <a:gd name="connsiteY596" fmla="*/ 2493405 h 3652478"/>
                <a:gd name="connsiteX597" fmla="*/ 4518238 w 10080264"/>
                <a:gd name="connsiteY597" fmla="*/ 2476122 h 3652478"/>
                <a:gd name="connsiteX598" fmla="*/ 4547411 w 10080264"/>
                <a:gd name="connsiteY598" fmla="*/ 2457039 h 3652478"/>
                <a:gd name="connsiteX599" fmla="*/ 4549212 w 10080264"/>
                <a:gd name="connsiteY599" fmla="*/ 2457039 h 3652478"/>
                <a:gd name="connsiteX600" fmla="*/ 4562898 w 10080264"/>
                <a:gd name="connsiteY600" fmla="*/ 2448398 h 3652478"/>
                <a:gd name="connsiteX601" fmla="*/ 4578385 w 10080264"/>
                <a:gd name="connsiteY601" fmla="*/ 2437956 h 3652478"/>
                <a:gd name="connsiteX602" fmla="*/ 4592432 w 10080264"/>
                <a:gd name="connsiteY602" fmla="*/ 2427515 h 3652478"/>
                <a:gd name="connsiteX603" fmla="*/ 4604677 w 10080264"/>
                <a:gd name="connsiteY603" fmla="*/ 2415633 h 3652478"/>
                <a:gd name="connsiteX604" fmla="*/ 4616563 w 10080264"/>
                <a:gd name="connsiteY604" fmla="*/ 2401591 h 3652478"/>
                <a:gd name="connsiteX605" fmla="*/ 4628808 w 10080264"/>
                <a:gd name="connsiteY605" fmla="*/ 2387908 h 3652478"/>
                <a:gd name="connsiteX606" fmla="*/ 4637452 w 10080264"/>
                <a:gd name="connsiteY606" fmla="*/ 2373866 h 3652478"/>
                <a:gd name="connsiteX607" fmla="*/ 2182913 w 10080264"/>
                <a:gd name="connsiteY607" fmla="*/ 2356722 h 3652478"/>
                <a:gd name="connsiteX608" fmla="*/ 2132878 w 10080264"/>
                <a:gd name="connsiteY608" fmla="*/ 2384438 h 3652478"/>
                <a:gd name="connsiteX609" fmla="*/ 2082842 w 10080264"/>
                <a:gd name="connsiteY609" fmla="*/ 2412155 h 3652478"/>
                <a:gd name="connsiteX610" fmla="*/ 2049726 w 10080264"/>
                <a:gd name="connsiteY610" fmla="*/ 2431232 h 3652478"/>
                <a:gd name="connsiteX611" fmla="*/ 2054765 w 10080264"/>
                <a:gd name="connsiteY611" fmla="*/ 2433032 h 3652478"/>
                <a:gd name="connsiteX612" fmla="*/ 2058365 w 10080264"/>
                <a:gd name="connsiteY612" fmla="*/ 2436272 h 3652478"/>
                <a:gd name="connsiteX613" fmla="*/ 2131438 w 10080264"/>
                <a:gd name="connsiteY613" fmla="*/ 2400276 h 3652478"/>
                <a:gd name="connsiteX614" fmla="*/ 2205591 w 10080264"/>
                <a:gd name="connsiteY614" fmla="*/ 2362121 h 3652478"/>
                <a:gd name="connsiteX615" fmla="*/ 2203791 w 10080264"/>
                <a:gd name="connsiteY615" fmla="*/ 2360322 h 3652478"/>
                <a:gd name="connsiteX616" fmla="*/ 2198751 w 10080264"/>
                <a:gd name="connsiteY616" fmla="*/ 2358522 h 3652478"/>
                <a:gd name="connsiteX617" fmla="*/ 1007232 w 10080264"/>
                <a:gd name="connsiteY617" fmla="*/ 2356370 h 3652478"/>
                <a:gd name="connsiteX618" fmla="*/ 982762 w 10080264"/>
                <a:gd name="connsiteY618" fmla="*/ 2370411 h 3652478"/>
                <a:gd name="connsiteX619" fmla="*/ 960451 w 10080264"/>
                <a:gd name="connsiteY619" fmla="*/ 2380852 h 3652478"/>
                <a:gd name="connsiteX620" fmla="*/ 944617 w 10080264"/>
                <a:gd name="connsiteY620" fmla="*/ 2399933 h 3652478"/>
                <a:gd name="connsiteX621" fmla="*/ 927344 w 10080264"/>
                <a:gd name="connsiteY621" fmla="*/ 2418655 h 3652478"/>
                <a:gd name="connsiteX622" fmla="*/ 930943 w 10080264"/>
                <a:gd name="connsiteY622" fmla="*/ 2417215 h 3652478"/>
                <a:gd name="connsiteX623" fmla="*/ 953254 w 10080264"/>
                <a:gd name="connsiteY623" fmla="*/ 2399933 h 3652478"/>
                <a:gd name="connsiteX624" fmla="*/ 6450933 w 10080264"/>
                <a:gd name="connsiteY624" fmla="*/ 2347681 h 3652478"/>
                <a:gd name="connsiteX625" fmla="*/ 6359467 w 10080264"/>
                <a:gd name="connsiteY625" fmla="*/ 2394490 h 3652478"/>
                <a:gd name="connsiteX626" fmla="*/ 6269081 w 10080264"/>
                <a:gd name="connsiteY626" fmla="*/ 2441299 h 3652478"/>
                <a:gd name="connsiteX627" fmla="*/ 6205342 w 10080264"/>
                <a:gd name="connsiteY627" fmla="*/ 2475865 h 3652478"/>
                <a:gd name="connsiteX628" fmla="*/ 6066703 w 10080264"/>
                <a:gd name="connsiteY628" fmla="*/ 2553640 h 3652478"/>
                <a:gd name="connsiteX629" fmla="*/ 6051218 w 10080264"/>
                <a:gd name="connsiteY629" fmla="*/ 2562282 h 3652478"/>
                <a:gd name="connsiteX630" fmla="*/ 6078946 w 10080264"/>
                <a:gd name="connsiteY630" fmla="*/ 2559041 h 3652478"/>
                <a:gd name="connsiteX631" fmla="*/ 6108115 w 10080264"/>
                <a:gd name="connsiteY631" fmla="*/ 2555441 h 3652478"/>
                <a:gd name="connsiteX632" fmla="*/ 6108115 w 10080264"/>
                <a:gd name="connsiteY632" fmla="*/ 2548599 h 3652478"/>
                <a:gd name="connsiteX633" fmla="*/ 6109915 w 10080264"/>
                <a:gd name="connsiteY633" fmla="*/ 2541758 h 3652478"/>
                <a:gd name="connsiteX634" fmla="*/ 6114957 w 10080264"/>
                <a:gd name="connsiteY634" fmla="*/ 2534917 h 3652478"/>
                <a:gd name="connsiteX635" fmla="*/ 6121798 w 10080264"/>
                <a:gd name="connsiteY635" fmla="*/ 2531316 h 3652478"/>
                <a:gd name="connsiteX636" fmla="*/ 6129001 w 10080264"/>
                <a:gd name="connsiteY636" fmla="*/ 2527715 h 3652478"/>
                <a:gd name="connsiteX637" fmla="*/ 6153127 w 10080264"/>
                <a:gd name="connsiteY637" fmla="*/ 2517273 h 3652478"/>
                <a:gd name="connsiteX638" fmla="*/ 6177614 w 10080264"/>
                <a:gd name="connsiteY638" fmla="*/ 2507191 h 3652478"/>
                <a:gd name="connsiteX639" fmla="*/ 6199941 w 10080264"/>
                <a:gd name="connsiteY639" fmla="*/ 2493149 h 3652478"/>
                <a:gd name="connsiteX640" fmla="*/ 6222627 w 10080264"/>
                <a:gd name="connsiteY640" fmla="*/ 2475865 h 3652478"/>
                <a:gd name="connsiteX641" fmla="*/ 6269081 w 10080264"/>
                <a:gd name="connsiteY641" fmla="*/ 2446340 h 3652478"/>
                <a:gd name="connsiteX642" fmla="*/ 6289967 w 10080264"/>
                <a:gd name="connsiteY642" fmla="*/ 2434097 h 3652478"/>
                <a:gd name="connsiteX643" fmla="*/ 6312653 w 10080264"/>
                <a:gd name="connsiteY643" fmla="*/ 2422215 h 3652478"/>
                <a:gd name="connsiteX644" fmla="*/ 6362708 w 10080264"/>
                <a:gd name="connsiteY644" fmla="*/ 2396290 h 3652478"/>
                <a:gd name="connsiteX645" fmla="*/ 6416363 w 10080264"/>
                <a:gd name="connsiteY645" fmla="*/ 2366764 h 3652478"/>
                <a:gd name="connsiteX646" fmla="*/ 6433648 w 10080264"/>
                <a:gd name="connsiteY646" fmla="*/ 2358123 h 3652478"/>
                <a:gd name="connsiteX647" fmla="*/ 4576584 w 10080264"/>
                <a:gd name="connsiteY647" fmla="*/ 2339301 h 3652478"/>
                <a:gd name="connsiteX648" fmla="*/ 4552453 w 10080264"/>
                <a:gd name="connsiteY648" fmla="*/ 2347942 h 3652478"/>
                <a:gd name="connsiteX649" fmla="*/ 4540568 w 10080264"/>
                <a:gd name="connsiteY649" fmla="*/ 2356584 h 3652478"/>
                <a:gd name="connsiteX650" fmla="*/ 4518238 w 10080264"/>
                <a:gd name="connsiteY650" fmla="*/ 2368826 h 3652478"/>
                <a:gd name="connsiteX651" fmla="*/ 4497348 w 10080264"/>
                <a:gd name="connsiteY651" fmla="*/ 2384308 h 3652478"/>
                <a:gd name="connsiteX652" fmla="*/ 4483302 w 10080264"/>
                <a:gd name="connsiteY652" fmla="*/ 2396550 h 3652478"/>
                <a:gd name="connsiteX653" fmla="*/ 4469615 w 10080264"/>
                <a:gd name="connsiteY653" fmla="*/ 2406991 h 3652478"/>
                <a:gd name="connsiteX654" fmla="*/ 4459170 w 10080264"/>
                <a:gd name="connsiteY654" fmla="*/ 2413832 h 3652478"/>
                <a:gd name="connsiteX655" fmla="*/ 4455569 w 10080264"/>
                <a:gd name="connsiteY655" fmla="*/ 2417433 h 3652478"/>
                <a:gd name="connsiteX656" fmla="*/ 4481501 w 10080264"/>
                <a:gd name="connsiteY656" fmla="*/ 2401591 h 3652478"/>
                <a:gd name="connsiteX657" fmla="*/ 4504191 w 10080264"/>
                <a:gd name="connsiteY657" fmla="*/ 2384308 h 3652478"/>
                <a:gd name="connsiteX658" fmla="*/ 4519678 w 10080264"/>
                <a:gd name="connsiteY658" fmla="*/ 2370626 h 3652478"/>
                <a:gd name="connsiteX659" fmla="*/ 4536966 w 10080264"/>
                <a:gd name="connsiteY659" fmla="*/ 2361985 h 3652478"/>
                <a:gd name="connsiteX660" fmla="*/ 4552453 w 10080264"/>
                <a:gd name="connsiteY660" fmla="*/ 2356584 h 3652478"/>
                <a:gd name="connsiteX661" fmla="*/ 4569741 w 10080264"/>
                <a:gd name="connsiteY661" fmla="*/ 2354783 h 3652478"/>
                <a:gd name="connsiteX662" fmla="*/ 4571542 w 10080264"/>
                <a:gd name="connsiteY662" fmla="*/ 2346142 h 3652478"/>
                <a:gd name="connsiteX663" fmla="*/ 9044564 w 10080264"/>
                <a:gd name="connsiteY663" fmla="*/ 2335470 h 3652478"/>
                <a:gd name="connsiteX664" fmla="*/ 9020436 w 10080264"/>
                <a:gd name="connsiteY664" fmla="*/ 2351307 h 3652478"/>
                <a:gd name="connsiteX665" fmla="*/ 9025837 w 10080264"/>
                <a:gd name="connsiteY665" fmla="*/ 2349507 h 3652478"/>
                <a:gd name="connsiteX666" fmla="*/ 9034480 w 10080264"/>
                <a:gd name="connsiteY666" fmla="*/ 2349507 h 3652478"/>
                <a:gd name="connsiteX667" fmla="*/ 9044564 w 10080264"/>
                <a:gd name="connsiteY667" fmla="*/ 2344108 h 3652478"/>
                <a:gd name="connsiteX668" fmla="*/ 4686075 w 10080264"/>
                <a:gd name="connsiteY668" fmla="*/ 2333900 h 3652478"/>
                <a:gd name="connsiteX669" fmla="*/ 4673829 w 10080264"/>
                <a:gd name="connsiteY669" fmla="*/ 2339301 h 3652478"/>
                <a:gd name="connsiteX670" fmla="*/ 4656541 w 10080264"/>
                <a:gd name="connsiteY670" fmla="*/ 2349743 h 3652478"/>
                <a:gd name="connsiteX671" fmla="*/ 4660143 w 10080264"/>
                <a:gd name="connsiteY671" fmla="*/ 2349743 h 3652478"/>
                <a:gd name="connsiteX672" fmla="*/ 4673829 w 10080264"/>
                <a:gd name="connsiteY672" fmla="*/ 2349743 h 3652478"/>
                <a:gd name="connsiteX673" fmla="*/ 4679232 w 10080264"/>
                <a:gd name="connsiteY673" fmla="*/ 2347942 h 3652478"/>
                <a:gd name="connsiteX674" fmla="*/ 4680672 w 10080264"/>
                <a:gd name="connsiteY674" fmla="*/ 2344342 h 3652478"/>
                <a:gd name="connsiteX675" fmla="*/ 7407007 w 10080264"/>
                <a:gd name="connsiteY675" fmla="*/ 2328597 h 3652478"/>
                <a:gd name="connsiteX676" fmla="*/ 7367035 w 10080264"/>
                <a:gd name="connsiteY676" fmla="*/ 2351281 h 3652478"/>
                <a:gd name="connsiteX677" fmla="*/ 7408447 w 10080264"/>
                <a:gd name="connsiteY677" fmla="*/ 2328597 h 3652478"/>
                <a:gd name="connsiteX678" fmla="*/ 1408469 w 10080264"/>
                <a:gd name="connsiteY678" fmla="*/ 2326848 h 3652478"/>
                <a:gd name="connsiteX679" fmla="*/ 1294396 w 10080264"/>
                <a:gd name="connsiteY679" fmla="*/ 2413614 h 3652478"/>
                <a:gd name="connsiteX680" fmla="*/ 1266687 w 10080264"/>
                <a:gd name="connsiteY680" fmla="*/ 2432696 h 3652478"/>
                <a:gd name="connsiteX681" fmla="*/ 1238978 w 10080264"/>
                <a:gd name="connsiteY681" fmla="*/ 2453217 h 3652478"/>
                <a:gd name="connsiteX682" fmla="*/ 1237179 w 10080264"/>
                <a:gd name="connsiteY682" fmla="*/ 2455017 h 3652478"/>
                <a:gd name="connsiteX683" fmla="*/ 1216307 w 10080264"/>
                <a:gd name="connsiteY683" fmla="*/ 2470499 h 3652478"/>
                <a:gd name="connsiteX684" fmla="*/ 1199034 w 10080264"/>
                <a:gd name="connsiteY684" fmla="*/ 2488140 h 3652478"/>
                <a:gd name="connsiteX685" fmla="*/ 1224944 w 10080264"/>
                <a:gd name="connsiteY685" fmla="*/ 2474099 h 3652478"/>
                <a:gd name="connsiteX686" fmla="*/ 1247614 w 10080264"/>
                <a:gd name="connsiteY686" fmla="*/ 2458618 h 3652478"/>
                <a:gd name="connsiteX687" fmla="*/ 1268486 w 10080264"/>
                <a:gd name="connsiteY687" fmla="*/ 2444577 h 3652478"/>
                <a:gd name="connsiteX688" fmla="*/ 1285759 w 10080264"/>
                <a:gd name="connsiteY688" fmla="*/ 2429096 h 3652478"/>
                <a:gd name="connsiteX689" fmla="*/ 1306631 w 10080264"/>
                <a:gd name="connsiteY689" fmla="*/ 2410014 h 3652478"/>
                <a:gd name="connsiteX690" fmla="*/ 1330741 w 10080264"/>
                <a:gd name="connsiteY690" fmla="*/ 2392733 h 3652478"/>
                <a:gd name="connsiteX691" fmla="*/ 1354851 w 10080264"/>
                <a:gd name="connsiteY691" fmla="*/ 2379052 h 3652478"/>
                <a:gd name="connsiteX692" fmla="*/ 1378961 w 10080264"/>
                <a:gd name="connsiteY692" fmla="*/ 2366811 h 3652478"/>
                <a:gd name="connsiteX693" fmla="*/ 1392996 w 10080264"/>
                <a:gd name="connsiteY693" fmla="*/ 2345930 h 3652478"/>
                <a:gd name="connsiteX694" fmla="*/ 5435580 w 10080264"/>
                <a:gd name="connsiteY694" fmla="*/ 2316618 h 3652478"/>
                <a:gd name="connsiteX695" fmla="*/ 5412889 w 10080264"/>
                <a:gd name="connsiteY695" fmla="*/ 2335701 h 3652478"/>
                <a:gd name="connsiteX696" fmla="*/ 5421533 w 10080264"/>
                <a:gd name="connsiteY696" fmla="*/ 2328860 h 3652478"/>
                <a:gd name="connsiteX697" fmla="*/ 5428377 w 10080264"/>
                <a:gd name="connsiteY697" fmla="*/ 2323819 h 3652478"/>
                <a:gd name="connsiteX698" fmla="*/ 7737582 w 10080264"/>
                <a:gd name="connsiteY698" fmla="*/ 2307713 h 3652478"/>
                <a:gd name="connsiteX699" fmla="*/ 7718496 w 10080264"/>
                <a:gd name="connsiteY699" fmla="*/ 2314914 h 3652478"/>
                <a:gd name="connsiteX700" fmla="*/ 7701211 w 10080264"/>
                <a:gd name="connsiteY700" fmla="*/ 2324996 h 3652478"/>
                <a:gd name="connsiteX701" fmla="*/ 7673483 w 10080264"/>
                <a:gd name="connsiteY701" fmla="*/ 2344080 h 3652478"/>
                <a:gd name="connsiteX702" fmla="*/ 7725698 w 10080264"/>
                <a:gd name="connsiteY702" fmla="*/ 2318155 h 3652478"/>
                <a:gd name="connsiteX703" fmla="*/ 9098581 w 10080264"/>
                <a:gd name="connsiteY703" fmla="*/ 2302715 h 3652478"/>
                <a:gd name="connsiteX704" fmla="*/ 9075894 w 10080264"/>
                <a:gd name="connsiteY704" fmla="*/ 2316393 h 3652478"/>
                <a:gd name="connsiteX705" fmla="*/ 9084537 w 10080264"/>
                <a:gd name="connsiteY705" fmla="*/ 2316393 h 3652478"/>
                <a:gd name="connsiteX706" fmla="*/ 2333739 w 10080264"/>
                <a:gd name="connsiteY706" fmla="*/ 2298050 h 3652478"/>
                <a:gd name="connsiteX707" fmla="*/ 2290543 w 10080264"/>
                <a:gd name="connsiteY707" fmla="*/ 2315327 h 3652478"/>
                <a:gd name="connsiteX708" fmla="*/ 2248787 w 10080264"/>
                <a:gd name="connsiteY708" fmla="*/ 2329006 h 3652478"/>
                <a:gd name="connsiteX709" fmla="*/ 2236908 w 10080264"/>
                <a:gd name="connsiteY709" fmla="*/ 2339444 h 3652478"/>
                <a:gd name="connsiteX710" fmla="*/ 2231509 w 10080264"/>
                <a:gd name="connsiteY710" fmla="*/ 2349883 h 3652478"/>
                <a:gd name="connsiteX711" fmla="*/ 2238348 w 10080264"/>
                <a:gd name="connsiteY711" fmla="*/ 2348083 h 3652478"/>
                <a:gd name="connsiteX712" fmla="*/ 2262826 w 10080264"/>
                <a:gd name="connsiteY712" fmla="*/ 2335845 h 3652478"/>
                <a:gd name="connsiteX713" fmla="*/ 2286943 w 10080264"/>
                <a:gd name="connsiteY713" fmla="*/ 2323966 h 3652478"/>
                <a:gd name="connsiteX714" fmla="*/ 2311061 w 10080264"/>
                <a:gd name="connsiteY714" fmla="*/ 2311728 h 3652478"/>
                <a:gd name="connsiteX715" fmla="*/ 818308 w 10080264"/>
                <a:gd name="connsiteY715" fmla="*/ 2295886 h 3652478"/>
                <a:gd name="connsiteX716" fmla="*/ 809672 w 10080264"/>
                <a:gd name="connsiteY716" fmla="*/ 2297686 h 3652478"/>
                <a:gd name="connsiteX717" fmla="*/ 802835 w 10080264"/>
                <a:gd name="connsiteY717" fmla="*/ 2299126 h 3652478"/>
                <a:gd name="connsiteX718" fmla="*/ 775126 w 10080264"/>
                <a:gd name="connsiteY718" fmla="*/ 2316407 h 3652478"/>
                <a:gd name="connsiteX719" fmla="*/ 749216 w 10080264"/>
                <a:gd name="connsiteY719" fmla="*/ 2335489 h 3652478"/>
                <a:gd name="connsiteX720" fmla="*/ 699197 w 10080264"/>
                <a:gd name="connsiteY720" fmla="*/ 2385892 h 3652478"/>
                <a:gd name="connsiteX721" fmla="*/ 685162 w 10080264"/>
                <a:gd name="connsiteY721" fmla="*/ 2398133 h 3652478"/>
                <a:gd name="connsiteX722" fmla="*/ 671488 w 10080264"/>
                <a:gd name="connsiteY722" fmla="*/ 2408574 h 3652478"/>
                <a:gd name="connsiteX723" fmla="*/ 657453 w 10080264"/>
                <a:gd name="connsiteY723" fmla="*/ 2417215 h 3652478"/>
                <a:gd name="connsiteX724" fmla="*/ 641980 w 10080264"/>
                <a:gd name="connsiteY724" fmla="*/ 2424055 h 3652478"/>
                <a:gd name="connsiteX725" fmla="*/ 640180 w 10080264"/>
                <a:gd name="connsiteY725" fmla="*/ 2432696 h 3652478"/>
                <a:gd name="connsiteX726" fmla="*/ 636582 w 10080264"/>
                <a:gd name="connsiteY726" fmla="*/ 2441336 h 3652478"/>
                <a:gd name="connsiteX727" fmla="*/ 633343 w 10080264"/>
                <a:gd name="connsiteY727" fmla="*/ 2448177 h 3652478"/>
                <a:gd name="connsiteX728" fmla="*/ 628305 w 10080264"/>
                <a:gd name="connsiteY728" fmla="*/ 2453217 h 3652478"/>
                <a:gd name="connsiteX729" fmla="*/ 617870 w 10080264"/>
                <a:gd name="connsiteY729" fmla="*/ 2461858 h 3652478"/>
                <a:gd name="connsiteX730" fmla="*/ 611032 w 10080264"/>
                <a:gd name="connsiteY730" fmla="*/ 2470499 h 3652478"/>
                <a:gd name="connsiteX731" fmla="*/ 617870 w 10080264"/>
                <a:gd name="connsiteY731" fmla="*/ 2470499 h 3652478"/>
                <a:gd name="connsiteX732" fmla="*/ 622907 w 10080264"/>
                <a:gd name="connsiteY732" fmla="*/ 2467258 h 3652478"/>
                <a:gd name="connsiteX733" fmla="*/ 624707 w 10080264"/>
                <a:gd name="connsiteY733" fmla="*/ 2465458 h 3652478"/>
                <a:gd name="connsiteX734" fmla="*/ 626506 w 10080264"/>
                <a:gd name="connsiteY734" fmla="*/ 2463658 h 3652478"/>
                <a:gd name="connsiteX735" fmla="*/ 631544 w 10080264"/>
                <a:gd name="connsiteY735" fmla="*/ 2453217 h 3652478"/>
                <a:gd name="connsiteX736" fmla="*/ 640180 w 10080264"/>
                <a:gd name="connsiteY736" fmla="*/ 2444577 h 3652478"/>
                <a:gd name="connsiteX737" fmla="*/ 653855 w 10080264"/>
                <a:gd name="connsiteY737" fmla="*/ 2437736 h 3652478"/>
                <a:gd name="connsiteX738" fmla="*/ 661052 w 10080264"/>
                <a:gd name="connsiteY738" fmla="*/ 2434136 h 3652478"/>
                <a:gd name="connsiteX739" fmla="*/ 671488 w 10080264"/>
                <a:gd name="connsiteY739" fmla="*/ 2432696 h 3652478"/>
                <a:gd name="connsiteX740" fmla="*/ 674726 w 10080264"/>
                <a:gd name="connsiteY740" fmla="*/ 2424055 h 3652478"/>
                <a:gd name="connsiteX741" fmla="*/ 678325 w 10080264"/>
                <a:gd name="connsiteY741" fmla="*/ 2417215 h 3652478"/>
                <a:gd name="connsiteX742" fmla="*/ 683363 w 10080264"/>
                <a:gd name="connsiteY742" fmla="*/ 2411814 h 3652478"/>
                <a:gd name="connsiteX743" fmla="*/ 690560 w 10080264"/>
                <a:gd name="connsiteY743" fmla="*/ 2410014 h 3652478"/>
                <a:gd name="connsiteX744" fmla="*/ 733743 w 10080264"/>
                <a:gd name="connsiteY744" fmla="*/ 2377252 h 3652478"/>
                <a:gd name="connsiteX745" fmla="*/ 776925 w 10080264"/>
                <a:gd name="connsiteY745" fmla="*/ 2347730 h 3652478"/>
                <a:gd name="connsiteX746" fmla="*/ 809672 w 10080264"/>
                <a:gd name="connsiteY746" fmla="*/ 2323608 h 3652478"/>
                <a:gd name="connsiteX747" fmla="*/ 839180 w 10080264"/>
                <a:gd name="connsiteY747" fmla="*/ 2295886 h 3652478"/>
                <a:gd name="connsiteX748" fmla="*/ 6535917 w 10080264"/>
                <a:gd name="connsiteY748" fmla="*/ 2294030 h 3652478"/>
                <a:gd name="connsiteX749" fmla="*/ 6534117 w 10080264"/>
                <a:gd name="connsiteY749" fmla="*/ 2295831 h 3652478"/>
                <a:gd name="connsiteX750" fmla="*/ 6537718 w 10080264"/>
                <a:gd name="connsiteY750" fmla="*/ 2295831 h 3652478"/>
                <a:gd name="connsiteX751" fmla="*/ 9271798 w 10080264"/>
                <a:gd name="connsiteY751" fmla="*/ 2292277 h 3652478"/>
                <a:gd name="connsiteX752" fmla="*/ 9242268 w 10080264"/>
                <a:gd name="connsiteY752" fmla="*/ 2309554 h 3652478"/>
                <a:gd name="connsiteX753" fmla="*/ 9263155 w 10080264"/>
                <a:gd name="connsiteY753" fmla="*/ 2309554 h 3652478"/>
                <a:gd name="connsiteX754" fmla="*/ 9268197 w 10080264"/>
                <a:gd name="connsiteY754" fmla="*/ 2297676 h 3652478"/>
                <a:gd name="connsiteX755" fmla="*/ 9269998 w 10080264"/>
                <a:gd name="connsiteY755" fmla="*/ 2294077 h 3652478"/>
                <a:gd name="connsiteX756" fmla="*/ 1096835 w 10080264"/>
                <a:gd name="connsiteY756" fmla="*/ 2289045 h 3652478"/>
                <a:gd name="connsiteX757" fmla="*/ 1067687 w 10080264"/>
                <a:gd name="connsiteY757" fmla="*/ 2316407 h 3652478"/>
                <a:gd name="connsiteX758" fmla="*/ 1070926 w 10080264"/>
                <a:gd name="connsiteY758" fmla="*/ 2316407 h 3652478"/>
                <a:gd name="connsiteX759" fmla="*/ 1084960 w 10080264"/>
                <a:gd name="connsiteY759" fmla="*/ 2318208 h 3652478"/>
                <a:gd name="connsiteX760" fmla="*/ 1091798 w 10080264"/>
                <a:gd name="connsiteY760" fmla="*/ 2309567 h 3652478"/>
                <a:gd name="connsiteX761" fmla="*/ 1095396 w 10080264"/>
                <a:gd name="connsiteY761" fmla="*/ 2300926 h 3652478"/>
                <a:gd name="connsiteX762" fmla="*/ 240382 w 10080264"/>
                <a:gd name="connsiteY762" fmla="*/ 2275004 h 3652478"/>
                <a:gd name="connsiteX763" fmla="*/ 219871 w 10080264"/>
                <a:gd name="connsiteY763" fmla="*/ 2287245 h 3652478"/>
                <a:gd name="connsiteX764" fmla="*/ 197200 w 10080264"/>
                <a:gd name="connsiteY764" fmla="*/ 2297686 h 3652478"/>
                <a:gd name="connsiteX765" fmla="*/ 192162 w 10080264"/>
                <a:gd name="connsiteY765" fmla="*/ 2304527 h 3652478"/>
                <a:gd name="connsiteX766" fmla="*/ 188563 w 10080264"/>
                <a:gd name="connsiteY766" fmla="*/ 2313167 h 3652478"/>
                <a:gd name="connsiteX767" fmla="*/ 187124 w 10080264"/>
                <a:gd name="connsiteY767" fmla="*/ 2316407 h 3652478"/>
                <a:gd name="connsiteX768" fmla="*/ 179927 w 10080264"/>
                <a:gd name="connsiteY768" fmla="*/ 2328648 h 3652478"/>
                <a:gd name="connsiteX769" fmla="*/ 192162 w 10080264"/>
                <a:gd name="connsiteY769" fmla="*/ 2318208 h 3652478"/>
                <a:gd name="connsiteX770" fmla="*/ 205836 w 10080264"/>
                <a:gd name="connsiteY770" fmla="*/ 2309567 h 3652478"/>
                <a:gd name="connsiteX771" fmla="*/ 218071 w 10080264"/>
                <a:gd name="connsiteY771" fmla="*/ 2304527 h 3652478"/>
                <a:gd name="connsiteX772" fmla="*/ 231746 w 10080264"/>
                <a:gd name="connsiteY772" fmla="*/ 2299126 h 3652478"/>
                <a:gd name="connsiteX773" fmla="*/ 235344 w 10080264"/>
                <a:gd name="connsiteY773" fmla="*/ 2287245 h 3652478"/>
                <a:gd name="connsiteX774" fmla="*/ 4498789 w 10080264"/>
                <a:gd name="connsiteY774" fmla="*/ 2271971 h 3652478"/>
                <a:gd name="connsiteX775" fmla="*/ 4500589 w 10080264"/>
                <a:gd name="connsiteY775" fmla="*/ 2285653 h 3652478"/>
                <a:gd name="connsiteX776" fmla="*/ 4462412 w 10080264"/>
                <a:gd name="connsiteY776" fmla="*/ 2290694 h 3652478"/>
                <a:gd name="connsiteX777" fmla="*/ 4427836 w 10080264"/>
                <a:gd name="connsiteY777" fmla="*/ 2292494 h 3652478"/>
                <a:gd name="connsiteX778" fmla="*/ 4431438 w 10080264"/>
                <a:gd name="connsiteY778" fmla="*/ 2306536 h 3652478"/>
                <a:gd name="connsiteX779" fmla="*/ 4434679 w 10080264"/>
                <a:gd name="connsiteY779" fmla="*/ 2318418 h 3652478"/>
                <a:gd name="connsiteX780" fmla="*/ 4438281 w 10080264"/>
                <a:gd name="connsiteY780" fmla="*/ 2332460 h 3652478"/>
                <a:gd name="connsiteX781" fmla="*/ 4441522 w 10080264"/>
                <a:gd name="connsiteY781" fmla="*/ 2347942 h 3652478"/>
                <a:gd name="connsiteX782" fmla="*/ 4471056 w 10080264"/>
                <a:gd name="connsiteY782" fmla="*/ 2328860 h 3652478"/>
                <a:gd name="connsiteX783" fmla="*/ 4500589 w 10080264"/>
                <a:gd name="connsiteY783" fmla="*/ 2307976 h 3652478"/>
                <a:gd name="connsiteX784" fmla="*/ 4538767 w 10080264"/>
                <a:gd name="connsiteY784" fmla="*/ 2282052 h 3652478"/>
                <a:gd name="connsiteX785" fmla="*/ 4502390 w 10080264"/>
                <a:gd name="connsiteY785" fmla="*/ 2285653 h 3652478"/>
                <a:gd name="connsiteX786" fmla="*/ 7557530 w 10080264"/>
                <a:gd name="connsiteY786" fmla="*/ 2249022 h 3652478"/>
                <a:gd name="connsiteX787" fmla="*/ 7542045 w 10080264"/>
                <a:gd name="connsiteY787" fmla="*/ 2255863 h 3652478"/>
                <a:gd name="connsiteX788" fmla="*/ 7543486 w 10080264"/>
                <a:gd name="connsiteY788" fmla="*/ 2255863 h 3652478"/>
                <a:gd name="connsiteX789" fmla="*/ 7550688 w 10080264"/>
                <a:gd name="connsiteY789" fmla="*/ 2252622 h 3652478"/>
                <a:gd name="connsiteX790" fmla="*/ 1512107 w 10080264"/>
                <a:gd name="connsiteY790" fmla="*/ 2245482 h 3652478"/>
                <a:gd name="connsiteX791" fmla="*/ 1462088 w 10080264"/>
                <a:gd name="connsiteY791" fmla="*/ 2285445 h 3652478"/>
                <a:gd name="connsiteX792" fmla="*/ 1487997 w 10080264"/>
                <a:gd name="connsiteY792" fmla="*/ 2266364 h 3652478"/>
                <a:gd name="connsiteX793" fmla="*/ 6274482 w 10080264"/>
                <a:gd name="connsiteY793" fmla="*/ 2236779 h 3652478"/>
                <a:gd name="connsiteX794" fmla="*/ 6224068 w 10080264"/>
                <a:gd name="connsiteY794" fmla="*/ 2268105 h 3652478"/>
                <a:gd name="connsiteX795" fmla="*/ 6174013 w 10080264"/>
                <a:gd name="connsiteY795" fmla="*/ 2299071 h 3652478"/>
                <a:gd name="connsiteX796" fmla="*/ 6193099 w 10080264"/>
                <a:gd name="connsiteY796" fmla="*/ 2290430 h 3652478"/>
                <a:gd name="connsiteX797" fmla="*/ 6215785 w 10080264"/>
                <a:gd name="connsiteY797" fmla="*/ 2280348 h 3652478"/>
                <a:gd name="connsiteX798" fmla="*/ 6238112 w 10080264"/>
                <a:gd name="connsiteY798" fmla="*/ 2266305 h 3652478"/>
                <a:gd name="connsiteX799" fmla="*/ 6257197 w 10080264"/>
                <a:gd name="connsiteY799" fmla="*/ 2252622 h 3652478"/>
                <a:gd name="connsiteX800" fmla="*/ 667889 w 10080264"/>
                <a:gd name="connsiteY800" fmla="*/ 2221361 h 3652478"/>
                <a:gd name="connsiteX801" fmla="*/ 664291 w 10080264"/>
                <a:gd name="connsiteY801" fmla="*/ 2224961 h 3652478"/>
                <a:gd name="connsiteX802" fmla="*/ 676526 w 10080264"/>
                <a:gd name="connsiteY802" fmla="*/ 2226401 h 3652478"/>
                <a:gd name="connsiteX803" fmla="*/ 686961 w 10080264"/>
                <a:gd name="connsiteY803" fmla="*/ 2233601 h 3652478"/>
                <a:gd name="connsiteX804" fmla="*/ 697397 w 10080264"/>
                <a:gd name="connsiteY804" fmla="*/ 2242242 h 3652478"/>
                <a:gd name="connsiteX805" fmla="*/ 707833 w 10080264"/>
                <a:gd name="connsiteY805" fmla="*/ 2254483 h 3652478"/>
                <a:gd name="connsiteX806" fmla="*/ 712871 w 10080264"/>
                <a:gd name="connsiteY806" fmla="*/ 2247282 h 3652478"/>
                <a:gd name="connsiteX807" fmla="*/ 702435 w 10080264"/>
                <a:gd name="connsiteY807" fmla="*/ 2238642 h 3652478"/>
                <a:gd name="connsiteX808" fmla="*/ 691999 w 10080264"/>
                <a:gd name="connsiteY808" fmla="*/ 2230001 h 3652478"/>
                <a:gd name="connsiteX809" fmla="*/ 681564 w 10080264"/>
                <a:gd name="connsiteY809" fmla="*/ 2224961 h 3652478"/>
                <a:gd name="connsiteX810" fmla="*/ 1562487 w 10080264"/>
                <a:gd name="connsiteY810" fmla="*/ 2205879 h 3652478"/>
                <a:gd name="connsiteX811" fmla="*/ 1536578 w 10080264"/>
                <a:gd name="connsiteY811" fmla="*/ 2226401 h 3652478"/>
                <a:gd name="connsiteX812" fmla="*/ 1543415 w 10080264"/>
                <a:gd name="connsiteY812" fmla="*/ 2226401 h 3652478"/>
                <a:gd name="connsiteX813" fmla="*/ 1552051 w 10080264"/>
                <a:gd name="connsiteY813" fmla="*/ 2219560 h 3652478"/>
                <a:gd name="connsiteX814" fmla="*/ 1224944 w 10080264"/>
                <a:gd name="connsiteY814" fmla="*/ 2193639 h 3652478"/>
                <a:gd name="connsiteX815" fmla="*/ 1223144 w 10080264"/>
                <a:gd name="connsiteY815" fmla="*/ 2198679 h 3652478"/>
                <a:gd name="connsiteX816" fmla="*/ 1224944 w 10080264"/>
                <a:gd name="connsiteY816" fmla="*/ 2196879 h 3652478"/>
                <a:gd name="connsiteX817" fmla="*/ 4730735 w 10080264"/>
                <a:gd name="connsiteY817" fmla="*/ 2188438 h 3652478"/>
                <a:gd name="connsiteX818" fmla="*/ 4730735 w 10080264"/>
                <a:gd name="connsiteY818" fmla="*/ 2202480 h 3652478"/>
                <a:gd name="connsiteX819" fmla="*/ 4739740 w 10080264"/>
                <a:gd name="connsiteY819" fmla="*/ 2202480 h 3652478"/>
                <a:gd name="connsiteX820" fmla="*/ 4736138 w 10080264"/>
                <a:gd name="connsiteY820" fmla="*/ 2197080 h 3652478"/>
                <a:gd name="connsiteX821" fmla="*/ 4734337 w 10080264"/>
                <a:gd name="connsiteY821" fmla="*/ 2192039 h 3652478"/>
                <a:gd name="connsiteX822" fmla="*/ 9126310 w 10080264"/>
                <a:gd name="connsiteY822" fmla="*/ 2183216 h 3652478"/>
                <a:gd name="connsiteX823" fmla="*/ 9041322 w 10080264"/>
                <a:gd name="connsiteY823" fmla="*/ 2238647 h 3652478"/>
                <a:gd name="connsiteX824" fmla="*/ 8843978 w 10080264"/>
                <a:gd name="connsiteY824" fmla="*/ 2366784 h 3652478"/>
                <a:gd name="connsiteX825" fmla="*/ 8925004 w 10080264"/>
                <a:gd name="connsiteY825" fmla="*/ 2321792 h 3652478"/>
                <a:gd name="connsiteX826" fmla="*/ 8982623 w 10080264"/>
                <a:gd name="connsiteY826" fmla="*/ 2289038 h 3652478"/>
                <a:gd name="connsiteX827" fmla="*/ 9034480 w 10080264"/>
                <a:gd name="connsiteY827" fmla="*/ 2254484 h 3652478"/>
                <a:gd name="connsiteX828" fmla="*/ 9080936 w 10080264"/>
                <a:gd name="connsiteY828" fmla="*/ 2219570 h 3652478"/>
                <a:gd name="connsiteX829" fmla="*/ 133146 w 10080264"/>
                <a:gd name="connsiteY829" fmla="*/ 2176357 h 3652478"/>
                <a:gd name="connsiteX830" fmla="*/ 131346 w 10080264"/>
                <a:gd name="connsiteY830" fmla="*/ 2190038 h 3652478"/>
                <a:gd name="connsiteX831" fmla="*/ 145381 w 10080264"/>
                <a:gd name="connsiteY831" fmla="*/ 2176357 h 3652478"/>
                <a:gd name="connsiteX832" fmla="*/ 9325096 w 10080264"/>
                <a:gd name="connsiteY832" fmla="*/ 2165940 h 3652478"/>
                <a:gd name="connsiteX833" fmla="*/ 9316453 w 10080264"/>
                <a:gd name="connsiteY833" fmla="*/ 2170979 h 3652478"/>
                <a:gd name="connsiteX834" fmla="*/ 9323655 w 10080264"/>
                <a:gd name="connsiteY834" fmla="*/ 2169539 h 3652478"/>
                <a:gd name="connsiteX835" fmla="*/ 2461887 w 10080264"/>
                <a:gd name="connsiteY835" fmla="*/ 2147229 h 3652478"/>
                <a:gd name="connsiteX836" fmla="*/ 2429130 w 10080264"/>
                <a:gd name="connsiteY836" fmla="*/ 2163067 h 3652478"/>
                <a:gd name="connsiteX837" fmla="*/ 2441009 w 10080264"/>
                <a:gd name="connsiteY837" fmla="*/ 2161268 h 3652478"/>
                <a:gd name="connsiteX838" fmla="*/ 2454688 w 10080264"/>
                <a:gd name="connsiteY838" fmla="*/ 2159468 h 3652478"/>
                <a:gd name="connsiteX839" fmla="*/ 512072 w 10080264"/>
                <a:gd name="connsiteY839" fmla="*/ 2145395 h 3652478"/>
                <a:gd name="connsiteX840" fmla="*/ 487962 w 10080264"/>
                <a:gd name="connsiteY840" fmla="*/ 2162676 h 3652478"/>
                <a:gd name="connsiteX841" fmla="*/ 481125 w 10080264"/>
                <a:gd name="connsiteY841" fmla="*/ 2169517 h 3652478"/>
                <a:gd name="connsiteX842" fmla="*/ 501636 w 10080264"/>
                <a:gd name="connsiteY842" fmla="*/ 2154036 h 3652478"/>
                <a:gd name="connsiteX843" fmla="*/ 7604343 w 10080264"/>
                <a:gd name="connsiteY843" fmla="*/ 2136680 h 3652478"/>
                <a:gd name="connsiteX844" fmla="*/ 7582885 w 10080264"/>
                <a:gd name="connsiteY844" fmla="*/ 2150984 h 3652478"/>
                <a:gd name="connsiteX845" fmla="*/ 7580216 w 10080264"/>
                <a:gd name="connsiteY845" fmla="*/ 2152163 h 3652478"/>
                <a:gd name="connsiteX846" fmla="*/ 7578416 w 10080264"/>
                <a:gd name="connsiteY846" fmla="*/ 2153963 h 3652478"/>
                <a:gd name="connsiteX847" fmla="*/ 7582885 w 10080264"/>
                <a:gd name="connsiteY847" fmla="*/ 2150984 h 3652478"/>
                <a:gd name="connsiteX848" fmla="*/ 7595701 w 10080264"/>
                <a:gd name="connsiteY848" fmla="*/ 2145322 h 3652478"/>
                <a:gd name="connsiteX849" fmla="*/ 7600742 w 10080264"/>
                <a:gd name="connsiteY849" fmla="*/ 2141721 h 3652478"/>
                <a:gd name="connsiteX850" fmla="*/ 3645816 w 10080264"/>
                <a:gd name="connsiteY850" fmla="*/ 2123113 h 3652478"/>
                <a:gd name="connsiteX851" fmla="*/ 3588581 w 10080264"/>
                <a:gd name="connsiteY851" fmla="*/ 2154429 h 3652478"/>
                <a:gd name="connsiteX852" fmla="*/ 3534946 w 10080264"/>
                <a:gd name="connsiteY852" fmla="*/ 2185384 h 3652478"/>
                <a:gd name="connsiteX853" fmla="*/ 3483111 w 10080264"/>
                <a:gd name="connsiteY853" fmla="*/ 2214901 h 3652478"/>
                <a:gd name="connsiteX854" fmla="*/ 3434515 w 10080264"/>
                <a:gd name="connsiteY854" fmla="*/ 2245857 h 3652478"/>
                <a:gd name="connsiteX855" fmla="*/ 3384480 w 10080264"/>
                <a:gd name="connsiteY855" fmla="*/ 2278972 h 3652478"/>
                <a:gd name="connsiteX856" fmla="*/ 3403559 w 10080264"/>
                <a:gd name="connsiteY856" fmla="*/ 2272133 h 3652478"/>
                <a:gd name="connsiteX857" fmla="*/ 3420837 w 10080264"/>
                <a:gd name="connsiteY857" fmla="*/ 2263494 h 3652478"/>
                <a:gd name="connsiteX858" fmla="*/ 3436315 w 10080264"/>
                <a:gd name="connsiteY858" fmla="*/ 2253056 h 3652478"/>
                <a:gd name="connsiteX859" fmla="*/ 3448194 w 10080264"/>
                <a:gd name="connsiteY859" fmla="*/ 2239017 h 3652478"/>
                <a:gd name="connsiteX860" fmla="*/ 3453593 w 10080264"/>
                <a:gd name="connsiteY860" fmla="*/ 2235778 h 3652478"/>
                <a:gd name="connsiteX861" fmla="*/ 3498590 w 10080264"/>
                <a:gd name="connsiteY861" fmla="*/ 2214901 h 3652478"/>
                <a:gd name="connsiteX862" fmla="*/ 3541786 w 10080264"/>
                <a:gd name="connsiteY862" fmla="*/ 2190424 h 3652478"/>
                <a:gd name="connsiteX863" fmla="*/ 3579942 w 10080264"/>
                <a:gd name="connsiteY863" fmla="*/ 2168107 h 3652478"/>
                <a:gd name="connsiteX864" fmla="*/ 3616299 w 10080264"/>
                <a:gd name="connsiteY864" fmla="*/ 2142190 h 3652478"/>
                <a:gd name="connsiteX865" fmla="*/ 520709 w 10080264"/>
                <a:gd name="connsiteY865" fmla="*/ 2122713 h 3652478"/>
                <a:gd name="connsiteX866" fmla="*/ 524307 w 10080264"/>
                <a:gd name="connsiteY866" fmla="*/ 2131354 h 3652478"/>
                <a:gd name="connsiteX867" fmla="*/ 526107 w 10080264"/>
                <a:gd name="connsiteY867" fmla="*/ 2129554 h 3652478"/>
                <a:gd name="connsiteX868" fmla="*/ 3841277 w 10080264"/>
                <a:gd name="connsiteY868" fmla="*/ 2116274 h 3652478"/>
                <a:gd name="connsiteX869" fmla="*/ 3793041 w 10080264"/>
                <a:gd name="connsiteY869" fmla="*/ 2143990 h 3652478"/>
                <a:gd name="connsiteX870" fmla="*/ 3740847 w 10080264"/>
                <a:gd name="connsiteY870" fmla="*/ 2171346 h 3652478"/>
                <a:gd name="connsiteX871" fmla="*/ 3754526 w 10080264"/>
                <a:gd name="connsiteY871" fmla="*/ 2168107 h 3652478"/>
                <a:gd name="connsiteX872" fmla="*/ 3782602 w 10080264"/>
                <a:gd name="connsiteY872" fmla="*/ 2154429 h 3652478"/>
                <a:gd name="connsiteX873" fmla="*/ 3806721 w 10080264"/>
                <a:gd name="connsiteY873" fmla="*/ 2142190 h 3652478"/>
                <a:gd name="connsiteX874" fmla="*/ 3825798 w 10080264"/>
                <a:gd name="connsiteY874" fmla="*/ 2128512 h 3652478"/>
                <a:gd name="connsiteX875" fmla="*/ 8637630 w 10080264"/>
                <a:gd name="connsiteY875" fmla="*/ 2095032 h 3652478"/>
                <a:gd name="connsiteX876" fmla="*/ 8632588 w 10080264"/>
                <a:gd name="connsiteY876" fmla="*/ 2098631 h 3652478"/>
                <a:gd name="connsiteX877" fmla="*/ 8623945 w 10080264"/>
                <a:gd name="connsiteY877" fmla="*/ 2107270 h 3652478"/>
                <a:gd name="connsiteX878" fmla="*/ 8613502 w 10080264"/>
                <a:gd name="connsiteY878" fmla="*/ 2115908 h 3652478"/>
                <a:gd name="connsiteX879" fmla="*/ 8604859 w 10080264"/>
                <a:gd name="connsiteY879" fmla="*/ 2124547 h 3652478"/>
                <a:gd name="connsiteX880" fmla="*/ 8596216 w 10080264"/>
                <a:gd name="connsiteY880" fmla="*/ 2136785 h 3652478"/>
                <a:gd name="connsiteX881" fmla="*/ 8606660 w 10080264"/>
                <a:gd name="connsiteY881" fmla="*/ 2128146 h 3652478"/>
                <a:gd name="connsiteX882" fmla="*/ 8615302 w 10080264"/>
                <a:gd name="connsiteY882" fmla="*/ 2115908 h 3652478"/>
                <a:gd name="connsiteX883" fmla="*/ 8625746 w 10080264"/>
                <a:gd name="connsiteY883" fmla="*/ 2105470 h 3652478"/>
                <a:gd name="connsiteX884" fmla="*/ 9126310 w 10080264"/>
                <a:gd name="connsiteY884" fmla="*/ 2084594 h 3652478"/>
                <a:gd name="connsiteX885" fmla="*/ 9067251 w 10080264"/>
                <a:gd name="connsiteY885" fmla="*/ 2122747 h 3652478"/>
                <a:gd name="connsiteX886" fmla="*/ 8963537 w 10080264"/>
                <a:gd name="connsiteY886" fmla="*/ 2185016 h 3652478"/>
                <a:gd name="connsiteX887" fmla="*/ 8857662 w 10080264"/>
                <a:gd name="connsiteY887" fmla="*/ 2249085 h 3652478"/>
                <a:gd name="connsiteX888" fmla="*/ 8646273 w 10080264"/>
                <a:gd name="connsiteY888" fmla="*/ 2375423 h 3652478"/>
                <a:gd name="connsiteX889" fmla="*/ 8653475 w 10080264"/>
                <a:gd name="connsiteY889" fmla="*/ 2401338 h 3652478"/>
                <a:gd name="connsiteX890" fmla="*/ 8654916 w 10080264"/>
                <a:gd name="connsiteY890" fmla="*/ 2406737 h 3652478"/>
                <a:gd name="connsiteX891" fmla="*/ 8656716 w 10080264"/>
                <a:gd name="connsiteY891" fmla="*/ 2409977 h 3652478"/>
                <a:gd name="connsiteX892" fmla="*/ 8679404 w 10080264"/>
                <a:gd name="connsiteY892" fmla="*/ 2392700 h 3652478"/>
                <a:gd name="connsiteX893" fmla="*/ 8703531 w 10080264"/>
                <a:gd name="connsiteY893" fmla="*/ 2379022 h 3652478"/>
                <a:gd name="connsiteX894" fmla="*/ 8729820 w 10080264"/>
                <a:gd name="connsiteY894" fmla="*/ 2361745 h 3652478"/>
                <a:gd name="connsiteX895" fmla="*/ 8757189 w 10080264"/>
                <a:gd name="connsiteY895" fmla="*/ 2342309 h 3652478"/>
                <a:gd name="connsiteX896" fmla="*/ 8789960 w 10080264"/>
                <a:gd name="connsiteY896" fmla="*/ 2321792 h 3652478"/>
                <a:gd name="connsiteX897" fmla="*/ 8818049 w 10080264"/>
                <a:gd name="connsiteY897" fmla="*/ 2300916 h 3652478"/>
                <a:gd name="connsiteX898" fmla="*/ 8849019 w 10080264"/>
                <a:gd name="connsiteY898" fmla="*/ 2283639 h 3652478"/>
                <a:gd name="connsiteX899" fmla="*/ 8864864 w 10080264"/>
                <a:gd name="connsiteY899" fmla="*/ 2275000 h 3652478"/>
                <a:gd name="connsiteX900" fmla="*/ 8883591 w 10080264"/>
                <a:gd name="connsiteY900" fmla="*/ 2268162 h 3652478"/>
                <a:gd name="connsiteX901" fmla="*/ 8906278 w 10080264"/>
                <a:gd name="connsiteY901" fmla="*/ 2247285 h 3652478"/>
                <a:gd name="connsiteX902" fmla="*/ 8932207 w 10080264"/>
                <a:gd name="connsiteY902" fmla="*/ 2226409 h 3652478"/>
                <a:gd name="connsiteX903" fmla="*/ 8989465 w 10080264"/>
                <a:gd name="connsiteY903" fmla="*/ 2179617 h 3652478"/>
                <a:gd name="connsiteX904" fmla="*/ 9020436 w 10080264"/>
                <a:gd name="connsiteY904" fmla="*/ 2162700 h 3652478"/>
                <a:gd name="connsiteX905" fmla="*/ 9048165 w 10080264"/>
                <a:gd name="connsiteY905" fmla="*/ 2146863 h 3652478"/>
                <a:gd name="connsiteX906" fmla="*/ 9077694 w 10080264"/>
                <a:gd name="connsiteY906" fmla="*/ 2131386 h 3652478"/>
                <a:gd name="connsiteX907" fmla="*/ 9101822 w 10080264"/>
                <a:gd name="connsiteY907" fmla="*/ 2117708 h 3652478"/>
                <a:gd name="connsiteX908" fmla="*/ 9115867 w 10080264"/>
                <a:gd name="connsiteY908" fmla="*/ 2107270 h 3652478"/>
                <a:gd name="connsiteX909" fmla="*/ 9120909 w 10080264"/>
                <a:gd name="connsiteY909" fmla="*/ 2100071 h 3652478"/>
                <a:gd name="connsiteX910" fmla="*/ 9124510 w 10080264"/>
                <a:gd name="connsiteY910" fmla="*/ 2095032 h 3652478"/>
                <a:gd name="connsiteX911" fmla="*/ 5153210 w 10080264"/>
                <a:gd name="connsiteY911" fmla="*/ 2081142 h 3652478"/>
                <a:gd name="connsiteX912" fmla="*/ 5014906 w 10080264"/>
                <a:gd name="connsiteY912" fmla="*/ 2186998 h 3652478"/>
                <a:gd name="connsiteX913" fmla="*/ 4876242 w 10080264"/>
                <a:gd name="connsiteY913" fmla="*/ 2290694 h 3652478"/>
                <a:gd name="connsiteX914" fmla="*/ 4706604 w 10080264"/>
                <a:gd name="connsiteY914" fmla="*/ 2417433 h 3652478"/>
                <a:gd name="connsiteX915" fmla="*/ 4538767 w 10080264"/>
                <a:gd name="connsiteY915" fmla="*/ 2540212 h 3652478"/>
                <a:gd name="connsiteX916" fmla="*/ 4509233 w 10080264"/>
                <a:gd name="connsiteY916" fmla="*/ 2562535 h 3652478"/>
                <a:gd name="connsiteX917" fmla="*/ 4476458 w 10080264"/>
                <a:gd name="connsiteY917" fmla="*/ 2583058 h 3652478"/>
                <a:gd name="connsiteX918" fmla="*/ 4466014 w 10080264"/>
                <a:gd name="connsiteY918" fmla="*/ 2589899 h 3652478"/>
                <a:gd name="connsiteX919" fmla="*/ 4457370 w 10080264"/>
                <a:gd name="connsiteY919" fmla="*/ 2598540 h 3652478"/>
                <a:gd name="connsiteX920" fmla="*/ 4448726 w 10080264"/>
                <a:gd name="connsiteY920" fmla="*/ 2607182 h 3652478"/>
                <a:gd name="connsiteX921" fmla="*/ 4441522 w 10080264"/>
                <a:gd name="connsiteY921" fmla="*/ 2617623 h 3652478"/>
                <a:gd name="connsiteX922" fmla="*/ 4446925 w 10080264"/>
                <a:gd name="connsiteY922" fmla="*/ 2617623 h 3652478"/>
                <a:gd name="connsiteX923" fmla="*/ 4455569 w 10080264"/>
                <a:gd name="connsiteY923" fmla="*/ 2615823 h 3652478"/>
                <a:gd name="connsiteX924" fmla="*/ 4457370 w 10080264"/>
                <a:gd name="connsiteY924" fmla="*/ 2615823 h 3652478"/>
                <a:gd name="connsiteX925" fmla="*/ 4469615 w 10080264"/>
                <a:gd name="connsiteY925" fmla="*/ 2617623 h 3652478"/>
                <a:gd name="connsiteX926" fmla="*/ 4481501 w 10080264"/>
                <a:gd name="connsiteY926" fmla="*/ 2617623 h 3652478"/>
                <a:gd name="connsiteX927" fmla="*/ 4483302 w 10080264"/>
                <a:gd name="connsiteY927" fmla="*/ 2615823 h 3652478"/>
                <a:gd name="connsiteX928" fmla="*/ 4490145 w 10080264"/>
                <a:gd name="connsiteY928" fmla="*/ 2612583 h 3652478"/>
                <a:gd name="connsiteX929" fmla="*/ 4497348 w 10080264"/>
                <a:gd name="connsiteY929" fmla="*/ 2610782 h 3652478"/>
                <a:gd name="connsiteX930" fmla="*/ 4502390 w 10080264"/>
                <a:gd name="connsiteY930" fmla="*/ 2612583 h 3652478"/>
                <a:gd name="connsiteX931" fmla="*/ 4507793 w 10080264"/>
                <a:gd name="connsiteY931" fmla="*/ 2612583 h 3652478"/>
                <a:gd name="connsiteX932" fmla="*/ 4509233 w 10080264"/>
                <a:gd name="connsiteY932" fmla="*/ 2610782 h 3652478"/>
                <a:gd name="connsiteX933" fmla="*/ 4514636 w 10080264"/>
                <a:gd name="connsiteY933" fmla="*/ 2610782 h 3652478"/>
                <a:gd name="connsiteX934" fmla="*/ 4523280 w 10080264"/>
                <a:gd name="connsiteY934" fmla="*/ 2605382 h 3652478"/>
                <a:gd name="connsiteX935" fmla="*/ 4530123 w 10080264"/>
                <a:gd name="connsiteY935" fmla="*/ 2602141 h 3652478"/>
                <a:gd name="connsiteX936" fmla="*/ 4531924 w 10080264"/>
                <a:gd name="connsiteY936" fmla="*/ 2598540 h 3652478"/>
                <a:gd name="connsiteX937" fmla="*/ 4538767 w 10080264"/>
                <a:gd name="connsiteY937" fmla="*/ 2591699 h 3652478"/>
                <a:gd name="connsiteX938" fmla="*/ 4547411 w 10080264"/>
                <a:gd name="connsiteY938" fmla="*/ 2584858 h 3652478"/>
                <a:gd name="connsiteX939" fmla="*/ 4557856 w 10080264"/>
                <a:gd name="connsiteY939" fmla="*/ 2578017 h 3652478"/>
                <a:gd name="connsiteX940" fmla="*/ 4564699 w 10080264"/>
                <a:gd name="connsiteY940" fmla="*/ 2576217 h 3652478"/>
                <a:gd name="connsiteX941" fmla="*/ 4569741 w 10080264"/>
                <a:gd name="connsiteY941" fmla="*/ 2574417 h 3652478"/>
                <a:gd name="connsiteX942" fmla="*/ 4575144 w 10080264"/>
                <a:gd name="connsiteY942" fmla="*/ 2574417 h 3652478"/>
                <a:gd name="connsiteX943" fmla="*/ 4575144 w 10080264"/>
                <a:gd name="connsiteY943" fmla="*/ 2553894 h 3652478"/>
                <a:gd name="connsiteX944" fmla="*/ 4583788 w 10080264"/>
                <a:gd name="connsiteY944" fmla="*/ 2550653 h 3652478"/>
                <a:gd name="connsiteX945" fmla="*/ 4592432 w 10080264"/>
                <a:gd name="connsiteY945" fmla="*/ 2545252 h 3652478"/>
                <a:gd name="connsiteX946" fmla="*/ 4601076 w 10080264"/>
                <a:gd name="connsiteY946" fmla="*/ 2540212 h 3652478"/>
                <a:gd name="connsiteX947" fmla="*/ 4611521 w 10080264"/>
                <a:gd name="connsiteY947" fmla="*/ 2533371 h 3652478"/>
                <a:gd name="connsiteX948" fmla="*/ 4614762 w 10080264"/>
                <a:gd name="connsiteY948" fmla="*/ 2531570 h 3652478"/>
                <a:gd name="connsiteX949" fmla="*/ 4620165 w 10080264"/>
                <a:gd name="connsiteY949" fmla="*/ 2527970 h 3652478"/>
                <a:gd name="connsiteX950" fmla="*/ 4623766 w 10080264"/>
                <a:gd name="connsiteY950" fmla="*/ 2526530 h 3652478"/>
                <a:gd name="connsiteX951" fmla="*/ 4630609 w 10080264"/>
                <a:gd name="connsiteY951" fmla="*/ 2519328 h 3652478"/>
                <a:gd name="connsiteX952" fmla="*/ 4635652 w 10080264"/>
                <a:gd name="connsiteY952" fmla="*/ 2516088 h 3652478"/>
                <a:gd name="connsiteX953" fmla="*/ 4654740 w 10080264"/>
                <a:gd name="connsiteY953" fmla="*/ 2516088 h 3652478"/>
                <a:gd name="connsiteX954" fmla="*/ 4658342 w 10080264"/>
                <a:gd name="connsiteY954" fmla="*/ 2508887 h 3652478"/>
                <a:gd name="connsiteX955" fmla="*/ 4661944 w 10080264"/>
                <a:gd name="connsiteY955" fmla="*/ 2500246 h 3652478"/>
                <a:gd name="connsiteX956" fmla="*/ 4663384 w 10080264"/>
                <a:gd name="connsiteY956" fmla="*/ 2493405 h 3652478"/>
                <a:gd name="connsiteX957" fmla="*/ 4670588 w 10080264"/>
                <a:gd name="connsiteY957" fmla="*/ 2486563 h 3652478"/>
                <a:gd name="connsiteX958" fmla="*/ 4677431 w 10080264"/>
                <a:gd name="connsiteY958" fmla="*/ 2479362 h 3652478"/>
                <a:gd name="connsiteX959" fmla="*/ 4689316 w 10080264"/>
                <a:gd name="connsiteY959" fmla="*/ 2476122 h 3652478"/>
                <a:gd name="connsiteX960" fmla="*/ 4691117 w 10080264"/>
                <a:gd name="connsiteY960" fmla="*/ 2472521 h 3652478"/>
                <a:gd name="connsiteX961" fmla="*/ 4694719 w 10080264"/>
                <a:gd name="connsiteY961" fmla="*/ 2467481 h 3652478"/>
                <a:gd name="connsiteX962" fmla="*/ 4699761 w 10080264"/>
                <a:gd name="connsiteY962" fmla="*/ 2463880 h 3652478"/>
                <a:gd name="connsiteX963" fmla="*/ 4704803 w 10080264"/>
                <a:gd name="connsiteY963" fmla="*/ 2462080 h 3652478"/>
                <a:gd name="connsiteX964" fmla="*/ 4708405 w 10080264"/>
                <a:gd name="connsiteY964" fmla="*/ 2462080 h 3652478"/>
                <a:gd name="connsiteX965" fmla="*/ 4717049 w 10080264"/>
                <a:gd name="connsiteY965" fmla="*/ 2460279 h 3652478"/>
                <a:gd name="connsiteX966" fmla="*/ 4725693 w 10080264"/>
                <a:gd name="connsiteY966" fmla="*/ 2455239 h 3652478"/>
                <a:gd name="connsiteX967" fmla="*/ 4734337 w 10080264"/>
                <a:gd name="connsiteY967" fmla="*/ 2448398 h 3652478"/>
                <a:gd name="connsiteX968" fmla="*/ 4742981 w 10080264"/>
                <a:gd name="connsiteY968" fmla="*/ 2441557 h 3652478"/>
                <a:gd name="connsiteX969" fmla="*/ 4777917 w 10080264"/>
                <a:gd name="connsiteY969" fmla="*/ 2406991 h 3652478"/>
                <a:gd name="connsiteX970" fmla="*/ 4788362 w 10080264"/>
                <a:gd name="connsiteY970" fmla="*/ 2400150 h 3652478"/>
                <a:gd name="connsiteX971" fmla="*/ 4800247 w 10080264"/>
                <a:gd name="connsiteY971" fmla="*/ 2392949 h 3652478"/>
                <a:gd name="connsiteX972" fmla="*/ 4807091 w 10080264"/>
                <a:gd name="connsiteY972" fmla="*/ 2391509 h 3652478"/>
                <a:gd name="connsiteX973" fmla="*/ 4812493 w 10080264"/>
                <a:gd name="connsiteY973" fmla="*/ 2389709 h 3652478"/>
                <a:gd name="connsiteX974" fmla="*/ 4819336 w 10080264"/>
                <a:gd name="connsiteY974" fmla="*/ 2386108 h 3652478"/>
                <a:gd name="connsiteX975" fmla="*/ 4821137 w 10080264"/>
                <a:gd name="connsiteY975" fmla="*/ 2384308 h 3652478"/>
                <a:gd name="connsiteX976" fmla="*/ 4822938 w 10080264"/>
                <a:gd name="connsiteY976" fmla="*/ 2379267 h 3652478"/>
                <a:gd name="connsiteX977" fmla="*/ 4824379 w 10080264"/>
                <a:gd name="connsiteY977" fmla="*/ 2372066 h 3652478"/>
                <a:gd name="connsiteX978" fmla="*/ 4827980 w 10080264"/>
                <a:gd name="connsiteY978" fmla="*/ 2363425 h 3652478"/>
                <a:gd name="connsiteX979" fmla="*/ 4836624 w 10080264"/>
                <a:gd name="connsiteY979" fmla="*/ 2360184 h 3652478"/>
                <a:gd name="connsiteX980" fmla="*/ 4845268 w 10080264"/>
                <a:gd name="connsiteY980" fmla="*/ 2358384 h 3652478"/>
                <a:gd name="connsiteX981" fmla="*/ 4853912 w 10080264"/>
                <a:gd name="connsiteY981" fmla="*/ 2358384 h 3652478"/>
                <a:gd name="connsiteX982" fmla="*/ 4866158 w 10080264"/>
                <a:gd name="connsiteY982" fmla="*/ 2349743 h 3652478"/>
                <a:gd name="connsiteX983" fmla="*/ 4878043 w 10080264"/>
                <a:gd name="connsiteY983" fmla="*/ 2339301 h 3652478"/>
                <a:gd name="connsiteX984" fmla="*/ 4886687 w 10080264"/>
                <a:gd name="connsiteY984" fmla="*/ 2325259 h 3652478"/>
                <a:gd name="connsiteX985" fmla="*/ 4893891 w 10080264"/>
                <a:gd name="connsiteY985" fmla="*/ 2311577 h 3652478"/>
                <a:gd name="connsiteX986" fmla="*/ 4895331 w 10080264"/>
                <a:gd name="connsiteY986" fmla="*/ 2306536 h 3652478"/>
                <a:gd name="connsiteX987" fmla="*/ 4900734 w 10080264"/>
                <a:gd name="connsiteY987" fmla="*/ 2302936 h 3652478"/>
                <a:gd name="connsiteX988" fmla="*/ 4918022 w 10080264"/>
                <a:gd name="connsiteY988" fmla="*/ 2294294 h 3652478"/>
                <a:gd name="connsiteX989" fmla="*/ 4933869 w 10080264"/>
                <a:gd name="connsiteY989" fmla="*/ 2283853 h 3652478"/>
                <a:gd name="connsiteX990" fmla="*/ 4947555 w 10080264"/>
                <a:gd name="connsiteY990" fmla="*/ 2273411 h 3652478"/>
                <a:gd name="connsiteX991" fmla="*/ 4968085 w 10080264"/>
                <a:gd name="connsiteY991" fmla="*/ 2257929 h 3652478"/>
                <a:gd name="connsiteX992" fmla="*/ 4976729 w 10080264"/>
                <a:gd name="connsiteY992" fmla="*/ 2247487 h 3652478"/>
                <a:gd name="connsiteX993" fmla="*/ 4985373 w 10080264"/>
                <a:gd name="connsiteY993" fmla="*/ 2237046 h 3652478"/>
                <a:gd name="connsiteX994" fmla="*/ 4990775 w 10080264"/>
                <a:gd name="connsiteY994" fmla="*/ 2230205 h 3652478"/>
                <a:gd name="connsiteX995" fmla="*/ 5006262 w 10080264"/>
                <a:gd name="connsiteY995" fmla="*/ 2230205 h 3652478"/>
                <a:gd name="connsiteX996" fmla="*/ 5002661 w 10080264"/>
                <a:gd name="connsiteY996" fmla="*/ 2225164 h 3652478"/>
                <a:gd name="connsiteX997" fmla="*/ 5002661 w 10080264"/>
                <a:gd name="connsiteY997" fmla="*/ 2217963 h 3652478"/>
                <a:gd name="connsiteX998" fmla="*/ 5002661 w 10080264"/>
                <a:gd name="connsiteY998" fmla="*/ 2207521 h 3652478"/>
                <a:gd name="connsiteX999" fmla="*/ 5011305 w 10080264"/>
                <a:gd name="connsiteY999" fmla="*/ 2204281 h 3652478"/>
                <a:gd name="connsiteX1000" fmla="*/ 5025351 w 10080264"/>
                <a:gd name="connsiteY1000" fmla="*/ 2197080 h 3652478"/>
                <a:gd name="connsiteX1001" fmla="*/ 5037597 w 10080264"/>
                <a:gd name="connsiteY1001" fmla="*/ 2190238 h 3652478"/>
                <a:gd name="connsiteX1002" fmla="*/ 5045880 w 10080264"/>
                <a:gd name="connsiteY1002" fmla="*/ 2181597 h 3652478"/>
                <a:gd name="connsiteX1003" fmla="*/ 5052724 w 10080264"/>
                <a:gd name="connsiteY1003" fmla="*/ 2172956 h 3652478"/>
                <a:gd name="connsiteX1004" fmla="*/ 5063168 w 10080264"/>
                <a:gd name="connsiteY1004" fmla="*/ 2159274 h 3652478"/>
                <a:gd name="connsiteX1005" fmla="*/ 5075414 w 10080264"/>
                <a:gd name="connsiteY1005" fmla="*/ 2150632 h 3652478"/>
                <a:gd name="connsiteX1006" fmla="*/ 5087300 w 10080264"/>
                <a:gd name="connsiteY1006" fmla="*/ 2143791 h 3652478"/>
                <a:gd name="connsiteX1007" fmla="*/ 5103147 w 10080264"/>
                <a:gd name="connsiteY1007" fmla="*/ 2140191 h 3652478"/>
                <a:gd name="connsiteX1008" fmla="*/ 5108189 w 10080264"/>
                <a:gd name="connsiteY1008" fmla="*/ 2129749 h 3652478"/>
                <a:gd name="connsiteX1009" fmla="*/ 5113232 w 10080264"/>
                <a:gd name="connsiteY1009" fmla="*/ 2122908 h 3652478"/>
                <a:gd name="connsiteX1010" fmla="*/ 5118634 w 10080264"/>
                <a:gd name="connsiteY1010" fmla="*/ 2117867 h 3652478"/>
                <a:gd name="connsiteX1011" fmla="*/ 5127278 w 10080264"/>
                <a:gd name="connsiteY1011" fmla="*/ 2114267 h 3652478"/>
                <a:gd name="connsiteX1012" fmla="*/ 5134121 w 10080264"/>
                <a:gd name="connsiteY1012" fmla="*/ 2112467 h 3652478"/>
                <a:gd name="connsiteX1013" fmla="*/ 5139163 w 10080264"/>
                <a:gd name="connsiteY1013" fmla="*/ 2100225 h 3652478"/>
                <a:gd name="connsiteX1014" fmla="*/ 5147807 w 10080264"/>
                <a:gd name="connsiteY1014" fmla="*/ 2090143 h 3652478"/>
                <a:gd name="connsiteX1015" fmla="*/ 6542759 w 10080264"/>
                <a:gd name="connsiteY1015" fmla="*/ 2077629 h 3652478"/>
                <a:gd name="connsiteX1016" fmla="*/ 6479021 w 10080264"/>
                <a:gd name="connsiteY1016" fmla="*/ 2112195 h 3652478"/>
                <a:gd name="connsiteX1017" fmla="*/ 6418163 w 10080264"/>
                <a:gd name="connsiteY1017" fmla="*/ 2148562 h 3652478"/>
                <a:gd name="connsiteX1018" fmla="*/ 6355866 w 10080264"/>
                <a:gd name="connsiteY1018" fmla="*/ 2184929 h 3652478"/>
                <a:gd name="connsiteX1019" fmla="*/ 6296809 w 10080264"/>
                <a:gd name="connsiteY1019" fmla="*/ 2223097 h 3652478"/>
                <a:gd name="connsiteX1020" fmla="*/ 6288166 w 10080264"/>
                <a:gd name="connsiteY1020" fmla="*/ 2228138 h 3652478"/>
                <a:gd name="connsiteX1021" fmla="*/ 6293568 w 10080264"/>
                <a:gd name="connsiteY1021" fmla="*/ 2229938 h 3652478"/>
                <a:gd name="connsiteX1022" fmla="*/ 6295368 w 10080264"/>
                <a:gd name="connsiteY1022" fmla="*/ 2231738 h 3652478"/>
                <a:gd name="connsiteX1023" fmla="*/ 6296809 w 10080264"/>
                <a:gd name="connsiteY1023" fmla="*/ 2229938 h 3652478"/>
                <a:gd name="connsiteX1024" fmla="*/ 6304011 w 10080264"/>
                <a:gd name="connsiteY1024" fmla="*/ 2224897 h 3652478"/>
                <a:gd name="connsiteX1025" fmla="*/ 6307252 w 10080264"/>
                <a:gd name="connsiteY1025" fmla="*/ 2221296 h 3652478"/>
                <a:gd name="connsiteX1026" fmla="*/ 6312653 w 10080264"/>
                <a:gd name="connsiteY1026" fmla="*/ 2219496 h 3652478"/>
                <a:gd name="connsiteX1027" fmla="*/ 6334980 w 10080264"/>
                <a:gd name="connsiteY1027" fmla="*/ 2204013 h 3652478"/>
                <a:gd name="connsiteX1028" fmla="*/ 6357666 w 10080264"/>
                <a:gd name="connsiteY1028" fmla="*/ 2189970 h 3652478"/>
                <a:gd name="connsiteX1029" fmla="*/ 6379992 w 10080264"/>
                <a:gd name="connsiteY1029" fmla="*/ 2178088 h 3652478"/>
                <a:gd name="connsiteX1030" fmla="*/ 6402319 w 10080264"/>
                <a:gd name="connsiteY1030" fmla="*/ 2167646 h 3652478"/>
                <a:gd name="connsiteX1031" fmla="*/ 6423205 w 10080264"/>
                <a:gd name="connsiteY1031" fmla="*/ 2157204 h 3652478"/>
                <a:gd name="connsiteX1032" fmla="*/ 6445891 w 10080264"/>
                <a:gd name="connsiteY1032" fmla="*/ 2145322 h 3652478"/>
                <a:gd name="connsiteX1033" fmla="*/ 6468578 w 10080264"/>
                <a:gd name="connsiteY1033" fmla="*/ 2131279 h 3652478"/>
                <a:gd name="connsiteX1034" fmla="*/ 6490904 w 10080264"/>
                <a:gd name="connsiteY1034" fmla="*/ 2115796 h 3652478"/>
                <a:gd name="connsiteX1035" fmla="*/ 6497746 w 10080264"/>
                <a:gd name="connsiteY1035" fmla="*/ 2108955 h 3652478"/>
                <a:gd name="connsiteX1036" fmla="*/ 6508189 w 10080264"/>
                <a:gd name="connsiteY1036" fmla="*/ 2101753 h 3652478"/>
                <a:gd name="connsiteX1037" fmla="*/ 6532316 w 10080264"/>
                <a:gd name="connsiteY1037" fmla="*/ 2084470 h 3652478"/>
                <a:gd name="connsiteX1038" fmla="*/ 6537718 w 10080264"/>
                <a:gd name="connsiteY1038" fmla="*/ 2082670 h 3652478"/>
                <a:gd name="connsiteX1039" fmla="*/ 9008552 w 10080264"/>
                <a:gd name="connsiteY1039" fmla="*/ 2065517 h 3652478"/>
                <a:gd name="connsiteX1040" fmla="*/ 9001710 w 10080264"/>
                <a:gd name="connsiteY1040" fmla="*/ 2070556 h 3652478"/>
                <a:gd name="connsiteX1041" fmla="*/ 9003150 w 10080264"/>
                <a:gd name="connsiteY1041" fmla="*/ 2072356 h 3652478"/>
                <a:gd name="connsiteX1042" fmla="*/ 2449648 w 10080264"/>
                <a:gd name="connsiteY1042" fmla="*/ 2062281 h 3652478"/>
                <a:gd name="connsiteX1043" fmla="*/ 2435951 w 10080264"/>
                <a:gd name="connsiteY1043" fmla="*/ 2070129 h 3652478"/>
                <a:gd name="connsiteX1044" fmla="*/ 2383774 w 10080264"/>
                <a:gd name="connsiteY1044" fmla="*/ 2095396 h 3652478"/>
                <a:gd name="connsiteX1045" fmla="*/ 2323300 w 10080264"/>
                <a:gd name="connsiteY1045" fmla="*/ 2129952 h 3652478"/>
                <a:gd name="connsiteX1046" fmla="*/ 2309621 w 10080264"/>
                <a:gd name="connsiteY1046" fmla="*/ 2138591 h 3652478"/>
                <a:gd name="connsiteX1047" fmla="*/ 2385574 w 10080264"/>
                <a:gd name="connsiteY1047" fmla="*/ 2098996 h 3652478"/>
                <a:gd name="connsiteX1048" fmla="*/ 2435951 w 10080264"/>
                <a:gd name="connsiteY1048" fmla="*/ 2070129 h 3652478"/>
                <a:gd name="connsiteX1049" fmla="*/ 2441009 w 10080264"/>
                <a:gd name="connsiteY1049" fmla="*/ 2067680 h 3652478"/>
                <a:gd name="connsiteX1050" fmla="*/ 2451448 w 10080264"/>
                <a:gd name="connsiteY1050" fmla="*/ 2062281 h 3652478"/>
                <a:gd name="connsiteX1051" fmla="*/ 7443377 w 10080264"/>
                <a:gd name="connsiteY1051" fmla="*/ 2061785 h 3652478"/>
                <a:gd name="connsiteX1052" fmla="*/ 7415649 w 10080264"/>
                <a:gd name="connsiteY1052" fmla="*/ 2080869 h 3652478"/>
                <a:gd name="connsiteX1053" fmla="*/ 7361994 w 10080264"/>
                <a:gd name="connsiteY1053" fmla="*/ 2113996 h 3652478"/>
                <a:gd name="connsiteX1054" fmla="*/ 7306538 w 10080264"/>
                <a:gd name="connsiteY1054" fmla="*/ 2146762 h 3652478"/>
                <a:gd name="connsiteX1055" fmla="*/ 7252522 w 10080264"/>
                <a:gd name="connsiteY1055" fmla="*/ 2176288 h 3652478"/>
                <a:gd name="connsiteX1056" fmla="*/ 7201028 w 10080264"/>
                <a:gd name="connsiteY1056" fmla="*/ 2204013 h 3652478"/>
                <a:gd name="connsiteX1057" fmla="*/ 7201028 w 10080264"/>
                <a:gd name="connsiteY1057" fmla="*/ 2229938 h 3652478"/>
                <a:gd name="connsiteX1058" fmla="*/ 7410248 w 10080264"/>
                <a:gd name="connsiteY1058" fmla="*/ 2086270 h 3652478"/>
                <a:gd name="connsiteX1059" fmla="*/ 8689847 w 10080264"/>
                <a:gd name="connsiteY1059" fmla="*/ 2060478 h 3652478"/>
                <a:gd name="connsiteX1060" fmla="*/ 8648073 w 10080264"/>
                <a:gd name="connsiteY1060" fmla="*/ 2088193 h 3652478"/>
                <a:gd name="connsiteX1061" fmla="*/ 8656716 w 10080264"/>
                <a:gd name="connsiteY1061" fmla="*/ 2082794 h 3652478"/>
                <a:gd name="connsiteX1062" fmla="*/ 8665359 w 10080264"/>
                <a:gd name="connsiteY1062" fmla="*/ 2079555 h 3652478"/>
                <a:gd name="connsiteX1063" fmla="*/ 8675802 w 10080264"/>
                <a:gd name="connsiteY1063" fmla="*/ 2077755 h 3652478"/>
                <a:gd name="connsiteX1064" fmla="*/ 8686246 w 10080264"/>
                <a:gd name="connsiteY1064" fmla="*/ 2075955 h 3652478"/>
                <a:gd name="connsiteX1065" fmla="*/ 8688046 w 10080264"/>
                <a:gd name="connsiteY1065" fmla="*/ 2070556 h 3652478"/>
                <a:gd name="connsiteX1066" fmla="*/ 2314661 w 10080264"/>
                <a:gd name="connsiteY1066" fmla="*/ 2050402 h 3652478"/>
                <a:gd name="connsiteX1067" fmla="*/ 2300982 w 10080264"/>
                <a:gd name="connsiteY1067" fmla="*/ 2053642 h 3652478"/>
                <a:gd name="connsiteX1068" fmla="*/ 2286943 w 10080264"/>
                <a:gd name="connsiteY1068" fmla="*/ 2057241 h 3652478"/>
                <a:gd name="connsiteX1069" fmla="*/ 2276504 w 10080264"/>
                <a:gd name="connsiteY1069" fmla="*/ 2059041 h 3652478"/>
                <a:gd name="connsiteX1070" fmla="*/ 2269665 w 10080264"/>
                <a:gd name="connsiteY1070" fmla="*/ 2064080 h 3652478"/>
                <a:gd name="connsiteX1071" fmla="*/ 2266426 w 10080264"/>
                <a:gd name="connsiteY1071" fmla="*/ 2069480 h 3652478"/>
                <a:gd name="connsiteX1072" fmla="*/ 2262826 w 10080264"/>
                <a:gd name="connsiteY1072" fmla="*/ 2076319 h 3652478"/>
                <a:gd name="connsiteX1073" fmla="*/ 2290543 w 10080264"/>
                <a:gd name="connsiteY1073" fmla="*/ 2064080 h 3652478"/>
                <a:gd name="connsiteX1074" fmla="*/ 1437977 w 10080264"/>
                <a:gd name="connsiteY1074" fmla="*/ 2017226 h 3652478"/>
                <a:gd name="connsiteX1075" fmla="*/ 1417106 w 10080264"/>
                <a:gd name="connsiteY1075" fmla="*/ 2029107 h 3652478"/>
                <a:gd name="connsiteX1076" fmla="*/ 1399833 w 10080264"/>
                <a:gd name="connsiteY1076" fmla="*/ 2044588 h 3652478"/>
                <a:gd name="connsiteX1077" fmla="*/ 1394795 w 10080264"/>
                <a:gd name="connsiteY1077" fmla="*/ 2051788 h 3652478"/>
                <a:gd name="connsiteX1078" fmla="*/ 1417106 w 10080264"/>
                <a:gd name="connsiteY1078" fmla="*/ 2034507 h 3652478"/>
                <a:gd name="connsiteX1079" fmla="*/ 9384155 w 10080264"/>
                <a:gd name="connsiteY1079" fmla="*/ 2013686 h 3652478"/>
                <a:gd name="connsiteX1080" fmla="*/ 9273239 w 10080264"/>
                <a:gd name="connsiteY1080" fmla="*/ 2088193 h 3652478"/>
                <a:gd name="connsiteX1081" fmla="*/ 9164123 w 10080264"/>
                <a:gd name="connsiteY1081" fmla="*/ 2157301 h 3652478"/>
                <a:gd name="connsiteX1082" fmla="*/ 9134953 w 10080264"/>
                <a:gd name="connsiteY1082" fmla="*/ 2178177 h 3652478"/>
                <a:gd name="connsiteX1083" fmla="*/ 9171325 w 10080264"/>
                <a:gd name="connsiteY1083" fmla="*/ 2162700 h 3652478"/>
                <a:gd name="connsiteX1084" fmla="*/ 9205536 w 10080264"/>
                <a:gd name="connsiteY1084" fmla="*/ 2145423 h 3652478"/>
                <a:gd name="connsiteX1085" fmla="*/ 9235066 w 10080264"/>
                <a:gd name="connsiteY1085" fmla="*/ 2128146 h 3652478"/>
                <a:gd name="connsiteX1086" fmla="*/ 9261355 w 10080264"/>
                <a:gd name="connsiteY1086" fmla="*/ 2109070 h 3652478"/>
                <a:gd name="connsiteX1087" fmla="*/ 9287283 w 10080264"/>
                <a:gd name="connsiteY1087" fmla="*/ 2088193 h 3652478"/>
                <a:gd name="connsiteX1088" fmla="*/ 9315012 w 10080264"/>
                <a:gd name="connsiteY1088" fmla="*/ 2069117 h 3652478"/>
                <a:gd name="connsiteX1089" fmla="*/ 9344182 w 10080264"/>
                <a:gd name="connsiteY1089" fmla="*/ 2050040 h 3652478"/>
                <a:gd name="connsiteX1090" fmla="*/ 9375512 w 10080264"/>
                <a:gd name="connsiteY1090" fmla="*/ 2036002 h 3652478"/>
                <a:gd name="connsiteX1091" fmla="*/ 9379114 w 10080264"/>
                <a:gd name="connsiteY1091" fmla="*/ 2024124 h 3652478"/>
                <a:gd name="connsiteX1092" fmla="*/ 6468578 w 10080264"/>
                <a:gd name="connsiteY1092" fmla="*/ 2011736 h 3652478"/>
                <a:gd name="connsiteX1093" fmla="*/ 6442290 w 10080264"/>
                <a:gd name="connsiteY1093" fmla="*/ 2027219 h 3652478"/>
                <a:gd name="connsiteX1094" fmla="*/ 6357666 w 10080264"/>
                <a:gd name="connsiteY1094" fmla="*/ 2075828 h 3652478"/>
                <a:gd name="connsiteX1095" fmla="*/ 6272682 w 10080264"/>
                <a:gd name="connsiteY1095" fmla="*/ 2122637 h 3652478"/>
                <a:gd name="connsiteX1096" fmla="*/ 6148086 w 10080264"/>
                <a:gd name="connsiteY1096" fmla="*/ 2191771 h 3652478"/>
                <a:gd name="connsiteX1097" fmla="*/ 6016288 w 10080264"/>
                <a:gd name="connsiteY1097" fmla="*/ 2269906 h 3652478"/>
                <a:gd name="connsiteX1098" fmla="*/ 6016288 w 10080264"/>
                <a:gd name="connsiteY1098" fmla="*/ 2285389 h 3652478"/>
                <a:gd name="connsiteX1099" fmla="*/ 6014848 w 10080264"/>
                <a:gd name="connsiteY1099" fmla="*/ 2297631 h 3652478"/>
                <a:gd name="connsiteX1100" fmla="*/ 6016288 w 10080264"/>
                <a:gd name="connsiteY1100" fmla="*/ 2295831 h 3652478"/>
                <a:gd name="connsiteX1101" fmla="*/ 6038975 w 10080264"/>
                <a:gd name="connsiteY1101" fmla="*/ 2287189 h 3652478"/>
                <a:gd name="connsiteX1102" fmla="*/ 6059861 w 10080264"/>
                <a:gd name="connsiteY1102" fmla="*/ 2276747 h 3652478"/>
                <a:gd name="connsiteX1103" fmla="*/ 6073545 w 10080264"/>
                <a:gd name="connsiteY1103" fmla="*/ 2268105 h 3652478"/>
                <a:gd name="connsiteX1104" fmla="*/ 6085788 w 10080264"/>
                <a:gd name="connsiteY1104" fmla="*/ 2257663 h 3652478"/>
                <a:gd name="connsiteX1105" fmla="*/ 6113156 w 10080264"/>
                <a:gd name="connsiteY1105" fmla="*/ 2233539 h 3652478"/>
                <a:gd name="connsiteX1106" fmla="*/ 6130801 w 10080264"/>
                <a:gd name="connsiteY1106" fmla="*/ 2223097 h 3652478"/>
                <a:gd name="connsiteX1107" fmla="*/ 6146286 w 10080264"/>
                <a:gd name="connsiteY1107" fmla="*/ 2214455 h 3652478"/>
                <a:gd name="connsiteX1108" fmla="*/ 6175814 w 10080264"/>
                <a:gd name="connsiteY1108" fmla="*/ 2198612 h 3652478"/>
                <a:gd name="connsiteX1109" fmla="*/ 6189498 w 10080264"/>
                <a:gd name="connsiteY1109" fmla="*/ 2189970 h 3652478"/>
                <a:gd name="connsiteX1110" fmla="*/ 6201741 w 10080264"/>
                <a:gd name="connsiteY1110" fmla="*/ 2179528 h 3652478"/>
                <a:gd name="connsiteX1111" fmla="*/ 6229469 w 10080264"/>
                <a:gd name="connsiteY1111" fmla="*/ 2155404 h 3652478"/>
                <a:gd name="connsiteX1112" fmla="*/ 6232710 w 10080264"/>
                <a:gd name="connsiteY1112" fmla="*/ 2152163 h 3652478"/>
                <a:gd name="connsiteX1113" fmla="*/ 6264039 w 10080264"/>
                <a:gd name="connsiteY1113" fmla="*/ 2138120 h 3652478"/>
                <a:gd name="connsiteX1114" fmla="*/ 6293568 w 10080264"/>
                <a:gd name="connsiteY1114" fmla="*/ 2122637 h 3652478"/>
                <a:gd name="connsiteX1115" fmla="*/ 6324897 w 10080264"/>
                <a:gd name="connsiteY1115" fmla="*/ 2103554 h 3652478"/>
                <a:gd name="connsiteX1116" fmla="*/ 6355866 w 10080264"/>
                <a:gd name="connsiteY1116" fmla="*/ 2086270 h 3652478"/>
                <a:gd name="connsiteX1117" fmla="*/ 6390435 w 10080264"/>
                <a:gd name="connsiteY1117" fmla="*/ 2063586 h 3652478"/>
                <a:gd name="connsiteX1118" fmla="*/ 6430407 w 10080264"/>
                <a:gd name="connsiteY1118" fmla="*/ 2037661 h 3652478"/>
                <a:gd name="connsiteX1119" fmla="*/ 3855316 w 10080264"/>
                <a:gd name="connsiteY1119" fmla="*/ 2005408 h 3652478"/>
                <a:gd name="connsiteX1120" fmla="*/ 3784043 w 10080264"/>
                <a:gd name="connsiteY1120" fmla="*/ 2048602 h 3652478"/>
                <a:gd name="connsiteX1121" fmla="*/ 3718529 w 10080264"/>
                <a:gd name="connsiteY1121" fmla="*/ 2084958 h 3652478"/>
                <a:gd name="connsiteX1122" fmla="*/ 3747686 w 10080264"/>
                <a:gd name="connsiteY1122" fmla="*/ 2074519 h 3652478"/>
                <a:gd name="connsiteX1123" fmla="*/ 3777203 w 10080264"/>
                <a:gd name="connsiteY1123" fmla="*/ 2064080 h 3652478"/>
                <a:gd name="connsiteX1124" fmla="*/ 3782602 w 10080264"/>
                <a:gd name="connsiteY1124" fmla="*/ 2057241 h 3652478"/>
                <a:gd name="connsiteX1125" fmla="*/ 3787642 w 10080264"/>
                <a:gd name="connsiteY1125" fmla="*/ 2052202 h 3652478"/>
                <a:gd name="connsiteX1126" fmla="*/ 3796282 w 10080264"/>
                <a:gd name="connsiteY1126" fmla="*/ 2046803 h 3652478"/>
                <a:gd name="connsiteX1127" fmla="*/ 3803121 w 10080264"/>
                <a:gd name="connsiteY1127" fmla="*/ 2043563 h 3652478"/>
                <a:gd name="connsiteX1128" fmla="*/ 3818959 w 10080264"/>
                <a:gd name="connsiteY1128" fmla="*/ 2038164 h 3652478"/>
                <a:gd name="connsiteX1129" fmla="*/ 3834438 w 10080264"/>
                <a:gd name="connsiteY1129" fmla="*/ 2031325 h 3652478"/>
                <a:gd name="connsiteX1130" fmla="*/ 3844877 w 10080264"/>
                <a:gd name="connsiteY1130" fmla="*/ 2027725 h 3652478"/>
                <a:gd name="connsiteX1131" fmla="*/ 3853516 w 10080264"/>
                <a:gd name="connsiteY1131" fmla="*/ 2022686 h 3652478"/>
                <a:gd name="connsiteX1132" fmla="*/ 3855316 w 10080264"/>
                <a:gd name="connsiteY1132" fmla="*/ 2014047 h 3652478"/>
                <a:gd name="connsiteX1133" fmla="*/ 6529075 w 10080264"/>
                <a:gd name="connsiteY1133" fmla="*/ 1978969 h 3652478"/>
                <a:gd name="connsiteX1134" fmla="*/ 6475420 w 10080264"/>
                <a:gd name="connsiteY1134" fmla="*/ 2008495 h 3652478"/>
                <a:gd name="connsiteX1135" fmla="*/ 6490904 w 10080264"/>
                <a:gd name="connsiteY1135" fmla="*/ 2001654 h 3652478"/>
                <a:gd name="connsiteX1136" fmla="*/ 6515031 w 10080264"/>
                <a:gd name="connsiteY1136" fmla="*/ 1991212 h 3652478"/>
                <a:gd name="connsiteX1137" fmla="*/ 6523674 w 10080264"/>
                <a:gd name="connsiteY1137" fmla="*/ 1985811 h 3652478"/>
                <a:gd name="connsiteX1138" fmla="*/ 9311411 w 10080264"/>
                <a:gd name="connsiteY1138" fmla="*/ 1963655 h 3652478"/>
                <a:gd name="connsiteX1139" fmla="*/ 9219581 w 10080264"/>
                <a:gd name="connsiteY1139" fmla="*/ 2024124 h 3652478"/>
                <a:gd name="connsiteX1140" fmla="*/ 9129552 w 10080264"/>
                <a:gd name="connsiteY1140" fmla="*/ 2082794 h 3652478"/>
                <a:gd name="connsiteX1141" fmla="*/ 9138194 w 10080264"/>
                <a:gd name="connsiteY1141" fmla="*/ 2082794 h 3652478"/>
                <a:gd name="connsiteX1142" fmla="*/ 9145397 w 10080264"/>
                <a:gd name="connsiteY1142" fmla="*/ 2082794 h 3652478"/>
                <a:gd name="connsiteX1143" fmla="*/ 9150438 w 10080264"/>
                <a:gd name="connsiteY1143" fmla="*/ 2080994 h 3652478"/>
                <a:gd name="connsiteX1144" fmla="*/ 9164123 w 10080264"/>
                <a:gd name="connsiteY1144" fmla="*/ 2074156 h 3652478"/>
                <a:gd name="connsiteX1145" fmla="*/ 9176367 w 10080264"/>
                <a:gd name="connsiteY1145" fmla="*/ 2063717 h 3652478"/>
                <a:gd name="connsiteX1146" fmla="*/ 9186810 w 10080264"/>
                <a:gd name="connsiteY1146" fmla="*/ 2051840 h 3652478"/>
                <a:gd name="connsiteX1147" fmla="*/ 9188251 w 10080264"/>
                <a:gd name="connsiteY1147" fmla="*/ 2048240 h 3652478"/>
                <a:gd name="connsiteX1148" fmla="*/ 9200495 w 10080264"/>
                <a:gd name="connsiteY1148" fmla="*/ 2037802 h 3652478"/>
                <a:gd name="connsiteX1149" fmla="*/ 9207337 w 10080264"/>
                <a:gd name="connsiteY1149" fmla="*/ 2032763 h 3652478"/>
                <a:gd name="connsiteX1150" fmla="*/ 9214539 w 10080264"/>
                <a:gd name="connsiteY1150" fmla="*/ 2029164 h 3652478"/>
                <a:gd name="connsiteX1151" fmla="*/ 9221382 w 10080264"/>
                <a:gd name="connsiteY1151" fmla="*/ 2025924 h 3652478"/>
                <a:gd name="connsiteX1152" fmla="*/ 9230024 w 10080264"/>
                <a:gd name="connsiteY1152" fmla="*/ 2022325 h 3652478"/>
                <a:gd name="connsiteX1153" fmla="*/ 9244069 w 10080264"/>
                <a:gd name="connsiteY1153" fmla="*/ 2022325 h 3652478"/>
                <a:gd name="connsiteX1154" fmla="*/ 9252712 w 10080264"/>
                <a:gd name="connsiteY1154" fmla="*/ 2013686 h 3652478"/>
                <a:gd name="connsiteX1155" fmla="*/ 9261355 w 10080264"/>
                <a:gd name="connsiteY1155" fmla="*/ 2005048 h 3652478"/>
                <a:gd name="connsiteX1156" fmla="*/ 9271798 w 10080264"/>
                <a:gd name="connsiteY1156" fmla="*/ 2000009 h 3652478"/>
                <a:gd name="connsiteX1157" fmla="*/ 9283682 w 10080264"/>
                <a:gd name="connsiteY1157" fmla="*/ 1994610 h 3652478"/>
                <a:gd name="connsiteX1158" fmla="*/ 9290524 w 10080264"/>
                <a:gd name="connsiteY1158" fmla="*/ 1989571 h 3652478"/>
                <a:gd name="connsiteX1159" fmla="*/ 9297727 w 10080264"/>
                <a:gd name="connsiteY1159" fmla="*/ 1984171 h 3652478"/>
                <a:gd name="connsiteX1160" fmla="*/ 9304569 w 10080264"/>
                <a:gd name="connsiteY1160" fmla="*/ 1975533 h 3652478"/>
                <a:gd name="connsiteX1161" fmla="*/ 9309611 w 10080264"/>
                <a:gd name="connsiteY1161" fmla="*/ 1966894 h 3652478"/>
                <a:gd name="connsiteX1162" fmla="*/ 268091 w 10080264"/>
                <a:gd name="connsiteY1162" fmla="*/ 1963582 h 3652478"/>
                <a:gd name="connsiteX1163" fmla="*/ 238583 w 10080264"/>
                <a:gd name="connsiteY1163" fmla="*/ 1991304 h 3652478"/>
                <a:gd name="connsiteX1164" fmla="*/ 205836 w 10080264"/>
                <a:gd name="connsiteY1164" fmla="*/ 2017226 h 3652478"/>
                <a:gd name="connsiteX1165" fmla="*/ 171290 w 10080264"/>
                <a:gd name="connsiteY1165" fmla="*/ 2043148 h 3652478"/>
                <a:gd name="connsiteX1166" fmla="*/ 136744 w 10080264"/>
                <a:gd name="connsiteY1166" fmla="*/ 2074110 h 3652478"/>
                <a:gd name="connsiteX1167" fmla="*/ 134945 w 10080264"/>
                <a:gd name="connsiteY1167" fmla="*/ 2089951 h 3652478"/>
                <a:gd name="connsiteX1168" fmla="*/ 145381 w 10080264"/>
                <a:gd name="connsiteY1168" fmla="*/ 2075910 h 3652478"/>
                <a:gd name="connsiteX1169" fmla="*/ 157616 w 10080264"/>
                <a:gd name="connsiteY1169" fmla="*/ 2063669 h 3652478"/>
                <a:gd name="connsiteX1170" fmla="*/ 171290 w 10080264"/>
                <a:gd name="connsiteY1170" fmla="*/ 2051788 h 3652478"/>
                <a:gd name="connsiteX1171" fmla="*/ 185325 w 10080264"/>
                <a:gd name="connsiteY1171" fmla="*/ 2041348 h 3652478"/>
                <a:gd name="connsiteX1172" fmla="*/ 223109 w 10080264"/>
                <a:gd name="connsiteY1172" fmla="*/ 2011826 h 3652478"/>
                <a:gd name="connsiteX1173" fmla="*/ 259455 w 10080264"/>
                <a:gd name="connsiteY1173" fmla="*/ 1980863 h 3652478"/>
                <a:gd name="connsiteX1174" fmla="*/ 263053 w 10080264"/>
                <a:gd name="connsiteY1174" fmla="*/ 1973663 h 3652478"/>
                <a:gd name="connsiteX1175" fmla="*/ 4841666 w 10080264"/>
                <a:gd name="connsiteY1175" fmla="*/ 1949722 h 3652478"/>
                <a:gd name="connsiteX1176" fmla="*/ 4734337 w 10080264"/>
                <a:gd name="connsiteY1176" fmla="*/ 2046577 h 3652478"/>
                <a:gd name="connsiteX1177" fmla="*/ 4736138 w 10080264"/>
                <a:gd name="connsiteY1177" fmla="*/ 2051977 h 3652478"/>
                <a:gd name="connsiteX1178" fmla="*/ 4750184 w 10080264"/>
                <a:gd name="connsiteY1178" fmla="*/ 2039736 h 3652478"/>
                <a:gd name="connsiteX1179" fmla="*/ 4765671 w 10080264"/>
                <a:gd name="connsiteY1179" fmla="*/ 2029294 h 3652478"/>
                <a:gd name="connsiteX1180" fmla="*/ 4779358 w 10080264"/>
                <a:gd name="connsiteY1180" fmla="*/ 2020653 h 3652478"/>
                <a:gd name="connsiteX1181" fmla="*/ 4791603 w 10080264"/>
                <a:gd name="connsiteY1181" fmla="*/ 2010211 h 3652478"/>
                <a:gd name="connsiteX1182" fmla="*/ 4802048 w 10080264"/>
                <a:gd name="connsiteY1182" fmla="*/ 2000130 h 3652478"/>
                <a:gd name="connsiteX1183" fmla="*/ 4808891 w 10080264"/>
                <a:gd name="connsiteY1183" fmla="*/ 1989688 h 3652478"/>
                <a:gd name="connsiteX1184" fmla="*/ 4819336 w 10080264"/>
                <a:gd name="connsiteY1184" fmla="*/ 1979246 h 3652478"/>
                <a:gd name="connsiteX1185" fmla="*/ 4819336 w 10080264"/>
                <a:gd name="connsiteY1185" fmla="*/ 1977446 h 3652478"/>
                <a:gd name="connsiteX1186" fmla="*/ 4826179 w 10080264"/>
                <a:gd name="connsiteY1186" fmla="*/ 1972405 h 3652478"/>
                <a:gd name="connsiteX1187" fmla="*/ 4829781 w 10080264"/>
                <a:gd name="connsiteY1187" fmla="*/ 1970605 h 3652478"/>
                <a:gd name="connsiteX1188" fmla="*/ 4833022 w 10080264"/>
                <a:gd name="connsiteY1188" fmla="*/ 1968805 h 3652478"/>
                <a:gd name="connsiteX1189" fmla="*/ 4836624 w 10080264"/>
                <a:gd name="connsiteY1189" fmla="*/ 1960164 h 3652478"/>
                <a:gd name="connsiteX1190" fmla="*/ 9186810 w 10080264"/>
                <a:gd name="connsiteY1190" fmla="*/ 1946018 h 3652478"/>
                <a:gd name="connsiteX1191" fmla="*/ 9122709 w 10080264"/>
                <a:gd name="connsiteY1191" fmla="*/ 1987771 h 3652478"/>
                <a:gd name="connsiteX1192" fmla="*/ 9145397 w 10080264"/>
                <a:gd name="connsiteY1192" fmla="*/ 1979132 h 3652478"/>
                <a:gd name="connsiteX1193" fmla="*/ 9155480 w 10080264"/>
                <a:gd name="connsiteY1193" fmla="*/ 1973733 h 3652478"/>
                <a:gd name="connsiteX1194" fmla="*/ 9162682 w 10080264"/>
                <a:gd name="connsiteY1194" fmla="*/ 1966894 h 3652478"/>
                <a:gd name="connsiteX1195" fmla="*/ 9179608 w 10080264"/>
                <a:gd name="connsiteY1195" fmla="*/ 1951417 h 3652478"/>
                <a:gd name="connsiteX1196" fmla="*/ 2524161 w 10080264"/>
                <a:gd name="connsiteY1196" fmla="*/ 1943136 h 3652478"/>
                <a:gd name="connsiteX1197" fmla="*/ 2517322 w 10080264"/>
                <a:gd name="connsiteY1197" fmla="*/ 1946376 h 3652478"/>
                <a:gd name="connsiteX1198" fmla="*/ 2517322 w 10080264"/>
                <a:gd name="connsiteY1198" fmla="*/ 1948176 h 3652478"/>
                <a:gd name="connsiteX1199" fmla="*/ 8705332 w 10080264"/>
                <a:gd name="connsiteY1199" fmla="*/ 1939179 h 3652478"/>
                <a:gd name="connsiteX1200" fmla="*/ 8689847 w 10080264"/>
                <a:gd name="connsiteY1200" fmla="*/ 1951417 h 3652478"/>
                <a:gd name="connsiteX1201" fmla="*/ 8663918 w 10080264"/>
                <a:gd name="connsiteY1201" fmla="*/ 1975533 h 3652478"/>
                <a:gd name="connsiteX1202" fmla="*/ 8674002 w 10080264"/>
                <a:gd name="connsiteY1202" fmla="*/ 1975533 h 3652478"/>
                <a:gd name="connsiteX1203" fmla="*/ 8681204 w 10080264"/>
                <a:gd name="connsiteY1203" fmla="*/ 1973733 h 3652478"/>
                <a:gd name="connsiteX1204" fmla="*/ 8686246 w 10080264"/>
                <a:gd name="connsiteY1204" fmla="*/ 1970494 h 3652478"/>
                <a:gd name="connsiteX1205" fmla="*/ 8691648 w 10080264"/>
                <a:gd name="connsiteY1205" fmla="*/ 1960056 h 3652478"/>
                <a:gd name="connsiteX1206" fmla="*/ 8696689 w 10080264"/>
                <a:gd name="connsiteY1206" fmla="*/ 1951417 h 3652478"/>
                <a:gd name="connsiteX1207" fmla="*/ 8700290 w 10080264"/>
                <a:gd name="connsiteY1207" fmla="*/ 1944218 h 3652478"/>
                <a:gd name="connsiteX1208" fmla="*/ 8703531 w 10080264"/>
                <a:gd name="connsiteY1208" fmla="*/ 1940979 h 3652478"/>
                <a:gd name="connsiteX1209" fmla="*/ 1540176 w 10080264"/>
                <a:gd name="connsiteY1209" fmla="*/ 1935500 h 3652478"/>
                <a:gd name="connsiteX1210" fmla="*/ 1534778 w 10080264"/>
                <a:gd name="connsiteY1210" fmla="*/ 1940900 h 3652478"/>
                <a:gd name="connsiteX1211" fmla="*/ 1529740 w 10080264"/>
                <a:gd name="connsiteY1211" fmla="*/ 1942701 h 3652478"/>
                <a:gd name="connsiteX1212" fmla="*/ 1519304 w 10080264"/>
                <a:gd name="connsiteY1212" fmla="*/ 1947741 h 3652478"/>
                <a:gd name="connsiteX1213" fmla="*/ 1513907 w 10080264"/>
                <a:gd name="connsiteY1213" fmla="*/ 1954581 h 3652478"/>
                <a:gd name="connsiteX1214" fmla="*/ 1538377 w 10080264"/>
                <a:gd name="connsiteY1214" fmla="*/ 1940900 h 3652478"/>
                <a:gd name="connsiteX1215" fmla="*/ 5198231 w 10080264"/>
                <a:gd name="connsiteY1215" fmla="*/ 1925238 h 3652478"/>
                <a:gd name="connsiteX1216" fmla="*/ 5158252 w 10080264"/>
                <a:gd name="connsiteY1216" fmla="*/ 1961964 h 3652478"/>
                <a:gd name="connsiteX1217" fmla="*/ 5121875 w 10080264"/>
                <a:gd name="connsiteY1217" fmla="*/ 1996529 h 3652478"/>
                <a:gd name="connsiteX1218" fmla="*/ 5101346 w 10080264"/>
                <a:gd name="connsiteY1218" fmla="*/ 2013812 h 3652478"/>
                <a:gd name="connsiteX1219" fmla="*/ 5080456 w 10080264"/>
                <a:gd name="connsiteY1219" fmla="*/ 2031094 h 3652478"/>
                <a:gd name="connsiteX1220" fmla="*/ 5059567 w 10080264"/>
                <a:gd name="connsiteY1220" fmla="*/ 2048377 h 3652478"/>
                <a:gd name="connsiteX1221" fmla="*/ 5039398 w 10080264"/>
                <a:gd name="connsiteY1221" fmla="*/ 2062059 h 3652478"/>
                <a:gd name="connsiteX1222" fmla="*/ 5040478 w 10080264"/>
                <a:gd name="connsiteY1222" fmla="*/ 2067460 h 3652478"/>
                <a:gd name="connsiteX1223" fmla="*/ 5042279 w 10080264"/>
                <a:gd name="connsiteY1223" fmla="*/ 2074301 h 3652478"/>
                <a:gd name="connsiteX1224" fmla="*/ 5040478 w 10080264"/>
                <a:gd name="connsiteY1224" fmla="*/ 2086543 h 3652478"/>
                <a:gd name="connsiteX1225" fmla="*/ 5058126 w 10080264"/>
                <a:gd name="connsiteY1225" fmla="*/ 2074301 h 3652478"/>
                <a:gd name="connsiteX1226" fmla="*/ 5071812 w 10080264"/>
                <a:gd name="connsiteY1226" fmla="*/ 2062059 h 3652478"/>
                <a:gd name="connsiteX1227" fmla="*/ 5085859 w 10080264"/>
                <a:gd name="connsiteY1227" fmla="*/ 2046577 h 3652478"/>
                <a:gd name="connsiteX1228" fmla="*/ 5097744 w 10080264"/>
                <a:gd name="connsiteY1228" fmla="*/ 2029294 h 3652478"/>
                <a:gd name="connsiteX1229" fmla="*/ 5106388 w 10080264"/>
                <a:gd name="connsiteY1229" fmla="*/ 2018852 h 3652478"/>
                <a:gd name="connsiteX1230" fmla="*/ 5116833 w 10080264"/>
                <a:gd name="connsiteY1230" fmla="*/ 2006971 h 3652478"/>
                <a:gd name="connsiteX1231" fmla="*/ 5125477 w 10080264"/>
                <a:gd name="connsiteY1231" fmla="*/ 1996529 h 3652478"/>
                <a:gd name="connsiteX1232" fmla="*/ 5137363 w 10080264"/>
                <a:gd name="connsiteY1232" fmla="*/ 1987888 h 3652478"/>
                <a:gd name="connsiteX1233" fmla="*/ 5161854 w 10080264"/>
                <a:gd name="connsiteY1233" fmla="*/ 1968805 h 3652478"/>
                <a:gd name="connsiteX1234" fmla="*/ 5191387 w 10080264"/>
                <a:gd name="connsiteY1234" fmla="*/ 1953322 h 3652478"/>
                <a:gd name="connsiteX1235" fmla="*/ 5198231 w 10080264"/>
                <a:gd name="connsiteY1235" fmla="*/ 1928839 h 3652478"/>
                <a:gd name="connsiteX1236" fmla="*/ 432545 w 10080264"/>
                <a:gd name="connsiteY1236" fmla="*/ 1923619 h 3652478"/>
                <a:gd name="connsiteX1237" fmla="*/ 403036 w 10080264"/>
                <a:gd name="connsiteY1237" fmla="*/ 1942701 h 3652478"/>
                <a:gd name="connsiteX1238" fmla="*/ 364892 w 10080264"/>
                <a:gd name="connsiteY1238" fmla="*/ 1980863 h 3652478"/>
                <a:gd name="connsiteX1239" fmla="*/ 322069 w 10080264"/>
                <a:gd name="connsiteY1239" fmla="*/ 2025867 h 3652478"/>
                <a:gd name="connsiteX1240" fmla="*/ 378926 w 10080264"/>
                <a:gd name="connsiteY1240" fmla="*/ 1975463 h 3652478"/>
                <a:gd name="connsiteX1241" fmla="*/ 207635 w 10080264"/>
                <a:gd name="connsiteY1241" fmla="*/ 1916419 h 3652478"/>
                <a:gd name="connsiteX1242" fmla="*/ 195400 w 10080264"/>
                <a:gd name="connsiteY1242" fmla="*/ 1925059 h 3652478"/>
                <a:gd name="connsiteX1243" fmla="*/ 185325 w 10080264"/>
                <a:gd name="connsiteY1243" fmla="*/ 1935500 h 3652478"/>
                <a:gd name="connsiteX1244" fmla="*/ 178487 w 10080264"/>
                <a:gd name="connsiteY1244" fmla="*/ 1942701 h 3652478"/>
                <a:gd name="connsiteX1245" fmla="*/ 190363 w 10080264"/>
                <a:gd name="connsiteY1245" fmla="*/ 1932260 h 3652478"/>
                <a:gd name="connsiteX1246" fmla="*/ 9384155 w 10080264"/>
                <a:gd name="connsiteY1246" fmla="*/ 1913264 h 3652478"/>
                <a:gd name="connsiteX1247" fmla="*/ 9315012 w 10080264"/>
                <a:gd name="connsiteY1247" fmla="*/ 1961855 h 3652478"/>
                <a:gd name="connsiteX1248" fmla="*/ 9318254 w 10080264"/>
                <a:gd name="connsiteY1248" fmla="*/ 1960056 h 3652478"/>
                <a:gd name="connsiteX1249" fmla="*/ 9337340 w 10080264"/>
                <a:gd name="connsiteY1249" fmla="*/ 1953217 h 3652478"/>
                <a:gd name="connsiteX1250" fmla="*/ 9352825 w 10080264"/>
                <a:gd name="connsiteY1250" fmla="*/ 1946018 h 3652478"/>
                <a:gd name="connsiteX1251" fmla="*/ 9366870 w 10080264"/>
                <a:gd name="connsiteY1251" fmla="*/ 1934140 h 3652478"/>
                <a:gd name="connsiteX1252" fmla="*/ 9377313 w 10080264"/>
                <a:gd name="connsiteY1252" fmla="*/ 1920103 h 3652478"/>
                <a:gd name="connsiteX1253" fmla="*/ 2600114 w 10080264"/>
                <a:gd name="connsiteY1253" fmla="*/ 1908221 h 3652478"/>
                <a:gd name="connsiteX1254" fmla="*/ 2570957 w 10080264"/>
                <a:gd name="connsiteY1254" fmla="*/ 1920459 h 3652478"/>
                <a:gd name="connsiteX1255" fmla="*/ 2586435 w 10080264"/>
                <a:gd name="connsiteY1255" fmla="*/ 1915420 h 3652478"/>
                <a:gd name="connsiteX1256" fmla="*/ 7403406 w 10080264"/>
                <a:gd name="connsiteY1256" fmla="*/ 1907676 h 3652478"/>
                <a:gd name="connsiteX1257" fmla="*/ 7387921 w 10080264"/>
                <a:gd name="connsiteY1257" fmla="*/ 1916317 h 3652478"/>
                <a:gd name="connsiteX1258" fmla="*/ 7337507 w 10080264"/>
                <a:gd name="connsiteY1258" fmla="*/ 1945843 h 3652478"/>
                <a:gd name="connsiteX1259" fmla="*/ 7287452 w 10080264"/>
                <a:gd name="connsiteY1259" fmla="*/ 1975369 h 3652478"/>
                <a:gd name="connsiteX1260" fmla="*/ 7256123 w 10080264"/>
                <a:gd name="connsiteY1260" fmla="*/ 1994452 h 3652478"/>
                <a:gd name="connsiteX1261" fmla="*/ 7226595 w 10080264"/>
                <a:gd name="connsiteY1261" fmla="*/ 2013536 h 3652478"/>
                <a:gd name="connsiteX1262" fmla="*/ 7219753 w 10080264"/>
                <a:gd name="connsiteY1262" fmla="*/ 2018577 h 3652478"/>
                <a:gd name="connsiteX1263" fmla="*/ 7212911 w 10080264"/>
                <a:gd name="connsiteY1263" fmla="*/ 2025779 h 3652478"/>
                <a:gd name="connsiteX1264" fmla="*/ 7209310 w 10080264"/>
                <a:gd name="connsiteY1264" fmla="*/ 2032620 h 3652478"/>
                <a:gd name="connsiteX1265" fmla="*/ 7207870 w 10080264"/>
                <a:gd name="connsiteY1265" fmla="*/ 2041262 h 3652478"/>
                <a:gd name="connsiteX1266" fmla="*/ 7214712 w 10080264"/>
                <a:gd name="connsiteY1266" fmla="*/ 2035860 h 3652478"/>
                <a:gd name="connsiteX1267" fmla="*/ 7221554 w 10080264"/>
                <a:gd name="connsiteY1267" fmla="*/ 2027219 h 3652478"/>
                <a:gd name="connsiteX1268" fmla="*/ 7226595 w 10080264"/>
                <a:gd name="connsiteY1268" fmla="*/ 2020377 h 3652478"/>
                <a:gd name="connsiteX1269" fmla="*/ 7233797 w 10080264"/>
                <a:gd name="connsiteY1269" fmla="*/ 2013536 h 3652478"/>
                <a:gd name="connsiteX1270" fmla="*/ 7240639 w 10080264"/>
                <a:gd name="connsiteY1270" fmla="*/ 2009935 h 3652478"/>
                <a:gd name="connsiteX1271" fmla="*/ 7247481 w 10080264"/>
                <a:gd name="connsiteY1271" fmla="*/ 2004895 h 3652478"/>
                <a:gd name="connsiteX1272" fmla="*/ 7264766 w 10080264"/>
                <a:gd name="connsiteY1272" fmla="*/ 1999854 h 3652478"/>
                <a:gd name="connsiteX1273" fmla="*/ 7283851 w 10080264"/>
                <a:gd name="connsiteY1273" fmla="*/ 1996253 h 3652478"/>
                <a:gd name="connsiteX1274" fmla="*/ 7308338 w 10080264"/>
                <a:gd name="connsiteY1274" fmla="*/ 1977169 h 3652478"/>
                <a:gd name="connsiteX1275" fmla="*/ 7334266 w 10080264"/>
                <a:gd name="connsiteY1275" fmla="*/ 1956285 h 3652478"/>
                <a:gd name="connsiteX1276" fmla="*/ 7394763 w 10080264"/>
                <a:gd name="connsiteY1276" fmla="*/ 1913077 h 3652478"/>
                <a:gd name="connsiteX1277" fmla="*/ 4890289 w 10080264"/>
                <a:gd name="connsiteY1277" fmla="*/ 1906515 h 3652478"/>
                <a:gd name="connsiteX1278" fmla="*/ 4881645 w 10080264"/>
                <a:gd name="connsiteY1278" fmla="*/ 1913356 h 3652478"/>
                <a:gd name="connsiteX1279" fmla="*/ 4890289 w 10080264"/>
                <a:gd name="connsiteY1279" fmla="*/ 1907956 h 3652478"/>
                <a:gd name="connsiteX1280" fmla="*/ 4807091 w 10080264"/>
                <a:gd name="connsiteY1280" fmla="*/ 1891033 h 3652478"/>
                <a:gd name="connsiteX1281" fmla="*/ 4793404 w 10080264"/>
                <a:gd name="connsiteY1281" fmla="*/ 1904715 h 3652478"/>
                <a:gd name="connsiteX1282" fmla="*/ 4802048 w 10080264"/>
                <a:gd name="connsiteY1282" fmla="*/ 1901115 h 3652478"/>
                <a:gd name="connsiteX1283" fmla="*/ 1714705 w 10080264"/>
                <a:gd name="connsiteY1283" fmla="*/ 1890857 h 3652478"/>
                <a:gd name="connsiteX1284" fmla="*/ 1676561 w 10080264"/>
                <a:gd name="connsiteY1284" fmla="*/ 1921819 h 3652478"/>
                <a:gd name="connsiteX1285" fmla="*/ 1650651 w 10080264"/>
                <a:gd name="connsiteY1285" fmla="*/ 1942701 h 3652478"/>
                <a:gd name="connsiteX1286" fmla="*/ 1635178 w 10080264"/>
                <a:gd name="connsiteY1286" fmla="*/ 1953141 h 3652478"/>
                <a:gd name="connsiteX1287" fmla="*/ 1621143 w 10080264"/>
                <a:gd name="connsiteY1287" fmla="*/ 1961782 h 3652478"/>
                <a:gd name="connsiteX1288" fmla="*/ 1617905 w 10080264"/>
                <a:gd name="connsiteY1288" fmla="*/ 1968622 h 3652478"/>
                <a:gd name="connsiteX1289" fmla="*/ 1614306 w 10080264"/>
                <a:gd name="connsiteY1289" fmla="*/ 1975463 h 3652478"/>
                <a:gd name="connsiteX1290" fmla="*/ 1716505 w 10080264"/>
                <a:gd name="connsiteY1290" fmla="*/ 1900938 h 3652478"/>
                <a:gd name="connsiteX1291" fmla="*/ 3849917 w 10080264"/>
                <a:gd name="connsiteY1291" fmla="*/ 1885904 h 3652478"/>
                <a:gd name="connsiteX1292" fmla="*/ 3794481 w 10080264"/>
                <a:gd name="connsiteY1292" fmla="*/ 1922259 h 3652478"/>
                <a:gd name="connsiteX1293" fmla="*/ 3735807 w 10080264"/>
                <a:gd name="connsiteY1293" fmla="*/ 1956815 h 3652478"/>
                <a:gd name="connsiteX1294" fmla="*/ 3605859 w 10080264"/>
                <a:gd name="connsiteY1294" fmla="*/ 2033125 h 3652478"/>
                <a:gd name="connsiteX1295" fmla="*/ 3536746 w 10080264"/>
                <a:gd name="connsiteY1295" fmla="*/ 2070920 h 3652478"/>
                <a:gd name="connsiteX1296" fmla="*/ 3469072 w 10080264"/>
                <a:gd name="connsiteY1296" fmla="*/ 2107635 h 3652478"/>
                <a:gd name="connsiteX1297" fmla="*/ 3403559 w 10080264"/>
                <a:gd name="connsiteY1297" fmla="*/ 2138591 h 3652478"/>
                <a:gd name="connsiteX1298" fmla="*/ 3339124 w 10080264"/>
                <a:gd name="connsiteY1298" fmla="*/ 2168107 h 3652478"/>
                <a:gd name="connsiteX1299" fmla="*/ 3339124 w 10080264"/>
                <a:gd name="connsiteY1299" fmla="*/ 2207702 h 3652478"/>
                <a:gd name="connsiteX1300" fmla="*/ 3337685 w 10080264"/>
                <a:gd name="connsiteY1300" fmla="*/ 2219940 h 3652478"/>
                <a:gd name="connsiteX1301" fmla="*/ 3339124 w 10080264"/>
                <a:gd name="connsiteY1301" fmla="*/ 2228579 h 3652478"/>
                <a:gd name="connsiteX1302" fmla="*/ 3393119 w 10080264"/>
                <a:gd name="connsiteY1302" fmla="*/ 2192224 h 3652478"/>
                <a:gd name="connsiteX1303" fmla="*/ 3451794 w 10080264"/>
                <a:gd name="connsiteY1303" fmla="*/ 2154429 h 3652478"/>
                <a:gd name="connsiteX1304" fmla="*/ 3475912 w 10080264"/>
                <a:gd name="connsiteY1304" fmla="*/ 2138591 h 3652478"/>
                <a:gd name="connsiteX1305" fmla="*/ 3529906 w 10080264"/>
                <a:gd name="connsiteY1305" fmla="*/ 2104035 h 3652478"/>
                <a:gd name="connsiteX1306" fmla="*/ 3559064 w 10080264"/>
                <a:gd name="connsiteY1306" fmla="*/ 2086757 h 3652478"/>
                <a:gd name="connsiteX1307" fmla="*/ 3588581 w 10080264"/>
                <a:gd name="connsiteY1307" fmla="*/ 2070920 h 3652478"/>
                <a:gd name="connsiteX1308" fmla="*/ 3629977 w 10080264"/>
                <a:gd name="connsiteY1308" fmla="*/ 2048602 h 3652478"/>
                <a:gd name="connsiteX1309" fmla="*/ 3673533 w 10080264"/>
                <a:gd name="connsiteY1309" fmla="*/ 2024486 h 3652478"/>
                <a:gd name="connsiteX1310" fmla="*/ 3727168 w 10080264"/>
                <a:gd name="connsiteY1310" fmla="*/ 1994970 h 3652478"/>
                <a:gd name="connsiteX1311" fmla="*/ 3789442 w 10080264"/>
                <a:gd name="connsiteY1311" fmla="*/ 1962214 h 3652478"/>
                <a:gd name="connsiteX1312" fmla="*/ 3849917 w 10080264"/>
                <a:gd name="connsiteY1312" fmla="*/ 1929098 h 3652478"/>
                <a:gd name="connsiteX1313" fmla="*/ 3848116 w 10080264"/>
                <a:gd name="connsiteY1313" fmla="*/ 1920459 h 3652478"/>
                <a:gd name="connsiteX1314" fmla="*/ 3846677 w 10080264"/>
                <a:gd name="connsiteY1314" fmla="*/ 1910021 h 3652478"/>
                <a:gd name="connsiteX1315" fmla="*/ 3846677 w 10080264"/>
                <a:gd name="connsiteY1315" fmla="*/ 1899582 h 3652478"/>
                <a:gd name="connsiteX1316" fmla="*/ 9145397 w 10080264"/>
                <a:gd name="connsiteY1316" fmla="*/ 1885549 h 3652478"/>
                <a:gd name="connsiteX1317" fmla="*/ 9145397 w 10080264"/>
                <a:gd name="connsiteY1317" fmla="*/ 1887348 h 3652478"/>
                <a:gd name="connsiteX1318" fmla="*/ 9146837 w 10080264"/>
                <a:gd name="connsiteY1318" fmla="*/ 1887348 h 3652478"/>
                <a:gd name="connsiteX1319" fmla="*/ 8511228 w 10080264"/>
                <a:gd name="connsiteY1319" fmla="*/ 1870072 h 3652478"/>
                <a:gd name="connsiteX1320" fmla="*/ 8499344 w 10080264"/>
                <a:gd name="connsiteY1320" fmla="*/ 1876910 h 3652478"/>
                <a:gd name="connsiteX1321" fmla="*/ 8504386 w 10080264"/>
                <a:gd name="connsiteY1321" fmla="*/ 1875111 h 3652478"/>
                <a:gd name="connsiteX1322" fmla="*/ 9453298 w 10080264"/>
                <a:gd name="connsiteY1322" fmla="*/ 1865032 h 3652478"/>
                <a:gd name="connsiteX1323" fmla="*/ 9422328 w 10080264"/>
                <a:gd name="connsiteY1323" fmla="*/ 1887348 h 3652478"/>
                <a:gd name="connsiteX1324" fmla="*/ 9434572 w 10080264"/>
                <a:gd name="connsiteY1324" fmla="*/ 1882309 h 3652478"/>
                <a:gd name="connsiteX1325" fmla="*/ 9448256 w 10080264"/>
                <a:gd name="connsiteY1325" fmla="*/ 1878710 h 3652478"/>
                <a:gd name="connsiteX1326" fmla="*/ 9451497 w 10080264"/>
                <a:gd name="connsiteY1326" fmla="*/ 1870072 h 3652478"/>
                <a:gd name="connsiteX1327" fmla="*/ 2524161 w 10080264"/>
                <a:gd name="connsiteY1327" fmla="*/ 1853148 h 3652478"/>
                <a:gd name="connsiteX1328" fmla="*/ 2503283 w 10080264"/>
                <a:gd name="connsiteY1328" fmla="*/ 1863587 h 3652478"/>
                <a:gd name="connsiteX1329" fmla="*/ 2494644 w 10080264"/>
                <a:gd name="connsiteY1329" fmla="*/ 1870426 h 3652478"/>
                <a:gd name="connsiteX1330" fmla="*/ 1337578 w 10080264"/>
                <a:gd name="connsiteY1330" fmla="*/ 1847294 h 3652478"/>
                <a:gd name="connsiteX1331" fmla="*/ 1304831 w 10080264"/>
                <a:gd name="connsiteY1331" fmla="*/ 1873576 h 3652478"/>
                <a:gd name="connsiteX1332" fmla="*/ 1290797 w 10080264"/>
                <a:gd name="connsiteY1332" fmla="*/ 1889057 h 3652478"/>
                <a:gd name="connsiteX1333" fmla="*/ 1278922 w 10080264"/>
                <a:gd name="connsiteY1333" fmla="*/ 1902738 h 3652478"/>
                <a:gd name="connsiteX1334" fmla="*/ 1287558 w 10080264"/>
                <a:gd name="connsiteY1334" fmla="*/ 1895897 h 3652478"/>
                <a:gd name="connsiteX1335" fmla="*/ 1296195 w 10080264"/>
                <a:gd name="connsiteY1335" fmla="*/ 1890857 h 3652478"/>
                <a:gd name="connsiteX1336" fmla="*/ 1306631 w 10080264"/>
                <a:gd name="connsiteY1336" fmla="*/ 1887257 h 3652478"/>
                <a:gd name="connsiteX1337" fmla="*/ 1316707 w 10080264"/>
                <a:gd name="connsiteY1337" fmla="*/ 1883656 h 3652478"/>
                <a:gd name="connsiteX1338" fmla="*/ 1318506 w 10080264"/>
                <a:gd name="connsiteY1338" fmla="*/ 1875016 h 3652478"/>
                <a:gd name="connsiteX1339" fmla="*/ 1320305 w 10080264"/>
                <a:gd name="connsiteY1339" fmla="*/ 1869975 h 3652478"/>
                <a:gd name="connsiteX1340" fmla="*/ 1327142 w 10080264"/>
                <a:gd name="connsiteY1340" fmla="*/ 1863135 h 3652478"/>
                <a:gd name="connsiteX1341" fmla="*/ 1332540 w 10080264"/>
                <a:gd name="connsiteY1341" fmla="*/ 1856294 h 3652478"/>
                <a:gd name="connsiteX1342" fmla="*/ 9223182 w 10080264"/>
                <a:gd name="connsiteY1342" fmla="*/ 1831918 h 3652478"/>
                <a:gd name="connsiteX1343" fmla="*/ 9214539 w 10080264"/>
                <a:gd name="connsiteY1343" fmla="*/ 1838757 h 3652478"/>
                <a:gd name="connsiteX1344" fmla="*/ 9224623 w 10080264"/>
                <a:gd name="connsiteY1344" fmla="*/ 1840557 h 3652478"/>
                <a:gd name="connsiteX1345" fmla="*/ 1240777 w 10080264"/>
                <a:gd name="connsiteY1345" fmla="*/ 1826772 h 3652478"/>
                <a:gd name="connsiteX1346" fmla="*/ 1233580 w 10080264"/>
                <a:gd name="connsiteY1346" fmla="*/ 1833613 h 3652478"/>
                <a:gd name="connsiteX1347" fmla="*/ 1238978 w 10080264"/>
                <a:gd name="connsiteY1347" fmla="*/ 1833613 h 3652478"/>
                <a:gd name="connsiteX1348" fmla="*/ 2451448 w 10080264"/>
                <a:gd name="connsiteY1348" fmla="*/ 1806354 h 3652478"/>
                <a:gd name="connsiteX1349" fmla="*/ 2340579 w 10080264"/>
                <a:gd name="connsiteY1349" fmla="*/ 1856748 h 3652478"/>
                <a:gd name="connsiteX1350" fmla="*/ 2312861 w 10080264"/>
                <a:gd name="connsiteY1350" fmla="*/ 1870426 h 3652478"/>
                <a:gd name="connsiteX1351" fmla="*/ 2288743 w 10080264"/>
                <a:gd name="connsiteY1351" fmla="*/ 1885904 h 3652478"/>
                <a:gd name="connsiteX1352" fmla="*/ 2264625 w 10080264"/>
                <a:gd name="connsiteY1352" fmla="*/ 1901382 h 3652478"/>
                <a:gd name="connsiteX1353" fmla="*/ 2240148 w 10080264"/>
                <a:gd name="connsiteY1353" fmla="*/ 1922259 h 3652478"/>
                <a:gd name="connsiteX1354" fmla="*/ 2240148 w 10080264"/>
                <a:gd name="connsiteY1354" fmla="*/ 1927298 h 3652478"/>
                <a:gd name="connsiteX1355" fmla="*/ 2273265 w 10080264"/>
                <a:gd name="connsiteY1355" fmla="*/ 1913620 h 3652478"/>
                <a:gd name="connsiteX1356" fmla="*/ 2306022 w 10080264"/>
                <a:gd name="connsiteY1356" fmla="*/ 1896342 h 3652478"/>
                <a:gd name="connsiteX1357" fmla="*/ 2338778 w 10080264"/>
                <a:gd name="connsiteY1357" fmla="*/ 1877265 h 3652478"/>
                <a:gd name="connsiteX1358" fmla="*/ 2373335 w 10080264"/>
                <a:gd name="connsiteY1358" fmla="*/ 1853148 h 3652478"/>
                <a:gd name="connsiteX1359" fmla="*/ 2411492 w 10080264"/>
                <a:gd name="connsiteY1359" fmla="*/ 1828671 h 3652478"/>
                <a:gd name="connsiteX1360" fmla="*/ 4904335 w 10080264"/>
                <a:gd name="connsiteY1360" fmla="*/ 1804260 h 3652478"/>
                <a:gd name="connsiteX1361" fmla="*/ 4876242 w 10080264"/>
                <a:gd name="connsiteY1361" fmla="*/ 1828383 h 3652478"/>
                <a:gd name="connsiteX1362" fmla="*/ 4897132 w 10080264"/>
                <a:gd name="connsiteY1362" fmla="*/ 1814701 h 3652478"/>
                <a:gd name="connsiteX1363" fmla="*/ 3832638 w 10080264"/>
                <a:gd name="connsiteY1363" fmla="*/ 1778638 h 3652478"/>
                <a:gd name="connsiteX1364" fmla="*/ 3782602 w 10080264"/>
                <a:gd name="connsiteY1364" fmla="*/ 1808154 h 3652478"/>
                <a:gd name="connsiteX1365" fmla="*/ 3730408 w 10080264"/>
                <a:gd name="connsiteY1365" fmla="*/ 1840910 h 3652478"/>
                <a:gd name="connsiteX1366" fmla="*/ 3664894 w 10080264"/>
                <a:gd name="connsiteY1366" fmla="*/ 1882664 h 3652478"/>
                <a:gd name="connsiteX1367" fmla="*/ 3624937 w 10080264"/>
                <a:gd name="connsiteY1367" fmla="*/ 1904981 h 3652478"/>
                <a:gd name="connsiteX1368" fmla="*/ 3583542 w 10080264"/>
                <a:gd name="connsiteY1368" fmla="*/ 1927298 h 3652478"/>
                <a:gd name="connsiteX1369" fmla="*/ 3545385 w 10080264"/>
                <a:gd name="connsiteY1369" fmla="*/ 1944576 h 3652478"/>
                <a:gd name="connsiteX1370" fmla="*/ 3507229 w 10080264"/>
                <a:gd name="connsiteY1370" fmla="*/ 1962214 h 3652478"/>
                <a:gd name="connsiteX1371" fmla="*/ 3481311 w 10080264"/>
                <a:gd name="connsiteY1371" fmla="*/ 1974092 h 3652478"/>
                <a:gd name="connsiteX1372" fmla="*/ 3455394 w 10080264"/>
                <a:gd name="connsiteY1372" fmla="*/ 1988130 h 3652478"/>
                <a:gd name="connsiteX1373" fmla="*/ 3432716 w 10080264"/>
                <a:gd name="connsiteY1373" fmla="*/ 2000369 h 3652478"/>
                <a:gd name="connsiteX1374" fmla="*/ 3419037 w 10080264"/>
                <a:gd name="connsiteY1374" fmla="*/ 2007208 h 3652478"/>
                <a:gd name="connsiteX1375" fmla="*/ 3405358 w 10080264"/>
                <a:gd name="connsiteY1375" fmla="*/ 2015847 h 3652478"/>
                <a:gd name="connsiteX1376" fmla="*/ 3382680 w 10080264"/>
                <a:gd name="connsiteY1376" fmla="*/ 2031325 h 3652478"/>
                <a:gd name="connsiteX1377" fmla="*/ 3379081 w 10080264"/>
                <a:gd name="connsiteY1377" fmla="*/ 2034924 h 3652478"/>
                <a:gd name="connsiteX1378" fmla="*/ 3368641 w 10080264"/>
                <a:gd name="connsiteY1378" fmla="*/ 2045003 h 3652478"/>
                <a:gd name="connsiteX1379" fmla="*/ 3361802 w 10080264"/>
                <a:gd name="connsiteY1379" fmla="*/ 2055442 h 3652478"/>
                <a:gd name="connsiteX1380" fmla="*/ 3356763 w 10080264"/>
                <a:gd name="connsiteY1380" fmla="*/ 2064080 h 3652478"/>
                <a:gd name="connsiteX1381" fmla="*/ 3354963 w 10080264"/>
                <a:gd name="connsiteY1381" fmla="*/ 2074519 h 3652478"/>
                <a:gd name="connsiteX1382" fmla="*/ 3353163 w 10080264"/>
                <a:gd name="connsiteY1382" fmla="*/ 2079918 h 3652478"/>
                <a:gd name="connsiteX1383" fmla="*/ 3349564 w 10080264"/>
                <a:gd name="connsiteY1383" fmla="*/ 2083158 h 3652478"/>
                <a:gd name="connsiteX1384" fmla="*/ 3348124 w 10080264"/>
                <a:gd name="connsiteY1384" fmla="*/ 2086757 h 3652478"/>
                <a:gd name="connsiteX1385" fmla="*/ 3348124 w 10080264"/>
                <a:gd name="connsiteY1385" fmla="*/ 2091797 h 3652478"/>
                <a:gd name="connsiteX1386" fmla="*/ 3353163 w 10080264"/>
                <a:gd name="connsiteY1386" fmla="*/ 2093597 h 3652478"/>
                <a:gd name="connsiteX1387" fmla="*/ 3356763 w 10080264"/>
                <a:gd name="connsiteY1387" fmla="*/ 2093597 h 3652478"/>
                <a:gd name="connsiteX1388" fmla="*/ 3358563 w 10080264"/>
                <a:gd name="connsiteY1388" fmla="*/ 2090357 h 3652478"/>
                <a:gd name="connsiteX1389" fmla="*/ 3370442 w 10080264"/>
                <a:gd name="connsiteY1389" fmla="*/ 2076319 h 3652478"/>
                <a:gd name="connsiteX1390" fmla="*/ 3379081 w 10080264"/>
                <a:gd name="connsiteY1390" fmla="*/ 2067680 h 3652478"/>
                <a:gd name="connsiteX1391" fmla="*/ 3391320 w 10080264"/>
                <a:gd name="connsiteY1391" fmla="*/ 2060841 h 3652478"/>
                <a:gd name="connsiteX1392" fmla="*/ 3398159 w 10080264"/>
                <a:gd name="connsiteY1392" fmla="*/ 2057241 h 3652478"/>
                <a:gd name="connsiteX1393" fmla="*/ 3403559 w 10080264"/>
                <a:gd name="connsiteY1393" fmla="*/ 2055442 h 3652478"/>
                <a:gd name="connsiteX1394" fmla="*/ 3412197 w 10080264"/>
                <a:gd name="connsiteY1394" fmla="*/ 2053642 h 3652478"/>
                <a:gd name="connsiteX1395" fmla="*/ 3419037 w 10080264"/>
                <a:gd name="connsiteY1395" fmla="*/ 2055442 h 3652478"/>
                <a:gd name="connsiteX1396" fmla="*/ 3427676 w 10080264"/>
                <a:gd name="connsiteY1396" fmla="*/ 2045003 h 3652478"/>
                <a:gd name="connsiteX1397" fmla="*/ 3436315 w 10080264"/>
                <a:gd name="connsiteY1397" fmla="*/ 2036364 h 3652478"/>
                <a:gd name="connsiteX1398" fmla="*/ 3448194 w 10080264"/>
                <a:gd name="connsiteY1398" fmla="*/ 2031325 h 3652478"/>
                <a:gd name="connsiteX1399" fmla="*/ 3460433 w 10080264"/>
                <a:gd name="connsiteY1399" fmla="*/ 2027725 h 3652478"/>
                <a:gd name="connsiteX1400" fmla="*/ 3467272 w 10080264"/>
                <a:gd name="connsiteY1400" fmla="*/ 2024486 h 3652478"/>
                <a:gd name="connsiteX1401" fmla="*/ 3472672 w 10080264"/>
                <a:gd name="connsiteY1401" fmla="*/ 2020886 h 3652478"/>
                <a:gd name="connsiteX1402" fmla="*/ 3477712 w 10080264"/>
                <a:gd name="connsiteY1402" fmla="*/ 2015847 h 3652478"/>
                <a:gd name="connsiteX1403" fmla="*/ 3479511 w 10080264"/>
                <a:gd name="connsiteY1403" fmla="*/ 2010448 h 3652478"/>
                <a:gd name="connsiteX1404" fmla="*/ 3481311 w 10080264"/>
                <a:gd name="connsiteY1404" fmla="*/ 2005408 h 3652478"/>
                <a:gd name="connsiteX1405" fmla="*/ 3610899 w 10080264"/>
                <a:gd name="connsiteY1405" fmla="*/ 1932698 h 3652478"/>
                <a:gd name="connsiteX1406" fmla="*/ 3647616 w 10080264"/>
                <a:gd name="connsiteY1406" fmla="*/ 1908221 h 3652478"/>
                <a:gd name="connsiteX1407" fmla="*/ 3685772 w 10080264"/>
                <a:gd name="connsiteY1407" fmla="*/ 1885904 h 3652478"/>
                <a:gd name="connsiteX1408" fmla="*/ 3701250 w 10080264"/>
                <a:gd name="connsiteY1408" fmla="*/ 1877265 h 3652478"/>
                <a:gd name="connsiteX1409" fmla="*/ 3742646 w 10080264"/>
                <a:gd name="connsiteY1409" fmla="*/ 1851348 h 3652478"/>
                <a:gd name="connsiteX1410" fmla="*/ 3763524 w 10080264"/>
                <a:gd name="connsiteY1410" fmla="*/ 1839110 h 3652478"/>
                <a:gd name="connsiteX1411" fmla="*/ 3787642 w 10080264"/>
                <a:gd name="connsiteY1411" fmla="*/ 1827232 h 3652478"/>
                <a:gd name="connsiteX1412" fmla="*/ 3803121 w 10080264"/>
                <a:gd name="connsiteY1412" fmla="*/ 1816793 h 3652478"/>
                <a:gd name="connsiteX1413" fmla="*/ 3815359 w 10080264"/>
                <a:gd name="connsiteY1413" fmla="*/ 1804555 h 3652478"/>
                <a:gd name="connsiteX1414" fmla="*/ 3825798 w 10080264"/>
                <a:gd name="connsiteY1414" fmla="*/ 1792316 h 3652478"/>
                <a:gd name="connsiteX1415" fmla="*/ 7599302 w 10080264"/>
                <a:gd name="connsiteY1415" fmla="*/ 1776250 h 3652478"/>
                <a:gd name="connsiteX1416" fmla="*/ 7578416 w 10080264"/>
                <a:gd name="connsiteY1416" fmla="*/ 1793534 h 3652478"/>
                <a:gd name="connsiteX1417" fmla="*/ 7553929 w 10080264"/>
                <a:gd name="connsiteY1417" fmla="*/ 1810817 h 3652478"/>
                <a:gd name="connsiteX1418" fmla="*/ 7552488 w 10080264"/>
                <a:gd name="connsiteY1418" fmla="*/ 1810817 h 3652478"/>
                <a:gd name="connsiteX1419" fmla="*/ 7529802 w 10080264"/>
                <a:gd name="connsiteY1419" fmla="*/ 1823059 h 3652478"/>
                <a:gd name="connsiteX1420" fmla="*/ 7542045 w 10080264"/>
                <a:gd name="connsiteY1420" fmla="*/ 1818018 h 3652478"/>
                <a:gd name="connsiteX1421" fmla="*/ 7561131 w 10080264"/>
                <a:gd name="connsiteY1421" fmla="*/ 1809017 h 3652478"/>
                <a:gd name="connsiteX1422" fmla="*/ 7574815 w 10080264"/>
                <a:gd name="connsiteY1422" fmla="*/ 1802175 h 3652478"/>
                <a:gd name="connsiteX1423" fmla="*/ 7590659 w 10080264"/>
                <a:gd name="connsiteY1423" fmla="*/ 1793534 h 3652478"/>
                <a:gd name="connsiteX1424" fmla="*/ 7592100 w 10080264"/>
                <a:gd name="connsiteY1424" fmla="*/ 1789933 h 3652478"/>
                <a:gd name="connsiteX1425" fmla="*/ 7595701 w 10080264"/>
                <a:gd name="connsiteY1425" fmla="*/ 1788493 h 3652478"/>
                <a:gd name="connsiteX1426" fmla="*/ 7599302 w 10080264"/>
                <a:gd name="connsiteY1426" fmla="*/ 1778051 h 3652478"/>
                <a:gd name="connsiteX1427" fmla="*/ 2672827 w 10080264"/>
                <a:gd name="connsiteY1427" fmla="*/ 1775038 h 3652478"/>
                <a:gd name="connsiteX1428" fmla="*/ 2622792 w 10080264"/>
                <a:gd name="connsiteY1428" fmla="*/ 1800955 h 3652478"/>
                <a:gd name="connsiteX1429" fmla="*/ 2593275 w 10080264"/>
                <a:gd name="connsiteY1429" fmla="*/ 1816793 h 3652478"/>
                <a:gd name="connsiteX1430" fmla="*/ 2612353 w 10080264"/>
                <a:gd name="connsiteY1430" fmla="*/ 1808154 h 3652478"/>
                <a:gd name="connsiteX1431" fmla="*/ 2622792 w 10080264"/>
                <a:gd name="connsiteY1431" fmla="*/ 1802755 h 3652478"/>
                <a:gd name="connsiteX1432" fmla="*/ 2633231 w 10080264"/>
                <a:gd name="connsiteY1432" fmla="*/ 1797715 h 3652478"/>
                <a:gd name="connsiteX1433" fmla="*/ 2657348 w 10080264"/>
                <a:gd name="connsiteY1433" fmla="*/ 1790516 h 3652478"/>
                <a:gd name="connsiteX1434" fmla="*/ 2664188 w 10080264"/>
                <a:gd name="connsiteY1434" fmla="*/ 1789077 h 3652478"/>
                <a:gd name="connsiteX1435" fmla="*/ 2667788 w 10080264"/>
                <a:gd name="connsiteY1435" fmla="*/ 1785477 h 3652478"/>
                <a:gd name="connsiteX1436" fmla="*/ 2671387 w 10080264"/>
                <a:gd name="connsiteY1436" fmla="*/ 1781878 h 3652478"/>
                <a:gd name="connsiteX1437" fmla="*/ 2672827 w 10080264"/>
                <a:gd name="connsiteY1437" fmla="*/ 1776838 h 3652478"/>
                <a:gd name="connsiteX1438" fmla="*/ 8800403 w 10080264"/>
                <a:gd name="connsiteY1438" fmla="*/ 1755612 h 3652478"/>
                <a:gd name="connsiteX1439" fmla="*/ 8793561 w 10080264"/>
                <a:gd name="connsiteY1439" fmla="*/ 1759211 h 3652478"/>
                <a:gd name="connsiteX1440" fmla="*/ 8781317 w 10080264"/>
                <a:gd name="connsiteY1440" fmla="*/ 1761011 h 3652478"/>
                <a:gd name="connsiteX1441" fmla="*/ 8765832 w 10080264"/>
                <a:gd name="connsiteY1441" fmla="*/ 1764250 h 3652478"/>
                <a:gd name="connsiteX1442" fmla="*/ 8752148 w 10080264"/>
                <a:gd name="connsiteY1442" fmla="*/ 1769649 h 3652478"/>
                <a:gd name="connsiteX1443" fmla="*/ 8739903 w 10080264"/>
                <a:gd name="connsiteY1443" fmla="*/ 1774688 h 3652478"/>
                <a:gd name="connsiteX1444" fmla="*/ 8733061 w 10080264"/>
                <a:gd name="connsiteY1444" fmla="*/ 1781527 h 3652478"/>
                <a:gd name="connsiteX1445" fmla="*/ 8707133 w 10080264"/>
                <a:gd name="connsiteY1445" fmla="*/ 1802403 h 3652478"/>
                <a:gd name="connsiteX1446" fmla="*/ 8683005 w 10080264"/>
                <a:gd name="connsiteY1446" fmla="*/ 1825079 h 3652478"/>
                <a:gd name="connsiteX1447" fmla="*/ 8632588 w 10080264"/>
                <a:gd name="connsiteY1447" fmla="*/ 1863233 h 3652478"/>
                <a:gd name="connsiteX1448" fmla="*/ 8610261 w 10080264"/>
                <a:gd name="connsiteY1448" fmla="*/ 1883749 h 3652478"/>
                <a:gd name="connsiteX1449" fmla="*/ 8589374 w 10080264"/>
                <a:gd name="connsiteY1449" fmla="*/ 1902826 h 3652478"/>
                <a:gd name="connsiteX1450" fmla="*/ 8568487 w 10080264"/>
                <a:gd name="connsiteY1450" fmla="*/ 1921902 h 3652478"/>
                <a:gd name="connsiteX1451" fmla="*/ 8549401 w 10080264"/>
                <a:gd name="connsiteY1451" fmla="*/ 1939179 h 3652478"/>
                <a:gd name="connsiteX1452" fmla="*/ 8509428 w 10080264"/>
                <a:gd name="connsiteY1452" fmla="*/ 1968694 h 3652478"/>
                <a:gd name="connsiteX1453" fmla="*/ 8509428 w 10080264"/>
                <a:gd name="connsiteY1453" fmla="*/ 1973733 h 3652478"/>
                <a:gd name="connsiteX1454" fmla="*/ 8513029 w 10080264"/>
                <a:gd name="connsiteY1454" fmla="*/ 1979132 h 3652478"/>
                <a:gd name="connsiteX1455" fmla="*/ 8533916 w 10080264"/>
                <a:gd name="connsiteY1455" fmla="*/ 1965095 h 3652478"/>
                <a:gd name="connsiteX1456" fmla="*/ 8559844 w 10080264"/>
                <a:gd name="connsiteY1456" fmla="*/ 1947818 h 3652478"/>
                <a:gd name="connsiteX1457" fmla="*/ 8577130 w 10080264"/>
                <a:gd name="connsiteY1457" fmla="*/ 1935580 h 3652478"/>
                <a:gd name="connsiteX1458" fmla="*/ 8589374 w 10080264"/>
                <a:gd name="connsiteY1458" fmla="*/ 1925142 h 3652478"/>
                <a:gd name="connsiteX1459" fmla="*/ 8596216 w 10080264"/>
                <a:gd name="connsiteY1459" fmla="*/ 1916503 h 3652478"/>
                <a:gd name="connsiteX1460" fmla="*/ 8598017 w 10080264"/>
                <a:gd name="connsiteY1460" fmla="*/ 1911464 h 3652478"/>
                <a:gd name="connsiteX1461" fmla="*/ 8601618 w 10080264"/>
                <a:gd name="connsiteY1461" fmla="*/ 1899226 h 3652478"/>
                <a:gd name="connsiteX1462" fmla="*/ 8613502 w 10080264"/>
                <a:gd name="connsiteY1462" fmla="*/ 1899226 h 3652478"/>
                <a:gd name="connsiteX1463" fmla="*/ 8618904 w 10080264"/>
                <a:gd name="connsiteY1463" fmla="*/ 1899226 h 3652478"/>
                <a:gd name="connsiteX1464" fmla="*/ 8625746 w 10080264"/>
                <a:gd name="connsiteY1464" fmla="*/ 1895987 h 3652478"/>
                <a:gd name="connsiteX1465" fmla="*/ 8632588 w 10080264"/>
                <a:gd name="connsiteY1465" fmla="*/ 1892388 h 3652478"/>
                <a:gd name="connsiteX1466" fmla="*/ 8639430 w 10080264"/>
                <a:gd name="connsiteY1466" fmla="*/ 1885549 h 3652478"/>
                <a:gd name="connsiteX1467" fmla="*/ 8654916 w 10080264"/>
                <a:gd name="connsiteY1467" fmla="*/ 1871871 h 3652478"/>
                <a:gd name="connsiteX1468" fmla="*/ 8670761 w 10080264"/>
                <a:gd name="connsiteY1468" fmla="*/ 1863233 h 3652478"/>
                <a:gd name="connsiteX1469" fmla="*/ 8674002 w 10080264"/>
                <a:gd name="connsiteY1469" fmla="*/ 1856394 h 3652478"/>
                <a:gd name="connsiteX1470" fmla="*/ 8681204 w 10080264"/>
                <a:gd name="connsiteY1470" fmla="*/ 1850995 h 3652478"/>
                <a:gd name="connsiteX1471" fmla="*/ 8688046 w 10080264"/>
                <a:gd name="connsiteY1471" fmla="*/ 1844156 h 3652478"/>
                <a:gd name="connsiteX1472" fmla="*/ 8698490 w 10080264"/>
                <a:gd name="connsiteY1472" fmla="*/ 1837317 h 3652478"/>
                <a:gd name="connsiteX1473" fmla="*/ 8713975 w 10080264"/>
                <a:gd name="connsiteY1473" fmla="*/ 1831918 h 3652478"/>
                <a:gd name="connsiteX1474" fmla="*/ 8724418 w 10080264"/>
                <a:gd name="connsiteY1474" fmla="*/ 1830119 h 3652478"/>
                <a:gd name="connsiteX1475" fmla="*/ 8734862 w 10080264"/>
                <a:gd name="connsiteY1475" fmla="*/ 1830119 h 3652478"/>
                <a:gd name="connsiteX1476" fmla="*/ 8743505 w 10080264"/>
                <a:gd name="connsiteY1476" fmla="*/ 1818241 h 3652478"/>
                <a:gd name="connsiteX1477" fmla="*/ 8753948 w 10080264"/>
                <a:gd name="connsiteY1477" fmla="*/ 1806003 h 3652478"/>
                <a:gd name="connsiteX1478" fmla="*/ 8767632 w 10080264"/>
                <a:gd name="connsiteY1478" fmla="*/ 1798804 h 3652478"/>
                <a:gd name="connsiteX1479" fmla="*/ 8783118 w 10080264"/>
                <a:gd name="connsiteY1479" fmla="*/ 1793765 h 3652478"/>
                <a:gd name="connsiteX1480" fmla="*/ 8791760 w 10080264"/>
                <a:gd name="connsiteY1480" fmla="*/ 1791965 h 3652478"/>
                <a:gd name="connsiteX1481" fmla="*/ 8798963 w 10080264"/>
                <a:gd name="connsiteY1481" fmla="*/ 1790166 h 3652478"/>
                <a:gd name="connsiteX1482" fmla="*/ 8809046 w 10080264"/>
                <a:gd name="connsiteY1482" fmla="*/ 1783327 h 3652478"/>
                <a:gd name="connsiteX1483" fmla="*/ 8804004 w 10080264"/>
                <a:gd name="connsiteY1483" fmla="*/ 1769649 h 3652478"/>
                <a:gd name="connsiteX1484" fmla="*/ 2545039 w 10080264"/>
                <a:gd name="connsiteY1484" fmla="*/ 1754521 h 3652478"/>
                <a:gd name="connsiteX1485" fmla="*/ 2506882 w 10080264"/>
                <a:gd name="connsiteY1485" fmla="*/ 1776838 h 3652478"/>
                <a:gd name="connsiteX1486" fmla="*/ 2473766 w 10080264"/>
                <a:gd name="connsiteY1486" fmla="*/ 1795916 h 3652478"/>
                <a:gd name="connsiteX1487" fmla="*/ 2499683 w 10080264"/>
                <a:gd name="connsiteY1487" fmla="*/ 1783677 h 3652478"/>
                <a:gd name="connsiteX1488" fmla="*/ 2527401 w 10080264"/>
                <a:gd name="connsiteY1488" fmla="*/ 1775038 h 3652478"/>
                <a:gd name="connsiteX1489" fmla="*/ 2536400 w 10080264"/>
                <a:gd name="connsiteY1489" fmla="*/ 1764600 h 3652478"/>
                <a:gd name="connsiteX1490" fmla="*/ 3510828 w 10080264"/>
                <a:gd name="connsiteY1490" fmla="*/ 1742283 h 3652478"/>
                <a:gd name="connsiteX1491" fmla="*/ 3387720 w 10080264"/>
                <a:gd name="connsiteY1491" fmla="*/ 1808154 h 3652478"/>
                <a:gd name="connsiteX1492" fmla="*/ 3384480 w 10080264"/>
                <a:gd name="connsiteY1492" fmla="*/ 1821832 h 3652478"/>
                <a:gd name="connsiteX1493" fmla="*/ 3399959 w 10080264"/>
                <a:gd name="connsiteY1493" fmla="*/ 1811394 h 3652478"/>
                <a:gd name="connsiteX1494" fmla="*/ 3415437 w 10080264"/>
                <a:gd name="connsiteY1494" fmla="*/ 1804555 h 3652478"/>
                <a:gd name="connsiteX1495" fmla="*/ 3432716 w 10080264"/>
                <a:gd name="connsiteY1495" fmla="*/ 1797715 h 3652478"/>
                <a:gd name="connsiteX1496" fmla="*/ 3451794 w 10080264"/>
                <a:gd name="connsiteY1496" fmla="*/ 1790516 h 3652478"/>
                <a:gd name="connsiteX1497" fmla="*/ 3472672 w 10080264"/>
                <a:gd name="connsiteY1497" fmla="*/ 1785477 h 3652478"/>
                <a:gd name="connsiteX1498" fmla="*/ 3479511 w 10080264"/>
                <a:gd name="connsiteY1498" fmla="*/ 1773239 h 3652478"/>
                <a:gd name="connsiteX1499" fmla="*/ 3488151 w 10080264"/>
                <a:gd name="connsiteY1499" fmla="*/ 1761360 h 3652478"/>
                <a:gd name="connsiteX1500" fmla="*/ 3498590 w 10080264"/>
                <a:gd name="connsiteY1500" fmla="*/ 1752721 h 3652478"/>
                <a:gd name="connsiteX1501" fmla="*/ 4980330 w 10080264"/>
                <a:gd name="connsiteY1501" fmla="*/ 1740170 h 3652478"/>
                <a:gd name="connsiteX1502" fmla="*/ 4978529 w 10080264"/>
                <a:gd name="connsiteY1502" fmla="*/ 1741970 h 3652478"/>
                <a:gd name="connsiteX1503" fmla="*/ 4975288 w 10080264"/>
                <a:gd name="connsiteY1503" fmla="*/ 1745571 h 3652478"/>
                <a:gd name="connsiteX1504" fmla="*/ 4976729 w 10080264"/>
                <a:gd name="connsiteY1504" fmla="*/ 1745571 h 3652478"/>
                <a:gd name="connsiteX1505" fmla="*/ 9510557 w 10080264"/>
                <a:gd name="connsiteY1505" fmla="*/ 1740134 h 3652478"/>
                <a:gd name="connsiteX1506" fmla="*/ 9501914 w 10080264"/>
                <a:gd name="connsiteY1506" fmla="*/ 1745533 h 3652478"/>
                <a:gd name="connsiteX1507" fmla="*/ 9508756 w 10080264"/>
                <a:gd name="connsiteY1507" fmla="*/ 1745533 h 3652478"/>
                <a:gd name="connsiteX1508" fmla="*/ 5194629 w 10080264"/>
                <a:gd name="connsiteY1508" fmla="*/ 1733329 h 3652478"/>
                <a:gd name="connsiteX1509" fmla="*/ 5175540 w 10080264"/>
                <a:gd name="connsiteY1509" fmla="*/ 1748811 h 3652478"/>
                <a:gd name="connsiteX1510" fmla="*/ 5193188 w 10080264"/>
                <a:gd name="connsiteY1510" fmla="*/ 1738730 h 3652478"/>
                <a:gd name="connsiteX1511" fmla="*/ 6123599 w 10080264"/>
                <a:gd name="connsiteY1511" fmla="*/ 1708917 h 3652478"/>
                <a:gd name="connsiteX1512" fmla="*/ 6073545 w 10080264"/>
                <a:gd name="connsiteY1512" fmla="*/ 1733042 h 3652478"/>
                <a:gd name="connsiteX1513" fmla="*/ 6056260 w 10080264"/>
                <a:gd name="connsiteY1513" fmla="*/ 1741684 h 3652478"/>
                <a:gd name="connsiteX1514" fmla="*/ 6040775 w 10080264"/>
                <a:gd name="connsiteY1514" fmla="*/ 1752126 h 3652478"/>
                <a:gd name="connsiteX1515" fmla="*/ 6028532 w 10080264"/>
                <a:gd name="connsiteY1515" fmla="*/ 1764008 h 3652478"/>
                <a:gd name="connsiteX1516" fmla="*/ 6016288 w 10080264"/>
                <a:gd name="connsiteY1516" fmla="*/ 1778051 h 3652478"/>
                <a:gd name="connsiteX1517" fmla="*/ 6028532 w 10080264"/>
                <a:gd name="connsiteY1517" fmla="*/ 1772650 h 3652478"/>
                <a:gd name="connsiteX1518" fmla="*/ 6040775 w 10080264"/>
                <a:gd name="connsiteY1518" fmla="*/ 1765808 h 3652478"/>
                <a:gd name="connsiteX1519" fmla="*/ 6066703 w 10080264"/>
                <a:gd name="connsiteY1519" fmla="*/ 1755366 h 3652478"/>
                <a:gd name="connsiteX1520" fmla="*/ 6089029 w 10080264"/>
                <a:gd name="connsiteY1520" fmla="*/ 1743484 h 3652478"/>
                <a:gd name="connsiteX1521" fmla="*/ 6090830 w 10080264"/>
                <a:gd name="connsiteY1521" fmla="*/ 1736643 h 3652478"/>
                <a:gd name="connsiteX1522" fmla="*/ 6094431 w 10080264"/>
                <a:gd name="connsiteY1522" fmla="*/ 1731242 h 3652478"/>
                <a:gd name="connsiteX1523" fmla="*/ 6101273 w 10080264"/>
                <a:gd name="connsiteY1523" fmla="*/ 1726201 h 3652478"/>
                <a:gd name="connsiteX1524" fmla="*/ 6109915 w 10080264"/>
                <a:gd name="connsiteY1524" fmla="*/ 1720800 h 3652478"/>
                <a:gd name="connsiteX1525" fmla="*/ 5028953 w 10080264"/>
                <a:gd name="connsiteY1525" fmla="*/ 1698764 h 3652478"/>
                <a:gd name="connsiteX1526" fmla="*/ 5025351 w 10080264"/>
                <a:gd name="connsiteY1526" fmla="*/ 1702004 h 3652478"/>
                <a:gd name="connsiteX1527" fmla="*/ 5027152 w 10080264"/>
                <a:gd name="connsiteY1527" fmla="*/ 1702004 h 3652478"/>
                <a:gd name="connsiteX1528" fmla="*/ 9316453 w 10080264"/>
                <a:gd name="connsiteY1528" fmla="*/ 1684704 h 3652478"/>
                <a:gd name="connsiteX1529" fmla="*/ 9264596 w 10080264"/>
                <a:gd name="connsiteY1529" fmla="*/ 1721058 h 3652478"/>
                <a:gd name="connsiteX1530" fmla="*/ 9292325 w 10080264"/>
                <a:gd name="connsiteY1530" fmla="*/ 1703781 h 3652478"/>
                <a:gd name="connsiteX1531" fmla="*/ 7574815 w 10080264"/>
                <a:gd name="connsiteY1531" fmla="*/ 1684433 h 3652478"/>
                <a:gd name="connsiteX1532" fmla="*/ 7515758 w 10080264"/>
                <a:gd name="connsiteY1532" fmla="*/ 1724400 h 3652478"/>
                <a:gd name="connsiteX1533" fmla="*/ 7453820 w 10080264"/>
                <a:gd name="connsiteY1533" fmla="*/ 1762568 h 3652478"/>
                <a:gd name="connsiteX1534" fmla="*/ 7445178 w 10080264"/>
                <a:gd name="connsiteY1534" fmla="*/ 1769409 h 3652478"/>
                <a:gd name="connsiteX1535" fmla="*/ 7365235 w 10080264"/>
                <a:gd name="connsiteY1535" fmla="*/ 1818018 h 3652478"/>
                <a:gd name="connsiteX1536" fmla="*/ 7289253 w 10080264"/>
                <a:gd name="connsiteY1536" fmla="*/ 1868068 h 3652478"/>
                <a:gd name="connsiteX1537" fmla="*/ 7273408 w 10080264"/>
                <a:gd name="connsiteY1537" fmla="*/ 1887152 h 3652478"/>
                <a:gd name="connsiteX1538" fmla="*/ 7256123 w 10080264"/>
                <a:gd name="connsiteY1538" fmla="*/ 1904435 h 3652478"/>
                <a:gd name="connsiteX1539" fmla="*/ 7271968 w 10080264"/>
                <a:gd name="connsiteY1539" fmla="*/ 1897594 h 3652478"/>
                <a:gd name="connsiteX1540" fmla="*/ 7289253 w 10080264"/>
                <a:gd name="connsiteY1540" fmla="*/ 1888952 h 3652478"/>
                <a:gd name="connsiteX1541" fmla="*/ 7304737 w 10080264"/>
                <a:gd name="connsiteY1541" fmla="*/ 1882111 h 3652478"/>
                <a:gd name="connsiteX1542" fmla="*/ 7320222 w 10080264"/>
                <a:gd name="connsiteY1542" fmla="*/ 1874909 h 3652478"/>
                <a:gd name="connsiteX1543" fmla="*/ 7347950 w 10080264"/>
                <a:gd name="connsiteY1543" fmla="*/ 1852585 h 3652478"/>
                <a:gd name="connsiteX1544" fmla="*/ 7373877 w 10080264"/>
                <a:gd name="connsiteY1544" fmla="*/ 1828100 h 3652478"/>
                <a:gd name="connsiteX1545" fmla="*/ 7387921 w 10080264"/>
                <a:gd name="connsiteY1545" fmla="*/ 1816218 h 3652478"/>
                <a:gd name="connsiteX1546" fmla="*/ 7401605 w 10080264"/>
                <a:gd name="connsiteY1546" fmla="*/ 1807576 h 3652478"/>
                <a:gd name="connsiteX1547" fmla="*/ 7417090 w 10080264"/>
                <a:gd name="connsiteY1547" fmla="*/ 1800375 h 3652478"/>
                <a:gd name="connsiteX1548" fmla="*/ 7434735 w 10080264"/>
                <a:gd name="connsiteY1548" fmla="*/ 1795334 h 3652478"/>
                <a:gd name="connsiteX1549" fmla="*/ 7439776 w 10080264"/>
                <a:gd name="connsiteY1549" fmla="*/ 1786692 h 3652478"/>
                <a:gd name="connsiteX1550" fmla="*/ 7446618 w 10080264"/>
                <a:gd name="connsiteY1550" fmla="*/ 1779851 h 3652478"/>
                <a:gd name="connsiteX1551" fmla="*/ 7458862 w 10080264"/>
                <a:gd name="connsiteY1551" fmla="*/ 1771209 h 3652478"/>
                <a:gd name="connsiteX1552" fmla="*/ 7474346 w 10080264"/>
                <a:gd name="connsiteY1552" fmla="*/ 1762568 h 3652478"/>
                <a:gd name="connsiteX1553" fmla="*/ 7489830 w 10080264"/>
                <a:gd name="connsiteY1553" fmla="*/ 1757167 h 3652478"/>
                <a:gd name="connsiteX1554" fmla="*/ 7497032 w 10080264"/>
                <a:gd name="connsiteY1554" fmla="*/ 1746725 h 3652478"/>
                <a:gd name="connsiteX1555" fmla="*/ 7503874 w 10080264"/>
                <a:gd name="connsiteY1555" fmla="*/ 1738443 h 3652478"/>
                <a:gd name="connsiteX1556" fmla="*/ 7510716 w 10080264"/>
                <a:gd name="connsiteY1556" fmla="*/ 1731242 h 3652478"/>
                <a:gd name="connsiteX1557" fmla="*/ 7519359 w 10080264"/>
                <a:gd name="connsiteY1557" fmla="*/ 1726201 h 3652478"/>
                <a:gd name="connsiteX1558" fmla="*/ 7555729 w 10080264"/>
                <a:gd name="connsiteY1558" fmla="*/ 1701716 h 3652478"/>
                <a:gd name="connsiteX1559" fmla="*/ 7561131 w 10080264"/>
                <a:gd name="connsiteY1559" fmla="*/ 1698475 h 3652478"/>
                <a:gd name="connsiteX1560" fmla="*/ 7566172 w 10080264"/>
                <a:gd name="connsiteY1560" fmla="*/ 1694875 h 3652478"/>
                <a:gd name="connsiteX1561" fmla="*/ 2680026 w 10080264"/>
                <a:gd name="connsiteY1561" fmla="*/ 1674612 h 3652478"/>
                <a:gd name="connsiteX1562" fmla="*/ 2636470 w 10080264"/>
                <a:gd name="connsiteY1562" fmla="*/ 1699088 h 3652478"/>
                <a:gd name="connsiteX1563" fmla="*/ 2593275 w 10080264"/>
                <a:gd name="connsiteY1563" fmla="*/ 1725005 h 3652478"/>
                <a:gd name="connsiteX1564" fmla="*/ 2620992 w 10080264"/>
                <a:gd name="connsiteY1564" fmla="*/ 1712767 h 3652478"/>
                <a:gd name="connsiteX1565" fmla="*/ 2646909 w 10080264"/>
                <a:gd name="connsiteY1565" fmla="*/ 1702328 h 3652478"/>
                <a:gd name="connsiteX1566" fmla="*/ 2665988 w 10080264"/>
                <a:gd name="connsiteY1566" fmla="*/ 1688650 h 3652478"/>
                <a:gd name="connsiteX1567" fmla="*/ 2674627 w 10080264"/>
                <a:gd name="connsiteY1567" fmla="*/ 1683250 h 3652478"/>
                <a:gd name="connsiteX1568" fmla="*/ 3839478 w 10080264"/>
                <a:gd name="connsiteY1568" fmla="*/ 1671372 h 3652478"/>
                <a:gd name="connsiteX1569" fmla="*/ 3815359 w 10080264"/>
                <a:gd name="connsiteY1569" fmla="*/ 1680011 h 3652478"/>
                <a:gd name="connsiteX1570" fmla="*/ 3791242 w 10080264"/>
                <a:gd name="connsiteY1570" fmla="*/ 1692249 h 3652478"/>
                <a:gd name="connsiteX1571" fmla="*/ 3764964 w 10080264"/>
                <a:gd name="connsiteY1571" fmla="*/ 1704128 h 3652478"/>
                <a:gd name="connsiteX1572" fmla="*/ 3740847 w 10080264"/>
                <a:gd name="connsiteY1572" fmla="*/ 1718166 h 3652478"/>
                <a:gd name="connsiteX1573" fmla="*/ 3673533 w 10080264"/>
                <a:gd name="connsiteY1573" fmla="*/ 1757761 h 3652478"/>
                <a:gd name="connsiteX1574" fmla="*/ 3609459 w 10080264"/>
                <a:gd name="connsiteY1574" fmla="*/ 1792316 h 3652478"/>
                <a:gd name="connsiteX1575" fmla="*/ 3605859 w 10080264"/>
                <a:gd name="connsiteY1575" fmla="*/ 1794116 h 3652478"/>
                <a:gd name="connsiteX1576" fmla="*/ 3573102 w 10080264"/>
                <a:gd name="connsiteY1576" fmla="*/ 1811394 h 3652478"/>
                <a:gd name="connsiteX1577" fmla="*/ 3536746 w 10080264"/>
                <a:gd name="connsiteY1577" fmla="*/ 1827232 h 3652478"/>
                <a:gd name="connsiteX1578" fmla="*/ 3514068 w 10080264"/>
                <a:gd name="connsiteY1578" fmla="*/ 1837670 h 3652478"/>
                <a:gd name="connsiteX1579" fmla="*/ 3493550 w 10080264"/>
                <a:gd name="connsiteY1579" fmla="*/ 1849549 h 3652478"/>
                <a:gd name="connsiteX1580" fmla="*/ 3465473 w 10080264"/>
                <a:gd name="connsiteY1580" fmla="*/ 1863587 h 3652478"/>
                <a:gd name="connsiteX1581" fmla="*/ 3449994 w 10080264"/>
                <a:gd name="connsiteY1581" fmla="*/ 1872226 h 3652478"/>
                <a:gd name="connsiteX1582" fmla="*/ 3436315 w 10080264"/>
                <a:gd name="connsiteY1582" fmla="*/ 1882664 h 3652478"/>
                <a:gd name="connsiteX1583" fmla="*/ 3408598 w 10080264"/>
                <a:gd name="connsiteY1583" fmla="*/ 1903182 h 3652478"/>
                <a:gd name="connsiteX1584" fmla="*/ 3396719 w 10080264"/>
                <a:gd name="connsiteY1584" fmla="*/ 1915420 h 3652478"/>
                <a:gd name="connsiteX1585" fmla="*/ 3384480 w 10080264"/>
                <a:gd name="connsiteY1585" fmla="*/ 1925499 h 3652478"/>
                <a:gd name="connsiteX1586" fmla="*/ 3377641 w 10080264"/>
                <a:gd name="connsiteY1586" fmla="*/ 1935937 h 3652478"/>
                <a:gd name="connsiteX1587" fmla="*/ 3372241 w 10080264"/>
                <a:gd name="connsiteY1587" fmla="*/ 1946376 h 3652478"/>
                <a:gd name="connsiteX1588" fmla="*/ 3368641 w 10080264"/>
                <a:gd name="connsiteY1588" fmla="*/ 1951775 h 3652478"/>
                <a:gd name="connsiteX1589" fmla="*/ 3382680 w 10080264"/>
                <a:gd name="connsiteY1589" fmla="*/ 1943136 h 3652478"/>
                <a:gd name="connsiteX1590" fmla="*/ 3420837 w 10080264"/>
                <a:gd name="connsiteY1590" fmla="*/ 1916860 h 3652478"/>
                <a:gd name="connsiteX1591" fmla="*/ 3460433 w 10080264"/>
                <a:gd name="connsiteY1591" fmla="*/ 1894543 h 3652478"/>
                <a:gd name="connsiteX1592" fmla="*/ 3500389 w 10080264"/>
                <a:gd name="connsiteY1592" fmla="*/ 1868626 h 3652478"/>
                <a:gd name="connsiteX1593" fmla="*/ 3503629 w 10080264"/>
                <a:gd name="connsiteY1593" fmla="*/ 1865387 h 3652478"/>
                <a:gd name="connsiteX1594" fmla="*/ 3510828 w 10080264"/>
                <a:gd name="connsiteY1594" fmla="*/ 1865387 h 3652478"/>
                <a:gd name="connsiteX1595" fmla="*/ 3512628 w 10080264"/>
                <a:gd name="connsiteY1595" fmla="*/ 1861787 h 3652478"/>
                <a:gd name="connsiteX1596" fmla="*/ 3515868 w 10080264"/>
                <a:gd name="connsiteY1596" fmla="*/ 1854948 h 3652478"/>
                <a:gd name="connsiteX1597" fmla="*/ 3521267 w 10080264"/>
                <a:gd name="connsiteY1597" fmla="*/ 1853148 h 3652478"/>
                <a:gd name="connsiteX1598" fmla="*/ 3591821 w 10080264"/>
                <a:gd name="connsiteY1598" fmla="*/ 1818593 h 3652478"/>
                <a:gd name="connsiteX1599" fmla="*/ 3626738 w 10080264"/>
                <a:gd name="connsiteY1599" fmla="*/ 1800955 h 3652478"/>
                <a:gd name="connsiteX1600" fmla="*/ 3658054 w 10080264"/>
                <a:gd name="connsiteY1600" fmla="*/ 1781878 h 3652478"/>
                <a:gd name="connsiteX1601" fmla="*/ 3723568 w 10080264"/>
                <a:gd name="connsiteY1601" fmla="*/ 1744082 h 3652478"/>
                <a:gd name="connsiteX1602" fmla="*/ 3785842 w 10080264"/>
                <a:gd name="connsiteY1602" fmla="*/ 1707727 h 3652478"/>
                <a:gd name="connsiteX1603" fmla="*/ 3810320 w 10080264"/>
                <a:gd name="connsiteY1603" fmla="*/ 1693689 h 3652478"/>
                <a:gd name="connsiteX1604" fmla="*/ 3830838 w 10080264"/>
                <a:gd name="connsiteY1604" fmla="*/ 1680011 h 3652478"/>
                <a:gd name="connsiteX1605" fmla="*/ 3836238 w 10080264"/>
                <a:gd name="connsiteY1605" fmla="*/ 1678211 h 3652478"/>
                <a:gd name="connsiteX1606" fmla="*/ 3838038 w 10080264"/>
                <a:gd name="connsiteY1606" fmla="*/ 1674612 h 3652478"/>
                <a:gd name="connsiteX1607" fmla="*/ 6492705 w 10080264"/>
                <a:gd name="connsiteY1607" fmla="*/ 1648066 h 3652478"/>
                <a:gd name="connsiteX1608" fmla="*/ 6480461 w 10080264"/>
                <a:gd name="connsiteY1608" fmla="*/ 1654907 h 3652478"/>
                <a:gd name="connsiteX1609" fmla="*/ 6484062 w 10080264"/>
                <a:gd name="connsiteY1609" fmla="*/ 1653107 h 3652478"/>
                <a:gd name="connsiteX1610" fmla="*/ 4845268 w 10080264"/>
                <a:gd name="connsiteY1610" fmla="*/ 1639715 h 3652478"/>
                <a:gd name="connsiteX1611" fmla="*/ 4826179 w 10080264"/>
                <a:gd name="connsiteY1611" fmla="*/ 1656997 h 3652478"/>
                <a:gd name="connsiteX1612" fmla="*/ 4819336 w 10080264"/>
                <a:gd name="connsiteY1612" fmla="*/ 1669239 h 3652478"/>
                <a:gd name="connsiteX1613" fmla="*/ 4807091 w 10080264"/>
                <a:gd name="connsiteY1613" fmla="*/ 1682921 h 3652478"/>
                <a:gd name="connsiteX1614" fmla="*/ 4817535 w 10080264"/>
                <a:gd name="connsiteY1614" fmla="*/ 1674280 h 3652478"/>
                <a:gd name="connsiteX1615" fmla="*/ 4827980 w 10080264"/>
                <a:gd name="connsiteY1615" fmla="*/ 1663838 h 3652478"/>
                <a:gd name="connsiteX1616" fmla="*/ 4836624 w 10080264"/>
                <a:gd name="connsiteY1616" fmla="*/ 1651957 h 3652478"/>
                <a:gd name="connsiteX1617" fmla="*/ 8563445 w 10080264"/>
                <a:gd name="connsiteY1617" fmla="*/ 1634673 h 3652478"/>
                <a:gd name="connsiteX1618" fmla="*/ 8527074 w 10080264"/>
                <a:gd name="connsiteY1618" fmla="*/ 1656989 h 3652478"/>
                <a:gd name="connsiteX1619" fmla="*/ 8514829 w 10080264"/>
                <a:gd name="connsiteY1619" fmla="*/ 1667427 h 3652478"/>
                <a:gd name="connsiteX1620" fmla="*/ 8499344 w 10080264"/>
                <a:gd name="connsiteY1620" fmla="*/ 1676066 h 3652478"/>
                <a:gd name="connsiteX1621" fmla="*/ 8488901 w 10080264"/>
                <a:gd name="connsiteY1621" fmla="*/ 1682904 h 3652478"/>
                <a:gd name="connsiteX1622" fmla="*/ 8473416 w 10080264"/>
                <a:gd name="connsiteY1622" fmla="*/ 1693343 h 3652478"/>
                <a:gd name="connsiteX1623" fmla="*/ 8461172 w 10080264"/>
                <a:gd name="connsiteY1623" fmla="*/ 1701981 h 3652478"/>
                <a:gd name="connsiteX1624" fmla="*/ 8450728 w 10080264"/>
                <a:gd name="connsiteY1624" fmla="*/ 1710979 h 3652478"/>
                <a:gd name="connsiteX1625" fmla="*/ 8440645 w 10080264"/>
                <a:gd name="connsiteY1625" fmla="*/ 1721058 h 3652478"/>
                <a:gd name="connsiteX1626" fmla="*/ 8432002 w 10080264"/>
                <a:gd name="connsiteY1626" fmla="*/ 1731496 h 3652478"/>
                <a:gd name="connsiteX1627" fmla="*/ 8450728 w 10080264"/>
                <a:gd name="connsiteY1627" fmla="*/ 1722857 h 3652478"/>
                <a:gd name="connsiteX1628" fmla="*/ 8466214 w 10080264"/>
                <a:gd name="connsiteY1628" fmla="*/ 1714219 h 3652478"/>
                <a:gd name="connsiteX1629" fmla="*/ 8480258 w 10080264"/>
                <a:gd name="connsiteY1629" fmla="*/ 1703781 h 3652478"/>
                <a:gd name="connsiteX1630" fmla="*/ 8493943 w 10080264"/>
                <a:gd name="connsiteY1630" fmla="*/ 1693343 h 3652478"/>
                <a:gd name="connsiteX1631" fmla="*/ 8507987 w 10080264"/>
                <a:gd name="connsiteY1631" fmla="*/ 1679665 h 3652478"/>
                <a:gd name="connsiteX1632" fmla="*/ 8525273 w 10080264"/>
                <a:gd name="connsiteY1632" fmla="*/ 1665627 h 3652478"/>
                <a:gd name="connsiteX1633" fmla="*/ 8538957 w 10080264"/>
                <a:gd name="connsiteY1633" fmla="*/ 1653390 h 3652478"/>
                <a:gd name="connsiteX1634" fmla="*/ 8553002 w 10080264"/>
                <a:gd name="connsiteY1634" fmla="*/ 1641512 h 3652478"/>
                <a:gd name="connsiteX1635" fmla="*/ 6264039 w 10080264"/>
                <a:gd name="connsiteY1635" fmla="*/ 1620340 h 3652478"/>
                <a:gd name="connsiteX1636" fmla="*/ 6229469 w 10080264"/>
                <a:gd name="connsiteY1636" fmla="*/ 1644465 h 3652478"/>
                <a:gd name="connsiteX1637" fmla="*/ 6191298 w 10080264"/>
                <a:gd name="connsiteY1637" fmla="*/ 1667149 h 3652478"/>
                <a:gd name="connsiteX1638" fmla="*/ 6179415 w 10080264"/>
                <a:gd name="connsiteY1638" fmla="*/ 1675791 h 3652478"/>
                <a:gd name="connsiteX1639" fmla="*/ 6193099 w 10080264"/>
                <a:gd name="connsiteY1639" fmla="*/ 1670750 h 3652478"/>
                <a:gd name="connsiteX1640" fmla="*/ 6215785 w 10080264"/>
                <a:gd name="connsiteY1640" fmla="*/ 1662108 h 3652478"/>
                <a:gd name="connsiteX1641" fmla="*/ 6234511 w 10080264"/>
                <a:gd name="connsiteY1641" fmla="*/ 1651666 h 3652478"/>
                <a:gd name="connsiteX1642" fmla="*/ 6249995 w 10080264"/>
                <a:gd name="connsiteY1642" fmla="*/ 1637624 h 3652478"/>
                <a:gd name="connsiteX1643" fmla="*/ 4876242 w 10080264"/>
                <a:gd name="connsiteY1643" fmla="*/ 1613791 h 3652478"/>
                <a:gd name="connsiteX1644" fmla="*/ 4866158 w 10080264"/>
                <a:gd name="connsiteY1644" fmla="*/ 1622432 h 3652478"/>
                <a:gd name="connsiteX1645" fmla="*/ 4873001 w 10080264"/>
                <a:gd name="connsiteY1645" fmla="*/ 1620632 h 3652478"/>
                <a:gd name="connsiteX1646" fmla="*/ 3467272 w 10080264"/>
                <a:gd name="connsiteY1646" fmla="*/ 1605501 h 3652478"/>
                <a:gd name="connsiteX1647" fmla="*/ 3420837 w 10080264"/>
                <a:gd name="connsiteY1647" fmla="*/ 1628178 h 3652478"/>
                <a:gd name="connsiteX1648" fmla="*/ 3417237 w 10080264"/>
                <a:gd name="connsiteY1648" fmla="*/ 1635017 h 3652478"/>
                <a:gd name="connsiteX1649" fmla="*/ 3455394 w 10080264"/>
                <a:gd name="connsiteY1649" fmla="*/ 1612340 h 3652478"/>
                <a:gd name="connsiteX1650" fmla="*/ 1297994 w 10080264"/>
                <a:gd name="connsiteY1650" fmla="*/ 1594555 h 3652478"/>
                <a:gd name="connsiteX1651" fmla="*/ 1294396 w 10080264"/>
                <a:gd name="connsiteY1651" fmla="*/ 1596356 h 3652478"/>
                <a:gd name="connsiteX1652" fmla="*/ 1294396 w 10080264"/>
                <a:gd name="connsiteY1652" fmla="*/ 1598156 h 3652478"/>
                <a:gd name="connsiteX1653" fmla="*/ 5177341 w 10080264"/>
                <a:gd name="connsiteY1653" fmla="*/ 1577425 h 3652478"/>
                <a:gd name="connsiteX1654" fmla="*/ 5174100 w 10080264"/>
                <a:gd name="connsiteY1654" fmla="*/ 1579226 h 3652478"/>
                <a:gd name="connsiteX1655" fmla="*/ 5175540 w 10080264"/>
                <a:gd name="connsiteY1655" fmla="*/ 1579226 h 3652478"/>
                <a:gd name="connsiteX1656" fmla="*/ 3839478 w 10080264"/>
                <a:gd name="connsiteY1656" fmla="*/ 1567346 h 3652478"/>
                <a:gd name="connsiteX1657" fmla="*/ 3727168 w 10080264"/>
                <a:gd name="connsiteY1657" fmla="*/ 1629618 h 3652478"/>
                <a:gd name="connsiteX1658" fmla="*/ 3616299 w 10080264"/>
                <a:gd name="connsiteY1658" fmla="*/ 1686850 h 3652478"/>
                <a:gd name="connsiteX1659" fmla="*/ 3534946 w 10080264"/>
                <a:gd name="connsiteY1659" fmla="*/ 1730404 h 3652478"/>
                <a:gd name="connsiteX1660" fmla="*/ 3540345 w 10080264"/>
                <a:gd name="connsiteY1660" fmla="*/ 1728605 h 3652478"/>
                <a:gd name="connsiteX1661" fmla="*/ 3578142 w 10080264"/>
                <a:gd name="connsiteY1661" fmla="*/ 1714566 h 3652478"/>
                <a:gd name="connsiteX1662" fmla="*/ 3616299 w 10080264"/>
                <a:gd name="connsiteY1662" fmla="*/ 1699088 h 3652478"/>
                <a:gd name="connsiteX1663" fmla="*/ 3619538 w 10080264"/>
                <a:gd name="connsiteY1663" fmla="*/ 1697289 h 3652478"/>
                <a:gd name="connsiteX1664" fmla="*/ 3624937 w 10080264"/>
                <a:gd name="connsiteY1664" fmla="*/ 1695489 h 3652478"/>
                <a:gd name="connsiteX1665" fmla="*/ 3629977 w 10080264"/>
                <a:gd name="connsiteY1665" fmla="*/ 1692249 h 3652478"/>
                <a:gd name="connsiteX1666" fmla="*/ 3640416 w 10080264"/>
                <a:gd name="connsiteY1666" fmla="*/ 1683250 h 3652478"/>
                <a:gd name="connsiteX1667" fmla="*/ 3644016 w 10080264"/>
                <a:gd name="connsiteY1667" fmla="*/ 1680011 h 3652478"/>
                <a:gd name="connsiteX1668" fmla="*/ 3650855 w 10080264"/>
                <a:gd name="connsiteY1668" fmla="*/ 1674612 h 3652478"/>
                <a:gd name="connsiteX1669" fmla="*/ 3661294 w 10080264"/>
                <a:gd name="connsiteY1669" fmla="*/ 1669572 h 3652478"/>
                <a:gd name="connsiteX1670" fmla="*/ 3673533 w 10080264"/>
                <a:gd name="connsiteY1670" fmla="*/ 1664173 h 3652478"/>
                <a:gd name="connsiteX1671" fmla="*/ 3702690 w 10080264"/>
                <a:gd name="connsiteY1671" fmla="*/ 1645095 h 3652478"/>
                <a:gd name="connsiteX1672" fmla="*/ 3732208 w 10080264"/>
                <a:gd name="connsiteY1672" fmla="*/ 1628178 h 3652478"/>
                <a:gd name="connsiteX1673" fmla="*/ 3763524 w 10080264"/>
                <a:gd name="connsiteY1673" fmla="*/ 1612340 h 3652478"/>
                <a:gd name="connsiteX1674" fmla="*/ 3794481 w 10080264"/>
                <a:gd name="connsiteY1674" fmla="*/ 1596862 h 3652478"/>
                <a:gd name="connsiteX1675" fmla="*/ 3806721 w 10080264"/>
                <a:gd name="connsiteY1675" fmla="*/ 1591822 h 3652478"/>
                <a:gd name="connsiteX1676" fmla="*/ 3818959 w 10080264"/>
                <a:gd name="connsiteY1676" fmla="*/ 1584983 h 3652478"/>
                <a:gd name="connsiteX1677" fmla="*/ 3829398 w 10080264"/>
                <a:gd name="connsiteY1677" fmla="*/ 1577784 h 3652478"/>
                <a:gd name="connsiteX1678" fmla="*/ 3839478 w 10080264"/>
                <a:gd name="connsiteY1678" fmla="*/ 1570945 h 3652478"/>
                <a:gd name="connsiteX1679" fmla="*/ 2420491 w 10080264"/>
                <a:gd name="connsiteY1679" fmla="*/ 1567346 h 3652478"/>
                <a:gd name="connsiteX1680" fmla="*/ 2299182 w 10080264"/>
                <a:gd name="connsiteY1680" fmla="*/ 1624578 h 3652478"/>
                <a:gd name="connsiteX1681" fmla="*/ 2290543 w 10080264"/>
                <a:gd name="connsiteY1681" fmla="*/ 1628178 h 3652478"/>
                <a:gd name="connsiteX1682" fmla="*/ 2281904 w 10080264"/>
                <a:gd name="connsiteY1682" fmla="*/ 1620979 h 3652478"/>
                <a:gd name="connsiteX1683" fmla="*/ 2280104 w 10080264"/>
                <a:gd name="connsiteY1683" fmla="*/ 1619539 h 3652478"/>
                <a:gd name="connsiteX1684" fmla="*/ 2278304 w 10080264"/>
                <a:gd name="connsiteY1684" fmla="*/ 1624578 h 3652478"/>
                <a:gd name="connsiteX1685" fmla="*/ 2273265 w 10080264"/>
                <a:gd name="connsiteY1685" fmla="*/ 1629618 h 3652478"/>
                <a:gd name="connsiteX1686" fmla="*/ 2267865 w 10080264"/>
                <a:gd name="connsiteY1686" fmla="*/ 1633217 h 3652478"/>
                <a:gd name="connsiteX1687" fmla="*/ 2261026 w 10080264"/>
                <a:gd name="connsiteY1687" fmla="*/ 1636457 h 3652478"/>
                <a:gd name="connsiteX1688" fmla="*/ 2252387 w 10080264"/>
                <a:gd name="connsiteY1688" fmla="*/ 1636457 h 3652478"/>
                <a:gd name="connsiteX1689" fmla="*/ 2240148 w 10080264"/>
                <a:gd name="connsiteY1689" fmla="*/ 1638256 h 3652478"/>
                <a:gd name="connsiteX1690" fmla="*/ 2231509 w 10080264"/>
                <a:gd name="connsiteY1690" fmla="*/ 1640056 h 3652478"/>
                <a:gd name="connsiteX1691" fmla="*/ 2233308 w 10080264"/>
                <a:gd name="connsiteY1691" fmla="*/ 1648695 h 3652478"/>
                <a:gd name="connsiteX1692" fmla="*/ 2235108 w 10080264"/>
                <a:gd name="connsiteY1692" fmla="*/ 1659134 h 3652478"/>
                <a:gd name="connsiteX1693" fmla="*/ 2238348 w 10080264"/>
                <a:gd name="connsiteY1693" fmla="*/ 1672812 h 3652478"/>
                <a:gd name="connsiteX1694" fmla="*/ 2286943 w 10080264"/>
                <a:gd name="connsiteY1694" fmla="*/ 1648695 h 3652478"/>
                <a:gd name="connsiteX1695" fmla="*/ 2333739 w 10080264"/>
                <a:gd name="connsiteY1695" fmla="*/ 1624578 h 3652478"/>
                <a:gd name="connsiteX1696" fmla="*/ 2425530 w 10080264"/>
                <a:gd name="connsiteY1696" fmla="*/ 1570945 h 3652478"/>
                <a:gd name="connsiteX1697" fmla="*/ 7581657 w 10080264"/>
                <a:gd name="connsiteY1697" fmla="*/ 1566690 h 3652478"/>
                <a:gd name="connsiteX1698" fmla="*/ 7529802 w 10080264"/>
                <a:gd name="connsiteY1698" fmla="*/ 1606658 h 3652478"/>
                <a:gd name="connsiteX1699" fmla="*/ 7481188 w 10080264"/>
                <a:gd name="connsiteY1699" fmla="*/ 1639424 h 3652478"/>
                <a:gd name="connsiteX1700" fmla="*/ 7436535 w 10080264"/>
                <a:gd name="connsiteY1700" fmla="*/ 1668950 h 3652478"/>
                <a:gd name="connsiteX1701" fmla="*/ 7391162 w 10080264"/>
                <a:gd name="connsiteY1701" fmla="*/ 1694875 h 3652478"/>
                <a:gd name="connsiteX1702" fmla="*/ 7342908 w 10080264"/>
                <a:gd name="connsiteY1702" fmla="*/ 1720800 h 3652478"/>
                <a:gd name="connsiteX1703" fmla="*/ 7296095 w 10080264"/>
                <a:gd name="connsiteY1703" fmla="*/ 1750325 h 3652478"/>
                <a:gd name="connsiteX1704" fmla="*/ 7249281 w 10080264"/>
                <a:gd name="connsiteY1704" fmla="*/ 1781291 h 3652478"/>
                <a:gd name="connsiteX1705" fmla="*/ 7202468 w 10080264"/>
                <a:gd name="connsiteY1705" fmla="*/ 1814418 h 3652478"/>
                <a:gd name="connsiteX1706" fmla="*/ 7211111 w 10080264"/>
                <a:gd name="connsiteY1706" fmla="*/ 1837102 h 3652478"/>
                <a:gd name="connsiteX1707" fmla="*/ 7291053 w 10080264"/>
                <a:gd name="connsiteY1707" fmla="*/ 1772650 h 3652478"/>
                <a:gd name="connsiteX1708" fmla="*/ 7332465 w 10080264"/>
                <a:gd name="connsiteY1708" fmla="*/ 1741684 h 3652478"/>
                <a:gd name="connsiteX1709" fmla="*/ 7375678 w 10080264"/>
                <a:gd name="connsiteY1709" fmla="*/ 1710718 h 3652478"/>
                <a:gd name="connsiteX1710" fmla="*/ 7427533 w 10080264"/>
                <a:gd name="connsiteY1710" fmla="*/ 1675791 h 3652478"/>
                <a:gd name="connsiteX1711" fmla="*/ 7479748 w 10080264"/>
                <a:gd name="connsiteY1711" fmla="*/ 1643025 h 3652478"/>
                <a:gd name="connsiteX1712" fmla="*/ 7529802 w 10080264"/>
                <a:gd name="connsiteY1712" fmla="*/ 1611699 h 3652478"/>
                <a:gd name="connsiteX1713" fmla="*/ 7581657 w 10080264"/>
                <a:gd name="connsiteY1713" fmla="*/ 1580733 h 3652478"/>
                <a:gd name="connsiteX1714" fmla="*/ 7581657 w 10080264"/>
                <a:gd name="connsiteY1714" fmla="*/ 1573891 h 3652478"/>
                <a:gd name="connsiteX1715" fmla="*/ 2702345 w 10080264"/>
                <a:gd name="connsiteY1715" fmla="*/ 1565906 h 3652478"/>
                <a:gd name="connsiteX1716" fmla="*/ 2646909 w 10080264"/>
                <a:gd name="connsiteY1716" fmla="*/ 1590023 h 3652478"/>
                <a:gd name="connsiteX1717" fmla="*/ 2590035 w 10080264"/>
                <a:gd name="connsiteY1717" fmla="*/ 1615939 h 3652478"/>
                <a:gd name="connsiteX1718" fmla="*/ 2536400 w 10080264"/>
                <a:gd name="connsiteY1718" fmla="*/ 1643656 h 3652478"/>
                <a:gd name="connsiteX1719" fmla="*/ 2480605 w 10080264"/>
                <a:gd name="connsiteY1719" fmla="*/ 1672812 h 3652478"/>
                <a:gd name="connsiteX1720" fmla="*/ 2479166 w 10080264"/>
                <a:gd name="connsiteY1720" fmla="*/ 1672812 h 3652478"/>
                <a:gd name="connsiteX1721" fmla="*/ 2357857 w 10080264"/>
                <a:gd name="connsiteY1721" fmla="*/ 1739043 h 3652478"/>
                <a:gd name="connsiteX1722" fmla="*/ 2238348 w 10080264"/>
                <a:gd name="connsiteY1722" fmla="*/ 1808154 h 3652478"/>
                <a:gd name="connsiteX1723" fmla="*/ 2235108 w 10080264"/>
                <a:gd name="connsiteY1723" fmla="*/ 1818593 h 3652478"/>
                <a:gd name="connsiteX1724" fmla="*/ 2236908 w 10080264"/>
                <a:gd name="connsiteY1724" fmla="*/ 1825432 h 3652478"/>
                <a:gd name="connsiteX1725" fmla="*/ 2269665 w 10080264"/>
                <a:gd name="connsiteY1725" fmla="*/ 1813193 h 3652478"/>
                <a:gd name="connsiteX1726" fmla="*/ 2300982 w 10080264"/>
                <a:gd name="connsiteY1726" fmla="*/ 1800955 h 3652478"/>
                <a:gd name="connsiteX1727" fmla="*/ 2330140 w 10080264"/>
                <a:gd name="connsiteY1727" fmla="*/ 1787277 h 3652478"/>
                <a:gd name="connsiteX1728" fmla="*/ 2359657 w 10080264"/>
                <a:gd name="connsiteY1728" fmla="*/ 1773239 h 3652478"/>
                <a:gd name="connsiteX1729" fmla="*/ 2387374 w 10080264"/>
                <a:gd name="connsiteY1729" fmla="*/ 1757761 h 3652478"/>
                <a:gd name="connsiteX1730" fmla="*/ 2415091 w 10080264"/>
                <a:gd name="connsiteY1730" fmla="*/ 1742283 h 3652478"/>
                <a:gd name="connsiteX1731" fmla="*/ 2442809 w 10080264"/>
                <a:gd name="connsiteY1731" fmla="*/ 1725005 h 3652478"/>
                <a:gd name="connsiteX1732" fmla="*/ 2468727 w 10080264"/>
                <a:gd name="connsiteY1732" fmla="*/ 1707727 h 3652478"/>
                <a:gd name="connsiteX1733" fmla="*/ 2524161 w 10080264"/>
                <a:gd name="connsiteY1733" fmla="*/ 1669572 h 3652478"/>
                <a:gd name="connsiteX1734" fmla="*/ 2581396 w 10080264"/>
                <a:gd name="connsiteY1734" fmla="*/ 1636457 h 3652478"/>
                <a:gd name="connsiteX1735" fmla="*/ 2640070 w 10080264"/>
                <a:gd name="connsiteY1735" fmla="*/ 1607300 h 3652478"/>
                <a:gd name="connsiteX1736" fmla="*/ 2702345 w 10080264"/>
                <a:gd name="connsiteY1736" fmla="*/ 1579584 h 3652478"/>
                <a:gd name="connsiteX1737" fmla="*/ 4935310 w 10080264"/>
                <a:gd name="connsiteY1737" fmla="*/ 1563743 h 3652478"/>
                <a:gd name="connsiteX1738" fmla="*/ 4919822 w 10080264"/>
                <a:gd name="connsiteY1738" fmla="*/ 1575625 h 3652478"/>
                <a:gd name="connsiteX1739" fmla="*/ 4898933 w 10080264"/>
                <a:gd name="connsiteY1739" fmla="*/ 1594708 h 3652478"/>
                <a:gd name="connsiteX1740" fmla="*/ 4902535 w 10080264"/>
                <a:gd name="connsiteY1740" fmla="*/ 1593268 h 3652478"/>
                <a:gd name="connsiteX1741" fmla="*/ 4933869 w 10080264"/>
                <a:gd name="connsiteY1741" fmla="*/ 1577425 h 3652478"/>
                <a:gd name="connsiteX1742" fmla="*/ 8679404 w 10080264"/>
                <a:gd name="connsiteY1742" fmla="*/ 1549728 h 3652478"/>
                <a:gd name="connsiteX1743" fmla="*/ 8675802 w 10080264"/>
                <a:gd name="connsiteY1743" fmla="*/ 1551527 h 3652478"/>
                <a:gd name="connsiteX1744" fmla="*/ 8663918 w 10080264"/>
                <a:gd name="connsiteY1744" fmla="*/ 1556567 h 3652478"/>
                <a:gd name="connsiteX1745" fmla="*/ 8656716 w 10080264"/>
                <a:gd name="connsiteY1745" fmla="*/ 1558366 h 3652478"/>
                <a:gd name="connsiteX1746" fmla="*/ 8649874 w 10080264"/>
                <a:gd name="connsiteY1746" fmla="*/ 1558366 h 3652478"/>
                <a:gd name="connsiteX1747" fmla="*/ 8637630 w 10080264"/>
                <a:gd name="connsiteY1747" fmla="*/ 1574203 h 3652478"/>
                <a:gd name="connsiteX1748" fmla="*/ 8623945 w 10080264"/>
                <a:gd name="connsiteY1748" fmla="*/ 1587881 h 3652478"/>
                <a:gd name="connsiteX1749" fmla="*/ 8637630 w 10080264"/>
                <a:gd name="connsiteY1749" fmla="*/ 1581042 h 3652478"/>
                <a:gd name="connsiteX1750" fmla="*/ 8651674 w 10080264"/>
                <a:gd name="connsiteY1750" fmla="*/ 1574203 h 3652478"/>
                <a:gd name="connsiteX1751" fmla="*/ 8677603 w 10080264"/>
                <a:gd name="connsiteY1751" fmla="*/ 1561966 h 3652478"/>
                <a:gd name="connsiteX1752" fmla="*/ 8679404 w 10080264"/>
                <a:gd name="connsiteY1752" fmla="*/ 1555127 h 3652478"/>
                <a:gd name="connsiteX1753" fmla="*/ 9526042 w 10080264"/>
                <a:gd name="connsiteY1753" fmla="*/ 1544689 h 3652478"/>
                <a:gd name="connsiteX1754" fmla="*/ 9487869 w 10080264"/>
                <a:gd name="connsiteY1754" fmla="*/ 1568804 h 3652478"/>
                <a:gd name="connsiteX1755" fmla="*/ 9522801 w 10080264"/>
                <a:gd name="connsiteY1755" fmla="*/ 1555127 h 3652478"/>
                <a:gd name="connsiteX1756" fmla="*/ 7356592 w 10080264"/>
                <a:gd name="connsiteY1756" fmla="*/ 1537164 h 3652478"/>
                <a:gd name="connsiteX1757" fmla="*/ 7354792 w 10080264"/>
                <a:gd name="connsiteY1757" fmla="*/ 1538965 h 3652478"/>
                <a:gd name="connsiteX1758" fmla="*/ 7358393 w 10080264"/>
                <a:gd name="connsiteY1758" fmla="*/ 1537164 h 3652478"/>
                <a:gd name="connsiteX1759" fmla="*/ 2491044 w 10080264"/>
                <a:gd name="connsiteY1759" fmla="*/ 1532790 h 3652478"/>
                <a:gd name="connsiteX1760" fmla="*/ 2423730 w 10080264"/>
                <a:gd name="connsiteY1760" fmla="*/ 1564106 h 3652478"/>
                <a:gd name="connsiteX1761" fmla="*/ 2427330 w 10080264"/>
                <a:gd name="connsiteY1761" fmla="*/ 1570945 h 3652478"/>
                <a:gd name="connsiteX1762" fmla="*/ 2468727 w 10080264"/>
                <a:gd name="connsiteY1762" fmla="*/ 1545029 h 3652478"/>
                <a:gd name="connsiteX1763" fmla="*/ 9564214 w 10080264"/>
                <a:gd name="connsiteY1763" fmla="*/ 1518413 h 3652478"/>
                <a:gd name="connsiteX1764" fmla="*/ 9550530 w 10080264"/>
                <a:gd name="connsiteY1764" fmla="*/ 1528851 h 3652478"/>
                <a:gd name="connsiteX1765" fmla="*/ 9552330 w 10080264"/>
                <a:gd name="connsiteY1765" fmla="*/ 1528851 h 3652478"/>
                <a:gd name="connsiteX1766" fmla="*/ 9555572 w 10080264"/>
                <a:gd name="connsiteY1766" fmla="*/ 1528851 h 3652478"/>
                <a:gd name="connsiteX1767" fmla="*/ 9560973 w 10080264"/>
                <a:gd name="connsiteY1767" fmla="*/ 1523812 h 3652478"/>
                <a:gd name="connsiteX1768" fmla="*/ 9424128 w 10080264"/>
                <a:gd name="connsiteY1768" fmla="*/ 1511574 h 3652478"/>
                <a:gd name="connsiteX1769" fmla="*/ 9418726 w 10080264"/>
                <a:gd name="connsiteY1769" fmla="*/ 1515174 h 3652478"/>
                <a:gd name="connsiteX1770" fmla="*/ 9406843 w 10080264"/>
                <a:gd name="connsiteY1770" fmla="*/ 1523812 h 3652478"/>
                <a:gd name="connsiteX1771" fmla="*/ 9398200 w 10080264"/>
                <a:gd name="connsiteY1771" fmla="*/ 1528851 h 3652478"/>
                <a:gd name="connsiteX1772" fmla="*/ 9390997 w 10080264"/>
                <a:gd name="connsiteY1772" fmla="*/ 1530651 h 3652478"/>
                <a:gd name="connsiteX1773" fmla="*/ 9385956 w 10080264"/>
                <a:gd name="connsiteY1773" fmla="*/ 1530651 h 3652478"/>
                <a:gd name="connsiteX1774" fmla="*/ 9377313 w 10080264"/>
                <a:gd name="connsiteY1774" fmla="*/ 1528851 h 3652478"/>
                <a:gd name="connsiteX1775" fmla="*/ 9370110 w 10080264"/>
                <a:gd name="connsiteY1775" fmla="*/ 1523812 h 3652478"/>
                <a:gd name="connsiteX1776" fmla="*/ 9366870 w 10080264"/>
                <a:gd name="connsiteY1776" fmla="*/ 1520213 h 3652478"/>
                <a:gd name="connsiteX1777" fmla="*/ 9366870 w 10080264"/>
                <a:gd name="connsiteY1777" fmla="*/ 1515174 h 3652478"/>
                <a:gd name="connsiteX1778" fmla="*/ 9330498 w 10080264"/>
                <a:gd name="connsiteY1778" fmla="*/ 1537490 h 3652478"/>
                <a:gd name="connsiteX1779" fmla="*/ 9294126 w 10080264"/>
                <a:gd name="connsiteY1779" fmla="*/ 1561966 h 3652478"/>
                <a:gd name="connsiteX1780" fmla="*/ 9247310 w 10080264"/>
                <a:gd name="connsiteY1780" fmla="*/ 1589681 h 3652478"/>
                <a:gd name="connsiteX1781" fmla="*/ 9195453 w 10080264"/>
                <a:gd name="connsiteY1781" fmla="*/ 1617396 h 3652478"/>
                <a:gd name="connsiteX1782" fmla="*/ 9174566 w 10080264"/>
                <a:gd name="connsiteY1782" fmla="*/ 1676066 h 3652478"/>
                <a:gd name="connsiteX1783" fmla="*/ 9165923 w 10080264"/>
                <a:gd name="connsiteY1783" fmla="*/ 1691903 h 3652478"/>
                <a:gd name="connsiteX1784" fmla="*/ 9176367 w 10080264"/>
                <a:gd name="connsiteY1784" fmla="*/ 1688303 h 3652478"/>
                <a:gd name="connsiteX1785" fmla="*/ 9190051 w 10080264"/>
                <a:gd name="connsiteY1785" fmla="*/ 1688303 h 3652478"/>
                <a:gd name="connsiteX1786" fmla="*/ 9195453 w 10080264"/>
                <a:gd name="connsiteY1786" fmla="*/ 1679665 h 3652478"/>
                <a:gd name="connsiteX1787" fmla="*/ 9202295 w 10080264"/>
                <a:gd name="connsiteY1787" fmla="*/ 1671026 h 3652478"/>
                <a:gd name="connsiteX1788" fmla="*/ 9209138 w 10080264"/>
                <a:gd name="connsiteY1788" fmla="*/ 1662388 h 3652478"/>
                <a:gd name="connsiteX1789" fmla="*/ 9217780 w 10080264"/>
                <a:gd name="connsiteY1789" fmla="*/ 1655189 h 3652478"/>
                <a:gd name="connsiteX1790" fmla="*/ 9226423 w 10080264"/>
                <a:gd name="connsiteY1790" fmla="*/ 1650150 h 3652478"/>
                <a:gd name="connsiteX1791" fmla="*/ 9236867 w 10080264"/>
                <a:gd name="connsiteY1791" fmla="*/ 1644751 h 3652478"/>
                <a:gd name="connsiteX1792" fmla="*/ 9247310 w 10080264"/>
                <a:gd name="connsiteY1792" fmla="*/ 1639712 h 3652478"/>
                <a:gd name="connsiteX1793" fmla="*/ 9259554 w 10080264"/>
                <a:gd name="connsiteY1793" fmla="*/ 1637912 h 3652478"/>
                <a:gd name="connsiteX1794" fmla="*/ 9275039 w 10080264"/>
                <a:gd name="connsiteY1794" fmla="*/ 1631073 h 3652478"/>
                <a:gd name="connsiteX1795" fmla="*/ 9289084 w 10080264"/>
                <a:gd name="connsiteY1795" fmla="*/ 1620635 h 3652478"/>
                <a:gd name="connsiteX1796" fmla="*/ 9300968 w 10080264"/>
                <a:gd name="connsiteY1796" fmla="*/ 1608757 h 3652478"/>
                <a:gd name="connsiteX1797" fmla="*/ 9307810 w 10080264"/>
                <a:gd name="connsiteY1797" fmla="*/ 1593280 h 3652478"/>
                <a:gd name="connsiteX1798" fmla="*/ 9313212 w 10080264"/>
                <a:gd name="connsiteY1798" fmla="*/ 1584642 h 3652478"/>
                <a:gd name="connsiteX1799" fmla="*/ 9321855 w 10080264"/>
                <a:gd name="connsiteY1799" fmla="*/ 1584642 h 3652478"/>
                <a:gd name="connsiteX1800" fmla="*/ 9340581 w 10080264"/>
                <a:gd name="connsiteY1800" fmla="*/ 1584642 h 3652478"/>
                <a:gd name="connsiteX1801" fmla="*/ 9345983 w 10080264"/>
                <a:gd name="connsiteY1801" fmla="*/ 1575643 h 3652478"/>
                <a:gd name="connsiteX1802" fmla="*/ 9352825 w 10080264"/>
                <a:gd name="connsiteY1802" fmla="*/ 1568804 h 3652478"/>
                <a:gd name="connsiteX1803" fmla="*/ 9370110 w 10080264"/>
                <a:gd name="connsiteY1803" fmla="*/ 1556567 h 3652478"/>
                <a:gd name="connsiteX1804" fmla="*/ 9387756 w 10080264"/>
                <a:gd name="connsiteY1804" fmla="*/ 1546488 h 3652478"/>
                <a:gd name="connsiteX1805" fmla="*/ 9399640 w 10080264"/>
                <a:gd name="connsiteY1805" fmla="*/ 1537490 h 3652478"/>
                <a:gd name="connsiteX1806" fmla="*/ 9411884 w 10080264"/>
                <a:gd name="connsiteY1806" fmla="*/ 1532451 h 3652478"/>
                <a:gd name="connsiteX1807" fmla="*/ 9417286 w 10080264"/>
                <a:gd name="connsiteY1807" fmla="*/ 1520213 h 3652478"/>
                <a:gd name="connsiteX1808" fmla="*/ 5014906 w 10080264"/>
                <a:gd name="connsiteY1808" fmla="*/ 1494253 h 3652478"/>
                <a:gd name="connsiteX1809" fmla="*/ 4995817 w 10080264"/>
                <a:gd name="connsiteY1809" fmla="*/ 1509735 h 3652478"/>
                <a:gd name="connsiteX1810" fmla="*/ 5008063 w 10080264"/>
                <a:gd name="connsiteY1810" fmla="*/ 1506495 h 3652478"/>
                <a:gd name="connsiteX1811" fmla="*/ 6030332 w 10080264"/>
                <a:gd name="connsiteY1811" fmla="*/ 1492155 h 3652478"/>
                <a:gd name="connsiteX1812" fmla="*/ 6021690 w 10080264"/>
                <a:gd name="connsiteY1812" fmla="*/ 1493956 h 3652478"/>
                <a:gd name="connsiteX1813" fmla="*/ 6021690 w 10080264"/>
                <a:gd name="connsiteY1813" fmla="*/ 1499357 h 3652478"/>
                <a:gd name="connsiteX1814" fmla="*/ 9455098 w 10080264"/>
                <a:gd name="connsiteY1814" fmla="*/ 1491058 h 3652478"/>
                <a:gd name="connsiteX1815" fmla="*/ 9446456 w 10080264"/>
                <a:gd name="connsiteY1815" fmla="*/ 1494298 h 3652478"/>
                <a:gd name="connsiteX1816" fmla="*/ 9443214 w 10080264"/>
                <a:gd name="connsiteY1816" fmla="*/ 1497897 h 3652478"/>
                <a:gd name="connsiteX1817" fmla="*/ 9458700 w 10080264"/>
                <a:gd name="connsiteY1817" fmla="*/ 1492498 h 3652478"/>
                <a:gd name="connsiteX1818" fmla="*/ 4722091 w 10080264"/>
                <a:gd name="connsiteY1818" fmla="*/ 1491012 h 3652478"/>
                <a:gd name="connsiteX1819" fmla="*/ 4720651 w 10080264"/>
                <a:gd name="connsiteY1819" fmla="*/ 1501094 h 3652478"/>
                <a:gd name="connsiteX1820" fmla="*/ 4718850 w 10080264"/>
                <a:gd name="connsiteY1820" fmla="*/ 1511535 h 3652478"/>
                <a:gd name="connsiteX1821" fmla="*/ 4729295 w 10080264"/>
                <a:gd name="connsiteY1821" fmla="*/ 1509735 h 3652478"/>
                <a:gd name="connsiteX1822" fmla="*/ 4723892 w 10080264"/>
                <a:gd name="connsiteY1822" fmla="*/ 1501094 h 3652478"/>
                <a:gd name="connsiteX1823" fmla="*/ 9472384 w 10080264"/>
                <a:gd name="connsiteY1823" fmla="*/ 1485659 h 3652478"/>
                <a:gd name="connsiteX1824" fmla="*/ 9467342 w 10080264"/>
                <a:gd name="connsiteY1824" fmla="*/ 1489258 h 3652478"/>
                <a:gd name="connsiteX1825" fmla="*/ 9460140 w 10080264"/>
                <a:gd name="connsiteY1825" fmla="*/ 1492498 h 3652478"/>
                <a:gd name="connsiteX1826" fmla="*/ 9470584 w 10080264"/>
                <a:gd name="connsiteY1826" fmla="*/ 1491058 h 3652478"/>
                <a:gd name="connsiteX1827" fmla="*/ 9619672 w 10080264"/>
                <a:gd name="connsiteY1827" fmla="*/ 1483859 h 3652478"/>
                <a:gd name="connsiteX1828" fmla="*/ 9590143 w 10080264"/>
                <a:gd name="connsiteY1828" fmla="*/ 1502936 h 3652478"/>
                <a:gd name="connsiteX1829" fmla="*/ 9600586 w 10080264"/>
                <a:gd name="connsiteY1829" fmla="*/ 1499697 h 3652478"/>
                <a:gd name="connsiteX1830" fmla="*/ 9612830 w 10080264"/>
                <a:gd name="connsiteY1830" fmla="*/ 1497897 h 3652478"/>
                <a:gd name="connsiteX1831" fmla="*/ 4893891 w 10080264"/>
                <a:gd name="connsiteY1831" fmla="*/ 1447806 h 3652478"/>
                <a:gd name="connsiteX1832" fmla="*/ 4850310 w 10080264"/>
                <a:gd name="connsiteY1832" fmla="*/ 1483811 h 3652478"/>
                <a:gd name="connsiteX1833" fmla="*/ 4807091 w 10080264"/>
                <a:gd name="connsiteY1833" fmla="*/ 1521977 h 3652478"/>
                <a:gd name="connsiteX1834" fmla="*/ 4765671 w 10080264"/>
                <a:gd name="connsiteY1834" fmla="*/ 1561943 h 3652478"/>
                <a:gd name="connsiteX1835" fmla="*/ 4723892 w 10080264"/>
                <a:gd name="connsiteY1835" fmla="*/ 1601909 h 3652478"/>
                <a:gd name="connsiteX1836" fmla="*/ 4723892 w 10080264"/>
                <a:gd name="connsiteY1836" fmla="*/ 1613791 h 3652478"/>
                <a:gd name="connsiteX1837" fmla="*/ 4722091 w 10080264"/>
                <a:gd name="connsiteY1837" fmla="*/ 1626033 h 3652478"/>
                <a:gd name="connsiteX1838" fmla="*/ 4742981 w 10080264"/>
                <a:gd name="connsiteY1838" fmla="*/ 1605150 h 3652478"/>
                <a:gd name="connsiteX1839" fmla="*/ 4765671 w 10080264"/>
                <a:gd name="connsiteY1839" fmla="*/ 1582826 h 3652478"/>
                <a:gd name="connsiteX1840" fmla="*/ 4779358 w 10080264"/>
                <a:gd name="connsiteY1840" fmla="*/ 1565544 h 3652478"/>
                <a:gd name="connsiteX1841" fmla="*/ 4795205 w 10080264"/>
                <a:gd name="connsiteY1841" fmla="*/ 1551501 h 3652478"/>
                <a:gd name="connsiteX1842" fmla="*/ 4812493 w 10080264"/>
                <a:gd name="connsiteY1842" fmla="*/ 1541060 h 3652478"/>
                <a:gd name="connsiteX1843" fmla="*/ 4829781 w 10080264"/>
                <a:gd name="connsiteY1843" fmla="*/ 1534219 h 3652478"/>
                <a:gd name="connsiteX1844" fmla="*/ 4829781 w 10080264"/>
                <a:gd name="connsiteY1844" fmla="*/ 1508295 h 3652478"/>
                <a:gd name="connsiteX1845" fmla="*/ 4841666 w 10080264"/>
                <a:gd name="connsiteY1845" fmla="*/ 1506495 h 3652478"/>
                <a:gd name="connsiteX1846" fmla="*/ 4852111 w 10080264"/>
                <a:gd name="connsiteY1846" fmla="*/ 1502894 h 3652478"/>
                <a:gd name="connsiteX1847" fmla="*/ 4860755 w 10080264"/>
                <a:gd name="connsiteY1847" fmla="*/ 1497853 h 3652478"/>
                <a:gd name="connsiteX1848" fmla="*/ 4869399 w 10080264"/>
                <a:gd name="connsiteY1848" fmla="*/ 1491012 h 3652478"/>
                <a:gd name="connsiteX1849" fmla="*/ 4878043 w 10080264"/>
                <a:gd name="connsiteY1849" fmla="*/ 1482371 h 3652478"/>
                <a:gd name="connsiteX1850" fmla="*/ 4886687 w 10080264"/>
                <a:gd name="connsiteY1850" fmla="*/ 1465088 h 3652478"/>
                <a:gd name="connsiteX1851" fmla="*/ 1105832 w 10080264"/>
                <a:gd name="connsiteY1851" fmla="*/ 1431824 h 3652478"/>
                <a:gd name="connsiteX1852" fmla="*/ 1093597 w 10080264"/>
                <a:gd name="connsiteY1852" fmla="*/ 1439024 h 3652478"/>
                <a:gd name="connsiteX1853" fmla="*/ 1083161 w 10080264"/>
                <a:gd name="connsiteY1853" fmla="*/ 1447665 h 3652478"/>
                <a:gd name="connsiteX1854" fmla="*/ 1053653 w 10080264"/>
                <a:gd name="connsiteY1854" fmla="*/ 1468186 h 3652478"/>
                <a:gd name="connsiteX1855" fmla="*/ 1039979 w 10080264"/>
                <a:gd name="connsiteY1855" fmla="*/ 1478627 h 3652478"/>
                <a:gd name="connsiteX1856" fmla="*/ 1029543 w 10080264"/>
                <a:gd name="connsiteY1856" fmla="*/ 1489068 h 3652478"/>
                <a:gd name="connsiteX1857" fmla="*/ 1009031 w 10080264"/>
                <a:gd name="connsiteY1857" fmla="*/ 1506349 h 3652478"/>
                <a:gd name="connsiteX1858" fmla="*/ 991398 w 10080264"/>
                <a:gd name="connsiteY1858" fmla="*/ 1523630 h 3652478"/>
                <a:gd name="connsiteX1859" fmla="*/ 969087 w 10080264"/>
                <a:gd name="connsiteY1859" fmla="*/ 1540912 h 3652478"/>
                <a:gd name="connsiteX1860" fmla="*/ 951454 w 10080264"/>
                <a:gd name="connsiteY1860" fmla="*/ 1558193 h 3652478"/>
                <a:gd name="connsiteX1861" fmla="*/ 944617 w 10080264"/>
                <a:gd name="connsiteY1861" fmla="*/ 1565393 h 3652478"/>
                <a:gd name="connsiteX1862" fmla="*/ 935981 w 10080264"/>
                <a:gd name="connsiteY1862" fmla="*/ 1570434 h 3652478"/>
                <a:gd name="connsiteX1863" fmla="*/ 927344 w 10080264"/>
                <a:gd name="connsiteY1863" fmla="*/ 1575474 h 3652478"/>
                <a:gd name="connsiteX1864" fmla="*/ 918708 w 10080264"/>
                <a:gd name="connsiteY1864" fmla="*/ 1579074 h 3652478"/>
                <a:gd name="connsiteX1865" fmla="*/ 911871 w 10080264"/>
                <a:gd name="connsiteY1865" fmla="*/ 1582675 h 3652478"/>
                <a:gd name="connsiteX1866" fmla="*/ 908272 w 10080264"/>
                <a:gd name="connsiteY1866" fmla="*/ 1587715 h 3652478"/>
                <a:gd name="connsiteX1867" fmla="*/ 927344 w 10080264"/>
                <a:gd name="connsiteY1867" fmla="*/ 1598156 h 3652478"/>
                <a:gd name="connsiteX1868" fmla="*/ 944617 w 10080264"/>
                <a:gd name="connsiteY1868" fmla="*/ 1610397 h 3652478"/>
                <a:gd name="connsiteX1869" fmla="*/ 958651 w 10080264"/>
                <a:gd name="connsiteY1869" fmla="*/ 1593115 h 3652478"/>
                <a:gd name="connsiteX1870" fmla="*/ 974125 w 10080264"/>
                <a:gd name="connsiteY1870" fmla="*/ 1577274 h 3652478"/>
                <a:gd name="connsiteX1871" fmla="*/ 979523 w 10080264"/>
                <a:gd name="connsiteY1871" fmla="*/ 1572234 h 3652478"/>
                <a:gd name="connsiteX1872" fmla="*/ 984561 w 10080264"/>
                <a:gd name="connsiteY1872" fmla="*/ 1566833 h 3652478"/>
                <a:gd name="connsiteX1873" fmla="*/ 989959 w 10080264"/>
                <a:gd name="connsiteY1873" fmla="*/ 1558193 h 3652478"/>
                <a:gd name="connsiteX1874" fmla="*/ 993198 w 10080264"/>
                <a:gd name="connsiteY1874" fmla="*/ 1547752 h 3652478"/>
                <a:gd name="connsiteX1875" fmla="*/ 994997 w 10080264"/>
                <a:gd name="connsiteY1875" fmla="*/ 1535871 h 3652478"/>
                <a:gd name="connsiteX1876" fmla="*/ 1007232 w 10080264"/>
                <a:gd name="connsiteY1876" fmla="*/ 1535871 h 3652478"/>
                <a:gd name="connsiteX1877" fmla="*/ 1014069 w 10080264"/>
                <a:gd name="connsiteY1877" fmla="*/ 1535871 h 3652478"/>
                <a:gd name="connsiteX1878" fmla="*/ 1019107 w 10080264"/>
                <a:gd name="connsiteY1878" fmla="*/ 1537311 h 3652478"/>
                <a:gd name="connsiteX1879" fmla="*/ 1024505 w 10080264"/>
                <a:gd name="connsiteY1879" fmla="*/ 1539111 h 3652478"/>
                <a:gd name="connsiteX1880" fmla="*/ 1043577 w 10080264"/>
                <a:gd name="connsiteY1880" fmla="*/ 1509589 h 3652478"/>
                <a:gd name="connsiteX1881" fmla="*/ 1062289 w 10080264"/>
                <a:gd name="connsiteY1881" fmla="*/ 1482227 h 3652478"/>
                <a:gd name="connsiteX1882" fmla="*/ 1083161 w 10080264"/>
                <a:gd name="connsiteY1882" fmla="*/ 1456305 h 3652478"/>
                <a:gd name="connsiteX1883" fmla="*/ 8575689 w 10080264"/>
                <a:gd name="connsiteY1883" fmla="*/ 1430229 h 3652478"/>
                <a:gd name="connsiteX1884" fmla="*/ 8511228 w 10080264"/>
                <a:gd name="connsiteY1884" fmla="*/ 1468382 h 3652478"/>
                <a:gd name="connsiteX1885" fmla="*/ 8461172 w 10080264"/>
                <a:gd name="connsiteY1885" fmla="*/ 1501136 h 3652478"/>
                <a:gd name="connsiteX1886" fmla="*/ 8411115 w 10080264"/>
                <a:gd name="connsiteY1886" fmla="*/ 1530651 h 3652478"/>
                <a:gd name="connsiteX1887" fmla="*/ 8369342 w 10080264"/>
                <a:gd name="connsiteY1887" fmla="*/ 1556567 h 3652478"/>
                <a:gd name="connsiteX1888" fmla="*/ 8371142 w 10080264"/>
                <a:gd name="connsiteY1888" fmla="*/ 1568804 h 3652478"/>
                <a:gd name="connsiteX1889" fmla="*/ 8371142 w 10080264"/>
                <a:gd name="connsiteY1889" fmla="*/ 1575643 h 3652478"/>
                <a:gd name="connsiteX1890" fmla="*/ 8369342 w 10080264"/>
                <a:gd name="connsiteY1890" fmla="*/ 1581042 h 3652478"/>
                <a:gd name="connsiteX1891" fmla="*/ 8367541 w 10080264"/>
                <a:gd name="connsiteY1891" fmla="*/ 1584642 h 3652478"/>
                <a:gd name="connsiteX1892" fmla="*/ 8502585 w 10080264"/>
                <a:gd name="connsiteY1892" fmla="*/ 1485659 h 3652478"/>
                <a:gd name="connsiteX1893" fmla="*/ 5205074 w 10080264"/>
                <a:gd name="connsiteY1893" fmla="*/ 1430163 h 3652478"/>
                <a:gd name="connsiteX1894" fmla="*/ 5180943 w 10080264"/>
                <a:gd name="connsiteY1894" fmla="*/ 1451046 h 3652478"/>
                <a:gd name="connsiteX1895" fmla="*/ 5158252 w 10080264"/>
                <a:gd name="connsiteY1895" fmla="*/ 1471929 h 3652478"/>
                <a:gd name="connsiteX1896" fmla="*/ 5140964 w 10080264"/>
                <a:gd name="connsiteY1896" fmla="*/ 1485611 h 3652478"/>
                <a:gd name="connsiteX1897" fmla="*/ 5123676 w 10080264"/>
                <a:gd name="connsiteY1897" fmla="*/ 1501094 h 3652478"/>
                <a:gd name="connsiteX1898" fmla="*/ 5101346 w 10080264"/>
                <a:gd name="connsiteY1898" fmla="*/ 1516936 h 3652478"/>
                <a:gd name="connsiteX1899" fmla="*/ 5077215 w 10080264"/>
                <a:gd name="connsiteY1899" fmla="*/ 1532419 h 3652478"/>
                <a:gd name="connsiteX1900" fmla="*/ 5045880 w 10080264"/>
                <a:gd name="connsiteY1900" fmla="*/ 1563743 h 3652478"/>
                <a:gd name="connsiteX1901" fmla="*/ 5011305 w 10080264"/>
                <a:gd name="connsiteY1901" fmla="*/ 1594708 h 3652478"/>
                <a:gd name="connsiteX1902" fmla="*/ 4940712 w 10080264"/>
                <a:gd name="connsiteY1902" fmla="*/ 1655197 h 3652478"/>
                <a:gd name="connsiteX1903" fmla="*/ 4866158 w 10080264"/>
                <a:gd name="connsiteY1903" fmla="*/ 1719647 h 3652478"/>
                <a:gd name="connsiteX1904" fmla="*/ 4798447 w 10080264"/>
                <a:gd name="connsiteY1904" fmla="*/ 1778336 h 3652478"/>
                <a:gd name="connsiteX1905" fmla="*/ 4779358 w 10080264"/>
                <a:gd name="connsiteY1905" fmla="*/ 1797419 h 3652478"/>
                <a:gd name="connsiteX1906" fmla="*/ 4758828 w 10080264"/>
                <a:gd name="connsiteY1906" fmla="*/ 1821542 h 3652478"/>
                <a:gd name="connsiteX1907" fmla="*/ 4746583 w 10080264"/>
                <a:gd name="connsiteY1907" fmla="*/ 1837385 h 3652478"/>
                <a:gd name="connsiteX1908" fmla="*/ 4776116 w 10080264"/>
                <a:gd name="connsiteY1908" fmla="*/ 1819742 h 3652478"/>
                <a:gd name="connsiteX1909" fmla="*/ 4798447 w 10080264"/>
                <a:gd name="connsiteY1909" fmla="*/ 1798859 h 3652478"/>
                <a:gd name="connsiteX1910" fmla="*/ 4824379 w 10080264"/>
                <a:gd name="connsiteY1910" fmla="*/ 1774735 h 3652478"/>
                <a:gd name="connsiteX1911" fmla="*/ 4834823 w 10080264"/>
                <a:gd name="connsiteY1911" fmla="*/ 1764294 h 3652478"/>
                <a:gd name="connsiteX1912" fmla="*/ 4847069 w 10080264"/>
                <a:gd name="connsiteY1912" fmla="*/ 1772935 h 3652478"/>
                <a:gd name="connsiteX1913" fmla="*/ 4848510 w 10080264"/>
                <a:gd name="connsiteY1913" fmla="*/ 1772935 h 3652478"/>
                <a:gd name="connsiteX1914" fmla="*/ 4852111 w 10080264"/>
                <a:gd name="connsiteY1914" fmla="*/ 1757453 h 3652478"/>
                <a:gd name="connsiteX1915" fmla="*/ 4858954 w 10080264"/>
                <a:gd name="connsiteY1915" fmla="*/ 1745571 h 3652478"/>
                <a:gd name="connsiteX1916" fmla="*/ 4869399 w 10080264"/>
                <a:gd name="connsiteY1916" fmla="*/ 1735129 h 3652478"/>
                <a:gd name="connsiteX1917" fmla="*/ 4881645 w 10080264"/>
                <a:gd name="connsiteY1917" fmla="*/ 1726488 h 3652478"/>
                <a:gd name="connsiteX1918" fmla="*/ 4895331 w 10080264"/>
                <a:gd name="connsiteY1918" fmla="*/ 1716046 h 3652478"/>
                <a:gd name="connsiteX1919" fmla="*/ 4909378 w 10080264"/>
                <a:gd name="connsiteY1919" fmla="*/ 1709205 h 3652478"/>
                <a:gd name="connsiteX1920" fmla="*/ 4909378 w 10080264"/>
                <a:gd name="connsiteY1920" fmla="*/ 1707405 h 3652478"/>
                <a:gd name="connsiteX1921" fmla="*/ 4909378 w 10080264"/>
                <a:gd name="connsiteY1921" fmla="*/ 1682921 h 3652478"/>
                <a:gd name="connsiteX1922" fmla="*/ 4930267 w 10080264"/>
                <a:gd name="connsiteY1922" fmla="*/ 1695163 h 3652478"/>
                <a:gd name="connsiteX1923" fmla="*/ 4932068 w 10080264"/>
                <a:gd name="connsiteY1923" fmla="*/ 1695163 h 3652478"/>
                <a:gd name="connsiteX1924" fmla="*/ 4935310 w 10080264"/>
                <a:gd name="connsiteY1924" fmla="*/ 1688322 h 3652478"/>
                <a:gd name="connsiteX1925" fmla="*/ 4935310 w 10080264"/>
                <a:gd name="connsiteY1925" fmla="*/ 1682921 h 3652478"/>
                <a:gd name="connsiteX1926" fmla="*/ 4938911 w 10080264"/>
                <a:gd name="connsiteY1926" fmla="*/ 1676080 h 3652478"/>
                <a:gd name="connsiteX1927" fmla="*/ 4938911 w 10080264"/>
                <a:gd name="connsiteY1927" fmla="*/ 1671040 h 3652478"/>
                <a:gd name="connsiteX1928" fmla="*/ 4947555 w 10080264"/>
                <a:gd name="connsiteY1928" fmla="*/ 1665639 h 3652478"/>
                <a:gd name="connsiteX1929" fmla="*/ 4949356 w 10080264"/>
                <a:gd name="connsiteY1929" fmla="*/ 1665639 h 3652478"/>
                <a:gd name="connsiteX1930" fmla="*/ 4949356 w 10080264"/>
                <a:gd name="connsiteY1930" fmla="*/ 1648356 h 3652478"/>
                <a:gd name="connsiteX1931" fmla="*/ 4959441 w 10080264"/>
                <a:gd name="connsiteY1931" fmla="*/ 1644756 h 3652478"/>
                <a:gd name="connsiteX1932" fmla="*/ 4976729 w 10080264"/>
                <a:gd name="connsiteY1932" fmla="*/ 1636114 h 3652478"/>
                <a:gd name="connsiteX1933" fmla="*/ 4995817 w 10080264"/>
                <a:gd name="connsiteY1933" fmla="*/ 1624232 h 3652478"/>
                <a:gd name="connsiteX1934" fmla="*/ 5014906 w 10080264"/>
                <a:gd name="connsiteY1934" fmla="*/ 1608750 h 3652478"/>
                <a:gd name="connsiteX1935" fmla="*/ 5032194 w 10080264"/>
                <a:gd name="connsiteY1935" fmla="*/ 1589667 h 3652478"/>
                <a:gd name="connsiteX1936" fmla="*/ 5049482 w 10080264"/>
                <a:gd name="connsiteY1936" fmla="*/ 1570584 h 3652478"/>
                <a:gd name="connsiteX1937" fmla="*/ 5068571 w 10080264"/>
                <a:gd name="connsiteY1937" fmla="*/ 1551501 h 3652478"/>
                <a:gd name="connsiteX1938" fmla="*/ 5108189 w 10080264"/>
                <a:gd name="connsiteY1938" fmla="*/ 1516936 h 3652478"/>
                <a:gd name="connsiteX1939" fmla="*/ 5140964 w 10080264"/>
                <a:gd name="connsiteY1939" fmla="*/ 1496053 h 3652478"/>
                <a:gd name="connsiteX1940" fmla="*/ 5168697 w 10080264"/>
                <a:gd name="connsiteY1940" fmla="*/ 1475170 h 3652478"/>
                <a:gd name="connsiteX1941" fmla="*/ 5180943 w 10080264"/>
                <a:gd name="connsiteY1941" fmla="*/ 1466889 h 3652478"/>
                <a:gd name="connsiteX1942" fmla="*/ 5191387 w 10080264"/>
                <a:gd name="connsiteY1942" fmla="*/ 1456447 h 3652478"/>
                <a:gd name="connsiteX1943" fmla="*/ 5200031 w 10080264"/>
                <a:gd name="connsiteY1943" fmla="*/ 1444205 h 3652478"/>
                <a:gd name="connsiteX1944" fmla="*/ 7502074 w 10080264"/>
                <a:gd name="connsiteY1944" fmla="*/ 1429863 h 3652478"/>
                <a:gd name="connsiteX1945" fmla="*/ 7484789 w 10080264"/>
                <a:gd name="connsiteY1945" fmla="*/ 1443906 h 3652478"/>
                <a:gd name="connsiteX1946" fmla="*/ 7488390 w 10080264"/>
                <a:gd name="connsiteY1946" fmla="*/ 1442106 h 3652478"/>
                <a:gd name="connsiteX1947" fmla="*/ 7495232 w 10080264"/>
                <a:gd name="connsiteY1947" fmla="*/ 1437065 h 3652478"/>
                <a:gd name="connsiteX1948" fmla="*/ 6019889 w 10080264"/>
                <a:gd name="connsiteY1948" fmla="*/ 1421222 h 3652478"/>
                <a:gd name="connsiteX1949" fmla="*/ 6007646 w 10080264"/>
                <a:gd name="connsiteY1949" fmla="*/ 1429863 h 3652478"/>
                <a:gd name="connsiteX1950" fmla="*/ 6011247 w 10080264"/>
                <a:gd name="connsiteY1950" fmla="*/ 1433464 h 3652478"/>
                <a:gd name="connsiteX1951" fmla="*/ 4786561 w 10080264"/>
                <a:gd name="connsiteY1951" fmla="*/ 1416481 h 3652478"/>
                <a:gd name="connsiteX1952" fmla="*/ 4720651 w 10080264"/>
                <a:gd name="connsiteY1952" fmla="*/ 1465088 h 3652478"/>
                <a:gd name="connsiteX1953" fmla="*/ 4722091 w 10080264"/>
                <a:gd name="connsiteY1953" fmla="*/ 1466889 h 3652478"/>
                <a:gd name="connsiteX1954" fmla="*/ 4734337 w 10080264"/>
                <a:gd name="connsiteY1954" fmla="*/ 1465088 h 3652478"/>
                <a:gd name="connsiteX1955" fmla="*/ 4750184 w 10080264"/>
                <a:gd name="connsiteY1955" fmla="*/ 1459687 h 3652478"/>
                <a:gd name="connsiteX1956" fmla="*/ 4760269 w 10080264"/>
                <a:gd name="connsiteY1956" fmla="*/ 1454647 h 3652478"/>
                <a:gd name="connsiteX1957" fmla="*/ 4767472 w 10080264"/>
                <a:gd name="connsiteY1957" fmla="*/ 1447806 h 3652478"/>
                <a:gd name="connsiteX1958" fmla="*/ 4770714 w 10080264"/>
                <a:gd name="connsiteY1958" fmla="*/ 1439164 h 3652478"/>
                <a:gd name="connsiteX1959" fmla="*/ 4777917 w 10080264"/>
                <a:gd name="connsiteY1959" fmla="*/ 1426922 h 3652478"/>
                <a:gd name="connsiteX1960" fmla="*/ 6565446 w 10080264"/>
                <a:gd name="connsiteY1960" fmla="*/ 1416181 h 3652478"/>
                <a:gd name="connsiteX1961" fmla="*/ 6514052 w 10080264"/>
                <a:gd name="connsiteY1961" fmla="*/ 1453672 h 3652478"/>
                <a:gd name="connsiteX1962" fmla="*/ 6504588 w 10080264"/>
                <a:gd name="connsiteY1962" fmla="*/ 1459389 h 3652478"/>
                <a:gd name="connsiteX1963" fmla="*/ 6495863 w 10080264"/>
                <a:gd name="connsiteY1963" fmla="*/ 1465701 h 3652478"/>
                <a:gd name="connsiteX1964" fmla="*/ 6450933 w 10080264"/>
                <a:gd name="connsiteY1964" fmla="*/ 1493956 h 3652478"/>
                <a:gd name="connsiteX1965" fmla="*/ 6349024 w 10080264"/>
                <a:gd name="connsiteY1965" fmla="*/ 1561649 h 3652478"/>
                <a:gd name="connsiteX1966" fmla="*/ 6323096 w 10080264"/>
                <a:gd name="connsiteY1966" fmla="*/ 1580733 h 3652478"/>
                <a:gd name="connsiteX1967" fmla="*/ 6274482 w 10080264"/>
                <a:gd name="connsiteY1967" fmla="*/ 1613499 h 3652478"/>
                <a:gd name="connsiteX1968" fmla="*/ 6289967 w 10080264"/>
                <a:gd name="connsiteY1968" fmla="*/ 1613499 h 3652478"/>
                <a:gd name="connsiteX1969" fmla="*/ 6305451 w 10080264"/>
                <a:gd name="connsiteY1969" fmla="*/ 1599816 h 3652478"/>
                <a:gd name="connsiteX1970" fmla="*/ 6323096 w 10080264"/>
                <a:gd name="connsiteY1970" fmla="*/ 1585774 h 3652478"/>
                <a:gd name="connsiteX1971" fmla="*/ 6338581 w 10080264"/>
                <a:gd name="connsiteY1971" fmla="*/ 1573891 h 3652478"/>
                <a:gd name="connsiteX1972" fmla="*/ 6355866 w 10080264"/>
                <a:gd name="connsiteY1972" fmla="*/ 1563449 h 3652478"/>
                <a:gd name="connsiteX1973" fmla="*/ 6423205 w 10080264"/>
                <a:gd name="connsiteY1973" fmla="*/ 1518080 h 3652478"/>
                <a:gd name="connsiteX1974" fmla="*/ 6444091 w 10080264"/>
                <a:gd name="connsiteY1974" fmla="*/ 1506198 h 3652478"/>
                <a:gd name="connsiteX1975" fmla="*/ 6461376 w 10080264"/>
                <a:gd name="connsiteY1975" fmla="*/ 1493956 h 3652478"/>
                <a:gd name="connsiteX1976" fmla="*/ 6475420 w 10080264"/>
                <a:gd name="connsiteY1976" fmla="*/ 1483514 h 3652478"/>
                <a:gd name="connsiteX1977" fmla="*/ 6487663 w 10080264"/>
                <a:gd name="connsiteY1977" fmla="*/ 1471632 h 3652478"/>
                <a:gd name="connsiteX1978" fmla="*/ 6495863 w 10080264"/>
                <a:gd name="connsiteY1978" fmla="*/ 1465701 h 3652478"/>
                <a:gd name="connsiteX1979" fmla="*/ 6508189 w 10080264"/>
                <a:gd name="connsiteY1979" fmla="*/ 1457949 h 3652478"/>
                <a:gd name="connsiteX1980" fmla="*/ 6514052 w 10080264"/>
                <a:gd name="connsiteY1980" fmla="*/ 1453672 h 3652478"/>
                <a:gd name="connsiteX1981" fmla="*/ 6521873 w 10080264"/>
                <a:gd name="connsiteY1981" fmla="*/ 1448947 h 3652478"/>
                <a:gd name="connsiteX1982" fmla="*/ 6555003 w 10080264"/>
                <a:gd name="connsiteY1982" fmla="*/ 1433464 h 3652478"/>
                <a:gd name="connsiteX1983" fmla="*/ 6561845 w 10080264"/>
                <a:gd name="connsiteY1983" fmla="*/ 1421222 h 3652478"/>
                <a:gd name="connsiteX1984" fmla="*/ 4961242 w 10080264"/>
                <a:gd name="connsiteY1984" fmla="*/ 1395598 h 3652478"/>
                <a:gd name="connsiteX1985" fmla="*/ 4924865 w 10080264"/>
                <a:gd name="connsiteY1985" fmla="*/ 1423322 h 3652478"/>
                <a:gd name="connsiteX1986" fmla="*/ 4907577 w 10080264"/>
                <a:gd name="connsiteY1986" fmla="*/ 1437364 h 3652478"/>
                <a:gd name="connsiteX1987" fmla="*/ 4912979 w 10080264"/>
                <a:gd name="connsiteY1987" fmla="*/ 1439164 h 3652478"/>
                <a:gd name="connsiteX1988" fmla="*/ 4919822 w 10080264"/>
                <a:gd name="connsiteY1988" fmla="*/ 1440605 h 3652478"/>
                <a:gd name="connsiteX1989" fmla="*/ 4928466 w 10080264"/>
                <a:gd name="connsiteY1989" fmla="*/ 1431963 h 3652478"/>
                <a:gd name="connsiteX1990" fmla="*/ 4933869 w 10080264"/>
                <a:gd name="connsiteY1990" fmla="*/ 1428723 h 3652478"/>
                <a:gd name="connsiteX1991" fmla="*/ 4940712 w 10080264"/>
                <a:gd name="connsiteY1991" fmla="*/ 1426922 h 3652478"/>
                <a:gd name="connsiteX1992" fmla="*/ 4821137 w 10080264"/>
                <a:gd name="connsiteY1992" fmla="*/ 1390557 h 3652478"/>
                <a:gd name="connsiteX1993" fmla="*/ 4798447 w 10080264"/>
                <a:gd name="connsiteY1993" fmla="*/ 1406039 h 3652478"/>
                <a:gd name="connsiteX1994" fmla="*/ 4807091 w 10080264"/>
                <a:gd name="connsiteY1994" fmla="*/ 1402439 h 3652478"/>
                <a:gd name="connsiteX1995" fmla="*/ 4815735 w 10080264"/>
                <a:gd name="connsiteY1995" fmla="*/ 1399198 h 3652478"/>
                <a:gd name="connsiteX1996" fmla="*/ 3384480 w 10080264"/>
                <a:gd name="connsiteY1996" fmla="*/ 1383770 h 3652478"/>
                <a:gd name="connsiteX1997" fmla="*/ 3295928 w 10080264"/>
                <a:gd name="connsiteY1997" fmla="*/ 1432363 h 3652478"/>
                <a:gd name="connsiteX1998" fmla="*/ 3301328 w 10080264"/>
                <a:gd name="connsiteY1998" fmla="*/ 1439562 h 3652478"/>
                <a:gd name="connsiteX1999" fmla="*/ 3306367 w 10080264"/>
                <a:gd name="connsiteY1999" fmla="*/ 1434163 h 3652478"/>
                <a:gd name="connsiteX2000" fmla="*/ 3313207 w 10080264"/>
                <a:gd name="connsiteY2000" fmla="*/ 1427324 h 3652478"/>
                <a:gd name="connsiteX2001" fmla="*/ 3320046 w 10080264"/>
                <a:gd name="connsiteY2001" fmla="*/ 1423725 h 3652478"/>
                <a:gd name="connsiteX2002" fmla="*/ 3327246 w 10080264"/>
                <a:gd name="connsiteY2002" fmla="*/ 1420485 h 3652478"/>
                <a:gd name="connsiteX2003" fmla="*/ 3342724 w 10080264"/>
                <a:gd name="connsiteY2003" fmla="*/ 1413286 h 3652478"/>
                <a:gd name="connsiteX2004" fmla="*/ 3358563 w 10080264"/>
                <a:gd name="connsiteY2004" fmla="*/ 1406447 h 3652478"/>
                <a:gd name="connsiteX2005" fmla="*/ 3370442 w 10080264"/>
                <a:gd name="connsiteY2005" fmla="*/ 1394208 h 3652478"/>
                <a:gd name="connsiteX2006" fmla="*/ 7373877 w 10080264"/>
                <a:gd name="connsiteY2006" fmla="*/ 1378013 h 3652478"/>
                <a:gd name="connsiteX2007" fmla="*/ 7308338 w 10080264"/>
                <a:gd name="connsiteY2007" fmla="*/ 1412580 h 3652478"/>
                <a:gd name="connsiteX2008" fmla="*/ 7261525 w 10080264"/>
                <a:gd name="connsiteY2008" fmla="*/ 1440305 h 3652478"/>
                <a:gd name="connsiteX2009" fmla="*/ 7219753 w 10080264"/>
                <a:gd name="connsiteY2009" fmla="*/ 1469831 h 3652478"/>
                <a:gd name="connsiteX2010" fmla="*/ 7180142 w 10080264"/>
                <a:gd name="connsiteY2010" fmla="*/ 1499357 h 3652478"/>
                <a:gd name="connsiteX2011" fmla="*/ 7147012 w 10080264"/>
                <a:gd name="connsiteY2011" fmla="*/ 1530323 h 3652478"/>
                <a:gd name="connsiteX2012" fmla="*/ 7136569 w 10080264"/>
                <a:gd name="connsiteY2012" fmla="*/ 1540765 h 3652478"/>
                <a:gd name="connsiteX2013" fmla="*/ 7126486 w 10080264"/>
                <a:gd name="connsiteY2013" fmla="*/ 1547606 h 3652478"/>
                <a:gd name="connsiteX2014" fmla="*/ 7136569 w 10080264"/>
                <a:gd name="connsiteY2014" fmla="*/ 1547606 h 3652478"/>
                <a:gd name="connsiteX2015" fmla="*/ 7145572 w 10080264"/>
                <a:gd name="connsiteY2015" fmla="*/ 1546166 h 3652478"/>
                <a:gd name="connsiteX2016" fmla="*/ 7156015 w 10080264"/>
                <a:gd name="connsiteY2016" fmla="*/ 1540765 h 3652478"/>
                <a:gd name="connsiteX2017" fmla="*/ 7164657 w 10080264"/>
                <a:gd name="connsiteY2017" fmla="*/ 1533924 h 3652478"/>
                <a:gd name="connsiteX2018" fmla="*/ 7190585 w 10080264"/>
                <a:gd name="connsiteY2018" fmla="*/ 1518080 h 3652478"/>
                <a:gd name="connsiteX2019" fmla="*/ 7212911 w 10080264"/>
                <a:gd name="connsiteY2019" fmla="*/ 1500797 h 3652478"/>
                <a:gd name="connsiteX2020" fmla="*/ 7251082 w 10080264"/>
                <a:gd name="connsiteY2020" fmla="*/ 1473432 h 3652478"/>
                <a:gd name="connsiteX2021" fmla="*/ 7282051 w 10080264"/>
                <a:gd name="connsiteY2021" fmla="*/ 1450747 h 3652478"/>
                <a:gd name="connsiteX2022" fmla="*/ 7311579 w 10080264"/>
                <a:gd name="connsiteY2022" fmla="*/ 1426623 h 3652478"/>
                <a:gd name="connsiteX2023" fmla="*/ 7337507 w 10080264"/>
                <a:gd name="connsiteY2023" fmla="*/ 1405739 h 3652478"/>
                <a:gd name="connsiteX2024" fmla="*/ 7365235 w 10080264"/>
                <a:gd name="connsiteY2024" fmla="*/ 1383054 h 3652478"/>
                <a:gd name="connsiteX2025" fmla="*/ 4858954 w 10080264"/>
                <a:gd name="connsiteY2025" fmla="*/ 1361032 h 3652478"/>
                <a:gd name="connsiteX2026" fmla="*/ 4853912 w 10080264"/>
                <a:gd name="connsiteY2026" fmla="*/ 1364633 h 3652478"/>
                <a:gd name="connsiteX2027" fmla="*/ 4860755 w 10080264"/>
                <a:gd name="connsiteY2027" fmla="*/ 1362833 h 3652478"/>
                <a:gd name="connsiteX2028" fmla="*/ 4860755 w 10080264"/>
                <a:gd name="connsiteY2028" fmla="*/ 1361032 h 3652478"/>
                <a:gd name="connsiteX2029" fmla="*/ 1320305 w 10080264"/>
                <a:gd name="connsiteY2029" fmla="*/ 1360898 h 3652478"/>
                <a:gd name="connsiteX2030" fmla="*/ 1290797 w 10080264"/>
                <a:gd name="connsiteY2030" fmla="*/ 1381420 h 3652478"/>
                <a:gd name="connsiteX2031" fmla="*/ 1261289 w 10080264"/>
                <a:gd name="connsiteY2031" fmla="*/ 1405902 h 3652478"/>
                <a:gd name="connsiteX2032" fmla="*/ 1235379 w 10080264"/>
                <a:gd name="connsiteY2032" fmla="*/ 1430023 h 3652478"/>
                <a:gd name="connsiteX2033" fmla="*/ 1209470 w 10080264"/>
                <a:gd name="connsiteY2033" fmla="*/ 1456305 h 3652478"/>
                <a:gd name="connsiteX2034" fmla="*/ 1178523 w 10080264"/>
                <a:gd name="connsiteY2034" fmla="*/ 1487268 h 3652478"/>
                <a:gd name="connsiteX2035" fmla="*/ 1133541 w 10080264"/>
                <a:gd name="connsiteY2035" fmla="*/ 1532271 h 3652478"/>
                <a:gd name="connsiteX2036" fmla="*/ 1110870 w 10080264"/>
                <a:gd name="connsiteY2036" fmla="*/ 1553152 h 3652478"/>
                <a:gd name="connsiteX2037" fmla="*/ 1088199 w 10080264"/>
                <a:gd name="connsiteY2037" fmla="*/ 1572234 h 3652478"/>
                <a:gd name="connsiteX2038" fmla="*/ 1072725 w 10080264"/>
                <a:gd name="connsiteY2038" fmla="*/ 1585915 h 3652478"/>
                <a:gd name="connsiteX2039" fmla="*/ 1057252 w 10080264"/>
                <a:gd name="connsiteY2039" fmla="*/ 1598156 h 3652478"/>
                <a:gd name="connsiteX2040" fmla="*/ 1024505 w 10080264"/>
                <a:gd name="connsiteY2040" fmla="*/ 1622277 h 3652478"/>
                <a:gd name="connsiteX2041" fmla="*/ 1012270 w 10080264"/>
                <a:gd name="connsiteY2041" fmla="*/ 1629118 h 3652478"/>
                <a:gd name="connsiteX2042" fmla="*/ 1001834 w 10080264"/>
                <a:gd name="connsiteY2042" fmla="*/ 1635958 h 3652478"/>
                <a:gd name="connsiteX2043" fmla="*/ 991398 w 10080264"/>
                <a:gd name="connsiteY2043" fmla="*/ 1639559 h 3652478"/>
                <a:gd name="connsiteX2044" fmla="*/ 980962 w 10080264"/>
                <a:gd name="connsiteY2044" fmla="*/ 1643159 h 3652478"/>
                <a:gd name="connsiteX2045" fmla="*/ 1003633 w 10080264"/>
                <a:gd name="connsiteY2045" fmla="*/ 1658640 h 3652478"/>
                <a:gd name="connsiteX2046" fmla="*/ 1019107 w 10080264"/>
                <a:gd name="connsiteY2046" fmla="*/ 1644599 h 3652478"/>
                <a:gd name="connsiteX2047" fmla="*/ 1034941 w 10080264"/>
                <a:gd name="connsiteY2047" fmla="*/ 1630918 h 3652478"/>
                <a:gd name="connsiteX2048" fmla="*/ 1053653 w 10080264"/>
                <a:gd name="connsiteY2048" fmla="*/ 1617237 h 3652478"/>
                <a:gd name="connsiteX2049" fmla="*/ 1074525 w 10080264"/>
                <a:gd name="connsiteY2049" fmla="*/ 1604996 h 3652478"/>
                <a:gd name="connsiteX2050" fmla="*/ 1093597 w 10080264"/>
                <a:gd name="connsiteY2050" fmla="*/ 1593115 h 3652478"/>
                <a:gd name="connsiteX2051" fmla="*/ 1109071 w 10080264"/>
                <a:gd name="connsiteY2051" fmla="*/ 1579074 h 3652478"/>
                <a:gd name="connsiteX2052" fmla="*/ 1123105 w 10080264"/>
                <a:gd name="connsiteY2052" fmla="*/ 1565393 h 3652478"/>
                <a:gd name="connsiteX2053" fmla="*/ 1134980 w 10080264"/>
                <a:gd name="connsiteY2053" fmla="*/ 1551352 h 3652478"/>
                <a:gd name="connsiteX2054" fmla="*/ 1138579 w 10080264"/>
                <a:gd name="connsiteY2054" fmla="*/ 1546312 h 3652478"/>
                <a:gd name="connsiteX2055" fmla="*/ 1145416 w 10080264"/>
                <a:gd name="connsiteY2055" fmla="*/ 1546312 h 3652478"/>
                <a:gd name="connsiteX2056" fmla="*/ 1149014 w 10080264"/>
                <a:gd name="connsiteY2056" fmla="*/ 1546312 h 3652478"/>
                <a:gd name="connsiteX2057" fmla="*/ 1154412 w 10080264"/>
                <a:gd name="connsiteY2057" fmla="*/ 1540912 h 3652478"/>
                <a:gd name="connsiteX2058" fmla="*/ 1161249 w 10080264"/>
                <a:gd name="connsiteY2058" fmla="*/ 1535871 h 3652478"/>
                <a:gd name="connsiteX2059" fmla="*/ 1209470 w 10080264"/>
                <a:gd name="connsiteY2059" fmla="*/ 1492308 h 3652478"/>
                <a:gd name="connsiteX2060" fmla="*/ 1259850 w 10080264"/>
                <a:gd name="connsiteY2060" fmla="*/ 1445865 h 3652478"/>
                <a:gd name="connsiteX2061" fmla="*/ 1280361 w 10080264"/>
                <a:gd name="connsiteY2061" fmla="*/ 1424983 h 3652478"/>
                <a:gd name="connsiteX2062" fmla="*/ 1304831 w 10080264"/>
                <a:gd name="connsiteY2062" fmla="*/ 1405902 h 3652478"/>
                <a:gd name="connsiteX2063" fmla="*/ 1328942 w 10080264"/>
                <a:gd name="connsiteY2063" fmla="*/ 1388620 h 3652478"/>
                <a:gd name="connsiteX2064" fmla="*/ 1353052 w 10080264"/>
                <a:gd name="connsiteY2064" fmla="*/ 1372779 h 3652478"/>
                <a:gd name="connsiteX2065" fmla="*/ 1348014 w 10080264"/>
                <a:gd name="connsiteY2065" fmla="*/ 1369539 h 3652478"/>
                <a:gd name="connsiteX2066" fmla="*/ 4765671 w 10080264"/>
                <a:gd name="connsiteY2066" fmla="*/ 1336909 h 3652478"/>
                <a:gd name="connsiteX2067" fmla="*/ 4748384 w 10080264"/>
                <a:gd name="connsiteY2067" fmla="*/ 1341950 h 3652478"/>
                <a:gd name="connsiteX2068" fmla="*/ 4730735 w 10080264"/>
                <a:gd name="connsiteY2068" fmla="*/ 1347350 h 3652478"/>
                <a:gd name="connsiteX2069" fmla="*/ 4725693 w 10080264"/>
                <a:gd name="connsiteY2069" fmla="*/ 1348791 h 3652478"/>
                <a:gd name="connsiteX2070" fmla="*/ 4725693 w 10080264"/>
                <a:gd name="connsiteY2070" fmla="*/ 1362833 h 3652478"/>
                <a:gd name="connsiteX2071" fmla="*/ 4723892 w 10080264"/>
                <a:gd name="connsiteY2071" fmla="*/ 1376515 h 3652478"/>
                <a:gd name="connsiteX2072" fmla="*/ 4732536 w 10080264"/>
                <a:gd name="connsiteY2072" fmla="*/ 1369674 h 3652478"/>
                <a:gd name="connsiteX2073" fmla="*/ 4741180 w 10080264"/>
                <a:gd name="connsiteY2073" fmla="*/ 1362833 h 3652478"/>
                <a:gd name="connsiteX2074" fmla="*/ 4762070 w 10080264"/>
                <a:gd name="connsiteY2074" fmla="*/ 1341950 h 3652478"/>
                <a:gd name="connsiteX2075" fmla="*/ 697397 w 10080264"/>
                <a:gd name="connsiteY2075" fmla="*/ 1331376 h 3652478"/>
                <a:gd name="connsiteX2076" fmla="*/ 683363 w 10080264"/>
                <a:gd name="connsiteY2076" fmla="*/ 1338577 h 3652478"/>
                <a:gd name="connsiteX2077" fmla="*/ 690560 w 10080264"/>
                <a:gd name="connsiteY2077" fmla="*/ 1334977 h 3652478"/>
                <a:gd name="connsiteX2078" fmla="*/ 3793041 w 10080264"/>
                <a:gd name="connsiteY2078" fmla="*/ 1328697 h 3652478"/>
                <a:gd name="connsiteX2079" fmla="*/ 3742646 w 10080264"/>
                <a:gd name="connsiteY2079" fmla="*/ 1363252 h 3652478"/>
                <a:gd name="connsiteX2080" fmla="*/ 3692611 w 10080264"/>
                <a:gd name="connsiteY2080" fmla="*/ 1396008 h 3652478"/>
                <a:gd name="connsiteX2081" fmla="*/ 3640416 w 10080264"/>
                <a:gd name="connsiteY2081" fmla="*/ 1425524 h 3652478"/>
                <a:gd name="connsiteX2082" fmla="*/ 3586781 w 10080264"/>
                <a:gd name="connsiteY2082" fmla="*/ 1455040 h 3652478"/>
                <a:gd name="connsiteX2083" fmla="*/ 3536746 w 10080264"/>
                <a:gd name="connsiteY2083" fmla="*/ 1480957 h 3652478"/>
                <a:gd name="connsiteX2084" fmla="*/ 3569503 w 10080264"/>
                <a:gd name="connsiteY2084" fmla="*/ 1465479 h 3652478"/>
                <a:gd name="connsiteX2085" fmla="*/ 3635376 w 10080264"/>
                <a:gd name="connsiteY2085" fmla="*/ 1434163 h 3652478"/>
                <a:gd name="connsiteX2086" fmla="*/ 3694411 w 10080264"/>
                <a:gd name="connsiteY2086" fmla="*/ 1401048 h 3652478"/>
                <a:gd name="connsiteX2087" fmla="*/ 3745886 w 10080264"/>
                <a:gd name="connsiteY2087" fmla="*/ 1368292 h 3652478"/>
                <a:gd name="connsiteX2088" fmla="*/ 3770364 w 10080264"/>
                <a:gd name="connsiteY2088" fmla="*/ 1351014 h 3652478"/>
                <a:gd name="connsiteX2089" fmla="*/ 3793041 w 10080264"/>
                <a:gd name="connsiteY2089" fmla="*/ 1333736 h 3652478"/>
                <a:gd name="connsiteX2090" fmla="*/ 7136569 w 10080264"/>
                <a:gd name="connsiteY2090" fmla="*/ 1326163 h 3652478"/>
                <a:gd name="connsiteX2091" fmla="*/ 7122885 w 10080264"/>
                <a:gd name="connsiteY2091" fmla="*/ 1334805 h 3652478"/>
                <a:gd name="connsiteX2092" fmla="*/ 7076072 w 10080264"/>
                <a:gd name="connsiteY2092" fmla="*/ 1365771 h 3652478"/>
                <a:gd name="connsiteX2093" fmla="*/ 7093357 w 10080264"/>
                <a:gd name="connsiteY2093" fmla="*/ 1362530 h 3652478"/>
                <a:gd name="connsiteX2094" fmla="*/ 7096958 w 10080264"/>
                <a:gd name="connsiteY2094" fmla="*/ 1355689 h 3652478"/>
                <a:gd name="connsiteX2095" fmla="*/ 7101999 w 10080264"/>
                <a:gd name="connsiteY2095" fmla="*/ 1350288 h 3652478"/>
                <a:gd name="connsiteX2096" fmla="*/ 7107401 w 10080264"/>
                <a:gd name="connsiteY2096" fmla="*/ 1347047 h 3652478"/>
                <a:gd name="connsiteX2097" fmla="*/ 7112442 w 10080264"/>
                <a:gd name="connsiteY2097" fmla="*/ 1345247 h 3652478"/>
                <a:gd name="connsiteX2098" fmla="*/ 6859650 w 10080264"/>
                <a:gd name="connsiteY2098" fmla="*/ 1315721 h 3652478"/>
                <a:gd name="connsiteX2099" fmla="*/ 6854608 w 10080264"/>
                <a:gd name="connsiteY2099" fmla="*/ 1321122 h 3652478"/>
                <a:gd name="connsiteX2100" fmla="*/ 6851007 w 10080264"/>
                <a:gd name="connsiteY2100" fmla="*/ 1322563 h 3652478"/>
                <a:gd name="connsiteX2101" fmla="*/ 6863251 w 10080264"/>
                <a:gd name="connsiteY2101" fmla="*/ 1319322 h 3652478"/>
                <a:gd name="connsiteX2102" fmla="*/ 7481188 w 10080264"/>
                <a:gd name="connsiteY2102" fmla="*/ 1310680 h 3652478"/>
                <a:gd name="connsiteX2103" fmla="*/ 7458862 w 10080264"/>
                <a:gd name="connsiteY2103" fmla="*/ 1326163 h 3652478"/>
                <a:gd name="connsiteX2104" fmla="*/ 7464263 w 10080264"/>
                <a:gd name="connsiteY2104" fmla="*/ 1322563 h 3652478"/>
                <a:gd name="connsiteX2105" fmla="*/ 7474346 w 10080264"/>
                <a:gd name="connsiteY2105" fmla="*/ 1317522 h 3652478"/>
                <a:gd name="connsiteX2106" fmla="*/ 3174980 w 10080264"/>
                <a:gd name="connsiteY2106" fmla="*/ 1307820 h 3652478"/>
                <a:gd name="connsiteX2107" fmla="*/ 3167780 w 10080264"/>
                <a:gd name="connsiteY2107" fmla="*/ 1313219 h 3652478"/>
                <a:gd name="connsiteX2108" fmla="*/ 3171380 w 10080264"/>
                <a:gd name="connsiteY2108" fmla="*/ 1311419 h 3652478"/>
                <a:gd name="connsiteX2109" fmla="*/ 7522960 w 10080264"/>
                <a:gd name="connsiteY2109" fmla="*/ 1287996 h 3652478"/>
                <a:gd name="connsiteX2110" fmla="*/ 7528001 w 10080264"/>
                <a:gd name="connsiteY2110" fmla="*/ 1291597 h 3652478"/>
                <a:gd name="connsiteX2111" fmla="*/ 7528001 w 10080264"/>
                <a:gd name="connsiteY2111" fmla="*/ 1287996 h 3652478"/>
                <a:gd name="connsiteX2112" fmla="*/ 6568687 w 10080264"/>
                <a:gd name="connsiteY2112" fmla="*/ 1279354 h 3652478"/>
                <a:gd name="connsiteX2113" fmla="*/ 6447692 w 10080264"/>
                <a:gd name="connsiteY2113" fmla="*/ 1357129 h 3652478"/>
                <a:gd name="connsiteX2114" fmla="*/ 6336780 w 10080264"/>
                <a:gd name="connsiteY2114" fmla="*/ 1431664 h 3652478"/>
                <a:gd name="connsiteX2115" fmla="*/ 6236311 w 10080264"/>
                <a:gd name="connsiteY2115" fmla="*/ 1502598 h 3652478"/>
                <a:gd name="connsiteX2116" fmla="*/ 6144485 w 10080264"/>
                <a:gd name="connsiteY2116" fmla="*/ 1573891 h 3652478"/>
                <a:gd name="connsiteX2117" fmla="*/ 6125400 w 10080264"/>
                <a:gd name="connsiteY2117" fmla="*/ 1584333 h 3652478"/>
                <a:gd name="connsiteX2118" fmla="*/ 6108115 w 10080264"/>
                <a:gd name="connsiteY2118" fmla="*/ 1596216 h 3652478"/>
                <a:gd name="connsiteX2119" fmla="*/ 6094431 w 10080264"/>
                <a:gd name="connsiteY2119" fmla="*/ 1604857 h 3652478"/>
                <a:gd name="connsiteX2120" fmla="*/ 6071744 w 10080264"/>
                <a:gd name="connsiteY2120" fmla="*/ 1618900 h 3652478"/>
                <a:gd name="connsiteX2121" fmla="*/ 6051218 w 10080264"/>
                <a:gd name="connsiteY2121" fmla="*/ 1634383 h 3652478"/>
                <a:gd name="connsiteX2122" fmla="*/ 6042576 w 10080264"/>
                <a:gd name="connsiteY2122" fmla="*/ 1641224 h 3652478"/>
                <a:gd name="connsiteX2123" fmla="*/ 6033933 w 10080264"/>
                <a:gd name="connsiteY2123" fmla="*/ 1648066 h 3652478"/>
                <a:gd name="connsiteX2124" fmla="*/ 6024931 w 10080264"/>
                <a:gd name="connsiteY2124" fmla="*/ 1656707 h 3652478"/>
                <a:gd name="connsiteX2125" fmla="*/ 6019889 w 10080264"/>
                <a:gd name="connsiteY2125" fmla="*/ 1665349 h 3652478"/>
                <a:gd name="connsiteX2126" fmla="*/ 6018089 w 10080264"/>
                <a:gd name="connsiteY2126" fmla="*/ 1670750 h 3652478"/>
                <a:gd name="connsiteX2127" fmla="*/ 6016288 w 10080264"/>
                <a:gd name="connsiteY2127" fmla="*/ 1673991 h 3652478"/>
                <a:gd name="connsiteX2128" fmla="*/ 6014848 w 10080264"/>
                <a:gd name="connsiteY2128" fmla="*/ 1677591 h 3652478"/>
                <a:gd name="connsiteX2129" fmla="*/ 6013047 w 10080264"/>
                <a:gd name="connsiteY2129" fmla="*/ 1684433 h 3652478"/>
                <a:gd name="connsiteX2130" fmla="*/ 6078946 w 10080264"/>
                <a:gd name="connsiteY2130" fmla="*/ 1644465 h 3652478"/>
                <a:gd name="connsiteX2131" fmla="*/ 6144485 w 10080264"/>
                <a:gd name="connsiteY2131" fmla="*/ 1601617 h 3652478"/>
                <a:gd name="connsiteX2132" fmla="*/ 6177614 w 10080264"/>
                <a:gd name="connsiteY2132" fmla="*/ 1578932 h 3652478"/>
                <a:gd name="connsiteX2133" fmla="*/ 6208583 w 10080264"/>
                <a:gd name="connsiteY2133" fmla="*/ 1554808 h 3652478"/>
                <a:gd name="connsiteX2134" fmla="*/ 6238112 w 10080264"/>
                <a:gd name="connsiteY2134" fmla="*/ 1528523 h 3652478"/>
                <a:gd name="connsiteX2135" fmla="*/ 6267280 w 10080264"/>
                <a:gd name="connsiteY2135" fmla="*/ 1502598 h 3652478"/>
                <a:gd name="connsiteX2136" fmla="*/ 6270881 w 10080264"/>
                <a:gd name="connsiteY2136" fmla="*/ 1497557 h 3652478"/>
                <a:gd name="connsiteX2137" fmla="*/ 6277723 w 10080264"/>
                <a:gd name="connsiteY2137" fmla="*/ 1497557 h 3652478"/>
                <a:gd name="connsiteX2138" fmla="*/ 6283125 w 10080264"/>
                <a:gd name="connsiteY2138" fmla="*/ 1497557 h 3652478"/>
                <a:gd name="connsiteX2139" fmla="*/ 6284925 w 10080264"/>
                <a:gd name="connsiteY2139" fmla="*/ 1493956 h 3652478"/>
                <a:gd name="connsiteX2140" fmla="*/ 6289967 w 10080264"/>
                <a:gd name="connsiteY2140" fmla="*/ 1490715 h 3652478"/>
                <a:gd name="connsiteX2141" fmla="*/ 6295368 w 10080264"/>
                <a:gd name="connsiteY2141" fmla="*/ 1488915 h 3652478"/>
                <a:gd name="connsiteX2142" fmla="*/ 6307252 w 10080264"/>
                <a:gd name="connsiteY2142" fmla="*/ 1487115 h 3652478"/>
                <a:gd name="connsiteX2143" fmla="*/ 6310853 w 10080264"/>
                <a:gd name="connsiteY2143" fmla="*/ 1480273 h 3652478"/>
                <a:gd name="connsiteX2144" fmla="*/ 6315894 w 10080264"/>
                <a:gd name="connsiteY2144" fmla="*/ 1473432 h 3652478"/>
                <a:gd name="connsiteX2145" fmla="*/ 6324897 w 10080264"/>
                <a:gd name="connsiteY2145" fmla="*/ 1468031 h 3652478"/>
                <a:gd name="connsiteX2146" fmla="*/ 6333539 w 10080264"/>
                <a:gd name="connsiteY2146" fmla="*/ 1464790 h 3652478"/>
                <a:gd name="connsiteX2147" fmla="*/ 6345423 w 10080264"/>
                <a:gd name="connsiteY2147" fmla="*/ 1459389 h 3652478"/>
                <a:gd name="connsiteX2148" fmla="*/ 6357666 w 10080264"/>
                <a:gd name="connsiteY2148" fmla="*/ 1454348 h 3652478"/>
                <a:gd name="connsiteX2149" fmla="*/ 6371350 w 10080264"/>
                <a:gd name="connsiteY2149" fmla="*/ 1448947 h 3652478"/>
                <a:gd name="connsiteX2150" fmla="*/ 6379992 w 10080264"/>
                <a:gd name="connsiteY2150" fmla="*/ 1443906 h 3652478"/>
                <a:gd name="connsiteX2151" fmla="*/ 6388635 w 10080264"/>
                <a:gd name="connsiteY2151" fmla="*/ 1435265 h 3652478"/>
                <a:gd name="connsiteX2152" fmla="*/ 6393676 w 10080264"/>
                <a:gd name="connsiteY2152" fmla="*/ 1428423 h 3652478"/>
                <a:gd name="connsiteX2153" fmla="*/ 6400878 w 10080264"/>
                <a:gd name="connsiteY2153" fmla="*/ 1421222 h 3652478"/>
                <a:gd name="connsiteX2154" fmla="*/ 6409521 w 10080264"/>
                <a:gd name="connsiteY2154" fmla="*/ 1416181 h 3652478"/>
                <a:gd name="connsiteX2155" fmla="*/ 6418163 w 10080264"/>
                <a:gd name="connsiteY2155" fmla="*/ 1412580 h 3652478"/>
                <a:gd name="connsiteX2156" fmla="*/ 6442290 w 10080264"/>
                <a:gd name="connsiteY2156" fmla="*/ 1402138 h 3652478"/>
                <a:gd name="connsiteX2157" fmla="*/ 6463176 w 10080264"/>
                <a:gd name="connsiteY2157" fmla="*/ 1390256 h 3652478"/>
                <a:gd name="connsiteX2158" fmla="*/ 6480461 w 10080264"/>
                <a:gd name="connsiteY2158" fmla="*/ 1376213 h 3652478"/>
                <a:gd name="connsiteX2159" fmla="*/ 6494505 w 10080264"/>
                <a:gd name="connsiteY2159" fmla="*/ 1360730 h 3652478"/>
                <a:gd name="connsiteX2160" fmla="*/ 6508189 w 10080264"/>
                <a:gd name="connsiteY2160" fmla="*/ 1345247 h 3652478"/>
                <a:gd name="connsiteX2161" fmla="*/ 6523674 w 10080264"/>
                <a:gd name="connsiteY2161" fmla="*/ 1331204 h 3652478"/>
                <a:gd name="connsiteX2162" fmla="*/ 6544560 w 10080264"/>
                <a:gd name="connsiteY2162" fmla="*/ 1319322 h 3652478"/>
                <a:gd name="connsiteX2163" fmla="*/ 6566886 w 10080264"/>
                <a:gd name="connsiteY2163" fmla="*/ 1307080 h 3652478"/>
                <a:gd name="connsiteX2164" fmla="*/ 6568687 w 10080264"/>
                <a:gd name="connsiteY2164" fmla="*/ 1298438 h 3652478"/>
                <a:gd name="connsiteX2165" fmla="*/ 6570487 w 10080264"/>
                <a:gd name="connsiteY2165" fmla="*/ 1294837 h 3652478"/>
                <a:gd name="connsiteX2166" fmla="*/ 6572288 w 10080264"/>
                <a:gd name="connsiteY2166" fmla="*/ 1289796 h 3652478"/>
                <a:gd name="connsiteX2167" fmla="*/ 6570487 w 10080264"/>
                <a:gd name="connsiteY2167" fmla="*/ 1284395 h 3652478"/>
                <a:gd name="connsiteX2168" fmla="*/ 3708090 w 10080264"/>
                <a:gd name="connsiteY2168" fmla="*/ 1274704 h 3652478"/>
                <a:gd name="connsiteX2169" fmla="*/ 3671733 w 10080264"/>
                <a:gd name="connsiteY2169" fmla="*/ 1300981 h 3652478"/>
                <a:gd name="connsiteX2170" fmla="*/ 3633577 w 10080264"/>
                <a:gd name="connsiteY2170" fmla="*/ 1325097 h 3652478"/>
                <a:gd name="connsiteX2171" fmla="*/ 3591821 w 10080264"/>
                <a:gd name="connsiteY2171" fmla="*/ 1349214 h 3652478"/>
                <a:gd name="connsiteX2172" fmla="*/ 3548985 w 10080264"/>
                <a:gd name="connsiteY2172" fmla="*/ 1371891 h 3652478"/>
                <a:gd name="connsiteX2173" fmla="*/ 3489950 w 10080264"/>
                <a:gd name="connsiteY2173" fmla="*/ 1404647 h 3652478"/>
                <a:gd name="connsiteX2174" fmla="*/ 3434515 w 10080264"/>
                <a:gd name="connsiteY2174" fmla="*/ 1435963 h 3652478"/>
                <a:gd name="connsiteX2175" fmla="*/ 3384480 w 10080264"/>
                <a:gd name="connsiteY2175" fmla="*/ 1467279 h 3652478"/>
                <a:gd name="connsiteX2176" fmla="*/ 3337685 w 10080264"/>
                <a:gd name="connsiteY2176" fmla="*/ 1496435 h 3652478"/>
                <a:gd name="connsiteX2177" fmla="*/ 3339124 w 10080264"/>
                <a:gd name="connsiteY2177" fmla="*/ 1503274 h 3652478"/>
                <a:gd name="connsiteX2178" fmla="*/ 3340924 w 10080264"/>
                <a:gd name="connsiteY2178" fmla="*/ 1510113 h 3652478"/>
                <a:gd name="connsiteX2179" fmla="*/ 3340924 w 10080264"/>
                <a:gd name="connsiteY2179" fmla="*/ 1517312 h 3652478"/>
                <a:gd name="connsiteX2180" fmla="*/ 3339124 w 10080264"/>
                <a:gd name="connsiteY2180" fmla="*/ 1524151 h 3652478"/>
                <a:gd name="connsiteX2181" fmla="*/ 3382680 w 10080264"/>
                <a:gd name="connsiteY2181" fmla="*/ 1494635 h 3652478"/>
                <a:gd name="connsiteX2182" fmla="*/ 3424076 w 10080264"/>
                <a:gd name="connsiteY2182" fmla="*/ 1463679 h 3652478"/>
                <a:gd name="connsiteX2183" fmla="*/ 3451794 w 10080264"/>
                <a:gd name="connsiteY2183" fmla="*/ 1444602 h 3652478"/>
                <a:gd name="connsiteX2184" fmla="*/ 3479511 w 10080264"/>
                <a:gd name="connsiteY2184" fmla="*/ 1429124 h 3652478"/>
                <a:gd name="connsiteX2185" fmla="*/ 3510828 w 10080264"/>
                <a:gd name="connsiteY2185" fmla="*/ 1416885 h 3652478"/>
                <a:gd name="connsiteX2186" fmla="*/ 3541786 w 10080264"/>
                <a:gd name="connsiteY2186" fmla="*/ 1406447 h 3652478"/>
                <a:gd name="connsiteX2187" fmla="*/ 3557624 w 10080264"/>
                <a:gd name="connsiteY2187" fmla="*/ 1392409 h 3652478"/>
                <a:gd name="connsiteX2188" fmla="*/ 3573102 w 10080264"/>
                <a:gd name="connsiteY2188" fmla="*/ 1380530 h 3652478"/>
                <a:gd name="connsiteX2189" fmla="*/ 3604060 w 10080264"/>
                <a:gd name="connsiteY2189" fmla="*/ 1357853 h 3652478"/>
                <a:gd name="connsiteX2190" fmla="*/ 3619538 w 10080264"/>
                <a:gd name="connsiteY2190" fmla="*/ 1347775 h 3652478"/>
                <a:gd name="connsiteX2191" fmla="*/ 3637177 w 10080264"/>
                <a:gd name="connsiteY2191" fmla="*/ 1337336 h 3652478"/>
                <a:gd name="connsiteX2192" fmla="*/ 3675333 w 10080264"/>
                <a:gd name="connsiteY2192" fmla="*/ 1321858 h 3652478"/>
                <a:gd name="connsiteX2193" fmla="*/ 3690811 w 10080264"/>
                <a:gd name="connsiteY2193" fmla="*/ 1299181 h 3652478"/>
                <a:gd name="connsiteX2194" fmla="*/ 757853 w 10080264"/>
                <a:gd name="connsiteY2194" fmla="*/ 1269092 h 3652478"/>
                <a:gd name="connsiteX2195" fmla="*/ 742379 w 10080264"/>
                <a:gd name="connsiteY2195" fmla="*/ 1274132 h 3652478"/>
                <a:gd name="connsiteX2196" fmla="*/ 735542 w 10080264"/>
                <a:gd name="connsiteY2196" fmla="*/ 1289973 h 3652478"/>
                <a:gd name="connsiteX2197" fmla="*/ 728705 w 10080264"/>
                <a:gd name="connsiteY2197" fmla="*/ 1305454 h 3652478"/>
                <a:gd name="connsiteX2198" fmla="*/ 735542 w 10080264"/>
                <a:gd name="connsiteY2198" fmla="*/ 1293574 h 3652478"/>
                <a:gd name="connsiteX2199" fmla="*/ 745978 w 10080264"/>
                <a:gd name="connsiteY2199" fmla="*/ 1281333 h 3652478"/>
                <a:gd name="connsiteX2200" fmla="*/ 3432716 w 10080264"/>
                <a:gd name="connsiteY2200" fmla="*/ 1257426 h 3652478"/>
                <a:gd name="connsiteX2201" fmla="*/ 3358563 w 10080264"/>
                <a:gd name="connsiteY2201" fmla="*/ 1297381 h 3652478"/>
                <a:gd name="connsiteX2202" fmla="*/ 3284049 w 10080264"/>
                <a:gd name="connsiteY2202" fmla="*/ 1337336 h 3652478"/>
                <a:gd name="connsiteX2203" fmla="*/ 3240854 w 10080264"/>
                <a:gd name="connsiteY2203" fmla="*/ 1359653 h 3652478"/>
                <a:gd name="connsiteX2204" fmla="*/ 3240854 w 10080264"/>
                <a:gd name="connsiteY2204" fmla="*/ 1361453 h 3652478"/>
                <a:gd name="connsiteX2205" fmla="*/ 3245893 w 10080264"/>
                <a:gd name="connsiteY2205" fmla="*/ 1363252 h 3652478"/>
                <a:gd name="connsiteX2206" fmla="*/ 3254532 w 10080264"/>
                <a:gd name="connsiteY2206" fmla="*/ 1373331 h 3652478"/>
                <a:gd name="connsiteX2207" fmla="*/ 3271811 w 10080264"/>
                <a:gd name="connsiteY2207" fmla="*/ 1363252 h 3652478"/>
                <a:gd name="connsiteX2208" fmla="*/ 3289089 w 10080264"/>
                <a:gd name="connsiteY2208" fmla="*/ 1351014 h 3652478"/>
                <a:gd name="connsiteX2209" fmla="*/ 3308168 w 10080264"/>
                <a:gd name="connsiteY2209" fmla="*/ 1339136 h 3652478"/>
                <a:gd name="connsiteX2210" fmla="*/ 3318607 w 10080264"/>
                <a:gd name="connsiteY2210" fmla="*/ 1330497 h 3652478"/>
                <a:gd name="connsiteX2211" fmla="*/ 3329046 w 10080264"/>
                <a:gd name="connsiteY2211" fmla="*/ 1323298 h 3652478"/>
                <a:gd name="connsiteX2212" fmla="*/ 3339124 w 10080264"/>
                <a:gd name="connsiteY2212" fmla="*/ 1314659 h 3652478"/>
                <a:gd name="connsiteX2213" fmla="*/ 3351363 w 10080264"/>
                <a:gd name="connsiteY2213" fmla="*/ 1304220 h 3652478"/>
                <a:gd name="connsiteX2214" fmla="*/ 3367202 w 10080264"/>
                <a:gd name="connsiteY2214" fmla="*/ 1295581 h 3652478"/>
                <a:gd name="connsiteX2215" fmla="*/ 3386280 w 10080264"/>
                <a:gd name="connsiteY2215" fmla="*/ 1285143 h 3652478"/>
                <a:gd name="connsiteX2216" fmla="*/ 3399959 w 10080264"/>
                <a:gd name="connsiteY2216" fmla="*/ 1280103 h 3652478"/>
                <a:gd name="connsiteX2217" fmla="*/ 3412197 w 10080264"/>
                <a:gd name="connsiteY2217" fmla="*/ 1273264 h 3652478"/>
                <a:gd name="connsiteX2218" fmla="*/ 3422636 w 10080264"/>
                <a:gd name="connsiteY2218" fmla="*/ 1266065 h 3652478"/>
                <a:gd name="connsiteX2219" fmla="*/ 3430916 w 10080264"/>
                <a:gd name="connsiteY2219" fmla="*/ 1259226 h 3652478"/>
                <a:gd name="connsiteX2220" fmla="*/ 2479166 w 10080264"/>
                <a:gd name="connsiteY2220" fmla="*/ 1243748 h 3652478"/>
                <a:gd name="connsiteX2221" fmla="*/ 2415091 w 10080264"/>
                <a:gd name="connsiteY2221" fmla="*/ 1281903 h 3652478"/>
                <a:gd name="connsiteX2222" fmla="*/ 2352817 w 10080264"/>
                <a:gd name="connsiteY2222" fmla="*/ 1323298 h 3652478"/>
                <a:gd name="connsiteX2223" fmla="*/ 2290543 w 10080264"/>
                <a:gd name="connsiteY2223" fmla="*/ 1365052 h 3652478"/>
                <a:gd name="connsiteX2224" fmla="*/ 2229709 w 10080264"/>
                <a:gd name="connsiteY2224" fmla="*/ 1408247 h 3652478"/>
                <a:gd name="connsiteX2225" fmla="*/ 2231509 w 10080264"/>
                <a:gd name="connsiteY2225" fmla="*/ 1413286 h 3652478"/>
                <a:gd name="connsiteX2226" fmla="*/ 2233308 w 10080264"/>
                <a:gd name="connsiteY2226" fmla="*/ 1421925 h 3652478"/>
                <a:gd name="connsiteX2227" fmla="*/ 2238348 w 10080264"/>
                <a:gd name="connsiteY2227" fmla="*/ 1411486 h 3652478"/>
                <a:gd name="connsiteX2228" fmla="*/ 2243747 w 10080264"/>
                <a:gd name="connsiteY2228" fmla="*/ 1406447 h 3652478"/>
                <a:gd name="connsiteX2229" fmla="*/ 2250587 w 10080264"/>
                <a:gd name="connsiteY2229" fmla="*/ 1404647 h 3652478"/>
                <a:gd name="connsiteX2230" fmla="*/ 2254186 w 10080264"/>
                <a:gd name="connsiteY2230" fmla="*/ 1404647 h 3652478"/>
                <a:gd name="connsiteX2231" fmla="*/ 2261026 w 10080264"/>
                <a:gd name="connsiteY2231" fmla="*/ 1404647 h 3652478"/>
                <a:gd name="connsiteX2232" fmla="*/ 2266426 w 10080264"/>
                <a:gd name="connsiteY2232" fmla="*/ 1408247 h 3652478"/>
                <a:gd name="connsiteX2233" fmla="*/ 2273265 w 10080264"/>
                <a:gd name="connsiteY2233" fmla="*/ 1397808 h 3652478"/>
                <a:gd name="connsiteX2234" fmla="*/ 2283704 w 10080264"/>
                <a:gd name="connsiteY2234" fmla="*/ 1387369 h 3652478"/>
                <a:gd name="connsiteX2235" fmla="*/ 2292343 w 10080264"/>
                <a:gd name="connsiteY2235" fmla="*/ 1378730 h 3652478"/>
                <a:gd name="connsiteX2236" fmla="*/ 2302422 w 10080264"/>
                <a:gd name="connsiteY2236" fmla="*/ 1371891 h 3652478"/>
                <a:gd name="connsiteX2237" fmla="*/ 2311061 w 10080264"/>
                <a:gd name="connsiteY2237" fmla="*/ 1365052 h 3652478"/>
                <a:gd name="connsiteX2238" fmla="*/ 2323300 w 10080264"/>
                <a:gd name="connsiteY2238" fmla="*/ 1359653 h 3652478"/>
                <a:gd name="connsiteX2239" fmla="*/ 2333739 w 10080264"/>
                <a:gd name="connsiteY2239" fmla="*/ 1356413 h 3652478"/>
                <a:gd name="connsiteX2240" fmla="*/ 2345618 w 10080264"/>
                <a:gd name="connsiteY2240" fmla="*/ 1354614 h 3652478"/>
                <a:gd name="connsiteX2241" fmla="*/ 2349217 w 10080264"/>
                <a:gd name="connsiteY2241" fmla="*/ 1344175 h 3652478"/>
                <a:gd name="connsiteX2242" fmla="*/ 2352817 w 10080264"/>
                <a:gd name="connsiteY2242" fmla="*/ 1335536 h 3652478"/>
                <a:gd name="connsiteX2243" fmla="*/ 2357857 w 10080264"/>
                <a:gd name="connsiteY2243" fmla="*/ 1328697 h 3652478"/>
                <a:gd name="connsiteX2244" fmla="*/ 2364696 w 10080264"/>
                <a:gd name="connsiteY2244" fmla="*/ 1323298 h 3652478"/>
                <a:gd name="connsiteX2245" fmla="*/ 2376935 w 10080264"/>
                <a:gd name="connsiteY2245" fmla="*/ 1320058 h 3652478"/>
                <a:gd name="connsiteX2246" fmla="*/ 2389174 w 10080264"/>
                <a:gd name="connsiteY2246" fmla="*/ 1318258 h 3652478"/>
                <a:gd name="connsiteX2247" fmla="*/ 2394213 w 10080264"/>
                <a:gd name="connsiteY2247" fmla="*/ 1309620 h 3652478"/>
                <a:gd name="connsiteX2248" fmla="*/ 2401413 w 10080264"/>
                <a:gd name="connsiteY2248" fmla="*/ 1302780 h 3652478"/>
                <a:gd name="connsiteX2249" fmla="*/ 2413292 w 10080264"/>
                <a:gd name="connsiteY2249" fmla="*/ 1297381 h 3652478"/>
                <a:gd name="connsiteX2250" fmla="*/ 2429130 w 10080264"/>
                <a:gd name="connsiteY2250" fmla="*/ 1292342 h 3652478"/>
                <a:gd name="connsiteX2251" fmla="*/ 2441009 w 10080264"/>
                <a:gd name="connsiteY2251" fmla="*/ 1288742 h 3652478"/>
                <a:gd name="connsiteX2252" fmla="*/ 2449648 w 10080264"/>
                <a:gd name="connsiteY2252" fmla="*/ 1283703 h 3652478"/>
                <a:gd name="connsiteX2253" fmla="*/ 2458287 w 10080264"/>
                <a:gd name="connsiteY2253" fmla="*/ 1278304 h 3652478"/>
                <a:gd name="connsiteX2254" fmla="*/ 2463327 w 10080264"/>
                <a:gd name="connsiteY2254" fmla="*/ 1269665 h 3652478"/>
                <a:gd name="connsiteX2255" fmla="*/ 7422491 w 10080264"/>
                <a:gd name="connsiteY2255" fmla="*/ 1242987 h 3652478"/>
                <a:gd name="connsiteX2256" fmla="*/ 7353351 w 10080264"/>
                <a:gd name="connsiteY2256" fmla="*/ 1284395 h 3652478"/>
                <a:gd name="connsiteX2257" fmla="*/ 7316981 w 10080264"/>
                <a:gd name="connsiteY2257" fmla="*/ 1303479 h 3652478"/>
                <a:gd name="connsiteX2258" fmla="*/ 7278810 w 10080264"/>
                <a:gd name="connsiteY2258" fmla="*/ 1322563 h 3652478"/>
                <a:gd name="connsiteX2259" fmla="*/ 7256123 w 10080264"/>
                <a:gd name="connsiteY2259" fmla="*/ 1334805 h 3652478"/>
                <a:gd name="connsiteX2260" fmla="*/ 7233797 w 10080264"/>
                <a:gd name="connsiteY2260" fmla="*/ 1347047 h 3652478"/>
                <a:gd name="connsiteX2261" fmla="*/ 7211111 w 10080264"/>
                <a:gd name="connsiteY2261" fmla="*/ 1360730 h 3652478"/>
                <a:gd name="connsiteX2262" fmla="*/ 7190585 w 10080264"/>
                <a:gd name="connsiteY2262" fmla="*/ 1374413 h 3652478"/>
                <a:gd name="connsiteX2263" fmla="*/ 7171499 w 10080264"/>
                <a:gd name="connsiteY2263" fmla="*/ 1388455 h 3652478"/>
                <a:gd name="connsiteX2264" fmla="*/ 7150613 w 10080264"/>
                <a:gd name="connsiteY2264" fmla="*/ 1405739 h 3652478"/>
                <a:gd name="connsiteX2265" fmla="*/ 7131528 w 10080264"/>
                <a:gd name="connsiteY2265" fmla="*/ 1421222 h 3652478"/>
                <a:gd name="connsiteX2266" fmla="*/ 7114243 w 10080264"/>
                <a:gd name="connsiteY2266" fmla="*/ 1440305 h 3652478"/>
                <a:gd name="connsiteX2267" fmla="*/ 7116043 w 10080264"/>
                <a:gd name="connsiteY2267" fmla="*/ 1443906 h 3652478"/>
                <a:gd name="connsiteX2268" fmla="*/ 7145572 w 10080264"/>
                <a:gd name="connsiteY2268" fmla="*/ 1431664 h 3652478"/>
                <a:gd name="connsiteX2269" fmla="*/ 7171499 w 10080264"/>
                <a:gd name="connsiteY2269" fmla="*/ 1419782 h 3652478"/>
                <a:gd name="connsiteX2270" fmla="*/ 7193826 w 10080264"/>
                <a:gd name="connsiteY2270" fmla="*/ 1405739 h 3652478"/>
                <a:gd name="connsiteX2271" fmla="*/ 7214712 w 10080264"/>
                <a:gd name="connsiteY2271" fmla="*/ 1391696 h 3652478"/>
                <a:gd name="connsiteX2272" fmla="*/ 7252522 w 10080264"/>
                <a:gd name="connsiteY2272" fmla="*/ 1362530 h 3652478"/>
                <a:gd name="connsiteX2273" fmla="*/ 7294294 w 10080264"/>
                <a:gd name="connsiteY2273" fmla="*/ 1334805 h 3652478"/>
                <a:gd name="connsiteX2274" fmla="*/ 7325623 w 10080264"/>
                <a:gd name="connsiteY2274" fmla="*/ 1313921 h 3652478"/>
                <a:gd name="connsiteX2275" fmla="*/ 7334266 w 10080264"/>
                <a:gd name="connsiteY2275" fmla="*/ 1310680 h 3652478"/>
                <a:gd name="connsiteX2276" fmla="*/ 7344709 w 10080264"/>
                <a:gd name="connsiteY2276" fmla="*/ 1307080 h 3652478"/>
                <a:gd name="connsiteX2277" fmla="*/ 7351551 w 10080264"/>
                <a:gd name="connsiteY2277" fmla="*/ 1302039 h 3652478"/>
                <a:gd name="connsiteX2278" fmla="*/ 7358393 w 10080264"/>
                <a:gd name="connsiteY2278" fmla="*/ 1294837 h 3652478"/>
                <a:gd name="connsiteX2279" fmla="*/ 7365235 w 10080264"/>
                <a:gd name="connsiteY2279" fmla="*/ 1289796 h 3652478"/>
                <a:gd name="connsiteX2280" fmla="*/ 7396564 w 10080264"/>
                <a:gd name="connsiteY2280" fmla="*/ 1268912 h 3652478"/>
                <a:gd name="connsiteX2281" fmla="*/ 7408447 w 10080264"/>
                <a:gd name="connsiteY2281" fmla="*/ 1256670 h 3652478"/>
                <a:gd name="connsiteX2282" fmla="*/ 799236 w 10080264"/>
                <a:gd name="connsiteY2282" fmla="*/ 1237770 h 3652478"/>
                <a:gd name="connsiteX2283" fmla="*/ 797437 w 10080264"/>
                <a:gd name="connsiteY2283" fmla="*/ 1239570 h 3652478"/>
                <a:gd name="connsiteX2284" fmla="*/ 799236 w 10080264"/>
                <a:gd name="connsiteY2284" fmla="*/ 1239570 h 3652478"/>
                <a:gd name="connsiteX2285" fmla="*/ 3318607 w 10080264"/>
                <a:gd name="connsiteY2285" fmla="*/ 1229710 h 3652478"/>
                <a:gd name="connsiteX2286" fmla="*/ 3287289 w 10080264"/>
                <a:gd name="connsiteY2286" fmla="*/ 1243748 h 3652478"/>
                <a:gd name="connsiteX2287" fmla="*/ 3259932 w 10080264"/>
                <a:gd name="connsiteY2287" fmla="*/ 1259226 h 3652478"/>
                <a:gd name="connsiteX2288" fmla="*/ 3235454 w 10080264"/>
                <a:gd name="connsiteY2288" fmla="*/ 1273264 h 3652478"/>
                <a:gd name="connsiteX2289" fmla="*/ 3213136 w 10080264"/>
                <a:gd name="connsiteY2289" fmla="*/ 1288742 h 3652478"/>
                <a:gd name="connsiteX2290" fmla="*/ 3209537 w 10080264"/>
                <a:gd name="connsiteY2290" fmla="*/ 1290542 h 3652478"/>
                <a:gd name="connsiteX2291" fmla="*/ 3199098 w 10080264"/>
                <a:gd name="connsiteY2291" fmla="*/ 1295581 h 3652478"/>
                <a:gd name="connsiteX2292" fmla="*/ 3211336 w 10080264"/>
                <a:gd name="connsiteY2292" fmla="*/ 1294142 h 3652478"/>
                <a:gd name="connsiteX2293" fmla="*/ 3223216 w 10080264"/>
                <a:gd name="connsiteY2293" fmla="*/ 1294142 h 3652478"/>
                <a:gd name="connsiteX2294" fmla="*/ 3233655 w 10080264"/>
                <a:gd name="connsiteY2294" fmla="*/ 1281903 h 3652478"/>
                <a:gd name="connsiteX2295" fmla="*/ 3245893 w 10080264"/>
                <a:gd name="connsiteY2295" fmla="*/ 1269665 h 3652478"/>
                <a:gd name="connsiteX2296" fmla="*/ 3259932 w 10080264"/>
                <a:gd name="connsiteY2296" fmla="*/ 1261026 h 3652478"/>
                <a:gd name="connsiteX2297" fmla="*/ 3275411 w 10080264"/>
                <a:gd name="connsiteY2297" fmla="*/ 1255627 h 3652478"/>
                <a:gd name="connsiteX2298" fmla="*/ 3295928 w 10080264"/>
                <a:gd name="connsiteY2298" fmla="*/ 1248787 h 3652478"/>
                <a:gd name="connsiteX2299" fmla="*/ 3320046 w 10080264"/>
                <a:gd name="connsiteY2299" fmla="*/ 1236909 h 3652478"/>
                <a:gd name="connsiteX2300" fmla="*/ 6648629 w 10080264"/>
                <a:gd name="connsiteY2300" fmla="*/ 1228945 h 3652478"/>
                <a:gd name="connsiteX2301" fmla="*/ 6601816 w 10080264"/>
                <a:gd name="connsiteY2301" fmla="*/ 1258470 h 3652478"/>
                <a:gd name="connsiteX2302" fmla="*/ 6614060 w 10080264"/>
                <a:gd name="connsiteY2302" fmla="*/ 1251629 h 3652478"/>
                <a:gd name="connsiteX2303" fmla="*/ 6617300 w 10080264"/>
                <a:gd name="connsiteY2303" fmla="*/ 1249829 h 3652478"/>
                <a:gd name="connsiteX2304" fmla="*/ 6625943 w 10080264"/>
                <a:gd name="connsiteY2304" fmla="*/ 1246228 h 3652478"/>
                <a:gd name="connsiteX2305" fmla="*/ 6634585 w 10080264"/>
                <a:gd name="connsiteY2305" fmla="*/ 1241187 h 3652478"/>
                <a:gd name="connsiteX2306" fmla="*/ 6645028 w 10080264"/>
                <a:gd name="connsiteY2306" fmla="*/ 1234346 h 3652478"/>
                <a:gd name="connsiteX2307" fmla="*/ 9600586 w 10080264"/>
                <a:gd name="connsiteY2307" fmla="*/ 1227944 h 3652478"/>
                <a:gd name="connsiteX2308" fmla="*/ 9574658 w 10080264"/>
                <a:gd name="connsiteY2308" fmla="*/ 1243422 h 3652478"/>
                <a:gd name="connsiteX2309" fmla="*/ 9553771 w 10080264"/>
                <a:gd name="connsiteY2309" fmla="*/ 1257099 h 3652478"/>
                <a:gd name="connsiteX2310" fmla="*/ 9489670 w 10080264"/>
                <a:gd name="connsiteY2310" fmla="*/ 1298852 h 3652478"/>
                <a:gd name="connsiteX2311" fmla="*/ 9460140 w 10080264"/>
                <a:gd name="connsiteY2311" fmla="*/ 1319728 h 3652478"/>
                <a:gd name="connsiteX2312" fmla="*/ 9432771 w 10080264"/>
                <a:gd name="connsiteY2312" fmla="*/ 1340245 h 3652478"/>
                <a:gd name="connsiteX2313" fmla="*/ 9427369 w 10080264"/>
                <a:gd name="connsiteY2313" fmla="*/ 1345644 h 3652478"/>
                <a:gd name="connsiteX2314" fmla="*/ 9437813 w 10080264"/>
                <a:gd name="connsiteY2314" fmla="*/ 1340245 h 3652478"/>
                <a:gd name="connsiteX2315" fmla="*/ 9446456 w 10080264"/>
                <a:gd name="connsiteY2315" fmla="*/ 1333406 h 3652478"/>
                <a:gd name="connsiteX2316" fmla="*/ 9456899 w 10080264"/>
                <a:gd name="connsiteY2316" fmla="*/ 1326567 h 3652478"/>
                <a:gd name="connsiteX2317" fmla="*/ 9465542 w 10080264"/>
                <a:gd name="connsiteY2317" fmla="*/ 1317929 h 3652478"/>
                <a:gd name="connsiteX2318" fmla="*/ 9484628 w 10080264"/>
                <a:gd name="connsiteY2318" fmla="*/ 1303891 h 3652478"/>
                <a:gd name="connsiteX2319" fmla="*/ 9501914 w 10080264"/>
                <a:gd name="connsiteY2319" fmla="*/ 1293813 h 3652478"/>
                <a:gd name="connsiteX2320" fmla="*/ 9519200 w 10080264"/>
                <a:gd name="connsiteY2320" fmla="*/ 1283375 h 3652478"/>
                <a:gd name="connsiteX2321" fmla="*/ 9538286 w 10080264"/>
                <a:gd name="connsiteY2321" fmla="*/ 1274376 h 3652478"/>
                <a:gd name="connsiteX2322" fmla="*/ 9548729 w 10080264"/>
                <a:gd name="connsiteY2322" fmla="*/ 1265738 h 3652478"/>
                <a:gd name="connsiteX2323" fmla="*/ 9562414 w 10080264"/>
                <a:gd name="connsiteY2323" fmla="*/ 1257099 h 3652478"/>
                <a:gd name="connsiteX2324" fmla="*/ 9566015 w 10080264"/>
                <a:gd name="connsiteY2324" fmla="*/ 1255300 h 3652478"/>
                <a:gd name="connsiteX2325" fmla="*/ 9578259 w 10080264"/>
                <a:gd name="connsiteY2325" fmla="*/ 1248461 h 3652478"/>
                <a:gd name="connsiteX2326" fmla="*/ 9585101 w 10080264"/>
                <a:gd name="connsiteY2326" fmla="*/ 1243422 h 3652478"/>
                <a:gd name="connsiteX2327" fmla="*/ 9595545 w 10080264"/>
                <a:gd name="connsiteY2327" fmla="*/ 1239822 h 3652478"/>
                <a:gd name="connsiteX2328" fmla="*/ 9600586 w 10080264"/>
                <a:gd name="connsiteY2328" fmla="*/ 1236583 h 3652478"/>
                <a:gd name="connsiteX2329" fmla="*/ 9604187 w 10080264"/>
                <a:gd name="connsiteY2329" fmla="*/ 1231184 h 3652478"/>
                <a:gd name="connsiteX2330" fmla="*/ 5874408 w 10080264"/>
                <a:gd name="connsiteY2330" fmla="*/ 1225704 h 3652478"/>
                <a:gd name="connsiteX2331" fmla="*/ 5870807 w 10080264"/>
                <a:gd name="connsiteY2331" fmla="*/ 1227504 h 3652478"/>
                <a:gd name="connsiteX2332" fmla="*/ 5872607 w 10080264"/>
                <a:gd name="connsiteY2332" fmla="*/ 1228945 h 3652478"/>
                <a:gd name="connsiteX2333" fmla="*/ 3176420 w 10080264"/>
                <a:gd name="connsiteY2333" fmla="*/ 1222871 h 3652478"/>
                <a:gd name="connsiteX2334" fmla="*/ 3109106 w 10080264"/>
                <a:gd name="connsiteY2334" fmla="*/ 1264625 h 3652478"/>
                <a:gd name="connsiteX2335" fmla="*/ 3128184 w 10080264"/>
                <a:gd name="connsiteY2335" fmla="*/ 1257426 h 3652478"/>
                <a:gd name="connsiteX2336" fmla="*/ 3143663 w 10080264"/>
                <a:gd name="connsiteY2336" fmla="*/ 1246988 h 3652478"/>
                <a:gd name="connsiteX2337" fmla="*/ 3160941 w 10080264"/>
                <a:gd name="connsiteY2337" fmla="*/ 1236909 h 3652478"/>
                <a:gd name="connsiteX2338" fmla="*/ 5158252 w 10080264"/>
                <a:gd name="connsiteY2338" fmla="*/ 1215570 h 3652478"/>
                <a:gd name="connsiteX2339" fmla="*/ 5160053 w 10080264"/>
                <a:gd name="connsiteY2339" fmla="*/ 1219171 h 3652478"/>
                <a:gd name="connsiteX2340" fmla="*/ 5161854 w 10080264"/>
                <a:gd name="connsiteY2340" fmla="*/ 1217371 h 3652478"/>
                <a:gd name="connsiteX2341" fmla="*/ 7474346 w 10080264"/>
                <a:gd name="connsiteY2341" fmla="*/ 1211661 h 3652478"/>
                <a:gd name="connsiteX2342" fmla="*/ 7465703 w 10080264"/>
                <a:gd name="connsiteY2342" fmla="*/ 1217062 h 3652478"/>
                <a:gd name="connsiteX2343" fmla="*/ 7465346 w 10080264"/>
                <a:gd name="connsiteY2343" fmla="*/ 1217322 h 3652478"/>
                <a:gd name="connsiteX2344" fmla="*/ 7452020 w 10080264"/>
                <a:gd name="connsiteY2344" fmla="*/ 1225704 h 3652478"/>
                <a:gd name="connsiteX2345" fmla="*/ 7453820 w 10080264"/>
                <a:gd name="connsiteY2345" fmla="*/ 1225704 h 3652478"/>
                <a:gd name="connsiteX2346" fmla="*/ 7465346 w 10080264"/>
                <a:gd name="connsiteY2346" fmla="*/ 1217322 h 3652478"/>
                <a:gd name="connsiteX2347" fmla="*/ 5161854 w 10080264"/>
                <a:gd name="connsiteY2347" fmla="*/ 1208729 h 3652478"/>
                <a:gd name="connsiteX2348" fmla="*/ 5161854 w 10080264"/>
                <a:gd name="connsiteY2348" fmla="*/ 1211970 h 3652478"/>
                <a:gd name="connsiteX2349" fmla="*/ 5163655 w 10080264"/>
                <a:gd name="connsiteY2349" fmla="*/ 1211970 h 3652478"/>
                <a:gd name="connsiteX2350" fmla="*/ 5163655 w 10080264"/>
                <a:gd name="connsiteY2350" fmla="*/ 1210530 h 3652478"/>
                <a:gd name="connsiteX2351" fmla="*/ 9437813 w 10080264"/>
                <a:gd name="connsiteY2351" fmla="*/ 1205268 h 3652478"/>
                <a:gd name="connsiteX2352" fmla="*/ 9385956 w 10080264"/>
                <a:gd name="connsiteY2352" fmla="*/ 1241622 h 3652478"/>
                <a:gd name="connsiteX2353" fmla="*/ 9339140 w 10080264"/>
                <a:gd name="connsiteY2353" fmla="*/ 1274376 h 3652478"/>
                <a:gd name="connsiteX2354" fmla="*/ 9342381 w 10080264"/>
                <a:gd name="connsiteY2354" fmla="*/ 1284814 h 3652478"/>
                <a:gd name="connsiteX2355" fmla="*/ 9344182 w 10080264"/>
                <a:gd name="connsiteY2355" fmla="*/ 1295252 h 3652478"/>
                <a:gd name="connsiteX2356" fmla="*/ 9342381 w 10080264"/>
                <a:gd name="connsiteY2356" fmla="*/ 1302451 h 3652478"/>
                <a:gd name="connsiteX2357" fmla="*/ 9340581 w 10080264"/>
                <a:gd name="connsiteY2357" fmla="*/ 1309290 h 3652478"/>
                <a:gd name="connsiteX2358" fmla="*/ 9358227 w 10080264"/>
                <a:gd name="connsiteY2358" fmla="*/ 1298852 h 3652478"/>
                <a:gd name="connsiteX2359" fmla="*/ 9375512 w 10080264"/>
                <a:gd name="connsiteY2359" fmla="*/ 1290213 h 3652478"/>
                <a:gd name="connsiteX2360" fmla="*/ 9377313 w 10080264"/>
                <a:gd name="connsiteY2360" fmla="*/ 1288414 h 3652478"/>
                <a:gd name="connsiteX2361" fmla="*/ 9394598 w 10080264"/>
                <a:gd name="connsiteY2361" fmla="*/ 1281575 h 3652478"/>
                <a:gd name="connsiteX2362" fmla="*/ 9408283 w 10080264"/>
                <a:gd name="connsiteY2362" fmla="*/ 1271137 h 3652478"/>
                <a:gd name="connsiteX2363" fmla="*/ 9418726 w 10080264"/>
                <a:gd name="connsiteY2363" fmla="*/ 1258899 h 3652478"/>
                <a:gd name="connsiteX2364" fmla="*/ 9424128 w 10080264"/>
                <a:gd name="connsiteY2364" fmla="*/ 1245221 h 3652478"/>
                <a:gd name="connsiteX2365" fmla="*/ 4472857 w 10080264"/>
                <a:gd name="connsiteY2365" fmla="*/ 1201888 h 3652478"/>
                <a:gd name="connsiteX2366" fmla="*/ 4472857 w 10080264"/>
                <a:gd name="connsiteY2366" fmla="*/ 1205129 h 3652478"/>
                <a:gd name="connsiteX2367" fmla="*/ 4478259 w 10080264"/>
                <a:gd name="connsiteY2367" fmla="*/ 1201888 h 3652478"/>
                <a:gd name="connsiteX2368" fmla="*/ 9360027 w 10080264"/>
                <a:gd name="connsiteY2368" fmla="*/ 1176113 h 3652478"/>
                <a:gd name="connsiteX2369" fmla="*/ 9325096 w 10080264"/>
                <a:gd name="connsiteY2369" fmla="*/ 1196630 h 3652478"/>
                <a:gd name="connsiteX2370" fmla="*/ 9292325 w 10080264"/>
                <a:gd name="connsiteY2370" fmla="*/ 1217506 h 3652478"/>
                <a:gd name="connsiteX2371" fmla="*/ 9275039 w 10080264"/>
                <a:gd name="connsiteY2371" fmla="*/ 1232983 h 3652478"/>
                <a:gd name="connsiteX2372" fmla="*/ 9295926 w 10080264"/>
                <a:gd name="connsiteY2372" fmla="*/ 1222545 h 3652478"/>
                <a:gd name="connsiteX2373" fmla="*/ 9316453 w 10080264"/>
                <a:gd name="connsiteY2373" fmla="*/ 1212107 h 3652478"/>
                <a:gd name="connsiteX2374" fmla="*/ 9335539 w 10080264"/>
                <a:gd name="connsiteY2374" fmla="*/ 1198430 h 3652478"/>
                <a:gd name="connsiteX2375" fmla="*/ 9352825 w 10080264"/>
                <a:gd name="connsiteY2375" fmla="*/ 1182952 h 3652478"/>
                <a:gd name="connsiteX2376" fmla="*/ 3734007 w 10080264"/>
                <a:gd name="connsiteY2376" fmla="*/ 1169238 h 3652478"/>
                <a:gd name="connsiteX2377" fmla="*/ 3730408 w 10080264"/>
                <a:gd name="connsiteY2377" fmla="*/ 1172837 h 3652478"/>
                <a:gd name="connsiteX2378" fmla="*/ 3740847 w 10080264"/>
                <a:gd name="connsiteY2378" fmla="*/ 1176437 h 3652478"/>
                <a:gd name="connsiteX2379" fmla="*/ 872286 w 10080264"/>
                <a:gd name="connsiteY2379" fmla="*/ 1168645 h 3652478"/>
                <a:gd name="connsiteX2380" fmla="*/ 855013 w 10080264"/>
                <a:gd name="connsiteY2380" fmla="*/ 1179085 h 3652478"/>
                <a:gd name="connsiteX2381" fmla="*/ 844578 w 10080264"/>
                <a:gd name="connsiteY2381" fmla="*/ 1191326 h 3652478"/>
                <a:gd name="connsiteX2382" fmla="*/ 8798963 w 10080264"/>
                <a:gd name="connsiteY2382" fmla="*/ 1141200 h 3652478"/>
                <a:gd name="connsiteX2383" fmla="*/ 8760790 w 10080264"/>
                <a:gd name="connsiteY2383" fmla="*/ 1165675 h 3652478"/>
                <a:gd name="connsiteX2384" fmla="*/ 8722618 w 10080264"/>
                <a:gd name="connsiteY2384" fmla="*/ 1191591 h 3652478"/>
                <a:gd name="connsiteX2385" fmla="*/ 8702091 w 10080264"/>
                <a:gd name="connsiteY2385" fmla="*/ 1205268 h 3652478"/>
                <a:gd name="connsiteX2386" fmla="*/ 8703531 w 10080264"/>
                <a:gd name="connsiteY2386" fmla="*/ 1205268 h 3652478"/>
                <a:gd name="connsiteX2387" fmla="*/ 8708933 w 10080264"/>
                <a:gd name="connsiteY2387" fmla="*/ 1205268 h 3652478"/>
                <a:gd name="connsiteX2388" fmla="*/ 8710734 w 10080264"/>
                <a:gd name="connsiteY2388" fmla="*/ 1202029 h 3652478"/>
                <a:gd name="connsiteX2389" fmla="*/ 8717576 w 10080264"/>
                <a:gd name="connsiteY2389" fmla="*/ 1198430 h 3652478"/>
                <a:gd name="connsiteX2390" fmla="*/ 8722618 w 10080264"/>
                <a:gd name="connsiteY2390" fmla="*/ 1195190 h 3652478"/>
                <a:gd name="connsiteX2391" fmla="*/ 8728020 w 10080264"/>
                <a:gd name="connsiteY2391" fmla="*/ 1195190 h 3652478"/>
                <a:gd name="connsiteX2392" fmla="*/ 8733061 w 10080264"/>
                <a:gd name="connsiteY2392" fmla="*/ 1195190 h 3652478"/>
                <a:gd name="connsiteX2393" fmla="*/ 8746746 w 10080264"/>
                <a:gd name="connsiteY2393" fmla="*/ 1181153 h 3652478"/>
                <a:gd name="connsiteX2394" fmla="*/ 8762591 w 10080264"/>
                <a:gd name="connsiteY2394" fmla="*/ 1170714 h 3652478"/>
                <a:gd name="connsiteX2395" fmla="*/ 8774475 w 10080264"/>
                <a:gd name="connsiteY2395" fmla="*/ 1163876 h 3652478"/>
                <a:gd name="connsiteX2396" fmla="*/ 8789960 w 10080264"/>
                <a:gd name="connsiteY2396" fmla="*/ 1160276 h 3652478"/>
                <a:gd name="connsiteX2397" fmla="*/ 8793561 w 10080264"/>
                <a:gd name="connsiteY2397" fmla="*/ 1149838 h 3652478"/>
                <a:gd name="connsiteX2398" fmla="*/ 9723747 w 10080264"/>
                <a:gd name="connsiteY2398" fmla="*/ 1139400 h 3652478"/>
                <a:gd name="connsiteX2399" fmla="*/ 9707902 w 10080264"/>
                <a:gd name="connsiteY2399" fmla="*/ 1146599 h 3652478"/>
                <a:gd name="connsiteX2400" fmla="*/ 9696018 w 10080264"/>
                <a:gd name="connsiteY2400" fmla="*/ 1157037 h 3652478"/>
                <a:gd name="connsiteX2401" fmla="*/ 9702860 w 10080264"/>
                <a:gd name="connsiteY2401" fmla="*/ 1158477 h 3652478"/>
                <a:gd name="connsiteX2402" fmla="*/ 9711503 w 10080264"/>
                <a:gd name="connsiteY2402" fmla="*/ 1155237 h 3652478"/>
                <a:gd name="connsiteX2403" fmla="*/ 9721946 w 10080264"/>
                <a:gd name="connsiteY2403" fmla="*/ 1144799 h 3652478"/>
                <a:gd name="connsiteX2404" fmla="*/ 4788362 w 10080264"/>
                <a:gd name="connsiteY2404" fmla="*/ 1139239 h 3652478"/>
                <a:gd name="connsiteX2405" fmla="*/ 4786561 w 10080264"/>
                <a:gd name="connsiteY2405" fmla="*/ 1141039 h 3652478"/>
                <a:gd name="connsiteX2406" fmla="*/ 4788362 w 10080264"/>
                <a:gd name="connsiteY2406" fmla="*/ 1141039 h 3652478"/>
                <a:gd name="connsiteX2407" fmla="*/ 8653475 w 10080264"/>
                <a:gd name="connsiteY2407" fmla="*/ 1137960 h 3652478"/>
                <a:gd name="connsiteX2408" fmla="*/ 8630788 w 10080264"/>
                <a:gd name="connsiteY2408" fmla="*/ 1149838 h 3652478"/>
                <a:gd name="connsiteX2409" fmla="*/ 8556603 w 10080264"/>
                <a:gd name="connsiteY2409" fmla="*/ 1198430 h 3652478"/>
                <a:gd name="connsiteX2410" fmla="*/ 8493943 w 10080264"/>
                <a:gd name="connsiteY2410" fmla="*/ 1239822 h 3652478"/>
                <a:gd name="connsiteX2411" fmla="*/ 8430202 w 10080264"/>
                <a:gd name="connsiteY2411" fmla="*/ 1284814 h 3652478"/>
                <a:gd name="connsiteX2412" fmla="*/ 8360699 w 10080264"/>
                <a:gd name="connsiteY2412" fmla="*/ 1333406 h 3652478"/>
                <a:gd name="connsiteX2413" fmla="*/ 8287955 w 10080264"/>
                <a:gd name="connsiteY2413" fmla="*/ 1385237 h 3652478"/>
                <a:gd name="connsiteX2414" fmla="*/ 8277512 w 10080264"/>
                <a:gd name="connsiteY2414" fmla="*/ 1392075 h 3652478"/>
                <a:gd name="connsiteX2415" fmla="*/ 8267428 w 10080264"/>
                <a:gd name="connsiteY2415" fmla="*/ 1395675 h 3652478"/>
                <a:gd name="connsiteX2416" fmla="*/ 8249783 w 10080264"/>
                <a:gd name="connsiteY2416" fmla="*/ 1402514 h 3652478"/>
                <a:gd name="connsiteX2417" fmla="*/ 8246542 w 10080264"/>
                <a:gd name="connsiteY2417" fmla="*/ 1406113 h 3652478"/>
                <a:gd name="connsiteX2418" fmla="*/ 8241140 w 10080264"/>
                <a:gd name="connsiteY2418" fmla="*/ 1409712 h 3652478"/>
                <a:gd name="connsiteX2419" fmla="*/ 8237899 w 10080264"/>
                <a:gd name="connsiteY2419" fmla="*/ 1416551 h 3652478"/>
                <a:gd name="connsiteX2420" fmla="*/ 8234297 w 10080264"/>
                <a:gd name="connsiteY2420" fmla="*/ 1423390 h 3652478"/>
                <a:gd name="connsiteX2421" fmla="*/ 8241140 w 10080264"/>
                <a:gd name="connsiteY2421" fmla="*/ 1433828 h 3652478"/>
                <a:gd name="connsiteX2422" fmla="*/ 8248342 w 10080264"/>
                <a:gd name="connsiteY2422" fmla="*/ 1439227 h 3652478"/>
                <a:gd name="connsiteX2423" fmla="*/ 8251583 w 10080264"/>
                <a:gd name="connsiteY2423" fmla="*/ 1442467 h 3652478"/>
                <a:gd name="connsiteX2424" fmla="*/ 8255184 w 10080264"/>
                <a:gd name="connsiteY2424" fmla="*/ 1446066 h 3652478"/>
                <a:gd name="connsiteX2425" fmla="*/ 8258425 w 10080264"/>
                <a:gd name="connsiteY2425" fmla="*/ 1452905 h 3652478"/>
                <a:gd name="connsiteX2426" fmla="*/ 8263827 w 10080264"/>
                <a:gd name="connsiteY2426" fmla="*/ 1463343 h 3652478"/>
                <a:gd name="connsiteX2427" fmla="*/ 8282913 w 10080264"/>
                <a:gd name="connsiteY2427" fmla="*/ 1454704 h 3652478"/>
                <a:gd name="connsiteX2428" fmla="*/ 8302000 w 10080264"/>
                <a:gd name="connsiteY2428" fmla="*/ 1444266 h 3652478"/>
                <a:gd name="connsiteX2429" fmla="*/ 8315684 w 10080264"/>
                <a:gd name="connsiteY2429" fmla="*/ 1437428 h 3652478"/>
                <a:gd name="connsiteX2430" fmla="*/ 8329729 w 10080264"/>
                <a:gd name="connsiteY2430" fmla="*/ 1428789 h 3652478"/>
                <a:gd name="connsiteX2431" fmla="*/ 8322526 w 10080264"/>
                <a:gd name="connsiteY2431" fmla="*/ 1425190 h 3652478"/>
                <a:gd name="connsiteX2432" fmla="*/ 8317485 w 10080264"/>
                <a:gd name="connsiteY2432" fmla="*/ 1418351 h 3652478"/>
                <a:gd name="connsiteX2433" fmla="*/ 8313884 w 10080264"/>
                <a:gd name="connsiteY2433" fmla="*/ 1409712 h 3652478"/>
                <a:gd name="connsiteX2434" fmla="*/ 8312443 w 10080264"/>
                <a:gd name="connsiteY2434" fmla="*/ 1395675 h 3652478"/>
                <a:gd name="connsiteX2435" fmla="*/ 8313884 w 10080264"/>
                <a:gd name="connsiteY2435" fmla="*/ 1387036 h 3652478"/>
                <a:gd name="connsiteX2436" fmla="*/ 8315684 w 10080264"/>
                <a:gd name="connsiteY2436" fmla="*/ 1381637 h 3652478"/>
                <a:gd name="connsiteX2437" fmla="*/ 8321086 w 10080264"/>
                <a:gd name="connsiteY2437" fmla="*/ 1374799 h 3652478"/>
                <a:gd name="connsiteX2438" fmla="*/ 8321086 w 10080264"/>
                <a:gd name="connsiteY2438" fmla="*/ 1372999 h 3652478"/>
                <a:gd name="connsiteX2439" fmla="*/ 8321086 w 10080264"/>
                <a:gd name="connsiteY2439" fmla="*/ 1362921 h 3652478"/>
                <a:gd name="connsiteX2440" fmla="*/ 8331169 w 10080264"/>
                <a:gd name="connsiteY2440" fmla="*/ 1359321 h 3652478"/>
                <a:gd name="connsiteX2441" fmla="*/ 8338372 w 10080264"/>
                <a:gd name="connsiteY2441" fmla="*/ 1356082 h 3652478"/>
                <a:gd name="connsiteX2442" fmla="*/ 8347015 w 10080264"/>
                <a:gd name="connsiteY2442" fmla="*/ 1352482 h 3652478"/>
                <a:gd name="connsiteX2443" fmla="*/ 8362500 w 10080264"/>
                <a:gd name="connsiteY2443" fmla="*/ 1337005 h 3652478"/>
                <a:gd name="connsiteX2444" fmla="*/ 8371142 w 10080264"/>
                <a:gd name="connsiteY2444" fmla="*/ 1328367 h 3652478"/>
                <a:gd name="connsiteX2445" fmla="*/ 8381586 w 10080264"/>
                <a:gd name="connsiteY2445" fmla="*/ 1321528 h 3652478"/>
                <a:gd name="connsiteX2446" fmla="*/ 8403913 w 10080264"/>
                <a:gd name="connsiteY2446" fmla="*/ 1307490 h 3652478"/>
                <a:gd name="connsiteX2447" fmla="*/ 8414356 w 10080264"/>
                <a:gd name="connsiteY2447" fmla="*/ 1302451 h 3652478"/>
                <a:gd name="connsiteX2448" fmla="*/ 8437044 w 10080264"/>
                <a:gd name="connsiteY2448" fmla="*/ 1288414 h 3652478"/>
                <a:gd name="connsiteX2449" fmla="*/ 8449288 w 10080264"/>
                <a:gd name="connsiteY2449" fmla="*/ 1279775 h 3652478"/>
                <a:gd name="connsiteX2450" fmla="*/ 8459371 w 10080264"/>
                <a:gd name="connsiteY2450" fmla="*/ 1269337 h 3652478"/>
                <a:gd name="connsiteX2451" fmla="*/ 8473416 w 10080264"/>
                <a:gd name="connsiteY2451" fmla="*/ 1258899 h 3652478"/>
                <a:gd name="connsiteX2452" fmla="*/ 8488901 w 10080264"/>
                <a:gd name="connsiteY2452" fmla="*/ 1252060 h 3652478"/>
                <a:gd name="connsiteX2453" fmla="*/ 8504386 w 10080264"/>
                <a:gd name="connsiteY2453" fmla="*/ 1246661 h 3652478"/>
                <a:gd name="connsiteX2454" fmla="*/ 8519871 w 10080264"/>
                <a:gd name="connsiteY2454" fmla="*/ 1243422 h 3652478"/>
                <a:gd name="connsiteX2455" fmla="*/ 8523472 w 10080264"/>
                <a:gd name="connsiteY2455" fmla="*/ 1236583 h 3652478"/>
                <a:gd name="connsiteX2456" fmla="*/ 8527074 w 10080264"/>
                <a:gd name="connsiteY2456" fmla="*/ 1229384 h 3652478"/>
                <a:gd name="connsiteX2457" fmla="*/ 8530315 w 10080264"/>
                <a:gd name="connsiteY2457" fmla="*/ 1224345 h 3652478"/>
                <a:gd name="connsiteX2458" fmla="*/ 8535716 w 10080264"/>
                <a:gd name="connsiteY2458" fmla="*/ 1219306 h 3652478"/>
                <a:gd name="connsiteX2459" fmla="*/ 8546160 w 10080264"/>
                <a:gd name="connsiteY2459" fmla="*/ 1212107 h 3652478"/>
                <a:gd name="connsiteX2460" fmla="*/ 8556603 w 10080264"/>
                <a:gd name="connsiteY2460" fmla="*/ 1207068 h 3652478"/>
                <a:gd name="connsiteX2461" fmla="*/ 8582532 w 10080264"/>
                <a:gd name="connsiteY2461" fmla="*/ 1195190 h 3652478"/>
                <a:gd name="connsiteX2462" fmla="*/ 8596216 w 10080264"/>
                <a:gd name="connsiteY2462" fmla="*/ 1181153 h 3652478"/>
                <a:gd name="connsiteX2463" fmla="*/ 8613502 w 10080264"/>
                <a:gd name="connsiteY2463" fmla="*/ 1170714 h 3652478"/>
                <a:gd name="connsiteX2464" fmla="*/ 8625746 w 10080264"/>
                <a:gd name="connsiteY2464" fmla="*/ 1160276 h 3652478"/>
                <a:gd name="connsiteX2465" fmla="*/ 8635829 w 10080264"/>
                <a:gd name="connsiteY2465" fmla="*/ 1153437 h 3652478"/>
                <a:gd name="connsiteX2466" fmla="*/ 8646273 w 10080264"/>
                <a:gd name="connsiteY2466" fmla="*/ 1144799 h 3652478"/>
                <a:gd name="connsiteX2467" fmla="*/ 7429333 w 10080264"/>
                <a:gd name="connsiteY2467" fmla="*/ 1135687 h 3652478"/>
                <a:gd name="connsiteX2468" fmla="*/ 7370276 w 10080264"/>
                <a:gd name="connsiteY2468" fmla="*/ 1175654 h 3652478"/>
                <a:gd name="connsiteX2469" fmla="*/ 7431134 w 10080264"/>
                <a:gd name="connsiteY2469" fmla="*/ 1135687 h 3652478"/>
                <a:gd name="connsiteX2470" fmla="*/ 8514829 w 10080264"/>
                <a:gd name="connsiteY2470" fmla="*/ 1134361 h 3652478"/>
                <a:gd name="connsiteX2471" fmla="*/ 8474856 w 10080264"/>
                <a:gd name="connsiteY2471" fmla="*/ 1158477 h 3652478"/>
                <a:gd name="connsiteX2472" fmla="*/ 8437044 w 10080264"/>
                <a:gd name="connsiteY2472" fmla="*/ 1184752 h 3652478"/>
                <a:gd name="connsiteX2473" fmla="*/ 8355297 w 10080264"/>
                <a:gd name="connsiteY2473" fmla="*/ 1243422 h 3652478"/>
                <a:gd name="connsiteX2474" fmla="*/ 8300199 w 10080264"/>
                <a:gd name="connsiteY2474" fmla="*/ 1284814 h 3652478"/>
                <a:gd name="connsiteX2475" fmla="*/ 8313884 w 10080264"/>
                <a:gd name="connsiteY2475" fmla="*/ 1281575 h 3652478"/>
                <a:gd name="connsiteX2476" fmla="*/ 8327928 w 10080264"/>
                <a:gd name="connsiteY2476" fmla="*/ 1279775 h 3652478"/>
                <a:gd name="connsiteX2477" fmla="*/ 8336571 w 10080264"/>
                <a:gd name="connsiteY2477" fmla="*/ 1267537 h 3652478"/>
                <a:gd name="connsiteX2478" fmla="*/ 8347015 w 10080264"/>
                <a:gd name="connsiteY2478" fmla="*/ 1255300 h 3652478"/>
                <a:gd name="connsiteX2479" fmla="*/ 8358898 w 10080264"/>
                <a:gd name="connsiteY2479" fmla="*/ 1245221 h 3652478"/>
                <a:gd name="connsiteX2480" fmla="*/ 8371142 w 10080264"/>
                <a:gd name="connsiteY2480" fmla="*/ 1232983 h 3652478"/>
                <a:gd name="connsiteX2481" fmla="*/ 8384827 w 10080264"/>
                <a:gd name="connsiteY2481" fmla="*/ 1224345 h 3652478"/>
                <a:gd name="connsiteX2482" fmla="*/ 8397071 w 10080264"/>
                <a:gd name="connsiteY2482" fmla="*/ 1213907 h 3652478"/>
                <a:gd name="connsiteX2483" fmla="*/ 8412556 w 10080264"/>
                <a:gd name="connsiteY2483" fmla="*/ 1207068 h 3652478"/>
                <a:gd name="connsiteX2484" fmla="*/ 8426600 w 10080264"/>
                <a:gd name="connsiteY2484" fmla="*/ 1198430 h 3652478"/>
                <a:gd name="connsiteX2485" fmla="*/ 8452529 w 10080264"/>
                <a:gd name="connsiteY2485" fmla="*/ 1186552 h 3652478"/>
                <a:gd name="connsiteX2486" fmla="*/ 8474856 w 10080264"/>
                <a:gd name="connsiteY2486" fmla="*/ 1170714 h 3652478"/>
                <a:gd name="connsiteX2487" fmla="*/ 8495743 w 10080264"/>
                <a:gd name="connsiteY2487" fmla="*/ 1153437 h 3652478"/>
                <a:gd name="connsiteX2488" fmla="*/ 5997203 w 10080264"/>
                <a:gd name="connsiteY2488" fmla="*/ 1133886 h 3652478"/>
                <a:gd name="connsiteX2489" fmla="*/ 5955791 w 10080264"/>
                <a:gd name="connsiteY2489" fmla="*/ 1161612 h 3652478"/>
                <a:gd name="connsiteX2490" fmla="*/ 5924822 w 10080264"/>
                <a:gd name="connsiteY2490" fmla="*/ 1182496 h 3652478"/>
                <a:gd name="connsiteX2491" fmla="*/ 5893493 w 10080264"/>
                <a:gd name="connsiteY2491" fmla="*/ 1206620 h 3652478"/>
                <a:gd name="connsiteX2492" fmla="*/ 5923022 w 10080264"/>
                <a:gd name="connsiteY2492" fmla="*/ 1191137 h 3652478"/>
                <a:gd name="connsiteX2493" fmla="*/ 5936705 w 10080264"/>
                <a:gd name="connsiteY2493" fmla="*/ 1184296 h 3652478"/>
                <a:gd name="connsiteX2494" fmla="*/ 5948949 w 10080264"/>
                <a:gd name="connsiteY2494" fmla="*/ 1173854 h 3652478"/>
                <a:gd name="connsiteX2495" fmla="*/ 5973076 w 10080264"/>
                <a:gd name="connsiteY2495" fmla="*/ 1154770 h 3652478"/>
                <a:gd name="connsiteX2496" fmla="*/ 2699105 w 10080264"/>
                <a:gd name="connsiteY2496" fmla="*/ 1113805 h 3652478"/>
                <a:gd name="connsiteX2497" fmla="*/ 2513722 w 10080264"/>
                <a:gd name="connsiteY2497" fmla="*/ 1221071 h 3652478"/>
                <a:gd name="connsiteX2498" fmla="*/ 2491044 w 10080264"/>
                <a:gd name="connsiteY2498" fmla="*/ 1235109 h 3652478"/>
                <a:gd name="connsiteX2499" fmla="*/ 2491044 w 10080264"/>
                <a:gd name="connsiteY2499" fmla="*/ 1267865 h 3652478"/>
                <a:gd name="connsiteX2500" fmla="*/ 2511922 w 10080264"/>
                <a:gd name="connsiteY2500" fmla="*/ 1246988 h 3652478"/>
                <a:gd name="connsiteX2501" fmla="*/ 2534600 w 10080264"/>
                <a:gd name="connsiteY2501" fmla="*/ 1226470 h 3652478"/>
                <a:gd name="connsiteX2502" fmla="*/ 2558718 w 10080264"/>
                <a:gd name="connsiteY2502" fmla="*/ 1207393 h 3652478"/>
                <a:gd name="connsiteX2503" fmla="*/ 2584635 w 10080264"/>
                <a:gd name="connsiteY2503" fmla="*/ 1188315 h 3652478"/>
                <a:gd name="connsiteX2504" fmla="*/ 2614153 w 10080264"/>
                <a:gd name="connsiteY2504" fmla="*/ 1172837 h 3652478"/>
                <a:gd name="connsiteX2505" fmla="*/ 2643310 w 10080264"/>
                <a:gd name="connsiteY2505" fmla="*/ 1153760 h 3652478"/>
                <a:gd name="connsiteX2506" fmla="*/ 2699105 w 10080264"/>
                <a:gd name="connsiteY2506" fmla="*/ 1115605 h 3652478"/>
                <a:gd name="connsiteX2507" fmla="*/ 425707 w 10080264"/>
                <a:gd name="connsiteY2507" fmla="*/ 1113201 h 3652478"/>
                <a:gd name="connsiteX2508" fmla="*/ 413472 w 10080264"/>
                <a:gd name="connsiteY2508" fmla="*/ 1120041 h 3652478"/>
                <a:gd name="connsiteX2509" fmla="*/ 403036 w 10080264"/>
                <a:gd name="connsiteY2509" fmla="*/ 1123641 h 3652478"/>
                <a:gd name="connsiteX2510" fmla="*/ 394400 w 10080264"/>
                <a:gd name="connsiteY2510" fmla="*/ 1135882 h 3652478"/>
                <a:gd name="connsiteX2511" fmla="*/ 411673 w 10080264"/>
                <a:gd name="connsiteY2511" fmla="*/ 1125441 h 3652478"/>
                <a:gd name="connsiteX2512" fmla="*/ 5206875 w 10080264"/>
                <a:gd name="connsiteY2512" fmla="*/ 1101073 h 3652478"/>
                <a:gd name="connsiteX2513" fmla="*/ 5191387 w 10080264"/>
                <a:gd name="connsiteY2513" fmla="*/ 1113315 h 3652478"/>
                <a:gd name="connsiteX2514" fmla="*/ 5177341 w 10080264"/>
                <a:gd name="connsiteY2514" fmla="*/ 1125557 h 3652478"/>
                <a:gd name="connsiteX2515" fmla="*/ 5163655 w 10080264"/>
                <a:gd name="connsiteY2515" fmla="*/ 1137799 h 3652478"/>
                <a:gd name="connsiteX2516" fmla="*/ 5151409 w 10080264"/>
                <a:gd name="connsiteY2516" fmla="*/ 1151481 h 3652478"/>
                <a:gd name="connsiteX2517" fmla="*/ 5109990 w 10080264"/>
                <a:gd name="connsiteY2517" fmla="*/ 1196487 h 3652478"/>
                <a:gd name="connsiteX2518" fmla="*/ 5108189 w 10080264"/>
                <a:gd name="connsiteY2518" fmla="*/ 1198288 h 3652478"/>
                <a:gd name="connsiteX2519" fmla="*/ 5118634 w 10080264"/>
                <a:gd name="connsiteY2519" fmla="*/ 1193247 h 3652478"/>
                <a:gd name="connsiteX2520" fmla="*/ 5147807 w 10080264"/>
                <a:gd name="connsiteY2520" fmla="*/ 1163722 h 3652478"/>
                <a:gd name="connsiteX2521" fmla="*/ 5180943 w 10080264"/>
                <a:gd name="connsiteY2521" fmla="*/ 1137799 h 3652478"/>
                <a:gd name="connsiteX2522" fmla="*/ 5187786 w 10080264"/>
                <a:gd name="connsiteY2522" fmla="*/ 1128797 h 3652478"/>
                <a:gd name="connsiteX2523" fmla="*/ 5196430 w 10080264"/>
                <a:gd name="connsiteY2523" fmla="*/ 1120156 h 3652478"/>
                <a:gd name="connsiteX2524" fmla="*/ 5201832 w 10080264"/>
                <a:gd name="connsiteY2524" fmla="*/ 1111515 h 3652478"/>
                <a:gd name="connsiteX2525" fmla="*/ 8017866 w 10080264"/>
                <a:gd name="connsiteY2525" fmla="*/ 1099807 h 3652478"/>
                <a:gd name="connsiteX2526" fmla="*/ 8012825 w 10080264"/>
                <a:gd name="connsiteY2526" fmla="*/ 1104846 h 3652478"/>
                <a:gd name="connsiteX2527" fmla="*/ 8012825 w 10080264"/>
                <a:gd name="connsiteY2527" fmla="*/ 1106646 h 3652478"/>
                <a:gd name="connsiteX2528" fmla="*/ 9945220 w 10080264"/>
                <a:gd name="connsiteY2528" fmla="*/ 1084330 h 3652478"/>
                <a:gd name="connsiteX2529" fmla="*/ 9858791 w 10080264"/>
                <a:gd name="connsiteY2529" fmla="*/ 1142999 h 3652478"/>
                <a:gd name="connsiteX2530" fmla="*/ 9822419 w 10080264"/>
                <a:gd name="connsiteY2530" fmla="*/ 1168915 h 3652478"/>
                <a:gd name="connsiteX2531" fmla="*/ 9787488 w 10080264"/>
                <a:gd name="connsiteY2531" fmla="*/ 1195190 h 3652478"/>
                <a:gd name="connsiteX2532" fmla="*/ 9749315 w 10080264"/>
                <a:gd name="connsiteY2532" fmla="*/ 1220746 h 3652478"/>
                <a:gd name="connsiteX2533" fmla="*/ 9711503 w 10080264"/>
                <a:gd name="connsiteY2533" fmla="*/ 1246661 h 3652478"/>
                <a:gd name="connsiteX2534" fmla="*/ 9668288 w 10080264"/>
                <a:gd name="connsiteY2534" fmla="*/ 1272936 h 3652478"/>
                <a:gd name="connsiteX2535" fmla="*/ 9671530 w 10080264"/>
                <a:gd name="connsiteY2535" fmla="*/ 1274376 h 3652478"/>
                <a:gd name="connsiteX2536" fmla="*/ 9675131 w 10080264"/>
                <a:gd name="connsiteY2536" fmla="*/ 1276176 h 3652478"/>
                <a:gd name="connsiteX2537" fmla="*/ 9678732 w 10080264"/>
                <a:gd name="connsiteY2537" fmla="*/ 1281575 h 3652478"/>
                <a:gd name="connsiteX2538" fmla="*/ 9681973 w 10080264"/>
                <a:gd name="connsiteY2538" fmla="*/ 1284814 h 3652478"/>
                <a:gd name="connsiteX2539" fmla="*/ 9683774 w 10080264"/>
                <a:gd name="connsiteY2539" fmla="*/ 1292013 h 3652478"/>
                <a:gd name="connsiteX2540" fmla="*/ 9694217 w 10080264"/>
                <a:gd name="connsiteY2540" fmla="*/ 1286614 h 3652478"/>
                <a:gd name="connsiteX2541" fmla="*/ 9704660 w 10080264"/>
                <a:gd name="connsiteY2541" fmla="*/ 1277976 h 3652478"/>
                <a:gd name="connsiteX2542" fmla="*/ 9715104 w 10080264"/>
                <a:gd name="connsiteY2542" fmla="*/ 1269337 h 3652478"/>
                <a:gd name="connsiteX2543" fmla="*/ 9725187 w 10080264"/>
                <a:gd name="connsiteY2543" fmla="*/ 1257099 h 3652478"/>
                <a:gd name="connsiteX2544" fmla="*/ 9733830 w 10080264"/>
                <a:gd name="connsiteY2544" fmla="*/ 1243422 h 3652478"/>
                <a:gd name="connsiteX2545" fmla="*/ 9739232 w 10080264"/>
                <a:gd name="connsiteY2545" fmla="*/ 1234783 h 3652478"/>
                <a:gd name="connsiteX2546" fmla="*/ 9747875 w 10080264"/>
                <a:gd name="connsiteY2546" fmla="*/ 1234783 h 3652478"/>
                <a:gd name="connsiteX2547" fmla="*/ 9766601 w 10080264"/>
                <a:gd name="connsiteY2547" fmla="*/ 1236583 h 3652478"/>
                <a:gd name="connsiteX2548" fmla="*/ 9780645 w 10080264"/>
                <a:gd name="connsiteY2548" fmla="*/ 1234783 h 3652478"/>
                <a:gd name="connsiteX2549" fmla="*/ 9787488 w 10080264"/>
                <a:gd name="connsiteY2549" fmla="*/ 1231184 h 3652478"/>
                <a:gd name="connsiteX2550" fmla="*/ 9794690 w 10080264"/>
                <a:gd name="connsiteY2550" fmla="*/ 1224345 h 3652478"/>
                <a:gd name="connsiteX2551" fmla="*/ 9803333 w 10080264"/>
                <a:gd name="connsiteY2551" fmla="*/ 1212107 h 3652478"/>
                <a:gd name="connsiteX2552" fmla="*/ 9813776 w 10080264"/>
                <a:gd name="connsiteY2552" fmla="*/ 1200229 h 3652478"/>
                <a:gd name="connsiteX2553" fmla="*/ 9825660 w 10080264"/>
                <a:gd name="connsiteY2553" fmla="*/ 1187991 h 3652478"/>
                <a:gd name="connsiteX2554" fmla="*/ 9839705 w 10080264"/>
                <a:gd name="connsiteY2554" fmla="*/ 1177553 h 3652478"/>
                <a:gd name="connsiteX2555" fmla="*/ 9844746 w 10080264"/>
                <a:gd name="connsiteY2555" fmla="*/ 1174314 h 3652478"/>
                <a:gd name="connsiteX2556" fmla="*/ 9850148 w 10080264"/>
                <a:gd name="connsiteY2556" fmla="*/ 1170714 h 3652478"/>
                <a:gd name="connsiteX2557" fmla="*/ 9856990 w 10080264"/>
                <a:gd name="connsiteY2557" fmla="*/ 1170714 h 3652478"/>
                <a:gd name="connsiteX2558" fmla="*/ 9862032 w 10080264"/>
                <a:gd name="connsiteY2558" fmla="*/ 1170714 h 3652478"/>
                <a:gd name="connsiteX2559" fmla="*/ 9870675 w 10080264"/>
                <a:gd name="connsiteY2559" fmla="*/ 1162076 h 3652478"/>
                <a:gd name="connsiteX2560" fmla="*/ 9879318 w 10080264"/>
                <a:gd name="connsiteY2560" fmla="*/ 1153437 h 3652478"/>
                <a:gd name="connsiteX2561" fmla="*/ 9886160 w 10080264"/>
                <a:gd name="connsiteY2561" fmla="*/ 1142999 h 3652478"/>
                <a:gd name="connsiteX2562" fmla="*/ 9894803 w 10080264"/>
                <a:gd name="connsiteY2562" fmla="*/ 1128962 h 3652478"/>
                <a:gd name="connsiteX2563" fmla="*/ 9900205 w 10080264"/>
                <a:gd name="connsiteY2563" fmla="*/ 1123923 h 3652478"/>
                <a:gd name="connsiteX2564" fmla="*/ 9905246 w 10080264"/>
                <a:gd name="connsiteY2564" fmla="*/ 1117084 h 3652478"/>
                <a:gd name="connsiteX2565" fmla="*/ 9910648 w 10080264"/>
                <a:gd name="connsiteY2565" fmla="*/ 1113484 h 3652478"/>
                <a:gd name="connsiteX2566" fmla="*/ 9917490 w 10080264"/>
                <a:gd name="connsiteY2566" fmla="*/ 1108445 h 3652478"/>
                <a:gd name="connsiteX2567" fmla="*/ 9931175 w 10080264"/>
                <a:gd name="connsiteY2567" fmla="*/ 1104846 h 3652478"/>
                <a:gd name="connsiteX2568" fmla="*/ 9945220 w 10080264"/>
                <a:gd name="connsiteY2568" fmla="*/ 1103046 h 3652478"/>
                <a:gd name="connsiteX2569" fmla="*/ 9943419 w 10080264"/>
                <a:gd name="connsiteY2569" fmla="*/ 1094408 h 3652478"/>
                <a:gd name="connsiteX2570" fmla="*/ 2754180 w 10080264"/>
                <a:gd name="connsiteY2570" fmla="*/ 1081049 h 3652478"/>
                <a:gd name="connsiteX2571" fmla="*/ 2738701 w 10080264"/>
                <a:gd name="connsiteY2571" fmla="*/ 1089688 h 3652478"/>
                <a:gd name="connsiteX2572" fmla="*/ 2749140 w 10080264"/>
                <a:gd name="connsiteY2572" fmla="*/ 1086089 h 3652478"/>
                <a:gd name="connsiteX2573" fmla="*/ 2754180 w 10080264"/>
                <a:gd name="connsiteY2573" fmla="*/ 1084649 h 3652478"/>
                <a:gd name="connsiteX2574" fmla="*/ 2463327 w 10080264"/>
                <a:gd name="connsiteY2574" fmla="*/ 1079250 h 3652478"/>
                <a:gd name="connsiteX2575" fmla="*/ 2404652 w 10080264"/>
                <a:gd name="connsiteY2575" fmla="*/ 1113805 h 3652478"/>
                <a:gd name="connsiteX2576" fmla="*/ 2349217 w 10080264"/>
                <a:gd name="connsiteY2576" fmla="*/ 1146921 h 3652478"/>
                <a:gd name="connsiteX2577" fmla="*/ 2333739 w 10080264"/>
                <a:gd name="connsiteY2577" fmla="*/ 1157360 h 3652478"/>
                <a:gd name="connsiteX2578" fmla="*/ 2316460 w 10080264"/>
                <a:gd name="connsiteY2578" fmla="*/ 1167798 h 3652478"/>
                <a:gd name="connsiteX2579" fmla="*/ 2300982 w 10080264"/>
                <a:gd name="connsiteY2579" fmla="*/ 1176437 h 3652478"/>
                <a:gd name="connsiteX2580" fmla="*/ 2288743 w 10080264"/>
                <a:gd name="connsiteY2580" fmla="*/ 1185076 h 3652478"/>
                <a:gd name="connsiteX2581" fmla="*/ 2276504 w 10080264"/>
                <a:gd name="connsiteY2581" fmla="*/ 1193715 h 3652478"/>
                <a:gd name="connsiteX2582" fmla="*/ 2257426 w 10080264"/>
                <a:gd name="connsiteY2582" fmla="*/ 1212432 h 3652478"/>
                <a:gd name="connsiteX2583" fmla="*/ 2248787 w 10080264"/>
                <a:gd name="connsiteY2583" fmla="*/ 1219631 h 3652478"/>
                <a:gd name="connsiteX2584" fmla="*/ 2241948 w 10080264"/>
                <a:gd name="connsiteY2584" fmla="*/ 1226470 h 3652478"/>
                <a:gd name="connsiteX2585" fmla="*/ 2236908 w 10080264"/>
                <a:gd name="connsiteY2585" fmla="*/ 1235109 h 3652478"/>
                <a:gd name="connsiteX2586" fmla="*/ 2233308 w 10080264"/>
                <a:gd name="connsiteY2586" fmla="*/ 1240149 h 3652478"/>
                <a:gd name="connsiteX2587" fmla="*/ 2243747 w 10080264"/>
                <a:gd name="connsiteY2587" fmla="*/ 1236909 h 3652478"/>
                <a:gd name="connsiteX2588" fmla="*/ 2259226 w 10080264"/>
                <a:gd name="connsiteY2588" fmla="*/ 1228270 h 3652478"/>
                <a:gd name="connsiteX2589" fmla="*/ 2276504 w 10080264"/>
                <a:gd name="connsiteY2589" fmla="*/ 1217832 h 3652478"/>
                <a:gd name="connsiteX2590" fmla="*/ 2297382 w 10080264"/>
                <a:gd name="connsiteY2590" fmla="*/ 1204153 h 3652478"/>
                <a:gd name="connsiteX2591" fmla="*/ 2316460 w 10080264"/>
                <a:gd name="connsiteY2591" fmla="*/ 1186876 h 3652478"/>
                <a:gd name="connsiteX2592" fmla="*/ 2354257 w 10080264"/>
                <a:gd name="connsiteY2592" fmla="*/ 1157360 h 3652478"/>
                <a:gd name="connsiteX2593" fmla="*/ 2392414 w 10080264"/>
                <a:gd name="connsiteY2593" fmla="*/ 1129283 h 3652478"/>
                <a:gd name="connsiteX2594" fmla="*/ 2442809 w 10080264"/>
                <a:gd name="connsiteY2594" fmla="*/ 1098327 h 3652478"/>
                <a:gd name="connsiteX2595" fmla="*/ 2458287 w 10080264"/>
                <a:gd name="connsiteY2595" fmla="*/ 1091488 h 3652478"/>
                <a:gd name="connsiteX2596" fmla="*/ 2473766 w 10080264"/>
                <a:gd name="connsiteY2596" fmla="*/ 1086089 h 3652478"/>
                <a:gd name="connsiteX2597" fmla="*/ 8315684 w 10080264"/>
                <a:gd name="connsiteY2597" fmla="*/ 1078931 h 3652478"/>
                <a:gd name="connsiteX2598" fmla="*/ 8256985 w 10080264"/>
                <a:gd name="connsiteY2598" fmla="*/ 1117084 h 3652478"/>
                <a:gd name="connsiteX2599" fmla="*/ 8204768 w 10080264"/>
                <a:gd name="connsiteY2599" fmla="*/ 1151638 h 3652478"/>
                <a:gd name="connsiteX2600" fmla="*/ 8160113 w 10080264"/>
                <a:gd name="connsiteY2600" fmla="*/ 1186552 h 3652478"/>
                <a:gd name="connsiteX2601" fmla="*/ 8118339 w 10080264"/>
                <a:gd name="connsiteY2601" fmla="*/ 1219306 h 3652478"/>
                <a:gd name="connsiteX2602" fmla="*/ 8121941 w 10080264"/>
                <a:gd name="connsiteY2602" fmla="*/ 1220746 h 3652478"/>
                <a:gd name="connsiteX2603" fmla="*/ 8123381 w 10080264"/>
                <a:gd name="connsiteY2603" fmla="*/ 1220746 h 3652478"/>
                <a:gd name="connsiteX2604" fmla="*/ 8128783 w 10080264"/>
                <a:gd name="connsiteY2604" fmla="*/ 1219306 h 3652478"/>
                <a:gd name="connsiteX2605" fmla="*/ 8142467 w 10080264"/>
                <a:gd name="connsiteY2605" fmla="*/ 1213907 h 3652478"/>
                <a:gd name="connsiteX2606" fmla="*/ 8149670 w 10080264"/>
                <a:gd name="connsiteY2606" fmla="*/ 1210667 h 3652478"/>
                <a:gd name="connsiteX2607" fmla="*/ 8156512 w 10080264"/>
                <a:gd name="connsiteY2607" fmla="*/ 1205268 h 3652478"/>
                <a:gd name="connsiteX2608" fmla="*/ 8175598 w 10080264"/>
                <a:gd name="connsiteY2608" fmla="*/ 1191591 h 3652478"/>
                <a:gd name="connsiteX2609" fmla="*/ 8192884 w 10080264"/>
                <a:gd name="connsiteY2609" fmla="*/ 1176113 h 3652478"/>
                <a:gd name="connsiteX2610" fmla="*/ 8210170 w 10080264"/>
                <a:gd name="connsiteY2610" fmla="*/ 1160276 h 3652478"/>
                <a:gd name="connsiteX2611" fmla="*/ 8218812 w 10080264"/>
                <a:gd name="connsiteY2611" fmla="*/ 1155237 h 3652478"/>
                <a:gd name="connsiteX2612" fmla="*/ 8228896 w 10080264"/>
                <a:gd name="connsiteY2612" fmla="*/ 1149838 h 3652478"/>
                <a:gd name="connsiteX2613" fmla="*/ 8242940 w 10080264"/>
                <a:gd name="connsiteY2613" fmla="*/ 1142999 h 3652478"/>
                <a:gd name="connsiteX2614" fmla="*/ 8256985 w 10080264"/>
                <a:gd name="connsiteY2614" fmla="*/ 1134361 h 3652478"/>
                <a:gd name="connsiteX2615" fmla="*/ 8270669 w 10080264"/>
                <a:gd name="connsiteY2615" fmla="*/ 1123923 h 3652478"/>
                <a:gd name="connsiteX2616" fmla="*/ 8282913 w 10080264"/>
                <a:gd name="connsiteY2616" fmla="*/ 1111685 h 3652478"/>
                <a:gd name="connsiteX2617" fmla="*/ 9508756 w 10080264"/>
                <a:gd name="connsiteY2617" fmla="*/ 1073891 h 3652478"/>
                <a:gd name="connsiteX2618" fmla="*/ 9461941 w 10080264"/>
                <a:gd name="connsiteY2618" fmla="*/ 1108445 h 3652478"/>
                <a:gd name="connsiteX2619" fmla="*/ 9482828 w 10080264"/>
                <a:gd name="connsiteY2619" fmla="*/ 1098007 h 3652478"/>
                <a:gd name="connsiteX2620" fmla="*/ 6766383 w 10080264"/>
                <a:gd name="connsiteY2620" fmla="*/ 1069794 h 3652478"/>
                <a:gd name="connsiteX2621" fmla="*/ 6747298 w 10080264"/>
                <a:gd name="connsiteY2621" fmla="*/ 1080236 h 3652478"/>
                <a:gd name="connsiteX2622" fmla="*/ 6759541 w 10080264"/>
                <a:gd name="connsiteY2622" fmla="*/ 1080236 h 3652478"/>
                <a:gd name="connsiteX2623" fmla="*/ 6764583 w 10080264"/>
                <a:gd name="connsiteY2623" fmla="*/ 1073395 h 3652478"/>
                <a:gd name="connsiteX2624" fmla="*/ 5931664 w 10080264"/>
                <a:gd name="connsiteY2624" fmla="*/ 1067994 h 3652478"/>
                <a:gd name="connsiteX2625" fmla="*/ 5898895 w 10080264"/>
                <a:gd name="connsiteY2625" fmla="*/ 1090678 h 3652478"/>
                <a:gd name="connsiteX2626" fmla="*/ 5867566 w 10080264"/>
                <a:gd name="connsiteY2626" fmla="*/ 1113002 h 3652478"/>
                <a:gd name="connsiteX2627" fmla="*/ 5886651 w 10080264"/>
                <a:gd name="connsiteY2627" fmla="*/ 1102560 h 3652478"/>
                <a:gd name="connsiteX2628" fmla="*/ 5903936 w 10080264"/>
                <a:gd name="connsiteY2628" fmla="*/ 1090678 h 3652478"/>
                <a:gd name="connsiteX2629" fmla="*/ 5916180 w 10080264"/>
                <a:gd name="connsiteY2629" fmla="*/ 1080236 h 3652478"/>
                <a:gd name="connsiteX2630" fmla="*/ 8059280 w 10080264"/>
                <a:gd name="connsiteY2630" fmla="*/ 1065253 h 3652478"/>
                <a:gd name="connsiteX2631" fmla="*/ 8054238 w 10080264"/>
                <a:gd name="connsiteY2631" fmla="*/ 1068492 h 3652478"/>
                <a:gd name="connsiteX2632" fmla="*/ 8056039 w 10080264"/>
                <a:gd name="connsiteY2632" fmla="*/ 1070292 h 3652478"/>
                <a:gd name="connsiteX2633" fmla="*/ 3361802 w 10080264"/>
                <a:gd name="connsiteY2633" fmla="*/ 1060172 h 3652478"/>
                <a:gd name="connsiteX2634" fmla="*/ 3363602 w 10080264"/>
                <a:gd name="connsiteY2634" fmla="*/ 1061972 h 3652478"/>
                <a:gd name="connsiteX2635" fmla="*/ 3363602 w 10080264"/>
                <a:gd name="connsiteY2635" fmla="*/ 1060172 h 3652478"/>
                <a:gd name="connsiteX2636" fmla="*/ 2800975 w 10080264"/>
                <a:gd name="connsiteY2636" fmla="*/ 1055133 h 3652478"/>
                <a:gd name="connsiteX2637" fmla="*/ 2766418 w 10080264"/>
                <a:gd name="connsiteY2637" fmla="*/ 1074210 h 3652478"/>
                <a:gd name="connsiteX2638" fmla="*/ 2769658 w 10080264"/>
                <a:gd name="connsiteY2638" fmla="*/ 1074210 h 3652478"/>
                <a:gd name="connsiteX2639" fmla="*/ 2775057 w 10080264"/>
                <a:gd name="connsiteY2639" fmla="*/ 1070611 h 3652478"/>
                <a:gd name="connsiteX2640" fmla="*/ 2783697 w 10080264"/>
                <a:gd name="connsiteY2640" fmla="*/ 1067371 h 3652478"/>
                <a:gd name="connsiteX2641" fmla="*/ 2790536 w 10080264"/>
                <a:gd name="connsiteY2641" fmla="*/ 1063772 h 3652478"/>
                <a:gd name="connsiteX2642" fmla="*/ 2800975 w 10080264"/>
                <a:gd name="connsiteY2642" fmla="*/ 1056933 h 3652478"/>
                <a:gd name="connsiteX2643" fmla="*/ 891359 w 10080264"/>
                <a:gd name="connsiteY2643" fmla="*/ 1054516 h 3652478"/>
                <a:gd name="connsiteX2644" fmla="*/ 882722 w 10080264"/>
                <a:gd name="connsiteY2644" fmla="*/ 1064957 h 3652478"/>
                <a:gd name="connsiteX2645" fmla="*/ 885961 w 10080264"/>
                <a:gd name="connsiteY2645" fmla="*/ 1063157 h 3652478"/>
                <a:gd name="connsiteX2646" fmla="*/ 899995 w 10080264"/>
                <a:gd name="connsiteY2646" fmla="*/ 1058117 h 3652478"/>
                <a:gd name="connsiteX2647" fmla="*/ 7368836 w 10080264"/>
                <a:gd name="connsiteY2647" fmla="*/ 1045669 h 3652478"/>
                <a:gd name="connsiteX2648" fmla="*/ 7337507 w 10080264"/>
                <a:gd name="connsiteY2648" fmla="*/ 1075195 h 3652478"/>
                <a:gd name="connsiteX2649" fmla="*/ 7302937 w 10080264"/>
                <a:gd name="connsiteY2649" fmla="*/ 1102560 h 3652478"/>
                <a:gd name="connsiteX2650" fmla="*/ 7266566 w 10080264"/>
                <a:gd name="connsiteY2650" fmla="*/ 1128485 h 3652478"/>
                <a:gd name="connsiteX2651" fmla="*/ 7226595 w 10080264"/>
                <a:gd name="connsiteY2651" fmla="*/ 1152970 h 3652478"/>
                <a:gd name="connsiteX2652" fmla="*/ 7069230 w 10080264"/>
                <a:gd name="connsiteY2652" fmla="*/ 1260271 h 3652478"/>
                <a:gd name="connsiteX2653" fmla="*/ 7056986 w 10080264"/>
                <a:gd name="connsiteY2653" fmla="*/ 1272513 h 3652478"/>
                <a:gd name="connsiteX2654" fmla="*/ 7045103 w 10080264"/>
                <a:gd name="connsiteY2654" fmla="*/ 1282955 h 3652478"/>
                <a:gd name="connsiteX2655" fmla="*/ 7017375 w 10080264"/>
                <a:gd name="connsiteY2655" fmla="*/ 1300238 h 3652478"/>
                <a:gd name="connsiteX2656" fmla="*/ 7006932 w 10080264"/>
                <a:gd name="connsiteY2656" fmla="*/ 1307080 h 3652478"/>
                <a:gd name="connsiteX2657" fmla="*/ 6992888 w 10080264"/>
                <a:gd name="connsiteY2657" fmla="*/ 1313921 h 3652478"/>
                <a:gd name="connsiteX2658" fmla="*/ 6981005 w 10080264"/>
                <a:gd name="connsiteY2658" fmla="*/ 1322563 h 3652478"/>
                <a:gd name="connsiteX2659" fmla="*/ 6982445 w 10080264"/>
                <a:gd name="connsiteY2659" fmla="*/ 1322563 h 3652478"/>
                <a:gd name="connsiteX2660" fmla="*/ 6979204 w 10080264"/>
                <a:gd name="connsiteY2660" fmla="*/ 1338406 h 3652478"/>
                <a:gd name="connsiteX2661" fmla="*/ 6994689 w 10080264"/>
                <a:gd name="connsiteY2661" fmla="*/ 1331204 h 3652478"/>
                <a:gd name="connsiteX2662" fmla="*/ 7010533 w 10080264"/>
                <a:gd name="connsiteY2662" fmla="*/ 1317522 h 3652478"/>
                <a:gd name="connsiteX2663" fmla="*/ 7027818 w 10080264"/>
                <a:gd name="connsiteY2663" fmla="*/ 1303479 h 3652478"/>
                <a:gd name="connsiteX2664" fmla="*/ 7045103 w 10080264"/>
                <a:gd name="connsiteY2664" fmla="*/ 1291597 h 3652478"/>
                <a:gd name="connsiteX2665" fmla="*/ 7062388 w 10080264"/>
                <a:gd name="connsiteY2665" fmla="*/ 1282955 h 3652478"/>
                <a:gd name="connsiteX2666" fmla="*/ 7081473 w 10080264"/>
                <a:gd name="connsiteY2666" fmla="*/ 1277554 h 3652478"/>
                <a:gd name="connsiteX2667" fmla="*/ 7110642 w 10080264"/>
                <a:gd name="connsiteY2667" fmla="*/ 1248028 h 3652478"/>
                <a:gd name="connsiteX2668" fmla="*/ 7140170 w 10080264"/>
                <a:gd name="connsiteY2668" fmla="*/ 1232545 h 3652478"/>
                <a:gd name="connsiteX2669" fmla="*/ 7167898 w 10080264"/>
                <a:gd name="connsiteY2669" fmla="*/ 1217062 h 3652478"/>
                <a:gd name="connsiteX2670" fmla="*/ 7193826 w 10080264"/>
                <a:gd name="connsiteY2670" fmla="*/ 1199779 h 3652478"/>
                <a:gd name="connsiteX2671" fmla="*/ 7217953 w 10080264"/>
                <a:gd name="connsiteY2671" fmla="*/ 1182496 h 3652478"/>
                <a:gd name="connsiteX2672" fmla="*/ 7243880 w 10080264"/>
                <a:gd name="connsiteY2672" fmla="*/ 1163412 h 3652478"/>
                <a:gd name="connsiteX2673" fmla="*/ 7270167 w 10080264"/>
                <a:gd name="connsiteY2673" fmla="*/ 1147929 h 3652478"/>
                <a:gd name="connsiteX2674" fmla="*/ 7297895 w 10080264"/>
                <a:gd name="connsiteY2674" fmla="*/ 1135687 h 3652478"/>
                <a:gd name="connsiteX2675" fmla="*/ 7327424 w 10080264"/>
                <a:gd name="connsiteY2675" fmla="*/ 1125245 h 3652478"/>
                <a:gd name="connsiteX2676" fmla="*/ 7332465 w 10080264"/>
                <a:gd name="connsiteY2676" fmla="*/ 1111202 h 3652478"/>
                <a:gd name="connsiteX2677" fmla="*/ 7341108 w 10080264"/>
                <a:gd name="connsiteY2677" fmla="*/ 1099320 h 3652478"/>
                <a:gd name="connsiteX2678" fmla="*/ 7349750 w 10080264"/>
                <a:gd name="connsiteY2678" fmla="*/ 1090678 h 3652478"/>
                <a:gd name="connsiteX2679" fmla="*/ 7361994 w 10080264"/>
                <a:gd name="connsiteY2679" fmla="*/ 1085277 h 3652478"/>
                <a:gd name="connsiteX2680" fmla="*/ 7373877 w 10080264"/>
                <a:gd name="connsiteY2680" fmla="*/ 1080236 h 3652478"/>
                <a:gd name="connsiteX2681" fmla="*/ 7387921 w 10080264"/>
                <a:gd name="connsiteY2681" fmla="*/ 1071594 h 3652478"/>
                <a:gd name="connsiteX2682" fmla="*/ 7387921 w 10080264"/>
                <a:gd name="connsiteY2682" fmla="*/ 1069794 h 3652478"/>
                <a:gd name="connsiteX2683" fmla="*/ 7382520 w 10080264"/>
                <a:gd name="connsiteY2683" fmla="*/ 1061152 h 3652478"/>
                <a:gd name="connsiteX2684" fmla="*/ 7377478 w 10080264"/>
                <a:gd name="connsiteY2684" fmla="*/ 1052511 h 3652478"/>
                <a:gd name="connsiteX2685" fmla="*/ 8504386 w 10080264"/>
                <a:gd name="connsiteY2685" fmla="*/ 1044377 h 3652478"/>
                <a:gd name="connsiteX2686" fmla="*/ 8456130 w 10080264"/>
                <a:gd name="connsiteY2686" fmla="*/ 1078931 h 3652478"/>
                <a:gd name="connsiteX2687" fmla="*/ 8421559 w 10080264"/>
                <a:gd name="connsiteY2687" fmla="*/ 1101247 h 3652478"/>
                <a:gd name="connsiteX2688" fmla="*/ 8386627 w 10080264"/>
                <a:gd name="connsiteY2688" fmla="*/ 1123923 h 3652478"/>
                <a:gd name="connsiteX2689" fmla="*/ 8317485 w 10080264"/>
                <a:gd name="connsiteY2689" fmla="*/ 1165675 h 3652478"/>
                <a:gd name="connsiteX2690" fmla="*/ 8282913 w 10080264"/>
                <a:gd name="connsiteY2690" fmla="*/ 1184752 h 3652478"/>
                <a:gd name="connsiteX2691" fmla="*/ 8279312 w 10080264"/>
                <a:gd name="connsiteY2691" fmla="*/ 1193390 h 3652478"/>
                <a:gd name="connsiteX2692" fmla="*/ 8274271 w 10080264"/>
                <a:gd name="connsiteY2692" fmla="*/ 1202029 h 3652478"/>
                <a:gd name="connsiteX2693" fmla="*/ 8268869 w 10080264"/>
                <a:gd name="connsiteY2693" fmla="*/ 1208868 h 3652478"/>
                <a:gd name="connsiteX2694" fmla="*/ 8262027 w 10080264"/>
                <a:gd name="connsiteY2694" fmla="*/ 1213907 h 3652478"/>
                <a:gd name="connsiteX2695" fmla="*/ 8253384 w 10080264"/>
                <a:gd name="connsiteY2695" fmla="*/ 1219306 h 3652478"/>
                <a:gd name="connsiteX2696" fmla="*/ 8244741 w 10080264"/>
                <a:gd name="connsiteY2696" fmla="*/ 1222545 h 3652478"/>
                <a:gd name="connsiteX2697" fmla="*/ 8234297 w 10080264"/>
                <a:gd name="connsiteY2697" fmla="*/ 1226145 h 3652478"/>
                <a:gd name="connsiteX2698" fmla="*/ 8223854 w 10080264"/>
                <a:gd name="connsiteY2698" fmla="*/ 1226145 h 3652478"/>
                <a:gd name="connsiteX2699" fmla="*/ 8217012 w 10080264"/>
                <a:gd name="connsiteY2699" fmla="*/ 1241622 h 3652478"/>
                <a:gd name="connsiteX2700" fmla="*/ 8211610 w 10080264"/>
                <a:gd name="connsiteY2700" fmla="*/ 1248461 h 3652478"/>
                <a:gd name="connsiteX2701" fmla="*/ 8206568 w 10080264"/>
                <a:gd name="connsiteY2701" fmla="*/ 1255300 h 3652478"/>
                <a:gd name="connsiteX2702" fmla="*/ 8201527 w 10080264"/>
                <a:gd name="connsiteY2702" fmla="*/ 1258899 h 3652478"/>
                <a:gd name="connsiteX2703" fmla="*/ 8194324 w 10080264"/>
                <a:gd name="connsiteY2703" fmla="*/ 1264298 h 3652478"/>
                <a:gd name="connsiteX2704" fmla="*/ 8187482 w 10080264"/>
                <a:gd name="connsiteY2704" fmla="*/ 1265738 h 3652478"/>
                <a:gd name="connsiteX2705" fmla="*/ 8180640 w 10080264"/>
                <a:gd name="connsiteY2705" fmla="*/ 1267537 h 3652478"/>
                <a:gd name="connsiteX2706" fmla="*/ 8175598 w 10080264"/>
                <a:gd name="connsiteY2706" fmla="*/ 1269337 h 3652478"/>
                <a:gd name="connsiteX2707" fmla="*/ 8168756 w 10080264"/>
                <a:gd name="connsiteY2707" fmla="*/ 1272936 h 3652478"/>
                <a:gd name="connsiteX2708" fmla="*/ 8163354 w 10080264"/>
                <a:gd name="connsiteY2708" fmla="*/ 1276176 h 3652478"/>
                <a:gd name="connsiteX2709" fmla="*/ 8158313 w 10080264"/>
                <a:gd name="connsiteY2709" fmla="*/ 1283375 h 3652478"/>
                <a:gd name="connsiteX2710" fmla="*/ 8160113 w 10080264"/>
                <a:gd name="connsiteY2710" fmla="*/ 1288414 h 3652478"/>
                <a:gd name="connsiteX2711" fmla="*/ 8161554 w 10080264"/>
                <a:gd name="connsiteY2711" fmla="*/ 1295252 h 3652478"/>
                <a:gd name="connsiteX2712" fmla="*/ 8184241 w 10080264"/>
                <a:gd name="connsiteY2712" fmla="*/ 1286614 h 3652478"/>
                <a:gd name="connsiteX2713" fmla="*/ 8202967 w 10080264"/>
                <a:gd name="connsiteY2713" fmla="*/ 1276176 h 3652478"/>
                <a:gd name="connsiteX2714" fmla="*/ 8218812 w 10080264"/>
                <a:gd name="connsiteY2714" fmla="*/ 1264298 h 3652478"/>
                <a:gd name="connsiteX2715" fmla="*/ 8234297 w 10080264"/>
                <a:gd name="connsiteY2715" fmla="*/ 1250260 h 3652478"/>
                <a:gd name="connsiteX2716" fmla="*/ 8253384 w 10080264"/>
                <a:gd name="connsiteY2716" fmla="*/ 1232983 h 3652478"/>
                <a:gd name="connsiteX2717" fmla="*/ 8274271 w 10080264"/>
                <a:gd name="connsiteY2717" fmla="*/ 1217506 h 3652478"/>
                <a:gd name="connsiteX2718" fmla="*/ 8296598 w 10080264"/>
                <a:gd name="connsiteY2718" fmla="*/ 1205268 h 3652478"/>
                <a:gd name="connsiteX2719" fmla="*/ 8319285 w 10080264"/>
                <a:gd name="connsiteY2719" fmla="*/ 1195190 h 3652478"/>
                <a:gd name="connsiteX2720" fmla="*/ 8317485 w 10080264"/>
                <a:gd name="connsiteY2720" fmla="*/ 1186552 h 3652478"/>
                <a:gd name="connsiteX2721" fmla="*/ 8317485 w 10080264"/>
                <a:gd name="connsiteY2721" fmla="*/ 1179353 h 3652478"/>
                <a:gd name="connsiteX2722" fmla="*/ 8319285 w 10080264"/>
                <a:gd name="connsiteY2722" fmla="*/ 1172514 h 3652478"/>
                <a:gd name="connsiteX2723" fmla="*/ 8322526 w 10080264"/>
                <a:gd name="connsiteY2723" fmla="*/ 1168915 h 3652478"/>
                <a:gd name="connsiteX2724" fmla="*/ 8324327 w 10080264"/>
                <a:gd name="connsiteY2724" fmla="*/ 1163876 h 3652478"/>
                <a:gd name="connsiteX2725" fmla="*/ 8327928 w 10080264"/>
                <a:gd name="connsiteY2725" fmla="*/ 1162076 h 3652478"/>
                <a:gd name="connsiteX2726" fmla="*/ 8393470 w 10080264"/>
                <a:gd name="connsiteY2726" fmla="*/ 1125722 h 3652478"/>
                <a:gd name="connsiteX2727" fmla="*/ 8422999 w 10080264"/>
                <a:gd name="connsiteY2727" fmla="*/ 1106646 h 3652478"/>
                <a:gd name="connsiteX2728" fmla="*/ 8449288 w 10080264"/>
                <a:gd name="connsiteY2728" fmla="*/ 1087569 h 3652478"/>
                <a:gd name="connsiteX2729" fmla="*/ 8374384 w 10080264"/>
                <a:gd name="connsiteY2729" fmla="*/ 1042577 h 3652478"/>
                <a:gd name="connsiteX2730" fmla="*/ 8357098 w 10080264"/>
                <a:gd name="connsiteY2730" fmla="*/ 1053015 h 3652478"/>
                <a:gd name="connsiteX2731" fmla="*/ 8358898 w 10080264"/>
                <a:gd name="connsiteY2731" fmla="*/ 1054815 h 3652478"/>
                <a:gd name="connsiteX2732" fmla="*/ 8360699 w 10080264"/>
                <a:gd name="connsiteY2732" fmla="*/ 1054815 h 3652478"/>
                <a:gd name="connsiteX2733" fmla="*/ 8362500 w 10080264"/>
                <a:gd name="connsiteY2733" fmla="*/ 1054815 h 3652478"/>
                <a:gd name="connsiteX2734" fmla="*/ 8365741 w 10080264"/>
                <a:gd name="connsiteY2734" fmla="*/ 1053015 h 3652478"/>
                <a:gd name="connsiteX2735" fmla="*/ 8372943 w 10080264"/>
                <a:gd name="connsiteY2735" fmla="*/ 1046176 h 3652478"/>
                <a:gd name="connsiteX2736" fmla="*/ 4905776 w 10080264"/>
                <a:gd name="connsiteY2736" fmla="*/ 1042384 h 3652478"/>
                <a:gd name="connsiteX2737" fmla="*/ 4890289 w 10080264"/>
                <a:gd name="connsiteY2737" fmla="*/ 1054626 h 3652478"/>
                <a:gd name="connsiteX2738" fmla="*/ 4893891 w 10080264"/>
                <a:gd name="connsiteY2738" fmla="*/ 1054626 h 3652478"/>
                <a:gd name="connsiteX2739" fmla="*/ 4900734 w 10080264"/>
                <a:gd name="connsiteY2739" fmla="*/ 1049585 h 3652478"/>
                <a:gd name="connsiteX2740" fmla="*/ 520709 w 10080264"/>
                <a:gd name="connsiteY2740" fmla="*/ 1040835 h 3652478"/>
                <a:gd name="connsiteX2741" fmla="*/ 494799 w 10080264"/>
                <a:gd name="connsiteY2741" fmla="*/ 1061357 h 3652478"/>
                <a:gd name="connsiteX2742" fmla="*/ 512072 w 10080264"/>
                <a:gd name="connsiteY2742" fmla="*/ 1054516 h 3652478"/>
                <a:gd name="connsiteX2743" fmla="*/ 6137643 w 10080264"/>
                <a:gd name="connsiteY2743" fmla="*/ 1040628 h 3652478"/>
                <a:gd name="connsiteX2744" fmla="*/ 6120358 w 10080264"/>
                <a:gd name="connsiteY2744" fmla="*/ 1050710 h 3652478"/>
                <a:gd name="connsiteX2745" fmla="*/ 6132241 w 10080264"/>
                <a:gd name="connsiteY2745" fmla="*/ 1045669 h 3652478"/>
                <a:gd name="connsiteX2746" fmla="*/ 9430970 w 10080264"/>
                <a:gd name="connsiteY2746" fmla="*/ 1039337 h 3652478"/>
                <a:gd name="connsiteX2747" fmla="*/ 9408283 w 10080264"/>
                <a:gd name="connsiteY2747" fmla="*/ 1054815 h 3652478"/>
                <a:gd name="connsiteX2748" fmla="*/ 9427369 w 10080264"/>
                <a:gd name="connsiteY2748" fmla="*/ 1047976 h 3652478"/>
                <a:gd name="connsiteX2749" fmla="*/ 9429170 w 10080264"/>
                <a:gd name="connsiteY2749" fmla="*/ 1042577 h 3652478"/>
                <a:gd name="connsiteX2750" fmla="*/ 3579942 w 10080264"/>
                <a:gd name="connsiteY2750" fmla="*/ 1008339 h 3652478"/>
                <a:gd name="connsiteX2751" fmla="*/ 3448194 w 10080264"/>
                <a:gd name="connsiteY2751" fmla="*/ 1074210 h 3652478"/>
                <a:gd name="connsiteX2752" fmla="*/ 3320046 w 10080264"/>
                <a:gd name="connsiteY2752" fmla="*/ 1139722 h 3652478"/>
                <a:gd name="connsiteX2753" fmla="*/ 3200898 w 10080264"/>
                <a:gd name="connsiteY2753" fmla="*/ 1209193 h 3652478"/>
                <a:gd name="connsiteX2754" fmla="*/ 3218176 w 10080264"/>
                <a:gd name="connsiteY2754" fmla="*/ 1205593 h 3652478"/>
                <a:gd name="connsiteX2755" fmla="*/ 3233655 w 10080264"/>
                <a:gd name="connsiteY2755" fmla="*/ 1200554 h 3652478"/>
                <a:gd name="connsiteX2756" fmla="*/ 3251292 w 10080264"/>
                <a:gd name="connsiteY2756" fmla="*/ 1195514 h 3652478"/>
                <a:gd name="connsiteX2757" fmla="*/ 3264972 w 10080264"/>
                <a:gd name="connsiteY2757" fmla="*/ 1188315 h 3652478"/>
                <a:gd name="connsiteX2758" fmla="*/ 3280450 w 10080264"/>
                <a:gd name="connsiteY2758" fmla="*/ 1181476 h 3652478"/>
                <a:gd name="connsiteX2759" fmla="*/ 3294488 w 10080264"/>
                <a:gd name="connsiteY2759" fmla="*/ 1172837 h 3652478"/>
                <a:gd name="connsiteX2760" fmla="*/ 3309967 w 10080264"/>
                <a:gd name="connsiteY2760" fmla="*/ 1162399 h 3652478"/>
                <a:gd name="connsiteX2761" fmla="*/ 3323646 w 10080264"/>
                <a:gd name="connsiteY2761" fmla="*/ 1151960 h 3652478"/>
                <a:gd name="connsiteX2762" fmla="*/ 3356763 w 10080264"/>
                <a:gd name="connsiteY2762" fmla="*/ 1129283 h 3652478"/>
                <a:gd name="connsiteX2763" fmla="*/ 3391320 w 10080264"/>
                <a:gd name="connsiteY2763" fmla="*/ 1112005 h 3652478"/>
                <a:gd name="connsiteX2764" fmla="*/ 3425876 w 10080264"/>
                <a:gd name="connsiteY2764" fmla="*/ 1098327 h 3652478"/>
                <a:gd name="connsiteX2765" fmla="*/ 3462233 w 10080264"/>
                <a:gd name="connsiteY2765" fmla="*/ 1087889 h 3652478"/>
                <a:gd name="connsiteX2766" fmla="*/ 3462233 w 10080264"/>
                <a:gd name="connsiteY2766" fmla="*/ 1082849 h 3652478"/>
                <a:gd name="connsiteX2767" fmla="*/ 3464032 w 10080264"/>
                <a:gd name="connsiteY2767" fmla="*/ 1079250 h 3652478"/>
                <a:gd name="connsiteX2768" fmla="*/ 3467272 w 10080264"/>
                <a:gd name="connsiteY2768" fmla="*/ 1074210 h 3652478"/>
                <a:gd name="connsiteX2769" fmla="*/ 3470872 w 10080264"/>
                <a:gd name="connsiteY2769" fmla="*/ 1070611 h 3652478"/>
                <a:gd name="connsiteX2770" fmla="*/ 3475912 w 10080264"/>
                <a:gd name="connsiteY2770" fmla="*/ 1067371 h 3652478"/>
                <a:gd name="connsiteX2771" fmla="*/ 3483111 w 10080264"/>
                <a:gd name="connsiteY2771" fmla="*/ 1067371 h 3652478"/>
                <a:gd name="connsiteX2772" fmla="*/ 3502189 w 10080264"/>
                <a:gd name="connsiteY2772" fmla="*/ 1067371 h 3652478"/>
                <a:gd name="connsiteX2773" fmla="*/ 3515868 w 10080264"/>
                <a:gd name="connsiteY2773" fmla="*/ 1053333 h 3652478"/>
                <a:gd name="connsiteX2774" fmla="*/ 3529906 w 10080264"/>
                <a:gd name="connsiteY2774" fmla="*/ 1041455 h 3652478"/>
                <a:gd name="connsiteX2775" fmla="*/ 3545385 w 10080264"/>
                <a:gd name="connsiteY2775" fmla="*/ 1029216 h 3652478"/>
                <a:gd name="connsiteX2776" fmla="*/ 3562663 w 10080264"/>
                <a:gd name="connsiteY2776" fmla="*/ 1018778 h 3652478"/>
                <a:gd name="connsiteX2777" fmla="*/ 2595074 w 10080264"/>
                <a:gd name="connsiteY2777" fmla="*/ 1006539 h 3652478"/>
                <a:gd name="connsiteX2778" fmla="*/ 2558718 w 10080264"/>
                <a:gd name="connsiteY2778" fmla="*/ 1025617 h 3652478"/>
                <a:gd name="connsiteX2779" fmla="*/ 2510123 w 10080264"/>
                <a:gd name="connsiteY2779" fmla="*/ 1053333 h 3652478"/>
                <a:gd name="connsiteX2780" fmla="*/ 2480605 w 10080264"/>
                <a:gd name="connsiteY2780" fmla="*/ 1068811 h 3652478"/>
                <a:gd name="connsiteX2781" fmla="*/ 2496444 w 10080264"/>
                <a:gd name="connsiteY2781" fmla="*/ 1067371 h 3652478"/>
                <a:gd name="connsiteX2782" fmla="*/ 2510123 w 10080264"/>
                <a:gd name="connsiteY2782" fmla="*/ 1063772 h 3652478"/>
                <a:gd name="connsiteX2783" fmla="*/ 2522361 w 10080264"/>
                <a:gd name="connsiteY2783" fmla="*/ 1058732 h 3652478"/>
                <a:gd name="connsiteX2784" fmla="*/ 2534600 w 10080264"/>
                <a:gd name="connsiteY2784" fmla="*/ 1050094 h 3652478"/>
                <a:gd name="connsiteX2785" fmla="*/ 2545039 w 10080264"/>
                <a:gd name="connsiteY2785" fmla="*/ 1041455 h 3652478"/>
                <a:gd name="connsiteX2786" fmla="*/ 2546839 w 10080264"/>
                <a:gd name="connsiteY2786" fmla="*/ 1039655 h 3652478"/>
                <a:gd name="connsiteX2787" fmla="*/ 2565557 w 10080264"/>
                <a:gd name="connsiteY2787" fmla="*/ 1027417 h 3652478"/>
                <a:gd name="connsiteX2788" fmla="*/ 2575996 w 10080264"/>
                <a:gd name="connsiteY2788" fmla="*/ 1022377 h 3652478"/>
                <a:gd name="connsiteX2789" fmla="*/ 2584635 w 10080264"/>
                <a:gd name="connsiteY2789" fmla="*/ 1020577 h 3652478"/>
                <a:gd name="connsiteX2790" fmla="*/ 2588235 w 10080264"/>
                <a:gd name="connsiteY2790" fmla="*/ 1013378 h 3652478"/>
                <a:gd name="connsiteX2791" fmla="*/ 815070 w 10080264"/>
                <a:gd name="connsiteY2791" fmla="*/ 1000872 h 3652478"/>
                <a:gd name="connsiteX2792" fmla="*/ 776925 w 10080264"/>
                <a:gd name="connsiteY2792" fmla="*/ 1035435 h 3652478"/>
                <a:gd name="connsiteX2793" fmla="*/ 737341 w 10080264"/>
                <a:gd name="connsiteY2793" fmla="*/ 1068197 h 3652478"/>
                <a:gd name="connsiteX2794" fmla="*/ 695598 w 10080264"/>
                <a:gd name="connsiteY2794" fmla="*/ 1099520 h 3652478"/>
                <a:gd name="connsiteX2795" fmla="*/ 652415 w 10080264"/>
                <a:gd name="connsiteY2795" fmla="*/ 1130482 h 3652478"/>
                <a:gd name="connsiteX2796" fmla="*/ 622907 w 10080264"/>
                <a:gd name="connsiteY2796" fmla="*/ 1151363 h 3652478"/>
                <a:gd name="connsiteX2797" fmla="*/ 493000 w 10080264"/>
                <a:gd name="connsiteY2797" fmla="*/ 1248210 h 3652478"/>
                <a:gd name="connsiteX2798" fmla="*/ 501636 w 10080264"/>
                <a:gd name="connsiteY2798" fmla="*/ 1256851 h 3652478"/>
                <a:gd name="connsiteX2799" fmla="*/ 508834 w 10080264"/>
                <a:gd name="connsiteY2799" fmla="*/ 1267292 h 3652478"/>
                <a:gd name="connsiteX2800" fmla="*/ 515671 w 10080264"/>
                <a:gd name="connsiteY2800" fmla="*/ 1274132 h 3652478"/>
                <a:gd name="connsiteX2801" fmla="*/ 520709 w 10080264"/>
                <a:gd name="connsiteY2801" fmla="*/ 1277732 h 3652478"/>
                <a:gd name="connsiteX2802" fmla="*/ 526107 w 10080264"/>
                <a:gd name="connsiteY2802" fmla="*/ 1279533 h 3652478"/>
                <a:gd name="connsiteX2803" fmla="*/ 536183 w 10080264"/>
                <a:gd name="connsiteY2803" fmla="*/ 1267292 h 3652478"/>
                <a:gd name="connsiteX2804" fmla="*/ 546618 w 10080264"/>
                <a:gd name="connsiteY2804" fmla="*/ 1256851 h 3652478"/>
                <a:gd name="connsiteX2805" fmla="*/ 560653 w 10080264"/>
                <a:gd name="connsiteY2805" fmla="*/ 1246410 h 3652478"/>
                <a:gd name="connsiteX2806" fmla="*/ 576126 w 10080264"/>
                <a:gd name="connsiteY2806" fmla="*/ 1237770 h 3652478"/>
                <a:gd name="connsiteX2807" fmla="*/ 588361 w 10080264"/>
                <a:gd name="connsiteY2807" fmla="*/ 1229129 h 3652478"/>
                <a:gd name="connsiteX2808" fmla="*/ 602396 w 10080264"/>
                <a:gd name="connsiteY2808" fmla="*/ 1219048 h 3652478"/>
                <a:gd name="connsiteX2809" fmla="*/ 628305 w 10080264"/>
                <a:gd name="connsiteY2809" fmla="*/ 1194927 h 3652478"/>
                <a:gd name="connsiteX2810" fmla="*/ 643779 w 10080264"/>
                <a:gd name="connsiteY2810" fmla="*/ 1175845 h 3652478"/>
                <a:gd name="connsiteX2811" fmla="*/ 655654 w 10080264"/>
                <a:gd name="connsiteY2811" fmla="*/ 1156764 h 3652478"/>
                <a:gd name="connsiteX2812" fmla="*/ 664291 w 10080264"/>
                <a:gd name="connsiteY2812" fmla="*/ 1146323 h 3652478"/>
                <a:gd name="connsiteX2813" fmla="*/ 672927 w 10080264"/>
                <a:gd name="connsiteY2813" fmla="*/ 1139122 h 3652478"/>
                <a:gd name="connsiteX2814" fmla="*/ 683363 w 10080264"/>
                <a:gd name="connsiteY2814" fmla="*/ 1134082 h 3652478"/>
                <a:gd name="connsiteX2815" fmla="*/ 693799 w 10080264"/>
                <a:gd name="connsiteY2815" fmla="*/ 1130482 h 3652478"/>
                <a:gd name="connsiteX2816" fmla="*/ 699197 w 10080264"/>
                <a:gd name="connsiteY2816" fmla="*/ 1121841 h 3652478"/>
                <a:gd name="connsiteX2817" fmla="*/ 704234 w 10080264"/>
                <a:gd name="connsiteY2817" fmla="*/ 1113201 h 3652478"/>
                <a:gd name="connsiteX2818" fmla="*/ 723307 w 10080264"/>
                <a:gd name="connsiteY2818" fmla="*/ 1092679 h 3652478"/>
                <a:gd name="connsiteX2819" fmla="*/ 749216 w 10080264"/>
                <a:gd name="connsiteY2819" fmla="*/ 1069997 h 3652478"/>
                <a:gd name="connsiteX2820" fmla="*/ 775126 w 10080264"/>
                <a:gd name="connsiteY2820" fmla="*/ 1044076 h 3652478"/>
                <a:gd name="connsiteX2821" fmla="*/ 787361 w 10080264"/>
                <a:gd name="connsiteY2821" fmla="*/ 1033635 h 3652478"/>
                <a:gd name="connsiteX2822" fmla="*/ 797437 w 10080264"/>
                <a:gd name="connsiteY2822" fmla="*/ 1023194 h 3652478"/>
                <a:gd name="connsiteX2823" fmla="*/ 815070 w 10080264"/>
                <a:gd name="connsiteY2823" fmla="*/ 1002313 h 3652478"/>
                <a:gd name="connsiteX2824" fmla="*/ 2240148 w 10080264"/>
                <a:gd name="connsiteY2824" fmla="*/ 997900 h 3652478"/>
                <a:gd name="connsiteX2825" fmla="*/ 2240148 w 10080264"/>
                <a:gd name="connsiteY2825" fmla="*/ 999700 h 3652478"/>
                <a:gd name="connsiteX2826" fmla="*/ 2245548 w 10080264"/>
                <a:gd name="connsiteY2826" fmla="*/ 997900 h 3652478"/>
                <a:gd name="connsiteX2827" fmla="*/ 4514636 w 10080264"/>
                <a:gd name="connsiteY2827" fmla="*/ 993777 h 3652478"/>
                <a:gd name="connsiteX2828" fmla="*/ 4512835 w 10080264"/>
                <a:gd name="connsiteY2828" fmla="*/ 997377 h 3652478"/>
                <a:gd name="connsiteX2829" fmla="*/ 4495547 w 10080264"/>
                <a:gd name="connsiteY2829" fmla="*/ 1016460 h 3652478"/>
                <a:gd name="connsiteX2830" fmla="*/ 4481501 w 10080264"/>
                <a:gd name="connsiteY2830" fmla="*/ 1031942 h 3652478"/>
                <a:gd name="connsiteX2831" fmla="*/ 4466014 w 10080264"/>
                <a:gd name="connsiteY2831" fmla="*/ 1044184 h 3652478"/>
                <a:gd name="connsiteX2832" fmla="*/ 4467814 w 10080264"/>
                <a:gd name="connsiteY2832" fmla="*/ 1044184 h 3652478"/>
                <a:gd name="connsiteX2833" fmla="*/ 4471056 w 10080264"/>
                <a:gd name="connsiteY2833" fmla="*/ 1044184 h 3652478"/>
                <a:gd name="connsiteX2834" fmla="*/ 4476458 w 10080264"/>
                <a:gd name="connsiteY2834" fmla="*/ 1040944 h 3652478"/>
                <a:gd name="connsiteX2835" fmla="*/ 4483302 w 10080264"/>
                <a:gd name="connsiteY2835" fmla="*/ 1031942 h 3652478"/>
                <a:gd name="connsiteX2836" fmla="*/ 4490145 w 10080264"/>
                <a:gd name="connsiteY2836" fmla="*/ 1023301 h 3652478"/>
                <a:gd name="connsiteX2837" fmla="*/ 4498789 w 10080264"/>
                <a:gd name="connsiteY2837" fmla="*/ 1014660 h 3652478"/>
                <a:gd name="connsiteX2838" fmla="*/ 4505992 w 10080264"/>
                <a:gd name="connsiteY2838" fmla="*/ 1009619 h 3652478"/>
                <a:gd name="connsiteX2839" fmla="*/ 4514636 w 10080264"/>
                <a:gd name="connsiteY2839" fmla="*/ 1006019 h 3652478"/>
                <a:gd name="connsiteX2840" fmla="*/ 4514636 w 10080264"/>
                <a:gd name="connsiteY2840" fmla="*/ 999177 h 3652478"/>
                <a:gd name="connsiteX2841" fmla="*/ 8161554 w 10080264"/>
                <a:gd name="connsiteY2841" fmla="*/ 992546 h 3652478"/>
                <a:gd name="connsiteX2842" fmla="*/ 8146069 w 10080264"/>
                <a:gd name="connsiteY2842" fmla="*/ 1002624 h 3652478"/>
                <a:gd name="connsiteX2843" fmla="*/ 8160113 w 10080264"/>
                <a:gd name="connsiteY2843" fmla="*/ 999384 h 3652478"/>
                <a:gd name="connsiteX2844" fmla="*/ 9912088 w 10080264"/>
                <a:gd name="connsiteY2844" fmla="*/ 990746 h 3652478"/>
                <a:gd name="connsiteX2845" fmla="*/ 9877517 w 10080264"/>
                <a:gd name="connsiteY2845" fmla="*/ 1018461 h 3652478"/>
                <a:gd name="connsiteX2846" fmla="*/ 9846547 w 10080264"/>
                <a:gd name="connsiteY2846" fmla="*/ 1046176 h 3652478"/>
                <a:gd name="connsiteX2847" fmla="*/ 9813776 w 10080264"/>
                <a:gd name="connsiteY2847" fmla="*/ 1077131 h 3652478"/>
                <a:gd name="connsiteX2848" fmla="*/ 9820618 w 10080264"/>
                <a:gd name="connsiteY2848" fmla="*/ 1072092 h 3652478"/>
                <a:gd name="connsiteX2849" fmla="*/ 9855190 w 10080264"/>
                <a:gd name="connsiteY2849" fmla="*/ 1049776 h 3652478"/>
                <a:gd name="connsiteX2850" fmla="*/ 9889761 w 10080264"/>
                <a:gd name="connsiteY2850" fmla="*/ 1025300 h 3652478"/>
                <a:gd name="connsiteX2851" fmla="*/ 9901645 w 10080264"/>
                <a:gd name="connsiteY2851" fmla="*/ 1016661 h 3652478"/>
                <a:gd name="connsiteX2852" fmla="*/ 9907047 w 10080264"/>
                <a:gd name="connsiteY2852" fmla="*/ 1002624 h 3652478"/>
                <a:gd name="connsiteX2853" fmla="*/ 9642000 w 10080264"/>
                <a:gd name="connsiteY2853" fmla="*/ 976708 h 3652478"/>
                <a:gd name="connsiteX2854" fmla="*/ 9609229 w 10080264"/>
                <a:gd name="connsiteY2854" fmla="*/ 1001184 h 3652478"/>
                <a:gd name="connsiteX2855" fmla="*/ 9602387 w 10080264"/>
                <a:gd name="connsiteY2855" fmla="*/ 1006223 h 3652478"/>
                <a:gd name="connsiteX2856" fmla="*/ 9622914 w 10080264"/>
                <a:gd name="connsiteY2856" fmla="*/ 992546 h 3652478"/>
                <a:gd name="connsiteX2857" fmla="*/ 4983932 w 10080264"/>
                <a:gd name="connsiteY2857" fmla="*/ 976494 h 3652478"/>
                <a:gd name="connsiteX2858" fmla="*/ 4980330 w 10080264"/>
                <a:gd name="connsiteY2858" fmla="*/ 980095 h 3652478"/>
                <a:gd name="connsiteX2859" fmla="*/ 4982131 w 10080264"/>
                <a:gd name="connsiteY2859" fmla="*/ 981895 h 3652478"/>
                <a:gd name="connsiteX2860" fmla="*/ 4866158 w 10080264"/>
                <a:gd name="connsiteY2860" fmla="*/ 967853 h 3652478"/>
                <a:gd name="connsiteX2861" fmla="*/ 4802048 w 10080264"/>
                <a:gd name="connsiteY2861" fmla="*/ 1020061 h 3652478"/>
                <a:gd name="connsiteX2862" fmla="*/ 4737939 w 10080264"/>
                <a:gd name="connsiteY2862" fmla="*/ 1071909 h 3652478"/>
                <a:gd name="connsiteX2863" fmla="*/ 4712007 w 10080264"/>
                <a:gd name="connsiteY2863" fmla="*/ 1092792 h 3652478"/>
                <a:gd name="connsiteX2864" fmla="*/ 4656541 w 10080264"/>
                <a:gd name="connsiteY2864" fmla="*/ 1139239 h 3652478"/>
                <a:gd name="connsiteX2865" fmla="*/ 4687516 w 10080264"/>
                <a:gd name="connsiteY2865" fmla="*/ 1121956 h 3652478"/>
                <a:gd name="connsiteX2866" fmla="*/ 4718850 w 10080264"/>
                <a:gd name="connsiteY2866" fmla="*/ 1101073 h 3652478"/>
                <a:gd name="connsiteX2867" fmla="*/ 4750184 w 10080264"/>
                <a:gd name="connsiteY2867" fmla="*/ 1078750 h 3652478"/>
                <a:gd name="connsiteX2868" fmla="*/ 4777917 w 10080264"/>
                <a:gd name="connsiteY2868" fmla="*/ 1051025 h 3652478"/>
                <a:gd name="connsiteX2869" fmla="*/ 4822938 w 10080264"/>
                <a:gd name="connsiteY2869" fmla="*/ 1007819 h 3652478"/>
                <a:gd name="connsiteX2870" fmla="*/ 7048344 w 10080264"/>
                <a:gd name="connsiteY2870" fmla="*/ 964294 h 3652478"/>
                <a:gd name="connsiteX2871" fmla="*/ 7017375 w 10080264"/>
                <a:gd name="connsiteY2871" fmla="*/ 984818 h 3652478"/>
                <a:gd name="connsiteX2872" fmla="*/ 6838764 w 10080264"/>
                <a:gd name="connsiteY2872" fmla="*/ 1106161 h 3652478"/>
                <a:gd name="connsiteX2873" fmla="*/ 6674197 w 10080264"/>
                <a:gd name="connsiteY2873" fmla="*/ 1213462 h 3652478"/>
                <a:gd name="connsiteX2874" fmla="*/ 6681399 w 10080264"/>
                <a:gd name="connsiteY2874" fmla="*/ 1211661 h 3652478"/>
                <a:gd name="connsiteX2875" fmla="*/ 6688241 w 10080264"/>
                <a:gd name="connsiteY2875" fmla="*/ 1210221 h 3652478"/>
                <a:gd name="connsiteX2876" fmla="*/ 6701925 w 10080264"/>
                <a:gd name="connsiteY2876" fmla="*/ 1211661 h 3652478"/>
                <a:gd name="connsiteX2877" fmla="*/ 6714168 w 10080264"/>
                <a:gd name="connsiteY2877" fmla="*/ 1215262 h 3652478"/>
                <a:gd name="connsiteX2878" fmla="*/ 6715969 w 10080264"/>
                <a:gd name="connsiteY2878" fmla="*/ 1215262 h 3652478"/>
                <a:gd name="connsiteX2879" fmla="*/ 6747298 w 10080264"/>
                <a:gd name="connsiteY2879" fmla="*/ 1189337 h 3652478"/>
                <a:gd name="connsiteX2880" fmla="*/ 6778267 w 10080264"/>
                <a:gd name="connsiteY2880" fmla="*/ 1165212 h 3652478"/>
                <a:gd name="connsiteX2881" fmla="*/ 6811036 w 10080264"/>
                <a:gd name="connsiteY2881" fmla="*/ 1144328 h 3652478"/>
                <a:gd name="connsiteX2882" fmla="*/ 6842365 w 10080264"/>
                <a:gd name="connsiteY2882" fmla="*/ 1127045 h 3652478"/>
                <a:gd name="connsiteX2883" fmla="*/ 6847406 w 10080264"/>
                <a:gd name="connsiteY2883" fmla="*/ 1116603 h 3652478"/>
                <a:gd name="connsiteX2884" fmla="*/ 6854608 w 10080264"/>
                <a:gd name="connsiteY2884" fmla="*/ 1107961 h 3652478"/>
                <a:gd name="connsiteX2885" fmla="*/ 6863251 w 10080264"/>
                <a:gd name="connsiteY2885" fmla="*/ 1099320 h 3652478"/>
                <a:gd name="connsiteX2886" fmla="*/ 6873694 w 10080264"/>
                <a:gd name="connsiteY2886" fmla="*/ 1090678 h 3652478"/>
                <a:gd name="connsiteX2887" fmla="*/ 6876935 w 10080264"/>
                <a:gd name="connsiteY2887" fmla="*/ 1088878 h 3652478"/>
                <a:gd name="connsiteX2888" fmla="*/ 6892779 w 10080264"/>
                <a:gd name="connsiteY2888" fmla="*/ 1083837 h 3652478"/>
                <a:gd name="connsiteX2889" fmla="*/ 6908264 w 10080264"/>
                <a:gd name="connsiteY2889" fmla="*/ 1082036 h 3652478"/>
                <a:gd name="connsiteX2890" fmla="*/ 6961919 w 10080264"/>
                <a:gd name="connsiteY2890" fmla="*/ 1028386 h 3652478"/>
                <a:gd name="connsiteX2891" fmla="*/ 6966961 w 10080264"/>
                <a:gd name="connsiteY2891" fmla="*/ 1022985 h 3652478"/>
                <a:gd name="connsiteX2892" fmla="*/ 6973803 w 10080264"/>
                <a:gd name="connsiteY2892" fmla="*/ 1021545 h 3652478"/>
                <a:gd name="connsiteX2893" fmla="*/ 6979204 w 10080264"/>
                <a:gd name="connsiteY2893" fmla="*/ 1021545 h 3652478"/>
                <a:gd name="connsiteX2894" fmla="*/ 6986046 w 10080264"/>
                <a:gd name="connsiteY2894" fmla="*/ 1022985 h 3652478"/>
                <a:gd name="connsiteX2895" fmla="*/ 6992888 w 10080264"/>
                <a:gd name="connsiteY2895" fmla="*/ 1014343 h 3652478"/>
                <a:gd name="connsiteX2896" fmla="*/ 6996489 w 10080264"/>
                <a:gd name="connsiteY2896" fmla="*/ 1007502 h 3652478"/>
                <a:gd name="connsiteX2897" fmla="*/ 7001531 w 10080264"/>
                <a:gd name="connsiteY2897" fmla="*/ 1002101 h 3652478"/>
                <a:gd name="connsiteX2898" fmla="*/ 7006932 w 10080264"/>
                <a:gd name="connsiteY2898" fmla="*/ 998860 h 3652478"/>
                <a:gd name="connsiteX2899" fmla="*/ 7013774 w 10080264"/>
                <a:gd name="connsiteY2899" fmla="*/ 995260 h 3652478"/>
                <a:gd name="connsiteX2900" fmla="*/ 7017375 w 10080264"/>
                <a:gd name="connsiteY2900" fmla="*/ 992019 h 3652478"/>
                <a:gd name="connsiteX2901" fmla="*/ 7029619 w 10080264"/>
                <a:gd name="connsiteY2901" fmla="*/ 979777 h 3652478"/>
                <a:gd name="connsiteX2902" fmla="*/ 494799 w 10080264"/>
                <a:gd name="connsiteY2902" fmla="*/ 959109 h 3652478"/>
                <a:gd name="connsiteX2903" fmla="*/ 460253 w 10080264"/>
                <a:gd name="connsiteY2903" fmla="*/ 985031 h 3652478"/>
                <a:gd name="connsiteX2904" fmla="*/ 427507 w 10080264"/>
                <a:gd name="connsiteY2904" fmla="*/ 1009513 h 3652478"/>
                <a:gd name="connsiteX2905" fmla="*/ 406744 w 10080264"/>
                <a:gd name="connsiteY2905" fmla="*/ 1030286 h 3652478"/>
                <a:gd name="connsiteX2906" fmla="*/ 404836 w 10080264"/>
                <a:gd name="connsiteY2906" fmla="*/ 1031835 h 3652478"/>
                <a:gd name="connsiteX2907" fmla="*/ 387563 w 10080264"/>
                <a:gd name="connsiteY2907" fmla="*/ 1049476 h 3652478"/>
                <a:gd name="connsiteX2908" fmla="*/ 372089 w 10080264"/>
                <a:gd name="connsiteY2908" fmla="*/ 1064957 h 3652478"/>
                <a:gd name="connsiteX2909" fmla="*/ 373528 w 10080264"/>
                <a:gd name="connsiteY2909" fmla="*/ 1064957 h 3652478"/>
                <a:gd name="connsiteX2910" fmla="*/ 399798 w 10080264"/>
                <a:gd name="connsiteY2910" fmla="*/ 1037235 h 3652478"/>
                <a:gd name="connsiteX2911" fmla="*/ 406744 w 10080264"/>
                <a:gd name="connsiteY2911" fmla="*/ 1030286 h 3652478"/>
                <a:gd name="connsiteX2912" fmla="*/ 423908 w 10080264"/>
                <a:gd name="connsiteY2912" fmla="*/ 1016354 h 3652478"/>
                <a:gd name="connsiteX2913" fmla="*/ 444780 w 10080264"/>
                <a:gd name="connsiteY2913" fmla="*/ 1004113 h 3652478"/>
                <a:gd name="connsiteX2914" fmla="*/ 468890 w 10080264"/>
                <a:gd name="connsiteY2914" fmla="*/ 993672 h 3652478"/>
                <a:gd name="connsiteX2915" fmla="*/ 481125 w 10080264"/>
                <a:gd name="connsiteY2915" fmla="*/ 976391 h 3652478"/>
                <a:gd name="connsiteX2916" fmla="*/ 2686866 w 10080264"/>
                <a:gd name="connsiteY2916" fmla="*/ 956506 h 3652478"/>
                <a:gd name="connsiteX2917" fmla="*/ 2674627 w 10080264"/>
                <a:gd name="connsiteY2917" fmla="*/ 959745 h 3652478"/>
                <a:gd name="connsiteX2918" fmla="*/ 2662748 w 10080264"/>
                <a:gd name="connsiteY2918" fmla="*/ 966585 h 3652478"/>
                <a:gd name="connsiteX2919" fmla="*/ 2664188 w 10080264"/>
                <a:gd name="connsiteY2919" fmla="*/ 966585 h 3652478"/>
                <a:gd name="connsiteX2920" fmla="*/ 2674627 w 10080264"/>
                <a:gd name="connsiteY2920" fmla="*/ 965145 h 3652478"/>
                <a:gd name="connsiteX2921" fmla="*/ 8632588 w 10080264"/>
                <a:gd name="connsiteY2921" fmla="*/ 948993 h 3652478"/>
                <a:gd name="connsiteX2922" fmla="*/ 8632588 w 10080264"/>
                <a:gd name="connsiteY2922" fmla="*/ 950793 h 3652478"/>
                <a:gd name="connsiteX2923" fmla="*/ 8630788 w 10080264"/>
                <a:gd name="connsiteY2923" fmla="*/ 952593 h 3652478"/>
                <a:gd name="connsiteX2924" fmla="*/ 8572088 w 10080264"/>
                <a:gd name="connsiteY2924" fmla="*/ 995785 h 3652478"/>
                <a:gd name="connsiteX2925" fmla="*/ 8584332 w 10080264"/>
                <a:gd name="connsiteY2925" fmla="*/ 995785 h 3652478"/>
                <a:gd name="connsiteX2926" fmla="*/ 8610261 w 10080264"/>
                <a:gd name="connsiteY2926" fmla="*/ 971669 h 3652478"/>
                <a:gd name="connsiteX2927" fmla="*/ 8637630 w 10080264"/>
                <a:gd name="connsiteY2927" fmla="*/ 948993 h 3652478"/>
                <a:gd name="connsiteX2928" fmla="*/ 8357098 w 10080264"/>
                <a:gd name="connsiteY2928" fmla="*/ 948993 h 3652478"/>
                <a:gd name="connsiteX2929" fmla="*/ 8251583 w 10080264"/>
                <a:gd name="connsiteY2929" fmla="*/ 1016661 h 3652478"/>
                <a:gd name="connsiteX2930" fmla="*/ 8149670 w 10080264"/>
                <a:gd name="connsiteY2930" fmla="*/ 1087569 h 3652478"/>
                <a:gd name="connsiteX2931" fmla="*/ 8047396 w 10080264"/>
                <a:gd name="connsiteY2931" fmla="*/ 1160276 h 3652478"/>
                <a:gd name="connsiteX2932" fmla="*/ 7948364 w 10080264"/>
                <a:gd name="connsiteY2932" fmla="*/ 1232983 h 3652478"/>
                <a:gd name="connsiteX2933" fmla="*/ 7953765 w 10080264"/>
                <a:gd name="connsiteY2933" fmla="*/ 1234783 h 3652478"/>
                <a:gd name="connsiteX2934" fmla="*/ 7958807 w 10080264"/>
                <a:gd name="connsiteY2934" fmla="*/ 1234783 h 3652478"/>
                <a:gd name="connsiteX2935" fmla="*/ 8007423 w 10080264"/>
                <a:gd name="connsiteY2935" fmla="*/ 1205268 h 3652478"/>
                <a:gd name="connsiteX2936" fmla="*/ 8052438 w 10080264"/>
                <a:gd name="connsiteY2936" fmla="*/ 1174314 h 3652478"/>
                <a:gd name="connsiteX2937" fmla="*/ 8093851 w 10080264"/>
                <a:gd name="connsiteY2937" fmla="*/ 1142999 h 3652478"/>
                <a:gd name="connsiteX2938" fmla="*/ 8133824 w 10080264"/>
                <a:gd name="connsiteY2938" fmla="*/ 1111685 h 3652478"/>
                <a:gd name="connsiteX2939" fmla="*/ 8173798 w 10080264"/>
                <a:gd name="connsiteY2939" fmla="*/ 1078931 h 3652478"/>
                <a:gd name="connsiteX2940" fmla="*/ 8217012 w 10080264"/>
                <a:gd name="connsiteY2940" fmla="*/ 1049776 h 3652478"/>
                <a:gd name="connsiteX2941" fmla="*/ 8267428 w 10080264"/>
                <a:gd name="connsiteY2941" fmla="*/ 1020261 h 3652478"/>
                <a:gd name="connsiteX2942" fmla="*/ 8321086 w 10080264"/>
                <a:gd name="connsiteY2942" fmla="*/ 992546 h 3652478"/>
                <a:gd name="connsiteX2943" fmla="*/ 8324327 w 10080264"/>
                <a:gd name="connsiteY2943" fmla="*/ 982108 h 3652478"/>
                <a:gd name="connsiteX2944" fmla="*/ 8329729 w 10080264"/>
                <a:gd name="connsiteY2944" fmla="*/ 973469 h 3652478"/>
                <a:gd name="connsiteX2945" fmla="*/ 8336571 w 10080264"/>
                <a:gd name="connsiteY2945" fmla="*/ 966270 h 3652478"/>
                <a:gd name="connsiteX2946" fmla="*/ 8345214 w 10080264"/>
                <a:gd name="connsiteY2946" fmla="*/ 963031 h 3652478"/>
                <a:gd name="connsiteX2947" fmla="*/ 8352056 w 10080264"/>
                <a:gd name="connsiteY2947" fmla="*/ 957632 h 3652478"/>
                <a:gd name="connsiteX2948" fmla="*/ 2541440 w 10080264"/>
                <a:gd name="connsiteY2948" fmla="*/ 946067 h 3652478"/>
                <a:gd name="connsiteX2949" fmla="*/ 2538016 w 10080264"/>
                <a:gd name="connsiteY2949" fmla="*/ 949015 h 3652478"/>
                <a:gd name="connsiteX2950" fmla="*/ 2506882 w 10080264"/>
                <a:gd name="connsiteY2950" fmla="*/ 966585 h 3652478"/>
                <a:gd name="connsiteX2951" fmla="*/ 2434169 w 10080264"/>
                <a:gd name="connsiteY2951" fmla="*/ 1008339 h 3652478"/>
                <a:gd name="connsiteX2952" fmla="*/ 2364696 w 10080264"/>
                <a:gd name="connsiteY2952" fmla="*/ 1051533 h 3652478"/>
                <a:gd name="connsiteX2953" fmla="*/ 2299182 w 10080264"/>
                <a:gd name="connsiteY2953" fmla="*/ 1094728 h 3652478"/>
                <a:gd name="connsiteX2954" fmla="*/ 2235108 w 10080264"/>
                <a:gd name="connsiteY2954" fmla="*/ 1139722 h 3652478"/>
                <a:gd name="connsiteX2955" fmla="*/ 2235108 w 10080264"/>
                <a:gd name="connsiteY2955" fmla="*/ 1146921 h 3652478"/>
                <a:gd name="connsiteX2956" fmla="*/ 2250587 w 10080264"/>
                <a:gd name="connsiteY2956" fmla="*/ 1138282 h 3652478"/>
                <a:gd name="connsiteX2957" fmla="*/ 2264625 w 10080264"/>
                <a:gd name="connsiteY2957" fmla="*/ 1126044 h 3652478"/>
                <a:gd name="connsiteX2958" fmla="*/ 2278304 w 10080264"/>
                <a:gd name="connsiteY2958" fmla="*/ 1115605 h 3652478"/>
                <a:gd name="connsiteX2959" fmla="*/ 2292343 w 10080264"/>
                <a:gd name="connsiteY2959" fmla="*/ 1106966 h 3652478"/>
                <a:gd name="connsiteX2960" fmla="*/ 2304222 w 10080264"/>
                <a:gd name="connsiteY2960" fmla="*/ 1100127 h 3652478"/>
                <a:gd name="connsiteX2961" fmla="*/ 2319700 w 10080264"/>
                <a:gd name="connsiteY2961" fmla="*/ 1094728 h 3652478"/>
                <a:gd name="connsiteX2962" fmla="*/ 2343818 w 10080264"/>
                <a:gd name="connsiteY2962" fmla="*/ 1072411 h 3652478"/>
                <a:gd name="connsiteX2963" fmla="*/ 2370096 w 10080264"/>
                <a:gd name="connsiteY2963" fmla="*/ 1053333 h 3652478"/>
                <a:gd name="connsiteX2964" fmla="*/ 2397813 w 10080264"/>
                <a:gd name="connsiteY2964" fmla="*/ 1034256 h 3652478"/>
                <a:gd name="connsiteX2965" fmla="*/ 2429130 w 10080264"/>
                <a:gd name="connsiteY2965" fmla="*/ 1018778 h 3652478"/>
                <a:gd name="connsiteX2966" fmla="*/ 2460087 w 10080264"/>
                <a:gd name="connsiteY2966" fmla="*/ 1002940 h 3652478"/>
                <a:gd name="connsiteX2967" fmla="*/ 2489244 w 10080264"/>
                <a:gd name="connsiteY2967" fmla="*/ 987462 h 3652478"/>
                <a:gd name="connsiteX2968" fmla="*/ 2515522 w 10080264"/>
                <a:gd name="connsiteY2968" fmla="*/ 968384 h 3652478"/>
                <a:gd name="connsiteX2969" fmla="*/ 2538016 w 10080264"/>
                <a:gd name="connsiteY2969" fmla="*/ 949015 h 3652478"/>
                <a:gd name="connsiteX2970" fmla="*/ 2543239 w 10080264"/>
                <a:gd name="connsiteY2970" fmla="*/ 946067 h 3652478"/>
                <a:gd name="connsiteX2971" fmla="*/ 9091379 w 10080264"/>
                <a:gd name="connsiteY2971" fmla="*/ 940355 h 3652478"/>
                <a:gd name="connsiteX2972" fmla="*/ 9091379 w 10080264"/>
                <a:gd name="connsiteY2972" fmla="*/ 942155 h 3652478"/>
                <a:gd name="connsiteX2973" fmla="*/ 9096781 w 10080264"/>
                <a:gd name="connsiteY2973" fmla="*/ 940355 h 3652478"/>
                <a:gd name="connsiteX2974" fmla="*/ 8789960 w 10080264"/>
                <a:gd name="connsiteY2974" fmla="*/ 940355 h 3652478"/>
                <a:gd name="connsiteX2975" fmla="*/ 8760790 w 10080264"/>
                <a:gd name="connsiteY2975" fmla="*/ 954392 h 3652478"/>
                <a:gd name="connsiteX2976" fmla="*/ 8734862 w 10080264"/>
                <a:gd name="connsiteY2976" fmla="*/ 969870 h 3652478"/>
                <a:gd name="connsiteX2977" fmla="*/ 8708933 w 10080264"/>
                <a:gd name="connsiteY2977" fmla="*/ 985347 h 3652478"/>
                <a:gd name="connsiteX2978" fmla="*/ 8686246 w 10080264"/>
                <a:gd name="connsiteY2978" fmla="*/ 1002624 h 3652478"/>
                <a:gd name="connsiteX2979" fmla="*/ 8644472 w 10080264"/>
                <a:gd name="connsiteY2979" fmla="*/ 1033938 h 3652478"/>
                <a:gd name="connsiteX2980" fmla="*/ 8603058 w 10080264"/>
                <a:gd name="connsiteY2980" fmla="*/ 1067053 h 3652478"/>
                <a:gd name="connsiteX2981" fmla="*/ 8537517 w 10080264"/>
                <a:gd name="connsiteY2981" fmla="*/ 1118883 h 3652478"/>
                <a:gd name="connsiteX2982" fmla="*/ 8540758 w 10080264"/>
                <a:gd name="connsiteY2982" fmla="*/ 1120323 h 3652478"/>
                <a:gd name="connsiteX2983" fmla="*/ 8542559 w 10080264"/>
                <a:gd name="connsiteY2983" fmla="*/ 1120323 h 3652478"/>
                <a:gd name="connsiteX2984" fmla="*/ 8549401 w 10080264"/>
                <a:gd name="connsiteY2984" fmla="*/ 1118883 h 3652478"/>
                <a:gd name="connsiteX2985" fmla="*/ 8556603 w 10080264"/>
                <a:gd name="connsiteY2985" fmla="*/ 1118883 h 3652478"/>
                <a:gd name="connsiteX2986" fmla="*/ 8589374 w 10080264"/>
                <a:gd name="connsiteY2986" fmla="*/ 1085769 h 3652478"/>
                <a:gd name="connsiteX2987" fmla="*/ 8623945 w 10080264"/>
                <a:gd name="connsiteY2987" fmla="*/ 1054815 h 3652478"/>
                <a:gd name="connsiteX2988" fmla="*/ 8663918 w 10080264"/>
                <a:gd name="connsiteY2988" fmla="*/ 1025300 h 3652478"/>
                <a:gd name="connsiteX2989" fmla="*/ 8707133 w 10080264"/>
                <a:gd name="connsiteY2989" fmla="*/ 997585 h 3652478"/>
                <a:gd name="connsiteX2990" fmla="*/ 8728020 w 10080264"/>
                <a:gd name="connsiteY2990" fmla="*/ 985347 h 3652478"/>
                <a:gd name="connsiteX2991" fmla="*/ 8750347 w 10080264"/>
                <a:gd name="connsiteY2991" fmla="*/ 971669 h 3652478"/>
                <a:gd name="connsiteX2992" fmla="*/ 8769433 w 10080264"/>
                <a:gd name="connsiteY2992" fmla="*/ 957632 h 3652478"/>
                <a:gd name="connsiteX2993" fmla="*/ 8789960 w 10080264"/>
                <a:gd name="connsiteY2993" fmla="*/ 943954 h 3652478"/>
                <a:gd name="connsiteX2994" fmla="*/ 4597474 w 10080264"/>
                <a:gd name="connsiteY2994" fmla="*/ 940129 h 3652478"/>
                <a:gd name="connsiteX2995" fmla="*/ 4581987 w 10080264"/>
                <a:gd name="connsiteY2995" fmla="*/ 943729 h 3652478"/>
                <a:gd name="connsiteX2996" fmla="*/ 4568301 w 10080264"/>
                <a:gd name="connsiteY2996" fmla="*/ 948770 h 3652478"/>
                <a:gd name="connsiteX2997" fmla="*/ 4547411 w 10080264"/>
                <a:gd name="connsiteY2997" fmla="*/ 962812 h 3652478"/>
                <a:gd name="connsiteX2998" fmla="*/ 4528322 w 10080264"/>
                <a:gd name="connsiteY2998" fmla="*/ 978294 h 3652478"/>
                <a:gd name="connsiteX2999" fmla="*/ 4523280 w 10080264"/>
                <a:gd name="connsiteY2999" fmla="*/ 985135 h 3652478"/>
                <a:gd name="connsiteX3000" fmla="*/ 4551013 w 10080264"/>
                <a:gd name="connsiteY3000" fmla="*/ 969653 h 3652478"/>
                <a:gd name="connsiteX3001" fmla="*/ 4578385 w 10080264"/>
                <a:gd name="connsiteY3001" fmla="*/ 955971 h 3652478"/>
                <a:gd name="connsiteX3002" fmla="*/ 4588830 w 10080264"/>
                <a:gd name="connsiteY3002" fmla="*/ 948770 h 3652478"/>
                <a:gd name="connsiteX3003" fmla="*/ 2460087 w 10080264"/>
                <a:gd name="connsiteY3003" fmla="*/ 930589 h 3652478"/>
                <a:gd name="connsiteX3004" fmla="*/ 2451448 w 10080264"/>
                <a:gd name="connsiteY3004" fmla="*/ 935629 h 3652478"/>
                <a:gd name="connsiteX3005" fmla="*/ 2444608 w 10080264"/>
                <a:gd name="connsiteY3005" fmla="*/ 940668 h 3652478"/>
                <a:gd name="connsiteX3006" fmla="*/ 2454688 w 10080264"/>
                <a:gd name="connsiteY3006" fmla="*/ 937428 h 3652478"/>
                <a:gd name="connsiteX3007" fmla="*/ 3420837 w 10080264"/>
                <a:gd name="connsiteY3007" fmla="*/ 925190 h 3652478"/>
                <a:gd name="connsiteX3008" fmla="*/ 3415437 w 10080264"/>
                <a:gd name="connsiteY3008" fmla="*/ 928789 h 3652478"/>
                <a:gd name="connsiteX3009" fmla="*/ 3415321 w 10080264"/>
                <a:gd name="connsiteY3009" fmla="*/ 928909 h 3652478"/>
                <a:gd name="connsiteX3010" fmla="*/ 3405358 w 10080264"/>
                <a:gd name="connsiteY3010" fmla="*/ 935629 h 3652478"/>
                <a:gd name="connsiteX3011" fmla="*/ 3393119 w 10080264"/>
                <a:gd name="connsiteY3011" fmla="*/ 944267 h 3652478"/>
                <a:gd name="connsiteX3012" fmla="*/ 3405358 w 10080264"/>
                <a:gd name="connsiteY3012" fmla="*/ 939228 h 3652478"/>
                <a:gd name="connsiteX3013" fmla="*/ 3415321 w 10080264"/>
                <a:gd name="connsiteY3013" fmla="*/ 928909 h 3652478"/>
                <a:gd name="connsiteX3014" fmla="*/ 7895066 w 10080264"/>
                <a:gd name="connsiteY3014" fmla="*/ 923438 h 3652478"/>
                <a:gd name="connsiteX3015" fmla="*/ 7884623 w 10080264"/>
                <a:gd name="connsiteY3015" fmla="*/ 928477 h 3652478"/>
                <a:gd name="connsiteX3016" fmla="*/ 7872379 w 10080264"/>
                <a:gd name="connsiteY3016" fmla="*/ 930277 h 3652478"/>
                <a:gd name="connsiteX3017" fmla="*/ 7860495 w 10080264"/>
                <a:gd name="connsiteY3017" fmla="*/ 933516 h 3652478"/>
                <a:gd name="connsiteX3018" fmla="*/ 7846450 w 10080264"/>
                <a:gd name="connsiteY3018" fmla="*/ 935316 h 3652478"/>
                <a:gd name="connsiteX3019" fmla="*/ 7842849 w 10080264"/>
                <a:gd name="connsiteY3019" fmla="*/ 947554 h 3652478"/>
                <a:gd name="connsiteX3020" fmla="*/ 7839608 w 10080264"/>
                <a:gd name="connsiteY3020" fmla="*/ 961231 h 3652478"/>
                <a:gd name="connsiteX3021" fmla="*/ 7860495 w 10080264"/>
                <a:gd name="connsiteY3021" fmla="*/ 945754 h 3652478"/>
                <a:gd name="connsiteX3022" fmla="*/ 7881021 w 10080264"/>
                <a:gd name="connsiteY3022" fmla="*/ 933516 h 3652478"/>
                <a:gd name="connsiteX3023" fmla="*/ 7264766 w 10080264"/>
                <a:gd name="connsiteY3023" fmla="*/ 919285 h 3652478"/>
                <a:gd name="connsiteX3024" fmla="*/ 7211111 w 10080264"/>
                <a:gd name="connsiteY3024" fmla="*/ 953852 h 3652478"/>
                <a:gd name="connsiteX3025" fmla="*/ 7156015 w 10080264"/>
                <a:gd name="connsiteY3025" fmla="*/ 990219 h 3652478"/>
                <a:gd name="connsiteX3026" fmla="*/ 7098398 w 10080264"/>
                <a:gd name="connsiteY3026" fmla="*/ 1030186 h 3652478"/>
                <a:gd name="connsiteX3027" fmla="*/ 7041502 w 10080264"/>
                <a:gd name="connsiteY3027" fmla="*/ 1073395 h 3652478"/>
                <a:gd name="connsiteX3028" fmla="*/ 7039701 w 10080264"/>
                <a:gd name="connsiteY3028" fmla="*/ 1073395 h 3652478"/>
                <a:gd name="connsiteX3029" fmla="*/ 6954717 w 10080264"/>
                <a:gd name="connsiteY3029" fmla="*/ 1135687 h 3652478"/>
                <a:gd name="connsiteX3030" fmla="*/ 6884137 w 10080264"/>
                <a:gd name="connsiteY3030" fmla="*/ 1187537 h 3652478"/>
                <a:gd name="connsiteX3031" fmla="*/ 6814637 w 10080264"/>
                <a:gd name="connsiteY3031" fmla="*/ 1236146 h 3652478"/>
                <a:gd name="connsiteX3032" fmla="*/ 6788710 w 10080264"/>
                <a:gd name="connsiteY3032" fmla="*/ 1249829 h 3652478"/>
                <a:gd name="connsiteX3033" fmla="*/ 6764583 w 10080264"/>
                <a:gd name="connsiteY3033" fmla="*/ 1265312 h 3652478"/>
                <a:gd name="connsiteX3034" fmla="*/ 6750539 w 10080264"/>
                <a:gd name="connsiteY3034" fmla="*/ 1273953 h 3652478"/>
                <a:gd name="connsiteX3035" fmla="*/ 6728212 w 10080264"/>
                <a:gd name="connsiteY3035" fmla="*/ 1289796 h 3652478"/>
                <a:gd name="connsiteX3036" fmla="*/ 6705526 w 10080264"/>
                <a:gd name="connsiteY3036" fmla="*/ 1303479 h 3652478"/>
                <a:gd name="connsiteX3037" fmla="*/ 6691842 w 10080264"/>
                <a:gd name="connsiteY3037" fmla="*/ 1310680 h 3652478"/>
                <a:gd name="connsiteX3038" fmla="*/ 6686440 w 10080264"/>
                <a:gd name="connsiteY3038" fmla="*/ 1317522 h 3652478"/>
                <a:gd name="connsiteX3039" fmla="*/ 6681399 w 10080264"/>
                <a:gd name="connsiteY3039" fmla="*/ 1324363 h 3652478"/>
                <a:gd name="connsiteX3040" fmla="*/ 6674197 w 10080264"/>
                <a:gd name="connsiteY3040" fmla="*/ 1334805 h 3652478"/>
                <a:gd name="connsiteX3041" fmla="*/ 6722811 w 10080264"/>
                <a:gd name="connsiteY3041" fmla="*/ 1313921 h 3652478"/>
                <a:gd name="connsiteX3042" fmla="*/ 6754140 w 10080264"/>
                <a:gd name="connsiteY3042" fmla="*/ 1300238 h 3652478"/>
                <a:gd name="connsiteX3043" fmla="*/ 6781868 w 10080264"/>
                <a:gd name="connsiteY3043" fmla="*/ 1284395 h 3652478"/>
                <a:gd name="connsiteX3044" fmla="*/ 6805995 w 10080264"/>
                <a:gd name="connsiteY3044" fmla="*/ 1267112 h 3652478"/>
                <a:gd name="connsiteX3045" fmla="*/ 6826880 w 10080264"/>
                <a:gd name="connsiteY3045" fmla="*/ 1249829 h 3652478"/>
                <a:gd name="connsiteX3046" fmla="*/ 6830121 w 10080264"/>
                <a:gd name="connsiteY3046" fmla="*/ 1246228 h 3652478"/>
                <a:gd name="connsiteX3047" fmla="*/ 6836963 w 10080264"/>
                <a:gd name="connsiteY3047" fmla="*/ 1246228 h 3652478"/>
                <a:gd name="connsiteX3048" fmla="*/ 6842365 w 10080264"/>
                <a:gd name="connsiteY3048" fmla="*/ 1244788 h 3652478"/>
                <a:gd name="connsiteX3049" fmla="*/ 6844165 w 10080264"/>
                <a:gd name="connsiteY3049" fmla="*/ 1242987 h 3652478"/>
                <a:gd name="connsiteX3050" fmla="*/ 6849207 w 10080264"/>
                <a:gd name="connsiteY3050" fmla="*/ 1239387 h 3652478"/>
                <a:gd name="connsiteX3051" fmla="*/ 6849207 w 10080264"/>
                <a:gd name="connsiteY3051" fmla="*/ 1232545 h 3652478"/>
                <a:gd name="connsiteX3052" fmla="*/ 6852808 w 10080264"/>
                <a:gd name="connsiteY3052" fmla="*/ 1227504 h 3652478"/>
                <a:gd name="connsiteX3053" fmla="*/ 6856409 w 10080264"/>
                <a:gd name="connsiteY3053" fmla="*/ 1222103 h 3652478"/>
                <a:gd name="connsiteX3054" fmla="*/ 6863251 w 10080264"/>
                <a:gd name="connsiteY3054" fmla="*/ 1217062 h 3652478"/>
                <a:gd name="connsiteX3055" fmla="*/ 6870093 w 10080264"/>
                <a:gd name="connsiteY3055" fmla="*/ 1215262 h 3652478"/>
                <a:gd name="connsiteX3056" fmla="*/ 6890979 w 10080264"/>
                <a:gd name="connsiteY3056" fmla="*/ 1215262 h 3652478"/>
                <a:gd name="connsiteX3057" fmla="*/ 6897821 w 10080264"/>
                <a:gd name="connsiteY3057" fmla="*/ 1208421 h 3652478"/>
                <a:gd name="connsiteX3058" fmla="*/ 6910064 w 10080264"/>
                <a:gd name="connsiteY3058" fmla="*/ 1194738 h 3652478"/>
                <a:gd name="connsiteX3059" fmla="*/ 6925549 w 10080264"/>
                <a:gd name="connsiteY3059" fmla="*/ 1182496 h 3652478"/>
                <a:gd name="connsiteX3060" fmla="*/ 6934191 w 10080264"/>
                <a:gd name="connsiteY3060" fmla="*/ 1175654 h 3652478"/>
                <a:gd name="connsiteX3061" fmla="*/ 6944634 w 10080264"/>
                <a:gd name="connsiteY3061" fmla="*/ 1168453 h 3652478"/>
                <a:gd name="connsiteX3062" fmla="*/ 6961919 w 10080264"/>
                <a:gd name="connsiteY3062" fmla="*/ 1163412 h 3652478"/>
                <a:gd name="connsiteX3063" fmla="*/ 6982445 w 10080264"/>
                <a:gd name="connsiteY3063" fmla="*/ 1159811 h 3652478"/>
                <a:gd name="connsiteX3064" fmla="*/ 7000090 w 10080264"/>
                <a:gd name="connsiteY3064" fmla="*/ 1137487 h 3652478"/>
                <a:gd name="connsiteX3065" fmla="*/ 7019176 w 10080264"/>
                <a:gd name="connsiteY3065" fmla="*/ 1118403 h 3652478"/>
                <a:gd name="connsiteX3066" fmla="*/ 7036461 w 10080264"/>
                <a:gd name="connsiteY3066" fmla="*/ 1104361 h 3652478"/>
                <a:gd name="connsiteX3067" fmla="*/ 7053745 w 10080264"/>
                <a:gd name="connsiteY3067" fmla="*/ 1090678 h 3652478"/>
                <a:gd name="connsiteX3068" fmla="*/ 7093357 w 10080264"/>
                <a:gd name="connsiteY3068" fmla="*/ 1062953 h 3652478"/>
                <a:gd name="connsiteX3069" fmla="*/ 7135129 w 10080264"/>
                <a:gd name="connsiteY3069" fmla="*/ 1035227 h 3652478"/>
                <a:gd name="connsiteX3070" fmla="*/ 7178341 w 10080264"/>
                <a:gd name="connsiteY3070" fmla="*/ 1005702 h 3652478"/>
                <a:gd name="connsiteX3071" fmla="*/ 7221554 w 10080264"/>
                <a:gd name="connsiteY3071" fmla="*/ 971135 h 3652478"/>
                <a:gd name="connsiteX3072" fmla="*/ 7256123 w 10080264"/>
                <a:gd name="connsiteY3072" fmla="*/ 947010 h 3652478"/>
                <a:gd name="connsiteX3073" fmla="*/ 7273408 w 10080264"/>
                <a:gd name="connsiteY3073" fmla="*/ 936568 h 3652478"/>
                <a:gd name="connsiteX3074" fmla="*/ 7291053 w 10080264"/>
                <a:gd name="connsiteY3074" fmla="*/ 926126 h 3652478"/>
                <a:gd name="connsiteX3075" fmla="*/ 7287452 w 10080264"/>
                <a:gd name="connsiteY3075" fmla="*/ 924326 h 3652478"/>
                <a:gd name="connsiteX3076" fmla="*/ 7282051 w 10080264"/>
                <a:gd name="connsiteY3076" fmla="*/ 921085 h 3652478"/>
                <a:gd name="connsiteX3077" fmla="*/ 7275209 w 10080264"/>
                <a:gd name="connsiteY3077" fmla="*/ 921085 h 3652478"/>
                <a:gd name="connsiteX3078" fmla="*/ 9863833 w 10080264"/>
                <a:gd name="connsiteY3078" fmla="*/ 913000 h 3652478"/>
                <a:gd name="connsiteX3079" fmla="*/ 9842946 w 10080264"/>
                <a:gd name="connsiteY3079" fmla="*/ 923438 h 3652478"/>
                <a:gd name="connsiteX3080" fmla="*/ 9822419 w 10080264"/>
                <a:gd name="connsiteY3080" fmla="*/ 935316 h 3652478"/>
                <a:gd name="connsiteX3081" fmla="*/ 9778845 w 10080264"/>
                <a:gd name="connsiteY3081" fmla="*/ 968070 h 3652478"/>
                <a:gd name="connsiteX3082" fmla="*/ 9740672 w 10080264"/>
                <a:gd name="connsiteY3082" fmla="*/ 999384 h 3652478"/>
                <a:gd name="connsiteX3083" fmla="*/ 9650643 w 10080264"/>
                <a:gd name="connsiteY3083" fmla="*/ 1061654 h 3652478"/>
                <a:gd name="connsiteX3084" fmla="*/ 9533244 w 10080264"/>
                <a:gd name="connsiteY3084" fmla="*/ 1142999 h 3652478"/>
                <a:gd name="connsiteX3085" fmla="*/ 9453298 w 10080264"/>
                <a:gd name="connsiteY3085" fmla="*/ 1195190 h 3652478"/>
                <a:gd name="connsiteX3086" fmla="*/ 9453298 w 10080264"/>
                <a:gd name="connsiteY3086" fmla="*/ 1226145 h 3652478"/>
                <a:gd name="connsiteX3087" fmla="*/ 9489670 w 10080264"/>
                <a:gd name="connsiteY3087" fmla="*/ 1207068 h 3652478"/>
                <a:gd name="connsiteX3088" fmla="*/ 9529643 w 10080264"/>
                <a:gd name="connsiteY3088" fmla="*/ 1184752 h 3652478"/>
                <a:gd name="connsiteX3089" fmla="*/ 9566015 w 10080264"/>
                <a:gd name="connsiteY3089" fmla="*/ 1162076 h 3652478"/>
                <a:gd name="connsiteX3090" fmla="*/ 9598786 w 10080264"/>
                <a:gd name="connsiteY3090" fmla="*/ 1137960 h 3652478"/>
                <a:gd name="connsiteX3091" fmla="*/ 9609229 w 10080264"/>
                <a:gd name="connsiteY3091" fmla="*/ 1125722 h 3652478"/>
                <a:gd name="connsiteX3092" fmla="*/ 9626515 w 10080264"/>
                <a:gd name="connsiteY3092" fmla="*/ 1113484 h 3652478"/>
                <a:gd name="connsiteX3093" fmla="*/ 9642000 w 10080264"/>
                <a:gd name="connsiteY3093" fmla="*/ 1108445 h 3652478"/>
                <a:gd name="connsiteX3094" fmla="*/ 9657845 w 10080264"/>
                <a:gd name="connsiteY3094" fmla="*/ 1104846 h 3652478"/>
                <a:gd name="connsiteX3095" fmla="*/ 9664687 w 10080264"/>
                <a:gd name="connsiteY3095" fmla="*/ 1092968 h 3652478"/>
                <a:gd name="connsiteX3096" fmla="*/ 9671530 w 10080264"/>
                <a:gd name="connsiteY3096" fmla="*/ 1082530 h 3652478"/>
                <a:gd name="connsiteX3097" fmla="*/ 9678732 w 10080264"/>
                <a:gd name="connsiteY3097" fmla="*/ 1072092 h 3652478"/>
                <a:gd name="connsiteX3098" fmla="*/ 9687375 w 10080264"/>
                <a:gd name="connsiteY3098" fmla="*/ 1063453 h 3652478"/>
                <a:gd name="connsiteX3099" fmla="*/ 9697818 w 10080264"/>
                <a:gd name="connsiteY3099" fmla="*/ 1054815 h 3652478"/>
                <a:gd name="connsiteX3100" fmla="*/ 9709702 w 10080264"/>
                <a:gd name="connsiteY3100" fmla="*/ 1049776 h 3652478"/>
                <a:gd name="connsiteX3101" fmla="*/ 9720146 w 10080264"/>
                <a:gd name="connsiteY3101" fmla="*/ 1046176 h 3652478"/>
                <a:gd name="connsiteX3102" fmla="*/ 9732030 w 10080264"/>
                <a:gd name="connsiteY3102" fmla="*/ 1044377 h 3652478"/>
                <a:gd name="connsiteX3103" fmla="*/ 9735631 w 10080264"/>
                <a:gd name="connsiteY3103" fmla="*/ 1033938 h 3652478"/>
                <a:gd name="connsiteX3104" fmla="*/ 9739232 w 10080264"/>
                <a:gd name="connsiteY3104" fmla="*/ 1025300 h 3652478"/>
                <a:gd name="connsiteX3105" fmla="*/ 9746074 w 10080264"/>
                <a:gd name="connsiteY3105" fmla="*/ 1020261 h 3652478"/>
                <a:gd name="connsiteX3106" fmla="*/ 9754717 w 10080264"/>
                <a:gd name="connsiteY3106" fmla="*/ 1018461 h 3652478"/>
                <a:gd name="connsiteX3107" fmla="*/ 9754717 w 10080264"/>
                <a:gd name="connsiteY3107" fmla="*/ 1016661 h 3652478"/>
                <a:gd name="connsiteX3108" fmla="*/ 9754717 w 10080264"/>
                <a:gd name="connsiteY3108" fmla="*/ 1006223 h 3652478"/>
                <a:gd name="connsiteX3109" fmla="*/ 9765160 w 10080264"/>
                <a:gd name="connsiteY3109" fmla="*/ 1002624 h 3652478"/>
                <a:gd name="connsiteX3110" fmla="*/ 9787488 w 10080264"/>
                <a:gd name="connsiteY3110" fmla="*/ 993985 h 3652478"/>
                <a:gd name="connsiteX3111" fmla="*/ 9806574 w 10080264"/>
                <a:gd name="connsiteY3111" fmla="*/ 982108 h 3652478"/>
                <a:gd name="connsiteX3112" fmla="*/ 9822419 w 10080264"/>
                <a:gd name="connsiteY3112" fmla="*/ 968070 h 3652478"/>
                <a:gd name="connsiteX3113" fmla="*/ 9836104 w 10080264"/>
                <a:gd name="connsiteY3113" fmla="*/ 948993 h 3652478"/>
                <a:gd name="connsiteX3114" fmla="*/ 9850148 w 10080264"/>
                <a:gd name="connsiteY3114" fmla="*/ 930277 h 3652478"/>
                <a:gd name="connsiteX3115" fmla="*/ 8101054 w 10080264"/>
                <a:gd name="connsiteY3115" fmla="*/ 913000 h 3652478"/>
                <a:gd name="connsiteX3116" fmla="*/ 8066482 w 10080264"/>
                <a:gd name="connsiteY3116" fmla="*/ 938915 h 3652478"/>
                <a:gd name="connsiteX3117" fmla="*/ 8031911 w 10080264"/>
                <a:gd name="connsiteY3117" fmla="*/ 964831 h 3652478"/>
                <a:gd name="connsiteX3118" fmla="*/ 7962408 w 10080264"/>
                <a:gd name="connsiteY3118" fmla="*/ 1013062 h 3652478"/>
                <a:gd name="connsiteX3119" fmla="*/ 7919194 w 10080264"/>
                <a:gd name="connsiteY3119" fmla="*/ 1041137 h 3652478"/>
                <a:gd name="connsiteX3120" fmla="*/ 7882822 w 10080264"/>
                <a:gd name="connsiteY3120" fmla="*/ 1068492 h 3652478"/>
                <a:gd name="connsiteX3121" fmla="*/ 7848251 w 10080264"/>
                <a:gd name="connsiteY3121" fmla="*/ 1092968 h 3652478"/>
                <a:gd name="connsiteX3122" fmla="*/ 7816920 w 10080264"/>
                <a:gd name="connsiteY3122" fmla="*/ 1118883 h 3652478"/>
                <a:gd name="connsiteX3123" fmla="*/ 7816920 w 10080264"/>
                <a:gd name="connsiteY3123" fmla="*/ 1144799 h 3652478"/>
                <a:gd name="connsiteX3124" fmla="*/ 7836007 w 10080264"/>
                <a:gd name="connsiteY3124" fmla="*/ 1137960 h 3652478"/>
                <a:gd name="connsiteX3125" fmla="*/ 7851852 w 10080264"/>
                <a:gd name="connsiteY3125" fmla="*/ 1128962 h 3652478"/>
                <a:gd name="connsiteX3126" fmla="*/ 7865536 w 10080264"/>
                <a:gd name="connsiteY3126" fmla="*/ 1117084 h 3652478"/>
                <a:gd name="connsiteX3127" fmla="*/ 7875980 w 10080264"/>
                <a:gd name="connsiteY3127" fmla="*/ 1103046 h 3652478"/>
                <a:gd name="connsiteX3128" fmla="*/ 7881021 w 10080264"/>
                <a:gd name="connsiteY3128" fmla="*/ 1092968 h 3652478"/>
                <a:gd name="connsiteX3129" fmla="*/ 7893265 w 10080264"/>
                <a:gd name="connsiteY3129" fmla="*/ 1098007 h 3652478"/>
                <a:gd name="connsiteX3130" fmla="*/ 7896867 w 10080264"/>
                <a:gd name="connsiteY3130" fmla="*/ 1098007 h 3652478"/>
                <a:gd name="connsiteX3131" fmla="*/ 7903709 w 10080264"/>
                <a:gd name="connsiteY3131" fmla="*/ 1094408 h 3652478"/>
                <a:gd name="connsiteX3132" fmla="*/ 7912352 w 10080264"/>
                <a:gd name="connsiteY3132" fmla="*/ 1091168 h 3652478"/>
                <a:gd name="connsiteX3133" fmla="*/ 7914152 w 10080264"/>
                <a:gd name="connsiteY3133" fmla="*/ 1084330 h 3652478"/>
                <a:gd name="connsiteX3134" fmla="*/ 7917393 w 10080264"/>
                <a:gd name="connsiteY3134" fmla="*/ 1075691 h 3652478"/>
                <a:gd name="connsiteX3135" fmla="*/ 7922435 w 10080264"/>
                <a:gd name="connsiteY3135" fmla="*/ 1070292 h 3652478"/>
                <a:gd name="connsiteX3136" fmla="*/ 7931078 w 10080264"/>
                <a:gd name="connsiteY3136" fmla="*/ 1063453 h 3652478"/>
                <a:gd name="connsiteX3137" fmla="*/ 7939721 w 10080264"/>
                <a:gd name="connsiteY3137" fmla="*/ 1059854 h 3652478"/>
                <a:gd name="connsiteX3138" fmla="*/ 7945122 w 10080264"/>
                <a:gd name="connsiteY3138" fmla="*/ 1056614 h 3652478"/>
                <a:gd name="connsiteX3139" fmla="*/ 7950164 w 10080264"/>
                <a:gd name="connsiteY3139" fmla="*/ 1053015 h 3652478"/>
                <a:gd name="connsiteX3140" fmla="*/ 7971051 w 10080264"/>
                <a:gd name="connsiteY3140" fmla="*/ 1044377 h 3652478"/>
                <a:gd name="connsiteX3141" fmla="*/ 7990137 w 10080264"/>
                <a:gd name="connsiteY3141" fmla="*/ 1032139 h 3652478"/>
                <a:gd name="connsiteX3142" fmla="*/ 8009224 w 10080264"/>
                <a:gd name="connsiteY3142" fmla="*/ 1016661 h 3652478"/>
                <a:gd name="connsiteX3143" fmla="*/ 8026509 w 10080264"/>
                <a:gd name="connsiteY3143" fmla="*/ 995785 h 3652478"/>
                <a:gd name="connsiteX3144" fmla="*/ 8043795 w 10080264"/>
                <a:gd name="connsiteY3144" fmla="*/ 980308 h 3652478"/>
                <a:gd name="connsiteX3145" fmla="*/ 8061081 w 10080264"/>
                <a:gd name="connsiteY3145" fmla="*/ 966270 h 3652478"/>
                <a:gd name="connsiteX3146" fmla="*/ 8081967 w 10080264"/>
                <a:gd name="connsiteY3146" fmla="*/ 954392 h 3652478"/>
                <a:gd name="connsiteX3147" fmla="*/ 8102854 w 10080264"/>
                <a:gd name="connsiteY3147" fmla="*/ 945754 h 3652478"/>
                <a:gd name="connsiteX3148" fmla="*/ 8106095 w 10080264"/>
                <a:gd name="connsiteY3148" fmla="*/ 938915 h 3652478"/>
                <a:gd name="connsiteX3149" fmla="*/ 8107896 w 10080264"/>
                <a:gd name="connsiteY3149" fmla="*/ 932076 h 3652478"/>
                <a:gd name="connsiteX3150" fmla="*/ 8114738 w 10080264"/>
                <a:gd name="connsiteY3150" fmla="*/ 924878 h 3652478"/>
                <a:gd name="connsiteX3151" fmla="*/ 8121941 w 10080264"/>
                <a:gd name="connsiteY3151" fmla="*/ 919838 h 3652478"/>
                <a:gd name="connsiteX3152" fmla="*/ 8130583 w 10080264"/>
                <a:gd name="connsiteY3152" fmla="*/ 916239 h 3652478"/>
                <a:gd name="connsiteX3153" fmla="*/ 8135625 w 10080264"/>
                <a:gd name="connsiteY3153" fmla="*/ 914799 h 3652478"/>
                <a:gd name="connsiteX3154" fmla="*/ 8139226 w 10080264"/>
                <a:gd name="connsiteY3154" fmla="*/ 913000 h 3652478"/>
                <a:gd name="connsiteX3155" fmla="*/ 9283682 w 10080264"/>
                <a:gd name="connsiteY3155" fmla="*/ 905801 h 3652478"/>
                <a:gd name="connsiteX3156" fmla="*/ 9271798 w 10080264"/>
                <a:gd name="connsiteY3156" fmla="*/ 907601 h 3652478"/>
                <a:gd name="connsiteX3157" fmla="*/ 9261355 w 10080264"/>
                <a:gd name="connsiteY3157" fmla="*/ 911200 h 3652478"/>
                <a:gd name="connsiteX3158" fmla="*/ 9230024 w 10080264"/>
                <a:gd name="connsiteY3158" fmla="*/ 928477 h 3652478"/>
                <a:gd name="connsiteX3159" fmla="*/ 9204096 w 10080264"/>
                <a:gd name="connsiteY3159" fmla="*/ 945754 h 3652478"/>
                <a:gd name="connsiteX3160" fmla="*/ 9176367 w 10080264"/>
                <a:gd name="connsiteY3160" fmla="*/ 971669 h 3652478"/>
                <a:gd name="connsiteX3161" fmla="*/ 9148638 w 10080264"/>
                <a:gd name="connsiteY3161" fmla="*/ 997585 h 3652478"/>
                <a:gd name="connsiteX3162" fmla="*/ 9136754 w 10080264"/>
                <a:gd name="connsiteY3162" fmla="*/ 1008023 h 3652478"/>
                <a:gd name="connsiteX3163" fmla="*/ 9124510 w 10080264"/>
                <a:gd name="connsiteY3163" fmla="*/ 1018461 h 3652478"/>
                <a:gd name="connsiteX3164" fmla="*/ 9112266 w 10080264"/>
                <a:gd name="connsiteY3164" fmla="*/ 1027100 h 3652478"/>
                <a:gd name="connsiteX3165" fmla="*/ 9098581 w 10080264"/>
                <a:gd name="connsiteY3165" fmla="*/ 1033938 h 3652478"/>
                <a:gd name="connsiteX3166" fmla="*/ 9103623 w 10080264"/>
                <a:gd name="connsiteY3166" fmla="*/ 1053015 h 3652478"/>
                <a:gd name="connsiteX3167" fmla="*/ 9103623 w 10080264"/>
                <a:gd name="connsiteY3167" fmla="*/ 1068492 h 3652478"/>
                <a:gd name="connsiteX3168" fmla="*/ 9128111 w 10080264"/>
                <a:gd name="connsiteY3168" fmla="*/ 1049776 h 3652478"/>
                <a:gd name="connsiteX3169" fmla="*/ 9154040 w 10080264"/>
                <a:gd name="connsiteY3169" fmla="*/ 1030699 h 3652478"/>
                <a:gd name="connsiteX3170" fmla="*/ 9181408 w 10080264"/>
                <a:gd name="connsiteY3170" fmla="*/ 1013062 h 3652478"/>
                <a:gd name="connsiteX3171" fmla="*/ 9209138 w 10080264"/>
                <a:gd name="connsiteY3171" fmla="*/ 999384 h 3652478"/>
                <a:gd name="connsiteX3172" fmla="*/ 9217780 w 10080264"/>
                <a:gd name="connsiteY3172" fmla="*/ 980308 h 3652478"/>
                <a:gd name="connsiteX3173" fmla="*/ 9228224 w 10080264"/>
                <a:gd name="connsiteY3173" fmla="*/ 964831 h 3652478"/>
                <a:gd name="connsiteX3174" fmla="*/ 9242268 w 10080264"/>
                <a:gd name="connsiteY3174" fmla="*/ 952593 h 3652478"/>
                <a:gd name="connsiteX3175" fmla="*/ 9249111 w 10080264"/>
                <a:gd name="connsiteY3175" fmla="*/ 947554 h 3652478"/>
                <a:gd name="connsiteX3176" fmla="*/ 9255953 w 10080264"/>
                <a:gd name="connsiteY3176" fmla="*/ 943954 h 3652478"/>
                <a:gd name="connsiteX3177" fmla="*/ 9269998 w 10080264"/>
                <a:gd name="connsiteY3177" fmla="*/ 938915 h 3652478"/>
                <a:gd name="connsiteX3178" fmla="*/ 9283682 w 10080264"/>
                <a:gd name="connsiteY3178" fmla="*/ 932076 h 3652478"/>
                <a:gd name="connsiteX3179" fmla="*/ 9297727 w 10080264"/>
                <a:gd name="connsiteY3179" fmla="*/ 921638 h 3652478"/>
                <a:gd name="connsiteX3180" fmla="*/ 9311411 w 10080264"/>
                <a:gd name="connsiteY3180" fmla="*/ 909400 h 3652478"/>
                <a:gd name="connsiteX3181" fmla="*/ 9297727 w 10080264"/>
                <a:gd name="connsiteY3181" fmla="*/ 907601 h 3652478"/>
                <a:gd name="connsiteX3182" fmla="*/ 8700290 w 10080264"/>
                <a:gd name="connsiteY3182" fmla="*/ 904361 h 3652478"/>
                <a:gd name="connsiteX3183" fmla="*/ 8694889 w 10080264"/>
                <a:gd name="connsiteY3183" fmla="*/ 907601 h 3652478"/>
                <a:gd name="connsiteX3184" fmla="*/ 8688046 w 10080264"/>
                <a:gd name="connsiteY3184" fmla="*/ 909400 h 3652478"/>
                <a:gd name="connsiteX3185" fmla="*/ 8677603 w 10080264"/>
                <a:gd name="connsiteY3185" fmla="*/ 918039 h 3652478"/>
                <a:gd name="connsiteX3186" fmla="*/ 8667160 w 10080264"/>
                <a:gd name="connsiteY3186" fmla="*/ 924878 h 3652478"/>
                <a:gd name="connsiteX3187" fmla="*/ 8654916 w 10080264"/>
                <a:gd name="connsiteY3187" fmla="*/ 937115 h 3652478"/>
                <a:gd name="connsiteX3188" fmla="*/ 2612353 w 10080264"/>
                <a:gd name="connsiteY3188" fmla="*/ 902873 h 3652478"/>
                <a:gd name="connsiteX3189" fmla="*/ 2546839 w 10080264"/>
                <a:gd name="connsiteY3189" fmla="*/ 942468 h 3652478"/>
                <a:gd name="connsiteX3190" fmla="*/ 2551878 w 10080264"/>
                <a:gd name="connsiteY3190" fmla="*/ 942468 h 3652478"/>
                <a:gd name="connsiteX3191" fmla="*/ 2562317 w 10080264"/>
                <a:gd name="connsiteY3191" fmla="*/ 942468 h 3652478"/>
                <a:gd name="connsiteX3192" fmla="*/ 2565557 w 10080264"/>
                <a:gd name="connsiteY3192" fmla="*/ 939228 h 3652478"/>
                <a:gd name="connsiteX3193" fmla="*/ 2569157 w 10080264"/>
                <a:gd name="connsiteY3193" fmla="*/ 937428 h 3652478"/>
                <a:gd name="connsiteX3194" fmla="*/ 2577796 w 10080264"/>
                <a:gd name="connsiteY3194" fmla="*/ 935629 h 3652478"/>
                <a:gd name="connsiteX3195" fmla="*/ 2595074 w 10080264"/>
                <a:gd name="connsiteY3195" fmla="*/ 918351 h 3652478"/>
                <a:gd name="connsiteX3196" fmla="*/ 2795935 w 10080264"/>
                <a:gd name="connsiteY3196" fmla="*/ 897474 h 3652478"/>
                <a:gd name="connsiteX3197" fmla="*/ 2787297 w 10080264"/>
                <a:gd name="connsiteY3197" fmla="*/ 899273 h 3652478"/>
                <a:gd name="connsiteX3198" fmla="*/ 2768218 w 10080264"/>
                <a:gd name="connsiteY3198" fmla="*/ 913312 h 3652478"/>
                <a:gd name="connsiteX3199" fmla="*/ 2776858 w 10080264"/>
                <a:gd name="connsiteY3199" fmla="*/ 911512 h 3652478"/>
                <a:gd name="connsiteX3200" fmla="*/ 2783697 w 10080264"/>
                <a:gd name="connsiteY3200" fmla="*/ 907912 h 3652478"/>
                <a:gd name="connsiteX3201" fmla="*/ 2790536 w 10080264"/>
                <a:gd name="connsiteY3201" fmla="*/ 902873 h 3652478"/>
                <a:gd name="connsiteX3202" fmla="*/ 344380 w 10080264"/>
                <a:gd name="connsiteY3202" fmla="*/ 896825 h 3652478"/>
                <a:gd name="connsiteX3203" fmla="*/ 285364 w 10080264"/>
                <a:gd name="connsiteY3203" fmla="*/ 934988 h 3652478"/>
                <a:gd name="connsiteX3204" fmla="*/ 228507 w 10080264"/>
                <a:gd name="connsiteY3204" fmla="*/ 967750 h 3652478"/>
                <a:gd name="connsiteX3205" fmla="*/ 231746 w 10080264"/>
                <a:gd name="connsiteY3205" fmla="*/ 969550 h 3652478"/>
                <a:gd name="connsiteX3206" fmla="*/ 235344 w 10080264"/>
                <a:gd name="connsiteY3206" fmla="*/ 971350 h 3652478"/>
                <a:gd name="connsiteX3207" fmla="*/ 249019 w 10080264"/>
                <a:gd name="connsiteY3207" fmla="*/ 978191 h 3652478"/>
                <a:gd name="connsiteX3208" fmla="*/ 255856 w 10080264"/>
                <a:gd name="connsiteY3208" fmla="*/ 974591 h 3652478"/>
                <a:gd name="connsiteX3209" fmla="*/ 263053 w 10080264"/>
                <a:gd name="connsiteY3209" fmla="*/ 969550 h 3652478"/>
                <a:gd name="connsiteX3210" fmla="*/ 269890 w 10080264"/>
                <a:gd name="connsiteY3210" fmla="*/ 964510 h 3652478"/>
                <a:gd name="connsiteX3211" fmla="*/ 273489 w 10080264"/>
                <a:gd name="connsiteY3211" fmla="*/ 957309 h 3652478"/>
                <a:gd name="connsiteX3212" fmla="*/ 275288 w 10080264"/>
                <a:gd name="connsiteY3212" fmla="*/ 952269 h 3652478"/>
                <a:gd name="connsiteX3213" fmla="*/ 278527 w 10080264"/>
                <a:gd name="connsiteY3213" fmla="*/ 947229 h 3652478"/>
                <a:gd name="connsiteX3214" fmla="*/ 288963 w 10080264"/>
                <a:gd name="connsiteY3214" fmla="*/ 938588 h 3652478"/>
                <a:gd name="connsiteX3215" fmla="*/ 302997 w 10080264"/>
                <a:gd name="connsiteY3215" fmla="*/ 929947 h 3652478"/>
                <a:gd name="connsiteX3216" fmla="*/ 318471 w 10080264"/>
                <a:gd name="connsiteY3216" fmla="*/ 924547 h 3652478"/>
                <a:gd name="connsiteX3217" fmla="*/ 330706 w 10080264"/>
                <a:gd name="connsiteY3217" fmla="*/ 910866 h 3652478"/>
                <a:gd name="connsiteX3218" fmla="*/ 7147012 w 10080264"/>
                <a:gd name="connsiteY3218" fmla="*/ 896601 h 3652478"/>
                <a:gd name="connsiteX3219" fmla="*/ 7126486 w 10080264"/>
                <a:gd name="connsiteY3219" fmla="*/ 908843 h 3652478"/>
                <a:gd name="connsiteX3220" fmla="*/ 7103800 w 10080264"/>
                <a:gd name="connsiteY3220" fmla="*/ 924326 h 3652478"/>
                <a:gd name="connsiteX3221" fmla="*/ 7086515 w 10080264"/>
                <a:gd name="connsiteY3221" fmla="*/ 936568 h 3652478"/>
                <a:gd name="connsiteX3222" fmla="*/ 7084714 w 10080264"/>
                <a:gd name="connsiteY3222" fmla="*/ 938369 h 3652478"/>
                <a:gd name="connsiteX3223" fmla="*/ 7117484 w 10080264"/>
                <a:gd name="connsiteY3223" fmla="*/ 917485 h 3652478"/>
                <a:gd name="connsiteX3224" fmla="*/ 7133328 w 10080264"/>
                <a:gd name="connsiteY3224" fmla="*/ 908843 h 3652478"/>
                <a:gd name="connsiteX3225" fmla="*/ 9482828 w 10080264"/>
                <a:gd name="connsiteY3225" fmla="*/ 893923 h 3652478"/>
                <a:gd name="connsiteX3226" fmla="*/ 9463741 w 10080264"/>
                <a:gd name="connsiteY3226" fmla="*/ 911200 h 3652478"/>
                <a:gd name="connsiteX3227" fmla="*/ 9451497 w 10080264"/>
                <a:gd name="connsiteY3227" fmla="*/ 919838 h 3652478"/>
                <a:gd name="connsiteX3228" fmla="*/ 9439613 w 10080264"/>
                <a:gd name="connsiteY3228" fmla="*/ 928477 h 3652478"/>
                <a:gd name="connsiteX3229" fmla="*/ 9411884 w 10080264"/>
                <a:gd name="connsiteY3229" fmla="*/ 947554 h 3652478"/>
                <a:gd name="connsiteX3230" fmla="*/ 9385956 w 10080264"/>
                <a:gd name="connsiteY3230" fmla="*/ 968070 h 3652478"/>
                <a:gd name="connsiteX3231" fmla="*/ 9302768 w 10080264"/>
                <a:gd name="connsiteY3231" fmla="*/ 1018461 h 3652478"/>
                <a:gd name="connsiteX3232" fmla="*/ 9233626 w 10080264"/>
                <a:gd name="connsiteY3232" fmla="*/ 1063453 h 3652478"/>
                <a:gd name="connsiteX3233" fmla="*/ 9202295 w 10080264"/>
                <a:gd name="connsiteY3233" fmla="*/ 1085769 h 3652478"/>
                <a:gd name="connsiteX3234" fmla="*/ 9171325 w 10080264"/>
                <a:gd name="connsiteY3234" fmla="*/ 1109885 h 3652478"/>
                <a:gd name="connsiteX3235" fmla="*/ 9112266 w 10080264"/>
                <a:gd name="connsiteY3235" fmla="*/ 1157037 h 3652478"/>
                <a:gd name="connsiteX3236" fmla="*/ 9107224 w 10080264"/>
                <a:gd name="connsiteY3236" fmla="*/ 1160276 h 3652478"/>
                <a:gd name="connsiteX3237" fmla="*/ 9108665 w 10080264"/>
                <a:gd name="connsiteY3237" fmla="*/ 1168915 h 3652478"/>
                <a:gd name="connsiteX3238" fmla="*/ 9110465 w 10080264"/>
                <a:gd name="connsiteY3238" fmla="*/ 1176113 h 3652478"/>
                <a:gd name="connsiteX3239" fmla="*/ 9122709 w 10080264"/>
                <a:gd name="connsiteY3239" fmla="*/ 1165675 h 3652478"/>
                <a:gd name="connsiteX3240" fmla="*/ 9136754 w 10080264"/>
                <a:gd name="connsiteY3240" fmla="*/ 1157037 h 3652478"/>
                <a:gd name="connsiteX3241" fmla="*/ 9152239 w 10080264"/>
                <a:gd name="connsiteY3241" fmla="*/ 1149838 h 3652478"/>
                <a:gd name="connsiteX3242" fmla="*/ 9167724 w 10080264"/>
                <a:gd name="connsiteY3242" fmla="*/ 1142999 h 3652478"/>
                <a:gd name="connsiteX3243" fmla="*/ 9185010 w 10080264"/>
                <a:gd name="connsiteY3243" fmla="*/ 1134361 h 3652478"/>
                <a:gd name="connsiteX3244" fmla="*/ 9200495 w 10080264"/>
                <a:gd name="connsiteY3244" fmla="*/ 1122123 h 3652478"/>
                <a:gd name="connsiteX3245" fmla="*/ 9212739 w 10080264"/>
                <a:gd name="connsiteY3245" fmla="*/ 1106646 h 3652478"/>
                <a:gd name="connsiteX3246" fmla="*/ 9223182 w 10080264"/>
                <a:gd name="connsiteY3246" fmla="*/ 1091168 h 3652478"/>
                <a:gd name="connsiteX3247" fmla="*/ 9224623 w 10080264"/>
                <a:gd name="connsiteY3247" fmla="*/ 1085769 h 3652478"/>
                <a:gd name="connsiteX3248" fmla="*/ 9228224 w 10080264"/>
                <a:gd name="connsiteY3248" fmla="*/ 1084330 h 3652478"/>
                <a:gd name="connsiteX3249" fmla="*/ 9269998 w 10080264"/>
                <a:gd name="connsiteY3249" fmla="*/ 1058414 h 3652478"/>
                <a:gd name="connsiteX3250" fmla="*/ 9309611 w 10080264"/>
                <a:gd name="connsiteY3250" fmla="*/ 1032139 h 3652478"/>
                <a:gd name="connsiteX3251" fmla="*/ 9380554 w 10080264"/>
                <a:gd name="connsiteY3251" fmla="*/ 982108 h 3652478"/>
                <a:gd name="connsiteX3252" fmla="*/ 9410084 w 10080264"/>
                <a:gd name="connsiteY3252" fmla="*/ 963031 h 3652478"/>
                <a:gd name="connsiteX3253" fmla="*/ 9437813 w 10080264"/>
                <a:gd name="connsiteY3253" fmla="*/ 940355 h 3652478"/>
                <a:gd name="connsiteX3254" fmla="*/ 9489670 w 10080264"/>
                <a:gd name="connsiteY3254" fmla="*/ 893923 h 3652478"/>
                <a:gd name="connsiteX3255" fmla="*/ 7050144 w 10080264"/>
                <a:gd name="connsiteY3255" fmla="*/ 862034 h 3652478"/>
                <a:gd name="connsiteX3256" fmla="*/ 7046904 w 10080264"/>
                <a:gd name="connsiteY3256" fmla="*/ 863834 h 3652478"/>
                <a:gd name="connsiteX3257" fmla="*/ 7039701 w 10080264"/>
                <a:gd name="connsiteY3257" fmla="*/ 865635 h 3652478"/>
                <a:gd name="connsiteX3258" fmla="*/ 7041502 w 10080264"/>
                <a:gd name="connsiteY3258" fmla="*/ 867075 h 3652478"/>
                <a:gd name="connsiteX3259" fmla="*/ 429306 w 10080264"/>
                <a:gd name="connsiteY3259" fmla="*/ 836341 h 3652478"/>
                <a:gd name="connsiteX3260" fmla="*/ 423908 w 10080264"/>
                <a:gd name="connsiteY3260" fmla="*/ 841381 h 3652478"/>
                <a:gd name="connsiteX3261" fmla="*/ 387563 w 10080264"/>
                <a:gd name="connsiteY3261" fmla="*/ 867303 h 3652478"/>
                <a:gd name="connsiteX3262" fmla="*/ 408434 w 10080264"/>
                <a:gd name="connsiteY3262" fmla="*/ 860462 h 3652478"/>
                <a:gd name="connsiteX3263" fmla="*/ 429306 w 10080264"/>
                <a:gd name="connsiteY3263" fmla="*/ 856862 h 3652478"/>
                <a:gd name="connsiteX3264" fmla="*/ 4742981 w 10080264"/>
                <a:gd name="connsiteY3264" fmla="*/ 819150 h 3652478"/>
                <a:gd name="connsiteX3265" fmla="*/ 4750184 w 10080264"/>
                <a:gd name="connsiteY3265" fmla="*/ 820950 h 3652478"/>
                <a:gd name="connsiteX3266" fmla="*/ 4755227 w 10080264"/>
                <a:gd name="connsiteY3266" fmla="*/ 822391 h 3652478"/>
                <a:gd name="connsiteX3267" fmla="*/ 4767472 w 10080264"/>
                <a:gd name="connsiteY3267" fmla="*/ 820950 h 3652478"/>
                <a:gd name="connsiteX3268" fmla="*/ 4781159 w 10080264"/>
                <a:gd name="connsiteY3268" fmla="*/ 820950 h 3652478"/>
                <a:gd name="connsiteX3269" fmla="*/ 4786561 w 10080264"/>
                <a:gd name="connsiteY3269" fmla="*/ 822391 h 3652478"/>
                <a:gd name="connsiteX3270" fmla="*/ 4793404 w 10080264"/>
                <a:gd name="connsiteY3270" fmla="*/ 825991 h 3652478"/>
                <a:gd name="connsiteX3271" fmla="*/ 4798447 w 10080264"/>
                <a:gd name="connsiteY3271" fmla="*/ 829592 h 3652478"/>
                <a:gd name="connsiteX3272" fmla="*/ 4803849 w 10080264"/>
                <a:gd name="connsiteY3272" fmla="*/ 836433 h 3652478"/>
                <a:gd name="connsiteX3273" fmla="*/ 4805650 w 10080264"/>
                <a:gd name="connsiteY3273" fmla="*/ 837873 h 3652478"/>
                <a:gd name="connsiteX3274" fmla="*/ 4807091 w 10080264"/>
                <a:gd name="connsiteY3274" fmla="*/ 837873 h 3652478"/>
                <a:gd name="connsiteX3275" fmla="*/ 4812493 w 10080264"/>
                <a:gd name="connsiteY3275" fmla="*/ 836433 h 3652478"/>
                <a:gd name="connsiteX3276" fmla="*/ 4821137 w 10080264"/>
                <a:gd name="connsiteY3276" fmla="*/ 831032 h 3652478"/>
                <a:gd name="connsiteX3277" fmla="*/ 4826179 w 10080264"/>
                <a:gd name="connsiteY3277" fmla="*/ 829592 h 3652478"/>
                <a:gd name="connsiteX3278" fmla="*/ 4829781 w 10080264"/>
                <a:gd name="connsiteY3278" fmla="*/ 829592 h 3652478"/>
                <a:gd name="connsiteX3279" fmla="*/ 4841666 w 10080264"/>
                <a:gd name="connsiteY3279" fmla="*/ 831032 h 3652478"/>
                <a:gd name="connsiteX3280" fmla="*/ 4850310 w 10080264"/>
                <a:gd name="connsiteY3280" fmla="*/ 836433 h 3652478"/>
                <a:gd name="connsiteX3281" fmla="*/ 4857154 w 10080264"/>
                <a:gd name="connsiteY3281" fmla="*/ 841473 h 3652478"/>
                <a:gd name="connsiteX3282" fmla="*/ 4860755 w 10080264"/>
                <a:gd name="connsiteY3282" fmla="*/ 848314 h 3652478"/>
                <a:gd name="connsiteX3283" fmla="*/ 4866158 w 10080264"/>
                <a:gd name="connsiteY3283" fmla="*/ 858756 h 3652478"/>
                <a:gd name="connsiteX3284" fmla="*/ 4869399 w 10080264"/>
                <a:gd name="connsiteY3284" fmla="*/ 860556 h 3652478"/>
                <a:gd name="connsiteX3285" fmla="*/ 4873001 w 10080264"/>
                <a:gd name="connsiteY3285" fmla="*/ 864157 h 3652478"/>
                <a:gd name="connsiteX3286" fmla="*/ 4914420 w 10080264"/>
                <a:gd name="connsiteY3286" fmla="*/ 862357 h 3652478"/>
                <a:gd name="connsiteX3287" fmla="*/ 4956199 w 10080264"/>
                <a:gd name="connsiteY3287" fmla="*/ 865957 h 3652478"/>
                <a:gd name="connsiteX3288" fmla="*/ 4995817 w 10080264"/>
                <a:gd name="connsiteY3288" fmla="*/ 872798 h 3652478"/>
                <a:gd name="connsiteX3289" fmla="*/ 5037597 w 10080264"/>
                <a:gd name="connsiteY3289" fmla="*/ 883240 h 3652478"/>
                <a:gd name="connsiteX3290" fmla="*/ 5070012 w 10080264"/>
                <a:gd name="connsiteY3290" fmla="*/ 891881 h 3652478"/>
                <a:gd name="connsiteX3291" fmla="*/ 5106388 w 10080264"/>
                <a:gd name="connsiteY3291" fmla="*/ 896922 h 3652478"/>
                <a:gd name="connsiteX3292" fmla="*/ 5142765 w 10080264"/>
                <a:gd name="connsiteY3292" fmla="*/ 898722 h 3652478"/>
                <a:gd name="connsiteX3293" fmla="*/ 5184544 w 10080264"/>
                <a:gd name="connsiteY3293" fmla="*/ 896922 h 3652478"/>
                <a:gd name="connsiteX3294" fmla="*/ 5191387 w 10080264"/>
                <a:gd name="connsiteY3294" fmla="*/ 896922 h 3652478"/>
                <a:gd name="connsiteX3295" fmla="*/ 5196430 w 10080264"/>
                <a:gd name="connsiteY3295" fmla="*/ 902323 h 3652478"/>
                <a:gd name="connsiteX3296" fmla="*/ 5219120 w 10080264"/>
                <a:gd name="connsiteY3296" fmla="*/ 870998 h 3652478"/>
                <a:gd name="connsiteX3297" fmla="*/ 5203633 w 10080264"/>
                <a:gd name="connsiteY3297" fmla="*/ 907364 h 3652478"/>
                <a:gd name="connsiteX3298" fmla="*/ 5217319 w 10080264"/>
                <a:gd name="connsiteY3298" fmla="*/ 916005 h 3652478"/>
                <a:gd name="connsiteX3299" fmla="*/ 5232807 w 10080264"/>
                <a:gd name="connsiteY3299" fmla="*/ 924646 h 3652478"/>
                <a:gd name="connsiteX3300" fmla="*/ 5238209 w 10080264"/>
                <a:gd name="connsiteY3300" fmla="*/ 928247 h 3652478"/>
                <a:gd name="connsiteX3301" fmla="*/ 5255497 w 10080264"/>
                <a:gd name="connsiteY3301" fmla="*/ 943729 h 3652478"/>
                <a:gd name="connsiteX3302" fmla="*/ 5279628 w 10080264"/>
                <a:gd name="connsiteY3302" fmla="*/ 959211 h 3652478"/>
                <a:gd name="connsiteX3303" fmla="*/ 5286471 w 10080264"/>
                <a:gd name="connsiteY3303" fmla="*/ 964612 h 3652478"/>
                <a:gd name="connsiteX3304" fmla="*/ 5286471 w 10080264"/>
                <a:gd name="connsiteY3304" fmla="*/ 973254 h 3652478"/>
                <a:gd name="connsiteX3305" fmla="*/ 5284670 w 10080264"/>
                <a:gd name="connsiteY3305" fmla="*/ 1078750 h 3652478"/>
                <a:gd name="connsiteX3306" fmla="*/ 5284670 w 10080264"/>
                <a:gd name="connsiteY3306" fmla="*/ 1174164 h 3652478"/>
                <a:gd name="connsiteX3307" fmla="*/ 5286471 w 10080264"/>
                <a:gd name="connsiteY3307" fmla="*/ 1262377 h 3652478"/>
                <a:gd name="connsiteX3308" fmla="*/ 5290073 w 10080264"/>
                <a:gd name="connsiteY3308" fmla="*/ 1341950 h 3652478"/>
                <a:gd name="connsiteX3309" fmla="*/ 5301958 w 10080264"/>
                <a:gd name="connsiteY3309" fmla="*/ 1515136 h 3652478"/>
                <a:gd name="connsiteX3310" fmla="*/ 5312403 w 10080264"/>
                <a:gd name="connsiteY3310" fmla="*/ 1672480 h 3652478"/>
                <a:gd name="connsiteX3311" fmla="*/ 5314204 w 10080264"/>
                <a:gd name="connsiteY3311" fmla="*/ 1682921 h 3652478"/>
                <a:gd name="connsiteX3312" fmla="*/ 5317806 w 10080264"/>
                <a:gd name="connsiteY3312" fmla="*/ 1691923 h 3652478"/>
                <a:gd name="connsiteX3313" fmla="*/ 5322848 w 10080264"/>
                <a:gd name="connsiteY3313" fmla="*/ 1703805 h 3652478"/>
                <a:gd name="connsiteX3314" fmla="*/ 5329691 w 10080264"/>
                <a:gd name="connsiteY3314" fmla="*/ 1716046 h 3652478"/>
                <a:gd name="connsiteX3315" fmla="*/ 5340136 w 10080264"/>
                <a:gd name="connsiteY3315" fmla="*/ 1731529 h 3652478"/>
                <a:gd name="connsiteX3316" fmla="*/ 5321047 w 10080264"/>
                <a:gd name="connsiteY3316" fmla="*/ 1736930 h 3652478"/>
                <a:gd name="connsiteX3317" fmla="*/ 5317806 w 10080264"/>
                <a:gd name="connsiteY3317" fmla="*/ 1738730 h 3652478"/>
                <a:gd name="connsiteX3318" fmla="*/ 5317806 w 10080264"/>
                <a:gd name="connsiteY3318" fmla="*/ 1745571 h 3652478"/>
                <a:gd name="connsiteX3319" fmla="*/ 5316005 w 10080264"/>
                <a:gd name="connsiteY3319" fmla="*/ 1750612 h 3652478"/>
                <a:gd name="connsiteX3320" fmla="*/ 5305560 w 10080264"/>
                <a:gd name="connsiteY3320" fmla="*/ 1778336 h 3652478"/>
                <a:gd name="connsiteX3321" fmla="*/ 5307361 w 10080264"/>
                <a:gd name="connsiteY3321" fmla="*/ 1781576 h 3652478"/>
                <a:gd name="connsiteX3322" fmla="*/ 5310602 w 10080264"/>
                <a:gd name="connsiteY3322" fmla="*/ 1783377 h 3652478"/>
                <a:gd name="connsiteX3323" fmla="*/ 5317806 w 10080264"/>
                <a:gd name="connsiteY3323" fmla="*/ 1788777 h 3652478"/>
                <a:gd name="connsiteX3324" fmla="*/ 5324649 w 10080264"/>
                <a:gd name="connsiteY3324" fmla="*/ 1795618 h 3652478"/>
                <a:gd name="connsiteX3325" fmla="*/ 5329691 w 10080264"/>
                <a:gd name="connsiteY3325" fmla="*/ 1806060 h 3652478"/>
                <a:gd name="connsiteX3326" fmla="*/ 5331492 w 10080264"/>
                <a:gd name="connsiteY3326" fmla="*/ 1812901 h 3652478"/>
                <a:gd name="connsiteX3327" fmla="*/ 5331492 w 10080264"/>
                <a:gd name="connsiteY3327" fmla="*/ 1819742 h 3652478"/>
                <a:gd name="connsiteX3328" fmla="*/ 5331492 w 10080264"/>
                <a:gd name="connsiteY3328" fmla="*/ 1828383 h 3652478"/>
                <a:gd name="connsiteX3329" fmla="*/ 5329691 w 10080264"/>
                <a:gd name="connsiteY3329" fmla="*/ 1835585 h 3652478"/>
                <a:gd name="connsiteX3330" fmla="*/ 5326450 w 10080264"/>
                <a:gd name="connsiteY3330" fmla="*/ 1842426 h 3652478"/>
                <a:gd name="connsiteX3331" fmla="*/ 5322848 w 10080264"/>
                <a:gd name="connsiteY3331" fmla="*/ 1846026 h 3652478"/>
                <a:gd name="connsiteX3332" fmla="*/ 5319607 w 10080264"/>
                <a:gd name="connsiteY3332" fmla="*/ 1849267 h 3652478"/>
                <a:gd name="connsiteX3333" fmla="*/ 5314204 w 10080264"/>
                <a:gd name="connsiteY3333" fmla="*/ 1852867 h 3652478"/>
                <a:gd name="connsiteX3334" fmla="*/ 5305560 w 10080264"/>
                <a:gd name="connsiteY3334" fmla="*/ 1854667 h 3652478"/>
                <a:gd name="connsiteX3335" fmla="*/ 5300518 w 10080264"/>
                <a:gd name="connsiteY3335" fmla="*/ 1854667 h 3652478"/>
                <a:gd name="connsiteX3336" fmla="*/ 5296916 w 10080264"/>
                <a:gd name="connsiteY3336" fmla="*/ 1859708 h 3652478"/>
                <a:gd name="connsiteX3337" fmla="*/ 5295115 w 10080264"/>
                <a:gd name="connsiteY3337" fmla="*/ 1871950 h 3652478"/>
                <a:gd name="connsiteX3338" fmla="*/ 5295115 w 10080264"/>
                <a:gd name="connsiteY3338" fmla="*/ 1885632 h 3652478"/>
                <a:gd name="connsiteX3339" fmla="*/ 5295115 w 10080264"/>
                <a:gd name="connsiteY3339" fmla="*/ 1918397 h 3652478"/>
                <a:gd name="connsiteX3340" fmla="*/ 5295115 w 10080264"/>
                <a:gd name="connsiteY3340" fmla="*/ 1996529 h 3652478"/>
                <a:gd name="connsiteX3341" fmla="*/ 5295115 w 10080264"/>
                <a:gd name="connsiteY3341" fmla="*/ 2015612 h 3652478"/>
                <a:gd name="connsiteX3342" fmla="*/ 5296916 w 10080264"/>
                <a:gd name="connsiteY3342" fmla="*/ 2034695 h 3652478"/>
                <a:gd name="connsiteX3343" fmla="*/ 5300518 w 10080264"/>
                <a:gd name="connsiteY3343" fmla="*/ 2053418 h 3652478"/>
                <a:gd name="connsiteX3344" fmla="*/ 5305560 w 10080264"/>
                <a:gd name="connsiteY3344" fmla="*/ 2072501 h 3652478"/>
                <a:gd name="connsiteX3345" fmla="*/ 5309162 w 10080264"/>
                <a:gd name="connsiteY3345" fmla="*/ 2088343 h 3652478"/>
                <a:gd name="connsiteX3346" fmla="*/ 5309162 w 10080264"/>
                <a:gd name="connsiteY3346" fmla="*/ 2105626 h 3652478"/>
                <a:gd name="connsiteX3347" fmla="*/ 5309162 w 10080264"/>
                <a:gd name="connsiteY3347" fmla="*/ 2122908 h 3652478"/>
                <a:gd name="connsiteX3348" fmla="*/ 5303759 w 10080264"/>
                <a:gd name="connsiteY3348" fmla="*/ 2140191 h 3652478"/>
                <a:gd name="connsiteX3349" fmla="*/ 5341937 w 10080264"/>
                <a:gd name="connsiteY3349" fmla="*/ 2145592 h 3652478"/>
                <a:gd name="connsiteX3350" fmla="*/ 5385157 w 10080264"/>
                <a:gd name="connsiteY3350" fmla="*/ 2155673 h 3652478"/>
                <a:gd name="connsiteX3351" fmla="*/ 5407847 w 10080264"/>
                <a:gd name="connsiteY3351" fmla="*/ 2161074 h 3652478"/>
                <a:gd name="connsiteX3352" fmla="*/ 5433779 w 10080264"/>
                <a:gd name="connsiteY3352" fmla="*/ 2164315 h 3652478"/>
                <a:gd name="connsiteX3353" fmla="*/ 5461512 w 10080264"/>
                <a:gd name="connsiteY3353" fmla="*/ 2164315 h 3652478"/>
                <a:gd name="connsiteX3354" fmla="*/ 5492846 w 10080264"/>
                <a:gd name="connsiteY3354" fmla="*/ 2162874 h 3652478"/>
                <a:gd name="connsiteX3355" fmla="*/ 5504732 w 10080264"/>
                <a:gd name="connsiteY3355" fmla="*/ 2161074 h 3652478"/>
                <a:gd name="connsiteX3356" fmla="*/ 5508333 w 10080264"/>
                <a:gd name="connsiteY3356" fmla="*/ 2172956 h 3652478"/>
                <a:gd name="connsiteX3357" fmla="*/ 5515177 w 10080264"/>
                <a:gd name="connsiteY3357" fmla="*/ 2197080 h 3652478"/>
                <a:gd name="connsiteX3358" fmla="*/ 5520219 w 10080264"/>
                <a:gd name="connsiteY3358" fmla="*/ 2225164 h 3652478"/>
                <a:gd name="connsiteX3359" fmla="*/ 5522020 w 10080264"/>
                <a:gd name="connsiteY3359" fmla="*/ 2256128 h 3652478"/>
                <a:gd name="connsiteX3360" fmla="*/ 5523821 w 10080264"/>
                <a:gd name="connsiteY3360" fmla="*/ 2289254 h 3652478"/>
                <a:gd name="connsiteX3361" fmla="*/ 5522020 w 10080264"/>
                <a:gd name="connsiteY3361" fmla="*/ 2320218 h 3652478"/>
                <a:gd name="connsiteX3362" fmla="*/ 5522020 w 10080264"/>
                <a:gd name="connsiteY3362" fmla="*/ 2351543 h 3652478"/>
                <a:gd name="connsiteX3363" fmla="*/ 5527422 w 10080264"/>
                <a:gd name="connsiteY3363" fmla="*/ 2415633 h 3652478"/>
                <a:gd name="connsiteX3364" fmla="*/ 5527422 w 10080264"/>
                <a:gd name="connsiteY3364" fmla="*/ 2426074 h 3652478"/>
                <a:gd name="connsiteX3365" fmla="*/ 5532465 w 10080264"/>
                <a:gd name="connsiteY3365" fmla="*/ 2491604 h 3652478"/>
                <a:gd name="connsiteX3366" fmla="*/ 5534265 w 10080264"/>
                <a:gd name="connsiteY3366" fmla="*/ 2552453 h 3652478"/>
                <a:gd name="connsiteX3367" fmla="*/ 5534265 w 10080264"/>
                <a:gd name="connsiteY3367" fmla="*/ 2583058 h 3652478"/>
                <a:gd name="connsiteX3368" fmla="*/ 5534265 w 10080264"/>
                <a:gd name="connsiteY3368" fmla="*/ 2612583 h 3652478"/>
                <a:gd name="connsiteX3369" fmla="*/ 5539308 w 10080264"/>
                <a:gd name="connsiteY3369" fmla="*/ 2640307 h 3652478"/>
                <a:gd name="connsiteX3370" fmla="*/ 5544710 w 10080264"/>
                <a:gd name="connsiteY3370" fmla="*/ 2668031 h 3652478"/>
                <a:gd name="connsiteX3371" fmla="*/ 5547952 w 10080264"/>
                <a:gd name="connsiteY3371" fmla="*/ 2676672 h 3652478"/>
                <a:gd name="connsiteX3372" fmla="*/ 5541108 w 10080264"/>
                <a:gd name="connsiteY3372" fmla="*/ 2683513 h 3652478"/>
                <a:gd name="connsiteX3373" fmla="*/ 5530664 w 10080264"/>
                <a:gd name="connsiteY3373" fmla="*/ 2692155 h 3652478"/>
                <a:gd name="connsiteX3374" fmla="*/ 5520219 w 10080264"/>
                <a:gd name="connsiteY3374" fmla="*/ 2697556 h 3652478"/>
                <a:gd name="connsiteX3375" fmla="*/ 5508333 w 10080264"/>
                <a:gd name="connsiteY3375" fmla="*/ 2702596 h 3652478"/>
                <a:gd name="connsiteX3376" fmla="*/ 5492846 w 10080264"/>
                <a:gd name="connsiteY3376" fmla="*/ 2705837 h 3652478"/>
                <a:gd name="connsiteX3377" fmla="*/ 5482401 w 10080264"/>
                <a:gd name="connsiteY3377" fmla="*/ 2707637 h 3652478"/>
                <a:gd name="connsiteX3378" fmla="*/ 5471957 w 10080264"/>
                <a:gd name="connsiteY3378" fmla="*/ 2713038 h 3652478"/>
                <a:gd name="connsiteX3379" fmla="*/ 5463313 w 10080264"/>
                <a:gd name="connsiteY3379" fmla="*/ 2718079 h 3652478"/>
                <a:gd name="connsiteX3380" fmla="*/ 5456109 w 10080264"/>
                <a:gd name="connsiteY3380" fmla="*/ 2723119 h 3652478"/>
                <a:gd name="connsiteX3381" fmla="*/ 5447465 w 10080264"/>
                <a:gd name="connsiteY3381" fmla="*/ 2731761 h 3652478"/>
                <a:gd name="connsiteX3382" fmla="*/ 5437021 w 10080264"/>
                <a:gd name="connsiteY3382" fmla="*/ 2726720 h 3652478"/>
                <a:gd name="connsiteX3383" fmla="*/ 5416491 w 10080264"/>
                <a:gd name="connsiteY3383" fmla="*/ 2714478 h 3652478"/>
                <a:gd name="connsiteX3384" fmla="*/ 5400644 w 10080264"/>
                <a:gd name="connsiteY3384" fmla="*/ 2709437 h 3652478"/>
                <a:gd name="connsiteX3385" fmla="*/ 5393801 w 10080264"/>
                <a:gd name="connsiteY3385" fmla="*/ 2707637 h 3652478"/>
                <a:gd name="connsiteX3386" fmla="*/ 5386958 w 10080264"/>
                <a:gd name="connsiteY3386" fmla="*/ 2705837 h 3652478"/>
                <a:gd name="connsiteX3387" fmla="*/ 5380114 w 10080264"/>
                <a:gd name="connsiteY3387" fmla="*/ 2707637 h 3652478"/>
                <a:gd name="connsiteX3388" fmla="*/ 5375072 w 10080264"/>
                <a:gd name="connsiteY3388" fmla="*/ 2709437 h 3652478"/>
                <a:gd name="connsiteX3389" fmla="*/ 5359225 w 10080264"/>
                <a:gd name="connsiteY3389" fmla="*/ 2716278 h 3652478"/>
                <a:gd name="connsiteX3390" fmla="*/ 5341937 w 10080264"/>
                <a:gd name="connsiteY3390" fmla="*/ 2723119 h 3652478"/>
                <a:gd name="connsiteX3391" fmla="*/ 5322848 w 10080264"/>
                <a:gd name="connsiteY3391" fmla="*/ 2735361 h 3652478"/>
                <a:gd name="connsiteX3392" fmla="*/ 5296916 w 10080264"/>
                <a:gd name="connsiteY3392" fmla="*/ 2745803 h 3652478"/>
                <a:gd name="connsiteX3393" fmla="*/ 5291514 w 10080264"/>
                <a:gd name="connsiteY3393" fmla="*/ 2747603 h 3652478"/>
                <a:gd name="connsiteX3394" fmla="*/ 5286471 w 10080264"/>
                <a:gd name="connsiteY3394" fmla="*/ 2745803 h 3652478"/>
                <a:gd name="connsiteX3395" fmla="*/ 5281429 w 10080264"/>
                <a:gd name="connsiteY3395" fmla="*/ 2744003 h 3652478"/>
                <a:gd name="connsiteX3396" fmla="*/ 5276026 w 10080264"/>
                <a:gd name="connsiteY3396" fmla="*/ 2740402 h 3652478"/>
                <a:gd name="connsiteX3397" fmla="*/ 5270984 w 10080264"/>
                <a:gd name="connsiteY3397" fmla="*/ 2735361 h 3652478"/>
                <a:gd name="connsiteX3398" fmla="*/ 5267382 w 10080264"/>
                <a:gd name="connsiteY3398" fmla="*/ 2730321 h 3652478"/>
                <a:gd name="connsiteX3399" fmla="*/ 5262340 w 10080264"/>
                <a:gd name="connsiteY3399" fmla="*/ 2716278 h 3652478"/>
                <a:gd name="connsiteX3400" fmla="*/ 5258738 w 10080264"/>
                <a:gd name="connsiteY3400" fmla="*/ 2698996 h 3652478"/>
                <a:gd name="connsiteX3401" fmla="*/ 5248294 w 10080264"/>
                <a:gd name="connsiteY3401" fmla="*/ 2704397 h 3652478"/>
                <a:gd name="connsiteX3402" fmla="*/ 5239650 w 10080264"/>
                <a:gd name="connsiteY3402" fmla="*/ 2711238 h 3652478"/>
                <a:gd name="connsiteX3403" fmla="*/ 5229565 w 10080264"/>
                <a:gd name="connsiteY3403" fmla="*/ 2718079 h 3652478"/>
                <a:gd name="connsiteX3404" fmla="*/ 5217319 w 10080264"/>
                <a:gd name="connsiteY3404" fmla="*/ 2724920 h 3652478"/>
                <a:gd name="connsiteX3405" fmla="*/ 5203633 w 10080264"/>
                <a:gd name="connsiteY3405" fmla="*/ 2728520 h 3652478"/>
                <a:gd name="connsiteX3406" fmla="*/ 5189587 w 10080264"/>
                <a:gd name="connsiteY3406" fmla="*/ 2731761 h 3652478"/>
                <a:gd name="connsiteX3407" fmla="*/ 5184544 w 10080264"/>
                <a:gd name="connsiteY3407" fmla="*/ 2731761 h 3652478"/>
                <a:gd name="connsiteX3408" fmla="*/ 5180943 w 10080264"/>
                <a:gd name="connsiteY3408" fmla="*/ 2731761 h 3652478"/>
                <a:gd name="connsiteX3409" fmla="*/ 5172299 w 10080264"/>
                <a:gd name="connsiteY3409" fmla="*/ 2728520 h 3652478"/>
                <a:gd name="connsiteX3410" fmla="*/ 5163655 w 10080264"/>
                <a:gd name="connsiteY3410" fmla="*/ 2723119 h 3652478"/>
                <a:gd name="connsiteX3411" fmla="*/ 5156451 w 10080264"/>
                <a:gd name="connsiteY3411" fmla="*/ 2718079 h 3652478"/>
                <a:gd name="connsiteX3412" fmla="*/ 5149608 w 10080264"/>
                <a:gd name="connsiteY3412" fmla="*/ 2709437 h 3652478"/>
                <a:gd name="connsiteX3413" fmla="*/ 5146007 w 10080264"/>
                <a:gd name="connsiteY3413" fmla="*/ 2700796 h 3652478"/>
                <a:gd name="connsiteX3414" fmla="*/ 5132320 w 10080264"/>
                <a:gd name="connsiteY3414" fmla="*/ 2705837 h 3652478"/>
                <a:gd name="connsiteX3415" fmla="*/ 5118634 w 10080264"/>
                <a:gd name="connsiteY3415" fmla="*/ 2707637 h 3652478"/>
                <a:gd name="connsiteX3416" fmla="*/ 5104588 w 10080264"/>
                <a:gd name="connsiteY3416" fmla="*/ 2707637 h 3652478"/>
                <a:gd name="connsiteX3417" fmla="*/ 5092702 w 10080264"/>
                <a:gd name="connsiteY3417" fmla="*/ 2705837 h 3652478"/>
                <a:gd name="connsiteX3418" fmla="*/ 5035796 w 10080264"/>
                <a:gd name="connsiteY3418" fmla="*/ 2705837 h 3652478"/>
                <a:gd name="connsiteX3419" fmla="*/ 4943954 w 10080264"/>
                <a:gd name="connsiteY3419" fmla="*/ 2704397 h 3652478"/>
                <a:gd name="connsiteX3420" fmla="*/ 4860755 w 10080264"/>
                <a:gd name="connsiteY3420" fmla="*/ 2704397 h 3652478"/>
                <a:gd name="connsiteX3421" fmla="*/ 4781159 w 10080264"/>
                <a:gd name="connsiteY3421" fmla="*/ 2705837 h 3652478"/>
                <a:gd name="connsiteX3422" fmla="*/ 4706604 w 10080264"/>
                <a:gd name="connsiteY3422" fmla="*/ 2709437 h 3652478"/>
                <a:gd name="connsiteX3423" fmla="*/ 4627008 w 10080264"/>
                <a:gd name="connsiteY3423" fmla="*/ 2716278 h 3652478"/>
                <a:gd name="connsiteX3424" fmla="*/ 4545610 w 10080264"/>
                <a:gd name="connsiteY3424" fmla="*/ 2718079 h 3652478"/>
                <a:gd name="connsiteX3425" fmla="*/ 4459170 w 10080264"/>
                <a:gd name="connsiteY3425" fmla="*/ 2718079 h 3652478"/>
                <a:gd name="connsiteX3426" fmla="*/ 4367328 w 10080264"/>
                <a:gd name="connsiteY3426" fmla="*/ 2713038 h 3652478"/>
                <a:gd name="connsiteX3427" fmla="*/ 4360485 w 10080264"/>
                <a:gd name="connsiteY3427" fmla="*/ 2713038 h 3652478"/>
                <a:gd name="connsiteX3428" fmla="*/ 4356883 w 10080264"/>
                <a:gd name="connsiteY3428" fmla="*/ 2707637 h 3652478"/>
                <a:gd name="connsiteX3429" fmla="*/ 4348239 w 10080264"/>
                <a:gd name="connsiteY3429" fmla="*/ 2697556 h 3652478"/>
                <a:gd name="connsiteX3430" fmla="*/ 4341396 w 10080264"/>
                <a:gd name="connsiteY3430" fmla="*/ 2687114 h 3652478"/>
                <a:gd name="connsiteX3431" fmla="*/ 4337795 w 10080264"/>
                <a:gd name="connsiteY3431" fmla="*/ 2676672 h 3652478"/>
                <a:gd name="connsiteX3432" fmla="*/ 4334193 w 10080264"/>
                <a:gd name="connsiteY3432" fmla="*/ 2664430 h 3652478"/>
                <a:gd name="connsiteX3433" fmla="*/ 4330951 w 10080264"/>
                <a:gd name="connsiteY3433" fmla="*/ 2652549 h 3652478"/>
                <a:gd name="connsiteX3434" fmla="*/ 4330951 w 10080264"/>
                <a:gd name="connsiteY3434" fmla="*/ 2640307 h 3652478"/>
                <a:gd name="connsiteX3435" fmla="*/ 4332752 w 10080264"/>
                <a:gd name="connsiteY3435" fmla="*/ 2626265 h 3652478"/>
                <a:gd name="connsiteX3436" fmla="*/ 4334193 w 10080264"/>
                <a:gd name="connsiteY3436" fmla="*/ 2612583 h 3652478"/>
                <a:gd name="connsiteX3437" fmla="*/ 4339595 w 10080264"/>
                <a:gd name="connsiteY3437" fmla="*/ 2589899 h 3652478"/>
                <a:gd name="connsiteX3438" fmla="*/ 4343197 w 10080264"/>
                <a:gd name="connsiteY3438" fmla="*/ 2567576 h 3652478"/>
                <a:gd name="connsiteX3439" fmla="*/ 4344638 w 10080264"/>
                <a:gd name="connsiteY3439" fmla="*/ 2543812 h 3652478"/>
                <a:gd name="connsiteX3440" fmla="*/ 4344638 w 10080264"/>
                <a:gd name="connsiteY3440" fmla="*/ 2519328 h 3652478"/>
                <a:gd name="connsiteX3441" fmla="*/ 4348239 w 10080264"/>
                <a:gd name="connsiteY3441" fmla="*/ 2495205 h 3652478"/>
                <a:gd name="connsiteX3442" fmla="*/ 4348239 w 10080264"/>
                <a:gd name="connsiteY3442" fmla="*/ 2472521 h 3652478"/>
                <a:gd name="connsiteX3443" fmla="*/ 4348239 w 10080264"/>
                <a:gd name="connsiteY3443" fmla="*/ 2450198 h 3652478"/>
                <a:gd name="connsiteX3444" fmla="*/ 4344638 w 10080264"/>
                <a:gd name="connsiteY3444" fmla="*/ 2426074 h 3652478"/>
                <a:gd name="connsiteX3445" fmla="*/ 4337795 w 10080264"/>
                <a:gd name="connsiteY3445" fmla="*/ 2382508 h 3652478"/>
                <a:gd name="connsiteX3446" fmla="*/ 4334193 w 10080264"/>
                <a:gd name="connsiteY3446" fmla="*/ 2360184 h 3652478"/>
                <a:gd name="connsiteX3447" fmla="*/ 4330951 w 10080264"/>
                <a:gd name="connsiteY3447" fmla="*/ 2335701 h 3652478"/>
                <a:gd name="connsiteX3448" fmla="*/ 4322307 w 10080264"/>
                <a:gd name="connsiteY3448" fmla="*/ 2292494 h 3652478"/>
                <a:gd name="connsiteX3449" fmla="*/ 4315104 w 10080264"/>
                <a:gd name="connsiteY3449" fmla="*/ 2245687 h 3652478"/>
                <a:gd name="connsiteX3450" fmla="*/ 4310062 w 10080264"/>
                <a:gd name="connsiteY3450" fmla="*/ 2200680 h 3652478"/>
                <a:gd name="connsiteX3451" fmla="*/ 4310062 w 10080264"/>
                <a:gd name="connsiteY3451" fmla="*/ 2176556 h 3652478"/>
                <a:gd name="connsiteX3452" fmla="*/ 4311863 w 10080264"/>
                <a:gd name="connsiteY3452" fmla="*/ 2152433 h 3652478"/>
                <a:gd name="connsiteX3453" fmla="*/ 4313663 w 10080264"/>
                <a:gd name="connsiteY3453" fmla="*/ 2131550 h 3652478"/>
                <a:gd name="connsiteX3454" fmla="*/ 4332752 w 10080264"/>
                <a:gd name="connsiteY3454" fmla="*/ 2141991 h 3652478"/>
                <a:gd name="connsiteX3455" fmla="*/ 4341396 w 10080264"/>
                <a:gd name="connsiteY3455" fmla="*/ 2147032 h 3652478"/>
                <a:gd name="connsiteX3456" fmla="*/ 4343197 w 10080264"/>
                <a:gd name="connsiteY3456" fmla="*/ 2145592 h 3652478"/>
                <a:gd name="connsiteX3457" fmla="*/ 4353642 w 10080264"/>
                <a:gd name="connsiteY3457" fmla="*/ 2148832 h 3652478"/>
                <a:gd name="connsiteX3458" fmla="*/ 4360485 w 10080264"/>
                <a:gd name="connsiteY3458" fmla="*/ 2150632 h 3652478"/>
                <a:gd name="connsiteX3459" fmla="*/ 4365527 w 10080264"/>
                <a:gd name="connsiteY3459" fmla="*/ 2154233 h 3652478"/>
                <a:gd name="connsiteX3460" fmla="*/ 4374171 w 10080264"/>
                <a:gd name="connsiteY3460" fmla="*/ 2162874 h 3652478"/>
                <a:gd name="connsiteX3461" fmla="*/ 4381375 w 10080264"/>
                <a:gd name="connsiteY3461" fmla="*/ 2174756 h 3652478"/>
                <a:gd name="connsiteX3462" fmla="*/ 4382815 w 10080264"/>
                <a:gd name="connsiteY3462" fmla="*/ 2181597 h 3652478"/>
                <a:gd name="connsiteX3463" fmla="*/ 4382815 w 10080264"/>
                <a:gd name="connsiteY3463" fmla="*/ 2188438 h 3652478"/>
                <a:gd name="connsiteX3464" fmla="*/ 4384616 w 10080264"/>
                <a:gd name="connsiteY3464" fmla="*/ 2197080 h 3652478"/>
                <a:gd name="connsiteX3465" fmla="*/ 4386417 w 10080264"/>
                <a:gd name="connsiteY3465" fmla="*/ 2200680 h 3652478"/>
                <a:gd name="connsiteX3466" fmla="*/ 4390019 w 10080264"/>
                <a:gd name="connsiteY3466" fmla="*/ 2202480 h 3652478"/>
                <a:gd name="connsiteX3467" fmla="*/ 4516437 w 10080264"/>
                <a:gd name="connsiteY3467" fmla="*/ 2192039 h 3652478"/>
                <a:gd name="connsiteX3468" fmla="*/ 4518238 w 10080264"/>
                <a:gd name="connsiteY3468" fmla="*/ 2192039 h 3652478"/>
                <a:gd name="connsiteX3469" fmla="*/ 4545610 w 10080264"/>
                <a:gd name="connsiteY3469" fmla="*/ 2193839 h 3652478"/>
                <a:gd name="connsiteX3470" fmla="*/ 4575144 w 10080264"/>
                <a:gd name="connsiteY3470" fmla="*/ 2195639 h 3652478"/>
                <a:gd name="connsiteX3471" fmla="*/ 4602877 w 10080264"/>
                <a:gd name="connsiteY3471" fmla="*/ 2197080 h 3652478"/>
                <a:gd name="connsiteX3472" fmla="*/ 4630609 w 10080264"/>
                <a:gd name="connsiteY3472" fmla="*/ 2200680 h 3652478"/>
                <a:gd name="connsiteX3473" fmla="*/ 4630609 w 10080264"/>
                <a:gd name="connsiteY3473" fmla="*/ 2197080 h 3652478"/>
                <a:gd name="connsiteX3474" fmla="*/ 4637452 w 10080264"/>
                <a:gd name="connsiteY3474" fmla="*/ 2171156 h 3652478"/>
                <a:gd name="connsiteX3475" fmla="*/ 4642855 w 10080264"/>
                <a:gd name="connsiteY3475" fmla="*/ 2138391 h 3652478"/>
                <a:gd name="connsiteX3476" fmla="*/ 4642855 w 10080264"/>
                <a:gd name="connsiteY3476" fmla="*/ 2128309 h 3652478"/>
                <a:gd name="connsiteX3477" fmla="*/ 4642855 w 10080264"/>
                <a:gd name="connsiteY3477" fmla="*/ 2121108 h 3652478"/>
                <a:gd name="connsiteX3478" fmla="*/ 4641054 w 10080264"/>
                <a:gd name="connsiteY3478" fmla="*/ 2116067 h 3652478"/>
                <a:gd name="connsiteX3479" fmla="*/ 4637452 w 10080264"/>
                <a:gd name="connsiteY3479" fmla="*/ 2110666 h 3652478"/>
                <a:gd name="connsiteX3480" fmla="*/ 4632410 w 10080264"/>
                <a:gd name="connsiteY3480" fmla="*/ 2107426 h 3652478"/>
                <a:gd name="connsiteX3481" fmla="*/ 4627008 w 10080264"/>
                <a:gd name="connsiteY3481" fmla="*/ 2105626 h 3652478"/>
                <a:gd name="connsiteX3482" fmla="*/ 4614762 w 10080264"/>
                <a:gd name="connsiteY3482" fmla="*/ 2103825 h 3652478"/>
                <a:gd name="connsiteX3483" fmla="*/ 4614762 w 10080264"/>
                <a:gd name="connsiteY3483" fmla="*/ 2091583 h 3652478"/>
                <a:gd name="connsiteX3484" fmla="*/ 4616563 w 10080264"/>
                <a:gd name="connsiteY3484" fmla="*/ 2077901 h 3652478"/>
                <a:gd name="connsiteX3485" fmla="*/ 4618364 w 10080264"/>
                <a:gd name="connsiteY3485" fmla="*/ 2063859 h 3652478"/>
                <a:gd name="connsiteX3486" fmla="*/ 4625207 w 10080264"/>
                <a:gd name="connsiteY3486" fmla="*/ 2048377 h 3652478"/>
                <a:gd name="connsiteX3487" fmla="*/ 4628808 w 10080264"/>
                <a:gd name="connsiteY3487" fmla="*/ 2041536 h 3652478"/>
                <a:gd name="connsiteX3488" fmla="*/ 4635652 w 10080264"/>
                <a:gd name="connsiteY3488" fmla="*/ 2034695 h 3652478"/>
                <a:gd name="connsiteX3489" fmla="*/ 4641054 w 10080264"/>
                <a:gd name="connsiteY3489" fmla="*/ 2026054 h 3652478"/>
                <a:gd name="connsiteX3490" fmla="*/ 4646096 w 10080264"/>
                <a:gd name="connsiteY3490" fmla="*/ 2013812 h 3652478"/>
                <a:gd name="connsiteX3491" fmla="*/ 4637452 w 10080264"/>
                <a:gd name="connsiteY3491" fmla="*/ 1923798 h 3652478"/>
                <a:gd name="connsiteX3492" fmla="*/ 4632410 w 10080264"/>
                <a:gd name="connsiteY3492" fmla="*/ 1835585 h 3652478"/>
                <a:gd name="connsiteX3493" fmla="*/ 4627008 w 10080264"/>
                <a:gd name="connsiteY3493" fmla="*/ 1748811 h 3652478"/>
                <a:gd name="connsiteX3494" fmla="*/ 4623766 w 10080264"/>
                <a:gd name="connsiteY3494" fmla="*/ 1667439 h 3652478"/>
                <a:gd name="connsiteX3495" fmla="*/ 4618364 w 10080264"/>
                <a:gd name="connsiteY3495" fmla="*/ 1584626 h 3652478"/>
                <a:gd name="connsiteX3496" fmla="*/ 4618364 w 10080264"/>
                <a:gd name="connsiteY3496" fmla="*/ 1499654 h 3652478"/>
                <a:gd name="connsiteX3497" fmla="*/ 4620165 w 10080264"/>
                <a:gd name="connsiteY3497" fmla="*/ 1414681 h 3652478"/>
                <a:gd name="connsiteX3498" fmla="*/ 4625207 w 10080264"/>
                <a:gd name="connsiteY3498" fmla="*/ 1328267 h 3652478"/>
                <a:gd name="connsiteX3499" fmla="*/ 4616563 w 10080264"/>
                <a:gd name="connsiteY3499" fmla="*/ 1322867 h 3652478"/>
                <a:gd name="connsiteX3500" fmla="*/ 4609720 w 10080264"/>
                <a:gd name="connsiteY3500" fmla="*/ 1321426 h 3652478"/>
                <a:gd name="connsiteX3501" fmla="*/ 4604677 w 10080264"/>
                <a:gd name="connsiteY3501" fmla="*/ 1317826 h 3652478"/>
                <a:gd name="connsiteX3502" fmla="*/ 4599275 w 10080264"/>
                <a:gd name="connsiteY3502" fmla="*/ 1312785 h 3652478"/>
                <a:gd name="connsiteX3503" fmla="*/ 4594233 w 10080264"/>
                <a:gd name="connsiteY3503" fmla="*/ 1307384 h 3652478"/>
                <a:gd name="connsiteX3504" fmla="*/ 4576584 w 10080264"/>
                <a:gd name="connsiteY3504" fmla="*/ 1312785 h 3652478"/>
                <a:gd name="connsiteX3505" fmla="*/ 4557856 w 10080264"/>
                <a:gd name="connsiteY3505" fmla="*/ 1314225 h 3652478"/>
                <a:gd name="connsiteX3506" fmla="*/ 4536966 w 10080264"/>
                <a:gd name="connsiteY3506" fmla="*/ 1314225 h 3652478"/>
                <a:gd name="connsiteX3507" fmla="*/ 4512835 w 10080264"/>
                <a:gd name="connsiteY3507" fmla="*/ 1314225 h 3652478"/>
                <a:gd name="connsiteX3508" fmla="*/ 4483302 w 10080264"/>
                <a:gd name="connsiteY3508" fmla="*/ 1310985 h 3652478"/>
                <a:gd name="connsiteX3509" fmla="*/ 4455569 w 10080264"/>
                <a:gd name="connsiteY3509" fmla="*/ 1310985 h 3652478"/>
                <a:gd name="connsiteX3510" fmla="*/ 4427836 w 10080264"/>
                <a:gd name="connsiteY3510" fmla="*/ 1310985 h 3652478"/>
                <a:gd name="connsiteX3511" fmla="*/ 4403705 w 10080264"/>
                <a:gd name="connsiteY3511" fmla="*/ 1314225 h 3652478"/>
                <a:gd name="connsiteX3512" fmla="*/ 4390019 w 10080264"/>
                <a:gd name="connsiteY3512" fmla="*/ 1314225 h 3652478"/>
                <a:gd name="connsiteX3513" fmla="*/ 4386417 w 10080264"/>
                <a:gd name="connsiteY3513" fmla="*/ 1302344 h 3652478"/>
                <a:gd name="connsiteX3514" fmla="*/ 4379574 w 10080264"/>
                <a:gd name="connsiteY3514" fmla="*/ 1264178 h 3652478"/>
                <a:gd name="connsiteX3515" fmla="*/ 4375972 w 10080264"/>
                <a:gd name="connsiteY3515" fmla="*/ 1222411 h 3652478"/>
                <a:gd name="connsiteX3516" fmla="*/ 4374171 w 10080264"/>
                <a:gd name="connsiteY3516" fmla="*/ 1181005 h 3652478"/>
                <a:gd name="connsiteX3517" fmla="*/ 4375972 w 10080264"/>
                <a:gd name="connsiteY3517" fmla="*/ 1135998 h 3652478"/>
                <a:gd name="connsiteX3518" fmla="*/ 4377773 w 10080264"/>
                <a:gd name="connsiteY3518" fmla="*/ 1090991 h 3652478"/>
                <a:gd name="connsiteX3519" fmla="*/ 4377773 w 10080264"/>
                <a:gd name="connsiteY3519" fmla="*/ 1049585 h 3652478"/>
                <a:gd name="connsiteX3520" fmla="*/ 4375972 w 10080264"/>
                <a:gd name="connsiteY3520" fmla="*/ 1009619 h 3652478"/>
                <a:gd name="connsiteX3521" fmla="*/ 4372731 w 10080264"/>
                <a:gd name="connsiteY3521" fmla="*/ 974694 h 3652478"/>
                <a:gd name="connsiteX3522" fmla="*/ 4365527 w 10080264"/>
                <a:gd name="connsiteY3522" fmla="*/ 947330 h 3652478"/>
                <a:gd name="connsiteX3523" fmla="*/ 4356883 w 10080264"/>
                <a:gd name="connsiteY3523" fmla="*/ 921406 h 3652478"/>
                <a:gd name="connsiteX3524" fmla="*/ 4350040 w 10080264"/>
                <a:gd name="connsiteY3524" fmla="*/ 907364 h 3652478"/>
                <a:gd name="connsiteX3525" fmla="*/ 4348239 w 10080264"/>
                <a:gd name="connsiteY3525" fmla="*/ 891881 h 3652478"/>
                <a:gd name="connsiteX3526" fmla="*/ 4348239 w 10080264"/>
                <a:gd name="connsiteY3526" fmla="*/ 874599 h 3652478"/>
                <a:gd name="connsiteX3527" fmla="*/ 4353642 w 10080264"/>
                <a:gd name="connsiteY3527" fmla="*/ 856956 h 3652478"/>
                <a:gd name="connsiteX3528" fmla="*/ 4358684 w 10080264"/>
                <a:gd name="connsiteY3528" fmla="*/ 848314 h 3652478"/>
                <a:gd name="connsiteX3529" fmla="*/ 4369129 w 10080264"/>
                <a:gd name="connsiteY3529" fmla="*/ 848314 h 3652478"/>
                <a:gd name="connsiteX3530" fmla="*/ 4405506 w 10080264"/>
                <a:gd name="connsiteY3530" fmla="*/ 850115 h 3652478"/>
                <a:gd name="connsiteX3531" fmla="*/ 4446925 w 10080264"/>
                <a:gd name="connsiteY3531" fmla="*/ 851915 h 3652478"/>
                <a:gd name="connsiteX3532" fmla="*/ 4488704 w 10080264"/>
                <a:gd name="connsiteY3532" fmla="*/ 850115 h 3652478"/>
                <a:gd name="connsiteX3533" fmla="*/ 4531924 w 10080264"/>
                <a:gd name="connsiteY3533" fmla="*/ 848314 h 3652478"/>
                <a:gd name="connsiteX3534" fmla="*/ 4575144 w 10080264"/>
                <a:gd name="connsiteY3534" fmla="*/ 846874 h 3652478"/>
                <a:gd name="connsiteX3535" fmla="*/ 4621965 w 10080264"/>
                <a:gd name="connsiteY3535" fmla="*/ 845074 h 3652478"/>
                <a:gd name="connsiteX3536" fmla="*/ 4668787 w 10080264"/>
                <a:gd name="connsiteY3536" fmla="*/ 846874 h 3652478"/>
                <a:gd name="connsiteX3537" fmla="*/ 4717049 w 10080264"/>
                <a:gd name="connsiteY3537" fmla="*/ 848314 h 3652478"/>
                <a:gd name="connsiteX3538" fmla="*/ 4720651 w 10080264"/>
                <a:gd name="connsiteY3538" fmla="*/ 848314 h 3652478"/>
                <a:gd name="connsiteX3539" fmla="*/ 4720651 w 10080264"/>
                <a:gd name="connsiteY3539" fmla="*/ 845074 h 3652478"/>
                <a:gd name="connsiteX3540" fmla="*/ 4722091 w 10080264"/>
                <a:gd name="connsiteY3540" fmla="*/ 836433 h 3652478"/>
                <a:gd name="connsiteX3541" fmla="*/ 4723892 w 10080264"/>
                <a:gd name="connsiteY3541" fmla="*/ 831032 h 3652478"/>
                <a:gd name="connsiteX3542" fmla="*/ 4727494 w 10080264"/>
                <a:gd name="connsiteY3542" fmla="*/ 827791 h 3652478"/>
                <a:gd name="connsiteX3543" fmla="*/ 4729295 w 10080264"/>
                <a:gd name="connsiteY3543" fmla="*/ 824191 h 3652478"/>
                <a:gd name="connsiteX3544" fmla="*/ 4736138 w 10080264"/>
                <a:gd name="connsiteY3544" fmla="*/ 820950 h 3652478"/>
                <a:gd name="connsiteX3545" fmla="*/ 2290543 w 10080264"/>
                <a:gd name="connsiteY3545" fmla="*/ 807485 h 3652478"/>
                <a:gd name="connsiteX3546" fmla="*/ 2259226 w 10080264"/>
                <a:gd name="connsiteY3546" fmla="*/ 830162 h 3652478"/>
                <a:gd name="connsiteX3547" fmla="*/ 2286943 w 10080264"/>
                <a:gd name="connsiteY3547" fmla="*/ 824763 h 3652478"/>
                <a:gd name="connsiteX3548" fmla="*/ 2288743 w 10080264"/>
                <a:gd name="connsiteY3548" fmla="*/ 816124 h 3652478"/>
                <a:gd name="connsiteX3549" fmla="*/ 1600632 w 10080264"/>
                <a:gd name="connsiteY3549" fmla="*/ 806818 h 3652478"/>
                <a:gd name="connsiteX3550" fmla="*/ 1597033 w 10080264"/>
                <a:gd name="connsiteY3550" fmla="*/ 808619 h 3652478"/>
                <a:gd name="connsiteX3551" fmla="*/ 1579760 w 10080264"/>
                <a:gd name="connsiteY3551" fmla="*/ 817259 h 3652478"/>
                <a:gd name="connsiteX3552" fmla="*/ 1578321 w 10080264"/>
                <a:gd name="connsiteY3552" fmla="*/ 819059 h 3652478"/>
                <a:gd name="connsiteX3553" fmla="*/ 1595594 w 10080264"/>
                <a:gd name="connsiteY3553" fmla="*/ 819059 h 3652478"/>
                <a:gd name="connsiteX3554" fmla="*/ 2442809 w 10080264"/>
                <a:gd name="connsiteY3554" fmla="*/ 805686 h 3652478"/>
                <a:gd name="connsiteX3555" fmla="*/ 2435970 w 10080264"/>
                <a:gd name="connsiteY3555" fmla="*/ 809285 h 3652478"/>
                <a:gd name="connsiteX3556" fmla="*/ 2422333 w 10080264"/>
                <a:gd name="connsiteY3556" fmla="*/ 818879 h 3652478"/>
                <a:gd name="connsiteX3557" fmla="*/ 2340579 w 10080264"/>
                <a:gd name="connsiteY3557" fmla="*/ 871557 h 3652478"/>
                <a:gd name="connsiteX3558" fmla="*/ 2240148 w 10080264"/>
                <a:gd name="connsiteY3558" fmla="*/ 939228 h 3652478"/>
                <a:gd name="connsiteX3559" fmla="*/ 2240148 w 10080264"/>
                <a:gd name="connsiteY3559" fmla="*/ 946067 h 3652478"/>
                <a:gd name="connsiteX3560" fmla="*/ 2335179 w 10080264"/>
                <a:gd name="connsiteY3560" fmla="*/ 880196 h 3652478"/>
                <a:gd name="connsiteX3561" fmla="*/ 2422333 w 10080264"/>
                <a:gd name="connsiteY3561" fmla="*/ 818879 h 3652478"/>
                <a:gd name="connsiteX3562" fmla="*/ 477526 w 10080264"/>
                <a:gd name="connsiteY3562" fmla="*/ 801778 h 3652478"/>
                <a:gd name="connsiteX3563" fmla="*/ 437942 w 10080264"/>
                <a:gd name="connsiteY3563" fmla="*/ 830940 h 3652478"/>
                <a:gd name="connsiteX3564" fmla="*/ 441181 w 10080264"/>
                <a:gd name="connsiteY3564" fmla="*/ 829500 h 3652478"/>
                <a:gd name="connsiteX3565" fmla="*/ 453416 w 10080264"/>
                <a:gd name="connsiteY3565" fmla="*/ 825900 h 3652478"/>
                <a:gd name="connsiteX3566" fmla="*/ 463852 w 10080264"/>
                <a:gd name="connsiteY3566" fmla="*/ 822299 h 3652478"/>
                <a:gd name="connsiteX3567" fmla="*/ 470689 w 10080264"/>
                <a:gd name="connsiteY3567" fmla="*/ 813659 h 3652478"/>
                <a:gd name="connsiteX3568" fmla="*/ 475727 w 10080264"/>
                <a:gd name="connsiteY3568" fmla="*/ 805018 h 3652478"/>
                <a:gd name="connsiteX3569" fmla="*/ 2781897 w 10080264"/>
                <a:gd name="connsiteY3569" fmla="*/ 788408 h 3652478"/>
                <a:gd name="connsiteX3570" fmla="*/ 2716383 w 10080264"/>
                <a:gd name="connsiteY3570" fmla="*/ 835202 h 3652478"/>
                <a:gd name="connsiteX3571" fmla="*/ 2646909 w 10080264"/>
                <a:gd name="connsiteY3571" fmla="*/ 880196 h 3652478"/>
                <a:gd name="connsiteX3572" fmla="*/ 2667788 w 10080264"/>
                <a:gd name="connsiteY3572" fmla="*/ 871557 h 3652478"/>
                <a:gd name="connsiteX3573" fmla="*/ 2688666 w 10080264"/>
                <a:gd name="connsiteY3573" fmla="*/ 861118 h 3652478"/>
                <a:gd name="connsiteX3574" fmla="*/ 2717823 w 10080264"/>
                <a:gd name="connsiteY3574" fmla="*/ 847440 h 3652478"/>
                <a:gd name="connsiteX3575" fmla="*/ 2743741 w 10080264"/>
                <a:gd name="connsiteY3575" fmla="*/ 831602 h 3652478"/>
                <a:gd name="connsiteX3576" fmla="*/ 2768218 w 10080264"/>
                <a:gd name="connsiteY3576" fmla="*/ 816124 h 3652478"/>
                <a:gd name="connsiteX3577" fmla="*/ 2790536 w 10080264"/>
                <a:gd name="connsiteY3577" fmla="*/ 798846 h 3652478"/>
                <a:gd name="connsiteX3578" fmla="*/ 2790536 w 10080264"/>
                <a:gd name="connsiteY3578" fmla="*/ 797047 h 3652478"/>
                <a:gd name="connsiteX3579" fmla="*/ 2783697 w 10080264"/>
                <a:gd name="connsiteY3579" fmla="*/ 788408 h 3652478"/>
                <a:gd name="connsiteX3580" fmla="*/ 204037 w 10080264"/>
                <a:gd name="connsiteY3580" fmla="*/ 780897 h 3652478"/>
                <a:gd name="connsiteX3581" fmla="*/ 148979 w 10080264"/>
                <a:gd name="connsiteY3581" fmla="*/ 820859 h 3652478"/>
                <a:gd name="connsiteX3582" fmla="*/ 157616 w 10080264"/>
                <a:gd name="connsiteY3582" fmla="*/ 824100 h 3652478"/>
                <a:gd name="connsiteX3583" fmla="*/ 162654 w 10080264"/>
                <a:gd name="connsiteY3583" fmla="*/ 829500 h 3652478"/>
                <a:gd name="connsiteX3584" fmla="*/ 185325 w 10080264"/>
                <a:gd name="connsiteY3584" fmla="*/ 815459 h 3652478"/>
                <a:gd name="connsiteX3585" fmla="*/ 205836 w 10080264"/>
                <a:gd name="connsiteY3585" fmla="*/ 798178 h 3652478"/>
                <a:gd name="connsiteX3586" fmla="*/ 229946 w 10080264"/>
                <a:gd name="connsiteY3586" fmla="*/ 780897 h 3652478"/>
                <a:gd name="connsiteX3587" fmla="*/ 9302768 w 10080264"/>
                <a:gd name="connsiteY3587" fmla="*/ 779463 h 3652478"/>
                <a:gd name="connsiteX3588" fmla="*/ 9309611 w 10080264"/>
                <a:gd name="connsiteY3588" fmla="*/ 779463 h 3652478"/>
                <a:gd name="connsiteX3589" fmla="*/ 9316453 w 10080264"/>
                <a:gd name="connsiteY3589" fmla="*/ 779463 h 3652478"/>
                <a:gd name="connsiteX3590" fmla="*/ 9321855 w 10080264"/>
                <a:gd name="connsiteY3590" fmla="*/ 781263 h 3652478"/>
                <a:gd name="connsiteX3591" fmla="*/ 9326896 w 10080264"/>
                <a:gd name="connsiteY3591" fmla="*/ 783063 h 3652478"/>
                <a:gd name="connsiteX3592" fmla="*/ 9330498 w 10080264"/>
                <a:gd name="connsiteY3592" fmla="*/ 786662 h 3652478"/>
                <a:gd name="connsiteX3593" fmla="*/ 9335539 w 10080264"/>
                <a:gd name="connsiteY3593" fmla="*/ 793501 h 3652478"/>
                <a:gd name="connsiteX3594" fmla="*/ 9337340 w 10080264"/>
                <a:gd name="connsiteY3594" fmla="*/ 795300 h 3652478"/>
                <a:gd name="connsiteX3595" fmla="*/ 9342381 w 10080264"/>
                <a:gd name="connsiteY3595" fmla="*/ 796740 h 3652478"/>
                <a:gd name="connsiteX3596" fmla="*/ 9366870 w 10080264"/>
                <a:gd name="connsiteY3596" fmla="*/ 789901 h 3652478"/>
                <a:gd name="connsiteX3597" fmla="*/ 9394598 w 10080264"/>
                <a:gd name="connsiteY3597" fmla="*/ 784862 h 3652478"/>
                <a:gd name="connsiteX3598" fmla="*/ 9424128 w 10080264"/>
                <a:gd name="connsiteY3598" fmla="*/ 783063 h 3652478"/>
                <a:gd name="connsiteX3599" fmla="*/ 9456899 w 10080264"/>
                <a:gd name="connsiteY3599" fmla="*/ 781263 h 3652478"/>
                <a:gd name="connsiteX3600" fmla="*/ 9521000 w 10080264"/>
                <a:gd name="connsiteY3600" fmla="*/ 784862 h 3652478"/>
                <a:gd name="connsiteX3601" fmla="*/ 9586902 w 10080264"/>
                <a:gd name="connsiteY3601" fmla="*/ 788102 h 3652478"/>
                <a:gd name="connsiteX3602" fmla="*/ 9718345 w 10080264"/>
                <a:gd name="connsiteY3602" fmla="*/ 800340 h 3652478"/>
                <a:gd name="connsiteX3603" fmla="*/ 9778845 w 10080264"/>
                <a:gd name="connsiteY3603" fmla="*/ 805379 h 3652478"/>
                <a:gd name="connsiteX3604" fmla="*/ 9808374 w 10080264"/>
                <a:gd name="connsiteY3604" fmla="*/ 805379 h 3652478"/>
                <a:gd name="connsiteX3605" fmla="*/ 9839705 w 10080264"/>
                <a:gd name="connsiteY3605" fmla="*/ 803939 h 3652478"/>
                <a:gd name="connsiteX3606" fmla="*/ 9853389 w 10080264"/>
                <a:gd name="connsiteY3606" fmla="*/ 800340 h 3652478"/>
                <a:gd name="connsiteX3607" fmla="*/ 9872476 w 10080264"/>
                <a:gd name="connsiteY3607" fmla="*/ 793501 h 3652478"/>
                <a:gd name="connsiteX3608" fmla="*/ 9894803 w 10080264"/>
                <a:gd name="connsiteY3608" fmla="*/ 788102 h 3652478"/>
                <a:gd name="connsiteX3609" fmla="*/ 9910648 w 10080264"/>
                <a:gd name="connsiteY3609" fmla="*/ 788102 h 3652478"/>
                <a:gd name="connsiteX3610" fmla="*/ 9927934 w 10080264"/>
                <a:gd name="connsiteY3610" fmla="*/ 789901 h 3652478"/>
                <a:gd name="connsiteX3611" fmla="*/ 9945220 w 10080264"/>
                <a:gd name="connsiteY3611" fmla="*/ 793501 h 3652478"/>
                <a:gd name="connsiteX3612" fmla="*/ 9962505 w 10080264"/>
                <a:gd name="connsiteY3612" fmla="*/ 802139 h 3652478"/>
                <a:gd name="connsiteX3613" fmla="*/ 9969348 w 10080264"/>
                <a:gd name="connsiteY3613" fmla="*/ 796740 h 3652478"/>
                <a:gd name="connsiteX3614" fmla="*/ 9978350 w 10080264"/>
                <a:gd name="connsiteY3614" fmla="*/ 791701 h 3652478"/>
                <a:gd name="connsiteX3615" fmla="*/ 9983392 w 10080264"/>
                <a:gd name="connsiteY3615" fmla="*/ 788102 h 3652478"/>
                <a:gd name="connsiteX3616" fmla="*/ 9992035 w 10080264"/>
                <a:gd name="connsiteY3616" fmla="*/ 786662 h 3652478"/>
                <a:gd name="connsiteX3617" fmla="*/ 10005720 w 10080264"/>
                <a:gd name="connsiteY3617" fmla="*/ 786662 h 3652478"/>
                <a:gd name="connsiteX3618" fmla="*/ 10026606 w 10080264"/>
                <a:gd name="connsiteY3618" fmla="*/ 789901 h 3652478"/>
                <a:gd name="connsiteX3619" fmla="*/ 10035249 w 10080264"/>
                <a:gd name="connsiteY3619" fmla="*/ 789901 h 3652478"/>
                <a:gd name="connsiteX3620" fmla="*/ 10038490 w 10080264"/>
                <a:gd name="connsiteY3620" fmla="*/ 798540 h 3652478"/>
                <a:gd name="connsiteX3621" fmla="*/ 10045692 w 10080264"/>
                <a:gd name="connsiteY3621" fmla="*/ 817616 h 3652478"/>
                <a:gd name="connsiteX3622" fmla="*/ 10050734 w 10080264"/>
                <a:gd name="connsiteY3622" fmla="*/ 838133 h 3652478"/>
                <a:gd name="connsiteX3623" fmla="*/ 10052535 w 10080264"/>
                <a:gd name="connsiteY3623" fmla="*/ 859009 h 3652478"/>
                <a:gd name="connsiteX3624" fmla="*/ 10054335 w 10080264"/>
                <a:gd name="connsiteY3624" fmla="*/ 881685 h 3652478"/>
                <a:gd name="connsiteX3625" fmla="*/ 10054335 w 10080264"/>
                <a:gd name="connsiteY3625" fmla="*/ 924878 h 3652478"/>
                <a:gd name="connsiteX3626" fmla="*/ 10052535 w 10080264"/>
                <a:gd name="connsiteY3626" fmla="*/ 945754 h 3652478"/>
                <a:gd name="connsiteX3627" fmla="*/ 10050734 w 10080264"/>
                <a:gd name="connsiteY3627" fmla="*/ 966270 h 3652478"/>
                <a:gd name="connsiteX3628" fmla="*/ 10048934 w 10080264"/>
                <a:gd name="connsiteY3628" fmla="*/ 982108 h 3652478"/>
                <a:gd name="connsiteX3629" fmla="*/ 10080264 w 10080264"/>
                <a:gd name="connsiteY3629" fmla="*/ 963031 h 3652478"/>
                <a:gd name="connsiteX3630" fmla="*/ 10047133 w 10080264"/>
                <a:gd name="connsiteY3630" fmla="*/ 993985 h 3652478"/>
                <a:gd name="connsiteX3631" fmla="*/ 10038490 w 10080264"/>
                <a:gd name="connsiteY3631" fmla="*/ 1053015 h 3652478"/>
                <a:gd name="connsiteX3632" fmla="*/ 10037050 w 10080264"/>
                <a:gd name="connsiteY3632" fmla="*/ 1072092 h 3652478"/>
                <a:gd name="connsiteX3633" fmla="*/ 10037050 w 10080264"/>
                <a:gd name="connsiteY3633" fmla="*/ 1092968 h 3652478"/>
                <a:gd name="connsiteX3634" fmla="*/ 10037050 w 10080264"/>
                <a:gd name="connsiteY3634" fmla="*/ 1111685 h 3652478"/>
                <a:gd name="connsiteX3635" fmla="*/ 10038490 w 10080264"/>
                <a:gd name="connsiteY3635" fmla="*/ 1130761 h 3652478"/>
                <a:gd name="connsiteX3636" fmla="*/ 10040291 w 10080264"/>
                <a:gd name="connsiteY3636" fmla="*/ 1158477 h 3652478"/>
                <a:gd name="connsiteX3637" fmla="*/ 10042091 w 10080264"/>
                <a:gd name="connsiteY3637" fmla="*/ 1181153 h 3652478"/>
                <a:gd name="connsiteX3638" fmla="*/ 10047133 w 10080264"/>
                <a:gd name="connsiteY3638" fmla="*/ 1202029 h 3652478"/>
                <a:gd name="connsiteX3639" fmla="*/ 10052535 w 10080264"/>
                <a:gd name="connsiteY3639" fmla="*/ 1222545 h 3652478"/>
                <a:gd name="connsiteX3640" fmla="*/ 10057576 w 10080264"/>
                <a:gd name="connsiteY3640" fmla="*/ 1234783 h 3652478"/>
                <a:gd name="connsiteX3641" fmla="*/ 10059377 w 10080264"/>
                <a:gd name="connsiteY3641" fmla="*/ 1246661 h 3652478"/>
                <a:gd name="connsiteX3642" fmla="*/ 10061178 w 10080264"/>
                <a:gd name="connsiteY3642" fmla="*/ 1258899 h 3652478"/>
                <a:gd name="connsiteX3643" fmla="*/ 10061178 w 10080264"/>
                <a:gd name="connsiteY3643" fmla="*/ 1272936 h 3652478"/>
                <a:gd name="connsiteX3644" fmla="*/ 10059377 w 10080264"/>
                <a:gd name="connsiteY3644" fmla="*/ 1284814 h 3652478"/>
                <a:gd name="connsiteX3645" fmla="*/ 10056136 w 10080264"/>
                <a:gd name="connsiteY3645" fmla="*/ 1298852 h 3652478"/>
                <a:gd name="connsiteX3646" fmla="*/ 10050734 w 10080264"/>
                <a:gd name="connsiteY3646" fmla="*/ 1312889 h 3652478"/>
                <a:gd name="connsiteX3647" fmla="*/ 10045692 w 10080264"/>
                <a:gd name="connsiteY3647" fmla="*/ 1328367 h 3652478"/>
                <a:gd name="connsiteX3648" fmla="*/ 10040291 w 10080264"/>
                <a:gd name="connsiteY3648" fmla="*/ 1337005 h 3652478"/>
                <a:gd name="connsiteX3649" fmla="*/ 10029847 w 10080264"/>
                <a:gd name="connsiteY3649" fmla="*/ 1337005 h 3652478"/>
                <a:gd name="connsiteX3650" fmla="*/ 9969348 w 10080264"/>
                <a:gd name="connsiteY3650" fmla="*/ 1331606 h 3652478"/>
                <a:gd name="connsiteX3651" fmla="*/ 9940178 w 10080264"/>
                <a:gd name="connsiteY3651" fmla="*/ 1331606 h 3652478"/>
                <a:gd name="connsiteX3652" fmla="*/ 9908848 w 10080264"/>
                <a:gd name="connsiteY3652" fmla="*/ 1331606 h 3652478"/>
                <a:gd name="connsiteX3653" fmla="*/ 9877517 w 10080264"/>
                <a:gd name="connsiteY3653" fmla="*/ 1335205 h 3652478"/>
                <a:gd name="connsiteX3654" fmla="*/ 9848348 w 10080264"/>
                <a:gd name="connsiteY3654" fmla="*/ 1335205 h 3652478"/>
                <a:gd name="connsiteX3655" fmla="*/ 9818818 w 10080264"/>
                <a:gd name="connsiteY3655" fmla="*/ 1333406 h 3652478"/>
                <a:gd name="connsiteX3656" fmla="*/ 9791089 w 10080264"/>
                <a:gd name="connsiteY3656" fmla="*/ 1330166 h 3652478"/>
                <a:gd name="connsiteX3657" fmla="*/ 9784247 w 10080264"/>
                <a:gd name="connsiteY3657" fmla="*/ 1343844 h 3652478"/>
                <a:gd name="connsiteX3658" fmla="*/ 9778845 w 10080264"/>
                <a:gd name="connsiteY3658" fmla="*/ 1356082 h 3652478"/>
                <a:gd name="connsiteX3659" fmla="*/ 9777044 w 10080264"/>
                <a:gd name="connsiteY3659" fmla="*/ 1359321 h 3652478"/>
                <a:gd name="connsiteX3660" fmla="*/ 9777044 w 10080264"/>
                <a:gd name="connsiteY3660" fmla="*/ 1362921 h 3652478"/>
                <a:gd name="connsiteX3661" fmla="*/ 9778845 w 10080264"/>
                <a:gd name="connsiteY3661" fmla="*/ 1364720 h 3652478"/>
                <a:gd name="connsiteX3662" fmla="*/ 9784247 w 10080264"/>
                <a:gd name="connsiteY3662" fmla="*/ 1367960 h 3652478"/>
                <a:gd name="connsiteX3663" fmla="*/ 9811976 w 10080264"/>
                <a:gd name="connsiteY3663" fmla="*/ 1381637 h 3652478"/>
                <a:gd name="connsiteX3664" fmla="*/ 9782446 w 10080264"/>
                <a:gd name="connsiteY3664" fmla="*/ 1395675 h 3652478"/>
                <a:gd name="connsiteX3665" fmla="*/ 9766601 w 10080264"/>
                <a:gd name="connsiteY3665" fmla="*/ 1404313 h 3652478"/>
                <a:gd name="connsiteX3666" fmla="*/ 9751116 w 10080264"/>
                <a:gd name="connsiteY3666" fmla="*/ 1416551 h 3652478"/>
                <a:gd name="connsiteX3667" fmla="*/ 9739232 w 10080264"/>
                <a:gd name="connsiteY3667" fmla="*/ 1430229 h 3652478"/>
                <a:gd name="connsiteX3668" fmla="*/ 9730589 w 10080264"/>
                <a:gd name="connsiteY3668" fmla="*/ 1447866 h 3652478"/>
                <a:gd name="connsiteX3669" fmla="*/ 9723747 w 10080264"/>
                <a:gd name="connsiteY3669" fmla="*/ 1466942 h 3652478"/>
                <a:gd name="connsiteX3670" fmla="*/ 9720146 w 10080264"/>
                <a:gd name="connsiteY3670" fmla="*/ 1485659 h 3652478"/>
                <a:gd name="connsiteX3671" fmla="*/ 9720146 w 10080264"/>
                <a:gd name="connsiteY3671" fmla="*/ 1504736 h 3652478"/>
                <a:gd name="connsiteX3672" fmla="*/ 9723747 w 10080264"/>
                <a:gd name="connsiteY3672" fmla="*/ 1523812 h 3652478"/>
                <a:gd name="connsiteX3673" fmla="*/ 9725187 w 10080264"/>
                <a:gd name="connsiteY3673" fmla="*/ 1532451 h 3652478"/>
                <a:gd name="connsiteX3674" fmla="*/ 9718345 w 10080264"/>
                <a:gd name="connsiteY3674" fmla="*/ 1539290 h 3652478"/>
                <a:gd name="connsiteX3675" fmla="*/ 9707902 w 10080264"/>
                <a:gd name="connsiteY3675" fmla="*/ 1549728 h 3652478"/>
                <a:gd name="connsiteX3676" fmla="*/ 9697818 w 10080264"/>
                <a:gd name="connsiteY3676" fmla="*/ 1561966 h 3652478"/>
                <a:gd name="connsiteX3677" fmla="*/ 9676931 w 10080264"/>
                <a:gd name="connsiteY3677" fmla="*/ 1587881 h 3652478"/>
                <a:gd name="connsiteX3678" fmla="*/ 9657845 w 10080264"/>
                <a:gd name="connsiteY3678" fmla="*/ 1620635 h 3652478"/>
                <a:gd name="connsiteX3679" fmla="*/ 9640199 w 10080264"/>
                <a:gd name="connsiteY3679" fmla="*/ 1656989 h 3652478"/>
                <a:gd name="connsiteX3680" fmla="*/ 9578259 w 10080264"/>
                <a:gd name="connsiteY3680" fmla="*/ 1791965 h 3652478"/>
                <a:gd name="connsiteX3681" fmla="*/ 9567816 w 10080264"/>
                <a:gd name="connsiteY3681" fmla="*/ 1811042 h 3652478"/>
                <a:gd name="connsiteX3682" fmla="*/ 9552330 w 10080264"/>
                <a:gd name="connsiteY3682" fmla="*/ 1856394 h 3652478"/>
                <a:gd name="connsiteX3683" fmla="*/ 9534685 w 10080264"/>
                <a:gd name="connsiteY3683" fmla="*/ 1897787 h 3652478"/>
                <a:gd name="connsiteX3684" fmla="*/ 9515598 w 10080264"/>
                <a:gd name="connsiteY3684" fmla="*/ 1942779 h 3652478"/>
                <a:gd name="connsiteX3685" fmla="*/ 9498313 w 10080264"/>
                <a:gd name="connsiteY3685" fmla="*/ 1984171 h 3652478"/>
                <a:gd name="connsiteX3686" fmla="*/ 9498313 w 10080264"/>
                <a:gd name="connsiteY3686" fmla="*/ 1996409 h 3652478"/>
                <a:gd name="connsiteX3687" fmla="*/ 9498313 w 10080264"/>
                <a:gd name="connsiteY3687" fmla="*/ 2003248 h 3652478"/>
                <a:gd name="connsiteX3688" fmla="*/ 9496512 w 10080264"/>
                <a:gd name="connsiteY3688" fmla="*/ 2010087 h 3652478"/>
                <a:gd name="connsiteX3689" fmla="*/ 9493271 w 10080264"/>
                <a:gd name="connsiteY3689" fmla="*/ 2017286 h 3652478"/>
                <a:gd name="connsiteX3690" fmla="*/ 9489670 w 10080264"/>
                <a:gd name="connsiteY3690" fmla="*/ 2022325 h 3652478"/>
                <a:gd name="connsiteX3691" fmla="*/ 9487869 w 10080264"/>
                <a:gd name="connsiteY3691" fmla="*/ 2027364 h 3652478"/>
                <a:gd name="connsiteX3692" fmla="*/ 9484628 w 10080264"/>
                <a:gd name="connsiteY3692" fmla="*/ 2030963 h 3652478"/>
                <a:gd name="connsiteX3693" fmla="*/ 9479226 w 10080264"/>
                <a:gd name="connsiteY3693" fmla="*/ 2034563 h 3652478"/>
                <a:gd name="connsiteX3694" fmla="*/ 9474185 w 10080264"/>
                <a:gd name="connsiteY3694" fmla="*/ 2037802 h 3652478"/>
                <a:gd name="connsiteX3695" fmla="*/ 9470584 w 10080264"/>
                <a:gd name="connsiteY3695" fmla="*/ 2048240 h 3652478"/>
                <a:gd name="connsiteX3696" fmla="*/ 9468783 w 10080264"/>
                <a:gd name="connsiteY3696" fmla="*/ 2060478 h 3652478"/>
                <a:gd name="connsiteX3697" fmla="*/ 9468783 w 10080264"/>
                <a:gd name="connsiteY3697" fmla="*/ 2096832 h 3652478"/>
                <a:gd name="connsiteX3698" fmla="*/ 9436012 w 10080264"/>
                <a:gd name="connsiteY3698" fmla="*/ 2129586 h 3652478"/>
                <a:gd name="connsiteX3699" fmla="*/ 9432771 w 10080264"/>
                <a:gd name="connsiteY3699" fmla="*/ 2136785 h 3652478"/>
                <a:gd name="connsiteX3700" fmla="*/ 9434572 w 10080264"/>
                <a:gd name="connsiteY3700" fmla="*/ 2141824 h 3652478"/>
                <a:gd name="connsiteX3701" fmla="*/ 9436012 w 10080264"/>
                <a:gd name="connsiteY3701" fmla="*/ 2152262 h 3652478"/>
                <a:gd name="connsiteX3702" fmla="*/ 9436012 w 10080264"/>
                <a:gd name="connsiteY3702" fmla="*/ 2162700 h 3652478"/>
                <a:gd name="connsiteX3703" fmla="*/ 9432771 w 10080264"/>
                <a:gd name="connsiteY3703" fmla="*/ 2172778 h 3652478"/>
                <a:gd name="connsiteX3704" fmla="*/ 9427369 w 10080264"/>
                <a:gd name="connsiteY3704" fmla="*/ 2179617 h 3652478"/>
                <a:gd name="connsiteX3705" fmla="*/ 9422328 w 10080264"/>
                <a:gd name="connsiteY3705" fmla="*/ 2185016 h 3652478"/>
                <a:gd name="connsiteX3706" fmla="*/ 9418726 w 10080264"/>
                <a:gd name="connsiteY3706" fmla="*/ 2185016 h 3652478"/>
                <a:gd name="connsiteX3707" fmla="*/ 9410084 w 10080264"/>
                <a:gd name="connsiteY3707" fmla="*/ 2191855 h 3652478"/>
                <a:gd name="connsiteX3708" fmla="*/ 9406843 w 10080264"/>
                <a:gd name="connsiteY3708" fmla="*/ 2207332 h 3652478"/>
                <a:gd name="connsiteX3709" fmla="*/ 9405042 w 10080264"/>
                <a:gd name="connsiteY3709" fmla="*/ 2226409 h 3652478"/>
                <a:gd name="connsiteX3710" fmla="*/ 9398200 w 10080264"/>
                <a:gd name="connsiteY3710" fmla="*/ 2254484 h 3652478"/>
                <a:gd name="connsiteX3711" fmla="*/ 9394598 w 10080264"/>
                <a:gd name="connsiteY3711" fmla="*/ 2268162 h 3652478"/>
                <a:gd name="connsiteX3712" fmla="*/ 9389197 w 10080264"/>
                <a:gd name="connsiteY3712" fmla="*/ 2278600 h 3652478"/>
                <a:gd name="connsiteX3713" fmla="*/ 9385956 w 10080264"/>
                <a:gd name="connsiteY3713" fmla="*/ 2285439 h 3652478"/>
                <a:gd name="connsiteX3714" fmla="*/ 9382354 w 10080264"/>
                <a:gd name="connsiteY3714" fmla="*/ 2290478 h 3652478"/>
                <a:gd name="connsiteX3715" fmla="*/ 9382354 w 10080264"/>
                <a:gd name="connsiteY3715" fmla="*/ 2297676 h 3652478"/>
                <a:gd name="connsiteX3716" fmla="*/ 9380554 w 10080264"/>
                <a:gd name="connsiteY3716" fmla="*/ 2302715 h 3652478"/>
                <a:gd name="connsiteX3717" fmla="*/ 9370110 w 10080264"/>
                <a:gd name="connsiteY3717" fmla="*/ 2326831 h 3652478"/>
                <a:gd name="connsiteX3718" fmla="*/ 9360027 w 10080264"/>
                <a:gd name="connsiteY3718" fmla="*/ 2349507 h 3652478"/>
                <a:gd name="connsiteX3719" fmla="*/ 9358227 w 10080264"/>
                <a:gd name="connsiteY3719" fmla="*/ 2352747 h 3652478"/>
                <a:gd name="connsiteX3720" fmla="*/ 9335539 w 10080264"/>
                <a:gd name="connsiteY3720" fmla="*/ 2398099 h 3652478"/>
                <a:gd name="connsiteX3721" fmla="*/ 9325096 w 10080264"/>
                <a:gd name="connsiteY3721" fmla="*/ 2424014 h 3652478"/>
                <a:gd name="connsiteX3722" fmla="*/ 9321855 w 10080264"/>
                <a:gd name="connsiteY3722" fmla="*/ 2437692 h 3652478"/>
                <a:gd name="connsiteX3723" fmla="*/ 9318254 w 10080264"/>
                <a:gd name="connsiteY3723" fmla="*/ 2449930 h 3652478"/>
                <a:gd name="connsiteX3724" fmla="*/ 9309611 w 10080264"/>
                <a:gd name="connsiteY3724" fmla="*/ 2479084 h 3652478"/>
                <a:gd name="connsiteX3725" fmla="*/ 9299167 w 10080264"/>
                <a:gd name="connsiteY3725" fmla="*/ 2512199 h 3652478"/>
                <a:gd name="connsiteX3726" fmla="*/ 9292325 w 10080264"/>
                <a:gd name="connsiteY3726" fmla="*/ 2529476 h 3652478"/>
                <a:gd name="connsiteX3727" fmla="*/ 9285483 w 10080264"/>
                <a:gd name="connsiteY3727" fmla="*/ 2546753 h 3652478"/>
                <a:gd name="connsiteX3728" fmla="*/ 9268197 w 10080264"/>
                <a:gd name="connsiteY3728" fmla="*/ 2579147 h 3652478"/>
                <a:gd name="connsiteX3729" fmla="*/ 9263155 w 10080264"/>
                <a:gd name="connsiteY3729" fmla="*/ 2594624 h 3652478"/>
                <a:gd name="connsiteX3730" fmla="*/ 9257754 w 10080264"/>
                <a:gd name="connsiteY3730" fmla="*/ 2606862 h 3652478"/>
                <a:gd name="connsiteX3731" fmla="*/ 9257754 w 10080264"/>
                <a:gd name="connsiteY3731" fmla="*/ 2617300 h 3652478"/>
                <a:gd name="connsiteX3732" fmla="*/ 9257754 w 10080264"/>
                <a:gd name="connsiteY3732" fmla="*/ 2627738 h 3652478"/>
                <a:gd name="connsiteX3733" fmla="*/ 9257754 w 10080264"/>
                <a:gd name="connsiteY3733" fmla="*/ 2633137 h 3652478"/>
                <a:gd name="connsiteX3734" fmla="*/ 9257754 w 10080264"/>
                <a:gd name="connsiteY3734" fmla="*/ 2639976 h 3652478"/>
                <a:gd name="connsiteX3735" fmla="*/ 9254152 w 10080264"/>
                <a:gd name="connsiteY3735" fmla="*/ 2645015 h 3652478"/>
                <a:gd name="connsiteX3736" fmla="*/ 9249111 w 10080264"/>
                <a:gd name="connsiteY3736" fmla="*/ 2650414 h 3652478"/>
                <a:gd name="connsiteX3737" fmla="*/ 9238667 w 10080264"/>
                <a:gd name="connsiteY3737" fmla="*/ 2653654 h 3652478"/>
                <a:gd name="connsiteX3738" fmla="*/ 9236867 w 10080264"/>
                <a:gd name="connsiteY3738" fmla="*/ 2652214 h 3652478"/>
                <a:gd name="connsiteX3739" fmla="*/ 9224623 w 10080264"/>
                <a:gd name="connsiteY3739" fmla="*/ 2684968 h 3652478"/>
                <a:gd name="connsiteX3740" fmla="*/ 9212739 w 10080264"/>
                <a:gd name="connsiteY3740" fmla="*/ 2715923 h 3652478"/>
                <a:gd name="connsiteX3741" fmla="*/ 9202295 w 10080264"/>
                <a:gd name="connsiteY3741" fmla="*/ 2738599 h 3652478"/>
                <a:gd name="connsiteX3742" fmla="*/ 9188251 w 10080264"/>
                <a:gd name="connsiteY3742" fmla="*/ 2771353 h 3652478"/>
                <a:gd name="connsiteX3743" fmla="*/ 9174566 w 10080264"/>
                <a:gd name="connsiteY3743" fmla="*/ 2804467 h 3652478"/>
                <a:gd name="connsiteX3744" fmla="*/ 9159081 w 10080264"/>
                <a:gd name="connsiteY3744" fmla="*/ 2847660 h 3652478"/>
                <a:gd name="connsiteX3745" fmla="*/ 9152239 w 10080264"/>
                <a:gd name="connsiteY3745" fmla="*/ 2869976 h 3652478"/>
                <a:gd name="connsiteX3746" fmla="*/ 9145397 w 10080264"/>
                <a:gd name="connsiteY3746" fmla="*/ 2892652 h 3652478"/>
                <a:gd name="connsiteX3747" fmla="*/ 9139995 w 10080264"/>
                <a:gd name="connsiteY3747" fmla="*/ 2916767 h 3652478"/>
                <a:gd name="connsiteX3748" fmla="*/ 9131352 w 10080264"/>
                <a:gd name="connsiteY3748" fmla="*/ 2939444 h 3652478"/>
                <a:gd name="connsiteX3749" fmla="*/ 9122709 w 10080264"/>
                <a:gd name="connsiteY3749" fmla="*/ 2961760 h 3652478"/>
                <a:gd name="connsiteX3750" fmla="*/ 9112266 w 10080264"/>
                <a:gd name="connsiteY3750" fmla="*/ 2985875 h 3652478"/>
                <a:gd name="connsiteX3751" fmla="*/ 9117668 w 10080264"/>
                <a:gd name="connsiteY3751" fmla="*/ 2987675 h 3652478"/>
                <a:gd name="connsiteX3752" fmla="*/ 9122709 w 10080264"/>
                <a:gd name="connsiteY3752" fmla="*/ 2991274 h 3652478"/>
                <a:gd name="connsiteX3753" fmla="*/ 9128111 w 10080264"/>
                <a:gd name="connsiteY3753" fmla="*/ 2994514 h 3652478"/>
                <a:gd name="connsiteX3754" fmla="*/ 9131352 w 10080264"/>
                <a:gd name="connsiteY3754" fmla="*/ 2998113 h 3652478"/>
                <a:gd name="connsiteX3755" fmla="*/ 9136754 w 10080264"/>
                <a:gd name="connsiteY3755" fmla="*/ 3003152 h 3652478"/>
                <a:gd name="connsiteX3756" fmla="*/ 9139995 w 10080264"/>
                <a:gd name="connsiteY3756" fmla="*/ 3015390 h 3652478"/>
                <a:gd name="connsiteX3757" fmla="*/ 9141796 w 10080264"/>
                <a:gd name="connsiteY3757" fmla="*/ 3032667 h 3652478"/>
                <a:gd name="connsiteX3758" fmla="*/ 9141796 w 10080264"/>
                <a:gd name="connsiteY3758" fmla="*/ 3046705 h 3652478"/>
                <a:gd name="connsiteX3759" fmla="*/ 9128111 w 10080264"/>
                <a:gd name="connsiteY3759" fmla="*/ 3046705 h 3652478"/>
                <a:gd name="connsiteX3760" fmla="*/ 9117668 w 10080264"/>
                <a:gd name="connsiteY3760" fmla="*/ 3048504 h 3652478"/>
                <a:gd name="connsiteX3761" fmla="*/ 9115867 w 10080264"/>
                <a:gd name="connsiteY3761" fmla="*/ 3050304 h 3652478"/>
                <a:gd name="connsiteX3762" fmla="*/ 9115867 w 10080264"/>
                <a:gd name="connsiteY3762" fmla="*/ 3051744 h 3652478"/>
                <a:gd name="connsiteX3763" fmla="*/ 9112266 w 10080264"/>
                <a:gd name="connsiteY3763" fmla="*/ 3058943 h 3652478"/>
                <a:gd name="connsiteX3764" fmla="*/ 9108665 w 10080264"/>
                <a:gd name="connsiteY3764" fmla="*/ 3063982 h 3652478"/>
                <a:gd name="connsiteX3765" fmla="*/ 9103623 w 10080264"/>
                <a:gd name="connsiteY3765" fmla="*/ 3067581 h 3652478"/>
                <a:gd name="connsiteX3766" fmla="*/ 9098581 w 10080264"/>
                <a:gd name="connsiteY3766" fmla="*/ 3070820 h 3652478"/>
                <a:gd name="connsiteX3767" fmla="*/ 9088138 w 10080264"/>
                <a:gd name="connsiteY3767" fmla="*/ 3074420 h 3652478"/>
                <a:gd name="connsiteX3768" fmla="*/ 9077694 w 10080264"/>
                <a:gd name="connsiteY3768" fmla="*/ 3076219 h 3652478"/>
                <a:gd name="connsiteX3769" fmla="*/ 9056808 w 10080264"/>
                <a:gd name="connsiteY3769" fmla="*/ 3129490 h 3652478"/>
                <a:gd name="connsiteX3770" fmla="*/ 9034480 w 10080264"/>
                <a:gd name="connsiteY3770" fmla="*/ 3179881 h 3652478"/>
                <a:gd name="connsiteX3771" fmla="*/ 9013593 w 10080264"/>
                <a:gd name="connsiteY3771" fmla="*/ 3224873 h 3652478"/>
                <a:gd name="connsiteX3772" fmla="*/ 8994507 w 10080264"/>
                <a:gd name="connsiteY3772" fmla="*/ 3264826 h 3652478"/>
                <a:gd name="connsiteX3773" fmla="*/ 8968578 w 10080264"/>
                <a:gd name="connsiteY3773" fmla="*/ 3314858 h 3652478"/>
                <a:gd name="connsiteX3774" fmla="*/ 8944451 w 10080264"/>
                <a:gd name="connsiteY3774" fmla="*/ 3363449 h 3652478"/>
                <a:gd name="connsiteX3775" fmla="*/ 8923564 w 10080264"/>
                <a:gd name="connsiteY3775" fmla="*/ 3411681 h 3652478"/>
                <a:gd name="connsiteX3776" fmla="*/ 8906278 w 10080264"/>
                <a:gd name="connsiteY3776" fmla="*/ 3458832 h 3652478"/>
                <a:gd name="connsiteX3777" fmla="*/ 8906278 w 10080264"/>
                <a:gd name="connsiteY3777" fmla="*/ 3463871 h 3652478"/>
                <a:gd name="connsiteX3778" fmla="*/ 8959936 w 10080264"/>
                <a:gd name="connsiteY3778" fmla="*/ 3463871 h 3652478"/>
                <a:gd name="connsiteX3779" fmla="*/ 8904478 w 10080264"/>
                <a:gd name="connsiteY3779" fmla="*/ 3491586 h 3652478"/>
                <a:gd name="connsiteX3780" fmla="*/ 8892234 w 10080264"/>
                <a:gd name="connsiteY3780" fmla="*/ 3500225 h 3652478"/>
                <a:gd name="connsiteX3781" fmla="*/ 8882150 w 10080264"/>
                <a:gd name="connsiteY3781" fmla="*/ 3508863 h 3652478"/>
                <a:gd name="connsiteX3782" fmla="*/ 8873507 w 10080264"/>
                <a:gd name="connsiteY3782" fmla="*/ 3520741 h 3652478"/>
                <a:gd name="connsiteX3783" fmla="*/ 8866305 w 10080264"/>
                <a:gd name="connsiteY3783" fmla="*/ 3532979 h 3652478"/>
                <a:gd name="connsiteX3784" fmla="*/ 8863064 w 10080264"/>
                <a:gd name="connsiteY3784" fmla="*/ 3539818 h 3652478"/>
                <a:gd name="connsiteX3785" fmla="*/ 8859463 w 10080264"/>
                <a:gd name="connsiteY3785" fmla="*/ 3545217 h 3652478"/>
                <a:gd name="connsiteX3786" fmla="*/ 8847579 w 10080264"/>
                <a:gd name="connsiteY3786" fmla="*/ 3562494 h 3652478"/>
                <a:gd name="connsiteX3787" fmla="*/ 8818049 w 10080264"/>
                <a:gd name="connsiteY3787" fmla="*/ 3605686 h 3652478"/>
                <a:gd name="connsiteX3788" fmla="*/ 8819490 w 10080264"/>
                <a:gd name="connsiteY3788" fmla="*/ 3611085 h 3652478"/>
                <a:gd name="connsiteX3789" fmla="*/ 8818049 w 10080264"/>
                <a:gd name="connsiteY3789" fmla="*/ 3616125 h 3652478"/>
                <a:gd name="connsiteX3790" fmla="*/ 8812647 w 10080264"/>
                <a:gd name="connsiteY3790" fmla="*/ 3626563 h 3652478"/>
                <a:gd name="connsiteX3791" fmla="*/ 8805805 w 10080264"/>
                <a:gd name="connsiteY3791" fmla="*/ 3633402 h 3652478"/>
                <a:gd name="connsiteX3792" fmla="*/ 8800403 w 10080264"/>
                <a:gd name="connsiteY3792" fmla="*/ 3640240 h 3652478"/>
                <a:gd name="connsiteX3793" fmla="*/ 8793561 w 10080264"/>
                <a:gd name="connsiteY3793" fmla="*/ 3645639 h 3652478"/>
                <a:gd name="connsiteX3794" fmla="*/ 8786719 w 10080264"/>
                <a:gd name="connsiteY3794" fmla="*/ 3648879 h 3652478"/>
                <a:gd name="connsiteX3795" fmla="*/ 8781317 w 10080264"/>
                <a:gd name="connsiteY3795" fmla="*/ 3650679 h 3652478"/>
                <a:gd name="connsiteX3796" fmla="*/ 8767632 w 10080264"/>
                <a:gd name="connsiteY3796" fmla="*/ 3652478 h 3652478"/>
                <a:gd name="connsiteX3797" fmla="*/ 8757189 w 10080264"/>
                <a:gd name="connsiteY3797" fmla="*/ 3650679 h 3652478"/>
                <a:gd name="connsiteX3798" fmla="*/ 8743505 w 10080264"/>
                <a:gd name="connsiteY3798" fmla="*/ 3648879 h 3652478"/>
                <a:gd name="connsiteX3799" fmla="*/ 8729820 w 10080264"/>
                <a:gd name="connsiteY3799" fmla="*/ 3647439 h 3652478"/>
                <a:gd name="connsiteX3800" fmla="*/ 8703531 w 10080264"/>
                <a:gd name="connsiteY3800" fmla="*/ 3647439 h 3652478"/>
                <a:gd name="connsiteX3801" fmla="*/ 8615302 w 10080264"/>
                <a:gd name="connsiteY3801" fmla="*/ 3637001 h 3652478"/>
                <a:gd name="connsiteX3802" fmla="*/ 8603058 w 10080264"/>
                <a:gd name="connsiteY3802" fmla="*/ 3637001 h 3652478"/>
                <a:gd name="connsiteX3803" fmla="*/ 8577130 w 10080264"/>
                <a:gd name="connsiteY3803" fmla="*/ 3635201 h 3652478"/>
                <a:gd name="connsiteX3804" fmla="*/ 8551201 w 10080264"/>
                <a:gd name="connsiteY3804" fmla="*/ 3635201 h 3652478"/>
                <a:gd name="connsiteX3805" fmla="*/ 8497544 w 10080264"/>
                <a:gd name="connsiteY3805" fmla="*/ 3640240 h 3652478"/>
                <a:gd name="connsiteX3806" fmla="*/ 8487100 w 10080264"/>
                <a:gd name="connsiteY3806" fmla="*/ 3640240 h 3652478"/>
                <a:gd name="connsiteX3807" fmla="*/ 8476657 w 10080264"/>
                <a:gd name="connsiteY3807" fmla="*/ 3642040 h 3652478"/>
                <a:gd name="connsiteX3808" fmla="*/ 8459371 w 10080264"/>
                <a:gd name="connsiteY3808" fmla="*/ 3647439 h 3652478"/>
                <a:gd name="connsiteX3809" fmla="*/ 8447487 w 10080264"/>
                <a:gd name="connsiteY3809" fmla="*/ 3648879 h 3652478"/>
                <a:gd name="connsiteX3810" fmla="*/ 8435243 w 10080264"/>
                <a:gd name="connsiteY3810" fmla="*/ 3650679 h 3652478"/>
                <a:gd name="connsiteX3811" fmla="*/ 8424800 w 10080264"/>
                <a:gd name="connsiteY3811" fmla="*/ 3648879 h 3652478"/>
                <a:gd name="connsiteX3812" fmla="*/ 8416157 w 10080264"/>
                <a:gd name="connsiteY3812" fmla="*/ 3647439 h 3652478"/>
                <a:gd name="connsiteX3813" fmla="*/ 8384827 w 10080264"/>
                <a:gd name="connsiteY3813" fmla="*/ 3645639 h 3652478"/>
                <a:gd name="connsiteX3814" fmla="*/ 8355297 w 10080264"/>
                <a:gd name="connsiteY3814" fmla="*/ 3642040 h 3652478"/>
                <a:gd name="connsiteX3815" fmla="*/ 8343413 w 10080264"/>
                <a:gd name="connsiteY3815" fmla="*/ 3640240 h 3652478"/>
                <a:gd name="connsiteX3816" fmla="*/ 8321086 w 10080264"/>
                <a:gd name="connsiteY3816" fmla="*/ 3635201 h 3652478"/>
                <a:gd name="connsiteX3817" fmla="*/ 8298399 w 10080264"/>
                <a:gd name="connsiteY3817" fmla="*/ 3630162 h 3652478"/>
                <a:gd name="connsiteX3818" fmla="*/ 8276071 w 10080264"/>
                <a:gd name="connsiteY3818" fmla="*/ 3624763 h 3652478"/>
                <a:gd name="connsiteX3819" fmla="*/ 8249783 w 10080264"/>
                <a:gd name="connsiteY3819" fmla="*/ 3619724 h 3652478"/>
                <a:gd name="connsiteX3820" fmla="*/ 8225655 w 10080264"/>
                <a:gd name="connsiteY3820" fmla="*/ 3617924 h 3652478"/>
                <a:gd name="connsiteX3821" fmla="*/ 8215211 w 10080264"/>
                <a:gd name="connsiteY3821" fmla="*/ 3619724 h 3652478"/>
                <a:gd name="connsiteX3822" fmla="*/ 8202967 w 10080264"/>
                <a:gd name="connsiteY3822" fmla="*/ 3617924 h 3652478"/>
                <a:gd name="connsiteX3823" fmla="*/ 8189283 w 10080264"/>
                <a:gd name="connsiteY3823" fmla="*/ 3614325 h 3652478"/>
                <a:gd name="connsiteX3824" fmla="*/ 8173798 w 10080264"/>
                <a:gd name="connsiteY3824" fmla="*/ 3607486 h 3652478"/>
                <a:gd name="connsiteX3825" fmla="*/ 8166955 w 10080264"/>
                <a:gd name="connsiteY3825" fmla="*/ 3604247 h 3652478"/>
                <a:gd name="connsiteX3826" fmla="*/ 8166955 w 10080264"/>
                <a:gd name="connsiteY3826" fmla="*/ 3595248 h 3652478"/>
                <a:gd name="connsiteX3827" fmla="*/ 8166955 w 10080264"/>
                <a:gd name="connsiteY3827" fmla="*/ 3489787 h 3652478"/>
                <a:gd name="connsiteX3828" fmla="*/ 8168756 w 10080264"/>
                <a:gd name="connsiteY3828" fmla="*/ 3439396 h 3652478"/>
                <a:gd name="connsiteX3829" fmla="*/ 8170196 w 10080264"/>
                <a:gd name="connsiteY3829" fmla="*/ 3387565 h 3652478"/>
                <a:gd name="connsiteX3830" fmla="*/ 8170196 w 10080264"/>
                <a:gd name="connsiteY3830" fmla="*/ 3339333 h 3652478"/>
                <a:gd name="connsiteX3831" fmla="*/ 8166955 w 10080264"/>
                <a:gd name="connsiteY3831" fmla="*/ 3290742 h 3652478"/>
                <a:gd name="connsiteX3832" fmla="*/ 8163354 w 10080264"/>
                <a:gd name="connsiteY3832" fmla="*/ 3243950 h 3652478"/>
                <a:gd name="connsiteX3833" fmla="*/ 8158313 w 10080264"/>
                <a:gd name="connsiteY3833" fmla="*/ 3195718 h 3652478"/>
                <a:gd name="connsiteX3834" fmla="*/ 8158313 w 10080264"/>
                <a:gd name="connsiteY3834" fmla="*/ 3183481 h 3652478"/>
                <a:gd name="connsiteX3835" fmla="*/ 8168756 w 10080264"/>
                <a:gd name="connsiteY3835" fmla="*/ 3179881 h 3652478"/>
                <a:gd name="connsiteX3836" fmla="*/ 8186042 w 10080264"/>
                <a:gd name="connsiteY3836" fmla="*/ 3174842 h 3652478"/>
                <a:gd name="connsiteX3837" fmla="*/ 8201527 w 10080264"/>
                <a:gd name="connsiteY3837" fmla="*/ 3171243 h 3652478"/>
                <a:gd name="connsiteX3838" fmla="*/ 8218812 w 10080264"/>
                <a:gd name="connsiteY3838" fmla="*/ 3169443 h 3652478"/>
                <a:gd name="connsiteX3839" fmla="*/ 8236098 w 10080264"/>
                <a:gd name="connsiteY3839" fmla="*/ 3171243 h 3652478"/>
                <a:gd name="connsiteX3840" fmla="*/ 8246542 w 10080264"/>
                <a:gd name="connsiteY3840" fmla="*/ 3173042 h 3652478"/>
                <a:gd name="connsiteX3841" fmla="*/ 8258425 w 10080264"/>
                <a:gd name="connsiteY3841" fmla="*/ 3174842 h 3652478"/>
                <a:gd name="connsiteX3842" fmla="*/ 8270669 w 10080264"/>
                <a:gd name="connsiteY3842" fmla="*/ 3173042 h 3652478"/>
                <a:gd name="connsiteX3843" fmla="*/ 8282913 w 10080264"/>
                <a:gd name="connsiteY3843" fmla="*/ 3171243 h 3652478"/>
                <a:gd name="connsiteX3844" fmla="*/ 8296598 w 10080264"/>
                <a:gd name="connsiteY3844" fmla="*/ 3171243 h 3652478"/>
                <a:gd name="connsiteX3845" fmla="*/ 8307041 w 10080264"/>
                <a:gd name="connsiteY3845" fmla="*/ 3169443 h 3652478"/>
                <a:gd name="connsiteX3846" fmla="*/ 8315684 w 10080264"/>
                <a:gd name="connsiteY3846" fmla="*/ 3166204 h 3652478"/>
                <a:gd name="connsiteX3847" fmla="*/ 8322526 w 10080264"/>
                <a:gd name="connsiteY3847" fmla="*/ 3162604 h 3652478"/>
                <a:gd name="connsiteX3848" fmla="*/ 8341613 w 10080264"/>
                <a:gd name="connsiteY3848" fmla="*/ 3152166 h 3652478"/>
                <a:gd name="connsiteX3849" fmla="*/ 8353857 w 10080264"/>
                <a:gd name="connsiteY3849" fmla="*/ 3147127 h 3652478"/>
                <a:gd name="connsiteX3850" fmla="*/ 8369342 w 10080264"/>
                <a:gd name="connsiteY3850" fmla="*/ 3141728 h 3652478"/>
                <a:gd name="connsiteX3851" fmla="*/ 8379785 w 10080264"/>
                <a:gd name="connsiteY3851" fmla="*/ 3139928 h 3652478"/>
                <a:gd name="connsiteX3852" fmla="*/ 8424800 w 10080264"/>
                <a:gd name="connsiteY3852" fmla="*/ 3134889 h 3652478"/>
                <a:gd name="connsiteX3853" fmla="*/ 8466214 w 10080264"/>
                <a:gd name="connsiteY3853" fmla="*/ 3133089 h 3652478"/>
                <a:gd name="connsiteX3854" fmla="*/ 8485300 w 10080264"/>
                <a:gd name="connsiteY3854" fmla="*/ 3131290 h 3652478"/>
                <a:gd name="connsiteX3855" fmla="*/ 8506187 w 10080264"/>
                <a:gd name="connsiteY3855" fmla="*/ 3128050 h 3652478"/>
                <a:gd name="connsiteX3856" fmla="*/ 8523472 w 10080264"/>
                <a:gd name="connsiteY3856" fmla="*/ 3121212 h 3652478"/>
                <a:gd name="connsiteX3857" fmla="*/ 8540758 w 10080264"/>
                <a:gd name="connsiteY3857" fmla="*/ 3110773 h 3652478"/>
                <a:gd name="connsiteX3858" fmla="*/ 8551201 w 10080264"/>
                <a:gd name="connsiteY3858" fmla="*/ 3102135 h 3652478"/>
                <a:gd name="connsiteX3859" fmla="*/ 8559844 w 10080264"/>
                <a:gd name="connsiteY3859" fmla="*/ 3093496 h 3652478"/>
                <a:gd name="connsiteX3860" fmla="*/ 8565246 w 10080264"/>
                <a:gd name="connsiteY3860" fmla="*/ 3086658 h 3652478"/>
                <a:gd name="connsiteX3861" fmla="*/ 8568487 w 10080264"/>
                <a:gd name="connsiteY3861" fmla="*/ 3079459 h 3652478"/>
                <a:gd name="connsiteX3862" fmla="*/ 8573889 w 10080264"/>
                <a:gd name="connsiteY3862" fmla="*/ 3070820 h 3652478"/>
                <a:gd name="connsiteX3863" fmla="*/ 8580731 w 10080264"/>
                <a:gd name="connsiteY3863" fmla="*/ 3062182 h 3652478"/>
                <a:gd name="connsiteX3864" fmla="*/ 8591175 w 10080264"/>
                <a:gd name="connsiteY3864" fmla="*/ 3051744 h 3652478"/>
                <a:gd name="connsiteX3865" fmla="*/ 8608460 w 10080264"/>
                <a:gd name="connsiteY3865" fmla="*/ 3043105 h 3652478"/>
                <a:gd name="connsiteX3866" fmla="*/ 8653475 w 10080264"/>
                <a:gd name="connsiteY3866" fmla="*/ 2903090 h 3652478"/>
                <a:gd name="connsiteX3867" fmla="*/ 8658517 w 10080264"/>
                <a:gd name="connsiteY3867" fmla="*/ 2889052 h 3652478"/>
                <a:gd name="connsiteX3868" fmla="*/ 8665359 w 10080264"/>
                <a:gd name="connsiteY3868" fmla="*/ 2869976 h 3652478"/>
                <a:gd name="connsiteX3869" fmla="*/ 8668960 w 10080264"/>
                <a:gd name="connsiteY3869" fmla="*/ 2849459 h 3652478"/>
                <a:gd name="connsiteX3870" fmla="*/ 8672561 w 10080264"/>
                <a:gd name="connsiteY3870" fmla="*/ 2830383 h 3652478"/>
                <a:gd name="connsiteX3871" fmla="*/ 8675802 w 10080264"/>
                <a:gd name="connsiteY3871" fmla="*/ 2811306 h 3652478"/>
                <a:gd name="connsiteX3872" fmla="*/ 8675802 w 10080264"/>
                <a:gd name="connsiteY3872" fmla="*/ 2792229 h 3652478"/>
                <a:gd name="connsiteX3873" fmla="*/ 8675802 w 10080264"/>
                <a:gd name="connsiteY3873" fmla="*/ 2771353 h 3652478"/>
                <a:gd name="connsiteX3874" fmla="*/ 8675802 w 10080264"/>
                <a:gd name="connsiteY3874" fmla="*/ 2752276 h 3652478"/>
                <a:gd name="connsiteX3875" fmla="*/ 8672561 w 10080264"/>
                <a:gd name="connsiteY3875" fmla="*/ 2734999 h 3652478"/>
                <a:gd name="connsiteX3876" fmla="*/ 8668960 w 10080264"/>
                <a:gd name="connsiteY3876" fmla="*/ 2714123 h 3652478"/>
                <a:gd name="connsiteX3877" fmla="*/ 8663918 w 10080264"/>
                <a:gd name="connsiteY3877" fmla="*/ 2693607 h 3652478"/>
                <a:gd name="connsiteX3878" fmla="*/ 8654916 w 10080264"/>
                <a:gd name="connsiteY3878" fmla="*/ 2669491 h 3652478"/>
                <a:gd name="connsiteX3879" fmla="*/ 8644472 w 10080264"/>
                <a:gd name="connsiteY3879" fmla="*/ 2643216 h 3652478"/>
                <a:gd name="connsiteX3880" fmla="*/ 8630788 w 10080264"/>
                <a:gd name="connsiteY3880" fmla="*/ 2619100 h 3652478"/>
                <a:gd name="connsiteX3881" fmla="*/ 8618904 w 10080264"/>
                <a:gd name="connsiteY3881" fmla="*/ 2593184 h 3652478"/>
                <a:gd name="connsiteX3882" fmla="*/ 8608460 w 10080264"/>
                <a:gd name="connsiteY3882" fmla="*/ 2567269 h 3652478"/>
                <a:gd name="connsiteX3883" fmla="*/ 8598017 w 10080264"/>
                <a:gd name="connsiteY3883" fmla="*/ 2541713 h 3652478"/>
                <a:gd name="connsiteX3884" fmla="*/ 8561645 w 10080264"/>
                <a:gd name="connsiteY3884" fmla="*/ 2439491 h 3652478"/>
                <a:gd name="connsiteX3885" fmla="*/ 8521672 w 10080264"/>
                <a:gd name="connsiteY3885" fmla="*/ 2335470 h 3652478"/>
                <a:gd name="connsiteX3886" fmla="*/ 8476657 w 10080264"/>
                <a:gd name="connsiteY3886" fmla="*/ 2228209 h 3652478"/>
                <a:gd name="connsiteX3887" fmla="*/ 8426600 w 10080264"/>
                <a:gd name="connsiteY3887" fmla="*/ 2112309 h 3652478"/>
                <a:gd name="connsiteX3888" fmla="*/ 8332970 w 10080264"/>
                <a:gd name="connsiteY3888" fmla="*/ 1899226 h 3652478"/>
                <a:gd name="connsiteX3889" fmla="*/ 8286515 w 10080264"/>
                <a:gd name="connsiteY3889" fmla="*/ 1793765 h 3652478"/>
                <a:gd name="connsiteX3890" fmla="*/ 8242940 w 10080264"/>
                <a:gd name="connsiteY3890" fmla="*/ 1686504 h 3652478"/>
                <a:gd name="connsiteX3891" fmla="*/ 8230696 w 10080264"/>
                <a:gd name="connsiteY3891" fmla="*/ 1648350 h 3652478"/>
                <a:gd name="connsiteX3892" fmla="*/ 8223854 w 10080264"/>
                <a:gd name="connsiteY3892" fmla="*/ 1627834 h 3652478"/>
                <a:gd name="connsiteX3893" fmla="*/ 8217012 w 10080264"/>
                <a:gd name="connsiteY3893" fmla="*/ 1608757 h 3652478"/>
                <a:gd name="connsiteX3894" fmla="*/ 8182440 w 10080264"/>
                <a:gd name="connsiteY3894" fmla="*/ 1542889 h 3652478"/>
                <a:gd name="connsiteX3895" fmla="*/ 8160113 w 10080264"/>
                <a:gd name="connsiteY3895" fmla="*/ 1496097 h 3652478"/>
                <a:gd name="connsiteX3896" fmla="*/ 8135625 w 10080264"/>
                <a:gd name="connsiteY3896" fmla="*/ 1451105 h 3652478"/>
                <a:gd name="connsiteX3897" fmla="*/ 8123381 w 10080264"/>
                <a:gd name="connsiteY3897" fmla="*/ 1430229 h 3652478"/>
                <a:gd name="connsiteX3898" fmla="*/ 8106095 w 10080264"/>
                <a:gd name="connsiteY3898" fmla="*/ 1402514 h 3652478"/>
                <a:gd name="connsiteX3899" fmla="*/ 8090610 w 10080264"/>
                <a:gd name="connsiteY3899" fmla="*/ 1376598 h 3652478"/>
                <a:gd name="connsiteX3900" fmla="*/ 8075125 w 10080264"/>
                <a:gd name="connsiteY3900" fmla="*/ 1350683 h 3652478"/>
                <a:gd name="connsiteX3901" fmla="*/ 8062881 w 10080264"/>
                <a:gd name="connsiteY3901" fmla="*/ 1324767 h 3652478"/>
                <a:gd name="connsiteX3902" fmla="*/ 8031911 w 10080264"/>
                <a:gd name="connsiteY3902" fmla="*/ 1324767 h 3652478"/>
                <a:gd name="connsiteX3903" fmla="*/ 8021468 w 10080264"/>
                <a:gd name="connsiteY3903" fmla="*/ 1326567 h 3652478"/>
                <a:gd name="connsiteX3904" fmla="*/ 8012825 w 10080264"/>
                <a:gd name="connsiteY3904" fmla="*/ 1328367 h 3652478"/>
                <a:gd name="connsiteX3905" fmla="*/ 8000581 w 10080264"/>
                <a:gd name="connsiteY3905" fmla="*/ 1331606 h 3652478"/>
                <a:gd name="connsiteX3906" fmla="*/ 7983295 w 10080264"/>
                <a:gd name="connsiteY3906" fmla="*/ 1338805 h 3652478"/>
                <a:gd name="connsiteX3907" fmla="*/ 7939721 w 10080264"/>
                <a:gd name="connsiteY3907" fmla="*/ 1357522 h 3652478"/>
                <a:gd name="connsiteX3908" fmla="*/ 7932878 w 10080264"/>
                <a:gd name="connsiteY3908" fmla="*/ 1359321 h 3652478"/>
                <a:gd name="connsiteX3909" fmla="*/ 7924236 w 10080264"/>
                <a:gd name="connsiteY3909" fmla="*/ 1357522 h 3652478"/>
                <a:gd name="connsiteX3910" fmla="*/ 7917393 w 10080264"/>
                <a:gd name="connsiteY3910" fmla="*/ 1356082 h 3652478"/>
                <a:gd name="connsiteX3911" fmla="*/ 7912352 w 10080264"/>
                <a:gd name="connsiteY3911" fmla="*/ 1352482 h 3652478"/>
                <a:gd name="connsiteX3912" fmla="*/ 7905509 w 10080264"/>
                <a:gd name="connsiteY3912" fmla="*/ 1348883 h 3652478"/>
                <a:gd name="connsiteX3913" fmla="*/ 7901908 w 10080264"/>
                <a:gd name="connsiteY3913" fmla="*/ 1343844 h 3652478"/>
                <a:gd name="connsiteX3914" fmla="*/ 7898307 w 10080264"/>
                <a:gd name="connsiteY3914" fmla="*/ 1337005 h 3652478"/>
                <a:gd name="connsiteX3915" fmla="*/ 7896867 w 10080264"/>
                <a:gd name="connsiteY3915" fmla="*/ 1330166 h 3652478"/>
                <a:gd name="connsiteX3916" fmla="*/ 7896867 w 10080264"/>
                <a:gd name="connsiteY3916" fmla="*/ 1321528 h 3652478"/>
                <a:gd name="connsiteX3917" fmla="*/ 7895066 w 10080264"/>
                <a:gd name="connsiteY3917" fmla="*/ 1319728 h 3652478"/>
                <a:gd name="connsiteX3918" fmla="*/ 7893265 w 10080264"/>
                <a:gd name="connsiteY3918" fmla="*/ 1317929 h 3652478"/>
                <a:gd name="connsiteX3919" fmla="*/ 7888224 w 10080264"/>
                <a:gd name="connsiteY3919" fmla="*/ 1317929 h 3652478"/>
                <a:gd name="connsiteX3920" fmla="*/ 7874179 w 10080264"/>
                <a:gd name="connsiteY3920" fmla="*/ 1316129 h 3652478"/>
                <a:gd name="connsiteX3921" fmla="*/ 7861935 w 10080264"/>
                <a:gd name="connsiteY3921" fmla="*/ 1314329 h 3652478"/>
                <a:gd name="connsiteX3922" fmla="*/ 7850051 w 10080264"/>
                <a:gd name="connsiteY3922" fmla="*/ 1316129 h 3652478"/>
                <a:gd name="connsiteX3923" fmla="*/ 7839608 w 10080264"/>
                <a:gd name="connsiteY3923" fmla="*/ 1317929 h 3652478"/>
                <a:gd name="connsiteX3924" fmla="*/ 7790992 w 10080264"/>
                <a:gd name="connsiteY3924" fmla="*/ 1328367 h 3652478"/>
                <a:gd name="connsiteX3925" fmla="*/ 7785950 w 10080264"/>
                <a:gd name="connsiteY3925" fmla="*/ 1330166 h 3652478"/>
                <a:gd name="connsiteX3926" fmla="*/ 7782349 w 10080264"/>
                <a:gd name="connsiteY3926" fmla="*/ 1328367 h 3652478"/>
                <a:gd name="connsiteX3927" fmla="*/ 7761462 w 10080264"/>
                <a:gd name="connsiteY3927" fmla="*/ 1319728 h 3652478"/>
                <a:gd name="connsiteX3928" fmla="*/ 7740935 w 10080264"/>
                <a:gd name="connsiteY3928" fmla="*/ 1307490 h 3652478"/>
                <a:gd name="connsiteX3929" fmla="*/ 7700962 w 10080264"/>
                <a:gd name="connsiteY3929" fmla="*/ 1279775 h 3652478"/>
                <a:gd name="connsiteX3930" fmla="*/ 7700962 w 10080264"/>
                <a:gd name="connsiteY3930" fmla="*/ 1271137 h 3652478"/>
                <a:gd name="connsiteX3931" fmla="*/ 7711406 w 10080264"/>
                <a:gd name="connsiteY3931" fmla="*/ 1091168 h 3652478"/>
                <a:gd name="connsiteX3932" fmla="*/ 7718248 w 10080264"/>
                <a:gd name="connsiteY3932" fmla="*/ 993985 h 3652478"/>
                <a:gd name="connsiteX3933" fmla="*/ 7721849 w 10080264"/>
                <a:gd name="connsiteY3933" fmla="*/ 945754 h 3652478"/>
                <a:gd name="connsiteX3934" fmla="*/ 7726891 w 10080264"/>
                <a:gd name="connsiteY3934" fmla="*/ 895723 h 3652478"/>
                <a:gd name="connsiteX3935" fmla="*/ 7728691 w 10080264"/>
                <a:gd name="connsiteY3935" fmla="*/ 878086 h 3652478"/>
                <a:gd name="connsiteX3936" fmla="*/ 7745977 w 10080264"/>
                <a:gd name="connsiteY3936" fmla="*/ 883485 h 3652478"/>
                <a:gd name="connsiteX3937" fmla="*/ 7754620 w 10080264"/>
                <a:gd name="connsiteY3937" fmla="*/ 886724 h 3652478"/>
                <a:gd name="connsiteX3938" fmla="*/ 7760022 w 10080264"/>
                <a:gd name="connsiteY3938" fmla="*/ 890324 h 3652478"/>
                <a:gd name="connsiteX3939" fmla="*/ 7765063 w 10080264"/>
                <a:gd name="connsiteY3939" fmla="*/ 895723 h 3652478"/>
                <a:gd name="connsiteX3940" fmla="*/ 7768664 w 10080264"/>
                <a:gd name="connsiteY3940" fmla="*/ 902561 h 3652478"/>
                <a:gd name="connsiteX3941" fmla="*/ 7784150 w 10080264"/>
                <a:gd name="connsiteY3941" fmla="*/ 873047 h 3652478"/>
                <a:gd name="connsiteX3942" fmla="*/ 7796033 w 10080264"/>
                <a:gd name="connsiteY3942" fmla="*/ 843532 h 3652478"/>
                <a:gd name="connsiteX3943" fmla="*/ 7797834 w 10080264"/>
                <a:gd name="connsiteY3943" fmla="*/ 836693 h 3652478"/>
                <a:gd name="connsiteX3944" fmla="*/ 7804676 w 10080264"/>
                <a:gd name="connsiteY3944" fmla="*/ 834893 h 3652478"/>
                <a:gd name="connsiteX3945" fmla="*/ 7829164 w 10080264"/>
                <a:gd name="connsiteY3945" fmla="*/ 828055 h 3652478"/>
                <a:gd name="connsiteX3946" fmla="*/ 7855093 w 10080264"/>
                <a:gd name="connsiteY3946" fmla="*/ 822655 h 3652478"/>
                <a:gd name="connsiteX3947" fmla="*/ 7881021 w 10080264"/>
                <a:gd name="connsiteY3947" fmla="*/ 817616 h 3652478"/>
                <a:gd name="connsiteX3948" fmla="*/ 7905509 w 10080264"/>
                <a:gd name="connsiteY3948" fmla="*/ 814017 h 3652478"/>
                <a:gd name="connsiteX3949" fmla="*/ 7932878 w 10080264"/>
                <a:gd name="connsiteY3949" fmla="*/ 812577 h 3652478"/>
                <a:gd name="connsiteX3950" fmla="*/ 7958807 w 10080264"/>
                <a:gd name="connsiteY3950" fmla="*/ 810778 h 3652478"/>
                <a:gd name="connsiteX3951" fmla="*/ 7985096 w 10080264"/>
                <a:gd name="connsiteY3951" fmla="*/ 810778 h 3652478"/>
                <a:gd name="connsiteX3952" fmla="*/ 8012825 w 10080264"/>
                <a:gd name="connsiteY3952" fmla="*/ 810778 h 3652478"/>
                <a:gd name="connsiteX3953" fmla="*/ 8066482 w 10080264"/>
                <a:gd name="connsiteY3953" fmla="*/ 815817 h 3652478"/>
                <a:gd name="connsiteX3954" fmla="*/ 8118339 w 10080264"/>
                <a:gd name="connsiteY3954" fmla="*/ 817616 h 3652478"/>
                <a:gd name="connsiteX3955" fmla="*/ 8171997 w 10080264"/>
                <a:gd name="connsiteY3955" fmla="*/ 815817 h 3652478"/>
                <a:gd name="connsiteX3956" fmla="*/ 8223854 w 10080264"/>
                <a:gd name="connsiteY3956" fmla="*/ 810778 h 3652478"/>
                <a:gd name="connsiteX3957" fmla="*/ 8281113 w 10080264"/>
                <a:gd name="connsiteY3957" fmla="*/ 810778 h 3652478"/>
                <a:gd name="connsiteX3958" fmla="*/ 8310643 w 10080264"/>
                <a:gd name="connsiteY3958" fmla="*/ 808978 h 3652478"/>
                <a:gd name="connsiteX3959" fmla="*/ 8341613 w 10080264"/>
                <a:gd name="connsiteY3959" fmla="*/ 807178 h 3652478"/>
                <a:gd name="connsiteX3960" fmla="*/ 8372943 w 10080264"/>
                <a:gd name="connsiteY3960" fmla="*/ 805379 h 3652478"/>
                <a:gd name="connsiteX3961" fmla="*/ 8403913 w 10080264"/>
                <a:gd name="connsiteY3961" fmla="*/ 803939 h 3652478"/>
                <a:gd name="connsiteX3962" fmla="*/ 8466214 w 10080264"/>
                <a:gd name="connsiteY3962" fmla="*/ 803939 h 3652478"/>
                <a:gd name="connsiteX3963" fmla="*/ 8485300 w 10080264"/>
                <a:gd name="connsiteY3963" fmla="*/ 803939 h 3652478"/>
                <a:gd name="connsiteX3964" fmla="*/ 8502585 w 10080264"/>
                <a:gd name="connsiteY3964" fmla="*/ 802139 h 3652478"/>
                <a:gd name="connsiteX3965" fmla="*/ 8538957 w 10080264"/>
                <a:gd name="connsiteY3965" fmla="*/ 796740 h 3652478"/>
                <a:gd name="connsiteX3966" fmla="*/ 8556603 w 10080264"/>
                <a:gd name="connsiteY3966" fmla="*/ 795300 h 3652478"/>
                <a:gd name="connsiteX3967" fmla="*/ 8575689 w 10080264"/>
                <a:gd name="connsiteY3967" fmla="*/ 793501 h 3652478"/>
                <a:gd name="connsiteX3968" fmla="*/ 8594416 w 10080264"/>
                <a:gd name="connsiteY3968" fmla="*/ 795300 h 3652478"/>
                <a:gd name="connsiteX3969" fmla="*/ 8615302 w 10080264"/>
                <a:gd name="connsiteY3969" fmla="*/ 796740 h 3652478"/>
                <a:gd name="connsiteX3970" fmla="*/ 8627546 w 10080264"/>
                <a:gd name="connsiteY3970" fmla="*/ 796740 h 3652478"/>
                <a:gd name="connsiteX3971" fmla="*/ 8634389 w 10080264"/>
                <a:gd name="connsiteY3971" fmla="*/ 798540 h 3652478"/>
                <a:gd name="connsiteX3972" fmla="*/ 8641231 w 10080264"/>
                <a:gd name="connsiteY3972" fmla="*/ 802139 h 3652478"/>
                <a:gd name="connsiteX3973" fmla="*/ 8649874 w 10080264"/>
                <a:gd name="connsiteY3973" fmla="*/ 803939 h 3652478"/>
                <a:gd name="connsiteX3974" fmla="*/ 8658517 w 10080264"/>
                <a:gd name="connsiteY3974" fmla="*/ 803939 h 3652478"/>
                <a:gd name="connsiteX3975" fmla="*/ 8694889 w 10080264"/>
                <a:gd name="connsiteY3975" fmla="*/ 810778 h 3652478"/>
                <a:gd name="connsiteX3976" fmla="*/ 8729820 w 10080264"/>
                <a:gd name="connsiteY3976" fmla="*/ 815817 h 3652478"/>
                <a:gd name="connsiteX3977" fmla="*/ 8764031 w 10080264"/>
                <a:gd name="connsiteY3977" fmla="*/ 815817 h 3652478"/>
                <a:gd name="connsiteX3978" fmla="*/ 8798963 w 10080264"/>
                <a:gd name="connsiteY3978" fmla="*/ 815817 h 3652478"/>
                <a:gd name="connsiteX3979" fmla="*/ 8837135 w 10080264"/>
                <a:gd name="connsiteY3979" fmla="*/ 812577 h 3652478"/>
                <a:gd name="connsiteX3980" fmla="*/ 8869906 w 10080264"/>
                <a:gd name="connsiteY3980" fmla="*/ 812577 h 3652478"/>
                <a:gd name="connsiteX3981" fmla="*/ 8900876 w 10080264"/>
                <a:gd name="connsiteY3981" fmla="*/ 814017 h 3652478"/>
                <a:gd name="connsiteX3982" fmla="*/ 8930406 w 10080264"/>
                <a:gd name="connsiteY3982" fmla="*/ 819416 h 3652478"/>
                <a:gd name="connsiteX3983" fmla="*/ 8942650 w 10080264"/>
                <a:gd name="connsiteY3983" fmla="*/ 821216 h 3652478"/>
                <a:gd name="connsiteX3984" fmla="*/ 8942650 w 10080264"/>
                <a:gd name="connsiteY3984" fmla="*/ 833094 h 3652478"/>
                <a:gd name="connsiteX3985" fmla="*/ 8944451 w 10080264"/>
                <a:gd name="connsiteY3985" fmla="*/ 969870 h 3652478"/>
                <a:gd name="connsiteX3986" fmla="*/ 8944451 w 10080264"/>
                <a:gd name="connsiteY3986" fmla="*/ 1035738 h 3652478"/>
                <a:gd name="connsiteX3987" fmla="*/ 8945891 w 10080264"/>
                <a:gd name="connsiteY3987" fmla="*/ 1096207 h 3652478"/>
                <a:gd name="connsiteX3988" fmla="*/ 8945891 w 10080264"/>
                <a:gd name="connsiteY3988" fmla="*/ 1125722 h 3652478"/>
                <a:gd name="connsiteX3989" fmla="*/ 8944451 w 10080264"/>
                <a:gd name="connsiteY3989" fmla="*/ 1155237 h 3652478"/>
                <a:gd name="connsiteX3990" fmla="*/ 8940850 w 10080264"/>
                <a:gd name="connsiteY3990" fmla="*/ 1184752 h 3652478"/>
                <a:gd name="connsiteX3991" fmla="*/ 8935448 w 10080264"/>
                <a:gd name="connsiteY3991" fmla="*/ 1212107 h 3652478"/>
                <a:gd name="connsiteX3992" fmla="*/ 8930406 w 10080264"/>
                <a:gd name="connsiteY3992" fmla="*/ 1239822 h 3652478"/>
                <a:gd name="connsiteX3993" fmla="*/ 8923564 w 10080264"/>
                <a:gd name="connsiteY3993" fmla="*/ 1267537 h 3652478"/>
                <a:gd name="connsiteX3994" fmla="*/ 8914921 w 10080264"/>
                <a:gd name="connsiteY3994" fmla="*/ 1293813 h 3652478"/>
                <a:gd name="connsiteX3995" fmla="*/ 8904478 w 10080264"/>
                <a:gd name="connsiteY3995" fmla="*/ 1319728 h 3652478"/>
                <a:gd name="connsiteX3996" fmla="*/ 8902677 w 10080264"/>
                <a:gd name="connsiteY3996" fmla="*/ 1322968 h 3652478"/>
                <a:gd name="connsiteX3997" fmla="*/ 8899436 w 10080264"/>
                <a:gd name="connsiteY3997" fmla="*/ 1326567 h 3652478"/>
                <a:gd name="connsiteX3998" fmla="*/ 8885391 w 10080264"/>
                <a:gd name="connsiteY3998" fmla="*/ 1335205 h 3652478"/>
                <a:gd name="connsiteX3999" fmla="*/ 8871707 w 10080264"/>
                <a:gd name="connsiteY3999" fmla="*/ 1340245 h 3652478"/>
                <a:gd name="connsiteX4000" fmla="*/ 8856222 w 10080264"/>
                <a:gd name="connsiteY4000" fmla="*/ 1342044 h 3652478"/>
                <a:gd name="connsiteX4001" fmla="*/ 8842177 w 10080264"/>
                <a:gd name="connsiteY4001" fmla="*/ 1340245 h 3652478"/>
                <a:gd name="connsiteX4002" fmla="*/ 8821290 w 10080264"/>
                <a:gd name="connsiteY4002" fmla="*/ 1337005 h 3652478"/>
                <a:gd name="connsiteX4003" fmla="*/ 8807606 w 10080264"/>
                <a:gd name="connsiteY4003" fmla="*/ 1335205 h 3652478"/>
                <a:gd name="connsiteX4004" fmla="*/ 8795362 w 10080264"/>
                <a:gd name="connsiteY4004" fmla="*/ 1331606 h 3652478"/>
                <a:gd name="connsiteX4005" fmla="*/ 8778076 w 10080264"/>
                <a:gd name="connsiteY4005" fmla="*/ 1330166 h 3652478"/>
                <a:gd name="connsiteX4006" fmla="*/ 8762591 w 10080264"/>
                <a:gd name="connsiteY4006" fmla="*/ 1328367 h 3652478"/>
                <a:gd name="connsiteX4007" fmla="*/ 8758990 w 10080264"/>
                <a:gd name="connsiteY4007" fmla="*/ 1330166 h 3652478"/>
                <a:gd name="connsiteX4008" fmla="*/ 8753948 w 10080264"/>
                <a:gd name="connsiteY4008" fmla="*/ 1331606 h 3652478"/>
                <a:gd name="connsiteX4009" fmla="*/ 8746746 w 10080264"/>
                <a:gd name="connsiteY4009" fmla="*/ 1338805 h 3652478"/>
                <a:gd name="connsiteX4010" fmla="*/ 8769433 w 10080264"/>
                <a:gd name="connsiteY4010" fmla="*/ 1392075 h 3652478"/>
                <a:gd name="connsiteX4011" fmla="*/ 8789960 w 10080264"/>
                <a:gd name="connsiteY4011" fmla="*/ 1447866 h 3652478"/>
                <a:gd name="connsiteX4012" fmla="*/ 8804004 w 10080264"/>
                <a:gd name="connsiteY4012" fmla="*/ 1480620 h 3652478"/>
                <a:gd name="connsiteX4013" fmla="*/ 8824891 w 10080264"/>
                <a:gd name="connsiteY4013" fmla="*/ 1553327 h 3652478"/>
                <a:gd name="connsiteX4014" fmla="*/ 8849019 w 10080264"/>
                <a:gd name="connsiteY4014" fmla="*/ 1632873 h 3652478"/>
                <a:gd name="connsiteX4015" fmla="*/ 8876748 w 10080264"/>
                <a:gd name="connsiteY4015" fmla="*/ 1705580 h 3652478"/>
                <a:gd name="connsiteX4016" fmla="*/ 8892234 w 10080264"/>
                <a:gd name="connsiteY4016" fmla="*/ 1740134 h 3652478"/>
                <a:gd name="connsiteX4017" fmla="*/ 8907718 w 10080264"/>
                <a:gd name="connsiteY4017" fmla="*/ 1776488 h 3652478"/>
                <a:gd name="connsiteX4018" fmla="*/ 8935448 w 10080264"/>
                <a:gd name="connsiteY4018" fmla="*/ 1842356 h 3652478"/>
                <a:gd name="connsiteX4019" fmla="*/ 8964977 w 10080264"/>
                <a:gd name="connsiteY4019" fmla="*/ 1907865 h 3652478"/>
                <a:gd name="connsiteX4020" fmla="*/ 8982623 w 10080264"/>
                <a:gd name="connsiteY4020" fmla="*/ 1895987 h 3652478"/>
                <a:gd name="connsiteX4021" fmla="*/ 8998108 w 10080264"/>
                <a:gd name="connsiteY4021" fmla="*/ 1882309 h 3652478"/>
                <a:gd name="connsiteX4022" fmla="*/ 9008552 w 10080264"/>
                <a:gd name="connsiteY4022" fmla="*/ 1868272 h 3652478"/>
                <a:gd name="connsiteX4023" fmla="*/ 9015394 w 10080264"/>
                <a:gd name="connsiteY4023" fmla="*/ 1852795 h 3652478"/>
                <a:gd name="connsiteX4024" fmla="*/ 9018635 w 10080264"/>
                <a:gd name="connsiteY4024" fmla="*/ 1842356 h 3652478"/>
                <a:gd name="connsiteX4025" fmla="*/ 9022236 w 10080264"/>
                <a:gd name="connsiteY4025" fmla="*/ 1826879 h 3652478"/>
                <a:gd name="connsiteX4026" fmla="*/ 9029078 w 10080264"/>
                <a:gd name="connsiteY4026" fmla="*/ 1809242 h 3652478"/>
                <a:gd name="connsiteX4027" fmla="*/ 9039522 w 10080264"/>
                <a:gd name="connsiteY4027" fmla="*/ 1790166 h 3652478"/>
                <a:gd name="connsiteX4028" fmla="*/ 9049965 w 10080264"/>
                <a:gd name="connsiteY4028" fmla="*/ 1762810 h 3652478"/>
                <a:gd name="connsiteX4029" fmla="*/ 9060409 w 10080264"/>
                <a:gd name="connsiteY4029" fmla="*/ 1730056 h 3652478"/>
                <a:gd name="connsiteX4030" fmla="*/ 9070492 w 10080264"/>
                <a:gd name="connsiteY4030" fmla="*/ 1700541 h 3652478"/>
                <a:gd name="connsiteX4031" fmla="*/ 9079495 w 10080264"/>
                <a:gd name="connsiteY4031" fmla="*/ 1674266 h 3652478"/>
                <a:gd name="connsiteX4032" fmla="*/ 9082736 w 10080264"/>
                <a:gd name="connsiteY4032" fmla="*/ 1658789 h 3652478"/>
                <a:gd name="connsiteX4033" fmla="*/ 9088138 w 10080264"/>
                <a:gd name="connsiteY4033" fmla="*/ 1643311 h 3652478"/>
                <a:gd name="connsiteX4034" fmla="*/ 9098581 w 10080264"/>
                <a:gd name="connsiteY4034" fmla="*/ 1615596 h 3652478"/>
                <a:gd name="connsiteX4035" fmla="*/ 9112266 w 10080264"/>
                <a:gd name="connsiteY4035" fmla="*/ 1584642 h 3652478"/>
                <a:gd name="connsiteX4036" fmla="*/ 9129552 w 10080264"/>
                <a:gd name="connsiteY4036" fmla="*/ 1553327 h 3652478"/>
                <a:gd name="connsiteX4037" fmla="*/ 9143596 w 10080264"/>
                <a:gd name="connsiteY4037" fmla="*/ 1527052 h 3652478"/>
                <a:gd name="connsiteX4038" fmla="*/ 9154040 w 10080264"/>
                <a:gd name="connsiteY4038" fmla="*/ 1499697 h 3652478"/>
                <a:gd name="connsiteX4039" fmla="*/ 9159081 w 10080264"/>
                <a:gd name="connsiteY4039" fmla="*/ 1494298 h 3652478"/>
                <a:gd name="connsiteX4040" fmla="*/ 9155480 w 10080264"/>
                <a:gd name="connsiteY4040" fmla="*/ 1487459 h 3652478"/>
                <a:gd name="connsiteX4041" fmla="*/ 9154040 w 10080264"/>
                <a:gd name="connsiteY4041" fmla="*/ 1480620 h 3652478"/>
                <a:gd name="connsiteX4042" fmla="*/ 9154040 w 10080264"/>
                <a:gd name="connsiteY4042" fmla="*/ 1468382 h 3652478"/>
                <a:gd name="connsiteX4043" fmla="*/ 9154040 w 10080264"/>
                <a:gd name="connsiteY4043" fmla="*/ 1463343 h 3652478"/>
                <a:gd name="connsiteX4044" fmla="*/ 9155480 w 10080264"/>
                <a:gd name="connsiteY4044" fmla="*/ 1459744 h 3652478"/>
                <a:gd name="connsiteX4045" fmla="*/ 9172766 w 10080264"/>
                <a:gd name="connsiteY4045" fmla="*/ 1430229 h 3652478"/>
                <a:gd name="connsiteX4046" fmla="*/ 9190051 w 10080264"/>
                <a:gd name="connsiteY4046" fmla="*/ 1400714 h 3652478"/>
                <a:gd name="connsiteX4047" fmla="*/ 9196894 w 10080264"/>
                <a:gd name="connsiteY4047" fmla="*/ 1385237 h 3652478"/>
                <a:gd name="connsiteX4048" fmla="*/ 9204096 w 10080264"/>
                <a:gd name="connsiteY4048" fmla="*/ 1367960 h 3652478"/>
                <a:gd name="connsiteX4049" fmla="*/ 9198694 w 10080264"/>
                <a:gd name="connsiteY4049" fmla="*/ 1362921 h 3652478"/>
                <a:gd name="connsiteX4050" fmla="*/ 9191852 w 10080264"/>
                <a:gd name="connsiteY4050" fmla="*/ 1356082 h 3652478"/>
                <a:gd name="connsiteX4051" fmla="*/ 9188251 w 10080264"/>
                <a:gd name="connsiteY4051" fmla="*/ 1348883 h 3652478"/>
                <a:gd name="connsiteX4052" fmla="*/ 9185010 w 10080264"/>
                <a:gd name="connsiteY4052" fmla="*/ 1342044 h 3652478"/>
                <a:gd name="connsiteX4053" fmla="*/ 9181408 w 10080264"/>
                <a:gd name="connsiteY4053" fmla="*/ 1337005 h 3652478"/>
                <a:gd name="connsiteX4054" fmla="*/ 9176367 w 10080264"/>
                <a:gd name="connsiteY4054" fmla="*/ 1337005 h 3652478"/>
                <a:gd name="connsiteX4055" fmla="*/ 9165923 w 10080264"/>
                <a:gd name="connsiteY4055" fmla="*/ 1337005 h 3652478"/>
                <a:gd name="connsiteX4056" fmla="*/ 9155480 w 10080264"/>
                <a:gd name="connsiteY4056" fmla="*/ 1338805 h 3652478"/>
                <a:gd name="connsiteX4057" fmla="*/ 9141796 w 10080264"/>
                <a:gd name="connsiteY4057" fmla="*/ 1342044 h 3652478"/>
                <a:gd name="connsiteX4058" fmla="*/ 9131352 w 10080264"/>
                <a:gd name="connsiteY4058" fmla="*/ 1347443 h 3652478"/>
                <a:gd name="connsiteX4059" fmla="*/ 9120909 w 10080264"/>
                <a:gd name="connsiteY4059" fmla="*/ 1347443 h 3652478"/>
                <a:gd name="connsiteX4060" fmla="*/ 9110465 w 10080264"/>
                <a:gd name="connsiteY4060" fmla="*/ 1347443 h 3652478"/>
                <a:gd name="connsiteX4061" fmla="*/ 9101822 w 10080264"/>
                <a:gd name="connsiteY4061" fmla="*/ 1342044 h 3652478"/>
                <a:gd name="connsiteX4062" fmla="*/ 9100022 w 10080264"/>
                <a:gd name="connsiteY4062" fmla="*/ 1347443 h 3652478"/>
                <a:gd name="connsiteX4063" fmla="*/ 9100022 w 10080264"/>
                <a:gd name="connsiteY4063" fmla="*/ 1352482 h 3652478"/>
                <a:gd name="connsiteX4064" fmla="*/ 9093180 w 10080264"/>
                <a:gd name="connsiteY4064" fmla="*/ 1364720 h 3652478"/>
                <a:gd name="connsiteX4065" fmla="*/ 9089578 w 10080264"/>
                <a:gd name="connsiteY4065" fmla="*/ 1369759 h 3652478"/>
                <a:gd name="connsiteX4066" fmla="*/ 9084537 w 10080264"/>
                <a:gd name="connsiteY4066" fmla="*/ 1372999 h 3652478"/>
                <a:gd name="connsiteX4067" fmla="*/ 9079495 w 10080264"/>
                <a:gd name="connsiteY4067" fmla="*/ 1376598 h 3652478"/>
                <a:gd name="connsiteX4068" fmla="*/ 9074093 w 10080264"/>
                <a:gd name="connsiteY4068" fmla="*/ 1380198 h 3652478"/>
                <a:gd name="connsiteX4069" fmla="*/ 9060409 w 10080264"/>
                <a:gd name="connsiteY4069" fmla="*/ 1381637 h 3652478"/>
                <a:gd name="connsiteX4070" fmla="*/ 9051766 w 10080264"/>
                <a:gd name="connsiteY4070" fmla="*/ 1380198 h 3652478"/>
                <a:gd name="connsiteX4071" fmla="*/ 9041322 w 10080264"/>
                <a:gd name="connsiteY4071" fmla="*/ 1376598 h 3652478"/>
                <a:gd name="connsiteX4072" fmla="*/ 9030879 w 10080264"/>
                <a:gd name="connsiteY4072" fmla="*/ 1371559 h 3652478"/>
                <a:gd name="connsiteX4073" fmla="*/ 9022236 w 10080264"/>
                <a:gd name="connsiteY4073" fmla="*/ 1364720 h 3652478"/>
                <a:gd name="connsiteX4074" fmla="*/ 9013593 w 10080264"/>
                <a:gd name="connsiteY4074" fmla="*/ 1354282 h 3652478"/>
                <a:gd name="connsiteX4075" fmla="*/ 9006751 w 10080264"/>
                <a:gd name="connsiteY4075" fmla="*/ 1338805 h 3652478"/>
                <a:gd name="connsiteX4076" fmla="*/ 9004950 w 10080264"/>
                <a:gd name="connsiteY4076" fmla="*/ 1330166 h 3652478"/>
                <a:gd name="connsiteX4077" fmla="*/ 9003150 w 10080264"/>
                <a:gd name="connsiteY4077" fmla="*/ 1321528 h 3652478"/>
                <a:gd name="connsiteX4078" fmla="*/ 9003150 w 10080264"/>
                <a:gd name="connsiteY4078" fmla="*/ 1309290 h 3652478"/>
                <a:gd name="connsiteX4079" fmla="*/ 9003150 w 10080264"/>
                <a:gd name="connsiteY4079" fmla="*/ 1297052 h 3652478"/>
                <a:gd name="connsiteX4080" fmla="*/ 9004950 w 10080264"/>
                <a:gd name="connsiteY4080" fmla="*/ 1269337 h 3652478"/>
                <a:gd name="connsiteX4081" fmla="*/ 9006751 w 10080264"/>
                <a:gd name="connsiteY4081" fmla="*/ 1241622 h 3652478"/>
                <a:gd name="connsiteX4082" fmla="*/ 9006751 w 10080264"/>
                <a:gd name="connsiteY4082" fmla="*/ 1189791 h 3652478"/>
                <a:gd name="connsiteX4083" fmla="*/ 9006751 w 10080264"/>
                <a:gd name="connsiteY4083" fmla="*/ 1094408 h 3652478"/>
                <a:gd name="connsiteX4084" fmla="*/ 9004950 w 10080264"/>
                <a:gd name="connsiteY4084" fmla="*/ 1047976 h 3652478"/>
                <a:gd name="connsiteX4085" fmla="*/ 9003150 w 10080264"/>
                <a:gd name="connsiteY4085" fmla="*/ 999384 h 3652478"/>
                <a:gd name="connsiteX4086" fmla="*/ 9001710 w 10080264"/>
                <a:gd name="connsiteY4086" fmla="*/ 952593 h 3652478"/>
                <a:gd name="connsiteX4087" fmla="*/ 8999909 w 10080264"/>
                <a:gd name="connsiteY4087" fmla="*/ 905801 h 3652478"/>
                <a:gd name="connsiteX4088" fmla="*/ 8999909 w 10080264"/>
                <a:gd name="connsiteY4088" fmla="*/ 819416 h 3652478"/>
                <a:gd name="connsiteX4089" fmla="*/ 8999909 w 10080264"/>
                <a:gd name="connsiteY4089" fmla="*/ 798540 h 3652478"/>
                <a:gd name="connsiteX4090" fmla="*/ 9018635 w 10080264"/>
                <a:gd name="connsiteY4090" fmla="*/ 803939 h 3652478"/>
                <a:gd name="connsiteX4091" fmla="*/ 9029078 w 10080264"/>
                <a:gd name="connsiteY4091" fmla="*/ 808978 h 3652478"/>
                <a:gd name="connsiteX4092" fmla="*/ 9037721 w 10080264"/>
                <a:gd name="connsiteY4092" fmla="*/ 814017 h 3652478"/>
                <a:gd name="connsiteX4093" fmla="*/ 9046364 w 10080264"/>
                <a:gd name="connsiteY4093" fmla="*/ 819416 h 3652478"/>
                <a:gd name="connsiteX4094" fmla="*/ 9055007 w 10080264"/>
                <a:gd name="connsiteY4094" fmla="*/ 826255 h 3652478"/>
                <a:gd name="connsiteX4095" fmla="*/ 9058608 w 10080264"/>
                <a:gd name="connsiteY4095" fmla="*/ 833094 h 3652478"/>
                <a:gd name="connsiteX4096" fmla="*/ 9061849 w 10080264"/>
                <a:gd name="connsiteY4096" fmla="*/ 838133 h 3652478"/>
                <a:gd name="connsiteX4097" fmla="*/ 9065450 w 10080264"/>
                <a:gd name="connsiteY4097" fmla="*/ 843532 h 3652478"/>
                <a:gd name="connsiteX4098" fmla="*/ 9091379 w 10080264"/>
                <a:gd name="connsiteY4098" fmla="*/ 833094 h 3652478"/>
                <a:gd name="connsiteX4099" fmla="*/ 9119108 w 10080264"/>
                <a:gd name="connsiteY4099" fmla="*/ 824455 h 3652478"/>
                <a:gd name="connsiteX4100" fmla="*/ 9150438 w 10080264"/>
                <a:gd name="connsiteY4100" fmla="*/ 819416 h 3652478"/>
                <a:gd name="connsiteX4101" fmla="*/ 9181408 w 10080264"/>
                <a:gd name="connsiteY4101" fmla="*/ 815817 h 3652478"/>
                <a:gd name="connsiteX4102" fmla="*/ 9212739 w 10080264"/>
                <a:gd name="connsiteY4102" fmla="*/ 810778 h 3652478"/>
                <a:gd name="connsiteX4103" fmla="*/ 9240468 w 10080264"/>
                <a:gd name="connsiteY4103" fmla="*/ 803939 h 3652478"/>
                <a:gd name="connsiteX4104" fmla="*/ 9268197 w 10080264"/>
                <a:gd name="connsiteY4104" fmla="*/ 795300 h 3652478"/>
                <a:gd name="connsiteX4105" fmla="*/ 9292325 w 10080264"/>
                <a:gd name="connsiteY4105" fmla="*/ 783063 h 3652478"/>
                <a:gd name="connsiteX4106" fmla="*/ 524307 w 10080264"/>
                <a:gd name="connsiteY4106" fmla="*/ 769015 h 3652478"/>
                <a:gd name="connsiteX4107" fmla="*/ 515671 w 10080264"/>
                <a:gd name="connsiteY4107" fmla="*/ 775856 h 3652478"/>
                <a:gd name="connsiteX4108" fmla="*/ 522508 w 10080264"/>
                <a:gd name="connsiteY4108" fmla="*/ 774056 h 3652478"/>
                <a:gd name="connsiteX4109" fmla="*/ 7051945 w 10080264"/>
                <a:gd name="connsiteY4109" fmla="*/ 765175 h 3652478"/>
                <a:gd name="connsiteX4110" fmla="*/ 7084714 w 10080264"/>
                <a:gd name="connsiteY4110" fmla="*/ 765175 h 3652478"/>
                <a:gd name="connsiteX4111" fmla="*/ 7119284 w 10080264"/>
                <a:gd name="connsiteY4111" fmla="*/ 765175 h 3652478"/>
                <a:gd name="connsiteX4112" fmla="*/ 7156015 w 10080264"/>
                <a:gd name="connsiteY4112" fmla="*/ 770216 h 3652478"/>
                <a:gd name="connsiteX4113" fmla="*/ 7190585 w 10080264"/>
                <a:gd name="connsiteY4113" fmla="*/ 777417 h 3652478"/>
                <a:gd name="connsiteX4114" fmla="*/ 7223354 w 10080264"/>
                <a:gd name="connsiteY4114" fmla="*/ 786059 h 3652478"/>
                <a:gd name="connsiteX4115" fmla="*/ 7252522 w 10080264"/>
                <a:gd name="connsiteY4115" fmla="*/ 797941 h 3652478"/>
                <a:gd name="connsiteX4116" fmla="*/ 7282051 w 10080264"/>
                <a:gd name="connsiteY4116" fmla="*/ 813424 h 3652478"/>
                <a:gd name="connsiteX4117" fmla="*/ 7308338 w 10080264"/>
                <a:gd name="connsiteY4117" fmla="*/ 830708 h 3652478"/>
                <a:gd name="connsiteX4118" fmla="*/ 7334266 w 10080264"/>
                <a:gd name="connsiteY4118" fmla="*/ 849791 h 3652478"/>
                <a:gd name="connsiteX4119" fmla="*/ 7356592 w 10080264"/>
                <a:gd name="connsiteY4119" fmla="*/ 874276 h 3652478"/>
                <a:gd name="connsiteX4120" fmla="*/ 7373877 w 10080264"/>
                <a:gd name="connsiteY4120" fmla="*/ 881118 h 3652478"/>
                <a:gd name="connsiteX4121" fmla="*/ 7389362 w 10080264"/>
                <a:gd name="connsiteY4121" fmla="*/ 891560 h 3652478"/>
                <a:gd name="connsiteX4122" fmla="*/ 7407007 w 10080264"/>
                <a:gd name="connsiteY4122" fmla="*/ 902002 h 3652478"/>
                <a:gd name="connsiteX4123" fmla="*/ 7424292 w 10080264"/>
                <a:gd name="connsiteY4123" fmla="*/ 915684 h 3652478"/>
                <a:gd name="connsiteX4124" fmla="*/ 7434735 w 10080264"/>
                <a:gd name="connsiteY4124" fmla="*/ 924326 h 3652478"/>
                <a:gd name="connsiteX4125" fmla="*/ 7443377 w 10080264"/>
                <a:gd name="connsiteY4125" fmla="*/ 934768 h 3652478"/>
                <a:gd name="connsiteX4126" fmla="*/ 7458862 w 10080264"/>
                <a:gd name="connsiteY4126" fmla="*/ 955652 h 3652478"/>
                <a:gd name="connsiteX4127" fmla="*/ 7476146 w 10080264"/>
                <a:gd name="connsiteY4127" fmla="*/ 983017 h 3652478"/>
                <a:gd name="connsiteX4128" fmla="*/ 7477947 w 10080264"/>
                <a:gd name="connsiteY4128" fmla="*/ 986618 h 3652478"/>
                <a:gd name="connsiteX4129" fmla="*/ 7477947 w 10080264"/>
                <a:gd name="connsiteY4129" fmla="*/ 1000661 h 3652478"/>
                <a:gd name="connsiteX4130" fmla="*/ 7467504 w 10080264"/>
                <a:gd name="connsiteY4130" fmla="*/ 1007502 h 3652478"/>
                <a:gd name="connsiteX4131" fmla="*/ 7464263 w 10080264"/>
                <a:gd name="connsiteY4131" fmla="*/ 1007502 h 3652478"/>
                <a:gd name="connsiteX4132" fmla="*/ 7465703 w 10080264"/>
                <a:gd name="connsiteY4132" fmla="*/ 1011103 h 3652478"/>
                <a:gd name="connsiteX4133" fmla="*/ 7469305 w 10080264"/>
                <a:gd name="connsiteY4133" fmla="*/ 1014343 h 3652478"/>
                <a:gd name="connsiteX4134" fmla="*/ 7472906 w 10080264"/>
                <a:gd name="connsiteY4134" fmla="*/ 1019744 h 3652478"/>
                <a:gd name="connsiteX4135" fmla="*/ 7481188 w 10080264"/>
                <a:gd name="connsiteY4135" fmla="*/ 1019744 h 3652478"/>
                <a:gd name="connsiteX4136" fmla="*/ 7488390 w 10080264"/>
                <a:gd name="connsiteY4136" fmla="*/ 1021545 h 3652478"/>
                <a:gd name="connsiteX4137" fmla="*/ 7497032 w 10080264"/>
                <a:gd name="connsiteY4137" fmla="*/ 1022985 h 3652478"/>
                <a:gd name="connsiteX4138" fmla="*/ 7503874 w 10080264"/>
                <a:gd name="connsiteY4138" fmla="*/ 1026586 h 3652478"/>
                <a:gd name="connsiteX4139" fmla="*/ 7508916 w 10080264"/>
                <a:gd name="connsiteY4139" fmla="*/ 1030186 h 3652478"/>
                <a:gd name="connsiteX4140" fmla="*/ 7515758 w 10080264"/>
                <a:gd name="connsiteY4140" fmla="*/ 1037028 h 3652478"/>
                <a:gd name="connsiteX4141" fmla="*/ 7521159 w 10080264"/>
                <a:gd name="connsiteY4141" fmla="*/ 1043869 h 3652478"/>
                <a:gd name="connsiteX4142" fmla="*/ 7526201 w 10080264"/>
                <a:gd name="connsiteY4142" fmla="*/ 1050710 h 3652478"/>
                <a:gd name="connsiteX4143" fmla="*/ 7528001 w 10080264"/>
                <a:gd name="connsiteY4143" fmla="*/ 1062953 h 3652478"/>
                <a:gd name="connsiteX4144" fmla="*/ 7529802 w 10080264"/>
                <a:gd name="connsiteY4144" fmla="*/ 1071594 h 3652478"/>
                <a:gd name="connsiteX4145" fmla="*/ 7528001 w 10080264"/>
                <a:gd name="connsiteY4145" fmla="*/ 1080236 h 3652478"/>
                <a:gd name="connsiteX4146" fmla="*/ 7524400 w 10080264"/>
                <a:gd name="connsiteY4146" fmla="*/ 1088878 h 3652478"/>
                <a:gd name="connsiteX4147" fmla="*/ 7521159 w 10080264"/>
                <a:gd name="connsiteY4147" fmla="*/ 1092478 h 3652478"/>
                <a:gd name="connsiteX4148" fmla="*/ 7528001 w 10080264"/>
                <a:gd name="connsiteY4148" fmla="*/ 1093919 h 3652478"/>
                <a:gd name="connsiteX4149" fmla="*/ 7536644 w 10080264"/>
                <a:gd name="connsiteY4149" fmla="*/ 1095719 h 3652478"/>
                <a:gd name="connsiteX4150" fmla="*/ 7547087 w 10080264"/>
                <a:gd name="connsiteY4150" fmla="*/ 1100760 h 3652478"/>
                <a:gd name="connsiteX4151" fmla="*/ 7553929 w 10080264"/>
                <a:gd name="connsiteY4151" fmla="*/ 1102560 h 3652478"/>
                <a:gd name="connsiteX4152" fmla="*/ 7555729 w 10080264"/>
                <a:gd name="connsiteY4152" fmla="*/ 1109402 h 3652478"/>
                <a:gd name="connsiteX4153" fmla="*/ 7576615 w 10080264"/>
                <a:gd name="connsiteY4153" fmla="*/ 1167013 h 3652478"/>
                <a:gd name="connsiteX4154" fmla="*/ 7597501 w 10080264"/>
                <a:gd name="connsiteY4154" fmla="*/ 1227504 h 3652478"/>
                <a:gd name="connsiteX4155" fmla="*/ 7616587 w 10080264"/>
                <a:gd name="connsiteY4155" fmla="*/ 1289796 h 3652478"/>
                <a:gd name="connsiteX4156" fmla="*/ 7633872 w 10080264"/>
                <a:gd name="connsiteY4156" fmla="*/ 1353889 h 3652478"/>
                <a:gd name="connsiteX4157" fmla="*/ 7647556 w 10080264"/>
                <a:gd name="connsiteY4157" fmla="*/ 1423022 h 3652478"/>
                <a:gd name="connsiteX4158" fmla="*/ 7701211 w 10080264"/>
                <a:gd name="connsiteY4158" fmla="*/ 1397097 h 3652478"/>
                <a:gd name="connsiteX4159" fmla="*/ 7650796 w 10080264"/>
                <a:gd name="connsiteY4159" fmla="*/ 1435265 h 3652478"/>
                <a:gd name="connsiteX4160" fmla="*/ 7661239 w 10080264"/>
                <a:gd name="connsiteY4160" fmla="*/ 1509439 h 3652478"/>
                <a:gd name="connsiteX4161" fmla="*/ 7669882 w 10080264"/>
                <a:gd name="connsiteY4161" fmla="*/ 1565250 h 3652478"/>
                <a:gd name="connsiteX4162" fmla="*/ 7677084 w 10080264"/>
                <a:gd name="connsiteY4162" fmla="*/ 1620340 h 3652478"/>
                <a:gd name="connsiteX4163" fmla="*/ 7692568 w 10080264"/>
                <a:gd name="connsiteY4163" fmla="*/ 1728001 h 3652478"/>
                <a:gd name="connsiteX4164" fmla="*/ 7703012 w 10080264"/>
                <a:gd name="connsiteY4164" fmla="*/ 1837102 h 3652478"/>
                <a:gd name="connsiteX4165" fmla="*/ 7708053 w 10080264"/>
                <a:gd name="connsiteY4165" fmla="*/ 1893993 h 3652478"/>
                <a:gd name="connsiteX4166" fmla="*/ 7711654 w 10080264"/>
                <a:gd name="connsiteY4166" fmla="*/ 1954485 h 3652478"/>
                <a:gd name="connsiteX4167" fmla="*/ 7713455 w 10080264"/>
                <a:gd name="connsiteY4167" fmla="*/ 1973568 h 3652478"/>
                <a:gd name="connsiteX4168" fmla="*/ 7713455 w 10080264"/>
                <a:gd name="connsiteY4168" fmla="*/ 1993012 h 3652478"/>
                <a:gd name="connsiteX4169" fmla="*/ 7713455 w 10080264"/>
                <a:gd name="connsiteY4169" fmla="*/ 2011736 h 3652478"/>
                <a:gd name="connsiteX4170" fmla="*/ 7711654 w 10080264"/>
                <a:gd name="connsiteY4170" fmla="*/ 2029019 h 3652478"/>
                <a:gd name="connsiteX4171" fmla="*/ 7708053 w 10080264"/>
                <a:gd name="connsiteY4171" fmla="*/ 2044502 h 3652478"/>
                <a:gd name="connsiteX4172" fmla="*/ 7708053 w 10080264"/>
                <a:gd name="connsiteY4172" fmla="*/ 2060345 h 3652478"/>
                <a:gd name="connsiteX4173" fmla="*/ 7708053 w 10080264"/>
                <a:gd name="connsiteY4173" fmla="*/ 2074028 h 3652478"/>
                <a:gd name="connsiteX4174" fmla="*/ 7711654 w 10080264"/>
                <a:gd name="connsiteY4174" fmla="*/ 2088071 h 3652478"/>
                <a:gd name="connsiteX4175" fmla="*/ 7711654 w 10080264"/>
                <a:gd name="connsiteY4175" fmla="*/ 2103554 h 3652478"/>
                <a:gd name="connsiteX4176" fmla="*/ 7713455 w 10080264"/>
                <a:gd name="connsiteY4176" fmla="*/ 2119037 h 3652478"/>
                <a:gd name="connsiteX4177" fmla="*/ 7716696 w 10080264"/>
                <a:gd name="connsiteY4177" fmla="*/ 2133079 h 3652478"/>
                <a:gd name="connsiteX4178" fmla="*/ 7722097 w 10080264"/>
                <a:gd name="connsiteY4178" fmla="*/ 2145322 h 3652478"/>
                <a:gd name="connsiteX4179" fmla="*/ 7723898 w 10080264"/>
                <a:gd name="connsiteY4179" fmla="*/ 2157204 h 3652478"/>
                <a:gd name="connsiteX4180" fmla="*/ 7727139 w 10080264"/>
                <a:gd name="connsiteY4180" fmla="*/ 2179528 h 3652478"/>
                <a:gd name="connsiteX4181" fmla="*/ 7728939 w 10080264"/>
                <a:gd name="connsiteY4181" fmla="*/ 2198612 h 3652478"/>
                <a:gd name="connsiteX4182" fmla="*/ 7739382 w 10080264"/>
                <a:gd name="connsiteY4182" fmla="*/ 2204013 h 3652478"/>
                <a:gd name="connsiteX4183" fmla="*/ 7753066 w 10080264"/>
                <a:gd name="connsiteY4183" fmla="*/ 2210854 h 3652478"/>
                <a:gd name="connsiteX4184" fmla="*/ 7772152 w 10080264"/>
                <a:gd name="connsiteY4184" fmla="*/ 2216255 h 3652478"/>
                <a:gd name="connsiteX4185" fmla="*/ 7796278 w 10080264"/>
                <a:gd name="connsiteY4185" fmla="*/ 2223097 h 3652478"/>
                <a:gd name="connsiteX4186" fmla="*/ 7822566 w 10080264"/>
                <a:gd name="connsiteY4186" fmla="*/ 2228138 h 3652478"/>
                <a:gd name="connsiteX4187" fmla="*/ 7846693 w 10080264"/>
                <a:gd name="connsiteY4187" fmla="*/ 2231738 h 3652478"/>
                <a:gd name="connsiteX4188" fmla="*/ 7867579 w 10080264"/>
                <a:gd name="connsiteY4188" fmla="*/ 2231738 h 3652478"/>
                <a:gd name="connsiteX4189" fmla="*/ 7886664 w 10080264"/>
                <a:gd name="connsiteY4189" fmla="*/ 2229938 h 3652478"/>
                <a:gd name="connsiteX4190" fmla="*/ 7897107 w 10080264"/>
                <a:gd name="connsiteY4190" fmla="*/ 2228138 h 3652478"/>
                <a:gd name="connsiteX4191" fmla="*/ 7905750 w 10080264"/>
                <a:gd name="connsiteY4191" fmla="*/ 2226337 h 3652478"/>
                <a:gd name="connsiteX4192" fmla="*/ 7912592 w 10080264"/>
                <a:gd name="connsiteY4192" fmla="*/ 2223097 h 3652478"/>
                <a:gd name="connsiteX4193" fmla="*/ 7917633 w 10080264"/>
                <a:gd name="connsiteY4193" fmla="*/ 2219496 h 3652478"/>
                <a:gd name="connsiteX4194" fmla="*/ 7926276 w 10080264"/>
                <a:gd name="connsiteY4194" fmla="*/ 2214455 h 3652478"/>
                <a:gd name="connsiteX4195" fmla="*/ 7933118 w 10080264"/>
                <a:gd name="connsiteY4195" fmla="*/ 2210854 h 3652478"/>
                <a:gd name="connsiteX4196" fmla="*/ 7939960 w 10080264"/>
                <a:gd name="connsiteY4196" fmla="*/ 2209054 h 3652478"/>
                <a:gd name="connsiteX4197" fmla="*/ 7947162 w 10080264"/>
                <a:gd name="connsiteY4197" fmla="*/ 2209054 h 3652478"/>
                <a:gd name="connsiteX4198" fmla="*/ 7954004 w 10080264"/>
                <a:gd name="connsiteY4198" fmla="*/ 2210854 h 3652478"/>
                <a:gd name="connsiteX4199" fmla="*/ 7960846 w 10080264"/>
                <a:gd name="connsiteY4199" fmla="*/ 2212655 h 3652478"/>
                <a:gd name="connsiteX4200" fmla="*/ 7974890 w 10080264"/>
                <a:gd name="connsiteY4200" fmla="*/ 2221296 h 3652478"/>
                <a:gd name="connsiteX4201" fmla="*/ 7979931 w 10080264"/>
                <a:gd name="connsiteY4201" fmla="*/ 2224897 h 3652478"/>
                <a:gd name="connsiteX4202" fmla="*/ 7981732 w 10080264"/>
                <a:gd name="connsiteY4202" fmla="*/ 2229938 h 3652478"/>
                <a:gd name="connsiteX4203" fmla="*/ 7983532 w 10080264"/>
                <a:gd name="connsiteY4203" fmla="*/ 2242180 h 3652478"/>
                <a:gd name="connsiteX4204" fmla="*/ 7981732 w 10080264"/>
                <a:gd name="connsiteY4204" fmla="*/ 2252622 h 3652478"/>
                <a:gd name="connsiteX4205" fmla="*/ 7979931 w 10080264"/>
                <a:gd name="connsiteY4205" fmla="*/ 2261264 h 3652478"/>
                <a:gd name="connsiteX4206" fmla="*/ 7976690 w 10080264"/>
                <a:gd name="connsiteY4206" fmla="*/ 2268105 h 3652478"/>
                <a:gd name="connsiteX4207" fmla="*/ 7973089 w 10080264"/>
                <a:gd name="connsiteY4207" fmla="*/ 2273146 h 3652478"/>
                <a:gd name="connsiteX4208" fmla="*/ 7969488 w 10080264"/>
                <a:gd name="connsiteY4208" fmla="*/ 2276747 h 3652478"/>
                <a:gd name="connsiteX4209" fmla="*/ 7959045 w 10080264"/>
                <a:gd name="connsiteY4209" fmla="*/ 2281788 h 3652478"/>
                <a:gd name="connsiteX4210" fmla="*/ 7955804 w 10080264"/>
                <a:gd name="connsiteY4210" fmla="*/ 2283588 h 3652478"/>
                <a:gd name="connsiteX4211" fmla="*/ 7952203 w 10080264"/>
                <a:gd name="connsiteY4211" fmla="*/ 2288989 h 3652478"/>
                <a:gd name="connsiteX4212" fmla="*/ 7952203 w 10080264"/>
                <a:gd name="connsiteY4212" fmla="*/ 2295831 h 3652478"/>
                <a:gd name="connsiteX4213" fmla="*/ 7950403 w 10080264"/>
                <a:gd name="connsiteY4213" fmla="*/ 2300872 h 3652478"/>
                <a:gd name="connsiteX4214" fmla="*/ 7952203 w 10080264"/>
                <a:gd name="connsiteY4214" fmla="*/ 2316355 h 3652478"/>
                <a:gd name="connsiteX4215" fmla="*/ 7955804 w 10080264"/>
                <a:gd name="connsiteY4215" fmla="*/ 2328597 h 3652478"/>
                <a:gd name="connsiteX4216" fmla="*/ 7960846 w 10080264"/>
                <a:gd name="connsiteY4216" fmla="*/ 2337239 h 3652478"/>
                <a:gd name="connsiteX4217" fmla="*/ 7966247 w 10080264"/>
                <a:gd name="connsiteY4217" fmla="*/ 2342280 h 3652478"/>
                <a:gd name="connsiteX4218" fmla="*/ 7974890 w 10080264"/>
                <a:gd name="connsiteY4218" fmla="*/ 2351281 h 3652478"/>
                <a:gd name="connsiteX4219" fmla="*/ 7987133 w 10080264"/>
                <a:gd name="connsiteY4219" fmla="*/ 2359923 h 3652478"/>
                <a:gd name="connsiteX4220" fmla="*/ 8011260 w 10080264"/>
                <a:gd name="connsiteY4220" fmla="*/ 2373606 h 3652478"/>
                <a:gd name="connsiteX4221" fmla="*/ 8018102 w 10080264"/>
                <a:gd name="connsiteY4221" fmla="*/ 2379007 h 3652478"/>
                <a:gd name="connsiteX4222" fmla="*/ 8018102 w 10080264"/>
                <a:gd name="connsiteY4222" fmla="*/ 2387648 h 3652478"/>
                <a:gd name="connsiteX4223" fmla="*/ 8018102 w 10080264"/>
                <a:gd name="connsiteY4223" fmla="*/ 2398090 h 3652478"/>
                <a:gd name="connsiteX4224" fmla="*/ 8016662 w 10080264"/>
                <a:gd name="connsiteY4224" fmla="*/ 2406732 h 3652478"/>
                <a:gd name="connsiteX4225" fmla="*/ 8013061 w 10080264"/>
                <a:gd name="connsiteY4225" fmla="*/ 2415374 h 3652478"/>
                <a:gd name="connsiteX4226" fmla="*/ 8007659 w 10080264"/>
                <a:gd name="connsiteY4226" fmla="*/ 2420415 h 3652478"/>
                <a:gd name="connsiteX4227" fmla="*/ 8002618 w 10080264"/>
                <a:gd name="connsiteY4227" fmla="*/ 2425816 h 3652478"/>
                <a:gd name="connsiteX4228" fmla="*/ 7997216 w 10080264"/>
                <a:gd name="connsiteY4228" fmla="*/ 2429056 h 3652478"/>
                <a:gd name="connsiteX4229" fmla="*/ 7992175 w 10080264"/>
                <a:gd name="connsiteY4229" fmla="*/ 2430857 h 3652478"/>
                <a:gd name="connsiteX4230" fmla="*/ 7985333 w 10080264"/>
                <a:gd name="connsiteY4230" fmla="*/ 2432657 h 3652478"/>
                <a:gd name="connsiteX4231" fmla="*/ 7981732 w 10080264"/>
                <a:gd name="connsiteY4231" fmla="*/ 2432657 h 3652478"/>
                <a:gd name="connsiteX4232" fmla="*/ 7981732 w 10080264"/>
                <a:gd name="connsiteY4232" fmla="*/ 2435898 h 3652478"/>
                <a:gd name="connsiteX4233" fmla="*/ 7981732 w 10080264"/>
                <a:gd name="connsiteY4233" fmla="*/ 2515833 h 3652478"/>
                <a:gd name="connsiteX4234" fmla="*/ 7979931 w 10080264"/>
                <a:gd name="connsiteY4234" fmla="*/ 2533116 h 3652478"/>
                <a:gd name="connsiteX4235" fmla="*/ 7983532 w 10080264"/>
                <a:gd name="connsiteY4235" fmla="*/ 2548599 h 3652478"/>
                <a:gd name="connsiteX4236" fmla="*/ 7987133 w 10080264"/>
                <a:gd name="connsiteY4236" fmla="*/ 2560842 h 3652478"/>
                <a:gd name="connsiteX4237" fmla="*/ 7995776 w 10080264"/>
                <a:gd name="connsiteY4237" fmla="*/ 2570564 h 3652478"/>
                <a:gd name="connsiteX4238" fmla="*/ 8002618 w 10080264"/>
                <a:gd name="connsiteY4238" fmla="*/ 2577765 h 3652478"/>
                <a:gd name="connsiteX4239" fmla="*/ 7999017 w 10080264"/>
                <a:gd name="connsiteY4239" fmla="*/ 2586407 h 3652478"/>
                <a:gd name="connsiteX4240" fmla="*/ 7993975 w 10080264"/>
                <a:gd name="connsiteY4240" fmla="*/ 2598289 h 3652478"/>
                <a:gd name="connsiteX4241" fmla="*/ 7987133 w 10080264"/>
                <a:gd name="connsiteY4241" fmla="*/ 2606931 h 3652478"/>
                <a:gd name="connsiteX4242" fmla="*/ 7978131 w 10080264"/>
                <a:gd name="connsiteY4242" fmla="*/ 2614132 h 3652478"/>
                <a:gd name="connsiteX4243" fmla="*/ 7968048 w 10080264"/>
                <a:gd name="connsiteY4243" fmla="*/ 2619173 h 3652478"/>
                <a:gd name="connsiteX4244" fmla="*/ 7968048 w 10080264"/>
                <a:gd name="connsiteY4244" fmla="*/ 2624214 h 3652478"/>
                <a:gd name="connsiteX4245" fmla="*/ 7969488 w 10080264"/>
                <a:gd name="connsiteY4245" fmla="*/ 2646898 h 3652478"/>
                <a:gd name="connsiteX4246" fmla="*/ 7971289 w 10080264"/>
                <a:gd name="connsiteY4246" fmla="*/ 2655540 h 3652478"/>
                <a:gd name="connsiteX4247" fmla="*/ 7964447 w 10080264"/>
                <a:gd name="connsiteY4247" fmla="*/ 2660941 h 3652478"/>
                <a:gd name="connsiteX4248" fmla="*/ 7926276 w 10080264"/>
                <a:gd name="connsiteY4248" fmla="*/ 2688666 h 3652478"/>
                <a:gd name="connsiteX4249" fmla="*/ 7917633 w 10080264"/>
                <a:gd name="connsiteY4249" fmla="*/ 2695508 h 3652478"/>
                <a:gd name="connsiteX4250" fmla="*/ 7907190 w 10080264"/>
                <a:gd name="connsiteY4250" fmla="*/ 2702349 h 3652478"/>
                <a:gd name="connsiteX4251" fmla="*/ 7898548 w 10080264"/>
                <a:gd name="connsiteY4251" fmla="*/ 2709190 h 3652478"/>
                <a:gd name="connsiteX4252" fmla="*/ 7889905 w 10080264"/>
                <a:gd name="connsiteY4252" fmla="*/ 2716032 h 3652478"/>
                <a:gd name="connsiteX4253" fmla="*/ 7886664 w 10080264"/>
                <a:gd name="connsiteY4253" fmla="*/ 2721433 h 3652478"/>
                <a:gd name="connsiteX4254" fmla="*/ 7879822 w 10080264"/>
                <a:gd name="connsiteY4254" fmla="*/ 2721433 h 3652478"/>
                <a:gd name="connsiteX4255" fmla="*/ 7825807 w 10080264"/>
                <a:gd name="connsiteY4255" fmla="*/ 2719632 h 3652478"/>
                <a:gd name="connsiteX4256" fmla="*/ 7773952 w 10080264"/>
                <a:gd name="connsiteY4256" fmla="*/ 2717832 h 3652478"/>
                <a:gd name="connsiteX4257" fmla="*/ 7673483 w 10080264"/>
                <a:gd name="connsiteY4257" fmla="*/ 2712791 h 3652478"/>
                <a:gd name="connsiteX4258" fmla="*/ 7619828 w 10080264"/>
                <a:gd name="connsiteY4258" fmla="*/ 2709190 h 3652478"/>
                <a:gd name="connsiteX4259" fmla="*/ 7567973 w 10080264"/>
                <a:gd name="connsiteY4259" fmla="*/ 2704149 h 3652478"/>
                <a:gd name="connsiteX4260" fmla="*/ 7488390 w 10080264"/>
                <a:gd name="connsiteY4260" fmla="*/ 2698748 h 3652478"/>
                <a:gd name="connsiteX4261" fmla="*/ 7308338 w 10080264"/>
                <a:gd name="connsiteY4261" fmla="*/ 2686866 h 3652478"/>
                <a:gd name="connsiteX4262" fmla="*/ 7262965 w 10080264"/>
                <a:gd name="connsiteY4262" fmla="*/ 2685066 h 3652478"/>
                <a:gd name="connsiteX4263" fmla="*/ 7217953 w 10080264"/>
                <a:gd name="connsiteY4263" fmla="*/ 2686866 h 3652478"/>
                <a:gd name="connsiteX4264" fmla="*/ 7119284 w 10080264"/>
                <a:gd name="connsiteY4264" fmla="*/ 2690107 h 3652478"/>
                <a:gd name="connsiteX4265" fmla="*/ 7107401 w 10080264"/>
                <a:gd name="connsiteY4265" fmla="*/ 2691907 h 3652478"/>
                <a:gd name="connsiteX4266" fmla="*/ 7103800 w 10080264"/>
                <a:gd name="connsiteY4266" fmla="*/ 2678224 h 3652478"/>
                <a:gd name="connsiteX4267" fmla="*/ 7093357 w 10080264"/>
                <a:gd name="connsiteY4267" fmla="*/ 2619173 h 3652478"/>
                <a:gd name="connsiteX4268" fmla="*/ 7091556 w 10080264"/>
                <a:gd name="connsiteY4268" fmla="*/ 2614132 h 3652478"/>
                <a:gd name="connsiteX4269" fmla="*/ 7091556 w 10080264"/>
                <a:gd name="connsiteY4269" fmla="*/ 2608731 h 3652478"/>
                <a:gd name="connsiteX4270" fmla="*/ 7088315 w 10080264"/>
                <a:gd name="connsiteY4270" fmla="*/ 2603690 h 3652478"/>
                <a:gd name="connsiteX4271" fmla="*/ 7082914 w 10080264"/>
                <a:gd name="connsiteY4271" fmla="*/ 2598289 h 3652478"/>
                <a:gd name="connsiteX4272" fmla="*/ 7081473 w 10080264"/>
                <a:gd name="connsiteY4272" fmla="*/ 2596489 h 3652478"/>
                <a:gd name="connsiteX4273" fmla="*/ 7076072 w 10080264"/>
                <a:gd name="connsiteY4273" fmla="*/ 2596489 h 3652478"/>
                <a:gd name="connsiteX4274" fmla="*/ 7062388 w 10080264"/>
                <a:gd name="connsiteY4274" fmla="*/ 2596489 h 3652478"/>
                <a:gd name="connsiteX4275" fmla="*/ 7062388 w 10080264"/>
                <a:gd name="connsiteY4275" fmla="*/ 2581006 h 3652478"/>
                <a:gd name="connsiteX4276" fmla="*/ 7062388 w 10080264"/>
                <a:gd name="connsiteY4276" fmla="*/ 2565883 h 3652478"/>
                <a:gd name="connsiteX4277" fmla="*/ 7065629 w 10080264"/>
                <a:gd name="connsiteY4277" fmla="*/ 2550400 h 3652478"/>
                <a:gd name="connsiteX4278" fmla="*/ 7071030 w 10080264"/>
                <a:gd name="connsiteY4278" fmla="*/ 2536717 h 3652478"/>
                <a:gd name="connsiteX4279" fmla="*/ 7077872 w 10080264"/>
                <a:gd name="connsiteY4279" fmla="*/ 2522674 h 3652478"/>
                <a:gd name="connsiteX4280" fmla="*/ 7076072 w 10080264"/>
                <a:gd name="connsiteY4280" fmla="*/ 2522674 h 3652478"/>
                <a:gd name="connsiteX4281" fmla="*/ 7069230 w 10080264"/>
                <a:gd name="connsiteY4281" fmla="*/ 2520874 h 3652478"/>
                <a:gd name="connsiteX4282" fmla="*/ 7064188 w 10080264"/>
                <a:gd name="connsiteY4282" fmla="*/ 2515833 h 3652478"/>
                <a:gd name="connsiteX4283" fmla="*/ 7058787 w 10080264"/>
                <a:gd name="connsiteY4283" fmla="*/ 2508632 h 3652478"/>
                <a:gd name="connsiteX4284" fmla="*/ 7055546 w 10080264"/>
                <a:gd name="connsiteY4284" fmla="*/ 2499990 h 3652478"/>
                <a:gd name="connsiteX4285" fmla="*/ 7051945 w 10080264"/>
                <a:gd name="connsiteY4285" fmla="*/ 2489548 h 3652478"/>
                <a:gd name="connsiteX4286" fmla="*/ 7050144 w 10080264"/>
                <a:gd name="connsiteY4286" fmla="*/ 2479106 h 3652478"/>
                <a:gd name="connsiteX4287" fmla="*/ 7050144 w 10080264"/>
                <a:gd name="connsiteY4287" fmla="*/ 2468664 h 3652478"/>
                <a:gd name="connsiteX4288" fmla="*/ 7051945 w 10080264"/>
                <a:gd name="connsiteY4288" fmla="*/ 2458582 h 3652478"/>
                <a:gd name="connsiteX4289" fmla="*/ 7055546 w 10080264"/>
                <a:gd name="connsiteY4289" fmla="*/ 2449940 h 3652478"/>
                <a:gd name="connsiteX4290" fmla="*/ 7060587 w 10080264"/>
                <a:gd name="connsiteY4290" fmla="*/ 2441299 h 3652478"/>
                <a:gd name="connsiteX4291" fmla="*/ 7067429 w 10080264"/>
                <a:gd name="connsiteY4291" fmla="*/ 2434097 h 3652478"/>
                <a:gd name="connsiteX4292" fmla="*/ 7076072 w 10080264"/>
                <a:gd name="connsiteY4292" fmla="*/ 2427256 h 3652478"/>
                <a:gd name="connsiteX4293" fmla="*/ 7100199 w 10080264"/>
                <a:gd name="connsiteY4293" fmla="*/ 2413573 h 3652478"/>
                <a:gd name="connsiteX4294" fmla="*/ 7122885 w 10080264"/>
                <a:gd name="connsiteY4294" fmla="*/ 2401331 h 3652478"/>
                <a:gd name="connsiteX4295" fmla="*/ 7124686 w 10080264"/>
                <a:gd name="connsiteY4295" fmla="*/ 2306273 h 3652478"/>
                <a:gd name="connsiteX4296" fmla="*/ 7127927 w 10080264"/>
                <a:gd name="connsiteY4296" fmla="*/ 2204013 h 3652478"/>
                <a:gd name="connsiteX4297" fmla="*/ 7129727 w 10080264"/>
                <a:gd name="connsiteY4297" fmla="*/ 2179528 h 3652478"/>
                <a:gd name="connsiteX4298" fmla="*/ 7131528 w 10080264"/>
                <a:gd name="connsiteY4298" fmla="*/ 2119037 h 3652478"/>
                <a:gd name="connsiteX4299" fmla="*/ 7133328 w 10080264"/>
                <a:gd name="connsiteY4299" fmla="*/ 2056745 h 3652478"/>
                <a:gd name="connsiteX4300" fmla="*/ 7131528 w 10080264"/>
                <a:gd name="connsiteY4300" fmla="*/ 1994452 h 3652478"/>
                <a:gd name="connsiteX4301" fmla="*/ 7129727 w 10080264"/>
                <a:gd name="connsiteY4301" fmla="*/ 1933961 h 3652478"/>
                <a:gd name="connsiteX4302" fmla="*/ 7124686 w 10080264"/>
                <a:gd name="connsiteY4302" fmla="*/ 1874909 h 3652478"/>
                <a:gd name="connsiteX4303" fmla="*/ 7119284 w 10080264"/>
                <a:gd name="connsiteY4303" fmla="*/ 1816218 h 3652478"/>
                <a:gd name="connsiteX4304" fmla="*/ 7110642 w 10080264"/>
                <a:gd name="connsiteY4304" fmla="*/ 1758967 h 3652478"/>
                <a:gd name="connsiteX4305" fmla="*/ 7103800 w 10080264"/>
                <a:gd name="connsiteY4305" fmla="*/ 1707117 h 3652478"/>
                <a:gd name="connsiteX4306" fmla="*/ 7096958 w 10080264"/>
                <a:gd name="connsiteY4306" fmla="*/ 1681192 h 3652478"/>
                <a:gd name="connsiteX4307" fmla="*/ 7090116 w 10080264"/>
                <a:gd name="connsiteY4307" fmla="*/ 1654907 h 3652478"/>
                <a:gd name="connsiteX4308" fmla="*/ 7081473 w 10080264"/>
                <a:gd name="connsiteY4308" fmla="*/ 1630782 h 3652478"/>
                <a:gd name="connsiteX4309" fmla="*/ 7072831 w 10080264"/>
                <a:gd name="connsiteY4309" fmla="*/ 1608458 h 3652478"/>
                <a:gd name="connsiteX4310" fmla="*/ 7062388 w 10080264"/>
                <a:gd name="connsiteY4310" fmla="*/ 1585774 h 3652478"/>
                <a:gd name="connsiteX4311" fmla="*/ 7051945 w 10080264"/>
                <a:gd name="connsiteY4311" fmla="*/ 1565250 h 3652478"/>
                <a:gd name="connsiteX4312" fmla="*/ 7039701 w 10080264"/>
                <a:gd name="connsiteY4312" fmla="*/ 1546166 h 3652478"/>
                <a:gd name="connsiteX4313" fmla="*/ 7027818 w 10080264"/>
                <a:gd name="connsiteY4313" fmla="*/ 1528523 h 3652478"/>
                <a:gd name="connsiteX4314" fmla="*/ 7017375 w 10080264"/>
                <a:gd name="connsiteY4314" fmla="*/ 1516640 h 3652478"/>
                <a:gd name="connsiteX4315" fmla="*/ 7006932 w 10080264"/>
                <a:gd name="connsiteY4315" fmla="*/ 1502598 h 3652478"/>
                <a:gd name="connsiteX4316" fmla="*/ 6994689 w 10080264"/>
                <a:gd name="connsiteY4316" fmla="*/ 1492155 h 3652478"/>
                <a:gd name="connsiteX4317" fmla="*/ 6982445 w 10080264"/>
                <a:gd name="connsiteY4317" fmla="*/ 1480273 h 3652478"/>
                <a:gd name="connsiteX4318" fmla="*/ 6968761 w 10080264"/>
                <a:gd name="connsiteY4318" fmla="*/ 1469831 h 3652478"/>
                <a:gd name="connsiteX4319" fmla="*/ 6953277 w 10080264"/>
                <a:gd name="connsiteY4319" fmla="*/ 1461190 h 3652478"/>
                <a:gd name="connsiteX4320" fmla="*/ 6937432 w 10080264"/>
                <a:gd name="connsiteY4320" fmla="*/ 1452548 h 3652478"/>
                <a:gd name="connsiteX4321" fmla="*/ 6920507 w 10080264"/>
                <a:gd name="connsiteY4321" fmla="*/ 1443906 h 3652478"/>
                <a:gd name="connsiteX4322" fmla="*/ 6903222 w 10080264"/>
                <a:gd name="connsiteY4322" fmla="*/ 1437065 h 3652478"/>
                <a:gd name="connsiteX4323" fmla="*/ 6884137 w 10080264"/>
                <a:gd name="connsiteY4323" fmla="*/ 1429863 h 3652478"/>
                <a:gd name="connsiteX4324" fmla="*/ 6865051 w 10080264"/>
                <a:gd name="connsiteY4324" fmla="*/ 1424822 h 3652478"/>
                <a:gd name="connsiteX4325" fmla="*/ 6842365 w 10080264"/>
                <a:gd name="connsiteY4325" fmla="*/ 1421222 h 3652478"/>
                <a:gd name="connsiteX4326" fmla="*/ 6819678 w 10080264"/>
                <a:gd name="connsiteY4326" fmla="*/ 1419782 h 3652478"/>
                <a:gd name="connsiteX4327" fmla="*/ 6795552 w 10080264"/>
                <a:gd name="connsiteY4327" fmla="*/ 1417981 h 3652478"/>
                <a:gd name="connsiteX4328" fmla="*/ 6769624 w 10080264"/>
                <a:gd name="connsiteY4328" fmla="*/ 1417981 h 3652478"/>
                <a:gd name="connsiteX4329" fmla="*/ 6743697 w 10080264"/>
                <a:gd name="connsiteY4329" fmla="*/ 1417981 h 3652478"/>
                <a:gd name="connsiteX4330" fmla="*/ 6728212 w 10080264"/>
                <a:gd name="connsiteY4330" fmla="*/ 1421222 h 3652478"/>
                <a:gd name="connsiteX4331" fmla="*/ 6714168 w 10080264"/>
                <a:gd name="connsiteY4331" fmla="*/ 1424822 h 3652478"/>
                <a:gd name="connsiteX4332" fmla="*/ 6700484 w 10080264"/>
                <a:gd name="connsiteY4332" fmla="*/ 1431664 h 3652478"/>
                <a:gd name="connsiteX4333" fmla="*/ 6686440 w 10080264"/>
                <a:gd name="connsiteY4333" fmla="*/ 1438865 h 3652478"/>
                <a:gd name="connsiteX4334" fmla="*/ 6672756 w 10080264"/>
                <a:gd name="connsiteY4334" fmla="*/ 1445707 h 3652478"/>
                <a:gd name="connsiteX4335" fmla="*/ 6656912 w 10080264"/>
                <a:gd name="connsiteY4335" fmla="*/ 1448947 h 3652478"/>
                <a:gd name="connsiteX4336" fmla="*/ 6641427 w 10080264"/>
                <a:gd name="connsiteY4336" fmla="*/ 1450747 h 3652478"/>
                <a:gd name="connsiteX4337" fmla="*/ 6625943 w 10080264"/>
                <a:gd name="connsiteY4337" fmla="*/ 1448947 h 3652478"/>
                <a:gd name="connsiteX4338" fmla="*/ 6619101 w 10080264"/>
                <a:gd name="connsiteY4338" fmla="*/ 1474872 h 3652478"/>
                <a:gd name="connsiteX4339" fmla="*/ 6615500 w 10080264"/>
                <a:gd name="connsiteY4339" fmla="*/ 1502598 h 3652478"/>
                <a:gd name="connsiteX4340" fmla="*/ 6614060 w 10080264"/>
                <a:gd name="connsiteY4340" fmla="*/ 1530323 h 3652478"/>
                <a:gd name="connsiteX4341" fmla="*/ 6615500 w 10080264"/>
                <a:gd name="connsiteY4341" fmla="*/ 1559849 h 3652478"/>
                <a:gd name="connsiteX4342" fmla="*/ 6620901 w 10080264"/>
                <a:gd name="connsiteY4342" fmla="*/ 1627542 h 3652478"/>
                <a:gd name="connsiteX4343" fmla="*/ 6622702 w 10080264"/>
                <a:gd name="connsiteY4343" fmla="*/ 1660308 h 3652478"/>
                <a:gd name="connsiteX4344" fmla="*/ 6622702 w 10080264"/>
                <a:gd name="connsiteY4344" fmla="*/ 1693074 h 3652478"/>
                <a:gd name="connsiteX4345" fmla="*/ 6622702 w 10080264"/>
                <a:gd name="connsiteY4345" fmla="*/ 1703516 h 3652478"/>
                <a:gd name="connsiteX4346" fmla="*/ 6620901 w 10080264"/>
                <a:gd name="connsiteY4346" fmla="*/ 1710718 h 3652478"/>
                <a:gd name="connsiteX4347" fmla="*/ 6617300 w 10080264"/>
                <a:gd name="connsiteY4347" fmla="*/ 1717559 h 3652478"/>
                <a:gd name="connsiteX4348" fmla="*/ 6614060 w 10080264"/>
                <a:gd name="connsiteY4348" fmla="*/ 1728001 h 3652478"/>
                <a:gd name="connsiteX4349" fmla="*/ 6610458 w 10080264"/>
                <a:gd name="connsiteY4349" fmla="*/ 1734842 h 3652478"/>
                <a:gd name="connsiteX4350" fmla="*/ 6608658 w 10080264"/>
                <a:gd name="connsiteY4350" fmla="*/ 1771209 h 3652478"/>
                <a:gd name="connsiteX4351" fmla="*/ 6610458 w 10080264"/>
                <a:gd name="connsiteY4351" fmla="*/ 1803976 h 3652478"/>
                <a:gd name="connsiteX4352" fmla="*/ 6612259 w 10080264"/>
                <a:gd name="connsiteY4352" fmla="*/ 1835302 h 3652478"/>
                <a:gd name="connsiteX4353" fmla="*/ 6619101 w 10080264"/>
                <a:gd name="connsiteY4353" fmla="*/ 1866268 h 3652478"/>
                <a:gd name="connsiteX4354" fmla="*/ 6622702 w 10080264"/>
                <a:gd name="connsiteY4354" fmla="*/ 1900834 h 3652478"/>
                <a:gd name="connsiteX4355" fmla="*/ 6624142 w 10080264"/>
                <a:gd name="connsiteY4355" fmla="*/ 1935401 h 3652478"/>
                <a:gd name="connsiteX4356" fmla="*/ 6624142 w 10080264"/>
                <a:gd name="connsiteY4356" fmla="*/ 1970328 h 3652478"/>
                <a:gd name="connsiteX4357" fmla="*/ 6622702 w 10080264"/>
                <a:gd name="connsiteY4357" fmla="*/ 2004895 h 3652478"/>
                <a:gd name="connsiteX4358" fmla="*/ 6622702 w 10080264"/>
                <a:gd name="connsiteY4358" fmla="*/ 2025779 h 3652478"/>
                <a:gd name="connsiteX4359" fmla="*/ 6620901 w 10080264"/>
                <a:gd name="connsiteY4359" fmla="*/ 2035860 h 3652478"/>
                <a:gd name="connsiteX4360" fmla="*/ 6619101 w 10080264"/>
                <a:gd name="connsiteY4360" fmla="*/ 2049903 h 3652478"/>
                <a:gd name="connsiteX4361" fmla="*/ 6617300 w 10080264"/>
                <a:gd name="connsiteY4361" fmla="*/ 2058545 h 3652478"/>
                <a:gd name="connsiteX4362" fmla="*/ 6617300 w 10080264"/>
                <a:gd name="connsiteY4362" fmla="*/ 2067187 h 3652478"/>
                <a:gd name="connsiteX4363" fmla="*/ 6622702 w 10080264"/>
                <a:gd name="connsiteY4363" fmla="*/ 2086270 h 3652478"/>
                <a:gd name="connsiteX4364" fmla="*/ 6622702 w 10080264"/>
                <a:gd name="connsiteY4364" fmla="*/ 2105354 h 3652478"/>
                <a:gd name="connsiteX4365" fmla="*/ 6625943 w 10080264"/>
                <a:gd name="connsiteY4365" fmla="*/ 2120837 h 3652478"/>
                <a:gd name="connsiteX4366" fmla="*/ 6631344 w 10080264"/>
                <a:gd name="connsiteY4366" fmla="*/ 2138120 h 3652478"/>
                <a:gd name="connsiteX4367" fmla="*/ 6639987 w 10080264"/>
                <a:gd name="connsiteY4367" fmla="*/ 2155404 h 3652478"/>
                <a:gd name="connsiteX4368" fmla="*/ 6646829 w 10080264"/>
                <a:gd name="connsiteY4368" fmla="*/ 2174487 h 3652478"/>
                <a:gd name="connsiteX4369" fmla="*/ 6648629 w 10080264"/>
                <a:gd name="connsiteY4369" fmla="*/ 2193571 h 3652478"/>
                <a:gd name="connsiteX4370" fmla="*/ 6650070 w 10080264"/>
                <a:gd name="connsiteY4370" fmla="*/ 2214455 h 3652478"/>
                <a:gd name="connsiteX4371" fmla="*/ 6646829 w 10080264"/>
                <a:gd name="connsiteY4371" fmla="*/ 2235339 h 3652478"/>
                <a:gd name="connsiteX4372" fmla="*/ 6653671 w 10080264"/>
                <a:gd name="connsiteY4372" fmla="*/ 2231738 h 3652478"/>
                <a:gd name="connsiteX4373" fmla="*/ 6660513 w 10080264"/>
                <a:gd name="connsiteY4373" fmla="*/ 2226337 h 3652478"/>
                <a:gd name="connsiteX4374" fmla="*/ 6669155 w 10080264"/>
                <a:gd name="connsiteY4374" fmla="*/ 2219496 h 3652478"/>
                <a:gd name="connsiteX4375" fmla="*/ 6681399 w 10080264"/>
                <a:gd name="connsiteY4375" fmla="*/ 2214455 h 3652478"/>
                <a:gd name="connsiteX4376" fmla="*/ 6695083 w 10080264"/>
                <a:gd name="connsiteY4376" fmla="*/ 2212655 h 3652478"/>
                <a:gd name="connsiteX4377" fmla="*/ 6712368 w 10080264"/>
                <a:gd name="connsiteY4377" fmla="*/ 2210854 h 3652478"/>
                <a:gd name="connsiteX4378" fmla="*/ 6719570 w 10080264"/>
                <a:gd name="connsiteY4378" fmla="*/ 2210854 h 3652478"/>
                <a:gd name="connsiteX4379" fmla="*/ 6722811 w 10080264"/>
                <a:gd name="connsiteY4379" fmla="*/ 2214455 h 3652478"/>
                <a:gd name="connsiteX4380" fmla="*/ 6731453 w 10080264"/>
                <a:gd name="connsiteY4380" fmla="*/ 2224897 h 3652478"/>
                <a:gd name="connsiteX4381" fmla="*/ 6736855 w 10080264"/>
                <a:gd name="connsiteY4381" fmla="*/ 2235339 h 3652478"/>
                <a:gd name="connsiteX4382" fmla="*/ 6741896 w 10080264"/>
                <a:gd name="connsiteY4382" fmla="*/ 2247221 h 3652478"/>
                <a:gd name="connsiteX4383" fmla="*/ 6745497 w 10080264"/>
                <a:gd name="connsiteY4383" fmla="*/ 2261264 h 3652478"/>
                <a:gd name="connsiteX4384" fmla="*/ 6764583 w 10080264"/>
                <a:gd name="connsiteY4384" fmla="*/ 2263064 h 3652478"/>
                <a:gd name="connsiteX4385" fmla="*/ 6780067 w 10080264"/>
                <a:gd name="connsiteY4385" fmla="*/ 2269906 h 3652478"/>
                <a:gd name="connsiteX4386" fmla="*/ 6793751 w 10080264"/>
                <a:gd name="connsiteY4386" fmla="*/ 2276747 h 3652478"/>
                <a:gd name="connsiteX4387" fmla="*/ 6804194 w 10080264"/>
                <a:gd name="connsiteY4387" fmla="*/ 2288989 h 3652478"/>
                <a:gd name="connsiteX4388" fmla="*/ 6811036 w 10080264"/>
                <a:gd name="connsiteY4388" fmla="*/ 2297631 h 3652478"/>
                <a:gd name="connsiteX4389" fmla="*/ 6818238 w 10080264"/>
                <a:gd name="connsiteY4389" fmla="*/ 2295831 h 3652478"/>
                <a:gd name="connsiteX4390" fmla="*/ 6811036 w 10080264"/>
                <a:gd name="connsiteY4390" fmla="*/ 2299071 h 3652478"/>
                <a:gd name="connsiteX4391" fmla="*/ 6826880 w 10080264"/>
                <a:gd name="connsiteY4391" fmla="*/ 2319955 h 3652478"/>
                <a:gd name="connsiteX4392" fmla="*/ 6842365 w 10080264"/>
                <a:gd name="connsiteY4392" fmla="*/ 2342280 h 3652478"/>
                <a:gd name="connsiteX4393" fmla="*/ 6854608 w 10080264"/>
                <a:gd name="connsiteY4393" fmla="*/ 2364964 h 3652478"/>
                <a:gd name="connsiteX4394" fmla="*/ 6830121 w 10080264"/>
                <a:gd name="connsiteY4394" fmla="*/ 2364964 h 3652478"/>
                <a:gd name="connsiteX4395" fmla="*/ 6830121 w 10080264"/>
                <a:gd name="connsiteY4395" fmla="*/ 2366764 h 3652478"/>
                <a:gd name="connsiteX4396" fmla="*/ 6826880 w 10080264"/>
                <a:gd name="connsiteY4396" fmla="*/ 2371805 h 3652478"/>
                <a:gd name="connsiteX4397" fmla="*/ 6821479 w 10080264"/>
                <a:gd name="connsiteY4397" fmla="*/ 2377206 h 3652478"/>
                <a:gd name="connsiteX4398" fmla="*/ 6823279 w 10080264"/>
                <a:gd name="connsiteY4398" fmla="*/ 2409973 h 3652478"/>
                <a:gd name="connsiteX4399" fmla="*/ 6825080 w 10080264"/>
                <a:gd name="connsiteY4399" fmla="*/ 2442739 h 3652478"/>
                <a:gd name="connsiteX4400" fmla="*/ 6823279 w 10080264"/>
                <a:gd name="connsiteY4400" fmla="*/ 2472265 h 3652478"/>
                <a:gd name="connsiteX4401" fmla="*/ 6821479 w 10080264"/>
                <a:gd name="connsiteY4401" fmla="*/ 2501790 h 3652478"/>
                <a:gd name="connsiteX4402" fmla="*/ 6819678 w 10080264"/>
                <a:gd name="connsiteY4402" fmla="*/ 2529516 h 3652478"/>
                <a:gd name="connsiteX4403" fmla="*/ 6818238 w 10080264"/>
                <a:gd name="connsiteY4403" fmla="*/ 2559041 h 3652478"/>
                <a:gd name="connsiteX4404" fmla="*/ 6819678 w 10080264"/>
                <a:gd name="connsiteY4404" fmla="*/ 2591448 h 3652478"/>
                <a:gd name="connsiteX4405" fmla="*/ 6821479 w 10080264"/>
                <a:gd name="connsiteY4405" fmla="*/ 2626014 h 3652478"/>
                <a:gd name="connsiteX4406" fmla="*/ 6821479 w 10080264"/>
                <a:gd name="connsiteY4406" fmla="*/ 2634656 h 3652478"/>
                <a:gd name="connsiteX4407" fmla="*/ 6812836 w 10080264"/>
                <a:gd name="connsiteY4407" fmla="*/ 2640057 h 3652478"/>
                <a:gd name="connsiteX4408" fmla="*/ 6780067 w 10080264"/>
                <a:gd name="connsiteY4408" fmla="*/ 2659141 h 3652478"/>
                <a:gd name="connsiteX4409" fmla="*/ 6749098 w 10080264"/>
                <a:gd name="connsiteY4409" fmla="*/ 2678224 h 3652478"/>
                <a:gd name="connsiteX4410" fmla="*/ 6691842 w 10080264"/>
                <a:gd name="connsiteY4410" fmla="*/ 2712791 h 3652478"/>
                <a:gd name="connsiteX4411" fmla="*/ 6669155 w 10080264"/>
                <a:gd name="connsiteY4411" fmla="*/ 2728274 h 3652478"/>
                <a:gd name="connsiteX4412" fmla="*/ 6664114 w 10080264"/>
                <a:gd name="connsiteY4412" fmla="*/ 2728274 h 3652478"/>
                <a:gd name="connsiteX4413" fmla="*/ 6575889 w 10080264"/>
                <a:gd name="connsiteY4413" fmla="*/ 2731515 h 3652478"/>
                <a:gd name="connsiteX4414" fmla="*/ 6487663 w 10080264"/>
                <a:gd name="connsiteY4414" fmla="*/ 2733315 h 3652478"/>
                <a:gd name="connsiteX4415" fmla="*/ 6411321 w 10080264"/>
                <a:gd name="connsiteY4415" fmla="*/ 2731515 h 3652478"/>
                <a:gd name="connsiteX4416" fmla="*/ 6153127 w 10080264"/>
                <a:gd name="connsiteY4416" fmla="*/ 2721433 h 3652478"/>
                <a:gd name="connsiteX4417" fmla="*/ 6089029 w 10080264"/>
                <a:gd name="connsiteY4417" fmla="*/ 2717832 h 3652478"/>
                <a:gd name="connsiteX4418" fmla="*/ 6026731 w 10080264"/>
                <a:gd name="connsiteY4418" fmla="*/ 2717832 h 3652478"/>
                <a:gd name="connsiteX4419" fmla="*/ 5968034 w 10080264"/>
                <a:gd name="connsiteY4419" fmla="*/ 2717832 h 3652478"/>
                <a:gd name="connsiteX4420" fmla="*/ 5910778 w 10080264"/>
                <a:gd name="connsiteY4420" fmla="*/ 2721433 h 3652478"/>
                <a:gd name="connsiteX4421" fmla="*/ 5878009 w 10080264"/>
                <a:gd name="connsiteY4421" fmla="*/ 2721433 h 3652478"/>
                <a:gd name="connsiteX4422" fmla="*/ 5846680 w 10080264"/>
                <a:gd name="connsiteY4422" fmla="*/ 2721433 h 3652478"/>
                <a:gd name="connsiteX4423" fmla="*/ 5817151 w 10080264"/>
                <a:gd name="connsiteY4423" fmla="*/ 2719632 h 3652478"/>
                <a:gd name="connsiteX4424" fmla="*/ 5789783 w 10080264"/>
                <a:gd name="connsiteY4424" fmla="*/ 2716032 h 3652478"/>
                <a:gd name="connsiteX4425" fmla="*/ 5762055 w 10080264"/>
                <a:gd name="connsiteY4425" fmla="*/ 2710991 h 3652478"/>
                <a:gd name="connsiteX4426" fmla="*/ 5735768 w 10080264"/>
                <a:gd name="connsiteY4426" fmla="*/ 2705590 h 3652478"/>
                <a:gd name="connsiteX4427" fmla="*/ 5711641 w 10080264"/>
                <a:gd name="connsiteY4427" fmla="*/ 2698748 h 3652478"/>
                <a:gd name="connsiteX4428" fmla="*/ 5685714 w 10080264"/>
                <a:gd name="connsiteY4428" fmla="*/ 2690107 h 3652478"/>
                <a:gd name="connsiteX4429" fmla="*/ 5677071 w 10080264"/>
                <a:gd name="connsiteY4429" fmla="*/ 2686866 h 3652478"/>
                <a:gd name="connsiteX4430" fmla="*/ 5677071 w 10080264"/>
                <a:gd name="connsiteY4430" fmla="*/ 2676424 h 3652478"/>
                <a:gd name="connsiteX4431" fmla="*/ 5677071 w 10080264"/>
                <a:gd name="connsiteY4431" fmla="*/ 2582806 h 3652478"/>
                <a:gd name="connsiteX4432" fmla="*/ 5675271 w 10080264"/>
                <a:gd name="connsiteY4432" fmla="*/ 2536717 h 3652478"/>
                <a:gd name="connsiteX4433" fmla="*/ 5673470 w 10080264"/>
                <a:gd name="connsiteY4433" fmla="*/ 2489548 h 3652478"/>
                <a:gd name="connsiteX4434" fmla="*/ 5671670 w 10080264"/>
                <a:gd name="connsiteY4434" fmla="*/ 2480906 h 3652478"/>
                <a:gd name="connsiteX4435" fmla="*/ 5668429 w 10080264"/>
                <a:gd name="connsiteY4435" fmla="*/ 2396290 h 3652478"/>
                <a:gd name="connsiteX4436" fmla="*/ 5666628 w 10080264"/>
                <a:gd name="connsiteY4436" fmla="*/ 2352722 h 3652478"/>
                <a:gd name="connsiteX4437" fmla="*/ 5664828 w 10080264"/>
                <a:gd name="connsiteY4437" fmla="*/ 2311314 h 3652478"/>
                <a:gd name="connsiteX4438" fmla="*/ 5664828 w 10080264"/>
                <a:gd name="connsiteY4438" fmla="*/ 2299071 h 3652478"/>
                <a:gd name="connsiteX4439" fmla="*/ 5677071 w 10080264"/>
                <a:gd name="connsiteY4439" fmla="*/ 2297631 h 3652478"/>
                <a:gd name="connsiteX4440" fmla="*/ 5694356 w 10080264"/>
                <a:gd name="connsiteY4440" fmla="*/ 2295831 h 3652478"/>
                <a:gd name="connsiteX4441" fmla="*/ 5708040 w 10080264"/>
                <a:gd name="connsiteY4441" fmla="*/ 2294030 h 3652478"/>
                <a:gd name="connsiteX4442" fmla="*/ 5716682 w 10080264"/>
                <a:gd name="connsiteY4442" fmla="*/ 2297631 h 3652478"/>
                <a:gd name="connsiteX4443" fmla="*/ 5725325 w 10080264"/>
                <a:gd name="connsiteY4443" fmla="*/ 2300872 h 3652478"/>
                <a:gd name="connsiteX4444" fmla="*/ 5727125 w 10080264"/>
                <a:gd name="connsiteY4444" fmla="*/ 2306273 h 3652478"/>
                <a:gd name="connsiteX4445" fmla="*/ 5732527 w 10080264"/>
                <a:gd name="connsiteY4445" fmla="*/ 2309513 h 3652478"/>
                <a:gd name="connsiteX4446" fmla="*/ 5739369 w 10080264"/>
                <a:gd name="connsiteY4446" fmla="*/ 2313114 h 3652478"/>
                <a:gd name="connsiteX4447" fmla="*/ 5748011 w 10080264"/>
                <a:gd name="connsiteY4447" fmla="*/ 2314914 h 3652478"/>
                <a:gd name="connsiteX4448" fmla="*/ 5753413 w 10080264"/>
                <a:gd name="connsiteY4448" fmla="*/ 2313114 h 3652478"/>
                <a:gd name="connsiteX4449" fmla="*/ 5758454 w 10080264"/>
                <a:gd name="connsiteY4449" fmla="*/ 2307713 h 3652478"/>
                <a:gd name="connsiteX4450" fmla="*/ 5762055 w 10080264"/>
                <a:gd name="connsiteY4450" fmla="*/ 2304472 h 3652478"/>
                <a:gd name="connsiteX4451" fmla="*/ 5763856 w 10080264"/>
                <a:gd name="connsiteY4451" fmla="*/ 2299071 h 3652478"/>
                <a:gd name="connsiteX4452" fmla="*/ 5767097 w 10080264"/>
                <a:gd name="connsiteY4452" fmla="*/ 2290430 h 3652478"/>
                <a:gd name="connsiteX4453" fmla="*/ 5772498 w 10080264"/>
                <a:gd name="connsiteY4453" fmla="*/ 2281788 h 3652478"/>
                <a:gd name="connsiteX4454" fmla="*/ 5777540 w 10080264"/>
                <a:gd name="connsiteY4454" fmla="*/ 2273146 h 3652478"/>
                <a:gd name="connsiteX4455" fmla="*/ 5786182 w 10080264"/>
                <a:gd name="connsiteY4455" fmla="*/ 2264865 h 3652478"/>
                <a:gd name="connsiteX4456" fmla="*/ 5791224 w 10080264"/>
                <a:gd name="connsiteY4456" fmla="*/ 2259464 h 3652478"/>
                <a:gd name="connsiteX4457" fmla="*/ 5879809 w 10080264"/>
                <a:gd name="connsiteY4457" fmla="*/ 2259464 h 3652478"/>
                <a:gd name="connsiteX4458" fmla="*/ 5893493 w 10080264"/>
                <a:gd name="connsiteY4458" fmla="*/ 2259464 h 3652478"/>
                <a:gd name="connsiteX4459" fmla="*/ 5905737 w 10080264"/>
                <a:gd name="connsiteY4459" fmla="*/ 2255863 h 3652478"/>
                <a:gd name="connsiteX4460" fmla="*/ 5916180 w 10080264"/>
                <a:gd name="connsiteY4460" fmla="*/ 2252622 h 3652478"/>
                <a:gd name="connsiteX4461" fmla="*/ 5924822 w 10080264"/>
                <a:gd name="connsiteY4461" fmla="*/ 2247221 h 3652478"/>
                <a:gd name="connsiteX4462" fmla="*/ 5908978 w 10080264"/>
                <a:gd name="connsiteY4462" fmla="*/ 2252622 h 3652478"/>
                <a:gd name="connsiteX4463" fmla="*/ 5923022 w 10080264"/>
                <a:gd name="connsiteY4463" fmla="*/ 2240380 h 3652478"/>
                <a:gd name="connsiteX4464" fmla="*/ 5917980 w 10080264"/>
                <a:gd name="connsiteY4464" fmla="*/ 2126238 h 3652478"/>
                <a:gd name="connsiteX4465" fmla="*/ 5914379 w 10080264"/>
                <a:gd name="connsiteY4465" fmla="*/ 2013536 h 3652478"/>
                <a:gd name="connsiteX4466" fmla="*/ 5914379 w 10080264"/>
                <a:gd name="connsiteY4466" fmla="*/ 1900834 h 3652478"/>
                <a:gd name="connsiteX4467" fmla="*/ 5917980 w 10080264"/>
                <a:gd name="connsiteY4467" fmla="*/ 1789933 h 3652478"/>
                <a:gd name="connsiteX4468" fmla="*/ 5917980 w 10080264"/>
                <a:gd name="connsiteY4468" fmla="*/ 1729801 h 3652478"/>
                <a:gd name="connsiteX4469" fmla="*/ 5923022 w 10080264"/>
                <a:gd name="connsiteY4469" fmla="*/ 1535724 h 3652478"/>
                <a:gd name="connsiteX4470" fmla="*/ 5924822 w 10080264"/>
                <a:gd name="connsiteY4470" fmla="*/ 1353889 h 3652478"/>
                <a:gd name="connsiteX4471" fmla="*/ 5917980 w 10080264"/>
                <a:gd name="connsiteY4471" fmla="*/ 1348488 h 3652478"/>
                <a:gd name="connsiteX4472" fmla="*/ 5907537 w 10080264"/>
                <a:gd name="connsiteY4472" fmla="*/ 1343447 h 3652478"/>
                <a:gd name="connsiteX4473" fmla="*/ 5898895 w 10080264"/>
                <a:gd name="connsiteY4473" fmla="*/ 1338406 h 3652478"/>
                <a:gd name="connsiteX4474" fmla="*/ 5888452 w 10080264"/>
                <a:gd name="connsiteY4474" fmla="*/ 1334805 h 3652478"/>
                <a:gd name="connsiteX4475" fmla="*/ 5872607 w 10080264"/>
                <a:gd name="connsiteY4475" fmla="*/ 1333005 h 3652478"/>
                <a:gd name="connsiteX4476" fmla="*/ 5857123 w 10080264"/>
                <a:gd name="connsiteY4476" fmla="*/ 1331204 h 3652478"/>
                <a:gd name="connsiteX4477" fmla="*/ 5824353 w 10080264"/>
                <a:gd name="connsiteY4477" fmla="*/ 1327964 h 3652478"/>
                <a:gd name="connsiteX4478" fmla="*/ 5793024 w 10080264"/>
                <a:gd name="connsiteY4478" fmla="*/ 1327964 h 3652478"/>
                <a:gd name="connsiteX4479" fmla="*/ 5775739 w 10080264"/>
                <a:gd name="connsiteY4479" fmla="*/ 1326163 h 3652478"/>
                <a:gd name="connsiteX4480" fmla="*/ 5760255 w 10080264"/>
                <a:gd name="connsiteY4480" fmla="*/ 1324363 h 3652478"/>
                <a:gd name="connsiteX4481" fmla="*/ 5746211 w 10080264"/>
                <a:gd name="connsiteY4481" fmla="*/ 1324363 h 3652478"/>
                <a:gd name="connsiteX4482" fmla="*/ 5732527 w 10080264"/>
                <a:gd name="connsiteY4482" fmla="*/ 1322563 h 3652478"/>
                <a:gd name="connsiteX4483" fmla="*/ 5716682 w 10080264"/>
                <a:gd name="connsiteY4483" fmla="*/ 1317522 h 3652478"/>
                <a:gd name="connsiteX4484" fmla="*/ 5702999 w 10080264"/>
                <a:gd name="connsiteY4484" fmla="*/ 1310680 h 3652478"/>
                <a:gd name="connsiteX4485" fmla="*/ 5696157 w 10080264"/>
                <a:gd name="connsiteY4485" fmla="*/ 1307080 h 3652478"/>
                <a:gd name="connsiteX4486" fmla="*/ 5696157 w 10080264"/>
                <a:gd name="connsiteY4486" fmla="*/ 1300238 h 3652478"/>
                <a:gd name="connsiteX4487" fmla="*/ 5690755 w 10080264"/>
                <a:gd name="connsiteY4487" fmla="*/ 1263871 h 3652478"/>
                <a:gd name="connsiteX4488" fmla="*/ 5688954 w 10080264"/>
                <a:gd name="connsiteY4488" fmla="*/ 1242987 h 3652478"/>
                <a:gd name="connsiteX4489" fmla="*/ 5687514 w 10080264"/>
                <a:gd name="connsiteY4489" fmla="*/ 1223904 h 3652478"/>
                <a:gd name="connsiteX4490" fmla="*/ 5687514 w 10080264"/>
                <a:gd name="connsiteY4490" fmla="*/ 1057912 h 3652478"/>
                <a:gd name="connsiteX4491" fmla="*/ 5685714 w 10080264"/>
                <a:gd name="connsiteY4491" fmla="*/ 1030186 h 3652478"/>
                <a:gd name="connsiteX4492" fmla="*/ 5682113 w 10080264"/>
                <a:gd name="connsiteY4492" fmla="*/ 1005702 h 3652478"/>
                <a:gd name="connsiteX4493" fmla="*/ 5675271 w 10080264"/>
                <a:gd name="connsiteY4493" fmla="*/ 1009302 h 3652478"/>
                <a:gd name="connsiteX4494" fmla="*/ 5671670 w 10080264"/>
                <a:gd name="connsiteY4494" fmla="*/ 1014343 h 3652478"/>
                <a:gd name="connsiteX4495" fmla="*/ 5668429 w 10080264"/>
                <a:gd name="connsiteY4495" fmla="*/ 1019744 h 3652478"/>
                <a:gd name="connsiteX4496" fmla="*/ 5664828 w 10080264"/>
                <a:gd name="connsiteY4496" fmla="*/ 1022985 h 3652478"/>
                <a:gd name="connsiteX4497" fmla="*/ 5659786 w 10080264"/>
                <a:gd name="connsiteY4497" fmla="*/ 1024785 h 3652478"/>
                <a:gd name="connsiteX4498" fmla="*/ 5652944 w 10080264"/>
                <a:gd name="connsiteY4498" fmla="*/ 1026586 h 3652478"/>
                <a:gd name="connsiteX4499" fmla="*/ 5646102 w 10080264"/>
                <a:gd name="connsiteY4499" fmla="*/ 1026586 h 3652478"/>
                <a:gd name="connsiteX4500" fmla="*/ 5628817 w 10080264"/>
                <a:gd name="connsiteY4500" fmla="*/ 1022985 h 3652478"/>
                <a:gd name="connsiteX4501" fmla="*/ 5616574 w 10080264"/>
                <a:gd name="connsiteY4501" fmla="*/ 1021545 h 3652478"/>
                <a:gd name="connsiteX4502" fmla="*/ 5616574 w 10080264"/>
                <a:gd name="connsiteY4502" fmla="*/ 1009302 h 3652478"/>
                <a:gd name="connsiteX4503" fmla="*/ 5618374 w 10080264"/>
                <a:gd name="connsiteY4503" fmla="*/ 1000661 h 3652478"/>
                <a:gd name="connsiteX4504" fmla="*/ 5619815 w 10080264"/>
                <a:gd name="connsiteY4504" fmla="*/ 993459 h 3652478"/>
                <a:gd name="connsiteX4505" fmla="*/ 5621615 w 10080264"/>
                <a:gd name="connsiteY4505" fmla="*/ 986618 h 3652478"/>
                <a:gd name="connsiteX4506" fmla="*/ 5627017 w 10080264"/>
                <a:gd name="connsiteY4506" fmla="*/ 979777 h 3652478"/>
                <a:gd name="connsiteX4507" fmla="*/ 5632058 w 10080264"/>
                <a:gd name="connsiteY4507" fmla="*/ 974376 h 3652478"/>
                <a:gd name="connsiteX4508" fmla="*/ 5638900 w 10080264"/>
                <a:gd name="connsiteY4508" fmla="*/ 971135 h 3652478"/>
                <a:gd name="connsiteX4509" fmla="*/ 5646102 w 10080264"/>
                <a:gd name="connsiteY4509" fmla="*/ 967534 h 3652478"/>
                <a:gd name="connsiteX4510" fmla="*/ 5654745 w 10080264"/>
                <a:gd name="connsiteY4510" fmla="*/ 965734 h 3652478"/>
                <a:gd name="connsiteX4511" fmla="*/ 5654745 w 10080264"/>
                <a:gd name="connsiteY4511" fmla="*/ 948451 h 3652478"/>
                <a:gd name="connsiteX4512" fmla="*/ 5654745 w 10080264"/>
                <a:gd name="connsiteY4512" fmla="*/ 945210 h 3652478"/>
                <a:gd name="connsiteX4513" fmla="*/ 5656185 w 10080264"/>
                <a:gd name="connsiteY4513" fmla="*/ 939809 h 3652478"/>
                <a:gd name="connsiteX4514" fmla="*/ 5663387 w 10080264"/>
                <a:gd name="connsiteY4514" fmla="*/ 932968 h 3652478"/>
                <a:gd name="connsiteX4515" fmla="*/ 5671670 w 10080264"/>
                <a:gd name="connsiteY4515" fmla="*/ 927927 h 3652478"/>
                <a:gd name="connsiteX4516" fmla="*/ 5680312 w 10080264"/>
                <a:gd name="connsiteY4516" fmla="*/ 924326 h 3652478"/>
                <a:gd name="connsiteX4517" fmla="*/ 5678872 w 10080264"/>
                <a:gd name="connsiteY4517" fmla="*/ 907043 h 3652478"/>
                <a:gd name="connsiteX4518" fmla="*/ 5678872 w 10080264"/>
                <a:gd name="connsiteY4518" fmla="*/ 896601 h 3652478"/>
                <a:gd name="connsiteX4519" fmla="*/ 5680312 w 10080264"/>
                <a:gd name="connsiteY4519" fmla="*/ 886158 h 3652478"/>
                <a:gd name="connsiteX4520" fmla="*/ 5680312 w 10080264"/>
                <a:gd name="connsiteY4520" fmla="*/ 877517 h 3652478"/>
                <a:gd name="connsiteX4521" fmla="*/ 5683913 w 10080264"/>
                <a:gd name="connsiteY4521" fmla="*/ 863834 h 3652478"/>
                <a:gd name="connsiteX4522" fmla="*/ 5687514 w 10080264"/>
                <a:gd name="connsiteY4522" fmla="*/ 856633 h 3652478"/>
                <a:gd name="connsiteX4523" fmla="*/ 5690755 w 10080264"/>
                <a:gd name="connsiteY4523" fmla="*/ 851592 h 3652478"/>
                <a:gd name="connsiteX4524" fmla="*/ 5697597 w 10080264"/>
                <a:gd name="connsiteY4524" fmla="*/ 844750 h 3652478"/>
                <a:gd name="connsiteX4525" fmla="*/ 5704799 w 10080264"/>
                <a:gd name="connsiteY4525" fmla="*/ 841150 h 3652478"/>
                <a:gd name="connsiteX4526" fmla="*/ 5713442 w 10080264"/>
                <a:gd name="connsiteY4526" fmla="*/ 839350 h 3652478"/>
                <a:gd name="connsiteX4527" fmla="*/ 5713442 w 10080264"/>
                <a:gd name="connsiteY4527" fmla="*/ 830708 h 3652478"/>
                <a:gd name="connsiteX4528" fmla="*/ 5715242 w 10080264"/>
                <a:gd name="connsiteY4528" fmla="*/ 823866 h 3652478"/>
                <a:gd name="connsiteX4529" fmla="*/ 5720283 w 10080264"/>
                <a:gd name="connsiteY4529" fmla="*/ 815225 h 3652478"/>
                <a:gd name="connsiteX4530" fmla="*/ 5725325 w 10080264"/>
                <a:gd name="connsiteY4530" fmla="*/ 808383 h 3652478"/>
                <a:gd name="connsiteX4531" fmla="*/ 5730726 w 10080264"/>
                <a:gd name="connsiteY4531" fmla="*/ 803342 h 3652478"/>
                <a:gd name="connsiteX4532" fmla="*/ 5737568 w 10080264"/>
                <a:gd name="connsiteY4532" fmla="*/ 803342 h 3652478"/>
                <a:gd name="connsiteX4533" fmla="*/ 5822553 w 10080264"/>
                <a:gd name="connsiteY4533" fmla="*/ 806583 h 3652478"/>
                <a:gd name="connsiteX4534" fmla="*/ 5917980 w 10080264"/>
                <a:gd name="connsiteY4534" fmla="*/ 808383 h 3652478"/>
                <a:gd name="connsiteX4535" fmla="*/ 6023490 w 10080264"/>
                <a:gd name="connsiteY4535" fmla="*/ 808383 h 3652478"/>
                <a:gd name="connsiteX4536" fmla="*/ 6140884 w 10080264"/>
                <a:gd name="connsiteY4536" fmla="*/ 806583 h 3652478"/>
                <a:gd name="connsiteX4537" fmla="*/ 6258638 w 10080264"/>
                <a:gd name="connsiteY4537" fmla="*/ 803342 h 3652478"/>
                <a:gd name="connsiteX4538" fmla="*/ 6373150 w 10080264"/>
                <a:gd name="connsiteY4538" fmla="*/ 799742 h 3652478"/>
                <a:gd name="connsiteX4539" fmla="*/ 6558244 w 10080264"/>
                <a:gd name="connsiteY4539" fmla="*/ 792900 h 3652478"/>
                <a:gd name="connsiteX4540" fmla="*/ 6560044 w 10080264"/>
                <a:gd name="connsiteY4540" fmla="*/ 787499 h 3652478"/>
                <a:gd name="connsiteX4541" fmla="*/ 6561845 w 10080264"/>
                <a:gd name="connsiteY4541" fmla="*/ 782458 h 3652478"/>
                <a:gd name="connsiteX4542" fmla="*/ 6565446 w 10080264"/>
                <a:gd name="connsiteY4542" fmla="*/ 778858 h 3652478"/>
                <a:gd name="connsiteX4543" fmla="*/ 6572288 w 10080264"/>
                <a:gd name="connsiteY4543" fmla="*/ 775617 h 3652478"/>
                <a:gd name="connsiteX4544" fmla="*/ 6584531 w 10080264"/>
                <a:gd name="connsiteY4544" fmla="*/ 773817 h 3652478"/>
                <a:gd name="connsiteX4545" fmla="*/ 6600015 w 10080264"/>
                <a:gd name="connsiteY4545" fmla="*/ 777417 h 3652478"/>
                <a:gd name="connsiteX4546" fmla="*/ 6614060 w 10080264"/>
                <a:gd name="connsiteY4546" fmla="*/ 780658 h 3652478"/>
                <a:gd name="connsiteX4547" fmla="*/ 6625943 w 10080264"/>
                <a:gd name="connsiteY4547" fmla="*/ 787499 h 3652478"/>
                <a:gd name="connsiteX4548" fmla="*/ 6631344 w 10080264"/>
                <a:gd name="connsiteY4548" fmla="*/ 792900 h 3652478"/>
                <a:gd name="connsiteX4549" fmla="*/ 6634585 w 10080264"/>
                <a:gd name="connsiteY4549" fmla="*/ 797941 h 3652478"/>
                <a:gd name="connsiteX4550" fmla="*/ 6636386 w 10080264"/>
                <a:gd name="connsiteY4550" fmla="*/ 801542 h 3652478"/>
                <a:gd name="connsiteX4551" fmla="*/ 6641427 w 10080264"/>
                <a:gd name="connsiteY4551" fmla="*/ 817025 h 3652478"/>
                <a:gd name="connsiteX4552" fmla="*/ 6648629 w 10080264"/>
                <a:gd name="connsiteY4552" fmla="*/ 832508 h 3652478"/>
                <a:gd name="connsiteX4553" fmla="*/ 6650070 w 10080264"/>
                <a:gd name="connsiteY4553" fmla="*/ 842950 h 3652478"/>
                <a:gd name="connsiteX4554" fmla="*/ 6651870 w 10080264"/>
                <a:gd name="connsiteY4554" fmla="*/ 853392 h 3652478"/>
                <a:gd name="connsiteX4555" fmla="*/ 6651870 w 10080264"/>
                <a:gd name="connsiteY4555" fmla="*/ 874276 h 3652478"/>
                <a:gd name="connsiteX4556" fmla="*/ 6653671 w 10080264"/>
                <a:gd name="connsiteY4556" fmla="*/ 884718 h 3652478"/>
                <a:gd name="connsiteX4557" fmla="*/ 6771425 w 10080264"/>
                <a:gd name="connsiteY4557" fmla="*/ 839350 h 3652478"/>
                <a:gd name="connsiteX4558" fmla="*/ 6865051 w 10080264"/>
                <a:gd name="connsiteY4558" fmla="*/ 804783 h 3652478"/>
                <a:gd name="connsiteX4559" fmla="*/ 6894580 w 10080264"/>
                <a:gd name="connsiteY4559" fmla="*/ 794701 h 3652478"/>
                <a:gd name="connsiteX4560" fmla="*/ 6925549 w 10080264"/>
                <a:gd name="connsiteY4560" fmla="*/ 784259 h 3652478"/>
                <a:gd name="connsiteX4561" fmla="*/ 6954717 w 10080264"/>
                <a:gd name="connsiteY4561" fmla="*/ 777417 h 3652478"/>
                <a:gd name="connsiteX4562" fmla="*/ 6986046 w 10080264"/>
                <a:gd name="connsiteY4562" fmla="*/ 772016 h 3652478"/>
                <a:gd name="connsiteX4563" fmla="*/ 7019176 w 10080264"/>
                <a:gd name="connsiteY4563" fmla="*/ 768776 h 3652478"/>
                <a:gd name="connsiteX4564" fmla="*/ 1579760 w 10080264"/>
                <a:gd name="connsiteY4564" fmla="*/ 695930 h 3652478"/>
                <a:gd name="connsiteX4565" fmla="*/ 1555650 w 10080264"/>
                <a:gd name="connsiteY4565" fmla="*/ 715012 h 3652478"/>
                <a:gd name="connsiteX4566" fmla="*/ 1531180 w 10080264"/>
                <a:gd name="connsiteY4566" fmla="*/ 732293 h 3652478"/>
                <a:gd name="connsiteX4567" fmla="*/ 1507069 w 10080264"/>
                <a:gd name="connsiteY4567" fmla="*/ 746334 h 3652478"/>
                <a:gd name="connsiteX4568" fmla="*/ 1482959 w 10080264"/>
                <a:gd name="connsiteY4568" fmla="*/ 760015 h 3652478"/>
                <a:gd name="connsiteX4569" fmla="*/ 1465686 w 10080264"/>
                <a:gd name="connsiteY4569" fmla="*/ 772256 h 3652478"/>
                <a:gd name="connsiteX4570" fmla="*/ 1446614 w 10080264"/>
                <a:gd name="connsiteY4570" fmla="*/ 784497 h 3652478"/>
                <a:gd name="connsiteX4571" fmla="*/ 1429341 w 10080264"/>
                <a:gd name="connsiteY4571" fmla="*/ 798178 h 3652478"/>
                <a:gd name="connsiteX4572" fmla="*/ 1412068 w 10080264"/>
                <a:gd name="connsiteY4572" fmla="*/ 815459 h 3652478"/>
                <a:gd name="connsiteX4573" fmla="*/ 1420704 w 10080264"/>
                <a:gd name="connsiteY4573" fmla="*/ 813659 h 3652478"/>
                <a:gd name="connsiteX4574" fmla="*/ 1429341 w 10080264"/>
                <a:gd name="connsiteY4574" fmla="*/ 813659 h 3652478"/>
                <a:gd name="connsiteX4575" fmla="*/ 1443375 w 10080264"/>
                <a:gd name="connsiteY4575" fmla="*/ 813659 h 3652478"/>
                <a:gd name="connsiteX4576" fmla="*/ 1455251 w 10080264"/>
                <a:gd name="connsiteY4576" fmla="*/ 817259 h 3652478"/>
                <a:gd name="connsiteX4577" fmla="*/ 1463887 w 10080264"/>
                <a:gd name="connsiteY4577" fmla="*/ 810419 h 3652478"/>
                <a:gd name="connsiteX4578" fmla="*/ 1474323 w 10080264"/>
                <a:gd name="connsiteY4578" fmla="*/ 801778 h 3652478"/>
                <a:gd name="connsiteX4579" fmla="*/ 1482959 w 10080264"/>
                <a:gd name="connsiteY4579" fmla="*/ 793137 h 3652478"/>
                <a:gd name="connsiteX4580" fmla="*/ 1489797 w 10080264"/>
                <a:gd name="connsiteY4580" fmla="*/ 782697 h 3652478"/>
                <a:gd name="connsiteX4581" fmla="*/ 1507069 w 10080264"/>
                <a:gd name="connsiteY4581" fmla="*/ 763615 h 3652478"/>
                <a:gd name="connsiteX4582" fmla="*/ 1526142 w 10080264"/>
                <a:gd name="connsiteY4582" fmla="*/ 744534 h 3652478"/>
                <a:gd name="connsiteX4583" fmla="*/ 1536578 w 10080264"/>
                <a:gd name="connsiteY4583" fmla="*/ 734093 h 3652478"/>
                <a:gd name="connsiteX4584" fmla="*/ 1547013 w 10080264"/>
                <a:gd name="connsiteY4584" fmla="*/ 725452 h 3652478"/>
                <a:gd name="connsiteX4585" fmla="*/ 1559248 w 10080264"/>
                <a:gd name="connsiteY4585" fmla="*/ 718612 h 3652478"/>
                <a:gd name="connsiteX4586" fmla="*/ 1571124 w 10080264"/>
                <a:gd name="connsiteY4586" fmla="*/ 711411 h 3652478"/>
                <a:gd name="connsiteX4587" fmla="*/ 1576521 w 10080264"/>
                <a:gd name="connsiteY4587" fmla="*/ 704571 h 3652478"/>
                <a:gd name="connsiteX4588" fmla="*/ 1422504 w 10080264"/>
                <a:gd name="connsiteY4588" fmla="*/ 640846 h 3652478"/>
                <a:gd name="connsiteX4589" fmla="*/ 1386158 w 10080264"/>
                <a:gd name="connsiteY4589" fmla="*/ 659928 h 3652478"/>
                <a:gd name="connsiteX4590" fmla="*/ 1351253 w 10080264"/>
                <a:gd name="connsiteY4590" fmla="*/ 682249 h 3652478"/>
                <a:gd name="connsiteX4591" fmla="*/ 1316707 w 10080264"/>
                <a:gd name="connsiteY4591" fmla="*/ 706371 h 3652478"/>
                <a:gd name="connsiteX4592" fmla="*/ 1282160 w 10080264"/>
                <a:gd name="connsiteY4592" fmla="*/ 732293 h 3652478"/>
                <a:gd name="connsiteX4593" fmla="*/ 1277123 w 10080264"/>
                <a:gd name="connsiteY4593" fmla="*/ 739493 h 3652478"/>
                <a:gd name="connsiteX4594" fmla="*/ 1266687 w 10080264"/>
                <a:gd name="connsiteY4594" fmla="*/ 751374 h 3652478"/>
                <a:gd name="connsiteX4595" fmla="*/ 1275323 w 10080264"/>
                <a:gd name="connsiteY4595" fmla="*/ 742734 h 3652478"/>
                <a:gd name="connsiteX4596" fmla="*/ 1283960 w 10080264"/>
                <a:gd name="connsiteY4596" fmla="*/ 737693 h 3652478"/>
                <a:gd name="connsiteX4597" fmla="*/ 1294396 w 10080264"/>
                <a:gd name="connsiteY4597" fmla="*/ 732293 h 3652478"/>
                <a:gd name="connsiteX4598" fmla="*/ 1303032 w 10080264"/>
                <a:gd name="connsiteY4598" fmla="*/ 729053 h 3652478"/>
                <a:gd name="connsiteX4599" fmla="*/ 1316707 w 10080264"/>
                <a:gd name="connsiteY4599" fmla="*/ 725452 h 3652478"/>
                <a:gd name="connsiteX4600" fmla="*/ 1332540 w 10080264"/>
                <a:gd name="connsiteY4600" fmla="*/ 718612 h 3652478"/>
                <a:gd name="connsiteX4601" fmla="*/ 1346215 w 10080264"/>
                <a:gd name="connsiteY4601" fmla="*/ 708171 h 3652478"/>
                <a:gd name="connsiteX4602" fmla="*/ 1359889 w 10080264"/>
                <a:gd name="connsiteY4602" fmla="*/ 694130 h 3652478"/>
                <a:gd name="connsiteX4603" fmla="*/ 1389397 w 10080264"/>
                <a:gd name="connsiteY4603" fmla="*/ 668568 h 3652478"/>
                <a:gd name="connsiteX4604" fmla="*/ 2449648 w 10080264"/>
                <a:gd name="connsiteY4604" fmla="*/ 632908 h 3652478"/>
                <a:gd name="connsiteX4605" fmla="*/ 2392414 w 10080264"/>
                <a:gd name="connsiteY4605" fmla="*/ 669263 h 3652478"/>
                <a:gd name="connsiteX4606" fmla="*/ 2364696 w 10080264"/>
                <a:gd name="connsiteY4606" fmla="*/ 684741 h 3652478"/>
                <a:gd name="connsiteX4607" fmla="*/ 2347418 w 10080264"/>
                <a:gd name="connsiteY4607" fmla="*/ 693380 h 3652478"/>
                <a:gd name="connsiteX4608" fmla="*/ 2331939 w 10080264"/>
                <a:gd name="connsiteY4608" fmla="*/ 702019 h 3652478"/>
                <a:gd name="connsiteX4609" fmla="*/ 2299182 w 10080264"/>
                <a:gd name="connsiteY4609" fmla="*/ 724336 h 3652478"/>
                <a:gd name="connsiteX4610" fmla="*/ 2321500 w 10080264"/>
                <a:gd name="connsiteY4610" fmla="*/ 713898 h 3652478"/>
                <a:gd name="connsiteX4611" fmla="*/ 2326899 w 10080264"/>
                <a:gd name="connsiteY4611" fmla="*/ 707058 h 3652478"/>
                <a:gd name="connsiteX4612" fmla="*/ 2331939 w 10080264"/>
                <a:gd name="connsiteY4612" fmla="*/ 703459 h 3652478"/>
                <a:gd name="connsiteX4613" fmla="*/ 2336979 w 10080264"/>
                <a:gd name="connsiteY4613" fmla="*/ 700219 h 3652478"/>
                <a:gd name="connsiteX4614" fmla="*/ 2345618 w 10080264"/>
                <a:gd name="connsiteY4614" fmla="*/ 698419 h 3652478"/>
                <a:gd name="connsiteX4615" fmla="*/ 2394213 w 10080264"/>
                <a:gd name="connsiteY4615" fmla="*/ 670703 h 3652478"/>
                <a:gd name="connsiteX4616" fmla="*/ 2439209 w 10080264"/>
                <a:gd name="connsiteY4616" fmla="*/ 644787 h 3652478"/>
                <a:gd name="connsiteX4617" fmla="*/ 2458287 w 10080264"/>
                <a:gd name="connsiteY4617" fmla="*/ 632908 h 3652478"/>
                <a:gd name="connsiteX4618" fmla="*/ 600597 w 10080264"/>
                <a:gd name="connsiteY4618" fmla="*/ 609524 h 3652478"/>
                <a:gd name="connsiteX4619" fmla="*/ 588361 w 10080264"/>
                <a:gd name="connsiteY4619" fmla="*/ 616364 h 3652478"/>
                <a:gd name="connsiteX4620" fmla="*/ 574687 w 10080264"/>
                <a:gd name="connsiteY4620" fmla="*/ 618165 h 3652478"/>
                <a:gd name="connsiteX4621" fmla="*/ 557054 w 10080264"/>
                <a:gd name="connsiteY4621" fmla="*/ 639046 h 3652478"/>
                <a:gd name="connsiteX4622" fmla="*/ 536183 w 10080264"/>
                <a:gd name="connsiteY4622" fmla="*/ 658128 h 3652478"/>
                <a:gd name="connsiteX4623" fmla="*/ 515671 w 10080264"/>
                <a:gd name="connsiteY4623" fmla="*/ 676849 h 3652478"/>
                <a:gd name="connsiteX4624" fmla="*/ 494799 w 10080264"/>
                <a:gd name="connsiteY4624" fmla="*/ 694130 h 3652478"/>
                <a:gd name="connsiteX4625" fmla="*/ 442980 w 10080264"/>
                <a:gd name="connsiteY4625" fmla="*/ 732293 h 3652478"/>
                <a:gd name="connsiteX4626" fmla="*/ 392601 w 10080264"/>
                <a:gd name="connsiteY4626" fmla="*/ 767216 h 3652478"/>
                <a:gd name="connsiteX4627" fmla="*/ 339342 w 10080264"/>
                <a:gd name="connsiteY4627" fmla="*/ 806818 h 3652478"/>
                <a:gd name="connsiteX4628" fmla="*/ 280326 w 10080264"/>
                <a:gd name="connsiteY4628" fmla="*/ 844981 h 3652478"/>
                <a:gd name="connsiteX4629" fmla="*/ 249019 w 10080264"/>
                <a:gd name="connsiteY4629" fmla="*/ 865863 h 3652478"/>
                <a:gd name="connsiteX4630" fmla="*/ 219871 w 10080264"/>
                <a:gd name="connsiteY4630" fmla="*/ 888184 h 3652478"/>
                <a:gd name="connsiteX4631" fmla="*/ 263053 w 10080264"/>
                <a:gd name="connsiteY4631" fmla="*/ 862262 h 3652478"/>
                <a:gd name="connsiteX4632" fmla="*/ 306236 w 10080264"/>
                <a:gd name="connsiteY4632" fmla="*/ 834540 h 3652478"/>
                <a:gd name="connsiteX4633" fmla="*/ 349418 w 10080264"/>
                <a:gd name="connsiteY4633" fmla="*/ 805018 h 3652478"/>
                <a:gd name="connsiteX4634" fmla="*/ 394400 w 10080264"/>
                <a:gd name="connsiteY4634" fmla="*/ 772256 h 3652478"/>
                <a:gd name="connsiteX4635" fmla="*/ 494799 w 10080264"/>
                <a:gd name="connsiteY4635" fmla="*/ 701331 h 3652478"/>
                <a:gd name="connsiteX4636" fmla="*/ 600597 w 10080264"/>
                <a:gd name="connsiteY4636" fmla="*/ 630405 h 3652478"/>
                <a:gd name="connsiteX4637" fmla="*/ 600597 w 10080264"/>
                <a:gd name="connsiteY4637" fmla="*/ 619965 h 3652478"/>
                <a:gd name="connsiteX4638" fmla="*/ 2492844 w 10080264"/>
                <a:gd name="connsiteY4638" fmla="*/ 606632 h 3652478"/>
                <a:gd name="connsiteX4639" fmla="*/ 2466926 w 10080264"/>
                <a:gd name="connsiteY4639" fmla="*/ 622470 h 3652478"/>
                <a:gd name="connsiteX4640" fmla="*/ 2471966 w 10080264"/>
                <a:gd name="connsiteY4640" fmla="*/ 622470 h 3652478"/>
                <a:gd name="connsiteX4641" fmla="*/ 218071 w 10080264"/>
                <a:gd name="connsiteY4641" fmla="*/ 571361 h 3652478"/>
                <a:gd name="connsiteX4642" fmla="*/ 207635 w 10080264"/>
                <a:gd name="connsiteY4642" fmla="*/ 576402 h 3652478"/>
                <a:gd name="connsiteX4643" fmla="*/ 214473 w 10080264"/>
                <a:gd name="connsiteY4643" fmla="*/ 576402 h 3652478"/>
                <a:gd name="connsiteX4644" fmla="*/ 2271465 w 10080264"/>
                <a:gd name="connsiteY4644" fmla="*/ 568477 h 3652478"/>
                <a:gd name="connsiteX4645" fmla="*/ 2261026 w 10080264"/>
                <a:gd name="connsiteY4645" fmla="*/ 573876 h 3652478"/>
                <a:gd name="connsiteX4646" fmla="*/ 2254186 w 10080264"/>
                <a:gd name="connsiteY4646" fmla="*/ 578915 h 3652478"/>
                <a:gd name="connsiteX4647" fmla="*/ 1434739 w 10080264"/>
                <a:gd name="connsiteY4647" fmla="*/ 543639 h 3652478"/>
                <a:gd name="connsiteX4648" fmla="*/ 1434739 w 10080264"/>
                <a:gd name="connsiteY4648" fmla="*/ 545439 h 3652478"/>
                <a:gd name="connsiteX4649" fmla="*/ 1437977 w 10080264"/>
                <a:gd name="connsiteY4649" fmla="*/ 547239 h 3652478"/>
                <a:gd name="connsiteX4650" fmla="*/ 1429341 w 10080264"/>
                <a:gd name="connsiteY4650" fmla="*/ 538599 h 3652478"/>
                <a:gd name="connsiteX4651" fmla="*/ 1427542 w 10080264"/>
                <a:gd name="connsiteY4651" fmla="*/ 540399 h 3652478"/>
                <a:gd name="connsiteX4652" fmla="*/ 1429341 w 10080264"/>
                <a:gd name="connsiteY4652" fmla="*/ 541839 h 3652478"/>
                <a:gd name="connsiteX4653" fmla="*/ 1431140 w 10080264"/>
                <a:gd name="connsiteY4653" fmla="*/ 540399 h 3652478"/>
                <a:gd name="connsiteX4654" fmla="*/ 2361456 w 10080264"/>
                <a:gd name="connsiteY4654" fmla="*/ 518443 h 3652478"/>
                <a:gd name="connsiteX4655" fmla="*/ 2333739 w 10080264"/>
                <a:gd name="connsiteY4655" fmla="*/ 533921 h 3652478"/>
                <a:gd name="connsiteX4656" fmla="*/ 2356057 w 10080264"/>
                <a:gd name="connsiteY4656" fmla="*/ 530682 h 3652478"/>
                <a:gd name="connsiteX4657" fmla="*/ 2532800 w 10080264"/>
                <a:gd name="connsiteY4657" fmla="*/ 490727 h 3652478"/>
                <a:gd name="connsiteX4658" fmla="*/ 2513722 w 10080264"/>
                <a:gd name="connsiteY4658" fmla="*/ 501166 h 3652478"/>
                <a:gd name="connsiteX4659" fmla="*/ 2453248 w 10080264"/>
                <a:gd name="connsiteY4659" fmla="*/ 537521 h 3652478"/>
                <a:gd name="connsiteX4660" fmla="*/ 2397813 w 10080264"/>
                <a:gd name="connsiteY4660" fmla="*/ 572076 h 3652478"/>
                <a:gd name="connsiteX4661" fmla="*/ 2300982 w 10080264"/>
                <a:gd name="connsiteY4661" fmla="*/ 632908 h 3652478"/>
                <a:gd name="connsiteX4662" fmla="*/ 2293783 w 10080264"/>
                <a:gd name="connsiteY4662" fmla="*/ 637947 h 3652478"/>
                <a:gd name="connsiteX4663" fmla="*/ 2285143 w 10080264"/>
                <a:gd name="connsiteY4663" fmla="*/ 644787 h 3652478"/>
                <a:gd name="connsiteX4664" fmla="*/ 2266426 w 10080264"/>
                <a:gd name="connsiteY4664" fmla="*/ 657025 h 3652478"/>
                <a:gd name="connsiteX4665" fmla="*/ 2255987 w 10080264"/>
                <a:gd name="connsiteY4665" fmla="*/ 662064 h 3652478"/>
                <a:gd name="connsiteX4666" fmla="*/ 2250587 w 10080264"/>
                <a:gd name="connsiteY4666" fmla="*/ 667464 h 3652478"/>
                <a:gd name="connsiteX4667" fmla="*/ 2247347 w 10080264"/>
                <a:gd name="connsiteY4667" fmla="*/ 670703 h 3652478"/>
                <a:gd name="connsiteX4668" fmla="*/ 2245548 w 10080264"/>
                <a:gd name="connsiteY4668" fmla="*/ 676103 h 3652478"/>
                <a:gd name="connsiteX4669" fmla="*/ 2243747 w 10080264"/>
                <a:gd name="connsiteY4669" fmla="*/ 681142 h 3652478"/>
                <a:gd name="connsiteX4670" fmla="*/ 2255987 w 10080264"/>
                <a:gd name="connsiteY4670" fmla="*/ 676103 h 3652478"/>
                <a:gd name="connsiteX4671" fmla="*/ 2266426 w 10080264"/>
                <a:gd name="connsiteY4671" fmla="*/ 670703 h 3652478"/>
                <a:gd name="connsiteX4672" fmla="*/ 2275065 w 10080264"/>
                <a:gd name="connsiteY4672" fmla="*/ 662064 h 3652478"/>
                <a:gd name="connsiteX4673" fmla="*/ 2285143 w 10080264"/>
                <a:gd name="connsiteY4673" fmla="*/ 653425 h 3652478"/>
                <a:gd name="connsiteX4674" fmla="*/ 2288743 w 10080264"/>
                <a:gd name="connsiteY4674" fmla="*/ 646587 h 3652478"/>
                <a:gd name="connsiteX4675" fmla="*/ 2295583 w 10080264"/>
                <a:gd name="connsiteY4675" fmla="*/ 639747 h 3652478"/>
                <a:gd name="connsiteX4676" fmla="*/ 2309621 w 10080264"/>
                <a:gd name="connsiteY4676" fmla="*/ 629309 h 3652478"/>
                <a:gd name="connsiteX4677" fmla="*/ 2326899 w 10080264"/>
                <a:gd name="connsiteY4677" fmla="*/ 622470 h 3652478"/>
                <a:gd name="connsiteX4678" fmla="*/ 2347418 w 10080264"/>
                <a:gd name="connsiteY4678" fmla="*/ 615271 h 3652478"/>
                <a:gd name="connsiteX4679" fmla="*/ 2351018 w 10080264"/>
                <a:gd name="connsiteY4679" fmla="*/ 608431 h 3652478"/>
                <a:gd name="connsiteX4680" fmla="*/ 2356057 w 10080264"/>
                <a:gd name="connsiteY4680" fmla="*/ 603392 h 3652478"/>
                <a:gd name="connsiteX4681" fmla="*/ 2359657 w 10080264"/>
                <a:gd name="connsiteY4681" fmla="*/ 599792 h 3652478"/>
                <a:gd name="connsiteX4682" fmla="*/ 2364696 w 10080264"/>
                <a:gd name="connsiteY4682" fmla="*/ 597993 h 3652478"/>
                <a:gd name="connsiteX4683" fmla="*/ 2375135 w 10080264"/>
                <a:gd name="connsiteY4683" fmla="*/ 594753 h 3652478"/>
                <a:gd name="connsiteX4684" fmla="*/ 2383774 w 10080264"/>
                <a:gd name="connsiteY4684" fmla="*/ 591154 h 3652478"/>
                <a:gd name="connsiteX4685" fmla="*/ 2392414 w 10080264"/>
                <a:gd name="connsiteY4685" fmla="*/ 584314 h 3652478"/>
                <a:gd name="connsiteX4686" fmla="*/ 2402853 w 10080264"/>
                <a:gd name="connsiteY4686" fmla="*/ 575676 h 3652478"/>
                <a:gd name="connsiteX4687" fmla="*/ 2413292 w 10080264"/>
                <a:gd name="connsiteY4687" fmla="*/ 566677 h 3652478"/>
                <a:gd name="connsiteX4688" fmla="*/ 2425530 w 10080264"/>
                <a:gd name="connsiteY4688" fmla="*/ 561637 h 3652478"/>
                <a:gd name="connsiteX4689" fmla="*/ 2441009 w 10080264"/>
                <a:gd name="connsiteY4689" fmla="*/ 558398 h 3652478"/>
                <a:gd name="connsiteX4690" fmla="*/ 2456487 w 10080264"/>
                <a:gd name="connsiteY4690" fmla="*/ 556598 h 3652478"/>
                <a:gd name="connsiteX4691" fmla="*/ 2461887 w 10080264"/>
                <a:gd name="connsiteY4691" fmla="*/ 547959 h 3652478"/>
                <a:gd name="connsiteX4692" fmla="*/ 2468727 w 10080264"/>
                <a:gd name="connsiteY4692" fmla="*/ 537521 h 3652478"/>
                <a:gd name="connsiteX4693" fmla="*/ 2477365 w 10080264"/>
                <a:gd name="connsiteY4693" fmla="*/ 528882 h 3652478"/>
                <a:gd name="connsiteX4694" fmla="*/ 2486005 w 10080264"/>
                <a:gd name="connsiteY4694" fmla="*/ 522043 h 3652478"/>
                <a:gd name="connsiteX4695" fmla="*/ 2496444 w 10080264"/>
                <a:gd name="connsiteY4695" fmla="*/ 515204 h 3652478"/>
                <a:gd name="connsiteX4696" fmla="*/ 2505083 w 10080264"/>
                <a:gd name="connsiteY4696" fmla="*/ 511604 h 3652478"/>
                <a:gd name="connsiteX4697" fmla="*/ 2515522 w 10080264"/>
                <a:gd name="connsiteY4697" fmla="*/ 508004 h 3652478"/>
                <a:gd name="connsiteX4698" fmla="*/ 2524161 w 10080264"/>
                <a:gd name="connsiteY4698" fmla="*/ 506565 h 3652478"/>
                <a:gd name="connsiteX4699" fmla="*/ 2527401 w 10080264"/>
                <a:gd name="connsiteY4699" fmla="*/ 497926 h 3652478"/>
                <a:gd name="connsiteX4700" fmla="*/ 2191552 w 10080264"/>
                <a:gd name="connsiteY4700" fmla="*/ 468410 h 3652478"/>
                <a:gd name="connsiteX4701" fmla="*/ 2167435 w 10080264"/>
                <a:gd name="connsiteY4701" fmla="*/ 480288 h 3652478"/>
                <a:gd name="connsiteX4702" fmla="*/ 2150156 w 10080264"/>
                <a:gd name="connsiteY4702" fmla="*/ 490727 h 3652478"/>
                <a:gd name="connsiteX4703" fmla="*/ 2136477 w 10080264"/>
                <a:gd name="connsiteY4703" fmla="*/ 502965 h 3652478"/>
                <a:gd name="connsiteX4704" fmla="*/ 2151956 w 10080264"/>
                <a:gd name="connsiteY4704" fmla="*/ 497926 h 3652478"/>
                <a:gd name="connsiteX4705" fmla="*/ 2167435 w 10080264"/>
                <a:gd name="connsiteY4705" fmla="*/ 488927 h 3652478"/>
                <a:gd name="connsiteX4706" fmla="*/ 2182913 w 10080264"/>
                <a:gd name="connsiteY4706" fmla="*/ 475249 h 3652478"/>
                <a:gd name="connsiteX4707" fmla="*/ 2243747 w 10080264"/>
                <a:gd name="connsiteY4707" fmla="*/ 442133 h 3652478"/>
                <a:gd name="connsiteX4708" fmla="*/ 2235108 w 10080264"/>
                <a:gd name="connsiteY4708" fmla="*/ 447532 h 3652478"/>
                <a:gd name="connsiteX4709" fmla="*/ 2240148 w 10080264"/>
                <a:gd name="connsiteY4709" fmla="*/ 447532 h 3652478"/>
                <a:gd name="connsiteX4710" fmla="*/ 382165 w 10080264"/>
                <a:gd name="connsiteY4710" fmla="*/ 439592 h 3652478"/>
                <a:gd name="connsiteX4711" fmla="*/ 379273 w 10080264"/>
                <a:gd name="connsiteY4711" fmla="*/ 442572 h 3652478"/>
                <a:gd name="connsiteX4712" fmla="*/ 363452 w 10080264"/>
                <a:gd name="connsiteY4712" fmla="*/ 455433 h 3652478"/>
                <a:gd name="connsiteX4713" fmla="*/ 346180 w 10080264"/>
                <a:gd name="connsiteY4713" fmla="*/ 467674 h 3652478"/>
                <a:gd name="connsiteX4714" fmla="*/ 335744 w 10080264"/>
                <a:gd name="connsiteY4714" fmla="*/ 477754 h 3652478"/>
                <a:gd name="connsiteX4715" fmla="*/ 358055 w 10080264"/>
                <a:gd name="connsiteY4715" fmla="*/ 464073 h 3652478"/>
                <a:gd name="connsiteX4716" fmla="*/ 370290 w 10080264"/>
                <a:gd name="connsiteY4716" fmla="*/ 451833 h 3652478"/>
                <a:gd name="connsiteX4717" fmla="*/ 379273 w 10080264"/>
                <a:gd name="connsiteY4717" fmla="*/ 442572 h 3652478"/>
                <a:gd name="connsiteX4718" fmla="*/ 380725 w 10080264"/>
                <a:gd name="connsiteY4718" fmla="*/ 441392 h 3652478"/>
                <a:gd name="connsiteX4719" fmla="*/ 550217 w 10080264"/>
                <a:gd name="connsiteY4719" fmla="*/ 420870 h 3652478"/>
                <a:gd name="connsiteX4720" fmla="*/ 467091 w 10080264"/>
                <a:gd name="connsiteY4720" fmla="*/ 477754 h 3652478"/>
                <a:gd name="connsiteX4721" fmla="*/ 403036 w 10080264"/>
                <a:gd name="connsiteY4721" fmla="*/ 521318 h 3652478"/>
                <a:gd name="connsiteX4722" fmla="*/ 337543 w 10080264"/>
                <a:gd name="connsiteY4722" fmla="*/ 567761 h 3652478"/>
                <a:gd name="connsiteX4723" fmla="*/ 209435 w 10080264"/>
                <a:gd name="connsiteY4723" fmla="*/ 661368 h 3652478"/>
                <a:gd name="connsiteX4724" fmla="*/ 176688 w 10080264"/>
                <a:gd name="connsiteY4724" fmla="*/ 692690 h 3652478"/>
                <a:gd name="connsiteX4725" fmla="*/ 147180 w 10080264"/>
                <a:gd name="connsiteY4725" fmla="*/ 720412 h 3652478"/>
                <a:gd name="connsiteX4726" fmla="*/ 143582 w 10080264"/>
                <a:gd name="connsiteY4726" fmla="*/ 723652 h 3652478"/>
                <a:gd name="connsiteX4727" fmla="*/ 162654 w 10080264"/>
                <a:gd name="connsiteY4727" fmla="*/ 713211 h 3652478"/>
                <a:gd name="connsiteX4728" fmla="*/ 181726 w 10080264"/>
                <a:gd name="connsiteY4728" fmla="*/ 701331 h 3652478"/>
                <a:gd name="connsiteX4729" fmla="*/ 198999 w 10080264"/>
                <a:gd name="connsiteY4729" fmla="*/ 687290 h 3652478"/>
                <a:gd name="connsiteX4730" fmla="*/ 216272 w 10080264"/>
                <a:gd name="connsiteY4730" fmla="*/ 671809 h 3652478"/>
                <a:gd name="connsiteX4731" fmla="*/ 235344 w 10080264"/>
                <a:gd name="connsiteY4731" fmla="*/ 656327 h 3652478"/>
                <a:gd name="connsiteX4732" fmla="*/ 254417 w 10080264"/>
                <a:gd name="connsiteY4732" fmla="*/ 642646 h 3652478"/>
                <a:gd name="connsiteX4733" fmla="*/ 276728 w 10080264"/>
                <a:gd name="connsiteY4733" fmla="*/ 630405 h 3652478"/>
                <a:gd name="connsiteX4734" fmla="*/ 302997 w 10080264"/>
                <a:gd name="connsiteY4734" fmla="*/ 619965 h 3652478"/>
                <a:gd name="connsiteX4735" fmla="*/ 304436 w 10080264"/>
                <a:gd name="connsiteY4735" fmla="*/ 611324 h 3652478"/>
                <a:gd name="connsiteX4736" fmla="*/ 308035 w 10080264"/>
                <a:gd name="connsiteY4736" fmla="*/ 604124 h 3652478"/>
                <a:gd name="connsiteX4737" fmla="*/ 318471 w 10080264"/>
                <a:gd name="connsiteY4737" fmla="*/ 594043 h 3652478"/>
                <a:gd name="connsiteX4738" fmla="*/ 344380 w 10080264"/>
                <a:gd name="connsiteY4738" fmla="*/ 576402 h 3652478"/>
                <a:gd name="connsiteX4739" fmla="*/ 363452 w 10080264"/>
                <a:gd name="connsiteY4739" fmla="*/ 559121 h 3652478"/>
                <a:gd name="connsiteX4740" fmla="*/ 380725 w 10080264"/>
                <a:gd name="connsiteY4740" fmla="*/ 543639 h 3652478"/>
                <a:gd name="connsiteX4741" fmla="*/ 396199 w 10080264"/>
                <a:gd name="connsiteY4741" fmla="*/ 529958 h 3652478"/>
                <a:gd name="connsiteX4742" fmla="*/ 436143 w 10080264"/>
                <a:gd name="connsiteY4742" fmla="*/ 502236 h 3652478"/>
                <a:gd name="connsiteX4743" fmla="*/ 448378 w 10080264"/>
                <a:gd name="connsiteY4743" fmla="*/ 493596 h 3652478"/>
                <a:gd name="connsiteX4744" fmla="*/ 462053 w 10080264"/>
                <a:gd name="connsiteY4744" fmla="*/ 486755 h 3652478"/>
                <a:gd name="connsiteX4745" fmla="*/ 493000 w 10080264"/>
                <a:gd name="connsiteY4745" fmla="*/ 474514 h 3652478"/>
                <a:gd name="connsiteX4746" fmla="*/ 522508 w 10080264"/>
                <a:gd name="connsiteY4746" fmla="*/ 446792 h 3652478"/>
                <a:gd name="connsiteX4747" fmla="*/ 1195796 w 10080264"/>
                <a:gd name="connsiteY4747" fmla="*/ 363626 h 3652478"/>
                <a:gd name="connsiteX4748" fmla="*/ 1164488 w 10080264"/>
                <a:gd name="connsiteY4748" fmla="*/ 388108 h 3652478"/>
                <a:gd name="connsiteX4749" fmla="*/ 1143976 w 10080264"/>
                <a:gd name="connsiteY4749" fmla="*/ 401789 h 3652478"/>
                <a:gd name="connsiteX4750" fmla="*/ 1123105 w 10080264"/>
                <a:gd name="connsiteY4750" fmla="*/ 413670 h 3652478"/>
                <a:gd name="connsiteX4751" fmla="*/ 1098635 w 10080264"/>
                <a:gd name="connsiteY4751" fmla="*/ 430951 h 3652478"/>
                <a:gd name="connsiteX4752" fmla="*/ 1072725 w 10080264"/>
                <a:gd name="connsiteY4752" fmla="*/ 446792 h 3652478"/>
                <a:gd name="connsiteX4753" fmla="*/ 1062289 w 10080264"/>
                <a:gd name="connsiteY4753" fmla="*/ 451833 h 3652478"/>
                <a:gd name="connsiteX4754" fmla="*/ 1070926 w 10080264"/>
                <a:gd name="connsiteY4754" fmla="*/ 455433 h 3652478"/>
                <a:gd name="connsiteX4755" fmla="*/ 1074525 w 10080264"/>
                <a:gd name="connsiteY4755" fmla="*/ 457233 h 3652478"/>
                <a:gd name="connsiteX4756" fmla="*/ 1084960 w 10080264"/>
                <a:gd name="connsiteY4756" fmla="*/ 465874 h 3652478"/>
                <a:gd name="connsiteX4757" fmla="*/ 1093597 w 10080264"/>
                <a:gd name="connsiteY4757" fmla="*/ 476314 h 3652478"/>
                <a:gd name="connsiteX4758" fmla="*/ 1126344 w 10080264"/>
                <a:gd name="connsiteY4758" fmla="*/ 448593 h 3652478"/>
                <a:gd name="connsiteX4759" fmla="*/ 1159450 w 10080264"/>
                <a:gd name="connsiteY4759" fmla="*/ 422310 h 3652478"/>
                <a:gd name="connsiteX4760" fmla="*/ 1197235 w 10080264"/>
                <a:gd name="connsiteY4760" fmla="*/ 398189 h 3652478"/>
                <a:gd name="connsiteX4761" fmla="*/ 1216307 w 10080264"/>
                <a:gd name="connsiteY4761" fmla="*/ 386308 h 3652478"/>
                <a:gd name="connsiteX4762" fmla="*/ 1237179 w 10080264"/>
                <a:gd name="connsiteY4762" fmla="*/ 375867 h 3652478"/>
                <a:gd name="connsiteX4763" fmla="*/ 1238978 w 10080264"/>
                <a:gd name="connsiteY4763" fmla="*/ 374067 h 3652478"/>
                <a:gd name="connsiteX4764" fmla="*/ 1230341 w 10080264"/>
                <a:gd name="connsiteY4764" fmla="*/ 375867 h 3652478"/>
                <a:gd name="connsiteX4765" fmla="*/ 1223144 w 10080264"/>
                <a:gd name="connsiteY4765" fmla="*/ 377667 h 3652478"/>
                <a:gd name="connsiteX4766" fmla="*/ 1216307 w 10080264"/>
                <a:gd name="connsiteY4766" fmla="*/ 377667 h 3652478"/>
                <a:gd name="connsiteX4767" fmla="*/ 1209470 w 10080264"/>
                <a:gd name="connsiteY4767" fmla="*/ 377667 h 3652478"/>
                <a:gd name="connsiteX4768" fmla="*/ 1202633 w 10080264"/>
                <a:gd name="connsiteY4768" fmla="*/ 374067 h 3652478"/>
                <a:gd name="connsiteX4769" fmla="*/ 1199034 w 10080264"/>
                <a:gd name="connsiteY4769" fmla="*/ 369027 h 3652478"/>
                <a:gd name="connsiteX4770" fmla="*/ 1382560 w 10080264"/>
                <a:gd name="connsiteY4770" fmla="*/ 361826 h 3652478"/>
                <a:gd name="connsiteX4771" fmla="*/ 1361688 w 10080264"/>
                <a:gd name="connsiteY4771" fmla="*/ 375867 h 3652478"/>
                <a:gd name="connsiteX4772" fmla="*/ 1366726 w 10080264"/>
                <a:gd name="connsiteY4772" fmla="*/ 374067 h 3652478"/>
                <a:gd name="connsiteX4773" fmla="*/ 1372124 w 10080264"/>
                <a:gd name="connsiteY4773" fmla="*/ 370827 h 3652478"/>
                <a:gd name="connsiteX4774" fmla="*/ 2413292 w 10080264"/>
                <a:gd name="connsiteY4774" fmla="*/ 336667 h 3652478"/>
                <a:gd name="connsiteX4775" fmla="*/ 2370096 w 10080264"/>
                <a:gd name="connsiteY4775" fmla="*/ 364383 h 3652478"/>
                <a:gd name="connsiteX4776" fmla="*/ 2394213 w 10080264"/>
                <a:gd name="connsiteY4776" fmla="*/ 350705 h 3652478"/>
                <a:gd name="connsiteX4777" fmla="*/ 958651 w 10080264"/>
                <a:gd name="connsiteY4777" fmla="*/ 327264 h 3652478"/>
                <a:gd name="connsiteX4778" fmla="*/ 944617 w 10080264"/>
                <a:gd name="connsiteY4778" fmla="*/ 337704 h 3652478"/>
                <a:gd name="connsiteX4779" fmla="*/ 925545 w 10080264"/>
                <a:gd name="connsiteY4779" fmla="*/ 353186 h 3652478"/>
                <a:gd name="connsiteX4780" fmla="*/ 937780 w 10080264"/>
                <a:gd name="connsiteY4780" fmla="*/ 349945 h 3652478"/>
                <a:gd name="connsiteX4781" fmla="*/ 950015 w 10080264"/>
                <a:gd name="connsiteY4781" fmla="*/ 346345 h 3652478"/>
                <a:gd name="connsiteX4782" fmla="*/ 956852 w 10080264"/>
                <a:gd name="connsiteY4782" fmla="*/ 334104 h 3652478"/>
                <a:gd name="connsiteX4783" fmla="*/ 958651 w 10080264"/>
                <a:gd name="connsiteY4783" fmla="*/ 330864 h 3652478"/>
                <a:gd name="connsiteX4784" fmla="*/ 1465686 w 10080264"/>
                <a:gd name="connsiteY4784" fmla="*/ 297742 h 3652478"/>
                <a:gd name="connsiteX4785" fmla="*/ 1453451 w 10080264"/>
                <a:gd name="connsiteY4785" fmla="*/ 306382 h 3652478"/>
                <a:gd name="connsiteX4786" fmla="*/ 1424303 w 10080264"/>
                <a:gd name="connsiteY4786" fmla="*/ 329064 h 3652478"/>
                <a:gd name="connsiteX4787" fmla="*/ 1441576 w 10080264"/>
                <a:gd name="connsiteY4787" fmla="*/ 323664 h 3652478"/>
                <a:gd name="connsiteX4788" fmla="*/ 1455251 w 10080264"/>
                <a:gd name="connsiteY4788" fmla="*/ 318623 h 3652478"/>
                <a:gd name="connsiteX4789" fmla="*/ 1458849 w 10080264"/>
                <a:gd name="connsiteY4789" fmla="*/ 316823 h 3652478"/>
                <a:gd name="connsiteX4790" fmla="*/ 1463887 w 10080264"/>
                <a:gd name="connsiteY4790" fmla="*/ 311782 h 3652478"/>
                <a:gd name="connsiteX4791" fmla="*/ 1465686 w 10080264"/>
                <a:gd name="connsiteY4791" fmla="*/ 304582 h 3652478"/>
                <a:gd name="connsiteX4792" fmla="*/ 1129942 w 10080264"/>
                <a:gd name="connsiteY4792" fmla="*/ 295941 h 3652478"/>
                <a:gd name="connsiteX4793" fmla="*/ 1114468 w 10080264"/>
                <a:gd name="connsiteY4793" fmla="*/ 308182 h 3652478"/>
                <a:gd name="connsiteX4794" fmla="*/ 1098635 w 10080264"/>
                <a:gd name="connsiteY4794" fmla="*/ 320423 h 3652478"/>
                <a:gd name="connsiteX4795" fmla="*/ 1079562 w 10080264"/>
                <a:gd name="connsiteY4795" fmla="*/ 332304 h 3652478"/>
                <a:gd name="connsiteX4796" fmla="*/ 1059051 w 10080264"/>
                <a:gd name="connsiteY4796" fmla="*/ 342745 h 3652478"/>
                <a:gd name="connsiteX4797" fmla="*/ 1020906 w 10080264"/>
                <a:gd name="connsiteY4797" fmla="*/ 369027 h 3652478"/>
                <a:gd name="connsiteX4798" fmla="*/ 986360 w 10080264"/>
                <a:gd name="connsiteY4798" fmla="*/ 394948 h 3652478"/>
                <a:gd name="connsiteX4799" fmla="*/ 980962 w 10080264"/>
                <a:gd name="connsiteY4799" fmla="*/ 403589 h 3652478"/>
                <a:gd name="connsiteX4800" fmla="*/ 984561 w 10080264"/>
                <a:gd name="connsiteY4800" fmla="*/ 406829 h 3652478"/>
                <a:gd name="connsiteX4801" fmla="*/ 993198 w 10080264"/>
                <a:gd name="connsiteY4801" fmla="*/ 413670 h 3652478"/>
                <a:gd name="connsiteX4802" fmla="*/ 1027744 w 10080264"/>
                <a:gd name="connsiteY4802" fmla="*/ 386308 h 3652478"/>
                <a:gd name="connsiteX4803" fmla="*/ 1069127 w 10080264"/>
                <a:gd name="connsiteY4803" fmla="*/ 353186 h 3652478"/>
                <a:gd name="connsiteX4804" fmla="*/ 1105832 w 10080264"/>
                <a:gd name="connsiteY4804" fmla="*/ 323664 h 3652478"/>
                <a:gd name="connsiteX4805" fmla="*/ 1142177 w 10080264"/>
                <a:gd name="connsiteY4805" fmla="*/ 295941 h 3652478"/>
                <a:gd name="connsiteX4806" fmla="*/ 849616 w 10080264"/>
                <a:gd name="connsiteY4806" fmla="*/ 292701 h 3652478"/>
                <a:gd name="connsiteX4807" fmla="*/ 821907 w 10080264"/>
                <a:gd name="connsiteY4807" fmla="*/ 315023 h 3652478"/>
                <a:gd name="connsiteX4808" fmla="*/ 725106 w 10080264"/>
                <a:gd name="connsiteY4808" fmla="*/ 391348 h 3652478"/>
                <a:gd name="connsiteX4809" fmla="*/ 636582 w 10080264"/>
                <a:gd name="connsiteY4809" fmla="*/ 458673 h 3652478"/>
                <a:gd name="connsiteX4810" fmla="*/ 553815 w 10080264"/>
                <a:gd name="connsiteY4810" fmla="*/ 521318 h 3652478"/>
                <a:gd name="connsiteX4811" fmla="*/ 475727 w 10080264"/>
                <a:gd name="connsiteY4811" fmla="*/ 578202 h 3652478"/>
                <a:gd name="connsiteX4812" fmla="*/ 430745 w 10080264"/>
                <a:gd name="connsiteY4812" fmla="*/ 611324 h 3652478"/>
                <a:gd name="connsiteX4813" fmla="*/ 437942 w 10080264"/>
                <a:gd name="connsiteY4813" fmla="*/ 611324 h 3652478"/>
                <a:gd name="connsiteX4814" fmla="*/ 427507 w 10080264"/>
                <a:gd name="connsiteY4814" fmla="*/ 614564 h 3652478"/>
                <a:gd name="connsiteX4815" fmla="*/ 211234 w 10080264"/>
                <a:gd name="connsiteY4815" fmla="*/ 774056 h 3652478"/>
                <a:gd name="connsiteX4816" fmla="*/ 266292 w 10080264"/>
                <a:gd name="connsiteY4816" fmla="*/ 751374 h 3652478"/>
                <a:gd name="connsiteX4817" fmla="*/ 299398 w 10080264"/>
                <a:gd name="connsiteY4817" fmla="*/ 735893 h 3652478"/>
                <a:gd name="connsiteX4818" fmla="*/ 328906 w 10080264"/>
                <a:gd name="connsiteY4818" fmla="*/ 720412 h 3652478"/>
                <a:gd name="connsiteX4819" fmla="*/ 353017 w 10080264"/>
                <a:gd name="connsiteY4819" fmla="*/ 701331 h 3652478"/>
                <a:gd name="connsiteX4820" fmla="*/ 373528 w 10080264"/>
                <a:gd name="connsiteY4820" fmla="*/ 680449 h 3652478"/>
                <a:gd name="connsiteX4821" fmla="*/ 385763 w 10080264"/>
                <a:gd name="connsiteY4821" fmla="*/ 668568 h 3652478"/>
                <a:gd name="connsiteX4822" fmla="*/ 397998 w 10080264"/>
                <a:gd name="connsiteY4822" fmla="*/ 658128 h 3652478"/>
                <a:gd name="connsiteX4823" fmla="*/ 411673 w 10080264"/>
                <a:gd name="connsiteY4823" fmla="*/ 649487 h 3652478"/>
                <a:gd name="connsiteX4824" fmla="*/ 425707 w 10080264"/>
                <a:gd name="connsiteY4824" fmla="*/ 640846 h 3652478"/>
                <a:gd name="connsiteX4825" fmla="*/ 441181 w 10080264"/>
                <a:gd name="connsiteY4825" fmla="*/ 632206 h 3652478"/>
                <a:gd name="connsiteX4826" fmla="*/ 455215 w 10080264"/>
                <a:gd name="connsiteY4826" fmla="*/ 625005 h 3652478"/>
                <a:gd name="connsiteX4827" fmla="*/ 470689 w 10080264"/>
                <a:gd name="connsiteY4827" fmla="*/ 619965 h 3652478"/>
                <a:gd name="connsiteX4828" fmla="*/ 487962 w 10080264"/>
                <a:gd name="connsiteY4828" fmla="*/ 614564 h 3652478"/>
                <a:gd name="connsiteX4829" fmla="*/ 491561 w 10080264"/>
                <a:gd name="connsiteY4829" fmla="*/ 604124 h 3652478"/>
                <a:gd name="connsiteX4830" fmla="*/ 496599 w 10080264"/>
                <a:gd name="connsiteY4830" fmla="*/ 595483 h 3652478"/>
                <a:gd name="connsiteX4831" fmla="*/ 503436 w 10080264"/>
                <a:gd name="connsiteY4831" fmla="*/ 585042 h 3652478"/>
                <a:gd name="connsiteX4832" fmla="*/ 512072 w 10080264"/>
                <a:gd name="connsiteY4832" fmla="*/ 574962 h 3652478"/>
                <a:gd name="connsiteX4833" fmla="*/ 520709 w 10080264"/>
                <a:gd name="connsiteY4833" fmla="*/ 565961 h 3652478"/>
                <a:gd name="connsiteX4834" fmla="*/ 531145 w 10080264"/>
                <a:gd name="connsiteY4834" fmla="*/ 559121 h 3652478"/>
                <a:gd name="connsiteX4835" fmla="*/ 541580 w 10080264"/>
                <a:gd name="connsiteY4835" fmla="*/ 555880 h 3652478"/>
                <a:gd name="connsiteX4836" fmla="*/ 555615 w 10080264"/>
                <a:gd name="connsiteY4836" fmla="*/ 554080 h 3652478"/>
                <a:gd name="connsiteX4837" fmla="*/ 558853 w 10080264"/>
                <a:gd name="connsiteY4837" fmla="*/ 541839 h 3652478"/>
                <a:gd name="connsiteX4838" fmla="*/ 565691 w 10080264"/>
                <a:gd name="connsiteY4838" fmla="*/ 531759 h 3652478"/>
                <a:gd name="connsiteX4839" fmla="*/ 576126 w 10080264"/>
                <a:gd name="connsiteY4839" fmla="*/ 523118 h 3652478"/>
                <a:gd name="connsiteX4840" fmla="*/ 586562 w 10080264"/>
                <a:gd name="connsiteY4840" fmla="*/ 519517 h 3652478"/>
                <a:gd name="connsiteX4841" fmla="*/ 596998 w 10080264"/>
                <a:gd name="connsiteY4841" fmla="*/ 512677 h 3652478"/>
                <a:gd name="connsiteX4842" fmla="*/ 600597 w 10080264"/>
                <a:gd name="connsiteY4842" fmla="*/ 509077 h 3652478"/>
                <a:gd name="connsiteX4843" fmla="*/ 602396 w 10080264"/>
                <a:gd name="connsiteY4843" fmla="*/ 505836 h 3652478"/>
                <a:gd name="connsiteX4844" fmla="*/ 605634 w 10080264"/>
                <a:gd name="connsiteY4844" fmla="*/ 495396 h 3652478"/>
                <a:gd name="connsiteX4845" fmla="*/ 616070 w 10080264"/>
                <a:gd name="connsiteY4845" fmla="*/ 495396 h 3652478"/>
                <a:gd name="connsiteX4846" fmla="*/ 617870 w 10080264"/>
                <a:gd name="connsiteY4846" fmla="*/ 491796 h 3652478"/>
                <a:gd name="connsiteX4847" fmla="*/ 622907 w 10080264"/>
                <a:gd name="connsiteY4847" fmla="*/ 488195 h 3652478"/>
                <a:gd name="connsiteX4848" fmla="*/ 629745 w 10080264"/>
                <a:gd name="connsiteY4848" fmla="*/ 486755 h 3652478"/>
                <a:gd name="connsiteX4849" fmla="*/ 643779 w 10080264"/>
                <a:gd name="connsiteY4849" fmla="*/ 484955 h 3652478"/>
                <a:gd name="connsiteX4850" fmla="*/ 666090 w 10080264"/>
                <a:gd name="connsiteY4850" fmla="*/ 458673 h 3652478"/>
                <a:gd name="connsiteX4851" fmla="*/ 688761 w 10080264"/>
                <a:gd name="connsiteY4851" fmla="*/ 434551 h 3652478"/>
                <a:gd name="connsiteX4852" fmla="*/ 714670 w 10080264"/>
                <a:gd name="connsiteY4852" fmla="*/ 412230 h 3652478"/>
                <a:gd name="connsiteX4853" fmla="*/ 739140 w 10080264"/>
                <a:gd name="connsiteY4853" fmla="*/ 393148 h 3652478"/>
                <a:gd name="connsiteX4854" fmla="*/ 768289 w 10080264"/>
                <a:gd name="connsiteY4854" fmla="*/ 372267 h 3652478"/>
                <a:gd name="connsiteX4855" fmla="*/ 792399 w 10080264"/>
                <a:gd name="connsiteY4855" fmla="*/ 351745 h 3652478"/>
                <a:gd name="connsiteX4856" fmla="*/ 815070 w 10080264"/>
                <a:gd name="connsiteY4856" fmla="*/ 329064 h 3652478"/>
                <a:gd name="connsiteX4857" fmla="*/ 834142 w 10080264"/>
                <a:gd name="connsiteY4857" fmla="*/ 306382 h 3652478"/>
                <a:gd name="connsiteX4858" fmla="*/ 2522361 w 10080264"/>
                <a:gd name="connsiteY4858" fmla="*/ 265756 h 3652478"/>
                <a:gd name="connsiteX4859" fmla="*/ 2458287 w 10080264"/>
                <a:gd name="connsiteY4859" fmla="*/ 305351 h 3652478"/>
                <a:gd name="connsiteX4860" fmla="*/ 2451448 w 10080264"/>
                <a:gd name="connsiteY4860" fmla="*/ 310751 h 3652478"/>
                <a:gd name="connsiteX4861" fmla="*/ 2479166 w 10080264"/>
                <a:gd name="connsiteY4861" fmla="*/ 295272 h 3652478"/>
                <a:gd name="connsiteX4862" fmla="*/ 2505083 w 10080264"/>
                <a:gd name="connsiteY4862" fmla="*/ 277995 h 3652478"/>
                <a:gd name="connsiteX4863" fmla="*/ 2108760 w 10080264"/>
                <a:gd name="connsiteY4863" fmla="*/ 239840 h 3652478"/>
                <a:gd name="connsiteX4864" fmla="*/ 2092921 w 10080264"/>
                <a:gd name="connsiteY4864" fmla="*/ 241640 h 3652478"/>
                <a:gd name="connsiteX4865" fmla="*/ 2081043 w 10080264"/>
                <a:gd name="connsiteY4865" fmla="*/ 246679 h 3652478"/>
                <a:gd name="connsiteX4866" fmla="*/ 2068804 w 10080264"/>
                <a:gd name="connsiteY4866" fmla="*/ 252078 h 3652478"/>
                <a:gd name="connsiteX4867" fmla="*/ 2058365 w 10080264"/>
                <a:gd name="connsiteY4867" fmla="*/ 258917 h 3652478"/>
                <a:gd name="connsiteX4868" fmla="*/ 2046486 w 10080264"/>
                <a:gd name="connsiteY4868" fmla="*/ 270796 h 3652478"/>
                <a:gd name="connsiteX4869" fmla="*/ 2032447 w 10080264"/>
                <a:gd name="connsiteY4869" fmla="*/ 283034 h 3652478"/>
                <a:gd name="connsiteX4870" fmla="*/ 2001490 w 10080264"/>
                <a:gd name="connsiteY4870" fmla="*/ 305351 h 3652478"/>
                <a:gd name="connsiteX4871" fmla="*/ 1996091 w 10080264"/>
                <a:gd name="connsiteY4871" fmla="*/ 308951 h 3652478"/>
                <a:gd name="connsiteX4872" fmla="*/ 1996091 w 10080264"/>
                <a:gd name="connsiteY4872" fmla="*/ 312550 h 3652478"/>
                <a:gd name="connsiteX4873" fmla="*/ 1997890 w 10080264"/>
                <a:gd name="connsiteY4873" fmla="*/ 312550 h 3652478"/>
                <a:gd name="connsiteX4874" fmla="*/ 2003290 w 10080264"/>
                <a:gd name="connsiteY4874" fmla="*/ 321189 h 3652478"/>
                <a:gd name="connsiteX4875" fmla="*/ 2018769 w 10080264"/>
                <a:gd name="connsiteY4875" fmla="*/ 313990 h 3652478"/>
                <a:gd name="connsiteX4876" fmla="*/ 2032447 w 10080264"/>
                <a:gd name="connsiteY4876" fmla="*/ 305351 h 3652478"/>
                <a:gd name="connsiteX4877" fmla="*/ 2042886 w 10080264"/>
                <a:gd name="connsiteY4877" fmla="*/ 295272 h 3652478"/>
                <a:gd name="connsiteX4878" fmla="*/ 2051526 w 10080264"/>
                <a:gd name="connsiteY4878" fmla="*/ 284834 h 3652478"/>
                <a:gd name="connsiteX4879" fmla="*/ 2063404 w 10080264"/>
                <a:gd name="connsiteY4879" fmla="*/ 270796 h 3652478"/>
                <a:gd name="connsiteX4880" fmla="*/ 2077443 w 10080264"/>
                <a:gd name="connsiteY4880" fmla="*/ 258917 h 3652478"/>
                <a:gd name="connsiteX4881" fmla="*/ 2091482 w 10080264"/>
                <a:gd name="connsiteY4881" fmla="*/ 248479 h 3652478"/>
                <a:gd name="connsiteX4882" fmla="*/ 1064089 w 10080264"/>
                <a:gd name="connsiteY4882" fmla="*/ 235457 h 3652478"/>
                <a:gd name="connsiteX4883" fmla="*/ 1060850 w 10080264"/>
                <a:gd name="connsiteY4883" fmla="*/ 237257 h 3652478"/>
                <a:gd name="connsiteX4884" fmla="*/ 1057252 w 10080264"/>
                <a:gd name="connsiteY4884" fmla="*/ 240857 h 3652478"/>
                <a:gd name="connsiteX4885" fmla="*/ 1413867 w 10080264"/>
                <a:gd name="connsiteY4885" fmla="*/ 202695 h 3652478"/>
                <a:gd name="connsiteX4886" fmla="*/ 1408469 w 10080264"/>
                <a:gd name="connsiteY4886" fmla="*/ 211335 h 3652478"/>
                <a:gd name="connsiteX4887" fmla="*/ 1403431 w 10080264"/>
                <a:gd name="connsiteY4887" fmla="*/ 218176 h 3652478"/>
                <a:gd name="connsiteX4888" fmla="*/ 1392996 w 10080264"/>
                <a:gd name="connsiteY4888" fmla="*/ 232217 h 3652478"/>
                <a:gd name="connsiteX4889" fmla="*/ 1377162 w 10080264"/>
                <a:gd name="connsiteY4889" fmla="*/ 244458 h 3652478"/>
                <a:gd name="connsiteX4890" fmla="*/ 1363488 w 10080264"/>
                <a:gd name="connsiteY4890" fmla="*/ 258139 h 3652478"/>
                <a:gd name="connsiteX4891" fmla="*/ 1359889 w 10080264"/>
                <a:gd name="connsiteY4891" fmla="*/ 259939 h 3652478"/>
                <a:gd name="connsiteX4892" fmla="*/ 1341177 w 10080264"/>
                <a:gd name="connsiteY4892" fmla="*/ 273620 h 3652478"/>
                <a:gd name="connsiteX4893" fmla="*/ 1328942 w 10080264"/>
                <a:gd name="connsiteY4893" fmla="*/ 282260 h 3652478"/>
                <a:gd name="connsiteX4894" fmla="*/ 1316707 w 10080264"/>
                <a:gd name="connsiteY4894" fmla="*/ 287301 h 3652478"/>
                <a:gd name="connsiteX4895" fmla="*/ 1303032 w 10080264"/>
                <a:gd name="connsiteY4895" fmla="*/ 297742 h 3652478"/>
                <a:gd name="connsiteX4896" fmla="*/ 1285759 w 10080264"/>
                <a:gd name="connsiteY4896" fmla="*/ 311782 h 3652478"/>
                <a:gd name="connsiteX4897" fmla="*/ 1282160 w 10080264"/>
                <a:gd name="connsiteY4897" fmla="*/ 325463 h 3652478"/>
                <a:gd name="connsiteX4898" fmla="*/ 1282160 w 10080264"/>
                <a:gd name="connsiteY4898" fmla="*/ 327264 h 3652478"/>
                <a:gd name="connsiteX4899" fmla="*/ 1303032 w 10080264"/>
                <a:gd name="connsiteY4899" fmla="*/ 315023 h 3652478"/>
                <a:gd name="connsiteX4900" fmla="*/ 1328942 w 10080264"/>
                <a:gd name="connsiteY4900" fmla="*/ 297742 h 3652478"/>
                <a:gd name="connsiteX4901" fmla="*/ 1356650 w 10080264"/>
                <a:gd name="connsiteY4901" fmla="*/ 280460 h 3652478"/>
                <a:gd name="connsiteX4902" fmla="*/ 1368526 w 10080264"/>
                <a:gd name="connsiteY4902" fmla="*/ 271820 h 3652478"/>
                <a:gd name="connsiteX4903" fmla="*/ 1384359 w 10080264"/>
                <a:gd name="connsiteY4903" fmla="*/ 259939 h 3652478"/>
                <a:gd name="connsiteX4904" fmla="*/ 1413867 w 10080264"/>
                <a:gd name="connsiteY4904" fmla="*/ 234017 h 3652478"/>
                <a:gd name="connsiteX4905" fmla="*/ 1424303 w 10080264"/>
                <a:gd name="connsiteY4905" fmla="*/ 221776 h 3652478"/>
                <a:gd name="connsiteX4906" fmla="*/ 1441576 w 10080264"/>
                <a:gd name="connsiteY4906" fmla="*/ 205935 h 3652478"/>
                <a:gd name="connsiteX4907" fmla="*/ 1425742 w 10080264"/>
                <a:gd name="connsiteY4907" fmla="*/ 202695 h 3652478"/>
                <a:gd name="connsiteX4908" fmla="*/ 697397 w 10080264"/>
                <a:gd name="connsiteY4908" fmla="*/ 197294 h 3652478"/>
                <a:gd name="connsiteX4909" fmla="*/ 640180 w 10080264"/>
                <a:gd name="connsiteY4909" fmla="*/ 237257 h 3652478"/>
                <a:gd name="connsiteX4910" fmla="*/ 591960 w 10080264"/>
                <a:gd name="connsiteY4910" fmla="*/ 270019 h 3652478"/>
                <a:gd name="connsiteX4911" fmla="*/ 550217 w 10080264"/>
                <a:gd name="connsiteY4911" fmla="*/ 303142 h 3652478"/>
                <a:gd name="connsiteX4912" fmla="*/ 510273 w 10080264"/>
                <a:gd name="connsiteY4912" fmla="*/ 332304 h 3652478"/>
                <a:gd name="connsiteX4913" fmla="*/ 475727 w 10080264"/>
                <a:gd name="connsiteY4913" fmla="*/ 360386 h 3652478"/>
                <a:gd name="connsiteX4914" fmla="*/ 446579 w 10080264"/>
                <a:gd name="connsiteY4914" fmla="*/ 389548 h 3652478"/>
                <a:gd name="connsiteX4915" fmla="*/ 430745 w 10080264"/>
                <a:gd name="connsiteY4915" fmla="*/ 403589 h 3652478"/>
                <a:gd name="connsiteX4916" fmla="*/ 411673 w 10080264"/>
                <a:gd name="connsiteY4916" fmla="*/ 417270 h 3652478"/>
                <a:gd name="connsiteX4917" fmla="*/ 417071 w 10080264"/>
                <a:gd name="connsiteY4917" fmla="*/ 419070 h 3652478"/>
                <a:gd name="connsiteX4918" fmla="*/ 420309 w 10080264"/>
                <a:gd name="connsiteY4918" fmla="*/ 419070 h 3652478"/>
                <a:gd name="connsiteX4919" fmla="*/ 423908 w 10080264"/>
                <a:gd name="connsiteY4919" fmla="*/ 412230 h 3652478"/>
                <a:gd name="connsiteX4920" fmla="*/ 429306 w 10080264"/>
                <a:gd name="connsiteY4920" fmla="*/ 406829 h 3652478"/>
                <a:gd name="connsiteX4921" fmla="*/ 437942 w 10080264"/>
                <a:gd name="connsiteY4921" fmla="*/ 403589 h 3652478"/>
                <a:gd name="connsiteX4922" fmla="*/ 448378 w 10080264"/>
                <a:gd name="connsiteY4922" fmla="*/ 403589 h 3652478"/>
                <a:gd name="connsiteX4923" fmla="*/ 457015 w 10080264"/>
                <a:gd name="connsiteY4923" fmla="*/ 393148 h 3652478"/>
                <a:gd name="connsiteX4924" fmla="*/ 465651 w 10080264"/>
                <a:gd name="connsiteY4924" fmla="*/ 382708 h 3652478"/>
                <a:gd name="connsiteX4925" fmla="*/ 475727 w 10080264"/>
                <a:gd name="connsiteY4925" fmla="*/ 377667 h 3652478"/>
                <a:gd name="connsiteX4926" fmla="*/ 484363 w 10080264"/>
                <a:gd name="connsiteY4926" fmla="*/ 372267 h 3652478"/>
                <a:gd name="connsiteX4927" fmla="*/ 487962 w 10080264"/>
                <a:gd name="connsiteY4927" fmla="*/ 370827 h 3652478"/>
                <a:gd name="connsiteX4928" fmla="*/ 493000 w 10080264"/>
                <a:gd name="connsiteY4928" fmla="*/ 365426 h 3652478"/>
                <a:gd name="connsiteX4929" fmla="*/ 500197 w 10080264"/>
                <a:gd name="connsiteY4929" fmla="*/ 356786 h 3652478"/>
                <a:gd name="connsiteX4930" fmla="*/ 510273 w 10080264"/>
                <a:gd name="connsiteY4930" fmla="*/ 341305 h 3652478"/>
                <a:gd name="connsiteX4931" fmla="*/ 513872 w 10080264"/>
                <a:gd name="connsiteY4931" fmla="*/ 335904 h 3652478"/>
                <a:gd name="connsiteX4932" fmla="*/ 518910 w 10080264"/>
                <a:gd name="connsiteY4932" fmla="*/ 334104 h 3652478"/>
                <a:gd name="connsiteX4933" fmla="*/ 541580 w 10080264"/>
                <a:gd name="connsiteY4933" fmla="*/ 325463 h 3652478"/>
                <a:gd name="connsiteX4934" fmla="*/ 562452 w 10080264"/>
                <a:gd name="connsiteY4934" fmla="*/ 315023 h 3652478"/>
                <a:gd name="connsiteX4935" fmla="*/ 581524 w 10080264"/>
                <a:gd name="connsiteY4935" fmla="*/ 301342 h 3652478"/>
                <a:gd name="connsiteX4936" fmla="*/ 598797 w 10080264"/>
                <a:gd name="connsiteY4936" fmla="*/ 285861 h 3652478"/>
                <a:gd name="connsiteX4937" fmla="*/ 616070 w 10080264"/>
                <a:gd name="connsiteY4937" fmla="*/ 270019 h 3652478"/>
                <a:gd name="connsiteX4938" fmla="*/ 635143 w 10080264"/>
                <a:gd name="connsiteY4938" fmla="*/ 254538 h 3652478"/>
                <a:gd name="connsiteX4939" fmla="*/ 672927 w 10080264"/>
                <a:gd name="connsiteY4939" fmla="*/ 226816 h 3652478"/>
                <a:gd name="connsiteX4940" fmla="*/ 683363 w 10080264"/>
                <a:gd name="connsiteY4940" fmla="*/ 211335 h 3652478"/>
                <a:gd name="connsiteX4941" fmla="*/ 844578 w 10080264"/>
                <a:gd name="connsiteY4941" fmla="*/ 195854 h 3652478"/>
                <a:gd name="connsiteX4942" fmla="*/ 825505 w 10080264"/>
                <a:gd name="connsiteY4942" fmla="*/ 211335 h 3652478"/>
                <a:gd name="connsiteX4943" fmla="*/ 780524 w 10080264"/>
                <a:gd name="connsiteY4943" fmla="*/ 245898 h 3652478"/>
                <a:gd name="connsiteX4944" fmla="*/ 739140 w 10080264"/>
                <a:gd name="connsiteY4944" fmla="*/ 282260 h 3652478"/>
                <a:gd name="connsiteX4945" fmla="*/ 723307 w 10080264"/>
                <a:gd name="connsiteY4945" fmla="*/ 295941 h 3652478"/>
                <a:gd name="connsiteX4946" fmla="*/ 712337 w 10080264"/>
                <a:gd name="connsiteY4946" fmla="*/ 304520 h 3652478"/>
                <a:gd name="connsiteX4947" fmla="*/ 709632 w 10080264"/>
                <a:gd name="connsiteY4947" fmla="*/ 306382 h 3652478"/>
                <a:gd name="connsiteX4948" fmla="*/ 691999 w 10080264"/>
                <a:gd name="connsiteY4948" fmla="*/ 320423 h 3652478"/>
                <a:gd name="connsiteX4949" fmla="*/ 712337 w 10080264"/>
                <a:gd name="connsiteY4949" fmla="*/ 304520 h 3652478"/>
                <a:gd name="connsiteX4950" fmla="*/ 737341 w 10080264"/>
                <a:gd name="connsiteY4950" fmla="*/ 287301 h 3652478"/>
                <a:gd name="connsiteX4951" fmla="*/ 763251 w 10080264"/>
                <a:gd name="connsiteY4951" fmla="*/ 266779 h 3652478"/>
                <a:gd name="connsiteX4952" fmla="*/ 816509 w 10080264"/>
                <a:gd name="connsiteY4952" fmla="*/ 221776 h 3652478"/>
                <a:gd name="connsiteX4953" fmla="*/ 2326899 w 10080264"/>
                <a:gd name="connsiteY4953" fmla="*/ 186207 h 3652478"/>
                <a:gd name="connsiteX4954" fmla="*/ 2286943 w 10080264"/>
                <a:gd name="connsiteY4954" fmla="*/ 215723 h 3652478"/>
                <a:gd name="connsiteX4955" fmla="*/ 2245548 w 10080264"/>
                <a:gd name="connsiteY4955" fmla="*/ 245239 h 3652478"/>
                <a:gd name="connsiteX4956" fmla="*/ 2201992 w 10080264"/>
                <a:gd name="connsiteY4956" fmla="*/ 272595 h 3652478"/>
                <a:gd name="connsiteX4957" fmla="*/ 2157356 w 10080264"/>
                <a:gd name="connsiteY4957" fmla="*/ 298512 h 3652478"/>
                <a:gd name="connsiteX4958" fmla="*/ 2115599 w 10080264"/>
                <a:gd name="connsiteY4958" fmla="*/ 322989 h 3652478"/>
                <a:gd name="connsiteX4959" fmla="*/ 2073843 w 10080264"/>
                <a:gd name="connsiteY4959" fmla="*/ 348905 h 3652478"/>
                <a:gd name="connsiteX4960" fmla="*/ 2036047 w 10080264"/>
                <a:gd name="connsiteY4960" fmla="*/ 376622 h 3652478"/>
                <a:gd name="connsiteX4961" fmla="*/ 1997890 w 10080264"/>
                <a:gd name="connsiteY4961" fmla="*/ 404338 h 3652478"/>
                <a:gd name="connsiteX4962" fmla="*/ 1997890 w 10080264"/>
                <a:gd name="connsiteY4962" fmla="*/ 407578 h 3652478"/>
                <a:gd name="connsiteX4963" fmla="*/ 2065204 w 10080264"/>
                <a:gd name="connsiteY4963" fmla="*/ 367983 h 3652478"/>
                <a:gd name="connsiteX4964" fmla="*/ 2132878 w 10080264"/>
                <a:gd name="connsiteY4964" fmla="*/ 329828 h 3652478"/>
                <a:gd name="connsiteX4965" fmla="*/ 2191552 w 10080264"/>
                <a:gd name="connsiteY4965" fmla="*/ 295272 h 3652478"/>
                <a:gd name="connsiteX4966" fmla="*/ 2238348 w 10080264"/>
                <a:gd name="connsiteY4966" fmla="*/ 267556 h 3652478"/>
                <a:gd name="connsiteX4967" fmla="*/ 2280104 w 10080264"/>
                <a:gd name="connsiteY4967" fmla="*/ 241640 h 3652478"/>
                <a:gd name="connsiteX4968" fmla="*/ 2316460 w 10080264"/>
                <a:gd name="connsiteY4968" fmla="*/ 213923 h 3652478"/>
                <a:gd name="connsiteX4969" fmla="*/ 2349217 w 10080264"/>
                <a:gd name="connsiteY4969" fmla="*/ 187647 h 3652478"/>
                <a:gd name="connsiteX4970" fmla="*/ 2338778 w 10080264"/>
                <a:gd name="connsiteY4970" fmla="*/ 186207 h 3652478"/>
                <a:gd name="connsiteX4971" fmla="*/ 2545039 w 10080264"/>
                <a:gd name="connsiteY4971" fmla="*/ 161730 h 3652478"/>
                <a:gd name="connsiteX4972" fmla="*/ 2517322 w 10080264"/>
                <a:gd name="connsiteY4972" fmla="*/ 167129 h 3652478"/>
                <a:gd name="connsiteX4973" fmla="*/ 2505083 w 10080264"/>
                <a:gd name="connsiteY4973" fmla="*/ 170369 h 3652478"/>
                <a:gd name="connsiteX4974" fmla="*/ 2494644 w 10080264"/>
                <a:gd name="connsiteY4974" fmla="*/ 175768 h 3652478"/>
                <a:gd name="connsiteX4975" fmla="*/ 2425530 w 10080264"/>
                <a:gd name="connsiteY4975" fmla="*/ 222562 h 3652478"/>
                <a:gd name="connsiteX4976" fmla="*/ 2368296 w 10080264"/>
                <a:gd name="connsiteY4976" fmla="*/ 260717 h 3652478"/>
                <a:gd name="connsiteX4977" fmla="*/ 2312861 w 10080264"/>
                <a:gd name="connsiteY4977" fmla="*/ 295272 h 3652478"/>
                <a:gd name="connsiteX4978" fmla="*/ 2255987 w 10080264"/>
                <a:gd name="connsiteY4978" fmla="*/ 328028 h 3652478"/>
                <a:gd name="connsiteX4979" fmla="*/ 2227909 w 10080264"/>
                <a:gd name="connsiteY4979" fmla="*/ 343506 h 3652478"/>
                <a:gd name="connsiteX4980" fmla="*/ 2198751 w 10080264"/>
                <a:gd name="connsiteY4980" fmla="*/ 359344 h 3652478"/>
                <a:gd name="connsiteX4981" fmla="*/ 2160595 w 10080264"/>
                <a:gd name="connsiteY4981" fmla="*/ 385261 h 3652478"/>
                <a:gd name="connsiteX4982" fmla="*/ 2120999 w 10080264"/>
                <a:gd name="connsiteY4982" fmla="*/ 411177 h 3652478"/>
                <a:gd name="connsiteX4983" fmla="*/ 2117400 w 10080264"/>
                <a:gd name="connsiteY4983" fmla="*/ 414417 h 3652478"/>
                <a:gd name="connsiteX4984" fmla="*/ 2081043 w 10080264"/>
                <a:gd name="connsiteY4984" fmla="*/ 440333 h 3652478"/>
                <a:gd name="connsiteX4985" fmla="*/ 2046486 w 10080264"/>
                <a:gd name="connsiteY4985" fmla="*/ 466610 h 3652478"/>
                <a:gd name="connsiteX4986" fmla="*/ 2042886 w 10080264"/>
                <a:gd name="connsiteY4986" fmla="*/ 468410 h 3652478"/>
                <a:gd name="connsiteX4987" fmla="*/ 2023808 w 10080264"/>
                <a:gd name="connsiteY4987" fmla="*/ 477049 h 3652478"/>
                <a:gd name="connsiteX4988" fmla="*/ 2004730 w 10080264"/>
                <a:gd name="connsiteY4988" fmla="*/ 483888 h 3652478"/>
                <a:gd name="connsiteX4989" fmla="*/ 2010129 w 10080264"/>
                <a:gd name="connsiteY4989" fmla="*/ 485687 h 3652478"/>
                <a:gd name="connsiteX4990" fmla="*/ 2013369 w 10080264"/>
                <a:gd name="connsiteY4990" fmla="*/ 488927 h 3652478"/>
                <a:gd name="connsiteX4991" fmla="*/ 2015169 w 10080264"/>
                <a:gd name="connsiteY4991" fmla="*/ 488927 h 3652478"/>
                <a:gd name="connsiteX4992" fmla="*/ 2037847 w 10080264"/>
                <a:gd name="connsiteY4992" fmla="*/ 477049 h 3652478"/>
                <a:gd name="connsiteX4993" fmla="*/ 2046486 w 10080264"/>
                <a:gd name="connsiteY4993" fmla="*/ 469850 h 3652478"/>
                <a:gd name="connsiteX4994" fmla="*/ 2058365 w 10080264"/>
                <a:gd name="connsiteY4994" fmla="*/ 464810 h 3652478"/>
                <a:gd name="connsiteX4995" fmla="*/ 2072403 w 10080264"/>
                <a:gd name="connsiteY4995" fmla="*/ 459411 h 3652478"/>
                <a:gd name="connsiteX4996" fmla="*/ 2091482 w 10080264"/>
                <a:gd name="connsiteY4996" fmla="*/ 456171 h 3652478"/>
                <a:gd name="connsiteX4997" fmla="*/ 2132878 w 10080264"/>
                <a:gd name="connsiteY4997" fmla="*/ 428455 h 3652478"/>
                <a:gd name="connsiteX4998" fmla="*/ 2181473 w 10080264"/>
                <a:gd name="connsiteY4998" fmla="*/ 400739 h 3652478"/>
                <a:gd name="connsiteX4999" fmla="*/ 2231509 w 10080264"/>
                <a:gd name="connsiteY4999" fmla="*/ 374822 h 3652478"/>
                <a:gd name="connsiteX5000" fmla="*/ 2275065 w 10080264"/>
                <a:gd name="connsiteY5000" fmla="*/ 352505 h 3652478"/>
                <a:gd name="connsiteX5001" fmla="*/ 2280104 w 10080264"/>
                <a:gd name="connsiteY5001" fmla="*/ 342066 h 3652478"/>
                <a:gd name="connsiteX5002" fmla="*/ 2285143 w 10080264"/>
                <a:gd name="connsiteY5002" fmla="*/ 334867 h 3652478"/>
                <a:gd name="connsiteX5003" fmla="*/ 2293783 w 10080264"/>
                <a:gd name="connsiteY5003" fmla="*/ 329828 h 3652478"/>
                <a:gd name="connsiteX5004" fmla="*/ 2304222 w 10080264"/>
                <a:gd name="connsiteY5004" fmla="*/ 328028 h 3652478"/>
                <a:gd name="connsiteX5005" fmla="*/ 2323300 w 10080264"/>
                <a:gd name="connsiteY5005" fmla="*/ 319389 h 3652478"/>
                <a:gd name="connsiteX5006" fmla="*/ 2331939 w 10080264"/>
                <a:gd name="connsiteY5006" fmla="*/ 313990 h 3652478"/>
                <a:gd name="connsiteX5007" fmla="*/ 2336979 w 10080264"/>
                <a:gd name="connsiteY5007" fmla="*/ 307151 h 3652478"/>
                <a:gd name="connsiteX5008" fmla="*/ 2340579 w 10080264"/>
                <a:gd name="connsiteY5008" fmla="*/ 302112 h 3652478"/>
                <a:gd name="connsiteX5009" fmla="*/ 2347418 w 10080264"/>
                <a:gd name="connsiteY5009" fmla="*/ 293473 h 3652478"/>
                <a:gd name="connsiteX5010" fmla="*/ 2364696 w 10080264"/>
                <a:gd name="connsiteY5010" fmla="*/ 276195 h 3652478"/>
                <a:gd name="connsiteX5011" fmla="*/ 2389174 w 10080264"/>
                <a:gd name="connsiteY5011" fmla="*/ 260717 h 3652478"/>
                <a:gd name="connsiteX5012" fmla="*/ 2429130 w 10080264"/>
                <a:gd name="connsiteY5012" fmla="*/ 234800 h 3652478"/>
                <a:gd name="connsiteX5013" fmla="*/ 2473766 w 10080264"/>
                <a:gd name="connsiteY5013" fmla="*/ 208524 h 3652478"/>
                <a:gd name="connsiteX5014" fmla="*/ 2491044 w 10080264"/>
                <a:gd name="connsiteY5014" fmla="*/ 198085 h 3652478"/>
                <a:gd name="connsiteX5015" fmla="*/ 2510123 w 10080264"/>
                <a:gd name="connsiteY5015" fmla="*/ 186207 h 3652478"/>
                <a:gd name="connsiteX5016" fmla="*/ 2527401 w 10080264"/>
                <a:gd name="connsiteY5016" fmla="*/ 173968 h 3652478"/>
                <a:gd name="connsiteX5017" fmla="*/ 2182913 w 10080264"/>
                <a:gd name="connsiteY5017" fmla="*/ 161730 h 3652478"/>
                <a:gd name="connsiteX5018" fmla="*/ 2176074 w 10080264"/>
                <a:gd name="connsiteY5018" fmla="*/ 163530 h 3652478"/>
                <a:gd name="connsiteX5019" fmla="*/ 2169235 w 10080264"/>
                <a:gd name="connsiteY5019" fmla="*/ 165329 h 3652478"/>
                <a:gd name="connsiteX5020" fmla="*/ 2174274 w 10080264"/>
                <a:gd name="connsiteY5020" fmla="*/ 172169 h 3652478"/>
                <a:gd name="connsiteX5021" fmla="*/ 2179674 w 10080264"/>
                <a:gd name="connsiteY5021" fmla="*/ 179008 h 3652478"/>
                <a:gd name="connsiteX5022" fmla="*/ 2181473 w 10080264"/>
                <a:gd name="connsiteY5022" fmla="*/ 187647 h 3652478"/>
                <a:gd name="connsiteX5023" fmla="*/ 2181473 w 10080264"/>
                <a:gd name="connsiteY5023" fmla="*/ 196646 h 3652478"/>
                <a:gd name="connsiteX5024" fmla="*/ 2193352 w 10080264"/>
                <a:gd name="connsiteY5024" fmla="*/ 189446 h 3652478"/>
                <a:gd name="connsiteX5025" fmla="*/ 2203791 w 10080264"/>
                <a:gd name="connsiteY5025" fmla="*/ 180808 h 3652478"/>
                <a:gd name="connsiteX5026" fmla="*/ 2210630 w 10080264"/>
                <a:gd name="connsiteY5026" fmla="*/ 175768 h 3652478"/>
                <a:gd name="connsiteX5027" fmla="*/ 2219270 w 10080264"/>
                <a:gd name="connsiteY5027" fmla="*/ 177568 h 3652478"/>
                <a:gd name="connsiteX5028" fmla="*/ 2224669 w 10080264"/>
                <a:gd name="connsiteY5028" fmla="*/ 179008 h 3652478"/>
                <a:gd name="connsiteX5029" fmla="*/ 2227909 w 10080264"/>
                <a:gd name="connsiteY5029" fmla="*/ 175768 h 3652478"/>
                <a:gd name="connsiteX5030" fmla="*/ 2219270 w 10080264"/>
                <a:gd name="connsiteY5030" fmla="*/ 173968 h 3652478"/>
                <a:gd name="connsiteX5031" fmla="*/ 2212431 w 10080264"/>
                <a:gd name="connsiteY5031" fmla="*/ 172169 h 3652478"/>
                <a:gd name="connsiteX5032" fmla="*/ 2203791 w 10080264"/>
                <a:gd name="connsiteY5032" fmla="*/ 168569 h 3652478"/>
                <a:gd name="connsiteX5033" fmla="*/ 2195152 w 10080264"/>
                <a:gd name="connsiteY5033" fmla="*/ 163530 h 3652478"/>
                <a:gd name="connsiteX5034" fmla="*/ 2188312 w 10080264"/>
                <a:gd name="connsiteY5034" fmla="*/ 161730 h 3652478"/>
                <a:gd name="connsiteX5035" fmla="*/ 2018769 w 10080264"/>
                <a:gd name="connsiteY5035" fmla="*/ 158490 h 3652478"/>
                <a:gd name="connsiteX5036" fmla="*/ 2015169 w 10080264"/>
                <a:gd name="connsiteY5036" fmla="*/ 163530 h 3652478"/>
                <a:gd name="connsiteX5037" fmla="*/ 2008330 w 10080264"/>
                <a:gd name="connsiteY5037" fmla="*/ 167129 h 3652478"/>
                <a:gd name="connsiteX5038" fmla="*/ 2001490 w 10080264"/>
                <a:gd name="connsiteY5038" fmla="*/ 168569 h 3652478"/>
                <a:gd name="connsiteX5039" fmla="*/ 1996091 w 10080264"/>
                <a:gd name="connsiteY5039" fmla="*/ 167129 h 3652478"/>
                <a:gd name="connsiteX5040" fmla="*/ 1996091 w 10080264"/>
                <a:gd name="connsiteY5040" fmla="*/ 170369 h 3652478"/>
                <a:gd name="connsiteX5041" fmla="*/ 1996091 w 10080264"/>
                <a:gd name="connsiteY5041" fmla="*/ 191246 h 3652478"/>
                <a:gd name="connsiteX5042" fmla="*/ 2006530 w 10080264"/>
                <a:gd name="connsiteY5042" fmla="*/ 198085 h 3652478"/>
                <a:gd name="connsiteX5043" fmla="*/ 1997890 w 10080264"/>
                <a:gd name="connsiteY5043" fmla="*/ 189446 h 3652478"/>
                <a:gd name="connsiteX5044" fmla="*/ 1999690 w 10080264"/>
                <a:gd name="connsiteY5044" fmla="*/ 184407 h 3652478"/>
                <a:gd name="connsiteX5045" fmla="*/ 2010129 w 10080264"/>
                <a:gd name="connsiteY5045" fmla="*/ 172169 h 3652478"/>
                <a:gd name="connsiteX5046" fmla="*/ 2015169 w 10080264"/>
                <a:gd name="connsiteY5046" fmla="*/ 165329 h 3652478"/>
                <a:gd name="connsiteX5047" fmla="*/ 2022008 w 10080264"/>
                <a:gd name="connsiteY5047" fmla="*/ 158490 h 3652478"/>
                <a:gd name="connsiteX5048" fmla="*/ 2707744 w 10080264"/>
                <a:gd name="connsiteY5048" fmla="*/ 151291 h 3652478"/>
                <a:gd name="connsiteX5049" fmla="*/ 2705944 w 10080264"/>
                <a:gd name="connsiteY5049" fmla="*/ 158490 h 3652478"/>
                <a:gd name="connsiteX5050" fmla="*/ 2714583 w 10080264"/>
                <a:gd name="connsiteY5050" fmla="*/ 151291 h 3652478"/>
                <a:gd name="connsiteX5051" fmla="*/ 794198 w 10080264"/>
                <a:gd name="connsiteY5051" fmla="*/ 123129 h 3652478"/>
                <a:gd name="connsiteX5052" fmla="*/ 731943 w 10080264"/>
                <a:gd name="connsiteY5052" fmla="*/ 171372 h 3652478"/>
                <a:gd name="connsiteX5053" fmla="*/ 733743 w 10080264"/>
                <a:gd name="connsiteY5053" fmla="*/ 171372 h 3652478"/>
                <a:gd name="connsiteX5054" fmla="*/ 757853 w 10080264"/>
                <a:gd name="connsiteY5054" fmla="*/ 154091 h 3652478"/>
                <a:gd name="connsiteX5055" fmla="*/ 787361 w 10080264"/>
                <a:gd name="connsiteY5055" fmla="*/ 133570 h 3652478"/>
                <a:gd name="connsiteX5056" fmla="*/ 809672 w 10080264"/>
                <a:gd name="connsiteY5056" fmla="*/ 105848 h 3652478"/>
                <a:gd name="connsiteX5057" fmla="*/ 809672 w 10080264"/>
                <a:gd name="connsiteY5057" fmla="*/ 107648 h 3652478"/>
                <a:gd name="connsiteX5058" fmla="*/ 809672 w 10080264"/>
                <a:gd name="connsiteY5058" fmla="*/ 109088 h 3652478"/>
                <a:gd name="connsiteX5059" fmla="*/ 807873 w 10080264"/>
                <a:gd name="connsiteY5059" fmla="*/ 110888 h 3652478"/>
                <a:gd name="connsiteX5060" fmla="*/ 820108 w 10080264"/>
                <a:gd name="connsiteY5060" fmla="*/ 116288 h 3652478"/>
                <a:gd name="connsiteX5061" fmla="*/ 813270 w 10080264"/>
                <a:gd name="connsiteY5061" fmla="*/ 109088 h 3652478"/>
                <a:gd name="connsiteX5062" fmla="*/ 811471 w 10080264"/>
                <a:gd name="connsiteY5062" fmla="*/ 109088 h 3652478"/>
                <a:gd name="connsiteX5063" fmla="*/ 2008330 w 10080264"/>
                <a:gd name="connsiteY5063" fmla="*/ 47625 h 3652478"/>
                <a:gd name="connsiteX5064" fmla="*/ 2058365 w 10080264"/>
                <a:gd name="connsiteY5064" fmla="*/ 99818 h 3652478"/>
                <a:gd name="connsiteX5065" fmla="*/ 2067004 w 10080264"/>
                <a:gd name="connsiteY5065" fmla="*/ 104857 h 3652478"/>
                <a:gd name="connsiteX5066" fmla="*/ 2070604 w 10080264"/>
                <a:gd name="connsiteY5066" fmla="*/ 106657 h 3652478"/>
                <a:gd name="connsiteX5067" fmla="*/ 2077443 w 10080264"/>
                <a:gd name="connsiteY5067" fmla="*/ 98018 h 3652478"/>
                <a:gd name="connsiteX5068" fmla="*/ 2084282 w 10080264"/>
                <a:gd name="connsiteY5068" fmla="*/ 92619 h 3652478"/>
                <a:gd name="connsiteX5069" fmla="*/ 2091482 w 10080264"/>
                <a:gd name="connsiteY5069" fmla="*/ 89379 h 3652478"/>
                <a:gd name="connsiteX5070" fmla="*/ 2098321 w 10080264"/>
                <a:gd name="connsiteY5070" fmla="*/ 85780 h 3652478"/>
                <a:gd name="connsiteX5071" fmla="*/ 2105160 w 10080264"/>
                <a:gd name="connsiteY5071" fmla="*/ 89379 h 3652478"/>
                <a:gd name="connsiteX5072" fmla="*/ 2113800 w 10080264"/>
                <a:gd name="connsiteY5072" fmla="*/ 92619 h 3652478"/>
                <a:gd name="connsiteX5073" fmla="*/ 2120999 w 10080264"/>
                <a:gd name="connsiteY5073" fmla="*/ 92619 h 3652478"/>
                <a:gd name="connsiteX5074" fmla="*/ 2127839 w 10080264"/>
                <a:gd name="connsiteY5074" fmla="*/ 90819 h 3652478"/>
                <a:gd name="connsiteX5075" fmla="*/ 2132878 w 10080264"/>
                <a:gd name="connsiteY5075" fmla="*/ 89379 h 3652478"/>
                <a:gd name="connsiteX5076" fmla="*/ 2143317 w 10080264"/>
                <a:gd name="connsiteY5076" fmla="*/ 83980 h 3652478"/>
                <a:gd name="connsiteX5077" fmla="*/ 2155556 w 10080264"/>
                <a:gd name="connsiteY5077" fmla="*/ 78941 h 3652478"/>
                <a:gd name="connsiteX5078" fmla="*/ 2169235 w 10080264"/>
                <a:gd name="connsiteY5078" fmla="*/ 77141 h 3652478"/>
                <a:gd name="connsiteX5079" fmla="*/ 2182913 w 10080264"/>
                <a:gd name="connsiteY5079" fmla="*/ 75341 h 3652478"/>
                <a:gd name="connsiteX5080" fmla="*/ 2205591 w 10080264"/>
                <a:gd name="connsiteY5080" fmla="*/ 73542 h 3652478"/>
                <a:gd name="connsiteX5081" fmla="*/ 2233308 w 10080264"/>
                <a:gd name="connsiteY5081" fmla="*/ 73542 h 3652478"/>
                <a:gd name="connsiteX5082" fmla="*/ 2262826 w 10080264"/>
                <a:gd name="connsiteY5082" fmla="*/ 75341 h 3652478"/>
                <a:gd name="connsiteX5083" fmla="*/ 2292343 w 10080264"/>
                <a:gd name="connsiteY5083" fmla="*/ 80381 h 3652478"/>
                <a:gd name="connsiteX5084" fmla="*/ 2304222 w 10080264"/>
                <a:gd name="connsiteY5084" fmla="*/ 83980 h 3652478"/>
                <a:gd name="connsiteX5085" fmla="*/ 2314661 w 10080264"/>
                <a:gd name="connsiteY5085" fmla="*/ 85780 h 3652478"/>
                <a:gd name="connsiteX5086" fmla="*/ 2326899 w 10080264"/>
                <a:gd name="connsiteY5086" fmla="*/ 85780 h 3652478"/>
                <a:gd name="connsiteX5087" fmla="*/ 2336979 w 10080264"/>
                <a:gd name="connsiteY5087" fmla="*/ 85780 h 3652478"/>
                <a:gd name="connsiteX5088" fmla="*/ 2345618 w 10080264"/>
                <a:gd name="connsiteY5088" fmla="*/ 83980 h 3652478"/>
                <a:gd name="connsiteX5089" fmla="*/ 2356057 w 10080264"/>
                <a:gd name="connsiteY5089" fmla="*/ 80381 h 3652478"/>
                <a:gd name="connsiteX5090" fmla="*/ 2364696 w 10080264"/>
                <a:gd name="connsiteY5090" fmla="*/ 77141 h 3652478"/>
                <a:gd name="connsiteX5091" fmla="*/ 2373335 w 10080264"/>
                <a:gd name="connsiteY5091" fmla="*/ 71742 h 3652478"/>
                <a:gd name="connsiteX5092" fmla="*/ 2378734 w 10080264"/>
                <a:gd name="connsiteY5092" fmla="*/ 68502 h 3652478"/>
                <a:gd name="connsiteX5093" fmla="*/ 2385574 w 10080264"/>
                <a:gd name="connsiteY5093" fmla="*/ 68502 h 3652478"/>
                <a:gd name="connsiteX5094" fmla="*/ 2413292 w 10080264"/>
                <a:gd name="connsiteY5094" fmla="*/ 75341 h 3652478"/>
                <a:gd name="connsiteX5095" fmla="*/ 2435970 w 10080264"/>
                <a:gd name="connsiteY5095" fmla="*/ 80381 h 3652478"/>
                <a:gd name="connsiteX5096" fmla="*/ 2444608 w 10080264"/>
                <a:gd name="connsiteY5096" fmla="*/ 82180 h 3652478"/>
                <a:gd name="connsiteX5097" fmla="*/ 2454688 w 10080264"/>
                <a:gd name="connsiteY5097" fmla="*/ 83980 h 3652478"/>
                <a:gd name="connsiteX5098" fmla="*/ 2466926 w 10080264"/>
                <a:gd name="connsiteY5098" fmla="*/ 85780 h 3652478"/>
                <a:gd name="connsiteX5099" fmla="*/ 2482405 w 10080264"/>
                <a:gd name="connsiteY5099" fmla="*/ 83980 h 3652478"/>
                <a:gd name="connsiteX5100" fmla="*/ 2496444 w 10080264"/>
                <a:gd name="connsiteY5100" fmla="*/ 73542 h 3652478"/>
                <a:gd name="connsiteX5101" fmla="*/ 2505083 w 10080264"/>
                <a:gd name="connsiteY5101" fmla="*/ 66703 h 3652478"/>
                <a:gd name="connsiteX5102" fmla="*/ 2513722 w 10080264"/>
                <a:gd name="connsiteY5102" fmla="*/ 61303 h 3652478"/>
                <a:gd name="connsiteX5103" fmla="*/ 2522361 w 10080264"/>
                <a:gd name="connsiteY5103" fmla="*/ 58064 h 3652478"/>
                <a:gd name="connsiteX5104" fmla="*/ 2532800 w 10080264"/>
                <a:gd name="connsiteY5104" fmla="*/ 54464 h 3652478"/>
                <a:gd name="connsiteX5105" fmla="*/ 2545039 w 10080264"/>
                <a:gd name="connsiteY5105" fmla="*/ 52664 h 3652478"/>
                <a:gd name="connsiteX5106" fmla="*/ 2575996 w 10080264"/>
                <a:gd name="connsiteY5106" fmla="*/ 51224 h 3652478"/>
                <a:gd name="connsiteX5107" fmla="*/ 2612353 w 10080264"/>
                <a:gd name="connsiteY5107" fmla="*/ 51224 h 3652478"/>
                <a:gd name="connsiteX5108" fmla="*/ 2650509 w 10080264"/>
                <a:gd name="connsiteY5108" fmla="*/ 51224 h 3652478"/>
                <a:gd name="connsiteX5109" fmla="*/ 2691905 w 10080264"/>
                <a:gd name="connsiteY5109" fmla="*/ 52664 h 3652478"/>
                <a:gd name="connsiteX5110" fmla="*/ 2766418 w 10080264"/>
                <a:gd name="connsiteY5110" fmla="*/ 64903 h 3652478"/>
                <a:gd name="connsiteX5111" fmla="*/ 2832292 w 10080264"/>
                <a:gd name="connsiteY5111" fmla="*/ 77141 h 3652478"/>
                <a:gd name="connsiteX5112" fmla="*/ 2837331 w 10080264"/>
                <a:gd name="connsiteY5112" fmla="*/ 77141 h 3652478"/>
                <a:gd name="connsiteX5113" fmla="*/ 2839132 w 10080264"/>
                <a:gd name="connsiteY5113" fmla="*/ 80381 h 3652478"/>
                <a:gd name="connsiteX5114" fmla="*/ 2844531 w 10080264"/>
                <a:gd name="connsiteY5114" fmla="*/ 87580 h 3652478"/>
                <a:gd name="connsiteX5115" fmla="*/ 2847770 w 10080264"/>
                <a:gd name="connsiteY5115" fmla="*/ 94419 h 3652478"/>
                <a:gd name="connsiteX5116" fmla="*/ 2847770 w 10080264"/>
                <a:gd name="connsiteY5116" fmla="*/ 103058 h 3652478"/>
                <a:gd name="connsiteX5117" fmla="*/ 2847770 w 10080264"/>
                <a:gd name="connsiteY5117" fmla="*/ 113496 h 3652478"/>
                <a:gd name="connsiteX5118" fmla="*/ 2847770 w 10080264"/>
                <a:gd name="connsiteY5118" fmla="*/ 128974 h 3652478"/>
                <a:gd name="connsiteX5119" fmla="*/ 2851370 w 10080264"/>
                <a:gd name="connsiteY5119" fmla="*/ 142652 h 3652478"/>
                <a:gd name="connsiteX5120" fmla="*/ 2851370 w 10080264"/>
                <a:gd name="connsiteY5120" fmla="*/ 148052 h 3652478"/>
                <a:gd name="connsiteX5121" fmla="*/ 2853170 w 10080264"/>
                <a:gd name="connsiteY5121" fmla="*/ 161730 h 3652478"/>
                <a:gd name="connsiteX5122" fmla="*/ 2854610 w 10080264"/>
                <a:gd name="connsiteY5122" fmla="*/ 175768 h 3652478"/>
                <a:gd name="connsiteX5123" fmla="*/ 2856410 w 10080264"/>
                <a:gd name="connsiteY5123" fmla="*/ 179008 h 3652478"/>
                <a:gd name="connsiteX5124" fmla="*/ 2858210 w 10080264"/>
                <a:gd name="connsiteY5124" fmla="*/ 180808 h 3652478"/>
                <a:gd name="connsiteX5125" fmla="*/ 2868649 w 10080264"/>
                <a:gd name="connsiteY5125" fmla="*/ 186207 h 3652478"/>
                <a:gd name="connsiteX5126" fmla="*/ 2890967 w 10080264"/>
                <a:gd name="connsiteY5126" fmla="*/ 193046 h 3652478"/>
                <a:gd name="connsiteX5127" fmla="*/ 2873688 w 10080264"/>
                <a:gd name="connsiteY5127" fmla="*/ 210324 h 3652478"/>
                <a:gd name="connsiteX5128" fmla="*/ 2871889 w 10080264"/>
                <a:gd name="connsiteY5128" fmla="*/ 213923 h 3652478"/>
                <a:gd name="connsiteX5129" fmla="*/ 2870448 w 10080264"/>
                <a:gd name="connsiteY5129" fmla="*/ 218962 h 3652478"/>
                <a:gd name="connsiteX5130" fmla="*/ 2868649 w 10080264"/>
                <a:gd name="connsiteY5130" fmla="*/ 226161 h 3652478"/>
                <a:gd name="connsiteX5131" fmla="*/ 2860010 w 10080264"/>
                <a:gd name="connsiteY5131" fmla="*/ 243439 h 3652478"/>
                <a:gd name="connsiteX5132" fmla="*/ 2866849 w 10080264"/>
                <a:gd name="connsiteY5132" fmla="*/ 277995 h 3652478"/>
                <a:gd name="connsiteX5133" fmla="*/ 2870448 w 10080264"/>
                <a:gd name="connsiteY5133" fmla="*/ 312550 h 3652478"/>
                <a:gd name="connsiteX5134" fmla="*/ 2868649 w 10080264"/>
                <a:gd name="connsiteY5134" fmla="*/ 347106 h 3652478"/>
                <a:gd name="connsiteX5135" fmla="*/ 2863249 w 10080264"/>
                <a:gd name="connsiteY5135" fmla="*/ 383461 h 3652478"/>
                <a:gd name="connsiteX5136" fmla="*/ 2856410 w 10080264"/>
                <a:gd name="connsiteY5136" fmla="*/ 421616 h 3652478"/>
                <a:gd name="connsiteX5137" fmla="*/ 2854610 w 10080264"/>
                <a:gd name="connsiteY5137" fmla="*/ 459411 h 3652478"/>
                <a:gd name="connsiteX5138" fmla="*/ 2854610 w 10080264"/>
                <a:gd name="connsiteY5138" fmla="*/ 497926 h 3652478"/>
                <a:gd name="connsiteX5139" fmla="*/ 2860010 w 10080264"/>
                <a:gd name="connsiteY5139" fmla="*/ 535721 h 3652478"/>
                <a:gd name="connsiteX5140" fmla="*/ 2860010 w 10080264"/>
                <a:gd name="connsiteY5140" fmla="*/ 539320 h 3652478"/>
                <a:gd name="connsiteX5141" fmla="*/ 2861809 w 10080264"/>
                <a:gd name="connsiteY5141" fmla="*/ 542560 h 3652478"/>
                <a:gd name="connsiteX5142" fmla="*/ 2866849 w 10080264"/>
                <a:gd name="connsiteY5142" fmla="*/ 547959 h 3652478"/>
                <a:gd name="connsiteX5143" fmla="*/ 2870448 w 10080264"/>
                <a:gd name="connsiteY5143" fmla="*/ 556598 h 3652478"/>
                <a:gd name="connsiteX5144" fmla="*/ 2870448 w 10080264"/>
                <a:gd name="connsiteY5144" fmla="*/ 570276 h 3652478"/>
                <a:gd name="connsiteX5145" fmla="*/ 2870448 w 10080264"/>
                <a:gd name="connsiteY5145" fmla="*/ 597993 h 3652478"/>
                <a:gd name="connsiteX5146" fmla="*/ 2868649 w 10080264"/>
                <a:gd name="connsiteY5146" fmla="*/ 610231 h 3652478"/>
                <a:gd name="connsiteX5147" fmla="*/ 2865049 w 10080264"/>
                <a:gd name="connsiteY5147" fmla="*/ 620670 h 3652478"/>
                <a:gd name="connsiteX5148" fmla="*/ 2865049 w 10080264"/>
                <a:gd name="connsiteY5148" fmla="*/ 629309 h 3652478"/>
                <a:gd name="connsiteX5149" fmla="*/ 2863249 w 10080264"/>
                <a:gd name="connsiteY5149" fmla="*/ 639747 h 3652478"/>
                <a:gd name="connsiteX5150" fmla="*/ 2865049 w 10080264"/>
                <a:gd name="connsiteY5150" fmla="*/ 650186 h 3652478"/>
                <a:gd name="connsiteX5151" fmla="*/ 2866849 w 10080264"/>
                <a:gd name="connsiteY5151" fmla="*/ 662064 h 3652478"/>
                <a:gd name="connsiteX5152" fmla="*/ 2866849 w 10080264"/>
                <a:gd name="connsiteY5152" fmla="*/ 674303 h 3652478"/>
                <a:gd name="connsiteX5153" fmla="*/ 2868649 w 10080264"/>
                <a:gd name="connsiteY5153" fmla="*/ 684741 h 3652478"/>
                <a:gd name="connsiteX5154" fmla="*/ 2871889 w 10080264"/>
                <a:gd name="connsiteY5154" fmla="*/ 691581 h 3652478"/>
                <a:gd name="connsiteX5155" fmla="*/ 2875488 w 10080264"/>
                <a:gd name="connsiteY5155" fmla="*/ 698419 h 3652478"/>
                <a:gd name="connsiteX5156" fmla="*/ 2878728 w 10080264"/>
                <a:gd name="connsiteY5156" fmla="*/ 702019 h 3652478"/>
                <a:gd name="connsiteX5157" fmla="*/ 2878728 w 10080264"/>
                <a:gd name="connsiteY5157" fmla="*/ 707058 h 3652478"/>
                <a:gd name="connsiteX5158" fmla="*/ 2877288 w 10080264"/>
                <a:gd name="connsiteY5158" fmla="*/ 732975 h 3652478"/>
                <a:gd name="connsiteX5159" fmla="*/ 2875488 w 10080264"/>
                <a:gd name="connsiteY5159" fmla="*/ 760691 h 3652478"/>
                <a:gd name="connsiteX5160" fmla="*/ 2871889 w 10080264"/>
                <a:gd name="connsiteY5160" fmla="*/ 788408 h 3652478"/>
                <a:gd name="connsiteX5161" fmla="*/ 2866849 w 10080264"/>
                <a:gd name="connsiteY5161" fmla="*/ 814324 h 3652478"/>
                <a:gd name="connsiteX5162" fmla="*/ 2861809 w 10080264"/>
                <a:gd name="connsiteY5162" fmla="*/ 835202 h 3652478"/>
                <a:gd name="connsiteX5163" fmla="*/ 2861809 w 10080264"/>
                <a:gd name="connsiteY5163" fmla="*/ 854279 h 3652478"/>
                <a:gd name="connsiteX5164" fmla="*/ 2863249 w 10080264"/>
                <a:gd name="connsiteY5164" fmla="*/ 873357 h 3652478"/>
                <a:gd name="connsiteX5165" fmla="*/ 2870448 w 10080264"/>
                <a:gd name="connsiteY5165" fmla="*/ 890634 h 3652478"/>
                <a:gd name="connsiteX5166" fmla="*/ 2878728 w 10080264"/>
                <a:gd name="connsiteY5166" fmla="*/ 887035 h 3652478"/>
                <a:gd name="connsiteX5167" fmla="*/ 2884127 w 10080264"/>
                <a:gd name="connsiteY5167" fmla="*/ 881996 h 3652478"/>
                <a:gd name="connsiteX5168" fmla="*/ 2906445 w 10080264"/>
                <a:gd name="connsiteY5168" fmla="*/ 881996 h 3652478"/>
                <a:gd name="connsiteX5169" fmla="*/ 2927323 w 10080264"/>
                <a:gd name="connsiteY5169" fmla="*/ 867957 h 3652478"/>
                <a:gd name="connsiteX5170" fmla="*/ 2948201 w 10080264"/>
                <a:gd name="connsiteY5170" fmla="*/ 854279 h 3652478"/>
                <a:gd name="connsiteX5171" fmla="*/ 2969079 w 10080264"/>
                <a:gd name="connsiteY5171" fmla="*/ 840241 h 3652478"/>
                <a:gd name="connsiteX5172" fmla="*/ 2991397 w 10080264"/>
                <a:gd name="connsiteY5172" fmla="*/ 828363 h 3652478"/>
                <a:gd name="connsiteX5173" fmla="*/ 3014075 w 10080264"/>
                <a:gd name="connsiteY5173" fmla="*/ 817924 h 3652478"/>
                <a:gd name="connsiteX5174" fmla="*/ 3038193 w 10080264"/>
                <a:gd name="connsiteY5174" fmla="*/ 807485 h 3652478"/>
                <a:gd name="connsiteX5175" fmla="*/ 3062311 w 10080264"/>
                <a:gd name="connsiteY5175" fmla="*/ 797047 h 3652478"/>
                <a:gd name="connsiteX5176" fmla="*/ 3088228 w 10080264"/>
                <a:gd name="connsiteY5176" fmla="*/ 790208 h 3652478"/>
                <a:gd name="connsiteX5177" fmla="*/ 3114506 w 10080264"/>
                <a:gd name="connsiteY5177" fmla="*/ 783369 h 3652478"/>
                <a:gd name="connsiteX5178" fmla="*/ 3142223 w 10080264"/>
                <a:gd name="connsiteY5178" fmla="*/ 776529 h 3652478"/>
                <a:gd name="connsiteX5179" fmla="*/ 3169581 w 10080264"/>
                <a:gd name="connsiteY5179" fmla="*/ 771130 h 3652478"/>
                <a:gd name="connsiteX5180" fmla="*/ 3199098 w 10080264"/>
                <a:gd name="connsiteY5180" fmla="*/ 766091 h 3652478"/>
                <a:gd name="connsiteX5181" fmla="*/ 3230415 w 10080264"/>
                <a:gd name="connsiteY5181" fmla="*/ 762491 h 3652478"/>
                <a:gd name="connsiteX5182" fmla="*/ 3259932 w 10080264"/>
                <a:gd name="connsiteY5182" fmla="*/ 760691 h 3652478"/>
                <a:gd name="connsiteX5183" fmla="*/ 3325446 w 10080264"/>
                <a:gd name="connsiteY5183" fmla="*/ 759251 h 3652478"/>
                <a:gd name="connsiteX5184" fmla="*/ 3330485 w 10080264"/>
                <a:gd name="connsiteY5184" fmla="*/ 759251 h 3652478"/>
                <a:gd name="connsiteX5185" fmla="*/ 3334085 w 10080264"/>
                <a:gd name="connsiteY5185" fmla="*/ 762491 h 3652478"/>
                <a:gd name="connsiteX5186" fmla="*/ 3348124 w 10080264"/>
                <a:gd name="connsiteY5186" fmla="*/ 772930 h 3652478"/>
                <a:gd name="connsiteX5187" fmla="*/ 3365402 w 10080264"/>
                <a:gd name="connsiteY5187" fmla="*/ 779769 h 3652478"/>
                <a:gd name="connsiteX5188" fmla="*/ 3384480 w 10080264"/>
                <a:gd name="connsiteY5188" fmla="*/ 785168 h 3652478"/>
                <a:gd name="connsiteX5189" fmla="*/ 3405358 w 10080264"/>
                <a:gd name="connsiteY5189" fmla="*/ 788408 h 3652478"/>
                <a:gd name="connsiteX5190" fmla="*/ 3453593 w 10080264"/>
                <a:gd name="connsiteY5190" fmla="*/ 800646 h 3652478"/>
                <a:gd name="connsiteX5191" fmla="*/ 3484551 w 10080264"/>
                <a:gd name="connsiteY5191" fmla="*/ 807485 h 3652478"/>
                <a:gd name="connsiteX5192" fmla="*/ 3489950 w 10080264"/>
                <a:gd name="connsiteY5192" fmla="*/ 809285 h 3652478"/>
                <a:gd name="connsiteX5193" fmla="*/ 3493550 w 10080264"/>
                <a:gd name="connsiteY5193" fmla="*/ 812885 h 3652478"/>
                <a:gd name="connsiteX5194" fmla="*/ 3500389 w 10080264"/>
                <a:gd name="connsiteY5194" fmla="*/ 817924 h 3652478"/>
                <a:gd name="connsiteX5195" fmla="*/ 3503629 w 10080264"/>
                <a:gd name="connsiteY5195" fmla="*/ 821523 h 3652478"/>
                <a:gd name="connsiteX5196" fmla="*/ 3509029 w 10080264"/>
                <a:gd name="connsiteY5196" fmla="*/ 822963 h 3652478"/>
                <a:gd name="connsiteX5197" fmla="*/ 3512628 w 10080264"/>
                <a:gd name="connsiteY5197" fmla="*/ 824763 h 3652478"/>
                <a:gd name="connsiteX5198" fmla="*/ 3528107 w 10080264"/>
                <a:gd name="connsiteY5198" fmla="*/ 835202 h 3652478"/>
                <a:gd name="connsiteX5199" fmla="*/ 3536746 w 10080264"/>
                <a:gd name="connsiteY5199" fmla="*/ 838441 h 3652478"/>
                <a:gd name="connsiteX5200" fmla="*/ 3545385 w 10080264"/>
                <a:gd name="connsiteY5200" fmla="*/ 842041 h 3652478"/>
                <a:gd name="connsiteX5201" fmla="*/ 3550425 w 10080264"/>
                <a:gd name="connsiteY5201" fmla="*/ 843841 h 3652478"/>
                <a:gd name="connsiteX5202" fmla="*/ 3571303 w 10080264"/>
                <a:gd name="connsiteY5202" fmla="*/ 854279 h 3652478"/>
                <a:gd name="connsiteX5203" fmla="*/ 3590381 w 10080264"/>
                <a:gd name="connsiteY5203" fmla="*/ 861118 h 3652478"/>
                <a:gd name="connsiteX5204" fmla="*/ 3614498 w 10080264"/>
                <a:gd name="connsiteY5204" fmla="*/ 873357 h 3652478"/>
                <a:gd name="connsiteX5205" fmla="*/ 3633577 w 10080264"/>
                <a:gd name="connsiteY5205" fmla="*/ 885595 h 3652478"/>
                <a:gd name="connsiteX5206" fmla="*/ 3649055 w 10080264"/>
                <a:gd name="connsiteY5206" fmla="*/ 897474 h 3652478"/>
                <a:gd name="connsiteX5207" fmla="*/ 3671733 w 10080264"/>
                <a:gd name="connsiteY5207" fmla="*/ 918351 h 3652478"/>
                <a:gd name="connsiteX5208" fmla="*/ 3692611 w 10080264"/>
                <a:gd name="connsiteY5208" fmla="*/ 935629 h 3652478"/>
                <a:gd name="connsiteX5209" fmla="*/ 3702690 w 10080264"/>
                <a:gd name="connsiteY5209" fmla="*/ 946067 h 3652478"/>
                <a:gd name="connsiteX5210" fmla="*/ 3714929 w 10080264"/>
                <a:gd name="connsiteY5210" fmla="*/ 954706 h 3652478"/>
                <a:gd name="connsiteX5211" fmla="*/ 3740847 w 10080264"/>
                <a:gd name="connsiteY5211" fmla="*/ 971984 h 3652478"/>
                <a:gd name="connsiteX5212" fmla="*/ 3745886 w 10080264"/>
                <a:gd name="connsiteY5212" fmla="*/ 973784 h 3652478"/>
                <a:gd name="connsiteX5213" fmla="*/ 3747686 w 10080264"/>
                <a:gd name="connsiteY5213" fmla="*/ 978823 h 3652478"/>
                <a:gd name="connsiteX5214" fmla="*/ 3756325 w 10080264"/>
                <a:gd name="connsiteY5214" fmla="*/ 999700 h 3652478"/>
                <a:gd name="connsiteX5215" fmla="*/ 3766764 w 10080264"/>
                <a:gd name="connsiteY5215" fmla="*/ 1015178 h 3652478"/>
                <a:gd name="connsiteX5216" fmla="*/ 3779003 w 10080264"/>
                <a:gd name="connsiteY5216" fmla="*/ 1029216 h 3652478"/>
                <a:gd name="connsiteX5217" fmla="*/ 3793041 w 10080264"/>
                <a:gd name="connsiteY5217" fmla="*/ 1037855 h 3652478"/>
                <a:gd name="connsiteX5218" fmla="*/ 3801681 w 10080264"/>
                <a:gd name="connsiteY5218" fmla="*/ 1042894 h 3652478"/>
                <a:gd name="connsiteX5219" fmla="*/ 3801681 w 10080264"/>
                <a:gd name="connsiteY5219" fmla="*/ 1051533 h 3652478"/>
                <a:gd name="connsiteX5220" fmla="*/ 3803121 w 10080264"/>
                <a:gd name="connsiteY5220" fmla="*/ 1072411 h 3652478"/>
                <a:gd name="connsiteX5221" fmla="*/ 3808520 w 10080264"/>
                <a:gd name="connsiteY5221" fmla="*/ 1091488 h 3652478"/>
                <a:gd name="connsiteX5222" fmla="*/ 3815359 w 10080264"/>
                <a:gd name="connsiteY5222" fmla="*/ 1110206 h 3652478"/>
                <a:gd name="connsiteX5223" fmla="*/ 3829398 w 10080264"/>
                <a:gd name="connsiteY5223" fmla="*/ 1129283 h 3652478"/>
                <a:gd name="connsiteX5224" fmla="*/ 3844877 w 10080264"/>
                <a:gd name="connsiteY5224" fmla="*/ 1153760 h 3652478"/>
                <a:gd name="connsiteX5225" fmla="*/ 3855316 w 10080264"/>
                <a:gd name="connsiteY5225" fmla="*/ 1177877 h 3652478"/>
                <a:gd name="connsiteX5226" fmla="*/ 3863595 w 10080264"/>
                <a:gd name="connsiteY5226" fmla="*/ 1202354 h 3652478"/>
                <a:gd name="connsiteX5227" fmla="*/ 3868995 w 10080264"/>
                <a:gd name="connsiteY5227" fmla="*/ 1226470 h 3652478"/>
                <a:gd name="connsiteX5228" fmla="*/ 3868995 w 10080264"/>
                <a:gd name="connsiteY5228" fmla="*/ 1229710 h 3652478"/>
                <a:gd name="connsiteX5229" fmla="*/ 3872234 w 10080264"/>
                <a:gd name="connsiteY5229" fmla="*/ 1238349 h 3652478"/>
                <a:gd name="connsiteX5230" fmla="*/ 3874034 w 10080264"/>
                <a:gd name="connsiteY5230" fmla="*/ 1248787 h 3652478"/>
                <a:gd name="connsiteX5231" fmla="*/ 3874034 w 10080264"/>
                <a:gd name="connsiteY5231" fmla="*/ 1259226 h 3652478"/>
                <a:gd name="connsiteX5232" fmla="*/ 3872234 w 10080264"/>
                <a:gd name="connsiteY5232" fmla="*/ 1269665 h 3652478"/>
                <a:gd name="connsiteX5233" fmla="*/ 3870794 w 10080264"/>
                <a:gd name="connsiteY5233" fmla="*/ 1276504 h 3652478"/>
                <a:gd name="connsiteX5234" fmla="*/ 3872234 w 10080264"/>
                <a:gd name="connsiteY5234" fmla="*/ 1288742 h 3652478"/>
                <a:gd name="connsiteX5235" fmla="*/ 3884473 w 10080264"/>
                <a:gd name="connsiteY5235" fmla="*/ 1286942 h 3652478"/>
                <a:gd name="connsiteX5236" fmla="*/ 3899951 w 10080264"/>
                <a:gd name="connsiteY5236" fmla="*/ 1285143 h 3652478"/>
                <a:gd name="connsiteX5237" fmla="*/ 3908951 w 10080264"/>
                <a:gd name="connsiteY5237" fmla="*/ 1283703 h 3652478"/>
                <a:gd name="connsiteX5238" fmla="*/ 3917590 w 10080264"/>
                <a:gd name="connsiteY5238" fmla="*/ 1285143 h 3652478"/>
                <a:gd name="connsiteX5239" fmla="*/ 3926229 w 10080264"/>
                <a:gd name="connsiteY5239" fmla="*/ 1286942 h 3652478"/>
                <a:gd name="connsiteX5240" fmla="*/ 3933068 w 10080264"/>
                <a:gd name="connsiteY5240" fmla="*/ 1290542 h 3652478"/>
                <a:gd name="connsiteX5241" fmla="*/ 3939908 w 10080264"/>
                <a:gd name="connsiteY5241" fmla="*/ 1297381 h 3652478"/>
                <a:gd name="connsiteX5242" fmla="*/ 3943507 w 10080264"/>
                <a:gd name="connsiteY5242" fmla="*/ 1304220 h 3652478"/>
                <a:gd name="connsiteX5243" fmla="*/ 3948547 w 10080264"/>
                <a:gd name="connsiteY5243" fmla="*/ 1313219 h 3652478"/>
                <a:gd name="connsiteX5244" fmla="*/ 3950347 w 10080264"/>
                <a:gd name="connsiteY5244" fmla="*/ 1323298 h 3652478"/>
                <a:gd name="connsiteX5245" fmla="*/ 3952147 w 10080264"/>
                <a:gd name="connsiteY5245" fmla="*/ 1326897 h 3652478"/>
                <a:gd name="connsiteX5246" fmla="*/ 3950347 w 10080264"/>
                <a:gd name="connsiteY5246" fmla="*/ 1330497 h 3652478"/>
                <a:gd name="connsiteX5247" fmla="*/ 3945308 w 10080264"/>
                <a:gd name="connsiteY5247" fmla="*/ 1340575 h 3652478"/>
                <a:gd name="connsiteX5248" fmla="*/ 3938468 w 10080264"/>
                <a:gd name="connsiteY5248" fmla="*/ 1349214 h 3652478"/>
                <a:gd name="connsiteX5249" fmla="*/ 3929469 w 10080264"/>
                <a:gd name="connsiteY5249" fmla="*/ 1356413 h 3652478"/>
                <a:gd name="connsiteX5250" fmla="*/ 3919030 w 10080264"/>
                <a:gd name="connsiteY5250" fmla="*/ 1361453 h 3652478"/>
                <a:gd name="connsiteX5251" fmla="*/ 3907151 w 10080264"/>
                <a:gd name="connsiteY5251" fmla="*/ 1366492 h 3652478"/>
                <a:gd name="connsiteX5252" fmla="*/ 3912191 w 10080264"/>
                <a:gd name="connsiteY5252" fmla="*/ 1375131 h 3652478"/>
                <a:gd name="connsiteX5253" fmla="*/ 3917590 w 10080264"/>
                <a:gd name="connsiteY5253" fmla="*/ 1383770 h 3652478"/>
                <a:gd name="connsiteX5254" fmla="*/ 3922629 w 10080264"/>
                <a:gd name="connsiteY5254" fmla="*/ 1397808 h 3652478"/>
                <a:gd name="connsiteX5255" fmla="*/ 3926229 w 10080264"/>
                <a:gd name="connsiteY5255" fmla="*/ 1402847 h 3652478"/>
                <a:gd name="connsiteX5256" fmla="*/ 3929469 w 10080264"/>
                <a:gd name="connsiteY5256" fmla="*/ 1406447 h 3652478"/>
                <a:gd name="connsiteX5257" fmla="*/ 3936668 w 10080264"/>
                <a:gd name="connsiteY5257" fmla="*/ 1411486 h 3652478"/>
                <a:gd name="connsiteX5258" fmla="*/ 3936668 w 10080264"/>
                <a:gd name="connsiteY5258" fmla="*/ 1418685 h 3652478"/>
                <a:gd name="connsiteX5259" fmla="*/ 3934869 w 10080264"/>
                <a:gd name="connsiteY5259" fmla="*/ 1427324 h 3652478"/>
                <a:gd name="connsiteX5260" fmla="*/ 3933068 w 10080264"/>
                <a:gd name="connsiteY5260" fmla="*/ 1432363 h 3652478"/>
                <a:gd name="connsiteX5261" fmla="*/ 3928029 w 10080264"/>
                <a:gd name="connsiteY5261" fmla="*/ 1442802 h 3652478"/>
                <a:gd name="connsiteX5262" fmla="*/ 3936668 w 10080264"/>
                <a:gd name="connsiteY5262" fmla="*/ 1444602 h 3652478"/>
                <a:gd name="connsiteX5263" fmla="*/ 3945308 w 10080264"/>
                <a:gd name="connsiteY5263" fmla="*/ 1451441 h 3652478"/>
                <a:gd name="connsiteX5264" fmla="*/ 3952147 w 10080264"/>
                <a:gd name="connsiteY5264" fmla="*/ 1460080 h 3652478"/>
                <a:gd name="connsiteX5265" fmla="*/ 3957546 w 10080264"/>
                <a:gd name="connsiteY5265" fmla="*/ 1470518 h 3652478"/>
                <a:gd name="connsiteX5266" fmla="*/ 3958986 w 10080264"/>
                <a:gd name="connsiteY5266" fmla="*/ 1480957 h 3652478"/>
                <a:gd name="connsiteX5267" fmla="*/ 3960786 w 10080264"/>
                <a:gd name="connsiteY5267" fmla="*/ 1489596 h 3652478"/>
                <a:gd name="connsiteX5268" fmla="*/ 3958986 w 10080264"/>
                <a:gd name="connsiteY5268" fmla="*/ 1500035 h 3652478"/>
                <a:gd name="connsiteX5269" fmla="*/ 3953946 w 10080264"/>
                <a:gd name="connsiteY5269" fmla="*/ 1506874 h 3652478"/>
                <a:gd name="connsiteX5270" fmla="*/ 3947107 w 10080264"/>
                <a:gd name="connsiteY5270" fmla="*/ 1513713 h 3652478"/>
                <a:gd name="connsiteX5271" fmla="*/ 3941708 w 10080264"/>
                <a:gd name="connsiteY5271" fmla="*/ 1515512 h 3652478"/>
                <a:gd name="connsiteX5272" fmla="*/ 3934869 w 10080264"/>
                <a:gd name="connsiteY5272" fmla="*/ 1517312 h 3652478"/>
                <a:gd name="connsiteX5273" fmla="*/ 3926229 w 10080264"/>
                <a:gd name="connsiteY5273" fmla="*/ 1520552 h 3652478"/>
                <a:gd name="connsiteX5274" fmla="*/ 3931269 w 10080264"/>
                <a:gd name="connsiteY5274" fmla="*/ 1551868 h 3652478"/>
                <a:gd name="connsiteX5275" fmla="*/ 3934869 w 10080264"/>
                <a:gd name="connsiteY5275" fmla="*/ 1586423 h 3652478"/>
                <a:gd name="connsiteX5276" fmla="*/ 3933068 w 10080264"/>
                <a:gd name="connsiteY5276" fmla="*/ 1620979 h 3652478"/>
                <a:gd name="connsiteX5277" fmla="*/ 3928029 w 10080264"/>
                <a:gd name="connsiteY5277" fmla="*/ 1657334 h 3652478"/>
                <a:gd name="connsiteX5278" fmla="*/ 3926229 w 10080264"/>
                <a:gd name="connsiteY5278" fmla="*/ 1676411 h 3652478"/>
                <a:gd name="connsiteX5279" fmla="*/ 3924429 w 10080264"/>
                <a:gd name="connsiteY5279" fmla="*/ 1692249 h 3652478"/>
                <a:gd name="connsiteX5280" fmla="*/ 3926229 w 10080264"/>
                <a:gd name="connsiteY5280" fmla="*/ 1709527 h 3652478"/>
                <a:gd name="connsiteX5281" fmla="*/ 3926229 w 10080264"/>
                <a:gd name="connsiteY5281" fmla="*/ 1725005 h 3652478"/>
                <a:gd name="connsiteX5282" fmla="*/ 3928029 w 10080264"/>
                <a:gd name="connsiteY5282" fmla="*/ 1740483 h 3652478"/>
                <a:gd name="connsiteX5283" fmla="*/ 3931269 w 10080264"/>
                <a:gd name="connsiteY5283" fmla="*/ 1754521 h 3652478"/>
                <a:gd name="connsiteX5284" fmla="*/ 3936668 w 10080264"/>
                <a:gd name="connsiteY5284" fmla="*/ 1768199 h 3652478"/>
                <a:gd name="connsiteX5285" fmla="*/ 3941708 w 10080264"/>
                <a:gd name="connsiteY5285" fmla="*/ 1780438 h 3652478"/>
                <a:gd name="connsiteX5286" fmla="*/ 3945308 w 10080264"/>
                <a:gd name="connsiteY5286" fmla="*/ 1785477 h 3652478"/>
                <a:gd name="connsiteX5287" fmla="*/ 3943507 w 10080264"/>
                <a:gd name="connsiteY5287" fmla="*/ 1790516 h 3652478"/>
                <a:gd name="connsiteX5288" fmla="*/ 3938468 w 10080264"/>
                <a:gd name="connsiteY5288" fmla="*/ 1816793 h 3652478"/>
                <a:gd name="connsiteX5289" fmla="*/ 3938468 w 10080264"/>
                <a:gd name="connsiteY5289" fmla="*/ 1828671 h 3652478"/>
                <a:gd name="connsiteX5290" fmla="*/ 3939908 w 10080264"/>
                <a:gd name="connsiteY5290" fmla="*/ 1840910 h 3652478"/>
                <a:gd name="connsiteX5291" fmla="*/ 3941708 w 10080264"/>
                <a:gd name="connsiteY5291" fmla="*/ 1856748 h 3652478"/>
                <a:gd name="connsiteX5292" fmla="*/ 3943507 w 10080264"/>
                <a:gd name="connsiteY5292" fmla="*/ 1875465 h 3652478"/>
                <a:gd name="connsiteX5293" fmla="*/ 3943507 w 10080264"/>
                <a:gd name="connsiteY5293" fmla="*/ 1915420 h 3652478"/>
                <a:gd name="connsiteX5294" fmla="*/ 3945308 w 10080264"/>
                <a:gd name="connsiteY5294" fmla="*/ 1937737 h 3652478"/>
                <a:gd name="connsiteX5295" fmla="*/ 3945308 w 10080264"/>
                <a:gd name="connsiteY5295" fmla="*/ 1962214 h 3652478"/>
                <a:gd name="connsiteX5296" fmla="*/ 3939908 w 10080264"/>
                <a:gd name="connsiteY5296" fmla="*/ 2015847 h 3652478"/>
                <a:gd name="connsiteX5297" fmla="*/ 3939908 w 10080264"/>
                <a:gd name="connsiteY5297" fmla="*/ 2024486 h 3652478"/>
                <a:gd name="connsiteX5298" fmla="*/ 3929469 w 10080264"/>
                <a:gd name="connsiteY5298" fmla="*/ 2126712 h 3652478"/>
                <a:gd name="connsiteX5299" fmla="*/ 3928029 w 10080264"/>
                <a:gd name="connsiteY5299" fmla="*/ 2142190 h 3652478"/>
                <a:gd name="connsiteX5300" fmla="*/ 3926229 w 10080264"/>
                <a:gd name="connsiteY5300" fmla="*/ 2168107 h 3652478"/>
                <a:gd name="connsiteX5301" fmla="*/ 3926229 w 10080264"/>
                <a:gd name="connsiteY5301" fmla="*/ 2192224 h 3652478"/>
                <a:gd name="connsiteX5302" fmla="*/ 3926229 w 10080264"/>
                <a:gd name="connsiteY5302" fmla="*/ 2216700 h 3652478"/>
                <a:gd name="connsiteX5303" fmla="*/ 3928029 w 10080264"/>
                <a:gd name="connsiteY5303" fmla="*/ 2239017 h 3652478"/>
                <a:gd name="connsiteX5304" fmla="*/ 3931269 w 10080264"/>
                <a:gd name="connsiteY5304" fmla="*/ 2251256 h 3652478"/>
                <a:gd name="connsiteX5305" fmla="*/ 3933068 w 10080264"/>
                <a:gd name="connsiteY5305" fmla="*/ 2259895 h 3652478"/>
                <a:gd name="connsiteX5306" fmla="*/ 3936668 w 10080264"/>
                <a:gd name="connsiteY5306" fmla="*/ 2266734 h 3652478"/>
                <a:gd name="connsiteX5307" fmla="*/ 3939908 w 10080264"/>
                <a:gd name="connsiteY5307" fmla="*/ 2273573 h 3652478"/>
                <a:gd name="connsiteX5308" fmla="*/ 3947107 w 10080264"/>
                <a:gd name="connsiteY5308" fmla="*/ 2282212 h 3652478"/>
                <a:gd name="connsiteX5309" fmla="*/ 3955746 w 10080264"/>
                <a:gd name="connsiteY5309" fmla="*/ 2289411 h 3652478"/>
                <a:gd name="connsiteX5310" fmla="*/ 3967625 w 10080264"/>
                <a:gd name="connsiteY5310" fmla="*/ 2294450 h 3652478"/>
                <a:gd name="connsiteX5311" fmla="*/ 3981664 w 10080264"/>
                <a:gd name="connsiteY5311" fmla="*/ 2298050 h 3652478"/>
                <a:gd name="connsiteX5312" fmla="*/ 3997143 w 10080264"/>
                <a:gd name="connsiteY5312" fmla="*/ 2299489 h 3652478"/>
                <a:gd name="connsiteX5313" fmla="*/ 4012621 w 10080264"/>
                <a:gd name="connsiteY5313" fmla="*/ 2298050 h 3652478"/>
                <a:gd name="connsiteX5314" fmla="*/ 4034939 w 10080264"/>
                <a:gd name="connsiteY5314" fmla="*/ 2296250 h 3652478"/>
                <a:gd name="connsiteX5315" fmla="*/ 4055817 w 10080264"/>
                <a:gd name="connsiteY5315" fmla="*/ 2294450 h 3652478"/>
                <a:gd name="connsiteX5316" fmla="*/ 4076695 w 10080264"/>
                <a:gd name="connsiteY5316" fmla="*/ 2298050 h 3652478"/>
                <a:gd name="connsiteX5317" fmla="*/ 4097573 w 10080264"/>
                <a:gd name="connsiteY5317" fmla="*/ 2301289 h 3652478"/>
                <a:gd name="connsiteX5318" fmla="*/ 4108012 w 10080264"/>
                <a:gd name="connsiteY5318" fmla="*/ 2299489 h 3652478"/>
                <a:gd name="connsiteX5319" fmla="*/ 4116651 w 10080264"/>
                <a:gd name="connsiteY5319" fmla="*/ 2299489 h 3652478"/>
                <a:gd name="connsiteX5320" fmla="*/ 4123490 w 10080264"/>
                <a:gd name="connsiteY5320" fmla="*/ 2301289 h 3652478"/>
                <a:gd name="connsiteX5321" fmla="*/ 4130330 w 10080264"/>
                <a:gd name="connsiteY5321" fmla="*/ 2304889 h 3652478"/>
                <a:gd name="connsiteX5322" fmla="*/ 4135730 w 10080264"/>
                <a:gd name="connsiteY5322" fmla="*/ 2308128 h 3652478"/>
                <a:gd name="connsiteX5323" fmla="*/ 4137169 w 10080264"/>
                <a:gd name="connsiteY5323" fmla="*/ 2313528 h 3652478"/>
                <a:gd name="connsiteX5324" fmla="*/ 4144009 w 10080264"/>
                <a:gd name="connsiteY5324" fmla="*/ 2304889 h 3652478"/>
                <a:gd name="connsiteX5325" fmla="*/ 4149408 w 10080264"/>
                <a:gd name="connsiteY5325" fmla="*/ 2299489 h 3652478"/>
                <a:gd name="connsiteX5326" fmla="*/ 4158047 w 10080264"/>
                <a:gd name="connsiteY5326" fmla="*/ 2301289 h 3652478"/>
                <a:gd name="connsiteX5327" fmla="*/ 4170286 w 10080264"/>
                <a:gd name="connsiteY5327" fmla="*/ 2306689 h 3652478"/>
                <a:gd name="connsiteX5328" fmla="*/ 4182165 w 10080264"/>
                <a:gd name="connsiteY5328" fmla="*/ 2315327 h 3652478"/>
                <a:gd name="connsiteX5329" fmla="*/ 4192603 w 10080264"/>
                <a:gd name="connsiteY5329" fmla="*/ 2323966 h 3652478"/>
                <a:gd name="connsiteX5330" fmla="*/ 4201243 w 10080264"/>
                <a:gd name="connsiteY5330" fmla="*/ 2332605 h 3652478"/>
                <a:gd name="connsiteX5331" fmla="*/ 4208442 w 10080264"/>
                <a:gd name="connsiteY5331" fmla="*/ 2341244 h 3652478"/>
                <a:gd name="connsiteX5332" fmla="*/ 4213481 w 10080264"/>
                <a:gd name="connsiteY5332" fmla="*/ 2349883 h 3652478"/>
                <a:gd name="connsiteX5333" fmla="*/ 4215281 w 10080264"/>
                <a:gd name="connsiteY5333" fmla="*/ 2360322 h 3652478"/>
                <a:gd name="connsiteX5334" fmla="*/ 4217081 w 10080264"/>
                <a:gd name="connsiteY5334" fmla="*/ 2372200 h 3652478"/>
                <a:gd name="connsiteX5335" fmla="*/ 4260277 w 10080264"/>
                <a:gd name="connsiteY5335" fmla="*/ 2356722 h 3652478"/>
                <a:gd name="connsiteX5336" fmla="*/ 4215281 w 10080264"/>
                <a:gd name="connsiteY5336" fmla="*/ 2384438 h 3652478"/>
                <a:gd name="connsiteX5337" fmla="*/ 4215281 w 10080264"/>
                <a:gd name="connsiteY5337" fmla="*/ 2394877 h 3652478"/>
                <a:gd name="connsiteX5338" fmla="*/ 4218521 w 10080264"/>
                <a:gd name="connsiteY5338" fmla="*/ 2396677 h 3652478"/>
                <a:gd name="connsiteX5339" fmla="*/ 4223921 w 10080264"/>
                <a:gd name="connsiteY5339" fmla="*/ 2396677 h 3652478"/>
                <a:gd name="connsiteX5340" fmla="*/ 4228960 w 10080264"/>
                <a:gd name="connsiteY5340" fmla="*/ 2394877 h 3652478"/>
                <a:gd name="connsiteX5341" fmla="*/ 4236159 w 10080264"/>
                <a:gd name="connsiteY5341" fmla="*/ 2396677 h 3652478"/>
                <a:gd name="connsiteX5342" fmla="*/ 4242999 w 10080264"/>
                <a:gd name="connsiteY5342" fmla="*/ 2398477 h 3652478"/>
                <a:gd name="connsiteX5343" fmla="*/ 4248038 w 10080264"/>
                <a:gd name="connsiteY5343" fmla="*/ 2400276 h 3652478"/>
                <a:gd name="connsiteX5344" fmla="*/ 4253438 w 10080264"/>
                <a:gd name="connsiteY5344" fmla="*/ 2405316 h 3652478"/>
                <a:gd name="connsiteX5345" fmla="*/ 4256677 w 10080264"/>
                <a:gd name="connsiteY5345" fmla="*/ 2410355 h 3652478"/>
                <a:gd name="connsiteX5346" fmla="*/ 4260277 w 10080264"/>
                <a:gd name="connsiteY5346" fmla="*/ 2415754 h 3652478"/>
                <a:gd name="connsiteX5347" fmla="*/ 4262077 w 10080264"/>
                <a:gd name="connsiteY5347" fmla="*/ 2422593 h 3652478"/>
                <a:gd name="connsiteX5348" fmla="*/ 4262077 w 10080264"/>
                <a:gd name="connsiteY5348" fmla="*/ 2429432 h 3652478"/>
                <a:gd name="connsiteX5349" fmla="*/ 4262077 w 10080264"/>
                <a:gd name="connsiteY5349" fmla="*/ 2441671 h 3652478"/>
                <a:gd name="connsiteX5350" fmla="*/ 4256677 w 10080264"/>
                <a:gd name="connsiteY5350" fmla="*/ 2451750 h 3652478"/>
                <a:gd name="connsiteX5351" fmla="*/ 4248038 w 10080264"/>
                <a:gd name="connsiteY5351" fmla="*/ 2460388 h 3652478"/>
                <a:gd name="connsiteX5352" fmla="*/ 4237959 w 10080264"/>
                <a:gd name="connsiteY5352" fmla="*/ 2465788 h 3652478"/>
                <a:gd name="connsiteX5353" fmla="*/ 4242999 w 10080264"/>
                <a:gd name="connsiteY5353" fmla="*/ 2470827 h 3652478"/>
                <a:gd name="connsiteX5354" fmla="*/ 4244799 w 10080264"/>
                <a:gd name="connsiteY5354" fmla="*/ 2478026 h 3652478"/>
                <a:gd name="connsiteX5355" fmla="*/ 4246238 w 10080264"/>
                <a:gd name="connsiteY5355" fmla="*/ 2484865 h 3652478"/>
                <a:gd name="connsiteX5356" fmla="*/ 4248038 w 10080264"/>
                <a:gd name="connsiteY5356" fmla="*/ 2491704 h 3652478"/>
                <a:gd name="connsiteX5357" fmla="*/ 4246238 w 10080264"/>
                <a:gd name="connsiteY5357" fmla="*/ 2498543 h 3652478"/>
                <a:gd name="connsiteX5358" fmla="*/ 4244799 w 10080264"/>
                <a:gd name="connsiteY5358" fmla="*/ 2505742 h 3652478"/>
                <a:gd name="connsiteX5359" fmla="*/ 4242999 w 10080264"/>
                <a:gd name="connsiteY5359" fmla="*/ 2510782 h 3652478"/>
                <a:gd name="connsiteX5360" fmla="*/ 4239399 w 10080264"/>
                <a:gd name="connsiteY5360" fmla="*/ 2516181 h 3652478"/>
                <a:gd name="connsiteX5361" fmla="*/ 4234360 w 10080264"/>
                <a:gd name="connsiteY5361" fmla="*/ 2519421 h 3652478"/>
                <a:gd name="connsiteX5362" fmla="*/ 4228960 w 10080264"/>
                <a:gd name="connsiteY5362" fmla="*/ 2523020 h 3652478"/>
                <a:gd name="connsiteX5363" fmla="*/ 4223921 w 10080264"/>
                <a:gd name="connsiteY5363" fmla="*/ 2524820 h 3652478"/>
                <a:gd name="connsiteX5364" fmla="*/ 4217081 w 10080264"/>
                <a:gd name="connsiteY5364" fmla="*/ 2526620 h 3652478"/>
                <a:gd name="connsiteX5365" fmla="*/ 4203042 w 10080264"/>
                <a:gd name="connsiteY5365" fmla="*/ 2531659 h 3652478"/>
                <a:gd name="connsiteX5366" fmla="*/ 4201243 w 10080264"/>
                <a:gd name="connsiteY5366" fmla="*/ 2576293 h 3652478"/>
                <a:gd name="connsiteX5367" fmla="*/ 4201243 w 10080264"/>
                <a:gd name="connsiteY5367" fmla="*/ 2595011 h 3652478"/>
                <a:gd name="connsiteX5368" fmla="*/ 4198003 w 10080264"/>
                <a:gd name="connsiteY5368" fmla="*/ 2610849 h 3652478"/>
                <a:gd name="connsiteX5369" fmla="*/ 4196203 w 10080264"/>
                <a:gd name="connsiteY5369" fmla="*/ 2628126 h 3652478"/>
                <a:gd name="connsiteX5370" fmla="*/ 4196203 w 10080264"/>
                <a:gd name="connsiteY5370" fmla="*/ 2645404 h 3652478"/>
                <a:gd name="connsiteX5371" fmla="*/ 4194403 w 10080264"/>
                <a:gd name="connsiteY5371" fmla="*/ 2687159 h 3652478"/>
                <a:gd name="connsiteX5372" fmla="*/ 4194403 w 10080264"/>
                <a:gd name="connsiteY5372" fmla="*/ 2707676 h 3652478"/>
                <a:gd name="connsiteX5373" fmla="*/ 4180365 w 10080264"/>
                <a:gd name="connsiteY5373" fmla="*/ 2702637 h 3652478"/>
                <a:gd name="connsiteX5374" fmla="*/ 4180365 w 10080264"/>
                <a:gd name="connsiteY5374" fmla="*/ 2728553 h 3652478"/>
                <a:gd name="connsiteX5375" fmla="*/ 4158047 w 10080264"/>
                <a:gd name="connsiteY5375" fmla="*/ 2707676 h 3652478"/>
                <a:gd name="connsiteX5376" fmla="*/ 4151208 w 10080264"/>
                <a:gd name="connsiteY5376" fmla="*/ 2713075 h 3652478"/>
                <a:gd name="connsiteX5377" fmla="*/ 4142569 w 10080264"/>
                <a:gd name="connsiteY5377" fmla="*/ 2714515 h 3652478"/>
                <a:gd name="connsiteX5378" fmla="*/ 4132130 w 10080264"/>
                <a:gd name="connsiteY5378" fmla="*/ 2716315 h 3652478"/>
                <a:gd name="connsiteX5379" fmla="*/ 4123490 w 10080264"/>
                <a:gd name="connsiteY5379" fmla="*/ 2716315 h 3652478"/>
                <a:gd name="connsiteX5380" fmla="*/ 4066256 w 10080264"/>
                <a:gd name="connsiteY5380" fmla="*/ 2719914 h 3652478"/>
                <a:gd name="connsiteX5381" fmla="*/ 4010821 w 10080264"/>
                <a:gd name="connsiteY5381" fmla="*/ 2718115 h 3652478"/>
                <a:gd name="connsiteX5382" fmla="*/ 3957546 w 10080264"/>
                <a:gd name="connsiteY5382" fmla="*/ 2714515 h 3652478"/>
                <a:gd name="connsiteX5383" fmla="*/ 3903551 w 10080264"/>
                <a:gd name="connsiteY5383" fmla="*/ 2709476 h 3652478"/>
                <a:gd name="connsiteX5384" fmla="*/ 3851716 w 10080264"/>
                <a:gd name="connsiteY5384" fmla="*/ 2704436 h 3652478"/>
                <a:gd name="connsiteX5385" fmla="*/ 3798081 w 10080264"/>
                <a:gd name="connsiteY5385" fmla="*/ 2700837 h 3652478"/>
                <a:gd name="connsiteX5386" fmla="*/ 3742646 w 10080264"/>
                <a:gd name="connsiteY5386" fmla="*/ 2700837 h 3652478"/>
                <a:gd name="connsiteX5387" fmla="*/ 3685772 w 10080264"/>
                <a:gd name="connsiteY5387" fmla="*/ 2702637 h 3652478"/>
                <a:gd name="connsiteX5388" fmla="*/ 3645816 w 10080264"/>
                <a:gd name="connsiteY5388" fmla="*/ 2707676 h 3652478"/>
                <a:gd name="connsiteX5389" fmla="*/ 3624937 w 10080264"/>
                <a:gd name="connsiteY5389" fmla="*/ 2709476 h 3652478"/>
                <a:gd name="connsiteX5390" fmla="*/ 3602260 w 10080264"/>
                <a:gd name="connsiteY5390" fmla="*/ 2709476 h 3652478"/>
                <a:gd name="connsiteX5391" fmla="*/ 3583542 w 10080264"/>
                <a:gd name="connsiteY5391" fmla="*/ 2711275 h 3652478"/>
                <a:gd name="connsiteX5392" fmla="*/ 3562663 w 10080264"/>
                <a:gd name="connsiteY5392" fmla="*/ 2709476 h 3652478"/>
                <a:gd name="connsiteX5393" fmla="*/ 3543585 w 10080264"/>
                <a:gd name="connsiteY5393" fmla="*/ 2704436 h 3652478"/>
                <a:gd name="connsiteX5394" fmla="*/ 3522707 w 10080264"/>
                <a:gd name="connsiteY5394" fmla="*/ 2695797 h 3652478"/>
                <a:gd name="connsiteX5395" fmla="*/ 3514068 w 10080264"/>
                <a:gd name="connsiteY5395" fmla="*/ 2699037 h 3652478"/>
                <a:gd name="connsiteX5396" fmla="*/ 3503629 w 10080264"/>
                <a:gd name="connsiteY5396" fmla="*/ 2699037 h 3652478"/>
                <a:gd name="connsiteX5397" fmla="*/ 3503629 w 10080264"/>
                <a:gd name="connsiteY5397" fmla="*/ 2700837 h 3652478"/>
                <a:gd name="connsiteX5398" fmla="*/ 3500389 w 10080264"/>
                <a:gd name="connsiteY5398" fmla="*/ 2705876 h 3652478"/>
                <a:gd name="connsiteX5399" fmla="*/ 3496789 w 10080264"/>
                <a:gd name="connsiteY5399" fmla="*/ 2707676 h 3652478"/>
                <a:gd name="connsiteX5400" fmla="*/ 3491750 w 10080264"/>
                <a:gd name="connsiteY5400" fmla="*/ 2709476 h 3652478"/>
                <a:gd name="connsiteX5401" fmla="*/ 3486350 w 10080264"/>
                <a:gd name="connsiteY5401" fmla="*/ 2711275 h 3652478"/>
                <a:gd name="connsiteX5402" fmla="*/ 3477712 w 10080264"/>
                <a:gd name="connsiteY5402" fmla="*/ 2711275 h 3652478"/>
                <a:gd name="connsiteX5403" fmla="*/ 3474471 w 10080264"/>
                <a:gd name="connsiteY5403" fmla="*/ 2709476 h 3652478"/>
                <a:gd name="connsiteX5404" fmla="*/ 3470872 w 10080264"/>
                <a:gd name="connsiteY5404" fmla="*/ 2707676 h 3652478"/>
                <a:gd name="connsiteX5405" fmla="*/ 3467272 w 10080264"/>
                <a:gd name="connsiteY5405" fmla="*/ 2702637 h 3652478"/>
                <a:gd name="connsiteX5406" fmla="*/ 3465473 w 10080264"/>
                <a:gd name="connsiteY5406" fmla="*/ 2697597 h 3652478"/>
                <a:gd name="connsiteX5407" fmla="*/ 3451794 w 10080264"/>
                <a:gd name="connsiteY5407" fmla="*/ 2697597 h 3652478"/>
                <a:gd name="connsiteX5408" fmla="*/ 3444954 w 10080264"/>
                <a:gd name="connsiteY5408" fmla="*/ 2695797 h 3652478"/>
                <a:gd name="connsiteX5409" fmla="*/ 3438115 w 10080264"/>
                <a:gd name="connsiteY5409" fmla="*/ 2692198 h 3652478"/>
                <a:gd name="connsiteX5410" fmla="*/ 3434515 w 10080264"/>
                <a:gd name="connsiteY5410" fmla="*/ 2692198 h 3652478"/>
                <a:gd name="connsiteX5411" fmla="*/ 3432716 w 10080264"/>
                <a:gd name="connsiteY5411" fmla="*/ 2692198 h 3652478"/>
                <a:gd name="connsiteX5412" fmla="*/ 3425876 w 10080264"/>
                <a:gd name="connsiteY5412" fmla="*/ 2697597 h 3652478"/>
                <a:gd name="connsiteX5413" fmla="*/ 3399959 w 10080264"/>
                <a:gd name="connsiteY5413" fmla="*/ 2723154 h 3652478"/>
                <a:gd name="connsiteX5414" fmla="*/ 3399959 w 10080264"/>
                <a:gd name="connsiteY5414" fmla="*/ 2693998 h 3652478"/>
                <a:gd name="connsiteX5415" fmla="*/ 3391320 w 10080264"/>
                <a:gd name="connsiteY5415" fmla="*/ 2690398 h 3652478"/>
                <a:gd name="connsiteX5416" fmla="*/ 3386280 w 10080264"/>
                <a:gd name="connsiteY5416" fmla="*/ 2688958 h 3652478"/>
                <a:gd name="connsiteX5417" fmla="*/ 3382680 w 10080264"/>
                <a:gd name="connsiteY5417" fmla="*/ 2690398 h 3652478"/>
                <a:gd name="connsiteX5418" fmla="*/ 3380881 w 10080264"/>
                <a:gd name="connsiteY5418" fmla="*/ 2692198 h 3652478"/>
                <a:gd name="connsiteX5419" fmla="*/ 3370442 w 10080264"/>
                <a:gd name="connsiteY5419" fmla="*/ 2719914 h 3652478"/>
                <a:gd name="connsiteX5420" fmla="*/ 3353163 w 10080264"/>
                <a:gd name="connsiteY5420" fmla="*/ 2695797 h 3652478"/>
                <a:gd name="connsiteX5421" fmla="*/ 3346324 w 10080264"/>
                <a:gd name="connsiteY5421" fmla="*/ 2687159 h 3652478"/>
                <a:gd name="connsiteX5422" fmla="*/ 3335885 w 10080264"/>
                <a:gd name="connsiteY5422" fmla="*/ 2680320 h 3652478"/>
                <a:gd name="connsiteX5423" fmla="*/ 3325446 w 10080264"/>
                <a:gd name="connsiteY5423" fmla="*/ 2685359 h 3652478"/>
                <a:gd name="connsiteX5424" fmla="*/ 3315007 w 10080264"/>
                <a:gd name="connsiteY5424" fmla="*/ 2688958 h 3652478"/>
                <a:gd name="connsiteX5425" fmla="*/ 3304568 w 10080264"/>
                <a:gd name="connsiteY5425" fmla="*/ 2690398 h 3652478"/>
                <a:gd name="connsiteX5426" fmla="*/ 3294488 w 10080264"/>
                <a:gd name="connsiteY5426" fmla="*/ 2690398 h 3652478"/>
                <a:gd name="connsiteX5427" fmla="*/ 3280450 w 10080264"/>
                <a:gd name="connsiteY5427" fmla="*/ 2693998 h 3652478"/>
                <a:gd name="connsiteX5428" fmla="*/ 3268571 w 10080264"/>
                <a:gd name="connsiteY5428" fmla="*/ 2693998 h 3652478"/>
                <a:gd name="connsiteX5429" fmla="*/ 3256332 w 10080264"/>
                <a:gd name="connsiteY5429" fmla="*/ 2692198 h 3652478"/>
                <a:gd name="connsiteX5430" fmla="*/ 3245893 w 10080264"/>
                <a:gd name="connsiteY5430" fmla="*/ 2690398 h 3652478"/>
                <a:gd name="connsiteX5431" fmla="*/ 3235454 w 10080264"/>
                <a:gd name="connsiteY5431" fmla="*/ 2687159 h 3652478"/>
                <a:gd name="connsiteX5432" fmla="*/ 3235454 w 10080264"/>
                <a:gd name="connsiteY5432" fmla="*/ 2676720 h 3652478"/>
                <a:gd name="connsiteX5433" fmla="*/ 3233655 w 10080264"/>
                <a:gd name="connsiteY5433" fmla="*/ 2605449 h 3652478"/>
                <a:gd name="connsiteX5434" fmla="*/ 3233655 w 10080264"/>
                <a:gd name="connsiteY5434" fmla="*/ 2533459 h 3652478"/>
                <a:gd name="connsiteX5435" fmla="*/ 3239054 w 10080264"/>
                <a:gd name="connsiteY5435" fmla="*/ 2384438 h 3652478"/>
                <a:gd name="connsiteX5436" fmla="*/ 3239054 w 10080264"/>
                <a:gd name="connsiteY5436" fmla="*/ 2379399 h 3652478"/>
                <a:gd name="connsiteX5437" fmla="*/ 3245893 w 10080264"/>
                <a:gd name="connsiteY5437" fmla="*/ 2230379 h 3652478"/>
                <a:gd name="connsiteX5438" fmla="*/ 3249493 w 10080264"/>
                <a:gd name="connsiteY5438" fmla="*/ 2149029 h 3652478"/>
                <a:gd name="connsiteX5439" fmla="*/ 3252733 w 10080264"/>
                <a:gd name="connsiteY5439" fmla="*/ 2067680 h 3652478"/>
                <a:gd name="connsiteX5440" fmla="*/ 3256332 w 10080264"/>
                <a:gd name="connsiteY5440" fmla="*/ 1991730 h 3652478"/>
                <a:gd name="connsiteX5441" fmla="*/ 3256332 w 10080264"/>
                <a:gd name="connsiteY5441" fmla="*/ 1916860 h 3652478"/>
                <a:gd name="connsiteX5442" fmla="*/ 3256332 w 10080264"/>
                <a:gd name="connsiteY5442" fmla="*/ 1842710 h 3652478"/>
                <a:gd name="connsiteX5443" fmla="*/ 3252733 w 10080264"/>
                <a:gd name="connsiteY5443" fmla="*/ 1768199 h 3652478"/>
                <a:gd name="connsiteX5444" fmla="*/ 3249493 w 10080264"/>
                <a:gd name="connsiteY5444" fmla="*/ 1693689 h 3652478"/>
                <a:gd name="connsiteX5445" fmla="*/ 3244093 w 10080264"/>
                <a:gd name="connsiteY5445" fmla="*/ 1628178 h 3652478"/>
                <a:gd name="connsiteX5446" fmla="*/ 3235454 w 10080264"/>
                <a:gd name="connsiteY5446" fmla="*/ 1570945 h 3652478"/>
                <a:gd name="connsiteX5447" fmla="*/ 3225015 w 10080264"/>
                <a:gd name="connsiteY5447" fmla="*/ 1520552 h 3652478"/>
                <a:gd name="connsiteX5448" fmla="*/ 3213136 w 10080264"/>
                <a:gd name="connsiteY5448" fmla="*/ 1503274 h 3652478"/>
                <a:gd name="connsiteX5449" fmla="*/ 3200898 w 10080264"/>
                <a:gd name="connsiteY5449" fmla="*/ 1485996 h 3652478"/>
                <a:gd name="connsiteX5450" fmla="*/ 3190459 w 10080264"/>
                <a:gd name="connsiteY5450" fmla="*/ 1467279 h 3652478"/>
                <a:gd name="connsiteX5451" fmla="*/ 3180020 w 10080264"/>
                <a:gd name="connsiteY5451" fmla="*/ 1448201 h 3652478"/>
                <a:gd name="connsiteX5452" fmla="*/ 3169581 w 10080264"/>
                <a:gd name="connsiteY5452" fmla="*/ 1430564 h 3652478"/>
                <a:gd name="connsiteX5453" fmla="*/ 3155901 w 10080264"/>
                <a:gd name="connsiteY5453" fmla="*/ 1413286 h 3652478"/>
                <a:gd name="connsiteX5454" fmla="*/ 3140423 w 10080264"/>
                <a:gd name="connsiteY5454" fmla="*/ 1397808 h 3652478"/>
                <a:gd name="connsiteX5455" fmla="*/ 3121345 w 10080264"/>
                <a:gd name="connsiteY5455" fmla="*/ 1381970 h 3652478"/>
                <a:gd name="connsiteX5456" fmla="*/ 3116306 w 10080264"/>
                <a:gd name="connsiteY5456" fmla="*/ 1381970 h 3652478"/>
                <a:gd name="connsiteX5457" fmla="*/ 3110906 w 10080264"/>
                <a:gd name="connsiteY5457" fmla="*/ 1381970 h 3652478"/>
                <a:gd name="connsiteX5458" fmla="*/ 3102267 w 10080264"/>
                <a:gd name="connsiteY5458" fmla="*/ 1380530 h 3652478"/>
                <a:gd name="connsiteX5459" fmla="*/ 3093627 w 10080264"/>
                <a:gd name="connsiteY5459" fmla="*/ 1376931 h 3652478"/>
                <a:gd name="connsiteX5460" fmla="*/ 3088228 w 10080264"/>
                <a:gd name="connsiteY5460" fmla="*/ 1371891 h 3652478"/>
                <a:gd name="connsiteX5461" fmla="*/ 3084989 w 10080264"/>
                <a:gd name="connsiteY5461" fmla="*/ 1365052 h 3652478"/>
                <a:gd name="connsiteX5462" fmla="*/ 3057271 w 10080264"/>
                <a:gd name="connsiteY5462" fmla="*/ 1363252 h 3652478"/>
                <a:gd name="connsiteX5463" fmla="*/ 3031353 w 10080264"/>
                <a:gd name="connsiteY5463" fmla="*/ 1363252 h 3652478"/>
                <a:gd name="connsiteX5464" fmla="*/ 3006876 w 10080264"/>
                <a:gd name="connsiteY5464" fmla="*/ 1363252 h 3652478"/>
                <a:gd name="connsiteX5465" fmla="*/ 2984558 w 10080264"/>
                <a:gd name="connsiteY5465" fmla="*/ 1366492 h 3652478"/>
                <a:gd name="connsiteX5466" fmla="*/ 2965479 w 10080264"/>
                <a:gd name="connsiteY5466" fmla="*/ 1371891 h 3652478"/>
                <a:gd name="connsiteX5467" fmla="*/ 2946401 w 10080264"/>
                <a:gd name="connsiteY5467" fmla="*/ 1378730 h 3652478"/>
                <a:gd name="connsiteX5468" fmla="*/ 2930923 w 10080264"/>
                <a:gd name="connsiteY5468" fmla="*/ 1385570 h 3652478"/>
                <a:gd name="connsiteX5469" fmla="*/ 2918684 w 10080264"/>
                <a:gd name="connsiteY5469" fmla="*/ 1396008 h 3652478"/>
                <a:gd name="connsiteX5470" fmla="*/ 2894566 w 10080264"/>
                <a:gd name="connsiteY5470" fmla="*/ 1420485 h 3652478"/>
                <a:gd name="connsiteX5471" fmla="*/ 2871889 w 10080264"/>
                <a:gd name="connsiteY5471" fmla="*/ 1449641 h 3652478"/>
                <a:gd name="connsiteX5472" fmla="*/ 2851370 w 10080264"/>
                <a:gd name="connsiteY5472" fmla="*/ 1480957 h 3652478"/>
                <a:gd name="connsiteX5473" fmla="*/ 2832292 w 10080264"/>
                <a:gd name="connsiteY5473" fmla="*/ 1517312 h 3652478"/>
                <a:gd name="connsiteX5474" fmla="*/ 2830492 w 10080264"/>
                <a:gd name="connsiteY5474" fmla="*/ 1609100 h 3652478"/>
                <a:gd name="connsiteX5475" fmla="*/ 2830492 w 10080264"/>
                <a:gd name="connsiteY5475" fmla="*/ 1704128 h 3652478"/>
                <a:gd name="connsiteX5476" fmla="*/ 2830492 w 10080264"/>
                <a:gd name="connsiteY5476" fmla="*/ 1799155 h 3652478"/>
                <a:gd name="connsiteX5477" fmla="*/ 2834092 w 10080264"/>
                <a:gd name="connsiteY5477" fmla="*/ 1896342 h 3652478"/>
                <a:gd name="connsiteX5478" fmla="*/ 2844531 w 10080264"/>
                <a:gd name="connsiteY5478" fmla="*/ 2244417 h 3652478"/>
                <a:gd name="connsiteX5479" fmla="*/ 2994997 w 10080264"/>
                <a:gd name="connsiteY5479" fmla="*/ 2244417 h 3652478"/>
                <a:gd name="connsiteX5480" fmla="*/ 3000037 w 10080264"/>
                <a:gd name="connsiteY5480" fmla="*/ 2245857 h 3652478"/>
                <a:gd name="connsiteX5481" fmla="*/ 3003636 w 10080264"/>
                <a:gd name="connsiteY5481" fmla="*/ 2247656 h 3652478"/>
                <a:gd name="connsiteX5482" fmla="*/ 3008676 w 10080264"/>
                <a:gd name="connsiteY5482" fmla="*/ 2251256 h 3652478"/>
                <a:gd name="connsiteX5483" fmla="*/ 3012275 w 10080264"/>
                <a:gd name="connsiteY5483" fmla="*/ 2254855 h 3652478"/>
                <a:gd name="connsiteX5484" fmla="*/ 3014075 w 10080264"/>
                <a:gd name="connsiteY5484" fmla="*/ 2258095 h 3652478"/>
                <a:gd name="connsiteX5485" fmla="*/ 3014075 w 10080264"/>
                <a:gd name="connsiteY5485" fmla="*/ 2263494 h 3652478"/>
                <a:gd name="connsiteX5486" fmla="*/ 3014075 w 10080264"/>
                <a:gd name="connsiteY5486" fmla="*/ 2270333 h 3652478"/>
                <a:gd name="connsiteX5487" fmla="*/ 3012275 w 10080264"/>
                <a:gd name="connsiteY5487" fmla="*/ 2277172 h 3652478"/>
                <a:gd name="connsiteX5488" fmla="*/ 3010476 w 10080264"/>
                <a:gd name="connsiteY5488" fmla="*/ 2278972 h 3652478"/>
                <a:gd name="connsiteX5489" fmla="*/ 3024154 w 10080264"/>
                <a:gd name="connsiteY5489" fmla="*/ 2278972 h 3652478"/>
                <a:gd name="connsiteX5490" fmla="*/ 3027754 w 10080264"/>
                <a:gd name="connsiteY5490" fmla="*/ 2289411 h 3652478"/>
                <a:gd name="connsiteX5491" fmla="*/ 3032793 w 10080264"/>
                <a:gd name="connsiteY5491" fmla="*/ 2309928 h 3652478"/>
                <a:gd name="connsiteX5492" fmla="*/ 3036393 w 10080264"/>
                <a:gd name="connsiteY5492" fmla="*/ 2332605 h 3652478"/>
                <a:gd name="connsiteX5493" fmla="*/ 3043232 w 10080264"/>
                <a:gd name="connsiteY5493" fmla="*/ 2382639 h 3652478"/>
                <a:gd name="connsiteX5494" fmla="*/ 3045032 w 10080264"/>
                <a:gd name="connsiteY5494" fmla="*/ 2408915 h 3652478"/>
                <a:gd name="connsiteX5495" fmla="*/ 3046832 w 10080264"/>
                <a:gd name="connsiteY5495" fmla="*/ 2436272 h 3652478"/>
                <a:gd name="connsiteX5496" fmla="*/ 3046832 w 10080264"/>
                <a:gd name="connsiteY5496" fmla="*/ 2491704 h 3652478"/>
                <a:gd name="connsiteX5497" fmla="*/ 3046832 w 10080264"/>
                <a:gd name="connsiteY5497" fmla="*/ 2497104 h 3652478"/>
                <a:gd name="connsiteX5498" fmla="*/ 3060510 w 10080264"/>
                <a:gd name="connsiteY5498" fmla="*/ 2495304 h 3652478"/>
                <a:gd name="connsiteX5499" fmla="*/ 3046832 w 10080264"/>
                <a:gd name="connsiteY5499" fmla="*/ 2502143 h 3652478"/>
                <a:gd name="connsiteX5500" fmla="*/ 3046832 w 10080264"/>
                <a:gd name="connsiteY5500" fmla="*/ 2605449 h 3652478"/>
                <a:gd name="connsiteX5501" fmla="*/ 3046832 w 10080264"/>
                <a:gd name="connsiteY5501" fmla="*/ 2631726 h 3652478"/>
                <a:gd name="connsiteX5502" fmla="*/ 3048632 w 10080264"/>
                <a:gd name="connsiteY5502" fmla="*/ 2657642 h 3652478"/>
                <a:gd name="connsiteX5503" fmla="*/ 3053671 w 10080264"/>
                <a:gd name="connsiteY5503" fmla="*/ 2707676 h 3652478"/>
                <a:gd name="connsiteX5504" fmla="*/ 3057271 w 10080264"/>
                <a:gd name="connsiteY5504" fmla="*/ 2726753 h 3652478"/>
                <a:gd name="connsiteX5505" fmla="*/ 3038193 w 10080264"/>
                <a:gd name="connsiteY5505" fmla="*/ 2724954 h 3652478"/>
                <a:gd name="connsiteX5506" fmla="*/ 2969079 w 10080264"/>
                <a:gd name="connsiteY5506" fmla="*/ 2719914 h 3652478"/>
                <a:gd name="connsiteX5507" fmla="*/ 2901406 w 10080264"/>
                <a:gd name="connsiteY5507" fmla="*/ 2716315 h 3652478"/>
                <a:gd name="connsiteX5508" fmla="*/ 2834092 w 10080264"/>
                <a:gd name="connsiteY5508" fmla="*/ 2714515 h 3652478"/>
                <a:gd name="connsiteX5509" fmla="*/ 2766418 w 10080264"/>
                <a:gd name="connsiteY5509" fmla="*/ 2713075 h 3652478"/>
                <a:gd name="connsiteX5510" fmla="*/ 2700904 w 10080264"/>
                <a:gd name="connsiteY5510" fmla="*/ 2714515 h 3652478"/>
                <a:gd name="connsiteX5511" fmla="*/ 2634671 w 10080264"/>
                <a:gd name="connsiteY5511" fmla="*/ 2714515 h 3652478"/>
                <a:gd name="connsiteX5512" fmla="*/ 2498244 w 10080264"/>
                <a:gd name="connsiteY5512" fmla="*/ 2709476 h 3652478"/>
                <a:gd name="connsiteX5513" fmla="*/ 2466926 w 10080264"/>
                <a:gd name="connsiteY5513" fmla="*/ 2709476 h 3652478"/>
                <a:gd name="connsiteX5514" fmla="*/ 2435970 w 10080264"/>
                <a:gd name="connsiteY5514" fmla="*/ 2707676 h 3652478"/>
                <a:gd name="connsiteX5515" fmla="*/ 2380535 w 10080264"/>
                <a:gd name="connsiteY5515" fmla="*/ 2702637 h 3652478"/>
                <a:gd name="connsiteX5516" fmla="*/ 2354257 w 10080264"/>
                <a:gd name="connsiteY5516" fmla="*/ 2700837 h 3652478"/>
                <a:gd name="connsiteX5517" fmla="*/ 2323300 w 10080264"/>
                <a:gd name="connsiteY5517" fmla="*/ 2699037 h 3652478"/>
                <a:gd name="connsiteX5518" fmla="*/ 2288743 w 10080264"/>
                <a:gd name="connsiteY5518" fmla="*/ 2700837 h 3652478"/>
                <a:gd name="connsiteX5519" fmla="*/ 2248787 w 10080264"/>
                <a:gd name="connsiteY5519" fmla="*/ 2702637 h 3652478"/>
                <a:gd name="connsiteX5520" fmla="*/ 2198751 w 10080264"/>
                <a:gd name="connsiteY5520" fmla="*/ 2709476 h 3652478"/>
                <a:gd name="connsiteX5521" fmla="*/ 2165635 w 10080264"/>
                <a:gd name="connsiteY5521" fmla="*/ 2713075 h 3652478"/>
                <a:gd name="connsiteX5522" fmla="*/ 2132878 w 10080264"/>
                <a:gd name="connsiteY5522" fmla="*/ 2716315 h 3652478"/>
                <a:gd name="connsiteX5523" fmla="*/ 2101921 w 10080264"/>
                <a:gd name="connsiteY5523" fmla="*/ 2719914 h 3652478"/>
                <a:gd name="connsiteX5524" fmla="*/ 2068804 w 10080264"/>
                <a:gd name="connsiteY5524" fmla="*/ 2719914 h 3652478"/>
                <a:gd name="connsiteX5525" fmla="*/ 2037847 w 10080264"/>
                <a:gd name="connsiteY5525" fmla="*/ 2719914 h 3652478"/>
                <a:gd name="connsiteX5526" fmla="*/ 2006530 w 10080264"/>
                <a:gd name="connsiteY5526" fmla="*/ 2716315 h 3652478"/>
                <a:gd name="connsiteX5527" fmla="*/ 1996091 w 10080264"/>
                <a:gd name="connsiteY5527" fmla="*/ 2716315 h 3652478"/>
                <a:gd name="connsiteX5528" fmla="*/ 1989251 w 10080264"/>
                <a:gd name="connsiteY5528" fmla="*/ 2713075 h 3652478"/>
                <a:gd name="connsiteX5529" fmla="*/ 1982412 w 10080264"/>
                <a:gd name="connsiteY5529" fmla="*/ 2709476 h 3652478"/>
                <a:gd name="connsiteX5530" fmla="*/ 1970173 w 10080264"/>
                <a:gd name="connsiteY5530" fmla="*/ 2702637 h 3652478"/>
                <a:gd name="connsiteX5531" fmla="*/ 1952895 w 10080264"/>
                <a:gd name="connsiteY5531" fmla="*/ 2702637 h 3652478"/>
                <a:gd name="connsiteX5532" fmla="*/ 1932017 w 10080264"/>
                <a:gd name="connsiteY5532" fmla="*/ 2705876 h 3652478"/>
                <a:gd name="connsiteX5533" fmla="*/ 1921578 w 10080264"/>
                <a:gd name="connsiteY5533" fmla="*/ 2705876 h 3652478"/>
                <a:gd name="connsiteX5534" fmla="*/ 1912939 w 10080264"/>
                <a:gd name="connsiteY5534" fmla="*/ 2705876 h 3652478"/>
                <a:gd name="connsiteX5535" fmla="*/ 1906099 w 10080264"/>
                <a:gd name="connsiteY5535" fmla="*/ 2704436 h 3652478"/>
                <a:gd name="connsiteX5536" fmla="*/ 1897460 w 10080264"/>
                <a:gd name="connsiteY5536" fmla="*/ 2700837 h 3652478"/>
                <a:gd name="connsiteX5537" fmla="*/ 1892420 w 10080264"/>
                <a:gd name="connsiteY5537" fmla="*/ 2695797 h 3652478"/>
                <a:gd name="connsiteX5538" fmla="*/ 1887021 w 10080264"/>
                <a:gd name="connsiteY5538" fmla="*/ 2688958 h 3652478"/>
                <a:gd name="connsiteX5539" fmla="*/ 1883781 w 10080264"/>
                <a:gd name="connsiteY5539" fmla="*/ 2680320 h 3652478"/>
                <a:gd name="connsiteX5540" fmla="*/ 1880182 w 10080264"/>
                <a:gd name="connsiteY5540" fmla="*/ 2671681 h 3652478"/>
                <a:gd name="connsiteX5541" fmla="*/ 1878382 w 10080264"/>
                <a:gd name="connsiteY5541" fmla="*/ 2659442 h 3652478"/>
                <a:gd name="connsiteX5542" fmla="*/ 1878382 w 10080264"/>
                <a:gd name="connsiteY5542" fmla="*/ 2652603 h 3652478"/>
                <a:gd name="connsiteX5543" fmla="*/ 1880182 w 10080264"/>
                <a:gd name="connsiteY5543" fmla="*/ 2645404 h 3652478"/>
                <a:gd name="connsiteX5544" fmla="*/ 1883781 w 10080264"/>
                <a:gd name="connsiteY5544" fmla="*/ 2642165 h 3652478"/>
                <a:gd name="connsiteX5545" fmla="*/ 1887021 w 10080264"/>
                <a:gd name="connsiteY5545" fmla="*/ 2636765 h 3652478"/>
                <a:gd name="connsiteX5546" fmla="*/ 1892420 w 10080264"/>
                <a:gd name="connsiteY5546" fmla="*/ 2634965 h 3652478"/>
                <a:gd name="connsiteX5547" fmla="*/ 1897460 w 10080264"/>
                <a:gd name="connsiteY5547" fmla="*/ 2631726 h 3652478"/>
                <a:gd name="connsiteX5548" fmla="*/ 1902500 w 10080264"/>
                <a:gd name="connsiteY5548" fmla="*/ 2631726 h 3652478"/>
                <a:gd name="connsiteX5549" fmla="*/ 1901060 w 10080264"/>
                <a:gd name="connsiteY5549" fmla="*/ 2612648 h 3652478"/>
                <a:gd name="connsiteX5550" fmla="*/ 1899260 w 10080264"/>
                <a:gd name="connsiteY5550" fmla="*/ 2591771 h 3652478"/>
                <a:gd name="connsiteX5551" fmla="*/ 1890621 w 10080264"/>
                <a:gd name="connsiteY5551" fmla="*/ 2598610 h 3652478"/>
                <a:gd name="connsiteX5552" fmla="*/ 1881981 w 10080264"/>
                <a:gd name="connsiteY5552" fmla="*/ 2602210 h 3652478"/>
                <a:gd name="connsiteX5553" fmla="*/ 1873342 w 10080264"/>
                <a:gd name="connsiteY5553" fmla="*/ 2600410 h 3652478"/>
                <a:gd name="connsiteX5554" fmla="*/ 1866503 w 10080264"/>
                <a:gd name="connsiteY5554" fmla="*/ 2598610 h 3652478"/>
                <a:gd name="connsiteX5555" fmla="*/ 1859663 w 10080264"/>
                <a:gd name="connsiteY5555" fmla="*/ 2593571 h 3652478"/>
                <a:gd name="connsiteX5556" fmla="*/ 1854264 w 10080264"/>
                <a:gd name="connsiteY5556" fmla="*/ 2588172 h 3652478"/>
                <a:gd name="connsiteX5557" fmla="*/ 1851024 w 10080264"/>
                <a:gd name="connsiteY5557" fmla="*/ 2584932 h 3652478"/>
                <a:gd name="connsiteX5558" fmla="*/ 1851024 w 10080264"/>
                <a:gd name="connsiteY5558" fmla="*/ 2578093 h 3652478"/>
                <a:gd name="connsiteX5559" fmla="*/ 1852464 w 10080264"/>
                <a:gd name="connsiteY5559" fmla="*/ 2567654 h 3652478"/>
                <a:gd name="connsiteX5560" fmla="*/ 1857864 w 10080264"/>
                <a:gd name="connsiteY5560" fmla="*/ 2555776 h 3652478"/>
                <a:gd name="connsiteX5561" fmla="*/ 1864703 w 10080264"/>
                <a:gd name="connsiteY5561" fmla="*/ 2545337 h 3652478"/>
                <a:gd name="connsiteX5562" fmla="*/ 1875142 w 10080264"/>
                <a:gd name="connsiteY5562" fmla="*/ 2537058 h 3652478"/>
                <a:gd name="connsiteX5563" fmla="*/ 1878382 w 10080264"/>
                <a:gd name="connsiteY5563" fmla="*/ 2535259 h 3652478"/>
                <a:gd name="connsiteX5564" fmla="*/ 1890621 w 10080264"/>
                <a:gd name="connsiteY5564" fmla="*/ 2528059 h 3652478"/>
                <a:gd name="connsiteX5565" fmla="*/ 1899260 w 10080264"/>
                <a:gd name="connsiteY5565" fmla="*/ 2524820 h 3652478"/>
                <a:gd name="connsiteX5566" fmla="*/ 1899260 w 10080264"/>
                <a:gd name="connsiteY5566" fmla="*/ 2500343 h 3652478"/>
                <a:gd name="connsiteX5567" fmla="*/ 1897460 w 10080264"/>
                <a:gd name="connsiteY5567" fmla="*/ 2500343 h 3652478"/>
                <a:gd name="connsiteX5568" fmla="*/ 1885581 w 10080264"/>
                <a:gd name="connsiteY5568" fmla="*/ 2500343 h 3652478"/>
                <a:gd name="connsiteX5569" fmla="*/ 1875142 w 10080264"/>
                <a:gd name="connsiteY5569" fmla="*/ 2498543 h 3652478"/>
                <a:gd name="connsiteX5570" fmla="*/ 1866503 w 10080264"/>
                <a:gd name="connsiteY5570" fmla="*/ 2493504 h 3652478"/>
                <a:gd name="connsiteX5571" fmla="*/ 1859663 w 10080264"/>
                <a:gd name="connsiteY5571" fmla="*/ 2484865 h 3652478"/>
                <a:gd name="connsiteX5572" fmla="*/ 1856064 w 10080264"/>
                <a:gd name="connsiteY5572" fmla="*/ 2478026 h 3652478"/>
                <a:gd name="connsiteX5573" fmla="*/ 1857864 w 10080264"/>
                <a:gd name="connsiteY5573" fmla="*/ 2472627 h 3652478"/>
                <a:gd name="connsiteX5574" fmla="*/ 1862903 w 10080264"/>
                <a:gd name="connsiteY5574" fmla="*/ 2463988 h 3652478"/>
                <a:gd name="connsiteX5575" fmla="*/ 1868303 w 10080264"/>
                <a:gd name="connsiteY5575" fmla="*/ 2453549 h 3652478"/>
                <a:gd name="connsiteX5576" fmla="*/ 1873342 w 10080264"/>
                <a:gd name="connsiteY5576" fmla="*/ 2444910 h 3652478"/>
                <a:gd name="connsiteX5577" fmla="*/ 1880182 w 10080264"/>
                <a:gd name="connsiteY5577" fmla="*/ 2436272 h 3652478"/>
                <a:gd name="connsiteX5578" fmla="*/ 1888821 w 10080264"/>
                <a:gd name="connsiteY5578" fmla="*/ 2429432 h 3652478"/>
                <a:gd name="connsiteX5579" fmla="*/ 1881981 w 10080264"/>
                <a:gd name="connsiteY5579" fmla="*/ 2427633 h 3652478"/>
                <a:gd name="connsiteX5580" fmla="*/ 1875142 w 10080264"/>
                <a:gd name="connsiteY5580" fmla="*/ 2424393 h 3652478"/>
                <a:gd name="connsiteX5581" fmla="*/ 1871542 w 10080264"/>
                <a:gd name="connsiteY5581" fmla="*/ 2420794 h 3652478"/>
                <a:gd name="connsiteX5582" fmla="*/ 1868303 w 10080264"/>
                <a:gd name="connsiteY5582" fmla="*/ 2417554 h 3652478"/>
                <a:gd name="connsiteX5583" fmla="*/ 1866503 w 10080264"/>
                <a:gd name="connsiteY5583" fmla="*/ 2410355 h 3652478"/>
                <a:gd name="connsiteX5584" fmla="*/ 1864703 w 10080264"/>
                <a:gd name="connsiteY5584" fmla="*/ 2401716 h 3652478"/>
                <a:gd name="connsiteX5585" fmla="*/ 1864703 w 10080264"/>
                <a:gd name="connsiteY5585" fmla="*/ 2398477 h 3652478"/>
                <a:gd name="connsiteX5586" fmla="*/ 1868303 w 10080264"/>
                <a:gd name="connsiteY5586" fmla="*/ 2394877 h 3652478"/>
                <a:gd name="connsiteX5587" fmla="*/ 1880182 w 10080264"/>
                <a:gd name="connsiteY5587" fmla="*/ 2379399 h 3652478"/>
                <a:gd name="connsiteX5588" fmla="*/ 1887021 w 10080264"/>
                <a:gd name="connsiteY5588" fmla="*/ 2372200 h 3652478"/>
                <a:gd name="connsiteX5589" fmla="*/ 1893860 w 10080264"/>
                <a:gd name="connsiteY5589" fmla="*/ 2368960 h 3652478"/>
                <a:gd name="connsiteX5590" fmla="*/ 1907899 w 10080264"/>
                <a:gd name="connsiteY5590" fmla="*/ 2353122 h 3652478"/>
                <a:gd name="connsiteX5591" fmla="*/ 1912939 w 10080264"/>
                <a:gd name="connsiteY5591" fmla="*/ 2334045 h 3652478"/>
                <a:gd name="connsiteX5592" fmla="*/ 1912939 w 10080264"/>
                <a:gd name="connsiteY5592" fmla="*/ 2327206 h 3652478"/>
                <a:gd name="connsiteX5593" fmla="*/ 1912939 w 10080264"/>
                <a:gd name="connsiteY5593" fmla="*/ 2320367 h 3652478"/>
                <a:gd name="connsiteX5594" fmla="*/ 1914738 w 10080264"/>
                <a:gd name="connsiteY5594" fmla="*/ 2311728 h 3652478"/>
                <a:gd name="connsiteX5595" fmla="*/ 1918338 w 10080264"/>
                <a:gd name="connsiteY5595" fmla="*/ 2303089 h 3652478"/>
                <a:gd name="connsiteX5596" fmla="*/ 1880182 w 10080264"/>
                <a:gd name="connsiteY5596" fmla="*/ 2244417 h 3652478"/>
                <a:gd name="connsiteX5597" fmla="*/ 1935616 w 10080264"/>
                <a:gd name="connsiteY5597" fmla="*/ 2285811 h 3652478"/>
                <a:gd name="connsiteX5598" fmla="*/ 1966934 w 10080264"/>
                <a:gd name="connsiteY5598" fmla="*/ 2280772 h 3652478"/>
                <a:gd name="connsiteX5599" fmla="*/ 2003290 w 10080264"/>
                <a:gd name="connsiteY5599" fmla="*/ 2273573 h 3652478"/>
                <a:gd name="connsiteX5600" fmla="*/ 2030648 w 10080264"/>
                <a:gd name="connsiteY5600" fmla="*/ 2268534 h 3652478"/>
                <a:gd name="connsiteX5601" fmla="*/ 2054765 w 10080264"/>
                <a:gd name="connsiteY5601" fmla="*/ 2265294 h 3652478"/>
                <a:gd name="connsiteX5602" fmla="*/ 2082842 w 10080264"/>
                <a:gd name="connsiteY5602" fmla="*/ 2265294 h 3652478"/>
                <a:gd name="connsiteX5603" fmla="*/ 2110560 w 10080264"/>
                <a:gd name="connsiteY5603" fmla="*/ 2265294 h 3652478"/>
                <a:gd name="connsiteX5604" fmla="*/ 2141517 w 10080264"/>
                <a:gd name="connsiteY5604" fmla="*/ 2266734 h 3652478"/>
                <a:gd name="connsiteX5605" fmla="*/ 2140077 w 10080264"/>
                <a:gd name="connsiteY5605" fmla="*/ 2240817 h 3652478"/>
                <a:gd name="connsiteX5606" fmla="*/ 2141517 w 10080264"/>
                <a:gd name="connsiteY5606" fmla="*/ 2218140 h 3652478"/>
                <a:gd name="connsiteX5607" fmla="*/ 2145117 w 10080264"/>
                <a:gd name="connsiteY5607" fmla="*/ 2197263 h 3652478"/>
                <a:gd name="connsiteX5608" fmla="*/ 2151956 w 10080264"/>
                <a:gd name="connsiteY5608" fmla="*/ 2176746 h 3652478"/>
                <a:gd name="connsiteX5609" fmla="*/ 2153756 w 10080264"/>
                <a:gd name="connsiteY5609" fmla="*/ 2166307 h 3652478"/>
                <a:gd name="connsiteX5610" fmla="*/ 2153756 w 10080264"/>
                <a:gd name="connsiteY5610" fmla="*/ 2155868 h 3652478"/>
                <a:gd name="connsiteX5611" fmla="*/ 2153756 w 10080264"/>
                <a:gd name="connsiteY5611" fmla="*/ 2147229 h 3652478"/>
                <a:gd name="connsiteX5612" fmla="*/ 2151956 w 10080264"/>
                <a:gd name="connsiteY5612" fmla="*/ 2137151 h 3652478"/>
                <a:gd name="connsiteX5613" fmla="*/ 2148716 w 10080264"/>
                <a:gd name="connsiteY5613" fmla="*/ 2128512 h 3652478"/>
                <a:gd name="connsiteX5614" fmla="*/ 2145117 w 10080264"/>
                <a:gd name="connsiteY5614" fmla="*/ 2118073 h 3652478"/>
                <a:gd name="connsiteX5615" fmla="*/ 2134678 w 10080264"/>
                <a:gd name="connsiteY5615" fmla="*/ 2100436 h 3652478"/>
                <a:gd name="connsiteX5616" fmla="*/ 2132878 w 10080264"/>
                <a:gd name="connsiteY5616" fmla="*/ 2095396 h 3652478"/>
                <a:gd name="connsiteX5617" fmla="*/ 2129638 w 10080264"/>
                <a:gd name="connsiteY5617" fmla="*/ 2086757 h 3652478"/>
                <a:gd name="connsiteX5618" fmla="*/ 2129638 w 10080264"/>
                <a:gd name="connsiteY5618" fmla="*/ 2078119 h 3652478"/>
                <a:gd name="connsiteX5619" fmla="*/ 2131438 w 10080264"/>
                <a:gd name="connsiteY5619" fmla="*/ 2070920 h 3652478"/>
                <a:gd name="connsiteX5620" fmla="*/ 2132878 w 10080264"/>
                <a:gd name="connsiteY5620" fmla="*/ 2064080 h 3652478"/>
                <a:gd name="connsiteX5621" fmla="*/ 2134678 w 10080264"/>
                <a:gd name="connsiteY5621" fmla="*/ 2059041 h 3652478"/>
                <a:gd name="connsiteX5622" fmla="*/ 2138278 w 10080264"/>
                <a:gd name="connsiteY5622" fmla="*/ 2053642 h 3652478"/>
                <a:gd name="connsiteX5623" fmla="*/ 2145117 w 10080264"/>
                <a:gd name="connsiteY5623" fmla="*/ 2048602 h 3652478"/>
                <a:gd name="connsiteX5624" fmla="*/ 2148716 w 10080264"/>
                <a:gd name="connsiteY5624" fmla="*/ 2045003 h 3652478"/>
                <a:gd name="connsiteX5625" fmla="*/ 2150156 w 10080264"/>
                <a:gd name="connsiteY5625" fmla="*/ 2043563 h 3652478"/>
                <a:gd name="connsiteX5626" fmla="*/ 2150156 w 10080264"/>
                <a:gd name="connsiteY5626" fmla="*/ 2038164 h 3652478"/>
                <a:gd name="connsiteX5627" fmla="*/ 2146917 w 10080264"/>
                <a:gd name="connsiteY5627" fmla="*/ 2036364 h 3652478"/>
                <a:gd name="connsiteX5628" fmla="*/ 2143317 w 10080264"/>
                <a:gd name="connsiteY5628" fmla="*/ 2034924 h 3652478"/>
                <a:gd name="connsiteX5629" fmla="*/ 2138278 w 10080264"/>
                <a:gd name="connsiteY5629" fmla="*/ 2031325 h 3652478"/>
                <a:gd name="connsiteX5630" fmla="*/ 2134678 w 10080264"/>
                <a:gd name="connsiteY5630" fmla="*/ 2024486 h 3652478"/>
                <a:gd name="connsiteX5631" fmla="*/ 2132878 w 10080264"/>
                <a:gd name="connsiteY5631" fmla="*/ 2017647 h 3652478"/>
                <a:gd name="connsiteX5632" fmla="*/ 2131438 w 10080264"/>
                <a:gd name="connsiteY5632" fmla="*/ 2009008 h 3652478"/>
                <a:gd name="connsiteX5633" fmla="*/ 2136477 w 10080264"/>
                <a:gd name="connsiteY5633" fmla="*/ 1979492 h 3652478"/>
                <a:gd name="connsiteX5634" fmla="*/ 2140077 w 10080264"/>
                <a:gd name="connsiteY5634" fmla="*/ 1948176 h 3652478"/>
                <a:gd name="connsiteX5635" fmla="*/ 2146917 w 10080264"/>
                <a:gd name="connsiteY5635" fmla="*/ 1889503 h 3652478"/>
                <a:gd name="connsiteX5636" fmla="*/ 2146917 w 10080264"/>
                <a:gd name="connsiteY5636" fmla="*/ 1827232 h 3652478"/>
                <a:gd name="connsiteX5637" fmla="*/ 2145117 w 10080264"/>
                <a:gd name="connsiteY5637" fmla="*/ 1794116 h 3652478"/>
                <a:gd name="connsiteX5638" fmla="*/ 2143317 w 10080264"/>
                <a:gd name="connsiteY5638" fmla="*/ 1761360 h 3652478"/>
                <a:gd name="connsiteX5639" fmla="*/ 2140077 w 10080264"/>
                <a:gd name="connsiteY5639" fmla="*/ 1692249 h 3652478"/>
                <a:gd name="connsiteX5640" fmla="*/ 2134678 w 10080264"/>
                <a:gd name="connsiteY5640" fmla="*/ 1622778 h 3652478"/>
                <a:gd name="connsiteX5641" fmla="*/ 2131438 w 10080264"/>
                <a:gd name="connsiteY5641" fmla="*/ 1555467 h 3652478"/>
                <a:gd name="connsiteX5642" fmla="*/ 2129638 w 10080264"/>
                <a:gd name="connsiteY5642" fmla="*/ 1520552 h 3652478"/>
                <a:gd name="connsiteX5643" fmla="*/ 2131438 w 10080264"/>
                <a:gd name="connsiteY5643" fmla="*/ 1485996 h 3652478"/>
                <a:gd name="connsiteX5644" fmla="*/ 2134678 w 10080264"/>
                <a:gd name="connsiteY5644" fmla="*/ 1455040 h 3652478"/>
                <a:gd name="connsiteX5645" fmla="*/ 2134678 w 10080264"/>
                <a:gd name="connsiteY5645" fmla="*/ 1421925 h 3652478"/>
                <a:gd name="connsiteX5646" fmla="*/ 2134678 w 10080264"/>
                <a:gd name="connsiteY5646" fmla="*/ 1356413 h 3652478"/>
                <a:gd name="connsiteX5647" fmla="*/ 2134678 w 10080264"/>
                <a:gd name="connsiteY5647" fmla="*/ 1224671 h 3652478"/>
                <a:gd name="connsiteX5648" fmla="*/ 2146917 w 10080264"/>
                <a:gd name="connsiteY5648" fmla="*/ 1143321 h 3652478"/>
                <a:gd name="connsiteX5649" fmla="*/ 2148716 w 10080264"/>
                <a:gd name="connsiteY5649" fmla="*/ 1127843 h 3652478"/>
                <a:gd name="connsiteX5650" fmla="*/ 2150156 w 10080264"/>
                <a:gd name="connsiteY5650" fmla="*/ 1110206 h 3652478"/>
                <a:gd name="connsiteX5651" fmla="*/ 2150156 w 10080264"/>
                <a:gd name="connsiteY5651" fmla="*/ 1074210 h 3652478"/>
                <a:gd name="connsiteX5652" fmla="*/ 2150156 w 10080264"/>
                <a:gd name="connsiteY5652" fmla="*/ 1056933 h 3652478"/>
                <a:gd name="connsiteX5653" fmla="*/ 2148716 w 10080264"/>
                <a:gd name="connsiteY5653" fmla="*/ 1039655 h 3652478"/>
                <a:gd name="connsiteX5654" fmla="*/ 2143317 w 10080264"/>
                <a:gd name="connsiteY5654" fmla="*/ 1006539 h 3652478"/>
                <a:gd name="connsiteX5655" fmla="*/ 2138278 w 10080264"/>
                <a:gd name="connsiteY5655" fmla="*/ 975223 h 3652478"/>
                <a:gd name="connsiteX5656" fmla="*/ 2136477 w 10080264"/>
                <a:gd name="connsiteY5656" fmla="*/ 956506 h 3652478"/>
                <a:gd name="connsiteX5657" fmla="*/ 2134678 w 10080264"/>
                <a:gd name="connsiteY5657" fmla="*/ 939228 h 3652478"/>
                <a:gd name="connsiteX5658" fmla="*/ 2136477 w 10080264"/>
                <a:gd name="connsiteY5658" fmla="*/ 885595 h 3652478"/>
                <a:gd name="connsiteX5659" fmla="*/ 2136477 w 10080264"/>
                <a:gd name="connsiteY5659" fmla="*/ 857519 h 3652478"/>
                <a:gd name="connsiteX5660" fmla="*/ 2140077 w 10080264"/>
                <a:gd name="connsiteY5660" fmla="*/ 828363 h 3652478"/>
                <a:gd name="connsiteX5661" fmla="*/ 2148716 w 10080264"/>
                <a:gd name="connsiteY5661" fmla="*/ 732975 h 3652478"/>
                <a:gd name="connsiteX5662" fmla="*/ 2150156 w 10080264"/>
                <a:gd name="connsiteY5662" fmla="*/ 724336 h 3652478"/>
                <a:gd name="connsiteX5663" fmla="*/ 2141517 w 10080264"/>
                <a:gd name="connsiteY5663" fmla="*/ 727936 h 3652478"/>
                <a:gd name="connsiteX5664" fmla="*/ 2131438 w 10080264"/>
                <a:gd name="connsiteY5664" fmla="*/ 727936 h 3652478"/>
                <a:gd name="connsiteX5665" fmla="*/ 2113800 w 10080264"/>
                <a:gd name="connsiteY5665" fmla="*/ 727936 h 3652478"/>
                <a:gd name="connsiteX5666" fmla="*/ 2117400 w 10080264"/>
                <a:gd name="connsiteY5666" fmla="*/ 710658 h 3652478"/>
                <a:gd name="connsiteX5667" fmla="*/ 2120999 w 10080264"/>
                <a:gd name="connsiteY5667" fmla="*/ 698419 h 3652478"/>
                <a:gd name="connsiteX5668" fmla="*/ 2124239 w 10080264"/>
                <a:gd name="connsiteY5668" fmla="*/ 686181 h 3652478"/>
                <a:gd name="connsiteX5669" fmla="*/ 2131438 w 10080264"/>
                <a:gd name="connsiteY5669" fmla="*/ 674303 h 3652478"/>
                <a:gd name="connsiteX5670" fmla="*/ 2138278 w 10080264"/>
                <a:gd name="connsiteY5670" fmla="*/ 665664 h 3652478"/>
                <a:gd name="connsiteX5671" fmla="*/ 2127839 w 10080264"/>
                <a:gd name="connsiteY5671" fmla="*/ 667464 h 3652478"/>
                <a:gd name="connsiteX5672" fmla="*/ 2119199 w 10080264"/>
                <a:gd name="connsiteY5672" fmla="*/ 669263 h 3652478"/>
                <a:gd name="connsiteX5673" fmla="*/ 2112000 w 10080264"/>
                <a:gd name="connsiteY5673" fmla="*/ 669263 h 3652478"/>
                <a:gd name="connsiteX5674" fmla="*/ 2105160 w 10080264"/>
                <a:gd name="connsiteY5674" fmla="*/ 667464 h 3652478"/>
                <a:gd name="connsiteX5675" fmla="*/ 2094722 w 10080264"/>
                <a:gd name="connsiteY5675" fmla="*/ 662064 h 3652478"/>
                <a:gd name="connsiteX5676" fmla="*/ 2087882 w 10080264"/>
                <a:gd name="connsiteY5676" fmla="*/ 657025 h 3652478"/>
                <a:gd name="connsiteX5677" fmla="*/ 2082842 w 10080264"/>
                <a:gd name="connsiteY5677" fmla="*/ 651986 h 3652478"/>
                <a:gd name="connsiteX5678" fmla="*/ 2082842 w 10080264"/>
                <a:gd name="connsiteY5678" fmla="*/ 646587 h 3652478"/>
                <a:gd name="connsiteX5679" fmla="*/ 2084282 w 10080264"/>
                <a:gd name="connsiteY5679" fmla="*/ 632908 h 3652478"/>
                <a:gd name="connsiteX5680" fmla="*/ 2087882 w 10080264"/>
                <a:gd name="connsiteY5680" fmla="*/ 620670 h 3652478"/>
                <a:gd name="connsiteX5681" fmla="*/ 2094722 w 10080264"/>
                <a:gd name="connsiteY5681" fmla="*/ 610231 h 3652478"/>
                <a:gd name="connsiteX5682" fmla="*/ 2103361 w 10080264"/>
                <a:gd name="connsiteY5682" fmla="*/ 599792 h 3652478"/>
                <a:gd name="connsiteX5683" fmla="*/ 2058365 w 10080264"/>
                <a:gd name="connsiteY5683" fmla="*/ 592953 h 3652478"/>
                <a:gd name="connsiteX5684" fmla="*/ 2039287 w 10080264"/>
                <a:gd name="connsiteY5684" fmla="*/ 589354 h 3652478"/>
                <a:gd name="connsiteX5685" fmla="*/ 2020568 w 10080264"/>
                <a:gd name="connsiteY5685" fmla="*/ 585754 h 3652478"/>
                <a:gd name="connsiteX5686" fmla="*/ 2003290 w 10080264"/>
                <a:gd name="connsiteY5686" fmla="*/ 578915 h 3652478"/>
                <a:gd name="connsiteX5687" fmla="*/ 1989251 w 10080264"/>
                <a:gd name="connsiteY5687" fmla="*/ 572076 h 3652478"/>
                <a:gd name="connsiteX5688" fmla="*/ 1978813 w 10080264"/>
                <a:gd name="connsiteY5688" fmla="*/ 580715 h 3652478"/>
                <a:gd name="connsiteX5689" fmla="*/ 1966934 w 10080264"/>
                <a:gd name="connsiteY5689" fmla="*/ 594753 h 3652478"/>
                <a:gd name="connsiteX5690" fmla="*/ 1959734 w 10080264"/>
                <a:gd name="connsiteY5690" fmla="*/ 603392 h 3652478"/>
                <a:gd name="connsiteX5691" fmla="*/ 1952895 w 10080264"/>
                <a:gd name="connsiteY5691" fmla="*/ 608431 h 3652478"/>
                <a:gd name="connsiteX5692" fmla="*/ 1944256 w 10080264"/>
                <a:gd name="connsiteY5692" fmla="*/ 612031 h 3652478"/>
                <a:gd name="connsiteX5693" fmla="*/ 1935616 w 10080264"/>
                <a:gd name="connsiteY5693" fmla="*/ 615271 h 3652478"/>
                <a:gd name="connsiteX5694" fmla="*/ 1926977 w 10080264"/>
                <a:gd name="connsiteY5694" fmla="*/ 615271 h 3652478"/>
                <a:gd name="connsiteX5695" fmla="*/ 1918338 w 10080264"/>
                <a:gd name="connsiteY5695" fmla="*/ 613831 h 3652478"/>
                <a:gd name="connsiteX5696" fmla="*/ 1907899 w 10080264"/>
                <a:gd name="connsiteY5696" fmla="*/ 612031 h 3652478"/>
                <a:gd name="connsiteX5697" fmla="*/ 1899260 w 10080264"/>
                <a:gd name="connsiteY5697" fmla="*/ 606632 h 3652478"/>
                <a:gd name="connsiteX5698" fmla="*/ 1890621 w 10080264"/>
                <a:gd name="connsiteY5698" fmla="*/ 601592 h 3652478"/>
                <a:gd name="connsiteX5699" fmla="*/ 1892420 w 10080264"/>
                <a:gd name="connsiteY5699" fmla="*/ 592953 h 3652478"/>
                <a:gd name="connsiteX5700" fmla="*/ 1895660 w 10080264"/>
                <a:gd name="connsiteY5700" fmla="*/ 554798 h 3652478"/>
                <a:gd name="connsiteX5701" fmla="*/ 1901060 w 10080264"/>
                <a:gd name="connsiteY5701" fmla="*/ 504765 h 3652478"/>
                <a:gd name="connsiteX5702" fmla="*/ 1906099 w 10080264"/>
                <a:gd name="connsiteY5702" fmla="*/ 442133 h 3652478"/>
                <a:gd name="connsiteX5703" fmla="*/ 1907899 w 10080264"/>
                <a:gd name="connsiteY5703" fmla="*/ 400739 h 3652478"/>
                <a:gd name="connsiteX5704" fmla="*/ 1906099 w 10080264"/>
                <a:gd name="connsiteY5704" fmla="*/ 381661 h 3652478"/>
                <a:gd name="connsiteX5705" fmla="*/ 1904299 w 10080264"/>
                <a:gd name="connsiteY5705" fmla="*/ 361144 h 3652478"/>
                <a:gd name="connsiteX5706" fmla="*/ 1901060 w 10080264"/>
                <a:gd name="connsiteY5706" fmla="*/ 343506 h 3652478"/>
                <a:gd name="connsiteX5707" fmla="*/ 1895660 w 10080264"/>
                <a:gd name="connsiteY5707" fmla="*/ 324429 h 3652478"/>
                <a:gd name="connsiteX5708" fmla="*/ 1890621 w 10080264"/>
                <a:gd name="connsiteY5708" fmla="*/ 308951 h 3652478"/>
                <a:gd name="connsiteX5709" fmla="*/ 1885581 w 10080264"/>
                <a:gd name="connsiteY5709" fmla="*/ 291673 h 3652478"/>
                <a:gd name="connsiteX5710" fmla="*/ 1880182 w 10080264"/>
                <a:gd name="connsiteY5710" fmla="*/ 281234 h 3652478"/>
                <a:gd name="connsiteX5711" fmla="*/ 1890621 w 10080264"/>
                <a:gd name="connsiteY5711" fmla="*/ 274395 h 3652478"/>
                <a:gd name="connsiteX5712" fmla="*/ 1897460 w 10080264"/>
                <a:gd name="connsiteY5712" fmla="*/ 267556 h 3652478"/>
                <a:gd name="connsiteX5713" fmla="*/ 1904299 w 10080264"/>
                <a:gd name="connsiteY5713" fmla="*/ 260717 h 3652478"/>
                <a:gd name="connsiteX5714" fmla="*/ 1907899 w 10080264"/>
                <a:gd name="connsiteY5714" fmla="*/ 252078 h 3652478"/>
                <a:gd name="connsiteX5715" fmla="*/ 1911139 w 10080264"/>
                <a:gd name="connsiteY5715" fmla="*/ 241640 h 3652478"/>
                <a:gd name="connsiteX5716" fmla="*/ 1912939 w 10080264"/>
                <a:gd name="connsiteY5716" fmla="*/ 231201 h 3652478"/>
                <a:gd name="connsiteX5717" fmla="*/ 1912939 w 10080264"/>
                <a:gd name="connsiteY5717" fmla="*/ 220762 h 3652478"/>
                <a:gd name="connsiteX5718" fmla="*/ 1914738 w 10080264"/>
                <a:gd name="connsiteY5718" fmla="*/ 196646 h 3652478"/>
                <a:gd name="connsiteX5719" fmla="*/ 1914738 w 10080264"/>
                <a:gd name="connsiteY5719" fmla="*/ 148052 h 3652478"/>
                <a:gd name="connsiteX5720" fmla="*/ 1914738 w 10080264"/>
                <a:gd name="connsiteY5720" fmla="*/ 134374 h 3652478"/>
                <a:gd name="connsiteX5721" fmla="*/ 1916538 w 10080264"/>
                <a:gd name="connsiteY5721" fmla="*/ 122135 h 3652478"/>
                <a:gd name="connsiteX5722" fmla="*/ 1921578 w 10080264"/>
                <a:gd name="connsiteY5722" fmla="*/ 108457 h 3652478"/>
                <a:gd name="connsiteX5723" fmla="*/ 1926977 w 10080264"/>
                <a:gd name="connsiteY5723" fmla="*/ 96219 h 3652478"/>
                <a:gd name="connsiteX5724" fmla="*/ 1937416 w 10080264"/>
                <a:gd name="connsiteY5724" fmla="*/ 71742 h 3652478"/>
                <a:gd name="connsiteX5725" fmla="*/ 1952895 w 10080264"/>
                <a:gd name="connsiteY5725" fmla="*/ 94419 h 3652478"/>
                <a:gd name="connsiteX5726" fmla="*/ 1956495 w 10080264"/>
                <a:gd name="connsiteY5726" fmla="*/ 98018 h 3652478"/>
                <a:gd name="connsiteX5727" fmla="*/ 1961534 w 10080264"/>
                <a:gd name="connsiteY5727" fmla="*/ 103058 h 3652478"/>
                <a:gd name="connsiteX5728" fmla="*/ 1968373 w 10080264"/>
                <a:gd name="connsiteY5728" fmla="*/ 108457 h 3652478"/>
                <a:gd name="connsiteX5729" fmla="*/ 1980612 w 10080264"/>
                <a:gd name="connsiteY5729" fmla="*/ 111697 h 3652478"/>
                <a:gd name="connsiteX5730" fmla="*/ 1996091 w 10080264"/>
                <a:gd name="connsiteY5730" fmla="*/ 96219 h 3652478"/>
                <a:gd name="connsiteX5731" fmla="*/ 1996091 w 10080264"/>
                <a:gd name="connsiteY5731" fmla="*/ 115296 h 3652478"/>
                <a:gd name="connsiteX5732" fmla="*/ 2011929 w 10080264"/>
                <a:gd name="connsiteY5732" fmla="*/ 120335 h 3652478"/>
                <a:gd name="connsiteX5733" fmla="*/ 2016969 w 10080264"/>
                <a:gd name="connsiteY5733" fmla="*/ 123935 h 3652478"/>
                <a:gd name="connsiteX5734" fmla="*/ 2020568 w 10080264"/>
                <a:gd name="connsiteY5734" fmla="*/ 127174 h 3652478"/>
                <a:gd name="connsiteX5735" fmla="*/ 2029208 w 10080264"/>
                <a:gd name="connsiteY5735" fmla="*/ 123935 h 3652478"/>
                <a:gd name="connsiteX5736" fmla="*/ 2037847 w 10080264"/>
                <a:gd name="connsiteY5736" fmla="*/ 122135 h 3652478"/>
                <a:gd name="connsiteX5737" fmla="*/ 2034247 w 10080264"/>
                <a:gd name="connsiteY5737" fmla="*/ 115296 h 3652478"/>
                <a:gd name="connsiteX5738" fmla="*/ 680124 w 10080264"/>
                <a:gd name="connsiteY5738" fmla="*/ 0 h 3652478"/>
                <a:gd name="connsiteX5739" fmla="*/ 685162 w 10080264"/>
                <a:gd name="connsiteY5739" fmla="*/ 0 h 3652478"/>
                <a:gd name="connsiteX5740" fmla="*/ 691999 w 10080264"/>
                <a:gd name="connsiteY5740" fmla="*/ 0 h 3652478"/>
                <a:gd name="connsiteX5741" fmla="*/ 699197 w 10080264"/>
                <a:gd name="connsiteY5741" fmla="*/ 1800 h 3652478"/>
                <a:gd name="connsiteX5742" fmla="*/ 709632 w 10080264"/>
                <a:gd name="connsiteY5742" fmla="*/ 6840 h 3652478"/>
                <a:gd name="connsiteX5743" fmla="*/ 716470 w 10080264"/>
                <a:gd name="connsiteY5743" fmla="*/ 14041 h 3652478"/>
                <a:gd name="connsiteX5744" fmla="*/ 719708 w 10080264"/>
                <a:gd name="connsiteY5744" fmla="*/ 19081 h 3652478"/>
                <a:gd name="connsiteX5745" fmla="*/ 721508 w 10080264"/>
                <a:gd name="connsiteY5745" fmla="*/ 20882 h 3652478"/>
                <a:gd name="connsiteX5746" fmla="*/ 730144 w 10080264"/>
                <a:gd name="connsiteY5746" fmla="*/ 22682 h 3652478"/>
                <a:gd name="connsiteX5747" fmla="*/ 776925 w 10080264"/>
                <a:gd name="connsiteY5747" fmla="*/ 20882 h 3652478"/>
                <a:gd name="connsiteX5748" fmla="*/ 818308 w 10080264"/>
                <a:gd name="connsiteY5748" fmla="*/ 20882 h 3652478"/>
                <a:gd name="connsiteX5749" fmla="*/ 856453 w 10080264"/>
                <a:gd name="connsiteY5749" fmla="*/ 24122 h 3652478"/>
                <a:gd name="connsiteX5750" fmla="*/ 891359 w 10080264"/>
                <a:gd name="connsiteY5750" fmla="*/ 31322 h 3652478"/>
                <a:gd name="connsiteX5751" fmla="*/ 924106 w 10080264"/>
                <a:gd name="connsiteY5751" fmla="*/ 39963 h 3652478"/>
                <a:gd name="connsiteX5752" fmla="*/ 956852 w 10080264"/>
                <a:gd name="connsiteY5752" fmla="*/ 51844 h 3652478"/>
                <a:gd name="connsiteX5753" fmla="*/ 988160 w 10080264"/>
                <a:gd name="connsiteY5753" fmla="*/ 65885 h 3652478"/>
                <a:gd name="connsiteX5754" fmla="*/ 1019107 w 10080264"/>
                <a:gd name="connsiteY5754" fmla="*/ 79566 h 3652478"/>
                <a:gd name="connsiteX5755" fmla="*/ 1048615 w 10080264"/>
                <a:gd name="connsiteY5755" fmla="*/ 99007 h 3652478"/>
                <a:gd name="connsiteX5756" fmla="*/ 1076324 w 10080264"/>
                <a:gd name="connsiteY5756" fmla="*/ 117729 h 3652478"/>
                <a:gd name="connsiteX5757" fmla="*/ 1128143 w 10080264"/>
                <a:gd name="connsiteY5757" fmla="*/ 157691 h 3652478"/>
                <a:gd name="connsiteX5758" fmla="*/ 1166288 w 10080264"/>
                <a:gd name="connsiteY5758" fmla="*/ 186853 h 3652478"/>
                <a:gd name="connsiteX5759" fmla="*/ 1200833 w 10080264"/>
                <a:gd name="connsiteY5759" fmla="*/ 218176 h 3652478"/>
                <a:gd name="connsiteX5760" fmla="*/ 1207671 w 10080264"/>
                <a:gd name="connsiteY5760" fmla="*/ 211335 h 3652478"/>
                <a:gd name="connsiteX5761" fmla="*/ 1216307 w 10080264"/>
                <a:gd name="connsiteY5761" fmla="*/ 207735 h 3652478"/>
                <a:gd name="connsiteX5762" fmla="*/ 1219906 w 10080264"/>
                <a:gd name="connsiteY5762" fmla="*/ 204495 h 3652478"/>
                <a:gd name="connsiteX5763" fmla="*/ 1221705 w 10080264"/>
                <a:gd name="connsiteY5763" fmla="*/ 200895 h 3652478"/>
                <a:gd name="connsiteX5764" fmla="*/ 1224944 w 10080264"/>
                <a:gd name="connsiteY5764" fmla="*/ 195854 h 3652478"/>
                <a:gd name="connsiteX5765" fmla="*/ 1224944 w 10080264"/>
                <a:gd name="connsiteY5765" fmla="*/ 176773 h 3652478"/>
                <a:gd name="connsiteX5766" fmla="*/ 1226743 w 10080264"/>
                <a:gd name="connsiteY5766" fmla="*/ 166332 h 3652478"/>
                <a:gd name="connsiteX5767" fmla="*/ 1228542 w 10080264"/>
                <a:gd name="connsiteY5767" fmla="*/ 154091 h 3652478"/>
                <a:gd name="connsiteX5768" fmla="*/ 1230341 w 10080264"/>
                <a:gd name="connsiteY5768" fmla="*/ 136810 h 3652478"/>
                <a:gd name="connsiteX5769" fmla="*/ 1233580 w 10080264"/>
                <a:gd name="connsiteY5769" fmla="*/ 116288 h 3652478"/>
                <a:gd name="connsiteX5770" fmla="*/ 1238978 w 10080264"/>
                <a:gd name="connsiteY5770" fmla="*/ 97207 h 3652478"/>
                <a:gd name="connsiteX5771" fmla="*/ 1247614 w 10080264"/>
                <a:gd name="connsiteY5771" fmla="*/ 93607 h 3652478"/>
                <a:gd name="connsiteX5772" fmla="*/ 1263088 w 10080264"/>
                <a:gd name="connsiteY5772" fmla="*/ 91807 h 3652478"/>
                <a:gd name="connsiteX5773" fmla="*/ 1277123 w 10080264"/>
                <a:gd name="connsiteY5773" fmla="*/ 91807 h 3652478"/>
                <a:gd name="connsiteX5774" fmla="*/ 1289358 w 10080264"/>
                <a:gd name="connsiteY5774" fmla="*/ 91807 h 3652478"/>
                <a:gd name="connsiteX5775" fmla="*/ 1301233 w 10080264"/>
                <a:gd name="connsiteY5775" fmla="*/ 95407 h 3652478"/>
                <a:gd name="connsiteX5776" fmla="*/ 1304831 w 10080264"/>
                <a:gd name="connsiteY5776" fmla="*/ 97207 h 3652478"/>
                <a:gd name="connsiteX5777" fmla="*/ 1311669 w 10080264"/>
                <a:gd name="connsiteY5777" fmla="*/ 100447 h 3652478"/>
                <a:gd name="connsiteX5778" fmla="*/ 1320305 w 10080264"/>
                <a:gd name="connsiteY5778" fmla="*/ 104048 h 3652478"/>
                <a:gd name="connsiteX5779" fmla="*/ 1328942 w 10080264"/>
                <a:gd name="connsiteY5779" fmla="*/ 104048 h 3652478"/>
                <a:gd name="connsiteX5780" fmla="*/ 1341177 w 10080264"/>
                <a:gd name="connsiteY5780" fmla="*/ 105848 h 3652478"/>
                <a:gd name="connsiteX5781" fmla="*/ 1420704 w 10080264"/>
                <a:gd name="connsiteY5781" fmla="*/ 109088 h 3652478"/>
                <a:gd name="connsiteX5782" fmla="*/ 1462088 w 10080264"/>
                <a:gd name="connsiteY5782" fmla="*/ 110888 h 3652478"/>
                <a:gd name="connsiteX5783" fmla="*/ 1505270 w 10080264"/>
                <a:gd name="connsiteY5783" fmla="*/ 109088 h 3652478"/>
                <a:gd name="connsiteX5784" fmla="*/ 1548813 w 10080264"/>
                <a:gd name="connsiteY5784" fmla="*/ 109088 h 3652478"/>
                <a:gd name="connsiteX5785" fmla="*/ 1590196 w 10080264"/>
                <a:gd name="connsiteY5785" fmla="*/ 110888 h 3652478"/>
                <a:gd name="connsiteX5786" fmla="*/ 1673322 w 10080264"/>
                <a:gd name="connsiteY5786" fmla="*/ 116288 h 3652478"/>
                <a:gd name="connsiteX5787" fmla="*/ 1680159 w 10080264"/>
                <a:gd name="connsiteY5787" fmla="*/ 116288 h 3652478"/>
                <a:gd name="connsiteX5788" fmla="*/ 1686997 w 10080264"/>
                <a:gd name="connsiteY5788" fmla="*/ 123129 h 3652478"/>
                <a:gd name="connsiteX5789" fmla="*/ 1694194 w 10080264"/>
                <a:gd name="connsiteY5789" fmla="*/ 135010 h 3652478"/>
                <a:gd name="connsiteX5790" fmla="*/ 1699232 w 10080264"/>
                <a:gd name="connsiteY5790" fmla="*/ 147251 h 3652478"/>
                <a:gd name="connsiteX5791" fmla="*/ 1704629 w 10080264"/>
                <a:gd name="connsiteY5791" fmla="*/ 162732 h 3652478"/>
                <a:gd name="connsiteX5792" fmla="*/ 1706069 w 10080264"/>
                <a:gd name="connsiteY5792" fmla="*/ 178213 h 3652478"/>
                <a:gd name="connsiteX5793" fmla="*/ 1707868 w 10080264"/>
                <a:gd name="connsiteY5793" fmla="*/ 194054 h 3652478"/>
                <a:gd name="connsiteX5794" fmla="*/ 1706069 w 10080264"/>
                <a:gd name="connsiteY5794" fmla="*/ 213136 h 3652478"/>
                <a:gd name="connsiteX5795" fmla="*/ 1704629 w 10080264"/>
                <a:gd name="connsiteY5795" fmla="*/ 232217 h 3652478"/>
                <a:gd name="connsiteX5796" fmla="*/ 1701031 w 10080264"/>
                <a:gd name="connsiteY5796" fmla="*/ 251298 h 3652478"/>
                <a:gd name="connsiteX5797" fmla="*/ 1701031 w 10080264"/>
                <a:gd name="connsiteY5797" fmla="*/ 311782 h 3652478"/>
                <a:gd name="connsiteX5798" fmla="*/ 1702830 w 10080264"/>
                <a:gd name="connsiteY5798" fmla="*/ 346345 h 3652478"/>
                <a:gd name="connsiteX5799" fmla="*/ 1704629 w 10080264"/>
                <a:gd name="connsiteY5799" fmla="*/ 380907 h 3652478"/>
                <a:gd name="connsiteX5800" fmla="*/ 1707868 w 10080264"/>
                <a:gd name="connsiteY5800" fmla="*/ 457233 h 3652478"/>
                <a:gd name="connsiteX5801" fmla="*/ 1711467 w 10080264"/>
                <a:gd name="connsiteY5801" fmla="*/ 528158 h 3652478"/>
                <a:gd name="connsiteX5802" fmla="*/ 1711467 w 10080264"/>
                <a:gd name="connsiteY5802" fmla="*/ 599083 h 3652478"/>
                <a:gd name="connsiteX5803" fmla="*/ 1711467 w 10080264"/>
                <a:gd name="connsiteY5803" fmla="*/ 633646 h 3652478"/>
                <a:gd name="connsiteX5804" fmla="*/ 1707868 w 10080264"/>
                <a:gd name="connsiteY5804" fmla="*/ 664968 h 3652478"/>
                <a:gd name="connsiteX5805" fmla="*/ 1702830 w 10080264"/>
                <a:gd name="connsiteY5805" fmla="*/ 720412 h 3652478"/>
                <a:gd name="connsiteX5806" fmla="*/ 1697432 w 10080264"/>
                <a:gd name="connsiteY5806" fmla="*/ 748134 h 3652478"/>
                <a:gd name="connsiteX5807" fmla="*/ 1690595 w 10080264"/>
                <a:gd name="connsiteY5807" fmla="*/ 774056 h 3652478"/>
                <a:gd name="connsiteX5808" fmla="*/ 1699232 w 10080264"/>
                <a:gd name="connsiteY5808" fmla="*/ 786297 h 3652478"/>
                <a:gd name="connsiteX5809" fmla="*/ 1704629 w 10080264"/>
                <a:gd name="connsiteY5809" fmla="*/ 801778 h 3652478"/>
                <a:gd name="connsiteX5810" fmla="*/ 1707868 w 10080264"/>
                <a:gd name="connsiteY5810" fmla="*/ 819059 h 3652478"/>
                <a:gd name="connsiteX5811" fmla="*/ 1707868 w 10080264"/>
                <a:gd name="connsiteY5811" fmla="*/ 836341 h 3652478"/>
                <a:gd name="connsiteX5812" fmla="*/ 1707868 w 10080264"/>
                <a:gd name="connsiteY5812" fmla="*/ 856862 h 3652478"/>
                <a:gd name="connsiteX5813" fmla="*/ 1702830 w 10080264"/>
                <a:gd name="connsiteY5813" fmla="*/ 875943 h 3652478"/>
                <a:gd name="connsiteX5814" fmla="*/ 1695633 w 10080264"/>
                <a:gd name="connsiteY5814" fmla="*/ 895385 h 3652478"/>
                <a:gd name="connsiteX5815" fmla="*/ 1686997 w 10080264"/>
                <a:gd name="connsiteY5815" fmla="*/ 912666 h 3652478"/>
                <a:gd name="connsiteX5816" fmla="*/ 1683758 w 10080264"/>
                <a:gd name="connsiteY5816" fmla="*/ 919507 h 3652478"/>
                <a:gd name="connsiteX5817" fmla="*/ 1675121 w 10080264"/>
                <a:gd name="connsiteY5817" fmla="*/ 919507 h 3652478"/>
                <a:gd name="connsiteX5818" fmla="*/ 1622943 w 10080264"/>
                <a:gd name="connsiteY5818" fmla="*/ 919507 h 3652478"/>
                <a:gd name="connsiteX5819" fmla="*/ 1572923 w 10080264"/>
                <a:gd name="connsiteY5819" fmla="*/ 915906 h 3652478"/>
                <a:gd name="connsiteX5820" fmla="*/ 1524342 w 10080264"/>
                <a:gd name="connsiteY5820" fmla="*/ 912666 h 3652478"/>
                <a:gd name="connsiteX5821" fmla="*/ 1477561 w 10080264"/>
                <a:gd name="connsiteY5821" fmla="*/ 907266 h 3652478"/>
                <a:gd name="connsiteX5822" fmla="*/ 1432939 w 10080264"/>
                <a:gd name="connsiteY5822" fmla="*/ 905466 h 3652478"/>
                <a:gd name="connsiteX5823" fmla="*/ 1389397 w 10080264"/>
                <a:gd name="connsiteY5823" fmla="*/ 905466 h 3652478"/>
                <a:gd name="connsiteX5824" fmla="*/ 1348014 w 10080264"/>
                <a:gd name="connsiteY5824" fmla="*/ 905466 h 3652478"/>
                <a:gd name="connsiteX5825" fmla="*/ 1308070 w 10080264"/>
                <a:gd name="connsiteY5825" fmla="*/ 907266 h 3652478"/>
                <a:gd name="connsiteX5826" fmla="*/ 1290797 w 10080264"/>
                <a:gd name="connsiteY5826" fmla="*/ 909066 h 3652478"/>
                <a:gd name="connsiteX5827" fmla="*/ 1277123 w 10080264"/>
                <a:gd name="connsiteY5827" fmla="*/ 910866 h 3652478"/>
                <a:gd name="connsiteX5828" fmla="*/ 1259850 w 10080264"/>
                <a:gd name="connsiteY5828" fmla="*/ 914466 h 3652478"/>
                <a:gd name="connsiteX5829" fmla="*/ 1247614 w 10080264"/>
                <a:gd name="connsiteY5829" fmla="*/ 919507 h 3652478"/>
                <a:gd name="connsiteX5830" fmla="*/ 1233580 w 10080264"/>
                <a:gd name="connsiteY5830" fmla="*/ 921307 h 3652478"/>
                <a:gd name="connsiteX5831" fmla="*/ 1216307 w 10080264"/>
                <a:gd name="connsiteY5831" fmla="*/ 921307 h 3652478"/>
                <a:gd name="connsiteX5832" fmla="*/ 1199034 w 10080264"/>
                <a:gd name="connsiteY5832" fmla="*/ 919507 h 3652478"/>
                <a:gd name="connsiteX5833" fmla="*/ 1188598 w 10080264"/>
                <a:gd name="connsiteY5833" fmla="*/ 917706 h 3652478"/>
                <a:gd name="connsiteX5834" fmla="*/ 1183561 w 10080264"/>
                <a:gd name="connsiteY5834" fmla="*/ 883144 h 3652478"/>
                <a:gd name="connsiteX5835" fmla="*/ 1154412 w 10080264"/>
                <a:gd name="connsiteY5835" fmla="*/ 742734 h 3652478"/>
                <a:gd name="connsiteX5836" fmla="*/ 1149014 w 10080264"/>
                <a:gd name="connsiteY5836" fmla="*/ 725452 h 3652478"/>
                <a:gd name="connsiteX5837" fmla="*/ 1143976 w 10080264"/>
                <a:gd name="connsiteY5837" fmla="*/ 708171 h 3652478"/>
                <a:gd name="connsiteX5838" fmla="*/ 1136780 w 10080264"/>
                <a:gd name="connsiteY5838" fmla="*/ 692690 h 3652478"/>
                <a:gd name="connsiteX5839" fmla="*/ 1129942 w 10080264"/>
                <a:gd name="connsiteY5839" fmla="*/ 675409 h 3652478"/>
                <a:gd name="connsiteX5840" fmla="*/ 1121306 w 10080264"/>
                <a:gd name="connsiteY5840" fmla="*/ 659928 h 3652478"/>
                <a:gd name="connsiteX5841" fmla="*/ 1110870 w 10080264"/>
                <a:gd name="connsiteY5841" fmla="*/ 644086 h 3652478"/>
                <a:gd name="connsiteX5842" fmla="*/ 1088199 w 10080264"/>
                <a:gd name="connsiteY5842" fmla="*/ 613124 h 3652478"/>
                <a:gd name="connsiteX5843" fmla="*/ 1081362 w 10080264"/>
                <a:gd name="connsiteY5843" fmla="*/ 600883 h 3652478"/>
                <a:gd name="connsiteX5844" fmla="*/ 1070926 w 10080264"/>
                <a:gd name="connsiteY5844" fmla="*/ 590443 h 3652478"/>
                <a:gd name="connsiteX5845" fmla="*/ 1062289 w 10080264"/>
                <a:gd name="connsiteY5845" fmla="*/ 580002 h 3652478"/>
                <a:gd name="connsiteX5846" fmla="*/ 1050414 w 10080264"/>
                <a:gd name="connsiteY5846" fmla="*/ 571361 h 3652478"/>
                <a:gd name="connsiteX5847" fmla="*/ 1039979 w 10080264"/>
                <a:gd name="connsiteY5847" fmla="*/ 564521 h 3652478"/>
                <a:gd name="connsiteX5848" fmla="*/ 1029543 w 10080264"/>
                <a:gd name="connsiteY5848" fmla="*/ 555880 h 3652478"/>
                <a:gd name="connsiteX5849" fmla="*/ 1010471 w 10080264"/>
                <a:gd name="connsiteY5849" fmla="*/ 534999 h 3652478"/>
                <a:gd name="connsiteX5850" fmla="*/ 1000035 w 10080264"/>
                <a:gd name="connsiteY5850" fmla="*/ 524558 h 3652478"/>
                <a:gd name="connsiteX5851" fmla="*/ 956852 w 10080264"/>
                <a:gd name="connsiteY5851" fmla="*/ 514477 h 3652478"/>
                <a:gd name="connsiteX5852" fmla="*/ 946416 w 10080264"/>
                <a:gd name="connsiteY5852" fmla="*/ 510877 h 3652478"/>
                <a:gd name="connsiteX5853" fmla="*/ 937780 w 10080264"/>
                <a:gd name="connsiteY5853" fmla="*/ 507277 h 3652478"/>
                <a:gd name="connsiteX5854" fmla="*/ 935981 w 10080264"/>
                <a:gd name="connsiteY5854" fmla="*/ 509077 h 3652478"/>
                <a:gd name="connsiteX5855" fmla="*/ 935981 w 10080264"/>
                <a:gd name="connsiteY5855" fmla="*/ 507277 h 3652478"/>
                <a:gd name="connsiteX5856" fmla="*/ 927344 w 10080264"/>
                <a:gd name="connsiteY5856" fmla="*/ 500436 h 3652478"/>
                <a:gd name="connsiteX5857" fmla="*/ 920507 w 10080264"/>
                <a:gd name="connsiteY5857" fmla="*/ 493596 h 3652478"/>
                <a:gd name="connsiteX5858" fmla="*/ 896397 w 10080264"/>
                <a:gd name="connsiteY5858" fmla="*/ 497196 h 3652478"/>
                <a:gd name="connsiteX5859" fmla="*/ 875525 w 10080264"/>
                <a:gd name="connsiteY5859" fmla="*/ 498636 h 3652478"/>
                <a:gd name="connsiteX5860" fmla="*/ 863650 w 10080264"/>
                <a:gd name="connsiteY5860" fmla="*/ 500436 h 3652478"/>
                <a:gd name="connsiteX5861" fmla="*/ 849616 w 10080264"/>
                <a:gd name="connsiteY5861" fmla="*/ 502236 h 3652478"/>
                <a:gd name="connsiteX5862" fmla="*/ 823706 w 10080264"/>
                <a:gd name="connsiteY5862" fmla="*/ 502236 h 3652478"/>
                <a:gd name="connsiteX5863" fmla="*/ 806433 w 10080264"/>
                <a:gd name="connsiteY5863" fmla="*/ 509077 h 3652478"/>
                <a:gd name="connsiteX5864" fmla="*/ 787361 w 10080264"/>
                <a:gd name="connsiteY5864" fmla="*/ 523118 h 3652478"/>
                <a:gd name="connsiteX5865" fmla="*/ 775126 w 10080264"/>
                <a:gd name="connsiteY5865" fmla="*/ 531759 h 3652478"/>
                <a:gd name="connsiteX5866" fmla="*/ 763251 w 10080264"/>
                <a:gd name="connsiteY5866" fmla="*/ 540399 h 3652478"/>
                <a:gd name="connsiteX5867" fmla="*/ 754614 w 10080264"/>
                <a:gd name="connsiteY5867" fmla="*/ 550480 h 3652478"/>
                <a:gd name="connsiteX5868" fmla="*/ 745978 w 10080264"/>
                <a:gd name="connsiteY5868" fmla="*/ 562721 h 3652478"/>
                <a:gd name="connsiteX5869" fmla="*/ 735542 w 10080264"/>
                <a:gd name="connsiteY5869" fmla="*/ 576402 h 3652478"/>
                <a:gd name="connsiteX5870" fmla="*/ 726905 w 10080264"/>
                <a:gd name="connsiteY5870" fmla="*/ 590443 h 3652478"/>
                <a:gd name="connsiteX5871" fmla="*/ 719708 w 10080264"/>
                <a:gd name="connsiteY5871" fmla="*/ 604124 h 3652478"/>
                <a:gd name="connsiteX5872" fmla="*/ 712871 w 10080264"/>
                <a:gd name="connsiteY5872" fmla="*/ 618165 h 3652478"/>
                <a:gd name="connsiteX5873" fmla="*/ 706034 w 10080264"/>
                <a:gd name="connsiteY5873" fmla="*/ 633646 h 3652478"/>
                <a:gd name="connsiteX5874" fmla="*/ 700636 w 10080264"/>
                <a:gd name="connsiteY5874" fmla="*/ 647687 h 3652478"/>
                <a:gd name="connsiteX5875" fmla="*/ 699197 w 10080264"/>
                <a:gd name="connsiteY5875" fmla="*/ 661368 h 3652478"/>
                <a:gd name="connsiteX5876" fmla="*/ 699197 w 10080264"/>
                <a:gd name="connsiteY5876" fmla="*/ 671809 h 3652478"/>
                <a:gd name="connsiteX5877" fmla="*/ 700636 w 10080264"/>
                <a:gd name="connsiteY5877" fmla="*/ 689090 h 3652478"/>
                <a:gd name="connsiteX5878" fmla="*/ 702435 w 10080264"/>
                <a:gd name="connsiteY5878" fmla="*/ 708171 h 3652478"/>
                <a:gd name="connsiteX5879" fmla="*/ 707833 w 10080264"/>
                <a:gd name="connsiteY5879" fmla="*/ 725452 h 3652478"/>
                <a:gd name="connsiteX5880" fmla="*/ 714670 w 10080264"/>
                <a:gd name="connsiteY5880" fmla="*/ 742734 h 3652478"/>
                <a:gd name="connsiteX5881" fmla="*/ 723307 w 10080264"/>
                <a:gd name="connsiteY5881" fmla="*/ 760015 h 3652478"/>
                <a:gd name="connsiteX5882" fmla="*/ 735542 w 10080264"/>
                <a:gd name="connsiteY5882" fmla="*/ 777656 h 3652478"/>
                <a:gd name="connsiteX5883" fmla="*/ 747417 w 10080264"/>
                <a:gd name="connsiteY5883" fmla="*/ 794938 h 3652478"/>
                <a:gd name="connsiteX5884" fmla="*/ 763251 w 10080264"/>
                <a:gd name="connsiteY5884" fmla="*/ 812219 h 3652478"/>
                <a:gd name="connsiteX5885" fmla="*/ 794198 w 10080264"/>
                <a:gd name="connsiteY5885" fmla="*/ 844981 h 3652478"/>
                <a:gd name="connsiteX5886" fmla="*/ 825505 w 10080264"/>
                <a:gd name="connsiteY5886" fmla="*/ 875943 h 3652478"/>
                <a:gd name="connsiteX5887" fmla="*/ 856453 w 10080264"/>
                <a:gd name="connsiteY5887" fmla="*/ 904025 h 3652478"/>
                <a:gd name="connsiteX5888" fmla="*/ 872286 w 10080264"/>
                <a:gd name="connsiteY5888" fmla="*/ 915906 h 3652478"/>
                <a:gd name="connsiteX5889" fmla="*/ 887760 w 10080264"/>
                <a:gd name="connsiteY5889" fmla="*/ 926347 h 3652478"/>
                <a:gd name="connsiteX5890" fmla="*/ 956852 w 10080264"/>
                <a:gd name="connsiteY5890" fmla="*/ 978191 h 3652478"/>
                <a:gd name="connsiteX5891" fmla="*/ 1009031 w 10080264"/>
                <a:gd name="connsiteY5891" fmla="*/ 1018154 h 3652478"/>
                <a:gd name="connsiteX5892" fmla="*/ 1064089 w 10080264"/>
                <a:gd name="connsiteY5892" fmla="*/ 1058117 h 3652478"/>
                <a:gd name="connsiteX5893" fmla="*/ 1119506 w 10080264"/>
                <a:gd name="connsiteY5893" fmla="*/ 1095919 h 3652478"/>
                <a:gd name="connsiteX5894" fmla="*/ 1185360 w 10080264"/>
                <a:gd name="connsiteY5894" fmla="*/ 1144523 h 3652478"/>
                <a:gd name="connsiteX5895" fmla="*/ 1250853 w 10080264"/>
                <a:gd name="connsiteY5895" fmla="*/ 1189526 h 3652478"/>
                <a:gd name="connsiteX5896" fmla="*/ 1448413 w 10080264"/>
                <a:gd name="connsiteY5896" fmla="*/ 1324536 h 3652478"/>
                <a:gd name="connsiteX5897" fmla="*/ 1559248 w 10080264"/>
                <a:gd name="connsiteY5897" fmla="*/ 1405902 h 3652478"/>
                <a:gd name="connsiteX5898" fmla="*/ 1597033 w 10080264"/>
                <a:gd name="connsiteY5898" fmla="*/ 1385020 h 3652478"/>
                <a:gd name="connsiteX5899" fmla="*/ 1566086 w 10080264"/>
                <a:gd name="connsiteY5899" fmla="*/ 1412742 h 3652478"/>
                <a:gd name="connsiteX5900" fmla="*/ 1593794 w 10080264"/>
                <a:gd name="connsiteY5900" fmla="*/ 1433624 h 3652478"/>
                <a:gd name="connsiteX5901" fmla="*/ 1612867 w 10080264"/>
                <a:gd name="connsiteY5901" fmla="*/ 1452705 h 3652478"/>
                <a:gd name="connsiteX5902" fmla="*/ 1628341 w 10080264"/>
                <a:gd name="connsiteY5902" fmla="*/ 1469986 h 3652478"/>
                <a:gd name="connsiteX5903" fmla="*/ 1652451 w 10080264"/>
                <a:gd name="connsiteY5903" fmla="*/ 1499509 h 3652478"/>
                <a:gd name="connsiteX5904" fmla="*/ 1673322 w 10080264"/>
                <a:gd name="connsiteY5904" fmla="*/ 1539111 h 3652478"/>
                <a:gd name="connsiteX5905" fmla="*/ 1697432 w 10080264"/>
                <a:gd name="connsiteY5905" fmla="*/ 1585915 h 3652478"/>
                <a:gd name="connsiteX5906" fmla="*/ 1716505 w 10080264"/>
                <a:gd name="connsiteY5906" fmla="*/ 1608596 h 3652478"/>
                <a:gd name="connsiteX5907" fmla="*/ 1731978 w 10080264"/>
                <a:gd name="connsiteY5907" fmla="*/ 1630918 h 3652478"/>
                <a:gd name="connsiteX5908" fmla="*/ 1746013 w 10080264"/>
                <a:gd name="connsiteY5908" fmla="*/ 1655040 h 3652478"/>
                <a:gd name="connsiteX5909" fmla="*/ 1756449 w 10080264"/>
                <a:gd name="connsiteY5909" fmla="*/ 1681322 h 3652478"/>
                <a:gd name="connsiteX5910" fmla="*/ 1775161 w 10080264"/>
                <a:gd name="connsiteY5910" fmla="*/ 1738566 h 3652478"/>
                <a:gd name="connsiteX5911" fmla="*/ 1785597 w 10080264"/>
                <a:gd name="connsiteY5911" fmla="*/ 1772768 h 3652478"/>
                <a:gd name="connsiteX5912" fmla="*/ 1794233 w 10080264"/>
                <a:gd name="connsiteY5912" fmla="*/ 1809131 h 3652478"/>
                <a:gd name="connsiteX5913" fmla="*/ 1794233 w 10080264"/>
                <a:gd name="connsiteY5913" fmla="*/ 1925059 h 3652478"/>
                <a:gd name="connsiteX5914" fmla="*/ 1794233 w 10080264"/>
                <a:gd name="connsiteY5914" fmla="*/ 1953141 h 3652478"/>
                <a:gd name="connsiteX5915" fmla="*/ 1796032 w 10080264"/>
                <a:gd name="connsiteY5915" fmla="*/ 1975463 h 3652478"/>
                <a:gd name="connsiteX5916" fmla="*/ 1799631 w 10080264"/>
                <a:gd name="connsiteY5916" fmla="*/ 1985904 h 3652478"/>
                <a:gd name="connsiteX5917" fmla="*/ 1802870 w 10080264"/>
                <a:gd name="connsiteY5917" fmla="*/ 1996344 h 3652478"/>
                <a:gd name="connsiteX5918" fmla="*/ 1808268 w 10080264"/>
                <a:gd name="connsiteY5918" fmla="*/ 2004985 h 3652478"/>
                <a:gd name="connsiteX5919" fmla="*/ 1815105 w 10080264"/>
                <a:gd name="connsiteY5919" fmla="*/ 2013626 h 3652478"/>
                <a:gd name="connsiteX5920" fmla="*/ 1816904 w 10080264"/>
                <a:gd name="connsiteY5920" fmla="*/ 2020466 h 3652478"/>
                <a:gd name="connsiteX5921" fmla="*/ 1818703 w 10080264"/>
                <a:gd name="connsiteY5921" fmla="*/ 2043148 h 3652478"/>
                <a:gd name="connsiteX5922" fmla="*/ 1820503 w 10080264"/>
                <a:gd name="connsiteY5922" fmla="*/ 2065469 h 3652478"/>
                <a:gd name="connsiteX5923" fmla="*/ 1818703 w 10080264"/>
                <a:gd name="connsiteY5923" fmla="*/ 2089951 h 3652478"/>
                <a:gd name="connsiteX5924" fmla="*/ 1816904 w 10080264"/>
                <a:gd name="connsiteY5924" fmla="*/ 2114073 h 3652478"/>
                <a:gd name="connsiteX5925" fmla="*/ 1815105 w 10080264"/>
                <a:gd name="connsiteY5925" fmla="*/ 2138195 h 3652478"/>
                <a:gd name="connsiteX5926" fmla="*/ 1815105 w 10080264"/>
                <a:gd name="connsiteY5926" fmla="*/ 2159076 h 3652478"/>
                <a:gd name="connsiteX5927" fmla="*/ 1815105 w 10080264"/>
                <a:gd name="connsiteY5927" fmla="*/ 2176357 h 3652478"/>
                <a:gd name="connsiteX5928" fmla="*/ 1816904 w 10080264"/>
                <a:gd name="connsiteY5928" fmla="*/ 2193639 h 3652478"/>
                <a:gd name="connsiteX5929" fmla="*/ 1816904 w 10080264"/>
                <a:gd name="connsiteY5929" fmla="*/ 2196879 h 3652478"/>
                <a:gd name="connsiteX5930" fmla="*/ 1816904 w 10080264"/>
                <a:gd name="connsiteY5930" fmla="*/ 2200479 h 3652478"/>
                <a:gd name="connsiteX5931" fmla="*/ 1808268 w 10080264"/>
                <a:gd name="connsiteY5931" fmla="*/ 2219560 h 3652478"/>
                <a:gd name="connsiteX5932" fmla="*/ 1801430 w 10080264"/>
                <a:gd name="connsiteY5932" fmla="*/ 2233601 h 3652478"/>
                <a:gd name="connsiteX5933" fmla="*/ 1796032 w 10080264"/>
                <a:gd name="connsiteY5933" fmla="*/ 2254483 h 3652478"/>
                <a:gd name="connsiteX5934" fmla="*/ 1794233 w 10080264"/>
                <a:gd name="connsiteY5934" fmla="*/ 2275004 h 3652478"/>
                <a:gd name="connsiteX5935" fmla="*/ 1794233 w 10080264"/>
                <a:gd name="connsiteY5935" fmla="*/ 2325048 h 3652478"/>
                <a:gd name="connsiteX5936" fmla="*/ 1773722 w 10080264"/>
                <a:gd name="connsiteY5936" fmla="*/ 2302726 h 3652478"/>
                <a:gd name="connsiteX5937" fmla="*/ 1766525 w 10080264"/>
                <a:gd name="connsiteY5937" fmla="*/ 2311367 h 3652478"/>
                <a:gd name="connsiteX5938" fmla="*/ 1763286 w 10080264"/>
                <a:gd name="connsiteY5938" fmla="*/ 2321808 h 3652478"/>
                <a:gd name="connsiteX5939" fmla="*/ 1759687 w 10080264"/>
                <a:gd name="connsiteY5939" fmla="*/ 2330448 h 3652478"/>
                <a:gd name="connsiteX5940" fmla="*/ 1756449 w 10080264"/>
                <a:gd name="connsiteY5940" fmla="*/ 2340889 h 3652478"/>
                <a:gd name="connsiteX5941" fmla="*/ 1747812 w 10080264"/>
                <a:gd name="connsiteY5941" fmla="*/ 2371851 h 3652478"/>
                <a:gd name="connsiteX5942" fmla="*/ 1742414 w 10080264"/>
                <a:gd name="connsiteY5942" fmla="*/ 2389493 h 3652478"/>
                <a:gd name="connsiteX5943" fmla="*/ 1737376 w 10080264"/>
                <a:gd name="connsiteY5943" fmla="*/ 2404974 h 3652478"/>
                <a:gd name="connsiteX5944" fmla="*/ 1737376 w 10080264"/>
                <a:gd name="connsiteY5944" fmla="*/ 2410014 h 3652478"/>
                <a:gd name="connsiteX5945" fmla="*/ 1733778 w 10080264"/>
                <a:gd name="connsiteY5945" fmla="*/ 2413614 h 3652478"/>
                <a:gd name="connsiteX5946" fmla="*/ 1690595 w 10080264"/>
                <a:gd name="connsiteY5946" fmla="*/ 2453217 h 3652478"/>
                <a:gd name="connsiteX5947" fmla="*/ 1652451 w 10080264"/>
                <a:gd name="connsiteY5947" fmla="*/ 2494980 h 3652478"/>
                <a:gd name="connsiteX5948" fmla="*/ 1635178 w 10080264"/>
                <a:gd name="connsiteY5948" fmla="*/ 2514062 h 3652478"/>
                <a:gd name="connsiteX5949" fmla="*/ 1619704 w 10080264"/>
                <a:gd name="connsiteY5949" fmla="*/ 2538183 h 3652478"/>
                <a:gd name="connsiteX5950" fmla="*/ 1611067 w 10080264"/>
                <a:gd name="connsiteY5950" fmla="*/ 2552224 h 3652478"/>
                <a:gd name="connsiteX5951" fmla="*/ 1600632 w 10080264"/>
                <a:gd name="connsiteY5951" fmla="*/ 2562305 h 3652478"/>
                <a:gd name="connsiteX5952" fmla="*/ 1590196 w 10080264"/>
                <a:gd name="connsiteY5952" fmla="*/ 2570586 h 3652478"/>
                <a:gd name="connsiteX5953" fmla="*/ 1579760 w 10080264"/>
                <a:gd name="connsiteY5953" fmla="*/ 2575986 h 3652478"/>
                <a:gd name="connsiteX5954" fmla="*/ 1559248 w 10080264"/>
                <a:gd name="connsiteY5954" fmla="*/ 2589667 h 3652478"/>
                <a:gd name="connsiteX5955" fmla="*/ 1540176 w 10080264"/>
                <a:gd name="connsiteY5955" fmla="*/ 2600108 h 3652478"/>
                <a:gd name="connsiteX5956" fmla="*/ 1519304 w 10080264"/>
                <a:gd name="connsiteY5956" fmla="*/ 2606948 h 3652478"/>
                <a:gd name="connsiteX5957" fmla="*/ 1500232 w 10080264"/>
                <a:gd name="connsiteY5957" fmla="*/ 2612349 h 3652478"/>
                <a:gd name="connsiteX5958" fmla="*/ 1484759 w 10080264"/>
                <a:gd name="connsiteY5958" fmla="*/ 2615589 h 3652478"/>
                <a:gd name="connsiteX5959" fmla="*/ 1467485 w 10080264"/>
                <a:gd name="connsiteY5959" fmla="*/ 2622790 h 3652478"/>
                <a:gd name="connsiteX5960" fmla="*/ 1450212 w 10080264"/>
                <a:gd name="connsiteY5960" fmla="*/ 2633230 h 3652478"/>
                <a:gd name="connsiteX5961" fmla="*/ 1432939 w 10080264"/>
                <a:gd name="connsiteY5961" fmla="*/ 2645111 h 3652478"/>
                <a:gd name="connsiteX5962" fmla="*/ 1427542 w 10080264"/>
                <a:gd name="connsiteY5962" fmla="*/ 2650512 h 3652478"/>
                <a:gd name="connsiteX5963" fmla="*/ 1420704 w 10080264"/>
                <a:gd name="connsiteY5963" fmla="*/ 2648711 h 3652478"/>
                <a:gd name="connsiteX5964" fmla="*/ 1398034 w 10080264"/>
                <a:gd name="connsiteY5964" fmla="*/ 2645111 h 3652478"/>
                <a:gd name="connsiteX5965" fmla="*/ 1377162 w 10080264"/>
                <a:gd name="connsiteY5965" fmla="*/ 2643311 h 3652478"/>
                <a:gd name="connsiteX5966" fmla="*/ 1356650 w 10080264"/>
                <a:gd name="connsiteY5966" fmla="*/ 2643311 h 3652478"/>
                <a:gd name="connsiteX5967" fmla="*/ 1335779 w 10080264"/>
                <a:gd name="connsiteY5967" fmla="*/ 2645111 h 3652478"/>
                <a:gd name="connsiteX5968" fmla="*/ 1323904 w 10080264"/>
                <a:gd name="connsiteY5968" fmla="*/ 2648711 h 3652478"/>
                <a:gd name="connsiteX5969" fmla="*/ 1289358 w 10080264"/>
                <a:gd name="connsiteY5969" fmla="*/ 2659152 h 3652478"/>
                <a:gd name="connsiteX5970" fmla="*/ 1256251 w 10080264"/>
                <a:gd name="connsiteY5970" fmla="*/ 2671393 h 3652478"/>
                <a:gd name="connsiteX5971" fmla="*/ 1178523 w 10080264"/>
                <a:gd name="connsiteY5971" fmla="*/ 2704155 h 3652478"/>
                <a:gd name="connsiteX5972" fmla="*/ 1157651 w 10080264"/>
                <a:gd name="connsiteY5972" fmla="*/ 2712796 h 3652478"/>
                <a:gd name="connsiteX5973" fmla="*/ 1136780 w 10080264"/>
                <a:gd name="connsiteY5973" fmla="*/ 2717836 h 3652478"/>
                <a:gd name="connsiteX5974" fmla="*/ 1114468 w 10080264"/>
                <a:gd name="connsiteY5974" fmla="*/ 2724677 h 3652478"/>
                <a:gd name="connsiteX5975" fmla="*/ 1091798 w 10080264"/>
                <a:gd name="connsiteY5975" fmla="*/ 2728277 h 3652478"/>
                <a:gd name="connsiteX5976" fmla="*/ 1076324 w 10080264"/>
                <a:gd name="connsiteY5976" fmla="*/ 2726477 h 3652478"/>
                <a:gd name="connsiteX5977" fmla="*/ 1060850 w 10080264"/>
                <a:gd name="connsiteY5977" fmla="*/ 2722877 h 3652478"/>
                <a:gd name="connsiteX5978" fmla="*/ 1048615 w 10080264"/>
                <a:gd name="connsiteY5978" fmla="*/ 2716036 h 3652478"/>
                <a:gd name="connsiteX5979" fmla="*/ 1034941 w 10080264"/>
                <a:gd name="connsiteY5979" fmla="*/ 2705596 h 3652478"/>
                <a:gd name="connsiteX5980" fmla="*/ 1010471 w 10080264"/>
                <a:gd name="connsiteY5980" fmla="*/ 2707396 h 3652478"/>
                <a:gd name="connsiteX5981" fmla="*/ 984561 w 10080264"/>
                <a:gd name="connsiteY5981" fmla="*/ 2705596 h 3652478"/>
                <a:gd name="connsiteX5982" fmla="*/ 961890 w 10080264"/>
                <a:gd name="connsiteY5982" fmla="*/ 2700555 h 3652478"/>
                <a:gd name="connsiteX5983" fmla="*/ 941379 w 10080264"/>
                <a:gd name="connsiteY5983" fmla="*/ 2693715 h 3652478"/>
                <a:gd name="connsiteX5984" fmla="*/ 920507 w 10080264"/>
                <a:gd name="connsiteY5984" fmla="*/ 2686874 h 3652478"/>
                <a:gd name="connsiteX5985" fmla="*/ 896397 w 10080264"/>
                <a:gd name="connsiteY5985" fmla="*/ 2683274 h 3652478"/>
                <a:gd name="connsiteX5986" fmla="*/ 868688 w 10080264"/>
                <a:gd name="connsiteY5986" fmla="*/ 2681474 h 3652478"/>
                <a:gd name="connsiteX5987" fmla="*/ 835581 w 10080264"/>
                <a:gd name="connsiteY5987" fmla="*/ 2683274 h 3652478"/>
                <a:gd name="connsiteX5988" fmla="*/ 830543 w 10080264"/>
                <a:gd name="connsiteY5988" fmla="*/ 2685074 h 3652478"/>
                <a:gd name="connsiteX5989" fmla="*/ 821907 w 10080264"/>
                <a:gd name="connsiteY5989" fmla="*/ 2686874 h 3652478"/>
                <a:gd name="connsiteX5990" fmla="*/ 818308 w 10080264"/>
                <a:gd name="connsiteY5990" fmla="*/ 2685074 h 3652478"/>
                <a:gd name="connsiteX5991" fmla="*/ 815070 w 10080264"/>
                <a:gd name="connsiteY5991" fmla="*/ 2683274 h 3652478"/>
                <a:gd name="connsiteX5992" fmla="*/ 811471 w 10080264"/>
                <a:gd name="connsiteY5992" fmla="*/ 2680034 h 3652478"/>
                <a:gd name="connsiteX5993" fmla="*/ 809672 w 10080264"/>
                <a:gd name="connsiteY5993" fmla="*/ 2676433 h 3652478"/>
                <a:gd name="connsiteX5994" fmla="*/ 807873 w 10080264"/>
                <a:gd name="connsiteY5994" fmla="*/ 2671393 h 3652478"/>
                <a:gd name="connsiteX5995" fmla="*/ 809672 w 10080264"/>
                <a:gd name="connsiteY5995" fmla="*/ 2665993 h 3652478"/>
                <a:gd name="connsiteX5996" fmla="*/ 811471 w 10080264"/>
                <a:gd name="connsiteY5996" fmla="*/ 2662752 h 3652478"/>
                <a:gd name="connsiteX5997" fmla="*/ 815070 w 10080264"/>
                <a:gd name="connsiteY5997" fmla="*/ 2659152 h 3652478"/>
                <a:gd name="connsiteX5998" fmla="*/ 799236 w 10080264"/>
                <a:gd name="connsiteY5998" fmla="*/ 2655552 h 3652478"/>
                <a:gd name="connsiteX5999" fmla="*/ 785562 w 10080264"/>
                <a:gd name="connsiteY5999" fmla="*/ 2646911 h 3652478"/>
                <a:gd name="connsiteX6000" fmla="*/ 780524 w 10080264"/>
                <a:gd name="connsiteY6000" fmla="*/ 2645111 h 3652478"/>
                <a:gd name="connsiteX6001" fmla="*/ 775126 w 10080264"/>
                <a:gd name="connsiteY6001" fmla="*/ 2643311 h 3652478"/>
                <a:gd name="connsiteX6002" fmla="*/ 768289 w 10080264"/>
                <a:gd name="connsiteY6002" fmla="*/ 2645111 h 3652478"/>
                <a:gd name="connsiteX6003" fmla="*/ 764690 w 10080264"/>
                <a:gd name="connsiteY6003" fmla="*/ 2646911 h 3652478"/>
                <a:gd name="connsiteX6004" fmla="*/ 740580 w 10080264"/>
                <a:gd name="connsiteY6004" fmla="*/ 2662752 h 3652478"/>
                <a:gd name="connsiteX6005" fmla="*/ 740580 w 10080264"/>
                <a:gd name="connsiteY6005" fmla="*/ 2640071 h 3652478"/>
                <a:gd name="connsiteX6006" fmla="*/ 737341 w 10080264"/>
                <a:gd name="connsiteY6006" fmla="*/ 2638271 h 3652478"/>
                <a:gd name="connsiteX6007" fmla="*/ 730144 w 10080264"/>
                <a:gd name="connsiteY6007" fmla="*/ 2634670 h 3652478"/>
                <a:gd name="connsiteX6008" fmla="*/ 723307 w 10080264"/>
                <a:gd name="connsiteY6008" fmla="*/ 2629630 h 3652478"/>
                <a:gd name="connsiteX6009" fmla="*/ 716470 w 10080264"/>
                <a:gd name="connsiteY6009" fmla="*/ 2622790 h 3652478"/>
                <a:gd name="connsiteX6010" fmla="*/ 714670 w 10080264"/>
                <a:gd name="connsiteY6010" fmla="*/ 2619189 h 3652478"/>
                <a:gd name="connsiteX6011" fmla="*/ 711072 w 10080264"/>
                <a:gd name="connsiteY6011" fmla="*/ 2614149 h 3652478"/>
                <a:gd name="connsiteX6012" fmla="*/ 709632 w 10080264"/>
                <a:gd name="connsiteY6012" fmla="*/ 2610549 h 3652478"/>
                <a:gd name="connsiteX6013" fmla="*/ 709632 w 10080264"/>
                <a:gd name="connsiteY6013" fmla="*/ 2606948 h 3652478"/>
                <a:gd name="connsiteX6014" fmla="*/ 685162 w 10080264"/>
                <a:gd name="connsiteY6014" fmla="*/ 2598308 h 3652478"/>
                <a:gd name="connsiteX6015" fmla="*/ 661052 w 10080264"/>
                <a:gd name="connsiteY6015" fmla="*/ 2587867 h 3652478"/>
                <a:gd name="connsiteX6016" fmla="*/ 638381 w 10080264"/>
                <a:gd name="connsiteY6016" fmla="*/ 2577786 h 3652478"/>
                <a:gd name="connsiteX6017" fmla="*/ 616070 w 10080264"/>
                <a:gd name="connsiteY6017" fmla="*/ 2564105 h 3652478"/>
                <a:gd name="connsiteX6018" fmla="*/ 576126 w 10080264"/>
                <a:gd name="connsiteY6018" fmla="*/ 2541784 h 3652478"/>
                <a:gd name="connsiteX6019" fmla="*/ 534743 w 10080264"/>
                <a:gd name="connsiteY6019" fmla="*/ 2514062 h 3652478"/>
                <a:gd name="connsiteX6020" fmla="*/ 532944 w 10080264"/>
                <a:gd name="connsiteY6020" fmla="*/ 2517302 h 3652478"/>
                <a:gd name="connsiteX6021" fmla="*/ 531145 w 10080264"/>
                <a:gd name="connsiteY6021" fmla="*/ 2527743 h 3652478"/>
                <a:gd name="connsiteX6022" fmla="*/ 531145 w 10080264"/>
                <a:gd name="connsiteY6022" fmla="*/ 2541784 h 3652478"/>
                <a:gd name="connsiteX6023" fmla="*/ 529345 w 10080264"/>
                <a:gd name="connsiteY6023" fmla="*/ 2545024 h 3652478"/>
                <a:gd name="connsiteX6024" fmla="*/ 527546 w 10080264"/>
                <a:gd name="connsiteY6024" fmla="*/ 2559065 h 3652478"/>
                <a:gd name="connsiteX6025" fmla="*/ 526107 w 10080264"/>
                <a:gd name="connsiteY6025" fmla="*/ 2574186 h 3652478"/>
                <a:gd name="connsiteX6026" fmla="*/ 526107 w 10080264"/>
                <a:gd name="connsiteY6026" fmla="*/ 2579226 h 3652478"/>
                <a:gd name="connsiteX6027" fmla="*/ 520709 w 10080264"/>
                <a:gd name="connsiteY6027" fmla="*/ 2591467 h 3652478"/>
                <a:gd name="connsiteX6028" fmla="*/ 515671 w 10080264"/>
                <a:gd name="connsiteY6028" fmla="*/ 2601908 h 3652478"/>
                <a:gd name="connsiteX6029" fmla="*/ 518910 w 10080264"/>
                <a:gd name="connsiteY6029" fmla="*/ 2614149 h 3652478"/>
                <a:gd name="connsiteX6030" fmla="*/ 518910 w 10080264"/>
                <a:gd name="connsiteY6030" fmla="*/ 2619189 h 3652478"/>
                <a:gd name="connsiteX6031" fmla="*/ 548418 w 10080264"/>
                <a:gd name="connsiteY6031" fmla="*/ 2619189 h 3652478"/>
                <a:gd name="connsiteX6032" fmla="*/ 522508 w 10080264"/>
                <a:gd name="connsiteY6032" fmla="*/ 2645111 h 3652478"/>
                <a:gd name="connsiteX6033" fmla="*/ 503436 w 10080264"/>
                <a:gd name="connsiteY6033" fmla="*/ 2664193 h 3652478"/>
                <a:gd name="connsiteX6034" fmla="*/ 498398 w 10080264"/>
                <a:gd name="connsiteY6034" fmla="*/ 2667793 h 3652478"/>
                <a:gd name="connsiteX6035" fmla="*/ 496599 w 10080264"/>
                <a:gd name="connsiteY6035" fmla="*/ 2672833 h 3652478"/>
                <a:gd name="connsiteX6036" fmla="*/ 493000 w 10080264"/>
                <a:gd name="connsiteY6036" fmla="*/ 2680034 h 3652478"/>
                <a:gd name="connsiteX6037" fmla="*/ 493000 w 10080264"/>
                <a:gd name="connsiteY6037" fmla="*/ 2690114 h 3652478"/>
                <a:gd name="connsiteX6038" fmla="*/ 493000 w 10080264"/>
                <a:gd name="connsiteY6038" fmla="*/ 2705596 h 3652478"/>
                <a:gd name="connsiteX6039" fmla="*/ 477526 w 10080264"/>
                <a:gd name="connsiteY6039" fmla="*/ 2705596 h 3652478"/>
                <a:gd name="connsiteX6040" fmla="*/ 460253 w 10080264"/>
                <a:gd name="connsiteY6040" fmla="*/ 2705596 h 3652478"/>
                <a:gd name="connsiteX6041" fmla="*/ 444780 w 10080264"/>
                <a:gd name="connsiteY6041" fmla="*/ 2702355 h 3652478"/>
                <a:gd name="connsiteX6042" fmla="*/ 429306 w 10080264"/>
                <a:gd name="connsiteY6042" fmla="*/ 2698755 h 3652478"/>
                <a:gd name="connsiteX6043" fmla="*/ 411673 w 10080264"/>
                <a:gd name="connsiteY6043" fmla="*/ 2693715 h 3652478"/>
                <a:gd name="connsiteX6044" fmla="*/ 389362 w 10080264"/>
                <a:gd name="connsiteY6044" fmla="*/ 2686874 h 3652478"/>
                <a:gd name="connsiteX6045" fmla="*/ 377127 w 10080264"/>
                <a:gd name="connsiteY6045" fmla="*/ 2683274 h 3652478"/>
                <a:gd name="connsiteX6046" fmla="*/ 364892 w 10080264"/>
                <a:gd name="connsiteY6046" fmla="*/ 2683274 h 3652478"/>
                <a:gd name="connsiteX6047" fmla="*/ 359854 w 10080264"/>
                <a:gd name="connsiteY6047" fmla="*/ 2686874 h 3652478"/>
                <a:gd name="connsiteX6048" fmla="*/ 356255 w 10080264"/>
                <a:gd name="connsiteY6048" fmla="*/ 2690114 h 3652478"/>
                <a:gd name="connsiteX6049" fmla="*/ 353017 w 10080264"/>
                <a:gd name="connsiteY6049" fmla="*/ 2693715 h 3652478"/>
                <a:gd name="connsiteX6050" fmla="*/ 330706 w 10080264"/>
                <a:gd name="connsiteY6050" fmla="*/ 2716036 h 3652478"/>
                <a:gd name="connsiteX6051" fmla="*/ 323509 w 10080264"/>
                <a:gd name="connsiteY6051" fmla="*/ 2722877 h 3652478"/>
                <a:gd name="connsiteX6052" fmla="*/ 316671 w 10080264"/>
                <a:gd name="connsiteY6052" fmla="*/ 2728277 h 3652478"/>
                <a:gd name="connsiteX6053" fmla="*/ 299398 w 10080264"/>
                <a:gd name="connsiteY6053" fmla="*/ 2735118 h 3652478"/>
                <a:gd name="connsiteX6054" fmla="*/ 288963 w 10080264"/>
                <a:gd name="connsiteY6054" fmla="*/ 2738718 h 3652478"/>
                <a:gd name="connsiteX6055" fmla="*/ 278527 w 10080264"/>
                <a:gd name="connsiteY6055" fmla="*/ 2740158 h 3652478"/>
                <a:gd name="connsiteX6056" fmla="*/ 266292 w 10080264"/>
                <a:gd name="connsiteY6056" fmla="*/ 2740158 h 3652478"/>
                <a:gd name="connsiteX6057" fmla="*/ 252617 w 10080264"/>
                <a:gd name="connsiteY6057" fmla="*/ 2738718 h 3652478"/>
                <a:gd name="connsiteX6058" fmla="*/ 242182 w 10080264"/>
                <a:gd name="connsiteY6058" fmla="*/ 2736918 h 3652478"/>
                <a:gd name="connsiteX6059" fmla="*/ 242182 w 10080264"/>
                <a:gd name="connsiteY6059" fmla="*/ 2724677 h 3652478"/>
                <a:gd name="connsiteX6060" fmla="*/ 242182 w 10080264"/>
                <a:gd name="connsiteY6060" fmla="*/ 2712796 h 3652478"/>
                <a:gd name="connsiteX6061" fmla="*/ 245780 w 10080264"/>
                <a:gd name="connsiteY6061" fmla="*/ 2702355 h 3652478"/>
                <a:gd name="connsiteX6062" fmla="*/ 250818 w 10080264"/>
                <a:gd name="connsiteY6062" fmla="*/ 2691915 h 3652478"/>
                <a:gd name="connsiteX6063" fmla="*/ 257655 w 10080264"/>
                <a:gd name="connsiteY6063" fmla="*/ 2683274 h 3652478"/>
                <a:gd name="connsiteX6064" fmla="*/ 259455 w 10080264"/>
                <a:gd name="connsiteY6064" fmla="*/ 2683274 h 3652478"/>
                <a:gd name="connsiteX6065" fmla="*/ 247220 w 10080264"/>
                <a:gd name="connsiteY6065" fmla="*/ 2680034 h 3652478"/>
                <a:gd name="connsiteX6066" fmla="*/ 238583 w 10080264"/>
                <a:gd name="connsiteY6066" fmla="*/ 2680034 h 3652478"/>
                <a:gd name="connsiteX6067" fmla="*/ 229946 w 10080264"/>
                <a:gd name="connsiteY6067" fmla="*/ 2683274 h 3652478"/>
                <a:gd name="connsiteX6068" fmla="*/ 224909 w 10080264"/>
                <a:gd name="connsiteY6068" fmla="*/ 2686874 h 3652478"/>
                <a:gd name="connsiteX6069" fmla="*/ 198999 w 10080264"/>
                <a:gd name="connsiteY6069" fmla="*/ 2709196 h 3652478"/>
                <a:gd name="connsiteX6070" fmla="*/ 188563 w 10080264"/>
                <a:gd name="connsiteY6070" fmla="*/ 2719637 h 3652478"/>
                <a:gd name="connsiteX6071" fmla="*/ 179927 w 10080264"/>
                <a:gd name="connsiteY6071" fmla="*/ 2731517 h 3652478"/>
                <a:gd name="connsiteX6072" fmla="*/ 157616 w 10080264"/>
                <a:gd name="connsiteY6072" fmla="*/ 2768240 h 3652478"/>
                <a:gd name="connsiteX6073" fmla="*/ 152218 w 10080264"/>
                <a:gd name="connsiteY6073" fmla="*/ 2726477 h 3652478"/>
                <a:gd name="connsiteX6074" fmla="*/ 148979 w 10080264"/>
                <a:gd name="connsiteY6074" fmla="*/ 2712796 h 3652478"/>
                <a:gd name="connsiteX6075" fmla="*/ 141782 w 10080264"/>
                <a:gd name="connsiteY6075" fmla="*/ 2700555 h 3652478"/>
                <a:gd name="connsiteX6076" fmla="*/ 133146 w 10080264"/>
                <a:gd name="connsiteY6076" fmla="*/ 2691915 h 3652478"/>
                <a:gd name="connsiteX6077" fmla="*/ 124509 w 10080264"/>
                <a:gd name="connsiteY6077" fmla="*/ 2686874 h 3652478"/>
                <a:gd name="connsiteX6078" fmla="*/ 110835 w 10080264"/>
                <a:gd name="connsiteY6078" fmla="*/ 2683274 h 3652478"/>
                <a:gd name="connsiteX6079" fmla="*/ 95001 w 10080264"/>
                <a:gd name="connsiteY6079" fmla="*/ 2678234 h 3652478"/>
                <a:gd name="connsiteX6080" fmla="*/ 60455 w 10080264"/>
                <a:gd name="connsiteY6080" fmla="*/ 2665993 h 3652478"/>
                <a:gd name="connsiteX6081" fmla="*/ 36345 w 10080264"/>
                <a:gd name="connsiteY6081" fmla="*/ 2655552 h 3652478"/>
                <a:gd name="connsiteX6082" fmla="*/ 36345 w 10080264"/>
                <a:gd name="connsiteY6082" fmla="*/ 2646911 h 3652478"/>
                <a:gd name="connsiteX6083" fmla="*/ 33106 w 10080264"/>
                <a:gd name="connsiteY6083" fmla="*/ 2574186 h 3652478"/>
                <a:gd name="connsiteX6084" fmla="*/ 33106 w 10080264"/>
                <a:gd name="connsiteY6084" fmla="*/ 2501821 h 3652478"/>
                <a:gd name="connsiteX6085" fmla="*/ 34546 w 10080264"/>
                <a:gd name="connsiteY6085" fmla="*/ 2432696 h 3652478"/>
                <a:gd name="connsiteX6086" fmla="*/ 39943 w 10080264"/>
                <a:gd name="connsiteY6086" fmla="*/ 2363211 h 3652478"/>
                <a:gd name="connsiteX6087" fmla="*/ 39943 w 10080264"/>
                <a:gd name="connsiteY6087" fmla="*/ 2356370 h 3652478"/>
                <a:gd name="connsiteX6088" fmla="*/ 44981 w 10080264"/>
                <a:gd name="connsiteY6088" fmla="*/ 2210920 h 3652478"/>
                <a:gd name="connsiteX6089" fmla="*/ 46781 w 10080264"/>
                <a:gd name="connsiteY6089" fmla="*/ 2139995 h 3652478"/>
                <a:gd name="connsiteX6090" fmla="*/ 46781 w 10080264"/>
                <a:gd name="connsiteY6090" fmla="*/ 2069070 h 3652478"/>
                <a:gd name="connsiteX6091" fmla="*/ 46781 w 10080264"/>
                <a:gd name="connsiteY6091" fmla="*/ 2048188 h 3652478"/>
                <a:gd name="connsiteX6092" fmla="*/ 44981 w 10080264"/>
                <a:gd name="connsiteY6092" fmla="*/ 2029107 h 3652478"/>
                <a:gd name="connsiteX6093" fmla="*/ 39943 w 10080264"/>
                <a:gd name="connsiteY6093" fmla="*/ 1991304 h 3652478"/>
                <a:gd name="connsiteX6094" fmla="*/ 36345 w 10080264"/>
                <a:gd name="connsiteY6094" fmla="*/ 1973663 h 3652478"/>
                <a:gd name="connsiteX6095" fmla="*/ 36345 w 10080264"/>
                <a:gd name="connsiteY6095" fmla="*/ 1956382 h 3652478"/>
                <a:gd name="connsiteX6096" fmla="*/ 38144 w 10080264"/>
                <a:gd name="connsiteY6096" fmla="*/ 1937300 h 3652478"/>
                <a:gd name="connsiteX6097" fmla="*/ 44981 w 10080264"/>
                <a:gd name="connsiteY6097" fmla="*/ 1920019 h 3652478"/>
                <a:gd name="connsiteX6098" fmla="*/ 41743 w 10080264"/>
                <a:gd name="connsiteY6098" fmla="*/ 1911378 h 3652478"/>
                <a:gd name="connsiteX6099" fmla="*/ 41743 w 10080264"/>
                <a:gd name="connsiteY6099" fmla="*/ 1902738 h 3652478"/>
                <a:gd name="connsiteX6100" fmla="*/ 34546 w 10080264"/>
                <a:gd name="connsiteY6100" fmla="*/ 1897697 h 3652478"/>
                <a:gd name="connsiteX6101" fmla="*/ 0 w 10080264"/>
                <a:gd name="connsiteY6101" fmla="*/ 1887257 h 3652478"/>
                <a:gd name="connsiteX6102" fmla="*/ 33106 w 10080264"/>
                <a:gd name="connsiteY6102" fmla="*/ 1871775 h 3652478"/>
                <a:gd name="connsiteX6103" fmla="*/ 36345 w 10080264"/>
                <a:gd name="connsiteY6103" fmla="*/ 1864935 h 3652478"/>
                <a:gd name="connsiteX6104" fmla="*/ 39943 w 10080264"/>
                <a:gd name="connsiteY6104" fmla="*/ 1856294 h 3652478"/>
                <a:gd name="connsiteX6105" fmla="*/ 39943 w 10080264"/>
                <a:gd name="connsiteY6105" fmla="*/ 1824972 h 3652478"/>
                <a:gd name="connsiteX6106" fmla="*/ 39943 w 10080264"/>
                <a:gd name="connsiteY6106" fmla="*/ 1814531 h 3652478"/>
                <a:gd name="connsiteX6107" fmla="*/ 41743 w 10080264"/>
                <a:gd name="connsiteY6107" fmla="*/ 1805891 h 3652478"/>
                <a:gd name="connsiteX6108" fmla="*/ 48580 w 10080264"/>
                <a:gd name="connsiteY6108" fmla="*/ 1791850 h 3652478"/>
                <a:gd name="connsiteX6109" fmla="*/ 51819 w 10080264"/>
                <a:gd name="connsiteY6109" fmla="*/ 1785009 h 3652478"/>
                <a:gd name="connsiteX6110" fmla="*/ 57217 w 10080264"/>
                <a:gd name="connsiteY6110" fmla="*/ 1781409 h 3652478"/>
                <a:gd name="connsiteX6111" fmla="*/ 62254 w 10080264"/>
                <a:gd name="connsiteY6111" fmla="*/ 1778169 h 3652478"/>
                <a:gd name="connsiteX6112" fmla="*/ 67652 w 10080264"/>
                <a:gd name="connsiteY6112" fmla="*/ 1776369 h 3652478"/>
                <a:gd name="connsiteX6113" fmla="*/ 76289 w 10080264"/>
                <a:gd name="connsiteY6113" fmla="*/ 1774568 h 3652478"/>
                <a:gd name="connsiteX6114" fmla="*/ 86365 w 10080264"/>
                <a:gd name="connsiteY6114" fmla="*/ 1774568 h 3652478"/>
                <a:gd name="connsiteX6115" fmla="*/ 98600 w 10080264"/>
                <a:gd name="connsiteY6115" fmla="*/ 1776369 h 3652478"/>
                <a:gd name="connsiteX6116" fmla="*/ 109035 w 10080264"/>
                <a:gd name="connsiteY6116" fmla="*/ 1778169 h 3652478"/>
                <a:gd name="connsiteX6117" fmla="*/ 117672 w 10080264"/>
                <a:gd name="connsiteY6117" fmla="*/ 1783209 h 3652478"/>
                <a:gd name="connsiteX6118" fmla="*/ 126308 w 10080264"/>
                <a:gd name="connsiteY6118" fmla="*/ 1791850 h 3652478"/>
                <a:gd name="connsiteX6119" fmla="*/ 131346 w 10080264"/>
                <a:gd name="connsiteY6119" fmla="*/ 1804091 h 3652478"/>
                <a:gd name="connsiteX6120" fmla="*/ 134945 w 10080264"/>
                <a:gd name="connsiteY6120" fmla="*/ 1821372 h 3652478"/>
                <a:gd name="connsiteX6121" fmla="*/ 136744 w 10080264"/>
                <a:gd name="connsiteY6121" fmla="*/ 1835413 h 3652478"/>
                <a:gd name="connsiteX6122" fmla="*/ 169491 w 10080264"/>
                <a:gd name="connsiteY6122" fmla="*/ 1833613 h 3652478"/>
                <a:gd name="connsiteX6123" fmla="*/ 209435 w 10080264"/>
                <a:gd name="connsiteY6123" fmla="*/ 1830012 h 3652478"/>
                <a:gd name="connsiteX6124" fmla="*/ 224909 w 10080264"/>
                <a:gd name="connsiteY6124" fmla="*/ 1828212 h 3652478"/>
                <a:gd name="connsiteX6125" fmla="*/ 287163 w 10080264"/>
                <a:gd name="connsiteY6125" fmla="*/ 1821372 h 3652478"/>
                <a:gd name="connsiteX6126" fmla="*/ 349418 w 10080264"/>
                <a:gd name="connsiteY6126" fmla="*/ 1812731 h 3652478"/>
                <a:gd name="connsiteX6127" fmla="*/ 436143 w 10080264"/>
                <a:gd name="connsiteY6127" fmla="*/ 1812731 h 3652478"/>
                <a:gd name="connsiteX6128" fmla="*/ 446579 w 10080264"/>
                <a:gd name="connsiteY6128" fmla="*/ 1814531 h 3652478"/>
                <a:gd name="connsiteX6129" fmla="*/ 457015 w 10080264"/>
                <a:gd name="connsiteY6129" fmla="*/ 1812731 h 3652478"/>
                <a:gd name="connsiteX6130" fmla="*/ 465651 w 10080264"/>
                <a:gd name="connsiteY6130" fmla="*/ 1810931 h 3652478"/>
                <a:gd name="connsiteX6131" fmla="*/ 474288 w 10080264"/>
                <a:gd name="connsiteY6131" fmla="*/ 1807691 h 3652478"/>
                <a:gd name="connsiteX6132" fmla="*/ 489761 w 10080264"/>
                <a:gd name="connsiteY6132" fmla="*/ 1798690 h 3652478"/>
                <a:gd name="connsiteX6133" fmla="*/ 501636 w 10080264"/>
                <a:gd name="connsiteY6133" fmla="*/ 1790049 h 3652478"/>
                <a:gd name="connsiteX6134" fmla="*/ 518910 w 10080264"/>
                <a:gd name="connsiteY6134" fmla="*/ 1776369 h 3652478"/>
                <a:gd name="connsiteX6135" fmla="*/ 526107 w 10080264"/>
                <a:gd name="connsiteY6135" fmla="*/ 1797250 h 3652478"/>
                <a:gd name="connsiteX6136" fmla="*/ 527546 w 10080264"/>
                <a:gd name="connsiteY6136" fmla="*/ 1800490 h 3652478"/>
                <a:gd name="connsiteX6137" fmla="*/ 532944 w 10080264"/>
                <a:gd name="connsiteY6137" fmla="*/ 1802290 h 3652478"/>
                <a:gd name="connsiteX6138" fmla="*/ 537982 w 10080264"/>
                <a:gd name="connsiteY6138" fmla="*/ 1802290 h 3652478"/>
                <a:gd name="connsiteX6139" fmla="*/ 543380 w 10080264"/>
                <a:gd name="connsiteY6139" fmla="*/ 1802290 h 3652478"/>
                <a:gd name="connsiteX6140" fmla="*/ 553815 w 10080264"/>
                <a:gd name="connsiteY6140" fmla="*/ 1802290 h 3652478"/>
                <a:gd name="connsiteX6141" fmla="*/ 567490 w 10080264"/>
                <a:gd name="connsiteY6141" fmla="*/ 1804091 h 3652478"/>
                <a:gd name="connsiteX6142" fmla="*/ 576126 w 10080264"/>
                <a:gd name="connsiteY6142" fmla="*/ 1805891 h 3652478"/>
                <a:gd name="connsiteX6143" fmla="*/ 581524 w 10080264"/>
                <a:gd name="connsiteY6143" fmla="*/ 1809131 h 3652478"/>
                <a:gd name="connsiteX6144" fmla="*/ 588361 w 10080264"/>
                <a:gd name="connsiteY6144" fmla="*/ 1814531 h 3652478"/>
                <a:gd name="connsiteX6145" fmla="*/ 593759 w 10080264"/>
                <a:gd name="connsiteY6145" fmla="*/ 1821372 h 3652478"/>
                <a:gd name="connsiteX6146" fmla="*/ 593759 w 10080264"/>
                <a:gd name="connsiteY6146" fmla="*/ 1828212 h 3652478"/>
                <a:gd name="connsiteX6147" fmla="*/ 593759 w 10080264"/>
                <a:gd name="connsiteY6147" fmla="*/ 1835413 h 3652478"/>
                <a:gd name="connsiteX6148" fmla="*/ 591960 w 10080264"/>
                <a:gd name="connsiteY6148" fmla="*/ 1842253 h 3652478"/>
                <a:gd name="connsiteX6149" fmla="*/ 586562 w 10080264"/>
                <a:gd name="connsiteY6149" fmla="*/ 1849094 h 3652478"/>
                <a:gd name="connsiteX6150" fmla="*/ 581524 w 10080264"/>
                <a:gd name="connsiteY6150" fmla="*/ 1854494 h 3652478"/>
                <a:gd name="connsiteX6151" fmla="*/ 572888 w 10080264"/>
                <a:gd name="connsiteY6151" fmla="*/ 1857734 h 3652478"/>
                <a:gd name="connsiteX6152" fmla="*/ 564251 w 10080264"/>
                <a:gd name="connsiteY6152" fmla="*/ 1859535 h 3652478"/>
                <a:gd name="connsiteX6153" fmla="*/ 565691 w 10080264"/>
                <a:gd name="connsiteY6153" fmla="*/ 1868175 h 3652478"/>
                <a:gd name="connsiteX6154" fmla="*/ 564251 w 10080264"/>
                <a:gd name="connsiteY6154" fmla="*/ 1876816 h 3652478"/>
                <a:gd name="connsiteX6155" fmla="*/ 560653 w 10080264"/>
                <a:gd name="connsiteY6155" fmla="*/ 1892297 h 3652478"/>
                <a:gd name="connsiteX6156" fmla="*/ 560653 w 10080264"/>
                <a:gd name="connsiteY6156" fmla="*/ 1906338 h 3652478"/>
                <a:gd name="connsiteX6157" fmla="*/ 562452 w 10080264"/>
                <a:gd name="connsiteY6157" fmla="*/ 1913178 h 3652478"/>
                <a:gd name="connsiteX6158" fmla="*/ 567490 w 10080264"/>
                <a:gd name="connsiteY6158" fmla="*/ 1925059 h 3652478"/>
                <a:gd name="connsiteX6159" fmla="*/ 574687 w 10080264"/>
                <a:gd name="connsiteY6159" fmla="*/ 1939100 h 3652478"/>
                <a:gd name="connsiteX6160" fmla="*/ 581524 w 10080264"/>
                <a:gd name="connsiteY6160" fmla="*/ 1958182 h 3652478"/>
                <a:gd name="connsiteX6161" fmla="*/ 583323 w 10080264"/>
                <a:gd name="connsiteY6161" fmla="*/ 1963582 h 3652478"/>
                <a:gd name="connsiteX6162" fmla="*/ 583323 w 10080264"/>
                <a:gd name="connsiteY6162" fmla="*/ 1998145 h 3652478"/>
                <a:gd name="connsiteX6163" fmla="*/ 591960 w 10080264"/>
                <a:gd name="connsiteY6163" fmla="*/ 2022266 h 3652478"/>
                <a:gd name="connsiteX6164" fmla="*/ 602396 w 10080264"/>
                <a:gd name="connsiteY6164" fmla="*/ 2043148 h 3652478"/>
                <a:gd name="connsiteX6165" fmla="*/ 612472 w 10080264"/>
                <a:gd name="connsiteY6165" fmla="*/ 2058629 h 3652478"/>
                <a:gd name="connsiteX6166" fmla="*/ 621108 w 10080264"/>
                <a:gd name="connsiteY6166" fmla="*/ 2070510 h 3652478"/>
                <a:gd name="connsiteX6167" fmla="*/ 628305 w 10080264"/>
                <a:gd name="connsiteY6167" fmla="*/ 2080951 h 3652478"/>
                <a:gd name="connsiteX6168" fmla="*/ 636582 w 10080264"/>
                <a:gd name="connsiteY6168" fmla="*/ 2089951 h 3652478"/>
                <a:gd name="connsiteX6169" fmla="*/ 647018 w 10080264"/>
                <a:gd name="connsiteY6169" fmla="*/ 2098592 h 3652478"/>
                <a:gd name="connsiteX6170" fmla="*/ 659253 w 10080264"/>
                <a:gd name="connsiteY6170" fmla="*/ 2107232 h 3652478"/>
                <a:gd name="connsiteX6171" fmla="*/ 678325 w 10080264"/>
                <a:gd name="connsiteY6171" fmla="*/ 2091391 h 3652478"/>
                <a:gd name="connsiteX6172" fmla="*/ 697397 w 10080264"/>
                <a:gd name="connsiteY6172" fmla="*/ 2080951 h 3652478"/>
                <a:gd name="connsiteX6173" fmla="*/ 704234 w 10080264"/>
                <a:gd name="connsiteY6173" fmla="*/ 2079510 h 3652478"/>
                <a:gd name="connsiteX6174" fmla="*/ 711072 w 10080264"/>
                <a:gd name="connsiteY6174" fmla="*/ 2079510 h 3652478"/>
                <a:gd name="connsiteX6175" fmla="*/ 718269 w 10080264"/>
                <a:gd name="connsiteY6175" fmla="*/ 2079510 h 3652478"/>
                <a:gd name="connsiteX6176" fmla="*/ 725106 w 10080264"/>
                <a:gd name="connsiteY6176" fmla="*/ 2080951 h 3652478"/>
                <a:gd name="connsiteX6177" fmla="*/ 733743 w 10080264"/>
                <a:gd name="connsiteY6177" fmla="*/ 2084551 h 3652478"/>
                <a:gd name="connsiteX6178" fmla="*/ 740580 w 10080264"/>
                <a:gd name="connsiteY6178" fmla="*/ 2089951 h 3652478"/>
                <a:gd name="connsiteX6179" fmla="*/ 747417 w 10080264"/>
                <a:gd name="connsiteY6179" fmla="*/ 2096792 h 3652478"/>
                <a:gd name="connsiteX6180" fmla="*/ 752815 w 10080264"/>
                <a:gd name="connsiteY6180" fmla="*/ 2105432 h 3652478"/>
                <a:gd name="connsiteX6181" fmla="*/ 756054 w 10080264"/>
                <a:gd name="connsiteY6181" fmla="*/ 2109032 h 3652478"/>
                <a:gd name="connsiteX6182" fmla="*/ 756054 w 10080264"/>
                <a:gd name="connsiteY6182" fmla="*/ 2114073 h 3652478"/>
                <a:gd name="connsiteX6183" fmla="*/ 754614 w 10080264"/>
                <a:gd name="connsiteY6183" fmla="*/ 2122713 h 3652478"/>
                <a:gd name="connsiteX6184" fmla="*/ 752815 w 10080264"/>
                <a:gd name="connsiteY6184" fmla="*/ 2136754 h 3652478"/>
                <a:gd name="connsiteX6185" fmla="*/ 751016 w 10080264"/>
                <a:gd name="connsiteY6185" fmla="*/ 2143595 h 3652478"/>
                <a:gd name="connsiteX6186" fmla="*/ 747417 w 10080264"/>
                <a:gd name="connsiteY6186" fmla="*/ 2148635 h 3652478"/>
                <a:gd name="connsiteX6187" fmla="*/ 744178 w 10080264"/>
                <a:gd name="connsiteY6187" fmla="*/ 2155476 h 3652478"/>
                <a:gd name="connsiteX6188" fmla="*/ 737341 w 10080264"/>
                <a:gd name="connsiteY6188" fmla="*/ 2159076 h 3652478"/>
                <a:gd name="connsiteX6189" fmla="*/ 756054 w 10080264"/>
                <a:gd name="connsiteY6189" fmla="*/ 2174557 h 3652478"/>
                <a:gd name="connsiteX6190" fmla="*/ 773326 w 10080264"/>
                <a:gd name="connsiteY6190" fmla="*/ 2184998 h 3652478"/>
                <a:gd name="connsiteX6191" fmla="*/ 794198 w 10080264"/>
                <a:gd name="connsiteY6191" fmla="*/ 2193639 h 3652478"/>
                <a:gd name="connsiteX6192" fmla="*/ 815070 w 10080264"/>
                <a:gd name="connsiteY6192" fmla="*/ 2200479 h 3652478"/>
                <a:gd name="connsiteX6193" fmla="*/ 840979 w 10080264"/>
                <a:gd name="connsiteY6193" fmla="*/ 2205879 h 3652478"/>
                <a:gd name="connsiteX6194" fmla="*/ 870487 w 10080264"/>
                <a:gd name="connsiteY6194" fmla="*/ 2210920 h 3652478"/>
                <a:gd name="connsiteX6195" fmla="*/ 908272 w 10080264"/>
                <a:gd name="connsiteY6195" fmla="*/ 2214520 h 3652478"/>
                <a:gd name="connsiteX6196" fmla="*/ 950015 w 10080264"/>
                <a:gd name="connsiteY6196" fmla="*/ 2214520 h 3652478"/>
                <a:gd name="connsiteX6197" fmla="*/ 1026304 w 10080264"/>
                <a:gd name="connsiteY6197" fmla="*/ 2214520 h 3652478"/>
                <a:gd name="connsiteX6198" fmla="*/ 1029543 w 10080264"/>
                <a:gd name="connsiteY6198" fmla="*/ 2214520 h 3652478"/>
                <a:gd name="connsiteX6199" fmla="*/ 1034941 w 10080264"/>
                <a:gd name="connsiteY6199" fmla="*/ 2210920 h 3652478"/>
                <a:gd name="connsiteX6200" fmla="*/ 1045016 w 10080264"/>
                <a:gd name="connsiteY6200" fmla="*/ 2204079 h 3652478"/>
                <a:gd name="connsiteX6201" fmla="*/ 1069127 w 10080264"/>
                <a:gd name="connsiteY6201" fmla="*/ 2184998 h 3652478"/>
                <a:gd name="connsiteX6202" fmla="*/ 1077763 w 10080264"/>
                <a:gd name="connsiteY6202" fmla="*/ 2178157 h 3652478"/>
                <a:gd name="connsiteX6203" fmla="*/ 1093597 w 10080264"/>
                <a:gd name="connsiteY6203" fmla="*/ 2167717 h 3652478"/>
                <a:gd name="connsiteX6204" fmla="*/ 1100434 w 10080264"/>
                <a:gd name="connsiteY6204" fmla="*/ 2162676 h 3652478"/>
                <a:gd name="connsiteX6205" fmla="*/ 1105832 w 10080264"/>
                <a:gd name="connsiteY6205" fmla="*/ 2160876 h 3652478"/>
                <a:gd name="connsiteX6206" fmla="*/ 1109071 w 10080264"/>
                <a:gd name="connsiteY6206" fmla="*/ 2159076 h 3652478"/>
                <a:gd name="connsiteX6207" fmla="*/ 1109071 w 10080264"/>
                <a:gd name="connsiteY6207" fmla="*/ 2157276 h 3652478"/>
                <a:gd name="connsiteX6208" fmla="*/ 1110870 w 10080264"/>
                <a:gd name="connsiteY6208" fmla="*/ 2152236 h 3652478"/>
                <a:gd name="connsiteX6209" fmla="*/ 1121306 w 10080264"/>
                <a:gd name="connsiteY6209" fmla="*/ 2139995 h 3652478"/>
                <a:gd name="connsiteX6210" fmla="*/ 1128143 w 10080264"/>
                <a:gd name="connsiteY6210" fmla="*/ 2128114 h 3652478"/>
                <a:gd name="connsiteX6211" fmla="*/ 1134980 w 10080264"/>
                <a:gd name="connsiteY6211" fmla="*/ 2114073 h 3652478"/>
                <a:gd name="connsiteX6212" fmla="*/ 1140378 w 10080264"/>
                <a:gd name="connsiteY6212" fmla="*/ 2100032 h 3652478"/>
                <a:gd name="connsiteX6213" fmla="*/ 1143976 w 10080264"/>
                <a:gd name="connsiteY6213" fmla="*/ 2084551 h 3652478"/>
                <a:gd name="connsiteX6214" fmla="*/ 1147215 w 10080264"/>
                <a:gd name="connsiteY6214" fmla="*/ 2069070 h 3652478"/>
                <a:gd name="connsiteX6215" fmla="*/ 1149014 w 10080264"/>
                <a:gd name="connsiteY6215" fmla="*/ 2053229 h 3652478"/>
                <a:gd name="connsiteX6216" fmla="*/ 1149014 w 10080264"/>
                <a:gd name="connsiteY6216" fmla="*/ 2037747 h 3652478"/>
                <a:gd name="connsiteX6217" fmla="*/ 1149014 w 10080264"/>
                <a:gd name="connsiteY6217" fmla="*/ 2006785 h 3652478"/>
                <a:gd name="connsiteX6218" fmla="*/ 1147215 w 10080264"/>
                <a:gd name="connsiteY6218" fmla="*/ 1973663 h 3652478"/>
                <a:gd name="connsiteX6219" fmla="*/ 1142177 w 10080264"/>
                <a:gd name="connsiteY6219" fmla="*/ 1911378 h 3652478"/>
                <a:gd name="connsiteX6220" fmla="*/ 1129942 w 10080264"/>
                <a:gd name="connsiteY6220" fmla="*/ 1892297 h 3652478"/>
                <a:gd name="connsiteX6221" fmla="*/ 1115908 w 10080264"/>
                <a:gd name="connsiteY6221" fmla="*/ 1873576 h 3652478"/>
                <a:gd name="connsiteX6222" fmla="*/ 1100434 w 10080264"/>
                <a:gd name="connsiteY6222" fmla="*/ 1856294 h 3652478"/>
                <a:gd name="connsiteX6223" fmla="*/ 1083161 w 10080264"/>
                <a:gd name="connsiteY6223" fmla="*/ 1838653 h 3652478"/>
                <a:gd name="connsiteX6224" fmla="*/ 1055452 w 10080264"/>
                <a:gd name="connsiteY6224" fmla="*/ 1816331 h 3652478"/>
                <a:gd name="connsiteX6225" fmla="*/ 1053653 w 10080264"/>
                <a:gd name="connsiteY6225" fmla="*/ 1818132 h 3652478"/>
                <a:gd name="connsiteX6226" fmla="*/ 1055452 w 10080264"/>
                <a:gd name="connsiteY6226" fmla="*/ 1814531 h 3652478"/>
                <a:gd name="connsiteX6227" fmla="*/ 1031342 w 10080264"/>
                <a:gd name="connsiteY6227" fmla="*/ 1795450 h 3652478"/>
                <a:gd name="connsiteX6228" fmla="*/ 1005433 w 10080264"/>
                <a:gd name="connsiteY6228" fmla="*/ 1776369 h 3652478"/>
                <a:gd name="connsiteX6229" fmla="*/ 960451 w 10080264"/>
                <a:gd name="connsiteY6229" fmla="*/ 1746846 h 3652478"/>
                <a:gd name="connsiteX6230" fmla="*/ 916908 w 10080264"/>
                <a:gd name="connsiteY6230" fmla="*/ 1715884 h 3652478"/>
                <a:gd name="connsiteX6231" fmla="*/ 874086 w 10080264"/>
                <a:gd name="connsiteY6231" fmla="*/ 1686362 h 3652478"/>
                <a:gd name="connsiteX6232" fmla="*/ 830543 w 10080264"/>
                <a:gd name="connsiteY6232" fmla="*/ 1655040 h 3652478"/>
                <a:gd name="connsiteX6233" fmla="*/ 826945 w 10080264"/>
                <a:gd name="connsiteY6233" fmla="*/ 1656840 h 3652478"/>
                <a:gd name="connsiteX6234" fmla="*/ 825505 w 10080264"/>
                <a:gd name="connsiteY6234" fmla="*/ 1658640 h 3652478"/>
                <a:gd name="connsiteX6235" fmla="*/ 820108 w 10080264"/>
                <a:gd name="connsiteY6235" fmla="*/ 1665480 h 3652478"/>
                <a:gd name="connsiteX6236" fmla="*/ 815070 w 10080264"/>
                <a:gd name="connsiteY6236" fmla="*/ 1669081 h 3652478"/>
                <a:gd name="connsiteX6237" fmla="*/ 811471 w 10080264"/>
                <a:gd name="connsiteY6237" fmla="*/ 1670881 h 3652478"/>
                <a:gd name="connsiteX6238" fmla="*/ 806433 w 10080264"/>
                <a:gd name="connsiteY6238" fmla="*/ 1672321 h 3652478"/>
                <a:gd name="connsiteX6239" fmla="*/ 799236 w 10080264"/>
                <a:gd name="connsiteY6239" fmla="*/ 1670881 h 3652478"/>
                <a:gd name="connsiteX6240" fmla="*/ 795997 w 10080264"/>
                <a:gd name="connsiteY6240" fmla="*/ 1669081 h 3652478"/>
                <a:gd name="connsiteX6241" fmla="*/ 792399 w 10080264"/>
                <a:gd name="connsiteY6241" fmla="*/ 1665480 h 3652478"/>
                <a:gd name="connsiteX6242" fmla="*/ 781963 w 10080264"/>
                <a:gd name="connsiteY6242" fmla="*/ 1660440 h 3652478"/>
                <a:gd name="connsiteX6243" fmla="*/ 773326 w 10080264"/>
                <a:gd name="connsiteY6243" fmla="*/ 1653240 h 3652478"/>
                <a:gd name="connsiteX6244" fmla="*/ 768289 w 10080264"/>
                <a:gd name="connsiteY6244" fmla="*/ 1644599 h 3652478"/>
                <a:gd name="connsiteX6245" fmla="*/ 766489 w 10080264"/>
                <a:gd name="connsiteY6245" fmla="*/ 1632718 h 3652478"/>
                <a:gd name="connsiteX6246" fmla="*/ 770088 w 10080264"/>
                <a:gd name="connsiteY6246" fmla="*/ 1613637 h 3652478"/>
                <a:gd name="connsiteX6247" fmla="*/ 761451 w 10080264"/>
                <a:gd name="connsiteY6247" fmla="*/ 1619037 h 3652478"/>
                <a:gd name="connsiteX6248" fmla="*/ 770088 w 10080264"/>
                <a:gd name="connsiteY6248" fmla="*/ 1608596 h 3652478"/>
                <a:gd name="connsiteX6249" fmla="*/ 771887 w 10080264"/>
                <a:gd name="connsiteY6249" fmla="*/ 1601756 h 3652478"/>
                <a:gd name="connsiteX6250" fmla="*/ 754614 w 10080264"/>
                <a:gd name="connsiteY6250" fmla="*/ 1591315 h 3652478"/>
                <a:gd name="connsiteX6251" fmla="*/ 730144 w 10080264"/>
                <a:gd name="connsiteY6251" fmla="*/ 1574034 h 3652478"/>
                <a:gd name="connsiteX6252" fmla="*/ 702435 w 10080264"/>
                <a:gd name="connsiteY6252" fmla="*/ 1556393 h 3652478"/>
                <a:gd name="connsiteX6253" fmla="*/ 676526 w 10080264"/>
                <a:gd name="connsiteY6253" fmla="*/ 1540912 h 3652478"/>
                <a:gd name="connsiteX6254" fmla="*/ 669688 w 10080264"/>
                <a:gd name="connsiteY6254" fmla="*/ 1535871 h 3652478"/>
                <a:gd name="connsiteX6255" fmla="*/ 669688 w 10080264"/>
                <a:gd name="connsiteY6255" fmla="*/ 1526870 h 3652478"/>
                <a:gd name="connsiteX6256" fmla="*/ 666090 w 10080264"/>
                <a:gd name="connsiteY6256" fmla="*/ 1525430 h 3652478"/>
                <a:gd name="connsiteX6257" fmla="*/ 661052 w 10080264"/>
                <a:gd name="connsiteY6257" fmla="*/ 1521830 h 3652478"/>
                <a:gd name="connsiteX6258" fmla="*/ 655654 w 10080264"/>
                <a:gd name="connsiteY6258" fmla="*/ 1516790 h 3652478"/>
                <a:gd name="connsiteX6259" fmla="*/ 650616 w 10080264"/>
                <a:gd name="connsiteY6259" fmla="*/ 1508149 h 3652478"/>
                <a:gd name="connsiteX6260" fmla="*/ 647018 w 10080264"/>
                <a:gd name="connsiteY6260" fmla="*/ 1497708 h 3652478"/>
                <a:gd name="connsiteX6261" fmla="*/ 567490 w 10080264"/>
                <a:gd name="connsiteY6261" fmla="*/ 1431824 h 3652478"/>
                <a:gd name="connsiteX6262" fmla="*/ 487962 w 10080264"/>
                <a:gd name="connsiteY6262" fmla="*/ 1365939 h 3652478"/>
                <a:gd name="connsiteX6263" fmla="*/ 451617 w 10080264"/>
                <a:gd name="connsiteY6263" fmla="*/ 1338577 h 3652478"/>
                <a:gd name="connsiteX6264" fmla="*/ 411673 w 10080264"/>
                <a:gd name="connsiteY6264" fmla="*/ 1305454 h 3652478"/>
                <a:gd name="connsiteX6265" fmla="*/ 372089 w 10080264"/>
                <a:gd name="connsiteY6265" fmla="*/ 1269092 h 3652478"/>
                <a:gd name="connsiteX6266" fmla="*/ 328906 w 10080264"/>
                <a:gd name="connsiteY6266" fmla="*/ 1225889 h 3652478"/>
                <a:gd name="connsiteX6267" fmla="*/ 325308 w 10080264"/>
                <a:gd name="connsiteY6267" fmla="*/ 1224089 h 3652478"/>
                <a:gd name="connsiteX6268" fmla="*/ 311633 w 10080264"/>
                <a:gd name="connsiteY6268" fmla="*/ 1219048 h 3652478"/>
                <a:gd name="connsiteX6269" fmla="*/ 294360 w 10080264"/>
                <a:gd name="connsiteY6269" fmla="*/ 1211848 h 3652478"/>
                <a:gd name="connsiteX6270" fmla="*/ 283925 w 10080264"/>
                <a:gd name="connsiteY6270" fmla="*/ 1203567 h 3652478"/>
                <a:gd name="connsiteX6271" fmla="*/ 280326 w 10080264"/>
                <a:gd name="connsiteY6271" fmla="*/ 1199967 h 3652478"/>
                <a:gd name="connsiteX6272" fmla="*/ 273489 w 10080264"/>
                <a:gd name="connsiteY6272" fmla="*/ 1184486 h 3652478"/>
                <a:gd name="connsiteX6273" fmla="*/ 264852 w 10080264"/>
                <a:gd name="connsiteY6273" fmla="*/ 1170445 h 3652478"/>
                <a:gd name="connsiteX6274" fmla="*/ 254417 w 10080264"/>
                <a:gd name="connsiteY6274" fmla="*/ 1156764 h 3652478"/>
                <a:gd name="connsiteX6275" fmla="*/ 242182 w 10080264"/>
                <a:gd name="connsiteY6275" fmla="*/ 1144523 h 3652478"/>
                <a:gd name="connsiteX6276" fmla="*/ 229946 w 10080264"/>
                <a:gd name="connsiteY6276" fmla="*/ 1132282 h 3652478"/>
                <a:gd name="connsiteX6277" fmla="*/ 218071 w 10080264"/>
                <a:gd name="connsiteY6277" fmla="*/ 1120041 h 3652478"/>
                <a:gd name="connsiteX6278" fmla="*/ 193961 w 10080264"/>
                <a:gd name="connsiteY6278" fmla="*/ 1090879 h 3652478"/>
                <a:gd name="connsiteX6279" fmla="*/ 187124 w 10080264"/>
                <a:gd name="connsiteY6279" fmla="*/ 1082238 h 3652478"/>
                <a:gd name="connsiteX6280" fmla="*/ 181726 w 10080264"/>
                <a:gd name="connsiteY6280" fmla="*/ 1069997 h 3652478"/>
                <a:gd name="connsiteX6281" fmla="*/ 176688 w 10080264"/>
                <a:gd name="connsiteY6281" fmla="*/ 1054516 h 3652478"/>
                <a:gd name="connsiteX6282" fmla="*/ 171290 w 10080264"/>
                <a:gd name="connsiteY6282" fmla="*/ 1039035 h 3652478"/>
                <a:gd name="connsiteX6283" fmla="*/ 160855 w 10080264"/>
                <a:gd name="connsiteY6283" fmla="*/ 1023194 h 3652478"/>
                <a:gd name="connsiteX6284" fmla="*/ 145381 w 10080264"/>
                <a:gd name="connsiteY6284" fmla="*/ 1005913 h 3652478"/>
                <a:gd name="connsiteX6285" fmla="*/ 141782 w 10080264"/>
                <a:gd name="connsiteY6285" fmla="*/ 1002313 h 3652478"/>
                <a:gd name="connsiteX6286" fmla="*/ 114073 w 10080264"/>
                <a:gd name="connsiteY6286" fmla="*/ 952269 h 3652478"/>
                <a:gd name="connsiteX6287" fmla="*/ 100399 w 10080264"/>
                <a:gd name="connsiteY6287" fmla="*/ 928147 h 3652478"/>
                <a:gd name="connsiteX6288" fmla="*/ 83126 w 10080264"/>
                <a:gd name="connsiteY6288" fmla="*/ 902225 h 3652478"/>
                <a:gd name="connsiteX6289" fmla="*/ 72690 w 10080264"/>
                <a:gd name="connsiteY6289" fmla="*/ 889984 h 3652478"/>
                <a:gd name="connsiteX6290" fmla="*/ 64054 w 10080264"/>
                <a:gd name="connsiteY6290" fmla="*/ 875943 h 3652478"/>
                <a:gd name="connsiteX6291" fmla="*/ 57217 w 10080264"/>
                <a:gd name="connsiteY6291" fmla="*/ 862262 h 3652478"/>
                <a:gd name="connsiteX6292" fmla="*/ 50379 w 10080264"/>
                <a:gd name="connsiteY6292" fmla="*/ 846781 h 3652478"/>
                <a:gd name="connsiteX6293" fmla="*/ 44981 w 10080264"/>
                <a:gd name="connsiteY6293" fmla="*/ 830940 h 3652478"/>
                <a:gd name="connsiteX6294" fmla="*/ 41743 w 10080264"/>
                <a:gd name="connsiteY6294" fmla="*/ 813659 h 3652478"/>
                <a:gd name="connsiteX6295" fmla="*/ 38144 w 10080264"/>
                <a:gd name="connsiteY6295" fmla="*/ 796378 h 3652478"/>
                <a:gd name="connsiteX6296" fmla="*/ 36345 w 10080264"/>
                <a:gd name="connsiteY6296" fmla="*/ 777656 h 3652478"/>
                <a:gd name="connsiteX6297" fmla="*/ 36345 w 10080264"/>
                <a:gd name="connsiteY6297" fmla="*/ 756775 h 3652478"/>
                <a:gd name="connsiteX6298" fmla="*/ 31307 w 10080264"/>
                <a:gd name="connsiteY6298" fmla="*/ 746334 h 3652478"/>
                <a:gd name="connsiteX6299" fmla="*/ 29508 w 10080264"/>
                <a:gd name="connsiteY6299" fmla="*/ 742734 h 3652478"/>
                <a:gd name="connsiteX6300" fmla="*/ 25909 w 10080264"/>
                <a:gd name="connsiteY6300" fmla="*/ 735893 h 3652478"/>
                <a:gd name="connsiteX6301" fmla="*/ 22670 w 10080264"/>
                <a:gd name="connsiteY6301" fmla="*/ 729053 h 3652478"/>
                <a:gd name="connsiteX6302" fmla="*/ 22670 w 10080264"/>
                <a:gd name="connsiteY6302" fmla="*/ 721852 h 3652478"/>
                <a:gd name="connsiteX6303" fmla="*/ 22670 w 10080264"/>
                <a:gd name="connsiteY6303" fmla="*/ 715012 h 3652478"/>
                <a:gd name="connsiteX6304" fmla="*/ 22670 w 10080264"/>
                <a:gd name="connsiteY6304" fmla="*/ 709971 h 3652478"/>
                <a:gd name="connsiteX6305" fmla="*/ 27708 w 10080264"/>
                <a:gd name="connsiteY6305" fmla="*/ 702771 h 3652478"/>
                <a:gd name="connsiteX6306" fmla="*/ 34546 w 10080264"/>
                <a:gd name="connsiteY6306" fmla="*/ 697730 h 3652478"/>
                <a:gd name="connsiteX6307" fmla="*/ 36345 w 10080264"/>
                <a:gd name="connsiteY6307" fmla="*/ 694130 h 3652478"/>
                <a:gd name="connsiteX6308" fmla="*/ 34546 w 10080264"/>
                <a:gd name="connsiteY6308" fmla="*/ 687290 h 3652478"/>
                <a:gd name="connsiteX6309" fmla="*/ 33106 w 10080264"/>
                <a:gd name="connsiteY6309" fmla="*/ 685490 h 3652478"/>
                <a:gd name="connsiteX6310" fmla="*/ 24110 w 10080264"/>
                <a:gd name="connsiteY6310" fmla="*/ 680449 h 3652478"/>
                <a:gd name="connsiteX6311" fmla="*/ 17273 w 10080264"/>
                <a:gd name="connsiteY6311" fmla="*/ 673609 h 3652478"/>
                <a:gd name="connsiteX6312" fmla="*/ 14034 w 10080264"/>
                <a:gd name="connsiteY6312" fmla="*/ 668568 h 3652478"/>
                <a:gd name="connsiteX6313" fmla="*/ 14034 w 10080264"/>
                <a:gd name="connsiteY6313" fmla="*/ 661368 h 3652478"/>
                <a:gd name="connsiteX6314" fmla="*/ 14034 w 10080264"/>
                <a:gd name="connsiteY6314" fmla="*/ 654527 h 3652478"/>
                <a:gd name="connsiteX6315" fmla="*/ 17273 w 10080264"/>
                <a:gd name="connsiteY6315" fmla="*/ 649487 h 3652478"/>
                <a:gd name="connsiteX6316" fmla="*/ 27708 w 10080264"/>
                <a:gd name="connsiteY6316" fmla="*/ 639046 h 3652478"/>
                <a:gd name="connsiteX6317" fmla="*/ 33106 w 10080264"/>
                <a:gd name="connsiteY6317" fmla="*/ 625005 h 3652478"/>
                <a:gd name="connsiteX6318" fmla="*/ 36345 w 10080264"/>
                <a:gd name="connsiteY6318" fmla="*/ 611324 h 3652478"/>
                <a:gd name="connsiteX6319" fmla="*/ 36345 w 10080264"/>
                <a:gd name="connsiteY6319" fmla="*/ 595483 h 3652478"/>
                <a:gd name="connsiteX6320" fmla="*/ 33106 w 10080264"/>
                <a:gd name="connsiteY6320" fmla="*/ 573161 h 3652478"/>
                <a:gd name="connsiteX6321" fmla="*/ 33106 w 10080264"/>
                <a:gd name="connsiteY6321" fmla="*/ 549040 h 3652478"/>
                <a:gd name="connsiteX6322" fmla="*/ 33106 w 10080264"/>
                <a:gd name="connsiteY6322" fmla="*/ 524558 h 3652478"/>
                <a:gd name="connsiteX6323" fmla="*/ 36345 w 10080264"/>
                <a:gd name="connsiteY6323" fmla="*/ 497196 h 3652478"/>
                <a:gd name="connsiteX6324" fmla="*/ 41743 w 10080264"/>
                <a:gd name="connsiteY6324" fmla="*/ 477754 h 3652478"/>
                <a:gd name="connsiteX6325" fmla="*/ 46781 w 10080264"/>
                <a:gd name="connsiteY6325" fmla="*/ 457233 h 3652478"/>
                <a:gd name="connsiteX6326" fmla="*/ 55417 w 10080264"/>
                <a:gd name="connsiteY6326" fmla="*/ 439592 h 3652478"/>
                <a:gd name="connsiteX6327" fmla="*/ 64054 w 10080264"/>
                <a:gd name="connsiteY6327" fmla="*/ 420870 h 3652478"/>
                <a:gd name="connsiteX6328" fmla="*/ 72690 w 10080264"/>
                <a:gd name="connsiteY6328" fmla="*/ 405389 h 3652478"/>
                <a:gd name="connsiteX6329" fmla="*/ 83126 w 10080264"/>
                <a:gd name="connsiteY6329" fmla="*/ 389548 h 3652478"/>
                <a:gd name="connsiteX6330" fmla="*/ 95001 w 10080264"/>
                <a:gd name="connsiteY6330" fmla="*/ 374067 h 3652478"/>
                <a:gd name="connsiteX6331" fmla="*/ 107236 w 10080264"/>
                <a:gd name="connsiteY6331" fmla="*/ 361826 h 3652478"/>
                <a:gd name="connsiteX6332" fmla="*/ 126308 w 10080264"/>
                <a:gd name="connsiteY6332" fmla="*/ 337704 h 3652478"/>
                <a:gd name="connsiteX6333" fmla="*/ 143582 w 10080264"/>
                <a:gd name="connsiteY6333" fmla="*/ 311782 h 3652478"/>
                <a:gd name="connsiteX6334" fmla="*/ 160855 w 10080264"/>
                <a:gd name="connsiteY6334" fmla="*/ 284060 h 3652478"/>
                <a:gd name="connsiteX6335" fmla="*/ 176688 w 10080264"/>
                <a:gd name="connsiteY6335" fmla="*/ 252738 h 3652478"/>
                <a:gd name="connsiteX6336" fmla="*/ 179927 w 10080264"/>
                <a:gd name="connsiteY6336" fmla="*/ 245898 h 3652478"/>
                <a:gd name="connsiteX6337" fmla="*/ 187124 w 10080264"/>
                <a:gd name="connsiteY6337" fmla="*/ 244458 h 3652478"/>
                <a:gd name="connsiteX6338" fmla="*/ 202598 w 10080264"/>
                <a:gd name="connsiteY6338" fmla="*/ 240857 h 3652478"/>
                <a:gd name="connsiteX6339" fmla="*/ 216272 w 10080264"/>
                <a:gd name="connsiteY6339" fmla="*/ 234017 h 3652478"/>
                <a:gd name="connsiteX6340" fmla="*/ 228507 w 10080264"/>
                <a:gd name="connsiteY6340" fmla="*/ 223576 h 3652478"/>
                <a:gd name="connsiteX6341" fmla="*/ 235344 w 10080264"/>
                <a:gd name="connsiteY6341" fmla="*/ 211335 h 3652478"/>
                <a:gd name="connsiteX6342" fmla="*/ 247220 w 10080264"/>
                <a:gd name="connsiteY6342" fmla="*/ 192254 h 3652478"/>
                <a:gd name="connsiteX6343" fmla="*/ 263053 w 10080264"/>
                <a:gd name="connsiteY6343" fmla="*/ 174973 h 3652478"/>
                <a:gd name="connsiteX6344" fmla="*/ 280326 w 10080264"/>
                <a:gd name="connsiteY6344" fmla="*/ 162732 h 3652478"/>
                <a:gd name="connsiteX6345" fmla="*/ 299398 w 10080264"/>
                <a:gd name="connsiteY6345" fmla="*/ 152291 h 3652478"/>
                <a:gd name="connsiteX6346" fmla="*/ 333944 w 10080264"/>
                <a:gd name="connsiteY6346" fmla="*/ 135010 h 3652478"/>
                <a:gd name="connsiteX6347" fmla="*/ 370290 w 10080264"/>
                <a:gd name="connsiteY6347" fmla="*/ 119529 h 3652478"/>
                <a:gd name="connsiteX6348" fmla="*/ 375328 w 10080264"/>
                <a:gd name="connsiteY6348" fmla="*/ 117729 h 3652478"/>
                <a:gd name="connsiteX6349" fmla="*/ 411673 w 10080264"/>
                <a:gd name="connsiteY6349" fmla="*/ 100447 h 3652478"/>
                <a:gd name="connsiteX6350" fmla="*/ 449818 w 10080264"/>
                <a:gd name="connsiteY6350" fmla="*/ 83166 h 3652478"/>
                <a:gd name="connsiteX6351" fmla="*/ 512072 w 10080264"/>
                <a:gd name="connsiteY6351" fmla="*/ 65885 h 3652478"/>
                <a:gd name="connsiteX6352" fmla="*/ 571088 w 10080264"/>
                <a:gd name="connsiteY6352" fmla="*/ 50404 h 3652478"/>
                <a:gd name="connsiteX6353" fmla="*/ 600597 w 10080264"/>
                <a:gd name="connsiteY6353" fmla="*/ 41403 h 3652478"/>
                <a:gd name="connsiteX6354" fmla="*/ 628305 w 10080264"/>
                <a:gd name="connsiteY6354" fmla="*/ 31322 h 3652478"/>
                <a:gd name="connsiteX6355" fmla="*/ 652415 w 10080264"/>
                <a:gd name="connsiteY6355" fmla="*/ 19081 h 3652478"/>
                <a:gd name="connsiteX6356" fmla="*/ 674726 w 10080264"/>
                <a:gd name="connsiteY6356" fmla="*/ 3600 h 365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Lst>
              <a:rect l="l" t="t" r="r" b="b"/>
              <a:pathLst>
                <a:path w="10080264" h="3652478">
                  <a:moveTo>
                    <a:pt x="8615302" y="3539818"/>
                  </a:moveTo>
                  <a:lnTo>
                    <a:pt x="8592975" y="3550256"/>
                  </a:lnTo>
                  <a:lnTo>
                    <a:pt x="8606660" y="3550256"/>
                  </a:lnTo>
                  <a:lnTo>
                    <a:pt x="8611701" y="3545217"/>
                  </a:lnTo>
                  <a:close/>
                  <a:moveTo>
                    <a:pt x="8649874" y="3526140"/>
                  </a:moveTo>
                  <a:lnTo>
                    <a:pt x="8641231" y="3527940"/>
                  </a:lnTo>
                  <a:lnTo>
                    <a:pt x="8648073" y="3529380"/>
                  </a:lnTo>
                  <a:close/>
                  <a:moveTo>
                    <a:pt x="8587573" y="3463871"/>
                  </a:moveTo>
                  <a:lnTo>
                    <a:pt x="8535716" y="3487987"/>
                  </a:lnTo>
                  <a:lnTo>
                    <a:pt x="8482059" y="3513903"/>
                  </a:lnTo>
                  <a:lnTo>
                    <a:pt x="8492142" y="3513903"/>
                  </a:lnTo>
                  <a:lnTo>
                    <a:pt x="8500785" y="3517502"/>
                  </a:lnTo>
                  <a:close/>
                  <a:moveTo>
                    <a:pt x="8326128" y="3370288"/>
                  </a:moveTo>
                  <a:lnTo>
                    <a:pt x="8317485" y="3375687"/>
                  </a:lnTo>
                  <a:lnTo>
                    <a:pt x="8284714" y="3392604"/>
                  </a:lnTo>
                  <a:lnTo>
                    <a:pt x="8251583" y="3408441"/>
                  </a:lnTo>
                  <a:lnTo>
                    <a:pt x="8251583" y="3411681"/>
                  </a:lnTo>
                  <a:lnTo>
                    <a:pt x="8284714" y="3401242"/>
                  </a:lnTo>
                  <a:lnTo>
                    <a:pt x="8296598" y="3396203"/>
                  </a:lnTo>
                  <a:lnTo>
                    <a:pt x="8305241" y="3391164"/>
                  </a:lnTo>
                  <a:lnTo>
                    <a:pt x="8313884" y="3385765"/>
                  </a:lnTo>
                  <a:lnTo>
                    <a:pt x="8319285" y="3380726"/>
                  </a:lnTo>
                  <a:lnTo>
                    <a:pt x="8317485" y="3375687"/>
                  </a:lnTo>
                  <a:lnTo>
                    <a:pt x="8321086" y="3378926"/>
                  </a:lnTo>
                  <a:lnTo>
                    <a:pt x="8322526" y="3377127"/>
                  </a:lnTo>
                  <a:close/>
                  <a:moveTo>
                    <a:pt x="8371142" y="3367048"/>
                  </a:moveTo>
                  <a:lnTo>
                    <a:pt x="8360699" y="3372087"/>
                  </a:lnTo>
                  <a:lnTo>
                    <a:pt x="8362500" y="3372087"/>
                  </a:lnTo>
                  <a:lnTo>
                    <a:pt x="8371142" y="3368488"/>
                  </a:lnTo>
                  <a:close/>
                  <a:moveTo>
                    <a:pt x="8343413" y="3359850"/>
                  </a:moveTo>
                  <a:lnTo>
                    <a:pt x="8327928" y="3370288"/>
                  </a:lnTo>
                  <a:lnTo>
                    <a:pt x="8334770" y="3370288"/>
                  </a:lnTo>
                  <a:lnTo>
                    <a:pt x="8339812" y="3370288"/>
                  </a:lnTo>
                  <a:lnTo>
                    <a:pt x="8341613" y="3365249"/>
                  </a:lnTo>
                  <a:close/>
                  <a:moveTo>
                    <a:pt x="8847579" y="3358410"/>
                  </a:moveTo>
                  <a:lnTo>
                    <a:pt x="8784918" y="3380726"/>
                  </a:lnTo>
                  <a:lnTo>
                    <a:pt x="8814448" y="3375687"/>
                  </a:lnTo>
                  <a:lnTo>
                    <a:pt x="8845778" y="3372087"/>
                  </a:lnTo>
                  <a:close/>
                  <a:moveTo>
                    <a:pt x="8549401" y="3332494"/>
                  </a:moveTo>
                  <a:lnTo>
                    <a:pt x="8530315" y="3342573"/>
                  </a:lnTo>
                  <a:lnTo>
                    <a:pt x="8542559" y="3354811"/>
                  </a:lnTo>
                  <a:lnTo>
                    <a:pt x="8544359" y="3354811"/>
                  </a:lnTo>
                  <a:lnTo>
                    <a:pt x="8544359" y="3351211"/>
                  </a:lnTo>
                  <a:lnTo>
                    <a:pt x="8544359" y="3347972"/>
                  </a:lnTo>
                  <a:lnTo>
                    <a:pt x="8542559" y="3344372"/>
                  </a:lnTo>
                  <a:lnTo>
                    <a:pt x="8538957" y="3342573"/>
                  </a:lnTo>
                  <a:lnTo>
                    <a:pt x="8535716" y="3341133"/>
                  </a:lnTo>
                  <a:lnTo>
                    <a:pt x="8540758" y="3341133"/>
                  </a:lnTo>
                  <a:lnTo>
                    <a:pt x="8547960" y="3339333"/>
                  </a:lnTo>
                  <a:close/>
                  <a:moveTo>
                    <a:pt x="8599817" y="3304419"/>
                  </a:moveTo>
                  <a:lnTo>
                    <a:pt x="8598017" y="3306219"/>
                  </a:lnTo>
                  <a:lnTo>
                    <a:pt x="8599817" y="3306219"/>
                  </a:lnTo>
                  <a:close/>
                  <a:moveTo>
                    <a:pt x="8313884" y="3299380"/>
                  </a:moveTo>
                  <a:lnTo>
                    <a:pt x="8313884" y="3301180"/>
                  </a:lnTo>
                  <a:lnTo>
                    <a:pt x="8321086" y="3313058"/>
                  </a:lnTo>
                  <a:close/>
                  <a:moveTo>
                    <a:pt x="8895835" y="3248989"/>
                  </a:moveTo>
                  <a:lnTo>
                    <a:pt x="8850820" y="3269865"/>
                  </a:lnTo>
                  <a:lnTo>
                    <a:pt x="8852620" y="3269865"/>
                  </a:lnTo>
                  <a:lnTo>
                    <a:pt x="8868106" y="3271665"/>
                  </a:lnTo>
                  <a:lnTo>
                    <a:pt x="8882150" y="3274905"/>
                  </a:lnTo>
                  <a:lnTo>
                    <a:pt x="8888992" y="3261227"/>
                  </a:lnTo>
                  <a:close/>
                  <a:moveTo>
                    <a:pt x="8558044" y="3240351"/>
                  </a:moveTo>
                  <a:lnTo>
                    <a:pt x="8549401" y="3242150"/>
                  </a:lnTo>
                  <a:lnTo>
                    <a:pt x="8538957" y="3245750"/>
                  </a:lnTo>
                  <a:lnTo>
                    <a:pt x="8500785" y="3266266"/>
                  </a:lnTo>
                  <a:lnTo>
                    <a:pt x="8449288" y="3297581"/>
                  </a:lnTo>
                  <a:lnTo>
                    <a:pt x="8395270" y="3330695"/>
                  </a:lnTo>
                  <a:lnTo>
                    <a:pt x="8383386" y="3337534"/>
                  </a:lnTo>
                  <a:lnTo>
                    <a:pt x="8350256" y="3356610"/>
                  </a:lnTo>
                  <a:lnTo>
                    <a:pt x="8362500" y="3353011"/>
                  </a:lnTo>
                  <a:lnTo>
                    <a:pt x="8367541" y="3363449"/>
                  </a:lnTo>
                  <a:lnTo>
                    <a:pt x="8397071" y="3342573"/>
                  </a:lnTo>
                  <a:lnTo>
                    <a:pt x="8412556" y="3332494"/>
                  </a:lnTo>
                  <a:lnTo>
                    <a:pt x="8445687" y="3306219"/>
                  </a:lnTo>
                  <a:lnTo>
                    <a:pt x="8459371" y="3295781"/>
                  </a:lnTo>
                  <a:lnTo>
                    <a:pt x="8478458" y="3290742"/>
                  </a:lnTo>
                  <a:lnTo>
                    <a:pt x="8487100" y="3288942"/>
                  </a:lnTo>
                  <a:lnTo>
                    <a:pt x="8495743" y="3290742"/>
                  </a:lnTo>
                  <a:lnTo>
                    <a:pt x="8495743" y="3288942"/>
                  </a:lnTo>
                  <a:lnTo>
                    <a:pt x="8523472" y="3271665"/>
                  </a:lnTo>
                  <a:lnTo>
                    <a:pt x="8553002" y="3252588"/>
                  </a:lnTo>
                  <a:lnTo>
                    <a:pt x="8568487" y="3242150"/>
                  </a:lnTo>
                  <a:lnTo>
                    <a:pt x="8567047" y="3242150"/>
                  </a:lnTo>
                  <a:close/>
                  <a:moveTo>
                    <a:pt x="8426600" y="3228473"/>
                  </a:moveTo>
                  <a:lnTo>
                    <a:pt x="8409315" y="3230272"/>
                  </a:lnTo>
                  <a:lnTo>
                    <a:pt x="8353857" y="3242150"/>
                  </a:lnTo>
                  <a:lnTo>
                    <a:pt x="8339812" y="3245750"/>
                  </a:lnTo>
                  <a:lnTo>
                    <a:pt x="8327928" y="3248989"/>
                  </a:lnTo>
                  <a:lnTo>
                    <a:pt x="8313884" y="3252588"/>
                  </a:lnTo>
                  <a:lnTo>
                    <a:pt x="8300199" y="3256188"/>
                  </a:lnTo>
                  <a:lnTo>
                    <a:pt x="8251583" y="3264826"/>
                  </a:lnTo>
                  <a:lnTo>
                    <a:pt x="8251583" y="3271665"/>
                  </a:lnTo>
                  <a:lnTo>
                    <a:pt x="8251583" y="3276704"/>
                  </a:lnTo>
                  <a:lnTo>
                    <a:pt x="8248342" y="3288942"/>
                  </a:lnTo>
                  <a:lnTo>
                    <a:pt x="8248342" y="3302980"/>
                  </a:lnTo>
                  <a:lnTo>
                    <a:pt x="8248342" y="3306219"/>
                  </a:lnTo>
                  <a:lnTo>
                    <a:pt x="8246542" y="3316657"/>
                  </a:lnTo>
                  <a:lnTo>
                    <a:pt x="8246542" y="3322056"/>
                  </a:lnTo>
                  <a:lnTo>
                    <a:pt x="8248342" y="3323496"/>
                  </a:lnTo>
                  <a:lnTo>
                    <a:pt x="8251583" y="3322056"/>
                  </a:lnTo>
                  <a:lnTo>
                    <a:pt x="8284714" y="3311618"/>
                  </a:lnTo>
                  <a:lnTo>
                    <a:pt x="8296598" y="3308019"/>
                  </a:lnTo>
                  <a:lnTo>
                    <a:pt x="8256985" y="3287142"/>
                  </a:lnTo>
                  <a:lnTo>
                    <a:pt x="8331169" y="3287142"/>
                  </a:lnTo>
                  <a:lnTo>
                    <a:pt x="8332970" y="3276704"/>
                  </a:lnTo>
                  <a:lnTo>
                    <a:pt x="8338372" y="3269865"/>
                  </a:lnTo>
                  <a:lnTo>
                    <a:pt x="8341613" y="3264826"/>
                  </a:lnTo>
                  <a:lnTo>
                    <a:pt x="8348455" y="3263027"/>
                  </a:lnTo>
                  <a:lnTo>
                    <a:pt x="8357098" y="3261227"/>
                  </a:lnTo>
                  <a:lnTo>
                    <a:pt x="8367541" y="3261227"/>
                  </a:lnTo>
                  <a:lnTo>
                    <a:pt x="8388428" y="3264826"/>
                  </a:lnTo>
                  <a:lnTo>
                    <a:pt x="8390228" y="3257628"/>
                  </a:lnTo>
                  <a:lnTo>
                    <a:pt x="8395270" y="3252588"/>
                  </a:lnTo>
                  <a:lnTo>
                    <a:pt x="8400672" y="3248989"/>
                  </a:lnTo>
                  <a:lnTo>
                    <a:pt x="8407514" y="3245750"/>
                  </a:lnTo>
                  <a:lnTo>
                    <a:pt x="8414356" y="3240351"/>
                  </a:lnTo>
                  <a:close/>
                  <a:moveTo>
                    <a:pt x="8728020" y="3145327"/>
                  </a:moveTo>
                  <a:lnTo>
                    <a:pt x="8681204" y="3173042"/>
                  </a:lnTo>
                  <a:lnTo>
                    <a:pt x="8632588" y="3200758"/>
                  </a:lnTo>
                  <a:lnTo>
                    <a:pt x="8637630" y="3202557"/>
                  </a:lnTo>
                  <a:lnTo>
                    <a:pt x="8643032" y="3202557"/>
                  </a:lnTo>
                  <a:lnTo>
                    <a:pt x="8651674" y="3200758"/>
                  </a:lnTo>
                  <a:lnTo>
                    <a:pt x="8660317" y="3198958"/>
                  </a:lnTo>
                  <a:lnTo>
                    <a:pt x="8668960" y="3195718"/>
                  </a:lnTo>
                  <a:lnTo>
                    <a:pt x="8679404" y="3188520"/>
                  </a:lnTo>
                  <a:lnTo>
                    <a:pt x="8698490" y="3174842"/>
                  </a:lnTo>
                  <a:lnTo>
                    <a:pt x="8715776" y="3160805"/>
                  </a:lnTo>
                  <a:lnTo>
                    <a:pt x="8729820" y="3147127"/>
                  </a:lnTo>
                  <a:close/>
                  <a:moveTo>
                    <a:pt x="8953094" y="3131290"/>
                  </a:moveTo>
                  <a:lnTo>
                    <a:pt x="8951293" y="3133089"/>
                  </a:lnTo>
                  <a:lnTo>
                    <a:pt x="8953094" y="3133089"/>
                  </a:lnTo>
                  <a:close/>
                  <a:moveTo>
                    <a:pt x="8945891" y="3032667"/>
                  </a:moveTo>
                  <a:lnTo>
                    <a:pt x="8828492" y="3091697"/>
                  </a:lnTo>
                  <a:lnTo>
                    <a:pt x="8814448" y="3098536"/>
                  </a:lnTo>
                  <a:lnTo>
                    <a:pt x="8750347" y="3131290"/>
                  </a:lnTo>
                  <a:lnTo>
                    <a:pt x="8765832" y="3124451"/>
                  </a:lnTo>
                  <a:lnTo>
                    <a:pt x="8765832" y="3128050"/>
                  </a:lnTo>
                  <a:lnTo>
                    <a:pt x="8784918" y="3121212"/>
                  </a:lnTo>
                  <a:lnTo>
                    <a:pt x="8804004" y="3112573"/>
                  </a:lnTo>
                  <a:lnTo>
                    <a:pt x="8821290" y="3102135"/>
                  </a:lnTo>
                  <a:lnTo>
                    <a:pt x="8837135" y="3091697"/>
                  </a:lnTo>
                  <a:lnTo>
                    <a:pt x="8856222" y="3079459"/>
                  </a:lnTo>
                  <a:lnTo>
                    <a:pt x="8876748" y="3069381"/>
                  </a:lnTo>
                  <a:lnTo>
                    <a:pt x="8902677" y="3060742"/>
                  </a:lnTo>
                  <a:lnTo>
                    <a:pt x="8932207" y="3055343"/>
                  </a:lnTo>
                  <a:lnTo>
                    <a:pt x="8939049" y="3043105"/>
                  </a:lnTo>
                  <a:close/>
                  <a:moveTo>
                    <a:pt x="8755388" y="2965359"/>
                  </a:moveTo>
                  <a:lnTo>
                    <a:pt x="8736662" y="2975797"/>
                  </a:lnTo>
                  <a:lnTo>
                    <a:pt x="8741704" y="2977237"/>
                  </a:lnTo>
                  <a:lnTo>
                    <a:pt x="8746746" y="2977237"/>
                  </a:lnTo>
                  <a:lnTo>
                    <a:pt x="8750347" y="2977237"/>
                  </a:lnTo>
                  <a:lnTo>
                    <a:pt x="8752148" y="2972198"/>
                  </a:lnTo>
                  <a:close/>
                  <a:moveTo>
                    <a:pt x="8809046" y="2935844"/>
                  </a:moveTo>
                  <a:lnTo>
                    <a:pt x="8779876" y="2951681"/>
                  </a:lnTo>
                  <a:lnTo>
                    <a:pt x="8784918" y="2951681"/>
                  </a:lnTo>
                  <a:lnTo>
                    <a:pt x="8789960" y="2953121"/>
                  </a:lnTo>
                  <a:close/>
                  <a:moveTo>
                    <a:pt x="9048165" y="2899491"/>
                  </a:moveTo>
                  <a:lnTo>
                    <a:pt x="9034480" y="2908129"/>
                  </a:lnTo>
                  <a:lnTo>
                    <a:pt x="9018635" y="2914968"/>
                  </a:lnTo>
                  <a:lnTo>
                    <a:pt x="9025837" y="2918567"/>
                  </a:lnTo>
                  <a:lnTo>
                    <a:pt x="9030879" y="2923966"/>
                  </a:lnTo>
                  <a:lnTo>
                    <a:pt x="9034480" y="2930805"/>
                  </a:lnTo>
                  <a:lnTo>
                    <a:pt x="9037721" y="2939444"/>
                  </a:lnTo>
                  <a:lnTo>
                    <a:pt x="9043123" y="2932605"/>
                  </a:lnTo>
                  <a:lnTo>
                    <a:pt x="9044564" y="2922167"/>
                  </a:lnTo>
                  <a:lnTo>
                    <a:pt x="9048165" y="2909929"/>
                  </a:lnTo>
                  <a:close/>
                  <a:moveTo>
                    <a:pt x="8847579" y="2779992"/>
                  </a:moveTo>
                  <a:lnTo>
                    <a:pt x="8833534" y="2787190"/>
                  </a:lnTo>
                  <a:lnTo>
                    <a:pt x="8809046" y="2799068"/>
                  </a:lnTo>
                  <a:lnTo>
                    <a:pt x="8786719" y="2813106"/>
                  </a:lnTo>
                  <a:lnTo>
                    <a:pt x="8769433" y="2828583"/>
                  </a:lnTo>
                  <a:lnTo>
                    <a:pt x="8753948" y="2847660"/>
                  </a:lnTo>
                  <a:lnTo>
                    <a:pt x="8781317" y="2828583"/>
                  </a:lnTo>
                  <a:lnTo>
                    <a:pt x="8810847" y="2806267"/>
                  </a:lnTo>
                  <a:close/>
                  <a:moveTo>
                    <a:pt x="9089578" y="2643216"/>
                  </a:moveTo>
                  <a:lnTo>
                    <a:pt x="9093180" y="2648615"/>
                  </a:lnTo>
                  <a:lnTo>
                    <a:pt x="9094980" y="2648615"/>
                  </a:lnTo>
                  <a:lnTo>
                    <a:pt x="9091379" y="2643216"/>
                  </a:lnTo>
                  <a:close/>
                  <a:moveTo>
                    <a:pt x="9138194" y="2634577"/>
                  </a:moveTo>
                  <a:lnTo>
                    <a:pt x="9122709" y="2641776"/>
                  </a:lnTo>
                  <a:lnTo>
                    <a:pt x="9134953" y="2639976"/>
                  </a:lnTo>
                  <a:close/>
                  <a:moveTo>
                    <a:pt x="2240148" y="2617688"/>
                  </a:moveTo>
                  <a:lnTo>
                    <a:pt x="2222870" y="2626327"/>
                  </a:lnTo>
                  <a:lnTo>
                    <a:pt x="2214230" y="2629926"/>
                  </a:lnTo>
                  <a:lnTo>
                    <a:pt x="2226469" y="2629926"/>
                  </a:lnTo>
                  <a:lnTo>
                    <a:pt x="2235108" y="2629926"/>
                  </a:lnTo>
                  <a:close/>
                  <a:moveTo>
                    <a:pt x="3865395" y="2615888"/>
                  </a:moveTo>
                  <a:lnTo>
                    <a:pt x="3858556" y="2619487"/>
                  </a:lnTo>
                  <a:lnTo>
                    <a:pt x="3851716" y="2623087"/>
                  </a:lnTo>
                  <a:lnTo>
                    <a:pt x="3862155" y="2626327"/>
                  </a:lnTo>
                  <a:close/>
                  <a:moveTo>
                    <a:pt x="429306" y="2615589"/>
                  </a:moveTo>
                  <a:lnTo>
                    <a:pt x="411673" y="2629630"/>
                  </a:lnTo>
                  <a:lnTo>
                    <a:pt x="423908" y="2631430"/>
                  </a:lnTo>
                  <a:lnTo>
                    <a:pt x="434344" y="2629630"/>
                  </a:lnTo>
                  <a:lnTo>
                    <a:pt x="430745" y="2622790"/>
                  </a:lnTo>
                  <a:close/>
                  <a:moveTo>
                    <a:pt x="6207143" y="2608731"/>
                  </a:moveTo>
                  <a:lnTo>
                    <a:pt x="6189498" y="2619173"/>
                  </a:lnTo>
                  <a:lnTo>
                    <a:pt x="6182656" y="2624214"/>
                  </a:lnTo>
                  <a:lnTo>
                    <a:pt x="6177614" y="2629615"/>
                  </a:lnTo>
                  <a:lnTo>
                    <a:pt x="6189498" y="2627815"/>
                  </a:lnTo>
                  <a:lnTo>
                    <a:pt x="6199941" y="2626014"/>
                  </a:lnTo>
                  <a:lnTo>
                    <a:pt x="6208583" y="2626014"/>
                  </a:lnTo>
                  <a:lnTo>
                    <a:pt x="6207143" y="2617373"/>
                  </a:lnTo>
                  <a:close/>
                  <a:moveTo>
                    <a:pt x="6593174" y="2589647"/>
                  </a:moveTo>
                  <a:lnTo>
                    <a:pt x="6563645" y="2600089"/>
                  </a:lnTo>
                  <a:lnTo>
                    <a:pt x="6534117" y="2614132"/>
                  </a:lnTo>
                  <a:lnTo>
                    <a:pt x="6546360" y="2608731"/>
                  </a:lnTo>
                  <a:lnTo>
                    <a:pt x="6570487" y="2601890"/>
                  </a:lnTo>
                  <a:close/>
                  <a:moveTo>
                    <a:pt x="3469072" y="2586732"/>
                  </a:moveTo>
                  <a:lnTo>
                    <a:pt x="3434515" y="2605449"/>
                  </a:lnTo>
                  <a:lnTo>
                    <a:pt x="3458633" y="2605449"/>
                  </a:lnTo>
                  <a:close/>
                  <a:moveTo>
                    <a:pt x="2439209" y="2586732"/>
                  </a:moveTo>
                  <a:lnTo>
                    <a:pt x="2406452" y="2604010"/>
                  </a:lnTo>
                  <a:lnTo>
                    <a:pt x="2375135" y="2623087"/>
                  </a:lnTo>
                  <a:lnTo>
                    <a:pt x="2385574" y="2619487"/>
                  </a:lnTo>
                  <a:lnTo>
                    <a:pt x="2397813" y="2614448"/>
                  </a:lnTo>
                  <a:lnTo>
                    <a:pt x="2408252" y="2607249"/>
                  </a:lnTo>
                  <a:lnTo>
                    <a:pt x="2418691" y="2600410"/>
                  </a:lnTo>
                  <a:close/>
                  <a:moveTo>
                    <a:pt x="4071655" y="2581332"/>
                  </a:moveTo>
                  <a:lnTo>
                    <a:pt x="4034939" y="2595011"/>
                  </a:lnTo>
                  <a:lnTo>
                    <a:pt x="4024860" y="2600410"/>
                  </a:lnTo>
                  <a:lnTo>
                    <a:pt x="4009021" y="2605449"/>
                  </a:lnTo>
                  <a:lnTo>
                    <a:pt x="3995343" y="2614448"/>
                  </a:lnTo>
                  <a:lnTo>
                    <a:pt x="3983104" y="2623087"/>
                  </a:lnTo>
                  <a:lnTo>
                    <a:pt x="3971225" y="2633526"/>
                  </a:lnTo>
                  <a:lnTo>
                    <a:pt x="3983104" y="2631726"/>
                  </a:lnTo>
                  <a:lnTo>
                    <a:pt x="3997143" y="2628126"/>
                  </a:lnTo>
                  <a:lnTo>
                    <a:pt x="4009021" y="2623087"/>
                  </a:lnTo>
                  <a:lnTo>
                    <a:pt x="4021260" y="2615888"/>
                  </a:lnTo>
                  <a:lnTo>
                    <a:pt x="4045378" y="2598610"/>
                  </a:lnTo>
                  <a:close/>
                  <a:moveTo>
                    <a:pt x="7869379" y="2570564"/>
                  </a:moveTo>
                  <a:lnTo>
                    <a:pt x="7839851" y="2582806"/>
                  </a:lnTo>
                  <a:lnTo>
                    <a:pt x="7813563" y="2594688"/>
                  </a:lnTo>
                  <a:lnTo>
                    <a:pt x="7791237" y="2606931"/>
                  </a:lnTo>
                  <a:lnTo>
                    <a:pt x="7775753" y="2617373"/>
                  </a:lnTo>
                  <a:lnTo>
                    <a:pt x="7810323" y="2612332"/>
                  </a:lnTo>
                  <a:lnTo>
                    <a:pt x="7820765" y="2610531"/>
                  </a:lnTo>
                  <a:lnTo>
                    <a:pt x="7829408" y="2608731"/>
                  </a:lnTo>
                  <a:lnTo>
                    <a:pt x="7838050" y="2605130"/>
                  </a:lnTo>
                  <a:lnTo>
                    <a:pt x="7846693" y="2600089"/>
                  </a:lnTo>
                  <a:lnTo>
                    <a:pt x="7853535" y="2594688"/>
                  </a:lnTo>
                  <a:lnTo>
                    <a:pt x="7858936" y="2587847"/>
                  </a:lnTo>
                  <a:lnTo>
                    <a:pt x="7863978" y="2581006"/>
                  </a:lnTo>
                  <a:close/>
                  <a:moveTo>
                    <a:pt x="939579" y="2569146"/>
                  </a:moveTo>
                  <a:lnTo>
                    <a:pt x="916908" y="2584627"/>
                  </a:lnTo>
                  <a:lnTo>
                    <a:pt x="898196" y="2601908"/>
                  </a:lnTo>
                  <a:lnTo>
                    <a:pt x="905033" y="2601908"/>
                  </a:lnTo>
                  <a:lnTo>
                    <a:pt x="908272" y="2600108"/>
                  </a:lnTo>
                  <a:lnTo>
                    <a:pt x="911871" y="2594708"/>
                  </a:lnTo>
                  <a:lnTo>
                    <a:pt x="925545" y="2581027"/>
                  </a:lnTo>
                  <a:close/>
                  <a:moveTo>
                    <a:pt x="3812120" y="2564415"/>
                  </a:moveTo>
                  <a:lnTo>
                    <a:pt x="3699451" y="2619487"/>
                  </a:lnTo>
                  <a:lnTo>
                    <a:pt x="3714929" y="2619487"/>
                  </a:lnTo>
                  <a:lnTo>
                    <a:pt x="3719969" y="2617688"/>
                  </a:lnTo>
                  <a:close/>
                  <a:moveTo>
                    <a:pt x="138543" y="2559065"/>
                  </a:moveTo>
                  <a:lnTo>
                    <a:pt x="133146" y="2560865"/>
                  </a:lnTo>
                  <a:lnTo>
                    <a:pt x="128108" y="2581027"/>
                  </a:lnTo>
                  <a:lnTo>
                    <a:pt x="128108" y="2582827"/>
                  </a:lnTo>
                  <a:lnTo>
                    <a:pt x="129907" y="2579226"/>
                  </a:lnTo>
                  <a:lnTo>
                    <a:pt x="133146" y="2569146"/>
                  </a:lnTo>
                  <a:close/>
                  <a:moveTo>
                    <a:pt x="1365287" y="2552224"/>
                  </a:moveTo>
                  <a:lnTo>
                    <a:pt x="1359889" y="2555465"/>
                  </a:lnTo>
                  <a:lnTo>
                    <a:pt x="1363488" y="2553665"/>
                  </a:lnTo>
                  <a:close/>
                  <a:moveTo>
                    <a:pt x="5158252" y="2538411"/>
                  </a:moveTo>
                  <a:lnTo>
                    <a:pt x="5101346" y="2589899"/>
                  </a:lnTo>
                  <a:lnTo>
                    <a:pt x="5097744" y="2591699"/>
                  </a:lnTo>
                  <a:lnTo>
                    <a:pt x="5092702" y="2596740"/>
                  </a:lnTo>
                  <a:lnTo>
                    <a:pt x="5084058" y="2603941"/>
                  </a:lnTo>
                  <a:lnTo>
                    <a:pt x="5095944" y="2598540"/>
                  </a:lnTo>
                  <a:lnTo>
                    <a:pt x="5108189" y="2593500"/>
                  </a:lnTo>
                  <a:lnTo>
                    <a:pt x="5118634" y="2584858"/>
                  </a:lnTo>
                  <a:lnTo>
                    <a:pt x="5128719" y="2572617"/>
                  </a:lnTo>
                  <a:close/>
                  <a:moveTo>
                    <a:pt x="1391196" y="2534943"/>
                  </a:moveTo>
                  <a:lnTo>
                    <a:pt x="1366726" y="2550424"/>
                  </a:lnTo>
                  <a:lnTo>
                    <a:pt x="1370325" y="2550424"/>
                  </a:lnTo>
                  <a:lnTo>
                    <a:pt x="1378961" y="2545024"/>
                  </a:lnTo>
                  <a:close/>
                  <a:moveTo>
                    <a:pt x="1168087" y="2526303"/>
                  </a:moveTo>
                  <a:lnTo>
                    <a:pt x="1168087" y="2527743"/>
                  </a:lnTo>
                  <a:lnTo>
                    <a:pt x="1169886" y="2526303"/>
                  </a:lnTo>
                  <a:close/>
                  <a:moveTo>
                    <a:pt x="3444954" y="2521220"/>
                  </a:moveTo>
                  <a:lnTo>
                    <a:pt x="3442150" y="2523229"/>
                  </a:lnTo>
                  <a:lnTo>
                    <a:pt x="3434515" y="2524820"/>
                  </a:lnTo>
                  <a:lnTo>
                    <a:pt x="3424076" y="2528059"/>
                  </a:lnTo>
                  <a:lnTo>
                    <a:pt x="3405358" y="2538498"/>
                  </a:lnTo>
                  <a:lnTo>
                    <a:pt x="3420837" y="2538498"/>
                  </a:lnTo>
                  <a:lnTo>
                    <a:pt x="3442150" y="2523229"/>
                  </a:lnTo>
                  <a:lnTo>
                    <a:pt x="3443155" y="2523020"/>
                  </a:lnTo>
                  <a:close/>
                  <a:moveTo>
                    <a:pt x="1154412" y="2519102"/>
                  </a:moveTo>
                  <a:lnTo>
                    <a:pt x="1109071" y="2541784"/>
                  </a:lnTo>
                  <a:lnTo>
                    <a:pt x="1091798" y="2559065"/>
                  </a:lnTo>
                  <a:lnTo>
                    <a:pt x="1077763" y="2572386"/>
                  </a:lnTo>
                  <a:lnTo>
                    <a:pt x="1067687" y="2581027"/>
                  </a:lnTo>
                  <a:lnTo>
                    <a:pt x="1062289" y="2584627"/>
                  </a:lnTo>
                  <a:lnTo>
                    <a:pt x="1057252" y="2587867"/>
                  </a:lnTo>
                  <a:lnTo>
                    <a:pt x="1048615" y="2591467"/>
                  </a:lnTo>
                  <a:lnTo>
                    <a:pt x="1043577" y="2593267"/>
                  </a:lnTo>
                  <a:lnTo>
                    <a:pt x="1029543" y="2606948"/>
                  </a:lnTo>
                  <a:lnTo>
                    <a:pt x="1034941" y="2605148"/>
                  </a:lnTo>
                  <a:lnTo>
                    <a:pt x="1046816" y="2600108"/>
                  </a:lnTo>
                  <a:lnTo>
                    <a:pt x="1062289" y="2594708"/>
                  </a:lnTo>
                  <a:lnTo>
                    <a:pt x="1067687" y="2593267"/>
                  </a:lnTo>
                  <a:lnTo>
                    <a:pt x="1083161" y="2593267"/>
                  </a:lnTo>
                  <a:lnTo>
                    <a:pt x="1084960" y="2589667"/>
                  </a:lnTo>
                  <a:lnTo>
                    <a:pt x="1086760" y="2586427"/>
                  </a:lnTo>
                  <a:lnTo>
                    <a:pt x="1086760" y="2574186"/>
                  </a:lnTo>
                  <a:lnTo>
                    <a:pt x="1096835" y="2574186"/>
                  </a:lnTo>
                  <a:lnTo>
                    <a:pt x="1112669" y="2574186"/>
                  </a:lnTo>
                  <a:lnTo>
                    <a:pt x="1115908" y="2572386"/>
                  </a:lnTo>
                  <a:lnTo>
                    <a:pt x="1114468" y="2569146"/>
                  </a:lnTo>
                  <a:lnTo>
                    <a:pt x="1110870" y="2567346"/>
                  </a:lnTo>
                  <a:lnTo>
                    <a:pt x="1107271" y="2564105"/>
                  </a:lnTo>
                  <a:lnTo>
                    <a:pt x="1104033" y="2564105"/>
                  </a:lnTo>
                  <a:lnTo>
                    <a:pt x="1100434" y="2567346"/>
                  </a:lnTo>
                  <a:lnTo>
                    <a:pt x="1098635" y="2570586"/>
                  </a:lnTo>
                  <a:lnTo>
                    <a:pt x="1096835" y="2574186"/>
                  </a:lnTo>
                  <a:lnTo>
                    <a:pt x="1096835" y="2564105"/>
                  </a:lnTo>
                  <a:lnTo>
                    <a:pt x="1107271" y="2560865"/>
                  </a:lnTo>
                  <a:lnTo>
                    <a:pt x="1117707" y="2555465"/>
                  </a:lnTo>
                  <a:lnTo>
                    <a:pt x="1124904" y="2550424"/>
                  </a:lnTo>
                  <a:lnTo>
                    <a:pt x="1129942" y="2543584"/>
                  </a:lnTo>
                  <a:lnTo>
                    <a:pt x="1133541" y="2538183"/>
                  </a:lnTo>
                  <a:lnTo>
                    <a:pt x="1138579" y="2534943"/>
                  </a:lnTo>
                  <a:lnTo>
                    <a:pt x="1143976" y="2531343"/>
                  </a:lnTo>
                  <a:lnTo>
                    <a:pt x="1150814" y="2529543"/>
                  </a:lnTo>
                  <a:lnTo>
                    <a:pt x="1150814" y="2527743"/>
                  </a:lnTo>
                  <a:close/>
                  <a:moveTo>
                    <a:pt x="9196894" y="2512199"/>
                  </a:moveTo>
                  <a:lnTo>
                    <a:pt x="9159081" y="2526236"/>
                  </a:lnTo>
                  <a:lnTo>
                    <a:pt x="9122709" y="2541713"/>
                  </a:lnTo>
                  <a:lnTo>
                    <a:pt x="9088138" y="2557191"/>
                  </a:lnTo>
                  <a:lnTo>
                    <a:pt x="9056808" y="2574108"/>
                  </a:lnTo>
                  <a:lnTo>
                    <a:pt x="9032680" y="2587785"/>
                  </a:lnTo>
                  <a:lnTo>
                    <a:pt x="8992706" y="2612261"/>
                  </a:lnTo>
                  <a:lnTo>
                    <a:pt x="8951293" y="2634577"/>
                  </a:lnTo>
                  <a:lnTo>
                    <a:pt x="8907718" y="2659053"/>
                  </a:lnTo>
                  <a:lnTo>
                    <a:pt x="8861263" y="2679929"/>
                  </a:lnTo>
                  <a:lnTo>
                    <a:pt x="8859463" y="2686768"/>
                  </a:lnTo>
                  <a:lnTo>
                    <a:pt x="8854421" y="2691807"/>
                  </a:lnTo>
                  <a:lnTo>
                    <a:pt x="8843978" y="2704045"/>
                  </a:lnTo>
                  <a:lnTo>
                    <a:pt x="8829933" y="2710884"/>
                  </a:lnTo>
                  <a:lnTo>
                    <a:pt x="8814448" y="2715923"/>
                  </a:lnTo>
                  <a:lnTo>
                    <a:pt x="8807606" y="2719522"/>
                  </a:lnTo>
                  <a:lnTo>
                    <a:pt x="8802204" y="2722762"/>
                  </a:lnTo>
                  <a:lnTo>
                    <a:pt x="8819490" y="2717723"/>
                  </a:lnTo>
                  <a:lnTo>
                    <a:pt x="8835335" y="2710884"/>
                  </a:lnTo>
                  <a:lnTo>
                    <a:pt x="8850820" y="2702245"/>
                  </a:lnTo>
                  <a:lnTo>
                    <a:pt x="8866305" y="2690007"/>
                  </a:lnTo>
                  <a:lnTo>
                    <a:pt x="8874948" y="2681369"/>
                  </a:lnTo>
                  <a:lnTo>
                    <a:pt x="8885391" y="2674530"/>
                  </a:lnTo>
                  <a:lnTo>
                    <a:pt x="8897635" y="2665892"/>
                  </a:lnTo>
                  <a:lnTo>
                    <a:pt x="8909519" y="2659053"/>
                  </a:lnTo>
                  <a:lnTo>
                    <a:pt x="8939049" y="2648615"/>
                  </a:lnTo>
                  <a:lnTo>
                    <a:pt x="8970379" y="2639976"/>
                  </a:lnTo>
                  <a:lnTo>
                    <a:pt x="8977221" y="2631338"/>
                  </a:lnTo>
                  <a:lnTo>
                    <a:pt x="8987665" y="2622699"/>
                  </a:lnTo>
                  <a:lnTo>
                    <a:pt x="8999909" y="2614061"/>
                  </a:lnTo>
                  <a:lnTo>
                    <a:pt x="9015394" y="2605062"/>
                  </a:lnTo>
                  <a:lnTo>
                    <a:pt x="9029078" y="2600023"/>
                  </a:lnTo>
                  <a:lnTo>
                    <a:pt x="9039522" y="2594624"/>
                  </a:lnTo>
                  <a:lnTo>
                    <a:pt x="9048165" y="2586346"/>
                  </a:lnTo>
                  <a:lnTo>
                    <a:pt x="9053206" y="2579147"/>
                  </a:lnTo>
                  <a:lnTo>
                    <a:pt x="9056808" y="2574108"/>
                  </a:lnTo>
                  <a:lnTo>
                    <a:pt x="9065450" y="2570508"/>
                  </a:lnTo>
                  <a:lnTo>
                    <a:pt x="9108665" y="2553591"/>
                  </a:lnTo>
                  <a:lnTo>
                    <a:pt x="9146837" y="2538114"/>
                  </a:lnTo>
                  <a:lnTo>
                    <a:pt x="9160882" y="2534875"/>
                  </a:lnTo>
                  <a:lnTo>
                    <a:pt x="9174566" y="2527676"/>
                  </a:lnTo>
                  <a:lnTo>
                    <a:pt x="9185010" y="2520837"/>
                  </a:lnTo>
                  <a:close/>
                  <a:moveTo>
                    <a:pt x="807873" y="2505421"/>
                  </a:moveTo>
                  <a:lnTo>
                    <a:pt x="778724" y="2527743"/>
                  </a:lnTo>
                  <a:lnTo>
                    <a:pt x="752815" y="2550424"/>
                  </a:lnTo>
                  <a:lnTo>
                    <a:pt x="759652" y="2552224"/>
                  </a:lnTo>
                  <a:lnTo>
                    <a:pt x="766489" y="2552224"/>
                  </a:lnTo>
                  <a:lnTo>
                    <a:pt x="775126" y="2550424"/>
                  </a:lnTo>
                  <a:lnTo>
                    <a:pt x="787361" y="2546824"/>
                  </a:lnTo>
                  <a:lnTo>
                    <a:pt x="797437" y="2538183"/>
                  </a:lnTo>
                  <a:lnTo>
                    <a:pt x="804634" y="2531343"/>
                  </a:lnTo>
                  <a:lnTo>
                    <a:pt x="807873" y="2526303"/>
                  </a:lnTo>
                  <a:lnTo>
                    <a:pt x="807873" y="2519102"/>
                  </a:lnTo>
                  <a:close/>
                  <a:moveTo>
                    <a:pt x="2349217" y="2484865"/>
                  </a:moveTo>
                  <a:lnTo>
                    <a:pt x="2314661" y="2502143"/>
                  </a:lnTo>
                  <a:lnTo>
                    <a:pt x="2347418" y="2491704"/>
                  </a:lnTo>
                  <a:lnTo>
                    <a:pt x="2349217" y="2488465"/>
                  </a:lnTo>
                  <a:close/>
                  <a:moveTo>
                    <a:pt x="846017" y="2479139"/>
                  </a:moveTo>
                  <a:lnTo>
                    <a:pt x="821907" y="2496780"/>
                  </a:lnTo>
                  <a:lnTo>
                    <a:pt x="823706" y="2496780"/>
                  </a:lnTo>
                  <a:lnTo>
                    <a:pt x="825505" y="2494980"/>
                  </a:lnTo>
                  <a:close/>
                  <a:moveTo>
                    <a:pt x="7283851" y="2479106"/>
                  </a:moveTo>
                  <a:lnTo>
                    <a:pt x="7159256" y="2541758"/>
                  </a:lnTo>
                  <a:lnTo>
                    <a:pt x="7159256" y="2543558"/>
                  </a:lnTo>
                  <a:lnTo>
                    <a:pt x="7157455" y="2553640"/>
                  </a:lnTo>
                  <a:lnTo>
                    <a:pt x="7156015" y="2559041"/>
                  </a:lnTo>
                  <a:lnTo>
                    <a:pt x="7154214" y="2564082"/>
                  </a:lnTo>
                  <a:lnTo>
                    <a:pt x="7156015" y="2567323"/>
                  </a:lnTo>
                  <a:lnTo>
                    <a:pt x="7157455" y="2565883"/>
                  </a:lnTo>
                  <a:lnTo>
                    <a:pt x="7164657" y="2559041"/>
                  </a:lnTo>
                  <a:lnTo>
                    <a:pt x="7167898" y="2553640"/>
                  </a:lnTo>
                  <a:lnTo>
                    <a:pt x="7171499" y="2548599"/>
                  </a:lnTo>
                  <a:lnTo>
                    <a:pt x="7190585" y="2531316"/>
                  </a:lnTo>
                  <a:lnTo>
                    <a:pt x="7193826" y="2527715"/>
                  </a:lnTo>
                  <a:lnTo>
                    <a:pt x="7204269" y="2522674"/>
                  </a:lnTo>
                  <a:lnTo>
                    <a:pt x="7221554" y="2519074"/>
                  </a:lnTo>
                  <a:lnTo>
                    <a:pt x="7226595" y="2512232"/>
                  </a:lnTo>
                  <a:lnTo>
                    <a:pt x="7231997" y="2507191"/>
                  </a:lnTo>
                  <a:lnTo>
                    <a:pt x="7238838" y="2507191"/>
                  </a:lnTo>
                  <a:lnTo>
                    <a:pt x="7242440" y="2503591"/>
                  </a:lnTo>
                  <a:lnTo>
                    <a:pt x="7245680" y="2499990"/>
                  </a:lnTo>
                  <a:lnTo>
                    <a:pt x="7251082" y="2499990"/>
                  </a:lnTo>
                  <a:lnTo>
                    <a:pt x="7261525" y="2496749"/>
                  </a:lnTo>
                  <a:lnTo>
                    <a:pt x="7271968" y="2493149"/>
                  </a:lnTo>
                  <a:lnTo>
                    <a:pt x="7278810" y="2488108"/>
                  </a:lnTo>
                  <a:close/>
                  <a:moveTo>
                    <a:pt x="141782" y="2467258"/>
                  </a:moveTo>
                  <a:lnTo>
                    <a:pt x="131346" y="2475899"/>
                  </a:lnTo>
                  <a:lnTo>
                    <a:pt x="131346" y="2479139"/>
                  </a:lnTo>
                  <a:lnTo>
                    <a:pt x="133146" y="2477699"/>
                  </a:lnTo>
                  <a:lnTo>
                    <a:pt x="136744" y="2472299"/>
                  </a:lnTo>
                  <a:close/>
                  <a:moveTo>
                    <a:pt x="368490" y="2461858"/>
                  </a:moveTo>
                  <a:lnTo>
                    <a:pt x="332145" y="2494980"/>
                  </a:lnTo>
                  <a:lnTo>
                    <a:pt x="318501" y="2507920"/>
                  </a:lnTo>
                  <a:lnTo>
                    <a:pt x="314872" y="2510461"/>
                  </a:lnTo>
                  <a:lnTo>
                    <a:pt x="297599" y="2527743"/>
                  </a:lnTo>
                  <a:lnTo>
                    <a:pt x="318501" y="2507920"/>
                  </a:lnTo>
                  <a:lnTo>
                    <a:pt x="322069" y="2505421"/>
                  </a:lnTo>
                  <a:lnTo>
                    <a:pt x="328906" y="2500021"/>
                  </a:lnTo>
                  <a:lnTo>
                    <a:pt x="346180" y="2493180"/>
                  </a:lnTo>
                  <a:lnTo>
                    <a:pt x="359854" y="2488140"/>
                  </a:lnTo>
                  <a:lnTo>
                    <a:pt x="366691" y="2470499"/>
                  </a:lnTo>
                  <a:lnTo>
                    <a:pt x="370290" y="2467258"/>
                  </a:lnTo>
                  <a:close/>
                  <a:moveTo>
                    <a:pt x="8693088" y="2461808"/>
                  </a:moveTo>
                  <a:lnTo>
                    <a:pt x="8684445" y="2468646"/>
                  </a:lnTo>
                  <a:lnTo>
                    <a:pt x="8691648" y="2491322"/>
                  </a:lnTo>
                  <a:lnTo>
                    <a:pt x="8698490" y="2510399"/>
                  </a:lnTo>
                  <a:lnTo>
                    <a:pt x="8703531" y="2524437"/>
                  </a:lnTo>
                  <a:lnTo>
                    <a:pt x="8710734" y="2539914"/>
                  </a:lnTo>
                  <a:lnTo>
                    <a:pt x="8729820" y="2526236"/>
                  </a:lnTo>
                  <a:lnTo>
                    <a:pt x="8722618" y="2513998"/>
                  </a:lnTo>
                  <a:lnTo>
                    <a:pt x="8719377" y="2510399"/>
                  </a:lnTo>
                  <a:lnTo>
                    <a:pt x="8712534" y="2505360"/>
                  </a:lnTo>
                  <a:lnTo>
                    <a:pt x="8705332" y="2503560"/>
                  </a:lnTo>
                  <a:lnTo>
                    <a:pt x="8700290" y="2499961"/>
                  </a:lnTo>
                  <a:lnTo>
                    <a:pt x="8696689" y="2494922"/>
                  </a:lnTo>
                  <a:lnTo>
                    <a:pt x="8693088" y="2489523"/>
                  </a:lnTo>
                  <a:lnTo>
                    <a:pt x="8691648" y="2484484"/>
                  </a:lnTo>
                  <a:lnTo>
                    <a:pt x="8689847" y="2479084"/>
                  </a:lnTo>
                  <a:lnTo>
                    <a:pt x="8691648" y="2472246"/>
                  </a:lnTo>
                  <a:lnTo>
                    <a:pt x="8693088" y="2465407"/>
                  </a:lnTo>
                  <a:close/>
                  <a:moveTo>
                    <a:pt x="8850820" y="2456768"/>
                  </a:moveTo>
                  <a:lnTo>
                    <a:pt x="8800403" y="2488083"/>
                  </a:lnTo>
                  <a:lnTo>
                    <a:pt x="8826692" y="2472246"/>
                  </a:lnTo>
                  <a:close/>
                  <a:moveTo>
                    <a:pt x="5267382" y="2453438"/>
                  </a:moveTo>
                  <a:lnTo>
                    <a:pt x="5260539" y="2455239"/>
                  </a:lnTo>
                  <a:lnTo>
                    <a:pt x="5215519" y="2489804"/>
                  </a:lnTo>
                  <a:lnTo>
                    <a:pt x="5243251" y="2472521"/>
                  </a:lnTo>
                  <a:close/>
                  <a:moveTo>
                    <a:pt x="5052724" y="2437956"/>
                  </a:moveTo>
                  <a:lnTo>
                    <a:pt x="4992576" y="2482963"/>
                  </a:lnTo>
                  <a:lnTo>
                    <a:pt x="4937110" y="2526530"/>
                  </a:lnTo>
                  <a:lnTo>
                    <a:pt x="4938911" y="2526530"/>
                  </a:lnTo>
                  <a:lnTo>
                    <a:pt x="4938911" y="2535171"/>
                  </a:lnTo>
                  <a:lnTo>
                    <a:pt x="4961242" y="2512487"/>
                  </a:lnTo>
                  <a:lnTo>
                    <a:pt x="4982131" y="2491604"/>
                  </a:lnTo>
                  <a:lnTo>
                    <a:pt x="5004461" y="2476122"/>
                  </a:lnTo>
                  <a:lnTo>
                    <a:pt x="5028953" y="2460279"/>
                  </a:lnTo>
                  <a:lnTo>
                    <a:pt x="5050923" y="2450198"/>
                  </a:lnTo>
                  <a:lnTo>
                    <a:pt x="5050923" y="2444797"/>
                  </a:lnTo>
                  <a:lnTo>
                    <a:pt x="5052724" y="2439756"/>
                  </a:lnTo>
                  <a:close/>
                  <a:moveTo>
                    <a:pt x="1145416" y="2430896"/>
                  </a:moveTo>
                  <a:lnTo>
                    <a:pt x="1129942" y="2437736"/>
                  </a:lnTo>
                  <a:lnTo>
                    <a:pt x="1114468" y="2444577"/>
                  </a:lnTo>
                  <a:lnTo>
                    <a:pt x="1095396" y="2451417"/>
                  </a:lnTo>
                  <a:lnTo>
                    <a:pt x="1074525" y="2456818"/>
                  </a:lnTo>
                  <a:lnTo>
                    <a:pt x="1074525" y="2458618"/>
                  </a:lnTo>
                  <a:lnTo>
                    <a:pt x="1074525" y="2465458"/>
                  </a:lnTo>
                  <a:lnTo>
                    <a:pt x="1062289" y="2484540"/>
                  </a:lnTo>
                  <a:lnTo>
                    <a:pt x="1043577" y="2501821"/>
                  </a:lnTo>
                  <a:lnTo>
                    <a:pt x="1020906" y="2519102"/>
                  </a:lnTo>
                  <a:lnTo>
                    <a:pt x="994997" y="2536743"/>
                  </a:lnTo>
                  <a:lnTo>
                    <a:pt x="965489" y="2553665"/>
                  </a:lnTo>
                  <a:lnTo>
                    <a:pt x="941379" y="2569146"/>
                  </a:lnTo>
                  <a:lnTo>
                    <a:pt x="950015" y="2564105"/>
                  </a:lnTo>
                  <a:lnTo>
                    <a:pt x="956852" y="2560865"/>
                  </a:lnTo>
                  <a:lnTo>
                    <a:pt x="961890" y="2559065"/>
                  </a:lnTo>
                  <a:lnTo>
                    <a:pt x="967288" y="2560865"/>
                  </a:lnTo>
                  <a:lnTo>
                    <a:pt x="972326" y="2562305"/>
                  </a:lnTo>
                  <a:lnTo>
                    <a:pt x="977724" y="2559065"/>
                  </a:lnTo>
                  <a:lnTo>
                    <a:pt x="982762" y="2557265"/>
                  </a:lnTo>
                  <a:lnTo>
                    <a:pt x="989959" y="2557265"/>
                  </a:lnTo>
                  <a:lnTo>
                    <a:pt x="998595" y="2557265"/>
                  </a:lnTo>
                  <a:lnTo>
                    <a:pt x="1003633" y="2548624"/>
                  </a:lnTo>
                  <a:lnTo>
                    <a:pt x="1009031" y="2538183"/>
                  </a:lnTo>
                  <a:lnTo>
                    <a:pt x="1017668" y="2529543"/>
                  </a:lnTo>
                  <a:lnTo>
                    <a:pt x="1026304" y="2520902"/>
                  </a:lnTo>
                  <a:lnTo>
                    <a:pt x="1034941" y="2514062"/>
                  </a:lnTo>
                  <a:lnTo>
                    <a:pt x="1045016" y="2507221"/>
                  </a:lnTo>
                  <a:lnTo>
                    <a:pt x="1055452" y="2500021"/>
                  </a:lnTo>
                  <a:lnTo>
                    <a:pt x="1067687" y="2494980"/>
                  </a:lnTo>
                  <a:lnTo>
                    <a:pt x="1076324" y="2479139"/>
                  </a:lnTo>
                  <a:lnTo>
                    <a:pt x="1089998" y="2463658"/>
                  </a:lnTo>
                  <a:lnTo>
                    <a:pt x="1093597" y="2458618"/>
                  </a:lnTo>
                  <a:lnTo>
                    <a:pt x="1098635" y="2453217"/>
                  </a:lnTo>
                  <a:lnTo>
                    <a:pt x="1110870" y="2448177"/>
                  </a:lnTo>
                  <a:lnTo>
                    <a:pt x="1123105" y="2444577"/>
                  </a:lnTo>
                  <a:lnTo>
                    <a:pt x="1136780" y="2442777"/>
                  </a:lnTo>
                  <a:close/>
                  <a:moveTo>
                    <a:pt x="7230196" y="2429056"/>
                  </a:moveTo>
                  <a:lnTo>
                    <a:pt x="7206069" y="2437698"/>
                  </a:lnTo>
                  <a:lnTo>
                    <a:pt x="7197427" y="2442739"/>
                  </a:lnTo>
                  <a:lnTo>
                    <a:pt x="7190585" y="2449940"/>
                  </a:lnTo>
                  <a:close/>
                  <a:moveTo>
                    <a:pt x="5296916" y="2427515"/>
                  </a:moveTo>
                  <a:lnTo>
                    <a:pt x="5281429" y="2439756"/>
                  </a:lnTo>
                  <a:lnTo>
                    <a:pt x="5281429" y="2441557"/>
                  </a:lnTo>
                  <a:lnTo>
                    <a:pt x="5276026" y="2444797"/>
                  </a:lnTo>
                  <a:lnTo>
                    <a:pt x="5279628" y="2444797"/>
                  </a:lnTo>
                  <a:lnTo>
                    <a:pt x="5284670" y="2439756"/>
                  </a:lnTo>
                  <a:close/>
                  <a:moveTo>
                    <a:pt x="5953990" y="2420415"/>
                  </a:moveTo>
                  <a:lnTo>
                    <a:pt x="5935265" y="2430857"/>
                  </a:lnTo>
                  <a:lnTo>
                    <a:pt x="5907537" y="2444539"/>
                  </a:lnTo>
                  <a:lnTo>
                    <a:pt x="5879809" y="2454981"/>
                  </a:lnTo>
                  <a:lnTo>
                    <a:pt x="5851721" y="2460022"/>
                  </a:lnTo>
                  <a:lnTo>
                    <a:pt x="5825794" y="2461823"/>
                  </a:lnTo>
                  <a:lnTo>
                    <a:pt x="5798426" y="2461823"/>
                  </a:lnTo>
                  <a:lnTo>
                    <a:pt x="5777540" y="2475865"/>
                  </a:lnTo>
                  <a:lnTo>
                    <a:pt x="5751612" y="2488108"/>
                  </a:lnTo>
                  <a:lnTo>
                    <a:pt x="5751612" y="2539958"/>
                  </a:lnTo>
                  <a:lnTo>
                    <a:pt x="5779340" y="2527715"/>
                  </a:lnTo>
                  <a:lnTo>
                    <a:pt x="5805268" y="2512232"/>
                  </a:lnTo>
                  <a:lnTo>
                    <a:pt x="5832996" y="2494949"/>
                  </a:lnTo>
                  <a:lnTo>
                    <a:pt x="5858923" y="2475865"/>
                  </a:lnTo>
                  <a:lnTo>
                    <a:pt x="5860724" y="2475865"/>
                  </a:lnTo>
                  <a:lnTo>
                    <a:pt x="5910778" y="2444539"/>
                  </a:lnTo>
                  <a:lnTo>
                    <a:pt x="5933465" y="2432657"/>
                  </a:lnTo>
                  <a:lnTo>
                    <a:pt x="5953990" y="2422215"/>
                  </a:lnTo>
                  <a:close/>
                  <a:moveTo>
                    <a:pt x="5089100" y="2413832"/>
                  </a:moveTo>
                  <a:lnTo>
                    <a:pt x="5077215" y="2422474"/>
                  </a:lnTo>
                  <a:lnTo>
                    <a:pt x="5082257" y="2418873"/>
                  </a:lnTo>
                  <a:lnTo>
                    <a:pt x="5087300" y="2418873"/>
                  </a:lnTo>
                  <a:close/>
                  <a:moveTo>
                    <a:pt x="9231825" y="2411776"/>
                  </a:moveTo>
                  <a:lnTo>
                    <a:pt x="9202295" y="2425814"/>
                  </a:lnTo>
                  <a:lnTo>
                    <a:pt x="9215980" y="2430853"/>
                  </a:lnTo>
                  <a:lnTo>
                    <a:pt x="9221382" y="2434092"/>
                  </a:lnTo>
                  <a:lnTo>
                    <a:pt x="9224623" y="2427254"/>
                  </a:lnTo>
                  <a:lnTo>
                    <a:pt x="9230024" y="2417175"/>
                  </a:lnTo>
                  <a:close/>
                  <a:moveTo>
                    <a:pt x="3412197" y="2408915"/>
                  </a:moveTo>
                  <a:lnTo>
                    <a:pt x="3387720" y="2418994"/>
                  </a:lnTo>
                  <a:lnTo>
                    <a:pt x="3396719" y="2420794"/>
                  </a:lnTo>
                  <a:close/>
                  <a:moveTo>
                    <a:pt x="446579" y="2401374"/>
                  </a:moveTo>
                  <a:lnTo>
                    <a:pt x="418870" y="2422255"/>
                  </a:lnTo>
                  <a:lnTo>
                    <a:pt x="391161" y="2444577"/>
                  </a:lnTo>
                  <a:lnTo>
                    <a:pt x="397998" y="2446377"/>
                  </a:lnTo>
                  <a:lnTo>
                    <a:pt x="425707" y="2420455"/>
                  </a:lnTo>
                  <a:close/>
                  <a:moveTo>
                    <a:pt x="1179962" y="2394533"/>
                  </a:moveTo>
                  <a:lnTo>
                    <a:pt x="1179962" y="2396333"/>
                  </a:lnTo>
                  <a:lnTo>
                    <a:pt x="1181761" y="2394533"/>
                  </a:lnTo>
                  <a:close/>
                  <a:moveTo>
                    <a:pt x="7869379" y="2391249"/>
                  </a:moveTo>
                  <a:lnTo>
                    <a:pt x="7813563" y="2413573"/>
                  </a:lnTo>
                  <a:lnTo>
                    <a:pt x="7761709" y="2435898"/>
                  </a:lnTo>
                  <a:lnTo>
                    <a:pt x="7715255" y="2460022"/>
                  </a:lnTo>
                  <a:lnTo>
                    <a:pt x="7669882" y="2486307"/>
                  </a:lnTo>
                  <a:lnTo>
                    <a:pt x="7611185" y="2520874"/>
                  </a:lnTo>
                  <a:lnTo>
                    <a:pt x="7656198" y="2501790"/>
                  </a:lnTo>
                  <a:lnTo>
                    <a:pt x="7718496" y="2472265"/>
                  </a:lnTo>
                  <a:lnTo>
                    <a:pt x="7778994" y="2442739"/>
                  </a:lnTo>
                  <a:lnTo>
                    <a:pt x="7784395" y="2435898"/>
                  </a:lnTo>
                  <a:lnTo>
                    <a:pt x="7791237" y="2429056"/>
                  </a:lnTo>
                  <a:lnTo>
                    <a:pt x="7801680" y="2422215"/>
                  </a:lnTo>
                  <a:lnTo>
                    <a:pt x="7812123" y="2418614"/>
                  </a:lnTo>
                  <a:lnTo>
                    <a:pt x="7844892" y="2406732"/>
                  </a:lnTo>
                  <a:lnTo>
                    <a:pt x="7857136" y="2401331"/>
                  </a:lnTo>
                  <a:lnTo>
                    <a:pt x="7865778" y="2396290"/>
                  </a:lnTo>
                  <a:close/>
                  <a:moveTo>
                    <a:pt x="8964977" y="2385861"/>
                  </a:moveTo>
                  <a:lnTo>
                    <a:pt x="8914921" y="2417175"/>
                  </a:lnTo>
                  <a:lnTo>
                    <a:pt x="8925004" y="2413576"/>
                  </a:lnTo>
                  <a:lnTo>
                    <a:pt x="8937248" y="2408537"/>
                  </a:lnTo>
                  <a:lnTo>
                    <a:pt x="8944451" y="2403138"/>
                  </a:lnTo>
                  <a:lnTo>
                    <a:pt x="8953094" y="2394499"/>
                  </a:lnTo>
                  <a:close/>
                  <a:moveTo>
                    <a:pt x="8980823" y="2377222"/>
                  </a:moveTo>
                  <a:lnTo>
                    <a:pt x="8975421" y="2379022"/>
                  </a:lnTo>
                  <a:lnTo>
                    <a:pt x="8979022" y="2379022"/>
                  </a:lnTo>
                  <a:close/>
                  <a:moveTo>
                    <a:pt x="5758454" y="2366764"/>
                  </a:moveTo>
                  <a:lnTo>
                    <a:pt x="5760255" y="2375406"/>
                  </a:lnTo>
                  <a:lnTo>
                    <a:pt x="5760255" y="2384048"/>
                  </a:lnTo>
                  <a:lnTo>
                    <a:pt x="5781141" y="2370365"/>
                  </a:lnTo>
                  <a:lnTo>
                    <a:pt x="5782581" y="2370365"/>
                  </a:lnTo>
                  <a:lnTo>
                    <a:pt x="5767097" y="2368565"/>
                  </a:lnTo>
                  <a:lnTo>
                    <a:pt x="5762055" y="2366764"/>
                  </a:lnTo>
                  <a:close/>
                  <a:moveTo>
                    <a:pt x="1233580" y="2365011"/>
                  </a:moveTo>
                  <a:lnTo>
                    <a:pt x="1204432" y="2382292"/>
                  </a:lnTo>
                  <a:lnTo>
                    <a:pt x="1218106" y="2375452"/>
                  </a:lnTo>
                  <a:close/>
                  <a:moveTo>
                    <a:pt x="4647897" y="2358384"/>
                  </a:moveTo>
                  <a:lnTo>
                    <a:pt x="4644296" y="2360184"/>
                  </a:lnTo>
                  <a:lnTo>
                    <a:pt x="4616563" y="2381067"/>
                  </a:lnTo>
                  <a:lnTo>
                    <a:pt x="4590631" y="2400150"/>
                  </a:lnTo>
                  <a:lnTo>
                    <a:pt x="4564699" y="2417433"/>
                  </a:lnTo>
                  <a:lnTo>
                    <a:pt x="4538767" y="2436156"/>
                  </a:lnTo>
                  <a:lnTo>
                    <a:pt x="4502390" y="2463880"/>
                  </a:lnTo>
                  <a:lnTo>
                    <a:pt x="4467814" y="2488364"/>
                  </a:lnTo>
                  <a:lnTo>
                    <a:pt x="4450166" y="2500246"/>
                  </a:lnTo>
                  <a:lnTo>
                    <a:pt x="4450166" y="2527970"/>
                  </a:lnTo>
                  <a:lnTo>
                    <a:pt x="4469615" y="2510687"/>
                  </a:lnTo>
                  <a:lnTo>
                    <a:pt x="4491945" y="2493405"/>
                  </a:lnTo>
                  <a:lnTo>
                    <a:pt x="4518238" y="2476122"/>
                  </a:lnTo>
                  <a:lnTo>
                    <a:pt x="4547411" y="2457039"/>
                  </a:lnTo>
                  <a:lnTo>
                    <a:pt x="4549212" y="2457039"/>
                  </a:lnTo>
                  <a:lnTo>
                    <a:pt x="4562898" y="2448398"/>
                  </a:lnTo>
                  <a:lnTo>
                    <a:pt x="4578385" y="2437956"/>
                  </a:lnTo>
                  <a:lnTo>
                    <a:pt x="4592432" y="2427515"/>
                  </a:lnTo>
                  <a:lnTo>
                    <a:pt x="4604677" y="2415633"/>
                  </a:lnTo>
                  <a:lnTo>
                    <a:pt x="4616563" y="2401591"/>
                  </a:lnTo>
                  <a:lnTo>
                    <a:pt x="4628808" y="2387908"/>
                  </a:lnTo>
                  <a:lnTo>
                    <a:pt x="4637452" y="2373866"/>
                  </a:lnTo>
                  <a:close/>
                  <a:moveTo>
                    <a:pt x="2182913" y="2356722"/>
                  </a:moveTo>
                  <a:lnTo>
                    <a:pt x="2132878" y="2384438"/>
                  </a:lnTo>
                  <a:lnTo>
                    <a:pt x="2082842" y="2412155"/>
                  </a:lnTo>
                  <a:lnTo>
                    <a:pt x="2049726" y="2431232"/>
                  </a:lnTo>
                  <a:lnTo>
                    <a:pt x="2054765" y="2433032"/>
                  </a:lnTo>
                  <a:lnTo>
                    <a:pt x="2058365" y="2436272"/>
                  </a:lnTo>
                  <a:lnTo>
                    <a:pt x="2131438" y="2400276"/>
                  </a:lnTo>
                  <a:lnTo>
                    <a:pt x="2205591" y="2362121"/>
                  </a:lnTo>
                  <a:lnTo>
                    <a:pt x="2203791" y="2360322"/>
                  </a:lnTo>
                  <a:lnTo>
                    <a:pt x="2198751" y="2358522"/>
                  </a:lnTo>
                  <a:close/>
                  <a:moveTo>
                    <a:pt x="1007232" y="2356370"/>
                  </a:moveTo>
                  <a:lnTo>
                    <a:pt x="982762" y="2370411"/>
                  </a:lnTo>
                  <a:lnTo>
                    <a:pt x="960451" y="2380852"/>
                  </a:lnTo>
                  <a:lnTo>
                    <a:pt x="944617" y="2399933"/>
                  </a:lnTo>
                  <a:lnTo>
                    <a:pt x="927344" y="2418655"/>
                  </a:lnTo>
                  <a:lnTo>
                    <a:pt x="930943" y="2417215"/>
                  </a:lnTo>
                  <a:lnTo>
                    <a:pt x="953254" y="2399933"/>
                  </a:lnTo>
                  <a:close/>
                  <a:moveTo>
                    <a:pt x="6450933" y="2347681"/>
                  </a:moveTo>
                  <a:lnTo>
                    <a:pt x="6359467" y="2394490"/>
                  </a:lnTo>
                  <a:lnTo>
                    <a:pt x="6269081" y="2441299"/>
                  </a:lnTo>
                  <a:lnTo>
                    <a:pt x="6205342" y="2475865"/>
                  </a:lnTo>
                  <a:lnTo>
                    <a:pt x="6066703" y="2553640"/>
                  </a:lnTo>
                  <a:lnTo>
                    <a:pt x="6051218" y="2562282"/>
                  </a:lnTo>
                  <a:lnTo>
                    <a:pt x="6078946" y="2559041"/>
                  </a:lnTo>
                  <a:lnTo>
                    <a:pt x="6108115" y="2555441"/>
                  </a:lnTo>
                  <a:lnTo>
                    <a:pt x="6108115" y="2548599"/>
                  </a:lnTo>
                  <a:lnTo>
                    <a:pt x="6109915" y="2541758"/>
                  </a:lnTo>
                  <a:lnTo>
                    <a:pt x="6114957" y="2534917"/>
                  </a:lnTo>
                  <a:lnTo>
                    <a:pt x="6121798" y="2531316"/>
                  </a:lnTo>
                  <a:lnTo>
                    <a:pt x="6129001" y="2527715"/>
                  </a:lnTo>
                  <a:lnTo>
                    <a:pt x="6153127" y="2517273"/>
                  </a:lnTo>
                  <a:lnTo>
                    <a:pt x="6177614" y="2507191"/>
                  </a:lnTo>
                  <a:lnTo>
                    <a:pt x="6199941" y="2493149"/>
                  </a:lnTo>
                  <a:lnTo>
                    <a:pt x="6222627" y="2475865"/>
                  </a:lnTo>
                  <a:lnTo>
                    <a:pt x="6269081" y="2446340"/>
                  </a:lnTo>
                  <a:lnTo>
                    <a:pt x="6289967" y="2434097"/>
                  </a:lnTo>
                  <a:lnTo>
                    <a:pt x="6312653" y="2422215"/>
                  </a:lnTo>
                  <a:lnTo>
                    <a:pt x="6362708" y="2396290"/>
                  </a:lnTo>
                  <a:lnTo>
                    <a:pt x="6416363" y="2366764"/>
                  </a:lnTo>
                  <a:lnTo>
                    <a:pt x="6433648" y="2358123"/>
                  </a:lnTo>
                  <a:close/>
                  <a:moveTo>
                    <a:pt x="4576584" y="2339301"/>
                  </a:moveTo>
                  <a:lnTo>
                    <a:pt x="4552453" y="2347942"/>
                  </a:lnTo>
                  <a:lnTo>
                    <a:pt x="4540568" y="2356584"/>
                  </a:lnTo>
                  <a:lnTo>
                    <a:pt x="4518238" y="2368826"/>
                  </a:lnTo>
                  <a:lnTo>
                    <a:pt x="4497348" y="2384308"/>
                  </a:lnTo>
                  <a:lnTo>
                    <a:pt x="4483302" y="2396550"/>
                  </a:lnTo>
                  <a:lnTo>
                    <a:pt x="4469615" y="2406991"/>
                  </a:lnTo>
                  <a:lnTo>
                    <a:pt x="4459170" y="2413832"/>
                  </a:lnTo>
                  <a:lnTo>
                    <a:pt x="4455569" y="2417433"/>
                  </a:lnTo>
                  <a:lnTo>
                    <a:pt x="4481501" y="2401591"/>
                  </a:lnTo>
                  <a:lnTo>
                    <a:pt x="4504191" y="2384308"/>
                  </a:lnTo>
                  <a:lnTo>
                    <a:pt x="4519678" y="2370626"/>
                  </a:lnTo>
                  <a:lnTo>
                    <a:pt x="4536966" y="2361985"/>
                  </a:lnTo>
                  <a:lnTo>
                    <a:pt x="4552453" y="2356584"/>
                  </a:lnTo>
                  <a:lnTo>
                    <a:pt x="4569741" y="2354783"/>
                  </a:lnTo>
                  <a:lnTo>
                    <a:pt x="4571542" y="2346142"/>
                  </a:lnTo>
                  <a:close/>
                  <a:moveTo>
                    <a:pt x="9044564" y="2335470"/>
                  </a:moveTo>
                  <a:lnTo>
                    <a:pt x="9020436" y="2351307"/>
                  </a:lnTo>
                  <a:lnTo>
                    <a:pt x="9025837" y="2349507"/>
                  </a:lnTo>
                  <a:lnTo>
                    <a:pt x="9034480" y="2349507"/>
                  </a:lnTo>
                  <a:lnTo>
                    <a:pt x="9044564" y="2344108"/>
                  </a:lnTo>
                  <a:close/>
                  <a:moveTo>
                    <a:pt x="4686075" y="2333900"/>
                  </a:moveTo>
                  <a:lnTo>
                    <a:pt x="4673829" y="2339301"/>
                  </a:lnTo>
                  <a:lnTo>
                    <a:pt x="4656541" y="2349743"/>
                  </a:lnTo>
                  <a:lnTo>
                    <a:pt x="4660143" y="2349743"/>
                  </a:lnTo>
                  <a:lnTo>
                    <a:pt x="4673829" y="2349743"/>
                  </a:lnTo>
                  <a:lnTo>
                    <a:pt x="4679232" y="2347942"/>
                  </a:lnTo>
                  <a:lnTo>
                    <a:pt x="4680672" y="2344342"/>
                  </a:lnTo>
                  <a:close/>
                  <a:moveTo>
                    <a:pt x="7407007" y="2328597"/>
                  </a:moveTo>
                  <a:lnTo>
                    <a:pt x="7367035" y="2351281"/>
                  </a:lnTo>
                  <a:lnTo>
                    <a:pt x="7408447" y="2328597"/>
                  </a:lnTo>
                  <a:close/>
                  <a:moveTo>
                    <a:pt x="1408469" y="2326848"/>
                  </a:moveTo>
                  <a:lnTo>
                    <a:pt x="1294396" y="2413614"/>
                  </a:lnTo>
                  <a:lnTo>
                    <a:pt x="1266687" y="2432696"/>
                  </a:lnTo>
                  <a:lnTo>
                    <a:pt x="1238978" y="2453217"/>
                  </a:lnTo>
                  <a:lnTo>
                    <a:pt x="1237179" y="2455017"/>
                  </a:lnTo>
                  <a:lnTo>
                    <a:pt x="1216307" y="2470499"/>
                  </a:lnTo>
                  <a:lnTo>
                    <a:pt x="1199034" y="2488140"/>
                  </a:lnTo>
                  <a:lnTo>
                    <a:pt x="1224944" y="2474099"/>
                  </a:lnTo>
                  <a:lnTo>
                    <a:pt x="1247614" y="2458618"/>
                  </a:lnTo>
                  <a:lnTo>
                    <a:pt x="1268486" y="2444577"/>
                  </a:lnTo>
                  <a:lnTo>
                    <a:pt x="1285759" y="2429096"/>
                  </a:lnTo>
                  <a:lnTo>
                    <a:pt x="1306631" y="2410014"/>
                  </a:lnTo>
                  <a:lnTo>
                    <a:pt x="1330741" y="2392733"/>
                  </a:lnTo>
                  <a:lnTo>
                    <a:pt x="1354851" y="2379052"/>
                  </a:lnTo>
                  <a:lnTo>
                    <a:pt x="1378961" y="2366811"/>
                  </a:lnTo>
                  <a:lnTo>
                    <a:pt x="1392996" y="2345930"/>
                  </a:lnTo>
                  <a:close/>
                  <a:moveTo>
                    <a:pt x="5435580" y="2316618"/>
                  </a:moveTo>
                  <a:lnTo>
                    <a:pt x="5412889" y="2335701"/>
                  </a:lnTo>
                  <a:lnTo>
                    <a:pt x="5421533" y="2328860"/>
                  </a:lnTo>
                  <a:lnTo>
                    <a:pt x="5428377" y="2323819"/>
                  </a:lnTo>
                  <a:close/>
                  <a:moveTo>
                    <a:pt x="7737582" y="2307713"/>
                  </a:moveTo>
                  <a:lnTo>
                    <a:pt x="7718496" y="2314914"/>
                  </a:lnTo>
                  <a:lnTo>
                    <a:pt x="7701211" y="2324996"/>
                  </a:lnTo>
                  <a:lnTo>
                    <a:pt x="7673483" y="2344080"/>
                  </a:lnTo>
                  <a:lnTo>
                    <a:pt x="7725698" y="2318155"/>
                  </a:lnTo>
                  <a:close/>
                  <a:moveTo>
                    <a:pt x="9098581" y="2302715"/>
                  </a:moveTo>
                  <a:lnTo>
                    <a:pt x="9075894" y="2316393"/>
                  </a:lnTo>
                  <a:lnTo>
                    <a:pt x="9084537" y="2316393"/>
                  </a:lnTo>
                  <a:close/>
                  <a:moveTo>
                    <a:pt x="2333739" y="2298050"/>
                  </a:moveTo>
                  <a:lnTo>
                    <a:pt x="2290543" y="2315327"/>
                  </a:lnTo>
                  <a:lnTo>
                    <a:pt x="2248787" y="2329006"/>
                  </a:lnTo>
                  <a:lnTo>
                    <a:pt x="2236908" y="2339444"/>
                  </a:lnTo>
                  <a:lnTo>
                    <a:pt x="2231509" y="2349883"/>
                  </a:lnTo>
                  <a:lnTo>
                    <a:pt x="2238348" y="2348083"/>
                  </a:lnTo>
                  <a:lnTo>
                    <a:pt x="2262826" y="2335845"/>
                  </a:lnTo>
                  <a:lnTo>
                    <a:pt x="2286943" y="2323966"/>
                  </a:lnTo>
                  <a:lnTo>
                    <a:pt x="2311061" y="2311728"/>
                  </a:lnTo>
                  <a:close/>
                  <a:moveTo>
                    <a:pt x="818308" y="2295886"/>
                  </a:moveTo>
                  <a:lnTo>
                    <a:pt x="809672" y="2297686"/>
                  </a:lnTo>
                  <a:lnTo>
                    <a:pt x="802835" y="2299126"/>
                  </a:lnTo>
                  <a:lnTo>
                    <a:pt x="775126" y="2316407"/>
                  </a:lnTo>
                  <a:lnTo>
                    <a:pt x="749216" y="2335489"/>
                  </a:lnTo>
                  <a:lnTo>
                    <a:pt x="699197" y="2385892"/>
                  </a:lnTo>
                  <a:lnTo>
                    <a:pt x="685162" y="2398133"/>
                  </a:lnTo>
                  <a:lnTo>
                    <a:pt x="671488" y="2408574"/>
                  </a:lnTo>
                  <a:lnTo>
                    <a:pt x="657453" y="2417215"/>
                  </a:lnTo>
                  <a:lnTo>
                    <a:pt x="641980" y="2424055"/>
                  </a:lnTo>
                  <a:lnTo>
                    <a:pt x="640180" y="2432696"/>
                  </a:lnTo>
                  <a:lnTo>
                    <a:pt x="636582" y="2441336"/>
                  </a:lnTo>
                  <a:lnTo>
                    <a:pt x="633343" y="2448177"/>
                  </a:lnTo>
                  <a:lnTo>
                    <a:pt x="628305" y="2453217"/>
                  </a:lnTo>
                  <a:lnTo>
                    <a:pt x="617870" y="2461858"/>
                  </a:lnTo>
                  <a:lnTo>
                    <a:pt x="611032" y="2470499"/>
                  </a:lnTo>
                  <a:lnTo>
                    <a:pt x="617870" y="2470499"/>
                  </a:lnTo>
                  <a:lnTo>
                    <a:pt x="622907" y="2467258"/>
                  </a:lnTo>
                  <a:lnTo>
                    <a:pt x="624707" y="2465458"/>
                  </a:lnTo>
                  <a:lnTo>
                    <a:pt x="626506" y="2463658"/>
                  </a:lnTo>
                  <a:lnTo>
                    <a:pt x="631544" y="2453217"/>
                  </a:lnTo>
                  <a:lnTo>
                    <a:pt x="640180" y="2444577"/>
                  </a:lnTo>
                  <a:lnTo>
                    <a:pt x="653855" y="2437736"/>
                  </a:lnTo>
                  <a:lnTo>
                    <a:pt x="661052" y="2434136"/>
                  </a:lnTo>
                  <a:lnTo>
                    <a:pt x="671488" y="2432696"/>
                  </a:lnTo>
                  <a:lnTo>
                    <a:pt x="674726" y="2424055"/>
                  </a:lnTo>
                  <a:lnTo>
                    <a:pt x="678325" y="2417215"/>
                  </a:lnTo>
                  <a:lnTo>
                    <a:pt x="683363" y="2411814"/>
                  </a:lnTo>
                  <a:lnTo>
                    <a:pt x="690560" y="2410014"/>
                  </a:lnTo>
                  <a:lnTo>
                    <a:pt x="733743" y="2377252"/>
                  </a:lnTo>
                  <a:lnTo>
                    <a:pt x="776925" y="2347730"/>
                  </a:lnTo>
                  <a:lnTo>
                    <a:pt x="809672" y="2323608"/>
                  </a:lnTo>
                  <a:lnTo>
                    <a:pt x="839180" y="2295886"/>
                  </a:lnTo>
                  <a:close/>
                  <a:moveTo>
                    <a:pt x="6535917" y="2294030"/>
                  </a:moveTo>
                  <a:lnTo>
                    <a:pt x="6534117" y="2295831"/>
                  </a:lnTo>
                  <a:lnTo>
                    <a:pt x="6537718" y="2295831"/>
                  </a:lnTo>
                  <a:close/>
                  <a:moveTo>
                    <a:pt x="9271798" y="2292277"/>
                  </a:moveTo>
                  <a:lnTo>
                    <a:pt x="9242268" y="2309554"/>
                  </a:lnTo>
                  <a:lnTo>
                    <a:pt x="9263155" y="2309554"/>
                  </a:lnTo>
                  <a:lnTo>
                    <a:pt x="9268197" y="2297676"/>
                  </a:lnTo>
                  <a:lnTo>
                    <a:pt x="9269998" y="2294077"/>
                  </a:lnTo>
                  <a:close/>
                  <a:moveTo>
                    <a:pt x="1096835" y="2289045"/>
                  </a:moveTo>
                  <a:lnTo>
                    <a:pt x="1067687" y="2316407"/>
                  </a:lnTo>
                  <a:lnTo>
                    <a:pt x="1070926" y="2316407"/>
                  </a:lnTo>
                  <a:lnTo>
                    <a:pt x="1084960" y="2318208"/>
                  </a:lnTo>
                  <a:lnTo>
                    <a:pt x="1091798" y="2309567"/>
                  </a:lnTo>
                  <a:lnTo>
                    <a:pt x="1095396" y="2300926"/>
                  </a:lnTo>
                  <a:close/>
                  <a:moveTo>
                    <a:pt x="240382" y="2275004"/>
                  </a:moveTo>
                  <a:lnTo>
                    <a:pt x="219871" y="2287245"/>
                  </a:lnTo>
                  <a:lnTo>
                    <a:pt x="197200" y="2297686"/>
                  </a:lnTo>
                  <a:lnTo>
                    <a:pt x="192162" y="2304527"/>
                  </a:lnTo>
                  <a:lnTo>
                    <a:pt x="188563" y="2313167"/>
                  </a:lnTo>
                  <a:lnTo>
                    <a:pt x="187124" y="2316407"/>
                  </a:lnTo>
                  <a:lnTo>
                    <a:pt x="179927" y="2328648"/>
                  </a:lnTo>
                  <a:lnTo>
                    <a:pt x="192162" y="2318208"/>
                  </a:lnTo>
                  <a:lnTo>
                    <a:pt x="205836" y="2309567"/>
                  </a:lnTo>
                  <a:lnTo>
                    <a:pt x="218071" y="2304527"/>
                  </a:lnTo>
                  <a:lnTo>
                    <a:pt x="231746" y="2299126"/>
                  </a:lnTo>
                  <a:lnTo>
                    <a:pt x="235344" y="2287245"/>
                  </a:lnTo>
                  <a:close/>
                  <a:moveTo>
                    <a:pt x="4498789" y="2271971"/>
                  </a:moveTo>
                  <a:lnTo>
                    <a:pt x="4500589" y="2285653"/>
                  </a:lnTo>
                  <a:lnTo>
                    <a:pt x="4462412" y="2290694"/>
                  </a:lnTo>
                  <a:lnTo>
                    <a:pt x="4427836" y="2292494"/>
                  </a:lnTo>
                  <a:lnTo>
                    <a:pt x="4431438" y="2306536"/>
                  </a:lnTo>
                  <a:lnTo>
                    <a:pt x="4434679" y="2318418"/>
                  </a:lnTo>
                  <a:lnTo>
                    <a:pt x="4438281" y="2332460"/>
                  </a:lnTo>
                  <a:lnTo>
                    <a:pt x="4441522" y="2347942"/>
                  </a:lnTo>
                  <a:lnTo>
                    <a:pt x="4471056" y="2328860"/>
                  </a:lnTo>
                  <a:lnTo>
                    <a:pt x="4500589" y="2307976"/>
                  </a:lnTo>
                  <a:lnTo>
                    <a:pt x="4538767" y="2282052"/>
                  </a:lnTo>
                  <a:lnTo>
                    <a:pt x="4502390" y="2285653"/>
                  </a:lnTo>
                  <a:close/>
                  <a:moveTo>
                    <a:pt x="7557530" y="2249022"/>
                  </a:moveTo>
                  <a:lnTo>
                    <a:pt x="7542045" y="2255863"/>
                  </a:lnTo>
                  <a:lnTo>
                    <a:pt x="7543486" y="2255863"/>
                  </a:lnTo>
                  <a:lnTo>
                    <a:pt x="7550688" y="2252622"/>
                  </a:lnTo>
                  <a:close/>
                  <a:moveTo>
                    <a:pt x="1512107" y="2245482"/>
                  </a:moveTo>
                  <a:lnTo>
                    <a:pt x="1462088" y="2285445"/>
                  </a:lnTo>
                  <a:lnTo>
                    <a:pt x="1487997" y="2266364"/>
                  </a:lnTo>
                  <a:close/>
                  <a:moveTo>
                    <a:pt x="6274482" y="2236779"/>
                  </a:moveTo>
                  <a:lnTo>
                    <a:pt x="6224068" y="2268105"/>
                  </a:lnTo>
                  <a:lnTo>
                    <a:pt x="6174013" y="2299071"/>
                  </a:lnTo>
                  <a:lnTo>
                    <a:pt x="6193099" y="2290430"/>
                  </a:lnTo>
                  <a:lnTo>
                    <a:pt x="6215785" y="2280348"/>
                  </a:lnTo>
                  <a:lnTo>
                    <a:pt x="6238112" y="2266305"/>
                  </a:lnTo>
                  <a:lnTo>
                    <a:pt x="6257197" y="2252622"/>
                  </a:lnTo>
                  <a:close/>
                  <a:moveTo>
                    <a:pt x="667889" y="2221361"/>
                  </a:moveTo>
                  <a:lnTo>
                    <a:pt x="664291" y="2224961"/>
                  </a:lnTo>
                  <a:lnTo>
                    <a:pt x="676526" y="2226401"/>
                  </a:lnTo>
                  <a:lnTo>
                    <a:pt x="686961" y="2233601"/>
                  </a:lnTo>
                  <a:lnTo>
                    <a:pt x="697397" y="2242242"/>
                  </a:lnTo>
                  <a:lnTo>
                    <a:pt x="707833" y="2254483"/>
                  </a:lnTo>
                  <a:lnTo>
                    <a:pt x="712871" y="2247282"/>
                  </a:lnTo>
                  <a:lnTo>
                    <a:pt x="702435" y="2238642"/>
                  </a:lnTo>
                  <a:lnTo>
                    <a:pt x="691999" y="2230001"/>
                  </a:lnTo>
                  <a:lnTo>
                    <a:pt x="681564" y="2224961"/>
                  </a:lnTo>
                  <a:close/>
                  <a:moveTo>
                    <a:pt x="1562487" y="2205879"/>
                  </a:moveTo>
                  <a:lnTo>
                    <a:pt x="1536578" y="2226401"/>
                  </a:lnTo>
                  <a:lnTo>
                    <a:pt x="1543415" y="2226401"/>
                  </a:lnTo>
                  <a:lnTo>
                    <a:pt x="1552051" y="2219560"/>
                  </a:lnTo>
                  <a:close/>
                  <a:moveTo>
                    <a:pt x="1224944" y="2193639"/>
                  </a:moveTo>
                  <a:lnTo>
                    <a:pt x="1223144" y="2198679"/>
                  </a:lnTo>
                  <a:lnTo>
                    <a:pt x="1224944" y="2196879"/>
                  </a:lnTo>
                  <a:close/>
                  <a:moveTo>
                    <a:pt x="4730735" y="2188438"/>
                  </a:moveTo>
                  <a:lnTo>
                    <a:pt x="4730735" y="2202480"/>
                  </a:lnTo>
                  <a:lnTo>
                    <a:pt x="4739740" y="2202480"/>
                  </a:lnTo>
                  <a:lnTo>
                    <a:pt x="4736138" y="2197080"/>
                  </a:lnTo>
                  <a:lnTo>
                    <a:pt x="4734337" y="2192039"/>
                  </a:lnTo>
                  <a:close/>
                  <a:moveTo>
                    <a:pt x="9126310" y="2183216"/>
                  </a:moveTo>
                  <a:lnTo>
                    <a:pt x="9041322" y="2238647"/>
                  </a:lnTo>
                  <a:lnTo>
                    <a:pt x="8843978" y="2366784"/>
                  </a:lnTo>
                  <a:lnTo>
                    <a:pt x="8925004" y="2321792"/>
                  </a:lnTo>
                  <a:lnTo>
                    <a:pt x="8982623" y="2289038"/>
                  </a:lnTo>
                  <a:lnTo>
                    <a:pt x="9034480" y="2254484"/>
                  </a:lnTo>
                  <a:lnTo>
                    <a:pt x="9080936" y="2219570"/>
                  </a:lnTo>
                  <a:close/>
                  <a:moveTo>
                    <a:pt x="133146" y="2176357"/>
                  </a:moveTo>
                  <a:lnTo>
                    <a:pt x="131346" y="2190038"/>
                  </a:lnTo>
                  <a:lnTo>
                    <a:pt x="145381" y="2176357"/>
                  </a:lnTo>
                  <a:close/>
                  <a:moveTo>
                    <a:pt x="9325096" y="2165940"/>
                  </a:moveTo>
                  <a:lnTo>
                    <a:pt x="9316453" y="2170979"/>
                  </a:lnTo>
                  <a:lnTo>
                    <a:pt x="9323655" y="2169539"/>
                  </a:lnTo>
                  <a:close/>
                  <a:moveTo>
                    <a:pt x="2461887" y="2147229"/>
                  </a:moveTo>
                  <a:lnTo>
                    <a:pt x="2429130" y="2163067"/>
                  </a:lnTo>
                  <a:lnTo>
                    <a:pt x="2441009" y="2161268"/>
                  </a:lnTo>
                  <a:lnTo>
                    <a:pt x="2454688" y="2159468"/>
                  </a:lnTo>
                  <a:close/>
                  <a:moveTo>
                    <a:pt x="512072" y="2145395"/>
                  </a:moveTo>
                  <a:lnTo>
                    <a:pt x="487962" y="2162676"/>
                  </a:lnTo>
                  <a:lnTo>
                    <a:pt x="481125" y="2169517"/>
                  </a:lnTo>
                  <a:lnTo>
                    <a:pt x="501636" y="2154036"/>
                  </a:lnTo>
                  <a:close/>
                  <a:moveTo>
                    <a:pt x="7604343" y="2136680"/>
                  </a:moveTo>
                  <a:lnTo>
                    <a:pt x="7582885" y="2150984"/>
                  </a:lnTo>
                  <a:lnTo>
                    <a:pt x="7580216" y="2152163"/>
                  </a:lnTo>
                  <a:lnTo>
                    <a:pt x="7578416" y="2153963"/>
                  </a:lnTo>
                  <a:lnTo>
                    <a:pt x="7582885" y="2150984"/>
                  </a:lnTo>
                  <a:lnTo>
                    <a:pt x="7595701" y="2145322"/>
                  </a:lnTo>
                  <a:lnTo>
                    <a:pt x="7600742" y="2141721"/>
                  </a:lnTo>
                  <a:close/>
                  <a:moveTo>
                    <a:pt x="3645816" y="2123113"/>
                  </a:moveTo>
                  <a:lnTo>
                    <a:pt x="3588581" y="2154429"/>
                  </a:lnTo>
                  <a:lnTo>
                    <a:pt x="3534946" y="2185384"/>
                  </a:lnTo>
                  <a:lnTo>
                    <a:pt x="3483111" y="2214901"/>
                  </a:lnTo>
                  <a:lnTo>
                    <a:pt x="3434515" y="2245857"/>
                  </a:lnTo>
                  <a:lnTo>
                    <a:pt x="3384480" y="2278972"/>
                  </a:lnTo>
                  <a:lnTo>
                    <a:pt x="3403559" y="2272133"/>
                  </a:lnTo>
                  <a:lnTo>
                    <a:pt x="3420837" y="2263494"/>
                  </a:lnTo>
                  <a:lnTo>
                    <a:pt x="3436315" y="2253056"/>
                  </a:lnTo>
                  <a:lnTo>
                    <a:pt x="3448194" y="2239017"/>
                  </a:lnTo>
                  <a:lnTo>
                    <a:pt x="3453593" y="2235778"/>
                  </a:lnTo>
                  <a:lnTo>
                    <a:pt x="3498590" y="2214901"/>
                  </a:lnTo>
                  <a:lnTo>
                    <a:pt x="3541786" y="2190424"/>
                  </a:lnTo>
                  <a:lnTo>
                    <a:pt x="3579942" y="2168107"/>
                  </a:lnTo>
                  <a:lnTo>
                    <a:pt x="3616299" y="2142190"/>
                  </a:lnTo>
                  <a:close/>
                  <a:moveTo>
                    <a:pt x="520709" y="2122713"/>
                  </a:moveTo>
                  <a:lnTo>
                    <a:pt x="524307" y="2131354"/>
                  </a:lnTo>
                  <a:lnTo>
                    <a:pt x="526107" y="2129554"/>
                  </a:lnTo>
                  <a:close/>
                  <a:moveTo>
                    <a:pt x="3841277" y="2116274"/>
                  </a:moveTo>
                  <a:lnTo>
                    <a:pt x="3793041" y="2143990"/>
                  </a:lnTo>
                  <a:lnTo>
                    <a:pt x="3740847" y="2171346"/>
                  </a:lnTo>
                  <a:lnTo>
                    <a:pt x="3754526" y="2168107"/>
                  </a:lnTo>
                  <a:lnTo>
                    <a:pt x="3782602" y="2154429"/>
                  </a:lnTo>
                  <a:lnTo>
                    <a:pt x="3806721" y="2142190"/>
                  </a:lnTo>
                  <a:lnTo>
                    <a:pt x="3825798" y="2128512"/>
                  </a:lnTo>
                  <a:close/>
                  <a:moveTo>
                    <a:pt x="8637630" y="2095032"/>
                  </a:moveTo>
                  <a:lnTo>
                    <a:pt x="8632588" y="2098631"/>
                  </a:lnTo>
                  <a:lnTo>
                    <a:pt x="8623945" y="2107270"/>
                  </a:lnTo>
                  <a:lnTo>
                    <a:pt x="8613502" y="2115908"/>
                  </a:lnTo>
                  <a:lnTo>
                    <a:pt x="8604859" y="2124547"/>
                  </a:lnTo>
                  <a:lnTo>
                    <a:pt x="8596216" y="2136785"/>
                  </a:lnTo>
                  <a:lnTo>
                    <a:pt x="8606660" y="2128146"/>
                  </a:lnTo>
                  <a:lnTo>
                    <a:pt x="8615302" y="2115908"/>
                  </a:lnTo>
                  <a:lnTo>
                    <a:pt x="8625746" y="2105470"/>
                  </a:lnTo>
                  <a:close/>
                  <a:moveTo>
                    <a:pt x="9126310" y="2084594"/>
                  </a:moveTo>
                  <a:lnTo>
                    <a:pt x="9067251" y="2122747"/>
                  </a:lnTo>
                  <a:lnTo>
                    <a:pt x="8963537" y="2185016"/>
                  </a:lnTo>
                  <a:lnTo>
                    <a:pt x="8857662" y="2249085"/>
                  </a:lnTo>
                  <a:lnTo>
                    <a:pt x="8646273" y="2375423"/>
                  </a:lnTo>
                  <a:lnTo>
                    <a:pt x="8653475" y="2401338"/>
                  </a:lnTo>
                  <a:lnTo>
                    <a:pt x="8654916" y="2406737"/>
                  </a:lnTo>
                  <a:lnTo>
                    <a:pt x="8656716" y="2409977"/>
                  </a:lnTo>
                  <a:lnTo>
                    <a:pt x="8679404" y="2392700"/>
                  </a:lnTo>
                  <a:lnTo>
                    <a:pt x="8703531" y="2379022"/>
                  </a:lnTo>
                  <a:lnTo>
                    <a:pt x="8729820" y="2361745"/>
                  </a:lnTo>
                  <a:lnTo>
                    <a:pt x="8757189" y="2342309"/>
                  </a:lnTo>
                  <a:lnTo>
                    <a:pt x="8789960" y="2321792"/>
                  </a:lnTo>
                  <a:lnTo>
                    <a:pt x="8818049" y="2300916"/>
                  </a:lnTo>
                  <a:lnTo>
                    <a:pt x="8849019" y="2283639"/>
                  </a:lnTo>
                  <a:lnTo>
                    <a:pt x="8864864" y="2275000"/>
                  </a:lnTo>
                  <a:lnTo>
                    <a:pt x="8883591" y="2268162"/>
                  </a:lnTo>
                  <a:lnTo>
                    <a:pt x="8906278" y="2247285"/>
                  </a:lnTo>
                  <a:lnTo>
                    <a:pt x="8932207" y="2226409"/>
                  </a:lnTo>
                  <a:lnTo>
                    <a:pt x="8989465" y="2179617"/>
                  </a:lnTo>
                  <a:lnTo>
                    <a:pt x="9020436" y="2162700"/>
                  </a:lnTo>
                  <a:lnTo>
                    <a:pt x="9048165" y="2146863"/>
                  </a:lnTo>
                  <a:lnTo>
                    <a:pt x="9077694" y="2131386"/>
                  </a:lnTo>
                  <a:lnTo>
                    <a:pt x="9101822" y="2117708"/>
                  </a:lnTo>
                  <a:lnTo>
                    <a:pt x="9115867" y="2107270"/>
                  </a:lnTo>
                  <a:lnTo>
                    <a:pt x="9120909" y="2100071"/>
                  </a:lnTo>
                  <a:lnTo>
                    <a:pt x="9124510" y="2095032"/>
                  </a:lnTo>
                  <a:close/>
                  <a:moveTo>
                    <a:pt x="5153210" y="2081142"/>
                  </a:moveTo>
                  <a:lnTo>
                    <a:pt x="5014906" y="2186998"/>
                  </a:lnTo>
                  <a:lnTo>
                    <a:pt x="4876242" y="2290694"/>
                  </a:lnTo>
                  <a:lnTo>
                    <a:pt x="4706604" y="2417433"/>
                  </a:lnTo>
                  <a:lnTo>
                    <a:pt x="4538767" y="2540212"/>
                  </a:lnTo>
                  <a:lnTo>
                    <a:pt x="4509233" y="2562535"/>
                  </a:lnTo>
                  <a:lnTo>
                    <a:pt x="4476458" y="2583058"/>
                  </a:lnTo>
                  <a:lnTo>
                    <a:pt x="4466014" y="2589899"/>
                  </a:lnTo>
                  <a:lnTo>
                    <a:pt x="4457370" y="2598540"/>
                  </a:lnTo>
                  <a:lnTo>
                    <a:pt x="4448726" y="2607182"/>
                  </a:lnTo>
                  <a:lnTo>
                    <a:pt x="4441522" y="2617623"/>
                  </a:lnTo>
                  <a:lnTo>
                    <a:pt x="4446925" y="2617623"/>
                  </a:lnTo>
                  <a:lnTo>
                    <a:pt x="4455569" y="2615823"/>
                  </a:lnTo>
                  <a:lnTo>
                    <a:pt x="4457370" y="2615823"/>
                  </a:lnTo>
                  <a:lnTo>
                    <a:pt x="4469615" y="2617623"/>
                  </a:lnTo>
                  <a:lnTo>
                    <a:pt x="4481501" y="2617623"/>
                  </a:lnTo>
                  <a:lnTo>
                    <a:pt x="4483302" y="2615823"/>
                  </a:lnTo>
                  <a:lnTo>
                    <a:pt x="4490145" y="2612583"/>
                  </a:lnTo>
                  <a:lnTo>
                    <a:pt x="4497348" y="2610782"/>
                  </a:lnTo>
                  <a:lnTo>
                    <a:pt x="4502390" y="2612583"/>
                  </a:lnTo>
                  <a:lnTo>
                    <a:pt x="4507793" y="2612583"/>
                  </a:lnTo>
                  <a:lnTo>
                    <a:pt x="4509233" y="2610782"/>
                  </a:lnTo>
                  <a:lnTo>
                    <a:pt x="4514636" y="2610782"/>
                  </a:lnTo>
                  <a:lnTo>
                    <a:pt x="4523280" y="2605382"/>
                  </a:lnTo>
                  <a:lnTo>
                    <a:pt x="4530123" y="2602141"/>
                  </a:lnTo>
                  <a:lnTo>
                    <a:pt x="4531924" y="2598540"/>
                  </a:lnTo>
                  <a:lnTo>
                    <a:pt x="4538767" y="2591699"/>
                  </a:lnTo>
                  <a:lnTo>
                    <a:pt x="4547411" y="2584858"/>
                  </a:lnTo>
                  <a:lnTo>
                    <a:pt x="4557856" y="2578017"/>
                  </a:lnTo>
                  <a:lnTo>
                    <a:pt x="4564699" y="2576217"/>
                  </a:lnTo>
                  <a:lnTo>
                    <a:pt x="4569741" y="2574417"/>
                  </a:lnTo>
                  <a:lnTo>
                    <a:pt x="4575144" y="2574417"/>
                  </a:lnTo>
                  <a:lnTo>
                    <a:pt x="4575144" y="2553894"/>
                  </a:lnTo>
                  <a:lnTo>
                    <a:pt x="4583788" y="2550653"/>
                  </a:lnTo>
                  <a:lnTo>
                    <a:pt x="4592432" y="2545252"/>
                  </a:lnTo>
                  <a:lnTo>
                    <a:pt x="4601076" y="2540212"/>
                  </a:lnTo>
                  <a:lnTo>
                    <a:pt x="4611521" y="2533371"/>
                  </a:lnTo>
                  <a:lnTo>
                    <a:pt x="4614762" y="2531570"/>
                  </a:lnTo>
                  <a:lnTo>
                    <a:pt x="4620165" y="2527970"/>
                  </a:lnTo>
                  <a:lnTo>
                    <a:pt x="4623766" y="2526530"/>
                  </a:lnTo>
                  <a:lnTo>
                    <a:pt x="4630609" y="2519328"/>
                  </a:lnTo>
                  <a:lnTo>
                    <a:pt x="4635652" y="2516088"/>
                  </a:lnTo>
                  <a:lnTo>
                    <a:pt x="4654740" y="2516088"/>
                  </a:lnTo>
                  <a:lnTo>
                    <a:pt x="4658342" y="2508887"/>
                  </a:lnTo>
                  <a:lnTo>
                    <a:pt x="4661944" y="2500246"/>
                  </a:lnTo>
                  <a:lnTo>
                    <a:pt x="4663384" y="2493405"/>
                  </a:lnTo>
                  <a:lnTo>
                    <a:pt x="4670588" y="2486563"/>
                  </a:lnTo>
                  <a:lnTo>
                    <a:pt x="4677431" y="2479362"/>
                  </a:lnTo>
                  <a:lnTo>
                    <a:pt x="4689316" y="2476122"/>
                  </a:lnTo>
                  <a:lnTo>
                    <a:pt x="4691117" y="2472521"/>
                  </a:lnTo>
                  <a:lnTo>
                    <a:pt x="4694719" y="2467481"/>
                  </a:lnTo>
                  <a:lnTo>
                    <a:pt x="4699761" y="2463880"/>
                  </a:lnTo>
                  <a:lnTo>
                    <a:pt x="4704803" y="2462080"/>
                  </a:lnTo>
                  <a:lnTo>
                    <a:pt x="4708405" y="2462080"/>
                  </a:lnTo>
                  <a:lnTo>
                    <a:pt x="4717049" y="2460279"/>
                  </a:lnTo>
                  <a:lnTo>
                    <a:pt x="4725693" y="2455239"/>
                  </a:lnTo>
                  <a:lnTo>
                    <a:pt x="4734337" y="2448398"/>
                  </a:lnTo>
                  <a:lnTo>
                    <a:pt x="4742981" y="2441557"/>
                  </a:lnTo>
                  <a:lnTo>
                    <a:pt x="4777917" y="2406991"/>
                  </a:lnTo>
                  <a:lnTo>
                    <a:pt x="4788362" y="2400150"/>
                  </a:lnTo>
                  <a:lnTo>
                    <a:pt x="4800247" y="2392949"/>
                  </a:lnTo>
                  <a:lnTo>
                    <a:pt x="4807091" y="2391509"/>
                  </a:lnTo>
                  <a:lnTo>
                    <a:pt x="4812493" y="2389709"/>
                  </a:lnTo>
                  <a:lnTo>
                    <a:pt x="4819336" y="2386108"/>
                  </a:lnTo>
                  <a:lnTo>
                    <a:pt x="4821137" y="2384308"/>
                  </a:lnTo>
                  <a:lnTo>
                    <a:pt x="4822938" y="2379267"/>
                  </a:lnTo>
                  <a:lnTo>
                    <a:pt x="4824379" y="2372066"/>
                  </a:lnTo>
                  <a:lnTo>
                    <a:pt x="4827980" y="2363425"/>
                  </a:lnTo>
                  <a:lnTo>
                    <a:pt x="4836624" y="2360184"/>
                  </a:lnTo>
                  <a:lnTo>
                    <a:pt x="4845268" y="2358384"/>
                  </a:lnTo>
                  <a:lnTo>
                    <a:pt x="4853912" y="2358384"/>
                  </a:lnTo>
                  <a:lnTo>
                    <a:pt x="4866158" y="2349743"/>
                  </a:lnTo>
                  <a:lnTo>
                    <a:pt x="4878043" y="2339301"/>
                  </a:lnTo>
                  <a:lnTo>
                    <a:pt x="4886687" y="2325259"/>
                  </a:lnTo>
                  <a:lnTo>
                    <a:pt x="4893891" y="2311577"/>
                  </a:lnTo>
                  <a:lnTo>
                    <a:pt x="4895331" y="2306536"/>
                  </a:lnTo>
                  <a:lnTo>
                    <a:pt x="4900734" y="2302936"/>
                  </a:lnTo>
                  <a:lnTo>
                    <a:pt x="4918022" y="2294294"/>
                  </a:lnTo>
                  <a:lnTo>
                    <a:pt x="4933869" y="2283853"/>
                  </a:lnTo>
                  <a:lnTo>
                    <a:pt x="4947555" y="2273411"/>
                  </a:lnTo>
                  <a:lnTo>
                    <a:pt x="4968085" y="2257929"/>
                  </a:lnTo>
                  <a:lnTo>
                    <a:pt x="4976729" y="2247487"/>
                  </a:lnTo>
                  <a:lnTo>
                    <a:pt x="4985373" y="2237046"/>
                  </a:lnTo>
                  <a:lnTo>
                    <a:pt x="4990775" y="2230205"/>
                  </a:lnTo>
                  <a:lnTo>
                    <a:pt x="5006262" y="2230205"/>
                  </a:lnTo>
                  <a:lnTo>
                    <a:pt x="5002661" y="2225164"/>
                  </a:lnTo>
                  <a:lnTo>
                    <a:pt x="5002661" y="2217963"/>
                  </a:lnTo>
                  <a:lnTo>
                    <a:pt x="5002661" y="2207521"/>
                  </a:lnTo>
                  <a:lnTo>
                    <a:pt x="5011305" y="2204281"/>
                  </a:lnTo>
                  <a:lnTo>
                    <a:pt x="5025351" y="2197080"/>
                  </a:lnTo>
                  <a:lnTo>
                    <a:pt x="5037597" y="2190238"/>
                  </a:lnTo>
                  <a:lnTo>
                    <a:pt x="5045880" y="2181597"/>
                  </a:lnTo>
                  <a:lnTo>
                    <a:pt x="5052724" y="2172956"/>
                  </a:lnTo>
                  <a:lnTo>
                    <a:pt x="5063168" y="2159274"/>
                  </a:lnTo>
                  <a:lnTo>
                    <a:pt x="5075414" y="2150632"/>
                  </a:lnTo>
                  <a:lnTo>
                    <a:pt x="5087300" y="2143791"/>
                  </a:lnTo>
                  <a:lnTo>
                    <a:pt x="5103147" y="2140191"/>
                  </a:lnTo>
                  <a:lnTo>
                    <a:pt x="5108189" y="2129749"/>
                  </a:lnTo>
                  <a:lnTo>
                    <a:pt x="5113232" y="2122908"/>
                  </a:lnTo>
                  <a:lnTo>
                    <a:pt x="5118634" y="2117867"/>
                  </a:lnTo>
                  <a:lnTo>
                    <a:pt x="5127278" y="2114267"/>
                  </a:lnTo>
                  <a:lnTo>
                    <a:pt x="5134121" y="2112467"/>
                  </a:lnTo>
                  <a:lnTo>
                    <a:pt x="5139163" y="2100225"/>
                  </a:lnTo>
                  <a:lnTo>
                    <a:pt x="5147807" y="2090143"/>
                  </a:lnTo>
                  <a:close/>
                  <a:moveTo>
                    <a:pt x="6542759" y="2077629"/>
                  </a:moveTo>
                  <a:lnTo>
                    <a:pt x="6479021" y="2112195"/>
                  </a:lnTo>
                  <a:lnTo>
                    <a:pt x="6418163" y="2148562"/>
                  </a:lnTo>
                  <a:lnTo>
                    <a:pt x="6355866" y="2184929"/>
                  </a:lnTo>
                  <a:lnTo>
                    <a:pt x="6296809" y="2223097"/>
                  </a:lnTo>
                  <a:lnTo>
                    <a:pt x="6288166" y="2228138"/>
                  </a:lnTo>
                  <a:lnTo>
                    <a:pt x="6293568" y="2229938"/>
                  </a:lnTo>
                  <a:lnTo>
                    <a:pt x="6295368" y="2231738"/>
                  </a:lnTo>
                  <a:lnTo>
                    <a:pt x="6296809" y="2229938"/>
                  </a:lnTo>
                  <a:lnTo>
                    <a:pt x="6304011" y="2224897"/>
                  </a:lnTo>
                  <a:lnTo>
                    <a:pt x="6307252" y="2221296"/>
                  </a:lnTo>
                  <a:lnTo>
                    <a:pt x="6312653" y="2219496"/>
                  </a:lnTo>
                  <a:lnTo>
                    <a:pt x="6334980" y="2204013"/>
                  </a:lnTo>
                  <a:lnTo>
                    <a:pt x="6357666" y="2189970"/>
                  </a:lnTo>
                  <a:lnTo>
                    <a:pt x="6379992" y="2178088"/>
                  </a:lnTo>
                  <a:lnTo>
                    <a:pt x="6402319" y="2167646"/>
                  </a:lnTo>
                  <a:lnTo>
                    <a:pt x="6423205" y="2157204"/>
                  </a:lnTo>
                  <a:lnTo>
                    <a:pt x="6445891" y="2145322"/>
                  </a:lnTo>
                  <a:lnTo>
                    <a:pt x="6468578" y="2131279"/>
                  </a:lnTo>
                  <a:lnTo>
                    <a:pt x="6490904" y="2115796"/>
                  </a:lnTo>
                  <a:lnTo>
                    <a:pt x="6497746" y="2108955"/>
                  </a:lnTo>
                  <a:lnTo>
                    <a:pt x="6508189" y="2101753"/>
                  </a:lnTo>
                  <a:lnTo>
                    <a:pt x="6532316" y="2084470"/>
                  </a:lnTo>
                  <a:lnTo>
                    <a:pt x="6537718" y="2082670"/>
                  </a:lnTo>
                  <a:close/>
                  <a:moveTo>
                    <a:pt x="9008552" y="2065517"/>
                  </a:moveTo>
                  <a:lnTo>
                    <a:pt x="9001710" y="2070556"/>
                  </a:lnTo>
                  <a:lnTo>
                    <a:pt x="9003150" y="2072356"/>
                  </a:lnTo>
                  <a:close/>
                  <a:moveTo>
                    <a:pt x="2449648" y="2062281"/>
                  </a:moveTo>
                  <a:lnTo>
                    <a:pt x="2435951" y="2070129"/>
                  </a:lnTo>
                  <a:lnTo>
                    <a:pt x="2383774" y="2095396"/>
                  </a:lnTo>
                  <a:lnTo>
                    <a:pt x="2323300" y="2129952"/>
                  </a:lnTo>
                  <a:lnTo>
                    <a:pt x="2309621" y="2138591"/>
                  </a:lnTo>
                  <a:lnTo>
                    <a:pt x="2385574" y="2098996"/>
                  </a:lnTo>
                  <a:lnTo>
                    <a:pt x="2435951" y="2070129"/>
                  </a:lnTo>
                  <a:lnTo>
                    <a:pt x="2441009" y="2067680"/>
                  </a:lnTo>
                  <a:lnTo>
                    <a:pt x="2451448" y="2062281"/>
                  </a:lnTo>
                  <a:close/>
                  <a:moveTo>
                    <a:pt x="7443377" y="2061785"/>
                  </a:moveTo>
                  <a:lnTo>
                    <a:pt x="7415649" y="2080869"/>
                  </a:lnTo>
                  <a:lnTo>
                    <a:pt x="7361994" y="2113996"/>
                  </a:lnTo>
                  <a:lnTo>
                    <a:pt x="7306538" y="2146762"/>
                  </a:lnTo>
                  <a:lnTo>
                    <a:pt x="7252522" y="2176288"/>
                  </a:lnTo>
                  <a:lnTo>
                    <a:pt x="7201028" y="2204013"/>
                  </a:lnTo>
                  <a:lnTo>
                    <a:pt x="7201028" y="2229938"/>
                  </a:lnTo>
                  <a:lnTo>
                    <a:pt x="7410248" y="2086270"/>
                  </a:lnTo>
                  <a:close/>
                  <a:moveTo>
                    <a:pt x="8689847" y="2060478"/>
                  </a:moveTo>
                  <a:lnTo>
                    <a:pt x="8648073" y="2088193"/>
                  </a:lnTo>
                  <a:lnTo>
                    <a:pt x="8656716" y="2082794"/>
                  </a:lnTo>
                  <a:lnTo>
                    <a:pt x="8665359" y="2079555"/>
                  </a:lnTo>
                  <a:lnTo>
                    <a:pt x="8675802" y="2077755"/>
                  </a:lnTo>
                  <a:lnTo>
                    <a:pt x="8686246" y="2075955"/>
                  </a:lnTo>
                  <a:lnTo>
                    <a:pt x="8688046" y="2070556"/>
                  </a:lnTo>
                  <a:close/>
                  <a:moveTo>
                    <a:pt x="2314661" y="2050402"/>
                  </a:moveTo>
                  <a:lnTo>
                    <a:pt x="2300982" y="2053642"/>
                  </a:lnTo>
                  <a:lnTo>
                    <a:pt x="2286943" y="2057241"/>
                  </a:lnTo>
                  <a:lnTo>
                    <a:pt x="2276504" y="2059041"/>
                  </a:lnTo>
                  <a:lnTo>
                    <a:pt x="2269665" y="2064080"/>
                  </a:lnTo>
                  <a:lnTo>
                    <a:pt x="2266426" y="2069480"/>
                  </a:lnTo>
                  <a:lnTo>
                    <a:pt x="2262826" y="2076319"/>
                  </a:lnTo>
                  <a:lnTo>
                    <a:pt x="2290543" y="2064080"/>
                  </a:lnTo>
                  <a:close/>
                  <a:moveTo>
                    <a:pt x="1437977" y="2017226"/>
                  </a:moveTo>
                  <a:lnTo>
                    <a:pt x="1417106" y="2029107"/>
                  </a:lnTo>
                  <a:lnTo>
                    <a:pt x="1399833" y="2044588"/>
                  </a:lnTo>
                  <a:lnTo>
                    <a:pt x="1394795" y="2051788"/>
                  </a:lnTo>
                  <a:lnTo>
                    <a:pt x="1417106" y="2034507"/>
                  </a:lnTo>
                  <a:close/>
                  <a:moveTo>
                    <a:pt x="9384155" y="2013686"/>
                  </a:moveTo>
                  <a:lnTo>
                    <a:pt x="9273239" y="2088193"/>
                  </a:lnTo>
                  <a:lnTo>
                    <a:pt x="9164123" y="2157301"/>
                  </a:lnTo>
                  <a:lnTo>
                    <a:pt x="9134953" y="2178177"/>
                  </a:lnTo>
                  <a:lnTo>
                    <a:pt x="9171325" y="2162700"/>
                  </a:lnTo>
                  <a:lnTo>
                    <a:pt x="9205536" y="2145423"/>
                  </a:lnTo>
                  <a:lnTo>
                    <a:pt x="9235066" y="2128146"/>
                  </a:lnTo>
                  <a:lnTo>
                    <a:pt x="9261355" y="2109070"/>
                  </a:lnTo>
                  <a:lnTo>
                    <a:pt x="9287283" y="2088193"/>
                  </a:lnTo>
                  <a:lnTo>
                    <a:pt x="9315012" y="2069117"/>
                  </a:lnTo>
                  <a:lnTo>
                    <a:pt x="9344182" y="2050040"/>
                  </a:lnTo>
                  <a:lnTo>
                    <a:pt x="9375512" y="2036002"/>
                  </a:lnTo>
                  <a:lnTo>
                    <a:pt x="9379114" y="2024124"/>
                  </a:lnTo>
                  <a:close/>
                  <a:moveTo>
                    <a:pt x="6468578" y="2011736"/>
                  </a:moveTo>
                  <a:lnTo>
                    <a:pt x="6442290" y="2027219"/>
                  </a:lnTo>
                  <a:lnTo>
                    <a:pt x="6357666" y="2075828"/>
                  </a:lnTo>
                  <a:lnTo>
                    <a:pt x="6272682" y="2122637"/>
                  </a:lnTo>
                  <a:lnTo>
                    <a:pt x="6148086" y="2191771"/>
                  </a:lnTo>
                  <a:lnTo>
                    <a:pt x="6016288" y="2269906"/>
                  </a:lnTo>
                  <a:lnTo>
                    <a:pt x="6016288" y="2285389"/>
                  </a:lnTo>
                  <a:lnTo>
                    <a:pt x="6014848" y="2297631"/>
                  </a:lnTo>
                  <a:lnTo>
                    <a:pt x="6016288" y="2295831"/>
                  </a:lnTo>
                  <a:lnTo>
                    <a:pt x="6038975" y="2287189"/>
                  </a:lnTo>
                  <a:lnTo>
                    <a:pt x="6059861" y="2276747"/>
                  </a:lnTo>
                  <a:lnTo>
                    <a:pt x="6073545" y="2268105"/>
                  </a:lnTo>
                  <a:lnTo>
                    <a:pt x="6085788" y="2257663"/>
                  </a:lnTo>
                  <a:lnTo>
                    <a:pt x="6113156" y="2233539"/>
                  </a:lnTo>
                  <a:lnTo>
                    <a:pt x="6130801" y="2223097"/>
                  </a:lnTo>
                  <a:lnTo>
                    <a:pt x="6146286" y="2214455"/>
                  </a:lnTo>
                  <a:lnTo>
                    <a:pt x="6175814" y="2198612"/>
                  </a:lnTo>
                  <a:lnTo>
                    <a:pt x="6189498" y="2189970"/>
                  </a:lnTo>
                  <a:lnTo>
                    <a:pt x="6201741" y="2179528"/>
                  </a:lnTo>
                  <a:lnTo>
                    <a:pt x="6229469" y="2155404"/>
                  </a:lnTo>
                  <a:lnTo>
                    <a:pt x="6232710" y="2152163"/>
                  </a:lnTo>
                  <a:lnTo>
                    <a:pt x="6264039" y="2138120"/>
                  </a:lnTo>
                  <a:lnTo>
                    <a:pt x="6293568" y="2122637"/>
                  </a:lnTo>
                  <a:lnTo>
                    <a:pt x="6324897" y="2103554"/>
                  </a:lnTo>
                  <a:lnTo>
                    <a:pt x="6355866" y="2086270"/>
                  </a:lnTo>
                  <a:lnTo>
                    <a:pt x="6390435" y="2063586"/>
                  </a:lnTo>
                  <a:lnTo>
                    <a:pt x="6430407" y="2037661"/>
                  </a:lnTo>
                  <a:close/>
                  <a:moveTo>
                    <a:pt x="3855316" y="2005408"/>
                  </a:moveTo>
                  <a:lnTo>
                    <a:pt x="3784043" y="2048602"/>
                  </a:lnTo>
                  <a:lnTo>
                    <a:pt x="3718529" y="2084958"/>
                  </a:lnTo>
                  <a:lnTo>
                    <a:pt x="3747686" y="2074519"/>
                  </a:lnTo>
                  <a:lnTo>
                    <a:pt x="3777203" y="2064080"/>
                  </a:lnTo>
                  <a:lnTo>
                    <a:pt x="3782602" y="2057241"/>
                  </a:lnTo>
                  <a:lnTo>
                    <a:pt x="3787642" y="2052202"/>
                  </a:lnTo>
                  <a:lnTo>
                    <a:pt x="3796282" y="2046803"/>
                  </a:lnTo>
                  <a:lnTo>
                    <a:pt x="3803121" y="2043563"/>
                  </a:lnTo>
                  <a:lnTo>
                    <a:pt x="3818959" y="2038164"/>
                  </a:lnTo>
                  <a:lnTo>
                    <a:pt x="3834438" y="2031325"/>
                  </a:lnTo>
                  <a:lnTo>
                    <a:pt x="3844877" y="2027725"/>
                  </a:lnTo>
                  <a:lnTo>
                    <a:pt x="3853516" y="2022686"/>
                  </a:lnTo>
                  <a:lnTo>
                    <a:pt x="3855316" y="2014047"/>
                  </a:lnTo>
                  <a:close/>
                  <a:moveTo>
                    <a:pt x="6529075" y="1978969"/>
                  </a:moveTo>
                  <a:lnTo>
                    <a:pt x="6475420" y="2008495"/>
                  </a:lnTo>
                  <a:lnTo>
                    <a:pt x="6490904" y="2001654"/>
                  </a:lnTo>
                  <a:lnTo>
                    <a:pt x="6515031" y="1991212"/>
                  </a:lnTo>
                  <a:lnTo>
                    <a:pt x="6523674" y="1985811"/>
                  </a:lnTo>
                  <a:close/>
                  <a:moveTo>
                    <a:pt x="9311411" y="1963655"/>
                  </a:moveTo>
                  <a:lnTo>
                    <a:pt x="9219581" y="2024124"/>
                  </a:lnTo>
                  <a:lnTo>
                    <a:pt x="9129552" y="2082794"/>
                  </a:lnTo>
                  <a:lnTo>
                    <a:pt x="9138194" y="2082794"/>
                  </a:lnTo>
                  <a:lnTo>
                    <a:pt x="9145397" y="2082794"/>
                  </a:lnTo>
                  <a:lnTo>
                    <a:pt x="9150438" y="2080994"/>
                  </a:lnTo>
                  <a:lnTo>
                    <a:pt x="9164123" y="2074156"/>
                  </a:lnTo>
                  <a:lnTo>
                    <a:pt x="9176367" y="2063717"/>
                  </a:lnTo>
                  <a:lnTo>
                    <a:pt x="9186810" y="2051840"/>
                  </a:lnTo>
                  <a:lnTo>
                    <a:pt x="9188251" y="2048240"/>
                  </a:lnTo>
                  <a:lnTo>
                    <a:pt x="9200495" y="2037802"/>
                  </a:lnTo>
                  <a:lnTo>
                    <a:pt x="9207337" y="2032763"/>
                  </a:lnTo>
                  <a:lnTo>
                    <a:pt x="9214539" y="2029164"/>
                  </a:lnTo>
                  <a:lnTo>
                    <a:pt x="9221382" y="2025924"/>
                  </a:lnTo>
                  <a:lnTo>
                    <a:pt x="9230024" y="2022325"/>
                  </a:lnTo>
                  <a:lnTo>
                    <a:pt x="9244069" y="2022325"/>
                  </a:lnTo>
                  <a:lnTo>
                    <a:pt x="9252712" y="2013686"/>
                  </a:lnTo>
                  <a:lnTo>
                    <a:pt x="9261355" y="2005048"/>
                  </a:lnTo>
                  <a:lnTo>
                    <a:pt x="9271798" y="2000009"/>
                  </a:lnTo>
                  <a:lnTo>
                    <a:pt x="9283682" y="1994610"/>
                  </a:lnTo>
                  <a:lnTo>
                    <a:pt x="9290524" y="1989571"/>
                  </a:lnTo>
                  <a:lnTo>
                    <a:pt x="9297727" y="1984171"/>
                  </a:lnTo>
                  <a:lnTo>
                    <a:pt x="9304569" y="1975533"/>
                  </a:lnTo>
                  <a:lnTo>
                    <a:pt x="9309611" y="1966894"/>
                  </a:lnTo>
                  <a:close/>
                  <a:moveTo>
                    <a:pt x="268091" y="1963582"/>
                  </a:moveTo>
                  <a:lnTo>
                    <a:pt x="238583" y="1991304"/>
                  </a:lnTo>
                  <a:lnTo>
                    <a:pt x="205836" y="2017226"/>
                  </a:lnTo>
                  <a:lnTo>
                    <a:pt x="171290" y="2043148"/>
                  </a:lnTo>
                  <a:lnTo>
                    <a:pt x="136744" y="2074110"/>
                  </a:lnTo>
                  <a:lnTo>
                    <a:pt x="134945" y="2089951"/>
                  </a:lnTo>
                  <a:lnTo>
                    <a:pt x="145381" y="2075910"/>
                  </a:lnTo>
                  <a:lnTo>
                    <a:pt x="157616" y="2063669"/>
                  </a:lnTo>
                  <a:lnTo>
                    <a:pt x="171290" y="2051788"/>
                  </a:lnTo>
                  <a:lnTo>
                    <a:pt x="185325" y="2041348"/>
                  </a:lnTo>
                  <a:lnTo>
                    <a:pt x="223109" y="2011826"/>
                  </a:lnTo>
                  <a:lnTo>
                    <a:pt x="259455" y="1980863"/>
                  </a:lnTo>
                  <a:lnTo>
                    <a:pt x="263053" y="1973663"/>
                  </a:lnTo>
                  <a:close/>
                  <a:moveTo>
                    <a:pt x="4841666" y="1949722"/>
                  </a:moveTo>
                  <a:lnTo>
                    <a:pt x="4734337" y="2046577"/>
                  </a:lnTo>
                  <a:lnTo>
                    <a:pt x="4736138" y="2051977"/>
                  </a:lnTo>
                  <a:lnTo>
                    <a:pt x="4750184" y="2039736"/>
                  </a:lnTo>
                  <a:lnTo>
                    <a:pt x="4765671" y="2029294"/>
                  </a:lnTo>
                  <a:lnTo>
                    <a:pt x="4779358" y="2020653"/>
                  </a:lnTo>
                  <a:lnTo>
                    <a:pt x="4791603" y="2010211"/>
                  </a:lnTo>
                  <a:lnTo>
                    <a:pt x="4802048" y="2000130"/>
                  </a:lnTo>
                  <a:lnTo>
                    <a:pt x="4808891" y="1989688"/>
                  </a:lnTo>
                  <a:lnTo>
                    <a:pt x="4819336" y="1979246"/>
                  </a:lnTo>
                  <a:lnTo>
                    <a:pt x="4819336" y="1977446"/>
                  </a:lnTo>
                  <a:lnTo>
                    <a:pt x="4826179" y="1972405"/>
                  </a:lnTo>
                  <a:lnTo>
                    <a:pt x="4829781" y="1970605"/>
                  </a:lnTo>
                  <a:lnTo>
                    <a:pt x="4833022" y="1968805"/>
                  </a:lnTo>
                  <a:lnTo>
                    <a:pt x="4836624" y="1960164"/>
                  </a:lnTo>
                  <a:close/>
                  <a:moveTo>
                    <a:pt x="9186810" y="1946018"/>
                  </a:moveTo>
                  <a:lnTo>
                    <a:pt x="9122709" y="1987771"/>
                  </a:lnTo>
                  <a:lnTo>
                    <a:pt x="9145397" y="1979132"/>
                  </a:lnTo>
                  <a:lnTo>
                    <a:pt x="9155480" y="1973733"/>
                  </a:lnTo>
                  <a:lnTo>
                    <a:pt x="9162682" y="1966894"/>
                  </a:lnTo>
                  <a:lnTo>
                    <a:pt x="9179608" y="1951417"/>
                  </a:lnTo>
                  <a:close/>
                  <a:moveTo>
                    <a:pt x="2524161" y="1943136"/>
                  </a:moveTo>
                  <a:lnTo>
                    <a:pt x="2517322" y="1946376"/>
                  </a:lnTo>
                  <a:lnTo>
                    <a:pt x="2517322" y="1948176"/>
                  </a:lnTo>
                  <a:close/>
                  <a:moveTo>
                    <a:pt x="8705332" y="1939179"/>
                  </a:moveTo>
                  <a:lnTo>
                    <a:pt x="8689847" y="1951417"/>
                  </a:lnTo>
                  <a:lnTo>
                    <a:pt x="8663918" y="1975533"/>
                  </a:lnTo>
                  <a:lnTo>
                    <a:pt x="8674002" y="1975533"/>
                  </a:lnTo>
                  <a:lnTo>
                    <a:pt x="8681204" y="1973733"/>
                  </a:lnTo>
                  <a:lnTo>
                    <a:pt x="8686246" y="1970494"/>
                  </a:lnTo>
                  <a:lnTo>
                    <a:pt x="8691648" y="1960056"/>
                  </a:lnTo>
                  <a:lnTo>
                    <a:pt x="8696689" y="1951417"/>
                  </a:lnTo>
                  <a:lnTo>
                    <a:pt x="8700290" y="1944218"/>
                  </a:lnTo>
                  <a:lnTo>
                    <a:pt x="8703531" y="1940979"/>
                  </a:lnTo>
                  <a:close/>
                  <a:moveTo>
                    <a:pt x="1540176" y="1935500"/>
                  </a:moveTo>
                  <a:lnTo>
                    <a:pt x="1534778" y="1940900"/>
                  </a:lnTo>
                  <a:lnTo>
                    <a:pt x="1529740" y="1942701"/>
                  </a:lnTo>
                  <a:lnTo>
                    <a:pt x="1519304" y="1947741"/>
                  </a:lnTo>
                  <a:lnTo>
                    <a:pt x="1513907" y="1954581"/>
                  </a:lnTo>
                  <a:lnTo>
                    <a:pt x="1538377" y="1940900"/>
                  </a:lnTo>
                  <a:close/>
                  <a:moveTo>
                    <a:pt x="5198231" y="1925238"/>
                  </a:moveTo>
                  <a:lnTo>
                    <a:pt x="5158252" y="1961964"/>
                  </a:lnTo>
                  <a:lnTo>
                    <a:pt x="5121875" y="1996529"/>
                  </a:lnTo>
                  <a:lnTo>
                    <a:pt x="5101346" y="2013812"/>
                  </a:lnTo>
                  <a:lnTo>
                    <a:pt x="5080456" y="2031094"/>
                  </a:lnTo>
                  <a:lnTo>
                    <a:pt x="5059567" y="2048377"/>
                  </a:lnTo>
                  <a:lnTo>
                    <a:pt x="5039398" y="2062059"/>
                  </a:lnTo>
                  <a:lnTo>
                    <a:pt x="5040478" y="2067460"/>
                  </a:lnTo>
                  <a:lnTo>
                    <a:pt x="5042279" y="2074301"/>
                  </a:lnTo>
                  <a:lnTo>
                    <a:pt x="5040478" y="2086543"/>
                  </a:lnTo>
                  <a:lnTo>
                    <a:pt x="5058126" y="2074301"/>
                  </a:lnTo>
                  <a:lnTo>
                    <a:pt x="5071812" y="2062059"/>
                  </a:lnTo>
                  <a:lnTo>
                    <a:pt x="5085859" y="2046577"/>
                  </a:lnTo>
                  <a:lnTo>
                    <a:pt x="5097744" y="2029294"/>
                  </a:lnTo>
                  <a:lnTo>
                    <a:pt x="5106388" y="2018852"/>
                  </a:lnTo>
                  <a:lnTo>
                    <a:pt x="5116833" y="2006971"/>
                  </a:lnTo>
                  <a:lnTo>
                    <a:pt x="5125477" y="1996529"/>
                  </a:lnTo>
                  <a:lnTo>
                    <a:pt x="5137363" y="1987888"/>
                  </a:lnTo>
                  <a:lnTo>
                    <a:pt x="5161854" y="1968805"/>
                  </a:lnTo>
                  <a:lnTo>
                    <a:pt x="5191387" y="1953322"/>
                  </a:lnTo>
                  <a:lnTo>
                    <a:pt x="5198231" y="1928839"/>
                  </a:lnTo>
                  <a:close/>
                  <a:moveTo>
                    <a:pt x="432545" y="1923619"/>
                  </a:moveTo>
                  <a:lnTo>
                    <a:pt x="403036" y="1942701"/>
                  </a:lnTo>
                  <a:lnTo>
                    <a:pt x="364892" y="1980863"/>
                  </a:lnTo>
                  <a:lnTo>
                    <a:pt x="322069" y="2025867"/>
                  </a:lnTo>
                  <a:lnTo>
                    <a:pt x="378926" y="1975463"/>
                  </a:lnTo>
                  <a:close/>
                  <a:moveTo>
                    <a:pt x="207635" y="1916419"/>
                  </a:moveTo>
                  <a:lnTo>
                    <a:pt x="195400" y="1925059"/>
                  </a:lnTo>
                  <a:lnTo>
                    <a:pt x="185325" y="1935500"/>
                  </a:lnTo>
                  <a:lnTo>
                    <a:pt x="178487" y="1942701"/>
                  </a:lnTo>
                  <a:lnTo>
                    <a:pt x="190363" y="1932260"/>
                  </a:lnTo>
                  <a:close/>
                  <a:moveTo>
                    <a:pt x="9384155" y="1913264"/>
                  </a:moveTo>
                  <a:lnTo>
                    <a:pt x="9315012" y="1961855"/>
                  </a:lnTo>
                  <a:lnTo>
                    <a:pt x="9318254" y="1960056"/>
                  </a:lnTo>
                  <a:lnTo>
                    <a:pt x="9337340" y="1953217"/>
                  </a:lnTo>
                  <a:lnTo>
                    <a:pt x="9352825" y="1946018"/>
                  </a:lnTo>
                  <a:lnTo>
                    <a:pt x="9366870" y="1934140"/>
                  </a:lnTo>
                  <a:lnTo>
                    <a:pt x="9377313" y="1920103"/>
                  </a:lnTo>
                  <a:close/>
                  <a:moveTo>
                    <a:pt x="2600114" y="1908221"/>
                  </a:moveTo>
                  <a:lnTo>
                    <a:pt x="2570957" y="1920459"/>
                  </a:lnTo>
                  <a:lnTo>
                    <a:pt x="2586435" y="1915420"/>
                  </a:lnTo>
                  <a:close/>
                  <a:moveTo>
                    <a:pt x="7403406" y="1907676"/>
                  </a:moveTo>
                  <a:lnTo>
                    <a:pt x="7387921" y="1916317"/>
                  </a:lnTo>
                  <a:lnTo>
                    <a:pt x="7337507" y="1945843"/>
                  </a:lnTo>
                  <a:lnTo>
                    <a:pt x="7287452" y="1975369"/>
                  </a:lnTo>
                  <a:lnTo>
                    <a:pt x="7256123" y="1994452"/>
                  </a:lnTo>
                  <a:lnTo>
                    <a:pt x="7226595" y="2013536"/>
                  </a:lnTo>
                  <a:lnTo>
                    <a:pt x="7219753" y="2018577"/>
                  </a:lnTo>
                  <a:lnTo>
                    <a:pt x="7212911" y="2025779"/>
                  </a:lnTo>
                  <a:lnTo>
                    <a:pt x="7209310" y="2032620"/>
                  </a:lnTo>
                  <a:lnTo>
                    <a:pt x="7207870" y="2041262"/>
                  </a:lnTo>
                  <a:lnTo>
                    <a:pt x="7214712" y="2035860"/>
                  </a:lnTo>
                  <a:lnTo>
                    <a:pt x="7221554" y="2027219"/>
                  </a:lnTo>
                  <a:lnTo>
                    <a:pt x="7226595" y="2020377"/>
                  </a:lnTo>
                  <a:lnTo>
                    <a:pt x="7233797" y="2013536"/>
                  </a:lnTo>
                  <a:lnTo>
                    <a:pt x="7240639" y="2009935"/>
                  </a:lnTo>
                  <a:lnTo>
                    <a:pt x="7247481" y="2004895"/>
                  </a:lnTo>
                  <a:lnTo>
                    <a:pt x="7264766" y="1999854"/>
                  </a:lnTo>
                  <a:lnTo>
                    <a:pt x="7283851" y="1996253"/>
                  </a:lnTo>
                  <a:lnTo>
                    <a:pt x="7308338" y="1977169"/>
                  </a:lnTo>
                  <a:lnTo>
                    <a:pt x="7334266" y="1956285"/>
                  </a:lnTo>
                  <a:lnTo>
                    <a:pt x="7394763" y="1913077"/>
                  </a:lnTo>
                  <a:close/>
                  <a:moveTo>
                    <a:pt x="4890289" y="1906515"/>
                  </a:moveTo>
                  <a:lnTo>
                    <a:pt x="4881645" y="1913356"/>
                  </a:lnTo>
                  <a:lnTo>
                    <a:pt x="4890289" y="1907956"/>
                  </a:lnTo>
                  <a:close/>
                  <a:moveTo>
                    <a:pt x="4807091" y="1891033"/>
                  </a:moveTo>
                  <a:lnTo>
                    <a:pt x="4793404" y="1904715"/>
                  </a:lnTo>
                  <a:lnTo>
                    <a:pt x="4802048" y="1901115"/>
                  </a:lnTo>
                  <a:close/>
                  <a:moveTo>
                    <a:pt x="1714705" y="1890857"/>
                  </a:moveTo>
                  <a:lnTo>
                    <a:pt x="1676561" y="1921819"/>
                  </a:lnTo>
                  <a:lnTo>
                    <a:pt x="1650651" y="1942701"/>
                  </a:lnTo>
                  <a:lnTo>
                    <a:pt x="1635178" y="1953141"/>
                  </a:lnTo>
                  <a:lnTo>
                    <a:pt x="1621143" y="1961782"/>
                  </a:lnTo>
                  <a:lnTo>
                    <a:pt x="1617905" y="1968622"/>
                  </a:lnTo>
                  <a:lnTo>
                    <a:pt x="1614306" y="1975463"/>
                  </a:lnTo>
                  <a:lnTo>
                    <a:pt x="1716505" y="1900938"/>
                  </a:lnTo>
                  <a:close/>
                  <a:moveTo>
                    <a:pt x="3849917" y="1885904"/>
                  </a:moveTo>
                  <a:lnTo>
                    <a:pt x="3794481" y="1922259"/>
                  </a:lnTo>
                  <a:lnTo>
                    <a:pt x="3735807" y="1956815"/>
                  </a:lnTo>
                  <a:lnTo>
                    <a:pt x="3605859" y="2033125"/>
                  </a:lnTo>
                  <a:lnTo>
                    <a:pt x="3536746" y="2070920"/>
                  </a:lnTo>
                  <a:lnTo>
                    <a:pt x="3469072" y="2107635"/>
                  </a:lnTo>
                  <a:lnTo>
                    <a:pt x="3403559" y="2138591"/>
                  </a:lnTo>
                  <a:lnTo>
                    <a:pt x="3339124" y="2168107"/>
                  </a:lnTo>
                  <a:lnTo>
                    <a:pt x="3339124" y="2207702"/>
                  </a:lnTo>
                  <a:lnTo>
                    <a:pt x="3337685" y="2219940"/>
                  </a:lnTo>
                  <a:lnTo>
                    <a:pt x="3339124" y="2228579"/>
                  </a:lnTo>
                  <a:lnTo>
                    <a:pt x="3393119" y="2192224"/>
                  </a:lnTo>
                  <a:lnTo>
                    <a:pt x="3451794" y="2154429"/>
                  </a:lnTo>
                  <a:lnTo>
                    <a:pt x="3475912" y="2138591"/>
                  </a:lnTo>
                  <a:lnTo>
                    <a:pt x="3529906" y="2104035"/>
                  </a:lnTo>
                  <a:lnTo>
                    <a:pt x="3559064" y="2086757"/>
                  </a:lnTo>
                  <a:lnTo>
                    <a:pt x="3588581" y="2070920"/>
                  </a:lnTo>
                  <a:lnTo>
                    <a:pt x="3629977" y="2048602"/>
                  </a:lnTo>
                  <a:lnTo>
                    <a:pt x="3673533" y="2024486"/>
                  </a:lnTo>
                  <a:lnTo>
                    <a:pt x="3727168" y="1994970"/>
                  </a:lnTo>
                  <a:lnTo>
                    <a:pt x="3789442" y="1962214"/>
                  </a:lnTo>
                  <a:lnTo>
                    <a:pt x="3849917" y="1929098"/>
                  </a:lnTo>
                  <a:lnTo>
                    <a:pt x="3848116" y="1920459"/>
                  </a:lnTo>
                  <a:lnTo>
                    <a:pt x="3846677" y="1910021"/>
                  </a:lnTo>
                  <a:lnTo>
                    <a:pt x="3846677" y="1899582"/>
                  </a:lnTo>
                  <a:close/>
                  <a:moveTo>
                    <a:pt x="9145397" y="1885549"/>
                  </a:moveTo>
                  <a:lnTo>
                    <a:pt x="9145397" y="1887348"/>
                  </a:lnTo>
                  <a:lnTo>
                    <a:pt x="9146837" y="1887348"/>
                  </a:lnTo>
                  <a:close/>
                  <a:moveTo>
                    <a:pt x="8511228" y="1870072"/>
                  </a:moveTo>
                  <a:lnTo>
                    <a:pt x="8499344" y="1876910"/>
                  </a:lnTo>
                  <a:lnTo>
                    <a:pt x="8504386" y="1875111"/>
                  </a:lnTo>
                  <a:close/>
                  <a:moveTo>
                    <a:pt x="9453298" y="1865032"/>
                  </a:moveTo>
                  <a:lnTo>
                    <a:pt x="9422328" y="1887348"/>
                  </a:lnTo>
                  <a:lnTo>
                    <a:pt x="9434572" y="1882309"/>
                  </a:lnTo>
                  <a:lnTo>
                    <a:pt x="9448256" y="1878710"/>
                  </a:lnTo>
                  <a:lnTo>
                    <a:pt x="9451497" y="1870072"/>
                  </a:lnTo>
                  <a:close/>
                  <a:moveTo>
                    <a:pt x="2524161" y="1853148"/>
                  </a:moveTo>
                  <a:lnTo>
                    <a:pt x="2503283" y="1863587"/>
                  </a:lnTo>
                  <a:lnTo>
                    <a:pt x="2494644" y="1870426"/>
                  </a:lnTo>
                  <a:close/>
                  <a:moveTo>
                    <a:pt x="1337578" y="1847294"/>
                  </a:moveTo>
                  <a:lnTo>
                    <a:pt x="1304831" y="1873576"/>
                  </a:lnTo>
                  <a:lnTo>
                    <a:pt x="1290797" y="1889057"/>
                  </a:lnTo>
                  <a:lnTo>
                    <a:pt x="1278922" y="1902738"/>
                  </a:lnTo>
                  <a:lnTo>
                    <a:pt x="1287558" y="1895897"/>
                  </a:lnTo>
                  <a:lnTo>
                    <a:pt x="1296195" y="1890857"/>
                  </a:lnTo>
                  <a:lnTo>
                    <a:pt x="1306631" y="1887257"/>
                  </a:lnTo>
                  <a:lnTo>
                    <a:pt x="1316707" y="1883656"/>
                  </a:lnTo>
                  <a:lnTo>
                    <a:pt x="1318506" y="1875016"/>
                  </a:lnTo>
                  <a:lnTo>
                    <a:pt x="1320305" y="1869975"/>
                  </a:lnTo>
                  <a:lnTo>
                    <a:pt x="1327142" y="1863135"/>
                  </a:lnTo>
                  <a:lnTo>
                    <a:pt x="1332540" y="1856294"/>
                  </a:lnTo>
                  <a:close/>
                  <a:moveTo>
                    <a:pt x="9223182" y="1831918"/>
                  </a:moveTo>
                  <a:lnTo>
                    <a:pt x="9214539" y="1838757"/>
                  </a:lnTo>
                  <a:lnTo>
                    <a:pt x="9224623" y="1840557"/>
                  </a:lnTo>
                  <a:close/>
                  <a:moveTo>
                    <a:pt x="1240777" y="1826772"/>
                  </a:moveTo>
                  <a:lnTo>
                    <a:pt x="1233580" y="1833613"/>
                  </a:lnTo>
                  <a:lnTo>
                    <a:pt x="1238978" y="1833613"/>
                  </a:lnTo>
                  <a:close/>
                  <a:moveTo>
                    <a:pt x="2451448" y="1806354"/>
                  </a:moveTo>
                  <a:lnTo>
                    <a:pt x="2340579" y="1856748"/>
                  </a:lnTo>
                  <a:lnTo>
                    <a:pt x="2312861" y="1870426"/>
                  </a:lnTo>
                  <a:lnTo>
                    <a:pt x="2288743" y="1885904"/>
                  </a:lnTo>
                  <a:lnTo>
                    <a:pt x="2264625" y="1901382"/>
                  </a:lnTo>
                  <a:lnTo>
                    <a:pt x="2240148" y="1922259"/>
                  </a:lnTo>
                  <a:lnTo>
                    <a:pt x="2240148" y="1927298"/>
                  </a:lnTo>
                  <a:lnTo>
                    <a:pt x="2273265" y="1913620"/>
                  </a:lnTo>
                  <a:lnTo>
                    <a:pt x="2306022" y="1896342"/>
                  </a:lnTo>
                  <a:lnTo>
                    <a:pt x="2338778" y="1877265"/>
                  </a:lnTo>
                  <a:lnTo>
                    <a:pt x="2373335" y="1853148"/>
                  </a:lnTo>
                  <a:lnTo>
                    <a:pt x="2411492" y="1828671"/>
                  </a:lnTo>
                  <a:close/>
                  <a:moveTo>
                    <a:pt x="4904335" y="1804260"/>
                  </a:moveTo>
                  <a:lnTo>
                    <a:pt x="4876242" y="1828383"/>
                  </a:lnTo>
                  <a:lnTo>
                    <a:pt x="4897132" y="1814701"/>
                  </a:lnTo>
                  <a:close/>
                  <a:moveTo>
                    <a:pt x="3832638" y="1778638"/>
                  </a:moveTo>
                  <a:lnTo>
                    <a:pt x="3782602" y="1808154"/>
                  </a:lnTo>
                  <a:lnTo>
                    <a:pt x="3730408" y="1840910"/>
                  </a:lnTo>
                  <a:lnTo>
                    <a:pt x="3664894" y="1882664"/>
                  </a:lnTo>
                  <a:lnTo>
                    <a:pt x="3624937" y="1904981"/>
                  </a:lnTo>
                  <a:lnTo>
                    <a:pt x="3583542" y="1927298"/>
                  </a:lnTo>
                  <a:lnTo>
                    <a:pt x="3545385" y="1944576"/>
                  </a:lnTo>
                  <a:lnTo>
                    <a:pt x="3507229" y="1962214"/>
                  </a:lnTo>
                  <a:lnTo>
                    <a:pt x="3481311" y="1974092"/>
                  </a:lnTo>
                  <a:lnTo>
                    <a:pt x="3455394" y="1988130"/>
                  </a:lnTo>
                  <a:lnTo>
                    <a:pt x="3432716" y="2000369"/>
                  </a:lnTo>
                  <a:lnTo>
                    <a:pt x="3419037" y="2007208"/>
                  </a:lnTo>
                  <a:lnTo>
                    <a:pt x="3405358" y="2015847"/>
                  </a:lnTo>
                  <a:lnTo>
                    <a:pt x="3382680" y="2031325"/>
                  </a:lnTo>
                  <a:lnTo>
                    <a:pt x="3379081" y="2034924"/>
                  </a:lnTo>
                  <a:lnTo>
                    <a:pt x="3368641" y="2045003"/>
                  </a:lnTo>
                  <a:lnTo>
                    <a:pt x="3361802" y="2055442"/>
                  </a:lnTo>
                  <a:lnTo>
                    <a:pt x="3356763" y="2064080"/>
                  </a:lnTo>
                  <a:lnTo>
                    <a:pt x="3354963" y="2074519"/>
                  </a:lnTo>
                  <a:lnTo>
                    <a:pt x="3353163" y="2079918"/>
                  </a:lnTo>
                  <a:lnTo>
                    <a:pt x="3349564" y="2083158"/>
                  </a:lnTo>
                  <a:lnTo>
                    <a:pt x="3348124" y="2086757"/>
                  </a:lnTo>
                  <a:lnTo>
                    <a:pt x="3348124" y="2091797"/>
                  </a:lnTo>
                  <a:lnTo>
                    <a:pt x="3353163" y="2093597"/>
                  </a:lnTo>
                  <a:lnTo>
                    <a:pt x="3356763" y="2093597"/>
                  </a:lnTo>
                  <a:lnTo>
                    <a:pt x="3358563" y="2090357"/>
                  </a:lnTo>
                  <a:lnTo>
                    <a:pt x="3370442" y="2076319"/>
                  </a:lnTo>
                  <a:lnTo>
                    <a:pt x="3379081" y="2067680"/>
                  </a:lnTo>
                  <a:lnTo>
                    <a:pt x="3391320" y="2060841"/>
                  </a:lnTo>
                  <a:lnTo>
                    <a:pt x="3398159" y="2057241"/>
                  </a:lnTo>
                  <a:lnTo>
                    <a:pt x="3403559" y="2055442"/>
                  </a:lnTo>
                  <a:lnTo>
                    <a:pt x="3412197" y="2053642"/>
                  </a:lnTo>
                  <a:lnTo>
                    <a:pt x="3419037" y="2055442"/>
                  </a:lnTo>
                  <a:lnTo>
                    <a:pt x="3427676" y="2045003"/>
                  </a:lnTo>
                  <a:lnTo>
                    <a:pt x="3436315" y="2036364"/>
                  </a:lnTo>
                  <a:lnTo>
                    <a:pt x="3448194" y="2031325"/>
                  </a:lnTo>
                  <a:lnTo>
                    <a:pt x="3460433" y="2027725"/>
                  </a:lnTo>
                  <a:lnTo>
                    <a:pt x="3467272" y="2024486"/>
                  </a:lnTo>
                  <a:lnTo>
                    <a:pt x="3472672" y="2020886"/>
                  </a:lnTo>
                  <a:lnTo>
                    <a:pt x="3477712" y="2015847"/>
                  </a:lnTo>
                  <a:lnTo>
                    <a:pt x="3479511" y="2010448"/>
                  </a:lnTo>
                  <a:lnTo>
                    <a:pt x="3481311" y="2005408"/>
                  </a:lnTo>
                  <a:lnTo>
                    <a:pt x="3610899" y="1932698"/>
                  </a:lnTo>
                  <a:lnTo>
                    <a:pt x="3647616" y="1908221"/>
                  </a:lnTo>
                  <a:lnTo>
                    <a:pt x="3685772" y="1885904"/>
                  </a:lnTo>
                  <a:lnTo>
                    <a:pt x="3701250" y="1877265"/>
                  </a:lnTo>
                  <a:lnTo>
                    <a:pt x="3742646" y="1851348"/>
                  </a:lnTo>
                  <a:lnTo>
                    <a:pt x="3763524" y="1839110"/>
                  </a:lnTo>
                  <a:lnTo>
                    <a:pt x="3787642" y="1827232"/>
                  </a:lnTo>
                  <a:lnTo>
                    <a:pt x="3803121" y="1816793"/>
                  </a:lnTo>
                  <a:lnTo>
                    <a:pt x="3815359" y="1804555"/>
                  </a:lnTo>
                  <a:lnTo>
                    <a:pt x="3825798" y="1792316"/>
                  </a:lnTo>
                  <a:close/>
                  <a:moveTo>
                    <a:pt x="7599302" y="1776250"/>
                  </a:moveTo>
                  <a:lnTo>
                    <a:pt x="7578416" y="1793534"/>
                  </a:lnTo>
                  <a:lnTo>
                    <a:pt x="7553929" y="1810817"/>
                  </a:lnTo>
                  <a:lnTo>
                    <a:pt x="7552488" y="1810817"/>
                  </a:lnTo>
                  <a:lnTo>
                    <a:pt x="7529802" y="1823059"/>
                  </a:lnTo>
                  <a:lnTo>
                    <a:pt x="7542045" y="1818018"/>
                  </a:lnTo>
                  <a:lnTo>
                    <a:pt x="7561131" y="1809017"/>
                  </a:lnTo>
                  <a:lnTo>
                    <a:pt x="7574815" y="1802175"/>
                  </a:lnTo>
                  <a:lnTo>
                    <a:pt x="7590659" y="1793534"/>
                  </a:lnTo>
                  <a:lnTo>
                    <a:pt x="7592100" y="1789933"/>
                  </a:lnTo>
                  <a:lnTo>
                    <a:pt x="7595701" y="1788493"/>
                  </a:lnTo>
                  <a:lnTo>
                    <a:pt x="7599302" y="1778051"/>
                  </a:lnTo>
                  <a:close/>
                  <a:moveTo>
                    <a:pt x="2672827" y="1775038"/>
                  </a:moveTo>
                  <a:lnTo>
                    <a:pt x="2622792" y="1800955"/>
                  </a:lnTo>
                  <a:lnTo>
                    <a:pt x="2593275" y="1816793"/>
                  </a:lnTo>
                  <a:lnTo>
                    <a:pt x="2612353" y="1808154"/>
                  </a:lnTo>
                  <a:lnTo>
                    <a:pt x="2622792" y="1802755"/>
                  </a:lnTo>
                  <a:lnTo>
                    <a:pt x="2633231" y="1797715"/>
                  </a:lnTo>
                  <a:lnTo>
                    <a:pt x="2657348" y="1790516"/>
                  </a:lnTo>
                  <a:lnTo>
                    <a:pt x="2664188" y="1789077"/>
                  </a:lnTo>
                  <a:lnTo>
                    <a:pt x="2667788" y="1785477"/>
                  </a:lnTo>
                  <a:lnTo>
                    <a:pt x="2671387" y="1781878"/>
                  </a:lnTo>
                  <a:lnTo>
                    <a:pt x="2672827" y="1776838"/>
                  </a:lnTo>
                  <a:close/>
                  <a:moveTo>
                    <a:pt x="8800403" y="1755612"/>
                  </a:moveTo>
                  <a:lnTo>
                    <a:pt x="8793561" y="1759211"/>
                  </a:lnTo>
                  <a:lnTo>
                    <a:pt x="8781317" y="1761011"/>
                  </a:lnTo>
                  <a:lnTo>
                    <a:pt x="8765832" y="1764250"/>
                  </a:lnTo>
                  <a:lnTo>
                    <a:pt x="8752148" y="1769649"/>
                  </a:lnTo>
                  <a:lnTo>
                    <a:pt x="8739903" y="1774688"/>
                  </a:lnTo>
                  <a:lnTo>
                    <a:pt x="8733061" y="1781527"/>
                  </a:lnTo>
                  <a:lnTo>
                    <a:pt x="8707133" y="1802403"/>
                  </a:lnTo>
                  <a:lnTo>
                    <a:pt x="8683005" y="1825079"/>
                  </a:lnTo>
                  <a:lnTo>
                    <a:pt x="8632588" y="1863233"/>
                  </a:lnTo>
                  <a:lnTo>
                    <a:pt x="8610261" y="1883749"/>
                  </a:lnTo>
                  <a:lnTo>
                    <a:pt x="8589374" y="1902826"/>
                  </a:lnTo>
                  <a:lnTo>
                    <a:pt x="8568487" y="1921902"/>
                  </a:lnTo>
                  <a:lnTo>
                    <a:pt x="8549401" y="1939179"/>
                  </a:lnTo>
                  <a:lnTo>
                    <a:pt x="8509428" y="1968694"/>
                  </a:lnTo>
                  <a:lnTo>
                    <a:pt x="8509428" y="1973733"/>
                  </a:lnTo>
                  <a:lnTo>
                    <a:pt x="8513029" y="1979132"/>
                  </a:lnTo>
                  <a:lnTo>
                    <a:pt x="8533916" y="1965095"/>
                  </a:lnTo>
                  <a:lnTo>
                    <a:pt x="8559844" y="1947818"/>
                  </a:lnTo>
                  <a:lnTo>
                    <a:pt x="8577130" y="1935580"/>
                  </a:lnTo>
                  <a:lnTo>
                    <a:pt x="8589374" y="1925142"/>
                  </a:lnTo>
                  <a:lnTo>
                    <a:pt x="8596216" y="1916503"/>
                  </a:lnTo>
                  <a:lnTo>
                    <a:pt x="8598017" y="1911464"/>
                  </a:lnTo>
                  <a:lnTo>
                    <a:pt x="8601618" y="1899226"/>
                  </a:lnTo>
                  <a:lnTo>
                    <a:pt x="8613502" y="1899226"/>
                  </a:lnTo>
                  <a:lnTo>
                    <a:pt x="8618904" y="1899226"/>
                  </a:lnTo>
                  <a:lnTo>
                    <a:pt x="8625746" y="1895987"/>
                  </a:lnTo>
                  <a:lnTo>
                    <a:pt x="8632588" y="1892388"/>
                  </a:lnTo>
                  <a:lnTo>
                    <a:pt x="8639430" y="1885549"/>
                  </a:lnTo>
                  <a:lnTo>
                    <a:pt x="8654916" y="1871871"/>
                  </a:lnTo>
                  <a:lnTo>
                    <a:pt x="8670761" y="1863233"/>
                  </a:lnTo>
                  <a:lnTo>
                    <a:pt x="8674002" y="1856394"/>
                  </a:lnTo>
                  <a:lnTo>
                    <a:pt x="8681204" y="1850995"/>
                  </a:lnTo>
                  <a:lnTo>
                    <a:pt x="8688046" y="1844156"/>
                  </a:lnTo>
                  <a:lnTo>
                    <a:pt x="8698490" y="1837317"/>
                  </a:lnTo>
                  <a:lnTo>
                    <a:pt x="8713975" y="1831918"/>
                  </a:lnTo>
                  <a:lnTo>
                    <a:pt x="8724418" y="1830119"/>
                  </a:lnTo>
                  <a:lnTo>
                    <a:pt x="8734862" y="1830119"/>
                  </a:lnTo>
                  <a:lnTo>
                    <a:pt x="8743505" y="1818241"/>
                  </a:lnTo>
                  <a:lnTo>
                    <a:pt x="8753948" y="1806003"/>
                  </a:lnTo>
                  <a:lnTo>
                    <a:pt x="8767632" y="1798804"/>
                  </a:lnTo>
                  <a:lnTo>
                    <a:pt x="8783118" y="1793765"/>
                  </a:lnTo>
                  <a:lnTo>
                    <a:pt x="8791760" y="1791965"/>
                  </a:lnTo>
                  <a:lnTo>
                    <a:pt x="8798963" y="1790166"/>
                  </a:lnTo>
                  <a:lnTo>
                    <a:pt x="8809046" y="1783327"/>
                  </a:lnTo>
                  <a:lnTo>
                    <a:pt x="8804004" y="1769649"/>
                  </a:lnTo>
                  <a:close/>
                  <a:moveTo>
                    <a:pt x="2545039" y="1754521"/>
                  </a:moveTo>
                  <a:lnTo>
                    <a:pt x="2506882" y="1776838"/>
                  </a:lnTo>
                  <a:lnTo>
                    <a:pt x="2473766" y="1795916"/>
                  </a:lnTo>
                  <a:lnTo>
                    <a:pt x="2499683" y="1783677"/>
                  </a:lnTo>
                  <a:lnTo>
                    <a:pt x="2527401" y="1775038"/>
                  </a:lnTo>
                  <a:lnTo>
                    <a:pt x="2536400" y="1764600"/>
                  </a:lnTo>
                  <a:close/>
                  <a:moveTo>
                    <a:pt x="3510828" y="1742283"/>
                  </a:moveTo>
                  <a:lnTo>
                    <a:pt x="3387720" y="1808154"/>
                  </a:lnTo>
                  <a:lnTo>
                    <a:pt x="3384480" y="1821832"/>
                  </a:lnTo>
                  <a:lnTo>
                    <a:pt x="3399959" y="1811394"/>
                  </a:lnTo>
                  <a:lnTo>
                    <a:pt x="3415437" y="1804555"/>
                  </a:lnTo>
                  <a:lnTo>
                    <a:pt x="3432716" y="1797715"/>
                  </a:lnTo>
                  <a:lnTo>
                    <a:pt x="3451794" y="1790516"/>
                  </a:lnTo>
                  <a:lnTo>
                    <a:pt x="3472672" y="1785477"/>
                  </a:lnTo>
                  <a:lnTo>
                    <a:pt x="3479511" y="1773239"/>
                  </a:lnTo>
                  <a:lnTo>
                    <a:pt x="3488151" y="1761360"/>
                  </a:lnTo>
                  <a:lnTo>
                    <a:pt x="3498590" y="1752721"/>
                  </a:lnTo>
                  <a:close/>
                  <a:moveTo>
                    <a:pt x="4980330" y="1740170"/>
                  </a:moveTo>
                  <a:lnTo>
                    <a:pt x="4978529" y="1741970"/>
                  </a:lnTo>
                  <a:lnTo>
                    <a:pt x="4975288" y="1745571"/>
                  </a:lnTo>
                  <a:lnTo>
                    <a:pt x="4976729" y="1745571"/>
                  </a:lnTo>
                  <a:close/>
                  <a:moveTo>
                    <a:pt x="9510557" y="1740134"/>
                  </a:moveTo>
                  <a:lnTo>
                    <a:pt x="9501914" y="1745533"/>
                  </a:lnTo>
                  <a:lnTo>
                    <a:pt x="9508756" y="1745533"/>
                  </a:lnTo>
                  <a:close/>
                  <a:moveTo>
                    <a:pt x="5194629" y="1733329"/>
                  </a:moveTo>
                  <a:lnTo>
                    <a:pt x="5175540" y="1748811"/>
                  </a:lnTo>
                  <a:lnTo>
                    <a:pt x="5193188" y="1738730"/>
                  </a:lnTo>
                  <a:close/>
                  <a:moveTo>
                    <a:pt x="6123599" y="1708917"/>
                  </a:moveTo>
                  <a:lnTo>
                    <a:pt x="6073545" y="1733042"/>
                  </a:lnTo>
                  <a:lnTo>
                    <a:pt x="6056260" y="1741684"/>
                  </a:lnTo>
                  <a:lnTo>
                    <a:pt x="6040775" y="1752126"/>
                  </a:lnTo>
                  <a:lnTo>
                    <a:pt x="6028532" y="1764008"/>
                  </a:lnTo>
                  <a:lnTo>
                    <a:pt x="6016288" y="1778051"/>
                  </a:lnTo>
                  <a:lnTo>
                    <a:pt x="6028532" y="1772650"/>
                  </a:lnTo>
                  <a:lnTo>
                    <a:pt x="6040775" y="1765808"/>
                  </a:lnTo>
                  <a:lnTo>
                    <a:pt x="6066703" y="1755366"/>
                  </a:lnTo>
                  <a:lnTo>
                    <a:pt x="6089029" y="1743484"/>
                  </a:lnTo>
                  <a:lnTo>
                    <a:pt x="6090830" y="1736643"/>
                  </a:lnTo>
                  <a:lnTo>
                    <a:pt x="6094431" y="1731242"/>
                  </a:lnTo>
                  <a:lnTo>
                    <a:pt x="6101273" y="1726201"/>
                  </a:lnTo>
                  <a:lnTo>
                    <a:pt x="6109915" y="1720800"/>
                  </a:lnTo>
                  <a:close/>
                  <a:moveTo>
                    <a:pt x="5028953" y="1698764"/>
                  </a:moveTo>
                  <a:lnTo>
                    <a:pt x="5025351" y="1702004"/>
                  </a:lnTo>
                  <a:lnTo>
                    <a:pt x="5027152" y="1702004"/>
                  </a:lnTo>
                  <a:close/>
                  <a:moveTo>
                    <a:pt x="9316453" y="1684704"/>
                  </a:moveTo>
                  <a:lnTo>
                    <a:pt x="9264596" y="1721058"/>
                  </a:lnTo>
                  <a:lnTo>
                    <a:pt x="9292325" y="1703781"/>
                  </a:lnTo>
                  <a:close/>
                  <a:moveTo>
                    <a:pt x="7574815" y="1684433"/>
                  </a:moveTo>
                  <a:lnTo>
                    <a:pt x="7515758" y="1724400"/>
                  </a:lnTo>
                  <a:lnTo>
                    <a:pt x="7453820" y="1762568"/>
                  </a:lnTo>
                  <a:lnTo>
                    <a:pt x="7445178" y="1769409"/>
                  </a:lnTo>
                  <a:lnTo>
                    <a:pt x="7365235" y="1818018"/>
                  </a:lnTo>
                  <a:lnTo>
                    <a:pt x="7289253" y="1868068"/>
                  </a:lnTo>
                  <a:lnTo>
                    <a:pt x="7273408" y="1887152"/>
                  </a:lnTo>
                  <a:lnTo>
                    <a:pt x="7256123" y="1904435"/>
                  </a:lnTo>
                  <a:lnTo>
                    <a:pt x="7271968" y="1897594"/>
                  </a:lnTo>
                  <a:lnTo>
                    <a:pt x="7289253" y="1888952"/>
                  </a:lnTo>
                  <a:lnTo>
                    <a:pt x="7304737" y="1882111"/>
                  </a:lnTo>
                  <a:lnTo>
                    <a:pt x="7320222" y="1874909"/>
                  </a:lnTo>
                  <a:lnTo>
                    <a:pt x="7347950" y="1852585"/>
                  </a:lnTo>
                  <a:lnTo>
                    <a:pt x="7373877" y="1828100"/>
                  </a:lnTo>
                  <a:lnTo>
                    <a:pt x="7387921" y="1816218"/>
                  </a:lnTo>
                  <a:lnTo>
                    <a:pt x="7401605" y="1807576"/>
                  </a:lnTo>
                  <a:lnTo>
                    <a:pt x="7417090" y="1800375"/>
                  </a:lnTo>
                  <a:lnTo>
                    <a:pt x="7434735" y="1795334"/>
                  </a:lnTo>
                  <a:lnTo>
                    <a:pt x="7439776" y="1786692"/>
                  </a:lnTo>
                  <a:lnTo>
                    <a:pt x="7446618" y="1779851"/>
                  </a:lnTo>
                  <a:lnTo>
                    <a:pt x="7458862" y="1771209"/>
                  </a:lnTo>
                  <a:lnTo>
                    <a:pt x="7474346" y="1762568"/>
                  </a:lnTo>
                  <a:lnTo>
                    <a:pt x="7489830" y="1757167"/>
                  </a:lnTo>
                  <a:lnTo>
                    <a:pt x="7497032" y="1746725"/>
                  </a:lnTo>
                  <a:lnTo>
                    <a:pt x="7503874" y="1738443"/>
                  </a:lnTo>
                  <a:lnTo>
                    <a:pt x="7510716" y="1731242"/>
                  </a:lnTo>
                  <a:lnTo>
                    <a:pt x="7519359" y="1726201"/>
                  </a:lnTo>
                  <a:lnTo>
                    <a:pt x="7555729" y="1701716"/>
                  </a:lnTo>
                  <a:lnTo>
                    <a:pt x="7561131" y="1698475"/>
                  </a:lnTo>
                  <a:lnTo>
                    <a:pt x="7566172" y="1694875"/>
                  </a:lnTo>
                  <a:close/>
                  <a:moveTo>
                    <a:pt x="2680026" y="1674612"/>
                  </a:moveTo>
                  <a:lnTo>
                    <a:pt x="2636470" y="1699088"/>
                  </a:lnTo>
                  <a:lnTo>
                    <a:pt x="2593275" y="1725005"/>
                  </a:lnTo>
                  <a:lnTo>
                    <a:pt x="2620992" y="1712767"/>
                  </a:lnTo>
                  <a:lnTo>
                    <a:pt x="2646909" y="1702328"/>
                  </a:lnTo>
                  <a:lnTo>
                    <a:pt x="2665988" y="1688650"/>
                  </a:lnTo>
                  <a:lnTo>
                    <a:pt x="2674627" y="1683250"/>
                  </a:lnTo>
                  <a:close/>
                  <a:moveTo>
                    <a:pt x="3839478" y="1671372"/>
                  </a:moveTo>
                  <a:lnTo>
                    <a:pt x="3815359" y="1680011"/>
                  </a:lnTo>
                  <a:lnTo>
                    <a:pt x="3791242" y="1692249"/>
                  </a:lnTo>
                  <a:lnTo>
                    <a:pt x="3764964" y="1704128"/>
                  </a:lnTo>
                  <a:lnTo>
                    <a:pt x="3740847" y="1718166"/>
                  </a:lnTo>
                  <a:lnTo>
                    <a:pt x="3673533" y="1757761"/>
                  </a:lnTo>
                  <a:lnTo>
                    <a:pt x="3609459" y="1792316"/>
                  </a:lnTo>
                  <a:lnTo>
                    <a:pt x="3605859" y="1794116"/>
                  </a:lnTo>
                  <a:lnTo>
                    <a:pt x="3573102" y="1811394"/>
                  </a:lnTo>
                  <a:lnTo>
                    <a:pt x="3536746" y="1827232"/>
                  </a:lnTo>
                  <a:lnTo>
                    <a:pt x="3514068" y="1837670"/>
                  </a:lnTo>
                  <a:lnTo>
                    <a:pt x="3493550" y="1849549"/>
                  </a:lnTo>
                  <a:lnTo>
                    <a:pt x="3465473" y="1863587"/>
                  </a:lnTo>
                  <a:lnTo>
                    <a:pt x="3449994" y="1872226"/>
                  </a:lnTo>
                  <a:lnTo>
                    <a:pt x="3436315" y="1882664"/>
                  </a:lnTo>
                  <a:lnTo>
                    <a:pt x="3408598" y="1903182"/>
                  </a:lnTo>
                  <a:lnTo>
                    <a:pt x="3396719" y="1915420"/>
                  </a:lnTo>
                  <a:lnTo>
                    <a:pt x="3384480" y="1925499"/>
                  </a:lnTo>
                  <a:lnTo>
                    <a:pt x="3377641" y="1935937"/>
                  </a:lnTo>
                  <a:lnTo>
                    <a:pt x="3372241" y="1946376"/>
                  </a:lnTo>
                  <a:lnTo>
                    <a:pt x="3368641" y="1951775"/>
                  </a:lnTo>
                  <a:lnTo>
                    <a:pt x="3382680" y="1943136"/>
                  </a:lnTo>
                  <a:lnTo>
                    <a:pt x="3420837" y="1916860"/>
                  </a:lnTo>
                  <a:lnTo>
                    <a:pt x="3460433" y="1894543"/>
                  </a:lnTo>
                  <a:lnTo>
                    <a:pt x="3500389" y="1868626"/>
                  </a:lnTo>
                  <a:lnTo>
                    <a:pt x="3503629" y="1865387"/>
                  </a:lnTo>
                  <a:lnTo>
                    <a:pt x="3510828" y="1865387"/>
                  </a:lnTo>
                  <a:lnTo>
                    <a:pt x="3512628" y="1861787"/>
                  </a:lnTo>
                  <a:lnTo>
                    <a:pt x="3515868" y="1854948"/>
                  </a:lnTo>
                  <a:lnTo>
                    <a:pt x="3521267" y="1853148"/>
                  </a:lnTo>
                  <a:lnTo>
                    <a:pt x="3591821" y="1818593"/>
                  </a:lnTo>
                  <a:lnTo>
                    <a:pt x="3626738" y="1800955"/>
                  </a:lnTo>
                  <a:lnTo>
                    <a:pt x="3658054" y="1781878"/>
                  </a:lnTo>
                  <a:lnTo>
                    <a:pt x="3723568" y="1744082"/>
                  </a:lnTo>
                  <a:lnTo>
                    <a:pt x="3785842" y="1707727"/>
                  </a:lnTo>
                  <a:lnTo>
                    <a:pt x="3810320" y="1693689"/>
                  </a:lnTo>
                  <a:lnTo>
                    <a:pt x="3830838" y="1680011"/>
                  </a:lnTo>
                  <a:lnTo>
                    <a:pt x="3836238" y="1678211"/>
                  </a:lnTo>
                  <a:lnTo>
                    <a:pt x="3838038" y="1674612"/>
                  </a:lnTo>
                  <a:close/>
                  <a:moveTo>
                    <a:pt x="6492705" y="1648066"/>
                  </a:moveTo>
                  <a:lnTo>
                    <a:pt x="6480461" y="1654907"/>
                  </a:lnTo>
                  <a:lnTo>
                    <a:pt x="6484062" y="1653107"/>
                  </a:lnTo>
                  <a:close/>
                  <a:moveTo>
                    <a:pt x="4845268" y="1639715"/>
                  </a:moveTo>
                  <a:lnTo>
                    <a:pt x="4826179" y="1656997"/>
                  </a:lnTo>
                  <a:lnTo>
                    <a:pt x="4819336" y="1669239"/>
                  </a:lnTo>
                  <a:lnTo>
                    <a:pt x="4807091" y="1682921"/>
                  </a:lnTo>
                  <a:lnTo>
                    <a:pt x="4817535" y="1674280"/>
                  </a:lnTo>
                  <a:lnTo>
                    <a:pt x="4827980" y="1663838"/>
                  </a:lnTo>
                  <a:lnTo>
                    <a:pt x="4836624" y="1651957"/>
                  </a:lnTo>
                  <a:close/>
                  <a:moveTo>
                    <a:pt x="8563445" y="1634673"/>
                  </a:moveTo>
                  <a:lnTo>
                    <a:pt x="8527074" y="1656989"/>
                  </a:lnTo>
                  <a:lnTo>
                    <a:pt x="8514829" y="1667427"/>
                  </a:lnTo>
                  <a:lnTo>
                    <a:pt x="8499344" y="1676066"/>
                  </a:lnTo>
                  <a:lnTo>
                    <a:pt x="8488901" y="1682904"/>
                  </a:lnTo>
                  <a:lnTo>
                    <a:pt x="8473416" y="1693343"/>
                  </a:lnTo>
                  <a:lnTo>
                    <a:pt x="8461172" y="1701981"/>
                  </a:lnTo>
                  <a:lnTo>
                    <a:pt x="8450728" y="1710979"/>
                  </a:lnTo>
                  <a:lnTo>
                    <a:pt x="8440645" y="1721058"/>
                  </a:lnTo>
                  <a:lnTo>
                    <a:pt x="8432002" y="1731496"/>
                  </a:lnTo>
                  <a:lnTo>
                    <a:pt x="8450728" y="1722857"/>
                  </a:lnTo>
                  <a:lnTo>
                    <a:pt x="8466214" y="1714219"/>
                  </a:lnTo>
                  <a:lnTo>
                    <a:pt x="8480258" y="1703781"/>
                  </a:lnTo>
                  <a:lnTo>
                    <a:pt x="8493943" y="1693343"/>
                  </a:lnTo>
                  <a:lnTo>
                    <a:pt x="8507987" y="1679665"/>
                  </a:lnTo>
                  <a:lnTo>
                    <a:pt x="8525273" y="1665627"/>
                  </a:lnTo>
                  <a:lnTo>
                    <a:pt x="8538957" y="1653390"/>
                  </a:lnTo>
                  <a:lnTo>
                    <a:pt x="8553002" y="1641512"/>
                  </a:lnTo>
                  <a:close/>
                  <a:moveTo>
                    <a:pt x="6264039" y="1620340"/>
                  </a:moveTo>
                  <a:lnTo>
                    <a:pt x="6229469" y="1644465"/>
                  </a:lnTo>
                  <a:lnTo>
                    <a:pt x="6191298" y="1667149"/>
                  </a:lnTo>
                  <a:lnTo>
                    <a:pt x="6179415" y="1675791"/>
                  </a:lnTo>
                  <a:lnTo>
                    <a:pt x="6193099" y="1670750"/>
                  </a:lnTo>
                  <a:lnTo>
                    <a:pt x="6215785" y="1662108"/>
                  </a:lnTo>
                  <a:lnTo>
                    <a:pt x="6234511" y="1651666"/>
                  </a:lnTo>
                  <a:lnTo>
                    <a:pt x="6249995" y="1637624"/>
                  </a:lnTo>
                  <a:close/>
                  <a:moveTo>
                    <a:pt x="4876242" y="1613791"/>
                  </a:moveTo>
                  <a:lnTo>
                    <a:pt x="4866158" y="1622432"/>
                  </a:lnTo>
                  <a:lnTo>
                    <a:pt x="4873001" y="1620632"/>
                  </a:lnTo>
                  <a:close/>
                  <a:moveTo>
                    <a:pt x="3467272" y="1605501"/>
                  </a:moveTo>
                  <a:lnTo>
                    <a:pt x="3420837" y="1628178"/>
                  </a:lnTo>
                  <a:lnTo>
                    <a:pt x="3417237" y="1635017"/>
                  </a:lnTo>
                  <a:lnTo>
                    <a:pt x="3455394" y="1612340"/>
                  </a:lnTo>
                  <a:close/>
                  <a:moveTo>
                    <a:pt x="1297994" y="1594555"/>
                  </a:moveTo>
                  <a:lnTo>
                    <a:pt x="1294396" y="1596356"/>
                  </a:lnTo>
                  <a:lnTo>
                    <a:pt x="1294396" y="1598156"/>
                  </a:lnTo>
                  <a:close/>
                  <a:moveTo>
                    <a:pt x="5177341" y="1577425"/>
                  </a:moveTo>
                  <a:lnTo>
                    <a:pt x="5174100" y="1579226"/>
                  </a:lnTo>
                  <a:lnTo>
                    <a:pt x="5175540" y="1579226"/>
                  </a:lnTo>
                  <a:close/>
                  <a:moveTo>
                    <a:pt x="3839478" y="1567346"/>
                  </a:moveTo>
                  <a:lnTo>
                    <a:pt x="3727168" y="1629618"/>
                  </a:lnTo>
                  <a:lnTo>
                    <a:pt x="3616299" y="1686850"/>
                  </a:lnTo>
                  <a:lnTo>
                    <a:pt x="3534946" y="1730404"/>
                  </a:lnTo>
                  <a:lnTo>
                    <a:pt x="3540345" y="1728605"/>
                  </a:lnTo>
                  <a:lnTo>
                    <a:pt x="3578142" y="1714566"/>
                  </a:lnTo>
                  <a:lnTo>
                    <a:pt x="3616299" y="1699088"/>
                  </a:lnTo>
                  <a:lnTo>
                    <a:pt x="3619538" y="1697289"/>
                  </a:lnTo>
                  <a:lnTo>
                    <a:pt x="3624937" y="1695489"/>
                  </a:lnTo>
                  <a:lnTo>
                    <a:pt x="3629977" y="1692249"/>
                  </a:lnTo>
                  <a:lnTo>
                    <a:pt x="3640416" y="1683250"/>
                  </a:lnTo>
                  <a:lnTo>
                    <a:pt x="3644016" y="1680011"/>
                  </a:lnTo>
                  <a:lnTo>
                    <a:pt x="3650855" y="1674612"/>
                  </a:lnTo>
                  <a:lnTo>
                    <a:pt x="3661294" y="1669572"/>
                  </a:lnTo>
                  <a:lnTo>
                    <a:pt x="3673533" y="1664173"/>
                  </a:lnTo>
                  <a:lnTo>
                    <a:pt x="3702690" y="1645095"/>
                  </a:lnTo>
                  <a:lnTo>
                    <a:pt x="3732208" y="1628178"/>
                  </a:lnTo>
                  <a:lnTo>
                    <a:pt x="3763524" y="1612340"/>
                  </a:lnTo>
                  <a:lnTo>
                    <a:pt x="3794481" y="1596862"/>
                  </a:lnTo>
                  <a:lnTo>
                    <a:pt x="3806721" y="1591822"/>
                  </a:lnTo>
                  <a:lnTo>
                    <a:pt x="3818959" y="1584983"/>
                  </a:lnTo>
                  <a:lnTo>
                    <a:pt x="3829398" y="1577784"/>
                  </a:lnTo>
                  <a:lnTo>
                    <a:pt x="3839478" y="1570945"/>
                  </a:lnTo>
                  <a:close/>
                  <a:moveTo>
                    <a:pt x="2420491" y="1567346"/>
                  </a:moveTo>
                  <a:lnTo>
                    <a:pt x="2299182" y="1624578"/>
                  </a:lnTo>
                  <a:lnTo>
                    <a:pt x="2290543" y="1628178"/>
                  </a:lnTo>
                  <a:lnTo>
                    <a:pt x="2281904" y="1620979"/>
                  </a:lnTo>
                  <a:lnTo>
                    <a:pt x="2280104" y="1619539"/>
                  </a:lnTo>
                  <a:lnTo>
                    <a:pt x="2278304" y="1624578"/>
                  </a:lnTo>
                  <a:lnTo>
                    <a:pt x="2273265" y="1629618"/>
                  </a:lnTo>
                  <a:lnTo>
                    <a:pt x="2267865" y="1633217"/>
                  </a:lnTo>
                  <a:lnTo>
                    <a:pt x="2261026" y="1636457"/>
                  </a:lnTo>
                  <a:lnTo>
                    <a:pt x="2252387" y="1636457"/>
                  </a:lnTo>
                  <a:lnTo>
                    <a:pt x="2240148" y="1638256"/>
                  </a:lnTo>
                  <a:lnTo>
                    <a:pt x="2231509" y="1640056"/>
                  </a:lnTo>
                  <a:lnTo>
                    <a:pt x="2233308" y="1648695"/>
                  </a:lnTo>
                  <a:lnTo>
                    <a:pt x="2235108" y="1659134"/>
                  </a:lnTo>
                  <a:lnTo>
                    <a:pt x="2238348" y="1672812"/>
                  </a:lnTo>
                  <a:lnTo>
                    <a:pt x="2286943" y="1648695"/>
                  </a:lnTo>
                  <a:lnTo>
                    <a:pt x="2333739" y="1624578"/>
                  </a:lnTo>
                  <a:lnTo>
                    <a:pt x="2425530" y="1570945"/>
                  </a:lnTo>
                  <a:close/>
                  <a:moveTo>
                    <a:pt x="7581657" y="1566690"/>
                  </a:moveTo>
                  <a:lnTo>
                    <a:pt x="7529802" y="1606658"/>
                  </a:lnTo>
                  <a:lnTo>
                    <a:pt x="7481188" y="1639424"/>
                  </a:lnTo>
                  <a:lnTo>
                    <a:pt x="7436535" y="1668950"/>
                  </a:lnTo>
                  <a:lnTo>
                    <a:pt x="7391162" y="1694875"/>
                  </a:lnTo>
                  <a:lnTo>
                    <a:pt x="7342908" y="1720800"/>
                  </a:lnTo>
                  <a:lnTo>
                    <a:pt x="7296095" y="1750325"/>
                  </a:lnTo>
                  <a:lnTo>
                    <a:pt x="7249281" y="1781291"/>
                  </a:lnTo>
                  <a:lnTo>
                    <a:pt x="7202468" y="1814418"/>
                  </a:lnTo>
                  <a:lnTo>
                    <a:pt x="7211111" y="1837102"/>
                  </a:lnTo>
                  <a:lnTo>
                    <a:pt x="7291053" y="1772650"/>
                  </a:lnTo>
                  <a:lnTo>
                    <a:pt x="7332465" y="1741684"/>
                  </a:lnTo>
                  <a:lnTo>
                    <a:pt x="7375678" y="1710718"/>
                  </a:lnTo>
                  <a:lnTo>
                    <a:pt x="7427533" y="1675791"/>
                  </a:lnTo>
                  <a:lnTo>
                    <a:pt x="7479748" y="1643025"/>
                  </a:lnTo>
                  <a:lnTo>
                    <a:pt x="7529802" y="1611699"/>
                  </a:lnTo>
                  <a:lnTo>
                    <a:pt x="7581657" y="1580733"/>
                  </a:lnTo>
                  <a:lnTo>
                    <a:pt x="7581657" y="1573891"/>
                  </a:lnTo>
                  <a:close/>
                  <a:moveTo>
                    <a:pt x="2702345" y="1565906"/>
                  </a:moveTo>
                  <a:lnTo>
                    <a:pt x="2646909" y="1590023"/>
                  </a:lnTo>
                  <a:lnTo>
                    <a:pt x="2590035" y="1615939"/>
                  </a:lnTo>
                  <a:lnTo>
                    <a:pt x="2536400" y="1643656"/>
                  </a:lnTo>
                  <a:lnTo>
                    <a:pt x="2480605" y="1672812"/>
                  </a:lnTo>
                  <a:lnTo>
                    <a:pt x="2479166" y="1672812"/>
                  </a:lnTo>
                  <a:lnTo>
                    <a:pt x="2357857" y="1739043"/>
                  </a:lnTo>
                  <a:lnTo>
                    <a:pt x="2238348" y="1808154"/>
                  </a:lnTo>
                  <a:lnTo>
                    <a:pt x="2235108" y="1818593"/>
                  </a:lnTo>
                  <a:lnTo>
                    <a:pt x="2236908" y="1825432"/>
                  </a:lnTo>
                  <a:lnTo>
                    <a:pt x="2269665" y="1813193"/>
                  </a:lnTo>
                  <a:lnTo>
                    <a:pt x="2300982" y="1800955"/>
                  </a:lnTo>
                  <a:lnTo>
                    <a:pt x="2330140" y="1787277"/>
                  </a:lnTo>
                  <a:lnTo>
                    <a:pt x="2359657" y="1773239"/>
                  </a:lnTo>
                  <a:lnTo>
                    <a:pt x="2387374" y="1757761"/>
                  </a:lnTo>
                  <a:lnTo>
                    <a:pt x="2415091" y="1742283"/>
                  </a:lnTo>
                  <a:lnTo>
                    <a:pt x="2442809" y="1725005"/>
                  </a:lnTo>
                  <a:lnTo>
                    <a:pt x="2468727" y="1707727"/>
                  </a:lnTo>
                  <a:lnTo>
                    <a:pt x="2524161" y="1669572"/>
                  </a:lnTo>
                  <a:lnTo>
                    <a:pt x="2581396" y="1636457"/>
                  </a:lnTo>
                  <a:lnTo>
                    <a:pt x="2640070" y="1607300"/>
                  </a:lnTo>
                  <a:lnTo>
                    <a:pt x="2702345" y="1579584"/>
                  </a:lnTo>
                  <a:close/>
                  <a:moveTo>
                    <a:pt x="4935310" y="1563743"/>
                  </a:moveTo>
                  <a:lnTo>
                    <a:pt x="4919822" y="1575625"/>
                  </a:lnTo>
                  <a:lnTo>
                    <a:pt x="4898933" y="1594708"/>
                  </a:lnTo>
                  <a:lnTo>
                    <a:pt x="4902535" y="1593268"/>
                  </a:lnTo>
                  <a:lnTo>
                    <a:pt x="4933869" y="1577425"/>
                  </a:lnTo>
                  <a:close/>
                  <a:moveTo>
                    <a:pt x="8679404" y="1549728"/>
                  </a:moveTo>
                  <a:lnTo>
                    <a:pt x="8675802" y="1551527"/>
                  </a:lnTo>
                  <a:lnTo>
                    <a:pt x="8663918" y="1556567"/>
                  </a:lnTo>
                  <a:lnTo>
                    <a:pt x="8656716" y="1558366"/>
                  </a:lnTo>
                  <a:lnTo>
                    <a:pt x="8649874" y="1558366"/>
                  </a:lnTo>
                  <a:lnTo>
                    <a:pt x="8637630" y="1574203"/>
                  </a:lnTo>
                  <a:lnTo>
                    <a:pt x="8623945" y="1587881"/>
                  </a:lnTo>
                  <a:lnTo>
                    <a:pt x="8637630" y="1581042"/>
                  </a:lnTo>
                  <a:lnTo>
                    <a:pt x="8651674" y="1574203"/>
                  </a:lnTo>
                  <a:lnTo>
                    <a:pt x="8677603" y="1561966"/>
                  </a:lnTo>
                  <a:lnTo>
                    <a:pt x="8679404" y="1555127"/>
                  </a:lnTo>
                  <a:close/>
                  <a:moveTo>
                    <a:pt x="9526042" y="1544689"/>
                  </a:moveTo>
                  <a:lnTo>
                    <a:pt x="9487869" y="1568804"/>
                  </a:lnTo>
                  <a:lnTo>
                    <a:pt x="9522801" y="1555127"/>
                  </a:lnTo>
                  <a:close/>
                  <a:moveTo>
                    <a:pt x="7356592" y="1537164"/>
                  </a:moveTo>
                  <a:lnTo>
                    <a:pt x="7354792" y="1538965"/>
                  </a:lnTo>
                  <a:lnTo>
                    <a:pt x="7358393" y="1537164"/>
                  </a:lnTo>
                  <a:close/>
                  <a:moveTo>
                    <a:pt x="2491044" y="1532790"/>
                  </a:moveTo>
                  <a:lnTo>
                    <a:pt x="2423730" y="1564106"/>
                  </a:lnTo>
                  <a:lnTo>
                    <a:pt x="2427330" y="1570945"/>
                  </a:lnTo>
                  <a:lnTo>
                    <a:pt x="2468727" y="1545029"/>
                  </a:lnTo>
                  <a:close/>
                  <a:moveTo>
                    <a:pt x="9564214" y="1518413"/>
                  </a:moveTo>
                  <a:lnTo>
                    <a:pt x="9550530" y="1528851"/>
                  </a:lnTo>
                  <a:lnTo>
                    <a:pt x="9552330" y="1528851"/>
                  </a:lnTo>
                  <a:lnTo>
                    <a:pt x="9555572" y="1528851"/>
                  </a:lnTo>
                  <a:lnTo>
                    <a:pt x="9560973" y="1523812"/>
                  </a:lnTo>
                  <a:close/>
                  <a:moveTo>
                    <a:pt x="9424128" y="1511574"/>
                  </a:moveTo>
                  <a:lnTo>
                    <a:pt x="9418726" y="1515174"/>
                  </a:lnTo>
                  <a:lnTo>
                    <a:pt x="9406843" y="1523812"/>
                  </a:lnTo>
                  <a:lnTo>
                    <a:pt x="9398200" y="1528851"/>
                  </a:lnTo>
                  <a:lnTo>
                    <a:pt x="9390997" y="1530651"/>
                  </a:lnTo>
                  <a:lnTo>
                    <a:pt x="9385956" y="1530651"/>
                  </a:lnTo>
                  <a:lnTo>
                    <a:pt x="9377313" y="1528851"/>
                  </a:lnTo>
                  <a:lnTo>
                    <a:pt x="9370110" y="1523812"/>
                  </a:lnTo>
                  <a:lnTo>
                    <a:pt x="9366870" y="1520213"/>
                  </a:lnTo>
                  <a:lnTo>
                    <a:pt x="9366870" y="1515174"/>
                  </a:lnTo>
                  <a:lnTo>
                    <a:pt x="9330498" y="1537490"/>
                  </a:lnTo>
                  <a:lnTo>
                    <a:pt x="9294126" y="1561966"/>
                  </a:lnTo>
                  <a:lnTo>
                    <a:pt x="9247310" y="1589681"/>
                  </a:lnTo>
                  <a:lnTo>
                    <a:pt x="9195453" y="1617396"/>
                  </a:lnTo>
                  <a:lnTo>
                    <a:pt x="9174566" y="1676066"/>
                  </a:lnTo>
                  <a:lnTo>
                    <a:pt x="9165923" y="1691903"/>
                  </a:lnTo>
                  <a:lnTo>
                    <a:pt x="9176367" y="1688303"/>
                  </a:lnTo>
                  <a:lnTo>
                    <a:pt x="9190051" y="1688303"/>
                  </a:lnTo>
                  <a:lnTo>
                    <a:pt x="9195453" y="1679665"/>
                  </a:lnTo>
                  <a:lnTo>
                    <a:pt x="9202295" y="1671026"/>
                  </a:lnTo>
                  <a:lnTo>
                    <a:pt x="9209138" y="1662388"/>
                  </a:lnTo>
                  <a:lnTo>
                    <a:pt x="9217780" y="1655189"/>
                  </a:lnTo>
                  <a:lnTo>
                    <a:pt x="9226423" y="1650150"/>
                  </a:lnTo>
                  <a:lnTo>
                    <a:pt x="9236867" y="1644751"/>
                  </a:lnTo>
                  <a:lnTo>
                    <a:pt x="9247310" y="1639712"/>
                  </a:lnTo>
                  <a:lnTo>
                    <a:pt x="9259554" y="1637912"/>
                  </a:lnTo>
                  <a:lnTo>
                    <a:pt x="9275039" y="1631073"/>
                  </a:lnTo>
                  <a:lnTo>
                    <a:pt x="9289084" y="1620635"/>
                  </a:lnTo>
                  <a:lnTo>
                    <a:pt x="9300968" y="1608757"/>
                  </a:lnTo>
                  <a:lnTo>
                    <a:pt x="9307810" y="1593280"/>
                  </a:lnTo>
                  <a:lnTo>
                    <a:pt x="9313212" y="1584642"/>
                  </a:lnTo>
                  <a:lnTo>
                    <a:pt x="9321855" y="1584642"/>
                  </a:lnTo>
                  <a:lnTo>
                    <a:pt x="9340581" y="1584642"/>
                  </a:lnTo>
                  <a:lnTo>
                    <a:pt x="9345983" y="1575643"/>
                  </a:lnTo>
                  <a:lnTo>
                    <a:pt x="9352825" y="1568804"/>
                  </a:lnTo>
                  <a:lnTo>
                    <a:pt x="9370110" y="1556567"/>
                  </a:lnTo>
                  <a:lnTo>
                    <a:pt x="9387756" y="1546488"/>
                  </a:lnTo>
                  <a:lnTo>
                    <a:pt x="9399640" y="1537490"/>
                  </a:lnTo>
                  <a:lnTo>
                    <a:pt x="9411884" y="1532451"/>
                  </a:lnTo>
                  <a:lnTo>
                    <a:pt x="9417286" y="1520213"/>
                  </a:lnTo>
                  <a:close/>
                  <a:moveTo>
                    <a:pt x="5014906" y="1494253"/>
                  </a:moveTo>
                  <a:lnTo>
                    <a:pt x="4995817" y="1509735"/>
                  </a:lnTo>
                  <a:lnTo>
                    <a:pt x="5008063" y="1506495"/>
                  </a:lnTo>
                  <a:close/>
                  <a:moveTo>
                    <a:pt x="6030332" y="1492155"/>
                  </a:moveTo>
                  <a:lnTo>
                    <a:pt x="6021690" y="1493956"/>
                  </a:lnTo>
                  <a:lnTo>
                    <a:pt x="6021690" y="1499357"/>
                  </a:lnTo>
                  <a:close/>
                  <a:moveTo>
                    <a:pt x="9455098" y="1491058"/>
                  </a:moveTo>
                  <a:lnTo>
                    <a:pt x="9446456" y="1494298"/>
                  </a:lnTo>
                  <a:lnTo>
                    <a:pt x="9443214" y="1497897"/>
                  </a:lnTo>
                  <a:lnTo>
                    <a:pt x="9458700" y="1492498"/>
                  </a:lnTo>
                  <a:close/>
                  <a:moveTo>
                    <a:pt x="4722091" y="1491012"/>
                  </a:moveTo>
                  <a:lnTo>
                    <a:pt x="4720651" y="1501094"/>
                  </a:lnTo>
                  <a:lnTo>
                    <a:pt x="4718850" y="1511535"/>
                  </a:lnTo>
                  <a:lnTo>
                    <a:pt x="4729295" y="1509735"/>
                  </a:lnTo>
                  <a:lnTo>
                    <a:pt x="4723892" y="1501094"/>
                  </a:lnTo>
                  <a:close/>
                  <a:moveTo>
                    <a:pt x="9472384" y="1485659"/>
                  </a:moveTo>
                  <a:lnTo>
                    <a:pt x="9467342" y="1489258"/>
                  </a:lnTo>
                  <a:lnTo>
                    <a:pt x="9460140" y="1492498"/>
                  </a:lnTo>
                  <a:lnTo>
                    <a:pt x="9470584" y="1491058"/>
                  </a:lnTo>
                  <a:close/>
                  <a:moveTo>
                    <a:pt x="9619672" y="1483859"/>
                  </a:moveTo>
                  <a:lnTo>
                    <a:pt x="9590143" y="1502936"/>
                  </a:lnTo>
                  <a:lnTo>
                    <a:pt x="9600586" y="1499697"/>
                  </a:lnTo>
                  <a:lnTo>
                    <a:pt x="9612830" y="1497897"/>
                  </a:lnTo>
                  <a:close/>
                  <a:moveTo>
                    <a:pt x="4893891" y="1447806"/>
                  </a:moveTo>
                  <a:lnTo>
                    <a:pt x="4850310" y="1483811"/>
                  </a:lnTo>
                  <a:lnTo>
                    <a:pt x="4807091" y="1521977"/>
                  </a:lnTo>
                  <a:lnTo>
                    <a:pt x="4765671" y="1561943"/>
                  </a:lnTo>
                  <a:lnTo>
                    <a:pt x="4723892" y="1601909"/>
                  </a:lnTo>
                  <a:lnTo>
                    <a:pt x="4723892" y="1613791"/>
                  </a:lnTo>
                  <a:lnTo>
                    <a:pt x="4722091" y="1626033"/>
                  </a:lnTo>
                  <a:lnTo>
                    <a:pt x="4742981" y="1605150"/>
                  </a:lnTo>
                  <a:lnTo>
                    <a:pt x="4765671" y="1582826"/>
                  </a:lnTo>
                  <a:lnTo>
                    <a:pt x="4779358" y="1565544"/>
                  </a:lnTo>
                  <a:lnTo>
                    <a:pt x="4795205" y="1551501"/>
                  </a:lnTo>
                  <a:lnTo>
                    <a:pt x="4812493" y="1541060"/>
                  </a:lnTo>
                  <a:lnTo>
                    <a:pt x="4829781" y="1534219"/>
                  </a:lnTo>
                  <a:lnTo>
                    <a:pt x="4829781" y="1508295"/>
                  </a:lnTo>
                  <a:lnTo>
                    <a:pt x="4841666" y="1506495"/>
                  </a:lnTo>
                  <a:lnTo>
                    <a:pt x="4852111" y="1502894"/>
                  </a:lnTo>
                  <a:lnTo>
                    <a:pt x="4860755" y="1497853"/>
                  </a:lnTo>
                  <a:lnTo>
                    <a:pt x="4869399" y="1491012"/>
                  </a:lnTo>
                  <a:lnTo>
                    <a:pt x="4878043" y="1482371"/>
                  </a:lnTo>
                  <a:lnTo>
                    <a:pt x="4886687" y="1465088"/>
                  </a:lnTo>
                  <a:close/>
                  <a:moveTo>
                    <a:pt x="1105832" y="1431824"/>
                  </a:moveTo>
                  <a:lnTo>
                    <a:pt x="1093597" y="1439024"/>
                  </a:lnTo>
                  <a:lnTo>
                    <a:pt x="1083161" y="1447665"/>
                  </a:lnTo>
                  <a:lnTo>
                    <a:pt x="1053653" y="1468186"/>
                  </a:lnTo>
                  <a:lnTo>
                    <a:pt x="1039979" y="1478627"/>
                  </a:lnTo>
                  <a:lnTo>
                    <a:pt x="1029543" y="1489068"/>
                  </a:lnTo>
                  <a:lnTo>
                    <a:pt x="1009031" y="1506349"/>
                  </a:lnTo>
                  <a:lnTo>
                    <a:pt x="991398" y="1523630"/>
                  </a:lnTo>
                  <a:lnTo>
                    <a:pt x="969087" y="1540912"/>
                  </a:lnTo>
                  <a:lnTo>
                    <a:pt x="951454" y="1558193"/>
                  </a:lnTo>
                  <a:lnTo>
                    <a:pt x="944617" y="1565393"/>
                  </a:lnTo>
                  <a:lnTo>
                    <a:pt x="935981" y="1570434"/>
                  </a:lnTo>
                  <a:lnTo>
                    <a:pt x="927344" y="1575474"/>
                  </a:lnTo>
                  <a:lnTo>
                    <a:pt x="918708" y="1579074"/>
                  </a:lnTo>
                  <a:lnTo>
                    <a:pt x="911871" y="1582675"/>
                  </a:lnTo>
                  <a:lnTo>
                    <a:pt x="908272" y="1587715"/>
                  </a:lnTo>
                  <a:lnTo>
                    <a:pt x="927344" y="1598156"/>
                  </a:lnTo>
                  <a:lnTo>
                    <a:pt x="944617" y="1610397"/>
                  </a:lnTo>
                  <a:lnTo>
                    <a:pt x="958651" y="1593115"/>
                  </a:lnTo>
                  <a:lnTo>
                    <a:pt x="974125" y="1577274"/>
                  </a:lnTo>
                  <a:lnTo>
                    <a:pt x="979523" y="1572234"/>
                  </a:lnTo>
                  <a:lnTo>
                    <a:pt x="984561" y="1566833"/>
                  </a:lnTo>
                  <a:lnTo>
                    <a:pt x="989959" y="1558193"/>
                  </a:lnTo>
                  <a:lnTo>
                    <a:pt x="993198" y="1547752"/>
                  </a:lnTo>
                  <a:lnTo>
                    <a:pt x="994997" y="1535871"/>
                  </a:lnTo>
                  <a:lnTo>
                    <a:pt x="1007232" y="1535871"/>
                  </a:lnTo>
                  <a:lnTo>
                    <a:pt x="1014069" y="1535871"/>
                  </a:lnTo>
                  <a:lnTo>
                    <a:pt x="1019107" y="1537311"/>
                  </a:lnTo>
                  <a:lnTo>
                    <a:pt x="1024505" y="1539111"/>
                  </a:lnTo>
                  <a:lnTo>
                    <a:pt x="1043577" y="1509589"/>
                  </a:lnTo>
                  <a:lnTo>
                    <a:pt x="1062289" y="1482227"/>
                  </a:lnTo>
                  <a:lnTo>
                    <a:pt x="1083161" y="1456305"/>
                  </a:lnTo>
                  <a:close/>
                  <a:moveTo>
                    <a:pt x="8575689" y="1430229"/>
                  </a:moveTo>
                  <a:lnTo>
                    <a:pt x="8511228" y="1468382"/>
                  </a:lnTo>
                  <a:lnTo>
                    <a:pt x="8461172" y="1501136"/>
                  </a:lnTo>
                  <a:lnTo>
                    <a:pt x="8411115" y="1530651"/>
                  </a:lnTo>
                  <a:lnTo>
                    <a:pt x="8369342" y="1556567"/>
                  </a:lnTo>
                  <a:lnTo>
                    <a:pt x="8371142" y="1568804"/>
                  </a:lnTo>
                  <a:lnTo>
                    <a:pt x="8371142" y="1575643"/>
                  </a:lnTo>
                  <a:lnTo>
                    <a:pt x="8369342" y="1581042"/>
                  </a:lnTo>
                  <a:lnTo>
                    <a:pt x="8367541" y="1584642"/>
                  </a:lnTo>
                  <a:lnTo>
                    <a:pt x="8502585" y="1485659"/>
                  </a:lnTo>
                  <a:close/>
                  <a:moveTo>
                    <a:pt x="5205074" y="1430163"/>
                  </a:moveTo>
                  <a:lnTo>
                    <a:pt x="5180943" y="1451046"/>
                  </a:lnTo>
                  <a:lnTo>
                    <a:pt x="5158252" y="1471929"/>
                  </a:lnTo>
                  <a:lnTo>
                    <a:pt x="5140964" y="1485611"/>
                  </a:lnTo>
                  <a:lnTo>
                    <a:pt x="5123676" y="1501094"/>
                  </a:lnTo>
                  <a:lnTo>
                    <a:pt x="5101346" y="1516936"/>
                  </a:lnTo>
                  <a:lnTo>
                    <a:pt x="5077215" y="1532419"/>
                  </a:lnTo>
                  <a:lnTo>
                    <a:pt x="5045880" y="1563743"/>
                  </a:lnTo>
                  <a:lnTo>
                    <a:pt x="5011305" y="1594708"/>
                  </a:lnTo>
                  <a:lnTo>
                    <a:pt x="4940712" y="1655197"/>
                  </a:lnTo>
                  <a:lnTo>
                    <a:pt x="4866158" y="1719647"/>
                  </a:lnTo>
                  <a:lnTo>
                    <a:pt x="4798447" y="1778336"/>
                  </a:lnTo>
                  <a:lnTo>
                    <a:pt x="4779358" y="1797419"/>
                  </a:lnTo>
                  <a:lnTo>
                    <a:pt x="4758828" y="1821542"/>
                  </a:lnTo>
                  <a:lnTo>
                    <a:pt x="4746583" y="1837385"/>
                  </a:lnTo>
                  <a:lnTo>
                    <a:pt x="4776116" y="1819742"/>
                  </a:lnTo>
                  <a:lnTo>
                    <a:pt x="4798447" y="1798859"/>
                  </a:lnTo>
                  <a:lnTo>
                    <a:pt x="4824379" y="1774735"/>
                  </a:lnTo>
                  <a:lnTo>
                    <a:pt x="4834823" y="1764294"/>
                  </a:lnTo>
                  <a:lnTo>
                    <a:pt x="4847069" y="1772935"/>
                  </a:lnTo>
                  <a:lnTo>
                    <a:pt x="4848510" y="1772935"/>
                  </a:lnTo>
                  <a:lnTo>
                    <a:pt x="4852111" y="1757453"/>
                  </a:lnTo>
                  <a:lnTo>
                    <a:pt x="4858954" y="1745571"/>
                  </a:lnTo>
                  <a:lnTo>
                    <a:pt x="4869399" y="1735129"/>
                  </a:lnTo>
                  <a:lnTo>
                    <a:pt x="4881645" y="1726488"/>
                  </a:lnTo>
                  <a:lnTo>
                    <a:pt x="4895331" y="1716046"/>
                  </a:lnTo>
                  <a:lnTo>
                    <a:pt x="4909378" y="1709205"/>
                  </a:lnTo>
                  <a:lnTo>
                    <a:pt x="4909378" y="1707405"/>
                  </a:lnTo>
                  <a:lnTo>
                    <a:pt x="4909378" y="1682921"/>
                  </a:lnTo>
                  <a:lnTo>
                    <a:pt x="4930267" y="1695163"/>
                  </a:lnTo>
                  <a:lnTo>
                    <a:pt x="4932068" y="1695163"/>
                  </a:lnTo>
                  <a:lnTo>
                    <a:pt x="4935310" y="1688322"/>
                  </a:lnTo>
                  <a:lnTo>
                    <a:pt x="4935310" y="1682921"/>
                  </a:lnTo>
                  <a:lnTo>
                    <a:pt x="4938911" y="1676080"/>
                  </a:lnTo>
                  <a:lnTo>
                    <a:pt x="4938911" y="1671040"/>
                  </a:lnTo>
                  <a:lnTo>
                    <a:pt x="4947555" y="1665639"/>
                  </a:lnTo>
                  <a:lnTo>
                    <a:pt x="4949356" y="1665639"/>
                  </a:lnTo>
                  <a:lnTo>
                    <a:pt x="4949356" y="1648356"/>
                  </a:lnTo>
                  <a:lnTo>
                    <a:pt x="4959441" y="1644756"/>
                  </a:lnTo>
                  <a:lnTo>
                    <a:pt x="4976729" y="1636114"/>
                  </a:lnTo>
                  <a:lnTo>
                    <a:pt x="4995817" y="1624232"/>
                  </a:lnTo>
                  <a:lnTo>
                    <a:pt x="5014906" y="1608750"/>
                  </a:lnTo>
                  <a:lnTo>
                    <a:pt x="5032194" y="1589667"/>
                  </a:lnTo>
                  <a:lnTo>
                    <a:pt x="5049482" y="1570584"/>
                  </a:lnTo>
                  <a:lnTo>
                    <a:pt x="5068571" y="1551501"/>
                  </a:lnTo>
                  <a:lnTo>
                    <a:pt x="5108189" y="1516936"/>
                  </a:lnTo>
                  <a:lnTo>
                    <a:pt x="5140964" y="1496053"/>
                  </a:lnTo>
                  <a:lnTo>
                    <a:pt x="5168697" y="1475170"/>
                  </a:lnTo>
                  <a:lnTo>
                    <a:pt x="5180943" y="1466889"/>
                  </a:lnTo>
                  <a:lnTo>
                    <a:pt x="5191387" y="1456447"/>
                  </a:lnTo>
                  <a:lnTo>
                    <a:pt x="5200031" y="1444205"/>
                  </a:lnTo>
                  <a:close/>
                  <a:moveTo>
                    <a:pt x="7502074" y="1429863"/>
                  </a:moveTo>
                  <a:lnTo>
                    <a:pt x="7484789" y="1443906"/>
                  </a:lnTo>
                  <a:lnTo>
                    <a:pt x="7488390" y="1442106"/>
                  </a:lnTo>
                  <a:lnTo>
                    <a:pt x="7495232" y="1437065"/>
                  </a:lnTo>
                  <a:close/>
                  <a:moveTo>
                    <a:pt x="6019889" y="1421222"/>
                  </a:moveTo>
                  <a:lnTo>
                    <a:pt x="6007646" y="1429863"/>
                  </a:lnTo>
                  <a:lnTo>
                    <a:pt x="6011247" y="1433464"/>
                  </a:lnTo>
                  <a:close/>
                  <a:moveTo>
                    <a:pt x="4786561" y="1416481"/>
                  </a:moveTo>
                  <a:lnTo>
                    <a:pt x="4720651" y="1465088"/>
                  </a:lnTo>
                  <a:lnTo>
                    <a:pt x="4722091" y="1466889"/>
                  </a:lnTo>
                  <a:lnTo>
                    <a:pt x="4734337" y="1465088"/>
                  </a:lnTo>
                  <a:lnTo>
                    <a:pt x="4750184" y="1459687"/>
                  </a:lnTo>
                  <a:lnTo>
                    <a:pt x="4760269" y="1454647"/>
                  </a:lnTo>
                  <a:lnTo>
                    <a:pt x="4767472" y="1447806"/>
                  </a:lnTo>
                  <a:lnTo>
                    <a:pt x="4770714" y="1439164"/>
                  </a:lnTo>
                  <a:lnTo>
                    <a:pt x="4777917" y="1426922"/>
                  </a:lnTo>
                  <a:close/>
                  <a:moveTo>
                    <a:pt x="6565446" y="1416181"/>
                  </a:moveTo>
                  <a:lnTo>
                    <a:pt x="6514052" y="1453672"/>
                  </a:lnTo>
                  <a:lnTo>
                    <a:pt x="6504588" y="1459389"/>
                  </a:lnTo>
                  <a:lnTo>
                    <a:pt x="6495863" y="1465701"/>
                  </a:lnTo>
                  <a:lnTo>
                    <a:pt x="6450933" y="1493956"/>
                  </a:lnTo>
                  <a:lnTo>
                    <a:pt x="6349024" y="1561649"/>
                  </a:lnTo>
                  <a:lnTo>
                    <a:pt x="6323096" y="1580733"/>
                  </a:lnTo>
                  <a:lnTo>
                    <a:pt x="6274482" y="1613499"/>
                  </a:lnTo>
                  <a:lnTo>
                    <a:pt x="6289967" y="1613499"/>
                  </a:lnTo>
                  <a:lnTo>
                    <a:pt x="6305451" y="1599816"/>
                  </a:lnTo>
                  <a:lnTo>
                    <a:pt x="6323096" y="1585774"/>
                  </a:lnTo>
                  <a:lnTo>
                    <a:pt x="6338581" y="1573891"/>
                  </a:lnTo>
                  <a:lnTo>
                    <a:pt x="6355866" y="1563449"/>
                  </a:lnTo>
                  <a:lnTo>
                    <a:pt x="6423205" y="1518080"/>
                  </a:lnTo>
                  <a:lnTo>
                    <a:pt x="6444091" y="1506198"/>
                  </a:lnTo>
                  <a:lnTo>
                    <a:pt x="6461376" y="1493956"/>
                  </a:lnTo>
                  <a:lnTo>
                    <a:pt x="6475420" y="1483514"/>
                  </a:lnTo>
                  <a:lnTo>
                    <a:pt x="6487663" y="1471632"/>
                  </a:lnTo>
                  <a:lnTo>
                    <a:pt x="6495863" y="1465701"/>
                  </a:lnTo>
                  <a:lnTo>
                    <a:pt x="6508189" y="1457949"/>
                  </a:lnTo>
                  <a:lnTo>
                    <a:pt x="6514052" y="1453672"/>
                  </a:lnTo>
                  <a:lnTo>
                    <a:pt x="6521873" y="1448947"/>
                  </a:lnTo>
                  <a:lnTo>
                    <a:pt x="6555003" y="1433464"/>
                  </a:lnTo>
                  <a:lnTo>
                    <a:pt x="6561845" y="1421222"/>
                  </a:lnTo>
                  <a:close/>
                  <a:moveTo>
                    <a:pt x="4961242" y="1395598"/>
                  </a:moveTo>
                  <a:lnTo>
                    <a:pt x="4924865" y="1423322"/>
                  </a:lnTo>
                  <a:lnTo>
                    <a:pt x="4907577" y="1437364"/>
                  </a:lnTo>
                  <a:lnTo>
                    <a:pt x="4912979" y="1439164"/>
                  </a:lnTo>
                  <a:lnTo>
                    <a:pt x="4919822" y="1440605"/>
                  </a:lnTo>
                  <a:lnTo>
                    <a:pt x="4928466" y="1431963"/>
                  </a:lnTo>
                  <a:lnTo>
                    <a:pt x="4933869" y="1428723"/>
                  </a:lnTo>
                  <a:lnTo>
                    <a:pt x="4940712" y="1426922"/>
                  </a:lnTo>
                  <a:close/>
                  <a:moveTo>
                    <a:pt x="4821137" y="1390557"/>
                  </a:moveTo>
                  <a:lnTo>
                    <a:pt x="4798447" y="1406039"/>
                  </a:lnTo>
                  <a:lnTo>
                    <a:pt x="4807091" y="1402439"/>
                  </a:lnTo>
                  <a:lnTo>
                    <a:pt x="4815735" y="1399198"/>
                  </a:lnTo>
                  <a:close/>
                  <a:moveTo>
                    <a:pt x="3384480" y="1383770"/>
                  </a:moveTo>
                  <a:lnTo>
                    <a:pt x="3295928" y="1432363"/>
                  </a:lnTo>
                  <a:lnTo>
                    <a:pt x="3301328" y="1439562"/>
                  </a:lnTo>
                  <a:lnTo>
                    <a:pt x="3306367" y="1434163"/>
                  </a:lnTo>
                  <a:lnTo>
                    <a:pt x="3313207" y="1427324"/>
                  </a:lnTo>
                  <a:lnTo>
                    <a:pt x="3320046" y="1423725"/>
                  </a:lnTo>
                  <a:lnTo>
                    <a:pt x="3327246" y="1420485"/>
                  </a:lnTo>
                  <a:lnTo>
                    <a:pt x="3342724" y="1413286"/>
                  </a:lnTo>
                  <a:lnTo>
                    <a:pt x="3358563" y="1406447"/>
                  </a:lnTo>
                  <a:lnTo>
                    <a:pt x="3370442" y="1394208"/>
                  </a:lnTo>
                  <a:close/>
                  <a:moveTo>
                    <a:pt x="7373877" y="1378013"/>
                  </a:moveTo>
                  <a:lnTo>
                    <a:pt x="7308338" y="1412580"/>
                  </a:lnTo>
                  <a:lnTo>
                    <a:pt x="7261525" y="1440305"/>
                  </a:lnTo>
                  <a:lnTo>
                    <a:pt x="7219753" y="1469831"/>
                  </a:lnTo>
                  <a:lnTo>
                    <a:pt x="7180142" y="1499357"/>
                  </a:lnTo>
                  <a:lnTo>
                    <a:pt x="7147012" y="1530323"/>
                  </a:lnTo>
                  <a:lnTo>
                    <a:pt x="7136569" y="1540765"/>
                  </a:lnTo>
                  <a:lnTo>
                    <a:pt x="7126486" y="1547606"/>
                  </a:lnTo>
                  <a:lnTo>
                    <a:pt x="7136569" y="1547606"/>
                  </a:lnTo>
                  <a:lnTo>
                    <a:pt x="7145572" y="1546166"/>
                  </a:lnTo>
                  <a:lnTo>
                    <a:pt x="7156015" y="1540765"/>
                  </a:lnTo>
                  <a:lnTo>
                    <a:pt x="7164657" y="1533924"/>
                  </a:lnTo>
                  <a:lnTo>
                    <a:pt x="7190585" y="1518080"/>
                  </a:lnTo>
                  <a:lnTo>
                    <a:pt x="7212911" y="1500797"/>
                  </a:lnTo>
                  <a:lnTo>
                    <a:pt x="7251082" y="1473432"/>
                  </a:lnTo>
                  <a:lnTo>
                    <a:pt x="7282051" y="1450747"/>
                  </a:lnTo>
                  <a:lnTo>
                    <a:pt x="7311579" y="1426623"/>
                  </a:lnTo>
                  <a:lnTo>
                    <a:pt x="7337507" y="1405739"/>
                  </a:lnTo>
                  <a:lnTo>
                    <a:pt x="7365235" y="1383054"/>
                  </a:lnTo>
                  <a:close/>
                  <a:moveTo>
                    <a:pt x="4858954" y="1361032"/>
                  </a:moveTo>
                  <a:lnTo>
                    <a:pt x="4853912" y="1364633"/>
                  </a:lnTo>
                  <a:lnTo>
                    <a:pt x="4860755" y="1362833"/>
                  </a:lnTo>
                  <a:lnTo>
                    <a:pt x="4860755" y="1361032"/>
                  </a:lnTo>
                  <a:close/>
                  <a:moveTo>
                    <a:pt x="1320305" y="1360898"/>
                  </a:moveTo>
                  <a:lnTo>
                    <a:pt x="1290797" y="1381420"/>
                  </a:lnTo>
                  <a:lnTo>
                    <a:pt x="1261289" y="1405902"/>
                  </a:lnTo>
                  <a:lnTo>
                    <a:pt x="1235379" y="1430023"/>
                  </a:lnTo>
                  <a:lnTo>
                    <a:pt x="1209470" y="1456305"/>
                  </a:lnTo>
                  <a:lnTo>
                    <a:pt x="1178523" y="1487268"/>
                  </a:lnTo>
                  <a:lnTo>
                    <a:pt x="1133541" y="1532271"/>
                  </a:lnTo>
                  <a:lnTo>
                    <a:pt x="1110870" y="1553152"/>
                  </a:lnTo>
                  <a:lnTo>
                    <a:pt x="1088199" y="1572234"/>
                  </a:lnTo>
                  <a:lnTo>
                    <a:pt x="1072725" y="1585915"/>
                  </a:lnTo>
                  <a:lnTo>
                    <a:pt x="1057252" y="1598156"/>
                  </a:lnTo>
                  <a:lnTo>
                    <a:pt x="1024505" y="1622277"/>
                  </a:lnTo>
                  <a:lnTo>
                    <a:pt x="1012270" y="1629118"/>
                  </a:lnTo>
                  <a:lnTo>
                    <a:pt x="1001834" y="1635958"/>
                  </a:lnTo>
                  <a:lnTo>
                    <a:pt x="991398" y="1639559"/>
                  </a:lnTo>
                  <a:lnTo>
                    <a:pt x="980962" y="1643159"/>
                  </a:lnTo>
                  <a:lnTo>
                    <a:pt x="1003633" y="1658640"/>
                  </a:lnTo>
                  <a:lnTo>
                    <a:pt x="1019107" y="1644599"/>
                  </a:lnTo>
                  <a:lnTo>
                    <a:pt x="1034941" y="1630918"/>
                  </a:lnTo>
                  <a:lnTo>
                    <a:pt x="1053653" y="1617237"/>
                  </a:lnTo>
                  <a:lnTo>
                    <a:pt x="1074525" y="1604996"/>
                  </a:lnTo>
                  <a:lnTo>
                    <a:pt x="1093597" y="1593115"/>
                  </a:lnTo>
                  <a:lnTo>
                    <a:pt x="1109071" y="1579074"/>
                  </a:lnTo>
                  <a:lnTo>
                    <a:pt x="1123105" y="1565393"/>
                  </a:lnTo>
                  <a:lnTo>
                    <a:pt x="1134980" y="1551352"/>
                  </a:lnTo>
                  <a:lnTo>
                    <a:pt x="1138579" y="1546312"/>
                  </a:lnTo>
                  <a:lnTo>
                    <a:pt x="1145416" y="1546312"/>
                  </a:lnTo>
                  <a:lnTo>
                    <a:pt x="1149014" y="1546312"/>
                  </a:lnTo>
                  <a:lnTo>
                    <a:pt x="1154412" y="1540912"/>
                  </a:lnTo>
                  <a:lnTo>
                    <a:pt x="1161249" y="1535871"/>
                  </a:lnTo>
                  <a:lnTo>
                    <a:pt x="1209470" y="1492308"/>
                  </a:lnTo>
                  <a:lnTo>
                    <a:pt x="1259850" y="1445865"/>
                  </a:lnTo>
                  <a:lnTo>
                    <a:pt x="1280361" y="1424983"/>
                  </a:lnTo>
                  <a:lnTo>
                    <a:pt x="1304831" y="1405902"/>
                  </a:lnTo>
                  <a:lnTo>
                    <a:pt x="1328942" y="1388620"/>
                  </a:lnTo>
                  <a:lnTo>
                    <a:pt x="1353052" y="1372779"/>
                  </a:lnTo>
                  <a:lnTo>
                    <a:pt x="1348014" y="1369539"/>
                  </a:lnTo>
                  <a:close/>
                  <a:moveTo>
                    <a:pt x="4765671" y="1336909"/>
                  </a:moveTo>
                  <a:lnTo>
                    <a:pt x="4748384" y="1341950"/>
                  </a:lnTo>
                  <a:lnTo>
                    <a:pt x="4730735" y="1347350"/>
                  </a:lnTo>
                  <a:lnTo>
                    <a:pt x="4725693" y="1348791"/>
                  </a:lnTo>
                  <a:lnTo>
                    <a:pt x="4725693" y="1362833"/>
                  </a:lnTo>
                  <a:lnTo>
                    <a:pt x="4723892" y="1376515"/>
                  </a:lnTo>
                  <a:lnTo>
                    <a:pt x="4732536" y="1369674"/>
                  </a:lnTo>
                  <a:lnTo>
                    <a:pt x="4741180" y="1362833"/>
                  </a:lnTo>
                  <a:lnTo>
                    <a:pt x="4762070" y="1341950"/>
                  </a:lnTo>
                  <a:close/>
                  <a:moveTo>
                    <a:pt x="697397" y="1331376"/>
                  </a:moveTo>
                  <a:lnTo>
                    <a:pt x="683363" y="1338577"/>
                  </a:lnTo>
                  <a:lnTo>
                    <a:pt x="690560" y="1334977"/>
                  </a:lnTo>
                  <a:close/>
                  <a:moveTo>
                    <a:pt x="3793041" y="1328697"/>
                  </a:moveTo>
                  <a:lnTo>
                    <a:pt x="3742646" y="1363252"/>
                  </a:lnTo>
                  <a:lnTo>
                    <a:pt x="3692611" y="1396008"/>
                  </a:lnTo>
                  <a:lnTo>
                    <a:pt x="3640416" y="1425524"/>
                  </a:lnTo>
                  <a:lnTo>
                    <a:pt x="3586781" y="1455040"/>
                  </a:lnTo>
                  <a:lnTo>
                    <a:pt x="3536746" y="1480957"/>
                  </a:lnTo>
                  <a:lnTo>
                    <a:pt x="3569503" y="1465479"/>
                  </a:lnTo>
                  <a:lnTo>
                    <a:pt x="3635376" y="1434163"/>
                  </a:lnTo>
                  <a:lnTo>
                    <a:pt x="3694411" y="1401048"/>
                  </a:lnTo>
                  <a:lnTo>
                    <a:pt x="3745886" y="1368292"/>
                  </a:lnTo>
                  <a:lnTo>
                    <a:pt x="3770364" y="1351014"/>
                  </a:lnTo>
                  <a:lnTo>
                    <a:pt x="3793041" y="1333736"/>
                  </a:lnTo>
                  <a:close/>
                  <a:moveTo>
                    <a:pt x="7136569" y="1326163"/>
                  </a:moveTo>
                  <a:lnTo>
                    <a:pt x="7122885" y="1334805"/>
                  </a:lnTo>
                  <a:lnTo>
                    <a:pt x="7076072" y="1365771"/>
                  </a:lnTo>
                  <a:lnTo>
                    <a:pt x="7093357" y="1362530"/>
                  </a:lnTo>
                  <a:lnTo>
                    <a:pt x="7096958" y="1355689"/>
                  </a:lnTo>
                  <a:lnTo>
                    <a:pt x="7101999" y="1350288"/>
                  </a:lnTo>
                  <a:lnTo>
                    <a:pt x="7107401" y="1347047"/>
                  </a:lnTo>
                  <a:lnTo>
                    <a:pt x="7112442" y="1345247"/>
                  </a:lnTo>
                  <a:close/>
                  <a:moveTo>
                    <a:pt x="6859650" y="1315721"/>
                  </a:moveTo>
                  <a:lnTo>
                    <a:pt x="6854608" y="1321122"/>
                  </a:lnTo>
                  <a:lnTo>
                    <a:pt x="6851007" y="1322563"/>
                  </a:lnTo>
                  <a:lnTo>
                    <a:pt x="6863251" y="1319322"/>
                  </a:lnTo>
                  <a:close/>
                  <a:moveTo>
                    <a:pt x="7481188" y="1310680"/>
                  </a:moveTo>
                  <a:lnTo>
                    <a:pt x="7458862" y="1326163"/>
                  </a:lnTo>
                  <a:lnTo>
                    <a:pt x="7464263" y="1322563"/>
                  </a:lnTo>
                  <a:lnTo>
                    <a:pt x="7474346" y="1317522"/>
                  </a:lnTo>
                  <a:close/>
                  <a:moveTo>
                    <a:pt x="3174980" y="1307820"/>
                  </a:moveTo>
                  <a:lnTo>
                    <a:pt x="3167780" y="1313219"/>
                  </a:lnTo>
                  <a:lnTo>
                    <a:pt x="3171380" y="1311419"/>
                  </a:lnTo>
                  <a:close/>
                  <a:moveTo>
                    <a:pt x="7522960" y="1287996"/>
                  </a:moveTo>
                  <a:lnTo>
                    <a:pt x="7528001" y="1291597"/>
                  </a:lnTo>
                  <a:lnTo>
                    <a:pt x="7528001" y="1287996"/>
                  </a:lnTo>
                  <a:close/>
                  <a:moveTo>
                    <a:pt x="6568687" y="1279354"/>
                  </a:moveTo>
                  <a:lnTo>
                    <a:pt x="6447692" y="1357129"/>
                  </a:lnTo>
                  <a:lnTo>
                    <a:pt x="6336780" y="1431664"/>
                  </a:lnTo>
                  <a:lnTo>
                    <a:pt x="6236311" y="1502598"/>
                  </a:lnTo>
                  <a:lnTo>
                    <a:pt x="6144485" y="1573891"/>
                  </a:lnTo>
                  <a:lnTo>
                    <a:pt x="6125400" y="1584333"/>
                  </a:lnTo>
                  <a:lnTo>
                    <a:pt x="6108115" y="1596216"/>
                  </a:lnTo>
                  <a:lnTo>
                    <a:pt x="6094431" y="1604857"/>
                  </a:lnTo>
                  <a:lnTo>
                    <a:pt x="6071744" y="1618900"/>
                  </a:lnTo>
                  <a:lnTo>
                    <a:pt x="6051218" y="1634383"/>
                  </a:lnTo>
                  <a:lnTo>
                    <a:pt x="6042576" y="1641224"/>
                  </a:lnTo>
                  <a:lnTo>
                    <a:pt x="6033933" y="1648066"/>
                  </a:lnTo>
                  <a:lnTo>
                    <a:pt x="6024931" y="1656707"/>
                  </a:lnTo>
                  <a:lnTo>
                    <a:pt x="6019889" y="1665349"/>
                  </a:lnTo>
                  <a:lnTo>
                    <a:pt x="6018089" y="1670750"/>
                  </a:lnTo>
                  <a:lnTo>
                    <a:pt x="6016288" y="1673991"/>
                  </a:lnTo>
                  <a:lnTo>
                    <a:pt x="6014848" y="1677591"/>
                  </a:lnTo>
                  <a:lnTo>
                    <a:pt x="6013047" y="1684433"/>
                  </a:lnTo>
                  <a:lnTo>
                    <a:pt x="6078946" y="1644465"/>
                  </a:lnTo>
                  <a:lnTo>
                    <a:pt x="6144485" y="1601617"/>
                  </a:lnTo>
                  <a:lnTo>
                    <a:pt x="6177614" y="1578932"/>
                  </a:lnTo>
                  <a:lnTo>
                    <a:pt x="6208583" y="1554808"/>
                  </a:lnTo>
                  <a:lnTo>
                    <a:pt x="6238112" y="1528523"/>
                  </a:lnTo>
                  <a:lnTo>
                    <a:pt x="6267280" y="1502598"/>
                  </a:lnTo>
                  <a:lnTo>
                    <a:pt x="6270881" y="1497557"/>
                  </a:lnTo>
                  <a:lnTo>
                    <a:pt x="6277723" y="1497557"/>
                  </a:lnTo>
                  <a:lnTo>
                    <a:pt x="6283125" y="1497557"/>
                  </a:lnTo>
                  <a:lnTo>
                    <a:pt x="6284925" y="1493956"/>
                  </a:lnTo>
                  <a:lnTo>
                    <a:pt x="6289967" y="1490715"/>
                  </a:lnTo>
                  <a:lnTo>
                    <a:pt x="6295368" y="1488915"/>
                  </a:lnTo>
                  <a:lnTo>
                    <a:pt x="6307252" y="1487115"/>
                  </a:lnTo>
                  <a:lnTo>
                    <a:pt x="6310853" y="1480273"/>
                  </a:lnTo>
                  <a:lnTo>
                    <a:pt x="6315894" y="1473432"/>
                  </a:lnTo>
                  <a:lnTo>
                    <a:pt x="6324897" y="1468031"/>
                  </a:lnTo>
                  <a:lnTo>
                    <a:pt x="6333539" y="1464790"/>
                  </a:lnTo>
                  <a:lnTo>
                    <a:pt x="6345423" y="1459389"/>
                  </a:lnTo>
                  <a:lnTo>
                    <a:pt x="6357666" y="1454348"/>
                  </a:lnTo>
                  <a:lnTo>
                    <a:pt x="6371350" y="1448947"/>
                  </a:lnTo>
                  <a:lnTo>
                    <a:pt x="6379992" y="1443906"/>
                  </a:lnTo>
                  <a:lnTo>
                    <a:pt x="6388635" y="1435265"/>
                  </a:lnTo>
                  <a:lnTo>
                    <a:pt x="6393676" y="1428423"/>
                  </a:lnTo>
                  <a:lnTo>
                    <a:pt x="6400878" y="1421222"/>
                  </a:lnTo>
                  <a:lnTo>
                    <a:pt x="6409521" y="1416181"/>
                  </a:lnTo>
                  <a:lnTo>
                    <a:pt x="6418163" y="1412580"/>
                  </a:lnTo>
                  <a:lnTo>
                    <a:pt x="6442290" y="1402138"/>
                  </a:lnTo>
                  <a:lnTo>
                    <a:pt x="6463176" y="1390256"/>
                  </a:lnTo>
                  <a:lnTo>
                    <a:pt x="6480461" y="1376213"/>
                  </a:lnTo>
                  <a:lnTo>
                    <a:pt x="6494505" y="1360730"/>
                  </a:lnTo>
                  <a:lnTo>
                    <a:pt x="6508189" y="1345247"/>
                  </a:lnTo>
                  <a:lnTo>
                    <a:pt x="6523674" y="1331204"/>
                  </a:lnTo>
                  <a:lnTo>
                    <a:pt x="6544560" y="1319322"/>
                  </a:lnTo>
                  <a:lnTo>
                    <a:pt x="6566886" y="1307080"/>
                  </a:lnTo>
                  <a:lnTo>
                    <a:pt x="6568687" y="1298438"/>
                  </a:lnTo>
                  <a:lnTo>
                    <a:pt x="6570487" y="1294837"/>
                  </a:lnTo>
                  <a:lnTo>
                    <a:pt x="6572288" y="1289796"/>
                  </a:lnTo>
                  <a:lnTo>
                    <a:pt x="6570487" y="1284395"/>
                  </a:lnTo>
                  <a:close/>
                  <a:moveTo>
                    <a:pt x="3708090" y="1274704"/>
                  </a:moveTo>
                  <a:lnTo>
                    <a:pt x="3671733" y="1300981"/>
                  </a:lnTo>
                  <a:lnTo>
                    <a:pt x="3633577" y="1325097"/>
                  </a:lnTo>
                  <a:lnTo>
                    <a:pt x="3591821" y="1349214"/>
                  </a:lnTo>
                  <a:lnTo>
                    <a:pt x="3548985" y="1371891"/>
                  </a:lnTo>
                  <a:lnTo>
                    <a:pt x="3489950" y="1404647"/>
                  </a:lnTo>
                  <a:lnTo>
                    <a:pt x="3434515" y="1435963"/>
                  </a:lnTo>
                  <a:lnTo>
                    <a:pt x="3384480" y="1467279"/>
                  </a:lnTo>
                  <a:lnTo>
                    <a:pt x="3337685" y="1496435"/>
                  </a:lnTo>
                  <a:lnTo>
                    <a:pt x="3339124" y="1503274"/>
                  </a:lnTo>
                  <a:lnTo>
                    <a:pt x="3340924" y="1510113"/>
                  </a:lnTo>
                  <a:lnTo>
                    <a:pt x="3340924" y="1517312"/>
                  </a:lnTo>
                  <a:lnTo>
                    <a:pt x="3339124" y="1524151"/>
                  </a:lnTo>
                  <a:lnTo>
                    <a:pt x="3382680" y="1494635"/>
                  </a:lnTo>
                  <a:lnTo>
                    <a:pt x="3424076" y="1463679"/>
                  </a:lnTo>
                  <a:lnTo>
                    <a:pt x="3451794" y="1444602"/>
                  </a:lnTo>
                  <a:lnTo>
                    <a:pt x="3479511" y="1429124"/>
                  </a:lnTo>
                  <a:lnTo>
                    <a:pt x="3510828" y="1416885"/>
                  </a:lnTo>
                  <a:lnTo>
                    <a:pt x="3541786" y="1406447"/>
                  </a:lnTo>
                  <a:lnTo>
                    <a:pt x="3557624" y="1392409"/>
                  </a:lnTo>
                  <a:lnTo>
                    <a:pt x="3573102" y="1380530"/>
                  </a:lnTo>
                  <a:lnTo>
                    <a:pt x="3604060" y="1357853"/>
                  </a:lnTo>
                  <a:lnTo>
                    <a:pt x="3619538" y="1347775"/>
                  </a:lnTo>
                  <a:lnTo>
                    <a:pt x="3637177" y="1337336"/>
                  </a:lnTo>
                  <a:lnTo>
                    <a:pt x="3675333" y="1321858"/>
                  </a:lnTo>
                  <a:lnTo>
                    <a:pt x="3690811" y="1299181"/>
                  </a:lnTo>
                  <a:close/>
                  <a:moveTo>
                    <a:pt x="757853" y="1269092"/>
                  </a:moveTo>
                  <a:lnTo>
                    <a:pt x="742379" y="1274132"/>
                  </a:lnTo>
                  <a:lnTo>
                    <a:pt x="735542" y="1289973"/>
                  </a:lnTo>
                  <a:lnTo>
                    <a:pt x="728705" y="1305454"/>
                  </a:lnTo>
                  <a:lnTo>
                    <a:pt x="735542" y="1293574"/>
                  </a:lnTo>
                  <a:lnTo>
                    <a:pt x="745978" y="1281333"/>
                  </a:lnTo>
                  <a:close/>
                  <a:moveTo>
                    <a:pt x="3432716" y="1257426"/>
                  </a:moveTo>
                  <a:lnTo>
                    <a:pt x="3358563" y="1297381"/>
                  </a:lnTo>
                  <a:lnTo>
                    <a:pt x="3284049" y="1337336"/>
                  </a:lnTo>
                  <a:lnTo>
                    <a:pt x="3240854" y="1359653"/>
                  </a:lnTo>
                  <a:lnTo>
                    <a:pt x="3240854" y="1361453"/>
                  </a:lnTo>
                  <a:lnTo>
                    <a:pt x="3245893" y="1363252"/>
                  </a:lnTo>
                  <a:lnTo>
                    <a:pt x="3254532" y="1373331"/>
                  </a:lnTo>
                  <a:lnTo>
                    <a:pt x="3271811" y="1363252"/>
                  </a:lnTo>
                  <a:lnTo>
                    <a:pt x="3289089" y="1351014"/>
                  </a:lnTo>
                  <a:lnTo>
                    <a:pt x="3308168" y="1339136"/>
                  </a:lnTo>
                  <a:lnTo>
                    <a:pt x="3318607" y="1330497"/>
                  </a:lnTo>
                  <a:lnTo>
                    <a:pt x="3329046" y="1323298"/>
                  </a:lnTo>
                  <a:lnTo>
                    <a:pt x="3339124" y="1314659"/>
                  </a:lnTo>
                  <a:lnTo>
                    <a:pt x="3351363" y="1304220"/>
                  </a:lnTo>
                  <a:lnTo>
                    <a:pt x="3367202" y="1295581"/>
                  </a:lnTo>
                  <a:lnTo>
                    <a:pt x="3386280" y="1285143"/>
                  </a:lnTo>
                  <a:lnTo>
                    <a:pt x="3399959" y="1280103"/>
                  </a:lnTo>
                  <a:lnTo>
                    <a:pt x="3412197" y="1273264"/>
                  </a:lnTo>
                  <a:lnTo>
                    <a:pt x="3422636" y="1266065"/>
                  </a:lnTo>
                  <a:lnTo>
                    <a:pt x="3430916" y="1259226"/>
                  </a:lnTo>
                  <a:close/>
                  <a:moveTo>
                    <a:pt x="2479166" y="1243748"/>
                  </a:moveTo>
                  <a:lnTo>
                    <a:pt x="2415091" y="1281903"/>
                  </a:lnTo>
                  <a:lnTo>
                    <a:pt x="2352817" y="1323298"/>
                  </a:lnTo>
                  <a:lnTo>
                    <a:pt x="2290543" y="1365052"/>
                  </a:lnTo>
                  <a:lnTo>
                    <a:pt x="2229709" y="1408247"/>
                  </a:lnTo>
                  <a:lnTo>
                    <a:pt x="2231509" y="1413286"/>
                  </a:lnTo>
                  <a:lnTo>
                    <a:pt x="2233308" y="1421925"/>
                  </a:lnTo>
                  <a:lnTo>
                    <a:pt x="2238348" y="1411486"/>
                  </a:lnTo>
                  <a:lnTo>
                    <a:pt x="2243747" y="1406447"/>
                  </a:lnTo>
                  <a:lnTo>
                    <a:pt x="2250587" y="1404647"/>
                  </a:lnTo>
                  <a:lnTo>
                    <a:pt x="2254186" y="1404647"/>
                  </a:lnTo>
                  <a:lnTo>
                    <a:pt x="2261026" y="1404647"/>
                  </a:lnTo>
                  <a:lnTo>
                    <a:pt x="2266426" y="1408247"/>
                  </a:lnTo>
                  <a:lnTo>
                    <a:pt x="2273265" y="1397808"/>
                  </a:lnTo>
                  <a:lnTo>
                    <a:pt x="2283704" y="1387369"/>
                  </a:lnTo>
                  <a:lnTo>
                    <a:pt x="2292343" y="1378730"/>
                  </a:lnTo>
                  <a:lnTo>
                    <a:pt x="2302422" y="1371891"/>
                  </a:lnTo>
                  <a:lnTo>
                    <a:pt x="2311061" y="1365052"/>
                  </a:lnTo>
                  <a:lnTo>
                    <a:pt x="2323300" y="1359653"/>
                  </a:lnTo>
                  <a:lnTo>
                    <a:pt x="2333739" y="1356413"/>
                  </a:lnTo>
                  <a:lnTo>
                    <a:pt x="2345618" y="1354614"/>
                  </a:lnTo>
                  <a:lnTo>
                    <a:pt x="2349217" y="1344175"/>
                  </a:lnTo>
                  <a:lnTo>
                    <a:pt x="2352817" y="1335536"/>
                  </a:lnTo>
                  <a:lnTo>
                    <a:pt x="2357857" y="1328697"/>
                  </a:lnTo>
                  <a:lnTo>
                    <a:pt x="2364696" y="1323298"/>
                  </a:lnTo>
                  <a:lnTo>
                    <a:pt x="2376935" y="1320058"/>
                  </a:lnTo>
                  <a:lnTo>
                    <a:pt x="2389174" y="1318258"/>
                  </a:lnTo>
                  <a:lnTo>
                    <a:pt x="2394213" y="1309620"/>
                  </a:lnTo>
                  <a:lnTo>
                    <a:pt x="2401413" y="1302780"/>
                  </a:lnTo>
                  <a:lnTo>
                    <a:pt x="2413292" y="1297381"/>
                  </a:lnTo>
                  <a:lnTo>
                    <a:pt x="2429130" y="1292342"/>
                  </a:lnTo>
                  <a:lnTo>
                    <a:pt x="2441009" y="1288742"/>
                  </a:lnTo>
                  <a:lnTo>
                    <a:pt x="2449648" y="1283703"/>
                  </a:lnTo>
                  <a:lnTo>
                    <a:pt x="2458287" y="1278304"/>
                  </a:lnTo>
                  <a:lnTo>
                    <a:pt x="2463327" y="1269665"/>
                  </a:lnTo>
                  <a:close/>
                  <a:moveTo>
                    <a:pt x="7422491" y="1242987"/>
                  </a:moveTo>
                  <a:lnTo>
                    <a:pt x="7353351" y="1284395"/>
                  </a:lnTo>
                  <a:lnTo>
                    <a:pt x="7316981" y="1303479"/>
                  </a:lnTo>
                  <a:lnTo>
                    <a:pt x="7278810" y="1322563"/>
                  </a:lnTo>
                  <a:lnTo>
                    <a:pt x="7256123" y="1334805"/>
                  </a:lnTo>
                  <a:lnTo>
                    <a:pt x="7233797" y="1347047"/>
                  </a:lnTo>
                  <a:lnTo>
                    <a:pt x="7211111" y="1360730"/>
                  </a:lnTo>
                  <a:lnTo>
                    <a:pt x="7190585" y="1374413"/>
                  </a:lnTo>
                  <a:lnTo>
                    <a:pt x="7171499" y="1388455"/>
                  </a:lnTo>
                  <a:lnTo>
                    <a:pt x="7150613" y="1405739"/>
                  </a:lnTo>
                  <a:lnTo>
                    <a:pt x="7131528" y="1421222"/>
                  </a:lnTo>
                  <a:lnTo>
                    <a:pt x="7114243" y="1440305"/>
                  </a:lnTo>
                  <a:lnTo>
                    <a:pt x="7116043" y="1443906"/>
                  </a:lnTo>
                  <a:lnTo>
                    <a:pt x="7145572" y="1431664"/>
                  </a:lnTo>
                  <a:lnTo>
                    <a:pt x="7171499" y="1419782"/>
                  </a:lnTo>
                  <a:lnTo>
                    <a:pt x="7193826" y="1405739"/>
                  </a:lnTo>
                  <a:lnTo>
                    <a:pt x="7214712" y="1391696"/>
                  </a:lnTo>
                  <a:lnTo>
                    <a:pt x="7252522" y="1362530"/>
                  </a:lnTo>
                  <a:lnTo>
                    <a:pt x="7294294" y="1334805"/>
                  </a:lnTo>
                  <a:lnTo>
                    <a:pt x="7325623" y="1313921"/>
                  </a:lnTo>
                  <a:lnTo>
                    <a:pt x="7334266" y="1310680"/>
                  </a:lnTo>
                  <a:lnTo>
                    <a:pt x="7344709" y="1307080"/>
                  </a:lnTo>
                  <a:lnTo>
                    <a:pt x="7351551" y="1302039"/>
                  </a:lnTo>
                  <a:lnTo>
                    <a:pt x="7358393" y="1294837"/>
                  </a:lnTo>
                  <a:lnTo>
                    <a:pt x="7365235" y="1289796"/>
                  </a:lnTo>
                  <a:lnTo>
                    <a:pt x="7396564" y="1268912"/>
                  </a:lnTo>
                  <a:lnTo>
                    <a:pt x="7408447" y="1256670"/>
                  </a:lnTo>
                  <a:close/>
                  <a:moveTo>
                    <a:pt x="799236" y="1237770"/>
                  </a:moveTo>
                  <a:lnTo>
                    <a:pt x="797437" y="1239570"/>
                  </a:lnTo>
                  <a:lnTo>
                    <a:pt x="799236" y="1239570"/>
                  </a:lnTo>
                  <a:close/>
                  <a:moveTo>
                    <a:pt x="3318607" y="1229710"/>
                  </a:moveTo>
                  <a:lnTo>
                    <a:pt x="3287289" y="1243748"/>
                  </a:lnTo>
                  <a:lnTo>
                    <a:pt x="3259932" y="1259226"/>
                  </a:lnTo>
                  <a:lnTo>
                    <a:pt x="3235454" y="1273264"/>
                  </a:lnTo>
                  <a:lnTo>
                    <a:pt x="3213136" y="1288742"/>
                  </a:lnTo>
                  <a:lnTo>
                    <a:pt x="3209537" y="1290542"/>
                  </a:lnTo>
                  <a:lnTo>
                    <a:pt x="3199098" y="1295581"/>
                  </a:lnTo>
                  <a:lnTo>
                    <a:pt x="3211336" y="1294142"/>
                  </a:lnTo>
                  <a:lnTo>
                    <a:pt x="3223216" y="1294142"/>
                  </a:lnTo>
                  <a:lnTo>
                    <a:pt x="3233655" y="1281903"/>
                  </a:lnTo>
                  <a:lnTo>
                    <a:pt x="3245893" y="1269665"/>
                  </a:lnTo>
                  <a:lnTo>
                    <a:pt x="3259932" y="1261026"/>
                  </a:lnTo>
                  <a:lnTo>
                    <a:pt x="3275411" y="1255627"/>
                  </a:lnTo>
                  <a:lnTo>
                    <a:pt x="3295928" y="1248787"/>
                  </a:lnTo>
                  <a:lnTo>
                    <a:pt x="3320046" y="1236909"/>
                  </a:lnTo>
                  <a:close/>
                  <a:moveTo>
                    <a:pt x="6648629" y="1228945"/>
                  </a:moveTo>
                  <a:lnTo>
                    <a:pt x="6601816" y="1258470"/>
                  </a:lnTo>
                  <a:lnTo>
                    <a:pt x="6614060" y="1251629"/>
                  </a:lnTo>
                  <a:lnTo>
                    <a:pt x="6617300" y="1249829"/>
                  </a:lnTo>
                  <a:lnTo>
                    <a:pt x="6625943" y="1246228"/>
                  </a:lnTo>
                  <a:lnTo>
                    <a:pt x="6634585" y="1241187"/>
                  </a:lnTo>
                  <a:lnTo>
                    <a:pt x="6645028" y="1234346"/>
                  </a:lnTo>
                  <a:close/>
                  <a:moveTo>
                    <a:pt x="9600586" y="1227944"/>
                  </a:moveTo>
                  <a:lnTo>
                    <a:pt x="9574658" y="1243422"/>
                  </a:lnTo>
                  <a:lnTo>
                    <a:pt x="9553771" y="1257099"/>
                  </a:lnTo>
                  <a:lnTo>
                    <a:pt x="9489670" y="1298852"/>
                  </a:lnTo>
                  <a:lnTo>
                    <a:pt x="9460140" y="1319728"/>
                  </a:lnTo>
                  <a:lnTo>
                    <a:pt x="9432771" y="1340245"/>
                  </a:lnTo>
                  <a:lnTo>
                    <a:pt x="9427369" y="1345644"/>
                  </a:lnTo>
                  <a:lnTo>
                    <a:pt x="9437813" y="1340245"/>
                  </a:lnTo>
                  <a:lnTo>
                    <a:pt x="9446456" y="1333406"/>
                  </a:lnTo>
                  <a:lnTo>
                    <a:pt x="9456899" y="1326567"/>
                  </a:lnTo>
                  <a:lnTo>
                    <a:pt x="9465542" y="1317929"/>
                  </a:lnTo>
                  <a:lnTo>
                    <a:pt x="9484628" y="1303891"/>
                  </a:lnTo>
                  <a:lnTo>
                    <a:pt x="9501914" y="1293813"/>
                  </a:lnTo>
                  <a:lnTo>
                    <a:pt x="9519200" y="1283375"/>
                  </a:lnTo>
                  <a:lnTo>
                    <a:pt x="9538286" y="1274376"/>
                  </a:lnTo>
                  <a:lnTo>
                    <a:pt x="9548729" y="1265738"/>
                  </a:lnTo>
                  <a:lnTo>
                    <a:pt x="9562414" y="1257099"/>
                  </a:lnTo>
                  <a:lnTo>
                    <a:pt x="9566015" y="1255300"/>
                  </a:lnTo>
                  <a:lnTo>
                    <a:pt x="9578259" y="1248461"/>
                  </a:lnTo>
                  <a:lnTo>
                    <a:pt x="9585101" y="1243422"/>
                  </a:lnTo>
                  <a:lnTo>
                    <a:pt x="9595545" y="1239822"/>
                  </a:lnTo>
                  <a:lnTo>
                    <a:pt x="9600586" y="1236583"/>
                  </a:lnTo>
                  <a:lnTo>
                    <a:pt x="9604187" y="1231184"/>
                  </a:lnTo>
                  <a:close/>
                  <a:moveTo>
                    <a:pt x="5874408" y="1225704"/>
                  </a:moveTo>
                  <a:lnTo>
                    <a:pt x="5870807" y="1227504"/>
                  </a:lnTo>
                  <a:lnTo>
                    <a:pt x="5872607" y="1228945"/>
                  </a:lnTo>
                  <a:close/>
                  <a:moveTo>
                    <a:pt x="3176420" y="1222871"/>
                  </a:moveTo>
                  <a:lnTo>
                    <a:pt x="3109106" y="1264625"/>
                  </a:lnTo>
                  <a:lnTo>
                    <a:pt x="3128184" y="1257426"/>
                  </a:lnTo>
                  <a:lnTo>
                    <a:pt x="3143663" y="1246988"/>
                  </a:lnTo>
                  <a:lnTo>
                    <a:pt x="3160941" y="1236909"/>
                  </a:lnTo>
                  <a:close/>
                  <a:moveTo>
                    <a:pt x="5158252" y="1215570"/>
                  </a:moveTo>
                  <a:lnTo>
                    <a:pt x="5160053" y="1219171"/>
                  </a:lnTo>
                  <a:lnTo>
                    <a:pt x="5161854" y="1217371"/>
                  </a:lnTo>
                  <a:close/>
                  <a:moveTo>
                    <a:pt x="7474346" y="1211661"/>
                  </a:moveTo>
                  <a:lnTo>
                    <a:pt x="7465703" y="1217062"/>
                  </a:lnTo>
                  <a:lnTo>
                    <a:pt x="7465346" y="1217322"/>
                  </a:lnTo>
                  <a:lnTo>
                    <a:pt x="7452020" y="1225704"/>
                  </a:lnTo>
                  <a:lnTo>
                    <a:pt x="7453820" y="1225704"/>
                  </a:lnTo>
                  <a:lnTo>
                    <a:pt x="7465346" y="1217322"/>
                  </a:lnTo>
                  <a:close/>
                  <a:moveTo>
                    <a:pt x="5161854" y="1208729"/>
                  </a:moveTo>
                  <a:lnTo>
                    <a:pt x="5161854" y="1211970"/>
                  </a:lnTo>
                  <a:lnTo>
                    <a:pt x="5163655" y="1211970"/>
                  </a:lnTo>
                  <a:lnTo>
                    <a:pt x="5163655" y="1210530"/>
                  </a:lnTo>
                  <a:close/>
                  <a:moveTo>
                    <a:pt x="9437813" y="1205268"/>
                  </a:moveTo>
                  <a:lnTo>
                    <a:pt x="9385956" y="1241622"/>
                  </a:lnTo>
                  <a:lnTo>
                    <a:pt x="9339140" y="1274376"/>
                  </a:lnTo>
                  <a:lnTo>
                    <a:pt x="9342381" y="1284814"/>
                  </a:lnTo>
                  <a:lnTo>
                    <a:pt x="9344182" y="1295252"/>
                  </a:lnTo>
                  <a:lnTo>
                    <a:pt x="9342381" y="1302451"/>
                  </a:lnTo>
                  <a:lnTo>
                    <a:pt x="9340581" y="1309290"/>
                  </a:lnTo>
                  <a:lnTo>
                    <a:pt x="9358227" y="1298852"/>
                  </a:lnTo>
                  <a:lnTo>
                    <a:pt x="9375512" y="1290213"/>
                  </a:lnTo>
                  <a:lnTo>
                    <a:pt x="9377313" y="1288414"/>
                  </a:lnTo>
                  <a:lnTo>
                    <a:pt x="9394598" y="1281575"/>
                  </a:lnTo>
                  <a:lnTo>
                    <a:pt x="9408283" y="1271137"/>
                  </a:lnTo>
                  <a:lnTo>
                    <a:pt x="9418726" y="1258899"/>
                  </a:lnTo>
                  <a:lnTo>
                    <a:pt x="9424128" y="1245221"/>
                  </a:lnTo>
                  <a:close/>
                  <a:moveTo>
                    <a:pt x="4472857" y="1201888"/>
                  </a:moveTo>
                  <a:lnTo>
                    <a:pt x="4472857" y="1205129"/>
                  </a:lnTo>
                  <a:lnTo>
                    <a:pt x="4478259" y="1201888"/>
                  </a:lnTo>
                  <a:close/>
                  <a:moveTo>
                    <a:pt x="9360027" y="1176113"/>
                  </a:moveTo>
                  <a:lnTo>
                    <a:pt x="9325096" y="1196630"/>
                  </a:lnTo>
                  <a:lnTo>
                    <a:pt x="9292325" y="1217506"/>
                  </a:lnTo>
                  <a:lnTo>
                    <a:pt x="9275039" y="1232983"/>
                  </a:lnTo>
                  <a:lnTo>
                    <a:pt x="9295926" y="1222545"/>
                  </a:lnTo>
                  <a:lnTo>
                    <a:pt x="9316453" y="1212107"/>
                  </a:lnTo>
                  <a:lnTo>
                    <a:pt x="9335539" y="1198430"/>
                  </a:lnTo>
                  <a:lnTo>
                    <a:pt x="9352825" y="1182952"/>
                  </a:lnTo>
                  <a:close/>
                  <a:moveTo>
                    <a:pt x="3734007" y="1169238"/>
                  </a:moveTo>
                  <a:lnTo>
                    <a:pt x="3730408" y="1172837"/>
                  </a:lnTo>
                  <a:lnTo>
                    <a:pt x="3740847" y="1176437"/>
                  </a:lnTo>
                  <a:close/>
                  <a:moveTo>
                    <a:pt x="872286" y="1168645"/>
                  </a:moveTo>
                  <a:lnTo>
                    <a:pt x="855013" y="1179085"/>
                  </a:lnTo>
                  <a:lnTo>
                    <a:pt x="844578" y="1191326"/>
                  </a:lnTo>
                  <a:close/>
                  <a:moveTo>
                    <a:pt x="8798963" y="1141200"/>
                  </a:moveTo>
                  <a:lnTo>
                    <a:pt x="8760790" y="1165675"/>
                  </a:lnTo>
                  <a:lnTo>
                    <a:pt x="8722618" y="1191591"/>
                  </a:lnTo>
                  <a:lnTo>
                    <a:pt x="8702091" y="1205268"/>
                  </a:lnTo>
                  <a:lnTo>
                    <a:pt x="8703531" y="1205268"/>
                  </a:lnTo>
                  <a:lnTo>
                    <a:pt x="8708933" y="1205268"/>
                  </a:lnTo>
                  <a:lnTo>
                    <a:pt x="8710734" y="1202029"/>
                  </a:lnTo>
                  <a:lnTo>
                    <a:pt x="8717576" y="1198430"/>
                  </a:lnTo>
                  <a:lnTo>
                    <a:pt x="8722618" y="1195190"/>
                  </a:lnTo>
                  <a:lnTo>
                    <a:pt x="8728020" y="1195190"/>
                  </a:lnTo>
                  <a:lnTo>
                    <a:pt x="8733061" y="1195190"/>
                  </a:lnTo>
                  <a:lnTo>
                    <a:pt x="8746746" y="1181153"/>
                  </a:lnTo>
                  <a:lnTo>
                    <a:pt x="8762591" y="1170714"/>
                  </a:lnTo>
                  <a:lnTo>
                    <a:pt x="8774475" y="1163876"/>
                  </a:lnTo>
                  <a:lnTo>
                    <a:pt x="8789960" y="1160276"/>
                  </a:lnTo>
                  <a:lnTo>
                    <a:pt x="8793561" y="1149838"/>
                  </a:lnTo>
                  <a:close/>
                  <a:moveTo>
                    <a:pt x="9723747" y="1139400"/>
                  </a:moveTo>
                  <a:lnTo>
                    <a:pt x="9707902" y="1146599"/>
                  </a:lnTo>
                  <a:lnTo>
                    <a:pt x="9696018" y="1157037"/>
                  </a:lnTo>
                  <a:lnTo>
                    <a:pt x="9702860" y="1158477"/>
                  </a:lnTo>
                  <a:lnTo>
                    <a:pt x="9711503" y="1155237"/>
                  </a:lnTo>
                  <a:lnTo>
                    <a:pt x="9721946" y="1144799"/>
                  </a:lnTo>
                  <a:close/>
                  <a:moveTo>
                    <a:pt x="4788362" y="1139239"/>
                  </a:moveTo>
                  <a:lnTo>
                    <a:pt x="4786561" y="1141039"/>
                  </a:lnTo>
                  <a:lnTo>
                    <a:pt x="4788362" y="1141039"/>
                  </a:lnTo>
                  <a:close/>
                  <a:moveTo>
                    <a:pt x="8653475" y="1137960"/>
                  </a:moveTo>
                  <a:lnTo>
                    <a:pt x="8630788" y="1149838"/>
                  </a:lnTo>
                  <a:lnTo>
                    <a:pt x="8556603" y="1198430"/>
                  </a:lnTo>
                  <a:lnTo>
                    <a:pt x="8493943" y="1239822"/>
                  </a:lnTo>
                  <a:lnTo>
                    <a:pt x="8430202" y="1284814"/>
                  </a:lnTo>
                  <a:lnTo>
                    <a:pt x="8360699" y="1333406"/>
                  </a:lnTo>
                  <a:lnTo>
                    <a:pt x="8287955" y="1385237"/>
                  </a:lnTo>
                  <a:lnTo>
                    <a:pt x="8277512" y="1392075"/>
                  </a:lnTo>
                  <a:lnTo>
                    <a:pt x="8267428" y="1395675"/>
                  </a:lnTo>
                  <a:lnTo>
                    <a:pt x="8249783" y="1402514"/>
                  </a:lnTo>
                  <a:lnTo>
                    <a:pt x="8246542" y="1406113"/>
                  </a:lnTo>
                  <a:lnTo>
                    <a:pt x="8241140" y="1409712"/>
                  </a:lnTo>
                  <a:lnTo>
                    <a:pt x="8237899" y="1416551"/>
                  </a:lnTo>
                  <a:lnTo>
                    <a:pt x="8234297" y="1423390"/>
                  </a:lnTo>
                  <a:lnTo>
                    <a:pt x="8241140" y="1433828"/>
                  </a:lnTo>
                  <a:lnTo>
                    <a:pt x="8248342" y="1439227"/>
                  </a:lnTo>
                  <a:lnTo>
                    <a:pt x="8251583" y="1442467"/>
                  </a:lnTo>
                  <a:lnTo>
                    <a:pt x="8255184" y="1446066"/>
                  </a:lnTo>
                  <a:lnTo>
                    <a:pt x="8258425" y="1452905"/>
                  </a:lnTo>
                  <a:lnTo>
                    <a:pt x="8263827" y="1463343"/>
                  </a:lnTo>
                  <a:lnTo>
                    <a:pt x="8282913" y="1454704"/>
                  </a:lnTo>
                  <a:lnTo>
                    <a:pt x="8302000" y="1444266"/>
                  </a:lnTo>
                  <a:lnTo>
                    <a:pt x="8315684" y="1437428"/>
                  </a:lnTo>
                  <a:lnTo>
                    <a:pt x="8329729" y="1428789"/>
                  </a:lnTo>
                  <a:lnTo>
                    <a:pt x="8322526" y="1425190"/>
                  </a:lnTo>
                  <a:lnTo>
                    <a:pt x="8317485" y="1418351"/>
                  </a:lnTo>
                  <a:lnTo>
                    <a:pt x="8313884" y="1409712"/>
                  </a:lnTo>
                  <a:lnTo>
                    <a:pt x="8312443" y="1395675"/>
                  </a:lnTo>
                  <a:lnTo>
                    <a:pt x="8313884" y="1387036"/>
                  </a:lnTo>
                  <a:lnTo>
                    <a:pt x="8315684" y="1381637"/>
                  </a:lnTo>
                  <a:lnTo>
                    <a:pt x="8321086" y="1374799"/>
                  </a:lnTo>
                  <a:lnTo>
                    <a:pt x="8321086" y="1372999"/>
                  </a:lnTo>
                  <a:lnTo>
                    <a:pt x="8321086" y="1362921"/>
                  </a:lnTo>
                  <a:lnTo>
                    <a:pt x="8331169" y="1359321"/>
                  </a:lnTo>
                  <a:lnTo>
                    <a:pt x="8338372" y="1356082"/>
                  </a:lnTo>
                  <a:lnTo>
                    <a:pt x="8347015" y="1352482"/>
                  </a:lnTo>
                  <a:lnTo>
                    <a:pt x="8362500" y="1337005"/>
                  </a:lnTo>
                  <a:lnTo>
                    <a:pt x="8371142" y="1328367"/>
                  </a:lnTo>
                  <a:lnTo>
                    <a:pt x="8381586" y="1321528"/>
                  </a:lnTo>
                  <a:lnTo>
                    <a:pt x="8403913" y="1307490"/>
                  </a:lnTo>
                  <a:lnTo>
                    <a:pt x="8414356" y="1302451"/>
                  </a:lnTo>
                  <a:lnTo>
                    <a:pt x="8437044" y="1288414"/>
                  </a:lnTo>
                  <a:lnTo>
                    <a:pt x="8449288" y="1279775"/>
                  </a:lnTo>
                  <a:lnTo>
                    <a:pt x="8459371" y="1269337"/>
                  </a:lnTo>
                  <a:lnTo>
                    <a:pt x="8473416" y="1258899"/>
                  </a:lnTo>
                  <a:lnTo>
                    <a:pt x="8488901" y="1252060"/>
                  </a:lnTo>
                  <a:lnTo>
                    <a:pt x="8504386" y="1246661"/>
                  </a:lnTo>
                  <a:lnTo>
                    <a:pt x="8519871" y="1243422"/>
                  </a:lnTo>
                  <a:lnTo>
                    <a:pt x="8523472" y="1236583"/>
                  </a:lnTo>
                  <a:lnTo>
                    <a:pt x="8527074" y="1229384"/>
                  </a:lnTo>
                  <a:lnTo>
                    <a:pt x="8530315" y="1224345"/>
                  </a:lnTo>
                  <a:lnTo>
                    <a:pt x="8535716" y="1219306"/>
                  </a:lnTo>
                  <a:lnTo>
                    <a:pt x="8546160" y="1212107"/>
                  </a:lnTo>
                  <a:lnTo>
                    <a:pt x="8556603" y="1207068"/>
                  </a:lnTo>
                  <a:lnTo>
                    <a:pt x="8582532" y="1195190"/>
                  </a:lnTo>
                  <a:lnTo>
                    <a:pt x="8596216" y="1181153"/>
                  </a:lnTo>
                  <a:lnTo>
                    <a:pt x="8613502" y="1170714"/>
                  </a:lnTo>
                  <a:lnTo>
                    <a:pt x="8625746" y="1160276"/>
                  </a:lnTo>
                  <a:lnTo>
                    <a:pt x="8635829" y="1153437"/>
                  </a:lnTo>
                  <a:lnTo>
                    <a:pt x="8646273" y="1144799"/>
                  </a:lnTo>
                  <a:close/>
                  <a:moveTo>
                    <a:pt x="7429333" y="1135687"/>
                  </a:moveTo>
                  <a:lnTo>
                    <a:pt x="7370276" y="1175654"/>
                  </a:lnTo>
                  <a:lnTo>
                    <a:pt x="7431134" y="1135687"/>
                  </a:lnTo>
                  <a:close/>
                  <a:moveTo>
                    <a:pt x="8514829" y="1134361"/>
                  </a:moveTo>
                  <a:lnTo>
                    <a:pt x="8474856" y="1158477"/>
                  </a:lnTo>
                  <a:lnTo>
                    <a:pt x="8437044" y="1184752"/>
                  </a:lnTo>
                  <a:lnTo>
                    <a:pt x="8355297" y="1243422"/>
                  </a:lnTo>
                  <a:lnTo>
                    <a:pt x="8300199" y="1284814"/>
                  </a:lnTo>
                  <a:lnTo>
                    <a:pt x="8313884" y="1281575"/>
                  </a:lnTo>
                  <a:lnTo>
                    <a:pt x="8327928" y="1279775"/>
                  </a:lnTo>
                  <a:lnTo>
                    <a:pt x="8336571" y="1267537"/>
                  </a:lnTo>
                  <a:lnTo>
                    <a:pt x="8347015" y="1255300"/>
                  </a:lnTo>
                  <a:lnTo>
                    <a:pt x="8358898" y="1245221"/>
                  </a:lnTo>
                  <a:lnTo>
                    <a:pt x="8371142" y="1232983"/>
                  </a:lnTo>
                  <a:lnTo>
                    <a:pt x="8384827" y="1224345"/>
                  </a:lnTo>
                  <a:lnTo>
                    <a:pt x="8397071" y="1213907"/>
                  </a:lnTo>
                  <a:lnTo>
                    <a:pt x="8412556" y="1207068"/>
                  </a:lnTo>
                  <a:lnTo>
                    <a:pt x="8426600" y="1198430"/>
                  </a:lnTo>
                  <a:lnTo>
                    <a:pt x="8452529" y="1186552"/>
                  </a:lnTo>
                  <a:lnTo>
                    <a:pt x="8474856" y="1170714"/>
                  </a:lnTo>
                  <a:lnTo>
                    <a:pt x="8495743" y="1153437"/>
                  </a:lnTo>
                  <a:close/>
                  <a:moveTo>
                    <a:pt x="5997203" y="1133886"/>
                  </a:moveTo>
                  <a:lnTo>
                    <a:pt x="5955791" y="1161612"/>
                  </a:lnTo>
                  <a:lnTo>
                    <a:pt x="5924822" y="1182496"/>
                  </a:lnTo>
                  <a:lnTo>
                    <a:pt x="5893493" y="1206620"/>
                  </a:lnTo>
                  <a:lnTo>
                    <a:pt x="5923022" y="1191137"/>
                  </a:lnTo>
                  <a:lnTo>
                    <a:pt x="5936705" y="1184296"/>
                  </a:lnTo>
                  <a:lnTo>
                    <a:pt x="5948949" y="1173854"/>
                  </a:lnTo>
                  <a:lnTo>
                    <a:pt x="5973076" y="1154770"/>
                  </a:lnTo>
                  <a:close/>
                  <a:moveTo>
                    <a:pt x="2699105" y="1113805"/>
                  </a:moveTo>
                  <a:lnTo>
                    <a:pt x="2513722" y="1221071"/>
                  </a:lnTo>
                  <a:lnTo>
                    <a:pt x="2491044" y="1235109"/>
                  </a:lnTo>
                  <a:lnTo>
                    <a:pt x="2491044" y="1267865"/>
                  </a:lnTo>
                  <a:lnTo>
                    <a:pt x="2511922" y="1246988"/>
                  </a:lnTo>
                  <a:lnTo>
                    <a:pt x="2534600" y="1226470"/>
                  </a:lnTo>
                  <a:lnTo>
                    <a:pt x="2558718" y="1207393"/>
                  </a:lnTo>
                  <a:lnTo>
                    <a:pt x="2584635" y="1188315"/>
                  </a:lnTo>
                  <a:lnTo>
                    <a:pt x="2614153" y="1172837"/>
                  </a:lnTo>
                  <a:lnTo>
                    <a:pt x="2643310" y="1153760"/>
                  </a:lnTo>
                  <a:lnTo>
                    <a:pt x="2699105" y="1115605"/>
                  </a:lnTo>
                  <a:close/>
                  <a:moveTo>
                    <a:pt x="425707" y="1113201"/>
                  </a:moveTo>
                  <a:lnTo>
                    <a:pt x="413472" y="1120041"/>
                  </a:lnTo>
                  <a:lnTo>
                    <a:pt x="403036" y="1123641"/>
                  </a:lnTo>
                  <a:lnTo>
                    <a:pt x="394400" y="1135882"/>
                  </a:lnTo>
                  <a:lnTo>
                    <a:pt x="411673" y="1125441"/>
                  </a:lnTo>
                  <a:close/>
                  <a:moveTo>
                    <a:pt x="5206875" y="1101073"/>
                  </a:moveTo>
                  <a:lnTo>
                    <a:pt x="5191387" y="1113315"/>
                  </a:lnTo>
                  <a:lnTo>
                    <a:pt x="5177341" y="1125557"/>
                  </a:lnTo>
                  <a:lnTo>
                    <a:pt x="5163655" y="1137799"/>
                  </a:lnTo>
                  <a:lnTo>
                    <a:pt x="5151409" y="1151481"/>
                  </a:lnTo>
                  <a:lnTo>
                    <a:pt x="5109990" y="1196487"/>
                  </a:lnTo>
                  <a:lnTo>
                    <a:pt x="5108189" y="1198288"/>
                  </a:lnTo>
                  <a:lnTo>
                    <a:pt x="5118634" y="1193247"/>
                  </a:lnTo>
                  <a:lnTo>
                    <a:pt x="5147807" y="1163722"/>
                  </a:lnTo>
                  <a:lnTo>
                    <a:pt x="5180943" y="1137799"/>
                  </a:lnTo>
                  <a:lnTo>
                    <a:pt x="5187786" y="1128797"/>
                  </a:lnTo>
                  <a:lnTo>
                    <a:pt x="5196430" y="1120156"/>
                  </a:lnTo>
                  <a:lnTo>
                    <a:pt x="5201832" y="1111515"/>
                  </a:lnTo>
                  <a:close/>
                  <a:moveTo>
                    <a:pt x="8017866" y="1099807"/>
                  </a:moveTo>
                  <a:lnTo>
                    <a:pt x="8012825" y="1104846"/>
                  </a:lnTo>
                  <a:lnTo>
                    <a:pt x="8012825" y="1106646"/>
                  </a:lnTo>
                  <a:close/>
                  <a:moveTo>
                    <a:pt x="9945220" y="1084330"/>
                  </a:moveTo>
                  <a:lnTo>
                    <a:pt x="9858791" y="1142999"/>
                  </a:lnTo>
                  <a:lnTo>
                    <a:pt x="9822419" y="1168915"/>
                  </a:lnTo>
                  <a:lnTo>
                    <a:pt x="9787488" y="1195190"/>
                  </a:lnTo>
                  <a:lnTo>
                    <a:pt x="9749315" y="1220746"/>
                  </a:lnTo>
                  <a:lnTo>
                    <a:pt x="9711503" y="1246661"/>
                  </a:lnTo>
                  <a:lnTo>
                    <a:pt x="9668288" y="1272936"/>
                  </a:lnTo>
                  <a:lnTo>
                    <a:pt x="9671530" y="1274376"/>
                  </a:lnTo>
                  <a:lnTo>
                    <a:pt x="9675131" y="1276176"/>
                  </a:lnTo>
                  <a:lnTo>
                    <a:pt x="9678732" y="1281575"/>
                  </a:lnTo>
                  <a:lnTo>
                    <a:pt x="9681973" y="1284814"/>
                  </a:lnTo>
                  <a:lnTo>
                    <a:pt x="9683774" y="1292013"/>
                  </a:lnTo>
                  <a:lnTo>
                    <a:pt x="9694217" y="1286614"/>
                  </a:lnTo>
                  <a:lnTo>
                    <a:pt x="9704660" y="1277976"/>
                  </a:lnTo>
                  <a:lnTo>
                    <a:pt x="9715104" y="1269337"/>
                  </a:lnTo>
                  <a:lnTo>
                    <a:pt x="9725187" y="1257099"/>
                  </a:lnTo>
                  <a:lnTo>
                    <a:pt x="9733830" y="1243422"/>
                  </a:lnTo>
                  <a:lnTo>
                    <a:pt x="9739232" y="1234783"/>
                  </a:lnTo>
                  <a:lnTo>
                    <a:pt x="9747875" y="1234783"/>
                  </a:lnTo>
                  <a:lnTo>
                    <a:pt x="9766601" y="1236583"/>
                  </a:lnTo>
                  <a:lnTo>
                    <a:pt x="9780645" y="1234783"/>
                  </a:lnTo>
                  <a:lnTo>
                    <a:pt x="9787488" y="1231184"/>
                  </a:lnTo>
                  <a:lnTo>
                    <a:pt x="9794690" y="1224345"/>
                  </a:lnTo>
                  <a:lnTo>
                    <a:pt x="9803333" y="1212107"/>
                  </a:lnTo>
                  <a:lnTo>
                    <a:pt x="9813776" y="1200229"/>
                  </a:lnTo>
                  <a:lnTo>
                    <a:pt x="9825660" y="1187991"/>
                  </a:lnTo>
                  <a:lnTo>
                    <a:pt x="9839705" y="1177553"/>
                  </a:lnTo>
                  <a:lnTo>
                    <a:pt x="9844746" y="1174314"/>
                  </a:lnTo>
                  <a:lnTo>
                    <a:pt x="9850148" y="1170714"/>
                  </a:lnTo>
                  <a:lnTo>
                    <a:pt x="9856990" y="1170714"/>
                  </a:lnTo>
                  <a:lnTo>
                    <a:pt x="9862032" y="1170714"/>
                  </a:lnTo>
                  <a:lnTo>
                    <a:pt x="9870675" y="1162076"/>
                  </a:lnTo>
                  <a:lnTo>
                    <a:pt x="9879318" y="1153437"/>
                  </a:lnTo>
                  <a:lnTo>
                    <a:pt x="9886160" y="1142999"/>
                  </a:lnTo>
                  <a:lnTo>
                    <a:pt x="9894803" y="1128962"/>
                  </a:lnTo>
                  <a:lnTo>
                    <a:pt x="9900205" y="1123923"/>
                  </a:lnTo>
                  <a:lnTo>
                    <a:pt x="9905246" y="1117084"/>
                  </a:lnTo>
                  <a:lnTo>
                    <a:pt x="9910648" y="1113484"/>
                  </a:lnTo>
                  <a:lnTo>
                    <a:pt x="9917490" y="1108445"/>
                  </a:lnTo>
                  <a:lnTo>
                    <a:pt x="9931175" y="1104846"/>
                  </a:lnTo>
                  <a:lnTo>
                    <a:pt x="9945220" y="1103046"/>
                  </a:lnTo>
                  <a:lnTo>
                    <a:pt x="9943419" y="1094408"/>
                  </a:lnTo>
                  <a:close/>
                  <a:moveTo>
                    <a:pt x="2754180" y="1081049"/>
                  </a:moveTo>
                  <a:lnTo>
                    <a:pt x="2738701" y="1089688"/>
                  </a:lnTo>
                  <a:lnTo>
                    <a:pt x="2749140" y="1086089"/>
                  </a:lnTo>
                  <a:lnTo>
                    <a:pt x="2754180" y="1084649"/>
                  </a:lnTo>
                  <a:close/>
                  <a:moveTo>
                    <a:pt x="2463327" y="1079250"/>
                  </a:moveTo>
                  <a:lnTo>
                    <a:pt x="2404652" y="1113805"/>
                  </a:lnTo>
                  <a:lnTo>
                    <a:pt x="2349217" y="1146921"/>
                  </a:lnTo>
                  <a:lnTo>
                    <a:pt x="2333739" y="1157360"/>
                  </a:lnTo>
                  <a:lnTo>
                    <a:pt x="2316460" y="1167798"/>
                  </a:lnTo>
                  <a:lnTo>
                    <a:pt x="2300982" y="1176437"/>
                  </a:lnTo>
                  <a:lnTo>
                    <a:pt x="2288743" y="1185076"/>
                  </a:lnTo>
                  <a:lnTo>
                    <a:pt x="2276504" y="1193715"/>
                  </a:lnTo>
                  <a:lnTo>
                    <a:pt x="2257426" y="1212432"/>
                  </a:lnTo>
                  <a:lnTo>
                    <a:pt x="2248787" y="1219631"/>
                  </a:lnTo>
                  <a:lnTo>
                    <a:pt x="2241948" y="1226470"/>
                  </a:lnTo>
                  <a:lnTo>
                    <a:pt x="2236908" y="1235109"/>
                  </a:lnTo>
                  <a:lnTo>
                    <a:pt x="2233308" y="1240149"/>
                  </a:lnTo>
                  <a:lnTo>
                    <a:pt x="2243747" y="1236909"/>
                  </a:lnTo>
                  <a:lnTo>
                    <a:pt x="2259226" y="1228270"/>
                  </a:lnTo>
                  <a:lnTo>
                    <a:pt x="2276504" y="1217832"/>
                  </a:lnTo>
                  <a:lnTo>
                    <a:pt x="2297382" y="1204153"/>
                  </a:lnTo>
                  <a:lnTo>
                    <a:pt x="2316460" y="1186876"/>
                  </a:lnTo>
                  <a:lnTo>
                    <a:pt x="2354257" y="1157360"/>
                  </a:lnTo>
                  <a:lnTo>
                    <a:pt x="2392414" y="1129283"/>
                  </a:lnTo>
                  <a:lnTo>
                    <a:pt x="2442809" y="1098327"/>
                  </a:lnTo>
                  <a:lnTo>
                    <a:pt x="2458287" y="1091488"/>
                  </a:lnTo>
                  <a:lnTo>
                    <a:pt x="2473766" y="1086089"/>
                  </a:lnTo>
                  <a:close/>
                  <a:moveTo>
                    <a:pt x="8315684" y="1078931"/>
                  </a:moveTo>
                  <a:lnTo>
                    <a:pt x="8256985" y="1117084"/>
                  </a:lnTo>
                  <a:lnTo>
                    <a:pt x="8204768" y="1151638"/>
                  </a:lnTo>
                  <a:lnTo>
                    <a:pt x="8160113" y="1186552"/>
                  </a:lnTo>
                  <a:lnTo>
                    <a:pt x="8118339" y="1219306"/>
                  </a:lnTo>
                  <a:lnTo>
                    <a:pt x="8121941" y="1220746"/>
                  </a:lnTo>
                  <a:lnTo>
                    <a:pt x="8123381" y="1220746"/>
                  </a:lnTo>
                  <a:lnTo>
                    <a:pt x="8128783" y="1219306"/>
                  </a:lnTo>
                  <a:lnTo>
                    <a:pt x="8142467" y="1213907"/>
                  </a:lnTo>
                  <a:lnTo>
                    <a:pt x="8149670" y="1210667"/>
                  </a:lnTo>
                  <a:lnTo>
                    <a:pt x="8156512" y="1205268"/>
                  </a:lnTo>
                  <a:lnTo>
                    <a:pt x="8175598" y="1191591"/>
                  </a:lnTo>
                  <a:lnTo>
                    <a:pt x="8192884" y="1176113"/>
                  </a:lnTo>
                  <a:lnTo>
                    <a:pt x="8210170" y="1160276"/>
                  </a:lnTo>
                  <a:lnTo>
                    <a:pt x="8218812" y="1155237"/>
                  </a:lnTo>
                  <a:lnTo>
                    <a:pt x="8228896" y="1149838"/>
                  </a:lnTo>
                  <a:lnTo>
                    <a:pt x="8242940" y="1142999"/>
                  </a:lnTo>
                  <a:lnTo>
                    <a:pt x="8256985" y="1134361"/>
                  </a:lnTo>
                  <a:lnTo>
                    <a:pt x="8270669" y="1123923"/>
                  </a:lnTo>
                  <a:lnTo>
                    <a:pt x="8282913" y="1111685"/>
                  </a:lnTo>
                  <a:close/>
                  <a:moveTo>
                    <a:pt x="9508756" y="1073891"/>
                  </a:moveTo>
                  <a:lnTo>
                    <a:pt x="9461941" y="1108445"/>
                  </a:lnTo>
                  <a:lnTo>
                    <a:pt x="9482828" y="1098007"/>
                  </a:lnTo>
                  <a:close/>
                  <a:moveTo>
                    <a:pt x="6766383" y="1069794"/>
                  </a:moveTo>
                  <a:lnTo>
                    <a:pt x="6747298" y="1080236"/>
                  </a:lnTo>
                  <a:lnTo>
                    <a:pt x="6759541" y="1080236"/>
                  </a:lnTo>
                  <a:lnTo>
                    <a:pt x="6764583" y="1073395"/>
                  </a:lnTo>
                  <a:close/>
                  <a:moveTo>
                    <a:pt x="5931664" y="1067994"/>
                  </a:moveTo>
                  <a:lnTo>
                    <a:pt x="5898895" y="1090678"/>
                  </a:lnTo>
                  <a:lnTo>
                    <a:pt x="5867566" y="1113002"/>
                  </a:lnTo>
                  <a:lnTo>
                    <a:pt x="5886651" y="1102560"/>
                  </a:lnTo>
                  <a:lnTo>
                    <a:pt x="5903936" y="1090678"/>
                  </a:lnTo>
                  <a:lnTo>
                    <a:pt x="5916180" y="1080236"/>
                  </a:lnTo>
                  <a:close/>
                  <a:moveTo>
                    <a:pt x="8059280" y="1065253"/>
                  </a:moveTo>
                  <a:lnTo>
                    <a:pt x="8054238" y="1068492"/>
                  </a:lnTo>
                  <a:lnTo>
                    <a:pt x="8056039" y="1070292"/>
                  </a:lnTo>
                  <a:close/>
                  <a:moveTo>
                    <a:pt x="3361802" y="1060172"/>
                  </a:moveTo>
                  <a:lnTo>
                    <a:pt x="3363602" y="1061972"/>
                  </a:lnTo>
                  <a:lnTo>
                    <a:pt x="3363602" y="1060172"/>
                  </a:lnTo>
                  <a:close/>
                  <a:moveTo>
                    <a:pt x="2800975" y="1055133"/>
                  </a:moveTo>
                  <a:lnTo>
                    <a:pt x="2766418" y="1074210"/>
                  </a:lnTo>
                  <a:lnTo>
                    <a:pt x="2769658" y="1074210"/>
                  </a:lnTo>
                  <a:lnTo>
                    <a:pt x="2775057" y="1070611"/>
                  </a:lnTo>
                  <a:lnTo>
                    <a:pt x="2783697" y="1067371"/>
                  </a:lnTo>
                  <a:lnTo>
                    <a:pt x="2790536" y="1063772"/>
                  </a:lnTo>
                  <a:lnTo>
                    <a:pt x="2800975" y="1056933"/>
                  </a:lnTo>
                  <a:close/>
                  <a:moveTo>
                    <a:pt x="891359" y="1054516"/>
                  </a:moveTo>
                  <a:lnTo>
                    <a:pt x="882722" y="1064957"/>
                  </a:lnTo>
                  <a:lnTo>
                    <a:pt x="885961" y="1063157"/>
                  </a:lnTo>
                  <a:lnTo>
                    <a:pt x="899995" y="1058117"/>
                  </a:lnTo>
                  <a:close/>
                  <a:moveTo>
                    <a:pt x="7368836" y="1045669"/>
                  </a:moveTo>
                  <a:lnTo>
                    <a:pt x="7337507" y="1075195"/>
                  </a:lnTo>
                  <a:lnTo>
                    <a:pt x="7302937" y="1102560"/>
                  </a:lnTo>
                  <a:lnTo>
                    <a:pt x="7266566" y="1128485"/>
                  </a:lnTo>
                  <a:lnTo>
                    <a:pt x="7226595" y="1152970"/>
                  </a:lnTo>
                  <a:lnTo>
                    <a:pt x="7069230" y="1260271"/>
                  </a:lnTo>
                  <a:lnTo>
                    <a:pt x="7056986" y="1272513"/>
                  </a:lnTo>
                  <a:lnTo>
                    <a:pt x="7045103" y="1282955"/>
                  </a:lnTo>
                  <a:lnTo>
                    <a:pt x="7017375" y="1300238"/>
                  </a:lnTo>
                  <a:lnTo>
                    <a:pt x="7006932" y="1307080"/>
                  </a:lnTo>
                  <a:lnTo>
                    <a:pt x="6992888" y="1313921"/>
                  </a:lnTo>
                  <a:lnTo>
                    <a:pt x="6981005" y="1322563"/>
                  </a:lnTo>
                  <a:lnTo>
                    <a:pt x="6982445" y="1322563"/>
                  </a:lnTo>
                  <a:lnTo>
                    <a:pt x="6979204" y="1338406"/>
                  </a:lnTo>
                  <a:lnTo>
                    <a:pt x="6994689" y="1331204"/>
                  </a:lnTo>
                  <a:lnTo>
                    <a:pt x="7010533" y="1317522"/>
                  </a:lnTo>
                  <a:lnTo>
                    <a:pt x="7027818" y="1303479"/>
                  </a:lnTo>
                  <a:lnTo>
                    <a:pt x="7045103" y="1291597"/>
                  </a:lnTo>
                  <a:lnTo>
                    <a:pt x="7062388" y="1282955"/>
                  </a:lnTo>
                  <a:lnTo>
                    <a:pt x="7081473" y="1277554"/>
                  </a:lnTo>
                  <a:lnTo>
                    <a:pt x="7110642" y="1248028"/>
                  </a:lnTo>
                  <a:lnTo>
                    <a:pt x="7140170" y="1232545"/>
                  </a:lnTo>
                  <a:lnTo>
                    <a:pt x="7167898" y="1217062"/>
                  </a:lnTo>
                  <a:lnTo>
                    <a:pt x="7193826" y="1199779"/>
                  </a:lnTo>
                  <a:lnTo>
                    <a:pt x="7217953" y="1182496"/>
                  </a:lnTo>
                  <a:lnTo>
                    <a:pt x="7243880" y="1163412"/>
                  </a:lnTo>
                  <a:lnTo>
                    <a:pt x="7270167" y="1147929"/>
                  </a:lnTo>
                  <a:lnTo>
                    <a:pt x="7297895" y="1135687"/>
                  </a:lnTo>
                  <a:lnTo>
                    <a:pt x="7327424" y="1125245"/>
                  </a:lnTo>
                  <a:lnTo>
                    <a:pt x="7332465" y="1111202"/>
                  </a:lnTo>
                  <a:lnTo>
                    <a:pt x="7341108" y="1099320"/>
                  </a:lnTo>
                  <a:lnTo>
                    <a:pt x="7349750" y="1090678"/>
                  </a:lnTo>
                  <a:lnTo>
                    <a:pt x="7361994" y="1085277"/>
                  </a:lnTo>
                  <a:lnTo>
                    <a:pt x="7373877" y="1080236"/>
                  </a:lnTo>
                  <a:lnTo>
                    <a:pt x="7387921" y="1071594"/>
                  </a:lnTo>
                  <a:lnTo>
                    <a:pt x="7387921" y="1069794"/>
                  </a:lnTo>
                  <a:lnTo>
                    <a:pt x="7382520" y="1061152"/>
                  </a:lnTo>
                  <a:lnTo>
                    <a:pt x="7377478" y="1052511"/>
                  </a:lnTo>
                  <a:close/>
                  <a:moveTo>
                    <a:pt x="8504386" y="1044377"/>
                  </a:moveTo>
                  <a:lnTo>
                    <a:pt x="8456130" y="1078931"/>
                  </a:lnTo>
                  <a:lnTo>
                    <a:pt x="8421559" y="1101247"/>
                  </a:lnTo>
                  <a:lnTo>
                    <a:pt x="8386627" y="1123923"/>
                  </a:lnTo>
                  <a:lnTo>
                    <a:pt x="8317485" y="1165675"/>
                  </a:lnTo>
                  <a:lnTo>
                    <a:pt x="8282913" y="1184752"/>
                  </a:lnTo>
                  <a:lnTo>
                    <a:pt x="8279312" y="1193390"/>
                  </a:lnTo>
                  <a:lnTo>
                    <a:pt x="8274271" y="1202029"/>
                  </a:lnTo>
                  <a:lnTo>
                    <a:pt x="8268869" y="1208868"/>
                  </a:lnTo>
                  <a:lnTo>
                    <a:pt x="8262027" y="1213907"/>
                  </a:lnTo>
                  <a:lnTo>
                    <a:pt x="8253384" y="1219306"/>
                  </a:lnTo>
                  <a:lnTo>
                    <a:pt x="8244741" y="1222545"/>
                  </a:lnTo>
                  <a:lnTo>
                    <a:pt x="8234297" y="1226145"/>
                  </a:lnTo>
                  <a:lnTo>
                    <a:pt x="8223854" y="1226145"/>
                  </a:lnTo>
                  <a:lnTo>
                    <a:pt x="8217012" y="1241622"/>
                  </a:lnTo>
                  <a:lnTo>
                    <a:pt x="8211610" y="1248461"/>
                  </a:lnTo>
                  <a:lnTo>
                    <a:pt x="8206568" y="1255300"/>
                  </a:lnTo>
                  <a:lnTo>
                    <a:pt x="8201527" y="1258899"/>
                  </a:lnTo>
                  <a:lnTo>
                    <a:pt x="8194324" y="1264298"/>
                  </a:lnTo>
                  <a:lnTo>
                    <a:pt x="8187482" y="1265738"/>
                  </a:lnTo>
                  <a:lnTo>
                    <a:pt x="8180640" y="1267537"/>
                  </a:lnTo>
                  <a:lnTo>
                    <a:pt x="8175598" y="1269337"/>
                  </a:lnTo>
                  <a:lnTo>
                    <a:pt x="8168756" y="1272936"/>
                  </a:lnTo>
                  <a:lnTo>
                    <a:pt x="8163354" y="1276176"/>
                  </a:lnTo>
                  <a:lnTo>
                    <a:pt x="8158313" y="1283375"/>
                  </a:lnTo>
                  <a:lnTo>
                    <a:pt x="8160113" y="1288414"/>
                  </a:lnTo>
                  <a:lnTo>
                    <a:pt x="8161554" y="1295252"/>
                  </a:lnTo>
                  <a:lnTo>
                    <a:pt x="8184241" y="1286614"/>
                  </a:lnTo>
                  <a:lnTo>
                    <a:pt x="8202967" y="1276176"/>
                  </a:lnTo>
                  <a:lnTo>
                    <a:pt x="8218812" y="1264298"/>
                  </a:lnTo>
                  <a:lnTo>
                    <a:pt x="8234297" y="1250260"/>
                  </a:lnTo>
                  <a:lnTo>
                    <a:pt x="8253384" y="1232983"/>
                  </a:lnTo>
                  <a:lnTo>
                    <a:pt x="8274271" y="1217506"/>
                  </a:lnTo>
                  <a:lnTo>
                    <a:pt x="8296598" y="1205268"/>
                  </a:lnTo>
                  <a:lnTo>
                    <a:pt x="8319285" y="1195190"/>
                  </a:lnTo>
                  <a:lnTo>
                    <a:pt x="8317485" y="1186552"/>
                  </a:lnTo>
                  <a:lnTo>
                    <a:pt x="8317485" y="1179353"/>
                  </a:lnTo>
                  <a:lnTo>
                    <a:pt x="8319285" y="1172514"/>
                  </a:lnTo>
                  <a:lnTo>
                    <a:pt x="8322526" y="1168915"/>
                  </a:lnTo>
                  <a:lnTo>
                    <a:pt x="8324327" y="1163876"/>
                  </a:lnTo>
                  <a:lnTo>
                    <a:pt x="8327928" y="1162076"/>
                  </a:lnTo>
                  <a:lnTo>
                    <a:pt x="8393470" y="1125722"/>
                  </a:lnTo>
                  <a:lnTo>
                    <a:pt x="8422999" y="1106646"/>
                  </a:lnTo>
                  <a:lnTo>
                    <a:pt x="8449288" y="1087569"/>
                  </a:lnTo>
                  <a:close/>
                  <a:moveTo>
                    <a:pt x="8374384" y="1042577"/>
                  </a:moveTo>
                  <a:lnTo>
                    <a:pt x="8357098" y="1053015"/>
                  </a:lnTo>
                  <a:lnTo>
                    <a:pt x="8358898" y="1054815"/>
                  </a:lnTo>
                  <a:lnTo>
                    <a:pt x="8360699" y="1054815"/>
                  </a:lnTo>
                  <a:lnTo>
                    <a:pt x="8362500" y="1054815"/>
                  </a:lnTo>
                  <a:lnTo>
                    <a:pt x="8365741" y="1053015"/>
                  </a:lnTo>
                  <a:lnTo>
                    <a:pt x="8372943" y="1046176"/>
                  </a:lnTo>
                  <a:close/>
                  <a:moveTo>
                    <a:pt x="4905776" y="1042384"/>
                  </a:moveTo>
                  <a:lnTo>
                    <a:pt x="4890289" y="1054626"/>
                  </a:lnTo>
                  <a:lnTo>
                    <a:pt x="4893891" y="1054626"/>
                  </a:lnTo>
                  <a:lnTo>
                    <a:pt x="4900734" y="1049585"/>
                  </a:lnTo>
                  <a:close/>
                  <a:moveTo>
                    <a:pt x="520709" y="1040835"/>
                  </a:moveTo>
                  <a:lnTo>
                    <a:pt x="494799" y="1061357"/>
                  </a:lnTo>
                  <a:lnTo>
                    <a:pt x="512072" y="1054516"/>
                  </a:lnTo>
                  <a:close/>
                  <a:moveTo>
                    <a:pt x="6137643" y="1040628"/>
                  </a:moveTo>
                  <a:lnTo>
                    <a:pt x="6120358" y="1050710"/>
                  </a:lnTo>
                  <a:lnTo>
                    <a:pt x="6132241" y="1045669"/>
                  </a:lnTo>
                  <a:close/>
                  <a:moveTo>
                    <a:pt x="9430970" y="1039337"/>
                  </a:moveTo>
                  <a:lnTo>
                    <a:pt x="9408283" y="1054815"/>
                  </a:lnTo>
                  <a:lnTo>
                    <a:pt x="9427369" y="1047976"/>
                  </a:lnTo>
                  <a:lnTo>
                    <a:pt x="9429170" y="1042577"/>
                  </a:lnTo>
                  <a:close/>
                  <a:moveTo>
                    <a:pt x="3579942" y="1008339"/>
                  </a:moveTo>
                  <a:lnTo>
                    <a:pt x="3448194" y="1074210"/>
                  </a:lnTo>
                  <a:lnTo>
                    <a:pt x="3320046" y="1139722"/>
                  </a:lnTo>
                  <a:lnTo>
                    <a:pt x="3200898" y="1209193"/>
                  </a:lnTo>
                  <a:lnTo>
                    <a:pt x="3218176" y="1205593"/>
                  </a:lnTo>
                  <a:lnTo>
                    <a:pt x="3233655" y="1200554"/>
                  </a:lnTo>
                  <a:lnTo>
                    <a:pt x="3251292" y="1195514"/>
                  </a:lnTo>
                  <a:lnTo>
                    <a:pt x="3264972" y="1188315"/>
                  </a:lnTo>
                  <a:lnTo>
                    <a:pt x="3280450" y="1181476"/>
                  </a:lnTo>
                  <a:lnTo>
                    <a:pt x="3294488" y="1172837"/>
                  </a:lnTo>
                  <a:lnTo>
                    <a:pt x="3309967" y="1162399"/>
                  </a:lnTo>
                  <a:lnTo>
                    <a:pt x="3323646" y="1151960"/>
                  </a:lnTo>
                  <a:lnTo>
                    <a:pt x="3356763" y="1129283"/>
                  </a:lnTo>
                  <a:lnTo>
                    <a:pt x="3391320" y="1112005"/>
                  </a:lnTo>
                  <a:lnTo>
                    <a:pt x="3425876" y="1098327"/>
                  </a:lnTo>
                  <a:lnTo>
                    <a:pt x="3462233" y="1087889"/>
                  </a:lnTo>
                  <a:lnTo>
                    <a:pt x="3462233" y="1082849"/>
                  </a:lnTo>
                  <a:lnTo>
                    <a:pt x="3464032" y="1079250"/>
                  </a:lnTo>
                  <a:lnTo>
                    <a:pt x="3467272" y="1074210"/>
                  </a:lnTo>
                  <a:lnTo>
                    <a:pt x="3470872" y="1070611"/>
                  </a:lnTo>
                  <a:lnTo>
                    <a:pt x="3475912" y="1067371"/>
                  </a:lnTo>
                  <a:lnTo>
                    <a:pt x="3483111" y="1067371"/>
                  </a:lnTo>
                  <a:lnTo>
                    <a:pt x="3502189" y="1067371"/>
                  </a:lnTo>
                  <a:lnTo>
                    <a:pt x="3515868" y="1053333"/>
                  </a:lnTo>
                  <a:lnTo>
                    <a:pt x="3529906" y="1041455"/>
                  </a:lnTo>
                  <a:lnTo>
                    <a:pt x="3545385" y="1029216"/>
                  </a:lnTo>
                  <a:lnTo>
                    <a:pt x="3562663" y="1018778"/>
                  </a:lnTo>
                  <a:close/>
                  <a:moveTo>
                    <a:pt x="2595074" y="1006539"/>
                  </a:moveTo>
                  <a:lnTo>
                    <a:pt x="2558718" y="1025617"/>
                  </a:lnTo>
                  <a:lnTo>
                    <a:pt x="2510123" y="1053333"/>
                  </a:lnTo>
                  <a:lnTo>
                    <a:pt x="2480605" y="1068811"/>
                  </a:lnTo>
                  <a:lnTo>
                    <a:pt x="2496444" y="1067371"/>
                  </a:lnTo>
                  <a:lnTo>
                    <a:pt x="2510123" y="1063772"/>
                  </a:lnTo>
                  <a:lnTo>
                    <a:pt x="2522361" y="1058732"/>
                  </a:lnTo>
                  <a:lnTo>
                    <a:pt x="2534600" y="1050094"/>
                  </a:lnTo>
                  <a:lnTo>
                    <a:pt x="2545039" y="1041455"/>
                  </a:lnTo>
                  <a:lnTo>
                    <a:pt x="2546839" y="1039655"/>
                  </a:lnTo>
                  <a:lnTo>
                    <a:pt x="2565557" y="1027417"/>
                  </a:lnTo>
                  <a:lnTo>
                    <a:pt x="2575996" y="1022377"/>
                  </a:lnTo>
                  <a:lnTo>
                    <a:pt x="2584635" y="1020577"/>
                  </a:lnTo>
                  <a:lnTo>
                    <a:pt x="2588235" y="1013378"/>
                  </a:lnTo>
                  <a:close/>
                  <a:moveTo>
                    <a:pt x="815070" y="1000872"/>
                  </a:moveTo>
                  <a:lnTo>
                    <a:pt x="776925" y="1035435"/>
                  </a:lnTo>
                  <a:lnTo>
                    <a:pt x="737341" y="1068197"/>
                  </a:lnTo>
                  <a:lnTo>
                    <a:pt x="695598" y="1099520"/>
                  </a:lnTo>
                  <a:lnTo>
                    <a:pt x="652415" y="1130482"/>
                  </a:lnTo>
                  <a:lnTo>
                    <a:pt x="622907" y="1151363"/>
                  </a:lnTo>
                  <a:lnTo>
                    <a:pt x="493000" y="1248210"/>
                  </a:lnTo>
                  <a:lnTo>
                    <a:pt x="501636" y="1256851"/>
                  </a:lnTo>
                  <a:lnTo>
                    <a:pt x="508834" y="1267292"/>
                  </a:lnTo>
                  <a:lnTo>
                    <a:pt x="515671" y="1274132"/>
                  </a:lnTo>
                  <a:lnTo>
                    <a:pt x="520709" y="1277732"/>
                  </a:lnTo>
                  <a:lnTo>
                    <a:pt x="526107" y="1279533"/>
                  </a:lnTo>
                  <a:lnTo>
                    <a:pt x="536183" y="1267292"/>
                  </a:lnTo>
                  <a:lnTo>
                    <a:pt x="546618" y="1256851"/>
                  </a:lnTo>
                  <a:lnTo>
                    <a:pt x="560653" y="1246410"/>
                  </a:lnTo>
                  <a:lnTo>
                    <a:pt x="576126" y="1237770"/>
                  </a:lnTo>
                  <a:lnTo>
                    <a:pt x="588361" y="1229129"/>
                  </a:lnTo>
                  <a:lnTo>
                    <a:pt x="602396" y="1219048"/>
                  </a:lnTo>
                  <a:lnTo>
                    <a:pt x="628305" y="1194927"/>
                  </a:lnTo>
                  <a:lnTo>
                    <a:pt x="643779" y="1175845"/>
                  </a:lnTo>
                  <a:lnTo>
                    <a:pt x="655654" y="1156764"/>
                  </a:lnTo>
                  <a:lnTo>
                    <a:pt x="664291" y="1146323"/>
                  </a:lnTo>
                  <a:lnTo>
                    <a:pt x="672927" y="1139122"/>
                  </a:lnTo>
                  <a:lnTo>
                    <a:pt x="683363" y="1134082"/>
                  </a:lnTo>
                  <a:lnTo>
                    <a:pt x="693799" y="1130482"/>
                  </a:lnTo>
                  <a:lnTo>
                    <a:pt x="699197" y="1121841"/>
                  </a:lnTo>
                  <a:lnTo>
                    <a:pt x="704234" y="1113201"/>
                  </a:lnTo>
                  <a:lnTo>
                    <a:pt x="723307" y="1092679"/>
                  </a:lnTo>
                  <a:lnTo>
                    <a:pt x="749216" y="1069997"/>
                  </a:lnTo>
                  <a:lnTo>
                    <a:pt x="775126" y="1044076"/>
                  </a:lnTo>
                  <a:lnTo>
                    <a:pt x="787361" y="1033635"/>
                  </a:lnTo>
                  <a:lnTo>
                    <a:pt x="797437" y="1023194"/>
                  </a:lnTo>
                  <a:lnTo>
                    <a:pt x="815070" y="1002313"/>
                  </a:lnTo>
                  <a:close/>
                  <a:moveTo>
                    <a:pt x="2240148" y="997900"/>
                  </a:moveTo>
                  <a:lnTo>
                    <a:pt x="2240148" y="999700"/>
                  </a:lnTo>
                  <a:lnTo>
                    <a:pt x="2245548" y="997900"/>
                  </a:lnTo>
                  <a:close/>
                  <a:moveTo>
                    <a:pt x="4514636" y="993777"/>
                  </a:moveTo>
                  <a:lnTo>
                    <a:pt x="4512835" y="997377"/>
                  </a:lnTo>
                  <a:lnTo>
                    <a:pt x="4495547" y="1016460"/>
                  </a:lnTo>
                  <a:lnTo>
                    <a:pt x="4481501" y="1031942"/>
                  </a:lnTo>
                  <a:lnTo>
                    <a:pt x="4466014" y="1044184"/>
                  </a:lnTo>
                  <a:lnTo>
                    <a:pt x="4467814" y="1044184"/>
                  </a:lnTo>
                  <a:lnTo>
                    <a:pt x="4471056" y="1044184"/>
                  </a:lnTo>
                  <a:lnTo>
                    <a:pt x="4476458" y="1040944"/>
                  </a:lnTo>
                  <a:lnTo>
                    <a:pt x="4483302" y="1031942"/>
                  </a:lnTo>
                  <a:lnTo>
                    <a:pt x="4490145" y="1023301"/>
                  </a:lnTo>
                  <a:lnTo>
                    <a:pt x="4498789" y="1014660"/>
                  </a:lnTo>
                  <a:lnTo>
                    <a:pt x="4505992" y="1009619"/>
                  </a:lnTo>
                  <a:lnTo>
                    <a:pt x="4514636" y="1006019"/>
                  </a:lnTo>
                  <a:lnTo>
                    <a:pt x="4514636" y="999177"/>
                  </a:lnTo>
                  <a:close/>
                  <a:moveTo>
                    <a:pt x="8161554" y="992546"/>
                  </a:moveTo>
                  <a:lnTo>
                    <a:pt x="8146069" y="1002624"/>
                  </a:lnTo>
                  <a:lnTo>
                    <a:pt x="8160113" y="999384"/>
                  </a:lnTo>
                  <a:close/>
                  <a:moveTo>
                    <a:pt x="9912088" y="990746"/>
                  </a:moveTo>
                  <a:lnTo>
                    <a:pt x="9877517" y="1018461"/>
                  </a:lnTo>
                  <a:lnTo>
                    <a:pt x="9846547" y="1046176"/>
                  </a:lnTo>
                  <a:lnTo>
                    <a:pt x="9813776" y="1077131"/>
                  </a:lnTo>
                  <a:lnTo>
                    <a:pt x="9820618" y="1072092"/>
                  </a:lnTo>
                  <a:lnTo>
                    <a:pt x="9855190" y="1049776"/>
                  </a:lnTo>
                  <a:lnTo>
                    <a:pt x="9889761" y="1025300"/>
                  </a:lnTo>
                  <a:lnTo>
                    <a:pt x="9901645" y="1016661"/>
                  </a:lnTo>
                  <a:lnTo>
                    <a:pt x="9907047" y="1002624"/>
                  </a:lnTo>
                  <a:close/>
                  <a:moveTo>
                    <a:pt x="9642000" y="976708"/>
                  </a:moveTo>
                  <a:lnTo>
                    <a:pt x="9609229" y="1001184"/>
                  </a:lnTo>
                  <a:lnTo>
                    <a:pt x="9602387" y="1006223"/>
                  </a:lnTo>
                  <a:lnTo>
                    <a:pt x="9622914" y="992546"/>
                  </a:lnTo>
                  <a:close/>
                  <a:moveTo>
                    <a:pt x="4983932" y="976494"/>
                  </a:moveTo>
                  <a:lnTo>
                    <a:pt x="4980330" y="980095"/>
                  </a:lnTo>
                  <a:lnTo>
                    <a:pt x="4982131" y="981895"/>
                  </a:lnTo>
                  <a:close/>
                  <a:moveTo>
                    <a:pt x="4866158" y="967853"/>
                  </a:moveTo>
                  <a:lnTo>
                    <a:pt x="4802048" y="1020061"/>
                  </a:lnTo>
                  <a:lnTo>
                    <a:pt x="4737939" y="1071909"/>
                  </a:lnTo>
                  <a:lnTo>
                    <a:pt x="4712007" y="1092792"/>
                  </a:lnTo>
                  <a:lnTo>
                    <a:pt x="4656541" y="1139239"/>
                  </a:lnTo>
                  <a:lnTo>
                    <a:pt x="4687516" y="1121956"/>
                  </a:lnTo>
                  <a:lnTo>
                    <a:pt x="4718850" y="1101073"/>
                  </a:lnTo>
                  <a:lnTo>
                    <a:pt x="4750184" y="1078750"/>
                  </a:lnTo>
                  <a:lnTo>
                    <a:pt x="4777917" y="1051025"/>
                  </a:lnTo>
                  <a:lnTo>
                    <a:pt x="4822938" y="1007819"/>
                  </a:lnTo>
                  <a:close/>
                  <a:moveTo>
                    <a:pt x="7048344" y="964294"/>
                  </a:moveTo>
                  <a:lnTo>
                    <a:pt x="7017375" y="984818"/>
                  </a:lnTo>
                  <a:lnTo>
                    <a:pt x="6838764" y="1106161"/>
                  </a:lnTo>
                  <a:lnTo>
                    <a:pt x="6674197" y="1213462"/>
                  </a:lnTo>
                  <a:lnTo>
                    <a:pt x="6681399" y="1211661"/>
                  </a:lnTo>
                  <a:lnTo>
                    <a:pt x="6688241" y="1210221"/>
                  </a:lnTo>
                  <a:lnTo>
                    <a:pt x="6701925" y="1211661"/>
                  </a:lnTo>
                  <a:lnTo>
                    <a:pt x="6714168" y="1215262"/>
                  </a:lnTo>
                  <a:lnTo>
                    <a:pt x="6715969" y="1215262"/>
                  </a:lnTo>
                  <a:lnTo>
                    <a:pt x="6747298" y="1189337"/>
                  </a:lnTo>
                  <a:lnTo>
                    <a:pt x="6778267" y="1165212"/>
                  </a:lnTo>
                  <a:lnTo>
                    <a:pt x="6811036" y="1144328"/>
                  </a:lnTo>
                  <a:lnTo>
                    <a:pt x="6842365" y="1127045"/>
                  </a:lnTo>
                  <a:lnTo>
                    <a:pt x="6847406" y="1116603"/>
                  </a:lnTo>
                  <a:lnTo>
                    <a:pt x="6854608" y="1107961"/>
                  </a:lnTo>
                  <a:lnTo>
                    <a:pt x="6863251" y="1099320"/>
                  </a:lnTo>
                  <a:lnTo>
                    <a:pt x="6873694" y="1090678"/>
                  </a:lnTo>
                  <a:lnTo>
                    <a:pt x="6876935" y="1088878"/>
                  </a:lnTo>
                  <a:lnTo>
                    <a:pt x="6892779" y="1083837"/>
                  </a:lnTo>
                  <a:lnTo>
                    <a:pt x="6908264" y="1082036"/>
                  </a:lnTo>
                  <a:lnTo>
                    <a:pt x="6961919" y="1028386"/>
                  </a:lnTo>
                  <a:lnTo>
                    <a:pt x="6966961" y="1022985"/>
                  </a:lnTo>
                  <a:lnTo>
                    <a:pt x="6973803" y="1021545"/>
                  </a:lnTo>
                  <a:lnTo>
                    <a:pt x="6979204" y="1021545"/>
                  </a:lnTo>
                  <a:lnTo>
                    <a:pt x="6986046" y="1022985"/>
                  </a:lnTo>
                  <a:lnTo>
                    <a:pt x="6992888" y="1014343"/>
                  </a:lnTo>
                  <a:lnTo>
                    <a:pt x="6996489" y="1007502"/>
                  </a:lnTo>
                  <a:lnTo>
                    <a:pt x="7001531" y="1002101"/>
                  </a:lnTo>
                  <a:lnTo>
                    <a:pt x="7006932" y="998860"/>
                  </a:lnTo>
                  <a:lnTo>
                    <a:pt x="7013774" y="995260"/>
                  </a:lnTo>
                  <a:lnTo>
                    <a:pt x="7017375" y="992019"/>
                  </a:lnTo>
                  <a:lnTo>
                    <a:pt x="7029619" y="979777"/>
                  </a:lnTo>
                  <a:close/>
                  <a:moveTo>
                    <a:pt x="494799" y="959109"/>
                  </a:moveTo>
                  <a:lnTo>
                    <a:pt x="460253" y="985031"/>
                  </a:lnTo>
                  <a:lnTo>
                    <a:pt x="427507" y="1009513"/>
                  </a:lnTo>
                  <a:lnTo>
                    <a:pt x="406744" y="1030286"/>
                  </a:lnTo>
                  <a:lnTo>
                    <a:pt x="404836" y="1031835"/>
                  </a:lnTo>
                  <a:lnTo>
                    <a:pt x="387563" y="1049476"/>
                  </a:lnTo>
                  <a:lnTo>
                    <a:pt x="372089" y="1064957"/>
                  </a:lnTo>
                  <a:lnTo>
                    <a:pt x="373528" y="1064957"/>
                  </a:lnTo>
                  <a:lnTo>
                    <a:pt x="399798" y="1037235"/>
                  </a:lnTo>
                  <a:lnTo>
                    <a:pt x="406744" y="1030286"/>
                  </a:lnTo>
                  <a:lnTo>
                    <a:pt x="423908" y="1016354"/>
                  </a:lnTo>
                  <a:lnTo>
                    <a:pt x="444780" y="1004113"/>
                  </a:lnTo>
                  <a:lnTo>
                    <a:pt x="468890" y="993672"/>
                  </a:lnTo>
                  <a:lnTo>
                    <a:pt x="481125" y="976391"/>
                  </a:lnTo>
                  <a:close/>
                  <a:moveTo>
                    <a:pt x="2686866" y="956506"/>
                  </a:moveTo>
                  <a:lnTo>
                    <a:pt x="2674627" y="959745"/>
                  </a:lnTo>
                  <a:lnTo>
                    <a:pt x="2662748" y="966585"/>
                  </a:lnTo>
                  <a:lnTo>
                    <a:pt x="2664188" y="966585"/>
                  </a:lnTo>
                  <a:lnTo>
                    <a:pt x="2674627" y="965145"/>
                  </a:lnTo>
                  <a:close/>
                  <a:moveTo>
                    <a:pt x="8632588" y="948993"/>
                  </a:moveTo>
                  <a:lnTo>
                    <a:pt x="8632588" y="950793"/>
                  </a:lnTo>
                  <a:lnTo>
                    <a:pt x="8630788" y="952593"/>
                  </a:lnTo>
                  <a:lnTo>
                    <a:pt x="8572088" y="995785"/>
                  </a:lnTo>
                  <a:lnTo>
                    <a:pt x="8584332" y="995785"/>
                  </a:lnTo>
                  <a:lnTo>
                    <a:pt x="8610261" y="971669"/>
                  </a:lnTo>
                  <a:lnTo>
                    <a:pt x="8637630" y="948993"/>
                  </a:lnTo>
                  <a:close/>
                  <a:moveTo>
                    <a:pt x="8357098" y="948993"/>
                  </a:moveTo>
                  <a:lnTo>
                    <a:pt x="8251583" y="1016661"/>
                  </a:lnTo>
                  <a:lnTo>
                    <a:pt x="8149670" y="1087569"/>
                  </a:lnTo>
                  <a:lnTo>
                    <a:pt x="8047396" y="1160276"/>
                  </a:lnTo>
                  <a:lnTo>
                    <a:pt x="7948364" y="1232983"/>
                  </a:lnTo>
                  <a:lnTo>
                    <a:pt x="7953765" y="1234783"/>
                  </a:lnTo>
                  <a:lnTo>
                    <a:pt x="7958807" y="1234783"/>
                  </a:lnTo>
                  <a:lnTo>
                    <a:pt x="8007423" y="1205268"/>
                  </a:lnTo>
                  <a:lnTo>
                    <a:pt x="8052438" y="1174314"/>
                  </a:lnTo>
                  <a:lnTo>
                    <a:pt x="8093851" y="1142999"/>
                  </a:lnTo>
                  <a:lnTo>
                    <a:pt x="8133824" y="1111685"/>
                  </a:lnTo>
                  <a:lnTo>
                    <a:pt x="8173798" y="1078931"/>
                  </a:lnTo>
                  <a:lnTo>
                    <a:pt x="8217012" y="1049776"/>
                  </a:lnTo>
                  <a:lnTo>
                    <a:pt x="8267428" y="1020261"/>
                  </a:lnTo>
                  <a:lnTo>
                    <a:pt x="8321086" y="992546"/>
                  </a:lnTo>
                  <a:lnTo>
                    <a:pt x="8324327" y="982108"/>
                  </a:lnTo>
                  <a:lnTo>
                    <a:pt x="8329729" y="973469"/>
                  </a:lnTo>
                  <a:lnTo>
                    <a:pt x="8336571" y="966270"/>
                  </a:lnTo>
                  <a:lnTo>
                    <a:pt x="8345214" y="963031"/>
                  </a:lnTo>
                  <a:lnTo>
                    <a:pt x="8352056" y="957632"/>
                  </a:lnTo>
                  <a:close/>
                  <a:moveTo>
                    <a:pt x="2541440" y="946067"/>
                  </a:moveTo>
                  <a:lnTo>
                    <a:pt x="2538016" y="949015"/>
                  </a:lnTo>
                  <a:lnTo>
                    <a:pt x="2506882" y="966585"/>
                  </a:lnTo>
                  <a:lnTo>
                    <a:pt x="2434169" y="1008339"/>
                  </a:lnTo>
                  <a:lnTo>
                    <a:pt x="2364696" y="1051533"/>
                  </a:lnTo>
                  <a:lnTo>
                    <a:pt x="2299182" y="1094728"/>
                  </a:lnTo>
                  <a:lnTo>
                    <a:pt x="2235108" y="1139722"/>
                  </a:lnTo>
                  <a:lnTo>
                    <a:pt x="2235108" y="1146921"/>
                  </a:lnTo>
                  <a:lnTo>
                    <a:pt x="2250587" y="1138282"/>
                  </a:lnTo>
                  <a:lnTo>
                    <a:pt x="2264625" y="1126044"/>
                  </a:lnTo>
                  <a:lnTo>
                    <a:pt x="2278304" y="1115605"/>
                  </a:lnTo>
                  <a:lnTo>
                    <a:pt x="2292343" y="1106966"/>
                  </a:lnTo>
                  <a:lnTo>
                    <a:pt x="2304222" y="1100127"/>
                  </a:lnTo>
                  <a:lnTo>
                    <a:pt x="2319700" y="1094728"/>
                  </a:lnTo>
                  <a:lnTo>
                    <a:pt x="2343818" y="1072411"/>
                  </a:lnTo>
                  <a:lnTo>
                    <a:pt x="2370096" y="1053333"/>
                  </a:lnTo>
                  <a:lnTo>
                    <a:pt x="2397813" y="1034256"/>
                  </a:lnTo>
                  <a:lnTo>
                    <a:pt x="2429130" y="1018778"/>
                  </a:lnTo>
                  <a:lnTo>
                    <a:pt x="2460087" y="1002940"/>
                  </a:lnTo>
                  <a:lnTo>
                    <a:pt x="2489244" y="987462"/>
                  </a:lnTo>
                  <a:lnTo>
                    <a:pt x="2515522" y="968384"/>
                  </a:lnTo>
                  <a:lnTo>
                    <a:pt x="2538016" y="949015"/>
                  </a:lnTo>
                  <a:lnTo>
                    <a:pt x="2543239" y="946067"/>
                  </a:lnTo>
                  <a:close/>
                  <a:moveTo>
                    <a:pt x="9091379" y="940355"/>
                  </a:moveTo>
                  <a:lnTo>
                    <a:pt x="9091379" y="942155"/>
                  </a:lnTo>
                  <a:lnTo>
                    <a:pt x="9096781" y="940355"/>
                  </a:lnTo>
                  <a:close/>
                  <a:moveTo>
                    <a:pt x="8789960" y="940355"/>
                  </a:moveTo>
                  <a:lnTo>
                    <a:pt x="8760790" y="954392"/>
                  </a:lnTo>
                  <a:lnTo>
                    <a:pt x="8734862" y="969870"/>
                  </a:lnTo>
                  <a:lnTo>
                    <a:pt x="8708933" y="985347"/>
                  </a:lnTo>
                  <a:lnTo>
                    <a:pt x="8686246" y="1002624"/>
                  </a:lnTo>
                  <a:lnTo>
                    <a:pt x="8644472" y="1033938"/>
                  </a:lnTo>
                  <a:lnTo>
                    <a:pt x="8603058" y="1067053"/>
                  </a:lnTo>
                  <a:lnTo>
                    <a:pt x="8537517" y="1118883"/>
                  </a:lnTo>
                  <a:lnTo>
                    <a:pt x="8540758" y="1120323"/>
                  </a:lnTo>
                  <a:lnTo>
                    <a:pt x="8542559" y="1120323"/>
                  </a:lnTo>
                  <a:lnTo>
                    <a:pt x="8549401" y="1118883"/>
                  </a:lnTo>
                  <a:lnTo>
                    <a:pt x="8556603" y="1118883"/>
                  </a:lnTo>
                  <a:lnTo>
                    <a:pt x="8589374" y="1085769"/>
                  </a:lnTo>
                  <a:lnTo>
                    <a:pt x="8623945" y="1054815"/>
                  </a:lnTo>
                  <a:lnTo>
                    <a:pt x="8663918" y="1025300"/>
                  </a:lnTo>
                  <a:lnTo>
                    <a:pt x="8707133" y="997585"/>
                  </a:lnTo>
                  <a:lnTo>
                    <a:pt x="8728020" y="985347"/>
                  </a:lnTo>
                  <a:lnTo>
                    <a:pt x="8750347" y="971669"/>
                  </a:lnTo>
                  <a:lnTo>
                    <a:pt x="8769433" y="957632"/>
                  </a:lnTo>
                  <a:lnTo>
                    <a:pt x="8789960" y="943954"/>
                  </a:lnTo>
                  <a:close/>
                  <a:moveTo>
                    <a:pt x="4597474" y="940129"/>
                  </a:moveTo>
                  <a:lnTo>
                    <a:pt x="4581987" y="943729"/>
                  </a:lnTo>
                  <a:lnTo>
                    <a:pt x="4568301" y="948770"/>
                  </a:lnTo>
                  <a:lnTo>
                    <a:pt x="4547411" y="962812"/>
                  </a:lnTo>
                  <a:lnTo>
                    <a:pt x="4528322" y="978294"/>
                  </a:lnTo>
                  <a:lnTo>
                    <a:pt x="4523280" y="985135"/>
                  </a:lnTo>
                  <a:lnTo>
                    <a:pt x="4551013" y="969653"/>
                  </a:lnTo>
                  <a:lnTo>
                    <a:pt x="4578385" y="955971"/>
                  </a:lnTo>
                  <a:lnTo>
                    <a:pt x="4588830" y="948770"/>
                  </a:lnTo>
                  <a:close/>
                  <a:moveTo>
                    <a:pt x="2460087" y="930589"/>
                  </a:moveTo>
                  <a:lnTo>
                    <a:pt x="2451448" y="935629"/>
                  </a:lnTo>
                  <a:lnTo>
                    <a:pt x="2444608" y="940668"/>
                  </a:lnTo>
                  <a:lnTo>
                    <a:pt x="2454688" y="937428"/>
                  </a:lnTo>
                  <a:close/>
                  <a:moveTo>
                    <a:pt x="3420837" y="925190"/>
                  </a:moveTo>
                  <a:lnTo>
                    <a:pt x="3415437" y="928789"/>
                  </a:lnTo>
                  <a:lnTo>
                    <a:pt x="3415321" y="928909"/>
                  </a:lnTo>
                  <a:lnTo>
                    <a:pt x="3405358" y="935629"/>
                  </a:lnTo>
                  <a:lnTo>
                    <a:pt x="3393119" y="944267"/>
                  </a:lnTo>
                  <a:lnTo>
                    <a:pt x="3405358" y="939228"/>
                  </a:lnTo>
                  <a:lnTo>
                    <a:pt x="3415321" y="928909"/>
                  </a:lnTo>
                  <a:close/>
                  <a:moveTo>
                    <a:pt x="7895066" y="923438"/>
                  </a:moveTo>
                  <a:lnTo>
                    <a:pt x="7884623" y="928477"/>
                  </a:lnTo>
                  <a:lnTo>
                    <a:pt x="7872379" y="930277"/>
                  </a:lnTo>
                  <a:lnTo>
                    <a:pt x="7860495" y="933516"/>
                  </a:lnTo>
                  <a:lnTo>
                    <a:pt x="7846450" y="935316"/>
                  </a:lnTo>
                  <a:lnTo>
                    <a:pt x="7842849" y="947554"/>
                  </a:lnTo>
                  <a:lnTo>
                    <a:pt x="7839608" y="961231"/>
                  </a:lnTo>
                  <a:lnTo>
                    <a:pt x="7860495" y="945754"/>
                  </a:lnTo>
                  <a:lnTo>
                    <a:pt x="7881021" y="933516"/>
                  </a:lnTo>
                  <a:close/>
                  <a:moveTo>
                    <a:pt x="7264766" y="919285"/>
                  </a:moveTo>
                  <a:lnTo>
                    <a:pt x="7211111" y="953852"/>
                  </a:lnTo>
                  <a:lnTo>
                    <a:pt x="7156015" y="990219"/>
                  </a:lnTo>
                  <a:lnTo>
                    <a:pt x="7098398" y="1030186"/>
                  </a:lnTo>
                  <a:lnTo>
                    <a:pt x="7041502" y="1073395"/>
                  </a:lnTo>
                  <a:lnTo>
                    <a:pt x="7039701" y="1073395"/>
                  </a:lnTo>
                  <a:lnTo>
                    <a:pt x="6954717" y="1135687"/>
                  </a:lnTo>
                  <a:lnTo>
                    <a:pt x="6884137" y="1187537"/>
                  </a:lnTo>
                  <a:lnTo>
                    <a:pt x="6814637" y="1236146"/>
                  </a:lnTo>
                  <a:lnTo>
                    <a:pt x="6788710" y="1249829"/>
                  </a:lnTo>
                  <a:lnTo>
                    <a:pt x="6764583" y="1265312"/>
                  </a:lnTo>
                  <a:lnTo>
                    <a:pt x="6750539" y="1273953"/>
                  </a:lnTo>
                  <a:lnTo>
                    <a:pt x="6728212" y="1289796"/>
                  </a:lnTo>
                  <a:lnTo>
                    <a:pt x="6705526" y="1303479"/>
                  </a:lnTo>
                  <a:lnTo>
                    <a:pt x="6691842" y="1310680"/>
                  </a:lnTo>
                  <a:lnTo>
                    <a:pt x="6686440" y="1317522"/>
                  </a:lnTo>
                  <a:lnTo>
                    <a:pt x="6681399" y="1324363"/>
                  </a:lnTo>
                  <a:lnTo>
                    <a:pt x="6674197" y="1334805"/>
                  </a:lnTo>
                  <a:lnTo>
                    <a:pt x="6722811" y="1313921"/>
                  </a:lnTo>
                  <a:lnTo>
                    <a:pt x="6754140" y="1300238"/>
                  </a:lnTo>
                  <a:lnTo>
                    <a:pt x="6781868" y="1284395"/>
                  </a:lnTo>
                  <a:lnTo>
                    <a:pt x="6805995" y="1267112"/>
                  </a:lnTo>
                  <a:lnTo>
                    <a:pt x="6826880" y="1249829"/>
                  </a:lnTo>
                  <a:lnTo>
                    <a:pt x="6830121" y="1246228"/>
                  </a:lnTo>
                  <a:lnTo>
                    <a:pt x="6836963" y="1246228"/>
                  </a:lnTo>
                  <a:lnTo>
                    <a:pt x="6842365" y="1244788"/>
                  </a:lnTo>
                  <a:lnTo>
                    <a:pt x="6844165" y="1242987"/>
                  </a:lnTo>
                  <a:lnTo>
                    <a:pt x="6849207" y="1239387"/>
                  </a:lnTo>
                  <a:lnTo>
                    <a:pt x="6849207" y="1232545"/>
                  </a:lnTo>
                  <a:lnTo>
                    <a:pt x="6852808" y="1227504"/>
                  </a:lnTo>
                  <a:lnTo>
                    <a:pt x="6856409" y="1222103"/>
                  </a:lnTo>
                  <a:lnTo>
                    <a:pt x="6863251" y="1217062"/>
                  </a:lnTo>
                  <a:lnTo>
                    <a:pt x="6870093" y="1215262"/>
                  </a:lnTo>
                  <a:lnTo>
                    <a:pt x="6890979" y="1215262"/>
                  </a:lnTo>
                  <a:lnTo>
                    <a:pt x="6897821" y="1208421"/>
                  </a:lnTo>
                  <a:lnTo>
                    <a:pt x="6910064" y="1194738"/>
                  </a:lnTo>
                  <a:lnTo>
                    <a:pt x="6925549" y="1182496"/>
                  </a:lnTo>
                  <a:lnTo>
                    <a:pt x="6934191" y="1175654"/>
                  </a:lnTo>
                  <a:lnTo>
                    <a:pt x="6944634" y="1168453"/>
                  </a:lnTo>
                  <a:lnTo>
                    <a:pt x="6961919" y="1163412"/>
                  </a:lnTo>
                  <a:lnTo>
                    <a:pt x="6982445" y="1159811"/>
                  </a:lnTo>
                  <a:lnTo>
                    <a:pt x="7000090" y="1137487"/>
                  </a:lnTo>
                  <a:lnTo>
                    <a:pt x="7019176" y="1118403"/>
                  </a:lnTo>
                  <a:lnTo>
                    <a:pt x="7036461" y="1104361"/>
                  </a:lnTo>
                  <a:lnTo>
                    <a:pt x="7053745" y="1090678"/>
                  </a:lnTo>
                  <a:lnTo>
                    <a:pt x="7093357" y="1062953"/>
                  </a:lnTo>
                  <a:lnTo>
                    <a:pt x="7135129" y="1035227"/>
                  </a:lnTo>
                  <a:lnTo>
                    <a:pt x="7178341" y="1005702"/>
                  </a:lnTo>
                  <a:lnTo>
                    <a:pt x="7221554" y="971135"/>
                  </a:lnTo>
                  <a:lnTo>
                    <a:pt x="7256123" y="947010"/>
                  </a:lnTo>
                  <a:lnTo>
                    <a:pt x="7273408" y="936568"/>
                  </a:lnTo>
                  <a:lnTo>
                    <a:pt x="7291053" y="926126"/>
                  </a:lnTo>
                  <a:lnTo>
                    <a:pt x="7287452" y="924326"/>
                  </a:lnTo>
                  <a:lnTo>
                    <a:pt x="7282051" y="921085"/>
                  </a:lnTo>
                  <a:lnTo>
                    <a:pt x="7275209" y="921085"/>
                  </a:lnTo>
                  <a:close/>
                  <a:moveTo>
                    <a:pt x="9863833" y="913000"/>
                  </a:moveTo>
                  <a:lnTo>
                    <a:pt x="9842946" y="923438"/>
                  </a:lnTo>
                  <a:lnTo>
                    <a:pt x="9822419" y="935316"/>
                  </a:lnTo>
                  <a:lnTo>
                    <a:pt x="9778845" y="968070"/>
                  </a:lnTo>
                  <a:lnTo>
                    <a:pt x="9740672" y="999384"/>
                  </a:lnTo>
                  <a:lnTo>
                    <a:pt x="9650643" y="1061654"/>
                  </a:lnTo>
                  <a:lnTo>
                    <a:pt x="9533244" y="1142999"/>
                  </a:lnTo>
                  <a:lnTo>
                    <a:pt x="9453298" y="1195190"/>
                  </a:lnTo>
                  <a:lnTo>
                    <a:pt x="9453298" y="1226145"/>
                  </a:lnTo>
                  <a:lnTo>
                    <a:pt x="9489670" y="1207068"/>
                  </a:lnTo>
                  <a:lnTo>
                    <a:pt x="9529643" y="1184752"/>
                  </a:lnTo>
                  <a:lnTo>
                    <a:pt x="9566015" y="1162076"/>
                  </a:lnTo>
                  <a:lnTo>
                    <a:pt x="9598786" y="1137960"/>
                  </a:lnTo>
                  <a:lnTo>
                    <a:pt x="9609229" y="1125722"/>
                  </a:lnTo>
                  <a:lnTo>
                    <a:pt x="9626515" y="1113484"/>
                  </a:lnTo>
                  <a:lnTo>
                    <a:pt x="9642000" y="1108445"/>
                  </a:lnTo>
                  <a:lnTo>
                    <a:pt x="9657845" y="1104846"/>
                  </a:lnTo>
                  <a:lnTo>
                    <a:pt x="9664687" y="1092968"/>
                  </a:lnTo>
                  <a:lnTo>
                    <a:pt x="9671530" y="1082530"/>
                  </a:lnTo>
                  <a:lnTo>
                    <a:pt x="9678732" y="1072092"/>
                  </a:lnTo>
                  <a:lnTo>
                    <a:pt x="9687375" y="1063453"/>
                  </a:lnTo>
                  <a:lnTo>
                    <a:pt x="9697818" y="1054815"/>
                  </a:lnTo>
                  <a:lnTo>
                    <a:pt x="9709702" y="1049776"/>
                  </a:lnTo>
                  <a:lnTo>
                    <a:pt x="9720146" y="1046176"/>
                  </a:lnTo>
                  <a:lnTo>
                    <a:pt x="9732030" y="1044377"/>
                  </a:lnTo>
                  <a:lnTo>
                    <a:pt x="9735631" y="1033938"/>
                  </a:lnTo>
                  <a:lnTo>
                    <a:pt x="9739232" y="1025300"/>
                  </a:lnTo>
                  <a:lnTo>
                    <a:pt x="9746074" y="1020261"/>
                  </a:lnTo>
                  <a:lnTo>
                    <a:pt x="9754717" y="1018461"/>
                  </a:lnTo>
                  <a:lnTo>
                    <a:pt x="9754717" y="1016661"/>
                  </a:lnTo>
                  <a:lnTo>
                    <a:pt x="9754717" y="1006223"/>
                  </a:lnTo>
                  <a:lnTo>
                    <a:pt x="9765160" y="1002624"/>
                  </a:lnTo>
                  <a:lnTo>
                    <a:pt x="9787488" y="993985"/>
                  </a:lnTo>
                  <a:lnTo>
                    <a:pt x="9806574" y="982108"/>
                  </a:lnTo>
                  <a:lnTo>
                    <a:pt x="9822419" y="968070"/>
                  </a:lnTo>
                  <a:lnTo>
                    <a:pt x="9836104" y="948993"/>
                  </a:lnTo>
                  <a:lnTo>
                    <a:pt x="9850148" y="930277"/>
                  </a:lnTo>
                  <a:close/>
                  <a:moveTo>
                    <a:pt x="8101054" y="913000"/>
                  </a:moveTo>
                  <a:lnTo>
                    <a:pt x="8066482" y="938915"/>
                  </a:lnTo>
                  <a:lnTo>
                    <a:pt x="8031911" y="964831"/>
                  </a:lnTo>
                  <a:lnTo>
                    <a:pt x="7962408" y="1013062"/>
                  </a:lnTo>
                  <a:lnTo>
                    <a:pt x="7919194" y="1041137"/>
                  </a:lnTo>
                  <a:lnTo>
                    <a:pt x="7882822" y="1068492"/>
                  </a:lnTo>
                  <a:lnTo>
                    <a:pt x="7848251" y="1092968"/>
                  </a:lnTo>
                  <a:lnTo>
                    <a:pt x="7816920" y="1118883"/>
                  </a:lnTo>
                  <a:lnTo>
                    <a:pt x="7816920" y="1144799"/>
                  </a:lnTo>
                  <a:lnTo>
                    <a:pt x="7836007" y="1137960"/>
                  </a:lnTo>
                  <a:lnTo>
                    <a:pt x="7851852" y="1128962"/>
                  </a:lnTo>
                  <a:lnTo>
                    <a:pt x="7865536" y="1117084"/>
                  </a:lnTo>
                  <a:lnTo>
                    <a:pt x="7875980" y="1103046"/>
                  </a:lnTo>
                  <a:lnTo>
                    <a:pt x="7881021" y="1092968"/>
                  </a:lnTo>
                  <a:lnTo>
                    <a:pt x="7893265" y="1098007"/>
                  </a:lnTo>
                  <a:lnTo>
                    <a:pt x="7896867" y="1098007"/>
                  </a:lnTo>
                  <a:lnTo>
                    <a:pt x="7903709" y="1094408"/>
                  </a:lnTo>
                  <a:lnTo>
                    <a:pt x="7912352" y="1091168"/>
                  </a:lnTo>
                  <a:lnTo>
                    <a:pt x="7914152" y="1084330"/>
                  </a:lnTo>
                  <a:lnTo>
                    <a:pt x="7917393" y="1075691"/>
                  </a:lnTo>
                  <a:lnTo>
                    <a:pt x="7922435" y="1070292"/>
                  </a:lnTo>
                  <a:lnTo>
                    <a:pt x="7931078" y="1063453"/>
                  </a:lnTo>
                  <a:lnTo>
                    <a:pt x="7939721" y="1059854"/>
                  </a:lnTo>
                  <a:lnTo>
                    <a:pt x="7945122" y="1056614"/>
                  </a:lnTo>
                  <a:lnTo>
                    <a:pt x="7950164" y="1053015"/>
                  </a:lnTo>
                  <a:lnTo>
                    <a:pt x="7971051" y="1044377"/>
                  </a:lnTo>
                  <a:lnTo>
                    <a:pt x="7990137" y="1032139"/>
                  </a:lnTo>
                  <a:lnTo>
                    <a:pt x="8009224" y="1016661"/>
                  </a:lnTo>
                  <a:lnTo>
                    <a:pt x="8026509" y="995785"/>
                  </a:lnTo>
                  <a:lnTo>
                    <a:pt x="8043795" y="980308"/>
                  </a:lnTo>
                  <a:lnTo>
                    <a:pt x="8061081" y="966270"/>
                  </a:lnTo>
                  <a:lnTo>
                    <a:pt x="8081967" y="954392"/>
                  </a:lnTo>
                  <a:lnTo>
                    <a:pt x="8102854" y="945754"/>
                  </a:lnTo>
                  <a:lnTo>
                    <a:pt x="8106095" y="938915"/>
                  </a:lnTo>
                  <a:lnTo>
                    <a:pt x="8107896" y="932076"/>
                  </a:lnTo>
                  <a:lnTo>
                    <a:pt x="8114738" y="924878"/>
                  </a:lnTo>
                  <a:lnTo>
                    <a:pt x="8121941" y="919838"/>
                  </a:lnTo>
                  <a:lnTo>
                    <a:pt x="8130583" y="916239"/>
                  </a:lnTo>
                  <a:lnTo>
                    <a:pt x="8135625" y="914799"/>
                  </a:lnTo>
                  <a:lnTo>
                    <a:pt x="8139226" y="913000"/>
                  </a:lnTo>
                  <a:close/>
                  <a:moveTo>
                    <a:pt x="9283682" y="905801"/>
                  </a:moveTo>
                  <a:lnTo>
                    <a:pt x="9271798" y="907601"/>
                  </a:lnTo>
                  <a:lnTo>
                    <a:pt x="9261355" y="911200"/>
                  </a:lnTo>
                  <a:lnTo>
                    <a:pt x="9230024" y="928477"/>
                  </a:lnTo>
                  <a:lnTo>
                    <a:pt x="9204096" y="945754"/>
                  </a:lnTo>
                  <a:lnTo>
                    <a:pt x="9176367" y="971669"/>
                  </a:lnTo>
                  <a:lnTo>
                    <a:pt x="9148638" y="997585"/>
                  </a:lnTo>
                  <a:lnTo>
                    <a:pt x="9136754" y="1008023"/>
                  </a:lnTo>
                  <a:lnTo>
                    <a:pt x="9124510" y="1018461"/>
                  </a:lnTo>
                  <a:lnTo>
                    <a:pt x="9112266" y="1027100"/>
                  </a:lnTo>
                  <a:lnTo>
                    <a:pt x="9098581" y="1033938"/>
                  </a:lnTo>
                  <a:lnTo>
                    <a:pt x="9103623" y="1053015"/>
                  </a:lnTo>
                  <a:lnTo>
                    <a:pt x="9103623" y="1068492"/>
                  </a:lnTo>
                  <a:lnTo>
                    <a:pt x="9128111" y="1049776"/>
                  </a:lnTo>
                  <a:lnTo>
                    <a:pt x="9154040" y="1030699"/>
                  </a:lnTo>
                  <a:lnTo>
                    <a:pt x="9181408" y="1013062"/>
                  </a:lnTo>
                  <a:lnTo>
                    <a:pt x="9209138" y="999384"/>
                  </a:lnTo>
                  <a:lnTo>
                    <a:pt x="9217780" y="980308"/>
                  </a:lnTo>
                  <a:lnTo>
                    <a:pt x="9228224" y="964831"/>
                  </a:lnTo>
                  <a:lnTo>
                    <a:pt x="9242268" y="952593"/>
                  </a:lnTo>
                  <a:lnTo>
                    <a:pt x="9249111" y="947554"/>
                  </a:lnTo>
                  <a:lnTo>
                    <a:pt x="9255953" y="943954"/>
                  </a:lnTo>
                  <a:lnTo>
                    <a:pt x="9269998" y="938915"/>
                  </a:lnTo>
                  <a:lnTo>
                    <a:pt x="9283682" y="932076"/>
                  </a:lnTo>
                  <a:lnTo>
                    <a:pt x="9297727" y="921638"/>
                  </a:lnTo>
                  <a:lnTo>
                    <a:pt x="9311411" y="909400"/>
                  </a:lnTo>
                  <a:lnTo>
                    <a:pt x="9297727" y="907601"/>
                  </a:lnTo>
                  <a:close/>
                  <a:moveTo>
                    <a:pt x="8700290" y="904361"/>
                  </a:moveTo>
                  <a:lnTo>
                    <a:pt x="8694889" y="907601"/>
                  </a:lnTo>
                  <a:lnTo>
                    <a:pt x="8688046" y="909400"/>
                  </a:lnTo>
                  <a:lnTo>
                    <a:pt x="8677603" y="918039"/>
                  </a:lnTo>
                  <a:lnTo>
                    <a:pt x="8667160" y="924878"/>
                  </a:lnTo>
                  <a:lnTo>
                    <a:pt x="8654916" y="937115"/>
                  </a:lnTo>
                  <a:close/>
                  <a:moveTo>
                    <a:pt x="2612353" y="902873"/>
                  </a:moveTo>
                  <a:lnTo>
                    <a:pt x="2546839" y="942468"/>
                  </a:lnTo>
                  <a:lnTo>
                    <a:pt x="2551878" y="942468"/>
                  </a:lnTo>
                  <a:lnTo>
                    <a:pt x="2562317" y="942468"/>
                  </a:lnTo>
                  <a:lnTo>
                    <a:pt x="2565557" y="939228"/>
                  </a:lnTo>
                  <a:lnTo>
                    <a:pt x="2569157" y="937428"/>
                  </a:lnTo>
                  <a:lnTo>
                    <a:pt x="2577796" y="935629"/>
                  </a:lnTo>
                  <a:lnTo>
                    <a:pt x="2595074" y="918351"/>
                  </a:lnTo>
                  <a:close/>
                  <a:moveTo>
                    <a:pt x="2795935" y="897474"/>
                  </a:moveTo>
                  <a:lnTo>
                    <a:pt x="2787297" y="899273"/>
                  </a:lnTo>
                  <a:lnTo>
                    <a:pt x="2768218" y="913312"/>
                  </a:lnTo>
                  <a:lnTo>
                    <a:pt x="2776858" y="911512"/>
                  </a:lnTo>
                  <a:lnTo>
                    <a:pt x="2783697" y="907912"/>
                  </a:lnTo>
                  <a:lnTo>
                    <a:pt x="2790536" y="902873"/>
                  </a:lnTo>
                  <a:close/>
                  <a:moveTo>
                    <a:pt x="344380" y="896825"/>
                  </a:moveTo>
                  <a:lnTo>
                    <a:pt x="285364" y="934988"/>
                  </a:lnTo>
                  <a:lnTo>
                    <a:pt x="228507" y="967750"/>
                  </a:lnTo>
                  <a:lnTo>
                    <a:pt x="231746" y="969550"/>
                  </a:lnTo>
                  <a:lnTo>
                    <a:pt x="235344" y="971350"/>
                  </a:lnTo>
                  <a:lnTo>
                    <a:pt x="249019" y="978191"/>
                  </a:lnTo>
                  <a:lnTo>
                    <a:pt x="255856" y="974591"/>
                  </a:lnTo>
                  <a:lnTo>
                    <a:pt x="263053" y="969550"/>
                  </a:lnTo>
                  <a:lnTo>
                    <a:pt x="269890" y="964510"/>
                  </a:lnTo>
                  <a:lnTo>
                    <a:pt x="273489" y="957309"/>
                  </a:lnTo>
                  <a:lnTo>
                    <a:pt x="275288" y="952269"/>
                  </a:lnTo>
                  <a:lnTo>
                    <a:pt x="278527" y="947229"/>
                  </a:lnTo>
                  <a:lnTo>
                    <a:pt x="288963" y="938588"/>
                  </a:lnTo>
                  <a:lnTo>
                    <a:pt x="302997" y="929947"/>
                  </a:lnTo>
                  <a:lnTo>
                    <a:pt x="318471" y="924547"/>
                  </a:lnTo>
                  <a:lnTo>
                    <a:pt x="330706" y="910866"/>
                  </a:lnTo>
                  <a:close/>
                  <a:moveTo>
                    <a:pt x="7147012" y="896601"/>
                  </a:moveTo>
                  <a:lnTo>
                    <a:pt x="7126486" y="908843"/>
                  </a:lnTo>
                  <a:lnTo>
                    <a:pt x="7103800" y="924326"/>
                  </a:lnTo>
                  <a:lnTo>
                    <a:pt x="7086515" y="936568"/>
                  </a:lnTo>
                  <a:lnTo>
                    <a:pt x="7084714" y="938369"/>
                  </a:lnTo>
                  <a:lnTo>
                    <a:pt x="7117484" y="917485"/>
                  </a:lnTo>
                  <a:lnTo>
                    <a:pt x="7133328" y="908843"/>
                  </a:lnTo>
                  <a:close/>
                  <a:moveTo>
                    <a:pt x="9482828" y="893923"/>
                  </a:moveTo>
                  <a:lnTo>
                    <a:pt x="9463741" y="911200"/>
                  </a:lnTo>
                  <a:lnTo>
                    <a:pt x="9451497" y="919838"/>
                  </a:lnTo>
                  <a:lnTo>
                    <a:pt x="9439613" y="928477"/>
                  </a:lnTo>
                  <a:lnTo>
                    <a:pt x="9411884" y="947554"/>
                  </a:lnTo>
                  <a:lnTo>
                    <a:pt x="9385956" y="968070"/>
                  </a:lnTo>
                  <a:lnTo>
                    <a:pt x="9302768" y="1018461"/>
                  </a:lnTo>
                  <a:lnTo>
                    <a:pt x="9233626" y="1063453"/>
                  </a:lnTo>
                  <a:lnTo>
                    <a:pt x="9202295" y="1085769"/>
                  </a:lnTo>
                  <a:lnTo>
                    <a:pt x="9171325" y="1109885"/>
                  </a:lnTo>
                  <a:lnTo>
                    <a:pt x="9112266" y="1157037"/>
                  </a:lnTo>
                  <a:lnTo>
                    <a:pt x="9107224" y="1160276"/>
                  </a:lnTo>
                  <a:lnTo>
                    <a:pt x="9108665" y="1168915"/>
                  </a:lnTo>
                  <a:lnTo>
                    <a:pt x="9110465" y="1176113"/>
                  </a:lnTo>
                  <a:lnTo>
                    <a:pt x="9122709" y="1165675"/>
                  </a:lnTo>
                  <a:lnTo>
                    <a:pt x="9136754" y="1157037"/>
                  </a:lnTo>
                  <a:lnTo>
                    <a:pt x="9152239" y="1149838"/>
                  </a:lnTo>
                  <a:lnTo>
                    <a:pt x="9167724" y="1142999"/>
                  </a:lnTo>
                  <a:lnTo>
                    <a:pt x="9185010" y="1134361"/>
                  </a:lnTo>
                  <a:lnTo>
                    <a:pt x="9200495" y="1122123"/>
                  </a:lnTo>
                  <a:lnTo>
                    <a:pt x="9212739" y="1106646"/>
                  </a:lnTo>
                  <a:lnTo>
                    <a:pt x="9223182" y="1091168"/>
                  </a:lnTo>
                  <a:lnTo>
                    <a:pt x="9224623" y="1085769"/>
                  </a:lnTo>
                  <a:lnTo>
                    <a:pt x="9228224" y="1084330"/>
                  </a:lnTo>
                  <a:lnTo>
                    <a:pt x="9269998" y="1058414"/>
                  </a:lnTo>
                  <a:lnTo>
                    <a:pt x="9309611" y="1032139"/>
                  </a:lnTo>
                  <a:lnTo>
                    <a:pt x="9380554" y="982108"/>
                  </a:lnTo>
                  <a:lnTo>
                    <a:pt x="9410084" y="963031"/>
                  </a:lnTo>
                  <a:lnTo>
                    <a:pt x="9437813" y="940355"/>
                  </a:lnTo>
                  <a:lnTo>
                    <a:pt x="9489670" y="893923"/>
                  </a:lnTo>
                  <a:close/>
                  <a:moveTo>
                    <a:pt x="7050144" y="862034"/>
                  </a:moveTo>
                  <a:lnTo>
                    <a:pt x="7046904" y="863834"/>
                  </a:lnTo>
                  <a:lnTo>
                    <a:pt x="7039701" y="865635"/>
                  </a:lnTo>
                  <a:lnTo>
                    <a:pt x="7041502" y="867075"/>
                  </a:lnTo>
                  <a:close/>
                  <a:moveTo>
                    <a:pt x="429306" y="836341"/>
                  </a:moveTo>
                  <a:lnTo>
                    <a:pt x="423908" y="841381"/>
                  </a:lnTo>
                  <a:lnTo>
                    <a:pt x="387563" y="867303"/>
                  </a:lnTo>
                  <a:lnTo>
                    <a:pt x="408434" y="860462"/>
                  </a:lnTo>
                  <a:lnTo>
                    <a:pt x="429306" y="856862"/>
                  </a:lnTo>
                  <a:close/>
                  <a:moveTo>
                    <a:pt x="4742981" y="819150"/>
                  </a:moveTo>
                  <a:lnTo>
                    <a:pt x="4750184" y="820950"/>
                  </a:lnTo>
                  <a:lnTo>
                    <a:pt x="4755227" y="822391"/>
                  </a:lnTo>
                  <a:lnTo>
                    <a:pt x="4767472" y="820950"/>
                  </a:lnTo>
                  <a:lnTo>
                    <a:pt x="4781159" y="820950"/>
                  </a:lnTo>
                  <a:lnTo>
                    <a:pt x="4786561" y="822391"/>
                  </a:lnTo>
                  <a:lnTo>
                    <a:pt x="4793404" y="825991"/>
                  </a:lnTo>
                  <a:lnTo>
                    <a:pt x="4798447" y="829592"/>
                  </a:lnTo>
                  <a:lnTo>
                    <a:pt x="4803849" y="836433"/>
                  </a:lnTo>
                  <a:lnTo>
                    <a:pt x="4805650" y="837873"/>
                  </a:lnTo>
                  <a:lnTo>
                    <a:pt x="4807091" y="837873"/>
                  </a:lnTo>
                  <a:lnTo>
                    <a:pt x="4812493" y="836433"/>
                  </a:lnTo>
                  <a:lnTo>
                    <a:pt x="4821137" y="831032"/>
                  </a:lnTo>
                  <a:lnTo>
                    <a:pt x="4826179" y="829592"/>
                  </a:lnTo>
                  <a:lnTo>
                    <a:pt x="4829781" y="829592"/>
                  </a:lnTo>
                  <a:lnTo>
                    <a:pt x="4841666" y="831032"/>
                  </a:lnTo>
                  <a:lnTo>
                    <a:pt x="4850310" y="836433"/>
                  </a:lnTo>
                  <a:lnTo>
                    <a:pt x="4857154" y="841473"/>
                  </a:lnTo>
                  <a:lnTo>
                    <a:pt x="4860755" y="848314"/>
                  </a:lnTo>
                  <a:lnTo>
                    <a:pt x="4866158" y="858756"/>
                  </a:lnTo>
                  <a:lnTo>
                    <a:pt x="4869399" y="860556"/>
                  </a:lnTo>
                  <a:lnTo>
                    <a:pt x="4873001" y="864157"/>
                  </a:lnTo>
                  <a:lnTo>
                    <a:pt x="4914420" y="862357"/>
                  </a:lnTo>
                  <a:lnTo>
                    <a:pt x="4956199" y="865957"/>
                  </a:lnTo>
                  <a:lnTo>
                    <a:pt x="4995817" y="872798"/>
                  </a:lnTo>
                  <a:lnTo>
                    <a:pt x="5037597" y="883240"/>
                  </a:lnTo>
                  <a:lnTo>
                    <a:pt x="5070012" y="891881"/>
                  </a:lnTo>
                  <a:lnTo>
                    <a:pt x="5106388" y="896922"/>
                  </a:lnTo>
                  <a:lnTo>
                    <a:pt x="5142765" y="898722"/>
                  </a:lnTo>
                  <a:lnTo>
                    <a:pt x="5184544" y="896922"/>
                  </a:lnTo>
                  <a:lnTo>
                    <a:pt x="5191387" y="896922"/>
                  </a:lnTo>
                  <a:lnTo>
                    <a:pt x="5196430" y="902323"/>
                  </a:lnTo>
                  <a:lnTo>
                    <a:pt x="5219120" y="870998"/>
                  </a:lnTo>
                  <a:lnTo>
                    <a:pt x="5203633" y="907364"/>
                  </a:lnTo>
                  <a:lnTo>
                    <a:pt x="5217319" y="916005"/>
                  </a:lnTo>
                  <a:lnTo>
                    <a:pt x="5232807" y="924646"/>
                  </a:lnTo>
                  <a:lnTo>
                    <a:pt x="5238209" y="928247"/>
                  </a:lnTo>
                  <a:lnTo>
                    <a:pt x="5255497" y="943729"/>
                  </a:lnTo>
                  <a:lnTo>
                    <a:pt x="5279628" y="959211"/>
                  </a:lnTo>
                  <a:lnTo>
                    <a:pt x="5286471" y="964612"/>
                  </a:lnTo>
                  <a:lnTo>
                    <a:pt x="5286471" y="973254"/>
                  </a:lnTo>
                  <a:lnTo>
                    <a:pt x="5284670" y="1078750"/>
                  </a:lnTo>
                  <a:lnTo>
                    <a:pt x="5284670" y="1174164"/>
                  </a:lnTo>
                  <a:lnTo>
                    <a:pt x="5286471" y="1262377"/>
                  </a:lnTo>
                  <a:lnTo>
                    <a:pt x="5290073" y="1341950"/>
                  </a:lnTo>
                  <a:lnTo>
                    <a:pt x="5301958" y="1515136"/>
                  </a:lnTo>
                  <a:lnTo>
                    <a:pt x="5312403" y="1672480"/>
                  </a:lnTo>
                  <a:lnTo>
                    <a:pt x="5314204" y="1682921"/>
                  </a:lnTo>
                  <a:lnTo>
                    <a:pt x="5317806" y="1691923"/>
                  </a:lnTo>
                  <a:lnTo>
                    <a:pt x="5322848" y="1703805"/>
                  </a:lnTo>
                  <a:lnTo>
                    <a:pt x="5329691" y="1716046"/>
                  </a:lnTo>
                  <a:lnTo>
                    <a:pt x="5340136" y="1731529"/>
                  </a:lnTo>
                  <a:lnTo>
                    <a:pt x="5321047" y="1736930"/>
                  </a:lnTo>
                  <a:lnTo>
                    <a:pt x="5317806" y="1738730"/>
                  </a:lnTo>
                  <a:lnTo>
                    <a:pt x="5317806" y="1745571"/>
                  </a:lnTo>
                  <a:lnTo>
                    <a:pt x="5316005" y="1750612"/>
                  </a:lnTo>
                  <a:lnTo>
                    <a:pt x="5305560" y="1778336"/>
                  </a:lnTo>
                  <a:lnTo>
                    <a:pt x="5307361" y="1781576"/>
                  </a:lnTo>
                  <a:lnTo>
                    <a:pt x="5310602" y="1783377"/>
                  </a:lnTo>
                  <a:lnTo>
                    <a:pt x="5317806" y="1788777"/>
                  </a:lnTo>
                  <a:lnTo>
                    <a:pt x="5324649" y="1795618"/>
                  </a:lnTo>
                  <a:lnTo>
                    <a:pt x="5329691" y="1806060"/>
                  </a:lnTo>
                  <a:lnTo>
                    <a:pt x="5331492" y="1812901"/>
                  </a:lnTo>
                  <a:lnTo>
                    <a:pt x="5331492" y="1819742"/>
                  </a:lnTo>
                  <a:lnTo>
                    <a:pt x="5331492" y="1828383"/>
                  </a:lnTo>
                  <a:lnTo>
                    <a:pt x="5329691" y="1835585"/>
                  </a:lnTo>
                  <a:lnTo>
                    <a:pt x="5326450" y="1842426"/>
                  </a:lnTo>
                  <a:lnTo>
                    <a:pt x="5322848" y="1846026"/>
                  </a:lnTo>
                  <a:lnTo>
                    <a:pt x="5319607" y="1849267"/>
                  </a:lnTo>
                  <a:lnTo>
                    <a:pt x="5314204" y="1852867"/>
                  </a:lnTo>
                  <a:lnTo>
                    <a:pt x="5305560" y="1854667"/>
                  </a:lnTo>
                  <a:lnTo>
                    <a:pt x="5300518" y="1854667"/>
                  </a:lnTo>
                  <a:lnTo>
                    <a:pt x="5296916" y="1859708"/>
                  </a:lnTo>
                  <a:lnTo>
                    <a:pt x="5295115" y="1871950"/>
                  </a:lnTo>
                  <a:lnTo>
                    <a:pt x="5295115" y="1885632"/>
                  </a:lnTo>
                  <a:lnTo>
                    <a:pt x="5295115" y="1918397"/>
                  </a:lnTo>
                  <a:lnTo>
                    <a:pt x="5295115" y="1996529"/>
                  </a:lnTo>
                  <a:lnTo>
                    <a:pt x="5295115" y="2015612"/>
                  </a:lnTo>
                  <a:lnTo>
                    <a:pt x="5296916" y="2034695"/>
                  </a:lnTo>
                  <a:lnTo>
                    <a:pt x="5300518" y="2053418"/>
                  </a:lnTo>
                  <a:lnTo>
                    <a:pt x="5305560" y="2072501"/>
                  </a:lnTo>
                  <a:lnTo>
                    <a:pt x="5309162" y="2088343"/>
                  </a:lnTo>
                  <a:lnTo>
                    <a:pt x="5309162" y="2105626"/>
                  </a:lnTo>
                  <a:lnTo>
                    <a:pt x="5309162" y="2122908"/>
                  </a:lnTo>
                  <a:lnTo>
                    <a:pt x="5303759" y="2140191"/>
                  </a:lnTo>
                  <a:lnTo>
                    <a:pt x="5341937" y="2145592"/>
                  </a:lnTo>
                  <a:lnTo>
                    <a:pt x="5385157" y="2155673"/>
                  </a:lnTo>
                  <a:lnTo>
                    <a:pt x="5407847" y="2161074"/>
                  </a:lnTo>
                  <a:lnTo>
                    <a:pt x="5433779" y="2164315"/>
                  </a:lnTo>
                  <a:lnTo>
                    <a:pt x="5461512" y="2164315"/>
                  </a:lnTo>
                  <a:lnTo>
                    <a:pt x="5492846" y="2162874"/>
                  </a:lnTo>
                  <a:lnTo>
                    <a:pt x="5504732" y="2161074"/>
                  </a:lnTo>
                  <a:lnTo>
                    <a:pt x="5508333" y="2172956"/>
                  </a:lnTo>
                  <a:lnTo>
                    <a:pt x="5515177" y="2197080"/>
                  </a:lnTo>
                  <a:lnTo>
                    <a:pt x="5520219" y="2225164"/>
                  </a:lnTo>
                  <a:lnTo>
                    <a:pt x="5522020" y="2256128"/>
                  </a:lnTo>
                  <a:lnTo>
                    <a:pt x="5523821" y="2289254"/>
                  </a:lnTo>
                  <a:lnTo>
                    <a:pt x="5522020" y="2320218"/>
                  </a:lnTo>
                  <a:lnTo>
                    <a:pt x="5522020" y="2351543"/>
                  </a:lnTo>
                  <a:lnTo>
                    <a:pt x="5527422" y="2415633"/>
                  </a:lnTo>
                  <a:lnTo>
                    <a:pt x="5527422" y="2426074"/>
                  </a:lnTo>
                  <a:lnTo>
                    <a:pt x="5532465" y="2491604"/>
                  </a:lnTo>
                  <a:lnTo>
                    <a:pt x="5534265" y="2552453"/>
                  </a:lnTo>
                  <a:lnTo>
                    <a:pt x="5534265" y="2583058"/>
                  </a:lnTo>
                  <a:lnTo>
                    <a:pt x="5534265" y="2612583"/>
                  </a:lnTo>
                  <a:lnTo>
                    <a:pt x="5539308" y="2640307"/>
                  </a:lnTo>
                  <a:lnTo>
                    <a:pt x="5544710" y="2668031"/>
                  </a:lnTo>
                  <a:lnTo>
                    <a:pt x="5547952" y="2676672"/>
                  </a:lnTo>
                  <a:lnTo>
                    <a:pt x="5541108" y="2683513"/>
                  </a:lnTo>
                  <a:lnTo>
                    <a:pt x="5530664" y="2692155"/>
                  </a:lnTo>
                  <a:lnTo>
                    <a:pt x="5520219" y="2697556"/>
                  </a:lnTo>
                  <a:lnTo>
                    <a:pt x="5508333" y="2702596"/>
                  </a:lnTo>
                  <a:lnTo>
                    <a:pt x="5492846" y="2705837"/>
                  </a:lnTo>
                  <a:lnTo>
                    <a:pt x="5482401" y="2707637"/>
                  </a:lnTo>
                  <a:lnTo>
                    <a:pt x="5471957" y="2713038"/>
                  </a:lnTo>
                  <a:lnTo>
                    <a:pt x="5463313" y="2718079"/>
                  </a:lnTo>
                  <a:lnTo>
                    <a:pt x="5456109" y="2723119"/>
                  </a:lnTo>
                  <a:lnTo>
                    <a:pt x="5447465" y="2731761"/>
                  </a:lnTo>
                  <a:lnTo>
                    <a:pt x="5437021" y="2726720"/>
                  </a:lnTo>
                  <a:lnTo>
                    <a:pt x="5416491" y="2714478"/>
                  </a:lnTo>
                  <a:lnTo>
                    <a:pt x="5400644" y="2709437"/>
                  </a:lnTo>
                  <a:lnTo>
                    <a:pt x="5393801" y="2707637"/>
                  </a:lnTo>
                  <a:lnTo>
                    <a:pt x="5386958" y="2705837"/>
                  </a:lnTo>
                  <a:lnTo>
                    <a:pt x="5380114" y="2707637"/>
                  </a:lnTo>
                  <a:lnTo>
                    <a:pt x="5375072" y="2709437"/>
                  </a:lnTo>
                  <a:lnTo>
                    <a:pt x="5359225" y="2716278"/>
                  </a:lnTo>
                  <a:lnTo>
                    <a:pt x="5341937" y="2723119"/>
                  </a:lnTo>
                  <a:lnTo>
                    <a:pt x="5322848" y="2735361"/>
                  </a:lnTo>
                  <a:lnTo>
                    <a:pt x="5296916" y="2745803"/>
                  </a:lnTo>
                  <a:lnTo>
                    <a:pt x="5291514" y="2747603"/>
                  </a:lnTo>
                  <a:lnTo>
                    <a:pt x="5286471" y="2745803"/>
                  </a:lnTo>
                  <a:lnTo>
                    <a:pt x="5281429" y="2744003"/>
                  </a:lnTo>
                  <a:lnTo>
                    <a:pt x="5276026" y="2740402"/>
                  </a:lnTo>
                  <a:lnTo>
                    <a:pt x="5270984" y="2735361"/>
                  </a:lnTo>
                  <a:lnTo>
                    <a:pt x="5267382" y="2730321"/>
                  </a:lnTo>
                  <a:lnTo>
                    <a:pt x="5262340" y="2716278"/>
                  </a:lnTo>
                  <a:lnTo>
                    <a:pt x="5258738" y="2698996"/>
                  </a:lnTo>
                  <a:lnTo>
                    <a:pt x="5248294" y="2704397"/>
                  </a:lnTo>
                  <a:lnTo>
                    <a:pt x="5239650" y="2711238"/>
                  </a:lnTo>
                  <a:lnTo>
                    <a:pt x="5229565" y="2718079"/>
                  </a:lnTo>
                  <a:lnTo>
                    <a:pt x="5217319" y="2724920"/>
                  </a:lnTo>
                  <a:lnTo>
                    <a:pt x="5203633" y="2728520"/>
                  </a:lnTo>
                  <a:lnTo>
                    <a:pt x="5189587" y="2731761"/>
                  </a:lnTo>
                  <a:lnTo>
                    <a:pt x="5184544" y="2731761"/>
                  </a:lnTo>
                  <a:lnTo>
                    <a:pt x="5180943" y="2731761"/>
                  </a:lnTo>
                  <a:lnTo>
                    <a:pt x="5172299" y="2728520"/>
                  </a:lnTo>
                  <a:lnTo>
                    <a:pt x="5163655" y="2723119"/>
                  </a:lnTo>
                  <a:lnTo>
                    <a:pt x="5156451" y="2718079"/>
                  </a:lnTo>
                  <a:lnTo>
                    <a:pt x="5149608" y="2709437"/>
                  </a:lnTo>
                  <a:lnTo>
                    <a:pt x="5146007" y="2700796"/>
                  </a:lnTo>
                  <a:lnTo>
                    <a:pt x="5132320" y="2705837"/>
                  </a:lnTo>
                  <a:lnTo>
                    <a:pt x="5118634" y="2707637"/>
                  </a:lnTo>
                  <a:lnTo>
                    <a:pt x="5104588" y="2707637"/>
                  </a:lnTo>
                  <a:lnTo>
                    <a:pt x="5092702" y="2705837"/>
                  </a:lnTo>
                  <a:lnTo>
                    <a:pt x="5035796" y="2705837"/>
                  </a:lnTo>
                  <a:lnTo>
                    <a:pt x="4943954" y="2704397"/>
                  </a:lnTo>
                  <a:lnTo>
                    <a:pt x="4860755" y="2704397"/>
                  </a:lnTo>
                  <a:lnTo>
                    <a:pt x="4781159" y="2705837"/>
                  </a:lnTo>
                  <a:lnTo>
                    <a:pt x="4706604" y="2709437"/>
                  </a:lnTo>
                  <a:lnTo>
                    <a:pt x="4627008" y="2716278"/>
                  </a:lnTo>
                  <a:lnTo>
                    <a:pt x="4545610" y="2718079"/>
                  </a:lnTo>
                  <a:lnTo>
                    <a:pt x="4459170" y="2718079"/>
                  </a:lnTo>
                  <a:lnTo>
                    <a:pt x="4367328" y="2713038"/>
                  </a:lnTo>
                  <a:lnTo>
                    <a:pt x="4360485" y="2713038"/>
                  </a:lnTo>
                  <a:lnTo>
                    <a:pt x="4356883" y="2707637"/>
                  </a:lnTo>
                  <a:lnTo>
                    <a:pt x="4348239" y="2697556"/>
                  </a:lnTo>
                  <a:lnTo>
                    <a:pt x="4341396" y="2687114"/>
                  </a:lnTo>
                  <a:lnTo>
                    <a:pt x="4337795" y="2676672"/>
                  </a:lnTo>
                  <a:lnTo>
                    <a:pt x="4334193" y="2664430"/>
                  </a:lnTo>
                  <a:lnTo>
                    <a:pt x="4330951" y="2652549"/>
                  </a:lnTo>
                  <a:lnTo>
                    <a:pt x="4330951" y="2640307"/>
                  </a:lnTo>
                  <a:lnTo>
                    <a:pt x="4332752" y="2626265"/>
                  </a:lnTo>
                  <a:lnTo>
                    <a:pt x="4334193" y="2612583"/>
                  </a:lnTo>
                  <a:lnTo>
                    <a:pt x="4339595" y="2589899"/>
                  </a:lnTo>
                  <a:lnTo>
                    <a:pt x="4343197" y="2567576"/>
                  </a:lnTo>
                  <a:lnTo>
                    <a:pt x="4344638" y="2543812"/>
                  </a:lnTo>
                  <a:lnTo>
                    <a:pt x="4344638" y="2519328"/>
                  </a:lnTo>
                  <a:lnTo>
                    <a:pt x="4348239" y="2495205"/>
                  </a:lnTo>
                  <a:lnTo>
                    <a:pt x="4348239" y="2472521"/>
                  </a:lnTo>
                  <a:lnTo>
                    <a:pt x="4348239" y="2450198"/>
                  </a:lnTo>
                  <a:lnTo>
                    <a:pt x="4344638" y="2426074"/>
                  </a:lnTo>
                  <a:lnTo>
                    <a:pt x="4337795" y="2382508"/>
                  </a:lnTo>
                  <a:lnTo>
                    <a:pt x="4334193" y="2360184"/>
                  </a:lnTo>
                  <a:lnTo>
                    <a:pt x="4330951" y="2335701"/>
                  </a:lnTo>
                  <a:lnTo>
                    <a:pt x="4322307" y="2292494"/>
                  </a:lnTo>
                  <a:lnTo>
                    <a:pt x="4315104" y="2245687"/>
                  </a:lnTo>
                  <a:lnTo>
                    <a:pt x="4310062" y="2200680"/>
                  </a:lnTo>
                  <a:lnTo>
                    <a:pt x="4310062" y="2176556"/>
                  </a:lnTo>
                  <a:lnTo>
                    <a:pt x="4311863" y="2152433"/>
                  </a:lnTo>
                  <a:lnTo>
                    <a:pt x="4313663" y="2131550"/>
                  </a:lnTo>
                  <a:lnTo>
                    <a:pt x="4332752" y="2141991"/>
                  </a:lnTo>
                  <a:lnTo>
                    <a:pt x="4341396" y="2147032"/>
                  </a:lnTo>
                  <a:lnTo>
                    <a:pt x="4343197" y="2145592"/>
                  </a:lnTo>
                  <a:lnTo>
                    <a:pt x="4353642" y="2148832"/>
                  </a:lnTo>
                  <a:lnTo>
                    <a:pt x="4360485" y="2150632"/>
                  </a:lnTo>
                  <a:lnTo>
                    <a:pt x="4365527" y="2154233"/>
                  </a:lnTo>
                  <a:lnTo>
                    <a:pt x="4374171" y="2162874"/>
                  </a:lnTo>
                  <a:lnTo>
                    <a:pt x="4381375" y="2174756"/>
                  </a:lnTo>
                  <a:lnTo>
                    <a:pt x="4382815" y="2181597"/>
                  </a:lnTo>
                  <a:lnTo>
                    <a:pt x="4382815" y="2188438"/>
                  </a:lnTo>
                  <a:lnTo>
                    <a:pt x="4384616" y="2197080"/>
                  </a:lnTo>
                  <a:lnTo>
                    <a:pt x="4386417" y="2200680"/>
                  </a:lnTo>
                  <a:lnTo>
                    <a:pt x="4390019" y="2202480"/>
                  </a:lnTo>
                  <a:lnTo>
                    <a:pt x="4516437" y="2192039"/>
                  </a:lnTo>
                  <a:lnTo>
                    <a:pt x="4518238" y="2192039"/>
                  </a:lnTo>
                  <a:lnTo>
                    <a:pt x="4545610" y="2193839"/>
                  </a:lnTo>
                  <a:lnTo>
                    <a:pt x="4575144" y="2195639"/>
                  </a:lnTo>
                  <a:lnTo>
                    <a:pt x="4602877" y="2197080"/>
                  </a:lnTo>
                  <a:lnTo>
                    <a:pt x="4630609" y="2200680"/>
                  </a:lnTo>
                  <a:lnTo>
                    <a:pt x="4630609" y="2197080"/>
                  </a:lnTo>
                  <a:lnTo>
                    <a:pt x="4637452" y="2171156"/>
                  </a:lnTo>
                  <a:lnTo>
                    <a:pt x="4642855" y="2138391"/>
                  </a:lnTo>
                  <a:lnTo>
                    <a:pt x="4642855" y="2128309"/>
                  </a:lnTo>
                  <a:lnTo>
                    <a:pt x="4642855" y="2121108"/>
                  </a:lnTo>
                  <a:lnTo>
                    <a:pt x="4641054" y="2116067"/>
                  </a:lnTo>
                  <a:lnTo>
                    <a:pt x="4637452" y="2110666"/>
                  </a:lnTo>
                  <a:lnTo>
                    <a:pt x="4632410" y="2107426"/>
                  </a:lnTo>
                  <a:lnTo>
                    <a:pt x="4627008" y="2105626"/>
                  </a:lnTo>
                  <a:lnTo>
                    <a:pt x="4614762" y="2103825"/>
                  </a:lnTo>
                  <a:lnTo>
                    <a:pt x="4614762" y="2091583"/>
                  </a:lnTo>
                  <a:lnTo>
                    <a:pt x="4616563" y="2077901"/>
                  </a:lnTo>
                  <a:lnTo>
                    <a:pt x="4618364" y="2063859"/>
                  </a:lnTo>
                  <a:lnTo>
                    <a:pt x="4625207" y="2048377"/>
                  </a:lnTo>
                  <a:lnTo>
                    <a:pt x="4628808" y="2041536"/>
                  </a:lnTo>
                  <a:lnTo>
                    <a:pt x="4635652" y="2034695"/>
                  </a:lnTo>
                  <a:lnTo>
                    <a:pt x="4641054" y="2026054"/>
                  </a:lnTo>
                  <a:lnTo>
                    <a:pt x="4646096" y="2013812"/>
                  </a:lnTo>
                  <a:lnTo>
                    <a:pt x="4637452" y="1923798"/>
                  </a:lnTo>
                  <a:lnTo>
                    <a:pt x="4632410" y="1835585"/>
                  </a:lnTo>
                  <a:lnTo>
                    <a:pt x="4627008" y="1748811"/>
                  </a:lnTo>
                  <a:lnTo>
                    <a:pt x="4623766" y="1667439"/>
                  </a:lnTo>
                  <a:lnTo>
                    <a:pt x="4618364" y="1584626"/>
                  </a:lnTo>
                  <a:lnTo>
                    <a:pt x="4618364" y="1499654"/>
                  </a:lnTo>
                  <a:lnTo>
                    <a:pt x="4620165" y="1414681"/>
                  </a:lnTo>
                  <a:lnTo>
                    <a:pt x="4625207" y="1328267"/>
                  </a:lnTo>
                  <a:lnTo>
                    <a:pt x="4616563" y="1322867"/>
                  </a:lnTo>
                  <a:lnTo>
                    <a:pt x="4609720" y="1321426"/>
                  </a:lnTo>
                  <a:lnTo>
                    <a:pt x="4604677" y="1317826"/>
                  </a:lnTo>
                  <a:lnTo>
                    <a:pt x="4599275" y="1312785"/>
                  </a:lnTo>
                  <a:lnTo>
                    <a:pt x="4594233" y="1307384"/>
                  </a:lnTo>
                  <a:lnTo>
                    <a:pt x="4576584" y="1312785"/>
                  </a:lnTo>
                  <a:lnTo>
                    <a:pt x="4557856" y="1314225"/>
                  </a:lnTo>
                  <a:lnTo>
                    <a:pt x="4536966" y="1314225"/>
                  </a:lnTo>
                  <a:lnTo>
                    <a:pt x="4512835" y="1314225"/>
                  </a:lnTo>
                  <a:lnTo>
                    <a:pt x="4483302" y="1310985"/>
                  </a:lnTo>
                  <a:lnTo>
                    <a:pt x="4455569" y="1310985"/>
                  </a:lnTo>
                  <a:lnTo>
                    <a:pt x="4427836" y="1310985"/>
                  </a:lnTo>
                  <a:lnTo>
                    <a:pt x="4403705" y="1314225"/>
                  </a:lnTo>
                  <a:lnTo>
                    <a:pt x="4390019" y="1314225"/>
                  </a:lnTo>
                  <a:lnTo>
                    <a:pt x="4386417" y="1302344"/>
                  </a:lnTo>
                  <a:lnTo>
                    <a:pt x="4379574" y="1264178"/>
                  </a:lnTo>
                  <a:lnTo>
                    <a:pt x="4375972" y="1222411"/>
                  </a:lnTo>
                  <a:lnTo>
                    <a:pt x="4374171" y="1181005"/>
                  </a:lnTo>
                  <a:lnTo>
                    <a:pt x="4375972" y="1135998"/>
                  </a:lnTo>
                  <a:lnTo>
                    <a:pt x="4377773" y="1090991"/>
                  </a:lnTo>
                  <a:lnTo>
                    <a:pt x="4377773" y="1049585"/>
                  </a:lnTo>
                  <a:lnTo>
                    <a:pt x="4375972" y="1009619"/>
                  </a:lnTo>
                  <a:lnTo>
                    <a:pt x="4372731" y="974694"/>
                  </a:lnTo>
                  <a:lnTo>
                    <a:pt x="4365527" y="947330"/>
                  </a:lnTo>
                  <a:lnTo>
                    <a:pt x="4356883" y="921406"/>
                  </a:lnTo>
                  <a:lnTo>
                    <a:pt x="4350040" y="907364"/>
                  </a:lnTo>
                  <a:lnTo>
                    <a:pt x="4348239" y="891881"/>
                  </a:lnTo>
                  <a:lnTo>
                    <a:pt x="4348239" y="874599"/>
                  </a:lnTo>
                  <a:lnTo>
                    <a:pt x="4353642" y="856956"/>
                  </a:lnTo>
                  <a:lnTo>
                    <a:pt x="4358684" y="848314"/>
                  </a:lnTo>
                  <a:lnTo>
                    <a:pt x="4369129" y="848314"/>
                  </a:lnTo>
                  <a:lnTo>
                    <a:pt x="4405506" y="850115"/>
                  </a:lnTo>
                  <a:lnTo>
                    <a:pt x="4446925" y="851915"/>
                  </a:lnTo>
                  <a:lnTo>
                    <a:pt x="4488704" y="850115"/>
                  </a:lnTo>
                  <a:lnTo>
                    <a:pt x="4531924" y="848314"/>
                  </a:lnTo>
                  <a:lnTo>
                    <a:pt x="4575144" y="846874"/>
                  </a:lnTo>
                  <a:lnTo>
                    <a:pt x="4621965" y="845074"/>
                  </a:lnTo>
                  <a:lnTo>
                    <a:pt x="4668787" y="846874"/>
                  </a:lnTo>
                  <a:lnTo>
                    <a:pt x="4717049" y="848314"/>
                  </a:lnTo>
                  <a:lnTo>
                    <a:pt x="4720651" y="848314"/>
                  </a:lnTo>
                  <a:lnTo>
                    <a:pt x="4720651" y="845074"/>
                  </a:lnTo>
                  <a:lnTo>
                    <a:pt x="4722091" y="836433"/>
                  </a:lnTo>
                  <a:lnTo>
                    <a:pt x="4723892" y="831032"/>
                  </a:lnTo>
                  <a:lnTo>
                    <a:pt x="4727494" y="827791"/>
                  </a:lnTo>
                  <a:lnTo>
                    <a:pt x="4729295" y="824191"/>
                  </a:lnTo>
                  <a:lnTo>
                    <a:pt x="4736138" y="820950"/>
                  </a:lnTo>
                  <a:close/>
                  <a:moveTo>
                    <a:pt x="2290543" y="807485"/>
                  </a:moveTo>
                  <a:lnTo>
                    <a:pt x="2259226" y="830162"/>
                  </a:lnTo>
                  <a:lnTo>
                    <a:pt x="2286943" y="824763"/>
                  </a:lnTo>
                  <a:lnTo>
                    <a:pt x="2288743" y="816124"/>
                  </a:lnTo>
                  <a:close/>
                  <a:moveTo>
                    <a:pt x="1600632" y="806818"/>
                  </a:moveTo>
                  <a:lnTo>
                    <a:pt x="1597033" y="808619"/>
                  </a:lnTo>
                  <a:lnTo>
                    <a:pt x="1579760" y="817259"/>
                  </a:lnTo>
                  <a:lnTo>
                    <a:pt x="1578321" y="819059"/>
                  </a:lnTo>
                  <a:lnTo>
                    <a:pt x="1595594" y="819059"/>
                  </a:lnTo>
                  <a:close/>
                  <a:moveTo>
                    <a:pt x="2442809" y="805686"/>
                  </a:moveTo>
                  <a:lnTo>
                    <a:pt x="2435970" y="809285"/>
                  </a:lnTo>
                  <a:lnTo>
                    <a:pt x="2422333" y="818879"/>
                  </a:lnTo>
                  <a:lnTo>
                    <a:pt x="2340579" y="871557"/>
                  </a:lnTo>
                  <a:lnTo>
                    <a:pt x="2240148" y="939228"/>
                  </a:lnTo>
                  <a:lnTo>
                    <a:pt x="2240148" y="946067"/>
                  </a:lnTo>
                  <a:lnTo>
                    <a:pt x="2335179" y="880196"/>
                  </a:lnTo>
                  <a:lnTo>
                    <a:pt x="2422333" y="818879"/>
                  </a:lnTo>
                  <a:close/>
                  <a:moveTo>
                    <a:pt x="477526" y="801778"/>
                  </a:moveTo>
                  <a:lnTo>
                    <a:pt x="437942" y="830940"/>
                  </a:lnTo>
                  <a:lnTo>
                    <a:pt x="441181" y="829500"/>
                  </a:lnTo>
                  <a:lnTo>
                    <a:pt x="453416" y="825900"/>
                  </a:lnTo>
                  <a:lnTo>
                    <a:pt x="463852" y="822299"/>
                  </a:lnTo>
                  <a:lnTo>
                    <a:pt x="470689" y="813659"/>
                  </a:lnTo>
                  <a:lnTo>
                    <a:pt x="475727" y="805018"/>
                  </a:lnTo>
                  <a:close/>
                  <a:moveTo>
                    <a:pt x="2781897" y="788408"/>
                  </a:moveTo>
                  <a:lnTo>
                    <a:pt x="2716383" y="835202"/>
                  </a:lnTo>
                  <a:lnTo>
                    <a:pt x="2646909" y="880196"/>
                  </a:lnTo>
                  <a:lnTo>
                    <a:pt x="2667788" y="871557"/>
                  </a:lnTo>
                  <a:lnTo>
                    <a:pt x="2688666" y="861118"/>
                  </a:lnTo>
                  <a:lnTo>
                    <a:pt x="2717823" y="847440"/>
                  </a:lnTo>
                  <a:lnTo>
                    <a:pt x="2743741" y="831602"/>
                  </a:lnTo>
                  <a:lnTo>
                    <a:pt x="2768218" y="816124"/>
                  </a:lnTo>
                  <a:lnTo>
                    <a:pt x="2790536" y="798846"/>
                  </a:lnTo>
                  <a:lnTo>
                    <a:pt x="2790536" y="797047"/>
                  </a:lnTo>
                  <a:lnTo>
                    <a:pt x="2783697" y="788408"/>
                  </a:lnTo>
                  <a:close/>
                  <a:moveTo>
                    <a:pt x="204037" y="780897"/>
                  </a:moveTo>
                  <a:lnTo>
                    <a:pt x="148979" y="820859"/>
                  </a:lnTo>
                  <a:lnTo>
                    <a:pt x="157616" y="824100"/>
                  </a:lnTo>
                  <a:lnTo>
                    <a:pt x="162654" y="829500"/>
                  </a:lnTo>
                  <a:lnTo>
                    <a:pt x="185325" y="815459"/>
                  </a:lnTo>
                  <a:lnTo>
                    <a:pt x="205836" y="798178"/>
                  </a:lnTo>
                  <a:lnTo>
                    <a:pt x="229946" y="780897"/>
                  </a:lnTo>
                  <a:close/>
                  <a:moveTo>
                    <a:pt x="9302768" y="779463"/>
                  </a:moveTo>
                  <a:lnTo>
                    <a:pt x="9309611" y="779463"/>
                  </a:lnTo>
                  <a:lnTo>
                    <a:pt x="9316453" y="779463"/>
                  </a:lnTo>
                  <a:lnTo>
                    <a:pt x="9321855" y="781263"/>
                  </a:lnTo>
                  <a:lnTo>
                    <a:pt x="9326896" y="783063"/>
                  </a:lnTo>
                  <a:lnTo>
                    <a:pt x="9330498" y="786662"/>
                  </a:lnTo>
                  <a:lnTo>
                    <a:pt x="9335539" y="793501"/>
                  </a:lnTo>
                  <a:lnTo>
                    <a:pt x="9337340" y="795300"/>
                  </a:lnTo>
                  <a:lnTo>
                    <a:pt x="9342381" y="796740"/>
                  </a:lnTo>
                  <a:lnTo>
                    <a:pt x="9366870" y="789901"/>
                  </a:lnTo>
                  <a:lnTo>
                    <a:pt x="9394598" y="784862"/>
                  </a:lnTo>
                  <a:lnTo>
                    <a:pt x="9424128" y="783063"/>
                  </a:lnTo>
                  <a:lnTo>
                    <a:pt x="9456899" y="781263"/>
                  </a:lnTo>
                  <a:lnTo>
                    <a:pt x="9521000" y="784862"/>
                  </a:lnTo>
                  <a:lnTo>
                    <a:pt x="9586902" y="788102"/>
                  </a:lnTo>
                  <a:lnTo>
                    <a:pt x="9718345" y="800340"/>
                  </a:lnTo>
                  <a:lnTo>
                    <a:pt x="9778845" y="805379"/>
                  </a:lnTo>
                  <a:lnTo>
                    <a:pt x="9808374" y="805379"/>
                  </a:lnTo>
                  <a:lnTo>
                    <a:pt x="9839705" y="803939"/>
                  </a:lnTo>
                  <a:lnTo>
                    <a:pt x="9853389" y="800340"/>
                  </a:lnTo>
                  <a:lnTo>
                    <a:pt x="9872476" y="793501"/>
                  </a:lnTo>
                  <a:lnTo>
                    <a:pt x="9894803" y="788102"/>
                  </a:lnTo>
                  <a:lnTo>
                    <a:pt x="9910648" y="788102"/>
                  </a:lnTo>
                  <a:lnTo>
                    <a:pt x="9927934" y="789901"/>
                  </a:lnTo>
                  <a:lnTo>
                    <a:pt x="9945220" y="793501"/>
                  </a:lnTo>
                  <a:lnTo>
                    <a:pt x="9962505" y="802139"/>
                  </a:lnTo>
                  <a:lnTo>
                    <a:pt x="9969348" y="796740"/>
                  </a:lnTo>
                  <a:lnTo>
                    <a:pt x="9978350" y="791701"/>
                  </a:lnTo>
                  <a:lnTo>
                    <a:pt x="9983392" y="788102"/>
                  </a:lnTo>
                  <a:lnTo>
                    <a:pt x="9992035" y="786662"/>
                  </a:lnTo>
                  <a:lnTo>
                    <a:pt x="10005720" y="786662"/>
                  </a:lnTo>
                  <a:lnTo>
                    <a:pt x="10026606" y="789901"/>
                  </a:lnTo>
                  <a:lnTo>
                    <a:pt x="10035249" y="789901"/>
                  </a:lnTo>
                  <a:lnTo>
                    <a:pt x="10038490" y="798540"/>
                  </a:lnTo>
                  <a:lnTo>
                    <a:pt x="10045692" y="817616"/>
                  </a:lnTo>
                  <a:lnTo>
                    <a:pt x="10050734" y="838133"/>
                  </a:lnTo>
                  <a:lnTo>
                    <a:pt x="10052535" y="859009"/>
                  </a:lnTo>
                  <a:lnTo>
                    <a:pt x="10054335" y="881685"/>
                  </a:lnTo>
                  <a:lnTo>
                    <a:pt x="10054335" y="924878"/>
                  </a:lnTo>
                  <a:lnTo>
                    <a:pt x="10052535" y="945754"/>
                  </a:lnTo>
                  <a:lnTo>
                    <a:pt x="10050734" y="966270"/>
                  </a:lnTo>
                  <a:lnTo>
                    <a:pt x="10048934" y="982108"/>
                  </a:lnTo>
                  <a:lnTo>
                    <a:pt x="10080264" y="963031"/>
                  </a:lnTo>
                  <a:lnTo>
                    <a:pt x="10047133" y="993985"/>
                  </a:lnTo>
                  <a:lnTo>
                    <a:pt x="10038490" y="1053015"/>
                  </a:lnTo>
                  <a:lnTo>
                    <a:pt x="10037050" y="1072092"/>
                  </a:lnTo>
                  <a:lnTo>
                    <a:pt x="10037050" y="1092968"/>
                  </a:lnTo>
                  <a:lnTo>
                    <a:pt x="10037050" y="1111685"/>
                  </a:lnTo>
                  <a:lnTo>
                    <a:pt x="10038490" y="1130761"/>
                  </a:lnTo>
                  <a:lnTo>
                    <a:pt x="10040291" y="1158477"/>
                  </a:lnTo>
                  <a:lnTo>
                    <a:pt x="10042091" y="1181153"/>
                  </a:lnTo>
                  <a:lnTo>
                    <a:pt x="10047133" y="1202029"/>
                  </a:lnTo>
                  <a:lnTo>
                    <a:pt x="10052535" y="1222545"/>
                  </a:lnTo>
                  <a:lnTo>
                    <a:pt x="10057576" y="1234783"/>
                  </a:lnTo>
                  <a:lnTo>
                    <a:pt x="10059377" y="1246661"/>
                  </a:lnTo>
                  <a:lnTo>
                    <a:pt x="10061178" y="1258899"/>
                  </a:lnTo>
                  <a:lnTo>
                    <a:pt x="10061178" y="1272936"/>
                  </a:lnTo>
                  <a:lnTo>
                    <a:pt x="10059377" y="1284814"/>
                  </a:lnTo>
                  <a:lnTo>
                    <a:pt x="10056136" y="1298852"/>
                  </a:lnTo>
                  <a:lnTo>
                    <a:pt x="10050734" y="1312889"/>
                  </a:lnTo>
                  <a:lnTo>
                    <a:pt x="10045692" y="1328367"/>
                  </a:lnTo>
                  <a:lnTo>
                    <a:pt x="10040291" y="1337005"/>
                  </a:lnTo>
                  <a:lnTo>
                    <a:pt x="10029847" y="1337005"/>
                  </a:lnTo>
                  <a:lnTo>
                    <a:pt x="9969348" y="1331606"/>
                  </a:lnTo>
                  <a:lnTo>
                    <a:pt x="9940178" y="1331606"/>
                  </a:lnTo>
                  <a:lnTo>
                    <a:pt x="9908848" y="1331606"/>
                  </a:lnTo>
                  <a:lnTo>
                    <a:pt x="9877517" y="1335205"/>
                  </a:lnTo>
                  <a:lnTo>
                    <a:pt x="9848348" y="1335205"/>
                  </a:lnTo>
                  <a:lnTo>
                    <a:pt x="9818818" y="1333406"/>
                  </a:lnTo>
                  <a:lnTo>
                    <a:pt x="9791089" y="1330166"/>
                  </a:lnTo>
                  <a:lnTo>
                    <a:pt x="9784247" y="1343844"/>
                  </a:lnTo>
                  <a:lnTo>
                    <a:pt x="9778845" y="1356082"/>
                  </a:lnTo>
                  <a:lnTo>
                    <a:pt x="9777044" y="1359321"/>
                  </a:lnTo>
                  <a:lnTo>
                    <a:pt x="9777044" y="1362921"/>
                  </a:lnTo>
                  <a:lnTo>
                    <a:pt x="9778845" y="1364720"/>
                  </a:lnTo>
                  <a:lnTo>
                    <a:pt x="9784247" y="1367960"/>
                  </a:lnTo>
                  <a:lnTo>
                    <a:pt x="9811976" y="1381637"/>
                  </a:lnTo>
                  <a:lnTo>
                    <a:pt x="9782446" y="1395675"/>
                  </a:lnTo>
                  <a:lnTo>
                    <a:pt x="9766601" y="1404313"/>
                  </a:lnTo>
                  <a:lnTo>
                    <a:pt x="9751116" y="1416551"/>
                  </a:lnTo>
                  <a:lnTo>
                    <a:pt x="9739232" y="1430229"/>
                  </a:lnTo>
                  <a:lnTo>
                    <a:pt x="9730589" y="1447866"/>
                  </a:lnTo>
                  <a:lnTo>
                    <a:pt x="9723747" y="1466942"/>
                  </a:lnTo>
                  <a:lnTo>
                    <a:pt x="9720146" y="1485659"/>
                  </a:lnTo>
                  <a:lnTo>
                    <a:pt x="9720146" y="1504736"/>
                  </a:lnTo>
                  <a:lnTo>
                    <a:pt x="9723747" y="1523812"/>
                  </a:lnTo>
                  <a:lnTo>
                    <a:pt x="9725187" y="1532451"/>
                  </a:lnTo>
                  <a:lnTo>
                    <a:pt x="9718345" y="1539290"/>
                  </a:lnTo>
                  <a:lnTo>
                    <a:pt x="9707902" y="1549728"/>
                  </a:lnTo>
                  <a:lnTo>
                    <a:pt x="9697818" y="1561966"/>
                  </a:lnTo>
                  <a:lnTo>
                    <a:pt x="9676931" y="1587881"/>
                  </a:lnTo>
                  <a:lnTo>
                    <a:pt x="9657845" y="1620635"/>
                  </a:lnTo>
                  <a:lnTo>
                    <a:pt x="9640199" y="1656989"/>
                  </a:lnTo>
                  <a:lnTo>
                    <a:pt x="9578259" y="1791965"/>
                  </a:lnTo>
                  <a:lnTo>
                    <a:pt x="9567816" y="1811042"/>
                  </a:lnTo>
                  <a:lnTo>
                    <a:pt x="9552330" y="1856394"/>
                  </a:lnTo>
                  <a:lnTo>
                    <a:pt x="9534685" y="1897787"/>
                  </a:lnTo>
                  <a:lnTo>
                    <a:pt x="9515598" y="1942779"/>
                  </a:lnTo>
                  <a:lnTo>
                    <a:pt x="9498313" y="1984171"/>
                  </a:lnTo>
                  <a:lnTo>
                    <a:pt x="9498313" y="1996409"/>
                  </a:lnTo>
                  <a:lnTo>
                    <a:pt x="9498313" y="2003248"/>
                  </a:lnTo>
                  <a:lnTo>
                    <a:pt x="9496512" y="2010087"/>
                  </a:lnTo>
                  <a:lnTo>
                    <a:pt x="9493271" y="2017286"/>
                  </a:lnTo>
                  <a:lnTo>
                    <a:pt x="9489670" y="2022325"/>
                  </a:lnTo>
                  <a:lnTo>
                    <a:pt x="9487869" y="2027364"/>
                  </a:lnTo>
                  <a:lnTo>
                    <a:pt x="9484628" y="2030963"/>
                  </a:lnTo>
                  <a:lnTo>
                    <a:pt x="9479226" y="2034563"/>
                  </a:lnTo>
                  <a:lnTo>
                    <a:pt x="9474185" y="2037802"/>
                  </a:lnTo>
                  <a:lnTo>
                    <a:pt x="9470584" y="2048240"/>
                  </a:lnTo>
                  <a:lnTo>
                    <a:pt x="9468783" y="2060478"/>
                  </a:lnTo>
                  <a:lnTo>
                    <a:pt x="9468783" y="2096832"/>
                  </a:lnTo>
                  <a:lnTo>
                    <a:pt x="9436012" y="2129586"/>
                  </a:lnTo>
                  <a:lnTo>
                    <a:pt x="9432771" y="2136785"/>
                  </a:lnTo>
                  <a:lnTo>
                    <a:pt x="9434572" y="2141824"/>
                  </a:lnTo>
                  <a:lnTo>
                    <a:pt x="9436012" y="2152262"/>
                  </a:lnTo>
                  <a:lnTo>
                    <a:pt x="9436012" y="2162700"/>
                  </a:lnTo>
                  <a:lnTo>
                    <a:pt x="9432771" y="2172778"/>
                  </a:lnTo>
                  <a:lnTo>
                    <a:pt x="9427369" y="2179617"/>
                  </a:lnTo>
                  <a:lnTo>
                    <a:pt x="9422328" y="2185016"/>
                  </a:lnTo>
                  <a:lnTo>
                    <a:pt x="9418726" y="2185016"/>
                  </a:lnTo>
                  <a:lnTo>
                    <a:pt x="9410084" y="2191855"/>
                  </a:lnTo>
                  <a:lnTo>
                    <a:pt x="9406843" y="2207332"/>
                  </a:lnTo>
                  <a:lnTo>
                    <a:pt x="9405042" y="2226409"/>
                  </a:lnTo>
                  <a:lnTo>
                    <a:pt x="9398200" y="2254484"/>
                  </a:lnTo>
                  <a:lnTo>
                    <a:pt x="9394598" y="2268162"/>
                  </a:lnTo>
                  <a:lnTo>
                    <a:pt x="9389197" y="2278600"/>
                  </a:lnTo>
                  <a:lnTo>
                    <a:pt x="9385956" y="2285439"/>
                  </a:lnTo>
                  <a:lnTo>
                    <a:pt x="9382354" y="2290478"/>
                  </a:lnTo>
                  <a:lnTo>
                    <a:pt x="9382354" y="2297676"/>
                  </a:lnTo>
                  <a:lnTo>
                    <a:pt x="9380554" y="2302715"/>
                  </a:lnTo>
                  <a:lnTo>
                    <a:pt x="9370110" y="2326831"/>
                  </a:lnTo>
                  <a:lnTo>
                    <a:pt x="9360027" y="2349507"/>
                  </a:lnTo>
                  <a:lnTo>
                    <a:pt x="9358227" y="2352747"/>
                  </a:lnTo>
                  <a:lnTo>
                    <a:pt x="9335539" y="2398099"/>
                  </a:lnTo>
                  <a:lnTo>
                    <a:pt x="9325096" y="2424014"/>
                  </a:lnTo>
                  <a:lnTo>
                    <a:pt x="9321855" y="2437692"/>
                  </a:lnTo>
                  <a:lnTo>
                    <a:pt x="9318254" y="2449930"/>
                  </a:lnTo>
                  <a:lnTo>
                    <a:pt x="9309611" y="2479084"/>
                  </a:lnTo>
                  <a:lnTo>
                    <a:pt x="9299167" y="2512199"/>
                  </a:lnTo>
                  <a:lnTo>
                    <a:pt x="9292325" y="2529476"/>
                  </a:lnTo>
                  <a:lnTo>
                    <a:pt x="9285483" y="2546753"/>
                  </a:lnTo>
                  <a:lnTo>
                    <a:pt x="9268197" y="2579147"/>
                  </a:lnTo>
                  <a:lnTo>
                    <a:pt x="9263155" y="2594624"/>
                  </a:lnTo>
                  <a:lnTo>
                    <a:pt x="9257754" y="2606862"/>
                  </a:lnTo>
                  <a:lnTo>
                    <a:pt x="9257754" y="2617300"/>
                  </a:lnTo>
                  <a:lnTo>
                    <a:pt x="9257754" y="2627738"/>
                  </a:lnTo>
                  <a:lnTo>
                    <a:pt x="9257754" y="2633137"/>
                  </a:lnTo>
                  <a:lnTo>
                    <a:pt x="9257754" y="2639976"/>
                  </a:lnTo>
                  <a:lnTo>
                    <a:pt x="9254152" y="2645015"/>
                  </a:lnTo>
                  <a:lnTo>
                    <a:pt x="9249111" y="2650414"/>
                  </a:lnTo>
                  <a:lnTo>
                    <a:pt x="9238667" y="2653654"/>
                  </a:lnTo>
                  <a:lnTo>
                    <a:pt x="9236867" y="2652214"/>
                  </a:lnTo>
                  <a:lnTo>
                    <a:pt x="9224623" y="2684968"/>
                  </a:lnTo>
                  <a:lnTo>
                    <a:pt x="9212739" y="2715923"/>
                  </a:lnTo>
                  <a:lnTo>
                    <a:pt x="9202295" y="2738599"/>
                  </a:lnTo>
                  <a:lnTo>
                    <a:pt x="9188251" y="2771353"/>
                  </a:lnTo>
                  <a:lnTo>
                    <a:pt x="9174566" y="2804467"/>
                  </a:lnTo>
                  <a:lnTo>
                    <a:pt x="9159081" y="2847660"/>
                  </a:lnTo>
                  <a:lnTo>
                    <a:pt x="9152239" y="2869976"/>
                  </a:lnTo>
                  <a:lnTo>
                    <a:pt x="9145397" y="2892652"/>
                  </a:lnTo>
                  <a:lnTo>
                    <a:pt x="9139995" y="2916767"/>
                  </a:lnTo>
                  <a:lnTo>
                    <a:pt x="9131352" y="2939444"/>
                  </a:lnTo>
                  <a:lnTo>
                    <a:pt x="9122709" y="2961760"/>
                  </a:lnTo>
                  <a:lnTo>
                    <a:pt x="9112266" y="2985875"/>
                  </a:lnTo>
                  <a:lnTo>
                    <a:pt x="9117668" y="2987675"/>
                  </a:lnTo>
                  <a:lnTo>
                    <a:pt x="9122709" y="2991274"/>
                  </a:lnTo>
                  <a:lnTo>
                    <a:pt x="9128111" y="2994514"/>
                  </a:lnTo>
                  <a:lnTo>
                    <a:pt x="9131352" y="2998113"/>
                  </a:lnTo>
                  <a:lnTo>
                    <a:pt x="9136754" y="3003152"/>
                  </a:lnTo>
                  <a:lnTo>
                    <a:pt x="9139995" y="3015390"/>
                  </a:lnTo>
                  <a:lnTo>
                    <a:pt x="9141796" y="3032667"/>
                  </a:lnTo>
                  <a:lnTo>
                    <a:pt x="9141796" y="3046705"/>
                  </a:lnTo>
                  <a:lnTo>
                    <a:pt x="9128111" y="3046705"/>
                  </a:lnTo>
                  <a:lnTo>
                    <a:pt x="9117668" y="3048504"/>
                  </a:lnTo>
                  <a:lnTo>
                    <a:pt x="9115867" y="3050304"/>
                  </a:lnTo>
                  <a:lnTo>
                    <a:pt x="9115867" y="3051744"/>
                  </a:lnTo>
                  <a:lnTo>
                    <a:pt x="9112266" y="3058943"/>
                  </a:lnTo>
                  <a:lnTo>
                    <a:pt x="9108665" y="3063982"/>
                  </a:lnTo>
                  <a:lnTo>
                    <a:pt x="9103623" y="3067581"/>
                  </a:lnTo>
                  <a:lnTo>
                    <a:pt x="9098581" y="3070820"/>
                  </a:lnTo>
                  <a:lnTo>
                    <a:pt x="9088138" y="3074420"/>
                  </a:lnTo>
                  <a:lnTo>
                    <a:pt x="9077694" y="3076219"/>
                  </a:lnTo>
                  <a:lnTo>
                    <a:pt x="9056808" y="3129490"/>
                  </a:lnTo>
                  <a:lnTo>
                    <a:pt x="9034480" y="3179881"/>
                  </a:lnTo>
                  <a:lnTo>
                    <a:pt x="9013593" y="3224873"/>
                  </a:lnTo>
                  <a:lnTo>
                    <a:pt x="8994507" y="3264826"/>
                  </a:lnTo>
                  <a:lnTo>
                    <a:pt x="8968578" y="3314858"/>
                  </a:lnTo>
                  <a:lnTo>
                    <a:pt x="8944451" y="3363449"/>
                  </a:lnTo>
                  <a:lnTo>
                    <a:pt x="8923564" y="3411681"/>
                  </a:lnTo>
                  <a:lnTo>
                    <a:pt x="8906278" y="3458832"/>
                  </a:lnTo>
                  <a:lnTo>
                    <a:pt x="8906278" y="3463871"/>
                  </a:lnTo>
                  <a:lnTo>
                    <a:pt x="8959936" y="3463871"/>
                  </a:lnTo>
                  <a:lnTo>
                    <a:pt x="8904478" y="3491586"/>
                  </a:lnTo>
                  <a:lnTo>
                    <a:pt x="8892234" y="3500225"/>
                  </a:lnTo>
                  <a:lnTo>
                    <a:pt x="8882150" y="3508863"/>
                  </a:lnTo>
                  <a:lnTo>
                    <a:pt x="8873507" y="3520741"/>
                  </a:lnTo>
                  <a:lnTo>
                    <a:pt x="8866305" y="3532979"/>
                  </a:lnTo>
                  <a:lnTo>
                    <a:pt x="8863064" y="3539818"/>
                  </a:lnTo>
                  <a:lnTo>
                    <a:pt x="8859463" y="3545217"/>
                  </a:lnTo>
                  <a:lnTo>
                    <a:pt x="8847579" y="3562494"/>
                  </a:lnTo>
                  <a:lnTo>
                    <a:pt x="8818049" y="3605686"/>
                  </a:lnTo>
                  <a:lnTo>
                    <a:pt x="8819490" y="3611085"/>
                  </a:lnTo>
                  <a:lnTo>
                    <a:pt x="8818049" y="3616125"/>
                  </a:lnTo>
                  <a:lnTo>
                    <a:pt x="8812647" y="3626563"/>
                  </a:lnTo>
                  <a:lnTo>
                    <a:pt x="8805805" y="3633402"/>
                  </a:lnTo>
                  <a:lnTo>
                    <a:pt x="8800403" y="3640240"/>
                  </a:lnTo>
                  <a:lnTo>
                    <a:pt x="8793561" y="3645639"/>
                  </a:lnTo>
                  <a:lnTo>
                    <a:pt x="8786719" y="3648879"/>
                  </a:lnTo>
                  <a:lnTo>
                    <a:pt x="8781317" y="3650679"/>
                  </a:lnTo>
                  <a:lnTo>
                    <a:pt x="8767632" y="3652478"/>
                  </a:lnTo>
                  <a:lnTo>
                    <a:pt x="8757189" y="3650679"/>
                  </a:lnTo>
                  <a:lnTo>
                    <a:pt x="8743505" y="3648879"/>
                  </a:lnTo>
                  <a:lnTo>
                    <a:pt x="8729820" y="3647439"/>
                  </a:lnTo>
                  <a:lnTo>
                    <a:pt x="8703531" y="3647439"/>
                  </a:lnTo>
                  <a:lnTo>
                    <a:pt x="8615302" y="3637001"/>
                  </a:lnTo>
                  <a:lnTo>
                    <a:pt x="8603058" y="3637001"/>
                  </a:lnTo>
                  <a:lnTo>
                    <a:pt x="8577130" y="3635201"/>
                  </a:lnTo>
                  <a:lnTo>
                    <a:pt x="8551201" y="3635201"/>
                  </a:lnTo>
                  <a:lnTo>
                    <a:pt x="8497544" y="3640240"/>
                  </a:lnTo>
                  <a:lnTo>
                    <a:pt x="8487100" y="3640240"/>
                  </a:lnTo>
                  <a:lnTo>
                    <a:pt x="8476657" y="3642040"/>
                  </a:lnTo>
                  <a:lnTo>
                    <a:pt x="8459371" y="3647439"/>
                  </a:lnTo>
                  <a:lnTo>
                    <a:pt x="8447487" y="3648879"/>
                  </a:lnTo>
                  <a:lnTo>
                    <a:pt x="8435243" y="3650679"/>
                  </a:lnTo>
                  <a:lnTo>
                    <a:pt x="8424800" y="3648879"/>
                  </a:lnTo>
                  <a:lnTo>
                    <a:pt x="8416157" y="3647439"/>
                  </a:lnTo>
                  <a:lnTo>
                    <a:pt x="8384827" y="3645639"/>
                  </a:lnTo>
                  <a:lnTo>
                    <a:pt x="8355297" y="3642040"/>
                  </a:lnTo>
                  <a:lnTo>
                    <a:pt x="8343413" y="3640240"/>
                  </a:lnTo>
                  <a:lnTo>
                    <a:pt x="8321086" y="3635201"/>
                  </a:lnTo>
                  <a:lnTo>
                    <a:pt x="8298399" y="3630162"/>
                  </a:lnTo>
                  <a:lnTo>
                    <a:pt x="8276071" y="3624763"/>
                  </a:lnTo>
                  <a:lnTo>
                    <a:pt x="8249783" y="3619724"/>
                  </a:lnTo>
                  <a:lnTo>
                    <a:pt x="8225655" y="3617924"/>
                  </a:lnTo>
                  <a:lnTo>
                    <a:pt x="8215211" y="3619724"/>
                  </a:lnTo>
                  <a:lnTo>
                    <a:pt x="8202967" y="3617924"/>
                  </a:lnTo>
                  <a:lnTo>
                    <a:pt x="8189283" y="3614325"/>
                  </a:lnTo>
                  <a:lnTo>
                    <a:pt x="8173798" y="3607486"/>
                  </a:lnTo>
                  <a:lnTo>
                    <a:pt x="8166955" y="3604247"/>
                  </a:lnTo>
                  <a:lnTo>
                    <a:pt x="8166955" y="3595248"/>
                  </a:lnTo>
                  <a:lnTo>
                    <a:pt x="8166955" y="3489787"/>
                  </a:lnTo>
                  <a:lnTo>
                    <a:pt x="8168756" y="3439396"/>
                  </a:lnTo>
                  <a:lnTo>
                    <a:pt x="8170196" y="3387565"/>
                  </a:lnTo>
                  <a:lnTo>
                    <a:pt x="8170196" y="3339333"/>
                  </a:lnTo>
                  <a:lnTo>
                    <a:pt x="8166955" y="3290742"/>
                  </a:lnTo>
                  <a:lnTo>
                    <a:pt x="8163354" y="3243950"/>
                  </a:lnTo>
                  <a:lnTo>
                    <a:pt x="8158313" y="3195718"/>
                  </a:lnTo>
                  <a:lnTo>
                    <a:pt x="8158313" y="3183481"/>
                  </a:lnTo>
                  <a:lnTo>
                    <a:pt x="8168756" y="3179881"/>
                  </a:lnTo>
                  <a:lnTo>
                    <a:pt x="8186042" y="3174842"/>
                  </a:lnTo>
                  <a:lnTo>
                    <a:pt x="8201527" y="3171243"/>
                  </a:lnTo>
                  <a:lnTo>
                    <a:pt x="8218812" y="3169443"/>
                  </a:lnTo>
                  <a:lnTo>
                    <a:pt x="8236098" y="3171243"/>
                  </a:lnTo>
                  <a:lnTo>
                    <a:pt x="8246542" y="3173042"/>
                  </a:lnTo>
                  <a:lnTo>
                    <a:pt x="8258425" y="3174842"/>
                  </a:lnTo>
                  <a:lnTo>
                    <a:pt x="8270669" y="3173042"/>
                  </a:lnTo>
                  <a:lnTo>
                    <a:pt x="8282913" y="3171243"/>
                  </a:lnTo>
                  <a:lnTo>
                    <a:pt x="8296598" y="3171243"/>
                  </a:lnTo>
                  <a:lnTo>
                    <a:pt x="8307041" y="3169443"/>
                  </a:lnTo>
                  <a:lnTo>
                    <a:pt x="8315684" y="3166204"/>
                  </a:lnTo>
                  <a:lnTo>
                    <a:pt x="8322526" y="3162604"/>
                  </a:lnTo>
                  <a:lnTo>
                    <a:pt x="8341613" y="3152166"/>
                  </a:lnTo>
                  <a:lnTo>
                    <a:pt x="8353857" y="3147127"/>
                  </a:lnTo>
                  <a:lnTo>
                    <a:pt x="8369342" y="3141728"/>
                  </a:lnTo>
                  <a:lnTo>
                    <a:pt x="8379785" y="3139928"/>
                  </a:lnTo>
                  <a:lnTo>
                    <a:pt x="8424800" y="3134889"/>
                  </a:lnTo>
                  <a:lnTo>
                    <a:pt x="8466214" y="3133089"/>
                  </a:lnTo>
                  <a:lnTo>
                    <a:pt x="8485300" y="3131290"/>
                  </a:lnTo>
                  <a:lnTo>
                    <a:pt x="8506187" y="3128050"/>
                  </a:lnTo>
                  <a:lnTo>
                    <a:pt x="8523472" y="3121212"/>
                  </a:lnTo>
                  <a:lnTo>
                    <a:pt x="8540758" y="3110773"/>
                  </a:lnTo>
                  <a:lnTo>
                    <a:pt x="8551201" y="3102135"/>
                  </a:lnTo>
                  <a:lnTo>
                    <a:pt x="8559844" y="3093496"/>
                  </a:lnTo>
                  <a:lnTo>
                    <a:pt x="8565246" y="3086658"/>
                  </a:lnTo>
                  <a:lnTo>
                    <a:pt x="8568487" y="3079459"/>
                  </a:lnTo>
                  <a:lnTo>
                    <a:pt x="8573889" y="3070820"/>
                  </a:lnTo>
                  <a:lnTo>
                    <a:pt x="8580731" y="3062182"/>
                  </a:lnTo>
                  <a:lnTo>
                    <a:pt x="8591175" y="3051744"/>
                  </a:lnTo>
                  <a:lnTo>
                    <a:pt x="8608460" y="3043105"/>
                  </a:lnTo>
                  <a:lnTo>
                    <a:pt x="8653475" y="2903090"/>
                  </a:lnTo>
                  <a:lnTo>
                    <a:pt x="8658517" y="2889052"/>
                  </a:lnTo>
                  <a:lnTo>
                    <a:pt x="8665359" y="2869976"/>
                  </a:lnTo>
                  <a:lnTo>
                    <a:pt x="8668960" y="2849459"/>
                  </a:lnTo>
                  <a:lnTo>
                    <a:pt x="8672561" y="2830383"/>
                  </a:lnTo>
                  <a:lnTo>
                    <a:pt x="8675802" y="2811306"/>
                  </a:lnTo>
                  <a:lnTo>
                    <a:pt x="8675802" y="2792229"/>
                  </a:lnTo>
                  <a:lnTo>
                    <a:pt x="8675802" y="2771353"/>
                  </a:lnTo>
                  <a:lnTo>
                    <a:pt x="8675802" y="2752276"/>
                  </a:lnTo>
                  <a:lnTo>
                    <a:pt x="8672561" y="2734999"/>
                  </a:lnTo>
                  <a:lnTo>
                    <a:pt x="8668960" y="2714123"/>
                  </a:lnTo>
                  <a:lnTo>
                    <a:pt x="8663918" y="2693607"/>
                  </a:lnTo>
                  <a:lnTo>
                    <a:pt x="8654916" y="2669491"/>
                  </a:lnTo>
                  <a:lnTo>
                    <a:pt x="8644472" y="2643216"/>
                  </a:lnTo>
                  <a:lnTo>
                    <a:pt x="8630788" y="2619100"/>
                  </a:lnTo>
                  <a:lnTo>
                    <a:pt x="8618904" y="2593184"/>
                  </a:lnTo>
                  <a:lnTo>
                    <a:pt x="8608460" y="2567269"/>
                  </a:lnTo>
                  <a:lnTo>
                    <a:pt x="8598017" y="2541713"/>
                  </a:lnTo>
                  <a:lnTo>
                    <a:pt x="8561645" y="2439491"/>
                  </a:lnTo>
                  <a:lnTo>
                    <a:pt x="8521672" y="2335470"/>
                  </a:lnTo>
                  <a:lnTo>
                    <a:pt x="8476657" y="2228209"/>
                  </a:lnTo>
                  <a:lnTo>
                    <a:pt x="8426600" y="2112309"/>
                  </a:lnTo>
                  <a:lnTo>
                    <a:pt x="8332970" y="1899226"/>
                  </a:lnTo>
                  <a:lnTo>
                    <a:pt x="8286515" y="1793765"/>
                  </a:lnTo>
                  <a:lnTo>
                    <a:pt x="8242940" y="1686504"/>
                  </a:lnTo>
                  <a:lnTo>
                    <a:pt x="8230696" y="1648350"/>
                  </a:lnTo>
                  <a:lnTo>
                    <a:pt x="8223854" y="1627834"/>
                  </a:lnTo>
                  <a:lnTo>
                    <a:pt x="8217012" y="1608757"/>
                  </a:lnTo>
                  <a:lnTo>
                    <a:pt x="8182440" y="1542889"/>
                  </a:lnTo>
                  <a:lnTo>
                    <a:pt x="8160113" y="1496097"/>
                  </a:lnTo>
                  <a:lnTo>
                    <a:pt x="8135625" y="1451105"/>
                  </a:lnTo>
                  <a:lnTo>
                    <a:pt x="8123381" y="1430229"/>
                  </a:lnTo>
                  <a:lnTo>
                    <a:pt x="8106095" y="1402514"/>
                  </a:lnTo>
                  <a:lnTo>
                    <a:pt x="8090610" y="1376598"/>
                  </a:lnTo>
                  <a:lnTo>
                    <a:pt x="8075125" y="1350683"/>
                  </a:lnTo>
                  <a:lnTo>
                    <a:pt x="8062881" y="1324767"/>
                  </a:lnTo>
                  <a:lnTo>
                    <a:pt x="8031911" y="1324767"/>
                  </a:lnTo>
                  <a:lnTo>
                    <a:pt x="8021468" y="1326567"/>
                  </a:lnTo>
                  <a:lnTo>
                    <a:pt x="8012825" y="1328367"/>
                  </a:lnTo>
                  <a:lnTo>
                    <a:pt x="8000581" y="1331606"/>
                  </a:lnTo>
                  <a:lnTo>
                    <a:pt x="7983295" y="1338805"/>
                  </a:lnTo>
                  <a:lnTo>
                    <a:pt x="7939721" y="1357522"/>
                  </a:lnTo>
                  <a:lnTo>
                    <a:pt x="7932878" y="1359321"/>
                  </a:lnTo>
                  <a:lnTo>
                    <a:pt x="7924236" y="1357522"/>
                  </a:lnTo>
                  <a:lnTo>
                    <a:pt x="7917393" y="1356082"/>
                  </a:lnTo>
                  <a:lnTo>
                    <a:pt x="7912352" y="1352482"/>
                  </a:lnTo>
                  <a:lnTo>
                    <a:pt x="7905509" y="1348883"/>
                  </a:lnTo>
                  <a:lnTo>
                    <a:pt x="7901908" y="1343844"/>
                  </a:lnTo>
                  <a:lnTo>
                    <a:pt x="7898307" y="1337005"/>
                  </a:lnTo>
                  <a:lnTo>
                    <a:pt x="7896867" y="1330166"/>
                  </a:lnTo>
                  <a:lnTo>
                    <a:pt x="7896867" y="1321528"/>
                  </a:lnTo>
                  <a:lnTo>
                    <a:pt x="7895066" y="1319728"/>
                  </a:lnTo>
                  <a:lnTo>
                    <a:pt x="7893265" y="1317929"/>
                  </a:lnTo>
                  <a:lnTo>
                    <a:pt x="7888224" y="1317929"/>
                  </a:lnTo>
                  <a:lnTo>
                    <a:pt x="7874179" y="1316129"/>
                  </a:lnTo>
                  <a:lnTo>
                    <a:pt x="7861935" y="1314329"/>
                  </a:lnTo>
                  <a:lnTo>
                    <a:pt x="7850051" y="1316129"/>
                  </a:lnTo>
                  <a:lnTo>
                    <a:pt x="7839608" y="1317929"/>
                  </a:lnTo>
                  <a:lnTo>
                    <a:pt x="7790992" y="1328367"/>
                  </a:lnTo>
                  <a:lnTo>
                    <a:pt x="7785950" y="1330166"/>
                  </a:lnTo>
                  <a:lnTo>
                    <a:pt x="7782349" y="1328367"/>
                  </a:lnTo>
                  <a:lnTo>
                    <a:pt x="7761462" y="1319728"/>
                  </a:lnTo>
                  <a:lnTo>
                    <a:pt x="7740935" y="1307490"/>
                  </a:lnTo>
                  <a:lnTo>
                    <a:pt x="7700962" y="1279775"/>
                  </a:lnTo>
                  <a:lnTo>
                    <a:pt x="7700962" y="1271137"/>
                  </a:lnTo>
                  <a:lnTo>
                    <a:pt x="7711406" y="1091168"/>
                  </a:lnTo>
                  <a:lnTo>
                    <a:pt x="7718248" y="993985"/>
                  </a:lnTo>
                  <a:lnTo>
                    <a:pt x="7721849" y="945754"/>
                  </a:lnTo>
                  <a:lnTo>
                    <a:pt x="7726891" y="895723"/>
                  </a:lnTo>
                  <a:lnTo>
                    <a:pt x="7728691" y="878086"/>
                  </a:lnTo>
                  <a:lnTo>
                    <a:pt x="7745977" y="883485"/>
                  </a:lnTo>
                  <a:lnTo>
                    <a:pt x="7754620" y="886724"/>
                  </a:lnTo>
                  <a:lnTo>
                    <a:pt x="7760022" y="890324"/>
                  </a:lnTo>
                  <a:lnTo>
                    <a:pt x="7765063" y="895723"/>
                  </a:lnTo>
                  <a:lnTo>
                    <a:pt x="7768664" y="902561"/>
                  </a:lnTo>
                  <a:lnTo>
                    <a:pt x="7784150" y="873047"/>
                  </a:lnTo>
                  <a:lnTo>
                    <a:pt x="7796033" y="843532"/>
                  </a:lnTo>
                  <a:lnTo>
                    <a:pt x="7797834" y="836693"/>
                  </a:lnTo>
                  <a:lnTo>
                    <a:pt x="7804676" y="834893"/>
                  </a:lnTo>
                  <a:lnTo>
                    <a:pt x="7829164" y="828055"/>
                  </a:lnTo>
                  <a:lnTo>
                    <a:pt x="7855093" y="822655"/>
                  </a:lnTo>
                  <a:lnTo>
                    <a:pt x="7881021" y="817616"/>
                  </a:lnTo>
                  <a:lnTo>
                    <a:pt x="7905509" y="814017"/>
                  </a:lnTo>
                  <a:lnTo>
                    <a:pt x="7932878" y="812577"/>
                  </a:lnTo>
                  <a:lnTo>
                    <a:pt x="7958807" y="810778"/>
                  </a:lnTo>
                  <a:lnTo>
                    <a:pt x="7985096" y="810778"/>
                  </a:lnTo>
                  <a:lnTo>
                    <a:pt x="8012825" y="810778"/>
                  </a:lnTo>
                  <a:lnTo>
                    <a:pt x="8066482" y="815817"/>
                  </a:lnTo>
                  <a:lnTo>
                    <a:pt x="8118339" y="817616"/>
                  </a:lnTo>
                  <a:lnTo>
                    <a:pt x="8171997" y="815817"/>
                  </a:lnTo>
                  <a:lnTo>
                    <a:pt x="8223854" y="810778"/>
                  </a:lnTo>
                  <a:lnTo>
                    <a:pt x="8281113" y="810778"/>
                  </a:lnTo>
                  <a:lnTo>
                    <a:pt x="8310643" y="808978"/>
                  </a:lnTo>
                  <a:lnTo>
                    <a:pt x="8341613" y="807178"/>
                  </a:lnTo>
                  <a:lnTo>
                    <a:pt x="8372943" y="805379"/>
                  </a:lnTo>
                  <a:lnTo>
                    <a:pt x="8403913" y="803939"/>
                  </a:lnTo>
                  <a:lnTo>
                    <a:pt x="8466214" y="803939"/>
                  </a:lnTo>
                  <a:lnTo>
                    <a:pt x="8485300" y="803939"/>
                  </a:lnTo>
                  <a:lnTo>
                    <a:pt x="8502585" y="802139"/>
                  </a:lnTo>
                  <a:lnTo>
                    <a:pt x="8538957" y="796740"/>
                  </a:lnTo>
                  <a:lnTo>
                    <a:pt x="8556603" y="795300"/>
                  </a:lnTo>
                  <a:lnTo>
                    <a:pt x="8575689" y="793501"/>
                  </a:lnTo>
                  <a:lnTo>
                    <a:pt x="8594416" y="795300"/>
                  </a:lnTo>
                  <a:lnTo>
                    <a:pt x="8615302" y="796740"/>
                  </a:lnTo>
                  <a:lnTo>
                    <a:pt x="8627546" y="796740"/>
                  </a:lnTo>
                  <a:lnTo>
                    <a:pt x="8634389" y="798540"/>
                  </a:lnTo>
                  <a:lnTo>
                    <a:pt x="8641231" y="802139"/>
                  </a:lnTo>
                  <a:lnTo>
                    <a:pt x="8649874" y="803939"/>
                  </a:lnTo>
                  <a:lnTo>
                    <a:pt x="8658517" y="803939"/>
                  </a:lnTo>
                  <a:lnTo>
                    <a:pt x="8694889" y="810778"/>
                  </a:lnTo>
                  <a:lnTo>
                    <a:pt x="8729820" y="815817"/>
                  </a:lnTo>
                  <a:lnTo>
                    <a:pt x="8764031" y="815817"/>
                  </a:lnTo>
                  <a:lnTo>
                    <a:pt x="8798963" y="815817"/>
                  </a:lnTo>
                  <a:lnTo>
                    <a:pt x="8837135" y="812577"/>
                  </a:lnTo>
                  <a:lnTo>
                    <a:pt x="8869906" y="812577"/>
                  </a:lnTo>
                  <a:lnTo>
                    <a:pt x="8900876" y="814017"/>
                  </a:lnTo>
                  <a:lnTo>
                    <a:pt x="8930406" y="819416"/>
                  </a:lnTo>
                  <a:lnTo>
                    <a:pt x="8942650" y="821216"/>
                  </a:lnTo>
                  <a:lnTo>
                    <a:pt x="8942650" y="833094"/>
                  </a:lnTo>
                  <a:lnTo>
                    <a:pt x="8944451" y="969870"/>
                  </a:lnTo>
                  <a:lnTo>
                    <a:pt x="8944451" y="1035738"/>
                  </a:lnTo>
                  <a:lnTo>
                    <a:pt x="8945891" y="1096207"/>
                  </a:lnTo>
                  <a:lnTo>
                    <a:pt x="8945891" y="1125722"/>
                  </a:lnTo>
                  <a:lnTo>
                    <a:pt x="8944451" y="1155237"/>
                  </a:lnTo>
                  <a:lnTo>
                    <a:pt x="8940850" y="1184752"/>
                  </a:lnTo>
                  <a:lnTo>
                    <a:pt x="8935448" y="1212107"/>
                  </a:lnTo>
                  <a:lnTo>
                    <a:pt x="8930406" y="1239822"/>
                  </a:lnTo>
                  <a:lnTo>
                    <a:pt x="8923564" y="1267537"/>
                  </a:lnTo>
                  <a:lnTo>
                    <a:pt x="8914921" y="1293813"/>
                  </a:lnTo>
                  <a:lnTo>
                    <a:pt x="8904478" y="1319728"/>
                  </a:lnTo>
                  <a:lnTo>
                    <a:pt x="8902677" y="1322968"/>
                  </a:lnTo>
                  <a:lnTo>
                    <a:pt x="8899436" y="1326567"/>
                  </a:lnTo>
                  <a:lnTo>
                    <a:pt x="8885391" y="1335205"/>
                  </a:lnTo>
                  <a:lnTo>
                    <a:pt x="8871707" y="1340245"/>
                  </a:lnTo>
                  <a:lnTo>
                    <a:pt x="8856222" y="1342044"/>
                  </a:lnTo>
                  <a:lnTo>
                    <a:pt x="8842177" y="1340245"/>
                  </a:lnTo>
                  <a:lnTo>
                    <a:pt x="8821290" y="1337005"/>
                  </a:lnTo>
                  <a:lnTo>
                    <a:pt x="8807606" y="1335205"/>
                  </a:lnTo>
                  <a:lnTo>
                    <a:pt x="8795362" y="1331606"/>
                  </a:lnTo>
                  <a:lnTo>
                    <a:pt x="8778076" y="1330166"/>
                  </a:lnTo>
                  <a:lnTo>
                    <a:pt x="8762591" y="1328367"/>
                  </a:lnTo>
                  <a:lnTo>
                    <a:pt x="8758990" y="1330166"/>
                  </a:lnTo>
                  <a:lnTo>
                    <a:pt x="8753948" y="1331606"/>
                  </a:lnTo>
                  <a:lnTo>
                    <a:pt x="8746746" y="1338805"/>
                  </a:lnTo>
                  <a:lnTo>
                    <a:pt x="8769433" y="1392075"/>
                  </a:lnTo>
                  <a:lnTo>
                    <a:pt x="8789960" y="1447866"/>
                  </a:lnTo>
                  <a:lnTo>
                    <a:pt x="8804004" y="1480620"/>
                  </a:lnTo>
                  <a:lnTo>
                    <a:pt x="8824891" y="1553327"/>
                  </a:lnTo>
                  <a:lnTo>
                    <a:pt x="8849019" y="1632873"/>
                  </a:lnTo>
                  <a:lnTo>
                    <a:pt x="8876748" y="1705580"/>
                  </a:lnTo>
                  <a:lnTo>
                    <a:pt x="8892234" y="1740134"/>
                  </a:lnTo>
                  <a:lnTo>
                    <a:pt x="8907718" y="1776488"/>
                  </a:lnTo>
                  <a:lnTo>
                    <a:pt x="8935448" y="1842356"/>
                  </a:lnTo>
                  <a:lnTo>
                    <a:pt x="8964977" y="1907865"/>
                  </a:lnTo>
                  <a:lnTo>
                    <a:pt x="8982623" y="1895987"/>
                  </a:lnTo>
                  <a:lnTo>
                    <a:pt x="8998108" y="1882309"/>
                  </a:lnTo>
                  <a:lnTo>
                    <a:pt x="9008552" y="1868272"/>
                  </a:lnTo>
                  <a:lnTo>
                    <a:pt x="9015394" y="1852795"/>
                  </a:lnTo>
                  <a:lnTo>
                    <a:pt x="9018635" y="1842356"/>
                  </a:lnTo>
                  <a:lnTo>
                    <a:pt x="9022236" y="1826879"/>
                  </a:lnTo>
                  <a:lnTo>
                    <a:pt x="9029078" y="1809242"/>
                  </a:lnTo>
                  <a:lnTo>
                    <a:pt x="9039522" y="1790166"/>
                  </a:lnTo>
                  <a:lnTo>
                    <a:pt x="9049965" y="1762810"/>
                  </a:lnTo>
                  <a:lnTo>
                    <a:pt x="9060409" y="1730056"/>
                  </a:lnTo>
                  <a:lnTo>
                    <a:pt x="9070492" y="1700541"/>
                  </a:lnTo>
                  <a:lnTo>
                    <a:pt x="9079495" y="1674266"/>
                  </a:lnTo>
                  <a:lnTo>
                    <a:pt x="9082736" y="1658789"/>
                  </a:lnTo>
                  <a:lnTo>
                    <a:pt x="9088138" y="1643311"/>
                  </a:lnTo>
                  <a:lnTo>
                    <a:pt x="9098581" y="1615596"/>
                  </a:lnTo>
                  <a:lnTo>
                    <a:pt x="9112266" y="1584642"/>
                  </a:lnTo>
                  <a:lnTo>
                    <a:pt x="9129552" y="1553327"/>
                  </a:lnTo>
                  <a:lnTo>
                    <a:pt x="9143596" y="1527052"/>
                  </a:lnTo>
                  <a:lnTo>
                    <a:pt x="9154040" y="1499697"/>
                  </a:lnTo>
                  <a:lnTo>
                    <a:pt x="9159081" y="1494298"/>
                  </a:lnTo>
                  <a:lnTo>
                    <a:pt x="9155480" y="1487459"/>
                  </a:lnTo>
                  <a:lnTo>
                    <a:pt x="9154040" y="1480620"/>
                  </a:lnTo>
                  <a:lnTo>
                    <a:pt x="9154040" y="1468382"/>
                  </a:lnTo>
                  <a:lnTo>
                    <a:pt x="9154040" y="1463343"/>
                  </a:lnTo>
                  <a:lnTo>
                    <a:pt x="9155480" y="1459744"/>
                  </a:lnTo>
                  <a:lnTo>
                    <a:pt x="9172766" y="1430229"/>
                  </a:lnTo>
                  <a:lnTo>
                    <a:pt x="9190051" y="1400714"/>
                  </a:lnTo>
                  <a:lnTo>
                    <a:pt x="9196894" y="1385237"/>
                  </a:lnTo>
                  <a:lnTo>
                    <a:pt x="9204096" y="1367960"/>
                  </a:lnTo>
                  <a:lnTo>
                    <a:pt x="9198694" y="1362921"/>
                  </a:lnTo>
                  <a:lnTo>
                    <a:pt x="9191852" y="1356082"/>
                  </a:lnTo>
                  <a:lnTo>
                    <a:pt x="9188251" y="1348883"/>
                  </a:lnTo>
                  <a:lnTo>
                    <a:pt x="9185010" y="1342044"/>
                  </a:lnTo>
                  <a:lnTo>
                    <a:pt x="9181408" y="1337005"/>
                  </a:lnTo>
                  <a:lnTo>
                    <a:pt x="9176367" y="1337005"/>
                  </a:lnTo>
                  <a:lnTo>
                    <a:pt x="9165923" y="1337005"/>
                  </a:lnTo>
                  <a:lnTo>
                    <a:pt x="9155480" y="1338805"/>
                  </a:lnTo>
                  <a:lnTo>
                    <a:pt x="9141796" y="1342044"/>
                  </a:lnTo>
                  <a:lnTo>
                    <a:pt x="9131352" y="1347443"/>
                  </a:lnTo>
                  <a:lnTo>
                    <a:pt x="9120909" y="1347443"/>
                  </a:lnTo>
                  <a:lnTo>
                    <a:pt x="9110465" y="1347443"/>
                  </a:lnTo>
                  <a:lnTo>
                    <a:pt x="9101822" y="1342044"/>
                  </a:lnTo>
                  <a:lnTo>
                    <a:pt x="9100022" y="1347443"/>
                  </a:lnTo>
                  <a:lnTo>
                    <a:pt x="9100022" y="1352482"/>
                  </a:lnTo>
                  <a:lnTo>
                    <a:pt x="9093180" y="1364720"/>
                  </a:lnTo>
                  <a:lnTo>
                    <a:pt x="9089578" y="1369759"/>
                  </a:lnTo>
                  <a:lnTo>
                    <a:pt x="9084537" y="1372999"/>
                  </a:lnTo>
                  <a:lnTo>
                    <a:pt x="9079495" y="1376598"/>
                  </a:lnTo>
                  <a:lnTo>
                    <a:pt x="9074093" y="1380198"/>
                  </a:lnTo>
                  <a:lnTo>
                    <a:pt x="9060409" y="1381637"/>
                  </a:lnTo>
                  <a:lnTo>
                    <a:pt x="9051766" y="1380198"/>
                  </a:lnTo>
                  <a:lnTo>
                    <a:pt x="9041322" y="1376598"/>
                  </a:lnTo>
                  <a:lnTo>
                    <a:pt x="9030879" y="1371559"/>
                  </a:lnTo>
                  <a:lnTo>
                    <a:pt x="9022236" y="1364720"/>
                  </a:lnTo>
                  <a:lnTo>
                    <a:pt x="9013593" y="1354282"/>
                  </a:lnTo>
                  <a:lnTo>
                    <a:pt x="9006751" y="1338805"/>
                  </a:lnTo>
                  <a:lnTo>
                    <a:pt x="9004950" y="1330166"/>
                  </a:lnTo>
                  <a:lnTo>
                    <a:pt x="9003150" y="1321528"/>
                  </a:lnTo>
                  <a:lnTo>
                    <a:pt x="9003150" y="1309290"/>
                  </a:lnTo>
                  <a:lnTo>
                    <a:pt x="9003150" y="1297052"/>
                  </a:lnTo>
                  <a:lnTo>
                    <a:pt x="9004950" y="1269337"/>
                  </a:lnTo>
                  <a:lnTo>
                    <a:pt x="9006751" y="1241622"/>
                  </a:lnTo>
                  <a:lnTo>
                    <a:pt x="9006751" y="1189791"/>
                  </a:lnTo>
                  <a:lnTo>
                    <a:pt x="9006751" y="1094408"/>
                  </a:lnTo>
                  <a:lnTo>
                    <a:pt x="9004950" y="1047976"/>
                  </a:lnTo>
                  <a:lnTo>
                    <a:pt x="9003150" y="999384"/>
                  </a:lnTo>
                  <a:lnTo>
                    <a:pt x="9001710" y="952593"/>
                  </a:lnTo>
                  <a:lnTo>
                    <a:pt x="8999909" y="905801"/>
                  </a:lnTo>
                  <a:lnTo>
                    <a:pt x="8999909" y="819416"/>
                  </a:lnTo>
                  <a:lnTo>
                    <a:pt x="8999909" y="798540"/>
                  </a:lnTo>
                  <a:lnTo>
                    <a:pt x="9018635" y="803939"/>
                  </a:lnTo>
                  <a:lnTo>
                    <a:pt x="9029078" y="808978"/>
                  </a:lnTo>
                  <a:lnTo>
                    <a:pt x="9037721" y="814017"/>
                  </a:lnTo>
                  <a:lnTo>
                    <a:pt x="9046364" y="819416"/>
                  </a:lnTo>
                  <a:lnTo>
                    <a:pt x="9055007" y="826255"/>
                  </a:lnTo>
                  <a:lnTo>
                    <a:pt x="9058608" y="833094"/>
                  </a:lnTo>
                  <a:lnTo>
                    <a:pt x="9061849" y="838133"/>
                  </a:lnTo>
                  <a:lnTo>
                    <a:pt x="9065450" y="843532"/>
                  </a:lnTo>
                  <a:lnTo>
                    <a:pt x="9091379" y="833094"/>
                  </a:lnTo>
                  <a:lnTo>
                    <a:pt x="9119108" y="824455"/>
                  </a:lnTo>
                  <a:lnTo>
                    <a:pt x="9150438" y="819416"/>
                  </a:lnTo>
                  <a:lnTo>
                    <a:pt x="9181408" y="815817"/>
                  </a:lnTo>
                  <a:lnTo>
                    <a:pt x="9212739" y="810778"/>
                  </a:lnTo>
                  <a:lnTo>
                    <a:pt x="9240468" y="803939"/>
                  </a:lnTo>
                  <a:lnTo>
                    <a:pt x="9268197" y="795300"/>
                  </a:lnTo>
                  <a:lnTo>
                    <a:pt x="9292325" y="783063"/>
                  </a:lnTo>
                  <a:close/>
                  <a:moveTo>
                    <a:pt x="524307" y="769015"/>
                  </a:moveTo>
                  <a:lnTo>
                    <a:pt x="515671" y="775856"/>
                  </a:lnTo>
                  <a:lnTo>
                    <a:pt x="522508" y="774056"/>
                  </a:lnTo>
                  <a:close/>
                  <a:moveTo>
                    <a:pt x="7051945" y="765175"/>
                  </a:moveTo>
                  <a:lnTo>
                    <a:pt x="7084714" y="765175"/>
                  </a:lnTo>
                  <a:lnTo>
                    <a:pt x="7119284" y="765175"/>
                  </a:lnTo>
                  <a:lnTo>
                    <a:pt x="7156015" y="770216"/>
                  </a:lnTo>
                  <a:lnTo>
                    <a:pt x="7190585" y="777417"/>
                  </a:lnTo>
                  <a:lnTo>
                    <a:pt x="7223354" y="786059"/>
                  </a:lnTo>
                  <a:lnTo>
                    <a:pt x="7252522" y="797941"/>
                  </a:lnTo>
                  <a:lnTo>
                    <a:pt x="7282051" y="813424"/>
                  </a:lnTo>
                  <a:lnTo>
                    <a:pt x="7308338" y="830708"/>
                  </a:lnTo>
                  <a:lnTo>
                    <a:pt x="7334266" y="849791"/>
                  </a:lnTo>
                  <a:lnTo>
                    <a:pt x="7356592" y="874276"/>
                  </a:lnTo>
                  <a:lnTo>
                    <a:pt x="7373877" y="881118"/>
                  </a:lnTo>
                  <a:lnTo>
                    <a:pt x="7389362" y="891560"/>
                  </a:lnTo>
                  <a:lnTo>
                    <a:pt x="7407007" y="902002"/>
                  </a:lnTo>
                  <a:lnTo>
                    <a:pt x="7424292" y="915684"/>
                  </a:lnTo>
                  <a:lnTo>
                    <a:pt x="7434735" y="924326"/>
                  </a:lnTo>
                  <a:lnTo>
                    <a:pt x="7443377" y="934768"/>
                  </a:lnTo>
                  <a:lnTo>
                    <a:pt x="7458862" y="955652"/>
                  </a:lnTo>
                  <a:lnTo>
                    <a:pt x="7476146" y="983017"/>
                  </a:lnTo>
                  <a:lnTo>
                    <a:pt x="7477947" y="986618"/>
                  </a:lnTo>
                  <a:lnTo>
                    <a:pt x="7477947" y="1000661"/>
                  </a:lnTo>
                  <a:lnTo>
                    <a:pt x="7467504" y="1007502"/>
                  </a:lnTo>
                  <a:lnTo>
                    <a:pt x="7464263" y="1007502"/>
                  </a:lnTo>
                  <a:lnTo>
                    <a:pt x="7465703" y="1011103"/>
                  </a:lnTo>
                  <a:lnTo>
                    <a:pt x="7469305" y="1014343"/>
                  </a:lnTo>
                  <a:lnTo>
                    <a:pt x="7472906" y="1019744"/>
                  </a:lnTo>
                  <a:lnTo>
                    <a:pt x="7481188" y="1019744"/>
                  </a:lnTo>
                  <a:lnTo>
                    <a:pt x="7488390" y="1021545"/>
                  </a:lnTo>
                  <a:lnTo>
                    <a:pt x="7497032" y="1022985"/>
                  </a:lnTo>
                  <a:lnTo>
                    <a:pt x="7503874" y="1026586"/>
                  </a:lnTo>
                  <a:lnTo>
                    <a:pt x="7508916" y="1030186"/>
                  </a:lnTo>
                  <a:lnTo>
                    <a:pt x="7515758" y="1037028"/>
                  </a:lnTo>
                  <a:lnTo>
                    <a:pt x="7521159" y="1043869"/>
                  </a:lnTo>
                  <a:lnTo>
                    <a:pt x="7526201" y="1050710"/>
                  </a:lnTo>
                  <a:lnTo>
                    <a:pt x="7528001" y="1062953"/>
                  </a:lnTo>
                  <a:lnTo>
                    <a:pt x="7529802" y="1071594"/>
                  </a:lnTo>
                  <a:lnTo>
                    <a:pt x="7528001" y="1080236"/>
                  </a:lnTo>
                  <a:lnTo>
                    <a:pt x="7524400" y="1088878"/>
                  </a:lnTo>
                  <a:lnTo>
                    <a:pt x="7521159" y="1092478"/>
                  </a:lnTo>
                  <a:lnTo>
                    <a:pt x="7528001" y="1093919"/>
                  </a:lnTo>
                  <a:lnTo>
                    <a:pt x="7536644" y="1095719"/>
                  </a:lnTo>
                  <a:lnTo>
                    <a:pt x="7547087" y="1100760"/>
                  </a:lnTo>
                  <a:lnTo>
                    <a:pt x="7553929" y="1102560"/>
                  </a:lnTo>
                  <a:lnTo>
                    <a:pt x="7555729" y="1109402"/>
                  </a:lnTo>
                  <a:lnTo>
                    <a:pt x="7576615" y="1167013"/>
                  </a:lnTo>
                  <a:lnTo>
                    <a:pt x="7597501" y="1227504"/>
                  </a:lnTo>
                  <a:lnTo>
                    <a:pt x="7616587" y="1289796"/>
                  </a:lnTo>
                  <a:lnTo>
                    <a:pt x="7633872" y="1353889"/>
                  </a:lnTo>
                  <a:lnTo>
                    <a:pt x="7647556" y="1423022"/>
                  </a:lnTo>
                  <a:lnTo>
                    <a:pt x="7701211" y="1397097"/>
                  </a:lnTo>
                  <a:lnTo>
                    <a:pt x="7650796" y="1435265"/>
                  </a:lnTo>
                  <a:lnTo>
                    <a:pt x="7661239" y="1509439"/>
                  </a:lnTo>
                  <a:lnTo>
                    <a:pt x="7669882" y="1565250"/>
                  </a:lnTo>
                  <a:lnTo>
                    <a:pt x="7677084" y="1620340"/>
                  </a:lnTo>
                  <a:lnTo>
                    <a:pt x="7692568" y="1728001"/>
                  </a:lnTo>
                  <a:lnTo>
                    <a:pt x="7703012" y="1837102"/>
                  </a:lnTo>
                  <a:lnTo>
                    <a:pt x="7708053" y="1893993"/>
                  </a:lnTo>
                  <a:lnTo>
                    <a:pt x="7711654" y="1954485"/>
                  </a:lnTo>
                  <a:lnTo>
                    <a:pt x="7713455" y="1973568"/>
                  </a:lnTo>
                  <a:lnTo>
                    <a:pt x="7713455" y="1993012"/>
                  </a:lnTo>
                  <a:lnTo>
                    <a:pt x="7713455" y="2011736"/>
                  </a:lnTo>
                  <a:lnTo>
                    <a:pt x="7711654" y="2029019"/>
                  </a:lnTo>
                  <a:lnTo>
                    <a:pt x="7708053" y="2044502"/>
                  </a:lnTo>
                  <a:lnTo>
                    <a:pt x="7708053" y="2060345"/>
                  </a:lnTo>
                  <a:lnTo>
                    <a:pt x="7708053" y="2074028"/>
                  </a:lnTo>
                  <a:lnTo>
                    <a:pt x="7711654" y="2088071"/>
                  </a:lnTo>
                  <a:lnTo>
                    <a:pt x="7711654" y="2103554"/>
                  </a:lnTo>
                  <a:lnTo>
                    <a:pt x="7713455" y="2119037"/>
                  </a:lnTo>
                  <a:lnTo>
                    <a:pt x="7716696" y="2133079"/>
                  </a:lnTo>
                  <a:lnTo>
                    <a:pt x="7722097" y="2145322"/>
                  </a:lnTo>
                  <a:lnTo>
                    <a:pt x="7723898" y="2157204"/>
                  </a:lnTo>
                  <a:lnTo>
                    <a:pt x="7727139" y="2179528"/>
                  </a:lnTo>
                  <a:lnTo>
                    <a:pt x="7728939" y="2198612"/>
                  </a:lnTo>
                  <a:lnTo>
                    <a:pt x="7739382" y="2204013"/>
                  </a:lnTo>
                  <a:lnTo>
                    <a:pt x="7753066" y="2210854"/>
                  </a:lnTo>
                  <a:lnTo>
                    <a:pt x="7772152" y="2216255"/>
                  </a:lnTo>
                  <a:lnTo>
                    <a:pt x="7796278" y="2223097"/>
                  </a:lnTo>
                  <a:lnTo>
                    <a:pt x="7822566" y="2228138"/>
                  </a:lnTo>
                  <a:lnTo>
                    <a:pt x="7846693" y="2231738"/>
                  </a:lnTo>
                  <a:lnTo>
                    <a:pt x="7867579" y="2231738"/>
                  </a:lnTo>
                  <a:lnTo>
                    <a:pt x="7886664" y="2229938"/>
                  </a:lnTo>
                  <a:lnTo>
                    <a:pt x="7897107" y="2228138"/>
                  </a:lnTo>
                  <a:lnTo>
                    <a:pt x="7905750" y="2226337"/>
                  </a:lnTo>
                  <a:lnTo>
                    <a:pt x="7912592" y="2223097"/>
                  </a:lnTo>
                  <a:lnTo>
                    <a:pt x="7917633" y="2219496"/>
                  </a:lnTo>
                  <a:lnTo>
                    <a:pt x="7926276" y="2214455"/>
                  </a:lnTo>
                  <a:lnTo>
                    <a:pt x="7933118" y="2210854"/>
                  </a:lnTo>
                  <a:lnTo>
                    <a:pt x="7939960" y="2209054"/>
                  </a:lnTo>
                  <a:lnTo>
                    <a:pt x="7947162" y="2209054"/>
                  </a:lnTo>
                  <a:lnTo>
                    <a:pt x="7954004" y="2210854"/>
                  </a:lnTo>
                  <a:lnTo>
                    <a:pt x="7960846" y="2212655"/>
                  </a:lnTo>
                  <a:lnTo>
                    <a:pt x="7974890" y="2221296"/>
                  </a:lnTo>
                  <a:lnTo>
                    <a:pt x="7979931" y="2224897"/>
                  </a:lnTo>
                  <a:lnTo>
                    <a:pt x="7981732" y="2229938"/>
                  </a:lnTo>
                  <a:lnTo>
                    <a:pt x="7983532" y="2242180"/>
                  </a:lnTo>
                  <a:lnTo>
                    <a:pt x="7981732" y="2252622"/>
                  </a:lnTo>
                  <a:lnTo>
                    <a:pt x="7979931" y="2261264"/>
                  </a:lnTo>
                  <a:lnTo>
                    <a:pt x="7976690" y="2268105"/>
                  </a:lnTo>
                  <a:lnTo>
                    <a:pt x="7973089" y="2273146"/>
                  </a:lnTo>
                  <a:lnTo>
                    <a:pt x="7969488" y="2276747"/>
                  </a:lnTo>
                  <a:lnTo>
                    <a:pt x="7959045" y="2281788"/>
                  </a:lnTo>
                  <a:lnTo>
                    <a:pt x="7955804" y="2283588"/>
                  </a:lnTo>
                  <a:lnTo>
                    <a:pt x="7952203" y="2288989"/>
                  </a:lnTo>
                  <a:lnTo>
                    <a:pt x="7952203" y="2295831"/>
                  </a:lnTo>
                  <a:lnTo>
                    <a:pt x="7950403" y="2300872"/>
                  </a:lnTo>
                  <a:lnTo>
                    <a:pt x="7952203" y="2316355"/>
                  </a:lnTo>
                  <a:lnTo>
                    <a:pt x="7955804" y="2328597"/>
                  </a:lnTo>
                  <a:lnTo>
                    <a:pt x="7960846" y="2337239"/>
                  </a:lnTo>
                  <a:lnTo>
                    <a:pt x="7966247" y="2342280"/>
                  </a:lnTo>
                  <a:lnTo>
                    <a:pt x="7974890" y="2351281"/>
                  </a:lnTo>
                  <a:lnTo>
                    <a:pt x="7987133" y="2359923"/>
                  </a:lnTo>
                  <a:lnTo>
                    <a:pt x="8011260" y="2373606"/>
                  </a:lnTo>
                  <a:lnTo>
                    <a:pt x="8018102" y="2379007"/>
                  </a:lnTo>
                  <a:lnTo>
                    <a:pt x="8018102" y="2387648"/>
                  </a:lnTo>
                  <a:lnTo>
                    <a:pt x="8018102" y="2398090"/>
                  </a:lnTo>
                  <a:lnTo>
                    <a:pt x="8016662" y="2406732"/>
                  </a:lnTo>
                  <a:lnTo>
                    <a:pt x="8013061" y="2415374"/>
                  </a:lnTo>
                  <a:lnTo>
                    <a:pt x="8007659" y="2420415"/>
                  </a:lnTo>
                  <a:lnTo>
                    <a:pt x="8002618" y="2425816"/>
                  </a:lnTo>
                  <a:lnTo>
                    <a:pt x="7997216" y="2429056"/>
                  </a:lnTo>
                  <a:lnTo>
                    <a:pt x="7992175" y="2430857"/>
                  </a:lnTo>
                  <a:lnTo>
                    <a:pt x="7985333" y="2432657"/>
                  </a:lnTo>
                  <a:lnTo>
                    <a:pt x="7981732" y="2432657"/>
                  </a:lnTo>
                  <a:lnTo>
                    <a:pt x="7981732" y="2435898"/>
                  </a:lnTo>
                  <a:lnTo>
                    <a:pt x="7981732" y="2515833"/>
                  </a:lnTo>
                  <a:lnTo>
                    <a:pt x="7979931" y="2533116"/>
                  </a:lnTo>
                  <a:lnTo>
                    <a:pt x="7983532" y="2548599"/>
                  </a:lnTo>
                  <a:lnTo>
                    <a:pt x="7987133" y="2560842"/>
                  </a:lnTo>
                  <a:lnTo>
                    <a:pt x="7995776" y="2570564"/>
                  </a:lnTo>
                  <a:lnTo>
                    <a:pt x="8002618" y="2577765"/>
                  </a:lnTo>
                  <a:lnTo>
                    <a:pt x="7999017" y="2586407"/>
                  </a:lnTo>
                  <a:lnTo>
                    <a:pt x="7993975" y="2598289"/>
                  </a:lnTo>
                  <a:lnTo>
                    <a:pt x="7987133" y="2606931"/>
                  </a:lnTo>
                  <a:lnTo>
                    <a:pt x="7978131" y="2614132"/>
                  </a:lnTo>
                  <a:lnTo>
                    <a:pt x="7968048" y="2619173"/>
                  </a:lnTo>
                  <a:lnTo>
                    <a:pt x="7968048" y="2624214"/>
                  </a:lnTo>
                  <a:lnTo>
                    <a:pt x="7969488" y="2646898"/>
                  </a:lnTo>
                  <a:lnTo>
                    <a:pt x="7971289" y="2655540"/>
                  </a:lnTo>
                  <a:lnTo>
                    <a:pt x="7964447" y="2660941"/>
                  </a:lnTo>
                  <a:lnTo>
                    <a:pt x="7926276" y="2688666"/>
                  </a:lnTo>
                  <a:lnTo>
                    <a:pt x="7917633" y="2695508"/>
                  </a:lnTo>
                  <a:lnTo>
                    <a:pt x="7907190" y="2702349"/>
                  </a:lnTo>
                  <a:lnTo>
                    <a:pt x="7898548" y="2709190"/>
                  </a:lnTo>
                  <a:lnTo>
                    <a:pt x="7889905" y="2716032"/>
                  </a:lnTo>
                  <a:lnTo>
                    <a:pt x="7886664" y="2721433"/>
                  </a:lnTo>
                  <a:lnTo>
                    <a:pt x="7879822" y="2721433"/>
                  </a:lnTo>
                  <a:lnTo>
                    <a:pt x="7825807" y="2719632"/>
                  </a:lnTo>
                  <a:lnTo>
                    <a:pt x="7773952" y="2717832"/>
                  </a:lnTo>
                  <a:lnTo>
                    <a:pt x="7673483" y="2712791"/>
                  </a:lnTo>
                  <a:lnTo>
                    <a:pt x="7619828" y="2709190"/>
                  </a:lnTo>
                  <a:lnTo>
                    <a:pt x="7567973" y="2704149"/>
                  </a:lnTo>
                  <a:lnTo>
                    <a:pt x="7488390" y="2698748"/>
                  </a:lnTo>
                  <a:lnTo>
                    <a:pt x="7308338" y="2686866"/>
                  </a:lnTo>
                  <a:lnTo>
                    <a:pt x="7262965" y="2685066"/>
                  </a:lnTo>
                  <a:lnTo>
                    <a:pt x="7217953" y="2686866"/>
                  </a:lnTo>
                  <a:lnTo>
                    <a:pt x="7119284" y="2690107"/>
                  </a:lnTo>
                  <a:lnTo>
                    <a:pt x="7107401" y="2691907"/>
                  </a:lnTo>
                  <a:lnTo>
                    <a:pt x="7103800" y="2678224"/>
                  </a:lnTo>
                  <a:lnTo>
                    <a:pt x="7093357" y="2619173"/>
                  </a:lnTo>
                  <a:lnTo>
                    <a:pt x="7091556" y="2614132"/>
                  </a:lnTo>
                  <a:lnTo>
                    <a:pt x="7091556" y="2608731"/>
                  </a:lnTo>
                  <a:lnTo>
                    <a:pt x="7088315" y="2603690"/>
                  </a:lnTo>
                  <a:lnTo>
                    <a:pt x="7082914" y="2598289"/>
                  </a:lnTo>
                  <a:lnTo>
                    <a:pt x="7081473" y="2596489"/>
                  </a:lnTo>
                  <a:lnTo>
                    <a:pt x="7076072" y="2596489"/>
                  </a:lnTo>
                  <a:lnTo>
                    <a:pt x="7062388" y="2596489"/>
                  </a:lnTo>
                  <a:lnTo>
                    <a:pt x="7062388" y="2581006"/>
                  </a:lnTo>
                  <a:lnTo>
                    <a:pt x="7062388" y="2565883"/>
                  </a:lnTo>
                  <a:lnTo>
                    <a:pt x="7065629" y="2550400"/>
                  </a:lnTo>
                  <a:lnTo>
                    <a:pt x="7071030" y="2536717"/>
                  </a:lnTo>
                  <a:lnTo>
                    <a:pt x="7077872" y="2522674"/>
                  </a:lnTo>
                  <a:lnTo>
                    <a:pt x="7076072" y="2522674"/>
                  </a:lnTo>
                  <a:lnTo>
                    <a:pt x="7069230" y="2520874"/>
                  </a:lnTo>
                  <a:lnTo>
                    <a:pt x="7064188" y="2515833"/>
                  </a:lnTo>
                  <a:lnTo>
                    <a:pt x="7058787" y="2508632"/>
                  </a:lnTo>
                  <a:lnTo>
                    <a:pt x="7055546" y="2499990"/>
                  </a:lnTo>
                  <a:lnTo>
                    <a:pt x="7051945" y="2489548"/>
                  </a:lnTo>
                  <a:lnTo>
                    <a:pt x="7050144" y="2479106"/>
                  </a:lnTo>
                  <a:lnTo>
                    <a:pt x="7050144" y="2468664"/>
                  </a:lnTo>
                  <a:lnTo>
                    <a:pt x="7051945" y="2458582"/>
                  </a:lnTo>
                  <a:lnTo>
                    <a:pt x="7055546" y="2449940"/>
                  </a:lnTo>
                  <a:lnTo>
                    <a:pt x="7060587" y="2441299"/>
                  </a:lnTo>
                  <a:lnTo>
                    <a:pt x="7067429" y="2434097"/>
                  </a:lnTo>
                  <a:lnTo>
                    <a:pt x="7076072" y="2427256"/>
                  </a:lnTo>
                  <a:lnTo>
                    <a:pt x="7100199" y="2413573"/>
                  </a:lnTo>
                  <a:lnTo>
                    <a:pt x="7122885" y="2401331"/>
                  </a:lnTo>
                  <a:lnTo>
                    <a:pt x="7124686" y="2306273"/>
                  </a:lnTo>
                  <a:lnTo>
                    <a:pt x="7127927" y="2204013"/>
                  </a:lnTo>
                  <a:lnTo>
                    <a:pt x="7129727" y="2179528"/>
                  </a:lnTo>
                  <a:lnTo>
                    <a:pt x="7131528" y="2119037"/>
                  </a:lnTo>
                  <a:lnTo>
                    <a:pt x="7133328" y="2056745"/>
                  </a:lnTo>
                  <a:lnTo>
                    <a:pt x="7131528" y="1994452"/>
                  </a:lnTo>
                  <a:lnTo>
                    <a:pt x="7129727" y="1933961"/>
                  </a:lnTo>
                  <a:lnTo>
                    <a:pt x="7124686" y="1874909"/>
                  </a:lnTo>
                  <a:lnTo>
                    <a:pt x="7119284" y="1816218"/>
                  </a:lnTo>
                  <a:lnTo>
                    <a:pt x="7110642" y="1758967"/>
                  </a:lnTo>
                  <a:lnTo>
                    <a:pt x="7103800" y="1707117"/>
                  </a:lnTo>
                  <a:lnTo>
                    <a:pt x="7096958" y="1681192"/>
                  </a:lnTo>
                  <a:lnTo>
                    <a:pt x="7090116" y="1654907"/>
                  </a:lnTo>
                  <a:lnTo>
                    <a:pt x="7081473" y="1630782"/>
                  </a:lnTo>
                  <a:lnTo>
                    <a:pt x="7072831" y="1608458"/>
                  </a:lnTo>
                  <a:lnTo>
                    <a:pt x="7062388" y="1585774"/>
                  </a:lnTo>
                  <a:lnTo>
                    <a:pt x="7051945" y="1565250"/>
                  </a:lnTo>
                  <a:lnTo>
                    <a:pt x="7039701" y="1546166"/>
                  </a:lnTo>
                  <a:lnTo>
                    <a:pt x="7027818" y="1528523"/>
                  </a:lnTo>
                  <a:lnTo>
                    <a:pt x="7017375" y="1516640"/>
                  </a:lnTo>
                  <a:lnTo>
                    <a:pt x="7006932" y="1502598"/>
                  </a:lnTo>
                  <a:lnTo>
                    <a:pt x="6994689" y="1492155"/>
                  </a:lnTo>
                  <a:lnTo>
                    <a:pt x="6982445" y="1480273"/>
                  </a:lnTo>
                  <a:lnTo>
                    <a:pt x="6968761" y="1469831"/>
                  </a:lnTo>
                  <a:lnTo>
                    <a:pt x="6953277" y="1461190"/>
                  </a:lnTo>
                  <a:lnTo>
                    <a:pt x="6937432" y="1452548"/>
                  </a:lnTo>
                  <a:lnTo>
                    <a:pt x="6920507" y="1443906"/>
                  </a:lnTo>
                  <a:lnTo>
                    <a:pt x="6903222" y="1437065"/>
                  </a:lnTo>
                  <a:lnTo>
                    <a:pt x="6884137" y="1429863"/>
                  </a:lnTo>
                  <a:lnTo>
                    <a:pt x="6865051" y="1424822"/>
                  </a:lnTo>
                  <a:lnTo>
                    <a:pt x="6842365" y="1421222"/>
                  </a:lnTo>
                  <a:lnTo>
                    <a:pt x="6819678" y="1419782"/>
                  </a:lnTo>
                  <a:lnTo>
                    <a:pt x="6795552" y="1417981"/>
                  </a:lnTo>
                  <a:lnTo>
                    <a:pt x="6769624" y="1417981"/>
                  </a:lnTo>
                  <a:lnTo>
                    <a:pt x="6743697" y="1417981"/>
                  </a:lnTo>
                  <a:lnTo>
                    <a:pt x="6728212" y="1421222"/>
                  </a:lnTo>
                  <a:lnTo>
                    <a:pt x="6714168" y="1424822"/>
                  </a:lnTo>
                  <a:lnTo>
                    <a:pt x="6700484" y="1431664"/>
                  </a:lnTo>
                  <a:lnTo>
                    <a:pt x="6686440" y="1438865"/>
                  </a:lnTo>
                  <a:lnTo>
                    <a:pt x="6672756" y="1445707"/>
                  </a:lnTo>
                  <a:lnTo>
                    <a:pt x="6656912" y="1448947"/>
                  </a:lnTo>
                  <a:lnTo>
                    <a:pt x="6641427" y="1450747"/>
                  </a:lnTo>
                  <a:lnTo>
                    <a:pt x="6625943" y="1448947"/>
                  </a:lnTo>
                  <a:lnTo>
                    <a:pt x="6619101" y="1474872"/>
                  </a:lnTo>
                  <a:lnTo>
                    <a:pt x="6615500" y="1502598"/>
                  </a:lnTo>
                  <a:lnTo>
                    <a:pt x="6614060" y="1530323"/>
                  </a:lnTo>
                  <a:lnTo>
                    <a:pt x="6615500" y="1559849"/>
                  </a:lnTo>
                  <a:lnTo>
                    <a:pt x="6620901" y="1627542"/>
                  </a:lnTo>
                  <a:lnTo>
                    <a:pt x="6622702" y="1660308"/>
                  </a:lnTo>
                  <a:lnTo>
                    <a:pt x="6622702" y="1693074"/>
                  </a:lnTo>
                  <a:lnTo>
                    <a:pt x="6622702" y="1703516"/>
                  </a:lnTo>
                  <a:lnTo>
                    <a:pt x="6620901" y="1710718"/>
                  </a:lnTo>
                  <a:lnTo>
                    <a:pt x="6617300" y="1717559"/>
                  </a:lnTo>
                  <a:lnTo>
                    <a:pt x="6614060" y="1728001"/>
                  </a:lnTo>
                  <a:lnTo>
                    <a:pt x="6610458" y="1734842"/>
                  </a:lnTo>
                  <a:lnTo>
                    <a:pt x="6608658" y="1771209"/>
                  </a:lnTo>
                  <a:lnTo>
                    <a:pt x="6610458" y="1803976"/>
                  </a:lnTo>
                  <a:lnTo>
                    <a:pt x="6612259" y="1835302"/>
                  </a:lnTo>
                  <a:lnTo>
                    <a:pt x="6619101" y="1866268"/>
                  </a:lnTo>
                  <a:lnTo>
                    <a:pt x="6622702" y="1900834"/>
                  </a:lnTo>
                  <a:lnTo>
                    <a:pt x="6624142" y="1935401"/>
                  </a:lnTo>
                  <a:lnTo>
                    <a:pt x="6624142" y="1970328"/>
                  </a:lnTo>
                  <a:lnTo>
                    <a:pt x="6622702" y="2004895"/>
                  </a:lnTo>
                  <a:lnTo>
                    <a:pt x="6622702" y="2025779"/>
                  </a:lnTo>
                  <a:lnTo>
                    <a:pt x="6620901" y="2035860"/>
                  </a:lnTo>
                  <a:lnTo>
                    <a:pt x="6619101" y="2049903"/>
                  </a:lnTo>
                  <a:lnTo>
                    <a:pt x="6617300" y="2058545"/>
                  </a:lnTo>
                  <a:lnTo>
                    <a:pt x="6617300" y="2067187"/>
                  </a:lnTo>
                  <a:lnTo>
                    <a:pt x="6622702" y="2086270"/>
                  </a:lnTo>
                  <a:lnTo>
                    <a:pt x="6622702" y="2105354"/>
                  </a:lnTo>
                  <a:lnTo>
                    <a:pt x="6625943" y="2120837"/>
                  </a:lnTo>
                  <a:lnTo>
                    <a:pt x="6631344" y="2138120"/>
                  </a:lnTo>
                  <a:lnTo>
                    <a:pt x="6639987" y="2155404"/>
                  </a:lnTo>
                  <a:lnTo>
                    <a:pt x="6646829" y="2174487"/>
                  </a:lnTo>
                  <a:lnTo>
                    <a:pt x="6648629" y="2193571"/>
                  </a:lnTo>
                  <a:lnTo>
                    <a:pt x="6650070" y="2214455"/>
                  </a:lnTo>
                  <a:lnTo>
                    <a:pt x="6646829" y="2235339"/>
                  </a:lnTo>
                  <a:lnTo>
                    <a:pt x="6653671" y="2231738"/>
                  </a:lnTo>
                  <a:lnTo>
                    <a:pt x="6660513" y="2226337"/>
                  </a:lnTo>
                  <a:lnTo>
                    <a:pt x="6669155" y="2219496"/>
                  </a:lnTo>
                  <a:lnTo>
                    <a:pt x="6681399" y="2214455"/>
                  </a:lnTo>
                  <a:lnTo>
                    <a:pt x="6695083" y="2212655"/>
                  </a:lnTo>
                  <a:lnTo>
                    <a:pt x="6712368" y="2210854"/>
                  </a:lnTo>
                  <a:lnTo>
                    <a:pt x="6719570" y="2210854"/>
                  </a:lnTo>
                  <a:lnTo>
                    <a:pt x="6722811" y="2214455"/>
                  </a:lnTo>
                  <a:lnTo>
                    <a:pt x="6731453" y="2224897"/>
                  </a:lnTo>
                  <a:lnTo>
                    <a:pt x="6736855" y="2235339"/>
                  </a:lnTo>
                  <a:lnTo>
                    <a:pt x="6741896" y="2247221"/>
                  </a:lnTo>
                  <a:lnTo>
                    <a:pt x="6745497" y="2261264"/>
                  </a:lnTo>
                  <a:lnTo>
                    <a:pt x="6764583" y="2263064"/>
                  </a:lnTo>
                  <a:lnTo>
                    <a:pt x="6780067" y="2269906"/>
                  </a:lnTo>
                  <a:lnTo>
                    <a:pt x="6793751" y="2276747"/>
                  </a:lnTo>
                  <a:lnTo>
                    <a:pt x="6804194" y="2288989"/>
                  </a:lnTo>
                  <a:lnTo>
                    <a:pt x="6811036" y="2297631"/>
                  </a:lnTo>
                  <a:lnTo>
                    <a:pt x="6818238" y="2295831"/>
                  </a:lnTo>
                  <a:lnTo>
                    <a:pt x="6811036" y="2299071"/>
                  </a:lnTo>
                  <a:lnTo>
                    <a:pt x="6826880" y="2319955"/>
                  </a:lnTo>
                  <a:lnTo>
                    <a:pt x="6842365" y="2342280"/>
                  </a:lnTo>
                  <a:lnTo>
                    <a:pt x="6854608" y="2364964"/>
                  </a:lnTo>
                  <a:lnTo>
                    <a:pt x="6830121" y="2364964"/>
                  </a:lnTo>
                  <a:lnTo>
                    <a:pt x="6830121" y="2366764"/>
                  </a:lnTo>
                  <a:lnTo>
                    <a:pt x="6826880" y="2371805"/>
                  </a:lnTo>
                  <a:lnTo>
                    <a:pt x="6821479" y="2377206"/>
                  </a:lnTo>
                  <a:lnTo>
                    <a:pt x="6823279" y="2409973"/>
                  </a:lnTo>
                  <a:lnTo>
                    <a:pt x="6825080" y="2442739"/>
                  </a:lnTo>
                  <a:lnTo>
                    <a:pt x="6823279" y="2472265"/>
                  </a:lnTo>
                  <a:lnTo>
                    <a:pt x="6821479" y="2501790"/>
                  </a:lnTo>
                  <a:lnTo>
                    <a:pt x="6819678" y="2529516"/>
                  </a:lnTo>
                  <a:lnTo>
                    <a:pt x="6818238" y="2559041"/>
                  </a:lnTo>
                  <a:lnTo>
                    <a:pt x="6819678" y="2591448"/>
                  </a:lnTo>
                  <a:lnTo>
                    <a:pt x="6821479" y="2626014"/>
                  </a:lnTo>
                  <a:lnTo>
                    <a:pt x="6821479" y="2634656"/>
                  </a:lnTo>
                  <a:lnTo>
                    <a:pt x="6812836" y="2640057"/>
                  </a:lnTo>
                  <a:lnTo>
                    <a:pt x="6780067" y="2659141"/>
                  </a:lnTo>
                  <a:lnTo>
                    <a:pt x="6749098" y="2678224"/>
                  </a:lnTo>
                  <a:lnTo>
                    <a:pt x="6691842" y="2712791"/>
                  </a:lnTo>
                  <a:lnTo>
                    <a:pt x="6669155" y="2728274"/>
                  </a:lnTo>
                  <a:lnTo>
                    <a:pt x="6664114" y="2728274"/>
                  </a:lnTo>
                  <a:lnTo>
                    <a:pt x="6575889" y="2731515"/>
                  </a:lnTo>
                  <a:lnTo>
                    <a:pt x="6487663" y="2733315"/>
                  </a:lnTo>
                  <a:lnTo>
                    <a:pt x="6411321" y="2731515"/>
                  </a:lnTo>
                  <a:lnTo>
                    <a:pt x="6153127" y="2721433"/>
                  </a:lnTo>
                  <a:lnTo>
                    <a:pt x="6089029" y="2717832"/>
                  </a:lnTo>
                  <a:lnTo>
                    <a:pt x="6026731" y="2717832"/>
                  </a:lnTo>
                  <a:lnTo>
                    <a:pt x="5968034" y="2717832"/>
                  </a:lnTo>
                  <a:lnTo>
                    <a:pt x="5910778" y="2721433"/>
                  </a:lnTo>
                  <a:lnTo>
                    <a:pt x="5878009" y="2721433"/>
                  </a:lnTo>
                  <a:lnTo>
                    <a:pt x="5846680" y="2721433"/>
                  </a:lnTo>
                  <a:lnTo>
                    <a:pt x="5817151" y="2719632"/>
                  </a:lnTo>
                  <a:lnTo>
                    <a:pt x="5789783" y="2716032"/>
                  </a:lnTo>
                  <a:lnTo>
                    <a:pt x="5762055" y="2710991"/>
                  </a:lnTo>
                  <a:lnTo>
                    <a:pt x="5735768" y="2705590"/>
                  </a:lnTo>
                  <a:lnTo>
                    <a:pt x="5711641" y="2698748"/>
                  </a:lnTo>
                  <a:lnTo>
                    <a:pt x="5685714" y="2690107"/>
                  </a:lnTo>
                  <a:lnTo>
                    <a:pt x="5677071" y="2686866"/>
                  </a:lnTo>
                  <a:lnTo>
                    <a:pt x="5677071" y="2676424"/>
                  </a:lnTo>
                  <a:lnTo>
                    <a:pt x="5677071" y="2582806"/>
                  </a:lnTo>
                  <a:lnTo>
                    <a:pt x="5675271" y="2536717"/>
                  </a:lnTo>
                  <a:lnTo>
                    <a:pt x="5673470" y="2489548"/>
                  </a:lnTo>
                  <a:lnTo>
                    <a:pt x="5671670" y="2480906"/>
                  </a:lnTo>
                  <a:lnTo>
                    <a:pt x="5668429" y="2396290"/>
                  </a:lnTo>
                  <a:lnTo>
                    <a:pt x="5666628" y="2352722"/>
                  </a:lnTo>
                  <a:lnTo>
                    <a:pt x="5664828" y="2311314"/>
                  </a:lnTo>
                  <a:lnTo>
                    <a:pt x="5664828" y="2299071"/>
                  </a:lnTo>
                  <a:lnTo>
                    <a:pt x="5677071" y="2297631"/>
                  </a:lnTo>
                  <a:lnTo>
                    <a:pt x="5694356" y="2295831"/>
                  </a:lnTo>
                  <a:lnTo>
                    <a:pt x="5708040" y="2294030"/>
                  </a:lnTo>
                  <a:lnTo>
                    <a:pt x="5716682" y="2297631"/>
                  </a:lnTo>
                  <a:lnTo>
                    <a:pt x="5725325" y="2300872"/>
                  </a:lnTo>
                  <a:lnTo>
                    <a:pt x="5727125" y="2306273"/>
                  </a:lnTo>
                  <a:lnTo>
                    <a:pt x="5732527" y="2309513"/>
                  </a:lnTo>
                  <a:lnTo>
                    <a:pt x="5739369" y="2313114"/>
                  </a:lnTo>
                  <a:lnTo>
                    <a:pt x="5748011" y="2314914"/>
                  </a:lnTo>
                  <a:lnTo>
                    <a:pt x="5753413" y="2313114"/>
                  </a:lnTo>
                  <a:lnTo>
                    <a:pt x="5758454" y="2307713"/>
                  </a:lnTo>
                  <a:lnTo>
                    <a:pt x="5762055" y="2304472"/>
                  </a:lnTo>
                  <a:lnTo>
                    <a:pt x="5763856" y="2299071"/>
                  </a:lnTo>
                  <a:lnTo>
                    <a:pt x="5767097" y="2290430"/>
                  </a:lnTo>
                  <a:lnTo>
                    <a:pt x="5772498" y="2281788"/>
                  </a:lnTo>
                  <a:lnTo>
                    <a:pt x="5777540" y="2273146"/>
                  </a:lnTo>
                  <a:lnTo>
                    <a:pt x="5786182" y="2264865"/>
                  </a:lnTo>
                  <a:lnTo>
                    <a:pt x="5791224" y="2259464"/>
                  </a:lnTo>
                  <a:lnTo>
                    <a:pt x="5879809" y="2259464"/>
                  </a:lnTo>
                  <a:lnTo>
                    <a:pt x="5893493" y="2259464"/>
                  </a:lnTo>
                  <a:lnTo>
                    <a:pt x="5905737" y="2255863"/>
                  </a:lnTo>
                  <a:lnTo>
                    <a:pt x="5916180" y="2252622"/>
                  </a:lnTo>
                  <a:lnTo>
                    <a:pt x="5924822" y="2247221"/>
                  </a:lnTo>
                  <a:lnTo>
                    <a:pt x="5908978" y="2252622"/>
                  </a:lnTo>
                  <a:lnTo>
                    <a:pt x="5923022" y="2240380"/>
                  </a:lnTo>
                  <a:lnTo>
                    <a:pt x="5917980" y="2126238"/>
                  </a:lnTo>
                  <a:lnTo>
                    <a:pt x="5914379" y="2013536"/>
                  </a:lnTo>
                  <a:lnTo>
                    <a:pt x="5914379" y="1900834"/>
                  </a:lnTo>
                  <a:lnTo>
                    <a:pt x="5917980" y="1789933"/>
                  </a:lnTo>
                  <a:lnTo>
                    <a:pt x="5917980" y="1729801"/>
                  </a:lnTo>
                  <a:lnTo>
                    <a:pt x="5923022" y="1535724"/>
                  </a:lnTo>
                  <a:lnTo>
                    <a:pt x="5924822" y="1353889"/>
                  </a:lnTo>
                  <a:lnTo>
                    <a:pt x="5917980" y="1348488"/>
                  </a:lnTo>
                  <a:lnTo>
                    <a:pt x="5907537" y="1343447"/>
                  </a:lnTo>
                  <a:lnTo>
                    <a:pt x="5898895" y="1338406"/>
                  </a:lnTo>
                  <a:lnTo>
                    <a:pt x="5888452" y="1334805"/>
                  </a:lnTo>
                  <a:lnTo>
                    <a:pt x="5872607" y="1333005"/>
                  </a:lnTo>
                  <a:lnTo>
                    <a:pt x="5857123" y="1331204"/>
                  </a:lnTo>
                  <a:lnTo>
                    <a:pt x="5824353" y="1327964"/>
                  </a:lnTo>
                  <a:lnTo>
                    <a:pt x="5793024" y="1327964"/>
                  </a:lnTo>
                  <a:lnTo>
                    <a:pt x="5775739" y="1326163"/>
                  </a:lnTo>
                  <a:lnTo>
                    <a:pt x="5760255" y="1324363"/>
                  </a:lnTo>
                  <a:lnTo>
                    <a:pt x="5746211" y="1324363"/>
                  </a:lnTo>
                  <a:lnTo>
                    <a:pt x="5732527" y="1322563"/>
                  </a:lnTo>
                  <a:lnTo>
                    <a:pt x="5716682" y="1317522"/>
                  </a:lnTo>
                  <a:lnTo>
                    <a:pt x="5702999" y="1310680"/>
                  </a:lnTo>
                  <a:lnTo>
                    <a:pt x="5696157" y="1307080"/>
                  </a:lnTo>
                  <a:lnTo>
                    <a:pt x="5696157" y="1300238"/>
                  </a:lnTo>
                  <a:lnTo>
                    <a:pt x="5690755" y="1263871"/>
                  </a:lnTo>
                  <a:lnTo>
                    <a:pt x="5688954" y="1242987"/>
                  </a:lnTo>
                  <a:lnTo>
                    <a:pt x="5687514" y="1223904"/>
                  </a:lnTo>
                  <a:lnTo>
                    <a:pt x="5687514" y="1057912"/>
                  </a:lnTo>
                  <a:lnTo>
                    <a:pt x="5685714" y="1030186"/>
                  </a:lnTo>
                  <a:lnTo>
                    <a:pt x="5682113" y="1005702"/>
                  </a:lnTo>
                  <a:lnTo>
                    <a:pt x="5675271" y="1009302"/>
                  </a:lnTo>
                  <a:lnTo>
                    <a:pt x="5671670" y="1014343"/>
                  </a:lnTo>
                  <a:lnTo>
                    <a:pt x="5668429" y="1019744"/>
                  </a:lnTo>
                  <a:lnTo>
                    <a:pt x="5664828" y="1022985"/>
                  </a:lnTo>
                  <a:lnTo>
                    <a:pt x="5659786" y="1024785"/>
                  </a:lnTo>
                  <a:lnTo>
                    <a:pt x="5652944" y="1026586"/>
                  </a:lnTo>
                  <a:lnTo>
                    <a:pt x="5646102" y="1026586"/>
                  </a:lnTo>
                  <a:lnTo>
                    <a:pt x="5628817" y="1022985"/>
                  </a:lnTo>
                  <a:lnTo>
                    <a:pt x="5616574" y="1021545"/>
                  </a:lnTo>
                  <a:lnTo>
                    <a:pt x="5616574" y="1009302"/>
                  </a:lnTo>
                  <a:lnTo>
                    <a:pt x="5618374" y="1000661"/>
                  </a:lnTo>
                  <a:lnTo>
                    <a:pt x="5619815" y="993459"/>
                  </a:lnTo>
                  <a:lnTo>
                    <a:pt x="5621615" y="986618"/>
                  </a:lnTo>
                  <a:lnTo>
                    <a:pt x="5627017" y="979777"/>
                  </a:lnTo>
                  <a:lnTo>
                    <a:pt x="5632058" y="974376"/>
                  </a:lnTo>
                  <a:lnTo>
                    <a:pt x="5638900" y="971135"/>
                  </a:lnTo>
                  <a:lnTo>
                    <a:pt x="5646102" y="967534"/>
                  </a:lnTo>
                  <a:lnTo>
                    <a:pt x="5654745" y="965734"/>
                  </a:lnTo>
                  <a:lnTo>
                    <a:pt x="5654745" y="948451"/>
                  </a:lnTo>
                  <a:lnTo>
                    <a:pt x="5654745" y="945210"/>
                  </a:lnTo>
                  <a:lnTo>
                    <a:pt x="5656185" y="939809"/>
                  </a:lnTo>
                  <a:lnTo>
                    <a:pt x="5663387" y="932968"/>
                  </a:lnTo>
                  <a:lnTo>
                    <a:pt x="5671670" y="927927"/>
                  </a:lnTo>
                  <a:lnTo>
                    <a:pt x="5680312" y="924326"/>
                  </a:lnTo>
                  <a:lnTo>
                    <a:pt x="5678872" y="907043"/>
                  </a:lnTo>
                  <a:lnTo>
                    <a:pt x="5678872" y="896601"/>
                  </a:lnTo>
                  <a:lnTo>
                    <a:pt x="5680312" y="886158"/>
                  </a:lnTo>
                  <a:lnTo>
                    <a:pt x="5680312" y="877517"/>
                  </a:lnTo>
                  <a:lnTo>
                    <a:pt x="5683913" y="863834"/>
                  </a:lnTo>
                  <a:lnTo>
                    <a:pt x="5687514" y="856633"/>
                  </a:lnTo>
                  <a:lnTo>
                    <a:pt x="5690755" y="851592"/>
                  </a:lnTo>
                  <a:lnTo>
                    <a:pt x="5697597" y="844750"/>
                  </a:lnTo>
                  <a:lnTo>
                    <a:pt x="5704799" y="841150"/>
                  </a:lnTo>
                  <a:lnTo>
                    <a:pt x="5713442" y="839350"/>
                  </a:lnTo>
                  <a:lnTo>
                    <a:pt x="5713442" y="830708"/>
                  </a:lnTo>
                  <a:lnTo>
                    <a:pt x="5715242" y="823866"/>
                  </a:lnTo>
                  <a:lnTo>
                    <a:pt x="5720283" y="815225"/>
                  </a:lnTo>
                  <a:lnTo>
                    <a:pt x="5725325" y="808383"/>
                  </a:lnTo>
                  <a:lnTo>
                    <a:pt x="5730726" y="803342"/>
                  </a:lnTo>
                  <a:lnTo>
                    <a:pt x="5737568" y="803342"/>
                  </a:lnTo>
                  <a:lnTo>
                    <a:pt x="5822553" y="806583"/>
                  </a:lnTo>
                  <a:lnTo>
                    <a:pt x="5917980" y="808383"/>
                  </a:lnTo>
                  <a:lnTo>
                    <a:pt x="6023490" y="808383"/>
                  </a:lnTo>
                  <a:lnTo>
                    <a:pt x="6140884" y="806583"/>
                  </a:lnTo>
                  <a:lnTo>
                    <a:pt x="6258638" y="803342"/>
                  </a:lnTo>
                  <a:lnTo>
                    <a:pt x="6373150" y="799742"/>
                  </a:lnTo>
                  <a:lnTo>
                    <a:pt x="6558244" y="792900"/>
                  </a:lnTo>
                  <a:lnTo>
                    <a:pt x="6560044" y="787499"/>
                  </a:lnTo>
                  <a:lnTo>
                    <a:pt x="6561845" y="782458"/>
                  </a:lnTo>
                  <a:lnTo>
                    <a:pt x="6565446" y="778858"/>
                  </a:lnTo>
                  <a:lnTo>
                    <a:pt x="6572288" y="775617"/>
                  </a:lnTo>
                  <a:lnTo>
                    <a:pt x="6584531" y="773817"/>
                  </a:lnTo>
                  <a:lnTo>
                    <a:pt x="6600015" y="777417"/>
                  </a:lnTo>
                  <a:lnTo>
                    <a:pt x="6614060" y="780658"/>
                  </a:lnTo>
                  <a:lnTo>
                    <a:pt x="6625943" y="787499"/>
                  </a:lnTo>
                  <a:lnTo>
                    <a:pt x="6631344" y="792900"/>
                  </a:lnTo>
                  <a:lnTo>
                    <a:pt x="6634585" y="797941"/>
                  </a:lnTo>
                  <a:lnTo>
                    <a:pt x="6636386" y="801542"/>
                  </a:lnTo>
                  <a:lnTo>
                    <a:pt x="6641427" y="817025"/>
                  </a:lnTo>
                  <a:lnTo>
                    <a:pt x="6648629" y="832508"/>
                  </a:lnTo>
                  <a:lnTo>
                    <a:pt x="6650070" y="842950"/>
                  </a:lnTo>
                  <a:lnTo>
                    <a:pt x="6651870" y="853392"/>
                  </a:lnTo>
                  <a:lnTo>
                    <a:pt x="6651870" y="874276"/>
                  </a:lnTo>
                  <a:lnTo>
                    <a:pt x="6653671" y="884718"/>
                  </a:lnTo>
                  <a:lnTo>
                    <a:pt x="6771425" y="839350"/>
                  </a:lnTo>
                  <a:lnTo>
                    <a:pt x="6865051" y="804783"/>
                  </a:lnTo>
                  <a:lnTo>
                    <a:pt x="6894580" y="794701"/>
                  </a:lnTo>
                  <a:lnTo>
                    <a:pt x="6925549" y="784259"/>
                  </a:lnTo>
                  <a:lnTo>
                    <a:pt x="6954717" y="777417"/>
                  </a:lnTo>
                  <a:lnTo>
                    <a:pt x="6986046" y="772016"/>
                  </a:lnTo>
                  <a:lnTo>
                    <a:pt x="7019176" y="768776"/>
                  </a:lnTo>
                  <a:close/>
                  <a:moveTo>
                    <a:pt x="1579760" y="695930"/>
                  </a:moveTo>
                  <a:lnTo>
                    <a:pt x="1555650" y="715012"/>
                  </a:lnTo>
                  <a:lnTo>
                    <a:pt x="1531180" y="732293"/>
                  </a:lnTo>
                  <a:lnTo>
                    <a:pt x="1507069" y="746334"/>
                  </a:lnTo>
                  <a:lnTo>
                    <a:pt x="1482959" y="760015"/>
                  </a:lnTo>
                  <a:lnTo>
                    <a:pt x="1465686" y="772256"/>
                  </a:lnTo>
                  <a:lnTo>
                    <a:pt x="1446614" y="784497"/>
                  </a:lnTo>
                  <a:lnTo>
                    <a:pt x="1429341" y="798178"/>
                  </a:lnTo>
                  <a:lnTo>
                    <a:pt x="1412068" y="815459"/>
                  </a:lnTo>
                  <a:lnTo>
                    <a:pt x="1420704" y="813659"/>
                  </a:lnTo>
                  <a:lnTo>
                    <a:pt x="1429341" y="813659"/>
                  </a:lnTo>
                  <a:lnTo>
                    <a:pt x="1443375" y="813659"/>
                  </a:lnTo>
                  <a:lnTo>
                    <a:pt x="1455251" y="817259"/>
                  </a:lnTo>
                  <a:lnTo>
                    <a:pt x="1463887" y="810419"/>
                  </a:lnTo>
                  <a:lnTo>
                    <a:pt x="1474323" y="801778"/>
                  </a:lnTo>
                  <a:lnTo>
                    <a:pt x="1482959" y="793137"/>
                  </a:lnTo>
                  <a:lnTo>
                    <a:pt x="1489797" y="782697"/>
                  </a:lnTo>
                  <a:lnTo>
                    <a:pt x="1507069" y="763615"/>
                  </a:lnTo>
                  <a:lnTo>
                    <a:pt x="1526142" y="744534"/>
                  </a:lnTo>
                  <a:lnTo>
                    <a:pt x="1536578" y="734093"/>
                  </a:lnTo>
                  <a:lnTo>
                    <a:pt x="1547013" y="725452"/>
                  </a:lnTo>
                  <a:lnTo>
                    <a:pt x="1559248" y="718612"/>
                  </a:lnTo>
                  <a:lnTo>
                    <a:pt x="1571124" y="711411"/>
                  </a:lnTo>
                  <a:lnTo>
                    <a:pt x="1576521" y="704571"/>
                  </a:lnTo>
                  <a:close/>
                  <a:moveTo>
                    <a:pt x="1422504" y="640846"/>
                  </a:moveTo>
                  <a:lnTo>
                    <a:pt x="1386158" y="659928"/>
                  </a:lnTo>
                  <a:lnTo>
                    <a:pt x="1351253" y="682249"/>
                  </a:lnTo>
                  <a:lnTo>
                    <a:pt x="1316707" y="706371"/>
                  </a:lnTo>
                  <a:lnTo>
                    <a:pt x="1282160" y="732293"/>
                  </a:lnTo>
                  <a:lnTo>
                    <a:pt x="1277123" y="739493"/>
                  </a:lnTo>
                  <a:lnTo>
                    <a:pt x="1266687" y="751374"/>
                  </a:lnTo>
                  <a:lnTo>
                    <a:pt x="1275323" y="742734"/>
                  </a:lnTo>
                  <a:lnTo>
                    <a:pt x="1283960" y="737693"/>
                  </a:lnTo>
                  <a:lnTo>
                    <a:pt x="1294396" y="732293"/>
                  </a:lnTo>
                  <a:lnTo>
                    <a:pt x="1303032" y="729053"/>
                  </a:lnTo>
                  <a:lnTo>
                    <a:pt x="1316707" y="725452"/>
                  </a:lnTo>
                  <a:lnTo>
                    <a:pt x="1332540" y="718612"/>
                  </a:lnTo>
                  <a:lnTo>
                    <a:pt x="1346215" y="708171"/>
                  </a:lnTo>
                  <a:lnTo>
                    <a:pt x="1359889" y="694130"/>
                  </a:lnTo>
                  <a:lnTo>
                    <a:pt x="1389397" y="668568"/>
                  </a:lnTo>
                  <a:close/>
                  <a:moveTo>
                    <a:pt x="2449648" y="632908"/>
                  </a:moveTo>
                  <a:lnTo>
                    <a:pt x="2392414" y="669263"/>
                  </a:lnTo>
                  <a:lnTo>
                    <a:pt x="2364696" y="684741"/>
                  </a:lnTo>
                  <a:lnTo>
                    <a:pt x="2347418" y="693380"/>
                  </a:lnTo>
                  <a:lnTo>
                    <a:pt x="2331939" y="702019"/>
                  </a:lnTo>
                  <a:lnTo>
                    <a:pt x="2299182" y="724336"/>
                  </a:lnTo>
                  <a:lnTo>
                    <a:pt x="2321500" y="713898"/>
                  </a:lnTo>
                  <a:lnTo>
                    <a:pt x="2326899" y="707058"/>
                  </a:lnTo>
                  <a:lnTo>
                    <a:pt x="2331939" y="703459"/>
                  </a:lnTo>
                  <a:lnTo>
                    <a:pt x="2336979" y="700219"/>
                  </a:lnTo>
                  <a:lnTo>
                    <a:pt x="2345618" y="698419"/>
                  </a:lnTo>
                  <a:lnTo>
                    <a:pt x="2394213" y="670703"/>
                  </a:lnTo>
                  <a:lnTo>
                    <a:pt x="2439209" y="644787"/>
                  </a:lnTo>
                  <a:lnTo>
                    <a:pt x="2458287" y="632908"/>
                  </a:lnTo>
                  <a:close/>
                  <a:moveTo>
                    <a:pt x="600597" y="609524"/>
                  </a:moveTo>
                  <a:lnTo>
                    <a:pt x="588361" y="616364"/>
                  </a:lnTo>
                  <a:lnTo>
                    <a:pt x="574687" y="618165"/>
                  </a:lnTo>
                  <a:lnTo>
                    <a:pt x="557054" y="639046"/>
                  </a:lnTo>
                  <a:lnTo>
                    <a:pt x="536183" y="658128"/>
                  </a:lnTo>
                  <a:lnTo>
                    <a:pt x="515671" y="676849"/>
                  </a:lnTo>
                  <a:lnTo>
                    <a:pt x="494799" y="694130"/>
                  </a:lnTo>
                  <a:lnTo>
                    <a:pt x="442980" y="732293"/>
                  </a:lnTo>
                  <a:lnTo>
                    <a:pt x="392601" y="767216"/>
                  </a:lnTo>
                  <a:lnTo>
                    <a:pt x="339342" y="806818"/>
                  </a:lnTo>
                  <a:lnTo>
                    <a:pt x="280326" y="844981"/>
                  </a:lnTo>
                  <a:lnTo>
                    <a:pt x="249019" y="865863"/>
                  </a:lnTo>
                  <a:lnTo>
                    <a:pt x="219871" y="888184"/>
                  </a:lnTo>
                  <a:lnTo>
                    <a:pt x="263053" y="862262"/>
                  </a:lnTo>
                  <a:lnTo>
                    <a:pt x="306236" y="834540"/>
                  </a:lnTo>
                  <a:lnTo>
                    <a:pt x="349418" y="805018"/>
                  </a:lnTo>
                  <a:lnTo>
                    <a:pt x="394400" y="772256"/>
                  </a:lnTo>
                  <a:lnTo>
                    <a:pt x="494799" y="701331"/>
                  </a:lnTo>
                  <a:lnTo>
                    <a:pt x="600597" y="630405"/>
                  </a:lnTo>
                  <a:lnTo>
                    <a:pt x="600597" y="619965"/>
                  </a:lnTo>
                  <a:close/>
                  <a:moveTo>
                    <a:pt x="2492844" y="606632"/>
                  </a:moveTo>
                  <a:lnTo>
                    <a:pt x="2466926" y="622470"/>
                  </a:lnTo>
                  <a:lnTo>
                    <a:pt x="2471966" y="622470"/>
                  </a:lnTo>
                  <a:close/>
                  <a:moveTo>
                    <a:pt x="218071" y="571361"/>
                  </a:moveTo>
                  <a:lnTo>
                    <a:pt x="207635" y="576402"/>
                  </a:lnTo>
                  <a:lnTo>
                    <a:pt x="214473" y="576402"/>
                  </a:lnTo>
                  <a:close/>
                  <a:moveTo>
                    <a:pt x="2271465" y="568477"/>
                  </a:moveTo>
                  <a:lnTo>
                    <a:pt x="2261026" y="573876"/>
                  </a:lnTo>
                  <a:lnTo>
                    <a:pt x="2254186" y="578915"/>
                  </a:lnTo>
                  <a:close/>
                  <a:moveTo>
                    <a:pt x="1434739" y="543639"/>
                  </a:moveTo>
                  <a:lnTo>
                    <a:pt x="1434739" y="545439"/>
                  </a:lnTo>
                  <a:lnTo>
                    <a:pt x="1437977" y="547239"/>
                  </a:lnTo>
                  <a:close/>
                  <a:moveTo>
                    <a:pt x="1429341" y="538599"/>
                  </a:moveTo>
                  <a:lnTo>
                    <a:pt x="1427542" y="540399"/>
                  </a:lnTo>
                  <a:lnTo>
                    <a:pt x="1429341" y="541839"/>
                  </a:lnTo>
                  <a:lnTo>
                    <a:pt x="1431140" y="540399"/>
                  </a:lnTo>
                  <a:close/>
                  <a:moveTo>
                    <a:pt x="2361456" y="518443"/>
                  </a:moveTo>
                  <a:lnTo>
                    <a:pt x="2333739" y="533921"/>
                  </a:lnTo>
                  <a:lnTo>
                    <a:pt x="2356057" y="530682"/>
                  </a:lnTo>
                  <a:close/>
                  <a:moveTo>
                    <a:pt x="2532800" y="490727"/>
                  </a:moveTo>
                  <a:lnTo>
                    <a:pt x="2513722" y="501166"/>
                  </a:lnTo>
                  <a:lnTo>
                    <a:pt x="2453248" y="537521"/>
                  </a:lnTo>
                  <a:lnTo>
                    <a:pt x="2397813" y="572076"/>
                  </a:lnTo>
                  <a:lnTo>
                    <a:pt x="2300982" y="632908"/>
                  </a:lnTo>
                  <a:lnTo>
                    <a:pt x="2293783" y="637947"/>
                  </a:lnTo>
                  <a:lnTo>
                    <a:pt x="2285143" y="644787"/>
                  </a:lnTo>
                  <a:lnTo>
                    <a:pt x="2266426" y="657025"/>
                  </a:lnTo>
                  <a:lnTo>
                    <a:pt x="2255987" y="662064"/>
                  </a:lnTo>
                  <a:lnTo>
                    <a:pt x="2250587" y="667464"/>
                  </a:lnTo>
                  <a:lnTo>
                    <a:pt x="2247347" y="670703"/>
                  </a:lnTo>
                  <a:lnTo>
                    <a:pt x="2245548" y="676103"/>
                  </a:lnTo>
                  <a:lnTo>
                    <a:pt x="2243747" y="681142"/>
                  </a:lnTo>
                  <a:lnTo>
                    <a:pt x="2255987" y="676103"/>
                  </a:lnTo>
                  <a:lnTo>
                    <a:pt x="2266426" y="670703"/>
                  </a:lnTo>
                  <a:lnTo>
                    <a:pt x="2275065" y="662064"/>
                  </a:lnTo>
                  <a:lnTo>
                    <a:pt x="2285143" y="653425"/>
                  </a:lnTo>
                  <a:lnTo>
                    <a:pt x="2288743" y="646587"/>
                  </a:lnTo>
                  <a:lnTo>
                    <a:pt x="2295583" y="639747"/>
                  </a:lnTo>
                  <a:lnTo>
                    <a:pt x="2309621" y="629309"/>
                  </a:lnTo>
                  <a:lnTo>
                    <a:pt x="2326899" y="622470"/>
                  </a:lnTo>
                  <a:lnTo>
                    <a:pt x="2347418" y="615271"/>
                  </a:lnTo>
                  <a:lnTo>
                    <a:pt x="2351018" y="608431"/>
                  </a:lnTo>
                  <a:lnTo>
                    <a:pt x="2356057" y="603392"/>
                  </a:lnTo>
                  <a:lnTo>
                    <a:pt x="2359657" y="599792"/>
                  </a:lnTo>
                  <a:lnTo>
                    <a:pt x="2364696" y="597993"/>
                  </a:lnTo>
                  <a:lnTo>
                    <a:pt x="2375135" y="594753"/>
                  </a:lnTo>
                  <a:lnTo>
                    <a:pt x="2383774" y="591154"/>
                  </a:lnTo>
                  <a:lnTo>
                    <a:pt x="2392414" y="584314"/>
                  </a:lnTo>
                  <a:lnTo>
                    <a:pt x="2402853" y="575676"/>
                  </a:lnTo>
                  <a:lnTo>
                    <a:pt x="2413292" y="566677"/>
                  </a:lnTo>
                  <a:lnTo>
                    <a:pt x="2425530" y="561637"/>
                  </a:lnTo>
                  <a:lnTo>
                    <a:pt x="2441009" y="558398"/>
                  </a:lnTo>
                  <a:lnTo>
                    <a:pt x="2456487" y="556598"/>
                  </a:lnTo>
                  <a:lnTo>
                    <a:pt x="2461887" y="547959"/>
                  </a:lnTo>
                  <a:lnTo>
                    <a:pt x="2468727" y="537521"/>
                  </a:lnTo>
                  <a:lnTo>
                    <a:pt x="2477365" y="528882"/>
                  </a:lnTo>
                  <a:lnTo>
                    <a:pt x="2486005" y="522043"/>
                  </a:lnTo>
                  <a:lnTo>
                    <a:pt x="2496444" y="515204"/>
                  </a:lnTo>
                  <a:lnTo>
                    <a:pt x="2505083" y="511604"/>
                  </a:lnTo>
                  <a:lnTo>
                    <a:pt x="2515522" y="508004"/>
                  </a:lnTo>
                  <a:lnTo>
                    <a:pt x="2524161" y="506565"/>
                  </a:lnTo>
                  <a:lnTo>
                    <a:pt x="2527401" y="497926"/>
                  </a:lnTo>
                  <a:close/>
                  <a:moveTo>
                    <a:pt x="2191552" y="468410"/>
                  </a:moveTo>
                  <a:lnTo>
                    <a:pt x="2167435" y="480288"/>
                  </a:lnTo>
                  <a:lnTo>
                    <a:pt x="2150156" y="490727"/>
                  </a:lnTo>
                  <a:lnTo>
                    <a:pt x="2136477" y="502965"/>
                  </a:lnTo>
                  <a:lnTo>
                    <a:pt x="2151956" y="497926"/>
                  </a:lnTo>
                  <a:lnTo>
                    <a:pt x="2167435" y="488927"/>
                  </a:lnTo>
                  <a:lnTo>
                    <a:pt x="2182913" y="475249"/>
                  </a:lnTo>
                  <a:close/>
                  <a:moveTo>
                    <a:pt x="2243747" y="442133"/>
                  </a:moveTo>
                  <a:lnTo>
                    <a:pt x="2235108" y="447532"/>
                  </a:lnTo>
                  <a:lnTo>
                    <a:pt x="2240148" y="447532"/>
                  </a:lnTo>
                  <a:close/>
                  <a:moveTo>
                    <a:pt x="382165" y="439592"/>
                  </a:moveTo>
                  <a:lnTo>
                    <a:pt x="379273" y="442572"/>
                  </a:lnTo>
                  <a:lnTo>
                    <a:pt x="363452" y="455433"/>
                  </a:lnTo>
                  <a:lnTo>
                    <a:pt x="346180" y="467674"/>
                  </a:lnTo>
                  <a:lnTo>
                    <a:pt x="335744" y="477754"/>
                  </a:lnTo>
                  <a:lnTo>
                    <a:pt x="358055" y="464073"/>
                  </a:lnTo>
                  <a:lnTo>
                    <a:pt x="370290" y="451833"/>
                  </a:lnTo>
                  <a:lnTo>
                    <a:pt x="379273" y="442572"/>
                  </a:lnTo>
                  <a:lnTo>
                    <a:pt x="380725" y="441392"/>
                  </a:lnTo>
                  <a:close/>
                  <a:moveTo>
                    <a:pt x="550217" y="420870"/>
                  </a:moveTo>
                  <a:lnTo>
                    <a:pt x="467091" y="477754"/>
                  </a:lnTo>
                  <a:lnTo>
                    <a:pt x="403036" y="521318"/>
                  </a:lnTo>
                  <a:lnTo>
                    <a:pt x="337543" y="567761"/>
                  </a:lnTo>
                  <a:lnTo>
                    <a:pt x="209435" y="661368"/>
                  </a:lnTo>
                  <a:lnTo>
                    <a:pt x="176688" y="692690"/>
                  </a:lnTo>
                  <a:lnTo>
                    <a:pt x="147180" y="720412"/>
                  </a:lnTo>
                  <a:lnTo>
                    <a:pt x="143582" y="723652"/>
                  </a:lnTo>
                  <a:lnTo>
                    <a:pt x="162654" y="713211"/>
                  </a:lnTo>
                  <a:lnTo>
                    <a:pt x="181726" y="701331"/>
                  </a:lnTo>
                  <a:lnTo>
                    <a:pt x="198999" y="687290"/>
                  </a:lnTo>
                  <a:lnTo>
                    <a:pt x="216272" y="671809"/>
                  </a:lnTo>
                  <a:lnTo>
                    <a:pt x="235344" y="656327"/>
                  </a:lnTo>
                  <a:lnTo>
                    <a:pt x="254417" y="642646"/>
                  </a:lnTo>
                  <a:lnTo>
                    <a:pt x="276728" y="630405"/>
                  </a:lnTo>
                  <a:lnTo>
                    <a:pt x="302997" y="619965"/>
                  </a:lnTo>
                  <a:lnTo>
                    <a:pt x="304436" y="611324"/>
                  </a:lnTo>
                  <a:lnTo>
                    <a:pt x="308035" y="604124"/>
                  </a:lnTo>
                  <a:lnTo>
                    <a:pt x="318471" y="594043"/>
                  </a:lnTo>
                  <a:lnTo>
                    <a:pt x="344380" y="576402"/>
                  </a:lnTo>
                  <a:lnTo>
                    <a:pt x="363452" y="559121"/>
                  </a:lnTo>
                  <a:lnTo>
                    <a:pt x="380725" y="543639"/>
                  </a:lnTo>
                  <a:lnTo>
                    <a:pt x="396199" y="529958"/>
                  </a:lnTo>
                  <a:lnTo>
                    <a:pt x="436143" y="502236"/>
                  </a:lnTo>
                  <a:lnTo>
                    <a:pt x="448378" y="493596"/>
                  </a:lnTo>
                  <a:lnTo>
                    <a:pt x="462053" y="486755"/>
                  </a:lnTo>
                  <a:lnTo>
                    <a:pt x="493000" y="474514"/>
                  </a:lnTo>
                  <a:lnTo>
                    <a:pt x="522508" y="446792"/>
                  </a:lnTo>
                  <a:close/>
                  <a:moveTo>
                    <a:pt x="1195796" y="363626"/>
                  </a:moveTo>
                  <a:lnTo>
                    <a:pt x="1164488" y="388108"/>
                  </a:lnTo>
                  <a:lnTo>
                    <a:pt x="1143976" y="401789"/>
                  </a:lnTo>
                  <a:lnTo>
                    <a:pt x="1123105" y="413670"/>
                  </a:lnTo>
                  <a:lnTo>
                    <a:pt x="1098635" y="430951"/>
                  </a:lnTo>
                  <a:lnTo>
                    <a:pt x="1072725" y="446792"/>
                  </a:lnTo>
                  <a:lnTo>
                    <a:pt x="1062289" y="451833"/>
                  </a:lnTo>
                  <a:lnTo>
                    <a:pt x="1070926" y="455433"/>
                  </a:lnTo>
                  <a:lnTo>
                    <a:pt x="1074525" y="457233"/>
                  </a:lnTo>
                  <a:lnTo>
                    <a:pt x="1084960" y="465874"/>
                  </a:lnTo>
                  <a:lnTo>
                    <a:pt x="1093597" y="476314"/>
                  </a:lnTo>
                  <a:lnTo>
                    <a:pt x="1126344" y="448593"/>
                  </a:lnTo>
                  <a:lnTo>
                    <a:pt x="1159450" y="422310"/>
                  </a:lnTo>
                  <a:lnTo>
                    <a:pt x="1197235" y="398189"/>
                  </a:lnTo>
                  <a:lnTo>
                    <a:pt x="1216307" y="386308"/>
                  </a:lnTo>
                  <a:lnTo>
                    <a:pt x="1237179" y="375867"/>
                  </a:lnTo>
                  <a:lnTo>
                    <a:pt x="1238978" y="374067"/>
                  </a:lnTo>
                  <a:lnTo>
                    <a:pt x="1230341" y="375867"/>
                  </a:lnTo>
                  <a:lnTo>
                    <a:pt x="1223144" y="377667"/>
                  </a:lnTo>
                  <a:lnTo>
                    <a:pt x="1216307" y="377667"/>
                  </a:lnTo>
                  <a:lnTo>
                    <a:pt x="1209470" y="377667"/>
                  </a:lnTo>
                  <a:lnTo>
                    <a:pt x="1202633" y="374067"/>
                  </a:lnTo>
                  <a:lnTo>
                    <a:pt x="1199034" y="369027"/>
                  </a:lnTo>
                  <a:close/>
                  <a:moveTo>
                    <a:pt x="1382560" y="361826"/>
                  </a:moveTo>
                  <a:lnTo>
                    <a:pt x="1361688" y="375867"/>
                  </a:lnTo>
                  <a:lnTo>
                    <a:pt x="1366726" y="374067"/>
                  </a:lnTo>
                  <a:lnTo>
                    <a:pt x="1372124" y="370827"/>
                  </a:lnTo>
                  <a:close/>
                  <a:moveTo>
                    <a:pt x="2413292" y="336667"/>
                  </a:moveTo>
                  <a:lnTo>
                    <a:pt x="2370096" y="364383"/>
                  </a:lnTo>
                  <a:lnTo>
                    <a:pt x="2394213" y="350705"/>
                  </a:lnTo>
                  <a:close/>
                  <a:moveTo>
                    <a:pt x="958651" y="327264"/>
                  </a:moveTo>
                  <a:lnTo>
                    <a:pt x="944617" y="337704"/>
                  </a:lnTo>
                  <a:lnTo>
                    <a:pt x="925545" y="353186"/>
                  </a:lnTo>
                  <a:lnTo>
                    <a:pt x="937780" y="349945"/>
                  </a:lnTo>
                  <a:lnTo>
                    <a:pt x="950015" y="346345"/>
                  </a:lnTo>
                  <a:lnTo>
                    <a:pt x="956852" y="334104"/>
                  </a:lnTo>
                  <a:lnTo>
                    <a:pt x="958651" y="330864"/>
                  </a:lnTo>
                  <a:close/>
                  <a:moveTo>
                    <a:pt x="1465686" y="297742"/>
                  </a:moveTo>
                  <a:lnTo>
                    <a:pt x="1453451" y="306382"/>
                  </a:lnTo>
                  <a:lnTo>
                    <a:pt x="1424303" y="329064"/>
                  </a:lnTo>
                  <a:lnTo>
                    <a:pt x="1441576" y="323664"/>
                  </a:lnTo>
                  <a:lnTo>
                    <a:pt x="1455251" y="318623"/>
                  </a:lnTo>
                  <a:lnTo>
                    <a:pt x="1458849" y="316823"/>
                  </a:lnTo>
                  <a:lnTo>
                    <a:pt x="1463887" y="311782"/>
                  </a:lnTo>
                  <a:lnTo>
                    <a:pt x="1465686" y="304582"/>
                  </a:lnTo>
                  <a:close/>
                  <a:moveTo>
                    <a:pt x="1129942" y="295941"/>
                  </a:moveTo>
                  <a:lnTo>
                    <a:pt x="1114468" y="308182"/>
                  </a:lnTo>
                  <a:lnTo>
                    <a:pt x="1098635" y="320423"/>
                  </a:lnTo>
                  <a:lnTo>
                    <a:pt x="1079562" y="332304"/>
                  </a:lnTo>
                  <a:lnTo>
                    <a:pt x="1059051" y="342745"/>
                  </a:lnTo>
                  <a:lnTo>
                    <a:pt x="1020906" y="369027"/>
                  </a:lnTo>
                  <a:lnTo>
                    <a:pt x="986360" y="394948"/>
                  </a:lnTo>
                  <a:lnTo>
                    <a:pt x="980962" y="403589"/>
                  </a:lnTo>
                  <a:lnTo>
                    <a:pt x="984561" y="406829"/>
                  </a:lnTo>
                  <a:lnTo>
                    <a:pt x="993198" y="413670"/>
                  </a:lnTo>
                  <a:lnTo>
                    <a:pt x="1027744" y="386308"/>
                  </a:lnTo>
                  <a:lnTo>
                    <a:pt x="1069127" y="353186"/>
                  </a:lnTo>
                  <a:lnTo>
                    <a:pt x="1105832" y="323664"/>
                  </a:lnTo>
                  <a:lnTo>
                    <a:pt x="1142177" y="295941"/>
                  </a:lnTo>
                  <a:close/>
                  <a:moveTo>
                    <a:pt x="849616" y="292701"/>
                  </a:moveTo>
                  <a:lnTo>
                    <a:pt x="821907" y="315023"/>
                  </a:lnTo>
                  <a:lnTo>
                    <a:pt x="725106" y="391348"/>
                  </a:lnTo>
                  <a:lnTo>
                    <a:pt x="636582" y="458673"/>
                  </a:lnTo>
                  <a:lnTo>
                    <a:pt x="553815" y="521318"/>
                  </a:lnTo>
                  <a:lnTo>
                    <a:pt x="475727" y="578202"/>
                  </a:lnTo>
                  <a:lnTo>
                    <a:pt x="430745" y="611324"/>
                  </a:lnTo>
                  <a:lnTo>
                    <a:pt x="437942" y="611324"/>
                  </a:lnTo>
                  <a:lnTo>
                    <a:pt x="427507" y="614564"/>
                  </a:lnTo>
                  <a:lnTo>
                    <a:pt x="211234" y="774056"/>
                  </a:lnTo>
                  <a:lnTo>
                    <a:pt x="266292" y="751374"/>
                  </a:lnTo>
                  <a:lnTo>
                    <a:pt x="299398" y="735893"/>
                  </a:lnTo>
                  <a:lnTo>
                    <a:pt x="328906" y="720412"/>
                  </a:lnTo>
                  <a:lnTo>
                    <a:pt x="353017" y="701331"/>
                  </a:lnTo>
                  <a:lnTo>
                    <a:pt x="373528" y="680449"/>
                  </a:lnTo>
                  <a:lnTo>
                    <a:pt x="385763" y="668568"/>
                  </a:lnTo>
                  <a:lnTo>
                    <a:pt x="397998" y="658128"/>
                  </a:lnTo>
                  <a:lnTo>
                    <a:pt x="411673" y="649487"/>
                  </a:lnTo>
                  <a:lnTo>
                    <a:pt x="425707" y="640846"/>
                  </a:lnTo>
                  <a:lnTo>
                    <a:pt x="441181" y="632206"/>
                  </a:lnTo>
                  <a:lnTo>
                    <a:pt x="455215" y="625005"/>
                  </a:lnTo>
                  <a:lnTo>
                    <a:pt x="470689" y="619965"/>
                  </a:lnTo>
                  <a:lnTo>
                    <a:pt x="487962" y="614564"/>
                  </a:lnTo>
                  <a:lnTo>
                    <a:pt x="491561" y="604124"/>
                  </a:lnTo>
                  <a:lnTo>
                    <a:pt x="496599" y="595483"/>
                  </a:lnTo>
                  <a:lnTo>
                    <a:pt x="503436" y="585042"/>
                  </a:lnTo>
                  <a:lnTo>
                    <a:pt x="512072" y="574962"/>
                  </a:lnTo>
                  <a:lnTo>
                    <a:pt x="520709" y="565961"/>
                  </a:lnTo>
                  <a:lnTo>
                    <a:pt x="531145" y="559121"/>
                  </a:lnTo>
                  <a:lnTo>
                    <a:pt x="541580" y="555880"/>
                  </a:lnTo>
                  <a:lnTo>
                    <a:pt x="555615" y="554080"/>
                  </a:lnTo>
                  <a:lnTo>
                    <a:pt x="558853" y="541839"/>
                  </a:lnTo>
                  <a:lnTo>
                    <a:pt x="565691" y="531759"/>
                  </a:lnTo>
                  <a:lnTo>
                    <a:pt x="576126" y="523118"/>
                  </a:lnTo>
                  <a:lnTo>
                    <a:pt x="586562" y="519517"/>
                  </a:lnTo>
                  <a:lnTo>
                    <a:pt x="596998" y="512677"/>
                  </a:lnTo>
                  <a:lnTo>
                    <a:pt x="600597" y="509077"/>
                  </a:lnTo>
                  <a:lnTo>
                    <a:pt x="602396" y="505836"/>
                  </a:lnTo>
                  <a:lnTo>
                    <a:pt x="605634" y="495396"/>
                  </a:lnTo>
                  <a:lnTo>
                    <a:pt x="616070" y="495396"/>
                  </a:lnTo>
                  <a:lnTo>
                    <a:pt x="617870" y="491796"/>
                  </a:lnTo>
                  <a:lnTo>
                    <a:pt x="622907" y="488195"/>
                  </a:lnTo>
                  <a:lnTo>
                    <a:pt x="629745" y="486755"/>
                  </a:lnTo>
                  <a:lnTo>
                    <a:pt x="643779" y="484955"/>
                  </a:lnTo>
                  <a:lnTo>
                    <a:pt x="666090" y="458673"/>
                  </a:lnTo>
                  <a:lnTo>
                    <a:pt x="688761" y="434551"/>
                  </a:lnTo>
                  <a:lnTo>
                    <a:pt x="714670" y="412230"/>
                  </a:lnTo>
                  <a:lnTo>
                    <a:pt x="739140" y="393148"/>
                  </a:lnTo>
                  <a:lnTo>
                    <a:pt x="768289" y="372267"/>
                  </a:lnTo>
                  <a:lnTo>
                    <a:pt x="792399" y="351745"/>
                  </a:lnTo>
                  <a:lnTo>
                    <a:pt x="815070" y="329064"/>
                  </a:lnTo>
                  <a:lnTo>
                    <a:pt x="834142" y="306382"/>
                  </a:lnTo>
                  <a:close/>
                  <a:moveTo>
                    <a:pt x="2522361" y="265756"/>
                  </a:moveTo>
                  <a:lnTo>
                    <a:pt x="2458287" y="305351"/>
                  </a:lnTo>
                  <a:lnTo>
                    <a:pt x="2451448" y="310751"/>
                  </a:lnTo>
                  <a:lnTo>
                    <a:pt x="2479166" y="295272"/>
                  </a:lnTo>
                  <a:lnTo>
                    <a:pt x="2505083" y="277995"/>
                  </a:lnTo>
                  <a:close/>
                  <a:moveTo>
                    <a:pt x="2108760" y="239840"/>
                  </a:moveTo>
                  <a:lnTo>
                    <a:pt x="2092921" y="241640"/>
                  </a:lnTo>
                  <a:lnTo>
                    <a:pt x="2081043" y="246679"/>
                  </a:lnTo>
                  <a:lnTo>
                    <a:pt x="2068804" y="252078"/>
                  </a:lnTo>
                  <a:lnTo>
                    <a:pt x="2058365" y="258917"/>
                  </a:lnTo>
                  <a:lnTo>
                    <a:pt x="2046486" y="270796"/>
                  </a:lnTo>
                  <a:lnTo>
                    <a:pt x="2032447" y="283034"/>
                  </a:lnTo>
                  <a:lnTo>
                    <a:pt x="2001490" y="305351"/>
                  </a:lnTo>
                  <a:lnTo>
                    <a:pt x="1996091" y="308951"/>
                  </a:lnTo>
                  <a:lnTo>
                    <a:pt x="1996091" y="312550"/>
                  </a:lnTo>
                  <a:lnTo>
                    <a:pt x="1997890" y="312550"/>
                  </a:lnTo>
                  <a:lnTo>
                    <a:pt x="2003290" y="321189"/>
                  </a:lnTo>
                  <a:lnTo>
                    <a:pt x="2018769" y="313990"/>
                  </a:lnTo>
                  <a:lnTo>
                    <a:pt x="2032447" y="305351"/>
                  </a:lnTo>
                  <a:lnTo>
                    <a:pt x="2042886" y="295272"/>
                  </a:lnTo>
                  <a:lnTo>
                    <a:pt x="2051526" y="284834"/>
                  </a:lnTo>
                  <a:lnTo>
                    <a:pt x="2063404" y="270796"/>
                  </a:lnTo>
                  <a:lnTo>
                    <a:pt x="2077443" y="258917"/>
                  </a:lnTo>
                  <a:lnTo>
                    <a:pt x="2091482" y="248479"/>
                  </a:lnTo>
                  <a:close/>
                  <a:moveTo>
                    <a:pt x="1064089" y="235457"/>
                  </a:moveTo>
                  <a:lnTo>
                    <a:pt x="1060850" y="237257"/>
                  </a:lnTo>
                  <a:lnTo>
                    <a:pt x="1057252" y="240857"/>
                  </a:lnTo>
                  <a:close/>
                  <a:moveTo>
                    <a:pt x="1413867" y="202695"/>
                  </a:moveTo>
                  <a:lnTo>
                    <a:pt x="1408469" y="211335"/>
                  </a:lnTo>
                  <a:lnTo>
                    <a:pt x="1403431" y="218176"/>
                  </a:lnTo>
                  <a:lnTo>
                    <a:pt x="1392996" y="232217"/>
                  </a:lnTo>
                  <a:lnTo>
                    <a:pt x="1377162" y="244458"/>
                  </a:lnTo>
                  <a:lnTo>
                    <a:pt x="1363488" y="258139"/>
                  </a:lnTo>
                  <a:lnTo>
                    <a:pt x="1359889" y="259939"/>
                  </a:lnTo>
                  <a:lnTo>
                    <a:pt x="1341177" y="273620"/>
                  </a:lnTo>
                  <a:lnTo>
                    <a:pt x="1328942" y="282260"/>
                  </a:lnTo>
                  <a:lnTo>
                    <a:pt x="1316707" y="287301"/>
                  </a:lnTo>
                  <a:lnTo>
                    <a:pt x="1303032" y="297742"/>
                  </a:lnTo>
                  <a:lnTo>
                    <a:pt x="1285759" y="311782"/>
                  </a:lnTo>
                  <a:lnTo>
                    <a:pt x="1282160" y="325463"/>
                  </a:lnTo>
                  <a:lnTo>
                    <a:pt x="1282160" y="327264"/>
                  </a:lnTo>
                  <a:lnTo>
                    <a:pt x="1303032" y="315023"/>
                  </a:lnTo>
                  <a:lnTo>
                    <a:pt x="1328942" y="297742"/>
                  </a:lnTo>
                  <a:lnTo>
                    <a:pt x="1356650" y="280460"/>
                  </a:lnTo>
                  <a:lnTo>
                    <a:pt x="1368526" y="271820"/>
                  </a:lnTo>
                  <a:lnTo>
                    <a:pt x="1384359" y="259939"/>
                  </a:lnTo>
                  <a:lnTo>
                    <a:pt x="1413867" y="234017"/>
                  </a:lnTo>
                  <a:lnTo>
                    <a:pt x="1424303" y="221776"/>
                  </a:lnTo>
                  <a:lnTo>
                    <a:pt x="1441576" y="205935"/>
                  </a:lnTo>
                  <a:lnTo>
                    <a:pt x="1425742" y="202695"/>
                  </a:lnTo>
                  <a:close/>
                  <a:moveTo>
                    <a:pt x="697397" y="197294"/>
                  </a:moveTo>
                  <a:lnTo>
                    <a:pt x="640180" y="237257"/>
                  </a:lnTo>
                  <a:lnTo>
                    <a:pt x="591960" y="270019"/>
                  </a:lnTo>
                  <a:lnTo>
                    <a:pt x="550217" y="303142"/>
                  </a:lnTo>
                  <a:lnTo>
                    <a:pt x="510273" y="332304"/>
                  </a:lnTo>
                  <a:lnTo>
                    <a:pt x="475727" y="360386"/>
                  </a:lnTo>
                  <a:lnTo>
                    <a:pt x="446579" y="389548"/>
                  </a:lnTo>
                  <a:lnTo>
                    <a:pt x="430745" y="403589"/>
                  </a:lnTo>
                  <a:lnTo>
                    <a:pt x="411673" y="417270"/>
                  </a:lnTo>
                  <a:lnTo>
                    <a:pt x="417071" y="419070"/>
                  </a:lnTo>
                  <a:lnTo>
                    <a:pt x="420309" y="419070"/>
                  </a:lnTo>
                  <a:lnTo>
                    <a:pt x="423908" y="412230"/>
                  </a:lnTo>
                  <a:lnTo>
                    <a:pt x="429306" y="406829"/>
                  </a:lnTo>
                  <a:lnTo>
                    <a:pt x="437942" y="403589"/>
                  </a:lnTo>
                  <a:lnTo>
                    <a:pt x="448378" y="403589"/>
                  </a:lnTo>
                  <a:lnTo>
                    <a:pt x="457015" y="393148"/>
                  </a:lnTo>
                  <a:lnTo>
                    <a:pt x="465651" y="382708"/>
                  </a:lnTo>
                  <a:lnTo>
                    <a:pt x="475727" y="377667"/>
                  </a:lnTo>
                  <a:lnTo>
                    <a:pt x="484363" y="372267"/>
                  </a:lnTo>
                  <a:lnTo>
                    <a:pt x="487962" y="370827"/>
                  </a:lnTo>
                  <a:lnTo>
                    <a:pt x="493000" y="365426"/>
                  </a:lnTo>
                  <a:lnTo>
                    <a:pt x="500197" y="356786"/>
                  </a:lnTo>
                  <a:lnTo>
                    <a:pt x="510273" y="341305"/>
                  </a:lnTo>
                  <a:lnTo>
                    <a:pt x="513872" y="335904"/>
                  </a:lnTo>
                  <a:lnTo>
                    <a:pt x="518910" y="334104"/>
                  </a:lnTo>
                  <a:lnTo>
                    <a:pt x="541580" y="325463"/>
                  </a:lnTo>
                  <a:lnTo>
                    <a:pt x="562452" y="315023"/>
                  </a:lnTo>
                  <a:lnTo>
                    <a:pt x="581524" y="301342"/>
                  </a:lnTo>
                  <a:lnTo>
                    <a:pt x="598797" y="285861"/>
                  </a:lnTo>
                  <a:lnTo>
                    <a:pt x="616070" y="270019"/>
                  </a:lnTo>
                  <a:lnTo>
                    <a:pt x="635143" y="254538"/>
                  </a:lnTo>
                  <a:lnTo>
                    <a:pt x="672927" y="226816"/>
                  </a:lnTo>
                  <a:lnTo>
                    <a:pt x="683363" y="211335"/>
                  </a:lnTo>
                  <a:close/>
                  <a:moveTo>
                    <a:pt x="844578" y="195854"/>
                  </a:moveTo>
                  <a:lnTo>
                    <a:pt x="825505" y="211335"/>
                  </a:lnTo>
                  <a:lnTo>
                    <a:pt x="780524" y="245898"/>
                  </a:lnTo>
                  <a:lnTo>
                    <a:pt x="739140" y="282260"/>
                  </a:lnTo>
                  <a:lnTo>
                    <a:pt x="723307" y="295941"/>
                  </a:lnTo>
                  <a:lnTo>
                    <a:pt x="712337" y="304520"/>
                  </a:lnTo>
                  <a:lnTo>
                    <a:pt x="709632" y="306382"/>
                  </a:lnTo>
                  <a:lnTo>
                    <a:pt x="691999" y="320423"/>
                  </a:lnTo>
                  <a:lnTo>
                    <a:pt x="712337" y="304520"/>
                  </a:lnTo>
                  <a:lnTo>
                    <a:pt x="737341" y="287301"/>
                  </a:lnTo>
                  <a:lnTo>
                    <a:pt x="763251" y="266779"/>
                  </a:lnTo>
                  <a:lnTo>
                    <a:pt x="816509" y="221776"/>
                  </a:lnTo>
                  <a:close/>
                  <a:moveTo>
                    <a:pt x="2326899" y="186207"/>
                  </a:moveTo>
                  <a:lnTo>
                    <a:pt x="2286943" y="215723"/>
                  </a:lnTo>
                  <a:lnTo>
                    <a:pt x="2245548" y="245239"/>
                  </a:lnTo>
                  <a:lnTo>
                    <a:pt x="2201992" y="272595"/>
                  </a:lnTo>
                  <a:lnTo>
                    <a:pt x="2157356" y="298512"/>
                  </a:lnTo>
                  <a:lnTo>
                    <a:pt x="2115599" y="322989"/>
                  </a:lnTo>
                  <a:lnTo>
                    <a:pt x="2073843" y="348905"/>
                  </a:lnTo>
                  <a:lnTo>
                    <a:pt x="2036047" y="376622"/>
                  </a:lnTo>
                  <a:lnTo>
                    <a:pt x="1997890" y="404338"/>
                  </a:lnTo>
                  <a:lnTo>
                    <a:pt x="1997890" y="407578"/>
                  </a:lnTo>
                  <a:lnTo>
                    <a:pt x="2065204" y="367983"/>
                  </a:lnTo>
                  <a:lnTo>
                    <a:pt x="2132878" y="329828"/>
                  </a:lnTo>
                  <a:lnTo>
                    <a:pt x="2191552" y="295272"/>
                  </a:lnTo>
                  <a:lnTo>
                    <a:pt x="2238348" y="267556"/>
                  </a:lnTo>
                  <a:lnTo>
                    <a:pt x="2280104" y="241640"/>
                  </a:lnTo>
                  <a:lnTo>
                    <a:pt x="2316460" y="213923"/>
                  </a:lnTo>
                  <a:lnTo>
                    <a:pt x="2349217" y="187647"/>
                  </a:lnTo>
                  <a:lnTo>
                    <a:pt x="2338778" y="186207"/>
                  </a:lnTo>
                  <a:close/>
                  <a:moveTo>
                    <a:pt x="2545039" y="161730"/>
                  </a:moveTo>
                  <a:lnTo>
                    <a:pt x="2517322" y="167129"/>
                  </a:lnTo>
                  <a:lnTo>
                    <a:pt x="2505083" y="170369"/>
                  </a:lnTo>
                  <a:lnTo>
                    <a:pt x="2494644" y="175768"/>
                  </a:lnTo>
                  <a:lnTo>
                    <a:pt x="2425530" y="222562"/>
                  </a:lnTo>
                  <a:lnTo>
                    <a:pt x="2368296" y="260717"/>
                  </a:lnTo>
                  <a:lnTo>
                    <a:pt x="2312861" y="295272"/>
                  </a:lnTo>
                  <a:lnTo>
                    <a:pt x="2255987" y="328028"/>
                  </a:lnTo>
                  <a:lnTo>
                    <a:pt x="2227909" y="343506"/>
                  </a:lnTo>
                  <a:lnTo>
                    <a:pt x="2198751" y="359344"/>
                  </a:lnTo>
                  <a:lnTo>
                    <a:pt x="2160595" y="385261"/>
                  </a:lnTo>
                  <a:lnTo>
                    <a:pt x="2120999" y="411177"/>
                  </a:lnTo>
                  <a:lnTo>
                    <a:pt x="2117400" y="414417"/>
                  </a:lnTo>
                  <a:lnTo>
                    <a:pt x="2081043" y="440333"/>
                  </a:lnTo>
                  <a:lnTo>
                    <a:pt x="2046486" y="466610"/>
                  </a:lnTo>
                  <a:lnTo>
                    <a:pt x="2042886" y="468410"/>
                  </a:lnTo>
                  <a:lnTo>
                    <a:pt x="2023808" y="477049"/>
                  </a:lnTo>
                  <a:lnTo>
                    <a:pt x="2004730" y="483888"/>
                  </a:lnTo>
                  <a:lnTo>
                    <a:pt x="2010129" y="485687"/>
                  </a:lnTo>
                  <a:lnTo>
                    <a:pt x="2013369" y="488927"/>
                  </a:lnTo>
                  <a:lnTo>
                    <a:pt x="2015169" y="488927"/>
                  </a:lnTo>
                  <a:lnTo>
                    <a:pt x="2037847" y="477049"/>
                  </a:lnTo>
                  <a:lnTo>
                    <a:pt x="2046486" y="469850"/>
                  </a:lnTo>
                  <a:lnTo>
                    <a:pt x="2058365" y="464810"/>
                  </a:lnTo>
                  <a:lnTo>
                    <a:pt x="2072403" y="459411"/>
                  </a:lnTo>
                  <a:lnTo>
                    <a:pt x="2091482" y="456171"/>
                  </a:lnTo>
                  <a:lnTo>
                    <a:pt x="2132878" y="428455"/>
                  </a:lnTo>
                  <a:lnTo>
                    <a:pt x="2181473" y="400739"/>
                  </a:lnTo>
                  <a:lnTo>
                    <a:pt x="2231509" y="374822"/>
                  </a:lnTo>
                  <a:lnTo>
                    <a:pt x="2275065" y="352505"/>
                  </a:lnTo>
                  <a:lnTo>
                    <a:pt x="2280104" y="342066"/>
                  </a:lnTo>
                  <a:lnTo>
                    <a:pt x="2285143" y="334867"/>
                  </a:lnTo>
                  <a:lnTo>
                    <a:pt x="2293783" y="329828"/>
                  </a:lnTo>
                  <a:lnTo>
                    <a:pt x="2304222" y="328028"/>
                  </a:lnTo>
                  <a:lnTo>
                    <a:pt x="2323300" y="319389"/>
                  </a:lnTo>
                  <a:lnTo>
                    <a:pt x="2331939" y="313990"/>
                  </a:lnTo>
                  <a:lnTo>
                    <a:pt x="2336979" y="307151"/>
                  </a:lnTo>
                  <a:lnTo>
                    <a:pt x="2340579" y="302112"/>
                  </a:lnTo>
                  <a:lnTo>
                    <a:pt x="2347418" y="293473"/>
                  </a:lnTo>
                  <a:lnTo>
                    <a:pt x="2364696" y="276195"/>
                  </a:lnTo>
                  <a:lnTo>
                    <a:pt x="2389174" y="260717"/>
                  </a:lnTo>
                  <a:lnTo>
                    <a:pt x="2429130" y="234800"/>
                  </a:lnTo>
                  <a:lnTo>
                    <a:pt x="2473766" y="208524"/>
                  </a:lnTo>
                  <a:lnTo>
                    <a:pt x="2491044" y="198085"/>
                  </a:lnTo>
                  <a:lnTo>
                    <a:pt x="2510123" y="186207"/>
                  </a:lnTo>
                  <a:lnTo>
                    <a:pt x="2527401" y="173968"/>
                  </a:lnTo>
                  <a:close/>
                  <a:moveTo>
                    <a:pt x="2182913" y="161730"/>
                  </a:moveTo>
                  <a:lnTo>
                    <a:pt x="2176074" y="163530"/>
                  </a:lnTo>
                  <a:lnTo>
                    <a:pt x="2169235" y="165329"/>
                  </a:lnTo>
                  <a:lnTo>
                    <a:pt x="2174274" y="172169"/>
                  </a:lnTo>
                  <a:lnTo>
                    <a:pt x="2179674" y="179008"/>
                  </a:lnTo>
                  <a:lnTo>
                    <a:pt x="2181473" y="187647"/>
                  </a:lnTo>
                  <a:lnTo>
                    <a:pt x="2181473" y="196646"/>
                  </a:lnTo>
                  <a:lnTo>
                    <a:pt x="2193352" y="189446"/>
                  </a:lnTo>
                  <a:lnTo>
                    <a:pt x="2203791" y="180808"/>
                  </a:lnTo>
                  <a:lnTo>
                    <a:pt x="2210630" y="175768"/>
                  </a:lnTo>
                  <a:lnTo>
                    <a:pt x="2219270" y="177568"/>
                  </a:lnTo>
                  <a:lnTo>
                    <a:pt x="2224669" y="179008"/>
                  </a:lnTo>
                  <a:lnTo>
                    <a:pt x="2227909" y="175768"/>
                  </a:lnTo>
                  <a:lnTo>
                    <a:pt x="2219270" y="173968"/>
                  </a:lnTo>
                  <a:lnTo>
                    <a:pt x="2212431" y="172169"/>
                  </a:lnTo>
                  <a:lnTo>
                    <a:pt x="2203791" y="168569"/>
                  </a:lnTo>
                  <a:lnTo>
                    <a:pt x="2195152" y="163530"/>
                  </a:lnTo>
                  <a:lnTo>
                    <a:pt x="2188312" y="161730"/>
                  </a:lnTo>
                  <a:close/>
                  <a:moveTo>
                    <a:pt x="2018769" y="158490"/>
                  </a:moveTo>
                  <a:lnTo>
                    <a:pt x="2015169" y="163530"/>
                  </a:lnTo>
                  <a:lnTo>
                    <a:pt x="2008330" y="167129"/>
                  </a:lnTo>
                  <a:lnTo>
                    <a:pt x="2001490" y="168569"/>
                  </a:lnTo>
                  <a:lnTo>
                    <a:pt x="1996091" y="167129"/>
                  </a:lnTo>
                  <a:lnTo>
                    <a:pt x="1996091" y="170369"/>
                  </a:lnTo>
                  <a:lnTo>
                    <a:pt x="1996091" y="191246"/>
                  </a:lnTo>
                  <a:lnTo>
                    <a:pt x="2006530" y="198085"/>
                  </a:lnTo>
                  <a:lnTo>
                    <a:pt x="1997890" y="189446"/>
                  </a:lnTo>
                  <a:lnTo>
                    <a:pt x="1999690" y="184407"/>
                  </a:lnTo>
                  <a:lnTo>
                    <a:pt x="2010129" y="172169"/>
                  </a:lnTo>
                  <a:lnTo>
                    <a:pt x="2015169" y="165329"/>
                  </a:lnTo>
                  <a:lnTo>
                    <a:pt x="2022008" y="158490"/>
                  </a:lnTo>
                  <a:close/>
                  <a:moveTo>
                    <a:pt x="2707744" y="151291"/>
                  </a:moveTo>
                  <a:lnTo>
                    <a:pt x="2705944" y="158490"/>
                  </a:lnTo>
                  <a:lnTo>
                    <a:pt x="2714583" y="151291"/>
                  </a:lnTo>
                  <a:close/>
                  <a:moveTo>
                    <a:pt x="794198" y="123129"/>
                  </a:moveTo>
                  <a:lnTo>
                    <a:pt x="731943" y="171372"/>
                  </a:lnTo>
                  <a:lnTo>
                    <a:pt x="733743" y="171372"/>
                  </a:lnTo>
                  <a:lnTo>
                    <a:pt x="757853" y="154091"/>
                  </a:lnTo>
                  <a:lnTo>
                    <a:pt x="787361" y="133570"/>
                  </a:lnTo>
                  <a:close/>
                  <a:moveTo>
                    <a:pt x="809672" y="105848"/>
                  </a:moveTo>
                  <a:lnTo>
                    <a:pt x="809672" y="107648"/>
                  </a:lnTo>
                  <a:lnTo>
                    <a:pt x="809672" y="109088"/>
                  </a:lnTo>
                  <a:lnTo>
                    <a:pt x="807873" y="110888"/>
                  </a:lnTo>
                  <a:lnTo>
                    <a:pt x="820108" y="116288"/>
                  </a:lnTo>
                  <a:lnTo>
                    <a:pt x="813270" y="109088"/>
                  </a:lnTo>
                  <a:lnTo>
                    <a:pt x="811471" y="109088"/>
                  </a:lnTo>
                  <a:close/>
                  <a:moveTo>
                    <a:pt x="2008330" y="47625"/>
                  </a:moveTo>
                  <a:lnTo>
                    <a:pt x="2058365" y="99818"/>
                  </a:lnTo>
                  <a:lnTo>
                    <a:pt x="2067004" y="104857"/>
                  </a:lnTo>
                  <a:lnTo>
                    <a:pt x="2070604" y="106657"/>
                  </a:lnTo>
                  <a:lnTo>
                    <a:pt x="2077443" y="98018"/>
                  </a:lnTo>
                  <a:lnTo>
                    <a:pt x="2084282" y="92619"/>
                  </a:lnTo>
                  <a:lnTo>
                    <a:pt x="2091482" y="89379"/>
                  </a:lnTo>
                  <a:lnTo>
                    <a:pt x="2098321" y="85780"/>
                  </a:lnTo>
                  <a:lnTo>
                    <a:pt x="2105160" y="89379"/>
                  </a:lnTo>
                  <a:lnTo>
                    <a:pt x="2113800" y="92619"/>
                  </a:lnTo>
                  <a:lnTo>
                    <a:pt x="2120999" y="92619"/>
                  </a:lnTo>
                  <a:lnTo>
                    <a:pt x="2127839" y="90819"/>
                  </a:lnTo>
                  <a:lnTo>
                    <a:pt x="2132878" y="89379"/>
                  </a:lnTo>
                  <a:lnTo>
                    <a:pt x="2143317" y="83980"/>
                  </a:lnTo>
                  <a:lnTo>
                    <a:pt x="2155556" y="78941"/>
                  </a:lnTo>
                  <a:lnTo>
                    <a:pt x="2169235" y="77141"/>
                  </a:lnTo>
                  <a:lnTo>
                    <a:pt x="2182913" y="75341"/>
                  </a:lnTo>
                  <a:lnTo>
                    <a:pt x="2205591" y="73542"/>
                  </a:lnTo>
                  <a:lnTo>
                    <a:pt x="2233308" y="73542"/>
                  </a:lnTo>
                  <a:lnTo>
                    <a:pt x="2262826" y="75341"/>
                  </a:lnTo>
                  <a:lnTo>
                    <a:pt x="2292343" y="80381"/>
                  </a:lnTo>
                  <a:lnTo>
                    <a:pt x="2304222" y="83980"/>
                  </a:lnTo>
                  <a:lnTo>
                    <a:pt x="2314661" y="85780"/>
                  </a:lnTo>
                  <a:lnTo>
                    <a:pt x="2326899" y="85780"/>
                  </a:lnTo>
                  <a:lnTo>
                    <a:pt x="2336979" y="85780"/>
                  </a:lnTo>
                  <a:lnTo>
                    <a:pt x="2345618" y="83980"/>
                  </a:lnTo>
                  <a:lnTo>
                    <a:pt x="2356057" y="80381"/>
                  </a:lnTo>
                  <a:lnTo>
                    <a:pt x="2364696" y="77141"/>
                  </a:lnTo>
                  <a:lnTo>
                    <a:pt x="2373335" y="71742"/>
                  </a:lnTo>
                  <a:lnTo>
                    <a:pt x="2378734" y="68502"/>
                  </a:lnTo>
                  <a:lnTo>
                    <a:pt x="2385574" y="68502"/>
                  </a:lnTo>
                  <a:lnTo>
                    <a:pt x="2413292" y="75341"/>
                  </a:lnTo>
                  <a:lnTo>
                    <a:pt x="2435970" y="80381"/>
                  </a:lnTo>
                  <a:lnTo>
                    <a:pt x="2444608" y="82180"/>
                  </a:lnTo>
                  <a:lnTo>
                    <a:pt x="2454688" y="83980"/>
                  </a:lnTo>
                  <a:lnTo>
                    <a:pt x="2466926" y="85780"/>
                  </a:lnTo>
                  <a:lnTo>
                    <a:pt x="2482405" y="83980"/>
                  </a:lnTo>
                  <a:lnTo>
                    <a:pt x="2496444" y="73542"/>
                  </a:lnTo>
                  <a:lnTo>
                    <a:pt x="2505083" y="66703"/>
                  </a:lnTo>
                  <a:lnTo>
                    <a:pt x="2513722" y="61303"/>
                  </a:lnTo>
                  <a:lnTo>
                    <a:pt x="2522361" y="58064"/>
                  </a:lnTo>
                  <a:lnTo>
                    <a:pt x="2532800" y="54464"/>
                  </a:lnTo>
                  <a:lnTo>
                    <a:pt x="2545039" y="52664"/>
                  </a:lnTo>
                  <a:lnTo>
                    <a:pt x="2575996" y="51224"/>
                  </a:lnTo>
                  <a:lnTo>
                    <a:pt x="2612353" y="51224"/>
                  </a:lnTo>
                  <a:lnTo>
                    <a:pt x="2650509" y="51224"/>
                  </a:lnTo>
                  <a:lnTo>
                    <a:pt x="2691905" y="52664"/>
                  </a:lnTo>
                  <a:lnTo>
                    <a:pt x="2766418" y="64903"/>
                  </a:lnTo>
                  <a:lnTo>
                    <a:pt x="2832292" y="77141"/>
                  </a:lnTo>
                  <a:lnTo>
                    <a:pt x="2837331" y="77141"/>
                  </a:lnTo>
                  <a:lnTo>
                    <a:pt x="2839132" y="80381"/>
                  </a:lnTo>
                  <a:lnTo>
                    <a:pt x="2844531" y="87580"/>
                  </a:lnTo>
                  <a:lnTo>
                    <a:pt x="2847770" y="94419"/>
                  </a:lnTo>
                  <a:lnTo>
                    <a:pt x="2847770" y="103058"/>
                  </a:lnTo>
                  <a:lnTo>
                    <a:pt x="2847770" y="113496"/>
                  </a:lnTo>
                  <a:lnTo>
                    <a:pt x="2847770" y="128974"/>
                  </a:lnTo>
                  <a:lnTo>
                    <a:pt x="2851370" y="142652"/>
                  </a:lnTo>
                  <a:lnTo>
                    <a:pt x="2851370" y="148052"/>
                  </a:lnTo>
                  <a:lnTo>
                    <a:pt x="2853170" y="161730"/>
                  </a:lnTo>
                  <a:lnTo>
                    <a:pt x="2854610" y="175768"/>
                  </a:lnTo>
                  <a:lnTo>
                    <a:pt x="2856410" y="179008"/>
                  </a:lnTo>
                  <a:lnTo>
                    <a:pt x="2858210" y="180808"/>
                  </a:lnTo>
                  <a:lnTo>
                    <a:pt x="2868649" y="186207"/>
                  </a:lnTo>
                  <a:lnTo>
                    <a:pt x="2890967" y="193046"/>
                  </a:lnTo>
                  <a:lnTo>
                    <a:pt x="2873688" y="210324"/>
                  </a:lnTo>
                  <a:lnTo>
                    <a:pt x="2871889" y="213923"/>
                  </a:lnTo>
                  <a:lnTo>
                    <a:pt x="2870448" y="218962"/>
                  </a:lnTo>
                  <a:lnTo>
                    <a:pt x="2868649" y="226161"/>
                  </a:lnTo>
                  <a:lnTo>
                    <a:pt x="2860010" y="243439"/>
                  </a:lnTo>
                  <a:lnTo>
                    <a:pt x="2866849" y="277995"/>
                  </a:lnTo>
                  <a:lnTo>
                    <a:pt x="2870448" y="312550"/>
                  </a:lnTo>
                  <a:lnTo>
                    <a:pt x="2868649" y="347106"/>
                  </a:lnTo>
                  <a:lnTo>
                    <a:pt x="2863249" y="383461"/>
                  </a:lnTo>
                  <a:lnTo>
                    <a:pt x="2856410" y="421616"/>
                  </a:lnTo>
                  <a:lnTo>
                    <a:pt x="2854610" y="459411"/>
                  </a:lnTo>
                  <a:lnTo>
                    <a:pt x="2854610" y="497926"/>
                  </a:lnTo>
                  <a:lnTo>
                    <a:pt x="2860010" y="535721"/>
                  </a:lnTo>
                  <a:lnTo>
                    <a:pt x="2860010" y="539320"/>
                  </a:lnTo>
                  <a:lnTo>
                    <a:pt x="2861809" y="542560"/>
                  </a:lnTo>
                  <a:lnTo>
                    <a:pt x="2866849" y="547959"/>
                  </a:lnTo>
                  <a:lnTo>
                    <a:pt x="2870448" y="556598"/>
                  </a:lnTo>
                  <a:lnTo>
                    <a:pt x="2870448" y="570276"/>
                  </a:lnTo>
                  <a:lnTo>
                    <a:pt x="2870448" y="597993"/>
                  </a:lnTo>
                  <a:lnTo>
                    <a:pt x="2868649" y="610231"/>
                  </a:lnTo>
                  <a:lnTo>
                    <a:pt x="2865049" y="620670"/>
                  </a:lnTo>
                  <a:lnTo>
                    <a:pt x="2865049" y="629309"/>
                  </a:lnTo>
                  <a:lnTo>
                    <a:pt x="2863249" y="639747"/>
                  </a:lnTo>
                  <a:lnTo>
                    <a:pt x="2865049" y="650186"/>
                  </a:lnTo>
                  <a:lnTo>
                    <a:pt x="2866849" y="662064"/>
                  </a:lnTo>
                  <a:lnTo>
                    <a:pt x="2866849" y="674303"/>
                  </a:lnTo>
                  <a:lnTo>
                    <a:pt x="2868649" y="684741"/>
                  </a:lnTo>
                  <a:lnTo>
                    <a:pt x="2871889" y="691581"/>
                  </a:lnTo>
                  <a:lnTo>
                    <a:pt x="2875488" y="698419"/>
                  </a:lnTo>
                  <a:lnTo>
                    <a:pt x="2878728" y="702019"/>
                  </a:lnTo>
                  <a:lnTo>
                    <a:pt x="2878728" y="707058"/>
                  </a:lnTo>
                  <a:lnTo>
                    <a:pt x="2877288" y="732975"/>
                  </a:lnTo>
                  <a:lnTo>
                    <a:pt x="2875488" y="760691"/>
                  </a:lnTo>
                  <a:lnTo>
                    <a:pt x="2871889" y="788408"/>
                  </a:lnTo>
                  <a:lnTo>
                    <a:pt x="2866849" y="814324"/>
                  </a:lnTo>
                  <a:lnTo>
                    <a:pt x="2861809" y="835202"/>
                  </a:lnTo>
                  <a:lnTo>
                    <a:pt x="2861809" y="854279"/>
                  </a:lnTo>
                  <a:lnTo>
                    <a:pt x="2863249" y="873357"/>
                  </a:lnTo>
                  <a:lnTo>
                    <a:pt x="2870448" y="890634"/>
                  </a:lnTo>
                  <a:lnTo>
                    <a:pt x="2878728" y="887035"/>
                  </a:lnTo>
                  <a:lnTo>
                    <a:pt x="2884127" y="881996"/>
                  </a:lnTo>
                  <a:lnTo>
                    <a:pt x="2906445" y="881996"/>
                  </a:lnTo>
                  <a:lnTo>
                    <a:pt x="2927323" y="867957"/>
                  </a:lnTo>
                  <a:lnTo>
                    <a:pt x="2948201" y="854279"/>
                  </a:lnTo>
                  <a:lnTo>
                    <a:pt x="2969079" y="840241"/>
                  </a:lnTo>
                  <a:lnTo>
                    <a:pt x="2991397" y="828363"/>
                  </a:lnTo>
                  <a:lnTo>
                    <a:pt x="3014075" y="817924"/>
                  </a:lnTo>
                  <a:lnTo>
                    <a:pt x="3038193" y="807485"/>
                  </a:lnTo>
                  <a:lnTo>
                    <a:pt x="3062311" y="797047"/>
                  </a:lnTo>
                  <a:lnTo>
                    <a:pt x="3088228" y="790208"/>
                  </a:lnTo>
                  <a:lnTo>
                    <a:pt x="3114506" y="783369"/>
                  </a:lnTo>
                  <a:lnTo>
                    <a:pt x="3142223" y="776529"/>
                  </a:lnTo>
                  <a:lnTo>
                    <a:pt x="3169581" y="771130"/>
                  </a:lnTo>
                  <a:lnTo>
                    <a:pt x="3199098" y="766091"/>
                  </a:lnTo>
                  <a:lnTo>
                    <a:pt x="3230415" y="762491"/>
                  </a:lnTo>
                  <a:lnTo>
                    <a:pt x="3259932" y="760691"/>
                  </a:lnTo>
                  <a:lnTo>
                    <a:pt x="3325446" y="759251"/>
                  </a:lnTo>
                  <a:lnTo>
                    <a:pt x="3330485" y="759251"/>
                  </a:lnTo>
                  <a:lnTo>
                    <a:pt x="3334085" y="762491"/>
                  </a:lnTo>
                  <a:lnTo>
                    <a:pt x="3348124" y="772930"/>
                  </a:lnTo>
                  <a:lnTo>
                    <a:pt x="3365402" y="779769"/>
                  </a:lnTo>
                  <a:lnTo>
                    <a:pt x="3384480" y="785168"/>
                  </a:lnTo>
                  <a:lnTo>
                    <a:pt x="3405358" y="788408"/>
                  </a:lnTo>
                  <a:lnTo>
                    <a:pt x="3453593" y="800646"/>
                  </a:lnTo>
                  <a:lnTo>
                    <a:pt x="3484551" y="807485"/>
                  </a:lnTo>
                  <a:lnTo>
                    <a:pt x="3489950" y="809285"/>
                  </a:lnTo>
                  <a:lnTo>
                    <a:pt x="3493550" y="812885"/>
                  </a:lnTo>
                  <a:lnTo>
                    <a:pt x="3500389" y="817924"/>
                  </a:lnTo>
                  <a:lnTo>
                    <a:pt x="3503629" y="821523"/>
                  </a:lnTo>
                  <a:lnTo>
                    <a:pt x="3509029" y="822963"/>
                  </a:lnTo>
                  <a:lnTo>
                    <a:pt x="3512628" y="824763"/>
                  </a:lnTo>
                  <a:lnTo>
                    <a:pt x="3528107" y="835202"/>
                  </a:lnTo>
                  <a:lnTo>
                    <a:pt x="3536746" y="838441"/>
                  </a:lnTo>
                  <a:lnTo>
                    <a:pt x="3545385" y="842041"/>
                  </a:lnTo>
                  <a:lnTo>
                    <a:pt x="3550425" y="843841"/>
                  </a:lnTo>
                  <a:lnTo>
                    <a:pt x="3571303" y="854279"/>
                  </a:lnTo>
                  <a:lnTo>
                    <a:pt x="3590381" y="861118"/>
                  </a:lnTo>
                  <a:lnTo>
                    <a:pt x="3614498" y="873357"/>
                  </a:lnTo>
                  <a:lnTo>
                    <a:pt x="3633577" y="885595"/>
                  </a:lnTo>
                  <a:lnTo>
                    <a:pt x="3649055" y="897474"/>
                  </a:lnTo>
                  <a:lnTo>
                    <a:pt x="3671733" y="918351"/>
                  </a:lnTo>
                  <a:lnTo>
                    <a:pt x="3692611" y="935629"/>
                  </a:lnTo>
                  <a:lnTo>
                    <a:pt x="3702690" y="946067"/>
                  </a:lnTo>
                  <a:lnTo>
                    <a:pt x="3714929" y="954706"/>
                  </a:lnTo>
                  <a:lnTo>
                    <a:pt x="3740847" y="971984"/>
                  </a:lnTo>
                  <a:lnTo>
                    <a:pt x="3745886" y="973784"/>
                  </a:lnTo>
                  <a:lnTo>
                    <a:pt x="3747686" y="978823"/>
                  </a:lnTo>
                  <a:lnTo>
                    <a:pt x="3756325" y="999700"/>
                  </a:lnTo>
                  <a:lnTo>
                    <a:pt x="3766764" y="1015178"/>
                  </a:lnTo>
                  <a:lnTo>
                    <a:pt x="3779003" y="1029216"/>
                  </a:lnTo>
                  <a:lnTo>
                    <a:pt x="3793041" y="1037855"/>
                  </a:lnTo>
                  <a:lnTo>
                    <a:pt x="3801681" y="1042894"/>
                  </a:lnTo>
                  <a:lnTo>
                    <a:pt x="3801681" y="1051533"/>
                  </a:lnTo>
                  <a:lnTo>
                    <a:pt x="3803121" y="1072411"/>
                  </a:lnTo>
                  <a:lnTo>
                    <a:pt x="3808520" y="1091488"/>
                  </a:lnTo>
                  <a:lnTo>
                    <a:pt x="3815359" y="1110206"/>
                  </a:lnTo>
                  <a:lnTo>
                    <a:pt x="3829398" y="1129283"/>
                  </a:lnTo>
                  <a:lnTo>
                    <a:pt x="3844877" y="1153760"/>
                  </a:lnTo>
                  <a:lnTo>
                    <a:pt x="3855316" y="1177877"/>
                  </a:lnTo>
                  <a:lnTo>
                    <a:pt x="3863595" y="1202354"/>
                  </a:lnTo>
                  <a:lnTo>
                    <a:pt x="3868995" y="1226470"/>
                  </a:lnTo>
                  <a:lnTo>
                    <a:pt x="3868995" y="1229710"/>
                  </a:lnTo>
                  <a:lnTo>
                    <a:pt x="3872234" y="1238349"/>
                  </a:lnTo>
                  <a:lnTo>
                    <a:pt x="3874034" y="1248787"/>
                  </a:lnTo>
                  <a:lnTo>
                    <a:pt x="3874034" y="1259226"/>
                  </a:lnTo>
                  <a:lnTo>
                    <a:pt x="3872234" y="1269665"/>
                  </a:lnTo>
                  <a:lnTo>
                    <a:pt x="3870794" y="1276504"/>
                  </a:lnTo>
                  <a:lnTo>
                    <a:pt x="3872234" y="1288742"/>
                  </a:lnTo>
                  <a:lnTo>
                    <a:pt x="3884473" y="1286942"/>
                  </a:lnTo>
                  <a:lnTo>
                    <a:pt x="3899951" y="1285143"/>
                  </a:lnTo>
                  <a:lnTo>
                    <a:pt x="3908951" y="1283703"/>
                  </a:lnTo>
                  <a:lnTo>
                    <a:pt x="3917590" y="1285143"/>
                  </a:lnTo>
                  <a:lnTo>
                    <a:pt x="3926229" y="1286942"/>
                  </a:lnTo>
                  <a:lnTo>
                    <a:pt x="3933068" y="1290542"/>
                  </a:lnTo>
                  <a:lnTo>
                    <a:pt x="3939908" y="1297381"/>
                  </a:lnTo>
                  <a:lnTo>
                    <a:pt x="3943507" y="1304220"/>
                  </a:lnTo>
                  <a:lnTo>
                    <a:pt x="3948547" y="1313219"/>
                  </a:lnTo>
                  <a:lnTo>
                    <a:pt x="3950347" y="1323298"/>
                  </a:lnTo>
                  <a:lnTo>
                    <a:pt x="3952147" y="1326897"/>
                  </a:lnTo>
                  <a:lnTo>
                    <a:pt x="3950347" y="1330497"/>
                  </a:lnTo>
                  <a:lnTo>
                    <a:pt x="3945308" y="1340575"/>
                  </a:lnTo>
                  <a:lnTo>
                    <a:pt x="3938468" y="1349214"/>
                  </a:lnTo>
                  <a:lnTo>
                    <a:pt x="3929469" y="1356413"/>
                  </a:lnTo>
                  <a:lnTo>
                    <a:pt x="3919030" y="1361453"/>
                  </a:lnTo>
                  <a:lnTo>
                    <a:pt x="3907151" y="1366492"/>
                  </a:lnTo>
                  <a:lnTo>
                    <a:pt x="3912191" y="1375131"/>
                  </a:lnTo>
                  <a:lnTo>
                    <a:pt x="3917590" y="1383770"/>
                  </a:lnTo>
                  <a:lnTo>
                    <a:pt x="3922629" y="1397808"/>
                  </a:lnTo>
                  <a:lnTo>
                    <a:pt x="3926229" y="1402847"/>
                  </a:lnTo>
                  <a:lnTo>
                    <a:pt x="3929469" y="1406447"/>
                  </a:lnTo>
                  <a:lnTo>
                    <a:pt x="3936668" y="1411486"/>
                  </a:lnTo>
                  <a:lnTo>
                    <a:pt x="3936668" y="1418685"/>
                  </a:lnTo>
                  <a:lnTo>
                    <a:pt x="3934869" y="1427324"/>
                  </a:lnTo>
                  <a:lnTo>
                    <a:pt x="3933068" y="1432363"/>
                  </a:lnTo>
                  <a:lnTo>
                    <a:pt x="3928029" y="1442802"/>
                  </a:lnTo>
                  <a:lnTo>
                    <a:pt x="3936668" y="1444602"/>
                  </a:lnTo>
                  <a:lnTo>
                    <a:pt x="3945308" y="1451441"/>
                  </a:lnTo>
                  <a:lnTo>
                    <a:pt x="3952147" y="1460080"/>
                  </a:lnTo>
                  <a:lnTo>
                    <a:pt x="3957546" y="1470518"/>
                  </a:lnTo>
                  <a:lnTo>
                    <a:pt x="3958986" y="1480957"/>
                  </a:lnTo>
                  <a:lnTo>
                    <a:pt x="3960786" y="1489596"/>
                  </a:lnTo>
                  <a:lnTo>
                    <a:pt x="3958986" y="1500035"/>
                  </a:lnTo>
                  <a:lnTo>
                    <a:pt x="3953946" y="1506874"/>
                  </a:lnTo>
                  <a:lnTo>
                    <a:pt x="3947107" y="1513713"/>
                  </a:lnTo>
                  <a:lnTo>
                    <a:pt x="3941708" y="1515512"/>
                  </a:lnTo>
                  <a:lnTo>
                    <a:pt x="3934869" y="1517312"/>
                  </a:lnTo>
                  <a:lnTo>
                    <a:pt x="3926229" y="1520552"/>
                  </a:lnTo>
                  <a:lnTo>
                    <a:pt x="3931269" y="1551868"/>
                  </a:lnTo>
                  <a:lnTo>
                    <a:pt x="3934869" y="1586423"/>
                  </a:lnTo>
                  <a:lnTo>
                    <a:pt x="3933068" y="1620979"/>
                  </a:lnTo>
                  <a:lnTo>
                    <a:pt x="3928029" y="1657334"/>
                  </a:lnTo>
                  <a:lnTo>
                    <a:pt x="3926229" y="1676411"/>
                  </a:lnTo>
                  <a:lnTo>
                    <a:pt x="3924429" y="1692249"/>
                  </a:lnTo>
                  <a:lnTo>
                    <a:pt x="3926229" y="1709527"/>
                  </a:lnTo>
                  <a:lnTo>
                    <a:pt x="3926229" y="1725005"/>
                  </a:lnTo>
                  <a:lnTo>
                    <a:pt x="3928029" y="1740483"/>
                  </a:lnTo>
                  <a:lnTo>
                    <a:pt x="3931269" y="1754521"/>
                  </a:lnTo>
                  <a:lnTo>
                    <a:pt x="3936668" y="1768199"/>
                  </a:lnTo>
                  <a:lnTo>
                    <a:pt x="3941708" y="1780438"/>
                  </a:lnTo>
                  <a:lnTo>
                    <a:pt x="3945308" y="1785477"/>
                  </a:lnTo>
                  <a:lnTo>
                    <a:pt x="3943507" y="1790516"/>
                  </a:lnTo>
                  <a:lnTo>
                    <a:pt x="3938468" y="1816793"/>
                  </a:lnTo>
                  <a:lnTo>
                    <a:pt x="3938468" y="1828671"/>
                  </a:lnTo>
                  <a:lnTo>
                    <a:pt x="3939908" y="1840910"/>
                  </a:lnTo>
                  <a:lnTo>
                    <a:pt x="3941708" y="1856748"/>
                  </a:lnTo>
                  <a:lnTo>
                    <a:pt x="3943507" y="1875465"/>
                  </a:lnTo>
                  <a:lnTo>
                    <a:pt x="3943507" y="1915420"/>
                  </a:lnTo>
                  <a:lnTo>
                    <a:pt x="3945308" y="1937737"/>
                  </a:lnTo>
                  <a:lnTo>
                    <a:pt x="3945308" y="1962214"/>
                  </a:lnTo>
                  <a:lnTo>
                    <a:pt x="3939908" y="2015847"/>
                  </a:lnTo>
                  <a:lnTo>
                    <a:pt x="3939908" y="2024486"/>
                  </a:lnTo>
                  <a:lnTo>
                    <a:pt x="3929469" y="2126712"/>
                  </a:lnTo>
                  <a:lnTo>
                    <a:pt x="3928029" y="2142190"/>
                  </a:lnTo>
                  <a:lnTo>
                    <a:pt x="3926229" y="2168107"/>
                  </a:lnTo>
                  <a:lnTo>
                    <a:pt x="3926229" y="2192224"/>
                  </a:lnTo>
                  <a:lnTo>
                    <a:pt x="3926229" y="2216700"/>
                  </a:lnTo>
                  <a:lnTo>
                    <a:pt x="3928029" y="2239017"/>
                  </a:lnTo>
                  <a:lnTo>
                    <a:pt x="3931269" y="2251256"/>
                  </a:lnTo>
                  <a:lnTo>
                    <a:pt x="3933068" y="2259895"/>
                  </a:lnTo>
                  <a:lnTo>
                    <a:pt x="3936668" y="2266734"/>
                  </a:lnTo>
                  <a:lnTo>
                    <a:pt x="3939908" y="2273573"/>
                  </a:lnTo>
                  <a:lnTo>
                    <a:pt x="3947107" y="2282212"/>
                  </a:lnTo>
                  <a:lnTo>
                    <a:pt x="3955746" y="2289411"/>
                  </a:lnTo>
                  <a:lnTo>
                    <a:pt x="3967625" y="2294450"/>
                  </a:lnTo>
                  <a:lnTo>
                    <a:pt x="3981664" y="2298050"/>
                  </a:lnTo>
                  <a:lnTo>
                    <a:pt x="3997143" y="2299489"/>
                  </a:lnTo>
                  <a:lnTo>
                    <a:pt x="4012621" y="2298050"/>
                  </a:lnTo>
                  <a:lnTo>
                    <a:pt x="4034939" y="2296250"/>
                  </a:lnTo>
                  <a:lnTo>
                    <a:pt x="4055817" y="2294450"/>
                  </a:lnTo>
                  <a:lnTo>
                    <a:pt x="4076695" y="2298050"/>
                  </a:lnTo>
                  <a:lnTo>
                    <a:pt x="4097573" y="2301289"/>
                  </a:lnTo>
                  <a:lnTo>
                    <a:pt x="4108012" y="2299489"/>
                  </a:lnTo>
                  <a:lnTo>
                    <a:pt x="4116651" y="2299489"/>
                  </a:lnTo>
                  <a:lnTo>
                    <a:pt x="4123490" y="2301289"/>
                  </a:lnTo>
                  <a:lnTo>
                    <a:pt x="4130330" y="2304889"/>
                  </a:lnTo>
                  <a:lnTo>
                    <a:pt x="4135730" y="2308128"/>
                  </a:lnTo>
                  <a:lnTo>
                    <a:pt x="4137169" y="2313528"/>
                  </a:lnTo>
                  <a:lnTo>
                    <a:pt x="4144009" y="2304889"/>
                  </a:lnTo>
                  <a:lnTo>
                    <a:pt x="4149408" y="2299489"/>
                  </a:lnTo>
                  <a:lnTo>
                    <a:pt x="4158047" y="2301289"/>
                  </a:lnTo>
                  <a:lnTo>
                    <a:pt x="4170286" y="2306689"/>
                  </a:lnTo>
                  <a:lnTo>
                    <a:pt x="4182165" y="2315327"/>
                  </a:lnTo>
                  <a:lnTo>
                    <a:pt x="4192603" y="2323966"/>
                  </a:lnTo>
                  <a:lnTo>
                    <a:pt x="4201243" y="2332605"/>
                  </a:lnTo>
                  <a:lnTo>
                    <a:pt x="4208442" y="2341244"/>
                  </a:lnTo>
                  <a:lnTo>
                    <a:pt x="4213481" y="2349883"/>
                  </a:lnTo>
                  <a:lnTo>
                    <a:pt x="4215281" y="2360322"/>
                  </a:lnTo>
                  <a:lnTo>
                    <a:pt x="4217081" y="2372200"/>
                  </a:lnTo>
                  <a:lnTo>
                    <a:pt x="4260277" y="2356722"/>
                  </a:lnTo>
                  <a:lnTo>
                    <a:pt x="4215281" y="2384438"/>
                  </a:lnTo>
                  <a:lnTo>
                    <a:pt x="4215281" y="2394877"/>
                  </a:lnTo>
                  <a:lnTo>
                    <a:pt x="4218521" y="2396677"/>
                  </a:lnTo>
                  <a:lnTo>
                    <a:pt x="4223921" y="2396677"/>
                  </a:lnTo>
                  <a:lnTo>
                    <a:pt x="4228960" y="2394877"/>
                  </a:lnTo>
                  <a:lnTo>
                    <a:pt x="4236159" y="2396677"/>
                  </a:lnTo>
                  <a:lnTo>
                    <a:pt x="4242999" y="2398477"/>
                  </a:lnTo>
                  <a:lnTo>
                    <a:pt x="4248038" y="2400276"/>
                  </a:lnTo>
                  <a:lnTo>
                    <a:pt x="4253438" y="2405316"/>
                  </a:lnTo>
                  <a:lnTo>
                    <a:pt x="4256677" y="2410355"/>
                  </a:lnTo>
                  <a:lnTo>
                    <a:pt x="4260277" y="2415754"/>
                  </a:lnTo>
                  <a:lnTo>
                    <a:pt x="4262077" y="2422593"/>
                  </a:lnTo>
                  <a:lnTo>
                    <a:pt x="4262077" y="2429432"/>
                  </a:lnTo>
                  <a:lnTo>
                    <a:pt x="4262077" y="2441671"/>
                  </a:lnTo>
                  <a:lnTo>
                    <a:pt x="4256677" y="2451750"/>
                  </a:lnTo>
                  <a:lnTo>
                    <a:pt x="4248038" y="2460388"/>
                  </a:lnTo>
                  <a:lnTo>
                    <a:pt x="4237959" y="2465788"/>
                  </a:lnTo>
                  <a:lnTo>
                    <a:pt x="4242999" y="2470827"/>
                  </a:lnTo>
                  <a:lnTo>
                    <a:pt x="4244799" y="2478026"/>
                  </a:lnTo>
                  <a:lnTo>
                    <a:pt x="4246238" y="2484865"/>
                  </a:lnTo>
                  <a:lnTo>
                    <a:pt x="4248038" y="2491704"/>
                  </a:lnTo>
                  <a:lnTo>
                    <a:pt x="4246238" y="2498543"/>
                  </a:lnTo>
                  <a:lnTo>
                    <a:pt x="4244799" y="2505742"/>
                  </a:lnTo>
                  <a:lnTo>
                    <a:pt x="4242999" y="2510782"/>
                  </a:lnTo>
                  <a:lnTo>
                    <a:pt x="4239399" y="2516181"/>
                  </a:lnTo>
                  <a:lnTo>
                    <a:pt x="4234360" y="2519421"/>
                  </a:lnTo>
                  <a:lnTo>
                    <a:pt x="4228960" y="2523020"/>
                  </a:lnTo>
                  <a:lnTo>
                    <a:pt x="4223921" y="2524820"/>
                  </a:lnTo>
                  <a:lnTo>
                    <a:pt x="4217081" y="2526620"/>
                  </a:lnTo>
                  <a:lnTo>
                    <a:pt x="4203042" y="2531659"/>
                  </a:lnTo>
                  <a:lnTo>
                    <a:pt x="4201243" y="2576293"/>
                  </a:lnTo>
                  <a:lnTo>
                    <a:pt x="4201243" y="2595011"/>
                  </a:lnTo>
                  <a:lnTo>
                    <a:pt x="4198003" y="2610849"/>
                  </a:lnTo>
                  <a:lnTo>
                    <a:pt x="4196203" y="2628126"/>
                  </a:lnTo>
                  <a:lnTo>
                    <a:pt x="4196203" y="2645404"/>
                  </a:lnTo>
                  <a:lnTo>
                    <a:pt x="4194403" y="2687159"/>
                  </a:lnTo>
                  <a:lnTo>
                    <a:pt x="4194403" y="2707676"/>
                  </a:lnTo>
                  <a:lnTo>
                    <a:pt x="4180365" y="2702637"/>
                  </a:lnTo>
                  <a:lnTo>
                    <a:pt x="4180365" y="2728553"/>
                  </a:lnTo>
                  <a:lnTo>
                    <a:pt x="4158047" y="2707676"/>
                  </a:lnTo>
                  <a:lnTo>
                    <a:pt x="4151208" y="2713075"/>
                  </a:lnTo>
                  <a:lnTo>
                    <a:pt x="4142569" y="2714515"/>
                  </a:lnTo>
                  <a:lnTo>
                    <a:pt x="4132130" y="2716315"/>
                  </a:lnTo>
                  <a:lnTo>
                    <a:pt x="4123490" y="2716315"/>
                  </a:lnTo>
                  <a:lnTo>
                    <a:pt x="4066256" y="2719914"/>
                  </a:lnTo>
                  <a:lnTo>
                    <a:pt x="4010821" y="2718115"/>
                  </a:lnTo>
                  <a:lnTo>
                    <a:pt x="3957546" y="2714515"/>
                  </a:lnTo>
                  <a:lnTo>
                    <a:pt x="3903551" y="2709476"/>
                  </a:lnTo>
                  <a:lnTo>
                    <a:pt x="3851716" y="2704436"/>
                  </a:lnTo>
                  <a:lnTo>
                    <a:pt x="3798081" y="2700837"/>
                  </a:lnTo>
                  <a:lnTo>
                    <a:pt x="3742646" y="2700837"/>
                  </a:lnTo>
                  <a:lnTo>
                    <a:pt x="3685772" y="2702637"/>
                  </a:lnTo>
                  <a:lnTo>
                    <a:pt x="3645816" y="2707676"/>
                  </a:lnTo>
                  <a:lnTo>
                    <a:pt x="3624937" y="2709476"/>
                  </a:lnTo>
                  <a:lnTo>
                    <a:pt x="3602260" y="2709476"/>
                  </a:lnTo>
                  <a:lnTo>
                    <a:pt x="3583542" y="2711275"/>
                  </a:lnTo>
                  <a:lnTo>
                    <a:pt x="3562663" y="2709476"/>
                  </a:lnTo>
                  <a:lnTo>
                    <a:pt x="3543585" y="2704436"/>
                  </a:lnTo>
                  <a:lnTo>
                    <a:pt x="3522707" y="2695797"/>
                  </a:lnTo>
                  <a:lnTo>
                    <a:pt x="3514068" y="2699037"/>
                  </a:lnTo>
                  <a:lnTo>
                    <a:pt x="3503629" y="2699037"/>
                  </a:lnTo>
                  <a:lnTo>
                    <a:pt x="3503629" y="2700837"/>
                  </a:lnTo>
                  <a:lnTo>
                    <a:pt x="3500389" y="2705876"/>
                  </a:lnTo>
                  <a:lnTo>
                    <a:pt x="3496789" y="2707676"/>
                  </a:lnTo>
                  <a:lnTo>
                    <a:pt x="3491750" y="2709476"/>
                  </a:lnTo>
                  <a:lnTo>
                    <a:pt x="3486350" y="2711275"/>
                  </a:lnTo>
                  <a:lnTo>
                    <a:pt x="3477712" y="2711275"/>
                  </a:lnTo>
                  <a:lnTo>
                    <a:pt x="3474471" y="2709476"/>
                  </a:lnTo>
                  <a:lnTo>
                    <a:pt x="3470872" y="2707676"/>
                  </a:lnTo>
                  <a:lnTo>
                    <a:pt x="3467272" y="2702637"/>
                  </a:lnTo>
                  <a:lnTo>
                    <a:pt x="3465473" y="2697597"/>
                  </a:lnTo>
                  <a:lnTo>
                    <a:pt x="3451794" y="2697597"/>
                  </a:lnTo>
                  <a:lnTo>
                    <a:pt x="3444954" y="2695797"/>
                  </a:lnTo>
                  <a:lnTo>
                    <a:pt x="3438115" y="2692198"/>
                  </a:lnTo>
                  <a:lnTo>
                    <a:pt x="3434515" y="2692198"/>
                  </a:lnTo>
                  <a:lnTo>
                    <a:pt x="3432716" y="2692198"/>
                  </a:lnTo>
                  <a:lnTo>
                    <a:pt x="3425876" y="2697597"/>
                  </a:lnTo>
                  <a:lnTo>
                    <a:pt x="3399959" y="2723154"/>
                  </a:lnTo>
                  <a:lnTo>
                    <a:pt x="3399959" y="2693998"/>
                  </a:lnTo>
                  <a:lnTo>
                    <a:pt x="3391320" y="2690398"/>
                  </a:lnTo>
                  <a:lnTo>
                    <a:pt x="3386280" y="2688958"/>
                  </a:lnTo>
                  <a:lnTo>
                    <a:pt x="3382680" y="2690398"/>
                  </a:lnTo>
                  <a:lnTo>
                    <a:pt x="3380881" y="2692198"/>
                  </a:lnTo>
                  <a:lnTo>
                    <a:pt x="3370442" y="2719914"/>
                  </a:lnTo>
                  <a:lnTo>
                    <a:pt x="3353163" y="2695797"/>
                  </a:lnTo>
                  <a:lnTo>
                    <a:pt x="3346324" y="2687159"/>
                  </a:lnTo>
                  <a:lnTo>
                    <a:pt x="3335885" y="2680320"/>
                  </a:lnTo>
                  <a:lnTo>
                    <a:pt x="3325446" y="2685359"/>
                  </a:lnTo>
                  <a:lnTo>
                    <a:pt x="3315007" y="2688958"/>
                  </a:lnTo>
                  <a:lnTo>
                    <a:pt x="3304568" y="2690398"/>
                  </a:lnTo>
                  <a:lnTo>
                    <a:pt x="3294488" y="2690398"/>
                  </a:lnTo>
                  <a:lnTo>
                    <a:pt x="3280450" y="2693998"/>
                  </a:lnTo>
                  <a:lnTo>
                    <a:pt x="3268571" y="2693998"/>
                  </a:lnTo>
                  <a:lnTo>
                    <a:pt x="3256332" y="2692198"/>
                  </a:lnTo>
                  <a:lnTo>
                    <a:pt x="3245893" y="2690398"/>
                  </a:lnTo>
                  <a:lnTo>
                    <a:pt x="3235454" y="2687159"/>
                  </a:lnTo>
                  <a:lnTo>
                    <a:pt x="3235454" y="2676720"/>
                  </a:lnTo>
                  <a:lnTo>
                    <a:pt x="3233655" y="2605449"/>
                  </a:lnTo>
                  <a:lnTo>
                    <a:pt x="3233655" y="2533459"/>
                  </a:lnTo>
                  <a:lnTo>
                    <a:pt x="3239054" y="2384438"/>
                  </a:lnTo>
                  <a:lnTo>
                    <a:pt x="3239054" y="2379399"/>
                  </a:lnTo>
                  <a:lnTo>
                    <a:pt x="3245893" y="2230379"/>
                  </a:lnTo>
                  <a:lnTo>
                    <a:pt x="3249493" y="2149029"/>
                  </a:lnTo>
                  <a:lnTo>
                    <a:pt x="3252733" y="2067680"/>
                  </a:lnTo>
                  <a:lnTo>
                    <a:pt x="3256332" y="1991730"/>
                  </a:lnTo>
                  <a:lnTo>
                    <a:pt x="3256332" y="1916860"/>
                  </a:lnTo>
                  <a:lnTo>
                    <a:pt x="3256332" y="1842710"/>
                  </a:lnTo>
                  <a:lnTo>
                    <a:pt x="3252733" y="1768199"/>
                  </a:lnTo>
                  <a:lnTo>
                    <a:pt x="3249493" y="1693689"/>
                  </a:lnTo>
                  <a:lnTo>
                    <a:pt x="3244093" y="1628178"/>
                  </a:lnTo>
                  <a:lnTo>
                    <a:pt x="3235454" y="1570945"/>
                  </a:lnTo>
                  <a:lnTo>
                    <a:pt x="3225015" y="1520552"/>
                  </a:lnTo>
                  <a:lnTo>
                    <a:pt x="3213136" y="1503274"/>
                  </a:lnTo>
                  <a:lnTo>
                    <a:pt x="3200898" y="1485996"/>
                  </a:lnTo>
                  <a:lnTo>
                    <a:pt x="3190459" y="1467279"/>
                  </a:lnTo>
                  <a:lnTo>
                    <a:pt x="3180020" y="1448201"/>
                  </a:lnTo>
                  <a:lnTo>
                    <a:pt x="3169581" y="1430564"/>
                  </a:lnTo>
                  <a:lnTo>
                    <a:pt x="3155901" y="1413286"/>
                  </a:lnTo>
                  <a:lnTo>
                    <a:pt x="3140423" y="1397808"/>
                  </a:lnTo>
                  <a:lnTo>
                    <a:pt x="3121345" y="1381970"/>
                  </a:lnTo>
                  <a:lnTo>
                    <a:pt x="3116306" y="1381970"/>
                  </a:lnTo>
                  <a:lnTo>
                    <a:pt x="3110906" y="1381970"/>
                  </a:lnTo>
                  <a:lnTo>
                    <a:pt x="3102267" y="1380530"/>
                  </a:lnTo>
                  <a:lnTo>
                    <a:pt x="3093627" y="1376931"/>
                  </a:lnTo>
                  <a:lnTo>
                    <a:pt x="3088228" y="1371891"/>
                  </a:lnTo>
                  <a:lnTo>
                    <a:pt x="3084989" y="1365052"/>
                  </a:lnTo>
                  <a:lnTo>
                    <a:pt x="3057271" y="1363252"/>
                  </a:lnTo>
                  <a:lnTo>
                    <a:pt x="3031353" y="1363252"/>
                  </a:lnTo>
                  <a:lnTo>
                    <a:pt x="3006876" y="1363252"/>
                  </a:lnTo>
                  <a:lnTo>
                    <a:pt x="2984558" y="1366492"/>
                  </a:lnTo>
                  <a:lnTo>
                    <a:pt x="2965479" y="1371891"/>
                  </a:lnTo>
                  <a:lnTo>
                    <a:pt x="2946401" y="1378730"/>
                  </a:lnTo>
                  <a:lnTo>
                    <a:pt x="2930923" y="1385570"/>
                  </a:lnTo>
                  <a:lnTo>
                    <a:pt x="2918684" y="1396008"/>
                  </a:lnTo>
                  <a:lnTo>
                    <a:pt x="2894566" y="1420485"/>
                  </a:lnTo>
                  <a:lnTo>
                    <a:pt x="2871889" y="1449641"/>
                  </a:lnTo>
                  <a:lnTo>
                    <a:pt x="2851370" y="1480957"/>
                  </a:lnTo>
                  <a:lnTo>
                    <a:pt x="2832292" y="1517312"/>
                  </a:lnTo>
                  <a:lnTo>
                    <a:pt x="2830492" y="1609100"/>
                  </a:lnTo>
                  <a:lnTo>
                    <a:pt x="2830492" y="1704128"/>
                  </a:lnTo>
                  <a:lnTo>
                    <a:pt x="2830492" y="1799155"/>
                  </a:lnTo>
                  <a:lnTo>
                    <a:pt x="2834092" y="1896342"/>
                  </a:lnTo>
                  <a:lnTo>
                    <a:pt x="2844531" y="2244417"/>
                  </a:lnTo>
                  <a:lnTo>
                    <a:pt x="2994997" y="2244417"/>
                  </a:lnTo>
                  <a:lnTo>
                    <a:pt x="3000037" y="2245857"/>
                  </a:lnTo>
                  <a:lnTo>
                    <a:pt x="3003636" y="2247656"/>
                  </a:lnTo>
                  <a:lnTo>
                    <a:pt x="3008676" y="2251256"/>
                  </a:lnTo>
                  <a:lnTo>
                    <a:pt x="3012275" y="2254855"/>
                  </a:lnTo>
                  <a:lnTo>
                    <a:pt x="3014075" y="2258095"/>
                  </a:lnTo>
                  <a:lnTo>
                    <a:pt x="3014075" y="2263494"/>
                  </a:lnTo>
                  <a:lnTo>
                    <a:pt x="3014075" y="2270333"/>
                  </a:lnTo>
                  <a:lnTo>
                    <a:pt x="3012275" y="2277172"/>
                  </a:lnTo>
                  <a:lnTo>
                    <a:pt x="3010476" y="2278972"/>
                  </a:lnTo>
                  <a:lnTo>
                    <a:pt x="3024154" y="2278972"/>
                  </a:lnTo>
                  <a:lnTo>
                    <a:pt x="3027754" y="2289411"/>
                  </a:lnTo>
                  <a:lnTo>
                    <a:pt x="3032793" y="2309928"/>
                  </a:lnTo>
                  <a:lnTo>
                    <a:pt x="3036393" y="2332605"/>
                  </a:lnTo>
                  <a:lnTo>
                    <a:pt x="3043232" y="2382639"/>
                  </a:lnTo>
                  <a:lnTo>
                    <a:pt x="3045032" y="2408915"/>
                  </a:lnTo>
                  <a:lnTo>
                    <a:pt x="3046832" y="2436272"/>
                  </a:lnTo>
                  <a:lnTo>
                    <a:pt x="3046832" y="2491704"/>
                  </a:lnTo>
                  <a:lnTo>
                    <a:pt x="3046832" y="2497104"/>
                  </a:lnTo>
                  <a:lnTo>
                    <a:pt x="3060510" y="2495304"/>
                  </a:lnTo>
                  <a:lnTo>
                    <a:pt x="3046832" y="2502143"/>
                  </a:lnTo>
                  <a:lnTo>
                    <a:pt x="3046832" y="2605449"/>
                  </a:lnTo>
                  <a:lnTo>
                    <a:pt x="3046832" y="2631726"/>
                  </a:lnTo>
                  <a:lnTo>
                    <a:pt x="3048632" y="2657642"/>
                  </a:lnTo>
                  <a:lnTo>
                    <a:pt x="3053671" y="2707676"/>
                  </a:lnTo>
                  <a:lnTo>
                    <a:pt x="3057271" y="2726753"/>
                  </a:lnTo>
                  <a:lnTo>
                    <a:pt x="3038193" y="2724954"/>
                  </a:lnTo>
                  <a:lnTo>
                    <a:pt x="2969079" y="2719914"/>
                  </a:lnTo>
                  <a:lnTo>
                    <a:pt x="2901406" y="2716315"/>
                  </a:lnTo>
                  <a:lnTo>
                    <a:pt x="2834092" y="2714515"/>
                  </a:lnTo>
                  <a:lnTo>
                    <a:pt x="2766418" y="2713075"/>
                  </a:lnTo>
                  <a:lnTo>
                    <a:pt x="2700904" y="2714515"/>
                  </a:lnTo>
                  <a:lnTo>
                    <a:pt x="2634671" y="2714515"/>
                  </a:lnTo>
                  <a:lnTo>
                    <a:pt x="2498244" y="2709476"/>
                  </a:lnTo>
                  <a:lnTo>
                    <a:pt x="2466926" y="2709476"/>
                  </a:lnTo>
                  <a:lnTo>
                    <a:pt x="2435970" y="2707676"/>
                  </a:lnTo>
                  <a:lnTo>
                    <a:pt x="2380535" y="2702637"/>
                  </a:lnTo>
                  <a:lnTo>
                    <a:pt x="2354257" y="2700837"/>
                  </a:lnTo>
                  <a:lnTo>
                    <a:pt x="2323300" y="2699037"/>
                  </a:lnTo>
                  <a:lnTo>
                    <a:pt x="2288743" y="2700837"/>
                  </a:lnTo>
                  <a:lnTo>
                    <a:pt x="2248787" y="2702637"/>
                  </a:lnTo>
                  <a:lnTo>
                    <a:pt x="2198751" y="2709476"/>
                  </a:lnTo>
                  <a:lnTo>
                    <a:pt x="2165635" y="2713075"/>
                  </a:lnTo>
                  <a:lnTo>
                    <a:pt x="2132878" y="2716315"/>
                  </a:lnTo>
                  <a:lnTo>
                    <a:pt x="2101921" y="2719914"/>
                  </a:lnTo>
                  <a:lnTo>
                    <a:pt x="2068804" y="2719914"/>
                  </a:lnTo>
                  <a:lnTo>
                    <a:pt x="2037847" y="2719914"/>
                  </a:lnTo>
                  <a:lnTo>
                    <a:pt x="2006530" y="2716315"/>
                  </a:lnTo>
                  <a:lnTo>
                    <a:pt x="1996091" y="2716315"/>
                  </a:lnTo>
                  <a:lnTo>
                    <a:pt x="1989251" y="2713075"/>
                  </a:lnTo>
                  <a:lnTo>
                    <a:pt x="1982412" y="2709476"/>
                  </a:lnTo>
                  <a:lnTo>
                    <a:pt x="1970173" y="2702637"/>
                  </a:lnTo>
                  <a:lnTo>
                    <a:pt x="1952895" y="2702637"/>
                  </a:lnTo>
                  <a:lnTo>
                    <a:pt x="1932017" y="2705876"/>
                  </a:lnTo>
                  <a:lnTo>
                    <a:pt x="1921578" y="2705876"/>
                  </a:lnTo>
                  <a:lnTo>
                    <a:pt x="1912939" y="2705876"/>
                  </a:lnTo>
                  <a:lnTo>
                    <a:pt x="1906099" y="2704436"/>
                  </a:lnTo>
                  <a:lnTo>
                    <a:pt x="1897460" y="2700837"/>
                  </a:lnTo>
                  <a:lnTo>
                    <a:pt x="1892420" y="2695797"/>
                  </a:lnTo>
                  <a:lnTo>
                    <a:pt x="1887021" y="2688958"/>
                  </a:lnTo>
                  <a:lnTo>
                    <a:pt x="1883781" y="2680320"/>
                  </a:lnTo>
                  <a:lnTo>
                    <a:pt x="1880182" y="2671681"/>
                  </a:lnTo>
                  <a:lnTo>
                    <a:pt x="1878382" y="2659442"/>
                  </a:lnTo>
                  <a:lnTo>
                    <a:pt x="1878382" y="2652603"/>
                  </a:lnTo>
                  <a:lnTo>
                    <a:pt x="1880182" y="2645404"/>
                  </a:lnTo>
                  <a:lnTo>
                    <a:pt x="1883781" y="2642165"/>
                  </a:lnTo>
                  <a:lnTo>
                    <a:pt x="1887021" y="2636765"/>
                  </a:lnTo>
                  <a:lnTo>
                    <a:pt x="1892420" y="2634965"/>
                  </a:lnTo>
                  <a:lnTo>
                    <a:pt x="1897460" y="2631726"/>
                  </a:lnTo>
                  <a:lnTo>
                    <a:pt x="1902500" y="2631726"/>
                  </a:lnTo>
                  <a:lnTo>
                    <a:pt x="1901060" y="2612648"/>
                  </a:lnTo>
                  <a:lnTo>
                    <a:pt x="1899260" y="2591771"/>
                  </a:lnTo>
                  <a:lnTo>
                    <a:pt x="1890621" y="2598610"/>
                  </a:lnTo>
                  <a:lnTo>
                    <a:pt x="1881981" y="2602210"/>
                  </a:lnTo>
                  <a:lnTo>
                    <a:pt x="1873342" y="2600410"/>
                  </a:lnTo>
                  <a:lnTo>
                    <a:pt x="1866503" y="2598610"/>
                  </a:lnTo>
                  <a:lnTo>
                    <a:pt x="1859663" y="2593571"/>
                  </a:lnTo>
                  <a:lnTo>
                    <a:pt x="1854264" y="2588172"/>
                  </a:lnTo>
                  <a:lnTo>
                    <a:pt x="1851024" y="2584932"/>
                  </a:lnTo>
                  <a:lnTo>
                    <a:pt x="1851024" y="2578093"/>
                  </a:lnTo>
                  <a:lnTo>
                    <a:pt x="1852464" y="2567654"/>
                  </a:lnTo>
                  <a:lnTo>
                    <a:pt x="1857864" y="2555776"/>
                  </a:lnTo>
                  <a:lnTo>
                    <a:pt x="1864703" y="2545337"/>
                  </a:lnTo>
                  <a:lnTo>
                    <a:pt x="1875142" y="2537058"/>
                  </a:lnTo>
                  <a:lnTo>
                    <a:pt x="1878382" y="2535259"/>
                  </a:lnTo>
                  <a:lnTo>
                    <a:pt x="1890621" y="2528059"/>
                  </a:lnTo>
                  <a:lnTo>
                    <a:pt x="1899260" y="2524820"/>
                  </a:lnTo>
                  <a:lnTo>
                    <a:pt x="1899260" y="2500343"/>
                  </a:lnTo>
                  <a:lnTo>
                    <a:pt x="1897460" y="2500343"/>
                  </a:lnTo>
                  <a:lnTo>
                    <a:pt x="1885581" y="2500343"/>
                  </a:lnTo>
                  <a:lnTo>
                    <a:pt x="1875142" y="2498543"/>
                  </a:lnTo>
                  <a:lnTo>
                    <a:pt x="1866503" y="2493504"/>
                  </a:lnTo>
                  <a:lnTo>
                    <a:pt x="1859663" y="2484865"/>
                  </a:lnTo>
                  <a:lnTo>
                    <a:pt x="1856064" y="2478026"/>
                  </a:lnTo>
                  <a:lnTo>
                    <a:pt x="1857864" y="2472627"/>
                  </a:lnTo>
                  <a:lnTo>
                    <a:pt x="1862903" y="2463988"/>
                  </a:lnTo>
                  <a:lnTo>
                    <a:pt x="1868303" y="2453549"/>
                  </a:lnTo>
                  <a:lnTo>
                    <a:pt x="1873342" y="2444910"/>
                  </a:lnTo>
                  <a:lnTo>
                    <a:pt x="1880182" y="2436272"/>
                  </a:lnTo>
                  <a:lnTo>
                    <a:pt x="1888821" y="2429432"/>
                  </a:lnTo>
                  <a:lnTo>
                    <a:pt x="1881981" y="2427633"/>
                  </a:lnTo>
                  <a:lnTo>
                    <a:pt x="1875142" y="2424393"/>
                  </a:lnTo>
                  <a:lnTo>
                    <a:pt x="1871542" y="2420794"/>
                  </a:lnTo>
                  <a:lnTo>
                    <a:pt x="1868303" y="2417554"/>
                  </a:lnTo>
                  <a:lnTo>
                    <a:pt x="1866503" y="2410355"/>
                  </a:lnTo>
                  <a:lnTo>
                    <a:pt x="1864703" y="2401716"/>
                  </a:lnTo>
                  <a:lnTo>
                    <a:pt x="1864703" y="2398477"/>
                  </a:lnTo>
                  <a:lnTo>
                    <a:pt x="1868303" y="2394877"/>
                  </a:lnTo>
                  <a:lnTo>
                    <a:pt x="1880182" y="2379399"/>
                  </a:lnTo>
                  <a:lnTo>
                    <a:pt x="1887021" y="2372200"/>
                  </a:lnTo>
                  <a:lnTo>
                    <a:pt x="1893860" y="2368960"/>
                  </a:lnTo>
                  <a:lnTo>
                    <a:pt x="1907899" y="2353122"/>
                  </a:lnTo>
                  <a:lnTo>
                    <a:pt x="1912939" y="2334045"/>
                  </a:lnTo>
                  <a:lnTo>
                    <a:pt x="1912939" y="2327206"/>
                  </a:lnTo>
                  <a:lnTo>
                    <a:pt x="1912939" y="2320367"/>
                  </a:lnTo>
                  <a:lnTo>
                    <a:pt x="1914738" y="2311728"/>
                  </a:lnTo>
                  <a:lnTo>
                    <a:pt x="1918338" y="2303089"/>
                  </a:lnTo>
                  <a:lnTo>
                    <a:pt x="1880182" y="2244417"/>
                  </a:lnTo>
                  <a:lnTo>
                    <a:pt x="1935616" y="2285811"/>
                  </a:lnTo>
                  <a:lnTo>
                    <a:pt x="1966934" y="2280772"/>
                  </a:lnTo>
                  <a:lnTo>
                    <a:pt x="2003290" y="2273573"/>
                  </a:lnTo>
                  <a:lnTo>
                    <a:pt x="2030648" y="2268534"/>
                  </a:lnTo>
                  <a:lnTo>
                    <a:pt x="2054765" y="2265294"/>
                  </a:lnTo>
                  <a:lnTo>
                    <a:pt x="2082842" y="2265294"/>
                  </a:lnTo>
                  <a:lnTo>
                    <a:pt x="2110560" y="2265294"/>
                  </a:lnTo>
                  <a:lnTo>
                    <a:pt x="2141517" y="2266734"/>
                  </a:lnTo>
                  <a:lnTo>
                    <a:pt x="2140077" y="2240817"/>
                  </a:lnTo>
                  <a:lnTo>
                    <a:pt x="2141517" y="2218140"/>
                  </a:lnTo>
                  <a:lnTo>
                    <a:pt x="2145117" y="2197263"/>
                  </a:lnTo>
                  <a:lnTo>
                    <a:pt x="2151956" y="2176746"/>
                  </a:lnTo>
                  <a:lnTo>
                    <a:pt x="2153756" y="2166307"/>
                  </a:lnTo>
                  <a:lnTo>
                    <a:pt x="2153756" y="2155868"/>
                  </a:lnTo>
                  <a:lnTo>
                    <a:pt x="2153756" y="2147229"/>
                  </a:lnTo>
                  <a:lnTo>
                    <a:pt x="2151956" y="2137151"/>
                  </a:lnTo>
                  <a:lnTo>
                    <a:pt x="2148716" y="2128512"/>
                  </a:lnTo>
                  <a:lnTo>
                    <a:pt x="2145117" y="2118073"/>
                  </a:lnTo>
                  <a:lnTo>
                    <a:pt x="2134678" y="2100436"/>
                  </a:lnTo>
                  <a:lnTo>
                    <a:pt x="2132878" y="2095396"/>
                  </a:lnTo>
                  <a:lnTo>
                    <a:pt x="2129638" y="2086757"/>
                  </a:lnTo>
                  <a:lnTo>
                    <a:pt x="2129638" y="2078119"/>
                  </a:lnTo>
                  <a:lnTo>
                    <a:pt x="2131438" y="2070920"/>
                  </a:lnTo>
                  <a:lnTo>
                    <a:pt x="2132878" y="2064080"/>
                  </a:lnTo>
                  <a:lnTo>
                    <a:pt x="2134678" y="2059041"/>
                  </a:lnTo>
                  <a:lnTo>
                    <a:pt x="2138278" y="2053642"/>
                  </a:lnTo>
                  <a:lnTo>
                    <a:pt x="2145117" y="2048602"/>
                  </a:lnTo>
                  <a:lnTo>
                    <a:pt x="2148716" y="2045003"/>
                  </a:lnTo>
                  <a:lnTo>
                    <a:pt x="2150156" y="2043563"/>
                  </a:lnTo>
                  <a:lnTo>
                    <a:pt x="2150156" y="2038164"/>
                  </a:lnTo>
                  <a:lnTo>
                    <a:pt x="2146917" y="2036364"/>
                  </a:lnTo>
                  <a:lnTo>
                    <a:pt x="2143317" y="2034924"/>
                  </a:lnTo>
                  <a:lnTo>
                    <a:pt x="2138278" y="2031325"/>
                  </a:lnTo>
                  <a:lnTo>
                    <a:pt x="2134678" y="2024486"/>
                  </a:lnTo>
                  <a:lnTo>
                    <a:pt x="2132878" y="2017647"/>
                  </a:lnTo>
                  <a:lnTo>
                    <a:pt x="2131438" y="2009008"/>
                  </a:lnTo>
                  <a:lnTo>
                    <a:pt x="2136477" y="1979492"/>
                  </a:lnTo>
                  <a:lnTo>
                    <a:pt x="2140077" y="1948176"/>
                  </a:lnTo>
                  <a:lnTo>
                    <a:pt x="2146917" y="1889503"/>
                  </a:lnTo>
                  <a:lnTo>
                    <a:pt x="2146917" y="1827232"/>
                  </a:lnTo>
                  <a:lnTo>
                    <a:pt x="2145117" y="1794116"/>
                  </a:lnTo>
                  <a:lnTo>
                    <a:pt x="2143317" y="1761360"/>
                  </a:lnTo>
                  <a:lnTo>
                    <a:pt x="2140077" y="1692249"/>
                  </a:lnTo>
                  <a:lnTo>
                    <a:pt x="2134678" y="1622778"/>
                  </a:lnTo>
                  <a:lnTo>
                    <a:pt x="2131438" y="1555467"/>
                  </a:lnTo>
                  <a:lnTo>
                    <a:pt x="2129638" y="1520552"/>
                  </a:lnTo>
                  <a:lnTo>
                    <a:pt x="2131438" y="1485996"/>
                  </a:lnTo>
                  <a:lnTo>
                    <a:pt x="2134678" y="1455040"/>
                  </a:lnTo>
                  <a:lnTo>
                    <a:pt x="2134678" y="1421925"/>
                  </a:lnTo>
                  <a:lnTo>
                    <a:pt x="2134678" y="1356413"/>
                  </a:lnTo>
                  <a:lnTo>
                    <a:pt x="2134678" y="1224671"/>
                  </a:lnTo>
                  <a:lnTo>
                    <a:pt x="2146917" y="1143321"/>
                  </a:lnTo>
                  <a:lnTo>
                    <a:pt x="2148716" y="1127843"/>
                  </a:lnTo>
                  <a:lnTo>
                    <a:pt x="2150156" y="1110206"/>
                  </a:lnTo>
                  <a:lnTo>
                    <a:pt x="2150156" y="1074210"/>
                  </a:lnTo>
                  <a:lnTo>
                    <a:pt x="2150156" y="1056933"/>
                  </a:lnTo>
                  <a:lnTo>
                    <a:pt x="2148716" y="1039655"/>
                  </a:lnTo>
                  <a:lnTo>
                    <a:pt x="2143317" y="1006539"/>
                  </a:lnTo>
                  <a:lnTo>
                    <a:pt x="2138278" y="975223"/>
                  </a:lnTo>
                  <a:lnTo>
                    <a:pt x="2136477" y="956506"/>
                  </a:lnTo>
                  <a:lnTo>
                    <a:pt x="2134678" y="939228"/>
                  </a:lnTo>
                  <a:lnTo>
                    <a:pt x="2136477" y="885595"/>
                  </a:lnTo>
                  <a:lnTo>
                    <a:pt x="2136477" y="857519"/>
                  </a:lnTo>
                  <a:lnTo>
                    <a:pt x="2140077" y="828363"/>
                  </a:lnTo>
                  <a:lnTo>
                    <a:pt x="2148716" y="732975"/>
                  </a:lnTo>
                  <a:lnTo>
                    <a:pt x="2150156" y="724336"/>
                  </a:lnTo>
                  <a:lnTo>
                    <a:pt x="2141517" y="727936"/>
                  </a:lnTo>
                  <a:lnTo>
                    <a:pt x="2131438" y="727936"/>
                  </a:lnTo>
                  <a:lnTo>
                    <a:pt x="2113800" y="727936"/>
                  </a:lnTo>
                  <a:lnTo>
                    <a:pt x="2117400" y="710658"/>
                  </a:lnTo>
                  <a:lnTo>
                    <a:pt x="2120999" y="698419"/>
                  </a:lnTo>
                  <a:lnTo>
                    <a:pt x="2124239" y="686181"/>
                  </a:lnTo>
                  <a:lnTo>
                    <a:pt x="2131438" y="674303"/>
                  </a:lnTo>
                  <a:lnTo>
                    <a:pt x="2138278" y="665664"/>
                  </a:lnTo>
                  <a:lnTo>
                    <a:pt x="2127839" y="667464"/>
                  </a:lnTo>
                  <a:lnTo>
                    <a:pt x="2119199" y="669263"/>
                  </a:lnTo>
                  <a:lnTo>
                    <a:pt x="2112000" y="669263"/>
                  </a:lnTo>
                  <a:lnTo>
                    <a:pt x="2105160" y="667464"/>
                  </a:lnTo>
                  <a:lnTo>
                    <a:pt x="2094722" y="662064"/>
                  </a:lnTo>
                  <a:lnTo>
                    <a:pt x="2087882" y="657025"/>
                  </a:lnTo>
                  <a:lnTo>
                    <a:pt x="2082842" y="651986"/>
                  </a:lnTo>
                  <a:lnTo>
                    <a:pt x="2082842" y="646587"/>
                  </a:lnTo>
                  <a:lnTo>
                    <a:pt x="2084282" y="632908"/>
                  </a:lnTo>
                  <a:lnTo>
                    <a:pt x="2087882" y="620670"/>
                  </a:lnTo>
                  <a:lnTo>
                    <a:pt x="2094722" y="610231"/>
                  </a:lnTo>
                  <a:lnTo>
                    <a:pt x="2103361" y="599792"/>
                  </a:lnTo>
                  <a:lnTo>
                    <a:pt x="2058365" y="592953"/>
                  </a:lnTo>
                  <a:lnTo>
                    <a:pt x="2039287" y="589354"/>
                  </a:lnTo>
                  <a:lnTo>
                    <a:pt x="2020568" y="585754"/>
                  </a:lnTo>
                  <a:lnTo>
                    <a:pt x="2003290" y="578915"/>
                  </a:lnTo>
                  <a:lnTo>
                    <a:pt x="1989251" y="572076"/>
                  </a:lnTo>
                  <a:lnTo>
                    <a:pt x="1978813" y="580715"/>
                  </a:lnTo>
                  <a:lnTo>
                    <a:pt x="1966934" y="594753"/>
                  </a:lnTo>
                  <a:lnTo>
                    <a:pt x="1959734" y="603392"/>
                  </a:lnTo>
                  <a:lnTo>
                    <a:pt x="1952895" y="608431"/>
                  </a:lnTo>
                  <a:lnTo>
                    <a:pt x="1944256" y="612031"/>
                  </a:lnTo>
                  <a:lnTo>
                    <a:pt x="1935616" y="615271"/>
                  </a:lnTo>
                  <a:lnTo>
                    <a:pt x="1926977" y="615271"/>
                  </a:lnTo>
                  <a:lnTo>
                    <a:pt x="1918338" y="613831"/>
                  </a:lnTo>
                  <a:lnTo>
                    <a:pt x="1907899" y="612031"/>
                  </a:lnTo>
                  <a:lnTo>
                    <a:pt x="1899260" y="606632"/>
                  </a:lnTo>
                  <a:lnTo>
                    <a:pt x="1890621" y="601592"/>
                  </a:lnTo>
                  <a:lnTo>
                    <a:pt x="1892420" y="592953"/>
                  </a:lnTo>
                  <a:lnTo>
                    <a:pt x="1895660" y="554798"/>
                  </a:lnTo>
                  <a:lnTo>
                    <a:pt x="1901060" y="504765"/>
                  </a:lnTo>
                  <a:lnTo>
                    <a:pt x="1906099" y="442133"/>
                  </a:lnTo>
                  <a:lnTo>
                    <a:pt x="1907899" y="400739"/>
                  </a:lnTo>
                  <a:lnTo>
                    <a:pt x="1906099" y="381661"/>
                  </a:lnTo>
                  <a:lnTo>
                    <a:pt x="1904299" y="361144"/>
                  </a:lnTo>
                  <a:lnTo>
                    <a:pt x="1901060" y="343506"/>
                  </a:lnTo>
                  <a:lnTo>
                    <a:pt x="1895660" y="324429"/>
                  </a:lnTo>
                  <a:lnTo>
                    <a:pt x="1890621" y="308951"/>
                  </a:lnTo>
                  <a:lnTo>
                    <a:pt x="1885581" y="291673"/>
                  </a:lnTo>
                  <a:lnTo>
                    <a:pt x="1880182" y="281234"/>
                  </a:lnTo>
                  <a:lnTo>
                    <a:pt x="1890621" y="274395"/>
                  </a:lnTo>
                  <a:lnTo>
                    <a:pt x="1897460" y="267556"/>
                  </a:lnTo>
                  <a:lnTo>
                    <a:pt x="1904299" y="260717"/>
                  </a:lnTo>
                  <a:lnTo>
                    <a:pt x="1907899" y="252078"/>
                  </a:lnTo>
                  <a:lnTo>
                    <a:pt x="1911139" y="241640"/>
                  </a:lnTo>
                  <a:lnTo>
                    <a:pt x="1912939" y="231201"/>
                  </a:lnTo>
                  <a:lnTo>
                    <a:pt x="1912939" y="220762"/>
                  </a:lnTo>
                  <a:lnTo>
                    <a:pt x="1914738" y="196646"/>
                  </a:lnTo>
                  <a:lnTo>
                    <a:pt x="1914738" y="148052"/>
                  </a:lnTo>
                  <a:lnTo>
                    <a:pt x="1914738" y="134374"/>
                  </a:lnTo>
                  <a:lnTo>
                    <a:pt x="1916538" y="122135"/>
                  </a:lnTo>
                  <a:lnTo>
                    <a:pt x="1921578" y="108457"/>
                  </a:lnTo>
                  <a:lnTo>
                    <a:pt x="1926977" y="96219"/>
                  </a:lnTo>
                  <a:lnTo>
                    <a:pt x="1937416" y="71742"/>
                  </a:lnTo>
                  <a:lnTo>
                    <a:pt x="1952895" y="94419"/>
                  </a:lnTo>
                  <a:lnTo>
                    <a:pt x="1956495" y="98018"/>
                  </a:lnTo>
                  <a:lnTo>
                    <a:pt x="1961534" y="103058"/>
                  </a:lnTo>
                  <a:lnTo>
                    <a:pt x="1968373" y="108457"/>
                  </a:lnTo>
                  <a:lnTo>
                    <a:pt x="1980612" y="111697"/>
                  </a:lnTo>
                  <a:lnTo>
                    <a:pt x="1996091" y="96219"/>
                  </a:lnTo>
                  <a:lnTo>
                    <a:pt x="1996091" y="115296"/>
                  </a:lnTo>
                  <a:lnTo>
                    <a:pt x="2011929" y="120335"/>
                  </a:lnTo>
                  <a:lnTo>
                    <a:pt x="2016969" y="123935"/>
                  </a:lnTo>
                  <a:lnTo>
                    <a:pt x="2020568" y="127174"/>
                  </a:lnTo>
                  <a:lnTo>
                    <a:pt x="2029208" y="123935"/>
                  </a:lnTo>
                  <a:lnTo>
                    <a:pt x="2037847" y="122135"/>
                  </a:lnTo>
                  <a:lnTo>
                    <a:pt x="2034247" y="115296"/>
                  </a:lnTo>
                  <a:close/>
                  <a:moveTo>
                    <a:pt x="680124" y="0"/>
                  </a:moveTo>
                  <a:lnTo>
                    <a:pt x="685162" y="0"/>
                  </a:lnTo>
                  <a:lnTo>
                    <a:pt x="691999" y="0"/>
                  </a:lnTo>
                  <a:lnTo>
                    <a:pt x="699197" y="1800"/>
                  </a:lnTo>
                  <a:lnTo>
                    <a:pt x="709632" y="6840"/>
                  </a:lnTo>
                  <a:lnTo>
                    <a:pt x="716470" y="14041"/>
                  </a:lnTo>
                  <a:lnTo>
                    <a:pt x="719708" y="19081"/>
                  </a:lnTo>
                  <a:lnTo>
                    <a:pt x="721508" y="20882"/>
                  </a:lnTo>
                  <a:lnTo>
                    <a:pt x="730144" y="22682"/>
                  </a:lnTo>
                  <a:lnTo>
                    <a:pt x="776925" y="20882"/>
                  </a:lnTo>
                  <a:lnTo>
                    <a:pt x="818308" y="20882"/>
                  </a:lnTo>
                  <a:lnTo>
                    <a:pt x="856453" y="24122"/>
                  </a:lnTo>
                  <a:lnTo>
                    <a:pt x="891359" y="31322"/>
                  </a:lnTo>
                  <a:lnTo>
                    <a:pt x="924106" y="39963"/>
                  </a:lnTo>
                  <a:lnTo>
                    <a:pt x="956852" y="51844"/>
                  </a:lnTo>
                  <a:lnTo>
                    <a:pt x="988160" y="65885"/>
                  </a:lnTo>
                  <a:lnTo>
                    <a:pt x="1019107" y="79566"/>
                  </a:lnTo>
                  <a:lnTo>
                    <a:pt x="1048615" y="99007"/>
                  </a:lnTo>
                  <a:lnTo>
                    <a:pt x="1076324" y="117729"/>
                  </a:lnTo>
                  <a:lnTo>
                    <a:pt x="1128143" y="157691"/>
                  </a:lnTo>
                  <a:lnTo>
                    <a:pt x="1166288" y="186853"/>
                  </a:lnTo>
                  <a:lnTo>
                    <a:pt x="1200833" y="218176"/>
                  </a:lnTo>
                  <a:lnTo>
                    <a:pt x="1207671" y="211335"/>
                  </a:lnTo>
                  <a:lnTo>
                    <a:pt x="1216307" y="207735"/>
                  </a:lnTo>
                  <a:lnTo>
                    <a:pt x="1219906" y="204495"/>
                  </a:lnTo>
                  <a:lnTo>
                    <a:pt x="1221705" y="200895"/>
                  </a:lnTo>
                  <a:lnTo>
                    <a:pt x="1224944" y="195854"/>
                  </a:lnTo>
                  <a:lnTo>
                    <a:pt x="1224944" y="176773"/>
                  </a:lnTo>
                  <a:lnTo>
                    <a:pt x="1226743" y="166332"/>
                  </a:lnTo>
                  <a:lnTo>
                    <a:pt x="1228542" y="154091"/>
                  </a:lnTo>
                  <a:lnTo>
                    <a:pt x="1230341" y="136810"/>
                  </a:lnTo>
                  <a:lnTo>
                    <a:pt x="1233580" y="116288"/>
                  </a:lnTo>
                  <a:lnTo>
                    <a:pt x="1238978" y="97207"/>
                  </a:lnTo>
                  <a:lnTo>
                    <a:pt x="1247614" y="93607"/>
                  </a:lnTo>
                  <a:lnTo>
                    <a:pt x="1263088" y="91807"/>
                  </a:lnTo>
                  <a:lnTo>
                    <a:pt x="1277123" y="91807"/>
                  </a:lnTo>
                  <a:lnTo>
                    <a:pt x="1289358" y="91807"/>
                  </a:lnTo>
                  <a:lnTo>
                    <a:pt x="1301233" y="95407"/>
                  </a:lnTo>
                  <a:lnTo>
                    <a:pt x="1304831" y="97207"/>
                  </a:lnTo>
                  <a:lnTo>
                    <a:pt x="1311669" y="100447"/>
                  </a:lnTo>
                  <a:lnTo>
                    <a:pt x="1320305" y="104048"/>
                  </a:lnTo>
                  <a:lnTo>
                    <a:pt x="1328942" y="104048"/>
                  </a:lnTo>
                  <a:lnTo>
                    <a:pt x="1341177" y="105848"/>
                  </a:lnTo>
                  <a:lnTo>
                    <a:pt x="1420704" y="109088"/>
                  </a:lnTo>
                  <a:lnTo>
                    <a:pt x="1462088" y="110888"/>
                  </a:lnTo>
                  <a:lnTo>
                    <a:pt x="1505270" y="109088"/>
                  </a:lnTo>
                  <a:lnTo>
                    <a:pt x="1548813" y="109088"/>
                  </a:lnTo>
                  <a:lnTo>
                    <a:pt x="1590196" y="110888"/>
                  </a:lnTo>
                  <a:lnTo>
                    <a:pt x="1673322" y="116288"/>
                  </a:lnTo>
                  <a:lnTo>
                    <a:pt x="1680159" y="116288"/>
                  </a:lnTo>
                  <a:lnTo>
                    <a:pt x="1686997" y="123129"/>
                  </a:lnTo>
                  <a:lnTo>
                    <a:pt x="1694194" y="135010"/>
                  </a:lnTo>
                  <a:lnTo>
                    <a:pt x="1699232" y="147251"/>
                  </a:lnTo>
                  <a:lnTo>
                    <a:pt x="1704629" y="162732"/>
                  </a:lnTo>
                  <a:lnTo>
                    <a:pt x="1706069" y="178213"/>
                  </a:lnTo>
                  <a:lnTo>
                    <a:pt x="1707868" y="194054"/>
                  </a:lnTo>
                  <a:lnTo>
                    <a:pt x="1706069" y="213136"/>
                  </a:lnTo>
                  <a:lnTo>
                    <a:pt x="1704629" y="232217"/>
                  </a:lnTo>
                  <a:lnTo>
                    <a:pt x="1701031" y="251298"/>
                  </a:lnTo>
                  <a:lnTo>
                    <a:pt x="1701031" y="311782"/>
                  </a:lnTo>
                  <a:lnTo>
                    <a:pt x="1702830" y="346345"/>
                  </a:lnTo>
                  <a:lnTo>
                    <a:pt x="1704629" y="380907"/>
                  </a:lnTo>
                  <a:lnTo>
                    <a:pt x="1707868" y="457233"/>
                  </a:lnTo>
                  <a:lnTo>
                    <a:pt x="1711467" y="528158"/>
                  </a:lnTo>
                  <a:lnTo>
                    <a:pt x="1711467" y="599083"/>
                  </a:lnTo>
                  <a:lnTo>
                    <a:pt x="1711467" y="633646"/>
                  </a:lnTo>
                  <a:lnTo>
                    <a:pt x="1707868" y="664968"/>
                  </a:lnTo>
                  <a:lnTo>
                    <a:pt x="1702830" y="720412"/>
                  </a:lnTo>
                  <a:lnTo>
                    <a:pt x="1697432" y="748134"/>
                  </a:lnTo>
                  <a:lnTo>
                    <a:pt x="1690595" y="774056"/>
                  </a:lnTo>
                  <a:lnTo>
                    <a:pt x="1699232" y="786297"/>
                  </a:lnTo>
                  <a:lnTo>
                    <a:pt x="1704629" y="801778"/>
                  </a:lnTo>
                  <a:lnTo>
                    <a:pt x="1707868" y="819059"/>
                  </a:lnTo>
                  <a:lnTo>
                    <a:pt x="1707868" y="836341"/>
                  </a:lnTo>
                  <a:lnTo>
                    <a:pt x="1707868" y="856862"/>
                  </a:lnTo>
                  <a:lnTo>
                    <a:pt x="1702830" y="875943"/>
                  </a:lnTo>
                  <a:lnTo>
                    <a:pt x="1695633" y="895385"/>
                  </a:lnTo>
                  <a:lnTo>
                    <a:pt x="1686997" y="912666"/>
                  </a:lnTo>
                  <a:lnTo>
                    <a:pt x="1683758" y="919507"/>
                  </a:lnTo>
                  <a:lnTo>
                    <a:pt x="1675121" y="919507"/>
                  </a:lnTo>
                  <a:lnTo>
                    <a:pt x="1622943" y="919507"/>
                  </a:lnTo>
                  <a:lnTo>
                    <a:pt x="1572923" y="915906"/>
                  </a:lnTo>
                  <a:lnTo>
                    <a:pt x="1524342" y="912666"/>
                  </a:lnTo>
                  <a:lnTo>
                    <a:pt x="1477561" y="907266"/>
                  </a:lnTo>
                  <a:lnTo>
                    <a:pt x="1432939" y="905466"/>
                  </a:lnTo>
                  <a:lnTo>
                    <a:pt x="1389397" y="905466"/>
                  </a:lnTo>
                  <a:lnTo>
                    <a:pt x="1348014" y="905466"/>
                  </a:lnTo>
                  <a:lnTo>
                    <a:pt x="1308070" y="907266"/>
                  </a:lnTo>
                  <a:lnTo>
                    <a:pt x="1290797" y="909066"/>
                  </a:lnTo>
                  <a:lnTo>
                    <a:pt x="1277123" y="910866"/>
                  </a:lnTo>
                  <a:lnTo>
                    <a:pt x="1259850" y="914466"/>
                  </a:lnTo>
                  <a:lnTo>
                    <a:pt x="1247614" y="919507"/>
                  </a:lnTo>
                  <a:lnTo>
                    <a:pt x="1233580" y="921307"/>
                  </a:lnTo>
                  <a:lnTo>
                    <a:pt x="1216307" y="921307"/>
                  </a:lnTo>
                  <a:lnTo>
                    <a:pt x="1199034" y="919507"/>
                  </a:lnTo>
                  <a:lnTo>
                    <a:pt x="1188598" y="917706"/>
                  </a:lnTo>
                  <a:lnTo>
                    <a:pt x="1183561" y="883144"/>
                  </a:lnTo>
                  <a:lnTo>
                    <a:pt x="1154412" y="742734"/>
                  </a:lnTo>
                  <a:lnTo>
                    <a:pt x="1149014" y="725452"/>
                  </a:lnTo>
                  <a:lnTo>
                    <a:pt x="1143976" y="708171"/>
                  </a:lnTo>
                  <a:lnTo>
                    <a:pt x="1136780" y="692690"/>
                  </a:lnTo>
                  <a:lnTo>
                    <a:pt x="1129942" y="675409"/>
                  </a:lnTo>
                  <a:lnTo>
                    <a:pt x="1121306" y="659928"/>
                  </a:lnTo>
                  <a:lnTo>
                    <a:pt x="1110870" y="644086"/>
                  </a:lnTo>
                  <a:lnTo>
                    <a:pt x="1088199" y="613124"/>
                  </a:lnTo>
                  <a:lnTo>
                    <a:pt x="1081362" y="600883"/>
                  </a:lnTo>
                  <a:lnTo>
                    <a:pt x="1070926" y="590443"/>
                  </a:lnTo>
                  <a:lnTo>
                    <a:pt x="1062289" y="580002"/>
                  </a:lnTo>
                  <a:lnTo>
                    <a:pt x="1050414" y="571361"/>
                  </a:lnTo>
                  <a:lnTo>
                    <a:pt x="1039979" y="564521"/>
                  </a:lnTo>
                  <a:lnTo>
                    <a:pt x="1029543" y="555880"/>
                  </a:lnTo>
                  <a:lnTo>
                    <a:pt x="1010471" y="534999"/>
                  </a:lnTo>
                  <a:lnTo>
                    <a:pt x="1000035" y="524558"/>
                  </a:lnTo>
                  <a:lnTo>
                    <a:pt x="956852" y="514477"/>
                  </a:lnTo>
                  <a:lnTo>
                    <a:pt x="946416" y="510877"/>
                  </a:lnTo>
                  <a:lnTo>
                    <a:pt x="937780" y="507277"/>
                  </a:lnTo>
                  <a:lnTo>
                    <a:pt x="935981" y="509077"/>
                  </a:lnTo>
                  <a:lnTo>
                    <a:pt x="935981" y="507277"/>
                  </a:lnTo>
                  <a:lnTo>
                    <a:pt x="927344" y="500436"/>
                  </a:lnTo>
                  <a:lnTo>
                    <a:pt x="920507" y="493596"/>
                  </a:lnTo>
                  <a:lnTo>
                    <a:pt x="896397" y="497196"/>
                  </a:lnTo>
                  <a:lnTo>
                    <a:pt x="875525" y="498636"/>
                  </a:lnTo>
                  <a:lnTo>
                    <a:pt x="863650" y="500436"/>
                  </a:lnTo>
                  <a:lnTo>
                    <a:pt x="849616" y="502236"/>
                  </a:lnTo>
                  <a:lnTo>
                    <a:pt x="823706" y="502236"/>
                  </a:lnTo>
                  <a:lnTo>
                    <a:pt x="806433" y="509077"/>
                  </a:lnTo>
                  <a:lnTo>
                    <a:pt x="787361" y="523118"/>
                  </a:lnTo>
                  <a:lnTo>
                    <a:pt x="775126" y="531759"/>
                  </a:lnTo>
                  <a:lnTo>
                    <a:pt x="763251" y="540399"/>
                  </a:lnTo>
                  <a:lnTo>
                    <a:pt x="754614" y="550480"/>
                  </a:lnTo>
                  <a:lnTo>
                    <a:pt x="745978" y="562721"/>
                  </a:lnTo>
                  <a:lnTo>
                    <a:pt x="735542" y="576402"/>
                  </a:lnTo>
                  <a:lnTo>
                    <a:pt x="726905" y="590443"/>
                  </a:lnTo>
                  <a:lnTo>
                    <a:pt x="719708" y="604124"/>
                  </a:lnTo>
                  <a:lnTo>
                    <a:pt x="712871" y="618165"/>
                  </a:lnTo>
                  <a:lnTo>
                    <a:pt x="706034" y="633646"/>
                  </a:lnTo>
                  <a:lnTo>
                    <a:pt x="700636" y="647687"/>
                  </a:lnTo>
                  <a:lnTo>
                    <a:pt x="699197" y="661368"/>
                  </a:lnTo>
                  <a:lnTo>
                    <a:pt x="699197" y="671809"/>
                  </a:lnTo>
                  <a:lnTo>
                    <a:pt x="700636" y="689090"/>
                  </a:lnTo>
                  <a:lnTo>
                    <a:pt x="702435" y="708171"/>
                  </a:lnTo>
                  <a:lnTo>
                    <a:pt x="707833" y="725452"/>
                  </a:lnTo>
                  <a:lnTo>
                    <a:pt x="714670" y="742734"/>
                  </a:lnTo>
                  <a:lnTo>
                    <a:pt x="723307" y="760015"/>
                  </a:lnTo>
                  <a:lnTo>
                    <a:pt x="735542" y="777656"/>
                  </a:lnTo>
                  <a:lnTo>
                    <a:pt x="747417" y="794938"/>
                  </a:lnTo>
                  <a:lnTo>
                    <a:pt x="763251" y="812219"/>
                  </a:lnTo>
                  <a:lnTo>
                    <a:pt x="794198" y="844981"/>
                  </a:lnTo>
                  <a:lnTo>
                    <a:pt x="825505" y="875943"/>
                  </a:lnTo>
                  <a:lnTo>
                    <a:pt x="856453" y="904025"/>
                  </a:lnTo>
                  <a:lnTo>
                    <a:pt x="872286" y="915906"/>
                  </a:lnTo>
                  <a:lnTo>
                    <a:pt x="887760" y="926347"/>
                  </a:lnTo>
                  <a:lnTo>
                    <a:pt x="956852" y="978191"/>
                  </a:lnTo>
                  <a:lnTo>
                    <a:pt x="1009031" y="1018154"/>
                  </a:lnTo>
                  <a:lnTo>
                    <a:pt x="1064089" y="1058117"/>
                  </a:lnTo>
                  <a:lnTo>
                    <a:pt x="1119506" y="1095919"/>
                  </a:lnTo>
                  <a:lnTo>
                    <a:pt x="1185360" y="1144523"/>
                  </a:lnTo>
                  <a:lnTo>
                    <a:pt x="1250853" y="1189526"/>
                  </a:lnTo>
                  <a:lnTo>
                    <a:pt x="1448413" y="1324536"/>
                  </a:lnTo>
                  <a:lnTo>
                    <a:pt x="1559248" y="1405902"/>
                  </a:lnTo>
                  <a:lnTo>
                    <a:pt x="1597033" y="1385020"/>
                  </a:lnTo>
                  <a:lnTo>
                    <a:pt x="1566086" y="1412742"/>
                  </a:lnTo>
                  <a:lnTo>
                    <a:pt x="1593794" y="1433624"/>
                  </a:lnTo>
                  <a:lnTo>
                    <a:pt x="1612867" y="1452705"/>
                  </a:lnTo>
                  <a:lnTo>
                    <a:pt x="1628341" y="1469986"/>
                  </a:lnTo>
                  <a:lnTo>
                    <a:pt x="1652451" y="1499509"/>
                  </a:lnTo>
                  <a:lnTo>
                    <a:pt x="1673322" y="1539111"/>
                  </a:lnTo>
                  <a:lnTo>
                    <a:pt x="1697432" y="1585915"/>
                  </a:lnTo>
                  <a:lnTo>
                    <a:pt x="1716505" y="1608596"/>
                  </a:lnTo>
                  <a:lnTo>
                    <a:pt x="1731978" y="1630918"/>
                  </a:lnTo>
                  <a:lnTo>
                    <a:pt x="1746013" y="1655040"/>
                  </a:lnTo>
                  <a:lnTo>
                    <a:pt x="1756449" y="1681322"/>
                  </a:lnTo>
                  <a:lnTo>
                    <a:pt x="1775161" y="1738566"/>
                  </a:lnTo>
                  <a:lnTo>
                    <a:pt x="1785597" y="1772768"/>
                  </a:lnTo>
                  <a:lnTo>
                    <a:pt x="1794233" y="1809131"/>
                  </a:lnTo>
                  <a:lnTo>
                    <a:pt x="1794233" y="1925059"/>
                  </a:lnTo>
                  <a:lnTo>
                    <a:pt x="1794233" y="1953141"/>
                  </a:lnTo>
                  <a:lnTo>
                    <a:pt x="1796032" y="1975463"/>
                  </a:lnTo>
                  <a:lnTo>
                    <a:pt x="1799631" y="1985904"/>
                  </a:lnTo>
                  <a:lnTo>
                    <a:pt x="1802870" y="1996344"/>
                  </a:lnTo>
                  <a:lnTo>
                    <a:pt x="1808268" y="2004985"/>
                  </a:lnTo>
                  <a:lnTo>
                    <a:pt x="1815105" y="2013626"/>
                  </a:lnTo>
                  <a:lnTo>
                    <a:pt x="1816904" y="2020466"/>
                  </a:lnTo>
                  <a:lnTo>
                    <a:pt x="1818703" y="2043148"/>
                  </a:lnTo>
                  <a:lnTo>
                    <a:pt x="1820503" y="2065469"/>
                  </a:lnTo>
                  <a:lnTo>
                    <a:pt x="1818703" y="2089951"/>
                  </a:lnTo>
                  <a:lnTo>
                    <a:pt x="1816904" y="2114073"/>
                  </a:lnTo>
                  <a:lnTo>
                    <a:pt x="1815105" y="2138195"/>
                  </a:lnTo>
                  <a:lnTo>
                    <a:pt x="1815105" y="2159076"/>
                  </a:lnTo>
                  <a:lnTo>
                    <a:pt x="1815105" y="2176357"/>
                  </a:lnTo>
                  <a:lnTo>
                    <a:pt x="1816904" y="2193639"/>
                  </a:lnTo>
                  <a:lnTo>
                    <a:pt x="1816904" y="2196879"/>
                  </a:lnTo>
                  <a:lnTo>
                    <a:pt x="1816904" y="2200479"/>
                  </a:lnTo>
                  <a:lnTo>
                    <a:pt x="1808268" y="2219560"/>
                  </a:lnTo>
                  <a:lnTo>
                    <a:pt x="1801430" y="2233601"/>
                  </a:lnTo>
                  <a:lnTo>
                    <a:pt x="1796032" y="2254483"/>
                  </a:lnTo>
                  <a:lnTo>
                    <a:pt x="1794233" y="2275004"/>
                  </a:lnTo>
                  <a:lnTo>
                    <a:pt x="1794233" y="2325048"/>
                  </a:lnTo>
                  <a:lnTo>
                    <a:pt x="1773722" y="2302726"/>
                  </a:lnTo>
                  <a:lnTo>
                    <a:pt x="1766525" y="2311367"/>
                  </a:lnTo>
                  <a:lnTo>
                    <a:pt x="1763286" y="2321808"/>
                  </a:lnTo>
                  <a:lnTo>
                    <a:pt x="1759687" y="2330448"/>
                  </a:lnTo>
                  <a:lnTo>
                    <a:pt x="1756449" y="2340889"/>
                  </a:lnTo>
                  <a:lnTo>
                    <a:pt x="1747812" y="2371851"/>
                  </a:lnTo>
                  <a:lnTo>
                    <a:pt x="1742414" y="2389493"/>
                  </a:lnTo>
                  <a:lnTo>
                    <a:pt x="1737376" y="2404974"/>
                  </a:lnTo>
                  <a:lnTo>
                    <a:pt x="1737376" y="2410014"/>
                  </a:lnTo>
                  <a:lnTo>
                    <a:pt x="1733778" y="2413614"/>
                  </a:lnTo>
                  <a:lnTo>
                    <a:pt x="1690595" y="2453217"/>
                  </a:lnTo>
                  <a:lnTo>
                    <a:pt x="1652451" y="2494980"/>
                  </a:lnTo>
                  <a:lnTo>
                    <a:pt x="1635178" y="2514062"/>
                  </a:lnTo>
                  <a:lnTo>
                    <a:pt x="1619704" y="2538183"/>
                  </a:lnTo>
                  <a:lnTo>
                    <a:pt x="1611067" y="2552224"/>
                  </a:lnTo>
                  <a:lnTo>
                    <a:pt x="1600632" y="2562305"/>
                  </a:lnTo>
                  <a:lnTo>
                    <a:pt x="1590196" y="2570586"/>
                  </a:lnTo>
                  <a:lnTo>
                    <a:pt x="1579760" y="2575986"/>
                  </a:lnTo>
                  <a:lnTo>
                    <a:pt x="1559248" y="2589667"/>
                  </a:lnTo>
                  <a:lnTo>
                    <a:pt x="1540176" y="2600108"/>
                  </a:lnTo>
                  <a:lnTo>
                    <a:pt x="1519304" y="2606948"/>
                  </a:lnTo>
                  <a:lnTo>
                    <a:pt x="1500232" y="2612349"/>
                  </a:lnTo>
                  <a:lnTo>
                    <a:pt x="1484759" y="2615589"/>
                  </a:lnTo>
                  <a:lnTo>
                    <a:pt x="1467485" y="2622790"/>
                  </a:lnTo>
                  <a:lnTo>
                    <a:pt x="1450212" y="2633230"/>
                  </a:lnTo>
                  <a:lnTo>
                    <a:pt x="1432939" y="2645111"/>
                  </a:lnTo>
                  <a:lnTo>
                    <a:pt x="1427542" y="2650512"/>
                  </a:lnTo>
                  <a:lnTo>
                    <a:pt x="1420704" y="2648711"/>
                  </a:lnTo>
                  <a:lnTo>
                    <a:pt x="1398034" y="2645111"/>
                  </a:lnTo>
                  <a:lnTo>
                    <a:pt x="1377162" y="2643311"/>
                  </a:lnTo>
                  <a:lnTo>
                    <a:pt x="1356650" y="2643311"/>
                  </a:lnTo>
                  <a:lnTo>
                    <a:pt x="1335779" y="2645111"/>
                  </a:lnTo>
                  <a:lnTo>
                    <a:pt x="1323904" y="2648711"/>
                  </a:lnTo>
                  <a:lnTo>
                    <a:pt x="1289358" y="2659152"/>
                  </a:lnTo>
                  <a:lnTo>
                    <a:pt x="1256251" y="2671393"/>
                  </a:lnTo>
                  <a:lnTo>
                    <a:pt x="1178523" y="2704155"/>
                  </a:lnTo>
                  <a:lnTo>
                    <a:pt x="1157651" y="2712796"/>
                  </a:lnTo>
                  <a:lnTo>
                    <a:pt x="1136780" y="2717836"/>
                  </a:lnTo>
                  <a:lnTo>
                    <a:pt x="1114468" y="2724677"/>
                  </a:lnTo>
                  <a:lnTo>
                    <a:pt x="1091798" y="2728277"/>
                  </a:lnTo>
                  <a:lnTo>
                    <a:pt x="1076324" y="2726477"/>
                  </a:lnTo>
                  <a:lnTo>
                    <a:pt x="1060850" y="2722877"/>
                  </a:lnTo>
                  <a:lnTo>
                    <a:pt x="1048615" y="2716036"/>
                  </a:lnTo>
                  <a:lnTo>
                    <a:pt x="1034941" y="2705596"/>
                  </a:lnTo>
                  <a:lnTo>
                    <a:pt x="1010471" y="2707396"/>
                  </a:lnTo>
                  <a:lnTo>
                    <a:pt x="984561" y="2705596"/>
                  </a:lnTo>
                  <a:lnTo>
                    <a:pt x="961890" y="2700555"/>
                  </a:lnTo>
                  <a:lnTo>
                    <a:pt x="941379" y="2693715"/>
                  </a:lnTo>
                  <a:lnTo>
                    <a:pt x="920507" y="2686874"/>
                  </a:lnTo>
                  <a:lnTo>
                    <a:pt x="896397" y="2683274"/>
                  </a:lnTo>
                  <a:lnTo>
                    <a:pt x="868688" y="2681474"/>
                  </a:lnTo>
                  <a:lnTo>
                    <a:pt x="835581" y="2683274"/>
                  </a:lnTo>
                  <a:lnTo>
                    <a:pt x="830543" y="2685074"/>
                  </a:lnTo>
                  <a:lnTo>
                    <a:pt x="821907" y="2686874"/>
                  </a:lnTo>
                  <a:lnTo>
                    <a:pt x="818308" y="2685074"/>
                  </a:lnTo>
                  <a:lnTo>
                    <a:pt x="815070" y="2683274"/>
                  </a:lnTo>
                  <a:lnTo>
                    <a:pt x="811471" y="2680034"/>
                  </a:lnTo>
                  <a:lnTo>
                    <a:pt x="809672" y="2676433"/>
                  </a:lnTo>
                  <a:lnTo>
                    <a:pt x="807873" y="2671393"/>
                  </a:lnTo>
                  <a:lnTo>
                    <a:pt x="809672" y="2665993"/>
                  </a:lnTo>
                  <a:lnTo>
                    <a:pt x="811471" y="2662752"/>
                  </a:lnTo>
                  <a:lnTo>
                    <a:pt x="815070" y="2659152"/>
                  </a:lnTo>
                  <a:lnTo>
                    <a:pt x="799236" y="2655552"/>
                  </a:lnTo>
                  <a:lnTo>
                    <a:pt x="785562" y="2646911"/>
                  </a:lnTo>
                  <a:lnTo>
                    <a:pt x="780524" y="2645111"/>
                  </a:lnTo>
                  <a:lnTo>
                    <a:pt x="775126" y="2643311"/>
                  </a:lnTo>
                  <a:lnTo>
                    <a:pt x="768289" y="2645111"/>
                  </a:lnTo>
                  <a:lnTo>
                    <a:pt x="764690" y="2646911"/>
                  </a:lnTo>
                  <a:lnTo>
                    <a:pt x="740580" y="2662752"/>
                  </a:lnTo>
                  <a:lnTo>
                    <a:pt x="740580" y="2640071"/>
                  </a:lnTo>
                  <a:lnTo>
                    <a:pt x="737341" y="2638271"/>
                  </a:lnTo>
                  <a:lnTo>
                    <a:pt x="730144" y="2634670"/>
                  </a:lnTo>
                  <a:lnTo>
                    <a:pt x="723307" y="2629630"/>
                  </a:lnTo>
                  <a:lnTo>
                    <a:pt x="716470" y="2622790"/>
                  </a:lnTo>
                  <a:lnTo>
                    <a:pt x="714670" y="2619189"/>
                  </a:lnTo>
                  <a:lnTo>
                    <a:pt x="711072" y="2614149"/>
                  </a:lnTo>
                  <a:lnTo>
                    <a:pt x="709632" y="2610549"/>
                  </a:lnTo>
                  <a:lnTo>
                    <a:pt x="709632" y="2606948"/>
                  </a:lnTo>
                  <a:lnTo>
                    <a:pt x="685162" y="2598308"/>
                  </a:lnTo>
                  <a:lnTo>
                    <a:pt x="661052" y="2587867"/>
                  </a:lnTo>
                  <a:lnTo>
                    <a:pt x="638381" y="2577786"/>
                  </a:lnTo>
                  <a:lnTo>
                    <a:pt x="616070" y="2564105"/>
                  </a:lnTo>
                  <a:lnTo>
                    <a:pt x="576126" y="2541784"/>
                  </a:lnTo>
                  <a:lnTo>
                    <a:pt x="534743" y="2514062"/>
                  </a:lnTo>
                  <a:lnTo>
                    <a:pt x="532944" y="2517302"/>
                  </a:lnTo>
                  <a:lnTo>
                    <a:pt x="531145" y="2527743"/>
                  </a:lnTo>
                  <a:lnTo>
                    <a:pt x="531145" y="2541784"/>
                  </a:lnTo>
                  <a:lnTo>
                    <a:pt x="529345" y="2545024"/>
                  </a:lnTo>
                  <a:lnTo>
                    <a:pt x="527546" y="2559065"/>
                  </a:lnTo>
                  <a:lnTo>
                    <a:pt x="526107" y="2574186"/>
                  </a:lnTo>
                  <a:lnTo>
                    <a:pt x="526107" y="2579226"/>
                  </a:lnTo>
                  <a:lnTo>
                    <a:pt x="520709" y="2591467"/>
                  </a:lnTo>
                  <a:lnTo>
                    <a:pt x="515671" y="2601908"/>
                  </a:lnTo>
                  <a:lnTo>
                    <a:pt x="518910" y="2614149"/>
                  </a:lnTo>
                  <a:lnTo>
                    <a:pt x="518910" y="2619189"/>
                  </a:lnTo>
                  <a:lnTo>
                    <a:pt x="548418" y="2619189"/>
                  </a:lnTo>
                  <a:lnTo>
                    <a:pt x="522508" y="2645111"/>
                  </a:lnTo>
                  <a:lnTo>
                    <a:pt x="503436" y="2664193"/>
                  </a:lnTo>
                  <a:lnTo>
                    <a:pt x="498398" y="2667793"/>
                  </a:lnTo>
                  <a:lnTo>
                    <a:pt x="496599" y="2672833"/>
                  </a:lnTo>
                  <a:lnTo>
                    <a:pt x="493000" y="2680034"/>
                  </a:lnTo>
                  <a:lnTo>
                    <a:pt x="493000" y="2690114"/>
                  </a:lnTo>
                  <a:lnTo>
                    <a:pt x="493000" y="2705596"/>
                  </a:lnTo>
                  <a:lnTo>
                    <a:pt x="477526" y="2705596"/>
                  </a:lnTo>
                  <a:lnTo>
                    <a:pt x="460253" y="2705596"/>
                  </a:lnTo>
                  <a:lnTo>
                    <a:pt x="444780" y="2702355"/>
                  </a:lnTo>
                  <a:lnTo>
                    <a:pt x="429306" y="2698755"/>
                  </a:lnTo>
                  <a:lnTo>
                    <a:pt x="411673" y="2693715"/>
                  </a:lnTo>
                  <a:lnTo>
                    <a:pt x="389362" y="2686874"/>
                  </a:lnTo>
                  <a:lnTo>
                    <a:pt x="377127" y="2683274"/>
                  </a:lnTo>
                  <a:lnTo>
                    <a:pt x="364892" y="2683274"/>
                  </a:lnTo>
                  <a:lnTo>
                    <a:pt x="359854" y="2686874"/>
                  </a:lnTo>
                  <a:lnTo>
                    <a:pt x="356255" y="2690114"/>
                  </a:lnTo>
                  <a:lnTo>
                    <a:pt x="353017" y="2693715"/>
                  </a:lnTo>
                  <a:lnTo>
                    <a:pt x="330706" y="2716036"/>
                  </a:lnTo>
                  <a:lnTo>
                    <a:pt x="323509" y="2722877"/>
                  </a:lnTo>
                  <a:lnTo>
                    <a:pt x="316671" y="2728277"/>
                  </a:lnTo>
                  <a:lnTo>
                    <a:pt x="299398" y="2735118"/>
                  </a:lnTo>
                  <a:lnTo>
                    <a:pt x="288963" y="2738718"/>
                  </a:lnTo>
                  <a:lnTo>
                    <a:pt x="278527" y="2740158"/>
                  </a:lnTo>
                  <a:lnTo>
                    <a:pt x="266292" y="2740158"/>
                  </a:lnTo>
                  <a:lnTo>
                    <a:pt x="252617" y="2738718"/>
                  </a:lnTo>
                  <a:lnTo>
                    <a:pt x="242182" y="2736918"/>
                  </a:lnTo>
                  <a:lnTo>
                    <a:pt x="242182" y="2724677"/>
                  </a:lnTo>
                  <a:lnTo>
                    <a:pt x="242182" y="2712796"/>
                  </a:lnTo>
                  <a:lnTo>
                    <a:pt x="245780" y="2702355"/>
                  </a:lnTo>
                  <a:lnTo>
                    <a:pt x="250818" y="2691915"/>
                  </a:lnTo>
                  <a:lnTo>
                    <a:pt x="257655" y="2683274"/>
                  </a:lnTo>
                  <a:lnTo>
                    <a:pt x="259455" y="2683274"/>
                  </a:lnTo>
                  <a:lnTo>
                    <a:pt x="247220" y="2680034"/>
                  </a:lnTo>
                  <a:lnTo>
                    <a:pt x="238583" y="2680034"/>
                  </a:lnTo>
                  <a:lnTo>
                    <a:pt x="229946" y="2683274"/>
                  </a:lnTo>
                  <a:lnTo>
                    <a:pt x="224909" y="2686874"/>
                  </a:lnTo>
                  <a:lnTo>
                    <a:pt x="198999" y="2709196"/>
                  </a:lnTo>
                  <a:lnTo>
                    <a:pt x="188563" y="2719637"/>
                  </a:lnTo>
                  <a:lnTo>
                    <a:pt x="179927" y="2731517"/>
                  </a:lnTo>
                  <a:lnTo>
                    <a:pt x="157616" y="2768240"/>
                  </a:lnTo>
                  <a:lnTo>
                    <a:pt x="152218" y="2726477"/>
                  </a:lnTo>
                  <a:lnTo>
                    <a:pt x="148979" y="2712796"/>
                  </a:lnTo>
                  <a:lnTo>
                    <a:pt x="141782" y="2700555"/>
                  </a:lnTo>
                  <a:lnTo>
                    <a:pt x="133146" y="2691915"/>
                  </a:lnTo>
                  <a:lnTo>
                    <a:pt x="124509" y="2686874"/>
                  </a:lnTo>
                  <a:lnTo>
                    <a:pt x="110835" y="2683274"/>
                  </a:lnTo>
                  <a:lnTo>
                    <a:pt x="95001" y="2678234"/>
                  </a:lnTo>
                  <a:lnTo>
                    <a:pt x="60455" y="2665993"/>
                  </a:lnTo>
                  <a:lnTo>
                    <a:pt x="36345" y="2655552"/>
                  </a:lnTo>
                  <a:lnTo>
                    <a:pt x="36345" y="2646911"/>
                  </a:lnTo>
                  <a:lnTo>
                    <a:pt x="33106" y="2574186"/>
                  </a:lnTo>
                  <a:lnTo>
                    <a:pt x="33106" y="2501821"/>
                  </a:lnTo>
                  <a:lnTo>
                    <a:pt x="34546" y="2432696"/>
                  </a:lnTo>
                  <a:lnTo>
                    <a:pt x="39943" y="2363211"/>
                  </a:lnTo>
                  <a:lnTo>
                    <a:pt x="39943" y="2356370"/>
                  </a:lnTo>
                  <a:lnTo>
                    <a:pt x="44981" y="2210920"/>
                  </a:lnTo>
                  <a:lnTo>
                    <a:pt x="46781" y="2139995"/>
                  </a:lnTo>
                  <a:lnTo>
                    <a:pt x="46781" y="2069070"/>
                  </a:lnTo>
                  <a:lnTo>
                    <a:pt x="46781" y="2048188"/>
                  </a:lnTo>
                  <a:lnTo>
                    <a:pt x="44981" y="2029107"/>
                  </a:lnTo>
                  <a:lnTo>
                    <a:pt x="39943" y="1991304"/>
                  </a:lnTo>
                  <a:lnTo>
                    <a:pt x="36345" y="1973663"/>
                  </a:lnTo>
                  <a:lnTo>
                    <a:pt x="36345" y="1956382"/>
                  </a:lnTo>
                  <a:lnTo>
                    <a:pt x="38144" y="1937300"/>
                  </a:lnTo>
                  <a:lnTo>
                    <a:pt x="44981" y="1920019"/>
                  </a:lnTo>
                  <a:lnTo>
                    <a:pt x="41743" y="1911378"/>
                  </a:lnTo>
                  <a:lnTo>
                    <a:pt x="41743" y="1902738"/>
                  </a:lnTo>
                  <a:lnTo>
                    <a:pt x="34546" y="1897697"/>
                  </a:lnTo>
                  <a:lnTo>
                    <a:pt x="0" y="1887257"/>
                  </a:lnTo>
                  <a:lnTo>
                    <a:pt x="33106" y="1871775"/>
                  </a:lnTo>
                  <a:lnTo>
                    <a:pt x="36345" y="1864935"/>
                  </a:lnTo>
                  <a:lnTo>
                    <a:pt x="39943" y="1856294"/>
                  </a:lnTo>
                  <a:lnTo>
                    <a:pt x="39943" y="1824972"/>
                  </a:lnTo>
                  <a:lnTo>
                    <a:pt x="39943" y="1814531"/>
                  </a:lnTo>
                  <a:lnTo>
                    <a:pt x="41743" y="1805891"/>
                  </a:lnTo>
                  <a:lnTo>
                    <a:pt x="48580" y="1791850"/>
                  </a:lnTo>
                  <a:lnTo>
                    <a:pt x="51819" y="1785009"/>
                  </a:lnTo>
                  <a:lnTo>
                    <a:pt x="57217" y="1781409"/>
                  </a:lnTo>
                  <a:lnTo>
                    <a:pt x="62254" y="1778169"/>
                  </a:lnTo>
                  <a:lnTo>
                    <a:pt x="67652" y="1776369"/>
                  </a:lnTo>
                  <a:lnTo>
                    <a:pt x="76289" y="1774568"/>
                  </a:lnTo>
                  <a:lnTo>
                    <a:pt x="86365" y="1774568"/>
                  </a:lnTo>
                  <a:lnTo>
                    <a:pt x="98600" y="1776369"/>
                  </a:lnTo>
                  <a:lnTo>
                    <a:pt x="109035" y="1778169"/>
                  </a:lnTo>
                  <a:lnTo>
                    <a:pt x="117672" y="1783209"/>
                  </a:lnTo>
                  <a:lnTo>
                    <a:pt x="126308" y="1791850"/>
                  </a:lnTo>
                  <a:lnTo>
                    <a:pt x="131346" y="1804091"/>
                  </a:lnTo>
                  <a:lnTo>
                    <a:pt x="134945" y="1821372"/>
                  </a:lnTo>
                  <a:lnTo>
                    <a:pt x="136744" y="1835413"/>
                  </a:lnTo>
                  <a:lnTo>
                    <a:pt x="169491" y="1833613"/>
                  </a:lnTo>
                  <a:lnTo>
                    <a:pt x="209435" y="1830012"/>
                  </a:lnTo>
                  <a:lnTo>
                    <a:pt x="224909" y="1828212"/>
                  </a:lnTo>
                  <a:lnTo>
                    <a:pt x="287163" y="1821372"/>
                  </a:lnTo>
                  <a:lnTo>
                    <a:pt x="349418" y="1812731"/>
                  </a:lnTo>
                  <a:lnTo>
                    <a:pt x="436143" y="1812731"/>
                  </a:lnTo>
                  <a:lnTo>
                    <a:pt x="446579" y="1814531"/>
                  </a:lnTo>
                  <a:lnTo>
                    <a:pt x="457015" y="1812731"/>
                  </a:lnTo>
                  <a:lnTo>
                    <a:pt x="465651" y="1810931"/>
                  </a:lnTo>
                  <a:lnTo>
                    <a:pt x="474288" y="1807691"/>
                  </a:lnTo>
                  <a:lnTo>
                    <a:pt x="489761" y="1798690"/>
                  </a:lnTo>
                  <a:lnTo>
                    <a:pt x="501636" y="1790049"/>
                  </a:lnTo>
                  <a:lnTo>
                    <a:pt x="518910" y="1776369"/>
                  </a:lnTo>
                  <a:lnTo>
                    <a:pt x="526107" y="1797250"/>
                  </a:lnTo>
                  <a:lnTo>
                    <a:pt x="527546" y="1800490"/>
                  </a:lnTo>
                  <a:lnTo>
                    <a:pt x="532944" y="1802290"/>
                  </a:lnTo>
                  <a:lnTo>
                    <a:pt x="537982" y="1802290"/>
                  </a:lnTo>
                  <a:lnTo>
                    <a:pt x="543380" y="1802290"/>
                  </a:lnTo>
                  <a:lnTo>
                    <a:pt x="553815" y="1802290"/>
                  </a:lnTo>
                  <a:lnTo>
                    <a:pt x="567490" y="1804091"/>
                  </a:lnTo>
                  <a:lnTo>
                    <a:pt x="576126" y="1805891"/>
                  </a:lnTo>
                  <a:lnTo>
                    <a:pt x="581524" y="1809131"/>
                  </a:lnTo>
                  <a:lnTo>
                    <a:pt x="588361" y="1814531"/>
                  </a:lnTo>
                  <a:lnTo>
                    <a:pt x="593759" y="1821372"/>
                  </a:lnTo>
                  <a:lnTo>
                    <a:pt x="593759" y="1828212"/>
                  </a:lnTo>
                  <a:lnTo>
                    <a:pt x="593759" y="1835413"/>
                  </a:lnTo>
                  <a:lnTo>
                    <a:pt x="591960" y="1842253"/>
                  </a:lnTo>
                  <a:lnTo>
                    <a:pt x="586562" y="1849094"/>
                  </a:lnTo>
                  <a:lnTo>
                    <a:pt x="581524" y="1854494"/>
                  </a:lnTo>
                  <a:lnTo>
                    <a:pt x="572888" y="1857734"/>
                  </a:lnTo>
                  <a:lnTo>
                    <a:pt x="564251" y="1859535"/>
                  </a:lnTo>
                  <a:lnTo>
                    <a:pt x="565691" y="1868175"/>
                  </a:lnTo>
                  <a:lnTo>
                    <a:pt x="564251" y="1876816"/>
                  </a:lnTo>
                  <a:lnTo>
                    <a:pt x="560653" y="1892297"/>
                  </a:lnTo>
                  <a:lnTo>
                    <a:pt x="560653" y="1906338"/>
                  </a:lnTo>
                  <a:lnTo>
                    <a:pt x="562452" y="1913178"/>
                  </a:lnTo>
                  <a:lnTo>
                    <a:pt x="567490" y="1925059"/>
                  </a:lnTo>
                  <a:lnTo>
                    <a:pt x="574687" y="1939100"/>
                  </a:lnTo>
                  <a:lnTo>
                    <a:pt x="581524" y="1958182"/>
                  </a:lnTo>
                  <a:lnTo>
                    <a:pt x="583323" y="1963582"/>
                  </a:lnTo>
                  <a:lnTo>
                    <a:pt x="583323" y="1998145"/>
                  </a:lnTo>
                  <a:lnTo>
                    <a:pt x="591960" y="2022266"/>
                  </a:lnTo>
                  <a:lnTo>
                    <a:pt x="602396" y="2043148"/>
                  </a:lnTo>
                  <a:lnTo>
                    <a:pt x="612472" y="2058629"/>
                  </a:lnTo>
                  <a:lnTo>
                    <a:pt x="621108" y="2070510"/>
                  </a:lnTo>
                  <a:lnTo>
                    <a:pt x="628305" y="2080951"/>
                  </a:lnTo>
                  <a:lnTo>
                    <a:pt x="636582" y="2089951"/>
                  </a:lnTo>
                  <a:lnTo>
                    <a:pt x="647018" y="2098592"/>
                  </a:lnTo>
                  <a:lnTo>
                    <a:pt x="659253" y="2107232"/>
                  </a:lnTo>
                  <a:lnTo>
                    <a:pt x="678325" y="2091391"/>
                  </a:lnTo>
                  <a:lnTo>
                    <a:pt x="697397" y="2080951"/>
                  </a:lnTo>
                  <a:lnTo>
                    <a:pt x="704234" y="2079510"/>
                  </a:lnTo>
                  <a:lnTo>
                    <a:pt x="711072" y="2079510"/>
                  </a:lnTo>
                  <a:lnTo>
                    <a:pt x="718269" y="2079510"/>
                  </a:lnTo>
                  <a:lnTo>
                    <a:pt x="725106" y="2080951"/>
                  </a:lnTo>
                  <a:lnTo>
                    <a:pt x="733743" y="2084551"/>
                  </a:lnTo>
                  <a:lnTo>
                    <a:pt x="740580" y="2089951"/>
                  </a:lnTo>
                  <a:lnTo>
                    <a:pt x="747417" y="2096792"/>
                  </a:lnTo>
                  <a:lnTo>
                    <a:pt x="752815" y="2105432"/>
                  </a:lnTo>
                  <a:lnTo>
                    <a:pt x="756054" y="2109032"/>
                  </a:lnTo>
                  <a:lnTo>
                    <a:pt x="756054" y="2114073"/>
                  </a:lnTo>
                  <a:lnTo>
                    <a:pt x="754614" y="2122713"/>
                  </a:lnTo>
                  <a:lnTo>
                    <a:pt x="752815" y="2136754"/>
                  </a:lnTo>
                  <a:lnTo>
                    <a:pt x="751016" y="2143595"/>
                  </a:lnTo>
                  <a:lnTo>
                    <a:pt x="747417" y="2148635"/>
                  </a:lnTo>
                  <a:lnTo>
                    <a:pt x="744178" y="2155476"/>
                  </a:lnTo>
                  <a:lnTo>
                    <a:pt x="737341" y="2159076"/>
                  </a:lnTo>
                  <a:lnTo>
                    <a:pt x="756054" y="2174557"/>
                  </a:lnTo>
                  <a:lnTo>
                    <a:pt x="773326" y="2184998"/>
                  </a:lnTo>
                  <a:lnTo>
                    <a:pt x="794198" y="2193639"/>
                  </a:lnTo>
                  <a:lnTo>
                    <a:pt x="815070" y="2200479"/>
                  </a:lnTo>
                  <a:lnTo>
                    <a:pt x="840979" y="2205879"/>
                  </a:lnTo>
                  <a:lnTo>
                    <a:pt x="870487" y="2210920"/>
                  </a:lnTo>
                  <a:lnTo>
                    <a:pt x="908272" y="2214520"/>
                  </a:lnTo>
                  <a:lnTo>
                    <a:pt x="950015" y="2214520"/>
                  </a:lnTo>
                  <a:lnTo>
                    <a:pt x="1026304" y="2214520"/>
                  </a:lnTo>
                  <a:lnTo>
                    <a:pt x="1029543" y="2214520"/>
                  </a:lnTo>
                  <a:lnTo>
                    <a:pt x="1034941" y="2210920"/>
                  </a:lnTo>
                  <a:lnTo>
                    <a:pt x="1045016" y="2204079"/>
                  </a:lnTo>
                  <a:lnTo>
                    <a:pt x="1069127" y="2184998"/>
                  </a:lnTo>
                  <a:lnTo>
                    <a:pt x="1077763" y="2178157"/>
                  </a:lnTo>
                  <a:lnTo>
                    <a:pt x="1093597" y="2167717"/>
                  </a:lnTo>
                  <a:lnTo>
                    <a:pt x="1100434" y="2162676"/>
                  </a:lnTo>
                  <a:lnTo>
                    <a:pt x="1105832" y="2160876"/>
                  </a:lnTo>
                  <a:lnTo>
                    <a:pt x="1109071" y="2159076"/>
                  </a:lnTo>
                  <a:lnTo>
                    <a:pt x="1109071" y="2157276"/>
                  </a:lnTo>
                  <a:lnTo>
                    <a:pt x="1110870" y="2152236"/>
                  </a:lnTo>
                  <a:lnTo>
                    <a:pt x="1121306" y="2139995"/>
                  </a:lnTo>
                  <a:lnTo>
                    <a:pt x="1128143" y="2128114"/>
                  </a:lnTo>
                  <a:lnTo>
                    <a:pt x="1134980" y="2114073"/>
                  </a:lnTo>
                  <a:lnTo>
                    <a:pt x="1140378" y="2100032"/>
                  </a:lnTo>
                  <a:lnTo>
                    <a:pt x="1143976" y="2084551"/>
                  </a:lnTo>
                  <a:lnTo>
                    <a:pt x="1147215" y="2069070"/>
                  </a:lnTo>
                  <a:lnTo>
                    <a:pt x="1149014" y="2053229"/>
                  </a:lnTo>
                  <a:lnTo>
                    <a:pt x="1149014" y="2037747"/>
                  </a:lnTo>
                  <a:lnTo>
                    <a:pt x="1149014" y="2006785"/>
                  </a:lnTo>
                  <a:lnTo>
                    <a:pt x="1147215" y="1973663"/>
                  </a:lnTo>
                  <a:lnTo>
                    <a:pt x="1142177" y="1911378"/>
                  </a:lnTo>
                  <a:lnTo>
                    <a:pt x="1129942" y="1892297"/>
                  </a:lnTo>
                  <a:lnTo>
                    <a:pt x="1115908" y="1873576"/>
                  </a:lnTo>
                  <a:lnTo>
                    <a:pt x="1100434" y="1856294"/>
                  </a:lnTo>
                  <a:lnTo>
                    <a:pt x="1083161" y="1838653"/>
                  </a:lnTo>
                  <a:lnTo>
                    <a:pt x="1055452" y="1816331"/>
                  </a:lnTo>
                  <a:lnTo>
                    <a:pt x="1053653" y="1818132"/>
                  </a:lnTo>
                  <a:lnTo>
                    <a:pt x="1055452" y="1814531"/>
                  </a:lnTo>
                  <a:lnTo>
                    <a:pt x="1031342" y="1795450"/>
                  </a:lnTo>
                  <a:lnTo>
                    <a:pt x="1005433" y="1776369"/>
                  </a:lnTo>
                  <a:lnTo>
                    <a:pt x="960451" y="1746846"/>
                  </a:lnTo>
                  <a:lnTo>
                    <a:pt x="916908" y="1715884"/>
                  </a:lnTo>
                  <a:lnTo>
                    <a:pt x="874086" y="1686362"/>
                  </a:lnTo>
                  <a:lnTo>
                    <a:pt x="830543" y="1655040"/>
                  </a:lnTo>
                  <a:lnTo>
                    <a:pt x="826945" y="1656840"/>
                  </a:lnTo>
                  <a:lnTo>
                    <a:pt x="825505" y="1658640"/>
                  </a:lnTo>
                  <a:lnTo>
                    <a:pt x="820108" y="1665480"/>
                  </a:lnTo>
                  <a:lnTo>
                    <a:pt x="815070" y="1669081"/>
                  </a:lnTo>
                  <a:lnTo>
                    <a:pt x="811471" y="1670881"/>
                  </a:lnTo>
                  <a:lnTo>
                    <a:pt x="806433" y="1672321"/>
                  </a:lnTo>
                  <a:lnTo>
                    <a:pt x="799236" y="1670881"/>
                  </a:lnTo>
                  <a:lnTo>
                    <a:pt x="795997" y="1669081"/>
                  </a:lnTo>
                  <a:lnTo>
                    <a:pt x="792399" y="1665480"/>
                  </a:lnTo>
                  <a:lnTo>
                    <a:pt x="781963" y="1660440"/>
                  </a:lnTo>
                  <a:lnTo>
                    <a:pt x="773326" y="1653240"/>
                  </a:lnTo>
                  <a:lnTo>
                    <a:pt x="768289" y="1644599"/>
                  </a:lnTo>
                  <a:lnTo>
                    <a:pt x="766489" y="1632718"/>
                  </a:lnTo>
                  <a:lnTo>
                    <a:pt x="770088" y="1613637"/>
                  </a:lnTo>
                  <a:lnTo>
                    <a:pt x="761451" y="1619037"/>
                  </a:lnTo>
                  <a:lnTo>
                    <a:pt x="770088" y="1608596"/>
                  </a:lnTo>
                  <a:lnTo>
                    <a:pt x="771887" y="1601756"/>
                  </a:lnTo>
                  <a:lnTo>
                    <a:pt x="754614" y="1591315"/>
                  </a:lnTo>
                  <a:lnTo>
                    <a:pt x="730144" y="1574034"/>
                  </a:lnTo>
                  <a:lnTo>
                    <a:pt x="702435" y="1556393"/>
                  </a:lnTo>
                  <a:lnTo>
                    <a:pt x="676526" y="1540912"/>
                  </a:lnTo>
                  <a:lnTo>
                    <a:pt x="669688" y="1535871"/>
                  </a:lnTo>
                  <a:lnTo>
                    <a:pt x="669688" y="1526870"/>
                  </a:lnTo>
                  <a:lnTo>
                    <a:pt x="666090" y="1525430"/>
                  </a:lnTo>
                  <a:lnTo>
                    <a:pt x="661052" y="1521830"/>
                  </a:lnTo>
                  <a:lnTo>
                    <a:pt x="655654" y="1516790"/>
                  </a:lnTo>
                  <a:lnTo>
                    <a:pt x="650616" y="1508149"/>
                  </a:lnTo>
                  <a:lnTo>
                    <a:pt x="647018" y="1497708"/>
                  </a:lnTo>
                  <a:lnTo>
                    <a:pt x="567490" y="1431824"/>
                  </a:lnTo>
                  <a:lnTo>
                    <a:pt x="487962" y="1365939"/>
                  </a:lnTo>
                  <a:lnTo>
                    <a:pt x="451617" y="1338577"/>
                  </a:lnTo>
                  <a:lnTo>
                    <a:pt x="411673" y="1305454"/>
                  </a:lnTo>
                  <a:lnTo>
                    <a:pt x="372089" y="1269092"/>
                  </a:lnTo>
                  <a:lnTo>
                    <a:pt x="328906" y="1225889"/>
                  </a:lnTo>
                  <a:lnTo>
                    <a:pt x="325308" y="1224089"/>
                  </a:lnTo>
                  <a:lnTo>
                    <a:pt x="311633" y="1219048"/>
                  </a:lnTo>
                  <a:lnTo>
                    <a:pt x="294360" y="1211848"/>
                  </a:lnTo>
                  <a:lnTo>
                    <a:pt x="283925" y="1203567"/>
                  </a:lnTo>
                  <a:lnTo>
                    <a:pt x="280326" y="1199967"/>
                  </a:lnTo>
                  <a:lnTo>
                    <a:pt x="273489" y="1184486"/>
                  </a:lnTo>
                  <a:lnTo>
                    <a:pt x="264852" y="1170445"/>
                  </a:lnTo>
                  <a:lnTo>
                    <a:pt x="254417" y="1156764"/>
                  </a:lnTo>
                  <a:lnTo>
                    <a:pt x="242182" y="1144523"/>
                  </a:lnTo>
                  <a:lnTo>
                    <a:pt x="229946" y="1132282"/>
                  </a:lnTo>
                  <a:lnTo>
                    <a:pt x="218071" y="1120041"/>
                  </a:lnTo>
                  <a:lnTo>
                    <a:pt x="193961" y="1090879"/>
                  </a:lnTo>
                  <a:lnTo>
                    <a:pt x="187124" y="1082238"/>
                  </a:lnTo>
                  <a:lnTo>
                    <a:pt x="181726" y="1069997"/>
                  </a:lnTo>
                  <a:lnTo>
                    <a:pt x="176688" y="1054516"/>
                  </a:lnTo>
                  <a:lnTo>
                    <a:pt x="171290" y="1039035"/>
                  </a:lnTo>
                  <a:lnTo>
                    <a:pt x="160855" y="1023194"/>
                  </a:lnTo>
                  <a:lnTo>
                    <a:pt x="145381" y="1005913"/>
                  </a:lnTo>
                  <a:lnTo>
                    <a:pt x="141782" y="1002313"/>
                  </a:lnTo>
                  <a:lnTo>
                    <a:pt x="114073" y="952269"/>
                  </a:lnTo>
                  <a:lnTo>
                    <a:pt x="100399" y="928147"/>
                  </a:lnTo>
                  <a:lnTo>
                    <a:pt x="83126" y="902225"/>
                  </a:lnTo>
                  <a:lnTo>
                    <a:pt x="72690" y="889984"/>
                  </a:lnTo>
                  <a:lnTo>
                    <a:pt x="64054" y="875943"/>
                  </a:lnTo>
                  <a:lnTo>
                    <a:pt x="57217" y="862262"/>
                  </a:lnTo>
                  <a:lnTo>
                    <a:pt x="50379" y="846781"/>
                  </a:lnTo>
                  <a:lnTo>
                    <a:pt x="44981" y="830940"/>
                  </a:lnTo>
                  <a:lnTo>
                    <a:pt x="41743" y="813659"/>
                  </a:lnTo>
                  <a:lnTo>
                    <a:pt x="38144" y="796378"/>
                  </a:lnTo>
                  <a:lnTo>
                    <a:pt x="36345" y="777656"/>
                  </a:lnTo>
                  <a:lnTo>
                    <a:pt x="36345" y="756775"/>
                  </a:lnTo>
                  <a:lnTo>
                    <a:pt x="31307" y="746334"/>
                  </a:lnTo>
                  <a:lnTo>
                    <a:pt x="29508" y="742734"/>
                  </a:lnTo>
                  <a:lnTo>
                    <a:pt x="25909" y="735893"/>
                  </a:lnTo>
                  <a:lnTo>
                    <a:pt x="22670" y="729053"/>
                  </a:lnTo>
                  <a:lnTo>
                    <a:pt x="22670" y="721852"/>
                  </a:lnTo>
                  <a:lnTo>
                    <a:pt x="22670" y="715012"/>
                  </a:lnTo>
                  <a:lnTo>
                    <a:pt x="22670" y="709971"/>
                  </a:lnTo>
                  <a:lnTo>
                    <a:pt x="27708" y="702771"/>
                  </a:lnTo>
                  <a:lnTo>
                    <a:pt x="34546" y="697730"/>
                  </a:lnTo>
                  <a:lnTo>
                    <a:pt x="36345" y="694130"/>
                  </a:lnTo>
                  <a:lnTo>
                    <a:pt x="34546" y="687290"/>
                  </a:lnTo>
                  <a:lnTo>
                    <a:pt x="33106" y="685490"/>
                  </a:lnTo>
                  <a:lnTo>
                    <a:pt x="24110" y="680449"/>
                  </a:lnTo>
                  <a:lnTo>
                    <a:pt x="17273" y="673609"/>
                  </a:lnTo>
                  <a:lnTo>
                    <a:pt x="14034" y="668568"/>
                  </a:lnTo>
                  <a:lnTo>
                    <a:pt x="14034" y="661368"/>
                  </a:lnTo>
                  <a:lnTo>
                    <a:pt x="14034" y="654527"/>
                  </a:lnTo>
                  <a:lnTo>
                    <a:pt x="17273" y="649487"/>
                  </a:lnTo>
                  <a:lnTo>
                    <a:pt x="27708" y="639046"/>
                  </a:lnTo>
                  <a:lnTo>
                    <a:pt x="33106" y="625005"/>
                  </a:lnTo>
                  <a:lnTo>
                    <a:pt x="36345" y="611324"/>
                  </a:lnTo>
                  <a:lnTo>
                    <a:pt x="36345" y="595483"/>
                  </a:lnTo>
                  <a:lnTo>
                    <a:pt x="33106" y="573161"/>
                  </a:lnTo>
                  <a:lnTo>
                    <a:pt x="33106" y="549040"/>
                  </a:lnTo>
                  <a:lnTo>
                    <a:pt x="33106" y="524558"/>
                  </a:lnTo>
                  <a:lnTo>
                    <a:pt x="36345" y="497196"/>
                  </a:lnTo>
                  <a:lnTo>
                    <a:pt x="41743" y="477754"/>
                  </a:lnTo>
                  <a:lnTo>
                    <a:pt x="46781" y="457233"/>
                  </a:lnTo>
                  <a:lnTo>
                    <a:pt x="55417" y="439592"/>
                  </a:lnTo>
                  <a:lnTo>
                    <a:pt x="64054" y="420870"/>
                  </a:lnTo>
                  <a:lnTo>
                    <a:pt x="72690" y="405389"/>
                  </a:lnTo>
                  <a:lnTo>
                    <a:pt x="83126" y="389548"/>
                  </a:lnTo>
                  <a:lnTo>
                    <a:pt x="95001" y="374067"/>
                  </a:lnTo>
                  <a:lnTo>
                    <a:pt x="107236" y="361826"/>
                  </a:lnTo>
                  <a:lnTo>
                    <a:pt x="126308" y="337704"/>
                  </a:lnTo>
                  <a:lnTo>
                    <a:pt x="143582" y="311782"/>
                  </a:lnTo>
                  <a:lnTo>
                    <a:pt x="160855" y="284060"/>
                  </a:lnTo>
                  <a:lnTo>
                    <a:pt x="176688" y="252738"/>
                  </a:lnTo>
                  <a:lnTo>
                    <a:pt x="179927" y="245898"/>
                  </a:lnTo>
                  <a:lnTo>
                    <a:pt x="187124" y="244458"/>
                  </a:lnTo>
                  <a:lnTo>
                    <a:pt x="202598" y="240857"/>
                  </a:lnTo>
                  <a:lnTo>
                    <a:pt x="216272" y="234017"/>
                  </a:lnTo>
                  <a:lnTo>
                    <a:pt x="228507" y="223576"/>
                  </a:lnTo>
                  <a:lnTo>
                    <a:pt x="235344" y="211335"/>
                  </a:lnTo>
                  <a:lnTo>
                    <a:pt x="247220" y="192254"/>
                  </a:lnTo>
                  <a:lnTo>
                    <a:pt x="263053" y="174973"/>
                  </a:lnTo>
                  <a:lnTo>
                    <a:pt x="280326" y="162732"/>
                  </a:lnTo>
                  <a:lnTo>
                    <a:pt x="299398" y="152291"/>
                  </a:lnTo>
                  <a:lnTo>
                    <a:pt x="333944" y="135010"/>
                  </a:lnTo>
                  <a:lnTo>
                    <a:pt x="370290" y="119529"/>
                  </a:lnTo>
                  <a:lnTo>
                    <a:pt x="375328" y="117729"/>
                  </a:lnTo>
                  <a:lnTo>
                    <a:pt x="411673" y="100447"/>
                  </a:lnTo>
                  <a:lnTo>
                    <a:pt x="449818" y="83166"/>
                  </a:lnTo>
                  <a:lnTo>
                    <a:pt x="512072" y="65885"/>
                  </a:lnTo>
                  <a:lnTo>
                    <a:pt x="571088" y="50404"/>
                  </a:lnTo>
                  <a:lnTo>
                    <a:pt x="600597" y="41403"/>
                  </a:lnTo>
                  <a:lnTo>
                    <a:pt x="628305" y="31322"/>
                  </a:lnTo>
                  <a:lnTo>
                    <a:pt x="652415" y="19081"/>
                  </a:lnTo>
                  <a:lnTo>
                    <a:pt x="674726" y="3600"/>
                  </a:lnTo>
                  <a:close/>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nchor="ctr">
              <a:noAutofit/>
            </a:bodyPr>
            <a:lstStyle/>
            <a:p>
              <a:endParaRPr lang="en-US" dirty="0"/>
            </a:p>
          </p:txBody>
        </p:sp>
        <p:sp>
          <p:nvSpPr>
            <p:cNvPr id="8" name="Freeform 7">
              <a:extLst>
                <a:ext uri="{FF2B5EF4-FFF2-40B4-BE49-F238E27FC236}">
                  <a16:creationId xmlns:a16="http://schemas.microsoft.com/office/drawing/2014/main" xmlns="" id="{607591AD-F4EE-6640-AADF-775447D1DE92}"/>
                </a:ext>
              </a:extLst>
            </p:cNvPr>
            <p:cNvSpPr>
              <a:spLocks noChangeArrowheads="1"/>
            </p:cNvSpPr>
            <p:nvPr/>
          </p:nvSpPr>
          <p:spPr bwMode="auto">
            <a:xfrm>
              <a:off x="38101" y="4284663"/>
              <a:ext cx="10032639" cy="2801577"/>
            </a:xfrm>
            <a:custGeom>
              <a:avLst/>
              <a:gdLst>
                <a:gd name="connsiteX0" fmla="*/ 115901 w 10032639"/>
                <a:gd name="connsiteY0" fmla="*/ 2708323 h 2801577"/>
                <a:gd name="connsiteX1" fmla="*/ 110862 w 10032639"/>
                <a:gd name="connsiteY1" fmla="*/ 2709763 h 2801577"/>
                <a:gd name="connsiteX2" fmla="*/ 109062 w 10032639"/>
                <a:gd name="connsiteY2" fmla="*/ 2713364 h 2801577"/>
                <a:gd name="connsiteX3" fmla="*/ 110862 w 10032639"/>
                <a:gd name="connsiteY3" fmla="*/ 2713364 h 2801577"/>
                <a:gd name="connsiteX4" fmla="*/ 3766073 w 10032639"/>
                <a:gd name="connsiteY4" fmla="*/ 2678799 h 2801577"/>
                <a:gd name="connsiteX5" fmla="*/ 3736558 w 10032639"/>
                <a:gd name="connsiteY5" fmla="*/ 2685640 h 2801577"/>
                <a:gd name="connsiteX6" fmla="*/ 3752396 w 10032639"/>
                <a:gd name="connsiteY6" fmla="*/ 2687440 h 2801577"/>
                <a:gd name="connsiteX7" fmla="*/ 3766073 w 10032639"/>
                <a:gd name="connsiteY7" fmla="*/ 2690681 h 2801577"/>
                <a:gd name="connsiteX8" fmla="*/ 5937672 w 10032639"/>
                <a:gd name="connsiteY8" fmla="*/ 2656183 h 2801577"/>
                <a:gd name="connsiteX9" fmla="*/ 5920391 w 10032639"/>
                <a:gd name="connsiteY9" fmla="*/ 2666622 h 2801577"/>
                <a:gd name="connsiteX10" fmla="*/ 5914991 w 10032639"/>
                <a:gd name="connsiteY10" fmla="*/ 2671661 h 2801577"/>
                <a:gd name="connsiteX11" fmla="*/ 5909951 w 10032639"/>
                <a:gd name="connsiteY11" fmla="*/ 2677061 h 2801577"/>
                <a:gd name="connsiteX12" fmla="*/ 5922191 w 10032639"/>
                <a:gd name="connsiteY12" fmla="*/ 2675261 h 2801577"/>
                <a:gd name="connsiteX13" fmla="*/ 5930831 w 10032639"/>
                <a:gd name="connsiteY13" fmla="*/ 2673461 h 2801577"/>
                <a:gd name="connsiteX14" fmla="*/ 5940912 w 10032639"/>
                <a:gd name="connsiteY14" fmla="*/ 2673461 h 2801577"/>
                <a:gd name="connsiteX15" fmla="*/ 5937672 w 10032639"/>
                <a:gd name="connsiteY15" fmla="*/ 2664822 h 2801577"/>
                <a:gd name="connsiteX16" fmla="*/ 740760 w 10032639"/>
                <a:gd name="connsiteY16" fmla="*/ 2647474 h 2801577"/>
                <a:gd name="connsiteX17" fmla="*/ 727082 w 10032639"/>
                <a:gd name="connsiteY17" fmla="*/ 2654315 h 2801577"/>
                <a:gd name="connsiteX18" fmla="*/ 740760 w 10032639"/>
                <a:gd name="connsiteY18" fmla="*/ 2652515 h 2801577"/>
                <a:gd name="connsiteX19" fmla="*/ 9435292 w 10032639"/>
                <a:gd name="connsiteY19" fmla="*/ 2643675 h 2801577"/>
                <a:gd name="connsiteX20" fmla="*/ 9424851 w 10032639"/>
                <a:gd name="connsiteY20" fmla="*/ 2650877 h 2801577"/>
                <a:gd name="connsiteX21" fmla="*/ 9414769 w 10032639"/>
                <a:gd name="connsiteY21" fmla="*/ 2657719 h 2801577"/>
                <a:gd name="connsiteX22" fmla="*/ 9431692 w 10032639"/>
                <a:gd name="connsiteY22" fmla="*/ 2657719 h 2801577"/>
                <a:gd name="connsiteX23" fmla="*/ 9435292 w 10032639"/>
                <a:gd name="connsiteY23" fmla="*/ 2649076 h 2801577"/>
                <a:gd name="connsiteX24" fmla="*/ 3482439 w 10032639"/>
                <a:gd name="connsiteY24" fmla="*/ 2642073 h 2801577"/>
                <a:gd name="connsiteX25" fmla="*/ 3437087 w 10032639"/>
                <a:gd name="connsiteY25" fmla="*/ 2656115 h 2801577"/>
                <a:gd name="connsiteX26" fmla="*/ 3392454 w 10032639"/>
                <a:gd name="connsiteY26" fmla="*/ 2670158 h 2801577"/>
                <a:gd name="connsiteX27" fmla="*/ 3419809 w 10032639"/>
                <a:gd name="connsiteY27" fmla="*/ 2668357 h 2801577"/>
                <a:gd name="connsiteX28" fmla="*/ 3432047 w 10032639"/>
                <a:gd name="connsiteY28" fmla="*/ 2666557 h 2801577"/>
                <a:gd name="connsiteX29" fmla="*/ 3444285 w 10032639"/>
                <a:gd name="connsiteY29" fmla="*/ 2664757 h 2801577"/>
                <a:gd name="connsiteX30" fmla="*/ 3454723 w 10032639"/>
                <a:gd name="connsiteY30" fmla="*/ 2659716 h 2801577"/>
                <a:gd name="connsiteX31" fmla="*/ 3463362 w 10032639"/>
                <a:gd name="connsiteY31" fmla="*/ 2656115 h 2801577"/>
                <a:gd name="connsiteX32" fmla="*/ 3473800 w 10032639"/>
                <a:gd name="connsiteY32" fmla="*/ 2649274 h 2801577"/>
                <a:gd name="connsiteX33" fmla="*/ 960685 w 10032639"/>
                <a:gd name="connsiteY33" fmla="*/ 2642073 h 2801577"/>
                <a:gd name="connsiteX34" fmla="*/ 931170 w 10032639"/>
                <a:gd name="connsiteY34" fmla="*/ 2652515 h 2801577"/>
                <a:gd name="connsiteX35" fmla="*/ 905254 w 10032639"/>
                <a:gd name="connsiteY35" fmla="*/ 2664757 h 2801577"/>
                <a:gd name="connsiteX36" fmla="*/ 923971 w 10032639"/>
                <a:gd name="connsiteY36" fmla="*/ 2661156 h 2801577"/>
                <a:gd name="connsiteX37" fmla="*/ 932969 w 10032639"/>
                <a:gd name="connsiteY37" fmla="*/ 2659716 h 2801577"/>
                <a:gd name="connsiteX38" fmla="*/ 939808 w 10032639"/>
                <a:gd name="connsiteY38" fmla="*/ 2656115 h 2801577"/>
                <a:gd name="connsiteX39" fmla="*/ 8709763 w 10032639"/>
                <a:gd name="connsiteY39" fmla="*/ 2641874 h 2801577"/>
                <a:gd name="connsiteX40" fmla="*/ 8684198 w 10032639"/>
                <a:gd name="connsiteY40" fmla="*/ 2662760 h 2801577"/>
                <a:gd name="connsiteX41" fmla="*/ 8696081 w 10032639"/>
                <a:gd name="connsiteY41" fmla="*/ 2657719 h 2801577"/>
                <a:gd name="connsiteX42" fmla="*/ 8709763 w 10032639"/>
                <a:gd name="connsiteY42" fmla="*/ 2655918 h 2801577"/>
                <a:gd name="connsiteX43" fmla="*/ 8709763 w 10032639"/>
                <a:gd name="connsiteY43" fmla="*/ 2649076 h 2801577"/>
                <a:gd name="connsiteX44" fmla="*/ 6332243 w 10032639"/>
                <a:gd name="connsiteY44" fmla="*/ 2637106 h 2801577"/>
                <a:gd name="connsiteX45" fmla="*/ 6301283 w 10032639"/>
                <a:gd name="connsiteY45" fmla="*/ 2647544 h 2801577"/>
                <a:gd name="connsiteX46" fmla="*/ 6271762 w 10032639"/>
                <a:gd name="connsiteY46" fmla="*/ 2661223 h 2801577"/>
                <a:gd name="connsiteX47" fmla="*/ 6284002 w 10032639"/>
                <a:gd name="connsiteY47" fmla="*/ 2656183 h 2801577"/>
                <a:gd name="connsiteX48" fmla="*/ 6308123 w 10032639"/>
                <a:gd name="connsiteY48" fmla="*/ 2647544 h 2801577"/>
                <a:gd name="connsiteX49" fmla="*/ 9598041 w 10032639"/>
                <a:gd name="connsiteY49" fmla="*/ 2622789 h 2801577"/>
                <a:gd name="connsiteX50" fmla="*/ 9580758 w 10032639"/>
                <a:gd name="connsiteY50" fmla="*/ 2635032 h 2801577"/>
                <a:gd name="connsiteX51" fmla="*/ 9578958 w 10032639"/>
                <a:gd name="connsiteY51" fmla="*/ 2635032 h 2801577"/>
                <a:gd name="connsiteX52" fmla="*/ 9559875 w 10032639"/>
                <a:gd name="connsiteY52" fmla="*/ 2652317 h 2801577"/>
                <a:gd name="connsiteX53" fmla="*/ 9572117 w 10032639"/>
                <a:gd name="connsiteY53" fmla="*/ 2650877 h 2801577"/>
                <a:gd name="connsiteX54" fmla="*/ 9584359 w 10032639"/>
                <a:gd name="connsiteY54" fmla="*/ 2647276 h 2801577"/>
                <a:gd name="connsiteX55" fmla="*/ 9598041 w 10032639"/>
                <a:gd name="connsiteY55" fmla="*/ 2645475 h 2801577"/>
                <a:gd name="connsiteX56" fmla="*/ 9596241 w 10032639"/>
                <a:gd name="connsiteY56" fmla="*/ 2641874 h 2801577"/>
                <a:gd name="connsiteX57" fmla="*/ 9596241 w 10032639"/>
                <a:gd name="connsiteY57" fmla="*/ 2631431 h 2801577"/>
                <a:gd name="connsiteX58" fmla="*/ 3549748 w 10032639"/>
                <a:gd name="connsiteY58" fmla="*/ 2619750 h 2801577"/>
                <a:gd name="connsiteX59" fmla="*/ 3508355 w 10032639"/>
                <a:gd name="connsiteY59" fmla="*/ 2633432 h 2801577"/>
                <a:gd name="connsiteX60" fmla="*/ 3518793 w 10032639"/>
                <a:gd name="connsiteY60" fmla="*/ 2631632 h 2801577"/>
                <a:gd name="connsiteX61" fmla="*/ 3529231 w 10032639"/>
                <a:gd name="connsiteY61" fmla="*/ 2630192 h 2801577"/>
                <a:gd name="connsiteX62" fmla="*/ 3539310 w 10032639"/>
                <a:gd name="connsiteY62" fmla="*/ 2624791 h 2801577"/>
                <a:gd name="connsiteX63" fmla="*/ 799431 w 10032639"/>
                <a:gd name="connsiteY63" fmla="*/ 2619750 h 2801577"/>
                <a:gd name="connsiteX64" fmla="*/ 769916 w 10032639"/>
                <a:gd name="connsiteY64" fmla="*/ 2633432 h 2801577"/>
                <a:gd name="connsiteX65" fmla="*/ 778914 w 10032639"/>
                <a:gd name="connsiteY65" fmla="*/ 2633432 h 2801577"/>
                <a:gd name="connsiteX66" fmla="*/ 778914 w 10032639"/>
                <a:gd name="connsiteY66" fmla="*/ 2637033 h 2801577"/>
                <a:gd name="connsiteX67" fmla="*/ 787553 w 10032639"/>
                <a:gd name="connsiteY67" fmla="*/ 2630192 h 2801577"/>
                <a:gd name="connsiteX68" fmla="*/ 796191 w 10032639"/>
                <a:gd name="connsiteY68" fmla="*/ 2622990 h 2801577"/>
                <a:gd name="connsiteX69" fmla="*/ 7634042 w 10032639"/>
                <a:gd name="connsiteY69" fmla="*/ 2618028 h 2801577"/>
                <a:gd name="connsiteX70" fmla="*/ 7603081 w 10032639"/>
                <a:gd name="connsiteY70" fmla="*/ 2629906 h 2801577"/>
                <a:gd name="connsiteX71" fmla="*/ 7577161 w 10032639"/>
                <a:gd name="connsiteY71" fmla="*/ 2642145 h 2801577"/>
                <a:gd name="connsiteX72" fmla="*/ 7554480 w 10032639"/>
                <a:gd name="connsiteY72" fmla="*/ 2652584 h 2801577"/>
                <a:gd name="connsiteX73" fmla="*/ 7537199 w 10032639"/>
                <a:gd name="connsiteY73" fmla="*/ 2664822 h 2801577"/>
                <a:gd name="connsiteX74" fmla="*/ 7573561 w 10032639"/>
                <a:gd name="connsiteY74" fmla="*/ 2659423 h 2801577"/>
                <a:gd name="connsiteX75" fmla="*/ 7584001 w 10032639"/>
                <a:gd name="connsiteY75" fmla="*/ 2657983 h 2801577"/>
                <a:gd name="connsiteX76" fmla="*/ 7594441 w 10032639"/>
                <a:gd name="connsiteY76" fmla="*/ 2656183 h 2801577"/>
                <a:gd name="connsiteX77" fmla="*/ 7603081 w 10032639"/>
                <a:gd name="connsiteY77" fmla="*/ 2652584 h 2801577"/>
                <a:gd name="connsiteX78" fmla="*/ 7609922 w 10032639"/>
                <a:gd name="connsiteY78" fmla="*/ 2647544 h 2801577"/>
                <a:gd name="connsiteX79" fmla="*/ 7616762 w 10032639"/>
                <a:gd name="connsiteY79" fmla="*/ 2642145 h 2801577"/>
                <a:gd name="connsiteX80" fmla="*/ 7623602 w 10032639"/>
                <a:gd name="connsiteY80" fmla="*/ 2635306 h 2801577"/>
                <a:gd name="connsiteX81" fmla="*/ 7629002 w 10032639"/>
                <a:gd name="connsiteY81" fmla="*/ 2626667 h 2801577"/>
                <a:gd name="connsiteX82" fmla="*/ 519036 w 10032639"/>
                <a:gd name="connsiteY82" fmla="*/ 2597427 h 2801577"/>
                <a:gd name="connsiteX83" fmla="*/ 515797 w 10032639"/>
                <a:gd name="connsiteY83" fmla="*/ 2598867 h 2801577"/>
                <a:gd name="connsiteX84" fmla="*/ 519036 w 10032639"/>
                <a:gd name="connsiteY84" fmla="*/ 2598867 h 2801577"/>
                <a:gd name="connsiteX85" fmla="*/ 867100 w 10032639"/>
                <a:gd name="connsiteY85" fmla="*/ 2586985 h 2801577"/>
                <a:gd name="connsiteX86" fmla="*/ 860261 w 10032639"/>
                <a:gd name="connsiteY86" fmla="*/ 2590226 h 2801577"/>
                <a:gd name="connsiteX87" fmla="*/ 858534 w 10032639"/>
                <a:gd name="connsiteY87" fmla="*/ 2591269 h 2801577"/>
                <a:gd name="connsiteX88" fmla="*/ 836145 w 10032639"/>
                <a:gd name="connsiteY88" fmla="*/ 2602467 h 2801577"/>
                <a:gd name="connsiteX89" fmla="*/ 842984 w 10032639"/>
                <a:gd name="connsiteY89" fmla="*/ 2600667 h 2801577"/>
                <a:gd name="connsiteX90" fmla="*/ 858534 w 10032639"/>
                <a:gd name="connsiteY90" fmla="*/ 2591269 h 2801577"/>
                <a:gd name="connsiteX91" fmla="*/ 4869148 w 10032639"/>
                <a:gd name="connsiteY91" fmla="*/ 2583856 h 2801577"/>
                <a:gd name="connsiteX92" fmla="*/ 4812266 w 10032639"/>
                <a:gd name="connsiteY92" fmla="*/ 2635693 h 2801577"/>
                <a:gd name="connsiteX93" fmla="*/ 4808666 w 10032639"/>
                <a:gd name="connsiteY93" fmla="*/ 2639293 h 2801577"/>
                <a:gd name="connsiteX94" fmla="*/ 4801825 w 10032639"/>
                <a:gd name="connsiteY94" fmla="*/ 2642532 h 2801577"/>
                <a:gd name="connsiteX95" fmla="*/ 4794985 w 10032639"/>
                <a:gd name="connsiteY95" fmla="*/ 2649732 h 2801577"/>
                <a:gd name="connsiteX96" fmla="*/ 4806866 w 10032639"/>
                <a:gd name="connsiteY96" fmla="*/ 2646132 h 2801577"/>
                <a:gd name="connsiteX97" fmla="*/ 4817306 w 10032639"/>
                <a:gd name="connsiteY97" fmla="*/ 2639293 h 2801577"/>
                <a:gd name="connsiteX98" fmla="*/ 4829186 w 10032639"/>
                <a:gd name="connsiteY98" fmla="*/ 2630293 h 2801577"/>
                <a:gd name="connsiteX99" fmla="*/ 4839627 w 10032639"/>
                <a:gd name="connsiteY99" fmla="*/ 2618414 h 2801577"/>
                <a:gd name="connsiteX100" fmla="*/ 1671931 w 10032639"/>
                <a:gd name="connsiteY100" fmla="*/ 2578344 h 2801577"/>
                <a:gd name="connsiteX101" fmla="*/ 1670131 w 10032639"/>
                <a:gd name="connsiteY101" fmla="*/ 2580144 h 2801577"/>
                <a:gd name="connsiteX102" fmla="*/ 1671931 w 10032639"/>
                <a:gd name="connsiteY102" fmla="*/ 2580144 h 2801577"/>
                <a:gd name="connsiteX103" fmla="*/ 9920299 w 10032639"/>
                <a:gd name="connsiteY103" fmla="*/ 2571294 h 2801577"/>
                <a:gd name="connsiteX104" fmla="*/ 9911657 w 10032639"/>
                <a:gd name="connsiteY104" fmla="*/ 2576335 h 2801577"/>
                <a:gd name="connsiteX105" fmla="*/ 9904456 w 10032639"/>
                <a:gd name="connsiteY105" fmla="*/ 2583177 h 2801577"/>
                <a:gd name="connsiteX106" fmla="*/ 9883572 w 10032639"/>
                <a:gd name="connsiteY106" fmla="*/ 2602263 h 2801577"/>
                <a:gd name="connsiteX107" fmla="*/ 9866289 w 10032639"/>
                <a:gd name="connsiteY107" fmla="*/ 2617747 h 2801577"/>
                <a:gd name="connsiteX108" fmla="*/ 9847566 w 10032639"/>
                <a:gd name="connsiteY108" fmla="*/ 2629991 h 2801577"/>
                <a:gd name="connsiteX109" fmla="*/ 9830283 w 10032639"/>
                <a:gd name="connsiteY109" fmla="*/ 2638633 h 2801577"/>
                <a:gd name="connsiteX110" fmla="*/ 9857648 w 10032639"/>
                <a:gd name="connsiteY110" fmla="*/ 2638633 h 2801577"/>
                <a:gd name="connsiteX111" fmla="*/ 9874931 w 10032639"/>
                <a:gd name="connsiteY111" fmla="*/ 2638633 h 2801577"/>
                <a:gd name="connsiteX112" fmla="*/ 9892214 w 10032639"/>
                <a:gd name="connsiteY112" fmla="*/ 2640434 h 2801577"/>
                <a:gd name="connsiteX113" fmla="*/ 9908057 w 10032639"/>
                <a:gd name="connsiteY113" fmla="*/ 2641874 h 2801577"/>
                <a:gd name="connsiteX114" fmla="*/ 9925340 w 10032639"/>
                <a:gd name="connsiteY114" fmla="*/ 2647276 h 2801577"/>
                <a:gd name="connsiteX115" fmla="*/ 9921739 w 10032639"/>
                <a:gd name="connsiteY115" fmla="*/ 2622789 h 2801577"/>
                <a:gd name="connsiteX116" fmla="*/ 9920299 w 10032639"/>
                <a:gd name="connsiteY116" fmla="*/ 2604063 h 2801577"/>
                <a:gd name="connsiteX117" fmla="*/ 1675530 w 10032639"/>
                <a:gd name="connsiteY117" fmla="*/ 2567902 h 2801577"/>
                <a:gd name="connsiteX118" fmla="*/ 1673730 w 10032639"/>
                <a:gd name="connsiteY118" fmla="*/ 2569703 h 2801577"/>
                <a:gd name="connsiteX119" fmla="*/ 1675530 w 10032639"/>
                <a:gd name="connsiteY119" fmla="*/ 2569703 h 2801577"/>
                <a:gd name="connsiteX120" fmla="*/ 1675530 w 10032639"/>
                <a:gd name="connsiteY120" fmla="*/ 2571503 h 2801577"/>
                <a:gd name="connsiteX121" fmla="*/ 1677329 w 10032639"/>
                <a:gd name="connsiteY121" fmla="*/ 2572943 h 2801577"/>
                <a:gd name="connsiteX122" fmla="*/ 2947565 w 10032639"/>
                <a:gd name="connsiteY122" fmla="*/ 2559261 h 2801577"/>
                <a:gd name="connsiteX123" fmla="*/ 2874857 w 10032639"/>
                <a:gd name="connsiteY123" fmla="*/ 2580144 h 2801577"/>
                <a:gd name="connsiteX124" fmla="*/ 2788471 w 10032639"/>
                <a:gd name="connsiteY124" fmla="*/ 2602467 h 2801577"/>
                <a:gd name="connsiteX125" fmla="*/ 2738079 w 10032639"/>
                <a:gd name="connsiteY125" fmla="*/ 2616149 h 2801577"/>
                <a:gd name="connsiteX126" fmla="*/ 2691286 w 10032639"/>
                <a:gd name="connsiteY126" fmla="*/ 2631632 h 2801577"/>
                <a:gd name="connsiteX127" fmla="*/ 2651693 w 10032639"/>
                <a:gd name="connsiteY127" fmla="*/ 2647474 h 2801577"/>
                <a:gd name="connsiteX128" fmla="*/ 2614979 w 10032639"/>
                <a:gd name="connsiteY128" fmla="*/ 2664757 h 2801577"/>
                <a:gd name="connsiteX129" fmla="*/ 2614979 w 10032639"/>
                <a:gd name="connsiteY129" fmla="*/ 2676999 h 2801577"/>
                <a:gd name="connsiteX130" fmla="*/ 2613539 w 10032639"/>
                <a:gd name="connsiteY130" fmla="*/ 2689240 h 2801577"/>
                <a:gd name="connsiteX131" fmla="*/ 2665371 w 10032639"/>
                <a:gd name="connsiteY131" fmla="*/ 2666557 h 2801577"/>
                <a:gd name="connsiteX132" fmla="*/ 2713962 w 10032639"/>
                <a:gd name="connsiteY132" fmla="*/ 2647474 h 2801577"/>
                <a:gd name="connsiteX133" fmla="*/ 2744918 w 10032639"/>
                <a:gd name="connsiteY133" fmla="*/ 2635232 h 2801577"/>
                <a:gd name="connsiteX134" fmla="*/ 2778033 w 10032639"/>
                <a:gd name="connsiteY134" fmla="*/ 2621550 h 2801577"/>
                <a:gd name="connsiteX135" fmla="*/ 2840302 w 10032639"/>
                <a:gd name="connsiteY135" fmla="*/ 2593826 h 2801577"/>
                <a:gd name="connsiteX136" fmla="*/ 2845342 w 10032639"/>
                <a:gd name="connsiteY136" fmla="*/ 2592026 h 2801577"/>
                <a:gd name="connsiteX137" fmla="*/ 2853980 w 10032639"/>
                <a:gd name="connsiteY137" fmla="*/ 2593826 h 2801577"/>
                <a:gd name="connsiteX138" fmla="*/ 2860819 w 10032639"/>
                <a:gd name="connsiteY138" fmla="*/ 2595626 h 2801577"/>
                <a:gd name="connsiteX139" fmla="*/ 2871258 w 10032639"/>
                <a:gd name="connsiteY139" fmla="*/ 2586985 h 2801577"/>
                <a:gd name="connsiteX140" fmla="*/ 2883496 w 10032639"/>
                <a:gd name="connsiteY140" fmla="*/ 2581584 h 2801577"/>
                <a:gd name="connsiteX141" fmla="*/ 2895374 w 10032639"/>
                <a:gd name="connsiteY141" fmla="*/ 2576544 h 2801577"/>
                <a:gd name="connsiteX142" fmla="*/ 2911211 w 10032639"/>
                <a:gd name="connsiteY142" fmla="*/ 2571503 h 2801577"/>
                <a:gd name="connsiteX143" fmla="*/ 2926689 w 10032639"/>
                <a:gd name="connsiteY143" fmla="*/ 2566102 h 2801577"/>
                <a:gd name="connsiteX144" fmla="*/ 3556587 w 10032639"/>
                <a:gd name="connsiteY144" fmla="*/ 2536578 h 2801577"/>
                <a:gd name="connsiteX145" fmla="*/ 3530671 w 10032639"/>
                <a:gd name="connsiteY145" fmla="*/ 2545219 h 2801577"/>
                <a:gd name="connsiteX146" fmla="*/ 3537870 w 10032639"/>
                <a:gd name="connsiteY146" fmla="*/ 2550620 h 2801577"/>
                <a:gd name="connsiteX147" fmla="*/ 3546509 w 10032639"/>
                <a:gd name="connsiteY147" fmla="*/ 2550620 h 2801577"/>
                <a:gd name="connsiteX148" fmla="*/ 3551548 w 10032639"/>
                <a:gd name="connsiteY148" fmla="*/ 2543779 h 2801577"/>
                <a:gd name="connsiteX149" fmla="*/ 3555148 w 10032639"/>
                <a:gd name="connsiteY149" fmla="*/ 2540178 h 2801577"/>
                <a:gd name="connsiteX150" fmla="*/ 2814387 w 10032639"/>
                <a:gd name="connsiteY150" fmla="*/ 2524696 h 2801577"/>
                <a:gd name="connsiteX151" fmla="*/ 2800349 w 10032639"/>
                <a:gd name="connsiteY151" fmla="*/ 2529737 h 2801577"/>
                <a:gd name="connsiteX152" fmla="*/ 2814387 w 10032639"/>
                <a:gd name="connsiteY152" fmla="*/ 2531537 h 2801577"/>
                <a:gd name="connsiteX153" fmla="*/ 7036784 w 10032639"/>
                <a:gd name="connsiteY153" fmla="*/ 2524440 h 2801577"/>
                <a:gd name="connsiteX154" fmla="*/ 6910421 w 10032639"/>
                <a:gd name="connsiteY154" fmla="*/ 2588512 h 2801577"/>
                <a:gd name="connsiteX155" fmla="*/ 6908621 w 10032639"/>
                <a:gd name="connsiteY155" fmla="*/ 2588512 h 2801577"/>
                <a:gd name="connsiteX156" fmla="*/ 6908621 w 10032639"/>
                <a:gd name="connsiteY156" fmla="*/ 2598950 h 2801577"/>
                <a:gd name="connsiteX157" fmla="*/ 6907181 w 10032639"/>
                <a:gd name="connsiteY157" fmla="*/ 2604350 h 2801577"/>
                <a:gd name="connsiteX158" fmla="*/ 6903580 w 10032639"/>
                <a:gd name="connsiteY158" fmla="*/ 2609389 h 2801577"/>
                <a:gd name="connsiteX159" fmla="*/ 6905381 w 10032639"/>
                <a:gd name="connsiteY159" fmla="*/ 2612989 h 2801577"/>
                <a:gd name="connsiteX160" fmla="*/ 6908621 w 10032639"/>
                <a:gd name="connsiteY160" fmla="*/ 2612989 h 2801577"/>
                <a:gd name="connsiteX161" fmla="*/ 6915821 w 10032639"/>
                <a:gd name="connsiteY161" fmla="*/ 2604350 h 2801577"/>
                <a:gd name="connsiteX162" fmla="*/ 6919061 w 10032639"/>
                <a:gd name="connsiteY162" fmla="*/ 2598950 h 2801577"/>
                <a:gd name="connsiteX163" fmla="*/ 6922661 w 10032639"/>
                <a:gd name="connsiteY163" fmla="*/ 2593911 h 2801577"/>
                <a:gd name="connsiteX164" fmla="*/ 6941742 w 10032639"/>
                <a:gd name="connsiteY164" fmla="*/ 2576633 h 2801577"/>
                <a:gd name="connsiteX165" fmla="*/ 6944982 w 10032639"/>
                <a:gd name="connsiteY165" fmla="*/ 2573034 h 2801577"/>
                <a:gd name="connsiteX166" fmla="*/ 6955422 w 10032639"/>
                <a:gd name="connsiteY166" fmla="*/ 2567994 h 2801577"/>
                <a:gd name="connsiteX167" fmla="*/ 6972703 w 10032639"/>
                <a:gd name="connsiteY167" fmla="*/ 2564395 h 2801577"/>
                <a:gd name="connsiteX168" fmla="*/ 6979903 w 10032639"/>
                <a:gd name="connsiteY168" fmla="*/ 2557556 h 2801577"/>
                <a:gd name="connsiteX169" fmla="*/ 6983143 w 10032639"/>
                <a:gd name="connsiteY169" fmla="*/ 2552156 h 2801577"/>
                <a:gd name="connsiteX170" fmla="*/ 6990343 w 10032639"/>
                <a:gd name="connsiteY170" fmla="*/ 2552156 h 2801577"/>
                <a:gd name="connsiteX171" fmla="*/ 6995383 w 10032639"/>
                <a:gd name="connsiteY171" fmla="*/ 2548917 h 2801577"/>
                <a:gd name="connsiteX172" fmla="*/ 6998983 w 10032639"/>
                <a:gd name="connsiteY172" fmla="*/ 2545317 h 2801577"/>
                <a:gd name="connsiteX173" fmla="*/ 7002223 w 10032639"/>
                <a:gd name="connsiteY173" fmla="*/ 2545317 h 2801577"/>
                <a:gd name="connsiteX174" fmla="*/ 7014464 w 10032639"/>
                <a:gd name="connsiteY174" fmla="*/ 2542078 h 2801577"/>
                <a:gd name="connsiteX175" fmla="*/ 7023104 w 10032639"/>
                <a:gd name="connsiteY175" fmla="*/ 2536678 h 2801577"/>
                <a:gd name="connsiteX176" fmla="*/ 7031744 w 10032639"/>
                <a:gd name="connsiteY176" fmla="*/ 2531639 h 2801577"/>
                <a:gd name="connsiteX177" fmla="*/ 9859448 w 10032639"/>
                <a:gd name="connsiteY177" fmla="*/ 2522680 h 2801577"/>
                <a:gd name="connsiteX178" fmla="*/ 9821641 w 10032639"/>
                <a:gd name="connsiteY178" fmla="*/ 2546807 h 2801577"/>
                <a:gd name="connsiteX179" fmla="*/ 9766191 w 10032639"/>
                <a:gd name="connsiteY179" fmla="*/ 2583177 h 2801577"/>
                <a:gd name="connsiteX180" fmla="*/ 9712182 w 10032639"/>
                <a:gd name="connsiteY180" fmla="*/ 2615947 h 2801577"/>
                <a:gd name="connsiteX181" fmla="*/ 9710741 w 10032639"/>
                <a:gd name="connsiteY181" fmla="*/ 2622789 h 2801577"/>
                <a:gd name="connsiteX182" fmla="*/ 9707141 w 10032639"/>
                <a:gd name="connsiteY182" fmla="*/ 2635032 h 2801577"/>
                <a:gd name="connsiteX183" fmla="*/ 9705341 w 10032639"/>
                <a:gd name="connsiteY183" fmla="*/ 2640434 h 2801577"/>
                <a:gd name="connsiteX184" fmla="*/ 9702100 w 10032639"/>
                <a:gd name="connsiteY184" fmla="*/ 2643675 h 2801577"/>
                <a:gd name="connsiteX185" fmla="*/ 9698499 w 10032639"/>
                <a:gd name="connsiteY185" fmla="*/ 2647276 h 2801577"/>
                <a:gd name="connsiteX186" fmla="*/ 9729465 w 10032639"/>
                <a:gd name="connsiteY186" fmla="*/ 2647276 h 2801577"/>
                <a:gd name="connsiteX187" fmla="*/ 9758990 w 10032639"/>
                <a:gd name="connsiteY187" fmla="*/ 2647276 h 2801577"/>
                <a:gd name="connsiteX188" fmla="*/ 9750349 w 10032639"/>
                <a:gd name="connsiteY188" fmla="*/ 2643675 h 2801577"/>
                <a:gd name="connsiteX189" fmla="*/ 9731265 w 10032639"/>
                <a:gd name="connsiteY189" fmla="*/ 2636833 h 2801577"/>
                <a:gd name="connsiteX190" fmla="*/ 9745308 w 10032639"/>
                <a:gd name="connsiteY190" fmla="*/ 2619548 h 2801577"/>
                <a:gd name="connsiteX191" fmla="*/ 9766191 w 10032639"/>
                <a:gd name="connsiteY191" fmla="*/ 2597221 h 2801577"/>
                <a:gd name="connsiteX192" fmla="*/ 9788515 w 10032639"/>
                <a:gd name="connsiteY192" fmla="*/ 2576335 h 2801577"/>
                <a:gd name="connsiteX193" fmla="*/ 9813000 w 10032639"/>
                <a:gd name="connsiteY193" fmla="*/ 2555450 h 2801577"/>
                <a:gd name="connsiteX194" fmla="*/ 9838925 w 10032639"/>
                <a:gd name="connsiteY194" fmla="*/ 2536364 h 2801577"/>
                <a:gd name="connsiteX195" fmla="*/ 4981832 w 10032639"/>
                <a:gd name="connsiteY195" fmla="*/ 2497102 h 2801577"/>
                <a:gd name="connsiteX196" fmla="*/ 4973192 w 10032639"/>
                <a:gd name="connsiteY196" fmla="*/ 2498902 h 2801577"/>
                <a:gd name="connsiteX197" fmla="*/ 4928190 w 10032639"/>
                <a:gd name="connsiteY197" fmla="*/ 2535259 h 2801577"/>
                <a:gd name="connsiteX198" fmla="*/ 4955911 w 10032639"/>
                <a:gd name="connsiteY198" fmla="*/ 2516181 h 2801577"/>
                <a:gd name="connsiteX199" fmla="*/ 1848662 w 10032639"/>
                <a:gd name="connsiteY199" fmla="*/ 2491571 h 2801577"/>
                <a:gd name="connsiteX200" fmla="*/ 1827785 w 10032639"/>
                <a:gd name="connsiteY200" fmla="*/ 2502012 h 2801577"/>
                <a:gd name="connsiteX201" fmla="*/ 1843263 w 10032639"/>
                <a:gd name="connsiteY201" fmla="*/ 2500212 h 2801577"/>
                <a:gd name="connsiteX202" fmla="*/ 1843263 w 10032639"/>
                <a:gd name="connsiteY202" fmla="*/ 2498412 h 2801577"/>
                <a:gd name="connsiteX203" fmla="*/ 1845063 w 10032639"/>
                <a:gd name="connsiteY203" fmla="*/ 2495171 h 2801577"/>
                <a:gd name="connsiteX204" fmla="*/ 8791137 w 10032639"/>
                <a:gd name="connsiteY204" fmla="*/ 2486310 h 2801577"/>
                <a:gd name="connsiteX205" fmla="*/ 8780696 w 10032639"/>
                <a:gd name="connsiteY205" fmla="*/ 2493152 h 2801577"/>
                <a:gd name="connsiteX206" fmla="*/ 8723805 w 10032639"/>
                <a:gd name="connsiteY206" fmla="*/ 2531323 h 2801577"/>
                <a:gd name="connsiteX207" fmla="*/ 8671956 w 10032639"/>
                <a:gd name="connsiteY207" fmla="*/ 2569494 h 2801577"/>
                <a:gd name="connsiteX208" fmla="*/ 8661514 w 10032639"/>
                <a:gd name="connsiteY208" fmla="*/ 2578136 h 2801577"/>
                <a:gd name="connsiteX209" fmla="*/ 8711563 w 10032639"/>
                <a:gd name="connsiteY209" fmla="*/ 2546807 h 2801577"/>
                <a:gd name="connsiteX210" fmla="*/ 8763413 w 10032639"/>
                <a:gd name="connsiteY210" fmla="*/ 2519079 h 2801577"/>
                <a:gd name="connsiteX211" fmla="*/ 8767013 w 10032639"/>
                <a:gd name="connsiteY211" fmla="*/ 2515478 h 2801577"/>
                <a:gd name="connsiteX212" fmla="*/ 8770614 w 10032639"/>
                <a:gd name="connsiteY212" fmla="*/ 2512237 h 2801577"/>
                <a:gd name="connsiteX213" fmla="*/ 8779255 w 10032639"/>
                <a:gd name="connsiteY213" fmla="*/ 2506836 h 2801577"/>
                <a:gd name="connsiteX214" fmla="*/ 8780696 w 10032639"/>
                <a:gd name="connsiteY214" fmla="*/ 2505035 h 2801577"/>
                <a:gd name="connsiteX215" fmla="*/ 8786097 w 10032639"/>
                <a:gd name="connsiteY215" fmla="*/ 2499994 h 2801577"/>
                <a:gd name="connsiteX216" fmla="*/ 8787897 w 10032639"/>
                <a:gd name="connsiteY216" fmla="*/ 2494952 h 2801577"/>
                <a:gd name="connsiteX217" fmla="*/ 4761864 w 10032639"/>
                <a:gd name="connsiteY217" fmla="*/ 2481623 h 2801577"/>
                <a:gd name="connsiteX218" fmla="*/ 4701381 w 10032639"/>
                <a:gd name="connsiteY218" fmla="*/ 2526620 h 2801577"/>
                <a:gd name="connsiteX219" fmla="*/ 4644139 w 10032639"/>
                <a:gd name="connsiteY219" fmla="*/ 2571617 h 2801577"/>
                <a:gd name="connsiteX220" fmla="*/ 4645939 w 10032639"/>
                <a:gd name="connsiteY220" fmla="*/ 2580256 h 2801577"/>
                <a:gd name="connsiteX221" fmla="*/ 4668260 w 10032639"/>
                <a:gd name="connsiteY221" fmla="*/ 2557938 h 2801577"/>
                <a:gd name="connsiteX222" fmla="*/ 4690941 w 10032639"/>
                <a:gd name="connsiteY222" fmla="*/ 2537059 h 2801577"/>
                <a:gd name="connsiteX223" fmla="*/ 4713262 w 10032639"/>
                <a:gd name="connsiteY223" fmla="*/ 2519780 h 2801577"/>
                <a:gd name="connsiteX224" fmla="*/ 4735943 w 10032639"/>
                <a:gd name="connsiteY224" fmla="*/ 2503941 h 2801577"/>
                <a:gd name="connsiteX225" fmla="*/ 4760424 w 10032639"/>
                <a:gd name="connsiteY225" fmla="*/ 2493862 h 2801577"/>
                <a:gd name="connsiteX226" fmla="*/ 4760424 w 10032639"/>
                <a:gd name="connsiteY226" fmla="*/ 2488462 h 2801577"/>
                <a:gd name="connsiteX227" fmla="*/ 4761864 w 10032639"/>
                <a:gd name="connsiteY227" fmla="*/ 2483423 h 2801577"/>
                <a:gd name="connsiteX228" fmla="*/ 6981703 w 10032639"/>
                <a:gd name="connsiteY228" fmla="*/ 2472606 h 2801577"/>
                <a:gd name="connsiteX229" fmla="*/ 6957222 w 10032639"/>
                <a:gd name="connsiteY229" fmla="*/ 2481245 h 2801577"/>
                <a:gd name="connsiteX230" fmla="*/ 6948582 w 10032639"/>
                <a:gd name="connsiteY230" fmla="*/ 2486285 h 2801577"/>
                <a:gd name="connsiteX231" fmla="*/ 6941742 w 10032639"/>
                <a:gd name="connsiteY231" fmla="*/ 2493484 h 2801577"/>
                <a:gd name="connsiteX232" fmla="*/ 5011354 w 10032639"/>
                <a:gd name="connsiteY232" fmla="*/ 2471184 h 2801577"/>
                <a:gd name="connsiteX233" fmla="*/ 4995513 w 10032639"/>
                <a:gd name="connsiteY233" fmla="*/ 2483423 h 2801577"/>
                <a:gd name="connsiteX234" fmla="*/ 4993713 w 10032639"/>
                <a:gd name="connsiteY234" fmla="*/ 2485223 h 2801577"/>
                <a:gd name="connsiteX235" fmla="*/ 4990473 w 10032639"/>
                <a:gd name="connsiteY235" fmla="*/ 2488462 h 2801577"/>
                <a:gd name="connsiteX236" fmla="*/ 4993713 w 10032639"/>
                <a:gd name="connsiteY236" fmla="*/ 2488462 h 2801577"/>
                <a:gd name="connsiteX237" fmla="*/ 4999113 w 10032639"/>
                <a:gd name="connsiteY237" fmla="*/ 2483423 h 2801577"/>
                <a:gd name="connsiteX238" fmla="*/ 2630816 w 10032639"/>
                <a:gd name="connsiteY238" fmla="*/ 2463847 h 2801577"/>
                <a:gd name="connsiteX239" fmla="*/ 2630816 w 10032639"/>
                <a:gd name="connsiteY239" fmla="*/ 2472488 h 2801577"/>
                <a:gd name="connsiteX240" fmla="*/ 2630816 w 10032639"/>
                <a:gd name="connsiteY240" fmla="*/ 2496612 h 2801577"/>
                <a:gd name="connsiteX241" fmla="*/ 2627217 w 10032639"/>
                <a:gd name="connsiteY241" fmla="*/ 2519295 h 2801577"/>
                <a:gd name="connsiteX242" fmla="*/ 2654932 w 10032639"/>
                <a:gd name="connsiteY242" fmla="*/ 2512454 h 2801577"/>
                <a:gd name="connsiteX243" fmla="*/ 2679409 w 10032639"/>
                <a:gd name="connsiteY243" fmla="*/ 2503813 h 2801577"/>
                <a:gd name="connsiteX244" fmla="*/ 2703525 w 10032639"/>
                <a:gd name="connsiteY244" fmla="*/ 2493371 h 2801577"/>
                <a:gd name="connsiteX245" fmla="*/ 2725841 w 10032639"/>
                <a:gd name="connsiteY245" fmla="*/ 2482930 h 2801577"/>
                <a:gd name="connsiteX246" fmla="*/ 2701725 w 10032639"/>
                <a:gd name="connsiteY246" fmla="*/ 2486530 h 2801577"/>
                <a:gd name="connsiteX247" fmla="*/ 2691286 w 10032639"/>
                <a:gd name="connsiteY247" fmla="*/ 2486530 h 2801577"/>
                <a:gd name="connsiteX248" fmla="*/ 2682648 w 10032639"/>
                <a:gd name="connsiteY248" fmla="*/ 2484730 h 2801577"/>
                <a:gd name="connsiteX249" fmla="*/ 2681208 w 10032639"/>
                <a:gd name="connsiteY249" fmla="*/ 2484730 h 2801577"/>
                <a:gd name="connsiteX250" fmla="*/ 2667170 w 10032639"/>
                <a:gd name="connsiteY250" fmla="*/ 2482930 h 2801577"/>
                <a:gd name="connsiteX251" fmla="*/ 2654932 w 10032639"/>
                <a:gd name="connsiteY251" fmla="*/ 2479329 h 2801577"/>
                <a:gd name="connsiteX252" fmla="*/ 2643054 w 10032639"/>
                <a:gd name="connsiteY252" fmla="*/ 2472488 h 2801577"/>
                <a:gd name="connsiteX253" fmla="*/ 1905533 w 10032639"/>
                <a:gd name="connsiteY253" fmla="*/ 2463847 h 2801577"/>
                <a:gd name="connsiteX254" fmla="*/ 1858740 w 10032639"/>
                <a:gd name="connsiteY254" fmla="*/ 2486530 h 2801577"/>
                <a:gd name="connsiteX255" fmla="*/ 1869179 w 10032639"/>
                <a:gd name="connsiteY255" fmla="*/ 2484730 h 2801577"/>
                <a:gd name="connsiteX256" fmla="*/ 1882856 w 10032639"/>
                <a:gd name="connsiteY256" fmla="*/ 2481129 h 2801577"/>
                <a:gd name="connsiteX257" fmla="*/ 1893295 w 10032639"/>
                <a:gd name="connsiteY257" fmla="*/ 2476089 h 2801577"/>
                <a:gd name="connsiteX258" fmla="*/ 1901933 w 10032639"/>
                <a:gd name="connsiteY258" fmla="*/ 2470688 h 2801577"/>
                <a:gd name="connsiteX259" fmla="*/ 1909132 w 10032639"/>
                <a:gd name="connsiteY259" fmla="*/ 2463847 h 2801577"/>
                <a:gd name="connsiteX260" fmla="*/ 5681344 w 10032639"/>
                <a:gd name="connsiteY260" fmla="*/ 2462168 h 2801577"/>
                <a:gd name="connsiteX261" fmla="*/ 5662263 w 10032639"/>
                <a:gd name="connsiteY261" fmla="*/ 2472606 h 2801577"/>
                <a:gd name="connsiteX262" fmla="*/ 5633103 w 10032639"/>
                <a:gd name="connsiteY262" fmla="*/ 2488084 h 2801577"/>
                <a:gd name="connsiteX263" fmla="*/ 5605382 w 10032639"/>
                <a:gd name="connsiteY263" fmla="*/ 2498523 h 2801577"/>
                <a:gd name="connsiteX264" fmla="*/ 5577661 w 10032639"/>
                <a:gd name="connsiteY264" fmla="*/ 2503562 h 2801577"/>
                <a:gd name="connsiteX265" fmla="*/ 5551740 w 10032639"/>
                <a:gd name="connsiteY265" fmla="*/ 2505362 h 2801577"/>
                <a:gd name="connsiteX266" fmla="*/ 5520419 w 10032639"/>
                <a:gd name="connsiteY266" fmla="*/ 2505362 h 2801577"/>
                <a:gd name="connsiteX267" fmla="*/ 5499539 w 10032639"/>
                <a:gd name="connsiteY267" fmla="*/ 2519400 h 2801577"/>
                <a:gd name="connsiteX268" fmla="*/ 5473978 w 10032639"/>
                <a:gd name="connsiteY268" fmla="*/ 2531639 h 2801577"/>
                <a:gd name="connsiteX269" fmla="*/ 5473978 w 10032639"/>
                <a:gd name="connsiteY269" fmla="*/ 2587072 h 2801577"/>
                <a:gd name="connsiteX270" fmla="*/ 5501339 w 10032639"/>
                <a:gd name="connsiteY270" fmla="*/ 2573034 h 2801577"/>
                <a:gd name="connsiteX271" fmla="*/ 5529059 w 10032639"/>
                <a:gd name="connsiteY271" fmla="*/ 2557556 h 2801577"/>
                <a:gd name="connsiteX272" fmla="*/ 5556780 w 10032639"/>
                <a:gd name="connsiteY272" fmla="*/ 2540278 h 2801577"/>
                <a:gd name="connsiteX273" fmla="*/ 5584501 w 10032639"/>
                <a:gd name="connsiteY273" fmla="*/ 2521200 h 2801577"/>
                <a:gd name="connsiteX274" fmla="*/ 5584501 w 10032639"/>
                <a:gd name="connsiteY274" fmla="*/ 2519400 h 2801577"/>
                <a:gd name="connsiteX275" fmla="*/ 5636343 w 10032639"/>
                <a:gd name="connsiteY275" fmla="*/ 2488084 h 2801577"/>
                <a:gd name="connsiteX276" fmla="*/ 5659023 w 10032639"/>
                <a:gd name="connsiteY276" fmla="*/ 2476206 h 2801577"/>
                <a:gd name="connsiteX277" fmla="*/ 5681344 w 10032639"/>
                <a:gd name="connsiteY277" fmla="*/ 2465767 h 2801577"/>
                <a:gd name="connsiteX278" fmla="*/ 3222921 w 10032639"/>
                <a:gd name="connsiteY278" fmla="*/ 2462047 h 2801577"/>
                <a:gd name="connsiteX279" fmla="*/ 3110259 w 10032639"/>
                <a:gd name="connsiteY279" fmla="*/ 2495171 h 2801577"/>
                <a:gd name="connsiteX280" fmla="*/ 3092982 w 10032639"/>
                <a:gd name="connsiteY280" fmla="*/ 2505253 h 2801577"/>
                <a:gd name="connsiteX281" fmla="*/ 3072105 w 10032639"/>
                <a:gd name="connsiteY281" fmla="*/ 2514254 h 2801577"/>
                <a:gd name="connsiteX282" fmla="*/ 3101621 w 10032639"/>
                <a:gd name="connsiteY282" fmla="*/ 2505253 h 2801577"/>
                <a:gd name="connsiteX283" fmla="*/ 3127536 w 10032639"/>
                <a:gd name="connsiteY283" fmla="*/ 2496612 h 2801577"/>
                <a:gd name="connsiteX284" fmla="*/ 4800025 w 10032639"/>
                <a:gd name="connsiteY284" fmla="*/ 2455705 h 2801577"/>
                <a:gd name="connsiteX285" fmla="*/ 4786345 w 10032639"/>
                <a:gd name="connsiteY285" fmla="*/ 2464344 h 2801577"/>
                <a:gd name="connsiteX286" fmla="*/ 4791385 w 10032639"/>
                <a:gd name="connsiteY286" fmla="*/ 2462544 h 2801577"/>
                <a:gd name="connsiteX287" fmla="*/ 4798225 w 10032639"/>
                <a:gd name="connsiteY287" fmla="*/ 2460744 h 2801577"/>
                <a:gd name="connsiteX288" fmla="*/ 1633776 w 10032639"/>
                <a:gd name="connsiteY288" fmla="*/ 2448365 h 2801577"/>
                <a:gd name="connsiteX289" fmla="*/ 1630177 w 10032639"/>
                <a:gd name="connsiteY289" fmla="*/ 2451965 h 2801577"/>
                <a:gd name="connsiteX290" fmla="*/ 1631977 w 10032639"/>
                <a:gd name="connsiteY290" fmla="*/ 2451965 h 2801577"/>
                <a:gd name="connsiteX291" fmla="*/ 1633776 w 10032639"/>
                <a:gd name="connsiteY291" fmla="*/ 2450165 h 2801577"/>
                <a:gd name="connsiteX292" fmla="*/ 3056628 w 10032639"/>
                <a:gd name="connsiteY292" fmla="*/ 2443324 h 2801577"/>
                <a:gd name="connsiteX293" fmla="*/ 2988958 w 10032639"/>
                <a:gd name="connsiteY293" fmla="*/ 2465647 h 2801577"/>
                <a:gd name="connsiteX294" fmla="*/ 2921650 w 10032639"/>
                <a:gd name="connsiteY294" fmla="*/ 2487970 h 2801577"/>
                <a:gd name="connsiteX295" fmla="*/ 2956204 w 10032639"/>
                <a:gd name="connsiteY295" fmla="*/ 2477889 h 2801577"/>
                <a:gd name="connsiteX296" fmla="*/ 3006236 w 10032639"/>
                <a:gd name="connsiteY296" fmla="*/ 2462047 h 2801577"/>
                <a:gd name="connsiteX297" fmla="*/ 493120 w 10032639"/>
                <a:gd name="connsiteY297" fmla="*/ 2441523 h 2801577"/>
                <a:gd name="connsiteX298" fmla="*/ 306310 w 10032639"/>
                <a:gd name="connsiteY298" fmla="*/ 2521095 h 2801577"/>
                <a:gd name="connsiteX299" fmla="*/ 283994 w 10032639"/>
                <a:gd name="connsiteY299" fmla="*/ 2533337 h 2801577"/>
                <a:gd name="connsiteX300" fmla="*/ 261318 w 10032639"/>
                <a:gd name="connsiteY300" fmla="*/ 2545219 h 2801577"/>
                <a:gd name="connsiteX301" fmla="*/ 240441 w 10032639"/>
                <a:gd name="connsiteY301" fmla="*/ 2559261 h 2801577"/>
                <a:gd name="connsiteX302" fmla="*/ 221364 w 10032639"/>
                <a:gd name="connsiteY302" fmla="*/ 2574743 h 2801577"/>
                <a:gd name="connsiteX303" fmla="*/ 247640 w 10032639"/>
                <a:gd name="connsiteY303" fmla="*/ 2564302 h 2801577"/>
                <a:gd name="connsiteX304" fmla="*/ 273555 w 10032639"/>
                <a:gd name="connsiteY304" fmla="*/ 2555660 h 2801577"/>
                <a:gd name="connsiteX305" fmla="*/ 299471 w 10032639"/>
                <a:gd name="connsiteY305" fmla="*/ 2548819 h 2801577"/>
                <a:gd name="connsiteX306" fmla="*/ 323588 w 10032639"/>
                <a:gd name="connsiteY306" fmla="*/ 2543779 h 2801577"/>
                <a:gd name="connsiteX307" fmla="*/ 328627 w 10032639"/>
                <a:gd name="connsiteY307" fmla="*/ 2536578 h 2801577"/>
                <a:gd name="connsiteX308" fmla="*/ 334026 w 10032639"/>
                <a:gd name="connsiteY308" fmla="*/ 2527936 h 2801577"/>
                <a:gd name="connsiteX309" fmla="*/ 340865 w 10032639"/>
                <a:gd name="connsiteY309" fmla="*/ 2522896 h 2801577"/>
                <a:gd name="connsiteX310" fmla="*/ 347704 w 10032639"/>
                <a:gd name="connsiteY310" fmla="*/ 2517495 h 2801577"/>
                <a:gd name="connsiteX311" fmla="*/ 354543 w 10032639"/>
                <a:gd name="connsiteY311" fmla="*/ 2512454 h 2801577"/>
                <a:gd name="connsiteX312" fmla="*/ 359942 w 10032639"/>
                <a:gd name="connsiteY312" fmla="*/ 2508854 h 2801577"/>
                <a:gd name="connsiteX313" fmla="*/ 363541 w 10032639"/>
                <a:gd name="connsiteY313" fmla="*/ 2500212 h 2801577"/>
                <a:gd name="connsiteX314" fmla="*/ 373619 w 10032639"/>
                <a:gd name="connsiteY314" fmla="*/ 2500212 h 2801577"/>
                <a:gd name="connsiteX315" fmla="*/ 385857 w 10032639"/>
                <a:gd name="connsiteY315" fmla="*/ 2498412 h 2801577"/>
                <a:gd name="connsiteX316" fmla="*/ 401695 w 10032639"/>
                <a:gd name="connsiteY316" fmla="*/ 2495171 h 2801577"/>
                <a:gd name="connsiteX317" fmla="*/ 415373 w 10032639"/>
                <a:gd name="connsiteY317" fmla="*/ 2487970 h 2801577"/>
                <a:gd name="connsiteX318" fmla="*/ 431210 w 10032639"/>
                <a:gd name="connsiteY318" fmla="*/ 2479329 h 2801577"/>
                <a:gd name="connsiteX319" fmla="*/ 453527 w 10032639"/>
                <a:gd name="connsiteY319" fmla="*/ 2465647 h 2801577"/>
                <a:gd name="connsiteX320" fmla="*/ 7634042 w 10032639"/>
                <a:gd name="connsiteY320" fmla="*/ 2433011 h 2801577"/>
                <a:gd name="connsiteX321" fmla="*/ 7577161 w 10032639"/>
                <a:gd name="connsiteY321" fmla="*/ 2457128 h 2801577"/>
                <a:gd name="connsiteX322" fmla="*/ 7523519 w 10032639"/>
                <a:gd name="connsiteY322" fmla="*/ 2479445 h 2801577"/>
                <a:gd name="connsiteX323" fmla="*/ 7474918 w 10032639"/>
                <a:gd name="connsiteY323" fmla="*/ 2503562 h 2801577"/>
                <a:gd name="connsiteX324" fmla="*/ 7429916 w 10032639"/>
                <a:gd name="connsiteY324" fmla="*/ 2529839 h 2801577"/>
                <a:gd name="connsiteX325" fmla="*/ 7370874 w 10032639"/>
                <a:gd name="connsiteY325" fmla="*/ 2566194 h 2801577"/>
                <a:gd name="connsiteX326" fmla="*/ 7417676 w 10032639"/>
                <a:gd name="connsiteY326" fmla="*/ 2545317 h 2801577"/>
                <a:gd name="connsiteX327" fmla="*/ 7479958 w 10032639"/>
                <a:gd name="connsiteY327" fmla="*/ 2515801 h 2801577"/>
                <a:gd name="connsiteX328" fmla="*/ 7540800 w 10032639"/>
                <a:gd name="connsiteY328" fmla="*/ 2486285 h 2801577"/>
                <a:gd name="connsiteX329" fmla="*/ 7547640 w 10032639"/>
                <a:gd name="connsiteY329" fmla="*/ 2479445 h 2801577"/>
                <a:gd name="connsiteX330" fmla="*/ 7554480 w 10032639"/>
                <a:gd name="connsiteY330" fmla="*/ 2470807 h 2801577"/>
                <a:gd name="connsiteX331" fmla="*/ 7564920 w 10032639"/>
                <a:gd name="connsiteY331" fmla="*/ 2465767 h 2801577"/>
                <a:gd name="connsiteX332" fmla="*/ 7575361 w 10032639"/>
                <a:gd name="connsiteY332" fmla="*/ 2460368 h 2801577"/>
                <a:gd name="connsiteX333" fmla="*/ 7609922 w 10032639"/>
                <a:gd name="connsiteY333" fmla="*/ 2450289 h 2801577"/>
                <a:gd name="connsiteX334" fmla="*/ 7621802 w 10032639"/>
                <a:gd name="connsiteY334" fmla="*/ 2444890 h 2801577"/>
                <a:gd name="connsiteX335" fmla="*/ 7630442 w 10032639"/>
                <a:gd name="connsiteY335" fmla="*/ 2438051 h 2801577"/>
                <a:gd name="connsiteX336" fmla="*/ 3518793 w 10032639"/>
                <a:gd name="connsiteY336" fmla="*/ 2432882 h 2801577"/>
                <a:gd name="connsiteX337" fmla="*/ 3511955 w 10032639"/>
                <a:gd name="connsiteY337" fmla="*/ 2434682 h 2801577"/>
                <a:gd name="connsiteX338" fmla="*/ 3515194 w 10032639"/>
                <a:gd name="connsiteY338" fmla="*/ 2434682 h 2801577"/>
                <a:gd name="connsiteX339" fmla="*/ 1978241 w 10032639"/>
                <a:gd name="connsiteY339" fmla="*/ 2432882 h 2801577"/>
                <a:gd name="connsiteX340" fmla="*/ 1971402 w 10032639"/>
                <a:gd name="connsiteY340" fmla="*/ 2436483 h 2801577"/>
                <a:gd name="connsiteX341" fmla="*/ 1976441 w 10032639"/>
                <a:gd name="connsiteY341" fmla="*/ 2434682 h 2801577"/>
                <a:gd name="connsiteX342" fmla="*/ 1684168 w 10032639"/>
                <a:gd name="connsiteY342" fmla="*/ 2410199 h 2801577"/>
                <a:gd name="connsiteX343" fmla="*/ 1668331 w 10032639"/>
                <a:gd name="connsiteY343" fmla="*/ 2420640 h 2801577"/>
                <a:gd name="connsiteX344" fmla="*/ 1677329 w 10032639"/>
                <a:gd name="connsiteY344" fmla="*/ 2417400 h 2801577"/>
                <a:gd name="connsiteX345" fmla="*/ 1684168 w 10032639"/>
                <a:gd name="connsiteY345" fmla="*/ 2411999 h 2801577"/>
                <a:gd name="connsiteX346" fmla="*/ 1685968 w 10032639"/>
                <a:gd name="connsiteY346" fmla="*/ 2410199 h 2801577"/>
                <a:gd name="connsiteX347" fmla="*/ 5480818 w 10032639"/>
                <a:gd name="connsiteY347" fmla="*/ 2408534 h 2801577"/>
                <a:gd name="connsiteX348" fmla="*/ 5482258 w 10032639"/>
                <a:gd name="connsiteY348" fmla="*/ 2417173 h 2801577"/>
                <a:gd name="connsiteX349" fmla="*/ 5482258 w 10032639"/>
                <a:gd name="connsiteY349" fmla="*/ 2426172 h 2801577"/>
                <a:gd name="connsiteX350" fmla="*/ 5504939 w 10032639"/>
                <a:gd name="connsiteY350" fmla="*/ 2412134 h 2801577"/>
                <a:gd name="connsiteX351" fmla="*/ 5506739 w 10032639"/>
                <a:gd name="connsiteY351" fmla="*/ 2412134 h 2801577"/>
                <a:gd name="connsiteX352" fmla="*/ 5490898 w 10032639"/>
                <a:gd name="connsiteY352" fmla="*/ 2410334 h 2801577"/>
                <a:gd name="connsiteX353" fmla="*/ 5485858 w 10032639"/>
                <a:gd name="connsiteY353" fmla="*/ 2408534 h 2801577"/>
                <a:gd name="connsiteX354" fmla="*/ 586705 w 10032639"/>
                <a:gd name="connsiteY354" fmla="*/ 2401558 h 2801577"/>
                <a:gd name="connsiteX355" fmla="*/ 574827 w 10032639"/>
                <a:gd name="connsiteY355" fmla="*/ 2406958 h 2801577"/>
                <a:gd name="connsiteX356" fmla="*/ 513997 w 10032639"/>
                <a:gd name="connsiteY356" fmla="*/ 2432882 h 2801577"/>
                <a:gd name="connsiteX357" fmla="*/ 519036 w 10032639"/>
                <a:gd name="connsiteY357" fmla="*/ 2441523 h 2801577"/>
                <a:gd name="connsiteX358" fmla="*/ 522635 w 10032639"/>
                <a:gd name="connsiteY358" fmla="*/ 2445124 h 2801577"/>
                <a:gd name="connsiteX359" fmla="*/ 531274 w 10032639"/>
                <a:gd name="connsiteY359" fmla="*/ 2437923 h 2801577"/>
                <a:gd name="connsiteX360" fmla="*/ 543512 w 10032639"/>
                <a:gd name="connsiteY360" fmla="*/ 2432882 h 2801577"/>
                <a:gd name="connsiteX361" fmla="*/ 550351 w 10032639"/>
                <a:gd name="connsiteY361" fmla="*/ 2427841 h 2801577"/>
                <a:gd name="connsiteX362" fmla="*/ 558990 w 10032639"/>
                <a:gd name="connsiteY362" fmla="*/ 2422441 h 2801577"/>
                <a:gd name="connsiteX363" fmla="*/ 571228 w 10032639"/>
                <a:gd name="connsiteY363" fmla="*/ 2417400 h 2801577"/>
                <a:gd name="connsiteX364" fmla="*/ 581666 w 10032639"/>
                <a:gd name="connsiteY364" fmla="*/ 2413799 h 2801577"/>
                <a:gd name="connsiteX365" fmla="*/ 584905 w 10032639"/>
                <a:gd name="connsiteY365" fmla="*/ 2405158 h 2801577"/>
                <a:gd name="connsiteX366" fmla="*/ 4348207 w 10032639"/>
                <a:gd name="connsiteY366" fmla="*/ 2400268 h 2801577"/>
                <a:gd name="connsiteX367" fmla="*/ 4346407 w 10032639"/>
                <a:gd name="connsiteY367" fmla="*/ 2402068 h 2801577"/>
                <a:gd name="connsiteX368" fmla="*/ 4316886 w 10032639"/>
                <a:gd name="connsiteY368" fmla="*/ 2422947 h 2801577"/>
                <a:gd name="connsiteX369" fmla="*/ 4290965 w 10032639"/>
                <a:gd name="connsiteY369" fmla="*/ 2442025 h 2801577"/>
                <a:gd name="connsiteX370" fmla="*/ 4263244 w 10032639"/>
                <a:gd name="connsiteY370" fmla="*/ 2460744 h 2801577"/>
                <a:gd name="connsiteX371" fmla="*/ 4237323 w 10032639"/>
                <a:gd name="connsiteY371" fmla="*/ 2479823 h 2801577"/>
                <a:gd name="connsiteX372" fmla="*/ 4199522 w 10032639"/>
                <a:gd name="connsiteY372" fmla="*/ 2507541 h 2801577"/>
                <a:gd name="connsiteX373" fmla="*/ 4164600 w 10032639"/>
                <a:gd name="connsiteY373" fmla="*/ 2532020 h 2801577"/>
                <a:gd name="connsiteX374" fmla="*/ 4147320 w 10032639"/>
                <a:gd name="connsiteY374" fmla="*/ 2545699 h 2801577"/>
                <a:gd name="connsiteX375" fmla="*/ 4147320 w 10032639"/>
                <a:gd name="connsiteY375" fmla="*/ 2573417 h 2801577"/>
                <a:gd name="connsiteX376" fmla="*/ 4168200 w 10032639"/>
                <a:gd name="connsiteY376" fmla="*/ 2556138 h 2801577"/>
                <a:gd name="connsiteX377" fmla="*/ 4190521 w 10032639"/>
                <a:gd name="connsiteY377" fmla="*/ 2538859 h 2801577"/>
                <a:gd name="connsiteX378" fmla="*/ 4216802 w 10032639"/>
                <a:gd name="connsiteY378" fmla="*/ 2519780 h 2801577"/>
                <a:gd name="connsiteX379" fmla="*/ 4245963 w 10032639"/>
                <a:gd name="connsiteY379" fmla="*/ 2500702 h 2801577"/>
                <a:gd name="connsiteX380" fmla="*/ 4247763 w 10032639"/>
                <a:gd name="connsiteY380" fmla="*/ 2500702 h 2801577"/>
                <a:gd name="connsiteX381" fmla="*/ 4263244 w 10032639"/>
                <a:gd name="connsiteY381" fmla="*/ 2492062 h 2801577"/>
                <a:gd name="connsiteX382" fmla="*/ 4278725 w 10032639"/>
                <a:gd name="connsiteY382" fmla="*/ 2481623 h 2801577"/>
                <a:gd name="connsiteX383" fmla="*/ 4292765 w 10032639"/>
                <a:gd name="connsiteY383" fmla="*/ 2469384 h 2801577"/>
                <a:gd name="connsiteX384" fmla="*/ 4305006 w 10032639"/>
                <a:gd name="connsiteY384" fmla="*/ 2457504 h 2801577"/>
                <a:gd name="connsiteX385" fmla="*/ 4316886 w 10032639"/>
                <a:gd name="connsiteY385" fmla="*/ 2445265 h 2801577"/>
                <a:gd name="connsiteX386" fmla="*/ 4329127 w 10032639"/>
                <a:gd name="connsiteY386" fmla="*/ 2431586 h 2801577"/>
                <a:gd name="connsiteX387" fmla="*/ 4339567 w 10032639"/>
                <a:gd name="connsiteY387" fmla="*/ 2416107 h 2801577"/>
                <a:gd name="connsiteX388" fmla="*/ 3200245 w 10032639"/>
                <a:gd name="connsiteY388" fmla="*/ 2396517 h 2801577"/>
                <a:gd name="connsiteX389" fmla="*/ 3175768 w 10032639"/>
                <a:gd name="connsiteY389" fmla="*/ 2403358 h 2801577"/>
                <a:gd name="connsiteX390" fmla="*/ 3106660 w 10032639"/>
                <a:gd name="connsiteY390" fmla="*/ 2427841 h 2801577"/>
                <a:gd name="connsiteX391" fmla="*/ 3080744 w 10032639"/>
                <a:gd name="connsiteY391" fmla="*/ 2434682 h 2801577"/>
                <a:gd name="connsiteX392" fmla="*/ 3101621 w 10032639"/>
                <a:gd name="connsiteY392" fmla="*/ 2434682 h 2801577"/>
                <a:gd name="connsiteX393" fmla="*/ 3118898 w 10032639"/>
                <a:gd name="connsiteY393" fmla="*/ 2431082 h 2801577"/>
                <a:gd name="connsiteX394" fmla="*/ 3134375 w 10032639"/>
                <a:gd name="connsiteY394" fmla="*/ 2427841 h 2801577"/>
                <a:gd name="connsiteX395" fmla="*/ 3148053 w 10032639"/>
                <a:gd name="connsiteY395" fmla="*/ 2420640 h 2801577"/>
                <a:gd name="connsiteX396" fmla="*/ 3172529 w 10032639"/>
                <a:gd name="connsiteY396" fmla="*/ 2408399 h 2801577"/>
                <a:gd name="connsiteX397" fmla="*/ 8306491 w 10032639"/>
                <a:gd name="connsiteY397" fmla="*/ 2394483 h 2801577"/>
                <a:gd name="connsiteX398" fmla="*/ 8244200 w 10032639"/>
                <a:gd name="connsiteY398" fmla="*/ 2434455 h 2801577"/>
                <a:gd name="connsiteX399" fmla="*/ 8237359 w 10032639"/>
                <a:gd name="connsiteY399" fmla="*/ 2439496 h 2801577"/>
                <a:gd name="connsiteX400" fmla="*/ 8218276 w 10032639"/>
                <a:gd name="connsiteY400" fmla="*/ 2453540 h 2801577"/>
                <a:gd name="connsiteX401" fmla="*/ 8200632 w 10032639"/>
                <a:gd name="connsiteY401" fmla="*/ 2469025 h 2801577"/>
                <a:gd name="connsiteX402" fmla="*/ 8185150 w 10032639"/>
                <a:gd name="connsiteY402" fmla="*/ 2484509 h 2801577"/>
                <a:gd name="connsiteX403" fmla="*/ 8171467 w 10032639"/>
                <a:gd name="connsiteY403" fmla="*/ 2499994 h 2801577"/>
                <a:gd name="connsiteX404" fmla="*/ 8185150 w 10032639"/>
                <a:gd name="connsiteY404" fmla="*/ 2491351 h 2801577"/>
                <a:gd name="connsiteX405" fmla="*/ 8207834 w 10032639"/>
                <a:gd name="connsiteY405" fmla="*/ 2474066 h 2801577"/>
                <a:gd name="connsiteX406" fmla="*/ 8225117 w 10032639"/>
                <a:gd name="connsiteY406" fmla="*/ 2458582 h 2801577"/>
                <a:gd name="connsiteX407" fmla="*/ 8230158 w 10032639"/>
                <a:gd name="connsiteY407" fmla="*/ 2454981 h 2801577"/>
                <a:gd name="connsiteX408" fmla="*/ 8252842 w 10032639"/>
                <a:gd name="connsiteY408" fmla="*/ 2437696 h 2801577"/>
                <a:gd name="connsiteX409" fmla="*/ 8278766 w 10032639"/>
                <a:gd name="connsiteY409" fmla="*/ 2422211 h 2801577"/>
                <a:gd name="connsiteX410" fmla="*/ 8294249 w 10032639"/>
                <a:gd name="connsiteY410" fmla="*/ 2408167 h 2801577"/>
                <a:gd name="connsiteX411" fmla="*/ 6187159 w 10032639"/>
                <a:gd name="connsiteY411" fmla="*/ 2389457 h 2801577"/>
                <a:gd name="connsiteX412" fmla="*/ 6093196 w 10032639"/>
                <a:gd name="connsiteY412" fmla="*/ 2438051 h 2801577"/>
                <a:gd name="connsiteX413" fmla="*/ 6001754 w 10032639"/>
                <a:gd name="connsiteY413" fmla="*/ 2484845 h 2801577"/>
                <a:gd name="connsiteX414" fmla="*/ 5937672 w 10032639"/>
                <a:gd name="connsiteY414" fmla="*/ 2519400 h 2801577"/>
                <a:gd name="connsiteX415" fmla="*/ 5795827 w 10032639"/>
                <a:gd name="connsiteY415" fmla="*/ 2598950 h 2801577"/>
                <a:gd name="connsiteX416" fmla="*/ 5779987 w 10032639"/>
                <a:gd name="connsiteY416" fmla="*/ 2609389 h 2801577"/>
                <a:gd name="connsiteX417" fmla="*/ 5807708 w 10032639"/>
                <a:gd name="connsiteY417" fmla="*/ 2604350 h 2801577"/>
                <a:gd name="connsiteX418" fmla="*/ 5837229 w 10032639"/>
                <a:gd name="connsiteY418" fmla="*/ 2602550 h 2801577"/>
                <a:gd name="connsiteX419" fmla="*/ 5837229 w 10032639"/>
                <a:gd name="connsiteY419" fmla="*/ 2593911 h 2801577"/>
                <a:gd name="connsiteX420" fmla="*/ 5840829 w 10032639"/>
                <a:gd name="connsiteY420" fmla="*/ 2587072 h 2801577"/>
                <a:gd name="connsiteX421" fmla="*/ 5844069 w 10032639"/>
                <a:gd name="connsiteY421" fmla="*/ 2579873 h 2801577"/>
                <a:gd name="connsiteX422" fmla="*/ 5851269 w 10032639"/>
                <a:gd name="connsiteY422" fmla="*/ 2576633 h 2801577"/>
                <a:gd name="connsiteX423" fmla="*/ 5859909 w 10032639"/>
                <a:gd name="connsiteY423" fmla="*/ 2571234 h 2801577"/>
                <a:gd name="connsiteX424" fmla="*/ 5884030 w 10032639"/>
                <a:gd name="connsiteY424" fmla="*/ 2562595 h 2801577"/>
                <a:gd name="connsiteX425" fmla="*/ 5908151 w 10032639"/>
                <a:gd name="connsiteY425" fmla="*/ 2550716 h 2801577"/>
                <a:gd name="connsiteX426" fmla="*/ 5932272 w 10032639"/>
                <a:gd name="connsiteY426" fmla="*/ 2536678 h 2801577"/>
                <a:gd name="connsiteX427" fmla="*/ 5954952 w 10032639"/>
                <a:gd name="connsiteY427" fmla="*/ 2521200 h 2801577"/>
                <a:gd name="connsiteX428" fmla="*/ 6001754 w 10032639"/>
                <a:gd name="connsiteY428" fmla="*/ 2489884 h 2801577"/>
                <a:gd name="connsiteX429" fmla="*/ 6024434 w 10032639"/>
                <a:gd name="connsiteY429" fmla="*/ 2477646 h 2801577"/>
                <a:gd name="connsiteX430" fmla="*/ 6044955 w 10032639"/>
                <a:gd name="connsiteY430" fmla="*/ 2465767 h 2801577"/>
                <a:gd name="connsiteX431" fmla="*/ 6096796 w 10032639"/>
                <a:gd name="connsiteY431" fmla="*/ 2438051 h 2801577"/>
                <a:gd name="connsiteX432" fmla="*/ 6152238 w 10032639"/>
                <a:gd name="connsiteY432" fmla="*/ 2408534 h 2801577"/>
                <a:gd name="connsiteX433" fmla="*/ 6169879 w 10032639"/>
                <a:gd name="connsiteY433" fmla="*/ 2399895 h 2801577"/>
                <a:gd name="connsiteX434" fmla="*/ 3236599 w 10032639"/>
                <a:gd name="connsiteY434" fmla="*/ 2384275 h 2801577"/>
                <a:gd name="connsiteX435" fmla="*/ 3232999 w 10032639"/>
                <a:gd name="connsiteY435" fmla="*/ 2386075 h 2801577"/>
                <a:gd name="connsiteX436" fmla="*/ 3234799 w 10032639"/>
                <a:gd name="connsiteY436" fmla="*/ 2386075 h 2801577"/>
                <a:gd name="connsiteX437" fmla="*/ 1737800 w 10032639"/>
                <a:gd name="connsiteY437" fmla="*/ 2384275 h 2801577"/>
                <a:gd name="connsiteX438" fmla="*/ 1727362 w 10032639"/>
                <a:gd name="connsiteY438" fmla="*/ 2391116 h 2801577"/>
                <a:gd name="connsiteX439" fmla="*/ 1708284 w 10032639"/>
                <a:gd name="connsiteY439" fmla="*/ 2399757 h 2801577"/>
                <a:gd name="connsiteX440" fmla="*/ 1716923 w 10032639"/>
                <a:gd name="connsiteY440" fmla="*/ 2398317 h 2801577"/>
                <a:gd name="connsiteX441" fmla="*/ 1729161 w 10032639"/>
                <a:gd name="connsiteY441" fmla="*/ 2398317 h 2801577"/>
                <a:gd name="connsiteX442" fmla="*/ 1730601 w 10032639"/>
                <a:gd name="connsiteY442" fmla="*/ 2394717 h 2801577"/>
                <a:gd name="connsiteX443" fmla="*/ 1734200 w 10032639"/>
                <a:gd name="connsiteY443" fmla="*/ 2389316 h 2801577"/>
                <a:gd name="connsiteX444" fmla="*/ 4275485 w 10032639"/>
                <a:gd name="connsiteY444" fmla="*/ 2379389 h 2801577"/>
                <a:gd name="connsiteX445" fmla="*/ 4252804 w 10032639"/>
                <a:gd name="connsiteY445" fmla="*/ 2389829 h 2801577"/>
                <a:gd name="connsiteX446" fmla="*/ 4239123 w 10032639"/>
                <a:gd name="connsiteY446" fmla="*/ 2398468 h 2801577"/>
                <a:gd name="connsiteX447" fmla="*/ 4216802 w 10032639"/>
                <a:gd name="connsiteY447" fmla="*/ 2412507 h 2801577"/>
                <a:gd name="connsiteX448" fmla="*/ 4195921 w 10032639"/>
                <a:gd name="connsiteY448" fmla="*/ 2426546 h 2801577"/>
                <a:gd name="connsiteX449" fmla="*/ 4181881 w 10032639"/>
                <a:gd name="connsiteY449" fmla="*/ 2438426 h 2801577"/>
                <a:gd name="connsiteX450" fmla="*/ 4166400 w 10032639"/>
                <a:gd name="connsiteY450" fmla="*/ 2450665 h 2801577"/>
                <a:gd name="connsiteX451" fmla="*/ 4155960 w 10032639"/>
                <a:gd name="connsiteY451" fmla="*/ 2457504 h 2801577"/>
                <a:gd name="connsiteX452" fmla="*/ 4152361 w 10032639"/>
                <a:gd name="connsiteY452" fmla="*/ 2460744 h 2801577"/>
                <a:gd name="connsiteX453" fmla="*/ 4178641 w 10032639"/>
                <a:gd name="connsiteY453" fmla="*/ 2445265 h 2801577"/>
                <a:gd name="connsiteX454" fmla="*/ 4202762 w 10032639"/>
                <a:gd name="connsiteY454" fmla="*/ 2426546 h 2801577"/>
                <a:gd name="connsiteX455" fmla="*/ 4218242 w 10032639"/>
                <a:gd name="connsiteY455" fmla="*/ 2412507 h 2801577"/>
                <a:gd name="connsiteX456" fmla="*/ 4235523 w 10032639"/>
                <a:gd name="connsiteY456" fmla="*/ 2403868 h 2801577"/>
                <a:gd name="connsiteX457" fmla="*/ 4251364 w 10032639"/>
                <a:gd name="connsiteY457" fmla="*/ 2398468 h 2801577"/>
                <a:gd name="connsiteX458" fmla="*/ 4268644 w 10032639"/>
                <a:gd name="connsiteY458" fmla="*/ 2397028 h 2801577"/>
                <a:gd name="connsiteX459" fmla="*/ 4271884 w 10032639"/>
                <a:gd name="connsiteY459" fmla="*/ 2388029 h 2801577"/>
                <a:gd name="connsiteX460" fmla="*/ 4386369 w 10032639"/>
                <a:gd name="connsiteY460" fmla="*/ 2376150 h 2801577"/>
                <a:gd name="connsiteX461" fmla="*/ 4374128 w 10032639"/>
                <a:gd name="connsiteY461" fmla="*/ 2381189 h 2801577"/>
                <a:gd name="connsiteX462" fmla="*/ 4358648 w 10032639"/>
                <a:gd name="connsiteY462" fmla="*/ 2391629 h 2801577"/>
                <a:gd name="connsiteX463" fmla="*/ 4362248 w 10032639"/>
                <a:gd name="connsiteY463" fmla="*/ 2391629 h 2801577"/>
                <a:gd name="connsiteX464" fmla="*/ 4375928 w 10032639"/>
                <a:gd name="connsiteY464" fmla="*/ 2389829 h 2801577"/>
                <a:gd name="connsiteX465" fmla="*/ 4379529 w 10032639"/>
                <a:gd name="connsiteY465" fmla="*/ 2388029 h 2801577"/>
                <a:gd name="connsiteX466" fmla="*/ 4382769 w 10032639"/>
                <a:gd name="connsiteY466" fmla="*/ 2386589 h 2801577"/>
                <a:gd name="connsiteX467" fmla="*/ 4387809 w 10032639"/>
                <a:gd name="connsiteY467" fmla="*/ 2376150 h 2801577"/>
                <a:gd name="connsiteX468" fmla="*/ 7163508 w 10032639"/>
                <a:gd name="connsiteY468" fmla="*/ 2368579 h 2801577"/>
                <a:gd name="connsiteX469" fmla="*/ 7121747 w 10032639"/>
                <a:gd name="connsiteY469" fmla="*/ 2393056 h 2801577"/>
                <a:gd name="connsiteX470" fmla="*/ 7163508 w 10032639"/>
                <a:gd name="connsiteY470" fmla="*/ 2370379 h 2801577"/>
                <a:gd name="connsiteX471" fmla="*/ 5152839 w 10032639"/>
                <a:gd name="connsiteY471" fmla="*/ 2357071 h 2801577"/>
                <a:gd name="connsiteX472" fmla="*/ 5128358 w 10032639"/>
                <a:gd name="connsiteY472" fmla="*/ 2377590 h 2801577"/>
                <a:gd name="connsiteX473" fmla="*/ 5138799 w 10032639"/>
                <a:gd name="connsiteY473" fmla="*/ 2370750 h 2801577"/>
                <a:gd name="connsiteX474" fmla="*/ 5145999 w 10032639"/>
                <a:gd name="connsiteY474" fmla="*/ 2363910 h 2801577"/>
                <a:gd name="connsiteX475" fmla="*/ 1803309 w 10032639"/>
                <a:gd name="connsiteY475" fmla="*/ 2354751 h 2801577"/>
                <a:gd name="connsiteX476" fmla="*/ 1789631 w 10032639"/>
                <a:gd name="connsiteY476" fmla="*/ 2359791 h 2801577"/>
                <a:gd name="connsiteX477" fmla="*/ 1798270 w 10032639"/>
                <a:gd name="connsiteY477" fmla="*/ 2358351 h 2801577"/>
                <a:gd name="connsiteX478" fmla="*/ 1805109 w 10032639"/>
                <a:gd name="connsiteY478" fmla="*/ 2356551 h 2801577"/>
                <a:gd name="connsiteX479" fmla="*/ 7499038 w 10032639"/>
                <a:gd name="connsiteY479" fmla="*/ 2348062 h 2801577"/>
                <a:gd name="connsiteX480" fmla="*/ 7479958 w 10032639"/>
                <a:gd name="connsiteY480" fmla="*/ 2356701 h 2801577"/>
                <a:gd name="connsiteX481" fmla="*/ 7460877 w 10032639"/>
                <a:gd name="connsiteY481" fmla="*/ 2365340 h 2801577"/>
                <a:gd name="connsiteX482" fmla="*/ 7433516 w 10032639"/>
                <a:gd name="connsiteY482" fmla="*/ 2384417 h 2801577"/>
                <a:gd name="connsiteX483" fmla="*/ 7486798 w 10032639"/>
                <a:gd name="connsiteY483" fmla="*/ 2359940 h 2801577"/>
                <a:gd name="connsiteX484" fmla="*/ 157654 w 10032639"/>
                <a:gd name="connsiteY484" fmla="*/ 2339268 h 2801577"/>
                <a:gd name="connsiteX485" fmla="*/ 157654 w 10032639"/>
                <a:gd name="connsiteY485" fmla="*/ 2341069 h 2801577"/>
                <a:gd name="connsiteX486" fmla="*/ 162693 w 10032639"/>
                <a:gd name="connsiteY486" fmla="*/ 2339268 h 2801577"/>
                <a:gd name="connsiteX487" fmla="*/ 6273562 w 10032639"/>
                <a:gd name="connsiteY487" fmla="*/ 2334024 h 2801577"/>
                <a:gd name="connsiteX488" fmla="*/ 6273562 w 10032639"/>
                <a:gd name="connsiteY488" fmla="*/ 2335824 h 2801577"/>
                <a:gd name="connsiteX489" fmla="*/ 6276802 w 10032639"/>
                <a:gd name="connsiteY489" fmla="*/ 2337623 h 2801577"/>
                <a:gd name="connsiteX490" fmla="*/ 2665371 w 10032639"/>
                <a:gd name="connsiteY490" fmla="*/ 2318385 h 2801577"/>
                <a:gd name="connsiteX491" fmla="*/ 2653492 w 10032639"/>
                <a:gd name="connsiteY491" fmla="*/ 2321986 h 2801577"/>
                <a:gd name="connsiteX492" fmla="*/ 2643054 w 10032639"/>
                <a:gd name="connsiteY492" fmla="*/ 2325586 h 2801577"/>
                <a:gd name="connsiteX493" fmla="*/ 2630816 w 10032639"/>
                <a:gd name="connsiteY493" fmla="*/ 2332427 h 2801577"/>
                <a:gd name="connsiteX494" fmla="*/ 2630816 w 10032639"/>
                <a:gd name="connsiteY494" fmla="*/ 2346109 h 2801577"/>
                <a:gd name="connsiteX495" fmla="*/ 2635855 w 10032639"/>
                <a:gd name="connsiteY495" fmla="*/ 2344309 h 2801577"/>
                <a:gd name="connsiteX496" fmla="*/ 2637655 w 10032639"/>
                <a:gd name="connsiteY496" fmla="*/ 2342869 h 2801577"/>
                <a:gd name="connsiteX497" fmla="*/ 2643054 w 10032639"/>
                <a:gd name="connsiteY497" fmla="*/ 2335668 h 2801577"/>
                <a:gd name="connsiteX498" fmla="*/ 2648093 w 10032639"/>
                <a:gd name="connsiteY498" fmla="*/ 2332427 h 2801577"/>
                <a:gd name="connsiteX499" fmla="*/ 2654932 w 10032639"/>
                <a:gd name="connsiteY499" fmla="*/ 2328827 h 2801577"/>
                <a:gd name="connsiteX500" fmla="*/ 2662131 w 10032639"/>
                <a:gd name="connsiteY500" fmla="*/ 2327026 h 2801577"/>
                <a:gd name="connsiteX501" fmla="*/ 2668970 w 10032639"/>
                <a:gd name="connsiteY501" fmla="*/ 2327026 h 2801577"/>
                <a:gd name="connsiteX502" fmla="*/ 2672569 w 10032639"/>
                <a:gd name="connsiteY502" fmla="*/ 2321986 h 2801577"/>
                <a:gd name="connsiteX503" fmla="*/ 2677609 w 10032639"/>
                <a:gd name="connsiteY503" fmla="*/ 2318385 h 2801577"/>
                <a:gd name="connsiteX504" fmla="*/ 8728846 w 10032639"/>
                <a:gd name="connsiteY504" fmla="*/ 2318142 h 2801577"/>
                <a:gd name="connsiteX505" fmla="*/ 8720205 w 10032639"/>
                <a:gd name="connsiteY505" fmla="*/ 2319942 h 2801577"/>
                <a:gd name="connsiteX506" fmla="*/ 8711563 w 10032639"/>
                <a:gd name="connsiteY506" fmla="*/ 2321743 h 2801577"/>
                <a:gd name="connsiteX507" fmla="*/ 8702922 w 10032639"/>
                <a:gd name="connsiteY507" fmla="*/ 2325344 h 2801577"/>
                <a:gd name="connsiteX508" fmla="*/ 8687439 w 10032639"/>
                <a:gd name="connsiteY508" fmla="*/ 2337227 h 2801577"/>
                <a:gd name="connsiteX509" fmla="*/ 8671956 w 10032639"/>
                <a:gd name="connsiteY509" fmla="*/ 2349470 h 2801577"/>
                <a:gd name="connsiteX510" fmla="*/ 8654673 w 10032639"/>
                <a:gd name="connsiteY510" fmla="*/ 2363154 h 2801577"/>
                <a:gd name="connsiteX511" fmla="*/ 8612906 w 10032639"/>
                <a:gd name="connsiteY511" fmla="*/ 2394483 h 2801577"/>
                <a:gd name="connsiteX512" fmla="*/ 8569698 w 10032639"/>
                <a:gd name="connsiteY512" fmla="*/ 2429053 h 2801577"/>
                <a:gd name="connsiteX513" fmla="*/ 8526490 w 10032639"/>
                <a:gd name="connsiteY513" fmla="*/ 2463623 h 2801577"/>
                <a:gd name="connsiteX514" fmla="*/ 8482923 w 10032639"/>
                <a:gd name="connsiteY514" fmla="*/ 2499994 h 2801577"/>
                <a:gd name="connsiteX515" fmla="*/ 8451957 w 10032639"/>
                <a:gd name="connsiteY515" fmla="*/ 2524481 h 2801577"/>
                <a:gd name="connsiteX516" fmla="*/ 8479682 w 10032639"/>
                <a:gd name="connsiteY516" fmla="*/ 2510437 h 2801577"/>
                <a:gd name="connsiteX517" fmla="*/ 8509207 w 10032639"/>
                <a:gd name="connsiteY517" fmla="*/ 2494952 h 2801577"/>
                <a:gd name="connsiteX518" fmla="*/ 8526490 w 10032639"/>
                <a:gd name="connsiteY518" fmla="*/ 2474066 h 2801577"/>
                <a:gd name="connsiteX519" fmla="*/ 8545574 w 10032639"/>
                <a:gd name="connsiteY519" fmla="*/ 2456781 h 2801577"/>
                <a:gd name="connsiteX520" fmla="*/ 8564657 w 10032639"/>
                <a:gd name="connsiteY520" fmla="*/ 2441297 h 2801577"/>
                <a:gd name="connsiteX521" fmla="*/ 8585181 w 10032639"/>
                <a:gd name="connsiteY521" fmla="*/ 2429053 h 2801577"/>
                <a:gd name="connsiteX522" fmla="*/ 8606065 w 10032639"/>
                <a:gd name="connsiteY522" fmla="*/ 2418610 h 2801577"/>
                <a:gd name="connsiteX523" fmla="*/ 8626588 w 10032639"/>
                <a:gd name="connsiteY523" fmla="*/ 2408167 h 2801577"/>
                <a:gd name="connsiteX524" fmla="*/ 8663315 w 10032639"/>
                <a:gd name="connsiteY524" fmla="*/ 2382240 h 2801577"/>
                <a:gd name="connsiteX525" fmla="*/ 8671956 w 10032639"/>
                <a:gd name="connsiteY525" fmla="*/ 2369996 h 2801577"/>
                <a:gd name="connsiteX526" fmla="*/ 8684198 w 10032639"/>
                <a:gd name="connsiteY526" fmla="*/ 2358113 h 2801577"/>
                <a:gd name="connsiteX527" fmla="*/ 8697881 w 10032639"/>
                <a:gd name="connsiteY527" fmla="*/ 2347670 h 2801577"/>
                <a:gd name="connsiteX528" fmla="*/ 8709763 w 10032639"/>
                <a:gd name="connsiteY528" fmla="*/ 2337227 h 2801577"/>
                <a:gd name="connsiteX529" fmla="*/ 8727046 w 10032639"/>
                <a:gd name="connsiteY529" fmla="*/ 2328585 h 2801577"/>
                <a:gd name="connsiteX530" fmla="*/ 8739288 w 10032639"/>
                <a:gd name="connsiteY530" fmla="*/ 2319942 h 2801577"/>
                <a:gd name="connsiteX531" fmla="*/ 3186207 w 10032639"/>
                <a:gd name="connsiteY531" fmla="*/ 2313344 h 2801577"/>
                <a:gd name="connsiteX532" fmla="*/ 3077504 w 10032639"/>
                <a:gd name="connsiteY532" fmla="*/ 2346109 h 2801577"/>
                <a:gd name="connsiteX533" fmla="*/ 3002996 w 10032639"/>
                <a:gd name="connsiteY533" fmla="*/ 2366992 h 2801577"/>
                <a:gd name="connsiteX534" fmla="*/ 2930288 w 10032639"/>
                <a:gd name="connsiteY534" fmla="*/ 2386075 h 2801577"/>
                <a:gd name="connsiteX535" fmla="*/ 2928488 w 10032639"/>
                <a:gd name="connsiteY535" fmla="*/ 2398317 h 2801577"/>
                <a:gd name="connsiteX536" fmla="*/ 2924889 w 10032639"/>
                <a:gd name="connsiteY536" fmla="*/ 2408399 h 2801577"/>
                <a:gd name="connsiteX537" fmla="*/ 2938927 w 10032639"/>
                <a:gd name="connsiteY537" fmla="*/ 2403358 h 2801577"/>
                <a:gd name="connsiteX538" fmla="*/ 2956204 w 10032639"/>
                <a:gd name="connsiteY538" fmla="*/ 2399757 h 2801577"/>
                <a:gd name="connsiteX539" fmla="*/ 2968442 w 10032639"/>
                <a:gd name="connsiteY539" fmla="*/ 2399757 h 2801577"/>
                <a:gd name="connsiteX540" fmla="*/ 2987159 w 10032639"/>
                <a:gd name="connsiteY540" fmla="*/ 2391116 h 2801577"/>
                <a:gd name="connsiteX541" fmla="*/ 3008035 w 10032639"/>
                <a:gd name="connsiteY541" fmla="*/ 2386075 h 2801577"/>
                <a:gd name="connsiteX542" fmla="*/ 3025313 w 10032639"/>
                <a:gd name="connsiteY542" fmla="*/ 2378874 h 2801577"/>
                <a:gd name="connsiteX543" fmla="*/ 3032152 w 10032639"/>
                <a:gd name="connsiteY543" fmla="*/ 2375634 h 2801577"/>
                <a:gd name="connsiteX544" fmla="*/ 3037551 w 10032639"/>
                <a:gd name="connsiteY544" fmla="*/ 2370233 h 2801577"/>
                <a:gd name="connsiteX545" fmla="*/ 3051229 w 10032639"/>
                <a:gd name="connsiteY545" fmla="*/ 2358351 h 2801577"/>
                <a:gd name="connsiteX546" fmla="*/ 3061667 w 10032639"/>
                <a:gd name="connsiteY546" fmla="*/ 2372033 h 2801577"/>
                <a:gd name="connsiteX547" fmla="*/ 3061667 w 10032639"/>
                <a:gd name="connsiteY547" fmla="*/ 2373833 h 2801577"/>
                <a:gd name="connsiteX548" fmla="*/ 3067066 w 10032639"/>
                <a:gd name="connsiteY548" fmla="*/ 2368793 h 2801577"/>
                <a:gd name="connsiteX549" fmla="*/ 3072105 w 10032639"/>
                <a:gd name="connsiteY549" fmla="*/ 2365192 h 2801577"/>
                <a:gd name="connsiteX550" fmla="*/ 3078944 w 10032639"/>
                <a:gd name="connsiteY550" fmla="*/ 2363392 h 2801577"/>
                <a:gd name="connsiteX551" fmla="*/ 3086143 w 10032639"/>
                <a:gd name="connsiteY551" fmla="*/ 2363392 h 2801577"/>
                <a:gd name="connsiteX552" fmla="*/ 3086143 w 10032639"/>
                <a:gd name="connsiteY552" fmla="*/ 2358351 h 2801577"/>
                <a:gd name="connsiteX553" fmla="*/ 3089383 w 10032639"/>
                <a:gd name="connsiteY553" fmla="*/ 2354751 h 2801577"/>
                <a:gd name="connsiteX554" fmla="*/ 3094782 w 10032639"/>
                <a:gd name="connsiteY554" fmla="*/ 2347910 h 2801577"/>
                <a:gd name="connsiteX555" fmla="*/ 3099821 w 10032639"/>
                <a:gd name="connsiteY555" fmla="*/ 2342869 h 2801577"/>
                <a:gd name="connsiteX556" fmla="*/ 3106660 w 10032639"/>
                <a:gd name="connsiteY556" fmla="*/ 2342869 h 2801577"/>
                <a:gd name="connsiteX557" fmla="*/ 3134375 w 10032639"/>
                <a:gd name="connsiteY557" fmla="*/ 2341069 h 2801577"/>
                <a:gd name="connsiteX558" fmla="*/ 3144814 w 10032639"/>
                <a:gd name="connsiteY558" fmla="*/ 2339268 h 2801577"/>
                <a:gd name="connsiteX559" fmla="*/ 3156691 w 10032639"/>
                <a:gd name="connsiteY559" fmla="*/ 2335668 h 2801577"/>
                <a:gd name="connsiteX560" fmla="*/ 3165690 w 10032639"/>
                <a:gd name="connsiteY560" fmla="*/ 2332427 h 2801577"/>
                <a:gd name="connsiteX561" fmla="*/ 3174329 w 10032639"/>
                <a:gd name="connsiteY561" fmla="*/ 2327026 h 2801577"/>
                <a:gd name="connsiteX562" fmla="*/ 3179368 w 10032639"/>
                <a:gd name="connsiteY562" fmla="*/ 2321986 h 2801577"/>
                <a:gd name="connsiteX563" fmla="*/ 3184767 w 10032639"/>
                <a:gd name="connsiteY563" fmla="*/ 2315145 h 2801577"/>
                <a:gd name="connsiteX564" fmla="*/ 4197721 w 10032639"/>
                <a:gd name="connsiteY564" fmla="*/ 2312074 h 2801577"/>
                <a:gd name="connsiteX565" fmla="*/ 4199522 w 10032639"/>
                <a:gd name="connsiteY565" fmla="*/ 2325753 h 2801577"/>
                <a:gd name="connsiteX566" fmla="*/ 4161360 w 10032639"/>
                <a:gd name="connsiteY566" fmla="*/ 2331153 h 2801577"/>
                <a:gd name="connsiteX567" fmla="*/ 4124639 w 10032639"/>
                <a:gd name="connsiteY567" fmla="*/ 2332953 h 2801577"/>
                <a:gd name="connsiteX568" fmla="*/ 4128240 w 10032639"/>
                <a:gd name="connsiteY568" fmla="*/ 2348431 h 2801577"/>
                <a:gd name="connsiteX569" fmla="*/ 4131839 w 10032639"/>
                <a:gd name="connsiteY569" fmla="*/ 2360311 h 2801577"/>
                <a:gd name="connsiteX570" fmla="*/ 4135080 w 10032639"/>
                <a:gd name="connsiteY570" fmla="*/ 2372550 h 2801577"/>
                <a:gd name="connsiteX571" fmla="*/ 4138680 w 10032639"/>
                <a:gd name="connsiteY571" fmla="*/ 2389829 h 2801577"/>
                <a:gd name="connsiteX572" fmla="*/ 4168200 w 10032639"/>
                <a:gd name="connsiteY572" fmla="*/ 2370750 h 2801577"/>
                <a:gd name="connsiteX573" fmla="*/ 4199522 w 10032639"/>
                <a:gd name="connsiteY573" fmla="*/ 2348431 h 2801577"/>
                <a:gd name="connsiteX574" fmla="*/ 4237323 w 10032639"/>
                <a:gd name="connsiteY574" fmla="*/ 2322513 h 2801577"/>
                <a:gd name="connsiteX575" fmla="*/ 4200962 w 10032639"/>
                <a:gd name="connsiteY575" fmla="*/ 2325753 h 2801577"/>
                <a:gd name="connsiteX576" fmla="*/ 3440686 w 10032639"/>
                <a:gd name="connsiteY576" fmla="*/ 2311544 h 2801577"/>
                <a:gd name="connsiteX577" fmla="*/ 3406132 w 10032639"/>
                <a:gd name="connsiteY577" fmla="*/ 2321986 h 2801577"/>
                <a:gd name="connsiteX578" fmla="*/ 3371577 w 10032639"/>
                <a:gd name="connsiteY578" fmla="*/ 2334228 h 2801577"/>
                <a:gd name="connsiteX579" fmla="*/ 3337023 w 10032639"/>
                <a:gd name="connsiteY579" fmla="*/ 2347910 h 2801577"/>
                <a:gd name="connsiteX580" fmla="*/ 3357899 w 10032639"/>
                <a:gd name="connsiteY580" fmla="*/ 2344309 h 2801577"/>
                <a:gd name="connsiteX581" fmla="*/ 3380215 w 10032639"/>
                <a:gd name="connsiteY581" fmla="*/ 2342869 h 2801577"/>
                <a:gd name="connsiteX582" fmla="*/ 3394253 w 10032639"/>
                <a:gd name="connsiteY582" fmla="*/ 2334228 h 2801577"/>
                <a:gd name="connsiteX583" fmla="*/ 3407931 w 10032639"/>
                <a:gd name="connsiteY583" fmla="*/ 2325586 h 2801577"/>
                <a:gd name="connsiteX584" fmla="*/ 3423409 w 10032639"/>
                <a:gd name="connsiteY584" fmla="*/ 2318385 h 2801577"/>
                <a:gd name="connsiteX585" fmla="*/ 3503316 w 10032639"/>
                <a:gd name="connsiteY585" fmla="*/ 2297862 h 2801577"/>
                <a:gd name="connsiteX586" fmla="*/ 3472889 w 10032639"/>
                <a:gd name="connsiteY586" fmla="*/ 2304600 h 2801577"/>
                <a:gd name="connsiteX587" fmla="*/ 3472001 w 10032639"/>
                <a:gd name="connsiteY587" fmla="*/ 2304703 h 2801577"/>
                <a:gd name="connsiteX588" fmla="*/ 3456163 w 10032639"/>
                <a:gd name="connsiteY588" fmla="*/ 2308304 h 2801577"/>
                <a:gd name="connsiteX589" fmla="*/ 3472889 w 10032639"/>
                <a:gd name="connsiteY589" fmla="*/ 2304600 h 2801577"/>
                <a:gd name="connsiteX590" fmla="*/ 3487478 w 10032639"/>
                <a:gd name="connsiteY590" fmla="*/ 2302903 h 2801577"/>
                <a:gd name="connsiteX591" fmla="*/ 7315793 w 10032639"/>
                <a:gd name="connsiteY591" fmla="*/ 2287590 h 2801577"/>
                <a:gd name="connsiteX592" fmla="*/ 7298512 w 10032639"/>
                <a:gd name="connsiteY592" fmla="*/ 2296228 h 2801577"/>
                <a:gd name="connsiteX593" fmla="*/ 7301752 w 10032639"/>
                <a:gd name="connsiteY593" fmla="*/ 2296228 h 2801577"/>
                <a:gd name="connsiteX594" fmla="*/ 7308593 w 10032639"/>
                <a:gd name="connsiteY594" fmla="*/ 2292629 h 2801577"/>
                <a:gd name="connsiteX595" fmla="*/ 8593822 w 10032639"/>
                <a:gd name="connsiteY595" fmla="*/ 2285372 h 2801577"/>
                <a:gd name="connsiteX596" fmla="*/ 8550615 w 10032639"/>
                <a:gd name="connsiteY596" fmla="*/ 2318142 h 2801577"/>
                <a:gd name="connsiteX597" fmla="*/ 8463839 w 10032639"/>
                <a:gd name="connsiteY597" fmla="*/ 2385841 h 2801577"/>
                <a:gd name="connsiteX598" fmla="*/ 8386065 w 10032639"/>
                <a:gd name="connsiteY598" fmla="*/ 2446338 h 2801577"/>
                <a:gd name="connsiteX599" fmla="*/ 8313332 w 10032639"/>
                <a:gd name="connsiteY599" fmla="*/ 2499994 h 2801577"/>
                <a:gd name="connsiteX600" fmla="*/ 8304691 w 10032639"/>
                <a:gd name="connsiteY600" fmla="*/ 2508636 h 2801577"/>
                <a:gd name="connsiteX601" fmla="*/ 8291009 w 10032639"/>
                <a:gd name="connsiteY601" fmla="*/ 2517279 h 2801577"/>
                <a:gd name="connsiteX602" fmla="*/ 8273725 w 10032639"/>
                <a:gd name="connsiteY602" fmla="*/ 2527722 h 2801577"/>
                <a:gd name="connsiteX603" fmla="*/ 8252842 w 10032639"/>
                <a:gd name="connsiteY603" fmla="*/ 2536364 h 2801577"/>
                <a:gd name="connsiteX604" fmla="*/ 8237359 w 10032639"/>
                <a:gd name="connsiteY604" fmla="*/ 2546807 h 2801577"/>
                <a:gd name="connsiteX605" fmla="*/ 8228717 w 10032639"/>
                <a:gd name="connsiteY605" fmla="*/ 2555450 h 2801577"/>
                <a:gd name="connsiteX606" fmla="*/ 8225117 w 10032639"/>
                <a:gd name="connsiteY606" fmla="*/ 2559051 h 2801577"/>
                <a:gd name="connsiteX607" fmla="*/ 8225117 w 10032639"/>
                <a:gd name="connsiteY607" fmla="*/ 2560851 h 2801577"/>
                <a:gd name="connsiteX608" fmla="*/ 8225117 w 10032639"/>
                <a:gd name="connsiteY608" fmla="*/ 2562652 h 2801577"/>
                <a:gd name="connsiteX609" fmla="*/ 8228717 w 10032639"/>
                <a:gd name="connsiteY609" fmla="*/ 2564092 h 2801577"/>
                <a:gd name="connsiteX610" fmla="*/ 8233758 w 10032639"/>
                <a:gd name="connsiteY610" fmla="*/ 2567693 h 2801577"/>
                <a:gd name="connsiteX611" fmla="*/ 8242400 w 10032639"/>
                <a:gd name="connsiteY611" fmla="*/ 2569494 h 2801577"/>
                <a:gd name="connsiteX612" fmla="*/ 8258243 w 10032639"/>
                <a:gd name="connsiteY612" fmla="*/ 2572734 h 2801577"/>
                <a:gd name="connsiteX613" fmla="*/ 8270125 w 10032639"/>
                <a:gd name="connsiteY613" fmla="*/ 2579937 h 2801577"/>
                <a:gd name="connsiteX614" fmla="*/ 8315133 w 10032639"/>
                <a:gd name="connsiteY614" fmla="*/ 2534564 h 2801577"/>
                <a:gd name="connsiteX615" fmla="*/ 8358340 w 10032639"/>
                <a:gd name="connsiteY615" fmla="*/ 2493152 h 2801577"/>
                <a:gd name="connsiteX616" fmla="*/ 8401908 w 10032639"/>
                <a:gd name="connsiteY616" fmla="*/ 2456781 h 2801577"/>
                <a:gd name="connsiteX617" fmla="*/ 8441515 w 10032639"/>
                <a:gd name="connsiteY617" fmla="*/ 2424012 h 2801577"/>
                <a:gd name="connsiteX618" fmla="*/ 8599223 w 10032639"/>
                <a:gd name="connsiteY618" fmla="*/ 2285372 h 2801577"/>
                <a:gd name="connsiteX619" fmla="*/ 1964563 w 10032639"/>
                <a:gd name="connsiteY619" fmla="*/ 2278779 h 2801577"/>
                <a:gd name="connsiteX620" fmla="*/ 1895095 w 10032639"/>
                <a:gd name="connsiteY620" fmla="*/ 2309744 h 2801577"/>
                <a:gd name="connsiteX621" fmla="*/ 1827785 w 10032639"/>
                <a:gd name="connsiteY621" fmla="*/ 2342869 h 2801577"/>
                <a:gd name="connsiteX622" fmla="*/ 1862340 w 10032639"/>
                <a:gd name="connsiteY622" fmla="*/ 2328827 h 2801577"/>
                <a:gd name="connsiteX623" fmla="*/ 1895095 w 10032639"/>
                <a:gd name="connsiteY623" fmla="*/ 2313344 h 2801577"/>
                <a:gd name="connsiteX624" fmla="*/ 1929649 w 10032639"/>
                <a:gd name="connsiteY624" fmla="*/ 2297862 h 2801577"/>
                <a:gd name="connsiteX625" fmla="*/ 6006794 w 10032639"/>
                <a:gd name="connsiteY625" fmla="*/ 2277151 h 2801577"/>
                <a:gd name="connsiteX626" fmla="*/ 5956752 w 10032639"/>
                <a:gd name="connsiteY626" fmla="*/ 2308107 h 2801577"/>
                <a:gd name="connsiteX627" fmla="*/ 5904911 w 10032639"/>
                <a:gd name="connsiteY627" fmla="*/ 2339423 h 2801577"/>
                <a:gd name="connsiteX628" fmla="*/ 5923631 w 10032639"/>
                <a:gd name="connsiteY628" fmla="*/ 2330784 h 2801577"/>
                <a:gd name="connsiteX629" fmla="*/ 5948112 w 10032639"/>
                <a:gd name="connsiteY629" fmla="*/ 2320345 h 2801577"/>
                <a:gd name="connsiteX630" fmla="*/ 5968633 w 10032639"/>
                <a:gd name="connsiteY630" fmla="*/ 2306667 h 2801577"/>
                <a:gd name="connsiteX631" fmla="*/ 5989513 w 10032639"/>
                <a:gd name="connsiteY631" fmla="*/ 2292629 h 2801577"/>
                <a:gd name="connsiteX632" fmla="*/ 8933363 w 10032639"/>
                <a:gd name="connsiteY632" fmla="*/ 2276730 h 2801577"/>
                <a:gd name="connsiteX633" fmla="*/ 8851988 w 10032639"/>
                <a:gd name="connsiteY633" fmla="*/ 2332186 h 2801577"/>
                <a:gd name="connsiteX634" fmla="*/ 8815622 w 10032639"/>
                <a:gd name="connsiteY634" fmla="*/ 2358113 h 2801577"/>
                <a:gd name="connsiteX635" fmla="*/ 8780696 w 10032639"/>
                <a:gd name="connsiteY635" fmla="*/ 2385841 h 2801577"/>
                <a:gd name="connsiteX636" fmla="*/ 8670156 w 10032639"/>
                <a:gd name="connsiteY636" fmla="*/ 2469025 h 2801577"/>
                <a:gd name="connsiteX637" fmla="*/ 8611105 w 10032639"/>
                <a:gd name="connsiteY637" fmla="*/ 2510437 h 2801577"/>
                <a:gd name="connsiteX638" fmla="*/ 8554215 w 10032639"/>
                <a:gd name="connsiteY638" fmla="*/ 2550408 h 2801577"/>
                <a:gd name="connsiteX639" fmla="*/ 8512448 w 10032639"/>
                <a:gd name="connsiteY639" fmla="*/ 2578136 h 2801577"/>
                <a:gd name="connsiteX640" fmla="*/ 8472481 w 10032639"/>
                <a:gd name="connsiteY640" fmla="*/ 2600462 h 2801577"/>
                <a:gd name="connsiteX641" fmla="*/ 8458798 w 10032639"/>
                <a:gd name="connsiteY641" fmla="*/ 2612706 h 2801577"/>
                <a:gd name="connsiteX642" fmla="*/ 8446556 w 10032639"/>
                <a:gd name="connsiteY642" fmla="*/ 2622789 h 2801577"/>
                <a:gd name="connsiteX643" fmla="*/ 8436474 w 10032639"/>
                <a:gd name="connsiteY643" fmla="*/ 2635032 h 2801577"/>
                <a:gd name="connsiteX644" fmla="*/ 8429633 w 10032639"/>
                <a:gd name="connsiteY644" fmla="*/ 2645475 h 2801577"/>
                <a:gd name="connsiteX645" fmla="*/ 8436474 w 10032639"/>
                <a:gd name="connsiteY645" fmla="*/ 2649076 h 2801577"/>
                <a:gd name="connsiteX646" fmla="*/ 8441515 w 10032639"/>
                <a:gd name="connsiteY646" fmla="*/ 2654118 h 2801577"/>
                <a:gd name="connsiteX647" fmla="*/ 8446556 w 10032639"/>
                <a:gd name="connsiteY647" fmla="*/ 2655918 h 2801577"/>
                <a:gd name="connsiteX648" fmla="*/ 8462399 w 10032639"/>
                <a:gd name="connsiteY648" fmla="*/ 2638633 h 2801577"/>
                <a:gd name="connsiteX649" fmla="*/ 8477882 w 10032639"/>
                <a:gd name="connsiteY649" fmla="*/ 2621348 h 2801577"/>
                <a:gd name="connsiteX650" fmla="*/ 8493364 w 10032639"/>
                <a:gd name="connsiteY650" fmla="*/ 2607304 h 2801577"/>
                <a:gd name="connsiteX651" fmla="*/ 8510647 w 10032639"/>
                <a:gd name="connsiteY651" fmla="*/ 2593620 h 2801577"/>
                <a:gd name="connsiteX652" fmla="*/ 8526490 w 10032639"/>
                <a:gd name="connsiteY652" fmla="*/ 2584978 h 2801577"/>
                <a:gd name="connsiteX653" fmla="*/ 8541973 w 10032639"/>
                <a:gd name="connsiteY653" fmla="*/ 2572734 h 2801577"/>
                <a:gd name="connsiteX654" fmla="*/ 8559256 w 10032639"/>
                <a:gd name="connsiteY654" fmla="*/ 2557250 h 2801577"/>
                <a:gd name="connsiteX655" fmla="*/ 8578340 w 10032639"/>
                <a:gd name="connsiteY655" fmla="*/ 2538165 h 2801577"/>
                <a:gd name="connsiteX656" fmla="*/ 8581940 w 10032639"/>
                <a:gd name="connsiteY656" fmla="*/ 2534564 h 2801577"/>
                <a:gd name="connsiteX657" fmla="*/ 8588781 w 10032639"/>
                <a:gd name="connsiteY657" fmla="*/ 2534564 h 2801577"/>
                <a:gd name="connsiteX658" fmla="*/ 8593822 w 10032639"/>
                <a:gd name="connsiteY658" fmla="*/ 2534564 h 2801577"/>
                <a:gd name="connsiteX659" fmla="*/ 8600663 w 10032639"/>
                <a:gd name="connsiteY659" fmla="*/ 2536364 h 2801577"/>
                <a:gd name="connsiteX660" fmla="*/ 8612906 w 10032639"/>
                <a:gd name="connsiteY660" fmla="*/ 2519079 h 2801577"/>
                <a:gd name="connsiteX661" fmla="*/ 8628388 w 10032639"/>
                <a:gd name="connsiteY661" fmla="*/ 2505035 h 2801577"/>
                <a:gd name="connsiteX662" fmla="*/ 8644231 w 10032639"/>
                <a:gd name="connsiteY662" fmla="*/ 2491351 h 2801577"/>
                <a:gd name="connsiteX663" fmla="*/ 8663315 w 10032639"/>
                <a:gd name="connsiteY663" fmla="*/ 2482709 h 2801577"/>
                <a:gd name="connsiteX664" fmla="*/ 8680598 w 10032639"/>
                <a:gd name="connsiteY664" fmla="*/ 2474066 h 2801577"/>
                <a:gd name="connsiteX665" fmla="*/ 8696081 w 10032639"/>
                <a:gd name="connsiteY665" fmla="*/ 2461823 h 2801577"/>
                <a:gd name="connsiteX666" fmla="*/ 8711563 w 10032639"/>
                <a:gd name="connsiteY666" fmla="*/ 2448139 h 2801577"/>
                <a:gd name="connsiteX667" fmla="*/ 8725606 w 10032639"/>
                <a:gd name="connsiteY667" fmla="*/ 2432654 h 2801577"/>
                <a:gd name="connsiteX668" fmla="*/ 8728846 w 10032639"/>
                <a:gd name="connsiteY668" fmla="*/ 2429053 h 2801577"/>
                <a:gd name="connsiteX669" fmla="*/ 8732447 w 10032639"/>
                <a:gd name="connsiteY669" fmla="*/ 2427613 h 2801577"/>
                <a:gd name="connsiteX670" fmla="*/ 8747930 w 10032639"/>
                <a:gd name="connsiteY670" fmla="*/ 2422211 h 2801577"/>
                <a:gd name="connsiteX671" fmla="*/ 8763413 w 10032639"/>
                <a:gd name="connsiteY671" fmla="*/ 2417170 h 2801577"/>
                <a:gd name="connsiteX672" fmla="*/ 8775655 w 10032639"/>
                <a:gd name="connsiteY672" fmla="*/ 2409968 h 2801577"/>
                <a:gd name="connsiteX673" fmla="*/ 8777455 w 10032639"/>
                <a:gd name="connsiteY673" fmla="*/ 2403126 h 2801577"/>
                <a:gd name="connsiteX674" fmla="*/ 8780696 w 10032639"/>
                <a:gd name="connsiteY674" fmla="*/ 2396284 h 2801577"/>
                <a:gd name="connsiteX675" fmla="*/ 8786097 w 10032639"/>
                <a:gd name="connsiteY675" fmla="*/ 2389082 h 2801577"/>
                <a:gd name="connsiteX676" fmla="*/ 8791137 w 10032639"/>
                <a:gd name="connsiteY676" fmla="*/ 2382240 h 2801577"/>
                <a:gd name="connsiteX677" fmla="*/ 8796539 w 10032639"/>
                <a:gd name="connsiteY677" fmla="*/ 2377198 h 2801577"/>
                <a:gd name="connsiteX678" fmla="*/ 8803380 w 10032639"/>
                <a:gd name="connsiteY678" fmla="*/ 2373597 h 2801577"/>
                <a:gd name="connsiteX679" fmla="*/ 8810221 w 10032639"/>
                <a:gd name="connsiteY679" fmla="*/ 2369996 h 2801577"/>
                <a:gd name="connsiteX680" fmla="*/ 8817422 w 10032639"/>
                <a:gd name="connsiteY680" fmla="*/ 2368556 h 2801577"/>
                <a:gd name="connsiteX681" fmla="*/ 8827864 w 10032639"/>
                <a:gd name="connsiteY681" fmla="*/ 2369996 h 2801577"/>
                <a:gd name="connsiteX682" fmla="*/ 8837946 w 10032639"/>
                <a:gd name="connsiteY682" fmla="*/ 2359553 h 2801577"/>
                <a:gd name="connsiteX683" fmla="*/ 8848388 w 10032639"/>
                <a:gd name="connsiteY683" fmla="*/ 2347670 h 2801577"/>
                <a:gd name="connsiteX684" fmla="*/ 8857029 w 10032639"/>
                <a:gd name="connsiteY684" fmla="*/ 2342629 h 2801577"/>
                <a:gd name="connsiteX685" fmla="*/ 8863871 w 10032639"/>
                <a:gd name="connsiteY685" fmla="*/ 2337227 h 2801577"/>
                <a:gd name="connsiteX686" fmla="*/ 8872512 w 10032639"/>
                <a:gd name="connsiteY686" fmla="*/ 2333986 h 2801577"/>
                <a:gd name="connsiteX687" fmla="*/ 8881153 w 10032639"/>
                <a:gd name="connsiteY687" fmla="*/ 2333986 h 2801577"/>
                <a:gd name="connsiteX688" fmla="*/ 8886555 w 10032639"/>
                <a:gd name="connsiteY688" fmla="*/ 2323543 h 2801577"/>
                <a:gd name="connsiteX689" fmla="*/ 8891595 w 10032639"/>
                <a:gd name="connsiteY689" fmla="*/ 2316701 h 2801577"/>
                <a:gd name="connsiteX690" fmla="*/ 8895196 w 10032639"/>
                <a:gd name="connsiteY690" fmla="*/ 2311300 h 2801577"/>
                <a:gd name="connsiteX691" fmla="*/ 8903838 w 10032639"/>
                <a:gd name="connsiteY691" fmla="*/ 2300857 h 2801577"/>
                <a:gd name="connsiteX692" fmla="*/ 6280402 w 10032639"/>
                <a:gd name="connsiteY692" fmla="*/ 2264912 h 2801577"/>
                <a:gd name="connsiteX693" fmla="*/ 6280402 w 10032639"/>
                <a:gd name="connsiteY693" fmla="*/ 2266712 h 2801577"/>
                <a:gd name="connsiteX694" fmla="*/ 6282202 w 10032639"/>
                <a:gd name="connsiteY694" fmla="*/ 2264912 h 2801577"/>
                <a:gd name="connsiteX695" fmla="*/ 1770554 w 10032639"/>
                <a:gd name="connsiteY695" fmla="*/ 2256096 h 2801577"/>
                <a:gd name="connsiteX696" fmla="*/ 1744639 w 10032639"/>
                <a:gd name="connsiteY696" fmla="*/ 2264737 h 2801577"/>
                <a:gd name="connsiteX697" fmla="*/ 1671931 w 10032639"/>
                <a:gd name="connsiteY697" fmla="*/ 2296062 h 2801577"/>
                <a:gd name="connsiteX698" fmla="*/ 1631977 w 10032639"/>
                <a:gd name="connsiteY698" fmla="*/ 2313344 h 2801577"/>
                <a:gd name="connsiteX699" fmla="*/ 1593823 w 10032639"/>
                <a:gd name="connsiteY699" fmla="*/ 2332427 h 2801577"/>
                <a:gd name="connsiteX700" fmla="*/ 1595623 w 10032639"/>
                <a:gd name="connsiteY700" fmla="*/ 2351150 h 2801577"/>
                <a:gd name="connsiteX701" fmla="*/ 1601022 w 10032639"/>
                <a:gd name="connsiteY701" fmla="*/ 2363392 h 2801577"/>
                <a:gd name="connsiteX702" fmla="*/ 1623338 w 10032639"/>
                <a:gd name="connsiteY702" fmla="*/ 2352950 h 2801577"/>
                <a:gd name="connsiteX703" fmla="*/ 1646014 w 10032639"/>
                <a:gd name="connsiteY703" fmla="*/ 2339268 h 2801577"/>
                <a:gd name="connsiteX704" fmla="*/ 1652854 w 10032639"/>
                <a:gd name="connsiteY704" fmla="*/ 2334228 h 2801577"/>
                <a:gd name="connsiteX705" fmla="*/ 1659692 w 10032639"/>
                <a:gd name="connsiteY705" fmla="*/ 2330627 h 2801577"/>
                <a:gd name="connsiteX706" fmla="*/ 1666891 w 10032639"/>
                <a:gd name="connsiteY706" fmla="*/ 2327026 h 2801577"/>
                <a:gd name="connsiteX707" fmla="*/ 1675530 w 10032639"/>
                <a:gd name="connsiteY707" fmla="*/ 2327026 h 2801577"/>
                <a:gd name="connsiteX708" fmla="*/ 1675530 w 10032639"/>
                <a:gd name="connsiteY708" fmla="*/ 2321986 h 2801577"/>
                <a:gd name="connsiteX709" fmla="*/ 1680569 w 10032639"/>
                <a:gd name="connsiteY709" fmla="*/ 2316945 h 2801577"/>
                <a:gd name="connsiteX710" fmla="*/ 1685968 w 10032639"/>
                <a:gd name="connsiteY710" fmla="*/ 2311544 h 2801577"/>
                <a:gd name="connsiteX711" fmla="*/ 1692807 w 10032639"/>
                <a:gd name="connsiteY711" fmla="*/ 2309744 h 2801577"/>
                <a:gd name="connsiteX712" fmla="*/ 1701446 w 10032639"/>
                <a:gd name="connsiteY712" fmla="*/ 2308304 h 2801577"/>
                <a:gd name="connsiteX713" fmla="*/ 1713324 w 10032639"/>
                <a:gd name="connsiteY713" fmla="*/ 2309744 h 2801577"/>
                <a:gd name="connsiteX714" fmla="*/ 1723762 w 10032639"/>
                <a:gd name="connsiteY714" fmla="*/ 2309744 h 2801577"/>
                <a:gd name="connsiteX715" fmla="*/ 1732401 w 10032639"/>
                <a:gd name="connsiteY715" fmla="*/ 2306503 h 2801577"/>
                <a:gd name="connsiteX716" fmla="*/ 1742839 w 10032639"/>
                <a:gd name="connsiteY716" fmla="*/ 2301103 h 2801577"/>
                <a:gd name="connsiteX717" fmla="*/ 1747878 w 10032639"/>
                <a:gd name="connsiteY717" fmla="*/ 2294262 h 2801577"/>
                <a:gd name="connsiteX718" fmla="*/ 1755077 w 10032639"/>
                <a:gd name="connsiteY718" fmla="*/ 2291021 h 2801577"/>
                <a:gd name="connsiteX719" fmla="*/ 1770554 w 10032639"/>
                <a:gd name="connsiteY719" fmla="*/ 2282020 h 2801577"/>
                <a:gd name="connsiteX720" fmla="*/ 1770554 w 10032639"/>
                <a:gd name="connsiteY720" fmla="*/ 2273378 h 2801577"/>
                <a:gd name="connsiteX721" fmla="*/ 1586984 w 10032639"/>
                <a:gd name="connsiteY721" fmla="*/ 2252855 h 2801577"/>
                <a:gd name="connsiteX722" fmla="*/ 1575106 w 10032639"/>
                <a:gd name="connsiteY722" fmla="*/ 2261497 h 2801577"/>
                <a:gd name="connsiteX723" fmla="*/ 1562868 w 10032639"/>
                <a:gd name="connsiteY723" fmla="*/ 2270138 h 2801577"/>
                <a:gd name="connsiteX724" fmla="*/ 1568267 w 10032639"/>
                <a:gd name="connsiteY724" fmla="*/ 2268338 h 2801577"/>
                <a:gd name="connsiteX725" fmla="*/ 1578346 w 10032639"/>
                <a:gd name="connsiteY725" fmla="*/ 2261497 h 2801577"/>
                <a:gd name="connsiteX726" fmla="*/ 1616499 w 10032639"/>
                <a:gd name="connsiteY726" fmla="*/ 2238813 h 2801577"/>
                <a:gd name="connsiteX727" fmla="*/ 1606061 w 10032639"/>
                <a:gd name="connsiteY727" fmla="*/ 2243854 h 2801577"/>
                <a:gd name="connsiteX728" fmla="*/ 1611100 w 10032639"/>
                <a:gd name="connsiteY728" fmla="*/ 2245654 h 2801577"/>
                <a:gd name="connsiteX729" fmla="*/ 8514248 w 10032639"/>
                <a:gd name="connsiteY729" fmla="*/ 2238559 h 2801577"/>
                <a:gd name="connsiteX730" fmla="*/ 8507407 w 10032639"/>
                <a:gd name="connsiteY730" fmla="*/ 2240359 h 2801577"/>
                <a:gd name="connsiteX731" fmla="*/ 8496965 w 10032639"/>
                <a:gd name="connsiteY731" fmla="*/ 2247201 h 2801577"/>
                <a:gd name="connsiteX732" fmla="*/ 8488323 w 10032639"/>
                <a:gd name="connsiteY732" fmla="*/ 2254043 h 2801577"/>
                <a:gd name="connsiteX733" fmla="*/ 8445116 w 10032639"/>
                <a:gd name="connsiteY733" fmla="*/ 2285372 h 2801577"/>
                <a:gd name="connsiteX734" fmla="*/ 8410550 w 10032639"/>
                <a:gd name="connsiteY734" fmla="*/ 2313100 h 2801577"/>
                <a:gd name="connsiteX735" fmla="*/ 8387866 w 10032639"/>
                <a:gd name="connsiteY735" fmla="*/ 2332186 h 2801577"/>
                <a:gd name="connsiteX736" fmla="*/ 8379224 w 10032639"/>
                <a:gd name="connsiteY736" fmla="*/ 2340828 h 2801577"/>
                <a:gd name="connsiteX737" fmla="*/ 8400108 w 10032639"/>
                <a:gd name="connsiteY737" fmla="*/ 2326784 h 2801577"/>
                <a:gd name="connsiteX738" fmla="*/ 8437915 w 10032639"/>
                <a:gd name="connsiteY738" fmla="*/ 2295815 h 2801577"/>
                <a:gd name="connsiteX739" fmla="*/ 8477882 w 10032639"/>
                <a:gd name="connsiteY739" fmla="*/ 2262686 h 2801577"/>
                <a:gd name="connsiteX740" fmla="*/ 8481122 w 10032639"/>
                <a:gd name="connsiteY740" fmla="*/ 2261245 h 2801577"/>
                <a:gd name="connsiteX741" fmla="*/ 8495165 w 10032639"/>
                <a:gd name="connsiteY741" fmla="*/ 2252603 h 2801577"/>
                <a:gd name="connsiteX742" fmla="*/ 8510647 w 10032639"/>
                <a:gd name="connsiteY742" fmla="*/ 2242160 h 2801577"/>
                <a:gd name="connsiteX743" fmla="*/ 8512448 w 10032639"/>
                <a:gd name="connsiteY743" fmla="*/ 2240359 h 2801577"/>
                <a:gd name="connsiteX744" fmla="*/ 4434611 w 10032639"/>
                <a:gd name="connsiteY744" fmla="*/ 2227119 h 2801577"/>
                <a:gd name="connsiteX745" fmla="*/ 4434611 w 10032639"/>
                <a:gd name="connsiteY745" fmla="*/ 2242598 h 2801577"/>
                <a:gd name="connsiteX746" fmla="*/ 4441811 w 10032639"/>
                <a:gd name="connsiteY746" fmla="*/ 2241158 h 2801577"/>
                <a:gd name="connsiteX747" fmla="*/ 4440011 w 10032639"/>
                <a:gd name="connsiteY747" fmla="*/ 2235759 h 2801577"/>
                <a:gd name="connsiteX748" fmla="*/ 4436411 w 10032639"/>
                <a:gd name="connsiteY748" fmla="*/ 2230719 h 2801577"/>
                <a:gd name="connsiteX749" fmla="*/ 1678769 w 10032639"/>
                <a:gd name="connsiteY749" fmla="*/ 2221531 h 2801577"/>
                <a:gd name="connsiteX750" fmla="*/ 1654653 w 10032639"/>
                <a:gd name="connsiteY750" fmla="*/ 2228372 h 2801577"/>
                <a:gd name="connsiteX751" fmla="*/ 1628737 w 10032639"/>
                <a:gd name="connsiteY751" fmla="*/ 2235213 h 2801577"/>
                <a:gd name="connsiteX752" fmla="*/ 1630177 w 10032639"/>
                <a:gd name="connsiteY752" fmla="*/ 2235213 h 2801577"/>
                <a:gd name="connsiteX753" fmla="*/ 1640615 w 10032639"/>
                <a:gd name="connsiteY753" fmla="*/ 2237013 h 2801577"/>
                <a:gd name="connsiteX754" fmla="*/ 1647814 w 10032639"/>
                <a:gd name="connsiteY754" fmla="*/ 2238813 h 2801577"/>
                <a:gd name="connsiteX755" fmla="*/ 1652854 w 10032639"/>
                <a:gd name="connsiteY755" fmla="*/ 2237013 h 2801577"/>
                <a:gd name="connsiteX756" fmla="*/ 1663292 w 10032639"/>
                <a:gd name="connsiteY756" fmla="*/ 2231972 h 2801577"/>
                <a:gd name="connsiteX757" fmla="*/ 8096934 w 10032639"/>
                <a:gd name="connsiteY757" fmla="*/ 2217673 h 2801577"/>
                <a:gd name="connsiteX758" fmla="*/ 8083251 w 10032639"/>
                <a:gd name="connsiteY758" fmla="*/ 2228116 h 2801577"/>
                <a:gd name="connsiteX759" fmla="*/ 8067409 w 10032639"/>
                <a:gd name="connsiteY759" fmla="*/ 2236758 h 2801577"/>
                <a:gd name="connsiteX760" fmla="*/ 8038243 w 10032639"/>
                <a:gd name="connsiteY760" fmla="*/ 2259445 h 2801577"/>
                <a:gd name="connsiteX761" fmla="*/ 8003677 w 10032639"/>
                <a:gd name="connsiteY761" fmla="*/ 2281771 h 2801577"/>
                <a:gd name="connsiteX762" fmla="*/ 7995036 w 10032639"/>
                <a:gd name="connsiteY762" fmla="*/ 2288973 h 2801577"/>
                <a:gd name="connsiteX763" fmla="*/ 7986394 w 10032639"/>
                <a:gd name="connsiteY763" fmla="*/ 2297616 h 2801577"/>
                <a:gd name="connsiteX764" fmla="*/ 7980993 w 10032639"/>
                <a:gd name="connsiteY764" fmla="*/ 2304458 h 2801577"/>
                <a:gd name="connsiteX765" fmla="*/ 7977753 w 10032639"/>
                <a:gd name="connsiteY765" fmla="*/ 2313100 h 2801577"/>
                <a:gd name="connsiteX766" fmla="*/ 7982794 w 10032639"/>
                <a:gd name="connsiteY766" fmla="*/ 2309499 h 2801577"/>
                <a:gd name="connsiteX767" fmla="*/ 7988195 w 10032639"/>
                <a:gd name="connsiteY767" fmla="*/ 2306258 h 2801577"/>
                <a:gd name="connsiteX768" fmla="*/ 8005118 w 10032639"/>
                <a:gd name="connsiteY768" fmla="*/ 2288973 h 2801577"/>
                <a:gd name="connsiteX769" fmla="*/ 8020960 w 10032639"/>
                <a:gd name="connsiteY769" fmla="*/ 2276730 h 2801577"/>
                <a:gd name="connsiteX770" fmla="*/ 8038243 w 10032639"/>
                <a:gd name="connsiteY770" fmla="*/ 2266287 h 2801577"/>
                <a:gd name="connsiteX771" fmla="*/ 8055527 w 10032639"/>
                <a:gd name="connsiteY771" fmla="*/ 2254043 h 2801577"/>
                <a:gd name="connsiteX772" fmla="*/ 8071009 w 10032639"/>
                <a:gd name="connsiteY772" fmla="*/ 2245401 h 2801577"/>
                <a:gd name="connsiteX773" fmla="*/ 8083251 w 10032639"/>
                <a:gd name="connsiteY773" fmla="*/ 2233157 h 2801577"/>
                <a:gd name="connsiteX774" fmla="*/ 3534271 w 10032639"/>
                <a:gd name="connsiteY774" fmla="*/ 2195607 h 2801577"/>
                <a:gd name="connsiteX775" fmla="*/ 3456163 w 10032639"/>
                <a:gd name="connsiteY775" fmla="*/ 2223331 h 2801577"/>
                <a:gd name="connsiteX776" fmla="*/ 3382015 w 10032639"/>
                <a:gd name="connsiteY776" fmla="*/ 2249255 h 2801577"/>
                <a:gd name="connsiteX777" fmla="*/ 3241638 w 10032639"/>
                <a:gd name="connsiteY777" fmla="*/ 2296062 h 2801577"/>
                <a:gd name="connsiteX778" fmla="*/ 3200245 w 10032639"/>
                <a:gd name="connsiteY778" fmla="*/ 2309744 h 2801577"/>
                <a:gd name="connsiteX779" fmla="*/ 3208883 w 10032639"/>
                <a:gd name="connsiteY779" fmla="*/ 2311544 h 2801577"/>
                <a:gd name="connsiteX780" fmla="*/ 3214282 w 10032639"/>
                <a:gd name="connsiteY780" fmla="*/ 2316945 h 2801577"/>
                <a:gd name="connsiteX781" fmla="*/ 3221121 w 10032639"/>
                <a:gd name="connsiteY781" fmla="*/ 2318385 h 2801577"/>
                <a:gd name="connsiteX782" fmla="*/ 3226160 w 10032639"/>
                <a:gd name="connsiteY782" fmla="*/ 2313344 h 2801577"/>
                <a:gd name="connsiteX783" fmla="*/ 3234799 w 10032639"/>
                <a:gd name="connsiteY783" fmla="*/ 2304703 h 2801577"/>
                <a:gd name="connsiteX784" fmla="*/ 3240198 w 10032639"/>
                <a:gd name="connsiteY784" fmla="*/ 2302903 h 2801577"/>
                <a:gd name="connsiteX785" fmla="*/ 3247037 w 10032639"/>
                <a:gd name="connsiteY785" fmla="*/ 2301103 h 2801577"/>
                <a:gd name="connsiteX786" fmla="*/ 3279792 w 10032639"/>
                <a:gd name="connsiteY786" fmla="*/ 2294262 h 2801577"/>
                <a:gd name="connsiteX787" fmla="*/ 3312547 w 10032639"/>
                <a:gd name="connsiteY787" fmla="*/ 2283820 h 2801577"/>
                <a:gd name="connsiteX788" fmla="*/ 3349261 w 10032639"/>
                <a:gd name="connsiteY788" fmla="*/ 2271938 h 2801577"/>
                <a:gd name="connsiteX789" fmla="*/ 3387055 w 10032639"/>
                <a:gd name="connsiteY789" fmla="*/ 2256096 h 2801577"/>
                <a:gd name="connsiteX790" fmla="*/ 3427008 w 10032639"/>
                <a:gd name="connsiteY790" fmla="*/ 2240614 h 2801577"/>
                <a:gd name="connsiteX791" fmla="*/ 3463362 w 10032639"/>
                <a:gd name="connsiteY791" fmla="*/ 2226571 h 2801577"/>
                <a:gd name="connsiteX792" fmla="*/ 3499716 w 10032639"/>
                <a:gd name="connsiteY792" fmla="*/ 2214690 h 2801577"/>
                <a:gd name="connsiteX793" fmla="*/ 3534271 w 10032639"/>
                <a:gd name="connsiteY793" fmla="*/ 2206048 h 2801577"/>
                <a:gd name="connsiteX794" fmla="*/ 825707 w 10032639"/>
                <a:gd name="connsiteY794" fmla="*/ 2178324 h 2801577"/>
                <a:gd name="connsiteX795" fmla="*/ 730322 w 10032639"/>
                <a:gd name="connsiteY795" fmla="*/ 2221531 h 2801577"/>
                <a:gd name="connsiteX796" fmla="*/ 638537 w 10032639"/>
                <a:gd name="connsiteY796" fmla="*/ 2264737 h 2801577"/>
                <a:gd name="connsiteX797" fmla="*/ 501759 w 10032639"/>
                <a:gd name="connsiteY797" fmla="*/ 2325586 h 2801577"/>
                <a:gd name="connsiteX798" fmla="*/ 339065 w 10032639"/>
                <a:gd name="connsiteY798" fmla="*/ 2405158 h 2801577"/>
                <a:gd name="connsiteX799" fmla="*/ 183570 w 10032639"/>
                <a:gd name="connsiteY799" fmla="*/ 2481129 h 2801577"/>
                <a:gd name="connsiteX800" fmla="*/ 183570 w 10032639"/>
                <a:gd name="connsiteY800" fmla="*/ 2491571 h 2801577"/>
                <a:gd name="connsiteX801" fmla="*/ 179971 w 10032639"/>
                <a:gd name="connsiteY801" fmla="*/ 2500212 h 2801577"/>
                <a:gd name="connsiteX802" fmla="*/ 186809 w 10032639"/>
                <a:gd name="connsiteY802" fmla="*/ 2496612 h 2801577"/>
                <a:gd name="connsiteX803" fmla="*/ 205886 w 10032639"/>
                <a:gd name="connsiteY803" fmla="*/ 2487970 h 2801577"/>
                <a:gd name="connsiteX804" fmla="*/ 226763 w 10032639"/>
                <a:gd name="connsiteY804" fmla="*/ 2477889 h 2801577"/>
                <a:gd name="connsiteX805" fmla="*/ 245840 w 10032639"/>
                <a:gd name="connsiteY805" fmla="*/ 2465647 h 2801577"/>
                <a:gd name="connsiteX806" fmla="*/ 264917 w 10032639"/>
                <a:gd name="connsiteY806" fmla="*/ 2453765 h 2801577"/>
                <a:gd name="connsiteX807" fmla="*/ 269956 w 10032639"/>
                <a:gd name="connsiteY807" fmla="*/ 2450165 h 2801577"/>
                <a:gd name="connsiteX808" fmla="*/ 276795 w 10032639"/>
                <a:gd name="connsiteY808" fmla="*/ 2450165 h 2801577"/>
                <a:gd name="connsiteX809" fmla="*/ 289033 w 10032639"/>
                <a:gd name="connsiteY809" fmla="*/ 2451965 h 2801577"/>
                <a:gd name="connsiteX810" fmla="*/ 299471 w 10032639"/>
                <a:gd name="connsiteY810" fmla="*/ 2451965 h 2801577"/>
                <a:gd name="connsiteX811" fmla="*/ 309910 w 10032639"/>
                <a:gd name="connsiteY811" fmla="*/ 2448365 h 2801577"/>
                <a:gd name="connsiteX812" fmla="*/ 321788 w 10032639"/>
                <a:gd name="connsiteY812" fmla="*/ 2443324 h 2801577"/>
                <a:gd name="connsiteX813" fmla="*/ 332226 w 10032639"/>
                <a:gd name="connsiteY813" fmla="*/ 2439723 h 2801577"/>
                <a:gd name="connsiteX814" fmla="*/ 344464 w 10032639"/>
                <a:gd name="connsiteY814" fmla="*/ 2436483 h 2801577"/>
                <a:gd name="connsiteX815" fmla="*/ 354543 w 10032639"/>
                <a:gd name="connsiteY815" fmla="*/ 2429282 h 2801577"/>
                <a:gd name="connsiteX816" fmla="*/ 364981 w 10032639"/>
                <a:gd name="connsiteY816" fmla="*/ 2422441 h 2801577"/>
                <a:gd name="connsiteX817" fmla="*/ 389457 w 10032639"/>
                <a:gd name="connsiteY817" fmla="*/ 2406958 h 2801577"/>
                <a:gd name="connsiteX818" fmla="*/ 410334 w 10032639"/>
                <a:gd name="connsiteY818" fmla="*/ 2392916 h 2801577"/>
                <a:gd name="connsiteX819" fmla="*/ 420772 w 10032639"/>
                <a:gd name="connsiteY819" fmla="*/ 2387876 h 2801577"/>
                <a:gd name="connsiteX820" fmla="*/ 432650 w 10032639"/>
                <a:gd name="connsiteY820" fmla="*/ 2382475 h 2801577"/>
                <a:gd name="connsiteX821" fmla="*/ 455326 w 10032639"/>
                <a:gd name="connsiteY821" fmla="*/ 2377434 h 2801577"/>
                <a:gd name="connsiteX822" fmla="*/ 418972 w 10032639"/>
                <a:gd name="connsiteY822" fmla="*/ 2377434 h 2801577"/>
                <a:gd name="connsiteX823" fmla="*/ 519036 w 10032639"/>
                <a:gd name="connsiteY823" fmla="*/ 2342869 h 2801577"/>
                <a:gd name="connsiteX824" fmla="*/ 526235 w 10032639"/>
                <a:gd name="connsiteY824" fmla="*/ 2337468 h 2801577"/>
                <a:gd name="connsiteX825" fmla="*/ 534873 w 10032639"/>
                <a:gd name="connsiteY825" fmla="*/ 2335668 h 2801577"/>
                <a:gd name="connsiteX826" fmla="*/ 545312 w 10032639"/>
                <a:gd name="connsiteY826" fmla="*/ 2335668 h 2801577"/>
                <a:gd name="connsiteX827" fmla="*/ 555750 w 10032639"/>
                <a:gd name="connsiteY827" fmla="*/ 2332427 h 2801577"/>
                <a:gd name="connsiteX828" fmla="*/ 564389 w 10032639"/>
                <a:gd name="connsiteY828" fmla="*/ 2328827 h 2801577"/>
                <a:gd name="connsiteX829" fmla="*/ 567628 w 10032639"/>
                <a:gd name="connsiteY829" fmla="*/ 2327026 h 2801577"/>
                <a:gd name="connsiteX830" fmla="*/ 571228 w 10032639"/>
                <a:gd name="connsiteY830" fmla="*/ 2323786 h 2801577"/>
                <a:gd name="connsiteX831" fmla="*/ 574827 w 10032639"/>
                <a:gd name="connsiteY831" fmla="*/ 2318385 h 2801577"/>
                <a:gd name="connsiteX832" fmla="*/ 579866 w 10032639"/>
                <a:gd name="connsiteY832" fmla="*/ 2313344 h 2801577"/>
                <a:gd name="connsiteX833" fmla="*/ 592104 w 10032639"/>
                <a:gd name="connsiteY833" fmla="*/ 2308304 h 2801577"/>
                <a:gd name="connsiteX834" fmla="*/ 603982 w 10032639"/>
                <a:gd name="connsiteY834" fmla="*/ 2304703 h 2801577"/>
                <a:gd name="connsiteX835" fmla="*/ 619460 w 10032639"/>
                <a:gd name="connsiteY835" fmla="*/ 2306503 h 2801577"/>
                <a:gd name="connsiteX836" fmla="*/ 621260 w 10032639"/>
                <a:gd name="connsiteY836" fmla="*/ 2296062 h 2801577"/>
                <a:gd name="connsiteX837" fmla="*/ 626299 w 10032639"/>
                <a:gd name="connsiteY837" fmla="*/ 2291021 h 2801577"/>
                <a:gd name="connsiteX838" fmla="*/ 631698 w 10032639"/>
                <a:gd name="connsiteY838" fmla="*/ 2287421 h 2801577"/>
                <a:gd name="connsiteX839" fmla="*/ 638537 w 10032639"/>
                <a:gd name="connsiteY839" fmla="*/ 2285620 h 2801577"/>
                <a:gd name="connsiteX840" fmla="*/ 647175 w 10032639"/>
                <a:gd name="connsiteY840" fmla="*/ 2285620 h 2801577"/>
                <a:gd name="connsiteX841" fmla="*/ 674891 w 10032639"/>
                <a:gd name="connsiteY841" fmla="*/ 2276979 h 2801577"/>
                <a:gd name="connsiteX842" fmla="*/ 701167 w 10032639"/>
                <a:gd name="connsiteY842" fmla="*/ 2266537 h 2801577"/>
                <a:gd name="connsiteX843" fmla="*/ 719884 w 10032639"/>
                <a:gd name="connsiteY843" fmla="*/ 2256096 h 2801577"/>
                <a:gd name="connsiteX844" fmla="*/ 733921 w 10032639"/>
                <a:gd name="connsiteY844" fmla="*/ 2243854 h 2801577"/>
                <a:gd name="connsiteX845" fmla="*/ 749399 w 10032639"/>
                <a:gd name="connsiteY845" fmla="*/ 2231972 h 2801577"/>
                <a:gd name="connsiteX846" fmla="*/ 769916 w 10032639"/>
                <a:gd name="connsiteY846" fmla="*/ 2219730 h 2801577"/>
                <a:gd name="connsiteX847" fmla="*/ 794392 w 10032639"/>
                <a:gd name="connsiteY847" fmla="*/ 2207489 h 2801577"/>
                <a:gd name="connsiteX848" fmla="*/ 822107 w 10032639"/>
                <a:gd name="connsiteY848" fmla="*/ 2198847 h 2801577"/>
                <a:gd name="connsiteX849" fmla="*/ 823907 w 10032639"/>
                <a:gd name="connsiteY849" fmla="*/ 2188766 h 2801577"/>
                <a:gd name="connsiteX850" fmla="*/ 7364034 w 10032639"/>
                <a:gd name="connsiteY850" fmla="*/ 2174924 h 2801577"/>
                <a:gd name="connsiteX851" fmla="*/ 7336313 w 10032639"/>
                <a:gd name="connsiteY851" fmla="*/ 2192202 h 2801577"/>
                <a:gd name="connsiteX852" fmla="*/ 7339913 w 10032639"/>
                <a:gd name="connsiteY852" fmla="*/ 2190402 h 2801577"/>
                <a:gd name="connsiteX853" fmla="*/ 7353594 w 10032639"/>
                <a:gd name="connsiteY853" fmla="*/ 2183563 h 2801577"/>
                <a:gd name="connsiteX854" fmla="*/ 7358994 w 10032639"/>
                <a:gd name="connsiteY854" fmla="*/ 2180323 h 2801577"/>
                <a:gd name="connsiteX855" fmla="*/ 2964842 w 10032639"/>
                <a:gd name="connsiteY855" fmla="*/ 2171483 h 2801577"/>
                <a:gd name="connsiteX856" fmla="*/ 2963578 w 10032639"/>
                <a:gd name="connsiteY856" fmla="*/ 2172415 h 2801577"/>
                <a:gd name="connsiteX857" fmla="*/ 2921650 w 10032639"/>
                <a:gd name="connsiteY857" fmla="*/ 2185165 h 2801577"/>
                <a:gd name="connsiteX858" fmla="*/ 2921650 w 10032639"/>
                <a:gd name="connsiteY858" fmla="*/ 2197407 h 2801577"/>
                <a:gd name="connsiteX859" fmla="*/ 2930288 w 10032639"/>
                <a:gd name="connsiteY859" fmla="*/ 2197407 h 2801577"/>
                <a:gd name="connsiteX860" fmla="*/ 2935327 w 10032639"/>
                <a:gd name="connsiteY860" fmla="*/ 2195607 h 2801577"/>
                <a:gd name="connsiteX861" fmla="*/ 2943966 w 10032639"/>
                <a:gd name="connsiteY861" fmla="*/ 2188766 h 2801577"/>
                <a:gd name="connsiteX862" fmla="*/ 2954404 w 10032639"/>
                <a:gd name="connsiteY862" fmla="*/ 2180125 h 2801577"/>
                <a:gd name="connsiteX863" fmla="*/ 2958004 w 10032639"/>
                <a:gd name="connsiteY863" fmla="*/ 2176524 h 2801577"/>
                <a:gd name="connsiteX864" fmla="*/ 2963578 w 10032639"/>
                <a:gd name="connsiteY864" fmla="*/ 2172415 h 2801577"/>
                <a:gd name="connsiteX865" fmla="*/ 2966642 w 10032639"/>
                <a:gd name="connsiteY865" fmla="*/ 2171483 h 2801577"/>
                <a:gd name="connsiteX866" fmla="*/ 8455198 w 10032639"/>
                <a:gd name="connsiteY866" fmla="*/ 2171219 h 2801577"/>
                <a:gd name="connsiteX867" fmla="*/ 8323774 w 10032639"/>
                <a:gd name="connsiteY867" fmla="*/ 2264486 h 2801577"/>
                <a:gd name="connsiteX868" fmla="*/ 8310092 w 10032639"/>
                <a:gd name="connsiteY868" fmla="*/ 2274929 h 2801577"/>
                <a:gd name="connsiteX869" fmla="*/ 8228717 w 10032639"/>
                <a:gd name="connsiteY869" fmla="*/ 2335426 h 2801577"/>
                <a:gd name="connsiteX870" fmla="*/ 8157785 w 10032639"/>
                <a:gd name="connsiteY870" fmla="*/ 2392683 h 2801577"/>
                <a:gd name="connsiteX871" fmla="*/ 8147343 w 10032639"/>
                <a:gd name="connsiteY871" fmla="*/ 2401325 h 2801577"/>
                <a:gd name="connsiteX872" fmla="*/ 8135101 w 10032639"/>
                <a:gd name="connsiteY872" fmla="*/ 2409968 h 2801577"/>
                <a:gd name="connsiteX873" fmla="*/ 8107376 w 10032639"/>
                <a:gd name="connsiteY873" fmla="*/ 2427613 h 2801577"/>
                <a:gd name="connsiteX874" fmla="*/ 8104135 w 10032639"/>
                <a:gd name="connsiteY874" fmla="*/ 2430854 h 2801577"/>
                <a:gd name="connsiteX875" fmla="*/ 8100535 w 10032639"/>
                <a:gd name="connsiteY875" fmla="*/ 2434455 h 2801577"/>
                <a:gd name="connsiteX876" fmla="*/ 8096934 w 10032639"/>
                <a:gd name="connsiteY876" fmla="*/ 2439496 h 2801577"/>
                <a:gd name="connsiteX877" fmla="*/ 8095134 w 10032639"/>
                <a:gd name="connsiteY877" fmla="*/ 2446338 h 2801577"/>
                <a:gd name="connsiteX878" fmla="*/ 8124659 w 10032639"/>
                <a:gd name="connsiteY878" fmla="*/ 2424012 h 2801577"/>
                <a:gd name="connsiteX879" fmla="*/ 8150583 w 10032639"/>
                <a:gd name="connsiteY879" fmla="*/ 2406727 h 2801577"/>
                <a:gd name="connsiteX880" fmla="*/ 8178308 w 10032639"/>
                <a:gd name="connsiteY880" fmla="*/ 2387641 h 2801577"/>
                <a:gd name="connsiteX881" fmla="*/ 8214675 w 10032639"/>
                <a:gd name="connsiteY881" fmla="*/ 2358113 h 2801577"/>
                <a:gd name="connsiteX882" fmla="*/ 8251041 w 10032639"/>
                <a:gd name="connsiteY882" fmla="*/ 2328585 h 2801577"/>
                <a:gd name="connsiteX883" fmla="*/ 8289208 w 10032639"/>
                <a:gd name="connsiteY883" fmla="*/ 2299416 h 2801577"/>
                <a:gd name="connsiteX884" fmla="*/ 8327015 w 10032639"/>
                <a:gd name="connsiteY884" fmla="*/ 2273129 h 2801577"/>
                <a:gd name="connsiteX885" fmla="*/ 8393267 w 10032639"/>
                <a:gd name="connsiteY885" fmla="*/ 2224515 h 2801577"/>
                <a:gd name="connsiteX886" fmla="*/ 8456998 w 10032639"/>
                <a:gd name="connsiteY886" fmla="*/ 2176261 h 2801577"/>
                <a:gd name="connsiteX887" fmla="*/ 9279385 w 10032639"/>
                <a:gd name="connsiteY887" fmla="*/ 2164377 h 2801577"/>
                <a:gd name="connsiteX888" fmla="*/ 9284785 w 10032639"/>
                <a:gd name="connsiteY888" fmla="*/ 2171219 h 2801577"/>
                <a:gd name="connsiteX889" fmla="*/ 9288026 w 10032639"/>
                <a:gd name="connsiteY889" fmla="*/ 2167618 h 2801577"/>
                <a:gd name="connsiteX890" fmla="*/ 9282985 w 10032639"/>
                <a:gd name="connsiteY890" fmla="*/ 2164377 h 2801577"/>
                <a:gd name="connsiteX891" fmla="*/ 9042102 w 10032639"/>
                <a:gd name="connsiteY891" fmla="*/ 2160776 h 2801577"/>
                <a:gd name="connsiteX892" fmla="*/ 9021579 w 10032639"/>
                <a:gd name="connsiteY892" fmla="*/ 2178061 h 2801577"/>
                <a:gd name="connsiteX893" fmla="*/ 9021579 w 10032639"/>
                <a:gd name="connsiteY893" fmla="*/ 2200388 h 2801577"/>
                <a:gd name="connsiteX894" fmla="*/ 9017978 w 10032639"/>
                <a:gd name="connsiteY894" fmla="*/ 2202188 h 2801577"/>
                <a:gd name="connsiteX895" fmla="*/ 9019778 w 10032639"/>
                <a:gd name="connsiteY895" fmla="*/ 2207230 h 2801577"/>
                <a:gd name="connsiteX896" fmla="*/ 9033461 w 10032639"/>
                <a:gd name="connsiteY896" fmla="*/ 2193546 h 2801577"/>
                <a:gd name="connsiteX897" fmla="*/ 9037061 w 10032639"/>
                <a:gd name="connsiteY897" fmla="*/ 2191745 h 2801577"/>
                <a:gd name="connsiteX898" fmla="*/ 9051104 w 10032639"/>
                <a:gd name="connsiteY898" fmla="*/ 2184903 h 2801577"/>
                <a:gd name="connsiteX899" fmla="*/ 9045703 w 10032639"/>
                <a:gd name="connsiteY899" fmla="*/ 2179862 h 2801577"/>
                <a:gd name="connsiteX900" fmla="*/ 9043903 w 10032639"/>
                <a:gd name="connsiteY900" fmla="*/ 2174460 h 2801577"/>
                <a:gd name="connsiteX901" fmla="*/ 9042102 w 10032639"/>
                <a:gd name="connsiteY901" fmla="*/ 2167618 h 2801577"/>
                <a:gd name="connsiteX902" fmla="*/ 439489 w 10032639"/>
                <a:gd name="connsiteY902" fmla="*/ 2154201 h 2801577"/>
                <a:gd name="connsiteX903" fmla="*/ 429410 w 10032639"/>
                <a:gd name="connsiteY903" fmla="*/ 2162842 h 2801577"/>
                <a:gd name="connsiteX904" fmla="*/ 422280 w 10032639"/>
                <a:gd name="connsiteY904" fmla="*/ 2171460 h 2801577"/>
                <a:gd name="connsiteX905" fmla="*/ 422212 w 10032639"/>
                <a:gd name="connsiteY905" fmla="*/ 2171483 h 2801577"/>
                <a:gd name="connsiteX906" fmla="*/ 420772 w 10032639"/>
                <a:gd name="connsiteY906" fmla="*/ 2173284 h 2801577"/>
                <a:gd name="connsiteX907" fmla="*/ 422280 w 10032639"/>
                <a:gd name="connsiteY907" fmla="*/ 2171460 h 2801577"/>
                <a:gd name="connsiteX908" fmla="*/ 427611 w 10032639"/>
                <a:gd name="connsiteY908" fmla="*/ 2169683 h 2801577"/>
                <a:gd name="connsiteX909" fmla="*/ 432650 w 10032639"/>
                <a:gd name="connsiteY909" fmla="*/ 2166082 h 2801577"/>
                <a:gd name="connsiteX910" fmla="*/ 436249 w 10032639"/>
                <a:gd name="connsiteY910" fmla="*/ 2161042 h 2801577"/>
                <a:gd name="connsiteX911" fmla="*/ 3018474 w 10032639"/>
                <a:gd name="connsiteY911" fmla="*/ 2152400 h 2801577"/>
                <a:gd name="connsiteX912" fmla="*/ 3008035 w 10032639"/>
                <a:gd name="connsiteY912" fmla="*/ 2155641 h 2801577"/>
                <a:gd name="connsiteX913" fmla="*/ 3009835 w 10032639"/>
                <a:gd name="connsiteY913" fmla="*/ 2155641 h 2801577"/>
                <a:gd name="connsiteX914" fmla="*/ 3016674 w 10032639"/>
                <a:gd name="connsiteY914" fmla="*/ 2157441 h 2801577"/>
                <a:gd name="connsiteX915" fmla="*/ 1678769 w 10032639"/>
                <a:gd name="connsiteY915" fmla="*/ 2145559 h 2801577"/>
                <a:gd name="connsiteX916" fmla="*/ 1678769 w 10032639"/>
                <a:gd name="connsiteY916" fmla="*/ 2152400 h 2801577"/>
                <a:gd name="connsiteX917" fmla="*/ 1684168 w 10032639"/>
                <a:gd name="connsiteY917" fmla="*/ 2150600 h 2801577"/>
                <a:gd name="connsiteX918" fmla="*/ 1682369 w 10032639"/>
                <a:gd name="connsiteY918" fmla="*/ 2147000 h 2801577"/>
                <a:gd name="connsiteX919" fmla="*/ 9629367 w 10032639"/>
                <a:gd name="connsiteY919" fmla="*/ 2139891 h 2801577"/>
                <a:gd name="connsiteX920" fmla="*/ 9573917 w 10032639"/>
                <a:gd name="connsiteY920" fmla="*/ 2188504 h 2801577"/>
                <a:gd name="connsiteX921" fmla="*/ 9515227 w 10032639"/>
                <a:gd name="connsiteY921" fmla="*/ 2236758 h 2801577"/>
                <a:gd name="connsiteX922" fmla="*/ 9452575 w 10032639"/>
                <a:gd name="connsiteY922" fmla="*/ 2283572 h 2801577"/>
                <a:gd name="connsiteX923" fmla="*/ 9388844 w 10032639"/>
                <a:gd name="connsiteY923" fmla="*/ 2328585 h 2801577"/>
                <a:gd name="connsiteX924" fmla="*/ 9289827 w 10032639"/>
                <a:gd name="connsiteY924" fmla="*/ 2398084 h 2801577"/>
                <a:gd name="connsiteX925" fmla="*/ 9187568 w 10032639"/>
                <a:gd name="connsiteY925" fmla="*/ 2467224 h 2801577"/>
                <a:gd name="connsiteX926" fmla="*/ 9116996 w 10032639"/>
                <a:gd name="connsiteY926" fmla="*/ 2515478 h 2801577"/>
                <a:gd name="connsiteX927" fmla="*/ 9120236 w 10032639"/>
                <a:gd name="connsiteY927" fmla="*/ 2524481 h 2801577"/>
                <a:gd name="connsiteX928" fmla="*/ 9122037 w 10032639"/>
                <a:gd name="connsiteY928" fmla="*/ 2531323 h 2801577"/>
                <a:gd name="connsiteX929" fmla="*/ 9123837 w 10032639"/>
                <a:gd name="connsiteY929" fmla="*/ 2536364 h 2801577"/>
                <a:gd name="connsiteX930" fmla="*/ 9172085 w 10032639"/>
                <a:gd name="connsiteY930" fmla="*/ 2503595 h 2801577"/>
                <a:gd name="connsiteX931" fmla="*/ 9222494 w 10032639"/>
                <a:gd name="connsiteY931" fmla="*/ 2465424 h 2801577"/>
                <a:gd name="connsiteX932" fmla="*/ 9222494 w 10032639"/>
                <a:gd name="connsiteY932" fmla="*/ 2463623 h 2801577"/>
                <a:gd name="connsiteX933" fmla="*/ 9257061 w 10032639"/>
                <a:gd name="connsiteY933" fmla="*/ 2441297 h 2801577"/>
                <a:gd name="connsiteX934" fmla="*/ 9288026 w 10032639"/>
                <a:gd name="connsiteY934" fmla="*/ 2420411 h 2801577"/>
                <a:gd name="connsiteX935" fmla="*/ 9317551 w 10032639"/>
                <a:gd name="connsiteY935" fmla="*/ 2403126 h 2801577"/>
                <a:gd name="connsiteX936" fmla="*/ 9347077 w 10032639"/>
                <a:gd name="connsiteY936" fmla="*/ 2389082 h 2801577"/>
                <a:gd name="connsiteX937" fmla="*/ 9352117 w 10032639"/>
                <a:gd name="connsiteY937" fmla="*/ 2378639 h 2801577"/>
                <a:gd name="connsiteX938" fmla="*/ 9359319 w 10032639"/>
                <a:gd name="connsiteY938" fmla="*/ 2368556 h 2801577"/>
                <a:gd name="connsiteX939" fmla="*/ 9374802 w 10032639"/>
                <a:gd name="connsiteY939" fmla="*/ 2350911 h 2801577"/>
                <a:gd name="connsiteX940" fmla="*/ 9395685 w 10032639"/>
                <a:gd name="connsiteY940" fmla="*/ 2333986 h 2801577"/>
                <a:gd name="connsiteX941" fmla="*/ 9419810 w 10032639"/>
                <a:gd name="connsiteY941" fmla="*/ 2318142 h 2801577"/>
                <a:gd name="connsiteX942" fmla="*/ 9431692 w 10032639"/>
                <a:gd name="connsiteY942" fmla="*/ 2311300 h 2801577"/>
                <a:gd name="connsiteX943" fmla="*/ 9454376 w 10032639"/>
                <a:gd name="connsiteY943" fmla="*/ 2299416 h 2801577"/>
                <a:gd name="connsiteX944" fmla="*/ 9468058 w 10032639"/>
                <a:gd name="connsiteY944" fmla="*/ 2294015 h 2801577"/>
                <a:gd name="connsiteX945" fmla="*/ 9478500 w 10032639"/>
                <a:gd name="connsiteY945" fmla="*/ 2288973 h 2801577"/>
                <a:gd name="connsiteX946" fmla="*/ 9483901 w 10032639"/>
                <a:gd name="connsiteY946" fmla="*/ 2283572 h 2801577"/>
                <a:gd name="connsiteX947" fmla="*/ 9488942 w 10032639"/>
                <a:gd name="connsiteY947" fmla="*/ 2273129 h 2801577"/>
                <a:gd name="connsiteX948" fmla="*/ 9494343 w 10032639"/>
                <a:gd name="connsiteY948" fmla="*/ 2264486 h 2801577"/>
                <a:gd name="connsiteX949" fmla="*/ 9501184 w 10032639"/>
                <a:gd name="connsiteY949" fmla="*/ 2255844 h 2801577"/>
                <a:gd name="connsiteX950" fmla="*/ 9508025 w 10032639"/>
                <a:gd name="connsiteY950" fmla="*/ 2249002 h 2801577"/>
                <a:gd name="connsiteX951" fmla="*/ 9518467 w 10032639"/>
                <a:gd name="connsiteY951" fmla="*/ 2242160 h 2801577"/>
                <a:gd name="connsiteX952" fmla="*/ 9523868 w 10032639"/>
                <a:gd name="connsiteY952" fmla="*/ 2240359 h 2801577"/>
                <a:gd name="connsiteX953" fmla="*/ 9533950 w 10032639"/>
                <a:gd name="connsiteY953" fmla="*/ 2236758 h 2801577"/>
                <a:gd name="connsiteX954" fmla="*/ 9546192 w 10032639"/>
                <a:gd name="connsiteY954" fmla="*/ 2233157 h 2801577"/>
                <a:gd name="connsiteX955" fmla="*/ 9556634 w 10032639"/>
                <a:gd name="connsiteY955" fmla="*/ 2226315 h 2801577"/>
                <a:gd name="connsiteX956" fmla="*/ 9567076 w 10032639"/>
                <a:gd name="connsiteY956" fmla="*/ 2219473 h 2801577"/>
                <a:gd name="connsiteX957" fmla="*/ 9575717 w 10032639"/>
                <a:gd name="connsiteY957" fmla="*/ 2212631 h 2801577"/>
                <a:gd name="connsiteX958" fmla="*/ 9582559 w 10032639"/>
                <a:gd name="connsiteY958" fmla="*/ 2205789 h 2801577"/>
                <a:gd name="connsiteX959" fmla="*/ 9598041 w 10032639"/>
                <a:gd name="connsiteY959" fmla="*/ 2184903 h 2801577"/>
                <a:gd name="connsiteX960" fmla="*/ 9608483 w 10032639"/>
                <a:gd name="connsiteY960" fmla="*/ 2171219 h 2801577"/>
                <a:gd name="connsiteX961" fmla="*/ 9617125 w 10032639"/>
                <a:gd name="connsiteY961" fmla="*/ 2160776 h 2801577"/>
                <a:gd name="connsiteX962" fmla="*/ 9629367 w 10032639"/>
                <a:gd name="connsiteY962" fmla="*/ 2148533 h 2801577"/>
                <a:gd name="connsiteX963" fmla="*/ 4864108 w 10032639"/>
                <a:gd name="connsiteY963" fmla="*/ 2118046 h 2801577"/>
                <a:gd name="connsiteX964" fmla="*/ 4722262 w 10032639"/>
                <a:gd name="connsiteY964" fmla="*/ 2225320 h 2801577"/>
                <a:gd name="connsiteX965" fmla="*/ 4581857 w 10032639"/>
                <a:gd name="connsiteY965" fmla="*/ 2331153 h 2801577"/>
                <a:gd name="connsiteX966" fmla="*/ 4412290 w 10032639"/>
                <a:gd name="connsiteY966" fmla="*/ 2457504 h 2801577"/>
                <a:gd name="connsiteX967" fmla="*/ 4245963 w 10032639"/>
                <a:gd name="connsiteY967" fmla="*/ 2582056 h 2801577"/>
                <a:gd name="connsiteX968" fmla="*/ 4237323 w 10032639"/>
                <a:gd name="connsiteY968" fmla="*/ 2587456 h 2801577"/>
                <a:gd name="connsiteX969" fmla="*/ 4208162 w 10032639"/>
                <a:gd name="connsiteY969" fmla="*/ 2609774 h 2801577"/>
                <a:gd name="connsiteX970" fmla="*/ 4175041 w 10032639"/>
                <a:gd name="connsiteY970" fmla="*/ 2630293 h 2801577"/>
                <a:gd name="connsiteX971" fmla="*/ 4164600 w 10032639"/>
                <a:gd name="connsiteY971" fmla="*/ 2637493 h 2801577"/>
                <a:gd name="connsiteX972" fmla="*/ 4154161 w 10032639"/>
                <a:gd name="connsiteY972" fmla="*/ 2646132 h 2801577"/>
                <a:gd name="connsiteX973" fmla="*/ 4145520 w 10032639"/>
                <a:gd name="connsiteY973" fmla="*/ 2654772 h 2801577"/>
                <a:gd name="connsiteX974" fmla="*/ 4138680 w 10032639"/>
                <a:gd name="connsiteY974" fmla="*/ 2665211 h 2801577"/>
                <a:gd name="connsiteX975" fmla="*/ 4143720 w 10032639"/>
                <a:gd name="connsiteY975" fmla="*/ 2665211 h 2801577"/>
                <a:gd name="connsiteX976" fmla="*/ 4152361 w 10032639"/>
                <a:gd name="connsiteY976" fmla="*/ 2663411 h 2801577"/>
                <a:gd name="connsiteX977" fmla="*/ 4154161 w 10032639"/>
                <a:gd name="connsiteY977" fmla="*/ 2663411 h 2801577"/>
                <a:gd name="connsiteX978" fmla="*/ 4168200 w 10032639"/>
                <a:gd name="connsiteY978" fmla="*/ 2663411 h 2801577"/>
                <a:gd name="connsiteX979" fmla="*/ 4178641 w 10032639"/>
                <a:gd name="connsiteY979" fmla="*/ 2665211 h 2801577"/>
                <a:gd name="connsiteX980" fmla="*/ 4181881 w 10032639"/>
                <a:gd name="connsiteY980" fmla="*/ 2663411 h 2801577"/>
                <a:gd name="connsiteX981" fmla="*/ 4187281 w 10032639"/>
                <a:gd name="connsiteY981" fmla="*/ 2659811 h 2801577"/>
                <a:gd name="connsiteX982" fmla="*/ 4195921 w 10032639"/>
                <a:gd name="connsiteY982" fmla="*/ 2658371 h 2801577"/>
                <a:gd name="connsiteX983" fmla="*/ 4200962 w 10032639"/>
                <a:gd name="connsiteY983" fmla="*/ 2659811 h 2801577"/>
                <a:gd name="connsiteX984" fmla="*/ 4206362 w 10032639"/>
                <a:gd name="connsiteY984" fmla="*/ 2659811 h 2801577"/>
                <a:gd name="connsiteX985" fmla="*/ 4208162 w 10032639"/>
                <a:gd name="connsiteY985" fmla="*/ 2658371 h 2801577"/>
                <a:gd name="connsiteX986" fmla="*/ 4213202 w 10032639"/>
                <a:gd name="connsiteY986" fmla="*/ 2658371 h 2801577"/>
                <a:gd name="connsiteX987" fmla="*/ 4221842 w 10032639"/>
                <a:gd name="connsiteY987" fmla="*/ 2652972 h 2801577"/>
                <a:gd name="connsiteX988" fmla="*/ 4228683 w 10032639"/>
                <a:gd name="connsiteY988" fmla="*/ 2649732 h 2801577"/>
                <a:gd name="connsiteX989" fmla="*/ 4230483 w 10032639"/>
                <a:gd name="connsiteY989" fmla="*/ 2646132 h 2801577"/>
                <a:gd name="connsiteX990" fmla="*/ 4237323 w 10032639"/>
                <a:gd name="connsiteY990" fmla="*/ 2639293 h 2801577"/>
                <a:gd name="connsiteX991" fmla="*/ 4245963 w 10032639"/>
                <a:gd name="connsiteY991" fmla="*/ 2632093 h 2801577"/>
                <a:gd name="connsiteX992" fmla="*/ 4256404 w 10032639"/>
                <a:gd name="connsiteY992" fmla="*/ 2625253 h 2801577"/>
                <a:gd name="connsiteX993" fmla="*/ 4263244 w 10032639"/>
                <a:gd name="connsiteY993" fmla="*/ 2621654 h 2801577"/>
                <a:gd name="connsiteX994" fmla="*/ 4270084 w 10032639"/>
                <a:gd name="connsiteY994" fmla="*/ 2621654 h 2801577"/>
                <a:gd name="connsiteX995" fmla="*/ 4273684 w 10032639"/>
                <a:gd name="connsiteY995" fmla="*/ 2621654 h 2801577"/>
                <a:gd name="connsiteX996" fmla="*/ 4273684 w 10032639"/>
                <a:gd name="connsiteY996" fmla="*/ 2599335 h 2801577"/>
                <a:gd name="connsiteX997" fmla="*/ 4284125 w 10032639"/>
                <a:gd name="connsiteY997" fmla="*/ 2596095 h 2801577"/>
                <a:gd name="connsiteX998" fmla="*/ 4292765 w 10032639"/>
                <a:gd name="connsiteY998" fmla="*/ 2590696 h 2801577"/>
                <a:gd name="connsiteX999" fmla="*/ 4301406 w 10032639"/>
                <a:gd name="connsiteY999" fmla="*/ 2585656 h 2801577"/>
                <a:gd name="connsiteX1000" fmla="*/ 4311846 w 10032639"/>
                <a:gd name="connsiteY1000" fmla="*/ 2578817 h 2801577"/>
                <a:gd name="connsiteX1001" fmla="*/ 4315446 w 10032639"/>
                <a:gd name="connsiteY1001" fmla="*/ 2577017 h 2801577"/>
                <a:gd name="connsiteX1002" fmla="*/ 4320486 w 10032639"/>
                <a:gd name="connsiteY1002" fmla="*/ 2573417 h 2801577"/>
                <a:gd name="connsiteX1003" fmla="*/ 4325887 w 10032639"/>
                <a:gd name="connsiteY1003" fmla="*/ 2570177 h 2801577"/>
                <a:gd name="connsiteX1004" fmla="*/ 4330927 w 10032639"/>
                <a:gd name="connsiteY1004" fmla="*/ 2564777 h 2801577"/>
                <a:gd name="connsiteX1005" fmla="*/ 4335967 w 10032639"/>
                <a:gd name="connsiteY1005" fmla="*/ 2559738 h 2801577"/>
                <a:gd name="connsiteX1006" fmla="*/ 4355048 w 10032639"/>
                <a:gd name="connsiteY1006" fmla="*/ 2559738 h 2801577"/>
                <a:gd name="connsiteX1007" fmla="*/ 4358648 w 10032639"/>
                <a:gd name="connsiteY1007" fmla="*/ 2554338 h 2801577"/>
                <a:gd name="connsiteX1008" fmla="*/ 4362248 w 10032639"/>
                <a:gd name="connsiteY1008" fmla="*/ 2543899 h 2801577"/>
                <a:gd name="connsiteX1009" fmla="*/ 4365488 w 10032639"/>
                <a:gd name="connsiteY1009" fmla="*/ 2537059 h 2801577"/>
                <a:gd name="connsiteX1010" fmla="*/ 4370888 w 10032639"/>
                <a:gd name="connsiteY1010" fmla="*/ 2530220 h 2801577"/>
                <a:gd name="connsiteX1011" fmla="*/ 4379529 w 10032639"/>
                <a:gd name="connsiteY1011" fmla="*/ 2524820 h 2801577"/>
                <a:gd name="connsiteX1012" fmla="*/ 4384569 w 10032639"/>
                <a:gd name="connsiteY1012" fmla="*/ 2523380 h 2801577"/>
                <a:gd name="connsiteX1013" fmla="*/ 4391409 w 10032639"/>
                <a:gd name="connsiteY1013" fmla="*/ 2521580 h 2801577"/>
                <a:gd name="connsiteX1014" fmla="*/ 4391409 w 10032639"/>
                <a:gd name="connsiteY1014" fmla="*/ 2516181 h 2801577"/>
                <a:gd name="connsiteX1015" fmla="*/ 4396449 w 10032639"/>
                <a:gd name="connsiteY1015" fmla="*/ 2511141 h 2801577"/>
                <a:gd name="connsiteX1016" fmla="*/ 4401850 w 10032639"/>
                <a:gd name="connsiteY1016" fmla="*/ 2507541 h 2801577"/>
                <a:gd name="connsiteX1017" fmla="*/ 4406890 w 10032639"/>
                <a:gd name="connsiteY1017" fmla="*/ 2505741 h 2801577"/>
                <a:gd name="connsiteX1018" fmla="*/ 4412290 w 10032639"/>
                <a:gd name="connsiteY1018" fmla="*/ 2505741 h 2801577"/>
                <a:gd name="connsiteX1019" fmla="*/ 4419130 w 10032639"/>
                <a:gd name="connsiteY1019" fmla="*/ 2503941 h 2801577"/>
                <a:gd name="connsiteX1020" fmla="*/ 4427771 w 10032639"/>
                <a:gd name="connsiteY1020" fmla="*/ 2498902 h 2801577"/>
                <a:gd name="connsiteX1021" fmla="*/ 4438211 w 10032639"/>
                <a:gd name="connsiteY1021" fmla="*/ 2492062 h 2801577"/>
                <a:gd name="connsiteX1022" fmla="*/ 4446851 w 10032639"/>
                <a:gd name="connsiteY1022" fmla="*/ 2485223 h 2801577"/>
                <a:gd name="connsiteX1023" fmla="*/ 4481413 w 10032639"/>
                <a:gd name="connsiteY1023" fmla="*/ 2450665 h 2801577"/>
                <a:gd name="connsiteX1024" fmla="*/ 4491853 w 10032639"/>
                <a:gd name="connsiteY1024" fmla="*/ 2442025 h 2801577"/>
                <a:gd name="connsiteX1025" fmla="*/ 4504094 w 10032639"/>
                <a:gd name="connsiteY1025" fmla="*/ 2435186 h 2801577"/>
                <a:gd name="connsiteX1026" fmla="*/ 4510934 w 10032639"/>
                <a:gd name="connsiteY1026" fmla="*/ 2433386 h 2801577"/>
                <a:gd name="connsiteX1027" fmla="*/ 4517774 w 10032639"/>
                <a:gd name="connsiteY1027" fmla="*/ 2433386 h 2801577"/>
                <a:gd name="connsiteX1028" fmla="*/ 4524614 w 10032639"/>
                <a:gd name="connsiteY1028" fmla="*/ 2429786 h 2801577"/>
                <a:gd name="connsiteX1029" fmla="*/ 4526414 w 10032639"/>
                <a:gd name="connsiteY1029" fmla="*/ 2426546 h 2801577"/>
                <a:gd name="connsiteX1030" fmla="*/ 4526414 w 10032639"/>
                <a:gd name="connsiteY1030" fmla="*/ 2422947 h 2801577"/>
                <a:gd name="connsiteX1031" fmla="*/ 4528215 w 10032639"/>
                <a:gd name="connsiteY1031" fmla="*/ 2414307 h 2801577"/>
                <a:gd name="connsiteX1032" fmla="*/ 4533255 w 10032639"/>
                <a:gd name="connsiteY1032" fmla="*/ 2405668 h 2801577"/>
                <a:gd name="connsiteX1033" fmla="*/ 4540455 w 10032639"/>
                <a:gd name="connsiteY1033" fmla="*/ 2402068 h 2801577"/>
                <a:gd name="connsiteX1034" fmla="*/ 4548735 w 10032639"/>
                <a:gd name="connsiteY1034" fmla="*/ 2398468 h 2801577"/>
                <a:gd name="connsiteX1035" fmla="*/ 4557736 w 10032639"/>
                <a:gd name="connsiteY1035" fmla="*/ 2398468 h 2801577"/>
                <a:gd name="connsiteX1036" fmla="*/ 4571416 w 10032639"/>
                <a:gd name="connsiteY1036" fmla="*/ 2391629 h 2801577"/>
                <a:gd name="connsiteX1037" fmla="*/ 4585457 w 10032639"/>
                <a:gd name="connsiteY1037" fmla="*/ 2381189 h 2801577"/>
                <a:gd name="connsiteX1038" fmla="*/ 4594097 w 10032639"/>
                <a:gd name="connsiteY1038" fmla="*/ 2367510 h 2801577"/>
                <a:gd name="connsiteX1039" fmla="*/ 4600937 w 10032639"/>
                <a:gd name="connsiteY1039" fmla="*/ 2351671 h 2801577"/>
                <a:gd name="connsiteX1040" fmla="*/ 4602737 w 10032639"/>
                <a:gd name="connsiteY1040" fmla="*/ 2346632 h 2801577"/>
                <a:gd name="connsiteX1041" fmla="*/ 4606338 w 10032639"/>
                <a:gd name="connsiteY1041" fmla="*/ 2344832 h 2801577"/>
                <a:gd name="connsiteX1042" fmla="*/ 4623618 w 10032639"/>
                <a:gd name="connsiteY1042" fmla="*/ 2334392 h 2801577"/>
                <a:gd name="connsiteX1043" fmla="*/ 4640899 w 10032639"/>
                <a:gd name="connsiteY1043" fmla="*/ 2324313 h 2801577"/>
                <a:gd name="connsiteX1044" fmla="*/ 4654580 w 10032639"/>
                <a:gd name="connsiteY1044" fmla="*/ 2313874 h 2801577"/>
                <a:gd name="connsiteX1045" fmla="*/ 4675460 w 10032639"/>
                <a:gd name="connsiteY1045" fmla="*/ 2298395 h 2801577"/>
                <a:gd name="connsiteX1046" fmla="*/ 4685541 w 10032639"/>
                <a:gd name="connsiteY1046" fmla="*/ 2287955 h 2801577"/>
                <a:gd name="connsiteX1047" fmla="*/ 4692741 w 10032639"/>
                <a:gd name="connsiteY1047" fmla="*/ 2277516 h 2801577"/>
                <a:gd name="connsiteX1048" fmla="*/ 4697781 w 10032639"/>
                <a:gd name="connsiteY1048" fmla="*/ 2268877 h 2801577"/>
                <a:gd name="connsiteX1049" fmla="*/ 4713262 w 10032639"/>
                <a:gd name="connsiteY1049" fmla="*/ 2268877 h 2801577"/>
                <a:gd name="connsiteX1050" fmla="*/ 4711822 w 10032639"/>
                <a:gd name="connsiteY1050" fmla="*/ 2263477 h 2801577"/>
                <a:gd name="connsiteX1051" fmla="*/ 4710022 w 10032639"/>
                <a:gd name="connsiteY1051" fmla="*/ 2258437 h 2801577"/>
                <a:gd name="connsiteX1052" fmla="*/ 4710022 w 10032639"/>
                <a:gd name="connsiteY1052" fmla="*/ 2247998 h 2801577"/>
                <a:gd name="connsiteX1053" fmla="*/ 4720462 w 10032639"/>
                <a:gd name="connsiteY1053" fmla="*/ 2242598 h 2801577"/>
                <a:gd name="connsiteX1054" fmla="*/ 4734143 w 10032639"/>
                <a:gd name="connsiteY1054" fmla="*/ 2237559 h 2801577"/>
                <a:gd name="connsiteX1055" fmla="*/ 4746383 w 10032639"/>
                <a:gd name="connsiteY1055" fmla="*/ 2228919 h 2801577"/>
                <a:gd name="connsiteX1056" fmla="*/ 4755024 w 10032639"/>
                <a:gd name="connsiteY1056" fmla="*/ 2220280 h 2801577"/>
                <a:gd name="connsiteX1057" fmla="*/ 4761864 w 10032639"/>
                <a:gd name="connsiteY1057" fmla="*/ 2211640 h 2801577"/>
                <a:gd name="connsiteX1058" fmla="*/ 4772304 w 10032639"/>
                <a:gd name="connsiteY1058" fmla="*/ 2197601 h 2801577"/>
                <a:gd name="connsiteX1059" fmla="*/ 4784545 w 10032639"/>
                <a:gd name="connsiteY1059" fmla="*/ 2187522 h 2801577"/>
                <a:gd name="connsiteX1060" fmla="*/ 4798225 w 10032639"/>
                <a:gd name="connsiteY1060" fmla="*/ 2180682 h 2801577"/>
                <a:gd name="connsiteX1061" fmla="*/ 4813706 w 10032639"/>
                <a:gd name="connsiteY1061" fmla="*/ 2177083 h 2801577"/>
                <a:gd name="connsiteX1062" fmla="*/ 4819106 w 10032639"/>
                <a:gd name="connsiteY1062" fmla="*/ 2166643 h 2801577"/>
                <a:gd name="connsiteX1063" fmla="*/ 4824146 w 10032639"/>
                <a:gd name="connsiteY1063" fmla="*/ 2159804 h 2801577"/>
                <a:gd name="connsiteX1064" fmla="*/ 4829186 w 10032639"/>
                <a:gd name="connsiteY1064" fmla="*/ 2154404 h 2801577"/>
                <a:gd name="connsiteX1065" fmla="*/ 4836387 w 10032639"/>
                <a:gd name="connsiteY1065" fmla="*/ 2151164 h 2801577"/>
                <a:gd name="connsiteX1066" fmla="*/ 4845027 w 10032639"/>
                <a:gd name="connsiteY1066" fmla="*/ 2149364 h 2801577"/>
                <a:gd name="connsiteX1067" fmla="*/ 4850067 w 10032639"/>
                <a:gd name="connsiteY1067" fmla="*/ 2137125 h 2801577"/>
                <a:gd name="connsiteX1068" fmla="*/ 4858708 w 10032639"/>
                <a:gd name="connsiteY1068" fmla="*/ 2126686 h 2801577"/>
                <a:gd name="connsiteX1069" fmla="*/ 6280402 w 10032639"/>
                <a:gd name="connsiteY1069" fmla="*/ 2114451 h 2801577"/>
                <a:gd name="connsiteX1070" fmla="*/ 6216320 w 10032639"/>
                <a:gd name="connsiteY1070" fmla="*/ 2149007 h 2801577"/>
                <a:gd name="connsiteX1071" fmla="*/ 6152238 w 10032639"/>
                <a:gd name="connsiteY1071" fmla="*/ 2185362 h 2801577"/>
                <a:gd name="connsiteX1072" fmla="*/ 6091756 w 10032639"/>
                <a:gd name="connsiteY1072" fmla="*/ 2223158 h 2801577"/>
                <a:gd name="connsiteX1073" fmla="*/ 6029474 w 10032639"/>
                <a:gd name="connsiteY1073" fmla="*/ 2261313 h 2801577"/>
                <a:gd name="connsiteX1074" fmla="*/ 6020834 w 10032639"/>
                <a:gd name="connsiteY1074" fmla="*/ 2268512 h 2801577"/>
                <a:gd name="connsiteX1075" fmla="*/ 6025874 w 10032639"/>
                <a:gd name="connsiteY1075" fmla="*/ 2270312 h 2801577"/>
                <a:gd name="connsiteX1076" fmla="*/ 6029474 w 10032639"/>
                <a:gd name="connsiteY1076" fmla="*/ 2270312 h 2801577"/>
                <a:gd name="connsiteX1077" fmla="*/ 6036315 w 10032639"/>
                <a:gd name="connsiteY1077" fmla="*/ 2263113 h 2801577"/>
                <a:gd name="connsiteX1078" fmla="*/ 6041715 w 10032639"/>
                <a:gd name="connsiteY1078" fmla="*/ 2259873 h 2801577"/>
                <a:gd name="connsiteX1079" fmla="*/ 6046755 w 10032639"/>
                <a:gd name="connsiteY1079" fmla="*/ 2258073 h 2801577"/>
                <a:gd name="connsiteX1080" fmla="*/ 6069076 w 10032639"/>
                <a:gd name="connsiteY1080" fmla="*/ 2242235 h 2801577"/>
                <a:gd name="connsiteX1081" fmla="*/ 6093196 w 10032639"/>
                <a:gd name="connsiteY1081" fmla="*/ 2228557 h 2801577"/>
                <a:gd name="connsiteX1082" fmla="*/ 6115877 w 10032639"/>
                <a:gd name="connsiteY1082" fmla="*/ 2216319 h 2801577"/>
                <a:gd name="connsiteX1083" fmla="*/ 6138558 w 10032639"/>
                <a:gd name="connsiteY1083" fmla="*/ 2204440 h 2801577"/>
                <a:gd name="connsiteX1084" fmla="*/ 6159438 w 10032639"/>
                <a:gd name="connsiteY1084" fmla="*/ 2194001 h 2801577"/>
                <a:gd name="connsiteX1085" fmla="*/ 6181759 w 10032639"/>
                <a:gd name="connsiteY1085" fmla="*/ 2181763 h 2801577"/>
                <a:gd name="connsiteX1086" fmla="*/ 6204080 w 10032639"/>
                <a:gd name="connsiteY1086" fmla="*/ 2168085 h 2801577"/>
                <a:gd name="connsiteX1087" fmla="*/ 6226760 w 10032639"/>
                <a:gd name="connsiteY1087" fmla="*/ 2152607 h 2801577"/>
                <a:gd name="connsiteX1088" fmla="*/ 6235401 w 10032639"/>
                <a:gd name="connsiteY1088" fmla="*/ 2145407 h 2801577"/>
                <a:gd name="connsiteX1089" fmla="*/ 6245841 w 10032639"/>
                <a:gd name="connsiteY1089" fmla="*/ 2138568 h 2801577"/>
                <a:gd name="connsiteX1090" fmla="*/ 6269962 w 10032639"/>
                <a:gd name="connsiteY1090" fmla="*/ 2121291 h 2801577"/>
                <a:gd name="connsiteX1091" fmla="*/ 6276802 w 10032639"/>
                <a:gd name="connsiteY1091" fmla="*/ 2119491 h 2801577"/>
                <a:gd name="connsiteX1092" fmla="*/ 2921650 w 10032639"/>
                <a:gd name="connsiteY1092" fmla="*/ 2108834 h 2801577"/>
                <a:gd name="connsiteX1093" fmla="*/ 2916250 w 10032639"/>
                <a:gd name="connsiteY1093" fmla="*/ 2110634 h 2801577"/>
                <a:gd name="connsiteX1094" fmla="*/ 2916250 w 10032639"/>
                <a:gd name="connsiteY1094" fmla="*/ 2112435 h 2801577"/>
                <a:gd name="connsiteX1095" fmla="*/ 3539310 w 10032639"/>
                <a:gd name="connsiteY1095" fmla="*/ 2101993 h 2801577"/>
                <a:gd name="connsiteX1096" fmla="*/ 3465162 w 10032639"/>
                <a:gd name="connsiteY1096" fmla="*/ 2121076 h 2801577"/>
                <a:gd name="connsiteX1097" fmla="*/ 3390654 w 10032639"/>
                <a:gd name="connsiteY1097" fmla="*/ 2143759 h 2801577"/>
                <a:gd name="connsiteX1098" fmla="*/ 3314346 w 10032639"/>
                <a:gd name="connsiteY1098" fmla="*/ 2167883 h 2801577"/>
                <a:gd name="connsiteX1099" fmla="*/ 3234799 w 10032639"/>
                <a:gd name="connsiteY1099" fmla="*/ 2197407 h 2801577"/>
                <a:gd name="connsiteX1100" fmla="*/ 3155252 w 10032639"/>
                <a:gd name="connsiteY1100" fmla="*/ 2226571 h 2801577"/>
                <a:gd name="connsiteX1101" fmla="*/ 3077504 w 10032639"/>
                <a:gd name="connsiteY1101" fmla="*/ 2256096 h 2801577"/>
                <a:gd name="connsiteX1102" fmla="*/ 2921650 w 10032639"/>
                <a:gd name="connsiteY1102" fmla="*/ 2311544 h 2801577"/>
                <a:gd name="connsiteX1103" fmla="*/ 2921650 w 10032639"/>
                <a:gd name="connsiteY1103" fmla="*/ 2318385 h 2801577"/>
                <a:gd name="connsiteX1104" fmla="*/ 2933887 w 10032639"/>
                <a:gd name="connsiteY1104" fmla="*/ 2318385 h 2801577"/>
                <a:gd name="connsiteX1105" fmla="*/ 2943966 w 10032639"/>
                <a:gd name="connsiteY1105" fmla="*/ 2309744 h 2801577"/>
                <a:gd name="connsiteX1106" fmla="*/ 2951165 w 10032639"/>
                <a:gd name="connsiteY1106" fmla="*/ 2306503 h 2801577"/>
                <a:gd name="connsiteX1107" fmla="*/ 2959803 w 10032639"/>
                <a:gd name="connsiteY1107" fmla="*/ 2301103 h 2801577"/>
                <a:gd name="connsiteX1108" fmla="*/ 2964842 w 10032639"/>
                <a:gd name="connsiteY1108" fmla="*/ 2299662 h 2801577"/>
                <a:gd name="connsiteX1109" fmla="*/ 2969882 w 10032639"/>
                <a:gd name="connsiteY1109" fmla="*/ 2301103 h 2801577"/>
                <a:gd name="connsiteX1110" fmla="*/ 2980320 w 10032639"/>
                <a:gd name="connsiteY1110" fmla="*/ 2304703 h 2801577"/>
                <a:gd name="connsiteX1111" fmla="*/ 2990758 w 10032639"/>
                <a:gd name="connsiteY1111" fmla="*/ 2301103 h 2801577"/>
                <a:gd name="connsiteX1112" fmla="*/ 3004436 w 10032639"/>
                <a:gd name="connsiteY1112" fmla="*/ 2296062 h 2801577"/>
                <a:gd name="connsiteX1113" fmla="*/ 3020274 w 10032639"/>
                <a:gd name="connsiteY1113" fmla="*/ 2291021 h 2801577"/>
                <a:gd name="connsiteX1114" fmla="*/ 3033951 w 10032639"/>
                <a:gd name="connsiteY1114" fmla="*/ 2285620 h 2801577"/>
                <a:gd name="connsiteX1115" fmla="*/ 3046189 w 10032639"/>
                <a:gd name="connsiteY1115" fmla="*/ 2280580 h 2801577"/>
                <a:gd name="connsiteX1116" fmla="*/ 3054828 w 10032639"/>
                <a:gd name="connsiteY1116" fmla="*/ 2276979 h 2801577"/>
                <a:gd name="connsiteX1117" fmla="*/ 3065266 w 10032639"/>
                <a:gd name="connsiteY1117" fmla="*/ 2276979 h 2801577"/>
                <a:gd name="connsiteX1118" fmla="*/ 3073905 w 10032639"/>
                <a:gd name="connsiteY1118" fmla="*/ 2270138 h 2801577"/>
                <a:gd name="connsiteX1119" fmla="*/ 3084343 w 10032639"/>
                <a:gd name="connsiteY1119" fmla="*/ 2262937 h 2801577"/>
                <a:gd name="connsiteX1120" fmla="*/ 3096581 w 10032639"/>
                <a:gd name="connsiteY1120" fmla="*/ 2259696 h 2801577"/>
                <a:gd name="connsiteX1121" fmla="*/ 3110259 w 10032639"/>
                <a:gd name="connsiteY1121" fmla="*/ 2259696 h 2801577"/>
                <a:gd name="connsiteX1122" fmla="*/ 3130776 w 10032639"/>
                <a:gd name="connsiteY1122" fmla="*/ 2257896 h 2801577"/>
                <a:gd name="connsiteX1123" fmla="*/ 3151652 w 10032639"/>
                <a:gd name="connsiteY1123" fmla="*/ 2252855 h 2801577"/>
                <a:gd name="connsiteX1124" fmla="*/ 3170729 w 10032639"/>
                <a:gd name="connsiteY1124" fmla="*/ 2242414 h 2801577"/>
                <a:gd name="connsiteX1125" fmla="*/ 3177568 w 10032639"/>
                <a:gd name="connsiteY1125" fmla="*/ 2238813 h 2801577"/>
                <a:gd name="connsiteX1126" fmla="*/ 3184767 w 10032639"/>
                <a:gd name="connsiteY1126" fmla="*/ 2238813 h 2801577"/>
                <a:gd name="connsiteX1127" fmla="*/ 3193406 w 10032639"/>
                <a:gd name="connsiteY1127" fmla="*/ 2238813 h 2801577"/>
                <a:gd name="connsiteX1128" fmla="*/ 3203844 w 10032639"/>
                <a:gd name="connsiteY1128" fmla="*/ 2240614 h 2801577"/>
                <a:gd name="connsiteX1129" fmla="*/ 3207083 w 10032639"/>
                <a:gd name="connsiteY1129" fmla="*/ 2242414 h 2801577"/>
                <a:gd name="connsiteX1130" fmla="*/ 3214282 w 10032639"/>
                <a:gd name="connsiteY1130" fmla="*/ 2233413 h 2801577"/>
                <a:gd name="connsiteX1131" fmla="*/ 3222921 w 10032639"/>
                <a:gd name="connsiteY1131" fmla="*/ 2226571 h 2801577"/>
                <a:gd name="connsiteX1132" fmla="*/ 3232999 w 10032639"/>
                <a:gd name="connsiteY1132" fmla="*/ 2221531 h 2801577"/>
                <a:gd name="connsiteX1133" fmla="*/ 3243438 w 10032639"/>
                <a:gd name="connsiteY1133" fmla="*/ 2217930 h 2801577"/>
                <a:gd name="connsiteX1134" fmla="*/ 3250276 w 10032639"/>
                <a:gd name="connsiteY1134" fmla="*/ 2214690 h 2801577"/>
                <a:gd name="connsiteX1135" fmla="*/ 3264314 w 10032639"/>
                <a:gd name="connsiteY1135" fmla="*/ 2211089 h 2801577"/>
                <a:gd name="connsiteX1136" fmla="*/ 3277992 w 10032639"/>
                <a:gd name="connsiteY1136" fmla="*/ 2204248 h 2801577"/>
                <a:gd name="connsiteX1137" fmla="*/ 3283391 w 10032639"/>
                <a:gd name="connsiteY1137" fmla="*/ 2200648 h 2801577"/>
                <a:gd name="connsiteX1138" fmla="*/ 3290230 w 10032639"/>
                <a:gd name="connsiteY1138" fmla="*/ 2197407 h 2801577"/>
                <a:gd name="connsiteX1139" fmla="*/ 3298869 w 10032639"/>
                <a:gd name="connsiteY1139" fmla="*/ 2195607 h 2801577"/>
                <a:gd name="connsiteX1140" fmla="*/ 3309307 w 10032639"/>
                <a:gd name="connsiteY1140" fmla="*/ 2193807 h 2801577"/>
                <a:gd name="connsiteX1141" fmla="*/ 3331624 w 10032639"/>
                <a:gd name="connsiteY1141" fmla="*/ 2193807 h 2801577"/>
                <a:gd name="connsiteX1142" fmla="*/ 3350700 w 10032639"/>
                <a:gd name="connsiteY1142" fmla="*/ 2183365 h 2801577"/>
                <a:gd name="connsiteX1143" fmla="*/ 3371577 w 10032639"/>
                <a:gd name="connsiteY1143" fmla="*/ 2171483 h 2801577"/>
                <a:gd name="connsiteX1144" fmla="*/ 3392454 w 10032639"/>
                <a:gd name="connsiteY1144" fmla="*/ 2157441 h 2801577"/>
                <a:gd name="connsiteX1145" fmla="*/ 3409731 w 10032639"/>
                <a:gd name="connsiteY1145" fmla="*/ 2148800 h 2801577"/>
                <a:gd name="connsiteX1146" fmla="*/ 3430248 w 10032639"/>
                <a:gd name="connsiteY1146" fmla="*/ 2143759 h 2801577"/>
                <a:gd name="connsiteX1147" fmla="*/ 3452924 w 10032639"/>
                <a:gd name="connsiteY1147" fmla="*/ 2138358 h 2801577"/>
                <a:gd name="connsiteX1148" fmla="*/ 3475240 w 10032639"/>
                <a:gd name="connsiteY1148" fmla="*/ 2136558 h 2801577"/>
                <a:gd name="connsiteX1149" fmla="*/ 3484239 w 10032639"/>
                <a:gd name="connsiteY1149" fmla="*/ 2129717 h 2801577"/>
                <a:gd name="connsiteX1150" fmla="*/ 3492877 w 10032639"/>
                <a:gd name="connsiteY1150" fmla="*/ 2124676 h 2801577"/>
                <a:gd name="connsiteX1151" fmla="*/ 3503316 w 10032639"/>
                <a:gd name="connsiteY1151" fmla="*/ 2119276 h 2801577"/>
                <a:gd name="connsiteX1152" fmla="*/ 3511955 w 10032639"/>
                <a:gd name="connsiteY1152" fmla="*/ 2117475 h 2801577"/>
                <a:gd name="connsiteX1153" fmla="*/ 3527432 w 10032639"/>
                <a:gd name="connsiteY1153" fmla="*/ 2116035 h 2801577"/>
                <a:gd name="connsiteX1154" fmla="*/ 3539310 w 10032639"/>
                <a:gd name="connsiteY1154" fmla="*/ 2114235 h 2801577"/>
                <a:gd name="connsiteX1155" fmla="*/ 7197709 w 10032639"/>
                <a:gd name="connsiteY1155" fmla="*/ 2098613 h 2801577"/>
                <a:gd name="connsiteX1156" fmla="*/ 7170348 w 10032639"/>
                <a:gd name="connsiteY1156" fmla="*/ 2115891 h 2801577"/>
                <a:gd name="connsiteX1157" fmla="*/ 7116707 w 10032639"/>
                <a:gd name="connsiteY1157" fmla="*/ 2152607 h 2801577"/>
                <a:gd name="connsiteX1158" fmla="*/ 7061265 w 10032639"/>
                <a:gd name="connsiteY1158" fmla="*/ 2183563 h 2801577"/>
                <a:gd name="connsiteX1159" fmla="*/ 7005824 w 10032639"/>
                <a:gd name="connsiteY1159" fmla="*/ 2214519 h 2801577"/>
                <a:gd name="connsiteX1160" fmla="*/ 6952182 w 10032639"/>
                <a:gd name="connsiteY1160" fmla="*/ 2244035 h 2801577"/>
                <a:gd name="connsiteX1161" fmla="*/ 6952182 w 10032639"/>
                <a:gd name="connsiteY1161" fmla="*/ 2268512 h 2801577"/>
                <a:gd name="connsiteX1162" fmla="*/ 7164948 w 10032639"/>
                <a:gd name="connsiteY1162" fmla="*/ 2123090 h 2801577"/>
                <a:gd name="connsiteX1163" fmla="*/ 2173689 w 10032639"/>
                <a:gd name="connsiteY1163" fmla="*/ 2081110 h 2801577"/>
                <a:gd name="connsiteX1164" fmla="*/ 2169900 w 10032639"/>
                <a:gd name="connsiteY1164" fmla="*/ 2083293 h 2801577"/>
                <a:gd name="connsiteX1165" fmla="*/ 2153173 w 10032639"/>
                <a:gd name="connsiteY1165" fmla="*/ 2086511 h 2801577"/>
                <a:gd name="connsiteX1166" fmla="*/ 2134096 w 10032639"/>
                <a:gd name="connsiteY1166" fmla="*/ 2089751 h 2801577"/>
                <a:gd name="connsiteX1167" fmla="*/ 2129057 w 10032639"/>
                <a:gd name="connsiteY1167" fmla="*/ 2091551 h 2801577"/>
                <a:gd name="connsiteX1168" fmla="*/ 2118618 w 10032639"/>
                <a:gd name="connsiteY1168" fmla="*/ 2096952 h 2801577"/>
                <a:gd name="connsiteX1169" fmla="*/ 2108180 w 10032639"/>
                <a:gd name="connsiteY1169" fmla="*/ 2103793 h 2801577"/>
                <a:gd name="connsiteX1170" fmla="*/ 2104581 w 10032639"/>
                <a:gd name="connsiteY1170" fmla="*/ 2105593 h 2801577"/>
                <a:gd name="connsiteX1171" fmla="*/ 2080464 w 10032639"/>
                <a:gd name="connsiteY1171" fmla="*/ 2114235 h 2801577"/>
                <a:gd name="connsiteX1172" fmla="*/ 2055988 w 10032639"/>
                <a:gd name="connsiteY1172" fmla="*/ 2124676 h 2801577"/>
                <a:gd name="connsiteX1173" fmla="*/ 2007756 w 10032639"/>
                <a:gd name="connsiteY1173" fmla="*/ 2148800 h 2801577"/>
                <a:gd name="connsiteX1174" fmla="*/ 1957724 w 10032639"/>
                <a:gd name="connsiteY1174" fmla="*/ 2174724 h 2801577"/>
                <a:gd name="connsiteX1175" fmla="*/ 1905533 w 10032639"/>
                <a:gd name="connsiteY1175" fmla="*/ 2197407 h 2801577"/>
                <a:gd name="connsiteX1176" fmla="*/ 1840023 w 10032639"/>
                <a:gd name="connsiteY1176" fmla="*/ 2228372 h 2801577"/>
                <a:gd name="connsiteX1177" fmla="*/ 1772354 w 10032639"/>
                <a:gd name="connsiteY1177" fmla="*/ 2256096 h 2801577"/>
                <a:gd name="connsiteX1178" fmla="*/ 1789631 w 10032639"/>
                <a:gd name="connsiteY1178" fmla="*/ 2259696 h 2801577"/>
                <a:gd name="connsiteX1179" fmla="*/ 1798270 w 10032639"/>
                <a:gd name="connsiteY1179" fmla="*/ 2261497 h 2801577"/>
                <a:gd name="connsiteX1180" fmla="*/ 1805109 w 10032639"/>
                <a:gd name="connsiteY1180" fmla="*/ 2261497 h 2801577"/>
                <a:gd name="connsiteX1181" fmla="*/ 1810508 w 10032639"/>
                <a:gd name="connsiteY1181" fmla="*/ 2259696 h 2801577"/>
                <a:gd name="connsiteX1182" fmla="*/ 1815547 w 10032639"/>
                <a:gd name="connsiteY1182" fmla="*/ 2257896 h 2801577"/>
                <a:gd name="connsiteX1183" fmla="*/ 1819147 w 10032639"/>
                <a:gd name="connsiteY1183" fmla="*/ 2256096 h 2801577"/>
                <a:gd name="connsiteX1184" fmla="*/ 1827785 w 10032639"/>
                <a:gd name="connsiteY1184" fmla="*/ 2252855 h 2801577"/>
                <a:gd name="connsiteX1185" fmla="*/ 1836424 w 10032639"/>
                <a:gd name="connsiteY1185" fmla="*/ 2245654 h 2801577"/>
                <a:gd name="connsiteX1186" fmla="*/ 1846862 w 10032639"/>
                <a:gd name="connsiteY1186" fmla="*/ 2238813 h 2801577"/>
                <a:gd name="connsiteX1187" fmla="*/ 1855501 w 10032639"/>
                <a:gd name="connsiteY1187" fmla="*/ 2233413 h 2801577"/>
                <a:gd name="connsiteX1188" fmla="*/ 1864139 w 10032639"/>
                <a:gd name="connsiteY1188" fmla="*/ 2226571 h 2801577"/>
                <a:gd name="connsiteX1189" fmla="*/ 1876017 w 10032639"/>
                <a:gd name="connsiteY1189" fmla="*/ 2221531 h 2801577"/>
                <a:gd name="connsiteX1190" fmla="*/ 1886456 w 10032639"/>
                <a:gd name="connsiteY1190" fmla="*/ 2219730 h 2801577"/>
                <a:gd name="connsiteX1191" fmla="*/ 1895095 w 10032639"/>
                <a:gd name="connsiteY1191" fmla="*/ 2219730 h 2801577"/>
                <a:gd name="connsiteX1192" fmla="*/ 1914172 w 10032639"/>
                <a:gd name="connsiteY1192" fmla="*/ 2223331 h 2801577"/>
                <a:gd name="connsiteX1193" fmla="*/ 1915971 w 10032639"/>
                <a:gd name="connsiteY1193" fmla="*/ 2219730 h 2801577"/>
                <a:gd name="connsiteX1194" fmla="*/ 1917771 w 10032639"/>
                <a:gd name="connsiteY1194" fmla="*/ 2212889 h 2801577"/>
                <a:gd name="connsiteX1195" fmla="*/ 1921010 w 10032639"/>
                <a:gd name="connsiteY1195" fmla="*/ 2206048 h 2801577"/>
                <a:gd name="connsiteX1196" fmla="*/ 1928209 w 10032639"/>
                <a:gd name="connsiteY1196" fmla="*/ 2200648 h 2801577"/>
                <a:gd name="connsiteX1197" fmla="*/ 1936848 w 10032639"/>
                <a:gd name="connsiteY1197" fmla="*/ 2195607 h 2801577"/>
                <a:gd name="connsiteX1198" fmla="*/ 2050949 w 10032639"/>
                <a:gd name="connsiteY1198" fmla="*/ 2138358 h 2801577"/>
                <a:gd name="connsiteX1199" fmla="*/ 2076865 w 10032639"/>
                <a:gd name="connsiteY1199" fmla="*/ 2124676 h 2801577"/>
                <a:gd name="connsiteX1200" fmla="*/ 2104581 w 10032639"/>
                <a:gd name="connsiteY1200" fmla="*/ 2112435 h 2801577"/>
                <a:gd name="connsiteX1201" fmla="*/ 2161812 w 10032639"/>
                <a:gd name="connsiteY1201" fmla="*/ 2087951 h 2801577"/>
                <a:gd name="connsiteX1202" fmla="*/ 2169900 w 10032639"/>
                <a:gd name="connsiteY1202" fmla="*/ 2083293 h 2801577"/>
                <a:gd name="connsiteX1203" fmla="*/ 2171890 w 10032639"/>
                <a:gd name="connsiteY1203" fmla="*/ 2082910 h 2801577"/>
                <a:gd name="connsiteX1204" fmla="*/ 8405149 w 10032639"/>
                <a:gd name="connsiteY1204" fmla="*/ 2080834 h 2801577"/>
                <a:gd name="connsiteX1205" fmla="*/ 8306491 w 10032639"/>
                <a:gd name="connsiteY1205" fmla="*/ 2152134 h 2801577"/>
                <a:gd name="connsiteX1206" fmla="*/ 8211074 w 10032639"/>
                <a:gd name="connsiteY1206" fmla="*/ 2224515 h 2801577"/>
                <a:gd name="connsiteX1207" fmla="*/ 8119618 w 10032639"/>
                <a:gd name="connsiteY1207" fmla="*/ 2294015 h 2801577"/>
                <a:gd name="connsiteX1208" fmla="*/ 8017360 w 10032639"/>
                <a:gd name="connsiteY1208" fmla="*/ 2366755 h 2801577"/>
                <a:gd name="connsiteX1209" fmla="*/ 8020960 w 10032639"/>
                <a:gd name="connsiteY1209" fmla="*/ 2371797 h 2801577"/>
                <a:gd name="connsiteX1210" fmla="*/ 8029602 w 10032639"/>
                <a:gd name="connsiteY1210" fmla="*/ 2377198 h 2801577"/>
                <a:gd name="connsiteX1211" fmla="*/ 8039684 w 10032639"/>
                <a:gd name="connsiteY1211" fmla="*/ 2385841 h 2801577"/>
                <a:gd name="connsiteX1212" fmla="*/ 8053726 w 10032639"/>
                <a:gd name="connsiteY1212" fmla="*/ 2375398 h 2801577"/>
                <a:gd name="connsiteX1213" fmla="*/ 8067409 w 10032639"/>
                <a:gd name="connsiteY1213" fmla="*/ 2363154 h 2801577"/>
                <a:gd name="connsiteX1214" fmla="*/ 8079651 w 10032639"/>
                <a:gd name="connsiteY1214" fmla="*/ 2352711 h 2801577"/>
                <a:gd name="connsiteX1215" fmla="*/ 8090093 w 10032639"/>
                <a:gd name="connsiteY1215" fmla="*/ 2340828 h 2801577"/>
                <a:gd name="connsiteX1216" fmla="*/ 8093693 w 10032639"/>
                <a:gd name="connsiteY1216" fmla="*/ 2337227 h 2801577"/>
                <a:gd name="connsiteX1217" fmla="*/ 8138701 w 10032639"/>
                <a:gd name="connsiteY1217" fmla="*/ 2304458 h 2801577"/>
                <a:gd name="connsiteX1218" fmla="*/ 8176508 w 10032639"/>
                <a:gd name="connsiteY1218" fmla="*/ 2273129 h 2801577"/>
                <a:gd name="connsiteX1219" fmla="*/ 8216475 w 10032639"/>
                <a:gd name="connsiteY1219" fmla="*/ 2240359 h 2801577"/>
                <a:gd name="connsiteX1220" fmla="*/ 8258243 w 10032639"/>
                <a:gd name="connsiteY1220" fmla="*/ 2207230 h 2801577"/>
                <a:gd name="connsiteX1221" fmla="*/ 8275526 w 10032639"/>
                <a:gd name="connsiteY1221" fmla="*/ 2195346 h 2801577"/>
                <a:gd name="connsiteX1222" fmla="*/ 8310092 w 10032639"/>
                <a:gd name="connsiteY1222" fmla="*/ 2171219 h 2801577"/>
                <a:gd name="connsiteX1223" fmla="*/ 8346098 w 10032639"/>
                <a:gd name="connsiteY1223" fmla="*/ 2146732 h 2801577"/>
                <a:gd name="connsiteX1224" fmla="*/ 8381024 w 10032639"/>
                <a:gd name="connsiteY1224" fmla="*/ 2120805 h 2801577"/>
                <a:gd name="connsiteX1225" fmla="*/ 8396507 w 10032639"/>
                <a:gd name="connsiteY1225" fmla="*/ 2108562 h 2801577"/>
                <a:gd name="connsiteX1226" fmla="*/ 8413790 w 10032639"/>
                <a:gd name="connsiteY1226" fmla="*/ 2093077 h 2801577"/>
                <a:gd name="connsiteX1227" fmla="*/ 8406949 w 10032639"/>
                <a:gd name="connsiteY1227" fmla="*/ 2082634 h 2801577"/>
                <a:gd name="connsiteX1228" fmla="*/ 8406949 w 10032639"/>
                <a:gd name="connsiteY1228" fmla="*/ 2080834 h 2801577"/>
                <a:gd name="connsiteX1229" fmla="*/ 562589 w 10032639"/>
                <a:gd name="connsiteY1229" fmla="*/ 2079670 h 2801577"/>
                <a:gd name="connsiteX1230" fmla="*/ 499959 w 10032639"/>
                <a:gd name="connsiteY1230" fmla="*/ 2114235 h 2801577"/>
                <a:gd name="connsiteX1231" fmla="*/ 474043 w 10032639"/>
                <a:gd name="connsiteY1231" fmla="*/ 2131517 h 2801577"/>
                <a:gd name="connsiteX1232" fmla="*/ 446688 w 10032639"/>
                <a:gd name="connsiteY1232" fmla="*/ 2148800 h 2801577"/>
                <a:gd name="connsiteX1233" fmla="*/ 443088 w 10032639"/>
                <a:gd name="connsiteY1233" fmla="*/ 2152400 h 2801577"/>
                <a:gd name="connsiteX1234" fmla="*/ 449927 w 10032639"/>
                <a:gd name="connsiteY1234" fmla="*/ 2152400 h 2801577"/>
                <a:gd name="connsiteX1235" fmla="*/ 455326 w 10032639"/>
                <a:gd name="connsiteY1235" fmla="*/ 2152400 h 2801577"/>
                <a:gd name="connsiteX1236" fmla="*/ 462165 w 10032639"/>
                <a:gd name="connsiteY1236" fmla="*/ 2150600 h 2801577"/>
                <a:gd name="connsiteX1237" fmla="*/ 467204 w 10032639"/>
                <a:gd name="connsiteY1237" fmla="*/ 2147000 h 2801577"/>
                <a:gd name="connsiteX1238" fmla="*/ 470804 w 10032639"/>
                <a:gd name="connsiteY1238" fmla="*/ 2143759 h 2801577"/>
                <a:gd name="connsiteX1239" fmla="*/ 472604 w 10032639"/>
                <a:gd name="connsiteY1239" fmla="*/ 2136558 h 2801577"/>
                <a:gd name="connsiteX1240" fmla="*/ 475843 w 10032639"/>
                <a:gd name="connsiteY1240" fmla="*/ 2133318 h 2801577"/>
                <a:gd name="connsiteX1241" fmla="*/ 479442 w 10032639"/>
                <a:gd name="connsiteY1241" fmla="*/ 2129717 h 2801577"/>
                <a:gd name="connsiteX1242" fmla="*/ 484482 w 10032639"/>
                <a:gd name="connsiteY1242" fmla="*/ 2126477 h 2801577"/>
                <a:gd name="connsiteX1243" fmla="*/ 494920 w 10032639"/>
                <a:gd name="connsiteY1243" fmla="*/ 2122876 h 2801577"/>
                <a:gd name="connsiteX1244" fmla="*/ 505358 w 10032639"/>
                <a:gd name="connsiteY1244" fmla="*/ 2122876 h 2801577"/>
                <a:gd name="connsiteX1245" fmla="*/ 507158 w 10032639"/>
                <a:gd name="connsiteY1245" fmla="*/ 2116035 h 2801577"/>
                <a:gd name="connsiteX1246" fmla="*/ 510397 w 10032639"/>
                <a:gd name="connsiteY1246" fmla="*/ 2110634 h 2801577"/>
                <a:gd name="connsiteX1247" fmla="*/ 515797 w 10032639"/>
                <a:gd name="connsiteY1247" fmla="*/ 2107034 h 2801577"/>
                <a:gd name="connsiteX1248" fmla="*/ 519036 w 10032639"/>
                <a:gd name="connsiteY1248" fmla="*/ 2103793 h 2801577"/>
                <a:gd name="connsiteX1249" fmla="*/ 526235 w 10032639"/>
                <a:gd name="connsiteY1249" fmla="*/ 2101993 h 2801577"/>
                <a:gd name="connsiteX1250" fmla="*/ 531274 w 10032639"/>
                <a:gd name="connsiteY1250" fmla="*/ 2098392 h 2801577"/>
                <a:gd name="connsiteX1251" fmla="*/ 534873 w 10032639"/>
                <a:gd name="connsiteY1251" fmla="*/ 2095152 h 2801577"/>
                <a:gd name="connsiteX1252" fmla="*/ 541712 w 10032639"/>
                <a:gd name="connsiteY1252" fmla="*/ 2095152 h 2801577"/>
                <a:gd name="connsiteX1253" fmla="*/ 552151 w 10032639"/>
                <a:gd name="connsiteY1253" fmla="*/ 2093352 h 2801577"/>
                <a:gd name="connsiteX1254" fmla="*/ 555750 w 10032639"/>
                <a:gd name="connsiteY1254" fmla="*/ 2091551 h 2801577"/>
                <a:gd name="connsiteX1255" fmla="*/ 560789 w 10032639"/>
                <a:gd name="connsiteY1255" fmla="*/ 2082910 h 2801577"/>
                <a:gd name="connsiteX1256" fmla="*/ 3042590 w 10032639"/>
                <a:gd name="connsiteY1256" fmla="*/ 2065628 h 2801577"/>
                <a:gd name="connsiteX1257" fmla="*/ 2969882 w 10032639"/>
                <a:gd name="connsiteY1257" fmla="*/ 2096952 h 2801577"/>
                <a:gd name="connsiteX1258" fmla="*/ 2966642 w 10032639"/>
                <a:gd name="connsiteY1258" fmla="*/ 2098392 h 2801577"/>
                <a:gd name="connsiteX1259" fmla="*/ 2987159 w 10032639"/>
                <a:gd name="connsiteY1259" fmla="*/ 2095152 h 2801577"/>
                <a:gd name="connsiteX1260" fmla="*/ 3008035 w 10032639"/>
                <a:gd name="connsiteY1260" fmla="*/ 2087951 h 2801577"/>
                <a:gd name="connsiteX1261" fmla="*/ 449927 w 10032639"/>
                <a:gd name="connsiteY1261" fmla="*/ 2050145 h 2801577"/>
                <a:gd name="connsiteX1262" fmla="*/ 446688 w 10032639"/>
                <a:gd name="connsiteY1262" fmla="*/ 2051946 h 2801577"/>
                <a:gd name="connsiteX1263" fmla="*/ 432650 w 10032639"/>
                <a:gd name="connsiteY1263" fmla="*/ 2056986 h 2801577"/>
                <a:gd name="connsiteX1264" fmla="*/ 417172 w 10032639"/>
                <a:gd name="connsiteY1264" fmla="*/ 2058787 h 2801577"/>
                <a:gd name="connsiteX1265" fmla="*/ 415373 w 10032639"/>
                <a:gd name="connsiteY1265" fmla="*/ 2058787 h 2801577"/>
                <a:gd name="connsiteX1266" fmla="*/ 415373 w 10032639"/>
                <a:gd name="connsiteY1266" fmla="*/ 2076069 h 2801577"/>
                <a:gd name="connsiteX1267" fmla="*/ 422212 w 10032639"/>
                <a:gd name="connsiteY1267" fmla="*/ 2074269 h 2801577"/>
                <a:gd name="connsiteX1268" fmla="*/ 431210 w 10032639"/>
                <a:gd name="connsiteY1268" fmla="*/ 2071028 h 2801577"/>
                <a:gd name="connsiteX1269" fmla="*/ 438049 w 10032639"/>
                <a:gd name="connsiteY1269" fmla="*/ 2063827 h 2801577"/>
                <a:gd name="connsiteX1270" fmla="*/ 448127 w 10032639"/>
                <a:gd name="connsiteY1270" fmla="*/ 2051946 h 2801577"/>
                <a:gd name="connsiteX1271" fmla="*/ 6205880 w 10032639"/>
                <a:gd name="connsiteY1271" fmla="*/ 2046780 h 2801577"/>
                <a:gd name="connsiteX1272" fmla="*/ 6178519 w 10032639"/>
                <a:gd name="connsiteY1272" fmla="*/ 2062258 h 2801577"/>
                <a:gd name="connsiteX1273" fmla="*/ 6091756 w 10032639"/>
                <a:gd name="connsiteY1273" fmla="*/ 2112652 h 2801577"/>
                <a:gd name="connsiteX1274" fmla="*/ 6005354 w 10032639"/>
                <a:gd name="connsiteY1274" fmla="*/ 2159446 h 2801577"/>
                <a:gd name="connsiteX1275" fmla="*/ 5878990 w 10032639"/>
                <a:gd name="connsiteY1275" fmla="*/ 2230357 h 2801577"/>
                <a:gd name="connsiteX1276" fmla="*/ 5743986 w 10032639"/>
                <a:gd name="connsiteY1276" fmla="*/ 2309907 h 2801577"/>
                <a:gd name="connsiteX1277" fmla="*/ 5745426 w 10032639"/>
                <a:gd name="connsiteY1277" fmla="*/ 2325385 h 2801577"/>
                <a:gd name="connsiteX1278" fmla="*/ 5743986 w 10032639"/>
                <a:gd name="connsiteY1278" fmla="*/ 2337623 h 2801577"/>
                <a:gd name="connsiteX1279" fmla="*/ 5768107 w 10032639"/>
                <a:gd name="connsiteY1279" fmla="*/ 2327185 h 2801577"/>
                <a:gd name="connsiteX1280" fmla="*/ 5788627 w 10032639"/>
                <a:gd name="connsiteY1280" fmla="*/ 2316746 h 2801577"/>
                <a:gd name="connsiteX1281" fmla="*/ 5800868 w 10032639"/>
                <a:gd name="connsiteY1281" fmla="*/ 2308107 h 2801577"/>
                <a:gd name="connsiteX1282" fmla="*/ 5814548 w 10032639"/>
                <a:gd name="connsiteY1282" fmla="*/ 2298028 h 2801577"/>
                <a:gd name="connsiteX1283" fmla="*/ 5842269 w 10032639"/>
                <a:gd name="connsiteY1283" fmla="*/ 2273551 h 2801577"/>
                <a:gd name="connsiteX1284" fmla="*/ 5859909 w 10032639"/>
                <a:gd name="connsiteY1284" fmla="*/ 2263113 h 2801577"/>
                <a:gd name="connsiteX1285" fmla="*/ 5877190 w 10032639"/>
                <a:gd name="connsiteY1285" fmla="*/ 2252674 h 2801577"/>
                <a:gd name="connsiteX1286" fmla="*/ 5906711 w 10032639"/>
                <a:gd name="connsiteY1286" fmla="*/ 2237196 h 2801577"/>
                <a:gd name="connsiteX1287" fmla="*/ 5920391 w 10032639"/>
                <a:gd name="connsiteY1287" fmla="*/ 2228557 h 2801577"/>
                <a:gd name="connsiteX1288" fmla="*/ 5934072 w 10032639"/>
                <a:gd name="connsiteY1288" fmla="*/ 2218118 h 2801577"/>
                <a:gd name="connsiteX1289" fmla="*/ 5961792 w 10032639"/>
                <a:gd name="connsiteY1289" fmla="*/ 2192202 h 2801577"/>
                <a:gd name="connsiteX1290" fmla="*/ 5965393 w 10032639"/>
                <a:gd name="connsiteY1290" fmla="*/ 2190402 h 2801577"/>
                <a:gd name="connsiteX1291" fmla="*/ 5996353 w 10032639"/>
                <a:gd name="connsiteY1291" fmla="*/ 2174924 h 2801577"/>
                <a:gd name="connsiteX1292" fmla="*/ 6027674 w 10032639"/>
                <a:gd name="connsiteY1292" fmla="*/ 2159446 h 2801577"/>
                <a:gd name="connsiteX1293" fmla="*/ 6058995 w 10032639"/>
                <a:gd name="connsiteY1293" fmla="*/ 2140368 h 2801577"/>
                <a:gd name="connsiteX1294" fmla="*/ 6089956 w 10032639"/>
                <a:gd name="connsiteY1294" fmla="*/ 2121291 h 2801577"/>
                <a:gd name="connsiteX1295" fmla="*/ 6126317 w 10032639"/>
                <a:gd name="connsiteY1295" fmla="*/ 2100413 h 2801577"/>
                <a:gd name="connsiteX1296" fmla="*/ 6166278 w 10032639"/>
                <a:gd name="connsiteY1296" fmla="*/ 2074496 h 2801577"/>
                <a:gd name="connsiteX1297" fmla="*/ 2256836 w 10032639"/>
                <a:gd name="connsiteY1297" fmla="*/ 2046545 h 2801577"/>
                <a:gd name="connsiteX1298" fmla="*/ 2244958 w 10032639"/>
                <a:gd name="connsiteY1298" fmla="*/ 2048345 h 2801577"/>
                <a:gd name="connsiteX1299" fmla="*/ 2234520 w 10032639"/>
                <a:gd name="connsiteY1299" fmla="*/ 2053746 h 2801577"/>
                <a:gd name="connsiteX1300" fmla="*/ 2208604 w 10032639"/>
                <a:gd name="connsiteY1300" fmla="*/ 2067428 h 2801577"/>
                <a:gd name="connsiteX1301" fmla="*/ 2232720 w 10032639"/>
                <a:gd name="connsiteY1301" fmla="*/ 2060587 h 2801577"/>
                <a:gd name="connsiteX1302" fmla="*/ 2246758 w 10032639"/>
                <a:gd name="connsiteY1302" fmla="*/ 2055186 h 2801577"/>
                <a:gd name="connsiteX1303" fmla="*/ 8193791 w 10032639"/>
                <a:gd name="connsiteY1303" fmla="*/ 2032580 h 2801577"/>
                <a:gd name="connsiteX1304" fmla="*/ 8157785 w 10032639"/>
                <a:gd name="connsiteY1304" fmla="*/ 2060308 h 2801577"/>
                <a:gd name="connsiteX1305" fmla="*/ 8034643 w 10032639"/>
                <a:gd name="connsiteY1305" fmla="*/ 2146732 h 2801577"/>
                <a:gd name="connsiteX1306" fmla="*/ 7925543 w 10032639"/>
                <a:gd name="connsiteY1306" fmla="*/ 2223074 h 2801577"/>
                <a:gd name="connsiteX1307" fmla="*/ 7932385 w 10032639"/>
                <a:gd name="connsiteY1307" fmla="*/ 2234958 h 2801577"/>
                <a:gd name="connsiteX1308" fmla="*/ 7942826 w 10032639"/>
                <a:gd name="connsiteY1308" fmla="*/ 2231717 h 2801577"/>
                <a:gd name="connsiteX1309" fmla="*/ 7951468 w 10032639"/>
                <a:gd name="connsiteY1309" fmla="*/ 2226315 h 2801577"/>
                <a:gd name="connsiteX1310" fmla="*/ 7965510 w 10032639"/>
                <a:gd name="connsiteY1310" fmla="*/ 2215872 h 2801577"/>
                <a:gd name="connsiteX1311" fmla="*/ 7980993 w 10032639"/>
                <a:gd name="connsiteY1311" fmla="*/ 2202188 h 2801577"/>
                <a:gd name="connsiteX1312" fmla="*/ 8000077 w 10032639"/>
                <a:gd name="connsiteY1312" fmla="*/ 2184903 h 2801577"/>
                <a:gd name="connsiteX1313" fmla="*/ 8017360 w 10032639"/>
                <a:gd name="connsiteY1313" fmla="*/ 2173020 h 2801577"/>
                <a:gd name="connsiteX1314" fmla="*/ 8031042 w 10032639"/>
                <a:gd name="connsiteY1314" fmla="*/ 2165818 h 2801577"/>
                <a:gd name="connsiteX1315" fmla="*/ 8048325 w 10032639"/>
                <a:gd name="connsiteY1315" fmla="*/ 2158976 h 2801577"/>
                <a:gd name="connsiteX1316" fmla="*/ 8046885 w 10032639"/>
                <a:gd name="connsiteY1316" fmla="*/ 2153934 h 2801577"/>
                <a:gd name="connsiteX1317" fmla="*/ 8048325 w 10032639"/>
                <a:gd name="connsiteY1317" fmla="*/ 2148533 h 2801577"/>
                <a:gd name="connsiteX1318" fmla="*/ 8053726 w 10032639"/>
                <a:gd name="connsiteY1318" fmla="*/ 2143491 h 2801577"/>
                <a:gd name="connsiteX1319" fmla="*/ 8058767 w 10032639"/>
                <a:gd name="connsiteY1319" fmla="*/ 2139891 h 2801577"/>
                <a:gd name="connsiteX1320" fmla="*/ 8064168 w 10032639"/>
                <a:gd name="connsiteY1320" fmla="*/ 2138090 h 2801577"/>
                <a:gd name="connsiteX1321" fmla="*/ 8074610 w 10032639"/>
                <a:gd name="connsiteY1321" fmla="*/ 2131248 h 2801577"/>
                <a:gd name="connsiteX1322" fmla="*/ 8086492 w 10032639"/>
                <a:gd name="connsiteY1322" fmla="*/ 2122606 h 2801577"/>
                <a:gd name="connsiteX1323" fmla="*/ 8095134 w 10032639"/>
                <a:gd name="connsiteY1323" fmla="*/ 2113963 h 2801577"/>
                <a:gd name="connsiteX1324" fmla="*/ 8110976 w 10032639"/>
                <a:gd name="connsiteY1324" fmla="*/ 2099919 h 2801577"/>
                <a:gd name="connsiteX1325" fmla="*/ 8131860 w 10032639"/>
                <a:gd name="connsiteY1325" fmla="*/ 2080834 h 2801577"/>
                <a:gd name="connsiteX1326" fmla="*/ 8149143 w 10032639"/>
                <a:gd name="connsiteY1326" fmla="*/ 2067150 h 2801577"/>
                <a:gd name="connsiteX1327" fmla="*/ 8166066 w 10032639"/>
                <a:gd name="connsiteY1327" fmla="*/ 2054906 h 2801577"/>
                <a:gd name="connsiteX1328" fmla="*/ 8169667 w 10032639"/>
                <a:gd name="connsiteY1328" fmla="*/ 2053466 h 2801577"/>
                <a:gd name="connsiteX1329" fmla="*/ 8180109 w 10032639"/>
                <a:gd name="connsiteY1329" fmla="*/ 2048064 h 2801577"/>
                <a:gd name="connsiteX1330" fmla="*/ 8186950 w 10032639"/>
                <a:gd name="connsiteY1330" fmla="*/ 2041222 h 2801577"/>
                <a:gd name="connsiteX1331" fmla="*/ 1708284 w 10032639"/>
                <a:gd name="connsiteY1331" fmla="*/ 2019181 h 2801577"/>
                <a:gd name="connsiteX1332" fmla="*/ 1687408 w 10032639"/>
                <a:gd name="connsiteY1332" fmla="*/ 2029262 h 2801577"/>
                <a:gd name="connsiteX1333" fmla="*/ 1692807 w 10032639"/>
                <a:gd name="connsiteY1333" fmla="*/ 2027822 h 2801577"/>
                <a:gd name="connsiteX1334" fmla="*/ 1699646 w 10032639"/>
                <a:gd name="connsiteY1334" fmla="*/ 2026022 h 2801577"/>
                <a:gd name="connsiteX1335" fmla="*/ 1704685 w 10032639"/>
                <a:gd name="connsiteY1335" fmla="*/ 2022421 h 2801577"/>
                <a:gd name="connsiteX1336" fmla="*/ 6268162 w 10032639"/>
                <a:gd name="connsiteY1336" fmla="*/ 2012224 h 2801577"/>
                <a:gd name="connsiteX1337" fmla="*/ 6212720 w 10032639"/>
                <a:gd name="connsiteY1337" fmla="*/ 2043540 h 2801577"/>
                <a:gd name="connsiteX1338" fmla="*/ 6228560 w 10032639"/>
                <a:gd name="connsiteY1338" fmla="*/ 2036341 h 2801577"/>
                <a:gd name="connsiteX1339" fmla="*/ 6252681 w 10032639"/>
                <a:gd name="connsiteY1339" fmla="*/ 2024463 h 2801577"/>
                <a:gd name="connsiteX1340" fmla="*/ 6261321 w 10032639"/>
                <a:gd name="connsiteY1340" fmla="*/ 2019063 h 2801577"/>
                <a:gd name="connsiteX1341" fmla="*/ 9305309 w 10032639"/>
                <a:gd name="connsiteY1341" fmla="*/ 2003051 h 2801577"/>
                <a:gd name="connsiteX1342" fmla="*/ 9267503 w 10032639"/>
                <a:gd name="connsiteY1342" fmla="*/ 2036181 h 2801577"/>
                <a:gd name="connsiteX1343" fmla="*/ 9276144 w 10032639"/>
                <a:gd name="connsiteY1343" fmla="*/ 2036181 h 2801577"/>
                <a:gd name="connsiteX1344" fmla="*/ 3208883 w 10032639"/>
                <a:gd name="connsiteY1344" fmla="*/ 1998298 h 2801577"/>
                <a:gd name="connsiteX1345" fmla="*/ 3165690 w 10032639"/>
                <a:gd name="connsiteY1345" fmla="*/ 2017380 h 2801577"/>
                <a:gd name="connsiteX1346" fmla="*/ 3112059 w 10032639"/>
                <a:gd name="connsiteY1346" fmla="*/ 2039704 h 2801577"/>
                <a:gd name="connsiteX1347" fmla="*/ 3108459 w 10032639"/>
                <a:gd name="connsiteY1347" fmla="*/ 2041504 h 2801577"/>
                <a:gd name="connsiteX1348" fmla="*/ 3113858 w 10032639"/>
                <a:gd name="connsiteY1348" fmla="*/ 2043304 h 2801577"/>
                <a:gd name="connsiteX1349" fmla="*/ 3118898 w 10032639"/>
                <a:gd name="connsiteY1349" fmla="*/ 2048345 h 2801577"/>
                <a:gd name="connsiteX1350" fmla="*/ 3165690 w 10032639"/>
                <a:gd name="connsiteY1350" fmla="*/ 2024221 h 2801577"/>
                <a:gd name="connsiteX1351" fmla="*/ 4545495 w 10032639"/>
                <a:gd name="connsiteY1351" fmla="*/ 1983055 h 2801577"/>
                <a:gd name="connsiteX1352" fmla="*/ 4438211 w 10032639"/>
                <a:gd name="connsiteY1352" fmla="*/ 2081689 h 2801577"/>
                <a:gd name="connsiteX1353" fmla="*/ 4440011 w 10032639"/>
                <a:gd name="connsiteY1353" fmla="*/ 2088528 h 2801577"/>
                <a:gd name="connsiteX1354" fmla="*/ 4453692 w 10032639"/>
                <a:gd name="connsiteY1354" fmla="*/ 2074849 h 2801577"/>
                <a:gd name="connsiteX1355" fmla="*/ 4469532 w 10032639"/>
                <a:gd name="connsiteY1355" fmla="*/ 2064410 h 2801577"/>
                <a:gd name="connsiteX1356" fmla="*/ 4483213 w 10032639"/>
                <a:gd name="connsiteY1356" fmla="*/ 2055771 h 2801577"/>
                <a:gd name="connsiteX1357" fmla="*/ 4495453 w 10032639"/>
                <a:gd name="connsiteY1357" fmla="*/ 2045331 h 2801577"/>
                <a:gd name="connsiteX1358" fmla="*/ 4505894 w 10032639"/>
                <a:gd name="connsiteY1358" fmla="*/ 2035252 h 2801577"/>
                <a:gd name="connsiteX1359" fmla="*/ 4512734 w 10032639"/>
                <a:gd name="connsiteY1359" fmla="*/ 2024813 h 2801577"/>
                <a:gd name="connsiteX1360" fmla="*/ 4531815 w 10032639"/>
                <a:gd name="connsiteY1360" fmla="*/ 2005734 h 2801577"/>
                <a:gd name="connsiteX1361" fmla="*/ 4535055 w 10032639"/>
                <a:gd name="connsiteY1361" fmla="*/ 2003934 h 2801577"/>
                <a:gd name="connsiteX1362" fmla="*/ 4538655 w 10032639"/>
                <a:gd name="connsiteY1362" fmla="*/ 2003934 h 2801577"/>
                <a:gd name="connsiteX1363" fmla="*/ 4541895 w 10032639"/>
                <a:gd name="connsiteY1363" fmla="*/ 1993495 h 2801577"/>
                <a:gd name="connsiteX1364" fmla="*/ 9623966 w 10032639"/>
                <a:gd name="connsiteY1364" fmla="*/ 1980725 h 2801577"/>
                <a:gd name="connsiteX1365" fmla="*/ 9603082 w 10032639"/>
                <a:gd name="connsiteY1365" fmla="*/ 1998010 h 2801577"/>
                <a:gd name="connsiteX1366" fmla="*/ 9509826 w 10032639"/>
                <a:gd name="connsiteY1366" fmla="*/ 2075792 h 2801577"/>
                <a:gd name="connsiteX1367" fmla="*/ 9406127 w 10032639"/>
                <a:gd name="connsiteY1367" fmla="*/ 2158976 h 2801577"/>
                <a:gd name="connsiteX1368" fmla="*/ 9327993 w 10032639"/>
                <a:gd name="connsiteY1368" fmla="*/ 2223074 h 2801577"/>
                <a:gd name="connsiteX1369" fmla="*/ 9252020 w 10032639"/>
                <a:gd name="connsiteY1369" fmla="*/ 2283572 h 2801577"/>
                <a:gd name="connsiteX1370" fmla="*/ 9153002 w 10032639"/>
                <a:gd name="connsiteY1370" fmla="*/ 2361354 h 2801577"/>
                <a:gd name="connsiteX1371" fmla="*/ 9118436 w 10032639"/>
                <a:gd name="connsiteY1371" fmla="*/ 2387641 h 2801577"/>
                <a:gd name="connsiteX1372" fmla="*/ 9094312 w 10032639"/>
                <a:gd name="connsiteY1372" fmla="*/ 2404926 h 2801577"/>
                <a:gd name="connsiteX1373" fmla="*/ 9090711 w 10032639"/>
                <a:gd name="connsiteY1373" fmla="*/ 2411768 h 2801577"/>
                <a:gd name="connsiteX1374" fmla="*/ 9090711 w 10032639"/>
                <a:gd name="connsiteY1374" fmla="*/ 2418610 h 2801577"/>
                <a:gd name="connsiteX1375" fmla="*/ 9090711 w 10032639"/>
                <a:gd name="connsiteY1375" fmla="*/ 2427613 h 2801577"/>
                <a:gd name="connsiteX1376" fmla="*/ 9092511 w 10032639"/>
                <a:gd name="connsiteY1376" fmla="*/ 2436255 h 2801577"/>
                <a:gd name="connsiteX1377" fmla="*/ 9104753 w 10032639"/>
                <a:gd name="connsiteY1377" fmla="*/ 2430854 h 2801577"/>
                <a:gd name="connsiteX1378" fmla="*/ 9116996 w 10032639"/>
                <a:gd name="connsiteY1378" fmla="*/ 2425812 h 2801577"/>
                <a:gd name="connsiteX1379" fmla="*/ 9127077 w 10032639"/>
                <a:gd name="connsiteY1379" fmla="*/ 2418610 h 2801577"/>
                <a:gd name="connsiteX1380" fmla="*/ 9137519 w 10032639"/>
                <a:gd name="connsiteY1380" fmla="*/ 2411768 h 2801577"/>
                <a:gd name="connsiteX1381" fmla="*/ 9191169 w 10032639"/>
                <a:gd name="connsiteY1381" fmla="*/ 2368556 h 2801577"/>
                <a:gd name="connsiteX1382" fmla="*/ 9250219 w 10032639"/>
                <a:gd name="connsiteY1382" fmla="*/ 2330385 h 2801577"/>
                <a:gd name="connsiteX1383" fmla="*/ 9307109 w 10032639"/>
                <a:gd name="connsiteY1383" fmla="*/ 2290774 h 2801577"/>
                <a:gd name="connsiteX1384" fmla="*/ 9362559 w 10032639"/>
                <a:gd name="connsiteY1384" fmla="*/ 2247201 h 2801577"/>
                <a:gd name="connsiteX1385" fmla="*/ 9416209 w 10032639"/>
                <a:gd name="connsiteY1385" fmla="*/ 2202188 h 2801577"/>
                <a:gd name="connsiteX1386" fmla="*/ 9518467 w 10032639"/>
                <a:gd name="connsiteY1386" fmla="*/ 2113963 h 2801577"/>
                <a:gd name="connsiteX1387" fmla="*/ 9620725 w 10032639"/>
                <a:gd name="connsiteY1387" fmla="*/ 2030779 h 2801577"/>
                <a:gd name="connsiteX1388" fmla="*/ 9618925 w 10032639"/>
                <a:gd name="connsiteY1388" fmla="*/ 2009893 h 2801577"/>
                <a:gd name="connsiteX1389" fmla="*/ 9622166 w 10032639"/>
                <a:gd name="connsiteY1389" fmla="*/ 1987567 h 2801577"/>
                <a:gd name="connsiteX1390" fmla="*/ 8386065 w 10032639"/>
                <a:gd name="connsiteY1390" fmla="*/ 1966681 h 2801577"/>
                <a:gd name="connsiteX1391" fmla="*/ 8365181 w 10032639"/>
                <a:gd name="connsiteY1391" fmla="*/ 1990808 h 2801577"/>
                <a:gd name="connsiteX1392" fmla="*/ 8342858 w 10032639"/>
                <a:gd name="connsiteY1392" fmla="*/ 2013494 h 2801577"/>
                <a:gd name="connsiteX1393" fmla="*/ 8316933 w 10032639"/>
                <a:gd name="connsiteY1393" fmla="*/ 2036181 h 2801577"/>
                <a:gd name="connsiteX1394" fmla="*/ 8291009 w 10032639"/>
                <a:gd name="connsiteY1394" fmla="*/ 2056707 h 2801577"/>
                <a:gd name="connsiteX1395" fmla="*/ 8230158 w 10032639"/>
                <a:gd name="connsiteY1395" fmla="*/ 2101720 h 2801577"/>
                <a:gd name="connsiteX1396" fmla="*/ 8176508 w 10032639"/>
                <a:gd name="connsiteY1396" fmla="*/ 2146732 h 2801577"/>
                <a:gd name="connsiteX1397" fmla="*/ 8173268 w 10032639"/>
                <a:gd name="connsiteY1397" fmla="*/ 2152134 h 2801577"/>
                <a:gd name="connsiteX1398" fmla="*/ 8185150 w 10032639"/>
                <a:gd name="connsiteY1398" fmla="*/ 2143491 h 2801577"/>
                <a:gd name="connsiteX1399" fmla="*/ 8204233 w 10032639"/>
                <a:gd name="connsiteY1399" fmla="*/ 2131248 h 2801577"/>
                <a:gd name="connsiteX1400" fmla="*/ 8223316 w 10032639"/>
                <a:gd name="connsiteY1400" fmla="*/ 2117204 h 2801577"/>
                <a:gd name="connsiteX1401" fmla="*/ 8256442 w 10032639"/>
                <a:gd name="connsiteY1401" fmla="*/ 2089476 h 2801577"/>
                <a:gd name="connsiteX1402" fmla="*/ 8261483 w 10032639"/>
                <a:gd name="connsiteY1402" fmla="*/ 2086235 h 2801577"/>
                <a:gd name="connsiteX1403" fmla="*/ 8266884 w 10032639"/>
                <a:gd name="connsiteY1403" fmla="*/ 2086235 h 2801577"/>
                <a:gd name="connsiteX1404" fmla="*/ 8273725 w 10032639"/>
                <a:gd name="connsiteY1404" fmla="*/ 2080834 h 2801577"/>
                <a:gd name="connsiteX1405" fmla="*/ 8280567 w 10032639"/>
                <a:gd name="connsiteY1405" fmla="*/ 2079393 h 2801577"/>
                <a:gd name="connsiteX1406" fmla="*/ 8291009 w 10032639"/>
                <a:gd name="connsiteY1406" fmla="*/ 2067150 h 2801577"/>
                <a:gd name="connsiteX1407" fmla="*/ 8304691 w 10032639"/>
                <a:gd name="connsiteY1407" fmla="*/ 2054906 h 2801577"/>
                <a:gd name="connsiteX1408" fmla="*/ 8318733 w 10032639"/>
                <a:gd name="connsiteY1408" fmla="*/ 2044823 h 2801577"/>
                <a:gd name="connsiteX1409" fmla="*/ 8336017 w 10032639"/>
                <a:gd name="connsiteY1409" fmla="*/ 2034380 h 2801577"/>
                <a:gd name="connsiteX1410" fmla="*/ 8349699 w 10032639"/>
                <a:gd name="connsiteY1410" fmla="*/ 2028979 h 2801577"/>
                <a:gd name="connsiteX1411" fmla="*/ 8363741 w 10032639"/>
                <a:gd name="connsiteY1411" fmla="*/ 2022137 h 2801577"/>
                <a:gd name="connsiteX1412" fmla="*/ 8375623 w 10032639"/>
                <a:gd name="connsiteY1412" fmla="*/ 2011694 h 2801577"/>
                <a:gd name="connsiteX1413" fmla="*/ 8389666 w 10032639"/>
                <a:gd name="connsiteY1413" fmla="*/ 1999810 h 2801577"/>
                <a:gd name="connsiteX1414" fmla="*/ 8389666 w 10032639"/>
                <a:gd name="connsiteY1414" fmla="*/ 1973523 h 2801577"/>
                <a:gd name="connsiteX1415" fmla="*/ 4910910 w 10032639"/>
                <a:gd name="connsiteY1415" fmla="*/ 1958937 h 2801577"/>
                <a:gd name="connsiteX1416" fmla="*/ 4869148 w 10032639"/>
                <a:gd name="connsiteY1416" fmla="*/ 1995294 h 2801577"/>
                <a:gd name="connsiteX1417" fmla="*/ 4830987 w 10032639"/>
                <a:gd name="connsiteY1417" fmla="*/ 2031652 h 2801577"/>
                <a:gd name="connsiteX1418" fmla="*/ 4812266 w 10032639"/>
                <a:gd name="connsiteY1418" fmla="*/ 2048931 h 2801577"/>
                <a:gd name="connsiteX1419" fmla="*/ 4791385 w 10032639"/>
                <a:gd name="connsiteY1419" fmla="*/ 2066210 h 2801577"/>
                <a:gd name="connsiteX1420" fmla="*/ 4769064 w 10032639"/>
                <a:gd name="connsiteY1420" fmla="*/ 2083489 h 2801577"/>
                <a:gd name="connsiteX1421" fmla="*/ 4746383 w 10032639"/>
                <a:gd name="connsiteY1421" fmla="*/ 2097168 h 2801577"/>
                <a:gd name="connsiteX1422" fmla="*/ 4749983 w 10032639"/>
                <a:gd name="connsiteY1422" fmla="*/ 2104367 h 2801577"/>
                <a:gd name="connsiteX1423" fmla="*/ 4751423 w 10032639"/>
                <a:gd name="connsiteY1423" fmla="*/ 2111207 h 2801577"/>
                <a:gd name="connsiteX1424" fmla="*/ 4749983 w 10032639"/>
                <a:gd name="connsiteY1424" fmla="*/ 2123446 h 2801577"/>
                <a:gd name="connsiteX1425" fmla="*/ 4767264 w 10032639"/>
                <a:gd name="connsiteY1425" fmla="*/ 2111207 h 2801577"/>
                <a:gd name="connsiteX1426" fmla="*/ 4782745 w 10032639"/>
                <a:gd name="connsiteY1426" fmla="*/ 2097168 h 2801577"/>
                <a:gd name="connsiteX1427" fmla="*/ 4796425 w 10032639"/>
                <a:gd name="connsiteY1427" fmla="*/ 2081689 h 2801577"/>
                <a:gd name="connsiteX1428" fmla="*/ 4808666 w 10032639"/>
                <a:gd name="connsiteY1428" fmla="*/ 2066210 h 2801577"/>
                <a:gd name="connsiteX1429" fmla="*/ 4817306 w 10032639"/>
                <a:gd name="connsiteY1429" fmla="*/ 2053971 h 2801577"/>
                <a:gd name="connsiteX1430" fmla="*/ 4825946 w 10032639"/>
                <a:gd name="connsiteY1430" fmla="*/ 2042091 h 2801577"/>
                <a:gd name="connsiteX1431" fmla="*/ 4836387 w 10032639"/>
                <a:gd name="connsiteY1431" fmla="*/ 2031652 h 2801577"/>
                <a:gd name="connsiteX1432" fmla="*/ 4848267 w 10032639"/>
                <a:gd name="connsiteY1432" fmla="*/ 2021213 h 2801577"/>
                <a:gd name="connsiteX1433" fmla="*/ 4860508 w 10032639"/>
                <a:gd name="connsiteY1433" fmla="*/ 2012573 h 2801577"/>
                <a:gd name="connsiteX1434" fmla="*/ 4872748 w 10032639"/>
                <a:gd name="connsiteY1434" fmla="*/ 2003934 h 2801577"/>
                <a:gd name="connsiteX1435" fmla="*/ 4902269 w 10032639"/>
                <a:gd name="connsiteY1435" fmla="*/ 1986655 h 2801577"/>
                <a:gd name="connsiteX1436" fmla="*/ 4905869 w 10032639"/>
                <a:gd name="connsiteY1436" fmla="*/ 1974416 h 2801577"/>
                <a:gd name="connsiteX1437" fmla="*/ 4910910 w 10032639"/>
                <a:gd name="connsiteY1437" fmla="*/ 1962177 h 2801577"/>
                <a:gd name="connsiteX1438" fmla="*/ 1840023 w 10032639"/>
                <a:gd name="connsiteY1438" fmla="*/ 1956531 h 2801577"/>
                <a:gd name="connsiteX1439" fmla="*/ 1741039 w 10032639"/>
                <a:gd name="connsiteY1439" fmla="*/ 2003338 h 2801577"/>
                <a:gd name="connsiteX1440" fmla="*/ 1751478 w 10032639"/>
                <a:gd name="connsiteY1440" fmla="*/ 2003338 h 2801577"/>
                <a:gd name="connsiteX1441" fmla="*/ 1763716 w 10032639"/>
                <a:gd name="connsiteY1441" fmla="*/ 2000098 h 2801577"/>
                <a:gd name="connsiteX1442" fmla="*/ 1775594 w 10032639"/>
                <a:gd name="connsiteY1442" fmla="*/ 1994697 h 2801577"/>
                <a:gd name="connsiteX1443" fmla="*/ 1787832 w 10032639"/>
                <a:gd name="connsiteY1443" fmla="*/ 1986056 h 2801577"/>
                <a:gd name="connsiteX1444" fmla="*/ 621260 w 10032639"/>
                <a:gd name="connsiteY1444" fmla="*/ 1949690 h 2801577"/>
                <a:gd name="connsiteX1445" fmla="*/ 619460 w 10032639"/>
                <a:gd name="connsiteY1445" fmla="*/ 1951491 h 2801577"/>
                <a:gd name="connsiteX1446" fmla="*/ 621260 w 10032639"/>
                <a:gd name="connsiteY1446" fmla="*/ 1951491 h 2801577"/>
                <a:gd name="connsiteX1447" fmla="*/ 3350700 w 10032639"/>
                <a:gd name="connsiteY1447" fmla="*/ 1946090 h 2801577"/>
                <a:gd name="connsiteX1448" fmla="*/ 3335223 w 10032639"/>
                <a:gd name="connsiteY1448" fmla="*/ 1951491 h 2801577"/>
                <a:gd name="connsiteX1449" fmla="*/ 3342062 w 10032639"/>
                <a:gd name="connsiteY1449" fmla="*/ 1951491 h 2801577"/>
                <a:gd name="connsiteX1450" fmla="*/ 3349261 w 10032639"/>
                <a:gd name="connsiteY1450" fmla="*/ 1951491 h 2801577"/>
                <a:gd name="connsiteX1451" fmla="*/ 7158108 w 10032639"/>
                <a:gd name="connsiteY1451" fmla="*/ 1941313 h 2801577"/>
                <a:gd name="connsiteX1452" fmla="*/ 7142628 w 10032639"/>
                <a:gd name="connsiteY1452" fmla="*/ 1948152 h 2801577"/>
                <a:gd name="connsiteX1453" fmla="*/ 7092226 w 10032639"/>
                <a:gd name="connsiteY1453" fmla="*/ 1979468 h 2801577"/>
                <a:gd name="connsiteX1454" fmla="*/ 7040385 w 10032639"/>
                <a:gd name="connsiteY1454" fmla="*/ 2010425 h 2801577"/>
                <a:gd name="connsiteX1455" fmla="*/ 7009424 w 10032639"/>
                <a:gd name="connsiteY1455" fmla="*/ 2029502 h 2801577"/>
                <a:gd name="connsiteX1456" fmla="*/ 6979903 w 10032639"/>
                <a:gd name="connsiteY1456" fmla="*/ 2048580 h 2801577"/>
                <a:gd name="connsiteX1457" fmla="*/ 6971263 w 10032639"/>
                <a:gd name="connsiteY1457" fmla="*/ 2053619 h 2801577"/>
                <a:gd name="connsiteX1458" fmla="*/ 6964062 w 10032639"/>
                <a:gd name="connsiteY1458" fmla="*/ 2060818 h 2801577"/>
                <a:gd name="connsiteX1459" fmla="*/ 6960822 w 10032639"/>
                <a:gd name="connsiteY1459" fmla="*/ 2067657 h 2801577"/>
                <a:gd name="connsiteX1460" fmla="*/ 6959022 w 10032639"/>
                <a:gd name="connsiteY1460" fmla="*/ 2078096 h 2801577"/>
                <a:gd name="connsiteX1461" fmla="*/ 6965862 w 10032639"/>
                <a:gd name="connsiteY1461" fmla="*/ 2070897 h 2801577"/>
                <a:gd name="connsiteX1462" fmla="*/ 6972703 w 10032639"/>
                <a:gd name="connsiteY1462" fmla="*/ 2062258 h 2801577"/>
                <a:gd name="connsiteX1463" fmla="*/ 6979903 w 10032639"/>
                <a:gd name="connsiteY1463" fmla="*/ 2055419 h 2801577"/>
                <a:gd name="connsiteX1464" fmla="*/ 6984943 w 10032639"/>
                <a:gd name="connsiteY1464" fmla="*/ 2048580 h 2801577"/>
                <a:gd name="connsiteX1465" fmla="*/ 6992143 w 10032639"/>
                <a:gd name="connsiteY1465" fmla="*/ 2043540 h 2801577"/>
                <a:gd name="connsiteX1466" fmla="*/ 7000783 w 10032639"/>
                <a:gd name="connsiteY1466" fmla="*/ 2039941 h 2801577"/>
                <a:gd name="connsiteX1467" fmla="*/ 7018064 w 10032639"/>
                <a:gd name="connsiteY1467" fmla="*/ 2034901 h 2801577"/>
                <a:gd name="connsiteX1468" fmla="*/ 7036784 w 10032639"/>
                <a:gd name="connsiteY1468" fmla="*/ 2031302 h 2801577"/>
                <a:gd name="connsiteX1469" fmla="*/ 7061265 w 10032639"/>
                <a:gd name="connsiteY1469" fmla="*/ 2010425 h 2801577"/>
                <a:gd name="connsiteX1470" fmla="*/ 7087186 w 10032639"/>
                <a:gd name="connsiteY1470" fmla="*/ 1989547 h 2801577"/>
                <a:gd name="connsiteX1471" fmla="*/ 7149468 w 10032639"/>
                <a:gd name="connsiteY1471" fmla="*/ 1946353 h 2801577"/>
                <a:gd name="connsiteX1472" fmla="*/ 4595897 w 10032639"/>
                <a:gd name="connsiteY1472" fmla="*/ 1939858 h 2801577"/>
                <a:gd name="connsiteX1473" fmla="*/ 4586897 w 10032639"/>
                <a:gd name="connsiteY1473" fmla="*/ 1946698 h 2801577"/>
                <a:gd name="connsiteX1474" fmla="*/ 4595897 w 10032639"/>
                <a:gd name="connsiteY1474" fmla="*/ 1941658 h 2801577"/>
                <a:gd name="connsiteX1475" fmla="*/ 2918050 w 10032639"/>
                <a:gd name="connsiteY1475" fmla="*/ 1930608 h 2801577"/>
                <a:gd name="connsiteX1476" fmla="*/ 2914810 w 10032639"/>
                <a:gd name="connsiteY1476" fmla="*/ 1942849 h 2801577"/>
                <a:gd name="connsiteX1477" fmla="*/ 2913011 w 10032639"/>
                <a:gd name="connsiteY1477" fmla="*/ 1951491 h 2801577"/>
                <a:gd name="connsiteX1478" fmla="*/ 2924889 w 10032639"/>
                <a:gd name="connsiteY1478" fmla="*/ 1946090 h 2801577"/>
                <a:gd name="connsiteX1479" fmla="*/ 2930288 w 10032639"/>
                <a:gd name="connsiteY1479" fmla="*/ 1942849 h 2801577"/>
                <a:gd name="connsiteX1480" fmla="*/ 2924889 w 10032639"/>
                <a:gd name="connsiteY1480" fmla="*/ 1937449 h 2801577"/>
                <a:gd name="connsiteX1481" fmla="*/ 2921650 w 10032639"/>
                <a:gd name="connsiteY1481" fmla="*/ 1935648 h 2801577"/>
                <a:gd name="connsiteX1482" fmla="*/ 1896894 w 10032639"/>
                <a:gd name="connsiteY1482" fmla="*/ 1930608 h 2801577"/>
                <a:gd name="connsiteX1483" fmla="*/ 1881417 w 10032639"/>
                <a:gd name="connsiteY1483" fmla="*/ 1937449 h 2801577"/>
                <a:gd name="connsiteX1484" fmla="*/ 1888255 w 10032639"/>
                <a:gd name="connsiteY1484" fmla="*/ 1937449 h 2801577"/>
                <a:gd name="connsiteX1485" fmla="*/ 1891495 w 10032639"/>
                <a:gd name="connsiteY1485" fmla="*/ 1937449 h 2801577"/>
                <a:gd name="connsiteX1486" fmla="*/ 1895095 w 10032639"/>
                <a:gd name="connsiteY1486" fmla="*/ 1934208 h 2801577"/>
                <a:gd name="connsiteX1487" fmla="*/ 4512734 w 10032639"/>
                <a:gd name="connsiteY1487" fmla="*/ 1922579 h 2801577"/>
                <a:gd name="connsiteX1488" fmla="*/ 4497253 w 10032639"/>
                <a:gd name="connsiteY1488" fmla="*/ 1936258 h 2801577"/>
                <a:gd name="connsiteX1489" fmla="*/ 4505894 w 10032639"/>
                <a:gd name="connsiteY1489" fmla="*/ 1934458 h 2801577"/>
                <a:gd name="connsiteX1490" fmla="*/ 3202044 w 10032639"/>
                <a:gd name="connsiteY1490" fmla="*/ 1916925 h 2801577"/>
                <a:gd name="connsiteX1491" fmla="*/ 3175768 w 10032639"/>
                <a:gd name="connsiteY1491" fmla="*/ 1925567 h 2801577"/>
                <a:gd name="connsiteX1492" fmla="*/ 3148053 w 10032639"/>
                <a:gd name="connsiteY1492" fmla="*/ 1934208 h 2801577"/>
                <a:gd name="connsiteX1493" fmla="*/ 3118898 w 10032639"/>
                <a:gd name="connsiteY1493" fmla="*/ 1944290 h 2801577"/>
                <a:gd name="connsiteX1494" fmla="*/ 3089383 w 10032639"/>
                <a:gd name="connsiteY1494" fmla="*/ 1958332 h 2801577"/>
                <a:gd name="connsiteX1495" fmla="*/ 3059867 w 10032639"/>
                <a:gd name="connsiteY1495" fmla="*/ 1973814 h 2801577"/>
                <a:gd name="connsiteX1496" fmla="*/ 3021713 w 10032639"/>
                <a:gd name="connsiteY1496" fmla="*/ 1992897 h 2801577"/>
                <a:gd name="connsiteX1497" fmla="*/ 3039350 w 10032639"/>
                <a:gd name="connsiteY1497" fmla="*/ 1986056 h 2801577"/>
                <a:gd name="connsiteX1498" fmla="*/ 3059867 w 10032639"/>
                <a:gd name="connsiteY1498" fmla="*/ 1979215 h 2801577"/>
                <a:gd name="connsiteX1499" fmla="*/ 3108459 w 10032639"/>
                <a:gd name="connsiteY1499" fmla="*/ 1961572 h 2801577"/>
                <a:gd name="connsiteX1500" fmla="*/ 3132575 w 10032639"/>
                <a:gd name="connsiteY1500" fmla="*/ 1952931 h 2801577"/>
                <a:gd name="connsiteX1501" fmla="*/ 3153452 w 10032639"/>
                <a:gd name="connsiteY1501" fmla="*/ 1942849 h 2801577"/>
                <a:gd name="connsiteX1502" fmla="*/ 3193406 w 10032639"/>
                <a:gd name="connsiteY1502" fmla="*/ 1920166 h 2801577"/>
                <a:gd name="connsiteX1503" fmla="*/ 1962763 w 10032639"/>
                <a:gd name="connsiteY1503" fmla="*/ 1897843 h 2801577"/>
                <a:gd name="connsiteX1504" fmla="*/ 1941887 w 10032639"/>
                <a:gd name="connsiteY1504" fmla="*/ 1908284 h 2801577"/>
                <a:gd name="connsiteX1505" fmla="*/ 1938647 w 10032639"/>
                <a:gd name="connsiteY1505" fmla="*/ 1910084 h 2801577"/>
                <a:gd name="connsiteX1506" fmla="*/ 1941887 w 10032639"/>
                <a:gd name="connsiteY1506" fmla="*/ 1911525 h 2801577"/>
                <a:gd name="connsiteX1507" fmla="*/ 3290230 w 10032639"/>
                <a:gd name="connsiteY1507" fmla="*/ 1885601 h 2801577"/>
                <a:gd name="connsiteX1508" fmla="*/ 3252076 w 10032639"/>
                <a:gd name="connsiteY1508" fmla="*/ 1899643 h 2801577"/>
                <a:gd name="connsiteX1509" fmla="*/ 3269354 w 10032639"/>
                <a:gd name="connsiteY1509" fmla="*/ 1896042 h 2801577"/>
                <a:gd name="connsiteX1510" fmla="*/ 3284831 w 10032639"/>
                <a:gd name="connsiteY1510" fmla="*/ 1896042 h 2801577"/>
                <a:gd name="connsiteX1511" fmla="*/ 8072810 w 10032639"/>
                <a:gd name="connsiteY1511" fmla="*/ 1885298 h 2801577"/>
                <a:gd name="connsiteX1512" fmla="*/ 8069209 w 10032639"/>
                <a:gd name="connsiteY1512" fmla="*/ 1887098 h 2801577"/>
                <a:gd name="connsiteX1513" fmla="*/ 8013759 w 10032639"/>
                <a:gd name="connsiteY1513" fmla="*/ 1933912 h 2801577"/>
                <a:gd name="connsiteX1514" fmla="*/ 8041484 w 10032639"/>
                <a:gd name="connsiteY1514" fmla="*/ 1918427 h 2801577"/>
                <a:gd name="connsiteX1515" fmla="*/ 8072810 w 10032639"/>
                <a:gd name="connsiteY1515" fmla="*/ 1904383 h 2801577"/>
                <a:gd name="connsiteX1516" fmla="*/ 8071009 w 10032639"/>
                <a:gd name="connsiteY1516" fmla="*/ 1901142 h 2801577"/>
                <a:gd name="connsiteX1517" fmla="*/ 8069209 w 10032639"/>
                <a:gd name="connsiteY1517" fmla="*/ 1895741 h 2801577"/>
                <a:gd name="connsiteX1518" fmla="*/ 8071009 w 10032639"/>
                <a:gd name="connsiteY1518" fmla="*/ 1890699 h 2801577"/>
                <a:gd name="connsiteX1519" fmla="*/ 744360 w 10032639"/>
                <a:gd name="connsiteY1519" fmla="*/ 1875159 h 2801577"/>
                <a:gd name="connsiteX1520" fmla="*/ 733921 w 10032639"/>
                <a:gd name="connsiteY1520" fmla="*/ 1880560 h 2801577"/>
                <a:gd name="connsiteX1521" fmla="*/ 733921 w 10032639"/>
                <a:gd name="connsiteY1521" fmla="*/ 1882360 h 2801577"/>
                <a:gd name="connsiteX1522" fmla="*/ 718444 w 10032639"/>
                <a:gd name="connsiteY1522" fmla="*/ 1891002 h 2801577"/>
                <a:gd name="connsiteX1523" fmla="*/ 732122 w 10032639"/>
                <a:gd name="connsiteY1523" fmla="*/ 1887401 h 2801577"/>
                <a:gd name="connsiteX1524" fmla="*/ 1505637 w 10032639"/>
                <a:gd name="connsiteY1524" fmla="*/ 1873719 h 2801577"/>
                <a:gd name="connsiteX1525" fmla="*/ 1481521 w 10032639"/>
                <a:gd name="connsiteY1525" fmla="*/ 1887401 h 2801577"/>
                <a:gd name="connsiteX1526" fmla="*/ 1477922 w 10032639"/>
                <a:gd name="connsiteY1526" fmla="*/ 1889201 h 2801577"/>
                <a:gd name="connsiteX1527" fmla="*/ 1466043 w 10032639"/>
                <a:gd name="connsiteY1527" fmla="*/ 1896042 h 2801577"/>
                <a:gd name="connsiteX1528" fmla="*/ 1450206 w 10032639"/>
                <a:gd name="connsiteY1528" fmla="*/ 1901443 h 2801577"/>
                <a:gd name="connsiteX1529" fmla="*/ 1438328 w 10032639"/>
                <a:gd name="connsiteY1529" fmla="*/ 1906484 h 2801577"/>
                <a:gd name="connsiteX1530" fmla="*/ 1427890 w 10032639"/>
                <a:gd name="connsiteY1530" fmla="*/ 1911525 h 2801577"/>
                <a:gd name="connsiteX1531" fmla="*/ 1422850 w 10032639"/>
                <a:gd name="connsiteY1531" fmla="*/ 1916925 h 2801577"/>
                <a:gd name="connsiteX1532" fmla="*/ 1438328 w 10032639"/>
                <a:gd name="connsiteY1532" fmla="*/ 1908284 h 2801577"/>
                <a:gd name="connsiteX1533" fmla="*/ 1455605 w 10032639"/>
                <a:gd name="connsiteY1533" fmla="*/ 1899643 h 2801577"/>
                <a:gd name="connsiteX1534" fmla="*/ 1472882 w 10032639"/>
                <a:gd name="connsiteY1534" fmla="*/ 1894242 h 2801577"/>
                <a:gd name="connsiteX1535" fmla="*/ 1491959 w 10032639"/>
                <a:gd name="connsiteY1535" fmla="*/ 1889201 h 2801577"/>
                <a:gd name="connsiteX1536" fmla="*/ 1498798 w 10032639"/>
                <a:gd name="connsiteY1536" fmla="*/ 1880560 h 2801577"/>
                <a:gd name="connsiteX1537" fmla="*/ 1689208 w 10032639"/>
                <a:gd name="connsiteY1537" fmla="*/ 1870119 h 2801577"/>
                <a:gd name="connsiteX1538" fmla="*/ 1658253 w 10032639"/>
                <a:gd name="connsiteY1538" fmla="*/ 1882360 h 2801577"/>
                <a:gd name="connsiteX1539" fmla="*/ 1602462 w 10032639"/>
                <a:gd name="connsiteY1539" fmla="*/ 1910084 h 2801577"/>
                <a:gd name="connsiteX1540" fmla="*/ 1547390 w 10032639"/>
                <a:gd name="connsiteY1540" fmla="*/ 1939249 h 2801577"/>
                <a:gd name="connsiteX1541" fmla="*/ 1597423 w 10032639"/>
                <a:gd name="connsiteY1541" fmla="*/ 1916925 h 2801577"/>
                <a:gd name="connsiteX1542" fmla="*/ 1644215 w 10032639"/>
                <a:gd name="connsiteY1542" fmla="*/ 1892802 h 2801577"/>
                <a:gd name="connsiteX1543" fmla="*/ 3565226 w 10032639"/>
                <a:gd name="connsiteY1543" fmla="*/ 1854636 h 2801577"/>
                <a:gd name="connsiteX1544" fmla="*/ 3523832 w 10032639"/>
                <a:gd name="connsiteY1544" fmla="*/ 1868318 h 2801577"/>
                <a:gd name="connsiteX1545" fmla="*/ 3487478 w 10032639"/>
                <a:gd name="connsiteY1545" fmla="*/ 1883801 h 2801577"/>
                <a:gd name="connsiteX1546" fmla="*/ 3451124 w 10032639"/>
                <a:gd name="connsiteY1546" fmla="*/ 1899643 h 2801577"/>
                <a:gd name="connsiteX1547" fmla="*/ 3419809 w 10032639"/>
                <a:gd name="connsiteY1547" fmla="*/ 1916925 h 2801577"/>
                <a:gd name="connsiteX1548" fmla="*/ 3419809 w 10032639"/>
                <a:gd name="connsiteY1548" fmla="*/ 1920166 h 2801577"/>
                <a:gd name="connsiteX1549" fmla="*/ 3447525 w 10032639"/>
                <a:gd name="connsiteY1549" fmla="*/ 1908284 h 2801577"/>
                <a:gd name="connsiteX1550" fmla="*/ 3477040 w 10032639"/>
                <a:gd name="connsiteY1550" fmla="*/ 1894242 h 2801577"/>
                <a:gd name="connsiteX1551" fmla="*/ 3497917 w 10032639"/>
                <a:gd name="connsiteY1551" fmla="*/ 1882360 h 2801577"/>
                <a:gd name="connsiteX1552" fmla="*/ 3518793 w 10032639"/>
                <a:gd name="connsiteY1552" fmla="*/ 1873719 h 2801577"/>
                <a:gd name="connsiteX1553" fmla="*/ 3541110 w 10032639"/>
                <a:gd name="connsiteY1553" fmla="*/ 1866518 h 2801577"/>
                <a:gd name="connsiteX1554" fmla="*/ 3561986 w 10032639"/>
                <a:gd name="connsiteY1554" fmla="*/ 1863277 h 2801577"/>
                <a:gd name="connsiteX1555" fmla="*/ 1554229 w 10032639"/>
                <a:gd name="connsiteY1555" fmla="*/ 1852836 h 2801577"/>
                <a:gd name="connsiteX1556" fmla="*/ 1533353 w 10032639"/>
                <a:gd name="connsiteY1556" fmla="*/ 1859677 h 2801577"/>
                <a:gd name="connsiteX1557" fmla="*/ 1521475 w 10032639"/>
                <a:gd name="connsiteY1557" fmla="*/ 1864718 h 2801577"/>
                <a:gd name="connsiteX1558" fmla="*/ 1533353 w 10032639"/>
                <a:gd name="connsiteY1558" fmla="*/ 1861477 h 2801577"/>
                <a:gd name="connsiteX1559" fmla="*/ 1545591 w 10032639"/>
                <a:gd name="connsiteY1559" fmla="*/ 1861477 h 2801577"/>
                <a:gd name="connsiteX1560" fmla="*/ 1914172 w 10032639"/>
                <a:gd name="connsiteY1560" fmla="*/ 1840594 h 2801577"/>
                <a:gd name="connsiteX1561" fmla="*/ 1870978 w 10032639"/>
                <a:gd name="connsiteY1561" fmla="*/ 1863277 h 2801577"/>
                <a:gd name="connsiteX1562" fmla="*/ 1857300 w 10032639"/>
                <a:gd name="connsiteY1562" fmla="*/ 1868318 h 2801577"/>
                <a:gd name="connsiteX1563" fmla="*/ 1870978 w 10032639"/>
                <a:gd name="connsiteY1563" fmla="*/ 1866518 h 2801577"/>
                <a:gd name="connsiteX1564" fmla="*/ 1888255 w 10032639"/>
                <a:gd name="connsiteY1564" fmla="*/ 1861477 h 2801577"/>
                <a:gd name="connsiteX1565" fmla="*/ 1893295 w 10032639"/>
                <a:gd name="connsiteY1565" fmla="*/ 1857877 h 2801577"/>
                <a:gd name="connsiteX1566" fmla="*/ 1900134 w 10032639"/>
                <a:gd name="connsiteY1566" fmla="*/ 1852836 h 2801577"/>
                <a:gd name="connsiteX1567" fmla="*/ 9620725 w 10032639"/>
                <a:gd name="connsiteY1567" fmla="*/ 1840285 h 2801577"/>
                <a:gd name="connsiteX1568" fmla="*/ 9582559 w 10032639"/>
                <a:gd name="connsiteY1568" fmla="*/ 1876655 h 2801577"/>
                <a:gd name="connsiteX1569" fmla="*/ 9544392 w 10032639"/>
                <a:gd name="connsiteY1569" fmla="*/ 1911225 h 2801577"/>
                <a:gd name="connsiteX1570" fmla="*/ 9506225 w 10032639"/>
                <a:gd name="connsiteY1570" fmla="*/ 1945795 h 2801577"/>
                <a:gd name="connsiteX1571" fmla="*/ 9466618 w 10032639"/>
                <a:gd name="connsiteY1571" fmla="*/ 1978924 h 2801577"/>
                <a:gd name="connsiteX1572" fmla="*/ 9424851 w 10032639"/>
                <a:gd name="connsiteY1572" fmla="*/ 2011694 h 2801577"/>
                <a:gd name="connsiteX1573" fmla="*/ 9385243 w 10032639"/>
                <a:gd name="connsiteY1573" fmla="*/ 2043023 h 2801577"/>
                <a:gd name="connsiteX1574" fmla="*/ 9343476 w 10032639"/>
                <a:gd name="connsiteY1574" fmla="*/ 2072191 h 2801577"/>
                <a:gd name="connsiteX1575" fmla="*/ 9302069 w 10032639"/>
                <a:gd name="connsiteY1575" fmla="*/ 2101720 h 2801577"/>
                <a:gd name="connsiteX1576" fmla="*/ 9208452 w 10032639"/>
                <a:gd name="connsiteY1576" fmla="*/ 2169419 h 2801577"/>
                <a:gd name="connsiteX1577" fmla="*/ 9118436 w 10032639"/>
                <a:gd name="connsiteY1577" fmla="*/ 2238559 h 2801577"/>
                <a:gd name="connsiteX1578" fmla="*/ 9033461 w 10032639"/>
                <a:gd name="connsiteY1578" fmla="*/ 2309499 h 2801577"/>
                <a:gd name="connsiteX1579" fmla="*/ 8950646 w 10032639"/>
                <a:gd name="connsiteY1579" fmla="*/ 2384040 h 2801577"/>
                <a:gd name="connsiteX1580" fmla="*/ 8893396 w 10032639"/>
                <a:gd name="connsiteY1580" fmla="*/ 2418610 h 2801577"/>
                <a:gd name="connsiteX1581" fmla="*/ 8837946 w 10032639"/>
                <a:gd name="connsiteY1581" fmla="*/ 2454981 h 2801577"/>
                <a:gd name="connsiteX1582" fmla="*/ 8798339 w 10032639"/>
                <a:gd name="connsiteY1582" fmla="*/ 2482709 h 2801577"/>
                <a:gd name="connsiteX1583" fmla="*/ 8806980 w 10032639"/>
                <a:gd name="connsiteY1583" fmla="*/ 2486310 h 2801577"/>
                <a:gd name="connsiteX1584" fmla="*/ 8813821 w 10032639"/>
                <a:gd name="connsiteY1584" fmla="*/ 2487750 h 2801577"/>
                <a:gd name="connsiteX1585" fmla="*/ 8824263 w 10032639"/>
                <a:gd name="connsiteY1585" fmla="*/ 2479108 h 2801577"/>
                <a:gd name="connsiteX1586" fmla="*/ 8872512 w 10032639"/>
                <a:gd name="connsiteY1586" fmla="*/ 2441297 h 2801577"/>
                <a:gd name="connsiteX1587" fmla="*/ 8919320 w 10032639"/>
                <a:gd name="connsiteY1587" fmla="*/ 2406727 h 2801577"/>
                <a:gd name="connsiteX1588" fmla="*/ 8964328 w 10032639"/>
                <a:gd name="connsiteY1588" fmla="*/ 2375398 h 2801577"/>
                <a:gd name="connsiteX1589" fmla="*/ 9009336 w 10032639"/>
                <a:gd name="connsiteY1589" fmla="*/ 2345869 h 2801577"/>
                <a:gd name="connsiteX1590" fmla="*/ 9056145 w 10032639"/>
                <a:gd name="connsiteY1590" fmla="*/ 2313100 h 2801577"/>
                <a:gd name="connsiteX1591" fmla="*/ 9102953 w 10032639"/>
                <a:gd name="connsiteY1591" fmla="*/ 2280331 h 2801577"/>
                <a:gd name="connsiteX1592" fmla="*/ 9147961 w 10032639"/>
                <a:gd name="connsiteY1592" fmla="*/ 2245401 h 2801577"/>
                <a:gd name="connsiteX1593" fmla="*/ 9191169 w 10032639"/>
                <a:gd name="connsiteY1593" fmla="*/ 2209030 h 2801577"/>
                <a:gd name="connsiteX1594" fmla="*/ 9196210 w 10032639"/>
                <a:gd name="connsiteY1594" fmla="*/ 2203989 h 2801577"/>
                <a:gd name="connsiteX1595" fmla="*/ 9205211 w 10032639"/>
                <a:gd name="connsiteY1595" fmla="*/ 2205789 h 2801577"/>
                <a:gd name="connsiteX1596" fmla="*/ 9213853 w 10032639"/>
                <a:gd name="connsiteY1596" fmla="*/ 2207230 h 2801577"/>
                <a:gd name="connsiteX1597" fmla="*/ 9218894 w 10032639"/>
                <a:gd name="connsiteY1597" fmla="*/ 2207230 h 2801577"/>
                <a:gd name="connsiteX1598" fmla="*/ 9220694 w 10032639"/>
                <a:gd name="connsiteY1598" fmla="*/ 2205789 h 2801577"/>
                <a:gd name="connsiteX1599" fmla="*/ 9222494 w 10032639"/>
                <a:gd name="connsiteY1599" fmla="*/ 2203989 h 2801577"/>
                <a:gd name="connsiteX1600" fmla="*/ 9236177 w 10032639"/>
                <a:gd name="connsiteY1600" fmla="*/ 2186704 h 2801577"/>
                <a:gd name="connsiteX1601" fmla="*/ 9248419 w 10032639"/>
                <a:gd name="connsiteY1601" fmla="*/ 2174460 h 2801577"/>
                <a:gd name="connsiteX1602" fmla="*/ 9250219 w 10032639"/>
                <a:gd name="connsiteY1602" fmla="*/ 2171219 h 2801577"/>
                <a:gd name="connsiteX1603" fmla="*/ 9255260 w 10032639"/>
                <a:gd name="connsiteY1603" fmla="*/ 2171219 h 2801577"/>
                <a:gd name="connsiteX1604" fmla="*/ 9260661 w 10032639"/>
                <a:gd name="connsiteY1604" fmla="*/ 2169419 h 2801577"/>
                <a:gd name="connsiteX1605" fmla="*/ 9260661 w 10032639"/>
                <a:gd name="connsiteY1605" fmla="*/ 2167618 h 2801577"/>
                <a:gd name="connsiteX1606" fmla="*/ 9279385 w 10032639"/>
                <a:gd name="connsiteY1606" fmla="*/ 2150333 h 2801577"/>
                <a:gd name="connsiteX1607" fmla="*/ 9284785 w 10032639"/>
                <a:gd name="connsiteY1607" fmla="*/ 2145292 h 2801577"/>
                <a:gd name="connsiteX1608" fmla="*/ 9288026 w 10032639"/>
                <a:gd name="connsiteY1608" fmla="*/ 2141691 h 2801577"/>
                <a:gd name="connsiteX1609" fmla="*/ 9371201 w 10032639"/>
                <a:gd name="connsiteY1609" fmla="*/ 2072191 h 2801577"/>
                <a:gd name="connsiteX1610" fmla="*/ 9463017 w 10032639"/>
                <a:gd name="connsiteY1610" fmla="*/ 2001251 h 2801577"/>
                <a:gd name="connsiteX1611" fmla="*/ 9508025 w 10032639"/>
                <a:gd name="connsiteY1611" fmla="*/ 1968481 h 2801577"/>
                <a:gd name="connsiteX1612" fmla="*/ 9549793 w 10032639"/>
                <a:gd name="connsiteY1612" fmla="*/ 1933912 h 2801577"/>
                <a:gd name="connsiteX1613" fmla="*/ 9589400 w 10032639"/>
                <a:gd name="connsiteY1613" fmla="*/ 1899342 h 2801577"/>
                <a:gd name="connsiteX1614" fmla="*/ 9625766 w 10032639"/>
                <a:gd name="connsiteY1614" fmla="*/ 1862971 h 2801577"/>
                <a:gd name="connsiteX1615" fmla="*/ 9620725 w 10032639"/>
                <a:gd name="connsiteY1615" fmla="*/ 1852528 h 2801577"/>
                <a:gd name="connsiteX1616" fmla="*/ 4611378 w 10032639"/>
                <a:gd name="connsiteY1616" fmla="*/ 1834025 h 2801577"/>
                <a:gd name="connsiteX1617" fmla="*/ 4581857 w 10032639"/>
                <a:gd name="connsiteY1617" fmla="*/ 1860303 h 2801577"/>
                <a:gd name="connsiteX1618" fmla="*/ 4602737 w 10032639"/>
                <a:gd name="connsiteY1618" fmla="*/ 1846264 h 2801577"/>
                <a:gd name="connsiteX1619" fmla="*/ 8154184 w 10032639"/>
                <a:gd name="connsiteY1619" fmla="*/ 1824800 h 2801577"/>
                <a:gd name="connsiteX1620" fmla="*/ 8091893 w 10032639"/>
                <a:gd name="connsiteY1620" fmla="*/ 1871614 h 2801577"/>
                <a:gd name="connsiteX1621" fmla="*/ 8105575 w 10032639"/>
                <a:gd name="connsiteY1621" fmla="*/ 1866212 h 2801577"/>
                <a:gd name="connsiteX1622" fmla="*/ 8119618 w 10032639"/>
                <a:gd name="connsiteY1622" fmla="*/ 1859370 h 2801577"/>
                <a:gd name="connsiteX1623" fmla="*/ 8131860 w 10032639"/>
                <a:gd name="connsiteY1623" fmla="*/ 1848927 h 2801577"/>
                <a:gd name="connsiteX1624" fmla="*/ 8143742 w 10032639"/>
                <a:gd name="connsiteY1624" fmla="*/ 1836684 h 2801577"/>
                <a:gd name="connsiteX1625" fmla="*/ 8143742 w 10032639"/>
                <a:gd name="connsiteY1625" fmla="*/ 1834883 h 2801577"/>
                <a:gd name="connsiteX1626" fmla="*/ 2345022 w 10032639"/>
                <a:gd name="connsiteY1626" fmla="*/ 1816110 h 2801577"/>
                <a:gd name="connsiteX1627" fmla="*/ 2306869 w 10032639"/>
                <a:gd name="connsiteY1627" fmla="*/ 1830153 h 2801577"/>
                <a:gd name="connsiteX1628" fmla="*/ 2269075 w 10032639"/>
                <a:gd name="connsiteY1628" fmla="*/ 1845635 h 2801577"/>
                <a:gd name="connsiteX1629" fmla="*/ 2229121 w 10032639"/>
                <a:gd name="connsiteY1629" fmla="*/ 1863277 h 2801577"/>
                <a:gd name="connsiteX1630" fmla="*/ 2190967 w 10032639"/>
                <a:gd name="connsiteY1630" fmla="*/ 1882360 h 2801577"/>
                <a:gd name="connsiteX1631" fmla="*/ 2103141 w 10032639"/>
                <a:gd name="connsiteY1631" fmla="*/ 1925567 h 2801577"/>
                <a:gd name="connsiteX1632" fmla="*/ 2018195 w 10032639"/>
                <a:gd name="connsiteY1632" fmla="*/ 1965173 h 2801577"/>
                <a:gd name="connsiteX1633" fmla="*/ 1922810 w 10032639"/>
                <a:gd name="connsiteY1633" fmla="*/ 2006939 h 2801577"/>
                <a:gd name="connsiteX1634" fmla="*/ 1825986 w 10032639"/>
                <a:gd name="connsiteY1634" fmla="*/ 2046545 h 2801577"/>
                <a:gd name="connsiteX1635" fmla="*/ 1756517 w 10032639"/>
                <a:gd name="connsiteY1635" fmla="*/ 2077869 h 2801577"/>
                <a:gd name="connsiteX1636" fmla="*/ 1689208 w 10032639"/>
                <a:gd name="connsiteY1636" fmla="*/ 2108834 h 2801577"/>
                <a:gd name="connsiteX1637" fmla="*/ 1642415 w 10032639"/>
                <a:gd name="connsiteY1637" fmla="*/ 2131517 h 2801577"/>
                <a:gd name="connsiteX1638" fmla="*/ 1607861 w 10032639"/>
                <a:gd name="connsiteY1638" fmla="*/ 2143759 h 2801577"/>
                <a:gd name="connsiteX1639" fmla="*/ 1575106 w 10032639"/>
                <a:gd name="connsiteY1639" fmla="*/ 2159241 h 2801577"/>
                <a:gd name="connsiteX1640" fmla="*/ 1545591 w 10032639"/>
                <a:gd name="connsiteY1640" fmla="*/ 2176524 h 2801577"/>
                <a:gd name="connsiteX1641" fmla="*/ 1517875 w 10032639"/>
                <a:gd name="connsiteY1641" fmla="*/ 2197407 h 2801577"/>
                <a:gd name="connsiteX1642" fmla="*/ 1517875 w 10032639"/>
                <a:gd name="connsiteY1642" fmla="*/ 2198847 h 2801577"/>
                <a:gd name="connsiteX1643" fmla="*/ 1524714 w 10032639"/>
                <a:gd name="connsiteY1643" fmla="*/ 2198847 h 2801577"/>
                <a:gd name="connsiteX1644" fmla="*/ 1535152 w 10032639"/>
                <a:gd name="connsiteY1644" fmla="*/ 2198847 h 2801577"/>
                <a:gd name="connsiteX1645" fmla="*/ 1547390 w 10032639"/>
                <a:gd name="connsiteY1645" fmla="*/ 2195607 h 2801577"/>
                <a:gd name="connsiteX1646" fmla="*/ 1562868 w 10032639"/>
                <a:gd name="connsiteY1646" fmla="*/ 2190206 h 2801577"/>
                <a:gd name="connsiteX1647" fmla="*/ 1578346 w 10032639"/>
                <a:gd name="connsiteY1647" fmla="*/ 2185165 h 2801577"/>
                <a:gd name="connsiteX1648" fmla="*/ 1586984 w 10032639"/>
                <a:gd name="connsiteY1648" fmla="*/ 2180125 h 2801577"/>
                <a:gd name="connsiteX1649" fmla="*/ 1592383 w 10032639"/>
                <a:gd name="connsiteY1649" fmla="*/ 2176524 h 2801577"/>
                <a:gd name="connsiteX1650" fmla="*/ 1593823 w 10032639"/>
                <a:gd name="connsiteY1650" fmla="*/ 2174724 h 2801577"/>
                <a:gd name="connsiteX1651" fmla="*/ 1593823 w 10032639"/>
                <a:gd name="connsiteY1651" fmla="*/ 2159241 h 2801577"/>
                <a:gd name="connsiteX1652" fmla="*/ 1609660 w 10032639"/>
                <a:gd name="connsiteY1652" fmla="*/ 2159241 h 2801577"/>
                <a:gd name="connsiteX1653" fmla="*/ 1630177 w 10032639"/>
                <a:gd name="connsiteY1653" fmla="*/ 2157441 h 2801577"/>
                <a:gd name="connsiteX1654" fmla="*/ 1651054 w 10032639"/>
                <a:gd name="connsiteY1654" fmla="*/ 2152400 h 2801577"/>
                <a:gd name="connsiteX1655" fmla="*/ 1656453 w 10032639"/>
                <a:gd name="connsiteY1655" fmla="*/ 2150600 h 2801577"/>
                <a:gd name="connsiteX1656" fmla="*/ 1658253 w 10032639"/>
                <a:gd name="connsiteY1656" fmla="*/ 2145559 h 2801577"/>
                <a:gd name="connsiteX1657" fmla="*/ 1661492 w 10032639"/>
                <a:gd name="connsiteY1657" fmla="*/ 2141959 h 2801577"/>
                <a:gd name="connsiteX1658" fmla="*/ 1666891 w 10032639"/>
                <a:gd name="connsiteY1658" fmla="*/ 2138358 h 2801577"/>
                <a:gd name="connsiteX1659" fmla="*/ 1675530 w 10032639"/>
                <a:gd name="connsiteY1659" fmla="*/ 2136558 h 2801577"/>
                <a:gd name="connsiteX1660" fmla="*/ 1691007 w 10032639"/>
                <a:gd name="connsiteY1660" fmla="*/ 2131517 h 2801577"/>
                <a:gd name="connsiteX1661" fmla="*/ 1725562 w 10032639"/>
                <a:gd name="connsiteY1661" fmla="*/ 2119276 h 2801577"/>
                <a:gd name="connsiteX1662" fmla="*/ 1739239 w 10032639"/>
                <a:gd name="connsiteY1662" fmla="*/ 2114235 h 2801577"/>
                <a:gd name="connsiteX1663" fmla="*/ 1751478 w 10032639"/>
                <a:gd name="connsiteY1663" fmla="*/ 2107034 h 2801577"/>
                <a:gd name="connsiteX1664" fmla="*/ 1768755 w 10032639"/>
                <a:gd name="connsiteY1664" fmla="*/ 2100193 h 2801577"/>
                <a:gd name="connsiteX1665" fmla="*/ 1786032 w 10032639"/>
                <a:gd name="connsiteY1665" fmla="*/ 2091551 h 2801577"/>
                <a:gd name="connsiteX1666" fmla="*/ 1803309 w 10032639"/>
                <a:gd name="connsiteY1666" fmla="*/ 2081110 h 2801577"/>
                <a:gd name="connsiteX1667" fmla="*/ 1819147 w 10032639"/>
                <a:gd name="connsiteY1667" fmla="*/ 2071028 h 2801577"/>
                <a:gd name="connsiteX1668" fmla="*/ 1829585 w 10032639"/>
                <a:gd name="connsiteY1668" fmla="*/ 2062387 h 2801577"/>
                <a:gd name="connsiteX1669" fmla="*/ 1838224 w 10032639"/>
                <a:gd name="connsiteY1669" fmla="*/ 2072469 h 2801577"/>
                <a:gd name="connsiteX1670" fmla="*/ 1841463 w 10032639"/>
                <a:gd name="connsiteY1670" fmla="*/ 2074269 h 2801577"/>
                <a:gd name="connsiteX1671" fmla="*/ 1845063 w 10032639"/>
                <a:gd name="connsiteY1671" fmla="*/ 2076069 h 2801577"/>
                <a:gd name="connsiteX1672" fmla="*/ 1851901 w 10032639"/>
                <a:gd name="connsiteY1672" fmla="*/ 2076069 h 2801577"/>
                <a:gd name="connsiteX1673" fmla="*/ 1860540 w 10032639"/>
                <a:gd name="connsiteY1673" fmla="*/ 2071028 h 2801577"/>
                <a:gd name="connsiteX1674" fmla="*/ 1862340 w 10032639"/>
                <a:gd name="connsiteY1674" fmla="*/ 2069228 h 2801577"/>
                <a:gd name="connsiteX1675" fmla="*/ 1838224 w 10032639"/>
                <a:gd name="connsiteY1675" fmla="*/ 2056986 h 2801577"/>
                <a:gd name="connsiteX1676" fmla="*/ 1872778 w 10032639"/>
                <a:gd name="connsiteY1676" fmla="*/ 2045105 h 2801577"/>
                <a:gd name="connsiteX1677" fmla="*/ 1895095 w 10032639"/>
                <a:gd name="connsiteY1677" fmla="*/ 2036463 h 2801577"/>
                <a:gd name="connsiteX1678" fmla="*/ 1917771 w 10032639"/>
                <a:gd name="connsiteY1678" fmla="*/ 2026022 h 2801577"/>
                <a:gd name="connsiteX1679" fmla="*/ 1941887 w 10032639"/>
                <a:gd name="connsiteY1679" fmla="*/ 2020621 h 2801577"/>
                <a:gd name="connsiteX1680" fmla="*/ 1969603 w 10032639"/>
                <a:gd name="connsiteY1680" fmla="*/ 2017380 h 2801577"/>
                <a:gd name="connsiteX1681" fmla="*/ 1971402 w 10032639"/>
                <a:gd name="connsiteY1681" fmla="*/ 2008739 h 2801577"/>
                <a:gd name="connsiteX1682" fmla="*/ 1975002 w 10032639"/>
                <a:gd name="connsiteY1682" fmla="*/ 2001538 h 2801577"/>
                <a:gd name="connsiteX1683" fmla="*/ 1978241 w 10032639"/>
                <a:gd name="connsiteY1683" fmla="*/ 1996497 h 2801577"/>
                <a:gd name="connsiteX1684" fmla="*/ 1983640 w 10032639"/>
                <a:gd name="connsiteY1684" fmla="*/ 1986056 h 2801577"/>
                <a:gd name="connsiteX1685" fmla="*/ 1995518 w 10032639"/>
                <a:gd name="connsiteY1685" fmla="*/ 1987856 h 2801577"/>
                <a:gd name="connsiteX1686" fmla="*/ 2005957 w 10032639"/>
                <a:gd name="connsiteY1686" fmla="*/ 1987856 h 2801577"/>
                <a:gd name="connsiteX1687" fmla="*/ 2016395 w 10032639"/>
                <a:gd name="connsiteY1687" fmla="*/ 1984255 h 2801577"/>
                <a:gd name="connsiteX1688" fmla="*/ 2028273 w 10032639"/>
                <a:gd name="connsiteY1688" fmla="*/ 1979215 h 2801577"/>
                <a:gd name="connsiteX1689" fmla="*/ 2038711 w 10032639"/>
                <a:gd name="connsiteY1689" fmla="*/ 1968773 h 2801577"/>
                <a:gd name="connsiteX1690" fmla="*/ 2050949 w 10032639"/>
                <a:gd name="connsiteY1690" fmla="*/ 1958332 h 2801577"/>
                <a:gd name="connsiteX1691" fmla="*/ 2064627 w 10032639"/>
                <a:gd name="connsiteY1691" fmla="*/ 1949690 h 2801577"/>
                <a:gd name="connsiteX1692" fmla="*/ 2078665 w 10032639"/>
                <a:gd name="connsiteY1692" fmla="*/ 1942849 h 2801577"/>
                <a:gd name="connsiteX1693" fmla="*/ 2094143 w 10032639"/>
                <a:gd name="connsiteY1693" fmla="*/ 1939249 h 2801577"/>
                <a:gd name="connsiteX1694" fmla="*/ 2095942 w 10032639"/>
                <a:gd name="connsiteY1694" fmla="*/ 1934208 h 2801577"/>
                <a:gd name="connsiteX1695" fmla="*/ 2101342 w 10032639"/>
                <a:gd name="connsiteY1695" fmla="*/ 1930608 h 2801577"/>
                <a:gd name="connsiteX1696" fmla="*/ 2104581 w 10032639"/>
                <a:gd name="connsiteY1696" fmla="*/ 1927007 h 2801577"/>
                <a:gd name="connsiteX1697" fmla="*/ 2109980 w 10032639"/>
                <a:gd name="connsiteY1697" fmla="*/ 1925567 h 2801577"/>
                <a:gd name="connsiteX1698" fmla="*/ 2121858 w 10032639"/>
                <a:gd name="connsiteY1698" fmla="*/ 1923766 h 2801577"/>
                <a:gd name="connsiteX1699" fmla="*/ 2134096 w 10032639"/>
                <a:gd name="connsiteY1699" fmla="*/ 1920166 h 2801577"/>
                <a:gd name="connsiteX1700" fmla="*/ 2151373 w 10032639"/>
                <a:gd name="connsiteY1700" fmla="*/ 1915125 h 2801577"/>
                <a:gd name="connsiteX1701" fmla="*/ 2160012 w 10032639"/>
                <a:gd name="connsiteY1701" fmla="*/ 1911525 h 2801577"/>
                <a:gd name="connsiteX1702" fmla="*/ 2168651 w 10032639"/>
                <a:gd name="connsiteY1702" fmla="*/ 1904684 h 2801577"/>
                <a:gd name="connsiteX1703" fmla="*/ 2189527 w 10032639"/>
                <a:gd name="connsiteY1703" fmla="*/ 1891002 h 2801577"/>
                <a:gd name="connsiteX1704" fmla="*/ 2192766 w 10032639"/>
                <a:gd name="connsiteY1704" fmla="*/ 1887401 h 2801577"/>
                <a:gd name="connsiteX1705" fmla="*/ 2198166 w 10032639"/>
                <a:gd name="connsiteY1705" fmla="*/ 1887401 h 2801577"/>
                <a:gd name="connsiteX1706" fmla="*/ 2220482 w 10032639"/>
                <a:gd name="connsiteY1706" fmla="*/ 1883801 h 2801577"/>
                <a:gd name="connsiteX1707" fmla="*/ 2241359 w 10032639"/>
                <a:gd name="connsiteY1707" fmla="*/ 1878760 h 2801577"/>
                <a:gd name="connsiteX1708" fmla="*/ 2258636 w 10032639"/>
                <a:gd name="connsiteY1708" fmla="*/ 1870119 h 2801577"/>
                <a:gd name="connsiteX1709" fmla="*/ 2274114 w 10032639"/>
                <a:gd name="connsiteY1709" fmla="*/ 1859677 h 2801577"/>
                <a:gd name="connsiteX1710" fmla="*/ 2288152 w 10032639"/>
                <a:gd name="connsiteY1710" fmla="*/ 1849235 h 2801577"/>
                <a:gd name="connsiteX1711" fmla="*/ 2305429 w 10032639"/>
                <a:gd name="connsiteY1711" fmla="*/ 1840594 h 2801577"/>
                <a:gd name="connsiteX1712" fmla="*/ 2324506 w 10032639"/>
                <a:gd name="connsiteY1712" fmla="*/ 1831953 h 2801577"/>
                <a:gd name="connsiteX1713" fmla="*/ 2345022 w 10032639"/>
                <a:gd name="connsiteY1713" fmla="*/ 1823312 h 2801577"/>
                <a:gd name="connsiteX1714" fmla="*/ 7357194 w 10032639"/>
                <a:gd name="connsiteY1714" fmla="*/ 1806330 h 2801577"/>
                <a:gd name="connsiteX1715" fmla="*/ 7336313 w 10032639"/>
                <a:gd name="connsiteY1715" fmla="*/ 1825048 h 2801577"/>
                <a:gd name="connsiteX1716" fmla="*/ 7312193 w 10032639"/>
                <a:gd name="connsiteY1716" fmla="*/ 1840886 h 2801577"/>
                <a:gd name="connsiteX1717" fmla="*/ 7310393 w 10032639"/>
                <a:gd name="connsiteY1717" fmla="*/ 1842686 h 2801577"/>
                <a:gd name="connsiteX1718" fmla="*/ 7288072 w 10032639"/>
                <a:gd name="connsiteY1718" fmla="*/ 1854564 h 2801577"/>
                <a:gd name="connsiteX1719" fmla="*/ 7299952 w 10032639"/>
                <a:gd name="connsiteY1719" fmla="*/ 1849525 h 2801577"/>
                <a:gd name="connsiteX1720" fmla="*/ 7319033 w 10032639"/>
                <a:gd name="connsiteY1720" fmla="*/ 1840886 h 2801577"/>
                <a:gd name="connsiteX1721" fmla="*/ 7333073 w 10032639"/>
                <a:gd name="connsiteY1721" fmla="*/ 1833687 h 2801577"/>
                <a:gd name="connsiteX1722" fmla="*/ 7348554 w 10032639"/>
                <a:gd name="connsiteY1722" fmla="*/ 1823608 h 2801577"/>
                <a:gd name="connsiteX1723" fmla="*/ 7351794 w 10032639"/>
                <a:gd name="connsiteY1723" fmla="*/ 1821808 h 2801577"/>
                <a:gd name="connsiteX1724" fmla="*/ 7353594 w 10032639"/>
                <a:gd name="connsiteY1724" fmla="*/ 1818209 h 2801577"/>
                <a:gd name="connsiteX1725" fmla="*/ 7358994 w 10032639"/>
                <a:gd name="connsiteY1725" fmla="*/ 1807770 h 2801577"/>
                <a:gd name="connsiteX1726" fmla="*/ 2932088 w 10032639"/>
                <a:gd name="connsiteY1726" fmla="*/ 1806029 h 2801577"/>
                <a:gd name="connsiteX1727" fmla="*/ 2924889 w 10032639"/>
                <a:gd name="connsiteY1727" fmla="*/ 1809269 h 2801577"/>
                <a:gd name="connsiteX1728" fmla="*/ 2924889 w 10032639"/>
                <a:gd name="connsiteY1728" fmla="*/ 1811070 h 2801577"/>
                <a:gd name="connsiteX1729" fmla="*/ 1860540 w 10032639"/>
                <a:gd name="connsiteY1729" fmla="*/ 1790547 h 2801577"/>
                <a:gd name="connsiteX1730" fmla="*/ 1840023 w 10032639"/>
                <a:gd name="connsiteY1730" fmla="*/ 1800628 h 2801577"/>
                <a:gd name="connsiteX1731" fmla="*/ 1845063 w 10032639"/>
                <a:gd name="connsiteY1731" fmla="*/ 1804229 h 2801577"/>
                <a:gd name="connsiteX1732" fmla="*/ 1846862 w 10032639"/>
                <a:gd name="connsiteY1732" fmla="*/ 1804229 h 2801577"/>
                <a:gd name="connsiteX1733" fmla="*/ 1850102 w 10032639"/>
                <a:gd name="connsiteY1733" fmla="*/ 1802428 h 2801577"/>
                <a:gd name="connsiteX1734" fmla="*/ 1853701 w 10032639"/>
                <a:gd name="connsiteY1734" fmla="*/ 1797388 h 2801577"/>
                <a:gd name="connsiteX1735" fmla="*/ 8363741 w 10032639"/>
                <a:gd name="connsiteY1735" fmla="*/ 1777987 h 2801577"/>
                <a:gd name="connsiteX1736" fmla="*/ 8310092 w 10032639"/>
                <a:gd name="connsiteY1736" fmla="*/ 1817598 h 2801577"/>
                <a:gd name="connsiteX1737" fmla="*/ 8252842 w 10032639"/>
                <a:gd name="connsiteY1737" fmla="*/ 1857570 h 2801577"/>
                <a:gd name="connsiteX1738" fmla="*/ 8191991 w 10032639"/>
                <a:gd name="connsiteY1738" fmla="*/ 1899342 h 2801577"/>
                <a:gd name="connsiteX1739" fmla="*/ 8130060 w 10032639"/>
                <a:gd name="connsiteY1739" fmla="*/ 1938953 h 2801577"/>
                <a:gd name="connsiteX1740" fmla="*/ 8067409 w 10032639"/>
                <a:gd name="connsiteY1740" fmla="*/ 1980725 h 2801577"/>
                <a:gd name="connsiteX1741" fmla="*/ 8006918 w 10032639"/>
                <a:gd name="connsiteY1741" fmla="*/ 2027538 h 2801577"/>
                <a:gd name="connsiteX1742" fmla="*/ 7951468 w 10032639"/>
                <a:gd name="connsiteY1742" fmla="*/ 2073992 h 2801577"/>
                <a:gd name="connsiteX1743" fmla="*/ 7896018 w 10032639"/>
                <a:gd name="connsiteY1743" fmla="*/ 2126207 h 2801577"/>
                <a:gd name="connsiteX1744" fmla="*/ 7897818 w 10032639"/>
                <a:gd name="connsiteY1744" fmla="*/ 2131248 h 2801577"/>
                <a:gd name="connsiteX1745" fmla="*/ 7899619 w 10032639"/>
                <a:gd name="connsiteY1745" fmla="*/ 2138090 h 2801577"/>
                <a:gd name="connsiteX1746" fmla="*/ 7908260 w 10032639"/>
                <a:gd name="connsiteY1746" fmla="*/ 2155375 h 2801577"/>
                <a:gd name="connsiteX1747" fmla="*/ 7916902 w 10032639"/>
                <a:gd name="connsiteY1747" fmla="*/ 2148533 h 2801577"/>
                <a:gd name="connsiteX1748" fmla="*/ 7927344 w 10032639"/>
                <a:gd name="connsiteY1748" fmla="*/ 2139891 h 2801577"/>
                <a:gd name="connsiteX1749" fmla="*/ 7944627 w 10032639"/>
                <a:gd name="connsiteY1749" fmla="*/ 2127647 h 2801577"/>
                <a:gd name="connsiteX1750" fmla="*/ 7961910 w 10032639"/>
                <a:gd name="connsiteY1750" fmla="*/ 2113963 h 2801577"/>
                <a:gd name="connsiteX1751" fmla="*/ 7972352 w 10032639"/>
                <a:gd name="connsiteY1751" fmla="*/ 2103520 h 2801577"/>
                <a:gd name="connsiteX1752" fmla="*/ 7986394 w 10032639"/>
                <a:gd name="connsiteY1752" fmla="*/ 2096678 h 2801577"/>
                <a:gd name="connsiteX1753" fmla="*/ 7998276 w 10032639"/>
                <a:gd name="connsiteY1753" fmla="*/ 2089476 h 2801577"/>
                <a:gd name="connsiteX1754" fmla="*/ 8012319 w 10032639"/>
                <a:gd name="connsiteY1754" fmla="*/ 2084435 h 2801577"/>
                <a:gd name="connsiteX1755" fmla="*/ 8020960 w 10032639"/>
                <a:gd name="connsiteY1755" fmla="*/ 2080834 h 2801577"/>
                <a:gd name="connsiteX1756" fmla="*/ 8029602 w 10032639"/>
                <a:gd name="connsiteY1756" fmla="*/ 2077593 h 2801577"/>
                <a:gd name="connsiteX1757" fmla="*/ 8034643 w 10032639"/>
                <a:gd name="connsiteY1757" fmla="*/ 2072191 h 2801577"/>
                <a:gd name="connsiteX1758" fmla="*/ 8039684 w 10032639"/>
                <a:gd name="connsiteY1758" fmla="*/ 2067150 h 2801577"/>
                <a:gd name="connsiteX1759" fmla="*/ 8045085 w 10032639"/>
                <a:gd name="connsiteY1759" fmla="*/ 2058507 h 2801577"/>
                <a:gd name="connsiteX1760" fmla="*/ 8050126 w 10032639"/>
                <a:gd name="connsiteY1760" fmla="*/ 2053466 h 2801577"/>
                <a:gd name="connsiteX1761" fmla="*/ 8051926 w 10032639"/>
                <a:gd name="connsiteY1761" fmla="*/ 2046264 h 2801577"/>
                <a:gd name="connsiteX1762" fmla="*/ 8055527 w 10032639"/>
                <a:gd name="connsiteY1762" fmla="*/ 2039422 h 2801577"/>
                <a:gd name="connsiteX1763" fmla="*/ 8055527 w 10032639"/>
                <a:gd name="connsiteY1763" fmla="*/ 2034380 h 2801577"/>
                <a:gd name="connsiteX1764" fmla="*/ 8065608 w 10032639"/>
                <a:gd name="connsiteY1764" fmla="*/ 2027538 h 2801577"/>
                <a:gd name="connsiteX1765" fmla="*/ 8071009 w 10032639"/>
                <a:gd name="connsiteY1765" fmla="*/ 2025738 h 2801577"/>
                <a:gd name="connsiteX1766" fmla="*/ 8074610 w 10032639"/>
                <a:gd name="connsiteY1766" fmla="*/ 2025738 h 2801577"/>
                <a:gd name="connsiteX1767" fmla="*/ 8079651 w 10032639"/>
                <a:gd name="connsiteY1767" fmla="*/ 2022137 h 2801577"/>
                <a:gd name="connsiteX1768" fmla="*/ 8084692 w 10032639"/>
                <a:gd name="connsiteY1768" fmla="*/ 2018896 h 2801577"/>
                <a:gd name="connsiteX1769" fmla="*/ 8091893 w 10032639"/>
                <a:gd name="connsiteY1769" fmla="*/ 2015295 h 2801577"/>
                <a:gd name="connsiteX1770" fmla="*/ 8100535 w 10032639"/>
                <a:gd name="connsiteY1770" fmla="*/ 2011694 h 2801577"/>
                <a:gd name="connsiteX1771" fmla="*/ 8100535 w 10032639"/>
                <a:gd name="connsiteY1771" fmla="*/ 2004852 h 2801577"/>
                <a:gd name="connsiteX1772" fmla="*/ 8104135 w 10032639"/>
                <a:gd name="connsiteY1772" fmla="*/ 1999810 h 2801577"/>
                <a:gd name="connsiteX1773" fmla="*/ 8110976 w 10032639"/>
                <a:gd name="connsiteY1773" fmla="*/ 1990808 h 2801577"/>
                <a:gd name="connsiteX1774" fmla="*/ 8135101 w 10032639"/>
                <a:gd name="connsiteY1774" fmla="*/ 1971722 h 2801577"/>
                <a:gd name="connsiteX1775" fmla="*/ 8162826 w 10032639"/>
                <a:gd name="connsiteY1775" fmla="*/ 1954437 h 2801577"/>
                <a:gd name="connsiteX1776" fmla="*/ 8186950 w 10032639"/>
                <a:gd name="connsiteY1776" fmla="*/ 1938953 h 2801577"/>
                <a:gd name="connsiteX1777" fmla="*/ 8206033 w 10032639"/>
                <a:gd name="connsiteY1777" fmla="*/ 1921668 h 2801577"/>
                <a:gd name="connsiteX1778" fmla="*/ 8226917 w 10032639"/>
                <a:gd name="connsiteY1778" fmla="*/ 1902583 h 2801577"/>
                <a:gd name="connsiteX1779" fmla="*/ 8249241 w 10032639"/>
                <a:gd name="connsiteY1779" fmla="*/ 1883497 h 2801577"/>
                <a:gd name="connsiteX1780" fmla="*/ 8276966 w 10032639"/>
                <a:gd name="connsiteY1780" fmla="*/ 1862971 h 2801577"/>
                <a:gd name="connsiteX1781" fmla="*/ 8308292 w 10032639"/>
                <a:gd name="connsiteY1781" fmla="*/ 1840285 h 2801577"/>
                <a:gd name="connsiteX1782" fmla="*/ 8330616 w 10032639"/>
                <a:gd name="connsiteY1782" fmla="*/ 1821199 h 2801577"/>
                <a:gd name="connsiteX1783" fmla="*/ 8346098 w 10032639"/>
                <a:gd name="connsiteY1783" fmla="*/ 1805715 h 2801577"/>
                <a:gd name="connsiteX1784" fmla="*/ 8358340 w 10032639"/>
                <a:gd name="connsiteY1784" fmla="*/ 1791671 h 2801577"/>
                <a:gd name="connsiteX1785" fmla="*/ 8361941 w 10032639"/>
                <a:gd name="connsiteY1785" fmla="*/ 1786629 h 2801577"/>
                <a:gd name="connsiteX1786" fmla="*/ 8363741 w 10032639"/>
                <a:gd name="connsiteY1786" fmla="*/ 1781588 h 2801577"/>
                <a:gd name="connsiteX1787" fmla="*/ 3369777 w 10032639"/>
                <a:gd name="connsiteY1787" fmla="*/ 1773264 h 2801577"/>
                <a:gd name="connsiteX1788" fmla="*/ 3354300 w 10032639"/>
                <a:gd name="connsiteY1788" fmla="*/ 1780105 h 2801577"/>
                <a:gd name="connsiteX1789" fmla="*/ 3359339 w 10032639"/>
                <a:gd name="connsiteY1789" fmla="*/ 1780105 h 2801577"/>
                <a:gd name="connsiteX1790" fmla="*/ 3364738 w 10032639"/>
                <a:gd name="connsiteY1790" fmla="*/ 1780105 h 2801577"/>
                <a:gd name="connsiteX1791" fmla="*/ 4687341 w 10032639"/>
                <a:gd name="connsiteY1791" fmla="*/ 1770309 h 2801577"/>
                <a:gd name="connsiteX1792" fmla="*/ 4685541 w 10032639"/>
                <a:gd name="connsiteY1792" fmla="*/ 1772109 h 2801577"/>
                <a:gd name="connsiteX1793" fmla="*/ 4682301 w 10032639"/>
                <a:gd name="connsiteY1793" fmla="*/ 1773549 h 2801577"/>
                <a:gd name="connsiteX1794" fmla="*/ 4684101 w 10032639"/>
                <a:gd name="connsiteY1794" fmla="*/ 1775349 h 2801577"/>
                <a:gd name="connsiteX1795" fmla="*/ 4907310 w 10032639"/>
                <a:gd name="connsiteY1795" fmla="*/ 1763470 h 2801577"/>
                <a:gd name="connsiteX1796" fmla="*/ 4888229 w 10032639"/>
                <a:gd name="connsiteY1796" fmla="*/ 1778949 h 2801577"/>
                <a:gd name="connsiteX1797" fmla="*/ 4904069 w 10032639"/>
                <a:gd name="connsiteY1797" fmla="*/ 1768509 h 2801577"/>
                <a:gd name="connsiteX1798" fmla="*/ 1736000 w 10032639"/>
                <a:gd name="connsiteY1798" fmla="*/ 1762823 h 2801577"/>
                <a:gd name="connsiteX1799" fmla="*/ 1703245 w 10032639"/>
                <a:gd name="connsiteY1799" fmla="*/ 1780105 h 2801577"/>
                <a:gd name="connsiteX1800" fmla="*/ 1678769 w 10032639"/>
                <a:gd name="connsiteY1800" fmla="*/ 1791987 h 2801577"/>
                <a:gd name="connsiteX1801" fmla="*/ 1710084 w 10032639"/>
                <a:gd name="connsiteY1801" fmla="*/ 1781905 h 2801577"/>
                <a:gd name="connsiteX1802" fmla="*/ 1727362 w 10032639"/>
                <a:gd name="connsiteY1802" fmla="*/ 1776505 h 2801577"/>
                <a:gd name="connsiteX1803" fmla="*/ 1727362 w 10032639"/>
                <a:gd name="connsiteY1803" fmla="*/ 1774704 h 2801577"/>
                <a:gd name="connsiteX1804" fmla="*/ 1729161 w 10032639"/>
                <a:gd name="connsiteY1804" fmla="*/ 1773264 h 2801577"/>
                <a:gd name="connsiteX1805" fmla="*/ 1732401 w 10032639"/>
                <a:gd name="connsiteY1805" fmla="*/ 1767863 h 2801577"/>
                <a:gd name="connsiteX1806" fmla="*/ 2080464 w 10032639"/>
                <a:gd name="connsiteY1806" fmla="*/ 1759222 h 2801577"/>
                <a:gd name="connsiteX1807" fmla="*/ 2063187 w 10032639"/>
                <a:gd name="connsiteY1807" fmla="*/ 1767863 h 2801577"/>
                <a:gd name="connsiteX1808" fmla="*/ 2068227 w 10032639"/>
                <a:gd name="connsiteY1808" fmla="*/ 1766063 h 2801577"/>
                <a:gd name="connsiteX1809" fmla="*/ 2076865 w 10032639"/>
                <a:gd name="connsiteY1809" fmla="*/ 1766063 h 2801577"/>
                <a:gd name="connsiteX1810" fmla="*/ 1945486 w 10032639"/>
                <a:gd name="connsiteY1810" fmla="*/ 1748780 h 2801577"/>
                <a:gd name="connsiteX1811" fmla="*/ 1921010 w 10032639"/>
                <a:gd name="connsiteY1811" fmla="*/ 1759222 h 2801577"/>
                <a:gd name="connsiteX1812" fmla="*/ 1931449 w 10032639"/>
                <a:gd name="connsiteY1812" fmla="*/ 1757422 h 2801577"/>
                <a:gd name="connsiteX1813" fmla="*/ 1938647 w 10032639"/>
                <a:gd name="connsiteY1813" fmla="*/ 1754181 h 2801577"/>
                <a:gd name="connsiteX1814" fmla="*/ 1943687 w 10032639"/>
                <a:gd name="connsiteY1814" fmla="*/ 1752381 h 2801577"/>
                <a:gd name="connsiteX1815" fmla="*/ 531274 w 10032639"/>
                <a:gd name="connsiteY1815" fmla="*/ 1738339 h 2801577"/>
                <a:gd name="connsiteX1816" fmla="*/ 510397 w 10032639"/>
                <a:gd name="connsiteY1816" fmla="*/ 1752381 h 2801577"/>
                <a:gd name="connsiteX1817" fmla="*/ 522635 w 10032639"/>
                <a:gd name="connsiteY1817" fmla="*/ 1752381 h 2801577"/>
                <a:gd name="connsiteX1818" fmla="*/ 528035 w 10032639"/>
                <a:gd name="connsiteY1818" fmla="*/ 1745540 h 2801577"/>
                <a:gd name="connsiteX1819" fmla="*/ 5854509 w 10032639"/>
                <a:gd name="connsiteY1819" fmla="*/ 1736859 h 2801577"/>
                <a:gd name="connsiteX1820" fmla="*/ 5802668 w 10032639"/>
                <a:gd name="connsiteY1820" fmla="*/ 1761336 h 2801577"/>
                <a:gd name="connsiteX1821" fmla="*/ 5785387 w 10032639"/>
                <a:gd name="connsiteY1821" fmla="*/ 1771775 h 2801577"/>
                <a:gd name="connsiteX1822" fmla="*/ 5769907 w 10032639"/>
                <a:gd name="connsiteY1822" fmla="*/ 1781853 h 2801577"/>
                <a:gd name="connsiteX1823" fmla="*/ 5755866 w 10032639"/>
                <a:gd name="connsiteY1823" fmla="*/ 1794092 h 2801577"/>
                <a:gd name="connsiteX1824" fmla="*/ 5743986 w 10032639"/>
                <a:gd name="connsiteY1824" fmla="*/ 1807770 h 2801577"/>
                <a:gd name="connsiteX1825" fmla="*/ 5757666 w 10032639"/>
                <a:gd name="connsiteY1825" fmla="*/ 1802731 h 2801577"/>
                <a:gd name="connsiteX1826" fmla="*/ 5769907 w 10032639"/>
                <a:gd name="connsiteY1826" fmla="*/ 1795892 h 2801577"/>
                <a:gd name="connsiteX1827" fmla="*/ 5795827 w 10032639"/>
                <a:gd name="connsiteY1827" fmla="*/ 1785453 h 2801577"/>
                <a:gd name="connsiteX1828" fmla="*/ 5818148 w 10032639"/>
                <a:gd name="connsiteY1828" fmla="*/ 1773214 h 2801577"/>
                <a:gd name="connsiteX1829" fmla="*/ 5819948 w 10032639"/>
                <a:gd name="connsiteY1829" fmla="*/ 1766375 h 2801577"/>
                <a:gd name="connsiteX1830" fmla="*/ 5824988 w 10032639"/>
                <a:gd name="connsiteY1830" fmla="*/ 1761336 h 2801577"/>
                <a:gd name="connsiteX1831" fmla="*/ 5830388 w 10032639"/>
                <a:gd name="connsiteY1831" fmla="*/ 1754497 h 2801577"/>
                <a:gd name="connsiteX1832" fmla="*/ 5839029 w 10032639"/>
                <a:gd name="connsiteY1832" fmla="*/ 1749097 h 2801577"/>
                <a:gd name="connsiteX1833" fmla="*/ 8149143 w 10032639"/>
                <a:gd name="connsiteY1833" fmla="*/ 1727932 h 2801577"/>
                <a:gd name="connsiteX1834" fmla="*/ 8119618 w 10032639"/>
                <a:gd name="connsiteY1834" fmla="*/ 1747018 h 2801577"/>
                <a:gd name="connsiteX1835" fmla="*/ 8091893 w 10032639"/>
                <a:gd name="connsiteY1835" fmla="*/ 1765743 h 2801577"/>
                <a:gd name="connsiteX1836" fmla="*/ 8034643 w 10032639"/>
                <a:gd name="connsiteY1836" fmla="*/ 1805715 h 2801577"/>
                <a:gd name="connsiteX1837" fmla="*/ 8006918 w 10032639"/>
                <a:gd name="connsiteY1837" fmla="*/ 1823000 h 2801577"/>
                <a:gd name="connsiteX1838" fmla="*/ 7979193 w 10032639"/>
                <a:gd name="connsiteY1838" fmla="*/ 1838484 h 2801577"/>
                <a:gd name="connsiteX1839" fmla="*/ 7946427 w 10032639"/>
                <a:gd name="connsiteY1839" fmla="*/ 1864412 h 2801577"/>
                <a:gd name="connsiteX1840" fmla="*/ 7899619 w 10032639"/>
                <a:gd name="connsiteY1840" fmla="*/ 1895741 h 2801577"/>
                <a:gd name="connsiteX1841" fmla="*/ 7870093 w 10032639"/>
                <a:gd name="connsiteY1841" fmla="*/ 1919867 h 2801577"/>
                <a:gd name="connsiteX1842" fmla="*/ 7858211 w 10032639"/>
                <a:gd name="connsiteY1842" fmla="*/ 1930310 h 2801577"/>
                <a:gd name="connsiteX1843" fmla="*/ 7851370 w 10032639"/>
                <a:gd name="connsiteY1843" fmla="*/ 1938953 h 2801577"/>
                <a:gd name="connsiteX1844" fmla="*/ 7856411 w 10032639"/>
                <a:gd name="connsiteY1844" fmla="*/ 1954437 h 2801577"/>
                <a:gd name="connsiteX1845" fmla="*/ 7858211 w 10032639"/>
                <a:gd name="connsiteY1845" fmla="*/ 1970282 h 2801577"/>
                <a:gd name="connsiteX1846" fmla="*/ 7866853 w 10032639"/>
                <a:gd name="connsiteY1846" fmla="*/ 1963080 h 2801577"/>
                <a:gd name="connsiteX1847" fmla="*/ 7875494 w 10032639"/>
                <a:gd name="connsiteY1847" fmla="*/ 1952637 h 2801577"/>
                <a:gd name="connsiteX1848" fmla="*/ 7882336 w 10032639"/>
                <a:gd name="connsiteY1848" fmla="*/ 1938953 h 2801577"/>
                <a:gd name="connsiteX1849" fmla="*/ 7885936 w 10032639"/>
                <a:gd name="connsiteY1849" fmla="*/ 1933912 h 2801577"/>
                <a:gd name="connsiteX1850" fmla="*/ 7890977 w 10032639"/>
                <a:gd name="connsiteY1850" fmla="*/ 1930310 h 2801577"/>
                <a:gd name="connsiteX1851" fmla="*/ 7897818 w 10032639"/>
                <a:gd name="connsiteY1851" fmla="*/ 1926709 h 2801577"/>
                <a:gd name="connsiteX1852" fmla="*/ 7904660 w 10032639"/>
                <a:gd name="connsiteY1852" fmla="*/ 1923469 h 2801577"/>
                <a:gd name="connsiteX1853" fmla="*/ 7911501 w 10032639"/>
                <a:gd name="connsiteY1853" fmla="*/ 1921668 h 2801577"/>
                <a:gd name="connsiteX1854" fmla="*/ 7918702 w 10032639"/>
                <a:gd name="connsiteY1854" fmla="*/ 1921668 h 2801577"/>
                <a:gd name="connsiteX1855" fmla="*/ 7920142 w 10032639"/>
                <a:gd name="connsiteY1855" fmla="*/ 1914826 h 2801577"/>
                <a:gd name="connsiteX1856" fmla="*/ 7923743 w 10032639"/>
                <a:gd name="connsiteY1856" fmla="*/ 1907984 h 2801577"/>
                <a:gd name="connsiteX1857" fmla="*/ 7927344 w 10032639"/>
                <a:gd name="connsiteY1857" fmla="*/ 1901142 h 2801577"/>
                <a:gd name="connsiteX1858" fmla="*/ 7932385 w 10032639"/>
                <a:gd name="connsiteY1858" fmla="*/ 1895741 h 2801577"/>
                <a:gd name="connsiteX1859" fmla="*/ 7941026 w 10032639"/>
                <a:gd name="connsiteY1859" fmla="*/ 1888899 h 2801577"/>
                <a:gd name="connsiteX1860" fmla="*/ 7948227 w 10032639"/>
                <a:gd name="connsiteY1860" fmla="*/ 1887098 h 2801577"/>
                <a:gd name="connsiteX1861" fmla="*/ 7960110 w 10032639"/>
                <a:gd name="connsiteY1861" fmla="*/ 1887098 h 2801577"/>
                <a:gd name="connsiteX1862" fmla="*/ 7979193 w 10032639"/>
                <a:gd name="connsiteY1862" fmla="*/ 1866212 h 2801577"/>
                <a:gd name="connsiteX1863" fmla="*/ 8000077 w 10032639"/>
                <a:gd name="connsiteY1863" fmla="*/ 1848927 h 2801577"/>
                <a:gd name="connsiteX1864" fmla="*/ 8020960 w 10032639"/>
                <a:gd name="connsiteY1864" fmla="*/ 1831642 h 2801577"/>
                <a:gd name="connsiteX1865" fmla="*/ 8045085 w 10032639"/>
                <a:gd name="connsiteY1865" fmla="*/ 1815798 h 2801577"/>
                <a:gd name="connsiteX1866" fmla="*/ 8064168 w 10032639"/>
                <a:gd name="connsiteY1866" fmla="*/ 1803914 h 2801577"/>
                <a:gd name="connsiteX1867" fmla="*/ 8084692 w 10032639"/>
                <a:gd name="connsiteY1867" fmla="*/ 1790230 h 2801577"/>
                <a:gd name="connsiteX1868" fmla="*/ 8107376 w 10032639"/>
                <a:gd name="connsiteY1868" fmla="*/ 1772945 h 2801577"/>
                <a:gd name="connsiteX1869" fmla="*/ 8130060 w 10032639"/>
                <a:gd name="connsiteY1869" fmla="*/ 1753860 h 2801577"/>
                <a:gd name="connsiteX1870" fmla="*/ 8136901 w 10032639"/>
                <a:gd name="connsiteY1870" fmla="*/ 1747018 h 2801577"/>
                <a:gd name="connsiteX1871" fmla="*/ 8141942 w 10032639"/>
                <a:gd name="connsiteY1871" fmla="*/ 1738015 h 2801577"/>
                <a:gd name="connsiteX1872" fmla="*/ 4737743 w 10032639"/>
                <a:gd name="connsiteY1872" fmla="*/ 1727112 h 2801577"/>
                <a:gd name="connsiteX1873" fmla="*/ 4732343 w 10032639"/>
                <a:gd name="connsiteY1873" fmla="*/ 1730352 h 2801577"/>
                <a:gd name="connsiteX1874" fmla="*/ 4735943 w 10032639"/>
                <a:gd name="connsiteY1874" fmla="*/ 1730352 h 2801577"/>
                <a:gd name="connsiteX1875" fmla="*/ 3284831 w 10032639"/>
                <a:gd name="connsiteY1875" fmla="*/ 1719256 h 2801577"/>
                <a:gd name="connsiteX1876" fmla="*/ 3260715 w 10032639"/>
                <a:gd name="connsiteY1876" fmla="*/ 1729698 h 2801577"/>
                <a:gd name="connsiteX1877" fmla="*/ 3168930 w 10032639"/>
                <a:gd name="connsiteY1877" fmla="*/ 1769664 h 2801577"/>
                <a:gd name="connsiteX1878" fmla="*/ 3125737 w 10032639"/>
                <a:gd name="connsiteY1878" fmla="*/ 1790547 h 2801577"/>
                <a:gd name="connsiteX1879" fmla="*/ 3082543 w 10032639"/>
                <a:gd name="connsiteY1879" fmla="*/ 1811070 h 2801577"/>
                <a:gd name="connsiteX1880" fmla="*/ 3110259 w 10032639"/>
                <a:gd name="connsiteY1880" fmla="*/ 1804229 h 2801577"/>
                <a:gd name="connsiteX1881" fmla="*/ 3122137 w 10032639"/>
                <a:gd name="connsiteY1881" fmla="*/ 1799188 h 2801577"/>
                <a:gd name="connsiteX1882" fmla="*/ 3132575 w 10032639"/>
                <a:gd name="connsiteY1882" fmla="*/ 1797388 h 2801577"/>
                <a:gd name="connsiteX1883" fmla="*/ 3144814 w 10032639"/>
                <a:gd name="connsiteY1883" fmla="*/ 1795587 h 2801577"/>
                <a:gd name="connsiteX1884" fmla="*/ 3155252 w 10032639"/>
                <a:gd name="connsiteY1884" fmla="*/ 1793787 h 2801577"/>
                <a:gd name="connsiteX1885" fmla="*/ 3163891 w 10032639"/>
                <a:gd name="connsiteY1885" fmla="*/ 1790547 h 2801577"/>
                <a:gd name="connsiteX1886" fmla="*/ 3170729 w 10032639"/>
                <a:gd name="connsiteY1886" fmla="*/ 1788746 h 2801577"/>
                <a:gd name="connsiteX1887" fmla="*/ 3175768 w 10032639"/>
                <a:gd name="connsiteY1887" fmla="*/ 1785146 h 2801577"/>
                <a:gd name="connsiteX1888" fmla="*/ 3181168 w 10032639"/>
                <a:gd name="connsiteY1888" fmla="*/ 1780105 h 2801577"/>
                <a:gd name="connsiteX1889" fmla="*/ 3188007 w 10032639"/>
                <a:gd name="connsiteY1889" fmla="*/ 1771464 h 2801577"/>
                <a:gd name="connsiteX1890" fmla="*/ 3196645 w 10032639"/>
                <a:gd name="connsiteY1890" fmla="*/ 1764623 h 2801577"/>
                <a:gd name="connsiteX1891" fmla="*/ 3207083 w 10032639"/>
                <a:gd name="connsiteY1891" fmla="*/ 1759222 h 2801577"/>
                <a:gd name="connsiteX1892" fmla="*/ 3215722 w 10032639"/>
                <a:gd name="connsiteY1892" fmla="*/ 1754181 h 2801577"/>
                <a:gd name="connsiteX1893" fmla="*/ 3236599 w 10032639"/>
                <a:gd name="connsiteY1893" fmla="*/ 1747340 h 2801577"/>
                <a:gd name="connsiteX1894" fmla="*/ 3236599 w 10032639"/>
                <a:gd name="connsiteY1894" fmla="*/ 1754181 h 2801577"/>
                <a:gd name="connsiteX1895" fmla="*/ 3240198 w 10032639"/>
                <a:gd name="connsiteY1895" fmla="*/ 1750581 h 2801577"/>
                <a:gd name="connsiteX1896" fmla="*/ 3248837 w 10032639"/>
                <a:gd name="connsiteY1896" fmla="*/ 1743740 h 2801577"/>
                <a:gd name="connsiteX1897" fmla="*/ 3253876 w 10032639"/>
                <a:gd name="connsiteY1897" fmla="*/ 1740139 h 2801577"/>
                <a:gd name="connsiteX1898" fmla="*/ 3260715 w 10032639"/>
                <a:gd name="connsiteY1898" fmla="*/ 1738339 h 2801577"/>
                <a:gd name="connsiteX1899" fmla="*/ 3277992 w 10032639"/>
                <a:gd name="connsiteY1899" fmla="*/ 1731498 h 2801577"/>
                <a:gd name="connsiteX1900" fmla="*/ 3291670 w 10032639"/>
                <a:gd name="connsiteY1900" fmla="*/ 1726457 h 2801577"/>
                <a:gd name="connsiteX1901" fmla="*/ 3522033 w 10032639"/>
                <a:gd name="connsiteY1901" fmla="*/ 1717816 h 2801577"/>
                <a:gd name="connsiteX1902" fmla="*/ 3523832 w 10032639"/>
                <a:gd name="connsiteY1902" fmla="*/ 1719256 h 2801577"/>
                <a:gd name="connsiteX1903" fmla="*/ 3525632 w 10032639"/>
                <a:gd name="connsiteY1903" fmla="*/ 1717816 h 2801577"/>
                <a:gd name="connsiteX1904" fmla="*/ 3110259 w 10032639"/>
                <a:gd name="connsiteY1904" fmla="*/ 1714215 h 2801577"/>
                <a:gd name="connsiteX1905" fmla="*/ 3063466 w 10032639"/>
                <a:gd name="connsiteY1905" fmla="*/ 1735098 h 2801577"/>
                <a:gd name="connsiteX1906" fmla="*/ 3018474 w 10032639"/>
                <a:gd name="connsiteY1906" fmla="*/ 1755982 h 2801577"/>
                <a:gd name="connsiteX1907" fmla="*/ 3025313 w 10032639"/>
                <a:gd name="connsiteY1907" fmla="*/ 1754181 h 2801577"/>
                <a:gd name="connsiteX1908" fmla="*/ 3049788 w 10032639"/>
                <a:gd name="connsiteY1908" fmla="*/ 1747340 h 2801577"/>
                <a:gd name="connsiteX1909" fmla="*/ 3072105 w 10032639"/>
                <a:gd name="connsiteY1909" fmla="*/ 1736899 h 2801577"/>
                <a:gd name="connsiteX1910" fmla="*/ 3092982 w 10032639"/>
                <a:gd name="connsiteY1910" fmla="*/ 1726457 h 2801577"/>
                <a:gd name="connsiteX1911" fmla="*/ 7333073 w 10032639"/>
                <a:gd name="connsiteY1911" fmla="*/ 1712742 h 2801577"/>
                <a:gd name="connsiteX1912" fmla="*/ 7331881 w 10032639"/>
                <a:gd name="connsiteY1912" fmla="*/ 1714431 h 2801577"/>
                <a:gd name="connsiteX1913" fmla="*/ 7272231 w 10032639"/>
                <a:gd name="connsiteY1913" fmla="*/ 1752697 h 2801577"/>
                <a:gd name="connsiteX1914" fmla="*/ 7209950 w 10032639"/>
                <a:gd name="connsiteY1914" fmla="*/ 1794092 h 2801577"/>
                <a:gd name="connsiteX1915" fmla="*/ 7201309 w 10032639"/>
                <a:gd name="connsiteY1915" fmla="*/ 1799131 h 2801577"/>
                <a:gd name="connsiteX1916" fmla="*/ 7119947 w 10032639"/>
                <a:gd name="connsiteY1916" fmla="*/ 1849525 h 2801577"/>
                <a:gd name="connsiteX1917" fmla="*/ 7042185 w 10032639"/>
                <a:gd name="connsiteY1917" fmla="*/ 1901358 h 2801577"/>
                <a:gd name="connsiteX1918" fmla="*/ 7026704 w 10032639"/>
                <a:gd name="connsiteY1918" fmla="*/ 1918636 h 2801577"/>
                <a:gd name="connsiteX1919" fmla="*/ 7009424 w 10032639"/>
                <a:gd name="connsiteY1919" fmla="*/ 1935914 h 2801577"/>
                <a:gd name="connsiteX1920" fmla="*/ 7024904 w 10032639"/>
                <a:gd name="connsiteY1920" fmla="*/ 1929075 h 2801577"/>
                <a:gd name="connsiteX1921" fmla="*/ 7042185 w 10032639"/>
                <a:gd name="connsiteY1921" fmla="*/ 1922236 h 2801577"/>
                <a:gd name="connsiteX1922" fmla="*/ 7057665 w 10032639"/>
                <a:gd name="connsiteY1922" fmla="*/ 1915396 h 2801577"/>
                <a:gd name="connsiteX1923" fmla="*/ 7074946 w 10032639"/>
                <a:gd name="connsiteY1923" fmla="*/ 1906758 h 2801577"/>
                <a:gd name="connsiteX1924" fmla="*/ 7102666 w 10032639"/>
                <a:gd name="connsiteY1924" fmla="*/ 1884080 h 2801577"/>
                <a:gd name="connsiteX1925" fmla="*/ 7128587 w 10032639"/>
                <a:gd name="connsiteY1925" fmla="*/ 1859963 h 2801577"/>
                <a:gd name="connsiteX1926" fmla="*/ 7142628 w 10032639"/>
                <a:gd name="connsiteY1926" fmla="*/ 1847725 h 2801577"/>
                <a:gd name="connsiteX1927" fmla="*/ 7156308 w 10032639"/>
                <a:gd name="connsiteY1927" fmla="*/ 1839086 h 2801577"/>
                <a:gd name="connsiteX1928" fmla="*/ 7173589 w 10032639"/>
                <a:gd name="connsiteY1928" fmla="*/ 1830447 h 2801577"/>
                <a:gd name="connsiteX1929" fmla="*/ 7189069 w 10032639"/>
                <a:gd name="connsiteY1929" fmla="*/ 1826848 h 2801577"/>
                <a:gd name="connsiteX1930" fmla="*/ 7196269 w 10032639"/>
                <a:gd name="connsiteY1930" fmla="*/ 1818209 h 2801577"/>
                <a:gd name="connsiteX1931" fmla="*/ 7201309 w 10032639"/>
                <a:gd name="connsiteY1931" fmla="*/ 1811370 h 2801577"/>
                <a:gd name="connsiteX1932" fmla="*/ 7214990 w 10032639"/>
                <a:gd name="connsiteY1932" fmla="*/ 1800931 h 2801577"/>
                <a:gd name="connsiteX1933" fmla="*/ 7230830 w 10032639"/>
                <a:gd name="connsiteY1933" fmla="*/ 1792292 h 2801577"/>
                <a:gd name="connsiteX1934" fmla="*/ 7246311 w 10032639"/>
                <a:gd name="connsiteY1934" fmla="*/ 1787253 h 2801577"/>
                <a:gd name="connsiteX1935" fmla="*/ 7253151 w 10032639"/>
                <a:gd name="connsiteY1935" fmla="*/ 1776814 h 2801577"/>
                <a:gd name="connsiteX1936" fmla="*/ 7260351 w 10032639"/>
                <a:gd name="connsiteY1936" fmla="*/ 1768175 h 2801577"/>
                <a:gd name="connsiteX1937" fmla="*/ 7268991 w 10032639"/>
                <a:gd name="connsiteY1937" fmla="*/ 1761336 h 2801577"/>
                <a:gd name="connsiteX1938" fmla="*/ 7275832 w 10032639"/>
                <a:gd name="connsiteY1938" fmla="*/ 1754497 h 2801577"/>
                <a:gd name="connsiteX1939" fmla="*/ 7313993 w 10032639"/>
                <a:gd name="connsiteY1939" fmla="*/ 1730020 h 2801577"/>
                <a:gd name="connsiteX1940" fmla="*/ 7319033 w 10032639"/>
                <a:gd name="connsiteY1940" fmla="*/ 1728220 h 2801577"/>
                <a:gd name="connsiteX1941" fmla="*/ 7324433 w 10032639"/>
                <a:gd name="connsiteY1941" fmla="*/ 1724980 h 2801577"/>
                <a:gd name="connsiteX1942" fmla="*/ 7331881 w 10032639"/>
                <a:gd name="connsiteY1942" fmla="*/ 1714431 h 2801577"/>
                <a:gd name="connsiteX1943" fmla="*/ 7334513 w 10032639"/>
                <a:gd name="connsiteY1943" fmla="*/ 1712742 h 2801577"/>
                <a:gd name="connsiteX1944" fmla="*/ 2211843 w 10032639"/>
                <a:gd name="connsiteY1944" fmla="*/ 1696933 h 2801577"/>
                <a:gd name="connsiteX1945" fmla="*/ 2158528 w 10032639"/>
                <a:gd name="connsiteY1945" fmla="*/ 1722416 h 2801577"/>
                <a:gd name="connsiteX1946" fmla="*/ 2156413 w 10032639"/>
                <a:gd name="connsiteY1946" fmla="*/ 1722857 h 2801577"/>
                <a:gd name="connsiteX1947" fmla="*/ 2142735 w 10032639"/>
                <a:gd name="connsiteY1947" fmla="*/ 1729698 h 2801577"/>
                <a:gd name="connsiteX1948" fmla="*/ 2142224 w 10032639"/>
                <a:gd name="connsiteY1948" fmla="*/ 1730208 h 2801577"/>
                <a:gd name="connsiteX1949" fmla="*/ 2106381 w 10032639"/>
                <a:gd name="connsiteY1949" fmla="*/ 1747340 h 2801577"/>
                <a:gd name="connsiteX1950" fmla="*/ 2115019 w 10032639"/>
                <a:gd name="connsiteY1950" fmla="*/ 1748780 h 2801577"/>
                <a:gd name="connsiteX1951" fmla="*/ 2123658 w 10032639"/>
                <a:gd name="connsiteY1951" fmla="*/ 1750581 h 2801577"/>
                <a:gd name="connsiteX1952" fmla="*/ 2132296 w 10032639"/>
                <a:gd name="connsiteY1952" fmla="*/ 1740139 h 2801577"/>
                <a:gd name="connsiteX1953" fmla="*/ 2142224 w 10032639"/>
                <a:gd name="connsiteY1953" fmla="*/ 1730208 h 2801577"/>
                <a:gd name="connsiteX1954" fmla="*/ 2158528 w 10032639"/>
                <a:gd name="connsiteY1954" fmla="*/ 1722416 h 2801577"/>
                <a:gd name="connsiteX1955" fmla="*/ 2173689 w 10032639"/>
                <a:gd name="connsiteY1955" fmla="*/ 1719256 h 2801577"/>
                <a:gd name="connsiteX1956" fmla="*/ 2208604 w 10032639"/>
                <a:gd name="connsiteY1956" fmla="*/ 1712415 h 2801577"/>
                <a:gd name="connsiteX1957" fmla="*/ 2208604 w 10032639"/>
                <a:gd name="connsiteY1957" fmla="*/ 1705574 h 2801577"/>
                <a:gd name="connsiteX1958" fmla="*/ 3158491 w 10032639"/>
                <a:gd name="connsiteY1958" fmla="*/ 1695132 h 2801577"/>
                <a:gd name="connsiteX1959" fmla="*/ 3151652 w 10032639"/>
                <a:gd name="connsiteY1959" fmla="*/ 1698733 h 2801577"/>
                <a:gd name="connsiteX1960" fmla="*/ 3151652 w 10032639"/>
                <a:gd name="connsiteY1960" fmla="*/ 1700173 h 2801577"/>
                <a:gd name="connsiteX1961" fmla="*/ 3156691 w 10032639"/>
                <a:gd name="connsiteY1961" fmla="*/ 1698733 h 2801577"/>
                <a:gd name="connsiteX1962" fmla="*/ 8209634 w 10032639"/>
                <a:gd name="connsiteY1962" fmla="*/ 1694803 h 2801577"/>
                <a:gd name="connsiteX1963" fmla="*/ 8204233 w 10032639"/>
                <a:gd name="connsiteY1963" fmla="*/ 1698404 h 2801577"/>
                <a:gd name="connsiteX1964" fmla="*/ 8188750 w 10032639"/>
                <a:gd name="connsiteY1964" fmla="*/ 1705246 h 2801577"/>
                <a:gd name="connsiteX1965" fmla="*/ 8191991 w 10032639"/>
                <a:gd name="connsiteY1965" fmla="*/ 1707047 h 2801577"/>
                <a:gd name="connsiteX1966" fmla="*/ 8197392 w 10032639"/>
                <a:gd name="connsiteY1966" fmla="*/ 1703445 h 2801577"/>
                <a:gd name="connsiteX1967" fmla="*/ 8204233 w 10032639"/>
                <a:gd name="connsiteY1967" fmla="*/ 1699844 h 2801577"/>
                <a:gd name="connsiteX1968" fmla="*/ 9636208 w 10032639"/>
                <a:gd name="connsiteY1968" fmla="*/ 1693002 h 2801577"/>
                <a:gd name="connsiteX1969" fmla="*/ 9546192 w 10032639"/>
                <a:gd name="connsiteY1969" fmla="*/ 1783028 h 2801577"/>
                <a:gd name="connsiteX1970" fmla="*/ 9443934 w 10032639"/>
                <a:gd name="connsiteY1970" fmla="*/ 1878456 h 2801577"/>
                <a:gd name="connsiteX1971" fmla="*/ 9459417 w 10032639"/>
                <a:gd name="connsiteY1971" fmla="*/ 1868013 h 2801577"/>
                <a:gd name="connsiteX1972" fmla="*/ 9501184 w 10032639"/>
                <a:gd name="connsiteY1972" fmla="*/ 1834883 h 2801577"/>
                <a:gd name="connsiteX1973" fmla="*/ 9546192 w 10032639"/>
                <a:gd name="connsiteY1973" fmla="*/ 1797072 h 2801577"/>
                <a:gd name="connsiteX1974" fmla="*/ 9592641 w 10032639"/>
                <a:gd name="connsiteY1974" fmla="*/ 1755660 h 2801577"/>
                <a:gd name="connsiteX1975" fmla="*/ 9639809 w 10032639"/>
                <a:gd name="connsiteY1975" fmla="*/ 1710287 h 2801577"/>
                <a:gd name="connsiteX1976" fmla="*/ 9638009 w 10032639"/>
                <a:gd name="connsiteY1976" fmla="*/ 1701645 h 2801577"/>
                <a:gd name="connsiteX1977" fmla="*/ 2061387 w 10032639"/>
                <a:gd name="connsiteY1977" fmla="*/ 1691532 h 2801577"/>
                <a:gd name="connsiteX1978" fmla="*/ 2050949 w 10032639"/>
                <a:gd name="connsiteY1978" fmla="*/ 1696933 h 2801577"/>
                <a:gd name="connsiteX1979" fmla="*/ 2059588 w 10032639"/>
                <a:gd name="connsiteY1979" fmla="*/ 1696933 h 2801577"/>
                <a:gd name="connsiteX1980" fmla="*/ 617660 w 10032639"/>
                <a:gd name="connsiteY1980" fmla="*/ 1689732 h 2801577"/>
                <a:gd name="connsiteX1981" fmla="*/ 562589 w 10032639"/>
                <a:gd name="connsiteY1981" fmla="*/ 1721056 h 2801577"/>
                <a:gd name="connsiteX1982" fmla="*/ 566188 w 10032639"/>
                <a:gd name="connsiteY1982" fmla="*/ 1719256 h 2801577"/>
                <a:gd name="connsiteX1983" fmla="*/ 583466 w 10032639"/>
                <a:gd name="connsiteY1983" fmla="*/ 1714215 h 2801577"/>
                <a:gd name="connsiteX1984" fmla="*/ 595344 w 10032639"/>
                <a:gd name="connsiteY1984" fmla="*/ 1707374 h 2801577"/>
                <a:gd name="connsiteX1985" fmla="*/ 598943 w 10032639"/>
                <a:gd name="connsiteY1985" fmla="*/ 1707374 h 2801577"/>
                <a:gd name="connsiteX1986" fmla="*/ 3383815 w 10032639"/>
                <a:gd name="connsiteY1986" fmla="*/ 1682891 h 2801577"/>
                <a:gd name="connsiteX1987" fmla="*/ 3309307 w 10032639"/>
                <a:gd name="connsiteY1987" fmla="*/ 1710615 h 2801577"/>
                <a:gd name="connsiteX1988" fmla="*/ 3316146 w 10032639"/>
                <a:gd name="connsiteY1988" fmla="*/ 1712415 h 2801577"/>
                <a:gd name="connsiteX1989" fmla="*/ 3328384 w 10032639"/>
                <a:gd name="connsiteY1989" fmla="*/ 1712415 h 2801577"/>
                <a:gd name="connsiteX1990" fmla="*/ 3338822 w 10032639"/>
                <a:gd name="connsiteY1990" fmla="*/ 1710615 h 2801577"/>
                <a:gd name="connsiteX1991" fmla="*/ 3349261 w 10032639"/>
                <a:gd name="connsiteY1991" fmla="*/ 1705574 h 2801577"/>
                <a:gd name="connsiteX1992" fmla="*/ 3359339 w 10032639"/>
                <a:gd name="connsiteY1992" fmla="*/ 1696933 h 2801577"/>
                <a:gd name="connsiteX1993" fmla="*/ 3371577 w 10032639"/>
                <a:gd name="connsiteY1993" fmla="*/ 1688291 h 2801577"/>
                <a:gd name="connsiteX1994" fmla="*/ 1896894 w 10032639"/>
                <a:gd name="connsiteY1994" fmla="*/ 1681090 h 2801577"/>
                <a:gd name="connsiteX1995" fmla="*/ 1770554 w 10032639"/>
                <a:gd name="connsiteY1995" fmla="*/ 1745540 h 2801577"/>
                <a:gd name="connsiteX1996" fmla="*/ 1812308 w 10032639"/>
                <a:gd name="connsiteY1996" fmla="*/ 1733298 h 2801577"/>
                <a:gd name="connsiteX1997" fmla="*/ 1827785 w 10032639"/>
                <a:gd name="connsiteY1997" fmla="*/ 1729698 h 2801577"/>
                <a:gd name="connsiteX1998" fmla="*/ 1841463 w 10032639"/>
                <a:gd name="connsiteY1998" fmla="*/ 1726457 h 2801577"/>
                <a:gd name="connsiteX1999" fmla="*/ 1850102 w 10032639"/>
                <a:gd name="connsiteY1999" fmla="*/ 1716016 h 2801577"/>
                <a:gd name="connsiteX2000" fmla="*/ 1860540 w 10032639"/>
                <a:gd name="connsiteY2000" fmla="*/ 1705574 h 2801577"/>
                <a:gd name="connsiteX2001" fmla="*/ 1865579 w 10032639"/>
                <a:gd name="connsiteY2001" fmla="*/ 1701973 h 2801577"/>
                <a:gd name="connsiteX2002" fmla="*/ 1872778 w 10032639"/>
                <a:gd name="connsiteY2002" fmla="*/ 1700173 h 2801577"/>
                <a:gd name="connsiteX2003" fmla="*/ 1877817 w 10032639"/>
                <a:gd name="connsiteY2003" fmla="*/ 1698733 h 2801577"/>
                <a:gd name="connsiteX2004" fmla="*/ 1886456 w 10032639"/>
                <a:gd name="connsiteY2004" fmla="*/ 1700173 h 2801577"/>
                <a:gd name="connsiteX2005" fmla="*/ 1888255 w 10032639"/>
                <a:gd name="connsiteY2005" fmla="*/ 1698733 h 2801577"/>
                <a:gd name="connsiteX2006" fmla="*/ 1893295 w 10032639"/>
                <a:gd name="connsiteY2006" fmla="*/ 1686491 h 2801577"/>
                <a:gd name="connsiteX2007" fmla="*/ 3203844 w 10032639"/>
                <a:gd name="connsiteY2007" fmla="*/ 1677850 h 2801577"/>
                <a:gd name="connsiteX2008" fmla="*/ 3191606 w 10032639"/>
                <a:gd name="connsiteY2008" fmla="*/ 1682891 h 2801577"/>
                <a:gd name="connsiteX2009" fmla="*/ 3193406 w 10032639"/>
                <a:gd name="connsiteY2009" fmla="*/ 1682891 h 2801577"/>
                <a:gd name="connsiteX2010" fmla="*/ 3198445 w 10032639"/>
                <a:gd name="connsiteY2010" fmla="*/ 1681090 h 2801577"/>
                <a:gd name="connsiteX2011" fmla="*/ 486281 w 10032639"/>
                <a:gd name="connsiteY2011" fmla="*/ 1677850 h 2801577"/>
                <a:gd name="connsiteX2012" fmla="*/ 448127 w 10032639"/>
                <a:gd name="connsiteY2012" fmla="*/ 1689732 h 2801577"/>
                <a:gd name="connsiteX2013" fmla="*/ 436249 w 10032639"/>
                <a:gd name="connsiteY2013" fmla="*/ 1696933 h 2801577"/>
                <a:gd name="connsiteX2014" fmla="*/ 431210 w 10032639"/>
                <a:gd name="connsiteY2014" fmla="*/ 1700173 h 2801577"/>
                <a:gd name="connsiteX2015" fmla="*/ 427611 w 10032639"/>
                <a:gd name="connsiteY2015" fmla="*/ 1705574 h 2801577"/>
                <a:gd name="connsiteX2016" fmla="*/ 443088 w 10032639"/>
                <a:gd name="connsiteY2016" fmla="*/ 1700173 h 2801577"/>
                <a:gd name="connsiteX2017" fmla="*/ 456766 w 10032639"/>
                <a:gd name="connsiteY2017" fmla="*/ 1693332 h 2801577"/>
                <a:gd name="connsiteX2018" fmla="*/ 472604 w 10032639"/>
                <a:gd name="connsiteY2018" fmla="*/ 1686491 h 2801577"/>
                <a:gd name="connsiteX2019" fmla="*/ 6230000 w 10032639"/>
                <a:gd name="connsiteY2019" fmla="*/ 1674587 h 2801577"/>
                <a:gd name="connsiteX2020" fmla="*/ 6216320 w 10032639"/>
                <a:gd name="connsiteY2020" fmla="*/ 1683226 h 2801577"/>
                <a:gd name="connsiteX2021" fmla="*/ 6219920 w 10032639"/>
                <a:gd name="connsiteY2021" fmla="*/ 1681426 h 2801577"/>
                <a:gd name="connsiteX2022" fmla="*/ 1912372 w 10032639"/>
                <a:gd name="connsiteY2022" fmla="*/ 1672449 h 2801577"/>
                <a:gd name="connsiteX2023" fmla="*/ 1901933 w 10032639"/>
                <a:gd name="connsiteY2023" fmla="*/ 1677850 h 2801577"/>
                <a:gd name="connsiteX2024" fmla="*/ 1903733 w 10032639"/>
                <a:gd name="connsiteY2024" fmla="*/ 1677850 h 2801577"/>
                <a:gd name="connsiteX2025" fmla="*/ 1910572 w 10032639"/>
                <a:gd name="connsiteY2025" fmla="*/ 1676050 h 2801577"/>
                <a:gd name="connsiteX2026" fmla="*/ 4550535 w 10032639"/>
                <a:gd name="connsiteY2026" fmla="*/ 1668076 h 2801577"/>
                <a:gd name="connsiteX2027" fmla="*/ 4531815 w 10032639"/>
                <a:gd name="connsiteY2027" fmla="*/ 1685355 h 2801577"/>
                <a:gd name="connsiteX2028" fmla="*/ 4523174 w 10032639"/>
                <a:gd name="connsiteY2028" fmla="*/ 1697594 h 2801577"/>
                <a:gd name="connsiteX2029" fmla="*/ 4510934 w 10032639"/>
                <a:gd name="connsiteY2029" fmla="*/ 1711273 h 2801577"/>
                <a:gd name="connsiteX2030" fmla="*/ 4521374 w 10032639"/>
                <a:gd name="connsiteY2030" fmla="*/ 1702634 h 2801577"/>
                <a:gd name="connsiteX2031" fmla="*/ 4531815 w 10032639"/>
                <a:gd name="connsiteY2031" fmla="*/ 1692194 h 2801577"/>
                <a:gd name="connsiteX2032" fmla="*/ 4541895 w 10032639"/>
                <a:gd name="connsiteY2032" fmla="*/ 1679955 h 2801577"/>
                <a:gd name="connsiteX2033" fmla="*/ 3423409 w 10032639"/>
                <a:gd name="connsiteY2033" fmla="*/ 1665608 h 2801577"/>
                <a:gd name="connsiteX2034" fmla="*/ 3422756 w 10032639"/>
                <a:gd name="connsiteY2034" fmla="*/ 1666605 h 2801577"/>
                <a:gd name="connsiteX2035" fmla="*/ 3393964 w 10032639"/>
                <a:gd name="connsiteY2035" fmla="*/ 1678305 h 2801577"/>
                <a:gd name="connsiteX2036" fmla="*/ 3388854 w 10032639"/>
                <a:gd name="connsiteY2036" fmla="*/ 1679650 h 2801577"/>
                <a:gd name="connsiteX2037" fmla="*/ 3390654 w 10032639"/>
                <a:gd name="connsiteY2037" fmla="*/ 1679650 h 2801577"/>
                <a:gd name="connsiteX2038" fmla="*/ 3393964 w 10032639"/>
                <a:gd name="connsiteY2038" fmla="*/ 1678305 h 2801577"/>
                <a:gd name="connsiteX2039" fmla="*/ 3402532 w 10032639"/>
                <a:gd name="connsiteY2039" fmla="*/ 1676050 h 2801577"/>
                <a:gd name="connsiteX2040" fmla="*/ 3416570 w 10032639"/>
                <a:gd name="connsiteY2040" fmla="*/ 1676050 h 2801577"/>
                <a:gd name="connsiteX2041" fmla="*/ 3422756 w 10032639"/>
                <a:gd name="connsiteY2041" fmla="*/ 1666605 h 2801577"/>
                <a:gd name="connsiteX2042" fmla="*/ 3425208 w 10032639"/>
                <a:gd name="connsiteY2042" fmla="*/ 1665608 h 2801577"/>
                <a:gd name="connsiteX2043" fmla="*/ 2298590 w 10032639"/>
                <a:gd name="connsiteY2043" fmla="*/ 1660567 h 2801577"/>
                <a:gd name="connsiteX2044" fmla="*/ 2289951 w 10032639"/>
                <a:gd name="connsiteY2044" fmla="*/ 1663808 h 2801577"/>
                <a:gd name="connsiteX2045" fmla="*/ 2215443 w 10032639"/>
                <a:gd name="connsiteY2045" fmla="*/ 1696933 h 2801577"/>
                <a:gd name="connsiteX2046" fmla="*/ 2222282 w 10032639"/>
                <a:gd name="connsiteY2046" fmla="*/ 1696933 h 2801577"/>
                <a:gd name="connsiteX2047" fmla="*/ 2243159 w 10032639"/>
                <a:gd name="connsiteY2047" fmla="*/ 1688291 h 2801577"/>
                <a:gd name="connsiteX2048" fmla="*/ 2262235 w 10032639"/>
                <a:gd name="connsiteY2048" fmla="*/ 1679650 h 2801577"/>
                <a:gd name="connsiteX2049" fmla="*/ 2281312 w 10032639"/>
                <a:gd name="connsiteY2049" fmla="*/ 1671009 h 2801577"/>
                <a:gd name="connsiteX2050" fmla="*/ 5998153 w 10032639"/>
                <a:gd name="connsiteY2050" fmla="*/ 1648670 h 2801577"/>
                <a:gd name="connsiteX2051" fmla="*/ 5959992 w 10032639"/>
                <a:gd name="connsiteY2051" fmla="*/ 1672787 h 2801577"/>
                <a:gd name="connsiteX2052" fmla="*/ 5922191 w 10032639"/>
                <a:gd name="connsiteY2052" fmla="*/ 1695464 h 2801577"/>
                <a:gd name="connsiteX2053" fmla="*/ 5909951 w 10032639"/>
                <a:gd name="connsiteY2053" fmla="*/ 1704103 h 2801577"/>
                <a:gd name="connsiteX2054" fmla="*/ 5925431 w 10032639"/>
                <a:gd name="connsiteY2054" fmla="*/ 1698704 h 2801577"/>
                <a:gd name="connsiteX2055" fmla="*/ 5946312 w 10032639"/>
                <a:gd name="connsiteY2055" fmla="*/ 1690065 h 2801577"/>
                <a:gd name="connsiteX2056" fmla="*/ 5967193 w 10032639"/>
                <a:gd name="connsiteY2056" fmla="*/ 1678186 h 2801577"/>
                <a:gd name="connsiteX2057" fmla="*/ 5982673 w 10032639"/>
                <a:gd name="connsiteY2057" fmla="*/ 1664148 h 2801577"/>
                <a:gd name="connsiteX2058" fmla="*/ 4581857 w 10032639"/>
                <a:gd name="connsiteY2058" fmla="*/ 1642157 h 2801577"/>
                <a:gd name="connsiteX2059" fmla="*/ 4571416 w 10032639"/>
                <a:gd name="connsiteY2059" fmla="*/ 1650797 h 2801577"/>
                <a:gd name="connsiteX2060" fmla="*/ 4580057 w 10032639"/>
                <a:gd name="connsiteY2060" fmla="*/ 1647197 h 2801577"/>
                <a:gd name="connsiteX2061" fmla="*/ 8384265 w 10032639"/>
                <a:gd name="connsiteY2061" fmla="*/ 1641148 h 2801577"/>
                <a:gd name="connsiteX2062" fmla="*/ 8315133 w 10032639"/>
                <a:gd name="connsiteY2062" fmla="*/ 1698404 h 2801577"/>
                <a:gd name="connsiteX2063" fmla="*/ 8247801 w 10032639"/>
                <a:gd name="connsiteY2063" fmla="*/ 1752059 h 2801577"/>
                <a:gd name="connsiteX2064" fmla="*/ 8178308 w 10032639"/>
                <a:gd name="connsiteY2064" fmla="*/ 1807515 h 2801577"/>
                <a:gd name="connsiteX2065" fmla="*/ 8188750 w 10032639"/>
                <a:gd name="connsiteY2065" fmla="*/ 1800313 h 2801577"/>
                <a:gd name="connsiteX2066" fmla="*/ 8199192 w 10032639"/>
                <a:gd name="connsiteY2066" fmla="*/ 1795272 h 2801577"/>
                <a:gd name="connsiteX2067" fmla="*/ 8211074 w 10032639"/>
                <a:gd name="connsiteY2067" fmla="*/ 1791671 h 2801577"/>
                <a:gd name="connsiteX2068" fmla="*/ 8225117 w 10032639"/>
                <a:gd name="connsiteY2068" fmla="*/ 1790230 h 2801577"/>
                <a:gd name="connsiteX2069" fmla="*/ 8230158 w 10032639"/>
                <a:gd name="connsiteY2069" fmla="*/ 1776186 h 2801577"/>
                <a:gd name="connsiteX2070" fmla="*/ 8239159 w 10032639"/>
                <a:gd name="connsiteY2070" fmla="*/ 1765743 h 2801577"/>
                <a:gd name="connsiteX2071" fmla="*/ 8249241 w 10032639"/>
                <a:gd name="connsiteY2071" fmla="*/ 1758901 h 2801577"/>
                <a:gd name="connsiteX2072" fmla="*/ 8263284 w 10032639"/>
                <a:gd name="connsiteY2072" fmla="*/ 1753860 h 2801577"/>
                <a:gd name="connsiteX2073" fmla="*/ 8284167 w 10032639"/>
                <a:gd name="connsiteY2073" fmla="*/ 1748458 h 2801577"/>
                <a:gd name="connsiteX2074" fmla="*/ 8292809 w 10032639"/>
                <a:gd name="connsiteY2074" fmla="*/ 1745217 h 2801577"/>
                <a:gd name="connsiteX2075" fmla="*/ 8301450 w 10032639"/>
                <a:gd name="connsiteY2075" fmla="*/ 1739816 h 2801577"/>
                <a:gd name="connsiteX2076" fmla="*/ 8308292 w 10032639"/>
                <a:gd name="connsiteY2076" fmla="*/ 1732974 h 2801577"/>
                <a:gd name="connsiteX2077" fmla="*/ 8321974 w 10032639"/>
                <a:gd name="connsiteY2077" fmla="*/ 1718930 h 2801577"/>
                <a:gd name="connsiteX2078" fmla="*/ 8327015 w 10032639"/>
                <a:gd name="connsiteY2078" fmla="*/ 1712088 h 2801577"/>
                <a:gd name="connsiteX2079" fmla="*/ 8334216 w 10032639"/>
                <a:gd name="connsiteY2079" fmla="*/ 1703445 h 2801577"/>
                <a:gd name="connsiteX2080" fmla="*/ 8342858 w 10032639"/>
                <a:gd name="connsiteY2080" fmla="*/ 1693002 h 2801577"/>
                <a:gd name="connsiteX2081" fmla="*/ 8355100 w 10032639"/>
                <a:gd name="connsiteY2081" fmla="*/ 1684360 h 2801577"/>
                <a:gd name="connsiteX2082" fmla="*/ 8366982 w 10032639"/>
                <a:gd name="connsiteY2082" fmla="*/ 1679319 h 2801577"/>
                <a:gd name="connsiteX2083" fmla="*/ 8379224 w 10032639"/>
                <a:gd name="connsiteY2083" fmla="*/ 1673917 h 2801577"/>
                <a:gd name="connsiteX2084" fmla="*/ 8381024 w 10032639"/>
                <a:gd name="connsiteY2084" fmla="*/ 1656632 h 2801577"/>
                <a:gd name="connsiteX2085" fmla="*/ 3099821 w 10032639"/>
                <a:gd name="connsiteY2085" fmla="*/ 1639684 h 2801577"/>
                <a:gd name="connsiteX2086" fmla="*/ 3004436 w 10032639"/>
                <a:gd name="connsiteY2086" fmla="*/ 1676050 h 2801577"/>
                <a:gd name="connsiteX2087" fmla="*/ 2911211 w 10032639"/>
                <a:gd name="connsiteY2087" fmla="*/ 1710615 h 2801577"/>
                <a:gd name="connsiteX2088" fmla="*/ 2911211 w 10032639"/>
                <a:gd name="connsiteY2088" fmla="*/ 1719256 h 2801577"/>
                <a:gd name="connsiteX2089" fmla="*/ 2958004 w 10032639"/>
                <a:gd name="connsiteY2089" fmla="*/ 1700173 h 2801577"/>
                <a:gd name="connsiteX2090" fmla="*/ 3009835 w 10032639"/>
                <a:gd name="connsiteY2090" fmla="*/ 1681090 h 2801577"/>
                <a:gd name="connsiteX2091" fmla="*/ 3030352 w 10032639"/>
                <a:gd name="connsiteY2091" fmla="*/ 1674249 h 2801577"/>
                <a:gd name="connsiteX2092" fmla="*/ 3053028 w 10032639"/>
                <a:gd name="connsiteY2092" fmla="*/ 1665608 h 2801577"/>
                <a:gd name="connsiteX2093" fmla="*/ 3075705 w 10032639"/>
                <a:gd name="connsiteY2093" fmla="*/ 1653726 h 2801577"/>
                <a:gd name="connsiteX2094" fmla="*/ 3506555 w 10032639"/>
                <a:gd name="connsiteY2094" fmla="*/ 1634643 h 2801577"/>
                <a:gd name="connsiteX2095" fmla="*/ 3457963 w 10032639"/>
                <a:gd name="connsiteY2095" fmla="*/ 1653726 h 2801577"/>
                <a:gd name="connsiteX2096" fmla="*/ 3470201 w 10032639"/>
                <a:gd name="connsiteY2096" fmla="*/ 1651926 h 2801577"/>
                <a:gd name="connsiteX2097" fmla="*/ 3482439 w 10032639"/>
                <a:gd name="connsiteY2097" fmla="*/ 1648326 h 2801577"/>
                <a:gd name="connsiteX2098" fmla="*/ 3492877 w 10032639"/>
                <a:gd name="connsiteY2098" fmla="*/ 1643285 h 2801577"/>
                <a:gd name="connsiteX2099" fmla="*/ 3503316 w 10032639"/>
                <a:gd name="connsiteY2099" fmla="*/ 1638244 h 2801577"/>
                <a:gd name="connsiteX2100" fmla="*/ 9388844 w 10032639"/>
                <a:gd name="connsiteY2100" fmla="*/ 1629264 h 2801577"/>
                <a:gd name="connsiteX2101" fmla="*/ 9348877 w 10032639"/>
                <a:gd name="connsiteY2101" fmla="*/ 1665275 h 2801577"/>
                <a:gd name="connsiteX2102" fmla="*/ 9300268 w 10032639"/>
                <a:gd name="connsiteY2102" fmla="*/ 1707047 h 2801577"/>
                <a:gd name="connsiteX2103" fmla="*/ 9250219 w 10032639"/>
                <a:gd name="connsiteY2103" fmla="*/ 1748458 h 2801577"/>
                <a:gd name="connsiteX2104" fmla="*/ 9194769 w 10032639"/>
                <a:gd name="connsiteY2104" fmla="*/ 1788430 h 2801577"/>
                <a:gd name="connsiteX2105" fmla="*/ 9137519 w 10032639"/>
                <a:gd name="connsiteY2105" fmla="*/ 1828041 h 2801577"/>
                <a:gd name="connsiteX2106" fmla="*/ 9137519 w 10032639"/>
                <a:gd name="connsiteY2106" fmla="*/ 1834883 h 2801577"/>
                <a:gd name="connsiteX2107" fmla="*/ 9137519 w 10032639"/>
                <a:gd name="connsiteY2107" fmla="*/ 1838484 h 2801577"/>
                <a:gd name="connsiteX2108" fmla="*/ 9141120 w 10032639"/>
                <a:gd name="connsiteY2108" fmla="*/ 1847127 h 2801577"/>
                <a:gd name="connsiteX2109" fmla="*/ 9149761 w 10032639"/>
                <a:gd name="connsiteY2109" fmla="*/ 1843886 h 2801577"/>
                <a:gd name="connsiteX2110" fmla="*/ 9158403 w 10032639"/>
                <a:gd name="connsiteY2110" fmla="*/ 1838484 h 2801577"/>
                <a:gd name="connsiteX2111" fmla="*/ 9163444 w 10032639"/>
                <a:gd name="connsiteY2111" fmla="*/ 1831642 h 2801577"/>
                <a:gd name="connsiteX2112" fmla="*/ 9168485 w 10032639"/>
                <a:gd name="connsiteY2112" fmla="*/ 1826241 h 2801577"/>
                <a:gd name="connsiteX2113" fmla="*/ 9180727 w 10032639"/>
                <a:gd name="connsiteY2113" fmla="*/ 1808956 h 2801577"/>
                <a:gd name="connsiteX2114" fmla="*/ 9194769 w 10032639"/>
                <a:gd name="connsiteY2114" fmla="*/ 1797072 h 2801577"/>
                <a:gd name="connsiteX2115" fmla="*/ 9212053 w 10032639"/>
                <a:gd name="connsiteY2115" fmla="*/ 1788430 h 2801577"/>
                <a:gd name="connsiteX2116" fmla="*/ 9229336 w 10032639"/>
                <a:gd name="connsiteY2116" fmla="*/ 1781588 h 2801577"/>
                <a:gd name="connsiteX2117" fmla="*/ 9239777 w 10032639"/>
                <a:gd name="connsiteY2117" fmla="*/ 1769344 h 2801577"/>
                <a:gd name="connsiteX2118" fmla="*/ 9252020 w 10032639"/>
                <a:gd name="connsiteY2118" fmla="*/ 1753860 h 2801577"/>
                <a:gd name="connsiteX2119" fmla="*/ 9267503 w 10032639"/>
                <a:gd name="connsiteY2119" fmla="*/ 1738015 h 2801577"/>
                <a:gd name="connsiteX2120" fmla="*/ 9288026 w 10032639"/>
                <a:gd name="connsiteY2120" fmla="*/ 1722531 h 2801577"/>
                <a:gd name="connsiteX2121" fmla="*/ 9291627 w 10032639"/>
                <a:gd name="connsiteY2121" fmla="*/ 1718930 h 2801577"/>
                <a:gd name="connsiteX2122" fmla="*/ 9322592 w 10032639"/>
                <a:gd name="connsiteY2122" fmla="*/ 1691202 h 2801577"/>
                <a:gd name="connsiteX2123" fmla="*/ 9350677 w 10032639"/>
                <a:gd name="connsiteY2123" fmla="*/ 1665275 h 2801577"/>
                <a:gd name="connsiteX2124" fmla="*/ 8117818 w 10032639"/>
                <a:gd name="connsiteY2124" fmla="*/ 1620622 h 2801577"/>
                <a:gd name="connsiteX2125" fmla="*/ 7946427 w 10032639"/>
                <a:gd name="connsiteY2125" fmla="*/ 1743417 h 2801577"/>
                <a:gd name="connsiteX2126" fmla="*/ 7941026 w 10032639"/>
                <a:gd name="connsiteY2126" fmla="*/ 1753860 h 2801577"/>
                <a:gd name="connsiteX2127" fmla="*/ 7934185 w 10032639"/>
                <a:gd name="connsiteY2127" fmla="*/ 1762502 h 2801577"/>
                <a:gd name="connsiteX2128" fmla="*/ 7927344 w 10032639"/>
                <a:gd name="connsiteY2128" fmla="*/ 1771145 h 2801577"/>
                <a:gd name="connsiteX2129" fmla="*/ 7918702 w 10032639"/>
                <a:gd name="connsiteY2129" fmla="*/ 1777987 h 2801577"/>
                <a:gd name="connsiteX2130" fmla="*/ 7902859 w 10032639"/>
                <a:gd name="connsiteY2130" fmla="*/ 1791671 h 2801577"/>
                <a:gd name="connsiteX2131" fmla="*/ 7885936 w 10032639"/>
                <a:gd name="connsiteY2131" fmla="*/ 1802114 h 2801577"/>
                <a:gd name="connsiteX2132" fmla="*/ 7873694 w 10032639"/>
                <a:gd name="connsiteY2132" fmla="*/ 1814357 h 2801577"/>
                <a:gd name="connsiteX2133" fmla="*/ 7865053 w 10032639"/>
                <a:gd name="connsiteY2133" fmla="*/ 1823000 h 2801577"/>
                <a:gd name="connsiteX2134" fmla="*/ 7858211 w 10032639"/>
                <a:gd name="connsiteY2134" fmla="*/ 1829842 h 2801577"/>
                <a:gd name="connsiteX2135" fmla="*/ 7854611 w 10032639"/>
                <a:gd name="connsiteY2135" fmla="*/ 1836684 h 2801577"/>
                <a:gd name="connsiteX2136" fmla="*/ 7854611 w 10032639"/>
                <a:gd name="connsiteY2136" fmla="*/ 1845326 h 2801577"/>
                <a:gd name="connsiteX2137" fmla="*/ 7865053 w 10032639"/>
                <a:gd name="connsiteY2137" fmla="*/ 1840285 h 2801577"/>
                <a:gd name="connsiteX2138" fmla="*/ 7877295 w 10032639"/>
                <a:gd name="connsiteY2138" fmla="*/ 1833443 h 2801577"/>
                <a:gd name="connsiteX2139" fmla="*/ 7885936 w 10032639"/>
                <a:gd name="connsiteY2139" fmla="*/ 1826241 h 2801577"/>
                <a:gd name="connsiteX2140" fmla="*/ 7894218 w 10032639"/>
                <a:gd name="connsiteY2140" fmla="*/ 1815798 h 2801577"/>
                <a:gd name="connsiteX2141" fmla="*/ 7908260 w 10032639"/>
                <a:gd name="connsiteY2141" fmla="*/ 1802114 h 2801577"/>
                <a:gd name="connsiteX2142" fmla="*/ 7923743 w 10032639"/>
                <a:gd name="connsiteY2142" fmla="*/ 1790230 h 2801577"/>
                <a:gd name="connsiteX2143" fmla="*/ 7941026 w 10032639"/>
                <a:gd name="connsiteY2143" fmla="*/ 1781588 h 2801577"/>
                <a:gd name="connsiteX2144" fmla="*/ 7960110 w 10032639"/>
                <a:gd name="connsiteY2144" fmla="*/ 1772945 h 2801577"/>
                <a:gd name="connsiteX2145" fmla="*/ 7967311 w 10032639"/>
                <a:gd name="connsiteY2145" fmla="*/ 1757101 h 2801577"/>
                <a:gd name="connsiteX2146" fmla="*/ 7975952 w 10032639"/>
                <a:gd name="connsiteY2146" fmla="*/ 1741616 h 2801577"/>
                <a:gd name="connsiteX2147" fmla="*/ 7984594 w 10032639"/>
                <a:gd name="connsiteY2147" fmla="*/ 1727932 h 2801577"/>
                <a:gd name="connsiteX2148" fmla="*/ 7995036 w 10032639"/>
                <a:gd name="connsiteY2148" fmla="*/ 1715689 h 2801577"/>
                <a:gd name="connsiteX2149" fmla="*/ 8012319 w 10032639"/>
                <a:gd name="connsiteY2149" fmla="*/ 1701645 h 2801577"/>
                <a:gd name="connsiteX2150" fmla="*/ 8029602 w 10032639"/>
                <a:gd name="connsiteY2150" fmla="*/ 1687961 h 2801577"/>
                <a:gd name="connsiteX2151" fmla="*/ 8048325 w 10032639"/>
                <a:gd name="connsiteY2151" fmla="*/ 1675718 h 2801577"/>
                <a:gd name="connsiteX2152" fmla="*/ 8062368 w 10032639"/>
                <a:gd name="connsiteY2152" fmla="*/ 1663474 h 2801577"/>
                <a:gd name="connsiteX2153" fmla="*/ 8079651 w 10032639"/>
                <a:gd name="connsiteY2153" fmla="*/ 1649790 h 2801577"/>
                <a:gd name="connsiteX2154" fmla="*/ 8098734 w 10032639"/>
                <a:gd name="connsiteY2154" fmla="*/ 1636106 h 2801577"/>
                <a:gd name="connsiteX2155" fmla="*/ 4888229 w 10032639"/>
                <a:gd name="connsiteY2155" fmla="*/ 1604000 h 2801577"/>
                <a:gd name="connsiteX2156" fmla="*/ 4886429 w 10032639"/>
                <a:gd name="connsiteY2156" fmla="*/ 1605800 h 2801577"/>
                <a:gd name="connsiteX2157" fmla="*/ 4888229 w 10032639"/>
                <a:gd name="connsiteY2157" fmla="*/ 1605800 h 2801577"/>
                <a:gd name="connsiteX2158" fmla="*/ 8308292 w 10032639"/>
                <a:gd name="connsiteY2158" fmla="*/ 1599736 h 2801577"/>
                <a:gd name="connsiteX2159" fmla="*/ 8294249 w 10032639"/>
                <a:gd name="connsiteY2159" fmla="*/ 1606578 h 2801577"/>
                <a:gd name="connsiteX2160" fmla="*/ 8280567 w 10032639"/>
                <a:gd name="connsiteY2160" fmla="*/ 1618821 h 2801577"/>
                <a:gd name="connsiteX2161" fmla="*/ 8263284 w 10032639"/>
                <a:gd name="connsiteY2161" fmla="*/ 1637907 h 2801577"/>
                <a:gd name="connsiteX2162" fmla="*/ 8270125 w 10032639"/>
                <a:gd name="connsiteY2162" fmla="*/ 1636106 h 2801577"/>
                <a:gd name="connsiteX2163" fmla="*/ 8278766 w 10032639"/>
                <a:gd name="connsiteY2163" fmla="*/ 1634306 h 2801577"/>
                <a:gd name="connsiteX2164" fmla="*/ 8287408 w 10032639"/>
                <a:gd name="connsiteY2164" fmla="*/ 1625663 h 2801577"/>
                <a:gd name="connsiteX2165" fmla="*/ 8292809 w 10032639"/>
                <a:gd name="connsiteY2165" fmla="*/ 1620622 h 2801577"/>
                <a:gd name="connsiteX2166" fmla="*/ 8294249 w 10032639"/>
                <a:gd name="connsiteY2166" fmla="*/ 1615220 h 2801577"/>
                <a:gd name="connsiteX2167" fmla="*/ 8297850 w 10032639"/>
                <a:gd name="connsiteY2167" fmla="*/ 1608378 h 2801577"/>
                <a:gd name="connsiteX2168" fmla="*/ 7339913 w 10032639"/>
                <a:gd name="connsiteY2168" fmla="*/ 1593237 h 2801577"/>
                <a:gd name="connsiteX2169" fmla="*/ 7286272 w 10032639"/>
                <a:gd name="connsiteY2169" fmla="*/ 1633192 h 2801577"/>
                <a:gd name="connsiteX2170" fmla="*/ 7237670 w 10032639"/>
                <a:gd name="connsiteY2170" fmla="*/ 1667748 h 2801577"/>
                <a:gd name="connsiteX2171" fmla="*/ 7190869 w 10032639"/>
                <a:gd name="connsiteY2171" fmla="*/ 1697264 h 2801577"/>
                <a:gd name="connsiteX2172" fmla="*/ 7146228 w 10032639"/>
                <a:gd name="connsiteY2172" fmla="*/ 1723181 h 2801577"/>
                <a:gd name="connsiteX2173" fmla="*/ 7097626 w 10032639"/>
                <a:gd name="connsiteY2173" fmla="*/ 1750897 h 2801577"/>
                <a:gd name="connsiteX2174" fmla="*/ 7049025 w 10032639"/>
                <a:gd name="connsiteY2174" fmla="*/ 1780414 h 2801577"/>
                <a:gd name="connsiteX2175" fmla="*/ 7002223 w 10032639"/>
                <a:gd name="connsiteY2175" fmla="*/ 1811370 h 2801577"/>
                <a:gd name="connsiteX2176" fmla="*/ 6953622 w 10032639"/>
                <a:gd name="connsiteY2176" fmla="*/ 1845925 h 2801577"/>
                <a:gd name="connsiteX2177" fmla="*/ 6962622 w 10032639"/>
                <a:gd name="connsiteY2177" fmla="*/ 1868602 h 2801577"/>
                <a:gd name="connsiteX2178" fmla="*/ 7043985 w 10032639"/>
                <a:gd name="connsiteY2178" fmla="*/ 1802731 h 2801577"/>
                <a:gd name="connsiteX2179" fmla="*/ 7087186 w 10032639"/>
                <a:gd name="connsiteY2179" fmla="*/ 1769975 h 2801577"/>
                <a:gd name="connsiteX2180" fmla="*/ 7130387 w 10032639"/>
                <a:gd name="connsiteY2180" fmla="*/ 1738659 h 2801577"/>
                <a:gd name="connsiteX2181" fmla="*/ 7182229 w 10032639"/>
                <a:gd name="connsiteY2181" fmla="*/ 1704103 h 2801577"/>
                <a:gd name="connsiteX2182" fmla="*/ 7235870 w 10032639"/>
                <a:gd name="connsiteY2182" fmla="*/ 1670987 h 2801577"/>
                <a:gd name="connsiteX2183" fmla="*/ 7288072 w 10032639"/>
                <a:gd name="connsiteY2183" fmla="*/ 1638231 h 2801577"/>
                <a:gd name="connsiteX2184" fmla="*/ 7339913 w 10032639"/>
                <a:gd name="connsiteY2184" fmla="*/ 1607275 h 2801577"/>
                <a:gd name="connsiteX2185" fmla="*/ 7339913 w 10032639"/>
                <a:gd name="connsiteY2185" fmla="*/ 1600436 h 2801577"/>
                <a:gd name="connsiteX2186" fmla="*/ 4640899 w 10032639"/>
                <a:gd name="connsiteY2186" fmla="*/ 1590321 h 2801577"/>
                <a:gd name="connsiteX2187" fmla="*/ 4626858 w 10032639"/>
                <a:gd name="connsiteY2187" fmla="*/ 1602200 h 2801577"/>
                <a:gd name="connsiteX2188" fmla="*/ 4604538 w 10032639"/>
                <a:gd name="connsiteY2188" fmla="*/ 1621279 h 2801577"/>
                <a:gd name="connsiteX2189" fmla="*/ 4609578 w 10032639"/>
                <a:gd name="connsiteY2189" fmla="*/ 1619839 h 2801577"/>
                <a:gd name="connsiteX2190" fmla="*/ 4640899 w 10032639"/>
                <a:gd name="connsiteY2190" fmla="*/ 1604000 h 2801577"/>
                <a:gd name="connsiteX2191" fmla="*/ 7111307 w 10032639"/>
                <a:gd name="connsiteY2191" fmla="*/ 1561921 h 2801577"/>
                <a:gd name="connsiteX2192" fmla="*/ 7109507 w 10032639"/>
                <a:gd name="connsiteY2192" fmla="*/ 1563721 h 2801577"/>
                <a:gd name="connsiteX2193" fmla="*/ 7111307 w 10032639"/>
                <a:gd name="connsiteY2193" fmla="*/ 1563721 h 2801577"/>
                <a:gd name="connsiteX2194" fmla="*/ 1822746 w 10032639"/>
                <a:gd name="connsiteY2194" fmla="*/ 1539229 h 2801577"/>
                <a:gd name="connsiteX2195" fmla="*/ 1727362 w 10032639"/>
                <a:gd name="connsiteY2195" fmla="*/ 1587836 h 2801577"/>
                <a:gd name="connsiteX2196" fmla="*/ 1630177 w 10032639"/>
                <a:gd name="connsiteY2196" fmla="*/ 1632843 h 2801577"/>
                <a:gd name="connsiteX2197" fmla="*/ 1557829 w 10032639"/>
                <a:gd name="connsiteY2197" fmla="*/ 1665608 h 2801577"/>
                <a:gd name="connsiteX2198" fmla="*/ 1486560 w 10032639"/>
                <a:gd name="connsiteY2198" fmla="*/ 1701973 h 2801577"/>
                <a:gd name="connsiteX2199" fmla="*/ 1417451 w 10032639"/>
                <a:gd name="connsiteY2199" fmla="*/ 1740139 h 2801577"/>
                <a:gd name="connsiteX2200" fmla="*/ 1351582 w 10032639"/>
                <a:gd name="connsiteY2200" fmla="*/ 1780105 h 2801577"/>
                <a:gd name="connsiteX2201" fmla="*/ 1356981 w 10032639"/>
                <a:gd name="connsiteY2201" fmla="*/ 1788746 h 2801577"/>
                <a:gd name="connsiteX2202" fmla="*/ 1360221 w 10032639"/>
                <a:gd name="connsiteY2202" fmla="*/ 1799188 h 2801577"/>
                <a:gd name="connsiteX2203" fmla="*/ 1360221 w 10032639"/>
                <a:gd name="connsiteY2203" fmla="*/ 1802428 h 2801577"/>
                <a:gd name="connsiteX2204" fmla="*/ 1362020 w 10032639"/>
                <a:gd name="connsiteY2204" fmla="*/ 1812870 h 2801577"/>
                <a:gd name="connsiteX2205" fmla="*/ 1393335 w 10032639"/>
                <a:gd name="connsiteY2205" fmla="*/ 1797388 h 2801577"/>
                <a:gd name="connsiteX2206" fmla="*/ 1424290 w 10032639"/>
                <a:gd name="connsiteY2206" fmla="*/ 1780105 h 2801577"/>
                <a:gd name="connsiteX2207" fmla="*/ 1445167 w 10032639"/>
                <a:gd name="connsiteY2207" fmla="*/ 1766063 h 2801577"/>
                <a:gd name="connsiteX2208" fmla="*/ 1464244 w 10032639"/>
                <a:gd name="connsiteY2208" fmla="*/ 1754181 h 2801577"/>
                <a:gd name="connsiteX2209" fmla="*/ 1479721 w 10032639"/>
                <a:gd name="connsiteY2209" fmla="*/ 1743740 h 2801577"/>
                <a:gd name="connsiteX2210" fmla="*/ 1491959 w 10032639"/>
                <a:gd name="connsiteY2210" fmla="*/ 1731498 h 2801577"/>
                <a:gd name="connsiteX2211" fmla="*/ 1496998 w 10032639"/>
                <a:gd name="connsiteY2211" fmla="*/ 1726457 h 2801577"/>
                <a:gd name="connsiteX2212" fmla="*/ 1502398 w 10032639"/>
                <a:gd name="connsiteY2212" fmla="*/ 1726457 h 2801577"/>
                <a:gd name="connsiteX2213" fmla="*/ 1507437 w 10032639"/>
                <a:gd name="connsiteY2213" fmla="*/ 1726457 h 2801577"/>
                <a:gd name="connsiteX2214" fmla="*/ 1511036 w 10032639"/>
                <a:gd name="connsiteY2214" fmla="*/ 1722857 h 2801577"/>
                <a:gd name="connsiteX2215" fmla="*/ 1517875 w 10032639"/>
                <a:gd name="connsiteY2215" fmla="*/ 1719256 h 2801577"/>
                <a:gd name="connsiteX2216" fmla="*/ 1524714 w 10032639"/>
                <a:gd name="connsiteY2216" fmla="*/ 1716016 h 2801577"/>
                <a:gd name="connsiteX2217" fmla="*/ 1533353 w 10032639"/>
                <a:gd name="connsiteY2217" fmla="*/ 1716016 h 2801577"/>
                <a:gd name="connsiteX2218" fmla="*/ 1540551 w 10032639"/>
                <a:gd name="connsiteY2218" fmla="*/ 1717816 h 2801577"/>
                <a:gd name="connsiteX2219" fmla="*/ 1568267 w 10032639"/>
                <a:gd name="connsiteY2219" fmla="*/ 1689732 h 2801577"/>
                <a:gd name="connsiteX2220" fmla="*/ 1581945 w 10032639"/>
                <a:gd name="connsiteY2220" fmla="*/ 1677850 h 2801577"/>
                <a:gd name="connsiteX2221" fmla="*/ 1599222 w 10032639"/>
                <a:gd name="connsiteY2221" fmla="*/ 1665608 h 2801577"/>
                <a:gd name="connsiteX2222" fmla="*/ 1619739 w 10032639"/>
                <a:gd name="connsiteY2222" fmla="*/ 1651926 h 2801577"/>
                <a:gd name="connsiteX2223" fmla="*/ 1642415 w 10032639"/>
                <a:gd name="connsiteY2223" fmla="*/ 1638244 h 2801577"/>
                <a:gd name="connsiteX2224" fmla="*/ 1663292 w 10032639"/>
                <a:gd name="connsiteY2224" fmla="*/ 1626002 h 2801577"/>
                <a:gd name="connsiteX2225" fmla="*/ 1684168 w 10032639"/>
                <a:gd name="connsiteY2225" fmla="*/ 1617361 h 2801577"/>
                <a:gd name="connsiteX2226" fmla="*/ 1723762 w 10032639"/>
                <a:gd name="connsiteY2226" fmla="*/ 1598278 h 2801577"/>
                <a:gd name="connsiteX2227" fmla="*/ 1763716 w 10032639"/>
                <a:gd name="connsiteY2227" fmla="*/ 1579195 h 2801577"/>
                <a:gd name="connsiteX2228" fmla="*/ 1766955 w 10032639"/>
                <a:gd name="connsiteY2228" fmla="*/ 1577395 h 2801577"/>
                <a:gd name="connsiteX2229" fmla="*/ 1793231 w 10032639"/>
                <a:gd name="connsiteY2229" fmla="*/ 1561913 h 2801577"/>
                <a:gd name="connsiteX2230" fmla="*/ 1815547 w 10032639"/>
                <a:gd name="connsiteY2230" fmla="*/ 1546070 h 2801577"/>
                <a:gd name="connsiteX2231" fmla="*/ 8386065 w 10032639"/>
                <a:gd name="connsiteY2231" fmla="*/ 1537078 h 2801577"/>
                <a:gd name="connsiteX2232" fmla="*/ 8368782 w 10032639"/>
                <a:gd name="connsiteY2232" fmla="*/ 1552922 h 2801577"/>
                <a:gd name="connsiteX2233" fmla="*/ 8346098 w 10032639"/>
                <a:gd name="connsiteY2233" fmla="*/ 1573448 h 2801577"/>
                <a:gd name="connsiteX2234" fmla="*/ 8353299 w 10032639"/>
                <a:gd name="connsiteY2234" fmla="*/ 1568407 h 2801577"/>
                <a:gd name="connsiteX2235" fmla="*/ 8365181 w 10032639"/>
                <a:gd name="connsiteY2235" fmla="*/ 1563005 h 2801577"/>
                <a:gd name="connsiteX2236" fmla="*/ 8374183 w 10032639"/>
                <a:gd name="connsiteY2236" fmla="*/ 1557964 h 2801577"/>
                <a:gd name="connsiteX2237" fmla="*/ 8379224 w 10032639"/>
                <a:gd name="connsiteY2237" fmla="*/ 1551122 h 2801577"/>
                <a:gd name="connsiteX2238" fmla="*/ 8382825 w 10032639"/>
                <a:gd name="connsiteY2238" fmla="*/ 1545720 h 2801577"/>
                <a:gd name="connsiteX2239" fmla="*/ 1668331 w 10032639"/>
                <a:gd name="connsiteY2239" fmla="*/ 1535989 h 2801577"/>
                <a:gd name="connsiteX2240" fmla="*/ 1670131 w 10032639"/>
                <a:gd name="connsiteY2240" fmla="*/ 1537429 h 2801577"/>
                <a:gd name="connsiteX2241" fmla="*/ 1670131 w 10032639"/>
                <a:gd name="connsiteY2241" fmla="*/ 1535989 h 2801577"/>
                <a:gd name="connsiteX2242" fmla="*/ 1988680 w 10032639"/>
                <a:gd name="connsiteY2242" fmla="*/ 1534189 h 2801577"/>
                <a:gd name="connsiteX2243" fmla="*/ 1895095 w 10032639"/>
                <a:gd name="connsiteY2243" fmla="*/ 1591437 h 2801577"/>
                <a:gd name="connsiteX2244" fmla="*/ 1803309 w 10032639"/>
                <a:gd name="connsiteY2244" fmla="*/ 1641484 h 2801577"/>
                <a:gd name="connsiteX2245" fmla="*/ 1832824 w 10032639"/>
                <a:gd name="connsiteY2245" fmla="*/ 1634643 h 2801577"/>
                <a:gd name="connsiteX2246" fmla="*/ 1865579 w 10032639"/>
                <a:gd name="connsiteY2246" fmla="*/ 1627802 h 2801577"/>
                <a:gd name="connsiteX2247" fmla="*/ 1872778 w 10032639"/>
                <a:gd name="connsiteY2247" fmla="*/ 1615561 h 2801577"/>
                <a:gd name="connsiteX2248" fmla="*/ 1876017 w 10032639"/>
                <a:gd name="connsiteY2248" fmla="*/ 1608720 h 2801577"/>
                <a:gd name="connsiteX2249" fmla="*/ 1881417 w 10032639"/>
                <a:gd name="connsiteY2249" fmla="*/ 1603319 h 2801577"/>
                <a:gd name="connsiteX2250" fmla="*/ 1888255 w 10032639"/>
                <a:gd name="connsiteY2250" fmla="*/ 1596478 h 2801577"/>
                <a:gd name="connsiteX2251" fmla="*/ 1895095 w 10032639"/>
                <a:gd name="connsiteY2251" fmla="*/ 1592877 h 2801577"/>
                <a:gd name="connsiteX2252" fmla="*/ 1905533 w 10032639"/>
                <a:gd name="connsiteY2252" fmla="*/ 1589637 h 2801577"/>
                <a:gd name="connsiteX2253" fmla="*/ 1915971 w 10032639"/>
                <a:gd name="connsiteY2253" fmla="*/ 1589637 h 2801577"/>
                <a:gd name="connsiteX2254" fmla="*/ 1926409 w 10032639"/>
                <a:gd name="connsiteY2254" fmla="*/ 1587836 h 2801577"/>
                <a:gd name="connsiteX2255" fmla="*/ 1935048 w 10032639"/>
                <a:gd name="connsiteY2255" fmla="*/ 1584236 h 2801577"/>
                <a:gd name="connsiteX2256" fmla="*/ 1941887 w 10032639"/>
                <a:gd name="connsiteY2256" fmla="*/ 1577395 h 2801577"/>
                <a:gd name="connsiteX2257" fmla="*/ 1948726 w 10032639"/>
                <a:gd name="connsiteY2257" fmla="*/ 1568754 h 2801577"/>
                <a:gd name="connsiteX2258" fmla="*/ 1959164 w 10032639"/>
                <a:gd name="connsiteY2258" fmla="*/ 1560112 h 2801577"/>
                <a:gd name="connsiteX2259" fmla="*/ 1971402 w 10032639"/>
                <a:gd name="connsiteY2259" fmla="*/ 1551471 h 2801577"/>
                <a:gd name="connsiteX2260" fmla="*/ 1983640 w 10032639"/>
                <a:gd name="connsiteY2260" fmla="*/ 1542830 h 2801577"/>
                <a:gd name="connsiteX2261" fmla="*/ 1997318 w 10032639"/>
                <a:gd name="connsiteY2261" fmla="*/ 1534189 h 2801577"/>
                <a:gd name="connsiteX2262" fmla="*/ 8398307 w 10032639"/>
                <a:gd name="connsiteY2262" fmla="*/ 1523394 h 2801577"/>
                <a:gd name="connsiteX2263" fmla="*/ 8387866 w 10032639"/>
                <a:gd name="connsiteY2263" fmla="*/ 1535637 h 2801577"/>
                <a:gd name="connsiteX2264" fmla="*/ 8396507 w 10032639"/>
                <a:gd name="connsiteY2264" fmla="*/ 1535637 h 2801577"/>
                <a:gd name="connsiteX2265" fmla="*/ 8400108 w 10032639"/>
                <a:gd name="connsiteY2265" fmla="*/ 1535637 h 2801577"/>
                <a:gd name="connsiteX2266" fmla="*/ 7929144 w 10032639"/>
                <a:gd name="connsiteY2266" fmla="*/ 1523394 h 2801577"/>
                <a:gd name="connsiteX2267" fmla="*/ 7899619 w 10032639"/>
                <a:gd name="connsiteY2267" fmla="*/ 1542479 h 2801577"/>
                <a:gd name="connsiteX2268" fmla="*/ 7899619 w 10032639"/>
                <a:gd name="connsiteY2268" fmla="*/ 1544280 h 2801577"/>
                <a:gd name="connsiteX2269" fmla="*/ 7910061 w 10032639"/>
                <a:gd name="connsiteY2269" fmla="*/ 1538878 h 2801577"/>
                <a:gd name="connsiteX2270" fmla="*/ 7920142 w 10032639"/>
                <a:gd name="connsiteY2270" fmla="*/ 1535637 h 2801577"/>
                <a:gd name="connsiteX2271" fmla="*/ 4723702 w 10032639"/>
                <a:gd name="connsiteY2271" fmla="*/ 1519045 h 2801577"/>
                <a:gd name="connsiteX2272" fmla="*/ 4704622 w 10032639"/>
                <a:gd name="connsiteY2272" fmla="*/ 1534884 h 2801577"/>
                <a:gd name="connsiteX2273" fmla="*/ 4715062 w 10032639"/>
                <a:gd name="connsiteY2273" fmla="*/ 1533085 h 2801577"/>
                <a:gd name="connsiteX2274" fmla="*/ 5759466 w 10032639"/>
                <a:gd name="connsiteY2274" fmla="*/ 1517287 h 2801577"/>
                <a:gd name="connsiteX2275" fmla="*/ 5749026 w 10032639"/>
                <a:gd name="connsiteY2275" fmla="*/ 1518726 h 2801577"/>
                <a:gd name="connsiteX2276" fmla="*/ 5749026 w 10032639"/>
                <a:gd name="connsiteY2276" fmla="*/ 1524126 h 2801577"/>
                <a:gd name="connsiteX2277" fmla="*/ 4424170 w 10032639"/>
                <a:gd name="connsiteY2277" fmla="*/ 1515806 h 2801577"/>
                <a:gd name="connsiteX2278" fmla="*/ 4422370 w 10032639"/>
                <a:gd name="connsiteY2278" fmla="*/ 1526245 h 2801577"/>
                <a:gd name="connsiteX2279" fmla="*/ 4420930 w 10032639"/>
                <a:gd name="connsiteY2279" fmla="*/ 1536324 h 2801577"/>
                <a:gd name="connsiteX2280" fmla="*/ 4432811 w 10032639"/>
                <a:gd name="connsiteY2280" fmla="*/ 1534884 h 2801577"/>
                <a:gd name="connsiteX2281" fmla="*/ 4427771 w 10032639"/>
                <a:gd name="connsiteY2281" fmla="*/ 1526245 h 2801577"/>
                <a:gd name="connsiteX2282" fmla="*/ 2457684 w 10032639"/>
                <a:gd name="connsiteY2282" fmla="*/ 1508265 h 2801577"/>
                <a:gd name="connsiteX2283" fmla="*/ 2367699 w 10032639"/>
                <a:gd name="connsiteY2283" fmla="*/ 1553271 h 2801577"/>
                <a:gd name="connsiteX2284" fmla="*/ 2369498 w 10032639"/>
                <a:gd name="connsiteY2284" fmla="*/ 1553271 h 2801577"/>
                <a:gd name="connsiteX2285" fmla="*/ 2383176 w 10032639"/>
                <a:gd name="connsiteY2285" fmla="*/ 1558312 h 2801577"/>
                <a:gd name="connsiteX2286" fmla="*/ 2390375 w 10032639"/>
                <a:gd name="connsiteY2286" fmla="*/ 1563353 h 2801577"/>
                <a:gd name="connsiteX2287" fmla="*/ 2397213 w 10032639"/>
                <a:gd name="connsiteY2287" fmla="*/ 1568754 h 2801577"/>
                <a:gd name="connsiteX2288" fmla="*/ 2400813 w 10032639"/>
                <a:gd name="connsiteY2288" fmla="*/ 1573794 h 2801577"/>
                <a:gd name="connsiteX2289" fmla="*/ 2402253 w 10032639"/>
                <a:gd name="connsiteY2289" fmla="*/ 1580995 h 2801577"/>
                <a:gd name="connsiteX2290" fmla="*/ 2405852 w 10032639"/>
                <a:gd name="connsiteY2290" fmla="*/ 1591437 h 2801577"/>
                <a:gd name="connsiteX2291" fmla="*/ 2405852 w 10032639"/>
                <a:gd name="connsiteY2291" fmla="*/ 1600078 h 2801577"/>
                <a:gd name="connsiteX2292" fmla="*/ 2405852 w 10032639"/>
                <a:gd name="connsiteY2292" fmla="*/ 1605119 h 2801577"/>
                <a:gd name="connsiteX2293" fmla="*/ 2414491 w 10032639"/>
                <a:gd name="connsiteY2293" fmla="*/ 1601879 h 2801577"/>
                <a:gd name="connsiteX2294" fmla="*/ 2421330 w 10032639"/>
                <a:gd name="connsiteY2294" fmla="*/ 1610520 h 2801577"/>
                <a:gd name="connsiteX2295" fmla="*/ 2426369 w 10032639"/>
                <a:gd name="connsiteY2295" fmla="*/ 1589637 h 2801577"/>
                <a:gd name="connsiteX2296" fmla="*/ 2431768 w 10032639"/>
                <a:gd name="connsiteY2296" fmla="*/ 1570554 h 2801577"/>
                <a:gd name="connsiteX2297" fmla="*/ 2445446 w 10032639"/>
                <a:gd name="connsiteY2297" fmla="*/ 1537429 h 2801577"/>
                <a:gd name="connsiteX2298" fmla="*/ 796191 w 10032639"/>
                <a:gd name="connsiteY2298" fmla="*/ 1502864 h 2801577"/>
                <a:gd name="connsiteX2299" fmla="*/ 735721 w 10032639"/>
                <a:gd name="connsiteY2299" fmla="*/ 1535989 h 2801577"/>
                <a:gd name="connsiteX2300" fmla="*/ 680290 w 10032639"/>
                <a:gd name="connsiteY2300" fmla="*/ 1566953 h 2801577"/>
                <a:gd name="connsiteX2301" fmla="*/ 610821 w 10032639"/>
                <a:gd name="connsiteY2301" fmla="*/ 1608720 h 2801577"/>
                <a:gd name="connsiteX2302" fmla="*/ 634937 w 10032639"/>
                <a:gd name="connsiteY2302" fmla="*/ 1605119 h 2801577"/>
                <a:gd name="connsiteX2303" fmla="*/ 647175 w 10032639"/>
                <a:gd name="connsiteY2303" fmla="*/ 1594678 h 2801577"/>
                <a:gd name="connsiteX2304" fmla="*/ 659413 w 10032639"/>
                <a:gd name="connsiteY2304" fmla="*/ 1586036 h 2801577"/>
                <a:gd name="connsiteX2305" fmla="*/ 685329 w 10032639"/>
                <a:gd name="connsiteY2305" fmla="*/ 1568754 h 2801577"/>
                <a:gd name="connsiteX2306" fmla="*/ 716644 w 10032639"/>
                <a:gd name="connsiteY2306" fmla="*/ 1551471 h 2801577"/>
                <a:gd name="connsiteX2307" fmla="*/ 744360 w 10032639"/>
                <a:gd name="connsiteY2307" fmla="*/ 1537429 h 2801577"/>
                <a:gd name="connsiteX2308" fmla="*/ 769916 w 10032639"/>
                <a:gd name="connsiteY2308" fmla="*/ 1520146 h 2801577"/>
                <a:gd name="connsiteX2309" fmla="*/ 3108459 w 10032639"/>
                <a:gd name="connsiteY2309" fmla="*/ 1499623 h 2801577"/>
                <a:gd name="connsiteX2310" fmla="*/ 3101621 w 10032639"/>
                <a:gd name="connsiteY2310" fmla="*/ 1502864 h 2801577"/>
                <a:gd name="connsiteX2311" fmla="*/ 3103420 w 10032639"/>
                <a:gd name="connsiteY2311" fmla="*/ 1502864 h 2801577"/>
                <a:gd name="connsiteX2312" fmla="*/ 9641249 w 10032639"/>
                <a:gd name="connsiteY2312" fmla="*/ 1497466 h 2801577"/>
                <a:gd name="connsiteX2313" fmla="*/ 9578958 w 10032639"/>
                <a:gd name="connsiteY2313" fmla="*/ 1563005 h 2801577"/>
                <a:gd name="connsiteX2314" fmla="*/ 9522068 w 10032639"/>
                <a:gd name="connsiteY2314" fmla="*/ 1622062 h 2801577"/>
                <a:gd name="connsiteX2315" fmla="*/ 9466618 w 10032639"/>
                <a:gd name="connsiteY2315" fmla="*/ 1675718 h 2801577"/>
                <a:gd name="connsiteX2316" fmla="*/ 9414769 w 10032639"/>
                <a:gd name="connsiteY2316" fmla="*/ 1726132 h 2801577"/>
                <a:gd name="connsiteX2317" fmla="*/ 9350677 w 10032639"/>
                <a:gd name="connsiteY2317" fmla="*/ 1781588 h 2801577"/>
                <a:gd name="connsiteX2318" fmla="*/ 9282985 w 10032639"/>
                <a:gd name="connsiteY2318" fmla="*/ 1836684 h 2801577"/>
                <a:gd name="connsiteX2319" fmla="*/ 9206652 w 10032639"/>
                <a:gd name="connsiteY2319" fmla="*/ 1893940 h 2801577"/>
                <a:gd name="connsiteX2320" fmla="*/ 9125637 w 10032639"/>
                <a:gd name="connsiteY2320" fmla="*/ 1954437 h 2801577"/>
                <a:gd name="connsiteX2321" fmla="*/ 9092511 w 10032639"/>
                <a:gd name="connsiteY2321" fmla="*/ 2075792 h 2801577"/>
                <a:gd name="connsiteX2322" fmla="*/ 9090711 w 10032639"/>
                <a:gd name="connsiteY2322" fmla="*/ 2080834 h 2801577"/>
                <a:gd name="connsiteX2323" fmla="*/ 9109794 w 10032639"/>
                <a:gd name="connsiteY2323" fmla="*/ 2070751 h 2801577"/>
                <a:gd name="connsiteX2324" fmla="*/ 9130678 w 10032639"/>
                <a:gd name="connsiteY2324" fmla="*/ 2062108 h 2801577"/>
                <a:gd name="connsiteX2325" fmla="*/ 9137519 w 10032639"/>
                <a:gd name="connsiteY2325" fmla="*/ 2048064 h 2801577"/>
                <a:gd name="connsiteX2326" fmla="*/ 9146161 w 10032639"/>
                <a:gd name="connsiteY2326" fmla="*/ 2034380 h 2801577"/>
                <a:gd name="connsiteX2327" fmla="*/ 9151202 w 10032639"/>
                <a:gd name="connsiteY2327" fmla="*/ 2027538 h 2801577"/>
                <a:gd name="connsiteX2328" fmla="*/ 9159843 w 10032639"/>
                <a:gd name="connsiteY2328" fmla="*/ 2022137 h 2801577"/>
                <a:gd name="connsiteX2329" fmla="*/ 9168485 w 10032639"/>
                <a:gd name="connsiteY2329" fmla="*/ 2017095 h 2801577"/>
                <a:gd name="connsiteX2330" fmla="*/ 9178927 w 10032639"/>
                <a:gd name="connsiteY2330" fmla="*/ 2013494 h 2801577"/>
                <a:gd name="connsiteX2331" fmla="*/ 9186128 w 10032639"/>
                <a:gd name="connsiteY2331" fmla="*/ 2009893 h 2801577"/>
                <a:gd name="connsiteX2332" fmla="*/ 9194769 w 10032639"/>
                <a:gd name="connsiteY2332" fmla="*/ 2003051 h 2801577"/>
                <a:gd name="connsiteX2333" fmla="*/ 9203411 w 10032639"/>
                <a:gd name="connsiteY2333" fmla="*/ 1992608 h 2801577"/>
                <a:gd name="connsiteX2334" fmla="*/ 9210252 w 10032639"/>
                <a:gd name="connsiteY2334" fmla="*/ 1980725 h 2801577"/>
                <a:gd name="connsiteX2335" fmla="*/ 9213853 w 10032639"/>
                <a:gd name="connsiteY2335" fmla="*/ 1975323 h 2801577"/>
                <a:gd name="connsiteX2336" fmla="*/ 9220694 w 10032639"/>
                <a:gd name="connsiteY2336" fmla="*/ 1970282 h 2801577"/>
                <a:gd name="connsiteX2337" fmla="*/ 9227535 w 10032639"/>
                <a:gd name="connsiteY2337" fmla="*/ 1968481 h 2801577"/>
                <a:gd name="connsiteX2338" fmla="*/ 9234737 w 10032639"/>
                <a:gd name="connsiteY2338" fmla="*/ 1963080 h 2801577"/>
                <a:gd name="connsiteX2339" fmla="*/ 9243378 w 10032639"/>
                <a:gd name="connsiteY2339" fmla="*/ 1961279 h 2801577"/>
                <a:gd name="connsiteX2340" fmla="*/ 9244818 w 10032639"/>
                <a:gd name="connsiteY2340" fmla="*/ 1954437 h 2801577"/>
                <a:gd name="connsiteX2341" fmla="*/ 9248419 w 10032639"/>
                <a:gd name="connsiteY2341" fmla="*/ 1949396 h 2801577"/>
                <a:gd name="connsiteX2342" fmla="*/ 9252020 w 10032639"/>
                <a:gd name="connsiteY2342" fmla="*/ 1945795 h 2801577"/>
                <a:gd name="connsiteX2343" fmla="*/ 9265702 w 10032639"/>
                <a:gd name="connsiteY2343" fmla="*/ 1930310 h 2801577"/>
                <a:gd name="connsiteX2344" fmla="*/ 9281185 w 10032639"/>
                <a:gd name="connsiteY2344" fmla="*/ 1911225 h 2801577"/>
                <a:gd name="connsiteX2345" fmla="*/ 9288026 w 10032639"/>
                <a:gd name="connsiteY2345" fmla="*/ 1901142 h 2801577"/>
                <a:gd name="connsiteX2346" fmla="*/ 9338435 w 10032639"/>
                <a:gd name="connsiteY2346" fmla="*/ 1854329 h 2801577"/>
                <a:gd name="connsiteX2347" fmla="*/ 9343476 w 10032639"/>
                <a:gd name="connsiteY2347" fmla="*/ 1850728 h 2801577"/>
                <a:gd name="connsiteX2348" fmla="*/ 9350677 w 10032639"/>
                <a:gd name="connsiteY2348" fmla="*/ 1847127 h 2801577"/>
                <a:gd name="connsiteX2349" fmla="*/ 9359319 w 10032639"/>
                <a:gd name="connsiteY2349" fmla="*/ 1842085 h 2801577"/>
                <a:gd name="connsiteX2350" fmla="*/ 9367960 w 10032639"/>
                <a:gd name="connsiteY2350" fmla="*/ 1838484 h 2801577"/>
                <a:gd name="connsiteX2351" fmla="*/ 9376602 w 10032639"/>
                <a:gd name="connsiteY2351" fmla="*/ 1834883 h 2801577"/>
                <a:gd name="connsiteX2352" fmla="*/ 9388844 w 10032639"/>
                <a:gd name="connsiteY2352" fmla="*/ 1831642 h 2801577"/>
                <a:gd name="connsiteX2353" fmla="*/ 9392085 w 10032639"/>
                <a:gd name="connsiteY2353" fmla="*/ 1817598 h 2801577"/>
                <a:gd name="connsiteX2354" fmla="*/ 9398926 w 10032639"/>
                <a:gd name="connsiteY2354" fmla="*/ 1805715 h 2801577"/>
                <a:gd name="connsiteX2355" fmla="*/ 9407567 w 10032639"/>
                <a:gd name="connsiteY2355" fmla="*/ 1795272 h 2801577"/>
                <a:gd name="connsiteX2356" fmla="*/ 9416209 w 10032639"/>
                <a:gd name="connsiteY2356" fmla="*/ 1784829 h 2801577"/>
                <a:gd name="connsiteX2357" fmla="*/ 9426651 w 10032639"/>
                <a:gd name="connsiteY2357" fmla="*/ 1774386 h 2801577"/>
                <a:gd name="connsiteX2358" fmla="*/ 9438893 w 10032639"/>
                <a:gd name="connsiteY2358" fmla="*/ 1765743 h 2801577"/>
                <a:gd name="connsiteX2359" fmla="*/ 9452575 w 10032639"/>
                <a:gd name="connsiteY2359" fmla="*/ 1757101 h 2801577"/>
                <a:gd name="connsiteX2360" fmla="*/ 9468058 w 10032639"/>
                <a:gd name="connsiteY2360" fmla="*/ 1748458 h 2801577"/>
                <a:gd name="connsiteX2361" fmla="*/ 9469859 w 10032639"/>
                <a:gd name="connsiteY2361" fmla="*/ 1743417 h 2801577"/>
                <a:gd name="connsiteX2362" fmla="*/ 9473459 w 10032639"/>
                <a:gd name="connsiteY2362" fmla="*/ 1738015 h 2801577"/>
                <a:gd name="connsiteX2363" fmla="*/ 9473459 w 10032639"/>
                <a:gd name="connsiteY2363" fmla="*/ 1729373 h 2801577"/>
                <a:gd name="connsiteX2364" fmla="*/ 9480300 w 10032639"/>
                <a:gd name="connsiteY2364" fmla="*/ 1724331 h 2801577"/>
                <a:gd name="connsiteX2365" fmla="*/ 9537551 w 10032639"/>
                <a:gd name="connsiteY2365" fmla="*/ 1689401 h 2801577"/>
                <a:gd name="connsiteX2366" fmla="*/ 9556634 w 10032639"/>
                <a:gd name="connsiteY2366" fmla="*/ 1673917 h 2801577"/>
                <a:gd name="connsiteX2367" fmla="*/ 9567076 w 10032639"/>
                <a:gd name="connsiteY2367" fmla="*/ 1667075 h 2801577"/>
                <a:gd name="connsiteX2368" fmla="*/ 9573917 w 10032639"/>
                <a:gd name="connsiteY2368" fmla="*/ 1658433 h 2801577"/>
                <a:gd name="connsiteX2369" fmla="*/ 9578958 w 10032639"/>
                <a:gd name="connsiteY2369" fmla="*/ 1644749 h 2801577"/>
                <a:gd name="connsiteX2370" fmla="*/ 9584359 w 10032639"/>
                <a:gd name="connsiteY2370" fmla="*/ 1629264 h 2801577"/>
                <a:gd name="connsiteX2371" fmla="*/ 9587599 w 10032639"/>
                <a:gd name="connsiteY2371" fmla="*/ 1620622 h 2801577"/>
                <a:gd name="connsiteX2372" fmla="*/ 9592641 w 10032639"/>
                <a:gd name="connsiteY2372" fmla="*/ 1613420 h 2801577"/>
                <a:gd name="connsiteX2373" fmla="*/ 9599842 w 10032639"/>
                <a:gd name="connsiteY2373" fmla="*/ 1604777 h 2801577"/>
                <a:gd name="connsiteX2374" fmla="*/ 9610284 w 10032639"/>
                <a:gd name="connsiteY2374" fmla="*/ 1592534 h 2801577"/>
                <a:gd name="connsiteX2375" fmla="*/ 9620725 w 10032639"/>
                <a:gd name="connsiteY2375" fmla="*/ 1582451 h 2801577"/>
                <a:gd name="connsiteX2376" fmla="*/ 9632608 w 10032639"/>
                <a:gd name="connsiteY2376" fmla="*/ 1572008 h 2801577"/>
                <a:gd name="connsiteX2377" fmla="*/ 9636208 w 10032639"/>
                <a:gd name="connsiteY2377" fmla="*/ 1570207 h 2801577"/>
                <a:gd name="connsiteX2378" fmla="*/ 9639809 w 10032639"/>
                <a:gd name="connsiteY2378" fmla="*/ 1568407 h 2801577"/>
                <a:gd name="connsiteX2379" fmla="*/ 9641249 w 10032639"/>
                <a:gd name="connsiteY2379" fmla="*/ 1564806 h 2801577"/>
                <a:gd name="connsiteX2380" fmla="*/ 9646650 w 10032639"/>
                <a:gd name="connsiteY2380" fmla="*/ 1552922 h 2801577"/>
                <a:gd name="connsiteX2381" fmla="*/ 9648450 w 10032639"/>
                <a:gd name="connsiteY2381" fmla="*/ 1545720 h 2801577"/>
                <a:gd name="connsiteX2382" fmla="*/ 9648450 w 10032639"/>
                <a:gd name="connsiteY2382" fmla="*/ 1535637 h 2801577"/>
                <a:gd name="connsiteX2383" fmla="*/ 9644850 w 10032639"/>
                <a:gd name="connsiteY2383" fmla="*/ 1511150 h 2801577"/>
                <a:gd name="connsiteX2384" fmla="*/ 8436474 w 10032639"/>
                <a:gd name="connsiteY2384" fmla="*/ 1497466 h 2801577"/>
                <a:gd name="connsiteX2385" fmla="*/ 8419191 w 10032639"/>
                <a:gd name="connsiteY2385" fmla="*/ 1506109 h 2801577"/>
                <a:gd name="connsiteX2386" fmla="*/ 8427833 w 10032639"/>
                <a:gd name="connsiteY2386" fmla="*/ 1512951 h 2801577"/>
                <a:gd name="connsiteX2387" fmla="*/ 8431073 w 10032639"/>
                <a:gd name="connsiteY2387" fmla="*/ 1506109 h 2801577"/>
                <a:gd name="connsiteX2388" fmla="*/ 1929649 w 10032639"/>
                <a:gd name="connsiteY2388" fmla="*/ 1478740 h 2801577"/>
                <a:gd name="connsiteX2389" fmla="*/ 1848662 w 10032639"/>
                <a:gd name="connsiteY2389" fmla="*/ 1525547 h 2801577"/>
                <a:gd name="connsiteX2390" fmla="*/ 1864139 w 10032639"/>
                <a:gd name="connsiteY2390" fmla="*/ 1520146 h 2801577"/>
                <a:gd name="connsiteX2391" fmla="*/ 1893295 w 10032639"/>
                <a:gd name="connsiteY2391" fmla="*/ 1504664 h 2801577"/>
                <a:gd name="connsiteX2392" fmla="*/ 1907332 w 10032639"/>
                <a:gd name="connsiteY2392" fmla="*/ 1497823 h 2801577"/>
                <a:gd name="connsiteX2393" fmla="*/ 1919211 w 10032639"/>
                <a:gd name="connsiteY2393" fmla="*/ 1494583 h 2801577"/>
                <a:gd name="connsiteX2394" fmla="*/ 1928209 w 10032639"/>
                <a:gd name="connsiteY2394" fmla="*/ 1490982 h 2801577"/>
                <a:gd name="connsiteX2395" fmla="*/ 1936848 w 10032639"/>
                <a:gd name="connsiteY2395" fmla="*/ 1484141 h 2801577"/>
                <a:gd name="connsiteX2396" fmla="*/ 1931449 w 10032639"/>
                <a:gd name="connsiteY2396" fmla="*/ 1480541 h 2801577"/>
                <a:gd name="connsiteX2397" fmla="*/ 4600937 w 10032639"/>
                <a:gd name="connsiteY2397" fmla="*/ 1472609 h 2801577"/>
                <a:gd name="connsiteX2398" fmla="*/ 4555936 w 10032639"/>
                <a:gd name="connsiteY2398" fmla="*/ 1508966 h 2801577"/>
                <a:gd name="connsiteX2399" fmla="*/ 4512734 w 10032639"/>
                <a:gd name="connsiteY2399" fmla="*/ 1546764 h 2801577"/>
                <a:gd name="connsiteX2400" fmla="*/ 4469532 w 10032639"/>
                <a:gd name="connsiteY2400" fmla="*/ 1588521 h 2801577"/>
                <a:gd name="connsiteX2401" fmla="*/ 4425970 w 10032639"/>
                <a:gd name="connsiteY2401" fmla="*/ 1628478 h 2801577"/>
                <a:gd name="connsiteX2402" fmla="*/ 4425970 w 10032639"/>
                <a:gd name="connsiteY2402" fmla="*/ 1640358 h 2801577"/>
                <a:gd name="connsiteX2403" fmla="*/ 4424170 w 10032639"/>
                <a:gd name="connsiteY2403" fmla="*/ 1652597 h 2801577"/>
                <a:gd name="connsiteX2404" fmla="*/ 4446851 w 10032639"/>
                <a:gd name="connsiteY2404" fmla="*/ 1631718 h 2801577"/>
                <a:gd name="connsiteX2405" fmla="*/ 4469532 w 10032639"/>
                <a:gd name="connsiteY2405" fmla="*/ 1609400 h 2801577"/>
                <a:gd name="connsiteX2406" fmla="*/ 4483213 w 10032639"/>
                <a:gd name="connsiteY2406" fmla="*/ 1591761 h 2801577"/>
                <a:gd name="connsiteX2407" fmla="*/ 4498693 w 10032639"/>
                <a:gd name="connsiteY2407" fmla="*/ 1578082 h 2801577"/>
                <a:gd name="connsiteX2408" fmla="*/ 4515974 w 10032639"/>
                <a:gd name="connsiteY2408" fmla="*/ 1567642 h 2801577"/>
                <a:gd name="connsiteX2409" fmla="*/ 4533255 w 10032639"/>
                <a:gd name="connsiteY2409" fmla="*/ 1560803 h 2801577"/>
                <a:gd name="connsiteX2410" fmla="*/ 4533255 w 10032639"/>
                <a:gd name="connsiteY2410" fmla="*/ 1533085 h 2801577"/>
                <a:gd name="connsiteX2411" fmla="*/ 4547295 w 10032639"/>
                <a:gd name="connsiteY2411" fmla="*/ 1531285 h 2801577"/>
                <a:gd name="connsiteX2412" fmla="*/ 4557736 w 10032639"/>
                <a:gd name="connsiteY2412" fmla="*/ 1527685 h 2801577"/>
                <a:gd name="connsiteX2413" fmla="*/ 4566376 w 10032639"/>
                <a:gd name="connsiteY2413" fmla="*/ 1522645 h 2801577"/>
                <a:gd name="connsiteX2414" fmla="*/ 4575016 w 10032639"/>
                <a:gd name="connsiteY2414" fmla="*/ 1515806 h 2801577"/>
                <a:gd name="connsiteX2415" fmla="*/ 4583657 w 10032639"/>
                <a:gd name="connsiteY2415" fmla="*/ 1505366 h 2801577"/>
                <a:gd name="connsiteX2416" fmla="*/ 4592297 w 10032639"/>
                <a:gd name="connsiteY2416" fmla="*/ 1489887 h 2801577"/>
                <a:gd name="connsiteX2417" fmla="*/ 4917750 w 10032639"/>
                <a:gd name="connsiteY2417" fmla="*/ 1453530 h 2801577"/>
                <a:gd name="connsiteX2418" fmla="*/ 4893629 w 10032639"/>
                <a:gd name="connsiteY2418" fmla="*/ 1474408 h 2801577"/>
                <a:gd name="connsiteX2419" fmla="*/ 4869148 w 10032639"/>
                <a:gd name="connsiteY2419" fmla="*/ 1496727 h 2801577"/>
                <a:gd name="connsiteX2420" fmla="*/ 4853667 w 10032639"/>
                <a:gd name="connsiteY2420" fmla="*/ 1510406 h 2801577"/>
                <a:gd name="connsiteX2421" fmla="*/ 4834587 w 10032639"/>
                <a:gd name="connsiteY2421" fmla="*/ 1526245 h 2801577"/>
                <a:gd name="connsiteX2422" fmla="*/ 4812266 w 10032639"/>
                <a:gd name="connsiteY2422" fmla="*/ 1541724 h 2801577"/>
                <a:gd name="connsiteX2423" fmla="*/ 4787785 w 10032639"/>
                <a:gd name="connsiteY2423" fmla="*/ 1559003 h 2801577"/>
                <a:gd name="connsiteX2424" fmla="*/ 4755024 w 10032639"/>
                <a:gd name="connsiteY2424" fmla="*/ 1590321 h 2801577"/>
                <a:gd name="connsiteX2425" fmla="*/ 4720462 w 10032639"/>
                <a:gd name="connsiteY2425" fmla="*/ 1621279 h 2801577"/>
                <a:gd name="connsiteX2426" fmla="*/ 4647739 w 10032639"/>
                <a:gd name="connsiteY2426" fmla="*/ 1683555 h 2801577"/>
                <a:gd name="connsiteX2427" fmla="*/ 4575016 w 10032639"/>
                <a:gd name="connsiteY2427" fmla="*/ 1744391 h 2801577"/>
                <a:gd name="connsiteX2428" fmla="*/ 4502293 w 10032639"/>
                <a:gd name="connsiteY2428" fmla="*/ 1809907 h 2801577"/>
                <a:gd name="connsiteX2429" fmla="*/ 4483213 w 10032639"/>
                <a:gd name="connsiteY2429" fmla="*/ 1828985 h 2801577"/>
                <a:gd name="connsiteX2430" fmla="*/ 4462332 w 10032639"/>
                <a:gd name="connsiteY2430" fmla="*/ 1853464 h 2801577"/>
                <a:gd name="connsiteX2431" fmla="*/ 4450451 w 10032639"/>
                <a:gd name="connsiteY2431" fmla="*/ 1868943 h 2801577"/>
                <a:gd name="connsiteX2432" fmla="*/ 4479973 w 10032639"/>
                <a:gd name="connsiteY2432" fmla="*/ 1849864 h 2801577"/>
                <a:gd name="connsiteX2433" fmla="*/ 4502293 w 10032639"/>
                <a:gd name="connsiteY2433" fmla="*/ 1830785 h 2801577"/>
                <a:gd name="connsiteX2434" fmla="*/ 4530015 w 10032639"/>
                <a:gd name="connsiteY2434" fmla="*/ 1804867 h 2801577"/>
                <a:gd name="connsiteX2435" fmla="*/ 4540455 w 10032639"/>
                <a:gd name="connsiteY2435" fmla="*/ 1794428 h 2801577"/>
                <a:gd name="connsiteX2436" fmla="*/ 4552335 w 10032639"/>
                <a:gd name="connsiteY2436" fmla="*/ 1803067 h 2801577"/>
                <a:gd name="connsiteX2437" fmla="*/ 4554136 w 10032639"/>
                <a:gd name="connsiteY2437" fmla="*/ 1803067 h 2801577"/>
                <a:gd name="connsiteX2438" fmla="*/ 4557736 w 10032639"/>
                <a:gd name="connsiteY2438" fmla="*/ 1787588 h 2801577"/>
                <a:gd name="connsiteX2439" fmla="*/ 4564576 w 10032639"/>
                <a:gd name="connsiteY2439" fmla="*/ 1775349 h 2801577"/>
                <a:gd name="connsiteX2440" fmla="*/ 4575016 w 10032639"/>
                <a:gd name="connsiteY2440" fmla="*/ 1764909 h 2801577"/>
                <a:gd name="connsiteX2441" fmla="*/ 4586897 w 10032639"/>
                <a:gd name="connsiteY2441" fmla="*/ 1754830 h 2801577"/>
                <a:gd name="connsiteX2442" fmla="*/ 4600937 w 10032639"/>
                <a:gd name="connsiteY2442" fmla="*/ 1744391 h 2801577"/>
                <a:gd name="connsiteX2443" fmla="*/ 4614978 w 10032639"/>
                <a:gd name="connsiteY2443" fmla="*/ 1737191 h 2801577"/>
                <a:gd name="connsiteX2444" fmla="*/ 4614978 w 10032639"/>
                <a:gd name="connsiteY2444" fmla="*/ 1711273 h 2801577"/>
                <a:gd name="connsiteX2445" fmla="*/ 4637299 w 10032639"/>
                <a:gd name="connsiteY2445" fmla="*/ 1723512 h 2801577"/>
                <a:gd name="connsiteX2446" fmla="*/ 4639099 w 10032639"/>
                <a:gd name="connsiteY2446" fmla="*/ 1723512 h 2801577"/>
                <a:gd name="connsiteX2447" fmla="*/ 4642699 w 10032639"/>
                <a:gd name="connsiteY2447" fmla="*/ 1716673 h 2801577"/>
                <a:gd name="connsiteX2448" fmla="*/ 4642699 w 10032639"/>
                <a:gd name="connsiteY2448" fmla="*/ 1711273 h 2801577"/>
                <a:gd name="connsiteX2449" fmla="*/ 4645939 w 10032639"/>
                <a:gd name="connsiteY2449" fmla="*/ 1704433 h 2801577"/>
                <a:gd name="connsiteX2450" fmla="*/ 4645939 w 10032639"/>
                <a:gd name="connsiteY2450" fmla="*/ 1699034 h 2801577"/>
                <a:gd name="connsiteX2451" fmla="*/ 4654580 w 10032639"/>
                <a:gd name="connsiteY2451" fmla="*/ 1693994 h 2801577"/>
                <a:gd name="connsiteX2452" fmla="*/ 4656380 w 10032639"/>
                <a:gd name="connsiteY2452" fmla="*/ 1693994 h 2801577"/>
                <a:gd name="connsiteX2453" fmla="*/ 4656380 w 10032639"/>
                <a:gd name="connsiteY2453" fmla="*/ 1676715 h 2801577"/>
                <a:gd name="connsiteX2454" fmla="*/ 4666820 w 10032639"/>
                <a:gd name="connsiteY2454" fmla="*/ 1673115 h 2801577"/>
                <a:gd name="connsiteX2455" fmla="*/ 4685541 w 10032639"/>
                <a:gd name="connsiteY2455" fmla="*/ 1664476 h 2801577"/>
                <a:gd name="connsiteX2456" fmla="*/ 4702821 w 10032639"/>
                <a:gd name="connsiteY2456" fmla="*/ 1652597 h 2801577"/>
                <a:gd name="connsiteX2457" fmla="*/ 4722262 w 10032639"/>
                <a:gd name="connsiteY2457" fmla="*/ 1635318 h 2801577"/>
                <a:gd name="connsiteX2458" fmla="*/ 4741343 w 10032639"/>
                <a:gd name="connsiteY2458" fmla="*/ 1616239 h 2801577"/>
                <a:gd name="connsiteX2459" fmla="*/ 4758624 w 10032639"/>
                <a:gd name="connsiteY2459" fmla="*/ 1595361 h 2801577"/>
                <a:gd name="connsiteX2460" fmla="*/ 4779144 w 10032639"/>
                <a:gd name="connsiteY2460" fmla="*/ 1578082 h 2801577"/>
                <a:gd name="connsiteX2461" fmla="*/ 4819106 w 10032639"/>
                <a:gd name="connsiteY2461" fmla="*/ 1541724 h 2801577"/>
                <a:gd name="connsiteX2462" fmla="*/ 4851867 w 10032639"/>
                <a:gd name="connsiteY2462" fmla="*/ 1520845 h 2801577"/>
                <a:gd name="connsiteX2463" fmla="*/ 4881389 w 10032639"/>
                <a:gd name="connsiteY2463" fmla="*/ 1498527 h 2801577"/>
                <a:gd name="connsiteX2464" fmla="*/ 4893629 w 10032639"/>
                <a:gd name="connsiteY2464" fmla="*/ 1489887 h 2801577"/>
                <a:gd name="connsiteX2465" fmla="*/ 4904069 w 10032639"/>
                <a:gd name="connsiteY2465" fmla="*/ 1479448 h 2801577"/>
                <a:gd name="connsiteX2466" fmla="*/ 4910910 w 10032639"/>
                <a:gd name="connsiteY2466" fmla="*/ 1467209 h 2801577"/>
                <a:gd name="connsiteX2467" fmla="*/ 7260351 w 10032639"/>
                <a:gd name="connsiteY2467" fmla="*/ 1453215 h 2801577"/>
                <a:gd name="connsiteX2468" fmla="*/ 7241271 w 10032639"/>
                <a:gd name="connsiteY2468" fmla="*/ 1466893 h 2801577"/>
                <a:gd name="connsiteX2469" fmla="*/ 7244511 w 10032639"/>
                <a:gd name="connsiteY2469" fmla="*/ 1466893 h 2801577"/>
                <a:gd name="connsiteX2470" fmla="*/ 7251711 w 10032639"/>
                <a:gd name="connsiteY2470" fmla="*/ 1461854 h 2801577"/>
                <a:gd name="connsiteX2471" fmla="*/ 8204233 w 10032639"/>
                <a:gd name="connsiteY2471" fmla="*/ 1450653 h 2801577"/>
                <a:gd name="connsiteX2472" fmla="*/ 8117818 w 10032639"/>
                <a:gd name="connsiteY2472" fmla="*/ 1512951 h 2801577"/>
                <a:gd name="connsiteX2473" fmla="*/ 8032842 w 10032639"/>
                <a:gd name="connsiteY2473" fmla="*/ 1573448 h 2801577"/>
                <a:gd name="connsiteX2474" fmla="*/ 7949668 w 10032639"/>
                <a:gd name="connsiteY2474" fmla="*/ 1634306 h 2801577"/>
                <a:gd name="connsiteX2475" fmla="*/ 7871894 w 10032639"/>
                <a:gd name="connsiteY2475" fmla="*/ 1693002 h 2801577"/>
                <a:gd name="connsiteX2476" fmla="*/ 7871894 w 10032639"/>
                <a:gd name="connsiteY2476" fmla="*/ 1698404 h 2801577"/>
                <a:gd name="connsiteX2477" fmla="*/ 7902859 w 10032639"/>
                <a:gd name="connsiteY2477" fmla="*/ 1675718 h 2801577"/>
                <a:gd name="connsiteX2478" fmla="*/ 7932385 w 10032639"/>
                <a:gd name="connsiteY2478" fmla="*/ 1656632 h 2801577"/>
                <a:gd name="connsiteX2479" fmla="*/ 7967311 w 10032639"/>
                <a:gd name="connsiteY2479" fmla="*/ 1632505 h 2801577"/>
                <a:gd name="connsiteX2480" fmla="*/ 8001877 w 10032639"/>
                <a:gd name="connsiteY2480" fmla="*/ 1608378 h 2801577"/>
                <a:gd name="connsiteX2481" fmla="*/ 8020960 w 10032639"/>
                <a:gd name="connsiteY2481" fmla="*/ 1596135 h 2801577"/>
                <a:gd name="connsiteX2482" fmla="*/ 8043284 w 10032639"/>
                <a:gd name="connsiteY2482" fmla="*/ 1575249 h 2801577"/>
                <a:gd name="connsiteX2483" fmla="*/ 8065608 w 10032639"/>
                <a:gd name="connsiteY2483" fmla="*/ 1557964 h 2801577"/>
                <a:gd name="connsiteX2484" fmla="*/ 8116017 w 10032639"/>
                <a:gd name="connsiteY2484" fmla="*/ 1519793 h 2801577"/>
                <a:gd name="connsiteX2485" fmla="*/ 8121418 w 10032639"/>
                <a:gd name="connsiteY2485" fmla="*/ 1519793 h 2801577"/>
                <a:gd name="connsiteX2486" fmla="*/ 8126459 w 10032639"/>
                <a:gd name="connsiteY2486" fmla="*/ 1519793 h 2801577"/>
                <a:gd name="connsiteX2487" fmla="*/ 8131860 w 10032639"/>
                <a:gd name="connsiteY2487" fmla="*/ 1518352 h 2801577"/>
                <a:gd name="connsiteX2488" fmla="*/ 8143742 w 10032639"/>
                <a:gd name="connsiteY2488" fmla="*/ 1506109 h 2801577"/>
                <a:gd name="connsiteX2489" fmla="*/ 8155984 w 10032639"/>
                <a:gd name="connsiteY2489" fmla="*/ 1499267 h 2801577"/>
                <a:gd name="connsiteX2490" fmla="*/ 8167867 w 10032639"/>
                <a:gd name="connsiteY2490" fmla="*/ 1490625 h 2801577"/>
                <a:gd name="connsiteX2491" fmla="*/ 8178308 w 10032639"/>
                <a:gd name="connsiteY2491" fmla="*/ 1480182 h 2801577"/>
                <a:gd name="connsiteX2492" fmla="*/ 8190551 w 10032639"/>
                <a:gd name="connsiteY2492" fmla="*/ 1467938 h 2801577"/>
                <a:gd name="connsiteX2493" fmla="*/ 8197392 w 10032639"/>
                <a:gd name="connsiteY2493" fmla="*/ 1457495 h 2801577"/>
                <a:gd name="connsiteX2494" fmla="*/ 1832824 w 10032639"/>
                <a:gd name="connsiteY2494" fmla="*/ 1447416 h 2801577"/>
                <a:gd name="connsiteX2495" fmla="*/ 1815547 w 10032639"/>
                <a:gd name="connsiteY2495" fmla="*/ 1456417 h 2801577"/>
                <a:gd name="connsiteX2496" fmla="*/ 1815547 w 10032639"/>
                <a:gd name="connsiteY2496" fmla="*/ 1461458 h 2801577"/>
                <a:gd name="connsiteX2497" fmla="*/ 5749026 w 10032639"/>
                <a:gd name="connsiteY2497" fmla="*/ 1444576 h 2801577"/>
                <a:gd name="connsiteX2498" fmla="*/ 5736786 w 10032639"/>
                <a:gd name="connsiteY2498" fmla="*/ 1453215 h 2801577"/>
                <a:gd name="connsiteX2499" fmla="*/ 5738586 w 10032639"/>
                <a:gd name="connsiteY2499" fmla="*/ 1458254 h 2801577"/>
                <a:gd name="connsiteX2500" fmla="*/ 4490413 w 10032639"/>
                <a:gd name="connsiteY2500" fmla="*/ 1439491 h 2801577"/>
                <a:gd name="connsiteX2501" fmla="*/ 4424170 w 10032639"/>
                <a:gd name="connsiteY2501" fmla="*/ 1488088 h 2801577"/>
                <a:gd name="connsiteX2502" fmla="*/ 4424170 w 10032639"/>
                <a:gd name="connsiteY2502" fmla="*/ 1489887 h 2801577"/>
                <a:gd name="connsiteX2503" fmla="*/ 4436411 w 10032639"/>
                <a:gd name="connsiteY2503" fmla="*/ 1488088 h 2801577"/>
                <a:gd name="connsiteX2504" fmla="*/ 4451892 w 10032639"/>
                <a:gd name="connsiteY2504" fmla="*/ 1484488 h 2801577"/>
                <a:gd name="connsiteX2505" fmla="*/ 4464132 w 10032639"/>
                <a:gd name="connsiteY2505" fmla="*/ 1477648 h 2801577"/>
                <a:gd name="connsiteX2506" fmla="*/ 4469532 w 10032639"/>
                <a:gd name="connsiteY2506" fmla="*/ 1470809 h 2801577"/>
                <a:gd name="connsiteX2507" fmla="*/ 4474572 w 10032639"/>
                <a:gd name="connsiteY2507" fmla="*/ 1463969 h 2801577"/>
                <a:gd name="connsiteX2508" fmla="*/ 4481413 w 10032639"/>
                <a:gd name="connsiteY2508" fmla="*/ 1449930 h 2801577"/>
                <a:gd name="connsiteX2509" fmla="*/ 6303083 w 10032639"/>
                <a:gd name="connsiteY2509" fmla="*/ 1439177 h 2801577"/>
                <a:gd name="connsiteX2510" fmla="*/ 6244041 w 10032639"/>
                <a:gd name="connsiteY2510" fmla="*/ 1480931 h 2801577"/>
                <a:gd name="connsiteX2511" fmla="*/ 6187159 w 10032639"/>
                <a:gd name="connsiteY2511" fmla="*/ 1518726 h 2801577"/>
                <a:gd name="connsiteX2512" fmla="*/ 6083116 w 10032639"/>
                <a:gd name="connsiteY2512" fmla="*/ 1588198 h 2801577"/>
                <a:gd name="connsiteX2513" fmla="*/ 6057195 w 10032639"/>
                <a:gd name="connsiteY2513" fmla="*/ 1607275 h 2801577"/>
                <a:gd name="connsiteX2514" fmla="*/ 6006794 w 10032639"/>
                <a:gd name="connsiteY2514" fmla="*/ 1641831 h 2801577"/>
                <a:gd name="connsiteX2515" fmla="*/ 6022634 w 10032639"/>
                <a:gd name="connsiteY2515" fmla="*/ 1641831 h 2801577"/>
                <a:gd name="connsiteX2516" fmla="*/ 6039915 w 10032639"/>
                <a:gd name="connsiteY2516" fmla="*/ 1626353 h 2801577"/>
                <a:gd name="connsiteX2517" fmla="*/ 6057195 w 10032639"/>
                <a:gd name="connsiteY2517" fmla="*/ 1612315 h 2801577"/>
                <a:gd name="connsiteX2518" fmla="*/ 6072676 w 10032639"/>
                <a:gd name="connsiteY2518" fmla="*/ 1600436 h 2801577"/>
                <a:gd name="connsiteX2519" fmla="*/ 6089956 w 10032639"/>
                <a:gd name="connsiteY2519" fmla="*/ 1589998 h 2801577"/>
                <a:gd name="connsiteX2520" fmla="*/ 6159438 w 10032639"/>
                <a:gd name="connsiteY2520" fmla="*/ 1544643 h 2801577"/>
                <a:gd name="connsiteX2521" fmla="*/ 6179959 w 10032639"/>
                <a:gd name="connsiteY2521" fmla="*/ 1530965 h 2801577"/>
                <a:gd name="connsiteX2522" fmla="*/ 6197239 w 10032639"/>
                <a:gd name="connsiteY2522" fmla="*/ 1518726 h 2801577"/>
                <a:gd name="connsiteX2523" fmla="*/ 6212720 w 10032639"/>
                <a:gd name="connsiteY2523" fmla="*/ 1508648 h 2801577"/>
                <a:gd name="connsiteX2524" fmla="*/ 6224960 w 10032639"/>
                <a:gd name="connsiteY2524" fmla="*/ 1496409 h 2801577"/>
                <a:gd name="connsiteX2525" fmla="*/ 6242241 w 10032639"/>
                <a:gd name="connsiteY2525" fmla="*/ 1484171 h 2801577"/>
                <a:gd name="connsiteX2526" fmla="*/ 6259521 w 10032639"/>
                <a:gd name="connsiteY2526" fmla="*/ 1474092 h 2801577"/>
                <a:gd name="connsiteX2527" fmla="*/ 6276802 w 10032639"/>
                <a:gd name="connsiteY2527" fmla="*/ 1465093 h 2801577"/>
                <a:gd name="connsiteX2528" fmla="*/ 6292642 w 10032639"/>
                <a:gd name="connsiteY2528" fmla="*/ 1456454 h 2801577"/>
                <a:gd name="connsiteX2529" fmla="*/ 6299482 w 10032639"/>
                <a:gd name="connsiteY2529" fmla="*/ 1446016 h 2801577"/>
                <a:gd name="connsiteX2530" fmla="*/ 3546509 w 10032639"/>
                <a:gd name="connsiteY2530" fmla="*/ 1436974 h 2801577"/>
                <a:gd name="connsiteX2531" fmla="*/ 3525632 w 10032639"/>
                <a:gd name="connsiteY2531" fmla="*/ 1449216 h 2801577"/>
                <a:gd name="connsiteX2532" fmla="*/ 3547948 w 10032639"/>
                <a:gd name="connsiteY2532" fmla="*/ 1436974 h 2801577"/>
                <a:gd name="connsiteX2533" fmla="*/ 2180529 w 10032639"/>
                <a:gd name="connsiteY2533" fmla="*/ 1431933 h 2801577"/>
                <a:gd name="connsiteX2534" fmla="*/ 2111780 w 10032639"/>
                <a:gd name="connsiteY2534" fmla="*/ 1471899 h 2801577"/>
                <a:gd name="connsiteX2535" fmla="*/ 2042311 w 10032639"/>
                <a:gd name="connsiteY2535" fmla="*/ 1515106 h 2801577"/>
                <a:gd name="connsiteX2536" fmla="*/ 2070026 w 10032639"/>
                <a:gd name="connsiteY2536" fmla="*/ 1506464 h 2801577"/>
                <a:gd name="connsiteX2537" fmla="*/ 2101342 w 10032639"/>
                <a:gd name="connsiteY2537" fmla="*/ 1499623 h 2801577"/>
                <a:gd name="connsiteX2538" fmla="*/ 2108180 w 10032639"/>
                <a:gd name="connsiteY2538" fmla="*/ 1485581 h 2801577"/>
                <a:gd name="connsiteX2539" fmla="*/ 2120419 w 10032639"/>
                <a:gd name="connsiteY2539" fmla="*/ 1475500 h 2801577"/>
                <a:gd name="connsiteX2540" fmla="*/ 2132296 w 10032639"/>
                <a:gd name="connsiteY2540" fmla="*/ 1468299 h 2801577"/>
                <a:gd name="connsiteX2541" fmla="*/ 2145974 w 10032639"/>
                <a:gd name="connsiteY2541" fmla="*/ 1463258 h 2801577"/>
                <a:gd name="connsiteX2542" fmla="*/ 2154613 w 10032639"/>
                <a:gd name="connsiteY2542" fmla="*/ 1459657 h 2801577"/>
                <a:gd name="connsiteX2543" fmla="*/ 2163251 w 10032639"/>
                <a:gd name="connsiteY2543" fmla="*/ 1452816 h 2801577"/>
                <a:gd name="connsiteX2544" fmla="*/ 2171890 w 10032639"/>
                <a:gd name="connsiteY2544" fmla="*/ 1445975 h 2801577"/>
                <a:gd name="connsiteX2545" fmla="*/ 2179089 w 10032639"/>
                <a:gd name="connsiteY2545" fmla="*/ 1435534 h 2801577"/>
                <a:gd name="connsiteX2546" fmla="*/ 2386775 w 10032639"/>
                <a:gd name="connsiteY2546" fmla="*/ 1428333 h 2801577"/>
                <a:gd name="connsiteX2547" fmla="*/ 2230921 w 10032639"/>
                <a:gd name="connsiteY2547" fmla="*/ 1504664 h 2801577"/>
                <a:gd name="connsiteX2548" fmla="*/ 2068227 w 10032639"/>
                <a:gd name="connsiteY2548" fmla="*/ 1591437 h 2801577"/>
                <a:gd name="connsiteX2549" fmla="*/ 1933248 w 10032639"/>
                <a:gd name="connsiteY2549" fmla="*/ 1662368 h 2801577"/>
                <a:gd name="connsiteX2550" fmla="*/ 1935048 w 10032639"/>
                <a:gd name="connsiteY2550" fmla="*/ 1662368 h 2801577"/>
                <a:gd name="connsiteX2551" fmla="*/ 1941887 w 10032639"/>
                <a:gd name="connsiteY2551" fmla="*/ 1662368 h 2801577"/>
                <a:gd name="connsiteX2552" fmla="*/ 1947286 w 10032639"/>
                <a:gd name="connsiteY2552" fmla="*/ 1663808 h 2801577"/>
                <a:gd name="connsiteX2553" fmla="*/ 1955925 w 10032639"/>
                <a:gd name="connsiteY2553" fmla="*/ 1669209 h 2801577"/>
                <a:gd name="connsiteX2554" fmla="*/ 1966363 w 10032639"/>
                <a:gd name="connsiteY2554" fmla="*/ 1656967 h 2801577"/>
                <a:gd name="connsiteX2555" fmla="*/ 1976441 w 10032639"/>
                <a:gd name="connsiteY2555" fmla="*/ 1646885 h 2801577"/>
                <a:gd name="connsiteX2556" fmla="*/ 1995518 w 10032639"/>
                <a:gd name="connsiteY2556" fmla="*/ 1632843 h 2801577"/>
                <a:gd name="connsiteX2557" fmla="*/ 1999118 w 10032639"/>
                <a:gd name="connsiteY2557" fmla="*/ 1631043 h 2801577"/>
                <a:gd name="connsiteX2558" fmla="*/ 2010996 w 10032639"/>
                <a:gd name="connsiteY2558" fmla="*/ 1629603 h 2801577"/>
                <a:gd name="connsiteX2559" fmla="*/ 2030073 w 10032639"/>
                <a:gd name="connsiteY2559" fmla="*/ 1629603 h 2801577"/>
                <a:gd name="connsiteX2560" fmla="*/ 2028273 w 10032639"/>
                <a:gd name="connsiteY2560" fmla="*/ 1626002 h 2801577"/>
                <a:gd name="connsiteX2561" fmla="*/ 2030073 w 10032639"/>
                <a:gd name="connsiteY2561" fmla="*/ 1620961 h 2801577"/>
                <a:gd name="connsiteX2562" fmla="*/ 2031872 w 10032639"/>
                <a:gd name="connsiteY2562" fmla="*/ 1615561 h 2801577"/>
                <a:gd name="connsiteX2563" fmla="*/ 2035112 w 10032639"/>
                <a:gd name="connsiteY2563" fmla="*/ 1610520 h 2801577"/>
                <a:gd name="connsiteX2564" fmla="*/ 2044111 w 10032639"/>
                <a:gd name="connsiteY2564" fmla="*/ 1605119 h 2801577"/>
                <a:gd name="connsiteX2565" fmla="*/ 2049150 w 10032639"/>
                <a:gd name="connsiteY2565" fmla="*/ 1603319 h 2801577"/>
                <a:gd name="connsiteX2566" fmla="*/ 2066427 w 10032639"/>
                <a:gd name="connsiteY2566" fmla="*/ 1610520 h 2801577"/>
                <a:gd name="connsiteX2567" fmla="*/ 2073626 w 10032639"/>
                <a:gd name="connsiteY2567" fmla="*/ 1606919 h 2801577"/>
                <a:gd name="connsiteX2568" fmla="*/ 2078665 w 10032639"/>
                <a:gd name="connsiteY2568" fmla="*/ 1600078 h 2801577"/>
                <a:gd name="connsiteX2569" fmla="*/ 2085504 w 10032639"/>
                <a:gd name="connsiteY2569" fmla="*/ 1591437 h 2801577"/>
                <a:gd name="connsiteX2570" fmla="*/ 2092703 w 10032639"/>
                <a:gd name="connsiteY2570" fmla="*/ 1586036 h 2801577"/>
                <a:gd name="connsiteX2571" fmla="*/ 2099541 w 10032639"/>
                <a:gd name="connsiteY2571" fmla="*/ 1580995 h 2801577"/>
                <a:gd name="connsiteX2572" fmla="*/ 2108180 w 10032639"/>
                <a:gd name="connsiteY2572" fmla="*/ 1577395 h 2801577"/>
                <a:gd name="connsiteX2573" fmla="*/ 2118618 w 10032639"/>
                <a:gd name="connsiteY2573" fmla="*/ 1573794 h 2801577"/>
                <a:gd name="connsiteX2574" fmla="*/ 2129057 w 10032639"/>
                <a:gd name="connsiteY2574" fmla="*/ 1570554 h 2801577"/>
                <a:gd name="connsiteX2575" fmla="*/ 2139136 w 10032639"/>
                <a:gd name="connsiteY2575" fmla="*/ 1570554 h 2801577"/>
                <a:gd name="connsiteX2576" fmla="*/ 2145974 w 10032639"/>
                <a:gd name="connsiteY2576" fmla="*/ 1561913 h 2801577"/>
                <a:gd name="connsiteX2577" fmla="*/ 2153173 w 10032639"/>
                <a:gd name="connsiteY2577" fmla="*/ 1553271 h 2801577"/>
                <a:gd name="connsiteX2578" fmla="*/ 2163251 w 10032639"/>
                <a:gd name="connsiteY2578" fmla="*/ 1546070 h 2801577"/>
                <a:gd name="connsiteX2579" fmla="*/ 2173689 w 10032639"/>
                <a:gd name="connsiteY2579" fmla="*/ 1541030 h 2801577"/>
                <a:gd name="connsiteX2580" fmla="*/ 2184128 w 10032639"/>
                <a:gd name="connsiteY2580" fmla="*/ 1537429 h 2801577"/>
                <a:gd name="connsiteX2581" fmla="*/ 2194567 w 10032639"/>
                <a:gd name="connsiteY2581" fmla="*/ 1537429 h 2801577"/>
                <a:gd name="connsiteX2582" fmla="*/ 2205005 w 10032639"/>
                <a:gd name="connsiteY2582" fmla="*/ 1537429 h 2801577"/>
                <a:gd name="connsiteX2583" fmla="*/ 2213644 w 10032639"/>
                <a:gd name="connsiteY2583" fmla="*/ 1541030 h 2801577"/>
                <a:gd name="connsiteX2584" fmla="*/ 2224082 w 10032639"/>
                <a:gd name="connsiteY2584" fmla="*/ 1527347 h 2801577"/>
                <a:gd name="connsiteX2585" fmla="*/ 2236320 w 10032639"/>
                <a:gd name="connsiteY2585" fmla="*/ 1515106 h 2801577"/>
                <a:gd name="connsiteX2586" fmla="*/ 2249998 w 10032639"/>
                <a:gd name="connsiteY2586" fmla="*/ 1502864 h 2801577"/>
                <a:gd name="connsiteX2587" fmla="*/ 2264035 w 10032639"/>
                <a:gd name="connsiteY2587" fmla="*/ 1494583 h 2801577"/>
                <a:gd name="connsiteX2588" fmla="*/ 2279513 w 10032639"/>
                <a:gd name="connsiteY2588" fmla="*/ 1487382 h 2801577"/>
                <a:gd name="connsiteX2589" fmla="*/ 2296790 w 10032639"/>
                <a:gd name="connsiteY2589" fmla="*/ 1482341 h 2801577"/>
                <a:gd name="connsiteX2590" fmla="*/ 2314067 w 10032639"/>
                <a:gd name="connsiteY2590" fmla="*/ 1480541 h 2801577"/>
                <a:gd name="connsiteX2591" fmla="*/ 2333144 w 10032639"/>
                <a:gd name="connsiteY2591" fmla="*/ 1478740 h 2801577"/>
                <a:gd name="connsiteX2592" fmla="*/ 2345022 w 10032639"/>
                <a:gd name="connsiteY2592" fmla="*/ 1463258 h 2801577"/>
                <a:gd name="connsiteX2593" fmla="*/ 2359060 w 10032639"/>
                <a:gd name="connsiteY2593" fmla="*/ 1451016 h 2801577"/>
                <a:gd name="connsiteX2594" fmla="*/ 2373098 w 10032639"/>
                <a:gd name="connsiteY2594" fmla="*/ 1438774 h 2801577"/>
                <a:gd name="connsiteX2595" fmla="*/ 3575664 w 10032639"/>
                <a:gd name="connsiteY2595" fmla="*/ 1419691 h 2801577"/>
                <a:gd name="connsiteX2596" fmla="*/ 3555148 w 10032639"/>
                <a:gd name="connsiteY2596" fmla="*/ 1431933 h 2801577"/>
                <a:gd name="connsiteX2597" fmla="*/ 3565226 w 10032639"/>
                <a:gd name="connsiteY2597" fmla="*/ 1428333 h 2801577"/>
                <a:gd name="connsiteX2598" fmla="*/ 3575664 w 10032639"/>
                <a:gd name="connsiteY2598" fmla="*/ 1426893 h 2801577"/>
                <a:gd name="connsiteX2599" fmla="*/ 8391466 w 10032639"/>
                <a:gd name="connsiteY2599" fmla="*/ 1419324 h 2801577"/>
                <a:gd name="connsiteX2600" fmla="*/ 8366982 w 10032639"/>
                <a:gd name="connsiteY2600" fmla="*/ 1438410 h 2801577"/>
                <a:gd name="connsiteX2601" fmla="*/ 8334216 w 10032639"/>
                <a:gd name="connsiteY2601" fmla="*/ 1461096 h 2801577"/>
                <a:gd name="connsiteX2602" fmla="*/ 8358340 w 10032639"/>
                <a:gd name="connsiteY2602" fmla="*/ 1445612 h 2801577"/>
                <a:gd name="connsiteX2603" fmla="*/ 4668260 w 10032639"/>
                <a:gd name="connsiteY2603" fmla="*/ 1416812 h 2801577"/>
                <a:gd name="connsiteX2604" fmla="*/ 4632259 w 10032639"/>
                <a:gd name="connsiteY2604" fmla="*/ 1446330 h 2801577"/>
                <a:gd name="connsiteX2605" fmla="*/ 4613178 w 10032639"/>
                <a:gd name="connsiteY2605" fmla="*/ 1460369 h 2801577"/>
                <a:gd name="connsiteX2606" fmla="*/ 4620018 w 10032639"/>
                <a:gd name="connsiteY2606" fmla="*/ 1462169 h 2801577"/>
                <a:gd name="connsiteX2607" fmla="*/ 4626858 w 10032639"/>
                <a:gd name="connsiteY2607" fmla="*/ 1463969 h 2801577"/>
                <a:gd name="connsiteX2608" fmla="*/ 4630459 w 10032639"/>
                <a:gd name="connsiteY2608" fmla="*/ 1460369 h 2801577"/>
                <a:gd name="connsiteX2609" fmla="*/ 4635499 w 10032639"/>
                <a:gd name="connsiteY2609" fmla="*/ 1455330 h 2801577"/>
                <a:gd name="connsiteX2610" fmla="*/ 4640899 w 10032639"/>
                <a:gd name="connsiteY2610" fmla="*/ 1453530 h 2801577"/>
                <a:gd name="connsiteX2611" fmla="*/ 4647739 w 10032639"/>
                <a:gd name="connsiteY2611" fmla="*/ 1451730 h 2801577"/>
                <a:gd name="connsiteX2612" fmla="*/ 4524614 w 10032639"/>
                <a:gd name="connsiteY2612" fmla="*/ 1413572 h 2801577"/>
                <a:gd name="connsiteX2613" fmla="*/ 4502293 w 10032639"/>
                <a:gd name="connsiteY2613" fmla="*/ 1429051 h 2801577"/>
                <a:gd name="connsiteX2614" fmla="*/ 4510934 w 10032639"/>
                <a:gd name="connsiteY2614" fmla="*/ 1425812 h 2801577"/>
                <a:gd name="connsiteX2615" fmla="*/ 4521374 w 10032639"/>
                <a:gd name="connsiteY2615" fmla="*/ 1422212 h 2801577"/>
                <a:gd name="connsiteX2616" fmla="*/ 3033951 w 10032639"/>
                <a:gd name="connsiteY2616" fmla="*/ 1411050 h 2801577"/>
                <a:gd name="connsiteX2617" fmla="*/ 2971681 w 10032639"/>
                <a:gd name="connsiteY2617" fmla="*/ 1440575 h 2801577"/>
                <a:gd name="connsiteX2618" fmla="*/ 2911211 w 10032639"/>
                <a:gd name="connsiteY2618" fmla="*/ 1471899 h 2801577"/>
                <a:gd name="connsiteX2619" fmla="*/ 2914810 w 10032639"/>
                <a:gd name="connsiteY2619" fmla="*/ 1478740 h 2801577"/>
                <a:gd name="connsiteX2620" fmla="*/ 2916250 w 10032639"/>
                <a:gd name="connsiteY2620" fmla="*/ 1482341 h 2801577"/>
                <a:gd name="connsiteX2621" fmla="*/ 2919850 w 10032639"/>
                <a:gd name="connsiteY2621" fmla="*/ 1489182 h 2801577"/>
                <a:gd name="connsiteX2622" fmla="*/ 2921650 w 10032639"/>
                <a:gd name="connsiteY2622" fmla="*/ 1497823 h 2801577"/>
                <a:gd name="connsiteX2623" fmla="*/ 2982120 w 10032639"/>
                <a:gd name="connsiteY2623" fmla="*/ 1471899 h 2801577"/>
                <a:gd name="connsiteX2624" fmla="*/ 3009835 w 10032639"/>
                <a:gd name="connsiteY2624" fmla="*/ 1459657 h 2801577"/>
                <a:gd name="connsiteX2625" fmla="*/ 3033951 w 10032639"/>
                <a:gd name="connsiteY2625" fmla="*/ 1445975 h 2801577"/>
                <a:gd name="connsiteX2626" fmla="*/ 3033951 w 10032639"/>
                <a:gd name="connsiteY2626" fmla="*/ 1444175 h 2801577"/>
                <a:gd name="connsiteX2627" fmla="*/ 1912372 w 10032639"/>
                <a:gd name="connsiteY2627" fmla="*/ 1409250 h 2801577"/>
                <a:gd name="connsiteX2628" fmla="*/ 1912372 w 10032639"/>
                <a:gd name="connsiteY2628" fmla="*/ 1412850 h 2801577"/>
                <a:gd name="connsiteX2629" fmla="*/ 1914172 w 10032639"/>
                <a:gd name="connsiteY2629" fmla="*/ 1412850 h 2801577"/>
                <a:gd name="connsiteX2630" fmla="*/ 1915971 w 10032639"/>
                <a:gd name="connsiteY2630" fmla="*/ 1411050 h 2801577"/>
                <a:gd name="connsiteX2631" fmla="*/ 1372458 w 10032639"/>
                <a:gd name="connsiteY2631" fmla="*/ 1407810 h 2801577"/>
                <a:gd name="connsiteX2632" fmla="*/ 1360221 w 10032639"/>
                <a:gd name="connsiteY2632" fmla="*/ 1414651 h 2801577"/>
                <a:gd name="connsiteX2633" fmla="*/ 1351582 w 10032639"/>
                <a:gd name="connsiteY2633" fmla="*/ 1419691 h 2801577"/>
                <a:gd name="connsiteX2634" fmla="*/ 1365620 w 10032639"/>
                <a:gd name="connsiteY2634" fmla="*/ 1419691 h 2801577"/>
                <a:gd name="connsiteX2635" fmla="*/ 7128587 w 10032639"/>
                <a:gd name="connsiteY2635" fmla="*/ 1401021 h 2801577"/>
                <a:gd name="connsiteX2636" fmla="*/ 7062705 w 10032639"/>
                <a:gd name="connsiteY2636" fmla="*/ 1435577 h 2801577"/>
                <a:gd name="connsiteX2637" fmla="*/ 7014464 w 10032639"/>
                <a:gd name="connsiteY2637" fmla="*/ 1465093 h 2801577"/>
                <a:gd name="connsiteX2638" fmla="*/ 6971263 w 10032639"/>
                <a:gd name="connsiteY2638" fmla="*/ 1494610 h 2801577"/>
                <a:gd name="connsiteX2639" fmla="*/ 6931301 w 10032639"/>
                <a:gd name="connsiteY2639" fmla="*/ 1524126 h 2801577"/>
                <a:gd name="connsiteX2640" fmla="*/ 6896740 w 10032639"/>
                <a:gd name="connsiteY2640" fmla="*/ 1555082 h 2801577"/>
                <a:gd name="connsiteX2641" fmla="*/ 6886300 w 10032639"/>
                <a:gd name="connsiteY2641" fmla="*/ 1565521 h 2801577"/>
                <a:gd name="connsiteX2642" fmla="*/ 6875860 w 10032639"/>
                <a:gd name="connsiteY2642" fmla="*/ 1572360 h 2801577"/>
                <a:gd name="connsiteX2643" fmla="*/ 6886300 w 10032639"/>
                <a:gd name="connsiteY2643" fmla="*/ 1572360 h 2801577"/>
                <a:gd name="connsiteX2644" fmla="*/ 6896740 w 10032639"/>
                <a:gd name="connsiteY2644" fmla="*/ 1570920 h 2801577"/>
                <a:gd name="connsiteX2645" fmla="*/ 6905381 w 10032639"/>
                <a:gd name="connsiteY2645" fmla="*/ 1567320 h 2801577"/>
                <a:gd name="connsiteX2646" fmla="*/ 6915821 w 10032639"/>
                <a:gd name="connsiteY2646" fmla="*/ 1560481 h 2801577"/>
                <a:gd name="connsiteX2647" fmla="*/ 6941742 w 10032639"/>
                <a:gd name="connsiteY2647" fmla="*/ 1543203 h 2801577"/>
                <a:gd name="connsiteX2648" fmla="*/ 6964062 w 10032639"/>
                <a:gd name="connsiteY2648" fmla="*/ 1525926 h 2801577"/>
                <a:gd name="connsiteX2649" fmla="*/ 7002223 w 10032639"/>
                <a:gd name="connsiteY2649" fmla="*/ 1498209 h 2801577"/>
                <a:gd name="connsiteX2650" fmla="*/ 7035344 w 10032639"/>
                <a:gd name="connsiteY2650" fmla="*/ 1474092 h 2801577"/>
                <a:gd name="connsiteX2651" fmla="*/ 7064505 w 10032639"/>
                <a:gd name="connsiteY2651" fmla="*/ 1449615 h 2801577"/>
                <a:gd name="connsiteX2652" fmla="*/ 7090426 w 10032639"/>
                <a:gd name="connsiteY2652" fmla="*/ 1428738 h 2801577"/>
                <a:gd name="connsiteX2653" fmla="*/ 7119947 w 10032639"/>
                <a:gd name="connsiteY2653" fmla="*/ 1406421 h 2801577"/>
                <a:gd name="connsiteX2654" fmla="*/ 8280567 w 10032639"/>
                <a:gd name="connsiteY2654" fmla="*/ 1398798 h 2801577"/>
                <a:gd name="connsiteX2655" fmla="*/ 8207834 w 10032639"/>
                <a:gd name="connsiteY2655" fmla="*/ 1448853 h 2801577"/>
                <a:gd name="connsiteX2656" fmla="*/ 8220076 w 10032639"/>
                <a:gd name="connsiteY2656" fmla="*/ 1443811 h 2801577"/>
                <a:gd name="connsiteX2657" fmla="*/ 8231958 w 10032639"/>
                <a:gd name="connsiteY2657" fmla="*/ 1442011 h 2801577"/>
                <a:gd name="connsiteX2658" fmla="*/ 8239159 w 10032639"/>
                <a:gd name="connsiteY2658" fmla="*/ 1431568 h 2801577"/>
                <a:gd name="connsiteX2659" fmla="*/ 8249241 w 10032639"/>
                <a:gd name="connsiteY2659" fmla="*/ 1422925 h 2801577"/>
                <a:gd name="connsiteX2660" fmla="*/ 8259683 w 10032639"/>
                <a:gd name="connsiteY2660" fmla="*/ 1417524 h 2801577"/>
                <a:gd name="connsiteX2661" fmla="*/ 8271925 w 10032639"/>
                <a:gd name="connsiteY2661" fmla="*/ 1414283 h 2801577"/>
                <a:gd name="connsiteX2662" fmla="*/ 8275526 w 10032639"/>
                <a:gd name="connsiteY2662" fmla="*/ 1405640 h 2801577"/>
                <a:gd name="connsiteX2663" fmla="*/ 3333423 w 10032639"/>
                <a:gd name="connsiteY2663" fmla="*/ 1390527 h 2801577"/>
                <a:gd name="connsiteX2664" fmla="*/ 3284831 w 10032639"/>
                <a:gd name="connsiteY2664" fmla="*/ 1412850 h 2801577"/>
                <a:gd name="connsiteX2665" fmla="*/ 3303908 w 10032639"/>
                <a:gd name="connsiteY2665" fmla="*/ 1411050 h 2801577"/>
                <a:gd name="connsiteX2666" fmla="*/ 3322985 w 10032639"/>
                <a:gd name="connsiteY2666" fmla="*/ 1407810 h 2801577"/>
                <a:gd name="connsiteX2667" fmla="*/ 3328384 w 10032639"/>
                <a:gd name="connsiteY2667" fmla="*/ 1397368 h 2801577"/>
                <a:gd name="connsiteX2668" fmla="*/ 2260436 w 10032639"/>
                <a:gd name="connsiteY2668" fmla="*/ 1388727 h 2801577"/>
                <a:gd name="connsiteX2669" fmla="*/ 2187727 w 10032639"/>
                <a:gd name="connsiteY2669" fmla="*/ 1428333 h 2801577"/>
                <a:gd name="connsiteX2670" fmla="*/ 2190967 w 10032639"/>
                <a:gd name="connsiteY2670" fmla="*/ 1428333 h 2801577"/>
                <a:gd name="connsiteX2671" fmla="*/ 2196366 w 10032639"/>
                <a:gd name="connsiteY2671" fmla="*/ 1428333 h 2801577"/>
                <a:gd name="connsiteX2672" fmla="*/ 2199606 w 10032639"/>
                <a:gd name="connsiteY2672" fmla="*/ 1430133 h 2801577"/>
                <a:gd name="connsiteX2673" fmla="*/ 2208604 w 10032639"/>
                <a:gd name="connsiteY2673" fmla="*/ 1435534 h 2801577"/>
                <a:gd name="connsiteX2674" fmla="*/ 2219042 w 10032639"/>
                <a:gd name="connsiteY2674" fmla="*/ 1428333 h 2801577"/>
                <a:gd name="connsiteX2675" fmla="*/ 2234520 w 10032639"/>
                <a:gd name="connsiteY2675" fmla="*/ 1425092 h 2801577"/>
                <a:gd name="connsiteX2676" fmla="*/ 2241359 w 10032639"/>
                <a:gd name="connsiteY2676" fmla="*/ 1421492 h 2801577"/>
                <a:gd name="connsiteX2677" fmla="*/ 2246758 w 10032639"/>
                <a:gd name="connsiteY2677" fmla="*/ 1417891 h 2801577"/>
                <a:gd name="connsiteX2678" fmla="*/ 2251797 w 10032639"/>
                <a:gd name="connsiteY2678" fmla="*/ 1412850 h 2801577"/>
                <a:gd name="connsiteX2679" fmla="*/ 2253597 w 10032639"/>
                <a:gd name="connsiteY2679" fmla="*/ 1407810 h 2801577"/>
                <a:gd name="connsiteX2680" fmla="*/ 4564576 w 10032639"/>
                <a:gd name="connsiteY2680" fmla="*/ 1382614 h 2801577"/>
                <a:gd name="connsiteX2681" fmla="*/ 4559176 w 10032639"/>
                <a:gd name="connsiteY2681" fmla="*/ 1385854 h 2801577"/>
                <a:gd name="connsiteX2682" fmla="*/ 4566376 w 10032639"/>
                <a:gd name="connsiteY2682" fmla="*/ 1384054 h 2801577"/>
                <a:gd name="connsiteX2683" fmla="*/ 2516715 w 10032639"/>
                <a:gd name="connsiteY2683" fmla="*/ 1366404 h 2801577"/>
                <a:gd name="connsiteX2684" fmla="*/ 2462723 w 10032639"/>
                <a:gd name="connsiteY2684" fmla="*/ 1391967 h 2801577"/>
                <a:gd name="connsiteX2685" fmla="*/ 2516715 w 10032639"/>
                <a:gd name="connsiteY2685" fmla="*/ 1367844 h 2801577"/>
                <a:gd name="connsiteX2686" fmla="*/ 1453805 w 10032639"/>
                <a:gd name="connsiteY2686" fmla="*/ 1366404 h 2801577"/>
                <a:gd name="connsiteX2687" fmla="*/ 1448766 w 10032639"/>
                <a:gd name="connsiteY2687" fmla="*/ 1369644 h 2801577"/>
                <a:gd name="connsiteX2688" fmla="*/ 1452006 w 10032639"/>
                <a:gd name="connsiteY2688" fmla="*/ 1369644 h 2801577"/>
                <a:gd name="connsiteX2689" fmla="*/ 8832905 w 10032639"/>
                <a:gd name="connsiteY2689" fmla="*/ 1362428 h 2801577"/>
                <a:gd name="connsiteX2690" fmla="*/ 8808781 w 10032639"/>
                <a:gd name="connsiteY2690" fmla="*/ 1366029 h 2801577"/>
                <a:gd name="connsiteX2691" fmla="*/ 8786097 w 10032639"/>
                <a:gd name="connsiteY2691" fmla="*/ 1372871 h 2801577"/>
                <a:gd name="connsiteX2692" fmla="*/ 8765213 w 10032639"/>
                <a:gd name="connsiteY2692" fmla="*/ 1381513 h 2801577"/>
                <a:gd name="connsiteX2693" fmla="*/ 8744329 w 10032639"/>
                <a:gd name="connsiteY2693" fmla="*/ 1391596 h 2801577"/>
                <a:gd name="connsiteX2694" fmla="*/ 8704722 w 10032639"/>
                <a:gd name="connsiteY2694" fmla="*/ 1414283 h 2801577"/>
                <a:gd name="connsiteX2695" fmla="*/ 8687439 w 10032639"/>
                <a:gd name="connsiteY2695" fmla="*/ 1426526 h 2801577"/>
                <a:gd name="connsiteX2696" fmla="*/ 8670156 w 10032639"/>
                <a:gd name="connsiteY2696" fmla="*/ 1438410 h 2801577"/>
                <a:gd name="connsiteX2697" fmla="*/ 8631989 w 10032639"/>
                <a:gd name="connsiteY2697" fmla="*/ 1469739 h 2801577"/>
                <a:gd name="connsiteX2698" fmla="*/ 8597423 w 10032639"/>
                <a:gd name="connsiteY2698" fmla="*/ 1497466 h 2801577"/>
                <a:gd name="connsiteX2699" fmla="*/ 8580140 w 10032639"/>
                <a:gd name="connsiteY2699" fmla="*/ 1509710 h 2801577"/>
                <a:gd name="connsiteX2700" fmla="*/ 8561056 w 10032639"/>
                <a:gd name="connsiteY2700" fmla="*/ 1521593 h 2801577"/>
                <a:gd name="connsiteX2701" fmla="*/ 8540173 w 10032639"/>
                <a:gd name="connsiteY2701" fmla="*/ 1530236 h 2801577"/>
                <a:gd name="connsiteX2702" fmla="*/ 8521089 w 10032639"/>
                <a:gd name="connsiteY2702" fmla="*/ 1538878 h 2801577"/>
                <a:gd name="connsiteX2703" fmla="*/ 8514248 w 10032639"/>
                <a:gd name="connsiteY2703" fmla="*/ 1554363 h 2801577"/>
                <a:gd name="connsiteX2704" fmla="*/ 8507407 w 10032639"/>
                <a:gd name="connsiteY2704" fmla="*/ 1577049 h 2801577"/>
                <a:gd name="connsiteX2705" fmla="*/ 8503806 w 10032639"/>
                <a:gd name="connsiteY2705" fmla="*/ 1592534 h 2801577"/>
                <a:gd name="connsiteX2706" fmla="*/ 8498765 w 10032639"/>
                <a:gd name="connsiteY2706" fmla="*/ 1608378 h 2801577"/>
                <a:gd name="connsiteX2707" fmla="*/ 8500206 w 10032639"/>
                <a:gd name="connsiteY2707" fmla="*/ 1608378 h 2801577"/>
                <a:gd name="connsiteX2708" fmla="*/ 8512448 w 10032639"/>
                <a:gd name="connsiteY2708" fmla="*/ 1608378 h 2801577"/>
                <a:gd name="connsiteX2709" fmla="*/ 8519649 w 10032639"/>
                <a:gd name="connsiteY2709" fmla="*/ 1611619 h 2801577"/>
                <a:gd name="connsiteX2710" fmla="*/ 8526490 w 10032639"/>
                <a:gd name="connsiteY2710" fmla="*/ 1615220 h 2801577"/>
                <a:gd name="connsiteX2711" fmla="*/ 8531531 w 10032639"/>
                <a:gd name="connsiteY2711" fmla="*/ 1622062 h 2801577"/>
                <a:gd name="connsiteX2712" fmla="*/ 8533331 w 10032639"/>
                <a:gd name="connsiteY2712" fmla="*/ 1629264 h 2801577"/>
                <a:gd name="connsiteX2713" fmla="*/ 8535132 w 10032639"/>
                <a:gd name="connsiteY2713" fmla="*/ 1637907 h 2801577"/>
                <a:gd name="connsiteX2714" fmla="*/ 8535132 w 10032639"/>
                <a:gd name="connsiteY2714" fmla="*/ 1646549 h 2801577"/>
                <a:gd name="connsiteX2715" fmla="*/ 8533331 w 10032639"/>
                <a:gd name="connsiteY2715" fmla="*/ 1649790 h 2801577"/>
                <a:gd name="connsiteX2716" fmla="*/ 8528291 w 10032639"/>
                <a:gd name="connsiteY2716" fmla="*/ 1662034 h 2801577"/>
                <a:gd name="connsiteX2717" fmla="*/ 8519649 w 10032639"/>
                <a:gd name="connsiteY2717" fmla="*/ 1672117 h 2801577"/>
                <a:gd name="connsiteX2718" fmla="*/ 8509207 w 10032639"/>
                <a:gd name="connsiteY2718" fmla="*/ 1680759 h 2801577"/>
                <a:gd name="connsiteX2719" fmla="*/ 8496965 w 10032639"/>
                <a:gd name="connsiteY2719" fmla="*/ 1686161 h 2801577"/>
                <a:gd name="connsiteX2720" fmla="*/ 8491564 w 10032639"/>
                <a:gd name="connsiteY2720" fmla="*/ 1689401 h 2801577"/>
                <a:gd name="connsiteX2721" fmla="*/ 8486523 w 10032639"/>
                <a:gd name="connsiteY2721" fmla="*/ 1693002 h 2801577"/>
                <a:gd name="connsiteX2722" fmla="*/ 8474281 w 10032639"/>
                <a:gd name="connsiteY2722" fmla="*/ 1705246 h 2801577"/>
                <a:gd name="connsiteX2723" fmla="*/ 8476081 w 10032639"/>
                <a:gd name="connsiteY2723" fmla="*/ 1739816 h 2801577"/>
                <a:gd name="connsiteX2724" fmla="*/ 8476081 w 10032639"/>
                <a:gd name="connsiteY2724" fmla="*/ 1769344 h 2801577"/>
                <a:gd name="connsiteX2725" fmla="*/ 8476081 w 10032639"/>
                <a:gd name="connsiteY2725" fmla="*/ 1795272 h 2801577"/>
                <a:gd name="connsiteX2726" fmla="*/ 8472481 w 10032639"/>
                <a:gd name="connsiteY2726" fmla="*/ 1819399 h 2801577"/>
                <a:gd name="connsiteX2727" fmla="*/ 8471040 w 10032639"/>
                <a:gd name="connsiteY2727" fmla="*/ 1848927 h 2801577"/>
                <a:gd name="connsiteX2728" fmla="*/ 8471040 w 10032639"/>
                <a:gd name="connsiteY2728" fmla="*/ 1878456 h 2801577"/>
                <a:gd name="connsiteX2729" fmla="*/ 8474281 w 10032639"/>
                <a:gd name="connsiteY2729" fmla="*/ 1909785 h 2801577"/>
                <a:gd name="connsiteX2730" fmla="*/ 8479682 w 10032639"/>
                <a:gd name="connsiteY2730" fmla="*/ 1942554 h 2801577"/>
                <a:gd name="connsiteX2731" fmla="*/ 8490124 w 10032639"/>
                <a:gd name="connsiteY2731" fmla="*/ 1940753 h 2801577"/>
                <a:gd name="connsiteX2732" fmla="*/ 8496965 w 10032639"/>
                <a:gd name="connsiteY2732" fmla="*/ 1940753 h 2801577"/>
                <a:gd name="connsiteX2733" fmla="*/ 8502006 w 10032639"/>
                <a:gd name="connsiteY2733" fmla="*/ 1942554 h 2801577"/>
                <a:gd name="connsiteX2734" fmla="*/ 8505607 w 10032639"/>
                <a:gd name="connsiteY2734" fmla="*/ 1945795 h 2801577"/>
                <a:gd name="connsiteX2735" fmla="*/ 8509207 w 10032639"/>
                <a:gd name="connsiteY2735" fmla="*/ 1951196 h 2801577"/>
                <a:gd name="connsiteX2736" fmla="*/ 8512448 w 10032639"/>
                <a:gd name="connsiteY2736" fmla="*/ 1958038 h 2801577"/>
                <a:gd name="connsiteX2737" fmla="*/ 8512448 w 10032639"/>
                <a:gd name="connsiteY2737" fmla="*/ 1964880 h 2801577"/>
                <a:gd name="connsiteX2738" fmla="*/ 8512448 w 10032639"/>
                <a:gd name="connsiteY2738" fmla="*/ 1975323 h 2801577"/>
                <a:gd name="connsiteX2739" fmla="*/ 8514248 w 10032639"/>
                <a:gd name="connsiteY2739" fmla="*/ 1982165 h 2801577"/>
                <a:gd name="connsiteX2740" fmla="*/ 8514248 w 10032639"/>
                <a:gd name="connsiteY2740" fmla="*/ 1989367 h 2801577"/>
                <a:gd name="connsiteX2741" fmla="*/ 8512448 w 10032639"/>
                <a:gd name="connsiteY2741" fmla="*/ 1994409 h 2801577"/>
                <a:gd name="connsiteX2742" fmla="*/ 8510647 w 10032639"/>
                <a:gd name="connsiteY2742" fmla="*/ 1999810 h 2801577"/>
                <a:gd name="connsiteX2743" fmla="*/ 8505607 w 10032639"/>
                <a:gd name="connsiteY2743" fmla="*/ 2006652 h 2801577"/>
                <a:gd name="connsiteX2744" fmla="*/ 8498765 w 10032639"/>
                <a:gd name="connsiteY2744" fmla="*/ 2011694 h 2801577"/>
                <a:gd name="connsiteX2745" fmla="*/ 8493364 w 10032639"/>
                <a:gd name="connsiteY2745" fmla="*/ 2013494 h 2801577"/>
                <a:gd name="connsiteX2746" fmla="*/ 8491564 w 10032639"/>
                <a:gd name="connsiteY2746" fmla="*/ 2018896 h 2801577"/>
                <a:gd name="connsiteX2747" fmla="*/ 8500206 w 10032639"/>
                <a:gd name="connsiteY2747" fmla="*/ 2039422 h 2801577"/>
                <a:gd name="connsiteX2748" fmla="*/ 8509207 w 10032639"/>
                <a:gd name="connsiteY2748" fmla="*/ 2058507 h 2801577"/>
                <a:gd name="connsiteX2749" fmla="*/ 8519649 w 10032639"/>
                <a:gd name="connsiteY2749" fmla="*/ 2075792 h 2801577"/>
                <a:gd name="connsiteX2750" fmla="*/ 8528291 w 10032639"/>
                <a:gd name="connsiteY2750" fmla="*/ 2093077 h 2801577"/>
                <a:gd name="connsiteX2751" fmla="*/ 8540173 w 10032639"/>
                <a:gd name="connsiteY2751" fmla="*/ 2108562 h 2801577"/>
                <a:gd name="connsiteX2752" fmla="*/ 8552415 w 10032639"/>
                <a:gd name="connsiteY2752" fmla="*/ 2124406 h 2801577"/>
                <a:gd name="connsiteX2753" fmla="*/ 8564657 w 10032639"/>
                <a:gd name="connsiteY2753" fmla="*/ 2136289 h 2801577"/>
                <a:gd name="connsiteX2754" fmla="*/ 8578340 w 10032639"/>
                <a:gd name="connsiteY2754" fmla="*/ 2148533 h 2801577"/>
                <a:gd name="connsiteX2755" fmla="*/ 8592022 w 10032639"/>
                <a:gd name="connsiteY2755" fmla="*/ 2160776 h 2801577"/>
                <a:gd name="connsiteX2756" fmla="*/ 8607505 w 10032639"/>
                <a:gd name="connsiteY2756" fmla="*/ 2169419 h 2801577"/>
                <a:gd name="connsiteX2757" fmla="*/ 8623348 w 10032639"/>
                <a:gd name="connsiteY2757" fmla="*/ 2178061 h 2801577"/>
                <a:gd name="connsiteX2758" fmla="*/ 8640631 w 10032639"/>
                <a:gd name="connsiteY2758" fmla="*/ 2186704 h 2801577"/>
                <a:gd name="connsiteX2759" fmla="*/ 8657914 w 10032639"/>
                <a:gd name="connsiteY2759" fmla="*/ 2191745 h 2801577"/>
                <a:gd name="connsiteX2760" fmla="*/ 8676997 w 10032639"/>
                <a:gd name="connsiteY2760" fmla="*/ 2197147 h 2801577"/>
                <a:gd name="connsiteX2761" fmla="*/ 8696081 w 10032639"/>
                <a:gd name="connsiteY2761" fmla="*/ 2202188 h 2801577"/>
                <a:gd name="connsiteX2762" fmla="*/ 8716964 w 10032639"/>
                <a:gd name="connsiteY2762" fmla="*/ 2205789 h 2801577"/>
                <a:gd name="connsiteX2763" fmla="*/ 8758372 w 10032639"/>
                <a:gd name="connsiteY2763" fmla="*/ 2205789 h 2801577"/>
                <a:gd name="connsiteX2764" fmla="*/ 8796539 w 10032639"/>
                <a:gd name="connsiteY2764" fmla="*/ 2203989 h 2801577"/>
                <a:gd name="connsiteX2765" fmla="*/ 8813821 w 10032639"/>
                <a:gd name="connsiteY2765" fmla="*/ 2200388 h 2801577"/>
                <a:gd name="connsiteX2766" fmla="*/ 8829304 w 10032639"/>
                <a:gd name="connsiteY2766" fmla="*/ 2197147 h 2801577"/>
                <a:gd name="connsiteX2767" fmla="*/ 8843347 w 10032639"/>
                <a:gd name="connsiteY2767" fmla="*/ 2193546 h 2801577"/>
                <a:gd name="connsiteX2768" fmla="*/ 8857029 w 10032639"/>
                <a:gd name="connsiteY2768" fmla="*/ 2186704 h 2801577"/>
                <a:gd name="connsiteX2769" fmla="*/ 8887995 w 10032639"/>
                <a:gd name="connsiteY2769" fmla="*/ 2171219 h 2801577"/>
                <a:gd name="connsiteX2770" fmla="*/ 8914279 w 10032639"/>
                <a:gd name="connsiteY2770" fmla="*/ 2155375 h 2801577"/>
                <a:gd name="connsiteX2771" fmla="*/ 8936603 w 10032639"/>
                <a:gd name="connsiteY2771" fmla="*/ 2136289 h 2801577"/>
                <a:gd name="connsiteX2772" fmla="*/ 8955687 w 10032639"/>
                <a:gd name="connsiteY2772" fmla="*/ 2115764 h 2801577"/>
                <a:gd name="connsiteX2773" fmla="*/ 8976571 w 10032639"/>
                <a:gd name="connsiteY2773" fmla="*/ 2087676 h 2801577"/>
                <a:gd name="connsiteX2774" fmla="*/ 8992053 w 10032639"/>
                <a:gd name="connsiteY2774" fmla="*/ 2058507 h 2801577"/>
                <a:gd name="connsiteX2775" fmla="*/ 9006096 w 10032639"/>
                <a:gd name="connsiteY2775" fmla="*/ 2030779 h 2801577"/>
                <a:gd name="connsiteX2776" fmla="*/ 9017978 w 10032639"/>
                <a:gd name="connsiteY2776" fmla="*/ 2001251 h 2801577"/>
                <a:gd name="connsiteX2777" fmla="*/ 9024819 w 10032639"/>
                <a:gd name="connsiteY2777" fmla="*/ 1971722 h 2801577"/>
                <a:gd name="connsiteX2778" fmla="*/ 9033461 w 10032639"/>
                <a:gd name="connsiteY2778" fmla="*/ 1938953 h 2801577"/>
                <a:gd name="connsiteX2779" fmla="*/ 9038862 w 10032639"/>
                <a:gd name="connsiteY2779" fmla="*/ 1902583 h 2801577"/>
                <a:gd name="connsiteX2780" fmla="*/ 9043903 w 10032639"/>
                <a:gd name="connsiteY2780" fmla="*/ 1862971 h 2801577"/>
                <a:gd name="connsiteX2781" fmla="*/ 9045703 w 10032639"/>
                <a:gd name="connsiteY2781" fmla="*/ 1847127 h 2801577"/>
                <a:gd name="connsiteX2782" fmla="*/ 9045703 w 10032639"/>
                <a:gd name="connsiteY2782" fmla="*/ 1834883 h 2801577"/>
                <a:gd name="connsiteX2783" fmla="*/ 9043903 w 10032639"/>
                <a:gd name="connsiteY2783" fmla="*/ 1821199 h 2801577"/>
                <a:gd name="connsiteX2784" fmla="*/ 9040662 w 10032639"/>
                <a:gd name="connsiteY2784" fmla="*/ 1810756 h 2801577"/>
                <a:gd name="connsiteX2785" fmla="*/ 9035261 w 10032639"/>
                <a:gd name="connsiteY2785" fmla="*/ 1798873 h 2801577"/>
                <a:gd name="connsiteX2786" fmla="*/ 9032021 w 10032639"/>
                <a:gd name="connsiteY2786" fmla="*/ 1788430 h 2801577"/>
                <a:gd name="connsiteX2787" fmla="*/ 9030220 w 10032639"/>
                <a:gd name="connsiteY2787" fmla="*/ 1776186 h 2801577"/>
                <a:gd name="connsiteX2788" fmla="*/ 9028420 w 10032639"/>
                <a:gd name="connsiteY2788" fmla="*/ 1764303 h 2801577"/>
                <a:gd name="connsiteX2789" fmla="*/ 9028420 w 10032639"/>
                <a:gd name="connsiteY2789" fmla="*/ 1705246 h 2801577"/>
                <a:gd name="connsiteX2790" fmla="*/ 9030220 w 10032639"/>
                <a:gd name="connsiteY2790" fmla="*/ 1672117 h 2801577"/>
                <a:gd name="connsiteX2791" fmla="*/ 9032021 w 10032639"/>
                <a:gd name="connsiteY2791" fmla="*/ 1641148 h 2801577"/>
                <a:gd name="connsiteX2792" fmla="*/ 9033461 w 10032639"/>
                <a:gd name="connsiteY2792" fmla="*/ 1627464 h 2801577"/>
                <a:gd name="connsiteX2793" fmla="*/ 9032021 w 10032639"/>
                <a:gd name="connsiteY2793" fmla="*/ 1613420 h 2801577"/>
                <a:gd name="connsiteX2794" fmla="*/ 9030220 w 10032639"/>
                <a:gd name="connsiteY2794" fmla="*/ 1601536 h 2801577"/>
                <a:gd name="connsiteX2795" fmla="*/ 9028420 w 10032639"/>
                <a:gd name="connsiteY2795" fmla="*/ 1589293 h 2801577"/>
                <a:gd name="connsiteX2796" fmla="*/ 9023379 w 10032639"/>
                <a:gd name="connsiteY2796" fmla="*/ 1577049 h 2801577"/>
                <a:gd name="connsiteX2797" fmla="*/ 9017978 w 10032639"/>
                <a:gd name="connsiteY2797" fmla="*/ 1566606 h 2801577"/>
                <a:gd name="connsiteX2798" fmla="*/ 9011137 w 10032639"/>
                <a:gd name="connsiteY2798" fmla="*/ 1554363 h 2801577"/>
                <a:gd name="connsiteX2799" fmla="*/ 9002495 w 10032639"/>
                <a:gd name="connsiteY2799" fmla="*/ 1544280 h 2801577"/>
                <a:gd name="connsiteX2800" fmla="*/ 8998895 w 10032639"/>
                <a:gd name="connsiteY2800" fmla="*/ 1540679 h 2801577"/>
                <a:gd name="connsiteX2801" fmla="*/ 8998895 w 10032639"/>
                <a:gd name="connsiteY2801" fmla="*/ 1535637 h 2801577"/>
                <a:gd name="connsiteX2802" fmla="*/ 8993854 w 10032639"/>
                <a:gd name="connsiteY2802" fmla="*/ 1506109 h 2801577"/>
                <a:gd name="connsiteX2803" fmla="*/ 8987012 w 10032639"/>
                <a:gd name="connsiteY2803" fmla="*/ 1481982 h 2801577"/>
                <a:gd name="connsiteX2804" fmla="*/ 8983412 w 10032639"/>
                <a:gd name="connsiteY2804" fmla="*/ 1481982 h 2801577"/>
                <a:gd name="connsiteX2805" fmla="*/ 8987012 w 10032639"/>
                <a:gd name="connsiteY2805" fmla="*/ 1480182 h 2801577"/>
                <a:gd name="connsiteX2806" fmla="*/ 8981971 w 10032639"/>
                <a:gd name="connsiteY2806" fmla="*/ 1466137 h 2801577"/>
                <a:gd name="connsiteX2807" fmla="*/ 8974770 w 10032639"/>
                <a:gd name="connsiteY2807" fmla="*/ 1456055 h 2801577"/>
                <a:gd name="connsiteX2808" fmla="*/ 8967929 w 10032639"/>
                <a:gd name="connsiteY2808" fmla="*/ 1443811 h 2801577"/>
                <a:gd name="connsiteX2809" fmla="*/ 8959287 w 10032639"/>
                <a:gd name="connsiteY2809" fmla="*/ 1433368 h 2801577"/>
                <a:gd name="connsiteX2810" fmla="*/ 8926162 w 10032639"/>
                <a:gd name="connsiteY2810" fmla="*/ 1402039 h 2801577"/>
                <a:gd name="connsiteX2811" fmla="*/ 8889795 w 10032639"/>
                <a:gd name="connsiteY2811" fmla="*/ 1374671 h 2801577"/>
                <a:gd name="connsiteX2812" fmla="*/ 8887995 w 10032639"/>
                <a:gd name="connsiteY2812" fmla="*/ 1376112 h 2801577"/>
                <a:gd name="connsiteX2813" fmla="*/ 8882954 w 10032639"/>
                <a:gd name="connsiteY2813" fmla="*/ 1381513 h 2801577"/>
                <a:gd name="connsiteX2814" fmla="*/ 8874312 w 10032639"/>
                <a:gd name="connsiteY2814" fmla="*/ 1386555 h 2801577"/>
                <a:gd name="connsiteX2815" fmla="*/ 8869271 w 10032639"/>
                <a:gd name="connsiteY2815" fmla="*/ 1388355 h 2801577"/>
                <a:gd name="connsiteX2816" fmla="*/ 8862430 w 10032639"/>
                <a:gd name="connsiteY2816" fmla="*/ 1388355 h 2801577"/>
                <a:gd name="connsiteX2817" fmla="*/ 8855229 w 10032639"/>
                <a:gd name="connsiteY2817" fmla="*/ 1386555 h 2801577"/>
                <a:gd name="connsiteX2818" fmla="*/ 8848388 w 10032639"/>
                <a:gd name="connsiteY2818" fmla="*/ 1384754 h 2801577"/>
                <a:gd name="connsiteX2819" fmla="*/ 8841547 w 10032639"/>
                <a:gd name="connsiteY2819" fmla="*/ 1381513 h 2801577"/>
                <a:gd name="connsiteX2820" fmla="*/ 8836506 w 10032639"/>
                <a:gd name="connsiteY2820" fmla="*/ 1374671 h 2801577"/>
                <a:gd name="connsiteX2821" fmla="*/ 8832905 w 10032639"/>
                <a:gd name="connsiteY2821" fmla="*/ 1369270 h 2801577"/>
                <a:gd name="connsiteX2822" fmla="*/ 4469532 w 10032639"/>
                <a:gd name="connsiteY2822" fmla="*/ 1358136 h 2801577"/>
                <a:gd name="connsiteX2823" fmla="*/ 4451892 w 10032639"/>
                <a:gd name="connsiteY2823" fmla="*/ 1365336 h 2801577"/>
                <a:gd name="connsiteX2824" fmla="*/ 4434611 w 10032639"/>
                <a:gd name="connsiteY2824" fmla="*/ 1368575 h 2801577"/>
                <a:gd name="connsiteX2825" fmla="*/ 4427771 w 10032639"/>
                <a:gd name="connsiteY2825" fmla="*/ 1370375 h 2801577"/>
                <a:gd name="connsiteX2826" fmla="*/ 4427771 w 10032639"/>
                <a:gd name="connsiteY2826" fmla="*/ 1384054 h 2801577"/>
                <a:gd name="connsiteX2827" fmla="*/ 4425970 w 10032639"/>
                <a:gd name="connsiteY2827" fmla="*/ 1398093 h 2801577"/>
                <a:gd name="connsiteX2828" fmla="*/ 4436411 w 10032639"/>
                <a:gd name="connsiteY2828" fmla="*/ 1392694 h 2801577"/>
                <a:gd name="connsiteX2829" fmla="*/ 4445051 w 10032639"/>
                <a:gd name="connsiteY2829" fmla="*/ 1384054 h 2801577"/>
                <a:gd name="connsiteX2830" fmla="*/ 4465932 w 10032639"/>
                <a:gd name="connsiteY2830" fmla="*/ 1363536 h 2801577"/>
                <a:gd name="connsiteX2831" fmla="*/ 3401092 w 10032639"/>
                <a:gd name="connsiteY2831" fmla="*/ 1357762 h 2801577"/>
                <a:gd name="connsiteX2832" fmla="*/ 3387055 w 10032639"/>
                <a:gd name="connsiteY2832" fmla="*/ 1364603 h 2801577"/>
                <a:gd name="connsiteX2833" fmla="*/ 3395693 w 10032639"/>
                <a:gd name="connsiteY2833" fmla="*/ 1362803 h 2801577"/>
                <a:gd name="connsiteX2834" fmla="*/ 6886300 w 10032639"/>
                <a:gd name="connsiteY2834" fmla="*/ 1347748 h 2801577"/>
                <a:gd name="connsiteX2835" fmla="*/ 6872620 w 10032639"/>
                <a:gd name="connsiteY2835" fmla="*/ 1356387 h 2801577"/>
                <a:gd name="connsiteX2836" fmla="*/ 6824018 w 10032639"/>
                <a:gd name="connsiteY2836" fmla="*/ 1389143 h 2801577"/>
                <a:gd name="connsiteX2837" fmla="*/ 6843099 w 10032639"/>
                <a:gd name="connsiteY2837" fmla="*/ 1385543 h 2801577"/>
                <a:gd name="connsiteX2838" fmla="*/ 6846699 w 10032639"/>
                <a:gd name="connsiteY2838" fmla="*/ 1378704 h 2801577"/>
                <a:gd name="connsiteX2839" fmla="*/ 6849939 w 10032639"/>
                <a:gd name="connsiteY2839" fmla="*/ 1371865 h 2801577"/>
                <a:gd name="connsiteX2840" fmla="*/ 6855339 w 10032639"/>
                <a:gd name="connsiteY2840" fmla="*/ 1368265 h 2801577"/>
                <a:gd name="connsiteX2841" fmla="*/ 6862179 w 10032639"/>
                <a:gd name="connsiteY2841" fmla="*/ 1366466 h 2801577"/>
                <a:gd name="connsiteX2842" fmla="*/ 8661514 w 10032639"/>
                <a:gd name="connsiteY2842" fmla="*/ 1338301 h 2801577"/>
                <a:gd name="connsiteX2843" fmla="*/ 8638830 w 10032639"/>
                <a:gd name="connsiteY2843" fmla="*/ 1348744 h 2801577"/>
                <a:gd name="connsiteX2844" fmla="*/ 8612906 w 10032639"/>
                <a:gd name="connsiteY2844" fmla="*/ 1360627 h 2801577"/>
                <a:gd name="connsiteX2845" fmla="*/ 8581940 w 10032639"/>
                <a:gd name="connsiteY2845" fmla="*/ 1379713 h 2801577"/>
                <a:gd name="connsiteX2846" fmla="*/ 8597423 w 10032639"/>
                <a:gd name="connsiteY2846" fmla="*/ 1381513 h 2801577"/>
                <a:gd name="connsiteX2847" fmla="*/ 8611105 w 10032639"/>
                <a:gd name="connsiteY2847" fmla="*/ 1383314 h 2801577"/>
                <a:gd name="connsiteX2848" fmla="*/ 8633789 w 10032639"/>
                <a:gd name="connsiteY2848" fmla="*/ 1362428 h 2801577"/>
                <a:gd name="connsiteX2849" fmla="*/ 6604052 w 10032639"/>
                <a:gd name="connsiteY2849" fmla="*/ 1337309 h 2801577"/>
                <a:gd name="connsiteX2850" fmla="*/ 6599011 w 10032639"/>
                <a:gd name="connsiteY2850" fmla="*/ 1342349 h 2801577"/>
                <a:gd name="connsiteX2851" fmla="*/ 6595411 w 10032639"/>
                <a:gd name="connsiteY2851" fmla="*/ 1344148 h 2801577"/>
                <a:gd name="connsiteX2852" fmla="*/ 6607652 w 10032639"/>
                <a:gd name="connsiteY2852" fmla="*/ 1340549 h 2801577"/>
                <a:gd name="connsiteX2853" fmla="*/ 7237670 w 10032639"/>
                <a:gd name="connsiteY2853" fmla="*/ 1331910 h 2801577"/>
                <a:gd name="connsiteX2854" fmla="*/ 7214990 w 10032639"/>
                <a:gd name="connsiteY2854" fmla="*/ 1347748 h 2801577"/>
                <a:gd name="connsiteX2855" fmla="*/ 7220390 w 10032639"/>
                <a:gd name="connsiteY2855" fmla="*/ 1344148 h 2801577"/>
                <a:gd name="connsiteX2856" fmla="*/ 7230830 w 10032639"/>
                <a:gd name="connsiteY2856" fmla="*/ 1338749 h 2801577"/>
                <a:gd name="connsiteX2857" fmla="*/ 1356981 w 10032639"/>
                <a:gd name="connsiteY2857" fmla="*/ 1328238 h 2801577"/>
                <a:gd name="connsiteX2858" fmla="*/ 1330705 w 10032639"/>
                <a:gd name="connsiteY2858" fmla="*/ 1341920 h 2801577"/>
                <a:gd name="connsiteX2859" fmla="*/ 1306589 w 10032639"/>
                <a:gd name="connsiteY2859" fmla="*/ 1354162 h 2801577"/>
                <a:gd name="connsiteX2860" fmla="*/ 1291112 w 10032639"/>
                <a:gd name="connsiteY2860" fmla="*/ 1362803 h 2801577"/>
                <a:gd name="connsiteX2861" fmla="*/ 1277434 w 10032639"/>
                <a:gd name="connsiteY2861" fmla="*/ 1371444 h 2801577"/>
                <a:gd name="connsiteX2862" fmla="*/ 1263396 w 10032639"/>
                <a:gd name="connsiteY2862" fmla="*/ 1381886 h 2801577"/>
                <a:gd name="connsiteX2863" fmla="*/ 1249718 w 10032639"/>
                <a:gd name="connsiteY2863" fmla="*/ 1393768 h 2801577"/>
                <a:gd name="connsiteX2864" fmla="*/ 1265196 w 10032639"/>
                <a:gd name="connsiteY2864" fmla="*/ 1385126 h 2801577"/>
                <a:gd name="connsiteX2865" fmla="*/ 1270595 w 10032639"/>
                <a:gd name="connsiteY2865" fmla="*/ 1381886 h 2801577"/>
                <a:gd name="connsiteX2866" fmla="*/ 1277434 w 10032639"/>
                <a:gd name="connsiteY2866" fmla="*/ 1380086 h 2801577"/>
                <a:gd name="connsiteX2867" fmla="*/ 1284273 w 10032639"/>
                <a:gd name="connsiteY2867" fmla="*/ 1381886 h 2801577"/>
                <a:gd name="connsiteX2868" fmla="*/ 1291112 w 10032639"/>
                <a:gd name="connsiteY2868" fmla="*/ 1383686 h 2801577"/>
                <a:gd name="connsiteX2869" fmla="*/ 1305149 w 10032639"/>
                <a:gd name="connsiteY2869" fmla="*/ 1369644 h 2801577"/>
                <a:gd name="connsiteX2870" fmla="*/ 1313788 w 10032639"/>
                <a:gd name="connsiteY2870" fmla="*/ 1362803 h 2801577"/>
                <a:gd name="connsiteX2871" fmla="*/ 1323866 w 10032639"/>
                <a:gd name="connsiteY2871" fmla="*/ 1357762 h 2801577"/>
                <a:gd name="connsiteX2872" fmla="*/ 1358781 w 10032639"/>
                <a:gd name="connsiteY2872" fmla="*/ 1338679 h 2801577"/>
                <a:gd name="connsiteX2873" fmla="*/ 3489278 w 10032639"/>
                <a:gd name="connsiteY2873" fmla="*/ 1317796 h 2801577"/>
                <a:gd name="connsiteX2874" fmla="*/ 3425208 w 10032639"/>
                <a:gd name="connsiteY2874" fmla="*/ 1347321 h 2801577"/>
                <a:gd name="connsiteX2875" fmla="*/ 3440686 w 10032639"/>
                <a:gd name="connsiteY2875" fmla="*/ 1345520 h 2801577"/>
                <a:gd name="connsiteX2876" fmla="*/ 3456163 w 10032639"/>
                <a:gd name="connsiteY2876" fmla="*/ 1345520 h 2801577"/>
                <a:gd name="connsiteX2877" fmla="*/ 3470201 w 10032639"/>
                <a:gd name="connsiteY2877" fmla="*/ 1331478 h 2801577"/>
                <a:gd name="connsiteX2878" fmla="*/ 8413790 w 10032639"/>
                <a:gd name="connsiteY2878" fmla="*/ 1310213 h 2801577"/>
                <a:gd name="connsiteX2879" fmla="*/ 8408749 w 10032639"/>
                <a:gd name="connsiteY2879" fmla="*/ 1312013 h 2801577"/>
                <a:gd name="connsiteX2880" fmla="*/ 8412350 w 10032639"/>
                <a:gd name="connsiteY2880" fmla="*/ 1312013 h 2801577"/>
                <a:gd name="connsiteX2881" fmla="*/ 8043284 w 10032639"/>
                <a:gd name="connsiteY2881" fmla="*/ 1308772 h 2801577"/>
                <a:gd name="connsiteX2882" fmla="*/ 8024201 w 10032639"/>
                <a:gd name="connsiteY2882" fmla="*/ 1324257 h 2801577"/>
                <a:gd name="connsiteX2883" fmla="*/ 8041484 w 10032639"/>
                <a:gd name="connsiteY2883" fmla="*/ 1317415 h 2801577"/>
                <a:gd name="connsiteX2884" fmla="*/ 7279432 w 10032639"/>
                <a:gd name="connsiteY2884" fmla="*/ 1307793 h 2801577"/>
                <a:gd name="connsiteX2885" fmla="*/ 7281232 w 10032639"/>
                <a:gd name="connsiteY2885" fmla="*/ 1309233 h 2801577"/>
                <a:gd name="connsiteX2886" fmla="*/ 7284472 w 10032639"/>
                <a:gd name="connsiteY2886" fmla="*/ 1312832 h 2801577"/>
                <a:gd name="connsiteX2887" fmla="*/ 7284472 w 10032639"/>
                <a:gd name="connsiteY2887" fmla="*/ 1307793 h 2801577"/>
                <a:gd name="connsiteX2888" fmla="*/ 6308123 w 10032639"/>
                <a:gd name="connsiteY2888" fmla="*/ 1299154 h 2801577"/>
                <a:gd name="connsiteX2889" fmla="*/ 6183559 w 10032639"/>
                <a:gd name="connsiteY2889" fmla="*/ 1378704 h 2801577"/>
                <a:gd name="connsiteX2890" fmla="*/ 6070876 w 10032639"/>
                <a:gd name="connsiteY2890" fmla="*/ 1455015 h 2801577"/>
                <a:gd name="connsiteX2891" fmla="*/ 5968633 w 10032639"/>
                <a:gd name="connsiteY2891" fmla="*/ 1527365 h 2801577"/>
                <a:gd name="connsiteX2892" fmla="*/ 5873590 w 10032639"/>
                <a:gd name="connsiteY2892" fmla="*/ 1598636 h 2801577"/>
                <a:gd name="connsiteX2893" fmla="*/ 5856309 w 10032639"/>
                <a:gd name="connsiteY2893" fmla="*/ 1612315 h 2801577"/>
                <a:gd name="connsiteX2894" fmla="*/ 5837229 w 10032639"/>
                <a:gd name="connsiteY2894" fmla="*/ 1622753 h 2801577"/>
                <a:gd name="connsiteX2895" fmla="*/ 5823188 w 10032639"/>
                <a:gd name="connsiteY2895" fmla="*/ 1631392 h 2801577"/>
                <a:gd name="connsiteX2896" fmla="*/ 5800868 w 10032639"/>
                <a:gd name="connsiteY2896" fmla="*/ 1645431 h 2801577"/>
                <a:gd name="connsiteX2897" fmla="*/ 5779987 w 10032639"/>
                <a:gd name="connsiteY2897" fmla="*/ 1660909 h 2801577"/>
                <a:gd name="connsiteX2898" fmla="*/ 5769907 w 10032639"/>
                <a:gd name="connsiteY2898" fmla="*/ 1667748 h 2801577"/>
                <a:gd name="connsiteX2899" fmla="*/ 5761266 w 10032639"/>
                <a:gd name="connsiteY2899" fmla="*/ 1676387 h 2801577"/>
                <a:gd name="connsiteX2900" fmla="*/ 5754066 w 10032639"/>
                <a:gd name="connsiteY2900" fmla="*/ 1685026 h 2801577"/>
                <a:gd name="connsiteX2901" fmla="*/ 5749026 w 10032639"/>
                <a:gd name="connsiteY2901" fmla="*/ 1691865 h 2801577"/>
                <a:gd name="connsiteX2902" fmla="*/ 5745426 w 10032639"/>
                <a:gd name="connsiteY2902" fmla="*/ 1698704 h 2801577"/>
                <a:gd name="connsiteX2903" fmla="*/ 5743986 w 10032639"/>
                <a:gd name="connsiteY2903" fmla="*/ 1702303 h 2801577"/>
                <a:gd name="connsiteX2904" fmla="*/ 5742186 w 10032639"/>
                <a:gd name="connsiteY2904" fmla="*/ 1705903 h 2801577"/>
                <a:gd name="connsiteX2905" fmla="*/ 5740386 w 10032639"/>
                <a:gd name="connsiteY2905" fmla="*/ 1712742 h 2801577"/>
                <a:gd name="connsiteX2906" fmla="*/ 5807708 w 10032639"/>
                <a:gd name="connsiteY2906" fmla="*/ 1672787 h 2801577"/>
                <a:gd name="connsiteX2907" fmla="*/ 5875390 w 10032639"/>
                <a:gd name="connsiteY2907" fmla="*/ 1628153 h 2801577"/>
                <a:gd name="connsiteX2908" fmla="*/ 5908151 w 10032639"/>
                <a:gd name="connsiteY2908" fmla="*/ 1605476 h 2801577"/>
                <a:gd name="connsiteX2909" fmla="*/ 5940912 w 10032639"/>
                <a:gd name="connsiteY2909" fmla="*/ 1579559 h 2801577"/>
                <a:gd name="connsiteX2910" fmla="*/ 5970433 w 10032639"/>
                <a:gd name="connsiteY2910" fmla="*/ 1553282 h 2801577"/>
                <a:gd name="connsiteX2911" fmla="*/ 5999954 w 10032639"/>
                <a:gd name="connsiteY2911" fmla="*/ 1527365 h 2801577"/>
                <a:gd name="connsiteX2912" fmla="*/ 6003554 w 10032639"/>
                <a:gd name="connsiteY2912" fmla="*/ 1522326 h 2801577"/>
                <a:gd name="connsiteX2913" fmla="*/ 6010394 w 10032639"/>
                <a:gd name="connsiteY2913" fmla="*/ 1522326 h 2801577"/>
                <a:gd name="connsiteX2914" fmla="*/ 6015794 w 10032639"/>
                <a:gd name="connsiteY2914" fmla="*/ 1522326 h 2801577"/>
                <a:gd name="connsiteX2915" fmla="*/ 6019034 w 10032639"/>
                <a:gd name="connsiteY2915" fmla="*/ 1518726 h 2801577"/>
                <a:gd name="connsiteX2916" fmla="*/ 6022634 w 10032639"/>
                <a:gd name="connsiteY2916" fmla="*/ 1515487 h 2801577"/>
                <a:gd name="connsiteX2917" fmla="*/ 6027674 w 10032639"/>
                <a:gd name="connsiteY2917" fmla="*/ 1513687 h 2801577"/>
                <a:gd name="connsiteX2918" fmla="*/ 6039915 w 10032639"/>
                <a:gd name="connsiteY2918" fmla="*/ 1511887 h 2801577"/>
                <a:gd name="connsiteX2919" fmla="*/ 6044955 w 10032639"/>
                <a:gd name="connsiteY2919" fmla="*/ 1503248 h 2801577"/>
                <a:gd name="connsiteX2920" fmla="*/ 6050355 w 10032639"/>
                <a:gd name="connsiteY2920" fmla="*/ 1498209 h 2801577"/>
                <a:gd name="connsiteX2921" fmla="*/ 6057195 w 10032639"/>
                <a:gd name="connsiteY2921" fmla="*/ 1493170 h 2801577"/>
                <a:gd name="connsiteX2922" fmla="*/ 6067636 w 10032639"/>
                <a:gd name="connsiteY2922" fmla="*/ 1489570 h 2801577"/>
                <a:gd name="connsiteX2923" fmla="*/ 6079516 w 10032639"/>
                <a:gd name="connsiteY2923" fmla="*/ 1484171 h 2801577"/>
                <a:gd name="connsiteX2924" fmla="*/ 6091756 w 10032639"/>
                <a:gd name="connsiteY2924" fmla="*/ 1477332 h 2801577"/>
                <a:gd name="connsiteX2925" fmla="*/ 6105437 w 10032639"/>
                <a:gd name="connsiteY2925" fmla="*/ 1474092 h 2801577"/>
                <a:gd name="connsiteX2926" fmla="*/ 6115877 w 10032639"/>
                <a:gd name="connsiteY2926" fmla="*/ 1468693 h 2801577"/>
                <a:gd name="connsiteX2927" fmla="*/ 6124517 w 10032639"/>
                <a:gd name="connsiteY2927" fmla="*/ 1460054 h 2801577"/>
                <a:gd name="connsiteX2928" fmla="*/ 6129917 w 10032639"/>
                <a:gd name="connsiteY2928" fmla="*/ 1451415 h 2801577"/>
                <a:gd name="connsiteX2929" fmla="*/ 6136758 w 10032639"/>
                <a:gd name="connsiteY2929" fmla="*/ 1444576 h 2801577"/>
                <a:gd name="connsiteX2930" fmla="*/ 6145398 w 10032639"/>
                <a:gd name="connsiteY2930" fmla="*/ 1439177 h 2801577"/>
                <a:gd name="connsiteX2931" fmla="*/ 6154038 w 10032639"/>
                <a:gd name="connsiteY2931" fmla="*/ 1435577 h 2801577"/>
                <a:gd name="connsiteX2932" fmla="*/ 6178519 w 10032639"/>
                <a:gd name="connsiteY2932" fmla="*/ 1425498 h 2801577"/>
                <a:gd name="connsiteX2933" fmla="*/ 6199039 w 10032639"/>
                <a:gd name="connsiteY2933" fmla="*/ 1413260 h 2801577"/>
                <a:gd name="connsiteX2934" fmla="*/ 6218120 w 10032639"/>
                <a:gd name="connsiteY2934" fmla="*/ 1399222 h 2801577"/>
                <a:gd name="connsiteX2935" fmla="*/ 6231800 w 10032639"/>
                <a:gd name="connsiteY2935" fmla="*/ 1383743 h 2801577"/>
                <a:gd name="connsiteX2936" fmla="*/ 6245841 w 10032639"/>
                <a:gd name="connsiteY2936" fmla="*/ 1366466 h 2801577"/>
                <a:gd name="connsiteX2937" fmla="*/ 6263121 w 10032639"/>
                <a:gd name="connsiteY2937" fmla="*/ 1352787 h 2801577"/>
                <a:gd name="connsiteX2938" fmla="*/ 6282202 w 10032639"/>
                <a:gd name="connsiteY2938" fmla="*/ 1338749 h 2801577"/>
                <a:gd name="connsiteX2939" fmla="*/ 6306323 w 10032639"/>
                <a:gd name="connsiteY2939" fmla="*/ 1328670 h 2801577"/>
                <a:gd name="connsiteX2940" fmla="*/ 6306323 w 10032639"/>
                <a:gd name="connsiteY2940" fmla="*/ 1319672 h 2801577"/>
                <a:gd name="connsiteX2941" fmla="*/ 6308123 w 10032639"/>
                <a:gd name="connsiteY2941" fmla="*/ 1314632 h 2801577"/>
                <a:gd name="connsiteX2942" fmla="*/ 6311723 w 10032639"/>
                <a:gd name="connsiteY2942" fmla="*/ 1311033 h 2801577"/>
                <a:gd name="connsiteX2943" fmla="*/ 6309923 w 10032639"/>
                <a:gd name="connsiteY2943" fmla="*/ 1305993 h 2801577"/>
                <a:gd name="connsiteX2944" fmla="*/ 2464523 w 10032639"/>
                <a:gd name="connsiteY2944" fmla="*/ 1293313 h 2801577"/>
                <a:gd name="connsiteX2945" fmla="*/ 2383176 w 10032639"/>
                <a:gd name="connsiteY2945" fmla="*/ 1331478 h 2801577"/>
                <a:gd name="connsiteX2946" fmla="*/ 2300029 w 10032639"/>
                <a:gd name="connsiteY2946" fmla="*/ 1369644 h 2801577"/>
                <a:gd name="connsiteX2947" fmla="*/ 2282752 w 10032639"/>
                <a:gd name="connsiteY2947" fmla="*/ 1378285 h 2801577"/>
                <a:gd name="connsiteX2948" fmla="*/ 2282752 w 10032639"/>
                <a:gd name="connsiteY2948" fmla="*/ 1385126 h 2801577"/>
                <a:gd name="connsiteX2949" fmla="*/ 2293191 w 10032639"/>
                <a:gd name="connsiteY2949" fmla="*/ 1383686 h 2801577"/>
                <a:gd name="connsiteX2950" fmla="*/ 2305429 w 10032639"/>
                <a:gd name="connsiteY2950" fmla="*/ 1383686 h 2801577"/>
                <a:gd name="connsiteX2951" fmla="*/ 2308668 w 10032639"/>
                <a:gd name="connsiteY2951" fmla="*/ 1378285 h 2801577"/>
                <a:gd name="connsiteX2952" fmla="*/ 2314067 w 10032639"/>
                <a:gd name="connsiteY2952" fmla="*/ 1375045 h 2801577"/>
                <a:gd name="connsiteX2953" fmla="*/ 2320906 w 10032639"/>
                <a:gd name="connsiteY2953" fmla="*/ 1371444 h 2801577"/>
                <a:gd name="connsiteX2954" fmla="*/ 2352221 w 10032639"/>
                <a:gd name="connsiteY2954" fmla="*/ 1357762 h 2801577"/>
                <a:gd name="connsiteX2955" fmla="*/ 2383176 w 10032639"/>
                <a:gd name="connsiteY2955" fmla="*/ 1341920 h 2801577"/>
                <a:gd name="connsiteX2956" fmla="*/ 2414491 w 10032639"/>
                <a:gd name="connsiteY2956" fmla="*/ 1324637 h 2801577"/>
                <a:gd name="connsiteX2957" fmla="*/ 2447246 w 10032639"/>
                <a:gd name="connsiteY2957" fmla="*/ 1303754 h 2801577"/>
                <a:gd name="connsiteX2958" fmla="*/ 1421051 w 10032639"/>
                <a:gd name="connsiteY2958" fmla="*/ 1293313 h 2801577"/>
                <a:gd name="connsiteX2959" fmla="*/ 1410613 w 10032639"/>
                <a:gd name="connsiteY2959" fmla="*/ 1298713 h 2801577"/>
                <a:gd name="connsiteX2960" fmla="*/ 1382897 w 10032639"/>
                <a:gd name="connsiteY2960" fmla="*/ 1314196 h 2801577"/>
                <a:gd name="connsiteX2961" fmla="*/ 1393335 w 10032639"/>
                <a:gd name="connsiteY2961" fmla="*/ 1314196 h 2801577"/>
                <a:gd name="connsiteX2962" fmla="*/ 1400174 w 10032639"/>
                <a:gd name="connsiteY2962" fmla="*/ 1310595 h 2801577"/>
                <a:gd name="connsiteX2963" fmla="*/ 1408813 w 10032639"/>
                <a:gd name="connsiteY2963" fmla="*/ 1303754 h 2801577"/>
                <a:gd name="connsiteX2964" fmla="*/ 1419251 w 10032639"/>
                <a:gd name="connsiteY2964" fmla="*/ 1295113 h 2801577"/>
                <a:gd name="connsiteX2965" fmla="*/ 7178989 w 10032639"/>
                <a:gd name="connsiteY2965" fmla="*/ 1264239 h 2801577"/>
                <a:gd name="connsiteX2966" fmla="*/ 7107707 w 10032639"/>
                <a:gd name="connsiteY2966" fmla="*/ 1305993 h 2801577"/>
                <a:gd name="connsiteX2967" fmla="*/ 7069545 w 10032639"/>
                <a:gd name="connsiteY2967" fmla="*/ 1325071 h 2801577"/>
                <a:gd name="connsiteX2968" fmla="*/ 7031744 w 10032639"/>
                <a:gd name="connsiteY2968" fmla="*/ 1344148 h 2801577"/>
                <a:gd name="connsiteX2969" fmla="*/ 7007624 w 10032639"/>
                <a:gd name="connsiteY2969" fmla="*/ 1356387 h 2801577"/>
                <a:gd name="connsiteX2970" fmla="*/ 6984943 w 10032639"/>
                <a:gd name="connsiteY2970" fmla="*/ 1368265 h 2801577"/>
                <a:gd name="connsiteX2971" fmla="*/ 6964062 w 10032639"/>
                <a:gd name="connsiteY2971" fmla="*/ 1382304 h 2801577"/>
                <a:gd name="connsiteX2972" fmla="*/ 6941742 w 10032639"/>
                <a:gd name="connsiteY2972" fmla="*/ 1395982 h 2801577"/>
                <a:gd name="connsiteX2973" fmla="*/ 6920861 w 10032639"/>
                <a:gd name="connsiteY2973" fmla="*/ 1411460 h 2801577"/>
                <a:gd name="connsiteX2974" fmla="*/ 6901780 w 10032639"/>
                <a:gd name="connsiteY2974" fmla="*/ 1428738 h 2801577"/>
                <a:gd name="connsiteX2975" fmla="*/ 6883060 w 10032639"/>
                <a:gd name="connsiteY2975" fmla="*/ 1446016 h 2801577"/>
                <a:gd name="connsiteX2976" fmla="*/ 6863979 w 10032639"/>
                <a:gd name="connsiteY2976" fmla="*/ 1463653 h 2801577"/>
                <a:gd name="connsiteX2977" fmla="*/ 6865779 w 10032639"/>
                <a:gd name="connsiteY2977" fmla="*/ 1468693 h 2801577"/>
                <a:gd name="connsiteX2978" fmla="*/ 6894940 w 10032639"/>
                <a:gd name="connsiteY2978" fmla="*/ 1455015 h 2801577"/>
                <a:gd name="connsiteX2979" fmla="*/ 6922661 w 10032639"/>
                <a:gd name="connsiteY2979" fmla="*/ 1442776 h 2801577"/>
                <a:gd name="connsiteX2980" fmla="*/ 6944982 w 10032639"/>
                <a:gd name="connsiteY2980" fmla="*/ 1428738 h 2801577"/>
                <a:gd name="connsiteX2981" fmla="*/ 6965862 w 10032639"/>
                <a:gd name="connsiteY2981" fmla="*/ 1415060 h 2801577"/>
                <a:gd name="connsiteX2982" fmla="*/ 7005824 w 10032639"/>
                <a:gd name="connsiteY2982" fmla="*/ 1385543 h 2801577"/>
                <a:gd name="connsiteX2983" fmla="*/ 7047225 w 10032639"/>
                <a:gd name="connsiteY2983" fmla="*/ 1356387 h 2801577"/>
                <a:gd name="connsiteX2984" fmla="*/ 7078546 w 10032639"/>
                <a:gd name="connsiteY2984" fmla="*/ 1335510 h 2801577"/>
                <a:gd name="connsiteX2985" fmla="*/ 7088626 w 10032639"/>
                <a:gd name="connsiteY2985" fmla="*/ 1331910 h 2801577"/>
                <a:gd name="connsiteX2986" fmla="*/ 7097626 w 10032639"/>
                <a:gd name="connsiteY2986" fmla="*/ 1328670 h 2801577"/>
                <a:gd name="connsiteX2987" fmla="*/ 7106267 w 10032639"/>
                <a:gd name="connsiteY2987" fmla="*/ 1323271 h 2801577"/>
                <a:gd name="connsiteX2988" fmla="*/ 7113107 w 10032639"/>
                <a:gd name="connsiteY2988" fmla="*/ 1316432 h 2801577"/>
                <a:gd name="connsiteX2989" fmla="*/ 7119947 w 10032639"/>
                <a:gd name="connsiteY2989" fmla="*/ 1311033 h 2801577"/>
                <a:gd name="connsiteX2990" fmla="*/ 7151268 w 10032639"/>
                <a:gd name="connsiteY2990" fmla="*/ 1288715 h 2801577"/>
                <a:gd name="connsiteX2991" fmla="*/ 7163508 w 10032639"/>
                <a:gd name="connsiteY2991" fmla="*/ 1276477 h 2801577"/>
                <a:gd name="connsiteX2992" fmla="*/ 9404327 w 10032639"/>
                <a:gd name="connsiteY2992" fmla="*/ 1260158 h 2801577"/>
                <a:gd name="connsiteX2993" fmla="*/ 9277944 w 10032639"/>
                <a:gd name="connsiteY2993" fmla="*/ 1372871 h 2801577"/>
                <a:gd name="connsiteX2994" fmla="*/ 9153002 w 10032639"/>
                <a:gd name="connsiteY2994" fmla="*/ 1478381 h 2801577"/>
                <a:gd name="connsiteX2995" fmla="*/ 9137519 w 10032639"/>
                <a:gd name="connsiteY2995" fmla="*/ 1488824 h 2801577"/>
                <a:gd name="connsiteX2996" fmla="*/ 9122037 w 10032639"/>
                <a:gd name="connsiteY2996" fmla="*/ 1497466 h 2801577"/>
                <a:gd name="connsiteX2997" fmla="*/ 9109794 w 10032639"/>
                <a:gd name="connsiteY2997" fmla="*/ 1506109 h 2801577"/>
                <a:gd name="connsiteX2998" fmla="*/ 9106554 w 10032639"/>
                <a:gd name="connsiteY2998" fmla="*/ 1511150 h 2801577"/>
                <a:gd name="connsiteX2999" fmla="*/ 9104753 w 10032639"/>
                <a:gd name="connsiteY2999" fmla="*/ 1514751 h 2801577"/>
                <a:gd name="connsiteX3000" fmla="*/ 9109794 w 10032639"/>
                <a:gd name="connsiteY3000" fmla="*/ 1514751 h 2801577"/>
                <a:gd name="connsiteX3001" fmla="*/ 9109794 w 10032639"/>
                <a:gd name="connsiteY3001" fmla="*/ 1507909 h 2801577"/>
                <a:gd name="connsiteX3002" fmla="*/ 9120236 w 10032639"/>
                <a:gd name="connsiteY3002" fmla="*/ 1504308 h 2801577"/>
                <a:gd name="connsiteX3003" fmla="*/ 9127077 w 10032639"/>
                <a:gd name="connsiteY3003" fmla="*/ 1502508 h 2801577"/>
                <a:gd name="connsiteX3004" fmla="*/ 9134279 w 10032639"/>
                <a:gd name="connsiteY3004" fmla="*/ 1497466 h 2801577"/>
                <a:gd name="connsiteX3005" fmla="*/ 9147961 w 10032639"/>
                <a:gd name="connsiteY3005" fmla="*/ 1485223 h 2801577"/>
                <a:gd name="connsiteX3006" fmla="*/ 9161644 w 10032639"/>
                <a:gd name="connsiteY3006" fmla="*/ 1475140 h 2801577"/>
                <a:gd name="connsiteX3007" fmla="*/ 9178927 w 10032639"/>
                <a:gd name="connsiteY3007" fmla="*/ 1459296 h 2801577"/>
                <a:gd name="connsiteX3008" fmla="*/ 9182527 w 10032639"/>
                <a:gd name="connsiteY3008" fmla="*/ 1454254 h 2801577"/>
                <a:gd name="connsiteX3009" fmla="*/ 9189369 w 10032639"/>
                <a:gd name="connsiteY3009" fmla="*/ 1454254 h 2801577"/>
                <a:gd name="connsiteX3010" fmla="*/ 9194769 w 10032639"/>
                <a:gd name="connsiteY3010" fmla="*/ 1450653 h 2801577"/>
                <a:gd name="connsiteX3011" fmla="*/ 9201611 w 10032639"/>
                <a:gd name="connsiteY3011" fmla="*/ 1450653 h 2801577"/>
                <a:gd name="connsiteX3012" fmla="*/ 9205211 w 10032639"/>
                <a:gd name="connsiteY3012" fmla="*/ 1448853 h 2801577"/>
                <a:gd name="connsiteX3013" fmla="*/ 9208452 w 10032639"/>
                <a:gd name="connsiteY3013" fmla="*/ 1447052 h 2801577"/>
                <a:gd name="connsiteX3014" fmla="*/ 9210252 w 10032639"/>
                <a:gd name="connsiteY3014" fmla="*/ 1445612 h 2801577"/>
                <a:gd name="connsiteX3015" fmla="*/ 9213853 w 10032639"/>
                <a:gd name="connsiteY3015" fmla="*/ 1431568 h 2801577"/>
                <a:gd name="connsiteX3016" fmla="*/ 9217093 w 10032639"/>
                <a:gd name="connsiteY3016" fmla="*/ 1427967 h 2801577"/>
                <a:gd name="connsiteX3017" fmla="*/ 9234737 w 10032639"/>
                <a:gd name="connsiteY3017" fmla="*/ 1410682 h 2801577"/>
                <a:gd name="connsiteX3018" fmla="*/ 9243378 w 10032639"/>
                <a:gd name="connsiteY3018" fmla="*/ 1412482 h 2801577"/>
                <a:gd name="connsiteX3019" fmla="*/ 9248419 w 10032639"/>
                <a:gd name="connsiteY3019" fmla="*/ 1407441 h 2801577"/>
                <a:gd name="connsiteX3020" fmla="*/ 9257061 w 10032639"/>
                <a:gd name="connsiteY3020" fmla="*/ 1405640 h 2801577"/>
                <a:gd name="connsiteX3021" fmla="*/ 9258861 w 10032639"/>
                <a:gd name="connsiteY3021" fmla="*/ 1396998 h 2801577"/>
                <a:gd name="connsiteX3022" fmla="*/ 9262101 w 10032639"/>
                <a:gd name="connsiteY3022" fmla="*/ 1390156 h 2801577"/>
                <a:gd name="connsiteX3023" fmla="*/ 9269303 w 10032639"/>
                <a:gd name="connsiteY3023" fmla="*/ 1383314 h 2801577"/>
                <a:gd name="connsiteX3024" fmla="*/ 9274344 w 10032639"/>
                <a:gd name="connsiteY3024" fmla="*/ 1376112 h 2801577"/>
                <a:gd name="connsiteX3025" fmla="*/ 9282985 w 10032639"/>
                <a:gd name="connsiteY3025" fmla="*/ 1371070 h 2801577"/>
                <a:gd name="connsiteX3026" fmla="*/ 9291627 w 10032639"/>
                <a:gd name="connsiteY3026" fmla="*/ 1366029 h 2801577"/>
                <a:gd name="connsiteX3027" fmla="*/ 9302069 w 10032639"/>
                <a:gd name="connsiteY3027" fmla="*/ 1360627 h 2801577"/>
                <a:gd name="connsiteX3028" fmla="*/ 9313951 w 10032639"/>
                <a:gd name="connsiteY3028" fmla="*/ 1357386 h 2801577"/>
                <a:gd name="connsiteX3029" fmla="*/ 9319352 w 10032639"/>
                <a:gd name="connsiteY3029" fmla="*/ 1345143 h 2801577"/>
                <a:gd name="connsiteX3030" fmla="*/ 9326193 w 10032639"/>
                <a:gd name="connsiteY3030" fmla="*/ 1332899 h 2801577"/>
                <a:gd name="connsiteX3031" fmla="*/ 9331594 w 10032639"/>
                <a:gd name="connsiteY3031" fmla="*/ 1327858 h 2801577"/>
                <a:gd name="connsiteX3032" fmla="*/ 9336635 w 10032639"/>
                <a:gd name="connsiteY3032" fmla="*/ 1322456 h 2801577"/>
                <a:gd name="connsiteX3033" fmla="*/ 9343476 w 10032639"/>
                <a:gd name="connsiteY3033" fmla="*/ 1317415 h 2801577"/>
                <a:gd name="connsiteX3034" fmla="*/ 9352117 w 10032639"/>
                <a:gd name="connsiteY3034" fmla="*/ 1313814 h 2801577"/>
                <a:gd name="connsiteX3035" fmla="*/ 9360759 w 10032639"/>
                <a:gd name="connsiteY3035" fmla="*/ 1310213 h 2801577"/>
                <a:gd name="connsiteX3036" fmla="*/ 9366160 w 10032639"/>
                <a:gd name="connsiteY3036" fmla="*/ 1306972 h 2801577"/>
                <a:gd name="connsiteX3037" fmla="*/ 9371201 w 10032639"/>
                <a:gd name="connsiteY3037" fmla="*/ 1300130 h 2801577"/>
                <a:gd name="connsiteX3038" fmla="*/ 9373001 w 10032639"/>
                <a:gd name="connsiteY3038" fmla="*/ 1292928 h 2801577"/>
                <a:gd name="connsiteX3039" fmla="*/ 9374802 w 10032639"/>
                <a:gd name="connsiteY3039" fmla="*/ 1287886 h 2801577"/>
                <a:gd name="connsiteX3040" fmla="*/ 9381643 w 10032639"/>
                <a:gd name="connsiteY3040" fmla="*/ 1284285 h 2801577"/>
                <a:gd name="connsiteX3041" fmla="*/ 9388844 w 10032639"/>
                <a:gd name="connsiteY3041" fmla="*/ 1281044 h 2801577"/>
                <a:gd name="connsiteX3042" fmla="*/ 9395685 w 10032639"/>
                <a:gd name="connsiteY3042" fmla="*/ 1279244 h 2801577"/>
                <a:gd name="connsiteX3043" fmla="*/ 9398926 w 10032639"/>
                <a:gd name="connsiteY3043" fmla="*/ 1268801 h 2801577"/>
                <a:gd name="connsiteX3044" fmla="*/ 1477922 w 10032639"/>
                <a:gd name="connsiteY3044" fmla="*/ 1256947 h 2801577"/>
                <a:gd name="connsiteX3045" fmla="*/ 1476122 w 10032639"/>
                <a:gd name="connsiteY3045" fmla="*/ 1258748 h 2801577"/>
                <a:gd name="connsiteX3046" fmla="*/ 1479721 w 10032639"/>
                <a:gd name="connsiteY3046" fmla="*/ 1256947 h 2801577"/>
                <a:gd name="connsiteX3047" fmla="*/ 842984 w 10032639"/>
                <a:gd name="connsiteY3047" fmla="*/ 1255507 h 2801577"/>
                <a:gd name="connsiteX3048" fmla="*/ 790792 w 10032639"/>
                <a:gd name="connsiteY3048" fmla="*/ 1281431 h 2801577"/>
                <a:gd name="connsiteX3049" fmla="*/ 744360 w 10032639"/>
                <a:gd name="connsiteY3049" fmla="*/ 1305554 h 2801577"/>
                <a:gd name="connsiteX3050" fmla="*/ 699367 w 10032639"/>
                <a:gd name="connsiteY3050" fmla="*/ 1331478 h 2801577"/>
                <a:gd name="connsiteX3051" fmla="*/ 657614 w 10032639"/>
                <a:gd name="connsiteY3051" fmla="*/ 1355962 h 2801577"/>
                <a:gd name="connsiteX3052" fmla="*/ 562589 w 10032639"/>
                <a:gd name="connsiteY3052" fmla="*/ 1419691 h 2801577"/>
                <a:gd name="connsiteX3053" fmla="*/ 465405 w 10032639"/>
                <a:gd name="connsiteY3053" fmla="*/ 1482341 h 2801577"/>
                <a:gd name="connsiteX3054" fmla="*/ 465405 w 10032639"/>
                <a:gd name="connsiteY3054" fmla="*/ 1487382 h 2801577"/>
                <a:gd name="connsiteX3055" fmla="*/ 463965 w 10032639"/>
                <a:gd name="connsiteY3055" fmla="*/ 1490982 h 2801577"/>
                <a:gd name="connsiteX3056" fmla="*/ 462165 w 10032639"/>
                <a:gd name="connsiteY3056" fmla="*/ 1496023 h 2801577"/>
                <a:gd name="connsiteX3057" fmla="*/ 486281 w 10032639"/>
                <a:gd name="connsiteY3057" fmla="*/ 1484141 h 2801577"/>
                <a:gd name="connsiteX3058" fmla="*/ 510397 w 10032639"/>
                <a:gd name="connsiteY3058" fmla="*/ 1468299 h 2801577"/>
                <a:gd name="connsiteX3059" fmla="*/ 534873 w 10032639"/>
                <a:gd name="connsiteY3059" fmla="*/ 1452816 h 2801577"/>
                <a:gd name="connsiteX3060" fmla="*/ 558990 w 10032639"/>
                <a:gd name="connsiteY3060" fmla="*/ 1438774 h 2801577"/>
                <a:gd name="connsiteX3061" fmla="*/ 581666 w 10032639"/>
                <a:gd name="connsiteY3061" fmla="*/ 1428333 h 2801577"/>
                <a:gd name="connsiteX3062" fmla="*/ 602183 w 10032639"/>
                <a:gd name="connsiteY3062" fmla="*/ 1421492 h 2801577"/>
                <a:gd name="connsiteX3063" fmla="*/ 623059 w 10032639"/>
                <a:gd name="connsiteY3063" fmla="*/ 1411050 h 2801577"/>
                <a:gd name="connsiteX3064" fmla="*/ 638537 w 10032639"/>
                <a:gd name="connsiteY3064" fmla="*/ 1400609 h 2801577"/>
                <a:gd name="connsiteX3065" fmla="*/ 643936 w 10032639"/>
                <a:gd name="connsiteY3065" fmla="*/ 1397368 h 2801577"/>
                <a:gd name="connsiteX3066" fmla="*/ 650775 w 10032639"/>
                <a:gd name="connsiteY3066" fmla="*/ 1390527 h 2801577"/>
                <a:gd name="connsiteX3067" fmla="*/ 659413 w 10032639"/>
                <a:gd name="connsiteY3067" fmla="*/ 1378285 h 2801577"/>
                <a:gd name="connsiteX3068" fmla="*/ 663013 w 10032639"/>
                <a:gd name="connsiteY3068" fmla="*/ 1373245 h 2801577"/>
                <a:gd name="connsiteX3069" fmla="*/ 666252 w 10032639"/>
                <a:gd name="connsiteY3069" fmla="*/ 1369644 h 2801577"/>
                <a:gd name="connsiteX3070" fmla="*/ 671651 w 10032639"/>
                <a:gd name="connsiteY3070" fmla="*/ 1366404 h 2801577"/>
                <a:gd name="connsiteX3071" fmla="*/ 676691 w 10032639"/>
                <a:gd name="connsiteY3071" fmla="*/ 1364603 h 2801577"/>
                <a:gd name="connsiteX3072" fmla="*/ 683529 w 10032639"/>
                <a:gd name="connsiteY3072" fmla="*/ 1364603 h 2801577"/>
                <a:gd name="connsiteX3073" fmla="*/ 683529 w 10032639"/>
                <a:gd name="connsiteY3073" fmla="*/ 1359202 h 2801577"/>
                <a:gd name="connsiteX3074" fmla="*/ 693968 w 10032639"/>
                <a:gd name="connsiteY3074" fmla="*/ 1355962 h 2801577"/>
                <a:gd name="connsiteX3075" fmla="*/ 718444 w 10032639"/>
                <a:gd name="connsiteY3075" fmla="*/ 1347321 h 2801577"/>
                <a:gd name="connsiteX3076" fmla="*/ 737161 w 10032639"/>
                <a:gd name="connsiteY3076" fmla="*/ 1336879 h 2801577"/>
                <a:gd name="connsiteX3077" fmla="*/ 756238 w 10032639"/>
                <a:gd name="connsiteY3077" fmla="*/ 1324637 h 2801577"/>
                <a:gd name="connsiteX3078" fmla="*/ 771715 w 10032639"/>
                <a:gd name="connsiteY3078" fmla="*/ 1310595 h 2801577"/>
                <a:gd name="connsiteX3079" fmla="*/ 785753 w 10032639"/>
                <a:gd name="connsiteY3079" fmla="*/ 1298713 h 2801577"/>
                <a:gd name="connsiteX3080" fmla="*/ 801231 w 10032639"/>
                <a:gd name="connsiteY3080" fmla="*/ 1286472 h 2801577"/>
                <a:gd name="connsiteX3081" fmla="*/ 820307 w 10032639"/>
                <a:gd name="connsiteY3081" fmla="*/ 1274230 h 2801577"/>
                <a:gd name="connsiteX3082" fmla="*/ 842984 w 10032639"/>
                <a:gd name="connsiteY3082" fmla="*/ 1262348 h 2801577"/>
                <a:gd name="connsiteX3083" fmla="*/ 3432047 w 10032639"/>
                <a:gd name="connsiteY3083" fmla="*/ 1253707 h 2801577"/>
                <a:gd name="connsiteX3084" fmla="*/ 3335223 w 10032639"/>
                <a:gd name="connsiteY3084" fmla="*/ 1286472 h 2801577"/>
                <a:gd name="connsiteX3085" fmla="*/ 3245237 w 10032639"/>
                <a:gd name="connsiteY3085" fmla="*/ 1319597 h 2801577"/>
                <a:gd name="connsiteX3086" fmla="*/ 3143014 w 10032639"/>
                <a:gd name="connsiteY3086" fmla="*/ 1361003 h 2801577"/>
                <a:gd name="connsiteX3087" fmla="*/ 3035751 w 10032639"/>
                <a:gd name="connsiteY3087" fmla="*/ 1409250 h 2801577"/>
                <a:gd name="connsiteX3088" fmla="*/ 3059867 w 10032639"/>
                <a:gd name="connsiteY3088" fmla="*/ 1431933 h 2801577"/>
                <a:gd name="connsiteX3089" fmla="*/ 3063466 w 10032639"/>
                <a:gd name="connsiteY3089" fmla="*/ 1435534 h 2801577"/>
                <a:gd name="connsiteX3090" fmla="*/ 3065266 w 10032639"/>
                <a:gd name="connsiteY3090" fmla="*/ 1435534 h 2801577"/>
                <a:gd name="connsiteX3091" fmla="*/ 3070306 w 10032639"/>
                <a:gd name="connsiteY3091" fmla="*/ 1428333 h 2801577"/>
                <a:gd name="connsiteX3092" fmla="*/ 3075705 w 10032639"/>
                <a:gd name="connsiteY3092" fmla="*/ 1423292 h 2801577"/>
                <a:gd name="connsiteX3093" fmla="*/ 3084343 w 10032639"/>
                <a:gd name="connsiteY3093" fmla="*/ 1417891 h 2801577"/>
                <a:gd name="connsiteX3094" fmla="*/ 3091182 w 10032639"/>
                <a:gd name="connsiteY3094" fmla="*/ 1414651 h 2801577"/>
                <a:gd name="connsiteX3095" fmla="*/ 3110259 w 10032639"/>
                <a:gd name="connsiteY3095" fmla="*/ 1404209 h 2801577"/>
                <a:gd name="connsiteX3096" fmla="*/ 3118898 w 10032639"/>
                <a:gd name="connsiteY3096" fmla="*/ 1402409 h 2801577"/>
                <a:gd name="connsiteX3097" fmla="*/ 3125737 w 10032639"/>
                <a:gd name="connsiteY3097" fmla="*/ 1400609 h 2801577"/>
                <a:gd name="connsiteX3098" fmla="*/ 3132575 w 10032639"/>
                <a:gd name="connsiteY3098" fmla="*/ 1402409 h 2801577"/>
                <a:gd name="connsiteX3099" fmla="*/ 3137974 w 10032639"/>
                <a:gd name="connsiteY3099" fmla="*/ 1397368 h 2801577"/>
                <a:gd name="connsiteX3100" fmla="*/ 3141214 w 10032639"/>
                <a:gd name="connsiteY3100" fmla="*/ 1393768 h 2801577"/>
                <a:gd name="connsiteX3101" fmla="*/ 3146613 w 10032639"/>
                <a:gd name="connsiteY3101" fmla="*/ 1390527 h 2801577"/>
                <a:gd name="connsiteX3102" fmla="*/ 3158491 w 10032639"/>
                <a:gd name="connsiteY3102" fmla="*/ 1388727 h 2801577"/>
                <a:gd name="connsiteX3103" fmla="*/ 3160291 w 10032639"/>
                <a:gd name="connsiteY3103" fmla="*/ 1383686 h 2801577"/>
                <a:gd name="connsiteX3104" fmla="*/ 3162091 w 10032639"/>
                <a:gd name="connsiteY3104" fmla="*/ 1378285 h 2801577"/>
                <a:gd name="connsiteX3105" fmla="*/ 3167130 w 10032639"/>
                <a:gd name="connsiteY3105" fmla="*/ 1375045 h 2801577"/>
                <a:gd name="connsiteX3106" fmla="*/ 3172529 w 10032639"/>
                <a:gd name="connsiteY3106" fmla="*/ 1371444 h 2801577"/>
                <a:gd name="connsiteX3107" fmla="*/ 3179368 w 10032639"/>
                <a:gd name="connsiteY3107" fmla="*/ 1371444 h 2801577"/>
                <a:gd name="connsiteX3108" fmla="*/ 3198445 w 10032639"/>
                <a:gd name="connsiteY3108" fmla="*/ 1366404 h 2801577"/>
                <a:gd name="connsiteX3109" fmla="*/ 3215722 w 10032639"/>
                <a:gd name="connsiteY3109" fmla="*/ 1359202 h 2801577"/>
                <a:gd name="connsiteX3110" fmla="*/ 3224361 w 10032639"/>
                <a:gd name="connsiteY3110" fmla="*/ 1354162 h 2801577"/>
                <a:gd name="connsiteX3111" fmla="*/ 3234799 w 10032639"/>
                <a:gd name="connsiteY3111" fmla="*/ 1347321 h 2801577"/>
                <a:gd name="connsiteX3112" fmla="*/ 3245237 w 10032639"/>
                <a:gd name="connsiteY3112" fmla="*/ 1338679 h 2801577"/>
                <a:gd name="connsiteX3113" fmla="*/ 3252076 w 10032639"/>
                <a:gd name="connsiteY3113" fmla="*/ 1333279 h 2801577"/>
                <a:gd name="connsiteX3114" fmla="*/ 3262515 w 10032639"/>
                <a:gd name="connsiteY3114" fmla="*/ 1330038 h 2801577"/>
                <a:gd name="connsiteX3115" fmla="*/ 3267554 w 10032639"/>
                <a:gd name="connsiteY3115" fmla="*/ 1328238 h 2801577"/>
                <a:gd name="connsiteX3116" fmla="*/ 3274753 w 10032639"/>
                <a:gd name="connsiteY3116" fmla="*/ 1326438 h 2801577"/>
                <a:gd name="connsiteX3117" fmla="*/ 3291670 w 10032639"/>
                <a:gd name="connsiteY3117" fmla="*/ 1326438 h 2801577"/>
                <a:gd name="connsiteX3118" fmla="*/ 3295269 w 10032639"/>
                <a:gd name="connsiteY3118" fmla="*/ 1321037 h 2801577"/>
                <a:gd name="connsiteX3119" fmla="*/ 3298869 w 10032639"/>
                <a:gd name="connsiteY3119" fmla="*/ 1315996 h 2801577"/>
                <a:gd name="connsiteX3120" fmla="*/ 3305707 w 10032639"/>
                <a:gd name="connsiteY3120" fmla="*/ 1310595 h 2801577"/>
                <a:gd name="connsiteX3121" fmla="*/ 3305707 w 10032639"/>
                <a:gd name="connsiteY3121" fmla="*/ 1305554 h 2801577"/>
                <a:gd name="connsiteX3122" fmla="*/ 3319745 w 10032639"/>
                <a:gd name="connsiteY3122" fmla="*/ 1305554 h 2801577"/>
                <a:gd name="connsiteX3123" fmla="*/ 3326584 w 10032639"/>
                <a:gd name="connsiteY3123" fmla="*/ 1305554 h 2801577"/>
                <a:gd name="connsiteX3124" fmla="*/ 3328384 w 10032639"/>
                <a:gd name="connsiteY3124" fmla="*/ 1298713 h 2801577"/>
                <a:gd name="connsiteX3125" fmla="*/ 3331624 w 10032639"/>
                <a:gd name="connsiteY3125" fmla="*/ 1293313 h 2801577"/>
                <a:gd name="connsiteX3126" fmla="*/ 3335223 w 10032639"/>
                <a:gd name="connsiteY3126" fmla="*/ 1290072 h 2801577"/>
                <a:gd name="connsiteX3127" fmla="*/ 3340262 w 10032639"/>
                <a:gd name="connsiteY3127" fmla="*/ 1288272 h 2801577"/>
                <a:gd name="connsiteX3128" fmla="*/ 3347461 w 10032639"/>
                <a:gd name="connsiteY3128" fmla="*/ 1286472 h 2801577"/>
                <a:gd name="connsiteX3129" fmla="*/ 3354300 w 10032639"/>
                <a:gd name="connsiteY3129" fmla="*/ 1286472 h 2801577"/>
                <a:gd name="connsiteX3130" fmla="*/ 3357899 w 10032639"/>
                <a:gd name="connsiteY3130" fmla="*/ 1291512 h 2801577"/>
                <a:gd name="connsiteX3131" fmla="*/ 3359339 w 10032639"/>
                <a:gd name="connsiteY3131" fmla="*/ 1291512 h 2801577"/>
                <a:gd name="connsiteX3132" fmla="*/ 3362939 w 10032639"/>
                <a:gd name="connsiteY3132" fmla="*/ 1291512 h 2801577"/>
                <a:gd name="connsiteX3133" fmla="*/ 3366538 w 10032639"/>
                <a:gd name="connsiteY3133" fmla="*/ 1290072 h 2801577"/>
                <a:gd name="connsiteX3134" fmla="*/ 3369777 w 10032639"/>
                <a:gd name="connsiteY3134" fmla="*/ 1284671 h 2801577"/>
                <a:gd name="connsiteX3135" fmla="*/ 3380215 w 10032639"/>
                <a:gd name="connsiteY3135" fmla="*/ 1276030 h 2801577"/>
                <a:gd name="connsiteX3136" fmla="*/ 3392454 w 10032639"/>
                <a:gd name="connsiteY3136" fmla="*/ 1269189 h 2801577"/>
                <a:gd name="connsiteX3137" fmla="*/ 3406132 w 10032639"/>
                <a:gd name="connsiteY3137" fmla="*/ 1267389 h 2801577"/>
                <a:gd name="connsiteX3138" fmla="*/ 3418369 w 10032639"/>
                <a:gd name="connsiteY3138" fmla="*/ 1267389 h 2801577"/>
                <a:gd name="connsiteX3139" fmla="*/ 2171890 w 10032639"/>
                <a:gd name="connsiteY3139" fmla="*/ 1251907 h 2801577"/>
                <a:gd name="connsiteX3140" fmla="*/ 2145974 w 10032639"/>
                <a:gd name="connsiteY3140" fmla="*/ 1262348 h 2801577"/>
                <a:gd name="connsiteX3141" fmla="*/ 2137335 w 10032639"/>
                <a:gd name="connsiteY3141" fmla="*/ 1269189 h 2801577"/>
                <a:gd name="connsiteX3142" fmla="*/ 2147774 w 10032639"/>
                <a:gd name="connsiteY3142" fmla="*/ 1267389 h 2801577"/>
                <a:gd name="connsiteX3143" fmla="*/ 2156413 w 10032639"/>
                <a:gd name="connsiteY3143" fmla="*/ 1262348 h 2801577"/>
                <a:gd name="connsiteX3144" fmla="*/ 2165051 w 10032639"/>
                <a:gd name="connsiteY3144" fmla="*/ 1258748 h 2801577"/>
                <a:gd name="connsiteX3145" fmla="*/ 6387685 w 10032639"/>
                <a:gd name="connsiteY3145" fmla="*/ 1248761 h 2801577"/>
                <a:gd name="connsiteX3146" fmla="*/ 6340884 w 10032639"/>
                <a:gd name="connsiteY3146" fmla="*/ 1280077 h 2801577"/>
                <a:gd name="connsiteX3147" fmla="*/ 6353124 w 10032639"/>
                <a:gd name="connsiteY3147" fmla="*/ 1272877 h 2801577"/>
                <a:gd name="connsiteX3148" fmla="*/ 6358164 w 10032639"/>
                <a:gd name="connsiteY3148" fmla="*/ 1271438 h 2801577"/>
                <a:gd name="connsiteX3149" fmla="*/ 6365004 w 10032639"/>
                <a:gd name="connsiteY3149" fmla="*/ 1266038 h 2801577"/>
                <a:gd name="connsiteX3150" fmla="*/ 6373645 w 10032639"/>
                <a:gd name="connsiteY3150" fmla="*/ 1260999 h 2801577"/>
                <a:gd name="connsiteX3151" fmla="*/ 6384085 w 10032639"/>
                <a:gd name="connsiteY3151" fmla="*/ 1254160 h 2801577"/>
                <a:gd name="connsiteX3152" fmla="*/ 5598542 w 10032639"/>
                <a:gd name="connsiteY3152" fmla="*/ 1243721 h 2801577"/>
                <a:gd name="connsiteX3153" fmla="*/ 5594941 w 10032639"/>
                <a:gd name="connsiteY3153" fmla="*/ 1246961 h 2801577"/>
                <a:gd name="connsiteX3154" fmla="*/ 5596741 w 10032639"/>
                <a:gd name="connsiteY3154" fmla="*/ 1248761 h 2801577"/>
                <a:gd name="connsiteX3155" fmla="*/ 9657092 w 10032639"/>
                <a:gd name="connsiteY3155" fmla="*/ 1242874 h 2801577"/>
                <a:gd name="connsiteX3156" fmla="*/ 9617125 w 10032639"/>
                <a:gd name="connsiteY3156" fmla="*/ 1294728 h 2801577"/>
                <a:gd name="connsiteX3157" fmla="*/ 9573917 w 10032639"/>
                <a:gd name="connsiteY3157" fmla="*/ 1345143 h 2801577"/>
                <a:gd name="connsiteX3158" fmla="*/ 9528909 w 10032639"/>
                <a:gd name="connsiteY3158" fmla="*/ 1391596 h 2801577"/>
                <a:gd name="connsiteX3159" fmla="*/ 9478500 w 10032639"/>
                <a:gd name="connsiteY3159" fmla="*/ 1438410 h 2801577"/>
                <a:gd name="connsiteX3160" fmla="*/ 9423050 w 10032639"/>
                <a:gd name="connsiteY3160" fmla="*/ 1487023 h 2801577"/>
                <a:gd name="connsiteX3161" fmla="*/ 9367960 w 10032639"/>
                <a:gd name="connsiteY3161" fmla="*/ 1533837 h 2801577"/>
                <a:gd name="connsiteX3162" fmla="*/ 9260661 w 10032639"/>
                <a:gd name="connsiteY3162" fmla="*/ 1620622 h 2801577"/>
                <a:gd name="connsiteX3163" fmla="*/ 9234737 w 10032639"/>
                <a:gd name="connsiteY3163" fmla="*/ 1636106 h 2801577"/>
                <a:gd name="connsiteX3164" fmla="*/ 9210252 w 10032639"/>
                <a:gd name="connsiteY3164" fmla="*/ 1651591 h 2801577"/>
                <a:gd name="connsiteX3165" fmla="*/ 9173886 w 10032639"/>
                <a:gd name="connsiteY3165" fmla="*/ 1673917 h 2801577"/>
                <a:gd name="connsiteX3166" fmla="*/ 9161644 w 10032639"/>
                <a:gd name="connsiteY3166" fmla="*/ 1686161 h 2801577"/>
                <a:gd name="connsiteX3167" fmla="*/ 9151202 w 10032639"/>
                <a:gd name="connsiteY3167" fmla="*/ 1698404 h 2801577"/>
                <a:gd name="connsiteX3168" fmla="*/ 9144361 w 10032639"/>
                <a:gd name="connsiteY3168" fmla="*/ 1713888 h 2801577"/>
                <a:gd name="connsiteX3169" fmla="*/ 9139320 w 10032639"/>
                <a:gd name="connsiteY3169" fmla="*/ 1729373 h 2801577"/>
                <a:gd name="connsiteX3170" fmla="*/ 9165244 w 10032639"/>
                <a:gd name="connsiteY3170" fmla="*/ 1715689 h 2801577"/>
                <a:gd name="connsiteX3171" fmla="*/ 9187568 w 10032639"/>
                <a:gd name="connsiteY3171" fmla="*/ 1699844 h 2801577"/>
                <a:gd name="connsiteX3172" fmla="*/ 9208452 w 10032639"/>
                <a:gd name="connsiteY3172" fmla="*/ 1682559 h 2801577"/>
                <a:gd name="connsiteX3173" fmla="*/ 9229336 w 10032639"/>
                <a:gd name="connsiteY3173" fmla="*/ 1665275 h 2801577"/>
                <a:gd name="connsiteX3174" fmla="*/ 9252020 w 10032639"/>
                <a:gd name="connsiteY3174" fmla="*/ 1641148 h 2801577"/>
                <a:gd name="connsiteX3175" fmla="*/ 9274344 w 10032639"/>
                <a:gd name="connsiteY3175" fmla="*/ 1618821 h 2801577"/>
                <a:gd name="connsiteX3176" fmla="*/ 9321152 w 10032639"/>
                <a:gd name="connsiteY3176" fmla="*/ 1577049 h 2801577"/>
                <a:gd name="connsiteX3177" fmla="*/ 9373001 w 10032639"/>
                <a:gd name="connsiteY3177" fmla="*/ 1533837 h 2801577"/>
                <a:gd name="connsiteX3178" fmla="*/ 9406127 w 10032639"/>
                <a:gd name="connsiteY3178" fmla="*/ 1506109 h 2801577"/>
                <a:gd name="connsiteX3179" fmla="*/ 9437093 w 10032639"/>
                <a:gd name="connsiteY3179" fmla="*/ 1480182 h 2801577"/>
                <a:gd name="connsiteX3180" fmla="*/ 9461217 w 10032639"/>
                <a:gd name="connsiteY3180" fmla="*/ 1459296 h 2801577"/>
                <a:gd name="connsiteX3181" fmla="*/ 9487142 w 10032639"/>
                <a:gd name="connsiteY3181" fmla="*/ 1436609 h 2801577"/>
                <a:gd name="connsiteX3182" fmla="*/ 9537551 w 10032639"/>
                <a:gd name="connsiteY3182" fmla="*/ 1388355 h 2801577"/>
                <a:gd name="connsiteX3183" fmla="*/ 9570317 w 10032639"/>
                <a:gd name="connsiteY3183" fmla="*/ 1355586 h 2801577"/>
                <a:gd name="connsiteX3184" fmla="*/ 9589400 w 10032639"/>
                <a:gd name="connsiteY3184" fmla="*/ 1338301 h 2801577"/>
                <a:gd name="connsiteX3185" fmla="*/ 9610284 w 10032639"/>
                <a:gd name="connsiteY3185" fmla="*/ 1322456 h 2801577"/>
                <a:gd name="connsiteX3186" fmla="*/ 9623966 w 10032639"/>
                <a:gd name="connsiteY3186" fmla="*/ 1310213 h 2801577"/>
                <a:gd name="connsiteX3187" fmla="*/ 9634408 w 10032639"/>
                <a:gd name="connsiteY3187" fmla="*/ 1298329 h 2801577"/>
                <a:gd name="connsiteX3188" fmla="*/ 9641249 w 10032639"/>
                <a:gd name="connsiteY3188" fmla="*/ 1286086 h 2801577"/>
                <a:gd name="connsiteX3189" fmla="*/ 9644850 w 10032639"/>
                <a:gd name="connsiteY3189" fmla="*/ 1275643 h 2801577"/>
                <a:gd name="connsiteX3190" fmla="*/ 9646650 w 10032639"/>
                <a:gd name="connsiteY3190" fmla="*/ 1270601 h 2801577"/>
                <a:gd name="connsiteX3191" fmla="*/ 9650251 w 10032639"/>
                <a:gd name="connsiteY3191" fmla="*/ 1267000 h 2801577"/>
                <a:gd name="connsiteX3192" fmla="*/ 9651691 w 10032639"/>
                <a:gd name="connsiteY3192" fmla="*/ 1263760 h 2801577"/>
                <a:gd name="connsiteX3193" fmla="*/ 9657092 w 10032639"/>
                <a:gd name="connsiteY3193" fmla="*/ 1244674 h 2801577"/>
                <a:gd name="connsiteX3194" fmla="*/ 2374537 w 10032639"/>
                <a:gd name="connsiteY3194" fmla="*/ 1241465 h 2801577"/>
                <a:gd name="connsiteX3195" fmla="*/ 2362660 w 10032639"/>
                <a:gd name="connsiteY3195" fmla="*/ 1246866 h 2801577"/>
                <a:gd name="connsiteX3196" fmla="*/ 2303629 w 10032639"/>
                <a:gd name="connsiteY3196" fmla="*/ 1270989 h 2801577"/>
                <a:gd name="connsiteX3197" fmla="*/ 2241359 w 10032639"/>
                <a:gd name="connsiteY3197" fmla="*/ 1295113 h 2801577"/>
                <a:gd name="connsiteX3198" fmla="*/ 2171890 w 10032639"/>
                <a:gd name="connsiteY3198" fmla="*/ 1317796 h 2801577"/>
                <a:gd name="connsiteX3199" fmla="*/ 2097742 w 10032639"/>
                <a:gd name="connsiteY3199" fmla="*/ 1340120 h 2801577"/>
                <a:gd name="connsiteX3200" fmla="*/ 2092703 w 10032639"/>
                <a:gd name="connsiteY3200" fmla="*/ 1362803 h 2801577"/>
                <a:gd name="connsiteX3201" fmla="*/ 2087304 w 10032639"/>
                <a:gd name="connsiteY3201" fmla="*/ 1380086 h 2801577"/>
                <a:gd name="connsiteX3202" fmla="*/ 2083704 w 10032639"/>
                <a:gd name="connsiteY3202" fmla="*/ 1390527 h 2801577"/>
                <a:gd name="connsiteX3203" fmla="*/ 2097742 w 10032639"/>
                <a:gd name="connsiteY3203" fmla="*/ 1385126 h 2801577"/>
                <a:gd name="connsiteX3204" fmla="*/ 2111780 w 10032639"/>
                <a:gd name="connsiteY3204" fmla="*/ 1381886 h 2801577"/>
                <a:gd name="connsiteX3205" fmla="*/ 2120419 w 10032639"/>
                <a:gd name="connsiteY3205" fmla="*/ 1380086 h 2801577"/>
                <a:gd name="connsiteX3206" fmla="*/ 2127257 w 10032639"/>
                <a:gd name="connsiteY3206" fmla="*/ 1375045 h 2801577"/>
                <a:gd name="connsiteX3207" fmla="*/ 2132296 w 10032639"/>
                <a:gd name="connsiteY3207" fmla="*/ 1371444 h 2801577"/>
                <a:gd name="connsiteX3208" fmla="*/ 2135896 w 10032639"/>
                <a:gd name="connsiteY3208" fmla="*/ 1366404 h 2801577"/>
                <a:gd name="connsiteX3209" fmla="*/ 2137335 w 10032639"/>
                <a:gd name="connsiteY3209" fmla="*/ 1357762 h 2801577"/>
                <a:gd name="connsiteX3210" fmla="*/ 2147774 w 10032639"/>
                <a:gd name="connsiteY3210" fmla="*/ 1355962 h 2801577"/>
                <a:gd name="connsiteX3211" fmla="*/ 2166851 w 10032639"/>
                <a:gd name="connsiteY3211" fmla="*/ 1352361 h 2801577"/>
                <a:gd name="connsiteX3212" fmla="*/ 2185928 w 10032639"/>
                <a:gd name="connsiteY3212" fmla="*/ 1347321 h 2801577"/>
                <a:gd name="connsiteX3213" fmla="*/ 2203205 w 10032639"/>
                <a:gd name="connsiteY3213" fmla="*/ 1341920 h 2801577"/>
                <a:gd name="connsiteX3214" fmla="*/ 2219042 w 10032639"/>
                <a:gd name="connsiteY3214" fmla="*/ 1333279 h 2801577"/>
                <a:gd name="connsiteX3215" fmla="*/ 2249998 w 10032639"/>
                <a:gd name="connsiteY3215" fmla="*/ 1317796 h 2801577"/>
                <a:gd name="connsiteX3216" fmla="*/ 2279513 w 10032639"/>
                <a:gd name="connsiteY3216" fmla="*/ 1300514 h 2801577"/>
                <a:gd name="connsiteX3217" fmla="*/ 2305429 w 10032639"/>
                <a:gd name="connsiteY3217" fmla="*/ 1284671 h 2801577"/>
                <a:gd name="connsiteX3218" fmla="*/ 2333144 w 10032639"/>
                <a:gd name="connsiteY3218" fmla="*/ 1269189 h 2801577"/>
                <a:gd name="connsiteX3219" fmla="*/ 2343583 w 10032639"/>
                <a:gd name="connsiteY3219" fmla="*/ 1262348 h 2801577"/>
                <a:gd name="connsiteX3220" fmla="*/ 2354021 w 10032639"/>
                <a:gd name="connsiteY3220" fmla="*/ 1258748 h 2801577"/>
                <a:gd name="connsiteX3221" fmla="*/ 2364099 w 10032639"/>
                <a:gd name="connsiteY3221" fmla="*/ 1255507 h 2801577"/>
                <a:gd name="connsiteX3222" fmla="*/ 2374537 w 10032639"/>
                <a:gd name="connsiteY3222" fmla="*/ 1253707 h 2801577"/>
                <a:gd name="connsiteX3223" fmla="*/ 4870948 w 10032639"/>
                <a:gd name="connsiteY3223" fmla="*/ 1233584 h 2801577"/>
                <a:gd name="connsiteX3224" fmla="*/ 4869148 w 10032639"/>
                <a:gd name="connsiteY3224" fmla="*/ 1235384 h 2801577"/>
                <a:gd name="connsiteX3225" fmla="*/ 4872748 w 10032639"/>
                <a:gd name="connsiteY3225" fmla="*/ 1238624 h 2801577"/>
                <a:gd name="connsiteX3226" fmla="*/ 4872748 w 10032639"/>
                <a:gd name="connsiteY3226" fmla="*/ 1237184 h 2801577"/>
                <a:gd name="connsiteX3227" fmla="*/ 4874548 w 10032639"/>
                <a:gd name="connsiteY3227" fmla="*/ 1235384 h 2801577"/>
                <a:gd name="connsiteX3228" fmla="*/ 7230830 w 10032639"/>
                <a:gd name="connsiteY3228" fmla="*/ 1231483 h 2801577"/>
                <a:gd name="connsiteX3229" fmla="*/ 7208150 w 10032639"/>
                <a:gd name="connsiteY3229" fmla="*/ 1245521 h 2801577"/>
                <a:gd name="connsiteX3230" fmla="*/ 7209950 w 10032639"/>
                <a:gd name="connsiteY3230" fmla="*/ 1245521 h 2801577"/>
                <a:gd name="connsiteX3231" fmla="*/ 7222190 w 10032639"/>
                <a:gd name="connsiteY3231" fmla="*/ 1236882 h 2801577"/>
                <a:gd name="connsiteX3232" fmla="*/ 4874548 w 10032639"/>
                <a:gd name="connsiteY3232" fmla="*/ 1228544 h 2801577"/>
                <a:gd name="connsiteX3233" fmla="*/ 4872748 w 10032639"/>
                <a:gd name="connsiteY3233" fmla="*/ 1229984 h 2801577"/>
                <a:gd name="connsiteX3234" fmla="*/ 4874548 w 10032639"/>
                <a:gd name="connsiteY3234" fmla="*/ 1229984 h 2801577"/>
                <a:gd name="connsiteX3235" fmla="*/ 9443934 w 10032639"/>
                <a:gd name="connsiteY3235" fmla="*/ 1223788 h 2801577"/>
                <a:gd name="connsiteX3236" fmla="*/ 9428451 w 10032639"/>
                <a:gd name="connsiteY3236" fmla="*/ 1237832 h 2801577"/>
                <a:gd name="connsiteX3237" fmla="*/ 9433492 w 10032639"/>
                <a:gd name="connsiteY3237" fmla="*/ 1236032 h 2801577"/>
                <a:gd name="connsiteX3238" fmla="*/ 9438893 w 10032639"/>
                <a:gd name="connsiteY3238" fmla="*/ 1232431 h 2801577"/>
                <a:gd name="connsiteX3239" fmla="*/ 9442134 w 10032639"/>
                <a:gd name="connsiteY3239" fmla="*/ 1229190 h 2801577"/>
                <a:gd name="connsiteX3240" fmla="*/ 1801870 w 10032639"/>
                <a:gd name="connsiteY3240" fmla="*/ 1222742 h 2801577"/>
                <a:gd name="connsiteX3241" fmla="*/ 1800070 w 10032639"/>
                <a:gd name="connsiteY3241" fmla="*/ 1225983 h 2801577"/>
                <a:gd name="connsiteX3242" fmla="*/ 1798270 w 10032639"/>
                <a:gd name="connsiteY3242" fmla="*/ 1231023 h 2801577"/>
                <a:gd name="connsiteX3243" fmla="*/ 1794671 w 10032639"/>
                <a:gd name="connsiteY3243" fmla="*/ 1232824 h 2801577"/>
                <a:gd name="connsiteX3244" fmla="*/ 1736000 w 10032639"/>
                <a:gd name="connsiteY3244" fmla="*/ 1274230 h 2801577"/>
                <a:gd name="connsiteX3245" fmla="*/ 1671931 w 10032639"/>
                <a:gd name="connsiteY3245" fmla="*/ 1315996 h 2801577"/>
                <a:gd name="connsiteX3246" fmla="*/ 1604261 w 10032639"/>
                <a:gd name="connsiteY3246" fmla="*/ 1355962 h 2801577"/>
                <a:gd name="connsiteX3247" fmla="*/ 1533353 w 10032639"/>
                <a:gd name="connsiteY3247" fmla="*/ 1395568 h 2801577"/>
                <a:gd name="connsiteX3248" fmla="*/ 1400174 w 10032639"/>
                <a:gd name="connsiteY3248" fmla="*/ 1468299 h 2801577"/>
                <a:gd name="connsiteX3249" fmla="*/ 1334305 w 10032639"/>
                <a:gd name="connsiteY3249" fmla="*/ 1504664 h 2801577"/>
                <a:gd name="connsiteX3250" fmla="*/ 1268795 w 10032639"/>
                <a:gd name="connsiteY3250" fmla="*/ 1542830 h 2801577"/>
                <a:gd name="connsiteX3251" fmla="*/ 1272035 w 10032639"/>
                <a:gd name="connsiteY3251" fmla="*/ 1563353 h 2801577"/>
                <a:gd name="connsiteX3252" fmla="*/ 1279234 w 10032639"/>
                <a:gd name="connsiteY3252" fmla="*/ 1582796 h 2801577"/>
                <a:gd name="connsiteX3253" fmla="*/ 1294711 w 10032639"/>
                <a:gd name="connsiteY3253" fmla="*/ 1619161 h 2801577"/>
                <a:gd name="connsiteX3254" fmla="*/ 1299750 w 10032639"/>
                <a:gd name="connsiteY3254" fmla="*/ 1613760 h 2801577"/>
                <a:gd name="connsiteX3255" fmla="*/ 1303350 w 10032639"/>
                <a:gd name="connsiteY3255" fmla="*/ 1608720 h 2801577"/>
                <a:gd name="connsiteX3256" fmla="*/ 1306589 w 10032639"/>
                <a:gd name="connsiteY3256" fmla="*/ 1606919 h 2801577"/>
                <a:gd name="connsiteX3257" fmla="*/ 1311988 w 10032639"/>
                <a:gd name="connsiteY3257" fmla="*/ 1603319 h 2801577"/>
                <a:gd name="connsiteX3258" fmla="*/ 1317027 w 10032639"/>
                <a:gd name="connsiteY3258" fmla="*/ 1601879 h 2801577"/>
                <a:gd name="connsiteX3259" fmla="*/ 1329265 w 10032639"/>
                <a:gd name="connsiteY3259" fmla="*/ 1601879 h 2801577"/>
                <a:gd name="connsiteX3260" fmla="*/ 1341144 w 10032639"/>
                <a:gd name="connsiteY3260" fmla="*/ 1603319 h 2801577"/>
                <a:gd name="connsiteX3261" fmla="*/ 1384697 w 10032639"/>
                <a:gd name="connsiteY3261" fmla="*/ 1558312 h 2801577"/>
                <a:gd name="connsiteX3262" fmla="*/ 1398374 w 10032639"/>
                <a:gd name="connsiteY3262" fmla="*/ 1547871 h 2801577"/>
                <a:gd name="connsiteX3263" fmla="*/ 1414212 w 10032639"/>
                <a:gd name="connsiteY3263" fmla="*/ 1537429 h 2801577"/>
                <a:gd name="connsiteX3264" fmla="*/ 1431489 w 10032639"/>
                <a:gd name="connsiteY3264" fmla="*/ 1528788 h 2801577"/>
                <a:gd name="connsiteX3265" fmla="*/ 1452006 w 10032639"/>
                <a:gd name="connsiteY3265" fmla="*/ 1521947 h 2801577"/>
                <a:gd name="connsiteX3266" fmla="*/ 1469283 w 10032639"/>
                <a:gd name="connsiteY3266" fmla="*/ 1506464 h 2801577"/>
                <a:gd name="connsiteX3267" fmla="*/ 1486560 w 10032639"/>
                <a:gd name="connsiteY3267" fmla="*/ 1492782 h 2801577"/>
                <a:gd name="connsiteX3268" fmla="*/ 1503838 w 10032639"/>
                <a:gd name="connsiteY3268" fmla="*/ 1478740 h 2801577"/>
                <a:gd name="connsiteX3269" fmla="*/ 1521475 w 10032639"/>
                <a:gd name="connsiteY3269" fmla="*/ 1468299 h 2801577"/>
                <a:gd name="connsiteX3270" fmla="*/ 1562868 w 10032639"/>
                <a:gd name="connsiteY3270" fmla="*/ 1449216 h 2801577"/>
                <a:gd name="connsiteX3271" fmla="*/ 1599222 w 10032639"/>
                <a:gd name="connsiteY3271" fmla="*/ 1430133 h 2801577"/>
                <a:gd name="connsiteX3272" fmla="*/ 1616499 w 10032639"/>
                <a:gd name="connsiteY3272" fmla="*/ 1411050 h 2801577"/>
                <a:gd name="connsiteX3273" fmla="*/ 1633776 w 10032639"/>
                <a:gd name="connsiteY3273" fmla="*/ 1393768 h 2801577"/>
                <a:gd name="connsiteX3274" fmla="*/ 1651054 w 10032639"/>
                <a:gd name="connsiteY3274" fmla="*/ 1380086 h 2801577"/>
                <a:gd name="connsiteX3275" fmla="*/ 1670131 w 10032639"/>
                <a:gd name="connsiteY3275" fmla="*/ 1366404 h 2801577"/>
                <a:gd name="connsiteX3276" fmla="*/ 1715123 w 10032639"/>
                <a:gd name="connsiteY3276" fmla="*/ 1341920 h 2801577"/>
                <a:gd name="connsiteX3277" fmla="*/ 1760116 w 10032639"/>
                <a:gd name="connsiteY3277" fmla="*/ 1315996 h 2801577"/>
                <a:gd name="connsiteX3278" fmla="*/ 1766955 w 10032639"/>
                <a:gd name="connsiteY3278" fmla="*/ 1309155 h 2801577"/>
                <a:gd name="connsiteX3279" fmla="*/ 1775594 w 10032639"/>
                <a:gd name="connsiteY3279" fmla="*/ 1300514 h 2801577"/>
                <a:gd name="connsiteX3280" fmla="*/ 1786032 w 10032639"/>
                <a:gd name="connsiteY3280" fmla="*/ 1291512 h 2801577"/>
                <a:gd name="connsiteX3281" fmla="*/ 1798270 w 10032639"/>
                <a:gd name="connsiteY3281" fmla="*/ 1284671 h 2801577"/>
                <a:gd name="connsiteX3282" fmla="*/ 1810508 w 10032639"/>
                <a:gd name="connsiteY3282" fmla="*/ 1277830 h 2801577"/>
                <a:gd name="connsiteX3283" fmla="*/ 1824186 w 10032639"/>
                <a:gd name="connsiteY3283" fmla="*/ 1267389 h 2801577"/>
                <a:gd name="connsiteX3284" fmla="*/ 1812308 w 10032639"/>
                <a:gd name="connsiteY3284" fmla="*/ 1245065 h 2801577"/>
                <a:gd name="connsiteX3285" fmla="*/ 4170000 w 10032639"/>
                <a:gd name="connsiteY3285" fmla="*/ 1221705 h 2801577"/>
                <a:gd name="connsiteX3286" fmla="*/ 4171440 w 10032639"/>
                <a:gd name="connsiteY3286" fmla="*/ 1223145 h 2801577"/>
                <a:gd name="connsiteX3287" fmla="*/ 4175041 w 10032639"/>
                <a:gd name="connsiteY3287" fmla="*/ 1221705 h 2801577"/>
                <a:gd name="connsiteX3288" fmla="*/ 8832905 w 10032639"/>
                <a:gd name="connsiteY3288" fmla="*/ 1216946 h 2801577"/>
                <a:gd name="connsiteX3289" fmla="*/ 8801579 w 10032639"/>
                <a:gd name="connsiteY3289" fmla="*/ 1237832 h 2801577"/>
                <a:gd name="connsiteX3290" fmla="*/ 8772054 w 10032639"/>
                <a:gd name="connsiteY3290" fmla="*/ 1256557 h 2801577"/>
                <a:gd name="connsiteX3291" fmla="*/ 8737488 w 10032639"/>
                <a:gd name="connsiteY3291" fmla="*/ 1282485 h 2801577"/>
                <a:gd name="connsiteX3292" fmla="*/ 8756571 w 10032639"/>
                <a:gd name="connsiteY3292" fmla="*/ 1282485 h 2801577"/>
                <a:gd name="connsiteX3293" fmla="*/ 8767013 w 10032639"/>
                <a:gd name="connsiteY3293" fmla="*/ 1270601 h 2801577"/>
                <a:gd name="connsiteX3294" fmla="*/ 8780696 w 10032639"/>
                <a:gd name="connsiteY3294" fmla="*/ 1260158 h 2801577"/>
                <a:gd name="connsiteX3295" fmla="*/ 8796539 w 10032639"/>
                <a:gd name="connsiteY3295" fmla="*/ 1253317 h 2801577"/>
                <a:gd name="connsiteX3296" fmla="*/ 8815622 w 10032639"/>
                <a:gd name="connsiteY3296" fmla="*/ 1246475 h 2801577"/>
                <a:gd name="connsiteX3297" fmla="*/ 8822463 w 10032639"/>
                <a:gd name="connsiteY3297" fmla="*/ 1230630 h 2801577"/>
                <a:gd name="connsiteX3298" fmla="*/ 8448356 w 10032639"/>
                <a:gd name="connsiteY3298" fmla="*/ 1215146 h 2801577"/>
                <a:gd name="connsiteX3299" fmla="*/ 8443315 w 10032639"/>
                <a:gd name="connsiteY3299" fmla="*/ 1216946 h 2801577"/>
                <a:gd name="connsiteX3300" fmla="*/ 8450157 w 10032639"/>
                <a:gd name="connsiteY3300" fmla="*/ 1218747 h 2801577"/>
                <a:gd name="connsiteX3301" fmla="*/ 8451957 w 10032639"/>
                <a:gd name="connsiteY3301" fmla="*/ 1216946 h 2801577"/>
                <a:gd name="connsiteX3302" fmla="*/ 3581063 w 10032639"/>
                <a:gd name="connsiteY3302" fmla="*/ 1206900 h 2801577"/>
                <a:gd name="connsiteX3303" fmla="*/ 3553348 w 10032639"/>
                <a:gd name="connsiteY3303" fmla="*/ 1215541 h 2801577"/>
                <a:gd name="connsiteX3304" fmla="*/ 3561986 w 10032639"/>
                <a:gd name="connsiteY3304" fmla="*/ 1225983 h 2801577"/>
                <a:gd name="connsiteX3305" fmla="*/ 3568825 w 10032639"/>
                <a:gd name="connsiteY3305" fmla="*/ 1238224 h 2801577"/>
                <a:gd name="connsiteX3306" fmla="*/ 3575664 w 10032639"/>
                <a:gd name="connsiteY3306" fmla="*/ 1258748 h 2801577"/>
                <a:gd name="connsiteX3307" fmla="*/ 3565226 w 10032639"/>
                <a:gd name="connsiteY3307" fmla="*/ 1258748 h 2801577"/>
                <a:gd name="connsiteX3308" fmla="*/ 3568825 w 10032639"/>
                <a:gd name="connsiteY3308" fmla="*/ 1265589 h 2801577"/>
                <a:gd name="connsiteX3309" fmla="*/ 3573865 w 10032639"/>
                <a:gd name="connsiteY3309" fmla="*/ 1279631 h 2801577"/>
                <a:gd name="connsiteX3310" fmla="*/ 3560187 w 10032639"/>
                <a:gd name="connsiteY3310" fmla="*/ 1284671 h 2801577"/>
                <a:gd name="connsiteX3311" fmla="*/ 3527432 w 10032639"/>
                <a:gd name="connsiteY3311" fmla="*/ 1300514 h 2801577"/>
                <a:gd name="connsiteX3312" fmla="*/ 3555148 w 10032639"/>
                <a:gd name="connsiteY3312" fmla="*/ 1290072 h 2801577"/>
                <a:gd name="connsiteX3313" fmla="*/ 3581063 w 10032639"/>
                <a:gd name="connsiteY3313" fmla="*/ 1277830 h 2801577"/>
                <a:gd name="connsiteX3314" fmla="*/ 9350677 w 10032639"/>
                <a:gd name="connsiteY3314" fmla="*/ 1204703 h 2801577"/>
                <a:gd name="connsiteX3315" fmla="*/ 9215653 w 10032639"/>
                <a:gd name="connsiteY3315" fmla="*/ 1324257 h 2801577"/>
                <a:gd name="connsiteX3316" fmla="*/ 9085670 w 10032639"/>
                <a:gd name="connsiteY3316" fmla="*/ 1443811 h 2801577"/>
                <a:gd name="connsiteX3317" fmla="*/ 9087470 w 10032639"/>
                <a:gd name="connsiteY3317" fmla="*/ 1445612 h 2801577"/>
                <a:gd name="connsiteX3318" fmla="*/ 9101153 w 10032639"/>
                <a:gd name="connsiteY3318" fmla="*/ 1438410 h 2801577"/>
                <a:gd name="connsiteX3319" fmla="*/ 9113395 w 10032639"/>
                <a:gd name="connsiteY3319" fmla="*/ 1426526 h 2801577"/>
                <a:gd name="connsiteX3320" fmla="*/ 9123837 w 10032639"/>
                <a:gd name="connsiteY3320" fmla="*/ 1410682 h 2801577"/>
                <a:gd name="connsiteX3321" fmla="*/ 9135719 w 10032639"/>
                <a:gd name="connsiteY3321" fmla="*/ 1398798 h 2801577"/>
                <a:gd name="connsiteX3322" fmla="*/ 9153002 w 10032639"/>
                <a:gd name="connsiteY3322" fmla="*/ 1386555 h 2801577"/>
                <a:gd name="connsiteX3323" fmla="*/ 9172085 w 10032639"/>
                <a:gd name="connsiteY3323" fmla="*/ 1376112 h 2801577"/>
                <a:gd name="connsiteX3324" fmla="*/ 9191169 w 10032639"/>
                <a:gd name="connsiteY3324" fmla="*/ 1358827 h 2801577"/>
                <a:gd name="connsiteX3325" fmla="*/ 9218894 w 10032639"/>
                <a:gd name="connsiteY3325" fmla="*/ 1329658 h 2801577"/>
                <a:gd name="connsiteX3326" fmla="*/ 9234737 w 10032639"/>
                <a:gd name="connsiteY3326" fmla="*/ 1315614 h 2801577"/>
                <a:gd name="connsiteX3327" fmla="*/ 9250219 w 10032639"/>
                <a:gd name="connsiteY3327" fmla="*/ 1303371 h 2801577"/>
                <a:gd name="connsiteX3328" fmla="*/ 9282985 w 10032639"/>
                <a:gd name="connsiteY3328" fmla="*/ 1273842 h 2801577"/>
                <a:gd name="connsiteX3329" fmla="*/ 9321152 w 10032639"/>
                <a:gd name="connsiteY3329" fmla="*/ 1237832 h 2801577"/>
                <a:gd name="connsiteX3330" fmla="*/ 9329794 w 10032639"/>
                <a:gd name="connsiteY3330" fmla="*/ 1229190 h 2801577"/>
                <a:gd name="connsiteX3331" fmla="*/ 9334835 w 10032639"/>
                <a:gd name="connsiteY3331" fmla="*/ 1225589 h 2801577"/>
                <a:gd name="connsiteX3332" fmla="*/ 9341676 w 10032639"/>
                <a:gd name="connsiteY3332" fmla="*/ 1225589 h 2801577"/>
                <a:gd name="connsiteX3333" fmla="*/ 9343476 w 10032639"/>
                <a:gd name="connsiteY3333" fmla="*/ 1225589 h 2801577"/>
                <a:gd name="connsiteX3334" fmla="*/ 9347077 w 10032639"/>
                <a:gd name="connsiteY3334" fmla="*/ 1216946 h 2801577"/>
                <a:gd name="connsiteX3335" fmla="*/ 9350677 w 10032639"/>
                <a:gd name="connsiteY3335" fmla="*/ 1206503 h 2801577"/>
                <a:gd name="connsiteX3336" fmla="*/ 3139414 w 10032639"/>
                <a:gd name="connsiteY3336" fmla="*/ 1203659 h 2801577"/>
                <a:gd name="connsiteX3337" fmla="*/ 3118898 w 10032639"/>
                <a:gd name="connsiteY3337" fmla="*/ 1212301 h 2801577"/>
                <a:gd name="connsiteX3338" fmla="*/ 3059867 w 10032639"/>
                <a:gd name="connsiteY3338" fmla="*/ 1236424 h 2801577"/>
                <a:gd name="connsiteX3339" fmla="*/ 3008035 w 10032639"/>
                <a:gd name="connsiteY3339" fmla="*/ 1258748 h 2801577"/>
                <a:gd name="connsiteX3340" fmla="*/ 2963043 w 10032639"/>
                <a:gd name="connsiteY3340" fmla="*/ 1279631 h 2801577"/>
                <a:gd name="connsiteX3341" fmla="*/ 2923449 w 10032639"/>
                <a:gd name="connsiteY3341" fmla="*/ 1301954 h 2801577"/>
                <a:gd name="connsiteX3342" fmla="*/ 2926689 w 10032639"/>
                <a:gd name="connsiteY3342" fmla="*/ 1310595 h 2801577"/>
                <a:gd name="connsiteX3343" fmla="*/ 2928488 w 10032639"/>
                <a:gd name="connsiteY3343" fmla="*/ 1314196 h 2801577"/>
                <a:gd name="connsiteX3344" fmla="*/ 2930288 w 10032639"/>
                <a:gd name="connsiteY3344" fmla="*/ 1319597 h 2801577"/>
                <a:gd name="connsiteX3345" fmla="*/ 2942526 w 10032639"/>
                <a:gd name="connsiteY3345" fmla="*/ 1315996 h 2801577"/>
                <a:gd name="connsiteX3346" fmla="*/ 2952964 w 10032639"/>
                <a:gd name="connsiteY3346" fmla="*/ 1314196 h 2801577"/>
                <a:gd name="connsiteX3347" fmla="*/ 2951165 w 10032639"/>
                <a:gd name="connsiteY3347" fmla="*/ 1307355 h 2801577"/>
                <a:gd name="connsiteX3348" fmla="*/ 2952964 w 10032639"/>
                <a:gd name="connsiteY3348" fmla="*/ 1300514 h 2801577"/>
                <a:gd name="connsiteX3349" fmla="*/ 2956204 w 10032639"/>
                <a:gd name="connsiteY3349" fmla="*/ 1295113 h 2801577"/>
                <a:gd name="connsiteX3350" fmla="*/ 2959803 w 10032639"/>
                <a:gd name="connsiteY3350" fmla="*/ 1291512 h 2801577"/>
                <a:gd name="connsiteX3351" fmla="*/ 2966642 w 10032639"/>
                <a:gd name="connsiteY3351" fmla="*/ 1288272 h 2801577"/>
                <a:gd name="connsiteX3352" fmla="*/ 2977081 w 10032639"/>
                <a:gd name="connsiteY3352" fmla="*/ 1286472 h 2801577"/>
                <a:gd name="connsiteX3353" fmla="*/ 2995798 w 10032639"/>
                <a:gd name="connsiteY3353" fmla="*/ 1281431 h 2801577"/>
                <a:gd name="connsiteX3354" fmla="*/ 3006236 w 10032639"/>
                <a:gd name="connsiteY3354" fmla="*/ 1279631 h 2801577"/>
                <a:gd name="connsiteX3355" fmla="*/ 3018474 w 10032639"/>
                <a:gd name="connsiteY3355" fmla="*/ 1279631 h 2801577"/>
                <a:gd name="connsiteX3356" fmla="*/ 3044390 w 10032639"/>
                <a:gd name="connsiteY3356" fmla="*/ 1279631 h 2801577"/>
                <a:gd name="connsiteX3357" fmla="*/ 3053028 w 10032639"/>
                <a:gd name="connsiteY3357" fmla="*/ 1272790 h 2801577"/>
                <a:gd name="connsiteX3358" fmla="*/ 3063466 w 10032639"/>
                <a:gd name="connsiteY3358" fmla="*/ 1262348 h 2801577"/>
                <a:gd name="connsiteX3359" fmla="*/ 3072105 w 10032639"/>
                <a:gd name="connsiteY3359" fmla="*/ 1253707 h 2801577"/>
                <a:gd name="connsiteX3360" fmla="*/ 3080744 w 10032639"/>
                <a:gd name="connsiteY3360" fmla="*/ 1246866 h 2801577"/>
                <a:gd name="connsiteX3361" fmla="*/ 3091182 w 10032639"/>
                <a:gd name="connsiteY3361" fmla="*/ 1241465 h 2801577"/>
                <a:gd name="connsiteX3362" fmla="*/ 3101621 w 10032639"/>
                <a:gd name="connsiteY3362" fmla="*/ 1238224 h 2801577"/>
                <a:gd name="connsiteX3363" fmla="*/ 3110259 w 10032639"/>
                <a:gd name="connsiteY3363" fmla="*/ 1234624 h 2801577"/>
                <a:gd name="connsiteX3364" fmla="*/ 3118898 w 10032639"/>
                <a:gd name="connsiteY3364" fmla="*/ 1225983 h 2801577"/>
                <a:gd name="connsiteX3365" fmla="*/ 1566467 w 10032639"/>
                <a:gd name="connsiteY3365" fmla="*/ 1201859 h 2801577"/>
                <a:gd name="connsiteX3366" fmla="*/ 1528313 w 10032639"/>
                <a:gd name="connsiteY3366" fmla="*/ 1225983 h 2801577"/>
                <a:gd name="connsiteX3367" fmla="*/ 1540551 w 10032639"/>
                <a:gd name="connsiteY3367" fmla="*/ 1222742 h 2801577"/>
                <a:gd name="connsiteX3368" fmla="*/ 1550990 w 10032639"/>
                <a:gd name="connsiteY3368" fmla="*/ 1217341 h 2801577"/>
                <a:gd name="connsiteX3369" fmla="*/ 1559628 w 10032639"/>
                <a:gd name="connsiteY3369" fmla="*/ 1210500 h 2801577"/>
                <a:gd name="connsiteX3370" fmla="*/ 470804 w 10032639"/>
                <a:gd name="connsiteY3370" fmla="*/ 1200059 h 2801577"/>
                <a:gd name="connsiteX3371" fmla="*/ 467204 w 10032639"/>
                <a:gd name="connsiteY3371" fmla="*/ 1203659 h 2801577"/>
                <a:gd name="connsiteX3372" fmla="*/ 462165 w 10032639"/>
                <a:gd name="connsiteY3372" fmla="*/ 1205100 h 2801577"/>
                <a:gd name="connsiteX3373" fmla="*/ 451727 w 10032639"/>
                <a:gd name="connsiteY3373" fmla="*/ 1210500 h 2801577"/>
                <a:gd name="connsiteX3374" fmla="*/ 451727 w 10032639"/>
                <a:gd name="connsiteY3374" fmla="*/ 1225983 h 2801577"/>
                <a:gd name="connsiteX3375" fmla="*/ 449927 w 10032639"/>
                <a:gd name="connsiteY3375" fmla="*/ 1241465 h 2801577"/>
                <a:gd name="connsiteX3376" fmla="*/ 458566 w 10032639"/>
                <a:gd name="connsiteY3376" fmla="*/ 1232824 h 2801577"/>
                <a:gd name="connsiteX3377" fmla="*/ 470804 w 10032639"/>
                <a:gd name="connsiteY3377" fmla="*/ 1225983 h 2801577"/>
                <a:gd name="connsiteX3378" fmla="*/ 484482 w 10032639"/>
                <a:gd name="connsiteY3378" fmla="*/ 1220942 h 2801577"/>
                <a:gd name="connsiteX3379" fmla="*/ 498519 w 10032639"/>
                <a:gd name="connsiteY3379" fmla="*/ 1217341 h 2801577"/>
                <a:gd name="connsiteX3380" fmla="*/ 508598 w 10032639"/>
                <a:gd name="connsiteY3380" fmla="*/ 1217341 h 2801577"/>
                <a:gd name="connsiteX3381" fmla="*/ 498519 w 10032639"/>
                <a:gd name="connsiteY3381" fmla="*/ 1212301 h 2801577"/>
                <a:gd name="connsiteX3382" fmla="*/ 484482 w 10032639"/>
                <a:gd name="connsiteY3382" fmla="*/ 1206900 h 2801577"/>
                <a:gd name="connsiteX3383" fmla="*/ 9585799 w 10032639"/>
                <a:gd name="connsiteY3383" fmla="*/ 1196060 h 2801577"/>
                <a:gd name="connsiteX3384" fmla="*/ 9539351 w 10032639"/>
                <a:gd name="connsiteY3384" fmla="*/ 1241073 h 2801577"/>
                <a:gd name="connsiteX3385" fmla="*/ 9492543 w 10032639"/>
                <a:gd name="connsiteY3385" fmla="*/ 1284285 h 2801577"/>
                <a:gd name="connsiteX3386" fmla="*/ 9445734 w 10032639"/>
                <a:gd name="connsiteY3386" fmla="*/ 1326057 h 2801577"/>
                <a:gd name="connsiteX3387" fmla="*/ 9398926 w 10032639"/>
                <a:gd name="connsiteY3387" fmla="*/ 1366029 h 2801577"/>
                <a:gd name="connsiteX3388" fmla="*/ 9305309 w 10032639"/>
                <a:gd name="connsiteY3388" fmla="*/ 1445612 h 2801577"/>
                <a:gd name="connsiteX3389" fmla="*/ 9215653 w 10032639"/>
                <a:gd name="connsiteY3389" fmla="*/ 1525194 h 2801577"/>
                <a:gd name="connsiteX3390" fmla="*/ 9135719 w 10032639"/>
                <a:gd name="connsiteY3390" fmla="*/ 1596135 h 2801577"/>
                <a:gd name="connsiteX3391" fmla="*/ 9135719 w 10032639"/>
                <a:gd name="connsiteY3391" fmla="*/ 1618821 h 2801577"/>
                <a:gd name="connsiteX3392" fmla="*/ 9146161 w 10032639"/>
                <a:gd name="connsiteY3392" fmla="*/ 1615220 h 2801577"/>
                <a:gd name="connsiteX3393" fmla="*/ 9158403 w 10032639"/>
                <a:gd name="connsiteY3393" fmla="*/ 1611619 h 2801577"/>
                <a:gd name="connsiteX3394" fmla="*/ 9163444 w 10032639"/>
                <a:gd name="connsiteY3394" fmla="*/ 1596135 h 2801577"/>
                <a:gd name="connsiteX3395" fmla="*/ 9172085 w 10032639"/>
                <a:gd name="connsiteY3395" fmla="*/ 1580650 h 2801577"/>
                <a:gd name="connsiteX3396" fmla="*/ 9184328 w 10032639"/>
                <a:gd name="connsiteY3396" fmla="*/ 1566606 h 2801577"/>
                <a:gd name="connsiteX3397" fmla="*/ 9199810 w 10032639"/>
                <a:gd name="connsiteY3397" fmla="*/ 1552922 h 2801577"/>
                <a:gd name="connsiteX3398" fmla="*/ 9229336 w 10032639"/>
                <a:gd name="connsiteY3398" fmla="*/ 1535637 h 2801577"/>
                <a:gd name="connsiteX3399" fmla="*/ 9246619 w 10032639"/>
                <a:gd name="connsiteY3399" fmla="*/ 1528435 h 2801577"/>
                <a:gd name="connsiteX3400" fmla="*/ 9265702 w 10032639"/>
                <a:gd name="connsiteY3400" fmla="*/ 1521593 h 2801577"/>
                <a:gd name="connsiteX3401" fmla="*/ 9307109 w 10032639"/>
                <a:gd name="connsiteY3401" fmla="*/ 1476580 h 2801577"/>
                <a:gd name="connsiteX3402" fmla="*/ 9350677 w 10032639"/>
                <a:gd name="connsiteY3402" fmla="*/ 1433368 h 2801577"/>
                <a:gd name="connsiteX3403" fmla="*/ 9397486 w 10032639"/>
                <a:gd name="connsiteY3403" fmla="*/ 1390156 h 2801577"/>
                <a:gd name="connsiteX3404" fmla="*/ 9447535 w 10032639"/>
                <a:gd name="connsiteY3404" fmla="*/ 1346943 h 2801577"/>
                <a:gd name="connsiteX3405" fmla="*/ 9483901 w 10032639"/>
                <a:gd name="connsiteY3405" fmla="*/ 1315614 h 2801577"/>
                <a:gd name="connsiteX3406" fmla="*/ 9518467 w 10032639"/>
                <a:gd name="connsiteY3406" fmla="*/ 1279244 h 2801577"/>
                <a:gd name="connsiteX3407" fmla="*/ 9553033 w 10032639"/>
                <a:gd name="connsiteY3407" fmla="*/ 1239272 h 2801577"/>
                <a:gd name="connsiteX3408" fmla="*/ 2951165 w 10032639"/>
                <a:gd name="connsiteY3408" fmla="*/ 1193218 h 2801577"/>
                <a:gd name="connsiteX3409" fmla="*/ 2937127 w 10032639"/>
                <a:gd name="connsiteY3409" fmla="*/ 1200059 h 2801577"/>
                <a:gd name="connsiteX3410" fmla="*/ 2926689 w 10032639"/>
                <a:gd name="connsiteY3410" fmla="*/ 1208700 h 2801577"/>
                <a:gd name="connsiteX3411" fmla="*/ 2940726 w 10032639"/>
                <a:gd name="connsiteY3411" fmla="*/ 1210500 h 2801577"/>
                <a:gd name="connsiteX3412" fmla="*/ 2942526 w 10032639"/>
                <a:gd name="connsiteY3412" fmla="*/ 1206900 h 2801577"/>
                <a:gd name="connsiteX3413" fmla="*/ 2947565 w 10032639"/>
                <a:gd name="connsiteY3413" fmla="*/ 1198259 h 2801577"/>
                <a:gd name="connsiteX3414" fmla="*/ 2952964 w 10032639"/>
                <a:gd name="connsiteY3414" fmla="*/ 1193218 h 2801577"/>
                <a:gd name="connsiteX3415" fmla="*/ 9492543 w 10032639"/>
                <a:gd name="connsiteY3415" fmla="*/ 1178775 h 2801577"/>
                <a:gd name="connsiteX3416" fmla="*/ 9463017 w 10032639"/>
                <a:gd name="connsiteY3416" fmla="*/ 1206503 h 2801577"/>
                <a:gd name="connsiteX3417" fmla="*/ 9471659 w 10032639"/>
                <a:gd name="connsiteY3417" fmla="*/ 1206503 h 2801577"/>
                <a:gd name="connsiteX3418" fmla="*/ 3221121 w 10032639"/>
                <a:gd name="connsiteY3418" fmla="*/ 1172335 h 2801577"/>
                <a:gd name="connsiteX3419" fmla="*/ 3215722 w 10032639"/>
                <a:gd name="connsiteY3419" fmla="*/ 1175575 h 2801577"/>
                <a:gd name="connsiteX3420" fmla="*/ 3144814 w 10032639"/>
                <a:gd name="connsiteY3420" fmla="*/ 1203659 h 2801577"/>
                <a:gd name="connsiteX3421" fmla="*/ 3144814 w 10032639"/>
                <a:gd name="connsiteY3421" fmla="*/ 1224182 h 2801577"/>
                <a:gd name="connsiteX3422" fmla="*/ 3151652 w 10032639"/>
                <a:gd name="connsiteY3422" fmla="*/ 1220942 h 2801577"/>
                <a:gd name="connsiteX3423" fmla="*/ 3158491 w 10032639"/>
                <a:gd name="connsiteY3423" fmla="*/ 1217341 h 2801577"/>
                <a:gd name="connsiteX3424" fmla="*/ 3167130 w 10032639"/>
                <a:gd name="connsiteY3424" fmla="*/ 1208700 h 2801577"/>
                <a:gd name="connsiteX3425" fmla="*/ 3179368 w 10032639"/>
                <a:gd name="connsiteY3425" fmla="*/ 1200059 h 2801577"/>
                <a:gd name="connsiteX3426" fmla="*/ 3186207 w 10032639"/>
                <a:gd name="connsiteY3426" fmla="*/ 1198259 h 2801577"/>
                <a:gd name="connsiteX3427" fmla="*/ 3196645 w 10032639"/>
                <a:gd name="connsiteY3427" fmla="*/ 1196458 h 2801577"/>
                <a:gd name="connsiteX3428" fmla="*/ 3203844 w 10032639"/>
                <a:gd name="connsiteY3428" fmla="*/ 1194658 h 2801577"/>
                <a:gd name="connsiteX3429" fmla="*/ 3205284 w 10032639"/>
                <a:gd name="connsiteY3429" fmla="*/ 1191418 h 2801577"/>
                <a:gd name="connsiteX3430" fmla="*/ 3210683 w 10032639"/>
                <a:gd name="connsiteY3430" fmla="*/ 1184576 h 2801577"/>
                <a:gd name="connsiteX3431" fmla="*/ 3217522 w 10032639"/>
                <a:gd name="connsiteY3431" fmla="*/ 1175575 h 2801577"/>
                <a:gd name="connsiteX3432" fmla="*/ 2997597 w 10032639"/>
                <a:gd name="connsiteY3432" fmla="*/ 1172335 h 2801577"/>
                <a:gd name="connsiteX3433" fmla="*/ 2990758 w 10032639"/>
                <a:gd name="connsiteY3433" fmla="*/ 1175575 h 2801577"/>
                <a:gd name="connsiteX3434" fmla="*/ 2971681 w 10032639"/>
                <a:gd name="connsiteY3434" fmla="*/ 1184576 h 2801577"/>
                <a:gd name="connsiteX3435" fmla="*/ 2977081 w 10032639"/>
                <a:gd name="connsiteY3435" fmla="*/ 1193218 h 2801577"/>
                <a:gd name="connsiteX3436" fmla="*/ 2977081 w 10032639"/>
                <a:gd name="connsiteY3436" fmla="*/ 1194658 h 2801577"/>
                <a:gd name="connsiteX3437" fmla="*/ 2980320 w 10032639"/>
                <a:gd name="connsiteY3437" fmla="*/ 1191418 h 2801577"/>
                <a:gd name="connsiteX3438" fmla="*/ 2988958 w 10032639"/>
                <a:gd name="connsiteY3438" fmla="*/ 1180976 h 2801577"/>
                <a:gd name="connsiteX3439" fmla="*/ 9390284 w 10032639"/>
                <a:gd name="connsiteY3439" fmla="*/ 1171933 h 2801577"/>
                <a:gd name="connsiteX3440" fmla="*/ 9381643 w 10032639"/>
                <a:gd name="connsiteY3440" fmla="*/ 1178775 h 2801577"/>
                <a:gd name="connsiteX3441" fmla="*/ 9385243 w 10032639"/>
                <a:gd name="connsiteY3441" fmla="*/ 1178775 h 2801577"/>
                <a:gd name="connsiteX3442" fmla="*/ 1611100 w 10032639"/>
                <a:gd name="connsiteY3442" fmla="*/ 1170534 h 2801577"/>
                <a:gd name="connsiteX3443" fmla="*/ 1595623 w 10032639"/>
                <a:gd name="connsiteY3443" fmla="*/ 1180976 h 2801577"/>
                <a:gd name="connsiteX3444" fmla="*/ 1604261 w 10032639"/>
                <a:gd name="connsiteY3444" fmla="*/ 1180976 h 2801577"/>
                <a:gd name="connsiteX3445" fmla="*/ 1606061 w 10032639"/>
                <a:gd name="connsiteY3445" fmla="*/ 1175575 h 2801577"/>
                <a:gd name="connsiteX3446" fmla="*/ 4493653 w 10032639"/>
                <a:gd name="connsiteY3446" fmla="*/ 1157269 h 2801577"/>
                <a:gd name="connsiteX3447" fmla="*/ 4490413 w 10032639"/>
                <a:gd name="connsiteY3447" fmla="*/ 1159069 h 2801577"/>
                <a:gd name="connsiteX3448" fmla="*/ 4491853 w 10032639"/>
                <a:gd name="connsiteY3448" fmla="*/ 1159069 h 2801577"/>
                <a:gd name="connsiteX3449" fmla="*/ 1639176 w 10032639"/>
                <a:gd name="connsiteY3449" fmla="*/ 1155052 h 2801577"/>
                <a:gd name="connsiteX3450" fmla="*/ 1616499 w 10032639"/>
                <a:gd name="connsiteY3450" fmla="*/ 1168734 h 2801577"/>
                <a:gd name="connsiteX3451" fmla="*/ 1628737 w 10032639"/>
                <a:gd name="connsiteY3451" fmla="*/ 1165134 h 2801577"/>
                <a:gd name="connsiteX3452" fmla="*/ 7185829 w 10032639"/>
                <a:gd name="connsiteY3452" fmla="*/ 1151933 h 2801577"/>
                <a:gd name="connsiteX3453" fmla="*/ 7123547 w 10032639"/>
                <a:gd name="connsiteY3453" fmla="*/ 1193327 h 2801577"/>
                <a:gd name="connsiteX3454" fmla="*/ 7185829 w 10032639"/>
                <a:gd name="connsiteY3454" fmla="*/ 1153732 h 2801577"/>
                <a:gd name="connsiteX3455" fmla="*/ 5724905 w 10032639"/>
                <a:gd name="connsiteY3455" fmla="*/ 1151933 h 2801577"/>
                <a:gd name="connsiteX3456" fmla="*/ 5681344 w 10032639"/>
                <a:gd name="connsiteY3456" fmla="*/ 1179649 h 2801577"/>
                <a:gd name="connsiteX3457" fmla="*/ 5650383 w 10032639"/>
                <a:gd name="connsiteY3457" fmla="*/ 1200527 h 2801577"/>
                <a:gd name="connsiteX3458" fmla="*/ 5619062 w 10032639"/>
                <a:gd name="connsiteY3458" fmla="*/ 1226443 h 2801577"/>
                <a:gd name="connsiteX3459" fmla="*/ 5648583 w 10032639"/>
                <a:gd name="connsiteY3459" fmla="*/ 1210965 h 2801577"/>
                <a:gd name="connsiteX3460" fmla="*/ 5662263 w 10032639"/>
                <a:gd name="connsiteY3460" fmla="*/ 1202326 h 2801577"/>
                <a:gd name="connsiteX3461" fmla="*/ 5674504 w 10032639"/>
                <a:gd name="connsiteY3461" fmla="*/ 1193327 h 2801577"/>
                <a:gd name="connsiteX3462" fmla="*/ 5700425 w 10032639"/>
                <a:gd name="connsiteY3462" fmla="*/ 1172810 h 2801577"/>
                <a:gd name="connsiteX3463" fmla="*/ 8244200 w 10032639"/>
                <a:gd name="connsiteY3463" fmla="*/ 1151047 h 2801577"/>
                <a:gd name="connsiteX3464" fmla="*/ 8223316 w 10032639"/>
                <a:gd name="connsiteY3464" fmla="*/ 1166532 h 2801577"/>
                <a:gd name="connsiteX3465" fmla="*/ 8214675 w 10032639"/>
                <a:gd name="connsiteY3465" fmla="*/ 1175174 h 2801577"/>
                <a:gd name="connsiteX3466" fmla="*/ 8226917 w 10032639"/>
                <a:gd name="connsiteY3466" fmla="*/ 1170133 h 2801577"/>
                <a:gd name="connsiteX3467" fmla="*/ 8150583 w 10032639"/>
                <a:gd name="connsiteY3467" fmla="*/ 1131962 h 2801577"/>
                <a:gd name="connsiteX3468" fmla="*/ 8138701 w 10032639"/>
                <a:gd name="connsiteY3468" fmla="*/ 1144205 h 2801577"/>
                <a:gd name="connsiteX3469" fmla="*/ 8128259 w 10032639"/>
                <a:gd name="connsiteY3469" fmla="*/ 1156089 h 2801577"/>
                <a:gd name="connsiteX3470" fmla="*/ 3335223 w 10032639"/>
                <a:gd name="connsiteY3470" fmla="*/ 1127328 h 2801577"/>
                <a:gd name="connsiteX3471" fmla="*/ 3222921 w 10032639"/>
                <a:gd name="connsiteY3471" fmla="*/ 1172335 h 2801577"/>
                <a:gd name="connsiteX3472" fmla="*/ 3227960 w 10032639"/>
                <a:gd name="connsiteY3472" fmla="*/ 1172335 h 2801577"/>
                <a:gd name="connsiteX3473" fmla="*/ 3255676 w 10032639"/>
                <a:gd name="connsiteY3473" fmla="*/ 1166934 h 2801577"/>
                <a:gd name="connsiteX3474" fmla="*/ 3279792 w 10032639"/>
                <a:gd name="connsiteY3474" fmla="*/ 1161893 h 2801577"/>
                <a:gd name="connsiteX3475" fmla="*/ 3298869 w 10032639"/>
                <a:gd name="connsiteY3475" fmla="*/ 1153252 h 2801577"/>
                <a:gd name="connsiteX3476" fmla="*/ 3307507 w 10032639"/>
                <a:gd name="connsiteY3476" fmla="*/ 1147851 h 2801577"/>
                <a:gd name="connsiteX3477" fmla="*/ 3314346 w 10032639"/>
                <a:gd name="connsiteY3477" fmla="*/ 1141010 h 2801577"/>
                <a:gd name="connsiteX3478" fmla="*/ 3324784 w 10032639"/>
                <a:gd name="connsiteY3478" fmla="*/ 1134169 h 2801577"/>
                <a:gd name="connsiteX3479" fmla="*/ 3337023 w 10032639"/>
                <a:gd name="connsiteY3479" fmla="*/ 1127328 h 2801577"/>
                <a:gd name="connsiteX3480" fmla="*/ 8945245 w 10032639"/>
                <a:gd name="connsiteY3480" fmla="*/ 1125120 h 2801577"/>
                <a:gd name="connsiteX3481" fmla="*/ 8921121 w 10032639"/>
                <a:gd name="connsiteY3481" fmla="*/ 1140604 h 2801577"/>
                <a:gd name="connsiteX3482" fmla="*/ 8900237 w 10032639"/>
                <a:gd name="connsiteY3482" fmla="*/ 1156089 h 2801577"/>
                <a:gd name="connsiteX3483" fmla="*/ 8867471 w 10032639"/>
                <a:gd name="connsiteY3483" fmla="*/ 1189218 h 2801577"/>
                <a:gd name="connsiteX3484" fmla="*/ 8869271 w 10032639"/>
                <a:gd name="connsiteY3484" fmla="*/ 1187418 h 2801577"/>
                <a:gd name="connsiteX3485" fmla="*/ 8882954 w 10032639"/>
                <a:gd name="connsiteY3485" fmla="*/ 1180576 h 2801577"/>
                <a:gd name="connsiteX3486" fmla="*/ 8896636 w 10032639"/>
                <a:gd name="connsiteY3486" fmla="*/ 1171933 h 2801577"/>
                <a:gd name="connsiteX3487" fmla="*/ 8908879 w 10032639"/>
                <a:gd name="connsiteY3487" fmla="*/ 1161490 h 2801577"/>
                <a:gd name="connsiteX3488" fmla="*/ 8922921 w 10032639"/>
                <a:gd name="connsiteY3488" fmla="*/ 1149247 h 2801577"/>
                <a:gd name="connsiteX3489" fmla="*/ 8926162 w 10032639"/>
                <a:gd name="connsiteY3489" fmla="*/ 1145646 h 2801577"/>
                <a:gd name="connsiteX3490" fmla="*/ 8952446 w 10032639"/>
                <a:gd name="connsiteY3490" fmla="*/ 1125120 h 2801577"/>
                <a:gd name="connsiteX3491" fmla="*/ 9657092 w 10032639"/>
                <a:gd name="connsiteY3491" fmla="*/ 1123319 h 2801577"/>
                <a:gd name="connsiteX3492" fmla="*/ 9632608 w 10032639"/>
                <a:gd name="connsiteY3492" fmla="*/ 1149247 h 2801577"/>
                <a:gd name="connsiteX3493" fmla="*/ 9641249 w 10032639"/>
                <a:gd name="connsiteY3493" fmla="*/ 1152848 h 2801577"/>
                <a:gd name="connsiteX3494" fmla="*/ 9651691 w 10032639"/>
                <a:gd name="connsiteY3494" fmla="*/ 1156089 h 2801577"/>
                <a:gd name="connsiteX3495" fmla="*/ 9653491 w 10032639"/>
                <a:gd name="connsiteY3495" fmla="*/ 1152848 h 2801577"/>
                <a:gd name="connsiteX3496" fmla="*/ 9653491 w 10032639"/>
                <a:gd name="connsiteY3496" fmla="*/ 1144205 h 2801577"/>
                <a:gd name="connsiteX3497" fmla="*/ 9657092 w 10032639"/>
                <a:gd name="connsiteY3497" fmla="*/ 1133762 h 2801577"/>
                <a:gd name="connsiteX3498" fmla="*/ 4919550 w 10032639"/>
                <a:gd name="connsiteY3498" fmla="*/ 1119472 h 2801577"/>
                <a:gd name="connsiteX3499" fmla="*/ 4904069 w 10032639"/>
                <a:gd name="connsiteY3499" fmla="*/ 1129551 h 2801577"/>
                <a:gd name="connsiteX3500" fmla="*/ 4890029 w 10032639"/>
                <a:gd name="connsiteY3500" fmla="*/ 1141790 h 2801577"/>
                <a:gd name="connsiteX3501" fmla="*/ 4876348 w 10032639"/>
                <a:gd name="connsiteY3501" fmla="*/ 1155469 h 2801577"/>
                <a:gd name="connsiteX3502" fmla="*/ 4864108 w 10032639"/>
                <a:gd name="connsiteY3502" fmla="*/ 1169508 h 2801577"/>
                <a:gd name="connsiteX3503" fmla="*/ 4820546 w 10032639"/>
                <a:gd name="connsiteY3503" fmla="*/ 1214505 h 2801577"/>
                <a:gd name="connsiteX3504" fmla="*/ 4819106 w 10032639"/>
                <a:gd name="connsiteY3504" fmla="*/ 1218105 h 2801577"/>
                <a:gd name="connsiteX3505" fmla="*/ 4829186 w 10032639"/>
                <a:gd name="connsiteY3505" fmla="*/ 1211266 h 2801577"/>
                <a:gd name="connsiteX3506" fmla="*/ 4857268 w 10032639"/>
                <a:gd name="connsiteY3506" fmla="*/ 1184987 h 2801577"/>
                <a:gd name="connsiteX3507" fmla="*/ 4891829 w 10032639"/>
                <a:gd name="connsiteY3507" fmla="*/ 1155469 h 2801577"/>
                <a:gd name="connsiteX3508" fmla="*/ 4900469 w 10032639"/>
                <a:gd name="connsiteY3508" fmla="*/ 1146830 h 2801577"/>
                <a:gd name="connsiteX3509" fmla="*/ 4907310 w 10032639"/>
                <a:gd name="connsiteY3509" fmla="*/ 1138190 h 2801577"/>
                <a:gd name="connsiteX3510" fmla="*/ 4914510 w 10032639"/>
                <a:gd name="connsiteY3510" fmla="*/ 1129551 h 2801577"/>
                <a:gd name="connsiteX3511" fmla="*/ 3581063 w 10032639"/>
                <a:gd name="connsiteY3511" fmla="*/ 1118687 h 2801577"/>
                <a:gd name="connsiteX3512" fmla="*/ 3572065 w 10032639"/>
                <a:gd name="connsiteY3512" fmla="*/ 1121927 h 2801577"/>
                <a:gd name="connsiteX3513" fmla="*/ 3581063 w 10032639"/>
                <a:gd name="connsiteY3513" fmla="*/ 1127328 h 2801577"/>
                <a:gd name="connsiteX3514" fmla="*/ 1211565 w 10032639"/>
                <a:gd name="connsiteY3514" fmla="*/ 1108245 h 2801577"/>
                <a:gd name="connsiteX3515" fmla="*/ 1202926 w 10032639"/>
                <a:gd name="connsiteY3515" fmla="*/ 1113286 h 2801577"/>
                <a:gd name="connsiteX3516" fmla="*/ 1209765 w 10032639"/>
                <a:gd name="connsiteY3516" fmla="*/ 1113286 h 2801577"/>
                <a:gd name="connsiteX3517" fmla="*/ 3399292 w 10032639"/>
                <a:gd name="connsiteY3517" fmla="*/ 1101404 h 2801577"/>
                <a:gd name="connsiteX3518" fmla="*/ 3354300 w 10032639"/>
                <a:gd name="connsiteY3518" fmla="*/ 1118687 h 2801577"/>
                <a:gd name="connsiteX3519" fmla="*/ 3376976 w 10032639"/>
                <a:gd name="connsiteY3519" fmla="*/ 1113286 h 2801577"/>
                <a:gd name="connsiteX3520" fmla="*/ 3399292 w 10032639"/>
                <a:gd name="connsiteY3520" fmla="*/ 1108245 h 2801577"/>
                <a:gd name="connsiteX3521" fmla="*/ 6509009 w 10032639"/>
                <a:gd name="connsiteY3521" fmla="*/ 1086061 h 2801577"/>
                <a:gd name="connsiteX3522" fmla="*/ 6489928 w 10032639"/>
                <a:gd name="connsiteY3522" fmla="*/ 1098299 h 2801577"/>
                <a:gd name="connsiteX3523" fmla="*/ 6501809 w 10032639"/>
                <a:gd name="connsiteY3523" fmla="*/ 1098299 h 2801577"/>
                <a:gd name="connsiteX3524" fmla="*/ 6507209 w 10032639"/>
                <a:gd name="connsiteY3524" fmla="*/ 1089661 h 2801577"/>
                <a:gd name="connsiteX3525" fmla="*/ 5657223 w 10032639"/>
                <a:gd name="connsiteY3525" fmla="*/ 1084621 h 2801577"/>
                <a:gd name="connsiteX3526" fmla="*/ 5624462 w 10032639"/>
                <a:gd name="connsiteY3526" fmla="*/ 1106938 h 2801577"/>
                <a:gd name="connsiteX3527" fmla="*/ 5591341 w 10032639"/>
                <a:gd name="connsiteY3527" fmla="*/ 1131055 h 2801577"/>
                <a:gd name="connsiteX3528" fmla="*/ 5610422 w 10032639"/>
                <a:gd name="connsiteY3528" fmla="*/ 1120617 h 2801577"/>
                <a:gd name="connsiteX3529" fmla="*/ 5629502 w 10032639"/>
                <a:gd name="connsiteY3529" fmla="*/ 1108738 h 2801577"/>
                <a:gd name="connsiteX3530" fmla="*/ 5643183 w 10032639"/>
                <a:gd name="connsiteY3530" fmla="*/ 1096500 h 2801577"/>
                <a:gd name="connsiteX3531" fmla="*/ 9502985 w 10032639"/>
                <a:gd name="connsiteY3531" fmla="*/ 1069664 h 2801577"/>
                <a:gd name="connsiteX3532" fmla="*/ 9492543 w 10032639"/>
                <a:gd name="connsiteY3532" fmla="*/ 1081907 h 2801577"/>
                <a:gd name="connsiteX3533" fmla="*/ 9497583 w 10032639"/>
                <a:gd name="connsiteY3533" fmla="*/ 1078306 h 2801577"/>
                <a:gd name="connsiteX3534" fmla="*/ 7123547 w 10032639"/>
                <a:gd name="connsiteY3534" fmla="*/ 1061944 h 2801577"/>
                <a:gd name="connsiteX3535" fmla="*/ 7090426 w 10032639"/>
                <a:gd name="connsiteY3535" fmla="*/ 1091460 h 2801577"/>
                <a:gd name="connsiteX3536" fmla="*/ 7055865 w 10032639"/>
                <a:gd name="connsiteY3536" fmla="*/ 1119177 h 2801577"/>
                <a:gd name="connsiteX3537" fmla="*/ 7019504 w 10032639"/>
                <a:gd name="connsiteY3537" fmla="*/ 1146533 h 2801577"/>
                <a:gd name="connsiteX3538" fmla="*/ 6979903 w 10032639"/>
                <a:gd name="connsiteY3538" fmla="*/ 1171010 h 2801577"/>
                <a:gd name="connsiteX3539" fmla="*/ 6817178 w 10032639"/>
                <a:gd name="connsiteY3539" fmla="*/ 1280077 h 2801577"/>
                <a:gd name="connsiteX3540" fmla="*/ 6806738 w 10032639"/>
                <a:gd name="connsiteY3540" fmla="*/ 1291955 h 2801577"/>
                <a:gd name="connsiteX3541" fmla="*/ 6792697 w 10032639"/>
                <a:gd name="connsiteY3541" fmla="*/ 1302394 h 2801577"/>
                <a:gd name="connsiteX3542" fmla="*/ 6764976 w 10032639"/>
                <a:gd name="connsiteY3542" fmla="*/ 1319672 h 2801577"/>
                <a:gd name="connsiteX3543" fmla="*/ 6753096 w 10032639"/>
                <a:gd name="connsiteY3543" fmla="*/ 1326871 h 2801577"/>
                <a:gd name="connsiteX3544" fmla="*/ 6739056 w 10032639"/>
                <a:gd name="connsiteY3544" fmla="*/ 1335510 h 2801577"/>
                <a:gd name="connsiteX3545" fmla="*/ 6728975 w 10032639"/>
                <a:gd name="connsiteY3545" fmla="*/ 1344148 h 2801577"/>
                <a:gd name="connsiteX3546" fmla="*/ 6730775 w 10032639"/>
                <a:gd name="connsiteY3546" fmla="*/ 1344148 h 2801577"/>
                <a:gd name="connsiteX3547" fmla="*/ 6725375 w 10032639"/>
                <a:gd name="connsiteY3547" fmla="*/ 1361426 h 2801577"/>
                <a:gd name="connsiteX3548" fmla="*/ 6734015 w 10032639"/>
                <a:gd name="connsiteY3548" fmla="*/ 1356387 h 2801577"/>
                <a:gd name="connsiteX3549" fmla="*/ 6742656 w 10032639"/>
                <a:gd name="connsiteY3549" fmla="*/ 1352787 h 2801577"/>
                <a:gd name="connsiteX3550" fmla="*/ 6758136 w 10032639"/>
                <a:gd name="connsiteY3550" fmla="*/ 1338749 h 2801577"/>
                <a:gd name="connsiteX3551" fmla="*/ 6775417 w 10032639"/>
                <a:gd name="connsiteY3551" fmla="*/ 1323271 h 2801577"/>
                <a:gd name="connsiteX3552" fmla="*/ 6792697 w 10032639"/>
                <a:gd name="connsiteY3552" fmla="*/ 1311033 h 2801577"/>
                <a:gd name="connsiteX3553" fmla="*/ 6811778 w 10032639"/>
                <a:gd name="connsiteY3553" fmla="*/ 1302394 h 2801577"/>
                <a:gd name="connsiteX3554" fmla="*/ 6829058 w 10032639"/>
                <a:gd name="connsiteY3554" fmla="*/ 1297354 h 2801577"/>
                <a:gd name="connsiteX3555" fmla="*/ 6860379 w 10032639"/>
                <a:gd name="connsiteY3555" fmla="*/ 1267838 h 2801577"/>
                <a:gd name="connsiteX3556" fmla="*/ 6891700 w 10032639"/>
                <a:gd name="connsiteY3556" fmla="*/ 1252360 h 2801577"/>
                <a:gd name="connsiteX3557" fmla="*/ 6919061 w 10032639"/>
                <a:gd name="connsiteY3557" fmla="*/ 1235082 h 2801577"/>
                <a:gd name="connsiteX3558" fmla="*/ 6944982 w 10032639"/>
                <a:gd name="connsiteY3558" fmla="*/ 1217804 h 2801577"/>
                <a:gd name="connsiteX3559" fmla="*/ 6969462 w 10032639"/>
                <a:gd name="connsiteY3559" fmla="*/ 1200527 h 2801577"/>
                <a:gd name="connsiteX3560" fmla="*/ 6995383 w 10032639"/>
                <a:gd name="connsiteY3560" fmla="*/ 1181449 h 2801577"/>
                <a:gd name="connsiteX3561" fmla="*/ 7023104 w 10032639"/>
                <a:gd name="connsiteY3561" fmla="*/ 1165611 h 2801577"/>
                <a:gd name="connsiteX3562" fmla="*/ 7050825 w 10032639"/>
                <a:gd name="connsiteY3562" fmla="*/ 1153732 h 2801577"/>
                <a:gd name="connsiteX3563" fmla="*/ 7081786 w 10032639"/>
                <a:gd name="connsiteY3563" fmla="*/ 1143294 h 2801577"/>
                <a:gd name="connsiteX3564" fmla="*/ 7087186 w 10032639"/>
                <a:gd name="connsiteY3564" fmla="*/ 1129256 h 2801577"/>
                <a:gd name="connsiteX3565" fmla="*/ 7095826 w 10032639"/>
                <a:gd name="connsiteY3565" fmla="*/ 1117377 h 2801577"/>
                <a:gd name="connsiteX3566" fmla="*/ 7104466 w 10032639"/>
                <a:gd name="connsiteY3566" fmla="*/ 1108738 h 2801577"/>
                <a:gd name="connsiteX3567" fmla="*/ 7114907 w 10032639"/>
                <a:gd name="connsiteY3567" fmla="*/ 1101899 h 2801577"/>
                <a:gd name="connsiteX3568" fmla="*/ 7128587 w 10032639"/>
                <a:gd name="connsiteY3568" fmla="*/ 1096500 h 2801577"/>
                <a:gd name="connsiteX3569" fmla="*/ 7142628 w 10032639"/>
                <a:gd name="connsiteY3569" fmla="*/ 1087861 h 2801577"/>
                <a:gd name="connsiteX3570" fmla="*/ 7142628 w 10032639"/>
                <a:gd name="connsiteY3570" fmla="*/ 1086061 h 2801577"/>
                <a:gd name="connsiteX3571" fmla="*/ 7137227 w 10032639"/>
                <a:gd name="connsiteY3571" fmla="*/ 1077422 h 2801577"/>
                <a:gd name="connsiteX3572" fmla="*/ 7132187 w 10032639"/>
                <a:gd name="connsiteY3572" fmla="*/ 1066983 h 2801577"/>
                <a:gd name="connsiteX3573" fmla="*/ 8893396 w 10032639"/>
                <a:gd name="connsiteY3573" fmla="*/ 1059221 h 2801577"/>
                <a:gd name="connsiteX3574" fmla="*/ 8794738 w 10032639"/>
                <a:gd name="connsiteY3574" fmla="*/ 1126920 h 2801577"/>
                <a:gd name="connsiteX3575" fmla="*/ 8692840 w 10032639"/>
                <a:gd name="connsiteY3575" fmla="*/ 1199661 h 2801577"/>
                <a:gd name="connsiteX3576" fmla="*/ 8469240 w 10032639"/>
                <a:gd name="connsiteY3576" fmla="*/ 1362428 h 2801577"/>
                <a:gd name="connsiteX3577" fmla="*/ 8482923 w 10032639"/>
                <a:gd name="connsiteY3577" fmla="*/ 1357386 h 2801577"/>
                <a:gd name="connsiteX3578" fmla="*/ 8493364 w 10032639"/>
                <a:gd name="connsiteY3578" fmla="*/ 1353785 h 2801577"/>
                <a:gd name="connsiteX3579" fmla="*/ 8505607 w 10032639"/>
                <a:gd name="connsiteY3579" fmla="*/ 1346943 h 2801577"/>
                <a:gd name="connsiteX3580" fmla="*/ 8519649 w 10032639"/>
                <a:gd name="connsiteY3580" fmla="*/ 1338301 h 2801577"/>
                <a:gd name="connsiteX3581" fmla="*/ 8524690 w 10032639"/>
                <a:gd name="connsiteY3581" fmla="*/ 1334700 h 2801577"/>
                <a:gd name="connsiteX3582" fmla="*/ 8531531 w 10032639"/>
                <a:gd name="connsiteY3582" fmla="*/ 1332899 h 2801577"/>
                <a:gd name="connsiteX3583" fmla="*/ 8538732 w 10032639"/>
                <a:gd name="connsiteY3583" fmla="*/ 1331099 h 2801577"/>
                <a:gd name="connsiteX3584" fmla="*/ 8545574 w 10032639"/>
                <a:gd name="connsiteY3584" fmla="*/ 1326057 h 2801577"/>
                <a:gd name="connsiteX3585" fmla="*/ 8545574 w 10032639"/>
                <a:gd name="connsiteY3585" fmla="*/ 1320656 h 2801577"/>
                <a:gd name="connsiteX3586" fmla="*/ 8548814 w 10032639"/>
                <a:gd name="connsiteY3586" fmla="*/ 1317415 h 2801577"/>
                <a:gd name="connsiteX3587" fmla="*/ 8554215 w 10032639"/>
                <a:gd name="connsiteY3587" fmla="*/ 1310213 h 2801577"/>
                <a:gd name="connsiteX3588" fmla="*/ 8557456 w 10032639"/>
                <a:gd name="connsiteY3588" fmla="*/ 1306972 h 2801577"/>
                <a:gd name="connsiteX3589" fmla="*/ 8561056 w 10032639"/>
                <a:gd name="connsiteY3589" fmla="*/ 1305171 h 2801577"/>
                <a:gd name="connsiteX3590" fmla="*/ 8567898 w 10032639"/>
                <a:gd name="connsiteY3590" fmla="*/ 1303371 h 2801577"/>
                <a:gd name="connsiteX3591" fmla="*/ 8573299 w 10032639"/>
                <a:gd name="connsiteY3591" fmla="*/ 1296529 h 2801577"/>
                <a:gd name="connsiteX3592" fmla="*/ 8578340 w 10032639"/>
                <a:gd name="connsiteY3592" fmla="*/ 1291127 h 2801577"/>
                <a:gd name="connsiteX3593" fmla="*/ 8590582 w 10032639"/>
                <a:gd name="connsiteY3593" fmla="*/ 1279244 h 2801577"/>
                <a:gd name="connsiteX3594" fmla="*/ 8602464 w 10032639"/>
                <a:gd name="connsiteY3594" fmla="*/ 1272402 h 2801577"/>
                <a:gd name="connsiteX3595" fmla="*/ 8614706 w 10032639"/>
                <a:gd name="connsiteY3595" fmla="*/ 1267000 h 2801577"/>
                <a:gd name="connsiteX3596" fmla="*/ 8621547 w 10032639"/>
                <a:gd name="connsiteY3596" fmla="*/ 1263760 h 2801577"/>
                <a:gd name="connsiteX3597" fmla="*/ 8626588 w 10032639"/>
                <a:gd name="connsiteY3597" fmla="*/ 1261959 h 2801577"/>
                <a:gd name="connsiteX3598" fmla="*/ 8640631 w 10032639"/>
                <a:gd name="connsiteY3598" fmla="*/ 1256557 h 2801577"/>
                <a:gd name="connsiteX3599" fmla="*/ 8647472 w 10032639"/>
                <a:gd name="connsiteY3599" fmla="*/ 1253317 h 2801577"/>
                <a:gd name="connsiteX3600" fmla="*/ 8654673 w 10032639"/>
                <a:gd name="connsiteY3600" fmla="*/ 1247915 h 2801577"/>
                <a:gd name="connsiteX3601" fmla="*/ 8673757 w 10032639"/>
                <a:gd name="connsiteY3601" fmla="*/ 1229190 h 2801577"/>
                <a:gd name="connsiteX3602" fmla="*/ 8720205 w 10032639"/>
                <a:gd name="connsiteY3602" fmla="*/ 1192819 h 2801577"/>
                <a:gd name="connsiteX3603" fmla="*/ 8728846 w 10032639"/>
                <a:gd name="connsiteY3603" fmla="*/ 1185617 h 2801577"/>
                <a:gd name="connsiteX3604" fmla="*/ 8741089 w 10032639"/>
                <a:gd name="connsiteY3604" fmla="*/ 1180576 h 2801577"/>
                <a:gd name="connsiteX3605" fmla="*/ 8752971 w 10032639"/>
                <a:gd name="connsiteY3605" fmla="*/ 1173734 h 2801577"/>
                <a:gd name="connsiteX3606" fmla="*/ 8768813 w 10032639"/>
                <a:gd name="connsiteY3606" fmla="*/ 1170133 h 2801577"/>
                <a:gd name="connsiteX3607" fmla="*/ 8772054 w 10032639"/>
                <a:gd name="connsiteY3607" fmla="*/ 1159690 h 2801577"/>
                <a:gd name="connsiteX3608" fmla="*/ 8775655 w 10032639"/>
                <a:gd name="connsiteY3608" fmla="*/ 1151047 h 2801577"/>
                <a:gd name="connsiteX3609" fmla="*/ 8780696 w 10032639"/>
                <a:gd name="connsiteY3609" fmla="*/ 1144205 h 2801577"/>
                <a:gd name="connsiteX3610" fmla="*/ 8787897 w 10032639"/>
                <a:gd name="connsiteY3610" fmla="*/ 1138804 h 2801577"/>
                <a:gd name="connsiteX3611" fmla="*/ 8806980 w 10032639"/>
                <a:gd name="connsiteY3611" fmla="*/ 1126920 h 2801577"/>
                <a:gd name="connsiteX3612" fmla="*/ 8826064 w 10032639"/>
                <a:gd name="connsiteY3612" fmla="*/ 1112876 h 2801577"/>
                <a:gd name="connsiteX3613" fmla="*/ 8846587 w 10032639"/>
                <a:gd name="connsiteY3613" fmla="*/ 1099192 h 2801577"/>
                <a:gd name="connsiteX3614" fmla="*/ 8865671 w 10032639"/>
                <a:gd name="connsiteY3614" fmla="*/ 1083708 h 2801577"/>
                <a:gd name="connsiteX3615" fmla="*/ 4613178 w 10032639"/>
                <a:gd name="connsiteY3615" fmla="*/ 1058635 h 2801577"/>
                <a:gd name="connsiteX3616" fmla="*/ 4595897 w 10032639"/>
                <a:gd name="connsiteY3616" fmla="*/ 1070875 h 2801577"/>
                <a:gd name="connsiteX3617" fmla="*/ 4599137 w 10032639"/>
                <a:gd name="connsiteY3617" fmla="*/ 1070875 h 2801577"/>
                <a:gd name="connsiteX3618" fmla="*/ 4606338 w 10032639"/>
                <a:gd name="connsiteY3618" fmla="*/ 1065835 h 2801577"/>
                <a:gd name="connsiteX3619" fmla="*/ 5866750 w 10032639"/>
                <a:gd name="connsiteY3619" fmla="*/ 1056905 h 2801577"/>
                <a:gd name="connsiteX3620" fmla="*/ 5849469 w 10032639"/>
                <a:gd name="connsiteY3620" fmla="*/ 1066983 h 2801577"/>
                <a:gd name="connsiteX3621" fmla="*/ 5863149 w 10032639"/>
                <a:gd name="connsiteY3621" fmla="*/ 1061944 h 2801577"/>
                <a:gd name="connsiteX3622" fmla="*/ 8239159 w 10032639"/>
                <a:gd name="connsiteY3622" fmla="*/ 1050578 h 2801577"/>
                <a:gd name="connsiteX3623" fmla="*/ 8204233 w 10032639"/>
                <a:gd name="connsiteY3623" fmla="*/ 1080107 h 2801577"/>
                <a:gd name="connsiteX3624" fmla="*/ 8169667 w 10032639"/>
                <a:gd name="connsiteY3624" fmla="*/ 1111436 h 2801577"/>
                <a:gd name="connsiteX3625" fmla="*/ 8178308 w 10032639"/>
                <a:gd name="connsiteY3625" fmla="*/ 1107835 h 2801577"/>
                <a:gd name="connsiteX3626" fmla="*/ 8186950 w 10032639"/>
                <a:gd name="connsiteY3626" fmla="*/ 1106034 h 2801577"/>
                <a:gd name="connsiteX3627" fmla="*/ 8190551 w 10032639"/>
                <a:gd name="connsiteY3627" fmla="*/ 1100993 h 2801577"/>
                <a:gd name="connsiteX3628" fmla="*/ 8193791 w 10032639"/>
                <a:gd name="connsiteY3628" fmla="*/ 1095591 h 2801577"/>
                <a:gd name="connsiteX3629" fmla="*/ 8197392 w 10032639"/>
                <a:gd name="connsiteY3629" fmla="*/ 1090550 h 2801577"/>
                <a:gd name="connsiteX3630" fmla="*/ 8204233 w 10032639"/>
                <a:gd name="connsiteY3630" fmla="*/ 1085508 h 2801577"/>
                <a:gd name="connsiteX3631" fmla="*/ 8212875 w 10032639"/>
                <a:gd name="connsiteY3631" fmla="*/ 1078306 h 2801577"/>
                <a:gd name="connsiteX3632" fmla="*/ 8225117 w 10032639"/>
                <a:gd name="connsiteY3632" fmla="*/ 1069664 h 2801577"/>
                <a:gd name="connsiteX3633" fmla="*/ 8244200 w 10032639"/>
                <a:gd name="connsiteY3633" fmla="*/ 1061021 h 2801577"/>
                <a:gd name="connsiteX3634" fmla="*/ 595344 w 10032639"/>
                <a:gd name="connsiteY3634" fmla="*/ 1028673 h 2801577"/>
                <a:gd name="connsiteX3635" fmla="*/ 557190 w 10032639"/>
                <a:gd name="connsiteY3635" fmla="*/ 1050997 h 2801577"/>
                <a:gd name="connsiteX3636" fmla="*/ 526235 w 10032639"/>
                <a:gd name="connsiteY3636" fmla="*/ 1070079 h 2801577"/>
                <a:gd name="connsiteX3637" fmla="*/ 489881 w 10032639"/>
                <a:gd name="connsiteY3637" fmla="*/ 1096003 h 2801577"/>
                <a:gd name="connsiteX3638" fmla="*/ 472604 w 10032639"/>
                <a:gd name="connsiteY3638" fmla="*/ 1110045 h 2801577"/>
                <a:gd name="connsiteX3639" fmla="*/ 465405 w 10032639"/>
                <a:gd name="connsiteY3639" fmla="*/ 1116886 h 2801577"/>
                <a:gd name="connsiteX3640" fmla="*/ 460365 w 10032639"/>
                <a:gd name="connsiteY3640" fmla="*/ 1125528 h 2801577"/>
                <a:gd name="connsiteX3641" fmla="*/ 474043 w 10032639"/>
                <a:gd name="connsiteY3641" fmla="*/ 1115086 h 2801577"/>
                <a:gd name="connsiteX3642" fmla="*/ 481242 w 10032639"/>
                <a:gd name="connsiteY3642" fmla="*/ 1108245 h 2801577"/>
                <a:gd name="connsiteX3643" fmla="*/ 489881 w 10032639"/>
                <a:gd name="connsiteY3643" fmla="*/ 1103204 h 2801577"/>
                <a:gd name="connsiteX3644" fmla="*/ 498519 w 10032639"/>
                <a:gd name="connsiteY3644" fmla="*/ 1099604 h 2801577"/>
                <a:gd name="connsiteX3645" fmla="*/ 508598 w 10032639"/>
                <a:gd name="connsiteY3645" fmla="*/ 1097804 h 2801577"/>
                <a:gd name="connsiteX3646" fmla="*/ 510397 w 10032639"/>
                <a:gd name="connsiteY3646" fmla="*/ 1090963 h 2801577"/>
                <a:gd name="connsiteX3647" fmla="*/ 515797 w 10032639"/>
                <a:gd name="connsiteY3647" fmla="*/ 1084122 h 2801577"/>
                <a:gd name="connsiteX3648" fmla="*/ 529474 w 10032639"/>
                <a:gd name="connsiteY3648" fmla="*/ 1070079 h 2801577"/>
                <a:gd name="connsiteX3649" fmla="*/ 538113 w 10032639"/>
                <a:gd name="connsiteY3649" fmla="*/ 1071880 h 2801577"/>
                <a:gd name="connsiteX3650" fmla="*/ 545312 w 10032639"/>
                <a:gd name="connsiteY3650" fmla="*/ 1073680 h 2801577"/>
                <a:gd name="connsiteX3651" fmla="*/ 552151 w 10032639"/>
                <a:gd name="connsiteY3651" fmla="*/ 1071880 h 2801577"/>
                <a:gd name="connsiteX3652" fmla="*/ 558990 w 10032639"/>
                <a:gd name="connsiteY3652" fmla="*/ 1068279 h 2801577"/>
                <a:gd name="connsiteX3653" fmla="*/ 564389 w 10032639"/>
                <a:gd name="connsiteY3653" fmla="*/ 1063238 h 2801577"/>
                <a:gd name="connsiteX3654" fmla="*/ 581666 w 10032639"/>
                <a:gd name="connsiteY3654" fmla="*/ 1042355 h 2801577"/>
                <a:gd name="connsiteX3655" fmla="*/ 9418009 w 10032639"/>
                <a:gd name="connsiteY3655" fmla="*/ 1024651 h 2801577"/>
                <a:gd name="connsiteX3656" fmla="*/ 9321152 w 10032639"/>
                <a:gd name="connsiteY3656" fmla="*/ 1109635 h 2801577"/>
                <a:gd name="connsiteX3657" fmla="*/ 9225735 w 10032639"/>
                <a:gd name="connsiteY3657" fmla="*/ 1192819 h 2801577"/>
                <a:gd name="connsiteX3658" fmla="*/ 9128878 w 10032639"/>
                <a:gd name="connsiteY3658" fmla="*/ 1273842 h 2801577"/>
                <a:gd name="connsiteX3659" fmla="*/ 9032021 w 10032639"/>
                <a:gd name="connsiteY3659" fmla="*/ 1351985 h 2801577"/>
                <a:gd name="connsiteX3660" fmla="*/ 9038862 w 10032639"/>
                <a:gd name="connsiteY3660" fmla="*/ 1367469 h 2801577"/>
                <a:gd name="connsiteX3661" fmla="*/ 9043903 w 10032639"/>
                <a:gd name="connsiteY3661" fmla="*/ 1379713 h 2801577"/>
                <a:gd name="connsiteX3662" fmla="*/ 9070187 w 10032639"/>
                <a:gd name="connsiteY3662" fmla="*/ 1358827 h 2801577"/>
                <a:gd name="connsiteX3663" fmla="*/ 9094312 w 10032639"/>
                <a:gd name="connsiteY3663" fmla="*/ 1339741 h 2801577"/>
                <a:gd name="connsiteX3664" fmla="*/ 9116996 w 10032639"/>
                <a:gd name="connsiteY3664" fmla="*/ 1320656 h 2801577"/>
                <a:gd name="connsiteX3665" fmla="*/ 9135719 w 10032639"/>
                <a:gd name="connsiteY3665" fmla="*/ 1301570 h 2801577"/>
                <a:gd name="connsiteX3666" fmla="*/ 9178927 w 10032639"/>
                <a:gd name="connsiteY3666" fmla="*/ 1267000 h 2801577"/>
                <a:gd name="connsiteX3667" fmla="*/ 9227535 w 10032639"/>
                <a:gd name="connsiteY3667" fmla="*/ 1230630 h 2801577"/>
                <a:gd name="connsiteX3668" fmla="*/ 9227535 w 10032639"/>
                <a:gd name="connsiteY3668" fmla="*/ 1229190 h 2801577"/>
                <a:gd name="connsiteX3669" fmla="*/ 9227535 w 10032639"/>
                <a:gd name="connsiteY3669" fmla="*/ 1222348 h 2801577"/>
                <a:gd name="connsiteX3670" fmla="*/ 9232936 w 10032639"/>
                <a:gd name="connsiteY3670" fmla="*/ 1216946 h 2801577"/>
                <a:gd name="connsiteX3671" fmla="*/ 9236177 w 10032639"/>
                <a:gd name="connsiteY3671" fmla="*/ 1213345 h 2801577"/>
                <a:gd name="connsiteX3672" fmla="*/ 9243378 w 10032639"/>
                <a:gd name="connsiteY3672" fmla="*/ 1211905 h 2801577"/>
                <a:gd name="connsiteX3673" fmla="*/ 9239777 w 10032639"/>
                <a:gd name="connsiteY3673" fmla="*/ 1201462 h 2801577"/>
                <a:gd name="connsiteX3674" fmla="*/ 9252020 w 10032639"/>
                <a:gd name="connsiteY3674" fmla="*/ 1196060 h 2801577"/>
                <a:gd name="connsiteX3675" fmla="*/ 9270743 w 10032639"/>
                <a:gd name="connsiteY3675" fmla="*/ 1184177 h 2801577"/>
                <a:gd name="connsiteX3676" fmla="*/ 9286586 w 10032639"/>
                <a:gd name="connsiteY3676" fmla="*/ 1171933 h 2801577"/>
                <a:gd name="connsiteX3677" fmla="*/ 9300268 w 10032639"/>
                <a:gd name="connsiteY3677" fmla="*/ 1156089 h 2801577"/>
                <a:gd name="connsiteX3678" fmla="*/ 9315751 w 10032639"/>
                <a:gd name="connsiteY3678" fmla="*/ 1137003 h 2801577"/>
                <a:gd name="connsiteX3679" fmla="*/ 9327993 w 10032639"/>
                <a:gd name="connsiteY3679" fmla="*/ 1123319 h 2801577"/>
                <a:gd name="connsiteX3680" fmla="*/ 9343476 w 10032639"/>
                <a:gd name="connsiteY3680" fmla="*/ 1106034 h 2801577"/>
                <a:gd name="connsiteX3681" fmla="*/ 9352117 w 10032639"/>
                <a:gd name="connsiteY3681" fmla="*/ 1099192 h 2801577"/>
                <a:gd name="connsiteX3682" fmla="*/ 9359319 w 10032639"/>
                <a:gd name="connsiteY3682" fmla="*/ 1094151 h 2801577"/>
                <a:gd name="connsiteX3683" fmla="*/ 9367960 w 10032639"/>
                <a:gd name="connsiteY3683" fmla="*/ 1090550 h 2801577"/>
                <a:gd name="connsiteX3684" fmla="*/ 9376602 w 10032639"/>
                <a:gd name="connsiteY3684" fmla="*/ 1086949 h 2801577"/>
                <a:gd name="connsiteX3685" fmla="*/ 9379843 w 10032639"/>
                <a:gd name="connsiteY3685" fmla="*/ 1076866 h 2801577"/>
                <a:gd name="connsiteX3686" fmla="*/ 9385243 w 10032639"/>
                <a:gd name="connsiteY3686" fmla="*/ 1066423 h 2801577"/>
                <a:gd name="connsiteX3687" fmla="*/ 9392085 w 10032639"/>
                <a:gd name="connsiteY3687" fmla="*/ 1059221 h 2801577"/>
                <a:gd name="connsiteX3688" fmla="*/ 9397486 w 10032639"/>
                <a:gd name="connsiteY3688" fmla="*/ 1052379 h 2801577"/>
                <a:gd name="connsiteX3689" fmla="*/ 9404327 w 10032639"/>
                <a:gd name="connsiteY3689" fmla="*/ 1047338 h 2801577"/>
                <a:gd name="connsiteX3690" fmla="*/ 9409368 w 10032639"/>
                <a:gd name="connsiteY3690" fmla="*/ 1041936 h 2801577"/>
                <a:gd name="connsiteX3691" fmla="*/ 9412968 w 10032639"/>
                <a:gd name="connsiteY3691" fmla="*/ 1035094 h 2801577"/>
                <a:gd name="connsiteX3692" fmla="*/ 9416209 w 10032639"/>
                <a:gd name="connsiteY3692" fmla="*/ 1028252 h 2801577"/>
                <a:gd name="connsiteX3693" fmla="*/ 1218403 w 10032639"/>
                <a:gd name="connsiteY3693" fmla="*/ 1019672 h 2801577"/>
                <a:gd name="connsiteX3694" fmla="*/ 1202926 w 10032639"/>
                <a:gd name="connsiteY3694" fmla="*/ 1028673 h 2801577"/>
                <a:gd name="connsiteX3695" fmla="*/ 1188888 w 10032639"/>
                <a:gd name="connsiteY3695" fmla="*/ 1038755 h 2801577"/>
                <a:gd name="connsiteX3696" fmla="*/ 1177010 w 10032639"/>
                <a:gd name="connsiteY3696" fmla="*/ 1049196 h 2801577"/>
                <a:gd name="connsiteX3697" fmla="*/ 1162972 w 10032639"/>
                <a:gd name="connsiteY3697" fmla="*/ 1059638 h 2801577"/>
                <a:gd name="connsiteX3698" fmla="*/ 1177010 w 10032639"/>
                <a:gd name="connsiteY3698" fmla="*/ 1052797 h 2801577"/>
                <a:gd name="connsiteX3699" fmla="*/ 1190688 w 10032639"/>
                <a:gd name="connsiteY3699" fmla="*/ 1044156 h 2801577"/>
                <a:gd name="connsiteX3700" fmla="*/ 1216604 w 10032639"/>
                <a:gd name="connsiteY3700" fmla="*/ 1021472 h 2801577"/>
                <a:gd name="connsiteX3701" fmla="*/ 1220203 w 10032639"/>
                <a:gd name="connsiteY3701" fmla="*/ 1019672 h 2801577"/>
                <a:gd name="connsiteX3702" fmla="*/ 8938404 w 10032639"/>
                <a:gd name="connsiteY3702" fmla="*/ 1017809 h 2801577"/>
                <a:gd name="connsiteX3703" fmla="*/ 8936603 w 10032639"/>
                <a:gd name="connsiteY3703" fmla="*/ 1024651 h 2801577"/>
                <a:gd name="connsiteX3704" fmla="*/ 8940204 w 10032639"/>
                <a:gd name="connsiteY3704" fmla="*/ 1022851 h 2801577"/>
                <a:gd name="connsiteX3705" fmla="*/ 4213202 w 10032639"/>
                <a:gd name="connsiteY3705" fmla="*/ 1010039 h 2801577"/>
                <a:gd name="connsiteX3706" fmla="*/ 4211402 w 10032639"/>
                <a:gd name="connsiteY3706" fmla="*/ 1011839 h 2801577"/>
                <a:gd name="connsiteX3707" fmla="*/ 4194121 w 10032639"/>
                <a:gd name="connsiteY3707" fmla="*/ 1030917 h 2801577"/>
                <a:gd name="connsiteX3708" fmla="*/ 4178641 w 10032639"/>
                <a:gd name="connsiteY3708" fmla="*/ 1046756 h 2801577"/>
                <a:gd name="connsiteX3709" fmla="*/ 4162800 w 10032639"/>
                <a:gd name="connsiteY3709" fmla="*/ 1060435 h 2801577"/>
                <a:gd name="connsiteX3710" fmla="*/ 4166400 w 10032639"/>
                <a:gd name="connsiteY3710" fmla="*/ 1060435 h 2801577"/>
                <a:gd name="connsiteX3711" fmla="*/ 4170000 w 10032639"/>
                <a:gd name="connsiteY3711" fmla="*/ 1060435 h 2801577"/>
                <a:gd name="connsiteX3712" fmla="*/ 4175041 w 10032639"/>
                <a:gd name="connsiteY3712" fmla="*/ 1057196 h 2801577"/>
                <a:gd name="connsiteX3713" fmla="*/ 4180441 w 10032639"/>
                <a:gd name="connsiteY3713" fmla="*/ 1048196 h 2801577"/>
                <a:gd name="connsiteX3714" fmla="*/ 4189081 w 10032639"/>
                <a:gd name="connsiteY3714" fmla="*/ 1037757 h 2801577"/>
                <a:gd name="connsiteX3715" fmla="*/ 4195921 w 10032639"/>
                <a:gd name="connsiteY3715" fmla="*/ 1030917 h 2801577"/>
                <a:gd name="connsiteX3716" fmla="*/ 4204562 w 10032639"/>
                <a:gd name="connsiteY3716" fmla="*/ 1025878 h 2801577"/>
                <a:gd name="connsiteX3717" fmla="*/ 4213202 w 10032639"/>
                <a:gd name="connsiteY3717" fmla="*/ 1020478 h 2801577"/>
                <a:gd name="connsiteX3718" fmla="*/ 4213202 w 10032639"/>
                <a:gd name="connsiteY3718" fmla="*/ 1013638 h 2801577"/>
                <a:gd name="connsiteX3719" fmla="*/ 9312150 w 10032639"/>
                <a:gd name="connsiteY3719" fmla="*/ 1009167 h 2801577"/>
                <a:gd name="connsiteX3720" fmla="*/ 9289827 w 10032639"/>
                <a:gd name="connsiteY3720" fmla="*/ 1026452 h 2801577"/>
                <a:gd name="connsiteX3721" fmla="*/ 9288026 w 10032639"/>
                <a:gd name="connsiteY3721" fmla="*/ 1028252 h 2801577"/>
                <a:gd name="connsiteX3722" fmla="*/ 9246619 w 10032639"/>
                <a:gd name="connsiteY3722" fmla="*/ 1064622 h 2801577"/>
                <a:gd name="connsiteX3723" fmla="*/ 9248419 w 10032639"/>
                <a:gd name="connsiteY3723" fmla="*/ 1066423 h 2801577"/>
                <a:gd name="connsiteX3724" fmla="*/ 9244818 w 10032639"/>
                <a:gd name="connsiteY3724" fmla="*/ 1064622 h 2801577"/>
                <a:gd name="connsiteX3725" fmla="*/ 9182527 w 10032639"/>
                <a:gd name="connsiteY3725" fmla="*/ 1118278 h 2801577"/>
                <a:gd name="connsiteX3726" fmla="*/ 9149761 w 10032639"/>
                <a:gd name="connsiteY3726" fmla="*/ 1144205 h 2801577"/>
                <a:gd name="connsiteX3727" fmla="*/ 9118436 w 10032639"/>
                <a:gd name="connsiteY3727" fmla="*/ 1168332 h 2801577"/>
                <a:gd name="connsiteX3728" fmla="*/ 9078829 w 10032639"/>
                <a:gd name="connsiteY3728" fmla="*/ 1197861 h 2801577"/>
                <a:gd name="connsiteX3729" fmla="*/ 9040662 w 10032639"/>
                <a:gd name="connsiteY3729" fmla="*/ 1229190 h 2801577"/>
                <a:gd name="connsiteX3730" fmla="*/ 9004295 w 10032639"/>
                <a:gd name="connsiteY3730" fmla="*/ 1261959 h 2801577"/>
                <a:gd name="connsiteX3731" fmla="*/ 8969729 w 10032639"/>
                <a:gd name="connsiteY3731" fmla="*/ 1292928 h 2801577"/>
                <a:gd name="connsiteX3732" fmla="*/ 8976571 w 10032639"/>
                <a:gd name="connsiteY3732" fmla="*/ 1298329 h 2801577"/>
                <a:gd name="connsiteX3733" fmla="*/ 8981971 w 10032639"/>
                <a:gd name="connsiteY3733" fmla="*/ 1305171 h 2801577"/>
                <a:gd name="connsiteX3734" fmla="*/ 8969729 w 10032639"/>
                <a:gd name="connsiteY3734" fmla="*/ 1317415 h 2801577"/>
                <a:gd name="connsiteX3735" fmla="*/ 8976571 w 10032639"/>
                <a:gd name="connsiteY3735" fmla="*/ 1313814 h 2801577"/>
                <a:gd name="connsiteX3736" fmla="*/ 8978371 w 10032639"/>
                <a:gd name="connsiteY3736" fmla="*/ 1308772 h 2801577"/>
                <a:gd name="connsiteX3737" fmla="*/ 8981971 w 10032639"/>
                <a:gd name="connsiteY3737" fmla="*/ 1305171 h 2801577"/>
                <a:gd name="connsiteX3738" fmla="*/ 8990253 w 10032639"/>
                <a:gd name="connsiteY3738" fmla="*/ 1301570 h 2801577"/>
                <a:gd name="connsiteX3739" fmla="*/ 8997454 w 10032639"/>
                <a:gd name="connsiteY3739" fmla="*/ 1289687 h 2801577"/>
                <a:gd name="connsiteX3740" fmla="*/ 9007536 w 10032639"/>
                <a:gd name="connsiteY3740" fmla="*/ 1277443 h 2801577"/>
                <a:gd name="connsiteX3741" fmla="*/ 9019778 w 10032639"/>
                <a:gd name="connsiteY3741" fmla="*/ 1268801 h 2801577"/>
                <a:gd name="connsiteX3742" fmla="*/ 9032021 w 10032639"/>
                <a:gd name="connsiteY3742" fmla="*/ 1261959 h 2801577"/>
                <a:gd name="connsiteX3743" fmla="*/ 9045703 w 10032639"/>
                <a:gd name="connsiteY3743" fmla="*/ 1255117 h 2801577"/>
                <a:gd name="connsiteX3744" fmla="*/ 9056145 w 10032639"/>
                <a:gd name="connsiteY3744" fmla="*/ 1247915 h 2801577"/>
                <a:gd name="connsiteX3745" fmla="*/ 9068387 w 10032639"/>
                <a:gd name="connsiteY3745" fmla="*/ 1239272 h 2801577"/>
                <a:gd name="connsiteX3746" fmla="*/ 9078829 w 10032639"/>
                <a:gd name="connsiteY3746" fmla="*/ 1229190 h 2801577"/>
                <a:gd name="connsiteX3747" fmla="*/ 9092511 w 10032639"/>
                <a:gd name="connsiteY3747" fmla="*/ 1215146 h 2801577"/>
                <a:gd name="connsiteX3748" fmla="*/ 9099713 w 10032639"/>
                <a:gd name="connsiteY3748" fmla="*/ 1206503 h 2801577"/>
                <a:gd name="connsiteX3749" fmla="*/ 9102953 w 10032639"/>
                <a:gd name="connsiteY3749" fmla="*/ 1201462 h 2801577"/>
                <a:gd name="connsiteX3750" fmla="*/ 9108354 w 10032639"/>
                <a:gd name="connsiteY3750" fmla="*/ 1192819 h 2801577"/>
                <a:gd name="connsiteX3751" fmla="*/ 9115195 w 10032639"/>
                <a:gd name="connsiteY3751" fmla="*/ 1187418 h 2801577"/>
                <a:gd name="connsiteX3752" fmla="*/ 9122037 w 10032639"/>
                <a:gd name="connsiteY3752" fmla="*/ 1185617 h 2801577"/>
                <a:gd name="connsiteX3753" fmla="*/ 9130678 w 10032639"/>
                <a:gd name="connsiteY3753" fmla="*/ 1184177 h 2801577"/>
                <a:gd name="connsiteX3754" fmla="*/ 9132478 w 10032639"/>
                <a:gd name="connsiteY3754" fmla="*/ 1176975 h 2801577"/>
                <a:gd name="connsiteX3755" fmla="*/ 9134279 w 10032639"/>
                <a:gd name="connsiteY3755" fmla="*/ 1173734 h 2801577"/>
                <a:gd name="connsiteX3756" fmla="*/ 9137519 w 10032639"/>
                <a:gd name="connsiteY3756" fmla="*/ 1170133 h 2801577"/>
                <a:gd name="connsiteX3757" fmla="*/ 9146161 w 10032639"/>
                <a:gd name="connsiteY3757" fmla="*/ 1168332 h 2801577"/>
                <a:gd name="connsiteX3758" fmla="*/ 9167045 w 10032639"/>
                <a:gd name="connsiteY3758" fmla="*/ 1152848 h 2801577"/>
                <a:gd name="connsiteX3759" fmla="*/ 9186128 w 10032639"/>
                <a:gd name="connsiteY3759" fmla="*/ 1137003 h 2801577"/>
                <a:gd name="connsiteX3760" fmla="*/ 9201611 w 10032639"/>
                <a:gd name="connsiteY3760" fmla="*/ 1121519 h 2801577"/>
                <a:gd name="connsiteX3761" fmla="*/ 9215653 w 10032639"/>
                <a:gd name="connsiteY3761" fmla="*/ 1104234 h 2801577"/>
                <a:gd name="connsiteX3762" fmla="*/ 9232936 w 10032639"/>
                <a:gd name="connsiteY3762" fmla="*/ 1083708 h 2801577"/>
                <a:gd name="connsiteX3763" fmla="*/ 9252020 w 10032639"/>
                <a:gd name="connsiteY3763" fmla="*/ 1066423 h 2801577"/>
                <a:gd name="connsiteX3764" fmla="*/ 9274344 w 10032639"/>
                <a:gd name="connsiteY3764" fmla="*/ 1050578 h 2801577"/>
                <a:gd name="connsiteX3765" fmla="*/ 9296668 w 10032639"/>
                <a:gd name="connsiteY3765" fmla="*/ 1040135 h 2801577"/>
                <a:gd name="connsiteX3766" fmla="*/ 9296668 w 10032639"/>
                <a:gd name="connsiteY3766" fmla="*/ 1038335 h 2801577"/>
                <a:gd name="connsiteX3767" fmla="*/ 9302069 w 10032639"/>
                <a:gd name="connsiteY3767" fmla="*/ 1026452 h 2801577"/>
                <a:gd name="connsiteX3768" fmla="*/ 9305309 w 10032639"/>
                <a:gd name="connsiteY3768" fmla="*/ 1022851 h 2801577"/>
                <a:gd name="connsiteX3769" fmla="*/ 9308910 w 10032639"/>
                <a:gd name="connsiteY3769" fmla="*/ 1016009 h 2801577"/>
                <a:gd name="connsiteX3770" fmla="*/ 2381736 w 10032639"/>
                <a:gd name="connsiteY3770" fmla="*/ 1000949 h 2801577"/>
                <a:gd name="connsiteX3771" fmla="*/ 2365899 w 10032639"/>
                <a:gd name="connsiteY3771" fmla="*/ 1009590 h 2801577"/>
                <a:gd name="connsiteX3772" fmla="*/ 2359060 w 10032639"/>
                <a:gd name="connsiteY3772" fmla="*/ 1012831 h 2801577"/>
                <a:gd name="connsiteX3773" fmla="*/ 2352221 w 10032639"/>
                <a:gd name="connsiteY3773" fmla="*/ 1016431 h 2801577"/>
                <a:gd name="connsiteX3774" fmla="*/ 2369498 w 10032639"/>
                <a:gd name="connsiteY3774" fmla="*/ 1007790 h 2801577"/>
                <a:gd name="connsiteX3775" fmla="*/ 4692741 w 10032639"/>
                <a:gd name="connsiteY3775" fmla="*/ 991320 h 2801577"/>
                <a:gd name="connsiteX3776" fmla="*/ 4687341 w 10032639"/>
                <a:gd name="connsiteY3776" fmla="*/ 996360 h 2801577"/>
                <a:gd name="connsiteX3777" fmla="*/ 4689141 w 10032639"/>
                <a:gd name="connsiteY3777" fmla="*/ 996360 h 2801577"/>
                <a:gd name="connsiteX3778" fmla="*/ 844784 w 10032639"/>
                <a:gd name="connsiteY3778" fmla="*/ 988707 h 2801577"/>
                <a:gd name="connsiteX3779" fmla="*/ 822107 w 10032639"/>
                <a:gd name="connsiteY3779" fmla="*/ 1002389 h 2801577"/>
                <a:gd name="connsiteX3780" fmla="*/ 797991 w 10032639"/>
                <a:gd name="connsiteY3780" fmla="*/ 1016431 h 2801577"/>
                <a:gd name="connsiteX3781" fmla="*/ 796191 w 10032639"/>
                <a:gd name="connsiteY3781" fmla="*/ 1016431 h 2801577"/>
                <a:gd name="connsiteX3782" fmla="*/ 769916 w 10032639"/>
                <a:gd name="connsiteY3782" fmla="*/ 1030114 h 2801577"/>
                <a:gd name="connsiteX3783" fmla="*/ 744360 w 10032639"/>
                <a:gd name="connsiteY3783" fmla="*/ 1045956 h 2801577"/>
                <a:gd name="connsiteX3784" fmla="*/ 721683 w 10032639"/>
                <a:gd name="connsiteY3784" fmla="*/ 1058198 h 2801577"/>
                <a:gd name="connsiteX3785" fmla="*/ 655814 w 10032639"/>
                <a:gd name="connsiteY3785" fmla="*/ 1103204 h 2801577"/>
                <a:gd name="connsiteX3786" fmla="*/ 648975 w 10032639"/>
                <a:gd name="connsiteY3786" fmla="*/ 1108245 h 2801577"/>
                <a:gd name="connsiteX3787" fmla="*/ 619460 w 10032639"/>
                <a:gd name="connsiteY3787" fmla="*/ 1130568 h 2801577"/>
                <a:gd name="connsiteX3788" fmla="*/ 605782 w 10032639"/>
                <a:gd name="connsiteY3788" fmla="*/ 1142810 h 2801577"/>
                <a:gd name="connsiteX3789" fmla="*/ 595344 w 10032639"/>
                <a:gd name="connsiteY3789" fmla="*/ 1153252 h 2801577"/>
                <a:gd name="connsiteX3790" fmla="*/ 595344 w 10032639"/>
                <a:gd name="connsiteY3790" fmla="*/ 1155052 h 2801577"/>
                <a:gd name="connsiteX3791" fmla="*/ 610821 w 10032639"/>
                <a:gd name="connsiteY3791" fmla="*/ 1144611 h 2801577"/>
                <a:gd name="connsiteX3792" fmla="*/ 624859 w 10032639"/>
                <a:gd name="connsiteY3792" fmla="*/ 1135969 h 2801577"/>
                <a:gd name="connsiteX3793" fmla="*/ 655814 w 10032639"/>
                <a:gd name="connsiteY3793" fmla="*/ 1118687 h 2801577"/>
                <a:gd name="connsiteX3794" fmla="*/ 683529 w 10032639"/>
                <a:gd name="connsiteY3794" fmla="*/ 1103204 h 2801577"/>
                <a:gd name="connsiteX3795" fmla="*/ 713045 w 10032639"/>
                <a:gd name="connsiteY3795" fmla="*/ 1085922 h 2801577"/>
                <a:gd name="connsiteX3796" fmla="*/ 758038 w 10032639"/>
                <a:gd name="connsiteY3796" fmla="*/ 1059638 h 2801577"/>
                <a:gd name="connsiteX3797" fmla="*/ 797991 w 10032639"/>
                <a:gd name="connsiteY3797" fmla="*/ 1031914 h 2801577"/>
                <a:gd name="connsiteX3798" fmla="*/ 823907 w 10032639"/>
                <a:gd name="connsiteY3798" fmla="*/ 1011031 h 2801577"/>
                <a:gd name="connsiteX3799" fmla="*/ 834345 w 10032639"/>
                <a:gd name="connsiteY3799" fmla="*/ 1000949 h 2801577"/>
                <a:gd name="connsiteX3800" fmla="*/ 4571416 w 10032639"/>
                <a:gd name="connsiteY3800" fmla="*/ 982680 h 2801577"/>
                <a:gd name="connsiteX3801" fmla="*/ 4505894 w 10032639"/>
                <a:gd name="connsiteY3801" fmla="*/ 1034517 h 2801577"/>
                <a:gd name="connsiteX3802" fmla="*/ 4441811 w 10032639"/>
                <a:gd name="connsiteY3802" fmla="*/ 1086354 h 2801577"/>
                <a:gd name="connsiteX3803" fmla="*/ 4413730 w 10032639"/>
                <a:gd name="connsiteY3803" fmla="*/ 1109032 h 2801577"/>
                <a:gd name="connsiteX3804" fmla="*/ 4356848 w 10032639"/>
                <a:gd name="connsiteY3804" fmla="*/ 1157269 h 2801577"/>
                <a:gd name="connsiteX3805" fmla="*/ 4389609 w 10032639"/>
                <a:gd name="connsiteY3805" fmla="*/ 1139990 h 2801577"/>
                <a:gd name="connsiteX3806" fmla="*/ 4422370 w 10032639"/>
                <a:gd name="connsiteY3806" fmla="*/ 1119472 h 2801577"/>
                <a:gd name="connsiteX3807" fmla="*/ 4451892 w 10032639"/>
                <a:gd name="connsiteY3807" fmla="*/ 1094993 h 2801577"/>
                <a:gd name="connsiteX3808" fmla="*/ 4481413 w 10032639"/>
                <a:gd name="connsiteY3808" fmla="*/ 1067275 h 2801577"/>
                <a:gd name="connsiteX3809" fmla="*/ 4528215 w 10032639"/>
                <a:gd name="connsiteY3809" fmla="*/ 1022278 h 2801577"/>
                <a:gd name="connsiteX3810" fmla="*/ 3513394 w 10032639"/>
                <a:gd name="connsiteY3810" fmla="*/ 980066 h 2801577"/>
                <a:gd name="connsiteX3811" fmla="*/ 3511907 w 10032639"/>
                <a:gd name="connsiteY3811" fmla="*/ 981129 h 2801577"/>
                <a:gd name="connsiteX3812" fmla="*/ 3456163 w 10032639"/>
                <a:gd name="connsiteY3812" fmla="*/ 999149 h 2801577"/>
                <a:gd name="connsiteX3813" fmla="*/ 3322985 w 10032639"/>
                <a:gd name="connsiteY3813" fmla="*/ 1044156 h 2801577"/>
                <a:gd name="connsiteX3814" fmla="*/ 3314346 w 10032639"/>
                <a:gd name="connsiteY3814" fmla="*/ 1047756 h 2801577"/>
                <a:gd name="connsiteX3815" fmla="*/ 3191606 w 10032639"/>
                <a:gd name="connsiteY3815" fmla="*/ 1094563 h 2801577"/>
                <a:gd name="connsiteX3816" fmla="*/ 3077504 w 10032639"/>
                <a:gd name="connsiteY3816" fmla="*/ 1139210 h 2801577"/>
                <a:gd name="connsiteX3817" fmla="*/ 3027113 w 10032639"/>
                <a:gd name="connsiteY3817" fmla="*/ 1158293 h 2801577"/>
                <a:gd name="connsiteX3818" fmla="*/ 3014875 w 10032639"/>
                <a:gd name="connsiteY3818" fmla="*/ 1163693 h 2801577"/>
                <a:gd name="connsiteX3819" fmla="*/ 3016674 w 10032639"/>
                <a:gd name="connsiteY3819" fmla="*/ 1163693 h 2801577"/>
                <a:gd name="connsiteX3820" fmla="*/ 3030352 w 10032639"/>
                <a:gd name="connsiteY3820" fmla="*/ 1165134 h 2801577"/>
                <a:gd name="connsiteX3821" fmla="*/ 3042590 w 10032639"/>
                <a:gd name="connsiteY3821" fmla="*/ 1165134 h 2801577"/>
                <a:gd name="connsiteX3822" fmla="*/ 3056628 w 10032639"/>
                <a:gd name="connsiteY3822" fmla="*/ 1161893 h 2801577"/>
                <a:gd name="connsiteX3823" fmla="*/ 3070306 w 10032639"/>
                <a:gd name="connsiteY3823" fmla="*/ 1156492 h 2801577"/>
                <a:gd name="connsiteX3824" fmla="*/ 3096581 w 10032639"/>
                <a:gd name="connsiteY3824" fmla="*/ 1144611 h 2801577"/>
                <a:gd name="connsiteX3825" fmla="*/ 3123937 w 10032639"/>
                <a:gd name="connsiteY3825" fmla="*/ 1128768 h 2801577"/>
                <a:gd name="connsiteX3826" fmla="*/ 3144814 w 10032639"/>
                <a:gd name="connsiteY3826" fmla="*/ 1116886 h 2801577"/>
                <a:gd name="connsiteX3827" fmla="*/ 3163891 w 10032639"/>
                <a:gd name="connsiteY3827" fmla="*/ 1108245 h 2801577"/>
                <a:gd name="connsiteX3828" fmla="*/ 3188007 w 10032639"/>
                <a:gd name="connsiteY3828" fmla="*/ 1096003 h 2801577"/>
                <a:gd name="connsiteX3829" fmla="*/ 3202044 w 10032639"/>
                <a:gd name="connsiteY3829" fmla="*/ 1090963 h 2801577"/>
                <a:gd name="connsiteX3830" fmla="*/ 3217522 w 10032639"/>
                <a:gd name="connsiteY3830" fmla="*/ 1087362 h 2801577"/>
                <a:gd name="connsiteX3831" fmla="*/ 3253876 w 10032639"/>
                <a:gd name="connsiteY3831" fmla="*/ 1082321 h 2801577"/>
                <a:gd name="connsiteX3832" fmla="*/ 3255676 w 10032639"/>
                <a:gd name="connsiteY3832" fmla="*/ 1077281 h 2801577"/>
                <a:gd name="connsiteX3833" fmla="*/ 3260715 w 10032639"/>
                <a:gd name="connsiteY3833" fmla="*/ 1071880 h 2801577"/>
                <a:gd name="connsiteX3834" fmla="*/ 3266114 w 10032639"/>
                <a:gd name="connsiteY3834" fmla="*/ 1070079 h 2801577"/>
                <a:gd name="connsiteX3835" fmla="*/ 3271153 w 10032639"/>
                <a:gd name="connsiteY3835" fmla="*/ 1068279 h 2801577"/>
                <a:gd name="connsiteX3836" fmla="*/ 3271153 w 10032639"/>
                <a:gd name="connsiteY3836" fmla="*/ 1065039 h 2801577"/>
                <a:gd name="connsiteX3837" fmla="*/ 3286631 w 10032639"/>
                <a:gd name="connsiteY3837" fmla="*/ 1065039 h 2801577"/>
                <a:gd name="connsiteX3838" fmla="*/ 3293470 w 10032639"/>
                <a:gd name="connsiteY3838" fmla="*/ 1065039 h 2801577"/>
                <a:gd name="connsiteX3839" fmla="*/ 3298869 w 10032639"/>
                <a:gd name="connsiteY3839" fmla="*/ 1066839 h 2801577"/>
                <a:gd name="connsiteX3840" fmla="*/ 3303908 w 10032639"/>
                <a:gd name="connsiteY3840" fmla="*/ 1070079 h 2801577"/>
                <a:gd name="connsiteX3841" fmla="*/ 3310747 w 10032639"/>
                <a:gd name="connsiteY3841" fmla="*/ 1061438 h 2801577"/>
                <a:gd name="connsiteX3842" fmla="*/ 3317946 w 10032639"/>
                <a:gd name="connsiteY3842" fmla="*/ 1054597 h 2801577"/>
                <a:gd name="connsiteX3843" fmla="*/ 3324784 w 10032639"/>
                <a:gd name="connsiteY3843" fmla="*/ 1047756 h 2801577"/>
                <a:gd name="connsiteX3844" fmla="*/ 3333423 w 10032639"/>
                <a:gd name="connsiteY3844" fmla="*/ 1042355 h 2801577"/>
                <a:gd name="connsiteX3845" fmla="*/ 3342062 w 10032639"/>
                <a:gd name="connsiteY3845" fmla="*/ 1038755 h 2801577"/>
                <a:gd name="connsiteX3846" fmla="*/ 3352500 w 10032639"/>
                <a:gd name="connsiteY3846" fmla="*/ 1035514 h 2801577"/>
                <a:gd name="connsiteX3847" fmla="*/ 3362939 w 10032639"/>
                <a:gd name="connsiteY3847" fmla="*/ 1033714 h 2801577"/>
                <a:gd name="connsiteX3848" fmla="*/ 3373377 w 10032639"/>
                <a:gd name="connsiteY3848" fmla="*/ 1033714 h 2801577"/>
                <a:gd name="connsiteX3849" fmla="*/ 3390654 w 10032639"/>
                <a:gd name="connsiteY3849" fmla="*/ 1033714 h 2801577"/>
                <a:gd name="connsiteX3850" fmla="*/ 3404332 w 10032639"/>
                <a:gd name="connsiteY3850" fmla="*/ 1031914 h 2801577"/>
                <a:gd name="connsiteX3851" fmla="*/ 3418369 w 10032639"/>
                <a:gd name="connsiteY3851" fmla="*/ 1028673 h 2801577"/>
                <a:gd name="connsiteX3852" fmla="*/ 3428448 w 10032639"/>
                <a:gd name="connsiteY3852" fmla="*/ 1023273 h 2801577"/>
                <a:gd name="connsiteX3853" fmla="*/ 3435647 w 10032639"/>
                <a:gd name="connsiteY3853" fmla="*/ 1019672 h 2801577"/>
                <a:gd name="connsiteX3854" fmla="*/ 3440686 w 10032639"/>
                <a:gd name="connsiteY3854" fmla="*/ 1018232 h 2801577"/>
                <a:gd name="connsiteX3855" fmla="*/ 3446085 w 10032639"/>
                <a:gd name="connsiteY3855" fmla="*/ 1009590 h 2801577"/>
                <a:gd name="connsiteX3856" fmla="*/ 3451124 w 10032639"/>
                <a:gd name="connsiteY3856" fmla="*/ 1004190 h 2801577"/>
                <a:gd name="connsiteX3857" fmla="*/ 3456163 w 10032639"/>
                <a:gd name="connsiteY3857" fmla="*/ 999149 h 2801577"/>
                <a:gd name="connsiteX3858" fmla="*/ 3461563 w 10032639"/>
                <a:gd name="connsiteY3858" fmla="*/ 999149 h 2801577"/>
                <a:gd name="connsiteX3859" fmla="*/ 3472001 w 10032639"/>
                <a:gd name="connsiteY3859" fmla="*/ 999149 h 2801577"/>
                <a:gd name="connsiteX3860" fmla="*/ 3478840 w 10032639"/>
                <a:gd name="connsiteY3860" fmla="*/ 1000949 h 2801577"/>
                <a:gd name="connsiteX3861" fmla="*/ 3485679 w 10032639"/>
                <a:gd name="connsiteY3861" fmla="*/ 1004190 h 2801577"/>
                <a:gd name="connsiteX3862" fmla="*/ 3489278 w 10032639"/>
                <a:gd name="connsiteY3862" fmla="*/ 1000949 h 2801577"/>
                <a:gd name="connsiteX3863" fmla="*/ 3492877 w 10032639"/>
                <a:gd name="connsiteY3863" fmla="*/ 999149 h 2801577"/>
                <a:gd name="connsiteX3864" fmla="*/ 3494317 w 10032639"/>
                <a:gd name="connsiteY3864" fmla="*/ 995548 h 2801577"/>
                <a:gd name="connsiteX3865" fmla="*/ 3497917 w 10032639"/>
                <a:gd name="connsiteY3865" fmla="*/ 992308 h 2801577"/>
                <a:gd name="connsiteX3866" fmla="*/ 3504756 w 10032639"/>
                <a:gd name="connsiteY3866" fmla="*/ 985107 h 2801577"/>
                <a:gd name="connsiteX3867" fmla="*/ 3508355 w 10032639"/>
                <a:gd name="connsiteY3867" fmla="*/ 983667 h 2801577"/>
                <a:gd name="connsiteX3868" fmla="*/ 3511907 w 10032639"/>
                <a:gd name="connsiteY3868" fmla="*/ 981129 h 2801577"/>
                <a:gd name="connsiteX3869" fmla="*/ 3515194 w 10032639"/>
                <a:gd name="connsiteY3869" fmla="*/ 980066 h 2801577"/>
                <a:gd name="connsiteX3870" fmla="*/ 6796297 w 10032639"/>
                <a:gd name="connsiteY3870" fmla="*/ 978795 h 2801577"/>
                <a:gd name="connsiteX3871" fmla="*/ 6764976 w 10032639"/>
                <a:gd name="connsiteY3871" fmla="*/ 999672 h 2801577"/>
                <a:gd name="connsiteX3872" fmla="*/ 6583531 w 10032639"/>
                <a:gd name="connsiteY3872" fmla="*/ 1122416 h 2801577"/>
                <a:gd name="connsiteX3873" fmla="*/ 6496768 w 10032639"/>
                <a:gd name="connsiteY3873" fmla="*/ 1179649 h 2801577"/>
                <a:gd name="connsiteX3874" fmla="*/ 6415406 w 10032639"/>
                <a:gd name="connsiteY3874" fmla="*/ 1231483 h 2801577"/>
                <a:gd name="connsiteX3875" fmla="*/ 6422246 w 10032639"/>
                <a:gd name="connsiteY3875" fmla="*/ 1229683 h 2801577"/>
                <a:gd name="connsiteX3876" fmla="*/ 6429446 w 10032639"/>
                <a:gd name="connsiteY3876" fmla="*/ 1229683 h 2801577"/>
                <a:gd name="connsiteX3877" fmla="*/ 6443127 w 10032639"/>
                <a:gd name="connsiteY3877" fmla="*/ 1231483 h 2801577"/>
                <a:gd name="connsiteX3878" fmla="*/ 6457167 w 10032639"/>
                <a:gd name="connsiteY3878" fmla="*/ 1233282 h 2801577"/>
                <a:gd name="connsiteX3879" fmla="*/ 6457167 w 10032639"/>
                <a:gd name="connsiteY3879" fmla="*/ 1235082 h 2801577"/>
                <a:gd name="connsiteX3880" fmla="*/ 6489928 w 10032639"/>
                <a:gd name="connsiteY3880" fmla="*/ 1207366 h 2801577"/>
                <a:gd name="connsiteX3881" fmla="*/ 6520889 w 10032639"/>
                <a:gd name="connsiteY3881" fmla="*/ 1183249 h 2801577"/>
                <a:gd name="connsiteX3882" fmla="*/ 6554010 w 10032639"/>
                <a:gd name="connsiteY3882" fmla="*/ 1162371 h 2801577"/>
                <a:gd name="connsiteX3883" fmla="*/ 6586771 w 10032639"/>
                <a:gd name="connsiteY3883" fmla="*/ 1143294 h 2801577"/>
                <a:gd name="connsiteX3884" fmla="*/ 6592171 w 10032639"/>
                <a:gd name="connsiteY3884" fmla="*/ 1134655 h 2801577"/>
                <a:gd name="connsiteX3885" fmla="*/ 6599011 w 10032639"/>
                <a:gd name="connsiteY3885" fmla="*/ 1124216 h 2801577"/>
                <a:gd name="connsiteX3886" fmla="*/ 6607652 w 10032639"/>
                <a:gd name="connsiteY3886" fmla="*/ 1115577 h 2801577"/>
                <a:gd name="connsiteX3887" fmla="*/ 6618092 w 10032639"/>
                <a:gd name="connsiteY3887" fmla="*/ 1108738 h 2801577"/>
                <a:gd name="connsiteX3888" fmla="*/ 6621332 w 10032639"/>
                <a:gd name="connsiteY3888" fmla="*/ 1106938 h 2801577"/>
                <a:gd name="connsiteX3889" fmla="*/ 6636813 w 10032639"/>
                <a:gd name="connsiteY3889" fmla="*/ 1101899 h 2801577"/>
                <a:gd name="connsiteX3890" fmla="*/ 6654093 w 10032639"/>
                <a:gd name="connsiteY3890" fmla="*/ 1098299 h 2801577"/>
                <a:gd name="connsiteX3891" fmla="*/ 6708095 w 10032639"/>
                <a:gd name="connsiteY3891" fmla="*/ 1044666 h 2801577"/>
                <a:gd name="connsiteX3892" fmla="*/ 6714935 w 10032639"/>
                <a:gd name="connsiteY3892" fmla="*/ 1039267 h 2801577"/>
                <a:gd name="connsiteX3893" fmla="*/ 6720335 w 10032639"/>
                <a:gd name="connsiteY3893" fmla="*/ 1037467 h 2801577"/>
                <a:gd name="connsiteX3894" fmla="*/ 6725375 w 10032639"/>
                <a:gd name="connsiteY3894" fmla="*/ 1037467 h 2801577"/>
                <a:gd name="connsiteX3895" fmla="*/ 6732215 w 10032639"/>
                <a:gd name="connsiteY3895" fmla="*/ 1039267 h 2801577"/>
                <a:gd name="connsiteX3896" fmla="*/ 6739056 w 10032639"/>
                <a:gd name="connsiteY3896" fmla="*/ 1028828 h 2801577"/>
                <a:gd name="connsiteX3897" fmla="*/ 6744456 w 10032639"/>
                <a:gd name="connsiteY3897" fmla="*/ 1021989 h 2801577"/>
                <a:gd name="connsiteX3898" fmla="*/ 6749496 w 10032639"/>
                <a:gd name="connsiteY3898" fmla="*/ 1016950 h 2801577"/>
                <a:gd name="connsiteX3899" fmla="*/ 6754896 w 10032639"/>
                <a:gd name="connsiteY3899" fmla="*/ 1013350 h 2801577"/>
                <a:gd name="connsiteX3900" fmla="*/ 6759936 w 10032639"/>
                <a:gd name="connsiteY3900" fmla="*/ 1011550 h 2801577"/>
                <a:gd name="connsiteX3901" fmla="*/ 6764976 w 10032639"/>
                <a:gd name="connsiteY3901" fmla="*/ 1006511 h 2801577"/>
                <a:gd name="connsiteX3902" fmla="*/ 6777217 w 10032639"/>
                <a:gd name="connsiteY3902" fmla="*/ 994273 h 2801577"/>
                <a:gd name="connsiteX3903" fmla="*/ 3279792 w 10032639"/>
                <a:gd name="connsiteY3903" fmla="*/ 973225 h 2801577"/>
                <a:gd name="connsiteX3904" fmla="*/ 3248837 w 10032639"/>
                <a:gd name="connsiteY3904" fmla="*/ 983667 h 2801577"/>
                <a:gd name="connsiteX3905" fmla="*/ 3212482 w 10032639"/>
                <a:gd name="connsiteY3905" fmla="*/ 993748 h 2801577"/>
                <a:gd name="connsiteX3906" fmla="*/ 3179368 w 10032639"/>
                <a:gd name="connsiteY3906" fmla="*/ 1004190 h 2801577"/>
                <a:gd name="connsiteX3907" fmla="*/ 3129336 w 10032639"/>
                <a:gd name="connsiteY3907" fmla="*/ 1021472 h 2801577"/>
                <a:gd name="connsiteX3908" fmla="*/ 3075705 w 10032639"/>
                <a:gd name="connsiteY3908" fmla="*/ 1044156 h 2801577"/>
                <a:gd name="connsiteX3909" fmla="*/ 3023513 w 10032639"/>
                <a:gd name="connsiteY3909" fmla="*/ 1066839 h 2801577"/>
                <a:gd name="connsiteX3910" fmla="*/ 2994358 w 10032639"/>
                <a:gd name="connsiteY3910" fmla="*/ 1082321 h 2801577"/>
                <a:gd name="connsiteX3911" fmla="*/ 2964842 w 10032639"/>
                <a:gd name="connsiteY3911" fmla="*/ 1099604 h 2801577"/>
                <a:gd name="connsiteX3912" fmla="*/ 2938927 w 10032639"/>
                <a:gd name="connsiteY3912" fmla="*/ 1115086 h 2801577"/>
                <a:gd name="connsiteX3913" fmla="*/ 2930288 w 10032639"/>
                <a:gd name="connsiteY3913" fmla="*/ 1121927 h 2801577"/>
                <a:gd name="connsiteX3914" fmla="*/ 2923449 w 10032639"/>
                <a:gd name="connsiteY3914" fmla="*/ 1127328 h 2801577"/>
                <a:gd name="connsiteX3915" fmla="*/ 2914810 w 10032639"/>
                <a:gd name="connsiteY3915" fmla="*/ 1130568 h 2801577"/>
                <a:gd name="connsiteX3916" fmla="*/ 2913011 w 10032639"/>
                <a:gd name="connsiteY3916" fmla="*/ 1132369 h 2801577"/>
                <a:gd name="connsiteX3917" fmla="*/ 2924889 w 10032639"/>
                <a:gd name="connsiteY3917" fmla="*/ 1128768 h 2801577"/>
                <a:gd name="connsiteX3918" fmla="*/ 2937127 w 10032639"/>
                <a:gd name="connsiteY3918" fmla="*/ 1123727 h 2801577"/>
                <a:gd name="connsiteX3919" fmla="*/ 2956204 w 10032639"/>
                <a:gd name="connsiteY3919" fmla="*/ 1111846 h 2801577"/>
                <a:gd name="connsiteX3920" fmla="*/ 2971681 w 10032639"/>
                <a:gd name="connsiteY3920" fmla="*/ 1104645 h 2801577"/>
                <a:gd name="connsiteX3921" fmla="*/ 2985719 w 10032639"/>
                <a:gd name="connsiteY3921" fmla="*/ 1099604 h 2801577"/>
                <a:gd name="connsiteX3922" fmla="*/ 3001197 w 10032639"/>
                <a:gd name="connsiteY3922" fmla="*/ 1097804 h 2801577"/>
                <a:gd name="connsiteX3923" fmla="*/ 3014875 w 10032639"/>
                <a:gd name="connsiteY3923" fmla="*/ 1097804 h 2801577"/>
                <a:gd name="connsiteX3924" fmla="*/ 3028912 w 10032639"/>
                <a:gd name="connsiteY3924" fmla="*/ 1085922 h 2801577"/>
                <a:gd name="connsiteX3925" fmla="*/ 3040790 w 10032639"/>
                <a:gd name="connsiteY3925" fmla="*/ 1075480 h 2801577"/>
                <a:gd name="connsiteX3926" fmla="*/ 3056628 w 10032639"/>
                <a:gd name="connsiteY3926" fmla="*/ 1066839 h 2801577"/>
                <a:gd name="connsiteX3927" fmla="*/ 3072105 w 10032639"/>
                <a:gd name="connsiteY3927" fmla="*/ 1058198 h 2801577"/>
                <a:gd name="connsiteX3928" fmla="*/ 3091182 w 10032639"/>
                <a:gd name="connsiteY3928" fmla="*/ 1049196 h 2801577"/>
                <a:gd name="connsiteX3929" fmla="*/ 3108459 w 10032639"/>
                <a:gd name="connsiteY3929" fmla="*/ 1042355 h 2801577"/>
                <a:gd name="connsiteX3930" fmla="*/ 3148053 w 10032639"/>
                <a:gd name="connsiteY3930" fmla="*/ 1030114 h 2801577"/>
                <a:gd name="connsiteX3931" fmla="*/ 3163891 w 10032639"/>
                <a:gd name="connsiteY3931" fmla="*/ 1026873 h 2801577"/>
                <a:gd name="connsiteX3932" fmla="*/ 3181168 w 10032639"/>
                <a:gd name="connsiteY3932" fmla="*/ 1021472 h 2801577"/>
                <a:gd name="connsiteX3933" fmla="*/ 3219322 w 10032639"/>
                <a:gd name="connsiteY3933" fmla="*/ 1007790 h 2801577"/>
                <a:gd name="connsiteX3934" fmla="*/ 3234799 w 10032639"/>
                <a:gd name="connsiteY3934" fmla="*/ 1002389 h 2801577"/>
                <a:gd name="connsiteX3935" fmla="*/ 3248837 w 10032639"/>
                <a:gd name="connsiteY3935" fmla="*/ 995548 h 2801577"/>
                <a:gd name="connsiteX3936" fmla="*/ 3262515 w 10032639"/>
                <a:gd name="connsiteY3936" fmla="*/ 986907 h 2801577"/>
                <a:gd name="connsiteX3937" fmla="*/ 3276192 w 10032639"/>
                <a:gd name="connsiteY3937" fmla="*/ 976466 h 2801577"/>
                <a:gd name="connsiteX3938" fmla="*/ 9357519 w 10032639"/>
                <a:gd name="connsiteY3938" fmla="*/ 970996 h 2801577"/>
                <a:gd name="connsiteX3939" fmla="*/ 9324393 w 10032639"/>
                <a:gd name="connsiteY3939" fmla="*/ 998724 h 2801577"/>
                <a:gd name="connsiteX3940" fmla="*/ 9334835 w 10032639"/>
                <a:gd name="connsiteY3940" fmla="*/ 998724 h 2801577"/>
                <a:gd name="connsiteX3941" fmla="*/ 9246619 w 10032639"/>
                <a:gd name="connsiteY3941" fmla="*/ 969195 h 2801577"/>
                <a:gd name="connsiteX3942" fmla="*/ 9243918 w 10032639"/>
                <a:gd name="connsiteY3942" fmla="*/ 973697 h 2801577"/>
                <a:gd name="connsiteX3943" fmla="*/ 9239777 w 10032639"/>
                <a:gd name="connsiteY3943" fmla="*/ 977838 h 2801577"/>
                <a:gd name="connsiteX3944" fmla="*/ 9234737 w 10032639"/>
                <a:gd name="connsiteY3944" fmla="*/ 983239 h 2801577"/>
                <a:gd name="connsiteX3945" fmla="*/ 9243378 w 10032639"/>
                <a:gd name="connsiteY3945" fmla="*/ 974597 h 2801577"/>
                <a:gd name="connsiteX3946" fmla="*/ 9243918 w 10032639"/>
                <a:gd name="connsiteY3946" fmla="*/ 973697 h 2801577"/>
                <a:gd name="connsiteX3947" fmla="*/ 9246619 w 10032639"/>
                <a:gd name="connsiteY3947" fmla="*/ 970996 h 2801577"/>
                <a:gd name="connsiteX3948" fmla="*/ 697567 w 10032639"/>
                <a:gd name="connsiteY3948" fmla="*/ 967824 h 2801577"/>
                <a:gd name="connsiteX3949" fmla="*/ 614421 w 10032639"/>
                <a:gd name="connsiteY3949" fmla="*/ 1016431 h 2801577"/>
                <a:gd name="connsiteX3950" fmla="*/ 603982 w 10032639"/>
                <a:gd name="connsiteY3950" fmla="*/ 1021472 h 2801577"/>
                <a:gd name="connsiteX3951" fmla="*/ 607582 w 10032639"/>
                <a:gd name="connsiteY3951" fmla="*/ 1021472 h 2801577"/>
                <a:gd name="connsiteX3952" fmla="*/ 617660 w 10032639"/>
                <a:gd name="connsiteY3952" fmla="*/ 1021472 h 2801577"/>
                <a:gd name="connsiteX3953" fmla="*/ 626299 w 10032639"/>
                <a:gd name="connsiteY3953" fmla="*/ 1019672 h 2801577"/>
                <a:gd name="connsiteX3954" fmla="*/ 633498 w 10032639"/>
                <a:gd name="connsiteY3954" fmla="*/ 1016431 h 2801577"/>
                <a:gd name="connsiteX3955" fmla="*/ 640336 w 10032639"/>
                <a:gd name="connsiteY3955" fmla="*/ 1012831 h 2801577"/>
                <a:gd name="connsiteX3956" fmla="*/ 648975 w 10032639"/>
                <a:gd name="connsiteY3956" fmla="*/ 1007790 h 2801577"/>
                <a:gd name="connsiteX3957" fmla="*/ 659413 w 10032639"/>
                <a:gd name="connsiteY3957" fmla="*/ 993748 h 2801577"/>
                <a:gd name="connsiteX3958" fmla="*/ 663013 w 10032639"/>
                <a:gd name="connsiteY3958" fmla="*/ 990508 h 2801577"/>
                <a:gd name="connsiteX3959" fmla="*/ 668052 w 10032639"/>
                <a:gd name="connsiteY3959" fmla="*/ 988707 h 2801577"/>
                <a:gd name="connsiteX3960" fmla="*/ 673091 w 10032639"/>
                <a:gd name="connsiteY3960" fmla="*/ 985107 h 2801577"/>
                <a:gd name="connsiteX3961" fmla="*/ 682090 w 10032639"/>
                <a:gd name="connsiteY3961" fmla="*/ 981866 h 2801577"/>
                <a:gd name="connsiteX3962" fmla="*/ 3305707 w 10032639"/>
                <a:gd name="connsiteY3962" fmla="*/ 964584 h 2801577"/>
                <a:gd name="connsiteX3963" fmla="*/ 3284831 w 10032639"/>
                <a:gd name="connsiteY3963" fmla="*/ 971425 h 2801577"/>
                <a:gd name="connsiteX3964" fmla="*/ 3283391 w 10032639"/>
                <a:gd name="connsiteY3964" fmla="*/ 973225 h 2801577"/>
                <a:gd name="connsiteX3965" fmla="*/ 3286631 w 10032639"/>
                <a:gd name="connsiteY3965" fmla="*/ 973225 h 2801577"/>
                <a:gd name="connsiteX3966" fmla="*/ 3293470 w 10032639"/>
                <a:gd name="connsiteY3966" fmla="*/ 973225 h 2801577"/>
                <a:gd name="connsiteX3967" fmla="*/ 3298869 w 10032639"/>
                <a:gd name="connsiteY3967" fmla="*/ 975025 h 2801577"/>
                <a:gd name="connsiteX3968" fmla="*/ 3302108 w 10032639"/>
                <a:gd name="connsiteY3968" fmla="*/ 976466 h 2801577"/>
                <a:gd name="connsiteX3969" fmla="*/ 3305707 w 10032639"/>
                <a:gd name="connsiteY3969" fmla="*/ 973225 h 2801577"/>
                <a:gd name="connsiteX3970" fmla="*/ 9490742 w 10032639"/>
                <a:gd name="connsiteY3970" fmla="*/ 957312 h 2801577"/>
                <a:gd name="connsiteX3971" fmla="*/ 9424851 w 10032639"/>
                <a:gd name="connsiteY3971" fmla="*/ 1017809 h 2801577"/>
                <a:gd name="connsiteX3972" fmla="*/ 9430251 w 10032639"/>
                <a:gd name="connsiteY3972" fmla="*/ 1017809 h 2801577"/>
                <a:gd name="connsiteX3973" fmla="*/ 9435292 w 10032639"/>
                <a:gd name="connsiteY3973" fmla="*/ 1014208 h 2801577"/>
                <a:gd name="connsiteX3974" fmla="*/ 9440333 w 10032639"/>
                <a:gd name="connsiteY3974" fmla="*/ 1010607 h 2801577"/>
                <a:gd name="connsiteX3975" fmla="*/ 9443934 w 10032639"/>
                <a:gd name="connsiteY3975" fmla="*/ 1009167 h 2801577"/>
                <a:gd name="connsiteX3976" fmla="*/ 9454376 w 10032639"/>
                <a:gd name="connsiteY3976" fmla="*/ 1007366 h 2801577"/>
                <a:gd name="connsiteX3977" fmla="*/ 9468058 w 10032639"/>
                <a:gd name="connsiteY3977" fmla="*/ 988281 h 2801577"/>
                <a:gd name="connsiteX3978" fmla="*/ 9480300 w 10032639"/>
                <a:gd name="connsiteY3978" fmla="*/ 970996 h 2801577"/>
                <a:gd name="connsiteX3979" fmla="*/ 4297805 w 10032639"/>
                <a:gd name="connsiteY3979" fmla="*/ 954962 h 2801577"/>
                <a:gd name="connsiteX3980" fmla="*/ 4282325 w 10032639"/>
                <a:gd name="connsiteY3980" fmla="*/ 958562 h 2801577"/>
                <a:gd name="connsiteX3981" fmla="*/ 4268644 w 10032639"/>
                <a:gd name="connsiteY3981" fmla="*/ 961802 h 2801577"/>
                <a:gd name="connsiteX3982" fmla="*/ 4245963 w 10032639"/>
                <a:gd name="connsiteY3982" fmla="*/ 977281 h 2801577"/>
                <a:gd name="connsiteX3983" fmla="*/ 4226883 w 10032639"/>
                <a:gd name="connsiteY3983" fmla="*/ 992760 h 2801577"/>
                <a:gd name="connsiteX3984" fmla="*/ 4221842 w 10032639"/>
                <a:gd name="connsiteY3984" fmla="*/ 999959 h 2801577"/>
                <a:gd name="connsiteX3985" fmla="*/ 4249563 w 10032639"/>
                <a:gd name="connsiteY3985" fmla="*/ 984120 h 2801577"/>
                <a:gd name="connsiteX3986" fmla="*/ 4277285 w 10032639"/>
                <a:gd name="connsiteY3986" fmla="*/ 970441 h 2801577"/>
                <a:gd name="connsiteX3987" fmla="*/ 4287365 w 10032639"/>
                <a:gd name="connsiteY3987" fmla="*/ 963602 h 2801577"/>
                <a:gd name="connsiteX3988" fmla="*/ 2681208 w 10032639"/>
                <a:gd name="connsiteY3988" fmla="*/ 947301 h 2801577"/>
                <a:gd name="connsiteX3989" fmla="*/ 2630816 w 10032639"/>
                <a:gd name="connsiteY3989" fmla="*/ 971425 h 2801577"/>
                <a:gd name="connsiteX3990" fmla="*/ 2578625 w 10032639"/>
                <a:gd name="connsiteY3990" fmla="*/ 995548 h 2801577"/>
                <a:gd name="connsiteX3991" fmla="*/ 2519954 w 10032639"/>
                <a:gd name="connsiteY3991" fmla="*/ 1018232 h 2801577"/>
                <a:gd name="connsiteX3992" fmla="*/ 2457684 w 10032639"/>
                <a:gd name="connsiteY3992" fmla="*/ 1044156 h 2801577"/>
                <a:gd name="connsiteX3993" fmla="*/ 2341782 w 10032639"/>
                <a:gd name="connsiteY3993" fmla="*/ 1089162 h 2801577"/>
                <a:gd name="connsiteX3994" fmla="*/ 2232720 w 10032639"/>
                <a:gd name="connsiteY3994" fmla="*/ 1135969 h 2801577"/>
                <a:gd name="connsiteX3995" fmla="*/ 2211843 w 10032639"/>
                <a:gd name="connsiteY3995" fmla="*/ 1144611 h 2801577"/>
                <a:gd name="connsiteX3996" fmla="*/ 2196366 w 10032639"/>
                <a:gd name="connsiteY3996" fmla="*/ 1153252 h 2801577"/>
                <a:gd name="connsiteX3997" fmla="*/ 2185928 w 10032639"/>
                <a:gd name="connsiteY3997" fmla="*/ 1160093 h 2801577"/>
                <a:gd name="connsiteX3998" fmla="*/ 2179089 w 10032639"/>
                <a:gd name="connsiteY3998" fmla="*/ 1166934 h 2801577"/>
                <a:gd name="connsiteX3999" fmla="*/ 2170450 w 10032639"/>
                <a:gd name="connsiteY3999" fmla="*/ 1177375 h 2801577"/>
                <a:gd name="connsiteX4000" fmla="*/ 2190967 w 10032639"/>
                <a:gd name="connsiteY4000" fmla="*/ 1166934 h 2801577"/>
                <a:gd name="connsiteX4001" fmla="*/ 2213644 w 10032639"/>
                <a:gd name="connsiteY4001" fmla="*/ 1156492 h 2801577"/>
                <a:gd name="connsiteX4002" fmla="*/ 2238119 w 10032639"/>
                <a:gd name="connsiteY4002" fmla="*/ 1146051 h 2801577"/>
                <a:gd name="connsiteX4003" fmla="*/ 2264035 w 10032639"/>
                <a:gd name="connsiteY4003" fmla="*/ 1137409 h 2801577"/>
                <a:gd name="connsiteX4004" fmla="*/ 2294990 w 10032639"/>
                <a:gd name="connsiteY4004" fmla="*/ 1128768 h 2801577"/>
                <a:gd name="connsiteX4005" fmla="*/ 2327745 w 10032639"/>
                <a:gd name="connsiteY4005" fmla="*/ 1116886 h 2801577"/>
                <a:gd name="connsiteX4006" fmla="*/ 2359060 w 10032639"/>
                <a:gd name="connsiteY4006" fmla="*/ 1101404 h 2801577"/>
                <a:gd name="connsiteX4007" fmla="*/ 2390375 w 10032639"/>
                <a:gd name="connsiteY4007" fmla="*/ 1082321 h 2801577"/>
                <a:gd name="connsiteX4008" fmla="*/ 2393614 w 10032639"/>
                <a:gd name="connsiteY4008" fmla="*/ 1080521 h 2801577"/>
                <a:gd name="connsiteX4009" fmla="*/ 2399014 w 10032639"/>
                <a:gd name="connsiteY4009" fmla="*/ 1080521 h 2801577"/>
                <a:gd name="connsiteX4010" fmla="*/ 2410892 w 10032639"/>
                <a:gd name="connsiteY4010" fmla="*/ 1078721 h 2801577"/>
                <a:gd name="connsiteX4011" fmla="*/ 2424929 w 10032639"/>
                <a:gd name="connsiteY4011" fmla="*/ 1075480 h 2801577"/>
                <a:gd name="connsiteX4012" fmla="*/ 2438607 w 10032639"/>
                <a:gd name="connsiteY4012" fmla="*/ 1070079 h 2801577"/>
                <a:gd name="connsiteX4013" fmla="*/ 2450845 w 10032639"/>
                <a:gd name="connsiteY4013" fmla="*/ 1063238 h 2801577"/>
                <a:gd name="connsiteX4014" fmla="*/ 2468122 w 10032639"/>
                <a:gd name="connsiteY4014" fmla="*/ 1052797 h 2801577"/>
                <a:gd name="connsiteX4015" fmla="*/ 2490438 w 10032639"/>
                <a:gd name="connsiteY4015" fmla="*/ 1037315 h 2801577"/>
                <a:gd name="connsiteX4016" fmla="*/ 2504476 w 10032639"/>
                <a:gd name="connsiteY4016" fmla="*/ 1030114 h 2801577"/>
                <a:gd name="connsiteX4017" fmla="*/ 2518514 w 10032639"/>
                <a:gd name="connsiteY4017" fmla="*/ 1023273 h 2801577"/>
                <a:gd name="connsiteX4018" fmla="*/ 2523553 w 10032639"/>
                <a:gd name="connsiteY4018" fmla="*/ 1021472 h 2801577"/>
                <a:gd name="connsiteX4019" fmla="*/ 2528592 w 10032639"/>
                <a:gd name="connsiteY4019" fmla="*/ 1023273 h 2801577"/>
                <a:gd name="connsiteX4020" fmla="*/ 2539031 w 10032639"/>
                <a:gd name="connsiteY4020" fmla="*/ 1025073 h 2801577"/>
                <a:gd name="connsiteX4021" fmla="*/ 2542630 w 10032639"/>
                <a:gd name="connsiteY4021" fmla="*/ 1025073 h 2801577"/>
                <a:gd name="connsiteX4022" fmla="*/ 2545870 w 10032639"/>
                <a:gd name="connsiteY4022" fmla="*/ 1021472 h 2801577"/>
                <a:gd name="connsiteX4023" fmla="*/ 2553069 w 10032639"/>
                <a:gd name="connsiteY4023" fmla="*/ 1018232 h 2801577"/>
                <a:gd name="connsiteX4024" fmla="*/ 2559908 w 10032639"/>
                <a:gd name="connsiteY4024" fmla="*/ 1016431 h 2801577"/>
                <a:gd name="connsiteX4025" fmla="*/ 2566747 w 10032639"/>
                <a:gd name="connsiteY4025" fmla="*/ 1014631 h 2801577"/>
                <a:gd name="connsiteX4026" fmla="*/ 2571786 w 10032639"/>
                <a:gd name="connsiteY4026" fmla="*/ 1007790 h 2801577"/>
                <a:gd name="connsiteX4027" fmla="*/ 2582224 w 10032639"/>
                <a:gd name="connsiteY4027" fmla="*/ 1000949 h 2801577"/>
                <a:gd name="connsiteX4028" fmla="*/ 2601301 w 10032639"/>
                <a:gd name="connsiteY4028" fmla="*/ 990508 h 2801577"/>
                <a:gd name="connsiteX4029" fmla="*/ 2618578 w 10032639"/>
                <a:gd name="connsiteY4029" fmla="*/ 981866 h 2801577"/>
                <a:gd name="connsiteX4030" fmla="*/ 2635855 w 10032639"/>
                <a:gd name="connsiteY4030" fmla="*/ 976466 h 2801577"/>
                <a:gd name="connsiteX4031" fmla="*/ 2651693 w 10032639"/>
                <a:gd name="connsiteY4031" fmla="*/ 973225 h 2801577"/>
                <a:gd name="connsiteX4032" fmla="*/ 2663571 w 10032639"/>
                <a:gd name="connsiteY4032" fmla="*/ 969625 h 2801577"/>
                <a:gd name="connsiteX4033" fmla="*/ 2672569 w 10032639"/>
                <a:gd name="connsiteY4033" fmla="*/ 964584 h 2801577"/>
                <a:gd name="connsiteX4034" fmla="*/ 2677609 w 10032639"/>
                <a:gd name="connsiteY4034" fmla="*/ 957743 h 2801577"/>
                <a:gd name="connsiteX4035" fmla="*/ 749399 w 10032639"/>
                <a:gd name="connsiteY4035" fmla="*/ 935059 h 2801577"/>
                <a:gd name="connsiteX4036" fmla="*/ 725283 w 10032639"/>
                <a:gd name="connsiteY4036" fmla="*/ 950902 h 2801577"/>
                <a:gd name="connsiteX4037" fmla="*/ 732122 w 10032639"/>
                <a:gd name="connsiteY4037" fmla="*/ 950902 h 2801577"/>
                <a:gd name="connsiteX4038" fmla="*/ 740760 w 10032639"/>
                <a:gd name="connsiteY4038" fmla="*/ 950902 h 2801577"/>
                <a:gd name="connsiteX4039" fmla="*/ 7018064 w 10032639"/>
                <a:gd name="connsiteY4039" fmla="*/ 932000 h 2801577"/>
                <a:gd name="connsiteX4040" fmla="*/ 6962622 w 10032639"/>
                <a:gd name="connsiteY4040" fmla="*/ 968356 h 2801577"/>
                <a:gd name="connsiteX4041" fmla="*/ 6907181 w 10032639"/>
                <a:gd name="connsiteY4041" fmla="*/ 1004711 h 2801577"/>
                <a:gd name="connsiteX4042" fmla="*/ 6848139 w 10032639"/>
                <a:gd name="connsiteY4042" fmla="*/ 1046466 h 2801577"/>
                <a:gd name="connsiteX4043" fmla="*/ 6789457 w 10032639"/>
                <a:gd name="connsiteY4043" fmla="*/ 1089661 h 2801577"/>
                <a:gd name="connsiteX4044" fmla="*/ 6787657 w 10032639"/>
                <a:gd name="connsiteY4044" fmla="*/ 1091460 h 2801577"/>
                <a:gd name="connsiteX4045" fmla="*/ 6701254 w 10032639"/>
                <a:gd name="connsiteY4045" fmla="*/ 1153732 h 2801577"/>
                <a:gd name="connsiteX4046" fmla="*/ 6628172 w 10032639"/>
                <a:gd name="connsiteY4046" fmla="*/ 1205566 h 2801577"/>
                <a:gd name="connsiteX4047" fmla="*/ 6559050 w 10032639"/>
                <a:gd name="connsiteY4047" fmla="*/ 1255600 h 2801577"/>
                <a:gd name="connsiteX4048" fmla="*/ 6531329 w 10032639"/>
                <a:gd name="connsiteY4048" fmla="*/ 1269638 h 2801577"/>
                <a:gd name="connsiteX4049" fmla="*/ 6507209 w 10032639"/>
                <a:gd name="connsiteY4049" fmla="*/ 1285116 h 2801577"/>
                <a:gd name="connsiteX4050" fmla="*/ 6493168 w 10032639"/>
                <a:gd name="connsiteY4050" fmla="*/ 1293755 h 2801577"/>
                <a:gd name="connsiteX4051" fmla="*/ 6470848 w 10032639"/>
                <a:gd name="connsiteY4051" fmla="*/ 1309233 h 2801577"/>
                <a:gd name="connsiteX4052" fmla="*/ 6446727 w 10032639"/>
                <a:gd name="connsiteY4052" fmla="*/ 1323271 h 2801577"/>
                <a:gd name="connsiteX4053" fmla="*/ 6432686 w 10032639"/>
                <a:gd name="connsiteY4053" fmla="*/ 1331910 h 2801577"/>
                <a:gd name="connsiteX4054" fmla="*/ 6427646 w 10032639"/>
                <a:gd name="connsiteY4054" fmla="*/ 1338749 h 2801577"/>
                <a:gd name="connsiteX4055" fmla="*/ 6422246 w 10032639"/>
                <a:gd name="connsiteY4055" fmla="*/ 1345948 h 2801577"/>
                <a:gd name="connsiteX4056" fmla="*/ 6413606 w 10032639"/>
                <a:gd name="connsiteY4056" fmla="*/ 1356387 h 2801577"/>
                <a:gd name="connsiteX4057" fmla="*/ 6464007 w 10032639"/>
                <a:gd name="connsiteY4057" fmla="*/ 1335510 h 2801577"/>
                <a:gd name="connsiteX4058" fmla="*/ 6496768 w 10032639"/>
                <a:gd name="connsiteY4058" fmla="*/ 1321471 h 2801577"/>
                <a:gd name="connsiteX4059" fmla="*/ 6524489 w 10032639"/>
                <a:gd name="connsiteY4059" fmla="*/ 1305993 h 2801577"/>
                <a:gd name="connsiteX4060" fmla="*/ 6548610 w 10032639"/>
                <a:gd name="connsiteY4060" fmla="*/ 1288715 h 2801577"/>
                <a:gd name="connsiteX4061" fmla="*/ 6569491 w 10032639"/>
                <a:gd name="connsiteY4061" fmla="*/ 1271438 h 2801577"/>
                <a:gd name="connsiteX4062" fmla="*/ 6574891 w 10032639"/>
                <a:gd name="connsiteY4062" fmla="*/ 1266038 h 2801577"/>
                <a:gd name="connsiteX4063" fmla="*/ 6579931 w 10032639"/>
                <a:gd name="connsiteY4063" fmla="*/ 1266038 h 2801577"/>
                <a:gd name="connsiteX4064" fmla="*/ 6585331 w 10032639"/>
                <a:gd name="connsiteY4064" fmla="*/ 1266038 h 2801577"/>
                <a:gd name="connsiteX4065" fmla="*/ 6588571 w 10032639"/>
                <a:gd name="connsiteY4065" fmla="*/ 1262799 h 2801577"/>
                <a:gd name="connsiteX4066" fmla="*/ 6593971 w 10032639"/>
                <a:gd name="connsiteY4066" fmla="*/ 1259199 h 2801577"/>
                <a:gd name="connsiteX4067" fmla="*/ 6593971 w 10032639"/>
                <a:gd name="connsiteY4067" fmla="*/ 1252360 h 2801577"/>
                <a:gd name="connsiteX4068" fmla="*/ 6597211 w 10032639"/>
                <a:gd name="connsiteY4068" fmla="*/ 1246961 h 2801577"/>
                <a:gd name="connsiteX4069" fmla="*/ 6600811 w 10032639"/>
                <a:gd name="connsiteY4069" fmla="*/ 1241921 h 2801577"/>
                <a:gd name="connsiteX4070" fmla="*/ 6607652 w 10032639"/>
                <a:gd name="connsiteY4070" fmla="*/ 1236882 h 2801577"/>
                <a:gd name="connsiteX4071" fmla="*/ 6614492 w 10032639"/>
                <a:gd name="connsiteY4071" fmla="*/ 1235082 h 2801577"/>
                <a:gd name="connsiteX4072" fmla="*/ 6635373 w 10032639"/>
                <a:gd name="connsiteY4072" fmla="*/ 1235082 h 2801577"/>
                <a:gd name="connsiteX4073" fmla="*/ 6642213 w 10032639"/>
                <a:gd name="connsiteY4073" fmla="*/ 1228243 h 2801577"/>
                <a:gd name="connsiteX4074" fmla="*/ 6655893 w 10032639"/>
                <a:gd name="connsiteY4074" fmla="*/ 1214205 h 2801577"/>
                <a:gd name="connsiteX4075" fmla="*/ 6671734 w 10032639"/>
                <a:gd name="connsiteY4075" fmla="*/ 1200527 h 2801577"/>
                <a:gd name="connsiteX4076" fmla="*/ 6678574 w 10032639"/>
                <a:gd name="connsiteY4076" fmla="*/ 1193327 h 2801577"/>
                <a:gd name="connsiteX4077" fmla="*/ 6690814 w 10032639"/>
                <a:gd name="connsiteY4077" fmla="*/ 1186488 h 2801577"/>
                <a:gd name="connsiteX4078" fmla="*/ 6708095 w 10032639"/>
                <a:gd name="connsiteY4078" fmla="*/ 1181449 h 2801577"/>
                <a:gd name="connsiteX4079" fmla="*/ 6728975 w 10032639"/>
                <a:gd name="connsiteY4079" fmla="*/ 1177849 h 2801577"/>
                <a:gd name="connsiteX4080" fmla="*/ 6746256 w 10032639"/>
                <a:gd name="connsiteY4080" fmla="*/ 1155172 h 2801577"/>
                <a:gd name="connsiteX4081" fmla="*/ 6764976 w 10032639"/>
                <a:gd name="connsiteY4081" fmla="*/ 1136095 h 2801577"/>
                <a:gd name="connsiteX4082" fmla="*/ 6784057 w 10032639"/>
                <a:gd name="connsiteY4082" fmla="*/ 1120617 h 2801577"/>
                <a:gd name="connsiteX4083" fmla="*/ 6801337 w 10032639"/>
                <a:gd name="connsiteY4083" fmla="*/ 1108738 h 2801577"/>
                <a:gd name="connsiteX4084" fmla="*/ 6843099 w 10032639"/>
                <a:gd name="connsiteY4084" fmla="*/ 1079222 h 2801577"/>
                <a:gd name="connsiteX4085" fmla="*/ 6886300 w 10032639"/>
                <a:gd name="connsiteY4085" fmla="*/ 1049706 h 2801577"/>
                <a:gd name="connsiteX4086" fmla="*/ 6907181 w 10032639"/>
                <a:gd name="connsiteY4086" fmla="*/ 1036027 h 2801577"/>
                <a:gd name="connsiteX4087" fmla="*/ 6929501 w 10032639"/>
                <a:gd name="connsiteY4087" fmla="*/ 1020189 h 2801577"/>
                <a:gd name="connsiteX4088" fmla="*/ 6972703 w 10032639"/>
                <a:gd name="connsiteY4088" fmla="*/ 985634 h 2801577"/>
                <a:gd name="connsiteX4089" fmla="*/ 7009424 w 10032639"/>
                <a:gd name="connsiteY4089" fmla="*/ 961517 h 2801577"/>
                <a:gd name="connsiteX4090" fmla="*/ 7026704 w 10032639"/>
                <a:gd name="connsiteY4090" fmla="*/ 949638 h 2801577"/>
                <a:gd name="connsiteX4091" fmla="*/ 7043985 w 10032639"/>
                <a:gd name="connsiteY4091" fmla="*/ 940639 h 2801577"/>
                <a:gd name="connsiteX4092" fmla="*/ 7040385 w 10032639"/>
                <a:gd name="connsiteY4092" fmla="*/ 937400 h 2801577"/>
                <a:gd name="connsiteX4093" fmla="*/ 7035344 w 10032639"/>
                <a:gd name="connsiteY4093" fmla="*/ 935600 h 2801577"/>
                <a:gd name="connsiteX4094" fmla="*/ 7028144 w 10032639"/>
                <a:gd name="connsiteY4094" fmla="*/ 933800 h 2801577"/>
                <a:gd name="connsiteX4095" fmla="*/ 6896740 w 10032639"/>
                <a:gd name="connsiteY4095" fmla="*/ 909683 h 2801577"/>
                <a:gd name="connsiteX4096" fmla="*/ 6875860 w 10032639"/>
                <a:gd name="connsiteY4096" fmla="*/ 923362 h 2801577"/>
                <a:gd name="connsiteX4097" fmla="*/ 6853539 w 10032639"/>
                <a:gd name="connsiteY4097" fmla="*/ 937400 h 2801577"/>
                <a:gd name="connsiteX4098" fmla="*/ 6834458 w 10032639"/>
                <a:gd name="connsiteY4098" fmla="*/ 951078 h 2801577"/>
                <a:gd name="connsiteX4099" fmla="*/ 6832658 w 10032639"/>
                <a:gd name="connsiteY4099" fmla="*/ 952878 h 2801577"/>
                <a:gd name="connsiteX4100" fmla="*/ 6867219 w 10032639"/>
                <a:gd name="connsiteY4100" fmla="*/ 930561 h 2801577"/>
                <a:gd name="connsiteX4101" fmla="*/ 6883060 w 10032639"/>
                <a:gd name="connsiteY4101" fmla="*/ 921562 h 2801577"/>
                <a:gd name="connsiteX4102" fmla="*/ 8548814 w 10032639"/>
                <a:gd name="connsiteY4102" fmla="*/ 906897 h 2801577"/>
                <a:gd name="connsiteX4103" fmla="*/ 8535132 w 10032639"/>
                <a:gd name="connsiteY4103" fmla="*/ 908698 h 2801577"/>
                <a:gd name="connsiteX4104" fmla="*/ 8521089 w 10032639"/>
                <a:gd name="connsiteY4104" fmla="*/ 922382 h 2801577"/>
                <a:gd name="connsiteX4105" fmla="*/ 8503806 w 10032639"/>
                <a:gd name="connsiteY4105" fmla="*/ 934625 h 2801577"/>
                <a:gd name="connsiteX4106" fmla="*/ 8490124 w 10032639"/>
                <a:gd name="connsiteY4106" fmla="*/ 948669 h 2801577"/>
                <a:gd name="connsiteX4107" fmla="*/ 8469240 w 10032639"/>
                <a:gd name="connsiteY4107" fmla="*/ 960553 h 2801577"/>
                <a:gd name="connsiteX4108" fmla="*/ 8455198 w 10032639"/>
                <a:gd name="connsiteY4108" fmla="*/ 979638 h 2801577"/>
                <a:gd name="connsiteX4109" fmla="*/ 8439715 w 10032639"/>
                <a:gd name="connsiteY4109" fmla="*/ 996923 h 2801577"/>
                <a:gd name="connsiteX4110" fmla="*/ 8422432 w 10032639"/>
                <a:gd name="connsiteY4110" fmla="*/ 1010607 h 2801577"/>
                <a:gd name="connsiteX4111" fmla="*/ 8403708 w 10032639"/>
                <a:gd name="connsiteY4111" fmla="*/ 1021050 h 2801577"/>
                <a:gd name="connsiteX4112" fmla="*/ 8382825 w 10032639"/>
                <a:gd name="connsiteY4112" fmla="*/ 1029692 h 2801577"/>
                <a:gd name="connsiteX4113" fmla="*/ 8363741 w 10032639"/>
                <a:gd name="connsiteY4113" fmla="*/ 1040135 h 2801577"/>
                <a:gd name="connsiteX4114" fmla="*/ 8346098 w 10032639"/>
                <a:gd name="connsiteY4114" fmla="*/ 1052379 h 2801577"/>
                <a:gd name="connsiteX4115" fmla="*/ 8330616 w 10032639"/>
                <a:gd name="connsiteY4115" fmla="*/ 1064622 h 2801577"/>
                <a:gd name="connsiteX4116" fmla="*/ 8321974 w 10032639"/>
                <a:gd name="connsiteY4116" fmla="*/ 1078306 h 2801577"/>
                <a:gd name="connsiteX4117" fmla="*/ 8318733 w 10032639"/>
                <a:gd name="connsiteY4117" fmla="*/ 1085508 h 2801577"/>
                <a:gd name="connsiteX4118" fmla="*/ 8315133 w 10032639"/>
                <a:gd name="connsiteY4118" fmla="*/ 1092350 h 2801577"/>
                <a:gd name="connsiteX4119" fmla="*/ 8346098 w 10032639"/>
                <a:gd name="connsiteY4119" fmla="*/ 1073265 h 2801577"/>
                <a:gd name="connsiteX4120" fmla="*/ 8368782 w 10032639"/>
                <a:gd name="connsiteY4120" fmla="*/ 1061021 h 2801577"/>
                <a:gd name="connsiteX4121" fmla="*/ 8391466 w 10032639"/>
                <a:gd name="connsiteY4121" fmla="*/ 1050578 h 2801577"/>
                <a:gd name="connsiteX4122" fmla="*/ 8389666 w 10032639"/>
                <a:gd name="connsiteY4122" fmla="*/ 1045537 h 2801577"/>
                <a:gd name="connsiteX4123" fmla="*/ 8389666 w 10032639"/>
                <a:gd name="connsiteY4123" fmla="*/ 1040135 h 2801577"/>
                <a:gd name="connsiteX4124" fmla="*/ 8389666 w 10032639"/>
                <a:gd name="connsiteY4124" fmla="*/ 1031493 h 2801577"/>
                <a:gd name="connsiteX4125" fmla="*/ 8406949 w 10032639"/>
                <a:gd name="connsiteY4125" fmla="*/ 1021050 h 2801577"/>
                <a:gd name="connsiteX4126" fmla="*/ 8431073 w 10032639"/>
                <a:gd name="connsiteY4126" fmla="*/ 1007366 h 2801577"/>
                <a:gd name="connsiteX4127" fmla="*/ 8443315 w 10032639"/>
                <a:gd name="connsiteY4127" fmla="*/ 998724 h 2801577"/>
                <a:gd name="connsiteX4128" fmla="*/ 8455198 w 10032639"/>
                <a:gd name="connsiteY4128" fmla="*/ 988281 h 2801577"/>
                <a:gd name="connsiteX4129" fmla="*/ 8476081 w 10032639"/>
                <a:gd name="connsiteY4129" fmla="*/ 969195 h 2801577"/>
                <a:gd name="connsiteX4130" fmla="*/ 8498765 w 10032639"/>
                <a:gd name="connsiteY4130" fmla="*/ 951910 h 2801577"/>
                <a:gd name="connsiteX4131" fmla="*/ 8517849 w 10032639"/>
                <a:gd name="connsiteY4131" fmla="*/ 936426 h 2801577"/>
                <a:gd name="connsiteX4132" fmla="*/ 8531531 w 10032639"/>
                <a:gd name="connsiteY4132" fmla="*/ 925983 h 2801577"/>
                <a:gd name="connsiteX4133" fmla="*/ 8547374 w 10032639"/>
                <a:gd name="connsiteY4133" fmla="*/ 915540 h 2801577"/>
                <a:gd name="connsiteX4134" fmla="*/ 8557456 w 10032639"/>
                <a:gd name="connsiteY4134" fmla="*/ 910498 h 2801577"/>
                <a:gd name="connsiteX4135" fmla="*/ 8561056 w 10032639"/>
                <a:gd name="connsiteY4135" fmla="*/ 906897 h 2801577"/>
                <a:gd name="connsiteX4136" fmla="*/ 8557456 w 10032639"/>
                <a:gd name="connsiteY4136" fmla="*/ 906897 h 2801577"/>
                <a:gd name="connsiteX4137" fmla="*/ 1556029 w 10032639"/>
                <a:gd name="connsiteY4137" fmla="*/ 898694 h 2801577"/>
                <a:gd name="connsiteX4138" fmla="*/ 1484007 w 10032639"/>
                <a:gd name="connsiteY4138" fmla="*/ 944300 h 2801577"/>
                <a:gd name="connsiteX4139" fmla="*/ 1481521 w 10032639"/>
                <a:gd name="connsiteY4139" fmla="*/ 945501 h 2801577"/>
                <a:gd name="connsiteX4140" fmla="*/ 1479167 w 10032639"/>
                <a:gd name="connsiteY4140" fmla="*/ 947365 h 2801577"/>
                <a:gd name="connsiteX4141" fmla="*/ 1438328 w 10032639"/>
                <a:gd name="connsiteY4141" fmla="*/ 973225 h 2801577"/>
                <a:gd name="connsiteX4142" fmla="*/ 1460644 w 10032639"/>
                <a:gd name="connsiteY4142" fmla="*/ 966384 h 2801577"/>
                <a:gd name="connsiteX4143" fmla="*/ 1466043 w 10032639"/>
                <a:gd name="connsiteY4143" fmla="*/ 959543 h 2801577"/>
                <a:gd name="connsiteX4144" fmla="*/ 1472882 w 10032639"/>
                <a:gd name="connsiteY4144" fmla="*/ 952342 h 2801577"/>
                <a:gd name="connsiteX4145" fmla="*/ 1479167 w 10032639"/>
                <a:gd name="connsiteY4145" fmla="*/ 947365 h 2801577"/>
                <a:gd name="connsiteX4146" fmla="*/ 1484007 w 10032639"/>
                <a:gd name="connsiteY4146" fmla="*/ 944300 h 2801577"/>
                <a:gd name="connsiteX4147" fmla="*/ 1491959 w 10032639"/>
                <a:gd name="connsiteY4147" fmla="*/ 940460 h 2801577"/>
                <a:gd name="connsiteX4148" fmla="*/ 1511036 w 10032639"/>
                <a:gd name="connsiteY4148" fmla="*/ 928218 h 2801577"/>
                <a:gd name="connsiteX4149" fmla="*/ 1528313 w 10032639"/>
                <a:gd name="connsiteY4149" fmla="*/ 917777 h 2801577"/>
                <a:gd name="connsiteX4150" fmla="*/ 1531913 w 10032639"/>
                <a:gd name="connsiteY4150" fmla="*/ 915977 h 2801577"/>
                <a:gd name="connsiteX4151" fmla="*/ 1542351 w 10032639"/>
                <a:gd name="connsiteY4151" fmla="*/ 910936 h 2801577"/>
                <a:gd name="connsiteX4152" fmla="*/ 1552430 w 10032639"/>
                <a:gd name="connsiteY4152" fmla="*/ 905535 h 2801577"/>
                <a:gd name="connsiteX4153" fmla="*/ 1557829 w 10032639"/>
                <a:gd name="connsiteY4153" fmla="*/ 902295 h 2801577"/>
                <a:gd name="connsiteX4154" fmla="*/ 9662133 w 10032639"/>
                <a:gd name="connsiteY4154" fmla="*/ 898255 h 2801577"/>
                <a:gd name="connsiteX4155" fmla="*/ 9646650 w 10032639"/>
                <a:gd name="connsiteY4155" fmla="*/ 919141 h 2801577"/>
                <a:gd name="connsiteX4156" fmla="*/ 9662133 w 10032639"/>
                <a:gd name="connsiteY4156" fmla="*/ 905097 h 2801577"/>
                <a:gd name="connsiteX4157" fmla="*/ 1109341 w 10032639"/>
                <a:gd name="connsiteY4157" fmla="*/ 891853 h 2801577"/>
                <a:gd name="connsiteX4158" fmla="*/ 1098903 w 10032639"/>
                <a:gd name="connsiteY4158" fmla="*/ 896894 h 2801577"/>
                <a:gd name="connsiteX4159" fmla="*/ 1106101 w 10032639"/>
                <a:gd name="connsiteY4159" fmla="*/ 896894 h 2801577"/>
                <a:gd name="connsiteX4160" fmla="*/ 1064348 w 10032639"/>
                <a:gd name="connsiteY4160" fmla="*/ 890053 h 2801577"/>
                <a:gd name="connsiteX4161" fmla="*/ 1069387 w 10032639"/>
                <a:gd name="connsiteY4161" fmla="*/ 905535 h 2801577"/>
                <a:gd name="connsiteX4162" fmla="*/ 1071187 w 10032639"/>
                <a:gd name="connsiteY4162" fmla="*/ 903735 h 2801577"/>
                <a:gd name="connsiteX4163" fmla="*/ 1067948 w 10032639"/>
                <a:gd name="connsiteY4163" fmla="*/ 895093 h 2801577"/>
                <a:gd name="connsiteX4164" fmla="*/ 9445734 w 10032639"/>
                <a:gd name="connsiteY4164" fmla="*/ 886011 h 2801577"/>
                <a:gd name="connsiteX4165" fmla="*/ 9412968 w 10032639"/>
                <a:gd name="connsiteY4165" fmla="*/ 920941 h 2801577"/>
                <a:gd name="connsiteX4166" fmla="*/ 9421610 w 10032639"/>
                <a:gd name="connsiteY4166" fmla="*/ 913739 h 2801577"/>
                <a:gd name="connsiteX4167" fmla="*/ 9443934 w 10032639"/>
                <a:gd name="connsiteY4167" fmla="*/ 898255 h 2801577"/>
                <a:gd name="connsiteX4168" fmla="*/ 9443934 w 10032639"/>
                <a:gd name="connsiteY4168" fmla="*/ 892853 h 2801577"/>
                <a:gd name="connsiteX4169" fmla="*/ 6798097 w 10032639"/>
                <a:gd name="connsiteY4169" fmla="*/ 874768 h 2801577"/>
                <a:gd name="connsiteX4170" fmla="*/ 6794497 w 10032639"/>
                <a:gd name="connsiteY4170" fmla="*/ 876567 h 2801577"/>
                <a:gd name="connsiteX4171" fmla="*/ 6789457 w 10032639"/>
                <a:gd name="connsiteY4171" fmla="*/ 878367 h 2801577"/>
                <a:gd name="connsiteX4172" fmla="*/ 6789457 w 10032639"/>
                <a:gd name="connsiteY4172" fmla="*/ 880167 h 2801577"/>
                <a:gd name="connsiteX4173" fmla="*/ 9578958 w 10032639"/>
                <a:gd name="connsiteY4173" fmla="*/ 872327 h 2801577"/>
                <a:gd name="connsiteX4174" fmla="*/ 9506225 w 10032639"/>
                <a:gd name="connsiteY4174" fmla="*/ 943268 h 2801577"/>
                <a:gd name="connsiteX4175" fmla="*/ 9515227 w 10032639"/>
                <a:gd name="connsiteY4175" fmla="*/ 938226 h 2801577"/>
                <a:gd name="connsiteX4176" fmla="*/ 9518467 w 10032639"/>
                <a:gd name="connsiteY4176" fmla="*/ 932825 h 2801577"/>
                <a:gd name="connsiteX4177" fmla="*/ 9523868 w 10032639"/>
                <a:gd name="connsiteY4177" fmla="*/ 929584 h 2801577"/>
                <a:gd name="connsiteX4178" fmla="*/ 9530709 w 10032639"/>
                <a:gd name="connsiteY4178" fmla="*/ 927783 h 2801577"/>
                <a:gd name="connsiteX4179" fmla="*/ 9539351 w 10032639"/>
                <a:gd name="connsiteY4179" fmla="*/ 929584 h 2801577"/>
                <a:gd name="connsiteX4180" fmla="*/ 9549793 w 10032639"/>
                <a:gd name="connsiteY4180" fmla="*/ 917340 h 2801577"/>
                <a:gd name="connsiteX4181" fmla="*/ 9559875 w 10032639"/>
                <a:gd name="connsiteY4181" fmla="*/ 903296 h 2801577"/>
                <a:gd name="connsiteX4182" fmla="*/ 9570317 w 10032639"/>
                <a:gd name="connsiteY4182" fmla="*/ 887812 h 2801577"/>
                <a:gd name="connsiteX4183" fmla="*/ 3577464 w 10032639"/>
                <a:gd name="connsiteY4183" fmla="*/ 869170 h 2801577"/>
                <a:gd name="connsiteX4184" fmla="*/ 3553348 w 10032639"/>
                <a:gd name="connsiteY4184" fmla="*/ 870970 h 2801577"/>
                <a:gd name="connsiteX4185" fmla="*/ 3527432 w 10032639"/>
                <a:gd name="connsiteY4185" fmla="*/ 876011 h 2801577"/>
                <a:gd name="connsiteX4186" fmla="*/ 3501516 w 10032639"/>
                <a:gd name="connsiteY4186" fmla="*/ 884652 h 2801577"/>
                <a:gd name="connsiteX4187" fmla="*/ 3472001 w 10032639"/>
                <a:gd name="connsiteY4187" fmla="*/ 898694 h 2801577"/>
                <a:gd name="connsiteX4188" fmla="*/ 3433847 w 10032639"/>
                <a:gd name="connsiteY4188" fmla="*/ 919577 h 2801577"/>
                <a:gd name="connsiteX4189" fmla="*/ 3395693 w 10032639"/>
                <a:gd name="connsiteY4189" fmla="*/ 936860 h 2801577"/>
                <a:gd name="connsiteX4190" fmla="*/ 3421609 w 10032639"/>
                <a:gd name="connsiteY4190" fmla="*/ 928218 h 2801577"/>
                <a:gd name="connsiteX4191" fmla="*/ 3442486 w 10032639"/>
                <a:gd name="connsiteY4191" fmla="*/ 917777 h 2801577"/>
                <a:gd name="connsiteX4192" fmla="*/ 3475240 w 10032639"/>
                <a:gd name="connsiteY4192" fmla="*/ 903735 h 2801577"/>
                <a:gd name="connsiteX4193" fmla="*/ 3506555 w 10032639"/>
                <a:gd name="connsiteY4193" fmla="*/ 891853 h 2801577"/>
                <a:gd name="connsiteX4194" fmla="*/ 3537870 w 10032639"/>
                <a:gd name="connsiteY4194" fmla="*/ 883212 h 2801577"/>
                <a:gd name="connsiteX4195" fmla="*/ 3570625 w 10032639"/>
                <a:gd name="connsiteY4195" fmla="*/ 874210 h 2801577"/>
                <a:gd name="connsiteX4196" fmla="*/ 3123937 w 10032639"/>
                <a:gd name="connsiteY4196" fmla="*/ 865569 h 2801577"/>
                <a:gd name="connsiteX4197" fmla="*/ 3118898 w 10032639"/>
                <a:gd name="connsiteY4197" fmla="*/ 867369 h 2801577"/>
                <a:gd name="connsiteX4198" fmla="*/ 3117098 w 10032639"/>
                <a:gd name="connsiteY4198" fmla="*/ 869170 h 2801577"/>
                <a:gd name="connsiteX4199" fmla="*/ 842984 w 10032639"/>
                <a:gd name="connsiteY4199" fmla="*/ 865569 h 2801577"/>
                <a:gd name="connsiteX4200" fmla="*/ 813469 w 10032639"/>
                <a:gd name="connsiteY4200" fmla="*/ 890053 h 2801577"/>
                <a:gd name="connsiteX4201" fmla="*/ 841184 w 10032639"/>
                <a:gd name="connsiteY4201" fmla="*/ 877811 h 2801577"/>
                <a:gd name="connsiteX4202" fmla="*/ 1611100 w 10032639"/>
                <a:gd name="connsiteY4202" fmla="*/ 862329 h 2801577"/>
                <a:gd name="connsiteX4203" fmla="*/ 1588784 w 10032639"/>
                <a:gd name="connsiteY4203" fmla="*/ 876011 h 2801577"/>
                <a:gd name="connsiteX4204" fmla="*/ 1597423 w 10032639"/>
                <a:gd name="connsiteY4204" fmla="*/ 870970 h 2801577"/>
                <a:gd name="connsiteX4205" fmla="*/ 1611100 w 10032639"/>
                <a:gd name="connsiteY4205" fmla="*/ 864129 h 2801577"/>
                <a:gd name="connsiteX4206" fmla="*/ 569428 w 10032639"/>
                <a:gd name="connsiteY4206" fmla="*/ 851887 h 2801577"/>
                <a:gd name="connsiteX4207" fmla="*/ 564389 w 10032639"/>
                <a:gd name="connsiteY4207" fmla="*/ 855488 h 2801577"/>
                <a:gd name="connsiteX4208" fmla="*/ 569428 w 10032639"/>
                <a:gd name="connsiteY4208" fmla="*/ 855488 h 2801577"/>
                <a:gd name="connsiteX4209" fmla="*/ 3598340 w 10032639"/>
                <a:gd name="connsiteY4209" fmla="*/ 843246 h 2801577"/>
                <a:gd name="connsiteX4210" fmla="*/ 3594741 w 10032639"/>
                <a:gd name="connsiteY4210" fmla="*/ 853687 h 2801577"/>
                <a:gd name="connsiteX4211" fmla="*/ 3603380 w 10032639"/>
                <a:gd name="connsiteY4211" fmla="*/ 853687 h 2801577"/>
                <a:gd name="connsiteX4212" fmla="*/ 3601580 w 10032639"/>
                <a:gd name="connsiteY4212" fmla="*/ 846846 h 2801577"/>
                <a:gd name="connsiteX4213" fmla="*/ 3601580 w 10032639"/>
                <a:gd name="connsiteY4213" fmla="*/ 843246 h 2801577"/>
                <a:gd name="connsiteX4214" fmla="*/ 4440011 w 10032639"/>
                <a:gd name="connsiteY4214" fmla="*/ 831850 h 2801577"/>
                <a:gd name="connsiteX4215" fmla="*/ 4446851 w 10032639"/>
                <a:gd name="connsiteY4215" fmla="*/ 831850 h 2801577"/>
                <a:gd name="connsiteX4216" fmla="*/ 4451892 w 10032639"/>
                <a:gd name="connsiteY4216" fmla="*/ 831850 h 2801577"/>
                <a:gd name="connsiteX4217" fmla="*/ 4459092 w 10032639"/>
                <a:gd name="connsiteY4217" fmla="*/ 833650 h 2801577"/>
                <a:gd name="connsiteX4218" fmla="*/ 4470972 w 10032639"/>
                <a:gd name="connsiteY4218" fmla="*/ 831850 h 2801577"/>
                <a:gd name="connsiteX4219" fmla="*/ 4485013 w 10032639"/>
                <a:gd name="connsiteY4219" fmla="*/ 831850 h 2801577"/>
                <a:gd name="connsiteX4220" fmla="*/ 4490413 w 10032639"/>
                <a:gd name="connsiteY4220" fmla="*/ 833650 h 2801577"/>
                <a:gd name="connsiteX4221" fmla="*/ 4497253 w 10032639"/>
                <a:gd name="connsiteY4221" fmla="*/ 837250 h 2801577"/>
                <a:gd name="connsiteX4222" fmla="*/ 4502293 w 10032639"/>
                <a:gd name="connsiteY4222" fmla="*/ 842290 h 2801577"/>
                <a:gd name="connsiteX4223" fmla="*/ 4509134 w 10032639"/>
                <a:gd name="connsiteY4223" fmla="*/ 847689 h 2801577"/>
                <a:gd name="connsiteX4224" fmla="*/ 4509134 w 10032639"/>
                <a:gd name="connsiteY4224" fmla="*/ 849129 h 2801577"/>
                <a:gd name="connsiteX4225" fmla="*/ 4512734 w 10032639"/>
                <a:gd name="connsiteY4225" fmla="*/ 849129 h 2801577"/>
                <a:gd name="connsiteX4226" fmla="*/ 4517774 w 10032639"/>
                <a:gd name="connsiteY4226" fmla="*/ 847689 h 2801577"/>
                <a:gd name="connsiteX4227" fmla="*/ 4526414 w 10032639"/>
                <a:gd name="connsiteY4227" fmla="*/ 844089 h 2801577"/>
                <a:gd name="connsiteX4228" fmla="*/ 4530015 w 10032639"/>
                <a:gd name="connsiteY4228" fmla="*/ 840490 h 2801577"/>
                <a:gd name="connsiteX4229" fmla="*/ 4533255 w 10032639"/>
                <a:gd name="connsiteY4229" fmla="*/ 840490 h 2801577"/>
                <a:gd name="connsiteX4230" fmla="*/ 4547295 w 10032639"/>
                <a:gd name="connsiteY4230" fmla="*/ 842290 h 2801577"/>
                <a:gd name="connsiteX4231" fmla="*/ 4555936 w 10032639"/>
                <a:gd name="connsiteY4231" fmla="*/ 847689 h 2801577"/>
                <a:gd name="connsiteX4232" fmla="*/ 4562776 w 10032639"/>
                <a:gd name="connsiteY4232" fmla="*/ 854529 h 2801577"/>
                <a:gd name="connsiteX4233" fmla="*/ 4566376 w 10032639"/>
                <a:gd name="connsiteY4233" fmla="*/ 861368 h 2801577"/>
                <a:gd name="connsiteX4234" fmla="*/ 4571416 w 10032639"/>
                <a:gd name="connsiteY4234" fmla="*/ 870008 h 2801577"/>
                <a:gd name="connsiteX4235" fmla="*/ 4575016 w 10032639"/>
                <a:gd name="connsiteY4235" fmla="*/ 873248 h 2801577"/>
                <a:gd name="connsiteX4236" fmla="*/ 4578257 w 10032639"/>
                <a:gd name="connsiteY4236" fmla="*/ 875047 h 2801577"/>
                <a:gd name="connsiteX4237" fmla="*/ 4621818 w 10032639"/>
                <a:gd name="connsiteY4237" fmla="*/ 875047 h 2801577"/>
                <a:gd name="connsiteX4238" fmla="*/ 4663220 w 10032639"/>
                <a:gd name="connsiteY4238" fmla="*/ 878647 h 2801577"/>
                <a:gd name="connsiteX4239" fmla="*/ 4704622 w 10032639"/>
                <a:gd name="connsiteY4239" fmla="*/ 885487 h 2801577"/>
                <a:gd name="connsiteX4240" fmla="*/ 4744583 w 10032639"/>
                <a:gd name="connsiteY4240" fmla="*/ 895926 h 2801577"/>
                <a:gd name="connsiteX4241" fmla="*/ 4779144 w 10032639"/>
                <a:gd name="connsiteY4241" fmla="*/ 904566 h 2801577"/>
                <a:gd name="connsiteX4242" fmla="*/ 4815506 w 10032639"/>
                <a:gd name="connsiteY4242" fmla="*/ 909965 h 2801577"/>
                <a:gd name="connsiteX4243" fmla="*/ 4855467 w 10032639"/>
                <a:gd name="connsiteY4243" fmla="*/ 911405 h 2801577"/>
                <a:gd name="connsiteX4244" fmla="*/ 4896869 w 10032639"/>
                <a:gd name="connsiteY4244" fmla="*/ 909965 h 2801577"/>
                <a:gd name="connsiteX4245" fmla="*/ 4904069 w 10032639"/>
                <a:gd name="connsiteY4245" fmla="*/ 909965 h 2801577"/>
                <a:gd name="connsiteX4246" fmla="*/ 4909110 w 10032639"/>
                <a:gd name="connsiteY4246" fmla="*/ 915005 h 2801577"/>
                <a:gd name="connsiteX4247" fmla="*/ 4931430 w 10032639"/>
                <a:gd name="connsiteY4247" fmla="*/ 883687 h 2801577"/>
                <a:gd name="connsiteX4248" fmla="*/ 4915950 w 10032639"/>
                <a:gd name="connsiteY4248" fmla="*/ 920404 h 2801577"/>
                <a:gd name="connsiteX4249" fmla="*/ 4929990 w 10032639"/>
                <a:gd name="connsiteY4249" fmla="*/ 930844 h 2801577"/>
                <a:gd name="connsiteX4250" fmla="*/ 4945471 w 10032639"/>
                <a:gd name="connsiteY4250" fmla="*/ 939483 h 2801577"/>
                <a:gd name="connsiteX4251" fmla="*/ 4950511 w 10032639"/>
                <a:gd name="connsiteY4251" fmla="*/ 940923 h 2801577"/>
                <a:gd name="connsiteX4252" fmla="*/ 4969592 w 10032639"/>
                <a:gd name="connsiteY4252" fmla="*/ 958562 h 2801577"/>
                <a:gd name="connsiteX4253" fmla="*/ 4993713 w 10032639"/>
                <a:gd name="connsiteY4253" fmla="*/ 974041 h 2801577"/>
                <a:gd name="connsiteX4254" fmla="*/ 5000913 w 10032639"/>
                <a:gd name="connsiteY4254" fmla="*/ 979081 h 2801577"/>
                <a:gd name="connsiteX4255" fmla="*/ 5000913 w 10032639"/>
                <a:gd name="connsiteY4255" fmla="*/ 987720 h 2801577"/>
                <a:gd name="connsiteX4256" fmla="*/ 4999113 w 10032639"/>
                <a:gd name="connsiteY4256" fmla="*/ 1094993 h 2801577"/>
                <a:gd name="connsiteX4257" fmla="*/ 4999113 w 10032639"/>
                <a:gd name="connsiteY4257" fmla="*/ 1192187 h 2801577"/>
                <a:gd name="connsiteX4258" fmla="*/ 5000913 w 10032639"/>
                <a:gd name="connsiteY4258" fmla="*/ 1281821 h 2801577"/>
                <a:gd name="connsiteX4259" fmla="*/ 5004153 w 10032639"/>
                <a:gd name="connsiteY4259" fmla="*/ 1365336 h 2801577"/>
                <a:gd name="connsiteX4260" fmla="*/ 5016034 w 10032639"/>
                <a:gd name="connsiteY4260" fmla="*/ 1539924 h 2801577"/>
                <a:gd name="connsiteX4261" fmla="*/ 5028274 w 10032639"/>
                <a:gd name="connsiteY4261" fmla="*/ 1700834 h 2801577"/>
                <a:gd name="connsiteX4262" fmla="*/ 5028274 w 10032639"/>
                <a:gd name="connsiteY4262" fmla="*/ 1711273 h 2801577"/>
                <a:gd name="connsiteX4263" fmla="*/ 5031514 w 10032639"/>
                <a:gd name="connsiteY4263" fmla="*/ 1721712 h 2801577"/>
                <a:gd name="connsiteX4264" fmla="*/ 5036915 w 10032639"/>
                <a:gd name="connsiteY4264" fmla="*/ 1732152 h 2801577"/>
                <a:gd name="connsiteX4265" fmla="*/ 5043755 w 10032639"/>
                <a:gd name="connsiteY4265" fmla="*/ 1744391 h 2801577"/>
                <a:gd name="connsiteX4266" fmla="*/ 5054195 w 10032639"/>
                <a:gd name="connsiteY4266" fmla="*/ 1759870 h 2801577"/>
                <a:gd name="connsiteX4267" fmla="*/ 5036915 w 10032639"/>
                <a:gd name="connsiteY4267" fmla="*/ 1766709 h 2801577"/>
                <a:gd name="connsiteX4268" fmla="*/ 5031514 w 10032639"/>
                <a:gd name="connsiteY4268" fmla="*/ 1768509 h 2801577"/>
                <a:gd name="connsiteX4269" fmla="*/ 5031514 w 10032639"/>
                <a:gd name="connsiteY4269" fmla="*/ 1775349 h 2801577"/>
                <a:gd name="connsiteX4270" fmla="*/ 5030074 w 10032639"/>
                <a:gd name="connsiteY4270" fmla="*/ 1780748 h 2801577"/>
                <a:gd name="connsiteX4271" fmla="*/ 5019634 w 10032639"/>
                <a:gd name="connsiteY4271" fmla="*/ 1808107 h 2801577"/>
                <a:gd name="connsiteX4272" fmla="*/ 5021434 w 10032639"/>
                <a:gd name="connsiteY4272" fmla="*/ 1813506 h 2801577"/>
                <a:gd name="connsiteX4273" fmla="*/ 5024674 w 10032639"/>
                <a:gd name="connsiteY4273" fmla="*/ 1814946 h 2801577"/>
                <a:gd name="connsiteX4274" fmla="*/ 5033315 w 10032639"/>
                <a:gd name="connsiteY4274" fmla="*/ 1818546 h 2801577"/>
                <a:gd name="connsiteX4275" fmla="*/ 5040515 w 10032639"/>
                <a:gd name="connsiteY4275" fmla="*/ 1827185 h 2801577"/>
                <a:gd name="connsiteX4276" fmla="*/ 5045555 w 10032639"/>
                <a:gd name="connsiteY4276" fmla="*/ 1837625 h 2801577"/>
                <a:gd name="connsiteX4277" fmla="*/ 5045555 w 10032639"/>
                <a:gd name="connsiteY4277" fmla="*/ 1844464 h 2801577"/>
                <a:gd name="connsiteX4278" fmla="*/ 5047355 w 10032639"/>
                <a:gd name="connsiteY4278" fmla="*/ 1851664 h 2801577"/>
                <a:gd name="connsiteX4279" fmla="*/ 5045555 w 10032639"/>
                <a:gd name="connsiteY4279" fmla="*/ 1860303 h 2801577"/>
                <a:gd name="connsiteX4280" fmla="*/ 5043755 w 10032639"/>
                <a:gd name="connsiteY4280" fmla="*/ 1867143 h 2801577"/>
                <a:gd name="connsiteX4281" fmla="*/ 5041955 w 10032639"/>
                <a:gd name="connsiteY4281" fmla="*/ 1873982 h 2801577"/>
                <a:gd name="connsiteX4282" fmla="*/ 5038715 w 10032639"/>
                <a:gd name="connsiteY4282" fmla="*/ 1879382 h 2801577"/>
                <a:gd name="connsiteX4283" fmla="*/ 5033315 w 10032639"/>
                <a:gd name="connsiteY4283" fmla="*/ 1882622 h 2801577"/>
                <a:gd name="connsiteX4284" fmla="*/ 5030074 w 10032639"/>
                <a:gd name="connsiteY4284" fmla="*/ 1884422 h 2801577"/>
                <a:gd name="connsiteX4285" fmla="*/ 5019634 w 10032639"/>
                <a:gd name="connsiteY4285" fmla="*/ 1886222 h 2801577"/>
                <a:gd name="connsiteX4286" fmla="*/ 5012434 w 10032639"/>
                <a:gd name="connsiteY4286" fmla="*/ 1888021 h 2801577"/>
                <a:gd name="connsiteX4287" fmla="*/ 5011354 w 10032639"/>
                <a:gd name="connsiteY4287" fmla="*/ 1891621 h 2801577"/>
                <a:gd name="connsiteX4288" fmla="*/ 5009554 w 10032639"/>
                <a:gd name="connsiteY4288" fmla="*/ 1903500 h 2801577"/>
                <a:gd name="connsiteX4289" fmla="*/ 5009554 w 10032639"/>
                <a:gd name="connsiteY4289" fmla="*/ 1918979 h 2801577"/>
                <a:gd name="connsiteX4290" fmla="*/ 5009554 w 10032639"/>
                <a:gd name="connsiteY4290" fmla="*/ 1951737 h 2801577"/>
                <a:gd name="connsiteX4291" fmla="*/ 5009554 w 10032639"/>
                <a:gd name="connsiteY4291" fmla="*/ 2031652 h 2801577"/>
                <a:gd name="connsiteX4292" fmla="*/ 5009554 w 10032639"/>
                <a:gd name="connsiteY4292" fmla="*/ 2050731 h 2801577"/>
                <a:gd name="connsiteX4293" fmla="*/ 5011354 w 10032639"/>
                <a:gd name="connsiteY4293" fmla="*/ 2069810 h 2801577"/>
                <a:gd name="connsiteX4294" fmla="*/ 5014234 w 10032639"/>
                <a:gd name="connsiteY4294" fmla="*/ 2088528 h 2801577"/>
                <a:gd name="connsiteX4295" fmla="*/ 5019634 w 10032639"/>
                <a:gd name="connsiteY4295" fmla="*/ 2107607 h 2801577"/>
                <a:gd name="connsiteX4296" fmla="*/ 5022874 w 10032639"/>
                <a:gd name="connsiteY4296" fmla="*/ 2125246 h 2801577"/>
                <a:gd name="connsiteX4297" fmla="*/ 5022874 w 10032639"/>
                <a:gd name="connsiteY4297" fmla="*/ 2142525 h 2801577"/>
                <a:gd name="connsiteX4298" fmla="*/ 5022874 w 10032639"/>
                <a:gd name="connsiteY4298" fmla="*/ 2159804 h 2801577"/>
                <a:gd name="connsiteX4299" fmla="*/ 5017834 w 10032639"/>
                <a:gd name="connsiteY4299" fmla="*/ 2178883 h 2801577"/>
                <a:gd name="connsiteX4300" fmla="*/ 5036915 w 10032639"/>
                <a:gd name="connsiteY4300" fmla="*/ 2180682 h 2801577"/>
                <a:gd name="connsiteX4301" fmla="*/ 5057796 w 10032639"/>
                <a:gd name="connsiteY4301" fmla="*/ 2183922 h 2801577"/>
                <a:gd name="connsiteX4302" fmla="*/ 5100637 w 10032639"/>
                <a:gd name="connsiteY4302" fmla="*/ 2192562 h 2801577"/>
                <a:gd name="connsiteX4303" fmla="*/ 5125118 w 10032639"/>
                <a:gd name="connsiteY4303" fmla="*/ 2199401 h 2801577"/>
                <a:gd name="connsiteX4304" fmla="*/ 5151039 w 10032639"/>
                <a:gd name="connsiteY4304" fmla="*/ 2201201 h 2801577"/>
                <a:gd name="connsiteX4305" fmla="*/ 5178760 w 10032639"/>
                <a:gd name="connsiteY4305" fmla="*/ 2203001 h 2801577"/>
                <a:gd name="connsiteX4306" fmla="*/ 5210082 w 10032639"/>
                <a:gd name="connsiteY4306" fmla="*/ 2201201 h 2801577"/>
                <a:gd name="connsiteX4307" fmla="*/ 5221962 w 10032639"/>
                <a:gd name="connsiteY4307" fmla="*/ 2199401 h 2801577"/>
                <a:gd name="connsiteX4308" fmla="*/ 5225562 w 10032639"/>
                <a:gd name="connsiteY4308" fmla="*/ 2209841 h 2801577"/>
                <a:gd name="connsiteX4309" fmla="*/ 5232402 w 10032639"/>
                <a:gd name="connsiteY4309" fmla="*/ 2235759 h 2801577"/>
                <a:gd name="connsiteX4310" fmla="*/ 5237443 w 10032639"/>
                <a:gd name="connsiteY4310" fmla="*/ 2265277 h 2801577"/>
                <a:gd name="connsiteX4311" fmla="*/ 5241043 w 10032639"/>
                <a:gd name="connsiteY4311" fmla="*/ 2296595 h 2801577"/>
                <a:gd name="connsiteX4312" fmla="*/ 5241043 w 10032639"/>
                <a:gd name="connsiteY4312" fmla="*/ 2331153 h 2801577"/>
                <a:gd name="connsiteX4313" fmla="*/ 5239243 w 10032639"/>
                <a:gd name="connsiteY4313" fmla="*/ 2362111 h 2801577"/>
                <a:gd name="connsiteX4314" fmla="*/ 5241043 w 10032639"/>
                <a:gd name="connsiteY4314" fmla="*/ 2393429 h 2801577"/>
                <a:gd name="connsiteX4315" fmla="*/ 5246083 w 10032639"/>
                <a:gd name="connsiteY4315" fmla="*/ 2459304 h 2801577"/>
                <a:gd name="connsiteX4316" fmla="*/ 5246083 w 10032639"/>
                <a:gd name="connsiteY4316" fmla="*/ 2472983 h 2801577"/>
                <a:gd name="connsiteX4317" fmla="*/ 5251483 w 10032639"/>
                <a:gd name="connsiteY4317" fmla="*/ 2537059 h 2801577"/>
                <a:gd name="connsiteX4318" fmla="*/ 5253283 w 10032639"/>
                <a:gd name="connsiteY4318" fmla="*/ 2597535 h 2801577"/>
                <a:gd name="connsiteX4319" fmla="*/ 5251483 w 10032639"/>
                <a:gd name="connsiteY4319" fmla="*/ 2628853 h 2801577"/>
                <a:gd name="connsiteX4320" fmla="*/ 5253283 w 10032639"/>
                <a:gd name="connsiteY4320" fmla="*/ 2659811 h 2801577"/>
                <a:gd name="connsiteX4321" fmla="*/ 5256523 w 10032639"/>
                <a:gd name="connsiteY4321" fmla="*/ 2689329 h 2801577"/>
                <a:gd name="connsiteX4322" fmla="*/ 5263364 w 10032639"/>
                <a:gd name="connsiteY4322" fmla="*/ 2717048 h 2801577"/>
                <a:gd name="connsiteX4323" fmla="*/ 5266964 w 10032639"/>
                <a:gd name="connsiteY4323" fmla="*/ 2725687 h 2801577"/>
                <a:gd name="connsiteX4324" fmla="*/ 5260124 w 10032639"/>
                <a:gd name="connsiteY4324" fmla="*/ 2731087 h 2801577"/>
                <a:gd name="connsiteX4325" fmla="*/ 5249683 w 10032639"/>
                <a:gd name="connsiteY4325" fmla="*/ 2739726 h 2801577"/>
                <a:gd name="connsiteX4326" fmla="*/ 5237443 w 10032639"/>
                <a:gd name="connsiteY4326" fmla="*/ 2746566 h 2801577"/>
                <a:gd name="connsiteX4327" fmla="*/ 5225562 w 10032639"/>
                <a:gd name="connsiteY4327" fmla="*/ 2751605 h 2801577"/>
                <a:gd name="connsiteX4328" fmla="*/ 5210082 w 10032639"/>
                <a:gd name="connsiteY4328" fmla="*/ 2755205 h 2801577"/>
                <a:gd name="connsiteX4329" fmla="*/ 5199641 w 10032639"/>
                <a:gd name="connsiteY4329" fmla="*/ 2757005 h 2801577"/>
                <a:gd name="connsiteX4330" fmla="*/ 5189201 w 10032639"/>
                <a:gd name="connsiteY4330" fmla="*/ 2762045 h 2801577"/>
                <a:gd name="connsiteX4331" fmla="*/ 5180560 w 10032639"/>
                <a:gd name="connsiteY4331" fmla="*/ 2767084 h 2801577"/>
                <a:gd name="connsiteX4332" fmla="*/ 5171920 w 10032639"/>
                <a:gd name="connsiteY4332" fmla="*/ 2774284 h 2801577"/>
                <a:gd name="connsiteX4333" fmla="*/ 5163280 w 10032639"/>
                <a:gd name="connsiteY4333" fmla="*/ 2782923 h 2801577"/>
                <a:gd name="connsiteX4334" fmla="*/ 5152839 w 10032639"/>
                <a:gd name="connsiteY4334" fmla="*/ 2775724 h 2801577"/>
                <a:gd name="connsiteX4335" fmla="*/ 5131958 w 10032639"/>
                <a:gd name="connsiteY4335" fmla="*/ 2765644 h 2801577"/>
                <a:gd name="connsiteX4336" fmla="*/ 5116478 w 10032639"/>
                <a:gd name="connsiteY4336" fmla="*/ 2758445 h 2801577"/>
                <a:gd name="connsiteX4337" fmla="*/ 5109278 w 10032639"/>
                <a:gd name="connsiteY4337" fmla="*/ 2757005 h 2801577"/>
                <a:gd name="connsiteX4338" fmla="*/ 5102437 w 10032639"/>
                <a:gd name="connsiteY4338" fmla="*/ 2757005 h 2801577"/>
                <a:gd name="connsiteX4339" fmla="*/ 5095597 w 10032639"/>
                <a:gd name="connsiteY4339" fmla="*/ 2757005 h 2801577"/>
                <a:gd name="connsiteX4340" fmla="*/ 5090557 w 10032639"/>
                <a:gd name="connsiteY4340" fmla="*/ 2758445 h 2801577"/>
                <a:gd name="connsiteX4341" fmla="*/ 5075076 w 10032639"/>
                <a:gd name="connsiteY4341" fmla="*/ 2765644 h 2801577"/>
                <a:gd name="connsiteX4342" fmla="*/ 5057796 w 10032639"/>
                <a:gd name="connsiteY4342" fmla="*/ 2772484 h 2801577"/>
                <a:gd name="connsiteX4343" fmla="*/ 5036915 w 10032639"/>
                <a:gd name="connsiteY4343" fmla="*/ 2784723 h 2801577"/>
                <a:gd name="connsiteX4344" fmla="*/ 5011354 w 10032639"/>
                <a:gd name="connsiteY4344" fmla="*/ 2796602 h 2801577"/>
                <a:gd name="connsiteX4345" fmla="*/ 5005953 w 10032639"/>
                <a:gd name="connsiteY4345" fmla="*/ 2798402 h 2801577"/>
                <a:gd name="connsiteX4346" fmla="*/ 5000913 w 10032639"/>
                <a:gd name="connsiteY4346" fmla="*/ 2796602 h 2801577"/>
                <a:gd name="connsiteX4347" fmla="*/ 4993713 w 10032639"/>
                <a:gd name="connsiteY4347" fmla="*/ 2793363 h 2801577"/>
                <a:gd name="connsiteX4348" fmla="*/ 4990473 w 10032639"/>
                <a:gd name="connsiteY4348" fmla="*/ 2789763 h 2801577"/>
                <a:gd name="connsiteX4349" fmla="*/ 4985073 w 10032639"/>
                <a:gd name="connsiteY4349" fmla="*/ 2786163 h 2801577"/>
                <a:gd name="connsiteX4350" fmla="*/ 4981832 w 10032639"/>
                <a:gd name="connsiteY4350" fmla="*/ 2779323 h 2801577"/>
                <a:gd name="connsiteX4351" fmla="*/ 4974632 w 10032639"/>
                <a:gd name="connsiteY4351" fmla="*/ 2765644 h 2801577"/>
                <a:gd name="connsiteX4352" fmla="*/ 4971392 w 10032639"/>
                <a:gd name="connsiteY4352" fmla="*/ 2748365 h 2801577"/>
                <a:gd name="connsiteX4353" fmla="*/ 4960952 w 10032639"/>
                <a:gd name="connsiteY4353" fmla="*/ 2753405 h 2801577"/>
                <a:gd name="connsiteX4354" fmla="*/ 4952311 w 10032639"/>
                <a:gd name="connsiteY4354" fmla="*/ 2760245 h 2801577"/>
                <a:gd name="connsiteX4355" fmla="*/ 4941871 w 10032639"/>
                <a:gd name="connsiteY4355" fmla="*/ 2768884 h 2801577"/>
                <a:gd name="connsiteX4356" fmla="*/ 4929990 w 10032639"/>
                <a:gd name="connsiteY4356" fmla="*/ 2774284 h 2801577"/>
                <a:gd name="connsiteX4357" fmla="*/ 4915950 w 10032639"/>
                <a:gd name="connsiteY4357" fmla="*/ 2777524 h 2801577"/>
                <a:gd name="connsiteX4358" fmla="*/ 4900469 w 10032639"/>
                <a:gd name="connsiteY4358" fmla="*/ 2781123 h 2801577"/>
                <a:gd name="connsiteX4359" fmla="*/ 4896869 w 10032639"/>
                <a:gd name="connsiteY4359" fmla="*/ 2782923 h 2801577"/>
                <a:gd name="connsiteX4360" fmla="*/ 4893629 w 10032639"/>
                <a:gd name="connsiteY4360" fmla="*/ 2781123 h 2801577"/>
                <a:gd name="connsiteX4361" fmla="*/ 4883189 w 10032639"/>
                <a:gd name="connsiteY4361" fmla="*/ 2777524 h 2801577"/>
                <a:gd name="connsiteX4362" fmla="*/ 4874548 w 10032639"/>
                <a:gd name="connsiteY4362" fmla="*/ 2772484 h 2801577"/>
                <a:gd name="connsiteX4363" fmla="*/ 4867348 w 10032639"/>
                <a:gd name="connsiteY4363" fmla="*/ 2767084 h 2801577"/>
                <a:gd name="connsiteX4364" fmla="*/ 4860508 w 10032639"/>
                <a:gd name="connsiteY4364" fmla="*/ 2758445 h 2801577"/>
                <a:gd name="connsiteX4365" fmla="*/ 4857268 w 10032639"/>
                <a:gd name="connsiteY4365" fmla="*/ 2749805 h 2801577"/>
                <a:gd name="connsiteX4366" fmla="*/ 4843227 w 10032639"/>
                <a:gd name="connsiteY4366" fmla="*/ 2753405 h 2801577"/>
                <a:gd name="connsiteX4367" fmla="*/ 4829186 w 10032639"/>
                <a:gd name="connsiteY4367" fmla="*/ 2757005 h 2801577"/>
                <a:gd name="connsiteX4368" fmla="*/ 4815506 w 10032639"/>
                <a:gd name="connsiteY4368" fmla="*/ 2757005 h 2801577"/>
                <a:gd name="connsiteX4369" fmla="*/ 4803625 w 10032639"/>
                <a:gd name="connsiteY4369" fmla="*/ 2755205 h 2801577"/>
                <a:gd name="connsiteX4370" fmla="*/ 4744583 w 10032639"/>
                <a:gd name="connsiteY4370" fmla="*/ 2755205 h 2801577"/>
                <a:gd name="connsiteX4371" fmla="*/ 4651339 w 10032639"/>
                <a:gd name="connsiteY4371" fmla="*/ 2753405 h 2801577"/>
                <a:gd name="connsiteX4372" fmla="*/ 4566376 w 10032639"/>
                <a:gd name="connsiteY4372" fmla="*/ 2753405 h 2801577"/>
                <a:gd name="connsiteX4373" fmla="*/ 4485013 w 10032639"/>
                <a:gd name="connsiteY4373" fmla="*/ 2755205 h 2801577"/>
                <a:gd name="connsiteX4374" fmla="*/ 4408690 w 10032639"/>
                <a:gd name="connsiteY4374" fmla="*/ 2758445 h 2801577"/>
                <a:gd name="connsiteX4375" fmla="*/ 4329127 w 10032639"/>
                <a:gd name="connsiteY4375" fmla="*/ 2765644 h 2801577"/>
                <a:gd name="connsiteX4376" fmla="*/ 4244163 w 10032639"/>
                <a:gd name="connsiteY4376" fmla="*/ 2767084 h 2801577"/>
                <a:gd name="connsiteX4377" fmla="*/ 4155960 w 10032639"/>
                <a:gd name="connsiteY4377" fmla="*/ 2767084 h 2801577"/>
                <a:gd name="connsiteX4378" fmla="*/ 4062717 w 10032639"/>
                <a:gd name="connsiteY4378" fmla="*/ 2762045 h 2801577"/>
                <a:gd name="connsiteX4379" fmla="*/ 4055517 w 10032639"/>
                <a:gd name="connsiteY4379" fmla="*/ 2762045 h 2801577"/>
                <a:gd name="connsiteX4380" fmla="*/ 4052276 w 10032639"/>
                <a:gd name="connsiteY4380" fmla="*/ 2757005 h 2801577"/>
                <a:gd name="connsiteX4381" fmla="*/ 4043636 w 10032639"/>
                <a:gd name="connsiteY4381" fmla="*/ 2746566 h 2801577"/>
                <a:gd name="connsiteX4382" fmla="*/ 4036436 w 10032639"/>
                <a:gd name="connsiteY4382" fmla="*/ 2736126 h 2801577"/>
                <a:gd name="connsiteX4383" fmla="*/ 4031395 w 10032639"/>
                <a:gd name="connsiteY4383" fmla="*/ 2723887 h 2801577"/>
                <a:gd name="connsiteX4384" fmla="*/ 4027796 w 10032639"/>
                <a:gd name="connsiteY4384" fmla="*/ 2712008 h 2801577"/>
                <a:gd name="connsiteX4385" fmla="*/ 4026355 w 10032639"/>
                <a:gd name="connsiteY4385" fmla="*/ 2699769 h 2801577"/>
                <a:gd name="connsiteX4386" fmla="*/ 4026355 w 10032639"/>
                <a:gd name="connsiteY4386" fmla="*/ 2687889 h 2801577"/>
                <a:gd name="connsiteX4387" fmla="*/ 4026355 w 10032639"/>
                <a:gd name="connsiteY4387" fmla="*/ 2673850 h 2801577"/>
                <a:gd name="connsiteX4388" fmla="*/ 4029596 w 10032639"/>
                <a:gd name="connsiteY4388" fmla="*/ 2659811 h 2801577"/>
                <a:gd name="connsiteX4389" fmla="*/ 4034996 w 10032639"/>
                <a:gd name="connsiteY4389" fmla="*/ 2637493 h 2801577"/>
                <a:gd name="connsiteX4390" fmla="*/ 4038236 w 10032639"/>
                <a:gd name="connsiteY4390" fmla="*/ 2613374 h 2801577"/>
                <a:gd name="connsiteX4391" fmla="*/ 4040036 w 10032639"/>
                <a:gd name="connsiteY4391" fmla="*/ 2588896 h 2801577"/>
                <a:gd name="connsiteX4392" fmla="*/ 4040036 w 10032639"/>
                <a:gd name="connsiteY4392" fmla="*/ 2562978 h 2801577"/>
                <a:gd name="connsiteX4393" fmla="*/ 4041836 w 10032639"/>
                <a:gd name="connsiteY4393" fmla="*/ 2540659 h 2801577"/>
                <a:gd name="connsiteX4394" fmla="*/ 4043636 w 10032639"/>
                <a:gd name="connsiteY4394" fmla="*/ 2517980 h 2801577"/>
                <a:gd name="connsiteX4395" fmla="*/ 4043636 w 10032639"/>
                <a:gd name="connsiteY4395" fmla="*/ 2493862 h 2801577"/>
                <a:gd name="connsiteX4396" fmla="*/ 4040036 w 10032639"/>
                <a:gd name="connsiteY4396" fmla="*/ 2469384 h 2801577"/>
                <a:gd name="connsiteX4397" fmla="*/ 4033196 w 10032639"/>
                <a:gd name="connsiteY4397" fmla="*/ 2426546 h 2801577"/>
                <a:gd name="connsiteX4398" fmla="*/ 4029596 w 10032639"/>
                <a:gd name="connsiteY4398" fmla="*/ 2402068 h 2801577"/>
                <a:gd name="connsiteX4399" fmla="*/ 4026355 w 10032639"/>
                <a:gd name="connsiteY4399" fmla="*/ 2377590 h 2801577"/>
                <a:gd name="connsiteX4400" fmla="*/ 4017355 w 10032639"/>
                <a:gd name="connsiteY4400" fmla="*/ 2332953 h 2801577"/>
                <a:gd name="connsiteX4401" fmla="*/ 4010515 w 10032639"/>
                <a:gd name="connsiteY4401" fmla="*/ 2286156 h 2801577"/>
                <a:gd name="connsiteX4402" fmla="*/ 4005474 w 10032639"/>
                <a:gd name="connsiteY4402" fmla="*/ 2239359 h 2801577"/>
                <a:gd name="connsiteX4403" fmla="*/ 4003675 w 10032639"/>
                <a:gd name="connsiteY4403" fmla="*/ 2214880 h 2801577"/>
                <a:gd name="connsiteX4404" fmla="*/ 4005474 w 10032639"/>
                <a:gd name="connsiteY4404" fmla="*/ 2190762 h 2801577"/>
                <a:gd name="connsiteX4405" fmla="*/ 4008715 w 10032639"/>
                <a:gd name="connsiteY4405" fmla="*/ 2170243 h 2801577"/>
                <a:gd name="connsiteX4406" fmla="*/ 4027796 w 10032639"/>
                <a:gd name="connsiteY4406" fmla="*/ 2178883 h 2801577"/>
                <a:gd name="connsiteX4407" fmla="*/ 4036436 w 10032639"/>
                <a:gd name="connsiteY4407" fmla="*/ 2183922 h 2801577"/>
                <a:gd name="connsiteX4408" fmla="*/ 4038236 w 10032639"/>
                <a:gd name="connsiteY4408" fmla="*/ 2182122 h 2801577"/>
                <a:gd name="connsiteX4409" fmla="*/ 4048676 w 10032639"/>
                <a:gd name="connsiteY4409" fmla="*/ 2185722 h 2801577"/>
                <a:gd name="connsiteX4410" fmla="*/ 4055517 w 10032639"/>
                <a:gd name="connsiteY4410" fmla="*/ 2188962 h 2801577"/>
                <a:gd name="connsiteX4411" fmla="*/ 4060917 w 10032639"/>
                <a:gd name="connsiteY4411" fmla="*/ 2192562 h 2801577"/>
                <a:gd name="connsiteX4412" fmla="*/ 4069557 w 10032639"/>
                <a:gd name="connsiteY4412" fmla="*/ 2201201 h 2801577"/>
                <a:gd name="connsiteX4413" fmla="*/ 4076398 w 10032639"/>
                <a:gd name="connsiteY4413" fmla="*/ 2213440 h 2801577"/>
                <a:gd name="connsiteX4414" fmla="*/ 4078197 w 10032639"/>
                <a:gd name="connsiteY4414" fmla="*/ 2220280 h 2801577"/>
                <a:gd name="connsiteX4415" fmla="*/ 4078197 w 10032639"/>
                <a:gd name="connsiteY4415" fmla="*/ 2227119 h 2801577"/>
                <a:gd name="connsiteX4416" fmla="*/ 4079998 w 10032639"/>
                <a:gd name="connsiteY4416" fmla="*/ 2235759 h 2801577"/>
                <a:gd name="connsiteX4417" fmla="*/ 4081798 w 10032639"/>
                <a:gd name="connsiteY4417" fmla="*/ 2239359 h 2801577"/>
                <a:gd name="connsiteX4418" fmla="*/ 4085038 w 10032639"/>
                <a:gd name="connsiteY4418" fmla="*/ 2242598 h 2801577"/>
                <a:gd name="connsiteX4419" fmla="*/ 4215002 w 10032639"/>
                <a:gd name="connsiteY4419" fmla="*/ 2230719 h 2801577"/>
                <a:gd name="connsiteX4420" fmla="*/ 4216802 w 10032639"/>
                <a:gd name="connsiteY4420" fmla="*/ 2230719 h 2801577"/>
                <a:gd name="connsiteX4421" fmla="*/ 4245963 w 10032639"/>
                <a:gd name="connsiteY4421" fmla="*/ 2232159 h 2801577"/>
                <a:gd name="connsiteX4422" fmla="*/ 4273684 w 10032639"/>
                <a:gd name="connsiteY4422" fmla="*/ 2233959 h 2801577"/>
                <a:gd name="connsiteX4423" fmla="*/ 4303206 w 10032639"/>
                <a:gd name="connsiteY4423" fmla="*/ 2235759 h 2801577"/>
                <a:gd name="connsiteX4424" fmla="*/ 4330927 w 10032639"/>
                <a:gd name="connsiteY4424" fmla="*/ 2239359 h 2801577"/>
                <a:gd name="connsiteX4425" fmla="*/ 4330927 w 10032639"/>
                <a:gd name="connsiteY4425" fmla="*/ 2237559 h 2801577"/>
                <a:gd name="connsiteX4426" fmla="*/ 4337767 w 10032639"/>
                <a:gd name="connsiteY4426" fmla="*/ 2209841 h 2801577"/>
                <a:gd name="connsiteX4427" fmla="*/ 4343167 w 10032639"/>
                <a:gd name="connsiteY4427" fmla="*/ 2175283 h 2801577"/>
                <a:gd name="connsiteX4428" fmla="*/ 4343167 w 10032639"/>
                <a:gd name="connsiteY4428" fmla="*/ 2164843 h 2801577"/>
                <a:gd name="connsiteX4429" fmla="*/ 4343167 w 10032639"/>
                <a:gd name="connsiteY4429" fmla="*/ 2158004 h 2801577"/>
                <a:gd name="connsiteX4430" fmla="*/ 4341367 w 10032639"/>
                <a:gd name="connsiteY4430" fmla="*/ 2152964 h 2801577"/>
                <a:gd name="connsiteX4431" fmla="*/ 4339567 w 10032639"/>
                <a:gd name="connsiteY4431" fmla="*/ 2147565 h 2801577"/>
                <a:gd name="connsiteX4432" fmla="*/ 4332727 w 10032639"/>
                <a:gd name="connsiteY4432" fmla="*/ 2144325 h 2801577"/>
                <a:gd name="connsiteX4433" fmla="*/ 4329127 w 10032639"/>
                <a:gd name="connsiteY4433" fmla="*/ 2142525 h 2801577"/>
                <a:gd name="connsiteX4434" fmla="*/ 4315446 w 10032639"/>
                <a:gd name="connsiteY4434" fmla="*/ 2140725 h 2801577"/>
                <a:gd name="connsiteX4435" fmla="*/ 4315446 w 10032639"/>
                <a:gd name="connsiteY4435" fmla="*/ 2126686 h 2801577"/>
                <a:gd name="connsiteX4436" fmla="*/ 4316886 w 10032639"/>
                <a:gd name="connsiteY4436" fmla="*/ 2114807 h 2801577"/>
                <a:gd name="connsiteX4437" fmla="*/ 4318686 w 10032639"/>
                <a:gd name="connsiteY4437" fmla="*/ 2098968 h 2801577"/>
                <a:gd name="connsiteX4438" fmla="*/ 4325887 w 10032639"/>
                <a:gd name="connsiteY4438" fmla="*/ 2085289 h 2801577"/>
                <a:gd name="connsiteX4439" fmla="*/ 4329127 w 10032639"/>
                <a:gd name="connsiteY4439" fmla="*/ 2078449 h 2801577"/>
                <a:gd name="connsiteX4440" fmla="*/ 4335967 w 10032639"/>
                <a:gd name="connsiteY4440" fmla="*/ 2071250 h 2801577"/>
                <a:gd name="connsiteX4441" fmla="*/ 4341367 w 10032639"/>
                <a:gd name="connsiteY4441" fmla="*/ 2061170 h 2801577"/>
                <a:gd name="connsiteX4442" fmla="*/ 4346407 w 10032639"/>
                <a:gd name="connsiteY4442" fmla="*/ 2048931 h 2801577"/>
                <a:gd name="connsiteX4443" fmla="*/ 4337767 w 10032639"/>
                <a:gd name="connsiteY4443" fmla="*/ 1955337 h 2801577"/>
                <a:gd name="connsiteX4444" fmla="*/ 4332727 w 10032639"/>
                <a:gd name="connsiteY4444" fmla="*/ 1865343 h 2801577"/>
                <a:gd name="connsiteX4445" fmla="*/ 4327327 w 10032639"/>
                <a:gd name="connsiteY4445" fmla="*/ 1778949 h 2801577"/>
                <a:gd name="connsiteX4446" fmla="*/ 4324086 w 10032639"/>
                <a:gd name="connsiteY4446" fmla="*/ 1695794 h 2801577"/>
                <a:gd name="connsiteX4447" fmla="*/ 4318686 w 10032639"/>
                <a:gd name="connsiteY4447" fmla="*/ 1610840 h 2801577"/>
                <a:gd name="connsiteX4448" fmla="*/ 4318686 w 10032639"/>
                <a:gd name="connsiteY4448" fmla="*/ 1524445 h 2801577"/>
                <a:gd name="connsiteX4449" fmla="*/ 4320486 w 10032639"/>
                <a:gd name="connsiteY4449" fmla="*/ 1437691 h 2801577"/>
                <a:gd name="connsiteX4450" fmla="*/ 4327327 w 10032639"/>
                <a:gd name="connsiteY4450" fmla="*/ 1349497 h 2801577"/>
                <a:gd name="connsiteX4451" fmla="*/ 4316886 w 10032639"/>
                <a:gd name="connsiteY4451" fmla="*/ 1344457 h 2801577"/>
                <a:gd name="connsiteX4452" fmla="*/ 4310046 w 10032639"/>
                <a:gd name="connsiteY4452" fmla="*/ 1342657 h 2801577"/>
                <a:gd name="connsiteX4453" fmla="*/ 4305006 w 10032639"/>
                <a:gd name="connsiteY4453" fmla="*/ 1339057 h 2801577"/>
                <a:gd name="connsiteX4454" fmla="*/ 4297805 w 10032639"/>
                <a:gd name="connsiteY4454" fmla="*/ 1334018 h 2801577"/>
                <a:gd name="connsiteX4455" fmla="*/ 4294565 w 10032639"/>
                <a:gd name="connsiteY4455" fmla="*/ 1328978 h 2801577"/>
                <a:gd name="connsiteX4456" fmla="*/ 4277285 w 10032639"/>
                <a:gd name="connsiteY4456" fmla="*/ 1332218 h 2801577"/>
                <a:gd name="connsiteX4457" fmla="*/ 4256404 w 10032639"/>
                <a:gd name="connsiteY4457" fmla="*/ 1335817 h 2801577"/>
                <a:gd name="connsiteX4458" fmla="*/ 4235523 w 10032639"/>
                <a:gd name="connsiteY4458" fmla="*/ 1335817 h 2801577"/>
                <a:gd name="connsiteX4459" fmla="*/ 4211402 w 10032639"/>
                <a:gd name="connsiteY4459" fmla="*/ 1334018 h 2801577"/>
                <a:gd name="connsiteX4460" fmla="*/ 4180441 w 10032639"/>
                <a:gd name="connsiteY4460" fmla="*/ 1332218 h 2801577"/>
                <a:gd name="connsiteX4461" fmla="*/ 4152361 w 10032639"/>
                <a:gd name="connsiteY4461" fmla="*/ 1332218 h 2801577"/>
                <a:gd name="connsiteX4462" fmla="*/ 4124639 w 10032639"/>
                <a:gd name="connsiteY4462" fmla="*/ 1332218 h 2801577"/>
                <a:gd name="connsiteX4463" fmla="*/ 4099078 w 10032639"/>
                <a:gd name="connsiteY4463" fmla="*/ 1334018 h 2801577"/>
                <a:gd name="connsiteX4464" fmla="*/ 4086838 w 10032639"/>
                <a:gd name="connsiteY4464" fmla="*/ 1335817 h 2801577"/>
                <a:gd name="connsiteX4465" fmla="*/ 4083238 w 10032639"/>
                <a:gd name="connsiteY4465" fmla="*/ 1323578 h 2801577"/>
                <a:gd name="connsiteX4466" fmla="*/ 4076398 w 10032639"/>
                <a:gd name="connsiteY4466" fmla="*/ 1283621 h 2801577"/>
                <a:gd name="connsiteX4467" fmla="*/ 4071357 w 10032639"/>
                <a:gd name="connsiteY4467" fmla="*/ 1242224 h 2801577"/>
                <a:gd name="connsiteX4468" fmla="*/ 4069557 w 10032639"/>
                <a:gd name="connsiteY4468" fmla="*/ 1199026 h 2801577"/>
                <a:gd name="connsiteX4469" fmla="*/ 4071357 w 10032639"/>
                <a:gd name="connsiteY4469" fmla="*/ 1154029 h 2801577"/>
                <a:gd name="connsiteX4470" fmla="*/ 4073157 w 10032639"/>
                <a:gd name="connsiteY4470" fmla="*/ 1107232 h 2801577"/>
                <a:gd name="connsiteX4471" fmla="*/ 4073157 w 10032639"/>
                <a:gd name="connsiteY4471" fmla="*/ 1065835 h 2801577"/>
                <a:gd name="connsiteX4472" fmla="*/ 4071357 w 10032639"/>
                <a:gd name="connsiteY4472" fmla="*/ 1025878 h 2801577"/>
                <a:gd name="connsiteX4473" fmla="*/ 4067757 w 10032639"/>
                <a:gd name="connsiteY4473" fmla="*/ 989520 h 2801577"/>
                <a:gd name="connsiteX4474" fmla="*/ 4060917 w 10032639"/>
                <a:gd name="connsiteY4474" fmla="*/ 961802 h 2801577"/>
                <a:gd name="connsiteX4475" fmla="*/ 4057316 w 10032639"/>
                <a:gd name="connsiteY4475" fmla="*/ 948123 h 2801577"/>
                <a:gd name="connsiteX4476" fmla="*/ 4052276 w 10032639"/>
                <a:gd name="connsiteY4476" fmla="*/ 935883 h 2801577"/>
                <a:gd name="connsiteX4477" fmla="*/ 4045436 w 10032639"/>
                <a:gd name="connsiteY4477" fmla="*/ 920404 h 2801577"/>
                <a:gd name="connsiteX4478" fmla="*/ 4043636 w 10032639"/>
                <a:gd name="connsiteY4478" fmla="*/ 911405 h 2801577"/>
                <a:gd name="connsiteX4479" fmla="*/ 4043636 w 10032639"/>
                <a:gd name="connsiteY4479" fmla="*/ 904566 h 2801577"/>
                <a:gd name="connsiteX4480" fmla="*/ 4043636 w 10032639"/>
                <a:gd name="connsiteY4480" fmla="*/ 887287 h 2801577"/>
                <a:gd name="connsiteX4481" fmla="*/ 4048676 w 10032639"/>
                <a:gd name="connsiteY4481" fmla="*/ 870008 h 2801577"/>
                <a:gd name="connsiteX4482" fmla="*/ 4054077 w 10032639"/>
                <a:gd name="connsiteY4482" fmla="*/ 859568 h 2801577"/>
                <a:gd name="connsiteX4483" fmla="*/ 4064517 w 10032639"/>
                <a:gd name="connsiteY4483" fmla="*/ 861368 h 2801577"/>
                <a:gd name="connsiteX4484" fmla="*/ 4102319 w 10032639"/>
                <a:gd name="connsiteY4484" fmla="*/ 863168 h 2801577"/>
                <a:gd name="connsiteX4485" fmla="*/ 4143720 w 10032639"/>
                <a:gd name="connsiteY4485" fmla="*/ 863168 h 2801577"/>
                <a:gd name="connsiteX4486" fmla="*/ 4185481 w 10032639"/>
                <a:gd name="connsiteY4486" fmla="*/ 863168 h 2801577"/>
                <a:gd name="connsiteX4487" fmla="*/ 4230483 w 10032639"/>
                <a:gd name="connsiteY4487" fmla="*/ 861368 h 2801577"/>
                <a:gd name="connsiteX4488" fmla="*/ 4275485 w 10032639"/>
                <a:gd name="connsiteY4488" fmla="*/ 857769 h 2801577"/>
                <a:gd name="connsiteX4489" fmla="*/ 4322286 w 10032639"/>
                <a:gd name="connsiteY4489" fmla="*/ 857769 h 2801577"/>
                <a:gd name="connsiteX4490" fmla="*/ 4370888 w 10032639"/>
                <a:gd name="connsiteY4490" fmla="*/ 857769 h 2801577"/>
                <a:gd name="connsiteX4491" fmla="*/ 4420930 w 10032639"/>
                <a:gd name="connsiteY4491" fmla="*/ 861368 h 2801577"/>
                <a:gd name="connsiteX4492" fmla="*/ 4422370 w 10032639"/>
                <a:gd name="connsiteY4492" fmla="*/ 859568 h 2801577"/>
                <a:gd name="connsiteX4493" fmla="*/ 4422370 w 10032639"/>
                <a:gd name="connsiteY4493" fmla="*/ 855969 h 2801577"/>
                <a:gd name="connsiteX4494" fmla="*/ 4424170 w 10032639"/>
                <a:gd name="connsiteY4494" fmla="*/ 849129 h 2801577"/>
                <a:gd name="connsiteX4495" fmla="*/ 4425970 w 10032639"/>
                <a:gd name="connsiteY4495" fmla="*/ 842290 h 2801577"/>
                <a:gd name="connsiteX4496" fmla="*/ 4429571 w 10032639"/>
                <a:gd name="connsiteY4496" fmla="*/ 839050 h 2801577"/>
                <a:gd name="connsiteX4497" fmla="*/ 4432811 w 10032639"/>
                <a:gd name="connsiteY4497" fmla="*/ 835450 h 2801577"/>
                <a:gd name="connsiteX4498" fmla="*/ 1053910 w 10032639"/>
                <a:gd name="connsiteY4498" fmla="*/ 831364 h 2801577"/>
                <a:gd name="connsiteX4499" fmla="*/ 1047071 w 10032639"/>
                <a:gd name="connsiteY4499" fmla="*/ 832804 h 2801577"/>
                <a:gd name="connsiteX4500" fmla="*/ 1040232 w 10032639"/>
                <a:gd name="connsiteY4500" fmla="*/ 832804 h 2801577"/>
                <a:gd name="connsiteX4501" fmla="*/ 1043472 w 10032639"/>
                <a:gd name="connsiteY4501" fmla="*/ 841445 h 2801577"/>
                <a:gd name="connsiteX4502" fmla="*/ 1220203 w 10032639"/>
                <a:gd name="connsiteY4502" fmla="*/ 822723 h 2801577"/>
                <a:gd name="connsiteX4503" fmla="*/ 1195727 w 10032639"/>
                <a:gd name="connsiteY4503" fmla="*/ 836405 h 2801577"/>
                <a:gd name="connsiteX4504" fmla="*/ 1190688 w 10032639"/>
                <a:gd name="connsiteY4504" fmla="*/ 840005 h 2801577"/>
                <a:gd name="connsiteX4505" fmla="*/ 1204366 w 10032639"/>
                <a:gd name="connsiteY4505" fmla="*/ 838205 h 2801577"/>
                <a:gd name="connsiteX4506" fmla="*/ 1211565 w 10032639"/>
                <a:gd name="connsiteY4506" fmla="*/ 832804 h 2801577"/>
                <a:gd name="connsiteX4507" fmla="*/ 3255676 w 10032639"/>
                <a:gd name="connsiteY4507" fmla="*/ 814081 h 2801577"/>
                <a:gd name="connsiteX4508" fmla="*/ 3253876 w 10032639"/>
                <a:gd name="connsiteY4508" fmla="*/ 815522 h 2801577"/>
                <a:gd name="connsiteX4509" fmla="*/ 3255676 w 10032639"/>
                <a:gd name="connsiteY4509" fmla="*/ 815522 h 2801577"/>
                <a:gd name="connsiteX4510" fmla="*/ 9321152 w 10032639"/>
                <a:gd name="connsiteY4510" fmla="*/ 784102 h 2801577"/>
                <a:gd name="connsiteX4511" fmla="*/ 9315751 w 10032639"/>
                <a:gd name="connsiteY4511" fmla="*/ 787343 h 2801577"/>
                <a:gd name="connsiteX4512" fmla="*/ 9312150 w 10032639"/>
                <a:gd name="connsiteY4512" fmla="*/ 792745 h 2801577"/>
                <a:gd name="connsiteX4513" fmla="*/ 9322592 w 10032639"/>
                <a:gd name="connsiteY4513" fmla="*/ 792745 h 2801577"/>
                <a:gd name="connsiteX4514" fmla="*/ 6832658 w 10032639"/>
                <a:gd name="connsiteY4514" fmla="*/ 774700 h 2801577"/>
                <a:gd name="connsiteX4515" fmla="*/ 6869019 w 10032639"/>
                <a:gd name="connsiteY4515" fmla="*/ 776140 h 2801577"/>
                <a:gd name="connsiteX4516" fmla="*/ 6905381 w 10032639"/>
                <a:gd name="connsiteY4516" fmla="*/ 779740 h 2801577"/>
                <a:gd name="connsiteX4517" fmla="*/ 6941742 w 10032639"/>
                <a:gd name="connsiteY4517" fmla="*/ 786579 h 2801577"/>
                <a:gd name="connsiteX4518" fmla="*/ 6974503 w 10032639"/>
                <a:gd name="connsiteY4518" fmla="*/ 797017 h 2801577"/>
                <a:gd name="connsiteX4519" fmla="*/ 7005824 w 10032639"/>
                <a:gd name="connsiteY4519" fmla="*/ 809256 h 2801577"/>
                <a:gd name="connsiteX4520" fmla="*/ 7035344 w 10032639"/>
                <a:gd name="connsiteY4520" fmla="*/ 824734 h 2801577"/>
                <a:gd name="connsiteX4521" fmla="*/ 7062705 w 10032639"/>
                <a:gd name="connsiteY4521" fmla="*/ 842012 h 2801577"/>
                <a:gd name="connsiteX4522" fmla="*/ 7087186 w 10032639"/>
                <a:gd name="connsiteY4522" fmla="*/ 862889 h 2801577"/>
                <a:gd name="connsiteX4523" fmla="*/ 7109507 w 10032639"/>
                <a:gd name="connsiteY4523" fmla="*/ 885206 h 2801577"/>
                <a:gd name="connsiteX4524" fmla="*/ 7128587 w 10032639"/>
                <a:gd name="connsiteY4524" fmla="*/ 893845 h 2801577"/>
                <a:gd name="connsiteX4525" fmla="*/ 7146228 w 10032639"/>
                <a:gd name="connsiteY4525" fmla="*/ 904284 h 2801577"/>
                <a:gd name="connsiteX4526" fmla="*/ 7161708 w 10032639"/>
                <a:gd name="connsiteY4526" fmla="*/ 916522 h 2801577"/>
                <a:gd name="connsiteX4527" fmla="*/ 7178989 w 10032639"/>
                <a:gd name="connsiteY4527" fmla="*/ 928761 h 2801577"/>
                <a:gd name="connsiteX4528" fmla="*/ 7189069 w 10032639"/>
                <a:gd name="connsiteY4528" fmla="*/ 937400 h 2801577"/>
                <a:gd name="connsiteX4529" fmla="*/ 7199509 w 10032639"/>
                <a:gd name="connsiteY4529" fmla="*/ 947838 h 2801577"/>
                <a:gd name="connsiteX4530" fmla="*/ 7214990 w 10032639"/>
                <a:gd name="connsiteY4530" fmla="*/ 970156 h 2801577"/>
                <a:gd name="connsiteX4531" fmla="*/ 7232630 w 10032639"/>
                <a:gd name="connsiteY4531" fmla="*/ 997872 h 2801577"/>
                <a:gd name="connsiteX4532" fmla="*/ 7234070 w 10032639"/>
                <a:gd name="connsiteY4532" fmla="*/ 1001112 h 2801577"/>
                <a:gd name="connsiteX4533" fmla="*/ 7234070 w 10032639"/>
                <a:gd name="connsiteY4533" fmla="*/ 1015150 h 2801577"/>
                <a:gd name="connsiteX4534" fmla="*/ 7223630 w 10032639"/>
                <a:gd name="connsiteY4534" fmla="*/ 1021989 h 2801577"/>
                <a:gd name="connsiteX4535" fmla="*/ 7220390 w 10032639"/>
                <a:gd name="connsiteY4535" fmla="*/ 1023789 h 2801577"/>
                <a:gd name="connsiteX4536" fmla="*/ 7222190 w 10032639"/>
                <a:gd name="connsiteY4536" fmla="*/ 1025589 h 2801577"/>
                <a:gd name="connsiteX4537" fmla="*/ 7225430 w 10032639"/>
                <a:gd name="connsiteY4537" fmla="*/ 1030628 h 2801577"/>
                <a:gd name="connsiteX4538" fmla="*/ 7229030 w 10032639"/>
                <a:gd name="connsiteY4538" fmla="*/ 1036027 h 2801577"/>
                <a:gd name="connsiteX4539" fmla="*/ 7237670 w 10032639"/>
                <a:gd name="connsiteY4539" fmla="*/ 1034228 h 2801577"/>
                <a:gd name="connsiteX4540" fmla="*/ 7244511 w 10032639"/>
                <a:gd name="connsiteY4540" fmla="*/ 1036027 h 2801577"/>
                <a:gd name="connsiteX4541" fmla="*/ 7253151 w 10032639"/>
                <a:gd name="connsiteY4541" fmla="*/ 1037467 h 2801577"/>
                <a:gd name="connsiteX4542" fmla="*/ 7260351 w 10032639"/>
                <a:gd name="connsiteY4542" fmla="*/ 1041067 h 2801577"/>
                <a:gd name="connsiteX4543" fmla="*/ 7267191 w 10032639"/>
                <a:gd name="connsiteY4543" fmla="*/ 1046466 h 2801577"/>
                <a:gd name="connsiteX4544" fmla="*/ 7272231 w 10032639"/>
                <a:gd name="connsiteY4544" fmla="*/ 1051505 h 2801577"/>
                <a:gd name="connsiteX4545" fmla="*/ 7277632 w 10032639"/>
                <a:gd name="connsiteY4545" fmla="*/ 1060144 h 2801577"/>
                <a:gd name="connsiteX4546" fmla="*/ 7282672 w 10032639"/>
                <a:gd name="connsiteY4546" fmla="*/ 1066983 h 2801577"/>
                <a:gd name="connsiteX4547" fmla="*/ 7286272 w 10032639"/>
                <a:gd name="connsiteY4547" fmla="*/ 1079222 h 2801577"/>
                <a:gd name="connsiteX4548" fmla="*/ 7288072 w 10032639"/>
                <a:gd name="connsiteY4548" fmla="*/ 1087861 h 2801577"/>
                <a:gd name="connsiteX4549" fmla="*/ 7286272 w 10032639"/>
                <a:gd name="connsiteY4549" fmla="*/ 1096500 h 2801577"/>
                <a:gd name="connsiteX4550" fmla="*/ 7282672 w 10032639"/>
                <a:gd name="connsiteY4550" fmla="*/ 1105139 h 2801577"/>
                <a:gd name="connsiteX4551" fmla="*/ 7277632 w 10032639"/>
                <a:gd name="connsiteY4551" fmla="*/ 1108738 h 2801577"/>
                <a:gd name="connsiteX4552" fmla="*/ 7284472 w 10032639"/>
                <a:gd name="connsiteY4552" fmla="*/ 1110538 h 2801577"/>
                <a:gd name="connsiteX4553" fmla="*/ 7293112 w 10032639"/>
                <a:gd name="connsiteY4553" fmla="*/ 1113778 h 2801577"/>
                <a:gd name="connsiteX4554" fmla="*/ 7305352 w 10032639"/>
                <a:gd name="connsiteY4554" fmla="*/ 1117377 h 2801577"/>
                <a:gd name="connsiteX4555" fmla="*/ 7312193 w 10032639"/>
                <a:gd name="connsiteY4555" fmla="*/ 1119177 h 2801577"/>
                <a:gd name="connsiteX4556" fmla="*/ 7313993 w 10032639"/>
                <a:gd name="connsiteY4556" fmla="*/ 1127456 h 2801577"/>
                <a:gd name="connsiteX4557" fmla="*/ 7334513 w 10032639"/>
                <a:gd name="connsiteY4557" fmla="*/ 1184689 h 2801577"/>
                <a:gd name="connsiteX4558" fmla="*/ 7355394 w 10032639"/>
                <a:gd name="connsiteY4558" fmla="*/ 1246961 h 2801577"/>
                <a:gd name="connsiteX4559" fmla="*/ 7376275 w 10032639"/>
                <a:gd name="connsiteY4559" fmla="*/ 1311033 h 2801577"/>
                <a:gd name="connsiteX4560" fmla="*/ 7393555 w 10032639"/>
                <a:gd name="connsiteY4560" fmla="*/ 1376904 h 2801577"/>
                <a:gd name="connsiteX4561" fmla="*/ 7407596 w 10032639"/>
                <a:gd name="connsiteY4561" fmla="*/ 1446016 h 2801577"/>
                <a:gd name="connsiteX4562" fmla="*/ 7462677 w 10032639"/>
                <a:gd name="connsiteY4562" fmla="*/ 1420099 h 2801577"/>
                <a:gd name="connsiteX4563" fmla="*/ 7410836 w 10032639"/>
                <a:gd name="connsiteY4563" fmla="*/ 1460054 h 2801577"/>
                <a:gd name="connsiteX4564" fmla="*/ 7423076 w 10032639"/>
                <a:gd name="connsiteY4564" fmla="*/ 1536004 h 2801577"/>
                <a:gd name="connsiteX4565" fmla="*/ 7429916 w 10032639"/>
                <a:gd name="connsiteY4565" fmla="*/ 1591437 h 2801577"/>
                <a:gd name="connsiteX4566" fmla="*/ 7438557 w 10032639"/>
                <a:gd name="connsiteY4566" fmla="*/ 1648670 h 2801577"/>
                <a:gd name="connsiteX4567" fmla="*/ 7452237 w 10032639"/>
                <a:gd name="connsiteY4567" fmla="*/ 1757736 h 2801577"/>
                <a:gd name="connsiteX4568" fmla="*/ 7464477 w 10032639"/>
                <a:gd name="connsiteY4568" fmla="*/ 1868602 h 2801577"/>
                <a:gd name="connsiteX4569" fmla="*/ 7468077 w 10032639"/>
                <a:gd name="connsiteY4569" fmla="*/ 1927275 h 2801577"/>
                <a:gd name="connsiteX4570" fmla="*/ 7473118 w 10032639"/>
                <a:gd name="connsiteY4570" fmla="*/ 1988107 h 2801577"/>
                <a:gd name="connsiteX4571" fmla="*/ 7474918 w 10032639"/>
                <a:gd name="connsiteY4571" fmla="*/ 2008625 h 2801577"/>
                <a:gd name="connsiteX4572" fmla="*/ 7474918 w 10032639"/>
                <a:gd name="connsiteY4572" fmla="*/ 2027702 h 2801577"/>
                <a:gd name="connsiteX4573" fmla="*/ 7474918 w 10032639"/>
                <a:gd name="connsiteY4573" fmla="*/ 2046780 h 2801577"/>
                <a:gd name="connsiteX4574" fmla="*/ 7471317 w 10032639"/>
                <a:gd name="connsiteY4574" fmla="*/ 2064058 h 2801577"/>
                <a:gd name="connsiteX4575" fmla="*/ 7469517 w 10032639"/>
                <a:gd name="connsiteY4575" fmla="*/ 2079536 h 2801577"/>
                <a:gd name="connsiteX4576" fmla="*/ 7469517 w 10032639"/>
                <a:gd name="connsiteY4576" fmla="*/ 2095374 h 2801577"/>
                <a:gd name="connsiteX4577" fmla="*/ 7469517 w 10032639"/>
                <a:gd name="connsiteY4577" fmla="*/ 2110852 h 2801577"/>
                <a:gd name="connsiteX4578" fmla="*/ 7471317 w 10032639"/>
                <a:gd name="connsiteY4578" fmla="*/ 2124890 h 2801577"/>
                <a:gd name="connsiteX4579" fmla="*/ 7473118 w 10032639"/>
                <a:gd name="connsiteY4579" fmla="*/ 2140368 h 2801577"/>
                <a:gd name="connsiteX4580" fmla="*/ 7474918 w 10032639"/>
                <a:gd name="connsiteY4580" fmla="*/ 2155846 h 2801577"/>
                <a:gd name="connsiteX4581" fmla="*/ 7478158 w 10032639"/>
                <a:gd name="connsiteY4581" fmla="*/ 2169884 h 2801577"/>
                <a:gd name="connsiteX4582" fmla="*/ 7483558 w 10032639"/>
                <a:gd name="connsiteY4582" fmla="*/ 2181763 h 2801577"/>
                <a:gd name="connsiteX4583" fmla="*/ 7485358 w 10032639"/>
                <a:gd name="connsiteY4583" fmla="*/ 2195801 h 2801577"/>
                <a:gd name="connsiteX4584" fmla="*/ 7488598 w 10032639"/>
                <a:gd name="connsiteY4584" fmla="*/ 2218118 h 2801577"/>
                <a:gd name="connsiteX4585" fmla="*/ 7490398 w 10032639"/>
                <a:gd name="connsiteY4585" fmla="*/ 2237196 h 2801577"/>
                <a:gd name="connsiteX4586" fmla="*/ 7500838 w 10032639"/>
                <a:gd name="connsiteY4586" fmla="*/ 2242235 h 2801577"/>
                <a:gd name="connsiteX4587" fmla="*/ 7516319 w 10032639"/>
                <a:gd name="connsiteY4587" fmla="*/ 2249434 h 2801577"/>
                <a:gd name="connsiteX4588" fmla="*/ 7535399 w 10032639"/>
                <a:gd name="connsiteY4588" fmla="*/ 2256274 h 2801577"/>
                <a:gd name="connsiteX4589" fmla="*/ 7559880 w 10032639"/>
                <a:gd name="connsiteY4589" fmla="*/ 2261313 h 2801577"/>
                <a:gd name="connsiteX4590" fmla="*/ 7585801 w 10032639"/>
                <a:gd name="connsiteY4590" fmla="*/ 2268512 h 2801577"/>
                <a:gd name="connsiteX4591" fmla="*/ 7609922 w 10032639"/>
                <a:gd name="connsiteY4591" fmla="*/ 2270312 h 2801577"/>
                <a:gd name="connsiteX4592" fmla="*/ 7632242 w 10032639"/>
                <a:gd name="connsiteY4592" fmla="*/ 2270312 h 2801577"/>
                <a:gd name="connsiteX4593" fmla="*/ 7649523 w 10032639"/>
                <a:gd name="connsiteY4593" fmla="*/ 2268512 h 2801577"/>
                <a:gd name="connsiteX4594" fmla="*/ 7661763 w 10032639"/>
                <a:gd name="connsiteY4594" fmla="*/ 2268512 h 2801577"/>
                <a:gd name="connsiteX4595" fmla="*/ 7670403 w 10032639"/>
                <a:gd name="connsiteY4595" fmla="*/ 2266712 h 2801577"/>
                <a:gd name="connsiteX4596" fmla="*/ 7677604 w 10032639"/>
                <a:gd name="connsiteY4596" fmla="*/ 2263113 h 2801577"/>
                <a:gd name="connsiteX4597" fmla="*/ 7684444 w 10032639"/>
                <a:gd name="connsiteY4597" fmla="*/ 2258073 h 2801577"/>
                <a:gd name="connsiteX4598" fmla="*/ 7691284 w 10032639"/>
                <a:gd name="connsiteY4598" fmla="*/ 2252674 h 2801577"/>
                <a:gd name="connsiteX4599" fmla="*/ 7698124 w 10032639"/>
                <a:gd name="connsiteY4599" fmla="*/ 2251234 h 2801577"/>
                <a:gd name="connsiteX4600" fmla="*/ 7705324 w 10032639"/>
                <a:gd name="connsiteY4600" fmla="*/ 2249434 h 2801577"/>
                <a:gd name="connsiteX4601" fmla="*/ 7713965 w 10032639"/>
                <a:gd name="connsiteY4601" fmla="*/ 2249434 h 2801577"/>
                <a:gd name="connsiteX4602" fmla="*/ 7720805 w 10032639"/>
                <a:gd name="connsiteY4602" fmla="*/ 2249434 h 2801577"/>
                <a:gd name="connsiteX4603" fmla="*/ 7727645 w 10032639"/>
                <a:gd name="connsiteY4603" fmla="*/ 2252674 h 2801577"/>
                <a:gd name="connsiteX4604" fmla="*/ 7734486 w 10032639"/>
                <a:gd name="connsiteY4604" fmla="*/ 2256274 h 2801577"/>
                <a:gd name="connsiteX4605" fmla="*/ 7741326 w 10032639"/>
                <a:gd name="connsiteY4605" fmla="*/ 2259873 h 2801577"/>
                <a:gd name="connsiteX4606" fmla="*/ 7746726 w 10032639"/>
                <a:gd name="connsiteY4606" fmla="*/ 2263113 h 2801577"/>
                <a:gd name="connsiteX4607" fmla="*/ 7748526 w 10032639"/>
                <a:gd name="connsiteY4607" fmla="*/ 2270312 h 2801577"/>
                <a:gd name="connsiteX4608" fmla="*/ 7749966 w 10032639"/>
                <a:gd name="connsiteY4608" fmla="*/ 2282190 h 2801577"/>
                <a:gd name="connsiteX4609" fmla="*/ 7748526 w 10032639"/>
                <a:gd name="connsiteY4609" fmla="*/ 2292629 h 2801577"/>
                <a:gd name="connsiteX4610" fmla="*/ 7746726 w 10032639"/>
                <a:gd name="connsiteY4610" fmla="*/ 2301268 h 2801577"/>
                <a:gd name="connsiteX4611" fmla="*/ 7743126 w 10032639"/>
                <a:gd name="connsiteY4611" fmla="*/ 2308107 h 2801577"/>
                <a:gd name="connsiteX4612" fmla="*/ 7739886 w 10032639"/>
                <a:gd name="connsiteY4612" fmla="*/ 2313506 h 2801577"/>
                <a:gd name="connsiteX4613" fmla="*/ 7734486 w 10032639"/>
                <a:gd name="connsiteY4613" fmla="*/ 2316746 h 2801577"/>
                <a:gd name="connsiteX4614" fmla="*/ 7725845 w 10032639"/>
                <a:gd name="connsiteY4614" fmla="*/ 2322145 h 2801577"/>
                <a:gd name="connsiteX4615" fmla="*/ 7720805 w 10032639"/>
                <a:gd name="connsiteY4615" fmla="*/ 2325385 h 2801577"/>
                <a:gd name="connsiteX4616" fmla="*/ 7719005 w 10032639"/>
                <a:gd name="connsiteY4616" fmla="*/ 2330784 h 2801577"/>
                <a:gd name="connsiteX4617" fmla="*/ 7717205 w 10032639"/>
                <a:gd name="connsiteY4617" fmla="*/ 2335824 h 2801577"/>
                <a:gd name="connsiteX4618" fmla="*/ 7717205 w 10032639"/>
                <a:gd name="connsiteY4618" fmla="*/ 2341223 h 2801577"/>
                <a:gd name="connsiteX4619" fmla="*/ 7719005 w 10032639"/>
                <a:gd name="connsiteY4619" fmla="*/ 2356701 h 2801577"/>
                <a:gd name="connsiteX4620" fmla="*/ 7722605 w 10032639"/>
                <a:gd name="connsiteY4620" fmla="*/ 2368579 h 2801577"/>
                <a:gd name="connsiteX4621" fmla="*/ 7725845 w 10032639"/>
                <a:gd name="connsiteY4621" fmla="*/ 2377218 h 2801577"/>
                <a:gd name="connsiteX4622" fmla="*/ 7732686 w 10032639"/>
                <a:gd name="connsiteY4622" fmla="*/ 2384417 h 2801577"/>
                <a:gd name="connsiteX4623" fmla="*/ 7741326 w 10032639"/>
                <a:gd name="connsiteY4623" fmla="*/ 2393056 h 2801577"/>
                <a:gd name="connsiteX4624" fmla="*/ 7753566 w 10032639"/>
                <a:gd name="connsiteY4624" fmla="*/ 2399895 h 2801577"/>
                <a:gd name="connsiteX4625" fmla="*/ 7779487 w 10032639"/>
                <a:gd name="connsiteY4625" fmla="*/ 2415733 h 2801577"/>
                <a:gd name="connsiteX4626" fmla="*/ 7786327 w 10032639"/>
                <a:gd name="connsiteY4626" fmla="*/ 2420773 h 2801577"/>
                <a:gd name="connsiteX4627" fmla="*/ 7786327 w 10032639"/>
                <a:gd name="connsiteY4627" fmla="*/ 2429412 h 2801577"/>
                <a:gd name="connsiteX4628" fmla="*/ 7784527 w 10032639"/>
                <a:gd name="connsiteY4628" fmla="*/ 2439850 h 2801577"/>
                <a:gd name="connsiteX4629" fmla="*/ 7783087 w 10032639"/>
                <a:gd name="connsiteY4629" fmla="*/ 2450289 h 2801577"/>
                <a:gd name="connsiteX4630" fmla="*/ 7779487 w 10032639"/>
                <a:gd name="connsiteY4630" fmla="*/ 2457128 h 2801577"/>
                <a:gd name="connsiteX4631" fmla="*/ 7775887 w 10032639"/>
                <a:gd name="connsiteY4631" fmla="*/ 2463967 h 2801577"/>
                <a:gd name="connsiteX4632" fmla="*/ 7770847 w 10032639"/>
                <a:gd name="connsiteY4632" fmla="*/ 2469007 h 2801577"/>
                <a:gd name="connsiteX4633" fmla="*/ 7764006 w 10032639"/>
                <a:gd name="connsiteY4633" fmla="*/ 2472606 h 2801577"/>
                <a:gd name="connsiteX4634" fmla="*/ 7758606 w 10032639"/>
                <a:gd name="connsiteY4634" fmla="*/ 2474406 h 2801577"/>
                <a:gd name="connsiteX4635" fmla="*/ 7751766 w 10032639"/>
                <a:gd name="connsiteY4635" fmla="*/ 2476206 h 2801577"/>
                <a:gd name="connsiteX4636" fmla="*/ 7748526 w 10032639"/>
                <a:gd name="connsiteY4636" fmla="*/ 2476206 h 2801577"/>
                <a:gd name="connsiteX4637" fmla="*/ 7748526 w 10032639"/>
                <a:gd name="connsiteY4637" fmla="*/ 2479445 h 2801577"/>
                <a:gd name="connsiteX4638" fmla="*/ 7748526 w 10032639"/>
                <a:gd name="connsiteY4638" fmla="*/ 2559355 h 2801577"/>
                <a:gd name="connsiteX4639" fmla="*/ 7746726 w 10032639"/>
                <a:gd name="connsiteY4639" fmla="*/ 2578433 h 2801577"/>
                <a:gd name="connsiteX4640" fmla="*/ 7748526 w 10032639"/>
                <a:gd name="connsiteY4640" fmla="*/ 2593911 h 2801577"/>
                <a:gd name="connsiteX4641" fmla="*/ 7753566 w 10032639"/>
                <a:gd name="connsiteY4641" fmla="*/ 2607589 h 2801577"/>
                <a:gd name="connsiteX4642" fmla="*/ 7762206 w 10032639"/>
                <a:gd name="connsiteY4642" fmla="*/ 2618028 h 2801577"/>
                <a:gd name="connsiteX4643" fmla="*/ 7769047 w 10032639"/>
                <a:gd name="connsiteY4643" fmla="*/ 2624867 h 2801577"/>
                <a:gd name="connsiteX4644" fmla="*/ 7765807 w 10032639"/>
                <a:gd name="connsiteY4644" fmla="*/ 2633506 h 2801577"/>
                <a:gd name="connsiteX4645" fmla="*/ 7760406 w 10032639"/>
                <a:gd name="connsiteY4645" fmla="*/ 2643945 h 2801577"/>
                <a:gd name="connsiteX4646" fmla="*/ 7753566 w 10032639"/>
                <a:gd name="connsiteY4646" fmla="*/ 2654383 h 2801577"/>
                <a:gd name="connsiteX4647" fmla="*/ 7744926 w 10032639"/>
                <a:gd name="connsiteY4647" fmla="*/ 2661223 h 2801577"/>
                <a:gd name="connsiteX4648" fmla="*/ 7732686 w 10032639"/>
                <a:gd name="connsiteY4648" fmla="*/ 2666622 h 2801577"/>
                <a:gd name="connsiteX4649" fmla="*/ 7734486 w 10032639"/>
                <a:gd name="connsiteY4649" fmla="*/ 2671661 h 2801577"/>
                <a:gd name="connsiteX4650" fmla="*/ 7736286 w 10032639"/>
                <a:gd name="connsiteY4650" fmla="*/ 2696138 h 2801577"/>
                <a:gd name="connsiteX4651" fmla="*/ 7738086 w 10032639"/>
                <a:gd name="connsiteY4651" fmla="*/ 2704777 h 2801577"/>
                <a:gd name="connsiteX4652" fmla="*/ 7731245 w 10032639"/>
                <a:gd name="connsiteY4652" fmla="*/ 2709816 h 2801577"/>
                <a:gd name="connsiteX4653" fmla="*/ 7691284 w 10032639"/>
                <a:gd name="connsiteY4653" fmla="*/ 2737533 h 2801577"/>
                <a:gd name="connsiteX4654" fmla="*/ 7682644 w 10032639"/>
                <a:gd name="connsiteY4654" fmla="*/ 2744372 h 2801577"/>
                <a:gd name="connsiteX4655" fmla="*/ 7672203 w 10032639"/>
                <a:gd name="connsiteY4655" fmla="*/ 2751211 h 2801577"/>
                <a:gd name="connsiteX4656" fmla="*/ 7663563 w 10032639"/>
                <a:gd name="connsiteY4656" fmla="*/ 2758050 h 2801577"/>
                <a:gd name="connsiteX4657" fmla="*/ 7654923 w 10032639"/>
                <a:gd name="connsiteY4657" fmla="*/ 2765249 h 2801577"/>
                <a:gd name="connsiteX4658" fmla="*/ 7651323 w 10032639"/>
                <a:gd name="connsiteY4658" fmla="*/ 2770289 h 2801577"/>
                <a:gd name="connsiteX4659" fmla="*/ 7644483 w 10032639"/>
                <a:gd name="connsiteY4659" fmla="*/ 2770289 h 2801577"/>
                <a:gd name="connsiteX4660" fmla="*/ 7589041 w 10032639"/>
                <a:gd name="connsiteY4660" fmla="*/ 2768489 h 2801577"/>
                <a:gd name="connsiteX4661" fmla="*/ 7535399 w 10032639"/>
                <a:gd name="connsiteY4661" fmla="*/ 2766689 h 2801577"/>
                <a:gd name="connsiteX4662" fmla="*/ 7433516 w 10032639"/>
                <a:gd name="connsiteY4662" fmla="*/ 2761650 h 2801577"/>
                <a:gd name="connsiteX4663" fmla="*/ 7379515 w 10032639"/>
                <a:gd name="connsiteY4663" fmla="*/ 2758050 h 2801577"/>
                <a:gd name="connsiteX4664" fmla="*/ 7325873 w 10032639"/>
                <a:gd name="connsiteY4664" fmla="*/ 2753011 h 2801577"/>
                <a:gd name="connsiteX4665" fmla="*/ 7246311 w 10032639"/>
                <a:gd name="connsiteY4665" fmla="*/ 2746172 h 2801577"/>
                <a:gd name="connsiteX4666" fmla="*/ 7062705 w 10032639"/>
                <a:gd name="connsiteY4666" fmla="*/ 2735733 h 2801577"/>
                <a:gd name="connsiteX4667" fmla="*/ 7016264 w 10032639"/>
                <a:gd name="connsiteY4667" fmla="*/ 2733933 h 2801577"/>
                <a:gd name="connsiteX4668" fmla="*/ 6969462 w 10032639"/>
                <a:gd name="connsiteY4668" fmla="*/ 2733933 h 2801577"/>
                <a:gd name="connsiteX4669" fmla="*/ 6869019 w 10032639"/>
                <a:gd name="connsiteY4669" fmla="*/ 2739333 h 2801577"/>
                <a:gd name="connsiteX4670" fmla="*/ 6856779 w 10032639"/>
                <a:gd name="connsiteY4670" fmla="*/ 2739333 h 2801577"/>
                <a:gd name="connsiteX4671" fmla="*/ 6853539 w 10032639"/>
                <a:gd name="connsiteY4671" fmla="*/ 2727094 h 2801577"/>
                <a:gd name="connsiteX4672" fmla="*/ 6843099 w 10032639"/>
                <a:gd name="connsiteY4672" fmla="*/ 2666622 h 2801577"/>
                <a:gd name="connsiteX4673" fmla="*/ 6841299 w 10032639"/>
                <a:gd name="connsiteY4673" fmla="*/ 2661223 h 2801577"/>
                <a:gd name="connsiteX4674" fmla="*/ 6839499 w 10032639"/>
                <a:gd name="connsiteY4674" fmla="*/ 2656183 h 2801577"/>
                <a:gd name="connsiteX4675" fmla="*/ 6837699 w 10032639"/>
                <a:gd name="connsiteY4675" fmla="*/ 2650784 h 2801577"/>
                <a:gd name="connsiteX4676" fmla="*/ 6832658 w 10032639"/>
                <a:gd name="connsiteY4676" fmla="*/ 2645744 h 2801577"/>
                <a:gd name="connsiteX4677" fmla="*/ 6829058 w 10032639"/>
                <a:gd name="connsiteY4677" fmla="*/ 2643945 h 2801577"/>
                <a:gd name="connsiteX4678" fmla="*/ 6825818 w 10032639"/>
                <a:gd name="connsiteY4678" fmla="*/ 2643945 h 2801577"/>
                <a:gd name="connsiteX4679" fmla="*/ 6809978 w 10032639"/>
                <a:gd name="connsiteY4679" fmla="*/ 2643945 h 2801577"/>
                <a:gd name="connsiteX4680" fmla="*/ 6809978 w 10032639"/>
                <a:gd name="connsiteY4680" fmla="*/ 2628467 h 2801577"/>
                <a:gd name="connsiteX4681" fmla="*/ 6811778 w 10032639"/>
                <a:gd name="connsiteY4681" fmla="*/ 2611189 h 2801577"/>
                <a:gd name="connsiteX4682" fmla="*/ 6815378 w 10032639"/>
                <a:gd name="connsiteY4682" fmla="*/ 2595711 h 2801577"/>
                <a:gd name="connsiteX4683" fmla="*/ 6820418 w 10032639"/>
                <a:gd name="connsiteY4683" fmla="*/ 2581673 h 2801577"/>
                <a:gd name="connsiteX4684" fmla="*/ 6827618 w 10032639"/>
                <a:gd name="connsiteY4684" fmla="*/ 2567994 h 2801577"/>
                <a:gd name="connsiteX4685" fmla="*/ 6825818 w 10032639"/>
                <a:gd name="connsiteY4685" fmla="*/ 2567994 h 2801577"/>
                <a:gd name="connsiteX4686" fmla="*/ 6818618 w 10032639"/>
                <a:gd name="connsiteY4686" fmla="*/ 2564395 h 2801577"/>
                <a:gd name="connsiteX4687" fmla="*/ 6811778 w 10032639"/>
                <a:gd name="connsiteY4687" fmla="*/ 2561155 h 2801577"/>
                <a:gd name="connsiteX4688" fmla="*/ 6806738 w 10032639"/>
                <a:gd name="connsiteY4688" fmla="*/ 2553956 h 2801577"/>
                <a:gd name="connsiteX4689" fmla="*/ 6803138 w 10032639"/>
                <a:gd name="connsiteY4689" fmla="*/ 2545317 h 2801577"/>
                <a:gd name="connsiteX4690" fmla="*/ 6799537 w 10032639"/>
                <a:gd name="connsiteY4690" fmla="*/ 2533079 h 2801577"/>
                <a:gd name="connsiteX4691" fmla="*/ 6798097 w 10032639"/>
                <a:gd name="connsiteY4691" fmla="*/ 2523000 h 2801577"/>
                <a:gd name="connsiteX4692" fmla="*/ 6798097 w 10032639"/>
                <a:gd name="connsiteY4692" fmla="*/ 2512561 h 2801577"/>
                <a:gd name="connsiteX4693" fmla="*/ 6799537 w 10032639"/>
                <a:gd name="connsiteY4693" fmla="*/ 2502123 h 2801577"/>
                <a:gd name="connsiteX4694" fmla="*/ 6803138 w 10032639"/>
                <a:gd name="connsiteY4694" fmla="*/ 2493484 h 2801577"/>
                <a:gd name="connsiteX4695" fmla="*/ 6808178 w 10032639"/>
                <a:gd name="connsiteY4695" fmla="*/ 2484845 h 2801577"/>
                <a:gd name="connsiteX4696" fmla="*/ 6817178 w 10032639"/>
                <a:gd name="connsiteY4696" fmla="*/ 2476206 h 2801577"/>
                <a:gd name="connsiteX4697" fmla="*/ 6825818 w 10032639"/>
                <a:gd name="connsiteY4697" fmla="*/ 2469007 h 2801577"/>
                <a:gd name="connsiteX4698" fmla="*/ 6848139 w 10032639"/>
                <a:gd name="connsiteY4698" fmla="*/ 2457128 h 2801577"/>
                <a:gd name="connsiteX4699" fmla="*/ 6872620 w 10032639"/>
                <a:gd name="connsiteY4699" fmla="*/ 2444890 h 2801577"/>
                <a:gd name="connsiteX4700" fmla="*/ 6874420 w 10032639"/>
                <a:gd name="connsiteY4700" fmla="*/ 2346262 h 2801577"/>
                <a:gd name="connsiteX4701" fmla="*/ 6877660 w 10032639"/>
                <a:gd name="connsiteY4701" fmla="*/ 2244035 h 2801577"/>
                <a:gd name="connsiteX4702" fmla="*/ 6879460 w 10032639"/>
                <a:gd name="connsiteY4702" fmla="*/ 2218118 h 2801577"/>
                <a:gd name="connsiteX4703" fmla="*/ 6881260 w 10032639"/>
                <a:gd name="connsiteY4703" fmla="*/ 2155846 h 2801577"/>
                <a:gd name="connsiteX4704" fmla="*/ 6883060 w 10032639"/>
                <a:gd name="connsiteY4704" fmla="*/ 2091774 h 2801577"/>
                <a:gd name="connsiteX4705" fmla="*/ 6881260 w 10032639"/>
                <a:gd name="connsiteY4705" fmla="*/ 2029502 h 2801577"/>
                <a:gd name="connsiteX4706" fmla="*/ 6879460 w 10032639"/>
                <a:gd name="connsiteY4706" fmla="*/ 1967230 h 2801577"/>
                <a:gd name="connsiteX4707" fmla="*/ 6875860 w 10032639"/>
                <a:gd name="connsiteY4707" fmla="*/ 1906758 h 2801577"/>
                <a:gd name="connsiteX4708" fmla="*/ 6869019 w 10032639"/>
                <a:gd name="connsiteY4708" fmla="*/ 1847725 h 2801577"/>
                <a:gd name="connsiteX4709" fmla="*/ 6860379 w 10032639"/>
                <a:gd name="connsiteY4709" fmla="*/ 1789052 h 2801577"/>
                <a:gd name="connsiteX4710" fmla="*/ 6853539 w 10032639"/>
                <a:gd name="connsiteY4710" fmla="*/ 1735419 h 2801577"/>
                <a:gd name="connsiteX4711" fmla="*/ 6846699 w 10032639"/>
                <a:gd name="connsiteY4711" fmla="*/ 1709142 h 2801577"/>
                <a:gd name="connsiteX4712" fmla="*/ 6839499 w 10032639"/>
                <a:gd name="connsiteY4712" fmla="*/ 1683226 h 2801577"/>
                <a:gd name="connsiteX4713" fmla="*/ 6830858 w 10032639"/>
                <a:gd name="connsiteY4713" fmla="*/ 1659109 h 2801577"/>
                <a:gd name="connsiteX4714" fmla="*/ 6822218 w 10032639"/>
                <a:gd name="connsiteY4714" fmla="*/ 1634992 h 2801577"/>
                <a:gd name="connsiteX4715" fmla="*/ 6811778 w 10032639"/>
                <a:gd name="connsiteY4715" fmla="*/ 1612315 h 2801577"/>
                <a:gd name="connsiteX4716" fmla="*/ 6799537 w 10032639"/>
                <a:gd name="connsiteY4716" fmla="*/ 1591437 h 2801577"/>
                <a:gd name="connsiteX4717" fmla="*/ 6787657 w 10032639"/>
                <a:gd name="connsiteY4717" fmla="*/ 1572360 h 2801577"/>
                <a:gd name="connsiteX4718" fmla="*/ 6775417 w 10032639"/>
                <a:gd name="connsiteY4718" fmla="*/ 1555082 h 2801577"/>
                <a:gd name="connsiteX4719" fmla="*/ 6764976 w 10032639"/>
                <a:gd name="connsiteY4719" fmla="*/ 1541404 h 2801577"/>
                <a:gd name="connsiteX4720" fmla="*/ 6754896 w 10032639"/>
                <a:gd name="connsiteY4720" fmla="*/ 1529165 h 2801577"/>
                <a:gd name="connsiteX4721" fmla="*/ 6742656 w 10032639"/>
                <a:gd name="connsiteY4721" fmla="*/ 1517287 h 2801577"/>
                <a:gd name="connsiteX4722" fmla="*/ 6728975 w 10032639"/>
                <a:gd name="connsiteY4722" fmla="*/ 1505048 h 2801577"/>
                <a:gd name="connsiteX4723" fmla="*/ 6714935 w 10032639"/>
                <a:gd name="connsiteY4723" fmla="*/ 1494610 h 2801577"/>
                <a:gd name="connsiteX4724" fmla="*/ 6699454 w 10032639"/>
                <a:gd name="connsiteY4724" fmla="*/ 1484171 h 2801577"/>
                <a:gd name="connsiteX4725" fmla="*/ 6683614 w 10032639"/>
                <a:gd name="connsiteY4725" fmla="*/ 1475532 h 2801577"/>
                <a:gd name="connsiteX4726" fmla="*/ 6666333 w 10032639"/>
                <a:gd name="connsiteY4726" fmla="*/ 1466893 h 2801577"/>
                <a:gd name="connsiteX4727" fmla="*/ 6649053 w 10032639"/>
                <a:gd name="connsiteY4727" fmla="*/ 1460054 h 2801577"/>
                <a:gd name="connsiteX4728" fmla="*/ 6629972 w 10032639"/>
                <a:gd name="connsiteY4728" fmla="*/ 1453215 h 2801577"/>
                <a:gd name="connsiteX4729" fmla="*/ 6609452 w 10032639"/>
                <a:gd name="connsiteY4729" fmla="*/ 1449615 h 2801577"/>
                <a:gd name="connsiteX4730" fmla="*/ 6586771 w 10032639"/>
                <a:gd name="connsiteY4730" fmla="*/ 1446016 h 2801577"/>
                <a:gd name="connsiteX4731" fmla="*/ 6564450 w 10032639"/>
                <a:gd name="connsiteY4731" fmla="*/ 1442776 h 2801577"/>
                <a:gd name="connsiteX4732" fmla="*/ 6538170 w 10032639"/>
                <a:gd name="connsiteY4732" fmla="*/ 1440976 h 2801577"/>
                <a:gd name="connsiteX4733" fmla="*/ 6512249 w 10032639"/>
                <a:gd name="connsiteY4733" fmla="*/ 1440976 h 2801577"/>
                <a:gd name="connsiteX4734" fmla="*/ 6486328 w 10032639"/>
                <a:gd name="connsiteY4734" fmla="*/ 1440976 h 2801577"/>
                <a:gd name="connsiteX4735" fmla="*/ 6470848 w 10032639"/>
                <a:gd name="connsiteY4735" fmla="*/ 1444576 h 2801577"/>
                <a:gd name="connsiteX4736" fmla="*/ 6455367 w 10032639"/>
                <a:gd name="connsiteY4736" fmla="*/ 1449615 h 2801577"/>
                <a:gd name="connsiteX4737" fmla="*/ 6441327 w 10032639"/>
                <a:gd name="connsiteY4737" fmla="*/ 1455015 h 2801577"/>
                <a:gd name="connsiteX4738" fmla="*/ 6427646 w 10032639"/>
                <a:gd name="connsiteY4738" fmla="*/ 1461854 h 2801577"/>
                <a:gd name="connsiteX4739" fmla="*/ 6413606 w 10032639"/>
                <a:gd name="connsiteY4739" fmla="*/ 1470493 h 2801577"/>
                <a:gd name="connsiteX4740" fmla="*/ 6398125 w 10032639"/>
                <a:gd name="connsiteY4740" fmla="*/ 1474092 h 2801577"/>
                <a:gd name="connsiteX4741" fmla="*/ 6382645 w 10032639"/>
                <a:gd name="connsiteY4741" fmla="*/ 1475532 h 2801577"/>
                <a:gd name="connsiteX4742" fmla="*/ 6365004 w 10032639"/>
                <a:gd name="connsiteY4742" fmla="*/ 1474092 h 2801577"/>
                <a:gd name="connsiteX4743" fmla="*/ 6358164 w 10032639"/>
                <a:gd name="connsiteY4743" fmla="*/ 1500009 h 2801577"/>
                <a:gd name="connsiteX4744" fmla="*/ 6354924 w 10032639"/>
                <a:gd name="connsiteY4744" fmla="*/ 1527365 h 2801577"/>
                <a:gd name="connsiteX4745" fmla="*/ 6353124 w 10032639"/>
                <a:gd name="connsiteY4745" fmla="*/ 1555082 h 2801577"/>
                <a:gd name="connsiteX4746" fmla="*/ 6354924 w 10032639"/>
                <a:gd name="connsiteY4746" fmla="*/ 1586398 h 2801577"/>
                <a:gd name="connsiteX4747" fmla="*/ 6359964 w 10032639"/>
                <a:gd name="connsiteY4747" fmla="*/ 1655509 h 2801577"/>
                <a:gd name="connsiteX4748" fmla="*/ 6361764 w 10032639"/>
                <a:gd name="connsiteY4748" fmla="*/ 1688265 h 2801577"/>
                <a:gd name="connsiteX4749" fmla="*/ 6361764 w 10032639"/>
                <a:gd name="connsiteY4749" fmla="*/ 1721381 h 2801577"/>
                <a:gd name="connsiteX4750" fmla="*/ 6361764 w 10032639"/>
                <a:gd name="connsiteY4750" fmla="*/ 1731820 h 2801577"/>
                <a:gd name="connsiteX4751" fmla="*/ 6359964 w 10032639"/>
                <a:gd name="connsiteY4751" fmla="*/ 1738659 h 2801577"/>
                <a:gd name="connsiteX4752" fmla="*/ 6356364 w 10032639"/>
                <a:gd name="connsiteY4752" fmla="*/ 1747298 h 2801577"/>
                <a:gd name="connsiteX4753" fmla="*/ 6353124 w 10032639"/>
                <a:gd name="connsiteY4753" fmla="*/ 1757736 h 2801577"/>
                <a:gd name="connsiteX4754" fmla="*/ 6351324 w 10032639"/>
                <a:gd name="connsiteY4754" fmla="*/ 1764576 h 2801577"/>
                <a:gd name="connsiteX4755" fmla="*/ 6348084 w 10032639"/>
                <a:gd name="connsiteY4755" fmla="*/ 1800931 h 2801577"/>
                <a:gd name="connsiteX4756" fmla="*/ 6349524 w 10032639"/>
                <a:gd name="connsiteY4756" fmla="*/ 1833687 h 2801577"/>
                <a:gd name="connsiteX4757" fmla="*/ 6351324 w 10032639"/>
                <a:gd name="connsiteY4757" fmla="*/ 1866803 h 2801577"/>
                <a:gd name="connsiteX4758" fmla="*/ 6358164 w 10032639"/>
                <a:gd name="connsiteY4758" fmla="*/ 1898119 h 2801577"/>
                <a:gd name="connsiteX4759" fmla="*/ 6361764 w 10032639"/>
                <a:gd name="connsiteY4759" fmla="*/ 1932674 h 2801577"/>
                <a:gd name="connsiteX4760" fmla="*/ 6365004 w 10032639"/>
                <a:gd name="connsiteY4760" fmla="*/ 1969030 h 2801577"/>
                <a:gd name="connsiteX4761" fmla="*/ 6365004 w 10032639"/>
                <a:gd name="connsiteY4761" fmla="*/ 2003585 h 2801577"/>
                <a:gd name="connsiteX4762" fmla="*/ 6361764 w 10032639"/>
                <a:gd name="connsiteY4762" fmla="*/ 2039941 h 2801577"/>
                <a:gd name="connsiteX4763" fmla="*/ 6361764 w 10032639"/>
                <a:gd name="connsiteY4763" fmla="*/ 2060818 h 2801577"/>
                <a:gd name="connsiteX4764" fmla="*/ 6359964 w 10032639"/>
                <a:gd name="connsiteY4764" fmla="*/ 2072697 h 2801577"/>
                <a:gd name="connsiteX4765" fmla="*/ 6358164 w 10032639"/>
                <a:gd name="connsiteY4765" fmla="*/ 2084935 h 2801577"/>
                <a:gd name="connsiteX4766" fmla="*/ 6356364 w 10032639"/>
                <a:gd name="connsiteY4766" fmla="*/ 2093574 h 2801577"/>
                <a:gd name="connsiteX4767" fmla="*/ 6358164 w 10032639"/>
                <a:gd name="connsiteY4767" fmla="*/ 2104013 h 2801577"/>
                <a:gd name="connsiteX4768" fmla="*/ 6361764 w 10032639"/>
                <a:gd name="connsiteY4768" fmla="*/ 2123090 h 2801577"/>
                <a:gd name="connsiteX4769" fmla="*/ 6363564 w 10032639"/>
                <a:gd name="connsiteY4769" fmla="*/ 2142168 h 2801577"/>
                <a:gd name="connsiteX4770" fmla="*/ 6366804 w 10032639"/>
                <a:gd name="connsiteY4770" fmla="*/ 2157646 h 2801577"/>
                <a:gd name="connsiteX4771" fmla="*/ 6372205 w 10032639"/>
                <a:gd name="connsiteY4771" fmla="*/ 2174924 h 2801577"/>
                <a:gd name="connsiteX4772" fmla="*/ 6379045 w 10032639"/>
                <a:gd name="connsiteY4772" fmla="*/ 2192202 h 2801577"/>
                <a:gd name="connsiteX4773" fmla="*/ 6385885 w 10032639"/>
                <a:gd name="connsiteY4773" fmla="*/ 2211279 h 2801577"/>
                <a:gd name="connsiteX4774" fmla="*/ 6389485 w 10032639"/>
                <a:gd name="connsiteY4774" fmla="*/ 2231797 h 2801577"/>
                <a:gd name="connsiteX4775" fmla="*/ 6389485 w 10032639"/>
                <a:gd name="connsiteY4775" fmla="*/ 2252674 h 2801577"/>
                <a:gd name="connsiteX4776" fmla="*/ 6385885 w 10032639"/>
                <a:gd name="connsiteY4776" fmla="*/ 2273551 h 2801577"/>
                <a:gd name="connsiteX4777" fmla="*/ 6394525 w 10032639"/>
                <a:gd name="connsiteY4777" fmla="*/ 2270312 h 2801577"/>
                <a:gd name="connsiteX4778" fmla="*/ 6401726 w 10032639"/>
                <a:gd name="connsiteY4778" fmla="*/ 2264912 h 2801577"/>
                <a:gd name="connsiteX4779" fmla="*/ 6410366 w 10032639"/>
                <a:gd name="connsiteY4779" fmla="*/ 2258073 h 2801577"/>
                <a:gd name="connsiteX4780" fmla="*/ 6422246 w 10032639"/>
                <a:gd name="connsiteY4780" fmla="*/ 2254474 h 2801577"/>
                <a:gd name="connsiteX4781" fmla="*/ 6438087 w 10032639"/>
                <a:gd name="connsiteY4781" fmla="*/ 2251234 h 2801577"/>
                <a:gd name="connsiteX4782" fmla="*/ 6453567 w 10032639"/>
                <a:gd name="connsiteY4782" fmla="*/ 2249434 h 2801577"/>
                <a:gd name="connsiteX4783" fmla="*/ 6460407 w 10032639"/>
                <a:gd name="connsiteY4783" fmla="*/ 2249434 h 2801577"/>
                <a:gd name="connsiteX4784" fmla="*/ 6465807 w 10032639"/>
                <a:gd name="connsiteY4784" fmla="*/ 2254474 h 2801577"/>
                <a:gd name="connsiteX4785" fmla="*/ 6472648 w 10032639"/>
                <a:gd name="connsiteY4785" fmla="*/ 2263113 h 2801577"/>
                <a:gd name="connsiteX4786" fmla="*/ 6479488 w 10032639"/>
                <a:gd name="connsiteY4786" fmla="*/ 2275351 h 2801577"/>
                <a:gd name="connsiteX4787" fmla="*/ 6484528 w 10032639"/>
                <a:gd name="connsiteY4787" fmla="*/ 2287590 h 2801577"/>
                <a:gd name="connsiteX4788" fmla="*/ 6488128 w 10032639"/>
                <a:gd name="connsiteY4788" fmla="*/ 2299468 h 2801577"/>
                <a:gd name="connsiteX4789" fmla="*/ 6505409 w 10032639"/>
                <a:gd name="connsiteY4789" fmla="*/ 2303068 h 2801577"/>
                <a:gd name="connsiteX4790" fmla="*/ 6522689 w 10032639"/>
                <a:gd name="connsiteY4790" fmla="*/ 2309907 h 2801577"/>
                <a:gd name="connsiteX4791" fmla="*/ 6536730 w 10032639"/>
                <a:gd name="connsiteY4791" fmla="*/ 2316746 h 2801577"/>
                <a:gd name="connsiteX4792" fmla="*/ 6547170 w 10032639"/>
                <a:gd name="connsiteY4792" fmla="*/ 2328984 h 2801577"/>
                <a:gd name="connsiteX4793" fmla="*/ 6554010 w 10032639"/>
                <a:gd name="connsiteY4793" fmla="*/ 2337623 h 2801577"/>
                <a:gd name="connsiteX4794" fmla="*/ 6560850 w 10032639"/>
                <a:gd name="connsiteY4794" fmla="*/ 2335824 h 2801577"/>
                <a:gd name="connsiteX4795" fmla="*/ 6555810 w 10032639"/>
                <a:gd name="connsiteY4795" fmla="*/ 2339423 h 2801577"/>
                <a:gd name="connsiteX4796" fmla="*/ 6571291 w 10032639"/>
                <a:gd name="connsiteY4796" fmla="*/ 2359940 h 2801577"/>
                <a:gd name="connsiteX4797" fmla="*/ 6585331 w 10032639"/>
                <a:gd name="connsiteY4797" fmla="*/ 2382618 h 2801577"/>
                <a:gd name="connsiteX4798" fmla="*/ 6599011 w 10032639"/>
                <a:gd name="connsiteY4798" fmla="*/ 2406735 h 2801577"/>
                <a:gd name="connsiteX4799" fmla="*/ 6574891 w 10032639"/>
                <a:gd name="connsiteY4799" fmla="*/ 2406735 h 2801577"/>
                <a:gd name="connsiteX4800" fmla="*/ 6571291 w 10032639"/>
                <a:gd name="connsiteY4800" fmla="*/ 2413934 h 2801577"/>
                <a:gd name="connsiteX4801" fmla="*/ 6566250 w 10032639"/>
                <a:gd name="connsiteY4801" fmla="*/ 2418973 h 2801577"/>
                <a:gd name="connsiteX4802" fmla="*/ 6567690 w 10032639"/>
                <a:gd name="connsiteY4802" fmla="*/ 2453529 h 2801577"/>
                <a:gd name="connsiteX4803" fmla="*/ 6567690 w 10032639"/>
                <a:gd name="connsiteY4803" fmla="*/ 2486285 h 2801577"/>
                <a:gd name="connsiteX4804" fmla="*/ 6567690 w 10032639"/>
                <a:gd name="connsiteY4804" fmla="*/ 2517601 h 2801577"/>
                <a:gd name="connsiteX4805" fmla="*/ 6564450 w 10032639"/>
                <a:gd name="connsiteY4805" fmla="*/ 2545317 h 2801577"/>
                <a:gd name="connsiteX4806" fmla="*/ 6562650 w 10032639"/>
                <a:gd name="connsiteY4806" fmla="*/ 2574833 h 2801577"/>
                <a:gd name="connsiteX4807" fmla="*/ 6562650 w 10032639"/>
                <a:gd name="connsiteY4807" fmla="*/ 2605789 h 2801577"/>
                <a:gd name="connsiteX4808" fmla="*/ 6562650 w 10032639"/>
                <a:gd name="connsiteY4808" fmla="*/ 2638905 h 2801577"/>
                <a:gd name="connsiteX4809" fmla="*/ 6564450 w 10032639"/>
                <a:gd name="connsiteY4809" fmla="*/ 2673461 h 2801577"/>
                <a:gd name="connsiteX4810" fmla="*/ 6566250 w 10032639"/>
                <a:gd name="connsiteY4810" fmla="*/ 2683900 h 2801577"/>
                <a:gd name="connsiteX4811" fmla="*/ 6557250 w 10032639"/>
                <a:gd name="connsiteY4811" fmla="*/ 2687499 h 2801577"/>
                <a:gd name="connsiteX4812" fmla="*/ 6522689 w 10032639"/>
                <a:gd name="connsiteY4812" fmla="*/ 2706577 h 2801577"/>
                <a:gd name="connsiteX4813" fmla="*/ 6489928 w 10032639"/>
                <a:gd name="connsiteY4813" fmla="*/ 2725294 h 2801577"/>
                <a:gd name="connsiteX4814" fmla="*/ 6432686 w 10032639"/>
                <a:gd name="connsiteY4814" fmla="*/ 2761650 h 2801577"/>
                <a:gd name="connsiteX4815" fmla="*/ 6408566 w 10032639"/>
                <a:gd name="connsiteY4815" fmla="*/ 2777128 h 2801577"/>
                <a:gd name="connsiteX4816" fmla="*/ 6404966 w 10032639"/>
                <a:gd name="connsiteY4816" fmla="*/ 2777128 h 2801577"/>
                <a:gd name="connsiteX4817" fmla="*/ 6314963 w 10032639"/>
                <a:gd name="connsiteY4817" fmla="*/ 2780727 h 2801577"/>
                <a:gd name="connsiteX4818" fmla="*/ 6224960 w 10032639"/>
                <a:gd name="connsiteY4818" fmla="*/ 2782527 h 2801577"/>
                <a:gd name="connsiteX4819" fmla="*/ 6147198 w 10032639"/>
                <a:gd name="connsiteY4819" fmla="*/ 2780727 h 2801577"/>
                <a:gd name="connsiteX4820" fmla="*/ 5884030 w 10032639"/>
                <a:gd name="connsiteY4820" fmla="*/ 2770289 h 2801577"/>
                <a:gd name="connsiteX4821" fmla="*/ 5818148 w 10032639"/>
                <a:gd name="connsiteY4821" fmla="*/ 2768489 h 2801577"/>
                <a:gd name="connsiteX4822" fmla="*/ 5755866 w 10032639"/>
                <a:gd name="connsiteY4822" fmla="*/ 2766689 h 2801577"/>
                <a:gd name="connsiteX4823" fmla="*/ 5693584 w 10032639"/>
                <a:gd name="connsiteY4823" fmla="*/ 2768489 h 2801577"/>
                <a:gd name="connsiteX4824" fmla="*/ 5636343 w 10032639"/>
                <a:gd name="connsiteY4824" fmla="*/ 2770289 h 2801577"/>
                <a:gd name="connsiteX4825" fmla="*/ 5603582 w 10032639"/>
                <a:gd name="connsiteY4825" fmla="*/ 2770289 h 2801577"/>
                <a:gd name="connsiteX4826" fmla="*/ 5572261 w 10032639"/>
                <a:gd name="connsiteY4826" fmla="*/ 2770289 h 2801577"/>
                <a:gd name="connsiteX4827" fmla="*/ 5541300 w 10032639"/>
                <a:gd name="connsiteY4827" fmla="*/ 2768489 h 2801577"/>
                <a:gd name="connsiteX4828" fmla="*/ 5513579 w 10032639"/>
                <a:gd name="connsiteY4828" fmla="*/ 2765249 h 2801577"/>
                <a:gd name="connsiteX4829" fmla="*/ 5485858 w 10032639"/>
                <a:gd name="connsiteY4829" fmla="*/ 2761650 h 2801577"/>
                <a:gd name="connsiteX4830" fmla="*/ 5458137 w 10032639"/>
                <a:gd name="connsiteY4830" fmla="*/ 2754811 h 2801577"/>
                <a:gd name="connsiteX4831" fmla="*/ 5432217 w 10032639"/>
                <a:gd name="connsiteY4831" fmla="*/ 2747972 h 2801577"/>
                <a:gd name="connsiteX4832" fmla="*/ 5407736 w 10032639"/>
                <a:gd name="connsiteY4832" fmla="*/ 2737533 h 2801577"/>
                <a:gd name="connsiteX4833" fmla="*/ 5397296 w 10032639"/>
                <a:gd name="connsiteY4833" fmla="*/ 2733933 h 2801577"/>
                <a:gd name="connsiteX4834" fmla="*/ 5397296 w 10032639"/>
                <a:gd name="connsiteY4834" fmla="*/ 2723495 h 2801577"/>
                <a:gd name="connsiteX4835" fmla="*/ 5397296 w 10032639"/>
                <a:gd name="connsiteY4835" fmla="*/ 2628467 h 2801577"/>
                <a:gd name="connsiteX4836" fmla="*/ 5395856 w 10032639"/>
                <a:gd name="connsiteY4836" fmla="*/ 2581673 h 2801577"/>
                <a:gd name="connsiteX4837" fmla="*/ 5394055 w 10032639"/>
                <a:gd name="connsiteY4837" fmla="*/ 2533079 h 2801577"/>
                <a:gd name="connsiteX4838" fmla="*/ 5394055 w 10032639"/>
                <a:gd name="connsiteY4838" fmla="*/ 2524440 h 2801577"/>
                <a:gd name="connsiteX4839" fmla="*/ 5388655 w 10032639"/>
                <a:gd name="connsiteY4839" fmla="*/ 2438051 h 2801577"/>
                <a:gd name="connsiteX4840" fmla="*/ 5387215 w 10032639"/>
                <a:gd name="connsiteY4840" fmla="*/ 2394856 h 2801577"/>
                <a:gd name="connsiteX4841" fmla="*/ 5387215 w 10032639"/>
                <a:gd name="connsiteY4841" fmla="*/ 2353101 h 2801577"/>
                <a:gd name="connsiteX4842" fmla="*/ 5387215 w 10032639"/>
                <a:gd name="connsiteY4842" fmla="*/ 2341223 h 2801577"/>
                <a:gd name="connsiteX4843" fmla="*/ 5399096 w 10032639"/>
                <a:gd name="connsiteY4843" fmla="*/ 2337623 h 2801577"/>
                <a:gd name="connsiteX4844" fmla="*/ 5416376 w 10032639"/>
                <a:gd name="connsiteY4844" fmla="*/ 2335824 h 2801577"/>
                <a:gd name="connsiteX4845" fmla="*/ 5428616 w 10032639"/>
                <a:gd name="connsiteY4845" fmla="*/ 2335824 h 2801577"/>
                <a:gd name="connsiteX4846" fmla="*/ 5439057 w 10032639"/>
                <a:gd name="connsiteY4846" fmla="*/ 2337623 h 2801577"/>
                <a:gd name="connsiteX4847" fmla="*/ 5445897 w 10032639"/>
                <a:gd name="connsiteY4847" fmla="*/ 2342663 h 2801577"/>
                <a:gd name="connsiteX4848" fmla="*/ 5449497 w 10032639"/>
                <a:gd name="connsiteY4848" fmla="*/ 2346262 h 2801577"/>
                <a:gd name="connsiteX4849" fmla="*/ 5454897 w 10032639"/>
                <a:gd name="connsiteY4849" fmla="*/ 2351302 h 2801577"/>
                <a:gd name="connsiteX4850" fmla="*/ 5461737 w 10032639"/>
                <a:gd name="connsiteY4850" fmla="*/ 2353101 h 2801577"/>
                <a:gd name="connsiteX4851" fmla="*/ 5470378 w 10032639"/>
                <a:gd name="connsiteY4851" fmla="*/ 2356701 h 2801577"/>
                <a:gd name="connsiteX4852" fmla="*/ 5475418 w 10032639"/>
                <a:gd name="connsiteY4852" fmla="*/ 2353101 h 2801577"/>
                <a:gd name="connsiteX4853" fmla="*/ 5480818 w 10032639"/>
                <a:gd name="connsiteY4853" fmla="*/ 2349502 h 2801577"/>
                <a:gd name="connsiteX4854" fmla="*/ 5484058 w 10032639"/>
                <a:gd name="connsiteY4854" fmla="*/ 2344462 h 2801577"/>
                <a:gd name="connsiteX4855" fmla="*/ 5485858 w 10032639"/>
                <a:gd name="connsiteY4855" fmla="*/ 2341223 h 2801577"/>
                <a:gd name="connsiteX4856" fmla="*/ 5490898 w 10032639"/>
                <a:gd name="connsiteY4856" fmla="*/ 2330784 h 2801577"/>
                <a:gd name="connsiteX4857" fmla="*/ 5494498 w 10032639"/>
                <a:gd name="connsiteY4857" fmla="*/ 2322145 h 2801577"/>
                <a:gd name="connsiteX4858" fmla="*/ 5501339 w 10032639"/>
                <a:gd name="connsiteY4858" fmla="*/ 2313506 h 2801577"/>
                <a:gd name="connsiteX4859" fmla="*/ 5509979 w 10032639"/>
                <a:gd name="connsiteY4859" fmla="*/ 2304867 h 2801577"/>
                <a:gd name="connsiteX4860" fmla="*/ 5513579 w 10032639"/>
                <a:gd name="connsiteY4860" fmla="*/ 2299468 h 2801577"/>
                <a:gd name="connsiteX4861" fmla="*/ 5605382 w 10032639"/>
                <a:gd name="connsiteY4861" fmla="*/ 2299468 h 2801577"/>
                <a:gd name="connsiteX4862" fmla="*/ 5619062 w 10032639"/>
                <a:gd name="connsiteY4862" fmla="*/ 2298028 h 2801577"/>
                <a:gd name="connsiteX4863" fmla="*/ 5631303 w 10032639"/>
                <a:gd name="connsiteY4863" fmla="*/ 2296228 h 2801577"/>
                <a:gd name="connsiteX4864" fmla="*/ 5641743 w 10032639"/>
                <a:gd name="connsiteY4864" fmla="*/ 2292629 h 2801577"/>
                <a:gd name="connsiteX4865" fmla="*/ 5650383 w 10032639"/>
                <a:gd name="connsiteY4865" fmla="*/ 2285790 h 2801577"/>
                <a:gd name="connsiteX4866" fmla="*/ 5634903 w 10032639"/>
                <a:gd name="connsiteY4866" fmla="*/ 2292629 h 2801577"/>
                <a:gd name="connsiteX4867" fmla="*/ 5650383 w 10032639"/>
                <a:gd name="connsiteY4867" fmla="*/ 2280390 h 2801577"/>
                <a:gd name="connsiteX4868" fmla="*/ 5643183 w 10032639"/>
                <a:gd name="connsiteY4868" fmla="*/ 2164485 h 2801577"/>
                <a:gd name="connsiteX4869" fmla="*/ 5639943 w 10032639"/>
                <a:gd name="connsiteY4869" fmla="*/ 2048580 h 2801577"/>
                <a:gd name="connsiteX4870" fmla="*/ 5639943 w 10032639"/>
                <a:gd name="connsiteY4870" fmla="*/ 1934114 h 2801577"/>
                <a:gd name="connsiteX4871" fmla="*/ 5643183 w 10032639"/>
                <a:gd name="connsiteY4871" fmla="*/ 1820009 h 2801577"/>
                <a:gd name="connsiteX4872" fmla="*/ 5643183 w 10032639"/>
                <a:gd name="connsiteY4872" fmla="*/ 1769975 h 2801577"/>
                <a:gd name="connsiteX4873" fmla="*/ 5648583 w 10032639"/>
                <a:gd name="connsiteY4873" fmla="*/ 1565521 h 2801577"/>
                <a:gd name="connsiteX4874" fmla="*/ 5650383 w 10032639"/>
                <a:gd name="connsiteY4874" fmla="*/ 1375105 h 2801577"/>
                <a:gd name="connsiteX4875" fmla="*/ 5643183 w 10032639"/>
                <a:gd name="connsiteY4875" fmla="*/ 1370065 h 2801577"/>
                <a:gd name="connsiteX4876" fmla="*/ 5633103 w 10032639"/>
                <a:gd name="connsiteY4876" fmla="*/ 1365026 h 2801577"/>
                <a:gd name="connsiteX4877" fmla="*/ 5624462 w 10032639"/>
                <a:gd name="connsiteY4877" fmla="*/ 1359627 h 2801577"/>
                <a:gd name="connsiteX4878" fmla="*/ 5612222 w 10032639"/>
                <a:gd name="connsiteY4878" fmla="*/ 1357827 h 2801577"/>
                <a:gd name="connsiteX4879" fmla="*/ 5598542 w 10032639"/>
                <a:gd name="connsiteY4879" fmla="*/ 1354587 h 2801577"/>
                <a:gd name="connsiteX4880" fmla="*/ 5582701 w 10032639"/>
                <a:gd name="connsiteY4880" fmla="*/ 1352787 h 2801577"/>
                <a:gd name="connsiteX4881" fmla="*/ 5548140 w 10032639"/>
                <a:gd name="connsiteY4881" fmla="*/ 1349188 h 2801577"/>
                <a:gd name="connsiteX4882" fmla="*/ 5515379 w 10032639"/>
                <a:gd name="connsiteY4882" fmla="*/ 1349188 h 2801577"/>
                <a:gd name="connsiteX4883" fmla="*/ 5499539 w 10032639"/>
                <a:gd name="connsiteY4883" fmla="*/ 1347748 h 2801577"/>
                <a:gd name="connsiteX4884" fmla="*/ 5482258 w 10032639"/>
                <a:gd name="connsiteY4884" fmla="*/ 1345948 h 2801577"/>
                <a:gd name="connsiteX4885" fmla="*/ 5470378 w 10032639"/>
                <a:gd name="connsiteY4885" fmla="*/ 1345948 h 2801577"/>
                <a:gd name="connsiteX4886" fmla="*/ 5454897 w 10032639"/>
                <a:gd name="connsiteY4886" fmla="*/ 1344148 h 2801577"/>
                <a:gd name="connsiteX4887" fmla="*/ 5439057 w 10032639"/>
                <a:gd name="connsiteY4887" fmla="*/ 1338749 h 2801577"/>
                <a:gd name="connsiteX4888" fmla="*/ 5423576 w 10032639"/>
                <a:gd name="connsiteY4888" fmla="*/ 1331910 h 2801577"/>
                <a:gd name="connsiteX4889" fmla="*/ 5418176 w 10032639"/>
                <a:gd name="connsiteY4889" fmla="*/ 1328670 h 2801577"/>
                <a:gd name="connsiteX4890" fmla="*/ 5416376 w 10032639"/>
                <a:gd name="connsiteY4890" fmla="*/ 1321471 h 2801577"/>
                <a:gd name="connsiteX4891" fmla="*/ 5411336 w 10032639"/>
                <a:gd name="connsiteY4891" fmla="*/ 1283316 h 2801577"/>
                <a:gd name="connsiteX4892" fmla="*/ 5409536 w 10032639"/>
                <a:gd name="connsiteY4892" fmla="*/ 1262799 h 2801577"/>
                <a:gd name="connsiteX4893" fmla="*/ 5409536 w 10032639"/>
                <a:gd name="connsiteY4893" fmla="*/ 1243721 h 2801577"/>
                <a:gd name="connsiteX4894" fmla="*/ 5409536 w 10032639"/>
                <a:gd name="connsiteY4894" fmla="*/ 1074183 h 2801577"/>
                <a:gd name="connsiteX4895" fmla="*/ 5407736 w 10032639"/>
                <a:gd name="connsiteY4895" fmla="*/ 1046466 h 2801577"/>
                <a:gd name="connsiteX4896" fmla="*/ 5402696 w 10032639"/>
                <a:gd name="connsiteY4896" fmla="*/ 1021989 h 2801577"/>
                <a:gd name="connsiteX4897" fmla="*/ 5395856 w 10032639"/>
                <a:gd name="connsiteY4897" fmla="*/ 1023789 h 2801577"/>
                <a:gd name="connsiteX4898" fmla="*/ 5394055 w 10032639"/>
                <a:gd name="connsiteY4898" fmla="*/ 1028828 h 2801577"/>
                <a:gd name="connsiteX4899" fmla="*/ 5390455 w 10032639"/>
                <a:gd name="connsiteY4899" fmla="*/ 1034228 h 2801577"/>
                <a:gd name="connsiteX4900" fmla="*/ 5385415 w 10032639"/>
                <a:gd name="connsiteY4900" fmla="*/ 1037467 h 2801577"/>
                <a:gd name="connsiteX4901" fmla="*/ 5380015 w 10032639"/>
                <a:gd name="connsiteY4901" fmla="*/ 1041067 h 2801577"/>
                <a:gd name="connsiteX4902" fmla="*/ 5373175 w 10032639"/>
                <a:gd name="connsiteY4902" fmla="*/ 1041067 h 2801577"/>
                <a:gd name="connsiteX4903" fmla="*/ 5366335 w 10032639"/>
                <a:gd name="connsiteY4903" fmla="*/ 1042866 h 2801577"/>
                <a:gd name="connsiteX4904" fmla="*/ 5347254 w 10032639"/>
                <a:gd name="connsiteY4904" fmla="*/ 1039267 h 2801577"/>
                <a:gd name="connsiteX4905" fmla="*/ 5337174 w 10032639"/>
                <a:gd name="connsiteY4905" fmla="*/ 1036027 h 2801577"/>
                <a:gd name="connsiteX4906" fmla="*/ 5337174 w 10032639"/>
                <a:gd name="connsiteY4906" fmla="*/ 1025589 h 2801577"/>
                <a:gd name="connsiteX4907" fmla="*/ 5338614 w 10032639"/>
                <a:gd name="connsiteY4907" fmla="*/ 1013350 h 2801577"/>
                <a:gd name="connsiteX4908" fmla="*/ 5340414 w 10032639"/>
                <a:gd name="connsiteY4908" fmla="*/ 1006511 h 2801577"/>
                <a:gd name="connsiteX4909" fmla="*/ 5342214 w 10032639"/>
                <a:gd name="connsiteY4909" fmla="*/ 999672 h 2801577"/>
                <a:gd name="connsiteX4910" fmla="*/ 5347254 w 10032639"/>
                <a:gd name="connsiteY4910" fmla="*/ 994273 h 2801577"/>
                <a:gd name="connsiteX4911" fmla="*/ 5354454 w 10032639"/>
                <a:gd name="connsiteY4911" fmla="*/ 987433 h 2801577"/>
                <a:gd name="connsiteX4912" fmla="*/ 5363095 w 10032639"/>
                <a:gd name="connsiteY4912" fmla="*/ 983834 h 2801577"/>
                <a:gd name="connsiteX4913" fmla="*/ 5374975 w 10032639"/>
                <a:gd name="connsiteY4913" fmla="*/ 980594 h 2801577"/>
                <a:gd name="connsiteX4914" fmla="*/ 5374975 w 10032639"/>
                <a:gd name="connsiteY4914" fmla="*/ 963316 h 2801577"/>
                <a:gd name="connsiteX4915" fmla="*/ 5374975 w 10032639"/>
                <a:gd name="connsiteY4915" fmla="*/ 958277 h 2801577"/>
                <a:gd name="connsiteX4916" fmla="*/ 5376775 w 10032639"/>
                <a:gd name="connsiteY4916" fmla="*/ 954678 h 2801577"/>
                <a:gd name="connsiteX4917" fmla="*/ 5383615 w 10032639"/>
                <a:gd name="connsiteY4917" fmla="*/ 947838 h 2801577"/>
                <a:gd name="connsiteX4918" fmla="*/ 5392255 w 10032639"/>
                <a:gd name="connsiteY4918" fmla="*/ 942439 h 2801577"/>
                <a:gd name="connsiteX4919" fmla="*/ 5402696 w 10032639"/>
                <a:gd name="connsiteY4919" fmla="*/ 937400 h 2801577"/>
                <a:gd name="connsiteX4920" fmla="*/ 5400896 w 10032639"/>
                <a:gd name="connsiteY4920" fmla="*/ 920122 h 2801577"/>
                <a:gd name="connsiteX4921" fmla="*/ 5400896 w 10032639"/>
                <a:gd name="connsiteY4921" fmla="*/ 909683 h 2801577"/>
                <a:gd name="connsiteX4922" fmla="*/ 5402696 w 10032639"/>
                <a:gd name="connsiteY4922" fmla="*/ 899245 h 2801577"/>
                <a:gd name="connsiteX4923" fmla="*/ 5402696 w 10032639"/>
                <a:gd name="connsiteY4923" fmla="*/ 890606 h 2801577"/>
                <a:gd name="connsiteX4924" fmla="*/ 5404496 w 10032639"/>
                <a:gd name="connsiteY4924" fmla="*/ 876567 h 2801577"/>
                <a:gd name="connsiteX4925" fmla="*/ 5407736 w 10032639"/>
                <a:gd name="connsiteY4925" fmla="*/ 869728 h 2801577"/>
                <a:gd name="connsiteX4926" fmla="*/ 5413136 w 10032639"/>
                <a:gd name="connsiteY4926" fmla="*/ 862889 h 2801577"/>
                <a:gd name="connsiteX4927" fmla="*/ 5418176 w 10032639"/>
                <a:gd name="connsiteY4927" fmla="*/ 857490 h 2801577"/>
                <a:gd name="connsiteX4928" fmla="*/ 5426816 w 10032639"/>
                <a:gd name="connsiteY4928" fmla="*/ 854250 h 2801577"/>
                <a:gd name="connsiteX4929" fmla="*/ 5434017 w 10032639"/>
                <a:gd name="connsiteY4929" fmla="*/ 850651 h 2801577"/>
                <a:gd name="connsiteX4930" fmla="*/ 5435817 w 10032639"/>
                <a:gd name="connsiteY4930" fmla="*/ 843812 h 2801577"/>
                <a:gd name="connsiteX4931" fmla="*/ 5437257 w 10032639"/>
                <a:gd name="connsiteY4931" fmla="*/ 835173 h 2801577"/>
                <a:gd name="connsiteX4932" fmla="*/ 5440857 w 10032639"/>
                <a:gd name="connsiteY4932" fmla="*/ 826534 h 2801577"/>
                <a:gd name="connsiteX4933" fmla="*/ 5447697 w 10032639"/>
                <a:gd name="connsiteY4933" fmla="*/ 819695 h 2801577"/>
                <a:gd name="connsiteX4934" fmla="*/ 5453097 w 10032639"/>
                <a:gd name="connsiteY4934" fmla="*/ 814295 h 2801577"/>
                <a:gd name="connsiteX4935" fmla="*/ 5459937 w 10032639"/>
                <a:gd name="connsiteY4935" fmla="*/ 814295 h 2801577"/>
                <a:gd name="connsiteX4936" fmla="*/ 5546340 w 10032639"/>
                <a:gd name="connsiteY4936" fmla="*/ 817895 h 2801577"/>
                <a:gd name="connsiteX4937" fmla="*/ 5643183 w 10032639"/>
                <a:gd name="connsiteY4937" fmla="*/ 821494 h 2801577"/>
                <a:gd name="connsiteX4938" fmla="*/ 5750826 w 10032639"/>
                <a:gd name="connsiteY4938" fmla="*/ 819695 h 2801577"/>
                <a:gd name="connsiteX4939" fmla="*/ 5871790 w 10032639"/>
                <a:gd name="connsiteY4939" fmla="*/ 817895 h 2801577"/>
                <a:gd name="connsiteX4940" fmla="*/ 5991313 w 10032639"/>
                <a:gd name="connsiteY4940" fmla="*/ 814295 h 2801577"/>
                <a:gd name="connsiteX4941" fmla="*/ 6107237 w 10032639"/>
                <a:gd name="connsiteY4941" fmla="*/ 809256 h 2801577"/>
                <a:gd name="connsiteX4942" fmla="*/ 6297682 w 10032639"/>
                <a:gd name="connsiteY4942" fmla="*/ 802417 h 2801577"/>
                <a:gd name="connsiteX4943" fmla="*/ 6297682 w 10032639"/>
                <a:gd name="connsiteY4943" fmla="*/ 798817 h 2801577"/>
                <a:gd name="connsiteX4944" fmla="*/ 6299482 w 10032639"/>
                <a:gd name="connsiteY4944" fmla="*/ 793778 h 2801577"/>
                <a:gd name="connsiteX4945" fmla="*/ 6304883 w 10032639"/>
                <a:gd name="connsiteY4945" fmla="*/ 788379 h 2801577"/>
                <a:gd name="connsiteX4946" fmla="*/ 6311723 w 10032639"/>
                <a:gd name="connsiteY4946" fmla="*/ 785139 h 2801577"/>
                <a:gd name="connsiteX4947" fmla="*/ 6323603 w 10032639"/>
                <a:gd name="connsiteY4947" fmla="*/ 783339 h 2801577"/>
                <a:gd name="connsiteX4948" fmla="*/ 6339444 w 10032639"/>
                <a:gd name="connsiteY4948" fmla="*/ 786579 h 2801577"/>
                <a:gd name="connsiteX4949" fmla="*/ 6353124 w 10032639"/>
                <a:gd name="connsiteY4949" fmla="*/ 791978 h 2801577"/>
                <a:gd name="connsiteX4950" fmla="*/ 6365004 w 10032639"/>
                <a:gd name="connsiteY4950" fmla="*/ 798817 h 2801577"/>
                <a:gd name="connsiteX4951" fmla="*/ 6370405 w 10032639"/>
                <a:gd name="connsiteY4951" fmla="*/ 804217 h 2801577"/>
                <a:gd name="connsiteX4952" fmla="*/ 6375445 w 10032639"/>
                <a:gd name="connsiteY4952" fmla="*/ 809256 h 2801577"/>
                <a:gd name="connsiteX4953" fmla="*/ 6377245 w 10032639"/>
                <a:gd name="connsiteY4953" fmla="*/ 812855 h 2801577"/>
                <a:gd name="connsiteX4954" fmla="*/ 6382645 w 10032639"/>
                <a:gd name="connsiteY4954" fmla="*/ 828333 h 2801577"/>
                <a:gd name="connsiteX4955" fmla="*/ 6387685 w 10032639"/>
                <a:gd name="connsiteY4955" fmla="*/ 843812 h 2801577"/>
                <a:gd name="connsiteX4956" fmla="*/ 6391285 w 10032639"/>
                <a:gd name="connsiteY4956" fmla="*/ 854250 h 2801577"/>
                <a:gd name="connsiteX4957" fmla="*/ 6392725 w 10032639"/>
                <a:gd name="connsiteY4957" fmla="*/ 866129 h 2801577"/>
                <a:gd name="connsiteX4958" fmla="*/ 6392725 w 10032639"/>
                <a:gd name="connsiteY4958" fmla="*/ 887006 h 2801577"/>
                <a:gd name="connsiteX4959" fmla="*/ 6394525 w 10032639"/>
                <a:gd name="connsiteY4959" fmla="*/ 897445 h 2801577"/>
                <a:gd name="connsiteX4960" fmla="*/ 6514049 w 10032639"/>
                <a:gd name="connsiteY4960" fmla="*/ 852450 h 2801577"/>
                <a:gd name="connsiteX4961" fmla="*/ 6609452 w 10032639"/>
                <a:gd name="connsiteY4961" fmla="*/ 816095 h 2801577"/>
                <a:gd name="connsiteX4962" fmla="*/ 6640413 w 10032639"/>
                <a:gd name="connsiteY4962" fmla="*/ 804217 h 2801577"/>
                <a:gd name="connsiteX4963" fmla="*/ 6669934 w 10032639"/>
                <a:gd name="connsiteY4963" fmla="*/ 795218 h 2801577"/>
                <a:gd name="connsiteX4964" fmla="*/ 6701254 w 10032639"/>
                <a:gd name="connsiteY4964" fmla="*/ 788379 h 2801577"/>
                <a:gd name="connsiteX4965" fmla="*/ 6734015 w 10032639"/>
                <a:gd name="connsiteY4965" fmla="*/ 783339 h 2801577"/>
                <a:gd name="connsiteX4966" fmla="*/ 6766776 w 10032639"/>
                <a:gd name="connsiteY4966" fmla="*/ 777940 h 2801577"/>
                <a:gd name="connsiteX4967" fmla="*/ 6799537 w 10032639"/>
                <a:gd name="connsiteY4967" fmla="*/ 776140 h 2801577"/>
                <a:gd name="connsiteX4968" fmla="*/ 1477922 w 10032639"/>
                <a:gd name="connsiteY4968" fmla="*/ 766914 h 2801577"/>
                <a:gd name="connsiteX4969" fmla="*/ 1434729 w 10032639"/>
                <a:gd name="connsiteY4969" fmla="*/ 791398 h 2801577"/>
                <a:gd name="connsiteX4970" fmla="*/ 1330705 w 10032639"/>
                <a:gd name="connsiteY4970" fmla="*/ 851887 h 2801577"/>
                <a:gd name="connsiteX4971" fmla="*/ 1273834 w 10032639"/>
                <a:gd name="connsiteY4971" fmla="*/ 884652 h 2801577"/>
                <a:gd name="connsiteX4972" fmla="*/ 1220203 w 10032639"/>
                <a:gd name="connsiteY4972" fmla="*/ 917777 h 2801577"/>
                <a:gd name="connsiteX4973" fmla="*/ 1169811 w 10032639"/>
                <a:gd name="connsiteY4973" fmla="*/ 952342 h 2801577"/>
                <a:gd name="connsiteX4974" fmla="*/ 1121579 w 10032639"/>
                <a:gd name="connsiteY4974" fmla="*/ 985107 h 2801577"/>
                <a:gd name="connsiteX4975" fmla="*/ 1112940 w 10032639"/>
                <a:gd name="connsiteY4975" fmla="*/ 990508 h 2801577"/>
                <a:gd name="connsiteX4976" fmla="*/ 1106101 w 10032639"/>
                <a:gd name="connsiteY4976" fmla="*/ 985107 h 2801577"/>
                <a:gd name="connsiteX4977" fmla="*/ 1104302 w 10032639"/>
                <a:gd name="connsiteY4977" fmla="*/ 985107 h 2801577"/>
                <a:gd name="connsiteX4978" fmla="*/ 1102502 w 10032639"/>
                <a:gd name="connsiteY4978" fmla="*/ 986907 h 2801577"/>
                <a:gd name="connsiteX4979" fmla="*/ 1104302 w 10032639"/>
                <a:gd name="connsiteY4979" fmla="*/ 997349 h 2801577"/>
                <a:gd name="connsiteX4980" fmla="*/ 1104302 w 10032639"/>
                <a:gd name="connsiteY4980" fmla="*/ 1005990 h 2801577"/>
                <a:gd name="connsiteX4981" fmla="*/ 1104302 w 10032639"/>
                <a:gd name="connsiteY4981" fmla="*/ 1011031 h 2801577"/>
                <a:gd name="connsiteX4982" fmla="*/ 1104302 w 10032639"/>
                <a:gd name="connsiteY4982" fmla="*/ 1014631 h 2801577"/>
                <a:gd name="connsiteX4983" fmla="*/ 1106101 w 10032639"/>
                <a:gd name="connsiteY4983" fmla="*/ 1018232 h 2801577"/>
                <a:gd name="connsiteX4984" fmla="*/ 1135617 w 10032639"/>
                <a:gd name="connsiteY4984" fmla="*/ 993748 h 2801577"/>
                <a:gd name="connsiteX4985" fmla="*/ 1168372 w 10032639"/>
                <a:gd name="connsiteY4985" fmla="*/ 973225 h 2801577"/>
                <a:gd name="connsiteX4986" fmla="*/ 1201126 w 10032639"/>
                <a:gd name="connsiteY4986" fmla="*/ 952342 h 2801577"/>
                <a:gd name="connsiteX4987" fmla="*/ 1235681 w 10032639"/>
                <a:gd name="connsiteY4987" fmla="*/ 931819 h 2801577"/>
                <a:gd name="connsiteX4988" fmla="*/ 1268795 w 10032639"/>
                <a:gd name="connsiteY4988" fmla="*/ 912376 h 2801577"/>
                <a:gd name="connsiteX4989" fmla="*/ 1303350 w 10032639"/>
                <a:gd name="connsiteY4989" fmla="*/ 890053 h 2801577"/>
                <a:gd name="connsiteX4990" fmla="*/ 1336105 w 10032639"/>
                <a:gd name="connsiteY4990" fmla="*/ 865569 h 2801577"/>
                <a:gd name="connsiteX4991" fmla="*/ 1370659 w 10032639"/>
                <a:gd name="connsiteY4991" fmla="*/ 841445 h 2801577"/>
                <a:gd name="connsiteX4992" fmla="*/ 1374258 w 10032639"/>
                <a:gd name="connsiteY4992" fmla="*/ 838205 h 2801577"/>
                <a:gd name="connsiteX4993" fmla="*/ 1389736 w 10032639"/>
                <a:gd name="connsiteY4993" fmla="*/ 838205 h 2801577"/>
                <a:gd name="connsiteX4994" fmla="*/ 1391535 w 10032639"/>
                <a:gd name="connsiteY4994" fmla="*/ 831364 h 2801577"/>
                <a:gd name="connsiteX4995" fmla="*/ 1395135 w 10032639"/>
                <a:gd name="connsiteY4995" fmla="*/ 825963 h 2801577"/>
                <a:gd name="connsiteX4996" fmla="*/ 1396935 w 10032639"/>
                <a:gd name="connsiteY4996" fmla="*/ 822723 h 2801577"/>
                <a:gd name="connsiteX4997" fmla="*/ 1401974 w 10032639"/>
                <a:gd name="connsiteY4997" fmla="*/ 819122 h 2801577"/>
                <a:gd name="connsiteX4998" fmla="*/ 1408813 w 10032639"/>
                <a:gd name="connsiteY4998" fmla="*/ 815522 h 2801577"/>
                <a:gd name="connsiteX4999" fmla="*/ 1414212 w 10032639"/>
                <a:gd name="connsiteY4999" fmla="*/ 815522 h 2801577"/>
                <a:gd name="connsiteX5000" fmla="*/ 1429690 w 10032639"/>
                <a:gd name="connsiteY5000" fmla="*/ 815522 h 2801577"/>
                <a:gd name="connsiteX5001" fmla="*/ 1431489 w 10032639"/>
                <a:gd name="connsiteY5001" fmla="*/ 814081 h 2801577"/>
                <a:gd name="connsiteX5002" fmla="*/ 1440128 w 10032639"/>
                <a:gd name="connsiteY5002" fmla="*/ 805440 h 2801577"/>
                <a:gd name="connsiteX5003" fmla="*/ 1450206 w 10032639"/>
                <a:gd name="connsiteY5003" fmla="*/ 793198 h 2801577"/>
                <a:gd name="connsiteX5004" fmla="*/ 1457405 w 10032639"/>
                <a:gd name="connsiteY5004" fmla="*/ 786357 h 2801577"/>
                <a:gd name="connsiteX5005" fmla="*/ 1464244 w 10032639"/>
                <a:gd name="connsiteY5005" fmla="*/ 782757 h 2801577"/>
                <a:gd name="connsiteX5006" fmla="*/ 1471083 w 10032639"/>
                <a:gd name="connsiteY5006" fmla="*/ 777356 h 2801577"/>
                <a:gd name="connsiteX5007" fmla="*/ 1479721 w 10032639"/>
                <a:gd name="connsiteY5007" fmla="*/ 775916 h 2801577"/>
                <a:gd name="connsiteX5008" fmla="*/ 1168372 w 10032639"/>
                <a:gd name="connsiteY5008" fmla="*/ 760073 h 2801577"/>
                <a:gd name="connsiteX5009" fmla="*/ 1142456 w 10032639"/>
                <a:gd name="connsiteY5009" fmla="*/ 775916 h 2801577"/>
                <a:gd name="connsiteX5010" fmla="*/ 1164772 w 10032639"/>
                <a:gd name="connsiteY5010" fmla="*/ 768715 h 2801577"/>
                <a:gd name="connsiteX5011" fmla="*/ 3601580 w 10032639"/>
                <a:gd name="connsiteY5011" fmla="*/ 755033 h 2801577"/>
                <a:gd name="connsiteX5012" fmla="*/ 3515194 w 10032639"/>
                <a:gd name="connsiteY5012" fmla="*/ 789598 h 2801577"/>
                <a:gd name="connsiteX5013" fmla="*/ 3428448 w 10032639"/>
                <a:gd name="connsiteY5013" fmla="*/ 822723 h 2801577"/>
                <a:gd name="connsiteX5014" fmla="*/ 3342062 w 10032639"/>
                <a:gd name="connsiteY5014" fmla="*/ 855488 h 2801577"/>
                <a:gd name="connsiteX5015" fmla="*/ 3252076 w 10032639"/>
                <a:gd name="connsiteY5015" fmla="*/ 886452 h 2801577"/>
                <a:gd name="connsiteX5016" fmla="*/ 3215722 w 10032639"/>
                <a:gd name="connsiteY5016" fmla="*/ 900494 h 2801577"/>
                <a:gd name="connsiteX5017" fmla="*/ 3177568 w 10032639"/>
                <a:gd name="connsiteY5017" fmla="*/ 914176 h 2801577"/>
                <a:gd name="connsiteX5018" fmla="*/ 3103420 w 10032639"/>
                <a:gd name="connsiteY5018" fmla="*/ 945501 h 2801577"/>
                <a:gd name="connsiteX5019" fmla="*/ 3027113 w 10032639"/>
                <a:gd name="connsiteY5019" fmla="*/ 983667 h 2801577"/>
                <a:gd name="connsiteX5020" fmla="*/ 2947565 w 10032639"/>
                <a:gd name="connsiteY5020" fmla="*/ 1025073 h 2801577"/>
                <a:gd name="connsiteX5021" fmla="*/ 2982120 w 10032639"/>
                <a:gd name="connsiteY5021" fmla="*/ 1011031 h 2801577"/>
                <a:gd name="connsiteX5022" fmla="*/ 3008035 w 10032639"/>
                <a:gd name="connsiteY5022" fmla="*/ 1002389 h 2801577"/>
                <a:gd name="connsiteX5023" fmla="*/ 3033951 w 10032639"/>
                <a:gd name="connsiteY5023" fmla="*/ 992308 h 2801577"/>
                <a:gd name="connsiteX5024" fmla="*/ 3061667 w 10032639"/>
                <a:gd name="connsiteY5024" fmla="*/ 978266 h 2801577"/>
                <a:gd name="connsiteX5025" fmla="*/ 3089383 w 10032639"/>
                <a:gd name="connsiteY5025" fmla="*/ 959543 h 2801577"/>
                <a:gd name="connsiteX5026" fmla="*/ 3094782 w 10032639"/>
                <a:gd name="connsiteY5026" fmla="*/ 957743 h 2801577"/>
                <a:gd name="connsiteX5027" fmla="*/ 3098021 w 10032639"/>
                <a:gd name="connsiteY5027" fmla="*/ 957743 h 2801577"/>
                <a:gd name="connsiteX5028" fmla="*/ 3103420 w 10032639"/>
                <a:gd name="connsiteY5028" fmla="*/ 957743 h 2801577"/>
                <a:gd name="connsiteX5029" fmla="*/ 3108459 w 10032639"/>
                <a:gd name="connsiteY5029" fmla="*/ 952342 h 2801577"/>
                <a:gd name="connsiteX5030" fmla="*/ 3113858 w 10032639"/>
                <a:gd name="connsiteY5030" fmla="*/ 950902 h 2801577"/>
                <a:gd name="connsiteX5031" fmla="*/ 3122137 w 10032639"/>
                <a:gd name="connsiteY5031" fmla="*/ 949101 h 2801577"/>
                <a:gd name="connsiteX5032" fmla="*/ 3181168 w 10032639"/>
                <a:gd name="connsiteY5032" fmla="*/ 933259 h 2801577"/>
                <a:gd name="connsiteX5033" fmla="*/ 3212482 w 10032639"/>
                <a:gd name="connsiteY5033" fmla="*/ 922818 h 2801577"/>
                <a:gd name="connsiteX5034" fmla="*/ 3241638 w 10032639"/>
                <a:gd name="connsiteY5034" fmla="*/ 912376 h 2801577"/>
                <a:gd name="connsiteX5035" fmla="*/ 3267554 w 10032639"/>
                <a:gd name="connsiteY5035" fmla="*/ 902295 h 2801577"/>
                <a:gd name="connsiteX5036" fmla="*/ 3293470 w 10032639"/>
                <a:gd name="connsiteY5036" fmla="*/ 891853 h 2801577"/>
                <a:gd name="connsiteX5037" fmla="*/ 3317946 w 10032639"/>
                <a:gd name="connsiteY5037" fmla="*/ 879611 h 2801577"/>
                <a:gd name="connsiteX5038" fmla="*/ 3338822 w 10032639"/>
                <a:gd name="connsiteY5038" fmla="*/ 867369 h 2801577"/>
                <a:gd name="connsiteX5039" fmla="*/ 3345661 w 10032639"/>
                <a:gd name="connsiteY5039" fmla="*/ 864129 h 2801577"/>
                <a:gd name="connsiteX5040" fmla="*/ 3352500 w 10032639"/>
                <a:gd name="connsiteY5040" fmla="*/ 865569 h 2801577"/>
                <a:gd name="connsiteX5041" fmla="*/ 3357899 w 10032639"/>
                <a:gd name="connsiteY5041" fmla="*/ 867369 h 2801577"/>
                <a:gd name="connsiteX5042" fmla="*/ 3361139 w 10032639"/>
                <a:gd name="connsiteY5042" fmla="*/ 867369 h 2801577"/>
                <a:gd name="connsiteX5043" fmla="*/ 3364738 w 10032639"/>
                <a:gd name="connsiteY5043" fmla="*/ 867369 h 2801577"/>
                <a:gd name="connsiteX5044" fmla="*/ 3369777 w 10032639"/>
                <a:gd name="connsiteY5044" fmla="*/ 864129 h 2801577"/>
                <a:gd name="connsiteX5045" fmla="*/ 3382015 w 10032639"/>
                <a:gd name="connsiteY5045" fmla="*/ 855488 h 2801577"/>
                <a:gd name="connsiteX5046" fmla="*/ 3395693 w 10032639"/>
                <a:gd name="connsiteY5046" fmla="*/ 845046 h 2801577"/>
                <a:gd name="connsiteX5047" fmla="*/ 3404332 w 10032639"/>
                <a:gd name="connsiteY5047" fmla="*/ 840005 h 2801577"/>
                <a:gd name="connsiteX5048" fmla="*/ 3414770 w 10032639"/>
                <a:gd name="connsiteY5048" fmla="*/ 832804 h 2801577"/>
                <a:gd name="connsiteX5049" fmla="*/ 3427008 w 10032639"/>
                <a:gd name="connsiteY5049" fmla="*/ 827763 h 2801577"/>
                <a:gd name="connsiteX5050" fmla="*/ 3438886 w 10032639"/>
                <a:gd name="connsiteY5050" fmla="*/ 825963 h 2801577"/>
                <a:gd name="connsiteX5051" fmla="*/ 3449324 w 10032639"/>
                <a:gd name="connsiteY5051" fmla="*/ 825963 h 2801577"/>
                <a:gd name="connsiteX5052" fmla="*/ 3452924 w 10032639"/>
                <a:gd name="connsiteY5052" fmla="*/ 819122 h 2801577"/>
                <a:gd name="connsiteX5053" fmla="*/ 3457963 w 10032639"/>
                <a:gd name="connsiteY5053" fmla="*/ 817322 h 2801577"/>
                <a:gd name="connsiteX5054" fmla="*/ 3465162 w 10032639"/>
                <a:gd name="connsiteY5054" fmla="*/ 815522 h 2801577"/>
                <a:gd name="connsiteX5055" fmla="*/ 3470201 w 10032639"/>
                <a:gd name="connsiteY5055" fmla="*/ 815522 h 2801577"/>
                <a:gd name="connsiteX5056" fmla="*/ 3499716 w 10032639"/>
                <a:gd name="connsiteY5056" fmla="*/ 810481 h 2801577"/>
                <a:gd name="connsiteX5057" fmla="*/ 3518793 w 10032639"/>
                <a:gd name="connsiteY5057" fmla="*/ 805440 h 2801577"/>
                <a:gd name="connsiteX5058" fmla="*/ 3530671 w 10032639"/>
                <a:gd name="connsiteY5058" fmla="*/ 801840 h 2801577"/>
                <a:gd name="connsiteX5059" fmla="*/ 3536071 w 10032639"/>
                <a:gd name="connsiteY5059" fmla="*/ 796439 h 2801577"/>
                <a:gd name="connsiteX5060" fmla="*/ 3546509 w 10032639"/>
                <a:gd name="connsiteY5060" fmla="*/ 787797 h 2801577"/>
                <a:gd name="connsiteX5061" fmla="*/ 3561986 w 10032639"/>
                <a:gd name="connsiteY5061" fmla="*/ 777356 h 2801577"/>
                <a:gd name="connsiteX5062" fmla="*/ 3579264 w 10032639"/>
                <a:gd name="connsiteY5062" fmla="*/ 768715 h 2801577"/>
                <a:gd name="connsiteX5063" fmla="*/ 3600140 w 10032639"/>
                <a:gd name="connsiteY5063" fmla="*/ 761874 h 2801577"/>
                <a:gd name="connsiteX5064" fmla="*/ 716644 w 10032639"/>
                <a:gd name="connsiteY5064" fmla="*/ 746391 h 2801577"/>
                <a:gd name="connsiteX5065" fmla="*/ 687129 w 10032639"/>
                <a:gd name="connsiteY5065" fmla="*/ 766914 h 2801577"/>
                <a:gd name="connsiteX5066" fmla="*/ 716644 w 10032639"/>
                <a:gd name="connsiteY5066" fmla="*/ 755033 h 2801577"/>
                <a:gd name="connsiteX5067" fmla="*/ 2977081 w 10032639"/>
                <a:gd name="connsiteY5067" fmla="*/ 744591 h 2801577"/>
                <a:gd name="connsiteX5068" fmla="*/ 2963043 w 10032639"/>
                <a:gd name="connsiteY5068" fmla="*/ 751432 h 2801577"/>
                <a:gd name="connsiteX5069" fmla="*/ 2964842 w 10032639"/>
                <a:gd name="connsiteY5069" fmla="*/ 751432 h 2801577"/>
                <a:gd name="connsiteX5070" fmla="*/ 1519675 w 10032639"/>
                <a:gd name="connsiteY5070" fmla="*/ 744591 h 2801577"/>
                <a:gd name="connsiteX5071" fmla="*/ 1493759 w 10032639"/>
                <a:gd name="connsiteY5071" fmla="*/ 758273 h 2801577"/>
                <a:gd name="connsiteX5072" fmla="*/ 1495199 w 10032639"/>
                <a:gd name="connsiteY5072" fmla="*/ 758273 h 2801577"/>
                <a:gd name="connsiteX5073" fmla="*/ 1503838 w 10032639"/>
                <a:gd name="connsiteY5073" fmla="*/ 760073 h 2801577"/>
                <a:gd name="connsiteX5074" fmla="*/ 1511036 w 10032639"/>
                <a:gd name="connsiteY5074" fmla="*/ 761874 h 2801577"/>
                <a:gd name="connsiteX5075" fmla="*/ 1514276 w 10032639"/>
                <a:gd name="connsiteY5075" fmla="*/ 758273 h 2801577"/>
                <a:gd name="connsiteX5076" fmla="*/ 1519675 w 10032639"/>
                <a:gd name="connsiteY5076" fmla="*/ 755033 h 2801577"/>
                <a:gd name="connsiteX5077" fmla="*/ 1523274 w 10032639"/>
                <a:gd name="connsiteY5077" fmla="*/ 753232 h 2801577"/>
                <a:gd name="connsiteX5078" fmla="*/ 1351582 w 10032639"/>
                <a:gd name="connsiteY5078" fmla="*/ 744591 h 2801577"/>
                <a:gd name="connsiteX5079" fmla="*/ 1308389 w 10032639"/>
                <a:gd name="connsiteY5079" fmla="*/ 768715 h 2801577"/>
                <a:gd name="connsiteX5080" fmla="*/ 1336105 w 10032639"/>
                <a:gd name="connsiteY5080" fmla="*/ 765474 h 2801577"/>
                <a:gd name="connsiteX5081" fmla="*/ 1342943 w 10032639"/>
                <a:gd name="connsiteY5081" fmla="*/ 755033 h 2801577"/>
                <a:gd name="connsiteX5082" fmla="*/ 9218894 w 10032639"/>
                <a:gd name="connsiteY5082" fmla="*/ 738729 h 2801577"/>
                <a:gd name="connsiteX5083" fmla="*/ 9203411 w 10032639"/>
                <a:gd name="connsiteY5083" fmla="*/ 752773 h 2801577"/>
                <a:gd name="connsiteX5084" fmla="*/ 9168485 w 10032639"/>
                <a:gd name="connsiteY5084" fmla="*/ 787343 h 2801577"/>
                <a:gd name="connsiteX5085" fmla="*/ 9153002 w 10032639"/>
                <a:gd name="connsiteY5085" fmla="*/ 801387 h 2801577"/>
                <a:gd name="connsiteX5086" fmla="*/ 9141120 w 10032639"/>
                <a:gd name="connsiteY5086" fmla="*/ 811830 h 2801577"/>
                <a:gd name="connsiteX5087" fmla="*/ 9135719 w 10032639"/>
                <a:gd name="connsiteY5087" fmla="*/ 818672 h 2801577"/>
                <a:gd name="connsiteX5088" fmla="*/ 9130678 w 10032639"/>
                <a:gd name="connsiteY5088" fmla="*/ 829115 h 2801577"/>
                <a:gd name="connsiteX5089" fmla="*/ 9127077 w 10032639"/>
                <a:gd name="connsiteY5089" fmla="*/ 840998 h 2801577"/>
                <a:gd name="connsiteX5090" fmla="*/ 9125637 w 10032639"/>
                <a:gd name="connsiteY5090" fmla="*/ 856483 h 2801577"/>
                <a:gd name="connsiteX5091" fmla="*/ 9141120 w 10032639"/>
                <a:gd name="connsiteY5091" fmla="*/ 842799 h 2801577"/>
                <a:gd name="connsiteX5092" fmla="*/ 9149761 w 10032639"/>
                <a:gd name="connsiteY5092" fmla="*/ 829115 h 2801577"/>
                <a:gd name="connsiteX5093" fmla="*/ 9161644 w 10032639"/>
                <a:gd name="connsiteY5093" fmla="*/ 815071 h 2801577"/>
                <a:gd name="connsiteX5094" fmla="*/ 9198010 w 10032639"/>
                <a:gd name="connsiteY5094" fmla="*/ 776900 h 2801577"/>
                <a:gd name="connsiteX5095" fmla="*/ 9205211 w 10032639"/>
                <a:gd name="connsiteY5095" fmla="*/ 771859 h 2801577"/>
                <a:gd name="connsiteX5096" fmla="*/ 9210252 w 10032639"/>
                <a:gd name="connsiteY5096" fmla="*/ 765017 h 2801577"/>
                <a:gd name="connsiteX5097" fmla="*/ 9213853 w 10032639"/>
                <a:gd name="connsiteY5097" fmla="*/ 757815 h 2801577"/>
                <a:gd name="connsiteX5098" fmla="*/ 9217093 w 10032639"/>
                <a:gd name="connsiteY5098" fmla="*/ 749172 h 2801577"/>
                <a:gd name="connsiteX5099" fmla="*/ 764876 w 10032639"/>
                <a:gd name="connsiteY5099" fmla="*/ 715067 h 2801577"/>
                <a:gd name="connsiteX5100" fmla="*/ 751199 w 10032639"/>
                <a:gd name="connsiteY5100" fmla="*/ 723708 h 2801577"/>
                <a:gd name="connsiteX5101" fmla="*/ 756238 w 10032639"/>
                <a:gd name="connsiteY5101" fmla="*/ 723708 h 2801577"/>
                <a:gd name="connsiteX5102" fmla="*/ 758038 w 10032639"/>
                <a:gd name="connsiteY5102" fmla="*/ 723708 h 2801577"/>
                <a:gd name="connsiteX5103" fmla="*/ 761637 w 10032639"/>
                <a:gd name="connsiteY5103" fmla="*/ 720467 h 2801577"/>
                <a:gd name="connsiteX5104" fmla="*/ 9646650 w 10032639"/>
                <a:gd name="connsiteY5104" fmla="*/ 694076 h 2801577"/>
                <a:gd name="connsiteX5105" fmla="*/ 9601642 w 10032639"/>
                <a:gd name="connsiteY5105" fmla="*/ 733688 h 2801577"/>
                <a:gd name="connsiteX5106" fmla="*/ 9558434 w 10032639"/>
                <a:gd name="connsiteY5106" fmla="*/ 773659 h 2801577"/>
                <a:gd name="connsiteX5107" fmla="*/ 9516667 w 10032639"/>
                <a:gd name="connsiteY5107" fmla="*/ 815071 h 2801577"/>
                <a:gd name="connsiteX5108" fmla="*/ 9476700 w 10032639"/>
                <a:gd name="connsiteY5108" fmla="*/ 856483 h 2801577"/>
                <a:gd name="connsiteX5109" fmla="*/ 9456176 w 10032639"/>
                <a:gd name="connsiteY5109" fmla="*/ 877369 h 2801577"/>
                <a:gd name="connsiteX5110" fmla="*/ 9464818 w 10032639"/>
                <a:gd name="connsiteY5110" fmla="*/ 873768 h 2801577"/>
                <a:gd name="connsiteX5111" fmla="*/ 9466618 w 10032639"/>
                <a:gd name="connsiteY5111" fmla="*/ 872327 h 2801577"/>
                <a:gd name="connsiteX5112" fmla="*/ 9480300 w 10032639"/>
                <a:gd name="connsiteY5112" fmla="*/ 858283 h 2801577"/>
                <a:gd name="connsiteX5113" fmla="*/ 9487142 w 10032639"/>
                <a:gd name="connsiteY5113" fmla="*/ 853242 h 2801577"/>
                <a:gd name="connsiteX5114" fmla="*/ 9492543 w 10032639"/>
                <a:gd name="connsiteY5114" fmla="*/ 851441 h 2801577"/>
                <a:gd name="connsiteX5115" fmla="*/ 9499384 w 10032639"/>
                <a:gd name="connsiteY5115" fmla="*/ 851441 h 2801577"/>
                <a:gd name="connsiteX5116" fmla="*/ 9504785 w 10032639"/>
                <a:gd name="connsiteY5116" fmla="*/ 853242 h 2801577"/>
                <a:gd name="connsiteX5117" fmla="*/ 9522068 w 10032639"/>
                <a:gd name="connsiteY5117" fmla="*/ 825514 h 2801577"/>
                <a:gd name="connsiteX5118" fmla="*/ 9541151 w 10032639"/>
                <a:gd name="connsiteY5118" fmla="*/ 799587 h 2801577"/>
                <a:gd name="connsiteX5119" fmla="*/ 9561675 w 10032639"/>
                <a:gd name="connsiteY5119" fmla="*/ 775460 h 2801577"/>
                <a:gd name="connsiteX5120" fmla="*/ 9585799 w 10032639"/>
                <a:gd name="connsiteY5120" fmla="*/ 754574 h 2801577"/>
                <a:gd name="connsiteX5121" fmla="*/ 9601642 w 10032639"/>
                <a:gd name="connsiteY5121" fmla="*/ 740530 h 2801577"/>
                <a:gd name="connsiteX5122" fmla="*/ 9617125 w 10032639"/>
                <a:gd name="connsiteY5122" fmla="*/ 726846 h 2801577"/>
                <a:gd name="connsiteX5123" fmla="*/ 9631167 w 10032639"/>
                <a:gd name="connsiteY5123" fmla="*/ 711361 h 2801577"/>
                <a:gd name="connsiteX5124" fmla="*/ 1488360 w 10032639"/>
                <a:gd name="connsiteY5124" fmla="*/ 654578 h 2801577"/>
                <a:gd name="connsiteX5125" fmla="*/ 1476122 w 10032639"/>
                <a:gd name="connsiteY5125" fmla="*/ 658178 h 2801577"/>
                <a:gd name="connsiteX5126" fmla="*/ 1467483 w 10032639"/>
                <a:gd name="connsiteY5126" fmla="*/ 665019 h 2801577"/>
                <a:gd name="connsiteX5127" fmla="*/ 1450206 w 10032639"/>
                <a:gd name="connsiteY5127" fmla="*/ 679061 h 2801577"/>
                <a:gd name="connsiteX5128" fmla="*/ 1432929 w 10032639"/>
                <a:gd name="connsiteY5128" fmla="*/ 690943 h 2801577"/>
                <a:gd name="connsiteX5129" fmla="*/ 1453805 w 10032639"/>
                <a:gd name="connsiteY5129" fmla="*/ 680501 h 2801577"/>
                <a:gd name="connsiteX5130" fmla="*/ 1471083 w 10032639"/>
                <a:gd name="connsiteY5130" fmla="*/ 668620 h 2801577"/>
                <a:gd name="connsiteX5131" fmla="*/ 1479721 w 10032639"/>
                <a:gd name="connsiteY5131" fmla="*/ 663219 h 2801577"/>
                <a:gd name="connsiteX5132" fmla="*/ 1060749 w 10032639"/>
                <a:gd name="connsiteY5132" fmla="*/ 639095 h 2801577"/>
                <a:gd name="connsiteX5133" fmla="*/ 1047071 w 10032639"/>
                <a:gd name="connsiteY5133" fmla="*/ 645936 h 2801577"/>
                <a:gd name="connsiteX5134" fmla="*/ 1029794 w 10032639"/>
                <a:gd name="connsiteY5134" fmla="*/ 652777 h 2801577"/>
                <a:gd name="connsiteX5135" fmla="*/ 1007477 w 10032639"/>
                <a:gd name="connsiteY5135" fmla="*/ 665019 h 2801577"/>
                <a:gd name="connsiteX5136" fmla="*/ 1002078 w 10032639"/>
                <a:gd name="connsiteY5136" fmla="*/ 668620 h 2801577"/>
                <a:gd name="connsiteX5137" fmla="*/ 997039 w 10032639"/>
                <a:gd name="connsiteY5137" fmla="*/ 671860 h 2801577"/>
                <a:gd name="connsiteX5138" fmla="*/ 991640 w 10032639"/>
                <a:gd name="connsiteY5138" fmla="*/ 680501 h 2801577"/>
                <a:gd name="connsiteX5139" fmla="*/ 990200 w 10032639"/>
                <a:gd name="connsiteY5139" fmla="*/ 689143 h 2801577"/>
                <a:gd name="connsiteX5140" fmla="*/ 1021155 w 10032639"/>
                <a:gd name="connsiteY5140" fmla="*/ 670060 h 2801577"/>
                <a:gd name="connsiteX5141" fmla="*/ 1033393 w 10032639"/>
                <a:gd name="connsiteY5141" fmla="*/ 661419 h 2801577"/>
                <a:gd name="connsiteX5142" fmla="*/ 1043472 w 10032639"/>
                <a:gd name="connsiteY5142" fmla="*/ 650977 h 2801577"/>
                <a:gd name="connsiteX5143" fmla="*/ 1052110 w 10032639"/>
                <a:gd name="connsiteY5143" fmla="*/ 644136 h 2801577"/>
                <a:gd name="connsiteX5144" fmla="*/ 9326193 w 10032639"/>
                <a:gd name="connsiteY5144" fmla="*/ 631418 h 2801577"/>
                <a:gd name="connsiteX5145" fmla="*/ 9274344 w 10032639"/>
                <a:gd name="connsiteY5145" fmla="*/ 685434 h 2801577"/>
                <a:gd name="connsiteX5146" fmla="*/ 9246619 w 10032639"/>
                <a:gd name="connsiteY5146" fmla="*/ 712802 h 2801577"/>
                <a:gd name="connsiteX5147" fmla="*/ 9220694 w 10032639"/>
                <a:gd name="connsiteY5147" fmla="*/ 738729 h 2801577"/>
                <a:gd name="connsiteX5148" fmla="*/ 9231136 w 10032639"/>
                <a:gd name="connsiteY5148" fmla="*/ 738729 h 2801577"/>
                <a:gd name="connsiteX5149" fmla="*/ 9239777 w 10032639"/>
                <a:gd name="connsiteY5149" fmla="*/ 737289 h 2801577"/>
                <a:gd name="connsiteX5150" fmla="*/ 9244818 w 10032639"/>
                <a:gd name="connsiteY5150" fmla="*/ 735488 h 2801577"/>
                <a:gd name="connsiteX5151" fmla="*/ 9252020 w 10032639"/>
                <a:gd name="connsiteY5151" fmla="*/ 721444 h 2801577"/>
                <a:gd name="connsiteX5152" fmla="*/ 9262101 w 10032639"/>
                <a:gd name="connsiteY5152" fmla="*/ 705960 h 2801577"/>
                <a:gd name="connsiteX5153" fmla="*/ 9276144 w 10032639"/>
                <a:gd name="connsiteY5153" fmla="*/ 692276 h 2801577"/>
                <a:gd name="connsiteX5154" fmla="*/ 9291627 w 10032639"/>
                <a:gd name="connsiteY5154" fmla="*/ 680032 h 2801577"/>
                <a:gd name="connsiteX5155" fmla="*/ 9303869 w 10032639"/>
                <a:gd name="connsiteY5155" fmla="*/ 671390 h 2801577"/>
                <a:gd name="connsiteX5156" fmla="*/ 9312150 w 10032639"/>
                <a:gd name="connsiteY5156" fmla="*/ 660947 h 2801577"/>
                <a:gd name="connsiteX5157" fmla="*/ 9319352 w 10032639"/>
                <a:gd name="connsiteY5157" fmla="*/ 650504 h 2801577"/>
                <a:gd name="connsiteX5158" fmla="*/ 9324393 w 10032639"/>
                <a:gd name="connsiteY5158" fmla="*/ 640061 h 2801577"/>
                <a:gd name="connsiteX5159" fmla="*/ 4567593 w 10032639"/>
                <a:gd name="connsiteY5159" fmla="*/ 622242 h 2801577"/>
                <a:gd name="connsiteX5160" fmla="*/ 4560748 w 10032639"/>
                <a:gd name="connsiteY5160" fmla="*/ 625842 h 2801577"/>
                <a:gd name="connsiteX5161" fmla="*/ 4550299 w 10032639"/>
                <a:gd name="connsiteY5161" fmla="*/ 630882 h 2801577"/>
                <a:gd name="connsiteX5162" fmla="*/ 4543454 w 10032639"/>
                <a:gd name="connsiteY5162" fmla="*/ 639523 h 2801577"/>
                <a:gd name="connsiteX5163" fmla="*/ 3293470 w 10032639"/>
                <a:gd name="connsiteY5163" fmla="*/ 612811 h 2801577"/>
                <a:gd name="connsiteX5164" fmla="*/ 3288430 w 10032639"/>
                <a:gd name="connsiteY5164" fmla="*/ 614612 h 2801577"/>
                <a:gd name="connsiteX5165" fmla="*/ 3267554 w 10032639"/>
                <a:gd name="connsiteY5165" fmla="*/ 623253 h 2801577"/>
                <a:gd name="connsiteX5166" fmla="*/ 3269354 w 10032639"/>
                <a:gd name="connsiteY5166" fmla="*/ 625053 h 2801577"/>
                <a:gd name="connsiteX5167" fmla="*/ 3271153 w 10032639"/>
                <a:gd name="connsiteY5167" fmla="*/ 628654 h 2801577"/>
                <a:gd name="connsiteX5168" fmla="*/ 3274753 w 10032639"/>
                <a:gd name="connsiteY5168" fmla="*/ 626854 h 2801577"/>
                <a:gd name="connsiteX5169" fmla="*/ 3284831 w 10032639"/>
                <a:gd name="connsiteY5169" fmla="*/ 620012 h 2801577"/>
                <a:gd name="connsiteX5170" fmla="*/ 3310747 w 10032639"/>
                <a:gd name="connsiteY5170" fmla="*/ 604170 h 2801577"/>
                <a:gd name="connsiteX5171" fmla="*/ 3302108 w 10032639"/>
                <a:gd name="connsiteY5171" fmla="*/ 607771 h 2801577"/>
                <a:gd name="connsiteX5172" fmla="*/ 3310747 w 10032639"/>
                <a:gd name="connsiteY5172" fmla="*/ 614612 h 2801577"/>
                <a:gd name="connsiteX5173" fmla="*/ 3312547 w 10032639"/>
                <a:gd name="connsiteY5173" fmla="*/ 612811 h 2801577"/>
                <a:gd name="connsiteX5174" fmla="*/ 9352117 w 10032639"/>
                <a:gd name="connsiteY5174" fmla="*/ 600450 h 2801577"/>
                <a:gd name="connsiteX5175" fmla="*/ 9327993 w 10032639"/>
                <a:gd name="connsiteY5175" fmla="*/ 628177 h 2801577"/>
                <a:gd name="connsiteX5176" fmla="*/ 9338435 w 10032639"/>
                <a:gd name="connsiteY5176" fmla="*/ 628177 h 2801577"/>
                <a:gd name="connsiteX5177" fmla="*/ 9347077 w 10032639"/>
                <a:gd name="connsiteY5177" fmla="*/ 622776 h 2801577"/>
                <a:gd name="connsiteX5178" fmla="*/ 9348877 w 10032639"/>
                <a:gd name="connsiteY5178" fmla="*/ 610893 h 2801577"/>
                <a:gd name="connsiteX5179" fmla="*/ 2488999 w 10032639"/>
                <a:gd name="connsiteY5179" fmla="*/ 595529 h 2801577"/>
                <a:gd name="connsiteX5180" fmla="*/ 2424929 w 10032639"/>
                <a:gd name="connsiteY5180" fmla="*/ 628654 h 2801577"/>
                <a:gd name="connsiteX5181" fmla="*/ 2426369 w 10032639"/>
                <a:gd name="connsiteY5181" fmla="*/ 628654 h 2801577"/>
                <a:gd name="connsiteX5182" fmla="*/ 2469922 w 10032639"/>
                <a:gd name="connsiteY5182" fmla="*/ 612811 h 2801577"/>
                <a:gd name="connsiteX5183" fmla="*/ 2492239 w 10032639"/>
                <a:gd name="connsiteY5183" fmla="*/ 605970 h 2801577"/>
                <a:gd name="connsiteX5184" fmla="*/ 3394253 w 10032639"/>
                <a:gd name="connsiteY5184" fmla="*/ 573206 h 2801577"/>
                <a:gd name="connsiteX5185" fmla="*/ 3366538 w 10032639"/>
                <a:gd name="connsiteY5185" fmla="*/ 583647 h 2801577"/>
                <a:gd name="connsiteX5186" fmla="*/ 3338822 w 10032639"/>
                <a:gd name="connsiteY5186" fmla="*/ 592288 h 2801577"/>
                <a:gd name="connsiteX5187" fmla="*/ 3368338 w 10032639"/>
                <a:gd name="connsiteY5187" fmla="*/ 583647 h 2801577"/>
                <a:gd name="connsiteX5188" fmla="*/ 2532192 w 10032639"/>
                <a:gd name="connsiteY5188" fmla="*/ 573206 h 2801577"/>
                <a:gd name="connsiteX5189" fmla="*/ 2497638 w 10032639"/>
                <a:gd name="connsiteY5189" fmla="*/ 590488 h 2801577"/>
                <a:gd name="connsiteX5190" fmla="*/ 2497638 w 10032639"/>
                <a:gd name="connsiteY5190" fmla="*/ 602370 h 2801577"/>
                <a:gd name="connsiteX5191" fmla="*/ 2514915 w 10032639"/>
                <a:gd name="connsiteY5191" fmla="*/ 592288 h 2801577"/>
                <a:gd name="connsiteX5192" fmla="*/ 2521754 w 10032639"/>
                <a:gd name="connsiteY5192" fmla="*/ 586888 h 2801577"/>
                <a:gd name="connsiteX5193" fmla="*/ 2528592 w 10032639"/>
                <a:gd name="connsiteY5193" fmla="*/ 580047 h 2801577"/>
                <a:gd name="connsiteX5194" fmla="*/ 3608779 w 10032639"/>
                <a:gd name="connsiteY5194" fmla="*/ 571405 h 2801577"/>
                <a:gd name="connsiteX5195" fmla="*/ 3589702 w 10032639"/>
                <a:gd name="connsiteY5195" fmla="*/ 578246 h 2801577"/>
                <a:gd name="connsiteX5196" fmla="*/ 3371577 w 10032639"/>
                <a:gd name="connsiteY5196" fmla="*/ 661419 h 2801577"/>
                <a:gd name="connsiteX5197" fmla="*/ 3255676 w 10032639"/>
                <a:gd name="connsiteY5197" fmla="*/ 706425 h 2801577"/>
                <a:gd name="connsiteX5198" fmla="*/ 3143014 w 10032639"/>
                <a:gd name="connsiteY5198" fmla="*/ 751432 h 2801577"/>
                <a:gd name="connsiteX5199" fmla="*/ 3035751 w 10032639"/>
                <a:gd name="connsiteY5199" fmla="*/ 796439 h 2801577"/>
                <a:gd name="connsiteX5200" fmla="*/ 2933887 w 10032639"/>
                <a:gd name="connsiteY5200" fmla="*/ 841445 h 2801577"/>
                <a:gd name="connsiteX5201" fmla="*/ 2932088 w 10032639"/>
                <a:gd name="connsiteY5201" fmla="*/ 843246 h 2801577"/>
                <a:gd name="connsiteX5202" fmla="*/ 2926689 w 10032639"/>
                <a:gd name="connsiteY5202" fmla="*/ 855488 h 2801577"/>
                <a:gd name="connsiteX5203" fmla="*/ 2921650 w 10032639"/>
                <a:gd name="connsiteY5203" fmla="*/ 869170 h 2801577"/>
                <a:gd name="connsiteX5204" fmla="*/ 2921650 w 10032639"/>
                <a:gd name="connsiteY5204" fmla="*/ 872770 h 2801577"/>
                <a:gd name="connsiteX5205" fmla="*/ 2933887 w 10032639"/>
                <a:gd name="connsiteY5205" fmla="*/ 864129 h 2801577"/>
                <a:gd name="connsiteX5206" fmla="*/ 2940726 w 10032639"/>
                <a:gd name="connsiteY5206" fmla="*/ 860528 h 2801577"/>
                <a:gd name="connsiteX5207" fmla="*/ 2949365 w 10032639"/>
                <a:gd name="connsiteY5207" fmla="*/ 858728 h 2801577"/>
                <a:gd name="connsiteX5208" fmla="*/ 2958004 w 10032639"/>
                <a:gd name="connsiteY5208" fmla="*/ 858728 h 2801577"/>
                <a:gd name="connsiteX5209" fmla="*/ 2968442 w 10032639"/>
                <a:gd name="connsiteY5209" fmla="*/ 860528 h 2801577"/>
                <a:gd name="connsiteX5210" fmla="*/ 2973481 w 10032639"/>
                <a:gd name="connsiteY5210" fmla="*/ 846846 h 2801577"/>
                <a:gd name="connsiteX5211" fmla="*/ 2978520 w 10032639"/>
                <a:gd name="connsiteY5211" fmla="*/ 838205 h 2801577"/>
                <a:gd name="connsiteX5212" fmla="*/ 2987159 w 10032639"/>
                <a:gd name="connsiteY5212" fmla="*/ 838205 h 2801577"/>
                <a:gd name="connsiteX5213" fmla="*/ 3001197 w 10032639"/>
                <a:gd name="connsiteY5213" fmla="*/ 836405 h 2801577"/>
                <a:gd name="connsiteX5214" fmla="*/ 3014875 w 10032639"/>
                <a:gd name="connsiteY5214" fmla="*/ 832804 h 2801577"/>
                <a:gd name="connsiteX5215" fmla="*/ 3030352 w 10032639"/>
                <a:gd name="connsiteY5215" fmla="*/ 825963 h 2801577"/>
                <a:gd name="connsiteX5216" fmla="*/ 3049788 w 10032639"/>
                <a:gd name="connsiteY5216" fmla="*/ 817322 h 2801577"/>
                <a:gd name="connsiteX5217" fmla="*/ 3063466 w 10032639"/>
                <a:gd name="connsiteY5217" fmla="*/ 810481 h 2801577"/>
                <a:gd name="connsiteX5218" fmla="*/ 3078944 w 10032639"/>
                <a:gd name="connsiteY5218" fmla="*/ 803640 h 2801577"/>
                <a:gd name="connsiteX5219" fmla="*/ 3092982 w 10032639"/>
                <a:gd name="connsiteY5219" fmla="*/ 800039 h 2801577"/>
                <a:gd name="connsiteX5220" fmla="*/ 3105220 w 10032639"/>
                <a:gd name="connsiteY5220" fmla="*/ 798239 h 2801577"/>
                <a:gd name="connsiteX5221" fmla="*/ 3106660 w 10032639"/>
                <a:gd name="connsiteY5221" fmla="*/ 796439 h 2801577"/>
                <a:gd name="connsiteX5222" fmla="*/ 3110259 w 10032639"/>
                <a:gd name="connsiteY5222" fmla="*/ 789598 h 2801577"/>
                <a:gd name="connsiteX5223" fmla="*/ 3146613 w 10032639"/>
                <a:gd name="connsiteY5223" fmla="*/ 789598 h 2801577"/>
                <a:gd name="connsiteX5224" fmla="*/ 3146613 w 10032639"/>
                <a:gd name="connsiteY5224" fmla="*/ 786357 h 2801577"/>
                <a:gd name="connsiteX5225" fmla="*/ 3156691 w 10032639"/>
                <a:gd name="connsiteY5225" fmla="*/ 774115 h 2801577"/>
                <a:gd name="connsiteX5226" fmla="*/ 3174329 w 10032639"/>
                <a:gd name="connsiteY5226" fmla="*/ 774115 h 2801577"/>
                <a:gd name="connsiteX5227" fmla="*/ 3181168 w 10032639"/>
                <a:gd name="connsiteY5227" fmla="*/ 774115 h 2801577"/>
                <a:gd name="connsiteX5228" fmla="*/ 3186207 w 10032639"/>
                <a:gd name="connsiteY5228" fmla="*/ 770515 h 2801577"/>
                <a:gd name="connsiteX5229" fmla="*/ 3200245 w 10032639"/>
                <a:gd name="connsiteY5229" fmla="*/ 766914 h 2801577"/>
                <a:gd name="connsiteX5230" fmla="*/ 3215722 w 10032639"/>
                <a:gd name="connsiteY5230" fmla="*/ 758273 h 2801577"/>
                <a:gd name="connsiteX5231" fmla="*/ 3231559 w 10032639"/>
                <a:gd name="connsiteY5231" fmla="*/ 749632 h 2801577"/>
                <a:gd name="connsiteX5232" fmla="*/ 3257475 w 10032639"/>
                <a:gd name="connsiteY5232" fmla="*/ 723708 h 2801577"/>
                <a:gd name="connsiteX5233" fmla="*/ 3262515 w 10032639"/>
                <a:gd name="connsiteY5233" fmla="*/ 723708 h 2801577"/>
                <a:gd name="connsiteX5234" fmla="*/ 3269354 w 10032639"/>
                <a:gd name="connsiteY5234" fmla="*/ 723708 h 2801577"/>
                <a:gd name="connsiteX5235" fmla="*/ 3276192 w 10032639"/>
                <a:gd name="connsiteY5235" fmla="*/ 725508 h 2801577"/>
                <a:gd name="connsiteX5236" fmla="*/ 3277992 w 10032639"/>
                <a:gd name="connsiteY5236" fmla="*/ 725508 h 2801577"/>
                <a:gd name="connsiteX5237" fmla="*/ 3286631 w 10032639"/>
                <a:gd name="connsiteY5237" fmla="*/ 723708 h 2801577"/>
                <a:gd name="connsiteX5238" fmla="*/ 3295269 w 10032639"/>
                <a:gd name="connsiteY5238" fmla="*/ 723708 h 2801577"/>
                <a:gd name="connsiteX5239" fmla="*/ 3303908 w 10032639"/>
                <a:gd name="connsiteY5239" fmla="*/ 721908 h 2801577"/>
                <a:gd name="connsiteX5240" fmla="*/ 3312547 w 10032639"/>
                <a:gd name="connsiteY5240" fmla="*/ 718667 h 2801577"/>
                <a:gd name="connsiteX5241" fmla="*/ 3319745 w 10032639"/>
                <a:gd name="connsiteY5241" fmla="*/ 715067 h 2801577"/>
                <a:gd name="connsiteX5242" fmla="*/ 3330184 w 10032639"/>
                <a:gd name="connsiteY5242" fmla="*/ 710026 h 2801577"/>
                <a:gd name="connsiteX5243" fmla="*/ 3337023 w 10032639"/>
                <a:gd name="connsiteY5243" fmla="*/ 704625 h 2801577"/>
                <a:gd name="connsiteX5244" fmla="*/ 3340262 w 10032639"/>
                <a:gd name="connsiteY5244" fmla="*/ 701385 h 2801577"/>
                <a:gd name="connsiteX5245" fmla="*/ 3340262 w 10032639"/>
                <a:gd name="connsiteY5245" fmla="*/ 694544 h 2801577"/>
                <a:gd name="connsiteX5246" fmla="*/ 3347461 w 10032639"/>
                <a:gd name="connsiteY5246" fmla="*/ 690943 h 2801577"/>
                <a:gd name="connsiteX5247" fmla="*/ 3352500 w 10032639"/>
                <a:gd name="connsiteY5247" fmla="*/ 689143 h 2801577"/>
                <a:gd name="connsiteX5248" fmla="*/ 3362939 w 10032639"/>
                <a:gd name="connsiteY5248" fmla="*/ 679061 h 2801577"/>
                <a:gd name="connsiteX5249" fmla="*/ 3362939 w 10032639"/>
                <a:gd name="connsiteY5249" fmla="*/ 687703 h 2801577"/>
                <a:gd name="connsiteX5250" fmla="*/ 3376976 w 10032639"/>
                <a:gd name="connsiteY5250" fmla="*/ 687703 h 2801577"/>
                <a:gd name="connsiteX5251" fmla="*/ 3390654 w 10032639"/>
                <a:gd name="connsiteY5251" fmla="*/ 689143 h 2801577"/>
                <a:gd name="connsiteX5252" fmla="*/ 3390654 w 10032639"/>
                <a:gd name="connsiteY5252" fmla="*/ 690943 h 2801577"/>
                <a:gd name="connsiteX5253" fmla="*/ 3394253 w 10032639"/>
                <a:gd name="connsiteY5253" fmla="*/ 682302 h 2801577"/>
                <a:gd name="connsiteX5254" fmla="*/ 3402532 w 10032639"/>
                <a:gd name="connsiteY5254" fmla="*/ 675461 h 2801577"/>
                <a:gd name="connsiteX5255" fmla="*/ 3416570 w 10032639"/>
                <a:gd name="connsiteY5255" fmla="*/ 668620 h 2801577"/>
                <a:gd name="connsiteX5256" fmla="*/ 3437087 w 10032639"/>
                <a:gd name="connsiteY5256" fmla="*/ 663219 h 2801577"/>
                <a:gd name="connsiteX5257" fmla="*/ 3463362 w 10032639"/>
                <a:gd name="connsiteY5257" fmla="*/ 654578 h 2801577"/>
                <a:gd name="connsiteX5258" fmla="*/ 3492877 w 10032639"/>
                <a:gd name="connsiteY5258" fmla="*/ 647737 h 2801577"/>
                <a:gd name="connsiteX5259" fmla="*/ 3506555 w 10032639"/>
                <a:gd name="connsiteY5259" fmla="*/ 640536 h 2801577"/>
                <a:gd name="connsiteX5260" fmla="*/ 3520593 w 10032639"/>
                <a:gd name="connsiteY5260" fmla="*/ 631894 h 2801577"/>
                <a:gd name="connsiteX5261" fmla="*/ 3534271 w 10032639"/>
                <a:gd name="connsiteY5261" fmla="*/ 621453 h 2801577"/>
                <a:gd name="connsiteX5262" fmla="*/ 3542909 w 10032639"/>
                <a:gd name="connsiteY5262" fmla="*/ 612811 h 2801577"/>
                <a:gd name="connsiteX5263" fmla="*/ 3547948 w 10032639"/>
                <a:gd name="connsiteY5263" fmla="*/ 609571 h 2801577"/>
                <a:gd name="connsiteX5264" fmla="*/ 3568825 w 10032639"/>
                <a:gd name="connsiteY5264" fmla="*/ 609571 h 2801577"/>
                <a:gd name="connsiteX5265" fmla="*/ 3568825 w 10032639"/>
                <a:gd name="connsiteY5265" fmla="*/ 600930 h 2801577"/>
                <a:gd name="connsiteX5266" fmla="*/ 3572065 w 10032639"/>
                <a:gd name="connsiteY5266" fmla="*/ 593729 h 2801577"/>
                <a:gd name="connsiteX5267" fmla="*/ 3577464 w 10032639"/>
                <a:gd name="connsiteY5267" fmla="*/ 588688 h 2801577"/>
                <a:gd name="connsiteX5268" fmla="*/ 3584303 w 10032639"/>
                <a:gd name="connsiteY5268" fmla="*/ 585447 h 2801577"/>
                <a:gd name="connsiteX5269" fmla="*/ 3591142 w 10032639"/>
                <a:gd name="connsiteY5269" fmla="*/ 583647 h 2801577"/>
                <a:gd name="connsiteX5270" fmla="*/ 3606979 w 10032639"/>
                <a:gd name="connsiteY5270" fmla="*/ 578246 h 2801577"/>
                <a:gd name="connsiteX5271" fmla="*/ 3606979 w 10032639"/>
                <a:gd name="connsiteY5271" fmla="*/ 575006 h 2801577"/>
                <a:gd name="connsiteX5272" fmla="*/ 9381643 w 10032639"/>
                <a:gd name="connsiteY5272" fmla="*/ 567680 h 2801577"/>
                <a:gd name="connsiteX5273" fmla="*/ 9366160 w 10032639"/>
                <a:gd name="connsiteY5273" fmla="*/ 584965 h 2801577"/>
                <a:gd name="connsiteX5274" fmla="*/ 9373001 w 10032639"/>
                <a:gd name="connsiteY5274" fmla="*/ 583165 h 2801577"/>
                <a:gd name="connsiteX5275" fmla="*/ 9387044 w 10032639"/>
                <a:gd name="connsiteY5275" fmla="*/ 576323 h 2801577"/>
                <a:gd name="connsiteX5276" fmla="*/ 9388844 w 10032639"/>
                <a:gd name="connsiteY5276" fmla="*/ 576323 h 2801577"/>
                <a:gd name="connsiteX5277" fmla="*/ 469004 w 10032639"/>
                <a:gd name="connsiteY5277" fmla="*/ 533600 h 2801577"/>
                <a:gd name="connsiteX5278" fmla="*/ 468086 w 10032639"/>
                <a:gd name="connsiteY5278" fmla="*/ 535765 h 2801577"/>
                <a:gd name="connsiteX5279" fmla="*/ 462165 w 10032639"/>
                <a:gd name="connsiteY5279" fmla="*/ 540441 h 2801577"/>
                <a:gd name="connsiteX5280" fmla="*/ 458566 w 10032639"/>
                <a:gd name="connsiteY5280" fmla="*/ 545481 h 2801577"/>
                <a:gd name="connsiteX5281" fmla="*/ 460365 w 10032639"/>
                <a:gd name="connsiteY5281" fmla="*/ 545481 h 2801577"/>
                <a:gd name="connsiteX5282" fmla="*/ 463965 w 10032639"/>
                <a:gd name="connsiteY5282" fmla="*/ 545481 h 2801577"/>
                <a:gd name="connsiteX5283" fmla="*/ 468086 w 10032639"/>
                <a:gd name="connsiteY5283" fmla="*/ 535765 h 2801577"/>
                <a:gd name="connsiteX5284" fmla="*/ 469004 w 10032639"/>
                <a:gd name="connsiteY5284" fmla="*/ 535040 h 2801577"/>
                <a:gd name="connsiteX5285" fmla="*/ 3525632 w 10032639"/>
                <a:gd name="connsiteY5285" fmla="*/ 526399 h 2801577"/>
                <a:gd name="connsiteX5286" fmla="*/ 3496117 w 10032639"/>
                <a:gd name="connsiteY5286" fmla="*/ 535040 h 2801577"/>
                <a:gd name="connsiteX5287" fmla="*/ 3494317 w 10032639"/>
                <a:gd name="connsiteY5287" fmla="*/ 536840 h 2801577"/>
                <a:gd name="connsiteX5288" fmla="*/ 3499716 w 10032639"/>
                <a:gd name="connsiteY5288" fmla="*/ 540441 h 2801577"/>
                <a:gd name="connsiteX5289" fmla="*/ 3501516 w 10032639"/>
                <a:gd name="connsiteY5289" fmla="*/ 542241 h 2801577"/>
                <a:gd name="connsiteX5290" fmla="*/ 3357899 w 10032639"/>
                <a:gd name="connsiteY5290" fmla="*/ 517757 h 2801577"/>
                <a:gd name="connsiteX5291" fmla="*/ 3347461 w 10032639"/>
                <a:gd name="connsiteY5291" fmla="*/ 523158 h 2801577"/>
                <a:gd name="connsiteX5292" fmla="*/ 3356099 w 10032639"/>
                <a:gd name="connsiteY5292" fmla="*/ 521358 h 2801577"/>
                <a:gd name="connsiteX5293" fmla="*/ 9674375 w 10032639"/>
                <a:gd name="connsiteY5293" fmla="*/ 513665 h 2801577"/>
                <a:gd name="connsiteX5294" fmla="*/ 9532510 w 10032639"/>
                <a:gd name="connsiteY5294" fmla="*/ 664548 h 2801577"/>
                <a:gd name="connsiteX5295" fmla="*/ 9499384 w 10032639"/>
                <a:gd name="connsiteY5295" fmla="*/ 699118 h 2801577"/>
                <a:gd name="connsiteX5296" fmla="*/ 9402527 w 10032639"/>
                <a:gd name="connsiteY5296" fmla="*/ 804988 h 2801577"/>
                <a:gd name="connsiteX5297" fmla="*/ 9303869 w 10032639"/>
                <a:gd name="connsiteY5297" fmla="*/ 906897 h 2801577"/>
                <a:gd name="connsiteX5298" fmla="*/ 9272543 w 10032639"/>
                <a:gd name="connsiteY5298" fmla="*/ 940027 h 2801577"/>
                <a:gd name="connsiteX5299" fmla="*/ 9250219 w 10032639"/>
                <a:gd name="connsiteY5299" fmla="*/ 967395 h 2801577"/>
                <a:gd name="connsiteX5300" fmla="*/ 9253820 w 10032639"/>
                <a:gd name="connsiteY5300" fmla="*/ 965954 h 2801577"/>
                <a:gd name="connsiteX5301" fmla="*/ 9262101 w 10032639"/>
                <a:gd name="connsiteY5301" fmla="*/ 960553 h 2801577"/>
                <a:gd name="connsiteX5302" fmla="*/ 9267503 w 10032639"/>
                <a:gd name="connsiteY5302" fmla="*/ 953711 h 2801577"/>
                <a:gd name="connsiteX5303" fmla="*/ 9270743 w 10032639"/>
                <a:gd name="connsiteY5303" fmla="*/ 946869 h 2801577"/>
                <a:gd name="connsiteX5304" fmla="*/ 9276144 w 10032639"/>
                <a:gd name="connsiteY5304" fmla="*/ 940027 h 2801577"/>
                <a:gd name="connsiteX5305" fmla="*/ 9282985 w 10032639"/>
                <a:gd name="connsiteY5305" fmla="*/ 932825 h 2801577"/>
                <a:gd name="connsiteX5306" fmla="*/ 9291627 w 10032639"/>
                <a:gd name="connsiteY5306" fmla="*/ 927783 h 2801577"/>
                <a:gd name="connsiteX5307" fmla="*/ 9303869 w 10032639"/>
                <a:gd name="connsiteY5307" fmla="*/ 919141 h 2801577"/>
                <a:gd name="connsiteX5308" fmla="*/ 9312150 w 10032639"/>
                <a:gd name="connsiteY5308" fmla="*/ 915540 h 2801577"/>
                <a:gd name="connsiteX5309" fmla="*/ 9319352 w 10032639"/>
                <a:gd name="connsiteY5309" fmla="*/ 913739 h 2801577"/>
                <a:gd name="connsiteX5310" fmla="*/ 9322592 w 10032639"/>
                <a:gd name="connsiteY5310" fmla="*/ 913739 h 2801577"/>
                <a:gd name="connsiteX5311" fmla="*/ 9324393 w 10032639"/>
                <a:gd name="connsiteY5311" fmla="*/ 911939 h 2801577"/>
                <a:gd name="connsiteX5312" fmla="*/ 9327993 w 10032639"/>
                <a:gd name="connsiteY5312" fmla="*/ 905097 h 2801577"/>
                <a:gd name="connsiteX5313" fmla="*/ 9331594 w 10032639"/>
                <a:gd name="connsiteY5313" fmla="*/ 898255 h 2801577"/>
                <a:gd name="connsiteX5314" fmla="*/ 9336635 w 10032639"/>
                <a:gd name="connsiteY5314" fmla="*/ 891413 h 2801577"/>
                <a:gd name="connsiteX5315" fmla="*/ 9341676 w 10032639"/>
                <a:gd name="connsiteY5315" fmla="*/ 884211 h 2801577"/>
                <a:gd name="connsiteX5316" fmla="*/ 9350677 w 10032639"/>
                <a:gd name="connsiteY5316" fmla="*/ 873768 h 2801577"/>
                <a:gd name="connsiteX5317" fmla="*/ 9355718 w 10032639"/>
                <a:gd name="connsiteY5317" fmla="*/ 870527 h 2801577"/>
                <a:gd name="connsiteX5318" fmla="*/ 9364360 w 10032639"/>
                <a:gd name="connsiteY5318" fmla="*/ 863685 h 2801577"/>
                <a:gd name="connsiteX5319" fmla="*/ 9373001 w 10032639"/>
                <a:gd name="connsiteY5319" fmla="*/ 855042 h 2801577"/>
                <a:gd name="connsiteX5320" fmla="*/ 9383443 w 10032639"/>
                <a:gd name="connsiteY5320" fmla="*/ 844599 h 2801577"/>
                <a:gd name="connsiteX5321" fmla="*/ 9398926 w 10032639"/>
                <a:gd name="connsiteY5321" fmla="*/ 832356 h 2801577"/>
                <a:gd name="connsiteX5322" fmla="*/ 9423050 w 10032639"/>
                <a:gd name="connsiteY5322" fmla="*/ 808229 h 2801577"/>
                <a:gd name="connsiteX5323" fmla="*/ 9448975 w 10032639"/>
                <a:gd name="connsiteY5323" fmla="*/ 778701 h 2801577"/>
                <a:gd name="connsiteX5324" fmla="*/ 9511626 w 10032639"/>
                <a:gd name="connsiteY5324" fmla="*/ 716403 h 2801577"/>
                <a:gd name="connsiteX5325" fmla="*/ 9523868 w 10032639"/>
                <a:gd name="connsiteY5325" fmla="*/ 716403 h 2801577"/>
                <a:gd name="connsiteX5326" fmla="*/ 9525309 w 10032639"/>
                <a:gd name="connsiteY5326" fmla="*/ 707760 h 2801577"/>
                <a:gd name="connsiteX5327" fmla="*/ 9530709 w 10032639"/>
                <a:gd name="connsiteY5327" fmla="*/ 700918 h 2801577"/>
                <a:gd name="connsiteX5328" fmla="*/ 9553033 w 10032639"/>
                <a:gd name="connsiteY5328" fmla="*/ 680032 h 2801577"/>
                <a:gd name="connsiteX5329" fmla="*/ 9561675 w 10032639"/>
                <a:gd name="connsiteY5329" fmla="*/ 666348 h 2801577"/>
                <a:gd name="connsiteX5330" fmla="*/ 9575717 w 10032639"/>
                <a:gd name="connsiteY5330" fmla="*/ 650504 h 2801577"/>
                <a:gd name="connsiteX5331" fmla="*/ 9594441 w 10032639"/>
                <a:gd name="connsiteY5331" fmla="*/ 628177 h 2801577"/>
                <a:gd name="connsiteX5332" fmla="*/ 9604883 w 10032639"/>
                <a:gd name="connsiteY5332" fmla="*/ 617734 h 2801577"/>
                <a:gd name="connsiteX5333" fmla="*/ 9617125 w 10032639"/>
                <a:gd name="connsiteY5333" fmla="*/ 607291 h 2801577"/>
                <a:gd name="connsiteX5334" fmla="*/ 9634408 w 10032639"/>
                <a:gd name="connsiteY5334" fmla="*/ 588206 h 2801577"/>
                <a:gd name="connsiteX5335" fmla="*/ 9651691 w 10032639"/>
                <a:gd name="connsiteY5335" fmla="*/ 569121 h 2801577"/>
                <a:gd name="connsiteX5336" fmla="*/ 9658892 w 10032639"/>
                <a:gd name="connsiteY5336" fmla="*/ 560478 h 2801577"/>
                <a:gd name="connsiteX5337" fmla="*/ 9665733 w 10032639"/>
                <a:gd name="connsiteY5337" fmla="*/ 551836 h 2801577"/>
                <a:gd name="connsiteX5338" fmla="*/ 9669334 w 10032639"/>
                <a:gd name="connsiteY5338" fmla="*/ 541753 h 2801577"/>
                <a:gd name="connsiteX5339" fmla="*/ 9672575 w 10032639"/>
                <a:gd name="connsiteY5339" fmla="*/ 531310 h 2801577"/>
                <a:gd name="connsiteX5340" fmla="*/ 9674375 w 10032639"/>
                <a:gd name="connsiteY5340" fmla="*/ 522667 h 2801577"/>
                <a:gd name="connsiteX5341" fmla="*/ 2670770 w 10032639"/>
                <a:gd name="connsiteY5341" fmla="*/ 507316 h 2801577"/>
                <a:gd name="connsiteX5342" fmla="*/ 2533992 w 10032639"/>
                <a:gd name="connsiteY5342" fmla="*/ 573206 h 2801577"/>
                <a:gd name="connsiteX5343" fmla="*/ 2542630 w 10032639"/>
                <a:gd name="connsiteY5343" fmla="*/ 575006 h 2801577"/>
                <a:gd name="connsiteX5344" fmla="*/ 2554508 w 10032639"/>
                <a:gd name="connsiteY5344" fmla="*/ 576806 h 2801577"/>
                <a:gd name="connsiteX5345" fmla="*/ 2561707 w 10032639"/>
                <a:gd name="connsiteY5345" fmla="*/ 576806 h 2801577"/>
                <a:gd name="connsiteX5346" fmla="*/ 2566747 w 10032639"/>
                <a:gd name="connsiteY5346" fmla="*/ 575006 h 2801577"/>
                <a:gd name="connsiteX5347" fmla="*/ 2570346 w 10032639"/>
                <a:gd name="connsiteY5347" fmla="*/ 571405 h 2801577"/>
                <a:gd name="connsiteX5348" fmla="*/ 2603100 w 10032639"/>
                <a:gd name="connsiteY5348" fmla="*/ 540441 h 2801577"/>
                <a:gd name="connsiteX5349" fmla="*/ 2608140 w 10032639"/>
                <a:gd name="connsiteY5349" fmla="*/ 540441 h 2801577"/>
                <a:gd name="connsiteX5350" fmla="*/ 2623977 w 10032639"/>
                <a:gd name="connsiteY5350" fmla="*/ 540441 h 2801577"/>
                <a:gd name="connsiteX5351" fmla="*/ 2635855 w 10032639"/>
                <a:gd name="connsiteY5351" fmla="*/ 538640 h 2801577"/>
                <a:gd name="connsiteX5352" fmla="*/ 2644494 w 10032639"/>
                <a:gd name="connsiteY5352" fmla="*/ 535040 h 2801577"/>
                <a:gd name="connsiteX5353" fmla="*/ 2653492 w 10032639"/>
                <a:gd name="connsiteY5353" fmla="*/ 531799 h 2801577"/>
                <a:gd name="connsiteX5354" fmla="*/ 2654932 w 10032639"/>
                <a:gd name="connsiteY5354" fmla="*/ 524598 h 2801577"/>
                <a:gd name="connsiteX5355" fmla="*/ 2660332 w 10032639"/>
                <a:gd name="connsiteY5355" fmla="*/ 517757 h 2801577"/>
                <a:gd name="connsiteX5356" fmla="*/ 2663571 w 10032639"/>
                <a:gd name="connsiteY5356" fmla="*/ 512717 h 2801577"/>
                <a:gd name="connsiteX5357" fmla="*/ 650775 w 10032639"/>
                <a:gd name="connsiteY5357" fmla="*/ 507316 h 2801577"/>
                <a:gd name="connsiteX5358" fmla="*/ 558990 w 10032639"/>
                <a:gd name="connsiteY5358" fmla="*/ 575006 h 2801577"/>
                <a:gd name="connsiteX5359" fmla="*/ 545312 w 10032639"/>
                <a:gd name="connsiteY5359" fmla="*/ 586888 h 2801577"/>
                <a:gd name="connsiteX5360" fmla="*/ 528035 w 10032639"/>
                <a:gd name="connsiteY5360" fmla="*/ 600930 h 2801577"/>
                <a:gd name="connsiteX5361" fmla="*/ 510397 w 10032639"/>
                <a:gd name="connsiteY5361" fmla="*/ 611371 h 2801577"/>
                <a:gd name="connsiteX5362" fmla="*/ 491320 w 10032639"/>
                <a:gd name="connsiteY5362" fmla="*/ 621453 h 2801577"/>
                <a:gd name="connsiteX5363" fmla="*/ 477643 w 10032639"/>
                <a:gd name="connsiteY5363" fmla="*/ 630454 h 2801577"/>
                <a:gd name="connsiteX5364" fmla="*/ 470804 w 10032639"/>
                <a:gd name="connsiteY5364" fmla="*/ 635495 h 2801577"/>
                <a:gd name="connsiteX5365" fmla="*/ 465405 w 10032639"/>
                <a:gd name="connsiteY5365" fmla="*/ 642336 h 2801577"/>
                <a:gd name="connsiteX5366" fmla="*/ 508598 w 10032639"/>
                <a:gd name="connsiteY5366" fmla="*/ 618212 h 2801577"/>
                <a:gd name="connsiteX5367" fmla="*/ 553950 w 10032639"/>
                <a:gd name="connsiteY5367" fmla="*/ 592288 h 2801577"/>
                <a:gd name="connsiteX5368" fmla="*/ 581666 w 10032639"/>
                <a:gd name="connsiteY5368" fmla="*/ 575006 h 2801577"/>
                <a:gd name="connsiteX5369" fmla="*/ 607582 w 10032639"/>
                <a:gd name="connsiteY5369" fmla="*/ 554123 h 2801577"/>
                <a:gd name="connsiteX5370" fmla="*/ 629898 w 10032639"/>
                <a:gd name="connsiteY5370" fmla="*/ 531799 h 2801577"/>
                <a:gd name="connsiteX5371" fmla="*/ 3804227 w 10032639"/>
                <a:gd name="connsiteY5371" fmla="*/ 496874 h 2801577"/>
                <a:gd name="connsiteX5372" fmla="*/ 3698764 w 10032639"/>
                <a:gd name="connsiteY5372" fmla="*/ 536840 h 2801577"/>
                <a:gd name="connsiteX5373" fmla="*/ 3702004 w 10032639"/>
                <a:gd name="connsiteY5373" fmla="*/ 540441 h 2801577"/>
                <a:gd name="connsiteX5374" fmla="*/ 3707403 w 10032639"/>
                <a:gd name="connsiteY5374" fmla="*/ 535040 h 2801577"/>
                <a:gd name="connsiteX5375" fmla="*/ 3712442 w 10032639"/>
                <a:gd name="connsiteY5375" fmla="*/ 533600 h 2801577"/>
                <a:gd name="connsiteX5376" fmla="*/ 3726120 w 10032639"/>
                <a:gd name="connsiteY5376" fmla="*/ 531799 h 2801577"/>
                <a:gd name="connsiteX5377" fmla="*/ 3731519 w 10032639"/>
                <a:gd name="connsiteY5377" fmla="*/ 533600 h 2801577"/>
                <a:gd name="connsiteX5378" fmla="*/ 3738358 w 10032639"/>
                <a:gd name="connsiteY5378" fmla="*/ 536840 h 2801577"/>
                <a:gd name="connsiteX5379" fmla="*/ 3745557 w 10032639"/>
                <a:gd name="connsiteY5379" fmla="*/ 540441 h 2801577"/>
                <a:gd name="connsiteX5380" fmla="*/ 3757435 w 10032639"/>
                <a:gd name="connsiteY5380" fmla="*/ 549082 h 2801577"/>
                <a:gd name="connsiteX5381" fmla="*/ 3767873 w 10032639"/>
                <a:gd name="connsiteY5381" fmla="*/ 538640 h 2801577"/>
                <a:gd name="connsiteX5382" fmla="*/ 3767873 w 10032639"/>
                <a:gd name="connsiteY5382" fmla="*/ 560964 h 2801577"/>
                <a:gd name="connsiteX5383" fmla="*/ 3774712 w 10032639"/>
                <a:gd name="connsiteY5383" fmla="*/ 564564 h 2801577"/>
                <a:gd name="connsiteX5384" fmla="*/ 3783711 w 10032639"/>
                <a:gd name="connsiteY5384" fmla="*/ 566365 h 2801577"/>
                <a:gd name="connsiteX5385" fmla="*/ 3800988 w 10032639"/>
                <a:gd name="connsiteY5385" fmla="*/ 566365 h 2801577"/>
                <a:gd name="connsiteX5386" fmla="*/ 3800988 w 10032639"/>
                <a:gd name="connsiteY5386" fmla="*/ 538640 h 2801577"/>
                <a:gd name="connsiteX5387" fmla="*/ 3802428 w 10032639"/>
                <a:gd name="connsiteY5387" fmla="*/ 507316 h 2801577"/>
                <a:gd name="connsiteX5388" fmla="*/ 2911211 w 10032639"/>
                <a:gd name="connsiteY5388" fmla="*/ 495074 h 2801577"/>
                <a:gd name="connsiteX5389" fmla="*/ 2862619 w 10032639"/>
                <a:gd name="connsiteY5389" fmla="*/ 515957 h 2801577"/>
                <a:gd name="connsiteX5390" fmla="*/ 2698126 w 10032639"/>
                <a:gd name="connsiteY5390" fmla="*/ 588688 h 2801577"/>
                <a:gd name="connsiteX5391" fmla="*/ 2601301 w 10032639"/>
                <a:gd name="connsiteY5391" fmla="*/ 633695 h 2801577"/>
                <a:gd name="connsiteX5392" fmla="*/ 2506276 w 10032639"/>
                <a:gd name="connsiteY5392" fmla="*/ 680501 h 2801577"/>
                <a:gd name="connsiteX5393" fmla="*/ 2412691 w 10032639"/>
                <a:gd name="connsiteY5393" fmla="*/ 727308 h 2801577"/>
                <a:gd name="connsiteX5394" fmla="*/ 2322705 w 10032639"/>
                <a:gd name="connsiteY5394" fmla="*/ 775916 h 2801577"/>
                <a:gd name="connsiteX5395" fmla="*/ 2317307 w 10032639"/>
                <a:gd name="connsiteY5395" fmla="*/ 789598 h 2801577"/>
                <a:gd name="connsiteX5396" fmla="*/ 2329545 w 10032639"/>
                <a:gd name="connsiteY5396" fmla="*/ 782757 h 2801577"/>
                <a:gd name="connsiteX5397" fmla="*/ 2341782 w 10032639"/>
                <a:gd name="connsiteY5397" fmla="*/ 775916 h 2801577"/>
                <a:gd name="connsiteX5398" fmla="*/ 2364099 w 10032639"/>
                <a:gd name="connsiteY5398" fmla="*/ 763674 h 2801577"/>
                <a:gd name="connsiteX5399" fmla="*/ 2364099 w 10032639"/>
                <a:gd name="connsiteY5399" fmla="*/ 770515 h 2801577"/>
                <a:gd name="connsiteX5400" fmla="*/ 2404053 w 10032639"/>
                <a:gd name="connsiteY5400" fmla="*/ 751432 h 2801577"/>
                <a:gd name="connsiteX5401" fmla="*/ 2443646 w 10032639"/>
                <a:gd name="connsiteY5401" fmla="*/ 730549 h 2801577"/>
                <a:gd name="connsiteX5402" fmla="*/ 2483600 w 10032639"/>
                <a:gd name="connsiteY5402" fmla="*/ 708226 h 2801577"/>
                <a:gd name="connsiteX5403" fmla="*/ 2523553 w 10032639"/>
                <a:gd name="connsiteY5403" fmla="*/ 684102 h 2801577"/>
                <a:gd name="connsiteX5404" fmla="*/ 2547670 w 10032639"/>
                <a:gd name="connsiteY5404" fmla="*/ 670060 h 2801577"/>
                <a:gd name="connsiteX5405" fmla="*/ 2547670 w 10032639"/>
                <a:gd name="connsiteY5405" fmla="*/ 687703 h 2801577"/>
                <a:gd name="connsiteX5406" fmla="*/ 2559908 w 10032639"/>
                <a:gd name="connsiteY5406" fmla="*/ 677261 h 2801577"/>
                <a:gd name="connsiteX5407" fmla="*/ 2571786 w 10032639"/>
                <a:gd name="connsiteY5407" fmla="*/ 666819 h 2801577"/>
                <a:gd name="connsiteX5408" fmla="*/ 2580424 w 10032639"/>
                <a:gd name="connsiteY5408" fmla="*/ 659978 h 2801577"/>
                <a:gd name="connsiteX5409" fmla="*/ 2590863 w 10032639"/>
                <a:gd name="connsiteY5409" fmla="*/ 652777 h 2801577"/>
                <a:gd name="connsiteX5410" fmla="*/ 2597701 w 10032639"/>
                <a:gd name="connsiteY5410" fmla="*/ 650977 h 2801577"/>
                <a:gd name="connsiteX5411" fmla="*/ 2604901 w 10032639"/>
                <a:gd name="connsiteY5411" fmla="*/ 650977 h 2801577"/>
                <a:gd name="connsiteX5412" fmla="*/ 2611739 w 10032639"/>
                <a:gd name="connsiteY5412" fmla="*/ 652777 h 2801577"/>
                <a:gd name="connsiteX5413" fmla="*/ 2618578 w 10032639"/>
                <a:gd name="connsiteY5413" fmla="*/ 654578 h 2801577"/>
                <a:gd name="connsiteX5414" fmla="*/ 2620378 w 10032639"/>
                <a:gd name="connsiteY5414" fmla="*/ 645936 h 2801577"/>
                <a:gd name="connsiteX5415" fmla="*/ 2625417 w 10032639"/>
                <a:gd name="connsiteY5415" fmla="*/ 639095 h 2801577"/>
                <a:gd name="connsiteX5416" fmla="*/ 2630816 w 10032639"/>
                <a:gd name="connsiteY5416" fmla="*/ 633695 h 2801577"/>
                <a:gd name="connsiteX5417" fmla="*/ 2639454 w 10032639"/>
                <a:gd name="connsiteY5417" fmla="*/ 631894 h 2801577"/>
                <a:gd name="connsiteX5418" fmla="*/ 2649893 w 10032639"/>
                <a:gd name="connsiteY5418" fmla="*/ 631894 h 2801577"/>
                <a:gd name="connsiteX5419" fmla="*/ 2658531 w 10032639"/>
                <a:gd name="connsiteY5419" fmla="*/ 630454 h 2801577"/>
                <a:gd name="connsiteX5420" fmla="*/ 2665371 w 10032639"/>
                <a:gd name="connsiteY5420" fmla="*/ 626854 h 2801577"/>
                <a:gd name="connsiteX5421" fmla="*/ 2668970 w 10032639"/>
                <a:gd name="connsiteY5421" fmla="*/ 621453 h 2801577"/>
                <a:gd name="connsiteX5422" fmla="*/ 2677609 w 10032639"/>
                <a:gd name="connsiteY5422" fmla="*/ 616412 h 2801577"/>
                <a:gd name="connsiteX5423" fmla="*/ 2688047 w 10032639"/>
                <a:gd name="connsiteY5423" fmla="*/ 612811 h 2801577"/>
                <a:gd name="connsiteX5424" fmla="*/ 2699925 w 10032639"/>
                <a:gd name="connsiteY5424" fmla="*/ 609571 h 2801577"/>
                <a:gd name="connsiteX5425" fmla="*/ 2703525 w 10032639"/>
                <a:gd name="connsiteY5425" fmla="*/ 599129 h 2801577"/>
                <a:gd name="connsiteX5426" fmla="*/ 2708564 w 10032639"/>
                <a:gd name="connsiteY5426" fmla="*/ 593729 h 2801577"/>
                <a:gd name="connsiteX5427" fmla="*/ 2713962 w 10032639"/>
                <a:gd name="connsiteY5427" fmla="*/ 590488 h 2801577"/>
                <a:gd name="connsiteX5428" fmla="*/ 2719002 w 10032639"/>
                <a:gd name="connsiteY5428" fmla="*/ 590488 h 2801577"/>
                <a:gd name="connsiteX5429" fmla="*/ 2724041 w 10032639"/>
                <a:gd name="connsiteY5429" fmla="*/ 588688 h 2801577"/>
                <a:gd name="connsiteX5430" fmla="*/ 2729440 w 10032639"/>
                <a:gd name="connsiteY5430" fmla="*/ 588688 h 2801577"/>
                <a:gd name="connsiteX5431" fmla="*/ 2734480 w 10032639"/>
                <a:gd name="connsiteY5431" fmla="*/ 593729 h 2801577"/>
                <a:gd name="connsiteX5432" fmla="*/ 2738079 w 10032639"/>
                <a:gd name="connsiteY5432" fmla="*/ 597329 h 2801577"/>
                <a:gd name="connsiteX5433" fmla="*/ 2739879 w 10032639"/>
                <a:gd name="connsiteY5433" fmla="*/ 592288 h 2801577"/>
                <a:gd name="connsiteX5434" fmla="*/ 2741318 w 10032639"/>
                <a:gd name="connsiteY5434" fmla="*/ 586888 h 2801577"/>
                <a:gd name="connsiteX5435" fmla="*/ 2744918 w 10032639"/>
                <a:gd name="connsiteY5435" fmla="*/ 581847 h 2801577"/>
                <a:gd name="connsiteX5436" fmla="*/ 2750317 w 10032639"/>
                <a:gd name="connsiteY5436" fmla="*/ 578246 h 2801577"/>
                <a:gd name="connsiteX5437" fmla="*/ 2757156 w 10032639"/>
                <a:gd name="connsiteY5437" fmla="*/ 576806 h 2801577"/>
                <a:gd name="connsiteX5438" fmla="*/ 2763995 w 10032639"/>
                <a:gd name="connsiteY5438" fmla="*/ 573206 h 2801577"/>
                <a:gd name="connsiteX5439" fmla="*/ 2772634 w 10032639"/>
                <a:gd name="connsiteY5439" fmla="*/ 573206 h 2801577"/>
                <a:gd name="connsiteX5440" fmla="*/ 2781272 w 10032639"/>
                <a:gd name="connsiteY5440" fmla="*/ 573206 h 2801577"/>
                <a:gd name="connsiteX5441" fmla="*/ 2788471 w 10032639"/>
                <a:gd name="connsiteY5441" fmla="*/ 566365 h 2801577"/>
                <a:gd name="connsiteX5442" fmla="*/ 2795310 w 10032639"/>
                <a:gd name="connsiteY5442" fmla="*/ 559523 h 2801577"/>
                <a:gd name="connsiteX5443" fmla="*/ 2803948 w 10032639"/>
                <a:gd name="connsiteY5443" fmla="*/ 552322 h 2801577"/>
                <a:gd name="connsiteX5444" fmla="*/ 2814387 w 10032639"/>
                <a:gd name="connsiteY5444" fmla="*/ 549082 h 2801577"/>
                <a:gd name="connsiteX5445" fmla="*/ 2829864 w 10032639"/>
                <a:gd name="connsiteY5445" fmla="*/ 542241 h 2801577"/>
                <a:gd name="connsiteX5446" fmla="*/ 2848941 w 10032639"/>
                <a:gd name="connsiteY5446" fmla="*/ 533600 h 2801577"/>
                <a:gd name="connsiteX5447" fmla="*/ 2866218 w 10032639"/>
                <a:gd name="connsiteY5447" fmla="*/ 526399 h 2801577"/>
                <a:gd name="connsiteX5448" fmla="*/ 2886735 w 10032639"/>
                <a:gd name="connsiteY5448" fmla="*/ 517757 h 2801577"/>
                <a:gd name="connsiteX5449" fmla="*/ 2892134 w 10032639"/>
                <a:gd name="connsiteY5449" fmla="*/ 514157 h 2801577"/>
                <a:gd name="connsiteX5450" fmla="*/ 2898973 w 10032639"/>
                <a:gd name="connsiteY5450" fmla="*/ 510916 h 2801577"/>
                <a:gd name="connsiteX5451" fmla="*/ 2904372 w 10032639"/>
                <a:gd name="connsiteY5451" fmla="*/ 504075 h 2801577"/>
                <a:gd name="connsiteX5452" fmla="*/ 2909411 w 10032639"/>
                <a:gd name="connsiteY5452" fmla="*/ 496874 h 2801577"/>
                <a:gd name="connsiteX5453" fmla="*/ 547111 w 10032639"/>
                <a:gd name="connsiteY5453" fmla="*/ 474551 h 2801577"/>
                <a:gd name="connsiteX5454" fmla="*/ 526235 w 10032639"/>
                <a:gd name="connsiteY5454" fmla="*/ 488233 h 2801577"/>
                <a:gd name="connsiteX5455" fmla="*/ 539913 w 10032639"/>
                <a:gd name="connsiteY5455" fmla="*/ 484992 h 2801577"/>
                <a:gd name="connsiteX5456" fmla="*/ 8827864 w 10032639"/>
                <a:gd name="connsiteY5456" fmla="*/ 472253 h 2801577"/>
                <a:gd name="connsiteX5457" fmla="*/ 8801579 w 10032639"/>
                <a:gd name="connsiteY5457" fmla="*/ 496380 h 2801577"/>
                <a:gd name="connsiteX5458" fmla="*/ 8812021 w 10032639"/>
                <a:gd name="connsiteY5458" fmla="*/ 499981 h 2801577"/>
                <a:gd name="connsiteX5459" fmla="*/ 8822463 w 10032639"/>
                <a:gd name="connsiteY5459" fmla="*/ 503582 h 2801577"/>
                <a:gd name="connsiteX5460" fmla="*/ 8822463 w 10032639"/>
                <a:gd name="connsiteY5460" fmla="*/ 499981 h 2801577"/>
                <a:gd name="connsiteX5461" fmla="*/ 8824263 w 10032639"/>
                <a:gd name="connsiteY5461" fmla="*/ 491338 h 2801577"/>
                <a:gd name="connsiteX5462" fmla="*/ 8827864 w 10032639"/>
                <a:gd name="connsiteY5462" fmla="*/ 480895 h 2801577"/>
                <a:gd name="connsiteX5463" fmla="*/ 3473800 w 10032639"/>
                <a:gd name="connsiteY5463" fmla="*/ 462309 h 2801577"/>
                <a:gd name="connsiteX5464" fmla="*/ 3440686 w 10032639"/>
                <a:gd name="connsiteY5464" fmla="*/ 477791 h 2801577"/>
                <a:gd name="connsiteX5465" fmla="*/ 3447525 w 10032639"/>
                <a:gd name="connsiteY5465" fmla="*/ 479592 h 2801577"/>
                <a:gd name="connsiteX5466" fmla="*/ 3449324 w 10032639"/>
                <a:gd name="connsiteY5466" fmla="*/ 477791 h 2801577"/>
                <a:gd name="connsiteX5467" fmla="*/ 3456163 w 10032639"/>
                <a:gd name="connsiteY5467" fmla="*/ 475991 h 2801577"/>
                <a:gd name="connsiteX5468" fmla="*/ 3468401 w 10032639"/>
                <a:gd name="connsiteY5468" fmla="*/ 470950 h 2801577"/>
                <a:gd name="connsiteX5469" fmla="*/ 3485679 w 10032639"/>
                <a:gd name="connsiteY5469" fmla="*/ 464109 h 2801577"/>
                <a:gd name="connsiteX5470" fmla="*/ 3487478 w 10032639"/>
                <a:gd name="connsiteY5470" fmla="*/ 462309 h 2801577"/>
                <a:gd name="connsiteX5471" fmla="*/ 9611724 w 10032639"/>
                <a:gd name="connsiteY5471" fmla="*/ 453167 h 2801577"/>
                <a:gd name="connsiteX5472" fmla="*/ 9549793 w 10032639"/>
                <a:gd name="connsiteY5472" fmla="*/ 517266 h 2801577"/>
                <a:gd name="connsiteX5473" fmla="*/ 9475259 w 10032639"/>
                <a:gd name="connsiteY5473" fmla="*/ 591807 h 2801577"/>
                <a:gd name="connsiteX5474" fmla="*/ 9366160 w 10032639"/>
                <a:gd name="connsiteY5474" fmla="*/ 702719 h 2801577"/>
                <a:gd name="connsiteX5475" fmla="*/ 9310710 w 10032639"/>
                <a:gd name="connsiteY5475" fmla="*/ 761416 h 2801577"/>
                <a:gd name="connsiteX5476" fmla="*/ 9253820 w 10032639"/>
                <a:gd name="connsiteY5476" fmla="*/ 822273 h 2801577"/>
                <a:gd name="connsiteX5477" fmla="*/ 9237977 w 10032639"/>
                <a:gd name="connsiteY5477" fmla="*/ 835957 h 2801577"/>
                <a:gd name="connsiteX5478" fmla="*/ 9217093 w 10032639"/>
                <a:gd name="connsiteY5478" fmla="*/ 853242 h 2801577"/>
                <a:gd name="connsiteX5479" fmla="*/ 9173886 w 10032639"/>
                <a:gd name="connsiteY5479" fmla="*/ 898255 h 2801577"/>
                <a:gd name="connsiteX5480" fmla="*/ 9151202 w 10032639"/>
                <a:gd name="connsiteY5480" fmla="*/ 922382 h 2801577"/>
                <a:gd name="connsiteX5481" fmla="*/ 9135719 w 10032639"/>
                <a:gd name="connsiteY5481" fmla="*/ 940027 h 2801577"/>
                <a:gd name="connsiteX5482" fmla="*/ 9120236 w 10032639"/>
                <a:gd name="connsiteY5482" fmla="*/ 960553 h 2801577"/>
                <a:gd name="connsiteX5483" fmla="*/ 9115195 w 10032639"/>
                <a:gd name="connsiteY5483" fmla="*/ 970996 h 2801577"/>
                <a:gd name="connsiteX5484" fmla="*/ 9113395 w 10032639"/>
                <a:gd name="connsiteY5484" fmla="*/ 981439 h 2801577"/>
                <a:gd name="connsiteX5485" fmla="*/ 9115195 w 10032639"/>
                <a:gd name="connsiteY5485" fmla="*/ 993322 h 2801577"/>
                <a:gd name="connsiteX5486" fmla="*/ 9116996 w 10032639"/>
                <a:gd name="connsiteY5486" fmla="*/ 998724 h 2801577"/>
                <a:gd name="connsiteX5487" fmla="*/ 9147961 w 10032639"/>
                <a:gd name="connsiteY5487" fmla="*/ 972796 h 2801577"/>
                <a:gd name="connsiteX5488" fmla="*/ 9168485 w 10032639"/>
                <a:gd name="connsiteY5488" fmla="*/ 957312 h 2801577"/>
                <a:gd name="connsiteX5489" fmla="*/ 9168485 w 10032639"/>
                <a:gd name="connsiteY5489" fmla="*/ 955511 h 2801577"/>
                <a:gd name="connsiteX5490" fmla="*/ 9182527 w 10032639"/>
                <a:gd name="connsiteY5490" fmla="*/ 943268 h 2801577"/>
                <a:gd name="connsiteX5491" fmla="*/ 9196210 w 10032639"/>
                <a:gd name="connsiteY5491" fmla="*/ 927783 h 2801577"/>
                <a:gd name="connsiteX5492" fmla="*/ 9206652 w 10032639"/>
                <a:gd name="connsiteY5492" fmla="*/ 908698 h 2801577"/>
                <a:gd name="connsiteX5493" fmla="*/ 9217093 w 10032639"/>
                <a:gd name="connsiteY5493" fmla="*/ 889612 h 2801577"/>
                <a:gd name="connsiteX5494" fmla="*/ 9222494 w 10032639"/>
                <a:gd name="connsiteY5494" fmla="*/ 880970 h 2801577"/>
                <a:gd name="connsiteX5495" fmla="*/ 9231136 w 10032639"/>
                <a:gd name="connsiteY5495" fmla="*/ 880970 h 2801577"/>
                <a:gd name="connsiteX5496" fmla="*/ 9236177 w 10032639"/>
                <a:gd name="connsiteY5496" fmla="*/ 875568 h 2801577"/>
                <a:gd name="connsiteX5497" fmla="*/ 9246619 w 10032639"/>
                <a:gd name="connsiteY5497" fmla="*/ 875568 h 2801577"/>
                <a:gd name="connsiteX5498" fmla="*/ 9252020 w 10032639"/>
                <a:gd name="connsiteY5498" fmla="*/ 858283 h 2801577"/>
                <a:gd name="connsiteX5499" fmla="*/ 9262101 w 10032639"/>
                <a:gd name="connsiteY5499" fmla="*/ 842799 h 2801577"/>
                <a:gd name="connsiteX5500" fmla="*/ 9274344 w 10032639"/>
                <a:gd name="connsiteY5500" fmla="*/ 830916 h 2801577"/>
                <a:gd name="connsiteX5501" fmla="*/ 9289827 w 10032639"/>
                <a:gd name="connsiteY5501" fmla="*/ 820473 h 2801577"/>
                <a:gd name="connsiteX5502" fmla="*/ 9302069 w 10032639"/>
                <a:gd name="connsiteY5502" fmla="*/ 811830 h 2801577"/>
                <a:gd name="connsiteX5503" fmla="*/ 9308910 w 10032639"/>
                <a:gd name="connsiteY5503" fmla="*/ 801387 h 2801577"/>
                <a:gd name="connsiteX5504" fmla="*/ 9307109 w 10032639"/>
                <a:gd name="connsiteY5504" fmla="*/ 797786 h 2801577"/>
                <a:gd name="connsiteX5505" fmla="*/ 9307109 w 10032639"/>
                <a:gd name="connsiteY5505" fmla="*/ 792745 h 2801577"/>
                <a:gd name="connsiteX5506" fmla="*/ 9307109 w 10032639"/>
                <a:gd name="connsiteY5506" fmla="*/ 785903 h 2801577"/>
                <a:gd name="connsiteX5507" fmla="*/ 9310710 w 10032639"/>
                <a:gd name="connsiteY5507" fmla="*/ 780501 h 2801577"/>
                <a:gd name="connsiteX5508" fmla="*/ 9315751 w 10032639"/>
                <a:gd name="connsiteY5508" fmla="*/ 773659 h 2801577"/>
                <a:gd name="connsiteX5509" fmla="*/ 9322592 w 10032639"/>
                <a:gd name="connsiteY5509" fmla="*/ 770058 h 2801577"/>
                <a:gd name="connsiteX5510" fmla="*/ 9338435 w 10032639"/>
                <a:gd name="connsiteY5510" fmla="*/ 763216 h 2801577"/>
                <a:gd name="connsiteX5511" fmla="*/ 9353918 w 10032639"/>
                <a:gd name="connsiteY5511" fmla="*/ 752773 h 2801577"/>
                <a:gd name="connsiteX5512" fmla="*/ 9357519 w 10032639"/>
                <a:gd name="connsiteY5512" fmla="*/ 747372 h 2801577"/>
                <a:gd name="connsiteX5513" fmla="*/ 9360759 w 10032639"/>
                <a:gd name="connsiteY5513" fmla="*/ 740530 h 2801577"/>
                <a:gd name="connsiteX5514" fmla="*/ 9366160 w 10032639"/>
                <a:gd name="connsiteY5514" fmla="*/ 720004 h 2801577"/>
                <a:gd name="connsiteX5515" fmla="*/ 9367960 w 10032639"/>
                <a:gd name="connsiteY5515" fmla="*/ 711361 h 2801577"/>
                <a:gd name="connsiteX5516" fmla="*/ 9376602 w 10032639"/>
                <a:gd name="connsiteY5516" fmla="*/ 707760 h 2801577"/>
                <a:gd name="connsiteX5517" fmla="*/ 9395685 w 10032639"/>
                <a:gd name="connsiteY5517" fmla="*/ 702719 h 2801577"/>
                <a:gd name="connsiteX5518" fmla="*/ 9402527 w 10032639"/>
                <a:gd name="connsiteY5518" fmla="*/ 699118 h 2801577"/>
                <a:gd name="connsiteX5519" fmla="*/ 9407567 w 10032639"/>
                <a:gd name="connsiteY5519" fmla="*/ 694076 h 2801577"/>
                <a:gd name="connsiteX5520" fmla="*/ 9426651 w 10032639"/>
                <a:gd name="connsiteY5520" fmla="*/ 666348 h 2801577"/>
                <a:gd name="connsiteX5521" fmla="*/ 9430251 w 10032639"/>
                <a:gd name="connsiteY5521" fmla="*/ 660947 h 2801577"/>
                <a:gd name="connsiteX5522" fmla="*/ 9442134 w 10032639"/>
                <a:gd name="connsiteY5522" fmla="*/ 641861 h 2801577"/>
                <a:gd name="connsiteX5523" fmla="*/ 9457616 w 10032639"/>
                <a:gd name="connsiteY5523" fmla="*/ 624576 h 2801577"/>
                <a:gd name="connsiteX5524" fmla="*/ 9468058 w 10032639"/>
                <a:gd name="connsiteY5524" fmla="*/ 615934 h 2801577"/>
                <a:gd name="connsiteX5525" fmla="*/ 9476700 w 10032639"/>
                <a:gd name="connsiteY5525" fmla="*/ 609092 h 2801577"/>
                <a:gd name="connsiteX5526" fmla="*/ 9487142 w 10032639"/>
                <a:gd name="connsiteY5526" fmla="*/ 601890 h 2801577"/>
                <a:gd name="connsiteX5527" fmla="*/ 9497583 w 10032639"/>
                <a:gd name="connsiteY5527" fmla="*/ 598649 h 2801577"/>
                <a:gd name="connsiteX5528" fmla="*/ 9528909 w 10032639"/>
                <a:gd name="connsiteY5528" fmla="*/ 559038 h 2801577"/>
                <a:gd name="connsiteX5529" fmla="*/ 9547993 w 10032639"/>
                <a:gd name="connsiteY5529" fmla="*/ 534551 h 2801577"/>
                <a:gd name="connsiteX5530" fmla="*/ 9568516 w 10032639"/>
                <a:gd name="connsiteY5530" fmla="*/ 510424 h 2801577"/>
                <a:gd name="connsiteX5531" fmla="*/ 8877913 w 10032639"/>
                <a:gd name="connsiteY5531" fmla="*/ 451367 h 2801577"/>
                <a:gd name="connsiteX5532" fmla="*/ 8874312 w 10032639"/>
                <a:gd name="connsiteY5532" fmla="*/ 461810 h 2801577"/>
                <a:gd name="connsiteX5533" fmla="*/ 8887995 w 10032639"/>
                <a:gd name="connsiteY5533" fmla="*/ 463610 h 2801577"/>
                <a:gd name="connsiteX5534" fmla="*/ 8879353 w 10032639"/>
                <a:gd name="connsiteY5534" fmla="*/ 454968 h 2801577"/>
                <a:gd name="connsiteX5535" fmla="*/ 3056628 w 10032639"/>
                <a:gd name="connsiteY5535" fmla="*/ 432785 h 2801577"/>
                <a:gd name="connsiteX5536" fmla="*/ 2937127 w 10032639"/>
                <a:gd name="connsiteY5536" fmla="*/ 483192 h 2801577"/>
                <a:gd name="connsiteX5537" fmla="*/ 2937127 w 10032639"/>
                <a:gd name="connsiteY5537" fmla="*/ 491833 h 2801577"/>
                <a:gd name="connsiteX5538" fmla="*/ 2945766 w 10032639"/>
                <a:gd name="connsiteY5538" fmla="*/ 486433 h 2801577"/>
                <a:gd name="connsiteX5539" fmla="*/ 2956204 w 10032639"/>
                <a:gd name="connsiteY5539" fmla="*/ 483192 h 2801577"/>
                <a:gd name="connsiteX5540" fmla="*/ 2973481 w 10032639"/>
                <a:gd name="connsiteY5540" fmla="*/ 477791 h 2801577"/>
                <a:gd name="connsiteX5541" fmla="*/ 2985719 w 10032639"/>
                <a:gd name="connsiteY5541" fmla="*/ 477791 h 2801577"/>
                <a:gd name="connsiteX5542" fmla="*/ 2995798 w 10032639"/>
                <a:gd name="connsiteY5542" fmla="*/ 475991 h 2801577"/>
                <a:gd name="connsiteX5543" fmla="*/ 3004436 w 10032639"/>
                <a:gd name="connsiteY5543" fmla="*/ 470950 h 2801577"/>
                <a:gd name="connsiteX5544" fmla="*/ 3009835 w 10032639"/>
                <a:gd name="connsiteY5544" fmla="*/ 465910 h 2801577"/>
                <a:gd name="connsiteX5545" fmla="*/ 3013075 w 10032639"/>
                <a:gd name="connsiteY5545" fmla="*/ 458709 h 2801577"/>
                <a:gd name="connsiteX5546" fmla="*/ 3021713 w 10032639"/>
                <a:gd name="connsiteY5546" fmla="*/ 458709 h 2801577"/>
                <a:gd name="connsiteX5547" fmla="*/ 3027113 w 10032639"/>
                <a:gd name="connsiteY5547" fmla="*/ 458709 h 2801577"/>
                <a:gd name="connsiteX5548" fmla="*/ 3033951 w 10032639"/>
                <a:gd name="connsiteY5548" fmla="*/ 457268 h 2801577"/>
                <a:gd name="connsiteX5549" fmla="*/ 3040790 w 10032639"/>
                <a:gd name="connsiteY5549" fmla="*/ 453668 h 2801577"/>
                <a:gd name="connsiteX5550" fmla="*/ 3044390 w 10032639"/>
                <a:gd name="connsiteY5550" fmla="*/ 451867 h 2801577"/>
                <a:gd name="connsiteX5551" fmla="*/ 3046189 w 10032639"/>
                <a:gd name="connsiteY5551" fmla="*/ 448627 h 2801577"/>
                <a:gd name="connsiteX5552" fmla="*/ 3049788 w 10032639"/>
                <a:gd name="connsiteY5552" fmla="*/ 439986 h 2801577"/>
                <a:gd name="connsiteX5553" fmla="*/ 9387044 w 10032639"/>
                <a:gd name="connsiteY5553" fmla="*/ 432281 h 2801577"/>
                <a:gd name="connsiteX5554" fmla="*/ 9322592 w 10032639"/>
                <a:gd name="connsiteY5554" fmla="*/ 499981 h 2801577"/>
                <a:gd name="connsiteX5555" fmla="*/ 9258861 w 10032639"/>
                <a:gd name="connsiteY5555" fmla="*/ 567680 h 2801577"/>
                <a:gd name="connsiteX5556" fmla="*/ 9253820 w 10032639"/>
                <a:gd name="connsiteY5556" fmla="*/ 572722 h 2801577"/>
                <a:gd name="connsiteX5557" fmla="*/ 9165244 w 10032639"/>
                <a:gd name="connsiteY5557" fmla="*/ 660947 h 2801577"/>
                <a:gd name="connsiteX5558" fmla="*/ 9153002 w 10032639"/>
                <a:gd name="connsiteY5558" fmla="*/ 674991 h 2801577"/>
                <a:gd name="connsiteX5559" fmla="*/ 9142920 w 10032639"/>
                <a:gd name="connsiteY5559" fmla="*/ 688675 h 2801577"/>
                <a:gd name="connsiteX5560" fmla="*/ 9134279 w 10032639"/>
                <a:gd name="connsiteY5560" fmla="*/ 702719 h 2801577"/>
                <a:gd name="connsiteX5561" fmla="*/ 9128878 w 10032639"/>
                <a:gd name="connsiteY5561" fmla="*/ 720004 h 2801577"/>
                <a:gd name="connsiteX5562" fmla="*/ 9154802 w 10032639"/>
                <a:gd name="connsiteY5562" fmla="*/ 695517 h 2801577"/>
                <a:gd name="connsiteX5563" fmla="*/ 9178927 w 10032639"/>
                <a:gd name="connsiteY5563" fmla="*/ 671390 h 2801577"/>
                <a:gd name="connsiteX5564" fmla="*/ 9201611 w 10032639"/>
                <a:gd name="connsiteY5564" fmla="*/ 645462 h 2801577"/>
                <a:gd name="connsiteX5565" fmla="*/ 9224295 w 10032639"/>
                <a:gd name="connsiteY5565" fmla="*/ 617734 h 2801577"/>
                <a:gd name="connsiteX5566" fmla="*/ 9255260 w 10032639"/>
                <a:gd name="connsiteY5566" fmla="*/ 579564 h 2801577"/>
                <a:gd name="connsiteX5567" fmla="*/ 9284785 w 10032639"/>
                <a:gd name="connsiteY5567" fmla="*/ 546794 h 2801577"/>
                <a:gd name="connsiteX5568" fmla="*/ 9313951 w 10032639"/>
                <a:gd name="connsiteY5568" fmla="*/ 519066 h 2801577"/>
                <a:gd name="connsiteX5569" fmla="*/ 9340235 w 10032639"/>
                <a:gd name="connsiteY5569" fmla="*/ 493139 h 2801577"/>
                <a:gd name="connsiteX5570" fmla="*/ 9353918 w 10032639"/>
                <a:gd name="connsiteY5570" fmla="*/ 477294 h 2801577"/>
                <a:gd name="connsiteX5571" fmla="*/ 9367960 w 10032639"/>
                <a:gd name="connsiteY5571" fmla="*/ 461810 h 2801577"/>
                <a:gd name="connsiteX5572" fmla="*/ 9378402 w 10032639"/>
                <a:gd name="connsiteY5572" fmla="*/ 448126 h 2801577"/>
                <a:gd name="connsiteX5573" fmla="*/ 2521754 w 10032639"/>
                <a:gd name="connsiteY5573" fmla="*/ 431344 h 2801577"/>
                <a:gd name="connsiteX5574" fmla="*/ 2464523 w 10032639"/>
                <a:gd name="connsiteY5574" fmla="*/ 457268 h 2801577"/>
                <a:gd name="connsiteX5575" fmla="*/ 2466323 w 10032639"/>
                <a:gd name="connsiteY5575" fmla="*/ 462309 h 2801577"/>
                <a:gd name="connsiteX5576" fmla="*/ 2483600 w 10032639"/>
                <a:gd name="connsiteY5576" fmla="*/ 451867 h 2801577"/>
                <a:gd name="connsiteX5577" fmla="*/ 2504476 w 10032639"/>
                <a:gd name="connsiteY5577" fmla="*/ 443226 h 2801577"/>
                <a:gd name="connsiteX5578" fmla="*/ 2513115 w 10032639"/>
                <a:gd name="connsiteY5578" fmla="*/ 436385 h 2801577"/>
                <a:gd name="connsiteX5579" fmla="*/ 3084343 w 10032639"/>
                <a:gd name="connsiteY5579" fmla="*/ 420903 h 2801577"/>
                <a:gd name="connsiteX5580" fmla="*/ 3073905 w 10032639"/>
                <a:gd name="connsiteY5580" fmla="*/ 424503 h 2801577"/>
                <a:gd name="connsiteX5581" fmla="*/ 3084343 w 10032639"/>
                <a:gd name="connsiteY5581" fmla="*/ 424503 h 2801577"/>
                <a:gd name="connsiteX5582" fmla="*/ 3804227 w 10032639"/>
                <a:gd name="connsiteY5582" fmla="*/ 410461 h 2801577"/>
                <a:gd name="connsiteX5583" fmla="*/ 3793789 w 10032639"/>
                <a:gd name="connsiteY5583" fmla="*/ 414062 h 2801577"/>
                <a:gd name="connsiteX5584" fmla="*/ 3804227 w 10032639"/>
                <a:gd name="connsiteY5584" fmla="*/ 417302 h 2801577"/>
                <a:gd name="connsiteX5585" fmla="*/ 3112059 w 10032639"/>
                <a:gd name="connsiteY5585" fmla="*/ 408661 h 2801577"/>
                <a:gd name="connsiteX5586" fmla="*/ 3106660 w 10032639"/>
                <a:gd name="connsiteY5586" fmla="*/ 410461 h 2801577"/>
                <a:gd name="connsiteX5587" fmla="*/ 3108459 w 10032639"/>
                <a:gd name="connsiteY5587" fmla="*/ 412262 h 2801577"/>
                <a:gd name="connsiteX5588" fmla="*/ 1398374 w 10032639"/>
                <a:gd name="connsiteY5588" fmla="*/ 401820 h 2801577"/>
                <a:gd name="connsiteX5589" fmla="*/ 1376058 w 10032639"/>
                <a:gd name="connsiteY5589" fmla="*/ 422703 h 2801577"/>
                <a:gd name="connsiteX5590" fmla="*/ 1351582 w 10032639"/>
                <a:gd name="connsiteY5590" fmla="*/ 443226 h 2801577"/>
                <a:gd name="connsiteX5591" fmla="*/ 1323866 w 10032639"/>
                <a:gd name="connsiteY5591" fmla="*/ 462309 h 2801577"/>
                <a:gd name="connsiteX5592" fmla="*/ 1296511 w 10032639"/>
                <a:gd name="connsiteY5592" fmla="*/ 479592 h 2801577"/>
                <a:gd name="connsiteX5593" fmla="*/ 1261957 w 10032639"/>
                <a:gd name="connsiteY5593" fmla="*/ 498674 h 2801577"/>
                <a:gd name="connsiteX5594" fmla="*/ 1232441 w 10032639"/>
                <a:gd name="connsiteY5594" fmla="*/ 517757 h 2801577"/>
                <a:gd name="connsiteX5595" fmla="*/ 1206166 w 10032639"/>
                <a:gd name="connsiteY5595" fmla="*/ 535040 h 2801577"/>
                <a:gd name="connsiteX5596" fmla="*/ 1182049 w 10032639"/>
                <a:gd name="connsiteY5596" fmla="*/ 552322 h 2801577"/>
                <a:gd name="connsiteX5597" fmla="*/ 1152534 w 10032639"/>
                <a:gd name="connsiteY5597" fmla="*/ 571405 h 2801577"/>
                <a:gd name="connsiteX5598" fmla="*/ 1125178 w 10032639"/>
                <a:gd name="connsiteY5598" fmla="*/ 593729 h 2801577"/>
                <a:gd name="connsiteX5599" fmla="*/ 1098903 w 10032639"/>
                <a:gd name="connsiteY5599" fmla="*/ 614612 h 2801577"/>
                <a:gd name="connsiteX5600" fmla="*/ 1067948 w 10032639"/>
                <a:gd name="connsiteY5600" fmla="*/ 633695 h 2801577"/>
                <a:gd name="connsiteX5601" fmla="*/ 1079826 w 10032639"/>
                <a:gd name="connsiteY5601" fmla="*/ 626854 h 2801577"/>
                <a:gd name="connsiteX5602" fmla="*/ 1095663 w 10032639"/>
                <a:gd name="connsiteY5602" fmla="*/ 621453 h 2801577"/>
                <a:gd name="connsiteX5603" fmla="*/ 1112940 w 10032639"/>
                <a:gd name="connsiteY5603" fmla="*/ 616412 h 2801577"/>
                <a:gd name="connsiteX5604" fmla="*/ 1132017 w 10032639"/>
                <a:gd name="connsiteY5604" fmla="*/ 611371 h 2801577"/>
                <a:gd name="connsiteX5605" fmla="*/ 1135617 w 10032639"/>
                <a:gd name="connsiteY5605" fmla="*/ 597329 h 2801577"/>
                <a:gd name="connsiteX5606" fmla="*/ 1137057 w 10032639"/>
                <a:gd name="connsiteY5606" fmla="*/ 592288 h 2801577"/>
                <a:gd name="connsiteX5607" fmla="*/ 1140656 w 10032639"/>
                <a:gd name="connsiteY5607" fmla="*/ 586888 h 2801577"/>
                <a:gd name="connsiteX5608" fmla="*/ 1147495 w 10032639"/>
                <a:gd name="connsiteY5608" fmla="*/ 583647 h 2801577"/>
                <a:gd name="connsiteX5609" fmla="*/ 1154334 w 10032639"/>
                <a:gd name="connsiteY5609" fmla="*/ 581847 h 2801577"/>
                <a:gd name="connsiteX5610" fmla="*/ 1159733 w 10032639"/>
                <a:gd name="connsiteY5610" fmla="*/ 581847 h 2801577"/>
                <a:gd name="connsiteX5611" fmla="*/ 1164772 w 10032639"/>
                <a:gd name="connsiteY5611" fmla="*/ 580047 h 2801577"/>
                <a:gd name="connsiteX5612" fmla="*/ 1171611 w 10032639"/>
                <a:gd name="connsiteY5612" fmla="*/ 576806 h 2801577"/>
                <a:gd name="connsiteX5613" fmla="*/ 1178450 w 10032639"/>
                <a:gd name="connsiteY5613" fmla="*/ 571405 h 2801577"/>
                <a:gd name="connsiteX5614" fmla="*/ 1190688 w 10032639"/>
                <a:gd name="connsiteY5614" fmla="*/ 557723 h 2801577"/>
                <a:gd name="connsiteX5615" fmla="*/ 1197527 w 10032639"/>
                <a:gd name="connsiteY5615" fmla="*/ 552322 h 2801577"/>
                <a:gd name="connsiteX5616" fmla="*/ 1204366 w 10032639"/>
                <a:gd name="connsiteY5616" fmla="*/ 549082 h 2801577"/>
                <a:gd name="connsiteX5617" fmla="*/ 1209765 w 10032639"/>
                <a:gd name="connsiteY5617" fmla="*/ 545481 h 2801577"/>
                <a:gd name="connsiteX5618" fmla="*/ 1216604 w 10032639"/>
                <a:gd name="connsiteY5618" fmla="*/ 549082 h 2801577"/>
                <a:gd name="connsiteX5619" fmla="*/ 1222003 w 10032639"/>
                <a:gd name="connsiteY5619" fmla="*/ 549082 h 2801577"/>
                <a:gd name="connsiteX5620" fmla="*/ 1225242 w 10032639"/>
                <a:gd name="connsiteY5620" fmla="*/ 549082 h 2801577"/>
                <a:gd name="connsiteX5621" fmla="*/ 1228842 w 10032639"/>
                <a:gd name="connsiteY5621" fmla="*/ 549082 h 2801577"/>
                <a:gd name="connsiteX5622" fmla="*/ 1230641 w 10032639"/>
                <a:gd name="connsiteY5622" fmla="*/ 547282 h 2801577"/>
                <a:gd name="connsiteX5623" fmla="*/ 1242880 w 10032639"/>
                <a:gd name="connsiteY5623" fmla="*/ 529999 h 2801577"/>
                <a:gd name="connsiteX5624" fmla="*/ 1251518 w 10032639"/>
                <a:gd name="connsiteY5624" fmla="*/ 521358 h 2801577"/>
                <a:gd name="connsiteX5625" fmla="*/ 1265196 w 10032639"/>
                <a:gd name="connsiteY5625" fmla="*/ 507316 h 2801577"/>
                <a:gd name="connsiteX5626" fmla="*/ 1284273 w 10032639"/>
                <a:gd name="connsiteY5626" fmla="*/ 493634 h 2801577"/>
                <a:gd name="connsiteX5627" fmla="*/ 1305149 w 10032639"/>
                <a:gd name="connsiteY5627" fmla="*/ 477791 h 2801577"/>
                <a:gd name="connsiteX5628" fmla="*/ 1329265 w 10032639"/>
                <a:gd name="connsiteY5628" fmla="*/ 462309 h 2801577"/>
                <a:gd name="connsiteX5629" fmla="*/ 1356981 w 10032639"/>
                <a:gd name="connsiteY5629" fmla="*/ 443226 h 2801577"/>
                <a:gd name="connsiteX5630" fmla="*/ 1384697 w 10032639"/>
                <a:gd name="connsiteY5630" fmla="*/ 422703 h 2801577"/>
                <a:gd name="connsiteX5631" fmla="*/ 1401974 w 10032639"/>
                <a:gd name="connsiteY5631" fmla="*/ 408661 h 2801577"/>
                <a:gd name="connsiteX5632" fmla="*/ 4888240 w 10032639"/>
                <a:gd name="connsiteY5632" fmla="*/ 400832 h 2801577"/>
                <a:gd name="connsiteX5633" fmla="*/ 4879593 w 10032639"/>
                <a:gd name="connsiteY5633" fmla="*/ 404432 h 2801577"/>
                <a:gd name="connsiteX5634" fmla="*/ 4869145 w 10032639"/>
                <a:gd name="connsiteY5634" fmla="*/ 407672 h 2801577"/>
                <a:gd name="connsiteX5635" fmla="*/ 4860499 w 10032639"/>
                <a:gd name="connsiteY5635" fmla="*/ 414873 h 2801577"/>
                <a:gd name="connsiteX5636" fmla="*/ 4834559 w 10032639"/>
                <a:gd name="connsiteY5636" fmla="*/ 431793 h 2801577"/>
                <a:gd name="connsiteX5637" fmla="*/ 4812221 w 10032639"/>
                <a:gd name="connsiteY5637" fmla="*/ 447634 h 2801577"/>
                <a:gd name="connsiteX5638" fmla="*/ 4774032 w 10032639"/>
                <a:gd name="connsiteY5638" fmla="*/ 474995 h 2801577"/>
                <a:gd name="connsiteX5639" fmla="*/ 4742688 w 10032639"/>
                <a:gd name="connsiteY5639" fmla="*/ 499476 h 2801577"/>
                <a:gd name="connsiteX5640" fmla="*/ 4713145 w 10032639"/>
                <a:gd name="connsiteY5640" fmla="*/ 522157 h 2801577"/>
                <a:gd name="connsiteX5641" fmla="*/ 4687205 w 10032639"/>
                <a:gd name="connsiteY5641" fmla="*/ 542678 h 2801577"/>
                <a:gd name="connsiteX5642" fmla="*/ 4659464 w 10032639"/>
                <a:gd name="connsiteY5642" fmla="*/ 565359 h 2801577"/>
                <a:gd name="connsiteX5643" fmla="*/ 4651177 w 10032639"/>
                <a:gd name="connsiteY5643" fmla="*/ 570400 h 2801577"/>
                <a:gd name="connsiteX5644" fmla="*/ 4716748 w 10032639"/>
                <a:gd name="connsiteY5644" fmla="*/ 535838 h 2801577"/>
                <a:gd name="connsiteX5645" fmla="*/ 4763584 w 10032639"/>
                <a:gd name="connsiteY5645" fmla="*/ 508117 h 2801577"/>
                <a:gd name="connsiteX5646" fmla="*/ 4806817 w 10032639"/>
                <a:gd name="connsiteY5646" fmla="*/ 478595 h 2801577"/>
                <a:gd name="connsiteX5647" fmla="*/ 4845007 w 10032639"/>
                <a:gd name="connsiteY5647" fmla="*/ 449074 h 2801577"/>
                <a:gd name="connsiteX5648" fmla="*/ 4877792 w 10032639"/>
                <a:gd name="connsiteY5648" fmla="*/ 418113 h 2801577"/>
                <a:gd name="connsiteX5649" fmla="*/ 4888240 w 10032639"/>
                <a:gd name="connsiteY5649" fmla="*/ 407672 h 2801577"/>
                <a:gd name="connsiteX5650" fmla="*/ 4898688 w 10032639"/>
                <a:gd name="connsiteY5650" fmla="*/ 400832 h 2801577"/>
                <a:gd name="connsiteX5651" fmla="*/ 3489278 w 10032639"/>
                <a:gd name="connsiteY5651" fmla="*/ 393179 h 2801577"/>
                <a:gd name="connsiteX5652" fmla="*/ 3480640 w 10032639"/>
                <a:gd name="connsiteY5652" fmla="*/ 396779 h 2801577"/>
                <a:gd name="connsiteX5653" fmla="*/ 3485679 w 10032639"/>
                <a:gd name="connsiteY5653" fmla="*/ 400020 h 2801577"/>
                <a:gd name="connsiteX5654" fmla="*/ 9674375 w 10032639"/>
                <a:gd name="connsiteY5654" fmla="*/ 392670 h 2801577"/>
                <a:gd name="connsiteX5655" fmla="*/ 9665733 w 10032639"/>
                <a:gd name="connsiteY5655" fmla="*/ 401312 h 2801577"/>
                <a:gd name="connsiteX5656" fmla="*/ 9672575 w 10032639"/>
                <a:gd name="connsiteY5656" fmla="*/ 401312 h 2801577"/>
                <a:gd name="connsiteX5657" fmla="*/ 1106101 w 10032639"/>
                <a:gd name="connsiteY5657" fmla="*/ 384537 h 2801577"/>
                <a:gd name="connsiteX5658" fmla="*/ 1076586 w 10032639"/>
                <a:gd name="connsiteY5658" fmla="*/ 405421 h 2801577"/>
                <a:gd name="connsiteX5659" fmla="*/ 1045271 w 10032639"/>
                <a:gd name="connsiteY5659" fmla="*/ 429544 h 2801577"/>
                <a:gd name="connsiteX5660" fmla="*/ 1003878 w 10032639"/>
                <a:gd name="connsiteY5660" fmla="*/ 460509 h 2801577"/>
                <a:gd name="connsiteX5661" fmla="*/ 1014316 w 10032639"/>
                <a:gd name="connsiteY5661" fmla="*/ 457268 h 2801577"/>
                <a:gd name="connsiteX5662" fmla="*/ 1022955 w 10032639"/>
                <a:gd name="connsiteY5662" fmla="*/ 451867 h 2801577"/>
                <a:gd name="connsiteX5663" fmla="*/ 1031593 w 10032639"/>
                <a:gd name="connsiteY5663" fmla="*/ 445026 h 2801577"/>
                <a:gd name="connsiteX5664" fmla="*/ 1040232 w 10032639"/>
                <a:gd name="connsiteY5664" fmla="*/ 436385 h 2801577"/>
                <a:gd name="connsiteX5665" fmla="*/ 1053910 w 10032639"/>
                <a:gd name="connsiteY5665" fmla="*/ 424503 h 2801577"/>
                <a:gd name="connsiteX5666" fmla="*/ 1069387 w 10032639"/>
                <a:gd name="connsiteY5666" fmla="*/ 414062 h 2801577"/>
                <a:gd name="connsiteX5667" fmla="*/ 1087024 w 10032639"/>
                <a:gd name="connsiteY5667" fmla="*/ 405421 h 2801577"/>
                <a:gd name="connsiteX5668" fmla="*/ 1106101 w 10032639"/>
                <a:gd name="connsiteY5668" fmla="*/ 396779 h 2801577"/>
                <a:gd name="connsiteX5669" fmla="*/ 972563 w 10032639"/>
                <a:gd name="connsiteY5669" fmla="*/ 377696 h 2801577"/>
                <a:gd name="connsiteX5670" fmla="*/ 970879 w 10032639"/>
                <a:gd name="connsiteY5670" fmla="*/ 379982 h 2801577"/>
                <a:gd name="connsiteX5671" fmla="*/ 929370 w 10032639"/>
                <a:gd name="connsiteY5671" fmla="*/ 407221 h 2801577"/>
                <a:gd name="connsiteX5672" fmla="*/ 884377 w 10032639"/>
                <a:gd name="connsiteY5672" fmla="*/ 438185 h 2801577"/>
                <a:gd name="connsiteX5673" fmla="*/ 841184 w 10032639"/>
                <a:gd name="connsiteY5673" fmla="*/ 470950 h 2801577"/>
                <a:gd name="connsiteX5674" fmla="*/ 796191 w 10032639"/>
                <a:gd name="connsiteY5674" fmla="*/ 505515 h 2801577"/>
                <a:gd name="connsiteX5675" fmla="*/ 716644 w 10032639"/>
                <a:gd name="connsiteY5675" fmla="*/ 566365 h 2801577"/>
                <a:gd name="connsiteX5676" fmla="*/ 631698 w 10032639"/>
                <a:gd name="connsiteY5676" fmla="*/ 626854 h 2801577"/>
                <a:gd name="connsiteX5677" fmla="*/ 543512 w 10032639"/>
                <a:gd name="connsiteY5677" fmla="*/ 684102 h 2801577"/>
                <a:gd name="connsiteX5678" fmla="*/ 451727 w 10032639"/>
                <a:gd name="connsiteY5678" fmla="*/ 739190 h 2801577"/>
                <a:gd name="connsiteX5679" fmla="*/ 451727 w 10032639"/>
                <a:gd name="connsiteY5679" fmla="*/ 753232 h 2801577"/>
                <a:gd name="connsiteX5680" fmla="*/ 451727 w 10032639"/>
                <a:gd name="connsiteY5680" fmla="*/ 766914 h 2801577"/>
                <a:gd name="connsiteX5681" fmla="*/ 456766 w 10032639"/>
                <a:gd name="connsiteY5681" fmla="*/ 765474 h 2801577"/>
                <a:gd name="connsiteX5682" fmla="*/ 474043 w 10032639"/>
                <a:gd name="connsiteY5682" fmla="*/ 761874 h 2801577"/>
                <a:gd name="connsiteX5683" fmla="*/ 488081 w 10032639"/>
                <a:gd name="connsiteY5683" fmla="*/ 756833 h 2801577"/>
                <a:gd name="connsiteX5684" fmla="*/ 501759 w 10032639"/>
                <a:gd name="connsiteY5684" fmla="*/ 746391 h 2801577"/>
                <a:gd name="connsiteX5685" fmla="*/ 515797 w 10032639"/>
                <a:gd name="connsiteY5685" fmla="*/ 735950 h 2801577"/>
                <a:gd name="connsiteX5686" fmla="*/ 531274 w 10032639"/>
                <a:gd name="connsiteY5686" fmla="*/ 721908 h 2801577"/>
                <a:gd name="connsiteX5687" fmla="*/ 547111 w 10032639"/>
                <a:gd name="connsiteY5687" fmla="*/ 710026 h 2801577"/>
                <a:gd name="connsiteX5688" fmla="*/ 576267 w 10032639"/>
                <a:gd name="connsiteY5688" fmla="*/ 690943 h 2801577"/>
                <a:gd name="connsiteX5689" fmla="*/ 583466 w 10032639"/>
                <a:gd name="connsiteY5689" fmla="*/ 685902 h 2801577"/>
                <a:gd name="connsiteX5690" fmla="*/ 593544 w 10032639"/>
                <a:gd name="connsiteY5690" fmla="*/ 673660 h 2801577"/>
                <a:gd name="connsiteX5691" fmla="*/ 597143 w 10032639"/>
                <a:gd name="connsiteY5691" fmla="*/ 668620 h 2801577"/>
                <a:gd name="connsiteX5692" fmla="*/ 600743 w 10032639"/>
                <a:gd name="connsiteY5692" fmla="*/ 663219 h 2801577"/>
                <a:gd name="connsiteX5693" fmla="*/ 605782 w 10032639"/>
                <a:gd name="connsiteY5693" fmla="*/ 659978 h 2801577"/>
                <a:gd name="connsiteX5694" fmla="*/ 610821 w 10032639"/>
                <a:gd name="connsiteY5694" fmla="*/ 658178 h 2801577"/>
                <a:gd name="connsiteX5695" fmla="*/ 617660 w 10032639"/>
                <a:gd name="connsiteY5695" fmla="*/ 658178 h 2801577"/>
                <a:gd name="connsiteX5696" fmla="*/ 626299 w 10032639"/>
                <a:gd name="connsiteY5696" fmla="*/ 658178 h 2801577"/>
                <a:gd name="connsiteX5697" fmla="*/ 631698 w 10032639"/>
                <a:gd name="connsiteY5697" fmla="*/ 649537 h 2801577"/>
                <a:gd name="connsiteX5698" fmla="*/ 638537 w 10032639"/>
                <a:gd name="connsiteY5698" fmla="*/ 642336 h 2801577"/>
                <a:gd name="connsiteX5699" fmla="*/ 647175 w 10032639"/>
                <a:gd name="connsiteY5699" fmla="*/ 637295 h 2801577"/>
                <a:gd name="connsiteX5700" fmla="*/ 655814 w 10032639"/>
                <a:gd name="connsiteY5700" fmla="*/ 631894 h 2801577"/>
                <a:gd name="connsiteX5701" fmla="*/ 661213 w 10032639"/>
                <a:gd name="connsiteY5701" fmla="*/ 630454 h 2801577"/>
                <a:gd name="connsiteX5702" fmla="*/ 664453 w 10032639"/>
                <a:gd name="connsiteY5702" fmla="*/ 626854 h 2801577"/>
                <a:gd name="connsiteX5703" fmla="*/ 666252 w 10032639"/>
                <a:gd name="connsiteY5703" fmla="*/ 623253 h 2801577"/>
                <a:gd name="connsiteX5704" fmla="*/ 669852 w 10032639"/>
                <a:gd name="connsiteY5704" fmla="*/ 620012 h 2801577"/>
                <a:gd name="connsiteX5705" fmla="*/ 676691 w 10032639"/>
                <a:gd name="connsiteY5705" fmla="*/ 595529 h 2801577"/>
                <a:gd name="connsiteX5706" fmla="*/ 682090 w 10032639"/>
                <a:gd name="connsiteY5706" fmla="*/ 600930 h 2801577"/>
                <a:gd name="connsiteX5707" fmla="*/ 680290 w 10032639"/>
                <a:gd name="connsiteY5707" fmla="*/ 597329 h 2801577"/>
                <a:gd name="connsiteX5708" fmla="*/ 692168 w 10032639"/>
                <a:gd name="connsiteY5708" fmla="*/ 590488 h 2801577"/>
                <a:gd name="connsiteX5709" fmla="*/ 699367 w 10032639"/>
                <a:gd name="connsiteY5709" fmla="*/ 586888 h 2801577"/>
                <a:gd name="connsiteX5710" fmla="*/ 708006 w 10032639"/>
                <a:gd name="connsiteY5710" fmla="*/ 580047 h 2801577"/>
                <a:gd name="connsiteX5711" fmla="*/ 719884 w 10032639"/>
                <a:gd name="connsiteY5711" fmla="*/ 575006 h 2801577"/>
                <a:gd name="connsiteX5712" fmla="*/ 728522 w 10032639"/>
                <a:gd name="connsiteY5712" fmla="*/ 569605 h 2801577"/>
                <a:gd name="connsiteX5713" fmla="*/ 740760 w 10032639"/>
                <a:gd name="connsiteY5713" fmla="*/ 560964 h 2801577"/>
                <a:gd name="connsiteX5714" fmla="*/ 763077 w 10032639"/>
                <a:gd name="connsiteY5714" fmla="*/ 549082 h 2801577"/>
                <a:gd name="connsiteX5715" fmla="*/ 763077 w 10032639"/>
                <a:gd name="connsiteY5715" fmla="*/ 559523 h 2801577"/>
                <a:gd name="connsiteX5716" fmla="*/ 764876 w 10032639"/>
                <a:gd name="connsiteY5716" fmla="*/ 557723 h 2801577"/>
                <a:gd name="connsiteX5717" fmla="*/ 768476 w 10032639"/>
                <a:gd name="connsiteY5717" fmla="*/ 554123 h 2801577"/>
                <a:gd name="connsiteX5718" fmla="*/ 768476 w 10032639"/>
                <a:gd name="connsiteY5718" fmla="*/ 542241 h 2801577"/>
                <a:gd name="connsiteX5719" fmla="*/ 778914 w 10032639"/>
                <a:gd name="connsiteY5719" fmla="*/ 540441 h 2801577"/>
                <a:gd name="connsiteX5720" fmla="*/ 788993 w 10032639"/>
                <a:gd name="connsiteY5720" fmla="*/ 536840 h 2801577"/>
                <a:gd name="connsiteX5721" fmla="*/ 797991 w 10032639"/>
                <a:gd name="connsiteY5721" fmla="*/ 533600 h 2801577"/>
                <a:gd name="connsiteX5722" fmla="*/ 806630 w 10032639"/>
                <a:gd name="connsiteY5722" fmla="*/ 528199 h 2801577"/>
                <a:gd name="connsiteX5723" fmla="*/ 815268 w 10032639"/>
                <a:gd name="connsiteY5723" fmla="*/ 521358 h 2801577"/>
                <a:gd name="connsiteX5724" fmla="*/ 822107 w 10032639"/>
                <a:gd name="connsiteY5724" fmla="*/ 512717 h 2801577"/>
                <a:gd name="connsiteX5725" fmla="*/ 827506 w 10032639"/>
                <a:gd name="connsiteY5725" fmla="*/ 504075 h 2801577"/>
                <a:gd name="connsiteX5726" fmla="*/ 836145 w 10032639"/>
                <a:gd name="connsiteY5726" fmla="*/ 493634 h 2801577"/>
                <a:gd name="connsiteX5727" fmla="*/ 844784 w 10032639"/>
                <a:gd name="connsiteY5727" fmla="*/ 483192 h 2801577"/>
                <a:gd name="connsiteX5728" fmla="*/ 863860 w 10032639"/>
                <a:gd name="connsiteY5728" fmla="*/ 465910 h 2801577"/>
                <a:gd name="connsiteX5729" fmla="*/ 879338 w 10032639"/>
                <a:gd name="connsiteY5729" fmla="*/ 451867 h 2801577"/>
                <a:gd name="connsiteX5730" fmla="*/ 886177 w 10032639"/>
                <a:gd name="connsiteY5730" fmla="*/ 446827 h 2801577"/>
                <a:gd name="connsiteX5731" fmla="*/ 893016 w 10032639"/>
                <a:gd name="connsiteY5731" fmla="*/ 441426 h 2801577"/>
                <a:gd name="connsiteX5732" fmla="*/ 901654 w 10032639"/>
                <a:gd name="connsiteY5732" fmla="*/ 438185 h 2801577"/>
                <a:gd name="connsiteX5733" fmla="*/ 910293 w 10032639"/>
                <a:gd name="connsiteY5733" fmla="*/ 434585 h 2801577"/>
                <a:gd name="connsiteX5734" fmla="*/ 910293 w 10032639"/>
                <a:gd name="connsiteY5734" fmla="*/ 432785 h 2801577"/>
                <a:gd name="connsiteX5735" fmla="*/ 910293 w 10032639"/>
                <a:gd name="connsiteY5735" fmla="*/ 424503 h 2801577"/>
                <a:gd name="connsiteX5736" fmla="*/ 917132 w 10032639"/>
                <a:gd name="connsiteY5736" fmla="*/ 419103 h 2801577"/>
                <a:gd name="connsiteX5737" fmla="*/ 941608 w 10032639"/>
                <a:gd name="connsiteY5737" fmla="*/ 405421 h 2801577"/>
                <a:gd name="connsiteX5738" fmla="*/ 958885 w 10032639"/>
                <a:gd name="connsiteY5738" fmla="*/ 393179 h 2801577"/>
                <a:gd name="connsiteX5739" fmla="*/ 967524 w 10032639"/>
                <a:gd name="connsiteY5739" fmla="*/ 384537 h 2801577"/>
                <a:gd name="connsiteX5740" fmla="*/ 970879 w 10032639"/>
                <a:gd name="connsiteY5740" fmla="*/ 379982 h 2801577"/>
                <a:gd name="connsiteX5741" fmla="*/ 974363 w 10032639"/>
                <a:gd name="connsiteY5741" fmla="*/ 377696 h 2801577"/>
                <a:gd name="connsiteX5742" fmla="*/ 9327993 w 10032639"/>
                <a:gd name="connsiteY5742" fmla="*/ 369983 h 2801577"/>
                <a:gd name="connsiteX5743" fmla="*/ 9291627 w 10032639"/>
                <a:gd name="connsiteY5743" fmla="*/ 408154 h 2801577"/>
                <a:gd name="connsiteX5744" fmla="*/ 9250219 w 10032639"/>
                <a:gd name="connsiteY5744" fmla="*/ 448126 h 2801577"/>
                <a:gd name="connsiteX5745" fmla="*/ 9225735 w 10032639"/>
                <a:gd name="connsiteY5745" fmla="*/ 472253 h 2801577"/>
                <a:gd name="connsiteX5746" fmla="*/ 9205211 w 10032639"/>
                <a:gd name="connsiteY5746" fmla="*/ 494579 h 2801577"/>
                <a:gd name="connsiteX5747" fmla="*/ 9186128 w 10032639"/>
                <a:gd name="connsiteY5747" fmla="*/ 515465 h 2801577"/>
                <a:gd name="connsiteX5748" fmla="*/ 9170285 w 10032639"/>
                <a:gd name="connsiteY5748" fmla="*/ 536351 h 2801577"/>
                <a:gd name="connsiteX5749" fmla="*/ 9161644 w 10032639"/>
                <a:gd name="connsiteY5749" fmla="*/ 550395 h 2801577"/>
                <a:gd name="connsiteX5750" fmla="*/ 9153002 w 10032639"/>
                <a:gd name="connsiteY5750" fmla="*/ 562279 h 2801577"/>
                <a:gd name="connsiteX5751" fmla="*/ 9149761 w 10032639"/>
                <a:gd name="connsiteY5751" fmla="*/ 567680 h 2801577"/>
                <a:gd name="connsiteX5752" fmla="*/ 9158403 w 10032639"/>
                <a:gd name="connsiteY5752" fmla="*/ 564079 h 2801577"/>
                <a:gd name="connsiteX5753" fmla="*/ 9159843 w 10032639"/>
                <a:gd name="connsiteY5753" fmla="*/ 557237 h 2801577"/>
                <a:gd name="connsiteX5754" fmla="*/ 9163444 w 10032639"/>
                <a:gd name="connsiteY5754" fmla="*/ 550395 h 2801577"/>
                <a:gd name="connsiteX5755" fmla="*/ 9168485 w 10032639"/>
                <a:gd name="connsiteY5755" fmla="*/ 543193 h 2801577"/>
                <a:gd name="connsiteX5756" fmla="*/ 9175686 w 10032639"/>
                <a:gd name="connsiteY5756" fmla="*/ 536351 h 2801577"/>
                <a:gd name="connsiteX5757" fmla="*/ 9184328 w 10032639"/>
                <a:gd name="connsiteY5757" fmla="*/ 527709 h 2801577"/>
                <a:gd name="connsiteX5758" fmla="*/ 9192969 w 10032639"/>
                <a:gd name="connsiteY5758" fmla="*/ 520867 h 2801577"/>
                <a:gd name="connsiteX5759" fmla="*/ 9201611 w 10032639"/>
                <a:gd name="connsiteY5759" fmla="*/ 517266 h 2801577"/>
                <a:gd name="connsiteX5760" fmla="*/ 9210252 w 10032639"/>
                <a:gd name="connsiteY5760" fmla="*/ 513665 h 2801577"/>
                <a:gd name="connsiteX5761" fmla="*/ 9218894 w 10032639"/>
                <a:gd name="connsiteY5761" fmla="*/ 496380 h 2801577"/>
                <a:gd name="connsiteX5762" fmla="*/ 9227535 w 10032639"/>
                <a:gd name="connsiteY5762" fmla="*/ 480895 h 2801577"/>
                <a:gd name="connsiteX5763" fmla="*/ 9236177 w 10032639"/>
                <a:gd name="connsiteY5763" fmla="*/ 466851 h 2801577"/>
                <a:gd name="connsiteX5764" fmla="*/ 9248419 w 10032639"/>
                <a:gd name="connsiteY5764" fmla="*/ 454968 h 2801577"/>
                <a:gd name="connsiteX5765" fmla="*/ 9252020 w 10032639"/>
                <a:gd name="connsiteY5765" fmla="*/ 451367 h 2801577"/>
                <a:gd name="connsiteX5766" fmla="*/ 9289827 w 10032639"/>
                <a:gd name="connsiteY5766" fmla="*/ 413556 h 2801577"/>
                <a:gd name="connsiteX5767" fmla="*/ 9295227 w 10032639"/>
                <a:gd name="connsiteY5767" fmla="*/ 409955 h 2801577"/>
                <a:gd name="connsiteX5768" fmla="*/ 9300268 w 10032639"/>
                <a:gd name="connsiteY5768" fmla="*/ 408154 h 2801577"/>
                <a:gd name="connsiteX5769" fmla="*/ 9305309 w 10032639"/>
                <a:gd name="connsiteY5769" fmla="*/ 404914 h 2801577"/>
                <a:gd name="connsiteX5770" fmla="*/ 9313951 w 10032639"/>
                <a:gd name="connsiteY5770" fmla="*/ 392670 h 2801577"/>
                <a:gd name="connsiteX5771" fmla="*/ 9319352 w 10032639"/>
                <a:gd name="connsiteY5771" fmla="*/ 384028 h 2801577"/>
                <a:gd name="connsiteX5772" fmla="*/ 9324393 w 10032639"/>
                <a:gd name="connsiteY5772" fmla="*/ 377186 h 2801577"/>
                <a:gd name="connsiteX5773" fmla="*/ 2672569 w 10032639"/>
                <a:gd name="connsiteY5773" fmla="*/ 363654 h 2801577"/>
                <a:gd name="connsiteX5774" fmla="*/ 2597701 w 10032639"/>
                <a:gd name="connsiteY5774" fmla="*/ 396779 h 2801577"/>
                <a:gd name="connsiteX5775" fmla="*/ 2551269 w 10032639"/>
                <a:gd name="connsiteY5775" fmla="*/ 417302 h 2801577"/>
                <a:gd name="connsiteX5776" fmla="*/ 2575385 w 10032639"/>
                <a:gd name="connsiteY5776" fmla="*/ 414062 h 2801577"/>
                <a:gd name="connsiteX5777" fmla="*/ 2599501 w 10032639"/>
                <a:gd name="connsiteY5777" fmla="*/ 407221 h 2801577"/>
                <a:gd name="connsiteX5778" fmla="*/ 2622178 w 10032639"/>
                <a:gd name="connsiteY5778" fmla="*/ 396779 h 2801577"/>
                <a:gd name="connsiteX5779" fmla="*/ 2646294 w 10032639"/>
                <a:gd name="connsiteY5779" fmla="*/ 380937 h 2801577"/>
                <a:gd name="connsiteX5780" fmla="*/ 3214282 w 10032639"/>
                <a:gd name="connsiteY5780" fmla="*/ 361854 h 2801577"/>
                <a:gd name="connsiteX5781" fmla="*/ 3193406 w 10032639"/>
                <a:gd name="connsiteY5781" fmla="*/ 372296 h 2801577"/>
                <a:gd name="connsiteX5782" fmla="*/ 3187126 w 10032639"/>
                <a:gd name="connsiteY5782" fmla="*/ 375053 h 2801577"/>
                <a:gd name="connsiteX5783" fmla="*/ 3184767 w 10032639"/>
                <a:gd name="connsiteY5783" fmla="*/ 375896 h 2801577"/>
                <a:gd name="connsiteX5784" fmla="*/ 3184027 w 10032639"/>
                <a:gd name="connsiteY5784" fmla="*/ 376415 h 2801577"/>
                <a:gd name="connsiteX5785" fmla="*/ 3134375 w 10032639"/>
                <a:gd name="connsiteY5785" fmla="*/ 398219 h 2801577"/>
                <a:gd name="connsiteX5786" fmla="*/ 3136175 w 10032639"/>
                <a:gd name="connsiteY5786" fmla="*/ 398219 h 2801577"/>
                <a:gd name="connsiteX5787" fmla="*/ 3148053 w 10032639"/>
                <a:gd name="connsiteY5787" fmla="*/ 400020 h 2801577"/>
                <a:gd name="connsiteX5788" fmla="*/ 3153452 w 10032639"/>
                <a:gd name="connsiteY5788" fmla="*/ 403620 h 2801577"/>
                <a:gd name="connsiteX5789" fmla="*/ 3172529 w 10032639"/>
                <a:gd name="connsiteY5789" fmla="*/ 388138 h 2801577"/>
                <a:gd name="connsiteX5790" fmla="*/ 3177568 w 10032639"/>
                <a:gd name="connsiteY5790" fmla="*/ 380937 h 2801577"/>
                <a:gd name="connsiteX5791" fmla="*/ 3184027 w 10032639"/>
                <a:gd name="connsiteY5791" fmla="*/ 376415 h 2801577"/>
                <a:gd name="connsiteX5792" fmla="*/ 3187126 w 10032639"/>
                <a:gd name="connsiteY5792" fmla="*/ 375053 h 2801577"/>
                <a:gd name="connsiteX5793" fmla="*/ 3194846 w 10032639"/>
                <a:gd name="connsiteY5793" fmla="*/ 372296 h 2801577"/>
                <a:gd name="connsiteX5794" fmla="*/ 3207083 w 10032639"/>
                <a:gd name="connsiteY5794" fmla="*/ 370495 h 2801577"/>
                <a:gd name="connsiteX5795" fmla="*/ 3210683 w 10032639"/>
                <a:gd name="connsiteY5795" fmla="*/ 367255 h 2801577"/>
                <a:gd name="connsiteX5796" fmla="*/ 3214282 w 10032639"/>
                <a:gd name="connsiteY5796" fmla="*/ 363654 h 2801577"/>
                <a:gd name="connsiteX5797" fmla="*/ 832546 w 10032639"/>
                <a:gd name="connsiteY5797" fmla="*/ 361854 h 2801577"/>
                <a:gd name="connsiteX5798" fmla="*/ 775315 w 10032639"/>
                <a:gd name="connsiteY5798" fmla="*/ 408661 h 2801577"/>
                <a:gd name="connsiteX5799" fmla="*/ 714844 w 10032639"/>
                <a:gd name="connsiteY5799" fmla="*/ 457268 h 2801577"/>
                <a:gd name="connsiteX5800" fmla="*/ 666252 w 10032639"/>
                <a:gd name="connsiteY5800" fmla="*/ 493634 h 2801577"/>
                <a:gd name="connsiteX5801" fmla="*/ 674891 w 10032639"/>
                <a:gd name="connsiteY5801" fmla="*/ 502275 h 2801577"/>
                <a:gd name="connsiteX5802" fmla="*/ 678490 w 10032639"/>
                <a:gd name="connsiteY5802" fmla="*/ 504075 h 2801577"/>
                <a:gd name="connsiteX5803" fmla="*/ 683529 w 10032639"/>
                <a:gd name="connsiteY5803" fmla="*/ 498674 h 2801577"/>
                <a:gd name="connsiteX5804" fmla="*/ 697567 w 10032639"/>
                <a:gd name="connsiteY5804" fmla="*/ 483192 h 2801577"/>
                <a:gd name="connsiteX5805" fmla="*/ 709805 w 10032639"/>
                <a:gd name="connsiteY5805" fmla="*/ 465910 h 2801577"/>
                <a:gd name="connsiteX5806" fmla="*/ 714844 w 10032639"/>
                <a:gd name="connsiteY5806" fmla="*/ 457268 h 2801577"/>
                <a:gd name="connsiteX5807" fmla="*/ 727082 w 10032639"/>
                <a:gd name="connsiteY5807" fmla="*/ 460509 h 2801577"/>
                <a:gd name="connsiteX5808" fmla="*/ 732122 w 10032639"/>
                <a:gd name="connsiteY5808" fmla="*/ 462309 h 2801577"/>
                <a:gd name="connsiteX5809" fmla="*/ 738961 w 10032639"/>
                <a:gd name="connsiteY5809" fmla="*/ 446827 h 2801577"/>
                <a:gd name="connsiteX5810" fmla="*/ 745799 w 10032639"/>
                <a:gd name="connsiteY5810" fmla="*/ 436385 h 2801577"/>
                <a:gd name="connsiteX5811" fmla="*/ 749399 w 10032639"/>
                <a:gd name="connsiteY5811" fmla="*/ 432785 h 2801577"/>
                <a:gd name="connsiteX5812" fmla="*/ 777114 w 10032639"/>
                <a:gd name="connsiteY5812" fmla="*/ 432785 h 2801577"/>
                <a:gd name="connsiteX5813" fmla="*/ 785753 w 10032639"/>
                <a:gd name="connsiteY5813" fmla="*/ 422703 h 2801577"/>
                <a:gd name="connsiteX5814" fmla="*/ 797991 w 10032639"/>
                <a:gd name="connsiteY5814" fmla="*/ 408661 h 2801577"/>
                <a:gd name="connsiteX5815" fmla="*/ 815268 w 10032639"/>
                <a:gd name="connsiteY5815" fmla="*/ 393179 h 2801577"/>
                <a:gd name="connsiteX5816" fmla="*/ 823907 w 10032639"/>
                <a:gd name="connsiteY5816" fmla="*/ 386338 h 2801577"/>
                <a:gd name="connsiteX5817" fmla="*/ 834345 w 10032639"/>
                <a:gd name="connsiteY5817" fmla="*/ 380937 h 2801577"/>
                <a:gd name="connsiteX5818" fmla="*/ 837585 w 10032639"/>
                <a:gd name="connsiteY5818" fmla="*/ 375896 h 2801577"/>
                <a:gd name="connsiteX5819" fmla="*/ 842984 w 10032639"/>
                <a:gd name="connsiteY5819" fmla="*/ 372296 h 2801577"/>
                <a:gd name="connsiteX5820" fmla="*/ 1311988 w 10032639"/>
                <a:gd name="connsiteY5820" fmla="*/ 355013 h 2801577"/>
                <a:gd name="connsiteX5821" fmla="*/ 1235681 w 10032639"/>
                <a:gd name="connsiteY5821" fmla="*/ 400020 h 2801577"/>
                <a:gd name="connsiteX5822" fmla="*/ 1157933 w 10032639"/>
                <a:gd name="connsiteY5822" fmla="*/ 445026 h 2801577"/>
                <a:gd name="connsiteX5823" fmla="*/ 1057509 w 10032639"/>
                <a:gd name="connsiteY5823" fmla="*/ 510916 h 2801577"/>
                <a:gd name="connsiteX5824" fmla="*/ 955286 w 10032639"/>
                <a:gd name="connsiteY5824" fmla="*/ 583647 h 2801577"/>
                <a:gd name="connsiteX5825" fmla="*/ 960685 w 10032639"/>
                <a:gd name="connsiteY5825" fmla="*/ 588688 h 2801577"/>
                <a:gd name="connsiteX5826" fmla="*/ 962485 w 10032639"/>
                <a:gd name="connsiteY5826" fmla="*/ 597329 h 2801577"/>
                <a:gd name="connsiteX5827" fmla="*/ 963924 w 10032639"/>
                <a:gd name="connsiteY5827" fmla="*/ 602370 h 2801577"/>
                <a:gd name="connsiteX5828" fmla="*/ 1002078 w 10032639"/>
                <a:gd name="connsiteY5828" fmla="*/ 578246 h 2801577"/>
                <a:gd name="connsiteX5829" fmla="*/ 1038432 w 10032639"/>
                <a:gd name="connsiteY5829" fmla="*/ 554123 h 2801577"/>
                <a:gd name="connsiteX5830" fmla="*/ 1057509 w 10032639"/>
                <a:gd name="connsiteY5830" fmla="*/ 540441 h 2801577"/>
                <a:gd name="connsiteX5831" fmla="*/ 1072987 w 10032639"/>
                <a:gd name="connsiteY5831" fmla="*/ 526399 h 2801577"/>
                <a:gd name="connsiteX5832" fmla="*/ 1087024 w 10032639"/>
                <a:gd name="connsiteY5832" fmla="*/ 512717 h 2801577"/>
                <a:gd name="connsiteX5833" fmla="*/ 1098903 w 10032639"/>
                <a:gd name="connsiteY5833" fmla="*/ 496874 h 2801577"/>
                <a:gd name="connsiteX5834" fmla="*/ 1104302 w 10032639"/>
                <a:gd name="connsiteY5834" fmla="*/ 490033 h 2801577"/>
                <a:gd name="connsiteX5835" fmla="*/ 1133817 w 10032639"/>
                <a:gd name="connsiteY5835" fmla="*/ 490033 h 2801577"/>
                <a:gd name="connsiteX5836" fmla="*/ 1152534 w 10032639"/>
                <a:gd name="connsiteY5836" fmla="*/ 472751 h 2801577"/>
                <a:gd name="connsiteX5837" fmla="*/ 1180249 w 10032639"/>
                <a:gd name="connsiteY5837" fmla="*/ 450067 h 2801577"/>
                <a:gd name="connsiteX5838" fmla="*/ 1188888 w 10032639"/>
                <a:gd name="connsiteY5838" fmla="*/ 443226 h 2801577"/>
                <a:gd name="connsiteX5839" fmla="*/ 1202926 w 10032639"/>
                <a:gd name="connsiteY5839" fmla="*/ 436385 h 2801577"/>
                <a:gd name="connsiteX5840" fmla="*/ 1220203 w 10032639"/>
                <a:gd name="connsiteY5840" fmla="*/ 429544 h 2801577"/>
                <a:gd name="connsiteX5841" fmla="*/ 1239280 w 10032639"/>
                <a:gd name="connsiteY5841" fmla="*/ 425944 h 2801577"/>
                <a:gd name="connsiteX5842" fmla="*/ 1251518 w 10032639"/>
                <a:gd name="connsiteY5842" fmla="*/ 414062 h 2801577"/>
                <a:gd name="connsiteX5843" fmla="*/ 1265196 w 10032639"/>
                <a:gd name="connsiteY5843" fmla="*/ 396779 h 2801577"/>
                <a:gd name="connsiteX5844" fmla="*/ 1284273 w 10032639"/>
                <a:gd name="connsiteY5844" fmla="*/ 377696 h 2801577"/>
                <a:gd name="connsiteX5845" fmla="*/ 1306589 w 10032639"/>
                <a:gd name="connsiteY5845" fmla="*/ 358614 h 2801577"/>
                <a:gd name="connsiteX5846" fmla="*/ 3240198 w 10032639"/>
                <a:gd name="connsiteY5846" fmla="*/ 349612 h 2801577"/>
                <a:gd name="connsiteX5847" fmla="*/ 3224361 w 10032639"/>
                <a:gd name="connsiteY5847" fmla="*/ 356813 h 2801577"/>
                <a:gd name="connsiteX5848" fmla="*/ 3224361 w 10032639"/>
                <a:gd name="connsiteY5848" fmla="*/ 358614 h 2801577"/>
                <a:gd name="connsiteX5849" fmla="*/ 3234799 w 10032639"/>
                <a:gd name="connsiteY5849" fmla="*/ 356813 h 2801577"/>
                <a:gd name="connsiteX5850" fmla="*/ 3234799 w 10032639"/>
                <a:gd name="connsiteY5850" fmla="*/ 355013 h 2801577"/>
                <a:gd name="connsiteX5851" fmla="*/ 740760 w 10032639"/>
                <a:gd name="connsiteY5851" fmla="*/ 330529 h 2801577"/>
                <a:gd name="connsiteX5852" fmla="*/ 727082 w 10032639"/>
                <a:gd name="connsiteY5852" fmla="*/ 339531 h 2801577"/>
                <a:gd name="connsiteX5853" fmla="*/ 738961 w 10032639"/>
                <a:gd name="connsiteY5853" fmla="*/ 337730 h 2801577"/>
                <a:gd name="connsiteX5854" fmla="*/ 744360 w 10032639"/>
                <a:gd name="connsiteY5854" fmla="*/ 335930 h 2801577"/>
                <a:gd name="connsiteX5855" fmla="*/ 744360 w 10032639"/>
                <a:gd name="connsiteY5855" fmla="*/ 332330 h 2801577"/>
                <a:gd name="connsiteX5856" fmla="*/ 3631095 w 10032639"/>
                <a:gd name="connsiteY5856" fmla="*/ 325489 h 2801577"/>
                <a:gd name="connsiteX5857" fmla="*/ 3624256 w 10032639"/>
                <a:gd name="connsiteY5857" fmla="*/ 327289 h 2801577"/>
                <a:gd name="connsiteX5858" fmla="*/ 3555148 w 10032639"/>
                <a:gd name="connsiteY5858" fmla="*/ 360054 h 2801577"/>
                <a:gd name="connsiteX5859" fmla="*/ 3572065 w 10032639"/>
                <a:gd name="connsiteY5859" fmla="*/ 360054 h 2801577"/>
                <a:gd name="connsiteX5860" fmla="*/ 1365620 w 10032639"/>
                <a:gd name="connsiteY5860" fmla="*/ 320448 h 2801577"/>
                <a:gd name="connsiteX5861" fmla="*/ 1322067 w 10032639"/>
                <a:gd name="connsiteY5861" fmla="*/ 348172 h 2801577"/>
                <a:gd name="connsiteX5862" fmla="*/ 1329265 w 10032639"/>
                <a:gd name="connsiteY5862" fmla="*/ 344572 h 2801577"/>
                <a:gd name="connsiteX5863" fmla="*/ 1337904 w 10032639"/>
                <a:gd name="connsiteY5863" fmla="*/ 342771 h 2801577"/>
                <a:gd name="connsiteX5864" fmla="*/ 1356981 w 10032639"/>
                <a:gd name="connsiteY5864" fmla="*/ 340971 h 2801577"/>
                <a:gd name="connsiteX5865" fmla="*/ 1362020 w 10032639"/>
                <a:gd name="connsiteY5865" fmla="*/ 340971 h 2801577"/>
                <a:gd name="connsiteX5866" fmla="*/ 1370659 w 10032639"/>
                <a:gd name="connsiteY5866" fmla="*/ 344572 h 2801577"/>
                <a:gd name="connsiteX5867" fmla="*/ 1379297 w 10032639"/>
                <a:gd name="connsiteY5867" fmla="*/ 351413 h 2801577"/>
                <a:gd name="connsiteX5868" fmla="*/ 1370659 w 10032639"/>
                <a:gd name="connsiteY5868" fmla="*/ 332330 h 2801577"/>
                <a:gd name="connsiteX5869" fmla="*/ 4450142 w 10032639"/>
                <a:gd name="connsiteY5869" fmla="*/ 312628 h 2801577"/>
                <a:gd name="connsiteX5870" fmla="*/ 4450142 w 10032639"/>
                <a:gd name="connsiteY5870" fmla="*/ 324509 h 2801577"/>
                <a:gd name="connsiteX5871" fmla="*/ 4463833 w 10032639"/>
                <a:gd name="connsiteY5871" fmla="*/ 317668 h 2801577"/>
                <a:gd name="connsiteX5872" fmla="*/ 4456988 w 10032639"/>
                <a:gd name="connsiteY5872" fmla="*/ 317668 h 2801577"/>
                <a:gd name="connsiteX5873" fmla="*/ 4453385 w 10032639"/>
                <a:gd name="connsiteY5873" fmla="*/ 315868 h 2801577"/>
                <a:gd name="connsiteX5874" fmla="*/ 4451583 w 10032639"/>
                <a:gd name="connsiteY5874" fmla="*/ 314068 h 2801577"/>
                <a:gd name="connsiteX5875" fmla="*/ 2810787 w 10032639"/>
                <a:gd name="connsiteY5875" fmla="*/ 303165 h 2801577"/>
                <a:gd name="connsiteX5876" fmla="*/ 2772634 w 10032639"/>
                <a:gd name="connsiteY5876" fmla="*/ 318648 h 2801577"/>
                <a:gd name="connsiteX5877" fmla="*/ 2779472 w 10032639"/>
                <a:gd name="connsiteY5877" fmla="*/ 320448 h 2801577"/>
                <a:gd name="connsiteX5878" fmla="*/ 2786671 w 10032639"/>
                <a:gd name="connsiteY5878" fmla="*/ 318648 h 2801577"/>
                <a:gd name="connsiteX5879" fmla="*/ 2791710 w 10032639"/>
                <a:gd name="connsiteY5879" fmla="*/ 316847 h 2801577"/>
                <a:gd name="connsiteX5880" fmla="*/ 2798909 w 10032639"/>
                <a:gd name="connsiteY5880" fmla="*/ 313607 h 2801577"/>
                <a:gd name="connsiteX5881" fmla="*/ 3347461 w 10032639"/>
                <a:gd name="connsiteY5881" fmla="*/ 301365 h 2801577"/>
                <a:gd name="connsiteX5882" fmla="*/ 3309749 w 10032639"/>
                <a:gd name="connsiteY5882" fmla="*/ 318531 h 2801577"/>
                <a:gd name="connsiteX5883" fmla="*/ 3309307 w 10032639"/>
                <a:gd name="connsiteY5883" fmla="*/ 318648 h 2801577"/>
                <a:gd name="connsiteX5884" fmla="*/ 3308722 w 10032639"/>
                <a:gd name="connsiteY5884" fmla="*/ 318999 h 2801577"/>
                <a:gd name="connsiteX5885" fmla="*/ 3283391 w 10032639"/>
                <a:gd name="connsiteY5885" fmla="*/ 330529 h 2801577"/>
                <a:gd name="connsiteX5886" fmla="*/ 3284831 w 10032639"/>
                <a:gd name="connsiteY5886" fmla="*/ 330529 h 2801577"/>
                <a:gd name="connsiteX5887" fmla="*/ 3293470 w 10032639"/>
                <a:gd name="connsiteY5887" fmla="*/ 334130 h 2801577"/>
                <a:gd name="connsiteX5888" fmla="*/ 3297069 w 10032639"/>
                <a:gd name="connsiteY5888" fmla="*/ 327289 h 2801577"/>
                <a:gd name="connsiteX5889" fmla="*/ 3303908 w 10032639"/>
                <a:gd name="connsiteY5889" fmla="*/ 321888 h 2801577"/>
                <a:gd name="connsiteX5890" fmla="*/ 3308722 w 10032639"/>
                <a:gd name="connsiteY5890" fmla="*/ 318999 h 2801577"/>
                <a:gd name="connsiteX5891" fmla="*/ 3309749 w 10032639"/>
                <a:gd name="connsiteY5891" fmla="*/ 318531 h 2801577"/>
                <a:gd name="connsiteX5892" fmla="*/ 3316146 w 10032639"/>
                <a:gd name="connsiteY5892" fmla="*/ 316847 h 2801577"/>
                <a:gd name="connsiteX5893" fmla="*/ 3321185 w 10032639"/>
                <a:gd name="connsiteY5893" fmla="*/ 316847 h 2801577"/>
                <a:gd name="connsiteX5894" fmla="*/ 3328384 w 10032639"/>
                <a:gd name="connsiteY5894" fmla="*/ 318648 h 2801577"/>
                <a:gd name="connsiteX5895" fmla="*/ 3337023 w 10032639"/>
                <a:gd name="connsiteY5895" fmla="*/ 320448 h 2801577"/>
                <a:gd name="connsiteX5896" fmla="*/ 3338822 w 10032639"/>
                <a:gd name="connsiteY5896" fmla="*/ 320448 h 2801577"/>
                <a:gd name="connsiteX5897" fmla="*/ 3342062 w 10032639"/>
                <a:gd name="connsiteY5897" fmla="*/ 316847 h 2801577"/>
                <a:gd name="connsiteX5898" fmla="*/ 3343862 w 10032639"/>
                <a:gd name="connsiteY5898" fmla="*/ 313607 h 2801577"/>
                <a:gd name="connsiteX5899" fmla="*/ 3343862 w 10032639"/>
                <a:gd name="connsiteY5899" fmla="*/ 308206 h 2801577"/>
                <a:gd name="connsiteX5900" fmla="*/ 3153452 w 10032639"/>
                <a:gd name="connsiteY5900" fmla="*/ 294524 h 2801577"/>
                <a:gd name="connsiteX5901" fmla="*/ 3117098 w 10032639"/>
                <a:gd name="connsiteY5901" fmla="*/ 308206 h 2801577"/>
                <a:gd name="connsiteX5902" fmla="*/ 3084343 w 10032639"/>
                <a:gd name="connsiteY5902" fmla="*/ 320448 h 2801577"/>
                <a:gd name="connsiteX5903" fmla="*/ 2909411 w 10032639"/>
                <a:gd name="connsiteY5903" fmla="*/ 396779 h 2801577"/>
                <a:gd name="connsiteX5904" fmla="*/ 2814387 w 10032639"/>
                <a:gd name="connsiteY5904" fmla="*/ 439986 h 2801577"/>
                <a:gd name="connsiteX5905" fmla="*/ 2719002 w 10032639"/>
                <a:gd name="connsiteY5905" fmla="*/ 484992 h 2801577"/>
                <a:gd name="connsiteX5906" fmla="*/ 2684448 w 10032639"/>
                <a:gd name="connsiteY5906" fmla="*/ 500475 h 2801577"/>
                <a:gd name="connsiteX5907" fmla="*/ 2694886 w 10032639"/>
                <a:gd name="connsiteY5907" fmla="*/ 498674 h 2801577"/>
                <a:gd name="connsiteX5908" fmla="*/ 2703525 w 10032639"/>
                <a:gd name="connsiteY5908" fmla="*/ 496874 h 2801577"/>
                <a:gd name="connsiteX5909" fmla="*/ 2725841 w 10032639"/>
                <a:gd name="connsiteY5909" fmla="*/ 495074 h 2801577"/>
                <a:gd name="connsiteX5910" fmla="*/ 2746717 w 10032639"/>
                <a:gd name="connsiteY5910" fmla="*/ 491833 h 2801577"/>
                <a:gd name="connsiteX5911" fmla="*/ 2750317 w 10032639"/>
                <a:gd name="connsiteY5911" fmla="*/ 491833 h 2801577"/>
                <a:gd name="connsiteX5912" fmla="*/ 2750317 w 10032639"/>
                <a:gd name="connsiteY5912" fmla="*/ 490033 h 2801577"/>
                <a:gd name="connsiteX5913" fmla="*/ 2755356 w 10032639"/>
                <a:gd name="connsiteY5913" fmla="*/ 483192 h 2801577"/>
                <a:gd name="connsiteX5914" fmla="*/ 2757156 w 10032639"/>
                <a:gd name="connsiteY5914" fmla="*/ 475991 h 2801577"/>
                <a:gd name="connsiteX5915" fmla="*/ 2762195 w 10032639"/>
                <a:gd name="connsiteY5915" fmla="*/ 470950 h 2801577"/>
                <a:gd name="connsiteX5916" fmla="*/ 2767594 w 10032639"/>
                <a:gd name="connsiteY5916" fmla="*/ 465910 h 2801577"/>
                <a:gd name="connsiteX5917" fmla="*/ 2774433 w 10032639"/>
                <a:gd name="connsiteY5917" fmla="*/ 460509 h 2801577"/>
                <a:gd name="connsiteX5918" fmla="*/ 2781272 w 10032639"/>
                <a:gd name="connsiteY5918" fmla="*/ 458709 h 2801577"/>
                <a:gd name="connsiteX5919" fmla="*/ 2814387 w 10032639"/>
                <a:gd name="connsiteY5919" fmla="*/ 458709 h 2801577"/>
                <a:gd name="connsiteX5920" fmla="*/ 2814387 w 10032639"/>
                <a:gd name="connsiteY5920" fmla="*/ 453668 h 2801577"/>
                <a:gd name="connsiteX5921" fmla="*/ 2817626 w 10032639"/>
                <a:gd name="connsiteY5921" fmla="*/ 446827 h 2801577"/>
                <a:gd name="connsiteX5922" fmla="*/ 2821225 w 10032639"/>
                <a:gd name="connsiteY5922" fmla="*/ 439986 h 2801577"/>
                <a:gd name="connsiteX5923" fmla="*/ 2831664 w 10032639"/>
                <a:gd name="connsiteY5923" fmla="*/ 434585 h 2801577"/>
                <a:gd name="connsiteX5924" fmla="*/ 2838503 w 10032639"/>
                <a:gd name="connsiteY5924" fmla="*/ 432785 h 2801577"/>
                <a:gd name="connsiteX5925" fmla="*/ 2852181 w 10032639"/>
                <a:gd name="connsiteY5925" fmla="*/ 431344 h 2801577"/>
                <a:gd name="connsiteX5926" fmla="*/ 2869458 w 10032639"/>
                <a:gd name="connsiteY5926" fmla="*/ 415862 h 2801577"/>
                <a:gd name="connsiteX5927" fmla="*/ 2878096 w 10032639"/>
                <a:gd name="connsiteY5927" fmla="*/ 419103 h 2801577"/>
                <a:gd name="connsiteX5928" fmla="*/ 2888535 w 10032639"/>
                <a:gd name="connsiteY5928" fmla="*/ 422703 h 2801577"/>
                <a:gd name="connsiteX5929" fmla="*/ 2895374 w 10032639"/>
                <a:gd name="connsiteY5929" fmla="*/ 422703 h 2801577"/>
                <a:gd name="connsiteX5930" fmla="*/ 2900772 w 10032639"/>
                <a:gd name="connsiteY5930" fmla="*/ 420903 h 2801577"/>
                <a:gd name="connsiteX5931" fmla="*/ 2904372 w 10032639"/>
                <a:gd name="connsiteY5931" fmla="*/ 417302 h 2801577"/>
                <a:gd name="connsiteX5932" fmla="*/ 2911211 w 10032639"/>
                <a:gd name="connsiteY5932" fmla="*/ 410461 h 2801577"/>
                <a:gd name="connsiteX5933" fmla="*/ 2919850 w 10032639"/>
                <a:gd name="connsiteY5933" fmla="*/ 405421 h 2801577"/>
                <a:gd name="connsiteX5934" fmla="*/ 2930288 w 10032639"/>
                <a:gd name="connsiteY5934" fmla="*/ 401820 h 2801577"/>
                <a:gd name="connsiteX5935" fmla="*/ 2943966 w 10032639"/>
                <a:gd name="connsiteY5935" fmla="*/ 398219 h 2801577"/>
                <a:gd name="connsiteX5936" fmla="*/ 2943966 w 10032639"/>
                <a:gd name="connsiteY5936" fmla="*/ 391378 h 2801577"/>
                <a:gd name="connsiteX5937" fmla="*/ 2947565 w 10032639"/>
                <a:gd name="connsiteY5937" fmla="*/ 384537 h 2801577"/>
                <a:gd name="connsiteX5938" fmla="*/ 2951165 w 10032639"/>
                <a:gd name="connsiteY5938" fmla="*/ 380937 h 2801577"/>
                <a:gd name="connsiteX5939" fmla="*/ 2954404 w 10032639"/>
                <a:gd name="connsiteY5939" fmla="*/ 377696 h 2801577"/>
                <a:gd name="connsiteX5940" fmla="*/ 2959803 w 10032639"/>
                <a:gd name="connsiteY5940" fmla="*/ 375896 h 2801577"/>
                <a:gd name="connsiteX5941" fmla="*/ 2964842 w 10032639"/>
                <a:gd name="connsiteY5941" fmla="*/ 375896 h 2801577"/>
                <a:gd name="connsiteX5942" fmla="*/ 2973481 w 10032639"/>
                <a:gd name="connsiteY5942" fmla="*/ 375896 h 2801577"/>
                <a:gd name="connsiteX5943" fmla="*/ 2980320 w 10032639"/>
                <a:gd name="connsiteY5943" fmla="*/ 379137 h 2801577"/>
                <a:gd name="connsiteX5944" fmla="*/ 2985719 w 10032639"/>
                <a:gd name="connsiteY5944" fmla="*/ 382737 h 2801577"/>
                <a:gd name="connsiteX5945" fmla="*/ 2988958 w 10032639"/>
                <a:gd name="connsiteY5945" fmla="*/ 386338 h 2801577"/>
                <a:gd name="connsiteX5946" fmla="*/ 2997597 w 10032639"/>
                <a:gd name="connsiteY5946" fmla="*/ 375896 h 2801577"/>
                <a:gd name="connsiteX5947" fmla="*/ 3006236 w 10032639"/>
                <a:gd name="connsiteY5947" fmla="*/ 367255 h 2801577"/>
                <a:gd name="connsiteX5948" fmla="*/ 3018474 w 10032639"/>
                <a:gd name="connsiteY5948" fmla="*/ 361854 h 2801577"/>
                <a:gd name="connsiteX5949" fmla="*/ 3033951 w 10032639"/>
                <a:gd name="connsiteY5949" fmla="*/ 360054 h 2801577"/>
                <a:gd name="connsiteX5950" fmla="*/ 3039350 w 10032639"/>
                <a:gd name="connsiteY5950" fmla="*/ 358614 h 2801577"/>
                <a:gd name="connsiteX5951" fmla="*/ 3044390 w 10032639"/>
                <a:gd name="connsiteY5951" fmla="*/ 356813 h 2801577"/>
                <a:gd name="connsiteX5952" fmla="*/ 3047989 w 10032639"/>
                <a:gd name="connsiteY5952" fmla="*/ 355013 h 2801577"/>
                <a:gd name="connsiteX5953" fmla="*/ 3049788 w 10032639"/>
                <a:gd name="connsiteY5953" fmla="*/ 351413 h 2801577"/>
                <a:gd name="connsiteX5954" fmla="*/ 3053028 w 10032639"/>
                <a:gd name="connsiteY5954" fmla="*/ 342771 h 2801577"/>
                <a:gd name="connsiteX5955" fmla="*/ 3061667 w 10032639"/>
                <a:gd name="connsiteY5955" fmla="*/ 340971 h 2801577"/>
                <a:gd name="connsiteX5956" fmla="*/ 3080744 w 10032639"/>
                <a:gd name="connsiteY5956" fmla="*/ 337730 h 2801577"/>
                <a:gd name="connsiteX5957" fmla="*/ 3096581 w 10032639"/>
                <a:gd name="connsiteY5957" fmla="*/ 332330 h 2801577"/>
                <a:gd name="connsiteX5958" fmla="*/ 3106660 w 10032639"/>
                <a:gd name="connsiteY5958" fmla="*/ 327289 h 2801577"/>
                <a:gd name="connsiteX5959" fmla="*/ 3113858 w 10032639"/>
                <a:gd name="connsiteY5959" fmla="*/ 323688 h 2801577"/>
                <a:gd name="connsiteX5960" fmla="*/ 3125737 w 10032639"/>
                <a:gd name="connsiteY5960" fmla="*/ 315047 h 2801577"/>
                <a:gd name="connsiteX5961" fmla="*/ 3137974 w 10032639"/>
                <a:gd name="connsiteY5961" fmla="*/ 304966 h 2801577"/>
                <a:gd name="connsiteX5962" fmla="*/ 4633884 w 10032639"/>
                <a:gd name="connsiteY5962" fmla="*/ 284907 h 2801577"/>
                <a:gd name="connsiteX5963" fmla="*/ 4621634 w 10032639"/>
                <a:gd name="connsiteY5963" fmla="*/ 295347 h 2801577"/>
                <a:gd name="connsiteX5964" fmla="*/ 4632082 w 10032639"/>
                <a:gd name="connsiteY5964" fmla="*/ 289947 h 2801577"/>
                <a:gd name="connsiteX5965" fmla="*/ 3423409 w 10032639"/>
                <a:gd name="connsiteY5965" fmla="*/ 270400 h 2801577"/>
                <a:gd name="connsiteX5966" fmla="*/ 3371577 w 10032639"/>
                <a:gd name="connsiteY5966" fmla="*/ 290924 h 2801577"/>
                <a:gd name="connsiteX5967" fmla="*/ 3385615 w 10032639"/>
                <a:gd name="connsiteY5967" fmla="*/ 290924 h 2801577"/>
                <a:gd name="connsiteX5968" fmla="*/ 3397493 w 10032639"/>
                <a:gd name="connsiteY5968" fmla="*/ 287683 h 2801577"/>
                <a:gd name="connsiteX5969" fmla="*/ 3409731 w 10032639"/>
                <a:gd name="connsiteY5969" fmla="*/ 282282 h 2801577"/>
                <a:gd name="connsiteX5970" fmla="*/ 3419809 w 10032639"/>
                <a:gd name="connsiteY5970" fmla="*/ 271841 h 2801577"/>
                <a:gd name="connsiteX5971" fmla="*/ 427611 w 10032639"/>
                <a:gd name="connsiteY5971" fmla="*/ 259959 h 2801577"/>
                <a:gd name="connsiteX5972" fmla="*/ 392696 w 10032639"/>
                <a:gd name="connsiteY5972" fmla="*/ 290924 h 2801577"/>
                <a:gd name="connsiteX5973" fmla="*/ 399895 w 10032639"/>
                <a:gd name="connsiteY5973" fmla="*/ 289123 h 2801577"/>
                <a:gd name="connsiteX5974" fmla="*/ 404934 w 10032639"/>
                <a:gd name="connsiteY5974" fmla="*/ 287683 h 2801577"/>
                <a:gd name="connsiteX5975" fmla="*/ 415373 w 10032639"/>
                <a:gd name="connsiteY5975" fmla="*/ 275441 h 2801577"/>
                <a:gd name="connsiteX5976" fmla="*/ 131738 w 10032639"/>
                <a:gd name="connsiteY5976" fmla="*/ 247717 h 2801577"/>
                <a:gd name="connsiteX5977" fmla="*/ 124539 w 10032639"/>
                <a:gd name="connsiteY5977" fmla="*/ 251318 h 2801577"/>
                <a:gd name="connsiteX5978" fmla="*/ 124539 w 10032639"/>
                <a:gd name="connsiteY5978" fmla="*/ 256358 h 2801577"/>
                <a:gd name="connsiteX5979" fmla="*/ 853422 w 10032639"/>
                <a:gd name="connsiteY5979" fmla="*/ 245917 h 2801577"/>
                <a:gd name="connsiteX5980" fmla="*/ 849823 w 10032639"/>
                <a:gd name="connsiteY5980" fmla="*/ 249517 h 2801577"/>
                <a:gd name="connsiteX5981" fmla="*/ 851622 w 10032639"/>
                <a:gd name="connsiteY5981" fmla="*/ 249517 h 2801577"/>
                <a:gd name="connsiteX5982" fmla="*/ 9679416 w 10032639"/>
                <a:gd name="connsiteY5982" fmla="*/ 236745 h 2801577"/>
                <a:gd name="connsiteX5983" fmla="*/ 9657092 w 10032639"/>
                <a:gd name="connsiteY5983" fmla="*/ 261232 h 2801577"/>
                <a:gd name="connsiteX5984" fmla="*/ 9632608 w 10032639"/>
                <a:gd name="connsiteY5984" fmla="*/ 285359 h 2801577"/>
                <a:gd name="connsiteX5985" fmla="*/ 9594441 w 10032639"/>
                <a:gd name="connsiteY5985" fmla="*/ 324971 h 2801577"/>
                <a:gd name="connsiteX5986" fmla="*/ 9553033 w 10032639"/>
                <a:gd name="connsiteY5986" fmla="*/ 369983 h 2801577"/>
                <a:gd name="connsiteX5987" fmla="*/ 9468058 w 10032639"/>
                <a:gd name="connsiteY5987" fmla="*/ 468652 h 2801577"/>
                <a:gd name="connsiteX5988" fmla="*/ 9397486 w 10032639"/>
                <a:gd name="connsiteY5988" fmla="*/ 550395 h 2801577"/>
                <a:gd name="connsiteX5989" fmla="*/ 9418009 w 10032639"/>
                <a:gd name="connsiteY5989" fmla="*/ 539952 h 2801577"/>
                <a:gd name="connsiteX5990" fmla="*/ 9437093 w 10032639"/>
                <a:gd name="connsiteY5990" fmla="*/ 524108 h 2801577"/>
                <a:gd name="connsiteX5991" fmla="*/ 9454376 w 10032639"/>
                <a:gd name="connsiteY5991" fmla="*/ 508623 h 2801577"/>
                <a:gd name="connsiteX5992" fmla="*/ 9468058 w 10032639"/>
                <a:gd name="connsiteY5992" fmla="*/ 489538 h 2801577"/>
                <a:gd name="connsiteX5993" fmla="*/ 9485701 w 10032639"/>
                <a:gd name="connsiteY5993" fmla="*/ 466851 h 2801577"/>
                <a:gd name="connsiteX5994" fmla="*/ 9504785 w 10032639"/>
                <a:gd name="connsiteY5994" fmla="*/ 449566 h 2801577"/>
                <a:gd name="connsiteX5995" fmla="*/ 9527109 w 10032639"/>
                <a:gd name="connsiteY5995" fmla="*/ 434082 h 2801577"/>
                <a:gd name="connsiteX5996" fmla="*/ 9549793 w 10032639"/>
                <a:gd name="connsiteY5996" fmla="*/ 423999 h 2801577"/>
                <a:gd name="connsiteX5997" fmla="*/ 9556634 w 10032639"/>
                <a:gd name="connsiteY5997" fmla="*/ 409955 h 2801577"/>
                <a:gd name="connsiteX5998" fmla="*/ 9565276 w 10032639"/>
                <a:gd name="connsiteY5998" fmla="*/ 397711 h 2801577"/>
                <a:gd name="connsiteX5999" fmla="*/ 9575717 w 10032639"/>
                <a:gd name="connsiteY5999" fmla="*/ 387629 h 2801577"/>
                <a:gd name="connsiteX6000" fmla="*/ 9585799 w 10032639"/>
                <a:gd name="connsiteY6000" fmla="*/ 377186 h 2801577"/>
                <a:gd name="connsiteX6001" fmla="*/ 9603082 w 10032639"/>
                <a:gd name="connsiteY6001" fmla="*/ 364942 h 2801577"/>
                <a:gd name="connsiteX6002" fmla="*/ 9618925 w 10032639"/>
                <a:gd name="connsiteY6002" fmla="*/ 349098 h 2801577"/>
                <a:gd name="connsiteX6003" fmla="*/ 9625766 w 10032639"/>
                <a:gd name="connsiteY6003" fmla="*/ 340455 h 2801577"/>
                <a:gd name="connsiteX6004" fmla="*/ 9632608 w 10032639"/>
                <a:gd name="connsiteY6004" fmla="*/ 330012 h 2801577"/>
                <a:gd name="connsiteX6005" fmla="*/ 9643049 w 10032639"/>
                <a:gd name="connsiteY6005" fmla="*/ 311287 h 2801577"/>
                <a:gd name="connsiteX6006" fmla="*/ 9648450 w 10032639"/>
                <a:gd name="connsiteY6006" fmla="*/ 299043 h 2801577"/>
                <a:gd name="connsiteX6007" fmla="*/ 9655292 w 10032639"/>
                <a:gd name="connsiteY6007" fmla="*/ 288600 h 2801577"/>
                <a:gd name="connsiteX6008" fmla="*/ 9665733 w 10032639"/>
                <a:gd name="connsiteY6008" fmla="*/ 279958 h 2801577"/>
                <a:gd name="connsiteX6009" fmla="*/ 9677976 w 10032639"/>
                <a:gd name="connsiteY6009" fmla="*/ 271315 h 2801577"/>
                <a:gd name="connsiteX6010" fmla="*/ 9676175 w 10032639"/>
                <a:gd name="connsiteY6010" fmla="*/ 255831 h 2801577"/>
                <a:gd name="connsiteX6011" fmla="*/ 725283 w 10032639"/>
                <a:gd name="connsiteY6011" fmla="*/ 228634 h 2801577"/>
                <a:gd name="connsiteX6012" fmla="*/ 714844 w 10032639"/>
                <a:gd name="connsiteY6012" fmla="*/ 235475 h 2801577"/>
                <a:gd name="connsiteX6013" fmla="*/ 652574 w 10032639"/>
                <a:gd name="connsiteY6013" fmla="*/ 279042 h 2801577"/>
                <a:gd name="connsiteX6014" fmla="*/ 624859 w 10032639"/>
                <a:gd name="connsiteY6014" fmla="*/ 296324 h 2801577"/>
                <a:gd name="connsiteX6015" fmla="*/ 598943 w 10032639"/>
                <a:gd name="connsiteY6015" fmla="*/ 311807 h 2801577"/>
                <a:gd name="connsiteX6016" fmla="*/ 569428 w 10032639"/>
                <a:gd name="connsiteY6016" fmla="*/ 332330 h 2801577"/>
                <a:gd name="connsiteX6017" fmla="*/ 539913 w 10032639"/>
                <a:gd name="connsiteY6017" fmla="*/ 355013 h 2801577"/>
                <a:gd name="connsiteX6018" fmla="*/ 510397 w 10032639"/>
                <a:gd name="connsiteY6018" fmla="*/ 379137 h 2801577"/>
                <a:gd name="connsiteX6019" fmla="*/ 482682 w 10032639"/>
                <a:gd name="connsiteY6019" fmla="*/ 405421 h 2801577"/>
                <a:gd name="connsiteX6020" fmla="*/ 448127 w 10032639"/>
                <a:gd name="connsiteY6020" fmla="*/ 439986 h 2801577"/>
                <a:gd name="connsiteX6021" fmla="*/ 412133 w 10032639"/>
                <a:gd name="connsiteY6021" fmla="*/ 470950 h 2801577"/>
                <a:gd name="connsiteX6022" fmla="*/ 415373 w 10032639"/>
                <a:gd name="connsiteY6022" fmla="*/ 472751 h 2801577"/>
                <a:gd name="connsiteX6023" fmla="*/ 418972 w 10032639"/>
                <a:gd name="connsiteY6023" fmla="*/ 472751 h 2801577"/>
                <a:gd name="connsiteX6024" fmla="*/ 425811 w 10032639"/>
                <a:gd name="connsiteY6024" fmla="*/ 469150 h 2801577"/>
                <a:gd name="connsiteX6025" fmla="*/ 432650 w 10032639"/>
                <a:gd name="connsiteY6025" fmla="*/ 460509 h 2801577"/>
                <a:gd name="connsiteX6026" fmla="*/ 443088 w 10032639"/>
                <a:gd name="connsiteY6026" fmla="*/ 453668 h 2801577"/>
                <a:gd name="connsiteX6027" fmla="*/ 453527 w 10032639"/>
                <a:gd name="connsiteY6027" fmla="*/ 446827 h 2801577"/>
                <a:gd name="connsiteX6028" fmla="*/ 463965 w 10032639"/>
                <a:gd name="connsiteY6028" fmla="*/ 441426 h 2801577"/>
                <a:gd name="connsiteX6029" fmla="*/ 475843 w 10032639"/>
                <a:gd name="connsiteY6029" fmla="*/ 439986 h 2801577"/>
                <a:gd name="connsiteX6030" fmla="*/ 486281 w 10032639"/>
                <a:gd name="connsiteY6030" fmla="*/ 439986 h 2801577"/>
                <a:gd name="connsiteX6031" fmla="*/ 505358 w 10032639"/>
                <a:gd name="connsiteY6031" fmla="*/ 417302 h 2801577"/>
                <a:gd name="connsiteX6032" fmla="*/ 528035 w 10032639"/>
                <a:gd name="connsiteY6032" fmla="*/ 398219 h 2801577"/>
                <a:gd name="connsiteX6033" fmla="*/ 538113 w 10032639"/>
                <a:gd name="connsiteY6033" fmla="*/ 388138 h 2801577"/>
                <a:gd name="connsiteX6034" fmla="*/ 550351 w 10032639"/>
                <a:gd name="connsiteY6034" fmla="*/ 379137 h 2801577"/>
                <a:gd name="connsiteX6035" fmla="*/ 562589 w 10032639"/>
                <a:gd name="connsiteY6035" fmla="*/ 372296 h 2801577"/>
                <a:gd name="connsiteX6036" fmla="*/ 576267 w 10032639"/>
                <a:gd name="connsiteY6036" fmla="*/ 365455 h 2801577"/>
                <a:gd name="connsiteX6037" fmla="*/ 576267 w 10032639"/>
                <a:gd name="connsiteY6037" fmla="*/ 337730 h 2801577"/>
                <a:gd name="connsiteX6038" fmla="*/ 586705 w 10032639"/>
                <a:gd name="connsiteY6038" fmla="*/ 334130 h 2801577"/>
                <a:gd name="connsiteX6039" fmla="*/ 609021 w 10032639"/>
                <a:gd name="connsiteY6039" fmla="*/ 325489 h 2801577"/>
                <a:gd name="connsiteX6040" fmla="*/ 629898 w 10032639"/>
                <a:gd name="connsiteY6040" fmla="*/ 316847 h 2801577"/>
                <a:gd name="connsiteX6041" fmla="*/ 629898 w 10032639"/>
                <a:gd name="connsiteY6041" fmla="*/ 311807 h 2801577"/>
                <a:gd name="connsiteX6042" fmla="*/ 631698 w 10032639"/>
                <a:gd name="connsiteY6042" fmla="*/ 306406 h 2801577"/>
                <a:gd name="connsiteX6043" fmla="*/ 634937 w 10032639"/>
                <a:gd name="connsiteY6043" fmla="*/ 297765 h 2801577"/>
                <a:gd name="connsiteX6044" fmla="*/ 640336 w 10032639"/>
                <a:gd name="connsiteY6044" fmla="*/ 290924 h 2801577"/>
                <a:gd name="connsiteX6045" fmla="*/ 648975 w 10032639"/>
                <a:gd name="connsiteY6045" fmla="*/ 285883 h 2801577"/>
                <a:gd name="connsiteX6046" fmla="*/ 659413 w 10032639"/>
                <a:gd name="connsiteY6046" fmla="*/ 280482 h 2801577"/>
                <a:gd name="connsiteX6047" fmla="*/ 661213 w 10032639"/>
                <a:gd name="connsiteY6047" fmla="*/ 280482 h 2801577"/>
                <a:gd name="connsiteX6048" fmla="*/ 669852 w 10032639"/>
                <a:gd name="connsiteY6048" fmla="*/ 277241 h 2801577"/>
                <a:gd name="connsiteX6049" fmla="*/ 678490 w 10032639"/>
                <a:gd name="connsiteY6049" fmla="*/ 271841 h 2801577"/>
                <a:gd name="connsiteX6050" fmla="*/ 688929 w 10032639"/>
                <a:gd name="connsiteY6050" fmla="*/ 265000 h 2801577"/>
                <a:gd name="connsiteX6051" fmla="*/ 695768 w 10032639"/>
                <a:gd name="connsiteY6051" fmla="*/ 254558 h 2801577"/>
                <a:gd name="connsiteX6052" fmla="*/ 704406 w 10032639"/>
                <a:gd name="connsiteY6052" fmla="*/ 245917 h 2801577"/>
                <a:gd name="connsiteX6053" fmla="*/ 1329265 w 10032639"/>
                <a:gd name="connsiteY6053" fmla="*/ 226834 h 2801577"/>
                <a:gd name="connsiteX6054" fmla="*/ 1282473 w 10032639"/>
                <a:gd name="connsiteY6054" fmla="*/ 259959 h 2801577"/>
                <a:gd name="connsiteX6055" fmla="*/ 1233881 w 10032639"/>
                <a:gd name="connsiteY6055" fmla="*/ 289123 h 2801577"/>
                <a:gd name="connsiteX6056" fmla="*/ 1185649 w 10032639"/>
                <a:gd name="connsiteY6056" fmla="*/ 321888 h 2801577"/>
                <a:gd name="connsiteX6057" fmla="*/ 1162972 w 10032639"/>
                <a:gd name="connsiteY6057" fmla="*/ 340971 h 2801577"/>
                <a:gd name="connsiteX6058" fmla="*/ 1142456 w 10032639"/>
                <a:gd name="connsiteY6058" fmla="*/ 358614 h 2801577"/>
                <a:gd name="connsiteX6059" fmla="*/ 1140656 w 10032639"/>
                <a:gd name="connsiteY6059" fmla="*/ 360054 h 2801577"/>
                <a:gd name="connsiteX6060" fmla="*/ 1144255 w 10032639"/>
                <a:gd name="connsiteY6060" fmla="*/ 363654 h 2801577"/>
                <a:gd name="connsiteX6061" fmla="*/ 1147495 w 10032639"/>
                <a:gd name="connsiteY6061" fmla="*/ 367255 h 2801577"/>
                <a:gd name="connsiteX6062" fmla="*/ 1156133 w 10032639"/>
                <a:gd name="connsiteY6062" fmla="*/ 360054 h 2801577"/>
                <a:gd name="connsiteX6063" fmla="*/ 1168372 w 10032639"/>
                <a:gd name="connsiteY6063" fmla="*/ 351413 h 2801577"/>
                <a:gd name="connsiteX6064" fmla="*/ 1175210 w 10032639"/>
                <a:gd name="connsiteY6064" fmla="*/ 346372 h 2801577"/>
                <a:gd name="connsiteX6065" fmla="*/ 1182049 w 10032639"/>
                <a:gd name="connsiteY6065" fmla="*/ 340971 h 2801577"/>
                <a:gd name="connsiteX6066" fmla="*/ 1194287 w 10032639"/>
                <a:gd name="connsiteY6066" fmla="*/ 332330 h 2801577"/>
                <a:gd name="connsiteX6067" fmla="*/ 1201126 w 10032639"/>
                <a:gd name="connsiteY6067" fmla="*/ 325489 h 2801577"/>
                <a:gd name="connsiteX6068" fmla="*/ 1209765 w 10032639"/>
                <a:gd name="connsiteY6068" fmla="*/ 318648 h 2801577"/>
                <a:gd name="connsiteX6069" fmla="*/ 1216604 w 10032639"/>
                <a:gd name="connsiteY6069" fmla="*/ 315047 h 2801577"/>
                <a:gd name="connsiteX6070" fmla="*/ 1225242 w 10032639"/>
                <a:gd name="connsiteY6070" fmla="*/ 311807 h 2801577"/>
                <a:gd name="connsiteX6071" fmla="*/ 1233881 w 10032639"/>
                <a:gd name="connsiteY6071" fmla="*/ 306406 h 2801577"/>
                <a:gd name="connsiteX6072" fmla="*/ 1261957 w 10032639"/>
                <a:gd name="connsiteY6072" fmla="*/ 289123 h 2801577"/>
                <a:gd name="connsiteX6073" fmla="*/ 1277434 w 10032639"/>
                <a:gd name="connsiteY6073" fmla="*/ 280482 h 2801577"/>
                <a:gd name="connsiteX6074" fmla="*/ 1292911 w 10032639"/>
                <a:gd name="connsiteY6074" fmla="*/ 273641 h 2801577"/>
                <a:gd name="connsiteX6075" fmla="*/ 1306589 w 10032639"/>
                <a:gd name="connsiteY6075" fmla="*/ 266800 h 2801577"/>
                <a:gd name="connsiteX6076" fmla="*/ 1317027 w 10032639"/>
                <a:gd name="connsiteY6076" fmla="*/ 258159 h 2801577"/>
                <a:gd name="connsiteX6077" fmla="*/ 1323866 w 10032639"/>
                <a:gd name="connsiteY6077" fmla="*/ 247717 h 2801577"/>
                <a:gd name="connsiteX6078" fmla="*/ 1330705 w 10032639"/>
                <a:gd name="connsiteY6078" fmla="*/ 237276 h 2801577"/>
                <a:gd name="connsiteX6079" fmla="*/ 1330705 w 10032639"/>
                <a:gd name="connsiteY6079" fmla="*/ 226834 h 2801577"/>
                <a:gd name="connsiteX6080" fmla="*/ 4886439 w 10032639"/>
                <a:gd name="connsiteY6080" fmla="*/ 224064 h 2801577"/>
                <a:gd name="connsiteX6081" fmla="*/ 4805016 w 10032639"/>
                <a:gd name="connsiteY6081" fmla="*/ 288147 h 2801577"/>
                <a:gd name="connsiteX6082" fmla="*/ 4763584 w 10032639"/>
                <a:gd name="connsiteY6082" fmla="*/ 319468 h 2801577"/>
                <a:gd name="connsiteX6083" fmla="*/ 4720351 w 10032639"/>
                <a:gd name="connsiteY6083" fmla="*/ 350430 h 2801577"/>
                <a:gd name="connsiteX6084" fmla="*/ 4669912 w 10032639"/>
                <a:gd name="connsiteY6084" fmla="*/ 385351 h 2801577"/>
                <a:gd name="connsiteX6085" fmla="*/ 4618032 w 10032639"/>
                <a:gd name="connsiteY6085" fmla="*/ 418113 h 2801577"/>
                <a:gd name="connsiteX6086" fmla="*/ 4566152 w 10032639"/>
                <a:gd name="connsiteY6086" fmla="*/ 449074 h 2801577"/>
                <a:gd name="connsiteX6087" fmla="*/ 4515713 w 10032639"/>
                <a:gd name="connsiteY6087" fmla="*/ 480396 h 2801577"/>
                <a:gd name="connsiteX6088" fmla="*/ 4515713 w 10032639"/>
                <a:gd name="connsiteY6088" fmla="*/ 487236 h 2801577"/>
                <a:gd name="connsiteX6089" fmla="*/ 4515713 w 10032639"/>
                <a:gd name="connsiteY6089" fmla="*/ 492636 h 2801577"/>
                <a:gd name="connsiteX6090" fmla="*/ 4567593 w 10032639"/>
                <a:gd name="connsiteY6090" fmla="*/ 454474 h 2801577"/>
                <a:gd name="connsiteX6091" fmla="*/ 4616230 w 10032639"/>
                <a:gd name="connsiteY6091" fmla="*/ 421713 h 2801577"/>
                <a:gd name="connsiteX6092" fmla="*/ 4661265 w 10032639"/>
                <a:gd name="connsiteY6092" fmla="*/ 392192 h 2801577"/>
                <a:gd name="connsiteX6093" fmla="*/ 4704498 w 10032639"/>
                <a:gd name="connsiteY6093" fmla="*/ 366270 h 2801577"/>
                <a:gd name="connsiteX6094" fmla="*/ 4754937 w 10032639"/>
                <a:gd name="connsiteY6094" fmla="*/ 339989 h 2801577"/>
                <a:gd name="connsiteX6095" fmla="*/ 4801773 w 10032639"/>
                <a:gd name="connsiteY6095" fmla="*/ 310828 h 2801577"/>
                <a:gd name="connsiteX6096" fmla="*/ 4848249 w 10032639"/>
                <a:gd name="connsiteY6096" fmla="*/ 279507 h 2801577"/>
                <a:gd name="connsiteX6097" fmla="*/ 4893644 w 10032639"/>
                <a:gd name="connsiteY6097" fmla="*/ 246745 h 2801577"/>
                <a:gd name="connsiteX6098" fmla="*/ 9371201 w 10032639"/>
                <a:gd name="connsiteY6098" fmla="*/ 210818 h 2801577"/>
                <a:gd name="connsiteX6099" fmla="*/ 9333034 w 10032639"/>
                <a:gd name="connsiteY6099" fmla="*/ 240346 h 2801577"/>
                <a:gd name="connsiteX6100" fmla="*/ 9295227 w 10032639"/>
                <a:gd name="connsiteY6100" fmla="*/ 273116 h 2801577"/>
                <a:gd name="connsiteX6101" fmla="*/ 9258861 w 10032639"/>
                <a:gd name="connsiteY6101" fmla="*/ 305885 h 2801577"/>
                <a:gd name="connsiteX6102" fmla="*/ 9222494 w 10032639"/>
                <a:gd name="connsiteY6102" fmla="*/ 339015 h 2801577"/>
                <a:gd name="connsiteX6103" fmla="*/ 9161644 w 10032639"/>
                <a:gd name="connsiteY6103" fmla="*/ 401312 h 2801577"/>
                <a:gd name="connsiteX6104" fmla="*/ 9097912 w 10032639"/>
                <a:gd name="connsiteY6104" fmla="*/ 466851 h 2801577"/>
                <a:gd name="connsiteX6105" fmla="*/ 9132478 w 10032639"/>
                <a:gd name="connsiteY6105" fmla="*/ 475494 h 2801577"/>
                <a:gd name="connsiteX6106" fmla="*/ 9139320 w 10032639"/>
                <a:gd name="connsiteY6106" fmla="*/ 463610 h 2801577"/>
                <a:gd name="connsiteX6107" fmla="*/ 9142920 w 10032639"/>
                <a:gd name="connsiteY6107" fmla="*/ 460009 h 2801577"/>
                <a:gd name="connsiteX6108" fmla="*/ 9142920 w 10032639"/>
                <a:gd name="connsiteY6108" fmla="*/ 454968 h 2801577"/>
                <a:gd name="connsiteX6109" fmla="*/ 9142920 w 10032639"/>
                <a:gd name="connsiteY6109" fmla="*/ 448126 h 2801577"/>
                <a:gd name="connsiteX6110" fmla="*/ 9147961 w 10032639"/>
                <a:gd name="connsiteY6110" fmla="*/ 444525 h 2801577"/>
                <a:gd name="connsiteX6111" fmla="*/ 9154802 w 10032639"/>
                <a:gd name="connsiteY6111" fmla="*/ 437683 h 2801577"/>
                <a:gd name="connsiteX6112" fmla="*/ 9159843 w 10032639"/>
                <a:gd name="connsiteY6112" fmla="*/ 429040 h 2801577"/>
                <a:gd name="connsiteX6113" fmla="*/ 9163444 w 10032639"/>
                <a:gd name="connsiteY6113" fmla="*/ 425439 h 2801577"/>
                <a:gd name="connsiteX6114" fmla="*/ 9172085 w 10032639"/>
                <a:gd name="connsiteY6114" fmla="*/ 418597 h 2801577"/>
                <a:gd name="connsiteX6115" fmla="*/ 9186128 w 10032639"/>
                <a:gd name="connsiteY6115" fmla="*/ 413556 h 2801577"/>
                <a:gd name="connsiteX6116" fmla="*/ 9191169 w 10032639"/>
                <a:gd name="connsiteY6116" fmla="*/ 397711 h 2801577"/>
                <a:gd name="connsiteX6117" fmla="*/ 9198010 w 10032639"/>
                <a:gd name="connsiteY6117" fmla="*/ 385828 h 2801577"/>
                <a:gd name="connsiteX6118" fmla="*/ 9208452 w 10032639"/>
                <a:gd name="connsiteY6118" fmla="*/ 375385 h 2801577"/>
                <a:gd name="connsiteX6119" fmla="*/ 9222494 w 10032639"/>
                <a:gd name="connsiteY6119" fmla="*/ 368183 h 2801577"/>
                <a:gd name="connsiteX6120" fmla="*/ 9229336 w 10032639"/>
                <a:gd name="connsiteY6120" fmla="*/ 363142 h 2801577"/>
                <a:gd name="connsiteX6121" fmla="*/ 9232936 w 10032639"/>
                <a:gd name="connsiteY6121" fmla="*/ 358100 h 2801577"/>
                <a:gd name="connsiteX6122" fmla="*/ 9234737 w 10032639"/>
                <a:gd name="connsiteY6122" fmla="*/ 352699 h 2801577"/>
                <a:gd name="connsiteX6123" fmla="*/ 9236177 w 10032639"/>
                <a:gd name="connsiteY6123" fmla="*/ 347657 h 2801577"/>
                <a:gd name="connsiteX6124" fmla="*/ 9236177 w 10032639"/>
                <a:gd name="connsiteY6124" fmla="*/ 337214 h 2801577"/>
                <a:gd name="connsiteX6125" fmla="*/ 9244818 w 10032639"/>
                <a:gd name="connsiteY6125" fmla="*/ 333613 h 2801577"/>
                <a:gd name="connsiteX6126" fmla="*/ 9263902 w 10032639"/>
                <a:gd name="connsiteY6126" fmla="*/ 324971 h 2801577"/>
                <a:gd name="connsiteX6127" fmla="*/ 9277944 w 10032639"/>
                <a:gd name="connsiteY6127" fmla="*/ 316328 h 2801577"/>
                <a:gd name="connsiteX6128" fmla="*/ 9289827 w 10032639"/>
                <a:gd name="connsiteY6128" fmla="*/ 305885 h 2801577"/>
                <a:gd name="connsiteX6129" fmla="*/ 9298468 w 10032639"/>
                <a:gd name="connsiteY6129" fmla="*/ 294002 h 2801577"/>
                <a:gd name="connsiteX6130" fmla="*/ 9308910 w 10032639"/>
                <a:gd name="connsiteY6130" fmla="*/ 278517 h 2801577"/>
                <a:gd name="connsiteX6131" fmla="*/ 9322592 w 10032639"/>
                <a:gd name="connsiteY6131" fmla="*/ 264473 h 2801577"/>
                <a:gd name="connsiteX6132" fmla="*/ 9338435 w 10032639"/>
                <a:gd name="connsiteY6132" fmla="*/ 250789 h 2801577"/>
                <a:gd name="connsiteX6133" fmla="*/ 9355718 w 10032639"/>
                <a:gd name="connsiteY6133" fmla="*/ 238546 h 2801577"/>
                <a:gd name="connsiteX6134" fmla="*/ 9362559 w 10032639"/>
                <a:gd name="connsiteY6134" fmla="*/ 222701 h 2801577"/>
                <a:gd name="connsiteX6135" fmla="*/ 9492543 w 10032639"/>
                <a:gd name="connsiteY6135" fmla="*/ 205416 h 2801577"/>
                <a:gd name="connsiteX6136" fmla="*/ 9471659 w 10032639"/>
                <a:gd name="connsiteY6136" fmla="*/ 224502 h 2801577"/>
                <a:gd name="connsiteX6137" fmla="*/ 9452575 w 10032639"/>
                <a:gd name="connsiteY6137" fmla="*/ 243587 h 2801577"/>
                <a:gd name="connsiteX6138" fmla="*/ 9418009 w 10032639"/>
                <a:gd name="connsiteY6138" fmla="*/ 276717 h 2801577"/>
                <a:gd name="connsiteX6139" fmla="*/ 9383443 w 10032639"/>
                <a:gd name="connsiteY6139" fmla="*/ 311287 h 2801577"/>
                <a:gd name="connsiteX6140" fmla="*/ 9341676 w 10032639"/>
                <a:gd name="connsiteY6140" fmla="*/ 354499 h 2801577"/>
                <a:gd name="connsiteX6141" fmla="*/ 9338435 w 10032639"/>
                <a:gd name="connsiteY6141" fmla="*/ 358100 h 2801577"/>
                <a:gd name="connsiteX6142" fmla="*/ 9366160 w 10032639"/>
                <a:gd name="connsiteY6142" fmla="*/ 337214 h 2801577"/>
                <a:gd name="connsiteX6143" fmla="*/ 9398926 w 10032639"/>
                <a:gd name="connsiteY6143" fmla="*/ 313087 h 2801577"/>
                <a:gd name="connsiteX6144" fmla="*/ 9412968 w 10032639"/>
                <a:gd name="connsiteY6144" fmla="*/ 300844 h 2801577"/>
                <a:gd name="connsiteX6145" fmla="*/ 9423050 w 10032639"/>
                <a:gd name="connsiteY6145" fmla="*/ 287160 h 2801577"/>
                <a:gd name="connsiteX6146" fmla="*/ 9435292 w 10032639"/>
                <a:gd name="connsiteY6146" fmla="*/ 274916 h 2801577"/>
                <a:gd name="connsiteX6147" fmla="*/ 9443934 w 10032639"/>
                <a:gd name="connsiteY6147" fmla="*/ 259432 h 2801577"/>
                <a:gd name="connsiteX6148" fmla="*/ 9447535 w 10032639"/>
                <a:gd name="connsiteY6148" fmla="*/ 255831 h 2801577"/>
                <a:gd name="connsiteX6149" fmla="*/ 9450775 w 10032639"/>
                <a:gd name="connsiteY6149" fmla="*/ 250789 h 2801577"/>
                <a:gd name="connsiteX6150" fmla="*/ 9457616 w 10032639"/>
                <a:gd name="connsiteY6150" fmla="*/ 245388 h 2801577"/>
                <a:gd name="connsiteX6151" fmla="*/ 9471659 w 10032639"/>
                <a:gd name="connsiteY6151" fmla="*/ 231704 h 2801577"/>
                <a:gd name="connsiteX6152" fmla="*/ 9482101 w 10032639"/>
                <a:gd name="connsiteY6152" fmla="*/ 217660 h 2801577"/>
                <a:gd name="connsiteX6153" fmla="*/ 9485701 w 10032639"/>
                <a:gd name="connsiteY6153" fmla="*/ 214059 h 2801577"/>
                <a:gd name="connsiteX6154" fmla="*/ 9488942 w 10032639"/>
                <a:gd name="connsiteY6154" fmla="*/ 209017 h 2801577"/>
                <a:gd name="connsiteX6155" fmla="*/ 3806027 w 10032639"/>
                <a:gd name="connsiteY6155" fmla="*/ 200910 h 2801577"/>
                <a:gd name="connsiteX6156" fmla="*/ 3778312 w 10032639"/>
                <a:gd name="connsiteY6156" fmla="*/ 211352 h 2801577"/>
                <a:gd name="connsiteX6157" fmla="*/ 3752396 w 10032639"/>
                <a:gd name="connsiteY6157" fmla="*/ 218193 h 2801577"/>
                <a:gd name="connsiteX6158" fmla="*/ 3738358 w 10032639"/>
                <a:gd name="connsiteY6158" fmla="*/ 223233 h 2801577"/>
                <a:gd name="connsiteX6159" fmla="*/ 3724680 w 10032639"/>
                <a:gd name="connsiteY6159" fmla="*/ 232235 h 2801577"/>
                <a:gd name="connsiteX6160" fmla="*/ 3727920 w 10032639"/>
                <a:gd name="connsiteY6160" fmla="*/ 237276 h 2801577"/>
                <a:gd name="connsiteX6161" fmla="*/ 3731519 w 10032639"/>
                <a:gd name="connsiteY6161" fmla="*/ 245917 h 2801577"/>
                <a:gd name="connsiteX6162" fmla="*/ 3733319 w 10032639"/>
                <a:gd name="connsiteY6162" fmla="*/ 254558 h 2801577"/>
                <a:gd name="connsiteX6163" fmla="*/ 3733319 w 10032639"/>
                <a:gd name="connsiteY6163" fmla="*/ 263199 h 2801577"/>
                <a:gd name="connsiteX6164" fmla="*/ 3733319 w 10032639"/>
                <a:gd name="connsiteY6164" fmla="*/ 270400 h 2801577"/>
                <a:gd name="connsiteX6165" fmla="*/ 3729719 w 10032639"/>
                <a:gd name="connsiteY6165" fmla="*/ 273641 h 2801577"/>
                <a:gd name="connsiteX6166" fmla="*/ 3769673 w 10032639"/>
                <a:gd name="connsiteY6166" fmla="*/ 256358 h 2801577"/>
                <a:gd name="connsiteX6167" fmla="*/ 3807827 w 10032639"/>
                <a:gd name="connsiteY6167" fmla="*/ 239076 h 2801577"/>
                <a:gd name="connsiteX6168" fmla="*/ 3806027 w 10032639"/>
                <a:gd name="connsiteY6168" fmla="*/ 223233 h 2801577"/>
                <a:gd name="connsiteX6169" fmla="*/ 3806027 w 10032639"/>
                <a:gd name="connsiteY6169" fmla="*/ 214592 h 2801577"/>
                <a:gd name="connsiteX6170" fmla="*/ 3806027 w 10032639"/>
                <a:gd name="connsiteY6170" fmla="*/ 204151 h 2801577"/>
                <a:gd name="connsiteX6171" fmla="*/ 192209 w 10032639"/>
                <a:gd name="connsiteY6171" fmla="*/ 176787 h 2801577"/>
                <a:gd name="connsiteX6172" fmla="*/ 183570 w 10032639"/>
                <a:gd name="connsiteY6172" fmla="*/ 185428 h 2801577"/>
                <a:gd name="connsiteX6173" fmla="*/ 173132 w 10032639"/>
                <a:gd name="connsiteY6173" fmla="*/ 194069 h 2801577"/>
                <a:gd name="connsiteX6174" fmla="*/ 174931 w 10032639"/>
                <a:gd name="connsiteY6174" fmla="*/ 200910 h 2801577"/>
                <a:gd name="connsiteX6175" fmla="*/ 9406127 w 10032639"/>
                <a:gd name="connsiteY6175" fmla="*/ 169046 h 2801577"/>
                <a:gd name="connsiteX6176" fmla="*/ 9402527 w 10032639"/>
                <a:gd name="connsiteY6176" fmla="*/ 174447 h 2801577"/>
                <a:gd name="connsiteX6177" fmla="*/ 9395685 w 10032639"/>
                <a:gd name="connsiteY6177" fmla="*/ 186331 h 2801577"/>
                <a:gd name="connsiteX6178" fmla="*/ 9388844 w 10032639"/>
                <a:gd name="connsiteY6178" fmla="*/ 196774 h 2801577"/>
                <a:gd name="connsiteX6179" fmla="*/ 9392085 w 10032639"/>
                <a:gd name="connsiteY6179" fmla="*/ 194973 h 2801577"/>
                <a:gd name="connsiteX6180" fmla="*/ 9395685 w 10032639"/>
                <a:gd name="connsiteY6180" fmla="*/ 191732 h 2801577"/>
                <a:gd name="connsiteX6181" fmla="*/ 9400726 w 10032639"/>
                <a:gd name="connsiteY6181" fmla="*/ 186331 h 2801577"/>
                <a:gd name="connsiteX6182" fmla="*/ 9402527 w 10032639"/>
                <a:gd name="connsiteY6182" fmla="*/ 179489 h 2801577"/>
                <a:gd name="connsiteX6183" fmla="*/ 9404327 w 10032639"/>
                <a:gd name="connsiteY6183" fmla="*/ 172647 h 2801577"/>
                <a:gd name="connsiteX6184" fmla="*/ 4687205 w 10032639"/>
                <a:gd name="connsiteY6184" fmla="*/ 168622 h 2801577"/>
                <a:gd name="connsiteX6185" fmla="*/ 4676757 w 10032639"/>
                <a:gd name="connsiteY6185" fmla="*/ 172222 h 2801577"/>
                <a:gd name="connsiteX6186" fmla="*/ 4664868 w 10032639"/>
                <a:gd name="connsiteY6186" fmla="*/ 179062 h 2801577"/>
                <a:gd name="connsiteX6187" fmla="*/ 4654420 w 10032639"/>
                <a:gd name="connsiteY6187" fmla="*/ 182662 h 2801577"/>
                <a:gd name="connsiteX6188" fmla="*/ 4643972 w 10032639"/>
                <a:gd name="connsiteY6188" fmla="*/ 187702 h 2801577"/>
                <a:gd name="connsiteX6189" fmla="*/ 4625237 w 10032639"/>
                <a:gd name="connsiteY6189" fmla="*/ 203183 h 2801577"/>
                <a:gd name="connsiteX6190" fmla="*/ 4607584 w 10032639"/>
                <a:gd name="connsiteY6190" fmla="*/ 219024 h 2801577"/>
                <a:gd name="connsiteX6191" fmla="*/ 4597136 w 10032639"/>
                <a:gd name="connsiteY6191" fmla="*/ 227664 h 2801577"/>
                <a:gd name="connsiteX6192" fmla="*/ 4588489 w 10032639"/>
                <a:gd name="connsiteY6192" fmla="*/ 234505 h 2801577"/>
                <a:gd name="connsiteX6193" fmla="*/ 4578041 w 10032639"/>
                <a:gd name="connsiteY6193" fmla="*/ 238105 h 2801577"/>
                <a:gd name="connsiteX6194" fmla="*/ 4566152 w 10032639"/>
                <a:gd name="connsiteY6194" fmla="*/ 241345 h 2801577"/>
                <a:gd name="connsiteX6195" fmla="*/ 4562549 w 10032639"/>
                <a:gd name="connsiteY6195" fmla="*/ 246745 h 2801577"/>
                <a:gd name="connsiteX6196" fmla="*/ 4557505 w 10032639"/>
                <a:gd name="connsiteY6196" fmla="*/ 251785 h 2801577"/>
                <a:gd name="connsiteX6197" fmla="*/ 4548498 w 10032639"/>
                <a:gd name="connsiteY6197" fmla="*/ 258986 h 2801577"/>
                <a:gd name="connsiteX6198" fmla="*/ 4538410 w 10032639"/>
                <a:gd name="connsiteY6198" fmla="*/ 264026 h 2801577"/>
                <a:gd name="connsiteX6199" fmla="*/ 4527962 w 10032639"/>
                <a:gd name="connsiteY6199" fmla="*/ 267626 h 2801577"/>
                <a:gd name="connsiteX6200" fmla="*/ 4524359 w 10032639"/>
                <a:gd name="connsiteY6200" fmla="*/ 274466 h 2801577"/>
                <a:gd name="connsiteX6201" fmla="*/ 4519316 w 10032639"/>
                <a:gd name="connsiteY6201" fmla="*/ 281307 h 2801577"/>
                <a:gd name="connsiteX6202" fmla="*/ 4508868 w 10032639"/>
                <a:gd name="connsiteY6202" fmla="*/ 289947 h 2801577"/>
                <a:gd name="connsiteX6203" fmla="*/ 4482928 w 10032639"/>
                <a:gd name="connsiteY6203" fmla="*/ 305428 h 2801577"/>
                <a:gd name="connsiteX6204" fmla="*/ 4476082 w 10032639"/>
                <a:gd name="connsiteY6204" fmla="*/ 310828 h 2801577"/>
                <a:gd name="connsiteX6205" fmla="*/ 4472187 w 10032639"/>
                <a:gd name="connsiteY6205" fmla="*/ 315758 h 2801577"/>
                <a:gd name="connsiteX6206" fmla="*/ 4469237 w 10032639"/>
                <a:gd name="connsiteY6206" fmla="*/ 317668 h 2801577"/>
                <a:gd name="connsiteX6207" fmla="*/ 4470678 w 10032639"/>
                <a:gd name="connsiteY6207" fmla="*/ 317668 h 2801577"/>
                <a:gd name="connsiteX6208" fmla="*/ 4472187 w 10032639"/>
                <a:gd name="connsiteY6208" fmla="*/ 315758 h 2801577"/>
                <a:gd name="connsiteX6209" fmla="*/ 4552101 w 10032639"/>
                <a:gd name="connsiteY6209" fmla="*/ 264026 h 2801577"/>
                <a:gd name="connsiteX6210" fmla="*/ 4558946 w 10032639"/>
                <a:gd name="connsiteY6210" fmla="*/ 260786 h 2801577"/>
                <a:gd name="connsiteX6211" fmla="*/ 4612988 w 10032639"/>
                <a:gd name="connsiteY6211" fmla="*/ 225864 h 2801577"/>
                <a:gd name="connsiteX6212" fmla="*/ 4664868 w 10032639"/>
                <a:gd name="connsiteY6212" fmla="*/ 193103 h 2801577"/>
                <a:gd name="connsiteX6213" fmla="*/ 4675316 w 10032639"/>
                <a:gd name="connsiteY6213" fmla="*/ 179062 h 2801577"/>
                <a:gd name="connsiteX6214" fmla="*/ 2558108 w 10032639"/>
                <a:gd name="connsiteY6214" fmla="*/ 168145 h 2801577"/>
                <a:gd name="connsiteX6215" fmla="*/ 2553069 w 10032639"/>
                <a:gd name="connsiteY6215" fmla="*/ 185428 h 2801577"/>
                <a:gd name="connsiteX6216" fmla="*/ 2547670 w 10032639"/>
                <a:gd name="connsiteY6216" fmla="*/ 194069 h 2801577"/>
                <a:gd name="connsiteX6217" fmla="*/ 2570346 w 10032639"/>
                <a:gd name="connsiteY6217" fmla="*/ 186868 h 2801577"/>
                <a:gd name="connsiteX6218" fmla="*/ 2589063 w 10032639"/>
                <a:gd name="connsiteY6218" fmla="*/ 176787 h 2801577"/>
                <a:gd name="connsiteX6219" fmla="*/ 2584023 w 10032639"/>
                <a:gd name="connsiteY6219" fmla="*/ 174986 h 2801577"/>
                <a:gd name="connsiteX6220" fmla="*/ 2770834 w 10032639"/>
                <a:gd name="connsiteY6220" fmla="*/ 166345 h 2801577"/>
                <a:gd name="connsiteX6221" fmla="*/ 2744918 w 10032639"/>
                <a:gd name="connsiteY6221" fmla="*/ 178227 h 2801577"/>
                <a:gd name="connsiteX6222" fmla="*/ 2710363 w 10032639"/>
                <a:gd name="connsiteY6222" fmla="*/ 194069 h 2801577"/>
                <a:gd name="connsiteX6223" fmla="*/ 2677609 w 10032639"/>
                <a:gd name="connsiteY6223" fmla="*/ 211352 h 2801577"/>
                <a:gd name="connsiteX6224" fmla="*/ 2646294 w 10032639"/>
                <a:gd name="connsiteY6224" fmla="*/ 226834 h 2801577"/>
                <a:gd name="connsiteX6225" fmla="*/ 2646294 w 10032639"/>
                <a:gd name="connsiteY6225" fmla="*/ 228634 h 2801577"/>
                <a:gd name="connsiteX6226" fmla="*/ 2648093 w 10032639"/>
                <a:gd name="connsiteY6226" fmla="*/ 226834 h 2801577"/>
                <a:gd name="connsiteX6227" fmla="*/ 2705324 w 10032639"/>
                <a:gd name="connsiteY6227" fmla="*/ 200910 h 2801577"/>
                <a:gd name="connsiteX6228" fmla="*/ 3108459 w 10032639"/>
                <a:gd name="connsiteY6228" fmla="*/ 164545 h 2801577"/>
                <a:gd name="connsiteX6229" fmla="*/ 3092982 w 10032639"/>
                <a:gd name="connsiteY6229" fmla="*/ 168145 h 2801577"/>
                <a:gd name="connsiteX6230" fmla="*/ 3078944 w 10032639"/>
                <a:gd name="connsiteY6230" fmla="*/ 171386 h 2801577"/>
                <a:gd name="connsiteX6231" fmla="*/ 3078944 w 10032639"/>
                <a:gd name="connsiteY6231" fmla="*/ 181827 h 2801577"/>
                <a:gd name="connsiteX6232" fmla="*/ 3091182 w 10032639"/>
                <a:gd name="connsiteY6232" fmla="*/ 173186 h 2801577"/>
                <a:gd name="connsiteX6233" fmla="*/ 8881153 w 10032639"/>
                <a:gd name="connsiteY6233" fmla="*/ 160764 h 2801577"/>
                <a:gd name="connsiteX6234" fmla="*/ 8877913 w 10032639"/>
                <a:gd name="connsiteY6234" fmla="*/ 165805 h 2801577"/>
                <a:gd name="connsiteX6235" fmla="*/ 8876113 w 10032639"/>
                <a:gd name="connsiteY6235" fmla="*/ 167606 h 2801577"/>
                <a:gd name="connsiteX6236" fmla="*/ 8876113 w 10032639"/>
                <a:gd name="connsiteY6236" fmla="*/ 170846 h 2801577"/>
                <a:gd name="connsiteX6237" fmla="*/ 8876113 w 10032639"/>
                <a:gd name="connsiteY6237" fmla="*/ 172647 h 2801577"/>
                <a:gd name="connsiteX6238" fmla="*/ 8874312 w 10032639"/>
                <a:gd name="connsiteY6238" fmla="*/ 176248 h 2801577"/>
                <a:gd name="connsiteX6239" fmla="*/ 8867471 w 10032639"/>
                <a:gd name="connsiteY6239" fmla="*/ 183090 h 2801577"/>
                <a:gd name="connsiteX6240" fmla="*/ 8867471 w 10032639"/>
                <a:gd name="connsiteY6240" fmla="*/ 184890 h 2801577"/>
                <a:gd name="connsiteX6241" fmla="*/ 8862430 w 10032639"/>
                <a:gd name="connsiteY6241" fmla="*/ 188131 h 2801577"/>
                <a:gd name="connsiteX6242" fmla="*/ 8855229 w 10032639"/>
                <a:gd name="connsiteY6242" fmla="*/ 189932 h 2801577"/>
                <a:gd name="connsiteX6243" fmla="*/ 8853789 w 10032639"/>
                <a:gd name="connsiteY6243" fmla="*/ 196774 h 2801577"/>
                <a:gd name="connsiteX6244" fmla="*/ 8850188 w 10032639"/>
                <a:gd name="connsiteY6244" fmla="*/ 203616 h 2801577"/>
                <a:gd name="connsiteX6245" fmla="*/ 8845147 w 10032639"/>
                <a:gd name="connsiteY6245" fmla="*/ 209017 h 2801577"/>
                <a:gd name="connsiteX6246" fmla="*/ 8837946 w 10032639"/>
                <a:gd name="connsiteY6246" fmla="*/ 212618 h 2801577"/>
                <a:gd name="connsiteX6247" fmla="*/ 8834705 w 10032639"/>
                <a:gd name="connsiteY6247" fmla="*/ 214059 h 2801577"/>
                <a:gd name="connsiteX6248" fmla="*/ 8832905 w 10032639"/>
                <a:gd name="connsiteY6248" fmla="*/ 217660 h 2801577"/>
                <a:gd name="connsiteX6249" fmla="*/ 8831105 w 10032639"/>
                <a:gd name="connsiteY6249" fmla="*/ 222701 h 2801577"/>
                <a:gd name="connsiteX6250" fmla="*/ 8831105 w 10032639"/>
                <a:gd name="connsiteY6250" fmla="*/ 226302 h 2801577"/>
                <a:gd name="connsiteX6251" fmla="*/ 8827864 w 10032639"/>
                <a:gd name="connsiteY6251" fmla="*/ 229903 h 2801577"/>
                <a:gd name="connsiteX6252" fmla="*/ 8819223 w 10032639"/>
                <a:gd name="connsiteY6252" fmla="*/ 233144 h 2801577"/>
                <a:gd name="connsiteX6253" fmla="*/ 8810221 w 10032639"/>
                <a:gd name="connsiteY6253" fmla="*/ 236745 h 2801577"/>
                <a:gd name="connsiteX6254" fmla="*/ 8805180 w 10032639"/>
                <a:gd name="connsiteY6254" fmla="*/ 241787 h 2801577"/>
                <a:gd name="connsiteX6255" fmla="*/ 8801579 w 10032639"/>
                <a:gd name="connsiteY6255" fmla="*/ 248989 h 2801577"/>
                <a:gd name="connsiteX6256" fmla="*/ 8796539 w 10032639"/>
                <a:gd name="connsiteY6256" fmla="*/ 255831 h 2801577"/>
                <a:gd name="connsiteX6257" fmla="*/ 8789697 w 10032639"/>
                <a:gd name="connsiteY6257" fmla="*/ 262673 h 2801577"/>
                <a:gd name="connsiteX6258" fmla="*/ 8780696 w 10032639"/>
                <a:gd name="connsiteY6258" fmla="*/ 269875 h 2801577"/>
                <a:gd name="connsiteX6259" fmla="*/ 8773854 w 10032639"/>
                <a:gd name="connsiteY6259" fmla="*/ 274916 h 2801577"/>
                <a:gd name="connsiteX6260" fmla="*/ 8770614 w 10032639"/>
                <a:gd name="connsiteY6260" fmla="*/ 281758 h 2801577"/>
                <a:gd name="connsiteX6261" fmla="*/ 8765213 w 10032639"/>
                <a:gd name="connsiteY6261" fmla="*/ 288600 h 2801577"/>
                <a:gd name="connsiteX6262" fmla="*/ 8803380 w 10032639"/>
                <a:gd name="connsiteY6262" fmla="*/ 259432 h 2801577"/>
                <a:gd name="connsiteX6263" fmla="*/ 8837946 w 10032639"/>
                <a:gd name="connsiteY6263" fmla="*/ 226302 h 2801577"/>
                <a:gd name="connsiteX6264" fmla="*/ 8898437 w 10032639"/>
                <a:gd name="connsiteY6264" fmla="*/ 164004 h 2801577"/>
                <a:gd name="connsiteX6265" fmla="*/ 110862 w 10032639"/>
                <a:gd name="connsiteY6265" fmla="*/ 157704 h 2801577"/>
                <a:gd name="connsiteX6266" fmla="*/ 109062 w 10032639"/>
                <a:gd name="connsiteY6266" fmla="*/ 166345 h 2801577"/>
                <a:gd name="connsiteX6267" fmla="*/ 117701 w 10032639"/>
                <a:gd name="connsiteY6267" fmla="*/ 157704 h 2801577"/>
                <a:gd name="connsiteX6268" fmla="*/ 299471 w 10032639"/>
                <a:gd name="connsiteY6268" fmla="*/ 155903 h 2801577"/>
                <a:gd name="connsiteX6269" fmla="*/ 264917 w 10032639"/>
                <a:gd name="connsiteY6269" fmla="*/ 194069 h 2801577"/>
                <a:gd name="connsiteX6270" fmla="*/ 237201 w 10032639"/>
                <a:gd name="connsiteY6270" fmla="*/ 230435 h 2801577"/>
                <a:gd name="connsiteX6271" fmla="*/ 231802 w 10032639"/>
                <a:gd name="connsiteY6271" fmla="*/ 237276 h 2801577"/>
                <a:gd name="connsiteX6272" fmla="*/ 252679 w 10032639"/>
                <a:gd name="connsiteY6272" fmla="*/ 218193 h 2801577"/>
                <a:gd name="connsiteX6273" fmla="*/ 273555 w 10032639"/>
                <a:gd name="connsiteY6273" fmla="*/ 199110 h 2801577"/>
                <a:gd name="connsiteX6274" fmla="*/ 290833 w 10032639"/>
                <a:gd name="connsiteY6274" fmla="*/ 178227 h 2801577"/>
                <a:gd name="connsiteX6275" fmla="*/ 308110 w 10032639"/>
                <a:gd name="connsiteY6275" fmla="*/ 155903 h 2801577"/>
                <a:gd name="connsiteX6276" fmla="*/ 9430251 w 10032639"/>
                <a:gd name="connsiteY6276" fmla="*/ 155362 h 2801577"/>
                <a:gd name="connsiteX6277" fmla="*/ 9421610 w 10032639"/>
                <a:gd name="connsiteY6277" fmla="*/ 157163 h 2801577"/>
                <a:gd name="connsiteX6278" fmla="*/ 9412968 w 10032639"/>
                <a:gd name="connsiteY6278" fmla="*/ 160764 h 2801577"/>
                <a:gd name="connsiteX6279" fmla="*/ 9419810 w 10032639"/>
                <a:gd name="connsiteY6279" fmla="*/ 160764 h 2801577"/>
                <a:gd name="connsiteX6280" fmla="*/ 9423050 w 10032639"/>
                <a:gd name="connsiteY6280" fmla="*/ 158963 h 2801577"/>
                <a:gd name="connsiteX6281" fmla="*/ 3484239 w 10032639"/>
                <a:gd name="connsiteY6281" fmla="*/ 154103 h 2801577"/>
                <a:gd name="connsiteX6282" fmla="*/ 3432047 w 10032639"/>
                <a:gd name="connsiteY6282" fmla="*/ 171386 h 2801577"/>
                <a:gd name="connsiteX6283" fmla="*/ 3399292 w 10032639"/>
                <a:gd name="connsiteY6283" fmla="*/ 185428 h 2801577"/>
                <a:gd name="connsiteX6284" fmla="*/ 3364738 w 10032639"/>
                <a:gd name="connsiteY6284" fmla="*/ 200910 h 2801577"/>
                <a:gd name="connsiteX6285" fmla="*/ 3345661 w 10032639"/>
                <a:gd name="connsiteY6285" fmla="*/ 209551 h 2801577"/>
                <a:gd name="connsiteX6286" fmla="*/ 3326584 w 10032639"/>
                <a:gd name="connsiteY6286" fmla="*/ 216392 h 2801577"/>
                <a:gd name="connsiteX6287" fmla="*/ 3290230 w 10032639"/>
                <a:gd name="connsiteY6287" fmla="*/ 228634 h 2801577"/>
                <a:gd name="connsiteX6288" fmla="*/ 3243438 w 10032639"/>
                <a:gd name="connsiteY6288" fmla="*/ 254558 h 2801577"/>
                <a:gd name="connsiteX6289" fmla="*/ 3193406 w 10032639"/>
                <a:gd name="connsiteY6289" fmla="*/ 277241 h 2801577"/>
                <a:gd name="connsiteX6290" fmla="*/ 3179368 w 10032639"/>
                <a:gd name="connsiteY6290" fmla="*/ 284083 h 2801577"/>
                <a:gd name="connsiteX6291" fmla="*/ 3179368 w 10032639"/>
                <a:gd name="connsiteY6291" fmla="*/ 299565 h 2801577"/>
                <a:gd name="connsiteX6292" fmla="*/ 3181168 w 10032639"/>
                <a:gd name="connsiteY6292" fmla="*/ 299565 h 2801577"/>
                <a:gd name="connsiteX6293" fmla="*/ 3182967 w 10032639"/>
                <a:gd name="connsiteY6293" fmla="*/ 299565 h 2801577"/>
                <a:gd name="connsiteX6294" fmla="*/ 3188007 w 10032639"/>
                <a:gd name="connsiteY6294" fmla="*/ 294524 h 2801577"/>
                <a:gd name="connsiteX6295" fmla="*/ 3193406 w 10032639"/>
                <a:gd name="connsiteY6295" fmla="*/ 289123 h 2801577"/>
                <a:gd name="connsiteX6296" fmla="*/ 3203844 w 10032639"/>
                <a:gd name="connsiteY6296" fmla="*/ 282282 h 2801577"/>
                <a:gd name="connsiteX6297" fmla="*/ 3219322 w 10032639"/>
                <a:gd name="connsiteY6297" fmla="*/ 277241 h 2801577"/>
                <a:gd name="connsiteX6298" fmla="*/ 3227960 w 10032639"/>
                <a:gd name="connsiteY6298" fmla="*/ 273641 h 2801577"/>
                <a:gd name="connsiteX6299" fmla="*/ 3238399 w 10032639"/>
                <a:gd name="connsiteY6299" fmla="*/ 271841 h 2801577"/>
                <a:gd name="connsiteX6300" fmla="*/ 3248837 w 10032639"/>
                <a:gd name="connsiteY6300" fmla="*/ 270400 h 2801577"/>
                <a:gd name="connsiteX6301" fmla="*/ 3248837 w 10032639"/>
                <a:gd name="connsiteY6301" fmla="*/ 263199 h 2801577"/>
                <a:gd name="connsiteX6302" fmla="*/ 3248837 w 10032639"/>
                <a:gd name="connsiteY6302" fmla="*/ 252758 h 2801577"/>
                <a:gd name="connsiteX6303" fmla="*/ 3258915 w 10032639"/>
                <a:gd name="connsiteY6303" fmla="*/ 249517 h 2801577"/>
                <a:gd name="connsiteX6304" fmla="*/ 3295269 w 10032639"/>
                <a:gd name="connsiteY6304" fmla="*/ 237276 h 2801577"/>
                <a:gd name="connsiteX6305" fmla="*/ 3340262 w 10032639"/>
                <a:gd name="connsiteY6305" fmla="*/ 221793 h 2801577"/>
                <a:gd name="connsiteX6306" fmla="*/ 3357899 w 10032639"/>
                <a:gd name="connsiteY6306" fmla="*/ 214592 h 2801577"/>
                <a:gd name="connsiteX6307" fmla="*/ 3392454 w 10032639"/>
                <a:gd name="connsiteY6307" fmla="*/ 204151 h 2801577"/>
                <a:gd name="connsiteX6308" fmla="*/ 3421609 w 10032639"/>
                <a:gd name="connsiteY6308" fmla="*/ 195509 h 2801577"/>
                <a:gd name="connsiteX6309" fmla="*/ 3449324 w 10032639"/>
                <a:gd name="connsiteY6309" fmla="*/ 186868 h 2801577"/>
                <a:gd name="connsiteX6310" fmla="*/ 3456163 w 10032639"/>
                <a:gd name="connsiteY6310" fmla="*/ 176787 h 2801577"/>
                <a:gd name="connsiteX6311" fmla="*/ 3465162 w 10032639"/>
                <a:gd name="connsiteY6311" fmla="*/ 168145 h 2801577"/>
                <a:gd name="connsiteX6312" fmla="*/ 3473800 w 10032639"/>
                <a:gd name="connsiteY6312" fmla="*/ 161304 h 2801577"/>
                <a:gd name="connsiteX6313" fmla="*/ 9024819 w 10032639"/>
                <a:gd name="connsiteY6313" fmla="*/ 148520 h 2801577"/>
                <a:gd name="connsiteX6314" fmla="*/ 8980171 w 10032639"/>
                <a:gd name="connsiteY6314" fmla="*/ 188131 h 2801577"/>
                <a:gd name="connsiteX6315" fmla="*/ 8936603 w 10032639"/>
                <a:gd name="connsiteY6315" fmla="*/ 228103 h 2801577"/>
                <a:gd name="connsiteX6316" fmla="*/ 8895196 w 10032639"/>
                <a:gd name="connsiteY6316" fmla="*/ 269875 h 2801577"/>
                <a:gd name="connsiteX6317" fmla="*/ 8855229 w 10032639"/>
                <a:gd name="connsiteY6317" fmla="*/ 311287 h 2801577"/>
                <a:gd name="connsiteX6318" fmla="*/ 8834705 w 10032639"/>
                <a:gd name="connsiteY6318" fmla="*/ 331813 h 2801577"/>
                <a:gd name="connsiteX6319" fmla="*/ 8843347 w 10032639"/>
                <a:gd name="connsiteY6319" fmla="*/ 328572 h 2801577"/>
                <a:gd name="connsiteX6320" fmla="*/ 8846587 w 10032639"/>
                <a:gd name="connsiteY6320" fmla="*/ 326771 h 2801577"/>
                <a:gd name="connsiteX6321" fmla="*/ 8860630 w 10032639"/>
                <a:gd name="connsiteY6321" fmla="*/ 313087 h 2801577"/>
                <a:gd name="connsiteX6322" fmla="*/ 8865671 w 10032639"/>
                <a:gd name="connsiteY6322" fmla="*/ 309486 h 2801577"/>
                <a:gd name="connsiteX6323" fmla="*/ 8872512 w 10032639"/>
                <a:gd name="connsiteY6323" fmla="*/ 307686 h 2801577"/>
                <a:gd name="connsiteX6324" fmla="*/ 8877913 w 10032639"/>
                <a:gd name="connsiteY6324" fmla="*/ 307686 h 2801577"/>
                <a:gd name="connsiteX6325" fmla="*/ 8882954 w 10032639"/>
                <a:gd name="connsiteY6325" fmla="*/ 309486 h 2801577"/>
                <a:gd name="connsiteX6326" fmla="*/ 8900237 w 10032639"/>
                <a:gd name="connsiteY6326" fmla="*/ 279958 h 2801577"/>
                <a:gd name="connsiteX6327" fmla="*/ 8919320 w 10032639"/>
                <a:gd name="connsiteY6327" fmla="*/ 254030 h 2801577"/>
                <a:gd name="connsiteX6328" fmla="*/ 8940204 w 10032639"/>
                <a:gd name="connsiteY6328" fmla="*/ 231704 h 2801577"/>
                <a:gd name="connsiteX6329" fmla="*/ 8964328 w 10032639"/>
                <a:gd name="connsiteY6329" fmla="*/ 209017 h 2801577"/>
                <a:gd name="connsiteX6330" fmla="*/ 8980171 w 10032639"/>
                <a:gd name="connsiteY6330" fmla="*/ 194973 h 2801577"/>
                <a:gd name="connsiteX6331" fmla="*/ 8995654 w 10032639"/>
                <a:gd name="connsiteY6331" fmla="*/ 181289 h 2801577"/>
                <a:gd name="connsiteX6332" fmla="*/ 9011137 w 10032639"/>
                <a:gd name="connsiteY6332" fmla="*/ 165805 h 2801577"/>
                <a:gd name="connsiteX6333" fmla="*/ 3658811 w 10032639"/>
                <a:gd name="connsiteY6333" fmla="*/ 142221 h 2801577"/>
                <a:gd name="connsiteX6334" fmla="*/ 3660610 w 10032639"/>
                <a:gd name="connsiteY6334" fmla="*/ 157704 h 2801577"/>
                <a:gd name="connsiteX6335" fmla="*/ 3676088 w 10032639"/>
                <a:gd name="connsiteY6335" fmla="*/ 154103 h 2801577"/>
                <a:gd name="connsiteX6336" fmla="*/ 3693365 w 10032639"/>
                <a:gd name="connsiteY6336" fmla="*/ 150863 h 2801577"/>
                <a:gd name="connsiteX6337" fmla="*/ 3696964 w 10032639"/>
                <a:gd name="connsiteY6337" fmla="*/ 145462 h 2801577"/>
                <a:gd name="connsiteX6338" fmla="*/ 3690126 w 10032639"/>
                <a:gd name="connsiteY6338" fmla="*/ 145462 h 2801577"/>
                <a:gd name="connsiteX6339" fmla="*/ 1151094 w 10032639"/>
                <a:gd name="connsiteY6339" fmla="*/ 142221 h 2801577"/>
                <a:gd name="connsiteX6340" fmla="*/ 1074786 w 10032639"/>
                <a:gd name="connsiteY6340" fmla="*/ 186868 h 2801577"/>
                <a:gd name="connsiteX6341" fmla="*/ 1000279 w 10032639"/>
                <a:gd name="connsiteY6341" fmla="*/ 235475 h 2801577"/>
                <a:gd name="connsiteX6342" fmla="*/ 927570 w 10032639"/>
                <a:gd name="connsiteY6342" fmla="*/ 287683 h 2801577"/>
                <a:gd name="connsiteX6343" fmla="*/ 853422 w 10032639"/>
                <a:gd name="connsiteY6343" fmla="*/ 344572 h 2801577"/>
                <a:gd name="connsiteX6344" fmla="*/ 849823 w 10032639"/>
                <a:gd name="connsiteY6344" fmla="*/ 348172 h 2801577"/>
                <a:gd name="connsiteX6345" fmla="*/ 855222 w 10032639"/>
                <a:gd name="connsiteY6345" fmla="*/ 348172 h 2801577"/>
                <a:gd name="connsiteX6346" fmla="*/ 863860 w 10032639"/>
                <a:gd name="connsiteY6346" fmla="*/ 348172 h 2801577"/>
                <a:gd name="connsiteX6347" fmla="*/ 870699 w 10032639"/>
                <a:gd name="connsiteY6347" fmla="*/ 346372 h 2801577"/>
                <a:gd name="connsiteX6348" fmla="*/ 875739 w 10032639"/>
                <a:gd name="connsiteY6348" fmla="*/ 344572 h 2801577"/>
                <a:gd name="connsiteX6349" fmla="*/ 880778 w 10032639"/>
                <a:gd name="connsiteY6349" fmla="*/ 342771 h 2801577"/>
                <a:gd name="connsiteX6350" fmla="*/ 893016 w 10032639"/>
                <a:gd name="connsiteY6350" fmla="*/ 340971 h 2801577"/>
                <a:gd name="connsiteX6351" fmla="*/ 898055 w 10032639"/>
                <a:gd name="connsiteY6351" fmla="*/ 329089 h 2801577"/>
                <a:gd name="connsiteX6352" fmla="*/ 906694 w 10032639"/>
                <a:gd name="connsiteY6352" fmla="*/ 320448 h 2801577"/>
                <a:gd name="connsiteX6353" fmla="*/ 917132 w 10032639"/>
                <a:gd name="connsiteY6353" fmla="*/ 311807 h 2801577"/>
                <a:gd name="connsiteX6354" fmla="*/ 927570 w 10032639"/>
                <a:gd name="connsiteY6354" fmla="*/ 304966 h 2801577"/>
                <a:gd name="connsiteX6355" fmla="*/ 941608 w 10032639"/>
                <a:gd name="connsiteY6355" fmla="*/ 299565 h 2801577"/>
                <a:gd name="connsiteX6356" fmla="*/ 957085 w 10032639"/>
                <a:gd name="connsiteY6356" fmla="*/ 292724 h 2801577"/>
                <a:gd name="connsiteX6357" fmla="*/ 972563 w 10032639"/>
                <a:gd name="connsiteY6357" fmla="*/ 287683 h 2801577"/>
                <a:gd name="connsiteX6358" fmla="*/ 976162 w 10032639"/>
                <a:gd name="connsiteY6358" fmla="*/ 279042 h 2801577"/>
                <a:gd name="connsiteX6359" fmla="*/ 981561 w 10032639"/>
                <a:gd name="connsiteY6359" fmla="*/ 270400 h 2801577"/>
                <a:gd name="connsiteX6360" fmla="*/ 988400 w 10032639"/>
                <a:gd name="connsiteY6360" fmla="*/ 263199 h 2801577"/>
                <a:gd name="connsiteX6361" fmla="*/ 995239 w 10032639"/>
                <a:gd name="connsiteY6361" fmla="*/ 259959 h 2801577"/>
                <a:gd name="connsiteX6362" fmla="*/ 1000279 w 10032639"/>
                <a:gd name="connsiteY6362" fmla="*/ 258159 h 2801577"/>
                <a:gd name="connsiteX6363" fmla="*/ 1005678 w 10032639"/>
                <a:gd name="connsiteY6363" fmla="*/ 258159 h 2801577"/>
                <a:gd name="connsiteX6364" fmla="*/ 1007477 w 10032639"/>
                <a:gd name="connsiteY6364" fmla="*/ 258159 h 2801577"/>
                <a:gd name="connsiteX6365" fmla="*/ 1012516 w 10032639"/>
                <a:gd name="connsiteY6365" fmla="*/ 252758 h 2801577"/>
                <a:gd name="connsiteX6366" fmla="*/ 1017556 w 10032639"/>
                <a:gd name="connsiteY6366" fmla="*/ 249517 h 2801577"/>
                <a:gd name="connsiteX6367" fmla="*/ 1074786 w 10032639"/>
                <a:gd name="connsiteY6367" fmla="*/ 213152 h 2801577"/>
                <a:gd name="connsiteX6368" fmla="*/ 1100702 w 10032639"/>
                <a:gd name="connsiteY6368" fmla="*/ 194069 h 2801577"/>
                <a:gd name="connsiteX6369" fmla="*/ 1125178 w 10032639"/>
                <a:gd name="connsiteY6369" fmla="*/ 174986 h 2801577"/>
                <a:gd name="connsiteX6370" fmla="*/ 1149294 w 10032639"/>
                <a:gd name="connsiteY6370" fmla="*/ 157704 h 2801577"/>
                <a:gd name="connsiteX6371" fmla="*/ 1175210 w 10032639"/>
                <a:gd name="connsiteY6371" fmla="*/ 142221 h 2801577"/>
                <a:gd name="connsiteX6372" fmla="*/ 693968 w 10032639"/>
                <a:gd name="connsiteY6372" fmla="*/ 142221 h 2801577"/>
                <a:gd name="connsiteX6373" fmla="*/ 451727 w 10032639"/>
                <a:gd name="connsiteY6373" fmla="*/ 318648 h 2801577"/>
                <a:gd name="connsiteX6374" fmla="*/ 396296 w 10032639"/>
                <a:gd name="connsiteY6374" fmla="*/ 360054 h 2801577"/>
                <a:gd name="connsiteX6375" fmla="*/ 345904 w 10032639"/>
                <a:gd name="connsiteY6375" fmla="*/ 401820 h 2801577"/>
                <a:gd name="connsiteX6376" fmla="*/ 295872 w 10032639"/>
                <a:gd name="connsiteY6376" fmla="*/ 443226 h 2801577"/>
                <a:gd name="connsiteX6377" fmla="*/ 249080 w 10032639"/>
                <a:gd name="connsiteY6377" fmla="*/ 483192 h 2801577"/>
                <a:gd name="connsiteX6378" fmla="*/ 275355 w 10032639"/>
                <a:gd name="connsiteY6378" fmla="*/ 481392 h 2801577"/>
                <a:gd name="connsiteX6379" fmla="*/ 289033 w 10032639"/>
                <a:gd name="connsiteY6379" fmla="*/ 479592 h 2801577"/>
                <a:gd name="connsiteX6380" fmla="*/ 306310 w 10032639"/>
                <a:gd name="connsiteY6380" fmla="*/ 475991 h 2801577"/>
                <a:gd name="connsiteX6381" fmla="*/ 316749 w 10032639"/>
                <a:gd name="connsiteY6381" fmla="*/ 458709 h 2801577"/>
                <a:gd name="connsiteX6382" fmla="*/ 330426 w 10032639"/>
                <a:gd name="connsiteY6382" fmla="*/ 443226 h 2801577"/>
                <a:gd name="connsiteX6383" fmla="*/ 347704 w 10032639"/>
                <a:gd name="connsiteY6383" fmla="*/ 427744 h 2801577"/>
                <a:gd name="connsiteX6384" fmla="*/ 368580 w 10032639"/>
                <a:gd name="connsiteY6384" fmla="*/ 412262 h 2801577"/>
                <a:gd name="connsiteX6385" fmla="*/ 385857 w 10032639"/>
                <a:gd name="connsiteY6385" fmla="*/ 401820 h 2801577"/>
                <a:gd name="connsiteX6386" fmla="*/ 401695 w 10032639"/>
                <a:gd name="connsiteY6386" fmla="*/ 388138 h 2801577"/>
                <a:gd name="connsiteX6387" fmla="*/ 415373 w 10032639"/>
                <a:gd name="connsiteY6387" fmla="*/ 372296 h 2801577"/>
                <a:gd name="connsiteX6388" fmla="*/ 429410 w 10032639"/>
                <a:gd name="connsiteY6388" fmla="*/ 355013 h 2801577"/>
                <a:gd name="connsiteX6389" fmla="*/ 432650 w 10032639"/>
                <a:gd name="connsiteY6389" fmla="*/ 351413 h 2801577"/>
                <a:gd name="connsiteX6390" fmla="*/ 436249 w 10032639"/>
                <a:gd name="connsiteY6390" fmla="*/ 349612 h 2801577"/>
                <a:gd name="connsiteX6391" fmla="*/ 467204 w 10032639"/>
                <a:gd name="connsiteY6391" fmla="*/ 334130 h 2801577"/>
                <a:gd name="connsiteX6392" fmla="*/ 494920 w 10032639"/>
                <a:gd name="connsiteY6392" fmla="*/ 316847 h 2801577"/>
                <a:gd name="connsiteX6393" fmla="*/ 520836 w 10032639"/>
                <a:gd name="connsiteY6393" fmla="*/ 297765 h 2801577"/>
                <a:gd name="connsiteX6394" fmla="*/ 541712 w 10032639"/>
                <a:gd name="connsiteY6394" fmla="*/ 277241 h 2801577"/>
                <a:gd name="connsiteX6395" fmla="*/ 566188 w 10032639"/>
                <a:gd name="connsiteY6395" fmla="*/ 256358 h 2801577"/>
                <a:gd name="connsiteX6396" fmla="*/ 590305 w 10032639"/>
                <a:gd name="connsiteY6396" fmla="*/ 237276 h 2801577"/>
                <a:gd name="connsiteX6397" fmla="*/ 617660 w 10032639"/>
                <a:gd name="connsiteY6397" fmla="*/ 223233 h 2801577"/>
                <a:gd name="connsiteX6398" fmla="*/ 645376 w 10032639"/>
                <a:gd name="connsiteY6398" fmla="*/ 213152 h 2801577"/>
                <a:gd name="connsiteX6399" fmla="*/ 652574 w 10032639"/>
                <a:gd name="connsiteY6399" fmla="*/ 200910 h 2801577"/>
                <a:gd name="connsiteX6400" fmla="*/ 668052 w 10032639"/>
                <a:gd name="connsiteY6400" fmla="*/ 181827 h 2801577"/>
                <a:gd name="connsiteX6401" fmla="*/ 674891 w 10032639"/>
                <a:gd name="connsiteY6401" fmla="*/ 174986 h 2801577"/>
                <a:gd name="connsiteX6402" fmla="*/ 682090 w 10032639"/>
                <a:gd name="connsiteY6402" fmla="*/ 168145 h 2801577"/>
                <a:gd name="connsiteX6403" fmla="*/ 690728 w 10032639"/>
                <a:gd name="connsiteY6403" fmla="*/ 164545 h 2801577"/>
                <a:gd name="connsiteX6404" fmla="*/ 699367 w 10032639"/>
                <a:gd name="connsiteY6404" fmla="*/ 162744 h 2801577"/>
                <a:gd name="connsiteX6405" fmla="*/ 706206 w 10032639"/>
                <a:gd name="connsiteY6405" fmla="*/ 161304 h 2801577"/>
                <a:gd name="connsiteX6406" fmla="*/ 709805 w 10032639"/>
                <a:gd name="connsiteY6406" fmla="*/ 152663 h 2801577"/>
                <a:gd name="connsiteX6407" fmla="*/ 714844 w 10032639"/>
                <a:gd name="connsiteY6407" fmla="*/ 147262 h 2801577"/>
                <a:gd name="connsiteX6408" fmla="*/ 422212 w 10032639"/>
                <a:gd name="connsiteY6408" fmla="*/ 142221 h 2801577"/>
                <a:gd name="connsiteX6409" fmla="*/ 387657 w 10032639"/>
                <a:gd name="connsiteY6409" fmla="*/ 180027 h 2801577"/>
                <a:gd name="connsiteX6410" fmla="*/ 351303 w 10032639"/>
                <a:gd name="connsiteY6410" fmla="*/ 216392 h 2801577"/>
                <a:gd name="connsiteX6411" fmla="*/ 314949 w 10032639"/>
                <a:gd name="connsiteY6411" fmla="*/ 252758 h 2801577"/>
                <a:gd name="connsiteX6412" fmla="*/ 276795 w 10032639"/>
                <a:gd name="connsiteY6412" fmla="*/ 287683 h 2801577"/>
                <a:gd name="connsiteX6413" fmla="*/ 200847 w 10032639"/>
                <a:gd name="connsiteY6413" fmla="*/ 355013 h 2801577"/>
                <a:gd name="connsiteX6414" fmla="*/ 128139 w 10032639"/>
                <a:gd name="connsiteY6414" fmla="*/ 417302 h 2801577"/>
                <a:gd name="connsiteX6415" fmla="*/ 128139 w 10032639"/>
                <a:gd name="connsiteY6415" fmla="*/ 420903 h 2801577"/>
                <a:gd name="connsiteX6416" fmla="*/ 128139 w 10032639"/>
                <a:gd name="connsiteY6416" fmla="*/ 431344 h 2801577"/>
                <a:gd name="connsiteX6417" fmla="*/ 141817 w 10032639"/>
                <a:gd name="connsiteY6417" fmla="*/ 419103 h 2801577"/>
                <a:gd name="connsiteX6418" fmla="*/ 159454 w 10032639"/>
                <a:gd name="connsiteY6418" fmla="*/ 408661 h 2801577"/>
                <a:gd name="connsiteX6419" fmla="*/ 183570 w 10032639"/>
                <a:gd name="connsiteY6419" fmla="*/ 396779 h 2801577"/>
                <a:gd name="connsiteX6420" fmla="*/ 205886 w 10032639"/>
                <a:gd name="connsiteY6420" fmla="*/ 386338 h 2801577"/>
                <a:gd name="connsiteX6421" fmla="*/ 204087 w 10032639"/>
                <a:gd name="connsiteY6421" fmla="*/ 380937 h 2801577"/>
                <a:gd name="connsiteX6422" fmla="*/ 204087 w 10032639"/>
                <a:gd name="connsiteY6422" fmla="*/ 375896 h 2801577"/>
                <a:gd name="connsiteX6423" fmla="*/ 207686 w 10032639"/>
                <a:gd name="connsiteY6423" fmla="*/ 365455 h 2801577"/>
                <a:gd name="connsiteX6424" fmla="*/ 209486 w 10032639"/>
                <a:gd name="connsiteY6424" fmla="*/ 358614 h 2801577"/>
                <a:gd name="connsiteX6425" fmla="*/ 212725 w 10032639"/>
                <a:gd name="connsiteY6425" fmla="*/ 351413 h 2801577"/>
                <a:gd name="connsiteX6426" fmla="*/ 219564 w 10032639"/>
                <a:gd name="connsiteY6426" fmla="*/ 349612 h 2801577"/>
                <a:gd name="connsiteX6427" fmla="*/ 235402 w 10032639"/>
                <a:gd name="connsiteY6427" fmla="*/ 342771 h 2801577"/>
                <a:gd name="connsiteX6428" fmla="*/ 249080 w 10032639"/>
                <a:gd name="connsiteY6428" fmla="*/ 334130 h 2801577"/>
                <a:gd name="connsiteX6429" fmla="*/ 261318 w 10032639"/>
                <a:gd name="connsiteY6429" fmla="*/ 323688 h 2801577"/>
                <a:gd name="connsiteX6430" fmla="*/ 273555 w 10032639"/>
                <a:gd name="connsiteY6430" fmla="*/ 310006 h 2801577"/>
                <a:gd name="connsiteX6431" fmla="*/ 287233 w 10032639"/>
                <a:gd name="connsiteY6431" fmla="*/ 290924 h 2801577"/>
                <a:gd name="connsiteX6432" fmla="*/ 303071 w 10032639"/>
                <a:gd name="connsiteY6432" fmla="*/ 275441 h 2801577"/>
                <a:gd name="connsiteX6433" fmla="*/ 320348 w 10032639"/>
                <a:gd name="connsiteY6433" fmla="*/ 263199 h 2801577"/>
                <a:gd name="connsiteX6434" fmla="*/ 340865 w 10032639"/>
                <a:gd name="connsiteY6434" fmla="*/ 251318 h 2801577"/>
                <a:gd name="connsiteX6435" fmla="*/ 361741 w 10032639"/>
                <a:gd name="connsiteY6435" fmla="*/ 225034 h 2801577"/>
                <a:gd name="connsiteX6436" fmla="*/ 398096 w 10032639"/>
                <a:gd name="connsiteY6436" fmla="*/ 188668 h 2801577"/>
                <a:gd name="connsiteX6437" fmla="*/ 417172 w 10032639"/>
                <a:gd name="connsiteY6437" fmla="*/ 168145 h 2801577"/>
                <a:gd name="connsiteX6438" fmla="*/ 443088 w 10032639"/>
                <a:gd name="connsiteY6438" fmla="*/ 142221 h 2801577"/>
                <a:gd name="connsiteX6439" fmla="*/ 573027 w 10032639"/>
                <a:gd name="connsiteY6439" fmla="*/ 140421 h 2801577"/>
                <a:gd name="connsiteX6440" fmla="*/ 562589 w 10032639"/>
                <a:gd name="connsiteY6440" fmla="*/ 142221 h 2801577"/>
                <a:gd name="connsiteX6441" fmla="*/ 553950 w 10032639"/>
                <a:gd name="connsiteY6441" fmla="*/ 145462 h 2801577"/>
                <a:gd name="connsiteX6442" fmla="*/ 547111 w 10032639"/>
                <a:gd name="connsiteY6442" fmla="*/ 149062 h 2801577"/>
                <a:gd name="connsiteX6443" fmla="*/ 541712 w 10032639"/>
                <a:gd name="connsiteY6443" fmla="*/ 154103 h 2801577"/>
                <a:gd name="connsiteX6444" fmla="*/ 524435 w 10032639"/>
                <a:gd name="connsiteY6444" fmla="*/ 176787 h 2801577"/>
                <a:gd name="connsiteX6445" fmla="*/ 505358 w 10032639"/>
                <a:gd name="connsiteY6445" fmla="*/ 194069 h 2801577"/>
                <a:gd name="connsiteX6446" fmla="*/ 517596 w 10032639"/>
                <a:gd name="connsiteY6446" fmla="*/ 188668 h 2801577"/>
                <a:gd name="connsiteX6447" fmla="*/ 529474 w 10032639"/>
                <a:gd name="connsiteY6447" fmla="*/ 181827 h 2801577"/>
                <a:gd name="connsiteX6448" fmla="*/ 538113 w 10032639"/>
                <a:gd name="connsiteY6448" fmla="*/ 176787 h 2801577"/>
                <a:gd name="connsiteX6449" fmla="*/ 547111 w 10032639"/>
                <a:gd name="connsiteY6449" fmla="*/ 169585 h 2801577"/>
                <a:gd name="connsiteX6450" fmla="*/ 567628 w 10032639"/>
                <a:gd name="connsiteY6450" fmla="*/ 145462 h 2801577"/>
                <a:gd name="connsiteX6451" fmla="*/ 9549793 w 10032639"/>
                <a:gd name="connsiteY6451" fmla="*/ 139878 h 2801577"/>
                <a:gd name="connsiteX6452" fmla="*/ 9513426 w 10032639"/>
                <a:gd name="connsiteY6452" fmla="*/ 181289 h 2801577"/>
                <a:gd name="connsiteX6453" fmla="*/ 9523868 w 10032639"/>
                <a:gd name="connsiteY6453" fmla="*/ 179489 h 2801577"/>
                <a:gd name="connsiteX6454" fmla="*/ 9530709 w 10032639"/>
                <a:gd name="connsiteY6454" fmla="*/ 169046 h 2801577"/>
                <a:gd name="connsiteX6455" fmla="*/ 9537551 w 10032639"/>
                <a:gd name="connsiteY6455" fmla="*/ 158963 h 2801577"/>
                <a:gd name="connsiteX6456" fmla="*/ 9544392 w 10032639"/>
                <a:gd name="connsiteY6456" fmla="*/ 148520 h 2801577"/>
                <a:gd name="connsiteX6457" fmla="*/ 9135719 w 10032639"/>
                <a:gd name="connsiteY6457" fmla="*/ 139878 h 2801577"/>
                <a:gd name="connsiteX6458" fmla="*/ 9113395 w 10032639"/>
                <a:gd name="connsiteY6458" fmla="*/ 164004 h 2801577"/>
                <a:gd name="connsiteX6459" fmla="*/ 9090711 w 10032639"/>
                <a:gd name="connsiteY6459" fmla="*/ 188131 h 2801577"/>
                <a:gd name="connsiteX6460" fmla="*/ 9051104 w 10032639"/>
                <a:gd name="connsiteY6460" fmla="*/ 228103 h 2801577"/>
                <a:gd name="connsiteX6461" fmla="*/ 9011137 w 10032639"/>
                <a:gd name="connsiteY6461" fmla="*/ 271315 h 2801577"/>
                <a:gd name="connsiteX6462" fmla="*/ 8926162 w 10032639"/>
                <a:gd name="connsiteY6462" fmla="*/ 369983 h 2801577"/>
                <a:gd name="connsiteX6463" fmla="*/ 8853789 w 10032639"/>
                <a:gd name="connsiteY6463" fmla="*/ 453167 h 2801577"/>
                <a:gd name="connsiteX6464" fmla="*/ 8876113 w 10032639"/>
                <a:gd name="connsiteY6464" fmla="*/ 442724 h 2801577"/>
                <a:gd name="connsiteX6465" fmla="*/ 8895196 w 10032639"/>
                <a:gd name="connsiteY6465" fmla="*/ 427240 h 2801577"/>
                <a:gd name="connsiteX6466" fmla="*/ 8910679 w 10032639"/>
                <a:gd name="connsiteY6466" fmla="*/ 411755 h 2801577"/>
                <a:gd name="connsiteX6467" fmla="*/ 8924721 w 10032639"/>
                <a:gd name="connsiteY6467" fmla="*/ 392670 h 2801577"/>
                <a:gd name="connsiteX6468" fmla="*/ 8943805 w 10032639"/>
                <a:gd name="connsiteY6468" fmla="*/ 369983 h 2801577"/>
                <a:gd name="connsiteX6469" fmla="*/ 8962888 w 10032639"/>
                <a:gd name="connsiteY6469" fmla="*/ 352699 h 2801577"/>
                <a:gd name="connsiteX6470" fmla="*/ 8983412 w 10032639"/>
                <a:gd name="connsiteY6470" fmla="*/ 337214 h 2801577"/>
                <a:gd name="connsiteX6471" fmla="*/ 9007536 w 10032639"/>
                <a:gd name="connsiteY6471" fmla="*/ 326771 h 2801577"/>
                <a:gd name="connsiteX6472" fmla="*/ 9014737 w 10032639"/>
                <a:gd name="connsiteY6472" fmla="*/ 313087 h 2801577"/>
                <a:gd name="connsiteX6473" fmla="*/ 9023379 w 10032639"/>
                <a:gd name="connsiteY6473" fmla="*/ 300844 h 2801577"/>
                <a:gd name="connsiteX6474" fmla="*/ 9032021 w 10032639"/>
                <a:gd name="connsiteY6474" fmla="*/ 290401 h 2801577"/>
                <a:gd name="connsiteX6475" fmla="*/ 9043903 w 10032639"/>
                <a:gd name="connsiteY6475" fmla="*/ 279958 h 2801577"/>
                <a:gd name="connsiteX6476" fmla="*/ 9059745 w 10032639"/>
                <a:gd name="connsiteY6476" fmla="*/ 268074 h 2801577"/>
                <a:gd name="connsiteX6477" fmla="*/ 9077029 w 10032639"/>
                <a:gd name="connsiteY6477" fmla="*/ 250789 h 2801577"/>
                <a:gd name="connsiteX6478" fmla="*/ 9083870 w 10032639"/>
                <a:gd name="connsiteY6478" fmla="*/ 243587 h 2801577"/>
                <a:gd name="connsiteX6479" fmla="*/ 9089271 w 10032639"/>
                <a:gd name="connsiteY6479" fmla="*/ 233144 h 2801577"/>
                <a:gd name="connsiteX6480" fmla="*/ 9101153 w 10032639"/>
                <a:gd name="connsiteY6480" fmla="*/ 212618 h 2801577"/>
                <a:gd name="connsiteX6481" fmla="*/ 9104753 w 10032639"/>
                <a:gd name="connsiteY6481" fmla="*/ 202175 h 2801577"/>
                <a:gd name="connsiteX6482" fmla="*/ 9113395 w 10032639"/>
                <a:gd name="connsiteY6482" fmla="*/ 191732 h 2801577"/>
                <a:gd name="connsiteX6483" fmla="*/ 9123837 w 10032639"/>
                <a:gd name="connsiteY6483" fmla="*/ 183090 h 2801577"/>
                <a:gd name="connsiteX6484" fmla="*/ 9135719 w 10032639"/>
                <a:gd name="connsiteY6484" fmla="*/ 174447 h 2801577"/>
                <a:gd name="connsiteX6485" fmla="*/ 9134279 w 10032639"/>
                <a:gd name="connsiteY6485" fmla="*/ 157163 h 2801577"/>
                <a:gd name="connsiteX6486" fmla="*/ 9650251 w 10032639"/>
                <a:gd name="connsiteY6486" fmla="*/ 125834 h 2801577"/>
                <a:gd name="connsiteX6487" fmla="*/ 9650251 w 10032639"/>
                <a:gd name="connsiteY6487" fmla="*/ 129435 h 2801577"/>
                <a:gd name="connsiteX6488" fmla="*/ 9651691 w 10032639"/>
                <a:gd name="connsiteY6488" fmla="*/ 125834 h 2801577"/>
                <a:gd name="connsiteX6489" fmla="*/ 9329794 w 10032639"/>
                <a:gd name="connsiteY6489" fmla="*/ 89463 h 2801577"/>
                <a:gd name="connsiteX6490" fmla="*/ 9279385 w 10032639"/>
                <a:gd name="connsiteY6490" fmla="*/ 139878 h 2801577"/>
                <a:gd name="connsiteX6491" fmla="*/ 9222494 w 10032639"/>
                <a:gd name="connsiteY6491" fmla="*/ 198574 h 2801577"/>
                <a:gd name="connsiteX6492" fmla="*/ 9135719 w 10032639"/>
                <a:gd name="connsiteY6492" fmla="*/ 285359 h 2801577"/>
                <a:gd name="connsiteX6493" fmla="*/ 9090711 w 10032639"/>
                <a:gd name="connsiteY6493" fmla="*/ 331813 h 2801577"/>
                <a:gd name="connsiteX6494" fmla="*/ 9047503 w 10032639"/>
                <a:gd name="connsiteY6494" fmla="*/ 378626 h 2801577"/>
                <a:gd name="connsiteX6495" fmla="*/ 9035261 w 10032639"/>
                <a:gd name="connsiteY6495" fmla="*/ 390869 h 2801577"/>
                <a:gd name="connsiteX6496" fmla="*/ 9017978 w 10032639"/>
                <a:gd name="connsiteY6496" fmla="*/ 404914 h 2801577"/>
                <a:gd name="connsiteX6497" fmla="*/ 8983412 w 10032639"/>
                <a:gd name="connsiteY6497" fmla="*/ 439483 h 2801577"/>
                <a:gd name="connsiteX6498" fmla="*/ 8967929 w 10032639"/>
                <a:gd name="connsiteY6498" fmla="*/ 458209 h 2801577"/>
                <a:gd name="connsiteX6499" fmla="*/ 8954247 w 10032639"/>
                <a:gd name="connsiteY6499" fmla="*/ 472253 h 2801577"/>
                <a:gd name="connsiteX6500" fmla="*/ 8942004 w 10032639"/>
                <a:gd name="connsiteY6500" fmla="*/ 489538 h 2801577"/>
                <a:gd name="connsiteX6501" fmla="*/ 8938404 w 10032639"/>
                <a:gd name="connsiteY6501" fmla="*/ 496380 h 2801577"/>
                <a:gd name="connsiteX6502" fmla="*/ 8936603 w 10032639"/>
                <a:gd name="connsiteY6502" fmla="*/ 505022 h 2801577"/>
                <a:gd name="connsiteX6503" fmla="*/ 8938404 w 10032639"/>
                <a:gd name="connsiteY6503" fmla="*/ 515465 h 2801577"/>
                <a:gd name="connsiteX6504" fmla="*/ 8940204 w 10032639"/>
                <a:gd name="connsiteY6504" fmla="*/ 519066 h 2801577"/>
                <a:gd name="connsiteX6505" fmla="*/ 8962888 w 10032639"/>
                <a:gd name="connsiteY6505" fmla="*/ 498180 h 2801577"/>
                <a:gd name="connsiteX6506" fmla="*/ 8980171 w 10032639"/>
                <a:gd name="connsiteY6506" fmla="*/ 485937 h 2801577"/>
                <a:gd name="connsiteX6507" fmla="*/ 8992053 w 10032639"/>
                <a:gd name="connsiteY6507" fmla="*/ 475494 h 2801577"/>
                <a:gd name="connsiteX6508" fmla="*/ 9000695 w 10032639"/>
                <a:gd name="connsiteY6508" fmla="*/ 461810 h 2801577"/>
                <a:gd name="connsiteX6509" fmla="*/ 9011137 w 10032639"/>
                <a:gd name="connsiteY6509" fmla="*/ 448126 h 2801577"/>
                <a:gd name="connsiteX6510" fmla="*/ 9017978 w 10032639"/>
                <a:gd name="connsiteY6510" fmla="*/ 432281 h 2801577"/>
                <a:gd name="connsiteX6511" fmla="*/ 9021579 w 10032639"/>
                <a:gd name="connsiteY6511" fmla="*/ 425439 h 2801577"/>
                <a:gd name="connsiteX6512" fmla="*/ 9030220 w 10032639"/>
                <a:gd name="connsiteY6512" fmla="*/ 425439 h 2801577"/>
                <a:gd name="connsiteX6513" fmla="*/ 9033461 w 10032639"/>
                <a:gd name="connsiteY6513" fmla="*/ 422198 h 2801577"/>
                <a:gd name="connsiteX6514" fmla="*/ 9040662 w 10032639"/>
                <a:gd name="connsiteY6514" fmla="*/ 422198 h 2801577"/>
                <a:gd name="connsiteX6515" fmla="*/ 9045703 w 10032639"/>
                <a:gd name="connsiteY6515" fmla="*/ 408154 h 2801577"/>
                <a:gd name="connsiteX6516" fmla="*/ 9054345 w 10032639"/>
                <a:gd name="connsiteY6516" fmla="*/ 396271 h 2801577"/>
                <a:gd name="connsiteX6517" fmla="*/ 9062986 w 10032639"/>
                <a:gd name="connsiteY6517" fmla="*/ 385828 h 2801577"/>
                <a:gd name="connsiteX6518" fmla="*/ 9075228 w 10032639"/>
                <a:gd name="connsiteY6518" fmla="*/ 378626 h 2801577"/>
                <a:gd name="connsiteX6519" fmla="*/ 9085670 w 10032639"/>
                <a:gd name="connsiteY6519" fmla="*/ 371784 h 2801577"/>
                <a:gd name="connsiteX6520" fmla="*/ 9090711 w 10032639"/>
                <a:gd name="connsiteY6520" fmla="*/ 363142 h 2801577"/>
                <a:gd name="connsiteX6521" fmla="*/ 9089271 w 10032639"/>
                <a:gd name="connsiteY6521" fmla="*/ 359541 h 2801577"/>
                <a:gd name="connsiteX6522" fmla="*/ 9089271 w 10032639"/>
                <a:gd name="connsiteY6522" fmla="*/ 356300 h 2801577"/>
                <a:gd name="connsiteX6523" fmla="*/ 9089271 w 10032639"/>
                <a:gd name="connsiteY6523" fmla="*/ 350898 h 2801577"/>
                <a:gd name="connsiteX6524" fmla="*/ 9092511 w 10032639"/>
                <a:gd name="connsiteY6524" fmla="*/ 347657 h 2801577"/>
                <a:gd name="connsiteX6525" fmla="*/ 9097912 w 10032639"/>
                <a:gd name="connsiteY6525" fmla="*/ 340455 h 2801577"/>
                <a:gd name="connsiteX6526" fmla="*/ 9101153 w 10032639"/>
                <a:gd name="connsiteY6526" fmla="*/ 339015 h 2801577"/>
                <a:gd name="connsiteX6527" fmla="*/ 9113395 w 10032639"/>
                <a:gd name="connsiteY6527" fmla="*/ 331813 h 2801577"/>
                <a:gd name="connsiteX6528" fmla="*/ 9125637 w 10032639"/>
                <a:gd name="connsiteY6528" fmla="*/ 324971 h 2801577"/>
                <a:gd name="connsiteX6529" fmla="*/ 9128878 w 10032639"/>
                <a:gd name="connsiteY6529" fmla="*/ 321370 h 2801577"/>
                <a:gd name="connsiteX6530" fmla="*/ 9132478 w 10032639"/>
                <a:gd name="connsiteY6530" fmla="*/ 314528 h 2801577"/>
                <a:gd name="connsiteX6531" fmla="*/ 9135719 w 10032639"/>
                <a:gd name="connsiteY6531" fmla="*/ 299043 h 2801577"/>
                <a:gd name="connsiteX6532" fmla="*/ 9137519 w 10032639"/>
                <a:gd name="connsiteY6532" fmla="*/ 292201 h 2801577"/>
                <a:gd name="connsiteX6533" fmla="*/ 9144361 w 10032639"/>
                <a:gd name="connsiteY6533" fmla="*/ 290401 h 2801577"/>
                <a:gd name="connsiteX6534" fmla="*/ 9158403 w 10032639"/>
                <a:gd name="connsiteY6534" fmla="*/ 285359 h 2801577"/>
                <a:gd name="connsiteX6535" fmla="*/ 9165244 w 10032639"/>
                <a:gd name="connsiteY6535" fmla="*/ 281758 h 2801577"/>
                <a:gd name="connsiteX6536" fmla="*/ 9168485 w 10032639"/>
                <a:gd name="connsiteY6536" fmla="*/ 278517 h 2801577"/>
                <a:gd name="connsiteX6537" fmla="*/ 9184328 w 10032639"/>
                <a:gd name="connsiteY6537" fmla="*/ 255831 h 2801577"/>
                <a:gd name="connsiteX6538" fmla="*/ 9186128 w 10032639"/>
                <a:gd name="connsiteY6538" fmla="*/ 252230 h 2801577"/>
                <a:gd name="connsiteX6539" fmla="*/ 9196210 w 10032639"/>
                <a:gd name="connsiteY6539" fmla="*/ 238546 h 2801577"/>
                <a:gd name="connsiteX6540" fmla="*/ 9208452 w 10032639"/>
                <a:gd name="connsiteY6540" fmla="*/ 222701 h 2801577"/>
                <a:gd name="connsiteX6541" fmla="*/ 9215653 w 10032639"/>
                <a:gd name="connsiteY6541" fmla="*/ 215859 h 2801577"/>
                <a:gd name="connsiteX6542" fmla="*/ 9224295 w 10032639"/>
                <a:gd name="connsiteY6542" fmla="*/ 210818 h 2801577"/>
                <a:gd name="connsiteX6543" fmla="*/ 9231136 w 10032639"/>
                <a:gd name="connsiteY6543" fmla="*/ 207217 h 2801577"/>
                <a:gd name="connsiteX6544" fmla="*/ 9239777 w 10032639"/>
                <a:gd name="connsiteY6544" fmla="*/ 203616 h 2801577"/>
                <a:gd name="connsiteX6545" fmla="*/ 9263902 w 10032639"/>
                <a:gd name="connsiteY6545" fmla="*/ 170846 h 2801577"/>
                <a:gd name="connsiteX6546" fmla="*/ 9295227 w 10032639"/>
                <a:gd name="connsiteY6546" fmla="*/ 133036 h 2801577"/>
                <a:gd name="connsiteX6547" fmla="*/ 9231136 w 10032639"/>
                <a:gd name="connsiteY6547" fmla="*/ 44450 h 2801577"/>
                <a:gd name="connsiteX6548" fmla="*/ 9265702 w 10032639"/>
                <a:gd name="connsiteY6548" fmla="*/ 44450 h 2801577"/>
                <a:gd name="connsiteX6549" fmla="*/ 9302069 w 10032639"/>
                <a:gd name="connsiteY6549" fmla="*/ 44450 h 2801577"/>
                <a:gd name="connsiteX6550" fmla="*/ 9336635 w 10032639"/>
                <a:gd name="connsiteY6550" fmla="*/ 46251 h 2801577"/>
                <a:gd name="connsiteX6551" fmla="*/ 9373001 w 10032639"/>
                <a:gd name="connsiteY6551" fmla="*/ 49852 h 2801577"/>
                <a:gd name="connsiteX6552" fmla="*/ 9409368 w 10032639"/>
                <a:gd name="connsiteY6552" fmla="*/ 53093 h 2801577"/>
                <a:gd name="connsiteX6553" fmla="*/ 9431692 w 10032639"/>
                <a:gd name="connsiteY6553" fmla="*/ 54893 h 2801577"/>
                <a:gd name="connsiteX6554" fmla="*/ 9454376 w 10032639"/>
                <a:gd name="connsiteY6554" fmla="*/ 56694 h 2801577"/>
                <a:gd name="connsiteX6555" fmla="*/ 9475259 w 10032639"/>
                <a:gd name="connsiteY6555" fmla="*/ 54893 h 2801577"/>
                <a:gd name="connsiteX6556" fmla="*/ 9497583 w 10032639"/>
                <a:gd name="connsiteY6556" fmla="*/ 53093 h 2801577"/>
                <a:gd name="connsiteX6557" fmla="*/ 9518467 w 10032639"/>
                <a:gd name="connsiteY6557" fmla="*/ 51292 h 2801577"/>
                <a:gd name="connsiteX6558" fmla="*/ 9542591 w 10032639"/>
                <a:gd name="connsiteY6558" fmla="*/ 49852 h 2801577"/>
                <a:gd name="connsiteX6559" fmla="*/ 9585799 w 10032639"/>
                <a:gd name="connsiteY6559" fmla="*/ 46251 h 2801577"/>
                <a:gd name="connsiteX6560" fmla="*/ 9631167 w 10032639"/>
                <a:gd name="connsiteY6560" fmla="*/ 46251 h 2801577"/>
                <a:gd name="connsiteX6561" fmla="*/ 9651691 w 10032639"/>
                <a:gd name="connsiteY6561" fmla="*/ 46251 h 2801577"/>
                <a:gd name="connsiteX6562" fmla="*/ 9674375 w 10032639"/>
                <a:gd name="connsiteY6562" fmla="*/ 49852 h 2801577"/>
                <a:gd name="connsiteX6563" fmla="*/ 9693458 w 10032639"/>
                <a:gd name="connsiteY6563" fmla="*/ 53093 h 2801577"/>
                <a:gd name="connsiteX6564" fmla="*/ 9712182 w 10032639"/>
                <a:gd name="connsiteY6564" fmla="*/ 58134 h 2801577"/>
                <a:gd name="connsiteX6565" fmla="*/ 9731265 w 10032639"/>
                <a:gd name="connsiteY6565" fmla="*/ 65336 h 2801577"/>
                <a:gd name="connsiteX6566" fmla="*/ 9753949 w 10032639"/>
                <a:gd name="connsiteY6566" fmla="*/ 73979 h 2801577"/>
                <a:gd name="connsiteX6567" fmla="*/ 9764391 w 10032639"/>
                <a:gd name="connsiteY6567" fmla="*/ 77220 h 2801577"/>
                <a:gd name="connsiteX6568" fmla="*/ 9764391 w 10032639"/>
                <a:gd name="connsiteY6568" fmla="*/ 87663 h 2801577"/>
                <a:gd name="connsiteX6569" fmla="*/ 9762591 w 10032639"/>
                <a:gd name="connsiteY6569" fmla="*/ 98106 h 2801577"/>
                <a:gd name="connsiteX6570" fmla="*/ 9760791 w 10032639"/>
                <a:gd name="connsiteY6570" fmla="*/ 108549 h 2801577"/>
                <a:gd name="connsiteX6571" fmla="*/ 9753949 w 10032639"/>
                <a:gd name="connsiteY6571" fmla="*/ 124393 h 2801577"/>
                <a:gd name="connsiteX6572" fmla="*/ 9748548 w 10032639"/>
                <a:gd name="connsiteY6572" fmla="*/ 134836 h 2801577"/>
                <a:gd name="connsiteX6573" fmla="*/ 9758990 w 10032639"/>
                <a:gd name="connsiteY6573" fmla="*/ 141678 h 2801577"/>
                <a:gd name="connsiteX6574" fmla="*/ 9762591 w 10032639"/>
                <a:gd name="connsiteY6574" fmla="*/ 144919 h 2801577"/>
                <a:gd name="connsiteX6575" fmla="*/ 9764391 w 10032639"/>
                <a:gd name="connsiteY6575" fmla="*/ 153562 h 2801577"/>
                <a:gd name="connsiteX6576" fmla="*/ 9766191 w 10032639"/>
                <a:gd name="connsiteY6576" fmla="*/ 160764 h 2801577"/>
                <a:gd name="connsiteX6577" fmla="*/ 9769432 w 10032639"/>
                <a:gd name="connsiteY6577" fmla="*/ 169046 h 2801577"/>
                <a:gd name="connsiteX6578" fmla="*/ 9771232 w 10032639"/>
                <a:gd name="connsiteY6578" fmla="*/ 176248 h 2801577"/>
                <a:gd name="connsiteX6579" fmla="*/ 9773033 w 10032639"/>
                <a:gd name="connsiteY6579" fmla="*/ 179489 h 2801577"/>
                <a:gd name="connsiteX6580" fmla="*/ 9774833 w 10032639"/>
                <a:gd name="connsiteY6580" fmla="*/ 183090 h 2801577"/>
                <a:gd name="connsiteX6581" fmla="*/ 9778073 w 10032639"/>
                <a:gd name="connsiteY6581" fmla="*/ 188131 h 2801577"/>
                <a:gd name="connsiteX6582" fmla="*/ 9781674 w 10032639"/>
                <a:gd name="connsiteY6582" fmla="*/ 189932 h 2801577"/>
                <a:gd name="connsiteX6583" fmla="*/ 9793916 w 10032639"/>
                <a:gd name="connsiteY6583" fmla="*/ 191732 h 2801577"/>
                <a:gd name="connsiteX6584" fmla="*/ 9809399 w 10032639"/>
                <a:gd name="connsiteY6584" fmla="*/ 191732 h 2801577"/>
                <a:gd name="connsiteX6585" fmla="*/ 9809399 w 10032639"/>
                <a:gd name="connsiteY6585" fmla="*/ 205416 h 2801577"/>
                <a:gd name="connsiteX6586" fmla="*/ 9809399 w 10032639"/>
                <a:gd name="connsiteY6586" fmla="*/ 219460 h 2801577"/>
                <a:gd name="connsiteX6587" fmla="*/ 9805799 w 10032639"/>
                <a:gd name="connsiteY6587" fmla="*/ 229903 h 2801577"/>
                <a:gd name="connsiteX6588" fmla="*/ 9802558 w 10032639"/>
                <a:gd name="connsiteY6588" fmla="*/ 241787 h 2801577"/>
                <a:gd name="connsiteX6589" fmla="*/ 9795717 w 10032639"/>
                <a:gd name="connsiteY6589" fmla="*/ 252230 h 2801577"/>
                <a:gd name="connsiteX6590" fmla="*/ 9785275 w 10032639"/>
                <a:gd name="connsiteY6590" fmla="*/ 268074 h 2801577"/>
                <a:gd name="connsiteX6591" fmla="*/ 9778073 w 10032639"/>
                <a:gd name="connsiteY6591" fmla="*/ 274916 h 2801577"/>
                <a:gd name="connsiteX6592" fmla="*/ 9771232 w 10032639"/>
                <a:gd name="connsiteY6592" fmla="*/ 281758 h 2801577"/>
                <a:gd name="connsiteX6593" fmla="*/ 9771232 w 10032639"/>
                <a:gd name="connsiteY6593" fmla="*/ 283559 h 2801577"/>
                <a:gd name="connsiteX6594" fmla="*/ 9776273 w 10032639"/>
                <a:gd name="connsiteY6594" fmla="*/ 442724 h 2801577"/>
                <a:gd name="connsiteX6595" fmla="*/ 9776273 w 10032639"/>
                <a:gd name="connsiteY6595" fmla="*/ 520867 h 2801577"/>
                <a:gd name="connsiteX6596" fmla="*/ 9774833 w 10032639"/>
                <a:gd name="connsiteY6596" fmla="*/ 596848 h 2801577"/>
                <a:gd name="connsiteX6597" fmla="*/ 9771232 w 10032639"/>
                <a:gd name="connsiteY6597" fmla="*/ 680032 h 2801577"/>
                <a:gd name="connsiteX6598" fmla="*/ 9767632 w 10032639"/>
                <a:gd name="connsiteY6598" fmla="*/ 761416 h 2801577"/>
                <a:gd name="connsiteX6599" fmla="*/ 9758990 w 10032639"/>
                <a:gd name="connsiteY6599" fmla="*/ 911939 h 2801577"/>
                <a:gd name="connsiteX6600" fmla="*/ 9757190 w 10032639"/>
                <a:gd name="connsiteY6600" fmla="*/ 941467 h 2801577"/>
                <a:gd name="connsiteX6601" fmla="*/ 9747108 w 10032639"/>
                <a:gd name="connsiteY6601" fmla="*/ 1078306 h 2801577"/>
                <a:gd name="connsiteX6602" fmla="*/ 9739907 w 10032639"/>
                <a:gd name="connsiteY6602" fmla="*/ 1213345 h 2801577"/>
                <a:gd name="connsiteX6603" fmla="*/ 9734866 w 10032639"/>
                <a:gd name="connsiteY6603" fmla="*/ 1294728 h 2801577"/>
                <a:gd name="connsiteX6604" fmla="*/ 9731265 w 10032639"/>
                <a:gd name="connsiteY6604" fmla="*/ 1371070 h 2801577"/>
                <a:gd name="connsiteX6605" fmla="*/ 9731265 w 10032639"/>
                <a:gd name="connsiteY6605" fmla="*/ 1442011 h 2801577"/>
                <a:gd name="connsiteX6606" fmla="*/ 9733065 w 10032639"/>
                <a:gd name="connsiteY6606" fmla="*/ 1507909 h 2801577"/>
                <a:gd name="connsiteX6607" fmla="*/ 9734866 w 10032639"/>
                <a:gd name="connsiteY6607" fmla="*/ 1518352 h 2801577"/>
                <a:gd name="connsiteX6608" fmla="*/ 9738106 w 10032639"/>
                <a:gd name="connsiteY6608" fmla="*/ 1528435 h 2801577"/>
                <a:gd name="connsiteX6609" fmla="*/ 9741707 w 10032639"/>
                <a:gd name="connsiteY6609" fmla="*/ 1538878 h 2801577"/>
                <a:gd name="connsiteX6610" fmla="*/ 9743507 w 10032639"/>
                <a:gd name="connsiteY6610" fmla="*/ 1547521 h 2801577"/>
                <a:gd name="connsiteX6611" fmla="*/ 9743507 w 10032639"/>
                <a:gd name="connsiteY6611" fmla="*/ 1564806 h 2801577"/>
                <a:gd name="connsiteX6612" fmla="*/ 9743507 w 10032639"/>
                <a:gd name="connsiteY6612" fmla="*/ 1587492 h 2801577"/>
                <a:gd name="connsiteX6613" fmla="*/ 9741707 w 10032639"/>
                <a:gd name="connsiteY6613" fmla="*/ 1599736 h 2801577"/>
                <a:gd name="connsiteX6614" fmla="*/ 9739907 w 10032639"/>
                <a:gd name="connsiteY6614" fmla="*/ 1615220 h 2801577"/>
                <a:gd name="connsiteX6615" fmla="*/ 9734866 w 10032639"/>
                <a:gd name="connsiteY6615" fmla="*/ 1641148 h 2801577"/>
                <a:gd name="connsiteX6616" fmla="*/ 9733065 w 10032639"/>
                <a:gd name="connsiteY6616" fmla="*/ 1654832 h 2801577"/>
                <a:gd name="connsiteX6617" fmla="*/ 9733065 w 10032639"/>
                <a:gd name="connsiteY6617" fmla="*/ 1668876 h 2801577"/>
                <a:gd name="connsiteX6618" fmla="*/ 9733065 w 10032639"/>
                <a:gd name="connsiteY6618" fmla="*/ 1679319 h 2801577"/>
                <a:gd name="connsiteX6619" fmla="*/ 9738106 w 10032639"/>
                <a:gd name="connsiteY6619" fmla="*/ 1687961 h 2801577"/>
                <a:gd name="connsiteX6620" fmla="*/ 9739907 w 10032639"/>
                <a:gd name="connsiteY6620" fmla="*/ 1696604 h 2801577"/>
                <a:gd name="connsiteX6621" fmla="*/ 9739907 w 10032639"/>
                <a:gd name="connsiteY6621" fmla="*/ 1707047 h 2801577"/>
                <a:gd name="connsiteX6622" fmla="*/ 9739907 w 10032639"/>
                <a:gd name="connsiteY6622" fmla="*/ 1722531 h 2801577"/>
                <a:gd name="connsiteX6623" fmla="*/ 9738106 w 10032639"/>
                <a:gd name="connsiteY6623" fmla="*/ 1736575 h 2801577"/>
                <a:gd name="connsiteX6624" fmla="*/ 9733065 w 10032639"/>
                <a:gd name="connsiteY6624" fmla="*/ 1765743 h 2801577"/>
                <a:gd name="connsiteX6625" fmla="*/ 9731265 w 10032639"/>
                <a:gd name="connsiteY6625" fmla="*/ 1771145 h 2801577"/>
                <a:gd name="connsiteX6626" fmla="*/ 9726224 w 10032639"/>
                <a:gd name="connsiteY6626" fmla="*/ 1783028 h 2801577"/>
                <a:gd name="connsiteX6627" fmla="*/ 9724424 w 10032639"/>
                <a:gd name="connsiteY6627" fmla="*/ 1795272 h 2801577"/>
                <a:gd name="connsiteX6628" fmla="*/ 9722624 w 10032639"/>
                <a:gd name="connsiteY6628" fmla="*/ 1807515 h 2801577"/>
                <a:gd name="connsiteX6629" fmla="*/ 9720823 w 10032639"/>
                <a:gd name="connsiteY6629" fmla="*/ 1817598 h 2801577"/>
                <a:gd name="connsiteX6630" fmla="*/ 9722624 w 10032639"/>
                <a:gd name="connsiteY6630" fmla="*/ 1833443 h 2801577"/>
                <a:gd name="connsiteX6631" fmla="*/ 9726224 w 10032639"/>
                <a:gd name="connsiteY6631" fmla="*/ 1840285 h 2801577"/>
                <a:gd name="connsiteX6632" fmla="*/ 9729465 w 10032639"/>
                <a:gd name="connsiteY6632" fmla="*/ 1847127 h 2801577"/>
                <a:gd name="connsiteX6633" fmla="*/ 9731265 w 10032639"/>
                <a:gd name="connsiteY6633" fmla="*/ 1852528 h 2801577"/>
                <a:gd name="connsiteX6634" fmla="*/ 9738106 w 10032639"/>
                <a:gd name="connsiteY6634" fmla="*/ 1871614 h 2801577"/>
                <a:gd name="connsiteX6635" fmla="*/ 9739907 w 10032639"/>
                <a:gd name="connsiteY6635" fmla="*/ 1883497 h 2801577"/>
                <a:gd name="connsiteX6636" fmla="*/ 9739907 w 10032639"/>
                <a:gd name="connsiteY6636" fmla="*/ 1895741 h 2801577"/>
                <a:gd name="connsiteX6637" fmla="*/ 9738106 w 10032639"/>
                <a:gd name="connsiteY6637" fmla="*/ 1916627 h 2801577"/>
                <a:gd name="connsiteX6638" fmla="*/ 9734866 w 10032639"/>
                <a:gd name="connsiteY6638" fmla="*/ 1937152 h 2801577"/>
                <a:gd name="connsiteX6639" fmla="*/ 9731265 w 10032639"/>
                <a:gd name="connsiteY6639" fmla="*/ 1958038 h 2801577"/>
                <a:gd name="connsiteX6640" fmla="*/ 9726224 w 10032639"/>
                <a:gd name="connsiteY6640" fmla="*/ 1977124 h 2801577"/>
                <a:gd name="connsiteX6641" fmla="*/ 9724424 w 10032639"/>
                <a:gd name="connsiteY6641" fmla="*/ 1994409 h 2801577"/>
                <a:gd name="connsiteX6642" fmla="*/ 9722624 w 10032639"/>
                <a:gd name="connsiteY6642" fmla="*/ 2020336 h 2801577"/>
                <a:gd name="connsiteX6643" fmla="*/ 9722624 w 10032639"/>
                <a:gd name="connsiteY6643" fmla="*/ 2048064 h 2801577"/>
                <a:gd name="connsiteX6644" fmla="*/ 9722624 w 10032639"/>
                <a:gd name="connsiteY6644" fmla="*/ 2073992 h 2801577"/>
                <a:gd name="connsiteX6645" fmla="*/ 9724424 w 10032639"/>
                <a:gd name="connsiteY6645" fmla="*/ 2099919 h 2801577"/>
                <a:gd name="connsiteX6646" fmla="*/ 9726224 w 10032639"/>
                <a:gd name="connsiteY6646" fmla="*/ 2126207 h 2801577"/>
                <a:gd name="connsiteX6647" fmla="*/ 9726224 w 10032639"/>
                <a:gd name="connsiteY6647" fmla="*/ 2150333 h 2801577"/>
                <a:gd name="connsiteX6648" fmla="*/ 9722624 w 10032639"/>
                <a:gd name="connsiteY6648" fmla="*/ 2202188 h 2801577"/>
                <a:gd name="connsiteX6649" fmla="*/ 9748548 w 10032639"/>
                <a:gd name="connsiteY6649" fmla="*/ 2209030 h 2801577"/>
                <a:gd name="connsiteX6650" fmla="*/ 9758990 w 10032639"/>
                <a:gd name="connsiteY6650" fmla="*/ 2212631 h 2801577"/>
                <a:gd name="connsiteX6651" fmla="*/ 9764391 w 10032639"/>
                <a:gd name="connsiteY6651" fmla="*/ 2217673 h 2801577"/>
                <a:gd name="connsiteX6652" fmla="*/ 9769432 w 10032639"/>
                <a:gd name="connsiteY6652" fmla="*/ 2224515 h 2801577"/>
                <a:gd name="connsiteX6653" fmla="*/ 9771232 w 10032639"/>
                <a:gd name="connsiteY6653" fmla="*/ 2228116 h 2801577"/>
                <a:gd name="connsiteX6654" fmla="*/ 9771232 w 10032639"/>
                <a:gd name="connsiteY6654" fmla="*/ 2233157 h 2801577"/>
                <a:gd name="connsiteX6655" fmla="*/ 9790316 w 10032639"/>
                <a:gd name="connsiteY6655" fmla="*/ 2233157 h 2801577"/>
                <a:gd name="connsiteX6656" fmla="*/ 9809399 w 10032639"/>
                <a:gd name="connsiteY6656" fmla="*/ 2236758 h 2801577"/>
                <a:gd name="connsiteX6657" fmla="*/ 9823081 w 10032639"/>
                <a:gd name="connsiteY6657" fmla="*/ 2238559 h 2801577"/>
                <a:gd name="connsiteX6658" fmla="*/ 9837124 w 10032639"/>
                <a:gd name="connsiteY6658" fmla="*/ 2238559 h 2801577"/>
                <a:gd name="connsiteX6659" fmla="*/ 9866289 w 10032639"/>
                <a:gd name="connsiteY6659" fmla="*/ 2240359 h 2801577"/>
                <a:gd name="connsiteX6660" fmla="*/ 9880332 w 10032639"/>
                <a:gd name="connsiteY6660" fmla="*/ 2238559 h 2801577"/>
                <a:gd name="connsiteX6661" fmla="*/ 9894014 w 10032639"/>
                <a:gd name="connsiteY6661" fmla="*/ 2236758 h 2801577"/>
                <a:gd name="connsiteX6662" fmla="*/ 9920299 w 10032639"/>
                <a:gd name="connsiteY6662" fmla="*/ 2231717 h 2801577"/>
                <a:gd name="connsiteX6663" fmla="*/ 9932181 w 10032639"/>
                <a:gd name="connsiteY6663" fmla="*/ 2229916 h 2801577"/>
                <a:gd name="connsiteX6664" fmla="*/ 9940823 w 10032639"/>
                <a:gd name="connsiteY6664" fmla="*/ 2224515 h 2801577"/>
                <a:gd name="connsiteX6665" fmla="*/ 9946223 w 10032639"/>
                <a:gd name="connsiteY6665" fmla="*/ 2219473 h 2801577"/>
                <a:gd name="connsiteX6666" fmla="*/ 9949824 w 10032639"/>
                <a:gd name="connsiteY6666" fmla="*/ 2215872 h 2801577"/>
                <a:gd name="connsiteX6667" fmla="*/ 9954865 w 10032639"/>
                <a:gd name="connsiteY6667" fmla="*/ 2209030 h 2801577"/>
                <a:gd name="connsiteX6668" fmla="*/ 9963507 w 10032639"/>
                <a:gd name="connsiteY6668" fmla="*/ 2209030 h 2801577"/>
                <a:gd name="connsiteX6669" fmla="*/ 9972148 w 10032639"/>
                <a:gd name="connsiteY6669" fmla="*/ 2210831 h 2801577"/>
                <a:gd name="connsiteX6670" fmla="*/ 9982590 w 10032639"/>
                <a:gd name="connsiteY6670" fmla="*/ 2214432 h 2801577"/>
                <a:gd name="connsiteX6671" fmla="*/ 9989431 w 10032639"/>
                <a:gd name="connsiteY6671" fmla="*/ 2221274 h 2801577"/>
                <a:gd name="connsiteX6672" fmla="*/ 9996273 w 10032639"/>
                <a:gd name="connsiteY6672" fmla="*/ 2228116 h 2801577"/>
                <a:gd name="connsiteX6673" fmla="*/ 9996273 w 10032639"/>
                <a:gd name="connsiteY6673" fmla="*/ 2229916 h 2801577"/>
                <a:gd name="connsiteX6674" fmla="*/ 9999873 w 10032639"/>
                <a:gd name="connsiteY6674" fmla="*/ 2229916 h 2801577"/>
                <a:gd name="connsiteX6675" fmla="*/ 10009955 w 10032639"/>
                <a:gd name="connsiteY6675" fmla="*/ 2228116 h 2801577"/>
                <a:gd name="connsiteX6676" fmla="*/ 10025798 w 10032639"/>
                <a:gd name="connsiteY6676" fmla="*/ 2224515 h 2801577"/>
                <a:gd name="connsiteX6677" fmla="*/ 10027598 w 10032639"/>
                <a:gd name="connsiteY6677" fmla="*/ 2240359 h 2801577"/>
                <a:gd name="connsiteX6678" fmla="*/ 10029038 w 10032639"/>
                <a:gd name="connsiteY6678" fmla="*/ 2262686 h 2801577"/>
                <a:gd name="connsiteX6679" fmla="*/ 10030839 w 10032639"/>
                <a:gd name="connsiteY6679" fmla="*/ 2283572 h 2801577"/>
                <a:gd name="connsiteX6680" fmla="*/ 10029038 w 10032639"/>
                <a:gd name="connsiteY6680" fmla="*/ 2304458 h 2801577"/>
                <a:gd name="connsiteX6681" fmla="*/ 10027598 w 10032639"/>
                <a:gd name="connsiteY6681" fmla="*/ 2325344 h 2801577"/>
                <a:gd name="connsiteX6682" fmla="*/ 10022197 w 10032639"/>
                <a:gd name="connsiteY6682" fmla="*/ 2369996 h 2801577"/>
                <a:gd name="connsiteX6683" fmla="*/ 10020397 w 10032639"/>
                <a:gd name="connsiteY6683" fmla="*/ 2394483 h 2801577"/>
                <a:gd name="connsiteX6684" fmla="*/ 10020397 w 10032639"/>
                <a:gd name="connsiteY6684" fmla="*/ 2418610 h 2801577"/>
                <a:gd name="connsiteX6685" fmla="*/ 10020397 w 10032639"/>
                <a:gd name="connsiteY6685" fmla="*/ 2427613 h 2801577"/>
                <a:gd name="connsiteX6686" fmla="*/ 10022197 w 10032639"/>
                <a:gd name="connsiteY6686" fmla="*/ 2430854 h 2801577"/>
                <a:gd name="connsiteX6687" fmla="*/ 10025798 w 10032639"/>
                <a:gd name="connsiteY6687" fmla="*/ 2436255 h 2801577"/>
                <a:gd name="connsiteX6688" fmla="*/ 10029038 w 10032639"/>
                <a:gd name="connsiteY6688" fmla="*/ 2444898 h 2801577"/>
                <a:gd name="connsiteX6689" fmla="*/ 10030839 w 10032639"/>
                <a:gd name="connsiteY6689" fmla="*/ 2451740 h 2801577"/>
                <a:gd name="connsiteX6690" fmla="*/ 10030839 w 10032639"/>
                <a:gd name="connsiteY6690" fmla="*/ 2469025 h 2801577"/>
                <a:gd name="connsiteX6691" fmla="*/ 10030839 w 10032639"/>
                <a:gd name="connsiteY6691" fmla="*/ 2499994 h 2801577"/>
                <a:gd name="connsiteX6692" fmla="*/ 10027598 w 10032639"/>
                <a:gd name="connsiteY6692" fmla="*/ 2512237 h 2801577"/>
                <a:gd name="connsiteX6693" fmla="*/ 10027598 w 10032639"/>
                <a:gd name="connsiteY6693" fmla="*/ 2522680 h 2801577"/>
                <a:gd name="connsiteX6694" fmla="*/ 10027598 w 10032639"/>
                <a:gd name="connsiteY6694" fmla="*/ 2572734 h 2801577"/>
                <a:gd name="connsiteX6695" fmla="*/ 10029038 w 10032639"/>
                <a:gd name="connsiteY6695" fmla="*/ 2598662 h 2801577"/>
                <a:gd name="connsiteX6696" fmla="*/ 10030839 w 10032639"/>
                <a:gd name="connsiteY6696" fmla="*/ 2624589 h 2801577"/>
                <a:gd name="connsiteX6697" fmla="*/ 10032639 w 10032639"/>
                <a:gd name="connsiteY6697" fmla="*/ 2652317 h 2801577"/>
                <a:gd name="connsiteX6698" fmla="*/ 10030839 w 10032639"/>
                <a:gd name="connsiteY6698" fmla="*/ 2676804 h 2801577"/>
                <a:gd name="connsiteX6699" fmla="*/ 10025798 w 10032639"/>
                <a:gd name="connsiteY6699" fmla="*/ 2699491 h 2801577"/>
                <a:gd name="connsiteX6700" fmla="*/ 10022197 w 10032639"/>
                <a:gd name="connsiteY6700" fmla="*/ 2709574 h 2801577"/>
                <a:gd name="connsiteX6701" fmla="*/ 10017156 w 10032639"/>
                <a:gd name="connsiteY6701" fmla="*/ 2718216 h 2801577"/>
                <a:gd name="connsiteX6702" fmla="*/ 10013555 w 10032639"/>
                <a:gd name="connsiteY6702" fmla="*/ 2725058 h 2801577"/>
                <a:gd name="connsiteX6703" fmla="*/ 10004914 w 10032639"/>
                <a:gd name="connsiteY6703" fmla="*/ 2725058 h 2801577"/>
                <a:gd name="connsiteX6704" fmla="*/ 9989431 w 10032639"/>
                <a:gd name="connsiteY6704" fmla="*/ 2725058 h 2801577"/>
                <a:gd name="connsiteX6705" fmla="*/ 9977189 w 10032639"/>
                <a:gd name="connsiteY6705" fmla="*/ 2720017 h 2801577"/>
                <a:gd name="connsiteX6706" fmla="*/ 9967107 w 10032639"/>
                <a:gd name="connsiteY6706" fmla="*/ 2714975 h 2801577"/>
                <a:gd name="connsiteX6707" fmla="*/ 9959906 w 10032639"/>
                <a:gd name="connsiteY6707" fmla="*/ 2706333 h 2801577"/>
                <a:gd name="connsiteX6708" fmla="*/ 9956665 w 10032639"/>
                <a:gd name="connsiteY6708" fmla="*/ 2704532 h 2801577"/>
                <a:gd name="connsiteX6709" fmla="*/ 9948024 w 10032639"/>
                <a:gd name="connsiteY6709" fmla="*/ 2706333 h 2801577"/>
                <a:gd name="connsiteX6710" fmla="*/ 9937582 w 10032639"/>
                <a:gd name="connsiteY6710" fmla="*/ 2708133 h 2801577"/>
                <a:gd name="connsiteX6711" fmla="*/ 9932181 w 10032639"/>
                <a:gd name="connsiteY6711" fmla="*/ 2708133 h 2801577"/>
                <a:gd name="connsiteX6712" fmla="*/ 9930741 w 10032639"/>
                <a:gd name="connsiteY6712" fmla="*/ 2713175 h 2801577"/>
                <a:gd name="connsiteX6713" fmla="*/ 9930741 w 10032639"/>
                <a:gd name="connsiteY6713" fmla="*/ 2718216 h 2801577"/>
                <a:gd name="connsiteX6714" fmla="*/ 9932181 w 10032639"/>
                <a:gd name="connsiteY6714" fmla="*/ 2726859 h 2801577"/>
                <a:gd name="connsiteX6715" fmla="*/ 9933981 w 10032639"/>
                <a:gd name="connsiteY6715" fmla="*/ 2744144 h 2801577"/>
                <a:gd name="connsiteX6716" fmla="*/ 9916698 w 10032639"/>
                <a:gd name="connsiteY6716" fmla="*/ 2744144 h 2801577"/>
                <a:gd name="connsiteX6717" fmla="*/ 9845765 w 10032639"/>
                <a:gd name="connsiteY6717" fmla="*/ 2745944 h 2801577"/>
                <a:gd name="connsiteX6718" fmla="*/ 9807599 w 10032639"/>
                <a:gd name="connsiteY6718" fmla="*/ 2745944 h 2801577"/>
                <a:gd name="connsiteX6719" fmla="*/ 9767632 w 10032639"/>
                <a:gd name="connsiteY6719" fmla="*/ 2747745 h 2801577"/>
                <a:gd name="connsiteX6720" fmla="*/ 9688057 w 10032639"/>
                <a:gd name="connsiteY6720" fmla="*/ 2752786 h 2801577"/>
                <a:gd name="connsiteX6721" fmla="*/ 9603082 w 10032639"/>
                <a:gd name="connsiteY6721" fmla="*/ 2756387 h 2801577"/>
                <a:gd name="connsiteX6722" fmla="*/ 9561675 w 10032639"/>
                <a:gd name="connsiteY6722" fmla="*/ 2758188 h 2801577"/>
                <a:gd name="connsiteX6723" fmla="*/ 9518467 w 10032639"/>
                <a:gd name="connsiteY6723" fmla="*/ 2759628 h 2801577"/>
                <a:gd name="connsiteX6724" fmla="*/ 9433492 w 10032639"/>
                <a:gd name="connsiteY6724" fmla="*/ 2759628 h 2801577"/>
                <a:gd name="connsiteX6725" fmla="*/ 9392085 w 10032639"/>
                <a:gd name="connsiteY6725" fmla="*/ 2761429 h 2801577"/>
                <a:gd name="connsiteX6726" fmla="*/ 9350677 w 10032639"/>
                <a:gd name="connsiteY6726" fmla="*/ 2761429 h 2801577"/>
                <a:gd name="connsiteX6727" fmla="*/ 9313951 w 10032639"/>
                <a:gd name="connsiteY6727" fmla="*/ 2758188 h 2801577"/>
                <a:gd name="connsiteX6728" fmla="*/ 9279385 w 10032639"/>
                <a:gd name="connsiteY6728" fmla="*/ 2756387 h 2801577"/>
                <a:gd name="connsiteX6729" fmla="*/ 9277944 w 10032639"/>
                <a:gd name="connsiteY6729" fmla="*/ 2756387 h 2801577"/>
                <a:gd name="connsiteX6730" fmla="*/ 9272543 w 10032639"/>
                <a:gd name="connsiteY6730" fmla="*/ 2766830 h 2801577"/>
                <a:gd name="connsiteX6731" fmla="*/ 9265702 w 10032639"/>
                <a:gd name="connsiteY6731" fmla="*/ 2773672 h 2801577"/>
                <a:gd name="connsiteX6732" fmla="*/ 9260661 w 10032639"/>
                <a:gd name="connsiteY6732" fmla="*/ 2776913 h 2801577"/>
                <a:gd name="connsiteX6733" fmla="*/ 9255260 w 10032639"/>
                <a:gd name="connsiteY6733" fmla="*/ 2780514 h 2801577"/>
                <a:gd name="connsiteX6734" fmla="*/ 9246619 w 10032639"/>
                <a:gd name="connsiteY6734" fmla="*/ 2782315 h 2801577"/>
                <a:gd name="connsiteX6735" fmla="*/ 9239777 w 10032639"/>
                <a:gd name="connsiteY6735" fmla="*/ 2782315 h 2801577"/>
                <a:gd name="connsiteX6736" fmla="*/ 9229336 w 10032639"/>
                <a:gd name="connsiteY6736" fmla="*/ 2784115 h 2801577"/>
                <a:gd name="connsiteX6737" fmla="*/ 9218894 w 10032639"/>
                <a:gd name="connsiteY6737" fmla="*/ 2782315 h 2801577"/>
                <a:gd name="connsiteX6738" fmla="*/ 9210252 w 10032639"/>
                <a:gd name="connsiteY6738" fmla="*/ 2778713 h 2801577"/>
                <a:gd name="connsiteX6739" fmla="*/ 9206652 w 10032639"/>
                <a:gd name="connsiteY6739" fmla="*/ 2775473 h 2801577"/>
                <a:gd name="connsiteX6740" fmla="*/ 9205211 w 10032639"/>
                <a:gd name="connsiteY6740" fmla="*/ 2770071 h 2801577"/>
                <a:gd name="connsiteX6741" fmla="*/ 9201611 w 10032639"/>
                <a:gd name="connsiteY6741" fmla="*/ 2765030 h 2801577"/>
                <a:gd name="connsiteX6742" fmla="*/ 9201611 w 10032639"/>
                <a:gd name="connsiteY6742" fmla="*/ 2756387 h 2801577"/>
                <a:gd name="connsiteX6743" fmla="*/ 9191169 w 10032639"/>
                <a:gd name="connsiteY6743" fmla="*/ 2756387 h 2801577"/>
                <a:gd name="connsiteX6744" fmla="*/ 9184328 w 10032639"/>
                <a:gd name="connsiteY6744" fmla="*/ 2758188 h 2801577"/>
                <a:gd name="connsiteX6745" fmla="*/ 9173886 w 10032639"/>
                <a:gd name="connsiteY6745" fmla="*/ 2761429 h 2801577"/>
                <a:gd name="connsiteX6746" fmla="*/ 9163444 w 10032639"/>
                <a:gd name="connsiteY6746" fmla="*/ 2768270 h 2801577"/>
                <a:gd name="connsiteX6747" fmla="*/ 9151202 w 10032639"/>
                <a:gd name="connsiteY6747" fmla="*/ 2771872 h 2801577"/>
                <a:gd name="connsiteX6748" fmla="*/ 9139320 w 10032639"/>
                <a:gd name="connsiteY6748" fmla="*/ 2773672 h 2801577"/>
                <a:gd name="connsiteX6749" fmla="*/ 9123837 w 10032639"/>
                <a:gd name="connsiteY6749" fmla="*/ 2775473 h 2801577"/>
                <a:gd name="connsiteX6750" fmla="*/ 9113395 w 10032639"/>
                <a:gd name="connsiteY6750" fmla="*/ 2775473 h 2801577"/>
                <a:gd name="connsiteX6751" fmla="*/ 9109794 w 10032639"/>
                <a:gd name="connsiteY6751" fmla="*/ 2765030 h 2801577"/>
                <a:gd name="connsiteX6752" fmla="*/ 9104753 w 10032639"/>
                <a:gd name="connsiteY6752" fmla="*/ 2754587 h 2801577"/>
                <a:gd name="connsiteX6753" fmla="*/ 9096112 w 10032639"/>
                <a:gd name="connsiteY6753" fmla="*/ 2744144 h 2801577"/>
                <a:gd name="connsiteX6754" fmla="*/ 9087470 w 10032639"/>
                <a:gd name="connsiteY6754" fmla="*/ 2735501 h 2801577"/>
                <a:gd name="connsiteX6755" fmla="*/ 9075228 w 10032639"/>
                <a:gd name="connsiteY6755" fmla="*/ 2726859 h 2801577"/>
                <a:gd name="connsiteX6756" fmla="*/ 9056145 w 10032639"/>
                <a:gd name="connsiteY6756" fmla="*/ 2714975 h 2801577"/>
                <a:gd name="connsiteX6757" fmla="*/ 9042102 w 10032639"/>
                <a:gd name="connsiteY6757" fmla="*/ 2702732 h 2801577"/>
                <a:gd name="connsiteX6758" fmla="*/ 9028420 w 10032639"/>
                <a:gd name="connsiteY6758" fmla="*/ 2690488 h 2801577"/>
                <a:gd name="connsiteX6759" fmla="*/ 9019778 w 10032639"/>
                <a:gd name="connsiteY6759" fmla="*/ 2676804 h 2801577"/>
                <a:gd name="connsiteX6760" fmla="*/ 9012937 w 10032639"/>
                <a:gd name="connsiteY6760" fmla="*/ 2666361 h 2801577"/>
                <a:gd name="connsiteX6761" fmla="*/ 9021579 w 10032639"/>
                <a:gd name="connsiteY6761" fmla="*/ 2657719 h 2801577"/>
                <a:gd name="connsiteX6762" fmla="*/ 9024819 w 10032639"/>
                <a:gd name="connsiteY6762" fmla="*/ 2652317 h 2801577"/>
                <a:gd name="connsiteX6763" fmla="*/ 9028420 w 10032639"/>
                <a:gd name="connsiteY6763" fmla="*/ 2645475 h 2801577"/>
                <a:gd name="connsiteX6764" fmla="*/ 9030220 w 10032639"/>
                <a:gd name="connsiteY6764" fmla="*/ 2636833 h 2801577"/>
                <a:gd name="connsiteX6765" fmla="*/ 9032021 w 10032639"/>
                <a:gd name="connsiteY6765" fmla="*/ 2626390 h 2801577"/>
                <a:gd name="connsiteX6766" fmla="*/ 9009336 w 10032639"/>
                <a:gd name="connsiteY6766" fmla="*/ 2640434 h 2801577"/>
                <a:gd name="connsiteX6767" fmla="*/ 9032021 w 10032639"/>
                <a:gd name="connsiteY6767" fmla="*/ 2615947 h 2801577"/>
                <a:gd name="connsiteX6768" fmla="*/ 9032021 w 10032639"/>
                <a:gd name="connsiteY6768" fmla="*/ 2614506 h 2801577"/>
                <a:gd name="connsiteX6769" fmla="*/ 9030220 w 10032639"/>
                <a:gd name="connsiteY6769" fmla="*/ 2593620 h 2801577"/>
                <a:gd name="connsiteX6770" fmla="*/ 9019778 w 10032639"/>
                <a:gd name="connsiteY6770" fmla="*/ 2605864 h 2801577"/>
                <a:gd name="connsiteX6771" fmla="*/ 9011137 w 10032639"/>
                <a:gd name="connsiteY6771" fmla="*/ 2615947 h 2801577"/>
                <a:gd name="connsiteX6772" fmla="*/ 8998895 w 10032639"/>
                <a:gd name="connsiteY6772" fmla="*/ 2622789 h 2801577"/>
                <a:gd name="connsiteX6773" fmla="*/ 8985212 w 10032639"/>
                <a:gd name="connsiteY6773" fmla="*/ 2626390 h 2801577"/>
                <a:gd name="connsiteX6774" fmla="*/ 8969729 w 10032639"/>
                <a:gd name="connsiteY6774" fmla="*/ 2626390 h 2801577"/>
                <a:gd name="connsiteX6775" fmla="*/ 8943805 w 10032639"/>
                <a:gd name="connsiteY6775" fmla="*/ 2652317 h 2801577"/>
                <a:gd name="connsiteX6776" fmla="*/ 8921121 w 10032639"/>
                <a:gd name="connsiteY6776" fmla="*/ 2678605 h 2801577"/>
                <a:gd name="connsiteX6777" fmla="*/ 8907078 w 10032639"/>
                <a:gd name="connsiteY6777" fmla="*/ 2694089 h 2801577"/>
                <a:gd name="connsiteX6778" fmla="*/ 8889795 w 10032639"/>
                <a:gd name="connsiteY6778" fmla="*/ 2708133 h 2801577"/>
                <a:gd name="connsiteX6779" fmla="*/ 8871072 w 10032639"/>
                <a:gd name="connsiteY6779" fmla="*/ 2720017 h 2801577"/>
                <a:gd name="connsiteX6780" fmla="*/ 8851988 w 10032639"/>
                <a:gd name="connsiteY6780" fmla="*/ 2730460 h 2801577"/>
                <a:gd name="connsiteX6781" fmla="*/ 8829304 w 10032639"/>
                <a:gd name="connsiteY6781" fmla="*/ 2742343 h 2801577"/>
                <a:gd name="connsiteX6782" fmla="*/ 8803380 w 10032639"/>
                <a:gd name="connsiteY6782" fmla="*/ 2752786 h 2801577"/>
                <a:gd name="connsiteX6783" fmla="*/ 8777455 w 10032639"/>
                <a:gd name="connsiteY6783" fmla="*/ 2759628 h 2801577"/>
                <a:gd name="connsiteX6784" fmla="*/ 8751530 w 10032639"/>
                <a:gd name="connsiteY6784" fmla="*/ 2763229 h 2801577"/>
                <a:gd name="connsiteX6785" fmla="*/ 8722005 w 10032639"/>
                <a:gd name="connsiteY6785" fmla="*/ 2768270 h 2801577"/>
                <a:gd name="connsiteX6786" fmla="*/ 8692840 w 10032639"/>
                <a:gd name="connsiteY6786" fmla="*/ 2771872 h 2801577"/>
                <a:gd name="connsiteX6787" fmla="*/ 8661514 w 10032639"/>
                <a:gd name="connsiteY6787" fmla="*/ 2775473 h 2801577"/>
                <a:gd name="connsiteX6788" fmla="*/ 8630189 w 10032639"/>
                <a:gd name="connsiteY6788" fmla="*/ 2775473 h 2801577"/>
                <a:gd name="connsiteX6789" fmla="*/ 8600663 w 10032639"/>
                <a:gd name="connsiteY6789" fmla="*/ 2776913 h 2801577"/>
                <a:gd name="connsiteX6790" fmla="*/ 8571498 w 10032639"/>
                <a:gd name="connsiteY6790" fmla="*/ 2776913 h 2801577"/>
                <a:gd name="connsiteX6791" fmla="*/ 8514248 w 10032639"/>
                <a:gd name="connsiteY6791" fmla="*/ 2771872 h 2801577"/>
                <a:gd name="connsiteX6792" fmla="*/ 8507407 w 10032639"/>
                <a:gd name="connsiteY6792" fmla="*/ 2771872 h 2801577"/>
                <a:gd name="connsiteX6793" fmla="*/ 8474281 w 10032639"/>
                <a:gd name="connsiteY6793" fmla="*/ 2768270 h 2801577"/>
                <a:gd name="connsiteX6794" fmla="*/ 8443315 w 10032639"/>
                <a:gd name="connsiteY6794" fmla="*/ 2765030 h 2801577"/>
                <a:gd name="connsiteX6795" fmla="*/ 8412350 w 10032639"/>
                <a:gd name="connsiteY6795" fmla="*/ 2759628 h 2801577"/>
                <a:gd name="connsiteX6796" fmla="*/ 8381024 w 10032639"/>
                <a:gd name="connsiteY6796" fmla="*/ 2750986 h 2801577"/>
                <a:gd name="connsiteX6797" fmla="*/ 8355100 w 10032639"/>
                <a:gd name="connsiteY6797" fmla="*/ 2742343 h 2801577"/>
                <a:gd name="connsiteX6798" fmla="*/ 8327015 w 10032639"/>
                <a:gd name="connsiteY6798" fmla="*/ 2728659 h 2801577"/>
                <a:gd name="connsiteX6799" fmla="*/ 8297850 w 10032639"/>
                <a:gd name="connsiteY6799" fmla="*/ 2714975 h 2801577"/>
                <a:gd name="connsiteX6800" fmla="*/ 8266884 w 10032639"/>
                <a:gd name="connsiteY6800" fmla="*/ 2697690 h 2801577"/>
                <a:gd name="connsiteX6801" fmla="*/ 8221516 w 10032639"/>
                <a:gd name="connsiteY6801" fmla="*/ 2669962 h 2801577"/>
                <a:gd name="connsiteX6802" fmla="*/ 8181909 w 10032639"/>
                <a:gd name="connsiteY6802" fmla="*/ 2645475 h 2801577"/>
                <a:gd name="connsiteX6803" fmla="*/ 8159225 w 10032639"/>
                <a:gd name="connsiteY6803" fmla="*/ 2631431 h 2801577"/>
                <a:gd name="connsiteX6804" fmla="*/ 8130060 w 10032639"/>
                <a:gd name="connsiteY6804" fmla="*/ 2609105 h 2801577"/>
                <a:gd name="connsiteX6805" fmla="*/ 8100535 w 10032639"/>
                <a:gd name="connsiteY6805" fmla="*/ 2586778 h 2801577"/>
                <a:gd name="connsiteX6806" fmla="*/ 8071009 w 10032639"/>
                <a:gd name="connsiteY6806" fmla="*/ 2562652 h 2801577"/>
                <a:gd name="connsiteX6807" fmla="*/ 8041484 w 10032639"/>
                <a:gd name="connsiteY6807" fmla="*/ 2538165 h 2801577"/>
                <a:gd name="connsiteX6808" fmla="*/ 8026001 w 10032639"/>
                <a:gd name="connsiteY6808" fmla="*/ 2522680 h 2801577"/>
                <a:gd name="connsiteX6809" fmla="*/ 8010518 w 10032639"/>
                <a:gd name="connsiteY6809" fmla="*/ 2508636 h 2801577"/>
                <a:gd name="connsiteX6810" fmla="*/ 7984594 w 10032639"/>
                <a:gd name="connsiteY6810" fmla="*/ 2480908 h 2801577"/>
                <a:gd name="connsiteX6811" fmla="*/ 7963710 w 10032639"/>
                <a:gd name="connsiteY6811" fmla="*/ 2454981 h 2801577"/>
                <a:gd name="connsiteX6812" fmla="*/ 7949668 w 10032639"/>
                <a:gd name="connsiteY6812" fmla="*/ 2430854 h 2801577"/>
                <a:gd name="connsiteX6813" fmla="*/ 7941026 w 10032639"/>
                <a:gd name="connsiteY6813" fmla="*/ 2427613 h 2801577"/>
                <a:gd name="connsiteX6814" fmla="*/ 7935985 w 10032639"/>
                <a:gd name="connsiteY6814" fmla="*/ 2422211 h 2801577"/>
                <a:gd name="connsiteX6815" fmla="*/ 7927344 w 10032639"/>
                <a:gd name="connsiteY6815" fmla="*/ 2415369 h 2801577"/>
                <a:gd name="connsiteX6816" fmla="*/ 7921943 w 10032639"/>
                <a:gd name="connsiteY6816" fmla="*/ 2411768 h 2801577"/>
                <a:gd name="connsiteX6817" fmla="*/ 7911501 w 10032639"/>
                <a:gd name="connsiteY6817" fmla="*/ 2403126 h 2801577"/>
                <a:gd name="connsiteX6818" fmla="*/ 7908260 w 10032639"/>
                <a:gd name="connsiteY6818" fmla="*/ 2399525 h 2801577"/>
                <a:gd name="connsiteX6819" fmla="*/ 7906460 w 10032639"/>
                <a:gd name="connsiteY6819" fmla="*/ 2396284 h 2801577"/>
                <a:gd name="connsiteX6820" fmla="*/ 7901419 w 10032639"/>
                <a:gd name="connsiteY6820" fmla="*/ 2369996 h 2801577"/>
                <a:gd name="connsiteX6821" fmla="*/ 7896018 w 10032639"/>
                <a:gd name="connsiteY6821" fmla="*/ 2358113 h 2801577"/>
                <a:gd name="connsiteX6822" fmla="*/ 7890977 w 10032639"/>
                <a:gd name="connsiteY6822" fmla="*/ 2347670 h 2801577"/>
                <a:gd name="connsiteX6823" fmla="*/ 7875494 w 10032639"/>
                <a:gd name="connsiteY6823" fmla="*/ 2323543 h 2801577"/>
                <a:gd name="connsiteX6824" fmla="*/ 7860012 w 10032639"/>
                <a:gd name="connsiteY6824" fmla="*/ 2302657 h 2801577"/>
                <a:gd name="connsiteX6825" fmla="*/ 7852810 w 10032639"/>
                <a:gd name="connsiteY6825" fmla="*/ 2287173 h 2801577"/>
                <a:gd name="connsiteX6826" fmla="*/ 7845969 w 10032639"/>
                <a:gd name="connsiteY6826" fmla="*/ 2269888 h 2801577"/>
                <a:gd name="connsiteX6827" fmla="*/ 7839128 w 10032639"/>
                <a:gd name="connsiteY6827" fmla="*/ 2240359 h 2801577"/>
                <a:gd name="connsiteX6828" fmla="*/ 7839128 w 10032639"/>
                <a:gd name="connsiteY6828" fmla="*/ 2234958 h 2801577"/>
                <a:gd name="connsiteX6829" fmla="*/ 7835527 w 10032639"/>
                <a:gd name="connsiteY6829" fmla="*/ 2219473 h 2801577"/>
                <a:gd name="connsiteX6830" fmla="*/ 7830486 w 10032639"/>
                <a:gd name="connsiteY6830" fmla="*/ 2205789 h 2801577"/>
                <a:gd name="connsiteX6831" fmla="*/ 7823645 w 10032639"/>
                <a:gd name="connsiteY6831" fmla="*/ 2189945 h 2801577"/>
                <a:gd name="connsiteX6832" fmla="*/ 7816444 w 10032639"/>
                <a:gd name="connsiteY6832" fmla="*/ 2178061 h 2801577"/>
                <a:gd name="connsiteX6833" fmla="*/ 7807802 w 10032639"/>
                <a:gd name="connsiteY6833" fmla="*/ 2155375 h 2801577"/>
                <a:gd name="connsiteX6834" fmla="*/ 7800961 w 10032639"/>
                <a:gd name="connsiteY6834" fmla="*/ 2134849 h 2801577"/>
                <a:gd name="connsiteX6835" fmla="*/ 7785118 w 10032639"/>
                <a:gd name="connsiteY6835" fmla="*/ 2096678 h 2801577"/>
                <a:gd name="connsiteX6836" fmla="*/ 7776477 w 10032639"/>
                <a:gd name="connsiteY6836" fmla="*/ 2072191 h 2801577"/>
                <a:gd name="connsiteX6837" fmla="*/ 7771436 w 10032639"/>
                <a:gd name="connsiteY6837" fmla="*/ 2048064 h 2801577"/>
                <a:gd name="connsiteX6838" fmla="*/ 7766395 w 10032639"/>
                <a:gd name="connsiteY6838" fmla="*/ 2020336 h 2801577"/>
                <a:gd name="connsiteX6839" fmla="*/ 7764595 w 10032639"/>
                <a:gd name="connsiteY6839" fmla="*/ 1992608 h 2801577"/>
                <a:gd name="connsiteX6840" fmla="*/ 7760994 w 10032639"/>
                <a:gd name="connsiteY6840" fmla="*/ 1990808 h 2801577"/>
                <a:gd name="connsiteX6841" fmla="*/ 7754153 w 10032639"/>
                <a:gd name="connsiteY6841" fmla="*/ 1990808 h 2801577"/>
                <a:gd name="connsiteX6842" fmla="*/ 7738670 w 10032639"/>
                <a:gd name="connsiteY6842" fmla="*/ 1990808 h 2801577"/>
                <a:gd name="connsiteX6843" fmla="*/ 7738670 w 10032639"/>
                <a:gd name="connsiteY6843" fmla="*/ 1975323 h 2801577"/>
                <a:gd name="connsiteX6844" fmla="*/ 7738670 w 10032639"/>
                <a:gd name="connsiteY6844" fmla="*/ 1961279 h 2801577"/>
                <a:gd name="connsiteX6845" fmla="*/ 7741911 w 10032639"/>
                <a:gd name="connsiteY6845" fmla="*/ 1947595 h 2801577"/>
                <a:gd name="connsiteX6846" fmla="*/ 7747312 w 10032639"/>
                <a:gd name="connsiteY6846" fmla="*/ 1932111 h 2801577"/>
                <a:gd name="connsiteX6847" fmla="*/ 7752352 w 10032639"/>
                <a:gd name="connsiteY6847" fmla="*/ 1925269 h 2801577"/>
                <a:gd name="connsiteX6848" fmla="*/ 7757753 w 10032639"/>
                <a:gd name="connsiteY6848" fmla="*/ 1918427 h 2801577"/>
                <a:gd name="connsiteX6849" fmla="*/ 7762794 w 10032639"/>
                <a:gd name="connsiteY6849" fmla="*/ 1911225 h 2801577"/>
                <a:gd name="connsiteX6850" fmla="*/ 7764595 w 10032639"/>
                <a:gd name="connsiteY6850" fmla="*/ 1897541 h 2801577"/>
                <a:gd name="connsiteX6851" fmla="*/ 7759194 w 10032639"/>
                <a:gd name="connsiteY6851" fmla="*/ 1899342 h 2801577"/>
                <a:gd name="connsiteX6852" fmla="*/ 7752352 w 10032639"/>
                <a:gd name="connsiteY6852" fmla="*/ 1901142 h 2801577"/>
                <a:gd name="connsiteX6853" fmla="*/ 7745511 w 10032639"/>
                <a:gd name="connsiteY6853" fmla="*/ 1899342 h 2801577"/>
                <a:gd name="connsiteX6854" fmla="*/ 7736870 w 10032639"/>
                <a:gd name="connsiteY6854" fmla="*/ 1897541 h 2801577"/>
                <a:gd name="connsiteX6855" fmla="*/ 7723187 w 10032639"/>
                <a:gd name="connsiteY6855" fmla="*/ 1892500 h 2801577"/>
                <a:gd name="connsiteX6856" fmla="*/ 7728228 w 10032639"/>
                <a:gd name="connsiteY6856" fmla="*/ 1878456 h 2801577"/>
                <a:gd name="connsiteX6857" fmla="*/ 7731829 w 10032639"/>
                <a:gd name="connsiteY6857" fmla="*/ 1868013 h 2801577"/>
                <a:gd name="connsiteX6858" fmla="*/ 7736870 w 10032639"/>
                <a:gd name="connsiteY6858" fmla="*/ 1859370 h 2801577"/>
                <a:gd name="connsiteX6859" fmla="*/ 7743711 w 10032639"/>
                <a:gd name="connsiteY6859" fmla="*/ 1843886 h 2801577"/>
                <a:gd name="connsiteX6860" fmla="*/ 7747312 w 10032639"/>
                <a:gd name="connsiteY6860" fmla="*/ 1833443 h 2801577"/>
                <a:gd name="connsiteX6861" fmla="*/ 7735069 w 10032639"/>
                <a:gd name="connsiteY6861" fmla="*/ 1833443 h 2801577"/>
                <a:gd name="connsiteX6862" fmla="*/ 7749112 w 10032639"/>
                <a:gd name="connsiteY6862" fmla="*/ 1810756 h 2801577"/>
                <a:gd name="connsiteX6863" fmla="*/ 7757753 w 10032639"/>
                <a:gd name="connsiteY6863" fmla="*/ 1791671 h 2801577"/>
                <a:gd name="connsiteX6864" fmla="*/ 7764595 w 10032639"/>
                <a:gd name="connsiteY6864" fmla="*/ 1769344 h 2801577"/>
                <a:gd name="connsiteX6865" fmla="*/ 7769636 w 10032639"/>
                <a:gd name="connsiteY6865" fmla="*/ 1743417 h 2801577"/>
                <a:gd name="connsiteX6866" fmla="*/ 7773236 w 10032639"/>
                <a:gd name="connsiteY6866" fmla="*/ 1713888 h 2801577"/>
                <a:gd name="connsiteX6867" fmla="*/ 7776477 w 10032639"/>
                <a:gd name="connsiteY6867" fmla="*/ 1680759 h 2801577"/>
                <a:gd name="connsiteX6868" fmla="*/ 7783678 w 10032639"/>
                <a:gd name="connsiteY6868" fmla="*/ 1651591 h 2801577"/>
                <a:gd name="connsiteX6869" fmla="*/ 7790519 w 10032639"/>
                <a:gd name="connsiteY6869" fmla="*/ 1629264 h 2801577"/>
                <a:gd name="connsiteX6870" fmla="*/ 7800961 w 10032639"/>
                <a:gd name="connsiteY6870" fmla="*/ 1608378 h 2801577"/>
                <a:gd name="connsiteX6871" fmla="*/ 7795560 w 10032639"/>
                <a:gd name="connsiteY6871" fmla="*/ 1606578 h 2801577"/>
                <a:gd name="connsiteX6872" fmla="*/ 7792320 w 10032639"/>
                <a:gd name="connsiteY6872" fmla="*/ 1602977 h 2801577"/>
                <a:gd name="connsiteX6873" fmla="*/ 7790519 w 10032639"/>
                <a:gd name="connsiteY6873" fmla="*/ 1601536 h 2801577"/>
                <a:gd name="connsiteX6874" fmla="*/ 7786919 w 10032639"/>
                <a:gd name="connsiteY6874" fmla="*/ 1594334 h 2801577"/>
                <a:gd name="connsiteX6875" fmla="*/ 7786919 w 10032639"/>
                <a:gd name="connsiteY6875" fmla="*/ 1587492 h 2801577"/>
                <a:gd name="connsiteX6876" fmla="*/ 7790519 w 10032639"/>
                <a:gd name="connsiteY6876" fmla="*/ 1577049 h 2801577"/>
                <a:gd name="connsiteX6877" fmla="*/ 7809603 w 10032639"/>
                <a:gd name="connsiteY6877" fmla="*/ 1530236 h 2801577"/>
                <a:gd name="connsiteX6878" fmla="*/ 7823645 w 10032639"/>
                <a:gd name="connsiteY6878" fmla="*/ 1488824 h 2801577"/>
                <a:gd name="connsiteX6879" fmla="*/ 7828686 w 10032639"/>
                <a:gd name="connsiteY6879" fmla="*/ 1469739 h 2801577"/>
                <a:gd name="connsiteX6880" fmla="*/ 7837328 w 10032639"/>
                <a:gd name="connsiteY6880" fmla="*/ 1448853 h 2801577"/>
                <a:gd name="connsiteX6881" fmla="*/ 7847769 w 10032639"/>
                <a:gd name="connsiteY6881" fmla="*/ 1424726 h 2801577"/>
                <a:gd name="connsiteX6882" fmla="*/ 7860012 w 10032639"/>
                <a:gd name="connsiteY6882" fmla="*/ 1400239 h 2801577"/>
                <a:gd name="connsiteX6883" fmla="*/ 7884136 w 10032639"/>
                <a:gd name="connsiteY6883" fmla="*/ 1357386 h 2801577"/>
                <a:gd name="connsiteX6884" fmla="*/ 7911501 w 10032639"/>
                <a:gd name="connsiteY6884" fmla="*/ 1301570 h 2801577"/>
                <a:gd name="connsiteX6885" fmla="*/ 7918702 w 10032639"/>
                <a:gd name="connsiteY6885" fmla="*/ 1291127 h 2801577"/>
                <a:gd name="connsiteX6886" fmla="*/ 7944627 w 10032639"/>
                <a:gd name="connsiteY6886" fmla="*/ 1246475 h 2801577"/>
                <a:gd name="connsiteX6887" fmla="*/ 7970551 w 10032639"/>
                <a:gd name="connsiteY6887" fmla="*/ 1201462 h 2801577"/>
                <a:gd name="connsiteX6888" fmla="*/ 7991435 w 10032639"/>
                <a:gd name="connsiteY6888" fmla="*/ 1170133 h 2801577"/>
                <a:gd name="connsiteX6889" fmla="*/ 8012319 w 10032639"/>
                <a:gd name="connsiteY6889" fmla="*/ 1140604 h 2801577"/>
                <a:gd name="connsiteX6890" fmla="*/ 8034643 w 10032639"/>
                <a:gd name="connsiteY6890" fmla="*/ 1111436 h 2801577"/>
                <a:gd name="connsiteX6891" fmla="*/ 8058767 w 10032639"/>
                <a:gd name="connsiteY6891" fmla="*/ 1085508 h 2801577"/>
                <a:gd name="connsiteX6892" fmla="*/ 8083251 w 10032639"/>
                <a:gd name="connsiteY6892" fmla="*/ 1059221 h 2801577"/>
                <a:gd name="connsiteX6893" fmla="*/ 8109176 w 10032639"/>
                <a:gd name="connsiteY6893" fmla="*/ 1036895 h 2801577"/>
                <a:gd name="connsiteX6894" fmla="*/ 8136901 w 10032639"/>
                <a:gd name="connsiteY6894" fmla="*/ 1014208 h 2801577"/>
                <a:gd name="connsiteX6895" fmla="*/ 8162826 w 10032639"/>
                <a:gd name="connsiteY6895" fmla="*/ 995123 h 2801577"/>
                <a:gd name="connsiteX6896" fmla="*/ 8162826 w 10032639"/>
                <a:gd name="connsiteY6896" fmla="*/ 983239 h 2801577"/>
                <a:gd name="connsiteX6897" fmla="*/ 8164626 w 10032639"/>
                <a:gd name="connsiteY6897" fmla="*/ 974597 h 2801577"/>
                <a:gd name="connsiteX6898" fmla="*/ 8169667 w 10032639"/>
                <a:gd name="connsiteY6898" fmla="*/ 969195 h 2801577"/>
                <a:gd name="connsiteX6899" fmla="*/ 8174708 w 10032639"/>
                <a:gd name="connsiteY6899" fmla="*/ 965954 h 2801577"/>
                <a:gd name="connsiteX6900" fmla="*/ 8183349 w 10032639"/>
                <a:gd name="connsiteY6900" fmla="*/ 964154 h 2801577"/>
                <a:gd name="connsiteX6901" fmla="*/ 8204233 w 10032639"/>
                <a:gd name="connsiteY6901" fmla="*/ 946869 h 2801577"/>
                <a:gd name="connsiteX6902" fmla="*/ 8226917 w 10032639"/>
                <a:gd name="connsiteY6902" fmla="*/ 927783 h 2801577"/>
                <a:gd name="connsiteX6903" fmla="*/ 8251041 w 10032639"/>
                <a:gd name="connsiteY6903" fmla="*/ 911939 h 2801577"/>
                <a:gd name="connsiteX6904" fmla="*/ 8276966 w 10032639"/>
                <a:gd name="connsiteY6904" fmla="*/ 894654 h 2801577"/>
                <a:gd name="connsiteX6905" fmla="*/ 8304691 w 10032639"/>
                <a:gd name="connsiteY6905" fmla="*/ 879169 h 2801577"/>
                <a:gd name="connsiteX6906" fmla="*/ 8334216 w 10032639"/>
                <a:gd name="connsiteY6906" fmla="*/ 865125 h 2801577"/>
                <a:gd name="connsiteX6907" fmla="*/ 8363741 w 10032639"/>
                <a:gd name="connsiteY6907" fmla="*/ 851441 h 2801577"/>
                <a:gd name="connsiteX6908" fmla="*/ 8394707 w 10032639"/>
                <a:gd name="connsiteY6908" fmla="*/ 839558 h 2801577"/>
                <a:gd name="connsiteX6909" fmla="*/ 8427833 w 10032639"/>
                <a:gd name="connsiteY6909" fmla="*/ 827315 h 2801577"/>
                <a:gd name="connsiteX6910" fmla="*/ 8460599 w 10032639"/>
                <a:gd name="connsiteY6910" fmla="*/ 816872 h 2801577"/>
                <a:gd name="connsiteX6911" fmla="*/ 8495165 w 10032639"/>
                <a:gd name="connsiteY6911" fmla="*/ 810030 h 2801577"/>
                <a:gd name="connsiteX6912" fmla="*/ 8531531 w 10032639"/>
                <a:gd name="connsiteY6912" fmla="*/ 803188 h 2801577"/>
                <a:gd name="connsiteX6913" fmla="*/ 8569698 w 10032639"/>
                <a:gd name="connsiteY6913" fmla="*/ 799587 h 2801577"/>
                <a:gd name="connsiteX6914" fmla="*/ 8607505 w 10032639"/>
                <a:gd name="connsiteY6914" fmla="*/ 795986 h 2801577"/>
                <a:gd name="connsiteX6915" fmla="*/ 8647472 w 10032639"/>
                <a:gd name="connsiteY6915" fmla="*/ 795986 h 2801577"/>
                <a:gd name="connsiteX6916" fmla="*/ 8689239 w 10032639"/>
                <a:gd name="connsiteY6916" fmla="*/ 795986 h 2801577"/>
                <a:gd name="connsiteX6917" fmla="*/ 8728846 w 10032639"/>
                <a:gd name="connsiteY6917" fmla="*/ 797786 h 2801577"/>
                <a:gd name="connsiteX6918" fmla="*/ 8767013 w 10032639"/>
                <a:gd name="connsiteY6918" fmla="*/ 801387 h 2801577"/>
                <a:gd name="connsiteX6919" fmla="*/ 8805180 w 10032639"/>
                <a:gd name="connsiteY6919" fmla="*/ 810030 h 2801577"/>
                <a:gd name="connsiteX6920" fmla="*/ 8841547 w 10032639"/>
                <a:gd name="connsiteY6920" fmla="*/ 820473 h 2801577"/>
                <a:gd name="connsiteX6921" fmla="*/ 8877913 w 10032639"/>
                <a:gd name="connsiteY6921" fmla="*/ 832356 h 2801577"/>
                <a:gd name="connsiteX6922" fmla="*/ 8908879 w 10032639"/>
                <a:gd name="connsiteY6922" fmla="*/ 848200 h 2801577"/>
                <a:gd name="connsiteX6923" fmla="*/ 8938404 w 10032639"/>
                <a:gd name="connsiteY6923" fmla="*/ 863685 h 2801577"/>
                <a:gd name="connsiteX6924" fmla="*/ 8964328 w 10032639"/>
                <a:gd name="connsiteY6924" fmla="*/ 882770 h 2801577"/>
                <a:gd name="connsiteX6925" fmla="*/ 8967929 w 10032639"/>
                <a:gd name="connsiteY6925" fmla="*/ 886011 h 2801577"/>
                <a:gd name="connsiteX6926" fmla="*/ 8969729 w 10032639"/>
                <a:gd name="connsiteY6926" fmla="*/ 889612 h 2801577"/>
                <a:gd name="connsiteX6927" fmla="*/ 8976571 w 10032639"/>
                <a:gd name="connsiteY6927" fmla="*/ 903296 h 2801577"/>
                <a:gd name="connsiteX6928" fmla="*/ 8983412 w 10032639"/>
                <a:gd name="connsiteY6928" fmla="*/ 915540 h 2801577"/>
                <a:gd name="connsiteX6929" fmla="*/ 8990253 w 10032639"/>
                <a:gd name="connsiteY6929" fmla="*/ 925983 h 2801577"/>
                <a:gd name="connsiteX6930" fmla="*/ 8997454 w 10032639"/>
                <a:gd name="connsiteY6930" fmla="*/ 934625 h 2801577"/>
                <a:gd name="connsiteX6931" fmla="*/ 8998895 w 10032639"/>
                <a:gd name="connsiteY6931" fmla="*/ 938226 h 2801577"/>
                <a:gd name="connsiteX6932" fmla="*/ 9011137 w 10032639"/>
                <a:gd name="connsiteY6932" fmla="*/ 953711 h 2801577"/>
                <a:gd name="connsiteX6933" fmla="*/ 9021579 w 10032639"/>
                <a:gd name="connsiteY6933" fmla="*/ 969195 h 2801577"/>
                <a:gd name="connsiteX6934" fmla="*/ 9028420 w 10032639"/>
                <a:gd name="connsiteY6934" fmla="*/ 962353 h 2801577"/>
                <a:gd name="connsiteX6935" fmla="*/ 9033461 w 10032639"/>
                <a:gd name="connsiteY6935" fmla="*/ 953711 h 2801577"/>
                <a:gd name="connsiteX6936" fmla="*/ 9037061 w 10032639"/>
                <a:gd name="connsiteY6936" fmla="*/ 943268 h 2801577"/>
                <a:gd name="connsiteX6937" fmla="*/ 9037061 w 10032639"/>
                <a:gd name="connsiteY6937" fmla="*/ 931384 h 2801577"/>
                <a:gd name="connsiteX6938" fmla="*/ 9035261 w 10032639"/>
                <a:gd name="connsiteY6938" fmla="*/ 917340 h 2801577"/>
                <a:gd name="connsiteX6939" fmla="*/ 9030220 w 10032639"/>
                <a:gd name="connsiteY6939" fmla="*/ 882770 h 2801577"/>
                <a:gd name="connsiteX6940" fmla="*/ 9028420 w 10032639"/>
                <a:gd name="connsiteY6940" fmla="*/ 853242 h 2801577"/>
                <a:gd name="connsiteX6941" fmla="*/ 9035261 w 10032639"/>
                <a:gd name="connsiteY6941" fmla="*/ 801387 h 2801577"/>
                <a:gd name="connsiteX6942" fmla="*/ 9040662 w 10032639"/>
                <a:gd name="connsiteY6942" fmla="*/ 771859 h 2801577"/>
                <a:gd name="connsiteX6943" fmla="*/ 9043903 w 10032639"/>
                <a:gd name="connsiteY6943" fmla="*/ 740530 h 2801577"/>
                <a:gd name="connsiteX6944" fmla="*/ 9047503 w 10032639"/>
                <a:gd name="connsiteY6944" fmla="*/ 702719 h 2801577"/>
                <a:gd name="connsiteX6945" fmla="*/ 9045703 w 10032639"/>
                <a:gd name="connsiteY6945" fmla="*/ 666348 h 2801577"/>
                <a:gd name="connsiteX6946" fmla="*/ 9038862 w 10032639"/>
                <a:gd name="connsiteY6946" fmla="*/ 671390 h 2801577"/>
                <a:gd name="connsiteX6947" fmla="*/ 9032021 w 10032639"/>
                <a:gd name="connsiteY6947" fmla="*/ 676791 h 2801577"/>
                <a:gd name="connsiteX6948" fmla="*/ 9024819 w 10032639"/>
                <a:gd name="connsiteY6948" fmla="*/ 680032 h 2801577"/>
                <a:gd name="connsiteX6949" fmla="*/ 9017978 w 10032639"/>
                <a:gd name="connsiteY6949" fmla="*/ 681833 h 2801577"/>
                <a:gd name="connsiteX6950" fmla="*/ 9007536 w 10032639"/>
                <a:gd name="connsiteY6950" fmla="*/ 681833 h 2801577"/>
                <a:gd name="connsiteX6951" fmla="*/ 8997454 w 10032639"/>
                <a:gd name="connsiteY6951" fmla="*/ 680032 h 2801577"/>
                <a:gd name="connsiteX6952" fmla="*/ 8990253 w 10032639"/>
                <a:gd name="connsiteY6952" fmla="*/ 678592 h 2801577"/>
                <a:gd name="connsiteX6953" fmla="*/ 8985212 w 10032639"/>
                <a:gd name="connsiteY6953" fmla="*/ 666348 h 2801577"/>
                <a:gd name="connsiteX6954" fmla="*/ 8983412 w 10032639"/>
                <a:gd name="connsiteY6954" fmla="*/ 659506 h 2801577"/>
                <a:gd name="connsiteX6955" fmla="*/ 8981971 w 10032639"/>
                <a:gd name="connsiteY6955" fmla="*/ 650504 h 2801577"/>
                <a:gd name="connsiteX6956" fmla="*/ 8981971 w 10032639"/>
                <a:gd name="connsiteY6956" fmla="*/ 640061 h 2801577"/>
                <a:gd name="connsiteX6957" fmla="*/ 8983412 w 10032639"/>
                <a:gd name="connsiteY6957" fmla="*/ 629978 h 2801577"/>
                <a:gd name="connsiteX6958" fmla="*/ 8987012 w 10032639"/>
                <a:gd name="connsiteY6958" fmla="*/ 624576 h 2801577"/>
                <a:gd name="connsiteX6959" fmla="*/ 8992053 w 10032639"/>
                <a:gd name="connsiteY6959" fmla="*/ 617734 h 2801577"/>
                <a:gd name="connsiteX6960" fmla="*/ 8998895 w 10032639"/>
                <a:gd name="connsiteY6960" fmla="*/ 612333 h 2801577"/>
                <a:gd name="connsiteX6961" fmla="*/ 9007536 w 10032639"/>
                <a:gd name="connsiteY6961" fmla="*/ 609092 h 2801577"/>
                <a:gd name="connsiteX6962" fmla="*/ 9011137 w 10032639"/>
                <a:gd name="connsiteY6962" fmla="*/ 600450 h 2801577"/>
                <a:gd name="connsiteX6963" fmla="*/ 9014737 w 10032639"/>
                <a:gd name="connsiteY6963" fmla="*/ 593247 h 2801577"/>
                <a:gd name="connsiteX6964" fmla="*/ 9019778 w 10032639"/>
                <a:gd name="connsiteY6964" fmla="*/ 586405 h 2801577"/>
                <a:gd name="connsiteX6965" fmla="*/ 9026619 w 10032639"/>
                <a:gd name="connsiteY6965" fmla="*/ 579564 h 2801577"/>
                <a:gd name="connsiteX6966" fmla="*/ 9023379 w 10032639"/>
                <a:gd name="connsiteY6966" fmla="*/ 577763 h 2801577"/>
                <a:gd name="connsiteX6967" fmla="*/ 9009336 w 10032639"/>
                <a:gd name="connsiteY6967" fmla="*/ 579564 h 2801577"/>
                <a:gd name="connsiteX6968" fmla="*/ 8990253 w 10032639"/>
                <a:gd name="connsiteY6968" fmla="*/ 581364 h 2801577"/>
                <a:gd name="connsiteX6969" fmla="*/ 8969729 w 10032639"/>
                <a:gd name="connsiteY6969" fmla="*/ 583165 h 2801577"/>
                <a:gd name="connsiteX6970" fmla="*/ 8942004 w 10032639"/>
                <a:gd name="connsiteY6970" fmla="*/ 581364 h 2801577"/>
                <a:gd name="connsiteX6971" fmla="*/ 8865671 w 10032639"/>
                <a:gd name="connsiteY6971" fmla="*/ 570921 h 2801577"/>
                <a:gd name="connsiteX6972" fmla="*/ 8867471 w 10032639"/>
                <a:gd name="connsiteY6972" fmla="*/ 572722 h 2801577"/>
                <a:gd name="connsiteX6973" fmla="*/ 8867471 w 10032639"/>
                <a:gd name="connsiteY6973" fmla="*/ 577763 h 2801577"/>
                <a:gd name="connsiteX6974" fmla="*/ 8857029 w 10032639"/>
                <a:gd name="connsiteY6974" fmla="*/ 583165 h 2801577"/>
                <a:gd name="connsiteX6975" fmla="*/ 8848388 w 10032639"/>
                <a:gd name="connsiteY6975" fmla="*/ 584965 h 2801577"/>
                <a:gd name="connsiteX6976" fmla="*/ 8841547 w 10032639"/>
                <a:gd name="connsiteY6976" fmla="*/ 584965 h 2801577"/>
                <a:gd name="connsiteX6977" fmla="*/ 8834705 w 10032639"/>
                <a:gd name="connsiteY6977" fmla="*/ 584965 h 2801577"/>
                <a:gd name="connsiteX6978" fmla="*/ 8826064 w 10032639"/>
                <a:gd name="connsiteY6978" fmla="*/ 581364 h 2801577"/>
                <a:gd name="connsiteX6979" fmla="*/ 8817422 w 10032639"/>
                <a:gd name="connsiteY6979" fmla="*/ 577763 h 2801577"/>
                <a:gd name="connsiteX6980" fmla="*/ 8810221 w 10032639"/>
                <a:gd name="connsiteY6980" fmla="*/ 574522 h 2801577"/>
                <a:gd name="connsiteX6981" fmla="*/ 8806980 w 10032639"/>
                <a:gd name="connsiteY6981" fmla="*/ 574522 h 2801577"/>
                <a:gd name="connsiteX6982" fmla="*/ 8803380 w 10032639"/>
                <a:gd name="connsiteY6982" fmla="*/ 576323 h 2801577"/>
                <a:gd name="connsiteX6983" fmla="*/ 8800139 w 10032639"/>
                <a:gd name="connsiteY6983" fmla="*/ 579564 h 2801577"/>
                <a:gd name="connsiteX6984" fmla="*/ 8782496 w 10032639"/>
                <a:gd name="connsiteY6984" fmla="*/ 584965 h 2801577"/>
                <a:gd name="connsiteX6985" fmla="*/ 8765213 w 10032639"/>
                <a:gd name="connsiteY6985" fmla="*/ 586405 h 2801577"/>
                <a:gd name="connsiteX6986" fmla="*/ 8758372 w 10032639"/>
                <a:gd name="connsiteY6986" fmla="*/ 584965 h 2801577"/>
                <a:gd name="connsiteX6987" fmla="*/ 8751530 w 10032639"/>
                <a:gd name="connsiteY6987" fmla="*/ 583165 h 2801577"/>
                <a:gd name="connsiteX6988" fmla="*/ 8744329 w 10032639"/>
                <a:gd name="connsiteY6988" fmla="*/ 579564 h 2801577"/>
                <a:gd name="connsiteX6989" fmla="*/ 8739288 w 10032639"/>
                <a:gd name="connsiteY6989" fmla="*/ 576323 h 2801577"/>
                <a:gd name="connsiteX6990" fmla="*/ 8732447 w 10032639"/>
                <a:gd name="connsiteY6990" fmla="*/ 569121 h 2801577"/>
                <a:gd name="connsiteX6991" fmla="*/ 8727046 w 10032639"/>
                <a:gd name="connsiteY6991" fmla="*/ 560478 h 2801577"/>
                <a:gd name="connsiteX6992" fmla="*/ 8723805 w 10032639"/>
                <a:gd name="connsiteY6992" fmla="*/ 544994 h 2801577"/>
                <a:gd name="connsiteX6993" fmla="*/ 8720205 w 10032639"/>
                <a:gd name="connsiteY6993" fmla="*/ 531310 h 2801577"/>
                <a:gd name="connsiteX6994" fmla="*/ 8720205 w 10032639"/>
                <a:gd name="connsiteY6994" fmla="*/ 520867 h 2801577"/>
                <a:gd name="connsiteX6995" fmla="*/ 8723805 w 10032639"/>
                <a:gd name="connsiteY6995" fmla="*/ 505022 h 2801577"/>
                <a:gd name="connsiteX6996" fmla="*/ 8713364 w 10032639"/>
                <a:gd name="connsiteY6996" fmla="*/ 493139 h 2801577"/>
                <a:gd name="connsiteX6997" fmla="*/ 8708323 w 10032639"/>
                <a:gd name="connsiteY6997" fmla="*/ 482696 h 2801577"/>
                <a:gd name="connsiteX6998" fmla="*/ 8702922 w 10032639"/>
                <a:gd name="connsiteY6998" fmla="*/ 474053 h 2801577"/>
                <a:gd name="connsiteX6999" fmla="*/ 8699681 w 10032639"/>
                <a:gd name="connsiteY6999" fmla="*/ 465411 h 2801577"/>
                <a:gd name="connsiteX7000" fmla="*/ 8697881 w 10032639"/>
                <a:gd name="connsiteY7000" fmla="*/ 456768 h 2801577"/>
                <a:gd name="connsiteX7001" fmla="*/ 8697881 w 10032639"/>
                <a:gd name="connsiteY7001" fmla="*/ 451367 h 2801577"/>
                <a:gd name="connsiteX7002" fmla="*/ 8699681 w 10032639"/>
                <a:gd name="connsiteY7002" fmla="*/ 440924 h 2801577"/>
                <a:gd name="connsiteX7003" fmla="*/ 8702922 w 10032639"/>
                <a:gd name="connsiteY7003" fmla="*/ 434082 h 2801577"/>
                <a:gd name="connsiteX7004" fmla="*/ 8706522 w 10032639"/>
                <a:gd name="connsiteY7004" fmla="*/ 429040 h 2801577"/>
                <a:gd name="connsiteX7005" fmla="*/ 8716964 w 10032639"/>
                <a:gd name="connsiteY7005" fmla="*/ 420398 h 2801577"/>
                <a:gd name="connsiteX7006" fmla="*/ 8727046 w 10032639"/>
                <a:gd name="connsiteY7006" fmla="*/ 411755 h 2801577"/>
                <a:gd name="connsiteX7007" fmla="*/ 8728846 w 10032639"/>
                <a:gd name="connsiteY7007" fmla="*/ 406714 h 2801577"/>
                <a:gd name="connsiteX7008" fmla="*/ 8730647 w 10032639"/>
                <a:gd name="connsiteY7008" fmla="*/ 401312 h 2801577"/>
                <a:gd name="connsiteX7009" fmla="*/ 8730647 w 10032639"/>
                <a:gd name="connsiteY7009" fmla="*/ 396271 h 2801577"/>
                <a:gd name="connsiteX7010" fmla="*/ 8728846 w 10032639"/>
                <a:gd name="connsiteY7010" fmla="*/ 390869 h 2801577"/>
                <a:gd name="connsiteX7011" fmla="*/ 8723805 w 10032639"/>
                <a:gd name="connsiteY7011" fmla="*/ 382227 h 2801577"/>
                <a:gd name="connsiteX7012" fmla="*/ 8715164 w 10032639"/>
                <a:gd name="connsiteY7012" fmla="*/ 375385 h 2801577"/>
                <a:gd name="connsiteX7013" fmla="*/ 8706522 w 10032639"/>
                <a:gd name="connsiteY7013" fmla="*/ 368183 h 2801577"/>
                <a:gd name="connsiteX7014" fmla="*/ 8702922 w 10032639"/>
                <a:gd name="connsiteY7014" fmla="*/ 350898 h 2801577"/>
                <a:gd name="connsiteX7015" fmla="*/ 8699681 w 10032639"/>
                <a:gd name="connsiteY7015" fmla="*/ 328572 h 2801577"/>
                <a:gd name="connsiteX7016" fmla="*/ 8697881 w 10032639"/>
                <a:gd name="connsiteY7016" fmla="*/ 307686 h 2801577"/>
                <a:gd name="connsiteX7017" fmla="*/ 8699681 w 10032639"/>
                <a:gd name="connsiteY7017" fmla="*/ 288600 h 2801577"/>
                <a:gd name="connsiteX7018" fmla="*/ 8701481 w 10032639"/>
                <a:gd name="connsiteY7018" fmla="*/ 269875 h 2801577"/>
                <a:gd name="connsiteX7019" fmla="*/ 8706522 w 10032639"/>
                <a:gd name="connsiteY7019" fmla="*/ 254030 h 2801577"/>
                <a:gd name="connsiteX7020" fmla="*/ 8715164 w 10032639"/>
                <a:gd name="connsiteY7020" fmla="*/ 226302 h 2801577"/>
                <a:gd name="connsiteX7021" fmla="*/ 8723805 w 10032639"/>
                <a:gd name="connsiteY7021" fmla="*/ 209017 h 2801577"/>
                <a:gd name="connsiteX7022" fmla="*/ 8732447 w 10032639"/>
                <a:gd name="connsiteY7022" fmla="*/ 189932 h 2801577"/>
                <a:gd name="connsiteX7023" fmla="*/ 8746129 w 10032639"/>
                <a:gd name="connsiteY7023" fmla="*/ 169046 h 2801577"/>
                <a:gd name="connsiteX7024" fmla="*/ 8730647 w 10032639"/>
                <a:gd name="connsiteY7024" fmla="*/ 144919 h 2801577"/>
                <a:gd name="connsiteX7025" fmla="*/ 8732447 w 10032639"/>
                <a:gd name="connsiteY7025" fmla="*/ 136277 h 2801577"/>
                <a:gd name="connsiteX7026" fmla="*/ 8734247 w 10032639"/>
                <a:gd name="connsiteY7026" fmla="*/ 125834 h 2801577"/>
                <a:gd name="connsiteX7027" fmla="*/ 8739288 w 10032639"/>
                <a:gd name="connsiteY7027" fmla="*/ 115751 h 2801577"/>
                <a:gd name="connsiteX7028" fmla="*/ 8746129 w 10032639"/>
                <a:gd name="connsiteY7028" fmla="*/ 105308 h 2801577"/>
                <a:gd name="connsiteX7029" fmla="*/ 8754771 w 10032639"/>
                <a:gd name="connsiteY7029" fmla="*/ 96305 h 2801577"/>
                <a:gd name="connsiteX7030" fmla="*/ 8765213 w 10032639"/>
                <a:gd name="connsiteY7030" fmla="*/ 91264 h 2801577"/>
                <a:gd name="connsiteX7031" fmla="*/ 8777455 w 10032639"/>
                <a:gd name="connsiteY7031" fmla="*/ 87663 h 2801577"/>
                <a:gd name="connsiteX7032" fmla="*/ 8789697 w 10032639"/>
                <a:gd name="connsiteY7032" fmla="*/ 84422 h 2801577"/>
                <a:gd name="connsiteX7033" fmla="*/ 8803380 w 10032639"/>
                <a:gd name="connsiteY7033" fmla="*/ 84422 h 2801577"/>
                <a:gd name="connsiteX7034" fmla="*/ 8817422 w 10032639"/>
                <a:gd name="connsiteY7034" fmla="*/ 86222 h 2801577"/>
                <a:gd name="connsiteX7035" fmla="*/ 8831105 w 10032639"/>
                <a:gd name="connsiteY7035" fmla="*/ 89463 h 2801577"/>
                <a:gd name="connsiteX7036" fmla="*/ 8845147 w 10032639"/>
                <a:gd name="connsiteY7036" fmla="*/ 96305 h 2801577"/>
                <a:gd name="connsiteX7037" fmla="*/ 8848388 w 10032639"/>
                <a:gd name="connsiteY7037" fmla="*/ 93064 h 2801577"/>
                <a:gd name="connsiteX7038" fmla="*/ 8853789 w 10032639"/>
                <a:gd name="connsiteY7038" fmla="*/ 91264 h 2801577"/>
                <a:gd name="connsiteX7039" fmla="*/ 8938404 w 10032639"/>
                <a:gd name="connsiteY7039" fmla="*/ 79020 h 2801577"/>
                <a:gd name="connsiteX7040" fmla="*/ 9028420 w 10032639"/>
                <a:gd name="connsiteY7040" fmla="*/ 65336 h 2801577"/>
                <a:gd name="connsiteX7041" fmla="*/ 9122037 w 10032639"/>
                <a:gd name="connsiteY7041" fmla="*/ 53093 h 2801577"/>
                <a:gd name="connsiteX7042" fmla="*/ 9158403 w 10032639"/>
                <a:gd name="connsiteY7042" fmla="*/ 49852 h 2801577"/>
                <a:gd name="connsiteX7043" fmla="*/ 9194769 w 10032639"/>
                <a:gd name="connsiteY7043" fmla="*/ 46251 h 2801577"/>
                <a:gd name="connsiteX7044" fmla="*/ 4607584 w 10032639"/>
                <a:gd name="connsiteY7044" fmla="*/ 28575 h 2801577"/>
                <a:gd name="connsiteX7045" fmla="*/ 4630281 w 10032639"/>
                <a:gd name="connsiteY7045" fmla="*/ 28575 h 2801577"/>
                <a:gd name="connsiteX7046" fmla="*/ 4651177 w 10032639"/>
                <a:gd name="connsiteY7046" fmla="*/ 30375 h 2801577"/>
                <a:gd name="connsiteX7047" fmla="*/ 4673514 w 10032639"/>
                <a:gd name="connsiteY7047" fmla="*/ 32175 h 2801577"/>
                <a:gd name="connsiteX7048" fmla="*/ 4694050 w 10032639"/>
                <a:gd name="connsiteY7048" fmla="*/ 35415 h 2801577"/>
                <a:gd name="connsiteX7049" fmla="*/ 4714946 w 10032639"/>
                <a:gd name="connsiteY7049" fmla="*/ 39015 h 2801577"/>
                <a:gd name="connsiteX7050" fmla="*/ 4735842 w 10032639"/>
                <a:gd name="connsiteY7050" fmla="*/ 44055 h 2801577"/>
                <a:gd name="connsiteX7051" fmla="*/ 4756739 w 10032639"/>
                <a:gd name="connsiteY7051" fmla="*/ 50896 h 2801577"/>
                <a:gd name="connsiteX7052" fmla="*/ 4777635 w 10032639"/>
                <a:gd name="connsiteY7052" fmla="*/ 57737 h 2801577"/>
                <a:gd name="connsiteX7053" fmla="*/ 4819067 w 10032639"/>
                <a:gd name="connsiteY7053" fmla="*/ 75377 h 2801577"/>
                <a:gd name="connsiteX7054" fmla="*/ 4834559 w 10032639"/>
                <a:gd name="connsiteY7054" fmla="*/ 73577 h 2801577"/>
                <a:gd name="connsiteX7055" fmla="*/ 4846808 w 10032639"/>
                <a:gd name="connsiteY7055" fmla="*/ 69977 h 2801577"/>
                <a:gd name="connsiteX7056" fmla="*/ 4857256 w 10032639"/>
                <a:gd name="connsiteY7056" fmla="*/ 66377 h 2801577"/>
                <a:gd name="connsiteX7057" fmla="*/ 4869145 w 10032639"/>
                <a:gd name="connsiteY7057" fmla="*/ 66377 h 2801577"/>
                <a:gd name="connsiteX7058" fmla="*/ 4876351 w 10032639"/>
                <a:gd name="connsiteY7058" fmla="*/ 68177 h 2801577"/>
                <a:gd name="connsiteX7059" fmla="*/ 4881395 w 10032639"/>
                <a:gd name="connsiteY7059" fmla="*/ 69977 h 2801577"/>
                <a:gd name="connsiteX7060" fmla="*/ 4888240 w 10032639"/>
                <a:gd name="connsiteY7060" fmla="*/ 75377 h 2801577"/>
                <a:gd name="connsiteX7061" fmla="*/ 4895445 w 10032639"/>
                <a:gd name="connsiteY7061" fmla="*/ 80418 h 2801577"/>
                <a:gd name="connsiteX7062" fmla="*/ 4898688 w 10032639"/>
                <a:gd name="connsiteY7062" fmla="*/ 85818 h 2801577"/>
                <a:gd name="connsiteX7063" fmla="*/ 4902291 w 10032639"/>
                <a:gd name="connsiteY7063" fmla="*/ 103099 h 2801577"/>
                <a:gd name="connsiteX7064" fmla="*/ 4904092 w 10032639"/>
                <a:gd name="connsiteY7064" fmla="*/ 113539 h 2801577"/>
                <a:gd name="connsiteX7065" fmla="*/ 4904092 w 10032639"/>
                <a:gd name="connsiteY7065" fmla="*/ 120379 h 2801577"/>
                <a:gd name="connsiteX7066" fmla="*/ 4898688 w 10032639"/>
                <a:gd name="connsiteY7066" fmla="*/ 123980 h 2801577"/>
                <a:gd name="connsiteX7067" fmla="*/ 4898688 w 10032639"/>
                <a:gd name="connsiteY7067" fmla="*/ 125420 h 2801577"/>
                <a:gd name="connsiteX7068" fmla="*/ 4917783 w 10032639"/>
                <a:gd name="connsiteY7068" fmla="*/ 129020 h 2801577"/>
                <a:gd name="connsiteX7069" fmla="*/ 4926429 w 10032639"/>
                <a:gd name="connsiteY7069" fmla="*/ 132620 h 2801577"/>
                <a:gd name="connsiteX7070" fmla="*/ 4933275 w 10032639"/>
                <a:gd name="connsiteY7070" fmla="*/ 135860 h 2801577"/>
                <a:gd name="connsiteX7071" fmla="*/ 4940120 w 10032639"/>
                <a:gd name="connsiteY7071" fmla="*/ 141260 h 2801577"/>
                <a:gd name="connsiteX7072" fmla="*/ 4943723 w 10032639"/>
                <a:gd name="connsiteY7072" fmla="*/ 146301 h 2801577"/>
                <a:gd name="connsiteX7073" fmla="*/ 4945524 w 10032639"/>
                <a:gd name="connsiteY7073" fmla="*/ 153141 h 2801577"/>
                <a:gd name="connsiteX7074" fmla="*/ 4945524 w 10032639"/>
                <a:gd name="connsiteY7074" fmla="*/ 158541 h 2801577"/>
                <a:gd name="connsiteX7075" fmla="*/ 4954171 w 10032639"/>
                <a:gd name="connsiteY7075" fmla="*/ 154941 h 2801577"/>
                <a:gd name="connsiteX7076" fmla="*/ 4959215 w 10032639"/>
                <a:gd name="connsiteY7076" fmla="*/ 154941 h 2801577"/>
                <a:gd name="connsiteX7077" fmla="*/ 4964619 w 10032639"/>
                <a:gd name="connsiteY7077" fmla="*/ 154941 h 2801577"/>
                <a:gd name="connsiteX7078" fmla="*/ 4969663 w 10032639"/>
                <a:gd name="connsiteY7078" fmla="*/ 156741 h 2801577"/>
                <a:gd name="connsiteX7079" fmla="*/ 4974707 w 10032639"/>
                <a:gd name="connsiteY7079" fmla="*/ 160341 h 2801577"/>
                <a:gd name="connsiteX7080" fmla="*/ 4980111 w 10032639"/>
                <a:gd name="connsiteY7080" fmla="*/ 165381 h 2801577"/>
                <a:gd name="connsiteX7081" fmla="*/ 4985155 w 10032639"/>
                <a:gd name="connsiteY7081" fmla="*/ 170422 h 2801577"/>
                <a:gd name="connsiteX7082" fmla="*/ 4986956 w 10032639"/>
                <a:gd name="connsiteY7082" fmla="*/ 174022 h 2801577"/>
                <a:gd name="connsiteX7083" fmla="*/ 4988757 w 10032639"/>
                <a:gd name="connsiteY7083" fmla="*/ 185902 h 2801577"/>
                <a:gd name="connsiteX7084" fmla="*/ 4990559 w 10032639"/>
                <a:gd name="connsiteY7084" fmla="*/ 196343 h 2801577"/>
                <a:gd name="connsiteX7085" fmla="*/ 4988757 w 10032639"/>
                <a:gd name="connsiteY7085" fmla="*/ 206783 h 2801577"/>
                <a:gd name="connsiteX7086" fmla="*/ 4985155 w 10032639"/>
                <a:gd name="connsiteY7086" fmla="*/ 215424 h 2801577"/>
                <a:gd name="connsiteX7087" fmla="*/ 4980111 w 10032639"/>
                <a:gd name="connsiteY7087" fmla="*/ 225864 h 2801577"/>
                <a:gd name="connsiteX7088" fmla="*/ 4974707 w 10032639"/>
                <a:gd name="connsiteY7088" fmla="*/ 232704 h 2801577"/>
                <a:gd name="connsiteX7089" fmla="*/ 4992360 w 10032639"/>
                <a:gd name="connsiteY7089" fmla="*/ 303988 h 2801577"/>
                <a:gd name="connsiteX7090" fmla="*/ 4993801 w 10032639"/>
                <a:gd name="connsiteY7090" fmla="*/ 312628 h 2801577"/>
                <a:gd name="connsiteX7091" fmla="*/ 4999205 w 10032639"/>
                <a:gd name="connsiteY7091" fmla="*/ 338549 h 2801577"/>
                <a:gd name="connsiteX7092" fmla="*/ 5002448 w 10032639"/>
                <a:gd name="connsiteY7092" fmla="*/ 360870 h 2801577"/>
                <a:gd name="connsiteX7093" fmla="*/ 5007852 w 10032639"/>
                <a:gd name="connsiteY7093" fmla="*/ 378151 h 2801577"/>
                <a:gd name="connsiteX7094" fmla="*/ 5012536 w 10032639"/>
                <a:gd name="connsiteY7094" fmla="*/ 392192 h 2801577"/>
                <a:gd name="connsiteX7095" fmla="*/ 5014337 w 10032639"/>
                <a:gd name="connsiteY7095" fmla="*/ 399032 h 2801577"/>
                <a:gd name="connsiteX7096" fmla="*/ 5016139 w 10032639"/>
                <a:gd name="connsiteY7096" fmla="*/ 407672 h 2801577"/>
                <a:gd name="connsiteX7097" fmla="*/ 5016139 w 10032639"/>
                <a:gd name="connsiteY7097" fmla="*/ 416313 h 2801577"/>
                <a:gd name="connsiteX7098" fmla="*/ 5012536 w 10032639"/>
                <a:gd name="connsiteY7098" fmla="*/ 419913 h 2801577"/>
                <a:gd name="connsiteX7099" fmla="*/ 5011455 w 10032639"/>
                <a:gd name="connsiteY7099" fmla="*/ 424953 h 2801577"/>
                <a:gd name="connsiteX7100" fmla="*/ 5006051 w 10032639"/>
                <a:gd name="connsiteY7100" fmla="*/ 426753 h 2801577"/>
                <a:gd name="connsiteX7101" fmla="*/ 4999205 w 10032639"/>
                <a:gd name="connsiteY7101" fmla="*/ 428553 h 2801577"/>
                <a:gd name="connsiteX7102" fmla="*/ 4995603 w 10032639"/>
                <a:gd name="connsiteY7102" fmla="*/ 449074 h 2801577"/>
                <a:gd name="connsiteX7103" fmla="*/ 4992360 w 10032639"/>
                <a:gd name="connsiteY7103" fmla="*/ 469955 h 2801577"/>
                <a:gd name="connsiteX7104" fmla="*/ 4985155 w 10032639"/>
                <a:gd name="connsiteY7104" fmla="*/ 490836 h 2801577"/>
                <a:gd name="connsiteX7105" fmla="*/ 4978309 w 10032639"/>
                <a:gd name="connsiteY7105" fmla="*/ 511717 h 2801577"/>
                <a:gd name="connsiteX7106" fmla="*/ 4969663 w 10032639"/>
                <a:gd name="connsiteY7106" fmla="*/ 532598 h 2801577"/>
                <a:gd name="connsiteX7107" fmla="*/ 4959215 w 10032639"/>
                <a:gd name="connsiteY7107" fmla="*/ 551319 h 2801577"/>
                <a:gd name="connsiteX7108" fmla="*/ 4947325 w 10032639"/>
                <a:gd name="connsiteY7108" fmla="*/ 568600 h 2801577"/>
                <a:gd name="connsiteX7109" fmla="*/ 4935076 w 10032639"/>
                <a:gd name="connsiteY7109" fmla="*/ 585880 h 2801577"/>
                <a:gd name="connsiteX7110" fmla="*/ 4919584 w 10032639"/>
                <a:gd name="connsiteY7110" fmla="*/ 603161 h 2801577"/>
                <a:gd name="connsiteX7111" fmla="*/ 4904092 w 10032639"/>
                <a:gd name="connsiteY7111" fmla="*/ 619002 h 2801577"/>
                <a:gd name="connsiteX7112" fmla="*/ 4886439 w 10032639"/>
                <a:gd name="connsiteY7112" fmla="*/ 634482 h 2801577"/>
                <a:gd name="connsiteX7113" fmla="*/ 4869145 w 10032639"/>
                <a:gd name="connsiteY7113" fmla="*/ 646723 h 2801577"/>
                <a:gd name="connsiteX7114" fmla="*/ 4851852 w 10032639"/>
                <a:gd name="connsiteY7114" fmla="*/ 658964 h 2801577"/>
                <a:gd name="connsiteX7115" fmla="*/ 4832757 w 10032639"/>
                <a:gd name="connsiteY7115" fmla="*/ 669044 h 2801577"/>
                <a:gd name="connsiteX7116" fmla="*/ 4813662 w 10032639"/>
                <a:gd name="connsiteY7116" fmla="*/ 679485 h 2801577"/>
                <a:gd name="connsiteX7117" fmla="*/ 4793127 w 10032639"/>
                <a:gd name="connsiteY7117" fmla="*/ 686685 h 2801577"/>
                <a:gd name="connsiteX7118" fmla="*/ 4765385 w 10032639"/>
                <a:gd name="connsiteY7118" fmla="*/ 693525 h 2801577"/>
                <a:gd name="connsiteX7119" fmla="*/ 4748092 w 10032639"/>
                <a:gd name="connsiteY7119" fmla="*/ 694965 h 2801577"/>
                <a:gd name="connsiteX7120" fmla="*/ 4727196 w 10032639"/>
                <a:gd name="connsiteY7120" fmla="*/ 694965 h 2801577"/>
                <a:gd name="connsiteX7121" fmla="*/ 4706300 w 10032639"/>
                <a:gd name="connsiteY7121" fmla="*/ 694965 h 2801577"/>
                <a:gd name="connsiteX7122" fmla="*/ 4683962 w 10032639"/>
                <a:gd name="connsiteY7122" fmla="*/ 693525 h 2801577"/>
                <a:gd name="connsiteX7123" fmla="*/ 4640729 w 10032639"/>
                <a:gd name="connsiteY7123" fmla="*/ 688125 h 2801577"/>
                <a:gd name="connsiteX7124" fmla="*/ 4619833 w 10032639"/>
                <a:gd name="connsiteY7124" fmla="*/ 684885 h 2801577"/>
                <a:gd name="connsiteX7125" fmla="*/ 4598937 w 10032639"/>
                <a:gd name="connsiteY7125" fmla="*/ 681285 h 2801577"/>
                <a:gd name="connsiteX7126" fmla="*/ 4578041 w 10032639"/>
                <a:gd name="connsiteY7126" fmla="*/ 674444 h 2801577"/>
                <a:gd name="connsiteX7127" fmla="*/ 4558946 w 10032639"/>
                <a:gd name="connsiteY7127" fmla="*/ 667604 h 2801577"/>
                <a:gd name="connsiteX7128" fmla="*/ 4545256 w 10032639"/>
                <a:gd name="connsiteY7128" fmla="*/ 662204 h 2801577"/>
                <a:gd name="connsiteX7129" fmla="*/ 4533006 w 10032639"/>
                <a:gd name="connsiteY7129" fmla="*/ 655363 h 2801577"/>
                <a:gd name="connsiteX7130" fmla="*/ 4521117 w 10032639"/>
                <a:gd name="connsiteY7130" fmla="*/ 646723 h 2801577"/>
                <a:gd name="connsiteX7131" fmla="*/ 4512470 w 10032639"/>
                <a:gd name="connsiteY7131" fmla="*/ 636283 h 2801577"/>
                <a:gd name="connsiteX7132" fmla="*/ 4493376 w 10032639"/>
                <a:gd name="connsiteY7132" fmla="*/ 632682 h 2801577"/>
                <a:gd name="connsiteX7133" fmla="*/ 4476082 w 10032639"/>
                <a:gd name="connsiteY7133" fmla="*/ 625842 h 2801577"/>
                <a:gd name="connsiteX7134" fmla="*/ 4458789 w 10032639"/>
                <a:gd name="connsiteY7134" fmla="*/ 615402 h 2801577"/>
                <a:gd name="connsiteX7135" fmla="*/ 4441496 w 10032639"/>
                <a:gd name="connsiteY7135" fmla="*/ 603161 h 2801577"/>
                <a:gd name="connsiteX7136" fmla="*/ 4425643 w 10032639"/>
                <a:gd name="connsiteY7136" fmla="*/ 592721 h 2801577"/>
                <a:gd name="connsiteX7137" fmla="*/ 4410151 w 10032639"/>
                <a:gd name="connsiteY7137" fmla="*/ 580840 h 2801577"/>
                <a:gd name="connsiteX7138" fmla="*/ 4396101 w 10032639"/>
                <a:gd name="connsiteY7138" fmla="*/ 567159 h 2801577"/>
                <a:gd name="connsiteX7139" fmla="*/ 4384211 w 10032639"/>
                <a:gd name="connsiteY7139" fmla="*/ 549879 h 2801577"/>
                <a:gd name="connsiteX7140" fmla="*/ 4375565 w 10032639"/>
                <a:gd name="connsiteY7140" fmla="*/ 535838 h 2801577"/>
                <a:gd name="connsiteX7141" fmla="*/ 4366918 w 10032639"/>
                <a:gd name="connsiteY7141" fmla="*/ 520357 h 2801577"/>
                <a:gd name="connsiteX7142" fmla="*/ 4318281 w 10032639"/>
                <a:gd name="connsiteY7142" fmla="*/ 539438 h 2801577"/>
                <a:gd name="connsiteX7143" fmla="*/ 4360073 w 10032639"/>
                <a:gd name="connsiteY7143" fmla="*/ 509917 h 2801577"/>
                <a:gd name="connsiteX7144" fmla="*/ 4344581 w 10032639"/>
                <a:gd name="connsiteY7144" fmla="*/ 473555 h 2801577"/>
                <a:gd name="connsiteX7145" fmla="*/ 4330530 w 10032639"/>
                <a:gd name="connsiteY7145" fmla="*/ 431793 h 2801577"/>
                <a:gd name="connsiteX7146" fmla="*/ 4320082 w 10032639"/>
                <a:gd name="connsiteY7146" fmla="*/ 395792 h 2801577"/>
                <a:gd name="connsiteX7147" fmla="*/ 4315038 w 10032639"/>
                <a:gd name="connsiteY7147" fmla="*/ 359070 h 2801577"/>
                <a:gd name="connsiteX7148" fmla="*/ 4313237 w 10032639"/>
                <a:gd name="connsiteY7148" fmla="*/ 324509 h 2801577"/>
                <a:gd name="connsiteX7149" fmla="*/ 4313237 w 10032639"/>
                <a:gd name="connsiteY7149" fmla="*/ 288147 h 2801577"/>
                <a:gd name="connsiteX7150" fmla="*/ 4316479 w 10032639"/>
                <a:gd name="connsiteY7150" fmla="*/ 265826 h 2801577"/>
                <a:gd name="connsiteX7151" fmla="*/ 4320082 w 10032639"/>
                <a:gd name="connsiteY7151" fmla="*/ 244945 h 2801577"/>
                <a:gd name="connsiteX7152" fmla="*/ 4325486 w 10032639"/>
                <a:gd name="connsiteY7152" fmla="*/ 225864 h 2801577"/>
                <a:gd name="connsiteX7153" fmla="*/ 4330530 w 10032639"/>
                <a:gd name="connsiteY7153" fmla="*/ 206783 h 2801577"/>
                <a:gd name="connsiteX7154" fmla="*/ 4339177 w 10032639"/>
                <a:gd name="connsiteY7154" fmla="*/ 189502 h 2801577"/>
                <a:gd name="connsiteX7155" fmla="*/ 4347823 w 10032639"/>
                <a:gd name="connsiteY7155" fmla="*/ 172222 h 2801577"/>
                <a:gd name="connsiteX7156" fmla="*/ 4360073 w 10032639"/>
                <a:gd name="connsiteY7156" fmla="*/ 156741 h 2801577"/>
                <a:gd name="connsiteX7157" fmla="*/ 4371962 w 10032639"/>
                <a:gd name="connsiteY7157" fmla="*/ 143060 h 2801577"/>
                <a:gd name="connsiteX7158" fmla="*/ 4382410 w 10032639"/>
                <a:gd name="connsiteY7158" fmla="*/ 129020 h 2801577"/>
                <a:gd name="connsiteX7159" fmla="*/ 4396101 w 10032639"/>
                <a:gd name="connsiteY7159" fmla="*/ 115339 h 2801577"/>
                <a:gd name="connsiteX7160" fmla="*/ 4410151 w 10032639"/>
                <a:gd name="connsiteY7160" fmla="*/ 103099 h 2801577"/>
                <a:gd name="connsiteX7161" fmla="*/ 4423842 w 10032639"/>
                <a:gd name="connsiteY7161" fmla="*/ 90858 h 2801577"/>
                <a:gd name="connsiteX7162" fmla="*/ 4439694 w 10032639"/>
                <a:gd name="connsiteY7162" fmla="*/ 80418 h 2801577"/>
                <a:gd name="connsiteX7163" fmla="*/ 4455186 w 10032639"/>
                <a:gd name="connsiteY7163" fmla="*/ 71777 h 2801577"/>
                <a:gd name="connsiteX7164" fmla="*/ 4472479 w 10032639"/>
                <a:gd name="connsiteY7164" fmla="*/ 61337 h 2801577"/>
                <a:gd name="connsiteX7165" fmla="*/ 4491574 w 10032639"/>
                <a:gd name="connsiteY7165" fmla="*/ 54496 h 2801577"/>
                <a:gd name="connsiteX7166" fmla="*/ 4510669 w 10032639"/>
                <a:gd name="connsiteY7166" fmla="*/ 47656 h 2801577"/>
                <a:gd name="connsiteX7167" fmla="*/ 4527962 w 10032639"/>
                <a:gd name="connsiteY7167" fmla="*/ 40815 h 2801577"/>
                <a:gd name="connsiteX7168" fmla="*/ 4547057 w 10032639"/>
                <a:gd name="connsiteY7168" fmla="*/ 35415 h 2801577"/>
                <a:gd name="connsiteX7169" fmla="*/ 4567593 w 10032639"/>
                <a:gd name="connsiteY7169" fmla="*/ 32175 h 2801577"/>
                <a:gd name="connsiteX7170" fmla="*/ 4586688 w 10032639"/>
                <a:gd name="connsiteY7170" fmla="*/ 30375 h 2801577"/>
                <a:gd name="connsiteX7171" fmla="*/ 1284273 w 10032639"/>
                <a:gd name="connsiteY7171" fmla="*/ 0 h 2801577"/>
                <a:gd name="connsiteX7172" fmla="*/ 1296511 w 10032639"/>
                <a:gd name="connsiteY7172" fmla="*/ 0 h 2801577"/>
                <a:gd name="connsiteX7173" fmla="*/ 1308389 w 10032639"/>
                <a:gd name="connsiteY7173" fmla="*/ 1800 h 2801577"/>
                <a:gd name="connsiteX7174" fmla="*/ 1320627 w 10032639"/>
                <a:gd name="connsiteY7174" fmla="*/ 5401 h 2801577"/>
                <a:gd name="connsiteX7175" fmla="*/ 1330705 w 10032639"/>
                <a:gd name="connsiteY7175" fmla="*/ 10441 h 2801577"/>
                <a:gd name="connsiteX7176" fmla="*/ 1341144 w 10032639"/>
                <a:gd name="connsiteY7176" fmla="*/ 19083 h 2801577"/>
                <a:gd name="connsiteX7177" fmla="*/ 1351582 w 10032639"/>
                <a:gd name="connsiteY7177" fmla="*/ 33125 h 2801577"/>
                <a:gd name="connsiteX7178" fmla="*/ 1372458 w 10032639"/>
                <a:gd name="connsiteY7178" fmla="*/ 67330 h 2801577"/>
                <a:gd name="connsiteX7179" fmla="*/ 1381097 w 10032639"/>
                <a:gd name="connsiteY7179" fmla="*/ 77772 h 2801577"/>
                <a:gd name="connsiteX7180" fmla="*/ 1386496 w 10032639"/>
                <a:gd name="connsiteY7180" fmla="*/ 84973 h 2801577"/>
                <a:gd name="connsiteX7181" fmla="*/ 1389736 w 10032639"/>
                <a:gd name="connsiteY7181" fmla="*/ 95414 h 2801577"/>
                <a:gd name="connsiteX7182" fmla="*/ 1393335 w 10032639"/>
                <a:gd name="connsiteY7182" fmla="*/ 105856 h 2801577"/>
                <a:gd name="connsiteX7183" fmla="*/ 1393335 w 10032639"/>
                <a:gd name="connsiteY7183" fmla="*/ 114497 h 2801577"/>
                <a:gd name="connsiteX7184" fmla="*/ 1391535 w 10032639"/>
                <a:gd name="connsiteY7184" fmla="*/ 124939 h 2801577"/>
                <a:gd name="connsiteX7185" fmla="*/ 1387936 w 10032639"/>
                <a:gd name="connsiteY7185" fmla="*/ 133580 h 2801577"/>
                <a:gd name="connsiteX7186" fmla="*/ 1389736 w 10032639"/>
                <a:gd name="connsiteY7186" fmla="*/ 135380 h 2801577"/>
                <a:gd name="connsiteX7187" fmla="*/ 1395135 w 10032639"/>
                <a:gd name="connsiteY7187" fmla="*/ 133580 h 2801577"/>
                <a:gd name="connsiteX7188" fmla="*/ 1412412 w 10032639"/>
                <a:gd name="connsiteY7188" fmla="*/ 133580 h 2801577"/>
                <a:gd name="connsiteX7189" fmla="*/ 1410613 w 10032639"/>
                <a:gd name="connsiteY7189" fmla="*/ 150863 h 2801577"/>
                <a:gd name="connsiteX7190" fmla="*/ 1408813 w 10032639"/>
                <a:gd name="connsiteY7190" fmla="*/ 168145 h 2801577"/>
                <a:gd name="connsiteX7191" fmla="*/ 1408813 w 10032639"/>
                <a:gd name="connsiteY7191" fmla="*/ 178227 h 2801577"/>
                <a:gd name="connsiteX7192" fmla="*/ 1410613 w 10032639"/>
                <a:gd name="connsiteY7192" fmla="*/ 186868 h 2801577"/>
                <a:gd name="connsiteX7193" fmla="*/ 1414212 w 10032639"/>
                <a:gd name="connsiteY7193" fmla="*/ 192269 h 2801577"/>
                <a:gd name="connsiteX7194" fmla="*/ 1422850 w 10032639"/>
                <a:gd name="connsiteY7194" fmla="*/ 204151 h 2801577"/>
                <a:gd name="connsiteX7195" fmla="*/ 1431489 w 10032639"/>
                <a:gd name="connsiteY7195" fmla="*/ 218193 h 2801577"/>
                <a:gd name="connsiteX7196" fmla="*/ 1440128 w 10032639"/>
                <a:gd name="connsiteY7196" fmla="*/ 230435 h 2801577"/>
                <a:gd name="connsiteX7197" fmla="*/ 1443367 w 10032639"/>
                <a:gd name="connsiteY7197" fmla="*/ 233675 h 2801577"/>
                <a:gd name="connsiteX7198" fmla="*/ 1445167 w 10032639"/>
                <a:gd name="connsiteY7198" fmla="*/ 239076 h 2801577"/>
                <a:gd name="connsiteX7199" fmla="*/ 1448766 w 10032639"/>
                <a:gd name="connsiteY7199" fmla="*/ 265000 h 2801577"/>
                <a:gd name="connsiteX7200" fmla="*/ 1455605 w 10032639"/>
                <a:gd name="connsiteY7200" fmla="*/ 290924 h 2801577"/>
                <a:gd name="connsiteX7201" fmla="*/ 1466043 w 10032639"/>
                <a:gd name="connsiteY7201" fmla="*/ 316847 h 2801577"/>
                <a:gd name="connsiteX7202" fmla="*/ 1477922 w 10032639"/>
                <a:gd name="connsiteY7202" fmla="*/ 340971 h 2801577"/>
                <a:gd name="connsiteX7203" fmla="*/ 1500598 w 10032639"/>
                <a:gd name="connsiteY7203" fmla="*/ 396779 h 2801577"/>
                <a:gd name="connsiteX7204" fmla="*/ 1524714 w 10032639"/>
                <a:gd name="connsiteY7204" fmla="*/ 448627 h 2801577"/>
                <a:gd name="connsiteX7205" fmla="*/ 1543791 w 10032639"/>
                <a:gd name="connsiteY7205" fmla="*/ 507316 h 2801577"/>
                <a:gd name="connsiteX7206" fmla="*/ 1562868 w 10032639"/>
                <a:gd name="connsiteY7206" fmla="*/ 566365 h 2801577"/>
                <a:gd name="connsiteX7207" fmla="*/ 1573306 w 10032639"/>
                <a:gd name="connsiteY7207" fmla="*/ 595529 h 2801577"/>
                <a:gd name="connsiteX7208" fmla="*/ 1583745 w 10032639"/>
                <a:gd name="connsiteY7208" fmla="*/ 623253 h 2801577"/>
                <a:gd name="connsiteX7209" fmla="*/ 1595623 w 10032639"/>
                <a:gd name="connsiteY7209" fmla="*/ 649537 h 2801577"/>
                <a:gd name="connsiteX7210" fmla="*/ 1607861 w 10032639"/>
                <a:gd name="connsiteY7210" fmla="*/ 673660 h 2801577"/>
                <a:gd name="connsiteX7211" fmla="*/ 1612900 w 10032639"/>
                <a:gd name="connsiteY7211" fmla="*/ 680501 h 2801577"/>
                <a:gd name="connsiteX7212" fmla="*/ 1619739 w 10032639"/>
                <a:gd name="connsiteY7212" fmla="*/ 687703 h 2801577"/>
                <a:gd name="connsiteX7213" fmla="*/ 1644215 w 10032639"/>
                <a:gd name="connsiteY7213" fmla="*/ 703185 h 2801577"/>
                <a:gd name="connsiteX7214" fmla="*/ 1651054 w 10032639"/>
                <a:gd name="connsiteY7214" fmla="*/ 706425 h 2801577"/>
                <a:gd name="connsiteX7215" fmla="*/ 1651054 w 10032639"/>
                <a:gd name="connsiteY7215" fmla="*/ 715067 h 2801577"/>
                <a:gd name="connsiteX7216" fmla="*/ 1652854 w 10032639"/>
                <a:gd name="connsiteY7216" fmla="*/ 734149 h 2801577"/>
                <a:gd name="connsiteX7217" fmla="*/ 1658253 w 10032639"/>
                <a:gd name="connsiteY7217" fmla="*/ 749632 h 2801577"/>
                <a:gd name="connsiteX7218" fmla="*/ 1661492 w 10032639"/>
                <a:gd name="connsiteY7218" fmla="*/ 755033 h 2801577"/>
                <a:gd name="connsiteX7219" fmla="*/ 1665091 w 10032639"/>
                <a:gd name="connsiteY7219" fmla="*/ 760073 h 2801577"/>
                <a:gd name="connsiteX7220" fmla="*/ 1670131 w 10032639"/>
                <a:gd name="connsiteY7220" fmla="*/ 763674 h 2801577"/>
                <a:gd name="connsiteX7221" fmla="*/ 1675530 w 10032639"/>
                <a:gd name="connsiteY7221" fmla="*/ 766914 h 2801577"/>
                <a:gd name="connsiteX7222" fmla="*/ 1684168 w 10032639"/>
                <a:gd name="connsiteY7222" fmla="*/ 768715 h 2801577"/>
                <a:gd name="connsiteX7223" fmla="*/ 1685968 w 10032639"/>
                <a:gd name="connsiteY7223" fmla="*/ 779156 h 2801577"/>
                <a:gd name="connsiteX7224" fmla="*/ 1691007 w 10032639"/>
                <a:gd name="connsiteY7224" fmla="*/ 798239 h 2801577"/>
                <a:gd name="connsiteX7225" fmla="*/ 1696406 w 10032639"/>
                <a:gd name="connsiteY7225" fmla="*/ 817322 h 2801577"/>
                <a:gd name="connsiteX7226" fmla="*/ 1704685 w 10032639"/>
                <a:gd name="connsiteY7226" fmla="*/ 836405 h 2801577"/>
                <a:gd name="connsiteX7227" fmla="*/ 1711884 w 10032639"/>
                <a:gd name="connsiteY7227" fmla="*/ 850087 h 2801577"/>
                <a:gd name="connsiteX7228" fmla="*/ 1730601 w 10032639"/>
                <a:gd name="connsiteY7228" fmla="*/ 891853 h 2801577"/>
                <a:gd name="connsiteX7229" fmla="*/ 1749678 w 10032639"/>
                <a:gd name="connsiteY7229" fmla="*/ 931819 h 2801577"/>
                <a:gd name="connsiteX7230" fmla="*/ 1774154 w 10032639"/>
                <a:gd name="connsiteY7230" fmla="*/ 988707 h 2801577"/>
                <a:gd name="connsiteX7231" fmla="*/ 1800070 w 10032639"/>
                <a:gd name="connsiteY7231" fmla="*/ 1045956 h 2801577"/>
                <a:gd name="connsiteX7232" fmla="*/ 1834624 w 10032639"/>
                <a:gd name="connsiteY7232" fmla="*/ 1118687 h 2801577"/>
                <a:gd name="connsiteX7233" fmla="*/ 1857300 w 10032639"/>
                <a:gd name="connsiteY7233" fmla="*/ 1165134 h 2801577"/>
                <a:gd name="connsiteX7234" fmla="*/ 1881417 w 10032639"/>
                <a:gd name="connsiteY7234" fmla="*/ 1212301 h 2801577"/>
                <a:gd name="connsiteX7235" fmla="*/ 1910572 w 10032639"/>
                <a:gd name="connsiteY7235" fmla="*/ 1258748 h 2801577"/>
                <a:gd name="connsiteX7236" fmla="*/ 1940087 w 10032639"/>
                <a:gd name="connsiteY7236" fmla="*/ 1305554 h 2801577"/>
                <a:gd name="connsiteX7237" fmla="*/ 1948726 w 10032639"/>
                <a:gd name="connsiteY7237" fmla="*/ 1319597 h 2801577"/>
                <a:gd name="connsiteX7238" fmla="*/ 1962763 w 10032639"/>
                <a:gd name="connsiteY7238" fmla="*/ 1338679 h 2801577"/>
                <a:gd name="connsiteX7239" fmla="*/ 1973202 w 10032639"/>
                <a:gd name="connsiteY7239" fmla="*/ 1352361 h 2801577"/>
                <a:gd name="connsiteX7240" fmla="*/ 1978241 w 10032639"/>
                <a:gd name="connsiteY7240" fmla="*/ 1355962 h 2801577"/>
                <a:gd name="connsiteX7241" fmla="*/ 1981840 w 10032639"/>
                <a:gd name="connsiteY7241" fmla="*/ 1355962 h 2801577"/>
                <a:gd name="connsiteX7242" fmla="*/ 1986880 w 10032639"/>
                <a:gd name="connsiteY7242" fmla="*/ 1352361 h 2801577"/>
                <a:gd name="connsiteX7243" fmla="*/ 1992279 w 10032639"/>
                <a:gd name="connsiteY7243" fmla="*/ 1349121 h 2801577"/>
                <a:gd name="connsiteX7244" fmla="*/ 1997318 w 10032639"/>
                <a:gd name="connsiteY7244" fmla="*/ 1340120 h 2801577"/>
                <a:gd name="connsiteX7245" fmla="*/ 2002357 w 10032639"/>
                <a:gd name="connsiteY7245" fmla="*/ 1330038 h 2801577"/>
                <a:gd name="connsiteX7246" fmla="*/ 2007756 w 10032639"/>
                <a:gd name="connsiteY7246" fmla="*/ 1315996 h 2801577"/>
                <a:gd name="connsiteX7247" fmla="*/ 2010996 w 10032639"/>
                <a:gd name="connsiteY7247" fmla="*/ 1298713 h 2801577"/>
                <a:gd name="connsiteX7248" fmla="*/ 2018195 w 10032639"/>
                <a:gd name="connsiteY7248" fmla="*/ 1272790 h 2801577"/>
                <a:gd name="connsiteX7249" fmla="*/ 2023234 w 10032639"/>
                <a:gd name="connsiteY7249" fmla="*/ 1245065 h 2801577"/>
                <a:gd name="connsiteX7250" fmla="*/ 2028273 w 10032639"/>
                <a:gd name="connsiteY7250" fmla="*/ 1231023 h 2801577"/>
                <a:gd name="connsiteX7251" fmla="*/ 2035112 w 10032639"/>
                <a:gd name="connsiteY7251" fmla="*/ 1219142 h 2801577"/>
                <a:gd name="connsiteX7252" fmla="*/ 2044111 w 10032639"/>
                <a:gd name="connsiteY7252" fmla="*/ 1208700 h 2801577"/>
                <a:gd name="connsiteX7253" fmla="*/ 2055988 w 10032639"/>
                <a:gd name="connsiteY7253" fmla="*/ 1201859 h 2801577"/>
                <a:gd name="connsiteX7254" fmla="*/ 2059588 w 10032639"/>
                <a:gd name="connsiteY7254" fmla="*/ 1182776 h 2801577"/>
                <a:gd name="connsiteX7255" fmla="*/ 2064627 w 10032639"/>
                <a:gd name="connsiteY7255" fmla="*/ 1156492 h 2801577"/>
                <a:gd name="connsiteX7256" fmla="*/ 2070026 w 10032639"/>
                <a:gd name="connsiteY7256" fmla="*/ 1141010 h 2801577"/>
                <a:gd name="connsiteX7257" fmla="*/ 2076865 w 10032639"/>
                <a:gd name="connsiteY7257" fmla="*/ 1128768 h 2801577"/>
                <a:gd name="connsiteX7258" fmla="*/ 2085504 w 10032639"/>
                <a:gd name="connsiteY7258" fmla="*/ 1118687 h 2801577"/>
                <a:gd name="connsiteX7259" fmla="*/ 2097742 w 10032639"/>
                <a:gd name="connsiteY7259" fmla="*/ 1111846 h 2801577"/>
                <a:gd name="connsiteX7260" fmla="*/ 2101342 w 10032639"/>
                <a:gd name="connsiteY7260" fmla="*/ 1092763 h 2801577"/>
                <a:gd name="connsiteX7261" fmla="*/ 2108180 w 10032639"/>
                <a:gd name="connsiteY7261" fmla="*/ 1075480 h 2801577"/>
                <a:gd name="connsiteX7262" fmla="*/ 2116819 w 10032639"/>
                <a:gd name="connsiteY7262" fmla="*/ 1054597 h 2801577"/>
                <a:gd name="connsiteX7263" fmla="*/ 2129057 w 10032639"/>
                <a:gd name="connsiteY7263" fmla="*/ 1033714 h 2801577"/>
                <a:gd name="connsiteX7264" fmla="*/ 2149574 w 10032639"/>
                <a:gd name="connsiteY7264" fmla="*/ 1000949 h 2801577"/>
                <a:gd name="connsiteX7265" fmla="*/ 2160012 w 10032639"/>
                <a:gd name="connsiteY7265" fmla="*/ 980066 h 2801577"/>
                <a:gd name="connsiteX7266" fmla="*/ 2170450 w 10032639"/>
                <a:gd name="connsiteY7266" fmla="*/ 959543 h 2801577"/>
                <a:gd name="connsiteX7267" fmla="*/ 2210044 w 10032639"/>
                <a:gd name="connsiteY7267" fmla="*/ 850087 h 2801577"/>
                <a:gd name="connsiteX7268" fmla="*/ 2249998 w 10032639"/>
                <a:gd name="connsiteY7268" fmla="*/ 734149 h 2801577"/>
                <a:gd name="connsiteX7269" fmla="*/ 2269075 w 10032639"/>
                <a:gd name="connsiteY7269" fmla="*/ 673660 h 2801577"/>
                <a:gd name="connsiteX7270" fmla="*/ 2289951 w 10032639"/>
                <a:gd name="connsiteY7270" fmla="*/ 618212 h 2801577"/>
                <a:gd name="connsiteX7271" fmla="*/ 2310468 w 10032639"/>
                <a:gd name="connsiteY7271" fmla="*/ 568165 h 2801577"/>
                <a:gd name="connsiteX7272" fmla="*/ 2331344 w 10032639"/>
                <a:gd name="connsiteY7272" fmla="*/ 523158 h 2801577"/>
                <a:gd name="connsiteX7273" fmla="*/ 2331344 w 10032639"/>
                <a:gd name="connsiteY7273" fmla="*/ 512717 h 2801577"/>
                <a:gd name="connsiteX7274" fmla="*/ 2331344 w 10032639"/>
                <a:gd name="connsiteY7274" fmla="*/ 502275 h 2801577"/>
                <a:gd name="connsiteX7275" fmla="*/ 2333144 w 10032639"/>
                <a:gd name="connsiteY7275" fmla="*/ 490033 h 2801577"/>
                <a:gd name="connsiteX7276" fmla="*/ 2338183 w 10032639"/>
                <a:gd name="connsiteY7276" fmla="*/ 479592 h 2801577"/>
                <a:gd name="connsiteX7277" fmla="*/ 2346822 w 10032639"/>
                <a:gd name="connsiteY7277" fmla="*/ 460509 h 2801577"/>
                <a:gd name="connsiteX7278" fmla="*/ 2354021 w 10032639"/>
                <a:gd name="connsiteY7278" fmla="*/ 443226 h 2801577"/>
                <a:gd name="connsiteX7279" fmla="*/ 2357260 w 10032639"/>
                <a:gd name="connsiteY7279" fmla="*/ 436385 h 2801577"/>
                <a:gd name="connsiteX7280" fmla="*/ 2359060 w 10032639"/>
                <a:gd name="connsiteY7280" fmla="*/ 432785 h 2801577"/>
                <a:gd name="connsiteX7281" fmla="*/ 2359060 w 10032639"/>
                <a:gd name="connsiteY7281" fmla="*/ 427744 h 2801577"/>
                <a:gd name="connsiteX7282" fmla="*/ 2360859 w 10032639"/>
                <a:gd name="connsiteY7282" fmla="*/ 422703 h 2801577"/>
                <a:gd name="connsiteX7283" fmla="*/ 2365899 w 10032639"/>
                <a:gd name="connsiteY7283" fmla="*/ 417302 h 2801577"/>
                <a:gd name="connsiteX7284" fmla="*/ 2369498 w 10032639"/>
                <a:gd name="connsiteY7284" fmla="*/ 415862 h 2801577"/>
                <a:gd name="connsiteX7285" fmla="*/ 2374537 w 10032639"/>
                <a:gd name="connsiteY7285" fmla="*/ 414062 h 2801577"/>
                <a:gd name="connsiteX7286" fmla="*/ 2379937 w 10032639"/>
                <a:gd name="connsiteY7286" fmla="*/ 414062 h 2801577"/>
                <a:gd name="connsiteX7287" fmla="*/ 2397213 w 10032639"/>
                <a:gd name="connsiteY7287" fmla="*/ 363654 h 2801577"/>
                <a:gd name="connsiteX7288" fmla="*/ 2412691 w 10032639"/>
                <a:gd name="connsiteY7288" fmla="*/ 311807 h 2801577"/>
                <a:gd name="connsiteX7289" fmla="*/ 2429968 w 10032639"/>
                <a:gd name="connsiteY7289" fmla="*/ 263199 h 2801577"/>
                <a:gd name="connsiteX7290" fmla="*/ 2454084 w 10032639"/>
                <a:gd name="connsiteY7290" fmla="*/ 178227 h 2801577"/>
                <a:gd name="connsiteX7291" fmla="*/ 2474961 w 10032639"/>
                <a:gd name="connsiteY7291" fmla="*/ 95414 h 2801577"/>
                <a:gd name="connsiteX7292" fmla="*/ 2476761 w 10032639"/>
                <a:gd name="connsiteY7292" fmla="*/ 88213 h 2801577"/>
                <a:gd name="connsiteX7293" fmla="*/ 2485400 w 10032639"/>
                <a:gd name="connsiteY7293" fmla="*/ 84973 h 2801577"/>
                <a:gd name="connsiteX7294" fmla="*/ 2504476 w 10032639"/>
                <a:gd name="connsiteY7294" fmla="*/ 79572 h 2801577"/>
                <a:gd name="connsiteX7295" fmla="*/ 2521754 w 10032639"/>
                <a:gd name="connsiteY7295" fmla="*/ 76332 h 2801577"/>
                <a:gd name="connsiteX7296" fmla="*/ 2540831 w 10032639"/>
                <a:gd name="connsiteY7296" fmla="*/ 72731 h 2801577"/>
                <a:gd name="connsiteX7297" fmla="*/ 2558108 w 10032639"/>
                <a:gd name="connsiteY7297" fmla="*/ 72731 h 2801577"/>
                <a:gd name="connsiteX7298" fmla="*/ 2627217 w 10032639"/>
                <a:gd name="connsiteY7298" fmla="*/ 72731 h 2801577"/>
                <a:gd name="connsiteX7299" fmla="*/ 2644494 w 10032639"/>
                <a:gd name="connsiteY7299" fmla="*/ 74531 h 2801577"/>
                <a:gd name="connsiteX7300" fmla="*/ 2662131 w 10032639"/>
                <a:gd name="connsiteY7300" fmla="*/ 76332 h 2801577"/>
                <a:gd name="connsiteX7301" fmla="*/ 2696686 w 10032639"/>
                <a:gd name="connsiteY7301" fmla="*/ 76332 h 2801577"/>
                <a:gd name="connsiteX7302" fmla="*/ 2710363 w 10032639"/>
                <a:gd name="connsiteY7302" fmla="*/ 77772 h 2801577"/>
                <a:gd name="connsiteX7303" fmla="*/ 2724041 w 10032639"/>
                <a:gd name="connsiteY7303" fmla="*/ 77772 h 2801577"/>
                <a:gd name="connsiteX7304" fmla="*/ 2738079 w 10032639"/>
                <a:gd name="connsiteY7304" fmla="*/ 74531 h 2801577"/>
                <a:gd name="connsiteX7305" fmla="*/ 2751756 w 10032639"/>
                <a:gd name="connsiteY7305" fmla="*/ 69131 h 2801577"/>
                <a:gd name="connsiteX7306" fmla="*/ 2762195 w 10032639"/>
                <a:gd name="connsiteY7306" fmla="*/ 67330 h 2801577"/>
                <a:gd name="connsiteX7307" fmla="*/ 2774433 w 10032639"/>
                <a:gd name="connsiteY7307" fmla="*/ 65890 h 2801577"/>
                <a:gd name="connsiteX7308" fmla="*/ 2779472 w 10032639"/>
                <a:gd name="connsiteY7308" fmla="*/ 65890 h 2801577"/>
                <a:gd name="connsiteX7309" fmla="*/ 2783072 w 10032639"/>
                <a:gd name="connsiteY7309" fmla="*/ 67330 h 2801577"/>
                <a:gd name="connsiteX7310" fmla="*/ 2786671 w 10032639"/>
                <a:gd name="connsiteY7310" fmla="*/ 69131 h 2801577"/>
                <a:gd name="connsiteX7311" fmla="*/ 2789911 w 10032639"/>
                <a:gd name="connsiteY7311" fmla="*/ 74531 h 2801577"/>
                <a:gd name="connsiteX7312" fmla="*/ 2791710 w 10032639"/>
                <a:gd name="connsiteY7312" fmla="*/ 70931 h 2801577"/>
                <a:gd name="connsiteX7313" fmla="*/ 2793510 w 10032639"/>
                <a:gd name="connsiteY7313" fmla="*/ 69131 h 2801577"/>
                <a:gd name="connsiteX7314" fmla="*/ 2797109 w 10032639"/>
                <a:gd name="connsiteY7314" fmla="*/ 65890 h 2801577"/>
                <a:gd name="connsiteX7315" fmla="*/ 2807547 w 10032639"/>
                <a:gd name="connsiteY7315" fmla="*/ 55449 h 2801577"/>
                <a:gd name="connsiteX7316" fmla="*/ 2826264 w 10032639"/>
                <a:gd name="connsiteY7316" fmla="*/ 76332 h 2801577"/>
                <a:gd name="connsiteX7317" fmla="*/ 2864419 w 10032639"/>
                <a:gd name="connsiteY7317" fmla="*/ 76332 h 2801577"/>
                <a:gd name="connsiteX7318" fmla="*/ 2888535 w 10032639"/>
                <a:gd name="connsiteY7318" fmla="*/ 76332 h 2801577"/>
                <a:gd name="connsiteX7319" fmla="*/ 2913011 w 10032639"/>
                <a:gd name="connsiteY7319" fmla="*/ 74531 h 2801577"/>
                <a:gd name="connsiteX7320" fmla="*/ 2958004 w 10032639"/>
                <a:gd name="connsiteY7320" fmla="*/ 69131 h 2801577"/>
                <a:gd name="connsiteX7321" fmla="*/ 2975280 w 10032639"/>
                <a:gd name="connsiteY7321" fmla="*/ 65890 h 2801577"/>
                <a:gd name="connsiteX7322" fmla="*/ 2988958 w 10032639"/>
                <a:gd name="connsiteY7322" fmla="*/ 58689 h 2801577"/>
                <a:gd name="connsiteX7323" fmla="*/ 3001197 w 10032639"/>
                <a:gd name="connsiteY7323" fmla="*/ 51848 h 2801577"/>
                <a:gd name="connsiteX7324" fmla="*/ 3008035 w 10032639"/>
                <a:gd name="connsiteY7324" fmla="*/ 41766 h 2801577"/>
                <a:gd name="connsiteX7325" fmla="*/ 3013075 w 10032639"/>
                <a:gd name="connsiteY7325" fmla="*/ 34565 h 2801577"/>
                <a:gd name="connsiteX7326" fmla="*/ 3021713 w 10032639"/>
                <a:gd name="connsiteY7326" fmla="*/ 34565 h 2801577"/>
                <a:gd name="connsiteX7327" fmla="*/ 3037551 w 10032639"/>
                <a:gd name="connsiteY7327" fmla="*/ 34565 h 2801577"/>
                <a:gd name="connsiteX7328" fmla="*/ 3051229 w 10032639"/>
                <a:gd name="connsiteY7328" fmla="*/ 38165 h 2801577"/>
                <a:gd name="connsiteX7329" fmla="*/ 3061667 w 10032639"/>
                <a:gd name="connsiteY7329" fmla="*/ 43206 h 2801577"/>
                <a:gd name="connsiteX7330" fmla="*/ 3070306 w 10032639"/>
                <a:gd name="connsiteY7330" fmla="*/ 50408 h 2801577"/>
                <a:gd name="connsiteX7331" fmla="*/ 3073905 w 10032639"/>
                <a:gd name="connsiteY7331" fmla="*/ 57249 h 2801577"/>
                <a:gd name="connsiteX7332" fmla="*/ 3078944 w 10032639"/>
                <a:gd name="connsiteY7332" fmla="*/ 62290 h 2801577"/>
                <a:gd name="connsiteX7333" fmla="*/ 3087943 w 10032639"/>
                <a:gd name="connsiteY7333" fmla="*/ 67330 h 2801577"/>
                <a:gd name="connsiteX7334" fmla="*/ 3098021 w 10032639"/>
                <a:gd name="connsiteY7334" fmla="*/ 62290 h 2801577"/>
                <a:gd name="connsiteX7335" fmla="*/ 3117098 w 10032639"/>
                <a:gd name="connsiteY7335" fmla="*/ 53648 h 2801577"/>
                <a:gd name="connsiteX7336" fmla="*/ 3129336 w 10032639"/>
                <a:gd name="connsiteY7336" fmla="*/ 50408 h 2801577"/>
                <a:gd name="connsiteX7337" fmla="*/ 3137974 w 10032639"/>
                <a:gd name="connsiteY7337" fmla="*/ 46807 h 2801577"/>
                <a:gd name="connsiteX7338" fmla="*/ 3144814 w 10032639"/>
                <a:gd name="connsiteY7338" fmla="*/ 38165 h 2801577"/>
                <a:gd name="connsiteX7339" fmla="*/ 3155252 w 10032639"/>
                <a:gd name="connsiteY7339" fmla="*/ 43206 h 2801577"/>
                <a:gd name="connsiteX7340" fmla="*/ 3168930 w 10032639"/>
                <a:gd name="connsiteY7340" fmla="*/ 48607 h 2801577"/>
                <a:gd name="connsiteX7341" fmla="*/ 3182967 w 10032639"/>
                <a:gd name="connsiteY7341" fmla="*/ 53648 h 2801577"/>
                <a:gd name="connsiteX7342" fmla="*/ 3196645 w 10032639"/>
                <a:gd name="connsiteY7342" fmla="*/ 57249 h 2801577"/>
                <a:gd name="connsiteX7343" fmla="*/ 3212482 w 10032639"/>
                <a:gd name="connsiteY7343" fmla="*/ 58689 h 2801577"/>
                <a:gd name="connsiteX7344" fmla="*/ 3226160 w 10032639"/>
                <a:gd name="connsiteY7344" fmla="*/ 60489 h 2801577"/>
                <a:gd name="connsiteX7345" fmla="*/ 3241638 w 10032639"/>
                <a:gd name="connsiteY7345" fmla="*/ 60489 h 2801577"/>
                <a:gd name="connsiteX7346" fmla="*/ 3255676 w 10032639"/>
                <a:gd name="connsiteY7346" fmla="*/ 60489 h 2801577"/>
                <a:gd name="connsiteX7347" fmla="*/ 3271153 w 10032639"/>
                <a:gd name="connsiteY7347" fmla="*/ 57249 h 2801577"/>
                <a:gd name="connsiteX7348" fmla="*/ 3284831 w 10032639"/>
                <a:gd name="connsiteY7348" fmla="*/ 55449 h 2801577"/>
                <a:gd name="connsiteX7349" fmla="*/ 3298869 w 10032639"/>
                <a:gd name="connsiteY7349" fmla="*/ 50408 h 2801577"/>
                <a:gd name="connsiteX7350" fmla="*/ 3312547 w 10032639"/>
                <a:gd name="connsiteY7350" fmla="*/ 45007 h 2801577"/>
                <a:gd name="connsiteX7351" fmla="*/ 3324784 w 10032639"/>
                <a:gd name="connsiteY7351" fmla="*/ 39966 h 2801577"/>
                <a:gd name="connsiteX7352" fmla="*/ 3350700 w 10032639"/>
                <a:gd name="connsiteY7352" fmla="*/ 24483 h 2801577"/>
                <a:gd name="connsiteX7353" fmla="*/ 3375176 w 10032639"/>
                <a:gd name="connsiteY7353" fmla="*/ 3600 h 2801577"/>
                <a:gd name="connsiteX7354" fmla="*/ 3380215 w 10032639"/>
                <a:gd name="connsiteY7354" fmla="*/ 0 h 2801577"/>
                <a:gd name="connsiteX7355" fmla="*/ 3385615 w 10032639"/>
                <a:gd name="connsiteY7355" fmla="*/ 0 h 2801577"/>
                <a:gd name="connsiteX7356" fmla="*/ 3392454 w 10032639"/>
                <a:gd name="connsiteY7356" fmla="*/ 0 h 2801577"/>
                <a:gd name="connsiteX7357" fmla="*/ 3399292 w 10032639"/>
                <a:gd name="connsiteY7357" fmla="*/ 1800 h 2801577"/>
                <a:gd name="connsiteX7358" fmla="*/ 3409731 w 10032639"/>
                <a:gd name="connsiteY7358" fmla="*/ 7201 h 2801577"/>
                <a:gd name="connsiteX7359" fmla="*/ 3418369 w 10032639"/>
                <a:gd name="connsiteY7359" fmla="*/ 12242 h 2801577"/>
                <a:gd name="connsiteX7360" fmla="*/ 3421609 w 10032639"/>
                <a:gd name="connsiteY7360" fmla="*/ 19083 h 2801577"/>
                <a:gd name="connsiteX7361" fmla="*/ 3425208 w 10032639"/>
                <a:gd name="connsiteY7361" fmla="*/ 34565 h 2801577"/>
                <a:gd name="connsiteX7362" fmla="*/ 3427008 w 10032639"/>
                <a:gd name="connsiteY7362" fmla="*/ 48607 h 2801577"/>
                <a:gd name="connsiteX7363" fmla="*/ 3480640 w 10032639"/>
                <a:gd name="connsiteY7363" fmla="*/ 45007 h 2801577"/>
                <a:gd name="connsiteX7364" fmla="*/ 3537870 w 10032639"/>
                <a:gd name="connsiteY7364" fmla="*/ 43206 h 2801577"/>
                <a:gd name="connsiteX7365" fmla="*/ 3598340 w 10032639"/>
                <a:gd name="connsiteY7365" fmla="*/ 43206 h 2801577"/>
                <a:gd name="connsiteX7366" fmla="*/ 3666010 w 10032639"/>
                <a:gd name="connsiteY7366" fmla="*/ 45007 h 2801577"/>
                <a:gd name="connsiteX7367" fmla="*/ 3722881 w 10032639"/>
                <a:gd name="connsiteY7367" fmla="*/ 50408 h 2801577"/>
                <a:gd name="connsiteX7368" fmla="*/ 3781911 w 10032639"/>
                <a:gd name="connsiteY7368" fmla="*/ 57249 h 2801577"/>
                <a:gd name="connsiteX7369" fmla="*/ 3842381 w 10032639"/>
                <a:gd name="connsiteY7369" fmla="*/ 69131 h 2801577"/>
                <a:gd name="connsiteX7370" fmla="*/ 3906451 w 10032639"/>
                <a:gd name="connsiteY7370" fmla="*/ 84973 h 2801577"/>
                <a:gd name="connsiteX7371" fmla="*/ 3913290 w 10032639"/>
                <a:gd name="connsiteY7371" fmla="*/ 86773 h 2801577"/>
                <a:gd name="connsiteX7372" fmla="*/ 3915089 w 10032639"/>
                <a:gd name="connsiteY7372" fmla="*/ 91814 h 2801577"/>
                <a:gd name="connsiteX7373" fmla="*/ 3918689 w 10032639"/>
                <a:gd name="connsiteY7373" fmla="*/ 98655 h 2801577"/>
                <a:gd name="connsiteX7374" fmla="*/ 3920129 w 10032639"/>
                <a:gd name="connsiteY7374" fmla="*/ 105856 h 2801577"/>
                <a:gd name="connsiteX7375" fmla="*/ 3920129 w 10032639"/>
                <a:gd name="connsiteY7375" fmla="*/ 110897 h 2801577"/>
                <a:gd name="connsiteX7376" fmla="*/ 3918689 w 10032639"/>
                <a:gd name="connsiteY7376" fmla="*/ 116298 h 2801577"/>
                <a:gd name="connsiteX7377" fmla="*/ 3916889 w 10032639"/>
                <a:gd name="connsiteY7377" fmla="*/ 121338 h 2801577"/>
                <a:gd name="connsiteX7378" fmla="*/ 3913290 w 10032639"/>
                <a:gd name="connsiteY7378" fmla="*/ 124939 h 2801577"/>
                <a:gd name="connsiteX7379" fmla="*/ 3906451 w 10032639"/>
                <a:gd name="connsiteY7379" fmla="*/ 129980 h 2801577"/>
                <a:gd name="connsiteX7380" fmla="*/ 3901052 w 10032639"/>
                <a:gd name="connsiteY7380" fmla="*/ 131780 h 2801577"/>
                <a:gd name="connsiteX7381" fmla="*/ 3908251 w 10032639"/>
                <a:gd name="connsiteY7381" fmla="*/ 135380 h 2801577"/>
                <a:gd name="connsiteX7382" fmla="*/ 3916889 w 10032639"/>
                <a:gd name="connsiteY7382" fmla="*/ 140421 h 2801577"/>
                <a:gd name="connsiteX7383" fmla="*/ 3916889 w 10032639"/>
                <a:gd name="connsiteY7383" fmla="*/ 161304 h 2801577"/>
                <a:gd name="connsiteX7384" fmla="*/ 3916889 w 10032639"/>
                <a:gd name="connsiteY7384" fmla="*/ 168145 h 2801577"/>
                <a:gd name="connsiteX7385" fmla="*/ 3913290 w 10032639"/>
                <a:gd name="connsiteY7385" fmla="*/ 171386 h 2801577"/>
                <a:gd name="connsiteX7386" fmla="*/ 3910050 w 10032639"/>
                <a:gd name="connsiteY7386" fmla="*/ 174986 h 2801577"/>
                <a:gd name="connsiteX7387" fmla="*/ 3902851 w 10032639"/>
                <a:gd name="connsiteY7387" fmla="*/ 178227 h 2801577"/>
                <a:gd name="connsiteX7388" fmla="*/ 3910050 w 10032639"/>
                <a:gd name="connsiteY7388" fmla="*/ 199110 h 2801577"/>
                <a:gd name="connsiteX7389" fmla="*/ 3913290 w 10032639"/>
                <a:gd name="connsiteY7389" fmla="*/ 221793 h 2801577"/>
                <a:gd name="connsiteX7390" fmla="*/ 3916889 w 10032639"/>
                <a:gd name="connsiteY7390" fmla="*/ 242316 h 2801577"/>
                <a:gd name="connsiteX7391" fmla="*/ 3916889 w 10032639"/>
                <a:gd name="connsiteY7391" fmla="*/ 263199 h 2801577"/>
                <a:gd name="connsiteX7392" fmla="*/ 3916889 w 10032639"/>
                <a:gd name="connsiteY7392" fmla="*/ 275441 h 2801577"/>
                <a:gd name="connsiteX7393" fmla="*/ 3915089 w 10032639"/>
                <a:gd name="connsiteY7393" fmla="*/ 280482 h 2801577"/>
                <a:gd name="connsiteX7394" fmla="*/ 3911490 w 10032639"/>
                <a:gd name="connsiteY7394" fmla="*/ 287683 h 2801577"/>
                <a:gd name="connsiteX7395" fmla="*/ 3910050 w 10032639"/>
                <a:gd name="connsiteY7395" fmla="*/ 292724 h 2801577"/>
                <a:gd name="connsiteX7396" fmla="*/ 3910050 w 10032639"/>
                <a:gd name="connsiteY7396" fmla="*/ 297765 h 2801577"/>
                <a:gd name="connsiteX7397" fmla="*/ 3902851 w 10032639"/>
                <a:gd name="connsiteY7397" fmla="*/ 348172 h 2801577"/>
                <a:gd name="connsiteX7398" fmla="*/ 3897812 w 10032639"/>
                <a:gd name="connsiteY7398" fmla="*/ 398219 h 2801577"/>
                <a:gd name="connsiteX7399" fmla="*/ 3896012 w 10032639"/>
                <a:gd name="connsiteY7399" fmla="*/ 448627 h 2801577"/>
                <a:gd name="connsiteX7400" fmla="*/ 3897812 w 10032639"/>
                <a:gd name="connsiteY7400" fmla="*/ 500475 h 2801577"/>
                <a:gd name="connsiteX7401" fmla="*/ 3899612 w 10032639"/>
                <a:gd name="connsiteY7401" fmla="*/ 528199 h 2801577"/>
                <a:gd name="connsiteX7402" fmla="*/ 3899612 w 10032639"/>
                <a:gd name="connsiteY7402" fmla="*/ 554123 h 2801577"/>
                <a:gd name="connsiteX7403" fmla="*/ 3897812 w 10032639"/>
                <a:gd name="connsiteY7403" fmla="*/ 580047 h 2801577"/>
                <a:gd name="connsiteX7404" fmla="*/ 3896012 w 10032639"/>
                <a:gd name="connsiteY7404" fmla="*/ 604170 h 2801577"/>
                <a:gd name="connsiteX7405" fmla="*/ 3892413 w 10032639"/>
                <a:gd name="connsiteY7405" fmla="*/ 628654 h 2801577"/>
                <a:gd name="connsiteX7406" fmla="*/ 3887374 w 10032639"/>
                <a:gd name="connsiteY7406" fmla="*/ 650977 h 2801577"/>
                <a:gd name="connsiteX7407" fmla="*/ 3881975 w 10032639"/>
                <a:gd name="connsiteY7407" fmla="*/ 673660 h 2801577"/>
                <a:gd name="connsiteX7408" fmla="*/ 3875136 w 10032639"/>
                <a:gd name="connsiteY7408" fmla="*/ 694544 h 2801577"/>
                <a:gd name="connsiteX7409" fmla="*/ 3870097 w 10032639"/>
                <a:gd name="connsiteY7409" fmla="*/ 704625 h 2801577"/>
                <a:gd name="connsiteX7410" fmla="*/ 3859658 w 10032639"/>
                <a:gd name="connsiteY7410" fmla="*/ 704625 h 2801577"/>
                <a:gd name="connsiteX7411" fmla="*/ 3849220 w 10032639"/>
                <a:gd name="connsiteY7411" fmla="*/ 704625 h 2801577"/>
                <a:gd name="connsiteX7412" fmla="*/ 3838782 w 10032639"/>
                <a:gd name="connsiteY7412" fmla="*/ 703185 h 2801577"/>
                <a:gd name="connsiteX7413" fmla="*/ 3830143 w 10032639"/>
                <a:gd name="connsiteY7413" fmla="*/ 701385 h 2801577"/>
                <a:gd name="connsiteX7414" fmla="*/ 3823304 w 10032639"/>
                <a:gd name="connsiteY7414" fmla="*/ 695984 h 2801577"/>
                <a:gd name="connsiteX7415" fmla="*/ 3818265 w 10032639"/>
                <a:gd name="connsiteY7415" fmla="*/ 689143 h 2801577"/>
                <a:gd name="connsiteX7416" fmla="*/ 3814666 w 10032639"/>
                <a:gd name="connsiteY7416" fmla="*/ 680501 h 2801577"/>
                <a:gd name="connsiteX7417" fmla="*/ 3781911 w 10032639"/>
                <a:gd name="connsiteY7417" fmla="*/ 684102 h 2801577"/>
                <a:gd name="connsiteX7418" fmla="*/ 3752396 w 10032639"/>
                <a:gd name="connsiteY7418" fmla="*/ 684102 h 2801577"/>
                <a:gd name="connsiteX7419" fmla="*/ 3726120 w 10032639"/>
                <a:gd name="connsiteY7419" fmla="*/ 682302 h 2801577"/>
                <a:gd name="connsiteX7420" fmla="*/ 3703804 w 10032639"/>
                <a:gd name="connsiteY7420" fmla="*/ 675461 h 2801577"/>
                <a:gd name="connsiteX7421" fmla="*/ 3698764 w 10032639"/>
                <a:gd name="connsiteY7421" fmla="*/ 690943 h 2801577"/>
                <a:gd name="connsiteX7422" fmla="*/ 3695165 w 10032639"/>
                <a:gd name="connsiteY7422" fmla="*/ 706425 h 2801577"/>
                <a:gd name="connsiteX7423" fmla="*/ 3695165 w 10032639"/>
                <a:gd name="connsiteY7423" fmla="*/ 720467 h 2801577"/>
                <a:gd name="connsiteX7424" fmla="*/ 3695165 w 10032639"/>
                <a:gd name="connsiteY7424" fmla="*/ 732349 h 2801577"/>
                <a:gd name="connsiteX7425" fmla="*/ 3696964 w 10032639"/>
                <a:gd name="connsiteY7425" fmla="*/ 753232 h 2801577"/>
                <a:gd name="connsiteX7426" fmla="*/ 3698764 w 10032639"/>
                <a:gd name="connsiteY7426" fmla="*/ 774115 h 2801577"/>
                <a:gd name="connsiteX7427" fmla="*/ 3698764 w 10032639"/>
                <a:gd name="connsiteY7427" fmla="*/ 815522 h 2801577"/>
                <a:gd name="connsiteX7428" fmla="*/ 3698764 w 10032639"/>
                <a:gd name="connsiteY7428" fmla="*/ 827763 h 2801577"/>
                <a:gd name="connsiteX7429" fmla="*/ 3696964 w 10032639"/>
                <a:gd name="connsiteY7429" fmla="*/ 840005 h 2801577"/>
                <a:gd name="connsiteX7430" fmla="*/ 3691565 w 10032639"/>
                <a:gd name="connsiteY7430" fmla="*/ 864129 h 2801577"/>
                <a:gd name="connsiteX7431" fmla="*/ 3690126 w 10032639"/>
                <a:gd name="connsiteY7431" fmla="*/ 870970 h 2801577"/>
                <a:gd name="connsiteX7432" fmla="*/ 3684727 w 10032639"/>
                <a:gd name="connsiteY7432" fmla="*/ 893293 h 2801577"/>
                <a:gd name="connsiteX7433" fmla="*/ 3684727 w 10032639"/>
                <a:gd name="connsiteY7433" fmla="*/ 914176 h 2801577"/>
                <a:gd name="connsiteX7434" fmla="*/ 3679688 w 10032639"/>
                <a:gd name="connsiteY7434" fmla="*/ 936860 h 2801577"/>
                <a:gd name="connsiteX7435" fmla="*/ 3677888 w 10032639"/>
                <a:gd name="connsiteY7435" fmla="*/ 945501 h 2801577"/>
                <a:gd name="connsiteX7436" fmla="*/ 3679688 w 10032639"/>
                <a:gd name="connsiteY7436" fmla="*/ 952342 h 2801577"/>
                <a:gd name="connsiteX7437" fmla="*/ 3681487 w 10032639"/>
                <a:gd name="connsiteY7437" fmla="*/ 966384 h 2801577"/>
                <a:gd name="connsiteX7438" fmla="*/ 3682927 w 10032639"/>
                <a:gd name="connsiteY7438" fmla="*/ 978266 h 2801577"/>
                <a:gd name="connsiteX7439" fmla="*/ 3684727 w 10032639"/>
                <a:gd name="connsiteY7439" fmla="*/ 1002389 h 2801577"/>
                <a:gd name="connsiteX7440" fmla="*/ 3677888 w 10032639"/>
                <a:gd name="connsiteY7440" fmla="*/ 1038755 h 2801577"/>
                <a:gd name="connsiteX7441" fmla="*/ 3676088 w 10032639"/>
                <a:gd name="connsiteY7441" fmla="*/ 1073680 h 2801577"/>
                <a:gd name="connsiteX7442" fmla="*/ 3674288 w 10032639"/>
                <a:gd name="connsiteY7442" fmla="*/ 1106445 h 2801577"/>
                <a:gd name="connsiteX7443" fmla="*/ 3676088 w 10032639"/>
                <a:gd name="connsiteY7443" fmla="*/ 1139210 h 2801577"/>
                <a:gd name="connsiteX7444" fmla="*/ 3676088 w 10032639"/>
                <a:gd name="connsiteY7444" fmla="*/ 1179176 h 2801577"/>
                <a:gd name="connsiteX7445" fmla="*/ 3674288 w 10032639"/>
                <a:gd name="connsiteY7445" fmla="*/ 1215541 h 2801577"/>
                <a:gd name="connsiteX7446" fmla="*/ 3669249 w 10032639"/>
                <a:gd name="connsiteY7446" fmla="*/ 1288272 h 2801577"/>
                <a:gd name="connsiteX7447" fmla="*/ 3662410 w 10032639"/>
                <a:gd name="connsiteY7447" fmla="*/ 1378285 h 2801577"/>
                <a:gd name="connsiteX7448" fmla="*/ 3651972 w 10032639"/>
                <a:gd name="connsiteY7448" fmla="*/ 1471899 h 2801577"/>
                <a:gd name="connsiteX7449" fmla="*/ 3655571 w 10032639"/>
                <a:gd name="connsiteY7449" fmla="*/ 1471899 h 2801577"/>
                <a:gd name="connsiteX7450" fmla="*/ 3651972 w 10032639"/>
                <a:gd name="connsiteY7450" fmla="*/ 1475500 h 2801577"/>
                <a:gd name="connsiteX7451" fmla="*/ 3653771 w 10032639"/>
                <a:gd name="connsiteY7451" fmla="*/ 1478740 h 2801577"/>
                <a:gd name="connsiteX7452" fmla="*/ 3650172 w 10032639"/>
                <a:gd name="connsiteY7452" fmla="*/ 1476940 h 2801577"/>
                <a:gd name="connsiteX7453" fmla="*/ 3645133 w 10032639"/>
                <a:gd name="connsiteY7453" fmla="*/ 1518706 h 2801577"/>
                <a:gd name="connsiteX7454" fmla="*/ 3641533 w 10032639"/>
                <a:gd name="connsiteY7454" fmla="*/ 1544630 h 2801577"/>
                <a:gd name="connsiteX7455" fmla="*/ 3639734 w 10032639"/>
                <a:gd name="connsiteY7455" fmla="*/ 1572354 h 2801577"/>
                <a:gd name="connsiteX7456" fmla="*/ 3638294 w 10032639"/>
                <a:gd name="connsiteY7456" fmla="*/ 1601879 h 2801577"/>
                <a:gd name="connsiteX7457" fmla="*/ 3638294 w 10032639"/>
                <a:gd name="connsiteY7457" fmla="*/ 1631043 h 2801577"/>
                <a:gd name="connsiteX7458" fmla="*/ 3641533 w 10032639"/>
                <a:gd name="connsiteY7458" fmla="*/ 1695132 h 2801577"/>
                <a:gd name="connsiteX7459" fmla="*/ 3648732 w 10032639"/>
                <a:gd name="connsiteY7459" fmla="*/ 1764623 h 2801577"/>
                <a:gd name="connsiteX7460" fmla="*/ 3686526 w 10032639"/>
                <a:gd name="connsiteY7460" fmla="*/ 1783346 h 2801577"/>
                <a:gd name="connsiteX7461" fmla="*/ 3682927 w 10032639"/>
                <a:gd name="connsiteY7461" fmla="*/ 1797388 h 2801577"/>
                <a:gd name="connsiteX7462" fmla="*/ 3677888 w 10032639"/>
                <a:gd name="connsiteY7462" fmla="*/ 1807829 h 2801577"/>
                <a:gd name="connsiteX7463" fmla="*/ 3669249 w 10032639"/>
                <a:gd name="connsiteY7463" fmla="*/ 1816110 h 2801577"/>
                <a:gd name="connsiteX7464" fmla="*/ 3662410 w 10032639"/>
                <a:gd name="connsiteY7464" fmla="*/ 1819711 h 2801577"/>
                <a:gd name="connsiteX7465" fmla="*/ 3653771 w 10032639"/>
                <a:gd name="connsiteY7465" fmla="*/ 1821511 h 2801577"/>
                <a:gd name="connsiteX7466" fmla="*/ 3651972 w 10032639"/>
                <a:gd name="connsiteY7466" fmla="*/ 1821511 h 2801577"/>
                <a:gd name="connsiteX7467" fmla="*/ 3655571 w 10032639"/>
                <a:gd name="connsiteY7467" fmla="*/ 1838794 h 2801577"/>
                <a:gd name="connsiteX7468" fmla="*/ 3658811 w 10032639"/>
                <a:gd name="connsiteY7468" fmla="*/ 1854636 h 2801577"/>
                <a:gd name="connsiteX7469" fmla="*/ 3658811 w 10032639"/>
                <a:gd name="connsiteY7469" fmla="*/ 1868318 h 2801577"/>
                <a:gd name="connsiteX7470" fmla="*/ 3657371 w 10032639"/>
                <a:gd name="connsiteY7470" fmla="*/ 1882360 h 2801577"/>
                <a:gd name="connsiteX7471" fmla="*/ 3653771 w 10032639"/>
                <a:gd name="connsiteY7471" fmla="*/ 1910084 h 2801577"/>
                <a:gd name="connsiteX7472" fmla="*/ 3648732 w 10032639"/>
                <a:gd name="connsiteY7472" fmla="*/ 1941049 h 2801577"/>
                <a:gd name="connsiteX7473" fmla="*/ 3646933 w 10032639"/>
                <a:gd name="connsiteY7473" fmla="*/ 1949690 h 2801577"/>
                <a:gd name="connsiteX7474" fmla="*/ 3643333 w 10032639"/>
                <a:gd name="connsiteY7474" fmla="*/ 1968773 h 2801577"/>
                <a:gd name="connsiteX7475" fmla="*/ 3641533 w 10032639"/>
                <a:gd name="connsiteY7475" fmla="*/ 1987856 h 2801577"/>
                <a:gd name="connsiteX7476" fmla="*/ 3639734 w 10032639"/>
                <a:gd name="connsiteY7476" fmla="*/ 1996497 h 2801577"/>
                <a:gd name="connsiteX7477" fmla="*/ 3641533 w 10032639"/>
                <a:gd name="connsiteY7477" fmla="*/ 2006939 h 2801577"/>
                <a:gd name="connsiteX7478" fmla="*/ 3643333 w 10032639"/>
                <a:gd name="connsiteY7478" fmla="*/ 2015580 h 2801577"/>
                <a:gd name="connsiteX7479" fmla="*/ 3648732 w 10032639"/>
                <a:gd name="connsiteY7479" fmla="*/ 2026022 h 2801577"/>
                <a:gd name="connsiteX7480" fmla="*/ 3650172 w 10032639"/>
                <a:gd name="connsiteY7480" fmla="*/ 2034663 h 2801577"/>
                <a:gd name="connsiteX7481" fmla="*/ 3650172 w 10032639"/>
                <a:gd name="connsiteY7481" fmla="*/ 2041504 h 2801577"/>
                <a:gd name="connsiteX7482" fmla="*/ 3650172 w 10032639"/>
                <a:gd name="connsiteY7482" fmla="*/ 2048345 h 2801577"/>
                <a:gd name="connsiteX7483" fmla="*/ 3648732 w 10032639"/>
                <a:gd name="connsiteY7483" fmla="*/ 2053746 h 2801577"/>
                <a:gd name="connsiteX7484" fmla="*/ 3645133 w 10032639"/>
                <a:gd name="connsiteY7484" fmla="*/ 2058787 h 2801577"/>
                <a:gd name="connsiteX7485" fmla="*/ 3639734 w 10032639"/>
                <a:gd name="connsiteY7485" fmla="*/ 2063827 h 2801577"/>
                <a:gd name="connsiteX7486" fmla="*/ 3634695 w 10032639"/>
                <a:gd name="connsiteY7486" fmla="*/ 2067428 h 2801577"/>
                <a:gd name="connsiteX7487" fmla="*/ 3627856 w 10032639"/>
                <a:gd name="connsiteY7487" fmla="*/ 2071028 h 2801577"/>
                <a:gd name="connsiteX7488" fmla="*/ 3626056 w 10032639"/>
                <a:gd name="connsiteY7488" fmla="*/ 2072469 h 2801577"/>
                <a:gd name="connsiteX7489" fmla="*/ 3624256 w 10032639"/>
                <a:gd name="connsiteY7489" fmla="*/ 2077869 h 2801577"/>
                <a:gd name="connsiteX7490" fmla="*/ 3626056 w 10032639"/>
                <a:gd name="connsiteY7490" fmla="*/ 2087951 h 2801577"/>
                <a:gd name="connsiteX7491" fmla="*/ 3627856 w 10032639"/>
                <a:gd name="connsiteY7491" fmla="*/ 2095152 h 2801577"/>
                <a:gd name="connsiteX7492" fmla="*/ 3631095 w 10032639"/>
                <a:gd name="connsiteY7492" fmla="*/ 2095152 h 2801577"/>
                <a:gd name="connsiteX7493" fmla="*/ 3641533 w 10032639"/>
                <a:gd name="connsiteY7493" fmla="*/ 2100193 h 2801577"/>
                <a:gd name="connsiteX7494" fmla="*/ 3646933 w 10032639"/>
                <a:gd name="connsiteY7494" fmla="*/ 2103793 h 2801577"/>
                <a:gd name="connsiteX7495" fmla="*/ 3650172 w 10032639"/>
                <a:gd name="connsiteY7495" fmla="*/ 2110634 h 2801577"/>
                <a:gd name="connsiteX7496" fmla="*/ 3651972 w 10032639"/>
                <a:gd name="connsiteY7496" fmla="*/ 2117475 h 2801577"/>
                <a:gd name="connsiteX7497" fmla="*/ 3650172 w 10032639"/>
                <a:gd name="connsiteY7497" fmla="*/ 2126477 h 2801577"/>
                <a:gd name="connsiteX7498" fmla="*/ 3651972 w 10032639"/>
                <a:gd name="connsiteY7498" fmla="*/ 2133318 h 2801577"/>
                <a:gd name="connsiteX7499" fmla="*/ 3651972 w 10032639"/>
                <a:gd name="connsiteY7499" fmla="*/ 2141959 h 2801577"/>
                <a:gd name="connsiteX7500" fmla="*/ 3650172 w 10032639"/>
                <a:gd name="connsiteY7500" fmla="*/ 2150600 h 2801577"/>
                <a:gd name="connsiteX7501" fmla="*/ 3648732 w 10032639"/>
                <a:gd name="connsiteY7501" fmla="*/ 2154201 h 2801577"/>
                <a:gd name="connsiteX7502" fmla="*/ 3645133 w 10032639"/>
                <a:gd name="connsiteY7502" fmla="*/ 2159241 h 2801577"/>
                <a:gd name="connsiteX7503" fmla="*/ 3641533 w 10032639"/>
                <a:gd name="connsiteY7503" fmla="*/ 2164642 h 2801577"/>
                <a:gd name="connsiteX7504" fmla="*/ 3638294 w 10032639"/>
                <a:gd name="connsiteY7504" fmla="*/ 2169683 h 2801577"/>
                <a:gd name="connsiteX7505" fmla="*/ 3650172 w 10032639"/>
                <a:gd name="connsiteY7505" fmla="*/ 2162842 h 2801577"/>
                <a:gd name="connsiteX7506" fmla="*/ 3658811 w 10032639"/>
                <a:gd name="connsiteY7506" fmla="*/ 2173284 h 2801577"/>
                <a:gd name="connsiteX7507" fmla="*/ 3669249 w 10032639"/>
                <a:gd name="connsiteY7507" fmla="*/ 2188766 h 2801577"/>
                <a:gd name="connsiteX7508" fmla="*/ 3681487 w 10032639"/>
                <a:gd name="connsiteY7508" fmla="*/ 2204248 h 2801577"/>
                <a:gd name="connsiteX7509" fmla="*/ 3682927 w 10032639"/>
                <a:gd name="connsiteY7509" fmla="*/ 2207489 h 2801577"/>
                <a:gd name="connsiteX7510" fmla="*/ 3684727 w 10032639"/>
                <a:gd name="connsiteY7510" fmla="*/ 2212889 h 2801577"/>
                <a:gd name="connsiteX7511" fmla="*/ 3688326 w 10032639"/>
                <a:gd name="connsiteY7511" fmla="*/ 2216130 h 2801577"/>
                <a:gd name="connsiteX7512" fmla="*/ 3698764 w 10032639"/>
                <a:gd name="connsiteY7512" fmla="*/ 2223331 h 2801577"/>
                <a:gd name="connsiteX7513" fmla="*/ 3722881 w 10032639"/>
                <a:gd name="connsiteY7513" fmla="*/ 2221531 h 2801577"/>
                <a:gd name="connsiteX7514" fmla="*/ 3743757 w 10032639"/>
                <a:gd name="connsiteY7514" fmla="*/ 2223331 h 2801577"/>
                <a:gd name="connsiteX7515" fmla="*/ 3762834 w 10032639"/>
                <a:gd name="connsiteY7515" fmla="*/ 2226571 h 2801577"/>
                <a:gd name="connsiteX7516" fmla="*/ 3778312 w 10032639"/>
                <a:gd name="connsiteY7516" fmla="*/ 2233413 h 2801577"/>
                <a:gd name="connsiteX7517" fmla="*/ 3809626 w 10032639"/>
                <a:gd name="connsiteY7517" fmla="*/ 2252855 h 2801577"/>
                <a:gd name="connsiteX7518" fmla="*/ 3835182 w 10032639"/>
                <a:gd name="connsiteY7518" fmla="*/ 2270138 h 2801577"/>
                <a:gd name="connsiteX7519" fmla="*/ 3842381 w 10032639"/>
                <a:gd name="connsiteY7519" fmla="*/ 2276979 h 2801577"/>
                <a:gd name="connsiteX7520" fmla="*/ 3849220 w 10032639"/>
                <a:gd name="connsiteY7520" fmla="*/ 2280580 h 2801577"/>
                <a:gd name="connsiteX7521" fmla="*/ 3856059 w 10032639"/>
                <a:gd name="connsiteY7521" fmla="*/ 2282020 h 2801577"/>
                <a:gd name="connsiteX7522" fmla="*/ 3862898 w 10032639"/>
                <a:gd name="connsiteY7522" fmla="*/ 2282020 h 2801577"/>
                <a:gd name="connsiteX7523" fmla="*/ 3871537 w 10032639"/>
                <a:gd name="connsiteY7523" fmla="*/ 2287421 h 2801577"/>
                <a:gd name="connsiteX7524" fmla="*/ 3876936 w 10032639"/>
                <a:gd name="connsiteY7524" fmla="*/ 2291021 h 2801577"/>
                <a:gd name="connsiteX7525" fmla="*/ 3880535 w 10032639"/>
                <a:gd name="connsiteY7525" fmla="*/ 2296062 h 2801577"/>
                <a:gd name="connsiteX7526" fmla="*/ 3885574 w 10032639"/>
                <a:gd name="connsiteY7526" fmla="*/ 2304703 h 2801577"/>
                <a:gd name="connsiteX7527" fmla="*/ 3889174 w 10032639"/>
                <a:gd name="connsiteY7527" fmla="*/ 2313344 h 2801577"/>
                <a:gd name="connsiteX7528" fmla="*/ 3897812 w 10032639"/>
                <a:gd name="connsiteY7528" fmla="*/ 2311544 h 2801577"/>
                <a:gd name="connsiteX7529" fmla="*/ 3904651 w 10032639"/>
                <a:gd name="connsiteY7529" fmla="*/ 2311544 h 2801577"/>
                <a:gd name="connsiteX7530" fmla="*/ 3911490 w 10032639"/>
                <a:gd name="connsiteY7530" fmla="*/ 2311544 h 2801577"/>
                <a:gd name="connsiteX7531" fmla="*/ 3916889 w 10032639"/>
                <a:gd name="connsiteY7531" fmla="*/ 2315145 h 2801577"/>
                <a:gd name="connsiteX7532" fmla="*/ 3920129 w 10032639"/>
                <a:gd name="connsiteY7532" fmla="*/ 2318385 h 2801577"/>
                <a:gd name="connsiteX7533" fmla="*/ 3923728 w 10032639"/>
                <a:gd name="connsiteY7533" fmla="*/ 2321986 h 2801577"/>
                <a:gd name="connsiteX7534" fmla="*/ 3923728 w 10032639"/>
                <a:gd name="connsiteY7534" fmla="*/ 2327026 h 2801577"/>
                <a:gd name="connsiteX7535" fmla="*/ 3925528 w 10032639"/>
                <a:gd name="connsiteY7535" fmla="*/ 2332427 h 2801577"/>
                <a:gd name="connsiteX7536" fmla="*/ 3925528 w 10032639"/>
                <a:gd name="connsiteY7536" fmla="*/ 2363392 h 2801577"/>
                <a:gd name="connsiteX7537" fmla="*/ 3921928 w 10032639"/>
                <a:gd name="connsiteY7537" fmla="*/ 2366992 h 2801577"/>
                <a:gd name="connsiteX7538" fmla="*/ 3916889 w 10032639"/>
                <a:gd name="connsiteY7538" fmla="*/ 2375634 h 2801577"/>
                <a:gd name="connsiteX7539" fmla="*/ 3908251 w 10032639"/>
                <a:gd name="connsiteY7539" fmla="*/ 2382475 h 2801577"/>
                <a:gd name="connsiteX7540" fmla="*/ 3899612 w 10032639"/>
                <a:gd name="connsiteY7540" fmla="*/ 2389316 h 2801577"/>
                <a:gd name="connsiteX7541" fmla="*/ 3887374 w 10032639"/>
                <a:gd name="connsiteY7541" fmla="*/ 2396517 h 2801577"/>
                <a:gd name="connsiteX7542" fmla="*/ 3883774 w 10032639"/>
                <a:gd name="connsiteY7542" fmla="*/ 2398317 h 2801577"/>
                <a:gd name="connsiteX7543" fmla="*/ 3880535 w 10032639"/>
                <a:gd name="connsiteY7543" fmla="*/ 2403358 h 2801577"/>
                <a:gd name="connsiteX7544" fmla="*/ 3875136 w 10032639"/>
                <a:gd name="connsiteY7544" fmla="*/ 2415600 h 2801577"/>
                <a:gd name="connsiteX7545" fmla="*/ 3880535 w 10032639"/>
                <a:gd name="connsiteY7545" fmla="*/ 2432882 h 2801577"/>
                <a:gd name="connsiteX7546" fmla="*/ 3883774 w 10032639"/>
                <a:gd name="connsiteY7546" fmla="*/ 2450165 h 2801577"/>
                <a:gd name="connsiteX7547" fmla="*/ 3883774 w 10032639"/>
                <a:gd name="connsiteY7547" fmla="*/ 2467447 h 2801577"/>
                <a:gd name="connsiteX7548" fmla="*/ 3881975 w 10032639"/>
                <a:gd name="connsiteY7548" fmla="*/ 2486530 h 2801577"/>
                <a:gd name="connsiteX7549" fmla="*/ 3875136 w 10032639"/>
                <a:gd name="connsiteY7549" fmla="*/ 2527936 h 2801577"/>
                <a:gd name="connsiteX7550" fmla="*/ 3866497 w 10032639"/>
                <a:gd name="connsiteY7550" fmla="*/ 2567902 h 2801577"/>
                <a:gd name="connsiteX7551" fmla="*/ 3870097 w 10032639"/>
                <a:gd name="connsiteY7551" fmla="*/ 2617950 h 2801577"/>
                <a:gd name="connsiteX7552" fmla="*/ 3875136 w 10032639"/>
                <a:gd name="connsiteY7552" fmla="*/ 2670158 h 2801577"/>
                <a:gd name="connsiteX7553" fmla="*/ 3876936 w 10032639"/>
                <a:gd name="connsiteY7553" fmla="*/ 2687440 h 2801577"/>
                <a:gd name="connsiteX7554" fmla="*/ 3875136 w 10032639"/>
                <a:gd name="connsiteY7554" fmla="*/ 2702922 h 2801577"/>
                <a:gd name="connsiteX7555" fmla="*/ 3875136 w 10032639"/>
                <a:gd name="connsiteY7555" fmla="*/ 2718405 h 2801577"/>
                <a:gd name="connsiteX7556" fmla="*/ 3871537 w 10032639"/>
                <a:gd name="connsiteY7556" fmla="*/ 2732447 h 2801577"/>
                <a:gd name="connsiteX7557" fmla="*/ 3866497 w 10032639"/>
                <a:gd name="connsiteY7557" fmla="*/ 2758371 h 2801577"/>
                <a:gd name="connsiteX7558" fmla="*/ 3859658 w 10032639"/>
                <a:gd name="connsiteY7558" fmla="*/ 2777093 h 2801577"/>
                <a:gd name="connsiteX7559" fmla="*/ 3854259 w 10032639"/>
                <a:gd name="connsiteY7559" fmla="*/ 2787535 h 2801577"/>
                <a:gd name="connsiteX7560" fmla="*/ 3843821 w 10032639"/>
                <a:gd name="connsiteY7560" fmla="*/ 2787535 h 2801577"/>
                <a:gd name="connsiteX7561" fmla="*/ 3831943 w 10032639"/>
                <a:gd name="connsiteY7561" fmla="*/ 2786095 h 2801577"/>
                <a:gd name="connsiteX7562" fmla="*/ 3819705 w 10032639"/>
                <a:gd name="connsiteY7562" fmla="*/ 2784294 h 2801577"/>
                <a:gd name="connsiteX7563" fmla="*/ 3807827 w 10032639"/>
                <a:gd name="connsiteY7563" fmla="*/ 2780694 h 2801577"/>
                <a:gd name="connsiteX7564" fmla="*/ 3799188 w 10032639"/>
                <a:gd name="connsiteY7564" fmla="*/ 2775653 h 2801577"/>
                <a:gd name="connsiteX7565" fmla="*/ 3790549 w 10032639"/>
                <a:gd name="connsiteY7565" fmla="*/ 2768452 h 2801577"/>
                <a:gd name="connsiteX7566" fmla="*/ 3783711 w 10032639"/>
                <a:gd name="connsiteY7566" fmla="*/ 2759811 h 2801577"/>
                <a:gd name="connsiteX7567" fmla="*/ 3778312 w 10032639"/>
                <a:gd name="connsiteY7567" fmla="*/ 2749729 h 2801577"/>
                <a:gd name="connsiteX7568" fmla="*/ 3773272 w 10032639"/>
                <a:gd name="connsiteY7568" fmla="*/ 2739288 h 2801577"/>
                <a:gd name="connsiteX7569" fmla="*/ 3767873 w 10032639"/>
                <a:gd name="connsiteY7569" fmla="*/ 2746129 h 2801577"/>
                <a:gd name="connsiteX7570" fmla="*/ 3762834 w 10032639"/>
                <a:gd name="connsiteY7570" fmla="*/ 2752970 h 2801577"/>
                <a:gd name="connsiteX7571" fmla="*/ 3757435 w 10032639"/>
                <a:gd name="connsiteY7571" fmla="*/ 2759811 h 2801577"/>
                <a:gd name="connsiteX7572" fmla="*/ 3750596 w 10032639"/>
                <a:gd name="connsiteY7572" fmla="*/ 2765212 h 2801577"/>
                <a:gd name="connsiteX7573" fmla="*/ 3738358 w 10032639"/>
                <a:gd name="connsiteY7573" fmla="*/ 2772053 h 2801577"/>
                <a:gd name="connsiteX7574" fmla="*/ 3726120 w 10032639"/>
                <a:gd name="connsiteY7574" fmla="*/ 2775653 h 2801577"/>
                <a:gd name="connsiteX7575" fmla="*/ 3710642 w 10032639"/>
                <a:gd name="connsiteY7575" fmla="*/ 2778894 h 2801577"/>
                <a:gd name="connsiteX7576" fmla="*/ 3695165 w 10032639"/>
                <a:gd name="connsiteY7576" fmla="*/ 2778894 h 2801577"/>
                <a:gd name="connsiteX7577" fmla="*/ 3681487 w 10032639"/>
                <a:gd name="connsiteY7577" fmla="*/ 2780694 h 2801577"/>
                <a:gd name="connsiteX7578" fmla="*/ 3666010 w 10032639"/>
                <a:gd name="connsiteY7578" fmla="*/ 2780694 h 2801577"/>
                <a:gd name="connsiteX7579" fmla="*/ 3648732 w 10032639"/>
                <a:gd name="connsiteY7579" fmla="*/ 2778894 h 2801577"/>
                <a:gd name="connsiteX7580" fmla="*/ 3631095 w 10032639"/>
                <a:gd name="connsiteY7580" fmla="*/ 2775653 h 2801577"/>
                <a:gd name="connsiteX7581" fmla="*/ 3617417 w 10032639"/>
                <a:gd name="connsiteY7581" fmla="*/ 2773853 h 2801577"/>
                <a:gd name="connsiteX7582" fmla="*/ 3605180 w 10032639"/>
                <a:gd name="connsiteY7582" fmla="*/ 2772053 h 2801577"/>
                <a:gd name="connsiteX7583" fmla="*/ 3577464 w 10032639"/>
                <a:gd name="connsiteY7583" fmla="*/ 2772053 h 2801577"/>
                <a:gd name="connsiteX7584" fmla="*/ 3536071 w 10032639"/>
                <a:gd name="connsiteY7584" fmla="*/ 2772053 h 2801577"/>
                <a:gd name="connsiteX7585" fmla="*/ 3491078 w 10032639"/>
                <a:gd name="connsiteY7585" fmla="*/ 2775653 h 2801577"/>
                <a:gd name="connsiteX7586" fmla="*/ 3465162 w 10032639"/>
                <a:gd name="connsiteY7586" fmla="*/ 2777093 h 2801577"/>
                <a:gd name="connsiteX7587" fmla="*/ 3440686 w 10032639"/>
                <a:gd name="connsiteY7587" fmla="*/ 2778894 h 2801577"/>
                <a:gd name="connsiteX7588" fmla="*/ 3397493 w 10032639"/>
                <a:gd name="connsiteY7588" fmla="*/ 2778894 h 2801577"/>
                <a:gd name="connsiteX7589" fmla="*/ 3357899 w 10032639"/>
                <a:gd name="connsiteY7589" fmla="*/ 2778894 h 2801577"/>
                <a:gd name="connsiteX7590" fmla="*/ 3340262 w 10032639"/>
                <a:gd name="connsiteY7590" fmla="*/ 2777093 h 2801577"/>
                <a:gd name="connsiteX7591" fmla="*/ 3324784 w 10032639"/>
                <a:gd name="connsiteY7591" fmla="*/ 2775653 h 2801577"/>
                <a:gd name="connsiteX7592" fmla="*/ 3310747 w 10032639"/>
                <a:gd name="connsiteY7592" fmla="*/ 2775653 h 2801577"/>
                <a:gd name="connsiteX7593" fmla="*/ 3295269 w 10032639"/>
                <a:gd name="connsiteY7593" fmla="*/ 2777093 h 2801577"/>
                <a:gd name="connsiteX7594" fmla="*/ 3277992 w 10032639"/>
                <a:gd name="connsiteY7594" fmla="*/ 2780694 h 2801577"/>
                <a:gd name="connsiteX7595" fmla="*/ 3258915 w 10032639"/>
                <a:gd name="connsiteY7595" fmla="*/ 2786095 h 2801577"/>
                <a:gd name="connsiteX7596" fmla="*/ 3255676 w 10032639"/>
                <a:gd name="connsiteY7596" fmla="*/ 2787535 h 2801577"/>
                <a:gd name="connsiteX7597" fmla="*/ 3245237 w 10032639"/>
                <a:gd name="connsiteY7597" fmla="*/ 2786095 h 2801577"/>
                <a:gd name="connsiteX7598" fmla="*/ 3234799 w 10032639"/>
                <a:gd name="connsiteY7598" fmla="*/ 2782494 h 2801577"/>
                <a:gd name="connsiteX7599" fmla="*/ 3224361 w 10032639"/>
                <a:gd name="connsiteY7599" fmla="*/ 2778894 h 2801577"/>
                <a:gd name="connsiteX7600" fmla="*/ 3215722 w 10032639"/>
                <a:gd name="connsiteY7600" fmla="*/ 2772053 h 2801577"/>
                <a:gd name="connsiteX7601" fmla="*/ 3129336 w 10032639"/>
                <a:gd name="connsiteY7601" fmla="*/ 2772053 h 2801577"/>
                <a:gd name="connsiteX7602" fmla="*/ 3047989 w 10032639"/>
                <a:gd name="connsiteY7602" fmla="*/ 2775653 h 2801577"/>
                <a:gd name="connsiteX7603" fmla="*/ 2971681 w 10032639"/>
                <a:gd name="connsiteY7603" fmla="*/ 2780694 h 2801577"/>
                <a:gd name="connsiteX7604" fmla="*/ 2897173 w 10032639"/>
                <a:gd name="connsiteY7604" fmla="*/ 2787535 h 2801577"/>
                <a:gd name="connsiteX7605" fmla="*/ 2816186 w 10032639"/>
                <a:gd name="connsiteY7605" fmla="*/ 2792936 h 2801577"/>
                <a:gd name="connsiteX7606" fmla="*/ 2734480 w 10032639"/>
                <a:gd name="connsiteY7606" fmla="*/ 2796536 h 2801577"/>
                <a:gd name="connsiteX7607" fmla="*/ 2731240 w 10032639"/>
                <a:gd name="connsiteY7607" fmla="*/ 2801577 h 2801577"/>
                <a:gd name="connsiteX7608" fmla="*/ 2732679 w 10032639"/>
                <a:gd name="connsiteY7608" fmla="*/ 2796536 h 2801577"/>
                <a:gd name="connsiteX7609" fmla="*/ 2632616 w 10032639"/>
                <a:gd name="connsiteY7609" fmla="*/ 2796536 h 2801577"/>
                <a:gd name="connsiteX7610" fmla="*/ 2539031 w 10032639"/>
                <a:gd name="connsiteY7610" fmla="*/ 2794736 h 2801577"/>
                <a:gd name="connsiteX7611" fmla="*/ 2527153 w 10032639"/>
                <a:gd name="connsiteY7611" fmla="*/ 2794736 h 2801577"/>
                <a:gd name="connsiteX7612" fmla="*/ 2523553 w 10032639"/>
                <a:gd name="connsiteY7612" fmla="*/ 2775653 h 2801577"/>
                <a:gd name="connsiteX7613" fmla="*/ 2519954 w 10032639"/>
                <a:gd name="connsiteY7613" fmla="*/ 2739288 h 2801577"/>
                <a:gd name="connsiteX7614" fmla="*/ 2519954 w 10032639"/>
                <a:gd name="connsiteY7614" fmla="*/ 2720205 h 2801577"/>
                <a:gd name="connsiteX7615" fmla="*/ 2521754 w 10032639"/>
                <a:gd name="connsiteY7615" fmla="*/ 2701122 h 2801577"/>
                <a:gd name="connsiteX7616" fmla="*/ 2519954 w 10032639"/>
                <a:gd name="connsiteY7616" fmla="*/ 2685640 h 2801577"/>
                <a:gd name="connsiteX7617" fmla="*/ 2518514 w 10032639"/>
                <a:gd name="connsiteY7617" fmla="*/ 2670158 h 2801577"/>
                <a:gd name="connsiteX7618" fmla="*/ 2514915 w 10032639"/>
                <a:gd name="connsiteY7618" fmla="*/ 2652515 h 2801577"/>
                <a:gd name="connsiteX7619" fmla="*/ 2509515 w 10032639"/>
                <a:gd name="connsiteY7619" fmla="*/ 2633432 h 2801577"/>
                <a:gd name="connsiteX7620" fmla="*/ 2506276 w 10032639"/>
                <a:gd name="connsiteY7620" fmla="*/ 2622990 h 2801577"/>
                <a:gd name="connsiteX7621" fmla="*/ 2518514 w 10032639"/>
                <a:gd name="connsiteY7621" fmla="*/ 2616149 h 2801577"/>
                <a:gd name="connsiteX7622" fmla="*/ 2519954 w 10032639"/>
                <a:gd name="connsiteY7622" fmla="*/ 2612909 h 2801577"/>
                <a:gd name="connsiteX7623" fmla="*/ 2519954 w 10032639"/>
                <a:gd name="connsiteY7623" fmla="*/ 2600667 h 2801577"/>
                <a:gd name="connsiteX7624" fmla="*/ 2519954 w 10032639"/>
                <a:gd name="connsiteY7624" fmla="*/ 2590226 h 2801577"/>
                <a:gd name="connsiteX7625" fmla="*/ 2519954 w 10032639"/>
                <a:gd name="connsiteY7625" fmla="*/ 2578344 h 2801577"/>
                <a:gd name="connsiteX7626" fmla="*/ 2525353 w 10032639"/>
                <a:gd name="connsiteY7626" fmla="*/ 2553860 h 2801577"/>
                <a:gd name="connsiteX7627" fmla="*/ 2525353 w 10032639"/>
                <a:gd name="connsiteY7627" fmla="*/ 2547019 h 2801577"/>
                <a:gd name="connsiteX7628" fmla="*/ 2527153 w 10032639"/>
                <a:gd name="connsiteY7628" fmla="*/ 2540178 h 2801577"/>
                <a:gd name="connsiteX7629" fmla="*/ 2530393 w 10032639"/>
                <a:gd name="connsiteY7629" fmla="*/ 2531537 h 2801577"/>
                <a:gd name="connsiteX7630" fmla="*/ 2532192 w 10032639"/>
                <a:gd name="connsiteY7630" fmla="*/ 2527936 h 2801577"/>
                <a:gd name="connsiteX7631" fmla="*/ 2532192 w 10032639"/>
                <a:gd name="connsiteY7631" fmla="*/ 2522896 h 2801577"/>
                <a:gd name="connsiteX7632" fmla="*/ 2533992 w 10032639"/>
                <a:gd name="connsiteY7632" fmla="*/ 2517495 h 2801577"/>
                <a:gd name="connsiteX7633" fmla="*/ 2535791 w 10032639"/>
                <a:gd name="connsiteY7633" fmla="*/ 2507053 h 2801577"/>
                <a:gd name="connsiteX7634" fmla="*/ 2537231 w 10032639"/>
                <a:gd name="connsiteY7634" fmla="*/ 2498412 h 2801577"/>
                <a:gd name="connsiteX7635" fmla="*/ 2537231 w 10032639"/>
                <a:gd name="connsiteY7635" fmla="*/ 2493371 h 2801577"/>
                <a:gd name="connsiteX7636" fmla="*/ 2537231 w 10032639"/>
                <a:gd name="connsiteY7636" fmla="*/ 2489771 h 2801577"/>
                <a:gd name="connsiteX7637" fmla="*/ 2533992 w 10032639"/>
                <a:gd name="connsiteY7637" fmla="*/ 2479329 h 2801577"/>
                <a:gd name="connsiteX7638" fmla="*/ 2532192 w 10032639"/>
                <a:gd name="connsiteY7638" fmla="*/ 2469248 h 2801577"/>
                <a:gd name="connsiteX7639" fmla="*/ 2532192 w 10032639"/>
                <a:gd name="connsiteY7639" fmla="*/ 2450165 h 2801577"/>
                <a:gd name="connsiteX7640" fmla="*/ 2537231 w 10032639"/>
                <a:gd name="connsiteY7640" fmla="*/ 2403358 h 2801577"/>
                <a:gd name="connsiteX7641" fmla="*/ 2537231 w 10032639"/>
                <a:gd name="connsiteY7641" fmla="*/ 2380674 h 2801577"/>
                <a:gd name="connsiteX7642" fmla="*/ 2535791 w 10032639"/>
                <a:gd name="connsiteY7642" fmla="*/ 2356551 h 2801577"/>
                <a:gd name="connsiteX7643" fmla="*/ 2535791 w 10032639"/>
                <a:gd name="connsiteY7643" fmla="*/ 2334228 h 2801577"/>
                <a:gd name="connsiteX7644" fmla="*/ 2537231 w 10032639"/>
                <a:gd name="connsiteY7644" fmla="*/ 2309744 h 2801577"/>
                <a:gd name="connsiteX7645" fmla="*/ 2542630 w 10032639"/>
                <a:gd name="connsiteY7645" fmla="*/ 2285620 h 2801577"/>
                <a:gd name="connsiteX7646" fmla="*/ 2553069 w 10032639"/>
                <a:gd name="connsiteY7646" fmla="*/ 2261497 h 2801577"/>
                <a:gd name="connsiteX7647" fmla="*/ 2554508 w 10032639"/>
                <a:gd name="connsiteY7647" fmla="*/ 2256096 h 2801577"/>
                <a:gd name="connsiteX7648" fmla="*/ 2559908 w 10032639"/>
                <a:gd name="connsiteY7648" fmla="*/ 2252855 h 2801577"/>
                <a:gd name="connsiteX7649" fmla="*/ 2575385 w 10032639"/>
                <a:gd name="connsiteY7649" fmla="*/ 2245654 h 2801577"/>
                <a:gd name="connsiteX7650" fmla="*/ 2590863 w 10032639"/>
                <a:gd name="connsiteY7650" fmla="*/ 2238813 h 2801577"/>
                <a:gd name="connsiteX7651" fmla="*/ 2606340 w 10032639"/>
                <a:gd name="connsiteY7651" fmla="*/ 2233413 h 2801577"/>
                <a:gd name="connsiteX7652" fmla="*/ 2622178 w 10032639"/>
                <a:gd name="connsiteY7652" fmla="*/ 2228372 h 2801577"/>
                <a:gd name="connsiteX7653" fmla="*/ 2639454 w 10032639"/>
                <a:gd name="connsiteY7653" fmla="*/ 2224771 h 2801577"/>
                <a:gd name="connsiteX7654" fmla="*/ 2654932 w 10032639"/>
                <a:gd name="connsiteY7654" fmla="*/ 2224771 h 2801577"/>
                <a:gd name="connsiteX7655" fmla="*/ 2672569 w 10032639"/>
                <a:gd name="connsiteY7655" fmla="*/ 2223331 h 2801577"/>
                <a:gd name="connsiteX7656" fmla="*/ 2689487 w 10032639"/>
                <a:gd name="connsiteY7656" fmla="*/ 2224771 h 2801577"/>
                <a:gd name="connsiteX7657" fmla="*/ 2725841 w 10032639"/>
                <a:gd name="connsiteY7657" fmla="*/ 2224771 h 2801577"/>
                <a:gd name="connsiteX7658" fmla="*/ 2760395 w 10032639"/>
                <a:gd name="connsiteY7658" fmla="*/ 2223331 h 2801577"/>
                <a:gd name="connsiteX7659" fmla="*/ 2791710 w 10032639"/>
                <a:gd name="connsiteY7659" fmla="*/ 2217930 h 2801577"/>
                <a:gd name="connsiteX7660" fmla="*/ 2821225 w 10032639"/>
                <a:gd name="connsiteY7660" fmla="*/ 2211089 h 2801577"/>
                <a:gd name="connsiteX7661" fmla="*/ 2826264 w 10032639"/>
                <a:gd name="connsiteY7661" fmla="*/ 2198847 h 2801577"/>
                <a:gd name="connsiteX7662" fmla="*/ 2828065 w 10032639"/>
                <a:gd name="connsiteY7662" fmla="*/ 2192006 h 2801577"/>
                <a:gd name="connsiteX7663" fmla="*/ 2829864 w 10032639"/>
                <a:gd name="connsiteY7663" fmla="*/ 2186966 h 2801577"/>
                <a:gd name="connsiteX7664" fmla="*/ 2836703 w 10032639"/>
                <a:gd name="connsiteY7664" fmla="*/ 2178324 h 2801577"/>
                <a:gd name="connsiteX7665" fmla="*/ 2831664 w 10032639"/>
                <a:gd name="connsiteY7665" fmla="*/ 2169683 h 2801577"/>
                <a:gd name="connsiteX7666" fmla="*/ 2828065 w 10032639"/>
                <a:gd name="connsiteY7666" fmla="*/ 2161042 h 2801577"/>
                <a:gd name="connsiteX7667" fmla="*/ 2823025 w 10032639"/>
                <a:gd name="connsiteY7667" fmla="*/ 2152400 h 2801577"/>
                <a:gd name="connsiteX7668" fmla="*/ 2816186 w 10032639"/>
                <a:gd name="connsiteY7668" fmla="*/ 2145559 h 2801577"/>
                <a:gd name="connsiteX7669" fmla="*/ 2807547 w 10032639"/>
                <a:gd name="connsiteY7669" fmla="*/ 2141959 h 2801577"/>
                <a:gd name="connsiteX7670" fmla="*/ 2807547 w 10032639"/>
                <a:gd name="connsiteY7670" fmla="*/ 2133318 h 2801577"/>
                <a:gd name="connsiteX7671" fmla="*/ 2808988 w 10032639"/>
                <a:gd name="connsiteY7671" fmla="*/ 2122876 h 2801577"/>
                <a:gd name="connsiteX7672" fmla="*/ 2812587 w 10032639"/>
                <a:gd name="connsiteY7672" fmla="*/ 2114235 h 2801577"/>
                <a:gd name="connsiteX7673" fmla="*/ 2817626 w 10032639"/>
                <a:gd name="connsiteY7673" fmla="*/ 2107034 h 2801577"/>
                <a:gd name="connsiteX7674" fmla="*/ 2826264 w 10032639"/>
                <a:gd name="connsiteY7674" fmla="*/ 2100193 h 2801577"/>
                <a:gd name="connsiteX7675" fmla="*/ 2824825 w 10032639"/>
                <a:gd name="connsiteY7675" fmla="*/ 2095152 h 2801577"/>
                <a:gd name="connsiteX7676" fmla="*/ 2823025 w 10032639"/>
                <a:gd name="connsiteY7676" fmla="*/ 2089751 h 2801577"/>
                <a:gd name="connsiteX7677" fmla="*/ 2823025 w 10032639"/>
                <a:gd name="connsiteY7677" fmla="*/ 1838794 h 2801577"/>
                <a:gd name="connsiteX7678" fmla="*/ 2824825 w 10032639"/>
                <a:gd name="connsiteY7678" fmla="*/ 1703774 h 2801577"/>
                <a:gd name="connsiteX7679" fmla="*/ 2826264 w 10032639"/>
                <a:gd name="connsiteY7679" fmla="*/ 1565153 h 2801577"/>
                <a:gd name="connsiteX7680" fmla="*/ 2826264 w 10032639"/>
                <a:gd name="connsiteY7680" fmla="*/ 1428333 h 2801577"/>
                <a:gd name="connsiteX7681" fmla="*/ 2824825 w 10032639"/>
                <a:gd name="connsiteY7681" fmla="*/ 1293313 h 2801577"/>
                <a:gd name="connsiteX7682" fmla="*/ 2821225 w 10032639"/>
                <a:gd name="connsiteY7682" fmla="*/ 1161893 h 2801577"/>
                <a:gd name="connsiteX7683" fmla="*/ 2816186 w 10032639"/>
                <a:gd name="connsiteY7683" fmla="*/ 1030114 h 2801577"/>
                <a:gd name="connsiteX7684" fmla="*/ 2817626 w 10032639"/>
                <a:gd name="connsiteY7684" fmla="*/ 992308 h 2801577"/>
                <a:gd name="connsiteX7685" fmla="*/ 2823025 w 10032639"/>
                <a:gd name="connsiteY7685" fmla="*/ 955942 h 2801577"/>
                <a:gd name="connsiteX7686" fmla="*/ 2831664 w 10032639"/>
                <a:gd name="connsiteY7686" fmla="*/ 919577 h 2801577"/>
                <a:gd name="connsiteX7687" fmla="*/ 2843542 w 10032639"/>
                <a:gd name="connsiteY7687" fmla="*/ 883212 h 2801577"/>
                <a:gd name="connsiteX7688" fmla="*/ 2850381 w 10032639"/>
                <a:gd name="connsiteY7688" fmla="*/ 856928 h 2801577"/>
                <a:gd name="connsiteX7689" fmla="*/ 2853980 w 10032639"/>
                <a:gd name="connsiteY7689" fmla="*/ 831364 h 2801577"/>
                <a:gd name="connsiteX7690" fmla="*/ 2853980 w 10032639"/>
                <a:gd name="connsiteY7690" fmla="*/ 806880 h 2801577"/>
                <a:gd name="connsiteX7691" fmla="*/ 2848941 w 10032639"/>
                <a:gd name="connsiteY7691" fmla="*/ 780956 h 2801577"/>
                <a:gd name="connsiteX7692" fmla="*/ 2840302 w 10032639"/>
                <a:gd name="connsiteY7692" fmla="*/ 793198 h 2801577"/>
                <a:gd name="connsiteX7693" fmla="*/ 2831664 w 10032639"/>
                <a:gd name="connsiteY7693" fmla="*/ 803640 h 2801577"/>
                <a:gd name="connsiteX7694" fmla="*/ 2823025 w 10032639"/>
                <a:gd name="connsiteY7694" fmla="*/ 815522 h 2801577"/>
                <a:gd name="connsiteX7695" fmla="*/ 2816186 w 10032639"/>
                <a:gd name="connsiteY7695" fmla="*/ 829564 h 2801577"/>
                <a:gd name="connsiteX7696" fmla="*/ 2808988 w 10032639"/>
                <a:gd name="connsiteY7696" fmla="*/ 841445 h 2801577"/>
                <a:gd name="connsiteX7697" fmla="*/ 2803948 w 10032639"/>
                <a:gd name="connsiteY7697" fmla="*/ 856928 h 2801577"/>
                <a:gd name="connsiteX7698" fmla="*/ 2795310 w 10032639"/>
                <a:gd name="connsiteY7698" fmla="*/ 886452 h 2801577"/>
                <a:gd name="connsiteX7699" fmla="*/ 2786671 w 10032639"/>
                <a:gd name="connsiteY7699" fmla="*/ 928218 h 2801577"/>
                <a:gd name="connsiteX7700" fmla="*/ 2772634 w 10032639"/>
                <a:gd name="connsiteY7700" fmla="*/ 967824 h 2801577"/>
                <a:gd name="connsiteX7701" fmla="*/ 2757156 w 10032639"/>
                <a:gd name="connsiteY7701" fmla="*/ 1004190 h 2801577"/>
                <a:gd name="connsiteX7702" fmla="*/ 2739879 w 10032639"/>
                <a:gd name="connsiteY7702" fmla="*/ 1040555 h 2801577"/>
                <a:gd name="connsiteX7703" fmla="*/ 2741318 w 10032639"/>
                <a:gd name="connsiteY7703" fmla="*/ 1045956 h 2801577"/>
                <a:gd name="connsiteX7704" fmla="*/ 2744918 w 10032639"/>
                <a:gd name="connsiteY7704" fmla="*/ 1049196 h 2801577"/>
                <a:gd name="connsiteX7705" fmla="*/ 2748517 w 10032639"/>
                <a:gd name="connsiteY7705" fmla="*/ 1059638 h 2801577"/>
                <a:gd name="connsiteX7706" fmla="*/ 2748517 w 10032639"/>
                <a:gd name="connsiteY7706" fmla="*/ 1068279 h 2801577"/>
                <a:gd name="connsiteX7707" fmla="*/ 2748517 w 10032639"/>
                <a:gd name="connsiteY7707" fmla="*/ 1077281 h 2801577"/>
                <a:gd name="connsiteX7708" fmla="*/ 2744918 w 10032639"/>
                <a:gd name="connsiteY7708" fmla="*/ 1085922 h 2801577"/>
                <a:gd name="connsiteX7709" fmla="*/ 2739879 w 10032639"/>
                <a:gd name="connsiteY7709" fmla="*/ 1094563 h 2801577"/>
                <a:gd name="connsiteX7710" fmla="*/ 2732679 w 10032639"/>
                <a:gd name="connsiteY7710" fmla="*/ 1094563 h 2801577"/>
                <a:gd name="connsiteX7711" fmla="*/ 2731240 w 10032639"/>
                <a:gd name="connsiteY7711" fmla="*/ 1096003 h 2801577"/>
                <a:gd name="connsiteX7712" fmla="*/ 2731240 w 10032639"/>
                <a:gd name="connsiteY7712" fmla="*/ 1097804 h 2801577"/>
                <a:gd name="connsiteX7713" fmla="*/ 2724041 w 10032639"/>
                <a:gd name="connsiteY7713" fmla="*/ 1103204 h 2801577"/>
                <a:gd name="connsiteX7714" fmla="*/ 2715403 w 10032639"/>
                <a:gd name="connsiteY7714" fmla="*/ 1106445 h 2801577"/>
                <a:gd name="connsiteX7715" fmla="*/ 2713962 w 10032639"/>
                <a:gd name="connsiteY7715" fmla="*/ 1113286 h 2801577"/>
                <a:gd name="connsiteX7716" fmla="*/ 2710363 w 10032639"/>
                <a:gd name="connsiteY7716" fmla="*/ 1118687 h 2801577"/>
                <a:gd name="connsiteX7717" fmla="*/ 2703525 w 10032639"/>
                <a:gd name="connsiteY7717" fmla="*/ 1128768 h 2801577"/>
                <a:gd name="connsiteX7718" fmla="*/ 2696686 w 10032639"/>
                <a:gd name="connsiteY7718" fmla="*/ 1168734 h 2801577"/>
                <a:gd name="connsiteX7719" fmla="*/ 2686247 w 10032639"/>
                <a:gd name="connsiteY7719" fmla="*/ 1206900 h 2801577"/>
                <a:gd name="connsiteX7720" fmla="*/ 2672569 w 10032639"/>
                <a:gd name="connsiteY7720" fmla="*/ 1243265 h 2801577"/>
                <a:gd name="connsiteX7721" fmla="*/ 2656732 w 10032639"/>
                <a:gd name="connsiteY7721" fmla="*/ 1277830 h 2801577"/>
                <a:gd name="connsiteX7722" fmla="*/ 2641255 w 10032639"/>
                <a:gd name="connsiteY7722" fmla="*/ 1314196 h 2801577"/>
                <a:gd name="connsiteX7723" fmla="*/ 2625417 w 10032639"/>
                <a:gd name="connsiteY7723" fmla="*/ 1350561 h 2801577"/>
                <a:gd name="connsiteX7724" fmla="*/ 2597701 w 10032639"/>
                <a:gd name="connsiteY7724" fmla="*/ 1421492 h 2801577"/>
                <a:gd name="connsiteX7725" fmla="*/ 2595902 w 10032639"/>
                <a:gd name="connsiteY7725" fmla="*/ 1425092 h 2801577"/>
                <a:gd name="connsiteX7726" fmla="*/ 2590863 w 10032639"/>
                <a:gd name="connsiteY7726" fmla="*/ 1445975 h 2801577"/>
                <a:gd name="connsiteX7727" fmla="*/ 2589063 w 10032639"/>
                <a:gd name="connsiteY7727" fmla="*/ 1463258 h 2801577"/>
                <a:gd name="connsiteX7728" fmla="*/ 2582224 w 10032639"/>
                <a:gd name="connsiteY7728" fmla="*/ 1489182 h 2801577"/>
                <a:gd name="connsiteX7729" fmla="*/ 2571786 w 10032639"/>
                <a:gd name="connsiteY7729" fmla="*/ 1518706 h 2801577"/>
                <a:gd name="connsiteX7730" fmla="*/ 2564946 w 10032639"/>
                <a:gd name="connsiteY7730" fmla="*/ 1537429 h 2801577"/>
                <a:gd name="connsiteX7731" fmla="*/ 2553069 w 10032639"/>
                <a:gd name="connsiteY7731" fmla="*/ 1558312 h 2801577"/>
                <a:gd name="connsiteX7732" fmla="*/ 2544430 w 10032639"/>
                <a:gd name="connsiteY7732" fmla="*/ 1566953 h 2801577"/>
                <a:gd name="connsiteX7733" fmla="*/ 2539031 w 10032639"/>
                <a:gd name="connsiteY7733" fmla="*/ 1577395 h 2801577"/>
                <a:gd name="connsiteX7734" fmla="*/ 2533992 w 10032639"/>
                <a:gd name="connsiteY7734" fmla="*/ 1586036 h 2801577"/>
                <a:gd name="connsiteX7735" fmla="*/ 2532192 w 10032639"/>
                <a:gd name="connsiteY7735" fmla="*/ 1596478 h 2801577"/>
                <a:gd name="connsiteX7736" fmla="*/ 2530393 w 10032639"/>
                <a:gd name="connsiteY7736" fmla="*/ 1600078 h 2801577"/>
                <a:gd name="connsiteX7737" fmla="*/ 2523553 w 10032639"/>
                <a:gd name="connsiteY7737" fmla="*/ 1613760 h 2801577"/>
                <a:gd name="connsiteX7738" fmla="*/ 2518514 w 10032639"/>
                <a:gd name="connsiteY7738" fmla="*/ 1626002 h 2801577"/>
                <a:gd name="connsiteX7739" fmla="*/ 2513115 w 10032639"/>
                <a:gd name="connsiteY7739" fmla="*/ 1653726 h 2801577"/>
                <a:gd name="connsiteX7740" fmla="*/ 2511316 w 10032639"/>
                <a:gd name="connsiteY7740" fmla="*/ 1662368 h 2801577"/>
                <a:gd name="connsiteX7741" fmla="*/ 2504476 w 10032639"/>
                <a:gd name="connsiteY7741" fmla="*/ 1689732 h 2801577"/>
                <a:gd name="connsiteX7742" fmla="*/ 2500877 w 10032639"/>
                <a:gd name="connsiteY7742" fmla="*/ 1703774 h 2801577"/>
                <a:gd name="connsiteX7743" fmla="*/ 2495838 w 10032639"/>
                <a:gd name="connsiteY7743" fmla="*/ 1717816 h 2801577"/>
                <a:gd name="connsiteX7744" fmla="*/ 2476761 w 10032639"/>
                <a:gd name="connsiteY7744" fmla="*/ 1766063 h 2801577"/>
                <a:gd name="connsiteX7745" fmla="*/ 2459484 w 10032639"/>
                <a:gd name="connsiteY7745" fmla="*/ 1807829 h 2801577"/>
                <a:gd name="connsiteX7746" fmla="*/ 2442207 w 10032639"/>
                <a:gd name="connsiteY7746" fmla="*/ 1847435 h 2801577"/>
                <a:gd name="connsiteX7747" fmla="*/ 2429968 w 10032639"/>
                <a:gd name="connsiteY7747" fmla="*/ 1878760 h 2801577"/>
                <a:gd name="connsiteX7748" fmla="*/ 2417731 w 10032639"/>
                <a:gd name="connsiteY7748" fmla="*/ 1911525 h 2801577"/>
                <a:gd name="connsiteX7749" fmla="*/ 2407652 w 10032639"/>
                <a:gd name="connsiteY7749" fmla="*/ 1947890 h 2801577"/>
                <a:gd name="connsiteX7750" fmla="*/ 2397213 w 10032639"/>
                <a:gd name="connsiteY7750" fmla="*/ 1986056 h 2801577"/>
                <a:gd name="connsiteX7751" fmla="*/ 2397213 w 10032639"/>
                <a:gd name="connsiteY7751" fmla="*/ 1991097 h 2801577"/>
                <a:gd name="connsiteX7752" fmla="*/ 2393614 w 10032639"/>
                <a:gd name="connsiteY7752" fmla="*/ 1994697 h 2801577"/>
                <a:gd name="connsiteX7753" fmla="*/ 2381736 w 10032639"/>
                <a:gd name="connsiteY7753" fmla="*/ 2006939 h 2801577"/>
                <a:gd name="connsiteX7754" fmla="*/ 2373098 w 10032639"/>
                <a:gd name="connsiteY7754" fmla="*/ 2022421 h 2801577"/>
                <a:gd name="connsiteX7755" fmla="*/ 2367699 w 10032639"/>
                <a:gd name="connsiteY7755" fmla="*/ 2037903 h 2801577"/>
                <a:gd name="connsiteX7756" fmla="*/ 2362660 w 10032639"/>
                <a:gd name="connsiteY7756" fmla="*/ 2053746 h 2801577"/>
                <a:gd name="connsiteX7757" fmla="*/ 2359060 w 10032639"/>
                <a:gd name="connsiteY7757" fmla="*/ 2072469 h 2801577"/>
                <a:gd name="connsiteX7758" fmla="*/ 2352221 w 10032639"/>
                <a:gd name="connsiteY7758" fmla="*/ 2091551 h 2801577"/>
                <a:gd name="connsiteX7759" fmla="*/ 2341782 w 10032639"/>
                <a:gd name="connsiteY7759" fmla="*/ 2112435 h 2801577"/>
                <a:gd name="connsiteX7760" fmla="*/ 2327745 w 10032639"/>
                <a:gd name="connsiteY7760" fmla="*/ 2135118 h 2801577"/>
                <a:gd name="connsiteX7761" fmla="*/ 2331344 w 10032639"/>
                <a:gd name="connsiteY7761" fmla="*/ 2140159 h 2801577"/>
                <a:gd name="connsiteX7762" fmla="*/ 2336384 w 10032639"/>
                <a:gd name="connsiteY7762" fmla="*/ 2145559 h 2801577"/>
                <a:gd name="connsiteX7763" fmla="*/ 2345022 w 10032639"/>
                <a:gd name="connsiteY7763" fmla="*/ 2154201 h 2801577"/>
                <a:gd name="connsiteX7764" fmla="*/ 2350421 w 10032639"/>
                <a:gd name="connsiteY7764" fmla="*/ 2161042 h 2801577"/>
                <a:gd name="connsiteX7765" fmla="*/ 2354021 w 10032639"/>
                <a:gd name="connsiteY7765" fmla="*/ 2167883 h 2801577"/>
                <a:gd name="connsiteX7766" fmla="*/ 2357260 w 10032639"/>
                <a:gd name="connsiteY7766" fmla="*/ 2173284 h 2801577"/>
                <a:gd name="connsiteX7767" fmla="*/ 2355460 w 10032639"/>
                <a:gd name="connsiteY7767" fmla="*/ 2178324 h 2801577"/>
                <a:gd name="connsiteX7768" fmla="*/ 2352221 w 10032639"/>
                <a:gd name="connsiteY7768" fmla="*/ 2188766 h 2801577"/>
                <a:gd name="connsiteX7769" fmla="*/ 2348622 w 10032639"/>
                <a:gd name="connsiteY7769" fmla="*/ 2197407 h 2801577"/>
                <a:gd name="connsiteX7770" fmla="*/ 2343583 w 10032639"/>
                <a:gd name="connsiteY7770" fmla="*/ 2204248 h 2801577"/>
                <a:gd name="connsiteX7771" fmla="*/ 2336384 w 10032639"/>
                <a:gd name="connsiteY7771" fmla="*/ 2209289 h 2801577"/>
                <a:gd name="connsiteX7772" fmla="*/ 2329545 w 10032639"/>
                <a:gd name="connsiteY7772" fmla="*/ 2212889 h 2801577"/>
                <a:gd name="connsiteX7773" fmla="*/ 2322705 w 10032639"/>
                <a:gd name="connsiteY7773" fmla="*/ 2216130 h 2801577"/>
                <a:gd name="connsiteX7774" fmla="*/ 2308668 w 10032639"/>
                <a:gd name="connsiteY7774" fmla="*/ 2219730 h 2801577"/>
                <a:gd name="connsiteX7775" fmla="*/ 2300029 w 10032639"/>
                <a:gd name="connsiteY7775" fmla="*/ 2223331 h 2801577"/>
                <a:gd name="connsiteX7776" fmla="*/ 2291391 w 10032639"/>
                <a:gd name="connsiteY7776" fmla="*/ 2226571 h 2801577"/>
                <a:gd name="connsiteX7777" fmla="*/ 2286351 w 10032639"/>
                <a:gd name="connsiteY7777" fmla="*/ 2230172 h 2801577"/>
                <a:gd name="connsiteX7778" fmla="*/ 2282752 w 10032639"/>
                <a:gd name="connsiteY7778" fmla="*/ 2235213 h 2801577"/>
                <a:gd name="connsiteX7779" fmla="*/ 2284552 w 10032639"/>
                <a:gd name="connsiteY7779" fmla="*/ 2240614 h 2801577"/>
                <a:gd name="connsiteX7780" fmla="*/ 2284552 w 10032639"/>
                <a:gd name="connsiteY7780" fmla="*/ 2243854 h 2801577"/>
                <a:gd name="connsiteX7781" fmla="*/ 2293191 w 10032639"/>
                <a:gd name="connsiteY7781" fmla="*/ 2243854 h 2801577"/>
                <a:gd name="connsiteX7782" fmla="*/ 2298590 w 10032639"/>
                <a:gd name="connsiteY7782" fmla="*/ 2245654 h 2801577"/>
                <a:gd name="connsiteX7783" fmla="*/ 2303629 w 10032639"/>
                <a:gd name="connsiteY7783" fmla="*/ 2249255 h 2801577"/>
                <a:gd name="connsiteX7784" fmla="*/ 2308668 w 10032639"/>
                <a:gd name="connsiteY7784" fmla="*/ 2252855 h 2801577"/>
                <a:gd name="connsiteX7785" fmla="*/ 2312267 w 10032639"/>
                <a:gd name="connsiteY7785" fmla="*/ 2261497 h 2801577"/>
                <a:gd name="connsiteX7786" fmla="*/ 2314067 w 10032639"/>
                <a:gd name="connsiteY7786" fmla="*/ 2270138 h 2801577"/>
                <a:gd name="connsiteX7787" fmla="*/ 2315507 w 10032639"/>
                <a:gd name="connsiteY7787" fmla="*/ 2280580 h 2801577"/>
                <a:gd name="connsiteX7788" fmla="*/ 2314067 w 10032639"/>
                <a:gd name="connsiteY7788" fmla="*/ 2292461 h 2801577"/>
                <a:gd name="connsiteX7789" fmla="*/ 2308668 w 10032639"/>
                <a:gd name="connsiteY7789" fmla="*/ 2302903 h 2801577"/>
                <a:gd name="connsiteX7790" fmla="*/ 2301829 w 10032639"/>
                <a:gd name="connsiteY7790" fmla="*/ 2309744 h 2801577"/>
                <a:gd name="connsiteX7791" fmla="*/ 2291391 w 10032639"/>
                <a:gd name="connsiteY7791" fmla="*/ 2316945 h 2801577"/>
                <a:gd name="connsiteX7792" fmla="*/ 2281312 w 10032639"/>
                <a:gd name="connsiteY7792" fmla="*/ 2318385 h 2801577"/>
                <a:gd name="connsiteX7793" fmla="*/ 2288152 w 10032639"/>
                <a:gd name="connsiteY7793" fmla="*/ 2325586 h 2801577"/>
                <a:gd name="connsiteX7794" fmla="*/ 2293191 w 10032639"/>
                <a:gd name="connsiteY7794" fmla="*/ 2335668 h 2801577"/>
                <a:gd name="connsiteX7795" fmla="*/ 2296790 w 10032639"/>
                <a:gd name="connsiteY7795" fmla="*/ 2346109 h 2801577"/>
                <a:gd name="connsiteX7796" fmla="*/ 2298590 w 10032639"/>
                <a:gd name="connsiteY7796" fmla="*/ 2358351 h 2801577"/>
                <a:gd name="connsiteX7797" fmla="*/ 2298590 w 10032639"/>
                <a:gd name="connsiteY7797" fmla="*/ 2363392 h 2801577"/>
                <a:gd name="connsiteX7798" fmla="*/ 2291391 w 10032639"/>
                <a:gd name="connsiteY7798" fmla="*/ 2373833 h 2801577"/>
                <a:gd name="connsiteX7799" fmla="*/ 2284552 w 10032639"/>
                <a:gd name="connsiteY7799" fmla="*/ 2382475 h 2801577"/>
                <a:gd name="connsiteX7800" fmla="*/ 2277713 w 10032639"/>
                <a:gd name="connsiteY7800" fmla="*/ 2387876 h 2801577"/>
                <a:gd name="connsiteX7801" fmla="*/ 2270874 w 10032639"/>
                <a:gd name="connsiteY7801" fmla="*/ 2391116 h 2801577"/>
                <a:gd name="connsiteX7802" fmla="*/ 2255397 w 10032639"/>
                <a:gd name="connsiteY7802" fmla="*/ 2398317 h 2801577"/>
                <a:gd name="connsiteX7803" fmla="*/ 2238119 w 10032639"/>
                <a:gd name="connsiteY7803" fmla="*/ 2403358 h 2801577"/>
                <a:gd name="connsiteX7804" fmla="*/ 2227681 w 10032639"/>
                <a:gd name="connsiteY7804" fmla="*/ 2408399 h 2801577"/>
                <a:gd name="connsiteX7805" fmla="*/ 2219042 w 10032639"/>
                <a:gd name="connsiteY7805" fmla="*/ 2413799 h 2801577"/>
                <a:gd name="connsiteX7806" fmla="*/ 2210044 w 10032639"/>
                <a:gd name="connsiteY7806" fmla="*/ 2417400 h 2801577"/>
                <a:gd name="connsiteX7807" fmla="*/ 2206804 w 10032639"/>
                <a:gd name="connsiteY7807" fmla="*/ 2420640 h 2801577"/>
                <a:gd name="connsiteX7808" fmla="*/ 2203205 w 10032639"/>
                <a:gd name="connsiteY7808" fmla="*/ 2422441 h 2801577"/>
                <a:gd name="connsiteX7809" fmla="*/ 2199606 w 10032639"/>
                <a:gd name="connsiteY7809" fmla="*/ 2432882 h 2801577"/>
                <a:gd name="connsiteX7810" fmla="*/ 2203205 w 10032639"/>
                <a:gd name="connsiteY7810" fmla="*/ 2431082 h 2801577"/>
                <a:gd name="connsiteX7811" fmla="*/ 2213644 w 10032639"/>
                <a:gd name="connsiteY7811" fmla="*/ 2431082 h 2801577"/>
                <a:gd name="connsiteX7812" fmla="*/ 2222282 w 10032639"/>
                <a:gd name="connsiteY7812" fmla="*/ 2434682 h 2801577"/>
                <a:gd name="connsiteX7813" fmla="*/ 2229121 w 10032639"/>
                <a:gd name="connsiteY7813" fmla="*/ 2437923 h 2801577"/>
                <a:gd name="connsiteX7814" fmla="*/ 2234520 w 10032639"/>
                <a:gd name="connsiteY7814" fmla="*/ 2443324 h 2801577"/>
                <a:gd name="connsiteX7815" fmla="*/ 2239559 w 10032639"/>
                <a:gd name="connsiteY7815" fmla="*/ 2450165 h 2801577"/>
                <a:gd name="connsiteX7816" fmla="*/ 2241359 w 10032639"/>
                <a:gd name="connsiteY7816" fmla="*/ 2457006 h 2801577"/>
                <a:gd name="connsiteX7817" fmla="*/ 2241359 w 10032639"/>
                <a:gd name="connsiteY7817" fmla="*/ 2465647 h 2801577"/>
                <a:gd name="connsiteX7818" fmla="*/ 2241359 w 10032639"/>
                <a:gd name="connsiteY7818" fmla="*/ 2476089 h 2801577"/>
                <a:gd name="connsiteX7819" fmla="*/ 2239559 w 10032639"/>
                <a:gd name="connsiteY7819" fmla="*/ 2484730 h 2801577"/>
                <a:gd name="connsiteX7820" fmla="*/ 2238119 w 10032639"/>
                <a:gd name="connsiteY7820" fmla="*/ 2493371 h 2801577"/>
                <a:gd name="connsiteX7821" fmla="*/ 2234520 w 10032639"/>
                <a:gd name="connsiteY7821" fmla="*/ 2500212 h 2801577"/>
                <a:gd name="connsiteX7822" fmla="*/ 2229121 w 10032639"/>
                <a:gd name="connsiteY7822" fmla="*/ 2507053 h 2801577"/>
                <a:gd name="connsiteX7823" fmla="*/ 2225881 w 10032639"/>
                <a:gd name="connsiteY7823" fmla="*/ 2508854 h 2801577"/>
                <a:gd name="connsiteX7824" fmla="*/ 2211843 w 10032639"/>
                <a:gd name="connsiteY7824" fmla="*/ 2515695 h 2801577"/>
                <a:gd name="connsiteX7825" fmla="*/ 2203205 w 10032639"/>
                <a:gd name="connsiteY7825" fmla="*/ 2517495 h 2801577"/>
                <a:gd name="connsiteX7826" fmla="*/ 2194567 w 10032639"/>
                <a:gd name="connsiteY7826" fmla="*/ 2519295 h 2801577"/>
                <a:gd name="connsiteX7827" fmla="*/ 2182328 w 10032639"/>
                <a:gd name="connsiteY7827" fmla="*/ 2519295 h 2801577"/>
                <a:gd name="connsiteX7828" fmla="*/ 2175490 w 10032639"/>
                <a:gd name="connsiteY7828" fmla="*/ 2521095 h 2801577"/>
                <a:gd name="connsiteX7829" fmla="*/ 2165051 w 10032639"/>
                <a:gd name="connsiteY7829" fmla="*/ 2524696 h 2801577"/>
                <a:gd name="connsiteX7830" fmla="*/ 2158212 w 10032639"/>
                <a:gd name="connsiteY7830" fmla="*/ 2529737 h 2801577"/>
                <a:gd name="connsiteX7831" fmla="*/ 2163251 w 10032639"/>
                <a:gd name="connsiteY7831" fmla="*/ 2534777 h 2801577"/>
                <a:gd name="connsiteX7832" fmla="*/ 2170450 w 10032639"/>
                <a:gd name="connsiteY7832" fmla="*/ 2541978 h 2801577"/>
                <a:gd name="connsiteX7833" fmla="*/ 2173689 w 10032639"/>
                <a:gd name="connsiteY7833" fmla="*/ 2552420 h 2801577"/>
                <a:gd name="connsiteX7834" fmla="*/ 2175490 w 10032639"/>
                <a:gd name="connsiteY7834" fmla="*/ 2564302 h 2801577"/>
                <a:gd name="connsiteX7835" fmla="*/ 2175490 w 10032639"/>
                <a:gd name="connsiteY7835" fmla="*/ 2580144 h 2801577"/>
                <a:gd name="connsiteX7836" fmla="*/ 2160012 w 10032639"/>
                <a:gd name="connsiteY7836" fmla="*/ 2580144 h 2801577"/>
                <a:gd name="connsiteX7837" fmla="*/ 2154613 w 10032639"/>
                <a:gd name="connsiteY7837" fmla="*/ 2581584 h 2801577"/>
                <a:gd name="connsiteX7838" fmla="*/ 2151373 w 10032639"/>
                <a:gd name="connsiteY7838" fmla="*/ 2585185 h 2801577"/>
                <a:gd name="connsiteX7839" fmla="*/ 2149574 w 10032639"/>
                <a:gd name="connsiteY7839" fmla="*/ 2592026 h 2801577"/>
                <a:gd name="connsiteX7840" fmla="*/ 2145974 w 10032639"/>
                <a:gd name="connsiteY7840" fmla="*/ 2597427 h 2801577"/>
                <a:gd name="connsiteX7841" fmla="*/ 2142735 w 10032639"/>
                <a:gd name="connsiteY7841" fmla="*/ 2600667 h 2801577"/>
                <a:gd name="connsiteX7842" fmla="*/ 2137335 w 10032639"/>
                <a:gd name="connsiteY7842" fmla="*/ 2602467 h 2801577"/>
                <a:gd name="connsiteX7843" fmla="*/ 2129057 w 10032639"/>
                <a:gd name="connsiteY7843" fmla="*/ 2606068 h 2801577"/>
                <a:gd name="connsiteX7844" fmla="*/ 2118618 w 10032639"/>
                <a:gd name="connsiteY7844" fmla="*/ 2606068 h 2801577"/>
                <a:gd name="connsiteX7845" fmla="*/ 2111780 w 10032639"/>
                <a:gd name="connsiteY7845" fmla="*/ 2624791 h 2801577"/>
                <a:gd name="connsiteX7846" fmla="*/ 2104581 w 10032639"/>
                <a:gd name="connsiteY7846" fmla="*/ 2645674 h 2801577"/>
                <a:gd name="connsiteX7847" fmla="*/ 2099541 w 10032639"/>
                <a:gd name="connsiteY7847" fmla="*/ 2668357 h 2801577"/>
                <a:gd name="connsiteX7848" fmla="*/ 2095942 w 10032639"/>
                <a:gd name="connsiteY7848" fmla="*/ 2692481 h 2801577"/>
                <a:gd name="connsiteX7849" fmla="*/ 2092703 w 10032639"/>
                <a:gd name="connsiteY7849" fmla="*/ 2708323 h 2801577"/>
                <a:gd name="connsiteX7850" fmla="*/ 2089103 w 10032639"/>
                <a:gd name="connsiteY7850" fmla="*/ 2720205 h 2801577"/>
                <a:gd name="connsiteX7851" fmla="*/ 2085504 w 10032639"/>
                <a:gd name="connsiteY7851" fmla="*/ 2733887 h 2801577"/>
                <a:gd name="connsiteX7852" fmla="*/ 2078665 w 10032639"/>
                <a:gd name="connsiteY7852" fmla="*/ 2744329 h 2801577"/>
                <a:gd name="connsiteX7853" fmla="*/ 2071826 w 10032639"/>
                <a:gd name="connsiteY7853" fmla="*/ 2756570 h 2801577"/>
                <a:gd name="connsiteX7854" fmla="*/ 2063187 w 10032639"/>
                <a:gd name="connsiteY7854" fmla="*/ 2767012 h 2801577"/>
                <a:gd name="connsiteX7855" fmla="*/ 2054549 w 10032639"/>
                <a:gd name="connsiteY7855" fmla="*/ 2775653 h 2801577"/>
                <a:gd name="connsiteX7856" fmla="*/ 2044111 w 10032639"/>
                <a:gd name="connsiteY7856" fmla="*/ 2784294 h 2801577"/>
                <a:gd name="connsiteX7857" fmla="*/ 2036912 w 10032639"/>
                <a:gd name="connsiteY7857" fmla="*/ 2786095 h 2801577"/>
                <a:gd name="connsiteX7858" fmla="*/ 2019634 w 10032639"/>
                <a:gd name="connsiteY7858" fmla="*/ 2789335 h 2801577"/>
                <a:gd name="connsiteX7859" fmla="*/ 2004157 w 10032639"/>
                <a:gd name="connsiteY7859" fmla="*/ 2787535 h 2801577"/>
                <a:gd name="connsiteX7860" fmla="*/ 1992279 w 10032639"/>
                <a:gd name="connsiteY7860" fmla="*/ 2784294 h 2801577"/>
                <a:gd name="connsiteX7861" fmla="*/ 1980041 w 10032639"/>
                <a:gd name="connsiteY7861" fmla="*/ 2777093 h 2801577"/>
                <a:gd name="connsiteX7862" fmla="*/ 1975002 w 10032639"/>
                <a:gd name="connsiteY7862" fmla="*/ 2770252 h 2801577"/>
                <a:gd name="connsiteX7863" fmla="*/ 1969603 w 10032639"/>
                <a:gd name="connsiteY7863" fmla="*/ 2761611 h 2801577"/>
                <a:gd name="connsiteX7864" fmla="*/ 1964563 w 10032639"/>
                <a:gd name="connsiteY7864" fmla="*/ 2752970 h 2801577"/>
                <a:gd name="connsiteX7865" fmla="*/ 1962763 w 10032639"/>
                <a:gd name="connsiteY7865" fmla="*/ 2742528 h 2801577"/>
                <a:gd name="connsiteX7866" fmla="*/ 1938647 w 10032639"/>
                <a:gd name="connsiteY7866" fmla="*/ 2737488 h 2801577"/>
                <a:gd name="connsiteX7867" fmla="*/ 1907332 w 10032639"/>
                <a:gd name="connsiteY7867" fmla="*/ 2728846 h 2801577"/>
                <a:gd name="connsiteX7868" fmla="*/ 1841463 w 10032639"/>
                <a:gd name="connsiteY7868" fmla="*/ 2718405 h 2801577"/>
                <a:gd name="connsiteX7869" fmla="*/ 1836424 w 10032639"/>
                <a:gd name="connsiteY7869" fmla="*/ 2718405 h 2801577"/>
                <a:gd name="connsiteX7870" fmla="*/ 1819147 w 10032639"/>
                <a:gd name="connsiteY7870" fmla="*/ 2718405 h 2801577"/>
                <a:gd name="connsiteX7871" fmla="*/ 1803309 w 10032639"/>
                <a:gd name="connsiteY7871" fmla="*/ 2720205 h 2801577"/>
                <a:gd name="connsiteX7872" fmla="*/ 1774154 w 10032639"/>
                <a:gd name="connsiteY7872" fmla="*/ 2725246 h 2801577"/>
                <a:gd name="connsiteX7873" fmla="*/ 1763716 w 10032639"/>
                <a:gd name="connsiteY7873" fmla="*/ 2730647 h 2801577"/>
                <a:gd name="connsiteX7874" fmla="*/ 1755077 w 10032639"/>
                <a:gd name="connsiteY7874" fmla="*/ 2737488 h 2801577"/>
                <a:gd name="connsiteX7875" fmla="*/ 1747878 w 10032639"/>
                <a:gd name="connsiteY7875" fmla="*/ 2744329 h 2801577"/>
                <a:gd name="connsiteX7876" fmla="*/ 1742839 w 10032639"/>
                <a:gd name="connsiteY7876" fmla="*/ 2754770 h 2801577"/>
                <a:gd name="connsiteX7877" fmla="*/ 1739239 w 10032639"/>
                <a:gd name="connsiteY7877" fmla="*/ 2761611 h 2801577"/>
                <a:gd name="connsiteX7878" fmla="*/ 1730601 w 10032639"/>
                <a:gd name="connsiteY7878" fmla="*/ 2763411 h 2801577"/>
                <a:gd name="connsiteX7879" fmla="*/ 1718723 w 10032639"/>
                <a:gd name="connsiteY7879" fmla="*/ 2765212 h 2801577"/>
                <a:gd name="connsiteX7880" fmla="*/ 1703245 w 10032639"/>
                <a:gd name="connsiteY7880" fmla="*/ 2767012 h 2801577"/>
                <a:gd name="connsiteX7881" fmla="*/ 1694607 w 10032639"/>
                <a:gd name="connsiteY7881" fmla="*/ 2765212 h 2801577"/>
                <a:gd name="connsiteX7882" fmla="*/ 1687408 w 10032639"/>
                <a:gd name="connsiteY7882" fmla="*/ 2761611 h 2801577"/>
                <a:gd name="connsiteX7883" fmla="*/ 1680569 w 10032639"/>
                <a:gd name="connsiteY7883" fmla="*/ 2756570 h 2801577"/>
                <a:gd name="connsiteX7884" fmla="*/ 1673730 w 10032639"/>
                <a:gd name="connsiteY7884" fmla="*/ 2749729 h 2801577"/>
                <a:gd name="connsiteX7885" fmla="*/ 1665091 w 10032639"/>
                <a:gd name="connsiteY7885" fmla="*/ 2742528 h 2801577"/>
                <a:gd name="connsiteX7886" fmla="*/ 1659692 w 10032639"/>
                <a:gd name="connsiteY7886" fmla="*/ 2739288 h 2801577"/>
                <a:gd name="connsiteX7887" fmla="*/ 1654653 w 10032639"/>
                <a:gd name="connsiteY7887" fmla="*/ 2735687 h 2801577"/>
                <a:gd name="connsiteX7888" fmla="*/ 1644215 w 10032639"/>
                <a:gd name="connsiteY7888" fmla="*/ 2732447 h 2801577"/>
                <a:gd name="connsiteX7889" fmla="*/ 1644215 w 10032639"/>
                <a:gd name="connsiteY7889" fmla="*/ 2722005 h 2801577"/>
                <a:gd name="connsiteX7890" fmla="*/ 1642415 w 10032639"/>
                <a:gd name="connsiteY7890" fmla="*/ 2716964 h 2801577"/>
                <a:gd name="connsiteX7891" fmla="*/ 1640615 w 10032639"/>
                <a:gd name="connsiteY7891" fmla="*/ 2713364 h 2801577"/>
                <a:gd name="connsiteX7892" fmla="*/ 1635576 w 10032639"/>
                <a:gd name="connsiteY7892" fmla="*/ 2706523 h 2801577"/>
                <a:gd name="connsiteX7893" fmla="*/ 1633776 w 10032639"/>
                <a:gd name="connsiteY7893" fmla="*/ 2697882 h 2801577"/>
                <a:gd name="connsiteX7894" fmla="*/ 1633776 w 10032639"/>
                <a:gd name="connsiteY7894" fmla="*/ 2690681 h 2801577"/>
                <a:gd name="connsiteX7895" fmla="*/ 1635576 w 10032639"/>
                <a:gd name="connsiteY7895" fmla="*/ 2683840 h 2801577"/>
                <a:gd name="connsiteX7896" fmla="*/ 1618299 w 10032639"/>
                <a:gd name="connsiteY7896" fmla="*/ 2657916 h 2801577"/>
                <a:gd name="connsiteX7897" fmla="*/ 1602462 w 10032639"/>
                <a:gd name="connsiteY7897" fmla="*/ 2630192 h 2801577"/>
                <a:gd name="connsiteX7898" fmla="*/ 1588784 w 10032639"/>
                <a:gd name="connsiteY7898" fmla="*/ 2598867 h 2801577"/>
                <a:gd name="connsiteX7899" fmla="*/ 1576906 w 10032639"/>
                <a:gd name="connsiteY7899" fmla="*/ 2566102 h 2801577"/>
                <a:gd name="connsiteX7900" fmla="*/ 1559628 w 10032639"/>
                <a:gd name="connsiteY7900" fmla="*/ 2529737 h 2801577"/>
                <a:gd name="connsiteX7901" fmla="*/ 1542351 w 10032639"/>
                <a:gd name="connsiteY7901" fmla="*/ 2496612 h 2801577"/>
                <a:gd name="connsiteX7902" fmla="*/ 1526514 w 10032639"/>
                <a:gd name="connsiteY7902" fmla="*/ 2467447 h 2801577"/>
                <a:gd name="connsiteX7903" fmla="*/ 1509237 w 10032639"/>
                <a:gd name="connsiteY7903" fmla="*/ 2439723 h 2801577"/>
                <a:gd name="connsiteX7904" fmla="*/ 1503838 w 10032639"/>
                <a:gd name="connsiteY7904" fmla="*/ 2431082 h 2801577"/>
                <a:gd name="connsiteX7905" fmla="*/ 1509237 w 10032639"/>
                <a:gd name="connsiteY7905" fmla="*/ 2422441 h 2801577"/>
                <a:gd name="connsiteX7906" fmla="*/ 1514276 w 10032639"/>
                <a:gd name="connsiteY7906" fmla="*/ 2413799 h 2801577"/>
                <a:gd name="connsiteX7907" fmla="*/ 1516075 w 10032639"/>
                <a:gd name="connsiteY7907" fmla="*/ 2408399 h 2801577"/>
                <a:gd name="connsiteX7908" fmla="*/ 1511036 w 10032639"/>
                <a:gd name="connsiteY7908" fmla="*/ 2394717 h 2801577"/>
                <a:gd name="connsiteX7909" fmla="*/ 1500598 w 10032639"/>
                <a:gd name="connsiteY7909" fmla="*/ 2389316 h 2801577"/>
                <a:gd name="connsiteX7910" fmla="*/ 1491959 w 10032639"/>
                <a:gd name="connsiteY7910" fmla="*/ 2382475 h 2801577"/>
                <a:gd name="connsiteX7911" fmla="*/ 1484760 w 10032639"/>
                <a:gd name="connsiteY7911" fmla="*/ 2372033 h 2801577"/>
                <a:gd name="connsiteX7912" fmla="*/ 1477922 w 10032639"/>
                <a:gd name="connsiteY7912" fmla="*/ 2361592 h 2801577"/>
                <a:gd name="connsiteX7913" fmla="*/ 1471083 w 10032639"/>
                <a:gd name="connsiteY7913" fmla="*/ 2349710 h 2801577"/>
                <a:gd name="connsiteX7914" fmla="*/ 1467483 w 10032639"/>
                <a:gd name="connsiteY7914" fmla="*/ 2337468 h 2801577"/>
                <a:gd name="connsiteX7915" fmla="*/ 1467483 w 10032639"/>
                <a:gd name="connsiteY7915" fmla="*/ 2321986 h 2801577"/>
                <a:gd name="connsiteX7916" fmla="*/ 1469283 w 10032639"/>
                <a:gd name="connsiteY7916" fmla="*/ 2306503 h 2801577"/>
                <a:gd name="connsiteX7917" fmla="*/ 1466043 w 10032639"/>
                <a:gd name="connsiteY7917" fmla="*/ 2304703 h 2801577"/>
                <a:gd name="connsiteX7918" fmla="*/ 1457405 w 10032639"/>
                <a:gd name="connsiteY7918" fmla="*/ 2301103 h 2801577"/>
                <a:gd name="connsiteX7919" fmla="*/ 1450206 w 10032639"/>
                <a:gd name="connsiteY7919" fmla="*/ 2296062 h 2801577"/>
                <a:gd name="connsiteX7920" fmla="*/ 1446967 w 10032639"/>
                <a:gd name="connsiteY7920" fmla="*/ 2289221 h 2801577"/>
                <a:gd name="connsiteX7921" fmla="*/ 1445167 w 10032639"/>
                <a:gd name="connsiteY7921" fmla="*/ 2282020 h 2801577"/>
                <a:gd name="connsiteX7922" fmla="*/ 1440128 w 10032639"/>
                <a:gd name="connsiteY7922" fmla="*/ 2261497 h 2801577"/>
                <a:gd name="connsiteX7923" fmla="*/ 1434729 w 10032639"/>
                <a:gd name="connsiteY7923" fmla="*/ 2233413 h 2801577"/>
                <a:gd name="connsiteX7924" fmla="*/ 1427890 w 10032639"/>
                <a:gd name="connsiteY7924" fmla="*/ 2202448 h 2801577"/>
                <a:gd name="connsiteX7925" fmla="*/ 1422850 w 10032639"/>
                <a:gd name="connsiteY7925" fmla="*/ 2180125 h 2801577"/>
                <a:gd name="connsiteX7926" fmla="*/ 1417451 w 10032639"/>
                <a:gd name="connsiteY7926" fmla="*/ 2173284 h 2801577"/>
                <a:gd name="connsiteX7927" fmla="*/ 1412412 w 10032639"/>
                <a:gd name="connsiteY7927" fmla="*/ 2167883 h 2801577"/>
                <a:gd name="connsiteX7928" fmla="*/ 1405573 w 10032639"/>
                <a:gd name="connsiteY7928" fmla="*/ 2162842 h 2801577"/>
                <a:gd name="connsiteX7929" fmla="*/ 1398374 w 10032639"/>
                <a:gd name="connsiteY7929" fmla="*/ 2155641 h 2801577"/>
                <a:gd name="connsiteX7930" fmla="*/ 1393335 w 10032639"/>
                <a:gd name="connsiteY7930" fmla="*/ 2147000 h 2801577"/>
                <a:gd name="connsiteX7931" fmla="*/ 1387936 w 10032639"/>
                <a:gd name="connsiteY7931" fmla="*/ 2136558 h 2801577"/>
                <a:gd name="connsiteX7932" fmla="*/ 1376058 w 10032639"/>
                <a:gd name="connsiteY7932" fmla="*/ 2114235 h 2801577"/>
                <a:gd name="connsiteX7933" fmla="*/ 1367419 w 10032639"/>
                <a:gd name="connsiteY7933" fmla="*/ 2096952 h 2801577"/>
                <a:gd name="connsiteX7934" fmla="*/ 1362020 w 10032639"/>
                <a:gd name="connsiteY7934" fmla="*/ 2084710 h 2801577"/>
                <a:gd name="connsiteX7935" fmla="*/ 1358781 w 10032639"/>
                <a:gd name="connsiteY7935" fmla="*/ 2072469 h 2801577"/>
                <a:gd name="connsiteX7936" fmla="*/ 1346543 w 10032639"/>
                <a:gd name="connsiteY7936" fmla="*/ 2051946 h 2801577"/>
                <a:gd name="connsiteX7937" fmla="*/ 1339344 w 10032639"/>
                <a:gd name="connsiteY7937" fmla="*/ 2039704 h 2801577"/>
                <a:gd name="connsiteX7938" fmla="*/ 1334305 w 10032639"/>
                <a:gd name="connsiteY7938" fmla="*/ 2027822 h 2801577"/>
                <a:gd name="connsiteX7939" fmla="*/ 1332505 w 10032639"/>
                <a:gd name="connsiteY7939" fmla="*/ 2017380 h 2801577"/>
                <a:gd name="connsiteX7940" fmla="*/ 1330705 w 10032639"/>
                <a:gd name="connsiteY7940" fmla="*/ 2006939 h 2801577"/>
                <a:gd name="connsiteX7941" fmla="*/ 1327466 w 10032639"/>
                <a:gd name="connsiteY7941" fmla="*/ 2000098 h 2801577"/>
                <a:gd name="connsiteX7942" fmla="*/ 1327466 w 10032639"/>
                <a:gd name="connsiteY7942" fmla="*/ 1992897 h 2801577"/>
                <a:gd name="connsiteX7943" fmla="*/ 1329265 w 10032639"/>
                <a:gd name="connsiteY7943" fmla="*/ 1984255 h 2801577"/>
                <a:gd name="connsiteX7944" fmla="*/ 1332505 w 10032639"/>
                <a:gd name="connsiteY7944" fmla="*/ 1975614 h 2801577"/>
                <a:gd name="connsiteX7945" fmla="*/ 1334305 w 10032639"/>
                <a:gd name="connsiteY7945" fmla="*/ 1972014 h 2801577"/>
                <a:gd name="connsiteX7946" fmla="*/ 1330705 w 10032639"/>
                <a:gd name="connsiteY7946" fmla="*/ 1968773 h 2801577"/>
                <a:gd name="connsiteX7947" fmla="*/ 1330705 w 10032639"/>
                <a:gd name="connsiteY7947" fmla="*/ 1970573 h 2801577"/>
                <a:gd name="connsiteX7948" fmla="*/ 1327466 w 10032639"/>
                <a:gd name="connsiteY7948" fmla="*/ 1951491 h 2801577"/>
                <a:gd name="connsiteX7949" fmla="*/ 1320627 w 10032639"/>
                <a:gd name="connsiteY7949" fmla="*/ 1930608 h 2801577"/>
                <a:gd name="connsiteX7950" fmla="*/ 1311988 w 10032639"/>
                <a:gd name="connsiteY7950" fmla="*/ 1911525 h 2801577"/>
                <a:gd name="connsiteX7951" fmla="*/ 1301550 w 10032639"/>
                <a:gd name="connsiteY7951" fmla="*/ 1891002 h 2801577"/>
                <a:gd name="connsiteX7952" fmla="*/ 1291112 w 10032639"/>
                <a:gd name="connsiteY7952" fmla="*/ 1870119 h 2801577"/>
                <a:gd name="connsiteX7953" fmla="*/ 1280674 w 10032639"/>
                <a:gd name="connsiteY7953" fmla="*/ 1849235 h 2801577"/>
                <a:gd name="connsiteX7954" fmla="*/ 1272035 w 10032639"/>
                <a:gd name="connsiteY7954" fmla="*/ 1828352 h 2801577"/>
                <a:gd name="connsiteX7955" fmla="*/ 1265196 w 10032639"/>
                <a:gd name="connsiteY7955" fmla="*/ 1807829 h 2801577"/>
                <a:gd name="connsiteX7956" fmla="*/ 1251518 w 10032639"/>
                <a:gd name="connsiteY7956" fmla="*/ 1766063 h 2801577"/>
                <a:gd name="connsiteX7957" fmla="*/ 1237480 w 10032639"/>
                <a:gd name="connsiteY7957" fmla="*/ 1722857 h 2801577"/>
                <a:gd name="connsiteX7958" fmla="*/ 1223442 w 10032639"/>
                <a:gd name="connsiteY7958" fmla="*/ 1677850 h 2801577"/>
                <a:gd name="connsiteX7959" fmla="*/ 1211565 w 10032639"/>
                <a:gd name="connsiteY7959" fmla="*/ 1631043 h 2801577"/>
                <a:gd name="connsiteX7960" fmla="*/ 1192488 w 10032639"/>
                <a:gd name="connsiteY7960" fmla="*/ 1553271 h 2801577"/>
                <a:gd name="connsiteX7961" fmla="*/ 1169811 w 10032639"/>
                <a:gd name="connsiteY7961" fmla="*/ 1475500 h 2801577"/>
                <a:gd name="connsiteX7962" fmla="*/ 1159733 w 10032639"/>
                <a:gd name="connsiteY7962" fmla="*/ 1440575 h 2801577"/>
                <a:gd name="connsiteX7963" fmla="*/ 1149294 w 10032639"/>
                <a:gd name="connsiteY7963" fmla="*/ 1412850 h 2801577"/>
                <a:gd name="connsiteX7964" fmla="*/ 1138856 w 10032639"/>
                <a:gd name="connsiteY7964" fmla="*/ 1385126 h 2801577"/>
                <a:gd name="connsiteX7965" fmla="*/ 1100702 w 10032639"/>
                <a:gd name="connsiteY7965" fmla="*/ 1399168 h 2801577"/>
                <a:gd name="connsiteX7966" fmla="*/ 1133817 w 10032639"/>
                <a:gd name="connsiteY7966" fmla="*/ 1373245 h 2801577"/>
                <a:gd name="connsiteX7967" fmla="*/ 1117980 w 10032639"/>
                <a:gd name="connsiteY7967" fmla="*/ 1338679 h 2801577"/>
                <a:gd name="connsiteX7968" fmla="*/ 1114740 w 10032639"/>
                <a:gd name="connsiteY7968" fmla="*/ 1333279 h 2801577"/>
                <a:gd name="connsiteX7969" fmla="*/ 1109341 w 10032639"/>
                <a:gd name="connsiteY7969" fmla="*/ 1336879 h 2801577"/>
                <a:gd name="connsiteX7970" fmla="*/ 1114740 w 10032639"/>
                <a:gd name="connsiteY7970" fmla="*/ 1331478 h 2801577"/>
                <a:gd name="connsiteX7971" fmla="*/ 1093864 w 10032639"/>
                <a:gd name="connsiteY7971" fmla="*/ 1290072 h 2801577"/>
                <a:gd name="connsiteX7972" fmla="*/ 1074786 w 10032639"/>
                <a:gd name="connsiteY7972" fmla="*/ 1245065 h 2801577"/>
                <a:gd name="connsiteX7973" fmla="*/ 1064348 w 10032639"/>
                <a:gd name="connsiteY7973" fmla="*/ 1220942 h 2801577"/>
                <a:gd name="connsiteX7974" fmla="*/ 1053910 w 10032639"/>
                <a:gd name="connsiteY7974" fmla="*/ 1198259 h 2801577"/>
                <a:gd name="connsiteX7975" fmla="*/ 1047071 w 10032639"/>
                <a:gd name="connsiteY7975" fmla="*/ 1172335 h 2801577"/>
                <a:gd name="connsiteX7976" fmla="*/ 1040232 w 10032639"/>
                <a:gd name="connsiteY7976" fmla="*/ 1147851 h 2801577"/>
                <a:gd name="connsiteX7977" fmla="*/ 1033393 w 10032639"/>
                <a:gd name="connsiteY7977" fmla="*/ 1123727 h 2801577"/>
                <a:gd name="connsiteX7978" fmla="*/ 1027994 w 10032639"/>
                <a:gd name="connsiteY7978" fmla="*/ 1099604 h 2801577"/>
                <a:gd name="connsiteX7979" fmla="*/ 1024755 w 10032639"/>
                <a:gd name="connsiteY7979" fmla="*/ 1071880 h 2801577"/>
                <a:gd name="connsiteX7980" fmla="*/ 1024755 w 10032639"/>
                <a:gd name="connsiteY7980" fmla="*/ 1040555 h 2801577"/>
                <a:gd name="connsiteX7981" fmla="*/ 1010717 w 10032639"/>
                <a:gd name="connsiteY7981" fmla="*/ 1038755 h 2801577"/>
                <a:gd name="connsiteX7982" fmla="*/ 1002078 w 10032639"/>
                <a:gd name="connsiteY7982" fmla="*/ 1033714 h 2801577"/>
                <a:gd name="connsiteX7983" fmla="*/ 995239 w 10032639"/>
                <a:gd name="connsiteY7983" fmla="*/ 1028673 h 2801577"/>
                <a:gd name="connsiteX7984" fmla="*/ 991640 w 10032639"/>
                <a:gd name="connsiteY7984" fmla="*/ 1021472 h 2801577"/>
                <a:gd name="connsiteX7985" fmla="*/ 990200 w 10032639"/>
                <a:gd name="connsiteY7985" fmla="*/ 1014631 h 2801577"/>
                <a:gd name="connsiteX7986" fmla="*/ 988400 w 10032639"/>
                <a:gd name="connsiteY7986" fmla="*/ 988707 h 2801577"/>
                <a:gd name="connsiteX7987" fmla="*/ 983001 w 10032639"/>
                <a:gd name="connsiteY7987" fmla="*/ 962784 h 2801577"/>
                <a:gd name="connsiteX7988" fmla="*/ 976162 w 10032639"/>
                <a:gd name="connsiteY7988" fmla="*/ 936860 h 2801577"/>
                <a:gd name="connsiteX7989" fmla="*/ 965724 w 10032639"/>
                <a:gd name="connsiteY7989" fmla="*/ 912376 h 2801577"/>
                <a:gd name="connsiteX7990" fmla="*/ 963924 w 10032639"/>
                <a:gd name="connsiteY7990" fmla="*/ 917777 h 2801577"/>
                <a:gd name="connsiteX7991" fmla="*/ 958885 w 10032639"/>
                <a:gd name="connsiteY7991" fmla="*/ 922818 h 2801577"/>
                <a:gd name="connsiteX7992" fmla="*/ 955286 w 10032639"/>
                <a:gd name="connsiteY7992" fmla="*/ 926418 h 2801577"/>
                <a:gd name="connsiteX7993" fmla="*/ 948447 w 10032639"/>
                <a:gd name="connsiteY7993" fmla="*/ 930019 h 2801577"/>
                <a:gd name="connsiteX7994" fmla="*/ 946647 w 10032639"/>
                <a:gd name="connsiteY7994" fmla="*/ 931819 h 2801577"/>
                <a:gd name="connsiteX7995" fmla="*/ 946647 w 10032639"/>
                <a:gd name="connsiteY7995" fmla="*/ 933259 h 2801577"/>
                <a:gd name="connsiteX7996" fmla="*/ 946647 w 10032639"/>
                <a:gd name="connsiteY7996" fmla="*/ 938660 h 2801577"/>
                <a:gd name="connsiteX7997" fmla="*/ 953486 w 10032639"/>
                <a:gd name="connsiteY7997" fmla="*/ 949101 h 2801577"/>
                <a:gd name="connsiteX7998" fmla="*/ 958885 w 10032639"/>
                <a:gd name="connsiteY7998" fmla="*/ 959543 h 2801577"/>
                <a:gd name="connsiteX7999" fmla="*/ 965724 w 10032639"/>
                <a:gd name="connsiteY7999" fmla="*/ 969625 h 2801577"/>
                <a:gd name="connsiteX8000" fmla="*/ 969323 w 10032639"/>
                <a:gd name="connsiteY8000" fmla="*/ 981866 h 2801577"/>
                <a:gd name="connsiteX8001" fmla="*/ 976162 w 10032639"/>
                <a:gd name="connsiteY8001" fmla="*/ 1007790 h 2801577"/>
                <a:gd name="connsiteX8002" fmla="*/ 977962 w 10032639"/>
                <a:gd name="connsiteY8002" fmla="*/ 1033714 h 2801577"/>
                <a:gd name="connsiteX8003" fmla="*/ 981561 w 10032639"/>
                <a:gd name="connsiteY8003" fmla="*/ 1044156 h 2801577"/>
                <a:gd name="connsiteX8004" fmla="*/ 981561 w 10032639"/>
                <a:gd name="connsiteY8004" fmla="*/ 1049196 h 2801577"/>
                <a:gd name="connsiteX8005" fmla="*/ 977962 w 10032639"/>
                <a:gd name="connsiteY8005" fmla="*/ 1056397 h 2801577"/>
                <a:gd name="connsiteX8006" fmla="*/ 974363 w 10032639"/>
                <a:gd name="connsiteY8006" fmla="*/ 1063238 h 2801577"/>
                <a:gd name="connsiteX8007" fmla="*/ 967524 w 10032639"/>
                <a:gd name="connsiteY8007" fmla="*/ 1063238 h 2801577"/>
                <a:gd name="connsiteX8008" fmla="*/ 955286 w 10032639"/>
                <a:gd name="connsiteY8008" fmla="*/ 1066839 h 2801577"/>
                <a:gd name="connsiteX8009" fmla="*/ 957085 w 10032639"/>
                <a:gd name="connsiteY8009" fmla="*/ 1108245 h 2801577"/>
                <a:gd name="connsiteX8010" fmla="*/ 958885 w 10032639"/>
                <a:gd name="connsiteY8010" fmla="*/ 1151452 h 2801577"/>
                <a:gd name="connsiteX8011" fmla="*/ 957085 w 10032639"/>
                <a:gd name="connsiteY8011" fmla="*/ 1196458 h 2801577"/>
                <a:gd name="connsiteX8012" fmla="*/ 955286 w 10032639"/>
                <a:gd name="connsiteY8012" fmla="*/ 1245065 h 2801577"/>
                <a:gd name="connsiteX8013" fmla="*/ 952046 w 10032639"/>
                <a:gd name="connsiteY8013" fmla="*/ 1350561 h 2801577"/>
                <a:gd name="connsiteX8014" fmla="*/ 946647 w 10032639"/>
                <a:gd name="connsiteY8014" fmla="*/ 1459657 h 2801577"/>
                <a:gd name="connsiteX8015" fmla="*/ 941608 w 10032639"/>
                <a:gd name="connsiteY8015" fmla="*/ 1565153 h 2801577"/>
                <a:gd name="connsiteX8016" fmla="*/ 939808 w 10032639"/>
                <a:gd name="connsiteY8016" fmla="*/ 1617361 h 2801577"/>
                <a:gd name="connsiteX8017" fmla="*/ 939808 w 10032639"/>
                <a:gd name="connsiteY8017" fmla="*/ 1669209 h 2801577"/>
                <a:gd name="connsiteX8018" fmla="*/ 938008 w 10032639"/>
                <a:gd name="connsiteY8018" fmla="*/ 1712415 h 2801577"/>
                <a:gd name="connsiteX8019" fmla="*/ 939808 w 10032639"/>
                <a:gd name="connsiteY8019" fmla="*/ 1755982 h 2801577"/>
                <a:gd name="connsiteX8020" fmla="*/ 941608 w 10032639"/>
                <a:gd name="connsiteY8020" fmla="*/ 1797388 h 2801577"/>
                <a:gd name="connsiteX8021" fmla="*/ 946647 w 10032639"/>
                <a:gd name="connsiteY8021" fmla="*/ 1838794 h 2801577"/>
                <a:gd name="connsiteX8022" fmla="*/ 948447 w 10032639"/>
                <a:gd name="connsiteY8022" fmla="*/ 1844195 h 2801577"/>
                <a:gd name="connsiteX8023" fmla="*/ 946647 w 10032639"/>
                <a:gd name="connsiteY8023" fmla="*/ 1847435 h 2801577"/>
                <a:gd name="connsiteX8024" fmla="*/ 941608 w 10032639"/>
                <a:gd name="connsiteY8024" fmla="*/ 1861477 h 2801577"/>
                <a:gd name="connsiteX8025" fmla="*/ 938008 w 10032639"/>
                <a:gd name="connsiteY8025" fmla="*/ 1876960 h 2801577"/>
                <a:gd name="connsiteX8026" fmla="*/ 936209 w 10032639"/>
                <a:gd name="connsiteY8026" fmla="*/ 1894242 h 2801577"/>
                <a:gd name="connsiteX8027" fmla="*/ 936209 w 10032639"/>
                <a:gd name="connsiteY8027" fmla="*/ 1915125 h 2801577"/>
                <a:gd name="connsiteX8028" fmla="*/ 934409 w 10032639"/>
                <a:gd name="connsiteY8028" fmla="*/ 1935648 h 2801577"/>
                <a:gd name="connsiteX8029" fmla="*/ 932969 w 10032639"/>
                <a:gd name="connsiteY8029" fmla="*/ 1958332 h 2801577"/>
                <a:gd name="connsiteX8030" fmla="*/ 932969 w 10032639"/>
                <a:gd name="connsiteY8030" fmla="*/ 2001538 h 2801577"/>
                <a:gd name="connsiteX8031" fmla="*/ 932969 w 10032639"/>
                <a:gd name="connsiteY8031" fmla="*/ 2089751 h 2801577"/>
                <a:gd name="connsiteX8032" fmla="*/ 931170 w 10032639"/>
                <a:gd name="connsiteY8032" fmla="*/ 2126477 h 2801577"/>
                <a:gd name="connsiteX8033" fmla="*/ 923971 w 10032639"/>
                <a:gd name="connsiteY8033" fmla="*/ 2159241 h 2801577"/>
                <a:gd name="connsiteX8034" fmla="*/ 934409 w 10032639"/>
                <a:gd name="connsiteY8034" fmla="*/ 2161042 h 2801577"/>
                <a:gd name="connsiteX8035" fmla="*/ 946647 w 10032639"/>
                <a:gd name="connsiteY8035" fmla="*/ 2164642 h 2801577"/>
                <a:gd name="connsiteX8036" fmla="*/ 955286 w 10032639"/>
                <a:gd name="connsiteY8036" fmla="*/ 2166082 h 2801577"/>
                <a:gd name="connsiteX8037" fmla="*/ 960685 w 10032639"/>
                <a:gd name="connsiteY8037" fmla="*/ 2171483 h 2801577"/>
                <a:gd name="connsiteX8038" fmla="*/ 965724 w 10032639"/>
                <a:gd name="connsiteY8038" fmla="*/ 2174724 h 2801577"/>
                <a:gd name="connsiteX8039" fmla="*/ 971123 w 10032639"/>
                <a:gd name="connsiteY8039" fmla="*/ 2180125 h 2801577"/>
                <a:gd name="connsiteX8040" fmla="*/ 974363 w 10032639"/>
                <a:gd name="connsiteY8040" fmla="*/ 2186966 h 2801577"/>
                <a:gd name="connsiteX8041" fmla="*/ 976162 w 10032639"/>
                <a:gd name="connsiteY8041" fmla="*/ 2193807 h 2801577"/>
                <a:gd name="connsiteX8042" fmla="*/ 977962 w 10032639"/>
                <a:gd name="connsiteY8042" fmla="*/ 2209289 h 2801577"/>
                <a:gd name="connsiteX8043" fmla="*/ 977962 w 10032639"/>
                <a:gd name="connsiteY8043" fmla="*/ 2216130 h 2801577"/>
                <a:gd name="connsiteX8044" fmla="*/ 976162 w 10032639"/>
                <a:gd name="connsiteY8044" fmla="*/ 2223331 h 2801577"/>
                <a:gd name="connsiteX8045" fmla="*/ 988400 w 10032639"/>
                <a:gd name="connsiteY8045" fmla="*/ 2221531 h 2801577"/>
                <a:gd name="connsiteX8046" fmla="*/ 1000279 w 10032639"/>
                <a:gd name="connsiteY8046" fmla="*/ 2221531 h 2801577"/>
                <a:gd name="connsiteX8047" fmla="*/ 1026194 w 10032639"/>
                <a:gd name="connsiteY8047" fmla="*/ 2224771 h 2801577"/>
                <a:gd name="connsiteX8048" fmla="*/ 1027994 w 10032639"/>
                <a:gd name="connsiteY8048" fmla="*/ 2224771 h 2801577"/>
                <a:gd name="connsiteX8049" fmla="*/ 1041672 w 10032639"/>
                <a:gd name="connsiteY8049" fmla="*/ 2224771 h 2801577"/>
                <a:gd name="connsiteX8050" fmla="*/ 1059309 w 10032639"/>
                <a:gd name="connsiteY8050" fmla="*/ 2228372 h 2801577"/>
                <a:gd name="connsiteX8051" fmla="*/ 1076586 w 10032639"/>
                <a:gd name="connsiteY8051" fmla="*/ 2231972 h 2801577"/>
                <a:gd name="connsiteX8052" fmla="*/ 1097463 w 10032639"/>
                <a:gd name="connsiteY8052" fmla="*/ 2237013 h 2801577"/>
                <a:gd name="connsiteX8053" fmla="*/ 1112940 w 10032639"/>
                <a:gd name="connsiteY8053" fmla="*/ 2242414 h 2801577"/>
                <a:gd name="connsiteX8054" fmla="*/ 1128418 w 10032639"/>
                <a:gd name="connsiteY8054" fmla="*/ 2245654 h 2801577"/>
                <a:gd name="connsiteX8055" fmla="*/ 1149294 w 10032639"/>
                <a:gd name="connsiteY8055" fmla="*/ 2245654 h 2801577"/>
                <a:gd name="connsiteX8056" fmla="*/ 1171611 w 10032639"/>
                <a:gd name="connsiteY8056" fmla="*/ 2243854 h 2801577"/>
                <a:gd name="connsiteX8057" fmla="*/ 1188888 w 10032639"/>
                <a:gd name="connsiteY8057" fmla="*/ 2242414 h 2801577"/>
                <a:gd name="connsiteX8058" fmla="*/ 1188888 w 10032639"/>
                <a:gd name="connsiteY8058" fmla="*/ 2259696 h 2801577"/>
                <a:gd name="connsiteX8059" fmla="*/ 1187089 w 10032639"/>
                <a:gd name="connsiteY8059" fmla="*/ 2313344 h 2801577"/>
                <a:gd name="connsiteX8060" fmla="*/ 1182049 w 10032639"/>
                <a:gd name="connsiteY8060" fmla="*/ 2366992 h 2801577"/>
                <a:gd name="connsiteX8061" fmla="*/ 1175210 w 10032639"/>
                <a:gd name="connsiteY8061" fmla="*/ 2418840 h 2801577"/>
                <a:gd name="connsiteX8062" fmla="*/ 1164772 w 10032639"/>
                <a:gd name="connsiteY8062" fmla="*/ 2472488 h 2801577"/>
                <a:gd name="connsiteX8063" fmla="*/ 1159733 w 10032639"/>
                <a:gd name="connsiteY8063" fmla="*/ 2500212 h 2801577"/>
                <a:gd name="connsiteX8064" fmla="*/ 1156133 w 10032639"/>
                <a:gd name="connsiteY8064" fmla="*/ 2527936 h 2801577"/>
                <a:gd name="connsiteX8065" fmla="*/ 1152534 w 10032639"/>
                <a:gd name="connsiteY8065" fmla="*/ 2555660 h 2801577"/>
                <a:gd name="connsiteX8066" fmla="*/ 1151094 w 10032639"/>
                <a:gd name="connsiteY8066" fmla="*/ 2585185 h 2801577"/>
                <a:gd name="connsiteX8067" fmla="*/ 1151094 w 10032639"/>
                <a:gd name="connsiteY8067" fmla="*/ 2616149 h 2801577"/>
                <a:gd name="connsiteX8068" fmla="*/ 1151094 w 10032639"/>
                <a:gd name="connsiteY8068" fmla="*/ 2647474 h 2801577"/>
                <a:gd name="connsiteX8069" fmla="*/ 1154334 w 10032639"/>
                <a:gd name="connsiteY8069" fmla="*/ 2713364 h 2801577"/>
                <a:gd name="connsiteX8070" fmla="*/ 1156133 w 10032639"/>
                <a:gd name="connsiteY8070" fmla="*/ 2728846 h 2801577"/>
                <a:gd name="connsiteX8071" fmla="*/ 1138856 w 10032639"/>
                <a:gd name="connsiteY8071" fmla="*/ 2728846 h 2801577"/>
                <a:gd name="connsiteX8072" fmla="*/ 1107541 w 10032639"/>
                <a:gd name="connsiteY8072" fmla="*/ 2732447 h 2801577"/>
                <a:gd name="connsiteX8073" fmla="*/ 1069387 w 10032639"/>
                <a:gd name="connsiteY8073" fmla="*/ 2737488 h 2801577"/>
                <a:gd name="connsiteX8074" fmla="*/ 1045271 w 10032639"/>
                <a:gd name="connsiteY8074" fmla="*/ 2739288 h 2801577"/>
                <a:gd name="connsiteX8075" fmla="*/ 1022955 w 10032639"/>
                <a:gd name="connsiteY8075" fmla="*/ 2741088 h 2801577"/>
                <a:gd name="connsiteX8076" fmla="*/ 1000279 w 10032639"/>
                <a:gd name="connsiteY8076" fmla="*/ 2739288 h 2801577"/>
                <a:gd name="connsiteX8077" fmla="*/ 979762 w 10032639"/>
                <a:gd name="connsiteY8077" fmla="*/ 2737488 h 2801577"/>
                <a:gd name="connsiteX8078" fmla="*/ 972563 w 10032639"/>
                <a:gd name="connsiteY8078" fmla="*/ 2737488 h 2801577"/>
                <a:gd name="connsiteX8079" fmla="*/ 962485 w 10032639"/>
                <a:gd name="connsiteY8079" fmla="*/ 2735687 h 2801577"/>
                <a:gd name="connsiteX8080" fmla="*/ 946647 w 10032639"/>
                <a:gd name="connsiteY8080" fmla="*/ 2730647 h 2801577"/>
                <a:gd name="connsiteX8081" fmla="*/ 927570 w 10032639"/>
                <a:gd name="connsiteY8081" fmla="*/ 2722005 h 2801577"/>
                <a:gd name="connsiteX8082" fmla="*/ 910293 w 10032639"/>
                <a:gd name="connsiteY8082" fmla="*/ 2723805 h 2801577"/>
                <a:gd name="connsiteX8083" fmla="*/ 891216 w 10032639"/>
                <a:gd name="connsiteY8083" fmla="*/ 2725246 h 2801577"/>
                <a:gd name="connsiteX8084" fmla="*/ 851622 w 10032639"/>
                <a:gd name="connsiteY8084" fmla="*/ 2732447 h 2801577"/>
                <a:gd name="connsiteX8085" fmla="*/ 825707 w 10032639"/>
                <a:gd name="connsiteY8085" fmla="*/ 2739288 h 2801577"/>
                <a:gd name="connsiteX8086" fmla="*/ 799431 w 10032639"/>
                <a:gd name="connsiteY8086" fmla="*/ 2742528 h 2801577"/>
                <a:gd name="connsiteX8087" fmla="*/ 773515 w 10032639"/>
                <a:gd name="connsiteY8087" fmla="*/ 2744329 h 2801577"/>
                <a:gd name="connsiteX8088" fmla="*/ 749399 w 10032639"/>
                <a:gd name="connsiteY8088" fmla="*/ 2744329 h 2801577"/>
                <a:gd name="connsiteX8089" fmla="*/ 648975 w 10032639"/>
                <a:gd name="connsiteY8089" fmla="*/ 2744329 h 2801577"/>
                <a:gd name="connsiteX8090" fmla="*/ 634937 w 10032639"/>
                <a:gd name="connsiteY8090" fmla="*/ 2742528 h 2801577"/>
                <a:gd name="connsiteX8091" fmla="*/ 624859 w 10032639"/>
                <a:gd name="connsiteY8091" fmla="*/ 2742528 h 2801577"/>
                <a:gd name="connsiteX8092" fmla="*/ 616220 w 10032639"/>
                <a:gd name="connsiteY8092" fmla="*/ 2744329 h 2801577"/>
                <a:gd name="connsiteX8093" fmla="*/ 607582 w 10032639"/>
                <a:gd name="connsiteY8093" fmla="*/ 2749729 h 2801577"/>
                <a:gd name="connsiteX8094" fmla="*/ 595344 w 10032639"/>
                <a:gd name="connsiteY8094" fmla="*/ 2758371 h 2801577"/>
                <a:gd name="connsiteX8095" fmla="*/ 581666 w 10032639"/>
                <a:gd name="connsiteY8095" fmla="*/ 2763411 h 2801577"/>
                <a:gd name="connsiteX8096" fmla="*/ 566188 w 10032639"/>
                <a:gd name="connsiteY8096" fmla="*/ 2767012 h 2801577"/>
                <a:gd name="connsiteX8097" fmla="*/ 550351 w 10032639"/>
                <a:gd name="connsiteY8097" fmla="*/ 2768452 h 2801577"/>
                <a:gd name="connsiteX8098" fmla="*/ 541712 w 10032639"/>
                <a:gd name="connsiteY8098" fmla="*/ 2767012 h 2801577"/>
                <a:gd name="connsiteX8099" fmla="*/ 508598 w 10032639"/>
                <a:gd name="connsiteY8099" fmla="*/ 2763411 h 2801577"/>
                <a:gd name="connsiteX8100" fmla="*/ 491320 w 10032639"/>
                <a:gd name="connsiteY8100" fmla="*/ 2761611 h 2801577"/>
                <a:gd name="connsiteX8101" fmla="*/ 475843 w 10032639"/>
                <a:gd name="connsiteY8101" fmla="*/ 2763411 h 2801577"/>
                <a:gd name="connsiteX8102" fmla="*/ 453527 w 10032639"/>
                <a:gd name="connsiteY8102" fmla="*/ 2767012 h 2801577"/>
                <a:gd name="connsiteX8103" fmla="*/ 434450 w 10032639"/>
                <a:gd name="connsiteY8103" fmla="*/ 2767012 h 2801577"/>
                <a:gd name="connsiteX8104" fmla="*/ 392696 w 10032639"/>
                <a:gd name="connsiteY8104" fmla="*/ 2768452 h 2801577"/>
                <a:gd name="connsiteX8105" fmla="*/ 377219 w 10032639"/>
                <a:gd name="connsiteY8105" fmla="*/ 2770252 h 2801577"/>
                <a:gd name="connsiteX8106" fmla="*/ 361741 w 10032639"/>
                <a:gd name="connsiteY8106" fmla="*/ 2768452 h 2801577"/>
                <a:gd name="connsiteX8107" fmla="*/ 344464 w 10032639"/>
                <a:gd name="connsiteY8107" fmla="*/ 2765212 h 2801577"/>
                <a:gd name="connsiteX8108" fmla="*/ 325387 w 10032639"/>
                <a:gd name="connsiteY8108" fmla="*/ 2758371 h 2801577"/>
                <a:gd name="connsiteX8109" fmla="*/ 311709 w 10032639"/>
                <a:gd name="connsiteY8109" fmla="*/ 2756570 h 2801577"/>
                <a:gd name="connsiteX8110" fmla="*/ 295872 w 10032639"/>
                <a:gd name="connsiteY8110" fmla="*/ 2752970 h 2801577"/>
                <a:gd name="connsiteX8111" fmla="*/ 261318 w 10032639"/>
                <a:gd name="connsiteY8111" fmla="*/ 2739288 h 2801577"/>
                <a:gd name="connsiteX8112" fmla="*/ 230003 w 10032639"/>
                <a:gd name="connsiteY8112" fmla="*/ 2728846 h 2801577"/>
                <a:gd name="connsiteX8113" fmla="*/ 202287 w 10032639"/>
                <a:gd name="connsiteY8113" fmla="*/ 2722005 h 2801577"/>
                <a:gd name="connsiteX8114" fmla="*/ 190409 w 10032639"/>
                <a:gd name="connsiteY8114" fmla="*/ 2720205 h 2801577"/>
                <a:gd name="connsiteX8115" fmla="*/ 178171 w 10032639"/>
                <a:gd name="connsiteY8115" fmla="*/ 2718405 h 2801577"/>
                <a:gd name="connsiteX8116" fmla="*/ 181770 w 10032639"/>
                <a:gd name="connsiteY8116" fmla="*/ 2725246 h 2801577"/>
                <a:gd name="connsiteX8117" fmla="*/ 183570 w 10032639"/>
                <a:gd name="connsiteY8117" fmla="*/ 2732447 h 2801577"/>
                <a:gd name="connsiteX8118" fmla="*/ 183570 w 10032639"/>
                <a:gd name="connsiteY8118" fmla="*/ 2737488 h 2801577"/>
                <a:gd name="connsiteX8119" fmla="*/ 179971 w 10032639"/>
                <a:gd name="connsiteY8119" fmla="*/ 2744329 h 2801577"/>
                <a:gd name="connsiteX8120" fmla="*/ 176371 w 10032639"/>
                <a:gd name="connsiteY8120" fmla="*/ 2746129 h 2801577"/>
                <a:gd name="connsiteX8121" fmla="*/ 171332 w 10032639"/>
                <a:gd name="connsiteY8121" fmla="*/ 2749729 h 2801577"/>
                <a:gd name="connsiteX8122" fmla="*/ 164493 w 10032639"/>
                <a:gd name="connsiteY8122" fmla="*/ 2749729 h 2801577"/>
                <a:gd name="connsiteX8123" fmla="*/ 155855 w 10032639"/>
                <a:gd name="connsiteY8123" fmla="*/ 2747929 h 2801577"/>
                <a:gd name="connsiteX8124" fmla="*/ 134978 w 10032639"/>
                <a:gd name="connsiteY8124" fmla="*/ 2732447 h 2801577"/>
                <a:gd name="connsiteX8125" fmla="*/ 133178 w 10032639"/>
                <a:gd name="connsiteY8125" fmla="*/ 2735687 h 2801577"/>
                <a:gd name="connsiteX8126" fmla="*/ 131738 w 10032639"/>
                <a:gd name="connsiteY8126" fmla="*/ 2737488 h 2801577"/>
                <a:gd name="connsiteX8127" fmla="*/ 131738 w 10032639"/>
                <a:gd name="connsiteY8127" fmla="*/ 2799777 h 2801577"/>
                <a:gd name="connsiteX8128" fmla="*/ 103663 w 10032639"/>
                <a:gd name="connsiteY8128" fmla="*/ 2744329 h 2801577"/>
                <a:gd name="connsiteX8129" fmla="*/ 89985 w 10032639"/>
                <a:gd name="connsiteY8129" fmla="*/ 2747929 h 2801577"/>
                <a:gd name="connsiteX8130" fmla="*/ 81347 w 10032639"/>
                <a:gd name="connsiteY8130" fmla="*/ 2751170 h 2801577"/>
                <a:gd name="connsiteX8131" fmla="*/ 65509 w 10032639"/>
                <a:gd name="connsiteY8131" fmla="*/ 2756570 h 2801577"/>
                <a:gd name="connsiteX8132" fmla="*/ 55431 w 10032639"/>
                <a:gd name="connsiteY8132" fmla="*/ 2761611 h 2801577"/>
                <a:gd name="connsiteX8133" fmla="*/ 43193 w 10032639"/>
                <a:gd name="connsiteY8133" fmla="*/ 2765212 h 2801577"/>
                <a:gd name="connsiteX8134" fmla="*/ 31314 w 10032639"/>
                <a:gd name="connsiteY8134" fmla="*/ 2765212 h 2801577"/>
                <a:gd name="connsiteX8135" fmla="*/ 22676 w 10032639"/>
                <a:gd name="connsiteY8135" fmla="*/ 2761611 h 2801577"/>
                <a:gd name="connsiteX8136" fmla="*/ 14037 w 10032639"/>
                <a:gd name="connsiteY8136" fmla="*/ 2756570 h 2801577"/>
                <a:gd name="connsiteX8137" fmla="*/ 8638 w 10032639"/>
                <a:gd name="connsiteY8137" fmla="*/ 2744329 h 2801577"/>
                <a:gd name="connsiteX8138" fmla="*/ 5399 w 10032639"/>
                <a:gd name="connsiteY8138" fmla="*/ 2737488 h 2801577"/>
                <a:gd name="connsiteX8139" fmla="*/ 5399 w 10032639"/>
                <a:gd name="connsiteY8139" fmla="*/ 2728846 h 2801577"/>
                <a:gd name="connsiteX8140" fmla="*/ 5399 w 10032639"/>
                <a:gd name="connsiteY8140" fmla="*/ 2720205 h 2801577"/>
                <a:gd name="connsiteX8141" fmla="*/ 6839 w 10032639"/>
                <a:gd name="connsiteY8141" fmla="*/ 2711564 h 2801577"/>
                <a:gd name="connsiteX8142" fmla="*/ 10438 w 10032639"/>
                <a:gd name="connsiteY8142" fmla="*/ 2701122 h 2801577"/>
                <a:gd name="connsiteX8143" fmla="*/ 15477 w 10032639"/>
                <a:gd name="connsiteY8143" fmla="*/ 2690681 h 2801577"/>
                <a:gd name="connsiteX8144" fmla="*/ 20876 w 10032639"/>
                <a:gd name="connsiteY8144" fmla="*/ 2682039 h 2801577"/>
                <a:gd name="connsiteX8145" fmla="*/ 25915 w 10032639"/>
                <a:gd name="connsiteY8145" fmla="*/ 2673398 h 2801577"/>
                <a:gd name="connsiteX8146" fmla="*/ 27715 w 10032639"/>
                <a:gd name="connsiteY8146" fmla="*/ 2662956 h 2801577"/>
                <a:gd name="connsiteX8147" fmla="*/ 29515 w 10032639"/>
                <a:gd name="connsiteY8147" fmla="*/ 2654315 h 2801577"/>
                <a:gd name="connsiteX8148" fmla="*/ 24116 w 10032639"/>
                <a:gd name="connsiteY8148" fmla="*/ 2649274 h 2801577"/>
                <a:gd name="connsiteX8149" fmla="*/ 22676 w 10032639"/>
                <a:gd name="connsiteY8149" fmla="*/ 2642073 h 2801577"/>
                <a:gd name="connsiteX8150" fmla="*/ 19077 w 10032639"/>
                <a:gd name="connsiteY8150" fmla="*/ 2630192 h 2801577"/>
                <a:gd name="connsiteX8151" fmla="*/ 19077 w 10032639"/>
                <a:gd name="connsiteY8151" fmla="*/ 2617950 h 2801577"/>
                <a:gd name="connsiteX8152" fmla="*/ 22676 w 10032639"/>
                <a:gd name="connsiteY8152" fmla="*/ 2607508 h 2801577"/>
                <a:gd name="connsiteX8153" fmla="*/ 24116 w 10032639"/>
                <a:gd name="connsiteY8153" fmla="*/ 2600667 h 2801577"/>
                <a:gd name="connsiteX8154" fmla="*/ 24116 w 10032639"/>
                <a:gd name="connsiteY8154" fmla="*/ 2592026 h 2801577"/>
                <a:gd name="connsiteX8155" fmla="*/ 22676 w 10032639"/>
                <a:gd name="connsiteY8155" fmla="*/ 2574743 h 2801577"/>
                <a:gd name="connsiteX8156" fmla="*/ 10438 w 10032639"/>
                <a:gd name="connsiteY8156" fmla="*/ 2566102 h 2801577"/>
                <a:gd name="connsiteX8157" fmla="*/ 10438 w 10032639"/>
                <a:gd name="connsiteY8157" fmla="*/ 2557461 h 2801577"/>
                <a:gd name="connsiteX8158" fmla="*/ 12238 w 10032639"/>
                <a:gd name="connsiteY8158" fmla="*/ 2547019 h 2801577"/>
                <a:gd name="connsiteX8159" fmla="*/ 14037 w 10032639"/>
                <a:gd name="connsiteY8159" fmla="*/ 2538378 h 2801577"/>
                <a:gd name="connsiteX8160" fmla="*/ 19077 w 10032639"/>
                <a:gd name="connsiteY8160" fmla="*/ 2533337 h 2801577"/>
                <a:gd name="connsiteX8161" fmla="*/ 22676 w 10032639"/>
                <a:gd name="connsiteY8161" fmla="*/ 2531537 h 2801577"/>
                <a:gd name="connsiteX8162" fmla="*/ 27715 w 10032639"/>
                <a:gd name="connsiteY8162" fmla="*/ 2529737 h 2801577"/>
                <a:gd name="connsiteX8163" fmla="*/ 20876 w 10032639"/>
                <a:gd name="connsiteY8163" fmla="*/ 2508854 h 2801577"/>
                <a:gd name="connsiteX8164" fmla="*/ 22676 w 10032639"/>
                <a:gd name="connsiteY8164" fmla="*/ 2505253 h 2801577"/>
                <a:gd name="connsiteX8165" fmla="*/ 27715 w 10032639"/>
                <a:gd name="connsiteY8165" fmla="*/ 2486530 h 2801577"/>
                <a:gd name="connsiteX8166" fmla="*/ 32754 w 10032639"/>
                <a:gd name="connsiteY8166" fmla="*/ 2470688 h 2801577"/>
                <a:gd name="connsiteX8167" fmla="*/ 38153 w 10032639"/>
                <a:gd name="connsiteY8167" fmla="*/ 2460606 h 2801577"/>
                <a:gd name="connsiteX8168" fmla="*/ 38153 w 10032639"/>
                <a:gd name="connsiteY8168" fmla="*/ 2455206 h 2801577"/>
                <a:gd name="connsiteX8169" fmla="*/ 38153 w 10032639"/>
                <a:gd name="connsiteY8169" fmla="*/ 2448365 h 2801577"/>
                <a:gd name="connsiteX8170" fmla="*/ 31314 w 10032639"/>
                <a:gd name="connsiteY8170" fmla="*/ 2429282 h 2801577"/>
                <a:gd name="connsiteX8171" fmla="*/ 24116 w 10032639"/>
                <a:gd name="connsiteY8171" fmla="*/ 2413799 h 2801577"/>
                <a:gd name="connsiteX8172" fmla="*/ 41393 w 10032639"/>
                <a:gd name="connsiteY8172" fmla="*/ 2408399 h 2801577"/>
                <a:gd name="connsiteX8173" fmla="*/ 44992 w 10032639"/>
                <a:gd name="connsiteY8173" fmla="*/ 2405158 h 2801577"/>
                <a:gd name="connsiteX8174" fmla="*/ 48592 w 10032639"/>
                <a:gd name="connsiteY8174" fmla="*/ 2399757 h 2801577"/>
                <a:gd name="connsiteX8175" fmla="*/ 48592 w 10032639"/>
                <a:gd name="connsiteY8175" fmla="*/ 2389316 h 2801577"/>
                <a:gd name="connsiteX8176" fmla="*/ 48592 w 10032639"/>
                <a:gd name="connsiteY8176" fmla="*/ 2375634 h 2801577"/>
                <a:gd name="connsiteX8177" fmla="*/ 46792 w 10032639"/>
                <a:gd name="connsiteY8177" fmla="*/ 2365192 h 2801577"/>
                <a:gd name="connsiteX8178" fmla="*/ 48592 w 10032639"/>
                <a:gd name="connsiteY8178" fmla="*/ 2354751 h 2801577"/>
                <a:gd name="connsiteX8179" fmla="*/ 48592 w 10032639"/>
                <a:gd name="connsiteY8179" fmla="*/ 2346109 h 2801577"/>
                <a:gd name="connsiteX8180" fmla="*/ 50031 w 10032639"/>
                <a:gd name="connsiteY8180" fmla="*/ 2337468 h 2801577"/>
                <a:gd name="connsiteX8181" fmla="*/ 56870 w 10032639"/>
                <a:gd name="connsiteY8181" fmla="*/ 2323786 h 2801577"/>
                <a:gd name="connsiteX8182" fmla="*/ 65509 w 10032639"/>
                <a:gd name="connsiteY8182" fmla="*/ 2313344 h 2801577"/>
                <a:gd name="connsiteX8183" fmla="*/ 53631 w 10032639"/>
                <a:gd name="connsiteY8183" fmla="*/ 2301103 h 2801577"/>
                <a:gd name="connsiteX8184" fmla="*/ 44992 w 10032639"/>
                <a:gd name="connsiteY8184" fmla="*/ 2294262 h 2801577"/>
                <a:gd name="connsiteX8185" fmla="*/ 39953 w 10032639"/>
                <a:gd name="connsiteY8185" fmla="*/ 2289221 h 2801577"/>
                <a:gd name="connsiteX8186" fmla="*/ 38153 w 10032639"/>
                <a:gd name="connsiteY8186" fmla="*/ 2282020 h 2801577"/>
                <a:gd name="connsiteX8187" fmla="*/ 36354 w 10032639"/>
                <a:gd name="connsiteY8187" fmla="*/ 2276979 h 2801577"/>
                <a:gd name="connsiteX8188" fmla="*/ 34554 w 10032639"/>
                <a:gd name="connsiteY8188" fmla="*/ 2271938 h 2801577"/>
                <a:gd name="connsiteX8189" fmla="*/ 36354 w 10032639"/>
                <a:gd name="connsiteY8189" fmla="*/ 2266537 h 2801577"/>
                <a:gd name="connsiteX8190" fmla="*/ 38153 w 10032639"/>
                <a:gd name="connsiteY8190" fmla="*/ 2259696 h 2801577"/>
                <a:gd name="connsiteX8191" fmla="*/ 43193 w 10032639"/>
                <a:gd name="connsiteY8191" fmla="*/ 2251055 h 2801577"/>
                <a:gd name="connsiteX8192" fmla="*/ 51831 w 10032639"/>
                <a:gd name="connsiteY8192" fmla="*/ 2251055 h 2801577"/>
                <a:gd name="connsiteX8193" fmla="*/ 69108 w 10032639"/>
                <a:gd name="connsiteY8193" fmla="*/ 2249255 h 2801577"/>
                <a:gd name="connsiteX8194" fmla="*/ 75947 w 10032639"/>
                <a:gd name="connsiteY8194" fmla="*/ 2247455 h 2801577"/>
                <a:gd name="connsiteX8195" fmla="*/ 81347 w 10032639"/>
                <a:gd name="connsiteY8195" fmla="*/ 2242414 h 2801577"/>
                <a:gd name="connsiteX8196" fmla="*/ 89985 w 10032639"/>
                <a:gd name="connsiteY8196" fmla="*/ 2231972 h 2801577"/>
                <a:gd name="connsiteX8197" fmla="*/ 95024 w 10032639"/>
                <a:gd name="connsiteY8197" fmla="*/ 2221531 h 2801577"/>
                <a:gd name="connsiteX8198" fmla="*/ 107262 w 10032639"/>
                <a:gd name="connsiteY8198" fmla="*/ 2224771 h 2801577"/>
                <a:gd name="connsiteX8199" fmla="*/ 119500 w 10032639"/>
                <a:gd name="connsiteY8199" fmla="*/ 2228372 h 2801577"/>
                <a:gd name="connsiteX8200" fmla="*/ 131738 w 10032639"/>
                <a:gd name="connsiteY8200" fmla="*/ 2231972 h 2801577"/>
                <a:gd name="connsiteX8201" fmla="*/ 157654 w 10032639"/>
                <a:gd name="connsiteY8201" fmla="*/ 2233413 h 2801577"/>
                <a:gd name="connsiteX8202" fmla="*/ 183570 w 10032639"/>
                <a:gd name="connsiteY8202" fmla="*/ 2231972 h 2801577"/>
                <a:gd name="connsiteX8203" fmla="*/ 212725 w 10032639"/>
                <a:gd name="connsiteY8203" fmla="*/ 2224771 h 2801577"/>
                <a:gd name="connsiteX8204" fmla="*/ 269956 w 10032639"/>
                <a:gd name="connsiteY8204" fmla="*/ 2211089 h 2801577"/>
                <a:gd name="connsiteX8205" fmla="*/ 295872 w 10032639"/>
                <a:gd name="connsiteY8205" fmla="*/ 2206048 h 2801577"/>
                <a:gd name="connsiteX8206" fmla="*/ 323588 w 10032639"/>
                <a:gd name="connsiteY8206" fmla="*/ 2202448 h 2801577"/>
                <a:gd name="connsiteX8207" fmla="*/ 321788 w 10032639"/>
                <a:gd name="connsiteY8207" fmla="*/ 2195607 h 2801577"/>
                <a:gd name="connsiteX8208" fmla="*/ 311709 w 10032639"/>
                <a:gd name="connsiteY8208" fmla="*/ 2186966 h 2801577"/>
                <a:gd name="connsiteX8209" fmla="*/ 303071 w 10032639"/>
                <a:gd name="connsiteY8209" fmla="*/ 2173284 h 2801577"/>
                <a:gd name="connsiteX8210" fmla="*/ 301271 w 10032639"/>
                <a:gd name="connsiteY8210" fmla="*/ 2166082 h 2801577"/>
                <a:gd name="connsiteX8211" fmla="*/ 303071 w 10032639"/>
                <a:gd name="connsiteY8211" fmla="*/ 2159241 h 2801577"/>
                <a:gd name="connsiteX8212" fmla="*/ 306310 w 10032639"/>
                <a:gd name="connsiteY8212" fmla="*/ 2150600 h 2801577"/>
                <a:gd name="connsiteX8213" fmla="*/ 318548 w 10032639"/>
                <a:gd name="connsiteY8213" fmla="*/ 2135118 h 2801577"/>
                <a:gd name="connsiteX8214" fmla="*/ 313149 w 10032639"/>
                <a:gd name="connsiteY8214" fmla="*/ 2076069 h 2801577"/>
                <a:gd name="connsiteX8215" fmla="*/ 311709 w 10032639"/>
                <a:gd name="connsiteY8215" fmla="*/ 2015580 h 2801577"/>
                <a:gd name="connsiteX8216" fmla="*/ 313149 w 10032639"/>
                <a:gd name="connsiteY8216" fmla="*/ 1956531 h 2801577"/>
                <a:gd name="connsiteX8217" fmla="*/ 320348 w 10032639"/>
                <a:gd name="connsiteY8217" fmla="*/ 1896042 h 2801577"/>
                <a:gd name="connsiteX8218" fmla="*/ 327187 w 10032639"/>
                <a:gd name="connsiteY8218" fmla="*/ 1840594 h 2801577"/>
                <a:gd name="connsiteX8219" fmla="*/ 332226 w 10032639"/>
                <a:gd name="connsiteY8219" fmla="*/ 1781905 h 2801577"/>
                <a:gd name="connsiteX8220" fmla="*/ 334026 w 10032639"/>
                <a:gd name="connsiteY8220" fmla="*/ 1717816 h 2801577"/>
                <a:gd name="connsiteX8221" fmla="*/ 335826 w 10032639"/>
                <a:gd name="connsiteY8221" fmla="*/ 1646885 h 2801577"/>
                <a:gd name="connsiteX8222" fmla="*/ 328627 w 10032639"/>
                <a:gd name="connsiteY8222" fmla="*/ 1634643 h 2801577"/>
                <a:gd name="connsiteX8223" fmla="*/ 323588 w 10032639"/>
                <a:gd name="connsiteY8223" fmla="*/ 1627802 h 2801577"/>
                <a:gd name="connsiteX8224" fmla="*/ 321788 w 10032639"/>
                <a:gd name="connsiteY8224" fmla="*/ 1619161 h 2801577"/>
                <a:gd name="connsiteX8225" fmla="*/ 320348 w 10032639"/>
                <a:gd name="connsiteY8225" fmla="*/ 1610520 h 2801577"/>
                <a:gd name="connsiteX8226" fmla="*/ 320348 w 10032639"/>
                <a:gd name="connsiteY8226" fmla="*/ 1600078 h 2801577"/>
                <a:gd name="connsiteX8227" fmla="*/ 320348 w 10032639"/>
                <a:gd name="connsiteY8227" fmla="*/ 1546070 h 2801577"/>
                <a:gd name="connsiteX8228" fmla="*/ 323588 w 10032639"/>
                <a:gd name="connsiteY8228" fmla="*/ 1492782 h 2801577"/>
                <a:gd name="connsiteX8229" fmla="*/ 327187 w 10032639"/>
                <a:gd name="connsiteY8229" fmla="*/ 1438774 h 2801577"/>
                <a:gd name="connsiteX8230" fmla="*/ 332226 w 10032639"/>
                <a:gd name="connsiteY8230" fmla="*/ 1383686 h 2801577"/>
                <a:gd name="connsiteX8231" fmla="*/ 339065 w 10032639"/>
                <a:gd name="connsiteY8231" fmla="*/ 1279631 h 2801577"/>
                <a:gd name="connsiteX8232" fmla="*/ 342664 w 10032639"/>
                <a:gd name="connsiteY8232" fmla="*/ 1225983 h 2801577"/>
                <a:gd name="connsiteX8233" fmla="*/ 345904 w 10032639"/>
                <a:gd name="connsiteY8233" fmla="*/ 1170534 h 2801577"/>
                <a:gd name="connsiteX8234" fmla="*/ 351303 w 10032639"/>
                <a:gd name="connsiteY8234" fmla="*/ 1063238 h 2801577"/>
                <a:gd name="connsiteX8235" fmla="*/ 353103 w 10032639"/>
                <a:gd name="connsiteY8235" fmla="*/ 1011031 h 2801577"/>
                <a:gd name="connsiteX8236" fmla="*/ 354543 w 10032639"/>
                <a:gd name="connsiteY8236" fmla="*/ 957743 h 2801577"/>
                <a:gd name="connsiteX8237" fmla="*/ 353103 w 10032639"/>
                <a:gd name="connsiteY8237" fmla="*/ 907335 h 2801577"/>
                <a:gd name="connsiteX8238" fmla="*/ 349503 w 10032639"/>
                <a:gd name="connsiteY8238" fmla="*/ 856928 h 2801577"/>
                <a:gd name="connsiteX8239" fmla="*/ 344464 w 10032639"/>
                <a:gd name="connsiteY8239" fmla="*/ 801840 h 2801577"/>
                <a:gd name="connsiteX8240" fmla="*/ 335826 w 10032639"/>
                <a:gd name="connsiteY8240" fmla="*/ 742791 h 2801577"/>
                <a:gd name="connsiteX8241" fmla="*/ 332226 w 10032639"/>
                <a:gd name="connsiteY8241" fmla="*/ 734149 h 2801577"/>
                <a:gd name="connsiteX8242" fmla="*/ 332226 w 10032639"/>
                <a:gd name="connsiteY8242" fmla="*/ 723708 h 2801577"/>
                <a:gd name="connsiteX8243" fmla="*/ 335826 w 10032639"/>
                <a:gd name="connsiteY8243" fmla="*/ 715067 h 2801577"/>
                <a:gd name="connsiteX8244" fmla="*/ 339065 w 10032639"/>
                <a:gd name="connsiteY8244" fmla="*/ 708226 h 2801577"/>
                <a:gd name="connsiteX8245" fmla="*/ 342664 w 10032639"/>
                <a:gd name="connsiteY8245" fmla="*/ 703185 h 2801577"/>
                <a:gd name="connsiteX8246" fmla="*/ 342664 w 10032639"/>
                <a:gd name="connsiteY8246" fmla="*/ 701385 h 2801577"/>
                <a:gd name="connsiteX8247" fmla="*/ 334026 w 10032639"/>
                <a:gd name="connsiteY8247" fmla="*/ 701385 h 2801577"/>
                <a:gd name="connsiteX8248" fmla="*/ 327187 w 10032639"/>
                <a:gd name="connsiteY8248" fmla="*/ 699584 h 2801577"/>
                <a:gd name="connsiteX8249" fmla="*/ 320348 w 10032639"/>
                <a:gd name="connsiteY8249" fmla="*/ 697784 h 2801577"/>
                <a:gd name="connsiteX8250" fmla="*/ 313149 w 10032639"/>
                <a:gd name="connsiteY8250" fmla="*/ 692743 h 2801577"/>
                <a:gd name="connsiteX8251" fmla="*/ 308110 w 10032639"/>
                <a:gd name="connsiteY8251" fmla="*/ 685902 h 2801577"/>
                <a:gd name="connsiteX8252" fmla="*/ 308110 w 10032639"/>
                <a:gd name="connsiteY8252" fmla="*/ 679061 h 2801577"/>
                <a:gd name="connsiteX8253" fmla="*/ 313149 w 10032639"/>
                <a:gd name="connsiteY8253" fmla="*/ 663219 h 2801577"/>
                <a:gd name="connsiteX8254" fmla="*/ 320348 w 10032639"/>
                <a:gd name="connsiteY8254" fmla="*/ 649537 h 2801577"/>
                <a:gd name="connsiteX8255" fmla="*/ 327187 w 10032639"/>
                <a:gd name="connsiteY8255" fmla="*/ 639095 h 2801577"/>
                <a:gd name="connsiteX8256" fmla="*/ 337265 w 10032639"/>
                <a:gd name="connsiteY8256" fmla="*/ 630454 h 2801577"/>
                <a:gd name="connsiteX8257" fmla="*/ 342664 w 10032639"/>
                <a:gd name="connsiteY8257" fmla="*/ 628654 h 2801577"/>
                <a:gd name="connsiteX8258" fmla="*/ 314949 w 10032639"/>
                <a:gd name="connsiteY8258" fmla="*/ 620012 h 2801577"/>
                <a:gd name="connsiteX8259" fmla="*/ 282194 w 10032639"/>
                <a:gd name="connsiteY8259" fmla="*/ 611371 h 2801577"/>
                <a:gd name="connsiteX8260" fmla="*/ 269956 w 10032639"/>
                <a:gd name="connsiteY8260" fmla="*/ 609571 h 2801577"/>
                <a:gd name="connsiteX8261" fmla="*/ 269956 w 10032639"/>
                <a:gd name="connsiteY8261" fmla="*/ 597329 h 2801577"/>
                <a:gd name="connsiteX8262" fmla="*/ 269956 w 10032639"/>
                <a:gd name="connsiteY8262" fmla="*/ 595529 h 2801577"/>
                <a:gd name="connsiteX8263" fmla="*/ 247640 w 10032639"/>
                <a:gd name="connsiteY8263" fmla="*/ 593729 h 2801577"/>
                <a:gd name="connsiteX8264" fmla="*/ 224963 w 10032639"/>
                <a:gd name="connsiteY8264" fmla="*/ 592288 h 2801577"/>
                <a:gd name="connsiteX8265" fmla="*/ 202287 w 10032639"/>
                <a:gd name="connsiteY8265" fmla="*/ 593729 h 2801577"/>
                <a:gd name="connsiteX8266" fmla="*/ 179971 w 10032639"/>
                <a:gd name="connsiteY8266" fmla="*/ 597329 h 2801577"/>
                <a:gd name="connsiteX8267" fmla="*/ 162693 w 10032639"/>
                <a:gd name="connsiteY8267" fmla="*/ 599129 h 2801577"/>
                <a:gd name="connsiteX8268" fmla="*/ 145416 w 10032639"/>
                <a:gd name="connsiteY8268" fmla="*/ 599129 h 2801577"/>
                <a:gd name="connsiteX8269" fmla="*/ 129939 w 10032639"/>
                <a:gd name="connsiteY8269" fmla="*/ 599129 h 2801577"/>
                <a:gd name="connsiteX8270" fmla="*/ 112301 w 10032639"/>
                <a:gd name="connsiteY8270" fmla="*/ 597329 h 2801577"/>
                <a:gd name="connsiteX8271" fmla="*/ 98624 w 10032639"/>
                <a:gd name="connsiteY8271" fmla="*/ 593729 h 2801577"/>
                <a:gd name="connsiteX8272" fmla="*/ 84586 w 10032639"/>
                <a:gd name="connsiteY8272" fmla="*/ 588688 h 2801577"/>
                <a:gd name="connsiteX8273" fmla="*/ 70908 w 10032639"/>
                <a:gd name="connsiteY8273" fmla="*/ 581847 h 2801577"/>
                <a:gd name="connsiteX8274" fmla="*/ 58670 w 10032639"/>
                <a:gd name="connsiteY8274" fmla="*/ 575006 h 2801577"/>
                <a:gd name="connsiteX8275" fmla="*/ 55431 w 10032639"/>
                <a:gd name="connsiteY8275" fmla="*/ 571405 h 2801577"/>
                <a:gd name="connsiteX8276" fmla="*/ 44992 w 10032639"/>
                <a:gd name="connsiteY8276" fmla="*/ 555923 h 2801577"/>
                <a:gd name="connsiteX8277" fmla="*/ 38153 w 10032639"/>
                <a:gd name="connsiteY8277" fmla="*/ 538640 h 2801577"/>
                <a:gd name="connsiteX8278" fmla="*/ 34554 w 10032639"/>
                <a:gd name="connsiteY8278" fmla="*/ 517757 h 2801577"/>
                <a:gd name="connsiteX8279" fmla="*/ 32754 w 10032639"/>
                <a:gd name="connsiteY8279" fmla="*/ 496874 h 2801577"/>
                <a:gd name="connsiteX8280" fmla="*/ 29515 w 10032639"/>
                <a:gd name="connsiteY8280" fmla="*/ 481392 h 2801577"/>
                <a:gd name="connsiteX8281" fmla="*/ 25915 w 10032639"/>
                <a:gd name="connsiteY8281" fmla="*/ 465910 h 2801577"/>
                <a:gd name="connsiteX8282" fmla="*/ 19077 w 10032639"/>
                <a:gd name="connsiteY8282" fmla="*/ 451867 h 2801577"/>
                <a:gd name="connsiteX8283" fmla="*/ 14037 w 10032639"/>
                <a:gd name="connsiteY8283" fmla="*/ 441426 h 2801577"/>
                <a:gd name="connsiteX8284" fmla="*/ 6839 w 10032639"/>
                <a:gd name="connsiteY8284" fmla="*/ 432785 h 2801577"/>
                <a:gd name="connsiteX8285" fmla="*/ 12238 w 10032639"/>
                <a:gd name="connsiteY8285" fmla="*/ 424503 h 2801577"/>
                <a:gd name="connsiteX8286" fmla="*/ 25915 w 10032639"/>
                <a:gd name="connsiteY8286" fmla="*/ 401820 h 2801577"/>
                <a:gd name="connsiteX8287" fmla="*/ 25915 w 10032639"/>
                <a:gd name="connsiteY8287" fmla="*/ 356813 h 2801577"/>
                <a:gd name="connsiteX8288" fmla="*/ 25915 w 10032639"/>
                <a:gd name="connsiteY8288" fmla="*/ 335930 h 2801577"/>
                <a:gd name="connsiteX8289" fmla="*/ 29515 w 10032639"/>
                <a:gd name="connsiteY8289" fmla="*/ 311807 h 2801577"/>
                <a:gd name="connsiteX8290" fmla="*/ 27715 w 10032639"/>
                <a:gd name="connsiteY8290" fmla="*/ 306406 h 2801577"/>
                <a:gd name="connsiteX8291" fmla="*/ 15477 w 10032639"/>
                <a:gd name="connsiteY8291" fmla="*/ 301365 h 2801577"/>
                <a:gd name="connsiteX8292" fmla="*/ 6839 w 10032639"/>
                <a:gd name="connsiteY8292" fmla="*/ 294524 h 2801577"/>
                <a:gd name="connsiteX8293" fmla="*/ 0 w 10032639"/>
                <a:gd name="connsiteY8293" fmla="*/ 285883 h 2801577"/>
                <a:gd name="connsiteX8294" fmla="*/ 3599 w 10032639"/>
                <a:gd name="connsiteY8294" fmla="*/ 277241 h 2801577"/>
                <a:gd name="connsiteX8295" fmla="*/ 10438 w 10032639"/>
                <a:gd name="connsiteY8295" fmla="*/ 258159 h 2801577"/>
                <a:gd name="connsiteX8296" fmla="*/ 14037 w 10032639"/>
                <a:gd name="connsiteY8296" fmla="*/ 237276 h 2801577"/>
                <a:gd name="connsiteX8297" fmla="*/ 15477 w 10032639"/>
                <a:gd name="connsiteY8297" fmla="*/ 216392 h 2801577"/>
                <a:gd name="connsiteX8298" fmla="*/ 14037 w 10032639"/>
                <a:gd name="connsiteY8298" fmla="*/ 192269 h 2801577"/>
                <a:gd name="connsiteX8299" fmla="*/ 14037 w 10032639"/>
                <a:gd name="connsiteY8299" fmla="*/ 178227 h 2801577"/>
                <a:gd name="connsiteX8300" fmla="*/ 14037 w 10032639"/>
                <a:gd name="connsiteY8300" fmla="*/ 164545 h 2801577"/>
                <a:gd name="connsiteX8301" fmla="*/ 14037 w 10032639"/>
                <a:gd name="connsiteY8301" fmla="*/ 152663 h 2801577"/>
                <a:gd name="connsiteX8302" fmla="*/ 17277 w 10032639"/>
                <a:gd name="connsiteY8302" fmla="*/ 138621 h 2801577"/>
                <a:gd name="connsiteX8303" fmla="*/ 20876 w 10032639"/>
                <a:gd name="connsiteY8303" fmla="*/ 126379 h 2801577"/>
                <a:gd name="connsiteX8304" fmla="*/ 25915 w 10032639"/>
                <a:gd name="connsiteY8304" fmla="*/ 114497 h 2801577"/>
                <a:gd name="connsiteX8305" fmla="*/ 32754 w 10032639"/>
                <a:gd name="connsiteY8305" fmla="*/ 102255 h 2801577"/>
                <a:gd name="connsiteX8306" fmla="*/ 39953 w 10032639"/>
                <a:gd name="connsiteY8306" fmla="*/ 90014 h 2801577"/>
                <a:gd name="connsiteX8307" fmla="*/ 44992 w 10032639"/>
                <a:gd name="connsiteY8307" fmla="*/ 84973 h 2801577"/>
                <a:gd name="connsiteX8308" fmla="*/ 51831 w 10032639"/>
                <a:gd name="connsiteY8308" fmla="*/ 84973 h 2801577"/>
                <a:gd name="connsiteX8309" fmla="*/ 64069 w 10032639"/>
                <a:gd name="connsiteY8309" fmla="*/ 84973 h 2801577"/>
                <a:gd name="connsiteX8310" fmla="*/ 65509 w 10032639"/>
                <a:gd name="connsiteY8310" fmla="*/ 81372 h 2801577"/>
                <a:gd name="connsiteX8311" fmla="*/ 69108 w 10032639"/>
                <a:gd name="connsiteY8311" fmla="*/ 76332 h 2801577"/>
                <a:gd name="connsiteX8312" fmla="*/ 74148 w 10032639"/>
                <a:gd name="connsiteY8312" fmla="*/ 72731 h 2801577"/>
                <a:gd name="connsiteX8313" fmla="*/ 81347 w 10032639"/>
                <a:gd name="connsiteY8313" fmla="*/ 69131 h 2801577"/>
                <a:gd name="connsiteX8314" fmla="*/ 86386 w 10032639"/>
                <a:gd name="connsiteY8314" fmla="*/ 67330 h 2801577"/>
                <a:gd name="connsiteX8315" fmla="*/ 89985 w 10032639"/>
                <a:gd name="connsiteY8315" fmla="*/ 69131 h 2801577"/>
                <a:gd name="connsiteX8316" fmla="*/ 96824 w 10032639"/>
                <a:gd name="connsiteY8316" fmla="*/ 70931 h 2801577"/>
                <a:gd name="connsiteX8317" fmla="*/ 105463 w 10032639"/>
                <a:gd name="connsiteY8317" fmla="*/ 70931 h 2801577"/>
                <a:gd name="connsiteX8318" fmla="*/ 112301 w 10032639"/>
                <a:gd name="connsiteY8318" fmla="*/ 70931 h 2801577"/>
                <a:gd name="connsiteX8319" fmla="*/ 119500 w 10032639"/>
                <a:gd name="connsiteY8319" fmla="*/ 67330 h 2801577"/>
                <a:gd name="connsiteX8320" fmla="*/ 124539 w 10032639"/>
                <a:gd name="connsiteY8320" fmla="*/ 65890 h 2801577"/>
                <a:gd name="connsiteX8321" fmla="*/ 136778 w 10032639"/>
                <a:gd name="connsiteY8321" fmla="*/ 60489 h 2801577"/>
                <a:gd name="connsiteX8322" fmla="*/ 149016 w 10032639"/>
                <a:gd name="connsiteY8322" fmla="*/ 55449 h 2801577"/>
                <a:gd name="connsiteX8323" fmla="*/ 162693 w 10032639"/>
                <a:gd name="connsiteY8323" fmla="*/ 50408 h 2801577"/>
                <a:gd name="connsiteX8324" fmla="*/ 178171 w 10032639"/>
                <a:gd name="connsiteY8324" fmla="*/ 48607 h 2801577"/>
                <a:gd name="connsiteX8325" fmla="*/ 337265 w 10032639"/>
                <a:gd name="connsiteY8325" fmla="*/ 38165 h 2801577"/>
                <a:gd name="connsiteX8326" fmla="*/ 415373 w 10032639"/>
                <a:gd name="connsiteY8326" fmla="*/ 34565 h 2801577"/>
                <a:gd name="connsiteX8327" fmla="*/ 494920 w 10032639"/>
                <a:gd name="connsiteY8327" fmla="*/ 31324 h 2801577"/>
                <a:gd name="connsiteX8328" fmla="*/ 820307 w 10032639"/>
                <a:gd name="connsiteY8328" fmla="*/ 19083 h 2801577"/>
                <a:gd name="connsiteX8329" fmla="*/ 842984 w 10032639"/>
                <a:gd name="connsiteY8329" fmla="*/ 19083 h 2801577"/>
                <a:gd name="connsiteX8330" fmla="*/ 855222 w 10032639"/>
                <a:gd name="connsiteY8330" fmla="*/ 20883 h 2801577"/>
                <a:gd name="connsiteX8331" fmla="*/ 867100 w 10032639"/>
                <a:gd name="connsiteY8331" fmla="*/ 24483 h 2801577"/>
                <a:gd name="connsiteX8332" fmla="*/ 887977 w 10032639"/>
                <a:gd name="connsiteY8332" fmla="*/ 25924 h 2801577"/>
                <a:gd name="connsiteX8333" fmla="*/ 905254 w 10032639"/>
                <a:gd name="connsiteY8333" fmla="*/ 25924 h 2801577"/>
                <a:gd name="connsiteX8334" fmla="*/ 910293 w 10032639"/>
                <a:gd name="connsiteY8334" fmla="*/ 25924 h 2801577"/>
                <a:gd name="connsiteX8335" fmla="*/ 917132 w 10032639"/>
                <a:gd name="connsiteY8335" fmla="*/ 25924 h 2801577"/>
                <a:gd name="connsiteX8336" fmla="*/ 922531 w 10032639"/>
                <a:gd name="connsiteY8336" fmla="*/ 22683 h 2801577"/>
                <a:gd name="connsiteX8337" fmla="*/ 929370 w 10032639"/>
                <a:gd name="connsiteY8337" fmla="*/ 19083 h 2801577"/>
                <a:gd name="connsiteX8338" fmla="*/ 939808 w 10032639"/>
                <a:gd name="connsiteY8338" fmla="*/ 19083 h 2801577"/>
                <a:gd name="connsiteX8339" fmla="*/ 960685 w 10032639"/>
                <a:gd name="connsiteY8339" fmla="*/ 19083 h 2801577"/>
                <a:gd name="connsiteX8340" fmla="*/ 972563 w 10032639"/>
                <a:gd name="connsiteY8340" fmla="*/ 20883 h 2801577"/>
                <a:gd name="connsiteX8341" fmla="*/ 986601 w 10032639"/>
                <a:gd name="connsiteY8341" fmla="*/ 24483 h 2801577"/>
                <a:gd name="connsiteX8342" fmla="*/ 995239 w 10032639"/>
                <a:gd name="connsiteY8342" fmla="*/ 25924 h 2801577"/>
                <a:gd name="connsiteX8343" fmla="*/ 1005678 w 10032639"/>
                <a:gd name="connsiteY8343" fmla="*/ 25924 h 2801577"/>
                <a:gd name="connsiteX8344" fmla="*/ 1024755 w 10032639"/>
                <a:gd name="connsiteY8344" fmla="*/ 25924 h 2801577"/>
                <a:gd name="connsiteX8345" fmla="*/ 1088464 w 10032639"/>
                <a:gd name="connsiteY8345" fmla="*/ 25924 h 2801577"/>
                <a:gd name="connsiteX8346" fmla="*/ 1123379 w 10032639"/>
                <a:gd name="connsiteY8346" fmla="*/ 25924 h 2801577"/>
                <a:gd name="connsiteX8347" fmla="*/ 1156133 w 10032639"/>
                <a:gd name="connsiteY8347" fmla="*/ 22683 h 2801577"/>
                <a:gd name="connsiteX8348" fmla="*/ 1183849 w 10032639"/>
                <a:gd name="connsiteY8348" fmla="*/ 22683 h 2801577"/>
                <a:gd name="connsiteX8349" fmla="*/ 1213364 w 10032639"/>
                <a:gd name="connsiteY8349" fmla="*/ 24483 h 2801577"/>
                <a:gd name="connsiteX8350" fmla="*/ 1242880 w 10032639"/>
                <a:gd name="connsiteY8350" fmla="*/ 29524 h 2801577"/>
                <a:gd name="connsiteX8351" fmla="*/ 1273834 w 10032639"/>
                <a:gd name="connsiteY8351" fmla="*/ 36365 h 2801577"/>
                <a:gd name="connsiteX8352" fmla="*/ 1273834 w 10032639"/>
                <a:gd name="connsiteY8352" fmla="*/ 29524 h 2801577"/>
                <a:gd name="connsiteX8353" fmla="*/ 1277434 w 10032639"/>
                <a:gd name="connsiteY8353" fmla="*/ 20883 h 2801577"/>
                <a:gd name="connsiteX8354" fmla="*/ 1280674 w 10032639"/>
                <a:gd name="connsiteY8354" fmla="*/ 10441 h 2801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Lst>
              <a:rect l="l" t="t" r="r" b="b"/>
              <a:pathLst>
                <a:path w="10032639" h="2801577">
                  <a:moveTo>
                    <a:pt x="115901" y="2708323"/>
                  </a:moveTo>
                  <a:lnTo>
                    <a:pt x="110862" y="2709763"/>
                  </a:lnTo>
                  <a:lnTo>
                    <a:pt x="109062" y="2713364"/>
                  </a:lnTo>
                  <a:lnTo>
                    <a:pt x="110862" y="2713364"/>
                  </a:lnTo>
                  <a:close/>
                  <a:moveTo>
                    <a:pt x="3766073" y="2678799"/>
                  </a:moveTo>
                  <a:lnTo>
                    <a:pt x="3736558" y="2685640"/>
                  </a:lnTo>
                  <a:lnTo>
                    <a:pt x="3752396" y="2687440"/>
                  </a:lnTo>
                  <a:lnTo>
                    <a:pt x="3766073" y="2690681"/>
                  </a:lnTo>
                  <a:close/>
                  <a:moveTo>
                    <a:pt x="5937672" y="2656183"/>
                  </a:moveTo>
                  <a:lnTo>
                    <a:pt x="5920391" y="2666622"/>
                  </a:lnTo>
                  <a:lnTo>
                    <a:pt x="5914991" y="2671661"/>
                  </a:lnTo>
                  <a:lnTo>
                    <a:pt x="5909951" y="2677061"/>
                  </a:lnTo>
                  <a:lnTo>
                    <a:pt x="5922191" y="2675261"/>
                  </a:lnTo>
                  <a:lnTo>
                    <a:pt x="5930831" y="2673461"/>
                  </a:lnTo>
                  <a:lnTo>
                    <a:pt x="5940912" y="2673461"/>
                  </a:lnTo>
                  <a:lnTo>
                    <a:pt x="5937672" y="2664822"/>
                  </a:lnTo>
                  <a:close/>
                  <a:moveTo>
                    <a:pt x="740760" y="2647474"/>
                  </a:moveTo>
                  <a:lnTo>
                    <a:pt x="727082" y="2654315"/>
                  </a:lnTo>
                  <a:lnTo>
                    <a:pt x="740760" y="2652515"/>
                  </a:lnTo>
                  <a:close/>
                  <a:moveTo>
                    <a:pt x="9435292" y="2643675"/>
                  </a:moveTo>
                  <a:lnTo>
                    <a:pt x="9424851" y="2650877"/>
                  </a:lnTo>
                  <a:lnTo>
                    <a:pt x="9414769" y="2657719"/>
                  </a:lnTo>
                  <a:lnTo>
                    <a:pt x="9431692" y="2657719"/>
                  </a:lnTo>
                  <a:lnTo>
                    <a:pt x="9435292" y="2649076"/>
                  </a:lnTo>
                  <a:close/>
                  <a:moveTo>
                    <a:pt x="3482439" y="2642073"/>
                  </a:moveTo>
                  <a:lnTo>
                    <a:pt x="3437087" y="2656115"/>
                  </a:lnTo>
                  <a:lnTo>
                    <a:pt x="3392454" y="2670158"/>
                  </a:lnTo>
                  <a:lnTo>
                    <a:pt x="3419809" y="2668357"/>
                  </a:lnTo>
                  <a:lnTo>
                    <a:pt x="3432047" y="2666557"/>
                  </a:lnTo>
                  <a:lnTo>
                    <a:pt x="3444285" y="2664757"/>
                  </a:lnTo>
                  <a:lnTo>
                    <a:pt x="3454723" y="2659716"/>
                  </a:lnTo>
                  <a:lnTo>
                    <a:pt x="3463362" y="2656115"/>
                  </a:lnTo>
                  <a:lnTo>
                    <a:pt x="3473800" y="2649274"/>
                  </a:lnTo>
                  <a:close/>
                  <a:moveTo>
                    <a:pt x="960685" y="2642073"/>
                  </a:moveTo>
                  <a:lnTo>
                    <a:pt x="931170" y="2652515"/>
                  </a:lnTo>
                  <a:lnTo>
                    <a:pt x="905254" y="2664757"/>
                  </a:lnTo>
                  <a:lnTo>
                    <a:pt x="923971" y="2661156"/>
                  </a:lnTo>
                  <a:lnTo>
                    <a:pt x="932969" y="2659716"/>
                  </a:lnTo>
                  <a:lnTo>
                    <a:pt x="939808" y="2656115"/>
                  </a:lnTo>
                  <a:close/>
                  <a:moveTo>
                    <a:pt x="8709763" y="2641874"/>
                  </a:moveTo>
                  <a:lnTo>
                    <a:pt x="8684198" y="2662760"/>
                  </a:lnTo>
                  <a:lnTo>
                    <a:pt x="8696081" y="2657719"/>
                  </a:lnTo>
                  <a:lnTo>
                    <a:pt x="8709763" y="2655918"/>
                  </a:lnTo>
                  <a:lnTo>
                    <a:pt x="8709763" y="2649076"/>
                  </a:lnTo>
                  <a:close/>
                  <a:moveTo>
                    <a:pt x="6332243" y="2637106"/>
                  </a:moveTo>
                  <a:lnTo>
                    <a:pt x="6301283" y="2647544"/>
                  </a:lnTo>
                  <a:lnTo>
                    <a:pt x="6271762" y="2661223"/>
                  </a:lnTo>
                  <a:lnTo>
                    <a:pt x="6284002" y="2656183"/>
                  </a:lnTo>
                  <a:lnTo>
                    <a:pt x="6308123" y="2647544"/>
                  </a:lnTo>
                  <a:close/>
                  <a:moveTo>
                    <a:pt x="9598041" y="2622789"/>
                  </a:moveTo>
                  <a:lnTo>
                    <a:pt x="9580758" y="2635032"/>
                  </a:lnTo>
                  <a:lnTo>
                    <a:pt x="9578958" y="2635032"/>
                  </a:lnTo>
                  <a:lnTo>
                    <a:pt x="9559875" y="2652317"/>
                  </a:lnTo>
                  <a:lnTo>
                    <a:pt x="9572117" y="2650877"/>
                  </a:lnTo>
                  <a:lnTo>
                    <a:pt x="9584359" y="2647276"/>
                  </a:lnTo>
                  <a:lnTo>
                    <a:pt x="9598041" y="2645475"/>
                  </a:lnTo>
                  <a:lnTo>
                    <a:pt x="9596241" y="2641874"/>
                  </a:lnTo>
                  <a:lnTo>
                    <a:pt x="9596241" y="2631431"/>
                  </a:lnTo>
                  <a:close/>
                  <a:moveTo>
                    <a:pt x="3549748" y="2619750"/>
                  </a:moveTo>
                  <a:lnTo>
                    <a:pt x="3508355" y="2633432"/>
                  </a:lnTo>
                  <a:lnTo>
                    <a:pt x="3518793" y="2631632"/>
                  </a:lnTo>
                  <a:lnTo>
                    <a:pt x="3529231" y="2630192"/>
                  </a:lnTo>
                  <a:lnTo>
                    <a:pt x="3539310" y="2624791"/>
                  </a:lnTo>
                  <a:close/>
                  <a:moveTo>
                    <a:pt x="799431" y="2619750"/>
                  </a:moveTo>
                  <a:lnTo>
                    <a:pt x="769916" y="2633432"/>
                  </a:lnTo>
                  <a:lnTo>
                    <a:pt x="778914" y="2633432"/>
                  </a:lnTo>
                  <a:lnTo>
                    <a:pt x="778914" y="2637033"/>
                  </a:lnTo>
                  <a:lnTo>
                    <a:pt x="787553" y="2630192"/>
                  </a:lnTo>
                  <a:lnTo>
                    <a:pt x="796191" y="2622990"/>
                  </a:lnTo>
                  <a:close/>
                  <a:moveTo>
                    <a:pt x="7634042" y="2618028"/>
                  </a:moveTo>
                  <a:lnTo>
                    <a:pt x="7603081" y="2629906"/>
                  </a:lnTo>
                  <a:lnTo>
                    <a:pt x="7577161" y="2642145"/>
                  </a:lnTo>
                  <a:lnTo>
                    <a:pt x="7554480" y="2652584"/>
                  </a:lnTo>
                  <a:lnTo>
                    <a:pt x="7537199" y="2664822"/>
                  </a:lnTo>
                  <a:lnTo>
                    <a:pt x="7573561" y="2659423"/>
                  </a:lnTo>
                  <a:lnTo>
                    <a:pt x="7584001" y="2657983"/>
                  </a:lnTo>
                  <a:lnTo>
                    <a:pt x="7594441" y="2656183"/>
                  </a:lnTo>
                  <a:lnTo>
                    <a:pt x="7603081" y="2652584"/>
                  </a:lnTo>
                  <a:lnTo>
                    <a:pt x="7609922" y="2647544"/>
                  </a:lnTo>
                  <a:lnTo>
                    <a:pt x="7616762" y="2642145"/>
                  </a:lnTo>
                  <a:lnTo>
                    <a:pt x="7623602" y="2635306"/>
                  </a:lnTo>
                  <a:lnTo>
                    <a:pt x="7629002" y="2626667"/>
                  </a:lnTo>
                  <a:close/>
                  <a:moveTo>
                    <a:pt x="519036" y="2597427"/>
                  </a:moveTo>
                  <a:lnTo>
                    <a:pt x="515797" y="2598867"/>
                  </a:lnTo>
                  <a:lnTo>
                    <a:pt x="519036" y="2598867"/>
                  </a:lnTo>
                  <a:close/>
                  <a:moveTo>
                    <a:pt x="867100" y="2586985"/>
                  </a:moveTo>
                  <a:lnTo>
                    <a:pt x="860261" y="2590226"/>
                  </a:lnTo>
                  <a:lnTo>
                    <a:pt x="858534" y="2591269"/>
                  </a:lnTo>
                  <a:lnTo>
                    <a:pt x="836145" y="2602467"/>
                  </a:lnTo>
                  <a:lnTo>
                    <a:pt x="842984" y="2600667"/>
                  </a:lnTo>
                  <a:lnTo>
                    <a:pt x="858534" y="2591269"/>
                  </a:lnTo>
                  <a:close/>
                  <a:moveTo>
                    <a:pt x="4869148" y="2583856"/>
                  </a:moveTo>
                  <a:lnTo>
                    <a:pt x="4812266" y="2635693"/>
                  </a:lnTo>
                  <a:lnTo>
                    <a:pt x="4808666" y="2639293"/>
                  </a:lnTo>
                  <a:lnTo>
                    <a:pt x="4801825" y="2642532"/>
                  </a:lnTo>
                  <a:lnTo>
                    <a:pt x="4794985" y="2649732"/>
                  </a:lnTo>
                  <a:lnTo>
                    <a:pt x="4806866" y="2646132"/>
                  </a:lnTo>
                  <a:lnTo>
                    <a:pt x="4817306" y="2639293"/>
                  </a:lnTo>
                  <a:lnTo>
                    <a:pt x="4829186" y="2630293"/>
                  </a:lnTo>
                  <a:lnTo>
                    <a:pt x="4839627" y="2618414"/>
                  </a:lnTo>
                  <a:close/>
                  <a:moveTo>
                    <a:pt x="1671931" y="2578344"/>
                  </a:moveTo>
                  <a:lnTo>
                    <a:pt x="1670131" y="2580144"/>
                  </a:lnTo>
                  <a:lnTo>
                    <a:pt x="1671931" y="2580144"/>
                  </a:lnTo>
                  <a:close/>
                  <a:moveTo>
                    <a:pt x="9920299" y="2571294"/>
                  </a:moveTo>
                  <a:lnTo>
                    <a:pt x="9911657" y="2576335"/>
                  </a:lnTo>
                  <a:lnTo>
                    <a:pt x="9904456" y="2583177"/>
                  </a:lnTo>
                  <a:lnTo>
                    <a:pt x="9883572" y="2602263"/>
                  </a:lnTo>
                  <a:lnTo>
                    <a:pt x="9866289" y="2617747"/>
                  </a:lnTo>
                  <a:lnTo>
                    <a:pt x="9847566" y="2629991"/>
                  </a:lnTo>
                  <a:lnTo>
                    <a:pt x="9830283" y="2638633"/>
                  </a:lnTo>
                  <a:lnTo>
                    <a:pt x="9857648" y="2638633"/>
                  </a:lnTo>
                  <a:lnTo>
                    <a:pt x="9874931" y="2638633"/>
                  </a:lnTo>
                  <a:lnTo>
                    <a:pt x="9892214" y="2640434"/>
                  </a:lnTo>
                  <a:lnTo>
                    <a:pt x="9908057" y="2641874"/>
                  </a:lnTo>
                  <a:lnTo>
                    <a:pt x="9925340" y="2647276"/>
                  </a:lnTo>
                  <a:lnTo>
                    <a:pt x="9921739" y="2622789"/>
                  </a:lnTo>
                  <a:lnTo>
                    <a:pt x="9920299" y="2604063"/>
                  </a:lnTo>
                  <a:close/>
                  <a:moveTo>
                    <a:pt x="1675530" y="2567902"/>
                  </a:moveTo>
                  <a:lnTo>
                    <a:pt x="1673730" y="2569703"/>
                  </a:lnTo>
                  <a:lnTo>
                    <a:pt x="1675530" y="2569703"/>
                  </a:lnTo>
                  <a:lnTo>
                    <a:pt x="1675530" y="2571503"/>
                  </a:lnTo>
                  <a:lnTo>
                    <a:pt x="1677329" y="2572943"/>
                  </a:lnTo>
                  <a:close/>
                  <a:moveTo>
                    <a:pt x="2947565" y="2559261"/>
                  </a:moveTo>
                  <a:lnTo>
                    <a:pt x="2874857" y="2580144"/>
                  </a:lnTo>
                  <a:lnTo>
                    <a:pt x="2788471" y="2602467"/>
                  </a:lnTo>
                  <a:lnTo>
                    <a:pt x="2738079" y="2616149"/>
                  </a:lnTo>
                  <a:lnTo>
                    <a:pt x="2691286" y="2631632"/>
                  </a:lnTo>
                  <a:lnTo>
                    <a:pt x="2651693" y="2647474"/>
                  </a:lnTo>
                  <a:lnTo>
                    <a:pt x="2614979" y="2664757"/>
                  </a:lnTo>
                  <a:lnTo>
                    <a:pt x="2614979" y="2676999"/>
                  </a:lnTo>
                  <a:lnTo>
                    <a:pt x="2613539" y="2689240"/>
                  </a:lnTo>
                  <a:lnTo>
                    <a:pt x="2665371" y="2666557"/>
                  </a:lnTo>
                  <a:lnTo>
                    <a:pt x="2713962" y="2647474"/>
                  </a:lnTo>
                  <a:lnTo>
                    <a:pt x="2744918" y="2635232"/>
                  </a:lnTo>
                  <a:lnTo>
                    <a:pt x="2778033" y="2621550"/>
                  </a:lnTo>
                  <a:lnTo>
                    <a:pt x="2840302" y="2593826"/>
                  </a:lnTo>
                  <a:lnTo>
                    <a:pt x="2845342" y="2592026"/>
                  </a:lnTo>
                  <a:lnTo>
                    <a:pt x="2853980" y="2593826"/>
                  </a:lnTo>
                  <a:lnTo>
                    <a:pt x="2860819" y="2595626"/>
                  </a:lnTo>
                  <a:lnTo>
                    <a:pt x="2871258" y="2586985"/>
                  </a:lnTo>
                  <a:lnTo>
                    <a:pt x="2883496" y="2581584"/>
                  </a:lnTo>
                  <a:lnTo>
                    <a:pt x="2895374" y="2576544"/>
                  </a:lnTo>
                  <a:lnTo>
                    <a:pt x="2911211" y="2571503"/>
                  </a:lnTo>
                  <a:lnTo>
                    <a:pt x="2926689" y="2566102"/>
                  </a:lnTo>
                  <a:close/>
                  <a:moveTo>
                    <a:pt x="3556587" y="2536578"/>
                  </a:moveTo>
                  <a:lnTo>
                    <a:pt x="3530671" y="2545219"/>
                  </a:lnTo>
                  <a:lnTo>
                    <a:pt x="3537870" y="2550620"/>
                  </a:lnTo>
                  <a:lnTo>
                    <a:pt x="3546509" y="2550620"/>
                  </a:lnTo>
                  <a:lnTo>
                    <a:pt x="3551548" y="2543779"/>
                  </a:lnTo>
                  <a:lnTo>
                    <a:pt x="3555148" y="2540178"/>
                  </a:lnTo>
                  <a:close/>
                  <a:moveTo>
                    <a:pt x="2814387" y="2524696"/>
                  </a:moveTo>
                  <a:lnTo>
                    <a:pt x="2800349" y="2529737"/>
                  </a:lnTo>
                  <a:lnTo>
                    <a:pt x="2814387" y="2531537"/>
                  </a:lnTo>
                  <a:close/>
                  <a:moveTo>
                    <a:pt x="7036784" y="2524440"/>
                  </a:moveTo>
                  <a:lnTo>
                    <a:pt x="6910421" y="2588512"/>
                  </a:lnTo>
                  <a:lnTo>
                    <a:pt x="6908621" y="2588512"/>
                  </a:lnTo>
                  <a:lnTo>
                    <a:pt x="6908621" y="2598950"/>
                  </a:lnTo>
                  <a:lnTo>
                    <a:pt x="6907181" y="2604350"/>
                  </a:lnTo>
                  <a:lnTo>
                    <a:pt x="6903580" y="2609389"/>
                  </a:lnTo>
                  <a:lnTo>
                    <a:pt x="6905381" y="2612989"/>
                  </a:lnTo>
                  <a:lnTo>
                    <a:pt x="6908621" y="2612989"/>
                  </a:lnTo>
                  <a:lnTo>
                    <a:pt x="6915821" y="2604350"/>
                  </a:lnTo>
                  <a:lnTo>
                    <a:pt x="6919061" y="2598950"/>
                  </a:lnTo>
                  <a:lnTo>
                    <a:pt x="6922661" y="2593911"/>
                  </a:lnTo>
                  <a:lnTo>
                    <a:pt x="6941742" y="2576633"/>
                  </a:lnTo>
                  <a:lnTo>
                    <a:pt x="6944982" y="2573034"/>
                  </a:lnTo>
                  <a:lnTo>
                    <a:pt x="6955422" y="2567994"/>
                  </a:lnTo>
                  <a:lnTo>
                    <a:pt x="6972703" y="2564395"/>
                  </a:lnTo>
                  <a:lnTo>
                    <a:pt x="6979903" y="2557556"/>
                  </a:lnTo>
                  <a:lnTo>
                    <a:pt x="6983143" y="2552156"/>
                  </a:lnTo>
                  <a:lnTo>
                    <a:pt x="6990343" y="2552156"/>
                  </a:lnTo>
                  <a:lnTo>
                    <a:pt x="6995383" y="2548917"/>
                  </a:lnTo>
                  <a:lnTo>
                    <a:pt x="6998983" y="2545317"/>
                  </a:lnTo>
                  <a:lnTo>
                    <a:pt x="7002223" y="2545317"/>
                  </a:lnTo>
                  <a:lnTo>
                    <a:pt x="7014464" y="2542078"/>
                  </a:lnTo>
                  <a:lnTo>
                    <a:pt x="7023104" y="2536678"/>
                  </a:lnTo>
                  <a:lnTo>
                    <a:pt x="7031744" y="2531639"/>
                  </a:lnTo>
                  <a:close/>
                  <a:moveTo>
                    <a:pt x="9859448" y="2522680"/>
                  </a:moveTo>
                  <a:lnTo>
                    <a:pt x="9821641" y="2546807"/>
                  </a:lnTo>
                  <a:lnTo>
                    <a:pt x="9766191" y="2583177"/>
                  </a:lnTo>
                  <a:lnTo>
                    <a:pt x="9712182" y="2615947"/>
                  </a:lnTo>
                  <a:lnTo>
                    <a:pt x="9710741" y="2622789"/>
                  </a:lnTo>
                  <a:lnTo>
                    <a:pt x="9707141" y="2635032"/>
                  </a:lnTo>
                  <a:lnTo>
                    <a:pt x="9705341" y="2640434"/>
                  </a:lnTo>
                  <a:lnTo>
                    <a:pt x="9702100" y="2643675"/>
                  </a:lnTo>
                  <a:lnTo>
                    <a:pt x="9698499" y="2647276"/>
                  </a:lnTo>
                  <a:lnTo>
                    <a:pt x="9729465" y="2647276"/>
                  </a:lnTo>
                  <a:lnTo>
                    <a:pt x="9758990" y="2647276"/>
                  </a:lnTo>
                  <a:lnTo>
                    <a:pt x="9750349" y="2643675"/>
                  </a:lnTo>
                  <a:lnTo>
                    <a:pt x="9731265" y="2636833"/>
                  </a:lnTo>
                  <a:lnTo>
                    <a:pt x="9745308" y="2619548"/>
                  </a:lnTo>
                  <a:lnTo>
                    <a:pt x="9766191" y="2597221"/>
                  </a:lnTo>
                  <a:lnTo>
                    <a:pt x="9788515" y="2576335"/>
                  </a:lnTo>
                  <a:lnTo>
                    <a:pt x="9813000" y="2555450"/>
                  </a:lnTo>
                  <a:lnTo>
                    <a:pt x="9838925" y="2536364"/>
                  </a:lnTo>
                  <a:close/>
                  <a:moveTo>
                    <a:pt x="4981832" y="2497102"/>
                  </a:moveTo>
                  <a:lnTo>
                    <a:pt x="4973192" y="2498902"/>
                  </a:lnTo>
                  <a:lnTo>
                    <a:pt x="4928190" y="2535259"/>
                  </a:lnTo>
                  <a:lnTo>
                    <a:pt x="4955911" y="2516181"/>
                  </a:lnTo>
                  <a:close/>
                  <a:moveTo>
                    <a:pt x="1848662" y="2491571"/>
                  </a:moveTo>
                  <a:lnTo>
                    <a:pt x="1827785" y="2502012"/>
                  </a:lnTo>
                  <a:lnTo>
                    <a:pt x="1843263" y="2500212"/>
                  </a:lnTo>
                  <a:lnTo>
                    <a:pt x="1843263" y="2498412"/>
                  </a:lnTo>
                  <a:lnTo>
                    <a:pt x="1845063" y="2495171"/>
                  </a:lnTo>
                  <a:close/>
                  <a:moveTo>
                    <a:pt x="8791137" y="2486310"/>
                  </a:moveTo>
                  <a:lnTo>
                    <a:pt x="8780696" y="2493152"/>
                  </a:lnTo>
                  <a:lnTo>
                    <a:pt x="8723805" y="2531323"/>
                  </a:lnTo>
                  <a:lnTo>
                    <a:pt x="8671956" y="2569494"/>
                  </a:lnTo>
                  <a:lnTo>
                    <a:pt x="8661514" y="2578136"/>
                  </a:lnTo>
                  <a:lnTo>
                    <a:pt x="8711563" y="2546807"/>
                  </a:lnTo>
                  <a:lnTo>
                    <a:pt x="8763413" y="2519079"/>
                  </a:lnTo>
                  <a:lnTo>
                    <a:pt x="8767013" y="2515478"/>
                  </a:lnTo>
                  <a:lnTo>
                    <a:pt x="8770614" y="2512237"/>
                  </a:lnTo>
                  <a:lnTo>
                    <a:pt x="8779255" y="2506836"/>
                  </a:lnTo>
                  <a:lnTo>
                    <a:pt x="8780696" y="2505035"/>
                  </a:lnTo>
                  <a:lnTo>
                    <a:pt x="8786097" y="2499994"/>
                  </a:lnTo>
                  <a:lnTo>
                    <a:pt x="8787897" y="2494952"/>
                  </a:lnTo>
                  <a:close/>
                  <a:moveTo>
                    <a:pt x="4761864" y="2481623"/>
                  </a:moveTo>
                  <a:lnTo>
                    <a:pt x="4701381" y="2526620"/>
                  </a:lnTo>
                  <a:lnTo>
                    <a:pt x="4644139" y="2571617"/>
                  </a:lnTo>
                  <a:lnTo>
                    <a:pt x="4645939" y="2580256"/>
                  </a:lnTo>
                  <a:lnTo>
                    <a:pt x="4668260" y="2557938"/>
                  </a:lnTo>
                  <a:lnTo>
                    <a:pt x="4690941" y="2537059"/>
                  </a:lnTo>
                  <a:lnTo>
                    <a:pt x="4713262" y="2519780"/>
                  </a:lnTo>
                  <a:lnTo>
                    <a:pt x="4735943" y="2503941"/>
                  </a:lnTo>
                  <a:lnTo>
                    <a:pt x="4760424" y="2493862"/>
                  </a:lnTo>
                  <a:lnTo>
                    <a:pt x="4760424" y="2488462"/>
                  </a:lnTo>
                  <a:lnTo>
                    <a:pt x="4761864" y="2483423"/>
                  </a:lnTo>
                  <a:close/>
                  <a:moveTo>
                    <a:pt x="6981703" y="2472606"/>
                  </a:moveTo>
                  <a:lnTo>
                    <a:pt x="6957222" y="2481245"/>
                  </a:lnTo>
                  <a:lnTo>
                    <a:pt x="6948582" y="2486285"/>
                  </a:lnTo>
                  <a:lnTo>
                    <a:pt x="6941742" y="2493484"/>
                  </a:lnTo>
                  <a:close/>
                  <a:moveTo>
                    <a:pt x="5011354" y="2471184"/>
                  </a:moveTo>
                  <a:lnTo>
                    <a:pt x="4995513" y="2483423"/>
                  </a:lnTo>
                  <a:lnTo>
                    <a:pt x="4993713" y="2485223"/>
                  </a:lnTo>
                  <a:lnTo>
                    <a:pt x="4990473" y="2488462"/>
                  </a:lnTo>
                  <a:lnTo>
                    <a:pt x="4993713" y="2488462"/>
                  </a:lnTo>
                  <a:lnTo>
                    <a:pt x="4999113" y="2483423"/>
                  </a:lnTo>
                  <a:close/>
                  <a:moveTo>
                    <a:pt x="2630816" y="2463847"/>
                  </a:moveTo>
                  <a:lnTo>
                    <a:pt x="2630816" y="2472488"/>
                  </a:lnTo>
                  <a:lnTo>
                    <a:pt x="2630816" y="2496612"/>
                  </a:lnTo>
                  <a:lnTo>
                    <a:pt x="2627217" y="2519295"/>
                  </a:lnTo>
                  <a:lnTo>
                    <a:pt x="2654932" y="2512454"/>
                  </a:lnTo>
                  <a:lnTo>
                    <a:pt x="2679409" y="2503813"/>
                  </a:lnTo>
                  <a:lnTo>
                    <a:pt x="2703525" y="2493371"/>
                  </a:lnTo>
                  <a:lnTo>
                    <a:pt x="2725841" y="2482930"/>
                  </a:lnTo>
                  <a:lnTo>
                    <a:pt x="2701725" y="2486530"/>
                  </a:lnTo>
                  <a:lnTo>
                    <a:pt x="2691286" y="2486530"/>
                  </a:lnTo>
                  <a:lnTo>
                    <a:pt x="2682648" y="2484730"/>
                  </a:lnTo>
                  <a:lnTo>
                    <a:pt x="2681208" y="2484730"/>
                  </a:lnTo>
                  <a:lnTo>
                    <a:pt x="2667170" y="2482930"/>
                  </a:lnTo>
                  <a:lnTo>
                    <a:pt x="2654932" y="2479329"/>
                  </a:lnTo>
                  <a:lnTo>
                    <a:pt x="2643054" y="2472488"/>
                  </a:lnTo>
                  <a:close/>
                  <a:moveTo>
                    <a:pt x="1905533" y="2463847"/>
                  </a:moveTo>
                  <a:lnTo>
                    <a:pt x="1858740" y="2486530"/>
                  </a:lnTo>
                  <a:lnTo>
                    <a:pt x="1869179" y="2484730"/>
                  </a:lnTo>
                  <a:lnTo>
                    <a:pt x="1882856" y="2481129"/>
                  </a:lnTo>
                  <a:lnTo>
                    <a:pt x="1893295" y="2476089"/>
                  </a:lnTo>
                  <a:lnTo>
                    <a:pt x="1901933" y="2470688"/>
                  </a:lnTo>
                  <a:lnTo>
                    <a:pt x="1909132" y="2463847"/>
                  </a:lnTo>
                  <a:close/>
                  <a:moveTo>
                    <a:pt x="5681344" y="2462168"/>
                  </a:moveTo>
                  <a:lnTo>
                    <a:pt x="5662263" y="2472606"/>
                  </a:lnTo>
                  <a:lnTo>
                    <a:pt x="5633103" y="2488084"/>
                  </a:lnTo>
                  <a:lnTo>
                    <a:pt x="5605382" y="2498523"/>
                  </a:lnTo>
                  <a:lnTo>
                    <a:pt x="5577661" y="2503562"/>
                  </a:lnTo>
                  <a:lnTo>
                    <a:pt x="5551740" y="2505362"/>
                  </a:lnTo>
                  <a:lnTo>
                    <a:pt x="5520419" y="2505362"/>
                  </a:lnTo>
                  <a:lnTo>
                    <a:pt x="5499539" y="2519400"/>
                  </a:lnTo>
                  <a:lnTo>
                    <a:pt x="5473978" y="2531639"/>
                  </a:lnTo>
                  <a:lnTo>
                    <a:pt x="5473978" y="2587072"/>
                  </a:lnTo>
                  <a:lnTo>
                    <a:pt x="5501339" y="2573034"/>
                  </a:lnTo>
                  <a:lnTo>
                    <a:pt x="5529059" y="2557556"/>
                  </a:lnTo>
                  <a:lnTo>
                    <a:pt x="5556780" y="2540278"/>
                  </a:lnTo>
                  <a:lnTo>
                    <a:pt x="5584501" y="2521200"/>
                  </a:lnTo>
                  <a:lnTo>
                    <a:pt x="5584501" y="2519400"/>
                  </a:lnTo>
                  <a:lnTo>
                    <a:pt x="5636343" y="2488084"/>
                  </a:lnTo>
                  <a:lnTo>
                    <a:pt x="5659023" y="2476206"/>
                  </a:lnTo>
                  <a:lnTo>
                    <a:pt x="5681344" y="2465767"/>
                  </a:lnTo>
                  <a:close/>
                  <a:moveTo>
                    <a:pt x="3222921" y="2462047"/>
                  </a:moveTo>
                  <a:lnTo>
                    <a:pt x="3110259" y="2495171"/>
                  </a:lnTo>
                  <a:lnTo>
                    <a:pt x="3092982" y="2505253"/>
                  </a:lnTo>
                  <a:lnTo>
                    <a:pt x="3072105" y="2514254"/>
                  </a:lnTo>
                  <a:lnTo>
                    <a:pt x="3101621" y="2505253"/>
                  </a:lnTo>
                  <a:lnTo>
                    <a:pt x="3127536" y="2496612"/>
                  </a:lnTo>
                  <a:close/>
                  <a:moveTo>
                    <a:pt x="4800025" y="2455705"/>
                  </a:moveTo>
                  <a:lnTo>
                    <a:pt x="4786345" y="2464344"/>
                  </a:lnTo>
                  <a:lnTo>
                    <a:pt x="4791385" y="2462544"/>
                  </a:lnTo>
                  <a:lnTo>
                    <a:pt x="4798225" y="2460744"/>
                  </a:lnTo>
                  <a:close/>
                  <a:moveTo>
                    <a:pt x="1633776" y="2448365"/>
                  </a:moveTo>
                  <a:lnTo>
                    <a:pt x="1630177" y="2451965"/>
                  </a:lnTo>
                  <a:lnTo>
                    <a:pt x="1631977" y="2451965"/>
                  </a:lnTo>
                  <a:lnTo>
                    <a:pt x="1633776" y="2450165"/>
                  </a:lnTo>
                  <a:close/>
                  <a:moveTo>
                    <a:pt x="3056628" y="2443324"/>
                  </a:moveTo>
                  <a:lnTo>
                    <a:pt x="2988958" y="2465647"/>
                  </a:lnTo>
                  <a:lnTo>
                    <a:pt x="2921650" y="2487970"/>
                  </a:lnTo>
                  <a:lnTo>
                    <a:pt x="2956204" y="2477889"/>
                  </a:lnTo>
                  <a:lnTo>
                    <a:pt x="3006236" y="2462047"/>
                  </a:lnTo>
                  <a:close/>
                  <a:moveTo>
                    <a:pt x="493120" y="2441523"/>
                  </a:moveTo>
                  <a:lnTo>
                    <a:pt x="306310" y="2521095"/>
                  </a:lnTo>
                  <a:lnTo>
                    <a:pt x="283994" y="2533337"/>
                  </a:lnTo>
                  <a:lnTo>
                    <a:pt x="261318" y="2545219"/>
                  </a:lnTo>
                  <a:lnTo>
                    <a:pt x="240441" y="2559261"/>
                  </a:lnTo>
                  <a:lnTo>
                    <a:pt x="221364" y="2574743"/>
                  </a:lnTo>
                  <a:lnTo>
                    <a:pt x="247640" y="2564302"/>
                  </a:lnTo>
                  <a:lnTo>
                    <a:pt x="273555" y="2555660"/>
                  </a:lnTo>
                  <a:lnTo>
                    <a:pt x="299471" y="2548819"/>
                  </a:lnTo>
                  <a:lnTo>
                    <a:pt x="323588" y="2543779"/>
                  </a:lnTo>
                  <a:lnTo>
                    <a:pt x="328627" y="2536578"/>
                  </a:lnTo>
                  <a:lnTo>
                    <a:pt x="334026" y="2527936"/>
                  </a:lnTo>
                  <a:lnTo>
                    <a:pt x="340865" y="2522896"/>
                  </a:lnTo>
                  <a:lnTo>
                    <a:pt x="347704" y="2517495"/>
                  </a:lnTo>
                  <a:lnTo>
                    <a:pt x="354543" y="2512454"/>
                  </a:lnTo>
                  <a:lnTo>
                    <a:pt x="359942" y="2508854"/>
                  </a:lnTo>
                  <a:lnTo>
                    <a:pt x="363541" y="2500212"/>
                  </a:lnTo>
                  <a:lnTo>
                    <a:pt x="373619" y="2500212"/>
                  </a:lnTo>
                  <a:lnTo>
                    <a:pt x="385857" y="2498412"/>
                  </a:lnTo>
                  <a:lnTo>
                    <a:pt x="401695" y="2495171"/>
                  </a:lnTo>
                  <a:lnTo>
                    <a:pt x="415373" y="2487970"/>
                  </a:lnTo>
                  <a:lnTo>
                    <a:pt x="431210" y="2479329"/>
                  </a:lnTo>
                  <a:lnTo>
                    <a:pt x="453527" y="2465647"/>
                  </a:lnTo>
                  <a:close/>
                  <a:moveTo>
                    <a:pt x="7634042" y="2433011"/>
                  </a:moveTo>
                  <a:lnTo>
                    <a:pt x="7577161" y="2457128"/>
                  </a:lnTo>
                  <a:lnTo>
                    <a:pt x="7523519" y="2479445"/>
                  </a:lnTo>
                  <a:lnTo>
                    <a:pt x="7474918" y="2503562"/>
                  </a:lnTo>
                  <a:lnTo>
                    <a:pt x="7429916" y="2529839"/>
                  </a:lnTo>
                  <a:lnTo>
                    <a:pt x="7370874" y="2566194"/>
                  </a:lnTo>
                  <a:lnTo>
                    <a:pt x="7417676" y="2545317"/>
                  </a:lnTo>
                  <a:lnTo>
                    <a:pt x="7479958" y="2515801"/>
                  </a:lnTo>
                  <a:lnTo>
                    <a:pt x="7540800" y="2486285"/>
                  </a:lnTo>
                  <a:lnTo>
                    <a:pt x="7547640" y="2479445"/>
                  </a:lnTo>
                  <a:lnTo>
                    <a:pt x="7554480" y="2470807"/>
                  </a:lnTo>
                  <a:lnTo>
                    <a:pt x="7564920" y="2465767"/>
                  </a:lnTo>
                  <a:lnTo>
                    <a:pt x="7575361" y="2460368"/>
                  </a:lnTo>
                  <a:lnTo>
                    <a:pt x="7609922" y="2450289"/>
                  </a:lnTo>
                  <a:lnTo>
                    <a:pt x="7621802" y="2444890"/>
                  </a:lnTo>
                  <a:lnTo>
                    <a:pt x="7630442" y="2438051"/>
                  </a:lnTo>
                  <a:close/>
                  <a:moveTo>
                    <a:pt x="3518793" y="2432882"/>
                  </a:moveTo>
                  <a:lnTo>
                    <a:pt x="3511955" y="2434682"/>
                  </a:lnTo>
                  <a:lnTo>
                    <a:pt x="3515194" y="2434682"/>
                  </a:lnTo>
                  <a:close/>
                  <a:moveTo>
                    <a:pt x="1978241" y="2432882"/>
                  </a:moveTo>
                  <a:lnTo>
                    <a:pt x="1971402" y="2436483"/>
                  </a:lnTo>
                  <a:lnTo>
                    <a:pt x="1976441" y="2434682"/>
                  </a:lnTo>
                  <a:close/>
                  <a:moveTo>
                    <a:pt x="1684168" y="2410199"/>
                  </a:moveTo>
                  <a:lnTo>
                    <a:pt x="1668331" y="2420640"/>
                  </a:lnTo>
                  <a:lnTo>
                    <a:pt x="1677329" y="2417400"/>
                  </a:lnTo>
                  <a:lnTo>
                    <a:pt x="1684168" y="2411999"/>
                  </a:lnTo>
                  <a:lnTo>
                    <a:pt x="1685968" y="2410199"/>
                  </a:lnTo>
                  <a:close/>
                  <a:moveTo>
                    <a:pt x="5480818" y="2408534"/>
                  </a:moveTo>
                  <a:lnTo>
                    <a:pt x="5482258" y="2417173"/>
                  </a:lnTo>
                  <a:lnTo>
                    <a:pt x="5482258" y="2426172"/>
                  </a:lnTo>
                  <a:lnTo>
                    <a:pt x="5504939" y="2412134"/>
                  </a:lnTo>
                  <a:lnTo>
                    <a:pt x="5506739" y="2412134"/>
                  </a:lnTo>
                  <a:lnTo>
                    <a:pt x="5490898" y="2410334"/>
                  </a:lnTo>
                  <a:lnTo>
                    <a:pt x="5485858" y="2408534"/>
                  </a:lnTo>
                  <a:close/>
                  <a:moveTo>
                    <a:pt x="586705" y="2401558"/>
                  </a:moveTo>
                  <a:lnTo>
                    <a:pt x="574827" y="2406958"/>
                  </a:lnTo>
                  <a:lnTo>
                    <a:pt x="513997" y="2432882"/>
                  </a:lnTo>
                  <a:lnTo>
                    <a:pt x="519036" y="2441523"/>
                  </a:lnTo>
                  <a:lnTo>
                    <a:pt x="522635" y="2445124"/>
                  </a:lnTo>
                  <a:lnTo>
                    <a:pt x="531274" y="2437923"/>
                  </a:lnTo>
                  <a:lnTo>
                    <a:pt x="543512" y="2432882"/>
                  </a:lnTo>
                  <a:lnTo>
                    <a:pt x="550351" y="2427841"/>
                  </a:lnTo>
                  <a:lnTo>
                    <a:pt x="558990" y="2422441"/>
                  </a:lnTo>
                  <a:lnTo>
                    <a:pt x="571228" y="2417400"/>
                  </a:lnTo>
                  <a:lnTo>
                    <a:pt x="581666" y="2413799"/>
                  </a:lnTo>
                  <a:lnTo>
                    <a:pt x="584905" y="2405158"/>
                  </a:lnTo>
                  <a:close/>
                  <a:moveTo>
                    <a:pt x="4348207" y="2400268"/>
                  </a:moveTo>
                  <a:lnTo>
                    <a:pt x="4346407" y="2402068"/>
                  </a:lnTo>
                  <a:lnTo>
                    <a:pt x="4316886" y="2422947"/>
                  </a:lnTo>
                  <a:lnTo>
                    <a:pt x="4290965" y="2442025"/>
                  </a:lnTo>
                  <a:lnTo>
                    <a:pt x="4263244" y="2460744"/>
                  </a:lnTo>
                  <a:lnTo>
                    <a:pt x="4237323" y="2479823"/>
                  </a:lnTo>
                  <a:lnTo>
                    <a:pt x="4199522" y="2507541"/>
                  </a:lnTo>
                  <a:lnTo>
                    <a:pt x="4164600" y="2532020"/>
                  </a:lnTo>
                  <a:lnTo>
                    <a:pt x="4147320" y="2545699"/>
                  </a:lnTo>
                  <a:lnTo>
                    <a:pt x="4147320" y="2573417"/>
                  </a:lnTo>
                  <a:lnTo>
                    <a:pt x="4168200" y="2556138"/>
                  </a:lnTo>
                  <a:lnTo>
                    <a:pt x="4190521" y="2538859"/>
                  </a:lnTo>
                  <a:lnTo>
                    <a:pt x="4216802" y="2519780"/>
                  </a:lnTo>
                  <a:lnTo>
                    <a:pt x="4245963" y="2500702"/>
                  </a:lnTo>
                  <a:lnTo>
                    <a:pt x="4247763" y="2500702"/>
                  </a:lnTo>
                  <a:lnTo>
                    <a:pt x="4263244" y="2492062"/>
                  </a:lnTo>
                  <a:lnTo>
                    <a:pt x="4278725" y="2481623"/>
                  </a:lnTo>
                  <a:lnTo>
                    <a:pt x="4292765" y="2469384"/>
                  </a:lnTo>
                  <a:lnTo>
                    <a:pt x="4305006" y="2457504"/>
                  </a:lnTo>
                  <a:lnTo>
                    <a:pt x="4316886" y="2445265"/>
                  </a:lnTo>
                  <a:lnTo>
                    <a:pt x="4329127" y="2431586"/>
                  </a:lnTo>
                  <a:lnTo>
                    <a:pt x="4339567" y="2416107"/>
                  </a:lnTo>
                  <a:close/>
                  <a:moveTo>
                    <a:pt x="3200245" y="2396517"/>
                  </a:moveTo>
                  <a:lnTo>
                    <a:pt x="3175768" y="2403358"/>
                  </a:lnTo>
                  <a:lnTo>
                    <a:pt x="3106660" y="2427841"/>
                  </a:lnTo>
                  <a:lnTo>
                    <a:pt x="3080744" y="2434682"/>
                  </a:lnTo>
                  <a:lnTo>
                    <a:pt x="3101621" y="2434682"/>
                  </a:lnTo>
                  <a:lnTo>
                    <a:pt x="3118898" y="2431082"/>
                  </a:lnTo>
                  <a:lnTo>
                    <a:pt x="3134375" y="2427841"/>
                  </a:lnTo>
                  <a:lnTo>
                    <a:pt x="3148053" y="2420640"/>
                  </a:lnTo>
                  <a:lnTo>
                    <a:pt x="3172529" y="2408399"/>
                  </a:lnTo>
                  <a:close/>
                  <a:moveTo>
                    <a:pt x="8306491" y="2394483"/>
                  </a:moveTo>
                  <a:lnTo>
                    <a:pt x="8244200" y="2434455"/>
                  </a:lnTo>
                  <a:lnTo>
                    <a:pt x="8237359" y="2439496"/>
                  </a:lnTo>
                  <a:lnTo>
                    <a:pt x="8218276" y="2453540"/>
                  </a:lnTo>
                  <a:lnTo>
                    <a:pt x="8200632" y="2469025"/>
                  </a:lnTo>
                  <a:lnTo>
                    <a:pt x="8185150" y="2484509"/>
                  </a:lnTo>
                  <a:lnTo>
                    <a:pt x="8171467" y="2499994"/>
                  </a:lnTo>
                  <a:lnTo>
                    <a:pt x="8185150" y="2491351"/>
                  </a:lnTo>
                  <a:lnTo>
                    <a:pt x="8207834" y="2474066"/>
                  </a:lnTo>
                  <a:lnTo>
                    <a:pt x="8225117" y="2458582"/>
                  </a:lnTo>
                  <a:lnTo>
                    <a:pt x="8230158" y="2454981"/>
                  </a:lnTo>
                  <a:lnTo>
                    <a:pt x="8252842" y="2437696"/>
                  </a:lnTo>
                  <a:lnTo>
                    <a:pt x="8278766" y="2422211"/>
                  </a:lnTo>
                  <a:lnTo>
                    <a:pt x="8294249" y="2408167"/>
                  </a:lnTo>
                  <a:close/>
                  <a:moveTo>
                    <a:pt x="6187159" y="2389457"/>
                  </a:moveTo>
                  <a:lnTo>
                    <a:pt x="6093196" y="2438051"/>
                  </a:lnTo>
                  <a:lnTo>
                    <a:pt x="6001754" y="2484845"/>
                  </a:lnTo>
                  <a:lnTo>
                    <a:pt x="5937672" y="2519400"/>
                  </a:lnTo>
                  <a:lnTo>
                    <a:pt x="5795827" y="2598950"/>
                  </a:lnTo>
                  <a:lnTo>
                    <a:pt x="5779987" y="2609389"/>
                  </a:lnTo>
                  <a:lnTo>
                    <a:pt x="5807708" y="2604350"/>
                  </a:lnTo>
                  <a:lnTo>
                    <a:pt x="5837229" y="2602550"/>
                  </a:lnTo>
                  <a:lnTo>
                    <a:pt x="5837229" y="2593911"/>
                  </a:lnTo>
                  <a:lnTo>
                    <a:pt x="5840829" y="2587072"/>
                  </a:lnTo>
                  <a:lnTo>
                    <a:pt x="5844069" y="2579873"/>
                  </a:lnTo>
                  <a:lnTo>
                    <a:pt x="5851269" y="2576633"/>
                  </a:lnTo>
                  <a:lnTo>
                    <a:pt x="5859909" y="2571234"/>
                  </a:lnTo>
                  <a:lnTo>
                    <a:pt x="5884030" y="2562595"/>
                  </a:lnTo>
                  <a:lnTo>
                    <a:pt x="5908151" y="2550716"/>
                  </a:lnTo>
                  <a:lnTo>
                    <a:pt x="5932272" y="2536678"/>
                  </a:lnTo>
                  <a:lnTo>
                    <a:pt x="5954952" y="2521200"/>
                  </a:lnTo>
                  <a:lnTo>
                    <a:pt x="6001754" y="2489884"/>
                  </a:lnTo>
                  <a:lnTo>
                    <a:pt x="6024434" y="2477646"/>
                  </a:lnTo>
                  <a:lnTo>
                    <a:pt x="6044955" y="2465767"/>
                  </a:lnTo>
                  <a:lnTo>
                    <a:pt x="6096796" y="2438051"/>
                  </a:lnTo>
                  <a:lnTo>
                    <a:pt x="6152238" y="2408534"/>
                  </a:lnTo>
                  <a:lnTo>
                    <a:pt x="6169879" y="2399895"/>
                  </a:lnTo>
                  <a:close/>
                  <a:moveTo>
                    <a:pt x="3236599" y="2384275"/>
                  </a:moveTo>
                  <a:lnTo>
                    <a:pt x="3232999" y="2386075"/>
                  </a:lnTo>
                  <a:lnTo>
                    <a:pt x="3234799" y="2386075"/>
                  </a:lnTo>
                  <a:close/>
                  <a:moveTo>
                    <a:pt x="1737800" y="2384275"/>
                  </a:moveTo>
                  <a:lnTo>
                    <a:pt x="1727362" y="2391116"/>
                  </a:lnTo>
                  <a:lnTo>
                    <a:pt x="1708284" y="2399757"/>
                  </a:lnTo>
                  <a:lnTo>
                    <a:pt x="1716923" y="2398317"/>
                  </a:lnTo>
                  <a:lnTo>
                    <a:pt x="1729161" y="2398317"/>
                  </a:lnTo>
                  <a:lnTo>
                    <a:pt x="1730601" y="2394717"/>
                  </a:lnTo>
                  <a:lnTo>
                    <a:pt x="1734200" y="2389316"/>
                  </a:lnTo>
                  <a:close/>
                  <a:moveTo>
                    <a:pt x="4275485" y="2379389"/>
                  </a:moveTo>
                  <a:lnTo>
                    <a:pt x="4252804" y="2389829"/>
                  </a:lnTo>
                  <a:lnTo>
                    <a:pt x="4239123" y="2398468"/>
                  </a:lnTo>
                  <a:lnTo>
                    <a:pt x="4216802" y="2412507"/>
                  </a:lnTo>
                  <a:lnTo>
                    <a:pt x="4195921" y="2426546"/>
                  </a:lnTo>
                  <a:lnTo>
                    <a:pt x="4181881" y="2438426"/>
                  </a:lnTo>
                  <a:lnTo>
                    <a:pt x="4166400" y="2450665"/>
                  </a:lnTo>
                  <a:lnTo>
                    <a:pt x="4155960" y="2457504"/>
                  </a:lnTo>
                  <a:lnTo>
                    <a:pt x="4152361" y="2460744"/>
                  </a:lnTo>
                  <a:lnTo>
                    <a:pt x="4178641" y="2445265"/>
                  </a:lnTo>
                  <a:lnTo>
                    <a:pt x="4202762" y="2426546"/>
                  </a:lnTo>
                  <a:lnTo>
                    <a:pt x="4218242" y="2412507"/>
                  </a:lnTo>
                  <a:lnTo>
                    <a:pt x="4235523" y="2403868"/>
                  </a:lnTo>
                  <a:lnTo>
                    <a:pt x="4251364" y="2398468"/>
                  </a:lnTo>
                  <a:lnTo>
                    <a:pt x="4268644" y="2397028"/>
                  </a:lnTo>
                  <a:lnTo>
                    <a:pt x="4271884" y="2388029"/>
                  </a:lnTo>
                  <a:close/>
                  <a:moveTo>
                    <a:pt x="4386369" y="2376150"/>
                  </a:moveTo>
                  <a:lnTo>
                    <a:pt x="4374128" y="2381189"/>
                  </a:lnTo>
                  <a:lnTo>
                    <a:pt x="4358648" y="2391629"/>
                  </a:lnTo>
                  <a:lnTo>
                    <a:pt x="4362248" y="2391629"/>
                  </a:lnTo>
                  <a:lnTo>
                    <a:pt x="4375928" y="2389829"/>
                  </a:lnTo>
                  <a:lnTo>
                    <a:pt x="4379529" y="2388029"/>
                  </a:lnTo>
                  <a:lnTo>
                    <a:pt x="4382769" y="2386589"/>
                  </a:lnTo>
                  <a:lnTo>
                    <a:pt x="4387809" y="2376150"/>
                  </a:lnTo>
                  <a:close/>
                  <a:moveTo>
                    <a:pt x="7163508" y="2368579"/>
                  </a:moveTo>
                  <a:lnTo>
                    <a:pt x="7121747" y="2393056"/>
                  </a:lnTo>
                  <a:lnTo>
                    <a:pt x="7163508" y="2370379"/>
                  </a:lnTo>
                  <a:close/>
                  <a:moveTo>
                    <a:pt x="5152839" y="2357071"/>
                  </a:moveTo>
                  <a:lnTo>
                    <a:pt x="5128358" y="2377590"/>
                  </a:lnTo>
                  <a:lnTo>
                    <a:pt x="5138799" y="2370750"/>
                  </a:lnTo>
                  <a:lnTo>
                    <a:pt x="5145999" y="2363910"/>
                  </a:lnTo>
                  <a:close/>
                  <a:moveTo>
                    <a:pt x="1803309" y="2354751"/>
                  </a:moveTo>
                  <a:lnTo>
                    <a:pt x="1789631" y="2359791"/>
                  </a:lnTo>
                  <a:lnTo>
                    <a:pt x="1798270" y="2358351"/>
                  </a:lnTo>
                  <a:lnTo>
                    <a:pt x="1805109" y="2356551"/>
                  </a:lnTo>
                  <a:close/>
                  <a:moveTo>
                    <a:pt x="7499038" y="2348062"/>
                  </a:moveTo>
                  <a:lnTo>
                    <a:pt x="7479958" y="2356701"/>
                  </a:lnTo>
                  <a:lnTo>
                    <a:pt x="7460877" y="2365340"/>
                  </a:lnTo>
                  <a:lnTo>
                    <a:pt x="7433516" y="2384417"/>
                  </a:lnTo>
                  <a:lnTo>
                    <a:pt x="7486798" y="2359940"/>
                  </a:lnTo>
                  <a:close/>
                  <a:moveTo>
                    <a:pt x="157654" y="2339268"/>
                  </a:moveTo>
                  <a:lnTo>
                    <a:pt x="157654" y="2341069"/>
                  </a:lnTo>
                  <a:lnTo>
                    <a:pt x="162693" y="2339268"/>
                  </a:lnTo>
                  <a:close/>
                  <a:moveTo>
                    <a:pt x="6273562" y="2334024"/>
                  </a:moveTo>
                  <a:lnTo>
                    <a:pt x="6273562" y="2335824"/>
                  </a:lnTo>
                  <a:lnTo>
                    <a:pt x="6276802" y="2337623"/>
                  </a:lnTo>
                  <a:close/>
                  <a:moveTo>
                    <a:pt x="2665371" y="2318385"/>
                  </a:moveTo>
                  <a:lnTo>
                    <a:pt x="2653492" y="2321986"/>
                  </a:lnTo>
                  <a:lnTo>
                    <a:pt x="2643054" y="2325586"/>
                  </a:lnTo>
                  <a:lnTo>
                    <a:pt x="2630816" y="2332427"/>
                  </a:lnTo>
                  <a:lnTo>
                    <a:pt x="2630816" y="2346109"/>
                  </a:lnTo>
                  <a:lnTo>
                    <a:pt x="2635855" y="2344309"/>
                  </a:lnTo>
                  <a:lnTo>
                    <a:pt x="2637655" y="2342869"/>
                  </a:lnTo>
                  <a:lnTo>
                    <a:pt x="2643054" y="2335668"/>
                  </a:lnTo>
                  <a:lnTo>
                    <a:pt x="2648093" y="2332427"/>
                  </a:lnTo>
                  <a:lnTo>
                    <a:pt x="2654932" y="2328827"/>
                  </a:lnTo>
                  <a:lnTo>
                    <a:pt x="2662131" y="2327026"/>
                  </a:lnTo>
                  <a:lnTo>
                    <a:pt x="2668970" y="2327026"/>
                  </a:lnTo>
                  <a:lnTo>
                    <a:pt x="2672569" y="2321986"/>
                  </a:lnTo>
                  <a:lnTo>
                    <a:pt x="2677609" y="2318385"/>
                  </a:lnTo>
                  <a:close/>
                  <a:moveTo>
                    <a:pt x="8728846" y="2318142"/>
                  </a:moveTo>
                  <a:lnTo>
                    <a:pt x="8720205" y="2319942"/>
                  </a:lnTo>
                  <a:lnTo>
                    <a:pt x="8711563" y="2321743"/>
                  </a:lnTo>
                  <a:lnTo>
                    <a:pt x="8702922" y="2325344"/>
                  </a:lnTo>
                  <a:lnTo>
                    <a:pt x="8687439" y="2337227"/>
                  </a:lnTo>
                  <a:lnTo>
                    <a:pt x="8671956" y="2349470"/>
                  </a:lnTo>
                  <a:lnTo>
                    <a:pt x="8654673" y="2363154"/>
                  </a:lnTo>
                  <a:lnTo>
                    <a:pt x="8612906" y="2394483"/>
                  </a:lnTo>
                  <a:lnTo>
                    <a:pt x="8569698" y="2429053"/>
                  </a:lnTo>
                  <a:lnTo>
                    <a:pt x="8526490" y="2463623"/>
                  </a:lnTo>
                  <a:lnTo>
                    <a:pt x="8482923" y="2499994"/>
                  </a:lnTo>
                  <a:lnTo>
                    <a:pt x="8451957" y="2524481"/>
                  </a:lnTo>
                  <a:lnTo>
                    <a:pt x="8479682" y="2510437"/>
                  </a:lnTo>
                  <a:lnTo>
                    <a:pt x="8509207" y="2494952"/>
                  </a:lnTo>
                  <a:lnTo>
                    <a:pt x="8526490" y="2474066"/>
                  </a:lnTo>
                  <a:lnTo>
                    <a:pt x="8545574" y="2456781"/>
                  </a:lnTo>
                  <a:lnTo>
                    <a:pt x="8564657" y="2441297"/>
                  </a:lnTo>
                  <a:lnTo>
                    <a:pt x="8585181" y="2429053"/>
                  </a:lnTo>
                  <a:lnTo>
                    <a:pt x="8606065" y="2418610"/>
                  </a:lnTo>
                  <a:lnTo>
                    <a:pt x="8626588" y="2408167"/>
                  </a:lnTo>
                  <a:lnTo>
                    <a:pt x="8663315" y="2382240"/>
                  </a:lnTo>
                  <a:lnTo>
                    <a:pt x="8671956" y="2369996"/>
                  </a:lnTo>
                  <a:lnTo>
                    <a:pt x="8684198" y="2358113"/>
                  </a:lnTo>
                  <a:lnTo>
                    <a:pt x="8697881" y="2347670"/>
                  </a:lnTo>
                  <a:lnTo>
                    <a:pt x="8709763" y="2337227"/>
                  </a:lnTo>
                  <a:lnTo>
                    <a:pt x="8727046" y="2328585"/>
                  </a:lnTo>
                  <a:lnTo>
                    <a:pt x="8739288" y="2319942"/>
                  </a:lnTo>
                  <a:close/>
                  <a:moveTo>
                    <a:pt x="3186207" y="2313344"/>
                  </a:moveTo>
                  <a:lnTo>
                    <a:pt x="3077504" y="2346109"/>
                  </a:lnTo>
                  <a:lnTo>
                    <a:pt x="3002996" y="2366992"/>
                  </a:lnTo>
                  <a:lnTo>
                    <a:pt x="2930288" y="2386075"/>
                  </a:lnTo>
                  <a:lnTo>
                    <a:pt x="2928488" y="2398317"/>
                  </a:lnTo>
                  <a:lnTo>
                    <a:pt x="2924889" y="2408399"/>
                  </a:lnTo>
                  <a:lnTo>
                    <a:pt x="2938927" y="2403358"/>
                  </a:lnTo>
                  <a:lnTo>
                    <a:pt x="2956204" y="2399757"/>
                  </a:lnTo>
                  <a:lnTo>
                    <a:pt x="2968442" y="2399757"/>
                  </a:lnTo>
                  <a:lnTo>
                    <a:pt x="2987159" y="2391116"/>
                  </a:lnTo>
                  <a:lnTo>
                    <a:pt x="3008035" y="2386075"/>
                  </a:lnTo>
                  <a:lnTo>
                    <a:pt x="3025313" y="2378874"/>
                  </a:lnTo>
                  <a:lnTo>
                    <a:pt x="3032152" y="2375634"/>
                  </a:lnTo>
                  <a:lnTo>
                    <a:pt x="3037551" y="2370233"/>
                  </a:lnTo>
                  <a:lnTo>
                    <a:pt x="3051229" y="2358351"/>
                  </a:lnTo>
                  <a:lnTo>
                    <a:pt x="3061667" y="2372033"/>
                  </a:lnTo>
                  <a:lnTo>
                    <a:pt x="3061667" y="2373833"/>
                  </a:lnTo>
                  <a:lnTo>
                    <a:pt x="3067066" y="2368793"/>
                  </a:lnTo>
                  <a:lnTo>
                    <a:pt x="3072105" y="2365192"/>
                  </a:lnTo>
                  <a:lnTo>
                    <a:pt x="3078944" y="2363392"/>
                  </a:lnTo>
                  <a:lnTo>
                    <a:pt x="3086143" y="2363392"/>
                  </a:lnTo>
                  <a:lnTo>
                    <a:pt x="3086143" y="2358351"/>
                  </a:lnTo>
                  <a:lnTo>
                    <a:pt x="3089383" y="2354751"/>
                  </a:lnTo>
                  <a:lnTo>
                    <a:pt x="3094782" y="2347910"/>
                  </a:lnTo>
                  <a:lnTo>
                    <a:pt x="3099821" y="2342869"/>
                  </a:lnTo>
                  <a:lnTo>
                    <a:pt x="3106660" y="2342869"/>
                  </a:lnTo>
                  <a:lnTo>
                    <a:pt x="3134375" y="2341069"/>
                  </a:lnTo>
                  <a:lnTo>
                    <a:pt x="3144814" y="2339268"/>
                  </a:lnTo>
                  <a:lnTo>
                    <a:pt x="3156691" y="2335668"/>
                  </a:lnTo>
                  <a:lnTo>
                    <a:pt x="3165690" y="2332427"/>
                  </a:lnTo>
                  <a:lnTo>
                    <a:pt x="3174329" y="2327026"/>
                  </a:lnTo>
                  <a:lnTo>
                    <a:pt x="3179368" y="2321986"/>
                  </a:lnTo>
                  <a:lnTo>
                    <a:pt x="3184767" y="2315145"/>
                  </a:lnTo>
                  <a:close/>
                  <a:moveTo>
                    <a:pt x="4197721" y="2312074"/>
                  </a:moveTo>
                  <a:lnTo>
                    <a:pt x="4199522" y="2325753"/>
                  </a:lnTo>
                  <a:lnTo>
                    <a:pt x="4161360" y="2331153"/>
                  </a:lnTo>
                  <a:lnTo>
                    <a:pt x="4124639" y="2332953"/>
                  </a:lnTo>
                  <a:lnTo>
                    <a:pt x="4128240" y="2348431"/>
                  </a:lnTo>
                  <a:lnTo>
                    <a:pt x="4131839" y="2360311"/>
                  </a:lnTo>
                  <a:lnTo>
                    <a:pt x="4135080" y="2372550"/>
                  </a:lnTo>
                  <a:lnTo>
                    <a:pt x="4138680" y="2389829"/>
                  </a:lnTo>
                  <a:lnTo>
                    <a:pt x="4168200" y="2370750"/>
                  </a:lnTo>
                  <a:lnTo>
                    <a:pt x="4199522" y="2348431"/>
                  </a:lnTo>
                  <a:lnTo>
                    <a:pt x="4237323" y="2322513"/>
                  </a:lnTo>
                  <a:lnTo>
                    <a:pt x="4200962" y="2325753"/>
                  </a:lnTo>
                  <a:close/>
                  <a:moveTo>
                    <a:pt x="3440686" y="2311544"/>
                  </a:moveTo>
                  <a:lnTo>
                    <a:pt x="3406132" y="2321986"/>
                  </a:lnTo>
                  <a:lnTo>
                    <a:pt x="3371577" y="2334228"/>
                  </a:lnTo>
                  <a:lnTo>
                    <a:pt x="3337023" y="2347910"/>
                  </a:lnTo>
                  <a:lnTo>
                    <a:pt x="3357899" y="2344309"/>
                  </a:lnTo>
                  <a:lnTo>
                    <a:pt x="3380215" y="2342869"/>
                  </a:lnTo>
                  <a:lnTo>
                    <a:pt x="3394253" y="2334228"/>
                  </a:lnTo>
                  <a:lnTo>
                    <a:pt x="3407931" y="2325586"/>
                  </a:lnTo>
                  <a:lnTo>
                    <a:pt x="3423409" y="2318385"/>
                  </a:lnTo>
                  <a:close/>
                  <a:moveTo>
                    <a:pt x="3503316" y="2297862"/>
                  </a:moveTo>
                  <a:lnTo>
                    <a:pt x="3472889" y="2304600"/>
                  </a:lnTo>
                  <a:lnTo>
                    <a:pt x="3472001" y="2304703"/>
                  </a:lnTo>
                  <a:lnTo>
                    <a:pt x="3456163" y="2308304"/>
                  </a:lnTo>
                  <a:lnTo>
                    <a:pt x="3472889" y="2304600"/>
                  </a:lnTo>
                  <a:lnTo>
                    <a:pt x="3487478" y="2302903"/>
                  </a:lnTo>
                  <a:close/>
                  <a:moveTo>
                    <a:pt x="7315793" y="2287590"/>
                  </a:moveTo>
                  <a:lnTo>
                    <a:pt x="7298512" y="2296228"/>
                  </a:lnTo>
                  <a:lnTo>
                    <a:pt x="7301752" y="2296228"/>
                  </a:lnTo>
                  <a:lnTo>
                    <a:pt x="7308593" y="2292629"/>
                  </a:lnTo>
                  <a:close/>
                  <a:moveTo>
                    <a:pt x="8593822" y="2285372"/>
                  </a:moveTo>
                  <a:lnTo>
                    <a:pt x="8550615" y="2318142"/>
                  </a:lnTo>
                  <a:lnTo>
                    <a:pt x="8463839" y="2385841"/>
                  </a:lnTo>
                  <a:lnTo>
                    <a:pt x="8386065" y="2446338"/>
                  </a:lnTo>
                  <a:lnTo>
                    <a:pt x="8313332" y="2499994"/>
                  </a:lnTo>
                  <a:lnTo>
                    <a:pt x="8304691" y="2508636"/>
                  </a:lnTo>
                  <a:lnTo>
                    <a:pt x="8291009" y="2517279"/>
                  </a:lnTo>
                  <a:lnTo>
                    <a:pt x="8273725" y="2527722"/>
                  </a:lnTo>
                  <a:lnTo>
                    <a:pt x="8252842" y="2536364"/>
                  </a:lnTo>
                  <a:lnTo>
                    <a:pt x="8237359" y="2546807"/>
                  </a:lnTo>
                  <a:lnTo>
                    <a:pt x="8228717" y="2555450"/>
                  </a:lnTo>
                  <a:lnTo>
                    <a:pt x="8225117" y="2559051"/>
                  </a:lnTo>
                  <a:lnTo>
                    <a:pt x="8225117" y="2560851"/>
                  </a:lnTo>
                  <a:lnTo>
                    <a:pt x="8225117" y="2562652"/>
                  </a:lnTo>
                  <a:lnTo>
                    <a:pt x="8228717" y="2564092"/>
                  </a:lnTo>
                  <a:lnTo>
                    <a:pt x="8233758" y="2567693"/>
                  </a:lnTo>
                  <a:lnTo>
                    <a:pt x="8242400" y="2569494"/>
                  </a:lnTo>
                  <a:lnTo>
                    <a:pt x="8258243" y="2572734"/>
                  </a:lnTo>
                  <a:lnTo>
                    <a:pt x="8270125" y="2579937"/>
                  </a:lnTo>
                  <a:lnTo>
                    <a:pt x="8315133" y="2534564"/>
                  </a:lnTo>
                  <a:lnTo>
                    <a:pt x="8358340" y="2493152"/>
                  </a:lnTo>
                  <a:lnTo>
                    <a:pt x="8401908" y="2456781"/>
                  </a:lnTo>
                  <a:lnTo>
                    <a:pt x="8441515" y="2424012"/>
                  </a:lnTo>
                  <a:lnTo>
                    <a:pt x="8599223" y="2285372"/>
                  </a:lnTo>
                  <a:close/>
                  <a:moveTo>
                    <a:pt x="1964563" y="2278779"/>
                  </a:moveTo>
                  <a:lnTo>
                    <a:pt x="1895095" y="2309744"/>
                  </a:lnTo>
                  <a:lnTo>
                    <a:pt x="1827785" y="2342869"/>
                  </a:lnTo>
                  <a:lnTo>
                    <a:pt x="1862340" y="2328827"/>
                  </a:lnTo>
                  <a:lnTo>
                    <a:pt x="1895095" y="2313344"/>
                  </a:lnTo>
                  <a:lnTo>
                    <a:pt x="1929649" y="2297862"/>
                  </a:lnTo>
                  <a:close/>
                  <a:moveTo>
                    <a:pt x="6006794" y="2277151"/>
                  </a:moveTo>
                  <a:lnTo>
                    <a:pt x="5956752" y="2308107"/>
                  </a:lnTo>
                  <a:lnTo>
                    <a:pt x="5904911" y="2339423"/>
                  </a:lnTo>
                  <a:lnTo>
                    <a:pt x="5923631" y="2330784"/>
                  </a:lnTo>
                  <a:lnTo>
                    <a:pt x="5948112" y="2320345"/>
                  </a:lnTo>
                  <a:lnTo>
                    <a:pt x="5968633" y="2306667"/>
                  </a:lnTo>
                  <a:lnTo>
                    <a:pt x="5989513" y="2292629"/>
                  </a:lnTo>
                  <a:close/>
                  <a:moveTo>
                    <a:pt x="8933363" y="2276730"/>
                  </a:moveTo>
                  <a:lnTo>
                    <a:pt x="8851988" y="2332186"/>
                  </a:lnTo>
                  <a:lnTo>
                    <a:pt x="8815622" y="2358113"/>
                  </a:lnTo>
                  <a:lnTo>
                    <a:pt x="8780696" y="2385841"/>
                  </a:lnTo>
                  <a:lnTo>
                    <a:pt x="8670156" y="2469025"/>
                  </a:lnTo>
                  <a:lnTo>
                    <a:pt x="8611105" y="2510437"/>
                  </a:lnTo>
                  <a:lnTo>
                    <a:pt x="8554215" y="2550408"/>
                  </a:lnTo>
                  <a:lnTo>
                    <a:pt x="8512448" y="2578136"/>
                  </a:lnTo>
                  <a:lnTo>
                    <a:pt x="8472481" y="2600462"/>
                  </a:lnTo>
                  <a:lnTo>
                    <a:pt x="8458798" y="2612706"/>
                  </a:lnTo>
                  <a:lnTo>
                    <a:pt x="8446556" y="2622789"/>
                  </a:lnTo>
                  <a:lnTo>
                    <a:pt x="8436474" y="2635032"/>
                  </a:lnTo>
                  <a:lnTo>
                    <a:pt x="8429633" y="2645475"/>
                  </a:lnTo>
                  <a:lnTo>
                    <a:pt x="8436474" y="2649076"/>
                  </a:lnTo>
                  <a:lnTo>
                    <a:pt x="8441515" y="2654118"/>
                  </a:lnTo>
                  <a:lnTo>
                    <a:pt x="8446556" y="2655918"/>
                  </a:lnTo>
                  <a:lnTo>
                    <a:pt x="8462399" y="2638633"/>
                  </a:lnTo>
                  <a:lnTo>
                    <a:pt x="8477882" y="2621348"/>
                  </a:lnTo>
                  <a:lnTo>
                    <a:pt x="8493364" y="2607304"/>
                  </a:lnTo>
                  <a:lnTo>
                    <a:pt x="8510647" y="2593620"/>
                  </a:lnTo>
                  <a:lnTo>
                    <a:pt x="8526490" y="2584978"/>
                  </a:lnTo>
                  <a:lnTo>
                    <a:pt x="8541973" y="2572734"/>
                  </a:lnTo>
                  <a:lnTo>
                    <a:pt x="8559256" y="2557250"/>
                  </a:lnTo>
                  <a:lnTo>
                    <a:pt x="8578340" y="2538165"/>
                  </a:lnTo>
                  <a:lnTo>
                    <a:pt x="8581940" y="2534564"/>
                  </a:lnTo>
                  <a:lnTo>
                    <a:pt x="8588781" y="2534564"/>
                  </a:lnTo>
                  <a:lnTo>
                    <a:pt x="8593822" y="2534564"/>
                  </a:lnTo>
                  <a:lnTo>
                    <a:pt x="8600663" y="2536364"/>
                  </a:lnTo>
                  <a:lnTo>
                    <a:pt x="8612906" y="2519079"/>
                  </a:lnTo>
                  <a:lnTo>
                    <a:pt x="8628388" y="2505035"/>
                  </a:lnTo>
                  <a:lnTo>
                    <a:pt x="8644231" y="2491351"/>
                  </a:lnTo>
                  <a:lnTo>
                    <a:pt x="8663315" y="2482709"/>
                  </a:lnTo>
                  <a:lnTo>
                    <a:pt x="8680598" y="2474066"/>
                  </a:lnTo>
                  <a:lnTo>
                    <a:pt x="8696081" y="2461823"/>
                  </a:lnTo>
                  <a:lnTo>
                    <a:pt x="8711563" y="2448139"/>
                  </a:lnTo>
                  <a:lnTo>
                    <a:pt x="8725606" y="2432654"/>
                  </a:lnTo>
                  <a:lnTo>
                    <a:pt x="8728846" y="2429053"/>
                  </a:lnTo>
                  <a:lnTo>
                    <a:pt x="8732447" y="2427613"/>
                  </a:lnTo>
                  <a:lnTo>
                    <a:pt x="8747930" y="2422211"/>
                  </a:lnTo>
                  <a:lnTo>
                    <a:pt x="8763413" y="2417170"/>
                  </a:lnTo>
                  <a:lnTo>
                    <a:pt x="8775655" y="2409968"/>
                  </a:lnTo>
                  <a:lnTo>
                    <a:pt x="8777455" y="2403126"/>
                  </a:lnTo>
                  <a:lnTo>
                    <a:pt x="8780696" y="2396284"/>
                  </a:lnTo>
                  <a:lnTo>
                    <a:pt x="8786097" y="2389082"/>
                  </a:lnTo>
                  <a:lnTo>
                    <a:pt x="8791137" y="2382240"/>
                  </a:lnTo>
                  <a:lnTo>
                    <a:pt x="8796539" y="2377198"/>
                  </a:lnTo>
                  <a:lnTo>
                    <a:pt x="8803380" y="2373597"/>
                  </a:lnTo>
                  <a:lnTo>
                    <a:pt x="8810221" y="2369996"/>
                  </a:lnTo>
                  <a:lnTo>
                    <a:pt x="8817422" y="2368556"/>
                  </a:lnTo>
                  <a:lnTo>
                    <a:pt x="8827864" y="2369996"/>
                  </a:lnTo>
                  <a:lnTo>
                    <a:pt x="8837946" y="2359553"/>
                  </a:lnTo>
                  <a:lnTo>
                    <a:pt x="8848388" y="2347670"/>
                  </a:lnTo>
                  <a:lnTo>
                    <a:pt x="8857029" y="2342629"/>
                  </a:lnTo>
                  <a:lnTo>
                    <a:pt x="8863871" y="2337227"/>
                  </a:lnTo>
                  <a:lnTo>
                    <a:pt x="8872512" y="2333986"/>
                  </a:lnTo>
                  <a:lnTo>
                    <a:pt x="8881153" y="2333986"/>
                  </a:lnTo>
                  <a:lnTo>
                    <a:pt x="8886555" y="2323543"/>
                  </a:lnTo>
                  <a:lnTo>
                    <a:pt x="8891595" y="2316701"/>
                  </a:lnTo>
                  <a:lnTo>
                    <a:pt x="8895196" y="2311300"/>
                  </a:lnTo>
                  <a:lnTo>
                    <a:pt x="8903838" y="2300857"/>
                  </a:lnTo>
                  <a:close/>
                  <a:moveTo>
                    <a:pt x="6280402" y="2264912"/>
                  </a:moveTo>
                  <a:lnTo>
                    <a:pt x="6280402" y="2266712"/>
                  </a:lnTo>
                  <a:lnTo>
                    <a:pt x="6282202" y="2264912"/>
                  </a:lnTo>
                  <a:close/>
                  <a:moveTo>
                    <a:pt x="1770554" y="2256096"/>
                  </a:moveTo>
                  <a:lnTo>
                    <a:pt x="1744639" y="2264737"/>
                  </a:lnTo>
                  <a:lnTo>
                    <a:pt x="1671931" y="2296062"/>
                  </a:lnTo>
                  <a:lnTo>
                    <a:pt x="1631977" y="2313344"/>
                  </a:lnTo>
                  <a:lnTo>
                    <a:pt x="1593823" y="2332427"/>
                  </a:lnTo>
                  <a:lnTo>
                    <a:pt x="1595623" y="2351150"/>
                  </a:lnTo>
                  <a:lnTo>
                    <a:pt x="1601022" y="2363392"/>
                  </a:lnTo>
                  <a:lnTo>
                    <a:pt x="1623338" y="2352950"/>
                  </a:lnTo>
                  <a:lnTo>
                    <a:pt x="1646014" y="2339268"/>
                  </a:lnTo>
                  <a:lnTo>
                    <a:pt x="1652854" y="2334228"/>
                  </a:lnTo>
                  <a:lnTo>
                    <a:pt x="1659692" y="2330627"/>
                  </a:lnTo>
                  <a:lnTo>
                    <a:pt x="1666891" y="2327026"/>
                  </a:lnTo>
                  <a:lnTo>
                    <a:pt x="1675530" y="2327026"/>
                  </a:lnTo>
                  <a:lnTo>
                    <a:pt x="1675530" y="2321986"/>
                  </a:lnTo>
                  <a:lnTo>
                    <a:pt x="1680569" y="2316945"/>
                  </a:lnTo>
                  <a:lnTo>
                    <a:pt x="1685968" y="2311544"/>
                  </a:lnTo>
                  <a:lnTo>
                    <a:pt x="1692807" y="2309744"/>
                  </a:lnTo>
                  <a:lnTo>
                    <a:pt x="1701446" y="2308304"/>
                  </a:lnTo>
                  <a:lnTo>
                    <a:pt x="1713324" y="2309744"/>
                  </a:lnTo>
                  <a:lnTo>
                    <a:pt x="1723762" y="2309744"/>
                  </a:lnTo>
                  <a:lnTo>
                    <a:pt x="1732401" y="2306503"/>
                  </a:lnTo>
                  <a:lnTo>
                    <a:pt x="1742839" y="2301103"/>
                  </a:lnTo>
                  <a:lnTo>
                    <a:pt x="1747878" y="2294262"/>
                  </a:lnTo>
                  <a:lnTo>
                    <a:pt x="1755077" y="2291021"/>
                  </a:lnTo>
                  <a:lnTo>
                    <a:pt x="1770554" y="2282020"/>
                  </a:lnTo>
                  <a:lnTo>
                    <a:pt x="1770554" y="2273378"/>
                  </a:lnTo>
                  <a:close/>
                  <a:moveTo>
                    <a:pt x="1586984" y="2252855"/>
                  </a:moveTo>
                  <a:lnTo>
                    <a:pt x="1575106" y="2261497"/>
                  </a:lnTo>
                  <a:lnTo>
                    <a:pt x="1562868" y="2270138"/>
                  </a:lnTo>
                  <a:lnTo>
                    <a:pt x="1568267" y="2268338"/>
                  </a:lnTo>
                  <a:lnTo>
                    <a:pt x="1578346" y="2261497"/>
                  </a:lnTo>
                  <a:close/>
                  <a:moveTo>
                    <a:pt x="1616499" y="2238813"/>
                  </a:moveTo>
                  <a:lnTo>
                    <a:pt x="1606061" y="2243854"/>
                  </a:lnTo>
                  <a:lnTo>
                    <a:pt x="1611100" y="2245654"/>
                  </a:lnTo>
                  <a:close/>
                  <a:moveTo>
                    <a:pt x="8514248" y="2238559"/>
                  </a:moveTo>
                  <a:lnTo>
                    <a:pt x="8507407" y="2240359"/>
                  </a:lnTo>
                  <a:lnTo>
                    <a:pt x="8496965" y="2247201"/>
                  </a:lnTo>
                  <a:lnTo>
                    <a:pt x="8488323" y="2254043"/>
                  </a:lnTo>
                  <a:lnTo>
                    <a:pt x="8445116" y="2285372"/>
                  </a:lnTo>
                  <a:lnTo>
                    <a:pt x="8410550" y="2313100"/>
                  </a:lnTo>
                  <a:lnTo>
                    <a:pt x="8387866" y="2332186"/>
                  </a:lnTo>
                  <a:lnTo>
                    <a:pt x="8379224" y="2340828"/>
                  </a:lnTo>
                  <a:lnTo>
                    <a:pt x="8400108" y="2326784"/>
                  </a:lnTo>
                  <a:lnTo>
                    <a:pt x="8437915" y="2295815"/>
                  </a:lnTo>
                  <a:lnTo>
                    <a:pt x="8477882" y="2262686"/>
                  </a:lnTo>
                  <a:lnTo>
                    <a:pt x="8481122" y="2261245"/>
                  </a:lnTo>
                  <a:lnTo>
                    <a:pt x="8495165" y="2252603"/>
                  </a:lnTo>
                  <a:lnTo>
                    <a:pt x="8510647" y="2242160"/>
                  </a:lnTo>
                  <a:lnTo>
                    <a:pt x="8512448" y="2240359"/>
                  </a:lnTo>
                  <a:close/>
                  <a:moveTo>
                    <a:pt x="4434611" y="2227119"/>
                  </a:moveTo>
                  <a:lnTo>
                    <a:pt x="4434611" y="2242598"/>
                  </a:lnTo>
                  <a:lnTo>
                    <a:pt x="4441811" y="2241158"/>
                  </a:lnTo>
                  <a:lnTo>
                    <a:pt x="4440011" y="2235759"/>
                  </a:lnTo>
                  <a:lnTo>
                    <a:pt x="4436411" y="2230719"/>
                  </a:lnTo>
                  <a:close/>
                  <a:moveTo>
                    <a:pt x="1678769" y="2221531"/>
                  </a:moveTo>
                  <a:lnTo>
                    <a:pt x="1654653" y="2228372"/>
                  </a:lnTo>
                  <a:lnTo>
                    <a:pt x="1628737" y="2235213"/>
                  </a:lnTo>
                  <a:lnTo>
                    <a:pt x="1630177" y="2235213"/>
                  </a:lnTo>
                  <a:lnTo>
                    <a:pt x="1640615" y="2237013"/>
                  </a:lnTo>
                  <a:lnTo>
                    <a:pt x="1647814" y="2238813"/>
                  </a:lnTo>
                  <a:lnTo>
                    <a:pt x="1652854" y="2237013"/>
                  </a:lnTo>
                  <a:lnTo>
                    <a:pt x="1663292" y="2231972"/>
                  </a:lnTo>
                  <a:close/>
                  <a:moveTo>
                    <a:pt x="8096934" y="2217673"/>
                  </a:moveTo>
                  <a:lnTo>
                    <a:pt x="8083251" y="2228116"/>
                  </a:lnTo>
                  <a:lnTo>
                    <a:pt x="8067409" y="2236758"/>
                  </a:lnTo>
                  <a:lnTo>
                    <a:pt x="8038243" y="2259445"/>
                  </a:lnTo>
                  <a:lnTo>
                    <a:pt x="8003677" y="2281771"/>
                  </a:lnTo>
                  <a:lnTo>
                    <a:pt x="7995036" y="2288973"/>
                  </a:lnTo>
                  <a:lnTo>
                    <a:pt x="7986394" y="2297616"/>
                  </a:lnTo>
                  <a:lnTo>
                    <a:pt x="7980993" y="2304458"/>
                  </a:lnTo>
                  <a:lnTo>
                    <a:pt x="7977753" y="2313100"/>
                  </a:lnTo>
                  <a:lnTo>
                    <a:pt x="7982794" y="2309499"/>
                  </a:lnTo>
                  <a:lnTo>
                    <a:pt x="7988195" y="2306258"/>
                  </a:lnTo>
                  <a:lnTo>
                    <a:pt x="8005118" y="2288973"/>
                  </a:lnTo>
                  <a:lnTo>
                    <a:pt x="8020960" y="2276730"/>
                  </a:lnTo>
                  <a:lnTo>
                    <a:pt x="8038243" y="2266287"/>
                  </a:lnTo>
                  <a:lnTo>
                    <a:pt x="8055527" y="2254043"/>
                  </a:lnTo>
                  <a:lnTo>
                    <a:pt x="8071009" y="2245401"/>
                  </a:lnTo>
                  <a:lnTo>
                    <a:pt x="8083251" y="2233157"/>
                  </a:lnTo>
                  <a:close/>
                  <a:moveTo>
                    <a:pt x="3534271" y="2195607"/>
                  </a:moveTo>
                  <a:lnTo>
                    <a:pt x="3456163" y="2223331"/>
                  </a:lnTo>
                  <a:lnTo>
                    <a:pt x="3382015" y="2249255"/>
                  </a:lnTo>
                  <a:lnTo>
                    <a:pt x="3241638" y="2296062"/>
                  </a:lnTo>
                  <a:lnTo>
                    <a:pt x="3200245" y="2309744"/>
                  </a:lnTo>
                  <a:lnTo>
                    <a:pt x="3208883" y="2311544"/>
                  </a:lnTo>
                  <a:lnTo>
                    <a:pt x="3214282" y="2316945"/>
                  </a:lnTo>
                  <a:lnTo>
                    <a:pt x="3221121" y="2318385"/>
                  </a:lnTo>
                  <a:lnTo>
                    <a:pt x="3226160" y="2313344"/>
                  </a:lnTo>
                  <a:lnTo>
                    <a:pt x="3234799" y="2304703"/>
                  </a:lnTo>
                  <a:lnTo>
                    <a:pt x="3240198" y="2302903"/>
                  </a:lnTo>
                  <a:lnTo>
                    <a:pt x="3247037" y="2301103"/>
                  </a:lnTo>
                  <a:lnTo>
                    <a:pt x="3279792" y="2294262"/>
                  </a:lnTo>
                  <a:lnTo>
                    <a:pt x="3312547" y="2283820"/>
                  </a:lnTo>
                  <a:lnTo>
                    <a:pt x="3349261" y="2271938"/>
                  </a:lnTo>
                  <a:lnTo>
                    <a:pt x="3387055" y="2256096"/>
                  </a:lnTo>
                  <a:lnTo>
                    <a:pt x="3427008" y="2240614"/>
                  </a:lnTo>
                  <a:lnTo>
                    <a:pt x="3463362" y="2226571"/>
                  </a:lnTo>
                  <a:lnTo>
                    <a:pt x="3499716" y="2214690"/>
                  </a:lnTo>
                  <a:lnTo>
                    <a:pt x="3534271" y="2206048"/>
                  </a:lnTo>
                  <a:close/>
                  <a:moveTo>
                    <a:pt x="825707" y="2178324"/>
                  </a:moveTo>
                  <a:lnTo>
                    <a:pt x="730322" y="2221531"/>
                  </a:lnTo>
                  <a:lnTo>
                    <a:pt x="638537" y="2264737"/>
                  </a:lnTo>
                  <a:lnTo>
                    <a:pt x="501759" y="2325586"/>
                  </a:lnTo>
                  <a:lnTo>
                    <a:pt x="339065" y="2405158"/>
                  </a:lnTo>
                  <a:lnTo>
                    <a:pt x="183570" y="2481129"/>
                  </a:lnTo>
                  <a:lnTo>
                    <a:pt x="183570" y="2491571"/>
                  </a:lnTo>
                  <a:lnTo>
                    <a:pt x="179971" y="2500212"/>
                  </a:lnTo>
                  <a:lnTo>
                    <a:pt x="186809" y="2496612"/>
                  </a:lnTo>
                  <a:lnTo>
                    <a:pt x="205886" y="2487970"/>
                  </a:lnTo>
                  <a:lnTo>
                    <a:pt x="226763" y="2477889"/>
                  </a:lnTo>
                  <a:lnTo>
                    <a:pt x="245840" y="2465647"/>
                  </a:lnTo>
                  <a:lnTo>
                    <a:pt x="264917" y="2453765"/>
                  </a:lnTo>
                  <a:lnTo>
                    <a:pt x="269956" y="2450165"/>
                  </a:lnTo>
                  <a:lnTo>
                    <a:pt x="276795" y="2450165"/>
                  </a:lnTo>
                  <a:lnTo>
                    <a:pt x="289033" y="2451965"/>
                  </a:lnTo>
                  <a:lnTo>
                    <a:pt x="299471" y="2451965"/>
                  </a:lnTo>
                  <a:lnTo>
                    <a:pt x="309910" y="2448365"/>
                  </a:lnTo>
                  <a:lnTo>
                    <a:pt x="321788" y="2443324"/>
                  </a:lnTo>
                  <a:lnTo>
                    <a:pt x="332226" y="2439723"/>
                  </a:lnTo>
                  <a:lnTo>
                    <a:pt x="344464" y="2436483"/>
                  </a:lnTo>
                  <a:lnTo>
                    <a:pt x="354543" y="2429282"/>
                  </a:lnTo>
                  <a:lnTo>
                    <a:pt x="364981" y="2422441"/>
                  </a:lnTo>
                  <a:lnTo>
                    <a:pt x="389457" y="2406958"/>
                  </a:lnTo>
                  <a:lnTo>
                    <a:pt x="410334" y="2392916"/>
                  </a:lnTo>
                  <a:lnTo>
                    <a:pt x="420772" y="2387876"/>
                  </a:lnTo>
                  <a:lnTo>
                    <a:pt x="432650" y="2382475"/>
                  </a:lnTo>
                  <a:lnTo>
                    <a:pt x="455326" y="2377434"/>
                  </a:lnTo>
                  <a:lnTo>
                    <a:pt x="418972" y="2377434"/>
                  </a:lnTo>
                  <a:lnTo>
                    <a:pt x="519036" y="2342869"/>
                  </a:lnTo>
                  <a:lnTo>
                    <a:pt x="526235" y="2337468"/>
                  </a:lnTo>
                  <a:lnTo>
                    <a:pt x="534873" y="2335668"/>
                  </a:lnTo>
                  <a:lnTo>
                    <a:pt x="545312" y="2335668"/>
                  </a:lnTo>
                  <a:lnTo>
                    <a:pt x="555750" y="2332427"/>
                  </a:lnTo>
                  <a:lnTo>
                    <a:pt x="564389" y="2328827"/>
                  </a:lnTo>
                  <a:lnTo>
                    <a:pt x="567628" y="2327026"/>
                  </a:lnTo>
                  <a:lnTo>
                    <a:pt x="571228" y="2323786"/>
                  </a:lnTo>
                  <a:lnTo>
                    <a:pt x="574827" y="2318385"/>
                  </a:lnTo>
                  <a:lnTo>
                    <a:pt x="579866" y="2313344"/>
                  </a:lnTo>
                  <a:lnTo>
                    <a:pt x="592104" y="2308304"/>
                  </a:lnTo>
                  <a:lnTo>
                    <a:pt x="603982" y="2304703"/>
                  </a:lnTo>
                  <a:lnTo>
                    <a:pt x="619460" y="2306503"/>
                  </a:lnTo>
                  <a:lnTo>
                    <a:pt x="621260" y="2296062"/>
                  </a:lnTo>
                  <a:lnTo>
                    <a:pt x="626299" y="2291021"/>
                  </a:lnTo>
                  <a:lnTo>
                    <a:pt x="631698" y="2287421"/>
                  </a:lnTo>
                  <a:lnTo>
                    <a:pt x="638537" y="2285620"/>
                  </a:lnTo>
                  <a:lnTo>
                    <a:pt x="647175" y="2285620"/>
                  </a:lnTo>
                  <a:lnTo>
                    <a:pt x="674891" y="2276979"/>
                  </a:lnTo>
                  <a:lnTo>
                    <a:pt x="701167" y="2266537"/>
                  </a:lnTo>
                  <a:lnTo>
                    <a:pt x="719884" y="2256096"/>
                  </a:lnTo>
                  <a:lnTo>
                    <a:pt x="733921" y="2243854"/>
                  </a:lnTo>
                  <a:lnTo>
                    <a:pt x="749399" y="2231972"/>
                  </a:lnTo>
                  <a:lnTo>
                    <a:pt x="769916" y="2219730"/>
                  </a:lnTo>
                  <a:lnTo>
                    <a:pt x="794392" y="2207489"/>
                  </a:lnTo>
                  <a:lnTo>
                    <a:pt x="822107" y="2198847"/>
                  </a:lnTo>
                  <a:lnTo>
                    <a:pt x="823907" y="2188766"/>
                  </a:lnTo>
                  <a:close/>
                  <a:moveTo>
                    <a:pt x="7364034" y="2174924"/>
                  </a:moveTo>
                  <a:lnTo>
                    <a:pt x="7336313" y="2192202"/>
                  </a:lnTo>
                  <a:lnTo>
                    <a:pt x="7339913" y="2190402"/>
                  </a:lnTo>
                  <a:lnTo>
                    <a:pt x="7353594" y="2183563"/>
                  </a:lnTo>
                  <a:lnTo>
                    <a:pt x="7358994" y="2180323"/>
                  </a:lnTo>
                  <a:close/>
                  <a:moveTo>
                    <a:pt x="2964842" y="2171483"/>
                  </a:moveTo>
                  <a:lnTo>
                    <a:pt x="2963578" y="2172415"/>
                  </a:lnTo>
                  <a:lnTo>
                    <a:pt x="2921650" y="2185165"/>
                  </a:lnTo>
                  <a:lnTo>
                    <a:pt x="2921650" y="2197407"/>
                  </a:lnTo>
                  <a:lnTo>
                    <a:pt x="2930288" y="2197407"/>
                  </a:lnTo>
                  <a:lnTo>
                    <a:pt x="2935327" y="2195607"/>
                  </a:lnTo>
                  <a:lnTo>
                    <a:pt x="2943966" y="2188766"/>
                  </a:lnTo>
                  <a:lnTo>
                    <a:pt x="2954404" y="2180125"/>
                  </a:lnTo>
                  <a:lnTo>
                    <a:pt x="2958004" y="2176524"/>
                  </a:lnTo>
                  <a:lnTo>
                    <a:pt x="2963578" y="2172415"/>
                  </a:lnTo>
                  <a:lnTo>
                    <a:pt x="2966642" y="2171483"/>
                  </a:lnTo>
                  <a:close/>
                  <a:moveTo>
                    <a:pt x="8455198" y="2171219"/>
                  </a:moveTo>
                  <a:lnTo>
                    <a:pt x="8323774" y="2264486"/>
                  </a:lnTo>
                  <a:lnTo>
                    <a:pt x="8310092" y="2274929"/>
                  </a:lnTo>
                  <a:lnTo>
                    <a:pt x="8228717" y="2335426"/>
                  </a:lnTo>
                  <a:lnTo>
                    <a:pt x="8157785" y="2392683"/>
                  </a:lnTo>
                  <a:lnTo>
                    <a:pt x="8147343" y="2401325"/>
                  </a:lnTo>
                  <a:lnTo>
                    <a:pt x="8135101" y="2409968"/>
                  </a:lnTo>
                  <a:lnTo>
                    <a:pt x="8107376" y="2427613"/>
                  </a:lnTo>
                  <a:lnTo>
                    <a:pt x="8104135" y="2430854"/>
                  </a:lnTo>
                  <a:lnTo>
                    <a:pt x="8100535" y="2434455"/>
                  </a:lnTo>
                  <a:lnTo>
                    <a:pt x="8096934" y="2439496"/>
                  </a:lnTo>
                  <a:lnTo>
                    <a:pt x="8095134" y="2446338"/>
                  </a:lnTo>
                  <a:lnTo>
                    <a:pt x="8124659" y="2424012"/>
                  </a:lnTo>
                  <a:lnTo>
                    <a:pt x="8150583" y="2406727"/>
                  </a:lnTo>
                  <a:lnTo>
                    <a:pt x="8178308" y="2387641"/>
                  </a:lnTo>
                  <a:lnTo>
                    <a:pt x="8214675" y="2358113"/>
                  </a:lnTo>
                  <a:lnTo>
                    <a:pt x="8251041" y="2328585"/>
                  </a:lnTo>
                  <a:lnTo>
                    <a:pt x="8289208" y="2299416"/>
                  </a:lnTo>
                  <a:lnTo>
                    <a:pt x="8327015" y="2273129"/>
                  </a:lnTo>
                  <a:lnTo>
                    <a:pt x="8393267" y="2224515"/>
                  </a:lnTo>
                  <a:lnTo>
                    <a:pt x="8456998" y="2176261"/>
                  </a:lnTo>
                  <a:close/>
                  <a:moveTo>
                    <a:pt x="9279385" y="2164377"/>
                  </a:moveTo>
                  <a:lnTo>
                    <a:pt x="9284785" y="2171219"/>
                  </a:lnTo>
                  <a:lnTo>
                    <a:pt x="9288026" y="2167618"/>
                  </a:lnTo>
                  <a:lnTo>
                    <a:pt x="9282985" y="2164377"/>
                  </a:lnTo>
                  <a:close/>
                  <a:moveTo>
                    <a:pt x="9042102" y="2160776"/>
                  </a:moveTo>
                  <a:lnTo>
                    <a:pt x="9021579" y="2178061"/>
                  </a:lnTo>
                  <a:lnTo>
                    <a:pt x="9021579" y="2200388"/>
                  </a:lnTo>
                  <a:lnTo>
                    <a:pt x="9017978" y="2202188"/>
                  </a:lnTo>
                  <a:lnTo>
                    <a:pt x="9019778" y="2207230"/>
                  </a:lnTo>
                  <a:lnTo>
                    <a:pt x="9033461" y="2193546"/>
                  </a:lnTo>
                  <a:lnTo>
                    <a:pt x="9037061" y="2191745"/>
                  </a:lnTo>
                  <a:lnTo>
                    <a:pt x="9051104" y="2184903"/>
                  </a:lnTo>
                  <a:lnTo>
                    <a:pt x="9045703" y="2179862"/>
                  </a:lnTo>
                  <a:lnTo>
                    <a:pt x="9043903" y="2174460"/>
                  </a:lnTo>
                  <a:lnTo>
                    <a:pt x="9042102" y="2167618"/>
                  </a:lnTo>
                  <a:close/>
                  <a:moveTo>
                    <a:pt x="439489" y="2154201"/>
                  </a:moveTo>
                  <a:lnTo>
                    <a:pt x="429410" y="2162842"/>
                  </a:lnTo>
                  <a:lnTo>
                    <a:pt x="422280" y="2171460"/>
                  </a:lnTo>
                  <a:lnTo>
                    <a:pt x="422212" y="2171483"/>
                  </a:lnTo>
                  <a:lnTo>
                    <a:pt x="420772" y="2173284"/>
                  </a:lnTo>
                  <a:lnTo>
                    <a:pt x="422280" y="2171460"/>
                  </a:lnTo>
                  <a:lnTo>
                    <a:pt x="427611" y="2169683"/>
                  </a:lnTo>
                  <a:lnTo>
                    <a:pt x="432650" y="2166082"/>
                  </a:lnTo>
                  <a:lnTo>
                    <a:pt x="436249" y="2161042"/>
                  </a:lnTo>
                  <a:close/>
                  <a:moveTo>
                    <a:pt x="3018474" y="2152400"/>
                  </a:moveTo>
                  <a:lnTo>
                    <a:pt x="3008035" y="2155641"/>
                  </a:lnTo>
                  <a:lnTo>
                    <a:pt x="3009835" y="2155641"/>
                  </a:lnTo>
                  <a:lnTo>
                    <a:pt x="3016674" y="2157441"/>
                  </a:lnTo>
                  <a:close/>
                  <a:moveTo>
                    <a:pt x="1678769" y="2145559"/>
                  </a:moveTo>
                  <a:lnTo>
                    <a:pt x="1678769" y="2152400"/>
                  </a:lnTo>
                  <a:lnTo>
                    <a:pt x="1684168" y="2150600"/>
                  </a:lnTo>
                  <a:lnTo>
                    <a:pt x="1682369" y="2147000"/>
                  </a:lnTo>
                  <a:close/>
                  <a:moveTo>
                    <a:pt x="9629367" y="2139891"/>
                  </a:moveTo>
                  <a:lnTo>
                    <a:pt x="9573917" y="2188504"/>
                  </a:lnTo>
                  <a:lnTo>
                    <a:pt x="9515227" y="2236758"/>
                  </a:lnTo>
                  <a:lnTo>
                    <a:pt x="9452575" y="2283572"/>
                  </a:lnTo>
                  <a:lnTo>
                    <a:pt x="9388844" y="2328585"/>
                  </a:lnTo>
                  <a:lnTo>
                    <a:pt x="9289827" y="2398084"/>
                  </a:lnTo>
                  <a:lnTo>
                    <a:pt x="9187568" y="2467224"/>
                  </a:lnTo>
                  <a:lnTo>
                    <a:pt x="9116996" y="2515478"/>
                  </a:lnTo>
                  <a:lnTo>
                    <a:pt x="9120236" y="2524481"/>
                  </a:lnTo>
                  <a:lnTo>
                    <a:pt x="9122037" y="2531323"/>
                  </a:lnTo>
                  <a:lnTo>
                    <a:pt x="9123837" y="2536364"/>
                  </a:lnTo>
                  <a:lnTo>
                    <a:pt x="9172085" y="2503595"/>
                  </a:lnTo>
                  <a:lnTo>
                    <a:pt x="9222494" y="2465424"/>
                  </a:lnTo>
                  <a:lnTo>
                    <a:pt x="9222494" y="2463623"/>
                  </a:lnTo>
                  <a:lnTo>
                    <a:pt x="9257061" y="2441297"/>
                  </a:lnTo>
                  <a:lnTo>
                    <a:pt x="9288026" y="2420411"/>
                  </a:lnTo>
                  <a:lnTo>
                    <a:pt x="9317551" y="2403126"/>
                  </a:lnTo>
                  <a:lnTo>
                    <a:pt x="9347077" y="2389082"/>
                  </a:lnTo>
                  <a:lnTo>
                    <a:pt x="9352117" y="2378639"/>
                  </a:lnTo>
                  <a:lnTo>
                    <a:pt x="9359319" y="2368556"/>
                  </a:lnTo>
                  <a:lnTo>
                    <a:pt x="9374802" y="2350911"/>
                  </a:lnTo>
                  <a:lnTo>
                    <a:pt x="9395685" y="2333986"/>
                  </a:lnTo>
                  <a:lnTo>
                    <a:pt x="9419810" y="2318142"/>
                  </a:lnTo>
                  <a:lnTo>
                    <a:pt x="9431692" y="2311300"/>
                  </a:lnTo>
                  <a:lnTo>
                    <a:pt x="9454376" y="2299416"/>
                  </a:lnTo>
                  <a:lnTo>
                    <a:pt x="9468058" y="2294015"/>
                  </a:lnTo>
                  <a:lnTo>
                    <a:pt x="9478500" y="2288973"/>
                  </a:lnTo>
                  <a:lnTo>
                    <a:pt x="9483901" y="2283572"/>
                  </a:lnTo>
                  <a:lnTo>
                    <a:pt x="9488942" y="2273129"/>
                  </a:lnTo>
                  <a:lnTo>
                    <a:pt x="9494343" y="2264486"/>
                  </a:lnTo>
                  <a:lnTo>
                    <a:pt x="9501184" y="2255844"/>
                  </a:lnTo>
                  <a:lnTo>
                    <a:pt x="9508025" y="2249002"/>
                  </a:lnTo>
                  <a:lnTo>
                    <a:pt x="9518467" y="2242160"/>
                  </a:lnTo>
                  <a:lnTo>
                    <a:pt x="9523868" y="2240359"/>
                  </a:lnTo>
                  <a:lnTo>
                    <a:pt x="9533950" y="2236758"/>
                  </a:lnTo>
                  <a:lnTo>
                    <a:pt x="9546192" y="2233157"/>
                  </a:lnTo>
                  <a:lnTo>
                    <a:pt x="9556634" y="2226315"/>
                  </a:lnTo>
                  <a:lnTo>
                    <a:pt x="9567076" y="2219473"/>
                  </a:lnTo>
                  <a:lnTo>
                    <a:pt x="9575717" y="2212631"/>
                  </a:lnTo>
                  <a:lnTo>
                    <a:pt x="9582559" y="2205789"/>
                  </a:lnTo>
                  <a:lnTo>
                    <a:pt x="9598041" y="2184903"/>
                  </a:lnTo>
                  <a:lnTo>
                    <a:pt x="9608483" y="2171219"/>
                  </a:lnTo>
                  <a:lnTo>
                    <a:pt x="9617125" y="2160776"/>
                  </a:lnTo>
                  <a:lnTo>
                    <a:pt x="9629367" y="2148533"/>
                  </a:lnTo>
                  <a:close/>
                  <a:moveTo>
                    <a:pt x="4864108" y="2118046"/>
                  </a:moveTo>
                  <a:lnTo>
                    <a:pt x="4722262" y="2225320"/>
                  </a:lnTo>
                  <a:lnTo>
                    <a:pt x="4581857" y="2331153"/>
                  </a:lnTo>
                  <a:lnTo>
                    <a:pt x="4412290" y="2457504"/>
                  </a:lnTo>
                  <a:lnTo>
                    <a:pt x="4245963" y="2582056"/>
                  </a:lnTo>
                  <a:lnTo>
                    <a:pt x="4237323" y="2587456"/>
                  </a:lnTo>
                  <a:lnTo>
                    <a:pt x="4208162" y="2609774"/>
                  </a:lnTo>
                  <a:lnTo>
                    <a:pt x="4175041" y="2630293"/>
                  </a:lnTo>
                  <a:lnTo>
                    <a:pt x="4164600" y="2637493"/>
                  </a:lnTo>
                  <a:lnTo>
                    <a:pt x="4154161" y="2646132"/>
                  </a:lnTo>
                  <a:lnTo>
                    <a:pt x="4145520" y="2654772"/>
                  </a:lnTo>
                  <a:lnTo>
                    <a:pt x="4138680" y="2665211"/>
                  </a:lnTo>
                  <a:lnTo>
                    <a:pt x="4143720" y="2665211"/>
                  </a:lnTo>
                  <a:lnTo>
                    <a:pt x="4152361" y="2663411"/>
                  </a:lnTo>
                  <a:lnTo>
                    <a:pt x="4154161" y="2663411"/>
                  </a:lnTo>
                  <a:lnTo>
                    <a:pt x="4168200" y="2663411"/>
                  </a:lnTo>
                  <a:lnTo>
                    <a:pt x="4178641" y="2665211"/>
                  </a:lnTo>
                  <a:lnTo>
                    <a:pt x="4181881" y="2663411"/>
                  </a:lnTo>
                  <a:lnTo>
                    <a:pt x="4187281" y="2659811"/>
                  </a:lnTo>
                  <a:lnTo>
                    <a:pt x="4195921" y="2658371"/>
                  </a:lnTo>
                  <a:lnTo>
                    <a:pt x="4200962" y="2659811"/>
                  </a:lnTo>
                  <a:lnTo>
                    <a:pt x="4206362" y="2659811"/>
                  </a:lnTo>
                  <a:lnTo>
                    <a:pt x="4208162" y="2658371"/>
                  </a:lnTo>
                  <a:lnTo>
                    <a:pt x="4213202" y="2658371"/>
                  </a:lnTo>
                  <a:lnTo>
                    <a:pt x="4221842" y="2652972"/>
                  </a:lnTo>
                  <a:lnTo>
                    <a:pt x="4228683" y="2649732"/>
                  </a:lnTo>
                  <a:lnTo>
                    <a:pt x="4230483" y="2646132"/>
                  </a:lnTo>
                  <a:lnTo>
                    <a:pt x="4237323" y="2639293"/>
                  </a:lnTo>
                  <a:lnTo>
                    <a:pt x="4245963" y="2632093"/>
                  </a:lnTo>
                  <a:lnTo>
                    <a:pt x="4256404" y="2625253"/>
                  </a:lnTo>
                  <a:lnTo>
                    <a:pt x="4263244" y="2621654"/>
                  </a:lnTo>
                  <a:lnTo>
                    <a:pt x="4270084" y="2621654"/>
                  </a:lnTo>
                  <a:lnTo>
                    <a:pt x="4273684" y="2621654"/>
                  </a:lnTo>
                  <a:lnTo>
                    <a:pt x="4273684" y="2599335"/>
                  </a:lnTo>
                  <a:lnTo>
                    <a:pt x="4284125" y="2596095"/>
                  </a:lnTo>
                  <a:lnTo>
                    <a:pt x="4292765" y="2590696"/>
                  </a:lnTo>
                  <a:lnTo>
                    <a:pt x="4301406" y="2585656"/>
                  </a:lnTo>
                  <a:lnTo>
                    <a:pt x="4311846" y="2578817"/>
                  </a:lnTo>
                  <a:lnTo>
                    <a:pt x="4315446" y="2577017"/>
                  </a:lnTo>
                  <a:lnTo>
                    <a:pt x="4320486" y="2573417"/>
                  </a:lnTo>
                  <a:lnTo>
                    <a:pt x="4325887" y="2570177"/>
                  </a:lnTo>
                  <a:lnTo>
                    <a:pt x="4330927" y="2564777"/>
                  </a:lnTo>
                  <a:lnTo>
                    <a:pt x="4335967" y="2559738"/>
                  </a:lnTo>
                  <a:lnTo>
                    <a:pt x="4355048" y="2559738"/>
                  </a:lnTo>
                  <a:lnTo>
                    <a:pt x="4358648" y="2554338"/>
                  </a:lnTo>
                  <a:lnTo>
                    <a:pt x="4362248" y="2543899"/>
                  </a:lnTo>
                  <a:lnTo>
                    <a:pt x="4365488" y="2537059"/>
                  </a:lnTo>
                  <a:lnTo>
                    <a:pt x="4370888" y="2530220"/>
                  </a:lnTo>
                  <a:lnTo>
                    <a:pt x="4379529" y="2524820"/>
                  </a:lnTo>
                  <a:lnTo>
                    <a:pt x="4384569" y="2523380"/>
                  </a:lnTo>
                  <a:lnTo>
                    <a:pt x="4391409" y="2521580"/>
                  </a:lnTo>
                  <a:lnTo>
                    <a:pt x="4391409" y="2516181"/>
                  </a:lnTo>
                  <a:lnTo>
                    <a:pt x="4396449" y="2511141"/>
                  </a:lnTo>
                  <a:lnTo>
                    <a:pt x="4401850" y="2507541"/>
                  </a:lnTo>
                  <a:lnTo>
                    <a:pt x="4406890" y="2505741"/>
                  </a:lnTo>
                  <a:lnTo>
                    <a:pt x="4412290" y="2505741"/>
                  </a:lnTo>
                  <a:lnTo>
                    <a:pt x="4419130" y="2503941"/>
                  </a:lnTo>
                  <a:lnTo>
                    <a:pt x="4427771" y="2498902"/>
                  </a:lnTo>
                  <a:lnTo>
                    <a:pt x="4438211" y="2492062"/>
                  </a:lnTo>
                  <a:lnTo>
                    <a:pt x="4446851" y="2485223"/>
                  </a:lnTo>
                  <a:lnTo>
                    <a:pt x="4481413" y="2450665"/>
                  </a:lnTo>
                  <a:lnTo>
                    <a:pt x="4491853" y="2442025"/>
                  </a:lnTo>
                  <a:lnTo>
                    <a:pt x="4504094" y="2435186"/>
                  </a:lnTo>
                  <a:lnTo>
                    <a:pt x="4510934" y="2433386"/>
                  </a:lnTo>
                  <a:lnTo>
                    <a:pt x="4517774" y="2433386"/>
                  </a:lnTo>
                  <a:lnTo>
                    <a:pt x="4524614" y="2429786"/>
                  </a:lnTo>
                  <a:lnTo>
                    <a:pt x="4526414" y="2426546"/>
                  </a:lnTo>
                  <a:lnTo>
                    <a:pt x="4526414" y="2422947"/>
                  </a:lnTo>
                  <a:lnTo>
                    <a:pt x="4528215" y="2414307"/>
                  </a:lnTo>
                  <a:lnTo>
                    <a:pt x="4533255" y="2405668"/>
                  </a:lnTo>
                  <a:lnTo>
                    <a:pt x="4540455" y="2402068"/>
                  </a:lnTo>
                  <a:lnTo>
                    <a:pt x="4548735" y="2398468"/>
                  </a:lnTo>
                  <a:lnTo>
                    <a:pt x="4557736" y="2398468"/>
                  </a:lnTo>
                  <a:lnTo>
                    <a:pt x="4571416" y="2391629"/>
                  </a:lnTo>
                  <a:lnTo>
                    <a:pt x="4585457" y="2381189"/>
                  </a:lnTo>
                  <a:lnTo>
                    <a:pt x="4594097" y="2367510"/>
                  </a:lnTo>
                  <a:lnTo>
                    <a:pt x="4600937" y="2351671"/>
                  </a:lnTo>
                  <a:lnTo>
                    <a:pt x="4602737" y="2346632"/>
                  </a:lnTo>
                  <a:lnTo>
                    <a:pt x="4606338" y="2344832"/>
                  </a:lnTo>
                  <a:lnTo>
                    <a:pt x="4623618" y="2334392"/>
                  </a:lnTo>
                  <a:lnTo>
                    <a:pt x="4640899" y="2324313"/>
                  </a:lnTo>
                  <a:lnTo>
                    <a:pt x="4654580" y="2313874"/>
                  </a:lnTo>
                  <a:lnTo>
                    <a:pt x="4675460" y="2298395"/>
                  </a:lnTo>
                  <a:lnTo>
                    <a:pt x="4685541" y="2287955"/>
                  </a:lnTo>
                  <a:lnTo>
                    <a:pt x="4692741" y="2277516"/>
                  </a:lnTo>
                  <a:lnTo>
                    <a:pt x="4697781" y="2268877"/>
                  </a:lnTo>
                  <a:lnTo>
                    <a:pt x="4713262" y="2268877"/>
                  </a:lnTo>
                  <a:lnTo>
                    <a:pt x="4711822" y="2263477"/>
                  </a:lnTo>
                  <a:lnTo>
                    <a:pt x="4710022" y="2258437"/>
                  </a:lnTo>
                  <a:lnTo>
                    <a:pt x="4710022" y="2247998"/>
                  </a:lnTo>
                  <a:lnTo>
                    <a:pt x="4720462" y="2242598"/>
                  </a:lnTo>
                  <a:lnTo>
                    <a:pt x="4734143" y="2237559"/>
                  </a:lnTo>
                  <a:lnTo>
                    <a:pt x="4746383" y="2228919"/>
                  </a:lnTo>
                  <a:lnTo>
                    <a:pt x="4755024" y="2220280"/>
                  </a:lnTo>
                  <a:lnTo>
                    <a:pt x="4761864" y="2211640"/>
                  </a:lnTo>
                  <a:lnTo>
                    <a:pt x="4772304" y="2197601"/>
                  </a:lnTo>
                  <a:lnTo>
                    <a:pt x="4784545" y="2187522"/>
                  </a:lnTo>
                  <a:lnTo>
                    <a:pt x="4798225" y="2180682"/>
                  </a:lnTo>
                  <a:lnTo>
                    <a:pt x="4813706" y="2177083"/>
                  </a:lnTo>
                  <a:lnTo>
                    <a:pt x="4819106" y="2166643"/>
                  </a:lnTo>
                  <a:lnTo>
                    <a:pt x="4824146" y="2159804"/>
                  </a:lnTo>
                  <a:lnTo>
                    <a:pt x="4829186" y="2154404"/>
                  </a:lnTo>
                  <a:lnTo>
                    <a:pt x="4836387" y="2151164"/>
                  </a:lnTo>
                  <a:lnTo>
                    <a:pt x="4845027" y="2149364"/>
                  </a:lnTo>
                  <a:lnTo>
                    <a:pt x="4850067" y="2137125"/>
                  </a:lnTo>
                  <a:lnTo>
                    <a:pt x="4858708" y="2126686"/>
                  </a:lnTo>
                  <a:close/>
                  <a:moveTo>
                    <a:pt x="6280402" y="2114451"/>
                  </a:moveTo>
                  <a:lnTo>
                    <a:pt x="6216320" y="2149007"/>
                  </a:lnTo>
                  <a:lnTo>
                    <a:pt x="6152238" y="2185362"/>
                  </a:lnTo>
                  <a:lnTo>
                    <a:pt x="6091756" y="2223158"/>
                  </a:lnTo>
                  <a:lnTo>
                    <a:pt x="6029474" y="2261313"/>
                  </a:lnTo>
                  <a:lnTo>
                    <a:pt x="6020834" y="2268512"/>
                  </a:lnTo>
                  <a:lnTo>
                    <a:pt x="6025874" y="2270312"/>
                  </a:lnTo>
                  <a:lnTo>
                    <a:pt x="6029474" y="2270312"/>
                  </a:lnTo>
                  <a:lnTo>
                    <a:pt x="6036315" y="2263113"/>
                  </a:lnTo>
                  <a:lnTo>
                    <a:pt x="6041715" y="2259873"/>
                  </a:lnTo>
                  <a:lnTo>
                    <a:pt x="6046755" y="2258073"/>
                  </a:lnTo>
                  <a:lnTo>
                    <a:pt x="6069076" y="2242235"/>
                  </a:lnTo>
                  <a:lnTo>
                    <a:pt x="6093196" y="2228557"/>
                  </a:lnTo>
                  <a:lnTo>
                    <a:pt x="6115877" y="2216319"/>
                  </a:lnTo>
                  <a:lnTo>
                    <a:pt x="6138558" y="2204440"/>
                  </a:lnTo>
                  <a:lnTo>
                    <a:pt x="6159438" y="2194001"/>
                  </a:lnTo>
                  <a:lnTo>
                    <a:pt x="6181759" y="2181763"/>
                  </a:lnTo>
                  <a:lnTo>
                    <a:pt x="6204080" y="2168085"/>
                  </a:lnTo>
                  <a:lnTo>
                    <a:pt x="6226760" y="2152607"/>
                  </a:lnTo>
                  <a:lnTo>
                    <a:pt x="6235401" y="2145407"/>
                  </a:lnTo>
                  <a:lnTo>
                    <a:pt x="6245841" y="2138568"/>
                  </a:lnTo>
                  <a:lnTo>
                    <a:pt x="6269962" y="2121291"/>
                  </a:lnTo>
                  <a:lnTo>
                    <a:pt x="6276802" y="2119491"/>
                  </a:lnTo>
                  <a:close/>
                  <a:moveTo>
                    <a:pt x="2921650" y="2108834"/>
                  </a:moveTo>
                  <a:lnTo>
                    <a:pt x="2916250" y="2110634"/>
                  </a:lnTo>
                  <a:lnTo>
                    <a:pt x="2916250" y="2112435"/>
                  </a:lnTo>
                  <a:close/>
                  <a:moveTo>
                    <a:pt x="3539310" y="2101993"/>
                  </a:moveTo>
                  <a:lnTo>
                    <a:pt x="3465162" y="2121076"/>
                  </a:lnTo>
                  <a:lnTo>
                    <a:pt x="3390654" y="2143759"/>
                  </a:lnTo>
                  <a:lnTo>
                    <a:pt x="3314346" y="2167883"/>
                  </a:lnTo>
                  <a:lnTo>
                    <a:pt x="3234799" y="2197407"/>
                  </a:lnTo>
                  <a:lnTo>
                    <a:pt x="3155252" y="2226571"/>
                  </a:lnTo>
                  <a:lnTo>
                    <a:pt x="3077504" y="2256096"/>
                  </a:lnTo>
                  <a:lnTo>
                    <a:pt x="2921650" y="2311544"/>
                  </a:lnTo>
                  <a:lnTo>
                    <a:pt x="2921650" y="2318385"/>
                  </a:lnTo>
                  <a:lnTo>
                    <a:pt x="2933887" y="2318385"/>
                  </a:lnTo>
                  <a:lnTo>
                    <a:pt x="2943966" y="2309744"/>
                  </a:lnTo>
                  <a:lnTo>
                    <a:pt x="2951165" y="2306503"/>
                  </a:lnTo>
                  <a:lnTo>
                    <a:pt x="2959803" y="2301103"/>
                  </a:lnTo>
                  <a:lnTo>
                    <a:pt x="2964842" y="2299662"/>
                  </a:lnTo>
                  <a:lnTo>
                    <a:pt x="2969882" y="2301103"/>
                  </a:lnTo>
                  <a:lnTo>
                    <a:pt x="2980320" y="2304703"/>
                  </a:lnTo>
                  <a:lnTo>
                    <a:pt x="2990758" y="2301103"/>
                  </a:lnTo>
                  <a:lnTo>
                    <a:pt x="3004436" y="2296062"/>
                  </a:lnTo>
                  <a:lnTo>
                    <a:pt x="3020274" y="2291021"/>
                  </a:lnTo>
                  <a:lnTo>
                    <a:pt x="3033951" y="2285620"/>
                  </a:lnTo>
                  <a:lnTo>
                    <a:pt x="3046189" y="2280580"/>
                  </a:lnTo>
                  <a:lnTo>
                    <a:pt x="3054828" y="2276979"/>
                  </a:lnTo>
                  <a:lnTo>
                    <a:pt x="3065266" y="2276979"/>
                  </a:lnTo>
                  <a:lnTo>
                    <a:pt x="3073905" y="2270138"/>
                  </a:lnTo>
                  <a:lnTo>
                    <a:pt x="3084343" y="2262937"/>
                  </a:lnTo>
                  <a:lnTo>
                    <a:pt x="3096581" y="2259696"/>
                  </a:lnTo>
                  <a:lnTo>
                    <a:pt x="3110259" y="2259696"/>
                  </a:lnTo>
                  <a:lnTo>
                    <a:pt x="3130776" y="2257896"/>
                  </a:lnTo>
                  <a:lnTo>
                    <a:pt x="3151652" y="2252855"/>
                  </a:lnTo>
                  <a:lnTo>
                    <a:pt x="3170729" y="2242414"/>
                  </a:lnTo>
                  <a:lnTo>
                    <a:pt x="3177568" y="2238813"/>
                  </a:lnTo>
                  <a:lnTo>
                    <a:pt x="3184767" y="2238813"/>
                  </a:lnTo>
                  <a:lnTo>
                    <a:pt x="3193406" y="2238813"/>
                  </a:lnTo>
                  <a:lnTo>
                    <a:pt x="3203844" y="2240614"/>
                  </a:lnTo>
                  <a:lnTo>
                    <a:pt x="3207083" y="2242414"/>
                  </a:lnTo>
                  <a:lnTo>
                    <a:pt x="3214282" y="2233413"/>
                  </a:lnTo>
                  <a:lnTo>
                    <a:pt x="3222921" y="2226571"/>
                  </a:lnTo>
                  <a:lnTo>
                    <a:pt x="3232999" y="2221531"/>
                  </a:lnTo>
                  <a:lnTo>
                    <a:pt x="3243438" y="2217930"/>
                  </a:lnTo>
                  <a:lnTo>
                    <a:pt x="3250276" y="2214690"/>
                  </a:lnTo>
                  <a:lnTo>
                    <a:pt x="3264314" y="2211089"/>
                  </a:lnTo>
                  <a:lnTo>
                    <a:pt x="3277992" y="2204248"/>
                  </a:lnTo>
                  <a:lnTo>
                    <a:pt x="3283391" y="2200648"/>
                  </a:lnTo>
                  <a:lnTo>
                    <a:pt x="3290230" y="2197407"/>
                  </a:lnTo>
                  <a:lnTo>
                    <a:pt x="3298869" y="2195607"/>
                  </a:lnTo>
                  <a:lnTo>
                    <a:pt x="3309307" y="2193807"/>
                  </a:lnTo>
                  <a:lnTo>
                    <a:pt x="3331624" y="2193807"/>
                  </a:lnTo>
                  <a:lnTo>
                    <a:pt x="3350700" y="2183365"/>
                  </a:lnTo>
                  <a:lnTo>
                    <a:pt x="3371577" y="2171483"/>
                  </a:lnTo>
                  <a:lnTo>
                    <a:pt x="3392454" y="2157441"/>
                  </a:lnTo>
                  <a:lnTo>
                    <a:pt x="3409731" y="2148800"/>
                  </a:lnTo>
                  <a:lnTo>
                    <a:pt x="3430248" y="2143759"/>
                  </a:lnTo>
                  <a:lnTo>
                    <a:pt x="3452924" y="2138358"/>
                  </a:lnTo>
                  <a:lnTo>
                    <a:pt x="3475240" y="2136558"/>
                  </a:lnTo>
                  <a:lnTo>
                    <a:pt x="3484239" y="2129717"/>
                  </a:lnTo>
                  <a:lnTo>
                    <a:pt x="3492877" y="2124676"/>
                  </a:lnTo>
                  <a:lnTo>
                    <a:pt x="3503316" y="2119276"/>
                  </a:lnTo>
                  <a:lnTo>
                    <a:pt x="3511955" y="2117475"/>
                  </a:lnTo>
                  <a:lnTo>
                    <a:pt x="3527432" y="2116035"/>
                  </a:lnTo>
                  <a:lnTo>
                    <a:pt x="3539310" y="2114235"/>
                  </a:lnTo>
                  <a:close/>
                  <a:moveTo>
                    <a:pt x="7197709" y="2098613"/>
                  </a:moveTo>
                  <a:lnTo>
                    <a:pt x="7170348" y="2115891"/>
                  </a:lnTo>
                  <a:lnTo>
                    <a:pt x="7116707" y="2152607"/>
                  </a:lnTo>
                  <a:lnTo>
                    <a:pt x="7061265" y="2183563"/>
                  </a:lnTo>
                  <a:lnTo>
                    <a:pt x="7005824" y="2214519"/>
                  </a:lnTo>
                  <a:lnTo>
                    <a:pt x="6952182" y="2244035"/>
                  </a:lnTo>
                  <a:lnTo>
                    <a:pt x="6952182" y="2268512"/>
                  </a:lnTo>
                  <a:lnTo>
                    <a:pt x="7164948" y="2123090"/>
                  </a:lnTo>
                  <a:close/>
                  <a:moveTo>
                    <a:pt x="2173689" y="2081110"/>
                  </a:moveTo>
                  <a:lnTo>
                    <a:pt x="2169900" y="2083293"/>
                  </a:lnTo>
                  <a:lnTo>
                    <a:pt x="2153173" y="2086511"/>
                  </a:lnTo>
                  <a:lnTo>
                    <a:pt x="2134096" y="2089751"/>
                  </a:lnTo>
                  <a:lnTo>
                    <a:pt x="2129057" y="2091551"/>
                  </a:lnTo>
                  <a:lnTo>
                    <a:pt x="2118618" y="2096952"/>
                  </a:lnTo>
                  <a:lnTo>
                    <a:pt x="2108180" y="2103793"/>
                  </a:lnTo>
                  <a:lnTo>
                    <a:pt x="2104581" y="2105593"/>
                  </a:lnTo>
                  <a:lnTo>
                    <a:pt x="2080464" y="2114235"/>
                  </a:lnTo>
                  <a:lnTo>
                    <a:pt x="2055988" y="2124676"/>
                  </a:lnTo>
                  <a:lnTo>
                    <a:pt x="2007756" y="2148800"/>
                  </a:lnTo>
                  <a:lnTo>
                    <a:pt x="1957724" y="2174724"/>
                  </a:lnTo>
                  <a:lnTo>
                    <a:pt x="1905533" y="2197407"/>
                  </a:lnTo>
                  <a:lnTo>
                    <a:pt x="1840023" y="2228372"/>
                  </a:lnTo>
                  <a:lnTo>
                    <a:pt x="1772354" y="2256096"/>
                  </a:lnTo>
                  <a:lnTo>
                    <a:pt x="1789631" y="2259696"/>
                  </a:lnTo>
                  <a:lnTo>
                    <a:pt x="1798270" y="2261497"/>
                  </a:lnTo>
                  <a:lnTo>
                    <a:pt x="1805109" y="2261497"/>
                  </a:lnTo>
                  <a:lnTo>
                    <a:pt x="1810508" y="2259696"/>
                  </a:lnTo>
                  <a:lnTo>
                    <a:pt x="1815547" y="2257896"/>
                  </a:lnTo>
                  <a:lnTo>
                    <a:pt x="1819147" y="2256096"/>
                  </a:lnTo>
                  <a:lnTo>
                    <a:pt x="1827785" y="2252855"/>
                  </a:lnTo>
                  <a:lnTo>
                    <a:pt x="1836424" y="2245654"/>
                  </a:lnTo>
                  <a:lnTo>
                    <a:pt x="1846862" y="2238813"/>
                  </a:lnTo>
                  <a:lnTo>
                    <a:pt x="1855501" y="2233413"/>
                  </a:lnTo>
                  <a:lnTo>
                    <a:pt x="1864139" y="2226571"/>
                  </a:lnTo>
                  <a:lnTo>
                    <a:pt x="1876017" y="2221531"/>
                  </a:lnTo>
                  <a:lnTo>
                    <a:pt x="1886456" y="2219730"/>
                  </a:lnTo>
                  <a:lnTo>
                    <a:pt x="1895095" y="2219730"/>
                  </a:lnTo>
                  <a:lnTo>
                    <a:pt x="1914172" y="2223331"/>
                  </a:lnTo>
                  <a:lnTo>
                    <a:pt x="1915971" y="2219730"/>
                  </a:lnTo>
                  <a:lnTo>
                    <a:pt x="1917771" y="2212889"/>
                  </a:lnTo>
                  <a:lnTo>
                    <a:pt x="1921010" y="2206048"/>
                  </a:lnTo>
                  <a:lnTo>
                    <a:pt x="1928209" y="2200648"/>
                  </a:lnTo>
                  <a:lnTo>
                    <a:pt x="1936848" y="2195607"/>
                  </a:lnTo>
                  <a:lnTo>
                    <a:pt x="2050949" y="2138358"/>
                  </a:lnTo>
                  <a:lnTo>
                    <a:pt x="2076865" y="2124676"/>
                  </a:lnTo>
                  <a:lnTo>
                    <a:pt x="2104581" y="2112435"/>
                  </a:lnTo>
                  <a:lnTo>
                    <a:pt x="2161812" y="2087951"/>
                  </a:lnTo>
                  <a:lnTo>
                    <a:pt x="2169900" y="2083293"/>
                  </a:lnTo>
                  <a:lnTo>
                    <a:pt x="2171890" y="2082910"/>
                  </a:lnTo>
                  <a:close/>
                  <a:moveTo>
                    <a:pt x="8405149" y="2080834"/>
                  </a:moveTo>
                  <a:lnTo>
                    <a:pt x="8306491" y="2152134"/>
                  </a:lnTo>
                  <a:lnTo>
                    <a:pt x="8211074" y="2224515"/>
                  </a:lnTo>
                  <a:lnTo>
                    <a:pt x="8119618" y="2294015"/>
                  </a:lnTo>
                  <a:lnTo>
                    <a:pt x="8017360" y="2366755"/>
                  </a:lnTo>
                  <a:lnTo>
                    <a:pt x="8020960" y="2371797"/>
                  </a:lnTo>
                  <a:lnTo>
                    <a:pt x="8029602" y="2377198"/>
                  </a:lnTo>
                  <a:lnTo>
                    <a:pt x="8039684" y="2385841"/>
                  </a:lnTo>
                  <a:lnTo>
                    <a:pt x="8053726" y="2375398"/>
                  </a:lnTo>
                  <a:lnTo>
                    <a:pt x="8067409" y="2363154"/>
                  </a:lnTo>
                  <a:lnTo>
                    <a:pt x="8079651" y="2352711"/>
                  </a:lnTo>
                  <a:lnTo>
                    <a:pt x="8090093" y="2340828"/>
                  </a:lnTo>
                  <a:lnTo>
                    <a:pt x="8093693" y="2337227"/>
                  </a:lnTo>
                  <a:lnTo>
                    <a:pt x="8138701" y="2304458"/>
                  </a:lnTo>
                  <a:lnTo>
                    <a:pt x="8176508" y="2273129"/>
                  </a:lnTo>
                  <a:lnTo>
                    <a:pt x="8216475" y="2240359"/>
                  </a:lnTo>
                  <a:lnTo>
                    <a:pt x="8258243" y="2207230"/>
                  </a:lnTo>
                  <a:lnTo>
                    <a:pt x="8275526" y="2195346"/>
                  </a:lnTo>
                  <a:lnTo>
                    <a:pt x="8310092" y="2171219"/>
                  </a:lnTo>
                  <a:lnTo>
                    <a:pt x="8346098" y="2146732"/>
                  </a:lnTo>
                  <a:lnTo>
                    <a:pt x="8381024" y="2120805"/>
                  </a:lnTo>
                  <a:lnTo>
                    <a:pt x="8396507" y="2108562"/>
                  </a:lnTo>
                  <a:lnTo>
                    <a:pt x="8413790" y="2093077"/>
                  </a:lnTo>
                  <a:lnTo>
                    <a:pt x="8406949" y="2082634"/>
                  </a:lnTo>
                  <a:lnTo>
                    <a:pt x="8406949" y="2080834"/>
                  </a:lnTo>
                  <a:close/>
                  <a:moveTo>
                    <a:pt x="562589" y="2079670"/>
                  </a:moveTo>
                  <a:lnTo>
                    <a:pt x="499959" y="2114235"/>
                  </a:lnTo>
                  <a:lnTo>
                    <a:pt x="474043" y="2131517"/>
                  </a:lnTo>
                  <a:lnTo>
                    <a:pt x="446688" y="2148800"/>
                  </a:lnTo>
                  <a:lnTo>
                    <a:pt x="443088" y="2152400"/>
                  </a:lnTo>
                  <a:lnTo>
                    <a:pt x="449927" y="2152400"/>
                  </a:lnTo>
                  <a:lnTo>
                    <a:pt x="455326" y="2152400"/>
                  </a:lnTo>
                  <a:lnTo>
                    <a:pt x="462165" y="2150600"/>
                  </a:lnTo>
                  <a:lnTo>
                    <a:pt x="467204" y="2147000"/>
                  </a:lnTo>
                  <a:lnTo>
                    <a:pt x="470804" y="2143759"/>
                  </a:lnTo>
                  <a:lnTo>
                    <a:pt x="472604" y="2136558"/>
                  </a:lnTo>
                  <a:lnTo>
                    <a:pt x="475843" y="2133318"/>
                  </a:lnTo>
                  <a:lnTo>
                    <a:pt x="479442" y="2129717"/>
                  </a:lnTo>
                  <a:lnTo>
                    <a:pt x="484482" y="2126477"/>
                  </a:lnTo>
                  <a:lnTo>
                    <a:pt x="494920" y="2122876"/>
                  </a:lnTo>
                  <a:lnTo>
                    <a:pt x="505358" y="2122876"/>
                  </a:lnTo>
                  <a:lnTo>
                    <a:pt x="507158" y="2116035"/>
                  </a:lnTo>
                  <a:lnTo>
                    <a:pt x="510397" y="2110634"/>
                  </a:lnTo>
                  <a:lnTo>
                    <a:pt x="515797" y="2107034"/>
                  </a:lnTo>
                  <a:lnTo>
                    <a:pt x="519036" y="2103793"/>
                  </a:lnTo>
                  <a:lnTo>
                    <a:pt x="526235" y="2101993"/>
                  </a:lnTo>
                  <a:lnTo>
                    <a:pt x="531274" y="2098392"/>
                  </a:lnTo>
                  <a:lnTo>
                    <a:pt x="534873" y="2095152"/>
                  </a:lnTo>
                  <a:lnTo>
                    <a:pt x="541712" y="2095152"/>
                  </a:lnTo>
                  <a:lnTo>
                    <a:pt x="552151" y="2093352"/>
                  </a:lnTo>
                  <a:lnTo>
                    <a:pt x="555750" y="2091551"/>
                  </a:lnTo>
                  <a:lnTo>
                    <a:pt x="560789" y="2082910"/>
                  </a:lnTo>
                  <a:close/>
                  <a:moveTo>
                    <a:pt x="3042590" y="2065628"/>
                  </a:moveTo>
                  <a:lnTo>
                    <a:pt x="2969882" y="2096952"/>
                  </a:lnTo>
                  <a:lnTo>
                    <a:pt x="2966642" y="2098392"/>
                  </a:lnTo>
                  <a:lnTo>
                    <a:pt x="2987159" y="2095152"/>
                  </a:lnTo>
                  <a:lnTo>
                    <a:pt x="3008035" y="2087951"/>
                  </a:lnTo>
                  <a:close/>
                  <a:moveTo>
                    <a:pt x="449927" y="2050145"/>
                  </a:moveTo>
                  <a:lnTo>
                    <a:pt x="446688" y="2051946"/>
                  </a:lnTo>
                  <a:lnTo>
                    <a:pt x="432650" y="2056986"/>
                  </a:lnTo>
                  <a:lnTo>
                    <a:pt x="417172" y="2058787"/>
                  </a:lnTo>
                  <a:lnTo>
                    <a:pt x="415373" y="2058787"/>
                  </a:lnTo>
                  <a:lnTo>
                    <a:pt x="415373" y="2076069"/>
                  </a:lnTo>
                  <a:lnTo>
                    <a:pt x="422212" y="2074269"/>
                  </a:lnTo>
                  <a:lnTo>
                    <a:pt x="431210" y="2071028"/>
                  </a:lnTo>
                  <a:lnTo>
                    <a:pt x="438049" y="2063827"/>
                  </a:lnTo>
                  <a:lnTo>
                    <a:pt x="448127" y="2051946"/>
                  </a:lnTo>
                  <a:close/>
                  <a:moveTo>
                    <a:pt x="6205880" y="2046780"/>
                  </a:moveTo>
                  <a:lnTo>
                    <a:pt x="6178519" y="2062258"/>
                  </a:lnTo>
                  <a:lnTo>
                    <a:pt x="6091756" y="2112652"/>
                  </a:lnTo>
                  <a:lnTo>
                    <a:pt x="6005354" y="2159446"/>
                  </a:lnTo>
                  <a:lnTo>
                    <a:pt x="5878990" y="2230357"/>
                  </a:lnTo>
                  <a:lnTo>
                    <a:pt x="5743986" y="2309907"/>
                  </a:lnTo>
                  <a:lnTo>
                    <a:pt x="5745426" y="2325385"/>
                  </a:lnTo>
                  <a:lnTo>
                    <a:pt x="5743986" y="2337623"/>
                  </a:lnTo>
                  <a:lnTo>
                    <a:pt x="5768107" y="2327185"/>
                  </a:lnTo>
                  <a:lnTo>
                    <a:pt x="5788627" y="2316746"/>
                  </a:lnTo>
                  <a:lnTo>
                    <a:pt x="5800868" y="2308107"/>
                  </a:lnTo>
                  <a:lnTo>
                    <a:pt x="5814548" y="2298028"/>
                  </a:lnTo>
                  <a:lnTo>
                    <a:pt x="5842269" y="2273551"/>
                  </a:lnTo>
                  <a:lnTo>
                    <a:pt x="5859909" y="2263113"/>
                  </a:lnTo>
                  <a:lnTo>
                    <a:pt x="5877190" y="2252674"/>
                  </a:lnTo>
                  <a:lnTo>
                    <a:pt x="5906711" y="2237196"/>
                  </a:lnTo>
                  <a:lnTo>
                    <a:pt x="5920391" y="2228557"/>
                  </a:lnTo>
                  <a:lnTo>
                    <a:pt x="5934072" y="2218118"/>
                  </a:lnTo>
                  <a:lnTo>
                    <a:pt x="5961792" y="2192202"/>
                  </a:lnTo>
                  <a:lnTo>
                    <a:pt x="5965393" y="2190402"/>
                  </a:lnTo>
                  <a:lnTo>
                    <a:pt x="5996353" y="2174924"/>
                  </a:lnTo>
                  <a:lnTo>
                    <a:pt x="6027674" y="2159446"/>
                  </a:lnTo>
                  <a:lnTo>
                    <a:pt x="6058995" y="2140368"/>
                  </a:lnTo>
                  <a:lnTo>
                    <a:pt x="6089956" y="2121291"/>
                  </a:lnTo>
                  <a:lnTo>
                    <a:pt x="6126317" y="2100413"/>
                  </a:lnTo>
                  <a:lnTo>
                    <a:pt x="6166278" y="2074496"/>
                  </a:lnTo>
                  <a:close/>
                  <a:moveTo>
                    <a:pt x="2256836" y="2046545"/>
                  </a:moveTo>
                  <a:lnTo>
                    <a:pt x="2244958" y="2048345"/>
                  </a:lnTo>
                  <a:lnTo>
                    <a:pt x="2234520" y="2053746"/>
                  </a:lnTo>
                  <a:lnTo>
                    <a:pt x="2208604" y="2067428"/>
                  </a:lnTo>
                  <a:lnTo>
                    <a:pt x="2232720" y="2060587"/>
                  </a:lnTo>
                  <a:lnTo>
                    <a:pt x="2246758" y="2055186"/>
                  </a:lnTo>
                  <a:close/>
                  <a:moveTo>
                    <a:pt x="8193791" y="2032580"/>
                  </a:moveTo>
                  <a:lnTo>
                    <a:pt x="8157785" y="2060308"/>
                  </a:lnTo>
                  <a:lnTo>
                    <a:pt x="8034643" y="2146732"/>
                  </a:lnTo>
                  <a:lnTo>
                    <a:pt x="7925543" y="2223074"/>
                  </a:lnTo>
                  <a:lnTo>
                    <a:pt x="7932385" y="2234958"/>
                  </a:lnTo>
                  <a:lnTo>
                    <a:pt x="7942826" y="2231717"/>
                  </a:lnTo>
                  <a:lnTo>
                    <a:pt x="7951468" y="2226315"/>
                  </a:lnTo>
                  <a:lnTo>
                    <a:pt x="7965510" y="2215872"/>
                  </a:lnTo>
                  <a:lnTo>
                    <a:pt x="7980993" y="2202188"/>
                  </a:lnTo>
                  <a:lnTo>
                    <a:pt x="8000077" y="2184903"/>
                  </a:lnTo>
                  <a:lnTo>
                    <a:pt x="8017360" y="2173020"/>
                  </a:lnTo>
                  <a:lnTo>
                    <a:pt x="8031042" y="2165818"/>
                  </a:lnTo>
                  <a:lnTo>
                    <a:pt x="8048325" y="2158976"/>
                  </a:lnTo>
                  <a:lnTo>
                    <a:pt x="8046885" y="2153934"/>
                  </a:lnTo>
                  <a:lnTo>
                    <a:pt x="8048325" y="2148533"/>
                  </a:lnTo>
                  <a:lnTo>
                    <a:pt x="8053726" y="2143491"/>
                  </a:lnTo>
                  <a:lnTo>
                    <a:pt x="8058767" y="2139891"/>
                  </a:lnTo>
                  <a:lnTo>
                    <a:pt x="8064168" y="2138090"/>
                  </a:lnTo>
                  <a:lnTo>
                    <a:pt x="8074610" y="2131248"/>
                  </a:lnTo>
                  <a:lnTo>
                    <a:pt x="8086492" y="2122606"/>
                  </a:lnTo>
                  <a:lnTo>
                    <a:pt x="8095134" y="2113963"/>
                  </a:lnTo>
                  <a:lnTo>
                    <a:pt x="8110976" y="2099919"/>
                  </a:lnTo>
                  <a:lnTo>
                    <a:pt x="8131860" y="2080834"/>
                  </a:lnTo>
                  <a:lnTo>
                    <a:pt x="8149143" y="2067150"/>
                  </a:lnTo>
                  <a:lnTo>
                    <a:pt x="8166066" y="2054906"/>
                  </a:lnTo>
                  <a:lnTo>
                    <a:pt x="8169667" y="2053466"/>
                  </a:lnTo>
                  <a:lnTo>
                    <a:pt x="8180109" y="2048064"/>
                  </a:lnTo>
                  <a:lnTo>
                    <a:pt x="8186950" y="2041222"/>
                  </a:lnTo>
                  <a:close/>
                  <a:moveTo>
                    <a:pt x="1708284" y="2019181"/>
                  </a:moveTo>
                  <a:lnTo>
                    <a:pt x="1687408" y="2029262"/>
                  </a:lnTo>
                  <a:lnTo>
                    <a:pt x="1692807" y="2027822"/>
                  </a:lnTo>
                  <a:lnTo>
                    <a:pt x="1699646" y="2026022"/>
                  </a:lnTo>
                  <a:lnTo>
                    <a:pt x="1704685" y="2022421"/>
                  </a:lnTo>
                  <a:close/>
                  <a:moveTo>
                    <a:pt x="6268162" y="2012224"/>
                  </a:moveTo>
                  <a:lnTo>
                    <a:pt x="6212720" y="2043540"/>
                  </a:lnTo>
                  <a:lnTo>
                    <a:pt x="6228560" y="2036341"/>
                  </a:lnTo>
                  <a:lnTo>
                    <a:pt x="6252681" y="2024463"/>
                  </a:lnTo>
                  <a:lnTo>
                    <a:pt x="6261321" y="2019063"/>
                  </a:lnTo>
                  <a:close/>
                  <a:moveTo>
                    <a:pt x="9305309" y="2003051"/>
                  </a:moveTo>
                  <a:lnTo>
                    <a:pt x="9267503" y="2036181"/>
                  </a:lnTo>
                  <a:lnTo>
                    <a:pt x="9276144" y="2036181"/>
                  </a:lnTo>
                  <a:close/>
                  <a:moveTo>
                    <a:pt x="3208883" y="1998298"/>
                  </a:moveTo>
                  <a:lnTo>
                    <a:pt x="3165690" y="2017380"/>
                  </a:lnTo>
                  <a:lnTo>
                    <a:pt x="3112059" y="2039704"/>
                  </a:lnTo>
                  <a:lnTo>
                    <a:pt x="3108459" y="2041504"/>
                  </a:lnTo>
                  <a:lnTo>
                    <a:pt x="3113858" y="2043304"/>
                  </a:lnTo>
                  <a:lnTo>
                    <a:pt x="3118898" y="2048345"/>
                  </a:lnTo>
                  <a:lnTo>
                    <a:pt x="3165690" y="2024221"/>
                  </a:lnTo>
                  <a:close/>
                  <a:moveTo>
                    <a:pt x="4545495" y="1983055"/>
                  </a:moveTo>
                  <a:lnTo>
                    <a:pt x="4438211" y="2081689"/>
                  </a:lnTo>
                  <a:lnTo>
                    <a:pt x="4440011" y="2088528"/>
                  </a:lnTo>
                  <a:lnTo>
                    <a:pt x="4453692" y="2074849"/>
                  </a:lnTo>
                  <a:lnTo>
                    <a:pt x="4469532" y="2064410"/>
                  </a:lnTo>
                  <a:lnTo>
                    <a:pt x="4483213" y="2055771"/>
                  </a:lnTo>
                  <a:lnTo>
                    <a:pt x="4495453" y="2045331"/>
                  </a:lnTo>
                  <a:lnTo>
                    <a:pt x="4505894" y="2035252"/>
                  </a:lnTo>
                  <a:lnTo>
                    <a:pt x="4512734" y="2024813"/>
                  </a:lnTo>
                  <a:lnTo>
                    <a:pt x="4531815" y="2005734"/>
                  </a:lnTo>
                  <a:lnTo>
                    <a:pt x="4535055" y="2003934"/>
                  </a:lnTo>
                  <a:lnTo>
                    <a:pt x="4538655" y="2003934"/>
                  </a:lnTo>
                  <a:lnTo>
                    <a:pt x="4541895" y="1993495"/>
                  </a:lnTo>
                  <a:close/>
                  <a:moveTo>
                    <a:pt x="9623966" y="1980725"/>
                  </a:moveTo>
                  <a:lnTo>
                    <a:pt x="9603082" y="1998010"/>
                  </a:lnTo>
                  <a:lnTo>
                    <a:pt x="9509826" y="2075792"/>
                  </a:lnTo>
                  <a:lnTo>
                    <a:pt x="9406127" y="2158976"/>
                  </a:lnTo>
                  <a:lnTo>
                    <a:pt x="9327993" y="2223074"/>
                  </a:lnTo>
                  <a:lnTo>
                    <a:pt x="9252020" y="2283572"/>
                  </a:lnTo>
                  <a:lnTo>
                    <a:pt x="9153002" y="2361354"/>
                  </a:lnTo>
                  <a:lnTo>
                    <a:pt x="9118436" y="2387641"/>
                  </a:lnTo>
                  <a:lnTo>
                    <a:pt x="9094312" y="2404926"/>
                  </a:lnTo>
                  <a:lnTo>
                    <a:pt x="9090711" y="2411768"/>
                  </a:lnTo>
                  <a:lnTo>
                    <a:pt x="9090711" y="2418610"/>
                  </a:lnTo>
                  <a:lnTo>
                    <a:pt x="9090711" y="2427613"/>
                  </a:lnTo>
                  <a:lnTo>
                    <a:pt x="9092511" y="2436255"/>
                  </a:lnTo>
                  <a:lnTo>
                    <a:pt x="9104753" y="2430854"/>
                  </a:lnTo>
                  <a:lnTo>
                    <a:pt x="9116996" y="2425812"/>
                  </a:lnTo>
                  <a:lnTo>
                    <a:pt x="9127077" y="2418610"/>
                  </a:lnTo>
                  <a:lnTo>
                    <a:pt x="9137519" y="2411768"/>
                  </a:lnTo>
                  <a:lnTo>
                    <a:pt x="9191169" y="2368556"/>
                  </a:lnTo>
                  <a:lnTo>
                    <a:pt x="9250219" y="2330385"/>
                  </a:lnTo>
                  <a:lnTo>
                    <a:pt x="9307109" y="2290774"/>
                  </a:lnTo>
                  <a:lnTo>
                    <a:pt x="9362559" y="2247201"/>
                  </a:lnTo>
                  <a:lnTo>
                    <a:pt x="9416209" y="2202188"/>
                  </a:lnTo>
                  <a:lnTo>
                    <a:pt x="9518467" y="2113963"/>
                  </a:lnTo>
                  <a:lnTo>
                    <a:pt x="9620725" y="2030779"/>
                  </a:lnTo>
                  <a:lnTo>
                    <a:pt x="9618925" y="2009893"/>
                  </a:lnTo>
                  <a:lnTo>
                    <a:pt x="9622166" y="1987567"/>
                  </a:lnTo>
                  <a:close/>
                  <a:moveTo>
                    <a:pt x="8386065" y="1966681"/>
                  </a:moveTo>
                  <a:lnTo>
                    <a:pt x="8365181" y="1990808"/>
                  </a:lnTo>
                  <a:lnTo>
                    <a:pt x="8342858" y="2013494"/>
                  </a:lnTo>
                  <a:lnTo>
                    <a:pt x="8316933" y="2036181"/>
                  </a:lnTo>
                  <a:lnTo>
                    <a:pt x="8291009" y="2056707"/>
                  </a:lnTo>
                  <a:lnTo>
                    <a:pt x="8230158" y="2101720"/>
                  </a:lnTo>
                  <a:lnTo>
                    <a:pt x="8176508" y="2146732"/>
                  </a:lnTo>
                  <a:lnTo>
                    <a:pt x="8173268" y="2152134"/>
                  </a:lnTo>
                  <a:lnTo>
                    <a:pt x="8185150" y="2143491"/>
                  </a:lnTo>
                  <a:lnTo>
                    <a:pt x="8204233" y="2131248"/>
                  </a:lnTo>
                  <a:lnTo>
                    <a:pt x="8223316" y="2117204"/>
                  </a:lnTo>
                  <a:lnTo>
                    <a:pt x="8256442" y="2089476"/>
                  </a:lnTo>
                  <a:lnTo>
                    <a:pt x="8261483" y="2086235"/>
                  </a:lnTo>
                  <a:lnTo>
                    <a:pt x="8266884" y="2086235"/>
                  </a:lnTo>
                  <a:lnTo>
                    <a:pt x="8273725" y="2080834"/>
                  </a:lnTo>
                  <a:lnTo>
                    <a:pt x="8280567" y="2079393"/>
                  </a:lnTo>
                  <a:lnTo>
                    <a:pt x="8291009" y="2067150"/>
                  </a:lnTo>
                  <a:lnTo>
                    <a:pt x="8304691" y="2054906"/>
                  </a:lnTo>
                  <a:lnTo>
                    <a:pt x="8318733" y="2044823"/>
                  </a:lnTo>
                  <a:lnTo>
                    <a:pt x="8336017" y="2034380"/>
                  </a:lnTo>
                  <a:lnTo>
                    <a:pt x="8349699" y="2028979"/>
                  </a:lnTo>
                  <a:lnTo>
                    <a:pt x="8363741" y="2022137"/>
                  </a:lnTo>
                  <a:lnTo>
                    <a:pt x="8375623" y="2011694"/>
                  </a:lnTo>
                  <a:lnTo>
                    <a:pt x="8389666" y="1999810"/>
                  </a:lnTo>
                  <a:lnTo>
                    <a:pt x="8389666" y="1973523"/>
                  </a:lnTo>
                  <a:close/>
                  <a:moveTo>
                    <a:pt x="4910910" y="1958937"/>
                  </a:moveTo>
                  <a:lnTo>
                    <a:pt x="4869148" y="1995294"/>
                  </a:lnTo>
                  <a:lnTo>
                    <a:pt x="4830987" y="2031652"/>
                  </a:lnTo>
                  <a:lnTo>
                    <a:pt x="4812266" y="2048931"/>
                  </a:lnTo>
                  <a:lnTo>
                    <a:pt x="4791385" y="2066210"/>
                  </a:lnTo>
                  <a:lnTo>
                    <a:pt x="4769064" y="2083489"/>
                  </a:lnTo>
                  <a:lnTo>
                    <a:pt x="4746383" y="2097168"/>
                  </a:lnTo>
                  <a:lnTo>
                    <a:pt x="4749983" y="2104367"/>
                  </a:lnTo>
                  <a:lnTo>
                    <a:pt x="4751423" y="2111207"/>
                  </a:lnTo>
                  <a:lnTo>
                    <a:pt x="4749983" y="2123446"/>
                  </a:lnTo>
                  <a:lnTo>
                    <a:pt x="4767264" y="2111207"/>
                  </a:lnTo>
                  <a:lnTo>
                    <a:pt x="4782745" y="2097168"/>
                  </a:lnTo>
                  <a:lnTo>
                    <a:pt x="4796425" y="2081689"/>
                  </a:lnTo>
                  <a:lnTo>
                    <a:pt x="4808666" y="2066210"/>
                  </a:lnTo>
                  <a:lnTo>
                    <a:pt x="4817306" y="2053971"/>
                  </a:lnTo>
                  <a:lnTo>
                    <a:pt x="4825946" y="2042091"/>
                  </a:lnTo>
                  <a:lnTo>
                    <a:pt x="4836387" y="2031652"/>
                  </a:lnTo>
                  <a:lnTo>
                    <a:pt x="4848267" y="2021213"/>
                  </a:lnTo>
                  <a:lnTo>
                    <a:pt x="4860508" y="2012573"/>
                  </a:lnTo>
                  <a:lnTo>
                    <a:pt x="4872748" y="2003934"/>
                  </a:lnTo>
                  <a:lnTo>
                    <a:pt x="4902269" y="1986655"/>
                  </a:lnTo>
                  <a:lnTo>
                    <a:pt x="4905869" y="1974416"/>
                  </a:lnTo>
                  <a:lnTo>
                    <a:pt x="4910910" y="1962177"/>
                  </a:lnTo>
                  <a:close/>
                  <a:moveTo>
                    <a:pt x="1840023" y="1956531"/>
                  </a:moveTo>
                  <a:lnTo>
                    <a:pt x="1741039" y="2003338"/>
                  </a:lnTo>
                  <a:lnTo>
                    <a:pt x="1751478" y="2003338"/>
                  </a:lnTo>
                  <a:lnTo>
                    <a:pt x="1763716" y="2000098"/>
                  </a:lnTo>
                  <a:lnTo>
                    <a:pt x="1775594" y="1994697"/>
                  </a:lnTo>
                  <a:lnTo>
                    <a:pt x="1787832" y="1986056"/>
                  </a:lnTo>
                  <a:close/>
                  <a:moveTo>
                    <a:pt x="621260" y="1949690"/>
                  </a:moveTo>
                  <a:lnTo>
                    <a:pt x="619460" y="1951491"/>
                  </a:lnTo>
                  <a:lnTo>
                    <a:pt x="621260" y="1951491"/>
                  </a:lnTo>
                  <a:close/>
                  <a:moveTo>
                    <a:pt x="3350700" y="1946090"/>
                  </a:moveTo>
                  <a:lnTo>
                    <a:pt x="3335223" y="1951491"/>
                  </a:lnTo>
                  <a:lnTo>
                    <a:pt x="3342062" y="1951491"/>
                  </a:lnTo>
                  <a:lnTo>
                    <a:pt x="3349261" y="1951491"/>
                  </a:lnTo>
                  <a:close/>
                  <a:moveTo>
                    <a:pt x="7158108" y="1941313"/>
                  </a:moveTo>
                  <a:lnTo>
                    <a:pt x="7142628" y="1948152"/>
                  </a:lnTo>
                  <a:lnTo>
                    <a:pt x="7092226" y="1979468"/>
                  </a:lnTo>
                  <a:lnTo>
                    <a:pt x="7040385" y="2010425"/>
                  </a:lnTo>
                  <a:lnTo>
                    <a:pt x="7009424" y="2029502"/>
                  </a:lnTo>
                  <a:lnTo>
                    <a:pt x="6979903" y="2048580"/>
                  </a:lnTo>
                  <a:lnTo>
                    <a:pt x="6971263" y="2053619"/>
                  </a:lnTo>
                  <a:lnTo>
                    <a:pt x="6964062" y="2060818"/>
                  </a:lnTo>
                  <a:lnTo>
                    <a:pt x="6960822" y="2067657"/>
                  </a:lnTo>
                  <a:lnTo>
                    <a:pt x="6959022" y="2078096"/>
                  </a:lnTo>
                  <a:lnTo>
                    <a:pt x="6965862" y="2070897"/>
                  </a:lnTo>
                  <a:lnTo>
                    <a:pt x="6972703" y="2062258"/>
                  </a:lnTo>
                  <a:lnTo>
                    <a:pt x="6979903" y="2055419"/>
                  </a:lnTo>
                  <a:lnTo>
                    <a:pt x="6984943" y="2048580"/>
                  </a:lnTo>
                  <a:lnTo>
                    <a:pt x="6992143" y="2043540"/>
                  </a:lnTo>
                  <a:lnTo>
                    <a:pt x="7000783" y="2039941"/>
                  </a:lnTo>
                  <a:lnTo>
                    <a:pt x="7018064" y="2034901"/>
                  </a:lnTo>
                  <a:lnTo>
                    <a:pt x="7036784" y="2031302"/>
                  </a:lnTo>
                  <a:lnTo>
                    <a:pt x="7061265" y="2010425"/>
                  </a:lnTo>
                  <a:lnTo>
                    <a:pt x="7087186" y="1989547"/>
                  </a:lnTo>
                  <a:lnTo>
                    <a:pt x="7149468" y="1946353"/>
                  </a:lnTo>
                  <a:close/>
                  <a:moveTo>
                    <a:pt x="4595897" y="1939858"/>
                  </a:moveTo>
                  <a:lnTo>
                    <a:pt x="4586897" y="1946698"/>
                  </a:lnTo>
                  <a:lnTo>
                    <a:pt x="4595897" y="1941658"/>
                  </a:lnTo>
                  <a:close/>
                  <a:moveTo>
                    <a:pt x="2918050" y="1930608"/>
                  </a:moveTo>
                  <a:lnTo>
                    <a:pt x="2914810" y="1942849"/>
                  </a:lnTo>
                  <a:lnTo>
                    <a:pt x="2913011" y="1951491"/>
                  </a:lnTo>
                  <a:lnTo>
                    <a:pt x="2924889" y="1946090"/>
                  </a:lnTo>
                  <a:lnTo>
                    <a:pt x="2930288" y="1942849"/>
                  </a:lnTo>
                  <a:lnTo>
                    <a:pt x="2924889" y="1937449"/>
                  </a:lnTo>
                  <a:lnTo>
                    <a:pt x="2921650" y="1935648"/>
                  </a:lnTo>
                  <a:close/>
                  <a:moveTo>
                    <a:pt x="1896894" y="1930608"/>
                  </a:moveTo>
                  <a:lnTo>
                    <a:pt x="1881417" y="1937449"/>
                  </a:lnTo>
                  <a:lnTo>
                    <a:pt x="1888255" y="1937449"/>
                  </a:lnTo>
                  <a:lnTo>
                    <a:pt x="1891495" y="1937449"/>
                  </a:lnTo>
                  <a:lnTo>
                    <a:pt x="1895095" y="1934208"/>
                  </a:lnTo>
                  <a:close/>
                  <a:moveTo>
                    <a:pt x="4512734" y="1922579"/>
                  </a:moveTo>
                  <a:lnTo>
                    <a:pt x="4497253" y="1936258"/>
                  </a:lnTo>
                  <a:lnTo>
                    <a:pt x="4505894" y="1934458"/>
                  </a:lnTo>
                  <a:close/>
                  <a:moveTo>
                    <a:pt x="3202044" y="1916925"/>
                  </a:moveTo>
                  <a:lnTo>
                    <a:pt x="3175768" y="1925567"/>
                  </a:lnTo>
                  <a:lnTo>
                    <a:pt x="3148053" y="1934208"/>
                  </a:lnTo>
                  <a:lnTo>
                    <a:pt x="3118898" y="1944290"/>
                  </a:lnTo>
                  <a:lnTo>
                    <a:pt x="3089383" y="1958332"/>
                  </a:lnTo>
                  <a:lnTo>
                    <a:pt x="3059867" y="1973814"/>
                  </a:lnTo>
                  <a:lnTo>
                    <a:pt x="3021713" y="1992897"/>
                  </a:lnTo>
                  <a:lnTo>
                    <a:pt x="3039350" y="1986056"/>
                  </a:lnTo>
                  <a:lnTo>
                    <a:pt x="3059867" y="1979215"/>
                  </a:lnTo>
                  <a:lnTo>
                    <a:pt x="3108459" y="1961572"/>
                  </a:lnTo>
                  <a:lnTo>
                    <a:pt x="3132575" y="1952931"/>
                  </a:lnTo>
                  <a:lnTo>
                    <a:pt x="3153452" y="1942849"/>
                  </a:lnTo>
                  <a:lnTo>
                    <a:pt x="3193406" y="1920166"/>
                  </a:lnTo>
                  <a:close/>
                  <a:moveTo>
                    <a:pt x="1962763" y="1897843"/>
                  </a:moveTo>
                  <a:lnTo>
                    <a:pt x="1941887" y="1908284"/>
                  </a:lnTo>
                  <a:lnTo>
                    <a:pt x="1938647" y="1910084"/>
                  </a:lnTo>
                  <a:lnTo>
                    <a:pt x="1941887" y="1911525"/>
                  </a:lnTo>
                  <a:close/>
                  <a:moveTo>
                    <a:pt x="3290230" y="1885601"/>
                  </a:moveTo>
                  <a:lnTo>
                    <a:pt x="3252076" y="1899643"/>
                  </a:lnTo>
                  <a:lnTo>
                    <a:pt x="3269354" y="1896042"/>
                  </a:lnTo>
                  <a:lnTo>
                    <a:pt x="3284831" y="1896042"/>
                  </a:lnTo>
                  <a:close/>
                  <a:moveTo>
                    <a:pt x="8072810" y="1885298"/>
                  </a:moveTo>
                  <a:lnTo>
                    <a:pt x="8069209" y="1887098"/>
                  </a:lnTo>
                  <a:lnTo>
                    <a:pt x="8013759" y="1933912"/>
                  </a:lnTo>
                  <a:lnTo>
                    <a:pt x="8041484" y="1918427"/>
                  </a:lnTo>
                  <a:lnTo>
                    <a:pt x="8072810" y="1904383"/>
                  </a:lnTo>
                  <a:lnTo>
                    <a:pt x="8071009" y="1901142"/>
                  </a:lnTo>
                  <a:lnTo>
                    <a:pt x="8069209" y="1895741"/>
                  </a:lnTo>
                  <a:lnTo>
                    <a:pt x="8071009" y="1890699"/>
                  </a:lnTo>
                  <a:close/>
                  <a:moveTo>
                    <a:pt x="744360" y="1875159"/>
                  </a:moveTo>
                  <a:lnTo>
                    <a:pt x="733921" y="1880560"/>
                  </a:lnTo>
                  <a:lnTo>
                    <a:pt x="733921" y="1882360"/>
                  </a:lnTo>
                  <a:lnTo>
                    <a:pt x="718444" y="1891002"/>
                  </a:lnTo>
                  <a:lnTo>
                    <a:pt x="732122" y="1887401"/>
                  </a:lnTo>
                  <a:close/>
                  <a:moveTo>
                    <a:pt x="1505637" y="1873719"/>
                  </a:moveTo>
                  <a:lnTo>
                    <a:pt x="1481521" y="1887401"/>
                  </a:lnTo>
                  <a:lnTo>
                    <a:pt x="1477922" y="1889201"/>
                  </a:lnTo>
                  <a:lnTo>
                    <a:pt x="1466043" y="1896042"/>
                  </a:lnTo>
                  <a:lnTo>
                    <a:pt x="1450206" y="1901443"/>
                  </a:lnTo>
                  <a:lnTo>
                    <a:pt x="1438328" y="1906484"/>
                  </a:lnTo>
                  <a:lnTo>
                    <a:pt x="1427890" y="1911525"/>
                  </a:lnTo>
                  <a:lnTo>
                    <a:pt x="1422850" y="1916925"/>
                  </a:lnTo>
                  <a:lnTo>
                    <a:pt x="1438328" y="1908284"/>
                  </a:lnTo>
                  <a:lnTo>
                    <a:pt x="1455605" y="1899643"/>
                  </a:lnTo>
                  <a:lnTo>
                    <a:pt x="1472882" y="1894242"/>
                  </a:lnTo>
                  <a:lnTo>
                    <a:pt x="1491959" y="1889201"/>
                  </a:lnTo>
                  <a:lnTo>
                    <a:pt x="1498798" y="1880560"/>
                  </a:lnTo>
                  <a:close/>
                  <a:moveTo>
                    <a:pt x="1689208" y="1870119"/>
                  </a:moveTo>
                  <a:lnTo>
                    <a:pt x="1658253" y="1882360"/>
                  </a:lnTo>
                  <a:lnTo>
                    <a:pt x="1602462" y="1910084"/>
                  </a:lnTo>
                  <a:lnTo>
                    <a:pt x="1547390" y="1939249"/>
                  </a:lnTo>
                  <a:lnTo>
                    <a:pt x="1597423" y="1916925"/>
                  </a:lnTo>
                  <a:lnTo>
                    <a:pt x="1644215" y="1892802"/>
                  </a:lnTo>
                  <a:close/>
                  <a:moveTo>
                    <a:pt x="3565226" y="1854636"/>
                  </a:moveTo>
                  <a:lnTo>
                    <a:pt x="3523832" y="1868318"/>
                  </a:lnTo>
                  <a:lnTo>
                    <a:pt x="3487478" y="1883801"/>
                  </a:lnTo>
                  <a:lnTo>
                    <a:pt x="3451124" y="1899643"/>
                  </a:lnTo>
                  <a:lnTo>
                    <a:pt x="3419809" y="1916925"/>
                  </a:lnTo>
                  <a:lnTo>
                    <a:pt x="3419809" y="1920166"/>
                  </a:lnTo>
                  <a:lnTo>
                    <a:pt x="3447525" y="1908284"/>
                  </a:lnTo>
                  <a:lnTo>
                    <a:pt x="3477040" y="1894242"/>
                  </a:lnTo>
                  <a:lnTo>
                    <a:pt x="3497917" y="1882360"/>
                  </a:lnTo>
                  <a:lnTo>
                    <a:pt x="3518793" y="1873719"/>
                  </a:lnTo>
                  <a:lnTo>
                    <a:pt x="3541110" y="1866518"/>
                  </a:lnTo>
                  <a:lnTo>
                    <a:pt x="3561986" y="1863277"/>
                  </a:lnTo>
                  <a:close/>
                  <a:moveTo>
                    <a:pt x="1554229" y="1852836"/>
                  </a:moveTo>
                  <a:lnTo>
                    <a:pt x="1533353" y="1859677"/>
                  </a:lnTo>
                  <a:lnTo>
                    <a:pt x="1521475" y="1864718"/>
                  </a:lnTo>
                  <a:lnTo>
                    <a:pt x="1533353" y="1861477"/>
                  </a:lnTo>
                  <a:lnTo>
                    <a:pt x="1545591" y="1861477"/>
                  </a:lnTo>
                  <a:close/>
                  <a:moveTo>
                    <a:pt x="1914172" y="1840594"/>
                  </a:moveTo>
                  <a:lnTo>
                    <a:pt x="1870978" y="1863277"/>
                  </a:lnTo>
                  <a:lnTo>
                    <a:pt x="1857300" y="1868318"/>
                  </a:lnTo>
                  <a:lnTo>
                    <a:pt x="1870978" y="1866518"/>
                  </a:lnTo>
                  <a:lnTo>
                    <a:pt x="1888255" y="1861477"/>
                  </a:lnTo>
                  <a:lnTo>
                    <a:pt x="1893295" y="1857877"/>
                  </a:lnTo>
                  <a:lnTo>
                    <a:pt x="1900134" y="1852836"/>
                  </a:lnTo>
                  <a:close/>
                  <a:moveTo>
                    <a:pt x="9620725" y="1840285"/>
                  </a:moveTo>
                  <a:lnTo>
                    <a:pt x="9582559" y="1876655"/>
                  </a:lnTo>
                  <a:lnTo>
                    <a:pt x="9544392" y="1911225"/>
                  </a:lnTo>
                  <a:lnTo>
                    <a:pt x="9506225" y="1945795"/>
                  </a:lnTo>
                  <a:lnTo>
                    <a:pt x="9466618" y="1978924"/>
                  </a:lnTo>
                  <a:lnTo>
                    <a:pt x="9424851" y="2011694"/>
                  </a:lnTo>
                  <a:lnTo>
                    <a:pt x="9385243" y="2043023"/>
                  </a:lnTo>
                  <a:lnTo>
                    <a:pt x="9343476" y="2072191"/>
                  </a:lnTo>
                  <a:lnTo>
                    <a:pt x="9302069" y="2101720"/>
                  </a:lnTo>
                  <a:lnTo>
                    <a:pt x="9208452" y="2169419"/>
                  </a:lnTo>
                  <a:lnTo>
                    <a:pt x="9118436" y="2238559"/>
                  </a:lnTo>
                  <a:lnTo>
                    <a:pt x="9033461" y="2309499"/>
                  </a:lnTo>
                  <a:lnTo>
                    <a:pt x="8950646" y="2384040"/>
                  </a:lnTo>
                  <a:lnTo>
                    <a:pt x="8893396" y="2418610"/>
                  </a:lnTo>
                  <a:lnTo>
                    <a:pt x="8837946" y="2454981"/>
                  </a:lnTo>
                  <a:lnTo>
                    <a:pt x="8798339" y="2482709"/>
                  </a:lnTo>
                  <a:lnTo>
                    <a:pt x="8806980" y="2486310"/>
                  </a:lnTo>
                  <a:lnTo>
                    <a:pt x="8813821" y="2487750"/>
                  </a:lnTo>
                  <a:lnTo>
                    <a:pt x="8824263" y="2479108"/>
                  </a:lnTo>
                  <a:lnTo>
                    <a:pt x="8872512" y="2441297"/>
                  </a:lnTo>
                  <a:lnTo>
                    <a:pt x="8919320" y="2406727"/>
                  </a:lnTo>
                  <a:lnTo>
                    <a:pt x="8964328" y="2375398"/>
                  </a:lnTo>
                  <a:lnTo>
                    <a:pt x="9009336" y="2345869"/>
                  </a:lnTo>
                  <a:lnTo>
                    <a:pt x="9056145" y="2313100"/>
                  </a:lnTo>
                  <a:lnTo>
                    <a:pt x="9102953" y="2280331"/>
                  </a:lnTo>
                  <a:lnTo>
                    <a:pt x="9147961" y="2245401"/>
                  </a:lnTo>
                  <a:lnTo>
                    <a:pt x="9191169" y="2209030"/>
                  </a:lnTo>
                  <a:lnTo>
                    <a:pt x="9196210" y="2203989"/>
                  </a:lnTo>
                  <a:lnTo>
                    <a:pt x="9205211" y="2205789"/>
                  </a:lnTo>
                  <a:lnTo>
                    <a:pt x="9213853" y="2207230"/>
                  </a:lnTo>
                  <a:lnTo>
                    <a:pt x="9218894" y="2207230"/>
                  </a:lnTo>
                  <a:lnTo>
                    <a:pt x="9220694" y="2205789"/>
                  </a:lnTo>
                  <a:lnTo>
                    <a:pt x="9222494" y="2203989"/>
                  </a:lnTo>
                  <a:lnTo>
                    <a:pt x="9236177" y="2186704"/>
                  </a:lnTo>
                  <a:lnTo>
                    <a:pt x="9248419" y="2174460"/>
                  </a:lnTo>
                  <a:lnTo>
                    <a:pt x="9250219" y="2171219"/>
                  </a:lnTo>
                  <a:lnTo>
                    <a:pt x="9255260" y="2171219"/>
                  </a:lnTo>
                  <a:lnTo>
                    <a:pt x="9260661" y="2169419"/>
                  </a:lnTo>
                  <a:lnTo>
                    <a:pt x="9260661" y="2167618"/>
                  </a:lnTo>
                  <a:lnTo>
                    <a:pt x="9279385" y="2150333"/>
                  </a:lnTo>
                  <a:lnTo>
                    <a:pt x="9284785" y="2145292"/>
                  </a:lnTo>
                  <a:lnTo>
                    <a:pt x="9288026" y="2141691"/>
                  </a:lnTo>
                  <a:lnTo>
                    <a:pt x="9371201" y="2072191"/>
                  </a:lnTo>
                  <a:lnTo>
                    <a:pt x="9463017" y="2001251"/>
                  </a:lnTo>
                  <a:lnTo>
                    <a:pt x="9508025" y="1968481"/>
                  </a:lnTo>
                  <a:lnTo>
                    <a:pt x="9549793" y="1933912"/>
                  </a:lnTo>
                  <a:lnTo>
                    <a:pt x="9589400" y="1899342"/>
                  </a:lnTo>
                  <a:lnTo>
                    <a:pt x="9625766" y="1862971"/>
                  </a:lnTo>
                  <a:lnTo>
                    <a:pt x="9620725" y="1852528"/>
                  </a:lnTo>
                  <a:close/>
                  <a:moveTo>
                    <a:pt x="4611378" y="1834025"/>
                  </a:moveTo>
                  <a:lnTo>
                    <a:pt x="4581857" y="1860303"/>
                  </a:lnTo>
                  <a:lnTo>
                    <a:pt x="4602737" y="1846264"/>
                  </a:lnTo>
                  <a:close/>
                  <a:moveTo>
                    <a:pt x="8154184" y="1824800"/>
                  </a:moveTo>
                  <a:lnTo>
                    <a:pt x="8091893" y="1871614"/>
                  </a:lnTo>
                  <a:lnTo>
                    <a:pt x="8105575" y="1866212"/>
                  </a:lnTo>
                  <a:lnTo>
                    <a:pt x="8119618" y="1859370"/>
                  </a:lnTo>
                  <a:lnTo>
                    <a:pt x="8131860" y="1848927"/>
                  </a:lnTo>
                  <a:lnTo>
                    <a:pt x="8143742" y="1836684"/>
                  </a:lnTo>
                  <a:lnTo>
                    <a:pt x="8143742" y="1834883"/>
                  </a:lnTo>
                  <a:close/>
                  <a:moveTo>
                    <a:pt x="2345022" y="1816110"/>
                  </a:moveTo>
                  <a:lnTo>
                    <a:pt x="2306869" y="1830153"/>
                  </a:lnTo>
                  <a:lnTo>
                    <a:pt x="2269075" y="1845635"/>
                  </a:lnTo>
                  <a:lnTo>
                    <a:pt x="2229121" y="1863277"/>
                  </a:lnTo>
                  <a:lnTo>
                    <a:pt x="2190967" y="1882360"/>
                  </a:lnTo>
                  <a:lnTo>
                    <a:pt x="2103141" y="1925567"/>
                  </a:lnTo>
                  <a:lnTo>
                    <a:pt x="2018195" y="1965173"/>
                  </a:lnTo>
                  <a:lnTo>
                    <a:pt x="1922810" y="2006939"/>
                  </a:lnTo>
                  <a:lnTo>
                    <a:pt x="1825986" y="2046545"/>
                  </a:lnTo>
                  <a:lnTo>
                    <a:pt x="1756517" y="2077869"/>
                  </a:lnTo>
                  <a:lnTo>
                    <a:pt x="1689208" y="2108834"/>
                  </a:lnTo>
                  <a:lnTo>
                    <a:pt x="1642415" y="2131517"/>
                  </a:lnTo>
                  <a:lnTo>
                    <a:pt x="1607861" y="2143759"/>
                  </a:lnTo>
                  <a:lnTo>
                    <a:pt x="1575106" y="2159241"/>
                  </a:lnTo>
                  <a:lnTo>
                    <a:pt x="1545591" y="2176524"/>
                  </a:lnTo>
                  <a:lnTo>
                    <a:pt x="1517875" y="2197407"/>
                  </a:lnTo>
                  <a:lnTo>
                    <a:pt x="1517875" y="2198847"/>
                  </a:lnTo>
                  <a:lnTo>
                    <a:pt x="1524714" y="2198847"/>
                  </a:lnTo>
                  <a:lnTo>
                    <a:pt x="1535152" y="2198847"/>
                  </a:lnTo>
                  <a:lnTo>
                    <a:pt x="1547390" y="2195607"/>
                  </a:lnTo>
                  <a:lnTo>
                    <a:pt x="1562868" y="2190206"/>
                  </a:lnTo>
                  <a:lnTo>
                    <a:pt x="1578346" y="2185165"/>
                  </a:lnTo>
                  <a:lnTo>
                    <a:pt x="1586984" y="2180125"/>
                  </a:lnTo>
                  <a:lnTo>
                    <a:pt x="1592383" y="2176524"/>
                  </a:lnTo>
                  <a:lnTo>
                    <a:pt x="1593823" y="2174724"/>
                  </a:lnTo>
                  <a:lnTo>
                    <a:pt x="1593823" y="2159241"/>
                  </a:lnTo>
                  <a:lnTo>
                    <a:pt x="1609660" y="2159241"/>
                  </a:lnTo>
                  <a:lnTo>
                    <a:pt x="1630177" y="2157441"/>
                  </a:lnTo>
                  <a:lnTo>
                    <a:pt x="1651054" y="2152400"/>
                  </a:lnTo>
                  <a:lnTo>
                    <a:pt x="1656453" y="2150600"/>
                  </a:lnTo>
                  <a:lnTo>
                    <a:pt x="1658253" y="2145559"/>
                  </a:lnTo>
                  <a:lnTo>
                    <a:pt x="1661492" y="2141959"/>
                  </a:lnTo>
                  <a:lnTo>
                    <a:pt x="1666891" y="2138358"/>
                  </a:lnTo>
                  <a:lnTo>
                    <a:pt x="1675530" y="2136558"/>
                  </a:lnTo>
                  <a:lnTo>
                    <a:pt x="1691007" y="2131517"/>
                  </a:lnTo>
                  <a:lnTo>
                    <a:pt x="1725562" y="2119276"/>
                  </a:lnTo>
                  <a:lnTo>
                    <a:pt x="1739239" y="2114235"/>
                  </a:lnTo>
                  <a:lnTo>
                    <a:pt x="1751478" y="2107034"/>
                  </a:lnTo>
                  <a:lnTo>
                    <a:pt x="1768755" y="2100193"/>
                  </a:lnTo>
                  <a:lnTo>
                    <a:pt x="1786032" y="2091551"/>
                  </a:lnTo>
                  <a:lnTo>
                    <a:pt x="1803309" y="2081110"/>
                  </a:lnTo>
                  <a:lnTo>
                    <a:pt x="1819147" y="2071028"/>
                  </a:lnTo>
                  <a:lnTo>
                    <a:pt x="1829585" y="2062387"/>
                  </a:lnTo>
                  <a:lnTo>
                    <a:pt x="1838224" y="2072469"/>
                  </a:lnTo>
                  <a:lnTo>
                    <a:pt x="1841463" y="2074269"/>
                  </a:lnTo>
                  <a:lnTo>
                    <a:pt x="1845063" y="2076069"/>
                  </a:lnTo>
                  <a:lnTo>
                    <a:pt x="1851901" y="2076069"/>
                  </a:lnTo>
                  <a:lnTo>
                    <a:pt x="1860540" y="2071028"/>
                  </a:lnTo>
                  <a:lnTo>
                    <a:pt x="1862340" y="2069228"/>
                  </a:lnTo>
                  <a:lnTo>
                    <a:pt x="1838224" y="2056986"/>
                  </a:lnTo>
                  <a:lnTo>
                    <a:pt x="1872778" y="2045105"/>
                  </a:lnTo>
                  <a:lnTo>
                    <a:pt x="1895095" y="2036463"/>
                  </a:lnTo>
                  <a:lnTo>
                    <a:pt x="1917771" y="2026022"/>
                  </a:lnTo>
                  <a:lnTo>
                    <a:pt x="1941887" y="2020621"/>
                  </a:lnTo>
                  <a:lnTo>
                    <a:pt x="1969603" y="2017380"/>
                  </a:lnTo>
                  <a:lnTo>
                    <a:pt x="1971402" y="2008739"/>
                  </a:lnTo>
                  <a:lnTo>
                    <a:pt x="1975002" y="2001538"/>
                  </a:lnTo>
                  <a:lnTo>
                    <a:pt x="1978241" y="1996497"/>
                  </a:lnTo>
                  <a:lnTo>
                    <a:pt x="1983640" y="1986056"/>
                  </a:lnTo>
                  <a:lnTo>
                    <a:pt x="1995518" y="1987856"/>
                  </a:lnTo>
                  <a:lnTo>
                    <a:pt x="2005957" y="1987856"/>
                  </a:lnTo>
                  <a:lnTo>
                    <a:pt x="2016395" y="1984255"/>
                  </a:lnTo>
                  <a:lnTo>
                    <a:pt x="2028273" y="1979215"/>
                  </a:lnTo>
                  <a:lnTo>
                    <a:pt x="2038711" y="1968773"/>
                  </a:lnTo>
                  <a:lnTo>
                    <a:pt x="2050949" y="1958332"/>
                  </a:lnTo>
                  <a:lnTo>
                    <a:pt x="2064627" y="1949690"/>
                  </a:lnTo>
                  <a:lnTo>
                    <a:pt x="2078665" y="1942849"/>
                  </a:lnTo>
                  <a:lnTo>
                    <a:pt x="2094143" y="1939249"/>
                  </a:lnTo>
                  <a:lnTo>
                    <a:pt x="2095942" y="1934208"/>
                  </a:lnTo>
                  <a:lnTo>
                    <a:pt x="2101342" y="1930608"/>
                  </a:lnTo>
                  <a:lnTo>
                    <a:pt x="2104581" y="1927007"/>
                  </a:lnTo>
                  <a:lnTo>
                    <a:pt x="2109980" y="1925567"/>
                  </a:lnTo>
                  <a:lnTo>
                    <a:pt x="2121858" y="1923766"/>
                  </a:lnTo>
                  <a:lnTo>
                    <a:pt x="2134096" y="1920166"/>
                  </a:lnTo>
                  <a:lnTo>
                    <a:pt x="2151373" y="1915125"/>
                  </a:lnTo>
                  <a:lnTo>
                    <a:pt x="2160012" y="1911525"/>
                  </a:lnTo>
                  <a:lnTo>
                    <a:pt x="2168651" y="1904684"/>
                  </a:lnTo>
                  <a:lnTo>
                    <a:pt x="2189527" y="1891002"/>
                  </a:lnTo>
                  <a:lnTo>
                    <a:pt x="2192766" y="1887401"/>
                  </a:lnTo>
                  <a:lnTo>
                    <a:pt x="2198166" y="1887401"/>
                  </a:lnTo>
                  <a:lnTo>
                    <a:pt x="2220482" y="1883801"/>
                  </a:lnTo>
                  <a:lnTo>
                    <a:pt x="2241359" y="1878760"/>
                  </a:lnTo>
                  <a:lnTo>
                    <a:pt x="2258636" y="1870119"/>
                  </a:lnTo>
                  <a:lnTo>
                    <a:pt x="2274114" y="1859677"/>
                  </a:lnTo>
                  <a:lnTo>
                    <a:pt x="2288152" y="1849235"/>
                  </a:lnTo>
                  <a:lnTo>
                    <a:pt x="2305429" y="1840594"/>
                  </a:lnTo>
                  <a:lnTo>
                    <a:pt x="2324506" y="1831953"/>
                  </a:lnTo>
                  <a:lnTo>
                    <a:pt x="2345022" y="1823312"/>
                  </a:lnTo>
                  <a:close/>
                  <a:moveTo>
                    <a:pt x="7357194" y="1806330"/>
                  </a:moveTo>
                  <a:lnTo>
                    <a:pt x="7336313" y="1825048"/>
                  </a:lnTo>
                  <a:lnTo>
                    <a:pt x="7312193" y="1840886"/>
                  </a:lnTo>
                  <a:lnTo>
                    <a:pt x="7310393" y="1842686"/>
                  </a:lnTo>
                  <a:lnTo>
                    <a:pt x="7288072" y="1854564"/>
                  </a:lnTo>
                  <a:lnTo>
                    <a:pt x="7299952" y="1849525"/>
                  </a:lnTo>
                  <a:lnTo>
                    <a:pt x="7319033" y="1840886"/>
                  </a:lnTo>
                  <a:lnTo>
                    <a:pt x="7333073" y="1833687"/>
                  </a:lnTo>
                  <a:lnTo>
                    <a:pt x="7348554" y="1823608"/>
                  </a:lnTo>
                  <a:lnTo>
                    <a:pt x="7351794" y="1821808"/>
                  </a:lnTo>
                  <a:lnTo>
                    <a:pt x="7353594" y="1818209"/>
                  </a:lnTo>
                  <a:lnTo>
                    <a:pt x="7358994" y="1807770"/>
                  </a:lnTo>
                  <a:close/>
                  <a:moveTo>
                    <a:pt x="2932088" y="1806029"/>
                  </a:moveTo>
                  <a:lnTo>
                    <a:pt x="2924889" y="1809269"/>
                  </a:lnTo>
                  <a:lnTo>
                    <a:pt x="2924889" y="1811070"/>
                  </a:lnTo>
                  <a:close/>
                  <a:moveTo>
                    <a:pt x="1860540" y="1790547"/>
                  </a:moveTo>
                  <a:lnTo>
                    <a:pt x="1840023" y="1800628"/>
                  </a:lnTo>
                  <a:lnTo>
                    <a:pt x="1845063" y="1804229"/>
                  </a:lnTo>
                  <a:lnTo>
                    <a:pt x="1846862" y="1804229"/>
                  </a:lnTo>
                  <a:lnTo>
                    <a:pt x="1850102" y="1802428"/>
                  </a:lnTo>
                  <a:lnTo>
                    <a:pt x="1853701" y="1797388"/>
                  </a:lnTo>
                  <a:close/>
                  <a:moveTo>
                    <a:pt x="8363741" y="1777987"/>
                  </a:moveTo>
                  <a:lnTo>
                    <a:pt x="8310092" y="1817598"/>
                  </a:lnTo>
                  <a:lnTo>
                    <a:pt x="8252842" y="1857570"/>
                  </a:lnTo>
                  <a:lnTo>
                    <a:pt x="8191991" y="1899342"/>
                  </a:lnTo>
                  <a:lnTo>
                    <a:pt x="8130060" y="1938953"/>
                  </a:lnTo>
                  <a:lnTo>
                    <a:pt x="8067409" y="1980725"/>
                  </a:lnTo>
                  <a:lnTo>
                    <a:pt x="8006918" y="2027538"/>
                  </a:lnTo>
                  <a:lnTo>
                    <a:pt x="7951468" y="2073992"/>
                  </a:lnTo>
                  <a:lnTo>
                    <a:pt x="7896018" y="2126207"/>
                  </a:lnTo>
                  <a:lnTo>
                    <a:pt x="7897818" y="2131248"/>
                  </a:lnTo>
                  <a:lnTo>
                    <a:pt x="7899619" y="2138090"/>
                  </a:lnTo>
                  <a:lnTo>
                    <a:pt x="7908260" y="2155375"/>
                  </a:lnTo>
                  <a:lnTo>
                    <a:pt x="7916902" y="2148533"/>
                  </a:lnTo>
                  <a:lnTo>
                    <a:pt x="7927344" y="2139891"/>
                  </a:lnTo>
                  <a:lnTo>
                    <a:pt x="7944627" y="2127647"/>
                  </a:lnTo>
                  <a:lnTo>
                    <a:pt x="7961910" y="2113963"/>
                  </a:lnTo>
                  <a:lnTo>
                    <a:pt x="7972352" y="2103520"/>
                  </a:lnTo>
                  <a:lnTo>
                    <a:pt x="7986394" y="2096678"/>
                  </a:lnTo>
                  <a:lnTo>
                    <a:pt x="7998276" y="2089476"/>
                  </a:lnTo>
                  <a:lnTo>
                    <a:pt x="8012319" y="2084435"/>
                  </a:lnTo>
                  <a:lnTo>
                    <a:pt x="8020960" y="2080834"/>
                  </a:lnTo>
                  <a:lnTo>
                    <a:pt x="8029602" y="2077593"/>
                  </a:lnTo>
                  <a:lnTo>
                    <a:pt x="8034643" y="2072191"/>
                  </a:lnTo>
                  <a:lnTo>
                    <a:pt x="8039684" y="2067150"/>
                  </a:lnTo>
                  <a:lnTo>
                    <a:pt x="8045085" y="2058507"/>
                  </a:lnTo>
                  <a:lnTo>
                    <a:pt x="8050126" y="2053466"/>
                  </a:lnTo>
                  <a:lnTo>
                    <a:pt x="8051926" y="2046264"/>
                  </a:lnTo>
                  <a:lnTo>
                    <a:pt x="8055527" y="2039422"/>
                  </a:lnTo>
                  <a:lnTo>
                    <a:pt x="8055527" y="2034380"/>
                  </a:lnTo>
                  <a:lnTo>
                    <a:pt x="8065608" y="2027538"/>
                  </a:lnTo>
                  <a:lnTo>
                    <a:pt x="8071009" y="2025738"/>
                  </a:lnTo>
                  <a:lnTo>
                    <a:pt x="8074610" y="2025738"/>
                  </a:lnTo>
                  <a:lnTo>
                    <a:pt x="8079651" y="2022137"/>
                  </a:lnTo>
                  <a:lnTo>
                    <a:pt x="8084692" y="2018896"/>
                  </a:lnTo>
                  <a:lnTo>
                    <a:pt x="8091893" y="2015295"/>
                  </a:lnTo>
                  <a:lnTo>
                    <a:pt x="8100535" y="2011694"/>
                  </a:lnTo>
                  <a:lnTo>
                    <a:pt x="8100535" y="2004852"/>
                  </a:lnTo>
                  <a:lnTo>
                    <a:pt x="8104135" y="1999810"/>
                  </a:lnTo>
                  <a:lnTo>
                    <a:pt x="8110976" y="1990808"/>
                  </a:lnTo>
                  <a:lnTo>
                    <a:pt x="8135101" y="1971722"/>
                  </a:lnTo>
                  <a:lnTo>
                    <a:pt x="8162826" y="1954437"/>
                  </a:lnTo>
                  <a:lnTo>
                    <a:pt x="8186950" y="1938953"/>
                  </a:lnTo>
                  <a:lnTo>
                    <a:pt x="8206033" y="1921668"/>
                  </a:lnTo>
                  <a:lnTo>
                    <a:pt x="8226917" y="1902583"/>
                  </a:lnTo>
                  <a:lnTo>
                    <a:pt x="8249241" y="1883497"/>
                  </a:lnTo>
                  <a:lnTo>
                    <a:pt x="8276966" y="1862971"/>
                  </a:lnTo>
                  <a:lnTo>
                    <a:pt x="8308292" y="1840285"/>
                  </a:lnTo>
                  <a:lnTo>
                    <a:pt x="8330616" y="1821199"/>
                  </a:lnTo>
                  <a:lnTo>
                    <a:pt x="8346098" y="1805715"/>
                  </a:lnTo>
                  <a:lnTo>
                    <a:pt x="8358340" y="1791671"/>
                  </a:lnTo>
                  <a:lnTo>
                    <a:pt x="8361941" y="1786629"/>
                  </a:lnTo>
                  <a:lnTo>
                    <a:pt x="8363741" y="1781588"/>
                  </a:lnTo>
                  <a:close/>
                  <a:moveTo>
                    <a:pt x="3369777" y="1773264"/>
                  </a:moveTo>
                  <a:lnTo>
                    <a:pt x="3354300" y="1780105"/>
                  </a:lnTo>
                  <a:lnTo>
                    <a:pt x="3359339" y="1780105"/>
                  </a:lnTo>
                  <a:lnTo>
                    <a:pt x="3364738" y="1780105"/>
                  </a:lnTo>
                  <a:close/>
                  <a:moveTo>
                    <a:pt x="4687341" y="1770309"/>
                  </a:moveTo>
                  <a:lnTo>
                    <a:pt x="4685541" y="1772109"/>
                  </a:lnTo>
                  <a:lnTo>
                    <a:pt x="4682301" y="1773549"/>
                  </a:lnTo>
                  <a:lnTo>
                    <a:pt x="4684101" y="1775349"/>
                  </a:lnTo>
                  <a:close/>
                  <a:moveTo>
                    <a:pt x="4907310" y="1763470"/>
                  </a:moveTo>
                  <a:lnTo>
                    <a:pt x="4888229" y="1778949"/>
                  </a:lnTo>
                  <a:lnTo>
                    <a:pt x="4904069" y="1768509"/>
                  </a:lnTo>
                  <a:close/>
                  <a:moveTo>
                    <a:pt x="1736000" y="1762823"/>
                  </a:moveTo>
                  <a:lnTo>
                    <a:pt x="1703245" y="1780105"/>
                  </a:lnTo>
                  <a:lnTo>
                    <a:pt x="1678769" y="1791987"/>
                  </a:lnTo>
                  <a:lnTo>
                    <a:pt x="1710084" y="1781905"/>
                  </a:lnTo>
                  <a:lnTo>
                    <a:pt x="1727362" y="1776505"/>
                  </a:lnTo>
                  <a:lnTo>
                    <a:pt x="1727362" y="1774704"/>
                  </a:lnTo>
                  <a:lnTo>
                    <a:pt x="1729161" y="1773264"/>
                  </a:lnTo>
                  <a:lnTo>
                    <a:pt x="1732401" y="1767863"/>
                  </a:lnTo>
                  <a:close/>
                  <a:moveTo>
                    <a:pt x="2080464" y="1759222"/>
                  </a:moveTo>
                  <a:lnTo>
                    <a:pt x="2063187" y="1767863"/>
                  </a:lnTo>
                  <a:lnTo>
                    <a:pt x="2068227" y="1766063"/>
                  </a:lnTo>
                  <a:lnTo>
                    <a:pt x="2076865" y="1766063"/>
                  </a:lnTo>
                  <a:close/>
                  <a:moveTo>
                    <a:pt x="1945486" y="1748780"/>
                  </a:moveTo>
                  <a:lnTo>
                    <a:pt x="1921010" y="1759222"/>
                  </a:lnTo>
                  <a:lnTo>
                    <a:pt x="1931449" y="1757422"/>
                  </a:lnTo>
                  <a:lnTo>
                    <a:pt x="1938647" y="1754181"/>
                  </a:lnTo>
                  <a:lnTo>
                    <a:pt x="1943687" y="1752381"/>
                  </a:lnTo>
                  <a:close/>
                  <a:moveTo>
                    <a:pt x="531274" y="1738339"/>
                  </a:moveTo>
                  <a:lnTo>
                    <a:pt x="510397" y="1752381"/>
                  </a:lnTo>
                  <a:lnTo>
                    <a:pt x="522635" y="1752381"/>
                  </a:lnTo>
                  <a:lnTo>
                    <a:pt x="528035" y="1745540"/>
                  </a:lnTo>
                  <a:close/>
                  <a:moveTo>
                    <a:pt x="5854509" y="1736859"/>
                  </a:moveTo>
                  <a:lnTo>
                    <a:pt x="5802668" y="1761336"/>
                  </a:lnTo>
                  <a:lnTo>
                    <a:pt x="5785387" y="1771775"/>
                  </a:lnTo>
                  <a:lnTo>
                    <a:pt x="5769907" y="1781853"/>
                  </a:lnTo>
                  <a:lnTo>
                    <a:pt x="5755866" y="1794092"/>
                  </a:lnTo>
                  <a:lnTo>
                    <a:pt x="5743986" y="1807770"/>
                  </a:lnTo>
                  <a:lnTo>
                    <a:pt x="5757666" y="1802731"/>
                  </a:lnTo>
                  <a:lnTo>
                    <a:pt x="5769907" y="1795892"/>
                  </a:lnTo>
                  <a:lnTo>
                    <a:pt x="5795827" y="1785453"/>
                  </a:lnTo>
                  <a:lnTo>
                    <a:pt x="5818148" y="1773214"/>
                  </a:lnTo>
                  <a:lnTo>
                    <a:pt x="5819948" y="1766375"/>
                  </a:lnTo>
                  <a:lnTo>
                    <a:pt x="5824988" y="1761336"/>
                  </a:lnTo>
                  <a:lnTo>
                    <a:pt x="5830388" y="1754497"/>
                  </a:lnTo>
                  <a:lnTo>
                    <a:pt x="5839029" y="1749097"/>
                  </a:lnTo>
                  <a:close/>
                  <a:moveTo>
                    <a:pt x="8149143" y="1727932"/>
                  </a:moveTo>
                  <a:lnTo>
                    <a:pt x="8119618" y="1747018"/>
                  </a:lnTo>
                  <a:lnTo>
                    <a:pt x="8091893" y="1765743"/>
                  </a:lnTo>
                  <a:lnTo>
                    <a:pt x="8034643" y="1805715"/>
                  </a:lnTo>
                  <a:lnTo>
                    <a:pt x="8006918" y="1823000"/>
                  </a:lnTo>
                  <a:lnTo>
                    <a:pt x="7979193" y="1838484"/>
                  </a:lnTo>
                  <a:lnTo>
                    <a:pt x="7946427" y="1864412"/>
                  </a:lnTo>
                  <a:lnTo>
                    <a:pt x="7899619" y="1895741"/>
                  </a:lnTo>
                  <a:lnTo>
                    <a:pt x="7870093" y="1919867"/>
                  </a:lnTo>
                  <a:lnTo>
                    <a:pt x="7858211" y="1930310"/>
                  </a:lnTo>
                  <a:lnTo>
                    <a:pt x="7851370" y="1938953"/>
                  </a:lnTo>
                  <a:lnTo>
                    <a:pt x="7856411" y="1954437"/>
                  </a:lnTo>
                  <a:lnTo>
                    <a:pt x="7858211" y="1970282"/>
                  </a:lnTo>
                  <a:lnTo>
                    <a:pt x="7866853" y="1963080"/>
                  </a:lnTo>
                  <a:lnTo>
                    <a:pt x="7875494" y="1952637"/>
                  </a:lnTo>
                  <a:lnTo>
                    <a:pt x="7882336" y="1938953"/>
                  </a:lnTo>
                  <a:lnTo>
                    <a:pt x="7885936" y="1933912"/>
                  </a:lnTo>
                  <a:lnTo>
                    <a:pt x="7890977" y="1930310"/>
                  </a:lnTo>
                  <a:lnTo>
                    <a:pt x="7897818" y="1926709"/>
                  </a:lnTo>
                  <a:lnTo>
                    <a:pt x="7904660" y="1923469"/>
                  </a:lnTo>
                  <a:lnTo>
                    <a:pt x="7911501" y="1921668"/>
                  </a:lnTo>
                  <a:lnTo>
                    <a:pt x="7918702" y="1921668"/>
                  </a:lnTo>
                  <a:lnTo>
                    <a:pt x="7920142" y="1914826"/>
                  </a:lnTo>
                  <a:lnTo>
                    <a:pt x="7923743" y="1907984"/>
                  </a:lnTo>
                  <a:lnTo>
                    <a:pt x="7927344" y="1901142"/>
                  </a:lnTo>
                  <a:lnTo>
                    <a:pt x="7932385" y="1895741"/>
                  </a:lnTo>
                  <a:lnTo>
                    <a:pt x="7941026" y="1888899"/>
                  </a:lnTo>
                  <a:lnTo>
                    <a:pt x="7948227" y="1887098"/>
                  </a:lnTo>
                  <a:lnTo>
                    <a:pt x="7960110" y="1887098"/>
                  </a:lnTo>
                  <a:lnTo>
                    <a:pt x="7979193" y="1866212"/>
                  </a:lnTo>
                  <a:lnTo>
                    <a:pt x="8000077" y="1848927"/>
                  </a:lnTo>
                  <a:lnTo>
                    <a:pt x="8020960" y="1831642"/>
                  </a:lnTo>
                  <a:lnTo>
                    <a:pt x="8045085" y="1815798"/>
                  </a:lnTo>
                  <a:lnTo>
                    <a:pt x="8064168" y="1803914"/>
                  </a:lnTo>
                  <a:lnTo>
                    <a:pt x="8084692" y="1790230"/>
                  </a:lnTo>
                  <a:lnTo>
                    <a:pt x="8107376" y="1772945"/>
                  </a:lnTo>
                  <a:lnTo>
                    <a:pt x="8130060" y="1753860"/>
                  </a:lnTo>
                  <a:lnTo>
                    <a:pt x="8136901" y="1747018"/>
                  </a:lnTo>
                  <a:lnTo>
                    <a:pt x="8141942" y="1738015"/>
                  </a:lnTo>
                  <a:close/>
                  <a:moveTo>
                    <a:pt x="4737743" y="1727112"/>
                  </a:moveTo>
                  <a:lnTo>
                    <a:pt x="4732343" y="1730352"/>
                  </a:lnTo>
                  <a:lnTo>
                    <a:pt x="4735943" y="1730352"/>
                  </a:lnTo>
                  <a:close/>
                  <a:moveTo>
                    <a:pt x="3284831" y="1719256"/>
                  </a:moveTo>
                  <a:lnTo>
                    <a:pt x="3260715" y="1729698"/>
                  </a:lnTo>
                  <a:lnTo>
                    <a:pt x="3168930" y="1769664"/>
                  </a:lnTo>
                  <a:lnTo>
                    <a:pt x="3125737" y="1790547"/>
                  </a:lnTo>
                  <a:lnTo>
                    <a:pt x="3082543" y="1811070"/>
                  </a:lnTo>
                  <a:lnTo>
                    <a:pt x="3110259" y="1804229"/>
                  </a:lnTo>
                  <a:lnTo>
                    <a:pt x="3122137" y="1799188"/>
                  </a:lnTo>
                  <a:lnTo>
                    <a:pt x="3132575" y="1797388"/>
                  </a:lnTo>
                  <a:lnTo>
                    <a:pt x="3144814" y="1795587"/>
                  </a:lnTo>
                  <a:lnTo>
                    <a:pt x="3155252" y="1793787"/>
                  </a:lnTo>
                  <a:lnTo>
                    <a:pt x="3163891" y="1790547"/>
                  </a:lnTo>
                  <a:lnTo>
                    <a:pt x="3170729" y="1788746"/>
                  </a:lnTo>
                  <a:lnTo>
                    <a:pt x="3175768" y="1785146"/>
                  </a:lnTo>
                  <a:lnTo>
                    <a:pt x="3181168" y="1780105"/>
                  </a:lnTo>
                  <a:lnTo>
                    <a:pt x="3188007" y="1771464"/>
                  </a:lnTo>
                  <a:lnTo>
                    <a:pt x="3196645" y="1764623"/>
                  </a:lnTo>
                  <a:lnTo>
                    <a:pt x="3207083" y="1759222"/>
                  </a:lnTo>
                  <a:lnTo>
                    <a:pt x="3215722" y="1754181"/>
                  </a:lnTo>
                  <a:lnTo>
                    <a:pt x="3236599" y="1747340"/>
                  </a:lnTo>
                  <a:lnTo>
                    <a:pt x="3236599" y="1754181"/>
                  </a:lnTo>
                  <a:lnTo>
                    <a:pt x="3240198" y="1750581"/>
                  </a:lnTo>
                  <a:lnTo>
                    <a:pt x="3248837" y="1743740"/>
                  </a:lnTo>
                  <a:lnTo>
                    <a:pt x="3253876" y="1740139"/>
                  </a:lnTo>
                  <a:lnTo>
                    <a:pt x="3260715" y="1738339"/>
                  </a:lnTo>
                  <a:lnTo>
                    <a:pt x="3277992" y="1731498"/>
                  </a:lnTo>
                  <a:lnTo>
                    <a:pt x="3291670" y="1726457"/>
                  </a:lnTo>
                  <a:close/>
                  <a:moveTo>
                    <a:pt x="3522033" y="1717816"/>
                  </a:moveTo>
                  <a:lnTo>
                    <a:pt x="3523832" y="1719256"/>
                  </a:lnTo>
                  <a:lnTo>
                    <a:pt x="3525632" y="1717816"/>
                  </a:lnTo>
                  <a:close/>
                  <a:moveTo>
                    <a:pt x="3110259" y="1714215"/>
                  </a:moveTo>
                  <a:lnTo>
                    <a:pt x="3063466" y="1735098"/>
                  </a:lnTo>
                  <a:lnTo>
                    <a:pt x="3018474" y="1755982"/>
                  </a:lnTo>
                  <a:lnTo>
                    <a:pt x="3025313" y="1754181"/>
                  </a:lnTo>
                  <a:lnTo>
                    <a:pt x="3049788" y="1747340"/>
                  </a:lnTo>
                  <a:lnTo>
                    <a:pt x="3072105" y="1736899"/>
                  </a:lnTo>
                  <a:lnTo>
                    <a:pt x="3092982" y="1726457"/>
                  </a:lnTo>
                  <a:close/>
                  <a:moveTo>
                    <a:pt x="7333073" y="1712742"/>
                  </a:moveTo>
                  <a:lnTo>
                    <a:pt x="7331881" y="1714431"/>
                  </a:lnTo>
                  <a:lnTo>
                    <a:pt x="7272231" y="1752697"/>
                  </a:lnTo>
                  <a:lnTo>
                    <a:pt x="7209950" y="1794092"/>
                  </a:lnTo>
                  <a:lnTo>
                    <a:pt x="7201309" y="1799131"/>
                  </a:lnTo>
                  <a:lnTo>
                    <a:pt x="7119947" y="1849525"/>
                  </a:lnTo>
                  <a:lnTo>
                    <a:pt x="7042185" y="1901358"/>
                  </a:lnTo>
                  <a:lnTo>
                    <a:pt x="7026704" y="1918636"/>
                  </a:lnTo>
                  <a:lnTo>
                    <a:pt x="7009424" y="1935914"/>
                  </a:lnTo>
                  <a:lnTo>
                    <a:pt x="7024904" y="1929075"/>
                  </a:lnTo>
                  <a:lnTo>
                    <a:pt x="7042185" y="1922236"/>
                  </a:lnTo>
                  <a:lnTo>
                    <a:pt x="7057665" y="1915396"/>
                  </a:lnTo>
                  <a:lnTo>
                    <a:pt x="7074946" y="1906758"/>
                  </a:lnTo>
                  <a:lnTo>
                    <a:pt x="7102666" y="1884080"/>
                  </a:lnTo>
                  <a:lnTo>
                    <a:pt x="7128587" y="1859963"/>
                  </a:lnTo>
                  <a:lnTo>
                    <a:pt x="7142628" y="1847725"/>
                  </a:lnTo>
                  <a:lnTo>
                    <a:pt x="7156308" y="1839086"/>
                  </a:lnTo>
                  <a:lnTo>
                    <a:pt x="7173589" y="1830447"/>
                  </a:lnTo>
                  <a:lnTo>
                    <a:pt x="7189069" y="1826848"/>
                  </a:lnTo>
                  <a:lnTo>
                    <a:pt x="7196269" y="1818209"/>
                  </a:lnTo>
                  <a:lnTo>
                    <a:pt x="7201309" y="1811370"/>
                  </a:lnTo>
                  <a:lnTo>
                    <a:pt x="7214990" y="1800931"/>
                  </a:lnTo>
                  <a:lnTo>
                    <a:pt x="7230830" y="1792292"/>
                  </a:lnTo>
                  <a:lnTo>
                    <a:pt x="7246311" y="1787253"/>
                  </a:lnTo>
                  <a:lnTo>
                    <a:pt x="7253151" y="1776814"/>
                  </a:lnTo>
                  <a:lnTo>
                    <a:pt x="7260351" y="1768175"/>
                  </a:lnTo>
                  <a:lnTo>
                    <a:pt x="7268991" y="1761336"/>
                  </a:lnTo>
                  <a:lnTo>
                    <a:pt x="7275832" y="1754497"/>
                  </a:lnTo>
                  <a:lnTo>
                    <a:pt x="7313993" y="1730020"/>
                  </a:lnTo>
                  <a:lnTo>
                    <a:pt x="7319033" y="1728220"/>
                  </a:lnTo>
                  <a:lnTo>
                    <a:pt x="7324433" y="1724980"/>
                  </a:lnTo>
                  <a:lnTo>
                    <a:pt x="7331881" y="1714431"/>
                  </a:lnTo>
                  <a:lnTo>
                    <a:pt x="7334513" y="1712742"/>
                  </a:lnTo>
                  <a:close/>
                  <a:moveTo>
                    <a:pt x="2211843" y="1696933"/>
                  </a:moveTo>
                  <a:lnTo>
                    <a:pt x="2158528" y="1722416"/>
                  </a:lnTo>
                  <a:lnTo>
                    <a:pt x="2156413" y="1722857"/>
                  </a:lnTo>
                  <a:lnTo>
                    <a:pt x="2142735" y="1729698"/>
                  </a:lnTo>
                  <a:lnTo>
                    <a:pt x="2142224" y="1730208"/>
                  </a:lnTo>
                  <a:lnTo>
                    <a:pt x="2106381" y="1747340"/>
                  </a:lnTo>
                  <a:lnTo>
                    <a:pt x="2115019" y="1748780"/>
                  </a:lnTo>
                  <a:lnTo>
                    <a:pt x="2123658" y="1750581"/>
                  </a:lnTo>
                  <a:lnTo>
                    <a:pt x="2132296" y="1740139"/>
                  </a:lnTo>
                  <a:lnTo>
                    <a:pt x="2142224" y="1730208"/>
                  </a:lnTo>
                  <a:lnTo>
                    <a:pt x="2158528" y="1722416"/>
                  </a:lnTo>
                  <a:lnTo>
                    <a:pt x="2173689" y="1719256"/>
                  </a:lnTo>
                  <a:lnTo>
                    <a:pt x="2208604" y="1712415"/>
                  </a:lnTo>
                  <a:lnTo>
                    <a:pt x="2208604" y="1705574"/>
                  </a:lnTo>
                  <a:close/>
                  <a:moveTo>
                    <a:pt x="3158491" y="1695132"/>
                  </a:moveTo>
                  <a:lnTo>
                    <a:pt x="3151652" y="1698733"/>
                  </a:lnTo>
                  <a:lnTo>
                    <a:pt x="3151652" y="1700173"/>
                  </a:lnTo>
                  <a:lnTo>
                    <a:pt x="3156691" y="1698733"/>
                  </a:lnTo>
                  <a:close/>
                  <a:moveTo>
                    <a:pt x="8209634" y="1694803"/>
                  </a:moveTo>
                  <a:lnTo>
                    <a:pt x="8204233" y="1698404"/>
                  </a:lnTo>
                  <a:lnTo>
                    <a:pt x="8188750" y="1705246"/>
                  </a:lnTo>
                  <a:lnTo>
                    <a:pt x="8191991" y="1707047"/>
                  </a:lnTo>
                  <a:lnTo>
                    <a:pt x="8197392" y="1703445"/>
                  </a:lnTo>
                  <a:lnTo>
                    <a:pt x="8204233" y="1699844"/>
                  </a:lnTo>
                  <a:close/>
                  <a:moveTo>
                    <a:pt x="9636208" y="1693002"/>
                  </a:moveTo>
                  <a:lnTo>
                    <a:pt x="9546192" y="1783028"/>
                  </a:lnTo>
                  <a:lnTo>
                    <a:pt x="9443934" y="1878456"/>
                  </a:lnTo>
                  <a:lnTo>
                    <a:pt x="9459417" y="1868013"/>
                  </a:lnTo>
                  <a:lnTo>
                    <a:pt x="9501184" y="1834883"/>
                  </a:lnTo>
                  <a:lnTo>
                    <a:pt x="9546192" y="1797072"/>
                  </a:lnTo>
                  <a:lnTo>
                    <a:pt x="9592641" y="1755660"/>
                  </a:lnTo>
                  <a:lnTo>
                    <a:pt x="9639809" y="1710287"/>
                  </a:lnTo>
                  <a:lnTo>
                    <a:pt x="9638009" y="1701645"/>
                  </a:lnTo>
                  <a:close/>
                  <a:moveTo>
                    <a:pt x="2061387" y="1691532"/>
                  </a:moveTo>
                  <a:lnTo>
                    <a:pt x="2050949" y="1696933"/>
                  </a:lnTo>
                  <a:lnTo>
                    <a:pt x="2059588" y="1696933"/>
                  </a:lnTo>
                  <a:close/>
                  <a:moveTo>
                    <a:pt x="617660" y="1689732"/>
                  </a:moveTo>
                  <a:lnTo>
                    <a:pt x="562589" y="1721056"/>
                  </a:lnTo>
                  <a:lnTo>
                    <a:pt x="566188" y="1719256"/>
                  </a:lnTo>
                  <a:lnTo>
                    <a:pt x="583466" y="1714215"/>
                  </a:lnTo>
                  <a:lnTo>
                    <a:pt x="595344" y="1707374"/>
                  </a:lnTo>
                  <a:lnTo>
                    <a:pt x="598943" y="1707374"/>
                  </a:lnTo>
                  <a:close/>
                  <a:moveTo>
                    <a:pt x="3383815" y="1682891"/>
                  </a:moveTo>
                  <a:lnTo>
                    <a:pt x="3309307" y="1710615"/>
                  </a:lnTo>
                  <a:lnTo>
                    <a:pt x="3316146" y="1712415"/>
                  </a:lnTo>
                  <a:lnTo>
                    <a:pt x="3328384" y="1712415"/>
                  </a:lnTo>
                  <a:lnTo>
                    <a:pt x="3338822" y="1710615"/>
                  </a:lnTo>
                  <a:lnTo>
                    <a:pt x="3349261" y="1705574"/>
                  </a:lnTo>
                  <a:lnTo>
                    <a:pt x="3359339" y="1696933"/>
                  </a:lnTo>
                  <a:lnTo>
                    <a:pt x="3371577" y="1688291"/>
                  </a:lnTo>
                  <a:close/>
                  <a:moveTo>
                    <a:pt x="1896894" y="1681090"/>
                  </a:moveTo>
                  <a:lnTo>
                    <a:pt x="1770554" y="1745540"/>
                  </a:lnTo>
                  <a:lnTo>
                    <a:pt x="1812308" y="1733298"/>
                  </a:lnTo>
                  <a:lnTo>
                    <a:pt x="1827785" y="1729698"/>
                  </a:lnTo>
                  <a:lnTo>
                    <a:pt x="1841463" y="1726457"/>
                  </a:lnTo>
                  <a:lnTo>
                    <a:pt x="1850102" y="1716016"/>
                  </a:lnTo>
                  <a:lnTo>
                    <a:pt x="1860540" y="1705574"/>
                  </a:lnTo>
                  <a:lnTo>
                    <a:pt x="1865579" y="1701973"/>
                  </a:lnTo>
                  <a:lnTo>
                    <a:pt x="1872778" y="1700173"/>
                  </a:lnTo>
                  <a:lnTo>
                    <a:pt x="1877817" y="1698733"/>
                  </a:lnTo>
                  <a:lnTo>
                    <a:pt x="1886456" y="1700173"/>
                  </a:lnTo>
                  <a:lnTo>
                    <a:pt x="1888255" y="1698733"/>
                  </a:lnTo>
                  <a:lnTo>
                    <a:pt x="1893295" y="1686491"/>
                  </a:lnTo>
                  <a:close/>
                  <a:moveTo>
                    <a:pt x="3203844" y="1677850"/>
                  </a:moveTo>
                  <a:lnTo>
                    <a:pt x="3191606" y="1682891"/>
                  </a:lnTo>
                  <a:lnTo>
                    <a:pt x="3193406" y="1682891"/>
                  </a:lnTo>
                  <a:lnTo>
                    <a:pt x="3198445" y="1681090"/>
                  </a:lnTo>
                  <a:close/>
                  <a:moveTo>
                    <a:pt x="486281" y="1677850"/>
                  </a:moveTo>
                  <a:lnTo>
                    <a:pt x="448127" y="1689732"/>
                  </a:lnTo>
                  <a:lnTo>
                    <a:pt x="436249" y="1696933"/>
                  </a:lnTo>
                  <a:lnTo>
                    <a:pt x="431210" y="1700173"/>
                  </a:lnTo>
                  <a:lnTo>
                    <a:pt x="427611" y="1705574"/>
                  </a:lnTo>
                  <a:lnTo>
                    <a:pt x="443088" y="1700173"/>
                  </a:lnTo>
                  <a:lnTo>
                    <a:pt x="456766" y="1693332"/>
                  </a:lnTo>
                  <a:lnTo>
                    <a:pt x="472604" y="1686491"/>
                  </a:lnTo>
                  <a:close/>
                  <a:moveTo>
                    <a:pt x="6230000" y="1674587"/>
                  </a:moveTo>
                  <a:lnTo>
                    <a:pt x="6216320" y="1683226"/>
                  </a:lnTo>
                  <a:lnTo>
                    <a:pt x="6219920" y="1681426"/>
                  </a:lnTo>
                  <a:close/>
                  <a:moveTo>
                    <a:pt x="1912372" y="1672449"/>
                  </a:moveTo>
                  <a:lnTo>
                    <a:pt x="1901933" y="1677850"/>
                  </a:lnTo>
                  <a:lnTo>
                    <a:pt x="1903733" y="1677850"/>
                  </a:lnTo>
                  <a:lnTo>
                    <a:pt x="1910572" y="1676050"/>
                  </a:lnTo>
                  <a:close/>
                  <a:moveTo>
                    <a:pt x="4550535" y="1668076"/>
                  </a:moveTo>
                  <a:lnTo>
                    <a:pt x="4531815" y="1685355"/>
                  </a:lnTo>
                  <a:lnTo>
                    <a:pt x="4523174" y="1697594"/>
                  </a:lnTo>
                  <a:lnTo>
                    <a:pt x="4510934" y="1711273"/>
                  </a:lnTo>
                  <a:lnTo>
                    <a:pt x="4521374" y="1702634"/>
                  </a:lnTo>
                  <a:lnTo>
                    <a:pt x="4531815" y="1692194"/>
                  </a:lnTo>
                  <a:lnTo>
                    <a:pt x="4541895" y="1679955"/>
                  </a:lnTo>
                  <a:close/>
                  <a:moveTo>
                    <a:pt x="3423409" y="1665608"/>
                  </a:moveTo>
                  <a:lnTo>
                    <a:pt x="3422756" y="1666605"/>
                  </a:lnTo>
                  <a:lnTo>
                    <a:pt x="3393964" y="1678305"/>
                  </a:lnTo>
                  <a:lnTo>
                    <a:pt x="3388854" y="1679650"/>
                  </a:lnTo>
                  <a:lnTo>
                    <a:pt x="3390654" y="1679650"/>
                  </a:lnTo>
                  <a:lnTo>
                    <a:pt x="3393964" y="1678305"/>
                  </a:lnTo>
                  <a:lnTo>
                    <a:pt x="3402532" y="1676050"/>
                  </a:lnTo>
                  <a:lnTo>
                    <a:pt x="3416570" y="1676050"/>
                  </a:lnTo>
                  <a:lnTo>
                    <a:pt x="3422756" y="1666605"/>
                  </a:lnTo>
                  <a:lnTo>
                    <a:pt x="3425208" y="1665608"/>
                  </a:lnTo>
                  <a:close/>
                  <a:moveTo>
                    <a:pt x="2298590" y="1660567"/>
                  </a:moveTo>
                  <a:lnTo>
                    <a:pt x="2289951" y="1663808"/>
                  </a:lnTo>
                  <a:lnTo>
                    <a:pt x="2215443" y="1696933"/>
                  </a:lnTo>
                  <a:lnTo>
                    <a:pt x="2222282" y="1696933"/>
                  </a:lnTo>
                  <a:lnTo>
                    <a:pt x="2243159" y="1688291"/>
                  </a:lnTo>
                  <a:lnTo>
                    <a:pt x="2262235" y="1679650"/>
                  </a:lnTo>
                  <a:lnTo>
                    <a:pt x="2281312" y="1671009"/>
                  </a:lnTo>
                  <a:close/>
                  <a:moveTo>
                    <a:pt x="5998153" y="1648670"/>
                  </a:moveTo>
                  <a:lnTo>
                    <a:pt x="5959992" y="1672787"/>
                  </a:lnTo>
                  <a:lnTo>
                    <a:pt x="5922191" y="1695464"/>
                  </a:lnTo>
                  <a:lnTo>
                    <a:pt x="5909951" y="1704103"/>
                  </a:lnTo>
                  <a:lnTo>
                    <a:pt x="5925431" y="1698704"/>
                  </a:lnTo>
                  <a:lnTo>
                    <a:pt x="5946312" y="1690065"/>
                  </a:lnTo>
                  <a:lnTo>
                    <a:pt x="5967193" y="1678186"/>
                  </a:lnTo>
                  <a:lnTo>
                    <a:pt x="5982673" y="1664148"/>
                  </a:lnTo>
                  <a:close/>
                  <a:moveTo>
                    <a:pt x="4581857" y="1642157"/>
                  </a:moveTo>
                  <a:lnTo>
                    <a:pt x="4571416" y="1650797"/>
                  </a:lnTo>
                  <a:lnTo>
                    <a:pt x="4580057" y="1647197"/>
                  </a:lnTo>
                  <a:close/>
                  <a:moveTo>
                    <a:pt x="8384265" y="1641148"/>
                  </a:moveTo>
                  <a:lnTo>
                    <a:pt x="8315133" y="1698404"/>
                  </a:lnTo>
                  <a:lnTo>
                    <a:pt x="8247801" y="1752059"/>
                  </a:lnTo>
                  <a:lnTo>
                    <a:pt x="8178308" y="1807515"/>
                  </a:lnTo>
                  <a:lnTo>
                    <a:pt x="8188750" y="1800313"/>
                  </a:lnTo>
                  <a:lnTo>
                    <a:pt x="8199192" y="1795272"/>
                  </a:lnTo>
                  <a:lnTo>
                    <a:pt x="8211074" y="1791671"/>
                  </a:lnTo>
                  <a:lnTo>
                    <a:pt x="8225117" y="1790230"/>
                  </a:lnTo>
                  <a:lnTo>
                    <a:pt x="8230158" y="1776186"/>
                  </a:lnTo>
                  <a:lnTo>
                    <a:pt x="8239159" y="1765743"/>
                  </a:lnTo>
                  <a:lnTo>
                    <a:pt x="8249241" y="1758901"/>
                  </a:lnTo>
                  <a:lnTo>
                    <a:pt x="8263284" y="1753860"/>
                  </a:lnTo>
                  <a:lnTo>
                    <a:pt x="8284167" y="1748458"/>
                  </a:lnTo>
                  <a:lnTo>
                    <a:pt x="8292809" y="1745217"/>
                  </a:lnTo>
                  <a:lnTo>
                    <a:pt x="8301450" y="1739816"/>
                  </a:lnTo>
                  <a:lnTo>
                    <a:pt x="8308292" y="1732974"/>
                  </a:lnTo>
                  <a:lnTo>
                    <a:pt x="8321974" y="1718930"/>
                  </a:lnTo>
                  <a:lnTo>
                    <a:pt x="8327015" y="1712088"/>
                  </a:lnTo>
                  <a:lnTo>
                    <a:pt x="8334216" y="1703445"/>
                  </a:lnTo>
                  <a:lnTo>
                    <a:pt x="8342858" y="1693002"/>
                  </a:lnTo>
                  <a:lnTo>
                    <a:pt x="8355100" y="1684360"/>
                  </a:lnTo>
                  <a:lnTo>
                    <a:pt x="8366982" y="1679319"/>
                  </a:lnTo>
                  <a:lnTo>
                    <a:pt x="8379224" y="1673917"/>
                  </a:lnTo>
                  <a:lnTo>
                    <a:pt x="8381024" y="1656632"/>
                  </a:lnTo>
                  <a:close/>
                  <a:moveTo>
                    <a:pt x="3099821" y="1639684"/>
                  </a:moveTo>
                  <a:lnTo>
                    <a:pt x="3004436" y="1676050"/>
                  </a:lnTo>
                  <a:lnTo>
                    <a:pt x="2911211" y="1710615"/>
                  </a:lnTo>
                  <a:lnTo>
                    <a:pt x="2911211" y="1719256"/>
                  </a:lnTo>
                  <a:lnTo>
                    <a:pt x="2958004" y="1700173"/>
                  </a:lnTo>
                  <a:lnTo>
                    <a:pt x="3009835" y="1681090"/>
                  </a:lnTo>
                  <a:lnTo>
                    <a:pt x="3030352" y="1674249"/>
                  </a:lnTo>
                  <a:lnTo>
                    <a:pt x="3053028" y="1665608"/>
                  </a:lnTo>
                  <a:lnTo>
                    <a:pt x="3075705" y="1653726"/>
                  </a:lnTo>
                  <a:close/>
                  <a:moveTo>
                    <a:pt x="3506555" y="1634643"/>
                  </a:moveTo>
                  <a:lnTo>
                    <a:pt x="3457963" y="1653726"/>
                  </a:lnTo>
                  <a:lnTo>
                    <a:pt x="3470201" y="1651926"/>
                  </a:lnTo>
                  <a:lnTo>
                    <a:pt x="3482439" y="1648326"/>
                  </a:lnTo>
                  <a:lnTo>
                    <a:pt x="3492877" y="1643285"/>
                  </a:lnTo>
                  <a:lnTo>
                    <a:pt x="3503316" y="1638244"/>
                  </a:lnTo>
                  <a:close/>
                  <a:moveTo>
                    <a:pt x="9388844" y="1629264"/>
                  </a:moveTo>
                  <a:lnTo>
                    <a:pt x="9348877" y="1665275"/>
                  </a:lnTo>
                  <a:lnTo>
                    <a:pt x="9300268" y="1707047"/>
                  </a:lnTo>
                  <a:lnTo>
                    <a:pt x="9250219" y="1748458"/>
                  </a:lnTo>
                  <a:lnTo>
                    <a:pt x="9194769" y="1788430"/>
                  </a:lnTo>
                  <a:lnTo>
                    <a:pt x="9137519" y="1828041"/>
                  </a:lnTo>
                  <a:lnTo>
                    <a:pt x="9137519" y="1834883"/>
                  </a:lnTo>
                  <a:lnTo>
                    <a:pt x="9137519" y="1838484"/>
                  </a:lnTo>
                  <a:lnTo>
                    <a:pt x="9141120" y="1847127"/>
                  </a:lnTo>
                  <a:lnTo>
                    <a:pt x="9149761" y="1843886"/>
                  </a:lnTo>
                  <a:lnTo>
                    <a:pt x="9158403" y="1838484"/>
                  </a:lnTo>
                  <a:lnTo>
                    <a:pt x="9163444" y="1831642"/>
                  </a:lnTo>
                  <a:lnTo>
                    <a:pt x="9168485" y="1826241"/>
                  </a:lnTo>
                  <a:lnTo>
                    <a:pt x="9180727" y="1808956"/>
                  </a:lnTo>
                  <a:lnTo>
                    <a:pt x="9194769" y="1797072"/>
                  </a:lnTo>
                  <a:lnTo>
                    <a:pt x="9212053" y="1788430"/>
                  </a:lnTo>
                  <a:lnTo>
                    <a:pt x="9229336" y="1781588"/>
                  </a:lnTo>
                  <a:lnTo>
                    <a:pt x="9239777" y="1769344"/>
                  </a:lnTo>
                  <a:lnTo>
                    <a:pt x="9252020" y="1753860"/>
                  </a:lnTo>
                  <a:lnTo>
                    <a:pt x="9267503" y="1738015"/>
                  </a:lnTo>
                  <a:lnTo>
                    <a:pt x="9288026" y="1722531"/>
                  </a:lnTo>
                  <a:lnTo>
                    <a:pt x="9291627" y="1718930"/>
                  </a:lnTo>
                  <a:lnTo>
                    <a:pt x="9322592" y="1691202"/>
                  </a:lnTo>
                  <a:lnTo>
                    <a:pt x="9350677" y="1665275"/>
                  </a:lnTo>
                  <a:close/>
                  <a:moveTo>
                    <a:pt x="8117818" y="1620622"/>
                  </a:moveTo>
                  <a:lnTo>
                    <a:pt x="7946427" y="1743417"/>
                  </a:lnTo>
                  <a:lnTo>
                    <a:pt x="7941026" y="1753860"/>
                  </a:lnTo>
                  <a:lnTo>
                    <a:pt x="7934185" y="1762502"/>
                  </a:lnTo>
                  <a:lnTo>
                    <a:pt x="7927344" y="1771145"/>
                  </a:lnTo>
                  <a:lnTo>
                    <a:pt x="7918702" y="1777987"/>
                  </a:lnTo>
                  <a:lnTo>
                    <a:pt x="7902859" y="1791671"/>
                  </a:lnTo>
                  <a:lnTo>
                    <a:pt x="7885936" y="1802114"/>
                  </a:lnTo>
                  <a:lnTo>
                    <a:pt x="7873694" y="1814357"/>
                  </a:lnTo>
                  <a:lnTo>
                    <a:pt x="7865053" y="1823000"/>
                  </a:lnTo>
                  <a:lnTo>
                    <a:pt x="7858211" y="1829842"/>
                  </a:lnTo>
                  <a:lnTo>
                    <a:pt x="7854611" y="1836684"/>
                  </a:lnTo>
                  <a:lnTo>
                    <a:pt x="7854611" y="1845326"/>
                  </a:lnTo>
                  <a:lnTo>
                    <a:pt x="7865053" y="1840285"/>
                  </a:lnTo>
                  <a:lnTo>
                    <a:pt x="7877295" y="1833443"/>
                  </a:lnTo>
                  <a:lnTo>
                    <a:pt x="7885936" y="1826241"/>
                  </a:lnTo>
                  <a:lnTo>
                    <a:pt x="7894218" y="1815798"/>
                  </a:lnTo>
                  <a:lnTo>
                    <a:pt x="7908260" y="1802114"/>
                  </a:lnTo>
                  <a:lnTo>
                    <a:pt x="7923743" y="1790230"/>
                  </a:lnTo>
                  <a:lnTo>
                    <a:pt x="7941026" y="1781588"/>
                  </a:lnTo>
                  <a:lnTo>
                    <a:pt x="7960110" y="1772945"/>
                  </a:lnTo>
                  <a:lnTo>
                    <a:pt x="7967311" y="1757101"/>
                  </a:lnTo>
                  <a:lnTo>
                    <a:pt x="7975952" y="1741616"/>
                  </a:lnTo>
                  <a:lnTo>
                    <a:pt x="7984594" y="1727932"/>
                  </a:lnTo>
                  <a:lnTo>
                    <a:pt x="7995036" y="1715689"/>
                  </a:lnTo>
                  <a:lnTo>
                    <a:pt x="8012319" y="1701645"/>
                  </a:lnTo>
                  <a:lnTo>
                    <a:pt x="8029602" y="1687961"/>
                  </a:lnTo>
                  <a:lnTo>
                    <a:pt x="8048325" y="1675718"/>
                  </a:lnTo>
                  <a:lnTo>
                    <a:pt x="8062368" y="1663474"/>
                  </a:lnTo>
                  <a:lnTo>
                    <a:pt x="8079651" y="1649790"/>
                  </a:lnTo>
                  <a:lnTo>
                    <a:pt x="8098734" y="1636106"/>
                  </a:lnTo>
                  <a:close/>
                  <a:moveTo>
                    <a:pt x="4888229" y="1604000"/>
                  </a:moveTo>
                  <a:lnTo>
                    <a:pt x="4886429" y="1605800"/>
                  </a:lnTo>
                  <a:lnTo>
                    <a:pt x="4888229" y="1605800"/>
                  </a:lnTo>
                  <a:close/>
                  <a:moveTo>
                    <a:pt x="8308292" y="1599736"/>
                  </a:moveTo>
                  <a:lnTo>
                    <a:pt x="8294249" y="1606578"/>
                  </a:lnTo>
                  <a:lnTo>
                    <a:pt x="8280567" y="1618821"/>
                  </a:lnTo>
                  <a:lnTo>
                    <a:pt x="8263284" y="1637907"/>
                  </a:lnTo>
                  <a:lnTo>
                    <a:pt x="8270125" y="1636106"/>
                  </a:lnTo>
                  <a:lnTo>
                    <a:pt x="8278766" y="1634306"/>
                  </a:lnTo>
                  <a:lnTo>
                    <a:pt x="8287408" y="1625663"/>
                  </a:lnTo>
                  <a:lnTo>
                    <a:pt x="8292809" y="1620622"/>
                  </a:lnTo>
                  <a:lnTo>
                    <a:pt x="8294249" y="1615220"/>
                  </a:lnTo>
                  <a:lnTo>
                    <a:pt x="8297850" y="1608378"/>
                  </a:lnTo>
                  <a:close/>
                  <a:moveTo>
                    <a:pt x="7339913" y="1593237"/>
                  </a:moveTo>
                  <a:lnTo>
                    <a:pt x="7286272" y="1633192"/>
                  </a:lnTo>
                  <a:lnTo>
                    <a:pt x="7237670" y="1667748"/>
                  </a:lnTo>
                  <a:lnTo>
                    <a:pt x="7190869" y="1697264"/>
                  </a:lnTo>
                  <a:lnTo>
                    <a:pt x="7146228" y="1723181"/>
                  </a:lnTo>
                  <a:lnTo>
                    <a:pt x="7097626" y="1750897"/>
                  </a:lnTo>
                  <a:lnTo>
                    <a:pt x="7049025" y="1780414"/>
                  </a:lnTo>
                  <a:lnTo>
                    <a:pt x="7002223" y="1811370"/>
                  </a:lnTo>
                  <a:lnTo>
                    <a:pt x="6953622" y="1845925"/>
                  </a:lnTo>
                  <a:lnTo>
                    <a:pt x="6962622" y="1868602"/>
                  </a:lnTo>
                  <a:lnTo>
                    <a:pt x="7043985" y="1802731"/>
                  </a:lnTo>
                  <a:lnTo>
                    <a:pt x="7087186" y="1769975"/>
                  </a:lnTo>
                  <a:lnTo>
                    <a:pt x="7130387" y="1738659"/>
                  </a:lnTo>
                  <a:lnTo>
                    <a:pt x="7182229" y="1704103"/>
                  </a:lnTo>
                  <a:lnTo>
                    <a:pt x="7235870" y="1670987"/>
                  </a:lnTo>
                  <a:lnTo>
                    <a:pt x="7288072" y="1638231"/>
                  </a:lnTo>
                  <a:lnTo>
                    <a:pt x="7339913" y="1607275"/>
                  </a:lnTo>
                  <a:lnTo>
                    <a:pt x="7339913" y="1600436"/>
                  </a:lnTo>
                  <a:close/>
                  <a:moveTo>
                    <a:pt x="4640899" y="1590321"/>
                  </a:moveTo>
                  <a:lnTo>
                    <a:pt x="4626858" y="1602200"/>
                  </a:lnTo>
                  <a:lnTo>
                    <a:pt x="4604538" y="1621279"/>
                  </a:lnTo>
                  <a:lnTo>
                    <a:pt x="4609578" y="1619839"/>
                  </a:lnTo>
                  <a:lnTo>
                    <a:pt x="4640899" y="1604000"/>
                  </a:lnTo>
                  <a:close/>
                  <a:moveTo>
                    <a:pt x="7111307" y="1561921"/>
                  </a:moveTo>
                  <a:lnTo>
                    <a:pt x="7109507" y="1563721"/>
                  </a:lnTo>
                  <a:lnTo>
                    <a:pt x="7111307" y="1563721"/>
                  </a:lnTo>
                  <a:close/>
                  <a:moveTo>
                    <a:pt x="1822746" y="1539229"/>
                  </a:moveTo>
                  <a:lnTo>
                    <a:pt x="1727362" y="1587836"/>
                  </a:lnTo>
                  <a:lnTo>
                    <a:pt x="1630177" y="1632843"/>
                  </a:lnTo>
                  <a:lnTo>
                    <a:pt x="1557829" y="1665608"/>
                  </a:lnTo>
                  <a:lnTo>
                    <a:pt x="1486560" y="1701973"/>
                  </a:lnTo>
                  <a:lnTo>
                    <a:pt x="1417451" y="1740139"/>
                  </a:lnTo>
                  <a:lnTo>
                    <a:pt x="1351582" y="1780105"/>
                  </a:lnTo>
                  <a:lnTo>
                    <a:pt x="1356981" y="1788746"/>
                  </a:lnTo>
                  <a:lnTo>
                    <a:pt x="1360221" y="1799188"/>
                  </a:lnTo>
                  <a:lnTo>
                    <a:pt x="1360221" y="1802428"/>
                  </a:lnTo>
                  <a:lnTo>
                    <a:pt x="1362020" y="1812870"/>
                  </a:lnTo>
                  <a:lnTo>
                    <a:pt x="1393335" y="1797388"/>
                  </a:lnTo>
                  <a:lnTo>
                    <a:pt x="1424290" y="1780105"/>
                  </a:lnTo>
                  <a:lnTo>
                    <a:pt x="1445167" y="1766063"/>
                  </a:lnTo>
                  <a:lnTo>
                    <a:pt x="1464244" y="1754181"/>
                  </a:lnTo>
                  <a:lnTo>
                    <a:pt x="1479721" y="1743740"/>
                  </a:lnTo>
                  <a:lnTo>
                    <a:pt x="1491959" y="1731498"/>
                  </a:lnTo>
                  <a:lnTo>
                    <a:pt x="1496998" y="1726457"/>
                  </a:lnTo>
                  <a:lnTo>
                    <a:pt x="1502398" y="1726457"/>
                  </a:lnTo>
                  <a:lnTo>
                    <a:pt x="1507437" y="1726457"/>
                  </a:lnTo>
                  <a:lnTo>
                    <a:pt x="1511036" y="1722857"/>
                  </a:lnTo>
                  <a:lnTo>
                    <a:pt x="1517875" y="1719256"/>
                  </a:lnTo>
                  <a:lnTo>
                    <a:pt x="1524714" y="1716016"/>
                  </a:lnTo>
                  <a:lnTo>
                    <a:pt x="1533353" y="1716016"/>
                  </a:lnTo>
                  <a:lnTo>
                    <a:pt x="1540551" y="1717816"/>
                  </a:lnTo>
                  <a:lnTo>
                    <a:pt x="1568267" y="1689732"/>
                  </a:lnTo>
                  <a:lnTo>
                    <a:pt x="1581945" y="1677850"/>
                  </a:lnTo>
                  <a:lnTo>
                    <a:pt x="1599222" y="1665608"/>
                  </a:lnTo>
                  <a:lnTo>
                    <a:pt x="1619739" y="1651926"/>
                  </a:lnTo>
                  <a:lnTo>
                    <a:pt x="1642415" y="1638244"/>
                  </a:lnTo>
                  <a:lnTo>
                    <a:pt x="1663292" y="1626002"/>
                  </a:lnTo>
                  <a:lnTo>
                    <a:pt x="1684168" y="1617361"/>
                  </a:lnTo>
                  <a:lnTo>
                    <a:pt x="1723762" y="1598278"/>
                  </a:lnTo>
                  <a:lnTo>
                    <a:pt x="1763716" y="1579195"/>
                  </a:lnTo>
                  <a:lnTo>
                    <a:pt x="1766955" y="1577395"/>
                  </a:lnTo>
                  <a:lnTo>
                    <a:pt x="1793231" y="1561913"/>
                  </a:lnTo>
                  <a:lnTo>
                    <a:pt x="1815547" y="1546070"/>
                  </a:lnTo>
                  <a:close/>
                  <a:moveTo>
                    <a:pt x="8386065" y="1537078"/>
                  </a:moveTo>
                  <a:lnTo>
                    <a:pt x="8368782" y="1552922"/>
                  </a:lnTo>
                  <a:lnTo>
                    <a:pt x="8346098" y="1573448"/>
                  </a:lnTo>
                  <a:lnTo>
                    <a:pt x="8353299" y="1568407"/>
                  </a:lnTo>
                  <a:lnTo>
                    <a:pt x="8365181" y="1563005"/>
                  </a:lnTo>
                  <a:lnTo>
                    <a:pt x="8374183" y="1557964"/>
                  </a:lnTo>
                  <a:lnTo>
                    <a:pt x="8379224" y="1551122"/>
                  </a:lnTo>
                  <a:lnTo>
                    <a:pt x="8382825" y="1545720"/>
                  </a:lnTo>
                  <a:close/>
                  <a:moveTo>
                    <a:pt x="1668331" y="1535989"/>
                  </a:moveTo>
                  <a:lnTo>
                    <a:pt x="1670131" y="1537429"/>
                  </a:lnTo>
                  <a:lnTo>
                    <a:pt x="1670131" y="1535989"/>
                  </a:lnTo>
                  <a:close/>
                  <a:moveTo>
                    <a:pt x="1988680" y="1534189"/>
                  </a:moveTo>
                  <a:lnTo>
                    <a:pt x="1895095" y="1591437"/>
                  </a:lnTo>
                  <a:lnTo>
                    <a:pt x="1803309" y="1641484"/>
                  </a:lnTo>
                  <a:lnTo>
                    <a:pt x="1832824" y="1634643"/>
                  </a:lnTo>
                  <a:lnTo>
                    <a:pt x="1865579" y="1627802"/>
                  </a:lnTo>
                  <a:lnTo>
                    <a:pt x="1872778" y="1615561"/>
                  </a:lnTo>
                  <a:lnTo>
                    <a:pt x="1876017" y="1608720"/>
                  </a:lnTo>
                  <a:lnTo>
                    <a:pt x="1881417" y="1603319"/>
                  </a:lnTo>
                  <a:lnTo>
                    <a:pt x="1888255" y="1596478"/>
                  </a:lnTo>
                  <a:lnTo>
                    <a:pt x="1895095" y="1592877"/>
                  </a:lnTo>
                  <a:lnTo>
                    <a:pt x="1905533" y="1589637"/>
                  </a:lnTo>
                  <a:lnTo>
                    <a:pt x="1915971" y="1589637"/>
                  </a:lnTo>
                  <a:lnTo>
                    <a:pt x="1926409" y="1587836"/>
                  </a:lnTo>
                  <a:lnTo>
                    <a:pt x="1935048" y="1584236"/>
                  </a:lnTo>
                  <a:lnTo>
                    <a:pt x="1941887" y="1577395"/>
                  </a:lnTo>
                  <a:lnTo>
                    <a:pt x="1948726" y="1568754"/>
                  </a:lnTo>
                  <a:lnTo>
                    <a:pt x="1959164" y="1560112"/>
                  </a:lnTo>
                  <a:lnTo>
                    <a:pt x="1971402" y="1551471"/>
                  </a:lnTo>
                  <a:lnTo>
                    <a:pt x="1983640" y="1542830"/>
                  </a:lnTo>
                  <a:lnTo>
                    <a:pt x="1997318" y="1534189"/>
                  </a:lnTo>
                  <a:close/>
                  <a:moveTo>
                    <a:pt x="8398307" y="1523394"/>
                  </a:moveTo>
                  <a:lnTo>
                    <a:pt x="8387866" y="1535637"/>
                  </a:lnTo>
                  <a:lnTo>
                    <a:pt x="8396507" y="1535637"/>
                  </a:lnTo>
                  <a:lnTo>
                    <a:pt x="8400108" y="1535637"/>
                  </a:lnTo>
                  <a:close/>
                  <a:moveTo>
                    <a:pt x="7929144" y="1523394"/>
                  </a:moveTo>
                  <a:lnTo>
                    <a:pt x="7899619" y="1542479"/>
                  </a:lnTo>
                  <a:lnTo>
                    <a:pt x="7899619" y="1544280"/>
                  </a:lnTo>
                  <a:lnTo>
                    <a:pt x="7910061" y="1538878"/>
                  </a:lnTo>
                  <a:lnTo>
                    <a:pt x="7920142" y="1535637"/>
                  </a:lnTo>
                  <a:close/>
                  <a:moveTo>
                    <a:pt x="4723702" y="1519045"/>
                  </a:moveTo>
                  <a:lnTo>
                    <a:pt x="4704622" y="1534884"/>
                  </a:lnTo>
                  <a:lnTo>
                    <a:pt x="4715062" y="1533085"/>
                  </a:lnTo>
                  <a:close/>
                  <a:moveTo>
                    <a:pt x="5759466" y="1517287"/>
                  </a:moveTo>
                  <a:lnTo>
                    <a:pt x="5749026" y="1518726"/>
                  </a:lnTo>
                  <a:lnTo>
                    <a:pt x="5749026" y="1524126"/>
                  </a:lnTo>
                  <a:close/>
                  <a:moveTo>
                    <a:pt x="4424170" y="1515806"/>
                  </a:moveTo>
                  <a:lnTo>
                    <a:pt x="4422370" y="1526245"/>
                  </a:lnTo>
                  <a:lnTo>
                    <a:pt x="4420930" y="1536324"/>
                  </a:lnTo>
                  <a:lnTo>
                    <a:pt x="4432811" y="1534884"/>
                  </a:lnTo>
                  <a:lnTo>
                    <a:pt x="4427771" y="1526245"/>
                  </a:lnTo>
                  <a:close/>
                  <a:moveTo>
                    <a:pt x="2457684" y="1508265"/>
                  </a:moveTo>
                  <a:lnTo>
                    <a:pt x="2367699" y="1553271"/>
                  </a:lnTo>
                  <a:lnTo>
                    <a:pt x="2369498" y="1553271"/>
                  </a:lnTo>
                  <a:lnTo>
                    <a:pt x="2383176" y="1558312"/>
                  </a:lnTo>
                  <a:lnTo>
                    <a:pt x="2390375" y="1563353"/>
                  </a:lnTo>
                  <a:lnTo>
                    <a:pt x="2397213" y="1568754"/>
                  </a:lnTo>
                  <a:lnTo>
                    <a:pt x="2400813" y="1573794"/>
                  </a:lnTo>
                  <a:lnTo>
                    <a:pt x="2402253" y="1580995"/>
                  </a:lnTo>
                  <a:lnTo>
                    <a:pt x="2405852" y="1591437"/>
                  </a:lnTo>
                  <a:lnTo>
                    <a:pt x="2405852" y="1600078"/>
                  </a:lnTo>
                  <a:lnTo>
                    <a:pt x="2405852" y="1605119"/>
                  </a:lnTo>
                  <a:lnTo>
                    <a:pt x="2414491" y="1601879"/>
                  </a:lnTo>
                  <a:lnTo>
                    <a:pt x="2421330" y="1610520"/>
                  </a:lnTo>
                  <a:lnTo>
                    <a:pt x="2426369" y="1589637"/>
                  </a:lnTo>
                  <a:lnTo>
                    <a:pt x="2431768" y="1570554"/>
                  </a:lnTo>
                  <a:lnTo>
                    <a:pt x="2445446" y="1537429"/>
                  </a:lnTo>
                  <a:close/>
                  <a:moveTo>
                    <a:pt x="796191" y="1502864"/>
                  </a:moveTo>
                  <a:lnTo>
                    <a:pt x="735721" y="1535989"/>
                  </a:lnTo>
                  <a:lnTo>
                    <a:pt x="680290" y="1566953"/>
                  </a:lnTo>
                  <a:lnTo>
                    <a:pt x="610821" y="1608720"/>
                  </a:lnTo>
                  <a:lnTo>
                    <a:pt x="634937" y="1605119"/>
                  </a:lnTo>
                  <a:lnTo>
                    <a:pt x="647175" y="1594678"/>
                  </a:lnTo>
                  <a:lnTo>
                    <a:pt x="659413" y="1586036"/>
                  </a:lnTo>
                  <a:lnTo>
                    <a:pt x="685329" y="1568754"/>
                  </a:lnTo>
                  <a:lnTo>
                    <a:pt x="716644" y="1551471"/>
                  </a:lnTo>
                  <a:lnTo>
                    <a:pt x="744360" y="1537429"/>
                  </a:lnTo>
                  <a:lnTo>
                    <a:pt x="769916" y="1520146"/>
                  </a:lnTo>
                  <a:close/>
                  <a:moveTo>
                    <a:pt x="3108459" y="1499623"/>
                  </a:moveTo>
                  <a:lnTo>
                    <a:pt x="3101621" y="1502864"/>
                  </a:lnTo>
                  <a:lnTo>
                    <a:pt x="3103420" y="1502864"/>
                  </a:lnTo>
                  <a:close/>
                  <a:moveTo>
                    <a:pt x="9641249" y="1497466"/>
                  </a:moveTo>
                  <a:lnTo>
                    <a:pt x="9578958" y="1563005"/>
                  </a:lnTo>
                  <a:lnTo>
                    <a:pt x="9522068" y="1622062"/>
                  </a:lnTo>
                  <a:lnTo>
                    <a:pt x="9466618" y="1675718"/>
                  </a:lnTo>
                  <a:lnTo>
                    <a:pt x="9414769" y="1726132"/>
                  </a:lnTo>
                  <a:lnTo>
                    <a:pt x="9350677" y="1781588"/>
                  </a:lnTo>
                  <a:lnTo>
                    <a:pt x="9282985" y="1836684"/>
                  </a:lnTo>
                  <a:lnTo>
                    <a:pt x="9206652" y="1893940"/>
                  </a:lnTo>
                  <a:lnTo>
                    <a:pt x="9125637" y="1954437"/>
                  </a:lnTo>
                  <a:lnTo>
                    <a:pt x="9092511" y="2075792"/>
                  </a:lnTo>
                  <a:lnTo>
                    <a:pt x="9090711" y="2080834"/>
                  </a:lnTo>
                  <a:lnTo>
                    <a:pt x="9109794" y="2070751"/>
                  </a:lnTo>
                  <a:lnTo>
                    <a:pt x="9130678" y="2062108"/>
                  </a:lnTo>
                  <a:lnTo>
                    <a:pt x="9137519" y="2048064"/>
                  </a:lnTo>
                  <a:lnTo>
                    <a:pt x="9146161" y="2034380"/>
                  </a:lnTo>
                  <a:lnTo>
                    <a:pt x="9151202" y="2027538"/>
                  </a:lnTo>
                  <a:lnTo>
                    <a:pt x="9159843" y="2022137"/>
                  </a:lnTo>
                  <a:lnTo>
                    <a:pt x="9168485" y="2017095"/>
                  </a:lnTo>
                  <a:lnTo>
                    <a:pt x="9178927" y="2013494"/>
                  </a:lnTo>
                  <a:lnTo>
                    <a:pt x="9186128" y="2009893"/>
                  </a:lnTo>
                  <a:lnTo>
                    <a:pt x="9194769" y="2003051"/>
                  </a:lnTo>
                  <a:lnTo>
                    <a:pt x="9203411" y="1992608"/>
                  </a:lnTo>
                  <a:lnTo>
                    <a:pt x="9210252" y="1980725"/>
                  </a:lnTo>
                  <a:lnTo>
                    <a:pt x="9213853" y="1975323"/>
                  </a:lnTo>
                  <a:lnTo>
                    <a:pt x="9220694" y="1970282"/>
                  </a:lnTo>
                  <a:lnTo>
                    <a:pt x="9227535" y="1968481"/>
                  </a:lnTo>
                  <a:lnTo>
                    <a:pt x="9234737" y="1963080"/>
                  </a:lnTo>
                  <a:lnTo>
                    <a:pt x="9243378" y="1961279"/>
                  </a:lnTo>
                  <a:lnTo>
                    <a:pt x="9244818" y="1954437"/>
                  </a:lnTo>
                  <a:lnTo>
                    <a:pt x="9248419" y="1949396"/>
                  </a:lnTo>
                  <a:lnTo>
                    <a:pt x="9252020" y="1945795"/>
                  </a:lnTo>
                  <a:lnTo>
                    <a:pt x="9265702" y="1930310"/>
                  </a:lnTo>
                  <a:lnTo>
                    <a:pt x="9281185" y="1911225"/>
                  </a:lnTo>
                  <a:lnTo>
                    <a:pt x="9288026" y="1901142"/>
                  </a:lnTo>
                  <a:lnTo>
                    <a:pt x="9338435" y="1854329"/>
                  </a:lnTo>
                  <a:lnTo>
                    <a:pt x="9343476" y="1850728"/>
                  </a:lnTo>
                  <a:lnTo>
                    <a:pt x="9350677" y="1847127"/>
                  </a:lnTo>
                  <a:lnTo>
                    <a:pt x="9359319" y="1842085"/>
                  </a:lnTo>
                  <a:lnTo>
                    <a:pt x="9367960" y="1838484"/>
                  </a:lnTo>
                  <a:lnTo>
                    <a:pt x="9376602" y="1834883"/>
                  </a:lnTo>
                  <a:lnTo>
                    <a:pt x="9388844" y="1831642"/>
                  </a:lnTo>
                  <a:lnTo>
                    <a:pt x="9392085" y="1817598"/>
                  </a:lnTo>
                  <a:lnTo>
                    <a:pt x="9398926" y="1805715"/>
                  </a:lnTo>
                  <a:lnTo>
                    <a:pt x="9407567" y="1795272"/>
                  </a:lnTo>
                  <a:lnTo>
                    <a:pt x="9416209" y="1784829"/>
                  </a:lnTo>
                  <a:lnTo>
                    <a:pt x="9426651" y="1774386"/>
                  </a:lnTo>
                  <a:lnTo>
                    <a:pt x="9438893" y="1765743"/>
                  </a:lnTo>
                  <a:lnTo>
                    <a:pt x="9452575" y="1757101"/>
                  </a:lnTo>
                  <a:lnTo>
                    <a:pt x="9468058" y="1748458"/>
                  </a:lnTo>
                  <a:lnTo>
                    <a:pt x="9469859" y="1743417"/>
                  </a:lnTo>
                  <a:lnTo>
                    <a:pt x="9473459" y="1738015"/>
                  </a:lnTo>
                  <a:lnTo>
                    <a:pt x="9473459" y="1729373"/>
                  </a:lnTo>
                  <a:lnTo>
                    <a:pt x="9480300" y="1724331"/>
                  </a:lnTo>
                  <a:lnTo>
                    <a:pt x="9537551" y="1689401"/>
                  </a:lnTo>
                  <a:lnTo>
                    <a:pt x="9556634" y="1673917"/>
                  </a:lnTo>
                  <a:lnTo>
                    <a:pt x="9567076" y="1667075"/>
                  </a:lnTo>
                  <a:lnTo>
                    <a:pt x="9573917" y="1658433"/>
                  </a:lnTo>
                  <a:lnTo>
                    <a:pt x="9578958" y="1644749"/>
                  </a:lnTo>
                  <a:lnTo>
                    <a:pt x="9584359" y="1629264"/>
                  </a:lnTo>
                  <a:lnTo>
                    <a:pt x="9587599" y="1620622"/>
                  </a:lnTo>
                  <a:lnTo>
                    <a:pt x="9592641" y="1613420"/>
                  </a:lnTo>
                  <a:lnTo>
                    <a:pt x="9599842" y="1604777"/>
                  </a:lnTo>
                  <a:lnTo>
                    <a:pt x="9610284" y="1592534"/>
                  </a:lnTo>
                  <a:lnTo>
                    <a:pt x="9620725" y="1582451"/>
                  </a:lnTo>
                  <a:lnTo>
                    <a:pt x="9632608" y="1572008"/>
                  </a:lnTo>
                  <a:lnTo>
                    <a:pt x="9636208" y="1570207"/>
                  </a:lnTo>
                  <a:lnTo>
                    <a:pt x="9639809" y="1568407"/>
                  </a:lnTo>
                  <a:lnTo>
                    <a:pt x="9641249" y="1564806"/>
                  </a:lnTo>
                  <a:lnTo>
                    <a:pt x="9646650" y="1552922"/>
                  </a:lnTo>
                  <a:lnTo>
                    <a:pt x="9648450" y="1545720"/>
                  </a:lnTo>
                  <a:lnTo>
                    <a:pt x="9648450" y="1535637"/>
                  </a:lnTo>
                  <a:lnTo>
                    <a:pt x="9644850" y="1511150"/>
                  </a:lnTo>
                  <a:close/>
                  <a:moveTo>
                    <a:pt x="8436474" y="1497466"/>
                  </a:moveTo>
                  <a:lnTo>
                    <a:pt x="8419191" y="1506109"/>
                  </a:lnTo>
                  <a:lnTo>
                    <a:pt x="8427833" y="1512951"/>
                  </a:lnTo>
                  <a:lnTo>
                    <a:pt x="8431073" y="1506109"/>
                  </a:lnTo>
                  <a:close/>
                  <a:moveTo>
                    <a:pt x="1929649" y="1478740"/>
                  </a:moveTo>
                  <a:lnTo>
                    <a:pt x="1848662" y="1525547"/>
                  </a:lnTo>
                  <a:lnTo>
                    <a:pt x="1864139" y="1520146"/>
                  </a:lnTo>
                  <a:lnTo>
                    <a:pt x="1893295" y="1504664"/>
                  </a:lnTo>
                  <a:lnTo>
                    <a:pt x="1907332" y="1497823"/>
                  </a:lnTo>
                  <a:lnTo>
                    <a:pt x="1919211" y="1494583"/>
                  </a:lnTo>
                  <a:lnTo>
                    <a:pt x="1928209" y="1490982"/>
                  </a:lnTo>
                  <a:lnTo>
                    <a:pt x="1936848" y="1484141"/>
                  </a:lnTo>
                  <a:lnTo>
                    <a:pt x="1931449" y="1480541"/>
                  </a:lnTo>
                  <a:close/>
                  <a:moveTo>
                    <a:pt x="4600937" y="1472609"/>
                  </a:moveTo>
                  <a:lnTo>
                    <a:pt x="4555936" y="1508966"/>
                  </a:lnTo>
                  <a:lnTo>
                    <a:pt x="4512734" y="1546764"/>
                  </a:lnTo>
                  <a:lnTo>
                    <a:pt x="4469532" y="1588521"/>
                  </a:lnTo>
                  <a:lnTo>
                    <a:pt x="4425970" y="1628478"/>
                  </a:lnTo>
                  <a:lnTo>
                    <a:pt x="4425970" y="1640358"/>
                  </a:lnTo>
                  <a:lnTo>
                    <a:pt x="4424170" y="1652597"/>
                  </a:lnTo>
                  <a:lnTo>
                    <a:pt x="4446851" y="1631718"/>
                  </a:lnTo>
                  <a:lnTo>
                    <a:pt x="4469532" y="1609400"/>
                  </a:lnTo>
                  <a:lnTo>
                    <a:pt x="4483213" y="1591761"/>
                  </a:lnTo>
                  <a:lnTo>
                    <a:pt x="4498693" y="1578082"/>
                  </a:lnTo>
                  <a:lnTo>
                    <a:pt x="4515974" y="1567642"/>
                  </a:lnTo>
                  <a:lnTo>
                    <a:pt x="4533255" y="1560803"/>
                  </a:lnTo>
                  <a:lnTo>
                    <a:pt x="4533255" y="1533085"/>
                  </a:lnTo>
                  <a:lnTo>
                    <a:pt x="4547295" y="1531285"/>
                  </a:lnTo>
                  <a:lnTo>
                    <a:pt x="4557736" y="1527685"/>
                  </a:lnTo>
                  <a:lnTo>
                    <a:pt x="4566376" y="1522645"/>
                  </a:lnTo>
                  <a:lnTo>
                    <a:pt x="4575016" y="1515806"/>
                  </a:lnTo>
                  <a:lnTo>
                    <a:pt x="4583657" y="1505366"/>
                  </a:lnTo>
                  <a:lnTo>
                    <a:pt x="4592297" y="1489887"/>
                  </a:lnTo>
                  <a:close/>
                  <a:moveTo>
                    <a:pt x="4917750" y="1453530"/>
                  </a:moveTo>
                  <a:lnTo>
                    <a:pt x="4893629" y="1474408"/>
                  </a:lnTo>
                  <a:lnTo>
                    <a:pt x="4869148" y="1496727"/>
                  </a:lnTo>
                  <a:lnTo>
                    <a:pt x="4853667" y="1510406"/>
                  </a:lnTo>
                  <a:lnTo>
                    <a:pt x="4834587" y="1526245"/>
                  </a:lnTo>
                  <a:lnTo>
                    <a:pt x="4812266" y="1541724"/>
                  </a:lnTo>
                  <a:lnTo>
                    <a:pt x="4787785" y="1559003"/>
                  </a:lnTo>
                  <a:lnTo>
                    <a:pt x="4755024" y="1590321"/>
                  </a:lnTo>
                  <a:lnTo>
                    <a:pt x="4720462" y="1621279"/>
                  </a:lnTo>
                  <a:lnTo>
                    <a:pt x="4647739" y="1683555"/>
                  </a:lnTo>
                  <a:lnTo>
                    <a:pt x="4575016" y="1744391"/>
                  </a:lnTo>
                  <a:lnTo>
                    <a:pt x="4502293" y="1809907"/>
                  </a:lnTo>
                  <a:lnTo>
                    <a:pt x="4483213" y="1828985"/>
                  </a:lnTo>
                  <a:lnTo>
                    <a:pt x="4462332" y="1853464"/>
                  </a:lnTo>
                  <a:lnTo>
                    <a:pt x="4450451" y="1868943"/>
                  </a:lnTo>
                  <a:lnTo>
                    <a:pt x="4479973" y="1849864"/>
                  </a:lnTo>
                  <a:lnTo>
                    <a:pt x="4502293" y="1830785"/>
                  </a:lnTo>
                  <a:lnTo>
                    <a:pt x="4530015" y="1804867"/>
                  </a:lnTo>
                  <a:lnTo>
                    <a:pt x="4540455" y="1794428"/>
                  </a:lnTo>
                  <a:lnTo>
                    <a:pt x="4552335" y="1803067"/>
                  </a:lnTo>
                  <a:lnTo>
                    <a:pt x="4554136" y="1803067"/>
                  </a:lnTo>
                  <a:lnTo>
                    <a:pt x="4557736" y="1787588"/>
                  </a:lnTo>
                  <a:lnTo>
                    <a:pt x="4564576" y="1775349"/>
                  </a:lnTo>
                  <a:lnTo>
                    <a:pt x="4575016" y="1764909"/>
                  </a:lnTo>
                  <a:lnTo>
                    <a:pt x="4586897" y="1754830"/>
                  </a:lnTo>
                  <a:lnTo>
                    <a:pt x="4600937" y="1744391"/>
                  </a:lnTo>
                  <a:lnTo>
                    <a:pt x="4614978" y="1737191"/>
                  </a:lnTo>
                  <a:lnTo>
                    <a:pt x="4614978" y="1711273"/>
                  </a:lnTo>
                  <a:lnTo>
                    <a:pt x="4637299" y="1723512"/>
                  </a:lnTo>
                  <a:lnTo>
                    <a:pt x="4639099" y="1723512"/>
                  </a:lnTo>
                  <a:lnTo>
                    <a:pt x="4642699" y="1716673"/>
                  </a:lnTo>
                  <a:lnTo>
                    <a:pt x="4642699" y="1711273"/>
                  </a:lnTo>
                  <a:lnTo>
                    <a:pt x="4645939" y="1704433"/>
                  </a:lnTo>
                  <a:lnTo>
                    <a:pt x="4645939" y="1699034"/>
                  </a:lnTo>
                  <a:lnTo>
                    <a:pt x="4654580" y="1693994"/>
                  </a:lnTo>
                  <a:lnTo>
                    <a:pt x="4656380" y="1693994"/>
                  </a:lnTo>
                  <a:lnTo>
                    <a:pt x="4656380" y="1676715"/>
                  </a:lnTo>
                  <a:lnTo>
                    <a:pt x="4666820" y="1673115"/>
                  </a:lnTo>
                  <a:lnTo>
                    <a:pt x="4685541" y="1664476"/>
                  </a:lnTo>
                  <a:lnTo>
                    <a:pt x="4702821" y="1652597"/>
                  </a:lnTo>
                  <a:lnTo>
                    <a:pt x="4722262" y="1635318"/>
                  </a:lnTo>
                  <a:lnTo>
                    <a:pt x="4741343" y="1616239"/>
                  </a:lnTo>
                  <a:lnTo>
                    <a:pt x="4758624" y="1595361"/>
                  </a:lnTo>
                  <a:lnTo>
                    <a:pt x="4779144" y="1578082"/>
                  </a:lnTo>
                  <a:lnTo>
                    <a:pt x="4819106" y="1541724"/>
                  </a:lnTo>
                  <a:lnTo>
                    <a:pt x="4851867" y="1520845"/>
                  </a:lnTo>
                  <a:lnTo>
                    <a:pt x="4881389" y="1498527"/>
                  </a:lnTo>
                  <a:lnTo>
                    <a:pt x="4893629" y="1489887"/>
                  </a:lnTo>
                  <a:lnTo>
                    <a:pt x="4904069" y="1479448"/>
                  </a:lnTo>
                  <a:lnTo>
                    <a:pt x="4910910" y="1467209"/>
                  </a:lnTo>
                  <a:close/>
                  <a:moveTo>
                    <a:pt x="7260351" y="1453215"/>
                  </a:moveTo>
                  <a:lnTo>
                    <a:pt x="7241271" y="1466893"/>
                  </a:lnTo>
                  <a:lnTo>
                    <a:pt x="7244511" y="1466893"/>
                  </a:lnTo>
                  <a:lnTo>
                    <a:pt x="7251711" y="1461854"/>
                  </a:lnTo>
                  <a:close/>
                  <a:moveTo>
                    <a:pt x="8204233" y="1450653"/>
                  </a:moveTo>
                  <a:lnTo>
                    <a:pt x="8117818" y="1512951"/>
                  </a:lnTo>
                  <a:lnTo>
                    <a:pt x="8032842" y="1573448"/>
                  </a:lnTo>
                  <a:lnTo>
                    <a:pt x="7949668" y="1634306"/>
                  </a:lnTo>
                  <a:lnTo>
                    <a:pt x="7871894" y="1693002"/>
                  </a:lnTo>
                  <a:lnTo>
                    <a:pt x="7871894" y="1698404"/>
                  </a:lnTo>
                  <a:lnTo>
                    <a:pt x="7902859" y="1675718"/>
                  </a:lnTo>
                  <a:lnTo>
                    <a:pt x="7932385" y="1656632"/>
                  </a:lnTo>
                  <a:lnTo>
                    <a:pt x="7967311" y="1632505"/>
                  </a:lnTo>
                  <a:lnTo>
                    <a:pt x="8001877" y="1608378"/>
                  </a:lnTo>
                  <a:lnTo>
                    <a:pt x="8020960" y="1596135"/>
                  </a:lnTo>
                  <a:lnTo>
                    <a:pt x="8043284" y="1575249"/>
                  </a:lnTo>
                  <a:lnTo>
                    <a:pt x="8065608" y="1557964"/>
                  </a:lnTo>
                  <a:lnTo>
                    <a:pt x="8116017" y="1519793"/>
                  </a:lnTo>
                  <a:lnTo>
                    <a:pt x="8121418" y="1519793"/>
                  </a:lnTo>
                  <a:lnTo>
                    <a:pt x="8126459" y="1519793"/>
                  </a:lnTo>
                  <a:lnTo>
                    <a:pt x="8131860" y="1518352"/>
                  </a:lnTo>
                  <a:lnTo>
                    <a:pt x="8143742" y="1506109"/>
                  </a:lnTo>
                  <a:lnTo>
                    <a:pt x="8155984" y="1499267"/>
                  </a:lnTo>
                  <a:lnTo>
                    <a:pt x="8167867" y="1490625"/>
                  </a:lnTo>
                  <a:lnTo>
                    <a:pt x="8178308" y="1480182"/>
                  </a:lnTo>
                  <a:lnTo>
                    <a:pt x="8190551" y="1467938"/>
                  </a:lnTo>
                  <a:lnTo>
                    <a:pt x="8197392" y="1457495"/>
                  </a:lnTo>
                  <a:close/>
                  <a:moveTo>
                    <a:pt x="1832824" y="1447416"/>
                  </a:moveTo>
                  <a:lnTo>
                    <a:pt x="1815547" y="1456417"/>
                  </a:lnTo>
                  <a:lnTo>
                    <a:pt x="1815547" y="1461458"/>
                  </a:lnTo>
                  <a:close/>
                  <a:moveTo>
                    <a:pt x="5749026" y="1444576"/>
                  </a:moveTo>
                  <a:lnTo>
                    <a:pt x="5736786" y="1453215"/>
                  </a:lnTo>
                  <a:lnTo>
                    <a:pt x="5738586" y="1458254"/>
                  </a:lnTo>
                  <a:close/>
                  <a:moveTo>
                    <a:pt x="4490413" y="1439491"/>
                  </a:moveTo>
                  <a:lnTo>
                    <a:pt x="4424170" y="1488088"/>
                  </a:lnTo>
                  <a:lnTo>
                    <a:pt x="4424170" y="1489887"/>
                  </a:lnTo>
                  <a:lnTo>
                    <a:pt x="4436411" y="1488088"/>
                  </a:lnTo>
                  <a:lnTo>
                    <a:pt x="4451892" y="1484488"/>
                  </a:lnTo>
                  <a:lnTo>
                    <a:pt x="4464132" y="1477648"/>
                  </a:lnTo>
                  <a:lnTo>
                    <a:pt x="4469532" y="1470809"/>
                  </a:lnTo>
                  <a:lnTo>
                    <a:pt x="4474572" y="1463969"/>
                  </a:lnTo>
                  <a:lnTo>
                    <a:pt x="4481413" y="1449930"/>
                  </a:lnTo>
                  <a:close/>
                  <a:moveTo>
                    <a:pt x="6303083" y="1439177"/>
                  </a:moveTo>
                  <a:lnTo>
                    <a:pt x="6244041" y="1480931"/>
                  </a:lnTo>
                  <a:lnTo>
                    <a:pt x="6187159" y="1518726"/>
                  </a:lnTo>
                  <a:lnTo>
                    <a:pt x="6083116" y="1588198"/>
                  </a:lnTo>
                  <a:lnTo>
                    <a:pt x="6057195" y="1607275"/>
                  </a:lnTo>
                  <a:lnTo>
                    <a:pt x="6006794" y="1641831"/>
                  </a:lnTo>
                  <a:lnTo>
                    <a:pt x="6022634" y="1641831"/>
                  </a:lnTo>
                  <a:lnTo>
                    <a:pt x="6039915" y="1626353"/>
                  </a:lnTo>
                  <a:lnTo>
                    <a:pt x="6057195" y="1612315"/>
                  </a:lnTo>
                  <a:lnTo>
                    <a:pt x="6072676" y="1600436"/>
                  </a:lnTo>
                  <a:lnTo>
                    <a:pt x="6089956" y="1589998"/>
                  </a:lnTo>
                  <a:lnTo>
                    <a:pt x="6159438" y="1544643"/>
                  </a:lnTo>
                  <a:lnTo>
                    <a:pt x="6179959" y="1530965"/>
                  </a:lnTo>
                  <a:lnTo>
                    <a:pt x="6197239" y="1518726"/>
                  </a:lnTo>
                  <a:lnTo>
                    <a:pt x="6212720" y="1508648"/>
                  </a:lnTo>
                  <a:lnTo>
                    <a:pt x="6224960" y="1496409"/>
                  </a:lnTo>
                  <a:lnTo>
                    <a:pt x="6242241" y="1484171"/>
                  </a:lnTo>
                  <a:lnTo>
                    <a:pt x="6259521" y="1474092"/>
                  </a:lnTo>
                  <a:lnTo>
                    <a:pt x="6276802" y="1465093"/>
                  </a:lnTo>
                  <a:lnTo>
                    <a:pt x="6292642" y="1456454"/>
                  </a:lnTo>
                  <a:lnTo>
                    <a:pt x="6299482" y="1446016"/>
                  </a:lnTo>
                  <a:close/>
                  <a:moveTo>
                    <a:pt x="3546509" y="1436974"/>
                  </a:moveTo>
                  <a:lnTo>
                    <a:pt x="3525632" y="1449216"/>
                  </a:lnTo>
                  <a:lnTo>
                    <a:pt x="3547948" y="1436974"/>
                  </a:lnTo>
                  <a:close/>
                  <a:moveTo>
                    <a:pt x="2180529" y="1431933"/>
                  </a:moveTo>
                  <a:lnTo>
                    <a:pt x="2111780" y="1471899"/>
                  </a:lnTo>
                  <a:lnTo>
                    <a:pt x="2042311" y="1515106"/>
                  </a:lnTo>
                  <a:lnTo>
                    <a:pt x="2070026" y="1506464"/>
                  </a:lnTo>
                  <a:lnTo>
                    <a:pt x="2101342" y="1499623"/>
                  </a:lnTo>
                  <a:lnTo>
                    <a:pt x="2108180" y="1485581"/>
                  </a:lnTo>
                  <a:lnTo>
                    <a:pt x="2120419" y="1475500"/>
                  </a:lnTo>
                  <a:lnTo>
                    <a:pt x="2132296" y="1468299"/>
                  </a:lnTo>
                  <a:lnTo>
                    <a:pt x="2145974" y="1463258"/>
                  </a:lnTo>
                  <a:lnTo>
                    <a:pt x="2154613" y="1459657"/>
                  </a:lnTo>
                  <a:lnTo>
                    <a:pt x="2163251" y="1452816"/>
                  </a:lnTo>
                  <a:lnTo>
                    <a:pt x="2171890" y="1445975"/>
                  </a:lnTo>
                  <a:lnTo>
                    <a:pt x="2179089" y="1435534"/>
                  </a:lnTo>
                  <a:close/>
                  <a:moveTo>
                    <a:pt x="2386775" y="1428333"/>
                  </a:moveTo>
                  <a:lnTo>
                    <a:pt x="2230921" y="1504664"/>
                  </a:lnTo>
                  <a:lnTo>
                    <a:pt x="2068227" y="1591437"/>
                  </a:lnTo>
                  <a:lnTo>
                    <a:pt x="1933248" y="1662368"/>
                  </a:lnTo>
                  <a:lnTo>
                    <a:pt x="1935048" y="1662368"/>
                  </a:lnTo>
                  <a:lnTo>
                    <a:pt x="1941887" y="1662368"/>
                  </a:lnTo>
                  <a:lnTo>
                    <a:pt x="1947286" y="1663808"/>
                  </a:lnTo>
                  <a:lnTo>
                    <a:pt x="1955925" y="1669209"/>
                  </a:lnTo>
                  <a:lnTo>
                    <a:pt x="1966363" y="1656967"/>
                  </a:lnTo>
                  <a:lnTo>
                    <a:pt x="1976441" y="1646885"/>
                  </a:lnTo>
                  <a:lnTo>
                    <a:pt x="1995518" y="1632843"/>
                  </a:lnTo>
                  <a:lnTo>
                    <a:pt x="1999118" y="1631043"/>
                  </a:lnTo>
                  <a:lnTo>
                    <a:pt x="2010996" y="1629603"/>
                  </a:lnTo>
                  <a:lnTo>
                    <a:pt x="2030073" y="1629603"/>
                  </a:lnTo>
                  <a:lnTo>
                    <a:pt x="2028273" y="1626002"/>
                  </a:lnTo>
                  <a:lnTo>
                    <a:pt x="2030073" y="1620961"/>
                  </a:lnTo>
                  <a:lnTo>
                    <a:pt x="2031872" y="1615561"/>
                  </a:lnTo>
                  <a:lnTo>
                    <a:pt x="2035112" y="1610520"/>
                  </a:lnTo>
                  <a:lnTo>
                    <a:pt x="2044111" y="1605119"/>
                  </a:lnTo>
                  <a:lnTo>
                    <a:pt x="2049150" y="1603319"/>
                  </a:lnTo>
                  <a:lnTo>
                    <a:pt x="2066427" y="1610520"/>
                  </a:lnTo>
                  <a:lnTo>
                    <a:pt x="2073626" y="1606919"/>
                  </a:lnTo>
                  <a:lnTo>
                    <a:pt x="2078665" y="1600078"/>
                  </a:lnTo>
                  <a:lnTo>
                    <a:pt x="2085504" y="1591437"/>
                  </a:lnTo>
                  <a:lnTo>
                    <a:pt x="2092703" y="1586036"/>
                  </a:lnTo>
                  <a:lnTo>
                    <a:pt x="2099541" y="1580995"/>
                  </a:lnTo>
                  <a:lnTo>
                    <a:pt x="2108180" y="1577395"/>
                  </a:lnTo>
                  <a:lnTo>
                    <a:pt x="2118618" y="1573794"/>
                  </a:lnTo>
                  <a:lnTo>
                    <a:pt x="2129057" y="1570554"/>
                  </a:lnTo>
                  <a:lnTo>
                    <a:pt x="2139136" y="1570554"/>
                  </a:lnTo>
                  <a:lnTo>
                    <a:pt x="2145974" y="1561913"/>
                  </a:lnTo>
                  <a:lnTo>
                    <a:pt x="2153173" y="1553271"/>
                  </a:lnTo>
                  <a:lnTo>
                    <a:pt x="2163251" y="1546070"/>
                  </a:lnTo>
                  <a:lnTo>
                    <a:pt x="2173689" y="1541030"/>
                  </a:lnTo>
                  <a:lnTo>
                    <a:pt x="2184128" y="1537429"/>
                  </a:lnTo>
                  <a:lnTo>
                    <a:pt x="2194567" y="1537429"/>
                  </a:lnTo>
                  <a:lnTo>
                    <a:pt x="2205005" y="1537429"/>
                  </a:lnTo>
                  <a:lnTo>
                    <a:pt x="2213644" y="1541030"/>
                  </a:lnTo>
                  <a:lnTo>
                    <a:pt x="2224082" y="1527347"/>
                  </a:lnTo>
                  <a:lnTo>
                    <a:pt x="2236320" y="1515106"/>
                  </a:lnTo>
                  <a:lnTo>
                    <a:pt x="2249998" y="1502864"/>
                  </a:lnTo>
                  <a:lnTo>
                    <a:pt x="2264035" y="1494583"/>
                  </a:lnTo>
                  <a:lnTo>
                    <a:pt x="2279513" y="1487382"/>
                  </a:lnTo>
                  <a:lnTo>
                    <a:pt x="2296790" y="1482341"/>
                  </a:lnTo>
                  <a:lnTo>
                    <a:pt x="2314067" y="1480541"/>
                  </a:lnTo>
                  <a:lnTo>
                    <a:pt x="2333144" y="1478740"/>
                  </a:lnTo>
                  <a:lnTo>
                    <a:pt x="2345022" y="1463258"/>
                  </a:lnTo>
                  <a:lnTo>
                    <a:pt x="2359060" y="1451016"/>
                  </a:lnTo>
                  <a:lnTo>
                    <a:pt x="2373098" y="1438774"/>
                  </a:lnTo>
                  <a:close/>
                  <a:moveTo>
                    <a:pt x="3575664" y="1419691"/>
                  </a:moveTo>
                  <a:lnTo>
                    <a:pt x="3555148" y="1431933"/>
                  </a:lnTo>
                  <a:lnTo>
                    <a:pt x="3565226" y="1428333"/>
                  </a:lnTo>
                  <a:lnTo>
                    <a:pt x="3575664" y="1426893"/>
                  </a:lnTo>
                  <a:close/>
                  <a:moveTo>
                    <a:pt x="8391466" y="1419324"/>
                  </a:moveTo>
                  <a:lnTo>
                    <a:pt x="8366982" y="1438410"/>
                  </a:lnTo>
                  <a:lnTo>
                    <a:pt x="8334216" y="1461096"/>
                  </a:lnTo>
                  <a:lnTo>
                    <a:pt x="8358340" y="1445612"/>
                  </a:lnTo>
                  <a:close/>
                  <a:moveTo>
                    <a:pt x="4668260" y="1416812"/>
                  </a:moveTo>
                  <a:lnTo>
                    <a:pt x="4632259" y="1446330"/>
                  </a:lnTo>
                  <a:lnTo>
                    <a:pt x="4613178" y="1460369"/>
                  </a:lnTo>
                  <a:lnTo>
                    <a:pt x="4620018" y="1462169"/>
                  </a:lnTo>
                  <a:lnTo>
                    <a:pt x="4626858" y="1463969"/>
                  </a:lnTo>
                  <a:lnTo>
                    <a:pt x="4630459" y="1460369"/>
                  </a:lnTo>
                  <a:lnTo>
                    <a:pt x="4635499" y="1455330"/>
                  </a:lnTo>
                  <a:lnTo>
                    <a:pt x="4640899" y="1453530"/>
                  </a:lnTo>
                  <a:lnTo>
                    <a:pt x="4647739" y="1451730"/>
                  </a:lnTo>
                  <a:close/>
                  <a:moveTo>
                    <a:pt x="4524614" y="1413572"/>
                  </a:moveTo>
                  <a:lnTo>
                    <a:pt x="4502293" y="1429051"/>
                  </a:lnTo>
                  <a:lnTo>
                    <a:pt x="4510934" y="1425812"/>
                  </a:lnTo>
                  <a:lnTo>
                    <a:pt x="4521374" y="1422212"/>
                  </a:lnTo>
                  <a:close/>
                  <a:moveTo>
                    <a:pt x="3033951" y="1411050"/>
                  </a:moveTo>
                  <a:lnTo>
                    <a:pt x="2971681" y="1440575"/>
                  </a:lnTo>
                  <a:lnTo>
                    <a:pt x="2911211" y="1471899"/>
                  </a:lnTo>
                  <a:lnTo>
                    <a:pt x="2914810" y="1478740"/>
                  </a:lnTo>
                  <a:lnTo>
                    <a:pt x="2916250" y="1482341"/>
                  </a:lnTo>
                  <a:lnTo>
                    <a:pt x="2919850" y="1489182"/>
                  </a:lnTo>
                  <a:lnTo>
                    <a:pt x="2921650" y="1497823"/>
                  </a:lnTo>
                  <a:lnTo>
                    <a:pt x="2982120" y="1471899"/>
                  </a:lnTo>
                  <a:lnTo>
                    <a:pt x="3009835" y="1459657"/>
                  </a:lnTo>
                  <a:lnTo>
                    <a:pt x="3033951" y="1445975"/>
                  </a:lnTo>
                  <a:lnTo>
                    <a:pt x="3033951" y="1444175"/>
                  </a:lnTo>
                  <a:close/>
                  <a:moveTo>
                    <a:pt x="1912372" y="1409250"/>
                  </a:moveTo>
                  <a:lnTo>
                    <a:pt x="1912372" y="1412850"/>
                  </a:lnTo>
                  <a:lnTo>
                    <a:pt x="1914172" y="1412850"/>
                  </a:lnTo>
                  <a:lnTo>
                    <a:pt x="1915971" y="1411050"/>
                  </a:lnTo>
                  <a:close/>
                  <a:moveTo>
                    <a:pt x="1372458" y="1407810"/>
                  </a:moveTo>
                  <a:lnTo>
                    <a:pt x="1360221" y="1414651"/>
                  </a:lnTo>
                  <a:lnTo>
                    <a:pt x="1351582" y="1419691"/>
                  </a:lnTo>
                  <a:lnTo>
                    <a:pt x="1365620" y="1419691"/>
                  </a:lnTo>
                  <a:close/>
                  <a:moveTo>
                    <a:pt x="7128587" y="1401021"/>
                  </a:moveTo>
                  <a:lnTo>
                    <a:pt x="7062705" y="1435577"/>
                  </a:lnTo>
                  <a:lnTo>
                    <a:pt x="7014464" y="1465093"/>
                  </a:lnTo>
                  <a:lnTo>
                    <a:pt x="6971263" y="1494610"/>
                  </a:lnTo>
                  <a:lnTo>
                    <a:pt x="6931301" y="1524126"/>
                  </a:lnTo>
                  <a:lnTo>
                    <a:pt x="6896740" y="1555082"/>
                  </a:lnTo>
                  <a:lnTo>
                    <a:pt x="6886300" y="1565521"/>
                  </a:lnTo>
                  <a:lnTo>
                    <a:pt x="6875860" y="1572360"/>
                  </a:lnTo>
                  <a:lnTo>
                    <a:pt x="6886300" y="1572360"/>
                  </a:lnTo>
                  <a:lnTo>
                    <a:pt x="6896740" y="1570920"/>
                  </a:lnTo>
                  <a:lnTo>
                    <a:pt x="6905381" y="1567320"/>
                  </a:lnTo>
                  <a:lnTo>
                    <a:pt x="6915821" y="1560481"/>
                  </a:lnTo>
                  <a:lnTo>
                    <a:pt x="6941742" y="1543203"/>
                  </a:lnTo>
                  <a:lnTo>
                    <a:pt x="6964062" y="1525926"/>
                  </a:lnTo>
                  <a:lnTo>
                    <a:pt x="7002223" y="1498209"/>
                  </a:lnTo>
                  <a:lnTo>
                    <a:pt x="7035344" y="1474092"/>
                  </a:lnTo>
                  <a:lnTo>
                    <a:pt x="7064505" y="1449615"/>
                  </a:lnTo>
                  <a:lnTo>
                    <a:pt x="7090426" y="1428738"/>
                  </a:lnTo>
                  <a:lnTo>
                    <a:pt x="7119947" y="1406421"/>
                  </a:lnTo>
                  <a:close/>
                  <a:moveTo>
                    <a:pt x="8280567" y="1398798"/>
                  </a:moveTo>
                  <a:lnTo>
                    <a:pt x="8207834" y="1448853"/>
                  </a:lnTo>
                  <a:lnTo>
                    <a:pt x="8220076" y="1443811"/>
                  </a:lnTo>
                  <a:lnTo>
                    <a:pt x="8231958" y="1442011"/>
                  </a:lnTo>
                  <a:lnTo>
                    <a:pt x="8239159" y="1431568"/>
                  </a:lnTo>
                  <a:lnTo>
                    <a:pt x="8249241" y="1422925"/>
                  </a:lnTo>
                  <a:lnTo>
                    <a:pt x="8259683" y="1417524"/>
                  </a:lnTo>
                  <a:lnTo>
                    <a:pt x="8271925" y="1414283"/>
                  </a:lnTo>
                  <a:lnTo>
                    <a:pt x="8275526" y="1405640"/>
                  </a:lnTo>
                  <a:close/>
                  <a:moveTo>
                    <a:pt x="3333423" y="1390527"/>
                  </a:moveTo>
                  <a:lnTo>
                    <a:pt x="3284831" y="1412850"/>
                  </a:lnTo>
                  <a:lnTo>
                    <a:pt x="3303908" y="1411050"/>
                  </a:lnTo>
                  <a:lnTo>
                    <a:pt x="3322985" y="1407810"/>
                  </a:lnTo>
                  <a:lnTo>
                    <a:pt x="3328384" y="1397368"/>
                  </a:lnTo>
                  <a:close/>
                  <a:moveTo>
                    <a:pt x="2260436" y="1388727"/>
                  </a:moveTo>
                  <a:lnTo>
                    <a:pt x="2187727" y="1428333"/>
                  </a:lnTo>
                  <a:lnTo>
                    <a:pt x="2190967" y="1428333"/>
                  </a:lnTo>
                  <a:lnTo>
                    <a:pt x="2196366" y="1428333"/>
                  </a:lnTo>
                  <a:lnTo>
                    <a:pt x="2199606" y="1430133"/>
                  </a:lnTo>
                  <a:lnTo>
                    <a:pt x="2208604" y="1435534"/>
                  </a:lnTo>
                  <a:lnTo>
                    <a:pt x="2219042" y="1428333"/>
                  </a:lnTo>
                  <a:lnTo>
                    <a:pt x="2234520" y="1425092"/>
                  </a:lnTo>
                  <a:lnTo>
                    <a:pt x="2241359" y="1421492"/>
                  </a:lnTo>
                  <a:lnTo>
                    <a:pt x="2246758" y="1417891"/>
                  </a:lnTo>
                  <a:lnTo>
                    <a:pt x="2251797" y="1412850"/>
                  </a:lnTo>
                  <a:lnTo>
                    <a:pt x="2253597" y="1407810"/>
                  </a:lnTo>
                  <a:close/>
                  <a:moveTo>
                    <a:pt x="4564576" y="1382614"/>
                  </a:moveTo>
                  <a:lnTo>
                    <a:pt x="4559176" y="1385854"/>
                  </a:lnTo>
                  <a:lnTo>
                    <a:pt x="4566376" y="1384054"/>
                  </a:lnTo>
                  <a:close/>
                  <a:moveTo>
                    <a:pt x="2516715" y="1366404"/>
                  </a:moveTo>
                  <a:lnTo>
                    <a:pt x="2462723" y="1391967"/>
                  </a:lnTo>
                  <a:lnTo>
                    <a:pt x="2516715" y="1367844"/>
                  </a:lnTo>
                  <a:close/>
                  <a:moveTo>
                    <a:pt x="1453805" y="1366404"/>
                  </a:moveTo>
                  <a:lnTo>
                    <a:pt x="1448766" y="1369644"/>
                  </a:lnTo>
                  <a:lnTo>
                    <a:pt x="1452006" y="1369644"/>
                  </a:lnTo>
                  <a:close/>
                  <a:moveTo>
                    <a:pt x="8832905" y="1362428"/>
                  </a:moveTo>
                  <a:lnTo>
                    <a:pt x="8808781" y="1366029"/>
                  </a:lnTo>
                  <a:lnTo>
                    <a:pt x="8786097" y="1372871"/>
                  </a:lnTo>
                  <a:lnTo>
                    <a:pt x="8765213" y="1381513"/>
                  </a:lnTo>
                  <a:lnTo>
                    <a:pt x="8744329" y="1391596"/>
                  </a:lnTo>
                  <a:lnTo>
                    <a:pt x="8704722" y="1414283"/>
                  </a:lnTo>
                  <a:lnTo>
                    <a:pt x="8687439" y="1426526"/>
                  </a:lnTo>
                  <a:lnTo>
                    <a:pt x="8670156" y="1438410"/>
                  </a:lnTo>
                  <a:lnTo>
                    <a:pt x="8631989" y="1469739"/>
                  </a:lnTo>
                  <a:lnTo>
                    <a:pt x="8597423" y="1497466"/>
                  </a:lnTo>
                  <a:lnTo>
                    <a:pt x="8580140" y="1509710"/>
                  </a:lnTo>
                  <a:lnTo>
                    <a:pt x="8561056" y="1521593"/>
                  </a:lnTo>
                  <a:lnTo>
                    <a:pt x="8540173" y="1530236"/>
                  </a:lnTo>
                  <a:lnTo>
                    <a:pt x="8521089" y="1538878"/>
                  </a:lnTo>
                  <a:lnTo>
                    <a:pt x="8514248" y="1554363"/>
                  </a:lnTo>
                  <a:lnTo>
                    <a:pt x="8507407" y="1577049"/>
                  </a:lnTo>
                  <a:lnTo>
                    <a:pt x="8503806" y="1592534"/>
                  </a:lnTo>
                  <a:lnTo>
                    <a:pt x="8498765" y="1608378"/>
                  </a:lnTo>
                  <a:lnTo>
                    <a:pt x="8500206" y="1608378"/>
                  </a:lnTo>
                  <a:lnTo>
                    <a:pt x="8512448" y="1608378"/>
                  </a:lnTo>
                  <a:lnTo>
                    <a:pt x="8519649" y="1611619"/>
                  </a:lnTo>
                  <a:lnTo>
                    <a:pt x="8526490" y="1615220"/>
                  </a:lnTo>
                  <a:lnTo>
                    <a:pt x="8531531" y="1622062"/>
                  </a:lnTo>
                  <a:lnTo>
                    <a:pt x="8533331" y="1629264"/>
                  </a:lnTo>
                  <a:lnTo>
                    <a:pt x="8535132" y="1637907"/>
                  </a:lnTo>
                  <a:lnTo>
                    <a:pt x="8535132" y="1646549"/>
                  </a:lnTo>
                  <a:lnTo>
                    <a:pt x="8533331" y="1649790"/>
                  </a:lnTo>
                  <a:lnTo>
                    <a:pt x="8528291" y="1662034"/>
                  </a:lnTo>
                  <a:lnTo>
                    <a:pt x="8519649" y="1672117"/>
                  </a:lnTo>
                  <a:lnTo>
                    <a:pt x="8509207" y="1680759"/>
                  </a:lnTo>
                  <a:lnTo>
                    <a:pt x="8496965" y="1686161"/>
                  </a:lnTo>
                  <a:lnTo>
                    <a:pt x="8491564" y="1689401"/>
                  </a:lnTo>
                  <a:lnTo>
                    <a:pt x="8486523" y="1693002"/>
                  </a:lnTo>
                  <a:lnTo>
                    <a:pt x="8474281" y="1705246"/>
                  </a:lnTo>
                  <a:lnTo>
                    <a:pt x="8476081" y="1739816"/>
                  </a:lnTo>
                  <a:lnTo>
                    <a:pt x="8476081" y="1769344"/>
                  </a:lnTo>
                  <a:lnTo>
                    <a:pt x="8476081" y="1795272"/>
                  </a:lnTo>
                  <a:lnTo>
                    <a:pt x="8472481" y="1819399"/>
                  </a:lnTo>
                  <a:lnTo>
                    <a:pt x="8471040" y="1848927"/>
                  </a:lnTo>
                  <a:lnTo>
                    <a:pt x="8471040" y="1878456"/>
                  </a:lnTo>
                  <a:lnTo>
                    <a:pt x="8474281" y="1909785"/>
                  </a:lnTo>
                  <a:lnTo>
                    <a:pt x="8479682" y="1942554"/>
                  </a:lnTo>
                  <a:lnTo>
                    <a:pt x="8490124" y="1940753"/>
                  </a:lnTo>
                  <a:lnTo>
                    <a:pt x="8496965" y="1940753"/>
                  </a:lnTo>
                  <a:lnTo>
                    <a:pt x="8502006" y="1942554"/>
                  </a:lnTo>
                  <a:lnTo>
                    <a:pt x="8505607" y="1945795"/>
                  </a:lnTo>
                  <a:lnTo>
                    <a:pt x="8509207" y="1951196"/>
                  </a:lnTo>
                  <a:lnTo>
                    <a:pt x="8512448" y="1958038"/>
                  </a:lnTo>
                  <a:lnTo>
                    <a:pt x="8512448" y="1964880"/>
                  </a:lnTo>
                  <a:lnTo>
                    <a:pt x="8512448" y="1975323"/>
                  </a:lnTo>
                  <a:lnTo>
                    <a:pt x="8514248" y="1982165"/>
                  </a:lnTo>
                  <a:lnTo>
                    <a:pt x="8514248" y="1989367"/>
                  </a:lnTo>
                  <a:lnTo>
                    <a:pt x="8512448" y="1994409"/>
                  </a:lnTo>
                  <a:lnTo>
                    <a:pt x="8510647" y="1999810"/>
                  </a:lnTo>
                  <a:lnTo>
                    <a:pt x="8505607" y="2006652"/>
                  </a:lnTo>
                  <a:lnTo>
                    <a:pt x="8498765" y="2011694"/>
                  </a:lnTo>
                  <a:lnTo>
                    <a:pt x="8493364" y="2013494"/>
                  </a:lnTo>
                  <a:lnTo>
                    <a:pt x="8491564" y="2018896"/>
                  </a:lnTo>
                  <a:lnTo>
                    <a:pt x="8500206" y="2039422"/>
                  </a:lnTo>
                  <a:lnTo>
                    <a:pt x="8509207" y="2058507"/>
                  </a:lnTo>
                  <a:lnTo>
                    <a:pt x="8519649" y="2075792"/>
                  </a:lnTo>
                  <a:lnTo>
                    <a:pt x="8528291" y="2093077"/>
                  </a:lnTo>
                  <a:lnTo>
                    <a:pt x="8540173" y="2108562"/>
                  </a:lnTo>
                  <a:lnTo>
                    <a:pt x="8552415" y="2124406"/>
                  </a:lnTo>
                  <a:lnTo>
                    <a:pt x="8564657" y="2136289"/>
                  </a:lnTo>
                  <a:lnTo>
                    <a:pt x="8578340" y="2148533"/>
                  </a:lnTo>
                  <a:lnTo>
                    <a:pt x="8592022" y="2160776"/>
                  </a:lnTo>
                  <a:lnTo>
                    <a:pt x="8607505" y="2169419"/>
                  </a:lnTo>
                  <a:lnTo>
                    <a:pt x="8623348" y="2178061"/>
                  </a:lnTo>
                  <a:lnTo>
                    <a:pt x="8640631" y="2186704"/>
                  </a:lnTo>
                  <a:lnTo>
                    <a:pt x="8657914" y="2191745"/>
                  </a:lnTo>
                  <a:lnTo>
                    <a:pt x="8676997" y="2197147"/>
                  </a:lnTo>
                  <a:lnTo>
                    <a:pt x="8696081" y="2202188"/>
                  </a:lnTo>
                  <a:lnTo>
                    <a:pt x="8716964" y="2205789"/>
                  </a:lnTo>
                  <a:lnTo>
                    <a:pt x="8758372" y="2205789"/>
                  </a:lnTo>
                  <a:lnTo>
                    <a:pt x="8796539" y="2203989"/>
                  </a:lnTo>
                  <a:lnTo>
                    <a:pt x="8813821" y="2200388"/>
                  </a:lnTo>
                  <a:lnTo>
                    <a:pt x="8829304" y="2197147"/>
                  </a:lnTo>
                  <a:lnTo>
                    <a:pt x="8843347" y="2193546"/>
                  </a:lnTo>
                  <a:lnTo>
                    <a:pt x="8857029" y="2186704"/>
                  </a:lnTo>
                  <a:lnTo>
                    <a:pt x="8887995" y="2171219"/>
                  </a:lnTo>
                  <a:lnTo>
                    <a:pt x="8914279" y="2155375"/>
                  </a:lnTo>
                  <a:lnTo>
                    <a:pt x="8936603" y="2136289"/>
                  </a:lnTo>
                  <a:lnTo>
                    <a:pt x="8955687" y="2115764"/>
                  </a:lnTo>
                  <a:lnTo>
                    <a:pt x="8976571" y="2087676"/>
                  </a:lnTo>
                  <a:lnTo>
                    <a:pt x="8992053" y="2058507"/>
                  </a:lnTo>
                  <a:lnTo>
                    <a:pt x="9006096" y="2030779"/>
                  </a:lnTo>
                  <a:lnTo>
                    <a:pt x="9017978" y="2001251"/>
                  </a:lnTo>
                  <a:lnTo>
                    <a:pt x="9024819" y="1971722"/>
                  </a:lnTo>
                  <a:lnTo>
                    <a:pt x="9033461" y="1938953"/>
                  </a:lnTo>
                  <a:lnTo>
                    <a:pt x="9038862" y="1902583"/>
                  </a:lnTo>
                  <a:lnTo>
                    <a:pt x="9043903" y="1862971"/>
                  </a:lnTo>
                  <a:lnTo>
                    <a:pt x="9045703" y="1847127"/>
                  </a:lnTo>
                  <a:lnTo>
                    <a:pt x="9045703" y="1834883"/>
                  </a:lnTo>
                  <a:lnTo>
                    <a:pt x="9043903" y="1821199"/>
                  </a:lnTo>
                  <a:lnTo>
                    <a:pt x="9040662" y="1810756"/>
                  </a:lnTo>
                  <a:lnTo>
                    <a:pt x="9035261" y="1798873"/>
                  </a:lnTo>
                  <a:lnTo>
                    <a:pt x="9032021" y="1788430"/>
                  </a:lnTo>
                  <a:lnTo>
                    <a:pt x="9030220" y="1776186"/>
                  </a:lnTo>
                  <a:lnTo>
                    <a:pt x="9028420" y="1764303"/>
                  </a:lnTo>
                  <a:lnTo>
                    <a:pt x="9028420" y="1705246"/>
                  </a:lnTo>
                  <a:lnTo>
                    <a:pt x="9030220" y="1672117"/>
                  </a:lnTo>
                  <a:lnTo>
                    <a:pt x="9032021" y="1641148"/>
                  </a:lnTo>
                  <a:lnTo>
                    <a:pt x="9033461" y="1627464"/>
                  </a:lnTo>
                  <a:lnTo>
                    <a:pt x="9032021" y="1613420"/>
                  </a:lnTo>
                  <a:lnTo>
                    <a:pt x="9030220" y="1601536"/>
                  </a:lnTo>
                  <a:lnTo>
                    <a:pt x="9028420" y="1589293"/>
                  </a:lnTo>
                  <a:lnTo>
                    <a:pt x="9023379" y="1577049"/>
                  </a:lnTo>
                  <a:lnTo>
                    <a:pt x="9017978" y="1566606"/>
                  </a:lnTo>
                  <a:lnTo>
                    <a:pt x="9011137" y="1554363"/>
                  </a:lnTo>
                  <a:lnTo>
                    <a:pt x="9002495" y="1544280"/>
                  </a:lnTo>
                  <a:lnTo>
                    <a:pt x="8998895" y="1540679"/>
                  </a:lnTo>
                  <a:lnTo>
                    <a:pt x="8998895" y="1535637"/>
                  </a:lnTo>
                  <a:lnTo>
                    <a:pt x="8993854" y="1506109"/>
                  </a:lnTo>
                  <a:lnTo>
                    <a:pt x="8987012" y="1481982"/>
                  </a:lnTo>
                  <a:lnTo>
                    <a:pt x="8983412" y="1481982"/>
                  </a:lnTo>
                  <a:lnTo>
                    <a:pt x="8987012" y="1480182"/>
                  </a:lnTo>
                  <a:lnTo>
                    <a:pt x="8981971" y="1466137"/>
                  </a:lnTo>
                  <a:lnTo>
                    <a:pt x="8974770" y="1456055"/>
                  </a:lnTo>
                  <a:lnTo>
                    <a:pt x="8967929" y="1443811"/>
                  </a:lnTo>
                  <a:lnTo>
                    <a:pt x="8959287" y="1433368"/>
                  </a:lnTo>
                  <a:lnTo>
                    <a:pt x="8926162" y="1402039"/>
                  </a:lnTo>
                  <a:lnTo>
                    <a:pt x="8889795" y="1374671"/>
                  </a:lnTo>
                  <a:lnTo>
                    <a:pt x="8887995" y="1376112"/>
                  </a:lnTo>
                  <a:lnTo>
                    <a:pt x="8882954" y="1381513"/>
                  </a:lnTo>
                  <a:lnTo>
                    <a:pt x="8874312" y="1386555"/>
                  </a:lnTo>
                  <a:lnTo>
                    <a:pt x="8869271" y="1388355"/>
                  </a:lnTo>
                  <a:lnTo>
                    <a:pt x="8862430" y="1388355"/>
                  </a:lnTo>
                  <a:lnTo>
                    <a:pt x="8855229" y="1386555"/>
                  </a:lnTo>
                  <a:lnTo>
                    <a:pt x="8848388" y="1384754"/>
                  </a:lnTo>
                  <a:lnTo>
                    <a:pt x="8841547" y="1381513"/>
                  </a:lnTo>
                  <a:lnTo>
                    <a:pt x="8836506" y="1374671"/>
                  </a:lnTo>
                  <a:lnTo>
                    <a:pt x="8832905" y="1369270"/>
                  </a:lnTo>
                  <a:close/>
                  <a:moveTo>
                    <a:pt x="4469532" y="1358136"/>
                  </a:moveTo>
                  <a:lnTo>
                    <a:pt x="4451892" y="1365336"/>
                  </a:lnTo>
                  <a:lnTo>
                    <a:pt x="4434611" y="1368575"/>
                  </a:lnTo>
                  <a:lnTo>
                    <a:pt x="4427771" y="1370375"/>
                  </a:lnTo>
                  <a:lnTo>
                    <a:pt x="4427771" y="1384054"/>
                  </a:lnTo>
                  <a:lnTo>
                    <a:pt x="4425970" y="1398093"/>
                  </a:lnTo>
                  <a:lnTo>
                    <a:pt x="4436411" y="1392694"/>
                  </a:lnTo>
                  <a:lnTo>
                    <a:pt x="4445051" y="1384054"/>
                  </a:lnTo>
                  <a:lnTo>
                    <a:pt x="4465932" y="1363536"/>
                  </a:lnTo>
                  <a:close/>
                  <a:moveTo>
                    <a:pt x="3401092" y="1357762"/>
                  </a:moveTo>
                  <a:lnTo>
                    <a:pt x="3387055" y="1364603"/>
                  </a:lnTo>
                  <a:lnTo>
                    <a:pt x="3395693" y="1362803"/>
                  </a:lnTo>
                  <a:close/>
                  <a:moveTo>
                    <a:pt x="6886300" y="1347748"/>
                  </a:moveTo>
                  <a:lnTo>
                    <a:pt x="6872620" y="1356387"/>
                  </a:lnTo>
                  <a:lnTo>
                    <a:pt x="6824018" y="1389143"/>
                  </a:lnTo>
                  <a:lnTo>
                    <a:pt x="6843099" y="1385543"/>
                  </a:lnTo>
                  <a:lnTo>
                    <a:pt x="6846699" y="1378704"/>
                  </a:lnTo>
                  <a:lnTo>
                    <a:pt x="6849939" y="1371865"/>
                  </a:lnTo>
                  <a:lnTo>
                    <a:pt x="6855339" y="1368265"/>
                  </a:lnTo>
                  <a:lnTo>
                    <a:pt x="6862179" y="1366466"/>
                  </a:lnTo>
                  <a:close/>
                  <a:moveTo>
                    <a:pt x="8661514" y="1338301"/>
                  </a:moveTo>
                  <a:lnTo>
                    <a:pt x="8638830" y="1348744"/>
                  </a:lnTo>
                  <a:lnTo>
                    <a:pt x="8612906" y="1360627"/>
                  </a:lnTo>
                  <a:lnTo>
                    <a:pt x="8581940" y="1379713"/>
                  </a:lnTo>
                  <a:lnTo>
                    <a:pt x="8597423" y="1381513"/>
                  </a:lnTo>
                  <a:lnTo>
                    <a:pt x="8611105" y="1383314"/>
                  </a:lnTo>
                  <a:lnTo>
                    <a:pt x="8633789" y="1362428"/>
                  </a:lnTo>
                  <a:close/>
                  <a:moveTo>
                    <a:pt x="6604052" y="1337309"/>
                  </a:moveTo>
                  <a:lnTo>
                    <a:pt x="6599011" y="1342349"/>
                  </a:lnTo>
                  <a:lnTo>
                    <a:pt x="6595411" y="1344148"/>
                  </a:lnTo>
                  <a:lnTo>
                    <a:pt x="6607652" y="1340549"/>
                  </a:lnTo>
                  <a:close/>
                  <a:moveTo>
                    <a:pt x="7237670" y="1331910"/>
                  </a:moveTo>
                  <a:lnTo>
                    <a:pt x="7214990" y="1347748"/>
                  </a:lnTo>
                  <a:lnTo>
                    <a:pt x="7220390" y="1344148"/>
                  </a:lnTo>
                  <a:lnTo>
                    <a:pt x="7230830" y="1338749"/>
                  </a:lnTo>
                  <a:close/>
                  <a:moveTo>
                    <a:pt x="1356981" y="1328238"/>
                  </a:moveTo>
                  <a:lnTo>
                    <a:pt x="1330705" y="1341920"/>
                  </a:lnTo>
                  <a:lnTo>
                    <a:pt x="1306589" y="1354162"/>
                  </a:lnTo>
                  <a:lnTo>
                    <a:pt x="1291112" y="1362803"/>
                  </a:lnTo>
                  <a:lnTo>
                    <a:pt x="1277434" y="1371444"/>
                  </a:lnTo>
                  <a:lnTo>
                    <a:pt x="1263396" y="1381886"/>
                  </a:lnTo>
                  <a:lnTo>
                    <a:pt x="1249718" y="1393768"/>
                  </a:lnTo>
                  <a:lnTo>
                    <a:pt x="1265196" y="1385126"/>
                  </a:lnTo>
                  <a:lnTo>
                    <a:pt x="1270595" y="1381886"/>
                  </a:lnTo>
                  <a:lnTo>
                    <a:pt x="1277434" y="1380086"/>
                  </a:lnTo>
                  <a:lnTo>
                    <a:pt x="1284273" y="1381886"/>
                  </a:lnTo>
                  <a:lnTo>
                    <a:pt x="1291112" y="1383686"/>
                  </a:lnTo>
                  <a:lnTo>
                    <a:pt x="1305149" y="1369644"/>
                  </a:lnTo>
                  <a:lnTo>
                    <a:pt x="1313788" y="1362803"/>
                  </a:lnTo>
                  <a:lnTo>
                    <a:pt x="1323866" y="1357762"/>
                  </a:lnTo>
                  <a:lnTo>
                    <a:pt x="1358781" y="1338679"/>
                  </a:lnTo>
                  <a:close/>
                  <a:moveTo>
                    <a:pt x="3489278" y="1317796"/>
                  </a:moveTo>
                  <a:lnTo>
                    <a:pt x="3425208" y="1347321"/>
                  </a:lnTo>
                  <a:lnTo>
                    <a:pt x="3440686" y="1345520"/>
                  </a:lnTo>
                  <a:lnTo>
                    <a:pt x="3456163" y="1345520"/>
                  </a:lnTo>
                  <a:lnTo>
                    <a:pt x="3470201" y="1331478"/>
                  </a:lnTo>
                  <a:close/>
                  <a:moveTo>
                    <a:pt x="8413790" y="1310213"/>
                  </a:moveTo>
                  <a:lnTo>
                    <a:pt x="8408749" y="1312013"/>
                  </a:lnTo>
                  <a:lnTo>
                    <a:pt x="8412350" y="1312013"/>
                  </a:lnTo>
                  <a:close/>
                  <a:moveTo>
                    <a:pt x="8043284" y="1308772"/>
                  </a:moveTo>
                  <a:lnTo>
                    <a:pt x="8024201" y="1324257"/>
                  </a:lnTo>
                  <a:lnTo>
                    <a:pt x="8041484" y="1317415"/>
                  </a:lnTo>
                  <a:close/>
                  <a:moveTo>
                    <a:pt x="7279432" y="1307793"/>
                  </a:moveTo>
                  <a:lnTo>
                    <a:pt x="7281232" y="1309233"/>
                  </a:lnTo>
                  <a:lnTo>
                    <a:pt x="7284472" y="1312832"/>
                  </a:lnTo>
                  <a:lnTo>
                    <a:pt x="7284472" y="1307793"/>
                  </a:lnTo>
                  <a:close/>
                  <a:moveTo>
                    <a:pt x="6308123" y="1299154"/>
                  </a:moveTo>
                  <a:lnTo>
                    <a:pt x="6183559" y="1378704"/>
                  </a:lnTo>
                  <a:lnTo>
                    <a:pt x="6070876" y="1455015"/>
                  </a:lnTo>
                  <a:lnTo>
                    <a:pt x="5968633" y="1527365"/>
                  </a:lnTo>
                  <a:lnTo>
                    <a:pt x="5873590" y="1598636"/>
                  </a:lnTo>
                  <a:lnTo>
                    <a:pt x="5856309" y="1612315"/>
                  </a:lnTo>
                  <a:lnTo>
                    <a:pt x="5837229" y="1622753"/>
                  </a:lnTo>
                  <a:lnTo>
                    <a:pt x="5823188" y="1631392"/>
                  </a:lnTo>
                  <a:lnTo>
                    <a:pt x="5800868" y="1645431"/>
                  </a:lnTo>
                  <a:lnTo>
                    <a:pt x="5779987" y="1660909"/>
                  </a:lnTo>
                  <a:lnTo>
                    <a:pt x="5769907" y="1667748"/>
                  </a:lnTo>
                  <a:lnTo>
                    <a:pt x="5761266" y="1676387"/>
                  </a:lnTo>
                  <a:lnTo>
                    <a:pt x="5754066" y="1685026"/>
                  </a:lnTo>
                  <a:lnTo>
                    <a:pt x="5749026" y="1691865"/>
                  </a:lnTo>
                  <a:lnTo>
                    <a:pt x="5745426" y="1698704"/>
                  </a:lnTo>
                  <a:lnTo>
                    <a:pt x="5743986" y="1702303"/>
                  </a:lnTo>
                  <a:lnTo>
                    <a:pt x="5742186" y="1705903"/>
                  </a:lnTo>
                  <a:lnTo>
                    <a:pt x="5740386" y="1712742"/>
                  </a:lnTo>
                  <a:lnTo>
                    <a:pt x="5807708" y="1672787"/>
                  </a:lnTo>
                  <a:lnTo>
                    <a:pt x="5875390" y="1628153"/>
                  </a:lnTo>
                  <a:lnTo>
                    <a:pt x="5908151" y="1605476"/>
                  </a:lnTo>
                  <a:lnTo>
                    <a:pt x="5940912" y="1579559"/>
                  </a:lnTo>
                  <a:lnTo>
                    <a:pt x="5970433" y="1553282"/>
                  </a:lnTo>
                  <a:lnTo>
                    <a:pt x="5999954" y="1527365"/>
                  </a:lnTo>
                  <a:lnTo>
                    <a:pt x="6003554" y="1522326"/>
                  </a:lnTo>
                  <a:lnTo>
                    <a:pt x="6010394" y="1522326"/>
                  </a:lnTo>
                  <a:lnTo>
                    <a:pt x="6015794" y="1522326"/>
                  </a:lnTo>
                  <a:lnTo>
                    <a:pt x="6019034" y="1518726"/>
                  </a:lnTo>
                  <a:lnTo>
                    <a:pt x="6022634" y="1515487"/>
                  </a:lnTo>
                  <a:lnTo>
                    <a:pt x="6027674" y="1513687"/>
                  </a:lnTo>
                  <a:lnTo>
                    <a:pt x="6039915" y="1511887"/>
                  </a:lnTo>
                  <a:lnTo>
                    <a:pt x="6044955" y="1503248"/>
                  </a:lnTo>
                  <a:lnTo>
                    <a:pt x="6050355" y="1498209"/>
                  </a:lnTo>
                  <a:lnTo>
                    <a:pt x="6057195" y="1493170"/>
                  </a:lnTo>
                  <a:lnTo>
                    <a:pt x="6067636" y="1489570"/>
                  </a:lnTo>
                  <a:lnTo>
                    <a:pt x="6079516" y="1484171"/>
                  </a:lnTo>
                  <a:lnTo>
                    <a:pt x="6091756" y="1477332"/>
                  </a:lnTo>
                  <a:lnTo>
                    <a:pt x="6105437" y="1474092"/>
                  </a:lnTo>
                  <a:lnTo>
                    <a:pt x="6115877" y="1468693"/>
                  </a:lnTo>
                  <a:lnTo>
                    <a:pt x="6124517" y="1460054"/>
                  </a:lnTo>
                  <a:lnTo>
                    <a:pt x="6129917" y="1451415"/>
                  </a:lnTo>
                  <a:lnTo>
                    <a:pt x="6136758" y="1444576"/>
                  </a:lnTo>
                  <a:lnTo>
                    <a:pt x="6145398" y="1439177"/>
                  </a:lnTo>
                  <a:lnTo>
                    <a:pt x="6154038" y="1435577"/>
                  </a:lnTo>
                  <a:lnTo>
                    <a:pt x="6178519" y="1425498"/>
                  </a:lnTo>
                  <a:lnTo>
                    <a:pt x="6199039" y="1413260"/>
                  </a:lnTo>
                  <a:lnTo>
                    <a:pt x="6218120" y="1399222"/>
                  </a:lnTo>
                  <a:lnTo>
                    <a:pt x="6231800" y="1383743"/>
                  </a:lnTo>
                  <a:lnTo>
                    <a:pt x="6245841" y="1366466"/>
                  </a:lnTo>
                  <a:lnTo>
                    <a:pt x="6263121" y="1352787"/>
                  </a:lnTo>
                  <a:lnTo>
                    <a:pt x="6282202" y="1338749"/>
                  </a:lnTo>
                  <a:lnTo>
                    <a:pt x="6306323" y="1328670"/>
                  </a:lnTo>
                  <a:lnTo>
                    <a:pt x="6306323" y="1319672"/>
                  </a:lnTo>
                  <a:lnTo>
                    <a:pt x="6308123" y="1314632"/>
                  </a:lnTo>
                  <a:lnTo>
                    <a:pt x="6311723" y="1311033"/>
                  </a:lnTo>
                  <a:lnTo>
                    <a:pt x="6309923" y="1305993"/>
                  </a:lnTo>
                  <a:close/>
                  <a:moveTo>
                    <a:pt x="2464523" y="1293313"/>
                  </a:moveTo>
                  <a:lnTo>
                    <a:pt x="2383176" y="1331478"/>
                  </a:lnTo>
                  <a:lnTo>
                    <a:pt x="2300029" y="1369644"/>
                  </a:lnTo>
                  <a:lnTo>
                    <a:pt x="2282752" y="1378285"/>
                  </a:lnTo>
                  <a:lnTo>
                    <a:pt x="2282752" y="1385126"/>
                  </a:lnTo>
                  <a:lnTo>
                    <a:pt x="2293191" y="1383686"/>
                  </a:lnTo>
                  <a:lnTo>
                    <a:pt x="2305429" y="1383686"/>
                  </a:lnTo>
                  <a:lnTo>
                    <a:pt x="2308668" y="1378285"/>
                  </a:lnTo>
                  <a:lnTo>
                    <a:pt x="2314067" y="1375045"/>
                  </a:lnTo>
                  <a:lnTo>
                    <a:pt x="2320906" y="1371444"/>
                  </a:lnTo>
                  <a:lnTo>
                    <a:pt x="2352221" y="1357762"/>
                  </a:lnTo>
                  <a:lnTo>
                    <a:pt x="2383176" y="1341920"/>
                  </a:lnTo>
                  <a:lnTo>
                    <a:pt x="2414491" y="1324637"/>
                  </a:lnTo>
                  <a:lnTo>
                    <a:pt x="2447246" y="1303754"/>
                  </a:lnTo>
                  <a:close/>
                  <a:moveTo>
                    <a:pt x="1421051" y="1293313"/>
                  </a:moveTo>
                  <a:lnTo>
                    <a:pt x="1410613" y="1298713"/>
                  </a:lnTo>
                  <a:lnTo>
                    <a:pt x="1382897" y="1314196"/>
                  </a:lnTo>
                  <a:lnTo>
                    <a:pt x="1393335" y="1314196"/>
                  </a:lnTo>
                  <a:lnTo>
                    <a:pt x="1400174" y="1310595"/>
                  </a:lnTo>
                  <a:lnTo>
                    <a:pt x="1408813" y="1303754"/>
                  </a:lnTo>
                  <a:lnTo>
                    <a:pt x="1419251" y="1295113"/>
                  </a:lnTo>
                  <a:close/>
                  <a:moveTo>
                    <a:pt x="7178989" y="1264239"/>
                  </a:moveTo>
                  <a:lnTo>
                    <a:pt x="7107707" y="1305993"/>
                  </a:lnTo>
                  <a:lnTo>
                    <a:pt x="7069545" y="1325071"/>
                  </a:lnTo>
                  <a:lnTo>
                    <a:pt x="7031744" y="1344148"/>
                  </a:lnTo>
                  <a:lnTo>
                    <a:pt x="7007624" y="1356387"/>
                  </a:lnTo>
                  <a:lnTo>
                    <a:pt x="6984943" y="1368265"/>
                  </a:lnTo>
                  <a:lnTo>
                    <a:pt x="6964062" y="1382304"/>
                  </a:lnTo>
                  <a:lnTo>
                    <a:pt x="6941742" y="1395982"/>
                  </a:lnTo>
                  <a:lnTo>
                    <a:pt x="6920861" y="1411460"/>
                  </a:lnTo>
                  <a:lnTo>
                    <a:pt x="6901780" y="1428738"/>
                  </a:lnTo>
                  <a:lnTo>
                    <a:pt x="6883060" y="1446016"/>
                  </a:lnTo>
                  <a:lnTo>
                    <a:pt x="6863979" y="1463653"/>
                  </a:lnTo>
                  <a:lnTo>
                    <a:pt x="6865779" y="1468693"/>
                  </a:lnTo>
                  <a:lnTo>
                    <a:pt x="6894940" y="1455015"/>
                  </a:lnTo>
                  <a:lnTo>
                    <a:pt x="6922661" y="1442776"/>
                  </a:lnTo>
                  <a:lnTo>
                    <a:pt x="6944982" y="1428738"/>
                  </a:lnTo>
                  <a:lnTo>
                    <a:pt x="6965862" y="1415060"/>
                  </a:lnTo>
                  <a:lnTo>
                    <a:pt x="7005824" y="1385543"/>
                  </a:lnTo>
                  <a:lnTo>
                    <a:pt x="7047225" y="1356387"/>
                  </a:lnTo>
                  <a:lnTo>
                    <a:pt x="7078546" y="1335510"/>
                  </a:lnTo>
                  <a:lnTo>
                    <a:pt x="7088626" y="1331910"/>
                  </a:lnTo>
                  <a:lnTo>
                    <a:pt x="7097626" y="1328670"/>
                  </a:lnTo>
                  <a:lnTo>
                    <a:pt x="7106267" y="1323271"/>
                  </a:lnTo>
                  <a:lnTo>
                    <a:pt x="7113107" y="1316432"/>
                  </a:lnTo>
                  <a:lnTo>
                    <a:pt x="7119947" y="1311033"/>
                  </a:lnTo>
                  <a:lnTo>
                    <a:pt x="7151268" y="1288715"/>
                  </a:lnTo>
                  <a:lnTo>
                    <a:pt x="7163508" y="1276477"/>
                  </a:lnTo>
                  <a:close/>
                  <a:moveTo>
                    <a:pt x="9404327" y="1260158"/>
                  </a:moveTo>
                  <a:lnTo>
                    <a:pt x="9277944" y="1372871"/>
                  </a:lnTo>
                  <a:lnTo>
                    <a:pt x="9153002" y="1478381"/>
                  </a:lnTo>
                  <a:lnTo>
                    <a:pt x="9137519" y="1488824"/>
                  </a:lnTo>
                  <a:lnTo>
                    <a:pt x="9122037" y="1497466"/>
                  </a:lnTo>
                  <a:lnTo>
                    <a:pt x="9109794" y="1506109"/>
                  </a:lnTo>
                  <a:lnTo>
                    <a:pt x="9106554" y="1511150"/>
                  </a:lnTo>
                  <a:lnTo>
                    <a:pt x="9104753" y="1514751"/>
                  </a:lnTo>
                  <a:lnTo>
                    <a:pt x="9109794" y="1514751"/>
                  </a:lnTo>
                  <a:lnTo>
                    <a:pt x="9109794" y="1507909"/>
                  </a:lnTo>
                  <a:lnTo>
                    <a:pt x="9120236" y="1504308"/>
                  </a:lnTo>
                  <a:lnTo>
                    <a:pt x="9127077" y="1502508"/>
                  </a:lnTo>
                  <a:lnTo>
                    <a:pt x="9134279" y="1497466"/>
                  </a:lnTo>
                  <a:lnTo>
                    <a:pt x="9147961" y="1485223"/>
                  </a:lnTo>
                  <a:lnTo>
                    <a:pt x="9161644" y="1475140"/>
                  </a:lnTo>
                  <a:lnTo>
                    <a:pt x="9178927" y="1459296"/>
                  </a:lnTo>
                  <a:lnTo>
                    <a:pt x="9182527" y="1454254"/>
                  </a:lnTo>
                  <a:lnTo>
                    <a:pt x="9189369" y="1454254"/>
                  </a:lnTo>
                  <a:lnTo>
                    <a:pt x="9194769" y="1450653"/>
                  </a:lnTo>
                  <a:lnTo>
                    <a:pt x="9201611" y="1450653"/>
                  </a:lnTo>
                  <a:lnTo>
                    <a:pt x="9205211" y="1448853"/>
                  </a:lnTo>
                  <a:lnTo>
                    <a:pt x="9208452" y="1447052"/>
                  </a:lnTo>
                  <a:lnTo>
                    <a:pt x="9210252" y="1445612"/>
                  </a:lnTo>
                  <a:lnTo>
                    <a:pt x="9213853" y="1431568"/>
                  </a:lnTo>
                  <a:lnTo>
                    <a:pt x="9217093" y="1427967"/>
                  </a:lnTo>
                  <a:lnTo>
                    <a:pt x="9234737" y="1410682"/>
                  </a:lnTo>
                  <a:lnTo>
                    <a:pt x="9243378" y="1412482"/>
                  </a:lnTo>
                  <a:lnTo>
                    <a:pt x="9248419" y="1407441"/>
                  </a:lnTo>
                  <a:lnTo>
                    <a:pt x="9257061" y="1405640"/>
                  </a:lnTo>
                  <a:lnTo>
                    <a:pt x="9258861" y="1396998"/>
                  </a:lnTo>
                  <a:lnTo>
                    <a:pt x="9262101" y="1390156"/>
                  </a:lnTo>
                  <a:lnTo>
                    <a:pt x="9269303" y="1383314"/>
                  </a:lnTo>
                  <a:lnTo>
                    <a:pt x="9274344" y="1376112"/>
                  </a:lnTo>
                  <a:lnTo>
                    <a:pt x="9282985" y="1371070"/>
                  </a:lnTo>
                  <a:lnTo>
                    <a:pt x="9291627" y="1366029"/>
                  </a:lnTo>
                  <a:lnTo>
                    <a:pt x="9302069" y="1360627"/>
                  </a:lnTo>
                  <a:lnTo>
                    <a:pt x="9313951" y="1357386"/>
                  </a:lnTo>
                  <a:lnTo>
                    <a:pt x="9319352" y="1345143"/>
                  </a:lnTo>
                  <a:lnTo>
                    <a:pt x="9326193" y="1332899"/>
                  </a:lnTo>
                  <a:lnTo>
                    <a:pt x="9331594" y="1327858"/>
                  </a:lnTo>
                  <a:lnTo>
                    <a:pt x="9336635" y="1322456"/>
                  </a:lnTo>
                  <a:lnTo>
                    <a:pt x="9343476" y="1317415"/>
                  </a:lnTo>
                  <a:lnTo>
                    <a:pt x="9352117" y="1313814"/>
                  </a:lnTo>
                  <a:lnTo>
                    <a:pt x="9360759" y="1310213"/>
                  </a:lnTo>
                  <a:lnTo>
                    <a:pt x="9366160" y="1306972"/>
                  </a:lnTo>
                  <a:lnTo>
                    <a:pt x="9371201" y="1300130"/>
                  </a:lnTo>
                  <a:lnTo>
                    <a:pt x="9373001" y="1292928"/>
                  </a:lnTo>
                  <a:lnTo>
                    <a:pt x="9374802" y="1287886"/>
                  </a:lnTo>
                  <a:lnTo>
                    <a:pt x="9381643" y="1284285"/>
                  </a:lnTo>
                  <a:lnTo>
                    <a:pt x="9388844" y="1281044"/>
                  </a:lnTo>
                  <a:lnTo>
                    <a:pt x="9395685" y="1279244"/>
                  </a:lnTo>
                  <a:lnTo>
                    <a:pt x="9398926" y="1268801"/>
                  </a:lnTo>
                  <a:close/>
                  <a:moveTo>
                    <a:pt x="1477922" y="1256947"/>
                  </a:moveTo>
                  <a:lnTo>
                    <a:pt x="1476122" y="1258748"/>
                  </a:lnTo>
                  <a:lnTo>
                    <a:pt x="1479721" y="1256947"/>
                  </a:lnTo>
                  <a:close/>
                  <a:moveTo>
                    <a:pt x="842984" y="1255507"/>
                  </a:moveTo>
                  <a:lnTo>
                    <a:pt x="790792" y="1281431"/>
                  </a:lnTo>
                  <a:lnTo>
                    <a:pt x="744360" y="1305554"/>
                  </a:lnTo>
                  <a:lnTo>
                    <a:pt x="699367" y="1331478"/>
                  </a:lnTo>
                  <a:lnTo>
                    <a:pt x="657614" y="1355962"/>
                  </a:lnTo>
                  <a:lnTo>
                    <a:pt x="562589" y="1419691"/>
                  </a:lnTo>
                  <a:lnTo>
                    <a:pt x="465405" y="1482341"/>
                  </a:lnTo>
                  <a:lnTo>
                    <a:pt x="465405" y="1487382"/>
                  </a:lnTo>
                  <a:lnTo>
                    <a:pt x="463965" y="1490982"/>
                  </a:lnTo>
                  <a:lnTo>
                    <a:pt x="462165" y="1496023"/>
                  </a:lnTo>
                  <a:lnTo>
                    <a:pt x="486281" y="1484141"/>
                  </a:lnTo>
                  <a:lnTo>
                    <a:pt x="510397" y="1468299"/>
                  </a:lnTo>
                  <a:lnTo>
                    <a:pt x="534873" y="1452816"/>
                  </a:lnTo>
                  <a:lnTo>
                    <a:pt x="558990" y="1438774"/>
                  </a:lnTo>
                  <a:lnTo>
                    <a:pt x="581666" y="1428333"/>
                  </a:lnTo>
                  <a:lnTo>
                    <a:pt x="602183" y="1421492"/>
                  </a:lnTo>
                  <a:lnTo>
                    <a:pt x="623059" y="1411050"/>
                  </a:lnTo>
                  <a:lnTo>
                    <a:pt x="638537" y="1400609"/>
                  </a:lnTo>
                  <a:lnTo>
                    <a:pt x="643936" y="1397368"/>
                  </a:lnTo>
                  <a:lnTo>
                    <a:pt x="650775" y="1390527"/>
                  </a:lnTo>
                  <a:lnTo>
                    <a:pt x="659413" y="1378285"/>
                  </a:lnTo>
                  <a:lnTo>
                    <a:pt x="663013" y="1373245"/>
                  </a:lnTo>
                  <a:lnTo>
                    <a:pt x="666252" y="1369644"/>
                  </a:lnTo>
                  <a:lnTo>
                    <a:pt x="671651" y="1366404"/>
                  </a:lnTo>
                  <a:lnTo>
                    <a:pt x="676691" y="1364603"/>
                  </a:lnTo>
                  <a:lnTo>
                    <a:pt x="683529" y="1364603"/>
                  </a:lnTo>
                  <a:lnTo>
                    <a:pt x="683529" y="1359202"/>
                  </a:lnTo>
                  <a:lnTo>
                    <a:pt x="693968" y="1355962"/>
                  </a:lnTo>
                  <a:lnTo>
                    <a:pt x="718444" y="1347321"/>
                  </a:lnTo>
                  <a:lnTo>
                    <a:pt x="737161" y="1336879"/>
                  </a:lnTo>
                  <a:lnTo>
                    <a:pt x="756238" y="1324637"/>
                  </a:lnTo>
                  <a:lnTo>
                    <a:pt x="771715" y="1310595"/>
                  </a:lnTo>
                  <a:lnTo>
                    <a:pt x="785753" y="1298713"/>
                  </a:lnTo>
                  <a:lnTo>
                    <a:pt x="801231" y="1286472"/>
                  </a:lnTo>
                  <a:lnTo>
                    <a:pt x="820307" y="1274230"/>
                  </a:lnTo>
                  <a:lnTo>
                    <a:pt x="842984" y="1262348"/>
                  </a:lnTo>
                  <a:close/>
                  <a:moveTo>
                    <a:pt x="3432047" y="1253707"/>
                  </a:moveTo>
                  <a:lnTo>
                    <a:pt x="3335223" y="1286472"/>
                  </a:lnTo>
                  <a:lnTo>
                    <a:pt x="3245237" y="1319597"/>
                  </a:lnTo>
                  <a:lnTo>
                    <a:pt x="3143014" y="1361003"/>
                  </a:lnTo>
                  <a:lnTo>
                    <a:pt x="3035751" y="1409250"/>
                  </a:lnTo>
                  <a:lnTo>
                    <a:pt x="3059867" y="1431933"/>
                  </a:lnTo>
                  <a:lnTo>
                    <a:pt x="3063466" y="1435534"/>
                  </a:lnTo>
                  <a:lnTo>
                    <a:pt x="3065266" y="1435534"/>
                  </a:lnTo>
                  <a:lnTo>
                    <a:pt x="3070306" y="1428333"/>
                  </a:lnTo>
                  <a:lnTo>
                    <a:pt x="3075705" y="1423292"/>
                  </a:lnTo>
                  <a:lnTo>
                    <a:pt x="3084343" y="1417891"/>
                  </a:lnTo>
                  <a:lnTo>
                    <a:pt x="3091182" y="1414651"/>
                  </a:lnTo>
                  <a:lnTo>
                    <a:pt x="3110259" y="1404209"/>
                  </a:lnTo>
                  <a:lnTo>
                    <a:pt x="3118898" y="1402409"/>
                  </a:lnTo>
                  <a:lnTo>
                    <a:pt x="3125737" y="1400609"/>
                  </a:lnTo>
                  <a:lnTo>
                    <a:pt x="3132575" y="1402409"/>
                  </a:lnTo>
                  <a:lnTo>
                    <a:pt x="3137974" y="1397368"/>
                  </a:lnTo>
                  <a:lnTo>
                    <a:pt x="3141214" y="1393768"/>
                  </a:lnTo>
                  <a:lnTo>
                    <a:pt x="3146613" y="1390527"/>
                  </a:lnTo>
                  <a:lnTo>
                    <a:pt x="3158491" y="1388727"/>
                  </a:lnTo>
                  <a:lnTo>
                    <a:pt x="3160291" y="1383686"/>
                  </a:lnTo>
                  <a:lnTo>
                    <a:pt x="3162091" y="1378285"/>
                  </a:lnTo>
                  <a:lnTo>
                    <a:pt x="3167130" y="1375045"/>
                  </a:lnTo>
                  <a:lnTo>
                    <a:pt x="3172529" y="1371444"/>
                  </a:lnTo>
                  <a:lnTo>
                    <a:pt x="3179368" y="1371444"/>
                  </a:lnTo>
                  <a:lnTo>
                    <a:pt x="3198445" y="1366404"/>
                  </a:lnTo>
                  <a:lnTo>
                    <a:pt x="3215722" y="1359202"/>
                  </a:lnTo>
                  <a:lnTo>
                    <a:pt x="3224361" y="1354162"/>
                  </a:lnTo>
                  <a:lnTo>
                    <a:pt x="3234799" y="1347321"/>
                  </a:lnTo>
                  <a:lnTo>
                    <a:pt x="3245237" y="1338679"/>
                  </a:lnTo>
                  <a:lnTo>
                    <a:pt x="3252076" y="1333279"/>
                  </a:lnTo>
                  <a:lnTo>
                    <a:pt x="3262515" y="1330038"/>
                  </a:lnTo>
                  <a:lnTo>
                    <a:pt x="3267554" y="1328238"/>
                  </a:lnTo>
                  <a:lnTo>
                    <a:pt x="3274753" y="1326438"/>
                  </a:lnTo>
                  <a:lnTo>
                    <a:pt x="3291670" y="1326438"/>
                  </a:lnTo>
                  <a:lnTo>
                    <a:pt x="3295269" y="1321037"/>
                  </a:lnTo>
                  <a:lnTo>
                    <a:pt x="3298869" y="1315996"/>
                  </a:lnTo>
                  <a:lnTo>
                    <a:pt x="3305707" y="1310595"/>
                  </a:lnTo>
                  <a:lnTo>
                    <a:pt x="3305707" y="1305554"/>
                  </a:lnTo>
                  <a:lnTo>
                    <a:pt x="3319745" y="1305554"/>
                  </a:lnTo>
                  <a:lnTo>
                    <a:pt x="3326584" y="1305554"/>
                  </a:lnTo>
                  <a:lnTo>
                    <a:pt x="3328384" y="1298713"/>
                  </a:lnTo>
                  <a:lnTo>
                    <a:pt x="3331624" y="1293313"/>
                  </a:lnTo>
                  <a:lnTo>
                    <a:pt x="3335223" y="1290072"/>
                  </a:lnTo>
                  <a:lnTo>
                    <a:pt x="3340262" y="1288272"/>
                  </a:lnTo>
                  <a:lnTo>
                    <a:pt x="3347461" y="1286472"/>
                  </a:lnTo>
                  <a:lnTo>
                    <a:pt x="3354300" y="1286472"/>
                  </a:lnTo>
                  <a:lnTo>
                    <a:pt x="3357899" y="1291512"/>
                  </a:lnTo>
                  <a:lnTo>
                    <a:pt x="3359339" y="1291512"/>
                  </a:lnTo>
                  <a:lnTo>
                    <a:pt x="3362939" y="1291512"/>
                  </a:lnTo>
                  <a:lnTo>
                    <a:pt x="3366538" y="1290072"/>
                  </a:lnTo>
                  <a:lnTo>
                    <a:pt x="3369777" y="1284671"/>
                  </a:lnTo>
                  <a:lnTo>
                    <a:pt x="3380215" y="1276030"/>
                  </a:lnTo>
                  <a:lnTo>
                    <a:pt x="3392454" y="1269189"/>
                  </a:lnTo>
                  <a:lnTo>
                    <a:pt x="3406132" y="1267389"/>
                  </a:lnTo>
                  <a:lnTo>
                    <a:pt x="3418369" y="1267389"/>
                  </a:lnTo>
                  <a:close/>
                  <a:moveTo>
                    <a:pt x="2171890" y="1251907"/>
                  </a:moveTo>
                  <a:lnTo>
                    <a:pt x="2145974" y="1262348"/>
                  </a:lnTo>
                  <a:lnTo>
                    <a:pt x="2137335" y="1269189"/>
                  </a:lnTo>
                  <a:lnTo>
                    <a:pt x="2147774" y="1267389"/>
                  </a:lnTo>
                  <a:lnTo>
                    <a:pt x="2156413" y="1262348"/>
                  </a:lnTo>
                  <a:lnTo>
                    <a:pt x="2165051" y="1258748"/>
                  </a:lnTo>
                  <a:close/>
                  <a:moveTo>
                    <a:pt x="6387685" y="1248761"/>
                  </a:moveTo>
                  <a:lnTo>
                    <a:pt x="6340884" y="1280077"/>
                  </a:lnTo>
                  <a:lnTo>
                    <a:pt x="6353124" y="1272877"/>
                  </a:lnTo>
                  <a:lnTo>
                    <a:pt x="6358164" y="1271438"/>
                  </a:lnTo>
                  <a:lnTo>
                    <a:pt x="6365004" y="1266038"/>
                  </a:lnTo>
                  <a:lnTo>
                    <a:pt x="6373645" y="1260999"/>
                  </a:lnTo>
                  <a:lnTo>
                    <a:pt x="6384085" y="1254160"/>
                  </a:lnTo>
                  <a:close/>
                  <a:moveTo>
                    <a:pt x="5598542" y="1243721"/>
                  </a:moveTo>
                  <a:lnTo>
                    <a:pt x="5594941" y="1246961"/>
                  </a:lnTo>
                  <a:lnTo>
                    <a:pt x="5596741" y="1248761"/>
                  </a:lnTo>
                  <a:close/>
                  <a:moveTo>
                    <a:pt x="9657092" y="1242874"/>
                  </a:moveTo>
                  <a:lnTo>
                    <a:pt x="9617125" y="1294728"/>
                  </a:lnTo>
                  <a:lnTo>
                    <a:pt x="9573917" y="1345143"/>
                  </a:lnTo>
                  <a:lnTo>
                    <a:pt x="9528909" y="1391596"/>
                  </a:lnTo>
                  <a:lnTo>
                    <a:pt x="9478500" y="1438410"/>
                  </a:lnTo>
                  <a:lnTo>
                    <a:pt x="9423050" y="1487023"/>
                  </a:lnTo>
                  <a:lnTo>
                    <a:pt x="9367960" y="1533837"/>
                  </a:lnTo>
                  <a:lnTo>
                    <a:pt x="9260661" y="1620622"/>
                  </a:lnTo>
                  <a:lnTo>
                    <a:pt x="9234737" y="1636106"/>
                  </a:lnTo>
                  <a:lnTo>
                    <a:pt x="9210252" y="1651591"/>
                  </a:lnTo>
                  <a:lnTo>
                    <a:pt x="9173886" y="1673917"/>
                  </a:lnTo>
                  <a:lnTo>
                    <a:pt x="9161644" y="1686161"/>
                  </a:lnTo>
                  <a:lnTo>
                    <a:pt x="9151202" y="1698404"/>
                  </a:lnTo>
                  <a:lnTo>
                    <a:pt x="9144361" y="1713888"/>
                  </a:lnTo>
                  <a:lnTo>
                    <a:pt x="9139320" y="1729373"/>
                  </a:lnTo>
                  <a:lnTo>
                    <a:pt x="9165244" y="1715689"/>
                  </a:lnTo>
                  <a:lnTo>
                    <a:pt x="9187568" y="1699844"/>
                  </a:lnTo>
                  <a:lnTo>
                    <a:pt x="9208452" y="1682559"/>
                  </a:lnTo>
                  <a:lnTo>
                    <a:pt x="9229336" y="1665275"/>
                  </a:lnTo>
                  <a:lnTo>
                    <a:pt x="9252020" y="1641148"/>
                  </a:lnTo>
                  <a:lnTo>
                    <a:pt x="9274344" y="1618821"/>
                  </a:lnTo>
                  <a:lnTo>
                    <a:pt x="9321152" y="1577049"/>
                  </a:lnTo>
                  <a:lnTo>
                    <a:pt x="9373001" y="1533837"/>
                  </a:lnTo>
                  <a:lnTo>
                    <a:pt x="9406127" y="1506109"/>
                  </a:lnTo>
                  <a:lnTo>
                    <a:pt x="9437093" y="1480182"/>
                  </a:lnTo>
                  <a:lnTo>
                    <a:pt x="9461217" y="1459296"/>
                  </a:lnTo>
                  <a:lnTo>
                    <a:pt x="9487142" y="1436609"/>
                  </a:lnTo>
                  <a:lnTo>
                    <a:pt x="9537551" y="1388355"/>
                  </a:lnTo>
                  <a:lnTo>
                    <a:pt x="9570317" y="1355586"/>
                  </a:lnTo>
                  <a:lnTo>
                    <a:pt x="9589400" y="1338301"/>
                  </a:lnTo>
                  <a:lnTo>
                    <a:pt x="9610284" y="1322456"/>
                  </a:lnTo>
                  <a:lnTo>
                    <a:pt x="9623966" y="1310213"/>
                  </a:lnTo>
                  <a:lnTo>
                    <a:pt x="9634408" y="1298329"/>
                  </a:lnTo>
                  <a:lnTo>
                    <a:pt x="9641249" y="1286086"/>
                  </a:lnTo>
                  <a:lnTo>
                    <a:pt x="9644850" y="1275643"/>
                  </a:lnTo>
                  <a:lnTo>
                    <a:pt x="9646650" y="1270601"/>
                  </a:lnTo>
                  <a:lnTo>
                    <a:pt x="9650251" y="1267000"/>
                  </a:lnTo>
                  <a:lnTo>
                    <a:pt x="9651691" y="1263760"/>
                  </a:lnTo>
                  <a:lnTo>
                    <a:pt x="9657092" y="1244674"/>
                  </a:lnTo>
                  <a:close/>
                  <a:moveTo>
                    <a:pt x="2374537" y="1241465"/>
                  </a:moveTo>
                  <a:lnTo>
                    <a:pt x="2362660" y="1246866"/>
                  </a:lnTo>
                  <a:lnTo>
                    <a:pt x="2303629" y="1270989"/>
                  </a:lnTo>
                  <a:lnTo>
                    <a:pt x="2241359" y="1295113"/>
                  </a:lnTo>
                  <a:lnTo>
                    <a:pt x="2171890" y="1317796"/>
                  </a:lnTo>
                  <a:lnTo>
                    <a:pt x="2097742" y="1340120"/>
                  </a:lnTo>
                  <a:lnTo>
                    <a:pt x="2092703" y="1362803"/>
                  </a:lnTo>
                  <a:lnTo>
                    <a:pt x="2087304" y="1380086"/>
                  </a:lnTo>
                  <a:lnTo>
                    <a:pt x="2083704" y="1390527"/>
                  </a:lnTo>
                  <a:lnTo>
                    <a:pt x="2097742" y="1385126"/>
                  </a:lnTo>
                  <a:lnTo>
                    <a:pt x="2111780" y="1381886"/>
                  </a:lnTo>
                  <a:lnTo>
                    <a:pt x="2120419" y="1380086"/>
                  </a:lnTo>
                  <a:lnTo>
                    <a:pt x="2127257" y="1375045"/>
                  </a:lnTo>
                  <a:lnTo>
                    <a:pt x="2132296" y="1371444"/>
                  </a:lnTo>
                  <a:lnTo>
                    <a:pt x="2135896" y="1366404"/>
                  </a:lnTo>
                  <a:lnTo>
                    <a:pt x="2137335" y="1357762"/>
                  </a:lnTo>
                  <a:lnTo>
                    <a:pt x="2147774" y="1355962"/>
                  </a:lnTo>
                  <a:lnTo>
                    <a:pt x="2166851" y="1352361"/>
                  </a:lnTo>
                  <a:lnTo>
                    <a:pt x="2185928" y="1347321"/>
                  </a:lnTo>
                  <a:lnTo>
                    <a:pt x="2203205" y="1341920"/>
                  </a:lnTo>
                  <a:lnTo>
                    <a:pt x="2219042" y="1333279"/>
                  </a:lnTo>
                  <a:lnTo>
                    <a:pt x="2249998" y="1317796"/>
                  </a:lnTo>
                  <a:lnTo>
                    <a:pt x="2279513" y="1300514"/>
                  </a:lnTo>
                  <a:lnTo>
                    <a:pt x="2305429" y="1284671"/>
                  </a:lnTo>
                  <a:lnTo>
                    <a:pt x="2333144" y="1269189"/>
                  </a:lnTo>
                  <a:lnTo>
                    <a:pt x="2343583" y="1262348"/>
                  </a:lnTo>
                  <a:lnTo>
                    <a:pt x="2354021" y="1258748"/>
                  </a:lnTo>
                  <a:lnTo>
                    <a:pt x="2364099" y="1255507"/>
                  </a:lnTo>
                  <a:lnTo>
                    <a:pt x="2374537" y="1253707"/>
                  </a:lnTo>
                  <a:close/>
                  <a:moveTo>
                    <a:pt x="4870948" y="1233584"/>
                  </a:moveTo>
                  <a:lnTo>
                    <a:pt x="4869148" y="1235384"/>
                  </a:lnTo>
                  <a:lnTo>
                    <a:pt x="4872748" y="1238624"/>
                  </a:lnTo>
                  <a:lnTo>
                    <a:pt x="4872748" y="1237184"/>
                  </a:lnTo>
                  <a:lnTo>
                    <a:pt x="4874548" y="1235384"/>
                  </a:lnTo>
                  <a:close/>
                  <a:moveTo>
                    <a:pt x="7230830" y="1231483"/>
                  </a:moveTo>
                  <a:lnTo>
                    <a:pt x="7208150" y="1245521"/>
                  </a:lnTo>
                  <a:lnTo>
                    <a:pt x="7209950" y="1245521"/>
                  </a:lnTo>
                  <a:lnTo>
                    <a:pt x="7222190" y="1236882"/>
                  </a:lnTo>
                  <a:close/>
                  <a:moveTo>
                    <a:pt x="4874548" y="1228544"/>
                  </a:moveTo>
                  <a:lnTo>
                    <a:pt x="4872748" y="1229984"/>
                  </a:lnTo>
                  <a:lnTo>
                    <a:pt x="4874548" y="1229984"/>
                  </a:lnTo>
                  <a:close/>
                  <a:moveTo>
                    <a:pt x="9443934" y="1223788"/>
                  </a:moveTo>
                  <a:lnTo>
                    <a:pt x="9428451" y="1237832"/>
                  </a:lnTo>
                  <a:lnTo>
                    <a:pt x="9433492" y="1236032"/>
                  </a:lnTo>
                  <a:lnTo>
                    <a:pt x="9438893" y="1232431"/>
                  </a:lnTo>
                  <a:lnTo>
                    <a:pt x="9442134" y="1229190"/>
                  </a:lnTo>
                  <a:close/>
                  <a:moveTo>
                    <a:pt x="1801870" y="1222742"/>
                  </a:moveTo>
                  <a:lnTo>
                    <a:pt x="1800070" y="1225983"/>
                  </a:lnTo>
                  <a:lnTo>
                    <a:pt x="1798270" y="1231023"/>
                  </a:lnTo>
                  <a:lnTo>
                    <a:pt x="1794671" y="1232824"/>
                  </a:lnTo>
                  <a:lnTo>
                    <a:pt x="1736000" y="1274230"/>
                  </a:lnTo>
                  <a:lnTo>
                    <a:pt x="1671931" y="1315996"/>
                  </a:lnTo>
                  <a:lnTo>
                    <a:pt x="1604261" y="1355962"/>
                  </a:lnTo>
                  <a:lnTo>
                    <a:pt x="1533353" y="1395568"/>
                  </a:lnTo>
                  <a:lnTo>
                    <a:pt x="1400174" y="1468299"/>
                  </a:lnTo>
                  <a:lnTo>
                    <a:pt x="1334305" y="1504664"/>
                  </a:lnTo>
                  <a:lnTo>
                    <a:pt x="1268795" y="1542830"/>
                  </a:lnTo>
                  <a:lnTo>
                    <a:pt x="1272035" y="1563353"/>
                  </a:lnTo>
                  <a:lnTo>
                    <a:pt x="1279234" y="1582796"/>
                  </a:lnTo>
                  <a:lnTo>
                    <a:pt x="1294711" y="1619161"/>
                  </a:lnTo>
                  <a:lnTo>
                    <a:pt x="1299750" y="1613760"/>
                  </a:lnTo>
                  <a:lnTo>
                    <a:pt x="1303350" y="1608720"/>
                  </a:lnTo>
                  <a:lnTo>
                    <a:pt x="1306589" y="1606919"/>
                  </a:lnTo>
                  <a:lnTo>
                    <a:pt x="1311988" y="1603319"/>
                  </a:lnTo>
                  <a:lnTo>
                    <a:pt x="1317027" y="1601879"/>
                  </a:lnTo>
                  <a:lnTo>
                    <a:pt x="1329265" y="1601879"/>
                  </a:lnTo>
                  <a:lnTo>
                    <a:pt x="1341144" y="1603319"/>
                  </a:lnTo>
                  <a:lnTo>
                    <a:pt x="1384697" y="1558312"/>
                  </a:lnTo>
                  <a:lnTo>
                    <a:pt x="1398374" y="1547871"/>
                  </a:lnTo>
                  <a:lnTo>
                    <a:pt x="1414212" y="1537429"/>
                  </a:lnTo>
                  <a:lnTo>
                    <a:pt x="1431489" y="1528788"/>
                  </a:lnTo>
                  <a:lnTo>
                    <a:pt x="1452006" y="1521947"/>
                  </a:lnTo>
                  <a:lnTo>
                    <a:pt x="1469283" y="1506464"/>
                  </a:lnTo>
                  <a:lnTo>
                    <a:pt x="1486560" y="1492782"/>
                  </a:lnTo>
                  <a:lnTo>
                    <a:pt x="1503838" y="1478740"/>
                  </a:lnTo>
                  <a:lnTo>
                    <a:pt x="1521475" y="1468299"/>
                  </a:lnTo>
                  <a:lnTo>
                    <a:pt x="1562868" y="1449216"/>
                  </a:lnTo>
                  <a:lnTo>
                    <a:pt x="1599222" y="1430133"/>
                  </a:lnTo>
                  <a:lnTo>
                    <a:pt x="1616499" y="1411050"/>
                  </a:lnTo>
                  <a:lnTo>
                    <a:pt x="1633776" y="1393768"/>
                  </a:lnTo>
                  <a:lnTo>
                    <a:pt x="1651054" y="1380086"/>
                  </a:lnTo>
                  <a:lnTo>
                    <a:pt x="1670131" y="1366404"/>
                  </a:lnTo>
                  <a:lnTo>
                    <a:pt x="1715123" y="1341920"/>
                  </a:lnTo>
                  <a:lnTo>
                    <a:pt x="1760116" y="1315996"/>
                  </a:lnTo>
                  <a:lnTo>
                    <a:pt x="1766955" y="1309155"/>
                  </a:lnTo>
                  <a:lnTo>
                    <a:pt x="1775594" y="1300514"/>
                  </a:lnTo>
                  <a:lnTo>
                    <a:pt x="1786032" y="1291512"/>
                  </a:lnTo>
                  <a:lnTo>
                    <a:pt x="1798270" y="1284671"/>
                  </a:lnTo>
                  <a:lnTo>
                    <a:pt x="1810508" y="1277830"/>
                  </a:lnTo>
                  <a:lnTo>
                    <a:pt x="1824186" y="1267389"/>
                  </a:lnTo>
                  <a:lnTo>
                    <a:pt x="1812308" y="1245065"/>
                  </a:lnTo>
                  <a:close/>
                  <a:moveTo>
                    <a:pt x="4170000" y="1221705"/>
                  </a:moveTo>
                  <a:lnTo>
                    <a:pt x="4171440" y="1223145"/>
                  </a:lnTo>
                  <a:lnTo>
                    <a:pt x="4175041" y="1221705"/>
                  </a:lnTo>
                  <a:close/>
                  <a:moveTo>
                    <a:pt x="8832905" y="1216946"/>
                  </a:moveTo>
                  <a:lnTo>
                    <a:pt x="8801579" y="1237832"/>
                  </a:lnTo>
                  <a:lnTo>
                    <a:pt x="8772054" y="1256557"/>
                  </a:lnTo>
                  <a:lnTo>
                    <a:pt x="8737488" y="1282485"/>
                  </a:lnTo>
                  <a:lnTo>
                    <a:pt x="8756571" y="1282485"/>
                  </a:lnTo>
                  <a:lnTo>
                    <a:pt x="8767013" y="1270601"/>
                  </a:lnTo>
                  <a:lnTo>
                    <a:pt x="8780696" y="1260158"/>
                  </a:lnTo>
                  <a:lnTo>
                    <a:pt x="8796539" y="1253317"/>
                  </a:lnTo>
                  <a:lnTo>
                    <a:pt x="8815622" y="1246475"/>
                  </a:lnTo>
                  <a:lnTo>
                    <a:pt x="8822463" y="1230630"/>
                  </a:lnTo>
                  <a:close/>
                  <a:moveTo>
                    <a:pt x="8448356" y="1215146"/>
                  </a:moveTo>
                  <a:lnTo>
                    <a:pt x="8443315" y="1216946"/>
                  </a:lnTo>
                  <a:lnTo>
                    <a:pt x="8450157" y="1218747"/>
                  </a:lnTo>
                  <a:lnTo>
                    <a:pt x="8451957" y="1216946"/>
                  </a:lnTo>
                  <a:close/>
                  <a:moveTo>
                    <a:pt x="3581063" y="1206900"/>
                  </a:moveTo>
                  <a:lnTo>
                    <a:pt x="3553348" y="1215541"/>
                  </a:lnTo>
                  <a:lnTo>
                    <a:pt x="3561986" y="1225983"/>
                  </a:lnTo>
                  <a:lnTo>
                    <a:pt x="3568825" y="1238224"/>
                  </a:lnTo>
                  <a:lnTo>
                    <a:pt x="3575664" y="1258748"/>
                  </a:lnTo>
                  <a:lnTo>
                    <a:pt x="3565226" y="1258748"/>
                  </a:lnTo>
                  <a:lnTo>
                    <a:pt x="3568825" y="1265589"/>
                  </a:lnTo>
                  <a:lnTo>
                    <a:pt x="3573865" y="1279631"/>
                  </a:lnTo>
                  <a:lnTo>
                    <a:pt x="3560187" y="1284671"/>
                  </a:lnTo>
                  <a:lnTo>
                    <a:pt x="3527432" y="1300514"/>
                  </a:lnTo>
                  <a:lnTo>
                    <a:pt x="3555148" y="1290072"/>
                  </a:lnTo>
                  <a:lnTo>
                    <a:pt x="3581063" y="1277830"/>
                  </a:lnTo>
                  <a:close/>
                  <a:moveTo>
                    <a:pt x="9350677" y="1204703"/>
                  </a:moveTo>
                  <a:lnTo>
                    <a:pt x="9215653" y="1324257"/>
                  </a:lnTo>
                  <a:lnTo>
                    <a:pt x="9085670" y="1443811"/>
                  </a:lnTo>
                  <a:lnTo>
                    <a:pt x="9087470" y="1445612"/>
                  </a:lnTo>
                  <a:lnTo>
                    <a:pt x="9101153" y="1438410"/>
                  </a:lnTo>
                  <a:lnTo>
                    <a:pt x="9113395" y="1426526"/>
                  </a:lnTo>
                  <a:lnTo>
                    <a:pt x="9123837" y="1410682"/>
                  </a:lnTo>
                  <a:lnTo>
                    <a:pt x="9135719" y="1398798"/>
                  </a:lnTo>
                  <a:lnTo>
                    <a:pt x="9153002" y="1386555"/>
                  </a:lnTo>
                  <a:lnTo>
                    <a:pt x="9172085" y="1376112"/>
                  </a:lnTo>
                  <a:lnTo>
                    <a:pt x="9191169" y="1358827"/>
                  </a:lnTo>
                  <a:lnTo>
                    <a:pt x="9218894" y="1329658"/>
                  </a:lnTo>
                  <a:lnTo>
                    <a:pt x="9234737" y="1315614"/>
                  </a:lnTo>
                  <a:lnTo>
                    <a:pt x="9250219" y="1303371"/>
                  </a:lnTo>
                  <a:lnTo>
                    <a:pt x="9282985" y="1273842"/>
                  </a:lnTo>
                  <a:lnTo>
                    <a:pt x="9321152" y="1237832"/>
                  </a:lnTo>
                  <a:lnTo>
                    <a:pt x="9329794" y="1229190"/>
                  </a:lnTo>
                  <a:lnTo>
                    <a:pt x="9334835" y="1225589"/>
                  </a:lnTo>
                  <a:lnTo>
                    <a:pt x="9341676" y="1225589"/>
                  </a:lnTo>
                  <a:lnTo>
                    <a:pt x="9343476" y="1225589"/>
                  </a:lnTo>
                  <a:lnTo>
                    <a:pt x="9347077" y="1216946"/>
                  </a:lnTo>
                  <a:lnTo>
                    <a:pt x="9350677" y="1206503"/>
                  </a:lnTo>
                  <a:close/>
                  <a:moveTo>
                    <a:pt x="3139414" y="1203659"/>
                  </a:moveTo>
                  <a:lnTo>
                    <a:pt x="3118898" y="1212301"/>
                  </a:lnTo>
                  <a:lnTo>
                    <a:pt x="3059867" y="1236424"/>
                  </a:lnTo>
                  <a:lnTo>
                    <a:pt x="3008035" y="1258748"/>
                  </a:lnTo>
                  <a:lnTo>
                    <a:pt x="2963043" y="1279631"/>
                  </a:lnTo>
                  <a:lnTo>
                    <a:pt x="2923449" y="1301954"/>
                  </a:lnTo>
                  <a:lnTo>
                    <a:pt x="2926689" y="1310595"/>
                  </a:lnTo>
                  <a:lnTo>
                    <a:pt x="2928488" y="1314196"/>
                  </a:lnTo>
                  <a:lnTo>
                    <a:pt x="2930288" y="1319597"/>
                  </a:lnTo>
                  <a:lnTo>
                    <a:pt x="2942526" y="1315996"/>
                  </a:lnTo>
                  <a:lnTo>
                    <a:pt x="2952964" y="1314196"/>
                  </a:lnTo>
                  <a:lnTo>
                    <a:pt x="2951165" y="1307355"/>
                  </a:lnTo>
                  <a:lnTo>
                    <a:pt x="2952964" y="1300514"/>
                  </a:lnTo>
                  <a:lnTo>
                    <a:pt x="2956204" y="1295113"/>
                  </a:lnTo>
                  <a:lnTo>
                    <a:pt x="2959803" y="1291512"/>
                  </a:lnTo>
                  <a:lnTo>
                    <a:pt x="2966642" y="1288272"/>
                  </a:lnTo>
                  <a:lnTo>
                    <a:pt x="2977081" y="1286472"/>
                  </a:lnTo>
                  <a:lnTo>
                    <a:pt x="2995798" y="1281431"/>
                  </a:lnTo>
                  <a:lnTo>
                    <a:pt x="3006236" y="1279631"/>
                  </a:lnTo>
                  <a:lnTo>
                    <a:pt x="3018474" y="1279631"/>
                  </a:lnTo>
                  <a:lnTo>
                    <a:pt x="3044390" y="1279631"/>
                  </a:lnTo>
                  <a:lnTo>
                    <a:pt x="3053028" y="1272790"/>
                  </a:lnTo>
                  <a:lnTo>
                    <a:pt x="3063466" y="1262348"/>
                  </a:lnTo>
                  <a:lnTo>
                    <a:pt x="3072105" y="1253707"/>
                  </a:lnTo>
                  <a:lnTo>
                    <a:pt x="3080744" y="1246866"/>
                  </a:lnTo>
                  <a:lnTo>
                    <a:pt x="3091182" y="1241465"/>
                  </a:lnTo>
                  <a:lnTo>
                    <a:pt x="3101621" y="1238224"/>
                  </a:lnTo>
                  <a:lnTo>
                    <a:pt x="3110259" y="1234624"/>
                  </a:lnTo>
                  <a:lnTo>
                    <a:pt x="3118898" y="1225983"/>
                  </a:lnTo>
                  <a:close/>
                  <a:moveTo>
                    <a:pt x="1566467" y="1201859"/>
                  </a:moveTo>
                  <a:lnTo>
                    <a:pt x="1528313" y="1225983"/>
                  </a:lnTo>
                  <a:lnTo>
                    <a:pt x="1540551" y="1222742"/>
                  </a:lnTo>
                  <a:lnTo>
                    <a:pt x="1550990" y="1217341"/>
                  </a:lnTo>
                  <a:lnTo>
                    <a:pt x="1559628" y="1210500"/>
                  </a:lnTo>
                  <a:close/>
                  <a:moveTo>
                    <a:pt x="470804" y="1200059"/>
                  </a:moveTo>
                  <a:lnTo>
                    <a:pt x="467204" y="1203659"/>
                  </a:lnTo>
                  <a:lnTo>
                    <a:pt x="462165" y="1205100"/>
                  </a:lnTo>
                  <a:lnTo>
                    <a:pt x="451727" y="1210500"/>
                  </a:lnTo>
                  <a:lnTo>
                    <a:pt x="451727" y="1225983"/>
                  </a:lnTo>
                  <a:lnTo>
                    <a:pt x="449927" y="1241465"/>
                  </a:lnTo>
                  <a:lnTo>
                    <a:pt x="458566" y="1232824"/>
                  </a:lnTo>
                  <a:lnTo>
                    <a:pt x="470804" y="1225983"/>
                  </a:lnTo>
                  <a:lnTo>
                    <a:pt x="484482" y="1220942"/>
                  </a:lnTo>
                  <a:lnTo>
                    <a:pt x="498519" y="1217341"/>
                  </a:lnTo>
                  <a:lnTo>
                    <a:pt x="508598" y="1217341"/>
                  </a:lnTo>
                  <a:lnTo>
                    <a:pt x="498519" y="1212301"/>
                  </a:lnTo>
                  <a:lnTo>
                    <a:pt x="484482" y="1206900"/>
                  </a:lnTo>
                  <a:close/>
                  <a:moveTo>
                    <a:pt x="9585799" y="1196060"/>
                  </a:moveTo>
                  <a:lnTo>
                    <a:pt x="9539351" y="1241073"/>
                  </a:lnTo>
                  <a:lnTo>
                    <a:pt x="9492543" y="1284285"/>
                  </a:lnTo>
                  <a:lnTo>
                    <a:pt x="9445734" y="1326057"/>
                  </a:lnTo>
                  <a:lnTo>
                    <a:pt x="9398926" y="1366029"/>
                  </a:lnTo>
                  <a:lnTo>
                    <a:pt x="9305309" y="1445612"/>
                  </a:lnTo>
                  <a:lnTo>
                    <a:pt x="9215653" y="1525194"/>
                  </a:lnTo>
                  <a:lnTo>
                    <a:pt x="9135719" y="1596135"/>
                  </a:lnTo>
                  <a:lnTo>
                    <a:pt x="9135719" y="1618821"/>
                  </a:lnTo>
                  <a:lnTo>
                    <a:pt x="9146161" y="1615220"/>
                  </a:lnTo>
                  <a:lnTo>
                    <a:pt x="9158403" y="1611619"/>
                  </a:lnTo>
                  <a:lnTo>
                    <a:pt x="9163444" y="1596135"/>
                  </a:lnTo>
                  <a:lnTo>
                    <a:pt x="9172085" y="1580650"/>
                  </a:lnTo>
                  <a:lnTo>
                    <a:pt x="9184328" y="1566606"/>
                  </a:lnTo>
                  <a:lnTo>
                    <a:pt x="9199810" y="1552922"/>
                  </a:lnTo>
                  <a:lnTo>
                    <a:pt x="9229336" y="1535637"/>
                  </a:lnTo>
                  <a:lnTo>
                    <a:pt x="9246619" y="1528435"/>
                  </a:lnTo>
                  <a:lnTo>
                    <a:pt x="9265702" y="1521593"/>
                  </a:lnTo>
                  <a:lnTo>
                    <a:pt x="9307109" y="1476580"/>
                  </a:lnTo>
                  <a:lnTo>
                    <a:pt x="9350677" y="1433368"/>
                  </a:lnTo>
                  <a:lnTo>
                    <a:pt x="9397486" y="1390156"/>
                  </a:lnTo>
                  <a:lnTo>
                    <a:pt x="9447535" y="1346943"/>
                  </a:lnTo>
                  <a:lnTo>
                    <a:pt x="9483901" y="1315614"/>
                  </a:lnTo>
                  <a:lnTo>
                    <a:pt x="9518467" y="1279244"/>
                  </a:lnTo>
                  <a:lnTo>
                    <a:pt x="9553033" y="1239272"/>
                  </a:lnTo>
                  <a:close/>
                  <a:moveTo>
                    <a:pt x="2951165" y="1193218"/>
                  </a:moveTo>
                  <a:lnTo>
                    <a:pt x="2937127" y="1200059"/>
                  </a:lnTo>
                  <a:lnTo>
                    <a:pt x="2926689" y="1208700"/>
                  </a:lnTo>
                  <a:lnTo>
                    <a:pt x="2940726" y="1210500"/>
                  </a:lnTo>
                  <a:lnTo>
                    <a:pt x="2942526" y="1206900"/>
                  </a:lnTo>
                  <a:lnTo>
                    <a:pt x="2947565" y="1198259"/>
                  </a:lnTo>
                  <a:lnTo>
                    <a:pt x="2952964" y="1193218"/>
                  </a:lnTo>
                  <a:close/>
                  <a:moveTo>
                    <a:pt x="9492543" y="1178775"/>
                  </a:moveTo>
                  <a:lnTo>
                    <a:pt x="9463017" y="1206503"/>
                  </a:lnTo>
                  <a:lnTo>
                    <a:pt x="9471659" y="1206503"/>
                  </a:lnTo>
                  <a:close/>
                  <a:moveTo>
                    <a:pt x="3221121" y="1172335"/>
                  </a:moveTo>
                  <a:lnTo>
                    <a:pt x="3215722" y="1175575"/>
                  </a:lnTo>
                  <a:lnTo>
                    <a:pt x="3144814" y="1203659"/>
                  </a:lnTo>
                  <a:lnTo>
                    <a:pt x="3144814" y="1224182"/>
                  </a:lnTo>
                  <a:lnTo>
                    <a:pt x="3151652" y="1220942"/>
                  </a:lnTo>
                  <a:lnTo>
                    <a:pt x="3158491" y="1217341"/>
                  </a:lnTo>
                  <a:lnTo>
                    <a:pt x="3167130" y="1208700"/>
                  </a:lnTo>
                  <a:lnTo>
                    <a:pt x="3179368" y="1200059"/>
                  </a:lnTo>
                  <a:lnTo>
                    <a:pt x="3186207" y="1198259"/>
                  </a:lnTo>
                  <a:lnTo>
                    <a:pt x="3196645" y="1196458"/>
                  </a:lnTo>
                  <a:lnTo>
                    <a:pt x="3203844" y="1194658"/>
                  </a:lnTo>
                  <a:lnTo>
                    <a:pt x="3205284" y="1191418"/>
                  </a:lnTo>
                  <a:lnTo>
                    <a:pt x="3210683" y="1184576"/>
                  </a:lnTo>
                  <a:lnTo>
                    <a:pt x="3217522" y="1175575"/>
                  </a:lnTo>
                  <a:close/>
                  <a:moveTo>
                    <a:pt x="2997597" y="1172335"/>
                  </a:moveTo>
                  <a:lnTo>
                    <a:pt x="2990758" y="1175575"/>
                  </a:lnTo>
                  <a:lnTo>
                    <a:pt x="2971681" y="1184576"/>
                  </a:lnTo>
                  <a:lnTo>
                    <a:pt x="2977081" y="1193218"/>
                  </a:lnTo>
                  <a:lnTo>
                    <a:pt x="2977081" y="1194658"/>
                  </a:lnTo>
                  <a:lnTo>
                    <a:pt x="2980320" y="1191418"/>
                  </a:lnTo>
                  <a:lnTo>
                    <a:pt x="2988958" y="1180976"/>
                  </a:lnTo>
                  <a:close/>
                  <a:moveTo>
                    <a:pt x="9390284" y="1171933"/>
                  </a:moveTo>
                  <a:lnTo>
                    <a:pt x="9381643" y="1178775"/>
                  </a:lnTo>
                  <a:lnTo>
                    <a:pt x="9385243" y="1178775"/>
                  </a:lnTo>
                  <a:close/>
                  <a:moveTo>
                    <a:pt x="1611100" y="1170534"/>
                  </a:moveTo>
                  <a:lnTo>
                    <a:pt x="1595623" y="1180976"/>
                  </a:lnTo>
                  <a:lnTo>
                    <a:pt x="1604261" y="1180976"/>
                  </a:lnTo>
                  <a:lnTo>
                    <a:pt x="1606061" y="1175575"/>
                  </a:lnTo>
                  <a:close/>
                  <a:moveTo>
                    <a:pt x="4493653" y="1157269"/>
                  </a:moveTo>
                  <a:lnTo>
                    <a:pt x="4490413" y="1159069"/>
                  </a:lnTo>
                  <a:lnTo>
                    <a:pt x="4491853" y="1159069"/>
                  </a:lnTo>
                  <a:close/>
                  <a:moveTo>
                    <a:pt x="1639176" y="1155052"/>
                  </a:moveTo>
                  <a:lnTo>
                    <a:pt x="1616499" y="1168734"/>
                  </a:lnTo>
                  <a:lnTo>
                    <a:pt x="1628737" y="1165134"/>
                  </a:lnTo>
                  <a:close/>
                  <a:moveTo>
                    <a:pt x="7185829" y="1151933"/>
                  </a:moveTo>
                  <a:lnTo>
                    <a:pt x="7123547" y="1193327"/>
                  </a:lnTo>
                  <a:lnTo>
                    <a:pt x="7185829" y="1153732"/>
                  </a:lnTo>
                  <a:close/>
                  <a:moveTo>
                    <a:pt x="5724905" y="1151933"/>
                  </a:moveTo>
                  <a:lnTo>
                    <a:pt x="5681344" y="1179649"/>
                  </a:lnTo>
                  <a:lnTo>
                    <a:pt x="5650383" y="1200527"/>
                  </a:lnTo>
                  <a:lnTo>
                    <a:pt x="5619062" y="1226443"/>
                  </a:lnTo>
                  <a:lnTo>
                    <a:pt x="5648583" y="1210965"/>
                  </a:lnTo>
                  <a:lnTo>
                    <a:pt x="5662263" y="1202326"/>
                  </a:lnTo>
                  <a:lnTo>
                    <a:pt x="5674504" y="1193327"/>
                  </a:lnTo>
                  <a:lnTo>
                    <a:pt x="5700425" y="1172810"/>
                  </a:lnTo>
                  <a:close/>
                  <a:moveTo>
                    <a:pt x="8244200" y="1151047"/>
                  </a:moveTo>
                  <a:lnTo>
                    <a:pt x="8223316" y="1166532"/>
                  </a:lnTo>
                  <a:lnTo>
                    <a:pt x="8214675" y="1175174"/>
                  </a:lnTo>
                  <a:lnTo>
                    <a:pt x="8226917" y="1170133"/>
                  </a:lnTo>
                  <a:close/>
                  <a:moveTo>
                    <a:pt x="8150583" y="1131962"/>
                  </a:moveTo>
                  <a:lnTo>
                    <a:pt x="8138701" y="1144205"/>
                  </a:lnTo>
                  <a:lnTo>
                    <a:pt x="8128259" y="1156089"/>
                  </a:lnTo>
                  <a:close/>
                  <a:moveTo>
                    <a:pt x="3335223" y="1127328"/>
                  </a:moveTo>
                  <a:lnTo>
                    <a:pt x="3222921" y="1172335"/>
                  </a:lnTo>
                  <a:lnTo>
                    <a:pt x="3227960" y="1172335"/>
                  </a:lnTo>
                  <a:lnTo>
                    <a:pt x="3255676" y="1166934"/>
                  </a:lnTo>
                  <a:lnTo>
                    <a:pt x="3279792" y="1161893"/>
                  </a:lnTo>
                  <a:lnTo>
                    <a:pt x="3298869" y="1153252"/>
                  </a:lnTo>
                  <a:lnTo>
                    <a:pt x="3307507" y="1147851"/>
                  </a:lnTo>
                  <a:lnTo>
                    <a:pt x="3314346" y="1141010"/>
                  </a:lnTo>
                  <a:lnTo>
                    <a:pt x="3324784" y="1134169"/>
                  </a:lnTo>
                  <a:lnTo>
                    <a:pt x="3337023" y="1127328"/>
                  </a:lnTo>
                  <a:close/>
                  <a:moveTo>
                    <a:pt x="8945245" y="1125120"/>
                  </a:moveTo>
                  <a:lnTo>
                    <a:pt x="8921121" y="1140604"/>
                  </a:lnTo>
                  <a:lnTo>
                    <a:pt x="8900237" y="1156089"/>
                  </a:lnTo>
                  <a:lnTo>
                    <a:pt x="8867471" y="1189218"/>
                  </a:lnTo>
                  <a:lnTo>
                    <a:pt x="8869271" y="1187418"/>
                  </a:lnTo>
                  <a:lnTo>
                    <a:pt x="8882954" y="1180576"/>
                  </a:lnTo>
                  <a:lnTo>
                    <a:pt x="8896636" y="1171933"/>
                  </a:lnTo>
                  <a:lnTo>
                    <a:pt x="8908879" y="1161490"/>
                  </a:lnTo>
                  <a:lnTo>
                    <a:pt x="8922921" y="1149247"/>
                  </a:lnTo>
                  <a:lnTo>
                    <a:pt x="8926162" y="1145646"/>
                  </a:lnTo>
                  <a:lnTo>
                    <a:pt x="8952446" y="1125120"/>
                  </a:lnTo>
                  <a:close/>
                  <a:moveTo>
                    <a:pt x="9657092" y="1123319"/>
                  </a:moveTo>
                  <a:lnTo>
                    <a:pt x="9632608" y="1149247"/>
                  </a:lnTo>
                  <a:lnTo>
                    <a:pt x="9641249" y="1152848"/>
                  </a:lnTo>
                  <a:lnTo>
                    <a:pt x="9651691" y="1156089"/>
                  </a:lnTo>
                  <a:lnTo>
                    <a:pt x="9653491" y="1152848"/>
                  </a:lnTo>
                  <a:lnTo>
                    <a:pt x="9653491" y="1144205"/>
                  </a:lnTo>
                  <a:lnTo>
                    <a:pt x="9657092" y="1133762"/>
                  </a:lnTo>
                  <a:close/>
                  <a:moveTo>
                    <a:pt x="4919550" y="1119472"/>
                  </a:moveTo>
                  <a:lnTo>
                    <a:pt x="4904069" y="1129551"/>
                  </a:lnTo>
                  <a:lnTo>
                    <a:pt x="4890029" y="1141790"/>
                  </a:lnTo>
                  <a:lnTo>
                    <a:pt x="4876348" y="1155469"/>
                  </a:lnTo>
                  <a:lnTo>
                    <a:pt x="4864108" y="1169508"/>
                  </a:lnTo>
                  <a:lnTo>
                    <a:pt x="4820546" y="1214505"/>
                  </a:lnTo>
                  <a:lnTo>
                    <a:pt x="4819106" y="1218105"/>
                  </a:lnTo>
                  <a:lnTo>
                    <a:pt x="4829186" y="1211266"/>
                  </a:lnTo>
                  <a:lnTo>
                    <a:pt x="4857268" y="1184987"/>
                  </a:lnTo>
                  <a:lnTo>
                    <a:pt x="4891829" y="1155469"/>
                  </a:lnTo>
                  <a:lnTo>
                    <a:pt x="4900469" y="1146830"/>
                  </a:lnTo>
                  <a:lnTo>
                    <a:pt x="4907310" y="1138190"/>
                  </a:lnTo>
                  <a:lnTo>
                    <a:pt x="4914510" y="1129551"/>
                  </a:lnTo>
                  <a:close/>
                  <a:moveTo>
                    <a:pt x="3581063" y="1118687"/>
                  </a:moveTo>
                  <a:lnTo>
                    <a:pt x="3572065" y="1121927"/>
                  </a:lnTo>
                  <a:lnTo>
                    <a:pt x="3581063" y="1127328"/>
                  </a:lnTo>
                  <a:close/>
                  <a:moveTo>
                    <a:pt x="1211565" y="1108245"/>
                  </a:moveTo>
                  <a:lnTo>
                    <a:pt x="1202926" y="1113286"/>
                  </a:lnTo>
                  <a:lnTo>
                    <a:pt x="1209765" y="1113286"/>
                  </a:lnTo>
                  <a:close/>
                  <a:moveTo>
                    <a:pt x="3399292" y="1101404"/>
                  </a:moveTo>
                  <a:lnTo>
                    <a:pt x="3354300" y="1118687"/>
                  </a:lnTo>
                  <a:lnTo>
                    <a:pt x="3376976" y="1113286"/>
                  </a:lnTo>
                  <a:lnTo>
                    <a:pt x="3399292" y="1108245"/>
                  </a:lnTo>
                  <a:close/>
                  <a:moveTo>
                    <a:pt x="6509009" y="1086061"/>
                  </a:moveTo>
                  <a:lnTo>
                    <a:pt x="6489928" y="1098299"/>
                  </a:lnTo>
                  <a:lnTo>
                    <a:pt x="6501809" y="1098299"/>
                  </a:lnTo>
                  <a:lnTo>
                    <a:pt x="6507209" y="1089661"/>
                  </a:lnTo>
                  <a:close/>
                  <a:moveTo>
                    <a:pt x="5657223" y="1084621"/>
                  </a:moveTo>
                  <a:lnTo>
                    <a:pt x="5624462" y="1106938"/>
                  </a:lnTo>
                  <a:lnTo>
                    <a:pt x="5591341" y="1131055"/>
                  </a:lnTo>
                  <a:lnTo>
                    <a:pt x="5610422" y="1120617"/>
                  </a:lnTo>
                  <a:lnTo>
                    <a:pt x="5629502" y="1108738"/>
                  </a:lnTo>
                  <a:lnTo>
                    <a:pt x="5643183" y="1096500"/>
                  </a:lnTo>
                  <a:close/>
                  <a:moveTo>
                    <a:pt x="9502985" y="1069664"/>
                  </a:moveTo>
                  <a:lnTo>
                    <a:pt x="9492543" y="1081907"/>
                  </a:lnTo>
                  <a:lnTo>
                    <a:pt x="9497583" y="1078306"/>
                  </a:lnTo>
                  <a:close/>
                  <a:moveTo>
                    <a:pt x="7123547" y="1061944"/>
                  </a:moveTo>
                  <a:lnTo>
                    <a:pt x="7090426" y="1091460"/>
                  </a:lnTo>
                  <a:lnTo>
                    <a:pt x="7055865" y="1119177"/>
                  </a:lnTo>
                  <a:lnTo>
                    <a:pt x="7019504" y="1146533"/>
                  </a:lnTo>
                  <a:lnTo>
                    <a:pt x="6979903" y="1171010"/>
                  </a:lnTo>
                  <a:lnTo>
                    <a:pt x="6817178" y="1280077"/>
                  </a:lnTo>
                  <a:lnTo>
                    <a:pt x="6806738" y="1291955"/>
                  </a:lnTo>
                  <a:lnTo>
                    <a:pt x="6792697" y="1302394"/>
                  </a:lnTo>
                  <a:lnTo>
                    <a:pt x="6764976" y="1319672"/>
                  </a:lnTo>
                  <a:lnTo>
                    <a:pt x="6753096" y="1326871"/>
                  </a:lnTo>
                  <a:lnTo>
                    <a:pt x="6739056" y="1335510"/>
                  </a:lnTo>
                  <a:lnTo>
                    <a:pt x="6728975" y="1344148"/>
                  </a:lnTo>
                  <a:lnTo>
                    <a:pt x="6730775" y="1344148"/>
                  </a:lnTo>
                  <a:lnTo>
                    <a:pt x="6725375" y="1361426"/>
                  </a:lnTo>
                  <a:lnTo>
                    <a:pt x="6734015" y="1356387"/>
                  </a:lnTo>
                  <a:lnTo>
                    <a:pt x="6742656" y="1352787"/>
                  </a:lnTo>
                  <a:lnTo>
                    <a:pt x="6758136" y="1338749"/>
                  </a:lnTo>
                  <a:lnTo>
                    <a:pt x="6775417" y="1323271"/>
                  </a:lnTo>
                  <a:lnTo>
                    <a:pt x="6792697" y="1311033"/>
                  </a:lnTo>
                  <a:lnTo>
                    <a:pt x="6811778" y="1302394"/>
                  </a:lnTo>
                  <a:lnTo>
                    <a:pt x="6829058" y="1297354"/>
                  </a:lnTo>
                  <a:lnTo>
                    <a:pt x="6860379" y="1267838"/>
                  </a:lnTo>
                  <a:lnTo>
                    <a:pt x="6891700" y="1252360"/>
                  </a:lnTo>
                  <a:lnTo>
                    <a:pt x="6919061" y="1235082"/>
                  </a:lnTo>
                  <a:lnTo>
                    <a:pt x="6944982" y="1217804"/>
                  </a:lnTo>
                  <a:lnTo>
                    <a:pt x="6969462" y="1200527"/>
                  </a:lnTo>
                  <a:lnTo>
                    <a:pt x="6995383" y="1181449"/>
                  </a:lnTo>
                  <a:lnTo>
                    <a:pt x="7023104" y="1165611"/>
                  </a:lnTo>
                  <a:lnTo>
                    <a:pt x="7050825" y="1153732"/>
                  </a:lnTo>
                  <a:lnTo>
                    <a:pt x="7081786" y="1143294"/>
                  </a:lnTo>
                  <a:lnTo>
                    <a:pt x="7087186" y="1129256"/>
                  </a:lnTo>
                  <a:lnTo>
                    <a:pt x="7095826" y="1117377"/>
                  </a:lnTo>
                  <a:lnTo>
                    <a:pt x="7104466" y="1108738"/>
                  </a:lnTo>
                  <a:lnTo>
                    <a:pt x="7114907" y="1101899"/>
                  </a:lnTo>
                  <a:lnTo>
                    <a:pt x="7128587" y="1096500"/>
                  </a:lnTo>
                  <a:lnTo>
                    <a:pt x="7142628" y="1087861"/>
                  </a:lnTo>
                  <a:lnTo>
                    <a:pt x="7142628" y="1086061"/>
                  </a:lnTo>
                  <a:lnTo>
                    <a:pt x="7137227" y="1077422"/>
                  </a:lnTo>
                  <a:lnTo>
                    <a:pt x="7132187" y="1066983"/>
                  </a:lnTo>
                  <a:close/>
                  <a:moveTo>
                    <a:pt x="8893396" y="1059221"/>
                  </a:moveTo>
                  <a:lnTo>
                    <a:pt x="8794738" y="1126920"/>
                  </a:lnTo>
                  <a:lnTo>
                    <a:pt x="8692840" y="1199661"/>
                  </a:lnTo>
                  <a:lnTo>
                    <a:pt x="8469240" y="1362428"/>
                  </a:lnTo>
                  <a:lnTo>
                    <a:pt x="8482923" y="1357386"/>
                  </a:lnTo>
                  <a:lnTo>
                    <a:pt x="8493364" y="1353785"/>
                  </a:lnTo>
                  <a:lnTo>
                    <a:pt x="8505607" y="1346943"/>
                  </a:lnTo>
                  <a:lnTo>
                    <a:pt x="8519649" y="1338301"/>
                  </a:lnTo>
                  <a:lnTo>
                    <a:pt x="8524690" y="1334700"/>
                  </a:lnTo>
                  <a:lnTo>
                    <a:pt x="8531531" y="1332899"/>
                  </a:lnTo>
                  <a:lnTo>
                    <a:pt x="8538732" y="1331099"/>
                  </a:lnTo>
                  <a:lnTo>
                    <a:pt x="8545574" y="1326057"/>
                  </a:lnTo>
                  <a:lnTo>
                    <a:pt x="8545574" y="1320656"/>
                  </a:lnTo>
                  <a:lnTo>
                    <a:pt x="8548814" y="1317415"/>
                  </a:lnTo>
                  <a:lnTo>
                    <a:pt x="8554215" y="1310213"/>
                  </a:lnTo>
                  <a:lnTo>
                    <a:pt x="8557456" y="1306972"/>
                  </a:lnTo>
                  <a:lnTo>
                    <a:pt x="8561056" y="1305171"/>
                  </a:lnTo>
                  <a:lnTo>
                    <a:pt x="8567898" y="1303371"/>
                  </a:lnTo>
                  <a:lnTo>
                    <a:pt x="8573299" y="1296529"/>
                  </a:lnTo>
                  <a:lnTo>
                    <a:pt x="8578340" y="1291127"/>
                  </a:lnTo>
                  <a:lnTo>
                    <a:pt x="8590582" y="1279244"/>
                  </a:lnTo>
                  <a:lnTo>
                    <a:pt x="8602464" y="1272402"/>
                  </a:lnTo>
                  <a:lnTo>
                    <a:pt x="8614706" y="1267000"/>
                  </a:lnTo>
                  <a:lnTo>
                    <a:pt x="8621547" y="1263760"/>
                  </a:lnTo>
                  <a:lnTo>
                    <a:pt x="8626588" y="1261959"/>
                  </a:lnTo>
                  <a:lnTo>
                    <a:pt x="8640631" y="1256557"/>
                  </a:lnTo>
                  <a:lnTo>
                    <a:pt x="8647472" y="1253317"/>
                  </a:lnTo>
                  <a:lnTo>
                    <a:pt x="8654673" y="1247915"/>
                  </a:lnTo>
                  <a:lnTo>
                    <a:pt x="8673757" y="1229190"/>
                  </a:lnTo>
                  <a:lnTo>
                    <a:pt x="8720205" y="1192819"/>
                  </a:lnTo>
                  <a:lnTo>
                    <a:pt x="8728846" y="1185617"/>
                  </a:lnTo>
                  <a:lnTo>
                    <a:pt x="8741089" y="1180576"/>
                  </a:lnTo>
                  <a:lnTo>
                    <a:pt x="8752971" y="1173734"/>
                  </a:lnTo>
                  <a:lnTo>
                    <a:pt x="8768813" y="1170133"/>
                  </a:lnTo>
                  <a:lnTo>
                    <a:pt x="8772054" y="1159690"/>
                  </a:lnTo>
                  <a:lnTo>
                    <a:pt x="8775655" y="1151047"/>
                  </a:lnTo>
                  <a:lnTo>
                    <a:pt x="8780696" y="1144205"/>
                  </a:lnTo>
                  <a:lnTo>
                    <a:pt x="8787897" y="1138804"/>
                  </a:lnTo>
                  <a:lnTo>
                    <a:pt x="8806980" y="1126920"/>
                  </a:lnTo>
                  <a:lnTo>
                    <a:pt x="8826064" y="1112876"/>
                  </a:lnTo>
                  <a:lnTo>
                    <a:pt x="8846587" y="1099192"/>
                  </a:lnTo>
                  <a:lnTo>
                    <a:pt x="8865671" y="1083708"/>
                  </a:lnTo>
                  <a:close/>
                  <a:moveTo>
                    <a:pt x="4613178" y="1058635"/>
                  </a:moveTo>
                  <a:lnTo>
                    <a:pt x="4595897" y="1070875"/>
                  </a:lnTo>
                  <a:lnTo>
                    <a:pt x="4599137" y="1070875"/>
                  </a:lnTo>
                  <a:lnTo>
                    <a:pt x="4606338" y="1065835"/>
                  </a:lnTo>
                  <a:close/>
                  <a:moveTo>
                    <a:pt x="5866750" y="1056905"/>
                  </a:moveTo>
                  <a:lnTo>
                    <a:pt x="5849469" y="1066983"/>
                  </a:lnTo>
                  <a:lnTo>
                    <a:pt x="5863149" y="1061944"/>
                  </a:lnTo>
                  <a:close/>
                  <a:moveTo>
                    <a:pt x="8239159" y="1050578"/>
                  </a:moveTo>
                  <a:lnTo>
                    <a:pt x="8204233" y="1080107"/>
                  </a:lnTo>
                  <a:lnTo>
                    <a:pt x="8169667" y="1111436"/>
                  </a:lnTo>
                  <a:lnTo>
                    <a:pt x="8178308" y="1107835"/>
                  </a:lnTo>
                  <a:lnTo>
                    <a:pt x="8186950" y="1106034"/>
                  </a:lnTo>
                  <a:lnTo>
                    <a:pt x="8190551" y="1100993"/>
                  </a:lnTo>
                  <a:lnTo>
                    <a:pt x="8193791" y="1095591"/>
                  </a:lnTo>
                  <a:lnTo>
                    <a:pt x="8197392" y="1090550"/>
                  </a:lnTo>
                  <a:lnTo>
                    <a:pt x="8204233" y="1085508"/>
                  </a:lnTo>
                  <a:lnTo>
                    <a:pt x="8212875" y="1078306"/>
                  </a:lnTo>
                  <a:lnTo>
                    <a:pt x="8225117" y="1069664"/>
                  </a:lnTo>
                  <a:lnTo>
                    <a:pt x="8244200" y="1061021"/>
                  </a:lnTo>
                  <a:close/>
                  <a:moveTo>
                    <a:pt x="595344" y="1028673"/>
                  </a:moveTo>
                  <a:lnTo>
                    <a:pt x="557190" y="1050997"/>
                  </a:lnTo>
                  <a:lnTo>
                    <a:pt x="526235" y="1070079"/>
                  </a:lnTo>
                  <a:lnTo>
                    <a:pt x="489881" y="1096003"/>
                  </a:lnTo>
                  <a:lnTo>
                    <a:pt x="472604" y="1110045"/>
                  </a:lnTo>
                  <a:lnTo>
                    <a:pt x="465405" y="1116886"/>
                  </a:lnTo>
                  <a:lnTo>
                    <a:pt x="460365" y="1125528"/>
                  </a:lnTo>
                  <a:lnTo>
                    <a:pt x="474043" y="1115086"/>
                  </a:lnTo>
                  <a:lnTo>
                    <a:pt x="481242" y="1108245"/>
                  </a:lnTo>
                  <a:lnTo>
                    <a:pt x="489881" y="1103204"/>
                  </a:lnTo>
                  <a:lnTo>
                    <a:pt x="498519" y="1099604"/>
                  </a:lnTo>
                  <a:lnTo>
                    <a:pt x="508598" y="1097804"/>
                  </a:lnTo>
                  <a:lnTo>
                    <a:pt x="510397" y="1090963"/>
                  </a:lnTo>
                  <a:lnTo>
                    <a:pt x="515797" y="1084122"/>
                  </a:lnTo>
                  <a:lnTo>
                    <a:pt x="529474" y="1070079"/>
                  </a:lnTo>
                  <a:lnTo>
                    <a:pt x="538113" y="1071880"/>
                  </a:lnTo>
                  <a:lnTo>
                    <a:pt x="545312" y="1073680"/>
                  </a:lnTo>
                  <a:lnTo>
                    <a:pt x="552151" y="1071880"/>
                  </a:lnTo>
                  <a:lnTo>
                    <a:pt x="558990" y="1068279"/>
                  </a:lnTo>
                  <a:lnTo>
                    <a:pt x="564389" y="1063238"/>
                  </a:lnTo>
                  <a:lnTo>
                    <a:pt x="581666" y="1042355"/>
                  </a:lnTo>
                  <a:close/>
                  <a:moveTo>
                    <a:pt x="9418009" y="1024651"/>
                  </a:moveTo>
                  <a:lnTo>
                    <a:pt x="9321152" y="1109635"/>
                  </a:lnTo>
                  <a:lnTo>
                    <a:pt x="9225735" y="1192819"/>
                  </a:lnTo>
                  <a:lnTo>
                    <a:pt x="9128878" y="1273842"/>
                  </a:lnTo>
                  <a:lnTo>
                    <a:pt x="9032021" y="1351985"/>
                  </a:lnTo>
                  <a:lnTo>
                    <a:pt x="9038862" y="1367469"/>
                  </a:lnTo>
                  <a:lnTo>
                    <a:pt x="9043903" y="1379713"/>
                  </a:lnTo>
                  <a:lnTo>
                    <a:pt x="9070187" y="1358827"/>
                  </a:lnTo>
                  <a:lnTo>
                    <a:pt x="9094312" y="1339741"/>
                  </a:lnTo>
                  <a:lnTo>
                    <a:pt x="9116996" y="1320656"/>
                  </a:lnTo>
                  <a:lnTo>
                    <a:pt x="9135719" y="1301570"/>
                  </a:lnTo>
                  <a:lnTo>
                    <a:pt x="9178927" y="1267000"/>
                  </a:lnTo>
                  <a:lnTo>
                    <a:pt x="9227535" y="1230630"/>
                  </a:lnTo>
                  <a:lnTo>
                    <a:pt x="9227535" y="1229190"/>
                  </a:lnTo>
                  <a:lnTo>
                    <a:pt x="9227535" y="1222348"/>
                  </a:lnTo>
                  <a:lnTo>
                    <a:pt x="9232936" y="1216946"/>
                  </a:lnTo>
                  <a:lnTo>
                    <a:pt x="9236177" y="1213345"/>
                  </a:lnTo>
                  <a:lnTo>
                    <a:pt x="9243378" y="1211905"/>
                  </a:lnTo>
                  <a:lnTo>
                    <a:pt x="9239777" y="1201462"/>
                  </a:lnTo>
                  <a:lnTo>
                    <a:pt x="9252020" y="1196060"/>
                  </a:lnTo>
                  <a:lnTo>
                    <a:pt x="9270743" y="1184177"/>
                  </a:lnTo>
                  <a:lnTo>
                    <a:pt x="9286586" y="1171933"/>
                  </a:lnTo>
                  <a:lnTo>
                    <a:pt x="9300268" y="1156089"/>
                  </a:lnTo>
                  <a:lnTo>
                    <a:pt x="9315751" y="1137003"/>
                  </a:lnTo>
                  <a:lnTo>
                    <a:pt x="9327993" y="1123319"/>
                  </a:lnTo>
                  <a:lnTo>
                    <a:pt x="9343476" y="1106034"/>
                  </a:lnTo>
                  <a:lnTo>
                    <a:pt x="9352117" y="1099192"/>
                  </a:lnTo>
                  <a:lnTo>
                    <a:pt x="9359319" y="1094151"/>
                  </a:lnTo>
                  <a:lnTo>
                    <a:pt x="9367960" y="1090550"/>
                  </a:lnTo>
                  <a:lnTo>
                    <a:pt x="9376602" y="1086949"/>
                  </a:lnTo>
                  <a:lnTo>
                    <a:pt x="9379843" y="1076866"/>
                  </a:lnTo>
                  <a:lnTo>
                    <a:pt x="9385243" y="1066423"/>
                  </a:lnTo>
                  <a:lnTo>
                    <a:pt x="9392085" y="1059221"/>
                  </a:lnTo>
                  <a:lnTo>
                    <a:pt x="9397486" y="1052379"/>
                  </a:lnTo>
                  <a:lnTo>
                    <a:pt x="9404327" y="1047338"/>
                  </a:lnTo>
                  <a:lnTo>
                    <a:pt x="9409368" y="1041936"/>
                  </a:lnTo>
                  <a:lnTo>
                    <a:pt x="9412968" y="1035094"/>
                  </a:lnTo>
                  <a:lnTo>
                    <a:pt x="9416209" y="1028252"/>
                  </a:lnTo>
                  <a:close/>
                  <a:moveTo>
                    <a:pt x="1218403" y="1019672"/>
                  </a:moveTo>
                  <a:lnTo>
                    <a:pt x="1202926" y="1028673"/>
                  </a:lnTo>
                  <a:lnTo>
                    <a:pt x="1188888" y="1038755"/>
                  </a:lnTo>
                  <a:lnTo>
                    <a:pt x="1177010" y="1049196"/>
                  </a:lnTo>
                  <a:lnTo>
                    <a:pt x="1162972" y="1059638"/>
                  </a:lnTo>
                  <a:lnTo>
                    <a:pt x="1177010" y="1052797"/>
                  </a:lnTo>
                  <a:lnTo>
                    <a:pt x="1190688" y="1044156"/>
                  </a:lnTo>
                  <a:lnTo>
                    <a:pt x="1216604" y="1021472"/>
                  </a:lnTo>
                  <a:lnTo>
                    <a:pt x="1220203" y="1019672"/>
                  </a:lnTo>
                  <a:close/>
                  <a:moveTo>
                    <a:pt x="8938404" y="1017809"/>
                  </a:moveTo>
                  <a:lnTo>
                    <a:pt x="8936603" y="1024651"/>
                  </a:lnTo>
                  <a:lnTo>
                    <a:pt x="8940204" y="1022851"/>
                  </a:lnTo>
                  <a:close/>
                  <a:moveTo>
                    <a:pt x="4213202" y="1010039"/>
                  </a:moveTo>
                  <a:lnTo>
                    <a:pt x="4211402" y="1011839"/>
                  </a:lnTo>
                  <a:lnTo>
                    <a:pt x="4194121" y="1030917"/>
                  </a:lnTo>
                  <a:lnTo>
                    <a:pt x="4178641" y="1046756"/>
                  </a:lnTo>
                  <a:lnTo>
                    <a:pt x="4162800" y="1060435"/>
                  </a:lnTo>
                  <a:lnTo>
                    <a:pt x="4166400" y="1060435"/>
                  </a:lnTo>
                  <a:lnTo>
                    <a:pt x="4170000" y="1060435"/>
                  </a:lnTo>
                  <a:lnTo>
                    <a:pt x="4175041" y="1057196"/>
                  </a:lnTo>
                  <a:lnTo>
                    <a:pt x="4180441" y="1048196"/>
                  </a:lnTo>
                  <a:lnTo>
                    <a:pt x="4189081" y="1037757"/>
                  </a:lnTo>
                  <a:lnTo>
                    <a:pt x="4195921" y="1030917"/>
                  </a:lnTo>
                  <a:lnTo>
                    <a:pt x="4204562" y="1025878"/>
                  </a:lnTo>
                  <a:lnTo>
                    <a:pt x="4213202" y="1020478"/>
                  </a:lnTo>
                  <a:lnTo>
                    <a:pt x="4213202" y="1013638"/>
                  </a:lnTo>
                  <a:close/>
                  <a:moveTo>
                    <a:pt x="9312150" y="1009167"/>
                  </a:moveTo>
                  <a:lnTo>
                    <a:pt x="9289827" y="1026452"/>
                  </a:lnTo>
                  <a:lnTo>
                    <a:pt x="9288026" y="1028252"/>
                  </a:lnTo>
                  <a:lnTo>
                    <a:pt x="9246619" y="1064622"/>
                  </a:lnTo>
                  <a:lnTo>
                    <a:pt x="9248419" y="1066423"/>
                  </a:lnTo>
                  <a:lnTo>
                    <a:pt x="9244818" y="1064622"/>
                  </a:lnTo>
                  <a:lnTo>
                    <a:pt x="9182527" y="1118278"/>
                  </a:lnTo>
                  <a:lnTo>
                    <a:pt x="9149761" y="1144205"/>
                  </a:lnTo>
                  <a:lnTo>
                    <a:pt x="9118436" y="1168332"/>
                  </a:lnTo>
                  <a:lnTo>
                    <a:pt x="9078829" y="1197861"/>
                  </a:lnTo>
                  <a:lnTo>
                    <a:pt x="9040662" y="1229190"/>
                  </a:lnTo>
                  <a:lnTo>
                    <a:pt x="9004295" y="1261959"/>
                  </a:lnTo>
                  <a:lnTo>
                    <a:pt x="8969729" y="1292928"/>
                  </a:lnTo>
                  <a:lnTo>
                    <a:pt x="8976571" y="1298329"/>
                  </a:lnTo>
                  <a:lnTo>
                    <a:pt x="8981971" y="1305171"/>
                  </a:lnTo>
                  <a:lnTo>
                    <a:pt x="8969729" y="1317415"/>
                  </a:lnTo>
                  <a:lnTo>
                    <a:pt x="8976571" y="1313814"/>
                  </a:lnTo>
                  <a:lnTo>
                    <a:pt x="8978371" y="1308772"/>
                  </a:lnTo>
                  <a:lnTo>
                    <a:pt x="8981971" y="1305171"/>
                  </a:lnTo>
                  <a:lnTo>
                    <a:pt x="8990253" y="1301570"/>
                  </a:lnTo>
                  <a:lnTo>
                    <a:pt x="8997454" y="1289687"/>
                  </a:lnTo>
                  <a:lnTo>
                    <a:pt x="9007536" y="1277443"/>
                  </a:lnTo>
                  <a:lnTo>
                    <a:pt x="9019778" y="1268801"/>
                  </a:lnTo>
                  <a:lnTo>
                    <a:pt x="9032021" y="1261959"/>
                  </a:lnTo>
                  <a:lnTo>
                    <a:pt x="9045703" y="1255117"/>
                  </a:lnTo>
                  <a:lnTo>
                    <a:pt x="9056145" y="1247915"/>
                  </a:lnTo>
                  <a:lnTo>
                    <a:pt x="9068387" y="1239272"/>
                  </a:lnTo>
                  <a:lnTo>
                    <a:pt x="9078829" y="1229190"/>
                  </a:lnTo>
                  <a:lnTo>
                    <a:pt x="9092511" y="1215146"/>
                  </a:lnTo>
                  <a:lnTo>
                    <a:pt x="9099713" y="1206503"/>
                  </a:lnTo>
                  <a:lnTo>
                    <a:pt x="9102953" y="1201462"/>
                  </a:lnTo>
                  <a:lnTo>
                    <a:pt x="9108354" y="1192819"/>
                  </a:lnTo>
                  <a:lnTo>
                    <a:pt x="9115195" y="1187418"/>
                  </a:lnTo>
                  <a:lnTo>
                    <a:pt x="9122037" y="1185617"/>
                  </a:lnTo>
                  <a:lnTo>
                    <a:pt x="9130678" y="1184177"/>
                  </a:lnTo>
                  <a:lnTo>
                    <a:pt x="9132478" y="1176975"/>
                  </a:lnTo>
                  <a:lnTo>
                    <a:pt x="9134279" y="1173734"/>
                  </a:lnTo>
                  <a:lnTo>
                    <a:pt x="9137519" y="1170133"/>
                  </a:lnTo>
                  <a:lnTo>
                    <a:pt x="9146161" y="1168332"/>
                  </a:lnTo>
                  <a:lnTo>
                    <a:pt x="9167045" y="1152848"/>
                  </a:lnTo>
                  <a:lnTo>
                    <a:pt x="9186128" y="1137003"/>
                  </a:lnTo>
                  <a:lnTo>
                    <a:pt x="9201611" y="1121519"/>
                  </a:lnTo>
                  <a:lnTo>
                    <a:pt x="9215653" y="1104234"/>
                  </a:lnTo>
                  <a:lnTo>
                    <a:pt x="9232936" y="1083708"/>
                  </a:lnTo>
                  <a:lnTo>
                    <a:pt x="9252020" y="1066423"/>
                  </a:lnTo>
                  <a:lnTo>
                    <a:pt x="9274344" y="1050578"/>
                  </a:lnTo>
                  <a:lnTo>
                    <a:pt x="9296668" y="1040135"/>
                  </a:lnTo>
                  <a:lnTo>
                    <a:pt x="9296668" y="1038335"/>
                  </a:lnTo>
                  <a:lnTo>
                    <a:pt x="9302069" y="1026452"/>
                  </a:lnTo>
                  <a:lnTo>
                    <a:pt x="9305309" y="1022851"/>
                  </a:lnTo>
                  <a:lnTo>
                    <a:pt x="9308910" y="1016009"/>
                  </a:lnTo>
                  <a:close/>
                  <a:moveTo>
                    <a:pt x="2381736" y="1000949"/>
                  </a:moveTo>
                  <a:lnTo>
                    <a:pt x="2365899" y="1009590"/>
                  </a:lnTo>
                  <a:lnTo>
                    <a:pt x="2359060" y="1012831"/>
                  </a:lnTo>
                  <a:lnTo>
                    <a:pt x="2352221" y="1016431"/>
                  </a:lnTo>
                  <a:lnTo>
                    <a:pt x="2369498" y="1007790"/>
                  </a:lnTo>
                  <a:close/>
                  <a:moveTo>
                    <a:pt x="4692741" y="991320"/>
                  </a:moveTo>
                  <a:lnTo>
                    <a:pt x="4687341" y="996360"/>
                  </a:lnTo>
                  <a:lnTo>
                    <a:pt x="4689141" y="996360"/>
                  </a:lnTo>
                  <a:close/>
                  <a:moveTo>
                    <a:pt x="844784" y="988707"/>
                  </a:moveTo>
                  <a:lnTo>
                    <a:pt x="822107" y="1002389"/>
                  </a:lnTo>
                  <a:lnTo>
                    <a:pt x="797991" y="1016431"/>
                  </a:lnTo>
                  <a:lnTo>
                    <a:pt x="796191" y="1016431"/>
                  </a:lnTo>
                  <a:lnTo>
                    <a:pt x="769916" y="1030114"/>
                  </a:lnTo>
                  <a:lnTo>
                    <a:pt x="744360" y="1045956"/>
                  </a:lnTo>
                  <a:lnTo>
                    <a:pt x="721683" y="1058198"/>
                  </a:lnTo>
                  <a:lnTo>
                    <a:pt x="655814" y="1103204"/>
                  </a:lnTo>
                  <a:lnTo>
                    <a:pt x="648975" y="1108245"/>
                  </a:lnTo>
                  <a:lnTo>
                    <a:pt x="619460" y="1130568"/>
                  </a:lnTo>
                  <a:lnTo>
                    <a:pt x="605782" y="1142810"/>
                  </a:lnTo>
                  <a:lnTo>
                    <a:pt x="595344" y="1153252"/>
                  </a:lnTo>
                  <a:lnTo>
                    <a:pt x="595344" y="1155052"/>
                  </a:lnTo>
                  <a:lnTo>
                    <a:pt x="610821" y="1144611"/>
                  </a:lnTo>
                  <a:lnTo>
                    <a:pt x="624859" y="1135969"/>
                  </a:lnTo>
                  <a:lnTo>
                    <a:pt x="655814" y="1118687"/>
                  </a:lnTo>
                  <a:lnTo>
                    <a:pt x="683529" y="1103204"/>
                  </a:lnTo>
                  <a:lnTo>
                    <a:pt x="713045" y="1085922"/>
                  </a:lnTo>
                  <a:lnTo>
                    <a:pt x="758038" y="1059638"/>
                  </a:lnTo>
                  <a:lnTo>
                    <a:pt x="797991" y="1031914"/>
                  </a:lnTo>
                  <a:lnTo>
                    <a:pt x="823907" y="1011031"/>
                  </a:lnTo>
                  <a:lnTo>
                    <a:pt x="834345" y="1000949"/>
                  </a:lnTo>
                  <a:close/>
                  <a:moveTo>
                    <a:pt x="4571416" y="982680"/>
                  </a:moveTo>
                  <a:lnTo>
                    <a:pt x="4505894" y="1034517"/>
                  </a:lnTo>
                  <a:lnTo>
                    <a:pt x="4441811" y="1086354"/>
                  </a:lnTo>
                  <a:lnTo>
                    <a:pt x="4413730" y="1109032"/>
                  </a:lnTo>
                  <a:lnTo>
                    <a:pt x="4356848" y="1157269"/>
                  </a:lnTo>
                  <a:lnTo>
                    <a:pt x="4389609" y="1139990"/>
                  </a:lnTo>
                  <a:lnTo>
                    <a:pt x="4422370" y="1119472"/>
                  </a:lnTo>
                  <a:lnTo>
                    <a:pt x="4451892" y="1094993"/>
                  </a:lnTo>
                  <a:lnTo>
                    <a:pt x="4481413" y="1067275"/>
                  </a:lnTo>
                  <a:lnTo>
                    <a:pt x="4528215" y="1022278"/>
                  </a:lnTo>
                  <a:close/>
                  <a:moveTo>
                    <a:pt x="3513394" y="980066"/>
                  </a:moveTo>
                  <a:lnTo>
                    <a:pt x="3511907" y="981129"/>
                  </a:lnTo>
                  <a:lnTo>
                    <a:pt x="3456163" y="999149"/>
                  </a:lnTo>
                  <a:lnTo>
                    <a:pt x="3322985" y="1044156"/>
                  </a:lnTo>
                  <a:lnTo>
                    <a:pt x="3314346" y="1047756"/>
                  </a:lnTo>
                  <a:lnTo>
                    <a:pt x="3191606" y="1094563"/>
                  </a:lnTo>
                  <a:lnTo>
                    <a:pt x="3077504" y="1139210"/>
                  </a:lnTo>
                  <a:lnTo>
                    <a:pt x="3027113" y="1158293"/>
                  </a:lnTo>
                  <a:lnTo>
                    <a:pt x="3014875" y="1163693"/>
                  </a:lnTo>
                  <a:lnTo>
                    <a:pt x="3016674" y="1163693"/>
                  </a:lnTo>
                  <a:lnTo>
                    <a:pt x="3030352" y="1165134"/>
                  </a:lnTo>
                  <a:lnTo>
                    <a:pt x="3042590" y="1165134"/>
                  </a:lnTo>
                  <a:lnTo>
                    <a:pt x="3056628" y="1161893"/>
                  </a:lnTo>
                  <a:lnTo>
                    <a:pt x="3070306" y="1156492"/>
                  </a:lnTo>
                  <a:lnTo>
                    <a:pt x="3096581" y="1144611"/>
                  </a:lnTo>
                  <a:lnTo>
                    <a:pt x="3123937" y="1128768"/>
                  </a:lnTo>
                  <a:lnTo>
                    <a:pt x="3144814" y="1116886"/>
                  </a:lnTo>
                  <a:lnTo>
                    <a:pt x="3163891" y="1108245"/>
                  </a:lnTo>
                  <a:lnTo>
                    <a:pt x="3188007" y="1096003"/>
                  </a:lnTo>
                  <a:lnTo>
                    <a:pt x="3202044" y="1090963"/>
                  </a:lnTo>
                  <a:lnTo>
                    <a:pt x="3217522" y="1087362"/>
                  </a:lnTo>
                  <a:lnTo>
                    <a:pt x="3253876" y="1082321"/>
                  </a:lnTo>
                  <a:lnTo>
                    <a:pt x="3255676" y="1077281"/>
                  </a:lnTo>
                  <a:lnTo>
                    <a:pt x="3260715" y="1071880"/>
                  </a:lnTo>
                  <a:lnTo>
                    <a:pt x="3266114" y="1070079"/>
                  </a:lnTo>
                  <a:lnTo>
                    <a:pt x="3271153" y="1068279"/>
                  </a:lnTo>
                  <a:lnTo>
                    <a:pt x="3271153" y="1065039"/>
                  </a:lnTo>
                  <a:lnTo>
                    <a:pt x="3286631" y="1065039"/>
                  </a:lnTo>
                  <a:lnTo>
                    <a:pt x="3293470" y="1065039"/>
                  </a:lnTo>
                  <a:lnTo>
                    <a:pt x="3298869" y="1066839"/>
                  </a:lnTo>
                  <a:lnTo>
                    <a:pt x="3303908" y="1070079"/>
                  </a:lnTo>
                  <a:lnTo>
                    <a:pt x="3310747" y="1061438"/>
                  </a:lnTo>
                  <a:lnTo>
                    <a:pt x="3317946" y="1054597"/>
                  </a:lnTo>
                  <a:lnTo>
                    <a:pt x="3324784" y="1047756"/>
                  </a:lnTo>
                  <a:lnTo>
                    <a:pt x="3333423" y="1042355"/>
                  </a:lnTo>
                  <a:lnTo>
                    <a:pt x="3342062" y="1038755"/>
                  </a:lnTo>
                  <a:lnTo>
                    <a:pt x="3352500" y="1035514"/>
                  </a:lnTo>
                  <a:lnTo>
                    <a:pt x="3362939" y="1033714"/>
                  </a:lnTo>
                  <a:lnTo>
                    <a:pt x="3373377" y="1033714"/>
                  </a:lnTo>
                  <a:lnTo>
                    <a:pt x="3390654" y="1033714"/>
                  </a:lnTo>
                  <a:lnTo>
                    <a:pt x="3404332" y="1031914"/>
                  </a:lnTo>
                  <a:lnTo>
                    <a:pt x="3418369" y="1028673"/>
                  </a:lnTo>
                  <a:lnTo>
                    <a:pt x="3428448" y="1023273"/>
                  </a:lnTo>
                  <a:lnTo>
                    <a:pt x="3435647" y="1019672"/>
                  </a:lnTo>
                  <a:lnTo>
                    <a:pt x="3440686" y="1018232"/>
                  </a:lnTo>
                  <a:lnTo>
                    <a:pt x="3446085" y="1009590"/>
                  </a:lnTo>
                  <a:lnTo>
                    <a:pt x="3451124" y="1004190"/>
                  </a:lnTo>
                  <a:lnTo>
                    <a:pt x="3456163" y="999149"/>
                  </a:lnTo>
                  <a:lnTo>
                    <a:pt x="3461563" y="999149"/>
                  </a:lnTo>
                  <a:lnTo>
                    <a:pt x="3472001" y="999149"/>
                  </a:lnTo>
                  <a:lnTo>
                    <a:pt x="3478840" y="1000949"/>
                  </a:lnTo>
                  <a:lnTo>
                    <a:pt x="3485679" y="1004190"/>
                  </a:lnTo>
                  <a:lnTo>
                    <a:pt x="3489278" y="1000949"/>
                  </a:lnTo>
                  <a:lnTo>
                    <a:pt x="3492877" y="999149"/>
                  </a:lnTo>
                  <a:lnTo>
                    <a:pt x="3494317" y="995548"/>
                  </a:lnTo>
                  <a:lnTo>
                    <a:pt x="3497917" y="992308"/>
                  </a:lnTo>
                  <a:lnTo>
                    <a:pt x="3504756" y="985107"/>
                  </a:lnTo>
                  <a:lnTo>
                    <a:pt x="3508355" y="983667"/>
                  </a:lnTo>
                  <a:lnTo>
                    <a:pt x="3511907" y="981129"/>
                  </a:lnTo>
                  <a:lnTo>
                    <a:pt x="3515194" y="980066"/>
                  </a:lnTo>
                  <a:close/>
                  <a:moveTo>
                    <a:pt x="6796297" y="978795"/>
                  </a:moveTo>
                  <a:lnTo>
                    <a:pt x="6764976" y="999672"/>
                  </a:lnTo>
                  <a:lnTo>
                    <a:pt x="6583531" y="1122416"/>
                  </a:lnTo>
                  <a:lnTo>
                    <a:pt x="6496768" y="1179649"/>
                  </a:lnTo>
                  <a:lnTo>
                    <a:pt x="6415406" y="1231483"/>
                  </a:lnTo>
                  <a:lnTo>
                    <a:pt x="6422246" y="1229683"/>
                  </a:lnTo>
                  <a:lnTo>
                    <a:pt x="6429446" y="1229683"/>
                  </a:lnTo>
                  <a:lnTo>
                    <a:pt x="6443127" y="1231483"/>
                  </a:lnTo>
                  <a:lnTo>
                    <a:pt x="6457167" y="1233282"/>
                  </a:lnTo>
                  <a:lnTo>
                    <a:pt x="6457167" y="1235082"/>
                  </a:lnTo>
                  <a:lnTo>
                    <a:pt x="6489928" y="1207366"/>
                  </a:lnTo>
                  <a:lnTo>
                    <a:pt x="6520889" y="1183249"/>
                  </a:lnTo>
                  <a:lnTo>
                    <a:pt x="6554010" y="1162371"/>
                  </a:lnTo>
                  <a:lnTo>
                    <a:pt x="6586771" y="1143294"/>
                  </a:lnTo>
                  <a:lnTo>
                    <a:pt x="6592171" y="1134655"/>
                  </a:lnTo>
                  <a:lnTo>
                    <a:pt x="6599011" y="1124216"/>
                  </a:lnTo>
                  <a:lnTo>
                    <a:pt x="6607652" y="1115577"/>
                  </a:lnTo>
                  <a:lnTo>
                    <a:pt x="6618092" y="1108738"/>
                  </a:lnTo>
                  <a:lnTo>
                    <a:pt x="6621332" y="1106938"/>
                  </a:lnTo>
                  <a:lnTo>
                    <a:pt x="6636813" y="1101899"/>
                  </a:lnTo>
                  <a:lnTo>
                    <a:pt x="6654093" y="1098299"/>
                  </a:lnTo>
                  <a:lnTo>
                    <a:pt x="6708095" y="1044666"/>
                  </a:lnTo>
                  <a:lnTo>
                    <a:pt x="6714935" y="1039267"/>
                  </a:lnTo>
                  <a:lnTo>
                    <a:pt x="6720335" y="1037467"/>
                  </a:lnTo>
                  <a:lnTo>
                    <a:pt x="6725375" y="1037467"/>
                  </a:lnTo>
                  <a:lnTo>
                    <a:pt x="6732215" y="1039267"/>
                  </a:lnTo>
                  <a:lnTo>
                    <a:pt x="6739056" y="1028828"/>
                  </a:lnTo>
                  <a:lnTo>
                    <a:pt x="6744456" y="1021989"/>
                  </a:lnTo>
                  <a:lnTo>
                    <a:pt x="6749496" y="1016950"/>
                  </a:lnTo>
                  <a:lnTo>
                    <a:pt x="6754896" y="1013350"/>
                  </a:lnTo>
                  <a:lnTo>
                    <a:pt x="6759936" y="1011550"/>
                  </a:lnTo>
                  <a:lnTo>
                    <a:pt x="6764976" y="1006511"/>
                  </a:lnTo>
                  <a:lnTo>
                    <a:pt x="6777217" y="994273"/>
                  </a:lnTo>
                  <a:close/>
                  <a:moveTo>
                    <a:pt x="3279792" y="973225"/>
                  </a:moveTo>
                  <a:lnTo>
                    <a:pt x="3248837" y="983667"/>
                  </a:lnTo>
                  <a:lnTo>
                    <a:pt x="3212482" y="993748"/>
                  </a:lnTo>
                  <a:lnTo>
                    <a:pt x="3179368" y="1004190"/>
                  </a:lnTo>
                  <a:lnTo>
                    <a:pt x="3129336" y="1021472"/>
                  </a:lnTo>
                  <a:lnTo>
                    <a:pt x="3075705" y="1044156"/>
                  </a:lnTo>
                  <a:lnTo>
                    <a:pt x="3023513" y="1066839"/>
                  </a:lnTo>
                  <a:lnTo>
                    <a:pt x="2994358" y="1082321"/>
                  </a:lnTo>
                  <a:lnTo>
                    <a:pt x="2964842" y="1099604"/>
                  </a:lnTo>
                  <a:lnTo>
                    <a:pt x="2938927" y="1115086"/>
                  </a:lnTo>
                  <a:lnTo>
                    <a:pt x="2930288" y="1121927"/>
                  </a:lnTo>
                  <a:lnTo>
                    <a:pt x="2923449" y="1127328"/>
                  </a:lnTo>
                  <a:lnTo>
                    <a:pt x="2914810" y="1130568"/>
                  </a:lnTo>
                  <a:lnTo>
                    <a:pt x="2913011" y="1132369"/>
                  </a:lnTo>
                  <a:lnTo>
                    <a:pt x="2924889" y="1128768"/>
                  </a:lnTo>
                  <a:lnTo>
                    <a:pt x="2937127" y="1123727"/>
                  </a:lnTo>
                  <a:lnTo>
                    <a:pt x="2956204" y="1111846"/>
                  </a:lnTo>
                  <a:lnTo>
                    <a:pt x="2971681" y="1104645"/>
                  </a:lnTo>
                  <a:lnTo>
                    <a:pt x="2985719" y="1099604"/>
                  </a:lnTo>
                  <a:lnTo>
                    <a:pt x="3001197" y="1097804"/>
                  </a:lnTo>
                  <a:lnTo>
                    <a:pt x="3014875" y="1097804"/>
                  </a:lnTo>
                  <a:lnTo>
                    <a:pt x="3028912" y="1085922"/>
                  </a:lnTo>
                  <a:lnTo>
                    <a:pt x="3040790" y="1075480"/>
                  </a:lnTo>
                  <a:lnTo>
                    <a:pt x="3056628" y="1066839"/>
                  </a:lnTo>
                  <a:lnTo>
                    <a:pt x="3072105" y="1058198"/>
                  </a:lnTo>
                  <a:lnTo>
                    <a:pt x="3091182" y="1049196"/>
                  </a:lnTo>
                  <a:lnTo>
                    <a:pt x="3108459" y="1042355"/>
                  </a:lnTo>
                  <a:lnTo>
                    <a:pt x="3148053" y="1030114"/>
                  </a:lnTo>
                  <a:lnTo>
                    <a:pt x="3163891" y="1026873"/>
                  </a:lnTo>
                  <a:lnTo>
                    <a:pt x="3181168" y="1021472"/>
                  </a:lnTo>
                  <a:lnTo>
                    <a:pt x="3219322" y="1007790"/>
                  </a:lnTo>
                  <a:lnTo>
                    <a:pt x="3234799" y="1002389"/>
                  </a:lnTo>
                  <a:lnTo>
                    <a:pt x="3248837" y="995548"/>
                  </a:lnTo>
                  <a:lnTo>
                    <a:pt x="3262515" y="986907"/>
                  </a:lnTo>
                  <a:lnTo>
                    <a:pt x="3276192" y="976466"/>
                  </a:lnTo>
                  <a:close/>
                  <a:moveTo>
                    <a:pt x="9357519" y="970996"/>
                  </a:moveTo>
                  <a:lnTo>
                    <a:pt x="9324393" y="998724"/>
                  </a:lnTo>
                  <a:lnTo>
                    <a:pt x="9334835" y="998724"/>
                  </a:lnTo>
                  <a:close/>
                  <a:moveTo>
                    <a:pt x="9246619" y="969195"/>
                  </a:moveTo>
                  <a:lnTo>
                    <a:pt x="9243918" y="973697"/>
                  </a:lnTo>
                  <a:lnTo>
                    <a:pt x="9239777" y="977838"/>
                  </a:lnTo>
                  <a:lnTo>
                    <a:pt x="9234737" y="983239"/>
                  </a:lnTo>
                  <a:lnTo>
                    <a:pt x="9243378" y="974597"/>
                  </a:lnTo>
                  <a:lnTo>
                    <a:pt x="9243918" y="973697"/>
                  </a:lnTo>
                  <a:lnTo>
                    <a:pt x="9246619" y="970996"/>
                  </a:lnTo>
                  <a:close/>
                  <a:moveTo>
                    <a:pt x="697567" y="967824"/>
                  </a:moveTo>
                  <a:lnTo>
                    <a:pt x="614421" y="1016431"/>
                  </a:lnTo>
                  <a:lnTo>
                    <a:pt x="603982" y="1021472"/>
                  </a:lnTo>
                  <a:lnTo>
                    <a:pt x="607582" y="1021472"/>
                  </a:lnTo>
                  <a:lnTo>
                    <a:pt x="617660" y="1021472"/>
                  </a:lnTo>
                  <a:lnTo>
                    <a:pt x="626299" y="1019672"/>
                  </a:lnTo>
                  <a:lnTo>
                    <a:pt x="633498" y="1016431"/>
                  </a:lnTo>
                  <a:lnTo>
                    <a:pt x="640336" y="1012831"/>
                  </a:lnTo>
                  <a:lnTo>
                    <a:pt x="648975" y="1007790"/>
                  </a:lnTo>
                  <a:lnTo>
                    <a:pt x="659413" y="993748"/>
                  </a:lnTo>
                  <a:lnTo>
                    <a:pt x="663013" y="990508"/>
                  </a:lnTo>
                  <a:lnTo>
                    <a:pt x="668052" y="988707"/>
                  </a:lnTo>
                  <a:lnTo>
                    <a:pt x="673091" y="985107"/>
                  </a:lnTo>
                  <a:lnTo>
                    <a:pt x="682090" y="981866"/>
                  </a:lnTo>
                  <a:close/>
                  <a:moveTo>
                    <a:pt x="3305707" y="964584"/>
                  </a:moveTo>
                  <a:lnTo>
                    <a:pt x="3284831" y="971425"/>
                  </a:lnTo>
                  <a:lnTo>
                    <a:pt x="3283391" y="973225"/>
                  </a:lnTo>
                  <a:lnTo>
                    <a:pt x="3286631" y="973225"/>
                  </a:lnTo>
                  <a:lnTo>
                    <a:pt x="3293470" y="973225"/>
                  </a:lnTo>
                  <a:lnTo>
                    <a:pt x="3298869" y="975025"/>
                  </a:lnTo>
                  <a:lnTo>
                    <a:pt x="3302108" y="976466"/>
                  </a:lnTo>
                  <a:lnTo>
                    <a:pt x="3305707" y="973225"/>
                  </a:lnTo>
                  <a:close/>
                  <a:moveTo>
                    <a:pt x="9490742" y="957312"/>
                  </a:moveTo>
                  <a:lnTo>
                    <a:pt x="9424851" y="1017809"/>
                  </a:lnTo>
                  <a:lnTo>
                    <a:pt x="9430251" y="1017809"/>
                  </a:lnTo>
                  <a:lnTo>
                    <a:pt x="9435292" y="1014208"/>
                  </a:lnTo>
                  <a:lnTo>
                    <a:pt x="9440333" y="1010607"/>
                  </a:lnTo>
                  <a:lnTo>
                    <a:pt x="9443934" y="1009167"/>
                  </a:lnTo>
                  <a:lnTo>
                    <a:pt x="9454376" y="1007366"/>
                  </a:lnTo>
                  <a:lnTo>
                    <a:pt x="9468058" y="988281"/>
                  </a:lnTo>
                  <a:lnTo>
                    <a:pt x="9480300" y="970996"/>
                  </a:lnTo>
                  <a:close/>
                  <a:moveTo>
                    <a:pt x="4297805" y="954962"/>
                  </a:moveTo>
                  <a:lnTo>
                    <a:pt x="4282325" y="958562"/>
                  </a:lnTo>
                  <a:lnTo>
                    <a:pt x="4268644" y="961802"/>
                  </a:lnTo>
                  <a:lnTo>
                    <a:pt x="4245963" y="977281"/>
                  </a:lnTo>
                  <a:lnTo>
                    <a:pt x="4226883" y="992760"/>
                  </a:lnTo>
                  <a:lnTo>
                    <a:pt x="4221842" y="999959"/>
                  </a:lnTo>
                  <a:lnTo>
                    <a:pt x="4249563" y="984120"/>
                  </a:lnTo>
                  <a:lnTo>
                    <a:pt x="4277285" y="970441"/>
                  </a:lnTo>
                  <a:lnTo>
                    <a:pt x="4287365" y="963602"/>
                  </a:lnTo>
                  <a:close/>
                  <a:moveTo>
                    <a:pt x="2681208" y="947301"/>
                  </a:moveTo>
                  <a:lnTo>
                    <a:pt x="2630816" y="971425"/>
                  </a:lnTo>
                  <a:lnTo>
                    <a:pt x="2578625" y="995548"/>
                  </a:lnTo>
                  <a:lnTo>
                    <a:pt x="2519954" y="1018232"/>
                  </a:lnTo>
                  <a:lnTo>
                    <a:pt x="2457684" y="1044156"/>
                  </a:lnTo>
                  <a:lnTo>
                    <a:pt x="2341782" y="1089162"/>
                  </a:lnTo>
                  <a:lnTo>
                    <a:pt x="2232720" y="1135969"/>
                  </a:lnTo>
                  <a:lnTo>
                    <a:pt x="2211843" y="1144611"/>
                  </a:lnTo>
                  <a:lnTo>
                    <a:pt x="2196366" y="1153252"/>
                  </a:lnTo>
                  <a:lnTo>
                    <a:pt x="2185928" y="1160093"/>
                  </a:lnTo>
                  <a:lnTo>
                    <a:pt x="2179089" y="1166934"/>
                  </a:lnTo>
                  <a:lnTo>
                    <a:pt x="2170450" y="1177375"/>
                  </a:lnTo>
                  <a:lnTo>
                    <a:pt x="2190967" y="1166934"/>
                  </a:lnTo>
                  <a:lnTo>
                    <a:pt x="2213644" y="1156492"/>
                  </a:lnTo>
                  <a:lnTo>
                    <a:pt x="2238119" y="1146051"/>
                  </a:lnTo>
                  <a:lnTo>
                    <a:pt x="2264035" y="1137409"/>
                  </a:lnTo>
                  <a:lnTo>
                    <a:pt x="2294990" y="1128768"/>
                  </a:lnTo>
                  <a:lnTo>
                    <a:pt x="2327745" y="1116886"/>
                  </a:lnTo>
                  <a:lnTo>
                    <a:pt x="2359060" y="1101404"/>
                  </a:lnTo>
                  <a:lnTo>
                    <a:pt x="2390375" y="1082321"/>
                  </a:lnTo>
                  <a:lnTo>
                    <a:pt x="2393614" y="1080521"/>
                  </a:lnTo>
                  <a:lnTo>
                    <a:pt x="2399014" y="1080521"/>
                  </a:lnTo>
                  <a:lnTo>
                    <a:pt x="2410892" y="1078721"/>
                  </a:lnTo>
                  <a:lnTo>
                    <a:pt x="2424929" y="1075480"/>
                  </a:lnTo>
                  <a:lnTo>
                    <a:pt x="2438607" y="1070079"/>
                  </a:lnTo>
                  <a:lnTo>
                    <a:pt x="2450845" y="1063238"/>
                  </a:lnTo>
                  <a:lnTo>
                    <a:pt x="2468122" y="1052797"/>
                  </a:lnTo>
                  <a:lnTo>
                    <a:pt x="2490438" y="1037315"/>
                  </a:lnTo>
                  <a:lnTo>
                    <a:pt x="2504476" y="1030114"/>
                  </a:lnTo>
                  <a:lnTo>
                    <a:pt x="2518514" y="1023273"/>
                  </a:lnTo>
                  <a:lnTo>
                    <a:pt x="2523553" y="1021472"/>
                  </a:lnTo>
                  <a:lnTo>
                    <a:pt x="2528592" y="1023273"/>
                  </a:lnTo>
                  <a:lnTo>
                    <a:pt x="2539031" y="1025073"/>
                  </a:lnTo>
                  <a:lnTo>
                    <a:pt x="2542630" y="1025073"/>
                  </a:lnTo>
                  <a:lnTo>
                    <a:pt x="2545870" y="1021472"/>
                  </a:lnTo>
                  <a:lnTo>
                    <a:pt x="2553069" y="1018232"/>
                  </a:lnTo>
                  <a:lnTo>
                    <a:pt x="2559908" y="1016431"/>
                  </a:lnTo>
                  <a:lnTo>
                    <a:pt x="2566747" y="1014631"/>
                  </a:lnTo>
                  <a:lnTo>
                    <a:pt x="2571786" y="1007790"/>
                  </a:lnTo>
                  <a:lnTo>
                    <a:pt x="2582224" y="1000949"/>
                  </a:lnTo>
                  <a:lnTo>
                    <a:pt x="2601301" y="990508"/>
                  </a:lnTo>
                  <a:lnTo>
                    <a:pt x="2618578" y="981866"/>
                  </a:lnTo>
                  <a:lnTo>
                    <a:pt x="2635855" y="976466"/>
                  </a:lnTo>
                  <a:lnTo>
                    <a:pt x="2651693" y="973225"/>
                  </a:lnTo>
                  <a:lnTo>
                    <a:pt x="2663571" y="969625"/>
                  </a:lnTo>
                  <a:lnTo>
                    <a:pt x="2672569" y="964584"/>
                  </a:lnTo>
                  <a:lnTo>
                    <a:pt x="2677609" y="957743"/>
                  </a:lnTo>
                  <a:close/>
                  <a:moveTo>
                    <a:pt x="749399" y="935059"/>
                  </a:moveTo>
                  <a:lnTo>
                    <a:pt x="725283" y="950902"/>
                  </a:lnTo>
                  <a:lnTo>
                    <a:pt x="732122" y="950902"/>
                  </a:lnTo>
                  <a:lnTo>
                    <a:pt x="740760" y="950902"/>
                  </a:lnTo>
                  <a:close/>
                  <a:moveTo>
                    <a:pt x="7018064" y="932000"/>
                  </a:moveTo>
                  <a:lnTo>
                    <a:pt x="6962622" y="968356"/>
                  </a:lnTo>
                  <a:lnTo>
                    <a:pt x="6907181" y="1004711"/>
                  </a:lnTo>
                  <a:lnTo>
                    <a:pt x="6848139" y="1046466"/>
                  </a:lnTo>
                  <a:lnTo>
                    <a:pt x="6789457" y="1089661"/>
                  </a:lnTo>
                  <a:lnTo>
                    <a:pt x="6787657" y="1091460"/>
                  </a:lnTo>
                  <a:lnTo>
                    <a:pt x="6701254" y="1153732"/>
                  </a:lnTo>
                  <a:lnTo>
                    <a:pt x="6628172" y="1205566"/>
                  </a:lnTo>
                  <a:lnTo>
                    <a:pt x="6559050" y="1255600"/>
                  </a:lnTo>
                  <a:lnTo>
                    <a:pt x="6531329" y="1269638"/>
                  </a:lnTo>
                  <a:lnTo>
                    <a:pt x="6507209" y="1285116"/>
                  </a:lnTo>
                  <a:lnTo>
                    <a:pt x="6493168" y="1293755"/>
                  </a:lnTo>
                  <a:lnTo>
                    <a:pt x="6470848" y="1309233"/>
                  </a:lnTo>
                  <a:lnTo>
                    <a:pt x="6446727" y="1323271"/>
                  </a:lnTo>
                  <a:lnTo>
                    <a:pt x="6432686" y="1331910"/>
                  </a:lnTo>
                  <a:lnTo>
                    <a:pt x="6427646" y="1338749"/>
                  </a:lnTo>
                  <a:lnTo>
                    <a:pt x="6422246" y="1345948"/>
                  </a:lnTo>
                  <a:lnTo>
                    <a:pt x="6413606" y="1356387"/>
                  </a:lnTo>
                  <a:lnTo>
                    <a:pt x="6464007" y="1335510"/>
                  </a:lnTo>
                  <a:lnTo>
                    <a:pt x="6496768" y="1321471"/>
                  </a:lnTo>
                  <a:lnTo>
                    <a:pt x="6524489" y="1305993"/>
                  </a:lnTo>
                  <a:lnTo>
                    <a:pt x="6548610" y="1288715"/>
                  </a:lnTo>
                  <a:lnTo>
                    <a:pt x="6569491" y="1271438"/>
                  </a:lnTo>
                  <a:lnTo>
                    <a:pt x="6574891" y="1266038"/>
                  </a:lnTo>
                  <a:lnTo>
                    <a:pt x="6579931" y="1266038"/>
                  </a:lnTo>
                  <a:lnTo>
                    <a:pt x="6585331" y="1266038"/>
                  </a:lnTo>
                  <a:lnTo>
                    <a:pt x="6588571" y="1262799"/>
                  </a:lnTo>
                  <a:lnTo>
                    <a:pt x="6593971" y="1259199"/>
                  </a:lnTo>
                  <a:lnTo>
                    <a:pt x="6593971" y="1252360"/>
                  </a:lnTo>
                  <a:lnTo>
                    <a:pt x="6597211" y="1246961"/>
                  </a:lnTo>
                  <a:lnTo>
                    <a:pt x="6600811" y="1241921"/>
                  </a:lnTo>
                  <a:lnTo>
                    <a:pt x="6607652" y="1236882"/>
                  </a:lnTo>
                  <a:lnTo>
                    <a:pt x="6614492" y="1235082"/>
                  </a:lnTo>
                  <a:lnTo>
                    <a:pt x="6635373" y="1235082"/>
                  </a:lnTo>
                  <a:lnTo>
                    <a:pt x="6642213" y="1228243"/>
                  </a:lnTo>
                  <a:lnTo>
                    <a:pt x="6655893" y="1214205"/>
                  </a:lnTo>
                  <a:lnTo>
                    <a:pt x="6671734" y="1200527"/>
                  </a:lnTo>
                  <a:lnTo>
                    <a:pt x="6678574" y="1193327"/>
                  </a:lnTo>
                  <a:lnTo>
                    <a:pt x="6690814" y="1186488"/>
                  </a:lnTo>
                  <a:lnTo>
                    <a:pt x="6708095" y="1181449"/>
                  </a:lnTo>
                  <a:lnTo>
                    <a:pt x="6728975" y="1177849"/>
                  </a:lnTo>
                  <a:lnTo>
                    <a:pt x="6746256" y="1155172"/>
                  </a:lnTo>
                  <a:lnTo>
                    <a:pt x="6764976" y="1136095"/>
                  </a:lnTo>
                  <a:lnTo>
                    <a:pt x="6784057" y="1120617"/>
                  </a:lnTo>
                  <a:lnTo>
                    <a:pt x="6801337" y="1108738"/>
                  </a:lnTo>
                  <a:lnTo>
                    <a:pt x="6843099" y="1079222"/>
                  </a:lnTo>
                  <a:lnTo>
                    <a:pt x="6886300" y="1049706"/>
                  </a:lnTo>
                  <a:lnTo>
                    <a:pt x="6907181" y="1036027"/>
                  </a:lnTo>
                  <a:lnTo>
                    <a:pt x="6929501" y="1020189"/>
                  </a:lnTo>
                  <a:lnTo>
                    <a:pt x="6972703" y="985634"/>
                  </a:lnTo>
                  <a:lnTo>
                    <a:pt x="7009424" y="961517"/>
                  </a:lnTo>
                  <a:lnTo>
                    <a:pt x="7026704" y="949638"/>
                  </a:lnTo>
                  <a:lnTo>
                    <a:pt x="7043985" y="940639"/>
                  </a:lnTo>
                  <a:lnTo>
                    <a:pt x="7040385" y="937400"/>
                  </a:lnTo>
                  <a:lnTo>
                    <a:pt x="7035344" y="935600"/>
                  </a:lnTo>
                  <a:lnTo>
                    <a:pt x="7028144" y="933800"/>
                  </a:lnTo>
                  <a:close/>
                  <a:moveTo>
                    <a:pt x="6896740" y="909683"/>
                  </a:moveTo>
                  <a:lnTo>
                    <a:pt x="6875860" y="923362"/>
                  </a:lnTo>
                  <a:lnTo>
                    <a:pt x="6853539" y="937400"/>
                  </a:lnTo>
                  <a:lnTo>
                    <a:pt x="6834458" y="951078"/>
                  </a:lnTo>
                  <a:lnTo>
                    <a:pt x="6832658" y="952878"/>
                  </a:lnTo>
                  <a:lnTo>
                    <a:pt x="6867219" y="930561"/>
                  </a:lnTo>
                  <a:lnTo>
                    <a:pt x="6883060" y="921562"/>
                  </a:lnTo>
                  <a:close/>
                  <a:moveTo>
                    <a:pt x="8548814" y="906897"/>
                  </a:moveTo>
                  <a:lnTo>
                    <a:pt x="8535132" y="908698"/>
                  </a:lnTo>
                  <a:lnTo>
                    <a:pt x="8521089" y="922382"/>
                  </a:lnTo>
                  <a:lnTo>
                    <a:pt x="8503806" y="934625"/>
                  </a:lnTo>
                  <a:lnTo>
                    <a:pt x="8490124" y="948669"/>
                  </a:lnTo>
                  <a:lnTo>
                    <a:pt x="8469240" y="960553"/>
                  </a:lnTo>
                  <a:lnTo>
                    <a:pt x="8455198" y="979638"/>
                  </a:lnTo>
                  <a:lnTo>
                    <a:pt x="8439715" y="996923"/>
                  </a:lnTo>
                  <a:lnTo>
                    <a:pt x="8422432" y="1010607"/>
                  </a:lnTo>
                  <a:lnTo>
                    <a:pt x="8403708" y="1021050"/>
                  </a:lnTo>
                  <a:lnTo>
                    <a:pt x="8382825" y="1029692"/>
                  </a:lnTo>
                  <a:lnTo>
                    <a:pt x="8363741" y="1040135"/>
                  </a:lnTo>
                  <a:lnTo>
                    <a:pt x="8346098" y="1052379"/>
                  </a:lnTo>
                  <a:lnTo>
                    <a:pt x="8330616" y="1064622"/>
                  </a:lnTo>
                  <a:lnTo>
                    <a:pt x="8321974" y="1078306"/>
                  </a:lnTo>
                  <a:lnTo>
                    <a:pt x="8318733" y="1085508"/>
                  </a:lnTo>
                  <a:lnTo>
                    <a:pt x="8315133" y="1092350"/>
                  </a:lnTo>
                  <a:lnTo>
                    <a:pt x="8346098" y="1073265"/>
                  </a:lnTo>
                  <a:lnTo>
                    <a:pt x="8368782" y="1061021"/>
                  </a:lnTo>
                  <a:lnTo>
                    <a:pt x="8391466" y="1050578"/>
                  </a:lnTo>
                  <a:lnTo>
                    <a:pt x="8389666" y="1045537"/>
                  </a:lnTo>
                  <a:lnTo>
                    <a:pt x="8389666" y="1040135"/>
                  </a:lnTo>
                  <a:lnTo>
                    <a:pt x="8389666" y="1031493"/>
                  </a:lnTo>
                  <a:lnTo>
                    <a:pt x="8406949" y="1021050"/>
                  </a:lnTo>
                  <a:lnTo>
                    <a:pt x="8431073" y="1007366"/>
                  </a:lnTo>
                  <a:lnTo>
                    <a:pt x="8443315" y="998724"/>
                  </a:lnTo>
                  <a:lnTo>
                    <a:pt x="8455198" y="988281"/>
                  </a:lnTo>
                  <a:lnTo>
                    <a:pt x="8476081" y="969195"/>
                  </a:lnTo>
                  <a:lnTo>
                    <a:pt x="8498765" y="951910"/>
                  </a:lnTo>
                  <a:lnTo>
                    <a:pt x="8517849" y="936426"/>
                  </a:lnTo>
                  <a:lnTo>
                    <a:pt x="8531531" y="925983"/>
                  </a:lnTo>
                  <a:lnTo>
                    <a:pt x="8547374" y="915540"/>
                  </a:lnTo>
                  <a:lnTo>
                    <a:pt x="8557456" y="910498"/>
                  </a:lnTo>
                  <a:lnTo>
                    <a:pt x="8561056" y="906897"/>
                  </a:lnTo>
                  <a:lnTo>
                    <a:pt x="8557456" y="906897"/>
                  </a:lnTo>
                  <a:close/>
                  <a:moveTo>
                    <a:pt x="1556029" y="898694"/>
                  </a:moveTo>
                  <a:lnTo>
                    <a:pt x="1484007" y="944300"/>
                  </a:lnTo>
                  <a:lnTo>
                    <a:pt x="1481521" y="945501"/>
                  </a:lnTo>
                  <a:lnTo>
                    <a:pt x="1479167" y="947365"/>
                  </a:lnTo>
                  <a:lnTo>
                    <a:pt x="1438328" y="973225"/>
                  </a:lnTo>
                  <a:lnTo>
                    <a:pt x="1460644" y="966384"/>
                  </a:lnTo>
                  <a:lnTo>
                    <a:pt x="1466043" y="959543"/>
                  </a:lnTo>
                  <a:lnTo>
                    <a:pt x="1472882" y="952342"/>
                  </a:lnTo>
                  <a:lnTo>
                    <a:pt x="1479167" y="947365"/>
                  </a:lnTo>
                  <a:lnTo>
                    <a:pt x="1484007" y="944300"/>
                  </a:lnTo>
                  <a:lnTo>
                    <a:pt x="1491959" y="940460"/>
                  </a:lnTo>
                  <a:lnTo>
                    <a:pt x="1511036" y="928218"/>
                  </a:lnTo>
                  <a:lnTo>
                    <a:pt x="1528313" y="917777"/>
                  </a:lnTo>
                  <a:lnTo>
                    <a:pt x="1531913" y="915977"/>
                  </a:lnTo>
                  <a:lnTo>
                    <a:pt x="1542351" y="910936"/>
                  </a:lnTo>
                  <a:lnTo>
                    <a:pt x="1552430" y="905535"/>
                  </a:lnTo>
                  <a:lnTo>
                    <a:pt x="1557829" y="902295"/>
                  </a:lnTo>
                  <a:close/>
                  <a:moveTo>
                    <a:pt x="9662133" y="898255"/>
                  </a:moveTo>
                  <a:lnTo>
                    <a:pt x="9646650" y="919141"/>
                  </a:lnTo>
                  <a:lnTo>
                    <a:pt x="9662133" y="905097"/>
                  </a:lnTo>
                  <a:close/>
                  <a:moveTo>
                    <a:pt x="1109341" y="891853"/>
                  </a:moveTo>
                  <a:lnTo>
                    <a:pt x="1098903" y="896894"/>
                  </a:lnTo>
                  <a:lnTo>
                    <a:pt x="1106101" y="896894"/>
                  </a:lnTo>
                  <a:close/>
                  <a:moveTo>
                    <a:pt x="1064348" y="890053"/>
                  </a:moveTo>
                  <a:lnTo>
                    <a:pt x="1069387" y="905535"/>
                  </a:lnTo>
                  <a:lnTo>
                    <a:pt x="1071187" y="903735"/>
                  </a:lnTo>
                  <a:lnTo>
                    <a:pt x="1067948" y="895093"/>
                  </a:lnTo>
                  <a:close/>
                  <a:moveTo>
                    <a:pt x="9445734" y="886011"/>
                  </a:moveTo>
                  <a:lnTo>
                    <a:pt x="9412968" y="920941"/>
                  </a:lnTo>
                  <a:lnTo>
                    <a:pt x="9421610" y="913739"/>
                  </a:lnTo>
                  <a:lnTo>
                    <a:pt x="9443934" y="898255"/>
                  </a:lnTo>
                  <a:lnTo>
                    <a:pt x="9443934" y="892853"/>
                  </a:lnTo>
                  <a:close/>
                  <a:moveTo>
                    <a:pt x="6798097" y="874768"/>
                  </a:moveTo>
                  <a:lnTo>
                    <a:pt x="6794497" y="876567"/>
                  </a:lnTo>
                  <a:lnTo>
                    <a:pt x="6789457" y="878367"/>
                  </a:lnTo>
                  <a:lnTo>
                    <a:pt x="6789457" y="880167"/>
                  </a:lnTo>
                  <a:close/>
                  <a:moveTo>
                    <a:pt x="9578958" y="872327"/>
                  </a:moveTo>
                  <a:lnTo>
                    <a:pt x="9506225" y="943268"/>
                  </a:lnTo>
                  <a:lnTo>
                    <a:pt x="9515227" y="938226"/>
                  </a:lnTo>
                  <a:lnTo>
                    <a:pt x="9518467" y="932825"/>
                  </a:lnTo>
                  <a:lnTo>
                    <a:pt x="9523868" y="929584"/>
                  </a:lnTo>
                  <a:lnTo>
                    <a:pt x="9530709" y="927783"/>
                  </a:lnTo>
                  <a:lnTo>
                    <a:pt x="9539351" y="929584"/>
                  </a:lnTo>
                  <a:lnTo>
                    <a:pt x="9549793" y="917340"/>
                  </a:lnTo>
                  <a:lnTo>
                    <a:pt x="9559875" y="903296"/>
                  </a:lnTo>
                  <a:lnTo>
                    <a:pt x="9570317" y="887812"/>
                  </a:lnTo>
                  <a:close/>
                  <a:moveTo>
                    <a:pt x="3577464" y="869170"/>
                  </a:moveTo>
                  <a:lnTo>
                    <a:pt x="3553348" y="870970"/>
                  </a:lnTo>
                  <a:lnTo>
                    <a:pt x="3527432" y="876011"/>
                  </a:lnTo>
                  <a:lnTo>
                    <a:pt x="3501516" y="884652"/>
                  </a:lnTo>
                  <a:lnTo>
                    <a:pt x="3472001" y="898694"/>
                  </a:lnTo>
                  <a:lnTo>
                    <a:pt x="3433847" y="919577"/>
                  </a:lnTo>
                  <a:lnTo>
                    <a:pt x="3395693" y="936860"/>
                  </a:lnTo>
                  <a:lnTo>
                    <a:pt x="3421609" y="928218"/>
                  </a:lnTo>
                  <a:lnTo>
                    <a:pt x="3442486" y="917777"/>
                  </a:lnTo>
                  <a:lnTo>
                    <a:pt x="3475240" y="903735"/>
                  </a:lnTo>
                  <a:lnTo>
                    <a:pt x="3506555" y="891853"/>
                  </a:lnTo>
                  <a:lnTo>
                    <a:pt x="3537870" y="883212"/>
                  </a:lnTo>
                  <a:lnTo>
                    <a:pt x="3570625" y="874210"/>
                  </a:lnTo>
                  <a:close/>
                  <a:moveTo>
                    <a:pt x="3123937" y="865569"/>
                  </a:moveTo>
                  <a:lnTo>
                    <a:pt x="3118898" y="867369"/>
                  </a:lnTo>
                  <a:lnTo>
                    <a:pt x="3117098" y="869170"/>
                  </a:lnTo>
                  <a:close/>
                  <a:moveTo>
                    <a:pt x="842984" y="865569"/>
                  </a:moveTo>
                  <a:lnTo>
                    <a:pt x="813469" y="890053"/>
                  </a:lnTo>
                  <a:lnTo>
                    <a:pt x="841184" y="877811"/>
                  </a:lnTo>
                  <a:close/>
                  <a:moveTo>
                    <a:pt x="1611100" y="862329"/>
                  </a:moveTo>
                  <a:lnTo>
                    <a:pt x="1588784" y="876011"/>
                  </a:lnTo>
                  <a:lnTo>
                    <a:pt x="1597423" y="870970"/>
                  </a:lnTo>
                  <a:lnTo>
                    <a:pt x="1611100" y="864129"/>
                  </a:lnTo>
                  <a:close/>
                  <a:moveTo>
                    <a:pt x="569428" y="851887"/>
                  </a:moveTo>
                  <a:lnTo>
                    <a:pt x="564389" y="855488"/>
                  </a:lnTo>
                  <a:lnTo>
                    <a:pt x="569428" y="855488"/>
                  </a:lnTo>
                  <a:close/>
                  <a:moveTo>
                    <a:pt x="3598340" y="843246"/>
                  </a:moveTo>
                  <a:lnTo>
                    <a:pt x="3594741" y="853687"/>
                  </a:lnTo>
                  <a:lnTo>
                    <a:pt x="3603380" y="853687"/>
                  </a:lnTo>
                  <a:lnTo>
                    <a:pt x="3601580" y="846846"/>
                  </a:lnTo>
                  <a:lnTo>
                    <a:pt x="3601580" y="843246"/>
                  </a:lnTo>
                  <a:close/>
                  <a:moveTo>
                    <a:pt x="4440011" y="831850"/>
                  </a:moveTo>
                  <a:lnTo>
                    <a:pt x="4446851" y="831850"/>
                  </a:lnTo>
                  <a:lnTo>
                    <a:pt x="4451892" y="831850"/>
                  </a:lnTo>
                  <a:lnTo>
                    <a:pt x="4459092" y="833650"/>
                  </a:lnTo>
                  <a:lnTo>
                    <a:pt x="4470972" y="831850"/>
                  </a:lnTo>
                  <a:lnTo>
                    <a:pt x="4485013" y="831850"/>
                  </a:lnTo>
                  <a:lnTo>
                    <a:pt x="4490413" y="833650"/>
                  </a:lnTo>
                  <a:lnTo>
                    <a:pt x="4497253" y="837250"/>
                  </a:lnTo>
                  <a:lnTo>
                    <a:pt x="4502293" y="842290"/>
                  </a:lnTo>
                  <a:lnTo>
                    <a:pt x="4509134" y="847689"/>
                  </a:lnTo>
                  <a:lnTo>
                    <a:pt x="4509134" y="849129"/>
                  </a:lnTo>
                  <a:lnTo>
                    <a:pt x="4512734" y="849129"/>
                  </a:lnTo>
                  <a:lnTo>
                    <a:pt x="4517774" y="847689"/>
                  </a:lnTo>
                  <a:lnTo>
                    <a:pt x="4526414" y="844089"/>
                  </a:lnTo>
                  <a:lnTo>
                    <a:pt x="4530015" y="840490"/>
                  </a:lnTo>
                  <a:lnTo>
                    <a:pt x="4533255" y="840490"/>
                  </a:lnTo>
                  <a:lnTo>
                    <a:pt x="4547295" y="842290"/>
                  </a:lnTo>
                  <a:lnTo>
                    <a:pt x="4555936" y="847689"/>
                  </a:lnTo>
                  <a:lnTo>
                    <a:pt x="4562776" y="854529"/>
                  </a:lnTo>
                  <a:lnTo>
                    <a:pt x="4566376" y="861368"/>
                  </a:lnTo>
                  <a:lnTo>
                    <a:pt x="4571416" y="870008"/>
                  </a:lnTo>
                  <a:lnTo>
                    <a:pt x="4575016" y="873248"/>
                  </a:lnTo>
                  <a:lnTo>
                    <a:pt x="4578257" y="875047"/>
                  </a:lnTo>
                  <a:lnTo>
                    <a:pt x="4621818" y="875047"/>
                  </a:lnTo>
                  <a:lnTo>
                    <a:pt x="4663220" y="878647"/>
                  </a:lnTo>
                  <a:lnTo>
                    <a:pt x="4704622" y="885487"/>
                  </a:lnTo>
                  <a:lnTo>
                    <a:pt x="4744583" y="895926"/>
                  </a:lnTo>
                  <a:lnTo>
                    <a:pt x="4779144" y="904566"/>
                  </a:lnTo>
                  <a:lnTo>
                    <a:pt x="4815506" y="909965"/>
                  </a:lnTo>
                  <a:lnTo>
                    <a:pt x="4855467" y="911405"/>
                  </a:lnTo>
                  <a:lnTo>
                    <a:pt x="4896869" y="909965"/>
                  </a:lnTo>
                  <a:lnTo>
                    <a:pt x="4904069" y="909965"/>
                  </a:lnTo>
                  <a:lnTo>
                    <a:pt x="4909110" y="915005"/>
                  </a:lnTo>
                  <a:lnTo>
                    <a:pt x="4931430" y="883687"/>
                  </a:lnTo>
                  <a:lnTo>
                    <a:pt x="4915950" y="920404"/>
                  </a:lnTo>
                  <a:lnTo>
                    <a:pt x="4929990" y="930844"/>
                  </a:lnTo>
                  <a:lnTo>
                    <a:pt x="4945471" y="939483"/>
                  </a:lnTo>
                  <a:lnTo>
                    <a:pt x="4950511" y="940923"/>
                  </a:lnTo>
                  <a:lnTo>
                    <a:pt x="4969592" y="958562"/>
                  </a:lnTo>
                  <a:lnTo>
                    <a:pt x="4993713" y="974041"/>
                  </a:lnTo>
                  <a:lnTo>
                    <a:pt x="5000913" y="979081"/>
                  </a:lnTo>
                  <a:lnTo>
                    <a:pt x="5000913" y="987720"/>
                  </a:lnTo>
                  <a:lnTo>
                    <a:pt x="4999113" y="1094993"/>
                  </a:lnTo>
                  <a:lnTo>
                    <a:pt x="4999113" y="1192187"/>
                  </a:lnTo>
                  <a:lnTo>
                    <a:pt x="5000913" y="1281821"/>
                  </a:lnTo>
                  <a:lnTo>
                    <a:pt x="5004153" y="1365336"/>
                  </a:lnTo>
                  <a:lnTo>
                    <a:pt x="5016034" y="1539924"/>
                  </a:lnTo>
                  <a:lnTo>
                    <a:pt x="5028274" y="1700834"/>
                  </a:lnTo>
                  <a:lnTo>
                    <a:pt x="5028274" y="1711273"/>
                  </a:lnTo>
                  <a:lnTo>
                    <a:pt x="5031514" y="1721712"/>
                  </a:lnTo>
                  <a:lnTo>
                    <a:pt x="5036915" y="1732152"/>
                  </a:lnTo>
                  <a:lnTo>
                    <a:pt x="5043755" y="1744391"/>
                  </a:lnTo>
                  <a:lnTo>
                    <a:pt x="5054195" y="1759870"/>
                  </a:lnTo>
                  <a:lnTo>
                    <a:pt x="5036915" y="1766709"/>
                  </a:lnTo>
                  <a:lnTo>
                    <a:pt x="5031514" y="1768509"/>
                  </a:lnTo>
                  <a:lnTo>
                    <a:pt x="5031514" y="1775349"/>
                  </a:lnTo>
                  <a:lnTo>
                    <a:pt x="5030074" y="1780748"/>
                  </a:lnTo>
                  <a:lnTo>
                    <a:pt x="5019634" y="1808107"/>
                  </a:lnTo>
                  <a:lnTo>
                    <a:pt x="5021434" y="1813506"/>
                  </a:lnTo>
                  <a:lnTo>
                    <a:pt x="5024674" y="1814946"/>
                  </a:lnTo>
                  <a:lnTo>
                    <a:pt x="5033315" y="1818546"/>
                  </a:lnTo>
                  <a:lnTo>
                    <a:pt x="5040515" y="1827185"/>
                  </a:lnTo>
                  <a:lnTo>
                    <a:pt x="5045555" y="1837625"/>
                  </a:lnTo>
                  <a:lnTo>
                    <a:pt x="5045555" y="1844464"/>
                  </a:lnTo>
                  <a:lnTo>
                    <a:pt x="5047355" y="1851664"/>
                  </a:lnTo>
                  <a:lnTo>
                    <a:pt x="5045555" y="1860303"/>
                  </a:lnTo>
                  <a:lnTo>
                    <a:pt x="5043755" y="1867143"/>
                  </a:lnTo>
                  <a:lnTo>
                    <a:pt x="5041955" y="1873982"/>
                  </a:lnTo>
                  <a:lnTo>
                    <a:pt x="5038715" y="1879382"/>
                  </a:lnTo>
                  <a:lnTo>
                    <a:pt x="5033315" y="1882622"/>
                  </a:lnTo>
                  <a:lnTo>
                    <a:pt x="5030074" y="1884422"/>
                  </a:lnTo>
                  <a:lnTo>
                    <a:pt x="5019634" y="1886222"/>
                  </a:lnTo>
                  <a:lnTo>
                    <a:pt x="5012434" y="1888021"/>
                  </a:lnTo>
                  <a:lnTo>
                    <a:pt x="5011354" y="1891621"/>
                  </a:lnTo>
                  <a:lnTo>
                    <a:pt x="5009554" y="1903500"/>
                  </a:lnTo>
                  <a:lnTo>
                    <a:pt x="5009554" y="1918979"/>
                  </a:lnTo>
                  <a:lnTo>
                    <a:pt x="5009554" y="1951737"/>
                  </a:lnTo>
                  <a:lnTo>
                    <a:pt x="5009554" y="2031652"/>
                  </a:lnTo>
                  <a:lnTo>
                    <a:pt x="5009554" y="2050731"/>
                  </a:lnTo>
                  <a:lnTo>
                    <a:pt x="5011354" y="2069810"/>
                  </a:lnTo>
                  <a:lnTo>
                    <a:pt x="5014234" y="2088528"/>
                  </a:lnTo>
                  <a:lnTo>
                    <a:pt x="5019634" y="2107607"/>
                  </a:lnTo>
                  <a:lnTo>
                    <a:pt x="5022874" y="2125246"/>
                  </a:lnTo>
                  <a:lnTo>
                    <a:pt x="5022874" y="2142525"/>
                  </a:lnTo>
                  <a:lnTo>
                    <a:pt x="5022874" y="2159804"/>
                  </a:lnTo>
                  <a:lnTo>
                    <a:pt x="5017834" y="2178883"/>
                  </a:lnTo>
                  <a:lnTo>
                    <a:pt x="5036915" y="2180682"/>
                  </a:lnTo>
                  <a:lnTo>
                    <a:pt x="5057796" y="2183922"/>
                  </a:lnTo>
                  <a:lnTo>
                    <a:pt x="5100637" y="2192562"/>
                  </a:lnTo>
                  <a:lnTo>
                    <a:pt x="5125118" y="2199401"/>
                  </a:lnTo>
                  <a:lnTo>
                    <a:pt x="5151039" y="2201201"/>
                  </a:lnTo>
                  <a:lnTo>
                    <a:pt x="5178760" y="2203001"/>
                  </a:lnTo>
                  <a:lnTo>
                    <a:pt x="5210082" y="2201201"/>
                  </a:lnTo>
                  <a:lnTo>
                    <a:pt x="5221962" y="2199401"/>
                  </a:lnTo>
                  <a:lnTo>
                    <a:pt x="5225562" y="2209841"/>
                  </a:lnTo>
                  <a:lnTo>
                    <a:pt x="5232402" y="2235759"/>
                  </a:lnTo>
                  <a:lnTo>
                    <a:pt x="5237443" y="2265277"/>
                  </a:lnTo>
                  <a:lnTo>
                    <a:pt x="5241043" y="2296595"/>
                  </a:lnTo>
                  <a:lnTo>
                    <a:pt x="5241043" y="2331153"/>
                  </a:lnTo>
                  <a:lnTo>
                    <a:pt x="5239243" y="2362111"/>
                  </a:lnTo>
                  <a:lnTo>
                    <a:pt x="5241043" y="2393429"/>
                  </a:lnTo>
                  <a:lnTo>
                    <a:pt x="5246083" y="2459304"/>
                  </a:lnTo>
                  <a:lnTo>
                    <a:pt x="5246083" y="2472983"/>
                  </a:lnTo>
                  <a:lnTo>
                    <a:pt x="5251483" y="2537059"/>
                  </a:lnTo>
                  <a:lnTo>
                    <a:pt x="5253283" y="2597535"/>
                  </a:lnTo>
                  <a:lnTo>
                    <a:pt x="5251483" y="2628853"/>
                  </a:lnTo>
                  <a:lnTo>
                    <a:pt x="5253283" y="2659811"/>
                  </a:lnTo>
                  <a:lnTo>
                    <a:pt x="5256523" y="2689329"/>
                  </a:lnTo>
                  <a:lnTo>
                    <a:pt x="5263364" y="2717048"/>
                  </a:lnTo>
                  <a:lnTo>
                    <a:pt x="5266964" y="2725687"/>
                  </a:lnTo>
                  <a:lnTo>
                    <a:pt x="5260124" y="2731087"/>
                  </a:lnTo>
                  <a:lnTo>
                    <a:pt x="5249683" y="2739726"/>
                  </a:lnTo>
                  <a:lnTo>
                    <a:pt x="5237443" y="2746566"/>
                  </a:lnTo>
                  <a:lnTo>
                    <a:pt x="5225562" y="2751605"/>
                  </a:lnTo>
                  <a:lnTo>
                    <a:pt x="5210082" y="2755205"/>
                  </a:lnTo>
                  <a:lnTo>
                    <a:pt x="5199641" y="2757005"/>
                  </a:lnTo>
                  <a:lnTo>
                    <a:pt x="5189201" y="2762045"/>
                  </a:lnTo>
                  <a:lnTo>
                    <a:pt x="5180560" y="2767084"/>
                  </a:lnTo>
                  <a:lnTo>
                    <a:pt x="5171920" y="2774284"/>
                  </a:lnTo>
                  <a:lnTo>
                    <a:pt x="5163280" y="2782923"/>
                  </a:lnTo>
                  <a:lnTo>
                    <a:pt x="5152839" y="2775724"/>
                  </a:lnTo>
                  <a:lnTo>
                    <a:pt x="5131958" y="2765644"/>
                  </a:lnTo>
                  <a:lnTo>
                    <a:pt x="5116478" y="2758445"/>
                  </a:lnTo>
                  <a:lnTo>
                    <a:pt x="5109278" y="2757005"/>
                  </a:lnTo>
                  <a:lnTo>
                    <a:pt x="5102437" y="2757005"/>
                  </a:lnTo>
                  <a:lnTo>
                    <a:pt x="5095597" y="2757005"/>
                  </a:lnTo>
                  <a:lnTo>
                    <a:pt x="5090557" y="2758445"/>
                  </a:lnTo>
                  <a:lnTo>
                    <a:pt x="5075076" y="2765644"/>
                  </a:lnTo>
                  <a:lnTo>
                    <a:pt x="5057796" y="2772484"/>
                  </a:lnTo>
                  <a:lnTo>
                    <a:pt x="5036915" y="2784723"/>
                  </a:lnTo>
                  <a:lnTo>
                    <a:pt x="5011354" y="2796602"/>
                  </a:lnTo>
                  <a:lnTo>
                    <a:pt x="5005953" y="2798402"/>
                  </a:lnTo>
                  <a:lnTo>
                    <a:pt x="5000913" y="2796602"/>
                  </a:lnTo>
                  <a:lnTo>
                    <a:pt x="4993713" y="2793363"/>
                  </a:lnTo>
                  <a:lnTo>
                    <a:pt x="4990473" y="2789763"/>
                  </a:lnTo>
                  <a:lnTo>
                    <a:pt x="4985073" y="2786163"/>
                  </a:lnTo>
                  <a:lnTo>
                    <a:pt x="4981832" y="2779323"/>
                  </a:lnTo>
                  <a:lnTo>
                    <a:pt x="4974632" y="2765644"/>
                  </a:lnTo>
                  <a:lnTo>
                    <a:pt x="4971392" y="2748365"/>
                  </a:lnTo>
                  <a:lnTo>
                    <a:pt x="4960952" y="2753405"/>
                  </a:lnTo>
                  <a:lnTo>
                    <a:pt x="4952311" y="2760245"/>
                  </a:lnTo>
                  <a:lnTo>
                    <a:pt x="4941871" y="2768884"/>
                  </a:lnTo>
                  <a:lnTo>
                    <a:pt x="4929990" y="2774284"/>
                  </a:lnTo>
                  <a:lnTo>
                    <a:pt x="4915950" y="2777524"/>
                  </a:lnTo>
                  <a:lnTo>
                    <a:pt x="4900469" y="2781123"/>
                  </a:lnTo>
                  <a:lnTo>
                    <a:pt x="4896869" y="2782923"/>
                  </a:lnTo>
                  <a:lnTo>
                    <a:pt x="4893629" y="2781123"/>
                  </a:lnTo>
                  <a:lnTo>
                    <a:pt x="4883189" y="2777524"/>
                  </a:lnTo>
                  <a:lnTo>
                    <a:pt x="4874548" y="2772484"/>
                  </a:lnTo>
                  <a:lnTo>
                    <a:pt x="4867348" y="2767084"/>
                  </a:lnTo>
                  <a:lnTo>
                    <a:pt x="4860508" y="2758445"/>
                  </a:lnTo>
                  <a:lnTo>
                    <a:pt x="4857268" y="2749805"/>
                  </a:lnTo>
                  <a:lnTo>
                    <a:pt x="4843227" y="2753405"/>
                  </a:lnTo>
                  <a:lnTo>
                    <a:pt x="4829186" y="2757005"/>
                  </a:lnTo>
                  <a:lnTo>
                    <a:pt x="4815506" y="2757005"/>
                  </a:lnTo>
                  <a:lnTo>
                    <a:pt x="4803625" y="2755205"/>
                  </a:lnTo>
                  <a:lnTo>
                    <a:pt x="4744583" y="2755205"/>
                  </a:lnTo>
                  <a:lnTo>
                    <a:pt x="4651339" y="2753405"/>
                  </a:lnTo>
                  <a:lnTo>
                    <a:pt x="4566376" y="2753405"/>
                  </a:lnTo>
                  <a:lnTo>
                    <a:pt x="4485013" y="2755205"/>
                  </a:lnTo>
                  <a:lnTo>
                    <a:pt x="4408690" y="2758445"/>
                  </a:lnTo>
                  <a:lnTo>
                    <a:pt x="4329127" y="2765644"/>
                  </a:lnTo>
                  <a:lnTo>
                    <a:pt x="4244163" y="2767084"/>
                  </a:lnTo>
                  <a:lnTo>
                    <a:pt x="4155960" y="2767084"/>
                  </a:lnTo>
                  <a:lnTo>
                    <a:pt x="4062717" y="2762045"/>
                  </a:lnTo>
                  <a:lnTo>
                    <a:pt x="4055517" y="2762045"/>
                  </a:lnTo>
                  <a:lnTo>
                    <a:pt x="4052276" y="2757005"/>
                  </a:lnTo>
                  <a:lnTo>
                    <a:pt x="4043636" y="2746566"/>
                  </a:lnTo>
                  <a:lnTo>
                    <a:pt x="4036436" y="2736126"/>
                  </a:lnTo>
                  <a:lnTo>
                    <a:pt x="4031395" y="2723887"/>
                  </a:lnTo>
                  <a:lnTo>
                    <a:pt x="4027796" y="2712008"/>
                  </a:lnTo>
                  <a:lnTo>
                    <a:pt x="4026355" y="2699769"/>
                  </a:lnTo>
                  <a:lnTo>
                    <a:pt x="4026355" y="2687889"/>
                  </a:lnTo>
                  <a:lnTo>
                    <a:pt x="4026355" y="2673850"/>
                  </a:lnTo>
                  <a:lnTo>
                    <a:pt x="4029596" y="2659811"/>
                  </a:lnTo>
                  <a:lnTo>
                    <a:pt x="4034996" y="2637493"/>
                  </a:lnTo>
                  <a:lnTo>
                    <a:pt x="4038236" y="2613374"/>
                  </a:lnTo>
                  <a:lnTo>
                    <a:pt x="4040036" y="2588896"/>
                  </a:lnTo>
                  <a:lnTo>
                    <a:pt x="4040036" y="2562978"/>
                  </a:lnTo>
                  <a:lnTo>
                    <a:pt x="4041836" y="2540659"/>
                  </a:lnTo>
                  <a:lnTo>
                    <a:pt x="4043636" y="2517980"/>
                  </a:lnTo>
                  <a:lnTo>
                    <a:pt x="4043636" y="2493862"/>
                  </a:lnTo>
                  <a:lnTo>
                    <a:pt x="4040036" y="2469384"/>
                  </a:lnTo>
                  <a:lnTo>
                    <a:pt x="4033196" y="2426546"/>
                  </a:lnTo>
                  <a:lnTo>
                    <a:pt x="4029596" y="2402068"/>
                  </a:lnTo>
                  <a:lnTo>
                    <a:pt x="4026355" y="2377590"/>
                  </a:lnTo>
                  <a:lnTo>
                    <a:pt x="4017355" y="2332953"/>
                  </a:lnTo>
                  <a:lnTo>
                    <a:pt x="4010515" y="2286156"/>
                  </a:lnTo>
                  <a:lnTo>
                    <a:pt x="4005474" y="2239359"/>
                  </a:lnTo>
                  <a:lnTo>
                    <a:pt x="4003675" y="2214880"/>
                  </a:lnTo>
                  <a:lnTo>
                    <a:pt x="4005474" y="2190762"/>
                  </a:lnTo>
                  <a:lnTo>
                    <a:pt x="4008715" y="2170243"/>
                  </a:lnTo>
                  <a:lnTo>
                    <a:pt x="4027796" y="2178883"/>
                  </a:lnTo>
                  <a:lnTo>
                    <a:pt x="4036436" y="2183922"/>
                  </a:lnTo>
                  <a:lnTo>
                    <a:pt x="4038236" y="2182122"/>
                  </a:lnTo>
                  <a:lnTo>
                    <a:pt x="4048676" y="2185722"/>
                  </a:lnTo>
                  <a:lnTo>
                    <a:pt x="4055517" y="2188962"/>
                  </a:lnTo>
                  <a:lnTo>
                    <a:pt x="4060917" y="2192562"/>
                  </a:lnTo>
                  <a:lnTo>
                    <a:pt x="4069557" y="2201201"/>
                  </a:lnTo>
                  <a:lnTo>
                    <a:pt x="4076398" y="2213440"/>
                  </a:lnTo>
                  <a:lnTo>
                    <a:pt x="4078197" y="2220280"/>
                  </a:lnTo>
                  <a:lnTo>
                    <a:pt x="4078197" y="2227119"/>
                  </a:lnTo>
                  <a:lnTo>
                    <a:pt x="4079998" y="2235759"/>
                  </a:lnTo>
                  <a:lnTo>
                    <a:pt x="4081798" y="2239359"/>
                  </a:lnTo>
                  <a:lnTo>
                    <a:pt x="4085038" y="2242598"/>
                  </a:lnTo>
                  <a:lnTo>
                    <a:pt x="4215002" y="2230719"/>
                  </a:lnTo>
                  <a:lnTo>
                    <a:pt x="4216802" y="2230719"/>
                  </a:lnTo>
                  <a:lnTo>
                    <a:pt x="4245963" y="2232159"/>
                  </a:lnTo>
                  <a:lnTo>
                    <a:pt x="4273684" y="2233959"/>
                  </a:lnTo>
                  <a:lnTo>
                    <a:pt x="4303206" y="2235759"/>
                  </a:lnTo>
                  <a:lnTo>
                    <a:pt x="4330927" y="2239359"/>
                  </a:lnTo>
                  <a:lnTo>
                    <a:pt x="4330927" y="2237559"/>
                  </a:lnTo>
                  <a:lnTo>
                    <a:pt x="4337767" y="2209841"/>
                  </a:lnTo>
                  <a:lnTo>
                    <a:pt x="4343167" y="2175283"/>
                  </a:lnTo>
                  <a:lnTo>
                    <a:pt x="4343167" y="2164843"/>
                  </a:lnTo>
                  <a:lnTo>
                    <a:pt x="4343167" y="2158004"/>
                  </a:lnTo>
                  <a:lnTo>
                    <a:pt x="4341367" y="2152964"/>
                  </a:lnTo>
                  <a:lnTo>
                    <a:pt x="4339567" y="2147565"/>
                  </a:lnTo>
                  <a:lnTo>
                    <a:pt x="4332727" y="2144325"/>
                  </a:lnTo>
                  <a:lnTo>
                    <a:pt x="4329127" y="2142525"/>
                  </a:lnTo>
                  <a:lnTo>
                    <a:pt x="4315446" y="2140725"/>
                  </a:lnTo>
                  <a:lnTo>
                    <a:pt x="4315446" y="2126686"/>
                  </a:lnTo>
                  <a:lnTo>
                    <a:pt x="4316886" y="2114807"/>
                  </a:lnTo>
                  <a:lnTo>
                    <a:pt x="4318686" y="2098968"/>
                  </a:lnTo>
                  <a:lnTo>
                    <a:pt x="4325887" y="2085289"/>
                  </a:lnTo>
                  <a:lnTo>
                    <a:pt x="4329127" y="2078449"/>
                  </a:lnTo>
                  <a:lnTo>
                    <a:pt x="4335967" y="2071250"/>
                  </a:lnTo>
                  <a:lnTo>
                    <a:pt x="4341367" y="2061170"/>
                  </a:lnTo>
                  <a:lnTo>
                    <a:pt x="4346407" y="2048931"/>
                  </a:lnTo>
                  <a:lnTo>
                    <a:pt x="4337767" y="1955337"/>
                  </a:lnTo>
                  <a:lnTo>
                    <a:pt x="4332727" y="1865343"/>
                  </a:lnTo>
                  <a:lnTo>
                    <a:pt x="4327327" y="1778949"/>
                  </a:lnTo>
                  <a:lnTo>
                    <a:pt x="4324086" y="1695794"/>
                  </a:lnTo>
                  <a:lnTo>
                    <a:pt x="4318686" y="1610840"/>
                  </a:lnTo>
                  <a:lnTo>
                    <a:pt x="4318686" y="1524445"/>
                  </a:lnTo>
                  <a:lnTo>
                    <a:pt x="4320486" y="1437691"/>
                  </a:lnTo>
                  <a:lnTo>
                    <a:pt x="4327327" y="1349497"/>
                  </a:lnTo>
                  <a:lnTo>
                    <a:pt x="4316886" y="1344457"/>
                  </a:lnTo>
                  <a:lnTo>
                    <a:pt x="4310046" y="1342657"/>
                  </a:lnTo>
                  <a:lnTo>
                    <a:pt x="4305006" y="1339057"/>
                  </a:lnTo>
                  <a:lnTo>
                    <a:pt x="4297805" y="1334018"/>
                  </a:lnTo>
                  <a:lnTo>
                    <a:pt x="4294565" y="1328978"/>
                  </a:lnTo>
                  <a:lnTo>
                    <a:pt x="4277285" y="1332218"/>
                  </a:lnTo>
                  <a:lnTo>
                    <a:pt x="4256404" y="1335817"/>
                  </a:lnTo>
                  <a:lnTo>
                    <a:pt x="4235523" y="1335817"/>
                  </a:lnTo>
                  <a:lnTo>
                    <a:pt x="4211402" y="1334018"/>
                  </a:lnTo>
                  <a:lnTo>
                    <a:pt x="4180441" y="1332218"/>
                  </a:lnTo>
                  <a:lnTo>
                    <a:pt x="4152361" y="1332218"/>
                  </a:lnTo>
                  <a:lnTo>
                    <a:pt x="4124639" y="1332218"/>
                  </a:lnTo>
                  <a:lnTo>
                    <a:pt x="4099078" y="1334018"/>
                  </a:lnTo>
                  <a:lnTo>
                    <a:pt x="4086838" y="1335817"/>
                  </a:lnTo>
                  <a:lnTo>
                    <a:pt x="4083238" y="1323578"/>
                  </a:lnTo>
                  <a:lnTo>
                    <a:pt x="4076398" y="1283621"/>
                  </a:lnTo>
                  <a:lnTo>
                    <a:pt x="4071357" y="1242224"/>
                  </a:lnTo>
                  <a:lnTo>
                    <a:pt x="4069557" y="1199026"/>
                  </a:lnTo>
                  <a:lnTo>
                    <a:pt x="4071357" y="1154029"/>
                  </a:lnTo>
                  <a:lnTo>
                    <a:pt x="4073157" y="1107232"/>
                  </a:lnTo>
                  <a:lnTo>
                    <a:pt x="4073157" y="1065835"/>
                  </a:lnTo>
                  <a:lnTo>
                    <a:pt x="4071357" y="1025878"/>
                  </a:lnTo>
                  <a:lnTo>
                    <a:pt x="4067757" y="989520"/>
                  </a:lnTo>
                  <a:lnTo>
                    <a:pt x="4060917" y="961802"/>
                  </a:lnTo>
                  <a:lnTo>
                    <a:pt x="4057316" y="948123"/>
                  </a:lnTo>
                  <a:lnTo>
                    <a:pt x="4052276" y="935883"/>
                  </a:lnTo>
                  <a:lnTo>
                    <a:pt x="4045436" y="920404"/>
                  </a:lnTo>
                  <a:lnTo>
                    <a:pt x="4043636" y="911405"/>
                  </a:lnTo>
                  <a:lnTo>
                    <a:pt x="4043636" y="904566"/>
                  </a:lnTo>
                  <a:lnTo>
                    <a:pt x="4043636" y="887287"/>
                  </a:lnTo>
                  <a:lnTo>
                    <a:pt x="4048676" y="870008"/>
                  </a:lnTo>
                  <a:lnTo>
                    <a:pt x="4054077" y="859568"/>
                  </a:lnTo>
                  <a:lnTo>
                    <a:pt x="4064517" y="861368"/>
                  </a:lnTo>
                  <a:lnTo>
                    <a:pt x="4102319" y="863168"/>
                  </a:lnTo>
                  <a:lnTo>
                    <a:pt x="4143720" y="863168"/>
                  </a:lnTo>
                  <a:lnTo>
                    <a:pt x="4185481" y="863168"/>
                  </a:lnTo>
                  <a:lnTo>
                    <a:pt x="4230483" y="861368"/>
                  </a:lnTo>
                  <a:lnTo>
                    <a:pt x="4275485" y="857769"/>
                  </a:lnTo>
                  <a:lnTo>
                    <a:pt x="4322286" y="857769"/>
                  </a:lnTo>
                  <a:lnTo>
                    <a:pt x="4370888" y="857769"/>
                  </a:lnTo>
                  <a:lnTo>
                    <a:pt x="4420930" y="861368"/>
                  </a:lnTo>
                  <a:lnTo>
                    <a:pt x="4422370" y="859568"/>
                  </a:lnTo>
                  <a:lnTo>
                    <a:pt x="4422370" y="855969"/>
                  </a:lnTo>
                  <a:lnTo>
                    <a:pt x="4424170" y="849129"/>
                  </a:lnTo>
                  <a:lnTo>
                    <a:pt x="4425970" y="842290"/>
                  </a:lnTo>
                  <a:lnTo>
                    <a:pt x="4429571" y="839050"/>
                  </a:lnTo>
                  <a:lnTo>
                    <a:pt x="4432811" y="835450"/>
                  </a:lnTo>
                  <a:close/>
                  <a:moveTo>
                    <a:pt x="1053910" y="831364"/>
                  </a:moveTo>
                  <a:lnTo>
                    <a:pt x="1047071" y="832804"/>
                  </a:lnTo>
                  <a:lnTo>
                    <a:pt x="1040232" y="832804"/>
                  </a:lnTo>
                  <a:lnTo>
                    <a:pt x="1043472" y="841445"/>
                  </a:lnTo>
                  <a:close/>
                  <a:moveTo>
                    <a:pt x="1220203" y="822723"/>
                  </a:moveTo>
                  <a:lnTo>
                    <a:pt x="1195727" y="836405"/>
                  </a:lnTo>
                  <a:lnTo>
                    <a:pt x="1190688" y="840005"/>
                  </a:lnTo>
                  <a:lnTo>
                    <a:pt x="1204366" y="838205"/>
                  </a:lnTo>
                  <a:lnTo>
                    <a:pt x="1211565" y="832804"/>
                  </a:lnTo>
                  <a:close/>
                  <a:moveTo>
                    <a:pt x="3255676" y="814081"/>
                  </a:moveTo>
                  <a:lnTo>
                    <a:pt x="3253876" y="815522"/>
                  </a:lnTo>
                  <a:lnTo>
                    <a:pt x="3255676" y="815522"/>
                  </a:lnTo>
                  <a:close/>
                  <a:moveTo>
                    <a:pt x="9321152" y="784102"/>
                  </a:moveTo>
                  <a:lnTo>
                    <a:pt x="9315751" y="787343"/>
                  </a:lnTo>
                  <a:lnTo>
                    <a:pt x="9312150" y="792745"/>
                  </a:lnTo>
                  <a:lnTo>
                    <a:pt x="9322592" y="792745"/>
                  </a:lnTo>
                  <a:close/>
                  <a:moveTo>
                    <a:pt x="6832658" y="774700"/>
                  </a:moveTo>
                  <a:lnTo>
                    <a:pt x="6869019" y="776140"/>
                  </a:lnTo>
                  <a:lnTo>
                    <a:pt x="6905381" y="779740"/>
                  </a:lnTo>
                  <a:lnTo>
                    <a:pt x="6941742" y="786579"/>
                  </a:lnTo>
                  <a:lnTo>
                    <a:pt x="6974503" y="797017"/>
                  </a:lnTo>
                  <a:lnTo>
                    <a:pt x="7005824" y="809256"/>
                  </a:lnTo>
                  <a:lnTo>
                    <a:pt x="7035344" y="824734"/>
                  </a:lnTo>
                  <a:lnTo>
                    <a:pt x="7062705" y="842012"/>
                  </a:lnTo>
                  <a:lnTo>
                    <a:pt x="7087186" y="862889"/>
                  </a:lnTo>
                  <a:lnTo>
                    <a:pt x="7109507" y="885206"/>
                  </a:lnTo>
                  <a:lnTo>
                    <a:pt x="7128587" y="893845"/>
                  </a:lnTo>
                  <a:lnTo>
                    <a:pt x="7146228" y="904284"/>
                  </a:lnTo>
                  <a:lnTo>
                    <a:pt x="7161708" y="916522"/>
                  </a:lnTo>
                  <a:lnTo>
                    <a:pt x="7178989" y="928761"/>
                  </a:lnTo>
                  <a:lnTo>
                    <a:pt x="7189069" y="937400"/>
                  </a:lnTo>
                  <a:lnTo>
                    <a:pt x="7199509" y="947838"/>
                  </a:lnTo>
                  <a:lnTo>
                    <a:pt x="7214990" y="970156"/>
                  </a:lnTo>
                  <a:lnTo>
                    <a:pt x="7232630" y="997872"/>
                  </a:lnTo>
                  <a:lnTo>
                    <a:pt x="7234070" y="1001112"/>
                  </a:lnTo>
                  <a:lnTo>
                    <a:pt x="7234070" y="1015150"/>
                  </a:lnTo>
                  <a:lnTo>
                    <a:pt x="7223630" y="1021989"/>
                  </a:lnTo>
                  <a:lnTo>
                    <a:pt x="7220390" y="1023789"/>
                  </a:lnTo>
                  <a:lnTo>
                    <a:pt x="7222190" y="1025589"/>
                  </a:lnTo>
                  <a:lnTo>
                    <a:pt x="7225430" y="1030628"/>
                  </a:lnTo>
                  <a:lnTo>
                    <a:pt x="7229030" y="1036027"/>
                  </a:lnTo>
                  <a:lnTo>
                    <a:pt x="7237670" y="1034228"/>
                  </a:lnTo>
                  <a:lnTo>
                    <a:pt x="7244511" y="1036027"/>
                  </a:lnTo>
                  <a:lnTo>
                    <a:pt x="7253151" y="1037467"/>
                  </a:lnTo>
                  <a:lnTo>
                    <a:pt x="7260351" y="1041067"/>
                  </a:lnTo>
                  <a:lnTo>
                    <a:pt x="7267191" y="1046466"/>
                  </a:lnTo>
                  <a:lnTo>
                    <a:pt x="7272231" y="1051505"/>
                  </a:lnTo>
                  <a:lnTo>
                    <a:pt x="7277632" y="1060144"/>
                  </a:lnTo>
                  <a:lnTo>
                    <a:pt x="7282672" y="1066983"/>
                  </a:lnTo>
                  <a:lnTo>
                    <a:pt x="7286272" y="1079222"/>
                  </a:lnTo>
                  <a:lnTo>
                    <a:pt x="7288072" y="1087861"/>
                  </a:lnTo>
                  <a:lnTo>
                    <a:pt x="7286272" y="1096500"/>
                  </a:lnTo>
                  <a:lnTo>
                    <a:pt x="7282672" y="1105139"/>
                  </a:lnTo>
                  <a:lnTo>
                    <a:pt x="7277632" y="1108738"/>
                  </a:lnTo>
                  <a:lnTo>
                    <a:pt x="7284472" y="1110538"/>
                  </a:lnTo>
                  <a:lnTo>
                    <a:pt x="7293112" y="1113778"/>
                  </a:lnTo>
                  <a:lnTo>
                    <a:pt x="7305352" y="1117377"/>
                  </a:lnTo>
                  <a:lnTo>
                    <a:pt x="7312193" y="1119177"/>
                  </a:lnTo>
                  <a:lnTo>
                    <a:pt x="7313993" y="1127456"/>
                  </a:lnTo>
                  <a:lnTo>
                    <a:pt x="7334513" y="1184689"/>
                  </a:lnTo>
                  <a:lnTo>
                    <a:pt x="7355394" y="1246961"/>
                  </a:lnTo>
                  <a:lnTo>
                    <a:pt x="7376275" y="1311033"/>
                  </a:lnTo>
                  <a:lnTo>
                    <a:pt x="7393555" y="1376904"/>
                  </a:lnTo>
                  <a:lnTo>
                    <a:pt x="7407596" y="1446016"/>
                  </a:lnTo>
                  <a:lnTo>
                    <a:pt x="7462677" y="1420099"/>
                  </a:lnTo>
                  <a:lnTo>
                    <a:pt x="7410836" y="1460054"/>
                  </a:lnTo>
                  <a:lnTo>
                    <a:pt x="7423076" y="1536004"/>
                  </a:lnTo>
                  <a:lnTo>
                    <a:pt x="7429916" y="1591437"/>
                  </a:lnTo>
                  <a:lnTo>
                    <a:pt x="7438557" y="1648670"/>
                  </a:lnTo>
                  <a:lnTo>
                    <a:pt x="7452237" y="1757736"/>
                  </a:lnTo>
                  <a:lnTo>
                    <a:pt x="7464477" y="1868602"/>
                  </a:lnTo>
                  <a:lnTo>
                    <a:pt x="7468077" y="1927275"/>
                  </a:lnTo>
                  <a:lnTo>
                    <a:pt x="7473118" y="1988107"/>
                  </a:lnTo>
                  <a:lnTo>
                    <a:pt x="7474918" y="2008625"/>
                  </a:lnTo>
                  <a:lnTo>
                    <a:pt x="7474918" y="2027702"/>
                  </a:lnTo>
                  <a:lnTo>
                    <a:pt x="7474918" y="2046780"/>
                  </a:lnTo>
                  <a:lnTo>
                    <a:pt x="7471317" y="2064058"/>
                  </a:lnTo>
                  <a:lnTo>
                    <a:pt x="7469517" y="2079536"/>
                  </a:lnTo>
                  <a:lnTo>
                    <a:pt x="7469517" y="2095374"/>
                  </a:lnTo>
                  <a:lnTo>
                    <a:pt x="7469517" y="2110852"/>
                  </a:lnTo>
                  <a:lnTo>
                    <a:pt x="7471317" y="2124890"/>
                  </a:lnTo>
                  <a:lnTo>
                    <a:pt x="7473118" y="2140368"/>
                  </a:lnTo>
                  <a:lnTo>
                    <a:pt x="7474918" y="2155846"/>
                  </a:lnTo>
                  <a:lnTo>
                    <a:pt x="7478158" y="2169884"/>
                  </a:lnTo>
                  <a:lnTo>
                    <a:pt x="7483558" y="2181763"/>
                  </a:lnTo>
                  <a:lnTo>
                    <a:pt x="7485358" y="2195801"/>
                  </a:lnTo>
                  <a:lnTo>
                    <a:pt x="7488598" y="2218118"/>
                  </a:lnTo>
                  <a:lnTo>
                    <a:pt x="7490398" y="2237196"/>
                  </a:lnTo>
                  <a:lnTo>
                    <a:pt x="7500838" y="2242235"/>
                  </a:lnTo>
                  <a:lnTo>
                    <a:pt x="7516319" y="2249434"/>
                  </a:lnTo>
                  <a:lnTo>
                    <a:pt x="7535399" y="2256274"/>
                  </a:lnTo>
                  <a:lnTo>
                    <a:pt x="7559880" y="2261313"/>
                  </a:lnTo>
                  <a:lnTo>
                    <a:pt x="7585801" y="2268512"/>
                  </a:lnTo>
                  <a:lnTo>
                    <a:pt x="7609922" y="2270312"/>
                  </a:lnTo>
                  <a:lnTo>
                    <a:pt x="7632242" y="2270312"/>
                  </a:lnTo>
                  <a:lnTo>
                    <a:pt x="7649523" y="2268512"/>
                  </a:lnTo>
                  <a:lnTo>
                    <a:pt x="7661763" y="2268512"/>
                  </a:lnTo>
                  <a:lnTo>
                    <a:pt x="7670403" y="2266712"/>
                  </a:lnTo>
                  <a:lnTo>
                    <a:pt x="7677604" y="2263113"/>
                  </a:lnTo>
                  <a:lnTo>
                    <a:pt x="7684444" y="2258073"/>
                  </a:lnTo>
                  <a:lnTo>
                    <a:pt x="7691284" y="2252674"/>
                  </a:lnTo>
                  <a:lnTo>
                    <a:pt x="7698124" y="2251234"/>
                  </a:lnTo>
                  <a:lnTo>
                    <a:pt x="7705324" y="2249434"/>
                  </a:lnTo>
                  <a:lnTo>
                    <a:pt x="7713965" y="2249434"/>
                  </a:lnTo>
                  <a:lnTo>
                    <a:pt x="7720805" y="2249434"/>
                  </a:lnTo>
                  <a:lnTo>
                    <a:pt x="7727645" y="2252674"/>
                  </a:lnTo>
                  <a:lnTo>
                    <a:pt x="7734486" y="2256274"/>
                  </a:lnTo>
                  <a:lnTo>
                    <a:pt x="7741326" y="2259873"/>
                  </a:lnTo>
                  <a:lnTo>
                    <a:pt x="7746726" y="2263113"/>
                  </a:lnTo>
                  <a:lnTo>
                    <a:pt x="7748526" y="2270312"/>
                  </a:lnTo>
                  <a:lnTo>
                    <a:pt x="7749966" y="2282190"/>
                  </a:lnTo>
                  <a:lnTo>
                    <a:pt x="7748526" y="2292629"/>
                  </a:lnTo>
                  <a:lnTo>
                    <a:pt x="7746726" y="2301268"/>
                  </a:lnTo>
                  <a:lnTo>
                    <a:pt x="7743126" y="2308107"/>
                  </a:lnTo>
                  <a:lnTo>
                    <a:pt x="7739886" y="2313506"/>
                  </a:lnTo>
                  <a:lnTo>
                    <a:pt x="7734486" y="2316746"/>
                  </a:lnTo>
                  <a:lnTo>
                    <a:pt x="7725845" y="2322145"/>
                  </a:lnTo>
                  <a:lnTo>
                    <a:pt x="7720805" y="2325385"/>
                  </a:lnTo>
                  <a:lnTo>
                    <a:pt x="7719005" y="2330784"/>
                  </a:lnTo>
                  <a:lnTo>
                    <a:pt x="7717205" y="2335824"/>
                  </a:lnTo>
                  <a:lnTo>
                    <a:pt x="7717205" y="2341223"/>
                  </a:lnTo>
                  <a:lnTo>
                    <a:pt x="7719005" y="2356701"/>
                  </a:lnTo>
                  <a:lnTo>
                    <a:pt x="7722605" y="2368579"/>
                  </a:lnTo>
                  <a:lnTo>
                    <a:pt x="7725845" y="2377218"/>
                  </a:lnTo>
                  <a:lnTo>
                    <a:pt x="7732686" y="2384417"/>
                  </a:lnTo>
                  <a:lnTo>
                    <a:pt x="7741326" y="2393056"/>
                  </a:lnTo>
                  <a:lnTo>
                    <a:pt x="7753566" y="2399895"/>
                  </a:lnTo>
                  <a:lnTo>
                    <a:pt x="7779487" y="2415733"/>
                  </a:lnTo>
                  <a:lnTo>
                    <a:pt x="7786327" y="2420773"/>
                  </a:lnTo>
                  <a:lnTo>
                    <a:pt x="7786327" y="2429412"/>
                  </a:lnTo>
                  <a:lnTo>
                    <a:pt x="7784527" y="2439850"/>
                  </a:lnTo>
                  <a:lnTo>
                    <a:pt x="7783087" y="2450289"/>
                  </a:lnTo>
                  <a:lnTo>
                    <a:pt x="7779487" y="2457128"/>
                  </a:lnTo>
                  <a:lnTo>
                    <a:pt x="7775887" y="2463967"/>
                  </a:lnTo>
                  <a:lnTo>
                    <a:pt x="7770847" y="2469007"/>
                  </a:lnTo>
                  <a:lnTo>
                    <a:pt x="7764006" y="2472606"/>
                  </a:lnTo>
                  <a:lnTo>
                    <a:pt x="7758606" y="2474406"/>
                  </a:lnTo>
                  <a:lnTo>
                    <a:pt x="7751766" y="2476206"/>
                  </a:lnTo>
                  <a:lnTo>
                    <a:pt x="7748526" y="2476206"/>
                  </a:lnTo>
                  <a:lnTo>
                    <a:pt x="7748526" y="2479445"/>
                  </a:lnTo>
                  <a:lnTo>
                    <a:pt x="7748526" y="2559355"/>
                  </a:lnTo>
                  <a:lnTo>
                    <a:pt x="7746726" y="2578433"/>
                  </a:lnTo>
                  <a:lnTo>
                    <a:pt x="7748526" y="2593911"/>
                  </a:lnTo>
                  <a:lnTo>
                    <a:pt x="7753566" y="2607589"/>
                  </a:lnTo>
                  <a:lnTo>
                    <a:pt x="7762206" y="2618028"/>
                  </a:lnTo>
                  <a:lnTo>
                    <a:pt x="7769047" y="2624867"/>
                  </a:lnTo>
                  <a:lnTo>
                    <a:pt x="7765807" y="2633506"/>
                  </a:lnTo>
                  <a:lnTo>
                    <a:pt x="7760406" y="2643945"/>
                  </a:lnTo>
                  <a:lnTo>
                    <a:pt x="7753566" y="2654383"/>
                  </a:lnTo>
                  <a:lnTo>
                    <a:pt x="7744926" y="2661223"/>
                  </a:lnTo>
                  <a:lnTo>
                    <a:pt x="7732686" y="2666622"/>
                  </a:lnTo>
                  <a:lnTo>
                    <a:pt x="7734486" y="2671661"/>
                  </a:lnTo>
                  <a:lnTo>
                    <a:pt x="7736286" y="2696138"/>
                  </a:lnTo>
                  <a:lnTo>
                    <a:pt x="7738086" y="2704777"/>
                  </a:lnTo>
                  <a:lnTo>
                    <a:pt x="7731245" y="2709816"/>
                  </a:lnTo>
                  <a:lnTo>
                    <a:pt x="7691284" y="2737533"/>
                  </a:lnTo>
                  <a:lnTo>
                    <a:pt x="7682644" y="2744372"/>
                  </a:lnTo>
                  <a:lnTo>
                    <a:pt x="7672203" y="2751211"/>
                  </a:lnTo>
                  <a:lnTo>
                    <a:pt x="7663563" y="2758050"/>
                  </a:lnTo>
                  <a:lnTo>
                    <a:pt x="7654923" y="2765249"/>
                  </a:lnTo>
                  <a:lnTo>
                    <a:pt x="7651323" y="2770289"/>
                  </a:lnTo>
                  <a:lnTo>
                    <a:pt x="7644483" y="2770289"/>
                  </a:lnTo>
                  <a:lnTo>
                    <a:pt x="7589041" y="2768489"/>
                  </a:lnTo>
                  <a:lnTo>
                    <a:pt x="7535399" y="2766689"/>
                  </a:lnTo>
                  <a:lnTo>
                    <a:pt x="7433516" y="2761650"/>
                  </a:lnTo>
                  <a:lnTo>
                    <a:pt x="7379515" y="2758050"/>
                  </a:lnTo>
                  <a:lnTo>
                    <a:pt x="7325873" y="2753011"/>
                  </a:lnTo>
                  <a:lnTo>
                    <a:pt x="7246311" y="2746172"/>
                  </a:lnTo>
                  <a:lnTo>
                    <a:pt x="7062705" y="2735733"/>
                  </a:lnTo>
                  <a:lnTo>
                    <a:pt x="7016264" y="2733933"/>
                  </a:lnTo>
                  <a:lnTo>
                    <a:pt x="6969462" y="2733933"/>
                  </a:lnTo>
                  <a:lnTo>
                    <a:pt x="6869019" y="2739333"/>
                  </a:lnTo>
                  <a:lnTo>
                    <a:pt x="6856779" y="2739333"/>
                  </a:lnTo>
                  <a:lnTo>
                    <a:pt x="6853539" y="2727094"/>
                  </a:lnTo>
                  <a:lnTo>
                    <a:pt x="6843099" y="2666622"/>
                  </a:lnTo>
                  <a:lnTo>
                    <a:pt x="6841299" y="2661223"/>
                  </a:lnTo>
                  <a:lnTo>
                    <a:pt x="6839499" y="2656183"/>
                  </a:lnTo>
                  <a:lnTo>
                    <a:pt x="6837699" y="2650784"/>
                  </a:lnTo>
                  <a:lnTo>
                    <a:pt x="6832658" y="2645744"/>
                  </a:lnTo>
                  <a:lnTo>
                    <a:pt x="6829058" y="2643945"/>
                  </a:lnTo>
                  <a:lnTo>
                    <a:pt x="6825818" y="2643945"/>
                  </a:lnTo>
                  <a:lnTo>
                    <a:pt x="6809978" y="2643945"/>
                  </a:lnTo>
                  <a:lnTo>
                    <a:pt x="6809978" y="2628467"/>
                  </a:lnTo>
                  <a:lnTo>
                    <a:pt x="6811778" y="2611189"/>
                  </a:lnTo>
                  <a:lnTo>
                    <a:pt x="6815378" y="2595711"/>
                  </a:lnTo>
                  <a:lnTo>
                    <a:pt x="6820418" y="2581673"/>
                  </a:lnTo>
                  <a:lnTo>
                    <a:pt x="6827618" y="2567994"/>
                  </a:lnTo>
                  <a:lnTo>
                    <a:pt x="6825818" y="2567994"/>
                  </a:lnTo>
                  <a:lnTo>
                    <a:pt x="6818618" y="2564395"/>
                  </a:lnTo>
                  <a:lnTo>
                    <a:pt x="6811778" y="2561155"/>
                  </a:lnTo>
                  <a:lnTo>
                    <a:pt x="6806738" y="2553956"/>
                  </a:lnTo>
                  <a:lnTo>
                    <a:pt x="6803138" y="2545317"/>
                  </a:lnTo>
                  <a:lnTo>
                    <a:pt x="6799537" y="2533079"/>
                  </a:lnTo>
                  <a:lnTo>
                    <a:pt x="6798097" y="2523000"/>
                  </a:lnTo>
                  <a:lnTo>
                    <a:pt x="6798097" y="2512561"/>
                  </a:lnTo>
                  <a:lnTo>
                    <a:pt x="6799537" y="2502123"/>
                  </a:lnTo>
                  <a:lnTo>
                    <a:pt x="6803138" y="2493484"/>
                  </a:lnTo>
                  <a:lnTo>
                    <a:pt x="6808178" y="2484845"/>
                  </a:lnTo>
                  <a:lnTo>
                    <a:pt x="6817178" y="2476206"/>
                  </a:lnTo>
                  <a:lnTo>
                    <a:pt x="6825818" y="2469007"/>
                  </a:lnTo>
                  <a:lnTo>
                    <a:pt x="6848139" y="2457128"/>
                  </a:lnTo>
                  <a:lnTo>
                    <a:pt x="6872620" y="2444890"/>
                  </a:lnTo>
                  <a:lnTo>
                    <a:pt x="6874420" y="2346262"/>
                  </a:lnTo>
                  <a:lnTo>
                    <a:pt x="6877660" y="2244035"/>
                  </a:lnTo>
                  <a:lnTo>
                    <a:pt x="6879460" y="2218118"/>
                  </a:lnTo>
                  <a:lnTo>
                    <a:pt x="6881260" y="2155846"/>
                  </a:lnTo>
                  <a:lnTo>
                    <a:pt x="6883060" y="2091774"/>
                  </a:lnTo>
                  <a:lnTo>
                    <a:pt x="6881260" y="2029502"/>
                  </a:lnTo>
                  <a:lnTo>
                    <a:pt x="6879460" y="1967230"/>
                  </a:lnTo>
                  <a:lnTo>
                    <a:pt x="6875860" y="1906758"/>
                  </a:lnTo>
                  <a:lnTo>
                    <a:pt x="6869019" y="1847725"/>
                  </a:lnTo>
                  <a:lnTo>
                    <a:pt x="6860379" y="1789052"/>
                  </a:lnTo>
                  <a:lnTo>
                    <a:pt x="6853539" y="1735419"/>
                  </a:lnTo>
                  <a:lnTo>
                    <a:pt x="6846699" y="1709142"/>
                  </a:lnTo>
                  <a:lnTo>
                    <a:pt x="6839499" y="1683226"/>
                  </a:lnTo>
                  <a:lnTo>
                    <a:pt x="6830858" y="1659109"/>
                  </a:lnTo>
                  <a:lnTo>
                    <a:pt x="6822218" y="1634992"/>
                  </a:lnTo>
                  <a:lnTo>
                    <a:pt x="6811778" y="1612315"/>
                  </a:lnTo>
                  <a:lnTo>
                    <a:pt x="6799537" y="1591437"/>
                  </a:lnTo>
                  <a:lnTo>
                    <a:pt x="6787657" y="1572360"/>
                  </a:lnTo>
                  <a:lnTo>
                    <a:pt x="6775417" y="1555082"/>
                  </a:lnTo>
                  <a:lnTo>
                    <a:pt x="6764976" y="1541404"/>
                  </a:lnTo>
                  <a:lnTo>
                    <a:pt x="6754896" y="1529165"/>
                  </a:lnTo>
                  <a:lnTo>
                    <a:pt x="6742656" y="1517287"/>
                  </a:lnTo>
                  <a:lnTo>
                    <a:pt x="6728975" y="1505048"/>
                  </a:lnTo>
                  <a:lnTo>
                    <a:pt x="6714935" y="1494610"/>
                  </a:lnTo>
                  <a:lnTo>
                    <a:pt x="6699454" y="1484171"/>
                  </a:lnTo>
                  <a:lnTo>
                    <a:pt x="6683614" y="1475532"/>
                  </a:lnTo>
                  <a:lnTo>
                    <a:pt x="6666333" y="1466893"/>
                  </a:lnTo>
                  <a:lnTo>
                    <a:pt x="6649053" y="1460054"/>
                  </a:lnTo>
                  <a:lnTo>
                    <a:pt x="6629972" y="1453215"/>
                  </a:lnTo>
                  <a:lnTo>
                    <a:pt x="6609452" y="1449615"/>
                  </a:lnTo>
                  <a:lnTo>
                    <a:pt x="6586771" y="1446016"/>
                  </a:lnTo>
                  <a:lnTo>
                    <a:pt x="6564450" y="1442776"/>
                  </a:lnTo>
                  <a:lnTo>
                    <a:pt x="6538170" y="1440976"/>
                  </a:lnTo>
                  <a:lnTo>
                    <a:pt x="6512249" y="1440976"/>
                  </a:lnTo>
                  <a:lnTo>
                    <a:pt x="6486328" y="1440976"/>
                  </a:lnTo>
                  <a:lnTo>
                    <a:pt x="6470848" y="1444576"/>
                  </a:lnTo>
                  <a:lnTo>
                    <a:pt x="6455367" y="1449615"/>
                  </a:lnTo>
                  <a:lnTo>
                    <a:pt x="6441327" y="1455015"/>
                  </a:lnTo>
                  <a:lnTo>
                    <a:pt x="6427646" y="1461854"/>
                  </a:lnTo>
                  <a:lnTo>
                    <a:pt x="6413606" y="1470493"/>
                  </a:lnTo>
                  <a:lnTo>
                    <a:pt x="6398125" y="1474092"/>
                  </a:lnTo>
                  <a:lnTo>
                    <a:pt x="6382645" y="1475532"/>
                  </a:lnTo>
                  <a:lnTo>
                    <a:pt x="6365004" y="1474092"/>
                  </a:lnTo>
                  <a:lnTo>
                    <a:pt x="6358164" y="1500009"/>
                  </a:lnTo>
                  <a:lnTo>
                    <a:pt x="6354924" y="1527365"/>
                  </a:lnTo>
                  <a:lnTo>
                    <a:pt x="6353124" y="1555082"/>
                  </a:lnTo>
                  <a:lnTo>
                    <a:pt x="6354924" y="1586398"/>
                  </a:lnTo>
                  <a:lnTo>
                    <a:pt x="6359964" y="1655509"/>
                  </a:lnTo>
                  <a:lnTo>
                    <a:pt x="6361764" y="1688265"/>
                  </a:lnTo>
                  <a:lnTo>
                    <a:pt x="6361764" y="1721381"/>
                  </a:lnTo>
                  <a:lnTo>
                    <a:pt x="6361764" y="1731820"/>
                  </a:lnTo>
                  <a:lnTo>
                    <a:pt x="6359964" y="1738659"/>
                  </a:lnTo>
                  <a:lnTo>
                    <a:pt x="6356364" y="1747298"/>
                  </a:lnTo>
                  <a:lnTo>
                    <a:pt x="6353124" y="1757736"/>
                  </a:lnTo>
                  <a:lnTo>
                    <a:pt x="6351324" y="1764576"/>
                  </a:lnTo>
                  <a:lnTo>
                    <a:pt x="6348084" y="1800931"/>
                  </a:lnTo>
                  <a:lnTo>
                    <a:pt x="6349524" y="1833687"/>
                  </a:lnTo>
                  <a:lnTo>
                    <a:pt x="6351324" y="1866803"/>
                  </a:lnTo>
                  <a:lnTo>
                    <a:pt x="6358164" y="1898119"/>
                  </a:lnTo>
                  <a:lnTo>
                    <a:pt x="6361764" y="1932674"/>
                  </a:lnTo>
                  <a:lnTo>
                    <a:pt x="6365004" y="1969030"/>
                  </a:lnTo>
                  <a:lnTo>
                    <a:pt x="6365004" y="2003585"/>
                  </a:lnTo>
                  <a:lnTo>
                    <a:pt x="6361764" y="2039941"/>
                  </a:lnTo>
                  <a:lnTo>
                    <a:pt x="6361764" y="2060818"/>
                  </a:lnTo>
                  <a:lnTo>
                    <a:pt x="6359964" y="2072697"/>
                  </a:lnTo>
                  <a:lnTo>
                    <a:pt x="6358164" y="2084935"/>
                  </a:lnTo>
                  <a:lnTo>
                    <a:pt x="6356364" y="2093574"/>
                  </a:lnTo>
                  <a:lnTo>
                    <a:pt x="6358164" y="2104013"/>
                  </a:lnTo>
                  <a:lnTo>
                    <a:pt x="6361764" y="2123090"/>
                  </a:lnTo>
                  <a:lnTo>
                    <a:pt x="6363564" y="2142168"/>
                  </a:lnTo>
                  <a:lnTo>
                    <a:pt x="6366804" y="2157646"/>
                  </a:lnTo>
                  <a:lnTo>
                    <a:pt x="6372205" y="2174924"/>
                  </a:lnTo>
                  <a:lnTo>
                    <a:pt x="6379045" y="2192202"/>
                  </a:lnTo>
                  <a:lnTo>
                    <a:pt x="6385885" y="2211279"/>
                  </a:lnTo>
                  <a:lnTo>
                    <a:pt x="6389485" y="2231797"/>
                  </a:lnTo>
                  <a:lnTo>
                    <a:pt x="6389485" y="2252674"/>
                  </a:lnTo>
                  <a:lnTo>
                    <a:pt x="6385885" y="2273551"/>
                  </a:lnTo>
                  <a:lnTo>
                    <a:pt x="6394525" y="2270312"/>
                  </a:lnTo>
                  <a:lnTo>
                    <a:pt x="6401726" y="2264912"/>
                  </a:lnTo>
                  <a:lnTo>
                    <a:pt x="6410366" y="2258073"/>
                  </a:lnTo>
                  <a:lnTo>
                    <a:pt x="6422246" y="2254474"/>
                  </a:lnTo>
                  <a:lnTo>
                    <a:pt x="6438087" y="2251234"/>
                  </a:lnTo>
                  <a:lnTo>
                    <a:pt x="6453567" y="2249434"/>
                  </a:lnTo>
                  <a:lnTo>
                    <a:pt x="6460407" y="2249434"/>
                  </a:lnTo>
                  <a:lnTo>
                    <a:pt x="6465807" y="2254474"/>
                  </a:lnTo>
                  <a:lnTo>
                    <a:pt x="6472648" y="2263113"/>
                  </a:lnTo>
                  <a:lnTo>
                    <a:pt x="6479488" y="2275351"/>
                  </a:lnTo>
                  <a:lnTo>
                    <a:pt x="6484528" y="2287590"/>
                  </a:lnTo>
                  <a:lnTo>
                    <a:pt x="6488128" y="2299468"/>
                  </a:lnTo>
                  <a:lnTo>
                    <a:pt x="6505409" y="2303068"/>
                  </a:lnTo>
                  <a:lnTo>
                    <a:pt x="6522689" y="2309907"/>
                  </a:lnTo>
                  <a:lnTo>
                    <a:pt x="6536730" y="2316746"/>
                  </a:lnTo>
                  <a:lnTo>
                    <a:pt x="6547170" y="2328984"/>
                  </a:lnTo>
                  <a:lnTo>
                    <a:pt x="6554010" y="2337623"/>
                  </a:lnTo>
                  <a:lnTo>
                    <a:pt x="6560850" y="2335824"/>
                  </a:lnTo>
                  <a:lnTo>
                    <a:pt x="6555810" y="2339423"/>
                  </a:lnTo>
                  <a:lnTo>
                    <a:pt x="6571291" y="2359940"/>
                  </a:lnTo>
                  <a:lnTo>
                    <a:pt x="6585331" y="2382618"/>
                  </a:lnTo>
                  <a:lnTo>
                    <a:pt x="6599011" y="2406735"/>
                  </a:lnTo>
                  <a:lnTo>
                    <a:pt x="6574891" y="2406735"/>
                  </a:lnTo>
                  <a:lnTo>
                    <a:pt x="6571291" y="2413934"/>
                  </a:lnTo>
                  <a:lnTo>
                    <a:pt x="6566250" y="2418973"/>
                  </a:lnTo>
                  <a:lnTo>
                    <a:pt x="6567690" y="2453529"/>
                  </a:lnTo>
                  <a:lnTo>
                    <a:pt x="6567690" y="2486285"/>
                  </a:lnTo>
                  <a:lnTo>
                    <a:pt x="6567690" y="2517601"/>
                  </a:lnTo>
                  <a:lnTo>
                    <a:pt x="6564450" y="2545317"/>
                  </a:lnTo>
                  <a:lnTo>
                    <a:pt x="6562650" y="2574833"/>
                  </a:lnTo>
                  <a:lnTo>
                    <a:pt x="6562650" y="2605789"/>
                  </a:lnTo>
                  <a:lnTo>
                    <a:pt x="6562650" y="2638905"/>
                  </a:lnTo>
                  <a:lnTo>
                    <a:pt x="6564450" y="2673461"/>
                  </a:lnTo>
                  <a:lnTo>
                    <a:pt x="6566250" y="2683900"/>
                  </a:lnTo>
                  <a:lnTo>
                    <a:pt x="6557250" y="2687499"/>
                  </a:lnTo>
                  <a:lnTo>
                    <a:pt x="6522689" y="2706577"/>
                  </a:lnTo>
                  <a:lnTo>
                    <a:pt x="6489928" y="2725294"/>
                  </a:lnTo>
                  <a:lnTo>
                    <a:pt x="6432686" y="2761650"/>
                  </a:lnTo>
                  <a:lnTo>
                    <a:pt x="6408566" y="2777128"/>
                  </a:lnTo>
                  <a:lnTo>
                    <a:pt x="6404966" y="2777128"/>
                  </a:lnTo>
                  <a:lnTo>
                    <a:pt x="6314963" y="2780727"/>
                  </a:lnTo>
                  <a:lnTo>
                    <a:pt x="6224960" y="2782527"/>
                  </a:lnTo>
                  <a:lnTo>
                    <a:pt x="6147198" y="2780727"/>
                  </a:lnTo>
                  <a:lnTo>
                    <a:pt x="5884030" y="2770289"/>
                  </a:lnTo>
                  <a:lnTo>
                    <a:pt x="5818148" y="2768489"/>
                  </a:lnTo>
                  <a:lnTo>
                    <a:pt x="5755866" y="2766689"/>
                  </a:lnTo>
                  <a:lnTo>
                    <a:pt x="5693584" y="2768489"/>
                  </a:lnTo>
                  <a:lnTo>
                    <a:pt x="5636343" y="2770289"/>
                  </a:lnTo>
                  <a:lnTo>
                    <a:pt x="5603582" y="2770289"/>
                  </a:lnTo>
                  <a:lnTo>
                    <a:pt x="5572261" y="2770289"/>
                  </a:lnTo>
                  <a:lnTo>
                    <a:pt x="5541300" y="2768489"/>
                  </a:lnTo>
                  <a:lnTo>
                    <a:pt x="5513579" y="2765249"/>
                  </a:lnTo>
                  <a:lnTo>
                    <a:pt x="5485858" y="2761650"/>
                  </a:lnTo>
                  <a:lnTo>
                    <a:pt x="5458137" y="2754811"/>
                  </a:lnTo>
                  <a:lnTo>
                    <a:pt x="5432217" y="2747972"/>
                  </a:lnTo>
                  <a:lnTo>
                    <a:pt x="5407736" y="2737533"/>
                  </a:lnTo>
                  <a:lnTo>
                    <a:pt x="5397296" y="2733933"/>
                  </a:lnTo>
                  <a:lnTo>
                    <a:pt x="5397296" y="2723495"/>
                  </a:lnTo>
                  <a:lnTo>
                    <a:pt x="5397296" y="2628467"/>
                  </a:lnTo>
                  <a:lnTo>
                    <a:pt x="5395856" y="2581673"/>
                  </a:lnTo>
                  <a:lnTo>
                    <a:pt x="5394055" y="2533079"/>
                  </a:lnTo>
                  <a:lnTo>
                    <a:pt x="5394055" y="2524440"/>
                  </a:lnTo>
                  <a:lnTo>
                    <a:pt x="5388655" y="2438051"/>
                  </a:lnTo>
                  <a:lnTo>
                    <a:pt x="5387215" y="2394856"/>
                  </a:lnTo>
                  <a:lnTo>
                    <a:pt x="5387215" y="2353101"/>
                  </a:lnTo>
                  <a:lnTo>
                    <a:pt x="5387215" y="2341223"/>
                  </a:lnTo>
                  <a:lnTo>
                    <a:pt x="5399096" y="2337623"/>
                  </a:lnTo>
                  <a:lnTo>
                    <a:pt x="5416376" y="2335824"/>
                  </a:lnTo>
                  <a:lnTo>
                    <a:pt x="5428616" y="2335824"/>
                  </a:lnTo>
                  <a:lnTo>
                    <a:pt x="5439057" y="2337623"/>
                  </a:lnTo>
                  <a:lnTo>
                    <a:pt x="5445897" y="2342663"/>
                  </a:lnTo>
                  <a:lnTo>
                    <a:pt x="5449497" y="2346262"/>
                  </a:lnTo>
                  <a:lnTo>
                    <a:pt x="5454897" y="2351302"/>
                  </a:lnTo>
                  <a:lnTo>
                    <a:pt x="5461737" y="2353101"/>
                  </a:lnTo>
                  <a:lnTo>
                    <a:pt x="5470378" y="2356701"/>
                  </a:lnTo>
                  <a:lnTo>
                    <a:pt x="5475418" y="2353101"/>
                  </a:lnTo>
                  <a:lnTo>
                    <a:pt x="5480818" y="2349502"/>
                  </a:lnTo>
                  <a:lnTo>
                    <a:pt x="5484058" y="2344462"/>
                  </a:lnTo>
                  <a:lnTo>
                    <a:pt x="5485858" y="2341223"/>
                  </a:lnTo>
                  <a:lnTo>
                    <a:pt x="5490898" y="2330784"/>
                  </a:lnTo>
                  <a:lnTo>
                    <a:pt x="5494498" y="2322145"/>
                  </a:lnTo>
                  <a:lnTo>
                    <a:pt x="5501339" y="2313506"/>
                  </a:lnTo>
                  <a:lnTo>
                    <a:pt x="5509979" y="2304867"/>
                  </a:lnTo>
                  <a:lnTo>
                    <a:pt x="5513579" y="2299468"/>
                  </a:lnTo>
                  <a:lnTo>
                    <a:pt x="5605382" y="2299468"/>
                  </a:lnTo>
                  <a:lnTo>
                    <a:pt x="5619062" y="2298028"/>
                  </a:lnTo>
                  <a:lnTo>
                    <a:pt x="5631303" y="2296228"/>
                  </a:lnTo>
                  <a:lnTo>
                    <a:pt x="5641743" y="2292629"/>
                  </a:lnTo>
                  <a:lnTo>
                    <a:pt x="5650383" y="2285790"/>
                  </a:lnTo>
                  <a:lnTo>
                    <a:pt x="5634903" y="2292629"/>
                  </a:lnTo>
                  <a:lnTo>
                    <a:pt x="5650383" y="2280390"/>
                  </a:lnTo>
                  <a:lnTo>
                    <a:pt x="5643183" y="2164485"/>
                  </a:lnTo>
                  <a:lnTo>
                    <a:pt x="5639943" y="2048580"/>
                  </a:lnTo>
                  <a:lnTo>
                    <a:pt x="5639943" y="1934114"/>
                  </a:lnTo>
                  <a:lnTo>
                    <a:pt x="5643183" y="1820009"/>
                  </a:lnTo>
                  <a:lnTo>
                    <a:pt x="5643183" y="1769975"/>
                  </a:lnTo>
                  <a:lnTo>
                    <a:pt x="5648583" y="1565521"/>
                  </a:lnTo>
                  <a:lnTo>
                    <a:pt x="5650383" y="1375105"/>
                  </a:lnTo>
                  <a:lnTo>
                    <a:pt x="5643183" y="1370065"/>
                  </a:lnTo>
                  <a:lnTo>
                    <a:pt x="5633103" y="1365026"/>
                  </a:lnTo>
                  <a:lnTo>
                    <a:pt x="5624462" y="1359627"/>
                  </a:lnTo>
                  <a:lnTo>
                    <a:pt x="5612222" y="1357827"/>
                  </a:lnTo>
                  <a:lnTo>
                    <a:pt x="5598542" y="1354587"/>
                  </a:lnTo>
                  <a:lnTo>
                    <a:pt x="5582701" y="1352787"/>
                  </a:lnTo>
                  <a:lnTo>
                    <a:pt x="5548140" y="1349188"/>
                  </a:lnTo>
                  <a:lnTo>
                    <a:pt x="5515379" y="1349188"/>
                  </a:lnTo>
                  <a:lnTo>
                    <a:pt x="5499539" y="1347748"/>
                  </a:lnTo>
                  <a:lnTo>
                    <a:pt x="5482258" y="1345948"/>
                  </a:lnTo>
                  <a:lnTo>
                    <a:pt x="5470378" y="1345948"/>
                  </a:lnTo>
                  <a:lnTo>
                    <a:pt x="5454897" y="1344148"/>
                  </a:lnTo>
                  <a:lnTo>
                    <a:pt x="5439057" y="1338749"/>
                  </a:lnTo>
                  <a:lnTo>
                    <a:pt x="5423576" y="1331910"/>
                  </a:lnTo>
                  <a:lnTo>
                    <a:pt x="5418176" y="1328670"/>
                  </a:lnTo>
                  <a:lnTo>
                    <a:pt x="5416376" y="1321471"/>
                  </a:lnTo>
                  <a:lnTo>
                    <a:pt x="5411336" y="1283316"/>
                  </a:lnTo>
                  <a:lnTo>
                    <a:pt x="5409536" y="1262799"/>
                  </a:lnTo>
                  <a:lnTo>
                    <a:pt x="5409536" y="1243721"/>
                  </a:lnTo>
                  <a:lnTo>
                    <a:pt x="5409536" y="1074183"/>
                  </a:lnTo>
                  <a:lnTo>
                    <a:pt x="5407736" y="1046466"/>
                  </a:lnTo>
                  <a:lnTo>
                    <a:pt x="5402696" y="1021989"/>
                  </a:lnTo>
                  <a:lnTo>
                    <a:pt x="5395856" y="1023789"/>
                  </a:lnTo>
                  <a:lnTo>
                    <a:pt x="5394055" y="1028828"/>
                  </a:lnTo>
                  <a:lnTo>
                    <a:pt x="5390455" y="1034228"/>
                  </a:lnTo>
                  <a:lnTo>
                    <a:pt x="5385415" y="1037467"/>
                  </a:lnTo>
                  <a:lnTo>
                    <a:pt x="5380015" y="1041067"/>
                  </a:lnTo>
                  <a:lnTo>
                    <a:pt x="5373175" y="1041067"/>
                  </a:lnTo>
                  <a:lnTo>
                    <a:pt x="5366335" y="1042866"/>
                  </a:lnTo>
                  <a:lnTo>
                    <a:pt x="5347254" y="1039267"/>
                  </a:lnTo>
                  <a:lnTo>
                    <a:pt x="5337174" y="1036027"/>
                  </a:lnTo>
                  <a:lnTo>
                    <a:pt x="5337174" y="1025589"/>
                  </a:lnTo>
                  <a:lnTo>
                    <a:pt x="5338614" y="1013350"/>
                  </a:lnTo>
                  <a:lnTo>
                    <a:pt x="5340414" y="1006511"/>
                  </a:lnTo>
                  <a:lnTo>
                    <a:pt x="5342214" y="999672"/>
                  </a:lnTo>
                  <a:lnTo>
                    <a:pt x="5347254" y="994273"/>
                  </a:lnTo>
                  <a:lnTo>
                    <a:pt x="5354454" y="987433"/>
                  </a:lnTo>
                  <a:lnTo>
                    <a:pt x="5363095" y="983834"/>
                  </a:lnTo>
                  <a:lnTo>
                    <a:pt x="5374975" y="980594"/>
                  </a:lnTo>
                  <a:lnTo>
                    <a:pt x="5374975" y="963316"/>
                  </a:lnTo>
                  <a:lnTo>
                    <a:pt x="5374975" y="958277"/>
                  </a:lnTo>
                  <a:lnTo>
                    <a:pt x="5376775" y="954678"/>
                  </a:lnTo>
                  <a:lnTo>
                    <a:pt x="5383615" y="947838"/>
                  </a:lnTo>
                  <a:lnTo>
                    <a:pt x="5392255" y="942439"/>
                  </a:lnTo>
                  <a:lnTo>
                    <a:pt x="5402696" y="937400"/>
                  </a:lnTo>
                  <a:lnTo>
                    <a:pt x="5400896" y="920122"/>
                  </a:lnTo>
                  <a:lnTo>
                    <a:pt x="5400896" y="909683"/>
                  </a:lnTo>
                  <a:lnTo>
                    <a:pt x="5402696" y="899245"/>
                  </a:lnTo>
                  <a:lnTo>
                    <a:pt x="5402696" y="890606"/>
                  </a:lnTo>
                  <a:lnTo>
                    <a:pt x="5404496" y="876567"/>
                  </a:lnTo>
                  <a:lnTo>
                    <a:pt x="5407736" y="869728"/>
                  </a:lnTo>
                  <a:lnTo>
                    <a:pt x="5413136" y="862889"/>
                  </a:lnTo>
                  <a:lnTo>
                    <a:pt x="5418176" y="857490"/>
                  </a:lnTo>
                  <a:lnTo>
                    <a:pt x="5426816" y="854250"/>
                  </a:lnTo>
                  <a:lnTo>
                    <a:pt x="5434017" y="850651"/>
                  </a:lnTo>
                  <a:lnTo>
                    <a:pt x="5435817" y="843812"/>
                  </a:lnTo>
                  <a:lnTo>
                    <a:pt x="5437257" y="835173"/>
                  </a:lnTo>
                  <a:lnTo>
                    <a:pt x="5440857" y="826534"/>
                  </a:lnTo>
                  <a:lnTo>
                    <a:pt x="5447697" y="819695"/>
                  </a:lnTo>
                  <a:lnTo>
                    <a:pt x="5453097" y="814295"/>
                  </a:lnTo>
                  <a:lnTo>
                    <a:pt x="5459937" y="814295"/>
                  </a:lnTo>
                  <a:lnTo>
                    <a:pt x="5546340" y="817895"/>
                  </a:lnTo>
                  <a:lnTo>
                    <a:pt x="5643183" y="821494"/>
                  </a:lnTo>
                  <a:lnTo>
                    <a:pt x="5750826" y="819695"/>
                  </a:lnTo>
                  <a:lnTo>
                    <a:pt x="5871790" y="817895"/>
                  </a:lnTo>
                  <a:lnTo>
                    <a:pt x="5991313" y="814295"/>
                  </a:lnTo>
                  <a:lnTo>
                    <a:pt x="6107237" y="809256"/>
                  </a:lnTo>
                  <a:lnTo>
                    <a:pt x="6297682" y="802417"/>
                  </a:lnTo>
                  <a:lnTo>
                    <a:pt x="6297682" y="798817"/>
                  </a:lnTo>
                  <a:lnTo>
                    <a:pt x="6299482" y="793778"/>
                  </a:lnTo>
                  <a:lnTo>
                    <a:pt x="6304883" y="788379"/>
                  </a:lnTo>
                  <a:lnTo>
                    <a:pt x="6311723" y="785139"/>
                  </a:lnTo>
                  <a:lnTo>
                    <a:pt x="6323603" y="783339"/>
                  </a:lnTo>
                  <a:lnTo>
                    <a:pt x="6339444" y="786579"/>
                  </a:lnTo>
                  <a:lnTo>
                    <a:pt x="6353124" y="791978"/>
                  </a:lnTo>
                  <a:lnTo>
                    <a:pt x="6365004" y="798817"/>
                  </a:lnTo>
                  <a:lnTo>
                    <a:pt x="6370405" y="804217"/>
                  </a:lnTo>
                  <a:lnTo>
                    <a:pt x="6375445" y="809256"/>
                  </a:lnTo>
                  <a:lnTo>
                    <a:pt x="6377245" y="812855"/>
                  </a:lnTo>
                  <a:lnTo>
                    <a:pt x="6382645" y="828333"/>
                  </a:lnTo>
                  <a:lnTo>
                    <a:pt x="6387685" y="843812"/>
                  </a:lnTo>
                  <a:lnTo>
                    <a:pt x="6391285" y="854250"/>
                  </a:lnTo>
                  <a:lnTo>
                    <a:pt x="6392725" y="866129"/>
                  </a:lnTo>
                  <a:lnTo>
                    <a:pt x="6392725" y="887006"/>
                  </a:lnTo>
                  <a:lnTo>
                    <a:pt x="6394525" y="897445"/>
                  </a:lnTo>
                  <a:lnTo>
                    <a:pt x="6514049" y="852450"/>
                  </a:lnTo>
                  <a:lnTo>
                    <a:pt x="6609452" y="816095"/>
                  </a:lnTo>
                  <a:lnTo>
                    <a:pt x="6640413" y="804217"/>
                  </a:lnTo>
                  <a:lnTo>
                    <a:pt x="6669934" y="795218"/>
                  </a:lnTo>
                  <a:lnTo>
                    <a:pt x="6701254" y="788379"/>
                  </a:lnTo>
                  <a:lnTo>
                    <a:pt x="6734015" y="783339"/>
                  </a:lnTo>
                  <a:lnTo>
                    <a:pt x="6766776" y="777940"/>
                  </a:lnTo>
                  <a:lnTo>
                    <a:pt x="6799537" y="776140"/>
                  </a:lnTo>
                  <a:close/>
                  <a:moveTo>
                    <a:pt x="1477922" y="766914"/>
                  </a:moveTo>
                  <a:lnTo>
                    <a:pt x="1434729" y="791398"/>
                  </a:lnTo>
                  <a:lnTo>
                    <a:pt x="1330705" y="851887"/>
                  </a:lnTo>
                  <a:lnTo>
                    <a:pt x="1273834" y="884652"/>
                  </a:lnTo>
                  <a:lnTo>
                    <a:pt x="1220203" y="917777"/>
                  </a:lnTo>
                  <a:lnTo>
                    <a:pt x="1169811" y="952342"/>
                  </a:lnTo>
                  <a:lnTo>
                    <a:pt x="1121579" y="985107"/>
                  </a:lnTo>
                  <a:lnTo>
                    <a:pt x="1112940" y="990508"/>
                  </a:lnTo>
                  <a:lnTo>
                    <a:pt x="1106101" y="985107"/>
                  </a:lnTo>
                  <a:lnTo>
                    <a:pt x="1104302" y="985107"/>
                  </a:lnTo>
                  <a:lnTo>
                    <a:pt x="1102502" y="986907"/>
                  </a:lnTo>
                  <a:lnTo>
                    <a:pt x="1104302" y="997349"/>
                  </a:lnTo>
                  <a:lnTo>
                    <a:pt x="1104302" y="1005990"/>
                  </a:lnTo>
                  <a:lnTo>
                    <a:pt x="1104302" y="1011031"/>
                  </a:lnTo>
                  <a:lnTo>
                    <a:pt x="1104302" y="1014631"/>
                  </a:lnTo>
                  <a:lnTo>
                    <a:pt x="1106101" y="1018232"/>
                  </a:lnTo>
                  <a:lnTo>
                    <a:pt x="1135617" y="993748"/>
                  </a:lnTo>
                  <a:lnTo>
                    <a:pt x="1168372" y="973225"/>
                  </a:lnTo>
                  <a:lnTo>
                    <a:pt x="1201126" y="952342"/>
                  </a:lnTo>
                  <a:lnTo>
                    <a:pt x="1235681" y="931819"/>
                  </a:lnTo>
                  <a:lnTo>
                    <a:pt x="1268795" y="912376"/>
                  </a:lnTo>
                  <a:lnTo>
                    <a:pt x="1303350" y="890053"/>
                  </a:lnTo>
                  <a:lnTo>
                    <a:pt x="1336105" y="865569"/>
                  </a:lnTo>
                  <a:lnTo>
                    <a:pt x="1370659" y="841445"/>
                  </a:lnTo>
                  <a:lnTo>
                    <a:pt x="1374258" y="838205"/>
                  </a:lnTo>
                  <a:lnTo>
                    <a:pt x="1389736" y="838205"/>
                  </a:lnTo>
                  <a:lnTo>
                    <a:pt x="1391535" y="831364"/>
                  </a:lnTo>
                  <a:lnTo>
                    <a:pt x="1395135" y="825963"/>
                  </a:lnTo>
                  <a:lnTo>
                    <a:pt x="1396935" y="822723"/>
                  </a:lnTo>
                  <a:lnTo>
                    <a:pt x="1401974" y="819122"/>
                  </a:lnTo>
                  <a:lnTo>
                    <a:pt x="1408813" y="815522"/>
                  </a:lnTo>
                  <a:lnTo>
                    <a:pt x="1414212" y="815522"/>
                  </a:lnTo>
                  <a:lnTo>
                    <a:pt x="1429690" y="815522"/>
                  </a:lnTo>
                  <a:lnTo>
                    <a:pt x="1431489" y="814081"/>
                  </a:lnTo>
                  <a:lnTo>
                    <a:pt x="1440128" y="805440"/>
                  </a:lnTo>
                  <a:lnTo>
                    <a:pt x="1450206" y="793198"/>
                  </a:lnTo>
                  <a:lnTo>
                    <a:pt x="1457405" y="786357"/>
                  </a:lnTo>
                  <a:lnTo>
                    <a:pt x="1464244" y="782757"/>
                  </a:lnTo>
                  <a:lnTo>
                    <a:pt x="1471083" y="777356"/>
                  </a:lnTo>
                  <a:lnTo>
                    <a:pt x="1479721" y="775916"/>
                  </a:lnTo>
                  <a:close/>
                  <a:moveTo>
                    <a:pt x="1168372" y="760073"/>
                  </a:moveTo>
                  <a:lnTo>
                    <a:pt x="1142456" y="775916"/>
                  </a:lnTo>
                  <a:lnTo>
                    <a:pt x="1164772" y="768715"/>
                  </a:lnTo>
                  <a:close/>
                  <a:moveTo>
                    <a:pt x="3601580" y="755033"/>
                  </a:moveTo>
                  <a:lnTo>
                    <a:pt x="3515194" y="789598"/>
                  </a:lnTo>
                  <a:lnTo>
                    <a:pt x="3428448" y="822723"/>
                  </a:lnTo>
                  <a:lnTo>
                    <a:pt x="3342062" y="855488"/>
                  </a:lnTo>
                  <a:lnTo>
                    <a:pt x="3252076" y="886452"/>
                  </a:lnTo>
                  <a:lnTo>
                    <a:pt x="3215722" y="900494"/>
                  </a:lnTo>
                  <a:lnTo>
                    <a:pt x="3177568" y="914176"/>
                  </a:lnTo>
                  <a:lnTo>
                    <a:pt x="3103420" y="945501"/>
                  </a:lnTo>
                  <a:lnTo>
                    <a:pt x="3027113" y="983667"/>
                  </a:lnTo>
                  <a:lnTo>
                    <a:pt x="2947565" y="1025073"/>
                  </a:lnTo>
                  <a:lnTo>
                    <a:pt x="2982120" y="1011031"/>
                  </a:lnTo>
                  <a:lnTo>
                    <a:pt x="3008035" y="1002389"/>
                  </a:lnTo>
                  <a:lnTo>
                    <a:pt x="3033951" y="992308"/>
                  </a:lnTo>
                  <a:lnTo>
                    <a:pt x="3061667" y="978266"/>
                  </a:lnTo>
                  <a:lnTo>
                    <a:pt x="3089383" y="959543"/>
                  </a:lnTo>
                  <a:lnTo>
                    <a:pt x="3094782" y="957743"/>
                  </a:lnTo>
                  <a:lnTo>
                    <a:pt x="3098021" y="957743"/>
                  </a:lnTo>
                  <a:lnTo>
                    <a:pt x="3103420" y="957743"/>
                  </a:lnTo>
                  <a:lnTo>
                    <a:pt x="3108459" y="952342"/>
                  </a:lnTo>
                  <a:lnTo>
                    <a:pt x="3113858" y="950902"/>
                  </a:lnTo>
                  <a:lnTo>
                    <a:pt x="3122137" y="949101"/>
                  </a:lnTo>
                  <a:lnTo>
                    <a:pt x="3181168" y="933259"/>
                  </a:lnTo>
                  <a:lnTo>
                    <a:pt x="3212482" y="922818"/>
                  </a:lnTo>
                  <a:lnTo>
                    <a:pt x="3241638" y="912376"/>
                  </a:lnTo>
                  <a:lnTo>
                    <a:pt x="3267554" y="902295"/>
                  </a:lnTo>
                  <a:lnTo>
                    <a:pt x="3293470" y="891853"/>
                  </a:lnTo>
                  <a:lnTo>
                    <a:pt x="3317946" y="879611"/>
                  </a:lnTo>
                  <a:lnTo>
                    <a:pt x="3338822" y="867369"/>
                  </a:lnTo>
                  <a:lnTo>
                    <a:pt x="3345661" y="864129"/>
                  </a:lnTo>
                  <a:lnTo>
                    <a:pt x="3352500" y="865569"/>
                  </a:lnTo>
                  <a:lnTo>
                    <a:pt x="3357899" y="867369"/>
                  </a:lnTo>
                  <a:lnTo>
                    <a:pt x="3361139" y="867369"/>
                  </a:lnTo>
                  <a:lnTo>
                    <a:pt x="3364738" y="867369"/>
                  </a:lnTo>
                  <a:lnTo>
                    <a:pt x="3369777" y="864129"/>
                  </a:lnTo>
                  <a:lnTo>
                    <a:pt x="3382015" y="855488"/>
                  </a:lnTo>
                  <a:lnTo>
                    <a:pt x="3395693" y="845046"/>
                  </a:lnTo>
                  <a:lnTo>
                    <a:pt x="3404332" y="840005"/>
                  </a:lnTo>
                  <a:lnTo>
                    <a:pt x="3414770" y="832804"/>
                  </a:lnTo>
                  <a:lnTo>
                    <a:pt x="3427008" y="827763"/>
                  </a:lnTo>
                  <a:lnTo>
                    <a:pt x="3438886" y="825963"/>
                  </a:lnTo>
                  <a:lnTo>
                    <a:pt x="3449324" y="825963"/>
                  </a:lnTo>
                  <a:lnTo>
                    <a:pt x="3452924" y="819122"/>
                  </a:lnTo>
                  <a:lnTo>
                    <a:pt x="3457963" y="817322"/>
                  </a:lnTo>
                  <a:lnTo>
                    <a:pt x="3465162" y="815522"/>
                  </a:lnTo>
                  <a:lnTo>
                    <a:pt x="3470201" y="815522"/>
                  </a:lnTo>
                  <a:lnTo>
                    <a:pt x="3499716" y="810481"/>
                  </a:lnTo>
                  <a:lnTo>
                    <a:pt x="3518793" y="805440"/>
                  </a:lnTo>
                  <a:lnTo>
                    <a:pt x="3530671" y="801840"/>
                  </a:lnTo>
                  <a:lnTo>
                    <a:pt x="3536071" y="796439"/>
                  </a:lnTo>
                  <a:lnTo>
                    <a:pt x="3546509" y="787797"/>
                  </a:lnTo>
                  <a:lnTo>
                    <a:pt x="3561986" y="777356"/>
                  </a:lnTo>
                  <a:lnTo>
                    <a:pt x="3579264" y="768715"/>
                  </a:lnTo>
                  <a:lnTo>
                    <a:pt x="3600140" y="761874"/>
                  </a:lnTo>
                  <a:close/>
                  <a:moveTo>
                    <a:pt x="716644" y="746391"/>
                  </a:moveTo>
                  <a:lnTo>
                    <a:pt x="687129" y="766914"/>
                  </a:lnTo>
                  <a:lnTo>
                    <a:pt x="716644" y="755033"/>
                  </a:lnTo>
                  <a:close/>
                  <a:moveTo>
                    <a:pt x="2977081" y="744591"/>
                  </a:moveTo>
                  <a:lnTo>
                    <a:pt x="2963043" y="751432"/>
                  </a:lnTo>
                  <a:lnTo>
                    <a:pt x="2964842" y="751432"/>
                  </a:lnTo>
                  <a:close/>
                  <a:moveTo>
                    <a:pt x="1519675" y="744591"/>
                  </a:moveTo>
                  <a:lnTo>
                    <a:pt x="1493759" y="758273"/>
                  </a:lnTo>
                  <a:lnTo>
                    <a:pt x="1495199" y="758273"/>
                  </a:lnTo>
                  <a:lnTo>
                    <a:pt x="1503838" y="760073"/>
                  </a:lnTo>
                  <a:lnTo>
                    <a:pt x="1511036" y="761874"/>
                  </a:lnTo>
                  <a:lnTo>
                    <a:pt x="1514276" y="758273"/>
                  </a:lnTo>
                  <a:lnTo>
                    <a:pt x="1519675" y="755033"/>
                  </a:lnTo>
                  <a:lnTo>
                    <a:pt x="1523274" y="753232"/>
                  </a:lnTo>
                  <a:close/>
                  <a:moveTo>
                    <a:pt x="1351582" y="744591"/>
                  </a:moveTo>
                  <a:lnTo>
                    <a:pt x="1308389" y="768715"/>
                  </a:lnTo>
                  <a:lnTo>
                    <a:pt x="1336105" y="765474"/>
                  </a:lnTo>
                  <a:lnTo>
                    <a:pt x="1342943" y="755033"/>
                  </a:lnTo>
                  <a:close/>
                  <a:moveTo>
                    <a:pt x="9218894" y="738729"/>
                  </a:moveTo>
                  <a:lnTo>
                    <a:pt x="9203411" y="752773"/>
                  </a:lnTo>
                  <a:lnTo>
                    <a:pt x="9168485" y="787343"/>
                  </a:lnTo>
                  <a:lnTo>
                    <a:pt x="9153002" y="801387"/>
                  </a:lnTo>
                  <a:lnTo>
                    <a:pt x="9141120" y="811830"/>
                  </a:lnTo>
                  <a:lnTo>
                    <a:pt x="9135719" y="818672"/>
                  </a:lnTo>
                  <a:lnTo>
                    <a:pt x="9130678" y="829115"/>
                  </a:lnTo>
                  <a:lnTo>
                    <a:pt x="9127077" y="840998"/>
                  </a:lnTo>
                  <a:lnTo>
                    <a:pt x="9125637" y="856483"/>
                  </a:lnTo>
                  <a:lnTo>
                    <a:pt x="9141120" y="842799"/>
                  </a:lnTo>
                  <a:lnTo>
                    <a:pt x="9149761" y="829115"/>
                  </a:lnTo>
                  <a:lnTo>
                    <a:pt x="9161644" y="815071"/>
                  </a:lnTo>
                  <a:lnTo>
                    <a:pt x="9198010" y="776900"/>
                  </a:lnTo>
                  <a:lnTo>
                    <a:pt x="9205211" y="771859"/>
                  </a:lnTo>
                  <a:lnTo>
                    <a:pt x="9210252" y="765017"/>
                  </a:lnTo>
                  <a:lnTo>
                    <a:pt x="9213853" y="757815"/>
                  </a:lnTo>
                  <a:lnTo>
                    <a:pt x="9217093" y="749172"/>
                  </a:lnTo>
                  <a:close/>
                  <a:moveTo>
                    <a:pt x="764876" y="715067"/>
                  </a:moveTo>
                  <a:lnTo>
                    <a:pt x="751199" y="723708"/>
                  </a:lnTo>
                  <a:lnTo>
                    <a:pt x="756238" y="723708"/>
                  </a:lnTo>
                  <a:lnTo>
                    <a:pt x="758038" y="723708"/>
                  </a:lnTo>
                  <a:lnTo>
                    <a:pt x="761637" y="720467"/>
                  </a:lnTo>
                  <a:close/>
                  <a:moveTo>
                    <a:pt x="9646650" y="694076"/>
                  </a:moveTo>
                  <a:lnTo>
                    <a:pt x="9601642" y="733688"/>
                  </a:lnTo>
                  <a:lnTo>
                    <a:pt x="9558434" y="773659"/>
                  </a:lnTo>
                  <a:lnTo>
                    <a:pt x="9516667" y="815071"/>
                  </a:lnTo>
                  <a:lnTo>
                    <a:pt x="9476700" y="856483"/>
                  </a:lnTo>
                  <a:lnTo>
                    <a:pt x="9456176" y="877369"/>
                  </a:lnTo>
                  <a:lnTo>
                    <a:pt x="9464818" y="873768"/>
                  </a:lnTo>
                  <a:lnTo>
                    <a:pt x="9466618" y="872327"/>
                  </a:lnTo>
                  <a:lnTo>
                    <a:pt x="9480300" y="858283"/>
                  </a:lnTo>
                  <a:lnTo>
                    <a:pt x="9487142" y="853242"/>
                  </a:lnTo>
                  <a:lnTo>
                    <a:pt x="9492543" y="851441"/>
                  </a:lnTo>
                  <a:lnTo>
                    <a:pt x="9499384" y="851441"/>
                  </a:lnTo>
                  <a:lnTo>
                    <a:pt x="9504785" y="853242"/>
                  </a:lnTo>
                  <a:lnTo>
                    <a:pt x="9522068" y="825514"/>
                  </a:lnTo>
                  <a:lnTo>
                    <a:pt x="9541151" y="799587"/>
                  </a:lnTo>
                  <a:lnTo>
                    <a:pt x="9561675" y="775460"/>
                  </a:lnTo>
                  <a:lnTo>
                    <a:pt x="9585799" y="754574"/>
                  </a:lnTo>
                  <a:lnTo>
                    <a:pt x="9601642" y="740530"/>
                  </a:lnTo>
                  <a:lnTo>
                    <a:pt x="9617125" y="726846"/>
                  </a:lnTo>
                  <a:lnTo>
                    <a:pt x="9631167" y="711361"/>
                  </a:lnTo>
                  <a:close/>
                  <a:moveTo>
                    <a:pt x="1488360" y="654578"/>
                  </a:moveTo>
                  <a:lnTo>
                    <a:pt x="1476122" y="658178"/>
                  </a:lnTo>
                  <a:lnTo>
                    <a:pt x="1467483" y="665019"/>
                  </a:lnTo>
                  <a:lnTo>
                    <a:pt x="1450206" y="679061"/>
                  </a:lnTo>
                  <a:lnTo>
                    <a:pt x="1432929" y="690943"/>
                  </a:lnTo>
                  <a:lnTo>
                    <a:pt x="1453805" y="680501"/>
                  </a:lnTo>
                  <a:lnTo>
                    <a:pt x="1471083" y="668620"/>
                  </a:lnTo>
                  <a:lnTo>
                    <a:pt x="1479721" y="663219"/>
                  </a:lnTo>
                  <a:close/>
                  <a:moveTo>
                    <a:pt x="1060749" y="639095"/>
                  </a:moveTo>
                  <a:lnTo>
                    <a:pt x="1047071" y="645936"/>
                  </a:lnTo>
                  <a:lnTo>
                    <a:pt x="1029794" y="652777"/>
                  </a:lnTo>
                  <a:lnTo>
                    <a:pt x="1007477" y="665019"/>
                  </a:lnTo>
                  <a:lnTo>
                    <a:pt x="1002078" y="668620"/>
                  </a:lnTo>
                  <a:lnTo>
                    <a:pt x="997039" y="671860"/>
                  </a:lnTo>
                  <a:lnTo>
                    <a:pt x="991640" y="680501"/>
                  </a:lnTo>
                  <a:lnTo>
                    <a:pt x="990200" y="689143"/>
                  </a:lnTo>
                  <a:lnTo>
                    <a:pt x="1021155" y="670060"/>
                  </a:lnTo>
                  <a:lnTo>
                    <a:pt x="1033393" y="661419"/>
                  </a:lnTo>
                  <a:lnTo>
                    <a:pt x="1043472" y="650977"/>
                  </a:lnTo>
                  <a:lnTo>
                    <a:pt x="1052110" y="644136"/>
                  </a:lnTo>
                  <a:close/>
                  <a:moveTo>
                    <a:pt x="9326193" y="631418"/>
                  </a:moveTo>
                  <a:lnTo>
                    <a:pt x="9274344" y="685434"/>
                  </a:lnTo>
                  <a:lnTo>
                    <a:pt x="9246619" y="712802"/>
                  </a:lnTo>
                  <a:lnTo>
                    <a:pt x="9220694" y="738729"/>
                  </a:lnTo>
                  <a:lnTo>
                    <a:pt x="9231136" y="738729"/>
                  </a:lnTo>
                  <a:lnTo>
                    <a:pt x="9239777" y="737289"/>
                  </a:lnTo>
                  <a:lnTo>
                    <a:pt x="9244818" y="735488"/>
                  </a:lnTo>
                  <a:lnTo>
                    <a:pt x="9252020" y="721444"/>
                  </a:lnTo>
                  <a:lnTo>
                    <a:pt x="9262101" y="705960"/>
                  </a:lnTo>
                  <a:lnTo>
                    <a:pt x="9276144" y="692276"/>
                  </a:lnTo>
                  <a:lnTo>
                    <a:pt x="9291627" y="680032"/>
                  </a:lnTo>
                  <a:lnTo>
                    <a:pt x="9303869" y="671390"/>
                  </a:lnTo>
                  <a:lnTo>
                    <a:pt x="9312150" y="660947"/>
                  </a:lnTo>
                  <a:lnTo>
                    <a:pt x="9319352" y="650504"/>
                  </a:lnTo>
                  <a:lnTo>
                    <a:pt x="9324393" y="640061"/>
                  </a:lnTo>
                  <a:close/>
                  <a:moveTo>
                    <a:pt x="4567593" y="622242"/>
                  </a:moveTo>
                  <a:lnTo>
                    <a:pt x="4560748" y="625842"/>
                  </a:lnTo>
                  <a:lnTo>
                    <a:pt x="4550299" y="630882"/>
                  </a:lnTo>
                  <a:lnTo>
                    <a:pt x="4543454" y="639523"/>
                  </a:lnTo>
                  <a:close/>
                  <a:moveTo>
                    <a:pt x="3293470" y="612811"/>
                  </a:moveTo>
                  <a:lnTo>
                    <a:pt x="3288430" y="614612"/>
                  </a:lnTo>
                  <a:lnTo>
                    <a:pt x="3267554" y="623253"/>
                  </a:lnTo>
                  <a:lnTo>
                    <a:pt x="3269354" y="625053"/>
                  </a:lnTo>
                  <a:lnTo>
                    <a:pt x="3271153" y="628654"/>
                  </a:lnTo>
                  <a:lnTo>
                    <a:pt x="3274753" y="626854"/>
                  </a:lnTo>
                  <a:lnTo>
                    <a:pt x="3284831" y="620012"/>
                  </a:lnTo>
                  <a:close/>
                  <a:moveTo>
                    <a:pt x="3310747" y="604170"/>
                  </a:moveTo>
                  <a:lnTo>
                    <a:pt x="3302108" y="607771"/>
                  </a:lnTo>
                  <a:lnTo>
                    <a:pt x="3310747" y="614612"/>
                  </a:lnTo>
                  <a:lnTo>
                    <a:pt x="3312547" y="612811"/>
                  </a:lnTo>
                  <a:close/>
                  <a:moveTo>
                    <a:pt x="9352117" y="600450"/>
                  </a:moveTo>
                  <a:lnTo>
                    <a:pt x="9327993" y="628177"/>
                  </a:lnTo>
                  <a:lnTo>
                    <a:pt x="9338435" y="628177"/>
                  </a:lnTo>
                  <a:lnTo>
                    <a:pt x="9347077" y="622776"/>
                  </a:lnTo>
                  <a:lnTo>
                    <a:pt x="9348877" y="610893"/>
                  </a:lnTo>
                  <a:close/>
                  <a:moveTo>
                    <a:pt x="2488999" y="595529"/>
                  </a:moveTo>
                  <a:lnTo>
                    <a:pt x="2424929" y="628654"/>
                  </a:lnTo>
                  <a:lnTo>
                    <a:pt x="2426369" y="628654"/>
                  </a:lnTo>
                  <a:lnTo>
                    <a:pt x="2469922" y="612811"/>
                  </a:lnTo>
                  <a:lnTo>
                    <a:pt x="2492239" y="605970"/>
                  </a:lnTo>
                  <a:close/>
                  <a:moveTo>
                    <a:pt x="3394253" y="573206"/>
                  </a:moveTo>
                  <a:lnTo>
                    <a:pt x="3366538" y="583647"/>
                  </a:lnTo>
                  <a:lnTo>
                    <a:pt x="3338822" y="592288"/>
                  </a:lnTo>
                  <a:lnTo>
                    <a:pt x="3368338" y="583647"/>
                  </a:lnTo>
                  <a:close/>
                  <a:moveTo>
                    <a:pt x="2532192" y="573206"/>
                  </a:moveTo>
                  <a:lnTo>
                    <a:pt x="2497638" y="590488"/>
                  </a:lnTo>
                  <a:lnTo>
                    <a:pt x="2497638" y="602370"/>
                  </a:lnTo>
                  <a:lnTo>
                    <a:pt x="2514915" y="592288"/>
                  </a:lnTo>
                  <a:lnTo>
                    <a:pt x="2521754" y="586888"/>
                  </a:lnTo>
                  <a:lnTo>
                    <a:pt x="2528592" y="580047"/>
                  </a:lnTo>
                  <a:close/>
                  <a:moveTo>
                    <a:pt x="3608779" y="571405"/>
                  </a:moveTo>
                  <a:lnTo>
                    <a:pt x="3589702" y="578246"/>
                  </a:lnTo>
                  <a:lnTo>
                    <a:pt x="3371577" y="661419"/>
                  </a:lnTo>
                  <a:lnTo>
                    <a:pt x="3255676" y="706425"/>
                  </a:lnTo>
                  <a:lnTo>
                    <a:pt x="3143014" y="751432"/>
                  </a:lnTo>
                  <a:lnTo>
                    <a:pt x="3035751" y="796439"/>
                  </a:lnTo>
                  <a:lnTo>
                    <a:pt x="2933887" y="841445"/>
                  </a:lnTo>
                  <a:lnTo>
                    <a:pt x="2932088" y="843246"/>
                  </a:lnTo>
                  <a:lnTo>
                    <a:pt x="2926689" y="855488"/>
                  </a:lnTo>
                  <a:lnTo>
                    <a:pt x="2921650" y="869170"/>
                  </a:lnTo>
                  <a:lnTo>
                    <a:pt x="2921650" y="872770"/>
                  </a:lnTo>
                  <a:lnTo>
                    <a:pt x="2933887" y="864129"/>
                  </a:lnTo>
                  <a:lnTo>
                    <a:pt x="2940726" y="860528"/>
                  </a:lnTo>
                  <a:lnTo>
                    <a:pt x="2949365" y="858728"/>
                  </a:lnTo>
                  <a:lnTo>
                    <a:pt x="2958004" y="858728"/>
                  </a:lnTo>
                  <a:lnTo>
                    <a:pt x="2968442" y="860528"/>
                  </a:lnTo>
                  <a:lnTo>
                    <a:pt x="2973481" y="846846"/>
                  </a:lnTo>
                  <a:lnTo>
                    <a:pt x="2978520" y="838205"/>
                  </a:lnTo>
                  <a:lnTo>
                    <a:pt x="2987159" y="838205"/>
                  </a:lnTo>
                  <a:lnTo>
                    <a:pt x="3001197" y="836405"/>
                  </a:lnTo>
                  <a:lnTo>
                    <a:pt x="3014875" y="832804"/>
                  </a:lnTo>
                  <a:lnTo>
                    <a:pt x="3030352" y="825963"/>
                  </a:lnTo>
                  <a:lnTo>
                    <a:pt x="3049788" y="817322"/>
                  </a:lnTo>
                  <a:lnTo>
                    <a:pt x="3063466" y="810481"/>
                  </a:lnTo>
                  <a:lnTo>
                    <a:pt x="3078944" y="803640"/>
                  </a:lnTo>
                  <a:lnTo>
                    <a:pt x="3092982" y="800039"/>
                  </a:lnTo>
                  <a:lnTo>
                    <a:pt x="3105220" y="798239"/>
                  </a:lnTo>
                  <a:lnTo>
                    <a:pt x="3106660" y="796439"/>
                  </a:lnTo>
                  <a:lnTo>
                    <a:pt x="3110259" y="789598"/>
                  </a:lnTo>
                  <a:lnTo>
                    <a:pt x="3146613" y="789598"/>
                  </a:lnTo>
                  <a:lnTo>
                    <a:pt x="3146613" y="786357"/>
                  </a:lnTo>
                  <a:lnTo>
                    <a:pt x="3156691" y="774115"/>
                  </a:lnTo>
                  <a:lnTo>
                    <a:pt x="3174329" y="774115"/>
                  </a:lnTo>
                  <a:lnTo>
                    <a:pt x="3181168" y="774115"/>
                  </a:lnTo>
                  <a:lnTo>
                    <a:pt x="3186207" y="770515"/>
                  </a:lnTo>
                  <a:lnTo>
                    <a:pt x="3200245" y="766914"/>
                  </a:lnTo>
                  <a:lnTo>
                    <a:pt x="3215722" y="758273"/>
                  </a:lnTo>
                  <a:lnTo>
                    <a:pt x="3231559" y="749632"/>
                  </a:lnTo>
                  <a:lnTo>
                    <a:pt x="3257475" y="723708"/>
                  </a:lnTo>
                  <a:lnTo>
                    <a:pt x="3262515" y="723708"/>
                  </a:lnTo>
                  <a:lnTo>
                    <a:pt x="3269354" y="723708"/>
                  </a:lnTo>
                  <a:lnTo>
                    <a:pt x="3276192" y="725508"/>
                  </a:lnTo>
                  <a:lnTo>
                    <a:pt x="3277992" y="725508"/>
                  </a:lnTo>
                  <a:lnTo>
                    <a:pt x="3286631" y="723708"/>
                  </a:lnTo>
                  <a:lnTo>
                    <a:pt x="3295269" y="723708"/>
                  </a:lnTo>
                  <a:lnTo>
                    <a:pt x="3303908" y="721908"/>
                  </a:lnTo>
                  <a:lnTo>
                    <a:pt x="3312547" y="718667"/>
                  </a:lnTo>
                  <a:lnTo>
                    <a:pt x="3319745" y="715067"/>
                  </a:lnTo>
                  <a:lnTo>
                    <a:pt x="3330184" y="710026"/>
                  </a:lnTo>
                  <a:lnTo>
                    <a:pt x="3337023" y="704625"/>
                  </a:lnTo>
                  <a:lnTo>
                    <a:pt x="3340262" y="701385"/>
                  </a:lnTo>
                  <a:lnTo>
                    <a:pt x="3340262" y="694544"/>
                  </a:lnTo>
                  <a:lnTo>
                    <a:pt x="3347461" y="690943"/>
                  </a:lnTo>
                  <a:lnTo>
                    <a:pt x="3352500" y="689143"/>
                  </a:lnTo>
                  <a:lnTo>
                    <a:pt x="3362939" y="679061"/>
                  </a:lnTo>
                  <a:lnTo>
                    <a:pt x="3362939" y="687703"/>
                  </a:lnTo>
                  <a:lnTo>
                    <a:pt x="3376976" y="687703"/>
                  </a:lnTo>
                  <a:lnTo>
                    <a:pt x="3390654" y="689143"/>
                  </a:lnTo>
                  <a:lnTo>
                    <a:pt x="3390654" y="690943"/>
                  </a:lnTo>
                  <a:lnTo>
                    <a:pt x="3394253" y="682302"/>
                  </a:lnTo>
                  <a:lnTo>
                    <a:pt x="3402532" y="675461"/>
                  </a:lnTo>
                  <a:lnTo>
                    <a:pt x="3416570" y="668620"/>
                  </a:lnTo>
                  <a:lnTo>
                    <a:pt x="3437087" y="663219"/>
                  </a:lnTo>
                  <a:lnTo>
                    <a:pt x="3463362" y="654578"/>
                  </a:lnTo>
                  <a:lnTo>
                    <a:pt x="3492877" y="647737"/>
                  </a:lnTo>
                  <a:lnTo>
                    <a:pt x="3506555" y="640536"/>
                  </a:lnTo>
                  <a:lnTo>
                    <a:pt x="3520593" y="631894"/>
                  </a:lnTo>
                  <a:lnTo>
                    <a:pt x="3534271" y="621453"/>
                  </a:lnTo>
                  <a:lnTo>
                    <a:pt x="3542909" y="612811"/>
                  </a:lnTo>
                  <a:lnTo>
                    <a:pt x="3547948" y="609571"/>
                  </a:lnTo>
                  <a:lnTo>
                    <a:pt x="3568825" y="609571"/>
                  </a:lnTo>
                  <a:lnTo>
                    <a:pt x="3568825" y="600930"/>
                  </a:lnTo>
                  <a:lnTo>
                    <a:pt x="3572065" y="593729"/>
                  </a:lnTo>
                  <a:lnTo>
                    <a:pt x="3577464" y="588688"/>
                  </a:lnTo>
                  <a:lnTo>
                    <a:pt x="3584303" y="585447"/>
                  </a:lnTo>
                  <a:lnTo>
                    <a:pt x="3591142" y="583647"/>
                  </a:lnTo>
                  <a:lnTo>
                    <a:pt x="3606979" y="578246"/>
                  </a:lnTo>
                  <a:lnTo>
                    <a:pt x="3606979" y="575006"/>
                  </a:lnTo>
                  <a:close/>
                  <a:moveTo>
                    <a:pt x="9381643" y="567680"/>
                  </a:moveTo>
                  <a:lnTo>
                    <a:pt x="9366160" y="584965"/>
                  </a:lnTo>
                  <a:lnTo>
                    <a:pt x="9373001" y="583165"/>
                  </a:lnTo>
                  <a:lnTo>
                    <a:pt x="9387044" y="576323"/>
                  </a:lnTo>
                  <a:lnTo>
                    <a:pt x="9388844" y="576323"/>
                  </a:lnTo>
                  <a:close/>
                  <a:moveTo>
                    <a:pt x="469004" y="533600"/>
                  </a:moveTo>
                  <a:lnTo>
                    <a:pt x="468086" y="535765"/>
                  </a:lnTo>
                  <a:lnTo>
                    <a:pt x="462165" y="540441"/>
                  </a:lnTo>
                  <a:lnTo>
                    <a:pt x="458566" y="545481"/>
                  </a:lnTo>
                  <a:lnTo>
                    <a:pt x="460365" y="545481"/>
                  </a:lnTo>
                  <a:lnTo>
                    <a:pt x="463965" y="545481"/>
                  </a:lnTo>
                  <a:lnTo>
                    <a:pt x="468086" y="535765"/>
                  </a:lnTo>
                  <a:lnTo>
                    <a:pt x="469004" y="535040"/>
                  </a:lnTo>
                  <a:close/>
                  <a:moveTo>
                    <a:pt x="3525632" y="526399"/>
                  </a:moveTo>
                  <a:lnTo>
                    <a:pt x="3496117" y="535040"/>
                  </a:lnTo>
                  <a:lnTo>
                    <a:pt x="3494317" y="536840"/>
                  </a:lnTo>
                  <a:lnTo>
                    <a:pt x="3499716" y="540441"/>
                  </a:lnTo>
                  <a:lnTo>
                    <a:pt x="3501516" y="542241"/>
                  </a:lnTo>
                  <a:close/>
                  <a:moveTo>
                    <a:pt x="3357899" y="517757"/>
                  </a:moveTo>
                  <a:lnTo>
                    <a:pt x="3347461" y="523158"/>
                  </a:lnTo>
                  <a:lnTo>
                    <a:pt x="3356099" y="521358"/>
                  </a:lnTo>
                  <a:close/>
                  <a:moveTo>
                    <a:pt x="9674375" y="513665"/>
                  </a:moveTo>
                  <a:lnTo>
                    <a:pt x="9532510" y="664548"/>
                  </a:lnTo>
                  <a:lnTo>
                    <a:pt x="9499384" y="699118"/>
                  </a:lnTo>
                  <a:lnTo>
                    <a:pt x="9402527" y="804988"/>
                  </a:lnTo>
                  <a:lnTo>
                    <a:pt x="9303869" y="906897"/>
                  </a:lnTo>
                  <a:lnTo>
                    <a:pt x="9272543" y="940027"/>
                  </a:lnTo>
                  <a:lnTo>
                    <a:pt x="9250219" y="967395"/>
                  </a:lnTo>
                  <a:lnTo>
                    <a:pt x="9253820" y="965954"/>
                  </a:lnTo>
                  <a:lnTo>
                    <a:pt x="9262101" y="960553"/>
                  </a:lnTo>
                  <a:lnTo>
                    <a:pt x="9267503" y="953711"/>
                  </a:lnTo>
                  <a:lnTo>
                    <a:pt x="9270743" y="946869"/>
                  </a:lnTo>
                  <a:lnTo>
                    <a:pt x="9276144" y="940027"/>
                  </a:lnTo>
                  <a:lnTo>
                    <a:pt x="9282985" y="932825"/>
                  </a:lnTo>
                  <a:lnTo>
                    <a:pt x="9291627" y="927783"/>
                  </a:lnTo>
                  <a:lnTo>
                    <a:pt x="9303869" y="919141"/>
                  </a:lnTo>
                  <a:lnTo>
                    <a:pt x="9312150" y="915540"/>
                  </a:lnTo>
                  <a:lnTo>
                    <a:pt x="9319352" y="913739"/>
                  </a:lnTo>
                  <a:lnTo>
                    <a:pt x="9322592" y="913739"/>
                  </a:lnTo>
                  <a:lnTo>
                    <a:pt x="9324393" y="911939"/>
                  </a:lnTo>
                  <a:lnTo>
                    <a:pt x="9327993" y="905097"/>
                  </a:lnTo>
                  <a:lnTo>
                    <a:pt x="9331594" y="898255"/>
                  </a:lnTo>
                  <a:lnTo>
                    <a:pt x="9336635" y="891413"/>
                  </a:lnTo>
                  <a:lnTo>
                    <a:pt x="9341676" y="884211"/>
                  </a:lnTo>
                  <a:lnTo>
                    <a:pt x="9350677" y="873768"/>
                  </a:lnTo>
                  <a:lnTo>
                    <a:pt x="9355718" y="870527"/>
                  </a:lnTo>
                  <a:lnTo>
                    <a:pt x="9364360" y="863685"/>
                  </a:lnTo>
                  <a:lnTo>
                    <a:pt x="9373001" y="855042"/>
                  </a:lnTo>
                  <a:lnTo>
                    <a:pt x="9383443" y="844599"/>
                  </a:lnTo>
                  <a:lnTo>
                    <a:pt x="9398926" y="832356"/>
                  </a:lnTo>
                  <a:lnTo>
                    <a:pt x="9423050" y="808229"/>
                  </a:lnTo>
                  <a:lnTo>
                    <a:pt x="9448975" y="778701"/>
                  </a:lnTo>
                  <a:lnTo>
                    <a:pt x="9511626" y="716403"/>
                  </a:lnTo>
                  <a:lnTo>
                    <a:pt x="9523868" y="716403"/>
                  </a:lnTo>
                  <a:lnTo>
                    <a:pt x="9525309" y="707760"/>
                  </a:lnTo>
                  <a:lnTo>
                    <a:pt x="9530709" y="700918"/>
                  </a:lnTo>
                  <a:lnTo>
                    <a:pt x="9553033" y="680032"/>
                  </a:lnTo>
                  <a:lnTo>
                    <a:pt x="9561675" y="666348"/>
                  </a:lnTo>
                  <a:lnTo>
                    <a:pt x="9575717" y="650504"/>
                  </a:lnTo>
                  <a:lnTo>
                    <a:pt x="9594441" y="628177"/>
                  </a:lnTo>
                  <a:lnTo>
                    <a:pt x="9604883" y="617734"/>
                  </a:lnTo>
                  <a:lnTo>
                    <a:pt x="9617125" y="607291"/>
                  </a:lnTo>
                  <a:lnTo>
                    <a:pt x="9634408" y="588206"/>
                  </a:lnTo>
                  <a:lnTo>
                    <a:pt x="9651691" y="569121"/>
                  </a:lnTo>
                  <a:lnTo>
                    <a:pt x="9658892" y="560478"/>
                  </a:lnTo>
                  <a:lnTo>
                    <a:pt x="9665733" y="551836"/>
                  </a:lnTo>
                  <a:lnTo>
                    <a:pt x="9669334" y="541753"/>
                  </a:lnTo>
                  <a:lnTo>
                    <a:pt x="9672575" y="531310"/>
                  </a:lnTo>
                  <a:lnTo>
                    <a:pt x="9674375" y="522667"/>
                  </a:lnTo>
                  <a:close/>
                  <a:moveTo>
                    <a:pt x="2670770" y="507316"/>
                  </a:moveTo>
                  <a:lnTo>
                    <a:pt x="2533992" y="573206"/>
                  </a:lnTo>
                  <a:lnTo>
                    <a:pt x="2542630" y="575006"/>
                  </a:lnTo>
                  <a:lnTo>
                    <a:pt x="2554508" y="576806"/>
                  </a:lnTo>
                  <a:lnTo>
                    <a:pt x="2561707" y="576806"/>
                  </a:lnTo>
                  <a:lnTo>
                    <a:pt x="2566747" y="575006"/>
                  </a:lnTo>
                  <a:lnTo>
                    <a:pt x="2570346" y="571405"/>
                  </a:lnTo>
                  <a:lnTo>
                    <a:pt x="2603100" y="540441"/>
                  </a:lnTo>
                  <a:lnTo>
                    <a:pt x="2608140" y="540441"/>
                  </a:lnTo>
                  <a:lnTo>
                    <a:pt x="2623977" y="540441"/>
                  </a:lnTo>
                  <a:lnTo>
                    <a:pt x="2635855" y="538640"/>
                  </a:lnTo>
                  <a:lnTo>
                    <a:pt x="2644494" y="535040"/>
                  </a:lnTo>
                  <a:lnTo>
                    <a:pt x="2653492" y="531799"/>
                  </a:lnTo>
                  <a:lnTo>
                    <a:pt x="2654932" y="524598"/>
                  </a:lnTo>
                  <a:lnTo>
                    <a:pt x="2660332" y="517757"/>
                  </a:lnTo>
                  <a:lnTo>
                    <a:pt x="2663571" y="512717"/>
                  </a:lnTo>
                  <a:close/>
                  <a:moveTo>
                    <a:pt x="650775" y="507316"/>
                  </a:moveTo>
                  <a:lnTo>
                    <a:pt x="558990" y="575006"/>
                  </a:lnTo>
                  <a:lnTo>
                    <a:pt x="545312" y="586888"/>
                  </a:lnTo>
                  <a:lnTo>
                    <a:pt x="528035" y="600930"/>
                  </a:lnTo>
                  <a:lnTo>
                    <a:pt x="510397" y="611371"/>
                  </a:lnTo>
                  <a:lnTo>
                    <a:pt x="491320" y="621453"/>
                  </a:lnTo>
                  <a:lnTo>
                    <a:pt x="477643" y="630454"/>
                  </a:lnTo>
                  <a:lnTo>
                    <a:pt x="470804" y="635495"/>
                  </a:lnTo>
                  <a:lnTo>
                    <a:pt x="465405" y="642336"/>
                  </a:lnTo>
                  <a:lnTo>
                    <a:pt x="508598" y="618212"/>
                  </a:lnTo>
                  <a:lnTo>
                    <a:pt x="553950" y="592288"/>
                  </a:lnTo>
                  <a:lnTo>
                    <a:pt x="581666" y="575006"/>
                  </a:lnTo>
                  <a:lnTo>
                    <a:pt x="607582" y="554123"/>
                  </a:lnTo>
                  <a:lnTo>
                    <a:pt x="629898" y="531799"/>
                  </a:lnTo>
                  <a:close/>
                  <a:moveTo>
                    <a:pt x="3804227" y="496874"/>
                  </a:moveTo>
                  <a:lnTo>
                    <a:pt x="3698764" y="536840"/>
                  </a:lnTo>
                  <a:lnTo>
                    <a:pt x="3702004" y="540441"/>
                  </a:lnTo>
                  <a:lnTo>
                    <a:pt x="3707403" y="535040"/>
                  </a:lnTo>
                  <a:lnTo>
                    <a:pt x="3712442" y="533600"/>
                  </a:lnTo>
                  <a:lnTo>
                    <a:pt x="3726120" y="531799"/>
                  </a:lnTo>
                  <a:lnTo>
                    <a:pt x="3731519" y="533600"/>
                  </a:lnTo>
                  <a:lnTo>
                    <a:pt x="3738358" y="536840"/>
                  </a:lnTo>
                  <a:lnTo>
                    <a:pt x="3745557" y="540441"/>
                  </a:lnTo>
                  <a:lnTo>
                    <a:pt x="3757435" y="549082"/>
                  </a:lnTo>
                  <a:lnTo>
                    <a:pt x="3767873" y="538640"/>
                  </a:lnTo>
                  <a:lnTo>
                    <a:pt x="3767873" y="560964"/>
                  </a:lnTo>
                  <a:lnTo>
                    <a:pt x="3774712" y="564564"/>
                  </a:lnTo>
                  <a:lnTo>
                    <a:pt x="3783711" y="566365"/>
                  </a:lnTo>
                  <a:lnTo>
                    <a:pt x="3800988" y="566365"/>
                  </a:lnTo>
                  <a:lnTo>
                    <a:pt x="3800988" y="538640"/>
                  </a:lnTo>
                  <a:lnTo>
                    <a:pt x="3802428" y="507316"/>
                  </a:lnTo>
                  <a:close/>
                  <a:moveTo>
                    <a:pt x="2911211" y="495074"/>
                  </a:moveTo>
                  <a:lnTo>
                    <a:pt x="2862619" y="515957"/>
                  </a:lnTo>
                  <a:lnTo>
                    <a:pt x="2698126" y="588688"/>
                  </a:lnTo>
                  <a:lnTo>
                    <a:pt x="2601301" y="633695"/>
                  </a:lnTo>
                  <a:lnTo>
                    <a:pt x="2506276" y="680501"/>
                  </a:lnTo>
                  <a:lnTo>
                    <a:pt x="2412691" y="727308"/>
                  </a:lnTo>
                  <a:lnTo>
                    <a:pt x="2322705" y="775916"/>
                  </a:lnTo>
                  <a:lnTo>
                    <a:pt x="2317307" y="789598"/>
                  </a:lnTo>
                  <a:lnTo>
                    <a:pt x="2329545" y="782757"/>
                  </a:lnTo>
                  <a:lnTo>
                    <a:pt x="2341782" y="775916"/>
                  </a:lnTo>
                  <a:lnTo>
                    <a:pt x="2364099" y="763674"/>
                  </a:lnTo>
                  <a:lnTo>
                    <a:pt x="2364099" y="770515"/>
                  </a:lnTo>
                  <a:lnTo>
                    <a:pt x="2404053" y="751432"/>
                  </a:lnTo>
                  <a:lnTo>
                    <a:pt x="2443646" y="730549"/>
                  </a:lnTo>
                  <a:lnTo>
                    <a:pt x="2483600" y="708226"/>
                  </a:lnTo>
                  <a:lnTo>
                    <a:pt x="2523553" y="684102"/>
                  </a:lnTo>
                  <a:lnTo>
                    <a:pt x="2547670" y="670060"/>
                  </a:lnTo>
                  <a:lnTo>
                    <a:pt x="2547670" y="687703"/>
                  </a:lnTo>
                  <a:lnTo>
                    <a:pt x="2559908" y="677261"/>
                  </a:lnTo>
                  <a:lnTo>
                    <a:pt x="2571786" y="666819"/>
                  </a:lnTo>
                  <a:lnTo>
                    <a:pt x="2580424" y="659978"/>
                  </a:lnTo>
                  <a:lnTo>
                    <a:pt x="2590863" y="652777"/>
                  </a:lnTo>
                  <a:lnTo>
                    <a:pt x="2597701" y="650977"/>
                  </a:lnTo>
                  <a:lnTo>
                    <a:pt x="2604901" y="650977"/>
                  </a:lnTo>
                  <a:lnTo>
                    <a:pt x="2611739" y="652777"/>
                  </a:lnTo>
                  <a:lnTo>
                    <a:pt x="2618578" y="654578"/>
                  </a:lnTo>
                  <a:lnTo>
                    <a:pt x="2620378" y="645936"/>
                  </a:lnTo>
                  <a:lnTo>
                    <a:pt x="2625417" y="639095"/>
                  </a:lnTo>
                  <a:lnTo>
                    <a:pt x="2630816" y="633695"/>
                  </a:lnTo>
                  <a:lnTo>
                    <a:pt x="2639454" y="631894"/>
                  </a:lnTo>
                  <a:lnTo>
                    <a:pt x="2649893" y="631894"/>
                  </a:lnTo>
                  <a:lnTo>
                    <a:pt x="2658531" y="630454"/>
                  </a:lnTo>
                  <a:lnTo>
                    <a:pt x="2665371" y="626854"/>
                  </a:lnTo>
                  <a:lnTo>
                    <a:pt x="2668970" y="621453"/>
                  </a:lnTo>
                  <a:lnTo>
                    <a:pt x="2677609" y="616412"/>
                  </a:lnTo>
                  <a:lnTo>
                    <a:pt x="2688047" y="612811"/>
                  </a:lnTo>
                  <a:lnTo>
                    <a:pt x="2699925" y="609571"/>
                  </a:lnTo>
                  <a:lnTo>
                    <a:pt x="2703525" y="599129"/>
                  </a:lnTo>
                  <a:lnTo>
                    <a:pt x="2708564" y="593729"/>
                  </a:lnTo>
                  <a:lnTo>
                    <a:pt x="2713962" y="590488"/>
                  </a:lnTo>
                  <a:lnTo>
                    <a:pt x="2719002" y="590488"/>
                  </a:lnTo>
                  <a:lnTo>
                    <a:pt x="2724041" y="588688"/>
                  </a:lnTo>
                  <a:lnTo>
                    <a:pt x="2729440" y="588688"/>
                  </a:lnTo>
                  <a:lnTo>
                    <a:pt x="2734480" y="593729"/>
                  </a:lnTo>
                  <a:lnTo>
                    <a:pt x="2738079" y="597329"/>
                  </a:lnTo>
                  <a:lnTo>
                    <a:pt x="2739879" y="592288"/>
                  </a:lnTo>
                  <a:lnTo>
                    <a:pt x="2741318" y="586888"/>
                  </a:lnTo>
                  <a:lnTo>
                    <a:pt x="2744918" y="581847"/>
                  </a:lnTo>
                  <a:lnTo>
                    <a:pt x="2750317" y="578246"/>
                  </a:lnTo>
                  <a:lnTo>
                    <a:pt x="2757156" y="576806"/>
                  </a:lnTo>
                  <a:lnTo>
                    <a:pt x="2763995" y="573206"/>
                  </a:lnTo>
                  <a:lnTo>
                    <a:pt x="2772634" y="573206"/>
                  </a:lnTo>
                  <a:lnTo>
                    <a:pt x="2781272" y="573206"/>
                  </a:lnTo>
                  <a:lnTo>
                    <a:pt x="2788471" y="566365"/>
                  </a:lnTo>
                  <a:lnTo>
                    <a:pt x="2795310" y="559523"/>
                  </a:lnTo>
                  <a:lnTo>
                    <a:pt x="2803948" y="552322"/>
                  </a:lnTo>
                  <a:lnTo>
                    <a:pt x="2814387" y="549082"/>
                  </a:lnTo>
                  <a:lnTo>
                    <a:pt x="2829864" y="542241"/>
                  </a:lnTo>
                  <a:lnTo>
                    <a:pt x="2848941" y="533600"/>
                  </a:lnTo>
                  <a:lnTo>
                    <a:pt x="2866218" y="526399"/>
                  </a:lnTo>
                  <a:lnTo>
                    <a:pt x="2886735" y="517757"/>
                  </a:lnTo>
                  <a:lnTo>
                    <a:pt x="2892134" y="514157"/>
                  </a:lnTo>
                  <a:lnTo>
                    <a:pt x="2898973" y="510916"/>
                  </a:lnTo>
                  <a:lnTo>
                    <a:pt x="2904372" y="504075"/>
                  </a:lnTo>
                  <a:lnTo>
                    <a:pt x="2909411" y="496874"/>
                  </a:lnTo>
                  <a:close/>
                  <a:moveTo>
                    <a:pt x="547111" y="474551"/>
                  </a:moveTo>
                  <a:lnTo>
                    <a:pt x="526235" y="488233"/>
                  </a:lnTo>
                  <a:lnTo>
                    <a:pt x="539913" y="484992"/>
                  </a:lnTo>
                  <a:close/>
                  <a:moveTo>
                    <a:pt x="8827864" y="472253"/>
                  </a:moveTo>
                  <a:lnTo>
                    <a:pt x="8801579" y="496380"/>
                  </a:lnTo>
                  <a:lnTo>
                    <a:pt x="8812021" y="499981"/>
                  </a:lnTo>
                  <a:lnTo>
                    <a:pt x="8822463" y="503582"/>
                  </a:lnTo>
                  <a:lnTo>
                    <a:pt x="8822463" y="499981"/>
                  </a:lnTo>
                  <a:lnTo>
                    <a:pt x="8824263" y="491338"/>
                  </a:lnTo>
                  <a:lnTo>
                    <a:pt x="8827864" y="480895"/>
                  </a:lnTo>
                  <a:close/>
                  <a:moveTo>
                    <a:pt x="3473800" y="462309"/>
                  </a:moveTo>
                  <a:lnTo>
                    <a:pt x="3440686" y="477791"/>
                  </a:lnTo>
                  <a:lnTo>
                    <a:pt x="3447525" y="479592"/>
                  </a:lnTo>
                  <a:lnTo>
                    <a:pt x="3449324" y="477791"/>
                  </a:lnTo>
                  <a:lnTo>
                    <a:pt x="3456163" y="475991"/>
                  </a:lnTo>
                  <a:lnTo>
                    <a:pt x="3468401" y="470950"/>
                  </a:lnTo>
                  <a:lnTo>
                    <a:pt x="3485679" y="464109"/>
                  </a:lnTo>
                  <a:lnTo>
                    <a:pt x="3487478" y="462309"/>
                  </a:lnTo>
                  <a:close/>
                  <a:moveTo>
                    <a:pt x="9611724" y="453167"/>
                  </a:moveTo>
                  <a:lnTo>
                    <a:pt x="9549793" y="517266"/>
                  </a:lnTo>
                  <a:lnTo>
                    <a:pt x="9475259" y="591807"/>
                  </a:lnTo>
                  <a:lnTo>
                    <a:pt x="9366160" y="702719"/>
                  </a:lnTo>
                  <a:lnTo>
                    <a:pt x="9310710" y="761416"/>
                  </a:lnTo>
                  <a:lnTo>
                    <a:pt x="9253820" y="822273"/>
                  </a:lnTo>
                  <a:lnTo>
                    <a:pt x="9237977" y="835957"/>
                  </a:lnTo>
                  <a:lnTo>
                    <a:pt x="9217093" y="853242"/>
                  </a:lnTo>
                  <a:lnTo>
                    <a:pt x="9173886" y="898255"/>
                  </a:lnTo>
                  <a:lnTo>
                    <a:pt x="9151202" y="922382"/>
                  </a:lnTo>
                  <a:lnTo>
                    <a:pt x="9135719" y="940027"/>
                  </a:lnTo>
                  <a:lnTo>
                    <a:pt x="9120236" y="960553"/>
                  </a:lnTo>
                  <a:lnTo>
                    <a:pt x="9115195" y="970996"/>
                  </a:lnTo>
                  <a:lnTo>
                    <a:pt x="9113395" y="981439"/>
                  </a:lnTo>
                  <a:lnTo>
                    <a:pt x="9115195" y="993322"/>
                  </a:lnTo>
                  <a:lnTo>
                    <a:pt x="9116996" y="998724"/>
                  </a:lnTo>
                  <a:lnTo>
                    <a:pt x="9147961" y="972796"/>
                  </a:lnTo>
                  <a:lnTo>
                    <a:pt x="9168485" y="957312"/>
                  </a:lnTo>
                  <a:lnTo>
                    <a:pt x="9168485" y="955511"/>
                  </a:lnTo>
                  <a:lnTo>
                    <a:pt x="9182527" y="943268"/>
                  </a:lnTo>
                  <a:lnTo>
                    <a:pt x="9196210" y="927783"/>
                  </a:lnTo>
                  <a:lnTo>
                    <a:pt x="9206652" y="908698"/>
                  </a:lnTo>
                  <a:lnTo>
                    <a:pt x="9217093" y="889612"/>
                  </a:lnTo>
                  <a:lnTo>
                    <a:pt x="9222494" y="880970"/>
                  </a:lnTo>
                  <a:lnTo>
                    <a:pt x="9231136" y="880970"/>
                  </a:lnTo>
                  <a:lnTo>
                    <a:pt x="9236177" y="875568"/>
                  </a:lnTo>
                  <a:lnTo>
                    <a:pt x="9246619" y="875568"/>
                  </a:lnTo>
                  <a:lnTo>
                    <a:pt x="9252020" y="858283"/>
                  </a:lnTo>
                  <a:lnTo>
                    <a:pt x="9262101" y="842799"/>
                  </a:lnTo>
                  <a:lnTo>
                    <a:pt x="9274344" y="830916"/>
                  </a:lnTo>
                  <a:lnTo>
                    <a:pt x="9289827" y="820473"/>
                  </a:lnTo>
                  <a:lnTo>
                    <a:pt x="9302069" y="811830"/>
                  </a:lnTo>
                  <a:lnTo>
                    <a:pt x="9308910" y="801387"/>
                  </a:lnTo>
                  <a:lnTo>
                    <a:pt x="9307109" y="797786"/>
                  </a:lnTo>
                  <a:lnTo>
                    <a:pt x="9307109" y="792745"/>
                  </a:lnTo>
                  <a:lnTo>
                    <a:pt x="9307109" y="785903"/>
                  </a:lnTo>
                  <a:lnTo>
                    <a:pt x="9310710" y="780501"/>
                  </a:lnTo>
                  <a:lnTo>
                    <a:pt x="9315751" y="773659"/>
                  </a:lnTo>
                  <a:lnTo>
                    <a:pt x="9322592" y="770058"/>
                  </a:lnTo>
                  <a:lnTo>
                    <a:pt x="9338435" y="763216"/>
                  </a:lnTo>
                  <a:lnTo>
                    <a:pt x="9353918" y="752773"/>
                  </a:lnTo>
                  <a:lnTo>
                    <a:pt x="9357519" y="747372"/>
                  </a:lnTo>
                  <a:lnTo>
                    <a:pt x="9360759" y="740530"/>
                  </a:lnTo>
                  <a:lnTo>
                    <a:pt x="9366160" y="720004"/>
                  </a:lnTo>
                  <a:lnTo>
                    <a:pt x="9367960" y="711361"/>
                  </a:lnTo>
                  <a:lnTo>
                    <a:pt x="9376602" y="707760"/>
                  </a:lnTo>
                  <a:lnTo>
                    <a:pt x="9395685" y="702719"/>
                  </a:lnTo>
                  <a:lnTo>
                    <a:pt x="9402527" y="699118"/>
                  </a:lnTo>
                  <a:lnTo>
                    <a:pt x="9407567" y="694076"/>
                  </a:lnTo>
                  <a:lnTo>
                    <a:pt x="9426651" y="666348"/>
                  </a:lnTo>
                  <a:lnTo>
                    <a:pt x="9430251" y="660947"/>
                  </a:lnTo>
                  <a:lnTo>
                    <a:pt x="9442134" y="641861"/>
                  </a:lnTo>
                  <a:lnTo>
                    <a:pt x="9457616" y="624576"/>
                  </a:lnTo>
                  <a:lnTo>
                    <a:pt x="9468058" y="615934"/>
                  </a:lnTo>
                  <a:lnTo>
                    <a:pt x="9476700" y="609092"/>
                  </a:lnTo>
                  <a:lnTo>
                    <a:pt x="9487142" y="601890"/>
                  </a:lnTo>
                  <a:lnTo>
                    <a:pt x="9497583" y="598649"/>
                  </a:lnTo>
                  <a:lnTo>
                    <a:pt x="9528909" y="559038"/>
                  </a:lnTo>
                  <a:lnTo>
                    <a:pt x="9547993" y="534551"/>
                  </a:lnTo>
                  <a:lnTo>
                    <a:pt x="9568516" y="510424"/>
                  </a:lnTo>
                  <a:close/>
                  <a:moveTo>
                    <a:pt x="8877913" y="451367"/>
                  </a:moveTo>
                  <a:lnTo>
                    <a:pt x="8874312" y="461810"/>
                  </a:lnTo>
                  <a:lnTo>
                    <a:pt x="8887995" y="463610"/>
                  </a:lnTo>
                  <a:lnTo>
                    <a:pt x="8879353" y="454968"/>
                  </a:lnTo>
                  <a:close/>
                  <a:moveTo>
                    <a:pt x="3056628" y="432785"/>
                  </a:moveTo>
                  <a:lnTo>
                    <a:pt x="2937127" y="483192"/>
                  </a:lnTo>
                  <a:lnTo>
                    <a:pt x="2937127" y="491833"/>
                  </a:lnTo>
                  <a:lnTo>
                    <a:pt x="2945766" y="486433"/>
                  </a:lnTo>
                  <a:lnTo>
                    <a:pt x="2956204" y="483192"/>
                  </a:lnTo>
                  <a:lnTo>
                    <a:pt x="2973481" y="477791"/>
                  </a:lnTo>
                  <a:lnTo>
                    <a:pt x="2985719" y="477791"/>
                  </a:lnTo>
                  <a:lnTo>
                    <a:pt x="2995798" y="475991"/>
                  </a:lnTo>
                  <a:lnTo>
                    <a:pt x="3004436" y="470950"/>
                  </a:lnTo>
                  <a:lnTo>
                    <a:pt x="3009835" y="465910"/>
                  </a:lnTo>
                  <a:lnTo>
                    <a:pt x="3013075" y="458709"/>
                  </a:lnTo>
                  <a:lnTo>
                    <a:pt x="3021713" y="458709"/>
                  </a:lnTo>
                  <a:lnTo>
                    <a:pt x="3027113" y="458709"/>
                  </a:lnTo>
                  <a:lnTo>
                    <a:pt x="3033951" y="457268"/>
                  </a:lnTo>
                  <a:lnTo>
                    <a:pt x="3040790" y="453668"/>
                  </a:lnTo>
                  <a:lnTo>
                    <a:pt x="3044390" y="451867"/>
                  </a:lnTo>
                  <a:lnTo>
                    <a:pt x="3046189" y="448627"/>
                  </a:lnTo>
                  <a:lnTo>
                    <a:pt x="3049788" y="439986"/>
                  </a:lnTo>
                  <a:close/>
                  <a:moveTo>
                    <a:pt x="9387044" y="432281"/>
                  </a:moveTo>
                  <a:lnTo>
                    <a:pt x="9322592" y="499981"/>
                  </a:lnTo>
                  <a:lnTo>
                    <a:pt x="9258861" y="567680"/>
                  </a:lnTo>
                  <a:lnTo>
                    <a:pt x="9253820" y="572722"/>
                  </a:lnTo>
                  <a:lnTo>
                    <a:pt x="9165244" y="660947"/>
                  </a:lnTo>
                  <a:lnTo>
                    <a:pt x="9153002" y="674991"/>
                  </a:lnTo>
                  <a:lnTo>
                    <a:pt x="9142920" y="688675"/>
                  </a:lnTo>
                  <a:lnTo>
                    <a:pt x="9134279" y="702719"/>
                  </a:lnTo>
                  <a:lnTo>
                    <a:pt x="9128878" y="720004"/>
                  </a:lnTo>
                  <a:lnTo>
                    <a:pt x="9154802" y="695517"/>
                  </a:lnTo>
                  <a:lnTo>
                    <a:pt x="9178927" y="671390"/>
                  </a:lnTo>
                  <a:lnTo>
                    <a:pt x="9201611" y="645462"/>
                  </a:lnTo>
                  <a:lnTo>
                    <a:pt x="9224295" y="617734"/>
                  </a:lnTo>
                  <a:lnTo>
                    <a:pt x="9255260" y="579564"/>
                  </a:lnTo>
                  <a:lnTo>
                    <a:pt x="9284785" y="546794"/>
                  </a:lnTo>
                  <a:lnTo>
                    <a:pt x="9313951" y="519066"/>
                  </a:lnTo>
                  <a:lnTo>
                    <a:pt x="9340235" y="493139"/>
                  </a:lnTo>
                  <a:lnTo>
                    <a:pt x="9353918" y="477294"/>
                  </a:lnTo>
                  <a:lnTo>
                    <a:pt x="9367960" y="461810"/>
                  </a:lnTo>
                  <a:lnTo>
                    <a:pt x="9378402" y="448126"/>
                  </a:lnTo>
                  <a:close/>
                  <a:moveTo>
                    <a:pt x="2521754" y="431344"/>
                  </a:moveTo>
                  <a:lnTo>
                    <a:pt x="2464523" y="457268"/>
                  </a:lnTo>
                  <a:lnTo>
                    <a:pt x="2466323" y="462309"/>
                  </a:lnTo>
                  <a:lnTo>
                    <a:pt x="2483600" y="451867"/>
                  </a:lnTo>
                  <a:lnTo>
                    <a:pt x="2504476" y="443226"/>
                  </a:lnTo>
                  <a:lnTo>
                    <a:pt x="2513115" y="436385"/>
                  </a:lnTo>
                  <a:close/>
                  <a:moveTo>
                    <a:pt x="3084343" y="420903"/>
                  </a:moveTo>
                  <a:lnTo>
                    <a:pt x="3073905" y="424503"/>
                  </a:lnTo>
                  <a:lnTo>
                    <a:pt x="3084343" y="424503"/>
                  </a:lnTo>
                  <a:close/>
                  <a:moveTo>
                    <a:pt x="3804227" y="410461"/>
                  </a:moveTo>
                  <a:lnTo>
                    <a:pt x="3793789" y="414062"/>
                  </a:lnTo>
                  <a:lnTo>
                    <a:pt x="3804227" y="417302"/>
                  </a:lnTo>
                  <a:close/>
                  <a:moveTo>
                    <a:pt x="3112059" y="408661"/>
                  </a:moveTo>
                  <a:lnTo>
                    <a:pt x="3106660" y="410461"/>
                  </a:lnTo>
                  <a:lnTo>
                    <a:pt x="3108459" y="412262"/>
                  </a:lnTo>
                  <a:close/>
                  <a:moveTo>
                    <a:pt x="1398374" y="401820"/>
                  </a:moveTo>
                  <a:lnTo>
                    <a:pt x="1376058" y="422703"/>
                  </a:lnTo>
                  <a:lnTo>
                    <a:pt x="1351582" y="443226"/>
                  </a:lnTo>
                  <a:lnTo>
                    <a:pt x="1323866" y="462309"/>
                  </a:lnTo>
                  <a:lnTo>
                    <a:pt x="1296511" y="479592"/>
                  </a:lnTo>
                  <a:lnTo>
                    <a:pt x="1261957" y="498674"/>
                  </a:lnTo>
                  <a:lnTo>
                    <a:pt x="1232441" y="517757"/>
                  </a:lnTo>
                  <a:lnTo>
                    <a:pt x="1206166" y="535040"/>
                  </a:lnTo>
                  <a:lnTo>
                    <a:pt x="1182049" y="552322"/>
                  </a:lnTo>
                  <a:lnTo>
                    <a:pt x="1152534" y="571405"/>
                  </a:lnTo>
                  <a:lnTo>
                    <a:pt x="1125178" y="593729"/>
                  </a:lnTo>
                  <a:lnTo>
                    <a:pt x="1098903" y="614612"/>
                  </a:lnTo>
                  <a:lnTo>
                    <a:pt x="1067948" y="633695"/>
                  </a:lnTo>
                  <a:lnTo>
                    <a:pt x="1079826" y="626854"/>
                  </a:lnTo>
                  <a:lnTo>
                    <a:pt x="1095663" y="621453"/>
                  </a:lnTo>
                  <a:lnTo>
                    <a:pt x="1112940" y="616412"/>
                  </a:lnTo>
                  <a:lnTo>
                    <a:pt x="1132017" y="611371"/>
                  </a:lnTo>
                  <a:lnTo>
                    <a:pt x="1135617" y="597329"/>
                  </a:lnTo>
                  <a:lnTo>
                    <a:pt x="1137057" y="592288"/>
                  </a:lnTo>
                  <a:lnTo>
                    <a:pt x="1140656" y="586888"/>
                  </a:lnTo>
                  <a:lnTo>
                    <a:pt x="1147495" y="583647"/>
                  </a:lnTo>
                  <a:lnTo>
                    <a:pt x="1154334" y="581847"/>
                  </a:lnTo>
                  <a:lnTo>
                    <a:pt x="1159733" y="581847"/>
                  </a:lnTo>
                  <a:lnTo>
                    <a:pt x="1164772" y="580047"/>
                  </a:lnTo>
                  <a:lnTo>
                    <a:pt x="1171611" y="576806"/>
                  </a:lnTo>
                  <a:lnTo>
                    <a:pt x="1178450" y="571405"/>
                  </a:lnTo>
                  <a:lnTo>
                    <a:pt x="1190688" y="557723"/>
                  </a:lnTo>
                  <a:lnTo>
                    <a:pt x="1197527" y="552322"/>
                  </a:lnTo>
                  <a:lnTo>
                    <a:pt x="1204366" y="549082"/>
                  </a:lnTo>
                  <a:lnTo>
                    <a:pt x="1209765" y="545481"/>
                  </a:lnTo>
                  <a:lnTo>
                    <a:pt x="1216604" y="549082"/>
                  </a:lnTo>
                  <a:lnTo>
                    <a:pt x="1222003" y="549082"/>
                  </a:lnTo>
                  <a:lnTo>
                    <a:pt x="1225242" y="549082"/>
                  </a:lnTo>
                  <a:lnTo>
                    <a:pt x="1228842" y="549082"/>
                  </a:lnTo>
                  <a:lnTo>
                    <a:pt x="1230641" y="547282"/>
                  </a:lnTo>
                  <a:lnTo>
                    <a:pt x="1242880" y="529999"/>
                  </a:lnTo>
                  <a:lnTo>
                    <a:pt x="1251518" y="521358"/>
                  </a:lnTo>
                  <a:lnTo>
                    <a:pt x="1265196" y="507316"/>
                  </a:lnTo>
                  <a:lnTo>
                    <a:pt x="1284273" y="493634"/>
                  </a:lnTo>
                  <a:lnTo>
                    <a:pt x="1305149" y="477791"/>
                  </a:lnTo>
                  <a:lnTo>
                    <a:pt x="1329265" y="462309"/>
                  </a:lnTo>
                  <a:lnTo>
                    <a:pt x="1356981" y="443226"/>
                  </a:lnTo>
                  <a:lnTo>
                    <a:pt x="1384697" y="422703"/>
                  </a:lnTo>
                  <a:lnTo>
                    <a:pt x="1401974" y="408661"/>
                  </a:lnTo>
                  <a:close/>
                  <a:moveTo>
                    <a:pt x="4888240" y="400832"/>
                  </a:moveTo>
                  <a:lnTo>
                    <a:pt x="4879593" y="404432"/>
                  </a:lnTo>
                  <a:lnTo>
                    <a:pt x="4869145" y="407672"/>
                  </a:lnTo>
                  <a:lnTo>
                    <a:pt x="4860499" y="414873"/>
                  </a:lnTo>
                  <a:lnTo>
                    <a:pt x="4834559" y="431793"/>
                  </a:lnTo>
                  <a:lnTo>
                    <a:pt x="4812221" y="447634"/>
                  </a:lnTo>
                  <a:lnTo>
                    <a:pt x="4774032" y="474995"/>
                  </a:lnTo>
                  <a:lnTo>
                    <a:pt x="4742688" y="499476"/>
                  </a:lnTo>
                  <a:lnTo>
                    <a:pt x="4713145" y="522157"/>
                  </a:lnTo>
                  <a:lnTo>
                    <a:pt x="4687205" y="542678"/>
                  </a:lnTo>
                  <a:lnTo>
                    <a:pt x="4659464" y="565359"/>
                  </a:lnTo>
                  <a:lnTo>
                    <a:pt x="4651177" y="570400"/>
                  </a:lnTo>
                  <a:lnTo>
                    <a:pt x="4716748" y="535838"/>
                  </a:lnTo>
                  <a:lnTo>
                    <a:pt x="4763584" y="508117"/>
                  </a:lnTo>
                  <a:lnTo>
                    <a:pt x="4806817" y="478595"/>
                  </a:lnTo>
                  <a:lnTo>
                    <a:pt x="4845007" y="449074"/>
                  </a:lnTo>
                  <a:lnTo>
                    <a:pt x="4877792" y="418113"/>
                  </a:lnTo>
                  <a:lnTo>
                    <a:pt x="4888240" y="407672"/>
                  </a:lnTo>
                  <a:lnTo>
                    <a:pt x="4898688" y="400832"/>
                  </a:lnTo>
                  <a:close/>
                  <a:moveTo>
                    <a:pt x="3489278" y="393179"/>
                  </a:moveTo>
                  <a:lnTo>
                    <a:pt x="3480640" y="396779"/>
                  </a:lnTo>
                  <a:lnTo>
                    <a:pt x="3485679" y="400020"/>
                  </a:lnTo>
                  <a:close/>
                  <a:moveTo>
                    <a:pt x="9674375" y="392670"/>
                  </a:moveTo>
                  <a:lnTo>
                    <a:pt x="9665733" y="401312"/>
                  </a:lnTo>
                  <a:lnTo>
                    <a:pt x="9672575" y="401312"/>
                  </a:lnTo>
                  <a:close/>
                  <a:moveTo>
                    <a:pt x="1106101" y="384537"/>
                  </a:moveTo>
                  <a:lnTo>
                    <a:pt x="1076586" y="405421"/>
                  </a:lnTo>
                  <a:lnTo>
                    <a:pt x="1045271" y="429544"/>
                  </a:lnTo>
                  <a:lnTo>
                    <a:pt x="1003878" y="460509"/>
                  </a:lnTo>
                  <a:lnTo>
                    <a:pt x="1014316" y="457268"/>
                  </a:lnTo>
                  <a:lnTo>
                    <a:pt x="1022955" y="451867"/>
                  </a:lnTo>
                  <a:lnTo>
                    <a:pt x="1031593" y="445026"/>
                  </a:lnTo>
                  <a:lnTo>
                    <a:pt x="1040232" y="436385"/>
                  </a:lnTo>
                  <a:lnTo>
                    <a:pt x="1053910" y="424503"/>
                  </a:lnTo>
                  <a:lnTo>
                    <a:pt x="1069387" y="414062"/>
                  </a:lnTo>
                  <a:lnTo>
                    <a:pt x="1087024" y="405421"/>
                  </a:lnTo>
                  <a:lnTo>
                    <a:pt x="1106101" y="396779"/>
                  </a:lnTo>
                  <a:close/>
                  <a:moveTo>
                    <a:pt x="972563" y="377696"/>
                  </a:moveTo>
                  <a:lnTo>
                    <a:pt x="970879" y="379982"/>
                  </a:lnTo>
                  <a:lnTo>
                    <a:pt x="929370" y="407221"/>
                  </a:lnTo>
                  <a:lnTo>
                    <a:pt x="884377" y="438185"/>
                  </a:lnTo>
                  <a:lnTo>
                    <a:pt x="841184" y="470950"/>
                  </a:lnTo>
                  <a:lnTo>
                    <a:pt x="796191" y="505515"/>
                  </a:lnTo>
                  <a:lnTo>
                    <a:pt x="716644" y="566365"/>
                  </a:lnTo>
                  <a:lnTo>
                    <a:pt x="631698" y="626854"/>
                  </a:lnTo>
                  <a:lnTo>
                    <a:pt x="543512" y="684102"/>
                  </a:lnTo>
                  <a:lnTo>
                    <a:pt x="451727" y="739190"/>
                  </a:lnTo>
                  <a:lnTo>
                    <a:pt x="451727" y="753232"/>
                  </a:lnTo>
                  <a:lnTo>
                    <a:pt x="451727" y="766914"/>
                  </a:lnTo>
                  <a:lnTo>
                    <a:pt x="456766" y="765474"/>
                  </a:lnTo>
                  <a:lnTo>
                    <a:pt x="474043" y="761874"/>
                  </a:lnTo>
                  <a:lnTo>
                    <a:pt x="488081" y="756833"/>
                  </a:lnTo>
                  <a:lnTo>
                    <a:pt x="501759" y="746391"/>
                  </a:lnTo>
                  <a:lnTo>
                    <a:pt x="515797" y="735950"/>
                  </a:lnTo>
                  <a:lnTo>
                    <a:pt x="531274" y="721908"/>
                  </a:lnTo>
                  <a:lnTo>
                    <a:pt x="547111" y="710026"/>
                  </a:lnTo>
                  <a:lnTo>
                    <a:pt x="576267" y="690943"/>
                  </a:lnTo>
                  <a:lnTo>
                    <a:pt x="583466" y="685902"/>
                  </a:lnTo>
                  <a:lnTo>
                    <a:pt x="593544" y="673660"/>
                  </a:lnTo>
                  <a:lnTo>
                    <a:pt x="597143" y="668620"/>
                  </a:lnTo>
                  <a:lnTo>
                    <a:pt x="600743" y="663219"/>
                  </a:lnTo>
                  <a:lnTo>
                    <a:pt x="605782" y="659978"/>
                  </a:lnTo>
                  <a:lnTo>
                    <a:pt x="610821" y="658178"/>
                  </a:lnTo>
                  <a:lnTo>
                    <a:pt x="617660" y="658178"/>
                  </a:lnTo>
                  <a:lnTo>
                    <a:pt x="626299" y="658178"/>
                  </a:lnTo>
                  <a:lnTo>
                    <a:pt x="631698" y="649537"/>
                  </a:lnTo>
                  <a:lnTo>
                    <a:pt x="638537" y="642336"/>
                  </a:lnTo>
                  <a:lnTo>
                    <a:pt x="647175" y="637295"/>
                  </a:lnTo>
                  <a:lnTo>
                    <a:pt x="655814" y="631894"/>
                  </a:lnTo>
                  <a:lnTo>
                    <a:pt x="661213" y="630454"/>
                  </a:lnTo>
                  <a:lnTo>
                    <a:pt x="664453" y="626854"/>
                  </a:lnTo>
                  <a:lnTo>
                    <a:pt x="666252" y="623253"/>
                  </a:lnTo>
                  <a:lnTo>
                    <a:pt x="669852" y="620012"/>
                  </a:lnTo>
                  <a:lnTo>
                    <a:pt x="676691" y="595529"/>
                  </a:lnTo>
                  <a:lnTo>
                    <a:pt x="682090" y="600930"/>
                  </a:lnTo>
                  <a:lnTo>
                    <a:pt x="680290" y="597329"/>
                  </a:lnTo>
                  <a:lnTo>
                    <a:pt x="692168" y="590488"/>
                  </a:lnTo>
                  <a:lnTo>
                    <a:pt x="699367" y="586888"/>
                  </a:lnTo>
                  <a:lnTo>
                    <a:pt x="708006" y="580047"/>
                  </a:lnTo>
                  <a:lnTo>
                    <a:pt x="719884" y="575006"/>
                  </a:lnTo>
                  <a:lnTo>
                    <a:pt x="728522" y="569605"/>
                  </a:lnTo>
                  <a:lnTo>
                    <a:pt x="740760" y="560964"/>
                  </a:lnTo>
                  <a:lnTo>
                    <a:pt x="763077" y="549082"/>
                  </a:lnTo>
                  <a:lnTo>
                    <a:pt x="763077" y="559523"/>
                  </a:lnTo>
                  <a:lnTo>
                    <a:pt x="764876" y="557723"/>
                  </a:lnTo>
                  <a:lnTo>
                    <a:pt x="768476" y="554123"/>
                  </a:lnTo>
                  <a:lnTo>
                    <a:pt x="768476" y="542241"/>
                  </a:lnTo>
                  <a:lnTo>
                    <a:pt x="778914" y="540441"/>
                  </a:lnTo>
                  <a:lnTo>
                    <a:pt x="788993" y="536840"/>
                  </a:lnTo>
                  <a:lnTo>
                    <a:pt x="797991" y="533600"/>
                  </a:lnTo>
                  <a:lnTo>
                    <a:pt x="806630" y="528199"/>
                  </a:lnTo>
                  <a:lnTo>
                    <a:pt x="815268" y="521358"/>
                  </a:lnTo>
                  <a:lnTo>
                    <a:pt x="822107" y="512717"/>
                  </a:lnTo>
                  <a:lnTo>
                    <a:pt x="827506" y="504075"/>
                  </a:lnTo>
                  <a:lnTo>
                    <a:pt x="836145" y="493634"/>
                  </a:lnTo>
                  <a:lnTo>
                    <a:pt x="844784" y="483192"/>
                  </a:lnTo>
                  <a:lnTo>
                    <a:pt x="863860" y="465910"/>
                  </a:lnTo>
                  <a:lnTo>
                    <a:pt x="879338" y="451867"/>
                  </a:lnTo>
                  <a:lnTo>
                    <a:pt x="886177" y="446827"/>
                  </a:lnTo>
                  <a:lnTo>
                    <a:pt x="893016" y="441426"/>
                  </a:lnTo>
                  <a:lnTo>
                    <a:pt x="901654" y="438185"/>
                  </a:lnTo>
                  <a:lnTo>
                    <a:pt x="910293" y="434585"/>
                  </a:lnTo>
                  <a:lnTo>
                    <a:pt x="910293" y="432785"/>
                  </a:lnTo>
                  <a:lnTo>
                    <a:pt x="910293" y="424503"/>
                  </a:lnTo>
                  <a:lnTo>
                    <a:pt x="917132" y="419103"/>
                  </a:lnTo>
                  <a:lnTo>
                    <a:pt x="941608" y="405421"/>
                  </a:lnTo>
                  <a:lnTo>
                    <a:pt x="958885" y="393179"/>
                  </a:lnTo>
                  <a:lnTo>
                    <a:pt x="967524" y="384537"/>
                  </a:lnTo>
                  <a:lnTo>
                    <a:pt x="970879" y="379982"/>
                  </a:lnTo>
                  <a:lnTo>
                    <a:pt x="974363" y="377696"/>
                  </a:lnTo>
                  <a:close/>
                  <a:moveTo>
                    <a:pt x="9327993" y="369983"/>
                  </a:moveTo>
                  <a:lnTo>
                    <a:pt x="9291627" y="408154"/>
                  </a:lnTo>
                  <a:lnTo>
                    <a:pt x="9250219" y="448126"/>
                  </a:lnTo>
                  <a:lnTo>
                    <a:pt x="9225735" y="472253"/>
                  </a:lnTo>
                  <a:lnTo>
                    <a:pt x="9205211" y="494579"/>
                  </a:lnTo>
                  <a:lnTo>
                    <a:pt x="9186128" y="515465"/>
                  </a:lnTo>
                  <a:lnTo>
                    <a:pt x="9170285" y="536351"/>
                  </a:lnTo>
                  <a:lnTo>
                    <a:pt x="9161644" y="550395"/>
                  </a:lnTo>
                  <a:lnTo>
                    <a:pt x="9153002" y="562279"/>
                  </a:lnTo>
                  <a:lnTo>
                    <a:pt x="9149761" y="567680"/>
                  </a:lnTo>
                  <a:lnTo>
                    <a:pt x="9158403" y="564079"/>
                  </a:lnTo>
                  <a:lnTo>
                    <a:pt x="9159843" y="557237"/>
                  </a:lnTo>
                  <a:lnTo>
                    <a:pt x="9163444" y="550395"/>
                  </a:lnTo>
                  <a:lnTo>
                    <a:pt x="9168485" y="543193"/>
                  </a:lnTo>
                  <a:lnTo>
                    <a:pt x="9175686" y="536351"/>
                  </a:lnTo>
                  <a:lnTo>
                    <a:pt x="9184328" y="527709"/>
                  </a:lnTo>
                  <a:lnTo>
                    <a:pt x="9192969" y="520867"/>
                  </a:lnTo>
                  <a:lnTo>
                    <a:pt x="9201611" y="517266"/>
                  </a:lnTo>
                  <a:lnTo>
                    <a:pt x="9210252" y="513665"/>
                  </a:lnTo>
                  <a:lnTo>
                    <a:pt x="9218894" y="496380"/>
                  </a:lnTo>
                  <a:lnTo>
                    <a:pt x="9227535" y="480895"/>
                  </a:lnTo>
                  <a:lnTo>
                    <a:pt x="9236177" y="466851"/>
                  </a:lnTo>
                  <a:lnTo>
                    <a:pt x="9248419" y="454968"/>
                  </a:lnTo>
                  <a:lnTo>
                    <a:pt x="9252020" y="451367"/>
                  </a:lnTo>
                  <a:lnTo>
                    <a:pt x="9289827" y="413556"/>
                  </a:lnTo>
                  <a:lnTo>
                    <a:pt x="9295227" y="409955"/>
                  </a:lnTo>
                  <a:lnTo>
                    <a:pt x="9300268" y="408154"/>
                  </a:lnTo>
                  <a:lnTo>
                    <a:pt x="9305309" y="404914"/>
                  </a:lnTo>
                  <a:lnTo>
                    <a:pt x="9313951" y="392670"/>
                  </a:lnTo>
                  <a:lnTo>
                    <a:pt x="9319352" y="384028"/>
                  </a:lnTo>
                  <a:lnTo>
                    <a:pt x="9324393" y="377186"/>
                  </a:lnTo>
                  <a:close/>
                  <a:moveTo>
                    <a:pt x="2672569" y="363654"/>
                  </a:moveTo>
                  <a:lnTo>
                    <a:pt x="2597701" y="396779"/>
                  </a:lnTo>
                  <a:lnTo>
                    <a:pt x="2551269" y="417302"/>
                  </a:lnTo>
                  <a:lnTo>
                    <a:pt x="2575385" y="414062"/>
                  </a:lnTo>
                  <a:lnTo>
                    <a:pt x="2599501" y="407221"/>
                  </a:lnTo>
                  <a:lnTo>
                    <a:pt x="2622178" y="396779"/>
                  </a:lnTo>
                  <a:lnTo>
                    <a:pt x="2646294" y="380937"/>
                  </a:lnTo>
                  <a:close/>
                  <a:moveTo>
                    <a:pt x="3214282" y="361854"/>
                  </a:moveTo>
                  <a:lnTo>
                    <a:pt x="3193406" y="372296"/>
                  </a:lnTo>
                  <a:lnTo>
                    <a:pt x="3187126" y="375053"/>
                  </a:lnTo>
                  <a:lnTo>
                    <a:pt x="3184767" y="375896"/>
                  </a:lnTo>
                  <a:lnTo>
                    <a:pt x="3184027" y="376415"/>
                  </a:lnTo>
                  <a:lnTo>
                    <a:pt x="3134375" y="398219"/>
                  </a:lnTo>
                  <a:lnTo>
                    <a:pt x="3136175" y="398219"/>
                  </a:lnTo>
                  <a:lnTo>
                    <a:pt x="3148053" y="400020"/>
                  </a:lnTo>
                  <a:lnTo>
                    <a:pt x="3153452" y="403620"/>
                  </a:lnTo>
                  <a:lnTo>
                    <a:pt x="3172529" y="388138"/>
                  </a:lnTo>
                  <a:lnTo>
                    <a:pt x="3177568" y="380937"/>
                  </a:lnTo>
                  <a:lnTo>
                    <a:pt x="3184027" y="376415"/>
                  </a:lnTo>
                  <a:lnTo>
                    <a:pt x="3187126" y="375053"/>
                  </a:lnTo>
                  <a:lnTo>
                    <a:pt x="3194846" y="372296"/>
                  </a:lnTo>
                  <a:lnTo>
                    <a:pt x="3207083" y="370495"/>
                  </a:lnTo>
                  <a:lnTo>
                    <a:pt x="3210683" y="367255"/>
                  </a:lnTo>
                  <a:lnTo>
                    <a:pt x="3214282" y="363654"/>
                  </a:lnTo>
                  <a:close/>
                  <a:moveTo>
                    <a:pt x="832546" y="361854"/>
                  </a:moveTo>
                  <a:lnTo>
                    <a:pt x="775315" y="408661"/>
                  </a:lnTo>
                  <a:lnTo>
                    <a:pt x="714844" y="457268"/>
                  </a:lnTo>
                  <a:lnTo>
                    <a:pt x="666252" y="493634"/>
                  </a:lnTo>
                  <a:lnTo>
                    <a:pt x="674891" y="502275"/>
                  </a:lnTo>
                  <a:lnTo>
                    <a:pt x="678490" y="504075"/>
                  </a:lnTo>
                  <a:lnTo>
                    <a:pt x="683529" y="498674"/>
                  </a:lnTo>
                  <a:lnTo>
                    <a:pt x="697567" y="483192"/>
                  </a:lnTo>
                  <a:lnTo>
                    <a:pt x="709805" y="465910"/>
                  </a:lnTo>
                  <a:lnTo>
                    <a:pt x="714844" y="457268"/>
                  </a:lnTo>
                  <a:lnTo>
                    <a:pt x="727082" y="460509"/>
                  </a:lnTo>
                  <a:lnTo>
                    <a:pt x="732122" y="462309"/>
                  </a:lnTo>
                  <a:lnTo>
                    <a:pt x="738961" y="446827"/>
                  </a:lnTo>
                  <a:lnTo>
                    <a:pt x="745799" y="436385"/>
                  </a:lnTo>
                  <a:lnTo>
                    <a:pt x="749399" y="432785"/>
                  </a:lnTo>
                  <a:lnTo>
                    <a:pt x="777114" y="432785"/>
                  </a:lnTo>
                  <a:lnTo>
                    <a:pt x="785753" y="422703"/>
                  </a:lnTo>
                  <a:lnTo>
                    <a:pt x="797991" y="408661"/>
                  </a:lnTo>
                  <a:lnTo>
                    <a:pt x="815268" y="393179"/>
                  </a:lnTo>
                  <a:lnTo>
                    <a:pt x="823907" y="386338"/>
                  </a:lnTo>
                  <a:lnTo>
                    <a:pt x="834345" y="380937"/>
                  </a:lnTo>
                  <a:lnTo>
                    <a:pt x="837585" y="375896"/>
                  </a:lnTo>
                  <a:lnTo>
                    <a:pt x="842984" y="372296"/>
                  </a:lnTo>
                  <a:close/>
                  <a:moveTo>
                    <a:pt x="1311988" y="355013"/>
                  </a:moveTo>
                  <a:lnTo>
                    <a:pt x="1235681" y="400020"/>
                  </a:lnTo>
                  <a:lnTo>
                    <a:pt x="1157933" y="445026"/>
                  </a:lnTo>
                  <a:lnTo>
                    <a:pt x="1057509" y="510916"/>
                  </a:lnTo>
                  <a:lnTo>
                    <a:pt x="955286" y="583647"/>
                  </a:lnTo>
                  <a:lnTo>
                    <a:pt x="960685" y="588688"/>
                  </a:lnTo>
                  <a:lnTo>
                    <a:pt x="962485" y="597329"/>
                  </a:lnTo>
                  <a:lnTo>
                    <a:pt x="963924" y="602370"/>
                  </a:lnTo>
                  <a:lnTo>
                    <a:pt x="1002078" y="578246"/>
                  </a:lnTo>
                  <a:lnTo>
                    <a:pt x="1038432" y="554123"/>
                  </a:lnTo>
                  <a:lnTo>
                    <a:pt x="1057509" y="540441"/>
                  </a:lnTo>
                  <a:lnTo>
                    <a:pt x="1072987" y="526399"/>
                  </a:lnTo>
                  <a:lnTo>
                    <a:pt x="1087024" y="512717"/>
                  </a:lnTo>
                  <a:lnTo>
                    <a:pt x="1098903" y="496874"/>
                  </a:lnTo>
                  <a:lnTo>
                    <a:pt x="1104302" y="490033"/>
                  </a:lnTo>
                  <a:lnTo>
                    <a:pt x="1133817" y="490033"/>
                  </a:lnTo>
                  <a:lnTo>
                    <a:pt x="1152534" y="472751"/>
                  </a:lnTo>
                  <a:lnTo>
                    <a:pt x="1180249" y="450067"/>
                  </a:lnTo>
                  <a:lnTo>
                    <a:pt x="1188888" y="443226"/>
                  </a:lnTo>
                  <a:lnTo>
                    <a:pt x="1202926" y="436385"/>
                  </a:lnTo>
                  <a:lnTo>
                    <a:pt x="1220203" y="429544"/>
                  </a:lnTo>
                  <a:lnTo>
                    <a:pt x="1239280" y="425944"/>
                  </a:lnTo>
                  <a:lnTo>
                    <a:pt x="1251518" y="414062"/>
                  </a:lnTo>
                  <a:lnTo>
                    <a:pt x="1265196" y="396779"/>
                  </a:lnTo>
                  <a:lnTo>
                    <a:pt x="1284273" y="377696"/>
                  </a:lnTo>
                  <a:lnTo>
                    <a:pt x="1306589" y="358614"/>
                  </a:lnTo>
                  <a:close/>
                  <a:moveTo>
                    <a:pt x="3240198" y="349612"/>
                  </a:moveTo>
                  <a:lnTo>
                    <a:pt x="3224361" y="356813"/>
                  </a:lnTo>
                  <a:lnTo>
                    <a:pt x="3224361" y="358614"/>
                  </a:lnTo>
                  <a:lnTo>
                    <a:pt x="3234799" y="356813"/>
                  </a:lnTo>
                  <a:lnTo>
                    <a:pt x="3234799" y="355013"/>
                  </a:lnTo>
                  <a:close/>
                  <a:moveTo>
                    <a:pt x="740760" y="330529"/>
                  </a:moveTo>
                  <a:lnTo>
                    <a:pt x="727082" y="339531"/>
                  </a:lnTo>
                  <a:lnTo>
                    <a:pt x="738961" y="337730"/>
                  </a:lnTo>
                  <a:lnTo>
                    <a:pt x="744360" y="335930"/>
                  </a:lnTo>
                  <a:lnTo>
                    <a:pt x="744360" y="332330"/>
                  </a:lnTo>
                  <a:close/>
                  <a:moveTo>
                    <a:pt x="3631095" y="325489"/>
                  </a:moveTo>
                  <a:lnTo>
                    <a:pt x="3624256" y="327289"/>
                  </a:lnTo>
                  <a:lnTo>
                    <a:pt x="3555148" y="360054"/>
                  </a:lnTo>
                  <a:lnTo>
                    <a:pt x="3572065" y="360054"/>
                  </a:lnTo>
                  <a:close/>
                  <a:moveTo>
                    <a:pt x="1365620" y="320448"/>
                  </a:moveTo>
                  <a:lnTo>
                    <a:pt x="1322067" y="348172"/>
                  </a:lnTo>
                  <a:lnTo>
                    <a:pt x="1329265" y="344572"/>
                  </a:lnTo>
                  <a:lnTo>
                    <a:pt x="1337904" y="342771"/>
                  </a:lnTo>
                  <a:lnTo>
                    <a:pt x="1356981" y="340971"/>
                  </a:lnTo>
                  <a:lnTo>
                    <a:pt x="1362020" y="340971"/>
                  </a:lnTo>
                  <a:lnTo>
                    <a:pt x="1370659" y="344572"/>
                  </a:lnTo>
                  <a:lnTo>
                    <a:pt x="1379297" y="351413"/>
                  </a:lnTo>
                  <a:lnTo>
                    <a:pt x="1370659" y="332330"/>
                  </a:lnTo>
                  <a:close/>
                  <a:moveTo>
                    <a:pt x="4450142" y="312628"/>
                  </a:moveTo>
                  <a:lnTo>
                    <a:pt x="4450142" y="324509"/>
                  </a:lnTo>
                  <a:lnTo>
                    <a:pt x="4463833" y="317668"/>
                  </a:lnTo>
                  <a:lnTo>
                    <a:pt x="4456988" y="317668"/>
                  </a:lnTo>
                  <a:lnTo>
                    <a:pt x="4453385" y="315868"/>
                  </a:lnTo>
                  <a:lnTo>
                    <a:pt x="4451583" y="314068"/>
                  </a:lnTo>
                  <a:close/>
                  <a:moveTo>
                    <a:pt x="2810787" y="303165"/>
                  </a:moveTo>
                  <a:lnTo>
                    <a:pt x="2772634" y="318648"/>
                  </a:lnTo>
                  <a:lnTo>
                    <a:pt x="2779472" y="320448"/>
                  </a:lnTo>
                  <a:lnTo>
                    <a:pt x="2786671" y="318648"/>
                  </a:lnTo>
                  <a:lnTo>
                    <a:pt x="2791710" y="316847"/>
                  </a:lnTo>
                  <a:lnTo>
                    <a:pt x="2798909" y="313607"/>
                  </a:lnTo>
                  <a:close/>
                  <a:moveTo>
                    <a:pt x="3347461" y="301365"/>
                  </a:moveTo>
                  <a:lnTo>
                    <a:pt x="3309749" y="318531"/>
                  </a:lnTo>
                  <a:lnTo>
                    <a:pt x="3309307" y="318648"/>
                  </a:lnTo>
                  <a:lnTo>
                    <a:pt x="3308722" y="318999"/>
                  </a:lnTo>
                  <a:lnTo>
                    <a:pt x="3283391" y="330529"/>
                  </a:lnTo>
                  <a:lnTo>
                    <a:pt x="3284831" y="330529"/>
                  </a:lnTo>
                  <a:lnTo>
                    <a:pt x="3293470" y="334130"/>
                  </a:lnTo>
                  <a:lnTo>
                    <a:pt x="3297069" y="327289"/>
                  </a:lnTo>
                  <a:lnTo>
                    <a:pt x="3303908" y="321888"/>
                  </a:lnTo>
                  <a:lnTo>
                    <a:pt x="3308722" y="318999"/>
                  </a:lnTo>
                  <a:lnTo>
                    <a:pt x="3309749" y="318531"/>
                  </a:lnTo>
                  <a:lnTo>
                    <a:pt x="3316146" y="316847"/>
                  </a:lnTo>
                  <a:lnTo>
                    <a:pt x="3321185" y="316847"/>
                  </a:lnTo>
                  <a:lnTo>
                    <a:pt x="3328384" y="318648"/>
                  </a:lnTo>
                  <a:lnTo>
                    <a:pt x="3337023" y="320448"/>
                  </a:lnTo>
                  <a:lnTo>
                    <a:pt x="3338822" y="320448"/>
                  </a:lnTo>
                  <a:lnTo>
                    <a:pt x="3342062" y="316847"/>
                  </a:lnTo>
                  <a:lnTo>
                    <a:pt x="3343862" y="313607"/>
                  </a:lnTo>
                  <a:lnTo>
                    <a:pt x="3343862" y="308206"/>
                  </a:lnTo>
                  <a:close/>
                  <a:moveTo>
                    <a:pt x="3153452" y="294524"/>
                  </a:moveTo>
                  <a:lnTo>
                    <a:pt x="3117098" y="308206"/>
                  </a:lnTo>
                  <a:lnTo>
                    <a:pt x="3084343" y="320448"/>
                  </a:lnTo>
                  <a:lnTo>
                    <a:pt x="2909411" y="396779"/>
                  </a:lnTo>
                  <a:lnTo>
                    <a:pt x="2814387" y="439986"/>
                  </a:lnTo>
                  <a:lnTo>
                    <a:pt x="2719002" y="484992"/>
                  </a:lnTo>
                  <a:lnTo>
                    <a:pt x="2684448" y="500475"/>
                  </a:lnTo>
                  <a:lnTo>
                    <a:pt x="2694886" y="498674"/>
                  </a:lnTo>
                  <a:lnTo>
                    <a:pt x="2703525" y="496874"/>
                  </a:lnTo>
                  <a:lnTo>
                    <a:pt x="2725841" y="495074"/>
                  </a:lnTo>
                  <a:lnTo>
                    <a:pt x="2746717" y="491833"/>
                  </a:lnTo>
                  <a:lnTo>
                    <a:pt x="2750317" y="491833"/>
                  </a:lnTo>
                  <a:lnTo>
                    <a:pt x="2750317" y="490033"/>
                  </a:lnTo>
                  <a:lnTo>
                    <a:pt x="2755356" y="483192"/>
                  </a:lnTo>
                  <a:lnTo>
                    <a:pt x="2757156" y="475991"/>
                  </a:lnTo>
                  <a:lnTo>
                    <a:pt x="2762195" y="470950"/>
                  </a:lnTo>
                  <a:lnTo>
                    <a:pt x="2767594" y="465910"/>
                  </a:lnTo>
                  <a:lnTo>
                    <a:pt x="2774433" y="460509"/>
                  </a:lnTo>
                  <a:lnTo>
                    <a:pt x="2781272" y="458709"/>
                  </a:lnTo>
                  <a:lnTo>
                    <a:pt x="2814387" y="458709"/>
                  </a:lnTo>
                  <a:lnTo>
                    <a:pt x="2814387" y="453668"/>
                  </a:lnTo>
                  <a:lnTo>
                    <a:pt x="2817626" y="446827"/>
                  </a:lnTo>
                  <a:lnTo>
                    <a:pt x="2821225" y="439986"/>
                  </a:lnTo>
                  <a:lnTo>
                    <a:pt x="2831664" y="434585"/>
                  </a:lnTo>
                  <a:lnTo>
                    <a:pt x="2838503" y="432785"/>
                  </a:lnTo>
                  <a:lnTo>
                    <a:pt x="2852181" y="431344"/>
                  </a:lnTo>
                  <a:lnTo>
                    <a:pt x="2869458" y="415862"/>
                  </a:lnTo>
                  <a:lnTo>
                    <a:pt x="2878096" y="419103"/>
                  </a:lnTo>
                  <a:lnTo>
                    <a:pt x="2888535" y="422703"/>
                  </a:lnTo>
                  <a:lnTo>
                    <a:pt x="2895374" y="422703"/>
                  </a:lnTo>
                  <a:lnTo>
                    <a:pt x="2900772" y="420903"/>
                  </a:lnTo>
                  <a:lnTo>
                    <a:pt x="2904372" y="417302"/>
                  </a:lnTo>
                  <a:lnTo>
                    <a:pt x="2911211" y="410461"/>
                  </a:lnTo>
                  <a:lnTo>
                    <a:pt x="2919850" y="405421"/>
                  </a:lnTo>
                  <a:lnTo>
                    <a:pt x="2930288" y="401820"/>
                  </a:lnTo>
                  <a:lnTo>
                    <a:pt x="2943966" y="398219"/>
                  </a:lnTo>
                  <a:lnTo>
                    <a:pt x="2943966" y="391378"/>
                  </a:lnTo>
                  <a:lnTo>
                    <a:pt x="2947565" y="384537"/>
                  </a:lnTo>
                  <a:lnTo>
                    <a:pt x="2951165" y="380937"/>
                  </a:lnTo>
                  <a:lnTo>
                    <a:pt x="2954404" y="377696"/>
                  </a:lnTo>
                  <a:lnTo>
                    <a:pt x="2959803" y="375896"/>
                  </a:lnTo>
                  <a:lnTo>
                    <a:pt x="2964842" y="375896"/>
                  </a:lnTo>
                  <a:lnTo>
                    <a:pt x="2973481" y="375896"/>
                  </a:lnTo>
                  <a:lnTo>
                    <a:pt x="2980320" y="379137"/>
                  </a:lnTo>
                  <a:lnTo>
                    <a:pt x="2985719" y="382737"/>
                  </a:lnTo>
                  <a:lnTo>
                    <a:pt x="2988958" y="386338"/>
                  </a:lnTo>
                  <a:lnTo>
                    <a:pt x="2997597" y="375896"/>
                  </a:lnTo>
                  <a:lnTo>
                    <a:pt x="3006236" y="367255"/>
                  </a:lnTo>
                  <a:lnTo>
                    <a:pt x="3018474" y="361854"/>
                  </a:lnTo>
                  <a:lnTo>
                    <a:pt x="3033951" y="360054"/>
                  </a:lnTo>
                  <a:lnTo>
                    <a:pt x="3039350" y="358614"/>
                  </a:lnTo>
                  <a:lnTo>
                    <a:pt x="3044390" y="356813"/>
                  </a:lnTo>
                  <a:lnTo>
                    <a:pt x="3047989" y="355013"/>
                  </a:lnTo>
                  <a:lnTo>
                    <a:pt x="3049788" y="351413"/>
                  </a:lnTo>
                  <a:lnTo>
                    <a:pt x="3053028" y="342771"/>
                  </a:lnTo>
                  <a:lnTo>
                    <a:pt x="3061667" y="340971"/>
                  </a:lnTo>
                  <a:lnTo>
                    <a:pt x="3080744" y="337730"/>
                  </a:lnTo>
                  <a:lnTo>
                    <a:pt x="3096581" y="332330"/>
                  </a:lnTo>
                  <a:lnTo>
                    <a:pt x="3106660" y="327289"/>
                  </a:lnTo>
                  <a:lnTo>
                    <a:pt x="3113858" y="323688"/>
                  </a:lnTo>
                  <a:lnTo>
                    <a:pt x="3125737" y="315047"/>
                  </a:lnTo>
                  <a:lnTo>
                    <a:pt x="3137974" y="304966"/>
                  </a:lnTo>
                  <a:close/>
                  <a:moveTo>
                    <a:pt x="4633884" y="284907"/>
                  </a:moveTo>
                  <a:lnTo>
                    <a:pt x="4621634" y="295347"/>
                  </a:lnTo>
                  <a:lnTo>
                    <a:pt x="4632082" y="289947"/>
                  </a:lnTo>
                  <a:close/>
                  <a:moveTo>
                    <a:pt x="3423409" y="270400"/>
                  </a:moveTo>
                  <a:lnTo>
                    <a:pt x="3371577" y="290924"/>
                  </a:lnTo>
                  <a:lnTo>
                    <a:pt x="3385615" y="290924"/>
                  </a:lnTo>
                  <a:lnTo>
                    <a:pt x="3397493" y="287683"/>
                  </a:lnTo>
                  <a:lnTo>
                    <a:pt x="3409731" y="282282"/>
                  </a:lnTo>
                  <a:lnTo>
                    <a:pt x="3419809" y="271841"/>
                  </a:lnTo>
                  <a:close/>
                  <a:moveTo>
                    <a:pt x="427611" y="259959"/>
                  </a:moveTo>
                  <a:lnTo>
                    <a:pt x="392696" y="290924"/>
                  </a:lnTo>
                  <a:lnTo>
                    <a:pt x="399895" y="289123"/>
                  </a:lnTo>
                  <a:lnTo>
                    <a:pt x="404934" y="287683"/>
                  </a:lnTo>
                  <a:lnTo>
                    <a:pt x="415373" y="275441"/>
                  </a:lnTo>
                  <a:close/>
                  <a:moveTo>
                    <a:pt x="131738" y="247717"/>
                  </a:moveTo>
                  <a:lnTo>
                    <a:pt x="124539" y="251318"/>
                  </a:lnTo>
                  <a:lnTo>
                    <a:pt x="124539" y="256358"/>
                  </a:lnTo>
                  <a:close/>
                  <a:moveTo>
                    <a:pt x="853422" y="245917"/>
                  </a:moveTo>
                  <a:lnTo>
                    <a:pt x="849823" y="249517"/>
                  </a:lnTo>
                  <a:lnTo>
                    <a:pt x="851622" y="249517"/>
                  </a:lnTo>
                  <a:close/>
                  <a:moveTo>
                    <a:pt x="9679416" y="236745"/>
                  </a:moveTo>
                  <a:lnTo>
                    <a:pt x="9657092" y="261232"/>
                  </a:lnTo>
                  <a:lnTo>
                    <a:pt x="9632608" y="285359"/>
                  </a:lnTo>
                  <a:lnTo>
                    <a:pt x="9594441" y="324971"/>
                  </a:lnTo>
                  <a:lnTo>
                    <a:pt x="9553033" y="369983"/>
                  </a:lnTo>
                  <a:lnTo>
                    <a:pt x="9468058" y="468652"/>
                  </a:lnTo>
                  <a:lnTo>
                    <a:pt x="9397486" y="550395"/>
                  </a:lnTo>
                  <a:lnTo>
                    <a:pt x="9418009" y="539952"/>
                  </a:lnTo>
                  <a:lnTo>
                    <a:pt x="9437093" y="524108"/>
                  </a:lnTo>
                  <a:lnTo>
                    <a:pt x="9454376" y="508623"/>
                  </a:lnTo>
                  <a:lnTo>
                    <a:pt x="9468058" y="489538"/>
                  </a:lnTo>
                  <a:lnTo>
                    <a:pt x="9485701" y="466851"/>
                  </a:lnTo>
                  <a:lnTo>
                    <a:pt x="9504785" y="449566"/>
                  </a:lnTo>
                  <a:lnTo>
                    <a:pt x="9527109" y="434082"/>
                  </a:lnTo>
                  <a:lnTo>
                    <a:pt x="9549793" y="423999"/>
                  </a:lnTo>
                  <a:lnTo>
                    <a:pt x="9556634" y="409955"/>
                  </a:lnTo>
                  <a:lnTo>
                    <a:pt x="9565276" y="397711"/>
                  </a:lnTo>
                  <a:lnTo>
                    <a:pt x="9575717" y="387629"/>
                  </a:lnTo>
                  <a:lnTo>
                    <a:pt x="9585799" y="377186"/>
                  </a:lnTo>
                  <a:lnTo>
                    <a:pt x="9603082" y="364942"/>
                  </a:lnTo>
                  <a:lnTo>
                    <a:pt x="9618925" y="349098"/>
                  </a:lnTo>
                  <a:lnTo>
                    <a:pt x="9625766" y="340455"/>
                  </a:lnTo>
                  <a:lnTo>
                    <a:pt x="9632608" y="330012"/>
                  </a:lnTo>
                  <a:lnTo>
                    <a:pt x="9643049" y="311287"/>
                  </a:lnTo>
                  <a:lnTo>
                    <a:pt x="9648450" y="299043"/>
                  </a:lnTo>
                  <a:lnTo>
                    <a:pt x="9655292" y="288600"/>
                  </a:lnTo>
                  <a:lnTo>
                    <a:pt x="9665733" y="279958"/>
                  </a:lnTo>
                  <a:lnTo>
                    <a:pt x="9677976" y="271315"/>
                  </a:lnTo>
                  <a:lnTo>
                    <a:pt x="9676175" y="255831"/>
                  </a:lnTo>
                  <a:close/>
                  <a:moveTo>
                    <a:pt x="725283" y="228634"/>
                  </a:moveTo>
                  <a:lnTo>
                    <a:pt x="714844" y="235475"/>
                  </a:lnTo>
                  <a:lnTo>
                    <a:pt x="652574" y="279042"/>
                  </a:lnTo>
                  <a:lnTo>
                    <a:pt x="624859" y="296324"/>
                  </a:lnTo>
                  <a:lnTo>
                    <a:pt x="598943" y="311807"/>
                  </a:lnTo>
                  <a:lnTo>
                    <a:pt x="569428" y="332330"/>
                  </a:lnTo>
                  <a:lnTo>
                    <a:pt x="539913" y="355013"/>
                  </a:lnTo>
                  <a:lnTo>
                    <a:pt x="510397" y="379137"/>
                  </a:lnTo>
                  <a:lnTo>
                    <a:pt x="482682" y="405421"/>
                  </a:lnTo>
                  <a:lnTo>
                    <a:pt x="448127" y="439986"/>
                  </a:lnTo>
                  <a:lnTo>
                    <a:pt x="412133" y="470950"/>
                  </a:lnTo>
                  <a:lnTo>
                    <a:pt x="415373" y="472751"/>
                  </a:lnTo>
                  <a:lnTo>
                    <a:pt x="418972" y="472751"/>
                  </a:lnTo>
                  <a:lnTo>
                    <a:pt x="425811" y="469150"/>
                  </a:lnTo>
                  <a:lnTo>
                    <a:pt x="432650" y="460509"/>
                  </a:lnTo>
                  <a:lnTo>
                    <a:pt x="443088" y="453668"/>
                  </a:lnTo>
                  <a:lnTo>
                    <a:pt x="453527" y="446827"/>
                  </a:lnTo>
                  <a:lnTo>
                    <a:pt x="463965" y="441426"/>
                  </a:lnTo>
                  <a:lnTo>
                    <a:pt x="475843" y="439986"/>
                  </a:lnTo>
                  <a:lnTo>
                    <a:pt x="486281" y="439986"/>
                  </a:lnTo>
                  <a:lnTo>
                    <a:pt x="505358" y="417302"/>
                  </a:lnTo>
                  <a:lnTo>
                    <a:pt x="528035" y="398219"/>
                  </a:lnTo>
                  <a:lnTo>
                    <a:pt x="538113" y="388138"/>
                  </a:lnTo>
                  <a:lnTo>
                    <a:pt x="550351" y="379137"/>
                  </a:lnTo>
                  <a:lnTo>
                    <a:pt x="562589" y="372296"/>
                  </a:lnTo>
                  <a:lnTo>
                    <a:pt x="576267" y="365455"/>
                  </a:lnTo>
                  <a:lnTo>
                    <a:pt x="576267" y="337730"/>
                  </a:lnTo>
                  <a:lnTo>
                    <a:pt x="586705" y="334130"/>
                  </a:lnTo>
                  <a:lnTo>
                    <a:pt x="609021" y="325489"/>
                  </a:lnTo>
                  <a:lnTo>
                    <a:pt x="629898" y="316847"/>
                  </a:lnTo>
                  <a:lnTo>
                    <a:pt x="629898" y="311807"/>
                  </a:lnTo>
                  <a:lnTo>
                    <a:pt x="631698" y="306406"/>
                  </a:lnTo>
                  <a:lnTo>
                    <a:pt x="634937" y="297765"/>
                  </a:lnTo>
                  <a:lnTo>
                    <a:pt x="640336" y="290924"/>
                  </a:lnTo>
                  <a:lnTo>
                    <a:pt x="648975" y="285883"/>
                  </a:lnTo>
                  <a:lnTo>
                    <a:pt x="659413" y="280482"/>
                  </a:lnTo>
                  <a:lnTo>
                    <a:pt x="661213" y="280482"/>
                  </a:lnTo>
                  <a:lnTo>
                    <a:pt x="669852" y="277241"/>
                  </a:lnTo>
                  <a:lnTo>
                    <a:pt x="678490" y="271841"/>
                  </a:lnTo>
                  <a:lnTo>
                    <a:pt x="688929" y="265000"/>
                  </a:lnTo>
                  <a:lnTo>
                    <a:pt x="695768" y="254558"/>
                  </a:lnTo>
                  <a:lnTo>
                    <a:pt x="704406" y="245917"/>
                  </a:lnTo>
                  <a:close/>
                  <a:moveTo>
                    <a:pt x="1329265" y="226834"/>
                  </a:moveTo>
                  <a:lnTo>
                    <a:pt x="1282473" y="259959"/>
                  </a:lnTo>
                  <a:lnTo>
                    <a:pt x="1233881" y="289123"/>
                  </a:lnTo>
                  <a:lnTo>
                    <a:pt x="1185649" y="321888"/>
                  </a:lnTo>
                  <a:lnTo>
                    <a:pt x="1162972" y="340971"/>
                  </a:lnTo>
                  <a:lnTo>
                    <a:pt x="1142456" y="358614"/>
                  </a:lnTo>
                  <a:lnTo>
                    <a:pt x="1140656" y="360054"/>
                  </a:lnTo>
                  <a:lnTo>
                    <a:pt x="1144255" y="363654"/>
                  </a:lnTo>
                  <a:lnTo>
                    <a:pt x="1147495" y="367255"/>
                  </a:lnTo>
                  <a:lnTo>
                    <a:pt x="1156133" y="360054"/>
                  </a:lnTo>
                  <a:lnTo>
                    <a:pt x="1168372" y="351413"/>
                  </a:lnTo>
                  <a:lnTo>
                    <a:pt x="1175210" y="346372"/>
                  </a:lnTo>
                  <a:lnTo>
                    <a:pt x="1182049" y="340971"/>
                  </a:lnTo>
                  <a:lnTo>
                    <a:pt x="1194287" y="332330"/>
                  </a:lnTo>
                  <a:lnTo>
                    <a:pt x="1201126" y="325489"/>
                  </a:lnTo>
                  <a:lnTo>
                    <a:pt x="1209765" y="318648"/>
                  </a:lnTo>
                  <a:lnTo>
                    <a:pt x="1216604" y="315047"/>
                  </a:lnTo>
                  <a:lnTo>
                    <a:pt x="1225242" y="311807"/>
                  </a:lnTo>
                  <a:lnTo>
                    <a:pt x="1233881" y="306406"/>
                  </a:lnTo>
                  <a:lnTo>
                    <a:pt x="1261957" y="289123"/>
                  </a:lnTo>
                  <a:lnTo>
                    <a:pt x="1277434" y="280482"/>
                  </a:lnTo>
                  <a:lnTo>
                    <a:pt x="1292911" y="273641"/>
                  </a:lnTo>
                  <a:lnTo>
                    <a:pt x="1306589" y="266800"/>
                  </a:lnTo>
                  <a:lnTo>
                    <a:pt x="1317027" y="258159"/>
                  </a:lnTo>
                  <a:lnTo>
                    <a:pt x="1323866" y="247717"/>
                  </a:lnTo>
                  <a:lnTo>
                    <a:pt x="1330705" y="237276"/>
                  </a:lnTo>
                  <a:lnTo>
                    <a:pt x="1330705" y="226834"/>
                  </a:lnTo>
                  <a:close/>
                  <a:moveTo>
                    <a:pt x="4886439" y="224064"/>
                  </a:moveTo>
                  <a:lnTo>
                    <a:pt x="4805016" y="288147"/>
                  </a:lnTo>
                  <a:lnTo>
                    <a:pt x="4763584" y="319468"/>
                  </a:lnTo>
                  <a:lnTo>
                    <a:pt x="4720351" y="350430"/>
                  </a:lnTo>
                  <a:lnTo>
                    <a:pt x="4669912" y="385351"/>
                  </a:lnTo>
                  <a:lnTo>
                    <a:pt x="4618032" y="418113"/>
                  </a:lnTo>
                  <a:lnTo>
                    <a:pt x="4566152" y="449074"/>
                  </a:lnTo>
                  <a:lnTo>
                    <a:pt x="4515713" y="480396"/>
                  </a:lnTo>
                  <a:lnTo>
                    <a:pt x="4515713" y="487236"/>
                  </a:lnTo>
                  <a:lnTo>
                    <a:pt x="4515713" y="492636"/>
                  </a:lnTo>
                  <a:lnTo>
                    <a:pt x="4567593" y="454474"/>
                  </a:lnTo>
                  <a:lnTo>
                    <a:pt x="4616230" y="421713"/>
                  </a:lnTo>
                  <a:lnTo>
                    <a:pt x="4661265" y="392192"/>
                  </a:lnTo>
                  <a:lnTo>
                    <a:pt x="4704498" y="366270"/>
                  </a:lnTo>
                  <a:lnTo>
                    <a:pt x="4754937" y="339989"/>
                  </a:lnTo>
                  <a:lnTo>
                    <a:pt x="4801773" y="310828"/>
                  </a:lnTo>
                  <a:lnTo>
                    <a:pt x="4848249" y="279507"/>
                  </a:lnTo>
                  <a:lnTo>
                    <a:pt x="4893644" y="246745"/>
                  </a:lnTo>
                  <a:close/>
                  <a:moveTo>
                    <a:pt x="9371201" y="210818"/>
                  </a:moveTo>
                  <a:lnTo>
                    <a:pt x="9333034" y="240346"/>
                  </a:lnTo>
                  <a:lnTo>
                    <a:pt x="9295227" y="273116"/>
                  </a:lnTo>
                  <a:lnTo>
                    <a:pt x="9258861" y="305885"/>
                  </a:lnTo>
                  <a:lnTo>
                    <a:pt x="9222494" y="339015"/>
                  </a:lnTo>
                  <a:lnTo>
                    <a:pt x="9161644" y="401312"/>
                  </a:lnTo>
                  <a:lnTo>
                    <a:pt x="9097912" y="466851"/>
                  </a:lnTo>
                  <a:lnTo>
                    <a:pt x="9132478" y="475494"/>
                  </a:lnTo>
                  <a:lnTo>
                    <a:pt x="9139320" y="463610"/>
                  </a:lnTo>
                  <a:lnTo>
                    <a:pt x="9142920" y="460009"/>
                  </a:lnTo>
                  <a:lnTo>
                    <a:pt x="9142920" y="454968"/>
                  </a:lnTo>
                  <a:lnTo>
                    <a:pt x="9142920" y="448126"/>
                  </a:lnTo>
                  <a:lnTo>
                    <a:pt x="9147961" y="444525"/>
                  </a:lnTo>
                  <a:lnTo>
                    <a:pt x="9154802" y="437683"/>
                  </a:lnTo>
                  <a:lnTo>
                    <a:pt x="9159843" y="429040"/>
                  </a:lnTo>
                  <a:lnTo>
                    <a:pt x="9163444" y="425439"/>
                  </a:lnTo>
                  <a:lnTo>
                    <a:pt x="9172085" y="418597"/>
                  </a:lnTo>
                  <a:lnTo>
                    <a:pt x="9186128" y="413556"/>
                  </a:lnTo>
                  <a:lnTo>
                    <a:pt x="9191169" y="397711"/>
                  </a:lnTo>
                  <a:lnTo>
                    <a:pt x="9198010" y="385828"/>
                  </a:lnTo>
                  <a:lnTo>
                    <a:pt x="9208452" y="375385"/>
                  </a:lnTo>
                  <a:lnTo>
                    <a:pt x="9222494" y="368183"/>
                  </a:lnTo>
                  <a:lnTo>
                    <a:pt x="9229336" y="363142"/>
                  </a:lnTo>
                  <a:lnTo>
                    <a:pt x="9232936" y="358100"/>
                  </a:lnTo>
                  <a:lnTo>
                    <a:pt x="9234737" y="352699"/>
                  </a:lnTo>
                  <a:lnTo>
                    <a:pt x="9236177" y="347657"/>
                  </a:lnTo>
                  <a:lnTo>
                    <a:pt x="9236177" y="337214"/>
                  </a:lnTo>
                  <a:lnTo>
                    <a:pt x="9244818" y="333613"/>
                  </a:lnTo>
                  <a:lnTo>
                    <a:pt x="9263902" y="324971"/>
                  </a:lnTo>
                  <a:lnTo>
                    <a:pt x="9277944" y="316328"/>
                  </a:lnTo>
                  <a:lnTo>
                    <a:pt x="9289827" y="305885"/>
                  </a:lnTo>
                  <a:lnTo>
                    <a:pt x="9298468" y="294002"/>
                  </a:lnTo>
                  <a:lnTo>
                    <a:pt x="9308910" y="278517"/>
                  </a:lnTo>
                  <a:lnTo>
                    <a:pt x="9322592" y="264473"/>
                  </a:lnTo>
                  <a:lnTo>
                    <a:pt x="9338435" y="250789"/>
                  </a:lnTo>
                  <a:lnTo>
                    <a:pt x="9355718" y="238546"/>
                  </a:lnTo>
                  <a:lnTo>
                    <a:pt x="9362559" y="222701"/>
                  </a:lnTo>
                  <a:close/>
                  <a:moveTo>
                    <a:pt x="9492543" y="205416"/>
                  </a:moveTo>
                  <a:lnTo>
                    <a:pt x="9471659" y="224502"/>
                  </a:lnTo>
                  <a:lnTo>
                    <a:pt x="9452575" y="243587"/>
                  </a:lnTo>
                  <a:lnTo>
                    <a:pt x="9418009" y="276717"/>
                  </a:lnTo>
                  <a:lnTo>
                    <a:pt x="9383443" y="311287"/>
                  </a:lnTo>
                  <a:lnTo>
                    <a:pt x="9341676" y="354499"/>
                  </a:lnTo>
                  <a:lnTo>
                    <a:pt x="9338435" y="358100"/>
                  </a:lnTo>
                  <a:lnTo>
                    <a:pt x="9366160" y="337214"/>
                  </a:lnTo>
                  <a:lnTo>
                    <a:pt x="9398926" y="313087"/>
                  </a:lnTo>
                  <a:lnTo>
                    <a:pt x="9412968" y="300844"/>
                  </a:lnTo>
                  <a:lnTo>
                    <a:pt x="9423050" y="287160"/>
                  </a:lnTo>
                  <a:lnTo>
                    <a:pt x="9435292" y="274916"/>
                  </a:lnTo>
                  <a:lnTo>
                    <a:pt x="9443934" y="259432"/>
                  </a:lnTo>
                  <a:lnTo>
                    <a:pt x="9447535" y="255831"/>
                  </a:lnTo>
                  <a:lnTo>
                    <a:pt x="9450775" y="250789"/>
                  </a:lnTo>
                  <a:lnTo>
                    <a:pt x="9457616" y="245388"/>
                  </a:lnTo>
                  <a:lnTo>
                    <a:pt x="9471659" y="231704"/>
                  </a:lnTo>
                  <a:lnTo>
                    <a:pt x="9482101" y="217660"/>
                  </a:lnTo>
                  <a:lnTo>
                    <a:pt x="9485701" y="214059"/>
                  </a:lnTo>
                  <a:lnTo>
                    <a:pt x="9488942" y="209017"/>
                  </a:lnTo>
                  <a:close/>
                  <a:moveTo>
                    <a:pt x="3806027" y="200910"/>
                  </a:moveTo>
                  <a:lnTo>
                    <a:pt x="3778312" y="211352"/>
                  </a:lnTo>
                  <a:lnTo>
                    <a:pt x="3752396" y="218193"/>
                  </a:lnTo>
                  <a:lnTo>
                    <a:pt x="3738358" y="223233"/>
                  </a:lnTo>
                  <a:lnTo>
                    <a:pt x="3724680" y="232235"/>
                  </a:lnTo>
                  <a:lnTo>
                    <a:pt x="3727920" y="237276"/>
                  </a:lnTo>
                  <a:lnTo>
                    <a:pt x="3731519" y="245917"/>
                  </a:lnTo>
                  <a:lnTo>
                    <a:pt x="3733319" y="254558"/>
                  </a:lnTo>
                  <a:lnTo>
                    <a:pt x="3733319" y="263199"/>
                  </a:lnTo>
                  <a:lnTo>
                    <a:pt x="3733319" y="270400"/>
                  </a:lnTo>
                  <a:lnTo>
                    <a:pt x="3729719" y="273641"/>
                  </a:lnTo>
                  <a:lnTo>
                    <a:pt x="3769673" y="256358"/>
                  </a:lnTo>
                  <a:lnTo>
                    <a:pt x="3807827" y="239076"/>
                  </a:lnTo>
                  <a:lnTo>
                    <a:pt x="3806027" y="223233"/>
                  </a:lnTo>
                  <a:lnTo>
                    <a:pt x="3806027" y="214592"/>
                  </a:lnTo>
                  <a:lnTo>
                    <a:pt x="3806027" y="204151"/>
                  </a:lnTo>
                  <a:close/>
                  <a:moveTo>
                    <a:pt x="192209" y="176787"/>
                  </a:moveTo>
                  <a:lnTo>
                    <a:pt x="183570" y="185428"/>
                  </a:lnTo>
                  <a:lnTo>
                    <a:pt x="173132" y="194069"/>
                  </a:lnTo>
                  <a:lnTo>
                    <a:pt x="174931" y="200910"/>
                  </a:lnTo>
                  <a:close/>
                  <a:moveTo>
                    <a:pt x="9406127" y="169046"/>
                  </a:moveTo>
                  <a:lnTo>
                    <a:pt x="9402527" y="174447"/>
                  </a:lnTo>
                  <a:lnTo>
                    <a:pt x="9395685" y="186331"/>
                  </a:lnTo>
                  <a:lnTo>
                    <a:pt x="9388844" y="196774"/>
                  </a:lnTo>
                  <a:lnTo>
                    <a:pt x="9392085" y="194973"/>
                  </a:lnTo>
                  <a:lnTo>
                    <a:pt x="9395685" y="191732"/>
                  </a:lnTo>
                  <a:lnTo>
                    <a:pt x="9400726" y="186331"/>
                  </a:lnTo>
                  <a:lnTo>
                    <a:pt x="9402527" y="179489"/>
                  </a:lnTo>
                  <a:lnTo>
                    <a:pt x="9404327" y="172647"/>
                  </a:lnTo>
                  <a:close/>
                  <a:moveTo>
                    <a:pt x="4687205" y="168622"/>
                  </a:moveTo>
                  <a:lnTo>
                    <a:pt x="4676757" y="172222"/>
                  </a:lnTo>
                  <a:lnTo>
                    <a:pt x="4664868" y="179062"/>
                  </a:lnTo>
                  <a:lnTo>
                    <a:pt x="4654420" y="182662"/>
                  </a:lnTo>
                  <a:lnTo>
                    <a:pt x="4643972" y="187702"/>
                  </a:lnTo>
                  <a:lnTo>
                    <a:pt x="4625237" y="203183"/>
                  </a:lnTo>
                  <a:lnTo>
                    <a:pt x="4607584" y="219024"/>
                  </a:lnTo>
                  <a:lnTo>
                    <a:pt x="4597136" y="227664"/>
                  </a:lnTo>
                  <a:lnTo>
                    <a:pt x="4588489" y="234505"/>
                  </a:lnTo>
                  <a:lnTo>
                    <a:pt x="4578041" y="238105"/>
                  </a:lnTo>
                  <a:lnTo>
                    <a:pt x="4566152" y="241345"/>
                  </a:lnTo>
                  <a:lnTo>
                    <a:pt x="4562549" y="246745"/>
                  </a:lnTo>
                  <a:lnTo>
                    <a:pt x="4557505" y="251785"/>
                  </a:lnTo>
                  <a:lnTo>
                    <a:pt x="4548498" y="258986"/>
                  </a:lnTo>
                  <a:lnTo>
                    <a:pt x="4538410" y="264026"/>
                  </a:lnTo>
                  <a:lnTo>
                    <a:pt x="4527962" y="267626"/>
                  </a:lnTo>
                  <a:lnTo>
                    <a:pt x="4524359" y="274466"/>
                  </a:lnTo>
                  <a:lnTo>
                    <a:pt x="4519316" y="281307"/>
                  </a:lnTo>
                  <a:lnTo>
                    <a:pt x="4508868" y="289947"/>
                  </a:lnTo>
                  <a:lnTo>
                    <a:pt x="4482928" y="305428"/>
                  </a:lnTo>
                  <a:lnTo>
                    <a:pt x="4476082" y="310828"/>
                  </a:lnTo>
                  <a:lnTo>
                    <a:pt x="4472187" y="315758"/>
                  </a:lnTo>
                  <a:lnTo>
                    <a:pt x="4469237" y="317668"/>
                  </a:lnTo>
                  <a:lnTo>
                    <a:pt x="4470678" y="317668"/>
                  </a:lnTo>
                  <a:lnTo>
                    <a:pt x="4472187" y="315758"/>
                  </a:lnTo>
                  <a:lnTo>
                    <a:pt x="4552101" y="264026"/>
                  </a:lnTo>
                  <a:lnTo>
                    <a:pt x="4558946" y="260786"/>
                  </a:lnTo>
                  <a:lnTo>
                    <a:pt x="4612988" y="225864"/>
                  </a:lnTo>
                  <a:lnTo>
                    <a:pt x="4664868" y="193103"/>
                  </a:lnTo>
                  <a:lnTo>
                    <a:pt x="4675316" y="179062"/>
                  </a:lnTo>
                  <a:close/>
                  <a:moveTo>
                    <a:pt x="2558108" y="168145"/>
                  </a:moveTo>
                  <a:lnTo>
                    <a:pt x="2553069" y="185428"/>
                  </a:lnTo>
                  <a:lnTo>
                    <a:pt x="2547670" y="194069"/>
                  </a:lnTo>
                  <a:lnTo>
                    <a:pt x="2570346" y="186868"/>
                  </a:lnTo>
                  <a:lnTo>
                    <a:pt x="2589063" y="176787"/>
                  </a:lnTo>
                  <a:lnTo>
                    <a:pt x="2584023" y="174986"/>
                  </a:lnTo>
                  <a:close/>
                  <a:moveTo>
                    <a:pt x="2770834" y="166345"/>
                  </a:moveTo>
                  <a:lnTo>
                    <a:pt x="2744918" y="178227"/>
                  </a:lnTo>
                  <a:lnTo>
                    <a:pt x="2710363" y="194069"/>
                  </a:lnTo>
                  <a:lnTo>
                    <a:pt x="2677609" y="211352"/>
                  </a:lnTo>
                  <a:lnTo>
                    <a:pt x="2646294" y="226834"/>
                  </a:lnTo>
                  <a:lnTo>
                    <a:pt x="2646294" y="228634"/>
                  </a:lnTo>
                  <a:lnTo>
                    <a:pt x="2648093" y="226834"/>
                  </a:lnTo>
                  <a:lnTo>
                    <a:pt x="2705324" y="200910"/>
                  </a:lnTo>
                  <a:close/>
                  <a:moveTo>
                    <a:pt x="3108459" y="164545"/>
                  </a:moveTo>
                  <a:lnTo>
                    <a:pt x="3092982" y="168145"/>
                  </a:lnTo>
                  <a:lnTo>
                    <a:pt x="3078944" y="171386"/>
                  </a:lnTo>
                  <a:lnTo>
                    <a:pt x="3078944" y="181827"/>
                  </a:lnTo>
                  <a:lnTo>
                    <a:pt x="3091182" y="173186"/>
                  </a:lnTo>
                  <a:close/>
                  <a:moveTo>
                    <a:pt x="8881153" y="160764"/>
                  </a:moveTo>
                  <a:lnTo>
                    <a:pt x="8877913" y="165805"/>
                  </a:lnTo>
                  <a:lnTo>
                    <a:pt x="8876113" y="167606"/>
                  </a:lnTo>
                  <a:lnTo>
                    <a:pt x="8876113" y="170846"/>
                  </a:lnTo>
                  <a:lnTo>
                    <a:pt x="8876113" y="172647"/>
                  </a:lnTo>
                  <a:lnTo>
                    <a:pt x="8874312" y="176248"/>
                  </a:lnTo>
                  <a:lnTo>
                    <a:pt x="8867471" y="183090"/>
                  </a:lnTo>
                  <a:lnTo>
                    <a:pt x="8867471" y="184890"/>
                  </a:lnTo>
                  <a:lnTo>
                    <a:pt x="8862430" y="188131"/>
                  </a:lnTo>
                  <a:lnTo>
                    <a:pt x="8855229" y="189932"/>
                  </a:lnTo>
                  <a:lnTo>
                    <a:pt x="8853789" y="196774"/>
                  </a:lnTo>
                  <a:lnTo>
                    <a:pt x="8850188" y="203616"/>
                  </a:lnTo>
                  <a:lnTo>
                    <a:pt x="8845147" y="209017"/>
                  </a:lnTo>
                  <a:lnTo>
                    <a:pt x="8837946" y="212618"/>
                  </a:lnTo>
                  <a:lnTo>
                    <a:pt x="8834705" y="214059"/>
                  </a:lnTo>
                  <a:lnTo>
                    <a:pt x="8832905" y="217660"/>
                  </a:lnTo>
                  <a:lnTo>
                    <a:pt x="8831105" y="222701"/>
                  </a:lnTo>
                  <a:lnTo>
                    <a:pt x="8831105" y="226302"/>
                  </a:lnTo>
                  <a:lnTo>
                    <a:pt x="8827864" y="229903"/>
                  </a:lnTo>
                  <a:lnTo>
                    <a:pt x="8819223" y="233144"/>
                  </a:lnTo>
                  <a:lnTo>
                    <a:pt x="8810221" y="236745"/>
                  </a:lnTo>
                  <a:lnTo>
                    <a:pt x="8805180" y="241787"/>
                  </a:lnTo>
                  <a:lnTo>
                    <a:pt x="8801579" y="248989"/>
                  </a:lnTo>
                  <a:lnTo>
                    <a:pt x="8796539" y="255831"/>
                  </a:lnTo>
                  <a:lnTo>
                    <a:pt x="8789697" y="262673"/>
                  </a:lnTo>
                  <a:lnTo>
                    <a:pt x="8780696" y="269875"/>
                  </a:lnTo>
                  <a:lnTo>
                    <a:pt x="8773854" y="274916"/>
                  </a:lnTo>
                  <a:lnTo>
                    <a:pt x="8770614" y="281758"/>
                  </a:lnTo>
                  <a:lnTo>
                    <a:pt x="8765213" y="288600"/>
                  </a:lnTo>
                  <a:lnTo>
                    <a:pt x="8803380" y="259432"/>
                  </a:lnTo>
                  <a:lnTo>
                    <a:pt x="8837946" y="226302"/>
                  </a:lnTo>
                  <a:lnTo>
                    <a:pt x="8898437" y="164004"/>
                  </a:lnTo>
                  <a:close/>
                  <a:moveTo>
                    <a:pt x="110862" y="157704"/>
                  </a:moveTo>
                  <a:lnTo>
                    <a:pt x="109062" y="166345"/>
                  </a:lnTo>
                  <a:lnTo>
                    <a:pt x="117701" y="157704"/>
                  </a:lnTo>
                  <a:close/>
                  <a:moveTo>
                    <a:pt x="299471" y="155903"/>
                  </a:moveTo>
                  <a:lnTo>
                    <a:pt x="264917" y="194069"/>
                  </a:lnTo>
                  <a:lnTo>
                    <a:pt x="237201" y="230435"/>
                  </a:lnTo>
                  <a:lnTo>
                    <a:pt x="231802" y="237276"/>
                  </a:lnTo>
                  <a:lnTo>
                    <a:pt x="252679" y="218193"/>
                  </a:lnTo>
                  <a:lnTo>
                    <a:pt x="273555" y="199110"/>
                  </a:lnTo>
                  <a:lnTo>
                    <a:pt x="290833" y="178227"/>
                  </a:lnTo>
                  <a:lnTo>
                    <a:pt x="308110" y="155903"/>
                  </a:lnTo>
                  <a:close/>
                  <a:moveTo>
                    <a:pt x="9430251" y="155362"/>
                  </a:moveTo>
                  <a:lnTo>
                    <a:pt x="9421610" y="157163"/>
                  </a:lnTo>
                  <a:lnTo>
                    <a:pt x="9412968" y="160764"/>
                  </a:lnTo>
                  <a:lnTo>
                    <a:pt x="9419810" y="160764"/>
                  </a:lnTo>
                  <a:lnTo>
                    <a:pt x="9423050" y="158963"/>
                  </a:lnTo>
                  <a:close/>
                  <a:moveTo>
                    <a:pt x="3484239" y="154103"/>
                  </a:moveTo>
                  <a:lnTo>
                    <a:pt x="3432047" y="171386"/>
                  </a:lnTo>
                  <a:lnTo>
                    <a:pt x="3399292" y="185428"/>
                  </a:lnTo>
                  <a:lnTo>
                    <a:pt x="3364738" y="200910"/>
                  </a:lnTo>
                  <a:lnTo>
                    <a:pt x="3345661" y="209551"/>
                  </a:lnTo>
                  <a:lnTo>
                    <a:pt x="3326584" y="216392"/>
                  </a:lnTo>
                  <a:lnTo>
                    <a:pt x="3290230" y="228634"/>
                  </a:lnTo>
                  <a:lnTo>
                    <a:pt x="3243438" y="254558"/>
                  </a:lnTo>
                  <a:lnTo>
                    <a:pt x="3193406" y="277241"/>
                  </a:lnTo>
                  <a:lnTo>
                    <a:pt x="3179368" y="284083"/>
                  </a:lnTo>
                  <a:lnTo>
                    <a:pt x="3179368" y="299565"/>
                  </a:lnTo>
                  <a:lnTo>
                    <a:pt x="3181168" y="299565"/>
                  </a:lnTo>
                  <a:lnTo>
                    <a:pt x="3182967" y="299565"/>
                  </a:lnTo>
                  <a:lnTo>
                    <a:pt x="3188007" y="294524"/>
                  </a:lnTo>
                  <a:lnTo>
                    <a:pt x="3193406" y="289123"/>
                  </a:lnTo>
                  <a:lnTo>
                    <a:pt x="3203844" y="282282"/>
                  </a:lnTo>
                  <a:lnTo>
                    <a:pt x="3219322" y="277241"/>
                  </a:lnTo>
                  <a:lnTo>
                    <a:pt x="3227960" y="273641"/>
                  </a:lnTo>
                  <a:lnTo>
                    <a:pt x="3238399" y="271841"/>
                  </a:lnTo>
                  <a:lnTo>
                    <a:pt x="3248837" y="270400"/>
                  </a:lnTo>
                  <a:lnTo>
                    <a:pt x="3248837" y="263199"/>
                  </a:lnTo>
                  <a:lnTo>
                    <a:pt x="3248837" y="252758"/>
                  </a:lnTo>
                  <a:lnTo>
                    <a:pt x="3258915" y="249517"/>
                  </a:lnTo>
                  <a:lnTo>
                    <a:pt x="3295269" y="237276"/>
                  </a:lnTo>
                  <a:lnTo>
                    <a:pt x="3340262" y="221793"/>
                  </a:lnTo>
                  <a:lnTo>
                    <a:pt x="3357899" y="214592"/>
                  </a:lnTo>
                  <a:lnTo>
                    <a:pt x="3392454" y="204151"/>
                  </a:lnTo>
                  <a:lnTo>
                    <a:pt x="3421609" y="195509"/>
                  </a:lnTo>
                  <a:lnTo>
                    <a:pt x="3449324" y="186868"/>
                  </a:lnTo>
                  <a:lnTo>
                    <a:pt x="3456163" y="176787"/>
                  </a:lnTo>
                  <a:lnTo>
                    <a:pt x="3465162" y="168145"/>
                  </a:lnTo>
                  <a:lnTo>
                    <a:pt x="3473800" y="161304"/>
                  </a:lnTo>
                  <a:close/>
                  <a:moveTo>
                    <a:pt x="9024819" y="148520"/>
                  </a:moveTo>
                  <a:lnTo>
                    <a:pt x="8980171" y="188131"/>
                  </a:lnTo>
                  <a:lnTo>
                    <a:pt x="8936603" y="228103"/>
                  </a:lnTo>
                  <a:lnTo>
                    <a:pt x="8895196" y="269875"/>
                  </a:lnTo>
                  <a:lnTo>
                    <a:pt x="8855229" y="311287"/>
                  </a:lnTo>
                  <a:lnTo>
                    <a:pt x="8834705" y="331813"/>
                  </a:lnTo>
                  <a:lnTo>
                    <a:pt x="8843347" y="328572"/>
                  </a:lnTo>
                  <a:lnTo>
                    <a:pt x="8846587" y="326771"/>
                  </a:lnTo>
                  <a:lnTo>
                    <a:pt x="8860630" y="313087"/>
                  </a:lnTo>
                  <a:lnTo>
                    <a:pt x="8865671" y="309486"/>
                  </a:lnTo>
                  <a:lnTo>
                    <a:pt x="8872512" y="307686"/>
                  </a:lnTo>
                  <a:lnTo>
                    <a:pt x="8877913" y="307686"/>
                  </a:lnTo>
                  <a:lnTo>
                    <a:pt x="8882954" y="309486"/>
                  </a:lnTo>
                  <a:lnTo>
                    <a:pt x="8900237" y="279958"/>
                  </a:lnTo>
                  <a:lnTo>
                    <a:pt x="8919320" y="254030"/>
                  </a:lnTo>
                  <a:lnTo>
                    <a:pt x="8940204" y="231704"/>
                  </a:lnTo>
                  <a:lnTo>
                    <a:pt x="8964328" y="209017"/>
                  </a:lnTo>
                  <a:lnTo>
                    <a:pt x="8980171" y="194973"/>
                  </a:lnTo>
                  <a:lnTo>
                    <a:pt x="8995654" y="181289"/>
                  </a:lnTo>
                  <a:lnTo>
                    <a:pt x="9011137" y="165805"/>
                  </a:lnTo>
                  <a:close/>
                  <a:moveTo>
                    <a:pt x="3658811" y="142221"/>
                  </a:moveTo>
                  <a:lnTo>
                    <a:pt x="3660610" y="157704"/>
                  </a:lnTo>
                  <a:lnTo>
                    <a:pt x="3676088" y="154103"/>
                  </a:lnTo>
                  <a:lnTo>
                    <a:pt x="3693365" y="150863"/>
                  </a:lnTo>
                  <a:lnTo>
                    <a:pt x="3696964" y="145462"/>
                  </a:lnTo>
                  <a:lnTo>
                    <a:pt x="3690126" y="145462"/>
                  </a:lnTo>
                  <a:close/>
                  <a:moveTo>
                    <a:pt x="1151094" y="142221"/>
                  </a:moveTo>
                  <a:lnTo>
                    <a:pt x="1074786" y="186868"/>
                  </a:lnTo>
                  <a:lnTo>
                    <a:pt x="1000279" y="235475"/>
                  </a:lnTo>
                  <a:lnTo>
                    <a:pt x="927570" y="287683"/>
                  </a:lnTo>
                  <a:lnTo>
                    <a:pt x="853422" y="344572"/>
                  </a:lnTo>
                  <a:lnTo>
                    <a:pt x="849823" y="348172"/>
                  </a:lnTo>
                  <a:lnTo>
                    <a:pt x="855222" y="348172"/>
                  </a:lnTo>
                  <a:lnTo>
                    <a:pt x="863860" y="348172"/>
                  </a:lnTo>
                  <a:lnTo>
                    <a:pt x="870699" y="346372"/>
                  </a:lnTo>
                  <a:lnTo>
                    <a:pt x="875739" y="344572"/>
                  </a:lnTo>
                  <a:lnTo>
                    <a:pt x="880778" y="342771"/>
                  </a:lnTo>
                  <a:lnTo>
                    <a:pt x="893016" y="340971"/>
                  </a:lnTo>
                  <a:lnTo>
                    <a:pt x="898055" y="329089"/>
                  </a:lnTo>
                  <a:lnTo>
                    <a:pt x="906694" y="320448"/>
                  </a:lnTo>
                  <a:lnTo>
                    <a:pt x="917132" y="311807"/>
                  </a:lnTo>
                  <a:lnTo>
                    <a:pt x="927570" y="304966"/>
                  </a:lnTo>
                  <a:lnTo>
                    <a:pt x="941608" y="299565"/>
                  </a:lnTo>
                  <a:lnTo>
                    <a:pt x="957085" y="292724"/>
                  </a:lnTo>
                  <a:lnTo>
                    <a:pt x="972563" y="287683"/>
                  </a:lnTo>
                  <a:lnTo>
                    <a:pt x="976162" y="279042"/>
                  </a:lnTo>
                  <a:lnTo>
                    <a:pt x="981561" y="270400"/>
                  </a:lnTo>
                  <a:lnTo>
                    <a:pt x="988400" y="263199"/>
                  </a:lnTo>
                  <a:lnTo>
                    <a:pt x="995239" y="259959"/>
                  </a:lnTo>
                  <a:lnTo>
                    <a:pt x="1000279" y="258159"/>
                  </a:lnTo>
                  <a:lnTo>
                    <a:pt x="1005678" y="258159"/>
                  </a:lnTo>
                  <a:lnTo>
                    <a:pt x="1007477" y="258159"/>
                  </a:lnTo>
                  <a:lnTo>
                    <a:pt x="1012516" y="252758"/>
                  </a:lnTo>
                  <a:lnTo>
                    <a:pt x="1017556" y="249517"/>
                  </a:lnTo>
                  <a:lnTo>
                    <a:pt x="1074786" y="213152"/>
                  </a:lnTo>
                  <a:lnTo>
                    <a:pt x="1100702" y="194069"/>
                  </a:lnTo>
                  <a:lnTo>
                    <a:pt x="1125178" y="174986"/>
                  </a:lnTo>
                  <a:lnTo>
                    <a:pt x="1149294" y="157704"/>
                  </a:lnTo>
                  <a:lnTo>
                    <a:pt x="1175210" y="142221"/>
                  </a:lnTo>
                  <a:close/>
                  <a:moveTo>
                    <a:pt x="693968" y="142221"/>
                  </a:moveTo>
                  <a:lnTo>
                    <a:pt x="451727" y="318648"/>
                  </a:lnTo>
                  <a:lnTo>
                    <a:pt x="396296" y="360054"/>
                  </a:lnTo>
                  <a:lnTo>
                    <a:pt x="345904" y="401820"/>
                  </a:lnTo>
                  <a:lnTo>
                    <a:pt x="295872" y="443226"/>
                  </a:lnTo>
                  <a:lnTo>
                    <a:pt x="249080" y="483192"/>
                  </a:lnTo>
                  <a:lnTo>
                    <a:pt x="275355" y="481392"/>
                  </a:lnTo>
                  <a:lnTo>
                    <a:pt x="289033" y="479592"/>
                  </a:lnTo>
                  <a:lnTo>
                    <a:pt x="306310" y="475991"/>
                  </a:lnTo>
                  <a:lnTo>
                    <a:pt x="316749" y="458709"/>
                  </a:lnTo>
                  <a:lnTo>
                    <a:pt x="330426" y="443226"/>
                  </a:lnTo>
                  <a:lnTo>
                    <a:pt x="347704" y="427744"/>
                  </a:lnTo>
                  <a:lnTo>
                    <a:pt x="368580" y="412262"/>
                  </a:lnTo>
                  <a:lnTo>
                    <a:pt x="385857" y="401820"/>
                  </a:lnTo>
                  <a:lnTo>
                    <a:pt x="401695" y="388138"/>
                  </a:lnTo>
                  <a:lnTo>
                    <a:pt x="415373" y="372296"/>
                  </a:lnTo>
                  <a:lnTo>
                    <a:pt x="429410" y="355013"/>
                  </a:lnTo>
                  <a:lnTo>
                    <a:pt x="432650" y="351413"/>
                  </a:lnTo>
                  <a:lnTo>
                    <a:pt x="436249" y="349612"/>
                  </a:lnTo>
                  <a:lnTo>
                    <a:pt x="467204" y="334130"/>
                  </a:lnTo>
                  <a:lnTo>
                    <a:pt x="494920" y="316847"/>
                  </a:lnTo>
                  <a:lnTo>
                    <a:pt x="520836" y="297765"/>
                  </a:lnTo>
                  <a:lnTo>
                    <a:pt x="541712" y="277241"/>
                  </a:lnTo>
                  <a:lnTo>
                    <a:pt x="566188" y="256358"/>
                  </a:lnTo>
                  <a:lnTo>
                    <a:pt x="590305" y="237276"/>
                  </a:lnTo>
                  <a:lnTo>
                    <a:pt x="617660" y="223233"/>
                  </a:lnTo>
                  <a:lnTo>
                    <a:pt x="645376" y="213152"/>
                  </a:lnTo>
                  <a:lnTo>
                    <a:pt x="652574" y="200910"/>
                  </a:lnTo>
                  <a:lnTo>
                    <a:pt x="668052" y="181827"/>
                  </a:lnTo>
                  <a:lnTo>
                    <a:pt x="674891" y="174986"/>
                  </a:lnTo>
                  <a:lnTo>
                    <a:pt x="682090" y="168145"/>
                  </a:lnTo>
                  <a:lnTo>
                    <a:pt x="690728" y="164545"/>
                  </a:lnTo>
                  <a:lnTo>
                    <a:pt x="699367" y="162744"/>
                  </a:lnTo>
                  <a:lnTo>
                    <a:pt x="706206" y="161304"/>
                  </a:lnTo>
                  <a:lnTo>
                    <a:pt x="709805" y="152663"/>
                  </a:lnTo>
                  <a:lnTo>
                    <a:pt x="714844" y="147262"/>
                  </a:lnTo>
                  <a:close/>
                  <a:moveTo>
                    <a:pt x="422212" y="142221"/>
                  </a:moveTo>
                  <a:lnTo>
                    <a:pt x="387657" y="180027"/>
                  </a:lnTo>
                  <a:lnTo>
                    <a:pt x="351303" y="216392"/>
                  </a:lnTo>
                  <a:lnTo>
                    <a:pt x="314949" y="252758"/>
                  </a:lnTo>
                  <a:lnTo>
                    <a:pt x="276795" y="287683"/>
                  </a:lnTo>
                  <a:lnTo>
                    <a:pt x="200847" y="355013"/>
                  </a:lnTo>
                  <a:lnTo>
                    <a:pt x="128139" y="417302"/>
                  </a:lnTo>
                  <a:lnTo>
                    <a:pt x="128139" y="420903"/>
                  </a:lnTo>
                  <a:lnTo>
                    <a:pt x="128139" y="431344"/>
                  </a:lnTo>
                  <a:lnTo>
                    <a:pt x="141817" y="419103"/>
                  </a:lnTo>
                  <a:lnTo>
                    <a:pt x="159454" y="408661"/>
                  </a:lnTo>
                  <a:lnTo>
                    <a:pt x="183570" y="396779"/>
                  </a:lnTo>
                  <a:lnTo>
                    <a:pt x="205886" y="386338"/>
                  </a:lnTo>
                  <a:lnTo>
                    <a:pt x="204087" y="380937"/>
                  </a:lnTo>
                  <a:lnTo>
                    <a:pt x="204087" y="375896"/>
                  </a:lnTo>
                  <a:lnTo>
                    <a:pt x="207686" y="365455"/>
                  </a:lnTo>
                  <a:lnTo>
                    <a:pt x="209486" y="358614"/>
                  </a:lnTo>
                  <a:lnTo>
                    <a:pt x="212725" y="351413"/>
                  </a:lnTo>
                  <a:lnTo>
                    <a:pt x="219564" y="349612"/>
                  </a:lnTo>
                  <a:lnTo>
                    <a:pt x="235402" y="342771"/>
                  </a:lnTo>
                  <a:lnTo>
                    <a:pt x="249080" y="334130"/>
                  </a:lnTo>
                  <a:lnTo>
                    <a:pt x="261318" y="323688"/>
                  </a:lnTo>
                  <a:lnTo>
                    <a:pt x="273555" y="310006"/>
                  </a:lnTo>
                  <a:lnTo>
                    <a:pt x="287233" y="290924"/>
                  </a:lnTo>
                  <a:lnTo>
                    <a:pt x="303071" y="275441"/>
                  </a:lnTo>
                  <a:lnTo>
                    <a:pt x="320348" y="263199"/>
                  </a:lnTo>
                  <a:lnTo>
                    <a:pt x="340865" y="251318"/>
                  </a:lnTo>
                  <a:lnTo>
                    <a:pt x="361741" y="225034"/>
                  </a:lnTo>
                  <a:lnTo>
                    <a:pt x="398096" y="188668"/>
                  </a:lnTo>
                  <a:lnTo>
                    <a:pt x="417172" y="168145"/>
                  </a:lnTo>
                  <a:lnTo>
                    <a:pt x="443088" y="142221"/>
                  </a:lnTo>
                  <a:close/>
                  <a:moveTo>
                    <a:pt x="573027" y="140421"/>
                  </a:moveTo>
                  <a:lnTo>
                    <a:pt x="562589" y="142221"/>
                  </a:lnTo>
                  <a:lnTo>
                    <a:pt x="553950" y="145462"/>
                  </a:lnTo>
                  <a:lnTo>
                    <a:pt x="547111" y="149062"/>
                  </a:lnTo>
                  <a:lnTo>
                    <a:pt x="541712" y="154103"/>
                  </a:lnTo>
                  <a:lnTo>
                    <a:pt x="524435" y="176787"/>
                  </a:lnTo>
                  <a:lnTo>
                    <a:pt x="505358" y="194069"/>
                  </a:lnTo>
                  <a:lnTo>
                    <a:pt x="517596" y="188668"/>
                  </a:lnTo>
                  <a:lnTo>
                    <a:pt x="529474" y="181827"/>
                  </a:lnTo>
                  <a:lnTo>
                    <a:pt x="538113" y="176787"/>
                  </a:lnTo>
                  <a:lnTo>
                    <a:pt x="547111" y="169585"/>
                  </a:lnTo>
                  <a:lnTo>
                    <a:pt x="567628" y="145462"/>
                  </a:lnTo>
                  <a:close/>
                  <a:moveTo>
                    <a:pt x="9549793" y="139878"/>
                  </a:moveTo>
                  <a:lnTo>
                    <a:pt x="9513426" y="181289"/>
                  </a:lnTo>
                  <a:lnTo>
                    <a:pt x="9523868" y="179489"/>
                  </a:lnTo>
                  <a:lnTo>
                    <a:pt x="9530709" y="169046"/>
                  </a:lnTo>
                  <a:lnTo>
                    <a:pt x="9537551" y="158963"/>
                  </a:lnTo>
                  <a:lnTo>
                    <a:pt x="9544392" y="148520"/>
                  </a:lnTo>
                  <a:close/>
                  <a:moveTo>
                    <a:pt x="9135719" y="139878"/>
                  </a:moveTo>
                  <a:lnTo>
                    <a:pt x="9113395" y="164004"/>
                  </a:lnTo>
                  <a:lnTo>
                    <a:pt x="9090711" y="188131"/>
                  </a:lnTo>
                  <a:lnTo>
                    <a:pt x="9051104" y="228103"/>
                  </a:lnTo>
                  <a:lnTo>
                    <a:pt x="9011137" y="271315"/>
                  </a:lnTo>
                  <a:lnTo>
                    <a:pt x="8926162" y="369983"/>
                  </a:lnTo>
                  <a:lnTo>
                    <a:pt x="8853789" y="453167"/>
                  </a:lnTo>
                  <a:lnTo>
                    <a:pt x="8876113" y="442724"/>
                  </a:lnTo>
                  <a:lnTo>
                    <a:pt x="8895196" y="427240"/>
                  </a:lnTo>
                  <a:lnTo>
                    <a:pt x="8910679" y="411755"/>
                  </a:lnTo>
                  <a:lnTo>
                    <a:pt x="8924721" y="392670"/>
                  </a:lnTo>
                  <a:lnTo>
                    <a:pt x="8943805" y="369983"/>
                  </a:lnTo>
                  <a:lnTo>
                    <a:pt x="8962888" y="352699"/>
                  </a:lnTo>
                  <a:lnTo>
                    <a:pt x="8983412" y="337214"/>
                  </a:lnTo>
                  <a:lnTo>
                    <a:pt x="9007536" y="326771"/>
                  </a:lnTo>
                  <a:lnTo>
                    <a:pt x="9014737" y="313087"/>
                  </a:lnTo>
                  <a:lnTo>
                    <a:pt x="9023379" y="300844"/>
                  </a:lnTo>
                  <a:lnTo>
                    <a:pt x="9032021" y="290401"/>
                  </a:lnTo>
                  <a:lnTo>
                    <a:pt x="9043903" y="279958"/>
                  </a:lnTo>
                  <a:lnTo>
                    <a:pt x="9059745" y="268074"/>
                  </a:lnTo>
                  <a:lnTo>
                    <a:pt x="9077029" y="250789"/>
                  </a:lnTo>
                  <a:lnTo>
                    <a:pt x="9083870" y="243587"/>
                  </a:lnTo>
                  <a:lnTo>
                    <a:pt x="9089271" y="233144"/>
                  </a:lnTo>
                  <a:lnTo>
                    <a:pt x="9101153" y="212618"/>
                  </a:lnTo>
                  <a:lnTo>
                    <a:pt x="9104753" y="202175"/>
                  </a:lnTo>
                  <a:lnTo>
                    <a:pt x="9113395" y="191732"/>
                  </a:lnTo>
                  <a:lnTo>
                    <a:pt x="9123837" y="183090"/>
                  </a:lnTo>
                  <a:lnTo>
                    <a:pt x="9135719" y="174447"/>
                  </a:lnTo>
                  <a:lnTo>
                    <a:pt x="9134279" y="157163"/>
                  </a:lnTo>
                  <a:close/>
                  <a:moveTo>
                    <a:pt x="9650251" y="125834"/>
                  </a:moveTo>
                  <a:lnTo>
                    <a:pt x="9650251" y="129435"/>
                  </a:lnTo>
                  <a:lnTo>
                    <a:pt x="9651691" y="125834"/>
                  </a:lnTo>
                  <a:close/>
                  <a:moveTo>
                    <a:pt x="9329794" y="89463"/>
                  </a:moveTo>
                  <a:lnTo>
                    <a:pt x="9279385" y="139878"/>
                  </a:lnTo>
                  <a:lnTo>
                    <a:pt x="9222494" y="198574"/>
                  </a:lnTo>
                  <a:lnTo>
                    <a:pt x="9135719" y="285359"/>
                  </a:lnTo>
                  <a:lnTo>
                    <a:pt x="9090711" y="331813"/>
                  </a:lnTo>
                  <a:lnTo>
                    <a:pt x="9047503" y="378626"/>
                  </a:lnTo>
                  <a:lnTo>
                    <a:pt x="9035261" y="390869"/>
                  </a:lnTo>
                  <a:lnTo>
                    <a:pt x="9017978" y="404914"/>
                  </a:lnTo>
                  <a:lnTo>
                    <a:pt x="8983412" y="439483"/>
                  </a:lnTo>
                  <a:lnTo>
                    <a:pt x="8967929" y="458209"/>
                  </a:lnTo>
                  <a:lnTo>
                    <a:pt x="8954247" y="472253"/>
                  </a:lnTo>
                  <a:lnTo>
                    <a:pt x="8942004" y="489538"/>
                  </a:lnTo>
                  <a:lnTo>
                    <a:pt x="8938404" y="496380"/>
                  </a:lnTo>
                  <a:lnTo>
                    <a:pt x="8936603" y="505022"/>
                  </a:lnTo>
                  <a:lnTo>
                    <a:pt x="8938404" y="515465"/>
                  </a:lnTo>
                  <a:lnTo>
                    <a:pt x="8940204" y="519066"/>
                  </a:lnTo>
                  <a:lnTo>
                    <a:pt x="8962888" y="498180"/>
                  </a:lnTo>
                  <a:lnTo>
                    <a:pt x="8980171" y="485937"/>
                  </a:lnTo>
                  <a:lnTo>
                    <a:pt x="8992053" y="475494"/>
                  </a:lnTo>
                  <a:lnTo>
                    <a:pt x="9000695" y="461810"/>
                  </a:lnTo>
                  <a:lnTo>
                    <a:pt x="9011137" y="448126"/>
                  </a:lnTo>
                  <a:lnTo>
                    <a:pt x="9017978" y="432281"/>
                  </a:lnTo>
                  <a:lnTo>
                    <a:pt x="9021579" y="425439"/>
                  </a:lnTo>
                  <a:lnTo>
                    <a:pt x="9030220" y="425439"/>
                  </a:lnTo>
                  <a:lnTo>
                    <a:pt x="9033461" y="422198"/>
                  </a:lnTo>
                  <a:lnTo>
                    <a:pt x="9040662" y="422198"/>
                  </a:lnTo>
                  <a:lnTo>
                    <a:pt x="9045703" y="408154"/>
                  </a:lnTo>
                  <a:lnTo>
                    <a:pt x="9054345" y="396271"/>
                  </a:lnTo>
                  <a:lnTo>
                    <a:pt x="9062986" y="385828"/>
                  </a:lnTo>
                  <a:lnTo>
                    <a:pt x="9075228" y="378626"/>
                  </a:lnTo>
                  <a:lnTo>
                    <a:pt x="9085670" y="371784"/>
                  </a:lnTo>
                  <a:lnTo>
                    <a:pt x="9090711" y="363142"/>
                  </a:lnTo>
                  <a:lnTo>
                    <a:pt x="9089271" y="359541"/>
                  </a:lnTo>
                  <a:lnTo>
                    <a:pt x="9089271" y="356300"/>
                  </a:lnTo>
                  <a:lnTo>
                    <a:pt x="9089271" y="350898"/>
                  </a:lnTo>
                  <a:lnTo>
                    <a:pt x="9092511" y="347657"/>
                  </a:lnTo>
                  <a:lnTo>
                    <a:pt x="9097912" y="340455"/>
                  </a:lnTo>
                  <a:lnTo>
                    <a:pt x="9101153" y="339015"/>
                  </a:lnTo>
                  <a:lnTo>
                    <a:pt x="9113395" y="331813"/>
                  </a:lnTo>
                  <a:lnTo>
                    <a:pt x="9125637" y="324971"/>
                  </a:lnTo>
                  <a:lnTo>
                    <a:pt x="9128878" y="321370"/>
                  </a:lnTo>
                  <a:lnTo>
                    <a:pt x="9132478" y="314528"/>
                  </a:lnTo>
                  <a:lnTo>
                    <a:pt x="9135719" y="299043"/>
                  </a:lnTo>
                  <a:lnTo>
                    <a:pt x="9137519" y="292201"/>
                  </a:lnTo>
                  <a:lnTo>
                    <a:pt x="9144361" y="290401"/>
                  </a:lnTo>
                  <a:lnTo>
                    <a:pt x="9158403" y="285359"/>
                  </a:lnTo>
                  <a:lnTo>
                    <a:pt x="9165244" y="281758"/>
                  </a:lnTo>
                  <a:lnTo>
                    <a:pt x="9168485" y="278517"/>
                  </a:lnTo>
                  <a:lnTo>
                    <a:pt x="9184328" y="255831"/>
                  </a:lnTo>
                  <a:lnTo>
                    <a:pt x="9186128" y="252230"/>
                  </a:lnTo>
                  <a:lnTo>
                    <a:pt x="9196210" y="238546"/>
                  </a:lnTo>
                  <a:lnTo>
                    <a:pt x="9208452" y="222701"/>
                  </a:lnTo>
                  <a:lnTo>
                    <a:pt x="9215653" y="215859"/>
                  </a:lnTo>
                  <a:lnTo>
                    <a:pt x="9224295" y="210818"/>
                  </a:lnTo>
                  <a:lnTo>
                    <a:pt x="9231136" y="207217"/>
                  </a:lnTo>
                  <a:lnTo>
                    <a:pt x="9239777" y="203616"/>
                  </a:lnTo>
                  <a:lnTo>
                    <a:pt x="9263902" y="170846"/>
                  </a:lnTo>
                  <a:lnTo>
                    <a:pt x="9295227" y="133036"/>
                  </a:lnTo>
                  <a:close/>
                  <a:moveTo>
                    <a:pt x="9231136" y="44450"/>
                  </a:moveTo>
                  <a:lnTo>
                    <a:pt x="9265702" y="44450"/>
                  </a:lnTo>
                  <a:lnTo>
                    <a:pt x="9302069" y="44450"/>
                  </a:lnTo>
                  <a:lnTo>
                    <a:pt x="9336635" y="46251"/>
                  </a:lnTo>
                  <a:lnTo>
                    <a:pt x="9373001" y="49852"/>
                  </a:lnTo>
                  <a:lnTo>
                    <a:pt x="9409368" y="53093"/>
                  </a:lnTo>
                  <a:lnTo>
                    <a:pt x="9431692" y="54893"/>
                  </a:lnTo>
                  <a:lnTo>
                    <a:pt x="9454376" y="56694"/>
                  </a:lnTo>
                  <a:lnTo>
                    <a:pt x="9475259" y="54893"/>
                  </a:lnTo>
                  <a:lnTo>
                    <a:pt x="9497583" y="53093"/>
                  </a:lnTo>
                  <a:lnTo>
                    <a:pt x="9518467" y="51292"/>
                  </a:lnTo>
                  <a:lnTo>
                    <a:pt x="9542591" y="49852"/>
                  </a:lnTo>
                  <a:lnTo>
                    <a:pt x="9585799" y="46251"/>
                  </a:lnTo>
                  <a:lnTo>
                    <a:pt x="9631167" y="46251"/>
                  </a:lnTo>
                  <a:lnTo>
                    <a:pt x="9651691" y="46251"/>
                  </a:lnTo>
                  <a:lnTo>
                    <a:pt x="9674375" y="49852"/>
                  </a:lnTo>
                  <a:lnTo>
                    <a:pt x="9693458" y="53093"/>
                  </a:lnTo>
                  <a:lnTo>
                    <a:pt x="9712182" y="58134"/>
                  </a:lnTo>
                  <a:lnTo>
                    <a:pt x="9731265" y="65336"/>
                  </a:lnTo>
                  <a:lnTo>
                    <a:pt x="9753949" y="73979"/>
                  </a:lnTo>
                  <a:lnTo>
                    <a:pt x="9764391" y="77220"/>
                  </a:lnTo>
                  <a:lnTo>
                    <a:pt x="9764391" y="87663"/>
                  </a:lnTo>
                  <a:lnTo>
                    <a:pt x="9762591" y="98106"/>
                  </a:lnTo>
                  <a:lnTo>
                    <a:pt x="9760791" y="108549"/>
                  </a:lnTo>
                  <a:lnTo>
                    <a:pt x="9753949" y="124393"/>
                  </a:lnTo>
                  <a:lnTo>
                    <a:pt x="9748548" y="134836"/>
                  </a:lnTo>
                  <a:lnTo>
                    <a:pt x="9758990" y="141678"/>
                  </a:lnTo>
                  <a:lnTo>
                    <a:pt x="9762591" y="144919"/>
                  </a:lnTo>
                  <a:lnTo>
                    <a:pt x="9764391" y="153562"/>
                  </a:lnTo>
                  <a:lnTo>
                    <a:pt x="9766191" y="160764"/>
                  </a:lnTo>
                  <a:lnTo>
                    <a:pt x="9769432" y="169046"/>
                  </a:lnTo>
                  <a:lnTo>
                    <a:pt x="9771232" y="176248"/>
                  </a:lnTo>
                  <a:lnTo>
                    <a:pt x="9773033" y="179489"/>
                  </a:lnTo>
                  <a:lnTo>
                    <a:pt x="9774833" y="183090"/>
                  </a:lnTo>
                  <a:lnTo>
                    <a:pt x="9778073" y="188131"/>
                  </a:lnTo>
                  <a:lnTo>
                    <a:pt x="9781674" y="189932"/>
                  </a:lnTo>
                  <a:lnTo>
                    <a:pt x="9793916" y="191732"/>
                  </a:lnTo>
                  <a:lnTo>
                    <a:pt x="9809399" y="191732"/>
                  </a:lnTo>
                  <a:lnTo>
                    <a:pt x="9809399" y="205416"/>
                  </a:lnTo>
                  <a:lnTo>
                    <a:pt x="9809399" y="219460"/>
                  </a:lnTo>
                  <a:lnTo>
                    <a:pt x="9805799" y="229903"/>
                  </a:lnTo>
                  <a:lnTo>
                    <a:pt x="9802558" y="241787"/>
                  </a:lnTo>
                  <a:lnTo>
                    <a:pt x="9795717" y="252230"/>
                  </a:lnTo>
                  <a:lnTo>
                    <a:pt x="9785275" y="268074"/>
                  </a:lnTo>
                  <a:lnTo>
                    <a:pt x="9778073" y="274916"/>
                  </a:lnTo>
                  <a:lnTo>
                    <a:pt x="9771232" y="281758"/>
                  </a:lnTo>
                  <a:lnTo>
                    <a:pt x="9771232" y="283559"/>
                  </a:lnTo>
                  <a:lnTo>
                    <a:pt x="9776273" y="442724"/>
                  </a:lnTo>
                  <a:lnTo>
                    <a:pt x="9776273" y="520867"/>
                  </a:lnTo>
                  <a:lnTo>
                    <a:pt x="9774833" y="596848"/>
                  </a:lnTo>
                  <a:lnTo>
                    <a:pt x="9771232" y="680032"/>
                  </a:lnTo>
                  <a:lnTo>
                    <a:pt x="9767632" y="761416"/>
                  </a:lnTo>
                  <a:lnTo>
                    <a:pt x="9758990" y="911939"/>
                  </a:lnTo>
                  <a:lnTo>
                    <a:pt x="9757190" y="941467"/>
                  </a:lnTo>
                  <a:lnTo>
                    <a:pt x="9747108" y="1078306"/>
                  </a:lnTo>
                  <a:lnTo>
                    <a:pt x="9739907" y="1213345"/>
                  </a:lnTo>
                  <a:lnTo>
                    <a:pt x="9734866" y="1294728"/>
                  </a:lnTo>
                  <a:lnTo>
                    <a:pt x="9731265" y="1371070"/>
                  </a:lnTo>
                  <a:lnTo>
                    <a:pt x="9731265" y="1442011"/>
                  </a:lnTo>
                  <a:lnTo>
                    <a:pt x="9733065" y="1507909"/>
                  </a:lnTo>
                  <a:lnTo>
                    <a:pt x="9734866" y="1518352"/>
                  </a:lnTo>
                  <a:lnTo>
                    <a:pt x="9738106" y="1528435"/>
                  </a:lnTo>
                  <a:lnTo>
                    <a:pt x="9741707" y="1538878"/>
                  </a:lnTo>
                  <a:lnTo>
                    <a:pt x="9743507" y="1547521"/>
                  </a:lnTo>
                  <a:lnTo>
                    <a:pt x="9743507" y="1564806"/>
                  </a:lnTo>
                  <a:lnTo>
                    <a:pt x="9743507" y="1587492"/>
                  </a:lnTo>
                  <a:lnTo>
                    <a:pt x="9741707" y="1599736"/>
                  </a:lnTo>
                  <a:lnTo>
                    <a:pt x="9739907" y="1615220"/>
                  </a:lnTo>
                  <a:lnTo>
                    <a:pt x="9734866" y="1641148"/>
                  </a:lnTo>
                  <a:lnTo>
                    <a:pt x="9733065" y="1654832"/>
                  </a:lnTo>
                  <a:lnTo>
                    <a:pt x="9733065" y="1668876"/>
                  </a:lnTo>
                  <a:lnTo>
                    <a:pt x="9733065" y="1679319"/>
                  </a:lnTo>
                  <a:lnTo>
                    <a:pt x="9738106" y="1687961"/>
                  </a:lnTo>
                  <a:lnTo>
                    <a:pt x="9739907" y="1696604"/>
                  </a:lnTo>
                  <a:lnTo>
                    <a:pt x="9739907" y="1707047"/>
                  </a:lnTo>
                  <a:lnTo>
                    <a:pt x="9739907" y="1722531"/>
                  </a:lnTo>
                  <a:lnTo>
                    <a:pt x="9738106" y="1736575"/>
                  </a:lnTo>
                  <a:lnTo>
                    <a:pt x="9733065" y="1765743"/>
                  </a:lnTo>
                  <a:lnTo>
                    <a:pt x="9731265" y="1771145"/>
                  </a:lnTo>
                  <a:lnTo>
                    <a:pt x="9726224" y="1783028"/>
                  </a:lnTo>
                  <a:lnTo>
                    <a:pt x="9724424" y="1795272"/>
                  </a:lnTo>
                  <a:lnTo>
                    <a:pt x="9722624" y="1807515"/>
                  </a:lnTo>
                  <a:lnTo>
                    <a:pt x="9720823" y="1817598"/>
                  </a:lnTo>
                  <a:lnTo>
                    <a:pt x="9722624" y="1833443"/>
                  </a:lnTo>
                  <a:lnTo>
                    <a:pt x="9726224" y="1840285"/>
                  </a:lnTo>
                  <a:lnTo>
                    <a:pt x="9729465" y="1847127"/>
                  </a:lnTo>
                  <a:lnTo>
                    <a:pt x="9731265" y="1852528"/>
                  </a:lnTo>
                  <a:lnTo>
                    <a:pt x="9738106" y="1871614"/>
                  </a:lnTo>
                  <a:lnTo>
                    <a:pt x="9739907" y="1883497"/>
                  </a:lnTo>
                  <a:lnTo>
                    <a:pt x="9739907" y="1895741"/>
                  </a:lnTo>
                  <a:lnTo>
                    <a:pt x="9738106" y="1916627"/>
                  </a:lnTo>
                  <a:lnTo>
                    <a:pt x="9734866" y="1937152"/>
                  </a:lnTo>
                  <a:lnTo>
                    <a:pt x="9731265" y="1958038"/>
                  </a:lnTo>
                  <a:lnTo>
                    <a:pt x="9726224" y="1977124"/>
                  </a:lnTo>
                  <a:lnTo>
                    <a:pt x="9724424" y="1994409"/>
                  </a:lnTo>
                  <a:lnTo>
                    <a:pt x="9722624" y="2020336"/>
                  </a:lnTo>
                  <a:lnTo>
                    <a:pt x="9722624" y="2048064"/>
                  </a:lnTo>
                  <a:lnTo>
                    <a:pt x="9722624" y="2073992"/>
                  </a:lnTo>
                  <a:lnTo>
                    <a:pt x="9724424" y="2099919"/>
                  </a:lnTo>
                  <a:lnTo>
                    <a:pt x="9726224" y="2126207"/>
                  </a:lnTo>
                  <a:lnTo>
                    <a:pt x="9726224" y="2150333"/>
                  </a:lnTo>
                  <a:lnTo>
                    <a:pt x="9722624" y="2202188"/>
                  </a:lnTo>
                  <a:lnTo>
                    <a:pt x="9748548" y="2209030"/>
                  </a:lnTo>
                  <a:lnTo>
                    <a:pt x="9758990" y="2212631"/>
                  </a:lnTo>
                  <a:lnTo>
                    <a:pt x="9764391" y="2217673"/>
                  </a:lnTo>
                  <a:lnTo>
                    <a:pt x="9769432" y="2224515"/>
                  </a:lnTo>
                  <a:lnTo>
                    <a:pt x="9771232" y="2228116"/>
                  </a:lnTo>
                  <a:lnTo>
                    <a:pt x="9771232" y="2233157"/>
                  </a:lnTo>
                  <a:lnTo>
                    <a:pt x="9790316" y="2233157"/>
                  </a:lnTo>
                  <a:lnTo>
                    <a:pt x="9809399" y="2236758"/>
                  </a:lnTo>
                  <a:lnTo>
                    <a:pt x="9823081" y="2238559"/>
                  </a:lnTo>
                  <a:lnTo>
                    <a:pt x="9837124" y="2238559"/>
                  </a:lnTo>
                  <a:lnTo>
                    <a:pt x="9866289" y="2240359"/>
                  </a:lnTo>
                  <a:lnTo>
                    <a:pt x="9880332" y="2238559"/>
                  </a:lnTo>
                  <a:lnTo>
                    <a:pt x="9894014" y="2236758"/>
                  </a:lnTo>
                  <a:lnTo>
                    <a:pt x="9920299" y="2231717"/>
                  </a:lnTo>
                  <a:lnTo>
                    <a:pt x="9932181" y="2229916"/>
                  </a:lnTo>
                  <a:lnTo>
                    <a:pt x="9940823" y="2224515"/>
                  </a:lnTo>
                  <a:lnTo>
                    <a:pt x="9946223" y="2219473"/>
                  </a:lnTo>
                  <a:lnTo>
                    <a:pt x="9949824" y="2215872"/>
                  </a:lnTo>
                  <a:lnTo>
                    <a:pt x="9954865" y="2209030"/>
                  </a:lnTo>
                  <a:lnTo>
                    <a:pt x="9963507" y="2209030"/>
                  </a:lnTo>
                  <a:lnTo>
                    <a:pt x="9972148" y="2210831"/>
                  </a:lnTo>
                  <a:lnTo>
                    <a:pt x="9982590" y="2214432"/>
                  </a:lnTo>
                  <a:lnTo>
                    <a:pt x="9989431" y="2221274"/>
                  </a:lnTo>
                  <a:lnTo>
                    <a:pt x="9996273" y="2228116"/>
                  </a:lnTo>
                  <a:lnTo>
                    <a:pt x="9996273" y="2229916"/>
                  </a:lnTo>
                  <a:lnTo>
                    <a:pt x="9999873" y="2229916"/>
                  </a:lnTo>
                  <a:lnTo>
                    <a:pt x="10009955" y="2228116"/>
                  </a:lnTo>
                  <a:lnTo>
                    <a:pt x="10025798" y="2224515"/>
                  </a:lnTo>
                  <a:lnTo>
                    <a:pt x="10027598" y="2240359"/>
                  </a:lnTo>
                  <a:lnTo>
                    <a:pt x="10029038" y="2262686"/>
                  </a:lnTo>
                  <a:lnTo>
                    <a:pt x="10030839" y="2283572"/>
                  </a:lnTo>
                  <a:lnTo>
                    <a:pt x="10029038" y="2304458"/>
                  </a:lnTo>
                  <a:lnTo>
                    <a:pt x="10027598" y="2325344"/>
                  </a:lnTo>
                  <a:lnTo>
                    <a:pt x="10022197" y="2369996"/>
                  </a:lnTo>
                  <a:lnTo>
                    <a:pt x="10020397" y="2394483"/>
                  </a:lnTo>
                  <a:lnTo>
                    <a:pt x="10020397" y="2418610"/>
                  </a:lnTo>
                  <a:lnTo>
                    <a:pt x="10020397" y="2427613"/>
                  </a:lnTo>
                  <a:lnTo>
                    <a:pt x="10022197" y="2430854"/>
                  </a:lnTo>
                  <a:lnTo>
                    <a:pt x="10025798" y="2436255"/>
                  </a:lnTo>
                  <a:lnTo>
                    <a:pt x="10029038" y="2444898"/>
                  </a:lnTo>
                  <a:lnTo>
                    <a:pt x="10030839" y="2451740"/>
                  </a:lnTo>
                  <a:lnTo>
                    <a:pt x="10030839" y="2469025"/>
                  </a:lnTo>
                  <a:lnTo>
                    <a:pt x="10030839" y="2499994"/>
                  </a:lnTo>
                  <a:lnTo>
                    <a:pt x="10027598" y="2512237"/>
                  </a:lnTo>
                  <a:lnTo>
                    <a:pt x="10027598" y="2522680"/>
                  </a:lnTo>
                  <a:lnTo>
                    <a:pt x="10027598" y="2572734"/>
                  </a:lnTo>
                  <a:lnTo>
                    <a:pt x="10029038" y="2598662"/>
                  </a:lnTo>
                  <a:lnTo>
                    <a:pt x="10030839" y="2624589"/>
                  </a:lnTo>
                  <a:lnTo>
                    <a:pt x="10032639" y="2652317"/>
                  </a:lnTo>
                  <a:lnTo>
                    <a:pt x="10030839" y="2676804"/>
                  </a:lnTo>
                  <a:lnTo>
                    <a:pt x="10025798" y="2699491"/>
                  </a:lnTo>
                  <a:lnTo>
                    <a:pt x="10022197" y="2709574"/>
                  </a:lnTo>
                  <a:lnTo>
                    <a:pt x="10017156" y="2718216"/>
                  </a:lnTo>
                  <a:lnTo>
                    <a:pt x="10013555" y="2725058"/>
                  </a:lnTo>
                  <a:lnTo>
                    <a:pt x="10004914" y="2725058"/>
                  </a:lnTo>
                  <a:lnTo>
                    <a:pt x="9989431" y="2725058"/>
                  </a:lnTo>
                  <a:lnTo>
                    <a:pt x="9977189" y="2720017"/>
                  </a:lnTo>
                  <a:lnTo>
                    <a:pt x="9967107" y="2714975"/>
                  </a:lnTo>
                  <a:lnTo>
                    <a:pt x="9959906" y="2706333"/>
                  </a:lnTo>
                  <a:lnTo>
                    <a:pt x="9956665" y="2704532"/>
                  </a:lnTo>
                  <a:lnTo>
                    <a:pt x="9948024" y="2706333"/>
                  </a:lnTo>
                  <a:lnTo>
                    <a:pt x="9937582" y="2708133"/>
                  </a:lnTo>
                  <a:lnTo>
                    <a:pt x="9932181" y="2708133"/>
                  </a:lnTo>
                  <a:lnTo>
                    <a:pt x="9930741" y="2713175"/>
                  </a:lnTo>
                  <a:lnTo>
                    <a:pt x="9930741" y="2718216"/>
                  </a:lnTo>
                  <a:lnTo>
                    <a:pt x="9932181" y="2726859"/>
                  </a:lnTo>
                  <a:lnTo>
                    <a:pt x="9933981" y="2744144"/>
                  </a:lnTo>
                  <a:lnTo>
                    <a:pt x="9916698" y="2744144"/>
                  </a:lnTo>
                  <a:lnTo>
                    <a:pt x="9845765" y="2745944"/>
                  </a:lnTo>
                  <a:lnTo>
                    <a:pt x="9807599" y="2745944"/>
                  </a:lnTo>
                  <a:lnTo>
                    <a:pt x="9767632" y="2747745"/>
                  </a:lnTo>
                  <a:lnTo>
                    <a:pt x="9688057" y="2752786"/>
                  </a:lnTo>
                  <a:lnTo>
                    <a:pt x="9603082" y="2756387"/>
                  </a:lnTo>
                  <a:lnTo>
                    <a:pt x="9561675" y="2758188"/>
                  </a:lnTo>
                  <a:lnTo>
                    <a:pt x="9518467" y="2759628"/>
                  </a:lnTo>
                  <a:lnTo>
                    <a:pt x="9433492" y="2759628"/>
                  </a:lnTo>
                  <a:lnTo>
                    <a:pt x="9392085" y="2761429"/>
                  </a:lnTo>
                  <a:lnTo>
                    <a:pt x="9350677" y="2761429"/>
                  </a:lnTo>
                  <a:lnTo>
                    <a:pt x="9313951" y="2758188"/>
                  </a:lnTo>
                  <a:lnTo>
                    <a:pt x="9279385" y="2756387"/>
                  </a:lnTo>
                  <a:lnTo>
                    <a:pt x="9277944" y="2756387"/>
                  </a:lnTo>
                  <a:lnTo>
                    <a:pt x="9272543" y="2766830"/>
                  </a:lnTo>
                  <a:lnTo>
                    <a:pt x="9265702" y="2773672"/>
                  </a:lnTo>
                  <a:lnTo>
                    <a:pt x="9260661" y="2776913"/>
                  </a:lnTo>
                  <a:lnTo>
                    <a:pt x="9255260" y="2780514"/>
                  </a:lnTo>
                  <a:lnTo>
                    <a:pt x="9246619" y="2782315"/>
                  </a:lnTo>
                  <a:lnTo>
                    <a:pt x="9239777" y="2782315"/>
                  </a:lnTo>
                  <a:lnTo>
                    <a:pt x="9229336" y="2784115"/>
                  </a:lnTo>
                  <a:lnTo>
                    <a:pt x="9218894" y="2782315"/>
                  </a:lnTo>
                  <a:lnTo>
                    <a:pt x="9210252" y="2778713"/>
                  </a:lnTo>
                  <a:lnTo>
                    <a:pt x="9206652" y="2775473"/>
                  </a:lnTo>
                  <a:lnTo>
                    <a:pt x="9205211" y="2770071"/>
                  </a:lnTo>
                  <a:lnTo>
                    <a:pt x="9201611" y="2765030"/>
                  </a:lnTo>
                  <a:lnTo>
                    <a:pt x="9201611" y="2756387"/>
                  </a:lnTo>
                  <a:lnTo>
                    <a:pt x="9191169" y="2756387"/>
                  </a:lnTo>
                  <a:lnTo>
                    <a:pt x="9184328" y="2758188"/>
                  </a:lnTo>
                  <a:lnTo>
                    <a:pt x="9173886" y="2761429"/>
                  </a:lnTo>
                  <a:lnTo>
                    <a:pt x="9163444" y="2768270"/>
                  </a:lnTo>
                  <a:lnTo>
                    <a:pt x="9151202" y="2771872"/>
                  </a:lnTo>
                  <a:lnTo>
                    <a:pt x="9139320" y="2773672"/>
                  </a:lnTo>
                  <a:lnTo>
                    <a:pt x="9123837" y="2775473"/>
                  </a:lnTo>
                  <a:lnTo>
                    <a:pt x="9113395" y="2775473"/>
                  </a:lnTo>
                  <a:lnTo>
                    <a:pt x="9109794" y="2765030"/>
                  </a:lnTo>
                  <a:lnTo>
                    <a:pt x="9104753" y="2754587"/>
                  </a:lnTo>
                  <a:lnTo>
                    <a:pt x="9096112" y="2744144"/>
                  </a:lnTo>
                  <a:lnTo>
                    <a:pt x="9087470" y="2735501"/>
                  </a:lnTo>
                  <a:lnTo>
                    <a:pt x="9075228" y="2726859"/>
                  </a:lnTo>
                  <a:lnTo>
                    <a:pt x="9056145" y="2714975"/>
                  </a:lnTo>
                  <a:lnTo>
                    <a:pt x="9042102" y="2702732"/>
                  </a:lnTo>
                  <a:lnTo>
                    <a:pt x="9028420" y="2690488"/>
                  </a:lnTo>
                  <a:lnTo>
                    <a:pt x="9019778" y="2676804"/>
                  </a:lnTo>
                  <a:lnTo>
                    <a:pt x="9012937" y="2666361"/>
                  </a:lnTo>
                  <a:lnTo>
                    <a:pt x="9021579" y="2657719"/>
                  </a:lnTo>
                  <a:lnTo>
                    <a:pt x="9024819" y="2652317"/>
                  </a:lnTo>
                  <a:lnTo>
                    <a:pt x="9028420" y="2645475"/>
                  </a:lnTo>
                  <a:lnTo>
                    <a:pt x="9030220" y="2636833"/>
                  </a:lnTo>
                  <a:lnTo>
                    <a:pt x="9032021" y="2626390"/>
                  </a:lnTo>
                  <a:lnTo>
                    <a:pt x="9009336" y="2640434"/>
                  </a:lnTo>
                  <a:lnTo>
                    <a:pt x="9032021" y="2615947"/>
                  </a:lnTo>
                  <a:lnTo>
                    <a:pt x="9032021" y="2614506"/>
                  </a:lnTo>
                  <a:lnTo>
                    <a:pt x="9030220" y="2593620"/>
                  </a:lnTo>
                  <a:lnTo>
                    <a:pt x="9019778" y="2605864"/>
                  </a:lnTo>
                  <a:lnTo>
                    <a:pt x="9011137" y="2615947"/>
                  </a:lnTo>
                  <a:lnTo>
                    <a:pt x="8998895" y="2622789"/>
                  </a:lnTo>
                  <a:lnTo>
                    <a:pt x="8985212" y="2626390"/>
                  </a:lnTo>
                  <a:lnTo>
                    <a:pt x="8969729" y="2626390"/>
                  </a:lnTo>
                  <a:lnTo>
                    <a:pt x="8943805" y="2652317"/>
                  </a:lnTo>
                  <a:lnTo>
                    <a:pt x="8921121" y="2678605"/>
                  </a:lnTo>
                  <a:lnTo>
                    <a:pt x="8907078" y="2694089"/>
                  </a:lnTo>
                  <a:lnTo>
                    <a:pt x="8889795" y="2708133"/>
                  </a:lnTo>
                  <a:lnTo>
                    <a:pt x="8871072" y="2720017"/>
                  </a:lnTo>
                  <a:lnTo>
                    <a:pt x="8851988" y="2730460"/>
                  </a:lnTo>
                  <a:lnTo>
                    <a:pt x="8829304" y="2742343"/>
                  </a:lnTo>
                  <a:lnTo>
                    <a:pt x="8803380" y="2752786"/>
                  </a:lnTo>
                  <a:lnTo>
                    <a:pt x="8777455" y="2759628"/>
                  </a:lnTo>
                  <a:lnTo>
                    <a:pt x="8751530" y="2763229"/>
                  </a:lnTo>
                  <a:lnTo>
                    <a:pt x="8722005" y="2768270"/>
                  </a:lnTo>
                  <a:lnTo>
                    <a:pt x="8692840" y="2771872"/>
                  </a:lnTo>
                  <a:lnTo>
                    <a:pt x="8661514" y="2775473"/>
                  </a:lnTo>
                  <a:lnTo>
                    <a:pt x="8630189" y="2775473"/>
                  </a:lnTo>
                  <a:lnTo>
                    <a:pt x="8600663" y="2776913"/>
                  </a:lnTo>
                  <a:lnTo>
                    <a:pt x="8571498" y="2776913"/>
                  </a:lnTo>
                  <a:lnTo>
                    <a:pt x="8514248" y="2771872"/>
                  </a:lnTo>
                  <a:lnTo>
                    <a:pt x="8507407" y="2771872"/>
                  </a:lnTo>
                  <a:lnTo>
                    <a:pt x="8474281" y="2768270"/>
                  </a:lnTo>
                  <a:lnTo>
                    <a:pt x="8443315" y="2765030"/>
                  </a:lnTo>
                  <a:lnTo>
                    <a:pt x="8412350" y="2759628"/>
                  </a:lnTo>
                  <a:lnTo>
                    <a:pt x="8381024" y="2750986"/>
                  </a:lnTo>
                  <a:lnTo>
                    <a:pt x="8355100" y="2742343"/>
                  </a:lnTo>
                  <a:lnTo>
                    <a:pt x="8327015" y="2728659"/>
                  </a:lnTo>
                  <a:lnTo>
                    <a:pt x="8297850" y="2714975"/>
                  </a:lnTo>
                  <a:lnTo>
                    <a:pt x="8266884" y="2697690"/>
                  </a:lnTo>
                  <a:lnTo>
                    <a:pt x="8221516" y="2669962"/>
                  </a:lnTo>
                  <a:lnTo>
                    <a:pt x="8181909" y="2645475"/>
                  </a:lnTo>
                  <a:lnTo>
                    <a:pt x="8159225" y="2631431"/>
                  </a:lnTo>
                  <a:lnTo>
                    <a:pt x="8130060" y="2609105"/>
                  </a:lnTo>
                  <a:lnTo>
                    <a:pt x="8100535" y="2586778"/>
                  </a:lnTo>
                  <a:lnTo>
                    <a:pt x="8071009" y="2562652"/>
                  </a:lnTo>
                  <a:lnTo>
                    <a:pt x="8041484" y="2538165"/>
                  </a:lnTo>
                  <a:lnTo>
                    <a:pt x="8026001" y="2522680"/>
                  </a:lnTo>
                  <a:lnTo>
                    <a:pt x="8010518" y="2508636"/>
                  </a:lnTo>
                  <a:lnTo>
                    <a:pt x="7984594" y="2480908"/>
                  </a:lnTo>
                  <a:lnTo>
                    <a:pt x="7963710" y="2454981"/>
                  </a:lnTo>
                  <a:lnTo>
                    <a:pt x="7949668" y="2430854"/>
                  </a:lnTo>
                  <a:lnTo>
                    <a:pt x="7941026" y="2427613"/>
                  </a:lnTo>
                  <a:lnTo>
                    <a:pt x="7935985" y="2422211"/>
                  </a:lnTo>
                  <a:lnTo>
                    <a:pt x="7927344" y="2415369"/>
                  </a:lnTo>
                  <a:lnTo>
                    <a:pt x="7921943" y="2411768"/>
                  </a:lnTo>
                  <a:lnTo>
                    <a:pt x="7911501" y="2403126"/>
                  </a:lnTo>
                  <a:lnTo>
                    <a:pt x="7908260" y="2399525"/>
                  </a:lnTo>
                  <a:lnTo>
                    <a:pt x="7906460" y="2396284"/>
                  </a:lnTo>
                  <a:lnTo>
                    <a:pt x="7901419" y="2369996"/>
                  </a:lnTo>
                  <a:lnTo>
                    <a:pt x="7896018" y="2358113"/>
                  </a:lnTo>
                  <a:lnTo>
                    <a:pt x="7890977" y="2347670"/>
                  </a:lnTo>
                  <a:lnTo>
                    <a:pt x="7875494" y="2323543"/>
                  </a:lnTo>
                  <a:lnTo>
                    <a:pt x="7860012" y="2302657"/>
                  </a:lnTo>
                  <a:lnTo>
                    <a:pt x="7852810" y="2287173"/>
                  </a:lnTo>
                  <a:lnTo>
                    <a:pt x="7845969" y="2269888"/>
                  </a:lnTo>
                  <a:lnTo>
                    <a:pt x="7839128" y="2240359"/>
                  </a:lnTo>
                  <a:lnTo>
                    <a:pt x="7839128" y="2234958"/>
                  </a:lnTo>
                  <a:lnTo>
                    <a:pt x="7835527" y="2219473"/>
                  </a:lnTo>
                  <a:lnTo>
                    <a:pt x="7830486" y="2205789"/>
                  </a:lnTo>
                  <a:lnTo>
                    <a:pt x="7823645" y="2189945"/>
                  </a:lnTo>
                  <a:lnTo>
                    <a:pt x="7816444" y="2178061"/>
                  </a:lnTo>
                  <a:lnTo>
                    <a:pt x="7807802" y="2155375"/>
                  </a:lnTo>
                  <a:lnTo>
                    <a:pt x="7800961" y="2134849"/>
                  </a:lnTo>
                  <a:lnTo>
                    <a:pt x="7785118" y="2096678"/>
                  </a:lnTo>
                  <a:lnTo>
                    <a:pt x="7776477" y="2072191"/>
                  </a:lnTo>
                  <a:lnTo>
                    <a:pt x="7771436" y="2048064"/>
                  </a:lnTo>
                  <a:lnTo>
                    <a:pt x="7766395" y="2020336"/>
                  </a:lnTo>
                  <a:lnTo>
                    <a:pt x="7764595" y="1992608"/>
                  </a:lnTo>
                  <a:lnTo>
                    <a:pt x="7760994" y="1990808"/>
                  </a:lnTo>
                  <a:lnTo>
                    <a:pt x="7754153" y="1990808"/>
                  </a:lnTo>
                  <a:lnTo>
                    <a:pt x="7738670" y="1990808"/>
                  </a:lnTo>
                  <a:lnTo>
                    <a:pt x="7738670" y="1975323"/>
                  </a:lnTo>
                  <a:lnTo>
                    <a:pt x="7738670" y="1961279"/>
                  </a:lnTo>
                  <a:lnTo>
                    <a:pt x="7741911" y="1947595"/>
                  </a:lnTo>
                  <a:lnTo>
                    <a:pt x="7747312" y="1932111"/>
                  </a:lnTo>
                  <a:lnTo>
                    <a:pt x="7752352" y="1925269"/>
                  </a:lnTo>
                  <a:lnTo>
                    <a:pt x="7757753" y="1918427"/>
                  </a:lnTo>
                  <a:lnTo>
                    <a:pt x="7762794" y="1911225"/>
                  </a:lnTo>
                  <a:lnTo>
                    <a:pt x="7764595" y="1897541"/>
                  </a:lnTo>
                  <a:lnTo>
                    <a:pt x="7759194" y="1899342"/>
                  </a:lnTo>
                  <a:lnTo>
                    <a:pt x="7752352" y="1901142"/>
                  </a:lnTo>
                  <a:lnTo>
                    <a:pt x="7745511" y="1899342"/>
                  </a:lnTo>
                  <a:lnTo>
                    <a:pt x="7736870" y="1897541"/>
                  </a:lnTo>
                  <a:lnTo>
                    <a:pt x="7723187" y="1892500"/>
                  </a:lnTo>
                  <a:lnTo>
                    <a:pt x="7728228" y="1878456"/>
                  </a:lnTo>
                  <a:lnTo>
                    <a:pt x="7731829" y="1868013"/>
                  </a:lnTo>
                  <a:lnTo>
                    <a:pt x="7736870" y="1859370"/>
                  </a:lnTo>
                  <a:lnTo>
                    <a:pt x="7743711" y="1843886"/>
                  </a:lnTo>
                  <a:lnTo>
                    <a:pt x="7747312" y="1833443"/>
                  </a:lnTo>
                  <a:lnTo>
                    <a:pt x="7735069" y="1833443"/>
                  </a:lnTo>
                  <a:lnTo>
                    <a:pt x="7749112" y="1810756"/>
                  </a:lnTo>
                  <a:lnTo>
                    <a:pt x="7757753" y="1791671"/>
                  </a:lnTo>
                  <a:lnTo>
                    <a:pt x="7764595" y="1769344"/>
                  </a:lnTo>
                  <a:lnTo>
                    <a:pt x="7769636" y="1743417"/>
                  </a:lnTo>
                  <a:lnTo>
                    <a:pt x="7773236" y="1713888"/>
                  </a:lnTo>
                  <a:lnTo>
                    <a:pt x="7776477" y="1680759"/>
                  </a:lnTo>
                  <a:lnTo>
                    <a:pt x="7783678" y="1651591"/>
                  </a:lnTo>
                  <a:lnTo>
                    <a:pt x="7790519" y="1629264"/>
                  </a:lnTo>
                  <a:lnTo>
                    <a:pt x="7800961" y="1608378"/>
                  </a:lnTo>
                  <a:lnTo>
                    <a:pt x="7795560" y="1606578"/>
                  </a:lnTo>
                  <a:lnTo>
                    <a:pt x="7792320" y="1602977"/>
                  </a:lnTo>
                  <a:lnTo>
                    <a:pt x="7790519" y="1601536"/>
                  </a:lnTo>
                  <a:lnTo>
                    <a:pt x="7786919" y="1594334"/>
                  </a:lnTo>
                  <a:lnTo>
                    <a:pt x="7786919" y="1587492"/>
                  </a:lnTo>
                  <a:lnTo>
                    <a:pt x="7790519" y="1577049"/>
                  </a:lnTo>
                  <a:lnTo>
                    <a:pt x="7809603" y="1530236"/>
                  </a:lnTo>
                  <a:lnTo>
                    <a:pt x="7823645" y="1488824"/>
                  </a:lnTo>
                  <a:lnTo>
                    <a:pt x="7828686" y="1469739"/>
                  </a:lnTo>
                  <a:lnTo>
                    <a:pt x="7837328" y="1448853"/>
                  </a:lnTo>
                  <a:lnTo>
                    <a:pt x="7847769" y="1424726"/>
                  </a:lnTo>
                  <a:lnTo>
                    <a:pt x="7860012" y="1400239"/>
                  </a:lnTo>
                  <a:lnTo>
                    <a:pt x="7884136" y="1357386"/>
                  </a:lnTo>
                  <a:lnTo>
                    <a:pt x="7911501" y="1301570"/>
                  </a:lnTo>
                  <a:lnTo>
                    <a:pt x="7918702" y="1291127"/>
                  </a:lnTo>
                  <a:lnTo>
                    <a:pt x="7944627" y="1246475"/>
                  </a:lnTo>
                  <a:lnTo>
                    <a:pt x="7970551" y="1201462"/>
                  </a:lnTo>
                  <a:lnTo>
                    <a:pt x="7991435" y="1170133"/>
                  </a:lnTo>
                  <a:lnTo>
                    <a:pt x="8012319" y="1140604"/>
                  </a:lnTo>
                  <a:lnTo>
                    <a:pt x="8034643" y="1111436"/>
                  </a:lnTo>
                  <a:lnTo>
                    <a:pt x="8058767" y="1085508"/>
                  </a:lnTo>
                  <a:lnTo>
                    <a:pt x="8083251" y="1059221"/>
                  </a:lnTo>
                  <a:lnTo>
                    <a:pt x="8109176" y="1036895"/>
                  </a:lnTo>
                  <a:lnTo>
                    <a:pt x="8136901" y="1014208"/>
                  </a:lnTo>
                  <a:lnTo>
                    <a:pt x="8162826" y="995123"/>
                  </a:lnTo>
                  <a:lnTo>
                    <a:pt x="8162826" y="983239"/>
                  </a:lnTo>
                  <a:lnTo>
                    <a:pt x="8164626" y="974597"/>
                  </a:lnTo>
                  <a:lnTo>
                    <a:pt x="8169667" y="969195"/>
                  </a:lnTo>
                  <a:lnTo>
                    <a:pt x="8174708" y="965954"/>
                  </a:lnTo>
                  <a:lnTo>
                    <a:pt x="8183349" y="964154"/>
                  </a:lnTo>
                  <a:lnTo>
                    <a:pt x="8204233" y="946869"/>
                  </a:lnTo>
                  <a:lnTo>
                    <a:pt x="8226917" y="927783"/>
                  </a:lnTo>
                  <a:lnTo>
                    <a:pt x="8251041" y="911939"/>
                  </a:lnTo>
                  <a:lnTo>
                    <a:pt x="8276966" y="894654"/>
                  </a:lnTo>
                  <a:lnTo>
                    <a:pt x="8304691" y="879169"/>
                  </a:lnTo>
                  <a:lnTo>
                    <a:pt x="8334216" y="865125"/>
                  </a:lnTo>
                  <a:lnTo>
                    <a:pt x="8363741" y="851441"/>
                  </a:lnTo>
                  <a:lnTo>
                    <a:pt x="8394707" y="839558"/>
                  </a:lnTo>
                  <a:lnTo>
                    <a:pt x="8427833" y="827315"/>
                  </a:lnTo>
                  <a:lnTo>
                    <a:pt x="8460599" y="816872"/>
                  </a:lnTo>
                  <a:lnTo>
                    <a:pt x="8495165" y="810030"/>
                  </a:lnTo>
                  <a:lnTo>
                    <a:pt x="8531531" y="803188"/>
                  </a:lnTo>
                  <a:lnTo>
                    <a:pt x="8569698" y="799587"/>
                  </a:lnTo>
                  <a:lnTo>
                    <a:pt x="8607505" y="795986"/>
                  </a:lnTo>
                  <a:lnTo>
                    <a:pt x="8647472" y="795986"/>
                  </a:lnTo>
                  <a:lnTo>
                    <a:pt x="8689239" y="795986"/>
                  </a:lnTo>
                  <a:lnTo>
                    <a:pt x="8728846" y="797786"/>
                  </a:lnTo>
                  <a:lnTo>
                    <a:pt x="8767013" y="801387"/>
                  </a:lnTo>
                  <a:lnTo>
                    <a:pt x="8805180" y="810030"/>
                  </a:lnTo>
                  <a:lnTo>
                    <a:pt x="8841547" y="820473"/>
                  </a:lnTo>
                  <a:lnTo>
                    <a:pt x="8877913" y="832356"/>
                  </a:lnTo>
                  <a:lnTo>
                    <a:pt x="8908879" y="848200"/>
                  </a:lnTo>
                  <a:lnTo>
                    <a:pt x="8938404" y="863685"/>
                  </a:lnTo>
                  <a:lnTo>
                    <a:pt x="8964328" y="882770"/>
                  </a:lnTo>
                  <a:lnTo>
                    <a:pt x="8967929" y="886011"/>
                  </a:lnTo>
                  <a:lnTo>
                    <a:pt x="8969729" y="889612"/>
                  </a:lnTo>
                  <a:lnTo>
                    <a:pt x="8976571" y="903296"/>
                  </a:lnTo>
                  <a:lnTo>
                    <a:pt x="8983412" y="915540"/>
                  </a:lnTo>
                  <a:lnTo>
                    <a:pt x="8990253" y="925983"/>
                  </a:lnTo>
                  <a:lnTo>
                    <a:pt x="8997454" y="934625"/>
                  </a:lnTo>
                  <a:lnTo>
                    <a:pt x="8998895" y="938226"/>
                  </a:lnTo>
                  <a:lnTo>
                    <a:pt x="9011137" y="953711"/>
                  </a:lnTo>
                  <a:lnTo>
                    <a:pt x="9021579" y="969195"/>
                  </a:lnTo>
                  <a:lnTo>
                    <a:pt x="9028420" y="962353"/>
                  </a:lnTo>
                  <a:lnTo>
                    <a:pt x="9033461" y="953711"/>
                  </a:lnTo>
                  <a:lnTo>
                    <a:pt x="9037061" y="943268"/>
                  </a:lnTo>
                  <a:lnTo>
                    <a:pt x="9037061" y="931384"/>
                  </a:lnTo>
                  <a:lnTo>
                    <a:pt x="9035261" y="917340"/>
                  </a:lnTo>
                  <a:lnTo>
                    <a:pt x="9030220" y="882770"/>
                  </a:lnTo>
                  <a:lnTo>
                    <a:pt x="9028420" y="853242"/>
                  </a:lnTo>
                  <a:lnTo>
                    <a:pt x="9035261" y="801387"/>
                  </a:lnTo>
                  <a:lnTo>
                    <a:pt x="9040662" y="771859"/>
                  </a:lnTo>
                  <a:lnTo>
                    <a:pt x="9043903" y="740530"/>
                  </a:lnTo>
                  <a:lnTo>
                    <a:pt x="9047503" y="702719"/>
                  </a:lnTo>
                  <a:lnTo>
                    <a:pt x="9045703" y="666348"/>
                  </a:lnTo>
                  <a:lnTo>
                    <a:pt x="9038862" y="671390"/>
                  </a:lnTo>
                  <a:lnTo>
                    <a:pt x="9032021" y="676791"/>
                  </a:lnTo>
                  <a:lnTo>
                    <a:pt x="9024819" y="680032"/>
                  </a:lnTo>
                  <a:lnTo>
                    <a:pt x="9017978" y="681833"/>
                  </a:lnTo>
                  <a:lnTo>
                    <a:pt x="9007536" y="681833"/>
                  </a:lnTo>
                  <a:lnTo>
                    <a:pt x="8997454" y="680032"/>
                  </a:lnTo>
                  <a:lnTo>
                    <a:pt x="8990253" y="678592"/>
                  </a:lnTo>
                  <a:lnTo>
                    <a:pt x="8985212" y="666348"/>
                  </a:lnTo>
                  <a:lnTo>
                    <a:pt x="8983412" y="659506"/>
                  </a:lnTo>
                  <a:lnTo>
                    <a:pt x="8981971" y="650504"/>
                  </a:lnTo>
                  <a:lnTo>
                    <a:pt x="8981971" y="640061"/>
                  </a:lnTo>
                  <a:lnTo>
                    <a:pt x="8983412" y="629978"/>
                  </a:lnTo>
                  <a:lnTo>
                    <a:pt x="8987012" y="624576"/>
                  </a:lnTo>
                  <a:lnTo>
                    <a:pt x="8992053" y="617734"/>
                  </a:lnTo>
                  <a:lnTo>
                    <a:pt x="8998895" y="612333"/>
                  </a:lnTo>
                  <a:lnTo>
                    <a:pt x="9007536" y="609092"/>
                  </a:lnTo>
                  <a:lnTo>
                    <a:pt x="9011137" y="600450"/>
                  </a:lnTo>
                  <a:lnTo>
                    <a:pt x="9014737" y="593247"/>
                  </a:lnTo>
                  <a:lnTo>
                    <a:pt x="9019778" y="586405"/>
                  </a:lnTo>
                  <a:lnTo>
                    <a:pt x="9026619" y="579564"/>
                  </a:lnTo>
                  <a:lnTo>
                    <a:pt x="9023379" y="577763"/>
                  </a:lnTo>
                  <a:lnTo>
                    <a:pt x="9009336" y="579564"/>
                  </a:lnTo>
                  <a:lnTo>
                    <a:pt x="8990253" y="581364"/>
                  </a:lnTo>
                  <a:lnTo>
                    <a:pt x="8969729" y="583165"/>
                  </a:lnTo>
                  <a:lnTo>
                    <a:pt x="8942004" y="581364"/>
                  </a:lnTo>
                  <a:lnTo>
                    <a:pt x="8865671" y="570921"/>
                  </a:lnTo>
                  <a:lnTo>
                    <a:pt x="8867471" y="572722"/>
                  </a:lnTo>
                  <a:lnTo>
                    <a:pt x="8867471" y="577763"/>
                  </a:lnTo>
                  <a:lnTo>
                    <a:pt x="8857029" y="583165"/>
                  </a:lnTo>
                  <a:lnTo>
                    <a:pt x="8848388" y="584965"/>
                  </a:lnTo>
                  <a:lnTo>
                    <a:pt x="8841547" y="584965"/>
                  </a:lnTo>
                  <a:lnTo>
                    <a:pt x="8834705" y="584965"/>
                  </a:lnTo>
                  <a:lnTo>
                    <a:pt x="8826064" y="581364"/>
                  </a:lnTo>
                  <a:lnTo>
                    <a:pt x="8817422" y="577763"/>
                  </a:lnTo>
                  <a:lnTo>
                    <a:pt x="8810221" y="574522"/>
                  </a:lnTo>
                  <a:lnTo>
                    <a:pt x="8806980" y="574522"/>
                  </a:lnTo>
                  <a:lnTo>
                    <a:pt x="8803380" y="576323"/>
                  </a:lnTo>
                  <a:lnTo>
                    <a:pt x="8800139" y="579564"/>
                  </a:lnTo>
                  <a:lnTo>
                    <a:pt x="8782496" y="584965"/>
                  </a:lnTo>
                  <a:lnTo>
                    <a:pt x="8765213" y="586405"/>
                  </a:lnTo>
                  <a:lnTo>
                    <a:pt x="8758372" y="584965"/>
                  </a:lnTo>
                  <a:lnTo>
                    <a:pt x="8751530" y="583165"/>
                  </a:lnTo>
                  <a:lnTo>
                    <a:pt x="8744329" y="579564"/>
                  </a:lnTo>
                  <a:lnTo>
                    <a:pt x="8739288" y="576323"/>
                  </a:lnTo>
                  <a:lnTo>
                    <a:pt x="8732447" y="569121"/>
                  </a:lnTo>
                  <a:lnTo>
                    <a:pt x="8727046" y="560478"/>
                  </a:lnTo>
                  <a:lnTo>
                    <a:pt x="8723805" y="544994"/>
                  </a:lnTo>
                  <a:lnTo>
                    <a:pt x="8720205" y="531310"/>
                  </a:lnTo>
                  <a:lnTo>
                    <a:pt x="8720205" y="520867"/>
                  </a:lnTo>
                  <a:lnTo>
                    <a:pt x="8723805" y="505022"/>
                  </a:lnTo>
                  <a:lnTo>
                    <a:pt x="8713364" y="493139"/>
                  </a:lnTo>
                  <a:lnTo>
                    <a:pt x="8708323" y="482696"/>
                  </a:lnTo>
                  <a:lnTo>
                    <a:pt x="8702922" y="474053"/>
                  </a:lnTo>
                  <a:lnTo>
                    <a:pt x="8699681" y="465411"/>
                  </a:lnTo>
                  <a:lnTo>
                    <a:pt x="8697881" y="456768"/>
                  </a:lnTo>
                  <a:lnTo>
                    <a:pt x="8697881" y="451367"/>
                  </a:lnTo>
                  <a:lnTo>
                    <a:pt x="8699681" y="440924"/>
                  </a:lnTo>
                  <a:lnTo>
                    <a:pt x="8702922" y="434082"/>
                  </a:lnTo>
                  <a:lnTo>
                    <a:pt x="8706522" y="429040"/>
                  </a:lnTo>
                  <a:lnTo>
                    <a:pt x="8716964" y="420398"/>
                  </a:lnTo>
                  <a:lnTo>
                    <a:pt x="8727046" y="411755"/>
                  </a:lnTo>
                  <a:lnTo>
                    <a:pt x="8728846" y="406714"/>
                  </a:lnTo>
                  <a:lnTo>
                    <a:pt x="8730647" y="401312"/>
                  </a:lnTo>
                  <a:lnTo>
                    <a:pt x="8730647" y="396271"/>
                  </a:lnTo>
                  <a:lnTo>
                    <a:pt x="8728846" y="390869"/>
                  </a:lnTo>
                  <a:lnTo>
                    <a:pt x="8723805" y="382227"/>
                  </a:lnTo>
                  <a:lnTo>
                    <a:pt x="8715164" y="375385"/>
                  </a:lnTo>
                  <a:lnTo>
                    <a:pt x="8706522" y="368183"/>
                  </a:lnTo>
                  <a:lnTo>
                    <a:pt x="8702922" y="350898"/>
                  </a:lnTo>
                  <a:lnTo>
                    <a:pt x="8699681" y="328572"/>
                  </a:lnTo>
                  <a:lnTo>
                    <a:pt x="8697881" y="307686"/>
                  </a:lnTo>
                  <a:lnTo>
                    <a:pt x="8699681" y="288600"/>
                  </a:lnTo>
                  <a:lnTo>
                    <a:pt x="8701481" y="269875"/>
                  </a:lnTo>
                  <a:lnTo>
                    <a:pt x="8706522" y="254030"/>
                  </a:lnTo>
                  <a:lnTo>
                    <a:pt x="8715164" y="226302"/>
                  </a:lnTo>
                  <a:lnTo>
                    <a:pt x="8723805" y="209017"/>
                  </a:lnTo>
                  <a:lnTo>
                    <a:pt x="8732447" y="189932"/>
                  </a:lnTo>
                  <a:lnTo>
                    <a:pt x="8746129" y="169046"/>
                  </a:lnTo>
                  <a:lnTo>
                    <a:pt x="8730647" y="144919"/>
                  </a:lnTo>
                  <a:lnTo>
                    <a:pt x="8732447" y="136277"/>
                  </a:lnTo>
                  <a:lnTo>
                    <a:pt x="8734247" y="125834"/>
                  </a:lnTo>
                  <a:lnTo>
                    <a:pt x="8739288" y="115751"/>
                  </a:lnTo>
                  <a:lnTo>
                    <a:pt x="8746129" y="105308"/>
                  </a:lnTo>
                  <a:lnTo>
                    <a:pt x="8754771" y="96305"/>
                  </a:lnTo>
                  <a:lnTo>
                    <a:pt x="8765213" y="91264"/>
                  </a:lnTo>
                  <a:lnTo>
                    <a:pt x="8777455" y="87663"/>
                  </a:lnTo>
                  <a:lnTo>
                    <a:pt x="8789697" y="84422"/>
                  </a:lnTo>
                  <a:lnTo>
                    <a:pt x="8803380" y="84422"/>
                  </a:lnTo>
                  <a:lnTo>
                    <a:pt x="8817422" y="86222"/>
                  </a:lnTo>
                  <a:lnTo>
                    <a:pt x="8831105" y="89463"/>
                  </a:lnTo>
                  <a:lnTo>
                    <a:pt x="8845147" y="96305"/>
                  </a:lnTo>
                  <a:lnTo>
                    <a:pt x="8848388" y="93064"/>
                  </a:lnTo>
                  <a:lnTo>
                    <a:pt x="8853789" y="91264"/>
                  </a:lnTo>
                  <a:lnTo>
                    <a:pt x="8938404" y="79020"/>
                  </a:lnTo>
                  <a:lnTo>
                    <a:pt x="9028420" y="65336"/>
                  </a:lnTo>
                  <a:lnTo>
                    <a:pt x="9122037" y="53093"/>
                  </a:lnTo>
                  <a:lnTo>
                    <a:pt x="9158403" y="49852"/>
                  </a:lnTo>
                  <a:lnTo>
                    <a:pt x="9194769" y="46251"/>
                  </a:lnTo>
                  <a:close/>
                  <a:moveTo>
                    <a:pt x="4607584" y="28575"/>
                  </a:moveTo>
                  <a:lnTo>
                    <a:pt x="4630281" y="28575"/>
                  </a:lnTo>
                  <a:lnTo>
                    <a:pt x="4651177" y="30375"/>
                  </a:lnTo>
                  <a:lnTo>
                    <a:pt x="4673514" y="32175"/>
                  </a:lnTo>
                  <a:lnTo>
                    <a:pt x="4694050" y="35415"/>
                  </a:lnTo>
                  <a:lnTo>
                    <a:pt x="4714946" y="39015"/>
                  </a:lnTo>
                  <a:lnTo>
                    <a:pt x="4735842" y="44055"/>
                  </a:lnTo>
                  <a:lnTo>
                    <a:pt x="4756739" y="50896"/>
                  </a:lnTo>
                  <a:lnTo>
                    <a:pt x="4777635" y="57737"/>
                  </a:lnTo>
                  <a:lnTo>
                    <a:pt x="4819067" y="75377"/>
                  </a:lnTo>
                  <a:lnTo>
                    <a:pt x="4834559" y="73577"/>
                  </a:lnTo>
                  <a:lnTo>
                    <a:pt x="4846808" y="69977"/>
                  </a:lnTo>
                  <a:lnTo>
                    <a:pt x="4857256" y="66377"/>
                  </a:lnTo>
                  <a:lnTo>
                    <a:pt x="4869145" y="66377"/>
                  </a:lnTo>
                  <a:lnTo>
                    <a:pt x="4876351" y="68177"/>
                  </a:lnTo>
                  <a:lnTo>
                    <a:pt x="4881395" y="69977"/>
                  </a:lnTo>
                  <a:lnTo>
                    <a:pt x="4888240" y="75377"/>
                  </a:lnTo>
                  <a:lnTo>
                    <a:pt x="4895445" y="80418"/>
                  </a:lnTo>
                  <a:lnTo>
                    <a:pt x="4898688" y="85818"/>
                  </a:lnTo>
                  <a:lnTo>
                    <a:pt x="4902291" y="103099"/>
                  </a:lnTo>
                  <a:lnTo>
                    <a:pt x="4904092" y="113539"/>
                  </a:lnTo>
                  <a:lnTo>
                    <a:pt x="4904092" y="120379"/>
                  </a:lnTo>
                  <a:lnTo>
                    <a:pt x="4898688" y="123980"/>
                  </a:lnTo>
                  <a:lnTo>
                    <a:pt x="4898688" y="125420"/>
                  </a:lnTo>
                  <a:lnTo>
                    <a:pt x="4917783" y="129020"/>
                  </a:lnTo>
                  <a:lnTo>
                    <a:pt x="4926429" y="132620"/>
                  </a:lnTo>
                  <a:lnTo>
                    <a:pt x="4933275" y="135860"/>
                  </a:lnTo>
                  <a:lnTo>
                    <a:pt x="4940120" y="141260"/>
                  </a:lnTo>
                  <a:lnTo>
                    <a:pt x="4943723" y="146301"/>
                  </a:lnTo>
                  <a:lnTo>
                    <a:pt x="4945524" y="153141"/>
                  </a:lnTo>
                  <a:lnTo>
                    <a:pt x="4945524" y="158541"/>
                  </a:lnTo>
                  <a:lnTo>
                    <a:pt x="4954171" y="154941"/>
                  </a:lnTo>
                  <a:lnTo>
                    <a:pt x="4959215" y="154941"/>
                  </a:lnTo>
                  <a:lnTo>
                    <a:pt x="4964619" y="154941"/>
                  </a:lnTo>
                  <a:lnTo>
                    <a:pt x="4969663" y="156741"/>
                  </a:lnTo>
                  <a:lnTo>
                    <a:pt x="4974707" y="160341"/>
                  </a:lnTo>
                  <a:lnTo>
                    <a:pt x="4980111" y="165381"/>
                  </a:lnTo>
                  <a:lnTo>
                    <a:pt x="4985155" y="170422"/>
                  </a:lnTo>
                  <a:lnTo>
                    <a:pt x="4986956" y="174022"/>
                  </a:lnTo>
                  <a:lnTo>
                    <a:pt x="4988757" y="185902"/>
                  </a:lnTo>
                  <a:lnTo>
                    <a:pt x="4990559" y="196343"/>
                  </a:lnTo>
                  <a:lnTo>
                    <a:pt x="4988757" y="206783"/>
                  </a:lnTo>
                  <a:lnTo>
                    <a:pt x="4985155" y="215424"/>
                  </a:lnTo>
                  <a:lnTo>
                    <a:pt x="4980111" y="225864"/>
                  </a:lnTo>
                  <a:lnTo>
                    <a:pt x="4974707" y="232704"/>
                  </a:lnTo>
                  <a:lnTo>
                    <a:pt x="4992360" y="303988"/>
                  </a:lnTo>
                  <a:lnTo>
                    <a:pt x="4993801" y="312628"/>
                  </a:lnTo>
                  <a:lnTo>
                    <a:pt x="4999205" y="338549"/>
                  </a:lnTo>
                  <a:lnTo>
                    <a:pt x="5002448" y="360870"/>
                  </a:lnTo>
                  <a:lnTo>
                    <a:pt x="5007852" y="378151"/>
                  </a:lnTo>
                  <a:lnTo>
                    <a:pt x="5012536" y="392192"/>
                  </a:lnTo>
                  <a:lnTo>
                    <a:pt x="5014337" y="399032"/>
                  </a:lnTo>
                  <a:lnTo>
                    <a:pt x="5016139" y="407672"/>
                  </a:lnTo>
                  <a:lnTo>
                    <a:pt x="5016139" y="416313"/>
                  </a:lnTo>
                  <a:lnTo>
                    <a:pt x="5012536" y="419913"/>
                  </a:lnTo>
                  <a:lnTo>
                    <a:pt x="5011455" y="424953"/>
                  </a:lnTo>
                  <a:lnTo>
                    <a:pt x="5006051" y="426753"/>
                  </a:lnTo>
                  <a:lnTo>
                    <a:pt x="4999205" y="428553"/>
                  </a:lnTo>
                  <a:lnTo>
                    <a:pt x="4995603" y="449074"/>
                  </a:lnTo>
                  <a:lnTo>
                    <a:pt x="4992360" y="469955"/>
                  </a:lnTo>
                  <a:lnTo>
                    <a:pt x="4985155" y="490836"/>
                  </a:lnTo>
                  <a:lnTo>
                    <a:pt x="4978309" y="511717"/>
                  </a:lnTo>
                  <a:lnTo>
                    <a:pt x="4969663" y="532598"/>
                  </a:lnTo>
                  <a:lnTo>
                    <a:pt x="4959215" y="551319"/>
                  </a:lnTo>
                  <a:lnTo>
                    <a:pt x="4947325" y="568600"/>
                  </a:lnTo>
                  <a:lnTo>
                    <a:pt x="4935076" y="585880"/>
                  </a:lnTo>
                  <a:lnTo>
                    <a:pt x="4919584" y="603161"/>
                  </a:lnTo>
                  <a:lnTo>
                    <a:pt x="4904092" y="619002"/>
                  </a:lnTo>
                  <a:lnTo>
                    <a:pt x="4886439" y="634482"/>
                  </a:lnTo>
                  <a:lnTo>
                    <a:pt x="4869145" y="646723"/>
                  </a:lnTo>
                  <a:lnTo>
                    <a:pt x="4851852" y="658964"/>
                  </a:lnTo>
                  <a:lnTo>
                    <a:pt x="4832757" y="669044"/>
                  </a:lnTo>
                  <a:lnTo>
                    <a:pt x="4813662" y="679485"/>
                  </a:lnTo>
                  <a:lnTo>
                    <a:pt x="4793127" y="686685"/>
                  </a:lnTo>
                  <a:lnTo>
                    <a:pt x="4765385" y="693525"/>
                  </a:lnTo>
                  <a:lnTo>
                    <a:pt x="4748092" y="694965"/>
                  </a:lnTo>
                  <a:lnTo>
                    <a:pt x="4727196" y="694965"/>
                  </a:lnTo>
                  <a:lnTo>
                    <a:pt x="4706300" y="694965"/>
                  </a:lnTo>
                  <a:lnTo>
                    <a:pt x="4683962" y="693525"/>
                  </a:lnTo>
                  <a:lnTo>
                    <a:pt x="4640729" y="688125"/>
                  </a:lnTo>
                  <a:lnTo>
                    <a:pt x="4619833" y="684885"/>
                  </a:lnTo>
                  <a:lnTo>
                    <a:pt x="4598937" y="681285"/>
                  </a:lnTo>
                  <a:lnTo>
                    <a:pt x="4578041" y="674444"/>
                  </a:lnTo>
                  <a:lnTo>
                    <a:pt x="4558946" y="667604"/>
                  </a:lnTo>
                  <a:lnTo>
                    <a:pt x="4545256" y="662204"/>
                  </a:lnTo>
                  <a:lnTo>
                    <a:pt x="4533006" y="655363"/>
                  </a:lnTo>
                  <a:lnTo>
                    <a:pt x="4521117" y="646723"/>
                  </a:lnTo>
                  <a:lnTo>
                    <a:pt x="4512470" y="636283"/>
                  </a:lnTo>
                  <a:lnTo>
                    <a:pt x="4493376" y="632682"/>
                  </a:lnTo>
                  <a:lnTo>
                    <a:pt x="4476082" y="625842"/>
                  </a:lnTo>
                  <a:lnTo>
                    <a:pt x="4458789" y="615402"/>
                  </a:lnTo>
                  <a:lnTo>
                    <a:pt x="4441496" y="603161"/>
                  </a:lnTo>
                  <a:lnTo>
                    <a:pt x="4425643" y="592721"/>
                  </a:lnTo>
                  <a:lnTo>
                    <a:pt x="4410151" y="580840"/>
                  </a:lnTo>
                  <a:lnTo>
                    <a:pt x="4396101" y="567159"/>
                  </a:lnTo>
                  <a:lnTo>
                    <a:pt x="4384211" y="549879"/>
                  </a:lnTo>
                  <a:lnTo>
                    <a:pt x="4375565" y="535838"/>
                  </a:lnTo>
                  <a:lnTo>
                    <a:pt x="4366918" y="520357"/>
                  </a:lnTo>
                  <a:lnTo>
                    <a:pt x="4318281" y="539438"/>
                  </a:lnTo>
                  <a:lnTo>
                    <a:pt x="4360073" y="509917"/>
                  </a:lnTo>
                  <a:lnTo>
                    <a:pt x="4344581" y="473555"/>
                  </a:lnTo>
                  <a:lnTo>
                    <a:pt x="4330530" y="431793"/>
                  </a:lnTo>
                  <a:lnTo>
                    <a:pt x="4320082" y="395792"/>
                  </a:lnTo>
                  <a:lnTo>
                    <a:pt x="4315038" y="359070"/>
                  </a:lnTo>
                  <a:lnTo>
                    <a:pt x="4313237" y="324509"/>
                  </a:lnTo>
                  <a:lnTo>
                    <a:pt x="4313237" y="288147"/>
                  </a:lnTo>
                  <a:lnTo>
                    <a:pt x="4316479" y="265826"/>
                  </a:lnTo>
                  <a:lnTo>
                    <a:pt x="4320082" y="244945"/>
                  </a:lnTo>
                  <a:lnTo>
                    <a:pt x="4325486" y="225864"/>
                  </a:lnTo>
                  <a:lnTo>
                    <a:pt x="4330530" y="206783"/>
                  </a:lnTo>
                  <a:lnTo>
                    <a:pt x="4339177" y="189502"/>
                  </a:lnTo>
                  <a:lnTo>
                    <a:pt x="4347823" y="172222"/>
                  </a:lnTo>
                  <a:lnTo>
                    <a:pt x="4360073" y="156741"/>
                  </a:lnTo>
                  <a:lnTo>
                    <a:pt x="4371962" y="143060"/>
                  </a:lnTo>
                  <a:lnTo>
                    <a:pt x="4382410" y="129020"/>
                  </a:lnTo>
                  <a:lnTo>
                    <a:pt x="4396101" y="115339"/>
                  </a:lnTo>
                  <a:lnTo>
                    <a:pt x="4410151" y="103099"/>
                  </a:lnTo>
                  <a:lnTo>
                    <a:pt x="4423842" y="90858"/>
                  </a:lnTo>
                  <a:lnTo>
                    <a:pt x="4439694" y="80418"/>
                  </a:lnTo>
                  <a:lnTo>
                    <a:pt x="4455186" y="71777"/>
                  </a:lnTo>
                  <a:lnTo>
                    <a:pt x="4472479" y="61337"/>
                  </a:lnTo>
                  <a:lnTo>
                    <a:pt x="4491574" y="54496"/>
                  </a:lnTo>
                  <a:lnTo>
                    <a:pt x="4510669" y="47656"/>
                  </a:lnTo>
                  <a:lnTo>
                    <a:pt x="4527962" y="40815"/>
                  </a:lnTo>
                  <a:lnTo>
                    <a:pt x="4547057" y="35415"/>
                  </a:lnTo>
                  <a:lnTo>
                    <a:pt x="4567593" y="32175"/>
                  </a:lnTo>
                  <a:lnTo>
                    <a:pt x="4586688" y="30375"/>
                  </a:lnTo>
                  <a:close/>
                  <a:moveTo>
                    <a:pt x="1284273" y="0"/>
                  </a:moveTo>
                  <a:lnTo>
                    <a:pt x="1296511" y="0"/>
                  </a:lnTo>
                  <a:lnTo>
                    <a:pt x="1308389" y="1800"/>
                  </a:lnTo>
                  <a:lnTo>
                    <a:pt x="1320627" y="5401"/>
                  </a:lnTo>
                  <a:lnTo>
                    <a:pt x="1330705" y="10441"/>
                  </a:lnTo>
                  <a:lnTo>
                    <a:pt x="1341144" y="19083"/>
                  </a:lnTo>
                  <a:lnTo>
                    <a:pt x="1351582" y="33125"/>
                  </a:lnTo>
                  <a:lnTo>
                    <a:pt x="1372458" y="67330"/>
                  </a:lnTo>
                  <a:lnTo>
                    <a:pt x="1381097" y="77772"/>
                  </a:lnTo>
                  <a:lnTo>
                    <a:pt x="1386496" y="84973"/>
                  </a:lnTo>
                  <a:lnTo>
                    <a:pt x="1389736" y="95414"/>
                  </a:lnTo>
                  <a:lnTo>
                    <a:pt x="1393335" y="105856"/>
                  </a:lnTo>
                  <a:lnTo>
                    <a:pt x="1393335" y="114497"/>
                  </a:lnTo>
                  <a:lnTo>
                    <a:pt x="1391535" y="124939"/>
                  </a:lnTo>
                  <a:lnTo>
                    <a:pt x="1387936" y="133580"/>
                  </a:lnTo>
                  <a:lnTo>
                    <a:pt x="1389736" y="135380"/>
                  </a:lnTo>
                  <a:lnTo>
                    <a:pt x="1395135" y="133580"/>
                  </a:lnTo>
                  <a:lnTo>
                    <a:pt x="1412412" y="133580"/>
                  </a:lnTo>
                  <a:lnTo>
                    <a:pt x="1410613" y="150863"/>
                  </a:lnTo>
                  <a:lnTo>
                    <a:pt x="1408813" y="168145"/>
                  </a:lnTo>
                  <a:lnTo>
                    <a:pt x="1408813" y="178227"/>
                  </a:lnTo>
                  <a:lnTo>
                    <a:pt x="1410613" y="186868"/>
                  </a:lnTo>
                  <a:lnTo>
                    <a:pt x="1414212" y="192269"/>
                  </a:lnTo>
                  <a:lnTo>
                    <a:pt x="1422850" y="204151"/>
                  </a:lnTo>
                  <a:lnTo>
                    <a:pt x="1431489" y="218193"/>
                  </a:lnTo>
                  <a:lnTo>
                    <a:pt x="1440128" y="230435"/>
                  </a:lnTo>
                  <a:lnTo>
                    <a:pt x="1443367" y="233675"/>
                  </a:lnTo>
                  <a:lnTo>
                    <a:pt x="1445167" y="239076"/>
                  </a:lnTo>
                  <a:lnTo>
                    <a:pt x="1448766" y="265000"/>
                  </a:lnTo>
                  <a:lnTo>
                    <a:pt x="1455605" y="290924"/>
                  </a:lnTo>
                  <a:lnTo>
                    <a:pt x="1466043" y="316847"/>
                  </a:lnTo>
                  <a:lnTo>
                    <a:pt x="1477922" y="340971"/>
                  </a:lnTo>
                  <a:lnTo>
                    <a:pt x="1500598" y="396779"/>
                  </a:lnTo>
                  <a:lnTo>
                    <a:pt x="1524714" y="448627"/>
                  </a:lnTo>
                  <a:lnTo>
                    <a:pt x="1543791" y="507316"/>
                  </a:lnTo>
                  <a:lnTo>
                    <a:pt x="1562868" y="566365"/>
                  </a:lnTo>
                  <a:lnTo>
                    <a:pt x="1573306" y="595529"/>
                  </a:lnTo>
                  <a:lnTo>
                    <a:pt x="1583745" y="623253"/>
                  </a:lnTo>
                  <a:lnTo>
                    <a:pt x="1595623" y="649537"/>
                  </a:lnTo>
                  <a:lnTo>
                    <a:pt x="1607861" y="673660"/>
                  </a:lnTo>
                  <a:lnTo>
                    <a:pt x="1612900" y="680501"/>
                  </a:lnTo>
                  <a:lnTo>
                    <a:pt x="1619739" y="687703"/>
                  </a:lnTo>
                  <a:lnTo>
                    <a:pt x="1644215" y="703185"/>
                  </a:lnTo>
                  <a:lnTo>
                    <a:pt x="1651054" y="706425"/>
                  </a:lnTo>
                  <a:lnTo>
                    <a:pt x="1651054" y="715067"/>
                  </a:lnTo>
                  <a:lnTo>
                    <a:pt x="1652854" y="734149"/>
                  </a:lnTo>
                  <a:lnTo>
                    <a:pt x="1658253" y="749632"/>
                  </a:lnTo>
                  <a:lnTo>
                    <a:pt x="1661492" y="755033"/>
                  </a:lnTo>
                  <a:lnTo>
                    <a:pt x="1665091" y="760073"/>
                  </a:lnTo>
                  <a:lnTo>
                    <a:pt x="1670131" y="763674"/>
                  </a:lnTo>
                  <a:lnTo>
                    <a:pt x="1675530" y="766914"/>
                  </a:lnTo>
                  <a:lnTo>
                    <a:pt x="1684168" y="768715"/>
                  </a:lnTo>
                  <a:lnTo>
                    <a:pt x="1685968" y="779156"/>
                  </a:lnTo>
                  <a:lnTo>
                    <a:pt x="1691007" y="798239"/>
                  </a:lnTo>
                  <a:lnTo>
                    <a:pt x="1696406" y="817322"/>
                  </a:lnTo>
                  <a:lnTo>
                    <a:pt x="1704685" y="836405"/>
                  </a:lnTo>
                  <a:lnTo>
                    <a:pt x="1711884" y="850087"/>
                  </a:lnTo>
                  <a:lnTo>
                    <a:pt x="1730601" y="891853"/>
                  </a:lnTo>
                  <a:lnTo>
                    <a:pt x="1749678" y="931819"/>
                  </a:lnTo>
                  <a:lnTo>
                    <a:pt x="1774154" y="988707"/>
                  </a:lnTo>
                  <a:lnTo>
                    <a:pt x="1800070" y="1045956"/>
                  </a:lnTo>
                  <a:lnTo>
                    <a:pt x="1834624" y="1118687"/>
                  </a:lnTo>
                  <a:lnTo>
                    <a:pt x="1857300" y="1165134"/>
                  </a:lnTo>
                  <a:lnTo>
                    <a:pt x="1881417" y="1212301"/>
                  </a:lnTo>
                  <a:lnTo>
                    <a:pt x="1910572" y="1258748"/>
                  </a:lnTo>
                  <a:lnTo>
                    <a:pt x="1940087" y="1305554"/>
                  </a:lnTo>
                  <a:lnTo>
                    <a:pt x="1948726" y="1319597"/>
                  </a:lnTo>
                  <a:lnTo>
                    <a:pt x="1962763" y="1338679"/>
                  </a:lnTo>
                  <a:lnTo>
                    <a:pt x="1973202" y="1352361"/>
                  </a:lnTo>
                  <a:lnTo>
                    <a:pt x="1978241" y="1355962"/>
                  </a:lnTo>
                  <a:lnTo>
                    <a:pt x="1981840" y="1355962"/>
                  </a:lnTo>
                  <a:lnTo>
                    <a:pt x="1986880" y="1352361"/>
                  </a:lnTo>
                  <a:lnTo>
                    <a:pt x="1992279" y="1349121"/>
                  </a:lnTo>
                  <a:lnTo>
                    <a:pt x="1997318" y="1340120"/>
                  </a:lnTo>
                  <a:lnTo>
                    <a:pt x="2002357" y="1330038"/>
                  </a:lnTo>
                  <a:lnTo>
                    <a:pt x="2007756" y="1315996"/>
                  </a:lnTo>
                  <a:lnTo>
                    <a:pt x="2010996" y="1298713"/>
                  </a:lnTo>
                  <a:lnTo>
                    <a:pt x="2018195" y="1272790"/>
                  </a:lnTo>
                  <a:lnTo>
                    <a:pt x="2023234" y="1245065"/>
                  </a:lnTo>
                  <a:lnTo>
                    <a:pt x="2028273" y="1231023"/>
                  </a:lnTo>
                  <a:lnTo>
                    <a:pt x="2035112" y="1219142"/>
                  </a:lnTo>
                  <a:lnTo>
                    <a:pt x="2044111" y="1208700"/>
                  </a:lnTo>
                  <a:lnTo>
                    <a:pt x="2055988" y="1201859"/>
                  </a:lnTo>
                  <a:lnTo>
                    <a:pt x="2059588" y="1182776"/>
                  </a:lnTo>
                  <a:lnTo>
                    <a:pt x="2064627" y="1156492"/>
                  </a:lnTo>
                  <a:lnTo>
                    <a:pt x="2070026" y="1141010"/>
                  </a:lnTo>
                  <a:lnTo>
                    <a:pt x="2076865" y="1128768"/>
                  </a:lnTo>
                  <a:lnTo>
                    <a:pt x="2085504" y="1118687"/>
                  </a:lnTo>
                  <a:lnTo>
                    <a:pt x="2097742" y="1111846"/>
                  </a:lnTo>
                  <a:lnTo>
                    <a:pt x="2101342" y="1092763"/>
                  </a:lnTo>
                  <a:lnTo>
                    <a:pt x="2108180" y="1075480"/>
                  </a:lnTo>
                  <a:lnTo>
                    <a:pt x="2116819" y="1054597"/>
                  </a:lnTo>
                  <a:lnTo>
                    <a:pt x="2129057" y="1033714"/>
                  </a:lnTo>
                  <a:lnTo>
                    <a:pt x="2149574" y="1000949"/>
                  </a:lnTo>
                  <a:lnTo>
                    <a:pt x="2160012" y="980066"/>
                  </a:lnTo>
                  <a:lnTo>
                    <a:pt x="2170450" y="959543"/>
                  </a:lnTo>
                  <a:lnTo>
                    <a:pt x="2210044" y="850087"/>
                  </a:lnTo>
                  <a:lnTo>
                    <a:pt x="2249998" y="734149"/>
                  </a:lnTo>
                  <a:lnTo>
                    <a:pt x="2269075" y="673660"/>
                  </a:lnTo>
                  <a:lnTo>
                    <a:pt x="2289951" y="618212"/>
                  </a:lnTo>
                  <a:lnTo>
                    <a:pt x="2310468" y="568165"/>
                  </a:lnTo>
                  <a:lnTo>
                    <a:pt x="2331344" y="523158"/>
                  </a:lnTo>
                  <a:lnTo>
                    <a:pt x="2331344" y="512717"/>
                  </a:lnTo>
                  <a:lnTo>
                    <a:pt x="2331344" y="502275"/>
                  </a:lnTo>
                  <a:lnTo>
                    <a:pt x="2333144" y="490033"/>
                  </a:lnTo>
                  <a:lnTo>
                    <a:pt x="2338183" y="479592"/>
                  </a:lnTo>
                  <a:lnTo>
                    <a:pt x="2346822" y="460509"/>
                  </a:lnTo>
                  <a:lnTo>
                    <a:pt x="2354021" y="443226"/>
                  </a:lnTo>
                  <a:lnTo>
                    <a:pt x="2357260" y="436385"/>
                  </a:lnTo>
                  <a:lnTo>
                    <a:pt x="2359060" y="432785"/>
                  </a:lnTo>
                  <a:lnTo>
                    <a:pt x="2359060" y="427744"/>
                  </a:lnTo>
                  <a:lnTo>
                    <a:pt x="2360859" y="422703"/>
                  </a:lnTo>
                  <a:lnTo>
                    <a:pt x="2365899" y="417302"/>
                  </a:lnTo>
                  <a:lnTo>
                    <a:pt x="2369498" y="415862"/>
                  </a:lnTo>
                  <a:lnTo>
                    <a:pt x="2374537" y="414062"/>
                  </a:lnTo>
                  <a:lnTo>
                    <a:pt x="2379937" y="414062"/>
                  </a:lnTo>
                  <a:lnTo>
                    <a:pt x="2397213" y="363654"/>
                  </a:lnTo>
                  <a:lnTo>
                    <a:pt x="2412691" y="311807"/>
                  </a:lnTo>
                  <a:lnTo>
                    <a:pt x="2429968" y="263199"/>
                  </a:lnTo>
                  <a:lnTo>
                    <a:pt x="2454084" y="178227"/>
                  </a:lnTo>
                  <a:lnTo>
                    <a:pt x="2474961" y="95414"/>
                  </a:lnTo>
                  <a:lnTo>
                    <a:pt x="2476761" y="88213"/>
                  </a:lnTo>
                  <a:lnTo>
                    <a:pt x="2485400" y="84973"/>
                  </a:lnTo>
                  <a:lnTo>
                    <a:pt x="2504476" y="79572"/>
                  </a:lnTo>
                  <a:lnTo>
                    <a:pt x="2521754" y="76332"/>
                  </a:lnTo>
                  <a:lnTo>
                    <a:pt x="2540831" y="72731"/>
                  </a:lnTo>
                  <a:lnTo>
                    <a:pt x="2558108" y="72731"/>
                  </a:lnTo>
                  <a:lnTo>
                    <a:pt x="2627217" y="72731"/>
                  </a:lnTo>
                  <a:lnTo>
                    <a:pt x="2644494" y="74531"/>
                  </a:lnTo>
                  <a:lnTo>
                    <a:pt x="2662131" y="76332"/>
                  </a:lnTo>
                  <a:lnTo>
                    <a:pt x="2696686" y="76332"/>
                  </a:lnTo>
                  <a:lnTo>
                    <a:pt x="2710363" y="77772"/>
                  </a:lnTo>
                  <a:lnTo>
                    <a:pt x="2724041" y="77772"/>
                  </a:lnTo>
                  <a:lnTo>
                    <a:pt x="2738079" y="74531"/>
                  </a:lnTo>
                  <a:lnTo>
                    <a:pt x="2751756" y="69131"/>
                  </a:lnTo>
                  <a:lnTo>
                    <a:pt x="2762195" y="67330"/>
                  </a:lnTo>
                  <a:lnTo>
                    <a:pt x="2774433" y="65890"/>
                  </a:lnTo>
                  <a:lnTo>
                    <a:pt x="2779472" y="65890"/>
                  </a:lnTo>
                  <a:lnTo>
                    <a:pt x="2783072" y="67330"/>
                  </a:lnTo>
                  <a:lnTo>
                    <a:pt x="2786671" y="69131"/>
                  </a:lnTo>
                  <a:lnTo>
                    <a:pt x="2789911" y="74531"/>
                  </a:lnTo>
                  <a:lnTo>
                    <a:pt x="2791710" y="70931"/>
                  </a:lnTo>
                  <a:lnTo>
                    <a:pt x="2793510" y="69131"/>
                  </a:lnTo>
                  <a:lnTo>
                    <a:pt x="2797109" y="65890"/>
                  </a:lnTo>
                  <a:lnTo>
                    <a:pt x="2807547" y="55449"/>
                  </a:lnTo>
                  <a:lnTo>
                    <a:pt x="2826264" y="76332"/>
                  </a:lnTo>
                  <a:lnTo>
                    <a:pt x="2864419" y="76332"/>
                  </a:lnTo>
                  <a:lnTo>
                    <a:pt x="2888535" y="76332"/>
                  </a:lnTo>
                  <a:lnTo>
                    <a:pt x="2913011" y="74531"/>
                  </a:lnTo>
                  <a:lnTo>
                    <a:pt x="2958004" y="69131"/>
                  </a:lnTo>
                  <a:lnTo>
                    <a:pt x="2975280" y="65890"/>
                  </a:lnTo>
                  <a:lnTo>
                    <a:pt x="2988958" y="58689"/>
                  </a:lnTo>
                  <a:lnTo>
                    <a:pt x="3001197" y="51848"/>
                  </a:lnTo>
                  <a:lnTo>
                    <a:pt x="3008035" y="41766"/>
                  </a:lnTo>
                  <a:lnTo>
                    <a:pt x="3013075" y="34565"/>
                  </a:lnTo>
                  <a:lnTo>
                    <a:pt x="3021713" y="34565"/>
                  </a:lnTo>
                  <a:lnTo>
                    <a:pt x="3037551" y="34565"/>
                  </a:lnTo>
                  <a:lnTo>
                    <a:pt x="3051229" y="38165"/>
                  </a:lnTo>
                  <a:lnTo>
                    <a:pt x="3061667" y="43206"/>
                  </a:lnTo>
                  <a:lnTo>
                    <a:pt x="3070306" y="50408"/>
                  </a:lnTo>
                  <a:lnTo>
                    <a:pt x="3073905" y="57249"/>
                  </a:lnTo>
                  <a:lnTo>
                    <a:pt x="3078944" y="62290"/>
                  </a:lnTo>
                  <a:lnTo>
                    <a:pt x="3087943" y="67330"/>
                  </a:lnTo>
                  <a:lnTo>
                    <a:pt x="3098021" y="62290"/>
                  </a:lnTo>
                  <a:lnTo>
                    <a:pt x="3117098" y="53648"/>
                  </a:lnTo>
                  <a:lnTo>
                    <a:pt x="3129336" y="50408"/>
                  </a:lnTo>
                  <a:lnTo>
                    <a:pt x="3137974" y="46807"/>
                  </a:lnTo>
                  <a:lnTo>
                    <a:pt x="3144814" y="38165"/>
                  </a:lnTo>
                  <a:lnTo>
                    <a:pt x="3155252" y="43206"/>
                  </a:lnTo>
                  <a:lnTo>
                    <a:pt x="3168930" y="48607"/>
                  </a:lnTo>
                  <a:lnTo>
                    <a:pt x="3182967" y="53648"/>
                  </a:lnTo>
                  <a:lnTo>
                    <a:pt x="3196645" y="57249"/>
                  </a:lnTo>
                  <a:lnTo>
                    <a:pt x="3212482" y="58689"/>
                  </a:lnTo>
                  <a:lnTo>
                    <a:pt x="3226160" y="60489"/>
                  </a:lnTo>
                  <a:lnTo>
                    <a:pt x="3241638" y="60489"/>
                  </a:lnTo>
                  <a:lnTo>
                    <a:pt x="3255676" y="60489"/>
                  </a:lnTo>
                  <a:lnTo>
                    <a:pt x="3271153" y="57249"/>
                  </a:lnTo>
                  <a:lnTo>
                    <a:pt x="3284831" y="55449"/>
                  </a:lnTo>
                  <a:lnTo>
                    <a:pt x="3298869" y="50408"/>
                  </a:lnTo>
                  <a:lnTo>
                    <a:pt x="3312547" y="45007"/>
                  </a:lnTo>
                  <a:lnTo>
                    <a:pt x="3324784" y="39966"/>
                  </a:lnTo>
                  <a:lnTo>
                    <a:pt x="3350700" y="24483"/>
                  </a:lnTo>
                  <a:lnTo>
                    <a:pt x="3375176" y="3600"/>
                  </a:lnTo>
                  <a:lnTo>
                    <a:pt x="3380215" y="0"/>
                  </a:lnTo>
                  <a:lnTo>
                    <a:pt x="3385615" y="0"/>
                  </a:lnTo>
                  <a:lnTo>
                    <a:pt x="3392454" y="0"/>
                  </a:lnTo>
                  <a:lnTo>
                    <a:pt x="3399292" y="1800"/>
                  </a:lnTo>
                  <a:lnTo>
                    <a:pt x="3409731" y="7201"/>
                  </a:lnTo>
                  <a:lnTo>
                    <a:pt x="3418369" y="12242"/>
                  </a:lnTo>
                  <a:lnTo>
                    <a:pt x="3421609" y="19083"/>
                  </a:lnTo>
                  <a:lnTo>
                    <a:pt x="3425208" y="34565"/>
                  </a:lnTo>
                  <a:lnTo>
                    <a:pt x="3427008" y="48607"/>
                  </a:lnTo>
                  <a:lnTo>
                    <a:pt x="3480640" y="45007"/>
                  </a:lnTo>
                  <a:lnTo>
                    <a:pt x="3537870" y="43206"/>
                  </a:lnTo>
                  <a:lnTo>
                    <a:pt x="3598340" y="43206"/>
                  </a:lnTo>
                  <a:lnTo>
                    <a:pt x="3666010" y="45007"/>
                  </a:lnTo>
                  <a:lnTo>
                    <a:pt x="3722881" y="50408"/>
                  </a:lnTo>
                  <a:lnTo>
                    <a:pt x="3781911" y="57249"/>
                  </a:lnTo>
                  <a:lnTo>
                    <a:pt x="3842381" y="69131"/>
                  </a:lnTo>
                  <a:lnTo>
                    <a:pt x="3906451" y="84973"/>
                  </a:lnTo>
                  <a:lnTo>
                    <a:pt x="3913290" y="86773"/>
                  </a:lnTo>
                  <a:lnTo>
                    <a:pt x="3915089" y="91814"/>
                  </a:lnTo>
                  <a:lnTo>
                    <a:pt x="3918689" y="98655"/>
                  </a:lnTo>
                  <a:lnTo>
                    <a:pt x="3920129" y="105856"/>
                  </a:lnTo>
                  <a:lnTo>
                    <a:pt x="3920129" y="110897"/>
                  </a:lnTo>
                  <a:lnTo>
                    <a:pt x="3918689" y="116298"/>
                  </a:lnTo>
                  <a:lnTo>
                    <a:pt x="3916889" y="121338"/>
                  </a:lnTo>
                  <a:lnTo>
                    <a:pt x="3913290" y="124939"/>
                  </a:lnTo>
                  <a:lnTo>
                    <a:pt x="3906451" y="129980"/>
                  </a:lnTo>
                  <a:lnTo>
                    <a:pt x="3901052" y="131780"/>
                  </a:lnTo>
                  <a:lnTo>
                    <a:pt x="3908251" y="135380"/>
                  </a:lnTo>
                  <a:lnTo>
                    <a:pt x="3916889" y="140421"/>
                  </a:lnTo>
                  <a:lnTo>
                    <a:pt x="3916889" y="161304"/>
                  </a:lnTo>
                  <a:lnTo>
                    <a:pt x="3916889" y="168145"/>
                  </a:lnTo>
                  <a:lnTo>
                    <a:pt x="3913290" y="171386"/>
                  </a:lnTo>
                  <a:lnTo>
                    <a:pt x="3910050" y="174986"/>
                  </a:lnTo>
                  <a:lnTo>
                    <a:pt x="3902851" y="178227"/>
                  </a:lnTo>
                  <a:lnTo>
                    <a:pt x="3910050" y="199110"/>
                  </a:lnTo>
                  <a:lnTo>
                    <a:pt x="3913290" y="221793"/>
                  </a:lnTo>
                  <a:lnTo>
                    <a:pt x="3916889" y="242316"/>
                  </a:lnTo>
                  <a:lnTo>
                    <a:pt x="3916889" y="263199"/>
                  </a:lnTo>
                  <a:lnTo>
                    <a:pt x="3916889" y="275441"/>
                  </a:lnTo>
                  <a:lnTo>
                    <a:pt x="3915089" y="280482"/>
                  </a:lnTo>
                  <a:lnTo>
                    <a:pt x="3911490" y="287683"/>
                  </a:lnTo>
                  <a:lnTo>
                    <a:pt x="3910050" y="292724"/>
                  </a:lnTo>
                  <a:lnTo>
                    <a:pt x="3910050" y="297765"/>
                  </a:lnTo>
                  <a:lnTo>
                    <a:pt x="3902851" y="348172"/>
                  </a:lnTo>
                  <a:lnTo>
                    <a:pt x="3897812" y="398219"/>
                  </a:lnTo>
                  <a:lnTo>
                    <a:pt x="3896012" y="448627"/>
                  </a:lnTo>
                  <a:lnTo>
                    <a:pt x="3897812" y="500475"/>
                  </a:lnTo>
                  <a:lnTo>
                    <a:pt x="3899612" y="528199"/>
                  </a:lnTo>
                  <a:lnTo>
                    <a:pt x="3899612" y="554123"/>
                  </a:lnTo>
                  <a:lnTo>
                    <a:pt x="3897812" y="580047"/>
                  </a:lnTo>
                  <a:lnTo>
                    <a:pt x="3896012" y="604170"/>
                  </a:lnTo>
                  <a:lnTo>
                    <a:pt x="3892413" y="628654"/>
                  </a:lnTo>
                  <a:lnTo>
                    <a:pt x="3887374" y="650977"/>
                  </a:lnTo>
                  <a:lnTo>
                    <a:pt x="3881975" y="673660"/>
                  </a:lnTo>
                  <a:lnTo>
                    <a:pt x="3875136" y="694544"/>
                  </a:lnTo>
                  <a:lnTo>
                    <a:pt x="3870097" y="704625"/>
                  </a:lnTo>
                  <a:lnTo>
                    <a:pt x="3859658" y="704625"/>
                  </a:lnTo>
                  <a:lnTo>
                    <a:pt x="3849220" y="704625"/>
                  </a:lnTo>
                  <a:lnTo>
                    <a:pt x="3838782" y="703185"/>
                  </a:lnTo>
                  <a:lnTo>
                    <a:pt x="3830143" y="701385"/>
                  </a:lnTo>
                  <a:lnTo>
                    <a:pt x="3823304" y="695984"/>
                  </a:lnTo>
                  <a:lnTo>
                    <a:pt x="3818265" y="689143"/>
                  </a:lnTo>
                  <a:lnTo>
                    <a:pt x="3814666" y="680501"/>
                  </a:lnTo>
                  <a:lnTo>
                    <a:pt x="3781911" y="684102"/>
                  </a:lnTo>
                  <a:lnTo>
                    <a:pt x="3752396" y="684102"/>
                  </a:lnTo>
                  <a:lnTo>
                    <a:pt x="3726120" y="682302"/>
                  </a:lnTo>
                  <a:lnTo>
                    <a:pt x="3703804" y="675461"/>
                  </a:lnTo>
                  <a:lnTo>
                    <a:pt x="3698764" y="690943"/>
                  </a:lnTo>
                  <a:lnTo>
                    <a:pt x="3695165" y="706425"/>
                  </a:lnTo>
                  <a:lnTo>
                    <a:pt x="3695165" y="720467"/>
                  </a:lnTo>
                  <a:lnTo>
                    <a:pt x="3695165" y="732349"/>
                  </a:lnTo>
                  <a:lnTo>
                    <a:pt x="3696964" y="753232"/>
                  </a:lnTo>
                  <a:lnTo>
                    <a:pt x="3698764" y="774115"/>
                  </a:lnTo>
                  <a:lnTo>
                    <a:pt x="3698764" y="815522"/>
                  </a:lnTo>
                  <a:lnTo>
                    <a:pt x="3698764" y="827763"/>
                  </a:lnTo>
                  <a:lnTo>
                    <a:pt x="3696964" y="840005"/>
                  </a:lnTo>
                  <a:lnTo>
                    <a:pt x="3691565" y="864129"/>
                  </a:lnTo>
                  <a:lnTo>
                    <a:pt x="3690126" y="870970"/>
                  </a:lnTo>
                  <a:lnTo>
                    <a:pt x="3684727" y="893293"/>
                  </a:lnTo>
                  <a:lnTo>
                    <a:pt x="3684727" y="914176"/>
                  </a:lnTo>
                  <a:lnTo>
                    <a:pt x="3679688" y="936860"/>
                  </a:lnTo>
                  <a:lnTo>
                    <a:pt x="3677888" y="945501"/>
                  </a:lnTo>
                  <a:lnTo>
                    <a:pt x="3679688" y="952342"/>
                  </a:lnTo>
                  <a:lnTo>
                    <a:pt x="3681487" y="966384"/>
                  </a:lnTo>
                  <a:lnTo>
                    <a:pt x="3682927" y="978266"/>
                  </a:lnTo>
                  <a:lnTo>
                    <a:pt x="3684727" y="1002389"/>
                  </a:lnTo>
                  <a:lnTo>
                    <a:pt x="3677888" y="1038755"/>
                  </a:lnTo>
                  <a:lnTo>
                    <a:pt x="3676088" y="1073680"/>
                  </a:lnTo>
                  <a:lnTo>
                    <a:pt x="3674288" y="1106445"/>
                  </a:lnTo>
                  <a:lnTo>
                    <a:pt x="3676088" y="1139210"/>
                  </a:lnTo>
                  <a:lnTo>
                    <a:pt x="3676088" y="1179176"/>
                  </a:lnTo>
                  <a:lnTo>
                    <a:pt x="3674288" y="1215541"/>
                  </a:lnTo>
                  <a:lnTo>
                    <a:pt x="3669249" y="1288272"/>
                  </a:lnTo>
                  <a:lnTo>
                    <a:pt x="3662410" y="1378285"/>
                  </a:lnTo>
                  <a:lnTo>
                    <a:pt x="3651972" y="1471899"/>
                  </a:lnTo>
                  <a:lnTo>
                    <a:pt x="3655571" y="1471899"/>
                  </a:lnTo>
                  <a:lnTo>
                    <a:pt x="3651972" y="1475500"/>
                  </a:lnTo>
                  <a:lnTo>
                    <a:pt x="3653771" y="1478740"/>
                  </a:lnTo>
                  <a:lnTo>
                    <a:pt x="3650172" y="1476940"/>
                  </a:lnTo>
                  <a:lnTo>
                    <a:pt x="3645133" y="1518706"/>
                  </a:lnTo>
                  <a:lnTo>
                    <a:pt x="3641533" y="1544630"/>
                  </a:lnTo>
                  <a:lnTo>
                    <a:pt x="3639734" y="1572354"/>
                  </a:lnTo>
                  <a:lnTo>
                    <a:pt x="3638294" y="1601879"/>
                  </a:lnTo>
                  <a:lnTo>
                    <a:pt x="3638294" y="1631043"/>
                  </a:lnTo>
                  <a:lnTo>
                    <a:pt x="3641533" y="1695132"/>
                  </a:lnTo>
                  <a:lnTo>
                    <a:pt x="3648732" y="1764623"/>
                  </a:lnTo>
                  <a:lnTo>
                    <a:pt x="3686526" y="1783346"/>
                  </a:lnTo>
                  <a:lnTo>
                    <a:pt x="3682927" y="1797388"/>
                  </a:lnTo>
                  <a:lnTo>
                    <a:pt x="3677888" y="1807829"/>
                  </a:lnTo>
                  <a:lnTo>
                    <a:pt x="3669249" y="1816110"/>
                  </a:lnTo>
                  <a:lnTo>
                    <a:pt x="3662410" y="1819711"/>
                  </a:lnTo>
                  <a:lnTo>
                    <a:pt x="3653771" y="1821511"/>
                  </a:lnTo>
                  <a:lnTo>
                    <a:pt x="3651972" y="1821511"/>
                  </a:lnTo>
                  <a:lnTo>
                    <a:pt x="3655571" y="1838794"/>
                  </a:lnTo>
                  <a:lnTo>
                    <a:pt x="3658811" y="1854636"/>
                  </a:lnTo>
                  <a:lnTo>
                    <a:pt x="3658811" y="1868318"/>
                  </a:lnTo>
                  <a:lnTo>
                    <a:pt x="3657371" y="1882360"/>
                  </a:lnTo>
                  <a:lnTo>
                    <a:pt x="3653771" y="1910084"/>
                  </a:lnTo>
                  <a:lnTo>
                    <a:pt x="3648732" y="1941049"/>
                  </a:lnTo>
                  <a:lnTo>
                    <a:pt x="3646933" y="1949690"/>
                  </a:lnTo>
                  <a:lnTo>
                    <a:pt x="3643333" y="1968773"/>
                  </a:lnTo>
                  <a:lnTo>
                    <a:pt x="3641533" y="1987856"/>
                  </a:lnTo>
                  <a:lnTo>
                    <a:pt x="3639734" y="1996497"/>
                  </a:lnTo>
                  <a:lnTo>
                    <a:pt x="3641533" y="2006939"/>
                  </a:lnTo>
                  <a:lnTo>
                    <a:pt x="3643333" y="2015580"/>
                  </a:lnTo>
                  <a:lnTo>
                    <a:pt x="3648732" y="2026022"/>
                  </a:lnTo>
                  <a:lnTo>
                    <a:pt x="3650172" y="2034663"/>
                  </a:lnTo>
                  <a:lnTo>
                    <a:pt x="3650172" y="2041504"/>
                  </a:lnTo>
                  <a:lnTo>
                    <a:pt x="3650172" y="2048345"/>
                  </a:lnTo>
                  <a:lnTo>
                    <a:pt x="3648732" y="2053746"/>
                  </a:lnTo>
                  <a:lnTo>
                    <a:pt x="3645133" y="2058787"/>
                  </a:lnTo>
                  <a:lnTo>
                    <a:pt x="3639734" y="2063827"/>
                  </a:lnTo>
                  <a:lnTo>
                    <a:pt x="3634695" y="2067428"/>
                  </a:lnTo>
                  <a:lnTo>
                    <a:pt x="3627856" y="2071028"/>
                  </a:lnTo>
                  <a:lnTo>
                    <a:pt x="3626056" y="2072469"/>
                  </a:lnTo>
                  <a:lnTo>
                    <a:pt x="3624256" y="2077869"/>
                  </a:lnTo>
                  <a:lnTo>
                    <a:pt x="3626056" y="2087951"/>
                  </a:lnTo>
                  <a:lnTo>
                    <a:pt x="3627856" y="2095152"/>
                  </a:lnTo>
                  <a:lnTo>
                    <a:pt x="3631095" y="2095152"/>
                  </a:lnTo>
                  <a:lnTo>
                    <a:pt x="3641533" y="2100193"/>
                  </a:lnTo>
                  <a:lnTo>
                    <a:pt x="3646933" y="2103793"/>
                  </a:lnTo>
                  <a:lnTo>
                    <a:pt x="3650172" y="2110634"/>
                  </a:lnTo>
                  <a:lnTo>
                    <a:pt x="3651972" y="2117475"/>
                  </a:lnTo>
                  <a:lnTo>
                    <a:pt x="3650172" y="2126477"/>
                  </a:lnTo>
                  <a:lnTo>
                    <a:pt x="3651972" y="2133318"/>
                  </a:lnTo>
                  <a:lnTo>
                    <a:pt x="3651972" y="2141959"/>
                  </a:lnTo>
                  <a:lnTo>
                    <a:pt x="3650172" y="2150600"/>
                  </a:lnTo>
                  <a:lnTo>
                    <a:pt x="3648732" y="2154201"/>
                  </a:lnTo>
                  <a:lnTo>
                    <a:pt x="3645133" y="2159241"/>
                  </a:lnTo>
                  <a:lnTo>
                    <a:pt x="3641533" y="2164642"/>
                  </a:lnTo>
                  <a:lnTo>
                    <a:pt x="3638294" y="2169683"/>
                  </a:lnTo>
                  <a:lnTo>
                    <a:pt x="3650172" y="2162842"/>
                  </a:lnTo>
                  <a:lnTo>
                    <a:pt x="3658811" y="2173284"/>
                  </a:lnTo>
                  <a:lnTo>
                    <a:pt x="3669249" y="2188766"/>
                  </a:lnTo>
                  <a:lnTo>
                    <a:pt x="3681487" y="2204248"/>
                  </a:lnTo>
                  <a:lnTo>
                    <a:pt x="3682927" y="2207489"/>
                  </a:lnTo>
                  <a:lnTo>
                    <a:pt x="3684727" y="2212889"/>
                  </a:lnTo>
                  <a:lnTo>
                    <a:pt x="3688326" y="2216130"/>
                  </a:lnTo>
                  <a:lnTo>
                    <a:pt x="3698764" y="2223331"/>
                  </a:lnTo>
                  <a:lnTo>
                    <a:pt x="3722881" y="2221531"/>
                  </a:lnTo>
                  <a:lnTo>
                    <a:pt x="3743757" y="2223331"/>
                  </a:lnTo>
                  <a:lnTo>
                    <a:pt x="3762834" y="2226571"/>
                  </a:lnTo>
                  <a:lnTo>
                    <a:pt x="3778312" y="2233413"/>
                  </a:lnTo>
                  <a:lnTo>
                    <a:pt x="3809626" y="2252855"/>
                  </a:lnTo>
                  <a:lnTo>
                    <a:pt x="3835182" y="2270138"/>
                  </a:lnTo>
                  <a:lnTo>
                    <a:pt x="3842381" y="2276979"/>
                  </a:lnTo>
                  <a:lnTo>
                    <a:pt x="3849220" y="2280580"/>
                  </a:lnTo>
                  <a:lnTo>
                    <a:pt x="3856059" y="2282020"/>
                  </a:lnTo>
                  <a:lnTo>
                    <a:pt x="3862898" y="2282020"/>
                  </a:lnTo>
                  <a:lnTo>
                    <a:pt x="3871537" y="2287421"/>
                  </a:lnTo>
                  <a:lnTo>
                    <a:pt x="3876936" y="2291021"/>
                  </a:lnTo>
                  <a:lnTo>
                    <a:pt x="3880535" y="2296062"/>
                  </a:lnTo>
                  <a:lnTo>
                    <a:pt x="3885574" y="2304703"/>
                  </a:lnTo>
                  <a:lnTo>
                    <a:pt x="3889174" y="2313344"/>
                  </a:lnTo>
                  <a:lnTo>
                    <a:pt x="3897812" y="2311544"/>
                  </a:lnTo>
                  <a:lnTo>
                    <a:pt x="3904651" y="2311544"/>
                  </a:lnTo>
                  <a:lnTo>
                    <a:pt x="3911490" y="2311544"/>
                  </a:lnTo>
                  <a:lnTo>
                    <a:pt x="3916889" y="2315145"/>
                  </a:lnTo>
                  <a:lnTo>
                    <a:pt x="3920129" y="2318385"/>
                  </a:lnTo>
                  <a:lnTo>
                    <a:pt x="3923728" y="2321986"/>
                  </a:lnTo>
                  <a:lnTo>
                    <a:pt x="3923728" y="2327026"/>
                  </a:lnTo>
                  <a:lnTo>
                    <a:pt x="3925528" y="2332427"/>
                  </a:lnTo>
                  <a:lnTo>
                    <a:pt x="3925528" y="2363392"/>
                  </a:lnTo>
                  <a:lnTo>
                    <a:pt x="3921928" y="2366992"/>
                  </a:lnTo>
                  <a:lnTo>
                    <a:pt x="3916889" y="2375634"/>
                  </a:lnTo>
                  <a:lnTo>
                    <a:pt x="3908251" y="2382475"/>
                  </a:lnTo>
                  <a:lnTo>
                    <a:pt x="3899612" y="2389316"/>
                  </a:lnTo>
                  <a:lnTo>
                    <a:pt x="3887374" y="2396517"/>
                  </a:lnTo>
                  <a:lnTo>
                    <a:pt x="3883774" y="2398317"/>
                  </a:lnTo>
                  <a:lnTo>
                    <a:pt x="3880535" y="2403358"/>
                  </a:lnTo>
                  <a:lnTo>
                    <a:pt x="3875136" y="2415600"/>
                  </a:lnTo>
                  <a:lnTo>
                    <a:pt x="3880535" y="2432882"/>
                  </a:lnTo>
                  <a:lnTo>
                    <a:pt x="3883774" y="2450165"/>
                  </a:lnTo>
                  <a:lnTo>
                    <a:pt x="3883774" y="2467447"/>
                  </a:lnTo>
                  <a:lnTo>
                    <a:pt x="3881975" y="2486530"/>
                  </a:lnTo>
                  <a:lnTo>
                    <a:pt x="3875136" y="2527936"/>
                  </a:lnTo>
                  <a:lnTo>
                    <a:pt x="3866497" y="2567902"/>
                  </a:lnTo>
                  <a:lnTo>
                    <a:pt x="3870097" y="2617950"/>
                  </a:lnTo>
                  <a:lnTo>
                    <a:pt x="3875136" y="2670158"/>
                  </a:lnTo>
                  <a:lnTo>
                    <a:pt x="3876936" y="2687440"/>
                  </a:lnTo>
                  <a:lnTo>
                    <a:pt x="3875136" y="2702922"/>
                  </a:lnTo>
                  <a:lnTo>
                    <a:pt x="3875136" y="2718405"/>
                  </a:lnTo>
                  <a:lnTo>
                    <a:pt x="3871537" y="2732447"/>
                  </a:lnTo>
                  <a:lnTo>
                    <a:pt x="3866497" y="2758371"/>
                  </a:lnTo>
                  <a:lnTo>
                    <a:pt x="3859658" y="2777093"/>
                  </a:lnTo>
                  <a:lnTo>
                    <a:pt x="3854259" y="2787535"/>
                  </a:lnTo>
                  <a:lnTo>
                    <a:pt x="3843821" y="2787535"/>
                  </a:lnTo>
                  <a:lnTo>
                    <a:pt x="3831943" y="2786095"/>
                  </a:lnTo>
                  <a:lnTo>
                    <a:pt x="3819705" y="2784294"/>
                  </a:lnTo>
                  <a:lnTo>
                    <a:pt x="3807827" y="2780694"/>
                  </a:lnTo>
                  <a:lnTo>
                    <a:pt x="3799188" y="2775653"/>
                  </a:lnTo>
                  <a:lnTo>
                    <a:pt x="3790549" y="2768452"/>
                  </a:lnTo>
                  <a:lnTo>
                    <a:pt x="3783711" y="2759811"/>
                  </a:lnTo>
                  <a:lnTo>
                    <a:pt x="3778312" y="2749729"/>
                  </a:lnTo>
                  <a:lnTo>
                    <a:pt x="3773272" y="2739288"/>
                  </a:lnTo>
                  <a:lnTo>
                    <a:pt x="3767873" y="2746129"/>
                  </a:lnTo>
                  <a:lnTo>
                    <a:pt x="3762834" y="2752970"/>
                  </a:lnTo>
                  <a:lnTo>
                    <a:pt x="3757435" y="2759811"/>
                  </a:lnTo>
                  <a:lnTo>
                    <a:pt x="3750596" y="2765212"/>
                  </a:lnTo>
                  <a:lnTo>
                    <a:pt x="3738358" y="2772053"/>
                  </a:lnTo>
                  <a:lnTo>
                    <a:pt x="3726120" y="2775653"/>
                  </a:lnTo>
                  <a:lnTo>
                    <a:pt x="3710642" y="2778894"/>
                  </a:lnTo>
                  <a:lnTo>
                    <a:pt x="3695165" y="2778894"/>
                  </a:lnTo>
                  <a:lnTo>
                    <a:pt x="3681487" y="2780694"/>
                  </a:lnTo>
                  <a:lnTo>
                    <a:pt x="3666010" y="2780694"/>
                  </a:lnTo>
                  <a:lnTo>
                    <a:pt x="3648732" y="2778894"/>
                  </a:lnTo>
                  <a:lnTo>
                    <a:pt x="3631095" y="2775653"/>
                  </a:lnTo>
                  <a:lnTo>
                    <a:pt x="3617417" y="2773853"/>
                  </a:lnTo>
                  <a:lnTo>
                    <a:pt x="3605180" y="2772053"/>
                  </a:lnTo>
                  <a:lnTo>
                    <a:pt x="3577464" y="2772053"/>
                  </a:lnTo>
                  <a:lnTo>
                    <a:pt x="3536071" y="2772053"/>
                  </a:lnTo>
                  <a:lnTo>
                    <a:pt x="3491078" y="2775653"/>
                  </a:lnTo>
                  <a:lnTo>
                    <a:pt x="3465162" y="2777093"/>
                  </a:lnTo>
                  <a:lnTo>
                    <a:pt x="3440686" y="2778894"/>
                  </a:lnTo>
                  <a:lnTo>
                    <a:pt x="3397493" y="2778894"/>
                  </a:lnTo>
                  <a:lnTo>
                    <a:pt x="3357899" y="2778894"/>
                  </a:lnTo>
                  <a:lnTo>
                    <a:pt x="3340262" y="2777093"/>
                  </a:lnTo>
                  <a:lnTo>
                    <a:pt x="3324784" y="2775653"/>
                  </a:lnTo>
                  <a:lnTo>
                    <a:pt x="3310747" y="2775653"/>
                  </a:lnTo>
                  <a:lnTo>
                    <a:pt x="3295269" y="2777093"/>
                  </a:lnTo>
                  <a:lnTo>
                    <a:pt x="3277992" y="2780694"/>
                  </a:lnTo>
                  <a:lnTo>
                    <a:pt x="3258915" y="2786095"/>
                  </a:lnTo>
                  <a:lnTo>
                    <a:pt x="3255676" y="2787535"/>
                  </a:lnTo>
                  <a:lnTo>
                    <a:pt x="3245237" y="2786095"/>
                  </a:lnTo>
                  <a:lnTo>
                    <a:pt x="3234799" y="2782494"/>
                  </a:lnTo>
                  <a:lnTo>
                    <a:pt x="3224361" y="2778894"/>
                  </a:lnTo>
                  <a:lnTo>
                    <a:pt x="3215722" y="2772053"/>
                  </a:lnTo>
                  <a:lnTo>
                    <a:pt x="3129336" y="2772053"/>
                  </a:lnTo>
                  <a:lnTo>
                    <a:pt x="3047989" y="2775653"/>
                  </a:lnTo>
                  <a:lnTo>
                    <a:pt x="2971681" y="2780694"/>
                  </a:lnTo>
                  <a:lnTo>
                    <a:pt x="2897173" y="2787535"/>
                  </a:lnTo>
                  <a:lnTo>
                    <a:pt x="2816186" y="2792936"/>
                  </a:lnTo>
                  <a:lnTo>
                    <a:pt x="2734480" y="2796536"/>
                  </a:lnTo>
                  <a:lnTo>
                    <a:pt x="2731240" y="2801577"/>
                  </a:lnTo>
                  <a:lnTo>
                    <a:pt x="2732679" y="2796536"/>
                  </a:lnTo>
                  <a:lnTo>
                    <a:pt x="2632616" y="2796536"/>
                  </a:lnTo>
                  <a:lnTo>
                    <a:pt x="2539031" y="2794736"/>
                  </a:lnTo>
                  <a:lnTo>
                    <a:pt x="2527153" y="2794736"/>
                  </a:lnTo>
                  <a:lnTo>
                    <a:pt x="2523553" y="2775653"/>
                  </a:lnTo>
                  <a:lnTo>
                    <a:pt x="2519954" y="2739288"/>
                  </a:lnTo>
                  <a:lnTo>
                    <a:pt x="2519954" y="2720205"/>
                  </a:lnTo>
                  <a:lnTo>
                    <a:pt x="2521754" y="2701122"/>
                  </a:lnTo>
                  <a:lnTo>
                    <a:pt x="2519954" y="2685640"/>
                  </a:lnTo>
                  <a:lnTo>
                    <a:pt x="2518514" y="2670158"/>
                  </a:lnTo>
                  <a:lnTo>
                    <a:pt x="2514915" y="2652515"/>
                  </a:lnTo>
                  <a:lnTo>
                    <a:pt x="2509515" y="2633432"/>
                  </a:lnTo>
                  <a:lnTo>
                    <a:pt x="2506276" y="2622990"/>
                  </a:lnTo>
                  <a:lnTo>
                    <a:pt x="2518514" y="2616149"/>
                  </a:lnTo>
                  <a:lnTo>
                    <a:pt x="2519954" y="2612909"/>
                  </a:lnTo>
                  <a:lnTo>
                    <a:pt x="2519954" y="2600667"/>
                  </a:lnTo>
                  <a:lnTo>
                    <a:pt x="2519954" y="2590226"/>
                  </a:lnTo>
                  <a:lnTo>
                    <a:pt x="2519954" y="2578344"/>
                  </a:lnTo>
                  <a:lnTo>
                    <a:pt x="2525353" y="2553860"/>
                  </a:lnTo>
                  <a:lnTo>
                    <a:pt x="2525353" y="2547019"/>
                  </a:lnTo>
                  <a:lnTo>
                    <a:pt x="2527153" y="2540178"/>
                  </a:lnTo>
                  <a:lnTo>
                    <a:pt x="2530393" y="2531537"/>
                  </a:lnTo>
                  <a:lnTo>
                    <a:pt x="2532192" y="2527936"/>
                  </a:lnTo>
                  <a:lnTo>
                    <a:pt x="2532192" y="2522896"/>
                  </a:lnTo>
                  <a:lnTo>
                    <a:pt x="2533992" y="2517495"/>
                  </a:lnTo>
                  <a:lnTo>
                    <a:pt x="2535791" y="2507053"/>
                  </a:lnTo>
                  <a:lnTo>
                    <a:pt x="2537231" y="2498412"/>
                  </a:lnTo>
                  <a:lnTo>
                    <a:pt x="2537231" y="2493371"/>
                  </a:lnTo>
                  <a:lnTo>
                    <a:pt x="2537231" y="2489771"/>
                  </a:lnTo>
                  <a:lnTo>
                    <a:pt x="2533992" y="2479329"/>
                  </a:lnTo>
                  <a:lnTo>
                    <a:pt x="2532192" y="2469248"/>
                  </a:lnTo>
                  <a:lnTo>
                    <a:pt x="2532192" y="2450165"/>
                  </a:lnTo>
                  <a:lnTo>
                    <a:pt x="2537231" y="2403358"/>
                  </a:lnTo>
                  <a:lnTo>
                    <a:pt x="2537231" y="2380674"/>
                  </a:lnTo>
                  <a:lnTo>
                    <a:pt x="2535791" y="2356551"/>
                  </a:lnTo>
                  <a:lnTo>
                    <a:pt x="2535791" y="2334228"/>
                  </a:lnTo>
                  <a:lnTo>
                    <a:pt x="2537231" y="2309744"/>
                  </a:lnTo>
                  <a:lnTo>
                    <a:pt x="2542630" y="2285620"/>
                  </a:lnTo>
                  <a:lnTo>
                    <a:pt x="2553069" y="2261497"/>
                  </a:lnTo>
                  <a:lnTo>
                    <a:pt x="2554508" y="2256096"/>
                  </a:lnTo>
                  <a:lnTo>
                    <a:pt x="2559908" y="2252855"/>
                  </a:lnTo>
                  <a:lnTo>
                    <a:pt x="2575385" y="2245654"/>
                  </a:lnTo>
                  <a:lnTo>
                    <a:pt x="2590863" y="2238813"/>
                  </a:lnTo>
                  <a:lnTo>
                    <a:pt x="2606340" y="2233413"/>
                  </a:lnTo>
                  <a:lnTo>
                    <a:pt x="2622178" y="2228372"/>
                  </a:lnTo>
                  <a:lnTo>
                    <a:pt x="2639454" y="2224771"/>
                  </a:lnTo>
                  <a:lnTo>
                    <a:pt x="2654932" y="2224771"/>
                  </a:lnTo>
                  <a:lnTo>
                    <a:pt x="2672569" y="2223331"/>
                  </a:lnTo>
                  <a:lnTo>
                    <a:pt x="2689487" y="2224771"/>
                  </a:lnTo>
                  <a:lnTo>
                    <a:pt x="2725841" y="2224771"/>
                  </a:lnTo>
                  <a:lnTo>
                    <a:pt x="2760395" y="2223331"/>
                  </a:lnTo>
                  <a:lnTo>
                    <a:pt x="2791710" y="2217930"/>
                  </a:lnTo>
                  <a:lnTo>
                    <a:pt x="2821225" y="2211089"/>
                  </a:lnTo>
                  <a:lnTo>
                    <a:pt x="2826264" y="2198847"/>
                  </a:lnTo>
                  <a:lnTo>
                    <a:pt x="2828065" y="2192006"/>
                  </a:lnTo>
                  <a:lnTo>
                    <a:pt x="2829864" y="2186966"/>
                  </a:lnTo>
                  <a:lnTo>
                    <a:pt x="2836703" y="2178324"/>
                  </a:lnTo>
                  <a:lnTo>
                    <a:pt x="2831664" y="2169683"/>
                  </a:lnTo>
                  <a:lnTo>
                    <a:pt x="2828065" y="2161042"/>
                  </a:lnTo>
                  <a:lnTo>
                    <a:pt x="2823025" y="2152400"/>
                  </a:lnTo>
                  <a:lnTo>
                    <a:pt x="2816186" y="2145559"/>
                  </a:lnTo>
                  <a:lnTo>
                    <a:pt x="2807547" y="2141959"/>
                  </a:lnTo>
                  <a:lnTo>
                    <a:pt x="2807547" y="2133318"/>
                  </a:lnTo>
                  <a:lnTo>
                    <a:pt x="2808988" y="2122876"/>
                  </a:lnTo>
                  <a:lnTo>
                    <a:pt x="2812587" y="2114235"/>
                  </a:lnTo>
                  <a:lnTo>
                    <a:pt x="2817626" y="2107034"/>
                  </a:lnTo>
                  <a:lnTo>
                    <a:pt x="2826264" y="2100193"/>
                  </a:lnTo>
                  <a:lnTo>
                    <a:pt x="2824825" y="2095152"/>
                  </a:lnTo>
                  <a:lnTo>
                    <a:pt x="2823025" y="2089751"/>
                  </a:lnTo>
                  <a:lnTo>
                    <a:pt x="2823025" y="1838794"/>
                  </a:lnTo>
                  <a:lnTo>
                    <a:pt x="2824825" y="1703774"/>
                  </a:lnTo>
                  <a:lnTo>
                    <a:pt x="2826264" y="1565153"/>
                  </a:lnTo>
                  <a:lnTo>
                    <a:pt x="2826264" y="1428333"/>
                  </a:lnTo>
                  <a:lnTo>
                    <a:pt x="2824825" y="1293313"/>
                  </a:lnTo>
                  <a:lnTo>
                    <a:pt x="2821225" y="1161893"/>
                  </a:lnTo>
                  <a:lnTo>
                    <a:pt x="2816186" y="1030114"/>
                  </a:lnTo>
                  <a:lnTo>
                    <a:pt x="2817626" y="992308"/>
                  </a:lnTo>
                  <a:lnTo>
                    <a:pt x="2823025" y="955942"/>
                  </a:lnTo>
                  <a:lnTo>
                    <a:pt x="2831664" y="919577"/>
                  </a:lnTo>
                  <a:lnTo>
                    <a:pt x="2843542" y="883212"/>
                  </a:lnTo>
                  <a:lnTo>
                    <a:pt x="2850381" y="856928"/>
                  </a:lnTo>
                  <a:lnTo>
                    <a:pt x="2853980" y="831364"/>
                  </a:lnTo>
                  <a:lnTo>
                    <a:pt x="2853980" y="806880"/>
                  </a:lnTo>
                  <a:lnTo>
                    <a:pt x="2848941" y="780956"/>
                  </a:lnTo>
                  <a:lnTo>
                    <a:pt x="2840302" y="793198"/>
                  </a:lnTo>
                  <a:lnTo>
                    <a:pt x="2831664" y="803640"/>
                  </a:lnTo>
                  <a:lnTo>
                    <a:pt x="2823025" y="815522"/>
                  </a:lnTo>
                  <a:lnTo>
                    <a:pt x="2816186" y="829564"/>
                  </a:lnTo>
                  <a:lnTo>
                    <a:pt x="2808988" y="841445"/>
                  </a:lnTo>
                  <a:lnTo>
                    <a:pt x="2803948" y="856928"/>
                  </a:lnTo>
                  <a:lnTo>
                    <a:pt x="2795310" y="886452"/>
                  </a:lnTo>
                  <a:lnTo>
                    <a:pt x="2786671" y="928218"/>
                  </a:lnTo>
                  <a:lnTo>
                    <a:pt x="2772634" y="967824"/>
                  </a:lnTo>
                  <a:lnTo>
                    <a:pt x="2757156" y="1004190"/>
                  </a:lnTo>
                  <a:lnTo>
                    <a:pt x="2739879" y="1040555"/>
                  </a:lnTo>
                  <a:lnTo>
                    <a:pt x="2741318" y="1045956"/>
                  </a:lnTo>
                  <a:lnTo>
                    <a:pt x="2744918" y="1049196"/>
                  </a:lnTo>
                  <a:lnTo>
                    <a:pt x="2748517" y="1059638"/>
                  </a:lnTo>
                  <a:lnTo>
                    <a:pt x="2748517" y="1068279"/>
                  </a:lnTo>
                  <a:lnTo>
                    <a:pt x="2748517" y="1077281"/>
                  </a:lnTo>
                  <a:lnTo>
                    <a:pt x="2744918" y="1085922"/>
                  </a:lnTo>
                  <a:lnTo>
                    <a:pt x="2739879" y="1094563"/>
                  </a:lnTo>
                  <a:lnTo>
                    <a:pt x="2732679" y="1094563"/>
                  </a:lnTo>
                  <a:lnTo>
                    <a:pt x="2731240" y="1096003"/>
                  </a:lnTo>
                  <a:lnTo>
                    <a:pt x="2731240" y="1097804"/>
                  </a:lnTo>
                  <a:lnTo>
                    <a:pt x="2724041" y="1103204"/>
                  </a:lnTo>
                  <a:lnTo>
                    <a:pt x="2715403" y="1106445"/>
                  </a:lnTo>
                  <a:lnTo>
                    <a:pt x="2713962" y="1113286"/>
                  </a:lnTo>
                  <a:lnTo>
                    <a:pt x="2710363" y="1118687"/>
                  </a:lnTo>
                  <a:lnTo>
                    <a:pt x="2703525" y="1128768"/>
                  </a:lnTo>
                  <a:lnTo>
                    <a:pt x="2696686" y="1168734"/>
                  </a:lnTo>
                  <a:lnTo>
                    <a:pt x="2686247" y="1206900"/>
                  </a:lnTo>
                  <a:lnTo>
                    <a:pt x="2672569" y="1243265"/>
                  </a:lnTo>
                  <a:lnTo>
                    <a:pt x="2656732" y="1277830"/>
                  </a:lnTo>
                  <a:lnTo>
                    <a:pt x="2641255" y="1314196"/>
                  </a:lnTo>
                  <a:lnTo>
                    <a:pt x="2625417" y="1350561"/>
                  </a:lnTo>
                  <a:lnTo>
                    <a:pt x="2597701" y="1421492"/>
                  </a:lnTo>
                  <a:lnTo>
                    <a:pt x="2595902" y="1425092"/>
                  </a:lnTo>
                  <a:lnTo>
                    <a:pt x="2590863" y="1445975"/>
                  </a:lnTo>
                  <a:lnTo>
                    <a:pt x="2589063" y="1463258"/>
                  </a:lnTo>
                  <a:lnTo>
                    <a:pt x="2582224" y="1489182"/>
                  </a:lnTo>
                  <a:lnTo>
                    <a:pt x="2571786" y="1518706"/>
                  </a:lnTo>
                  <a:lnTo>
                    <a:pt x="2564946" y="1537429"/>
                  </a:lnTo>
                  <a:lnTo>
                    <a:pt x="2553069" y="1558312"/>
                  </a:lnTo>
                  <a:lnTo>
                    <a:pt x="2544430" y="1566953"/>
                  </a:lnTo>
                  <a:lnTo>
                    <a:pt x="2539031" y="1577395"/>
                  </a:lnTo>
                  <a:lnTo>
                    <a:pt x="2533992" y="1586036"/>
                  </a:lnTo>
                  <a:lnTo>
                    <a:pt x="2532192" y="1596478"/>
                  </a:lnTo>
                  <a:lnTo>
                    <a:pt x="2530393" y="1600078"/>
                  </a:lnTo>
                  <a:lnTo>
                    <a:pt x="2523553" y="1613760"/>
                  </a:lnTo>
                  <a:lnTo>
                    <a:pt x="2518514" y="1626002"/>
                  </a:lnTo>
                  <a:lnTo>
                    <a:pt x="2513115" y="1653726"/>
                  </a:lnTo>
                  <a:lnTo>
                    <a:pt x="2511316" y="1662368"/>
                  </a:lnTo>
                  <a:lnTo>
                    <a:pt x="2504476" y="1689732"/>
                  </a:lnTo>
                  <a:lnTo>
                    <a:pt x="2500877" y="1703774"/>
                  </a:lnTo>
                  <a:lnTo>
                    <a:pt x="2495838" y="1717816"/>
                  </a:lnTo>
                  <a:lnTo>
                    <a:pt x="2476761" y="1766063"/>
                  </a:lnTo>
                  <a:lnTo>
                    <a:pt x="2459484" y="1807829"/>
                  </a:lnTo>
                  <a:lnTo>
                    <a:pt x="2442207" y="1847435"/>
                  </a:lnTo>
                  <a:lnTo>
                    <a:pt x="2429968" y="1878760"/>
                  </a:lnTo>
                  <a:lnTo>
                    <a:pt x="2417731" y="1911525"/>
                  </a:lnTo>
                  <a:lnTo>
                    <a:pt x="2407652" y="1947890"/>
                  </a:lnTo>
                  <a:lnTo>
                    <a:pt x="2397213" y="1986056"/>
                  </a:lnTo>
                  <a:lnTo>
                    <a:pt x="2397213" y="1991097"/>
                  </a:lnTo>
                  <a:lnTo>
                    <a:pt x="2393614" y="1994697"/>
                  </a:lnTo>
                  <a:lnTo>
                    <a:pt x="2381736" y="2006939"/>
                  </a:lnTo>
                  <a:lnTo>
                    <a:pt x="2373098" y="2022421"/>
                  </a:lnTo>
                  <a:lnTo>
                    <a:pt x="2367699" y="2037903"/>
                  </a:lnTo>
                  <a:lnTo>
                    <a:pt x="2362660" y="2053746"/>
                  </a:lnTo>
                  <a:lnTo>
                    <a:pt x="2359060" y="2072469"/>
                  </a:lnTo>
                  <a:lnTo>
                    <a:pt x="2352221" y="2091551"/>
                  </a:lnTo>
                  <a:lnTo>
                    <a:pt x="2341782" y="2112435"/>
                  </a:lnTo>
                  <a:lnTo>
                    <a:pt x="2327745" y="2135118"/>
                  </a:lnTo>
                  <a:lnTo>
                    <a:pt x="2331344" y="2140159"/>
                  </a:lnTo>
                  <a:lnTo>
                    <a:pt x="2336384" y="2145559"/>
                  </a:lnTo>
                  <a:lnTo>
                    <a:pt x="2345022" y="2154201"/>
                  </a:lnTo>
                  <a:lnTo>
                    <a:pt x="2350421" y="2161042"/>
                  </a:lnTo>
                  <a:lnTo>
                    <a:pt x="2354021" y="2167883"/>
                  </a:lnTo>
                  <a:lnTo>
                    <a:pt x="2357260" y="2173284"/>
                  </a:lnTo>
                  <a:lnTo>
                    <a:pt x="2355460" y="2178324"/>
                  </a:lnTo>
                  <a:lnTo>
                    <a:pt x="2352221" y="2188766"/>
                  </a:lnTo>
                  <a:lnTo>
                    <a:pt x="2348622" y="2197407"/>
                  </a:lnTo>
                  <a:lnTo>
                    <a:pt x="2343583" y="2204248"/>
                  </a:lnTo>
                  <a:lnTo>
                    <a:pt x="2336384" y="2209289"/>
                  </a:lnTo>
                  <a:lnTo>
                    <a:pt x="2329545" y="2212889"/>
                  </a:lnTo>
                  <a:lnTo>
                    <a:pt x="2322705" y="2216130"/>
                  </a:lnTo>
                  <a:lnTo>
                    <a:pt x="2308668" y="2219730"/>
                  </a:lnTo>
                  <a:lnTo>
                    <a:pt x="2300029" y="2223331"/>
                  </a:lnTo>
                  <a:lnTo>
                    <a:pt x="2291391" y="2226571"/>
                  </a:lnTo>
                  <a:lnTo>
                    <a:pt x="2286351" y="2230172"/>
                  </a:lnTo>
                  <a:lnTo>
                    <a:pt x="2282752" y="2235213"/>
                  </a:lnTo>
                  <a:lnTo>
                    <a:pt x="2284552" y="2240614"/>
                  </a:lnTo>
                  <a:lnTo>
                    <a:pt x="2284552" y="2243854"/>
                  </a:lnTo>
                  <a:lnTo>
                    <a:pt x="2293191" y="2243854"/>
                  </a:lnTo>
                  <a:lnTo>
                    <a:pt x="2298590" y="2245654"/>
                  </a:lnTo>
                  <a:lnTo>
                    <a:pt x="2303629" y="2249255"/>
                  </a:lnTo>
                  <a:lnTo>
                    <a:pt x="2308668" y="2252855"/>
                  </a:lnTo>
                  <a:lnTo>
                    <a:pt x="2312267" y="2261497"/>
                  </a:lnTo>
                  <a:lnTo>
                    <a:pt x="2314067" y="2270138"/>
                  </a:lnTo>
                  <a:lnTo>
                    <a:pt x="2315507" y="2280580"/>
                  </a:lnTo>
                  <a:lnTo>
                    <a:pt x="2314067" y="2292461"/>
                  </a:lnTo>
                  <a:lnTo>
                    <a:pt x="2308668" y="2302903"/>
                  </a:lnTo>
                  <a:lnTo>
                    <a:pt x="2301829" y="2309744"/>
                  </a:lnTo>
                  <a:lnTo>
                    <a:pt x="2291391" y="2316945"/>
                  </a:lnTo>
                  <a:lnTo>
                    <a:pt x="2281312" y="2318385"/>
                  </a:lnTo>
                  <a:lnTo>
                    <a:pt x="2288152" y="2325586"/>
                  </a:lnTo>
                  <a:lnTo>
                    <a:pt x="2293191" y="2335668"/>
                  </a:lnTo>
                  <a:lnTo>
                    <a:pt x="2296790" y="2346109"/>
                  </a:lnTo>
                  <a:lnTo>
                    <a:pt x="2298590" y="2358351"/>
                  </a:lnTo>
                  <a:lnTo>
                    <a:pt x="2298590" y="2363392"/>
                  </a:lnTo>
                  <a:lnTo>
                    <a:pt x="2291391" y="2373833"/>
                  </a:lnTo>
                  <a:lnTo>
                    <a:pt x="2284552" y="2382475"/>
                  </a:lnTo>
                  <a:lnTo>
                    <a:pt x="2277713" y="2387876"/>
                  </a:lnTo>
                  <a:lnTo>
                    <a:pt x="2270874" y="2391116"/>
                  </a:lnTo>
                  <a:lnTo>
                    <a:pt x="2255397" y="2398317"/>
                  </a:lnTo>
                  <a:lnTo>
                    <a:pt x="2238119" y="2403358"/>
                  </a:lnTo>
                  <a:lnTo>
                    <a:pt x="2227681" y="2408399"/>
                  </a:lnTo>
                  <a:lnTo>
                    <a:pt x="2219042" y="2413799"/>
                  </a:lnTo>
                  <a:lnTo>
                    <a:pt x="2210044" y="2417400"/>
                  </a:lnTo>
                  <a:lnTo>
                    <a:pt x="2206804" y="2420640"/>
                  </a:lnTo>
                  <a:lnTo>
                    <a:pt x="2203205" y="2422441"/>
                  </a:lnTo>
                  <a:lnTo>
                    <a:pt x="2199606" y="2432882"/>
                  </a:lnTo>
                  <a:lnTo>
                    <a:pt x="2203205" y="2431082"/>
                  </a:lnTo>
                  <a:lnTo>
                    <a:pt x="2213644" y="2431082"/>
                  </a:lnTo>
                  <a:lnTo>
                    <a:pt x="2222282" y="2434682"/>
                  </a:lnTo>
                  <a:lnTo>
                    <a:pt x="2229121" y="2437923"/>
                  </a:lnTo>
                  <a:lnTo>
                    <a:pt x="2234520" y="2443324"/>
                  </a:lnTo>
                  <a:lnTo>
                    <a:pt x="2239559" y="2450165"/>
                  </a:lnTo>
                  <a:lnTo>
                    <a:pt x="2241359" y="2457006"/>
                  </a:lnTo>
                  <a:lnTo>
                    <a:pt x="2241359" y="2465647"/>
                  </a:lnTo>
                  <a:lnTo>
                    <a:pt x="2241359" y="2476089"/>
                  </a:lnTo>
                  <a:lnTo>
                    <a:pt x="2239559" y="2484730"/>
                  </a:lnTo>
                  <a:lnTo>
                    <a:pt x="2238119" y="2493371"/>
                  </a:lnTo>
                  <a:lnTo>
                    <a:pt x="2234520" y="2500212"/>
                  </a:lnTo>
                  <a:lnTo>
                    <a:pt x="2229121" y="2507053"/>
                  </a:lnTo>
                  <a:lnTo>
                    <a:pt x="2225881" y="2508854"/>
                  </a:lnTo>
                  <a:lnTo>
                    <a:pt x="2211843" y="2515695"/>
                  </a:lnTo>
                  <a:lnTo>
                    <a:pt x="2203205" y="2517495"/>
                  </a:lnTo>
                  <a:lnTo>
                    <a:pt x="2194567" y="2519295"/>
                  </a:lnTo>
                  <a:lnTo>
                    <a:pt x="2182328" y="2519295"/>
                  </a:lnTo>
                  <a:lnTo>
                    <a:pt x="2175490" y="2521095"/>
                  </a:lnTo>
                  <a:lnTo>
                    <a:pt x="2165051" y="2524696"/>
                  </a:lnTo>
                  <a:lnTo>
                    <a:pt x="2158212" y="2529737"/>
                  </a:lnTo>
                  <a:lnTo>
                    <a:pt x="2163251" y="2534777"/>
                  </a:lnTo>
                  <a:lnTo>
                    <a:pt x="2170450" y="2541978"/>
                  </a:lnTo>
                  <a:lnTo>
                    <a:pt x="2173689" y="2552420"/>
                  </a:lnTo>
                  <a:lnTo>
                    <a:pt x="2175490" y="2564302"/>
                  </a:lnTo>
                  <a:lnTo>
                    <a:pt x="2175490" y="2580144"/>
                  </a:lnTo>
                  <a:lnTo>
                    <a:pt x="2160012" y="2580144"/>
                  </a:lnTo>
                  <a:lnTo>
                    <a:pt x="2154613" y="2581584"/>
                  </a:lnTo>
                  <a:lnTo>
                    <a:pt x="2151373" y="2585185"/>
                  </a:lnTo>
                  <a:lnTo>
                    <a:pt x="2149574" y="2592026"/>
                  </a:lnTo>
                  <a:lnTo>
                    <a:pt x="2145974" y="2597427"/>
                  </a:lnTo>
                  <a:lnTo>
                    <a:pt x="2142735" y="2600667"/>
                  </a:lnTo>
                  <a:lnTo>
                    <a:pt x="2137335" y="2602467"/>
                  </a:lnTo>
                  <a:lnTo>
                    <a:pt x="2129057" y="2606068"/>
                  </a:lnTo>
                  <a:lnTo>
                    <a:pt x="2118618" y="2606068"/>
                  </a:lnTo>
                  <a:lnTo>
                    <a:pt x="2111780" y="2624791"/>
                  </a:lnTo>
                  <a:lnTo>
                    <a:pt x="2104581" y="2645674"/>
                  </a:lnTo>
                  <a:lnTo>
                    <a:pt x="2099541" y="2668357"/>
                  </a:lnTo>
                  <a:lnTo>
                    <a:pt x="2095942" y="2692481"/>
                  </a:lnTo>
                  <a:lnTo>
                    <a:pt x="2092703" y="2708323"/>
                  </a:lnTo>
                  <a:lnTo>
                    <a:pt x="2089103" y="2720205"/>
                  </a:lnTo>
                  <a:lnTo>
                    <a:pt x="2085504" y="2733887"/>
                  </a:lnTo>
                  <a:lnTo>
                    <a:pt x="2078665" y="2744329"/>
                  </a:lnTo>
                  <a:lnTo>
                    <a:pt x="2071826" y="2756570"/>
                  </a:lnTo>
                  <a:lnTo>
                    <a:pt x="2063187" y="2767012"/>
                  </a:lnTo>
                  <a:lnTo>
                    <a:pt x="2054549" y="2775653"/>
                  </a:lnTo>
                  <a:lnTo>
                    <a:pt x="2044111" y="2784294"/>
                  </a:lnTo>
                  <a:lnTo>
                    <a:pt x="2036912" y="2786095"/>
                  </a:lnTo>
                  <a:lnTo>
                    <a:pt x="2019634" y="2789335"/>
                  </a:lnTo>
                  <a:lnTo>
                    <a:pt x="2004157" y="2787535"/>
                  </a:lnTo>
                  <a:lnTo>
                    <a:pt x="1992279" y="2784294"/>
                  </a:lnTo>
                  <a:lnTo>
                    <a:pt x="1980041" y="2777093"/>
                  </a:lnTo>
                  <a:lnTo>
                    <a:pt x="1975002" y="2770252"/>
                  </a:lnTo>
                  <a:lnTo>
                    <a:pt x="1969603" y="2761611"/>
                  </a:lnTo>
                  <a:lnTo>
                    <a:pt x="1964563" y="2752970"/>
                  </a:lnTo>
                  <a:lnTo>
                    <a:pt x="1962763" y="2742528"/>
                  </a:lnTo>
                  <a:lnTo>
                    <a:pt x="1938647" y="2737488"/>
                  </a:lnTo>
                  <a:lnTo>
                    <a:pt x="1907332" y="2728846"/>
                  </a:lnTo>
                  <a:lnTo>
                    <a:pt x="1841463" y="2718405"/>
                  </a:lnTo>
                  <a:lnTo>
                    <a:pt x="1836424" y="2718405"/>
                  </a:lnTo>
                  <a:lnTo>
                    <a:pt x="1819147" y="2718405"/>
                  </a:lnTo>
                  <a:lnTo>
                    <a:pt x="1803309" y="2720205"/>
                  </a:lnTo>
                  <a:lnTo>
                    <a:pt x="1774154" y="2725246"/>
                  </a:lnTo>
                  <a:lnTo>
                    <a:pt x="1763716" y="2730647"/>
                  </a:lnTo>
                  <a:lnTo>
                    <a:pt x="1755077" y="2737488"/>
                  </a:lnTo>
                  <a:lnTo>
                    <a:pt x="1747878" y="2744329"/>
                  </a:lnTo>
                  <a:lnTo>
                    <a:pt x="1742839" y="2754770"/>
                  </a:lnTo>
                  <a:lnTo>
                    <a:pt x="1739239" y="2761611"/>
                  </a:lnTo>
                  <a:lnTo>
                    <a:pt x="1730601" y="2763411"/>
                  </a:lnTo>
                  <a:lnTo>
                    <a:pt x="1718723" y="2765212"/>
                  </a:lnTo>
                  <a:lnTo>
                    <a:pt x="1703245" y="2767012"/>
                  </a:lnTo>
                  <a:lnTo>
                    <a:pt x="1694607" y="2765212"/>
                  </a:lnTo>
                  <a:lnTo>
                    <a:pt x="1687408" y="2761611"/>
                  </a:lnTo>
                  <a:lnTo>
                    <a:pt x="1680569" y="2756570"/>
                  </a:lnTo>
                  <a:lnTo>
                    <a:pt x="1673730" y="2749729"/>
                  </a:lnTo>
                  <a:lnTo>
                    <a:pt x="1665091" y="2742528"/>
                  </a:lnTo>
                  <a:lnTo>
                    <a:pt x="1659692" y="2739288"/>
                  </a:lnTo>
                  <a:lnTo>
                    <a:pt x="1654653" y="2735687"/>
                  </a:lnTo>
                  <a:lnTo>
                    <a:pt x="1644215" y="2732447"/>
                  </a:lnTo>
                  <a:lnTo>
                    <a:pt x="1644215" y="2722005"/>
                  </a:lnTo>
                  <a:lnTo>
                    <a:pt x="1642415" y="2716964"/>
                  </a:lnTo>
                  <a:lnTo>
                    <a:pt x="1640615" y="2713364"/>
                  </a:lnTo>
                  <a:lnTo>
                    <a:pt x="1635576" y="2706523"/>
                  </a:lnTo>
                  <a:lnTo>
                    <a:pt x="1633776" y="2697882"/>
                  </a:lnTo>
                  <a:lnTo>
                    <a:pt x="1633776" y="2690681"/>
                  </a:lnTo>
                  <a:lnTo>
                    <a:pt x="1635576" y="2683840"/>
                  </a:lnTo>
                  <a:lnTo>
                    <a:pt x="1618299" y="2657916"/>
                  </a:lnTo>
                  <a:lnTo>
                    <a:pt x="1602462" y="2630192"/>
                  </a:lnTo>
                  <a:lnTo>
                    <a:pt x="1588784" y="2598867"/>
                  </a:lnTo>
                  <a:lnTo>
                    <a:pt x="1576906" y="2566102"/>
                  </a:lnTo>
                  <a:lnTo>
                    <a:pt x="1559628" y="2529737"/>
                  </a:lnTo>
                  <a:lnTo>
                    <a:pt x="1542351" y="2496612"/>
                  </a:lnTo>
                  <a:lnTo>
                    <a:pt x="1526514" y="2467447"/>
                  </a:lnTo>
                  <a:lnTo>
                    <a:pt x="1509237" y="2439723"/>
                  </a:lnTo>
                  <a:lnTo>
                    <a:pt x="1503838" y="2431082"/>
                  </a:lnTo>
                  <a:lnTo>
                    <a:pt x="1509237" y="2422441"/>
                  </a:lnTo>
                  <a:lnTo>
                    <a:pt x="1514276" y="2413799"/>
                  </a:lnTo>
                  <a:lnTo>
                    <a:pt x="1516075" y="2408399"/>
                  </a:lnTo>
                  <a:lnTo>
                    <a:pt x="1511036" y="2394717"/>
                  </a:lnTo>
                  <a:lnTo>
                    <a:pt x="1500598" y="2389316"/>
                  </a:lnTo>
                  <a:lnTo>
                    <a:pt x="1491959" y="2382475"/>
                  </a:lnTo>
                  <a:lnTo>
                    <a:pt x="1484760" y="2372033"/>
                  </a:lnTo>
                  <a:lnTo>
                    <a:pt x="1477922" y="2361592"/>
                  </a:lnTo>
                  <a:lnTo>
                    <a:pt x="1471083" y="2349710"/>
                  </a:lnTo>
                  <a:lnTo>
                    <a:pt x="1467483" y="2337468"/>
                  </a:lnTo>
                  <a:lnTo>
                    <a:pt x="1467483" y="2321986"/>
                  </a:lnTo>
                  <a:lnTo>
                    <a:pt x="1469283" y="2306503"/>
                  </a:lnTo>
                  <a:lnTo>
                    <a:pt x="1466043" y="2304703"/>
                  </a:lnTo>
                  <a:lnTo>
                    <a:pt x="1457405" y="2301103"/>
                  </a:lnTo>
                  <a:lnTo>
                    <a:pt x="1450206" y="2296062"/>
                  </a:lnTo>
                  <a:lnTo>
                    <a:pt x="1446967" y="2289221"/>
                  </a:lnTo>
                  <a:lnTo>
                    <a:pt x="1445167" y="2282020"/>
                  </a:lnTo>
                  <a:lnTo>
                    <a:pt x="1440128" y="2261497"/>
                  </a:lnTo>
                  <a:lnTo>
                    <a:pt x="1434729" y="2233413"/>
                  </a:lnTo>
                  <a:lnTo>
                    <a:pt x="1427890" y="2202448"/>
                  </a:lnTo>
                  <a:lnTo>
                    <a:pt x="1422850" y="2180125"/>
                  </a:lnTo>
                  <a:lnTo>
                    <a:pt x="1417451" y="2173284"/>
                  </a:lnTo>
                  <a:lnTo>
                    <a:pt x="1412412" y="2167883"/>
                  </a:lnTo>
                  <a:lnTo>
                    <a:pt x="1405573" y="2162842"/>
                  </a:lnTo>
                  <a:lnTo>
                    <a:pt x="1398374" y="2155641"/>
                  </a:lnTo>
                  <a:lnTo>
                    <a:pt x="1393335" y="2147000"/>
                  </a:lnTo>
                  <a:lnTo>
                    <a:pt x="1387936" y="2136558"/>
                  </a:lnTo>
                  <a:lnTo>
                    <a:pt x="1376058" y="2114235"/>
                  </a:lnTo>
                  <a:lnTo>
                    <a:pt x="1367419" y="2096952"/>
                  </a:lnTo>
                  <a:lnTo>
                    <a:pt x="1362020" y="2084710"/>
                  </a:lnTo>
                  <a:lnTo>
                    <a:pt x="1358781" y="2072469"/>
                  </a:lnTo>
                  <a:lnTo>
                    <a:pt x="1346543" y="2051946"/>
                  </a:lnTo>
                  <a:lnTo>
                    <a:pt x="1339344" y="2039704"/>
                  </a:lnTo>
                  <a:lnTo>
                    <a:pt x="1334305" y="2027822"/>
                  </a:lnTo>
                  <a:lnTo>
                    <a:pt x="1332505" y="2017380"/>
                  </a:lnTo>
                  <a:lnTo>
                    <a:pt x="1330705" y="2006939"/>
                  </a:lnTo>
                  <a:lnTo>
                    <a:pt x="1327466" y="2000098"/>
                  </a:lnTo>
                  <a:lnTo>
                    <a:pt x="1327466" y="1992897"/>
                  </a:lnTo>
                  <a:lnTo>
                    <a:pt x="1329265" y="1984255"/>
                  </a:lnTo>
                  <a:lnTo>
                    <a:pt x="1332505" y="1975614"/>
                  </a:lnTo>
                  <a:lnTo>
                    <a:pt x="1334305" y="1972014"/>
                  </a:lnTo>
                  <a:lnTo>
                    <a:pt x="1330705" y="1968773"/>
                  </a:lnTo>
                  <a:lnTo>
                    <a:pt x="1330705" y="1970573"/>
                  </a:lnTo>
                  <a:lnTo>
                    <a:pt x="1327466" y="1951491"/>
                  </a:lnTo>
                  <a:lnTo>
                    <a:pt x="1320627" y="1930608"/>
                  </a:lnTo>
                  <a:lnTo>
                    <a:pt x="1311988" y="1911525"/>
                  </a:lnTo>
                  <a:lnTo>
                    <a:pt x="1301550" y="1891002"/>
                  </a:lnTo>
                  <a:lnTo>
                    <a:pt x="1291112" y="1870119"/>
                  </a:lnTo>
                  <a:lnTo>
                    <a:pt x="1280674" y="1849235"/>
                  </a:lnTo>
                  <a:lnTo>
                    <a:pt x="1272035" y="1828352"/>
                  </a:lnTo>
                  <a:lnTo>
                    <a:pt x="1265196" y="1807829"/>
                  </a:lnTo>
                  <a:lnTo>
                    <a:pt x="1251518" y="1766063"/>
                  </a:lnTo>
                  <a:lnTo>
                    <a:pt x="1237480" y="1722857"/>
                  </a:lnTo>
                  <a:lnTo>
                    <a:pt x="1223442" y="1677850"/>
                  </a:lnTo>
                  <a:lnTo>
                    <a:pt x="1211565" y="1631043"/>
                  </a:lnTo>
                  <a:lnTo>
                    <a:pt x="1192488" y="1553271"/>
                  </a:lnTo>
                  <a:lnTo>
                    <a:pt x="1169811" y="1475500"/>
                  </a:lnTo>
                  <a:lnTo>
                    <a:pt x="1159733" y="1440575"/>
                  </a:lnTo>
                  <a:lnTo>
                    <a:pt x="1149294" y="1412850"/>
                  </a:lnTo>
                  <a:lnTo>
                    <a:pt x="1138856" y="1385126"/>
                  </a:lnTo>
                  <a:lnTo>
                    <a:pt x="1100702" y="1399168"/>
                  </a:lnTo>
                  <a:lnTo>
                    <a:pt x="1133817" y="1373245"/>
                  </a:lnTo>
                  <a:lnTo>
                    <a:pt x="1117980" y="1338679"/>
                  </a:lnTo>
                  <a:lnTo>
                    <a:pt x="1114740" y="1333279"/>
                  </a:lnTo>
                  <a:lnTo>
                    <a:pt x="1109341" y="1336879"/>
                  </a:lnTo>
                  <a:lnTo>
                    <a:pt x="1114740" y="1331478"/>
                  </a:lnTo>
                  <a:lnTo>
                    <a:pt x="1093864" y="1290072"/>
                  </a:lnTo>
                  <a:lnTo>
                    <a:pt x="1074786" y="1245065"/>
                  </a:lnTo>
                  <a:lnTo>
                    <a:pt x="1064348" y="1220942"/>
                  </a:lnTo>
                  <a:lnTo>
                    <a:pt x="1053910" y="1198259"/>
                  </a:lnTo>
                  <a:lnTo>
                    <a:pt x="1047071" y="1172335"/>
                  </a:lnTo>
                  <a:lnTo>
                    <a:pt x="1040232" y="1147851"/>
                  </a:lnTo>
                  <a:lnTo>
                    <a:pt x="1033393" y="1123727"/>
                  </a:lnTo>
                  <a:lnTo>
                    <a:pt x="1027994" y="1099604"/>
                  </a:lnTo>
                  <a:lnTo>
                    <a:pt x="1024755" y="1071880"/>
                  </a:lnTo>
                  <a:lnTo>
                    <a:pt x="1024755" y="1040555"/>
                  </a:lnTo>
                  <a:lnTo>
                    <a:pt x="1010717" y="1038755"/>
                  </a:lnTo>
                  <a:lnTo>
                    <a:pt x="1002078" y="1033714"/>
                  </a:lnTo>
                  <a:lnTo>
                    <a:pt x="995239" y="1028673"/>
                  </a:lnTo>
                  <a:lnTo>
                    <a:pt x="991640" y="1021472"/>
                  </a:lnTo>
                  <a:lnTo>
                    <a:pt x="990200" y="1014631"/>
                  </a:lnTo>
                  <a:lnTo>
                    <a:pt x="988400" y="988707"/>
                  </a:lnTo>
                  <a:lnTo>
                    <a:pt x="983001" y="962784"/>
                  </a:lnTo>
                  <a:lnTo>
                    <a:pt x="976162" y="936860"/>
                  </a:lnTo>
                  <a:lnTo>
                    <a:pt x="965724" y="912376"/>
                  </a:lnTo>
                  <a:lnTo>
                    <a:pt x="963924" y="917777"/>
                  </a:lnTo>
                  <a:lnTo>
                    <a:pt x="958885" y="922818"/>
                  </a:lnTo>
                  <a:lnTo>
                    <a:pt x="955286" y="926418"/>
                  </a:lnTo>
                  <a:lnTo>
                    <a:pt x="948447" y="930019"/>
                  </a:lnTo>
                  <a:lnTo>
                    <a:pt x="946647" y="931819"/>
                  </a:lnTo>
                  <a:lnTo>
                    <a:pt x="946647" y="933259"/>
                  </a:lnTo>
                  <a:lnTo>
                    <a:pt x="946647" y="938660"/>
                  </a:lnTo>
                  <a:lnTo>
                    <a:pt x="953486" y="949101"/>
                  </a:lnTo>
                  <a:lnTo>
                    <a:pt x="958885" y="959543"/>
                  </a:lnTo>
                  <a:lnTo>
                    <a:pt x="965724" y="969625"/>
                  </a:lnTo>
                  <a:lnTo>
                    <a:pt x="969323" y="981866"/>
                  </a:lnTo>
                  <a:lnTo>
                    <a:pt x="976162" y="1007790"/>
                  </a:lnTo>
                  <a:lnTo>
                    <a:pt x="977962" y="1033714"/>
                  </a:lnTo>
                  <a:lnTo>
                    <a:pt x="981561" y="1044156"/>
                  </a:lnTo>
                  <a:lnTo>
                    <a:pt x="981561" y="1049196"/>
                  </a:lnTo>
                  <a:lnTo>
                    <a:pt x="977962" y="1056397"/>
                  </a:lnTo>
                  <a:lnTo>
                    <a:pt x="974363" y="1063238"/>
                  </a:lnTo>
                  <a:lnTo>
                    <a:pt x="967524" y="1063238"/>
                  </a:lnTo>
                  <a:lnTo>
                    <a:pt x="955286" y="1066839"/>
                  </a:lnTo>
                  <a:lnTo>
                    <a:pt x="957085" y="1108245"/>
                  </a:lnTo>
                  <a:lnTo>
                    <a:pt x="958885" y="1151452"/>
                  </a:lnTo>
                  <a:lnTo>
                    <a:pt x="957085" y="1196458"/>
                  </a:lnTo>
                  <a:lnTo>
                    <a:pt x="955286" y="1245065"/>
                  </a:lnTo>
                  <a:lnTo>
                    <a:pt x="952046" y="1350561"/>
                  </a:lnTo>
                  <a:lnTo>
                    <a:pt x="946647" y="1459657"/>
                  </a:lnTo>
                  <a:lnTo>
                    <a:pt x="941608" y="1565153"/>
                  </a:lnTo>
                  <a:lnTo>
                    <a:pt x="939808" y="1617361"/>
                  </a:lnTo>
                  <a:lnTo>
                    <a:pt x="939808" y="1669209"/>
                  </a:lnTo>
                  <a:lnTo>
                    <a:pt x="938008" y="1712415"/>
                  </a:lnTo>
                  <a:lnTo>
                    <a:pt x="939808" y="1755982"/>
                  </a:lnTo>
                  <a:lnTo>
                    <a:pt x="941608" y="1797388"/>
                  </a:lnTo>
                  <a:lnTo>
                    <a:pt x="946647" y="1838794"/>
                  </a:lnTo>
                  <a:lnTo>
                    <a:pt x="948447" y="1844195"/>
                  </a:lnTo>
                  <a:lnTo>
                    <a:pt x="946647" y="1847435"/>
                  </a:lnTo>
                  <a:lnTo>
                    <a:pt x="941608" y="1861477"/>
                  </a:lnTo>
                  <a:lnTo>
                    <a:pt x="938008" y="1876960"/>
                  </a:lnTo>
                  <a:lnTo>
                    <a:pt x="936209" y="1894242"/>
                  </a:lnTo>
                  <a:lnTo>
                    <a:pt x="936209" y="1915125"/>
                  </a:lnTo>
                  <a:lnTo>
                    <a:pt x="934409" y="1935648"/>
                  </a:lnTo>
                  <a:lnTo>
                    <a:pt x="932969" y="1958332"/>
                  </a:lnTo>
                  <a:lnTo>
                    <a:pt x="932969" y="2001538"/>
                  </a:lnTo>
                  <a:lnTo>
                    <a:pt x="932969" y="2089751"/>
                  </a:lnTo>
                  <a:lnTo>
                    <a:pt x="931170" y="2126477"/>
                  </a:lnTo>
                  <a:lnTo>
                    <a:pt x="923971" y="2159241"/>
                  </a:lnTo>
                  <a:lnTo>
                    <a:pt x="934409" y="2161042"/>
                  </a:lnTo>
                  <a:lnTo>
                    <a:pt x="946647" y="2164642"/>
                  </a:lnTo>
                  <a:lnTo>
                    <a:pt x="955286" y="2166082"/>
                  </a:lnTo>
                  <a:lnTo>
                    <a:pt x="960685" y="2171483"/>
                  </a:lnTo>
                  <a:lnTo>
                    <a:pt x="965724" y="2174724"/>
                  </a:lnTo>
                  <a:lnTo>
                    <a:pt x="971123" y="2180125"/>
                  </a:lnTo>
                  <a:lnTo>
                    <a:pt x="974363" y="2186966"/>
                  </a:lnTo>
                  <a:lnTo>
                    <a:pt x="976162" y="2193807"/>
                  </a:lnTo>
                  <a:lnTo>
                    <a:pt x="977962" y="2209289"/>
                  </a:lnTo>
                  <a:lnTo>
                    <a:pt x="977962" y="2216130"/>
                  </a:lnTo>
                  <a:lnTo>
                    <a:pt x="976162" y="2223331"/>
                  </a:lnTo>
                  <a:lnTo>
                    <a:pt x="988400" y="2221531"/>
                  </a:lnTo>
                  <a:lnTo>
                    <a:pt x="1000279" y="2221531"/>
                  </a:lnTo>
                  <a:lnTo>
                    <a:pt x="1026194" y="2224771"/>
                  </a:lnTo>
                  <a:lnTo>
                    <a:pt x="1027994" y="2224771"/>
                  </a:lnTo>
                  <a:lnTo>
                    <a:pt x="1041672" y="2224771"/>
                  </a:lnTo>
                  <a:lnTo>
                    <a:pt x="1059309" y="2228372"/>
                  </a:lnTo>
                  <a:lnTo>
                    <a:pt x="1076586" y="2231972"/>
                  </a:lnTo>
                  <a:lnTo>
                    <a:pt x="1097463" y="2237013"/>
                  </a:lnTo>
                  <a:lnTo>
                    <a:pt x="1112940" y="2242414"/>
                  </a:lnTo>
                  <a:lnTo>
                    <a:pt x="1128418" y="2245654"/>
                  </a:lnTo>
                  <a:lnTo>
                    <a:pt x="1149294" y="2245654"/>
                  </a:lnTo>
                  <a:lnTo>
                    <a:pt x="1171611" y="2243854"/>
                  </a:lnTo>
                  <a:lnTo>
                    <a:pt x="1188888" y="2242414"/>
                  </a:lnTo>
                  <a:lnTo>
                    <a:pt x="1188888" y="2259696"/>
                  </a:lnTo>
                  <a:lnTo>
                    <a:pt x="1187089" y="2313344"/>
                  </a:lnTo>
                  <a:lnTo>
                    <a:pt x="1182049" y="2366992"/>
                  </a:lnTo>
                  <a:lnTo>
                    <a:pt x="1175210" y="2418840"/>
                  </a:lnTo>
                  <a:lnTo>
                    <a:pt x="1164772" y="2472488"/>
                  </a:lnTo>
                  <a:lnTo>
                    <a:pt x="1159733" y="2500212"/>
                  </a:lnTo>
                  <a:lnTo>
                    <a:pt x="1156133" y="2527936"/>
                  </a:lnTo>
                  <a:lnTo>
                    <a:pt x="1152534" y="2555660"/>
                  </a:lnTo>
                  <a:lnTo>
                    <a:pt x="1151094" y="2585185"/>
                  </a:lnTo>
                  <a:lnTo>
                    <a:pt x="1151094" y="2616149"/>
                  </a:lnTo>
                  <a:lnTo>
                    <a:pt x="1151094" y="2647474"/>
                  </a:lnTo>
                  <a:lnTo>
                    <a:pt x="1154334" y="2713364"/>
                  </a:lnTo>
                  <a:lnTo>
                    <a:pt x="1156133" y="2728846"/>
                  </a:lnTo>
                  <a:lnTo>
                    <a:pt x="1138856" y="2728846"/>
                  </a:lnTo>
                  <a:lnTo>
                    <a:pt x="1107541" y="2732447"/>
                  </a:lnTo>
                  <a:lnTo>
                    <a:pt x="1069387" y="2737488"/>
                  </a:lnTo>
                  <a:lnTo>
                    <a:pt x="1045271" y="2739288"/>
                  </a:lnTo>
                  <a:lnTo>
                    <a:pt x="1022955" y="2741088"/>
                  </a:lnTo>
                  <a:lnTo>
                    <a:pt x="1000279" y="2739288"/>
                  </a:lnTo>
                  <a:lnTo>
                    <a:pt x="979762" y="2737488"/>
                  </a:lnTo>
                  <a:lnTo>
                    <a:pt x="972563" y="2737488"/>
                  </a:lnTo>
                  <a:lnTo>
                    <a:pt x="962485" y="2735687"/>
                  </a:lnTo>
                  <a:lnTo>
                    <a:pt x="946647" y="2730647"/>
                  </a:lnTo>
                  <a:lnTo>
                    <a:pt x="927570" y="2722005"/>
                  </a:lnTo>
                  <a:lnTo>
                    <a:pt x="910293" y="2723805"/>
                  </a:lnTo>
                  <a:lnTo>
                    <a:pt x="891216" y="2725246"/>
                  </a:lnTo>
                  <a:lnTo>
                    <a:pt x="851622" y="2732447"/>
                  </a:lnTo>
                  <a:lnTo>
                    <a:pt x="825707" y="2739288"/>
                  </a:lnTo>
                  <a:lnTo>
                    <a:pt x="799431" y="2742528"/>
                  </a:lnTo>
                  <a:lnTo>
                    <a:pt x="773515" y="2744329"/>
                  </a:lnTo>
                  <a:lnTo>
                    <a:pt x="749399" y="2744329"/>
                  </a:lnTo>
                  <a:lnTo>
                    <a:pt x="648975" y="2744329"/>
                  </a:lnTo>
                  <a:lnTo>
                    <a:pt x="634937" y="2742528"/>
                  </a:lnTo>
                  <a:lnTo>
                    <a:pt x="624859" y="2742528"/>
                  </a:lnTo>
                  <a:lnTo>
                    <a:pt x="616220" y="2744329"/>
                  </a:lnTo>
                  <a:lnTo>
                    <a:pt x="607582" y="2749729"/>
                  </a:lnTo>
                  <a:lnTo>
                    <a:pt x="595344" y="2758371"/>
                  </a:lnTo>
                  <a:lnTo>
                    <a:pt x="581666" y="2763411"/>
                  </a:lnTo>
                  <a:lnTo>
                    <a:pt x="566188" y="2767012"/>
                  </a:lnTo>
                  <a:lnTo>
                    <a:pt x="550351" y="2768452"/>
                  </a:lnTo>
                  <a:lnTo>
                    <a:pt x="541712" y="2767012"/>
                  </a:lnTo>
                  <a:lnTo>
                    <a:pt x="508598" y="2763411"/>
                  </a:lnTo>
                  <a:lnTo>
                    <a:pt x="491320" y="2761611"/>
                  </a:lnTo>
                  <a:lnTo>
                    <a:pt x="475843" y="2763411"/>
                  </a:lnTo>
                  <a:lnTo>
                    <a:pt x="453527" y="2767012"/>
                  </a:lnTo>
                  <a:lnTo>
                    <a:pt x="434450" y="2767012"/>
                  </a:lnTo>
                  <a:lnTo>
                    <a:pt x="392696" y="2768452"/>
                  </a:lnTo>
                  <a:lnTo>
                    <a:pt x="377219" y="2770252"/>
                  </a:lnTo>
                  <a:lnTo>
                    <a:pt x="361741" y="2768452"/>
                  </a:lnTo>
                  <a:lnTo>
                    <a:pt x="344464" y="2765212"/>
                  </a:lnTo>
                  <a:lnTo>
                    <a:pt x="325387" y="2758371"/>
                  </a:lnTo>
                  <a:lnTo>
                    <a:pt x="311709" y="2756570"/>
                  </a:lnTo>
                  <a:lnTo>
                    <a:pt x="295872" y="2752970"/>
                  </a:lnTo>
                  <a:lnTo>
                    <a:pt x="261318" y="2739288"/>
                  </a:lnTo>
                  <a:lnTo>
                    <a:pt x="230003" y="2728846"/>
                  </a:lnTo>
                  <a:lnTo>
                    <a:pt x="202287" y="2722005"/>
                  </a:lnTo>
                  <a:lnTo>
                    <a:pt x="190409" y="2720205"/>
                  </a:lnTo>
                  <a:lnTo>
                    <a:pt x="178171" y="2718405"/>
                  </a:lnTo>
                  <a:lnTo>
                    <a:pt x="181770" y="2725246"/>
                  </a:lnTo>
                  <a:lnTo>
                    <a:pt x="183570" y="2732447"/>
                  </a:lnTo>
                  <a:lnTo>
                    <a:pt x="183570" y="2737488"/>
                  </a:lnTo>
                  <a:lnTo>
                    <a:pt x="179971" y="2744329"/>
                  </a:lnTo>
                  <a:lnTo>
                    <a:pt x="176371" y="2746129"/>
                  </a:lnTo>
                  <a:lnTo>
                    <a:pt x="171332" y="2749729"/>
                  </a:lnTo>
                  <a:lnTo>
                    <a:pt x="164493" y="2749729"/>
                  </a:lnTo>
                  <a:lnTo>
                    <a:pt x="155855" y="2747929"/>
                  </a:lnTo>
                  <a:lnTo>
                    <a:pt x="134978" y="2732447"/>
                  </a:lnTo>
                  <a:lnTo>
                    <a:pt x="133178" y="2735687"/>
                  </a:lnTo>
                  <a:lnTo>
                    <a:pt x="131738" y="2737488"/>
                  </a:lnTo>
                  <a:lnTo>
                    <a:pt x="131738" y="2799777"/>
                  </a:lnTo>
                  <a:lnTo>
                    <a:pt x="103663" y="2744329"/>
                  </a:lnTo>
                  <a:lnTo>
                    <a:pt x="89985" y="2747929"/>
                  </a:lnTo>
                  <a:lnTo>
                    <a:pt x="81347" y="2751170"/>
                  </a:lnTo>
                  <a:lnTo>
                    <a:pt x="65509" y="2756570"/>
                  </a:lnTo>
                  <a:lnTo>
                    <a:pt x="55431" y="2761611"/>
                  </a:lnTo>
                  <a:lnTo>
                    <a:pt x="43193" y="2765212"/>
                  </a:lnTo>
                  <a:lnTo>
                    <a:pt x="31314" y="2765212"/>
                  </a:lnTo>
                  <a:lnTo>
                    <a:pt x="22676" y="2761611"/>
                  </a:lnTo>
                  <a:lnTo>
                    <a:pt x="14037" y="2756570"/>
                  </a:lnTo>
                  <a:lnTo>
                    <a:pt x="8638" y="2744329"/>
                  </a:lnTo>
                  <a:lnTo>
                    <a:pt x="5399" y="2737488"/>
                  </a:lnTo>
                  <a:lnTo>
                    <a:pt x="5399" y="2728846"/>
                  </a:lnTo>
                  <a:lnTo>
                    <a:pt x="5399" y="2720205"/>
                  </a:lnTo>
                  <a:lnTo>
                    <a:pt x="6839" y="2711564"/>
                  </a:lnTo>
                  <a:lnTo>
                    <a:pt x="10438" y="2701122"/>
                  </a:lnTo>
                  <a:lnTo>
                    <a:pt x="15477" y="2690681"/>
                  </a:lnTo>
                  <a:lnTo>
                    <a:pt x="20876" y="2682039"/>
                  </a:lnTo>
                  <a:lnTo>
                    <a:pt x="25915" y="2673398"/>
                  </a:lnTo>
                  <a:lnTo>
                    <a:pt x="27715" y="2662956"/>
                  </a:lnTo>
                  <a:lnTo>
                    <a:pt x="29515" y="2654315"/>
                  </a:lnTo>
                  <a:lnTo>
                    <a:pt x="24116" y="2649274"/>
                  </a:lnTo>
                  <a:lnTo>
                    <a:pt x="22676" y="2642073"/>
                  </a:lnTo>
                  <a:lnTo>
                    <a:pt x="19077" y="2630192"/>
                  </a:lnTo>
                  <a:lnTo>
                    <a:pt x="19077" y="2617950"/>
                  </a:lnTo>
                  <a:lnTo>
                    <a:pt x="22676" y="2607508"/>
                  </a:lnTo>
                  <a:lnTo>
                    <a:pt x="24116" y="2600667"/>
                  </a:lnTo>
                  <a:lnTo>
                    <a:pt x="24116" y="2592026"/>
                  </a:lnTo>
                  <a:lnTo>
                    <a:pt x="22676" y="2574743"/>
                  </a:lnTo>
                  <a:lnTo>
                    <a:pt x="10438" y="2566102"/>
                  </a:lnTo>
                  <a:lnTo>
                    <a:pt x="10438" y="2557461"/>
                  </a:lnTo>
                  <a:lnTo>
                    <a:pt x="12238" y="2547019"/>
                  </a:lnTo>
                  <a:lnTo>
                    <a:pt x="14037" y="2538378"/>
                  </a:lnTo>
                  <a:lnTo>
                    <a:pt x="19077" y="2533337"/>
                  </a:lnTo>
                  <a:lnTo>
                    <a:pt x="22676" y="2531537"/>
                  </a:lnTo>
                  <a:lnTo>
                    <a:pt x="27715" y="2529737"/>
                  </a:lnTo>
                  <a:lnTo>
                    <a:pt x="20876" y="2508854"/>
                  </a:lnTo>
                  <a:lnTo>
                    <a:pt x="22676" y="2505253"/>
                  </a:lnTo>
                  <a:lnTo>
                    <a:pt x="27715" y="2486530"/>
                  </a:lnTo>
                  <a:lnTo>
                    <a:pt x="32754" y="2470688"/>
                  </a:lnTo>
                  <a:lnTo>
                    <a:pt x="38153" y="2460606"/>
                  </a:lnTo>
                  <a:lnTo>
                    <a:pt x="38153" y="2455206"/>
                  </a:lnTo>
                  <a:lnTo>
                    <a:pt x="38153" y="2448365"/>
                  </a:lnTo>
                  <a:lnTo>
                    <a:pt x="31314" y="2429282"/>
                  </a:lnTo>
                  <a:lnTo>
                    <a:pt x="24116" y="2413799"/>
                  </a:lnTo>
                  <a:lnTo>
                    <a:pt x="41393" y="2408399"/>
                  </a:lnTo>
                  <a:lnTo>
                    <a:pt x="44992" y="2405158"/>
                  </a:lnTo>
                  <a:lnTo>
                    <a:pt x="48592" y="2399757"/>
                  </a:lnTo>
                  <a:lnTo>
                    <a:pt x="48592" y="2389316"/>
                  </a:lnTo>
                  <a:lnTo>
                    <a:pt x="48592" y="2375634"/>
                  </a:lnTo>
                  <a:lnTo>
                    <a:pt x="46792" y="2365192"/>
                  </a:lnTo>
                  <a:lnTo>
                    <a:pt x="48592" y="2354751"/>
                  </a:lnTo>
                  <a:lnTo>
                    <a:pt x="48592" y="2346109"/>
                  </a:lnTo>
                  <a:lnTo>
                    <a:pt x="50031" y="2337468"/>
                  </a:lnTo>
                  <a:lnTo>
                    <a:pt x="56870" y="2323786"/>
                  </a:lnTo>
                  <a:lnTo>
                    <a:pt x="65509" y="2313344"/>
                  </a:lnTo>
                  <a:lnTo>
                    <a:pt x="53631" y="2301103"/>
                  </a:lnTo>
                  <a:lnTo>
                    <a:pt x="44992" y="2294262"/>
                  </a:lnTo>
                  <a:lnTo>
                    <a:pt x="39953" y="2289221"/>
                  </a:lnTo>
                  <a:lnTo>
                    <a:pt x="38153" y="2282020"/>
                  </a:lnTo>
                  <a:lnTo>
                    <a:pt x="36354" y="2276979"/>
                  </a:lnTo>
                  <a:lnTo>
                    <a:pt x="34554" y="2271938"/>
                  </a:lnTo>
                  <a:lnTo>
                    <a:pt x="36354" y="2266537"/>
                  </a:lnTo>
                  <a:lnTo>
                    <a:pt x="38153" y="2259696"/>
                  </a:lnTo>
                  <a:lnTo>
                    <a:pt x="43193" y="2251055"/>
                  </a:lnTo>
                  <a:lnTo>
                    <a:pt x="51831" y="2251055"/>
                  </a:lnTo>
                  <a:lnTo>
                    <a:pt x="69108" y="2249255"/>
                  </a:lnTo>
                  <a:lnTo>
                    <a:pt x="75947" y="2247455"/>
                  </a:lnTo>
                  <a:lnTo>
                    <a:pt x="81347" y="2242414"/>
                  </a:lnTo>
                  <a:lnTo>
                    <a:pt x="89985" y="2231972"/>
                  </a:lnTo>
                  <a:lnTo>
                    <a:pt x="95024" y="2221531"/>
                  </a:lnTo>
                  <a:lnTo>
                    <a:pt x="107262" y="2224771"/>
                  </a:lnTo>
                  <a:lnTo>
                    <a:pt x="119500" y="2228372"/>
                  </a:lnTo>
                  <a:lnTo>
                    <a:pt x="131738" y="2231972"/>
                  </a:lnTo>
                  <a:lnTo>
                    <a:pt x="157654" y="2233413"/>
                  </a:lnTo>
                  <a:lnTo>
                    <a:pt x="183570" y="2231972"/>
                  </a:lnTo>
                  <a:lnTo>
                    <a:pt x="212725" y="2224771"/>
                  </a:lnTo>
                  <a:lnTo>
                    <a:pt x="269956" y="2211089"/>
                  </a:lnTo>
                  <a:lnTo>
                    <a:pt x="295872" y="2206048"/>
                  </a:lnTo>
                  <a:lnTo>
                    <a:pt x="323588" y="2202448"/>
                  </a:lnTo>
                  <a:lnTo>
                    <a:pt x="321788" y="2195607"/>
                  </a:lnTo>
                  <a:lnTo>
                    <a:pt x="311709" y="2186966"/>
                  </a:lnTo>
                  <a:lnTo>
                    <a:pt x="303071" y="2173284"/>
                  </a:lnTo>
                  <a:lnTo>
                    <a:pt x="301271" y="2166082"/>
                  </a:lnTo>
                  <a:lnTo>
                    <a:pt x="303071" y="2159241"/>
                  </a:lnTo>
                  <a:lnTo>
                    <a:pt x="306310" y="2150600"/>
                  </a:lnTo>
                  <a:lnTo>
                    <a:pt x="318548" y="2135118"/>
                  </a:lnTo>
                  <a:lnTo>
                    <a:pt x="313149" y="2076069"/>
                  </a:lnTo>
                  <a:lnTo>
                    <a:pt x="311709" y="2015580"/>
                  </a:lnTo>
                  <a:lnTo>
                    <a:pt x="313149" y="1956531"/>
                  </a:lnTo>
                  <a:lnTo>
                    <a:pt x="320348" y="1896042"/>
                  </a:lnTo>
                  <a:lnTo>
                    <a:pt x="327187" y="1840594"/>
                  </a:lnTo>
                  <a:lnTo>
                    <a:pt x="332226" y="1781905"/>
                  </a:lnTo>
                  <a:lnTo>
                    <a:pt x="334026" y="1717816"/>
                  </a:lnTo>
                  <a:lnTo>
                    <a:pt x="335826" y="1646885"/>
                  </a:lnTo>
                  <a:lnTo>
                    <a:pt x="328627" y="1634643"/>
                  </a:lnTo>
                  <a:lnTo>
                    <a:pt x="323588" y="1627802"/>
                  </a:lnTo>
                  <a:lnTo>
                    <a:pt x="321788" y="1619161"/>
                  </a:lnTo>
                  <a:lnTo>
                    <a:pt x="320348" y="1610520"/>
                  </a:lnTo>
                  <a:lnTo>
                    <a:pt x="320348" y="1600078"/>
                  </a:lnTo>
                  <a:lnTo>
                    <a:pt x="320348" y="1546070"/>
                  </a:lnTo>
                  <a:lnTo>
                    <a:pt x="323588" y="1492782"/>
                  </a:lnTo>
                  <a:lnTo>
                    <a:pt x="327187" y="1438774"/>
                  </a:lnTo>
                  <a:lnTo>
                    <a:pt x="332226" y="1383686"/>
                  </a:lnTo>
                  <a:lnTo>
                    <a:pt x="339065" y="1279631"/>
                  </a:lnTo>
                  <a:lnTo>
                    <a:pt x="342664" y="1225983"/>
                  </a:lnTo>
                  <a:lnTo>
                    <a:pt x="345904" y="1170534"/>
                  </a:lnTo>
                  <a:lnTo>
                    <a:pt x="351303" y="1063238"/>
                  </a:lnTo>
                  <a:lnTo>
                    <a:pt x="353103" y="1011031"/>
                  </a:lnTo>
                  <a:lnTo>
                    <a:pt x="354543" y="957743"/>
                  </a:lnTo>
                  <a:lnTo>
                    <a:pt x="353103" y="907335"/>
                  </a:lnTo>
                  <a:lnTo>
                    <a:pt x="349503" y="856928"/>
                  </a:lnTo>
                  <a:lnTo>
                    <a:pt x="344464" y="801840"/>
                  </a:lnTo>
                  <a:lnTo>
                    <a:pt x="335826" y="742791"/>
                  </a:lnTo>
                  <a:lnTo>
                    <a:pt x="332226" y="734149"/>
                  </a:lnTo>
                  <a:lnTo>
                    <a:pt x="332226" y="723708"/>
                  </a:lnTo>
                  <a:lnTo>
                    <a:pt x="335826" y="715067"/>
                  </a:lnTo>
                  <a:lnTo>
                    <a:pt x="339065" y="708226"/>
                  </a:lnTo>
                  <a:lnTo>
                    <a:pt x="342664" y="703185"/>
                  </a:lnTo>
                  <a:lnTo>
                    <a:pt x="342664" y="701385"/>
                  </a:lnTo>
                  <a:lnTo>
                    <a:pt x="334026" y="701385"/>
                  </a:lnTo>
                  <a:lnTo>
                    <a:pt x="327187" y="699584"/>
                  </a:lnTo>
                  <a:lnTo>
                    <a:pt x="320348" y="697784"/>
                  </a:lnTo>
                  <a:lnTo>
                    <a:pt x="313149" y="692743"/>
                  </a:lnTo>
                  <a:lnTo>
                    <a:pt x="308110" y="685902"/>
                  </a:lnTo>
                  <a:lnTo>
                    <a:pt x="308110" y="679061"/>
                  </a:lnTo>
                  <a:lnTo>
                    <a:pt x="313149" y="663219"/>
                  </a:lnTo>
                  <a:lnTo>
                    <a:pt x="320348" y="649537"/>
                  </a:lnTo>
                  <a:lnTo>
                    <a:pt x="327187" y="639095"/>
                  </a:lnTo>
                  <a:lnTo>
                    <a:pt x="337265" y="630454"/>
                  </a:lnTo>
                  <a:lnTo>
                    <a:pt x="342664" y="628654"/>
                  </a:lnTo>
                  <a:lnTo>
                    <a:pt x="314949" y="620012"/>
                  </a:lnTo>
                  <a:lnTo>
                    <a:pt x="282194" y="611371"/>
                  </a:lnTo>
                  <a:lnTo>
                    <a:pt x="269956" y="609571"/>
                  </a:lnTo>
                  <a:lnTo>
                    <a:pt x="269956" y="597329"/>
                  </a:lnTo>
                  <a:lnTo>
                    <a:pt x="269956" y="595529"/>
                  </a:lnTo>
                  <a:lnTo>
                    <a:pt x="247640" y="593729"/>
                  </a:lnTo>
                  <a:lnTo>
                    <a:pt x="224963" y="592288"/>
                  </a:lnTo>
                  <a:lnTo>
                    <a:pt x="202287" y="593729"/>
                  </a:lnTo>
                  <a:lnTo>
                    <a:pt x="179971" y="597329"/>
                  </a:lnTo>
                  <a:lnTo>
                    <a:pt x="162693" y="599129"/>
                  </a:lnTo>
                  <a:lnTo>
                    <a:pt x="145416" y="599129"/>
                  </a:lnTo>
                  <a:lnTo>
                    <a:pt x="129939" y="599129"/>
                  </a:lnTo>
                  <a:lnTo>
                    <a:pt x="112301" y="597329"/>
                  </a:lnTo>
                  <a:lnTo>
                    <a:pt x="98624" y="593729"/>
                  </a:lnTo>
                  <a:lnTo>
                    <a:pt x="84586" y="588688"/>
                  </a:lnTo>
                  <a:lnTo>
                    <a:pt x="70908" y="581847"/>
                  </a:lnTo>
                  <a:lnTo>
                    <a:pt x="58670" y="575006"/>
                  </a:lnTo>
                  <a:lnTo>
                    <a:pt x="55431" y="571405"/>
                  </a:lnTo>
                  <a:lnTo>
                    <a:pt x="44992" y="555923"/>
                  </a:lnTo>
                  <a:lnTo>
                    <a:pt x="38153" y="538640"/>
                  </a:lnTo>
                  <a:lnTo>
                    <a:pt x="34554" y="517757"/>
                  </a:lnTo>
                  <a:lnTo>
                    <a:pt x="32754" y="496874"/>
                  </a:lnTo>
                  <a:lnTo>
                    <a:pt x="29515" y="481392"/>
                  </a:lnTo>
                  <a:lnTo>
                    <a:pt x="25915" y="465910"/>
                  </a:lnTo>
                  <a:lnTo>
                    <a:pt x="19077" y="451867"/>
                  </a:lnTo>
                  <a:lnTo>
                    <a:pt x="14037" y="441426"/>
                  </a:lnTo>
                  <a:lnTo>
                    <a:pt x="6839" y="432785"/>
                  </a:lnTo>
                  <a:lnTo>
                    <a:pt x="12238" y="424503"/>
                  </a:lnTo>
                  <a:lnTo>
                    <a:pt x="25915" y="401820"/>
                  </a:lnTo>
                  <a:lnTo>
                    <a:pt x="25915" y="356813"/>
                  </a:lnTo>
                  <a:lnTo>
                    <a:pt x="25915" y="335930"/>
                  </a:lnTo>
                  <a:lnTo>
                    <a:pt x="29515" y="311807"/>
                  </a:lnTo>
                  <a:lnTo>
                    <a:pt x="27715" y="306406"/>
                  </a:lnTo>
                  <a:lnTo>
                    <a:pt x="15477" y="301365"/>
                  </a:lnTo>
                  <a:lnTo>
                    <a:pt x="6839" y="294524"/>
                  </a:lnTo>
                  <a:lnTo>
                    <a:pt x="0" y="285883"/>
                  </a:lnTo>
                  <a:lnTo>
                    <a:pt x="3599" y="277241"/>
                  </a:lnTo>
                  <a:lnTo>
                    <a:pt x="10438" y="258159"/>
                  </a:lnTo>
                  <a:lnTo>
                    <a:pt x="14037" y="237276"/>
                  </a:lnTo>
                  <a:lnTo>
                    <a:pt x="15477" y="216392"/>
                  </a:lnTo>
                  <a:lnTo>
                    <a:pt x="14037" y="192269"/>
                  </a:lnTo>
                  <a:lnTo>
                    <a:pt x="14037" y="178227"/>
                  </a:lnTo>
                  <a:lnTo>
                    <a:pt x="14037" y="164545"/>
                  </a:lnTo>
                  <a:lnTo>
                    <a:pt x="14037" y="152663"/>
                  </a:lnTo>
                  <a:lnTo>
                    <a:pt x="17277" y="138621"/>
                  </a:lnTo>
                  <a:lnTo>
                    <a:pt x="20876" y="126379"/>
                  </a:lnTo>
                  <a:lnTo>
                    <a:pt x="25915" y="114497"/>
                  </a:lnTo>
                  <a:lnTo>
                    <a:pt x="32754" y="102255"/>
                  </a:lnTo>
                  <a:lnTo>
                    <a:pt x="39953" y="90014"/>
                  </a:lnTo>
                  <a:lnTo>
                    <a:pt x="44992" y="84973"/>
                  </a:lnTo>
                  <a:lnTo>
                    <a:pt x="51831" y="84973"/>
                  </a:lnTo>
                  <a:lnTo>
                    <a:pt x="64069" y="84973"/>
                  </a:lnTo>
                  <a:lnTo>
                    <a:pt x="65509" y="81372"/>
                  </a:lnTo>
                  <a:lnTo>
                    <a:pt x="69108" y="76332"/>
                  </a:lnTo>
                  <a:lnTo>
                    <a:pt x="74148" y="72731"/>
                  </a:lnTo>
                  <a:lnTo>
                    <a:pt x="81347" y="69131"/>
                  </a:lnTo>
                  <a:lnTo>
                    <a:pt x="86386" y="67330"/>
                  </a:lnTo>
                  <a:lnTo>
                    <a:pt x="89985" y="69131"/>
                  </a:lnTo>
                  <a:lnTo>
                    <a:pt x="96824" y="70931"/>
                  </a:lnTo>
                  <a:lnTo>
                    <a:pt x="105463" y="70931"/>
                  </a:lnTo>
                  <a:lnTo>
                    <a:pt x="112301" y="70931"/>
                  </a:lnTo>
                  <a:lnTo>
                    <a:pt x="119500" y="67330"/>
                  </a:lnTo>
                  <a:lnTo>
                    <a:pt x="124539" y="65890"/>
                  </a:lnTo>
                  <a:lnTo>
                    <a:pt x="136778" y="60489"/>
                  </a:lnTo>
                  <a:lnTo>
                    <a:pt x="149016" y="55449"/>
                  </a:lnTo>
                  <a:lnTo>
                    <a:pt x="162693" y="50408"/>
                  </a:lnTo>
                  <a:lnTo>
                    <a:pt x="178171" y="48607"/>
                  </a:lnTo>
                  <a:lnTo>
                    <a:pt x="337265" y="38165"/>
                  </a:lnTo>
                  <a:lnTo>
                    <a:pt x="415373" y="34565"/>
                  </a:lnTo>
                  <a:lnTo>
                    <a:pt x="494920" y="31324"/>
                  </a:lnTo>
                  <a:lnTo>
                    <a:pt x="820307" y="19083"/>
                  </a:lnTo>
                  <a:lnTo>
                    <a:pt x="842984" y="19083"/>
                  </a:lnTo>
                  <a:lnTo>
                    <a:pt x="855222" y="20883"/>
                  </a:lnTo>
                  <a:lnTo>
                    <a:pt x="867100" y="24483"/>
                  </a:lnTo>
                  <a:lnTo>
                    <a:pt x="887977" y="25924"/>
                  </a:lnTo>
                  <a:lnTo>
                    <a:pt x="905254" y="25924"/>
                  </a:lnTo>
                  <a:lnTo>
                    <a:pt x="910293" y="25924"/>
                  </a:lnTo>
                  <a:lnTo>
                    <a:pt x="917132" y="25924"/>
                  </a:lnTo>
                  <a:lnTo>
                    <a:pt x="922531" y="22683"/>
                  </a:lnTo>
                  <a:lnTo>
                    <a:pt x="929370" y="19083"/>
                  </a:lnTo>
                  <a:lnTo>
                    <a:pt x="939808" y="19083"/>
                  </a:lnTo>
                  <a:lnTo>
                    <a:pt x="960685" y="19083"/>
                  </a:lnTo>
                  <a:lnTo>
                    <a:pt x="972563" y="20883"/>
                  </a:lnTo>
                  <a:lnTo>
                    <a:pt x="986601" y="24483"/>
                  </a:lnTo>
                  <a:lnTo>
                    <a:pt x="995239" y="25924"/>
                  </a:lnTo>
                  <a:lnTo>
                    <a:pt x="1005678" y="25924"/>
                  </a:lnTo>
                  <a:lnTo>
                    <a:pt x="1024755" y="25924"/>
                  </a:lnTo>
                  <a:lnTo>
                    <a:pt x="1088464" y="25924"/>
                  </a:lnTo>
                  <a:lnTo>
                    <a:pt x="1123379" y="25924"/>
                  </a:lnTo>
                  <a:lnTo>
                    <a:pt x="1156133" y="22683"/>
                  </a:lnTo>
                  <a:lnTo>
                    <a:pt x="1183849" y="22683"/>
                  </a:lnTo>
                  <a:lnTo>
                    <a:pt x="1213364" y="24483"/>
                  </a:lnTo>
                  <a:lnTo>
                    <a:pt x="1242880" y="29524"/>
                  </a:lnTo>
                  <a:lnTo>
                    <a:pt x="1273834" y="36365"/>
                  </a:lnTo>
                  <a:lnTo>
                    <a:pt x="1273834" y="29524"/>
                  </a:lnTo>
                  <a:lnTo>
                    <a:pt x="1277434" y="20883"/>
                  </a:lnTo>
                  <a:lnTo>
                    <a:pt x="1280674" y="1044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nchor="ctr">
              <a:noAutofit/>
            </a:bodyPr>
            <a:lstStyle/>
            <a:p>
              <a:endParaRPr lang="en-US" dirty="0"/>
            </a:p>
          </p:txBody>
        </p:sp>
        <p:sp>
          <p:nvSpPr>
            <p:cNvPr id="9" name="Freeform 11">
              <a:extLst>
                <a:ext uri="{FF2B5EF4-FFF2-40B4-BE49-F238E27FC236}">
                  <a16:creationId xmlns:a16="http://schemas.microsoft.com/office/drawing/2014/main" xmlns="" id="{5630D50E-F53C-FE4D-9AF2-7DB69A95D714}"/>
                </a:ext>
              </a:extLst>
            </p:cNvPr>
            <p:cNvSpPr>
              <a:spLocks noChangeArrowheads="1"/>
            </p:cNvSpPr>
            <p:nvPr/>
          </p:nvSpPr>
          <p:spPr bwMode="auto">
            <a:xfrm>
              <a:off x="4111625" y="473075"/>
              <a:ext cx="1325563" cy="1404938"/>
            </a:xfrm>
            <a:custGeom>
              <a:avLst/>
              <a:gdLst>
                <a:gd name="T0" fmla="*/ 3433 w 3683"/>
                <a:gd name="T1" fmla="*/ 3039 h 3901"/>
                <a:gd name="T2" fmla="*/ 3000 w 3683"/>
                <a:gd name="T3" fmla="*/ 2467 h 3901"/>
                <a:gd name="T4" fmla="*/ 2884 w 3683"/>
                <a:gd name="T5" fmla="*/ 2121 h 3901"/>
                <a:gd name="T6" fmla="*/ 3505 w 3683"/>
                <a:gd name="T7" fmla="*/ 1251 h 3901"/>
                <a:gd name="T8" fmla="*/ 3567 w 3683"/>
                <a:gd name="T9" fmla="*/ 813 h 3901"/>
                <a:gd name="T10" fmla="*/ 3173 w 3683"/>
                <a:gd name="T11" fmla="*/ 943 h 3901"/>
                <a:gd name="T12" fmla="*/ 2639 w 3683"/>
                <a:gd name="T13" fmla="*/ 1038 h 3901"/>
                <a:gd name="T14" fmla="*/ 2207 w 3683"/>
                <a:gd name="T15" fmla="*/ 1106 h 3901"/>
                <a:gd name="T16" fmla="*/ 1837 w 3683"/>
                <a:gd name="T17" fmla="*/ 577 h 3901"/>
                <a:gd name="T18" fmla="*/ 1741 w 3683"/>
                <a:gd name="T19" fmla="*/ 370 h 3901"/>
                <a:gd name="T20" fmla="*/ 1664 w 3683"/>
                <a:gd name="T21" fmla="*/ 92 h 3901"/>
                <a:gd name="T22" fmla="*/ 1423 w 3683"/>
                <a:gd name="T23" fmla="*/ 82 h 3901"/>
                <a:gd name="T24" fmla="*/ 1404 w 3683"/>
                <a:gd name="T25" fmla="*/ 447 h 3901"/>
                <a:gd name="T26" fmla="*/ 1327 w 3683"/>
                <a:gd name="T27" fmla="*/ 668 h 3901"/>
                <a:gd name="T28" fmla="*/ 1327 w 3683"/>
                <a:gd name="T29" fmla="*/ 947 h 3901"/>
                <a:gd name="T30" fmla="*/ 1241 w 3683"/>
                <a:gd name="T31" fmla="*/ 1428 h 3901"/>
                <a:gd name="T32" fmla="*/ 10 w 3683"/>
                <a:gd name="T33" fmla="*/ 1750 h 3901"/>
                <a:gd name="T34" fmla="*/ 130 w 3683"/>
                <a:gd name="T35" fmla="*/ 1996 h 3901"/>
                <a:gd name="T36" fmla="*/ 438 w 3683"/>
                <a:gd name="T37" fmla="*/ 2183 h 3901"/>
                <a:gd name="T38" fmla="*/ 799 w 3683"/>
                <a:gd name="T39" fmla="*/ 2275 h 3901"/>
                <a:gd name="T40" fmla="*/ 981 w 3683"/>
                <a:gd name="T41" fmla="*/ 2606 h 3901"/>
                <a:gd name="T42" fmla="*/ 1010 w 3683"/>
                <a:gd name="T43" fmla="*/ 2818 h 3901"/>
                <a:gd name="T44" fmla="*/ 856 w 3683"/>
                <a:gd name="T45" fmla="*/ 3371 h 3901"/>
                <a:gd name="T46" fmla="*/ 832 w 3683"/>
                <a:gd name="T47" fmla="*/ 3814 h 3901"/>
                <a:gd name="T48" fmla="*/ 1058 w 3683"/>
                <a:gd name="T49" fmla="*/ 3867 h 3901"/>
                <a:gd name="T50" fmla="*/ 2222 w 3683"/>
                <a:gd name="T51" fmla="*/ 2780 h 3901"/>
                <a:gd name="T52" fmla="*/ 2241 w 3683"/>
                <a:gd name="T53" fmla="*/ 2924 h 3901"/>
                <a:gd name="T54" fmla="*/ 2520 w 3683"/>
                <a:gd name="T55" fmla="*/ 2938 h 3901"/>
                <a:gd name="T56" fmla="*/ 2726 w 3683"/>
                <a:gd name="T57" fmla="*/ 3020 h 3901"/>
                <a:gd name="T58" fmla="*/ 3288 w 3683"/>
                <a:gd name="T59" fmla="*/ 3299 h 3901"/>
                <a:gd name="T60" fmla="*/ 3663 w 3683"/>
                <a:gd name="T61" fmla="*/ 3414 h 3901"/>
                <a:gd name="T62" fmla="*/ 3115 w 3683"/>
                <a:gd name="T63" fmla="*/ 2861 h 3901"/>
                <a:gd name="T64" fmla="*/ 2222 w 3683"/>
                <a:gd name="T65" fmla="*/ 2029 h 3901"/>
                <a:gd name="T66" fmla="*/ 2077 w 3683"/>
                <a:gd name="T67" fmla="*/ 2183 h 3901"/>
                <a:gd name="T68" fmla="*/ 1366 w 3683"/>
                <a:gd name="T69" fmla="*/ 2703 h 3901"/>
                <a:gd name="T70" fmla="*/ 1707 w 3683"/>
                <a:gd name="T71" fmla="*/ 2467 h 3901"/>
                <a:gd name="T72" fmla="*/ 1337 w 3683"/>
                <a:gd name="T73" fmla="*/ 3068 h 3901"/>
                <a:gd name="T74" fmla="*/ 702 w 3683"/>
                <a:gd name="T75" fmla="*/ 1779 h 3901"/>
                <a:gd name="T76" fmla="*/ 2769 w 3683"/>
                <a:gd name="T77" fmla="*/ 1409 h 3901"/>
                <a:gd name="T78" fmla="*/ 2971 w 3683"/>
                <a:gd name="T79" fmla="*/ 1274 h 3901"/>
                <a:gd name="T80" fmla="*/ 1351 w 3683"/>
                <a:gd name="T81" fmla="*/ 2212 h 3901"/>
                <a:gd name="T82" fmla="*/ 1414 w 3683"/>
                <a:gd name="T83" fmla="*/ 1769 h 3901"/>
                <a:gd name="T84" fmla="*/ 1900 w 3683"/>
                <a:gd name="T85" fmla="*/ 1418 h 3901"/>
                <a:gd name="T86" fmla="*/ 1592 w 3683"/>
                <a:gd name="T87" fmla="*/ 1654 h 3901"/>
                <a:gd name="T88" fmla="*/ 1707 w 3683"/>
                <a:gd name="T89" fmla="*/ 808 h 3901"/>
                <a:gd name="T90" fmla="*/ 1645 w 3683"/>
                <a:gd name="T91" fmla="*/ 678 h 3901"/>
                <a:gd name="T92" fmla="*/ 1818 w 3683"/>
                <a:gd name="T93" fmla="*/ 1207 h 3901"/>
                <a:gd name="T94" fmla="*/ 1515 w 3683"/>
                <a:gd name="T95" fmla="*/ 1457 h 3901"/>
                <a:gd name="T96" fmla="*/ 1953 w 3683"/>
                <a:gd name="T97" fmla="*/ 1630 h 3901"/>
                <a:gd name="T98" fmla="*/ 1669 w 3683"/>
                <a:gd name="T99" fmla="*/ 1957 h 3901"/>
                <a:gd name="T100" fmla="*/ 2010 w 3683"/>
                <a:gd name="T101" fmla="*/ 1866 h 3901"/>
                <a:gd name="T102" fmla="*/ 1943 w 3683"/>
                <a:gd name="T103" fmla="*/ 1996 h 3901"/>
                <a:gd name="T104" fmla="*/ 1688 w 3683"/>
                <a:gd name="T105" fmla="*/ 2260 h 3901"/>
                <a:gd name="T106" fmla="*/ 1140 w 3683"/>
                <a:gd name="T107" fmla="*/ 1774 h 3901"/>
                <a:gd name="T108" fmla="*/ 1448 w 3683"/>
                <a:gd name="T109" fmla="*/ 2933 h 3901"/>
                <a:gd name="T110" fmla="*/ 1837 w 3683"/>
                <a:gd name="T111" fmla="*/ 2640 h 3901"/>
                <a:gd name="T112" fmla="*/ 2879 w 3683"/>
                <a:gd name="T113" fmla="*/ 2529 h 3901"/>
                <a:gd name="T114" fmla="*/ 3053 w 3683"/>
                <a:gd name="T115" fmla="*/ 2775 h 3901"/>
                <a:gd name="T116" fmla="*/ 1317 w 3683"/>
                <a:gd name="T117" fmla="*/ 1866 h 3901"/>
                <a:gd name="T118" fmla="*/ 2568 w 3683"/>
                <a:gd name="T119" fmla="*/ 2467 h 3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83" h="3901">
                  <a:moveTo>
                    <a:pt x="3577" y="3198"/>
                  </a:moveTo>
                  <a:lnTo>
                    <a:pt x="3577" y="3198"/>
                  </a:lnTo>
                  <a:lnTo>
                    <a:pt x="3558" y="3198"/>
                  </a:lnTo>
                  <a:lnTo>
                    <a:pt x="3558" y="3198"/>
                  </a:lnTo>
                  <a:lnTo>
                    <a:pt x="3543" y="3184"/>
                  </a:lnTo>
                  <a:lnTo>
                    <a:pt x="3529" y="3174"/>
                  </a:lnTo>
                  <a:lnTo>
                    <a:pt x="3529" y="3174"/>
                  </a:lnTo>
                  <a:lnTo>
                    <a:pt x="3519" y="3155"/>
                  </a:lnTo>
                  <a:lnTo>
                    <a:pt x="3514" y="3136"/>
                  </a:lnTo>
                  <a:lnTo>
                    <a:pt x="3505" y="3112"/>
                  </a:lnTo>
                  <a:lnTo>
                    <a:pt x="3490" y="3092"/>
                  </a:lnTo>
                  <a:lnTo>
                    <a:pt x="3490" y="3092"/>
                  </a:lnTo>
                  <a:lnTo>
                    <a:pt x="3457" y="3068"/>
                  </a:lnTo>
                  <a:lnTo>
                    <a:pt x="3423" y="3059"/>
                  </a:lnTo>
                  <a:lnTo>
                    <a:pt x="3423" y="3059"/>
                  </a:lnTo>
                  <a:lnTo>
                    <a:pt x="3433" y="3039"/>
                  </a:lnTo>
                  <a:lnTo>
                    <a:pt x="3433" y="3039"/>
                  </a:lnTo>
                  <a:lnTo>
                    <a:pt x="3437" y="3025"/>
                  </a:lnTo>
                  <a:lnTo>
                    <a:pt x="3437" y="3006"/>
                  </a:lnTo>
                  <a:lnTo>
                    <a:pt x="3428" y="2972"/>
                  </a:lnTo>
                  <a:lnTo>
                    <a:pt x="3413" y="2933"/>
                  </a:lnTo>
                  <a:lnTo>
                    <a:pt x="3384" y="2890"/>
                  </a:lnTo>
                  <a:lnTo>
                    <a:pt x="3351" y="2847"/>
                  </a:lnTo>
                  <a:lnTo>
                    <a:pt x="3307" y="2808"/>
                  </a:lnTo>
                  <a:lnTo>
                    <a:pt x="3221" y="2717"/>
                  </a:lnTo>
                  <a:lnTo>
                    <a:pt x="3221" y="2717"/>
                  </a:lnTo>
                  <a:lnTo>
                    <a:pt x="3139" y="2645"/>
                  </a:lnTo>
                  <a:lnTo>
                    <a:pt x="3033" y="2558"/>
                  </a:lnTo>
                  <a:lnTo>
                    <a:pt x="3033" y="2558"/>
                  </a:lnTo>
                  <a:lnTo>
                    <a:pt x="3029" y="2534"/>
                  </a:lnTo>
                  <a:lnTo>
                    <a:pt x="3019" y="2500"/>
                  </a:lnTo>
                  <a:lnTo>
                    <a:pt x="3000" y="2467"/>
                  </a:lnTo>
                  <a:lnTo>
                    <a:pt x="2976" y="2429"/>
                  </a:lnTo>
                  <a:lnTo>
                    <a:pt x="2976" y="2429"/>
                  </a:lnTo>
                  <a:lnTo>
                    <a:pt x="2952" y="2405"/>
                  </a:lnTo>
                  <a:lnTo>
                    <a:pt x="2932" y="2390"/>
                  </a:lnTo>
                  <a:lnTo>
                    <a:pt x="2894" y="2366"/>
                  </a:lnTo>
                  <a:lnTo>
                    <a:pt x="2894" y="2366"/>
                  </a:lnTo>
                  <a:lnTo>
                    <a:pt x="2908" y="2318"/>
                  </a:lnTo>
                  <a:lnTo>
                    <a:pt x="2908" y="2318"/>
                  </a:lnTo>
                  <a:lnTo>
                    <a:pt x="2927" y="2246"/>
                  </a:lnTo>
                  <a:lnTo>
                    <a:pt x="2932" y="2198"/>
                  </a:lnTo>
                  <a:lnTo>
                    <a:pt x="2932" y="2173"/>
                  </a:lnTo>
                  <a:lnTo>
                    <a:pt x="2932" y="2164"/>
                  </a:lnTo>
                  <a:lnTo>
                    <a:pt x="2932" y="2164"/>
                  </a:lnTo>
                  <a:lnTo>
                    <a:pt x="2923" y="2149"/>
                  </a:lnTo>
                  <a:lnTo>
                    <a:pt x="2908" y="2140"/>
                  </a:lnTo>
                  <a:lnTo>
                    <a:pt x="2884" y="2121"/>
                  </a:lnTo>
                  <a:lnTo>
                    <a:pt x="2884" y="2121"/>
                  </a:lnTo>
                  <a:lnTo>
                    <a:pt x="2855" y="2101"/>
                  </a:lnTo>
                  <a:lnTo>
                    <a:pt x="2831" y="2097"/>
                  </a:lnTo>
                  <a:lnTo>
                    <a:pt x="2788" y="2087"/>
                  </a:lnTo>
                  <a:lnTo>
                    <a:pt x="2788" y="2087"/>
                  </a:lnTo>
                  <a:lnTo>
                    <a:pt x="3058" y="1741"/>
                  </a:lnTo>
                  <a:lnTo>
                    <a:pt x="3058" y="1741"/>
                  </a:lnTo>
                  <a:lnTo>
                    <a:pt x="3144" y="1645"/>
                  </a:lnTo>
                  <a:lnTo>
                    <a:pt x="3226" y="1544"/>
                  </a:lnTo>
                  <a:lnTo>
                    <a:pt x="3302" y="1443"/>
                  </a:lnTo>
                  <a:lnTo>
                    <a:pt x="3380" y="1337"/>
                  </a:lnTo>
                  <a:lnTo>
                    <a:pt x="3380" y="1337"/>
                  </a:lnTo>
                  <a:lnTo>
                    <a:pt x="3413" y="1322"/>
                  </a:lnTo>
                  <a:lnTo>
                    <a:pt x="3457" y="1294"/>
                  </a:lnTo>
                  <a:lnTo>
                    <a:pt x="3481" y="1274"/>
                  </a:lnTo>
                  <a:lnTo>
                    <a:pt x="3505" y="1251"/>
                  </a:lnTo>
                  <a:lnTo>
                    <a:pt x="3529" y="1222"/>
                  </a:lnTo>
                  <a:lnTo>
                    <a:pt x="3553" y="1188"/>
                  </a:lnTo>
                  <a:lnTo>
                    <a:pt x="3553" y="1188"/>
                  </a:lnTo>
                  <a:lnTo>
                    <a:pt x="3577" y="1130"/>
                  </a:lnTo>
                  <a:lnTo>
                    <a:pt x="3596" y="1082"/>
                  </a:lnTo>
                  <a:lnTo>
                    <a:pt x="3601" y="1038"/>
                  </a:lnTo>
                  <a:lnTo>
                    <a:pt x="3605" y="1005"/>
                  </a:lnTo>
                  <a:lnTo>
                    <a:pt x="3605" y="1005"/>
                  </a:lnTo>
                  <a:lnTo>
                    <a:pt x="3620" y="976"/>
                  </a:lnTo>
                  <a:lnTo>
                    <a:pt x="3629" y="943"/>
                  </a:lnTo>
                  <a:lnTo>
                    <a:pt x="3629" y="909"/>
                  </a:lnTo>
                  <a:lnTo>
                    <a:pt x="3620" y="875"/>
                  </a:lnTo>
                  <a:lnTo>
                    <a:pt x="3620" y="875"/>
                  </a:lnTo>
                  <a:lnTo>
                    <a:pt x="3605" y="851"/>
                  </a:lnTo>
                  <a:lnTo>
                    <a:pt x="3586" y="832"/>
                  </a:lnTo>
                  <a:lnTo>
                    <a:pt x="3567" y="813"/>
                  </a:lnTo>
                  <a:lnTo>
                    <a:pt x="3543" y="803"/>
                  </a:lnTo>
                  <a:lnTo>
                    <a:pt x="3514" y="798"/>
                  </a:lnTo>
                  <a:lnTo>
                    <a:pt x="3490" y="798"/>
                  </a:lnTo>
                  <a:lnTo>
                    <a:pt x="3462" y="803"/>
                  </a:lnTo>
                  <a:lnTo>
                    <a:pt x="3437" y="813"/>
                  </a:lnTo>
                  <a:lnTo>
                    <a:pt x="3437" y="813"/>
                  </a:lnTo>
                  <a:lnTo>
                    <a:pt x="3404" y="837"/>
                  </a:lnTo>
                  <a:lnTo>
                    <a:pt x="3370" y="861"/>
                  </a:lnTo>
                  <a:lnTo>
                    <a:pt x="3370" y="861"/>
                  </a:lnTo>
                  <a:lnTo>
                    <a:pt x="3351" y="861"/>
                  </a:lnTo>
                  <a:lnTo>
                    <a:pt x="3327" y="861"/>
                  </a:lnTo>
                  <a:lnTo>
                    <a:pt x="3327" y="861"/>
                  </a:lnTo>
                  <a:lnTo>
                    <a:pt x="3283" y="875"/>
                  </a:lnTo>
                  <a:lnTo>
                    <a:pt x="3245" y="895"/>
                  </a:lnTo>
                  <a:lnTo>
                    <a:pt x="3206" y="919"/>
                  </a:lnTo>
                  <a:lnTo>
                    <a:pt x="3173" y="943"/>
                  </a:lnTo>
                  <a:lnTo>
                    <a:pt x="3173" y="943"/>
                  </a:lnTo>
                  <a:lnTo>
                    <a:pt x="3125" y="952"/>
                  </a:lnTo>
                  <a:lnTo>
                    <a:pt x="3125" y="952"/>
                  </a:lnTo>
                  <a:lnTo>
                    <a:pt x="2966" y="986"/>
                  </a:lnTo>
                  <a:lnTo>
                    <a:pt x="2817" y="1034"/>
                  </a:lnTo>
                  <a:lnTo>
                    <a:pt x="2817" y="1034"/>
                  </a:lnTo>
                  <a:lnTo>
                    <a:pt x="2803" y="1010"/>
                  </a:lnTo>
                  <a:lnTo>
                    <a:pt x="2793" y="995"/>
                  </a:lnTo>
                  <a:lnTo>
                    <a:pt x="2774" y="986"/>
                  </a:lnTo>
                  <a:lnTo>
                    <a:pt x="2774" y="986"/>
                  </a:lnTo>
                  <a:lnTo>
                    <a:pt x="2755" y="986"/>
                  </a:lnTo>
                  <a:lnTo>
                    <a:pt x="2731" y="986"/>
                  </a:lnTo>
                  <a:lnTo>
                    <a:pt x="2711" y="995"/>
                  </a:lnTo>
                  <a:lnTo>
                    <a:pt x="2687" y="1010"/>
                  </a:lnTo>
                  <a:lnTo>
                    <a:pt x="2687" y="1010"/>
                  </a:lnTo>
                  <a:lnTo>
                    <a:pt x="2639" y="1038"/>
                  </a:lnTo>
                  <a:lnTo>
                    <a:pt x="2610" y="1063"/>
                  </a:lnTo>
                  <a:lnTo>
                    <a:pt x="2582" y="1096"/>
                  </a:lnTo>
                  <a:lnTo>
                    <a:pt x="2582" y="1096"/>
                  </a:lnTo>
                  <a:lnTo>
                    <a:pt x="2544" y="1106"/>
                  </a:lnTo>
                  <a:lnTo>
                    <a:pt x="2544" y="1106"/>
                  </a:lnTo>
                  <a:lnTo>
                    <a:pt x="2524" y="1106"/>
                  </a:lnTo>
                  <a:lnTo>
                    <a:pt x="2505" y="1111"/>
                  </a:lnTo>
                  <a:lnTo>
                    <a:pt x="2505" y="1111"/>
                  </a:lnTo>
                  <a:lnTo>
                    <a:pt x="2486" y="1120"/>
                  </a:lnTo>
                  <a:lnTo>
                    <a:pt x="2486" y="1120"/>
                  </a:lnTo>
                  <a:lnTo>
                    <a:pt x="2246" y="1178"/>
                  </a:lnTo>
                  <a:lnTo>
                    <a:pt x="2246" y="1178"/>
                  </a:lnTo>
                  <a:lnTo>
                    <a:pt x="2241" y="1159"/>
                  </a:lnTo>
                  <a:lnTo>
                    <a:pt x="2236" y="1135"/>
                  </a:lnTo>
                  <a:lnTo>
                    <a:pt x="2222" y="1120"/>
                  </a:lnTo>
                  <a:lnTo>
                    <a:pt x="2207" y="1106"/>
                  </a:lnTo>
                  <a:lnTo>
                    <a:pt x="2193" y="1092"/>
                  </a:lnTo>
                  <a:lnTo>
                    <a:pt x="2174" y="1087"/>
                  </a:lnTo>
                  <a:lnTo>
                    <a:pt x="2149" y="1082"/>
                  </a:lnTo>
                  <a:lnTo>
                    <a:pt x="2125" y="1082"/>
                  </a:lnTo>
                  <a:lnTo>
                    <a:pt x="2125" y="1082"/>
                  </a:lnTo>
                  <a:lnTo>
                    <a:pt x="2096" y="1034"/>
                  </a:lnTo>
                  <a:lnTo>
                    <a:pt x="2096" y="1034"/>
                  </a:lnTo>
                  <a:lnTo>
                    <a:pt x="2092" y="1005"/>
                  </a:lnTo>
                  <a:lnTo>
                    <a:pt x="2077" y="976"/>
                  </a:lnTo>
                  <a:lnTo>
                    <a:pt x="2063" y="957"/>
                  </a:lnTo>
                  <a:lnTo>
                    <a:pt x="2039" y="943"/>
                  </a:lnTo>
                  <a:lnTo>
                    <a:pt x="2039" y="943"/>
                  </a:lnTo>
                  <a:lnTo>
                    <a:pt x="1832" y="620"/>
                  </a:lnTo>
                  <a:lnTo>
                    <a:pt x="1832" y="620"/>
                  </a:lnTo>
                  <a:lnTo>
                    <a:pt x="1837" y="596"/>
                  </a:lnTo>
                  <a:lnTo>
                    <a:pt x="1837" y="577"/>
                  </a:lnTo>
                  <a:lnTo>
                    <a:pt x="1827" y="563"/>
                  </a:lnTo>
                  <a:lnTo>
                    <a:pt x="1823" y="543"/>
                  </a:lnTo>
                  <a:lnTo>
                    <a:pt x="1808" y="529"/>
                  </a:lnTo>
                  <a:lnTo>
                    <a:pt x="1794" y="515"/>
                  </a:lnTo>
                  <a:lnTo>
                    <a:pt x="1779" y="505"/>
                  </a:lnTo>
                  <a:lnTo>
                    <a:pt x="1760" y="496"/>
                  </a:lnTo>
                  <a:lnTo>
                    <a:pt x="1760" y="496"/>
                  </a:lnTo>
                  <a:lnTo>
                    <a:pt x="1745" y="481"/>
                  </a:lnTo>
                  <a:lnTo>
                    <a:pt x="1736" y="467"/>
                  </a:lnTo>
                  <a:lnTo>
                    <a:pt x="1731" y="447"/>
                  </a:lnTo>
                  <a:lnTo>
                    <a:pt x="1731" y="447"/>
                  </a:lnTo>
                  <a:lnTo>
                    <a:pt x="1726" y="428"/>
                  </a:lnTo>
                  <a:lnTo>
                    <a:pt x="1726" y="409"/>
                  </a:lnTo>
                  <a:lnTo>
                    <a:pt x="1731" y="390"/>
                  </a:lnTo>
                  <a:lnTo>
                    <a:pt x="1731" y="390"/>
                  </a:lnTo>
                  <a:lnTo>
                    <a:pt x="1741" y="370"/>
                  </a:lnTo>
                  <a:lnTo>
                    <a:pt x="1750" y="351"/>
                  </a:lnTo>
                  <a:lnTo>
                    <a:pt x="1750" y="351"/>
                  </a:lnTo>
                  <a:lnTo>
                    <a:pt x="1755" y="327"/>
                  </a:lnTo>
                  <a:lnTo>
                    <a:pt x="1755" y="308"/>
                  </a:lnTo>
                  <a:lnTo>
                    <a:pt x="1750" y="283"/>
                  </a:lnTo>
                  <a:lnTo>
                    <a:pt x="1745" y="264"/>
                  </a:lnTo>
                  <a:lnTo>
                    <a:pt x="1731" y="235"/>
                  </a:lnTo>
                  <a:lnTo>
                    <a:pt x="1721" y="221"/>
                  </a:lnTo>
                  <a:lnTo>
                    <a:pt x="1721" y="221"/>
                  </a:lnTo>
                  <a:lnTo>
                    <a:pt x="1712" y="197"/>
                  </a:lnTo>
                  <a:lnTo>
                    <a:pt x="1702" y="183"/>
                  </a:lnTo>
                  <a:lnTo>
                    <a:pt x="1688" y="168"/>
                  </a:lnTo>
                  <a:lnTo>
                    <a:pt x="1669" y="154"/>
                  </a:lnTo>
                  <a:lnTo>
                    <a:pt x="1669" y="154"/>
                  </a:lnTo>
                  <a:lnTo>
                    <a:pt x="1673" y="125"/>
                  </a:lnTo>
                  <a:lnTo>
                    <a:pt x="1664" y="92"/>
                  </a:lnTo>
                  <a:lnTo>
                    <a:pt x="1664" y="92"/>
                  </a:lnTo>
                  <a:lnTo>
                    <a:pt x="1659" y="72"/>
                  </a:lnTo>
                  <a:lnTo>
                    <a:pt x="1645" y="53"/>
                  </a:lnTo>
                  <a:lnTo>
                    <a:pt x="1630" y="39"/>
                  </a:lnTo>
                  <a:lnTo>
                    <a:pt x="1616" y="24"/>
                  </a:lnTo>
                  <a:lnTo>
                    <a:pt x="1597" y="14"/>
                  </a:lnTo>
                  <a:lnTo>
                    <a:pt x="1578" y="5"/>
                  </a:lnTo>
                  <a:lnTo>
                    <a:pt x="1558" y="0"/>
                  </a:lnTo>
                  <a:lnTo>
                    <a:pt x="1534" y="0"/>
                  </a:lnTo>
                  <a:lnTo>
                    <a:pt x="1534" y="0"/>
                  </a:lnTo>
                  <a:lnTo>
                    <a:pt x="1510" y="5"/>
                  </a:lnTo>
                  <a:lnTo>
                    <a:pt x="1486" y="14"/>
                  </a:lnTo>
                  <a:lnTo>
                    <a:pt x="1467" y="24"/>
                  </a:lnTo>
                  <a:lnTo>
                    <a:pt x="1448" y="43"/>
                  </a:lnTo>
                  <a:lnTo>
                    <a:pt x="1433" y="63"/>
                  </a:lnTo>
                  <a:lnTo>
                    <a:pt x="1423" y="82"/>
                  </a:lnTo>
                  <a:lnTo>
                    <a:pt x="1419" y="106"/>
                  </a:lnTo>
                  <a:lnTo>
                    <a:pt x="1419" y="135"/>
                  </a:lnTo>
                  <a:lnTo>
                    <a:pt x="1419" y="135"/>
                  </a:lnTo>
                  <a:lnTo>
                    <a:pt x="1423" y="154"/>
                  </a:lnTo>
                  <a:lnTo>
                    <a:pt x="1423" y="154"/>
                  </a:lnTo>
                  <a:lnTo>
                    <a:pt x="1395" y="197"/>
                  </a:lnTo>
                  <a:lnTo>
                    <a:pt x="1375" y="240"/>
                  </a:lnTo>
                  <a:lnTo>
                    <a:pt x="1361" y="279"/>
                  </a:lnTo>
                  <a:lnTo>
                    <a:pt x="1351" y="317"/>
                  </a:lnTo>
                  <a:lnTo>
                    <a:pt x="1351" y="356"/>
                  </a:lnTo>
                  <a:lnTo>
                    <a:pt x="1351" y="385"/>
                  </a:lnTo>
                  <a:lnTo>
                    <a:pt x="1361" y="414"/>
                  </a:lnTo>
                  <a:lnTo>
                    <a:pt x="1380" y="433"/>
                  </a:lnTo>
                  <a:lnTo>
                    <a:pt x="1380" y="433"/>
                  </a:lnTo>
                  <a:lnTo>
                    <a:pt x="1390" y="443"/>
                  </a:lnTo>
                  <a:lnTo>
                    <a:pt x="1404" y="447"/>
                  </a:lnTo>
                  <a:lnTo>
                    <a:pt x="1423" y="457"/>
                  </a:lnTo>
                  <a:lnTo>
                    <a:pt x="1452" y="457"/>
                  </a:lnTo>
                  <a:lnTo>
                    <a:pt x="1452" y="457"/>
                  </a:lnTo>
                  <a:lnTo>
                    <a:pt x="1438" y="606"/>
                  </a:lnTo>
                  <a:lnTo>
                    <a:pt x="1438" y="606"/>
                  </a:lnTo>
                  <a:lnTo>
                    <a:pt x="1409" y="606"/>
                  </a:lnTo>
                  <a:lnTo>
                    <a:pt x="1385" y="620"/>
                  </a:lnTo>
                  <a:lnTo>
                    <a:pt x="1385" y="620"/>
                  </a:lnTo>
                  <a:lnTo>
                    <a:pt x="1375" y="625"/>
                  </a:lnTo>
                  <a:lnTo>
                    <a:pt x="1375" y="625"/>
                  </a:lnTo>
                  <a:lnTo>
                    <a:pt x="1351" y="644"/>
                  </a:lnTo>
                  <a:lnTo>
                    <a:pt x="1351" y="644"/>
                  </a:lnTo>
                  <a:lnTo>
                    <a:pt x="1346" y="649"/>
                  </a:lnTo>
                  <a:lnTo>
                    <a:pt x="1346" y="649"/>
                  </a:lnTo>
                  <a:lnTo>
                    <a:pt x="1327" y="668"/>
                  </a:lnTo>
                  <a:lnTo>
                    <a:pt x="1327" y="668"/>
                  </a:lnTo>
                  <a:lnTo>
                    <a:pt x="1332" y="668"/>
                  </a:lnTo>
                  <a:lnTo>
                    <a:pt x="1332" y="668"/>
                  </a:lnTo>
                  <a:lnTo>
                    <a:pt x="1322" y="692"/>
                  </a:lnTo>
                  <a:lnTo>
                    <a:pt x="1317" y="721"/>
                  </a:lnTo>
                  <a:lnTo>
                    <a:pt x="1317" y="745"/>
                  </a:lnTo>
                  <a:lnTo>
                    <a:pt x="1327" y="774"/>
                  </a:lnTo>
                  <a:lnTo>
                    <a:pt x="1327" y="774"/>
                  </a:lnTo>
                  <a:lnTo>
                    <a:pt x="1342" y="794"/>
                  </a:lnTo>
                  <a:lnTo>
                    <a:pt x="1342" y="794"/>
                  </a:lnTo>
                  <a:lnTo>
                    <a:pt x="1356" y="808"/>
                  </a:lnTo>
                  <a:lnTo>
                    <a:pt x="1366" y="823"/>
                  </a:lnTo>
                  <a:lnTo>
                    <a:pt x="1366" y="823"/>
                  </a:lnTo>
                  <a:lnTo>
                    <a:pt x="1351" y="856"/>
                  </a:lnTo>
                  <a:lnTo>
                    <a:pt x="1351" y="856"/>
                  </a:lnTo>
                  <a:lnTo>
                    <a:pt x="1337" y="904"/>
                  </a:lnTo>
                  <a:lnTo>
                    <a:pt x="1327" y="947"/>
                  </a:lnTo>
                  <a:lnTo>
                    <a:pt x="1322" y="990"/>
                  </a:lnTo>
                  <a:lnTo>
                    <a:pt x="1322" y="1034"/>
                  </a:lnTo>
                  <a:lnTo>
                    <a:pt x="1327" y="1072"/>
                  </a:lnTo>
                  <a:lnTo>
                    <a:pt x="1337" y="1111"/>
                  </a:lnTo>
                  <a:lnTo>
                    <a:pt x="1351" y="1174"/>
                  </a:lnTo>
                  <a:lnTo>
                    <a:pt x="1351" y="1174"/>
                  </a:lnTo>
                  <a:lnTo>
                    <a:pt x="1332" y="1284"/>
                  </a:lnTo>
                  <a:lnTo>
                    <a:pt x="1303" y="1394"/>
                  </a:lnTo>
                  <a:lnTo>
                    <a:pt x="1303" y="1394"/>
                  </a:lnTo>
                  <a:lnTo>
                    <a:pt x="1294" y="1404"/>
                  </a:lnTo>
                  <a:lnTo>
                    <a:pt x="1289" y="1414"/>
                  </a:lnTo>
                  <a:lnTo>
                    <a:pt x="1279" y="1423"/>
                  </a:lnTo>
                  <a:lnTo>
                    <a:pt x="1279" y="1423"/>
                  </a:lnTo>
                  <a:lnTo>
                    <a:pt x="1279" y="1433"/>
                  </a:lnTo>
                  <a:lnTo>
                    <a:pt x="1279" y="1433"/>
                  </a:lnTo>
                  <a:lnTo>
                    <a:pt x="1241" y="1428"/>
                  </a:lnTo>
                  <a:lnTo>
                    <a:pt x="1202" y="1428"/>
                  </a:lnTo>
                  <a:lnTo>
                    <a:pt x="1159" y="1433"/>
                  </a:lnTo>
                  <a:lnTo>
                    <a:pt x="1111" y="1443"/>
                  </a:lnTo>
                  <a:lnTo>
                    <a:pt x="1063" y="1457"/>
                  </a:lnTo>
                  <a:lnTo>
                    <a:pt x="1015" y="1471"/>
                  </a:lnTo>
                  <a:lnTo>
                    <a:pt x="966" y="1496"/>
                  </a:lnTo>
                  <a:lnTo>
                    <a:pt x="923" y="1524"/>
                  </a:lnTo>
                  <a:lnTo>
                    <a:pt x="923" y="1524"/>
                  </a:lnTo>
                  <a:lnTo>
                    <a:pt x="751" y="1563"/>
                  </a:lnTo>
                  <a:lnTo>
                    <a:pt x="751" y="1563"/>
                  </a:lnTo>
                  <a:lnTo>
                    <a:pt x="250" y="1678"/>
                  </a:lnTo>
                  <a:lnTo>
                    <a:pt x="250" y="1678"/>
                  </a:lnTo>
                  <a:lnTo>
                    <a:pt x="39" y="1736"/>
                  </a:lnTo>
                  <a:lnTo>
                    <a:pt x="39" y="1736"/>
                  </a:lnTo>
                  <a:lnTo>
                    <a:pt x="24" y="1741"/>
                  </a:lnTo>
                  <a:lnTo>
                    <a:pt x="10" y="1750"/>
                  </a:lnTo>
                  <a:lnTo>
                    <a:pt x="5" y="1765"/>
                  </a:lnTo>
                  <a:lnTo>
                    <a:pt x="0" y="1779"/>
                  </a:lnTo>
                  <a:lnTo>
                    <a:pt x="0" y="1794"/>
                  </a:lnTo>
                  <a:lnTo>
                    <a:pt x="5" y="1808"/>
                  </a:lnTo>
                  <a:lnTo>
                    <a:pt x="10" y="1822"/>
                  </a:lnTo>
                  <a:lnTo>
                    <a:pt x="24" y="1832"/>
                  </a:lnTo>
                  <a:lnTo>
                    <a:pt x="24" y="1832"/>
                  </a:lnTo>
                  <a:lnTo>
                    <a:pt x="115" y="1885"/>
                  </a:lnTo>
                  <a:lnTo>
                    <a:pt x="115" y="1885"/>
                  </a:lnTo>
                  <a:lnTo>
                    <a:pt x="111" y="1909"/>
                  </a:lnTo>
                  <a:lnTo>
                    <a:pt x="111" y="1933"/>
                  </a:lnTo>
                  <a:lnTo>
                    <a:pt x="111" y="1933"/>
                  </a:lnTo>
                  <a:lnTo>
                    <a:pt x="115" y="1957"/>
                  </a:lnTo>
                  <a:lnTo>
                    <a:pt x="120" y="1982"/>
                  </a:lnTo>
                  <a:lnTo>
                    <a:pt x="130" y="1996"/>
                  </a:lnTo>
                  <a:lnTo>
                    <a:pt x="130" y="1996"/>
                  </a:lnTo>
                  <a:lnTo>
                    <a:pt x="144" y="2020"/>
                  </a:lnTo>
                  <a:lnTo>
                    <a:pt x="163" y="2039"/>
                  </a:lnTo>
                  <a:lnTo>
                    <a:pt x="192" y="2063"/>
                  </a:lnTo>
                  <a:lnTo>
                    <a:pt x="192" y="2063"/>
                  </a:lnTo>
                  <a:lnTo>
                    <a:pt x="197" y="2092"/>
                  </a:lnTo>
                  <a:lnTo>
                    <a:pt x="207" y="2111"/>
                  </a:lnTo>
                  <a:lnTo>
                    <a:pt x="226" y="2140"/>
                  </a:lnTo>
                  <a:lnTo>
                    <a:pt x="226" y="2140"/>
                  </a:lnTo>
                  <a:lnTo>
                    <a:pt x="245" y="2164"/>
                  </a:lnTo>
                  <a:lnTo>
                    <a:pt x="269" y="2178"/>
                  </a:lnTo>
                  <a:lnTo>
                    <a:pt x="298" y="2193"/>
                  </a:lnTo>
                  <a:lnTo>
                    <a:pt x="327" y="2198"/>
                  </a:lnTo>
                  <a:lnTo>
                    <a:pt x="356" y="2202"/>
                  </a:lnTo>
                  <a:lnTo>
                    <a:pt x="385" y="2202"/>
                  </a:lnTo>
                  <a:lnTo>
                    <a:pt x="414" y="2198"/>
                  </a:lnTo>
                  <a:lnTo>
                    <a:pt x="438" y="2183"/>
                  </a:lnTo>
                  <a:lnTo>
                    <a:pt x="438" y="2183"/>
                  </a:lnTo>
                  <a:lnTo>
                    <a:pt x="467" y="2164"/>
                  </a:lnTo>
                  <a:lnTo>
                    <a:pt x="481" y="2149"/>
                  </a:lnTo>
                  <a:lnTo>
                    <a:pt x="481" y="2149"/>
                  </a:lnTo>
                  <a:lnTo>
                    <a:pt x="481" y="2159"/>
                  </a:lnTo>
                  <a:lnTo>
                    <a:pt x="476" y="2164"/>
                  </a:lnTo>
                  <a:lnTo>
                    <a:pt x="476" y="2164"/>
                  </a:lnTo>
                  <a:lnTo>
                    <a:pt x="481" y="2173"/>
                  </a:lnTo>
                  <a:lnTo>
                    <a:pt x="491" y="2183"/>
                  </a:lnTo>
                  <a:lnTo>
                    <a:pt x="515" y="2202"/>
                  </a:lnTo>
                  <a:lnTo>
                    <a:pt x="548" y="2212"/>
                  </a:lnTo>
                  <a:lnTo>
                    <a:pt x="591" y="2226"/>
                  </a:lnTo>
                  <a:lnTo>
                    <a:pt x="678" y="2241"/>
                  </a:lnTo>
                  <a:lnTo>
                    <a:pt x="751" y="2251"/>
                  </a:lnTo>
                  <a:lnTo>
                    <a:pt x="751" y="2251"/>
                  </a:lnTo>
                  <a:lnTo>
                    <a:pt x="799" y="2275"/>
                  </a:lnTo>
                  <a:lnTo>
                    <a:pt x="799" y="2275"/>
                  </a:lnTo>
                  <a:lnTo>
                    <a:pt x="842" y="2318"/>
                  </a:lnTo>
                  <a:lnTo>
                    <a:pt x="875" y="2342"/>
                  </a:lnTo>
                  <a:lnTo>
                    <a:pt x="914" y="2361"/>
                  </a:lnTo>
                  <a:lnTo>
                    <a:pt x="914" y="2361"/>
                  </a:lnTo>
                  <a:lnTo>
                    <a:pt x="942" y="2381"/>
                  </a:lnTo>
                  <a:lnTo>
                    <a:pt x="976" y="2390"/>
                  </a:lnTo>
                  <a:lnTo>
                    <a:pt x="1024" y="2405"/>
                  </a:lnTo>
                  <a:lnTo>
                    <a:pt x="1024" y="2405"/>
                  </a:lnTo>
                  <a:lnTo>
                    <a:pt x="1063" y="2424"/>
                  </a:lnTo>
                  <a:lnTo>
                    <a:pt x="1063" y="2424"/>
                  </a:lnTo>
                  <a:lnTo>
                    <a:pt x="1024" y="2496"/>
                  </a:lnTo>
                  <a:lnTo>
                    <a:pt x="1024" y="2496"/>
                  </a:lnTo>
                  <a:lnTo>
                    <a:pt x="995" y="2558"/>
                  </a:lnTo>
                  <a:lnTo>
                    <a:pt x="981" y="2606"/>
                  </a:lnTo>
                  <a:lnTo>
                    <a:pt x="981" y="2606"/>
                  </a:lnTo>
                  <a:lnTo>
                    <a:pt x="962" y="2659"/>
                  </a:lnTo>
                  <a:lnTo>
                    <a:pt x="957" y="2679"/>
                  </a:lnTo>
                  <a:lnTo>
                    <a:pt x="957" y="2698"/>
                  </a:lnTo>
                  <a:lnTo>
                    <a:pt x="957" y="2698"/>
                  </a:lnTo>
                  <a:lnTo>
                    <a:pt x="962" y="2722"/>
                  </a:lnTo>
                  <a:lnTo>
                    <a:pt x="971" y="2746"/>
                  </a:lnTo>
                  <a:lnTo>
                    <a:pt x="981" y="2765"/>
                  </a:lnTo>
                  <a:lnTo>
                    <a:pt x="991" y="2780"/>
                  </a:lnTo>
                  <a:lnTo>
                    <a:pt x="991" y="2780"/>
                  </a:lnTo>
                  <a:lnTo>
                    <a:pt x="986" y="2794"/>
                  </a:lnTo>
                  <a:lnTo>
                    <a:pt x="986" y="2794"/>
                  </a:lnTo>
                  <a:lnTo>
                    <a:pt x="981" y="2804"/>
                  </a:lnTo>
                  <a:lnTo>
                    <a:pt x="981" y="2808"/>
                  </a:lnTo>
                  <a:lnTo>
                    <a:pt x="991" y="2823"/>
                  </a:lnTo>
                  <a:lnTo>
                    <a:pt x="1005" y="2823"/>
                  </a:lnTo>
                  <a:lnTo>
                    <a:pt x="1010" y="2818"/>
                  </a:lnTo>
                  <a:lnTo>
                    <a:pt x="1015" y="2813"/>
                  </a:lnTo>
                  <a:lnTo>
                    <a:pt x="1015" y="2813"/>
                  </a:lnTo>
                  <a:lnTo>
                    <a:pt x="1034" y="2789"/>
                  </a:lnTo>
                  <a:lnTo>
                    <a:pt x="1034" y="2789"/>
                  </a:lnTo>
                  <a:lnTo>
                    <a:pt x="1068" y="2789"/>
                  </a:lnTo>
                  <a:lnTo>
                    <a:pt x="1068" y="2789"/>
                  </a:lnTo>
                  <a:lnTo>
                    <a:pt x="1024" y="3107"/>
                  </a:lnTo>
                  <a:lnTo>
                    <a:pt x="1024" y="3107"/>
                  </a:lnTo>
                  <a:lnTo>
                    <a:pt x="966" y="3184"/>
                  </a:lnTo>
                  <a:lnTo>
                    <a:pt x="966" y="3184"/>
                  </a:lnTo>
                  <a:lnTo>
                    <a:pt x="928" y="3227"/>
                  </a:lnTo>
                  <a:lnTo>
                    <a:pt x="894" y="3270"/>
                  </a:lnTo>
                  <a:lnTo>
                    <a:pt x="880" y="3294"/>
                  </a:lnTo>
                  <a:lnTo>
                    <a:pt x="870" y="3318"/>
                  </a:lnTo>
                  <a:lnTo>
                    <a:pt x="861" y="3347"/>
                  </a:lnTo>
                  <a:lnTo>
                    <a:pt x="856" y="3371"/>
                  </a:lnTo>
                  <a:lnTo>
                    <a:pt x="856" y="3371"/>
                  </a:lnTo>
                  <a:lnTo>
                    <a:pt x="856" y="3395"/>
                  </a:lnTo>
                  <a:lnTo>
                    <a:pt x="861" y="3419"/>
                  </a:lnTo>
                  <a:lnTo>
                    <a:pt x="870" y="3434"/>
                  </a:lnTo>
                  <a:lnTo>
                    <a:pt x="885" y="3448"/>
                  </a:lnTo>
                  <a:lnTo>
                    <a:pt x="885" y="3448"/>
                  </a:lnTo>
                  <a:lnTo>
                    <a:pt x="851" y="3515"/>
                  </a:lnTo>
                  <a:lnTo>
                    <a:pt x="832" y="3568"/>
                  </a:lnTo>
                  <a:lnTo>
                    <a:pt x="818" y="3621"/>
                  </a:lnTo>
                  <a:lnTo>
                    <a:pt x="813" y="3659"/>
                  </a:lnTo>
                  <a:lnTo>
                    <a:pt x="813" y="3659"/>
                  </a:lnTo>
                  <a:lnTo>
                    <a:pt x="808" y="3698"/>
                  </a:lnTo>
                  <a:lnTo>
                    <a:pt x="808" y="3741"/>
                  </a:lnTo>
                  <a:lnTo>
                    <a:pt x="818" y="3775"/>
                  </a:lnTo>
                  <a:lnTo>
                    <a:pt x="832" y="3814"/>
                  </a:lnTo>
                  <a:lnTo>
                    <a:pt x="832" y="3814"/>
                  </a:lnTo>
                  <a:lnTo>
                    <a:pt x="847" y="3833"/>
                  </a:lnTo>
                  <a:lnTo>
                    <a:pt x="861" y="3852"/>
                  </a:lnTo>
                  <a:lnTo>
                    <a:pt x="880" y="3867"/>
                  </a:lnTo>
                  <a:lnTo>
                    <a:pt x="904" y="3881"/>
                  </a:lnTo>
                  <a:lnTo>
                    <a:pt x="923" y="3891"/>
                  </a:lnTo>
                  <a:lnTo>
                    <a:pt x="942" y="3895"/>
                  </a:lnTo>
                  <a:lnTo>
                    <a:pt x="966" y="3900"/>
                  </a:lnTo>
                  <a:lnTo>
                    <a:pt x="981" y="3895"/>
                  </a:lnTo>
                  <a:lnTo>
                    <a:pt x="981" y="3895"/>
                  </a:lnTo>
                  <a:lnTo>
                    <a:pt x="1000" y="3881"/>
                  </a:lnTo>
                  <a:lnTo>
                    <a:pt x="1000" y="3881"/>
                  </a:lnTo>
                  <a:lnTo>
                    <a:pt x="1015" y="3881"/>
                  </a:lnTo>
                  <a:lnTo>
                    <a:pt x="1029" y="3881"/>
                  </a:lnTo>
                  <a:lnTo>
                    <a:pt x="1044" y="3876"/>
                  </a:lnTo>
                  <a:lnTo>
                    <a:pt x="1058" y="3867"/>
                  </a:lnTo>
                  <a:lnTo>
                    <a:pt x="1058" y="3867"/>
                  </a:lnTo>
                  <a:lnTo>
                    <a:pt x="1188" y="3717"/>
                  </a:lnTo>
                  <a:lnTo>
                    <a:pt x="1313" y="3568"/>
                  </a:lnTo>
                  <a:lnTo>
                    <a:pt x="1558" y="3260"/>
                  </a:lnTo>
                  <a:lnTo>
                    <a:pt x="1558" y="3260"/>
                  </a:lnTo>
                  <a:lnTo>
                    <a:pt x="1693" y="3097"/>
                  </a:lnTo>
                  <a:lnTo>
                    <a:pt x="1832" y="2938"/>
                  </a:lnTo>
                  <a:lnTo>
                    <a:pt x="1832" y="2938"/>
                  </a:lnTo>
                  <a:lnTo>
                    <a:pt x="1861" y="2943"/>
                  </a:lnTo>
                  <a:lnTo>
                    <a:pt x="1885" y="2938"/>
                  </a:lnTo>
                  <a:lnTo>
                    <a:pt x="1914" y="2928"/>
                  </a:lnTo>
                  <a:lnTo>
                    <a:pt x="1938" y="2909"/>
                  </a:lnTo>
                  <a:lnTo>
                    <a:pt x="1938" y="2909"/>
                  </a:lnTo>
                  <a:lnTo>
                    <a:pt x="2116" y="2756"/>
                  </a:lnTo>
                  <a:lnTo>
                    <a:pt x="2116" y="2756"/>
                  </a:lnTo>
                  <a:lnTo>
                    <a:pt x="2169" y="2765"/>
                  </a:lnTo>
                  <a:lnTo>
                    <a:pt x="2222" y="2780"/>
                  </a:lnTo>
                  <a:lnTo>
                    <a:pt x="2222" y="2780"/>
                  </a:lnTo>
                  <a:lnTo>
                    <a:pt x="2217" y="2794"/>
                  </a:lnTo>
                  <a:lnTo>
                    <a:pt x="2217" y="2808"/>
                  </a:lnTo>
                  <a:lnTo>
                    <a:pt x="2217" y="2808"/>
                  </a:lnTo>
                  <a:lnTo>
                    <a:pt x="2222" y="2813"/>
                  </a:lnTo>
                  <a:lnTo>
                    <a:pt x="2222" y="2813"/>
                  </a:lnTo>
                  <a:lnTo>
                    <a:pt x="2222" y="2823"/>
                  </a:lnTo>
                  <a:lnTo>
                    <a:pt x="2217" y="2832"/>
                  </a:lnTo>
                  <a:lnTo>
                    <a:pt x="2207" y="2852"/>
                  </a:lnTo>
                  <a:lnTo>
                    <a:pt x="2198" y="2866"/>
                  </a:lnTo>
                  <a:lnTo>
                    <a:pt x="2193" y="2880"/>
                  </a:lnTo>
                  <a:lnTo>
                    <a:pt x="2193" y="2880"/>
                  </a:lnTo>
                  <a:lnTo>
                    <a:pt x="2198" y="2890"/>
                  </a:lnTo>
                  <a:lnTo>
                    <a:pt x="2207" y="2904"/>
                  </a:lnTo>
                  <a:lnTo>
                    <a:pt x="2222" y="2914"/>
                  </a:lnTo>
                  <a:lnTo>
                    <a:pt x="2241" y="2924"/>
                  </a:lnTo>
                  <a:lnTo>
                    <a:pt x="2265" y="2933"/>
                  </a:lnTo>
                  <a:lnTo>
                    <a:pt x="2289" y="2938"/>
                  </a:lnTo>
                  <a:lnTo>
                    <a:pt x="2318" y="2943"/>
                  </a:lnTo>
                  <a:lnTo>
                    <a:pt x="2347" y="2938"/>
                  </a:lnTo>
                  <a:lnTo>
                    <a:pt x="2347" y="2938"/>
                  </a:lnTo>
                  <a:lnTo>
                    <a:pt x="2371" y="2933"/>
                  </a:lnTo>
                  <a:lnTo>
                    <a:pt x="2390" y="2928"/>
                  </a:lnTo>
                  <a:lnTo>
                    <a:pt x="2428" y="2909"/>
                  </a:lnTo>
                  <a:lnTo>
                    <a:pt x="2452" y="2890"/>
                  </a:lnTo>
                  <a:lnTo>
                    <a:pt x="2472" y="2871"/>
                  </a:lnTo>
                  <a:lnTo>
                    <a:pt x="2472" y="2871"/>
                  </a:lnTo>
                  <a:lnTo>
                    <a:pt x="2486" y="2876"/>
                  </a:lnTo>
                  <a:lnTo>
                    <a:pt x="2486" y="2876"/>
                  </a:lnTo>
                  <a:lnTo>
                    <a:pt x="2491" y="2890"/>
                  </a:lnTo>
                  <a:lnTo>
                    <a:pt x="2500" y="2914"/>
                  </a:lnTo>
                  <a:lnTo>
                    <a:pt x="2520" y="2938"/>
                  </a:lnTo>
                  <a:lnTo>
                    <a:pt x="2534" y="2953"/>
                  </a:lnTo>
                  <a:lnTo>
                    <a:pt x="2553" y="2962"/>
                  </a:lnTo>
                  <a:lnTo>
                    <a:pt x="2553" y="2962"/>
                  </a:lnTo>
                  <a:lnTo>
                    <a:pt x="2577" y="2972"/>
                  </a:lnTo>
                  <a:lnTo>
                    <a:pt x="2597" y="2977"/>
                  </a:lnTo>
                  <a:lnTo>
                    <a:pt x="2620" y="2977"/>
                  </a:lnTo>
                  <a:lnTo>
                    <a:pt x="2634" y="2972"/>
                  </a:lnTo>
                  <a:lnTo>
                    <a:pt x="2663" y="2967"/>
                  </a:lnTo>
                  <a:lnTo>
                    <a:pt x="2678" y="2962"/>
                  </a:lnTo>
                  <a:lnTo>
                    <a:pt x="2678" y="2962"/>
                  </a:lnTo>
                  <a:lnTo>
                    <a:pt x="2716" y="2977"/>
                  </a:lnTo>
                  <a:lnTo>
                    <a:pt x="2716" y="2977"/>
                  </a:lnTo>
                  <a:lnTo>
                    <a:pt x="2716" y="2996"/>
                  </a:lnTo>
                  <a:lnTo>
                    <a:pt x="2716" y="2996"/>
                  </a:lnTo>
                  <a:lnTo>
                    <a:pt x="2721" y="3006"/>
                  </a:lnTo>
                  <a:lnTo>
                    <a:pt x="2726" y="3020"/>
                  </a:lnTo>
                  <a:lnTo>
                    <a:pt x="2740" y="3030"/>
                  </a:lnTo>
                  <a:lnTo>
                    <a:pt x="2755" y="3039"/>
                  </a:lnTo>
                  <a:lnTo>
                    <a:pt x="2793" y="3054"/>
                  </a:lnTo>
                  <a:lnTo>
                    <a:pt x="2812" y="3059"/>
                  </a:lnTo>
                  <a:lnTo>
                    <a:pt x="2831" y="3059"/>
                  </a:lnTo>
                  <a:lnTo>
                    <a:pt x="2831" y="3059"/>
                  </a:lnTo>
                  <a:lnTo>
                    <a:pt x="2850" y="3054"/>
                  </a:lnTo>
                  <a:lnTo>
                    <a:pt x="2870" y="3049"/>
                  </a:lnTo>
                  <a:lnTo>
                    <a:pt x="2870" y="3049"/>
                  </a:lnTo>
                  <a:lnTo>
                    <a:pt x="2956" y="3126"/>
                  </a:lnTo>
                  <a:lnTo>
                    <a:pt x="3038" y="3184"/>
                  </a:lnTo>
                  <a:lnTo>
                    <a:pt x="3111" y="3222"/>
                  </a:lnTo>
                  <a:lnTo>
                    <a:pt x="3173" y="3251"/>
                  </a:lnTo>
                  <a:lnTo>
                    <a:pt x="3173" y="3251"/>
                  </a:lnTo>
                  <a:lnTo>
                    <a:pt x="3230" y="3270"/>
                  </a:lnTo>
                  <a:lnTo>
                    <a:pt x="3288" y="3299"/>
                  </a:lnTo>
                  <a:lnTo>
                    <a:pt x="3322" y="3318"/>
                  </a:lnTo>
                  <a:lnTo>
                    <a:pt x="3351" y="3337"/>
                  </a:lnTo>
                  <a:lnTo>
                    <a:pt x="3375" y="3366"/>
                  </a:lnTo>
                  <a:lnTo>
                    <a:pt x="3399" y="3395"/>
                  </a:lnTo>
                  <a:lnTo>
                    <a:pt x="3399" y="3395"/>
                  </a:lnTo>
                  <a:lnTo>
                    <a:pt x="3418" y="3419"/>
                  </a:lnTo>
                  <a:lnTo>
                    <a:pt x="3437" y="3443"/>
                  </a:lnTo>
                  <a:lnTo>
                    <a:pt x="3437" y="3443"/>
                  </a:lnTo>
                  <a:lnTo>
                    <a:pt x="3466" y="3463"/>
                  </a:lnTo>
                  <a:lnTo>
                    <a:pt x="3495" y="3477"/>
                  </a:lnTo>
                  <a:lnTo>
                    <a:pt x="3529" y="3482"/>
                  </a:lnTo>
                  <a:lnTo>
                    <a:pt x="3558" y="3482"/>
                  </a:lnTo>
                  <a:lnTo>
                    <a:pt x="3591" y="3477"/>
                  </a:lnTo>
                  <a:lnTo>
                    <a:pt x="3620" y="3463"/>
                  </a:lnTo>
                  <a:lnTo>
                    <a:pt x="3644" y="3439"/>
                  </a:lnTo>
                  <a:lnTo>
                    <a:pt x="3663" y="3414"/>
                  </a:lnTo>
                  <a:lnTo>
                    <a:pt x="3663" y="3414"/>
                  </a:lnTo>
                  <a:lnTo>
                    <a:pt x="3677" y="3381"/>
                  </a:lnTo>
                  <a:lnTo>
                    <a:pt x="3682" y="3347"/>
                  </a:lnTo>
                  <a:lnTo>
                    <a:pt x="3682" y="3318"/>
                  </a:lnTo>
                  <a:lnTo>
                    <a:pt x="3673" y="3284"/>
                  </a:lnTo>
                  <a:lnTo>
                    <a:pt x="3658" y="3255"/>
                  </a:lnTo>
                  <a:lnTo>
                    <a:pt x="3639" y="3231"/>
                  </a:lnTo>
                  <a:lnTo>
                    <a:pt x="3610" y="3212"/>
                  </a:lnTo>
                  <a:lnTo>
                    <a:pt x="3577" y="3198"/>
                  </a:lnTo>
                  <a:close/>
                  <a:moveTo>
                    <a:pt x="3019" y="2933"/>
                  </a:moveTo>
                  <a:lnTo>
                    <a:pt x="3019" y="2933"/>
                  </a:lnTo>
                  <a:lnTo>
                    <a:pt x="3043" y="2909"/>
                  </a:lnTo>
                  <a:lnTo>
                    <a:pt x="3043" y="2909"/>
                  </a:lnTo>
                  <a:lnTo>
                    <a:pt x="3082" y="2880"/>
                  </a:lnTo>
                  <a:lnTo>
                    <a:pt x="3115" y="2861"/>
                  </a:lnTo>
                  <a:lnTo>
                    <a:pt x="3115" y="2861"/>
                  </a:lnTo>
                  <a:lnTo>
                    <a:pt x="3120" y="2861"/>
                  </a:lnTo>
                  <a:lnTo>
                    <a:pt x="3120" y="2861"/>
                  </a:lnTo>
                  <a:lnTo>
                    <a:pt x="3091" y="2885"/>
                  </a:lnTo>
                  <a:lnTo>
                    <a:pt x="3072" y="2909"/>
                  </a:lnTo>
                  <a:lnTo>
                    <a:pt x="3048" y="2948"/>
                  </a:lnTo>
                  <a:lnTo>
                    <a:pt x="3048" y="2948"/>
                  </a:lnTo>
                  <a:lnTo>
                    <a:pt x="3019" y="2933"/>
                  </a:lnTo>
                  <a:close/>
                  <a:moveTo>
                    <a:pt x="2077" y="2183"/>
                  </a:moveTo>
                  <a:lnTo>
                    <a:pt x="2077" y="2183"/>
                  </a:lnTo>
                  <a:lnTo>
                    <a:pt x="1900" y="2337"/>
                  </a:lnTo>
                  <a:lnTo>
                    <a:pt x="1900" y="2337"/>
                  </a:lnTo>
                  <a:lnTo>
                    <a:pt x="1900" y="2337"/>
                  </a:lnTo>
                  <a:lnTo>
                    <a:pt x="1900" y="2337"/>
                  </a:lnTo>
                  <a:lnTo>
                    <a:pt x="2053" y="2173"/>
                  </a:lnTo>
                  <a:lnTo>
                    <a:pt x="2053" y="2173"/>
                  </a:lnTo>
                  <a:lnTo>
                    <a:pt x="2222" y="2029"/>
                  </a:lnTo>
                  <a:lnTo>
                    <a:pt x="2222" y="2029"/>
                  </a:lnTo>
                  <a:lnTo>
                    <a:pt x="2323" y="1953"/>
                  </a:lnTo>
                  <a:lnTo>
                    <a:pt x="2424" y="1875"/>
                  </a:lnTo>
                  <a:lnTo>
                    <a:pt x="2630" y="1726"/>
                  </a:lnTo>
                  <a:lnTo>
                    <a:pt x="2630" y="1726"/>
                  </a:lnTo>
                  <a:lnTo>
                    <a:pt x="2764" y="1640"/>
                  </a:lnTo>
                  <a:lnTo>
                    <a:pt x="2764" y="1640"/>
                  </a:lnTo>
                  <a:lnTo>
                    <a:pt x="2769" y="1640"/>
                  </a:lnTo>
                  <a:lnTo>
                    <a:pt x="2769" y="1640"/>
                  </a:lnTo>
                  <a:lnTo>
                    <a:pt x="2625" y="1779"/>
                  </a:lnTo>
                  <a:lnTo>
                    <a:pt x="2625" y="1779"/>
                  </a:lnTo>
                  <a:lnTo>
                    <a:pt x="2553" y="1822"/>
                  </a:lnTo>
                  <a:lnTo>
                    <a:pt x="2481" y="1871"/>
                  </a:lnTo>
                  <a:lnTo>
                    <a:pt x="2342" y="1972"/>
                  </a:lnTo>
                  <a:lnTo>
                    <a:pt x="2207" y="2077"/>
                  </a:lnTo>
                  <a:lnTo>
                    <a:pt x="2077" y="2183"/>
                  </a:lnTo>
                  <a:close/>
                  <a:moveTo>
                    <a:pt x="2328" y="2241"/>
                  </a:moveTo>
                  <a:lnTo>
                    <a:pt x="2328" y="2241"/>
                  </a:lnTo>
                  <a:lnTo>
                    <a:pt x="2275" y="2284"/>
                  </a:lnTo>
                  <a:lnTo>
                    <a:pt x="2275" y="2284"/>
                  </a:lnTo>
                  <a:lnTo>
                    <a:pt x="2299" y="2251"/>
                  </a:lnTo>
                  <a:lnTo>
                    <a:pt x="2299" y="2251"/>
                  </a:lnTo>
                  <a:lnTo>
                    <a:pt x="2328" y="2241"/>
                  </a:lnTo>
                  <a:close/>
                  <a:moveTo>
                    <a:pt x="1260" y="2852"/>
                  </a:moveTo>
                  <a:lnTo>
                    <a:pt x="1260" y="2852"/>
                  </a:lnTo>
                  <a:lnTo>
                    <a:pt x="1289" y="2789"/>
                  </a:lnTo>
                  <a:lnTo>
                    <a:pt x="1308" y="2765"/>
                  </a:lnTo>
                  <a:lnTo>
                    <a:pt x="1322" y="2746"/>
                  </a:lnTo>
                  <a:lnTo>
                    <a:pt x="1322" y="2746"/>
                  </a:lnTo>
                  <a:lnTo>
                    <a:pt x="1342" y="2727"/>
                  </a:lnTo>
                  <a:lnTo>
                    <a:pt x="1366" y="2703"/>
                  </a:lnTo>
                  <a:lnTo>
                    <a:pt x="1366" y="2703"/>
                  </a:lnTo>
                  <a:lnTo>
                    <a:pt x="1399" y="2659"/>
                  </a:lnTo>
                  <a:lnTo>
                    <a:pt x="1414" y="2645"/>
                  </a:lnTo>
                  <a:lnTo>
                    <a:pt x="1428" y="2635"/>
                  </a:lnTo>
                  <a:lnTo>
                    <a:pt x="1428" y="2635"/>
                  </a:lnTo>
                  <a:lnTo>
                    <a:pt x="1452" y="2635"/>
                  </a:lnTo>
                  <a:lnTo>
                    <a:pt x="1452" y="2635"/>
                  </a:lnTo>
                  <a:lnTo>
                    <a:pt x="1457" y="2616"/>
                  </a:lnTo>
                  <a:lnTo>
                    <a:pt x="1472" y="2597"/>
                  </a:lnTo>
                  <a:lnTo>
                    <a:pt x="1472" y="2597"/>
                  </a:lnTo>
                  <a:lnTo>
                    <a:pt x="1491" y="2577"/>
                  </a:lnTo>
                  <a:lnTo>
                    <a:pt x="1510" y="2563"/>
                  </a:lnTo>
                  <a:lnTo>
                    <a:pt x="1534" y="2553"/>
                  </a:lnTo>
                  <a:lnTo>
                    <a:pt x="1534" y="2553"/>
                  </a:lnTo>
                  <a:lnTo>
                    <a:pt x="1606" y="2520"/>
                  </a:lnTo>
                  <a:lnTo>
                    <a:pt x="1707" y="2467"/>
                  </a:lnTo>
                  <a:lnTo>
                    <a:pt x="1707" y="2467"/>
                  </a:lnTo>
                  <a:lnTo>
                    <a:pt x="1472" y="2659"/>
                  </a:lnTo>
                  <a:lnTo>
                    <a:pt x="1472" y="2659"/>
                  </a:lnTo>
                  <a:lnTo>
                    <a:pt x="1356" y="2760"/>
                  </a:lnTo>
                  <a:lnTo>
                    <a:pt x="1260" y="2852"/>
                  </a:lnTo>
                  <a:close/>
                  <a:moveTo>
                    <a:pt x="1370" y="3078"/>
                  </a:moveTo>
                  <a:lnTo>
                    <a:pt x="1370" y="3078"/>
                  </a:lnTo>
                  <a:lnTo>
                    <a:pt x="1322" y="3116"/>
                  </a:lnTo>
                  <a:lnTo>
                    <a:pt x="1322" y="3116"/>
                  </a:lnTo>
                  <a:lnTo>
                    <a:pt x="1226" y="3188"/>
                  </a:lnTo>
                  <a:lnTo>
                    <a:pt x="1226" y="3188"/>
                  </a:lnTo>
                  <a:lnTo>
                    <a:pt x="1284" y="3102"/>
                  </a:lnTo>
                  <a:lnTo>
                    <a:pt x="1284" y="3102"/>
                  </a:lnTo>
                  <a:lnTo>
                    <a:pt x="1298" y="3097"/>
                  </a:lnTo>
                  <a:lnTo>
                    <a:pt x="1313" y="3092"/>
                  </a:lnTo>
                  <a:lnTo>
                    <a:pt x="1337" y="3068"/>
                  </a:lnTo>
                  <a:lnTo>
                    <a:pt x="1337" y="3068"/>
                  </a:lnTo>
                  <a:lnTo>
                    <a:pt x="1356" y="3073"/>
                  </a:lnTo>
                  <a:lnTo>
                    <a:pt x="1370" y="3078"/>
                  </a:lnTo>
                  <a:close/>
                  <a:moveTo>
                    <a:pt x="534" y="1909"/>
                  </a:moveTo>
                  <a:lnTo>
                    <a:pt x="534" y="1909"/>
                  </a:lnTo>
                  <a:lnTo>
                    <a:pt x="471" y="1938"/>
                  </a:lnTo>
                  <a:lnTo>
                    <a:pt x="471" y="1938"/>
                  </a:lnTo>
                  <a:lnTo>
                    <a:pt x="519" y="1880"/>
                  </a:lnTo>
                  <a:lnTo>
                    <a:pt x="558" y="1847"/>
                  </a:lnTo>
                  <a:lnTo>
                    <a:pt x="596" y="1808"/>
                  </a:lnTo>
                  <a:lnTo>
                    <a:pt x="596" y="1808"/>
                  </a:lnTo>
                  <a:lnTo>
                    <a:pt x="644" y="1774"/>
                  </a:lnTo>
                  <a:lnTo>
                    <a:pt x="683" y="1750"/>
                  </a:lnTo>
                  <a:lnTo>
                    <a:pt x="683" y="1750"/>
                  </a:lnTo>
                  <a:lnTo>
                    <a:pt x="741" y="1736"/>
                  </a:lnTo>
                  <a:lnTo>
                    <a:pt x="741" y="1736"/>
                  </a:lnTo>
                  <a:lnTo>
                    <a:pt x="702" y="1779"/>
                  </a:lnTo>
                  <a:lnTo>
                    <a:pt x="654" y="1822"/>
                  </a:lnTo>
                  <a:lnTo>
                    <a:pt x="601" y="1866"/>
                  </a:lnTo>
                  <a:lnTo>
                    <a:pt x="534" y="1909"/>
                  </a:lnTo>
                  <a:close/>
                  <a:moveTo>
                    <a:pt x="1573" y="1116"/>
                  </a:moveTo>
                  <a:lnTo>
                    <a:pt x="1573" y="1116"/>
                  </a:lnTo>
                  <a:lnTo>
                    <a:pt x="1630" y="1082"/>
                  </a:lnTo>
                  <a:lnTo>
                    <a:pt x="1731" y="1019"/>
                  </a:lnTo>
                  <a:lnTo>
                    <a:pt x="1731" y="1019"/>
                  </a:lnTo>
                  <a:lnTo>
                    <a:pt x="1741" y="1014"/>
                  </a:lnTo>
                  <a:lnTo>
                    <a:pt x="1741" y="1014"/>
                  </a:lnTo>
                  <a:lnTo>
                    <a:pt x="1558" y="1202"/>
                  </a:lnTo>
                  <a:lnTo>
                    <a:pt x="1558" y="1202"/>
                  </a:lnTo>
                  <a:lnTo>
                    <a:pt x="1573" y="1116"/>
                  </a:lnTo>
                  <a:close/>
                  <a:moveTo>
                    <a:pt x="2687" y="1510"/>
                  </a:moveTo>
                  <a:lnTo>
                    <a:pt x="2687" y="1510"/>
                  </a:lnTo>
                  <a:lnTo>
                    <a:pt x="2769" y="1409"/>
                  </a:lnTo>
                  <a:lnTo>
                    <a:pt x="2769" y="1409"/>
                  </a:lnTo>
                  <a:lnTo>
                    <a:pt x="2793" y="1399"/>
                  </a:lnTo>
                  <a:lnTo>
                    <a:pt x="2793" y="1399"/>
                  </a:lnTo>
                  <a:lnTo>
                    <a:pt x="2817" y="1390"/>
                  </a:lnTo>
                  <a:lnTo>
                    <a:pt x="2841" y="1370"/>
                  </a:lnTo>
                  <a:lnTo>
                    <a:pt x="2860" y="1351"/>
                  </a:lnTo>
                  <a:lnTo>
                    <a:pt x="2879" y="1332"/>
                  </a:lnTo>
                  <a:lnTo>
                    <a:pt x="2903" y="1294"/>
                  </a:lnTo>
                  <a:lnTo>
                    <a:pt x="2923" y="1260"/>
                  </a:lnTo>
                  <a:lnTo>
                    <a:pt x="2923" y="1260"/>
                  </a:lnTo>
                  <a:lnTo>
                    <a:pt x="2923" y="1260"/>
                  </a:lnTo>
                  <a:lnTo>
                    <a:pt x="2923" y="1260"/>
                  </a:lnTo>
                  <a:lnTo>
                    <a:pt x="2927" y="1265"/>
                  </a:lnTo>
                  <a:lnTo>
                    <a:pt x="2927" y="1265"/>
                  </a:lnTo>
                  <a:lnTo>
                    <a:pt x="2947" y="1270"/>
                  </a:lnTo>
                  <a:lnTo>
                    <a:pt x="2971" y="1274"/>
                  </a:lnTo>
                  <a:lnTo>
                    <a:pt x="2995" y="1270"/>
                  </a:lnTo>
                  <a:lnTo>
                    <a:pt x="3024" y="1260"/>
                  </a:lnTo>
                  <a:lnTo>
                    <a:pt x="3072" y="1236"/>
                  </a:lnTo>
                  <a:lnTo>
                    <a:pt x="3111" y="1212"/>
                  </a:lnTo>
                  <a:lnTo>
                    <a:pt x="3111" y="1212"/>
                  </a:lnTo>
                  <a:lnTo>
                    <a:pt x="2687" y="1510"/>
                  </a:lnTo>
                  <a:close/>
                  <a:moveTo>
                    <a:pt x="1477" y="2106"/>
                  </a:moveTo>
                  <a:lnTo>
                    <a:pt x="1477" y="2106"/>
                  </a:lnTo>
                  <a:lnTo>
                    <a:pt x="1452" y="2121"/>
                  </a:lnTo>
                  <a:lnTo>
                    <a:pt x="1428" y="2135"/>
                  </a:lnTo>
                  <a:lnTo>
                    <a:pt x="1409" y="2154"/>
                  </a:lnTo>
                  <a:lnTo>
                    <a:pt x="1390" y="2178"/>
                  </a:lnTo>
                  <a:lnTo>
                    <a:pt x="1390" y="2178"/>
                  </a:lnTo>
                  <a:lnTo>
                    <a:pt x="1370" y="2202"/>
                  </a:lnTo>
                  <a:lnTo>
                    <a:pt x="1361" y="2212"/>
                  </a:lnTo>
                  <a:lnTo>
                    <a:pt x="1351" y="2212"/>
                  </a:lnTo>
                  <a:lnTo>
                    <a:pt x="1346" y="2212"/>
                  </a:lnTo>
                  <a:lnTo>
                    <a:pt x="1346" y="2212"/>
                  </a:lnTo>
                  <a:lnTo>
                    <a:pt x="1346" y="2212"/>
                  </a:lnTo>
                  <a:lnTo>
                    <a:pt x="1385" y="2173"/>
                  </a:lnTo>
                  <a:lnTo>
                    <a:pt x="1423" y="2135"/>
                  </a:lnTo>
                  <a:lnTo>
                    <a:pt x="1423" y="2135"/>
                  </a:lnTo>
                  <a:lnTo>
                    <a:pt x="1467" y="2082"/>
                  </a:lnTo>
                  <a:lnTo>
                    <a:pt x="1467" y="2082"/>
                  </a:lnTo>
                  <a:lnTo>
                    <a:pt x="1472" y="2077"/>
                  </a:lnTo>
                  <a:lnTo>
                    <a:pt x="1472" y="2087"/>
                  </a:lnTo>
                  <a:lnTo>
                    <a:pt x="1472" y="2087"/>
                  </a:lnTo>
                  <a:lnTo>
                    <a:pt x="1477" y="2106"/>
                  </a:lnTo>
                  <a:close/>
                  <a:moveTo>
                    <a:pt x="1467" y="1741"/>
                  </a:moveTo>
                  <a:lnTo>
                    <a:pt x="1467" y="1741"/>
                  </a:lnTo>
                  <a:lnTo>
                    <a:pt x="1438" y="1760"/>
                  </a:lnTo>
                  <a:lnTo>
                    <a:pt x="1414" y="1769"/>
                  </a:lnTo>
                  <a:lnTo>
                    <a:pt x="1390" y="1774"/>
                  </a:lnTo>
                  <a:lnTo>
                    <a:pt x="1361" y="1774"/>
                  </a:lnTo>
                  <a:lnTo>
                    <a:pt x="1361" y="1774"/>
                  </a:lnTo>
                  <a:lnTo>
                    <a:pt x="1390" y="1760"/>
                  </a:lnTo>
                  <a:lnTo>
                    <a:pt x="1419" y="1731"/>
                  </a:lnTo>
                  <a:lnTo>
                    <a:pt x="1419" y="1731"/>
                  </a:lnTo>
                  <a:lnTo>
                    <a:pt x="1505" y="1650"/>
                  </a:lnTo>
                  <a:lnTo>
                    <a:pt x="1611" y="1568"/>
                  </a:lnTo>
                  <a:lnTo>
                    <a:pt x="1721" y="1491"/>
                  </a:lnTo>
                  <a:lnTo>
                    <a:pt x="1847" y="1418"/>
                  </a:lnTo>
                  <a:lnTo>
                    <a:pt x="1847" y="1418"/>
                  </a:lnTo>
                  <a:lnTo>
                    <a:pt x="2020" y="1327"/>
                  </a:lnTo>
                  <a:lnTo>
                    <a:pt x="2020" y="1327"/>
                  </a:lnTo>
                  <a:lnTo>
                    <a:pt x="2001" y="1342"/>
                  </a:lnTo>
                  <a:lnTo>
                    <a:pt x="2001" y="1342"/>
                  </a:lnTo>
                  <a:lnTo>
                    <a:pt x="1900" y="1418"/>
                  </a:lnTo>
                  <a:lnTo>
                    <a:pt x="1837" y="1467"/>
                  </a:lnTo>
                  <a:lnTo>
                    <a:pt x="1837" y="1467"/>
                  </a:lnTo>
                  <a:lnTo>
                    <a:pt x="1789" y="1496"/>
                  </a:lnTo>
                  <a:lnTo>
                    <a:pt x="1726" y="1529"/>
                  </a:lnTo>
                  <a:lnTo>
                    <a:pt x="1726" y="1529"/>
                  </a:lnTo>
                  <a:lnTo>
                    <a:pt x="1712" y="1558"/>
                  </a:lnTo>
                  <a:lnTo>
                    <a:pt x="1693" y="1578"/>
                  </a:lnTo>
                  <a:lnTo>
                    <a:pt x="1693" y="1578"/>
                  </a:lnTo>
                  <a:lnTo>
                    <a:pt x="1669" y="1597"/>
                  </a:lnTo>
                  <a:lnTo>
                    <a:pt x="1640" y="1606"/>
                  </a:lnTo>
                  <a:lnTo>
                    <a:pt x="1616" y="1616"/>
                  </a:lnTo>
                  <a:lnTo>
                    <a:pt x="1606" y="1626"/>
                  </a:lnTo>
                  <a:lnTo>
                    <a:pt x="1602" y="1635"/>
                  </a:lnTo>
                  <a:lnTo>
                    <a:pt x="1602" y="1635"/>
                  </a:lnTo>
                  <a:lnTo>
                    <a:pt x="1592" y="1654"/>
                  </a:lnTo>
                  <a:lnTo>
                    <a:pt x="1592" y="1654"/>
                  </a:lnTo>
                  <a:lnTo>
                    <a:pt x="1582" y="1674"/>
                  </a:lnTo>
                  <a:lnTo>
                    <a:pt x="1558" y="1698"/>
                  </a:lnTo>
                  <a:lnTo>
                    <a:pt x="1525" y="1721"/>
                  </a:lnTo>
                  <a:lnTo>
                    <a:pt x="1467" y="1741"/>
                  </a:lnTo>
                  <a:close/>
                  <a:moveTo>
                    <a:pt x="1688" y="745"/>
                  </a:moveTo>
                  <a:lnTo>
                    <a:pt x="1688" y="745"/>
                  </a:lnTo>
                  <a:lnTo>
                    <a:pt x="1688" y="750"/>
                  </a:lnTo>
                  <a:lnTo>
                    <a:pt x="1683" y="760"/>
                  </a:lnTo>
                  <a:lnTo>
                    <a:pt x="1683" y="774"/>
                  </a:lnTo>
                  <a:lnTo>
                    <a:pt x="1688" y="784"/>
                  </a:lnTo>
                  <a:lnTo>
                    <a:pt x="1688" y="784"/>
                  </a:lnTo>
                  <a:lnTo>
                    <a:pt x="1693" y="794"/>
                  </a:lnTo>
                  <a:lnTo>
                    <a:pt x="1697" y="798"/>
                  </a:lnTo>
                  <a:lnTo>
                    <a:pt x="1702" y="803"/>
                  </a:lnTo>
                  <a:lnTo>
                    <a:pt x="1707" y="808"/>
                  </a:lnTo>
                  <a:lnTo>
                    <a:pt x="1707" y="808"/>
                  </a:lnTo>
                  <a:lnTo>
                    <a:pt x="1702" y="818"/>
                  </a:lnTo>
                  <a:lnTo>
                    <a:pt x="1693" y="832"/>
                  </a:lnTo>
                  <a:lnTo>
                    <a:pt x="1649" y="856"/>
                  </a:lnTo>
                  <a:lnTo>
                    <a:pt x="1606" y="875"/>
                  </a:lnTo>
                  <a:lnTo>
                    <a:pt x="1587" y="875"/>
                  </a:lnTo>
                  <a:lnTo>
                    <a:pt x="1578" y="871"/>
                  </a:lnTo>
                  <a:lnTo>
                    <a:pt x="1578" y="871"/>
                  </a:lnTo>
                  <a:lnTo>
                    <a:pt x="1578" y="866"/>
                  </a:lnTo>
                  <a:lnTo>
                    <a:pt x="1578" y="861"/>
                  </a:lnTo>
                  <a:lnTo>
                    <a:pt x="1587" y="842"/>
                  </a:lnTo>
                  <a:lnTo>
                    <a:pt x="1621" y="798"/>
                  </a:lnTo>
                  <a:lnTo>
                    <a:pt x="1664" y="755"/>
                  </a:lnTo>
                  <a:lnTo>
                    <a:pt x="1678" y="745"/>
                  </a:lnTo>
                  <a:lnTo>
                    <a:pt x="1688" y="745"/>
                  </a:lnTo>
                  <a:close/>
                  <a:moveTo>
                    <a:pt x="1645" y="678"/>
                  </a:moveTo>
                  <a:lnTo>
                    <a:pt x="1645" y="678"/>
                  </a:lnTo>
                  <a:lnTo>
                    <a:pt x="1645" y="688"/>
                  </a:lnTo>
                  <a:lnTo>
                    <a:pt x="1645" y="702"/>
                  </a:lnTo>
                  <a:lnTo>
                    <a:pt x="1645" y="702"/>
                  </a:lnTo>
                  <a:lnTo>
                    <a:pt x="1635" y="721"/>
                  </a:lnTo>
                  <a:lnTo>
                    <a:pt x="1621" y="736"/>
                  </a:lnTo>
                  <a:lnTo>
                    <a:pt x="1606" y="741"/>
                  </a:lnTo>
                  <a:lnTo>
                    <a:pt x="1602" y="745"/>
                  </a:lnTo>
                  <a:lnTo>
                    <a:pt x="1602" y="745"/>
                  </a:lnTo>
                  <a:lnTo>
                    <a:pt x="1602" y="731"/>
                  </a:lnTo>
                  <a:lnTo>
                    <a:pt x="1616" y="707"/>
                  </a:lnTo>
                  <a:lnTo>
                    <a:pt x="1630" y="688"/>
                  </a:lnTo>
                  <a:lnTo>
                    <a:pt x="1640" y="683"/>
                  </a:lnTo>
                  <a:lnTo>
                    <a:pt x="1645" y="678"/>
                  </a:lnTo>
                  <a:close/>
                  <a:moveTo>
                    <a:pt x="1789" y="1222"/>
                  </a:moveTo>
                  <a:lnTo>
                    <a:pt x="1789" y="1222"/>
                  </a:lnTo>
                  <a:lnTo>
                    <a:pt x="1818" y="1207"/>
                  </a:lnTo>
                  <a:lnTo>
                    <a:pt x="1847" y="1193"/>
                  </a:lnTo>
                  <a:lnTo>
                    <a:pt x="1876" y="1183"/>
                  </a:lnTo>
                  <a:lnTo>
                    <a:pt x="1905" y="1178"/>
                  </a:lnTo>
                  <a:lnTo>
                    <a:pt x="1948" y="1178"/>
                  </a:lnTo>
                  <a:lnTo>
                    <a:pt x="1962" y="1178"/>
                  </a:lnTo>
                  <a:lnTo>
                    <a:pt x="1962" y="1178"/>
                  </a:lnTo>
                  <a:lnTo>
                    <a:pt x="1948" y="1188"/>
                  </a:lnTo>
                  <a:lnTo>
                    <a:pt x="1914" y="1198"/>
                  </a:lnTo>
                  <a:lnTo>
                    <a:pt x="1832" y="1255"/>
                  </a:lnTo>
                  <a:lnTo>
                    <a:pt x="1832" y="1255"/>
                  </a:lnTo>
                  <a:lnTo>
                    <a:pt x="1726" y="1327"/>
                  </a:lnTo>
                  <a:lnTo>
                    <a:pt x="1616" y="1404"/>
                  </a:lnTo>
                  <a:lnTo>
                    <a:pt x="1616" y="1404"/>
                  </a:lnTo>
                  <a:lnTo>
                    <a:pt x="1452" y="1510"/>
                  </a:lnTo>
                  <a:lnTo>
                    <a:pt x="1452" y="1510"/>
                  </a:lnTo>
                  <a:lnTo>
                    <a:pt x="1515" y="1457"/>
                  </a:lnTo>
                  <a:lnTo>
                    <a:pt x="1549" y="1423"/>
                  </a:lnTo>
                  <a:lnTo>
                    <a:pt x="1582" y="1380"/>
                  </a:lnTo>
                  <a:lnTo>
                    <a:pt x="1582" y="1380"/>
                  </a:lnTo>
                  <a:lnTo>
                    <a:pt x="1621" y="1318"/>
                  </a:lnTo>
                  <a:lnTo>
                    <a:pt x="1621" y="1318"/>
                  </a:lnTo>
                  <a:lnTo>
                    <a:pt x="1640" y="1318"/>
                  </a:lnTo>
                  <a:lnTo>
                    <a:pt x="1664" y="1318"/>
                  </a:lnTo>
                  <a:lnTo>
                    <a:pt x="1664" y="1318"/>
                  </a:lnTo>
                  <a:lnTo>
                    <a:pt x="1683" y="1313"/>
                  </a:lnTo>
                  <a:lnTo>
                    <a:pt x="1702" y="1303"/>
                  </a:lnTo>
                  <a:lnTo>
                    <a:pt x="1731" y="1279"/>
                  </a:lnTo>
                  <a:lnTo>
                    <a:pt x="1755" y="1251"/>
                  </a:lnTo>
                  <a:lnTo>
                    <a:pt x="1789" y="1222"/>
                  </a:lnTo>
                  <a:close/>
                  <a:moveTo>
                    <a:pt x="1977" y="1606"/>
                  </a:moveTo>
                  <a:lnTo>
                    <a:pt x="1977" y="1606"/>
                  </a:lnTo>
                  <a:lnTo>
                    <a:pt x="1953" y="1630"/>
                  </a:lnTo>
                  <a:lnTo>
                    <a:pt x="1953" y="1630"/>
                  </a:lnTo>
                  <a:lnTo>
                    <a:pt x="1799" y="1774"/>
                  </a:lnTo>
                  <a:lnTo>
                    <a:pt x="1799" y="1774"/>
                  </a:lnTo>
                  <a:lnTo>
                    <a:pt x="1774" y="1765"/>
                  </a:lnTo>
                  <a:lnTo>
                    <a:pt x="1774" y="1765"/>
                  </a:lnTo>
                  <a:lnTo>
                    <a:pt x="1876" y="1683"/>
                  </a:lnTo>
                  <a:lnTo>
                    <a:pt x="1977" y="1606"/>
                  </a:lnTo>
                  <a:close/>
                  <a:moveTo>
                    <a:pt x="1510" y="2034"/>
                  </a:moveTo>
                  <a:lnTo>
                    <a:pt x="1510" y="2034"/>
                  </a:lnTo>
                  <a:lnTo>
                    <a:pt x="1558" y="1996"/>
                  </a:lnTo>
                  <a:lnTo>
                    <a:pt x="1616" y="1957"/>
                  </a:lnTo>
                  <a:lnTo>
                    <a:pt x="1616" y="1957"/>
                  </a:lnTo>
                  <a:lnTo>
                    <a:pt x="1654" y="1943"/>
                  </a:lnTo>
                  <a:lnTo>
                    <a:pt x="1697" y="1933"/>
                  </a:lnTo>
                  <a:lnTo>
                    <a:pt x="1697" y="1933"/>
                  </a:lnTo>
                  <a:lnTo>
                    <a:pt x="1669" y="1957"/>
                  </a:lnTo>
                  <a:lnTo>
                    <a:pt x="1640" y="1977"/>
                  </a:lnTo>
                  <a:lnTo>
                    <a:pt x="1640" y="1977"/>
                  </a:lnTo>
                  <a:lnTo>
                    <a:pt x="1568" y="2015"/>
                  </a:lnTo>
                  <a:lnTo>
                    <a:pt x="1568" y="2015"/>
                  </a:lnTo>
                  <a:lnTo>
                    <a:pt x="1496" y="2053"/>
                  </a:lnTo>
                  <a:lnTo>
                    <a:pt x="1496" y="2053"/>
                  </a:lnTo>
                  <a:lnTo>
                    <a:pt x="1510" y="2034"/>
                  </a:lnTo>
                  <a:close/>
                  <a:moveTo>
                    <a:pt x="1837" y="2020"/>
                  </a:moveTo>
                  <a:lnTo>
                    <a:pt x="1837" y="2020"/>
                  </a:lnTo>
                  <a:lnTo>
                    <a:pt x="1866" y="2010"/>
                  </a:lnTo>
                  <a:lnTo>
                    <a:pt x="1905" y="1986"/>
                  </a:lnTo>
                  <a:lnTo>
                    <a:pt x="1943" y="1957"/>
                  </a:lnTo>
                  <a:lnTo>
                    <a:pt x="1967" y="1938"/>
                  </a:lnTo>
                  <a:lnTo>
                    <a:pt x="1986" y="1914"/>
                  </a:lnTo>
                  <a:lnTo>
                    <a:pt x="1986" y="1914"/>
                  </a:lnTo>
                  <a:lnTo>
                    <a:pt x="2010" y="1866"/>
                  </a:lnTo>
                  <a:lnTo>
                    <a:pt x="2025" y="1827"/>
                  </a:lnTo>
                  <a:lnTo>
                    <a:pt x="2025" y="1827"/>
                  </a:lnTo>
                  <a:lnTo>
                    <a:pt x="2116" y="1784"/>
                  </a:lnTo>
                  <a:lnTo>
                    <a:pt x="2116" y="1784"/>
                  </a:lnTo>
                  <a:lnTo>
                    <a:pt x="2202" y="1726"/>
                  </a:lnTo>
                  <a:lnTo>
                    <a:pt x="2280" y="1674"/>
                  </a:lnTo>
                  <a:lnTo>
                    <a:pt x="2347" y="1616"/>
                  </a:lnTo>
                  <a:lnTo>
                    <a:pt x="2404" y="1558"/>
                  </a:lnTo>
                  <a:lnTo>
                    <a:pt x="2068" y="1895"/>
                  </a:lnTo>
                  <a:lnTo>
                    <a:pt x="2068" y="1895"/>
                  </a:lnTo>
                  <a:lnTo>
                    <a:pt x="2039" y="1929"/>
                  </a:lnTo>
                  <a:lnTo>
                    <a:pt x="2015" y="1953"/>
                  </a:lnTo>
                  <a:lnTo>
                    <a:pt x="2015" y="1953"/>
                  </a:lnTo>
                  <a:lnTo>
                    <a:pt x="1981" y="1972"/>
                  </a:lnTo>
                  <a:lnTo>
                    <a:pt x="1943" y="1996"/>
                  </a:lnTo>
                  <a:lnTo>
                    <a:pt x="1943" y="1996"/>
                  </a:lnTo>
                  <a:lnTo>
                    <a:pt x="1919" y="2015"/>
                  </a:lnTo>
                  <a:lnTo>
                    <a:pt x="1900" y="2039"/>
                  </a:lnTo>
                  <a:lnTo>
                    <a:pt x="1900" y="2039"/>
                  </a:lnTo>
                  <a:lnTo>
                    <a:pt x="1885" y="2063"/>
                  </a:lnTo>
                  <a:lnTo>
                    <a:pt x="1876" y="2082"/>
                  </a:lnTo>
                  <a:lnTo>
                    <a:pt x="1866" y="2097"/>
                  </a:lnTo>
                  <a:lnTo>
                    <a:pt x="1856" y="2106"/>
                  </a:lnTo>
                  <a:lnTo>
                    <a:pt x="1856" y="2106"/>
                  </a:lnTo>
                  <a:lnTo>
                    <a:pt x="1847" y="2106"/>
                  </a:lnTo>
                  <a:lnTo>
                    <a:pt x="1832" y="2106"/>
                  </a:lnTo>
                  <a:lnTo>
                    <a:pt x="1813" y="2106"/>
                  </a:lnTo>
                  <a:lnTo>
                    <a:pt x="1813" y="2106"/>
                  </a:lnTo>
                  <a:lnTo>
                    <a:pt x="1770" y="2169"/>
                  </a:lnTo>
                  <a:lnTo>
                    <a:pt x="1770" y="2169"/>
                  </a:lnTo>
                  <a:lnTo>
                    <a:pt x="1731" y="2217"/>
                  </a:lnTo>
                  <a:lnTo>
                    <a:pt x="1688" y="2260"/>
                  </a:lnTo>
                  <a:lnTo>
                    <a:pt x="1659" y="2289"/>
                  </a:lnTo>
                  <a:lnTo>
                    <a:pt x="1649" y="2294"/>
                  </a:lnTo>
                  <a:lnTo>
                    <a:pt x="1645" y="2294"/>
                  </a:lnTo>
                  <a:lnTo>
                    <a:pt x="1645" y="2294"/>
                  </a:lnTo>
                  <a:lnTo>
                    <a:pt x="1645" y="2294"/>
                  </a:lnTo>
                  <a:lnTo>
                    <a:pt x="1649" y="2279"/>
                  </a:lnTo>
                  <a:lnTo>
                    <a:pt x="1678" y="2236"/>
                  </a:lnTo>
                  <a:lnTo>
                    <a:pt x="1741" y="2149"/>
                  </a:lnTo>
                  <a:lnTo>
                    <a:pt x="1837" y="2020"/>
                  </a:lnTo>
                  <a:close/>
                  <a:moveTo>
                    <a:pt x="1327" y="1534"/>
                  </a:moveTo>
                  <a:lnTo>
                    <a:pt x="1327" y="1534"/>
                  </a:lnTo>
                  <a:lnTo>
                    <a:pt x="1356" y="1568"/>
                  </a:lnTo>
                  <a:lnTo>
                    <a:pt x="1356" y="1568"/>
                  </a:lnTo>
                  <a:lnTo>
                    <a:pt x="1198" y="1726"/>
                  </a:lnTo>
                  <a:lnTo>
                    <a:pt x="1198" y="1726"/>
                  </a:lnTo>
                  <a:lnTo>
                    <a:pt x="1140" y="1774"/>
                  </a:lnTo>
                  <a:lnTo>
                    <a:pt x="1068" y="1827"/>
                  </a:lnTo>
                  <a:lnTo>
                    <a:pt x="1068" y="1827"/>
                  </a:lnTo>
                  <a:lnTo>
                    <a:pt x="1000" y="1866"/>
                  </a:lnTo>
                  <a:lnTo>
                    <a:pt x="938" y="1890"/>
                  </a:lnTo>
                  <a:lnTo>
                    <a:pt x="938" y="1890"/>
                  </a:lnTo>
                  <a:lnTo>
                    <a:pt x="1097" y="1769"/>
                  </a:lnTo>
                  <a:lnTo>
                    <a:pt x="1207" y="1669"/>
                  </a:lnTo>
                  <a:lnTo>
                    <a:pt x="1284" y="1592"/>
                  </a:lnTo>
                  <a:lnTo>
                    <a:pt x="1308" y="1563"/>
                  </a:lnTo>
                  <a:lnTo>
                    <a:pt x="1327" y="1534"/>
                  </a:lnTo>
                  <a:close/>
                  <a:moveTo>
                    <a:pt x="1385" y="3049"/>
                  </a:moveTo>
                  <a:lnTo>
                    <a:pt x="1385" y="3049"/>
                  </a:lnTo>
                  <a:lnTo>
                    <a:pt x="1404" y="3001"/>
                  </a:lnTo>
                  <a:lnTo>
                    <a:pt x="1428" y="2957"/>
                  </a:lnTo>
                  <a:lnTo>
                    <a:pt x="1428" y="2957"/>
                  </a:lnTo>
                  <a:lnTo>
                    <a:pt x="1448" y="2933"/>
                  </a:lnTo>
                  <a:lnTo>
                    <a:pt x="1472" y="2914"/>
                  </a:lnTo>
                  <a:lnTo>
                    <a:pt x="1496" y="2900"/>
                  </a:lnTo>
                  <a:lnTo>
                    <a:pt x="1525" y="2895"/>
                  </a:lnTo>
                  <a:lnTo>
                    <a:pt x="1554" y="2885"/>
                  </a:lnTo>
                  <a:lnTo>
                    <a:pt x="1554" y="2818"/>
                  </a:lnTo>
                  <a:lnTo>
                    <a:pt x="1554" y="2818"/>
                  </a:lnTo>
                  <a:lnTo>
                    <a:pt x="1602" y="2799"/>
                  </a:lnTo>
                  <a:lnTo>
                    <a:pt x="1649" y="2770"/>
                  </a:lnTo>
                  <a:lnTo>
                    <a:pt x="1688" y="2737"/>
                  </a:lnTo>
                  <a:lnTo>
                    <a:pt x="1726" y="2693"/>
                  </a:lnTo>
                  <a:lnTo>
                    <a:pt x="1726" y="2693"/>
                  </a:lnTo>
                  <a:lnTo>
                    <a:pt x="1784" y="2630"/>
                  </a:lnTo>
                  <a:lnTo>
                    <a:pt x="1842" y="2573"/>
                  </a:lnTo>
                  <a:lnTo>
                    <a:pt x="1842" y="2573"/>
                  </a:lnTo>
                  <a:lnTo>
                    <a:pt x="1837" y="2606"/>
                  </a:lnTo>
                  <a:lnTo>
                    <a:pt x="1837" y="2640"/>
                  </a:lnTo>
                  <a:lnTo>
                    <a:pt x="1837" y="2640"/>
                  </a:lnTo>
                  <a:lnTo>
                    <a:pt x="1726" y="2746"/>
                  </a:lnTo>
                  <a:lnTo>
                    <a:pt x="1616" y="2852"/>
                  </a:lnTo>
                  <a:lnTo>
                    <a:pt x="1501" y="2953"/>
                  </a:lnTo>
                  <a:lnTo>
                    <a:pt x="1385" y="3049"/>
                  </a:lnTo>
                  <a:close/>
                  <a:moveTo>
                    <a:pt x="2159" y="2405"/>
                  </a:moveTo>
                  <a:lnTo>
                    <a:pt x="2159" y="2405"/>
                  </a:lnTo>
                  <a:lnTo>
                    <a:pt x="2111" y="2448"/>
                  </a:lnTo>
                  <a:lnTo>
                    <a:pt x="2111" y="2448"/>
                  </a:lnTo>
                  <a:lnTo>
                    <a:pt x="2159" y="2385"/>
                  </a:lnTo>
                  <a:lnTo>
                    <a:pt x="2188" y="2361"/>
                  </a:lnTo>
                  <a:lnTo>
                    <a:pt x="2217" y="2337"/>
                  </a:lnTo>
                  <a:lnTo>
                    <a:pt x="2217" y="2337"/>
                  </a:lnTo>
                  <a:lnTo>
                    <a:pt x="2183" y="2371"/>
                  </a:lnTo>
                  <a:lnTo>
                    <a:pt x="2159" y="2405"/>
                  </a:lnTo>
                  <a:close/>
                  <a:moveTo>
                    <a:pt x="2879" y="2529"/>
                  </a:moveTo>
                  <a:lnTo>
                    <a:pt x="2879" y="2529"/>
                  </a:lnTo>
                  <a:lnTo>
                    <a:pt x="2807" y="2597"/>
                  </a:lnTo>
                  <a:lnTo>
                    <a:pt x="2707" y="2679"/>
                  </a:lnTo>
                  <a:lnTo>
                    <a:pt x="2707" y="2679"/>
                  </a:lnTo>
                  <a:lnTo>
                    <a:pt x="2605" y="2751"/>
                  </a:lnTo>
                  <a:lnTo>
                    <a:pt x="2605" y="2751"/>
                  </a:lnTo>
                  <a:lnTo>
                    <a:pt x="2587" y="2746"/>
                  </a:lnTo>
                  <a:lnTo>
                    <a:pt x="2587" y="2746"/>
                  </a:lnTo>
                  <a:lnTo>
                    <a:pt x="2711" y="2650"/>
                  </a:lnTo>
                  <a:lnTo>
                    <a:pt x="2879" y="2529"/>
                  </a:lnTo>
                  <a:close/>
                  <a:moveTo>
                    <a:pt x="3062" y="2784"/>
                  </a:moveTo>
                  <a:lnTo>
                    <a:pt x="3062" y="2784"/>
                  </a:lnTo>
                  <a:lnTo>
                    <a:pt x="3033" y="2799"/>
                  </a:lnTo>
                  <a:lnTo>
                    <a:pt x="3033" y="2799"/>
                  </a:lnTo>
                  <a:lnTo>
                    <a:pt x="3053" y="2775"/>
                  </a:lnTo>
                  <a:lnTo>
                    <a:pt x="3053" y="2775"/>
                  </a:lnTo>
                  <a:lnTo>
                    <a:pt x="3062" y="2784"/>
                  </a:lnTo>
                  <a:close/>
                  <a:moveTo>
                    <a:pt x="942" y="2101"/>
                  </a:moveTo>
                  <a:lnTo>
                    <a:pt x="942" y="2101"/>
                  </a:lnTo>
                  <a:lnTo>
                    <a:pt x="1015" y="2044"/>
                  </a:lnTo>
                  <a:lnTo>
                    <a:pt x="1068" y="1996"/>
                  </a:lnTo>
                  <a:lnTo>
                    <a:pt x="1068" y="1996"/>
                  </a:lnTo>
                  <a:lnTo>
                    <a:pt x="1155" y="1914"/>
                  </a:lnTo>
                  <a:lnTo>
                    <a:pt x="1217" y="1847"/>
                  </a:lnTo>
                  <a:lnTo>
                    <a:pt x="1217" y="1847"/>
                  </a:lnTo>
                  <a:lnTo>
                    <a:pt x="1270" y="1837"/>
                  </a:lnTo>
                  <a:lnTo>
                    <a:pt x="1298" y="1837"/>
                  </a:lnTo>
                  <a:lnTo>
                    <a:pt x="1317" y="1842"/>
                  </a:lnTo>
                  <a:lnTo>
                    <a:pt x="1327" y="1847"/>
                  </a:lnTo>
                  <a:lnTo>
                    <a:pt x="1327" y="1847"/>
                  </a:lnTo>
                  <a:lnTo>
                    <a:pt x="1327" y="1856"/>
                  </a:lnTo>
                  <a:lnTo>
                    <a:pt x="1317" y="1866"/>
                  </a:lnTo>
                  <a:lnTo>
                    <a:pt x="1294" y="1895"/>
                  </a:lnTo>
                  <a:lnTo>
                    <a:pt x="1246" y="1929"/>
                  </a:lnTo>
                  <a:lnTo>
                    <a:pt x="1188" y="1967"/>
                  </a:lnTo>
                  <a:lnTo>
                    <a:pt x="1053" y="2058"/>
                  </a:lnTo>
                  <a:lnTo>
                    <a:pt x="986" y="2101"/>
                  </a:lnTo>
                  <a:lnTo>
                    <a:pt x="923" y="2154"/>
                  </a:lnTo>
                  <a:lnTo>
                    <a:pt x="923" y="2154"/>
                  </a:lnTo>
                  <a:lnTo>
                    <a:pt x="894" y="2135"/>
                  </a:lnTo>
                  <a:lnTo>
                    <a:pt x="894" y="2135"/>
                  </a:lnTo>
                  <a:lnTo>
                    <a:pt x="942" y="2101"/>
                  </a:lnTo>
                  <a:close/>
                  <a:moveTo>
                    <a:pt x="2443" y="2496"/>
                  </a:moveTo>
                  <a:lnTo>
                    <a:pt x="2443" y="2496"/>
                  </a:lnTo>
                  <a:lnTo>
                    <a:pt x="2615" y="2381"/>
                  </a:lnTo>
                  <a:lnTo>
                    <a:pt x="2615" y="2381"/>
                  </a:lnTo>
                  <a:lnTo>
                    <a:pt x="2592" y="2424"/>
                  </a:lnTo>
                  <a:lnTo>
                    <a:pt x="2568" y="2467"/>
                  </a:lnTo>
                  <a:lnTo>
                    <a:pt x="2544" y="2500"/>
                  </a:lnTo>
                  <a:lnTo>
                    <a:pt x="2524" y="2524"/>
                  </a:lnTo>
                  <a:lnTo>
                    <a:pt x="2500" y="2549"/>
                  </a:lnTo>
                  <a:lnTo>
                    <a:pt x="2476" y="2568"/>
                  </a:lnTo>
                  <a:lnTo>
                    <a:pt x="2433" y="2592"/>
                  </a:lnTo>
                  <a:lnTo>
                    <a:pt x="2433" y="2592"/>
                  </a:lnTo>
                  <a:lnTo>
                    <a:pt x="2404" y="2606"/>
                  </a:lnTo>
                  <a:lnTo>
                    <a:pt x="2352" y="2640"/>
                  </a:lnTo>
                  <a:lnTo>
                    <a:pt x="2352" y="2640"/>
                  </a:lnTo>
                  <a:lnTo>
                    <a:pt x="2275" y="2621"/>
                  </a:lnTo>
                  <a:lnTo>
                    <a:pt x="2275" y="2621"/>
                  </a:lnTo>
                  <a:lnTo>
                    <a:pt x="2361" y="2553"/>
                  </a:lnTo>
                  <a:lnTo>
                    <a:pt x="2443" y="249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dirty="0"/>
            </a:p>
          </p:txBody>
        </p:sp>
      </p:grpSp>
      <p:sp>
        <p:nvSpPr>
          <p:cNvPr id="11" name="Slide Number Placeholder 10">
            <a:extLst>
              <a:ext uri="{FF2B5EF4-FFF2-40B4-BE49-F238E27FC236}">
                <a16:creationId xmlns:a16="http://schemas.microsoft.com/office/drawing/2014/main" xmlns="" id="{65502CD4-787A-E242-9513-AAFFFB8BE763}"/>
              </a:ext>
            </a:extLst>
          </p:cNvPr>
          <p:cNvSpPr>
            <a:spLocks noGrp="1"/>
          </p:cNvSpPr>
          <p:nvPr>
            <p:ph type="sldNum" sz="quarter" idx="4"/>
          </p:nvPr>
        </p:nvSpPr>
        <p:spPr>
          <a:xfrm>
            <a:off x="11489146" y="432000"/>
            <a:ext cx="468941" cy="415072"/>
          </a:xfrm>
          <a:custGeom>
            <a:avLst/>
            <a:gdLst>
              <a:gd name="connsiteX0" fmla="*/ 226011 w 468941"/>
              <a:gd name="connsiteY0" fmla="*/ 36825 h 415072"/>
              <a:gd name="connsiteX1" fmla="*/ 219152 w 468941"/>
              <a:gd name="connsiteY1" fmla="*/ 36983 h 415072"/>
              <a:gd name="connsiteX2" fmla="*/ 212411 w 468941"/>
              <a:gd name="connsiteY2" fmla="*/ 37259 h 415072"/>
              <a:gd name="connsiteX3" fmla="*/ 205671 w 468941"/>
              <a:gd name="connsiteY3" fmla="*/ 37536 h 415072"/>
              <a:gd name="connsiteX4" fmla="*/ 199227 w 468941"/>
              <a:gd name="connsiteY4" fmla="*/ 38129 h 415072"/>
              <a:gd name="connsiteX5" fmla="*/ 192783 w 468941"/>
              <a:gd name="connsiteY5" fmla="*/ 38702 h 415072"/>
              <a:gd name="connsiteX6" fmla="*/ 186616 w 468941"/>
              <a:gd name="connsiteY6" fmla="*/ 39552 h 415072"/>
              <a:gd name="connsiteX7" fmla="*/ 180587 w 468941"/>
              <a:gd name="connsiteY7" fmla="*/ 40719 h 415072"/>
              <a:gd name="connsiteX8" fmla="*/ 174578 w 468941"/>
              <a:gd name="connsiteY8" fmla="*/ 42142 h 415072"/>
              <a:gd name="connsiteX9" fmla="*/ 168549 w 468941"/>
              <a:gd name="connsiteY9" fmla="*/ 43861 h 415072"/>
              <a:gd name="connsiteX10" fmla="*/ 162679 w 468941"/>
              <a:gd name="connsiteY10" fmla="*/ 45858 h 415072"/>
              <a:gd name="connsiteX11" fmla="*/ 156946 w 468941"/>
              <a:gd name="connsiteY11" fmla="*/ 48151 h 415072"/>
              <a:gd name="connsiteX12" fmla="*/ 151214 w 468941"/>
              <a:gd name="connsiteY12" fmla="*/ 50582 h 415072"/>
              <a:gd name="connsiteX13" fmla="*/ 145482 w 468941"/>
              <a:gd name="connsiteY13" fmla="*/ 53468 h 415072"/>
              <a:gd name="connsiteX14" fmla="*/ 140026 w 468941"/>
              <a:gd name="connsiteY14" fmla="*/ 56334 h 415072"/>
              <a:gd name="connsiteX15" fmla="*/ 134590 w 468941"/>
              <a:gd name="connsiteY15" fmla="*/ 59477 h 415072"/>
              <a:gd name="connsiteX16" fmla="*/ 129273 w 468941"/>
              <a:gd name="connsiteY16" fmla="*/ 62778 h 415072"/>
              <a:gd name="connsiteX17" fmla="*/ 123976 w 468941"/>
              <a:gd name="connsiteY17" fmla="*/ 66375 h 415072"/>
              <a:gd name="connsiteX18" fmla="*/ 118955 w 468941"/>
              <a:gd name="connsiteY18" fmla="*/ 69933 h 415072"/>
              <a:gd name="connsiteX19" fmla="*/ 114092 w 468941"/>
              <a:gd name="connsiteY19" fmla="*/ 73669 h 415072"/>
              <a:gd name="connsiteX20" fmla="*/ 109368 w 468941"/>
              <a:gd name="connsiteY20" fmla="*/ 77543 h 415072"/>
              <a:gd name="connsiteX21" fmla="*/ 104782 w 468941"/>
              <a:gd name="connsiteY21" fmla="*/ 81417 h 415072"/>
              <a:gd name="connsiteX22" fmla="*/ 99327 w 468941"/>
              <a:gd name="connsiteY22" fmla="*/ 86438 h 415072"/>
              <a:gd name="connsiteX23" fmla="*/ 94168 w 468941"/>
              <a:gd name="connsiteY23" fmla="*/ 91459 h 415072"/>
              <a:gd name="connsiteX24" fmla="*/ 89147 w 468941"/>
              <a:gd name="connsiteY24" fmla="*/ 96756 h 415072"/>
              <a:gd name="connsiteX25" fmla="*/ 84284 w 468941"/>
              <a:gd name="connsiteY25" fmla="*/ 102192 h 415072"/>
              <a:gd name="connsiteX26" fmla="*/ 79699 w 468941"/>
              <a:gd name="connsiteY26" fmla="*/ 107786 h 415072"/>
              <a:gd name="connsiteX27" fmla="*/ 75251 w 468941"/>
              <a:gd name="connsiteY27" fmla="*/ 113656 h 415072"/>
              <a:gd name="connsiteX28" fmla="*/ 71100 w 468941"/>
              <a:gd name="connsiteY28" fmla="*/ 119547 h 415072"/>
              <a:gd name="connsiteX29" fmla="*/ 67088 w 468941"/>
              <a:gd name="connsiteY29" fmla="*/ 125694 h 415072"/>
              <a:gd name="connsiteX30" fmla="*/ 63490 w 468941"/>
              <a:gd name="connsiteY30" fmla="*/ 131881 h 415072"/>
              <a:gd name="connsiteX31" fmla="*/ 59912 w 468941"/>
              <a:gd name="connsiteY31" fmla="*/ 138324 h 415072"/>
              <a:gd name="connsiteX32" fmla="*/ 56750 w 468941"/>
              <a:gd name="connsiteY32" fmla="*/ 144768 h 415072"/>
              <a:gd name="connsiteX33" fmla="*/ 53903 w 468941"/>
              <a:gd name="connsiteY33" fmla="*/ 151370 h 415072"/>
              <a:gd name="connsiteX34" fmla="*/ 51176 w 468941"/>
              <a:gd name="connsiteY34" fmla="*/ 158229 h 415072"/>
              <a:gd name="connsiteX35" fmla="*/ 48883 w 468941"/>
              <a:gd name="connsiteY35" fmla="*/ 165128 h 415072"/>
              <a:gd name="connsiteX36" fmla="*/ 46728 w 468941"/>
              <a:gd name="connsiteY36" fmla="*/ 172006 h 415072"/>
              <a:gd name="connsiteX37" fmla="*/ 45008 w 468941"/>
              <a:gd name="connsiteY37" fmla="*/ 179162 h 415072"/>
              <a:gd name="connsiteX38" fmla="*/ 44139 w 468941"/>
              <a:gd name="connsiteY38" fmla="*/ 182897 h 415072"/>
              <a:gd name="connsiteX39" fmla="*/ 43427 w 468941"/>
              <a:gd name="connsiteY39" fmla="*/ 186614 h 415072"/>
              <a:gd name="connsiteX40" fmla="*/ 42874 w 468941"/>
              <a:gd name="connsiteY40" fmla="*/ 190349 h 415072"/>
              <a:gd name="connsiteX41" fmla="*/ 42281 w 468941"/>
              <a:gd name="connsiteY41" fmla="*/ 194224 h 415072"/>
              <a:gd name="connsiteX42" fmla="*/ 41866 w 468941"/>
              <a:gd name="connsiteY42" fmla="*/ 197940 h 415072"/>
              <a:gd name="connsiteX43" fmla="*/ 41411 w 468941"/>
              <a:gd name="connsiteY43" fmla="*/ 201814 h 415072"/>
              <a:gd name="connsiteX44" fmla="*/ 41134 w 468941"/>
              <a:gd name="connsiteY44" fmla="*/ 205530 h 415072"/>
              <a:gd name="connsiteX45" fmla="*/ 40996 w 468941"/>
              <a:gd name="connsiteY45" fmla="*/ 209404 h 415072"/>
              <a:gd name="connsiteX46" fmla="*/ 40857 w 468941"/>
              <a:gd name="connsiteY46" fmla="*/ 213120 h 415072"/>
              <a:gd name="connsiteX47" fmla="*/ 40857 w 468941"/>
              <a:gd name="connsiteY47" fmla="*/ 216975 h 415072"/>
              <a:gd name="connsiteX48" fmla="*/ 40857 w 468941"/>
              <a:gd name="connsiteY48" fmla="*/ 220849 h 415072"/>
              <a:gd name="connsiteX49" fmla="*/ 40996 w 468941"/>
              <a:gd name="connsiteY49" fmla="*/ 224585 h 415072"/>
              <a:gd name="connsiteX50" fmla="*/ 41292 w 468941"/>
              <a:gd name="connsiteY50" fmla="*/ 228459 h 415072"/>
              <a:gd name="connsiteX51" fmla="*/ 41569 w 468941"/>
              <a:gd name="connsiteY51" fmla="*/ 232313 h 415072"/>
              <a:gd name="connsiteX52" fmla="*/ 42004 w 468941"/>
              <a:gd name="connsiteY52" fmla="*/ 236049 h 415072"/>
              <a:gd name="connsiteX53" fmla="*/ 42577 w 468941"/>
              <a:gd name="connsiteY53" fmla="*/ 239923 h 415072"/>
              <a:gd name="connsiteX54" fmla="*/ 43150 w 468941"/>
              <a:gd name="connsiteY54" fmla="*/ 243639 h 415072"/>
              <a:gd name="connsiteX55" fmla="*/ 43724 w 468941"/>
              <a:gd name="connsiteY55" fmla="*/ 247375 h 415072"/>
              <a:gd name="connsiteX56" fmla="*/ 44593 w 468941"/>
              <a:gd name="connsiteY56" fmla="*/ 251091 h 415072"/>
              <a:gd name="connsiteX57" fmla="*/ 45423 w 468941"/>
              <a:gd name="connsiteY57" fmla="*/ 254827 h 415072"/>
              <a:gd name="connsiteX58" fmla="*/ 46293 w 468941"/>
              <a:gd name="connsiteY58" fmla="*/ 258563 h 415072"/>
              <a:gd name="connsiteX59" fmla="*/ 47301 w 468941"/>
              <a:gd name="connsiteY59" fmla="*/ 262279 h 415072"/>
              <a:gd name="connsiteX60" fmla="*/ 48448 w 468941"/>
              <a:gd name="connsiteY60" fmla="*/ 265876 h 415072"/>
              <a:gd name="connsiteX61" fmla="*/ 49733 w 468941"/>
              <a:gd name="connsiteY61" fmla="*/ 269434 h 415072"/>
              <a:gd name="connsiteX62" fmla="*/ 51037 w 468941"/>
              <a:gd name="connsiteY62" fmla="*/ 273032 h 415072"/>
              <a:gd name="connsiteX63" fmla="*/ 52322 w 468941"/>
              <a:gd name="connsiteY63" fmla="*/ 276609 h 415072"/>
              <a:gd name="connsiteX64" fmla="*/ 53903 w 468941"/>
              <a:gd name="connsiteY64" fmla="*/ 280187 h 415072"/>
              <a:gd name="connsiteX65" fmla="*/ 55465 w 468941"/>
              <a:gd name="connsiteY65" fmla="*/ 283646 h 415072"/>
              <a:gd name="connsiteX66" fmla="*/ 57046 w 468941"/>
              <a:gd name="connsiteY66" fmla="*/ 287066 h 415072"/>
              <a:gd name="connsiteX67" fmla="*/ 58766 w 468941"/>
              <a:gd name="connsiteY67" fmla="*/ 290505 h 415072"/>
              <a:gd name="connsiteX68" fmla="*/ 60644 w 468941"/>
              <a:gd name="connsiteY68" fmla="*/ 293806 h 415072"/>
              <a:gd name="connsiteX69" fmla="*/ 62640 w 468941"/>
              <a:gd name="connsiteY69" fmla="*/ 297107 h 415072"/>
              <a:gd name="connsiteX70" fmla="*/ 64498 w 468941"/>
              <a:gd name="connsiteY70" fmla="*/ 300112 h 415072"/>
              <a:gd name="connsiteX71" fmla="*/ 66356 w 468941"/>
              <a:gd name="connsiteY71" fmla="*/ 303136 h 415072"/>
              <a:gd name="connsiteX72" fmla="*/ 68511 w 468941"/>
              <a:gd name="connsiteY72" fmla="*/ 306002 h 415072"/>
              <a:gd name="connsiteX73" fmla="*/ 70507 w 468941"/>
              <a:gd name="connsiteY73" fmla="*/ 308868 h 415072"/>
              <a:gd name="connsiteX74" fmla="*/ 74974 w 468941"/>
              <a:gd name="connsiteY74" fmla="*/ 314462 h 415072"/>
              <a:gd name="connsiteX75" fmla="*/ 79541 w 468941"/>
              <a:gd name="connsiteY75" fmla="*/ 319898 h 415072"/>
              <a:gd name="connsiteX76" fmla="*/ 84423 w 468941"/>
              <a:gd name="connsiteY76" fmla="*/ 325057 h 415072"/>
              <a:gd name="connsiteX77" fmla="*/ 89582 w 468941"/>
              <a:gd name="connsiteY77" fmla="*/ 329919 h 415072"/>
              <a:gd name="connsiteX78" fmla="*/ 94879 w 468941"/>
              <a:gd name="connsiteY78" fmla="*/ 334663 h 415072"/>
              <a:gd name="connsiteX79" fmla="*/ 100473 w 468941"/>
              <a:gd name="connsiteY79" fmla="*/ 339110 h 415072"/>
              <a:gd name="connsiteX80" fmla="*/ 106206 w 468941"/>
              <a:gd name="connsiteY80" fmla="*/ 343419 h 415072"/>
              <a:gd name="connsiteX81" fmla="*/ 112096 w 468941"/>
              <a:gd name="connsiteY81" fmla="*/ 347432 h 415072"/>
              <a:gd name="connsiteX82" fmla="*/ 118243 w 468941"/>
              <a:gd name="connsiteY82" fmla="*/ 351148 h 415072"/>
              <a:gd name="connsiteX83" fmla="*/ 124411 w 468941"/>
              <a:gd name="connsiteY83" fmla="*/ 354587 h 415072"/>
              <a:gd name="connsiteX84" fmla="*/ 130716 w 468941"/>
              <a:gd name="connsiteY84" fmla="*/ 357888 h 415072"/>
              <a:gd name="connsiteX85" fmla="*/ 137180 w 468941"/>
              <a:gd name="connsiteY85" fmla="*/ 360755 h 415072"/>
              <a:gd name="connsiteX86" fmla="*/ 143742 w 468941"/>
              <a:gd name="connsiteY86" fmla="*/ 363482 h 415072"/>
              <a:gd name="connsiteX87" fmla="*/ 150502 w 468941"/>
              <a:gd name="connsiteY87" fmla="*/ 365914 h 415072"/>
              <a:gd name="connsiteX88" fmla="*/ 154357 w 468941"/>
              <a:gd name="connsiteY88" fmla="*/ 367198 h 415072"/>
              <a:gd name="connsiteX89" fmla="*/ 158369 w 468941"/>
              <a:gd name="connsiteY89" fmla="*/ 368503 h 415072"/>
              <a:gd name="connsiteX90" fmla="*/ 162263 w 468941"/>
              <a:gd name="connsiteY90" fmla="*/ 369630 h 415072"/>
              <a:gd name="connsiteX91" fmla="*/ 166276 w 468941"/>
              <a:gd name="connsiteY91" fmla="*/ 370638 h 415072"/>
              <a:gd name="connsiteX92" fmla="*/ 170289 w 468941"/>
              <a:gd name="connsiteY92" fmla="*/ 371507 h 415072"/>
              <a:gd name="connsiteX93" fmla="*/ 174301 w 468941"/>
              <a:gd name="connsiteY93" fmla="*/ 372357 h 415072"/>
              <a:gd name="connsiteX94" fmla="*/ 178314 w 468941"/>
              <a:gd name="connsiteY94" fmla="*/ 373069 h 415072"/>
              <a:gd name="connsiteX95" fmla="*/ 182326 w 468941"/>
              <a:gd name="connsiteY95" fmla="*/ 373800 h 415072"/>
              <a:gd name="connsiteX96" fmla="*/ 190352 w 468941"/>
              <a:gd name="connsiteY96" fmla="*/ 374947 h 415072"/>
              <a:gd name="connsiteX97" fmla="*/ 198515 w 468941"/>
              <a:gd name="connsiteY97" fmla="*/ 375658 h 415072"/>
              <a:gd name="connsiteX98" fmla="*/ 206679 w 468941"/>
              <a:gd name="connsiteY98" fmla="*/ 376073 h 415072"/>
              <a:gd name="connsiteX99" fmla="*/ 214842 w 468941"/>
              <a:gd name="connsiteY99" fmla="*/ 376232 h 415072"/>
              <a:gd name="connsiteX100" fmla="*/ 223006 w 468941"/>
              <a:gd name="connsiteY100" fmla="*/ 376073 h 415072"/>
              <a:gd name="connsiteX101" fmla="*/ 231189 w 468941"/>
              <a:gd name="connsiteY101" fmla="*/ 375520 h 415072"/>
              <a:gd name="connsiteX102" fmla="*/ 239333 w 468941"/>
              <a:gd name="connsiteY102" fmla="*/ 374789 h 415072"/>
              <a:gd name="connsiteX103" fmla="*/ 247517 w 468941"/>
              <a:gd name="connsiteY103" fmla="*/ 373642 h 415072"/>
              <a:gd name="connsiteX104" fmla="*/ 255542 w 468941"/>
              <a:gd name="connsiteY104" fmla="*/ 372357 h 415072"/>
              <a:gd name="connsiteX105" fmla="*/ 263567 w 468941"/>
              <a:gd name="connsiteY105" fmla="*/ 370638 h 415072"/>
              <a:gd name="connsiteX106" fmla="*/ 271592 w 468941"/>
              <a:gd name="connsiteY106" fmla="*/ 368780 h 415072"/>
              <a:gd name="connsiteX107" fmla="*/ 279459 w 468941"/>
              <a:gd name="connsiteY107" fmla="*/ 366625 h 415072"/>
              <a:gd name="connsiteX108" fmla="*/ 286358 w 468941"/>
              <a:gd name="connsiteY108" fmla="*/ 364490 h 415072"/>
              <a:gd name="connsiteX109" fmla="*/ 293078 w 468941"/>
              <a:gd name="connsiteY109" fmla="*/ 362178 h 415072"/>
              <a:gd name="connsiteX110" fmla="*/ 299819 w 468941"/>
              <a:gd name="connsiteY110" fmla="*/ 359746 h 415072"/>
              <a:gd name="connsiteX111" fmla="*/ 306421 w 468941"/>
              <a:gd name="connsiteY111" fmla="*/ 357019 h 415072"/>
              <a:gd name="connsiteX112" fmla="*/ 313003 w 468941"/>
              <a:gd name="connsiteY112" fmla="*/ 354153 h 415072"/>
              <a:gd name="connsiteX113" fmla="*/ 319585 w 468941"/>
              <a:gd name="connsiteY113" fmla="*/ 350990 h 415072"/>
              <a:gd name="connsiteX114" fmla="*/ 325891 w 468941"/>
              <a:gd name="connsiteY114" fmla="*/ 347709 h 415072"/>
              <a:gd name="connsiteX115" fmla="*/ 332216 w 468941"/>
              <a:gd name="connsiteY115" fmla="*/ 344269 h 415072"/>
              <a:gd name="connsiteX116" fmla="*/ 338364 w 468941"/>
              <a:gd name="connsiteY116" fmla="*/ 340672 h 415072"/>
              <a:gd name="connsiteX117" fmla="*/ 344531 w 468941"/>
              <a:gd name="connsiteY117" fmla="*/ 336818 h 415072"/>
              <a:gd name="connsiteX118" fmla="*/ 350421 w 468941"/>
              <a:gd name="connsiteY118" fmla="*/ 332805 h 415072"/>
              <a:gd name="connsiteX119" fmla="*/ 356292 w 468941"/>
              <a:gd name="connsiteY119" fmla="*/ 328496 h 415072"/>
              <a:gd name="connsiteX120" fmla="*/ 361886 w 468941"/>
              <a:gd name="connsiteY120" fmla="*/ 324068 h 415072"/>
              <a:gd name="connsiteX121" fmla="*/ 367460 w 468941"/>
              <a:gd name="connsiteY121" fmla="*/ 319463 h 415072"/>
              <a:gd name="connsiteX122" fmla="*/ 372757 w 468941"/>
              <a:gd name="connsiteY122" fmla="*/ 314739 h 415072"/>
              <a:gd name="connsiteX123" fmla="*/ 377936 w 468941"/>
              <a:gd name="connsiteY123" fmla="*/ 309718 h 415072"/>
              <a:gd name="connsiteX124" fmla="*/ 382660 w 468941"/>
              <a:gd name="connsiteY124" fmla="*/ 304836 h 415072"/>
              <a:gd name="connsiteX125" fmla="*/ 387108 w 468941"/>
              <a:gd name="connsiteY125" fmla="*/ 299835 h 415072"/>
              <a:gd name="connsiteX126" fmla="*/ 391397 w 468941"/>
              <a:gd name="connsiteY126" fmla="*/ 294676 h 415072"/>
              <a:gd name="connsiteX127" fmla="*/ 395568 w 468941"/>
              <a:gd name="connsiteY127" fmla="*/ 289220 h 415072"/>
              <a:gd name="connsiteX128" fmla="*/ 399580 w 468941"/>
              <a:gd name="connsiteY128" fmla="*/ 283785 h 415072"/>
              <a:gd name="connsiteX129" fmla="*/ 403158 w 468941"/>
              <a:gd name="connsiteY129" fmla="*/ 278052 h 415072"/>
              <a:gd name="connsiteX130" fmla="*/ 406736 w 468941"/>
              <a:gd name="connsiteY130" fmla="*/ 272320 h 415072"/>
              <a:gd name="connsiteX131" fmla="*/ 409879 w 468941"/>
              <a:gd name="connsiteY131" fmla="*/ 266430 h 415072"/>
              <a:gd name="connsiteX132" fmla="*/ 412903 w 468941"/>
              <a:gd name="connsiteY132" fmla="*/ 260421 h 415072"/>
              <a:gd name="connsiteX133" fmla="*/ 415631 w 468941"/>
              <a:gd name="connsiteY133" fmla="*/ 254254 h 415072"/>
              <a:gd name="connsiteX134" fmla="*/ 418062 w 468941"/>
              <a:gd name="connsiteY134" fmla="*/ 247948 h 415072"/>
              <a:gd name="connsiteX135" fmla="*/ 420197 w 468941"/>
              <a:gd name="connsiteY135" fmla="*/ 241643 h 415072"/>
              <a:gd name="connsiteX136" fmla="*/ 421917 w 468941"/>
              <a:gd name="connsiteY136" fmla="*/ 235199 h 415072"/>
              <a:gd name="connsiteX137" fmla="*/ 423498 w 468941"/>
              <a:gd name="connsiteY137" fmla="*/ 228735 h 415072"/>
              <a:gd name="connsiteX138" fmla="*/ 424803 w 468941"/>
              <a:gd name="connsiteY138" fmla="*/ 222153 h 415072"/>
              <a:gd name="connsiteX139" fmla="*/ 425218 w 468941"/>
              <a:gd name="connsiteY139" fmla="*/ 218852 h 415072"/>
              <a:gd name="connsiteX140" fmla="*/ 425653 w 468941"/>
              <a:gd name="connsiteY140" fmla="*/ 215413 h 415072"/>
              <a:gd name="connsiteX141" fmla="*/ 426226 w 468941"/>
              <a:gd name="connsiteY141" fmla="*/ 208673 h 415072"/>
              <a:gd name="connsiteX142" fmla="*/ 426522 w 468941"/>
              <a:gd name="connsiteY142" fmla="*/ 201814 h 415072"/>
              <a:gd name="connsiteX143" fmla="*/ 426384 w 468941"/>
              <a:gd name="connsiteY143" fmla="*/ 195074 h 415072"/>
              <a:gd name="connsiteX144" fmla="*/ 426087 w 468941"/>
              <a:gd name="connsiteY144" fmla="*/ 188195 h 415072"/>
              <a:gd name="connsiteX145" fmla="*/ 425514 w 468941"/>
              <a:gd name="connsiteY145" fmla="*/ 181455 h 415072"/>
              <a:gd name="connsiteX146" fmla="*/ 424506 w 468941"/>
              <a:gd name="connsiteY146" fmla="*/ 174734 h 415072"/>
              <a:gd name="connsiteX147" fmla="*/ 423379 w 468941"/>
              <a:gd name="connsiteY147" fmla="*/ 168132 h 415072"/>
              <a:gd name="connsiteX148" fmla="*/ 421917 w 468941"/>
              <a:gd name="connsiteY148" fmla="*/ 161392 h 415072"/>
              <a:gd name="connsiteX149" fmla="*/ 420078 w 468941"/>
              <a:gd name="connsiteY149" fmla="*/ 154948 h 415072"/>
              <a:gd name="connsiteX150" fmla="*/ 418062 w 468941"/>
              <a:gd name="connsiteY150" fmla="*/ 148346 h 415072"/>
              <a:gd name="connsiteX151" fmla="*/ 415769 w 468941"/>
              <a:gd name="connsiteY151" fmla="*/ 142041 h 415072"/>
              <a:gd name="connsiteX152" fmla="*/ 413180 w 468941"/>
              <a:gd name="connsiteY152" fmla="*/ 135735 h 415072"/>
              <a:gd name="connsiteX153" fmla="*/ 410333 w 468941"/>
              <a:gd name="connsiteY153" fmla="*/ 129588 h 415072"/>
              <a:gd name="connsiteX154" fmla="*/ 407171 w 468941"/>
              <a:gd name="connsiteY154" fmla="*/ 123559 h 415072"/>
              <a:gd name="connsiteX155" fmla="*/ 403870 w 468941"/>
              <a:gd name="connsiteY155" fmla="*/ 117530 h 415072"/>
              <a:gd name="connsiteX156" fmla="*/ 400134 w 468941"/>
              <a:gd name="connsiteY156" fmla="*/ 111798 h 415072"/>
              <a:gd name="connsiteX157" fmla="*/ 397999 w 468941"/>
              <a:gd name="connsiteY157" fmla="*/ 108517 h 415072"/>
              <a:gd name="connsiteX158" fmla="*/ 395706 w 468941"/>
              <a:gd name="connsiteY158" fmla="*/ 105216 h 415072"/>
              <a:gd name="connsiteX159" fmla="*/ 393413 w 468941"/>
              <a:gd name="connsiteY159" fmla="*/ 102192 h 415072"/>
              <a:gd name="connsiteX160" fmla="*/ 390982 w 468941"/>
              <a:gd name="connsiteY160" fmla="*/ 99187 h 415072"/>
              <a:gd name="connsiteX161" fmla="*/ 388531 w 468941"/>
              <a:gd name="connsiteY161" fmla="*/ 96183 h 415072"/>
              <a:gd name="connsiteX162" fmla="*/ 385961 w 468941"/>
              <a:gd name="connsiteY162" fmla="*/ 93455 h 415072"/>
              <a:gd name="connsiteX163" fmla="*/ 383372 w 468941"/>
              <a:gd name="connsiteY163" fmla="*/ 90589 h 415072"/>
              <a:gd name="connsiteX164" fmla="*/ 380664 w 468941"/>
              <a:gd name="connsiteY164" fmla="*/ 88000 h 415072"/>
              <a:gd name="connsiteX165" fmla="*/ 378074 w 468941"/>
              <a:gd name="connsiteY165" fmla="*/ 85430 h 415072"/>
              <a:gd name="connsiteX166" fmla="*/ 375208 w 468941"/>
              <a:gd name="connsiteY166" fmla="*/ 82841 h 415072"/>
              <a:gd name="connsiteX167" fmla="*/ 372481 w 468941"/>
              <a:gd name="connsiteY167" fmla="*/ 80409 h 415072"/>
              <a:gd name="connsiteX168" fmla="*/ 369614 w 468941"/>
              <a:gd name="connsiteY168" fmla="*/ 78116 h 415072"/>
              <a:gd name="connsiteX169" fmla="*/ 366610 w 468941"/>
              <a:gd name="connsiteY169" fmla="*/ 75823 h 415072"/>
              <a:gd name="connsiteX170" fmla="*/ 363744 w 468941"/>
              <a:gd name="connsiteY170" fmla="*/ 73531 h 415072"/>
              <a:gd name="connsiteX171" fmla="*/ 360719 w 468941"/>
              <a:gd name="connsiteY171" fmla="*/ 71514 h 415072"/>
              <a:gd name="connsiteX172" fmla="*/ 357715 w 468941"/>
              <a:gd name="connsiteY172" fmla="*/ 69380 h 415072"/>
              <a:gd name="connsiteX173" fmla="*/ 351409 w 468941"/>
              <a:gd name="connsiteY173" fmla="*/ 65505 h 415072"/>
              <a:gd name="connsiteX174" fmla="*/ 345124 w 468941"/>
              <a:gd name="connsiteY174" fmla="*/ 61908 h 415072"/>
              <a:gd name="connsiteX175" fmla="*/ 338522 w 468941"/>
              <a:gd name="connsiteY175" fmla="*/ 58607 h 415072"/>
              <a:gd name="connsiteX176" fmla="*/ 331920 w 468941"/>
              <a:gd name="connsiteY176" fmla="*/ 55603 h 415072"/>
              <a:gd name="connsiteX177" fmla="*/ 325179 w 468941"/>
              <a:gd name="connsiteY177" fmla="*/ 52895 h 415072"/>
              <a:gd name="connsiteX178" fmla="*/ 318300 w 468941"/>
              <a:gd name="connsiteY178" fmla="*/ 50305 h 415072"/>
              <a:gd name="connsiteX179" fmla="*/ 311422 w 468941"/>
              <a:gd name="connsiteY179" fmla="*/ 48032 h 415072"/>
              <a:gd name="connsiteX180" fmla="*/ 304405 w 468941"/>
              <a:gd name="connsiteY180" fmla="*/ 46016 h 415072"/>
              <a:gd name="connsiteX181" fmla="*/ 297229 w 468941"/>
              <a:gd name="connsiteY181" fmla="*/ 44138 h 415072"/>
              <a:gd name="connsiteX182" fmla="*/ 290074 w 468941"/>
              <a:gd name="connsiteY182" fmla="*/ 42557 h 415072"/>
              <a:gd name="connsiteX183" fmla="*/ 282918 w 468941"/>
              <a:gd name="connsiteY183" fmla="*/ 41272 h 415072"/>
              <a:gd name="connsiteX184" fmla="*/ 275743 w 468941"/>
              <a:gd name="connsiteY184" fmla="*/ 40126 h 415072"/>
              <a:gd name="connsiteX185" fmla="*/ 268588 w 468941"/>
              <a:gd name="connsiteY185" fmla="*/ 39137 h 415072"/>
              <a:gd name="connsiteX186" fmla="*/ 261393 w 468941"/>
              <a:gd name="connsiteY186" fmla="*/ 38268 h 415072"/>
              <a:gd name="connsiteX187" fmla="*/ 254237 w 468941"/>
              <a:gd name="connsiteY187" fmla="*/ 37694 h 415072"/>
              <a:gd name="connsiteX188" fmla="*/ 247062 w 468941"/>
              <a:gd name="connsiteY188" fmla="*/ 37259 h 415072"/>
              <a:gd name="connsiteX189" fmla="*/ 240045 w 468941"/>
              <a:gd name="connsiteY189" fmla="*/ 36983 h 415072"/>
              <a:gd name="connsiteX190" fmla="*/ 233047 w 468941"/>
              <a:gd name="connsiteY190" fmla="*/ 36825 h 415072"/>
              <a:gd name="connsiteX191" fmla="*/ 237614 w 468941"/>
              <a:gd name="connsiteY191" fmla="*/ 0 h 415072"/>
              <a:gd name="connsiteX192" fmla="*/ 246350 w 468941"/>
              <a:gd name="connsiteY192" fmla="*/ 138 h 415072"/>
              <a:gd name="connsiteX193" fmla="*/ 254830 w 468941"/>
              <a:gd name="connsiteY193" fmla="*/ 415 h 415072"/>
              <a:gd name="connsiteX194" fmla="*/ 263409 w 468941"/>
              <a:gd name="connsiteY194" fmla="*/ 870 h 415072"/>
              <a:gd name="connsiteX195" fmla="*/ 271889 w 468941"/>
              <a:gd name="connsiteY195" fmla="*/ 1581 h 415072"/>
              <a:gd name="connsiteX196" fmla="*/ 280171 w 468941"/>
              <a:gd name="connsiteY196" fmla="*/ 2589 h 415072"/>
              <a:gd name="connsiteX197" fmla="*/ 288354 w 468941"/>
              <a:gd name="connsiteY197" fmla="*/ 3597 h 415072"/>
              <a:gd name="connsiteX198" fmla="*/ 296518 w 468941"/>
              <a:gd name="connsiteY198" fmla="*/ 4882 h 415072"/>
              <a:gd name="connsiteX199" fmla="*/ 304405 w 468941"/>
              <a:gd name="connsiteY199" fmla="*/ 6305 h 415072"/>
              <a:gd name="connsiteX200" fmla="*/ 312153 w 468941"/>
              <a:gd name="connsiteY200" fmla="*/ 7887 h 415072"/>
              <a:gd name="connsiteX201" fmla="*/ 319743 w 468941"/>
              <a:gd name="connsiteY201" fmla="*/ 9745 h 415072"/>
              <a:gd name="connsiteX202" fmla="*/ 327057 w 468941"/>
              <a:gd name="connsiteY202" fmla="*/ 11623 h 415072"/>
              <a:gd name="connsiteX203" fmla="*/ 334074 w 468941"/>
              <a:gd name="connsiteY203" fmla="*/ 13757 h 415072"/>
              <a:gd name="connsiteX204" fmla="*/ 340953 w 468941"/>
              <a:gd name="connsiteY204" fmla="*/ 15912 h 415072"/>
              <a:gd name="connsiteX205" fmla="*/ 347555 w 468941"/>
              <a:gd name="connsiteY205" fmla="*/ 18343 h 415072"/>
              <a:gd name="connsiteX206" fmla="*/ 353860 w 468941"/>
              <a:gd name="connsiteY206" fmla="*/ 20774 h 415072"/>
              <a:gd name="connsiteX207" fmla="*/ 359870 w 468941"/>
              <a:gd name="connsiteY207" fmla="*/ 23364 h 415072"/>
              <a:gd name="connsiteX208" fmla="*/ 363744 w 468941"/>
              <a:gd name="connsiteY208" fmla="*/ 25222 h 415072"/>
              <a:gd name="connsiteX209" fmla="*/ 367460 w 468941"/>
              <a:gd name="connsiteY209" fmla="*/ 27080 h 415072"/>
              <a:gd name="connsiteX210" fmla="*/ 371196 w 468941"/>
              <a:gd name="connsiteY210" fmla="*/ 29096 h 415072"/>
              <a:gd name="connsiteX211" fmla="*/ 374932 w 468941"/>
              <a:gd name="connsiteY211" fmla="*/ 31251 h 415072"/>
              <a:gd name="connsiteX212" fmla="*/ 378509 w 468941"/>
              <a:gd name="connsiteY212" fmla="*/ 33405 h 415072"/>
              <a:gd name="connsiteX213" fmla="*/ 382087 w 468941"/>
              <a:gd name="connsiteY213" fmla="*/ 35540 h 415072"/>
              <a:gd name="connsiteX214" fmla="*/ 385526 w 468941"/>
              <a:gd name="connsiteY214" fmla="*/ 37833 h 415072"/>
              <a:gd name="connsiteX215" fmla="*/ 389104 w 468941"/>
              <a:gd name="connsiteY215" fmla="*/ 40284 h 415072"/>
              <a:gd name="connsiteX216" fmla="*/ 392405 w 468941"/>
              <a:gd name="connsiteY216" fmla="*/ 42715 h 415072"/>
              <a:gd name="connsiteX217" fmla="*/ 395845 w 468941"/>
              <a:gd name="connsiteY217" fmla="*/ 45304 h 415072"/>
              <a:gd name="connsiteX218" fmla="*/ 399007 w 468941"/>
              <a:gd name="connsiteY218" fmla="*/ 48032 h 415072"/>
              <a:gd name="connsiteX219" fmla="*/ 402308 w 468941"/>
              <a:gd name="connsiteY219" fmla="*/ 50740 h 415072"/>
              <a:gd name="connsiteX220" fmla="*/ 405451 w 468941"/>
              <a:gd name="connsiteY220" fmla="*/ 53468 h 415072"/>
              <a:gd name="connsiteX221" fmla="*/ 408456 w 468941"/>
              <a:gd name="connsiteY221" fmla="*/ 56334 h 415072"/>
              <a:gd name="connsiteX222" fmla="*/ 411618 w 468941"/>
              <a:gd name="connsiteY222" fmla="*/ 59200 h 415072"/>
              <a:gd name="connsiteX223" fmla="*/ 414484 w 468941"/>
              <a:gd name="connsiteY223" fmla="*/ 62205 h 415072"/>
              <a:gd name="connsiteX224" fmla="*/ 417351 w 468941"/>
              <a:gd name="connsiteY224" fmla="*/ 65209 h 415072"/>
              <a:gd name="connsiteX225" fmla="*/ 420197 w 468941"/>
              <a:gd name="connsiteY225" fmla="*/ 68372 h 415072"/>
              <a:gd name="connsiteX226" fmla="*/ 422925 w 468941"/>
              <a:gd name="connsiteY226" fmla="*/ 71514 h 415072"/>
              <a:gd name="connsiteX227" fmla="*/ 425653 w 468941"/>
              <a:gd name="connsiteY227" fmla="*/ 74815 h 415072"/>
              <a:gd name="connsiteX228" fmla="*/ 428242 w 468941"/>
              <a:gd name="connsiteY228" fmla="*/ 78116 h 415072"/>
              <a:gd name="connsiteX229" fmla="*/ 430812 w 468941"/>
              <a:gd name="connsiteY229" fmla="*/ 81417 h 415072"/>
              <a:gd name="connsiteX230" fmla="*/ 433243 w 468941"/>
              <a:gd name="connsiteY230" fmla="*/ 84857 h 415072"/>
              <a:gd name="connsiteX231" fmla="*/ 435694 w 468941"/>
              <a:gd name="connsiteY231" fmla="*/ 88296 h 415072"/>
              <a:gd name="connsiteX232" fmla="*/ 437967 w 468941"/>
              <a:gd name="connsiteY232" fmla="*/ 91874 h 415072"/>
              <a:gd name="connsiteX233" fmla="*/ 440141 w 468941"/>
              <a:gd name="connsiteY233" fmla="*/ 95471 h 415072"/>
              <a:gd name="connsiteX234" fmla="*/ 442276 w 468941"/>
              <a:gd name="connsiteY234" fmla="*/ 99029 h 415072"/>
              <a:gd name="connsiteX235" fmla="*/ 444431 w 468941"/>
              <a:gd name="connsiteY235" fmla="*/ 102765 h 415072"/>
              <a:gd name="connsiteX236" fmla="*/ 446447 w 468941"/>
              <a:gd name="connsiteY236" fmla="*/ 106501 h 415072"/>
              <a:gd name="connsiteX237" fmla="*/ 448305 w 468941"/>
              <a:gd name="connsiteY237" fmla="*/ 110237 h 415072"/>
              <a:gd name="connsiteX238" fmla="*/ 450163 w 468941"/>
              <a:gd name="connsiteY238" fmla="*/ 114091 h 415072"/>
              <a:gd name="connsiteX239" fmla="*/ 451883 w 468941"/>
              <a:gd name="connsiteY239" fmla="*/ 117827 h 415072"/>
              <a:gd name="connsiteX240" fmla="*/ 455026 w 468941"/>
              <a:gd name="connsiteY240" fmla="*/ 125694 h 415072"/>
              <a:gd name="connsiteX241" fmla="*/ 457912 w 468941"/>
              <a:gd name="connsiteY241" fmla="*/ 133600 h 415072"/>
              <a:gd name="connsiteX242" fmla="*/ 460481 w 468941"/>
              <a:gd name="connsiteY242" fmla="*/ 141467 h 415072"/>
              <a:gd name="connsiteX243" fmla="*/ 461628 w 468941"/>
              <a:gd name="connsiteY243" fmla="*/ 145638 h 415072"/>
              <a:gd name="connsiteX244" fmla="*/ 462794 w 468941"/>
              <a:gd name="connsiteY244" fmla="*/ 149651 h 415072"/>
              <a:gd name="connsiteX245" fmla="*/ 463782 w 468941"/>
              <a:gd name="connsiteY245" fmla="*/ 153801 h 415072"/>
              <a:gd name="connsiteX246" fmla="*/ 464632 w 468941"/>
              <a:gd name="connsiteY246" fmla="*/ 157814 h 415072"/>
              <a:gd name="connsiteX247" fmla="*/ 465502 w 468941"/>
              <a:gd name="connsiteY247" fmla="*/ 161965 h 415072"/>
              <a:gd name="connsiteX248" fmla="*/ 466213 w 468941"/>
              <a:gd name="connsiteY248" fmla="*/ 166116 h 415072"/>
              <a:gd name="connsiteX249" fmla="*/ 466925 w 468941"/>
              <a:gd name="connsiteY249" fmla="*/ 170287 h 415072"/>
              <a:gd name="connsiteX250" fmla="*/ 467518 w 468941"/>
              <a:gd name="connsiteY250" fmla="*/ 174437 h 415072"/>
              <a:gd name="connsiteX251" fmla="*/ 467933 w 468941"/>
              <a:gd name="connsiteY251" fmla="*/ 178588 h 415072"/>
              <a:gd name="connsiteX252" fmla="*/ 468368 w 468941"/>
              <a:gd name="connsiteY252" fmla="*/ 182759 h 415072"/>
              <a:gd name="connsiteX253" fmla="*/ 468645 w 468941"/>
              <a:gd name="connsiteY253" fmla="*/ 186910 h 415072"/>
              <a:gd name="connsiteX254" fmla="*/ 468803 w 468941"/>
              <a:gd name="connsiteY254" fmla="*/ 191061 h 415072"/>
              <a:gd name="connsiteX255" fmla="*/ 468941 w 468941"/>
              <a:gd name="connsiteY255" fmla="*/ 195370 h 415072"/>
              <a:gd name="connsiteX256" fmla="*/ 468941 w 468941"/>
              <a:gd name="connsiteY256" fmla="*/ 199521 h 415072"/>
              <a:gd name="connsiteX257" fmla="*/ 468803 w 468941"/>
              <a:gd name="connsiteY257" fmla="*/ 203672 h 415072"/>
              <a:gd name="connsiteX258" fmla="*/ 468645 w 468941"/>
              <a:gd name="connsiteY258" fmla="*/ 207823 h 415072"/>
              <a:gd name="connsiteX259" fmla="*/ 468368 w 468941"/>
              <a:gd name="connsiteY259" fmla="*/ 212112 h 415072"/>
              <a:gd name="connsiteX260" fmla="*/ 468072 w 468941"/>
              <a:gd name="connsiteY260" fmla="*/ 216263 h 415072"/>
              <a:gd name="connsiteX261" fmla="*/ 467518 w 468941"/>
              <a:gd name="connsiteY261" fmla="*/ 220434 h 415072"/>
              <a:gd name="connsiteX262" fmla="*/ 467063 w 468941"/>
              <a:gd name="connsiteY262" fmla="*/ 224585 h 415072"/>
              <a:gd name="connsiteX263" fmla="*/ 466352 w 468941"/>
              <a:gd name="connsiteY263" fmla="*/ 228735 h 415072"/>
              <a:gd name="connsiteX264" fmla="*/ 465640 w 468941"/>
              <a:gd name="connsiteY264" fmla="*/ 232906 h 415072"/>
              <a:gd name="connsiteX265" fmla="*/ 464790 w 468941"/>
              <a:gd name="connsiteY265" fmla="*/ 236919 h 415072"/>
              <a:gd name="connsiteX266" fmla="*/ 463782 w 468941"/>
              <a:gd name="connsiteY266" fmla="*/ 241050 h 415072"/>
              <a:gd name="connsiteX267" fmla="*/ 462794 w 468941"/>
              <a:gd name="connsiteY267" fmla="*/ 245062 h 415072"/>
              <a:gd name="connsiteX268" fmla="*/ 461628 w 468941"/>
              <a:gd name="connsiteY268" fmla="*/ 249233 h 415072"/>
              <a:gd name="connsiteX269" fmla="*/ 460343 w 468941"/>
              <a:gd name="connsiteY269" fmla="*/ 253246 h 415072"/>
              <a:gd name="connsiteX270" fmla="*/ 458900 w 468941"/>
              <a:gd name="connsiteY270" fmla="*/ 257258 h 415072"/>
              <a:gd name="connsiteX271" fmla="*/ 457477 w 468941"/>
              <a:gd name="connsiteY271" fmla="*/ 261271 h 415072"/>
              <a:gd name="connsiteX272" fmla="*/ 456034 w 468941"/>
              <a:gd name="connsiteY272" fmla="*/ 265283 h 415072"/>
              <a:gd name="connsiteX273" fmla="*/ 454314 w 468941"/>
              <a:gd name="connsiteY273" fmla="*/ 269158 h 415072"/>
              <a:gd name="connsiteX274" fmla="*/ 452594 w 468941"/>
              <a:gd name="connsiteY274" fmla="*/ 273032 h 415072"/>
              <a:gd name="connsiteX275" fmla="*/ 450875 w 468941"/>
              <a:gd name="connsiteY275" fmla="*/ 276906 h 415072"/>
              <a:gd name="connsiteX276" fmla="*/ 449017 w 468941"/>
              <a:gd name="connsiteY276" fmla="*/ 280622 h 415072"/>
              <a:gd name="connsiteX277" fmla="*/ 447000 w 468941"/>
              <a:gd name="connsiteY277" fmla="*/ 284358 h 415072"/>
              <a:gd name="connsiteX278" fmla="*/ 445004 w 468941"/>
              <a:gd name="connsiteY278" fmla="*/ 288074 h 415072"/>
              <a:gd name="connsiteX279" fmla="*/ 442849 w 468941"/>
              <a:gd name="connsiteY279" fmla="*/ 291671 h 415072"/>
              <a:gd name="connsiteX280" fmla="*/ 440715 w 468941"/>
              <a:gd name="connsiteY280" fmla="*/ 295249 h 415072"/>
              <a:gd name="connsiteX281" fmla="*/ 436129 w 468941"/>
              <a:gd name="connsiteY281" fmla="*/ 302266 h 415072"/>
              <a:gd name="connsiteX282" fmla="*/ 431108 w 468941"/>
              <a:gd name="connsiteY282" fmla="*/ 309145 h 415072"/>
              <a:gd name="connsiteX283" fmla="*/ 426087 w 468941"/>
              <a:gd name="connsiteY283" fmla="*/ 315885 h 415072"/>
              <a:gd name="connsiteX284" fmla="*/ 420652 w 468941"/>
              <a:gd name="connsiteY284" fmla="*/ 322329 h 415072"/>
              <a:gd name="connsiteX285" fmla="*/ 414900 w 468941"/>
              <a:gd name="connsiteY285" fmla="*/ 328634 h 415072"/>
              <a:gd name="connsiteX286" fmla="*/ 409029 w 468941"/>
              <a:gd name="connsiteY286" fmla="*/ 334663 h 415072"/>
              <a:gd name="connsiteX287" fmla="*/ 403020 w 468941"/>
              <a:gd name="connsiteY287" fmla="*/ 340534 h 415072"/>
              <a:gd name="connsiteX288" fmla="*/ 396714 w 468941"/>
              <a:gd name="connsiteY288" fmla="*/ 346266 h 415072"/>
              <a:gd name="connsiteX289" fmla="*/ 390270 w 468941"/>
              <a:gd name="connsiteY289" fmla="*/ 351721 h 415072"/>
              <a:gd name="connsiteX290" fmla="*/ 383668 w 468941"/>
              <a:gd name="connsiteY290" fmla="*/ 357019 h 415072"/>
              <a:gd name="connsiteX291" fmla="*/ 376355 w 468941"/>
              <a:gd name="connsiteY291" fmla="*/ 362474 h 415072"/>
              <a:gd name="connsiteX292" fmla="*/ 368745 w 468941"/>
              <a:gd name="connsiteY292" fmla="*/ 367633 h 415072"/>
              <a:gd name="connsiteX293" fmla="*/ 361174 w 468941"/>
              <a:gd name="connsiteY293" fmla="*/ 372515 h 415072"/>
              <a:gd name="connsiteX294" fmla="*/ 353267 w 468941"/>
              <a:gd name="connsiteY294" fmla="*/ 377081 h 415072"/>
              <a:gd name="connsiteX295" fmla="*/ 345242 w 468941"/>
              <a:gd name="connsiteY295" fmla="*/ 381549 h 415072"/>
              <a:gd name="connsiteX296" fmla="*/ 337098 w 468941"/>
              <a:gd name="connsiteY296" fmla="*/ 385680 h 415072"/>
              <a:gd name="connsiteX297" fmla="*/ 328777 w 468941"/>
              <a:gd name="connsiteY297" fmla="*/ 389574 h 415072"/>
              <a:gd name="connsiteX298" fmla="*/ 320317 w 468941"/>
              <a:gd name="connsiteY298" fmla="*/ 393132 h 415072"/>
              <a:gd name="connsiteX299" fmla="*/ 311857 w 468941"/>
              <a:gd name="connsiteY299" fmla="*/ 396591 h 415072"/>
              <a:gd name="connsiteX300" fmla="*/ 303258 w 468941"/>
              <a:gd name="connsiteY300" fmla="*/ 399595 h 415072"/>
              <a:gd name="connsiteX301" fmla="*/ 294502 w 468941"/>
              <a:gd name="connsiteY301" fmla="*/ 402461 h 415072"/>
              <a:gd name="connsiteX302" fmla="*/ 285626 w 468941"/>
              <a:gd name="connsiteY302" fmla="*/ 405031 h 415072"/>
              <a:gd name="connsiteX303" fmla="*/ 276890 w 468941"/>
              <a:gd name="connsiteY303" fmla="*/ 407186 h 415072"/>
              <a:gd name="connsiteX304" fmla="*/ 267856 w 468941"/>
              <a:gd name="connsiteY304" fmla="*/ 409182 h 415072"/>
              <a:gd name="connsiteX305" fmla="*/ 258981 w 468941"/>
              <a:gd name="connsiteY305" fmla="*/ 410921 h 415072"/>
              <a:gd name="connsiteX306" fmla="*/ 249948 w 468941"/>
              <a:gd name="connsiteY306" fmla="*/ 412345 h 415072"/>
              <a:gd name="connsiteX307" fmla="*/ 240341 w 468941"/>
              <a:gd name="connsiteY307" fmla="*/ 413491 h 415072"/>
              <a:gd name="connsiteX308" fmla="*/ 230755 w 468941"/>
              <a:gd name="connsiteY308" fmla="*/ 414361 h 415072"/>
              <a:gd name="connsiteX309" fmla="*/ 225892 w 468941"/>
              <a:gd name="connsiteY309" fmla="*/ 414657 h 415072"/>
              <a:gd name="connsiteX310" fmla="*/ 221010 w 468941"/>
              <a:gd name="connsiteY310" fmla="*/ 414934 h 415072"/>
              <a:gd name="connsiteX311" fmla="*/ 216266 w 468941"/>
              <a:gd name="connsiteY311" fmla="*/ 415072 h 415072"/>
              <a:gd name="connsiteX312" fmla="*/ 211423 w 468941"/>
              <a:gd name="connsiteY312" fmla="*/ 415072 h 415072"/>
              <a:gd name="connsiteX313" fmla="*/ 206540 w 468941"/>
              <a:gd name="connsiteY313" fmla="*/ 415072 h 415072"/>
              <a:gd name="connsiteX314" fmla="*/ 201797 w 468941"/>
              <a:gd name="connsiteY314" fmla="*/ 414934 h 415072"/>
              <a:gd name="connsiteX315" fmla="*/ 196914 w 468941"/>
              <a:gd name="connsiteY315" fmla="*/ 414657 h 415072"/>
              <a:gd name="connsiteX316" fmla="*/ 192190 w 468941"/>
              <a:gd name="connsiteY316" fmla="*/ 414361 h 415072"/>
              <a:gd name="connsiteX317" fmla="*/ 187327 w 468941"/>
              <a:gd name="connsiteY317" fmla="*/ 413926 h 415072"/>
              <a:gd name="connsiteX318" fmla="*/ 182603 w 468941"/>
              <a:gd name="connsiteY318" fmla="*/ 413491 h 415072"/>
              <a:gd name="connsiteX319" fmla="*/ 177859 w 468941"/>
              <a:gd name="connsiteY319" fmla="*/ 412779 h 415072"/>
              <a:gd name="connsiteX320" fmla="*/ 173135 w 468941"/>
              <a:gd name="connsiteY320" fmla="*/ 412206 h 415072"/>
              <a:gd name="connsiteX321" fmla="*/ 168411 w 468941"/>
              <a:gd name="connsiteY321" fmla="*/ 411356 h 415072"/>
              <a:gd name="connsiteX322" fmla="*/ 163687 w 468941"/>
              <a:gd name="connsiteY322" fmla="*/ 410487 h 415072"/>
              <a:gd name="connsiteX323" fmla="*/ 158962 w 468941"/>
              <a:gd name="connsiteY323" fmla="*/ 409478 h 415072"/>
              <a:gd name="connsiteX324" fmla="*/ 154218 w 468941"/>
              <a:gd name="connsiteY324" fmla="*/ 408470 h 415072"/>
              <a:gd name="connsiteX325" fmla="*/ 149633 w 468941"/>
              <a:gd name="connsiteY325" fmla="*/ 407186 h 415072"/>
              <a:gd name="connsiteX326" fmla="*/ 144908 w 468941"/>
              <a:gd name="connsiteY326" fmla="*/ 406039 h 415072"/>
              <a:gd name="connsiteX327" fmla="*/ 140323 w 468941"/>
              <a:gd name="connsiteY327" fmla="*/ 404616 h 415072"/>
              <a:gd name="connsiteX328" fmla="*/ 135717 w 468941"/>
              <a:gd name="connsiteY328" fmla="*/ 403173 h 415072"/>
              <a:gd name="connsiteX329" fmla="*/ 131151 w 468941"/>
              <a:gd name="connsiteY329" fmla="*/ 401611 h 415072"/>
              <a:gd name="connsiteX330" fmla="*/ 126703 w 468941"/>
              <a:gd name="connsiteY330" fmla="*/ 399892 h 415072"/>
              <a:gd name="connsiteX331" fmla="*/ 122256 w 468941"/>
              <a:gd name="connsiteY331" fmla="*/ 398152 h 415072"/>
              <a:gd name="connsiteX332" fmla="*/ 117828 w 468941"/>
              <a:gd name="connsiteY332" fmla="*/ 396294 h 415072"/>
              <a:gd name="connsiteX333" fmla="*/ 113381 w 468941"/>
              <a:gd name="connsiteY333" fmla="*/ 394298 h 415072"/>
              <a:gd name="connsiteX334" fmla="*/ 108933 w 468941"/>
              <a:gd name="connsiteY334" fmla="*/ 392124 h 415072"/>
              <a:gd name="connsiteX335" fmla="*/ 104624 w 468941"/>
              <a:gd name="connsiteY335" fmla="*/ 389989 h 415072"/>
              <a:gd name="connsiteX336" fmla="*/ 100335 w 468941"/>
              <a:gd name="connsiteY336" fmla="*/ 387696 h 415072"/>
              <a:gd name="connsiteX337" fmla="*/ 96461 w 468941"/>
              <a:gd name="connsiteY337" fmla="*/ 385561 h 415072"/>
              <a:gd name="connsiteX338" fmla="*/ 92586 w 468941"/>
              <a:gd name="connsiteY338" fmla="*/ 383249 h 415072"/>
              <a:gd name="connsiteX339" fmla="*/ 88732 w 468941"/>
              <a:gd name="connsiteY339" fmla="*/ 380817 h 415072"/>
              <a:gd name="connsiteX340" fmla="*/ 84996 w 468941"/>
              <a:gd name="connsiteY340" fmla="*/ 378366 h 415072"/>
              <a:gd name="connsiteX341" fmla="*/ 81260 w 468941"/>
              <a:gd name="connsiteY341" fmla="*/ 375935 h 415072"/>
              <a:gd name="connsiteX342" fmla="*/ 77682 w 468941"/>
              <a:gd name="connsiteY342" fmla="*/ 373365 h 415072"/>
              <a:gd name="connsiteX343" fmla="*/ 74105 w 468941"/>
              <a:gd name="connsiteY343" fmla="*/ 370638 h 415072"/>
              <a:gd name="connsiteX344" fmla="*/ 70665 w 468941"/>
              <a:gd name="connsiteY344" fmla="*/ 367910 h 415072"/>
              <a:gd name="connsiteX345" fmla="*/ 67226 w 468941"/>
              <a:gd name="connsiteY345" fmla="*/ 365044 h 415072"/>
              <a:gd name="connsiteX346" fmla="*/ 63787 w 468941"/>
              <a:gd name="connsiteY346" fmla="*/ 362178 h 415072"/>
              <a:gd name="connsiteX347" fmla="*/ 60486 w 468941"/>
              <a:gd name="connsiteY347" fmla="*/ 359173 h 415072"/>
              <a:gd name="connsiteX348" fmla="*/ 57185 w 468941"/>
              <a:gd name="connsiteY348" fmla="*/ 356169 h 415072"/>
              <a:gd name="connsiteX349" fmla="*/ 54042 w 468941"/>
              <a:gd name="connsiteY349" fmla="*/ 353006 h 415072"/>
              <a:gd name="connsiteX350" fmla="*/ 51037 w 468941"/>
              <a:gd name="connsiteY350" fmla="*/ 349863 h 415072"/>
              <a:gd name="connsiteX351" fmla="*/ 48013 w 468941"/>
              <a:gd name="connsiteY351" fmla="*/ 346562 h 415072"/>
              <a:gd name="connsiteX352" fmla="*/ 45008 w 468941"/>
              <a:gd name="connsiteY352" fmla="*/ 343261 h 415072"/>
              <a:gd name="connsiteX353" fmla="*/ 42142 w 468941"/>
              <a:gd name="connsiteY353" fmla="*/ 339822 h 415072"/>
              <a:gd name="connsiteX354" fmla="*/ 39414 w 468941"/>
              <a:gd name="connsiteY354" fmla="*/ 336383 h 415072"/>
              <a:gd name="connsiteX355" fmla="*/ 36687 w 468941"/>
              <a:gd name="connsiteY355" fmla="*/ 332805 h 415072"/>
              <a:gd name="connsiteX356" fmla="*/ 34117 w 468941"/>
              <a:gd name="connsiteY356" fmla="*/ 329208 h 415072"/>
              <a:gd name="connsiteX357" fmla="*/ 31547 w 468941"/>
              <a:gd name="connsiteY357" fmla="*/ 325630 h 415072"/>
              <a:gd name="connsiteX358" fmla="*/ 29096 w 468941"/>
              <a:gd name="connsiteY358" fmla="*/ 321894 h 415072"/>
              <a:gd name="connsiteX359" fmla="*/ 26823 w 468941"/>
              <a:gd name="connsiteY359" fmla="*/ 318178 h 415072"/>
              <a:gd name="connsiteX360" fmla="*/ 24511 w 468941"/>
              <a:gd name="connsiteY360" fmla="*/ 314304 h 415072"/>
              <a:gd name="connsiteX361" fmla="*/ 22356 w 468941"/>
              <a:gd name="connsiteY361" fmla="*/ 310449 h 415072"/>
              <a:gd name="connsiteX362" fmla="*/ 20221 w 468941"/>
              <a:gd name="connsiteY362" fmla="*/ 306555 h 415072"/>
              <a:gd name="connsiteX363" fmla="*/ 18205 w 468941"/>
              <a:gd name="connsiteY363" fmla="*/ 302543 h 415072"/>
              <a:gd name="connsiteX364" fmla="*/ 16347 w 468941"/>
              <a:gd name="connsiteY364" fmla="*/ 298530 h 415072"/>
              <a:gd name="connsiteX365" fmla="*/ 14627 w 468941"/>
              <a:gd name="connsiteY365" fmla="*/ 294379 h 415072"/>
              <a:gd name="connsiteX366" fmla="*/ 12908 w 468941"/>
              <a:gd name="connsiteY366" fmla="*/ 290228 h 415072"/>
              <a:gd name="connsiteX367" fmla="*/ 11326 w 468941"/>
              <a:gd name="connsiteY367" fmla="*/ 286078 h 415072"/>
              <a:gd name="connsiteX368" fmla="*/ 9765 w 468941"/>
              <a:gd name="connsiteY368" fmla="*/ 281768 h 415072"/>
              <a:gd name="connsiteX369" fmla="*/ 8322 w 468941"/>
              <a:gd name="connsiteY369" fmla="*/ 277341 h 415072"/>
              <a:gd name="connsiteX370" fmla="*/ 7017 w 468941"/>
              <a:gd name="connsiteY370" fmla="*/ 272893 h 415072"/>
              <a:gd name="connsiteX371" fmla="*/ 5890 w 468941"/>
              <a:gd name="connsiteY371" fmla="*/ 268308 h 415072"/>
              <a:gd name="connsiteX372" fmla="*/ 4744 w 468941"/>
              <a:gd name="connsiteY372" fmla="*/ 263860 h 415072"/>
              <a:gd name="connsiteX373" fmla="*/ 3736 w 468941"/>
              <a:gd name="connsiteY373" fmla="*/ 259274 h 415072"/>
              <a:gd name="connsiteX374" fmla="*/ 2866 w 468941"/>
              <a:gd name="connsiteY374" fmla="*/ 254689 h 415072"/>
              <a:gd name="connsiteX375" fmla="*/ 2155 w 468941"/>
              <a:gd name="connsiteY375" fmla="*/ 250083 h 415072"/>
              <a:gd name="connsiteX376" fmla="*/ 1581 w 468941"/>
              <a:gd name="connsiteY376" fmla="*/ 245517 h 415072"/>
              <a:gd name="connsiteX377" fmla="*/ 1008 w 468941"/>
              <a:gd name="connsiteY377" fmla="*/ 240931 h 415072"/>
              <a:gd name="connsiteX378" fmla="*/ 573 w 468941"/>
              <a:gd name="connsiteY378" fmla="*/ 236326 h 415072"/>
              <a:gd name="connsiteX379" fmla="*/ 277 w 468941"/>
              <a:gd name="connsiteY379" fmla="*/ 231602 h 415072"/>
              <a:gd name="connsiteX380" fmla="*/ 0 w 468941"/>
              <a:gd name="connsiteY380" fmla="*/ 227016 h 415072"/>
              <a:gd name="connsiteX381" fmla="*/ 0 w 468941"/>
              <a:gd name="connsiteY381" fmla="*/ 222450 h 415072"/>
              <a:gd name="connsiteX382" fmla="*/ 0 w 468941"/>
              <a:gd name="connsiteY382" fmla="*/ 217706 h 415072"/>
              <a:gd name="connsiteX383" fmla="*/ 0 w 468941"/>
              <a:gd name="connsiteY383" fmla="*/ 213120 h 415072"/>
              <a:gd name="connsiteX384" fmla="*/ 277 w 468941"/>
              <a:gd name="connsiteY384" fmla="*/ 208534 h 415072"/>
              <a:gd name="connsiteX385" fmla="*/ 573 w 468941"/>
              <a:gd name="connsiteY385" fmla="*/ 203830 h 415072"/>
              <a:gd name="connsiteX386" fmla="*/ 1008 w 468941"/>
              <a:gd name="connsiteY386" fmla="*/ 199224 h 415072"/>
              <a:gd name="connsiteX387" fmla="*/ 1581 w 468941"/>
              <a:gd name="connsiteY387" fmla="*/ 194639 h 415072"/>
              <a:gd name="connsiteX388" fmla="*/ 2155 w 468941"/>
              <a:gd name="connsiteY388" fmla="*/ 190073 h 415072"/>
              <a:gd name="connsiteX389" fmla="*/ 2866 w 468941"/>
              <a:gd name="connsiteY389" fmla="*/ 185467 h 415072"/>
              <a:gd name="connsiteX390" fmla="*/ 3736 w 468941"/>
              <a:gd name="connsiteY390" fmla="*/ 180881 h 415072"/>
              <a:gd name="connsiteX391" fmla="*/ 4744 w 468941"/>
              <a:gd name="connsiteY391" fmla="*/ 176296 h 415072"/>
              <a:gd name="connsiteX392" fmla="*/ 5752 w 468941"/>
              <a:gd name="connsiteY392" fmla="*/ 171710 h 415072"/>
              <a:gd name="connsiteX393" fmla="*/ 6879 w 468941"/>
              <a:gd name="connsiteY393" fmla="*/ 167262 h 415072"/>
              <a:gd name="connsiteX394" fmla="*/ 8025 w 468941"/>
              <a:gd name="connsiteY394" fmla="*/ 162815 h 415072"/>
              <a:gd name="connsiteX395" fmla="*/ 9468 w 468941"/>
              <a:gd name="connsiteY395" fmla="*/ 158229 h 415072"/>
              <a:gd name="connsiteX396" fmla="*/ 10891 w 468941"/>
              <a:gd name="connsiteY396" fmla="*/ 153940 h 415072"/>
              <a:gd name="connsiteX397" fmla="*/ 12334 w 468941"/>
              <a:gd name="connsiteY397" fmla="*/ 149492 h 415072"/>
              <a:gd name="connsiteX398" fmla="*/ 14054 w 468941"/>
              <a:gd name="connsiteY398" fmla="*/ 145183 h 415072"/>
              <a:gd name="connsiteX399" fmla="*/ 15774 w 468941"/>
              <a:gd name="connsiteY399" fmla="*/ 140756 h 415072"/>
              <a:gd name="connsiteX400" fmla="*/ 17493 w 468941"/>
              <a:gd name="connsiteY400" fmla="*/ 136605 h 415072"/>
              <a:gd name="connsiteX401" fmla="*/ 19351 w 468941"/>
              <a:gd name="connsiteY401" fmla="*/ 132592 h 415072"/>
              <a:gd name="connsiteX402" fmla="*/ 21229 w 468941"/>
              <a:gd name="connsiteY402" fmla="*/ 128580 h 415072"/>
              <a:gd name="connsiteX403" fmla="*/ 23068 w 468941"/>
              <a:gd name="connsiteY403" fmla="*/ 124706 h 415072"/>
              <a:gd name="connsiteX404" fmla="*/ 25242 w 468941"/>
              <a:gd name="connsiteY404" fmla="*/ 120831 h 415072"/>
              <a:gd name="connsiteX405" fmla="*/ 27238 w 468941"/>
              <a:gd name="connsiteY405" fmla="*/ 116957 h 415072"/>
              <a:gd name="connsiteX406" fmla="*/ 29373 w 468941"/>
              <a:gd name="connsiteY406" fmla="*/ 113241 h 415072"/>
              <a:gd name="connsiteX407" fmla="*/ 33979 w 468941"/>
              <a:gd name="connsiteY407" fmla="*/ 105789 h 415072"/>
              <a:gd name="connsiteX408" fmla="*/ 38861 w 468941"/>
              <a:gd name="connsiteY408" fmla="*/ 98614 h 415072"/>
              <a:gd name="connsiteX409" fmla="*/ 44000 w 468941"/>
              <a:gd name="connsiteY409" fmla="*/ 91459 h 415072"/>
              <a:gd name="connsiteX410" fmla="*/ 49436 w 468941"/>
              <a:gd name="connsiteY410" fmla="*/ 84699 h 415072"/>
              <a:gd name="connsiteX411" fmla="*/ 55050 w 468941"/>
              <a:gd name="connsiteY411" fmla="*/ 77958 h 415072"/>
              <a:gd name="connsiteX412" fmla="*/ 60920 w 468941"/>
              <a:gd name="connsiteY412" fmla="*/ 71514 h 415072"/>
              <a:gd name="connsiteX413" fmla="*/ 67088 w 468941"/>
              <a:gd name="connsiteY413" fmla="*/ 65209 h 415072"/>
              <a:gd name="connsiteX414" fmla="*/ 73393 w 468941"/>
              <a:gd name="connsiteY414" fmla="*/ 59200 h 415072"/>
              <a:gd name="connsiteX415" fmla="*/ 79995 w 468941"/>
              <a:gd name="connsiteY415" fmla="*/ 53468 h 415072"/>
              <a:gd name="connsiteX416" fmla="*/ 86716 w 468941"/>
              <a:gd name="connsiteY416" fmla="*/ 47874 h 415072"/>
              <a:gd name="connsiteX417" fmla="*/ 93595 w 468941"/>
              <a:gd name="connsiteY417" fmla="*/ 42557 h 415072"/>
              <a:gd name="connsiteX418" fmla="*/ 100612 w 468941"/>
              <a:gd name="connsiteY418" fmla="*/ 37536 h 415072"/>
              <a:gd name="connsiteX419" fmla="*/ 107925 w 468941"/>
              <a:gd name="connsiteY419" fmla="*/ 32693 h 415072"/>
              <a:gd name="connsiteX420" fmla="*/ 111365 w 468941"/>
              <a:gd name="connsiteY420" fmla="*/ 30519 h 415072"/>
              <a:gd name="connsiteX421" fmla="*/ 114804 w 468941"/>
              <a:gd name="connsiteY421" fmla="*/ 28523 h 415072"/>
              <a:gd name="connsiteX422" fmla="*/ 118382 w 468941"/>
              <a:gd name="connsiteY422" fmla="*/ 26507 h 415072"/>
              <a:gd name="connsiteX423" fmla="*/ 121960 w 468941"/>
              <a:gd name="connsiteY423" fmla="*/ 24649 h 415072"/>
              <a:gd name="connsiteX424" fmla="*/ 125695 w 468941"/>
              <a:gd name="connsiteY424" fmla="*/ 22791 h 415072"/>
              <a:gd name="connsiteX425" fmla="*/ 129431 w 468941"/>
              <a:gd name="connsiteY425" fmla="*/ 21071 h 415072"/>
              <a:gd name="connsiteX426" fmla="*/ 133167 w 468941"/>
              <a:gd name="connsiteY426" fmla="*/ 19351 h 415072"/>
              <a:gd name="connsiteX427" fmla="*/ 137022 w 468941"/>
              <a:gd name="connsiteY427" fmla="*/ 17770 h 415072"/>
              <a:gd name="connsiteX428" fmla="*/ 144750 w 468941"/>
              <a:gd name="connsiteY428" fmla="*/ 14765 h 415072"/>
              <a:gd name="connsiteX429" fmla="*/ 152637 w 468941"/>
              <a:gd name="connsiteY429" fmla="*/ 12176 h 415072"/>
              <a:gd name="connsiteX430" fmla="*/ 160801 w 468941"/>
              <a:gd name="connsiteY430" fmla="*/ 9745 h 415072"/>
              <a:gd name="connsiteX431" fmla="*/ 169122 w 468941"/>
              <a:gd name="connsiteY431" fmla="*/ 7610 h 415072"/>
              <a:gd name="connsiteX432" fmla="*/ 177444 w 468941"/>
              <a:gd name="connsiteY432" fmla="*/ 5890 h 415072"/>
              <a:gd name="connsiteX433" fmla="*/ 185884 w 468941"/>
              <a:gd name="connsiteY433" fmla="*/ 4309 h 415072"/>
              <a:gd name="connsiteX434" fmla="*/ 194364 w 468941"/>
              <a:gd name="connsiteY434" fmla="*/ 2866 h 415072"/>
              <a:gd name="connsiteX435" fmla="*/ 202943 w 468941"/>
              <a:gd name="connsiteY435" fmla="*/ 1878 h 415072"/>
              <a:gd name="connsiteX436" fmla="*/ 211700 w 468941"/>
              <a:gd name="connsiteY436" fmla="*/ 1008 h 415072"/>
              <a:gd name="connsiteX437" fmla="*/ 220298 w 468941"/>
              <a:gd name="connsiteY437" fmla="*/ 415 h 415072"/>
              <a:gd name="connsiteX438" fmla="*/ 229035 w 468941"/>
              <a:gd name="connsiteY438" fmla="*/ 138 h 415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Lst>
            <a:rect l="l" t="t" r="r" b="b"/>
            <a:pathLst>
              <a:path w="468941" h="415072">
                <a:moveTo>
                  <a:pt x="226011" y="36825"/>
                </a:moveTo>
                <a:lnTo>
                  <a:pt x="219152" y="36983"/>
                </a:lnTo>
                <a:lnTo>
                  <a:pt x="212411" y="37259"/>
                </a:lnTo>
                <a:lnTo>
                  <a:pt x="205671" y="37536"/>
                </a:lnTo>
                <a:lnTo>
                  <a:pt x="199227" y="38129"/>
                </a:lnTo>
                <a:lnTo>
                  <a:pt x="192783" y="38702"/>
                </a:lnTo>
                <a:lnTo>
                  <a:pt x="186616" y="39552"/>
                </a:lnTo>
                <a:lnTo>
                  <a:pt x="180587" y="40719"/>
                </a:lnTo>
                <a:lnTo>
                  <a:pt x="174578" y="42142"/>
                </a:lnTo>
                <a:lnTo>
                  <a:pt x="168549" y="43861"/>
                </a:lnTo>
                <a:lnTo>
                  <a:pt x="162679" y="45858"/>
                </a:lnTo>
                <a:lnTo>
                  <a:pt x="156946" y="48151"/>
                </a:lnTo>
                <a:lnTo>
                  <a:pt x="151214" y="50582"/>
                </a:lnTo>
                <a:lnTo>
                  <a:pt x="145482" y="53468"/>
                </a:lnTo>
                <a:lnTo>
                  <a:pt x="140026" y="56334"/>
                </a:lnTo>
                <a:lnTo>
                  <a:pt x="134590" y="59477"/>
                </a:lnTo>
                <a:lnTo>
                  <a:pt x="129273" y="62778"/>
                </a:lnTo>
                <a:lnTo>
                  <a:pt x="123976" y="66375"/>
                </a:lnTo>
                <a:lnTo>
                  <a:pt x="118955" y="69933"/>
                </a:lnTo>
                <a:lnTo>
                  <a:pt x="114092" y="73669"/>
                </a:lnTo>
                <a:lnTo>
                  <a:pt x="109368" y="77543"/>
                </a:lnTo>
                <a:lnTo>
                  <a:pt x="104782" y="81417"/>
                </a:lnTo>
                <a:lnTo>
                  <a:pt x="99327" y="86438"/>
                </a:lnTo>
                <a:lnTo>
                  <a:pt x="94168" y="91459"/>
                </a:lnTo>
                <a:lnTo>
                  <a:pt x="89147" y="96756"/>
                </a:lnTo>
                <a:lnTo>
                  <a:pt x="84284" y="102192"/>
                </a:lnTo>
                <a:lnTo>
                  <a:pt x="79699" y="107786"/>
                </a:lnTo>
                <a:lnTo>
                  <a:pt x="75251" y="113656"/>
                </a:lnTo>
                <a:lnTo>
                  <a:pt x="71100" y="119547"/>
                </a:lnTo>
                <a:lnTo>
                  <a:pt x="67088" y="125694"/>
                </a:lnTo>
                <a:lnTo>
                  <a:pt x="63490" y="131881"/>
                </a:lnTo>
                <a:lnTo>
                  <a:pt x="59912" y="138324"/>
                </a:lnTo>
                <a:lnTo>
                  <a:pt x="56750" y="144768"/>
                </a:lnTo>
                <a:lnTo>
                  <a:pt x="53903" y="151370"/>
                </a:lnTo>
                <a:lnTo>
                  <a:pt x="51176" y="158229"/>
                </a:lnTo>
                <a:lnTo>
                  <a:pt x="48883" y="165128"/>
                </a:lnTo>
                <a:lnTo>
                  <a:pt x="46728" y="172006"/>
                </a:lnTo>
                <a:lnTo>
                  <a:pt x="45008" y="179162"/>
                </a:lnTo>
                <a:lnTo>
                  <a:pt x="44139" y="182897"/>
                </a:lnTo>
                <a:lnTo>
                  <a:pt x="43427" y="186614"/>
                </a:lnTo>
                <a:lnTo>
                  <a:pt x="42874" y="190349"/>
                </a:lnTo>
                <a:lnTo>
                  <a:pt x="42281" y="194224"/>
                </a:lnTo>
                <a:lnTo>
                  <a:pt x="41866" y="197940"/>
                </a:lnTo>
                <a:lnTo>
                  <a:pt x="41411" y="201814"/>
                </a:lnTo>
                <a:lnTo>
                  <a:pt x="41134" y="205530"/>
                </a:lnTo>
                <a:lnTo>
                  <a:pt x="40996" y="209404"/>
                </a:lnTo>
                <a:lnTo>
                  <a:pt x="40857" y="213120"/>
                </a:lnTo>
                <a:lnTo>
                  <a:pt x="40857" y="216975"/>
                </a:lnTo>
                <a:lnTo>
                  <a:pt x="40857" y="220849"/>
                </a:lnTo>
                <a:lnTo>
                  <a:pt x="40996" y="224585"/>
                </a:lnTo>
                <a:lnTo>
                  <a:pt x="41292" y="228459"/>
                </a:lnTo>
                <a:lnTo>
                  <a:pt x="41569" y="232313"/>
                </a:lnTo>
                <a:lnTo>
                  <a:pt x="42004" y="236049"/>
                </a:lnTo>
                <a:lnTo>
                  <a:pt x="42577" y="239923"/>
                </a:lnTo>
                <a:lnTo>
                  <a:pt x="43150" y="243639"/>
                </a:lnTo>
                <a:lnTo>
                  <a:pt x="43724" y="247375"/>
                </a:lnTo>
                <a:lnTo>
                  <a:pt x="44593" y="251091"/>
                </a:lnTo>
                <a:lnTo>
                  <a:pt x="45423" y="254827"/>
                </a:lnTo>
                <a:lnTo>
                  <a:pt x="46293" y="258563"/>
                </a:lnTo>
                <a:lnTo>
                  <a:pt x="47301" y="262279"/>
                </a:lnTo>
                <a:lnTo>
                  <a:pt x="48448" y="265876"/>
                </a:lnTo>
                <a:lnTo>
                  <a:pt x="49733" y="269434"/>
                </a:lnTo>
                <a:lnTo>
                  <a:pt x="51037" y="273032"/>
                </a:lnTo>
                <a:lnTo>
                  <a:pt x="52322" y="276609"/>
                </a:lnTo>
                <a:lnTo>
                  <a:pt x="53903" y="280187"/>
                </a:lnTo>
                <a:lnTo>
                  <a:pt x="55465" y="283646"/>
                </a:lnTo>
                <a:lnTo>
                  <a:pt x="57046" y="287066"/>
                </a:lnTo>
                <a:lnTo>
                  <a:pt x="58766" y="290505"/>
                </a:lnTo>
                <a:lnTo>
                  <a:pt x="60644" y="293806"/>
                </a:lnTo>
                <a:lnTo>
                  <a:pt x="62640" y="297107"/>
                </a:lnTo>
                <a:lnTo>
                  <a:pt x="64498" y="300112"/>
                </a:lnTo>
                <a:lnTo>
                  <a:pt x="66356" y="303136"/>
                </a:lnTo>
                <a:lnTo>
                  <a:pt x="68511" y="306002"/>
                </a:lnTo>
                <a:lnTo>
                  <a:pt x="70507" y="308868"/>
                </a:lnTo>
                <a:lnTo>
                  <a:pt x="74974" y="314462"/>
                </a:lnTo>
                <a:lnTo>
                  <a:pt x="79541" y="319898"/>
                </a:lnTo>
                <a:lnTo>
                  <a:pt x="84423" y="325057"/>
                </a:lnTo>
                <a:lnTo>
                  <a:pt x="89582" y="329919"/>
                </a:lnTo>
                <a:lnTo>
                  <a:pt x="94879" y="334663"/>
                </a:lnTo>
                <a:lnTo>
                  <a:pt x="100473" y="339110"/>
                </a:lnTo>
                <a:lnTo>
                  <a:pt x="106206" y="343419"/>
                </a:lnTo>
                <a:lnTo>
                  <a:pt x="112096" y="347432"/>
                </a:lnTo>
                <a:lnTo>
                  <a:pt x="118243" y="351148"/>
                </a:lnTo>
                <a:lnTo>
                  <a:pt x="124411" y="354587"/>
                </a:lnTo>
                <a:lnTo>
                  <a:pt x="130716" y="357888"/>
                </a:lnTo>
                <a:lnTo>
                  <a:pt x="137180" y="360755"/>
                </a:lnTo>
                <a:lnTo>
                  <a:pt x="143742" y="363482"/>
                </a:lnTo>
                <a:lnTo>
                  <a:pt x="150502" y="365914"/>
                </a:lnTo>
                <a:lnTo>
                  <a:pt x="154357" y="367198"/>
                </a:lnTo>
                <a:lnTo>
                  <a:pt x="158369" y="368503"/>
                </a:lnTo>
                <a:lnTo>
                  <a:pt x="162263" y="369630"/>
                </a:lnTo>
                <a:lnTo>
                  <a:pt x="166276" y="370638"/>
                </a:lnTo>
                <a:lnTo>
                  <a:pt x="170289" y="371507"/>
                </a:lnTo>
                <a:lnTo>
                  <a:pt x="174301" y="372357"/>
                </a:lnTo>
                <a:lnTo>
                  <a:pt x="178314" y="373069"/>
                </a:lnTo>
                <a:lnTo>
                  <a:pt x="182326" y="373800"/>
                </a:lnTo>
                <a:lnTo>
                  <a:pt x="190352" y="374947"/>
                </a:lnTo>
                <a:lnTo>
                  <a:pt x="198515" y="375658"/>
                </a:lnTo>
                <a:lnTo>
                  <a:pt x="206679" y="376073"/>
                </a:lnTo>
                <a:lnTo>
                  <a:pt x="214842" y="376232"/>
                </a:lnTo>
                <a:lnTo>
                  <a:pt x="223006" y="376073"/>
                </a:lnTo>
                <a:lnTo>
                  <a:pt x="231189" y="375520"/>
                </a:lnTo>
                <a:lnTo>
                  <a:pt x="239333" y="374789"/>
                </a:lnTo>
                <a:lnTo>
                  <a:pt x="247517" y="373642"/>
                </a:lnTo>
                <a:lnTo>
                  <a:pt x="255542" y="372357"/>
                </a:lnTo>
                <a:lnTo>
                  <a:pt x="263567" y="370638"/>
                </a:lnTo>
                <a:lnTo>
                  <a:pt x="271592" y="368780"/>
                </a:lnTo>
                <a:lnTo>
                  <a:pt x="279459" y="366625"/>
                </a:lnTo>
                <a:lnTo>
                  <a:pt x="286358" y="364490"/>
                </a:lnTo>
                <a:lnTo>
                  <a:pt x="293078" y="362178"/>
                </a:lnTo>
                <a:lnTo>
                  <a:pt x="299819" y="359746"/>
                </a:lnTo>
                <a:lnTo>
                  <a:pt x="306421" y="357019"/>
                </a:lnTo>
                <a:lnTo>
                  <a:pt x="313003" y="354153"/>
                </a:lnTo>
                <a:lnTo>
                  <a:pt x="319585" y="350990"/>
                </a:lnTo>
                <a:lnTo>
                  <a:pt x="325891" y="347709"/>
                </a:lnTo>
                <a:lnTo>
                  <a:pt x="332216" y="344269"/>
                </a:lnTo>
                <a:lnTo>
                  <a:pt x="338364" y="340672"/>
                </a:lnTo>
                <a:lnTo>
                  <a:pt x="344531" y="336818"/>
                </a:lnTo>
                <a:lnTo>
                  <a:pt x="350421" y="332805"/>
                </a:lnTo>
                <a:lnTo>
                  <a:pt x="356292" y="328496"/>
                </a:lnTo>
                <a:lnTo>
                  <a:pt x="361886" y="324068"/>
                </a:lnTo>
                <a:lnTo>
                  <a:pt x="367460" y="319463"/>
                </a:lnTo>
                <a:lnTo>
                  <a:pt x="372757" y="314739"/>
                </a:lnTo>
                <a:lnTo>
                  <a:pt x="377936" y="309718"/>
                </a:lnTo>
                <a:lnTo>
                  <a:pt x="382660" y="304836"/>
                </a:lnTo>
                <a:lnTo>
                  <a:pt x="387108" y="299835"/>
                </a:lnTo>
                <a:lnTo>
                  <a:pt x="391397" y="294676"/>
                </a:lnTo>
                <a:lnTo>
                  <a:pt x="395568" y="289220"/>
                </a:lnTo>
                <a:lnTo>
                  <a:pt x="399580" y="283785"/>
                </a:lnTo>
                <a:lnTo>
                  <a:pt x="403158" y="278052"/>
                </a:lnTo>
                <a:lnTo>
                  <a:pt x="406736" y="272320"/>
                </a:lnTo>
                <a:lnTo>
                  <a:pt x="409879" y="266430"/>
                </a:lnTo>
                <a:lnTo>
                  <a:pt x="412903" y="260421"/>
                </a:lnTo>
                <a:lnTo>
                  <a:pt x="415631" y="254254"/>
                </a:lnTo>
                <a:lnTo>
                  <a:pt x="418062" y="247948"/>
                </a:lnTo>
                <a:lnTo>
                  <a:pt x="420197" y="241643"/>
                </a:lnTo>
                <a:lnTo>
                  <a:pt x="421917" y="235199"/>
                </a:lnTo>
                <a:lnTo>
                  <a:pt x="423498" y="228735"/>
                </a:lnTo>
                <a:lnTo>
                  <a:pt x="424803" y="222153"/>
                </a:lnTo>
                <a:lnTo>
                  <a:pt x="425218" y="218852"/>
                </a:lnTo>
                <a:lnTo>
                  <a:pt x="425653" y="215413"/>
                </a:lnTo>
                <a:lnTo>
                  <a:pt x="426226" y="208673"/>
                </a:lnTo>
                <a:lnTo>
                  <a:pt x="426522" y="201814"/>
                </a:lnTo>
                <a:lnTo>
                  <a:pt x="426384" y="195074"/>
                </a:lnTo>
                <a:lnTo>
                  <a:pt x="426087" y="188195"/>
                </a:lnTo>
                <a:lnTo>
                  <a:pt x="425514" y="181455"/>
                </a:lnTo>
                <a:lnTo>
                  <a:pt x="424506" y="174734"/>
                </a:lnTo>
                <a:lnTo>
                  <a:pt x="423379" y="168132"/>
                </a:lnTo>
                <a:lnTo>
                  <a:pt x="421917" y="161392"/>
                </a:lnTo>
                <a:lnTo>
                  <a:pt x="420078" y="154948"/>
                </a:lnTo>
                <a:lnTo>
                  <a:pt x="418062" y="148346"/>
                </a:lnTo>
                <a:lnTo>
                  <a:pt x="415769" y="142041"/>
                </a:lnTo>
                <a:lnTo>
                  <a:pt x="413180" y="135735"/>
                </a:lnTo>
                <a:lnTo>
                  <a:pt x="410333" y="129588"/>
                </a:lnTo>
                <a:lnTo>
                  <a:pt x="407171" y="123559"/>
                </a:lnTo>
                <a:lnTo>
                  <a:pt x="403870" y="117530"/>
                </a:lnTo>
                <a:lnTo>
                  <a:pt x="400134" y="111798"/>
                </a:lnTo>
                <a:lnTo>
                  <a:pt x="397999" y="108517"/>
                </a:lnTo>
                <a:lnTo>
                  <a:pt x="395706" y="105216"/>
                </a:lnTo>
                <a:lnTo>
                  <a:pt x="393413" y="102192"/>
                </a:lnTo>
                <a:lnTo>
                  <a:pt x="390982" y="99187"/>
                </a:lnTo>
                <a:lnTo>
                  <a:pt x="388531" y="96183"/>
                </a:lnTo>
                <a:lnTo>
                  <a:pt x="385961" y="93455"/>
                </a:lnTo>
                <a:lnTo>
                  <a:pt x="383372" y="90589"/>
                </a:lnTo>
                <a:lnTo>
                  <a:pt x="380664" y="88000"/>
                </a:lnTo>
                <a:lnTo>
                  <a:pt x="378074" y="85430"/>
                </a:lnTo>
                <a:lnTo>
                  <a:pt x="375208" y="82841"/>
                </a:lnTo>
                <a:lnTo>
                  <a:pt x="372481" y="80409"/>
                </a:lnTo>
                <a:lnTo>
                  <a:pt x="369614" y="78116"/>
                </a:lnTo>
                <a:lnTo>
                  <a:pt x="366610" y="75823"/>
                </a:lnTo>
                <a:lnTo>
                  <a:pt x="363744" y="73531"/>
                </a:lnTo>
                <a:lnTo>
                  <a:pt x="360719" y="71514"/>
                </a:lnTo>
                <a:lnTo>
                  <a:pt x="357715" y="69380"/>
                </a:lnTo>
                <a:lnTo>
                  <a:pt x="351409" y="65505"/>
                </a:lnTo>
                <a:lnTo>
                  <a:pt x="345124" y="61908"/>
                </a:lnTo>
                <a:lnTo>
                  <a:pt x="338522" y="58607"/>
                </a:lnTo>
                <a:lnTo>
                  <a:pt x="331920" y="55603"/>
                </a:lnTo>
                <a:lnTo>
                  <a:pt x="325179" y="52895"/>
                </a:lnTo>
                <a:lnTo>
                  <a:pt x="318300" y="50305"/>
                </a:lnTo>
                <a:lnTo>
                  <a:pt x="311422" y="48032"/>
                </a:lnTo>
                <a:lnTo>
                  <a:pt x="304405" y="46016"/>
                </a:lnTo>
                <a:lnTo>
                  <a:pt x="297229" y="44138"/>
                </a:lnTo>
                <a:lnTo>
                  <a:pt x="290074" y="42557"/>
                </a:lnTo>
                <a:lnTo>
                  <a:pt x="282918" y="41272"/>
                </a:lnTo>
                <a:lnTo>
                  <a:pt x="275743" y="40126"/>
                </a:lnTo>
                <a:lnTo>
                  <a:pt x="268588" y="39137"/>
                </a:lnTo>
                <a:lnTo>
                  <a:pt x="261393" y="38268"/>
                </a:lnTo>
                <a:lnTo>
                  <a:pt x="254237" y="37694"/>
                </a:lnTo>
                <a:lnTo>
                  <a:pt x="247062" y="37259"/>
                </a:lnTo>
                <a:lnTo>
                  <a:pt x="240045" y="36983"/>
                </a:lnTo>
                <a:lnTo>
                  <a:pt x="233047" y="36825"/>
                </a:lnTo>
                <a:close/>
                <a:moveTo>
                  <a:pt x="237614" y="0"/>
                </a:moveTo>
                <a:lnTo>
                  <a:pt x="246350" y="138"/>
                </a:lnTo>
                <a:lnTo>
                  <a:pt x="254830" y="415"/>
                </a:lnTo>
                <a:lnTo>
                  <a:pt x="263409" y="870"/>
                </a:lnTo>
                <a:lnTo>
                  <a:pt x="271889" y="1581"/>
                </a:lnTo>
                <a:lnTo>
                  <a:pt x="280171" y="2589"/>
                </a:lnTo>
                <a:lnTo>
                  <a:pt x="288354" y="3597"/>
                </a:lnTo>
                <a:lnTo>
                  <a:pt x="296518" y="4882"/>
                </a:lnTo>
                <a:lnTo>
                  <a:pt x="304405" y="6305"/>
                </a:lnTo>
                <a:lnTo>
                  <a:pt x="312153" y="7887"/>
                </a:lnTo>
                <a:lnTo>
                  <a:pt x="319743" y="9745"/>
                </a:lnTo>
                <a:lnTo>
                  <a:pt x="327057" y="11623"/>
                </a:lnTo>
                <a:lnTo>
                  <a:pt x="334074" y="13757"/>
                </a:lnTo>
                <a:lnTo>
                  <a:pt x="340953" y="15912"/>
                </a:lnTo>
                <a:lnTo>
                  <a:pt x="347555" y="18343"/>
                </a:lnTo>
                <a:lnTo>
                  <a:pt x="353860" y="20774"/>
                </a:lnTo>
                <a:lnTo>
                  <a:pt x="359870" y="23364"/>
                </a:lnTo>
                <a:lnTo>
                  <a:pt x="363744" y="25222"/>
                </a:lnTo>
                <a:lnTo>
                  <a:pt x="367460" y="27080"/>
                </a:lnTo>
                <a:lnTo>
                  <a:pt x="371196" y="29096"/>
                </a:lnTo>
                <a:lnTo>
                  <a:pt x="374932" y="31251"/>
                </a:lnTo>
                <a:lnTo>
                  <a:pt x="378509" y="33405"/>
                </a:lnTo>
                <a:lnTo>
                  <a:pt x="382087" y="35540"/>
                </a:lnTo>
                <a:lnTo>
                  <a:pt x="385526" y="37833"/>
                </a:lnTo>
                <a:lnTo>
                  <a:pt x="389104" y="40284"/>
                </a:lnTo>
                <a:lnTo>
                  <a:pt x="392405" y="42715"/>
                </a:lnTo>
                <a:lnTo>
                  <a:pt x="395845" y="45304"/>
                </a:lnTo>
                <a:lnTo>
                  <a:pt x="399007" y="48032"/>
                </a:lnTo>
                <a:lnTo>
                  <a:pt x="402308" y="50740"/>
                </a:lnTo>
                <a:lnTo>
                  <a:pt x="405451" y="53468"/>
                </a:lnTo>
                <a:lnTo>
                  <a:pt x="408456" y="56334"/>
                </a:lnTo>
                <a:lnTo>
                  <a:pt x="411618" y="59200"/>
                </a:lnTo>
                <a:lnTo>
                  <a:pt x="414484" y="62205"/>
                </a:lnTo>
                <a:lnTo>
                  <a:pt x="417351" y="65209"/>
                </a:lnTo>
                <a:lnTo>
                  <a:pt x="420197" y="68372"/>
                </a:lnTo>
                <a:lnTo>
                  <a:pt x="422925" y="71514"/>
                </a:lnTo>
                <a:lnTo>
                  <a:pt x="425653" y="74815"/>
                </a:lnTo>
                <a:lnTo>
                  <a:pt x="428242" y="78116"/>
                </a:lnTo>
                <a:lnTo>
                  <a:pt x="430812" y="81417"/>
                </a:lnTo>
                <a:lnTo>
                  <a:pt x="433243" y="84857"/>
                </a:lnTo>
                <a:lnTo>
                  <a:pt x="435694" y="88296"/>
                </a:lnTo>
                <a:lnTo>
                  <a:pt x="437967" y="91874"/>
                </a:lnTo>
                <a:lnTo>
                  <a:pt x="440141" y="95471"/>
                </a:lnTo>
                <a:lnTo>
                  <a:pt x="442276" y="99029"/>
                </a:lnTo>
                <a:lnTo>
                  <a:pt x="444431" y="102765"/>
                </a:lnTo>
                <a:lnTo>
                  <a:pt x="446447" y="106501"/>
                </a:lnTo>
                <a:lnTo>
                  <a:pt x="448305" y="110237"/>
                </a:lnTo>
                <a:lnTo>
                  <a:pt x="450163" y="114091"/>
                </a:lnTo>
                <a:lnTo>
                  <a:pt x="451883" y="117827"/>
                </a:lnTo>
                <a:lnTo>
                  <a:pt x="455026" y="125694"/>
                </a:lnTo>
                <a:lnTo>
                  <a:pt x="457912" y="133600"/>
                </a:lnTo>
                <a:lnTo>
                  <a:pt x="460481" y="141467"/>
                </a:lnTo>
                <a:lnTo>
                  <a:pt x="461628" y="145638"/>
                </a:lnTo>
                <a:lnTo>
                  <a:pt x="462794" y="149651"/>
                </a:lnTo>
                <a:lnTo>
                  <a:pt x="463782" y="153801"/>
                </a:lnTo>
                <a:lnTo>
                  <a:pt x="464632" y="157814"/>
                </a:lnTo>
                <a:lnTo>
                  <a:pt x="465502" y="161965"/>
                </a:lnTo>
                <a:lnTo>
                  <a:pt x="466213" y="166116"/>
                </a:lnTo>
                <a:lnTo>
                  <a:pt x="466925" y="170287"/>
                </a:lnTo>
                <a:lnTo>
                  <a:pt x="467518" y="174437"/>
                </a:lnTo>
                <a:lnTo>
                  <a:pt x="467933" y="178588"/>
                </a:lnTo>
                <a:lnTo>
                  <a:pt x="468368" y="182759"/>
                </a:lnTo>
                <a:lnTo>
                  <a:pt x="468645" y="186910"/>
                </a:lnTo>
                <a:lnTo>
                  <a:pt x="468803" y="191061"/>
                </a:lnTo>
                <a:lnTo>
                  <a:pt x="468941" y="195370"/>
                </a:lnTo>
                <a:lnTo>
                  <a:pt x="468941" y="199521"/>
                </a:lnTo>
                <a:lnTo>
                  <a:pt x="468803" y="203672"/>
                </a:lnTo>
                <a:lnTo>
                  <a:pt x="468645" y="207823"/>
                </a:lnTo>
                <a:lnTo>
                  <a:pt x="468368" y="212112"/>
                </a:lnTo>
                <a:lnTo>
                  <a:pt x="468072" y="216263"/>
                </a:lnTo>
                <a:lnTo>
                  <a:pt x="467518" y="220434"/>
                </a:lnTo>
                <a:lnTo>
                  <a:pt x="467063" y="224585"/>
                </a:lnTo>
                <a:lnTo>
                  <a:pt x="466352" y="228735"/>
                </a:lnTo>
                <a:lnTo>
                  <a:pt x="465640" y="232906"/>
                </a:lnTo>
                <a:lnTo>
                  <a:pt x="464790" y="236919"/>
                </a:lnTo>
                <a:lnTo>
                  <a:pt x="463782" y="241050"/>
                </a:lnTo>
                <a:lnTo>
                  <a:pt x="462794" y="245062"/>
                </a:lnTo>
                <a:lnTo>
                  <a:pt x="461628" y="249233"/>
                </a:lnTo>
                <a:lnTo>
                  <a:pt x="460343" y="253246"/>
                </a:lnTo>
                <a:lnTo>
                  <a:pt x="458900" y="257258"/>
                </a:lnTo>
                <a:lnTo>
                  <a:pt x="457477" y="261271"/>
                </a:lnTo>
                <a:lnTo>
                  <a:pt x="456034" y="265283"/>
                </a:lnTo>
                <a:lnTo>
                  <a:pt x="454314" y="269158"/>
                </a:lnTo>
                <a:lnTo>
                  <a:pt x="452594" y="273032"/>
                </a:lnTo>
                <a:lnTo>
                  <a:pt x="450875" y="276906"/>
                </a:lnTo>
                <a:lnTo>
                  <a:pt x="449017" y="280622"/>
                </a:lnTo>
                <a:lnTo>
                  <a:pt x="447000" y="284358"/>
                </a:lnTo>
                <a:lnTo>
                  <a:pt x="445004" y="288074"/>
                </a:lnTo>
                <a:lnTo>
                  <a:pt x="442849" y="291671"/>
                </a:lnTo>
                <a:lnTo>
                  <a:pt x="440715" y="295249"/>
                </a:lnTo>
                <a:lnTo>
                  <a:pt x="436129" y="302266"/>
                </a:lnTo>
                <a:lnTo>
                  <a:pt x="431108" y="309145"/>
                </a:lnTo>
                <a:lnTo>
                  <a:pt x="426087" y="315885"/>
                </a:lnTo>
                <a:lnTo>
                  <a:pt x="420652" y="322329"/>
                </a:lnTo>
                <a:lnTo>
                  <a:pt x="414900" y="328634"/>
                </a:lnTo>
                <a:lnTo>
                  <a:pt x="409029" y="334663"/>
                </a:lnTo>
                <a:lnTo>
                  <a:pt x="403020" y="340534"/>
                </a:lnTo>
                <a:lnTo>
                  <a:pt x="396714" y="346266"/>
                </a:lnTo>
                <a:lnTo>
                  <a:pt x="390270" y="351721"/>
                </a:lnTo>
                <a:lnTo>
                  <a:pt x="383668" y="357019"/>
                </a:lnTo>
                <a:lnTo>
                  <a:pt x="376355" y="362474"/>
                </a:lnTo>
                <a:lnTo>
                  <a:pt x="368745" y="367633"/>
                </a:lnTo>
                <a:lnTo>
                  <a:pt x="361174" y="372515"/>
                </a:lnTo>
                <a:lnTo>
                  <a:pt x="353267" y="377081"/>
                </a:lnTo>
                <a:lnTo>
                  <a:pt x="345242" y="381549"/>
                </a:lnTo>
                <a:lnTo>
                  <a:pt x="337098" y="385680"/>
                </a:lnTo>
                <a:lnTo>
                  <a:pt x="328777" y="389574"/>
                </a:lnTo>
                <a:lnTo>
                  <a:pt x="320317" y="393132"/>
                </a:lnTo>
                <a:lnTo>
                  <a:pt x="311857" y="396591"/>
                </a:lnTo>
                <a:lnTo>
                  <a:pt x="303258" y="399595"/>
                </a:lnTo>
                <a:lnTo>
                  <a:pt x="294502" y="402461"/>
                </a:lnTo>
                <a:lnTo>
                  <a:pt x="285626" y="405031"/>
                </a:lnTo>
                <a:lnTo>
                  <a:pt x="276890" y="407186"/>
                </a:lnTo>
                <a:lnTo>
                  <a:pt x="267856" y="409182"/>
                </a:lnTo>
                <a:lnTo>
                  <a:pt x="258981" y="410921"/>
                </a:lnTo>
                <a:lnTo>
                  <a:pt x="249948" y="412345"/>
                </a:lnTo>
                <a:lnTo>
                  <a:pt x="240341" y="413491"/>
                </a:lnTo>
                <a:lnTo>
                  <a:pt x="230755" y="414361"/>
                </a:lnTo>
                <a:lnTo>
                  <a:pt x="225892" y="414657"/>
                </a:lnTo>
                <a:lnTo>
                  <a:pt x="221010" y="414934"/>
                </a:lnTo>
                <a:lnTo>
                  <a:pt x="216266" y="415072"/>
                </a:lnTo>
                <a:lnTo>
                  <a:pt x="211423" y="415072"/>
                </a:lnTo>
                <a:lnTo>
                  <a:pt x="206540" y="415072"/>
                </a:lnTo>
                <a:lnTo>
                  <a:pt x="201797" y="414934"/>
                </a:lnTo>
                <a:lnTo>
                  <a:pt x="196914" y="414657"/>
                </a:lnTo>
                <a:lnTo>
                  <a:pt x="192190" y="414361"/>
                </a:lnTo>
                <a:lnTo>
                  <a:pt x="187327" y="413926"/>
                </a:lnTo>
                <a:lnTo>
                  <a:pt x="182603" y="413491"/>
                </a:lnTo>
                <a:lnTo>
                  <a:pt x="177859" y="412779"/>
                </a:lnTo>
                <a:lnTo>
                  <a:pt x="173135" y="412206"/>
                </a:lnTo>
                <a:lnTo>
                  <a:pt x="168411" y="411356"/>
                </a:lnTo>
                <a:lnTo>
                  <a:pt x="163687" y="410487"/>
                </a:lnTo>
                <a:lnTo>
                  <a:pt x="158962" y="409478"/>
                </a:lnTo>
                <a:lnTo>
                  <a:pt x="154218" y="408470"/>
                </a:lnTo>
                <a:lnTo>
                  <a:pt x="149633" y="407186"/>
                </a:lnTo>
                <a:lnTo>
                  <a:pt x="144908" y="406039"/>
                </a:lnTo>
                <a:lnTo>
                  <a:pt x="140323" y="404616"/>
                </a:lnTo>
                <a:lnTo>
                  <a:pt x="135717" y="403173"/>
                </a:lnTo>
                <a:lnTo>
                  <a:pt x="131151" y="401611"/>
                </a:lnTo>
                <a:lnTo>
                  <a:pt x="126703" y="399892"/>
                </a:lnTo>
                <a:lnTo>
                  <a:pt x="122256" y="398152"/>
                </a:lnTo>
                <a:lnTo>
                  <a:pt x="117828" y="396294"/>
                </a:lnTo>
                <a:lnTo>
                  <a:pt x="113381" y="394298"/>
                </a:lnTo>
                <a:lnTo>
                  <a:pt x="108933" y="392124"/>
                </a:lnTo>
                <a:lnTo>
                  <a:pt x="104624" y="389989"/>
                </a:lnTo>
                <a:lnTo>
                  <a:pt x="100335" y="387696"/>
                </a:lnTo>
                <a:lnTo>
                  <a:pt x="96461" y="385561"/>
                </a:lnTo>
                <a:lnTo>
                  <a:pt x="92586" y="383249"/>
                </a:lnTo>
                <a:lnTo>
                  <a:pt x="88732" y="380817"/>
                </a:lnTo>
                <a:lnTo>
                  <a:pt x="84996" y="378366"/>
                </a:lnTo>
                <a:lnTo>
                  <a:pt x="81260" y="375935"/>
                </a:lnTo>
                <a:lnTo>
                  <a:pt x="77682" y="373365"/>
                </a:lnTo>
                <a:lnTo>
                  <a:pt x="74105" y="370638"/>
                </a:lnTo>
                <a:lnTo>
                  <a:pt x="70665" y="367910"/>
                </a:lnTo>
                <a:lnTo>
                  <a:pt x="67226" y="365044"/>
                </a:lnTo>
                <a:lnTo>
                  <a:pt x="63787" y="362178"/>
                </a:lnTo>
                <a:lnTo>
                  <a:pt x="60486" y="359173"/>
                </a:lnTo>
                <a:lnTo>
                  <a:pt x="57185" y="356169"/>
                </a:lnTo>
                <a:lnTo>
                  <a:pt x="54042" y="353006"/>
                </a:lnTo>
                <a:lnTo>
                  <a:pt x="51037" y="349863"/>
                </a:lnTo>
                <a:lnTo>
                  <a:pt x="48013" y="346562"/>
                </a:lnTo>
                <a:lnTo>
                  <a:pt x="45008" y="343261"/>
                </a:lnTo>
                <a:lnTo>
                  <a:pt x="42142" y="339822"/>
                </a:lnTo>
                <a:lnTo>
                  <a:pt x="39414" y="336383"/>
                </a:lnTo>
                <a:lnTo>
                  <a:pt x="36687" y="332805"/>
                </a:lnTo>
                <a:lnTo>
                  <a:pt x="34117" y="329208"/>
                </a:lnTo>
                <a:lnTo>
                  <a:pt x="31547" y="325630"/>
                </a:lnTo>
                <a:lnTo>
                  <a:pt x="29096" y="321894"/>
                </a:lnTo>
                <a:lnTo>
                  <a:pt x="26823" y="318178"/>
                </a:lnTo>
                <a:lnTo>
                  <a:pt x="24511" y="314304"/>
                </a:lnTo>
                <a:lnTo>
                  <a:pt x="22356" y="310449"/>
                </a:lnTo>
                <a:lnTo>
                  <a:pt x="20221" y="306555"/>
                </a:lnTo>
                <a:lnTo>
                  <a:pt x="18205" y="302543"/>
                </a:lnTo>
                <a:lnTo>
                  <a:pt x="16347" y="298530"/>
                </a:lnTo>
                <a:lnTo>
                  <a:pt x="14627" y="294379"/>
                </a:lnTo>
                <a:lnTo>
                  <a:pt x="12908" y="290228"/>
                </a:lnTo>
                <a:lnTo>
                  <a:pt x="11326" y="286078"/>
                </a:lnTo>
                <a:lnTo>
                  <a:pt x="9765" y="281768"/>
                </a:lnTo>
                <a:lnTo>
                  <a:pt x="8322" y="277341"/>
                </a:lnTo>
                <a:lnTo>
                  <a:pt x="7017" y="272893"/>
                </a:lnTo>
                <a:lnTo>
                  <a:pt x="5890" y="268308"/>
                </a:lnTo>
                <a:lnTo>
                  <a:pt x="4744" y="263860"/>
                </a:lnTo>
                <a:lnTo>
                  <a:pt x="3736" y="259274"/>
                </a:lnTo>
                <a:lnTo>
                  <a:pt x="2866" y="254689"/>
                </a:lnTo>
                <a:lnTo>
                  <a:pt x="2155" y="250083"/>
                </a:lnTo>
                <a:lnTo>
                  <a:pt x="1581" y="245517"/>
                </a:lnTo>
                <a:lnTo>
                  <a:pt x="1008" y="240931"/>
                </a:lnTo>
                <a:lnTo>
                  <a:pt x="573" y="236326"/>
                </a:lnTo>
                <a:lnTo>
                  <a:pt x="277" y="231602"/>
                </a:lnTo>
                <a:lnTo>
                  <a:pt x="0" y="227016"/>
                </a:lnTo>
                <a:lnTo>
                  <a:pt x="0" y="222450"/>
                </a:lnTo>
                <a:lnTo>
                  <a:pt x="0" y="217706"/>
                </a:lnTo>
                <a:lnTo>
                  <a:pt x="0" y="213120"/>
                </a:lnTo>
                <a:lnTo>
                  <a:pt x="277" y="208534"/>
                </a:lnTo>
                <a:lnTo>
                  <a:pt x="573" y="203830"/>
                </a:lnTo>
                <a:lnTo>
                  <a:pt x="1008" y="199224"/>
                </a:lnTo>
                <a:lnTo>
                  <a:pt x="1581" y="194639"/>
                </a:lnTo>
                <a:lnTo>
                  <a:pt x="2155" y="190073"/>
                </a:lnTo>
                <a:lnTo>
                  <a:pt x="2866" y="185467"/>
                </a:lnTo>
                <a:lnTo>
                  <a:pt x="3736" y="180881"/>
                </a:lnTo>
                <a:lnTo>
                  <a:pt x="4744" y="176296"/>
                </a:lnTo>
                <a:lnTo>
                  <a:pt x="5752" y="171710"/>
                </a:lnTo>
                <a:lnTo>
                  <a:pt x="6879" y="167262"/>
                </a:lnTo>
                <a:lnTo>
                  <a:pt x="8025" y="162815"/>
                </a:lnTo>
                <a:lnTo>
                  <a:pt x="9468" y="158229"/>
                </a:lnTo>
                <a:lnTo>
                  <a:pt x="10891" y="153940"/>
                </a:lnTo>
                <a:lnTo>
                  <a:pt x="12334" y="149492"/>
                </a:lnTo>
                <a:lnTo>
                  <a:pt x="14054" y="145183"/>
                </a:lnTo>
                <a:lnTo>
                  <a:pt x="15774" y="140756"/>
                </a:lnTo>
                <a:lnTo>
                  <a:pt x="17493" y="136605"/>
                </a:lnTo>
                <a:lnTo>
                  <a:pt x="19351" y="132592"/>
                </a:lnTo>
                <a:lnTo>
                  <a:pt x="21229" y="128580"/>
                </a:lnTo>
                <a:lnTo>
                  <a:pt x="23068" y="124706"/>
                </a:lnTo>
                <a:lnTo>
                  <a:pt x="25242" y="120831"/>
                </a:lnTo>
                <a:lnTo>
                  <a:pt x="27238" y="116957"/>
                </a:lnTo>
                <a:lnTo>
                  <a:pt x="29373" y="113241"/>
                </a:lnTo>
                <a:lnTo>
                  <a:pt x="33979" y="105789"/>
                </a:lnTo>
                <a:lnTo>
                  <a:pt x="38861" y="98614"/>
                </a:lnTo>
                <a:lnTo>
                  <a:pt x="44000" y="91459"/>
                </a:lnTo>
                <a:lnTo>
                  <a:pt x="49436" y="84699"/>
                </a:lnTo>
                <a:lnTo>
                  <a:pt x="55050" y="77958"/>
                </a:lnTo>
                <a:lnTo>
                  <a:pt x="60920" y="71514"/>
                </a:lnTo>
                <a:lnTo>
                  <a:pt x="67088" y="65209"/>
                </a:lnTo>
                <a:lnTo>
                  <a:pt x="73393" y="59200"/>
                </a:lnTo>
                <a:lnTo>
                  <a:pt x="79995" y="53468"/>
                </a:lnTo>
                <a:lnTo>
                  <a:pt x="86716" y="47874"/>
                </a:lnTo>
                <a:lnTo>
                  <a:pt x="93595" y="42557"/>
                </a:lnTo>
                <a:lnTo>
                  <a:pt x="100612" y="37536"/>
                </a:lnTo>
                <a:lnTo>
                  <a:pt x="107925" y="32693"/>
                </a:lnTo>
                <a:lnTo>
                  <a:pt x="111365" y="30519"/>
                </a:lnTo>
                <a:lnTo>
                  <a:pt x="114804" y="28523"/>
                </a:lnTo>
                <a:lnTo>
                  <a:pt x="118382" y="26507"/>
                </a:lnTo>
                <a:lnTo>
                  <a:pt x="121960" y="24649"/>
                </a:lnTo>
                <a:lnTo>
                  <a:pt x="125695" y="22791"/>
                </a:lnTo>
                <a:lnTo>
                  <a:pt x="129431" y="21071"/>
                </a:lnTo>
                <a:lnTo>
                  <a:pt x="133167" y="19351"/>
                </a:lnTo>
                <a:lnTo>
                  <a:pt x="137022" y="17770"/>
                </a:lnTo>
                <a:lnTo>
                  <a:pt x="144750" y="14765"/>
                </a:lnTo>
                <a:lnTo>
                  <a:pt x="152637" y="12176"/>
                </a:lnTo>
                <a:lnTo>
                  <a:pt x="160801" y="9745"/>
                </a:lnTo>
                <a:lnTo>
                  <a:pt x="169122" y="7610"/>
                </a:lnTo>
                <a:lnTo>
                  <a:pt x="177444" y="5890"/>
                </a:lnTo>
                <a:lnTo>
                  <a:pt x="185884" y="4309"/>
                </a:lnTo>
                <a:lnTo>
                  <a:pt x="194364" y="2866"/>
                </a:lnTo>
                <a:lnTo>
                  <a:pt x="202943" y="1878"/>
                </a:lnTo>
                <a:lnTo>
                  <a:pt x="211700" y="1008"/>
                </a:lnTo>
                <a:lnTo>
                  <a:pt x="220298" y="415"/>
                </a:lnTo>
                <a:lnTo>
                  <a:pt x="229035" y="138"/>
                </a:lnTo>
                <a:close/>
              </a:path>
            </a:pathLst>
          </a:custGeom>
          <a:solidFill>
            <a:schemeClr val="accent2"/>
          </a:solidFill>
        </p:spPr>
        <p:txBody>
          <a:bodyPr vert="horz" wrap="square" lIns="0" tIns="0" rIns="0" bIns="0" rtlCol="0" anchor="ctr" anchorCtr="0">
            <a:noAutofit/>
          </a:bodyPr>
          <a:lstStyle>
            <a:lvl1pPr algn="ctr">
              <a:lnSpc>
                <a:spcPct val="90000"/>
              </a:lnSpc>
              <a:defRPr sz="1400" b="1" i="0">
                <a:solidFill>
                  <a:schemeClr val="accent2"/>
                </a:solidFill>
                <a:latin typeface="Rockwell" panose="02060603020205020403" pitchFamily="18" charset="77"/>
              </a:defRPr>
            </a:lvl1pPr>
          </a:lstStyle>
          <a:p>
            <a:fld id="{119EE5AA-4A82-3F49-B3AB-06358B8BA8C5}" type="slidenum">
              <a:rPr lang="en-US" smtClean="0"/>
              <a:pPr/>
              <a:t>‹#›</a:t>
            </a:fld>
            <a:endParaRPr lang="en-US" dirty="0"/>
          </a:p>
        </p:txBody>
      </p:sp>
    </p:spTree>
    <p:extLst>
      <p:ext uri="{BB962C8B-B14F-4D97-AF65-F5344CB8AC3E}">
        <p14:creationId xmlns:p14="http://schemas.microsoft.com/office/powerpoint/2010/main" val="8553372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tx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6A1F2B1E-3CCB-EA4D-8515-CD2136234488}"/>
              </a:ext>
            </a:extLst>
          </p:cNvPr>
          <p:cNvSpPr>
            <a:spLocks noGrp="1"/>
          </p:cNvSpPr>
          <p:nvPr>
            <p:ph type="title" hasCustomPrompt="1"/>
          </p:nvPr>
        </p:nvSpPr>
        <p:spPr>
          <a:xfrm>
            <a:off x="702854" y="2930402"/>
            <a:ext cx="10786279" cy="997196"/>
          </a:xfrm>
        </p:spPr>
        <p:txBody>
          <a:bodyPr wrap="square" anchor="ctr" anchorCtr="0">
            <a:spAutoFit/>
          </a:bodyPr>
          <a:lstStyle>
            <a:lvl1pPr>
              <a:defRPr sz="7200">
                <a:solidFill>
                  <a:schemeClr val="bg2"/>
                </a:solidFill>
              </a:defRPr>
            </a:lvl1pPr>
          </a:lstStyle>
          <a:p>
            <a:r>
              <a:rPr lang="en-US" dirty="0"/>
              <a:t>Divider Title</a:t>
            </a:r>
          </a:p>
        </p:txBody>
      </p:sp>
      <p:grpSp>
        <p:nvGrpSpPr>
          <p:cNvPr id="7" name="Group 6">
            <a:extLst>
              <a:ext uri="{FF2B5EF4-FFF2-40B4-BE49-F238E27FC236}">
                <a16:creationId xmlns:a16="http://schemas.microsoft.com/office/drawing/2014/main" xmlns="" id="{E3225AD0-ECBE-274C-9B5E-FFED1804C7F3}"/>
              </a:ext>
            </a:extLst>
          </p:cNvPr>
          <p:cNvGrpSpPr/>
          <p:nvPr userDrawn="1"/>
        </p:nvGrpSpPr>
        <p:grpSpPr>
          <a:xfrm>
            <a:off x="-360600" y="-360002"/>
            <a:ext cx="12913200" cy="7578002"/>
            <a:chOff x="-360600" y="-360002"/>
            <a:chExt cx="12913200" cy="7578002"/>
          </a:xfrm>
        </p:grpSpPr>
        <p:sp>
          <p:nvSpPr>
            <p:cNvPr id="8" name="Rectangle 7">
              <a:extLst>
                <a:ext uri="{FF2B5EF4-FFF2-40B4-BE49-F238E27FC236}">
                  <a16:creationId xmlns:a16="http://schemas.microsoft.com/office/drawing/2014/main" xmlns="" id="{D715FD0F-891F-134A-8393-6C008093FE1D}"/>
                </a:ext>
              </a:extLst>
            </p:cNvPr>
            <p:cNvSpPr/>
            <p:nvPr/>
          </p:nvSpPr>
          <p:spPr>
            <a:xfrm>
              <a:off x="12372600" y="7038000"/>
              <a:ext cx="180000" cy="180000"/>
            </a:xfrm>
            <a:prstGeom prst="rect">
              <a:avLst/>
            </a:prstGeom>
            <a:noFill/>
            <a:ln w="3175" cmpd="sng">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0" i="0" dirty="0">
                <a:solidFill>
                  <a:schemeClr val="tx1"/>
                </a:solidFill>
                <a:latin typeface="Museo Sans 500" panose="02000000000000000000" pitchFamily="2" charset="77"/>
              </a:endParaRPr>
            </a:p>
          </p:txBody>
        </p:sp>
        <p:grpSp>
          <p:nvGrpSpPr>
            <p:cNvPr id="9" name="Group 8">
              <a:extLst>
                <a:ext uri="{FF2B5EF4-FFF2-40B4-BE49-F238E27FC236}">
                  <a16:creationId xmlns:a16="http://schemas.microsoft.com/office/drawing/2014/main" xmlns="" id="{82209B17-7A72-CF40-9A2D-C00EA361BEAD}"/>
                </a:ext>
              </a:extLst>
            </p:cNvPr>
            <p:cNvGrpSpPr/>
            <p:nvPr userDrawn="1"/>
          </p:nvGrpSpPr>
          <p:grpSpPr>
            <a:xfrm>
              <a:off x="-360600" y="0"/>
              <a:ext cx="180000" cy="6858000"/>
              <a:chOff x="-360600" y="0"/>
              <a:chExt cx="180000" cy="6858000"/>
            </a:xfrm>
          </p:grpSpPr>
          <p:cxnSp>
            <p:nvCxnSpPr>
              <p:cNvPr id="64" name="Straight Connector 63">
                <a:extLst>
                  <a:ext uri="{FF2B5EF4-FFF2-40B4-BE49-F238E27FC236}">
                    <a16:creationId xmlns:a16="http://schemas.microsoft.com/office/drawing/2014/main" xmlns="" id="{60A4D0E9-52B4-C44B-90A1-F1D60A89B117}"/>
                  </a:ext>
                </a:extLst>
              </p:cNvPr>
              <p:cNvCxnSpPr/>
              <p:nvPr/>
            </p:nvCxnSpPr>
            <p:spPr>
              <a:xfrm>
                <a:off x="-360600" y="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5" name="Straight Connector 64">
                <a:extLst>
                  <a:ext uri="{FF2B5EF4-FFF2-40B4-BE49-F238E27FC236}">
                    <a16:creationId xmlns:a16="http://schemas.microsoft.com/office/drawing/2014/main" xmlns="" id="{C4E6B90D-DFDC-B145-ADB5-0EACA45A9318}"/>
                  </a:ext>
                </a:extLst>
              </p:cNvPr>
              <p:cNvCxnSpPr/>
              <p:nvPr/>
            </p:nvCxnSpPr>
            <p:spPr>
              <a:xfrm>
                <a:off x="-360600" y="4572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6" name="Straight Connector 65">
                <a:extLst>
                  <a:ext uri="{FF2B5EF4-FFF2-40B4-BE49-F238E27FC236}">
                    <a16:creationId xmlns:a16="http://schemas.microsoft.com/office/drawing/2014/main" xmlns="" id="{2AFB88F0-8D83-6841-8AC5-74C17ADBF7D1}"/>
                  </a:ext>
                </a:extLst>
              </p:cNvPr>
              <p:cNvCxnSpPr/>
              <p:nvPr/>
            </p:nvCxnSpPr>
            <p:spPr>
              <a:xfrm>
                <a:off x="-360600" y="9144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7" name="Straight Connector 66">
                <a:extLst>
                  <a:ext uri="{FF2B5EF4-FFF2-40B4-BE49-F238E27FC236}">
                    <a16:creationId xmlns:a16="http://schemas.microsoft.com/office/drawing/2014/main" xmlns="" id="{78EDE522-4173-3F49-B4FA-2E84076C1F4C}"/>
                  </a:ext>
                </a:extLst>
              </p:cNvPr>
              <p:cNvCxnSpPr/>
              <p:nvPr/>
            </p:nvCxnSpPr>
            <p:spPr>
              <a:xfrm>
                <a:off x="-360600" y="13716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8" name="Straight Connector 67">
                <a:extLst>
                  <a:ext uri="{FF2B5EF4-FFF2-40B4-BE49-F238E27FC236}">
                    <a16:creationId xmlns:a16="http://schemas.microsoft.com/office/drawing/2014/main" xmlns="" id="{1BE57E99-47F3-1B4F-A769-D568C08E2F2A}"/>
                  </a:ext>
                </a:extLst>
              </p:cNvPr>
              <p:cNvCxnSpPr/>
              <p:nvPr/>
            </p:nvCxnSpPr>
            <p:spPr>
              <a:xfrm>
                <a:off x="-360600" y="18288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9" name="Straight Connector 68">
                <a:extLst>
                  <a:ext uri="{FF2B5EF4-FFF2-40B4-BE49-F238E27FC236}">
                    <a16:creationId xmlns:a16="http://schemas.microsoft.com/office/drawing/2014/main" xmlns="" id="{4EF83CCD-8341-534B-ADDF-5DD2BA3323C9}"/>
                  </a:ext>
                </a:extLst>
              </p:cNvPr>
              <p:cNvCxnSpPr/>
              <p:nvPr/>
            </p:nvCxnSpPr>
            <p:spPr>
              <a:xfrm>
                <a:off x="-360600" y="22860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0" name="Straight Connector 69">
                <a:extLst>
                  <a:ext uri="{FF2B5EF4-FFF2-40B4-BE49-F238E27FC236}">
                    <a16:creationId xmlns:a16="http://schemas.microsoft.com/office/drawing/2014/main" xmlns="" id="{667C0CC9-9BBA-194D-A5E0-304364726711}"/>
                  </a:ext>
                </a:extLst>
              </p:cNvPr>
              <p:cNvCxnSpPr/>
              <p:nvPr/>
            </p:nvCxnSpPr>
            <p:spPr>
              <a:xfrm>
                <a:off x="-360600" y="27432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1" name="Straight Connector 70">
                <a:extLst>
                  <a:ext uri="{FF2B5EF4-FFF2-40B4-BE49-F238E27FC236}">
                    <a16:creationId xmlns:a16="http://schemas.microsoft.com/office/drawing/2014/main" xmlns="" id="{CCCB5B8B-545B-BD44-93FD-6AD5FBED115D}"/>
                  </a:ext>
                </a:extLst>
              </p:cNvPr>
              <p:cNvCxnSpPr/>
              <p:nvPr/>
            </p:nvCxnSpPr>
            <p:spPr>
              <a:xfrm>
                <a:off x="-360600" y="32004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2" name="Straight Connector 71">
                <a:extLst>
                  <a:ext uri="{FF2B5EF4-FFF2-40B4-BE49-F238E27FC236}">
                    <a16:creationId xmlns:a16="http://schemas.microsoft.com/office/drawing/2014/main" xmlns="" id="{5A220807-4D89-5A48-88A0-5F392AA9B571}"/>
                  </a:ext>
                </a:extLst>
              </p:cNvPr>
              <p:cNvCxnSpPr/>
              <p:nvPr/>
            </p:nvCxnSpPr>
            <p:spPr>
              <a:xfrm>
                <a:off x="-360600" y="36576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3" name="Straight Connector 72">
                <a:extLst>
                  <a:ext uri="{FF2B5EF4-FFF2-40B4-BE49-F238E27FC236}">
                    <a16:creationId xmlns:a16="http://schemas.microsoft.com/office/drawing/2014/main" xmlns="" id="{7C3064AC-1F05-3E4A-BA84-708804F47E52}"/>
                  </a:ext>
                </a:extLst>
              </p:cNvPr>
              <p:cNvCxnSpPr/>
              <p:nvPr/>
            </p:nvCxnSpPr>
            <p:spPr>
              <a:xfrm>
                <a:off x="-360600" y="41148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4" name="Straight Connector 73">
                <a:extLst>
                  <a:ext uri="{FF2B5EF4-FFF2-40B4-BE49-F238E27FC236}">
                    <a16:creationId xmlns:a16="http://schemas.microsoft.com/office/drawing/2014/main" xmlns="" id="{3A9FE651-F1F5-2F4F-99B0-1AF5AD12A5E9}"/>
                  </a:ext>
                </a:extLst>
              </p:cNvPr>
              <p:cNvCxnSpPr/>
              <p:nvPr/>
            </p:nvCxnSpPr>
            <p:spPr>
              <a:xfrm>
                <a:off x="-360600" y="45720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5" name="Straight Connector 74">
                <a:extLst>
                  <a:ext uri="{FF2B5EF4-FFF2-40B4-BE49-F238E27FC236}">
                    <a16:creationId xmlns:a16="http://schemas.microsoft.com/office/drawing/2014/main" xmlns="" id="{9BC4A4BB-F983-9E43-90A8-7F6637F8DAAA}"/>
                  </a:ext>
                </a:extLst>
              </p:cNvPr>
              <p:cNvCxnSpPr/>
              <p:nvPr/>
            </p:nvCxnSpPr>
            <p:spPr>
              <a:xfrm>
                <a:off x="-360600" y="50292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6" name="Straight Connector 75">
                <a:extLst>
                  <a:ext uri="{FF2B5EF4-FFF2-40B4-BE49-F238E27FC236}">
                    <a16:creationId xmlns:a16="http://schemas.microsoft.com/office/drawing/2014/main" xmlns="" id="{94E2397F-1CA9-BE4C-8E31-A9324B7DD784}"/>
                  </a:ext>
                </a:extLst>
              </p:cNvPr>
              <p:cNvCxnSpPr/>
              <p:nvPr/>
            </p:nvCxnSpPr>
            <p:spPr>
              <a:xfrm>
                <a:off x="-360600" y="54864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xmlns="" id="{4BF675F8-8655-0249-8E3C-86A66BAA7BD7}"/>
                  </a:ext>
                </a:extLst>
              </p:cNvPr>
              <p:cNvCxnSpPr/>
              <p:nvPr/>
            </p:nvCxnSpPr>
            <p:spPr>
              <a:xfrm>
                <a:off x="-360600" y="59436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xmlns="" id="{D5887BB4-5016-5846-8BD9-20F6D49B763B}"/>
                  </a:ext>
                </a:extLst>
              </p:cNvPr>
              <p:cNvCxnSpPr/>
              <p:nvPr/>
            </p:nvCxnSpPr>
            <p:spPr>
              <a:xfrm>
                <a:off x="-360600" y="64008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xmlns="" id="{23E1E456-2AAE-FE41-8569-6771FD543600}"/>
                  </a:ext>
                </a:extLst>
              </p:cNvPr>
              <p:cNvCxnSpPr/>
              <p:nvPr/>
            </p:nvCxnSpPr>
            <p:spPr>
              <a:xfrm>
                <a:off x="-360600" y="68580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a:extLst>
                  <a:ext uri="{FF2B5EF4-FFF2-40B4-BE49-F238E27FC236}">
                    <a16:creationId xmlns:a16="http://schemas.microsoft.com/office/drawing/2014/main" xmlns="" id="{C16869AE-C832-2849-B6BE-673B8EE4A78D}"/>
                  </a:ext>
                </a:extLst>
              </p:cNvPr>
              <p:cNvCxnSpPr/>
              <p:nvPr userDrawn="1"/>
            </p:nvCxnSpPr>
            <p:spPr>
              <a:xfrm>
                <a:off x="-360600" y="2286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xmlns="" id="{F4253857-8154-B84F-9FAD-72B68E977F26}"/>
                  </a:ext>
                </a:extLst>
              </p:cNvPr>
              <p:cNvCxnSpPr/>
              <p:nvPr userDrawn="1"/>
            </p:nvCxnSpPr>
            <p:spPr>
              <a:xfrm>
                <a:off x="-360600" y="6858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a:extLst>
                  <a:ext uri="{FF2B5EF4-FFF2-40B4-BE49-F238E27FC236}">
                    <a16:creationId xmlns:a16="http://schemas.microsoft.com/office/drawing/2014/main" xmlns="" id="{CCA7235F-85C6-C34B-98D3-DA9DBCA40AC2}"/>
                  </a:ext>
                </a:extLst>
              </p:cNvPr>
              <p:cNvCxnSpPr/>
              <p:nvPr userDrawn="1"/>
            </p:nvCxnSpPr>
            <p:spPr>
              <a:xfrm>
                <a:off x="-360600" y="11430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xmlns="" id="{A7903201-7157-5841-AC02-CC5DE6F33B5E}"/>
                  </a:ext>
                </a:extLst>
              </p:cNvPr>
              <p:cNvCxnSpPr/>
              <p:nvPr userDrawn="1"/>
            </p:nvCxnSpPr>
            <p:spPr>
              <a:xfrm>
                <a:off x="-360600" y="16002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4" name="Straight Connector 83">
                <a:extLst>
                  <a:ext uri="{FF2B5EF4-FFF2-40B4-BE49-F238E27FC236}">
                    <a16:creationId xmlns:a16="http://schemas.microsoft.com/office/drawing/2014/main" xmlns="" id="{171F74AC-4655-0648-8651-D9202B3C6A31}"/>
                  </a:ext>
                </a:extLst>
              </p:cNvPr>
              <p:cNvCxnSpPr/>
              <p:nvPr userDrawn="1"/>
            </p:nvCxnSpPr>
            <p:spPr>
              <a:xfrm>
                <a:off x="-360600" y="20574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5" name="Straight Connector 84">
                <a:extLst>
                  <a:ext uri="{FF2B5EF4-FFF2-40B4-BE49-F238E27FC236}">
                    <a16:creationId xmlns:a16="http://schemas.microsoft.com/office/drawing/2014/main" xmlns="" id="{4D98A78C-085B-964C-B116-A5FA384EB918}"/>
                  </a:ext>
                </a:extLst>
              </p:cNvPr>
              <p:cNvCxnSpPr/>
              <p:nvPr userDrawn="1"/>
            </p:nvCxnSpPr>
            <p:spPr>
              <a:xfrm>
                <a:off x="-360600" y="25146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6" name="Straight Connector 85">
                <a:extLst>
                  <a:ext uri="{FF2B5EF4-FFF2-40B4-BE49-F238E27FC236}">
                    <a16:creationId xmlns:a16="http://schemas.microsoft.com/office/drawing/2014/main" xmlns="" id="{C2BA0609-1F45-864C-9306-35B6BD6B3161}"/>
                  </a:ext>
                </a:extLst>
              </p:cNvPr>
              <p:cNvCxnSpPr/>
              <p:nvPr userDrawn="1"/>
            </p:nvCxnSpPr>
            <p:spPr>
              <a:xfrm>
                <a:off x="-360600" y="29718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7" name="Straight Connector 86">
                <a:extLst>
                  <a:ext uri="{FF2B5EF4-FFF2-40B4-BE49-F238E27FC236}">
                    <a16:creationId xmlns:a16="http://schemas.microsoft.com/office/drawing/2014/main" xmlns="" id="{8A8858B2-CC20-5946-9387-D4179634F604}"/>
                  </a:ext>
                </a:extLst>
              </p:cNvPr>
              <p:cNvCxnSpPr/>
              <p:nvPr userDrawn="1"/>
            </p:nvCxnSpPr>
            <p:spPr>
              <a:xfrm>
                <a:off x="-360600" y="34290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8" name="Straight Connector 87">
                <a:extLst>
                  <a:ext uri="{FF2B5EF4-FFF2-40B4-BE49-F238E27FC236}">
                    <a16:creationId xmlns:a16="http://schemas.microsoft.com/office/drawing/2014/main" xmlns="" id="{2F75FE85-9424-BA4D-99E7-B0AE7CFA218D}"/>
                  </a:ext>
                </a:extLst>
              </p:cNvPr>
              <p:cNvCxnSpPr/>
              <p:nvPr userDrawn="1"/>
            </p:nvCxnSpPr>
            <p:spPr>
              <a:xfrm>
                <a:off x="-360600" y="38862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9" name="Straight Connector 88">
                <a:extLst>
                  <a:ext uri="{FF2B5EF4-FFF2-40B4-BE49-F238E27FC236}">
                    <a16:creationId xmlns:a16="http://schemas.microsoft.com/office/drawing/2014/main" xmlns="" id="{BDAEFF87-BC72-A144-84C8-3696EE6B5423}"/>
                  </a:ext>
                </a:extLst>
              </p:cNvPr>
              <p:cNvCxnSpPr/>
              <p:nvPr userDrawn="1"/>
            </p:nvCxnSpPr>
            <p:spPr>
              <a:xfrm>
                <a:off x="-360600" y="43434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90" name="Straight Connector 89">
                <a:extLst>
                  <a:ext uri="{FF2B5EF4-FFF2-40B4-BE49-F238E27FC236}">
                    <a16:creationId xmlns:a16="http://schemas.microsoft.com/office/drawing/2014/main" xmlns="" id="{7084E2A5-9911-DA49-9902-972E949C186D}"/>
                  </a:ext>
                </a:extLst>
              </p:cNvPr>
              <p:cNvCxnSpPr/>
              <p:nvPr userDrawn="1"/>
            </p:nvCxnSpPr>
            <p:spPr>
              <a:xfrm>
                <a:off x="-360600" y="48006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91" name="Straight Connector 90">
                <a:extLst>
                  <a:ext uri="{FF2B5EF4-FFF2-40B4-BE49-F238E27FC236}">
                    <a16:creationId xmlns:a16="http://schemas.microsoft.com/office/drawing/2014/main" xmlns="" id="{BC4CE74E-3391-FC47-AEF6-4B34CC7B9F91}"/>
                  </a:ext>
                </a:extLst>
              </p:cNvPr>
              <p:cNvCxnSpPr/>
              <p:nvPr userDrawn="1"/>
            </p:nvCxnSpPr>
            <p:spPr>
              <a:xfrm>
                <a:off x="-360600" y="52578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92" name="Straight Connector 91">
                <a:extLst>
                  <a:ext uri="{FF2B5EF4-FFF2-40B4-BE49-F238E27FC236}">
                    <a16:creationId xmlns:a16="http://schemas.microsoft.com/office/drawing/2014/main" xmlns="" id="{2D3DA720-AC25-F043-A496-9CB1BED36D0C}"/>
                  </a:ext>
                </a:extLst>
              </p:cNvPr>
              <p:cNvCxnSpPr/>
              <p:nvPr userDrawn="1"/>
            </p:nvCxnSpPr>
            <p:spPr>
              <a:xfrm>
                <a:off x="-360600" y="57150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93" name="Straight Connector 92">
                <a:extLst>
                  <a:ext uri="{FF2B5EF4-FFF2-40B4-BE49-F238E27FC236}">
                    <a16:creationId xmlns:a16="http://schemas.microsoft.com/office/drawing/2014/main" xmlns="" id="{9EDC9869-63B6-0644-812E-F4FD949FBF39}"/>
                  </a:ext>
                </a:extLst>
              </p:cNvPr>
              <p:cNvCxnSpPr/>
              <p:nvPr userDrawn="1"/>
            </p:nvCxnSpPr>
            <p:spPr>
              <a:xfrm>
                <a:off x="-360600" y="61722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94" name="Straight Connector 93">
                <a:extLst>
                  <a:ext uri="{FF2B5EF4-FFF2-40B4-BE49-F238E27FC236}">
                    <a16:creationId xmlns:a16="http://schemas.microsoft.com/office/drawing/2014/main" xmlns="" id="{A9F744E9-C6A1-6140-A438-CA81464B84B5}"/>
                  </a:ext>
                </a:extLst>
              </p:cNvPr>
              <p:cNvCxnSpPr/>
              <p:nvPr userDrawn="1"/>
            </p:nvCxnSpPr>
            <p:spPr>
              <a:xfrm>
                <a:off x="-360600" y="66294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grpSp>
        <p:grpSp>
          <p:nvGrpSpPr>
            <p:cNvPr id="10" name="Group 9">
              <a:extLst>
                <a:ext uri="{FF2B5EF4-FFF2-40B4-BE49-F238E27FC236}">
                  <a16:creationId xmlns:a16="http://schemas.microsoft.com/office/drawing/2014/main" xmlns="" id="{8D25A8EF-C844-4443-9F4E-03FC4A00E84D}"/>
                </a:ext>
              </a:extLst>
            </p:cNvPr>
            <p:cNvGrpSpPr/>
            <p:nvPr userDrawn="1"/>
          </p:nvGrpSpPr>
          <p:grpSpPr>
            <a:xfrm>
              <a:off x="-600" y="-360002"/>
              <a:ext cx="12193200" cy="180000"/>
              <a:chOff x="-600" y="-360002"/>
              <a:chExt cx="12193200" cy="180000"/>
            </a:xfrm>
          </p:grpSpPr>
          <p:cxnSp>
            <p:nvCxnSpPr>
              <p:cNvPr id="11" name="Straight Connector 10">
                <a:extLst>
                  <a:ext uri="{FF2B5EF4-FFF2-40B4-BE49-F238E27FC236}">
                    <a16:creationId xmlns:a16="http://schemas.microsoft.com/office/drawing/2014/main" xmlns="" id="{05C26DFE-AA55-E34A-A930-82560E456BF2}"/>
                  </a:ext>
                </a:extLst>
              </p:cNvPr>
              <p:cNvCxnSpPr/>
              <p:nvPr/>
            </p:nvCxnSpPr>
            <p:spPr>
              <a:xfrm>
                <a:off x="-60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xmlns="" id="{B57CD048-18C6-6242-85B4-8E7B12D9F4A6}"/>
                  </a:ext>
                </a:extLst>
              </p:cNvPr>
              <p:cNvCxnSpPr/>
              <p:nvPr/>
            </p:nvCxnSpPr>
            <p:spPr>
              <a:xfrm>
                <a:off x="46837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xmlns="" id="{4F861714-E411-3D4F-96B3-DB131D78EB0A}"/>
                  </a:ext>
                </a:extLst>
              </p:cNvPr>
              <p:cNvCxnSpPr/>
              <p:nvPr/>
            </p:nvCxnSpPr>
            <p:spPr>
              <a:xfrm>
                <a:off x="93734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xmlns="" id="{D2B253C1-0324-3142-B134-F702ABF9003C}"/>
                  </a:ext>
                </a:extLst>
              </p:cNvPr>
              <p:cNvCxnSpPr/>
              <p:nvPr/>
            </p:nvCxnSpPr>
            <p:spPr>
              <a:xfrm>
                <a:off x="140631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xmlns="" id="{8A9320CC-0ED9-6D41-A9B1-A4D750FF89B9}"/>
                  </a:ext>
                </a:extLst>
              </p:cNvPr>
              <p:cNvCxnSpPr/>
              <p:nvPr/>
            </p:nvCxnSpPr>
            <p:spPr>
              <a:xfrm>
                <a:off x="187528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xmlns="" id="{5E565252-59B5-6C47-A292-1DCBFA393C22}"/>
                  </a:ext>
                </a:extLst>
              </p:cNvPr>
              <p:cNvCxnSpPr/>
              <p:nvPr/>
            </p:nvCxnSpPr>
            <p:spPr>
              <a:xfrm>
                <a:off x="234425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xmlns="" id="{72E87E70-A8F8-214F-821F-571D0FC8565B}"/>
                  </a:ext>
                </a:extLst>
              </p:cNvPr>
              <p:cNvCxnSpPr/>
              <p:nvPr/>
            </p:nvCxnSpPr>
            <p:spPr>
              <a:xfrm>
                <a:off x="281322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xmlns="" id="{C2C3B997-4C43-044F-9F24-3FA3D265C755}"/>
                  </a:ext>
                </a:extLst>
              </p:cNvPr>
              <p:cNvCxnSpPr/>
              <p:nvPr/>
            </p:nvCxnSpPr>
            <p:spPr>
              <a:xfrm>
                <a:off x="328219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xmlns="" id="{C6D0DD7D-4493-3840-A36F-03AA6C388340}"/>
                  </a:ext>
                </a:extLst>
              </p:cNvPr>
              <p:cNvCxnSpPr/>
              <p:nvPr/>
            </p:nvCxnSpPr>
            <p:spPr>
              <a:xfrm>
                <a:off x="375116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xmlns="" id="{B28B7971-4EFF-4F44-9FD6-CA3AF5D14FEC}"/>
                  </a:ext>
                </a:extLst>
              </p:cNvPr>
              <p:cNvCxnSpPr/>
              <p:nvPr/>
            </p:nvCxnSpPr>
            <p:spPr>
              <a:xfrm>
                <a:off x="422013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xmlns="" id="{BD336E8A-3BE5-4F4F-8912-5F2FE1D5CADF}"/>
                  </a:ext>
                </a:extLst>
              </p:cNvPr>
              <p:cNvCxnSpPr/>
              <p:nvPr/>
            </p:nvCxnSpPr>
            <p:spPr>
              <a:xfrm>
                <a:off x="468910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xmlns="" id="{9E5E9783-B58C-1F47-9DF3-51671A580002}"/>
                  </a:ext>
                </a:extLst>
              </p:cNvPr>
              <p:cNvCxnSpPr/>
              <p:nvPr/>
            </p:nvCxnSpPr>
            <p:spPr>
              <a:xfrm>
                <a:off x="515807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xmlns="" id="{30F95797-CAF5-D544-BBFC-EDB644EDFCD3}"/>
                  </a:ext>
                </a:extLst>
              </p:cNvPr>
              <p:cNvCxnSpPr/>
              <p:nvPr/>
            </p:nvCxnSpPr>
            <p:spPr>
              <a:xfrm>
                <a:off x="562704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xmlns="" id="{77A228EF-86F1-224C-A2B9-F195F2986D49}"/>
                  </a:ext>
                </a:extLst>
              </p:cNvPr>
              <p:cNvCxnSpPr/>
              <p:nvPr/>
            </p:nvCxnSpPr>
            <p:spPr>
              <a:xfrm>
                <a:off x="609601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xmlns="" id="{06B10A08-73CC-494F-8BC5-A7EBC4689F95}"/>
                  </a:ext>
                </a:extLst>
              </p:cNvPr>
              <p:cNvCxnSpPr/>
              <p:nvPr/>
            </p:nvCxnSpPr>
            <p:spPr>
              <a:xfrm>
                <a:off x="656498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xmlns="" id="{09EE0603-A363-F046-86CA-AFDDA55EC751}"/>
                  </a:ext>
                </a:extLst>
              </p:cNvPr>
              <p:cNvCxnSpPr/>
              <p:nvPr userDrawn="1"/>
            </p:nvCxnSpPr>
            <p:spPr>
              <a:xfrm>
                <a:off x="23388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xmlns="" id="{576E6728-0B40-6242-AB0E-A4068B510E7C}"/>
                  </a:ext>
                </a:extLst>
              </p:cNvPr>
              <p:cNvCxnSpPr/>
              <p:nvPr userDrawn="1"/>
            </p:nvCxnSpPr>
            <p:spPr>
              <a:xfrm>
                <a:off x="70285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xmlns="" id="{73343F28-09EC-3543-9FB0-ACDD320088F3}"/>
                  </a:ext>
                </a:extLst>
              </p:cNvPr>
              <p:cNvCxnSpPr/>
              <p:nvPr userDrawn="1"/>
            </p:nvCxnSpPr>
            <p:spPr>
              <a:xfrm>
                <a:off x="117182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xmlns="" id="{F6089B47-A5EE-594B-B3BD-73FA558C13BC}"/>
                  </a:ext>
                </a:extLst>
              </p:cNvPr>
              <p:cNvCxnSpPr/>
              <p:nvPr userDrawn="1"/>
            </p:nvCxnSpPr>
            <p:spPr>
              <a:xfrm>
                <a:off x="164079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xmlns="" id="{1DEDB300-C9B7-B843-962A-F758AA1A940B}"/>
                  </a:ext>
                </a:extLst>
              </p:cNvPr>
              <p:cNvCxnSpPr/>
              <p:nvPr userDrawn="1"/>
            </p:nvCxnSpPr>
            <p:spPr>
              <a:xfrm>
                <a:off x="210976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xmlns="" id="{EC5640D2-C77A-7A4B-8F84-A28095001CB3}"/>
                  </a:ext>
                </a:extLst>
              </p:cNvPr>
              <p:cNvCxnSpPr/>
              <p:nvPr userDrawn="1"/>
            </p:nvCxnSpPr>
            <p:spPr>
              <a:xfrm>
                <a:off x="257873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xmlns="" id="{4F4B77F1-DF80-624A-91CA-9F6A3884DE1D}"/>
                  </a:ext>
                </a:extLst>
              </p:cNvPr>
              <p:cNvCxnSpPr/>
              <p:nvPr userDrawn="1"/>
            </p:nvCxnSpPr>
            <p:spPr>
              <a:xfrm>
                <a:off x="304770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xmlns="" id="{1CA595F7-135A-F948-85D6-90EF8867DAF2}"/>
                  </a:ext>
                </a:extLst>
              </p:cNvPr>
              <p:cNvCxnSpPr/>
              <p:nvPr userDrawn="1"/>
            </p:nvCxnSpPr>
            <p:spPr>
              <a:xfrm>
                <a:off x="351667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xmlns="" id="{5F3FD7AD-0E2E-5943-8411-6731D9A1F6EF}"/>
                  </a:ext>
                </a:extLst>
              </p:cNvPr>
              <p:cNvCxnSpPr/>
              <p:nvPr userDrawn="1"/>
            </p:nvCxnSpPr>
            <p:spPr>
              <a:xfrm>
                <a:off x="398564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xmlns="" id="{BA673004-2389-FA4C-BC9D-22E664AE4CBA}"/>
                  </a:ext>
                </a:extLst>
              </p:cNvPr>
              <p:cNvCxnSpPr/>
              <p:nvPr userDrawn="1"/>
            </p:nvCxnSpPr>
            <p:spPr>
              <a:xfrm>
                <a:off x="445461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xmlns="" id="{3587860D-73C0-C145-BEC4-2C22EF2034DE}"/>
                  </a:ext>
                </a:extLst>
              </p:cNvPr>
              <p:cNvCxnSpPr/>
              <p:nvPr userDrawn="1"/>
            </p:nvCxnSpPr>
            <p:spPr>
              <a:xfrm>
                <a:off x="492358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xmlns="" id="{E52701DA-23A0-0248-AC46-4AA5C10D8B8E}"/>
                  </a:ext>
                </a:extLst>
              </p:cNvPr>
              <p:cNvCxnSpPr/>
              <p:nvPr userDrawn="1"/>
            </p:nvCxnSpPr>
            <p:spPr>
              <a:xfrm>
                <a:off x="539255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xmlns="" id="{B18FAA68-6BCA-9E41-BD5C-C59621842EFA}"/>
                  </a:ext>
                </a:extLst>
              </p:cNvPr>
              <p:cNvCxnSpPr/>
              <p:nvPr userDrawn="1"/>
            </p:nvCxnSpPr>
            <p:spPr>
              <a:xfrm>
                <a:off x="586152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xmlns="" id="{036C4B52-76C8-D84C-B5A1-D45708B9C7FE}"/>
                  </a:ext>
                </a:extLst>
              </p:cNvPr>
              <p:cNvCxnSpPr/>
              <p:nvPr userDrawn="1"/>
            </p:nvCxnSpPr>
            <p:spPr>
              <a:xfrm>
                <a:off x="633049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xmlns="" id="{81D95F9F-7B14-E243-8503-D2CA3DF3918B}"/>
                  </a:ext>
                </a:extLst>
              </p:cNvPr>
              <p:cNvCxnSpPr>
                <a:cxnSpLocks/>
              </p:cNvCxnSpPr>
              <p:nvPr/>
            </p:nvCxnSpPr>
            <p:spPr>
              <a:xfrm>
                <a:off x="703395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xmlns="" id="{78A8842E-D63C-9946-B165-AFC0A8BCDBFD}"/>
                  </a:ext>
                </a:extLst>
              </p:cNvPr>
              <p:cNvCxnSpPr>
                <a:cxnSpLocks/>
              </p:cNvCxnSpPr>
              <p:nvPr/>
            </p:nvCxnSpPr>
            <p:spPr>
              <a:xfrm>
                <a:off x="750292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xmlns="" id="{DF198BED-9F59-3045-8E00-4643D0BB892D}"/>
                  </a:ext>
                </a:extLst>
              </p:cNvPr>
              <p:cNvCxnSpPr>
                <a:cxnSpLocks/>
              </p:cNvCxnSpPr>
              <p:nvPr/>
            </p:nvCxnSpPr>
            <p:spPr>
              <a:xfrm>
                <a:off x="797189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xmlns="" id="{CE699E5A-DE5E-8144-93E3-62FB251E9030}"/>
                  </a:ext>
                </a:extLst>
              </p:cNvPr>
              <p:cNvCxnSpPr>
                <a:cxnSpLocks/>
              </p:cNvCxnSpPr>
              <p:nvPr/>
            </p:nvCxnSpPr>
            <p:spPr>
              <a:xfrm>
                <a:off x="844086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xmlns="" id="{056B74EC-C4BA-FC47-BED1-F869E5A25422}"/>
                  </a:ext>
                </a:extLst>
              </p:cNvPr>
              <p:cNvCxnSpPr>
                <a:cxnSpLocks/>
              </p:cNvCxnSpPr>
              <p:nvPr/>
            </p:nvCxnSpPr>
            <p:spPr>
              <a:xfrm>
                <a:off x="890983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5" name="Straight Connector 44">
                <a:extLst>
                  <a:ext uri="{FF2B5EF4-FFF2-40B4-BE49-F238E27FC236}">
                    <a16:creationId xmlns:a16="http://schemas.microsoft.com/office/drawing/2014/main" xmlns="" id="{3834C3D6-F171-1F42-9587-3BFFEF5C6285}"/>
                  </a:ext>
                </a:extLst>
              </p:cNvPr>
              <p:cNvCxnSpPr>
                <a:cxnSpLocks/>
              </p:cNvCxnSpPr>
              <p:nvPr/>
            </p:nvCxnSpPr>
            <p:spPr>
              <a:xfrm>
                <a:off x="937880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6" name="Straight Connector 45">
                <a:extLst>
                  <a:ext uri="{FF2B5EF4-FFF2-40B4-BE49-F238E27FC236}">
                    <a16:creationId xmlns:a16="http://schemas.microsoft.com/office/drawing/2014/main" xmlns="" id="{650444C1-350C-974F-B498-B901B5DAB246}"/>
                  </a:ext>
                </a:extLst>
              </p:cNvPr>
              <p:cNvCxnSpPr>
                <a:cxnSpLocks/>
              </p:cNvCxnSpPr>
              <p:nvPr userDrawn="1"/>
            </p:nvCxnSpPr>
            <p:spPr>
              <a:xfrm>
                <a:off x="679946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7" name="Straight Connector 46">
                <a:extLst>
                  <a:ext uri="{FF2B5EF4-FFF2-40B4-BE49-F238E27FC236}">
                    <a16:creationId xmlns:a16="http://schemas.microsoft.com/office/drawing/2014/main" xmlns="" id="{4CEF1CF7-0C01-9449-BAC6-B01C5B9E33B2}"/>
                  </a:ext>
                </a:extLst>
              </p:cNvPr>
              <p:cNvCxnSpPr>
                <a:cxnSpLocks/>
              </p:cNvCxnSpPr>
              <p:nvPr userDrawn="1"/>
            </p:nvCxnSpPr>
            <p:spPr>
              <a:xfrm>
                <a:off x="726843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8" name="Straight Connector 47">
                <a:extLst>
                  <a:ext uri="{FF2B5EF4-FFF2-40B4-BE49-F238E27FC236}">
                    <a16:creationId xmlns:a16="http://schemas.microsoft.com/office/drawing/2014/main" xmlns="" id="{E16E45E1-F03F-FD47-A99B-BAFBAE6289D8}"/>
                  </a:ext>
                </a:extLst>
              </p:cNvPr>
              <p:cNvCxnSpPr>
                <a:cxnSpLocks/>
              </p:cNvCxnSpPr>
              <p:nvPr userDrawn="1"/>
            </p:nvCxnSpPr>
            <p:spPr>
              <a:xfrm>
                <a:off x="773740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9" name="Straight Connector 48">
                <a:extLst>
                  <a:ext uri="{FF2B5EF4-FFF2-40B4-BE49-F238E27FC236}">
                    <a16:creationId xmlns:a16="http://schemas.microsoft.com/office/drawing/2014/main" xmlns="" id="{6E850EAF-26F1-D543-B595-750742F8736B}"/>
                  </a:ext>
                </a:extLst>
              </p:cNvPr>
              <p:cNvCxnSpPr>
                <a:cxnSpLocks/>
              </p:cNvCxnSpPr>
              <p:nvPr userDrawn="1"/>
            </p:nvCxnSpPr>
            <p:spPr>
              <a:xfrm>
                <a:off x="820637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0" name="Straight Connector 49">
                <a:extLst>
                  <a:ext uri="{FF2B5EF4-FFF2-40B4-BE49-F238E27FC236}">
                    <a16:creationId xmlns:a16="http://schemas.microsoft.com/office/drawing/2014/main" xmlns="" id="{448399D3-A141-4443-A1E9-2F575D947C17}"/>
                  </a:ext>
                </a:extLst>
              </p:cNvPr>
              <p:cNvCxnSpPr>
                <a:cxnSpLocks/>
              </p:cNvCxnSpPr>
              <p:nvPr userDrawn="1"/>
            </p:nvCxnSpPr>
            <p:spPr>
              <a:xfrm>
                <a:off x="867534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1" name="Straight Connector 50">
                <a:extLst>
                  <a:ext uri="{FF2B5EF4-FFF2-40B4-BE49-F238E27FC236}">
                    <a16:creationId xmlns:a16="http://schemas.microsoft.com/office/drawing/2014/main" xmlns="" id="{1809DE53-A80A-3249-815E-4589972B97D7}"/>
                  </a:ext>
                </a:extLst>
              </p:cNvPr>
              <p:cNvCxnSpPr>
                <a:cxnSpLocks/>
              </p:cNvCxnSpPr>
              <p:nvPr userDrawn="1"/>
            </p:nvCxnSpPr>
            <p:spPr>
              <a:xfrm>
                <a:off x="914431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2" name="Straight Connector 51">
                <a:extLst>
                  <a:ext uri="{FF2B5EF4-FFF2-40B4-BE49-F238E27FC236}">
                    <a16:creationId xmlns:a16="http://schemas.microsoft.com/office/drawing/2014/main" xmlns="" id="{E99EF2B3-504A-9D49-BBE4-C49EE859AA1F}"/>
                  </a:ext>
                </a:extLst>
              </p:cNvPr>
              <p:cNvCxnSpPr>
                <a:cxnSpLocks/>
              </p:cNvCxnSpPr>
              <p:nvPr userDrawn="1"/>
            </p:nvCxnSpPr>
            <p:spPr>
              <a:xfrm>
                <a:off x="984777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3" name="Straight Connector 52">
                <a:extLst>
                  <a:ext uri="{FF2B5EF4-FFF2-40B4-BE49-F238E27FC236}">
                    <a16:creationId xmlns:a16="http://schemas.microsoft.com/office/drawing/2014/main" xmlns="" id="{D5B162D6-1D14-BF4C-B4CA-6DD09AE0F18E}"/>
                  </a:ext>
                </a:extLst>
              </p:cNvPr>
              <p:cNvCxnSpPr>
                <a:cxnSpLocks/>
              </p:cNvCxnSpPr>
              <p:nvPr userDrawn="1"/>
            </p:nvCxnSpPr>
            <p:spPr>
              <a:xfrm>
                <a:off x="1031674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4" name="Straight Connector 53">
                <a:extLst>
                  <a:ext uri="{FF2B5EF4-FFF2-40B4-BE49-F238E27FC236}">
                    <a16:creationId xmlns:a16="http://schemas.microsoft.com/office/drawing/2014/main" xmlns="" id="{42E5660A-2E5D-2C40-B071-BDDBD3D308E7}"/>
                  </a:ext>
                </a:extLst>
              </p:cNvPr>
              <p:cNvCxnSpPr>
                <a:cxnSpLocks/>
              </p:cNvCxnSpPr>
              <p:nvPr userDrawn="1"/>
            </p:nvCxnSpPr>
            <p:spPr>
              <a:xfrm>
                <a:off x="1078571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5" name="Straight Connector 54">
                <a:extLst>
                  <a:ext uri="{FF2B5EF4-FFF2-40B4-BE49-F238E27FC236}">
                    <a16:creationId xmlns:a16="http://schemas.microsoft.com/office/drawing/2014/main" xmlns="" id="{951411F7-BB7E-3140-8610-381914735336}"/>
                  </a:ext>
                </a:extLst>
              </p:cNvPr>
              <p:cNvCxnSpPr>
                <a:cxnSpLocks/>
              </p:cNvCxnSpPr>
              <p:nvPr userDrawn="1"/>
            </p:nvCxnSpPr>
            <p:spPr>
              <a:xfrm>
                <a:off x="1125468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6" name="Straight Connector 55">
                <a:extLst>
                  <a:ext uri="{FF2B5EF4-FFF2-40B4-BE49-F238E27FC236}">
                    <a16:creationId xmlns:a16="http://schemas.microsoft.com/office/drawing/2014/main" xmlns="" id="{3842ED6E-EB70-EC47-A2A9-33EE7C61B5AD}"/>
                  </a:ext>
                </a:extLst>
              </p:cNvPr>
              <p:cNvCxnSpPr>
                <a:cxnSpLocks/>
              </p:cNvCxnSpPr>
              <p:nvPr userDrawn="1"/>
            </p:nvCxnSpPr>
            <p:spPr>
              <a:xfrm>
                <a:off x="1172365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7" name="Straight Connector 56">
                <a:extLst>
                  <a:ext uri="{FF2B5EF4-FFF2-40B4-BE49-F238E27FC236}">
                    <a16:creationId xmlns:a16="http://schemas.microsoft.com/office/drawing/2014/main" xmlns="" id="{63556B56-070C-4D47-BF2D-AD08AF1742C1}"/>
                  </a:ext>
                </a:extLst>
              </p:cNvPr>
              <p:cNvCxnSpPr>
                <a:cxnSpLocks/>
              </p:cNvCxnSpPr>
              <p:nvPr userDrawn="1"/>
            </p:nvCxnSpPr>
            <p:spPr>
              <a:xfrm>
                <a:off x="1219260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8" name="Straight Connector 57">
                <a:extLst>
                  <a:ext uri="{FF2B5EF4-FFF2-40B4-BE49-F238E27FC236}">
                    <a16:creationId xmlns:a16="http://schemas.microsoft.com/office/drawing/2014/main" xmlns="" id="{AD3298C2-5350-7C4C-B37F-A17574426CF4}"/>
                  </a:ext>
                </a:extLst>
              </p:cNvPr>
              <p:cNvCxnSpPr>
                <a:cxnSpLocks/>
              </p:cNvCxnSpPr>
              <p:nvPr userDrawn="1"/>
            </p:nvCxnSpPr>
            <p:spPr>
              <a:xfrm>
                <a:off x="961328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9" name="Straight Connector 58">
                <a:extLst>
                  <a:ext uri="{FF2B5EF4-FFF2-40B4-BE49-F238E27FC236}">
                    <a16:creationId xmlns:a16="http://schemas.microsoft.com/office/drawing/2014/main" xmlns="" id="{3F0712C5-2711-734C-AA7B-86E851AA13E7}"/>
                  </a:ext>
                </a:extLst>
              </p:cNvPr>
              <p:cNvCxnSpPr>
                <a:cxnSpLocks/>
              </p:cNvCxnSpPr>
              <p:nvPr userDrawn="1"/>
            </p:nvCxnSpPr>
            <p:spPr>
              <a:xfrm>
                <a:off x="1008225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0" name="Straight Connector 59">
                <a:extLst>
                  <a:ext uri="{FF2B5EF4-FFF2-40B4-BE49-F238E27FC236}">
                    <a16:creationId xmlns:a16="http://schemas.microsoft.com/office/drawing/2014/main" xmlns="" id="{A99BDA8B-CCEC-8D44-B5B1-BC4A8DC1935C}"/>
                  </a:ext>
                </a:extLst>
              </p:cNvPr>
              <p:cNvCxnSpPr>
                <a:cxnSpLocks/>
              </p:cNvCxnSpPr>
              <p:nvPr userDrawn="1"/>
            </p:nvCxnSpPr>
            <p:spPr>
              <a:xfrm>
                <a:off x="1055122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1" name="Straight Connector 60">
                <a:extLst>
                  <a:ext uri="{FF2B5EF4-FFF2-40B4-BE49-F238E27FC236}">
                    <a16:creationId xmlns:a16="http://schemas.microsoft.com/office/drawing/2014/main" xmlns="" id="{A6C87CCB-EE1C-E94A-B19D-F85D986AAAA6}"/>
                  </a:ext>
                </a:extLst>
              </p:cNvPr>
              <p:cNvCxnSpPr>
                <a:cxnSpLocks/>
              </p:cNvCxnSpPr>
              <p:nvPr userDrawn="1"/>
            </p:nvCxnSpPr>
            <p:spPr>
              <a:xfrm>
                <a:off x="1102019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2" name="Straight Connector 61">
                <a:extLst>
                  <a:ext uri="{FF2B5EF4-FFF2-40B4-BE49-F238E27FC236}">
                    <a16:creationId xmlns:a16="http://schemas.microsoft.com/office/drawing/2014/main" xmlns="" id="{973E74A6-3E65-AB47-840B-1F3A589736C6}"/>
                  </a:ext>
                </a:extLst>
              </p:cNvPr>
              <p:cNvCxnSpPr>
                <a:cxnSpLocks/>
              </p:cNvCxnSpPr>
              <p:nvPr userDrawn="1"/>
            </p:nvCxnSpPr>
            <p:spPr>
              <a:xfrm>
                <a:off x="1148916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3" name="Straight Connector 62">
                <a:extLst>
                  <a:ext uri="{FF2B5EF4-FFF2-40B4-BE49-F238E27FC236}">
                    <a16:creationId xmlns:a16="http://schemas.microsoft.com/office/drawing/2014/main" xmlns="" id="{99B3231B-6DF2-CB45-A186-8B89C3D3F2F4}"/>
                  </a:ext>
                </a:extLst>
              </p:cNvPr>
              <p:cNvCxnSpPr>
                <a:cxnSpLocks/>
              </p:cNvCxnSpPr>
              <p:nvPr userDrawn="1"/>
            </p:nvCxnSpPr>
            <p:spPr>
              <a:xfrm>
                <a:off x="1195813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grpSp>
      </p:grpSp>
      <p:sp>
        <p:nvSpPr>
          <p:cNvPr id="95" name="Slide Number Placeholder 94">
            <a:extLst>
              <a:ext uri="{FF2B5EF4-FFF2-40B4-BE49-F238E27FC236}">
                <a16:creationId xmlns:a16="http://schemas.microsoft.com/office/drawing/2014/main" xmlns="" id="{81D074F9-086B-3E48-8BC4-DAB9F76EA28C}"/>
              </a:ext>
            </a:extLst>
          </p:cNvPr>
          <p:cNvSpPr>
            <a:spLocks noGrp="1"/>
          </p:cNvSpPr>
          <p:nvPr>
            <p:ph type="sldNum" sz="quarter" idx="4"/>
          </p:nvPr>
        </p:nvSpPr>
        <p:spPr>
          <a:xfrm>
            <a:off x="349078" y="6191550"/>
            <a:ext cx="468941" cy="415072"/>
          </a:xfrm>
          <a:custGeom>
            <a:avLst/>
            <a:gdLst>
              <a:gd name="connsiteX0" fmla="*/ 226011 w 468941"/>
              <a:gd name="connsiteY0" fmla="*/ 36825 h 415072"/>
              <a:gd name="connsiteX1" fmla="*/ 219152 w 468941"/>
              <a:gd name="connsiteY1" fmla="*/ 36983 h 415072"/>
              <a:gd name="connsiteX2" fmla="*/ 212411 w 468941"/>
              <a:gd name="connsiteY2" fmla="*/ 37259 h 415072"/>
              <a:gd name="connsiteX3" fmla="*/ 205671 w 468941"/>
              <a:gd name="connsiteY3" fmla="*/ 37536 h 415072"/>
              <a:gd name="connsiteX4" fmla="*/ 199227 w 468941"/>
              <a:gd name="connsiteY4" fmla="*/ 38129 h 415072"/>
              <a:gd name="connsiteX5" fmla="*/ 192783 w 468941"/>
              <a:gd name="connsiteY5" fmla="*/ 38702 h 415072"/>
              <a:gd name="connsiteX6" fmla="*/ 186616 w 468941"/>
              <a:gd name="connsiteY6" fmla="*/ 39552 h 415072"/>
              <a:gd name="connsiteX7" fmla="*/ 180587 w 468941"/>
              <a:gd name="connsiteY7" fmla="*/ 40719 h 415072"/>
              <a:gd name="connsiteX8" fmla="*/ 174578 w 468941"/>
              <a:gd name="connsiteY8" fmla="*/ 42142 h 415072"/>
              <a:gd name="connsiteX9" fmla="*/ 168549 w 468941"/>
              <a:gd name="connsiteY9" fmla="*/ 43861 h 415072"/>
              <a:gd name="connsiteX10" fmla="*/ 162679 w 468941"/>
              <a:gd name="connsiteY10" fmla="*/ 45858 h 415072"/>
              <a:gd name="connsiteX11" fmla="*/ 156946 w 468941"/>
              <a:gd name="connsiteY11" fmla="*/ 48151 h 415072"/>
              <a:gd name="connsiteX12" fmla="*/ 151214 w 468941"/>
              <a:gd name="connsiteY12" fmla="*/ 50582 h 415072"/>
              <a:gd name="connsiteX13" fmla="*/ 145482 w 468941"/>
              <a:gd name="connsiteY13" fmla="*/ 53468 h 415072"/>
              <a:gd name="connsiteX14" fmla="*/ 140026 w 468941"/>
              <a:gd name="connsiteY14" fmla="*/ 56334 h 415072"/>
              <a:gd name="connsiteX15" fmla="*/ 134590 w 468941"/>
              <a:gd name="connsiteY15" fmla="*/ 59477 h 415072"/>
              <a:gd name="connsiteX16" fmla="*/ 129273 w 468941"/>
              <a:gd name="connsiteY16" fmla="*/ 62778 h 415072"/>
              <a:gd name="connsiteX17" fmla="*/ 123976 w 468941"/>
              <a:gd name="connsiteY17" fmla="*/ 66375 h 415072"/>
              <a:gd name="connsiteX18" fmla="*/ 118955 w 468941"/>
              <a:gd name="connsiteY18" fmla="*/ 69933 h 415072"/>
              <a:gd name="connsiteX19" fmla="*/ 114092 w 468941"/>
              <a:gd name="connsiteY19" fmla="*/ 73669 h 415072"/>
              <a:gd name="connsiteX20" fmla="*/ 109368 w 468941"/>
              <a:gd name="connsiteY20" fmla="*/ 77543 h 415072"/>
              <a:gd name="connsiteX21" fmla="*/ 104782 w 468941"/>
              <a:gd name="connsiteY21" fmla="*/ 81417 h 415072"/>
              <a:gd name="connsiteX22" fmla="*/ 99327 w 468941"/>
              <a:gd name="connsiteY22" fmla="*/ 86438 h 415072"/>
              <a:gd name="connsiteX23" fmla="*/ 94168 w 468941"/>
              <a:gd name="connsiteY23" fmla="*/ 91459 h 415072"/>
              <a:gd name="connsiteX24" fmla="*/ 89147 w 468941"/>
              <a:gd name="connsiteY24" fmla="*/ 96756 h 415072"/>
              <a:gd name="connsiteX25" fmla="*/ 84284 w 468941"/>
              <a:gd name="connsiteY25" fmla="*/ 102192 h 415072"/>
              <a:gd name="connsiteX26" fmla="*/ 79699 w 468941"/>
              <a:gd name="connsiteY26" fmla="*/ 107786 h 415072"/>
              <a:gd name="connsiteX27" fmla="*/ 75251 w 468941"/>
              <a:gd name="connsiteY27" fmla="*/ 113656 h 415072"/>
              <a:gd name="connsiteX28" fmla="*/ 71100 w 468941"/>
              <a:gd name="connsiteY28" fmla="*/ 119547 h 415072"/>
              <a:gd name="connsiteX29" fmla="*/ 67088 w 468941"/>
              <a:gd name="connsiteY29" fmla="*/ 125694 h 415072"/>
              <a:gd name="connsiteX30" fmla="*/ 63490 w 468941"/>
              <a:gd name="connsiteY30" fmla="*/ 131881 h 415072"/>
              <a:gd name="connsiteX31" fmla="*/ 59912 w 468941"/>
              <a:gd name="connsiteY31" fmla="*/ 138324 h 415072"/>
              <a:gd name="connsiteX32" fmla="*/ 56750 w 468941"/>
              <a:gd name="connsiteY32" fmla="*/ 144768 h 415072"/>
              <a:gd name="connsiteX33" fmla="*/ 53903 w 468941"/>
              <a:gd name="connsiteY33" fmla="*/ 151370 h 415072"/>
              <a:gd name="connsiteX34" fmla="*/ 51176 w 468941"/>
              <a:gd name="connsiteY34" fmla="*/ 158229 h 415072"/>
              <a:gd name="connsiteX35" fmla="*/ 48883 w 468941"/>
              <a:gd name="connsiteY35" fmla="*/ 165128 h 415072"/>
              <a:gd name="connsiteX36" fmla="*/ 46728 w 468941"/>
              <a:gd name="connsiteY36" fmla="*/ 172006 h 415072"/>
              <a:gd name="connsiteX37" fmla="*/ 45008 w 468941"/>
              <a:gd name="connsiteY37" fmla="*/ 179162 h 415072"/>
              <a:gd name="connsiteX38" fmla="*/ 44139 w 468941"/>
              <a:gd name="connsiteY38" fmla="*/ 182897 h 415072"/>
              <a:gd name="connsiteX39" fmla="*/ 43427 w 468941"/>
              <a:gd name="connsiteY39" fmla="*/ 186614 h 415072"/>
              <a:gd name="connsiteX40" fmla="*/ 42874 w 468941"/>
              <a:gd name="connsiteY40" fmla="*/ 190349 h 415072"/>
              <a:gd name="connsiteX41" fmla="*/ 42281 w 468941"/>
              <a:gd name="connsiteY41" fmla="*/ 194224 h 415072"/>
              <a:gd name="connsiteX42" fmla="*/ 41866 w 468941"/>
              <a:gd name="connsiteY42" fmla="*/ 197940 h 415072"/>
              <a:gd name="connsiteX43" fmla="*/ 41411 w 468941"/>
              <a:gd name="connsiteY43" fmla="*/ 201814 h 415072"/>
              <a:gd name="connsiteX44" fmla="*/ 41134 w 468941"/>
              <a:gd name="connsiteY44" fmla="*/ 205530 h 415072"/>
              <a:gd name="connsiteX45" fmla="*/ 40996 w 468941"/>
              <a:gd name="connsiteY45" fmla="*/ 209404 h 415072"/>
              <a:gd name="connsiteX46" fmla="*/ 40857 w 468941"/>
              <a:gd name="connsiteY46" fmla="*/ 213120 h 415072"/>
              <a:gd name="connsiteX47" fmla="*/ 40857 w 468941"/>
              <a:gd name="connsiteY47" fmla="*/ 216975 h 415072"/>
              <a:gd name="connsiteX48" fmla="*/ 40857 w 468941"/>
              <a:gd name="connsiteY48" fmla="*/ 220849 h 415072"/>
              <a:gd name="connsiteX49" fmla="*/ 40996 w 468941"/>
              <a:gd name="connsiteY49" fmla="*/ 224585 h 415072"/>
              <a:gd name="connsiteX50" fmla="*/ 41292 w 468941"/>
              <a:gd name="connsiteY50" fmla="*/ 228459 h 415072"/>
              <a:gd name="connsiteX51" fmla="*/ 41569 w 468941"/>
              <a:gd name="connsiteY51" fmla="*/ 232313 h 415072"/>
              <a:gd name="connsiteX52" fmla="*/ 42004 w 468941"/>
              <a:gd name="connsiteY52" fmla="*/ 236049 h 415072"/>
              <a:gd name="connsiteX53" fmla="*/ 42577 w 468941"/>
              <a:gd name="connsiteY53" fmla="*/ 239923 h 415072"/>
              <a:gd name="connsiteX54" fmla="*/ 43150 w 468941"/>
              <a:gd name="connsiteY54" fmla="*/ 243639 h 415072"/>
              <a:gd name="connsiteX55" fmla="*/ 43724 w 468941"/>
              <a:gd name="connsiteY55" fmla="*/ 247375 h 415072"/>
              <a:gd name="connsiteX56" fmla="*/ 44593 w 468941"/>
              <a:gd name="connsiteY56" fmla="*/ 251091 h 415072"/>
              <a:gd name="connsiteX57" fmla="*/ 45423 w 468941"/>
              <a:gd name="connsiteY57" fmla="*/ 254827 h 415072"/>
              <a:gd name="connsiteX58" fmla="*/ 46293 w 468941"/>
              <a:gd name="connsiteY58" fmla="*/ 258563 h 415072"/>
              <a:gd name="connsiteX59" fmla="*/ 47301 w 468941"/>
              <a:gd name="connsiteY59" fmla="*/ 262279 h 415072"/>
              <a:gd name="connsiteX60" fmla="*/ 48448 w 468941"/>
              <a:gd name="connsiteY60" fmla="*/ 265876 h 415072"/>
              <a:gd name="connsiteX61" fmla="*/ 49733 w 468941"/>
              <a:gd name="connsiteY61" fmla="*/ 269434 h 415072"/>
              <a:gd name="connsiteX62" fmla="*/ 51037 w 468941"/>
              <a:gd name="connsiteY62" fmla="*/ 273032 h 415072"/>
              <a:gd name="connsiteX63" fmla="*/ 52322 w 468941"/>
              <a:gd name="connsiteY63" fmla="*/ 276609 h 415072"/>
              <a:gd name="connsiteX64" fmla="*/ 53903 w 468941"/>
              <a:gd name="connsiteY64" fmla="*/ 280187 h 415072"/>
              <a:gd name="connsiteX65" fmla="*/ 55465 w 468941"/>
              <a:gd name="connsiteY65" fmla="*/ 283646 h 415072"/>
              <a:gd name="connsiteX66" fmla="*/ 57046 w 468941"/>
              <a:gd name="connsiteY66" fmla="*/ 287066 h 415072"/>
              <a:gd name="connsiteX67" fmla="*/ 58766 w 468941"/>
              <a:gd name="connsiteY67" fmla="*/ 290505 h 415072"/>
              <a:gd name="connsiteX68" fmla="*/ 60644 w 468941"/>
              <a:gd name="connsiteY68" fmla="*/ 293806 h 415072"/>
              <a:gd name="connsiteX69" fmla="*/ 62640 w 468941"/>
              <a:gd name="connsiteY69" fmla="*/ 297107 h 415072"/>
              <a:gd name="connsiteX70" fmla="*/ 64498 w 468941"/>
              <a:gd name="connsiteY70" fmla="*/ 300112 h 415072"/>
              <a:gd name="connsiteX71" fmla="*/ 66356 w 468941"/>
              <a:gd name="connsiteY71" fmla="*/ 303136 h 415072"/>
              <a:gd name="connsiteX72" fmla="*/ 68511 w 468941"/>
              <a:gd name="connsiteY72" fmla="*/ 306002 h 415072"/>
              <a:gd name="connsiteX73" fmla="*/ 70507 w 468941"/>
              <a:gd name="connsiteY73" fmla="*/ 308868 h 415072"/>
              <a:gd name="connsiteX74" fmla="*/ 74974 w 468941"/>
              <a:gd name="connsiteY74" fmla="*/ 314462 h 415072"/>
              <a:gd name="connsiteX75" fmla="*/ 79541 w 468941"/>
              <a:gd name="connsiteY75" fmla="*/ 319898 h 415072"/>
              <a:gd name="connsiteX76" fmla="*/ 84423 w 468941"/>
              <a:gd name="connsiteY76" fmla="*/ 325057 h 415072"/>
              <a:gd name="connsiteX77" fmla="*/ 89582 w 468941"/>
              <a:gd name="connsiteY77" fmla="*/ 329919 h 415072"/>
              <a:gd name="connsiteX78" fmla="*/ 94879 w 468941"/>
              <a:gd name="connsiteY78" fmla="*/ 334663 h 415072"/>
              <a:gd name="connsiteX79" fmla="*/ 100473 w 468941"/>
              <a:gd name="connsiteY79" fmla="*/ 339110 h 415072"/>
              <a:gd name="connsiteX80" fmla="*/ 106206 w 468941"/>
              <a:gd name="connsiteY80" fmla="*/ 343419 h 415072"/>
              <a:gd name="connsiteX81" fmla="*/ 112096 w 468941"/>
              <a:gd name="connsiteY81" fmla="*/ 347432 h 415072"/>
              <a:gd name="connsiteX82" fmla="*/ 118243 w 468941"/>
              <a:gd name="connsiteY82" fmla="*/ 351148 h 415072"/>
              <a:gd name="connsiteX83" fmla="*/ 124411 w 468941"/>
              <a:gd name="connsiteY83" fmla="*/ 354587 h 415072"/>
              <a:gd name="connsiteX84" fmla="*/ 130716 w 468941"/>
              <a:gd name="connsiteY84" fmla="*/ 357888 h 415072"/>
              <a:gd name="connsiteX85" fmla="*/ 137180 w 468941"/>
              <a:gd name="connsiteY85" fmla="*/ 360755 h 415072"/>
              <a:gd name="connsiteX86" fmla="*/ 143742 w 468941"/>
              <a:gd name="connsiteY86" fmla="*/ 363482 h 415072"/>
              <a:gd name="connsiteX87" fmla="*/ 150502 w 468941"/>
              <a:gd name="connsiteY87" fmla="*/ 365914 h 415072"/>
              <a:gd name="connsiteX88" fmla="*/ 154357 w 468941"/>
              <a:gd name="connsiteY88" fmla="*/ 367198 h 415072"/>
              <a:gd name="connsiteX89" fmla="*/ 158369 w 468941"/>
              <a:gd name="connsiteY89" fmla="*/ 368503 h 415072"/>
              <a:gd name="connsiteX90" fmla="*/ 162263 w 468941"/>
              <a:gd name="connsiteY90" fmla="*/ 369630 h 415072"/>
              <a:gd name="connsiteX91" fmla="*/ 166276 w 468941"/>
              <a:gd name="connsiteY91" fmla="*/ 370638 h 415072"/>
              <a:gd name="connsiteX92" fmla="*/ 170289 w 468941"/>
              <a:gd name="connsiteY92" fmla="*/ 371507 h 415072"/>
              <a:gd name="connsiteX93" fmla="*/ 174301 w 468941"/>
              <a:gd name="connsiteY93" fmla="*/ 372357 h 415072"/>
              <a:gd name="connsiteX94" fmla="*/ 178314 w 468941"/>
              <a:gd name="connsiteY94" fmla="*/ 373069 h 415072"/>
              <a:gd name="connsiteX95" fmla="*/ 182326 w 468941"/>
              <a:gd name="connsiteY95" fmla="*/ 373800 h 415072"/>
              <a:gd name="connsiteX96" fmla="*/ 190352 w 468941"/>
              <a:gd name="connsiteY96" fmla="*/ 374947 h 415072"/>
              <a:gd name="connsiteX97" fmla="*/ 198515 w 468941"/>
              <a:gd name="connsiteY97" fmla="*/ 375658 h 415072"/>
              <a:gd name="connsiteX98" fmla="*/ 206679 w 468941"/>
              <a:gd name="connsiteY98" fmla="*/ 376073 h 415072"/>
              <a:gd name="connsiteX99" fmla="*/ 214842 w 468941"/>
              <a:gd name="connsiteY99" fmla="*/ 376232 h 415072"/>
              <a:gd name="connsiteX100" fmla="*/ 223006 w 468941"/>
              <a:gd name="connsiteY100" fmla="*/ 376073 h 415072"/>
              <a:gd name="connsiteX101" fmla="*/ 231189 w 468941"/>
              <a:gd name="connsiteY101" fmla="*/ 375520 h 415072"/>
              <a:gd name="connsiteX102" fmla="*/ 239333 w 468941"/>
              <a:gd name="connsiteY102" fmla="*/ 374789 h 415072"/>
              <a:gd name="connsiteX103" fmla="*/ 247517 w 468941"/>
              <a:gd name="connsiteY103" fmla="*/ 373642 h 415072"/>
              <a:gd name="connsiteX104" fmla="*/ 255542 w 468941"/>
              <a:gd name="connsiteY104" fmla="*/ 372357 h 415072"/>
              <a:gd name="connsiteX105" fmla="*/ 263567 w 468941"/>
              <a:gd name="connsiteY105" fmla="*/ 370638 h 415072"/>
              <a:gd name="connsiteX106" fmla="*/ 271592 w 468941"/>
              <a:gd name="connsiteY106" fmla="*/ 368780 h 415072"/>
              <a:gd name="connsiteX107" fmla="*/ 279459 w 468941"/>
              <a:gd name="connsiteY107" fmla="*/ 366625 h 415072"/>
              <a:gd name="connsiteX108" fmla="*/ 286358 w 468941"/>
              <a:gd name="connsiteY108" fmla="*/ 364490 h 415072"/>
              <a:gd name="connsiteX109" fmla="*/ 293078 w 468941"/>
              <a:gd name="connsiteY109" fmla="*/ 362178 h 415072"/>
              <a:gd name="connsiteX110" fmla="*/ 299819 w 468941"/>
              <a:gd name="connsiteY110" fmla="*/ 359746 h 415072"/>
              <a:gd name="connsiteX111" fmla="*/ 306421 w 468941"/>
              <a:gd name="connsiteY111" fmla="*/ 357019 h 415072"/>
              <a:gd name="connsiteX112" fmla="*/ 313003 w 468941"/>
              <a:gd name="connsiteY112" fmla="*/ 354153 h 415072"/>
              <a:gd name="connsiteX113" fmla="*/ 319585 w 468941"/>
              <a:gd name="connsiteY113" fmla="*/ 350990 h 415072"/>
              <a:gd name="connsiteX114" fmla="*/ 325891 w 468941"/>
              <a:gd name="connsiteY114" fmla="*/ 347709 h 415072"/>
              <a:gd name="connsiteX115" fmla="*/ 332216 w 468941"/>
              <a:gd name="connsiteY115" fmla="*/ 344269 h 415072"/>
              <a:gd name="connsiteX116" fmla="*/ 338364 w 468941"/>
              <a:gd name="connsiteY116" fmla="*/ 340672 h 415072"/>
              <a:gd name="connsiteX117" fmla="*/ 344531 w 468941"/>
              <a:gd name="connsiteY117" fmla="*/ 336818 h 415072"/>
              <a:gd name="connsiteX118" fmla="*/ 350421 w 468941"/>
              <a:gd name="connsiteY118" fmla="*/ 332805 h 415072"/>
              <a:gd name="connsiteX119" fmla="*/ 356292 w 468941"/>
              <a:gd name="connsiteY119" fmla="*/ 328496 h 415072"/>
              <a:gd name="connsiteX120" fmla="*/ 361886 w 468941"/>
              <a:gd name="connsiteY120" fmla="*/ 324068 h 415072"/>
              <a:gd name="connsiteX121" fmla="*/ 367460 w 468941"/>
              <a:gd name="connsiteY121" fmla="*/ 319463 h 415072"/>
              <a:gd name="connsiteX122" fmla="*/ 372757 w 468941"/>
              <a:gd name="connsiteY122" fmla="*/ 314739 h 415072"/>
              <a:gd name="connsiteX123" fmla="*/ 377936 w 468941"/>
              <a:gd name="connsiteY123" fmla="*/ 309718 h 415072"/>
              <a:gd name="connsiteX124" fmla="*/ 382660 w 468941"/>
              <a:gd name="connsiteY124" fmla="*/ 304836 h 415072"/>
              <a:gd name="connsiteX125" fmla="*/ 387108 w 468941"/>
              <a:gd name="connsiteY125" fmla="*/ 299835 h 415072"/>
              <a:gd name="connsiteX126" fmla="*/ 391397 w 468941"/>
              <a:gd name="connsiteY126" fmla="*/ 294676 h 415072"/>
              <a:gd name="connsiteX127" fmla="*/ 395568 w 468941"/>
              <a:gd name="connsiteY127" fmla="*/ 289220 h 415072"/>
              <a:gd name="connsiteX128" fmla="*/ 399580 w 468941"/>
              <a:gd name="connsiteY128" fmla="*/ 283785 h 415072"/>
              <a:gd name="connsiteX129" fmla="*/ 403158 w 468941"/>
              <a:gd name="connsiteY129" fmla="*/ 278052 h 415072"/>
              <a:gd name="connsiteX130" fmla="*/ 406736 w 468941"/>
              <a:gd name="connsiteY130" fmla="*/ 272320 h 415072"/>
              <a:gd name="connsiteX131" fmla="*/ 409879 w 468941"/>
              <a:gd name="connsiteY131" fmla="*/ 266430 h 415072"/>
              <a:gd name="connsiteX132" fmla="*/ 412903 w 468941"/>
              <a:gd name="connsiteY132" fmla="*/ 260421 h 415072"/>
              <a:gd name="connsiteX133" fmla="*/ 415631 w 468941"/>
              <a:gd name="connsiteY133" fmla="*/ 254254 h 415072"/>
              <a:gd name="connsiteX134" fmla="*/ 418062 w 468941"/>
              <a:gd name="connsiteY134" fmla="*/ 247948 h 415072"/>
              <a:gd name="connsiteX135" fmla="*/ 420197 w 468941"/>
              <a:gd name="connsiteY135" fmla="*/ 241643 h 415072"/>
              <a:gd name="connsiteX136" fmla="*/ 421917 w 468941"/>
              <a:gd name="connsiteY136" fmla="*/ 235199 h 415072"/>
              <a:gd name="connsiteX137" fmla="*/ 423498 w 468941"/>
              <a:gd name="connsiteY137" fmla="*/ 228735 h 415072"/>
              <a:gd name="connsiteX138" fmla="*/ 424803 w 468941"/>
              <a:gd name="connsiteY138" fmla="*/ 222153 h 415072"/>
              <a:gd name="connsiteX139" fmla="*/ 425218 w 468941"/>
              <a:gd name="connsiteY139" fmla="*/ 218852 h 415072"/>
              <a:gd name="connsiteX140" fmla="*/ 425653 w 468941"/>
              <a:gd name="connsiteY140" fmla="*/ 215413 h 415072"/>
              <a:gd name="connsiteX141" fmla="*/ 426226 w 468941"/>
              <a:gd name="connsiteY141" fmla="*/ 208673 h 415072"/>
              <a:gd name="connsiteX142" fmla="*/ 426522 w 468941"/>
              <a:gd name="connsiteY142" fmla="*/ 201814 h 415072"/>
              <a:gd name="connsiteX143" fmla="*/ 426384 w 468941"/>
              <a:gd name="connsiteY143" fmla="*/ 195074 h 415072"/>
              <a:gd name="connsiteX144" fmla="*/ 426087 w 468941"/>
              <a:gd name="connsiteY144" fmla="*/ 188195 h 415072"/>
              <a:gd name="connsiteX145" fmla="*/ 425514 w 468941"/>
              <a:gd name="connsiteY145" fmla="*/ 181455 h 415072"/>
              <a:gd name="connsiteX146" fmla="*/ 424506 w 468941"/>
              <a:gd name="connsiteY146" fmla="*/ 174734 h 415072"/>
              <a:gd name="connsiteX147" fmla="*/ 423379 w 468941"/>
              <a:gd name="connsiteY147" fmla="*/ 168132 h 415072"/>
              <a:gd name="connsiteX148" fmla="*/ 421917 w 468941"/>
              <a:gd name="connsiteY148" fmla="*/ 161392 h 415072"/>
              <a:gd name="connsiteX149" fmla="*/ 420078 w 468941"/>
              <a:gd name="connsiteY149" fmla="*/ 154948 h 415072"/>
              <a:gd name="connsiteX150" fmla="*/ 418062 w 468941"/>
              <a:gd name="connsiteY150" fmla="*/ 148346 h 415072"/>
              <a:gd name="connsiteX151" fmla="*/ 415769 w 468941"/>
              <a:gd name="connsiteY151" fmla="*/ 142041 h 415072"/>
              <a:gd name="connsiteX152" fmla="*/ 413180 w 468941"/>
              <a:gd name="connsiteY152" fmla="*/ 135735 h 415072"/>
              <a:gd name="connsiteX153" fmla="*/ 410333 w 468941"/>
              <a:gd name="connsiteY153" fmla="*/ 129588 h 415072"/>
              <a:gd name="connsiteX154" fmla="*/ 407171 w 468941"/>
              <a:gd name="connsiteY154" fmla="*/ 123559 h 415072"/>
              <a:gd name="connsiteX155" fmla="*/ 403870 w 468941"/>
              <a:gd name="connsiteY155" fmla="*/ 117530 h 415072"/>
              <a:gd name="connsiteX156" fmla="*/ 400134 w 468941"/>
              <a:gd name="connsiteY156" fmla="*/ 111798 h 415072"/>
              <a:gd name="connsiteX157" fmla="*/ 397999 w 468941"/>
              <a:gd name="connsiteY157" fmla="*/ 108517 h 415072"/>
              <a:gd name="connsiteX158" fmla="*/ 395706 w 468941"/>
              <a:gd name="connsiteY158" fmla="*/ 105216 h 415072"/>
              <a:gd name="connsiteX159" fmla="*/ 393413 w 468941"/>
              <a:gd name="connsiteY159" fmla="*/ 102192 h 415072"/>
              <a:gd name="connsiteX160" fmla="*/ 390982 w 468941"/>
              <a:gd name="connsiteY160" fmla="*/ 99187 h 415072"/>
              <a:gd name="connsiteX161" fmla="*/ 388531 w 468941"/>
              <a:gd name="connsiteY161" fmla="*/ 96183 h 415072"/>
              <a:gd name="connsiteX162" fmla="*/ 385961 w 468941"/>
              <a:gd name="connsiteY162" fmla="*/ 93455 h 415072"/>
              <a:gd name="connsiteX163" fmla="*/ 383372 w 468941"/>
              <a:gd name="connsiteY163" fmla="*/ 90589 h 415072"/>
              <a:gd name="connsiteX164" fmla="*/ 380664 w 468941"/>
              <a:gd name="connsiteY164" fmla="*/ 88000 h 415072"/>
              <a:gd name="connsiteX165" fmla="*/ 378074 w 468941"/>
              <a:gd name="connsiteY165" fmla="*/ 85430 h 415072"/>
              <a:gd name="connsiteX166" fmla="*/ 375208 w 468941"/>
              <a:gd name="connsiteY166" fmla="*/ 82841 h 415072"/>
              <a:gd name="connsiteX167" fmla="*/ 372481 w 468941"/>
              <a:gd name="connsiteY167" fmla="*/ 80409 h 415072"/>
              <a:gd name="connsiteX168" fmla="*/ 369614 w 468941"/>
              <a:gd name="connsiteY168" fmla="*/ 78116 h 415072"/>
              <a:gd name="connsiteX169" fmla="*/ 366610 w 468941"/>
              <a:gd name="connsiteY169" fmla="*/ 75823 h 415072"/>
              <a:gd name="connsiteX170" fmla="*/ 363744 w 468941"/>
              <a:gd name="connsiteY170" fmla="*/ 73531 h 415072"/>
              <a:gd name="connsiteX171" fmla="*/ 360719 w 468941"/>
              <a:gd name="connsiteY171" fmla="*/ 71514 h 415072"/>
              <a:gd name="connsiteX172" fmla="*/ 357715 w 468941"/>
              <a:gd name="connsiteY172" fmla="*/ 69380 h 415072"/>
              <a:gd name="connsiteX173" fmla="*/ 351409 w 468941"/>
              <a:gd name="connsiteY173" fmla="*/ 65505 h 415072"/>
              <a:gd name="connsiteX174" fmla="*/ 345124 w 468941"/>
              <a:gd name="connsiteY174" fmla="*/ 61908 h 415072"/>
              <a:gd name="connsiteX175" fmla="*/ 338522 w 468941"/>
              <a:gd name="connsiteY175" fmla="*/ 58607 h 415072"/>
              <a:gd name="connsiteX176" fmla="*/ 331920 w 468941"/>
              <a:gd name="connsiteY176" fmla="*/ 55603 h 415072"/>
              <a:gd name="connsiteX177" fmla="*/ 325179 w 468941"/>
              <a:gd name="connsiteY177" fmla="*/ 52895 h 415072"/>
              <a:gd name="connsiteX178" fmla="*/ 318300 w 468941"/>
              <a:gd name="connsiteY178" fmla="*/ 50305 h 415072"/>
              <a:gd name="connsiteX179" fmla="*/ 311422 w 468941"/>
              <a:gd name="connsiteY179" fmla="*/ 48032 h 415072"/>
              <a:gd name="connsiteX180" fmla="*/ 304405 w 468941"/>
              <a:gd name="connsiteY180" fmla="*/ 46016 h 415072"/>
              <a:gd name="connsiteX181" fmla="*/ 297229 w 468941"/>
              <a:gd name="connsiteY181" fmla="*/ 44138 h 415072"/>
              <a:gd name="connsiteX182" fmla="*/ 290074 w 468941"/>
              <a:gd name="connsiteY182" fmla="*/ 42557 h 415072"/>
              <a:gd name="connsiteX183" fmla="*/ 282918 w 468941"/>
              <a:gd name="connsiteY183" fmla="*/ 41272 h 415072"/>
              <a:gd name="connsiteX184" fmla="*/ 275743 w 468941"/>
              <a:gd name="connsiteY184" fmla="*/ 40126 h 415072"/>
              <a:gd name="connsiteX185" fmla="*/ 268588 w 468941"/>
              <a:gd name="connsiteY185" fmla="*/ 39137 h 415072"/>
              <a:gd name="connsiteX186" fmla="*/ 261393 w 468941"/>
              <a:gd name="connsiteY186" fmla="*/ 38268 h 415072"/>
              <a:gd name="connsiteX187" fmla="*/ 254237 w 468941"/>
              <a:gd name="connsiteY187" fmla="*/ 37694 h 415072"/>
              <a:gd name="connsiteX188" fmla="*/ 247062 w 468941"/>
              <a:gd name="connsiteY188" fmla="*/ 37259 h 415072"/>
              <a:gd name="connsiteX189" fmla="*/ 240045 w 468941"/>
              <a:gd name="connsiteY189" fmla="*/ 36983 h 415072"/>
              <a:gd name="connsiteX190" fmla="*/ 233047 w 468941"/>
              <a:gd name="connsiteY190" fmla="*/ 36825 h 415072"/>
              <a:gd name="connsiteX191" fmla="*/ 237614 w 468941"/>
              <a:gd name="connsiteY191" fmla="*/ 0 h 415072"/>
              <a:gd name="connsiteX192" fmla="*/ 246350 w 468941"/>
              <a:gd name="connsiteY192" fmla="*/ 138 h 415072"/>
              <a:gd name="connsiteX193" fmla="*/ 254830 w 468941"/>
              <a:gd name="connsiteY193" fmla="*/ 415 h 415072"/>
              <a:gd name="connsiteX194" fmla="*/ 263409 w 468941"/>
              <a:gd name="connsiteY194" fmla="*/ 870 h 415072"/>
              <a:gd name="connsiteX195" fmla="*/ 271889 w 468941"/>
              <a:gd name="connsiteY195" fmla="*/ 1581 h 415072"/>
              <a:gd name="connsiteX196" fmla="*/ 280171 w 468941"/>
              <a:gd name="connsiteY196" fmla="*/ 2589 h 415072"/>
              <a:gd name="connsiteX197" fmla="*/ 288354 w 468941"/>
              <a:gd name="connsiteY197" fmla="*/ 3597 h 415072"/>
              <a:gd name="connsiteX198" fmla="*/ 296518 w 468941"/>
              <a:gd name="connsiteY198" fmla="*/ 4882 h 415072"/>
              <a:gd name="connsiteX199" fmla="*/ 304405 w 468941"/>
              <a:gd name="connsiteY199" fmla="*/ 6305 h 415072"/>
              <a:gd name="connsiteX200" fmla="*/ 312153 w 468941"/>
              <a:gd name="connsiteY200" fmla="*/ 7887 h 415072"/>
              <a:gd name="connsiteX201" fmla="*/ 319743 w 468941"/>
              <a:gd name="connsiteY201" fmla="*/ 9745 h 415072"/>
              <a:gd name="connsiteX202" fmla="*/ 327057 w 468941"/>
              <a:gd name="connsiteY202" fmla="*/ 11623 h 415072"/>
              <a:gd name="connsiteX203" fmla="*/ 334074 w 468941"/>
              <a:gd name="connsiteY203" fmla="*/ 13757 h 415072"/>
              <a:gd name="connsiteX204" fmla="*/ 340953 w 468941"/>
              <a:gd name="connsiteY204" fmla="*/ 15912 h 415072"/>
              <a:gd name="connsiteX205" fmla="*/ 347555 w 468941"/>
              <a:gd name="connsiteY205" fmla="*/ 18343 h 415072"/>
              <a:gd name="connsiteX206" fmla="*/ 353860 w 468941"/>
              <a:gd name="connsiteY206" fmla="*/ 20774 h 415072"/>
              <a:gd name="connsiteX207" fmla="*/ 359870 w 468941"/>
              <a:gd name="connsiteY207" fmla="*/ 23364 h 415072"/>
              <a:gd name="connsiteX208" fmla="*/ 363744 w 468941"/>
              <a:gd name="connsiteY208" fmla="*/ 25222 h 415072"/>
              <a:gd name="connsiteX209" fmla="*/ 367460 w 468941"/>
              <a:gd name="connsiteY209" fmla="*/ 27080 h 415072"/>
              <a:gd name="connsiteX210" fmla="*/ 371196 w 468941"/>
              <a:gd name="connsiteY210" fmla="*/ 29096 h 415072"/>
              <a:gd name="connsiteX211" fmla="*/ 374932 w 468941"/>
              <a:gd name="connsiteY211" fmla="*/ 31251 h 415072"/>
              <a:gd name="connsiteX212" fmla="*/ 378509 w 468941"/>
              <a:gd name="connsiteY212" fmla="*/ 33405 h 415072"/>
              <a:gd name="connsiteX213" fmla="*/ 382087 w 468941"/>
              <a:gd name="connsiteY213" fmla="*/ 35540 h 415072"/>
              <a:gd name="connsiteX214" fmla="*/ 385526 w 468941"/>
              <a:gd name="connsiteY214" fmla="*/ 37833 h 415072"/>
              <a:gd name="connsiteX215" fmla="*/ 389104 w 468941"/>
              <a:gd name="connsiteY215" fmla="*/ 40284 h 415072"/>
              <a:gd name="connsiteX216" fmla="*/ 392405 w 468941"/>
              <a:gd name="connsiteY216" fmla="*/ 42715 h 415072"/>
              <a:gd name="connsiteX217" fmla="*/ 395845 w 468941"/>
              <a:gd name="connsiteY217" fmla="*/ 45304 h 415072"/>
              <a:gd name="connsiteX218" fmla="*/ 399007 w 468941"/>
              <a:gd name="connsiteY218" fmla="*/ 48032 h 415072"/>
              <a:gd name="connsiteX219" fmla="*/ 402308 w 468941"/>
              <a:gd name="connsiteY219" fmla="*/ 50740 h 415072"/>
              <a:gd name="connsiteX220" fmla="*/ 405451 w 468941"/>
              <a:gd name="connsiteY220" fmla="*/ 53468 h 415072"/>
              <a:gd name="connsiteX221" fmla="*/ 408456 w 468941"/>
              <a:gd name="connsiteY221" fmla="*/ 56334 h 415072"/>
              <a:gd name="connsiteX222" fmla="*/ 411618 w 468941"/>
              <a:gd name="connsiteY222" fmla="*/ 59200 h 415072"/>
              <a:gd name="connsiteX223" fmla="*/ 414484 w 468941"/>
              <a:gd name="connsiteY223" fmla="*/ 62205 h 415072"/>
              <a:gd name="connsiteX224" fmla="*/ 417351 w 468941"/>
              <a:gd name="connsiteY224" fmla="*/ 65209 h 415072"/>
              <a:gd name="connsiteX225" fmla="*/ 420197 w 468941"/>
              <a:gd name="connsiteY225" fmla="*/ 68372 h 415072"/>
              <a:gd name="connsiteX226" fmla="*/ 422925 w 468941"/>
              <a:gd name="connsiteY226" fmla="*/ 71514 h 415072"/>
              <a:gd name="connsiteX227" fmla="*/ 425653 w 468941"/>
              <a:gd name="connsiteY227" fmla="*/ 74815 h 415072"/>
              <a:gd name="connsiteX228" fmla="*/ 428242 w 468941"/>
              <a:gd name="connsiteY228" fmla="*/ 78116 h 415072"/>
              <a:gd name="connsiteX229" fmla="*/ 430812 w 468941"/>
              <a:gd name="connsiteY229" fmla="*/ 81417 h 415072"/>
              <a:gd name="connsiteX230" fmla="*/ 433243 w 468941"/>
              <a:gd name="connsiteY230" fmla="*/ 84857 h 415072"/>
              <a:gd name="connsiteX231" fmla="*/ 435694 w 468941"/>
              <a:gd name="connsiteY231" fmla="*/ 88296 h 415072"/>
              <a:gd name="connsiteX232" fmla="*/ 437967 w 468941"/>
              <a:gd name="connsiteY232" fmla="*/ 91874 h 415072"/>
              <a:gd name="connsiteX233" fmla="*/ 440141 w 468941"/>
              <a:gd name="connsiteY233" fmla="*/ 95471 h 415072"/>
              <a:gd name="connsiteX234" fmla="*/ 442276 w 468941"/>
              <a:gd name="connsiteY234" fmla="*/ 99029 h 415072"/>
              <a:gd name="connsiteX235" fmla="*/ 444431 w 468941"/>
              <a:gd name="connsiteY235" fmla="*/ 102765 h 415072"/>
              <a:gd name="connsiteX236" fmla="*/ 446447 w 468941"/>
              <a:gd name="connsiteY236" fmla="*/ 106501 h 415072"/>
              <a:gd name="connsiteX237" fmla="*/ 448305 w 468941"/>
              <a:gd name="connsiteY237" fmla="*/ 110237 h 415072"/>
              <a:gd name="connsiteX238" fmla="*/ 450163 w 468941"/>
              <a:gd name="connsiteY238" fmla="*/ 114091 h 415072"/>
              <a:gd name="connsiteX239" fmla="*/ 451883 w 468941"/>
              <a:gd name="connsiteY239" fmla="*/ 117827 h 415072"/>
              <a:gd name="connsiteX240" fmla="*/ 455026 w 468941"/>
              <a:gd name="connsiteY240" fmla="*/ 125694 h 415072"/>
              <a:gd name="connsiteX241" fmla="*/ 457912 w 468941"/>
              <a:gd name="connsiteY241" fmla="*/ 133600 h 415072"/>
              <a:gd name="connsiteX242" fmla="*/ 460481 w 468941"/>
              <a:gd name="connsiteY242" fmla="*/ 141467 h 415072"/>
              <a:gd name="connsiteX243" fmla="*/ 461628 w 468941"/>
              <a:gd name="connsiteY243" fmla="*/ 145638 h 415072"/>
              <a:gd name="connsiteX244" fmla="*/ 462794 w 468941"/>
              <a:gd name="connsiteY244" fmla="*/ 149651 h 415072"/>
              <a:gd name="connsiteX245" fmla="*/ 463782 w 468941"/>
              <a:gd name="connsiteY245" fmla="*/ 153801 h 415072"/>
              <a:gd name="connsiteX246" fmla="*/ 464632 w 468941"/>
              <a:gd name="connsiteY246" fmla="*/ 157814 h 415072"/>
              <a:gd name="connsiteX247" fmla="*/ 465502 w 468941"/>
              <a:gd name="connsiteY247" fmla="*/ 161965 h 415072"/>
              <a:gd name="connsiteX248" fmla="*/ 466213 w 468941"/>
              <a:gd name="connsiteY248" fmla="*/ 166116 h 415072"/>
              <a:gd name="connsiteX249" fmla="*/ 466925 w 468941"/>
              <a:gd name="connsiteY249" fmla="*/ 170287 h 415072"/>
              <a:gd name="connsiteX250" fmla="*/ 467518 w 468941"/>
              <a:gd name="connsiteY250" fmla="*/ 174437 h 415072"/>
              <a:gd name="connsiteX251" fmla="*/ 467933 w 468941"/>
              <a:gd name="connsiteY251" fmla="*/ 178588 h 415072"/>
              <a:gd name="connsiteX252" fmla="*/ 468368 w 468941"/>
              <a:gd name="connsiteY252" fmla="*/ 182759 h 415072"/>
              <a:gd name="connsiteX253" fmla="*/ 468645 w 468941"/>
              <a:gd name="connsiteY253" fmla="*/ 186910 h 415072"/>
              <a:gd name="connsiteX254" fmla="*/ 468803 w 468941"/>
              <a:gd name="connsiteY254" fmla="*/ 191061 h 415072"/>
              <a:gd name="connsiteX255" fmla="*/ 468941 w 468941"/>
              <a:gd name="connsiteY255" fmla="*/ 195370 h 415072"/>
              <a:gd name="connsiteX256" fmla="*/ 468941 w 468941"/>
              <a:gd name="connsiteY256" fmla="*/ 199521 h 415072"/>
              <a:gd name="connsiteX257" fmla="*/ 468803 w 468941"/>
              <a:gd name="connsiteY257" fmla="*/ 203672 h 415072"/>
              <a:gd name="connsiteX258" fmla="*/ 468645 w 468941"/>
              <a:gd name="connsiteY258" fmla="*/ 207823 h 415072"/>
              <a:gd name="connsiteX259" fmla="*/ 468368 w 468941"/>
              <a:gd name="connsiteY259" fmla="*/ 212112 h 415072"/>
              <a:gd name="connsiteX260" fmla="*/ 468072 w 468941"/>
              <a:gd name="connsiteY260" fmla="*/ 216263 h 415072"/>
              <a:gd name="connsiteX261" fmla="*/ 467518 w 468941"/>
              <a:gd name="connsiteY261" fmla="*/ 220434 h 415072"/>
              <a:gd name="connsiteX262" fmla="*/ 467063 w 468941"/>
              <a:gd name="connsiteY262" fmla="*/ 224585 h 415072"/>
              <a:gd name="connsiteX263" fmla="*/ 466352 w 468941"/>
              <a:gd name="connsiteY263" fmla="*/ 228735 h 415072"/>
              <a:gd name="connsiteX264" fmla="*/ 465640 w 468941"/>
              <a:gd name="connsiteY264" fmla="*/ 232906 h 415072"/>
              <a:gd name="connsiteX265" fmla="*/ 464790 w 468941"/>
              <a:gd name="connsiteY265" fmla="*/ 236919 h 415072"/>
              <a:gd name="connsiteX266" fmla="*/ 463782 w 468941"/>
              <a:gd name="connsiteY266" fmla="*/ 241050 h 415072"/>
              <a:gd name="connsiteX267" fmla="*/ 462794 w 468941"/>
              <a:gd name="connsiteY267" fmla="*/ 245062 h 415072"/>
              <a:gd name="connsiteX268" fmla="*/ 461628 w 468941"/>
              <a:gd name="connsiteY268" fmla="*/ 249233 h 415072"/>
              <a:gd name="connsiteX269" fmla="*/ 460343 w 468941"/>
              <a:gd name="connsiteY269" fmla="*/ 253246 h 415072"/>
              <a:gd name="connsiteX270" fmla="*/ 458900 w 468941"/>
              <a:gd name="connsiteY270" fmla="*/ 257258 h 415072"/>
              <a:gd name="connsiteX271" fmla="*/ 457477 w 468941"/>
              <a:gd name="connsiteY271" fmla="*/ 261271 h 415072"/>
              <a:gd name="connsiteX272" fmla="*/ 456034 w 468941"/>
              <a:gd name="connsiteY272" fmla="*/ 265283 h 415072"/>
              <a:gd name="connsiteX273" fmla="*/ 454314 w 468941"/>
              <a:gd name="connsiteY273" fmla="*/ 269158 h 415072"/>
              <a:gd name="connsiteX274" fmla="*/ 452594 w 468941"/>
              <a:gd name="connsiteY274" fmla="*/ 273032 h 415072"/>
              <a:gd name="connsiteX275" fmla="*/ 450875 w 468941"/>
              <a:gd name="connsiteY275" fmla="*/ 276906 h 415072"/>
              <a:gd name="connsiteX276" fmla="*/ 449017 w 468941"/>
              <a:gd name="connsiteY276" fmla="*/ 280622 h 415072"/>
              <a:gd name="connsiteX277" fmla="*/ 447000 w 468941"/>
              <a:gd name="connsiteY277" fmla="*/ 284358 h 415072"/>
              <a:gd name="connsiteX278" fmla="*/ 445004 w 468941"/>
              <a:gd name="connsiteY278" fmla="*/ 288074 h 415072"/>
              <a:gd name="connsiteX279" fmla="*/ 442849 w 468941"/>
              <a:gd name="connsiteY279" fmla="*/ 291671 h 415072"/>
              <a:gd name="connsiteX280" fmla="*/ 440715 w 468941"/>
              <a:gd name="connsiteY280" fmla="*/ 295249 h 415072"/>
              <a:gd name="connsiteX281" fmla="*/ 436129 w 468941"/>
              <a:gd name="connsiteY281" fmla="*/ 302266 h 415072"/>
              <a:gd name="connsiteX282" fmla="*/ 431108 w 468941"/>
              <a:gd name="connsiteY282" fmla="*/ 309145 h 415072"/>
              <a:gd name="connsiteX283" fmla="*/ 426087 w 468941"/>
              <a:gd name="connsiteY283" fmla="*/ 315885 h 415072"/>
              <a:gd name="connsiteX284" fmla="*/ 420652 w 468941"/>
              <a:gd name="connsiteY284" fmla="*/ 322329 h 415072"/>
              <a:gd name="connsiteX285" fmla="*/ 414900 w 468941"/>
              <a:gd name="connsiteY285" fmla="*/ 328634 h 415072"/>
              <a:gd name="connsiteX286" fmla="*/ 409029 w 468941"/>
              <a:gd name="connsiteY286" fmla="*/ 334663 h 415072"/>
              <a:gd name="connsiteX287" fmla="*/ 403020 w 468941"/>
              <a:gd name="connsiteY287" fmla="*/ 340534 h 415072"/>
              <a:gd name="connsiteX288" fmla="*/ 396714 w 468941"/>
              <a:gd name="connsiteY288" fmla="*/ 346266 h 415072"/>
              <a:gd name="connsiteX289" fmla="*/ 390270 w 468941"/>
              <a:gd name="connsiteY289" fmla="*/ 351721 h 415072"/>
              <a:gd name="connsiteX290" fmla="*/ 383668 w 468941"/>
              <a:gd name="connsiteY290" fmla="*/ 357019 h 415072"/>
              <a:gd name="connsiteX291" fmla="*/ 376355 w 468941"/>
              <a:gd name="connsiteY291" fmla="*/ 362474 h 415072"/>
              <a:gd name="connsiteX292" fmla="*/ 368745 w 468941"/>
              <a:gd name="connsiteY292" fmla="*/ 367633 h 415072"/>
              <a:gd name="connsiteX293" fmla="*/ 361174 w 468941"/>
              <a:gd name="connsiteY293" fmla="*/ 372515 h 415072"/>
              <a:gd name="connsiteX294" fmla="*/ 353267 w 468941"/>
              <a:gd name="connsiteY294" fmla="*/ 377081 h 415072"/>
              <a:gd name="connsiteX295" fmla="*/ 345242 w 468941"/>
              <a:gd name="connsiteY295" fmla="*/ 381549 h 415072"/>
              <a:gd name="connsiteX296" fmla="*/ 337098 w 468941"/>
              <a:gd name="connsiteY296" fmla="*/ 385680 h 415072"/>
              <a:gd name="connsiteX297" fmla="*/ 328777 w 468941"/>
              <a:gd name="connsiteY297" fmla="*/ 389574 h 415072"/>
              <a:gd name="connsiteX298" fmla="*/ 320317 w 468941"/>
              <a:gd name="connsiteY298" fmla="*/ 393132 h 415072"/>
              <a:gd name="connsiteX299" fmla="*/ 311857 w 468941"/>
              <a:gd name="connsiteY299" fmla="*/ 396591 h 415072"/>
              <a:gd name="connsiteX300" fmla="*/ 303258 w 468941"/>
              <a:gd name="connsiteY300" fmla="*/ 399595 h 415072"/>
              <a:gd name="connsiteX301" fmla="*/ 294502 w 468941"/>
              <a:gd name="connsiteY301" fmla="*/ 402461 h 415072"/>
              <a:gd name="connsiteX302" fmla="*/ 285626 w 468941"/>
              <a:gd name="connsiteY302" fmla="*/ 405031 h 415072"/>
              <a:gd name="connsiteX303" fmla="*/ 276890 w 468941"/>
              <a:gd name="connsiteY303" fmla="*/ 407186 h 415072"/>
              <a:gd name="connsiteX304" fmla="*/ 267856 w 468941"/>
              <a:gd name="connsiteY304" fmla="*/ 409182 h 415072"/>
              <a:gd name="connsiteX305" fmla="*/ 258981 w 468941"/>
              <a:gd name="connsiteY305" fmla="*/ 410921 h 415072"/>
              <a:gd name="connsiteX306" fmla="*/ 249948 w 468941"/>
              <a:gd name="connsiteY306" fmla="*/ 412345 h 415072"/>
              <a:gd name="connsiteX307" fmla="*/ 240341 w 468941"/>
              <a:gd name="connsiteY307" fmla="*/ 413491 h 415072"/>
              <a:gd name="connsiteX308" fmla="*/ 230755 w 468941"/>
              <a:gd name="connsiteY308" fmla="*/ 414361 h 415072"/>
              <a:gd name="connsiteX309" fmla="*/ 225892 w 468941"/>
              <a:gd name="connsiteY309" fmla="*/ 414657 h 415072"/>
              <a:gd name="connsiteX310" fmla="*/ 221010 w 468941"/>
              <a:gd name="connsiteY310" fmla="*/ 414934 h 415072"/>
              <a:gd name="connsiteX311" fmla="*/ 216266 w 468941"/>
              <a:gd name="connsiteY311" fmla="*/ 415072 h 415072"/>
              <a:gd name="connsiteX312" fmla="*/ 211423 w 468941"/>
              <a:gd name="connsiteY312" fmla="*/ 415072 h 415072"/>
              <a:gd name="connsiteX313" fmla="*/ 206540 w 468941"/>
              <a:gd name="connsiteY313" fmla="*/ 415072 h 415072"/>
              <a:gd name="connsiteX314" fmla="*/ 201797 w 468941"/>
              <a:gd name="connsiteY314" fmla="*/ 414934 h 415072"/>
              <a:gd name="connsiteX315" fmla="*/ 196914 w 468941"/>
              <a:gd name="connsiteY315" fmla="*/ 414657 h 415072"/>
              <a:gd name="connsiteX316" fmla="*/ 192190 w 468941"/>
              <a:gd name="connsiteY316" fmla="*/ 414361 h 415072"/>
              <a:gd name="connsiteX317" fmla="*/ 187327 w 468941"/>
              <a:gd name="connsiteY317" fmla="*/ 413926 h 415072"/>
              <a:gd name="connsiteX318" fmla="*/ 182603 w 468941"/>
              <a:gd name="connsiteY318" fmla="*/ 413491 h 415072"/>
              <a:gd name="connsiteX319" fmla="*/ 177859 w 468941"/>
              <a:gd name="connsiteY319" fmla="*/ 412779 h 415072"/>
              <a:gd name="connsiteX320" fmla="*/ 173135 w 468941"/>
              <a:gd name="connsiteY320" fmla="*/ 412206 h 415072"/>
              <a:gd name="connsiteX321" fmla="*/ 168411 w 468941"/>
              <a:gd name="connsiteY321" fmla="*/ 411356 h 415072"/>
              <a:gd name="connsiteX322" fmla="*/ 163687 w 468941"/>
              <a:gd name="connsiteY322" fmla="*/ 410487 h 415072"/>
              <a:gd name="connsiteX323" fmla="*/ 158962 w 468941"/>
              <a:gd name="connsiteY323" fmla="*/ 409478 h 415072"/>
              <a:gd name="connsiteX324" fmla="*/ 154218 w 468941"/>
              <a:gd name="connsiteY324" fmla="*/ 408470 h 415072"/>
              <a:gd name="connsiteX325" fmla="*/ 149633 w 468941"/>
              <a:gd name="connsiteY325" fmla="*/ 407186 h 415072"/>
              <a:gd name="connsiteX326" fmla="*/ 144908 w 468941"/>
              <a:gd name="connsiteY326" fmla="*/ 406039 h 415072"/>
              <a:gd name="connsiteX327" fmla="*/ 140323 w 468941"/>
              <a:gd name="connsiteY327" fmla="*/ 404616 h 415072"/>
              <a:gd name="connsiteX328" fmla="*/ 135717 w 468941"/>
              <a:gd name="connsiteY328" fmla="*/ 403173 h 415072"/>
              <a:gd name="connsiteX329" fmla="*/ 131151 w 468941"/>
              <a:gd name="connsiteY329" fmla="*/ 401611 h 415072"/>
              <a:gd name="connsiteX330" fmla="*/ 126703 w 468941"/>
              <a:gd name="connsiteY330" fmla="*/ 399892 h 415072"/>
              <a:gd name="connsiteX331" fmla="*/ 122256 w 468941"/>
              <a:gd name="connsiteY331" fmla="*/ 398152 h 415072"/>
              <a:gd name="connsiteX332" fmla="*/ 117828 w 468941"/>
              <a:gd name="connsiteY332" fmla="*/ 396294 h 415072"/>
              <a:gd name="connsiteX333" fmla="*/ 113381 w 468941"/>
              <a:gd name="connsiteY333" fmla="*/ 394298 h 415072"/>
              <a:gd name="connsiteX334" fmla="*/ 108933 w 468941"/>
              <a:gd name="connsiteY334" fmla="*/ 392124 h 415072"/>
              <a:gd name="connsiteX335" fmla="*/ 104624 w 468941"/>
              <a:gd name="connsiteY335" fmla="*/ 389989 h 415072"/>
              <a:gd name="connsiteX336" fmla="*/ 100335 w 468941"/>
              <a:gd name="connsiteY336" fmla="*/ 387696 h 415072"/>
              <a:gd name="connsiteX337" fmla="*/ 96461 w 468941"/>
              <a:gd name="connsiteY337" fmla="*/ 385561 h 415072"/>
              <a:gd name="connsiteX338" fmla="*/ 92586 w 468941"/>
              <a:gd name="connsiteY338" fmla="*/ 383249 h 415072"/>
              <a:gd name="connsiteX339" fmla="*/ 88732 w 468941"/>
              <a:gd name="connsiteY339" fmla="*/ 380817 h 415072"/>
              <a:gd name="connsiteX340" fmla="*/ 84996 w 468941"/>
              <a:gd name="connsiteY340" fmla="*/ 378366 h 415072"/>
              <a:gd name="connsiteX341" fmla="*/ 81260 w 468941"/>
              <a:gd name="connsiteY341" fmla="*/ 375935 h 415072"/>
              <a:gd name="connsiteX342" fmla="*/ 77682 w 468941"/>
              <a:gd name="connsiteY342" fmla="*/ 373365 h 415072"/>
              <a:gd name="connsiteX343" fmla="*/ 74105 w 468941"/>
              <a:gd name="connsiteY343" fmla="*/ 370638 h 415072"/>
              <a:gd name="connsiteX344" fmla="*/ 70665 w 468941"/>
              <a:gd name="connsiteY344" fmla="*/ 367910 h 415072"/>
              <a:gd name="connsiteX345" fmla="*/ 67226 w 468941"/>
              <a:gd name="connsiteY345" fmla="*/ 365044 h 415072"/>
              <a:gd name="connsiteX346" fmla="*/ 63787 w 468941"/>
              <a:gd name="connsiteY346" fmla="*/ 362178 h 415072"/>
              <a:gd name="connsiteX347" fmla="*/ 60486 w 468941"/>
              <a:gd name="connsiteY347" fmla="*/ 359173 h 415072"/>
              <a:gd name="connsiteX348" fmla="*/ 57185 w 468941"/>
              <a:gd name="connsiteY348" fmla="*/ 356169 h 415072"/>
              <a:gd name="connsiteX349" fmla="*/ 54042 w 468941"/>
              <a:gd name="connsiteY349" fmla="*/ 353006 h 415072"/>
              <a:gd name="connsiteX350" fmla="*/ 51037 w 468941"/>
              <a:gd name="connsiteY350" fmla="*/ 349863 h 415072"/>
              <a:gd name="connsiteX351" fmla="*/ 48013 w 468941"/>
              <a:gd name="connsiteY351" fmla="*/ 346562 h 415072"/>
              <a:gd name="connsiteX352" fmla="*/ 45008 w 468941"/>
              <a:gd name="connsiteY352" fmla="*/ 343261 h 415072"/>
              <a:gd name="connsiteX353" fmla="*/ 42142 w 468941"/>
              <a:gd name="connsiteY353" fmla="*/ 339822 h 415072"/>
              <a:gd name="connsiteX354" fmla="*/ 39414 w 468941"/>
              <a:gd name="connsiteY354" fmla="*/ 336383 h 415072"/>
              <a:gd name="connsiteX355" fmla="*/ 36687 w 468941"/>
              <a:gd name="connsiteY355" fmla="*/ 332805 h 415072"/>
              <a:gd name="connsiteX356" fmla="*/ 34117 w 468941"/>
              <a:gd name="connsiteY356" fmla="*/ 329208 h 415072"/>
              <a:gd name="connsiteX357" fmla="*/ 31547 w 468941"/>
              <a:gd name="connsiteY357" fmla="*/ 325630 h 415072"/>
              <a:gd name="connsiteX358" fmla="*/ 29096 w 468941"/>
              <a:gd name="connsiteY358" fmla="*/ 321894 h 415072"/>
              <a:gd name="connsiteX359" fmla="*/ 26823 w 468941"/>
              <a:gd name="connsiteY359" fmla="*/ 318178 h 415072"/>
              <a:gd name="connsiteX360" fmla="*/ 24511 w 468941"/>
              <a:gd name="connsiteY360" fmla="*/ 314304 h 415072"/>
              <a:gd name="connsiteX361" fmla="*/ 22356 w 468941"/>
              <a:gd name="connsiteY361" fmla="*/ 310449 h 415072"/>
              <a:gd name="connsiteX362" fmla="*/ 20221 w 468941"/>
              <a:gd name="connsiteY362" fmla="*/ 306555 h 415072"/>
              <a:gd name="connsiteX363" fmla="*/ 18205 w 468941"/>
              <a:gd name="connsiteY363" fmla="*/ 302543 h 415072"/>
              <a:gd name="connsiteX364" fmla="*/ 16347 w 468941"/>
              <a:gd name="connsiteY364" fmla="*/ 298530 h 415072"/>
              <a:gd name="connsiteX365" fmla="*/ 14627 w 468941"/>
              <a:gd name="connsiteY365" fmla="*/ 294379 h 415072"/>
              <a:gd name="connsiteX366" fmla="*/ 12908 w 468941"/>
              <a:gd name="connsiteY366" fmla="*/ 290228 h 415072"/>
              <a:gd name="connsiteX367" fmla="*/ 11326 w 468941"/>
              <a:gd name="connsiteY367" fmla="*/ 286078 h 415072"/>
              <a:gd name="connsiteX368" fmla="*/ 9765 w 468941"/>
              <a:gd name="connsiteY368" fmla="*/ 281768 h 415072"/>
              <a:gd name="connsiteX369" fmla="*/ 8322 w 468941"/>
              <a:gd name="connsiteY369" fmla="*/ 277341 h 415072"/>
              <a:gd name="connsiteX370" fmla="*/ 7017 w 468941"/>
              <a:gd name="connsiteY370" fmla="*/ 272893 h 415072"/>
              <a:gd name="connsiteX371" fmla="*/ 5890 w 468941"/>
              <a:gd name="connsiteY371" fmla="*/ 268308 h 415072"/>
              <a:gd name="connsiteX372" fmla="*/ 4744 w 468941"/>
              <a:gd name="connsiteY372" fmla="*/ 263860 h 415072"/>
              <a:gd name="connsiteX373" fmla="*/ 3736 w 468941"/>
              <a:gd name="connsiteY373" fmla="*/ 259274 h 415072"/>
              <a:gd name="connsiteX374" fmla="*/ 2866 w 468941"/>
              <a:gd name="connsiteY374" fmla="*/ 254689 h 415072"/>
              <a:gd name="connsiteX375" fmla="*/ 2155 w 468941"/>
              <a:gd name="connsiteY375" fmla="*/ 250083 h 415072"/>
              <a:gd name="connsiteX376" fmla="*/ 1581 w 468941"/>
              <a:gd name="connsiteY376" fmla="*/ 245517 h 415072"/>
              <a:gd name="connsiteX377" fmla="*/ 1008 w 468941"/>
              <a:gd name="connsiteY377" fmla="*/ 240931 h 415072"/>
              <a:gd name="connsiteX378" fmla="*/ 573 w 468941"/>
              <a:gd name="connsiteY378" fmla="*/ 236326 h 415072"/>
              <a:gd name="connsiteX379" fmla="*/ 277 w 468941"/>
              <a:gd name="connsiteY379" fmla="*/ 231602 h 415072"/>
              <a:gd name="connsiteX380" fmla="*/ 0 w 468941"/>
              <a:gd name="connsiteY380" fmla="*/ 227016 h 415072"/>
              <a:gd name="connsiteX381" fmla="*/ 0 w 468941"/>
              <a:gd name="connsiteY381" fmla="*/ 222450 h 415072"/>
              <a:gd name="connsiteX382" fmla="*/ 0 w 468941"/>
              <a:gd name="connsiteY382" fmla="*/ 217706 h 415072"/>
              <a:gd name="connsiteX383" fmla="*/ 0 w 468941"/>
              <a:gd name="connsiteY383" fmla="*/ 213120 h 415072"/>
              <a:gd name="connsiteX384" fmla="*/ 277 w 468941"/>
              <a:gd name="connsiteY384" fmla="*/ 208534 h 415072"/>
              <a:gd name="connsiteX385" fmla="*/ 573 w 468941"/>
              <a:gd name="connsiteY385" fmla="*/ 203830 h 415072"/>
              <a:gd name="connsiteX386" fmla="*/ 1008 w 468941"/>
              <a:gd name="connsiteY386" fmla="*/ 199224 h 415072"/>
              <a:gd name="connsiteX387" fmla="*/ 1581 w 468941"/>
              <a:gd name="connsiteY387" fmla="*/ 194639 h 415072"/>
              <a:gd name="connsiteX388" fmla="*/ 2155 w 468941"/>
              <a:gd name="connsiteY388" fmla="*/ 190073 h 415072"/>
              <a:gd name="connsiteX389" fmla="*/ 2866 w 468941"/>
              <a:gd name="connsiteY389" fmla="*/ 185467 h 415072"/>
              <a:gd name="connsiteX390" fmla="*/ 3736 w 468941"/>
              <a:gd name="connsiteY390" fmla="*/ 180881 h 415072"/>
              <a:gd name="connsiteX391" fmla="*/ 4744 w 468941"/>
              <a:gd name="connsiteY391" fmla="*/ 176296 h 415072"/>
              <a:gd name="connsiteX392" fmla="*/ 5752 w 468941"/>
              <a:gd name="connsiteY392" fmla="*/ 171710 h 415072"/>
              <a:gd name="connsiteX393" fmla="*/ 6879 w 468941"/>
              <a:gd name="connsiteY393" fmla="*/ 167262 h 415072"/>
              <a:gd name="connsiteX394" fmla="*/ 8025 w 468941"/>
              <a:gd name="connsiteY394" fmla="*/ 162815 h 415072"/>
              <a:gd name="connsiteX395" fmla="*/ 9468 w 468941"/>
              <a:gd name="connsiteY395" fmla="*/ 158229 h 415072"/>
              <a:gd name="connsiteX396" fmla="*/ 10891 w 468941"/>
              <a:gd name="connsiteY396" fmla="*/ 153940 h 415072"/>
              <a:gd name="connsiteX397" fmla="*/ 12334 w 468941"/>
              <a:gd name="connsiteY397" fmla="*/ 149492 h 415072"/>
              <a:gd name="connsiteX398" fmla="*/ 14054 w 468941"/>
              <a:gd name="connsiteY398" fmla="*/ 145183 h 415072"/>
              <a:gd name="connsiteX399" fmla="*/ 15774 w 468941"/>
              <a:gd name="connsiteY399" fmla="*/ 140756 h 415072"/>
              <a:gd name="connsiteX400" fmla="*/ 17493 w 468941"/>
              <a:gd name="connsiteY400" fmla="*/ 136605 h 415072"/>
              <a:gd name="connsiteX401" fmla="*/ 19351 w 468941"/>
              <a:gd name="connsiteY401" fmla="*/ 132592 h 415072"/>
              <a:gd name="connsiteX402" fmla="*/ 21229 w 468941"/>
              <a:gd name="connsiteY402" fmla="*/ 128580 h 415072"/>
              <a:gd name="connsiteX403" fmla="*/ 23068 w 468941"/>
              <a:gd name="connsiteY403" fmla="*/ 124706 h 415072"/>
              <a:gd name="connsiteX404" fmla="*/ 25242 w 468941"/>
              <a:gd name="connsiteY404" fmla="*/ 120831 h 415072"/>
              <a:gd name="connsiteX405" fmla="*/ 27238 w 468941"/>
              <a:gd name="connsiteY405" fmla="*/ 116957 h 415072"/>
              <a:gd name="connsiteX406" fmla="*/ 29373 w 468941"/>
              <a:gd name="connsiteY406" fmla="*/ 113241 h 415072"/>
              <a:gd name="connsiteX407" fmla="*/ 33979 w 468941"/>
              <a:gd name="connsiteY407" fmla="*/ 105789 h 415072"/>
              <a:gd name="connsiteX408" fmla="*/ 38861 w 468941"/>
              <a:gd name="connsiteY408" fmla="*/ 98614 h 415072"/>
              <a:gd name="connsiteX409" fmla="*/ 44000 w 468941"/>
              <a:gd name="connsiteY409" fmla="*/ 91459 h 415072"/>
              <a:gd name="connsiteX410" fmla="*/ 49436 w 468941"/>
              <a:gd name="connsiteY410" fmla="*/ 84699 h 415072"/>
              <a:gd name="connsiteX411" fmla="*/ 55050 w 468941"/>
              <a:gd name="connsiteY411" fmla="*/ 77958 h 415072"/>
              <a:gd name="connsiteX412" fmla="*/ 60920 w 468941"/>
              <a:gd name="connsiteY412" fmla="*/ 71514 h 415072"/>
              <a:gd name="connsiteX413" fmla="*/ 67088 w 468941"/>
              <a:gd name="connsiteY413" fmla="*/ 65209 h 415072"/>
              <a:gd name="connsiteX414" fmla="*/ 73393 w 468941"/>
              <a:gd name="connsiteY414" fmla="*/ 59200 h 415072"/>
              <a:gd name="connsiteX415" fmla="*/ 79995 w 468941"/>
              <a:gd name="connsiteY415" fmla="*/ 53468 h 415072"/>
              <a:gd name="connsiteX416" fmla="*/ 86716 w 468941"/>
              <a:gd name="connsiteY416" fmla="*/ 47874 h 415072"/>
              <a:gd name="connsiteX417" fmla="*/ 93595 w 468941"/>
              <a:gd name="connsiteY417" fmla="*/ 42557 h 415072"/>
              <a:gd name="connsiteX418" fmla="*/ 100612 w 468941"/>
              <a:gd name="connsiteY418" fmla="*/ 37536 h 415072"/>
              <a:gd name="connsiteX419" fmla="*/ 107925 w 468941"/>
              <a:gd name="connsiteY419" fmla="*/ 32693 h 415072"/>
              <a:gd name="connsiteX420" fmla="*/ 111365 w 468941"/>
              <a:gd name="connsiteY420" fmla="*/ 30519 h 415072"/>
              <a:gd name="connsiteX421" fmla="*/ 114804 w 468941"/>
              <a:gd name="connsiteY421" fmla="*/ 28523 h 415072"/>
              <a:gd name="connsiteX422" fmla="*/ 118382 w 468941"/>
              <a:gd name="connsiteY422" fmla="*/ 26507 h 415072"/>
              <a:gd name="connsiteX423" fmla="*/ 121960 w 468941"/>
              <a:gd name="connsiteY423" fmla="*/ 24649 h 415072"/>
              <a:gd name="connsiteX424" fmla="*/ 125695 w 468941"/>
              <a:gd name="connsiteY424" fmla="*/ 22791 h 415072"/>
              <a:gd name="connsiteX425" fmla="*/ 129431 w 468941"/>
              <a:gd name="connsiteY425" fmla="*/ 21071 h 415072"/>
              <a:gd name="connsiteX426" fmla="*/ 133167 w 468941"/>
              <a:gd name="connsiteY426" fmla="*/ 19351 h 415072"/>
              <a:gd name="connsiteX427" fmla="*/ 137022 w 468941"/>
              <a:gd name="connsiteY427" fmla="*/ 17770 h 415072"/>
              <a:gd name="connsiteX428" fmla="*/ 144750 w 468941"/>
              <a:gd name="connsiteY428" fmla="*/ 14765 h 415072"/>
              <a:gd name="connsiteX429" fmla="*/ 152637 w 468941"/>
              <a:gd name="connsiteY429" fmla="*/ 12176 h 415072"/>
              <a:gd name="connsiteX430" fmla="*/ 160801 w 468941"/>
              <a:gd name="connsiteY430" fmla="*/ 9745 h 415072"/>
              <a:gd name="connsiteX431" fmla="*/ 169122 w 468941"/>
              <a:gd name="connsiteY431" fmla="*/ 7610 h 415072"/>
              <a:gd name="connsiteX432" fmla="*/ 177444 w 468941"/>
              <a:gd name="connsiteY432" fmla="*/ 5890 h 415072"/>
              <a:gd name="connsiteX433" fmla="*/ 185884 w 468941"/>
              <a:gd name="connsiteY433" fmla="*/ 4309 h 415072"/>
              <a:gd name="connsiteX434" fmla="*/ 194364 w 468941"/>
              <a:gd name="connsiteY434" fmla="*/ 2866 h 415072"/>
              <a:gd name="connsiteX435" fmla="*/ 202943 w 468941"/>
              <a:gd name="connsiteY435" fmla="*/ 1878 h 415072"/>
              <a:gd name="connsiteX436" fmla="*/ 211700 w 468941"/>
              <a:gd name="connsiteY436" fmla="*/ 1008 h 415072"/>
              <a:gd name="connsiteX437" fmla="*/ 220298 w 468941"/>
              <a:gd name="connsiteY437" fmla="*/ 415 h 415072"/>
              <a:gd name="connsiteX438" fmla="*/ 229035 w 468941"/>
              <a:gd name="connsiteY438" fmla="*/ 138 h 415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Lst>
            <a:rect l="l" t="t" r="r" b="b"/>
            <a:pathLst>
              <a:path w="468941" h="415072">
                <a:moveTo>
                  <a:pt x="226011" y="36825"/>
                </a:moveTo>
                <a:lnTo>
                  <a:pt x="219152" y="36983"/>
                </a:lnTo>
                <a:lnTo>
                  <a:pt x="212411" y="37259"/>
                </a:lnTo>
                <a:lnTo>
                  <a:pt x="205671" y="37536"/>
                </a:lnTo>
                <a:lnTo>
                  <a:pt x="199227" y="38129"/>
                </a:lnTo>
                <a:lnTo>
                  <a:pt x="192783" y="38702"/>
                </a:lnTo>
                <a:lnTo>
                  <a:pt x="186616" y="39552"/>
                </a:lnTo>
                <a:lnTo>
                  <a:pt x="180587" y="40719"/>
                </a:lnTo>
                <a:lnTo>
                  <a:pt x="174578" y="42142"/>
                </a:lnTo>
                <a:lnTo>
                  <a:pt x="168549" y="43861"/>
                </a:lnTo>
                <a:lnTo>
                  <a:pt x="162679" y="45858"/>
                </a:lnTo>
                <a:lnTo>
                  <a:pt x="156946" y="48151"/>
                </a:lnTo>
                <a:lnTo>
                  <a:pt x="151214" y="50582"/>
                </a:lnTo>
                <a:lnTo>
                  <a:pt x="145482" y="53468"/>
                </a:lnTo>
                <a:lnTo>
                  <a:pt x="140026" y="56334"/>
                </a:lnTo>
                <a:lnTo>
                  <a:pt x="134590" y="59477"/>
                </a:lnTo>
                <a:lnTo>
                  <a:pt x="129273" y="62778"/>
                </a:lnTo>
                <a:lnTo>
                  <a:pt x="123976" y="66375"/>
                </a:lnTo>
                <a:lnTo>
                  <a:pt x="118955" y="69933"/>
                </a:lnTo>
                <a:lnTo>
                  <a:pt x="114092" y="73669"/>
                </a:lnTo>
                <a:lnTo>
                  <a:pt x="109368" y="77543"/>
                </a:lnTo>
                <a:lnTo>
                  <a:pt x="104782" y="81417"/>
                </a:lnTo>
                <a:lnTo>
                  <a:pt x="99327" y="86438"/>
                </a:lnTo>
                <a:lnTo>
                  <a:pt x="94168" y="91459"/>
                </a:lnTo>
                <a:lnTo>
                  <a:pt x="89147" y="96756"/>
                </a:lnTo>
                <a:lnTo>
                  <a:pt x="84284" y="102192"/>
                </a:lnTo>
                <a:lnTo>
                  <a:pt x="79699" y="107786"/>
                </a:lnTo>
                <a:lnTo>
                  <a:pt x="75251" y="113656"/>
                </a:lnTo>
                <a:lnTo>
                  <a:pt x="71100" y="119547"/>
                </a:lnTo>
                <a:lnTo>
                  <a:pt x="67088" y="125694"/>
                </a:lnTo>
                <a:lnTo>
                  <a:pt x="63490" y="131881"/>
                </a:lnTo>
                <a:lnTo>
                  <a:pt x="59912" y="138324"/>
                </a:lnTo>
                <a:lnTo>
                  <a:pt x="56750" y="144768"/>
                </a:lnTo>
                <a:lnTo>
                  <a:pt x="53903" y="151370"/>
                </a:lnTo>
                <a:lnTo>
                  <a:pt x="51176" y="158229"/>
                </a:lnTo>
                <a:lnTo>
                  <a:pt x="48883" y="165128"/>
                </a:lnTo>
                <a:lnTo>
                  <a:pt x="46728" y="172006"/>
                </a:lnTo>
                <a:lnTo>
                  <a:pt x="45008" y="179162"/>
                </a:lnTo>
                <a:lnTo>
                  <a:pt x="44139" y="182897"/>
                </a:lnTo>
                <a:lnTo>
                  <a:pt x="43427" y="186614"/>
                </a:lnTo>
                <a:lnTo>
                  <a:pt x="42874" y="190349"/>
                </a:lnTo>
                <a:lnTo>
                  <a:pt x="42281" y="194224"/>
                </a:lnTo>
                <a:lnTo>
                  <a:pt x="41866" y="197940"/>
                </a:lnTo>
                <a:lnTo>
                  <a:pt x="41411" y="201814"/>
                </a:lnTo>
                <a:lnTo>
                  <a:pt x="41134" y="205530"/>
                </a:lnTo>
                <a:lnTo>
                  <a:pt x="40996" y="209404"/>
                </a:lnTo>
                <a:lnTo>
                  <a:pt x="40857" y="213120"/>
                </a:lnTo>
                <a:lnTo>
                  <a:pt x="40857" y="216975"/>
                </a:lnTo>
                <a:lnTo>
                  <a:pt x="40857" y="220849"/>
                </a:lnTo>
                <a:lnTo>
                  <a:pt x="40996" y="224585"/>
                </a:lnTo>
                <a:lnTo>
                  <a:pt x="41292" y="228459"/>
                </a:lnTo>
                <a:lnTo>
                  <a:pt x="41569" y="232313"/>
                </a:lnTo>
                <a:lnTo>
                  <a:pt x="42004" y="236049"/>
                </a:lnTo>
                <a:lnTo>
                  <a:pt x="42577" y="239923"/>
                </a:lnTo>
                <a:lnTo>
                  <a:pt x="43150" y="243639"/>
                </a:lnTo>
                <a:lnTo>
                  <a:pt x="43724" y="247375"/>
                </a:lnTo>
                <a:lnTo>
                  <a:pt x="44593" y="251091"/>
                </a:lnTo>
                <a:lnTo>
                  <a:pt x="45423" y="254827"/>
                </a:lnTo>
                <a:lnTo>
                  <a:pt x="46293" y="258563"/>
                </a:lnTo>
                <a:lnTo>
                  <a:pt x="47301" y="262279"/>
                </a:lnTo>
                <a:lnTo>
                  <a:pt x="48448" y="265876"/>
                </a:lnTo>
                <a:lnTo>
                  <a:pt x="49733" y="269434"/>
                </a:lnTo>
                <a:lnTo>
                  <a:pt x="51037" y="273032"/>
                </a:lnTo>
                <a:lnTo>
                  <a:pt x="52322" y="276609"/>
                </a:lnTo>
                <a:lnTo>
                  <a:pt x="53903" y="280187"/>
                </a:lnTo>
                <a:lnTo>
                  <a:pt x="55465" y="283646"/>
                </a:lnTo>
                <a:lnTo>
                  <a:pt x="57046" y="287066"/>
                </a:lnTo>
                <a:lnTo>
                  <a:pt x="58766" y="290505"/>
                </a:lnTo>
                <a:lnTo>
                  <a:pt x="60644" y="293806"/>
                </a:lnTo>
                <a:lnTo>
                  <a:pt x="62640" y="297107"/>
                </a:lnTo>
                <a:lnTo>
                  <a:pt x="64498" y="300112"/>
                </a:lnTo>
                <a:lnTo>
                  <a:pt x="66356" y="303136"/>
                </a:lnTo>
                <a:lnTo>
                  <a:pt x="68511" y="306002"/>
                </a:lnTo>
                <a:lnTo>
                  <a:pt x="70507" y="308868"/>
                </a:lnTo>
                <a:lnTo>
                  <a:pt x="74974" y="314462"/>
                </a:lnTo>
                <a:lnTo>
                  <a:pt x="79541" y="319898"/>
                </a:lnTo>
                <a:lnTo>
                  <a:pt x="84423" y="325057"/>
                </a:lnTo>
                <a:lnTo>
                  <a:pt x="89582" y="329919"/>
                </a:lnTo>
                <a:lnTo>
                  <a:pt x="94879" y="334663"/>
                </a:lnTo>
                <a:lnTo>
                  <a:pt x="100473" y="339110"/>
                </a:lnTo>
                <a:lnTo>
                  <a:pt x="106206" y="343419"/>
                </a:lnTo>
                <a:lnTo>
                  <a:pt x="112096" y="347432"/>
                </a:lnTo>
                <a:lnTo>
                  <a:pt x="118243" y="351148"/>
                </a:lnTo>
                <a:lnTo>
                  <a:pt x="124411" y="354587"/>
                </a:lnTo>
                <a:lnTo>
                  <a:pt x="130716" y="357888"/>
                </a:lnTo>
                <a:lnTo>
                  <a:pt x="137180" y="360755"/>
                </a:lnTo>
                <a:lnTo>
                  <a:pt x="143742" y="363482"/>
                </a:lnTo>
                <a:lnTo>
                  <a:pt x="150502" y="365914"/>
                </a:lnTo>
                <a:lnTo>
                  <a:pt x="154357" y="367198"/>
                </a:lnTo>
                <a:lnTo>
                  <a:pt x="158369" y="368503"/>
                </a:lnTo>
                <a:lnTo>
                  <a:pt x="162263" y="369630"/>
                </a:lnTo>
                <a:lnTo>
                  <a:pt x="166276" y="370638"/>
                </a:lnTo>
                <a:lnTo>
                  <a:pt x="170289" y="371507"/>
                </a:lnTo>
                <a:lnTo>
                  <a:pt x="174301" y="372357"/>
                </a:lnTo>
                <a:lnTo>
                  <a:pt x="178314" y="373069"/>
                </a:lnTo>
                <a:lnTo>
                  <a:pt x="182326" y="373800"/>
                </a:lnTo>
                <a:lnTo>
                  <a:pt x="190352" y="374947"/>
                </a:lnTo>
                <a:lnTo>
                  <a:pt x="198515" y="375658"/>
                </a:lnTo>
                <a:lnTo>
                  <a:pt x="206679" y="376073"/>
                </a:lnTo>
                <a:lnTo>
                  <a:pt x="214842" y="376232"/>
                </a:lnTo>
                <a:lnTo>
                  <a:pt x="223006" y="376073"/>
                </a:lnTo>
                <a:lnTo>
                  <a:pt x="231189" y="375520"/>
                </a:lnTo>
                <a:lnTo>
                  <a:pt x="239333" y="374789"/>
                </a:lnTo>
                <a:lnTo>
                  <a:pt x="247517" y="373642"/>
                </a:lnTo>
                <a:lnTo>
                  <a:pt x="255542" y="372357"/>
                </a:lnTo>
                <a:lnTo>
                  <a:pt x="263567" y="370638"/>
                </a:lnTo>
                <a:lnTo>
                  <a:pt x="271592" y="368780"/>
                </a:lnTo>
                <a:lnTo>
                  <a:pt x="279459" y="366625"/>
                </a:lnTo>
                <a:lnTo>
                  <a:pt x="286358" y="364490"/>
                </a:lnTo>
                <a:lnTo>
                  <a:pt x="293078" y="362178"/>
                </a:lnTo>
                <a:lnTo>
                  <a:pt x="299819" y="359746"/>
                </a:lnTo>
                <a:lnTo>
                  <a:pt x="306421" y="357019"/>
                </a:lnTo>
                <a:lnTo>
                  <a:pt x="313003" y="354153"/>
                </a:lnTo>
                <a:lnTo>
                  <a:pt x="319585" y="350990"/>
                </a:lnTo>
                <a:lnTo>
                  <a:pt x="325891" y="347709"/>
                </a:lnTo>
                <a:lnTo>
                  <a:pt x="332216" y="344269"/>
                </a:lnTo>
                <a:lnTo>
                  <a:pt x="338364" y="340672"/>
                </a:lnTo>
                <a:lnTo>
                  <a:pt x="344531" y="336818"/>
                </a:lnTo>
                <a:lnTo>
                  <a:pt x="350421" y="332805"/>
                </a:lnTo>
                <a:lnTo>
                  <a:pt x="356292" y="328496"/>
                </a:lnTo>
                <a:lnTo>
                  <a:pt x="361886" y="324068"/>
                </a:lnTo>
                <a:lnTo>
                  <a:pt x="367460" y="319463"/>
                </a:lnTo>
                <a:lnTo>
                  <a:pt x="372757" y="314739"/>
                </a:lnTo>
                <a:lnTo>
                  <a:pt x="377936" y="309718"/>
                </a:lnTo>
                <a:lnTo>
                  <a:pt x="382660" y="304836"/>
                </a:lnTo>
                <a:lnTo>
                  <a:pt x="387108" y="299835"/>
                </a:lnTo>
                <a:lnTo>
                  <a:pt x="391397" y="294676"/>
                </a:lnTo>
                <a:lnTo>
                  <a:pt x="395568" y="289220"/>
                </a:lnTo>
                <a:lnTo>
                  <a:pt x="399580" y="283785"/>
                </a:lnTo>
                <a:lnTo>
                  <a:pt x="403158" y="278052"/>
                </a:lnTo>
                <a:lnTo>
                  <a:pt x="406736" y="272320"/>
                </a:lnTo>
                <a:lnTo>
                  <a:pt x="409879" y="266430"/>
                </a:lnTo>
                <a:lnTo>
                  <a:pt x="412903" y="260421"/>
                </a:lnTo>
                <a:lnTo>
                  <a:pt x="415631" y="254254"/>
                </a:lnTo>
                <a:lnTo>
                  <a:pt x="418062" y="247948"/>
                </a:lnTo>
                <a:lnTo>
                  <a:pt x="420197" y="241643"/>
                </a:lnTo>
                <a:lnTo>
                  <a:pt x="421917" y="235199"/>
                </a:lnTo>
                <a:lnTo>
                  <a:pt x="423498" y="228735"/>
                </a:lnTo>
                <a:lnTo>
                  <a:pt x="424803" y="222153"/>
                </a:lnTo>
                <a:lnTo>
                  <a:pt x="425218" y="218852"/>
                </a:lnTo>
                <a:lnTo>
                  <a:pt x="425653" y="215413"/>
                </a:lnTo>
                <a:lnTo>
                  <a:pt x="426226" y="208673"/>
                </a:lnTo>
                <a:lnTo>
                  <a:pt x="426522" y="201814"/>
                </a:lnTo>
                <a:lnTo>
                  <a:pt x="426384" y="195074"/>
                </a:lnTo>
                <a:lnTo>
                  <a:pt x="426087" y="188195"/>
                </a:lnTo>
                <a:lnTo>
                  <a:pt x="425514" y="181455"/>
                </a:lnTo>
                <a:lnTo>
                  <a:pt x="424506" y="174734"/>
                </a:lnTo>
                <a:lnTo>
                  <a:pt x="423379" y="168132"/>
                </a:lnTo>
                <a:lnTo>
                  <a:pt x="421917" y="161392"/>
                </a:lnTo>
                <a:lnTo>
                  <a:pt x="420078" y="154948"/>
                </a:lnTo>
                <a:lnTo>
                  <a:pt x="418062" y="148346"/>
                </a:lnTo>
                <a:lnTo>
                  <a:pt x="415769" y="142041"/>
                </a:lnTo>
                <a:lnTo>
                  <a:pt x="413180" y="135735"/>
                </a:lnTo>
                <a:lnTo>
                  <a:pt x="410333" y="129588"/>
                </a:lnTo>
                <a:lnTo>
                  <a:pt x="407171" y="123559"/>
                </a:lnTo>
                <a:lnTo>
                  <a:pt x="403870" y="117530"/>
                </a:lnTo>
                <a:lnTo>
                  <a:pt x="400134" y="111798"/>
                </a:lnTo>
                <a:lnTo>
                  <a:pt x="397999" y="108517"/>
                </a:lnTo>
                <a:lnTo>
                  <a:pt x="395706" y="105216"/>
                </a:lnTo>
                <a:lnTo>
                  <a:pt x="393413" y="102192"/>
                </a:lnTo>
                <a:lnTo>
                  <a:pt x="390982" y="99187"/>
                </a:lnTo>
                <a:lnTo>
                  <a:pt x="388531" y="96183"/>
                </a:lnTo>
                <a:lnTo>
                  <a:pt x="385961" y="93455"/>
                </a:lnTo>
                <a:lnTo>
                  <a:pt x="383372" y="90589"/>
                </a:lnTo>
                <a:lnTo>
                  <a:pt x="380664" y="88000"/>
                </a:lnTo>
                <a:lnTo>
                  <a:pt x="378074" y="85430"/>
                </a:lnTo>
                <a:lnTo>
                  <a:pt x="375208" y="82841"/>
                </a:lnTo>
                <a:lnTo>
                  <a:pt x="372481" y="80409"/>
                </a:lnTo>
                <a:lnTo>
                  <a:pt x="369614" y="78116"/>
                </a:lnTo>
                <a:lnTo>
                  <a:pt x="366610" y="75823"/>
                </a:lnTo>
                <a:lnTo>
                  <a:pt x="363744" y="73531"/>
                </a:lnTo>
                <a:lnTo>
                  <a:pt x="360719" y="71514"/>
                </a:lnTo>
                <a:lnTo>
                  <a:pt x="357715" y="69380"/>
                </a:lnTo>
                <a:lnTo>
                  <a:pt x="351409" y="65505"/>
                </a:lnTo>
                <a:lnTo>
                  <a:pt x="345124" y="61908"/>
                </a:lnTo>
                <a:lnTo>
                  <a:pt x="338522" y="58607"/>
                </a:lnTo>
                <a:lnTo>
                  <a:pt x="331920" y="55603"/>
                </a:lnTo>
                <a:lnTo>
                  <a:pt x="325179" y="52895"/>
                </a:lnTo>
                <a:lnTo>
                  <a:pt x="318300" y="50305"/>
                </a:lnTo>
                <a:lnTo>
                  <a:pt x="311422" y="48032"/>
                </a:lnTo>
                <a:lnTo>
                  <a:pt x="304405" y="46016"/>
                </a:lnTo>
                <a:lnTo>
                  <a:pt x="297229" y="44138"/>
                </a:lnTo>
                <a:lnTo>
                  <a:pt x="290074" y="42557"/>
                </a:lnTo>
                <a:lnTo>
                  <a:pt x="282918" y="41272"/>
                </a:lnTo>
                <a:lnTo>
                  <a:pt x="275743" y="40126"/>
                </a:lnTo>
                <a:lnTo>
                  <a:pt x="268588" y="39137"/>
                </a:lnTo>
                <a:lnTo>
                  <a:pt x="261393" y="38268"/>
                </a:lnTo>
                <a:lnTo>
                  <a:pt x="254237" y="37694"/>
                </a:lnTo>
                <a:lnTo>
                  <a:pt x="247062" y="37259"/>
                </a:lnTo>
                <a:lnTo>
                  <a:pt x="240045" y="36983"/>
                </a:lnTo>
                <a:lnTo>
                  <a:pt x="233047" y="36825"/>
                </a:lnTo>
                <a:close/>
                <a:moveTo>
                  <a:pt x="237614" y="0"/>
                </a:moveTo>
                <a:lnTo>
                  <a:pt x="246350" y="138"/>
                </a:lnTo>
                <a:lnTo>
                  <a:pt x="254830" y="415"/>
                </a:lnTo>
                <a:lnTo>
                  <a:pt x="263409" y="870"/>
                </a:lnTo>
                <a:lnTo>
                  <a:pt x="271889" y="1581"/>
                </a:lnTo>
                <a:lnTo>
                  <a:pt x="280171" y="2589"/>
                </a:lnTo>
                <a:lnTo>
                  <a:pt x="288354" y="3597"/>
                </a:lnTo>
                <a:lnTo>
                  <a:pt x="296518" y="4882"/>
                </a:lnTo>
                <a:lnTo>
                  <a:pt x="304405" y="6305"/>
                </a:lnTo>
                <a:lnTo>
                  <a:pt x="312153" y="7887"/>
                </a:lnTo>
                <a:lnTo>
                  <a:pt x="319743" y="9745"/>
                </a:lnTo>
                <a:lnTo>
                  <a:pt x="327057" y="11623"/>
                </a:lnTo>
                <a:lnTo>
                  <a:pt x="334074" y="13757"/>
                </a:lnTo>
                <a:lnTo>
                  <a:pt x="340953" y="15912"/>
                </a:lnTo>
                <a:lnTo>
                  <a:pt x="347555" y="18343"/>
                </a:lnTo>
                <a:lnTo>
                  <a:pt x="353860" y="20774"/>
                </a:lnTo>
                <a:lnTo>
                  <a:pt x="359870" y="23364"/>
                </a:lnTo>
                <a:lnTo>
                  <a:pt x="363744" y="25222"/>
                </a:lnTo>
                <a:lnTo>
                  <a:pt x="367460" y="27080"/>
                </a:lnTo>
                <a:lnTo>
                  <a:pt x="371196" y="29096"/>
                </a:lnTo>
                <a:lnTo>
                  <a:pt x="374932" y="31251"/>
                </a:lnTo>
                <a:lnTo>
                  <a:pt x="378509" y="33405"/>
                </a:lnTo>
                <a:lnTo>
                  <a:pt x="382087" y="35540"/>
                </a:lnTo>
                <a:lnTo>
                  <a:pt x="385526" y="37833"/>
                </a:lnTo>
                <a:lnTo>
                  <a:pt x="389104" y="40284"/>
                </a:lnTo>
                <a:lnTo>
                  <a:pt x="392405" y="42715"/>
                </a:lnTo>
                <a:lnTo>
                  <a:pt x="395845" y="45304"/>
                </a:lnTo>
                <a:lnTo>
                  <a:pt x="399007" y="48032"/>
                </a:lnTo>
                <a:lnTo>
                  <a:pt x="402308" y="50740"/>
                </a:lnTo>
                <a:lnTo>
                  <a:pt x="405451" y="53468"/>
                </a:lnTo>
                <a:lnTo>
                  <a:pt x="408456" y="56334"/>
                </a:lnTo>
                <a:lnTo>
                  <a:pt x="411618" y="59200"/>
                </a:lnTo>
                <a:lnTo>
                  <a:pt x="414484" y="62205"/>
                </a:lnTo>
                <a:lnTo>
                  <a:pt x="417351" y="65209"/>
                </a:lnTo>
                <a:lnTo>
                  <a:pt x="420197" y="68372"/>
                </a:lnTo>
                <a:lnTo>
                  <a:pt x="422925" y="71514"/>
                </a:lnTo>
                <a:lnTo>
                  <a:pt x="425653" y="74815"/>
                </a:lnTo>
                <a:lnTo>
                  <a:pt x="428242" y="78116"/>
                </a:lnTo>
                <a:lnTo>
                  <a:pt x="430812" y="81417"/>
                </a:lnTo>
                <a:lnTo>
                  <a:pt x="433243" y="84857"/>
                </a:lnTo>
                <a:lnTo>
                  <a:pt x="435694" y="88296"/>
                </a:lnTo>
                <a:lnTo>
                  <a:pt x="437967" y="91874"/>
                </a:lnTo>
                <a:lnTo>
                  <a:pt x="440141" y="95471"/>
                </a:lnTo>
                <a:lnTo>
                  <a:pt x="442276" y="99029"/>
                </a:lnTo>
                <a:lnTo>
                  <a:pt x="444431" y="102765"/>
                </a:lnTo>
                <a:lnTo>
                  <a:pt x="446447" y="106501"/>
                </a:lnTo>
                <a:lnTo>
                  <a:pt x="448305" y="110237"/>
                </a:lnTo>
                <a:lnTo>
                  <a:pt x="450163" y="114091"/>
                </a:lnTo>
                <a:lnTo>
                  <a:pt x="451883" y="117827"/>
                </a:lnTo>
                <a:lnTo>
                  <a:pt x="455026" y="125694"/>
                </a:lnTo>
                <a:lnTo>
                  <a:pt x="457912" y="133600"/>
                </a:lnTo>
                <a:lnTo>
                  <a:pt x="460481" y="141467"/>
                </a:lnTo>
                <a:lnTo>
                  <a:pt x="461628" y="145638"/>
                </a:lnTo>
                <a:lnTo>
                  <a:pt x="462794" y="149651"/>
                </a:lnTo>
                <a:lnTo>
                  <a:pt x="463782" y="153801"/>
                </a:lnTo>
                <a:lnTo>
                  <a:pt x="464632" y="157814"/>
                </a:lnTo>
                <a:lnTo>
                  <a:pt x="465502" y="161965"/>
                </a:lnTo>
                <a:lnTo>
                  <a:pt x="466213" y="166116"/>
                </a:lnTo>
                <a:lnTo>
                  <a:pt x="466925" y="170287"/>
                </a:lnTo>
                <a:lnTo>
                  <a:pt x="467518" y="174437"/>
                </a:lnTo>
                <a:lnTo>
                  <a:pt x="467933" y="178588"/>
                </a:lnTo>
                <a:lnTo>
                  <a:pt x="468368" y="182759"/>
                </a:lnTo>
                <a:lnTo>
                  <a:pt x="468645" y="186910"/>
                </a:lnTo>
                <a:lnTo>
                  <a:pt x="468803" y="191061"/>
                </a:lnTo>
                <a:lnTo>
                  <a:pt x="468941" y="195370"/>
                </a:lnTo>
                <a:lnTo>
                  <a:pt x="468941" y="199521"/>
                </a:lnTo>
                <a:lnTo>
                  <a:pt x="468803" y="203672"/>
                </a:lnTo>
                <a:lnTo>
                  <a:pt x="468645" y="207823"/>
                </a:lnTo>
                <a:lnTo>
                  <a:pt x="468368" y="212112"/>
                </a:lnTo>
                <a:lnTo>
                  <a:pt x="468072" y="216263"/>
                </a:lnTo>
                <a:lnTo>
                  <a:pt x="467518" y="220434"/>
                </a:lnTo>
                <a:lnTo>
                  <a:pt x="467063" y="224585"/>
                </a:lnTo>
                <a:lnTo>
                  <a:pt x="466352" y="228735"/>
                </a:lnTo>
                <a:lnTo>
                  <a:pt x="465640" y="232906"/>
                </a:lnTo>
                <a:lnTo>
                  <a:pt x="464790" y="236919"/>
                </a:lnTo>
                <a:lnTo>
                  <a:pt x="463782" y="241050"/>
                </a:lnTo>
                <a:lnTo>
                  <a:pt x="462794" y="245062"/>
                </a:lnTo>
                <a:lnTo>
                  <a:pt x="461628" y="249233"/>
                </a:lnTo>
                <a:lnTo>
                  <a:pt x="460343" y="253246"/>
                </a:lnTo>
                <a:lnTo>
                  <a:pt x="458900" y="257258"/>
                </a:lnTo>
                <a:lnTo>
                  <a:pt x="457477" y="261271"/>
                </a:lnTo>
                <a:lnTo>
                  <a:pt x="456034" y="265283"/>
                </a:lnTo>
                <a:lnTo>
                  <a:pt x="454314" y="269158"/>
                </a:lnTo>
                <a:lnTo>
                  <a:pt x="452594" y="273032"/>
                </a:lnTo>
                <a:lnTo>
                  <a:pt x="450875" y="276906"/>
                </a:lnTo>
                <a:lnTo>
                  <a:pt x="449017" y="280622"/>
                </a:lnTo>
                <a:lnTo>
                  <a:pt x="447000" y="284358"/>
                </a:lnTo>
                <a:lnTo>
                  <a:pt x="445004" y="288074"/>
                </a:lnTo>
                <a:lnTo>
                  <a:pt x="442849" y="291671"/>
                </a:lnTo>
                <a:lnTo>
                  <a:pt x="440715" y="295249"/>
                </a:lnTo>
                <a:lnTo>
                  <a:pt x="436129" y="302266"/>
                </a:lnTo>
                <a:lnTo>
                  <a:pt x="431108" y="309145"/>
                </a:lnTo>
                <a:lnTo>
                  <a:pt x="426087" y="315885"/>
                </a:lnTo>
                <a:lnTo>
                  <a:pt x="420652" y="322329"/>
                </a:lnTo>
                <a:lnTo>
                  <a:pt x="414900" y="328634"/>
                </a:lnTo>
                <a:lnTo>
                  <a:pt x="409029" y="334663"/>
                </a:lnTo>
                <a:lnTo>
                  <a:pt x="403020" y="340534"/>
                </a:lnTo>
                <a:lnTo>
                  <a:pt x="396714" y="346266"/>
                </a:lnTo>
                <a:lnTo>
                  <a:pt x="390270" y="351721"/>
                </a:lnTo>
                <a:lnTo>
                  <a:pt x="383668" y="357019"/>
                </a:lnTo>
                <a:lnTo>
                  <a:pt x="376355" y="362474"/>
                </a:lnTo>
                <a:lnTo>
                  <a:pt x="368745" y="367633"/>
                </a:lnTo>
                <a:lnTo>
                  <a:pt x="361174" y="372515"/>
                </a:lnTo>
                <a:lnTo>
                  <a:pt x="353267" y="377081"/>
                </a:lnTo>
                <a:lnTo>
                  <a:pt x="345242" y="381549"/>
                </a:lnTo>
                <a:lnTo>
                  <a:pt x="337098" y="385680"/>
                </a:lnTo>
                <a:lnTo>
                  <a:pt x="328777" y="389574"/>
                </a:lnTo>
                <a:lnTo>
                  <a:pt x="320317" y="393132"/>
                </a:lnTo>
                <a:lnTo>
                  <a:pt x="311857" y="396591"/>
                </a:lnTo>
                <a:lnTo>
                  <a:pt x="303258" y="399595"/>
                </a:lnTo>
                <a:lnTo>
                  <a:pt x="294502" y="402461"/>
                </a:lnTo>
                <a:lnTo>
                  <a:pt x="285626" y="405031"/>
                </a:lnTo>
                <a:lnTo>
                  <a:pt x="276890" y="407186"/>
                </a:lnTo>
                <a:lnTo>
                  <a:pt x="267856" y="409182"/>
                </a:lnTo>
                <a:lnTo>
                  <a:pt x="258981" y="410921"/>
                </a:lnTo>
                <a:lnTo>
                  <a:pt x="249948" y="412345"/>
                </a:lnTo>
                <a:lnTo>
                  <a:pt x="240341" y="413491"/>
                </a:lnTo>
                <a:lnTo>
                  <a:pt x="230755" y="414361"/>
                </a:lnTo>
                <a:lnTo>
                  <a:pt x="225892" y="414657"/>
                </a:lnTo>
                <a:lnTo>
                  <a:pt x="221010" y="414934"/>
                </a:lnTo>
                <a:lnTo>
                  <a:pt x="216266" y="415072"/>
                </a:lnTo>
                <a:lnTo>
                  <a:pt x="211423" y="415072"/>
                </a:lnTo>
                <a:lnTo>
                  <a:pt x="206540" y="415072"/>
                </a:lnTo>
                <a:lnTo>
                  <a:pt x="201797" y="414934"/>
                </a:lnTo>
                <a:lnTo>
                  <a:pt x="196914" y="414657"/>
                </a:lnTo>
                <a:lnTo>
                  <a:pt x="192190" y="414361"/>
                </a:lnTo>
                <a:lnTo>
                  <a:pt x="187327" y="413926"/>
                </a:lnTo>
                <a:lnTo>
                  <a:pt x="182603" y="413491"/>
                </a:lnTo>
                <a:lnTo>
                  <a:pt x="177859" y="412779"/>
                </a:lnTo>
                <a:lnTo>
                  <a:pt x="173135" y="412206"/>
                </a:lnTo>
                <a:lnTo>
                  <a:pt x="168411" y="411356"/>
                </a:lnTo>
                <a:lnTo>
                  <a:pt x="163687" y="410487"/>
                </a:lnTo>
                <a:lnTo>
                  <a:pt x="158962" y="409478"/>
                </a:lnTo>
                <a:lnTo>
                  <a:pt x="154218" y="408470"/>
                </a:lnTo>
                <a:lnTo>
                  <a:pt x="149633" y="407186"/>
                </a:lnTo>
                <a:lnTo>
                  <a:pt x="144908" y="406039"/>
                </a:lnTo>
                <a:lnTo>
                  <a:pt x="140323" y="404616"/>
                </a:lnTo>
                <a:lnTo>
                  <a:pt x="135717" y="403173"/>
                </a:lnTo>
                <a:lnTo>
                  <a:pt x="131151" y="401611"/>
                </a:lnTo>
                <a:lnTo>
                  <a:pt x="126703" y="399892"/>
                </a:lnTo>
                <a:lnTo>
                  <a:pt x="122256" y="398152"/>
                </a:lnTo>
                <a:lnTo>
                  <a:pt x="117828" y="396294"/>
                </a:lnTo>
                <a:lnTo>
                  <a:pt x="113381" y="394298"/>
                </a:lnTo>
                <a:lnTo>
                  <a:pt x="108933" y="392124"/>
                </a:lnTo>
                <a:lnTo>
                  <a:pt x="104624" y="389989"/>
                </a:lnTo>
                <a:lnTo>
                  <a:pt x="100335" y="387696"/>
                </a:lnTo>
                <a:lnTo>
                  <a:pt x="96461" y="385561"/>
                </a:lnTo>
                <a:lnTo>
                  <a:pt x="92586" y="383249"/>
                </a:lnTo>
                <a:lnTo>
                  <a:pt x="88732" y="380817"/>
                </a:lnTo>
                <a:lnTo>
                  <a:pt x="84996" y="378366"/>
                </a:lnTo>
                <a:lnTo>
                  <a:pt x="81260" y="375935"/>
                </a:lnTo>
                <a:lnTo>
                  <a:pt x="77682" y="373365"/>
                </a:lnTo>
                <a:lnTo>
                  <a:pt x="74105" y="370638"/>
                </a:lnTo>
                <a:lnTo>
                  <a:pt x="70665" y="367910"/>
                </a:lnTo>
                <a:lnTo>
                  <a:pt x="67226" y="365044"/>
                </a:lnTo>
                <a:lnTo>
                  <a:pt x="63787" y="362178"/>
                </a:lnTo>
                <a:lnTo>
                  <a:pt x="60486" y="359173"/>
                </a:lnTo>
                <a:lnTo>
                  <a:pt x="57185" y="356169"/>
                </a:lnTo>
                <a:lnTo>
                  <a:pt x="54042" y="353006"/>
                </a:lnTo>
                <a:lnTo>
                  <a:pt x="51037" y="349863"/>
                </a:lnTo>
                <a:lnTo>
                  <a:pt x="48013" y="346562"/>
                </a:lnTo>
                <a:lnTo>
                  <a:pt x="45008" y="343261"/>
                </a:lnTo>
                <a:lnTo>
                  <a:pt x="42142" y="339822"/>
                </a:lnTo>
                <a:lnTo>
                  <a:pt x="39414" y="336383"/>
                </a:lnTo>
                <a:lnTo>
                  <a:pt x="36687" y="332805"/>
                </a:lnTo>
                <a:lnTo>
                  <a:pt x="34117" y="329208"/>
                </a:lnTo>
                <a:lnTo>
                  <a:pt x="31547" y="325630"/>
                </a:lnTo>
                <a:lnTo>
                  <a:pt x="29096" y="321894"/>
                </a:lnTo>
                <a:lnTo>
                  <a:pt x="26823" y="318178"/>
                </a:lnTo>
                <a:lnTo>
                  <a:pt x="24511" y="314304"/>
                </a:lnTo>
                <a:lnTo>
                  <a:pt x="22356" y="310449"/>
                </a:lnTo>
                <a:lnTo>
                  <a:pt x="20221" y="306555"/>
                </a:lnTo>
                <a:lnTo>
                  <a:pt x="18205" y="302543"/>
                </a:lnTo>
                <a:lnTo>
                  <a:pt x="16347" y="298530"/>
                </a:lnTo>
                <a:lnTo>
                  <a:pt x="14627" y="294379"/>
                </a:lnTo>
                <a:lnTo>
                  <a:pt x="12908" y="290228"/>
                </a:lnTo>
                <a:lnTo>
                  <a:pt x="11326" y="286078"/>
                </a:lnTo>
                <a:lnTo>
                  <a:pt x="9765" y="281768"/>
                </a:lnTo>
                <a:lnTo>
                  <a:pt x="8322" y="277341"/>
                </a:lnTo>
                <a:lnTo>
                  <a:pt x="7017" y="272893"/>
                </a:lnTo>
                <a:lnTo>
                  <a:pt x="5890" y="268308"/>
                </a:lnTo>
                <a:lnTo>
                  <a:pt x="4744" y="263860"/>
                </a:lnTo>
                <a:lnTo>
                  <a:pt x="3736" y="259274"/>
                </a:lnTo>
                <a:lnTo>
                  <a:pt x="2866" y="254689"/>
                </a:lnTo>
                <a:lnTo>
                  <a:pt x="2155" y="250083"/>
                </a:lnTo>
                <a:lnTo>
                  <a:pt x="1581" y="245517"/>
                </a:lnTo>
                <a:lnTo>
                  <a:pt x="1008" y="240931"/>
                </a:lnTo>
                <a:lnTo>
                  <a:pt x="573" y="236326"/>
                </a:lnTo>
                <a:lnTo>
                  <a:pt x="277" y="231602"/>
                </a:lnTo>
                <a:lnTo>
                  <a:pt x="0" y="227016"/>
                </a:lnTo>
                <a:lnTo>
                  <a:pt x="0" y="222450"/>
                </a:lnTo>
                <a:lnTo>
                  <a:pt x="0" y="217706"/>
                </a:lnTo>
                <a:lnTo>
                  <a:pt x="0" y="213120"/>
                </a:lnTo>
                <a:lnTo>
                  <a:pt x="277" y="208534"/>
                </a:lnTo>
                <a:lnTo>
                  <a:pt x="573" y="203830"/>
                </a:lnTo>
                <a:lnTo>
                  <a:pt x="1008" y="199224"/>
                </a:lnTo>
                <a:lnTo>
                  <a:pt x="1581" y="194639"/>
                </a:lnTo>
                <a:lnTo>
                  <a:pt x="2155" y="190073"/>
                </a:lnTo>
                <a:lnTo>
                  <a:pt x="2866" y="185467"/>
                </a:lnTo>
                <a:lnTo>
                  <a:pt x="3736" y="180881"/>
                </a:lnTo>
                <a:lnTo>
                  <a:pt x="4744" y="176296"/>
                </a:lnTo>
                <a:lnTo>
                  <a:pt x="5752" y="171710"/>
                </a:lnTo>
                <a:lnTo>
                  <a:pt x="6879" y="167262"/>
                </a:lnTo>
                <a:lnTo>
                  <a:pt x="8025" y="162815"/>
                </a:lnTo>
                <a:lnTo>
                  <a:pt x="9468" y="158229"/>
                </a:lnTo>
                <a:lnTo>
                  <a:pt x="10891" y="153940"/>
                </a:lnTo>
                <a:lnTo>
                  <a:pt x="12334" y="149492"/>
                </a:lnTo>
                <a:lnTo>
                  <a:pt x="14054" y="145183"/>
                </a:lnTo>
                <a:lnTo>
                  <a:pt x="15774" y="140756"/>
                </a:lnTo>
                <a:lnTo>
                  <a:pt x="17493" y="136605"/>
                </a:lnTo>
                <a:lnTo>
                  <a:pt x="19351" y="132592"/>
                </a:lnTo>
                <a:lnTo>
                  <a:pt x="21229" y="128580"/>
                </a:lnTo>
                <a:lnTo>
                  <a:pt x="23068" y="124706"/>
                </a:lnTo>
                <a:lnTo>
                  <a:pt x="25242" y="120831"/>
                </a:lnTo>
                <a:lnTo>
                  <a:pt x="27238" y="116957"/>
                </a:lnTo>
                <a:lnTo>
                  <a:pt x="29373" y="113241"/>
                </a:lnTo>
                <a:lnTo>
                  <a:pt x="33979" y="105789"/>
                </a:lnTo>
                <a:lnTo>
                  <a:pt x="38861" y="98614"/>
                </a:lnTo>
                <a:lnTo>
                  <a:pt x="44000" y="91459"/>
                </a:lnTo>
                <a:lnTo>
                  <a:pt x="49436" y="84699"/>
                </a:lnTo>
                <a:lnTo>
                  <a:pt x="55050" y="77958"/>
                </a:lnTo>
                <a:lnTo>
                  <a:pt x="60920" y="71514"/>
                </a:lnTo>
                <a:lnTo>
                  <a:pt x="67088" y="65209"/>
                </a:lnTo>
                <a:lnTo>
                  <a:pt x="73393" y="59200"/>
                </a:lnTo>
                <a:lnTo>
                  <a:pt x="79995" y="53468"/>
                </a:lnTo>
                <a:lnTo>
                  <a:pt x="86716" y="47874"/>
                </a:lnTo>
                <a:lnTo>
                  <a:pt x="93595" y="42557"/>
                </a:lnTo>
                <a:lnTo>
                  <a:pt x="100612" y="37536"/>
                </a:lnTo>
                <a:lnTo>
                  <a:pt x="107925" y="32693"/>
                </a:lnTo>
                <a:lnTo>
                  <a:pt x="111365" y="30519"/>
                </a:lnTo>
                <a:lnTo>
                  <a:pt x="114804" y="28523"/>
                </a:lnTo>
                <a:lnTo>
                  <a:pt x="118382" y="26507"/>
                </a:lnTo>
                <a:lnTo>
                  <a:pt x="121960" y="24649"/>
                </a:lnTo>
                <a:lnTo>
                  <a:pt x="125695" y="22791"/>
                </a:lnTo>
                <a:lnTo>
                  <a:pt x="129431" y="21071"/>
                </a:lnTo>
                <a:lnTo>
                  <a:pt x="133167" y="19351"/>
                </a:lnTo>
                <a:lnTo>
                  <a:pt x="137022" y="17770"/>
                </a:lnTo>
                <a:lnTo>
                  <a:pt x="144750" y="14765"/>
                </a:lnTo>
                <a:lnTo>
                  <a:pt x="152637" y="12176"/>
                </a:lnTo>
                <a:lnTo>
                  <a:pt x="160801" y="9745"/>
                </a:lnTo>
                <a:lnTo>
                  <a:pt x="169122" y="7610"/>
                </a:lnTo>
                <a:lnTo>
                  <a:pt x="177444" y="5890"/>
                </a:lnTo>
                <a:lnTo>
                  <a:pt x="185884" y="4309"/>
                </a:lnTo>
                <a:lnTo>
                  <a:pt x="194364" y="2866"/>
                </a:lnTo>
                <a:lnTo>
                  <a:pt x="202943" y="1878"/>
                </a:lnTo>
                <a:lnTo>
                  <a:pt x="211700" y="1008"/>
                </a:lnTo>
                <a:lnTo>
                  <a:pt x="220298" y="415"/>
                </a:lnTo>
                <a:lnTo>
                  <a:pt x="229035" y="138"/>
                </a:lnTo>
                <a:close/>
              </a:path>
            </a:pathLst>
          </a:custGeom>
          <a:solidFill>
            <a:schemeClr val="accent2"/>
          </a:solidFill>
        </p:spPr>
        <p:txBody>
          <a:bodyPr vert="horz" wrap="square" lIns="0" tIns="0" rIns="0" bIns="0" rtlCol="0" anchor="ctr" anchorCtr="0">
            <a:noAutofit/>
          </a:bodyPr>
          <a:lstStyle>
            <a:lvl1pPr algn="ctr">
              <a:lnSpc>
                <a:spcPct val="90000"/>
              </a:lnSpc>
              <a:defRPr sz="1400" b="1" i="0">
                <a:solidFill>
                  <a:schemeClr val="accent2"/>
                </a:solidFill>
                <a:latin typeface="Rockwell" panose="02060603020205020403" pitchFamily="18" charset="77"/>
              </a:defRPr>
            </a:lvl1pPr>
          </a:lstStyle>
          <a:p>
            <a:fld id="{119EE5AA-4A82-3F49-B3AB-06358B8BA8C5}" type="slidenum">
              <a:rPr lang="en-US" smtClean="0"/>
              <a:pPr/>
              <a:t>‹#›</a:t>
            </a:fld>
            <a:endParaRPr lang="en-US" dirty="0"/>
          </a:p>
        </p:txBody>
      </p:sp>
      <p:grpSp>
        <p:nvGrpSpPr>
          <p:cNvPr id="96" name="Group 95">
            <a:extLst>
              <a:ext uri="{FF2B5EF4-FFF2-40B4-BE49-F238E27FC236}">
                <a16:creationId xmlns:a16="http://schemas.microsoft.com/office/drawing/2014/main" xmlns="" id="{A0E36FB8-40BE-D846-8E76-ED150B3FD413}"/>
              </a:ext>
            </a:extLst>
          </p:cNvPr>
          <p:cNvGrpSpPr/>
          <p:nvPr userDrawn="1"/>
        </p:nvGrpSpPr>
        <p:grpSpPr>
          <a:xfrm>
            <a:off x="10446376" y="5943600"/>
            <a:ext cx="1045344" cy="685799"/>
            <a:chOff x="9526" y="473075"/>
            <a:chExt cx="10080264" cy="6613165"/>
          </a:xfrm>
          <a:solidFill>
            <a:schemeClr val="bg1"/>
          </a:solidFill>
        </p:grpSpPr>
        <p:sp>
          <p:nvSpPr>
            <p:cNvPr id="97" name="Freeform 96">
              <a:extLst>
                <a:ext uri="{FF2B5EF4-FFF2-40B4-BE49-F238E27FC236}">
                  <a16:creationId xmlns:a16="http://schemas.microsoft.com/office/drawing/2014/main" xmlns="" id="{4BCFDFD6-B231-624D-A6BE-B589DF221E9B}"/>
                </a:ext>
              </a:extLst>
            </p:cNvPr>
            <p:cNvSpPr>
              <a:spLocks noChangeArrowheads="1"/>
            </p:cNvSpPr>
            <p:nvPr/>
          </p:nvSpPr>
          <p:spPr bwMode="auto">
            <a:xfrm>
              <a:off x="9526" y="1212849"/>
              <a:ext cx="10080264" cy="3652478"/>
            </a:xfrm>
            <a:custGeom>
              <a:avLst/>
              <a:gdLst>
                <a:gd name="connsiteX0" fmla="*/ 8615302 w 10080264"/>
                <a:gd name="connsiteY0" fmla="*/ 3539818 h 3652478"/>
                <a:gd name="connsiteX1" fmla="*/ 8592975 w 10080264"/>
                <a:gd name="connsiteY1" fmla="*/ 3550256 h 3652478"/>
                <a:gd name="connsiteX2" fmla="*/ 8606660 w 10080264"/>
                <a:gd name="connsiteY2" fmla="*/ 3550256 h 3652478"/>
                <a:gd name="connsiteX3" fmla="*/ 8611701 w 10080264"/>
                <a:gd name="connsiteY3" fmla="*/ 3545217 h 3652478"/>
                <a:gd name="connsiteX4" fmla="*/ 8649874 w 10080264"/>
                <a:gd name="connsiteY4" fmla="*/ 3526140 h 3652478"/>
                <a:gd name="connsiteX5" fmla="*/ 8641231 w 10080264"/>
                <a:gd name="connsiteY5" fmla="*/ 3527940 h 3652478"/>
                <a:gd name="connsiteX6" fmla="*/ 8648073 w 10080264"/>
                <a:gd name="connsiteY6" fmla="*/ 3529380 h 3652478"/>
                <a:gd name="connsiteX7" fmla="*/ 8587573 w 10080264"/>
                <a:gd name="connsiteY7" fmla="*/ 3463871 h 3652478"/>
                <a:gd name="connsiteX8" fmla="*/ 8535716 w 10080264"/>
                <a:gd name="connsiteY8" fmla="*/ 3487987 h 3652478"/>
                <a:gd name="connsiteX9" fmla="*/ 8482059 w 10080264"/>
                <a:gd name="connsiteY9" fmla="*/ 3513903 h 3652478"/>
                <a:gd name="connsiteX10" fmla="*/ 8492142 w 10080264"/>
                <a:gd name="connsiteY10" fmla="*/ 3513903 h 3652478"/>
                <a:gd name="connsiteX11" fmla="*/ 8500785 w 10080264"/>
                <a:gd name="connsiteY11" fmla="*/ 3517502 h 3652478"/>
                <a:gd name="connsiteX12" fmla="*/ 8326128 w 10080264"/>
                <a:gd name="connsiteY12" fmla="*/ 3370288 h 3652478"/>
                <a:gd name="connsiteX13" fmla="*/ 8317485 w 10080264"/>
                <a:gd name="connsiteY13" fmla="*/ 3375687 h 3652478"/>
                <a:gd name="connsiteX14" fmla="*/ 8284714 w 10080264"/>
                <a:gd name="connsiteY14" fmla="*/ 3392604 h 3652478"/>
                <a:gd name="connsiteX15" fmla="*/ 8251583 w 10080264"/>
                <a:gd name="connsiteY15" fmla="*/ 3408441 h 3652478"/>
                <a:gd name="connsiteX16" fmla="*/ 8251583 w 10080264"/>
                <a:gd name="connsiteY16" fmla="*/ 3411681 h 3652478"/>
                <a:gd name="connsiteX17" fmla="*/ 8284714 w 10080264"/>
                <a:gd name="connsiteY17" fmla="*/ 3401242 h 3652478"/>
                <a:gd name="connsiteX18" fmla="*/ 8296598 w 10080264"/>
                <a:gd name="connsiteY18" fmla="*/ 3396203 h 3652478"/>
                <a:gd name="connsiteX19" fmla="*/ 8305241 w 10080264"/>
                <a:gd name="connsiteY19" fmla="*/ 3391164 h 3652478"/>
                <a:gd name="connsiteX20" fmla="*/ 8313884 w 10080264"/>
                <a:gd name="connsiteY20" fmla="*/ 3385765 h 3652478"/>
                <a:gd name="connsiteX21" fmla="*/ 8319285 w 10080264"/>
                <a:gd name="connsiteY21" fmla="*/ 3380726 h 3652478"/>
                <a:gd name="connsiteX22" fmla="*/ 8317485 w 10080264"/>
                <a:gd name="connsiteY22" fmla="*/ 3375687 h 3652478"/>
                <a:gd name="connsiteX23" fmla="*/ 8321086 w 10080264"/>
                <a:gd name="connsiteY23" fmla="*/ 3378926 h 3652478"/>
                <a:gd name="connsiteX24" fmla="*/ 8322526 w 10080264"/>
                <a:gd name="connsiteY24" fmla="*/ 3377127 h 3652478"/>
                <a:gd name="connsiteX25" fmla="*/ 8371142 w 10080264"/>
                <a:gd name="connsiteY25" fmla="*/ 3367048 h 3652478"/>
                <a:gd name="connsiteX26" fmla="*/ 8360699 w 10080264"/>
                <a:gd name="connsiteY26" fmla="*/ 3372087 h 3652478"/>
                <a:gd name="connsiteX27" fmla="*/ 8362500 w 10080264"/>
                <a:gd name="connsiteY27" fmla="*/ 3372087 h 3652478"/>
                <a:gd name="connsiteX28" fmla="*/ 8371142 w 10080264"/>
                <a:gd name="connsiteY28" fmla="*/ 3368488 h 3652478"/>
                <a:gd name="connsiteX29" fmla="*/ 8343413 w 10080264"/>
                <a:gd name="connsiteY29" fmla="*/ 3359850 h 3652478"/>
                <a:gd name="connsiteX30" fmla="*/ 8327928 w 10080264"/>
                <a:gd name="connsiteY30" fmla="*/ 3370288 h 3652478"/>
                <a:gd name="connsiteX31" fmla="*/ 8334770 w 10080264"/>
                <a:gd name="connsiteY31" fmla="*/ 3370288 h 3652478"/>
                <a:gd name="connsiteX32" fmla="*/ 8339812 w 10080264"/>
                <a:gd name="connsiteY32" fmla="*/ 3370288 h 3652478"/>
                <a:gd name="connsiteX33" fmla="*/ 8341613 w 10080264"/>
                <a:gd name="connsiteY33" fmla="*/ 3365249 h 3652478"/>
                <a:gd name="connsiteX34" fmla="*/ 8847579 w 10080264"/>
                <a:gd name="connsiteY34" fmla="*/ 3358410 h 3652478"/>
                <a:gd name="connsiteX35" fmla="*/ 8784918 w 10080264"/>
                <a:gd name="connsiteY35" fmla="*/ 3380726 h 3652478"/>
                <a:gd name="connsiteX36" fmla="*/ 8814448 w 10080264"/>
                <a:gd name="connsiteY36" fmla="*/ 3375687 h 3652478"/>
                <a:gd name="connsiteX37" fmla="*/ 8845778 w 10080264"/>
                <a:gd name="connsiteY37" fmla="*/ 3372087 h 3652478"/>
                <a:gd name="connsiteX38" fmla="*/ 8549401 w 10080264"/>
                <a:gd name="connsiteY38" fmla="*/ 3332494 h 3652478"/>
                <a:gd name="connsiteX39" fmla="*/ 8530315 w 10080264"/>
                <a:gd name="connsiteY39" fmla="*/ 3342573 h 3652478"/>
                <a:gd name="connsiteX40" fmla="*/ 8542559 w 10080264"/>
                <a:gd name="connsiteY40" fmla="*/ 3354811 h 3652478"/>
                <a:gd name="connsiteX41" fmla="*/ 8544359 w 10080264"/>
                <a:gd name="connsiteY41" fmla="*/ 3354811 h 3652478"/>
                <a:gd name="connsiteX42" fmla="*/ 8544359 w 10080264"/>
                <a:gd name="connsiteY42" fmla="*/ 3351211 h 3652478"/>
                <a:gd name="connsiteX43" fmla="*/ 8544359 w 10080264"/>
                <a:gd name="connsiteY43" fmla="*/ 3347972 h 3652478"/>
                <a:gd name="connsiteX44" fmla="*/ 8542559 w 10080264"/>
                <a:gd name="connsiteY44" fmla="*/ 3344372 h 3652478"/>
                <a:gd name="connsiteX45" fmla="*/ 8538957 w 10080264"/>
                <a:gd name="connsiteY45" fmla="*/ 3342573 h 3652478"/>
                <a:gd name="connsiteX46" fmla="*/ 8535716 w 10080264"/>
                <a:gd name="connsiteY46" fmla="*/ 3341133 h 3652478"/>
                <a:gd name="connsiteX47" fmla="*/ 8540758 w 10080264"/>
                <a:gd name="connsiteY47" fmla="*/ 3341133 h 3652478"/>
                <a:gd name="connsiteX48" fmla="*/ 8547960 w 10080264"/>
                <a:gd name="connsiteY48" fmla="*/ 3339333 h 3652478"/>
                <a:gd name="connsiteX49" fmla="*/ 8599817 w 10080264"/>
                <a:gd name="connsiteY49" fmla="*/ 3304419 h 3652478"/>
                <a:gd name="connsiteX50" fmla="*/ 8598017 w 10080264"/>
                <a:gd name="connsiteY50" fmla="*/ 3306219 h 3652478"/>
                <a:gd name="connsiteX51" fmla="*/ 8599817 w 10080264"/>
                <a:gd name="connsiteY51" fmla="*/ 3306219 h 3652478"/>
                <a:gd name="connsiteX52" fmla="*/ 8313884 w 10080264"/>
                <a:gd name="connsiteY52" fmla="*/ 3299380 h 3652478"/>
                <a:gd name="connsiteX53" fmla="*/ 8313884 w 10080264"/>
                <a:gd name="connsiteY53" fmla="*/ 3301180 h 3652478"/>
                <a:gd name="connsiteX54" fmla="*/ 8321086 w 10080264"/>
                <a:gd name="connsiteY54" fmla="*/ 3313058 h 3652478"/>
                <a:gd name="connsiteX55" fmla="*/ 8895835 w 10080264"/>
                <a:gd name="connsiteY55" fmla="*/ 3248989 h 3652478"/>
                <a:gd name="connsiteX56" fmla="*/ 8850820 w 10080264"/>
                <a:gd name="connsiteY56" fmla="*/ 3269865 h 3652478"/>
                <a:gd name="connsiteX57" fmla="*/ 8852620 w 10080264"/>
                <a:gd name="connsiteY57" fmla="*/ 3269865 h 3652478"/>
                <a:gd name="connsiteX58" fmla="*/ 8868106 w 10080264"/>
                <a:gd name="connsiteY58" fmla="*/ 3271665 h 3652478"/>
                <a:gd name="connsiteX59" fmla="*/ 8882150 w 10080264"/>
                <a:gd name="connsiteY59" fmla="*/ 3274905 h 3652478"/>
                <a:gd name="connsiteX60" fmla="*/ 8888992 w 10080264"/>
                <a:gd name="connsiteY60" fmla="*/ 3261227 h 3652478"/>
                <a:gd name="connsiteX61" fmla="*/ 8558044 w 10080264"/>
                <a:gd name="connsiteY61" fmla="*/ 3240351 h 3652478"/>
                <a:gd name="connsiteX62" fmla="*/ 8549401 w 10080264"/>
                <a:gd name="connsiteY62" fmla="*/ 3242150 h 3652478"/>
                <a:gd name="connsiteX63" fmla="*/ 8538957 w 10080264"/>
                <a:gd name="connsiteY63" fmla="*/ 3245750 h 3652478"/>
                <a:gd name="connsiteX64" fmla="*/ 8500785 w 10080264"/>
                <a:gd name="connsiteY64" fmla="*/ 3266266 h 3652478"/>
                <a:gd name="connsiteX65" fmla="*/ 8449288 w 10080264"/>
                <a:gd name="connsiteY65" fmla="*/ 3297581 h 3652478"/>
                <a:gd name="connsiteX66" fmla="*/ 8395270 w 10080264"/>
                <a:gd name="connsiteY66" fmla="*/ 3330695 h 3652478"/>
                <a:gd name="connsiteX67" fmla="*/ 8383386 w 10080264"/>
                <a:gd name="connsiteY67" fmla="*/ 3337534 h 3652478"/>
                <a:gd name="connsiteX68" fmla="*/ 8350256 w 10080264"/>
                <a:gd name="connsiteY68" fmla="*/ 3356610 h 3652478"/>
                <a:gd name="connsiteX69" fmla="*/ 8362500 w 10080264"/>
                <a:gd name="connsiteY69" fmla="*/ 3353011 h 3652478"/>
                <a:gd name="connsiteX70" fmla="*/ 8367541 w 10080264"/>
                <a:gd name="connsiteY70" fmla="*/ 3363449 h 3652478"/>
                <a:gd name="connsiteX71" fmla="*/ 8397071 w 10080264"/>
                <a:gd name="connsiteY71" fmla="*/ 3342573 h 3652478"/>
                <a:gd name="connsiteX72" fmla="*/ 8412556 w 10080264"/>
                <a:gd name="connsiteY72" fmla="*/ 3332494 h 3652478"/>
                <a:gd name="connsiteX73" fmla="*/ 8445687 w 10080264"/>
                <a:gd name="connsiteY73" fmla="*/ 3306219 h 3652478"/>
                <a:gd name="connsiteX74" fmla="*/ 8459371 w 10080264"/>
                <a:gd name="connsiteY74" fmla="*/ 3295781 h 3652478"/>
                <a:gd name="connsiteX75" fmla="*/ 8478458 w 10080264"/>
                <a:gd name="connsiteY75" fmla="*/ 3290742 h 3652478"/>
                <a:gd name="connsiteX76" fmla="*/ 8487100 w 10080264"/>
                <a:gd name="connsiteY76" fmla="*/ 3288942 h 3652478"/>
                <a:gd name="connsiteX77" fmla="*/ 8495743 w 10080264"/>
                <a:gd name="connsiteY77" fmla="*/ 3290742 h 3652478"/>
                <a:gd name="connsiteX78" fmla="*/ 8495743 w 10080264"/>
                <a:gd name="connsiteY78" fmla="*/ 3288942 h 3652478"/>
                <a:gd name="connsiteX79" fmla="*/ 8523472 w 10080264"/>
                <a:gd name="connsiteY79" fmla="*/ 3271665 h 3652478"/>
                <a:gd name="connsiteX80" fmla="*/ 8553002 w 10080264"/>
                <a:gd name="connsiteY80" fmla="*/ 3252588 h 3652478"/>
                <a:gd name="connsiteX81" fmla="*/ 8568487 w 10080264"/>
                <a:gd name="connsiteY81" fmla="*/ 3242150 h 3652478"/>
                <a:gd name="connsiteX82" fmla="*/ 8567047 w 10080264"/>
                <a:gd name="connsiteY82" fmla="*/ 3242150 h 3652478"/>
                <a:gd name="connsiteX83" fmla="*/ 8426600 w 10080264"/>
                <a:gd name="connsiteY83" fmla="*/ 3228473 h 3652478"/>
                <a:gd name="connsiteX84" fmla="*/ 8409315 w 10080264"/>
                <a:gd name="connsiteY84" fmla="*/ 3230272 h 3652478"/>
                <a:gd name="connsiteX85" fmla="*/ 8353857 w 10080264"/>
                <a:gd name="connsiteY85" fmla="*/ 3242150 h 3652478"/>
                <a:gd name="connsiteX86" fmla="*/ 8339812 w 10080264"/>
                <a:gd name="connsiteY86" fmla="*/ 3245750 h 3652478"/>
                <a:gd name="connsiteX87" fmla="*/ 8327928 w 10080264"/>
                <a:gd name="connsiteY87" fmla="*/ 3248989 h 3652478"/>
                <a:gd name="connsiteX88" fmla="*/ 8313884 w 10080264"/>
                <a:gd name="connsiteY88" fmla="*/ 3252588 h 3652478"/>
                <a:gd name="connsiteX89" fmla="*/ 8300199 w 10080264"/>
                <a:gd name="connsiteY89" fmla="*/ 3256188 h 3652478"/>
                <a:gd name="connsiteX90" fmla="*/ 8251583 w 10080264"/>
                <a:gd name="connsiteY90" fmla="*/ 3264826 h 3652478"/>
                <a:gd name="connsiteX91" fmla="*/ 8251583 w 10080264"/>
                <a:gd name="connsiteY91" fmla="*/ 3271665 h 3652478"/>
                <a:gd name="connsiteX92" fmla="*/ 8251583 w 10080264"/>
                <a:gd name="connsiteY92" fmla="*/ 3276704 h 3652478"/>
                <a:gd name="connsiteX93" fmla="*/ 8248342 w 10080264"/>
                <a:gd name="connsiteY93" fmla="*/ 3288942 h 3652478"/>
                <a:gd name="connsiteX94" fmla="*/ 8248342 w 10080264"/>
                <a:gd name="connsiteY94" fmla="*/ 3302980 h 3652478"/>
                <a:gd name="connsiteX95" fmla="*/ 8248342 w 10080264"/>
                <a:gd name="connsiteY95" fmla="*/ 3306219 h 3652478"/>
                <a:gd name="connsiteX96" fmla="*/ 8246542 w 10080264"/>
                <a:gd name="connsiteY96" fmla="*/ 3316657 h 3652478"/>
                <a:gd name="connsiteX97" fmla="*/ 8246542 w 10080264"/>
                <a:gd name="connsiteY97" fmla="*/ 3322056 h 3652478"/>
                <a:gd name="connsiteX98" fmla="*/ 8248342 w 10080264"/>
                <a:gd name="connsiteY98" fmla="*/ 3323496 h 3652478"/>
                <a:gd name="connsiteX99" fmla="*/ 8251583 w 10080264"/>
                <a:gd name="connsiteY99" fmla="*/ 3322056 h 3652478"/>
                <a:gd name="connsiteX100" fmla="*/ 8284714 w 10080264"/>
                <a:gd name="connsiteY100" fmla="*/ 3311618 h 3652478"/>
                <a:gd name="connsiteX101" fmla="*/ 8296598 w 10080264"/>
                <a:gd name="connsiteY101" fmla="*/ 3308019 h 3652478"/>
                <a:gd name="connsiteX102" fmla="*/ 8256985 w 10080264"/>
                <a:gd name="connsiteY102" fmla="*/ 3287142 h 3652478"/>
                <a:gd name="connsiteX103" fmla="*/ 8331169 w 10080264"/>
                <a:gd name="connsiteY103" fmla="*/ 3287142 h 3652478"/>
                <a:gd name="connsiteX104" fmla="*/ 8332970 w 10080264"/>
                <a:gd name="connsiteY104" fmla="*/ 3276704 h 3652478"/>
                <a:gd name="connsiteX105" fmla="*/ 8338372 w 10080264"/>
                <a:gd name="connsiteY105" fmla="*/ 3269865 h 3652478"/>
                <a:gd name="connsiteX106" fmla="*/ 8341613 w 10080264"/>
                <a:gd name="connsiteY106" fmla="*/ 3264826 h 3652478"/>
                <a:gd name="connsiteX107" fmla="*/ 8348455 w 10080264"/>
                <a:gd name="connsiteY107" fmla="*/ 3263027 h 3652478"/>
                <a:gd name="connsiteX108" fmla="*/ 8357098 w 10080264"/>
                <a:gd name="connsiteY108" fmla="*/ 3261227 h 3652478"/>
                <a:gd name="connsiteX109" fmla="*/ 8367541 w 10080264"/>
                <a:gd name="connsiteY109" fmla="*/ 3261227 h 3652478"/>
                <a:gd name="connsiteX110" fmla="*/ 8388428 w 10080264"/>
                <a:gd name="connsiteY110" fmla="*/ 3264826 h 3652478"/>
                <a:gd name="connsiteX111" fmla="*/ 8390228 w 10080264"/>
                <a:gd name="connsiteY111" fmla="*/ 3257628 h 3652478"/>
                <a:gd name="connsiteX112" fmla="*/ 8395270 w 10080264"/>
                <a:gd name="connsiteY112" fmla="*/ 3252588 h 3652478"/>
                <a:gd name="connsiteX113" fmla="*/ 8400672 w 10080264"/>
                <a:gd name="connsiteY113" fmla="*/ 3248989 h 3652478"/>
                <a:gd name="connsiteX114" fmla="*/ 8407514 w 10080264"/>
                <a:gd name="connsiteY114" fmla="*/ 3245750 h 3652478"/>
                <a:gd name="connsiteX115" fmla="*/ 8414356 w 10080264"/>
                <a:gd name="connsiteY115" fmla="*/ 3240351 h 3652478"/>
                <a:gd name="connsiteX116" fmla="*/ 8728020 w 10080264"/>
                <a:gd name="connsiteY116" fmla="*/ 3145327 h 3652478"/>
                <a:gd name="connsiteX117" fmla="*/ 8681204 w 10080264"/>
                <a:gd name="connsiteY117" fmla="*/ 3173042 h 3652478"/>
                <a:gd name="connsiteX118" fmla="*/ 8632588 w 10080264"/>
                <a:gd name="connsiteY118" fmla="*/ 3200758 h 3652478"/>
                <a:gd name="connsiteX119" fmla="*/ 8637630 w 10080264"/>
                <a:gd name="connsiteY119" fmla="*/ 3202557 h 3652478"/>
                <a:gd name="connsiteX120" fmla="*/ 8643032 w 10080264"/>
                <a:gd name="connsiteY120" fmla="*/ 3202557 h 3652478"/>
                <a:gd name="connsiteX121" fmla="*/ 8651674 w 10080264"/>
                <a:gd name="connsiteY121" fmla="*/ 3200758 h 3652478"/>
                <a:gd name="connsiteX122" fmla="*/ 8660317 w 10080264"/>
                <a:gd name="connsiteY122" fmla="*/ 3198958 h 3652478"/>
                <a:gd name="connsiteX123" fmla="*/ 8668960 w 10080264"/>
                <a:gd name="connsiteY123" fmla="*/ 3195718 h 3652478"/>
                <a:gd name="connsiteX124" fmla="*/ 8679404 w 10080264"/>
                <a:gd name="connsiteY124" fmla="*/ 3188520 h 3652478"/>
                <a:gd name="connsiteX125" fmla="*/ 8698490 w 10080264"/>
                <a:gd name="connsiteY125" fmla="*/ 3174842 h 3652478"/>
                <a:gd name="connsiteX126" fmla="*/ 8715776 w 10080264"/>
                <a:gd name="connsiteY126" fmla="*/ 3160805 h 3652478"/>
                <a:gd name="connsiteX127" fmla="*/ 8729820 w 10080264"/>
                <a:gd name="connsiteY127" fmla="*/ 3147127 h 3652478"/>
                <a:gd name="connsiteX128" fmla="*/ 8953094 w 10080264"/>
                <a:gd name="connsiteY128" fmla="*/ 3131290 h 3652478"/>
                <a:gd name="connsiteX129" fmla="*/ 8951293 w 10080264"/>
                <a:gd name="connsiteY129" fmla="*/ 3133089 h 3652478"/>
                <a:gd name="connsiteX130" fmla="*/ 8953094 w 10080264"/>
                <a:gd name="connsiteY130" fmla="*/ 3133089 h 3652478"/>
                <a:gd name="connsiteX131" fmla="*/ 8945891 w 10080264"/>
                <a:gd name="connsiteY131" fmla="*/ 3032667 h 3652478"/>
                <a:gd name="connsiteX132" fmla="*/ 8828492 w 10080264"/>
                <a:gd name="connsiteY132" fmla="*/ 3091697 h 3652478"/>
                <a:gd name="connsiteX133" fmla="*/ 8814448 w 10080264"/>
                <a:gd name="connsiteY133" fmla="*/ 3098536 h 3652478"/>
                <a:gd name="connsiteX134" fmla="*/ 8750347 w 10080264"/>
                <a:gd name="connsiteY134" fmla="*/ 3131290 h 3652478"/>
                <a:gd name="connsiteX135" fmla="*/ 8765832 w 10080264"/>
                <a:gd name="connsiteY135" fmla="*/ 3124451 h 3652478"/>
                <a:gd name="connsiteX136" fmla="*/ 8765832 w 10080264"/>
                <a:gd name="connsiteY136" fmla="*/ 3128050 h 3652478"/>
                <a:gd name="connsiteX137" fmla="*/ 8784918 w 10080264"/>
                <a:gd name="connsiteY137" fmla="*/ 3121212 h 3652478"/>
                <a:gd name="connsiteX138" fmla="*/ 8804004 w 10080264"/>
                <a:gd name="connsiteY138" fmla="*/ 3112573 h 3652478"/>
                <a:gd name="connsiteX139" fmla="*/ 8821290 w 10080264"/>
                <a:gd name="connsiteY139" fmla="*/ 3102135 h 3652478"/>
                <a:gd name="connsiteX140" fmla="*/ 8837135 w 10080264"/>
                <a:gd name="connsiteY140" fmla="*/ 3091697 h 3652478"/>
                <a:gd name="connsiteX141" fmla="*/ 8856222 w 10080264"/>
                <a:gd name="connsiteY141" fmla="*/ 3079459 h 3652478"/>
                <a:gd name="connsiteX142" fmla="*/ 8876748 w 10080264"/>
                <a:gd name="connsiteY142" fmla="*/ 3069381 h 3652478"/>
                <a:gd name="connsiteX143" fmla="*/ 8902677 w 10080264"/>
                <a:gd name="connsiteY143" fmla="*/ 3060742 h 3652478"/>
                <a:gd name="connsiteX144" fmla="*/ 8932207 w 10080264"/>
                <a:gd name="connsiteY144" fmla="*/ 3055343 h 3652478"/>
                <a:gd name="connsiteX145" fmla="*/ 8939049 w 10080264"/>
                <a:gd name="connsiteY145" fmla="*/ 3043105 h 3652478"/>
                <a:gd name="connsiteX146" fmla="*/ 8755388 w 10080264"/>
                <a:gd name="connsiteY146" fmla="*/ 2965359 h 3652478"/>
                <a:gd name="connsiteX147" fmla="*/ 8736662 w 10080264"/>
                <a:gd name="connsiteY147" fmla="*/ 2975797 h 3652478"/>
                <a:gd name="connsiteX148" fmla="*/ 8741704 w 10080264"/>
                <a:gd name="connsiteY148" fmla="*/ 2977237 h 3652478"/>
                <a:gd name="connsiteX149" fmla="*/ 8746746 w 10080264"/>
                <a:gd name="connsiteY149" fmla="*/ 2977237 h 3652478"/>
                <a:gd name="connsiteX150" fmla="*/ 8750347 w 10080264"/>
                <a:gd name="connsiteY150" fmla="*/ 2977237 h 3652478"/>
                <a:gd name="connsiteX151" fmla="*/ 8752148 w 10080264"/>
                <a:gd name="connsiteY151" fmla="*/ 2972198 h 3652478"/>
                <a:gd name="connsiteX152" fmla="*/ 8809046 w 10080264"/>
                <a:gd name="connsiteY152" fmla="*/ 2935844 h 3652478"/>
                <a:gd name="connsiteX153" fmla="*/ 8779876 w 10080264"/>
                <a:gd name="connsiteY153" fmla="*/ 2951681 h 3652478"/>
                <a:gd name="connsiteX154" fmla="*/ 8784918 w 10080264"/>
                <a:gd name="connsiteY154" fmla="*/ 2951681 h 3652478"/>
                <a:gd name="connsiteX155" fmla="*/ 8789960 w 10080264"/>
                <a:gd name="connsiteY155" fmla="*/ 2953121 h 3652478"/>
                <a:gd name="connsiteX156" fmla="*/ 9048165 w 10080264"/>
                <a:gd name="connsiteY156" fmla="*/ 2899491 h 3652478"/>
                <a:gd name="connsiteX157" fmla="*/ 9034480 w 10080264"/>
                <a:gd name="connsiteY157" fmla="*/ 2908129 h 3652478"/>
                <a:gd name="connsiteX158" fmla="*/ 9018635 w 10080264"/>
                <a:gd name="connsiteY158" fmla="*/ 2914968 h 3652478"/>
                <a:gd name="connsiteX159" fmla="*/ 9025837 w 10080264"/>
                <a:gd name="connsiteY159" fmla="*/ 2918567 h 3652478"/>
                <a:gd name="connsiteX160" fmla="*/ 9030879 w 10080264"/>
                <a:gd name="connsiteY160" fmla="*/ 2923966 h 3652478"/>
                <a:gd name="connsiteX161" fmla="*/ 9034480 w 10080264"/>
                <a:gd name="connsiteY161" fmla="*/ 2930805 h 3652478"/>
                <a:gd name="connsiteX162" fmla="*/ 9037721 w 10080264"/>
                <a:gd name="connsiteY162" fmla="*/ 2939444 h 3652478"/>
                <a:gd name="connsiteX163" fmla="*/ 9043123 w 10080264"/>
                <a:gd name="connsiteY163" fmla="*/ 2932605 h 3652478"/>
                <a:gd name="connsiteX164" fmla="*/ 9044564 w 10080264"/>
                <a:gd name="connsiteY164" fmla="*/ 2922167 h 3652478"/>
                <a:gd name="connsiteX165" fmla="*/ 9048165 w 10080264"/>
                <a:gd name="connsiteY165" fmla="*/ 2909929 h 3652478"/>
                <a:gd name="connsiteX166" fmla="*/ 8847579 w 10080264"/>
                <a:gd name="connsiteY166" fmla="*/ 2779992 h 3652478"/>
                <a:gd name="connsiteX167" fmla="*/ 8833534 w 10080264"/>
                <a:gd name="connsiteY167" fmla="*/ 2787190 h 3652478"/>
                <a:gd name="connsiteX168" fmla="*/ 8809046 w 10080264"/>
                <a:gd name="connsiteY168" fmla="*/ 2799068 h 3652478"/>
                <a:gd name="connsiteX169" fmla="*/ 8786719 w 10080264"/>
                <a:gd name="connsiteY169" fmla="*/ 2813106 h 3652478"/>
                <a:gd name="connsiteX170" fmla="*/ 8769433 w 10080264"/>
                <a:gd name="connsiteY170" fmla="*/ 2828583 h 3652478"/>
                <a:gd name="connsiteX171" fmla="*/ 8753948 w 10080264"/>
                <a:gd name="connsiteY171" fmla="*/ 2847660 h 3652478"/>
                <a:gd name="connsiteX172" fmla="*/ 8781317 w 10080264"/>
                <a:gd name="connsiteY172" fmla="*/ 2828583 h 3652478"/>
                <a:gd name="connsiteX173" fmla="*/ 8810847 w 10080264"/>
                <a:gd name="connsiteY173" fmla="*/ 2806267 h 3652478"/>
                <a:gd name="connsiteX174" fmla="*/ 9089578 w 10080264"/>
                <a:gd name="connsiteY174" fmla="*/ 2643216 h 3652478"/>
                <a:gd name="connsiteX175" fmla="*/ 9093180 w 10080264"/>
                <a:gd name="connsiteY175" fmla="*/ 2648615 h 3652478"/>
                <a:gd name="connsiteX176" fmla="*/ 9094980 w 10080264"/>
                <a:gd name="connsiteY176" fmla="*/ 2648615 h 3652478"/>
                <a:gd name="connsiteX177" fmla="*/ 9091379 w 10080264"/>
                <a:gd name="connsiteY177" fmla="*/ 2643216 h 3652478"/>
                <a:gd name="connsiteX178" fmla="*/ 9138194 w 10080264"/>
                <a:gd name="connsiteY178" fmla="*/ 2634577 h 3652478"/>
                <a:gd name="connsiteX179" fmla="*/ 9122709 w 10080264"/>
                <a:gd name="connsiteY179" fmla="*/ 2641776 h 3652478"/>
                <a:gd name="connsiteX180" fmla="*/ 9134953 w 10080264"/>
                <a:gd name="connsiteY180" fmla="*/ 2639976 h 3652478"/>
                <a:gd name="connsiteX181" fmla="*/ 2240148 w 10080264"/>
                <a:gd name="connsiteY181" fmla="*/ 2617688 h 3652478"/>
                <a:gd name="connsiteX182" fmla="*/ 2222870 w 10080264"/>
                <a:gd name="connsiteY182" fmla="*/ 2626327 h 3652478"/>
                <a:gd name="connsiteX183" fmla="*/ 2214230 w 10080264"/>
                <a:gd name="connsiteY183" fmla="*/ 2629926 h 3652478"/>
                <a:gd name="connsiteX184" fmla="*/ 2226469 w 10080264"/>
                <a:gd name="connsiteY184" fmla="*/ 2629926 h 3652478"/>
                <a:gd name="connsiteX185" fmla="*/ 2235108 w 10080264"/>
                <a:gd name="connsiteY185" fmla="*/ 2629926 h 3652478"/>
                <a:gd name="connsiteX186" fmla="*/ 3865395 w 10080264"/>
                <a:gd name="connsiteY186" fmla="*/ 2615888 h 3652478"/>
                <a:gd name="connsiteX187" fmla="*/ 3858556 w 10080264"/>
                <a:gd name="connsiteY187" fmla="*/ 2619487 h 3652478"/>
                <a:gd name="connsiteX188" fmla="*/ 3851716 w 10080264"/>
                <a:gd name="connsiteY188" fmla="*/ 2623087 h 3652478"/>
                <a:gd name="connsiteX189" fmla="*/ 3862155 w 10080264"/>
                <a:gd name="connsiteY189" fmla="*/ 2626327 h 3652478"/>
                <a:gd name="connsiteX190" fmla="*/ 429306 w 10080264"/>
                <a:gd name="connsiteY190" fmla="*/ 2615589 h 3652478"/>
                <a:gd name="connsiteX191" fmla="*/ 411673 w 10080264"/>
                <a:gd name="connsiteY191" fmla="*/ 2629630 h 3652478"/>
                <a:gd name="connsiteX192" fmla="*/ 423908 w 10080264"/>
                <a:gd name="connsiteY192" fmla="*/ 2631430 h 3652478"/>
                <a:gd name="connsiteX193" fmla="*/ 434344 w 10080264"/>
                <a:gd name="connsiteY193" fmla="*/ 2629630 h 3652478"/>
                <a:gd name="connsiteX194" fmla="*/ 430745 w 10080264"/>
                <a:gd name="connsiteY194" fmla="*/ 2622790 h 3652478"/>
                <a:gd name="connsiteX195" fmla="*/ 6207143 w 10080264"/>
                <a:gd name="connsiteY195" fmla="*/ 2608731 h 3652478"/>
                <a:gd name="connsiteX196" fmla="*/ 6189498 w 10080264"/>
                <a:gd name="connsiteY196" fmla="*/ 2619173 h 3652478"/>
                <a:gd name="connsiteX197" fmla="*/ 6182656 w 10080264"/>
                <a:gd name="connsiteY197" fmla="*/ 2624214 h 3652478"/>
                <a:gd name="connsiteX198" fmla="*/ 6177614 w 10080264"/>
                <a:gd name="connsiteY198" fmla="*/ 2629615 h 3652478"/>
                <a:gd name="connsiteX199" fmla="*/ 6189498 w 10080264"/>
                <a:gd name="connsiteY199" fmla="*/ 2627815 h 3652478"/>
                <a:gd name="connsiteX200" fmla="*/ 6199941 w 10080264"/>
                <a:gd name="connsiteY200" fmla="*/ 2626014 h 3652478"/>
                <a:gd name="connsiteX201" fmla="*/ 6208583 w 10080264"/>
                <a:gd name="connsiteY201" fmla="*/ 2626014 h 3652478"/>
                <a:gd name="connsiteX202" fmla="*/ 6207143 w 10080264"/>
                <a:gd name="connsiteY202" fmla="*/ 2617373 h 3652478"/>
                <a:gd name="connsiteX203" fmla="*/ 6593174 w 10080264"/>
                <a:gd name="connsiteY203" fmla="*/ 2589647 h 3652478"/>
                <a:gd name="connsiteX204" fmla="*/ 6563645 w 10080264"/>
                <a:gd name="connsiteY204" fmla="*/ 2600089 h 3652478"/>
                <a:gd name="connsiteX205" fmla="*/ 6534117 w 10080264"/>
                <a:gd name="connsiteY205" fmla="*/ 2614132 h 3652478"/>
                <a:gd name="connsiteX206" fmla="*/ 6546360 w 10080264"/>
                <a:gd name="connsiteY206" fmla="*/ 2608731 h 3652478"/>
                <a:gd name="connsiteX207" fmla="*/ 6570487 w 10080264"/>
                <a:gd name="connsiteY207" fmla="*/ 2601890 h 3652478"/>
                <a:gd name="connsiteX208" fmla="*/ 3469072 w 10080264"/>
                <a:gd name="connsiteY208" fmla="*/ 2586732 h 3652478"/>
                <a:gd name="connsiteX209" fmla="*/ 3434515 w 10080264"/>
                <a:gd name="connsiteY209" fmla="*/ 2605449 h 3652478"/>
                <a:gd name="connsiteX210" fmla="*/ 3458633 w 10080264"/>
                <a:gd name="connsiteY210" fmla="*/ 2605449 h 3652478"/>
                <a:gd name="connsiteX211" fmla="*/ 2439209 w 10080264"/>
                <a:gd name="connsiteY211" fmla="*/ 2586732 h 3652478"/>
                <a:gd name="connsiteX212" fmla="*/ 2406452 w 10080264"/>
                <a:gd name="connsiteY212" fmla="*/ 2604010 h 3652478"/>
                <a:gd name="connsiteX213" fmla="*/ 2375135 w 10080264"/>
                <a:gd name="connsiteY213" fmla="*/ 2623087 h 3652478"/>
                <a:gd name="connsiteX214" fmla="*/ 2385574 w 10080264"/>
                <a:gd name="connsiteY214" fmla="*/ 2619487 h 3652478"/>
                <a:gd name="connsiteX215" fmla="*/ 2397813 w 10080264"/>
                <a:gd name="connsiteY215" fmla="*/ 2614448 h 3652478"/>
                <a:gd name="connsiteX216" fmla="*/ 2408252 w 10080264"/>
                <a:gd name="connsiteY216" fmla="*/ 2607249 h 3652478"/>
                <a:gd name="connsiteX217" fmla="*/ 2418691 w 10080264"/>
                <a:gd name="connsiteY217" fmla="*/ 2600410 h 3652478"/>
                <a:gd name="connsiteX218" fmla="*/ 4071655 w 10080264"/>
                <a:gd name="connsiteY218" fmla="*/ 2581332 h 3652478"/>
                <a:gd name="connsiteX219" fmla="*/ 4034939 w 10080264"/>
                <a:gd name="connsiteY219" fmla="*/ 2595011 h 3652478"/>
                <a:gd name="connsiteX220" fmla="*/ 4024860 w 10080264"/>
                <a:gd name="connsiteY220" fmla="*/ 2600410 h 3652478"/>
                <a:gd name="connsiteX221" fmla="*/ 4009021 w 10080264"/>
                <a:gd name="connsiteY221" fmla="*/ 2605449 h 3652478"/>
                <a:gd name="connsiteX222" fmla="*/ 3995343 w 10080264"/>
                <a:gd name="connsiteY222" fmla="*/ 2614448 h 3652478"/>
                <a:gd name="connsiteX223" fmla="*/ 3983104 w 10080264"/>
                <a:gd name="connsiteY223" fmla="*/ 2623087 h 3652478"/>
                <a:gd name="connsiteX224" fmla="*/ 3971225 w 10080264"/>
                <a:gd name="connsiteY224" fmla="*/ 2633526 h 3652478"/>
                <a:gd name="connsiteX225" fmla="*/ 3983104 w 10080264"/>
                <a:gd name="connsiteY225" fmla="*/ 2631726 h 3652478"/>
                <a:gd name="connsiteX226" fmla="*/ 3997143 w 10080264"/>
                <a:gd name="connsiteY226" fmla="*/ 2628126 h 3652478"/>
                <a:gd name="connsiteX227" fmla="*/ 4009021 w 10080264"/>
                <a:gd name="connsiteY227" fmla="*/ 2623087 h 3652478"/>
                <a:gd name="connsiteX228" fmla="*/ 4021260 w 10080264"/>
                <a:gd name="connsiteY228" fmla="*/ 2615888 h 3652478"/>
                <a:gd name="connsiteX229" fmla="*/ 4045378 w 10080264"/>
                <a:gd name="connsiteY229" fmla="*/ 2598610 h 3652478"/>
                <a:gd name="connsiteX230" fmla="*/ 7869379 w 10080264"/>
                <a:gd name="connsiteY230" fmla="*/ 2570564 h 3652478"/>
                <a:gd name="connsiteX231" fmla="*/ 7839851 w 10080264"/>
                <a:gd name="connsiteY231" fmla="*/ 2582806 h 3652478"/>
                <a:gd name="connsiteX232" fmla="*/ 7813563 w 10080264"/>
                <a:gd name="connsiteY232" fmla="*/ 2594688 h 3652478"/>
                <a:gd name="connsiteX233" fmla="*/ 7791237 w 10080264"/>
                <a:gd name="connsiteY233" fmla="*/ 2606931 h 3652478"/>
                <a:gd name="connsiteX234" fmla="*/ 7775753 w 10080264"/>
                <a:gd name="connsiteY234" fmla="*/ 2617373 h 3652478"/>
                <a:gd name="connsiteX235" fmla="*/ 7810323 w 10080264"/>
                <a:gd name="connsiteY235" fmla="*/ 2612332 h 3652478"/>
                <a:gd name="connsiteX236" fmla="*/ 7820765 w 10080264"/>
                <a:gd name="connsiteY236" fmla="*/ 2610531 h 3652478"/>
                <a:gd name="connsiteX237" fmla="*/ 7829408 w 10080264"/>
                <a:gd name="connsiteY237" fmla="*/ 2608731 h 3652478"/>
                <a:gd name="connsiteX238" fmla="*/ 7838050 w 10080264"/>
                <a:gd name="connsiteY238" fmla="*/ 2605130 h 3652478"/>
                <a:gd name="connsiteX239" fmla="*/ 7846693 w 10080264"/>
                <a:gd name="connsiteY239" fmla="*/ 2600089 h 3652478"/>
                <a:gd name="connsiteX240" fmla="*/ 7853535 w 10080264"/>
                <a:gd name="connsiteY240" fmla="*/ 2594688 h 3652478"/>
                <a:gd name="connsiteX241" fmla="*/ 7858936 w 10080264"/>
                <a:gd name="connsiteY241" fmla="*/ 2587847 h 3652478"/>
                <a:gd name="connsiteX242" fmla="*/ 7863978 w 10080264"/>
                <a:gd name="connsiteY242" fmla="*/ 2581006 h 3652478"/>
                <a:gd name="connsiteX243" fmla="*/ 939579 w 10080264"/>
                <a:gd name="connsiteY243" fmla="*/ 2569146 h 3652478"/>
                <a:gd name="connsiteX244" fmla="*/ 916908 w 10080264"/>
                <a:gd name="connsiteY244" fmla="*/ 2584627 h 3652478"/>
                <a:gd name="connsiteX245" fmla="*/ 898196 w 10080264"/>
                <a:gd name="connsiteY245" fmla="*/ 2601908 h 3652478"/>
                <a:gd name="connsiteX246" fmla="*/ 905033 w 10080264"/>
                <a:gd name="connsiteY246" fmla="*/ 2601908 h 3652478"/>
                <a:gd name="connsiteX247" fmla="*/ 908272 w 10080264"/>
                <a:gd name="connsiteY247" fmla="*/ 2600108 h 3652478"/>
                <a:gd name="connsiteX248" fmla="*/ 911871 w 10080264"/>
                <a:gd name="connsiteY248" fmla="*/ 2594708 h 3652478"/>
                <a:gd name="connsiteX249" fmla="*/ 925545 w 10080264"/>
                <a:gd name="connsiteY249" fmla="*/ 2581027 h 3652478"/>
                <a:gd name="connsiteX250" fmla="*/ 3812120 w 10080264"/>
                <a:gd name="connsiteY250" fmla="*/ 2564415 h 3652478"/>
                <a:gd name="connsiteX251" fmla="*/ 3699451 w 10080264"/>
                <a:gd name="connsiteY251" fmla="*/ 2619487 h 3652478"/>
                <a:gd name="connsiteX252" fmla="*/ 3714929 w 10080264"/>
                <a:gd name="connsiteY252" fmla="*/ 2619487 h 3652478"/>
                <a:gd name="connsiteX253" fmla="*/ 3719969 w 10080264"/>
                <a:gd name="connsiteY253" fmla="*/ 2617688 h 3652478"/>
                <a:gd name="connsiteX254" fmla="*/ 138543 w 10080264"/>
                <a:gd name="connsiteY254" fmla="*/ 2559065 h 3652478"/>
                <a:gd name="connsiteX255" fmla="*/ 133146 w 10080264"/>
                <a:gd name="connsiteY255" fmla="*/ 2560865 h 3652478"/>
                <a:gd name="connsiteX256" fmla="*/ 128108 w 10080264"/>
                <a:gd name="connsiteY256" fmla="*/ 2581027 h 3652478"/>
                <a:gd name="connsiteX257" fmla="*/ 128108 w 10080264"/>
                <a:gd name="connsiteY257" fmla="*/ 2582827 h 3652478"/>
                <a:gd name="connsiteX258" fmla="*/ 129907 w 10080264"/>
                <a:gd name="connsiteY258" fmla="*/ 2579226 h 3652478"/>
                <a:gd name="connsiteX259" fmla="*/ 133146 w 10080264"/>
                <a:gd name="connsiteY259" fmla="*/ 2569146 h 3652478"/>
                <a:gd name="connsiteX260" fmla="*/ 1365287 w 10080264"/>
                <a:gd name="connsiteY260" fmla="*/ 2552224 h 3652478"/>
                <a:gd name="connsiteX261" fmla="*/ 1359889 w 10080264"/>
                <a:gd name="connsiteY261" fmla="*/ 2555465 h 3652478"/>
                <a:gd name="connsiteX262" fmla="*/ 1363488 w 10080264"/>
                <a:gd name="connsiteY262" fmla="*/ 2553665 h 3652478"/>
                <a:gd name="connsiteX263" fmla="*/ 5158252 w 10080264"/>
                <a:gd name="connsiteY263" fmla="*/ 2538411 h 3652478"/>
                <a:gd name="connsiteX264" fmla="*/ 5101346 w 10080264"/>
                <a:gd name="connsiteY264" fmla="*/ 2589899 h 3652478"/>
                <a:gd name="connsiteX265" fmla="*/ 5097744 w 10080264"/>
                <a:gd name="connsiteY265" fmla="*/ 2591699 h 3652478"/>
                <a:gd name="connsiteX266" fmla="*/ 5092702 w 10080264"/>
                <a:gd name="connsiteY266" fmla="*/ 2596740 h 3652478"/>
                <a:gd name="connsiteX267" fmla="*/ 5084058 w 10080264"/>
                <a:gd name="connsiteY267" fmla="*/ 2603941 h 3652478"/>
                <a:gd name="connsiteX268" fmla="*/ 5095944 w 10080264"/>
                <a:gd name="connsiteY268" fmla="*/ 2598540 h 3652478"/>
                <a:gd name="connsiteX269" fmla="*/ 5108189 w 10080264"/>
                <a:gd name="connsiteY269" fmla="*/ 2593500 h 3652478"/>
                <a:gd name="connsiteX270" fmla="*/ 5118634 w 10080264"/>
                <a:gd name="connsiteY270" fmla="*/ 2584858 h 3652478"/>
                <a:gd name="connsiteX271" fmla="*/ 5128719 w 10080264"/>
                <a:gd name="connsiteY271" fmla="*/ 2572617 h 3652478"/>
                <a:gd name="connsiteX272" fmla="*/ 1391196 w 10080264"/>
                <a:gd name="connsiteY272" fmla="*/ 2534943 h 3652478"/>
                <a:gd name="connsiteX273" fmla="*/ 1366726 w 10080264"/>
                <a:gd name="connsiteY273" fmla="*/ 2550424 h 3652478"/>
                <a:gd name="connsiteX274" fmla="*/ 1370325 w 10080264"/>
                <a:gd name="connsiteY274" fmla="*/ 2550424 h 3652478"/>
                <a:gd name="connsiteX275" fmla="*/ 1378961 w 10080264"/>
                <a:gd name="connsiteY275" fmla="*/ 2545024 h 3652478"/>
                <a:gd name="connsiteX276" fmla="*/ 1168087 w 10080264"/>
                <a:gd name="connsiteY276" fmla="*/ 2526303 h 3652478"/>
                <a:gd name="connsiteX277" fmla="*/ 1168087 w 10080264"/>
                <a:gd name="connsiteY277" fmla="*/ 2527743 h 3652478"/>
                <a:gd name="connsiteX278" fmla="*/ 1169886 w 10080264"/>
                <a:gd name="connsiteY278" fmla="*/ 2526303 h 3652478"/>
                <a:gd name="connsiteX279" fmla="*/ 3444954 w 10080264"/>
                <a:gd name="connsiteY279" fmla="*/ 2521220 h 3652478"/>
                <a:gd name="connsiteX280" fmla="*/ 3442150 w 10080264"/>
                <a:gd name="connsiteY280" fmla="*/ 2523229 h 3652478"/>
                <a:gd name="connsiteX281" fmla="*/ 3434515 w 10080264"/>
                <a:gd name="connsiteY281" fmla="*/ 2524820 h 3652478"/>
                <a:gd name="connsiteX282" fmla="*/ 3424076 w 10080264"/>
                <a:gd name="connsiteY282" fmla="*/ 2528059 h 3652478"/>
                <a:gd name="connsiteX283" fmla="*/ 3405358 w 10080264"/>
                <a:gd name="connsiteY283" fmla="*/ 2538498 h 3652478"/>
                <a:gd name="connsiteX284" fmla="*/ 3420837 w 10080264"/>
                <a:gd name="connsiteY284" fmla="*/ 2538498 h 3652478"/>
                <a:gd name="connsiteX285" fmla="*/ 3442150 w 10080264"/>
                <a:gd name="connsiteY285" fmla="*/ 2523229 h 3652478"/>
                <a:gd name="connsiteX286" fmla="*/ 3443155 w 10080264"/>
                <a:gd name="connsiteY286" fmla="*/ 2523020 h 3652478"/>
                <a:gd name="connsiteX287" fmla="*/ 1154412 w 10080264"/>
                <a:gd name="connsiteY287" fmla="*/ 2519102 h 3652478"/>
                <a:gd name="connsiteX288" fmla="*/ 1109071 w 10080264"/>
                <a:gd name="connsiteY288" fmla="*/ 2541784 h 3652478"/>
                <a:gd name="connsiteX289" fmla="*/ 1091798 w 10080264"/>
                <a:gd name="connsiteY289" fmla="*/ 2559065 h 3652478"/>
                <a:gd name="connsiteX290" fmla="*/ 1077763 w 10080264"/>
                <a:gd name="connsiteY290" fmla="*/ 2572386 h 3652478"/>
                <a:gd name="connsiteX291" fmla="*/ 1067687 w 10080264"/>
                <a:gd name="connsiteY291" fmla="*/ 2581027 h 3652478"/>
                <a:gd name="connsiteX292" fmla="*/ 1062289 w 10080264"/>
                <a:gd name="connsiteY292" fmla="*/ 2584627 h 3652478"/>
                <a:gd name="connsiteX293" fmla="*/ 1057252 w 10080264"/>
                <a:gd name="connsiteY293" fmla="*/ 2587867 h 3652478"/>
                <a:gd name="connsiteX294" fmla="*/ 1048615 w 10080264"/>
                <a:gd name="connsiteY294" fmla="*/ 2591467 h 3652478"/>
                <a:gd name="connsiteX295" fmla="*/ 1043577 w 10080264"/>
                <a:gd name="connsiteY295" fmla="*/ 2593267 h 3652478"/>
                <a:gd name="connsiteX296" fmla="*/ 1029543 w 10080264"/>
                <a:gd name="connsiteY296" fmla="*/ 2606948 h 3652478"/>
                <a:gd name="connsiteX297" fmla="*/ 1034941 w 10080264"/>
                <a:gd name="connsiteY297" fmla="*/ 2605148 h 3652478"/>
                <a:gd name="connsiteX298" fmla="*/ 1046816 w 10080264"/>
                <a:gd name="connsiteY298" fmla="*/ 2600108 h 3652478"/>
                <a:gd name="connsiteX299" fmla="*/ 1062289 w 10080264"/>
                <a:gd name="connsiteY299" fmla="*/ 2594708 h 3652478"/>
                <a:gd name="connsiteX300" fmla="*/ 1067687 w 10080264"/>
                <a:gd name="connsiteY300" fmla="*/ 2593267 h 3652478"/>
                <a:gd name="connsiteX301" fmla="*/ 1083161 w 10080264"/>
                <a:gd name="connsiteY301" fmla="*/ 2593267 h 3652478"/>
                <a:gd name="connsiteX302" fmla="*/ 1084960 w 10080264"/>
                <a:gd name="connsiteY302" fmla="*/ 2589667 h 3652478"/>
                <a:gd name="connsiteX303" fmla="*/ 1086760 w 10080264"/>
                <a:gd name="connsiteY303" fmla="*/ 2586427 h 3652478"/>
                <a:gd name="connsiteX304" fmla="*/ 1086760 w 10080264"/>
                <a:gd name="connsiteY304" fmla="*/ 2574186 h 3652478"/>
                <a:gd name="connsiteX305" fmla="*/ 1096835 w 10080264"/>
                <a:gd name="connsiteY305" fmla="*/ 2574186 h 3652478"/>
                <a:gd name="connsiteX306" fmla="*/ 1112669 w 10080264"/>
                <a:gd name="connsiteY306" fmla="*/ 2574186 h 3652478"/>
                <a:gd name="connsiteX307" fmla="*/ 1115908 w 10080264"/>
                <a:gd name="connsiteY307" fmla="*/ 2572386 h 3652478"/>
                <a:gd name="connsiteX308" fmla="*/ 1114468 w 10080264"/>
                <a:gd name="connsiteY308" fmla="*/ 2569146 h 3652478"/>
                <a:gd name="connsiteX309" fmla="*/ 1110870 w 10080264"/>
                <a:gd name="connsiteY309" fmla="*/ 2567346 h 3652478"/>
                <a:gd name="connsiteX310" fmla="*/ 1107271 w 10080264"/>
                <a:gd name="connsiteY310" fmla="*/ 2564105 h 3652478"/>
                <a:gd name="connsiteX311" fmla="*/ 1104033 w 10080264"/>
                <a:gd name="connsiteY311" fmla="*/ 2564105 h 3652478"/>
                <a:gd name="connsiteX312" fmla="*/ 1100434 w 10080264"/>
                <a:gd name="connsiteY312" fmla="*/ 2567346 h 3652478"/>
                <a:gd name="connsiteX313" fmla="*/ 1098635 w 10080264"/>
                <a:gd name="connsiteY313" fmla="*/ 2570586 h 3652478"/>
                <a:gd name="connsiteX314" fmla="*/ 1096835 w 10080264"/>
                <a:gd name="connsiteY314" fmla="*/ 2574186 h 3652478"/>
                <a:gd name="connsiteX315" fmla="*/ 1096835 w 10080264"/>
                <a:gd name="connsiteY315" fmla="*/ 2564105 h 3652478"/>
                <a:gd name="connsiteX316" fmla="*/ 1107271 w 10080264"/>
                <a:gd name="connsiteY316" fmla="*/ 2560865 h 3652478"/>
                <a:gd name="connsiteX317" fmla="*/ 1117707 w 10080264"/>
                <a:gd name="connsiteY317" fmla="*/ 2555465 h 3652478"/>
                <a:gd name="connsiteX318" fmla="*/ 1124904 w 10080264"/>
                <a:gd name="connsiteY318" fmla="*/ 2550424 h 3652478"/>
                <a:gd name="connsiteX319" fmla="*/ 1129942 w 10080264"/>
                <a:gd name="connsiteY319" fmla="*/ 2543584 h 3652478"/>
                <a:gd name="connsiteX320" fmla="*/ 1133541 w 10080264"/>
                <a:gd name="connsiteY320" fmla="*/ 2538183 h 3652478"/>
                <a:gd name="connsiteX321" fmla="*/ 1138579 w 10080264"/>
                <a:gd name="connsiteY321" fmla="*/ 2534943 h 3652478"/>
                <a:gd name="connsiteX322" fmla="*/ 1143976 w 10080264"/>
                <a:gd name="connsiteY322" fmla="*/ 2531343 h 3652478"/>
                <a:gd name="connsiteX323" fmla="*/ 1150814 w 10080264"/>
                <a:gd name="connsiteY323" fmla="*/ 2529543 h 3652478"/>
                <a:gd name="connsiteX324" fmla="*/ 1150814 w 10080264"/>
                <a:gd name="connsiteY324" fmla="*/ 2527743 h 3652478"/>
                <a:gd name="connsiteX325" fmla="*/ 9196894 w 10080264"/>
                <a:gd name="connsiteY325" fmla="*/ 2512199 h 3652478"/>
                <a:gd name="connsiteX326" fmla="*/ 9159081 w 10080264"/>
                <a:gd name="connsiteY326" fmla="*/ 2526236 h 3652478"/>
                <a:gd name="connsiteX327" fmla="*/ 9122709 w 10080264"/>
                <a:gd name="connsiteY327" fmla="*/ 2541713 h 3652478"/>
                <a:gd name="connsiteX328" fmla="*/ 9088138 w 10080264"/>
                <a:gd name="connsiteY328" fmla="*/ 2557191 h 3652478"/>
                <a:gd name="connsiteX329" fmla="*/ 9056808 w 10080264"/>
                <a:gd name="connsiteY329" fmla="*/ 2574108 h 3652478"/>
                <a:gd name="connsiteX330" fmla="*/ 9032680 w 10080264"/>
                <a:gd name="connsiteY330" fmla="*/ 2587785 h 3652478"/>
                <a:gd name="connsiteX331" fmla="*/ 8992706 w 10080264"/>
                <a:gd name="connsiteY331" fmla="*/ 2612261 h 3652478"/>
                <a:gd name="connsiteX332" fmla="*/ 8951293 w 10080264"/>
                <a:gd name="connsiteY332" fmla="*/ 2634577 h 3652478"/>
                <a:gd name="connsiteX333" fmla="*/ 8907718 w 10080264"/>
                <a:gd name="connsiteY333" fmla="*/ 2659053 h 3652478"/>
                <a:gd name="connsiteX334" fmla="*/ 8861263 w 10080264"/>
                <a:gd name="connsiteY334" fmla="*/ 2679929 h 3652478"/>
                <a:gd name="connsiteX335" fmla="*/ 8859463 w 10080264"/>
                <a:gd name="connsiteY335" fmla="*/ 2686768 h 3652478"/>
                <a:gd name="connsiteX336" fmla="*/ 8854421 w 10080264"/>
                <a:gd name="connsiteY336" fmla="*/ 2691807 h 3652478"/>
                <a:gd name="connsiteX337" fmla="*/ 8843978 w 10080264"/>
                <a:gd name="connsiteY337" fmla="*/ 2704045 h 3652478"/>
                <a:gd name="connsiteX338" fmla="*/ 8829933 w 10080264"/>
                <a:gd name="connsiteY338" fmla="*/ 2710884 h 3652478"/>
                <a:gd name="connsiteX339" fmla="*/ 8814448 w 10080264"/>
                <a:gd name="connsiteY339" fmla="*/ 2715923 h 3652478"/>
                <a:gd name="connsiteX340" fmla="*/ 8807606 w 10080264"/>
                <a:gd name="connsiteY340" fmla="*/ 2719522 h 3652478"/>
                <a:gd name="connsiteX341" fmla="*/ 8802204 w 10080264"/>
                <a:gd name="connsiteY341" fmla="*/ 2722762 h 3652478"/>
                <a:gd name="connsiteX342" fmla="*/ 8819490 w 10080264"/>
                <a:gd name="connsiteY342" fmla="*/ 2717723 h 3652478"/>
                <a:gd name="connsiteX343" fmla="*/ 8835335 w 10080264"/>
                <a:gd name="connsiteY343" fmla="*/ 2710884 h 3652478"/>
                <a:gd name="connsiteX344" fmla="*/ 8850820 w 10080264"/>
                <a:gd name="connsiteY344" fmla="*/ 2702245 h 3652478"/>
                <a:gd name="connsiteX345" fmla="*/ 8866305 w 10080264"/>
                <a:gd name="connsiteY345" fmla="*/ 2690007 h 3652478"/>
                <a:gd name="connsiteX346" fmla="*/ 8874948 w 10080264"/>
                <a:gd name="connsiteY346" fmla="*/ 2681369 h 3652478"/>
                <a:gd name="connsiteX347" fmla="*/ 8885391 w 10080264"/>
                <a:gd name="connsiteY347" fmla="*/ 2674530 h 3652478"/>
                <a:gd name="connsiteX348" fmla="*/ 8897635 w 10080264"/>
                <a:gd name="connsiteY348" fmla="*/ 2665892 h 3652478"/>
                <a:gd name="connsiteX349" fmla="*/ 8909519 w 10080264"/>
                <a:gd name="connsiteY349" fmla="*/ 2659053 h 3652478"/>
                <a:gd name="connsiteX350" fmla="*/ 8939049 w 10080264"/>
                <a:gd name="connsiteY350" fmla="*/ 2648615 h 3652478"/>
                <a:gd name="connsiteX351" fmla="*/ 8970379 w 10080264"/>
                <a:gd name="connsiteY351" fmla="*/ 2639976 h 3652478"/>
                <a:gd name="connsiteX352" fmla="*/ 8977221 w 10080264"/>
                <a:gd name="connsiteY352" fmla="*/ 2631338 h 3652478"/>
                <a:gd name="connsiteX353" fmla="*/ 8987665 w 10080264"/>
                <a:gd name="connsiteY353" fmla="*/ 2622699 h 3652478"/>
                <a:gd name="connsiteX354" fmla="*/ 8999909 w 10080264"/>
                <a:gd name="connsiteY354" fmla="*/ 2614061 h 3652478"/>
                <a:gd name="connsiteX355" fmla="*/ 9015394 w 10080264"/>
                <a:gd name="connsiteY355" fmla="*/ 2605062 h 3652478"/>
                <a:gd name="connsiteX356" fmla="*/ 9029078 w 10080264"/>
                <a:gd name="connsiteY356" fmla="*/ 2600023 h 3652478"/>
                <a:gd name="connsiteX357" fmla="*/ 9039522 w 10080264"/>
                <a:gd name="connsiteY357" fmla="*/ 2594624 h 3652478"/>
                <a:gd name="connsiteX358" fmla="*/ 9048165 w 10080264"/>
                <a:gd name="connsiteY358" fmla="*/ 2586346 h 3652478"/>
                <a:gd name="connsiteX359" fmla="*/ 9053206 w 10080264"/>
                <a:gd name="connsiteY359" fmla="*/ 2579147 h 3652478"/>
                <a:gd name="connsiteX360" fmla="*/ 9056808 w 10080264"/>
                <a:gd name="connsiteY360" fmla="*/ 2574108 h 3652478"/>
                <a:gd name="connsiteX361" fmla="*/ 9065450 w 10080264"/>
                <a:gd name="connsiteY361" fmla="*/ 2570508 h 3652478"/>
                <a:gd name="connsiteX362" fmla="*/ 9108665 w 10080264"/>
                <a:gd name="connsiteY362" fmla="*/ 2553591 h 3652478"/>
                <a:gd name="connsiteX363" fmla="*/ 9146837 w 10080264"/>
                <a:gd name="connsiteY363" fmla="*/ 2538114 h 3652478"/>
                <a:gd name="connsiteX364" fmla="*/ 9160882 w 10080264"/>
                <a:gd name="connsiteY364" fmla="*/ 2534875 h 3652478"/>
                <a:gd name="connsiteX365" fmla="*/ 9174566 w 10080264"/>
                <a:gd name="connsiteY365" fmla="*/ 2527676 h 3652478"/>
                <a:gd name="connsiteX366" fmla="*/ 9185010 w 10080264"/>
                <a:gd name="connsiteY366" fmla="*/ 2520837 h 3652478"/>
                <a:gd name="connsiteX367" fmla="*/ 807873 w 10080264"/>
                <a:gd name="connsiteY367" fmla="*/ 2505421 h 3652478"/>
                <a:gd name="connsiteX368" fmla="*/ 778724 w 10080264"/>
                <a:gd name="connsiteY368" fmla="*/ 2527743 h 3652478"/>
                <a:gd name="connsiteX369" fmla="*/ 752815 w 10080264"/>
                <a:gd name="connsiteY369" fmla="*/ 2550424 h 3652478"/>
                <a:gd name="connsiteX370" fmla="*/ 759652 w 10080264"/>
                <a:gd name="connsiteY370" fmla="*/ 2552224 h 3652478"/>
                <a:gd name="connsiteX371" fmla="*/ 766489 w 10080264"/>
                <a:gd name="connsiteY371" fmla="*/ 2552224 h 3652478"/>
                <a:gd name="connsiteX372" fmla="*/ 775126 w 10080264"/>
                <a:gd name="connsiteY372" fmla="*/ 2550424 h 3652478"/>
                <a:gd name="connsiteX373" fmla="*/ 787361 w 10080264"/>
                <a:gd name="connsiteY373" fmla="*/ 2546824 h 3652478"/>
                <a:gd name="connsiteX374" fmla="*/ 797437 w 10080264"/>
                <a:gd name="connsiteY374" fmla="*/ 2538183 h 3652478"/>
                <a:gd name="connsiteX375" fmla="*/ 804634 w 10080264"/>
                <a:gd name="connsiteY375" fmla="*/ 2531343 h 3652478"/>
                <a:gd name="connsiteX376" fmla="*/ 807873 w 10080264"/>
                <a:gd name="connsiteY376" fmla="*/ 2526303 h 3652478"/>
                <a:gd name="connsiteX377" fmla="*/ 807873 w 10080264"/>
                <a:gd name="connsiteY377" fmla="*/ 2519102 h 3652478"/>
                <a:gd name="connsiteX378" fmla="*/ 2349217 w 10080264"/>
                <a:gd name="connsiteY378" fmla="*/ 2484865 h 3652478"/>
                <a:gd name="connsiteX379" fmla="*/ 2314661 w 10080264"/>
                <a:gd name="connsiteY379" fmla="*/ 2502143 h 3652478"/>
                <a:gd name="connsiteX380" fmla="*/ 2347418 w 10080264"/>
                <a:gd name="connsiteY380" fmla="*/ 2491704 h 3652478"/>
                <a:gd name="connsiteX381" fmla="*/ 2349217 w 10080264"/>
                <a:gd name="connsiteY381" fmla="*/ 2488465 h 3652478"/>
                <a:gd name="connsiteX382" fmla="*/ 846017 w 10080264"/>
                <a:gd name="connsiteY382" fmla="*/ 2479139 h 3652478"/>
                <a:gd name="connsiteX383" fmla="*/ 821907 w 10080264"/>
                <a:gd name="connsiteY383" fmla="*/ 2496780 h 3652478"/>
                <a:gd name="connsiteX384" fmla="*/ 823706 w 10080264"/>
                <a:gd name="connsiteY384" fmla="*/ 2496780 h 3652478"/>
                <a:gd name="connsiteX385" fmla="*/ 825505 w 10080264"/>
                <a:gd name="connsiteY385" fmla="*/ 2494980 h 3652478"/>
                <a:gd name="connsiteX386" fmla="*/ 7283851 w 10080264"/>
                <a:gd name="connsiteY386" fmla="*/ 2479106 h 3652478"/>
                <a:gd name="connsiteX387" fmla="*/ 7159256 w 10080264"/>
                <a:gd name="connsiteY387" fmla="*/ 2541758 h 3652478"/>
                <a:gd name="connsiteX388" fmla="*/ 7159256 w 10080264"/>
                <a:gd name="connsiteY388" fmla="*/ 2543558 h 3652478"/>
                <a:gd name="connsiteX389" fmla="*/ 7157455 w 10080264"/>
                <a:gd name="connsiteY389" fmla="*/ 2553640 h 3652478"/>
                <a:gd name="connsiteX390" fmla="*/ 7156015 w 10080264"/>
                <a:gd name="connsiteY390" fmla="*/ 2559041 h 3652478"/>
                <a:gd name="connsiteX391" fmla="*/ 7154214 w 10080264"/>
                <a:gd name="connsiteY391" fmla="*/ 2564082 h 3652478"/>
                <a:gd name="connsiteX392" fmla="*/ 7156015 w 10080264"/>
                <a:gd name="connsiteY392" fmla="*/ 2567323 h 3652478"/>
                <a:gd name="connsiteX393" fmla="*/ 7157455 w 10080264"/>
                <a:gd name="connsiteY393" fmla="*/ 2565883 h 3652478"/>
                <a:gd name="connsiteX394" fmla="*/ 7164657 w 10080264"/>
                <a:gd name="connsiteY394" fmla="*/ 2559041 h 3652478"/>
                <a:gd name="connsiteX395" fmla="*/ 7167898 w 10080264"/>
                <a:gd name="connsiteY395" fmla="*/ 2553640 h 3652478"/>
                <a:gd name="connsiteX396" fmla="*/ 7171499 w 10080264"/>
                <a:gd name="connsiteY396" fmla="*/ 2548599 h 3652478"/>
                <a:gd name="connsiteX397" fmla="*/ 7190585 w 10080264"/>
                <a:gd name="connsiteY397" fmla="*/ 2531316 h 3652478"/>
                <a:gd name="connsiteX398" fmla="*/ 7193826 w 10080264"/>
                <a:gd name="connsiteY398" fmla="*/ 2527715 h 3652478"/>
                <a:gd name="connsiteX399" fmla="*/ 7204269 w 10080264"/>
                <a:gd name="connsiteY399" fmla="*/ 2522674 h 3652478"/>
                <a:gd name="connsiteX400" fmla="*/ 7221554 w 10080264"/>
                <a:gd name="connsiteY400" fmla="*/ 2519074 h 3652478"/>
                <a:gd name="connsiteX401" fmla="*/ 7226595 w 10080264"/>
                <a:gd name="connsiteY401" fmla="*/ 2512232 h 3652478"/>
                <a:gd name="connsiteX402" fmla="*/ 7231997 w 10080264"/>
                <a:gd name="connsiteY402" fmla="*/ 2507191 h 3652478"/>
                <a:gd name="connsiteX403" fmla="*/ 7238838 w 10080264"/>
                <a:gd name="connsiteY403" fmla="*/ 2507191 h 3652478"/>
                <a:gd name="connsiteX404" fmla="*/ 7242440 w 10080264"/>
                <a:gd name="connsiteY404" fmla="*/ 2503591 h 3652478"/>
                <a:gd name="connsiteX405" fmla="*/ 7245680 w 10080264"/>
                <a:gd name="connsiteY405" fmla="*/ 2499990 h 3652478"/>
                <a:gd name="connsiteX406" fmla="*/ 7251082 w 10080264"/>
                <a:gd name="connsiteY406" fmla="*/ 2499990 h 3652478"/>
                <a:gd name="connsiteX407" fmla="*/ 7261525 w 10080264"/>
                <a:gd name="connsiteY407" fmla="*/ 2496749 h 3652478"/>
                <a:gd name="connsiteX408" fmla="*/ 7271968 w 10080264"/>
                <a:gd name="connsiteY408" fmla="*/ 2493149 h 3652478"/>
                <a:gd name="connsiteX409" fmla="*/ 7278810 w 10080264"/>
                <a:gd name="connsiteY409" fmla="*/ 2488108 h 3652478"/>
                <a:gd name="connsiteX410" fmla="*/ 141782 w 10080264"/>
                <a:gd name="connsiteY410" fmla="*/ 2467258 h 3652478"/>
                <a:gd name="connsiteX411" fmla="*/ 131346 w 10080264"/>
                <a:gd name="connsiteY411" fmla="*/ 2475899 h 3652478"/>
                <a:gd name="connsiteX412" fmla="*/ 131346 w 10080264"/>
                <a:gd name="connsiteY412" fmla="*/ 2479139 h 3652478"/>
                <a:gd name="connsiteX413" fmla="*/ 133146 w 10080264"/>
                <a:gd name="connsiteY413" fmla="*/ 2477699 h 3652478"/>
                <a:gd name="connsiteX414" fmla="*/ 136744 w 10080264"/>
                <a:gd name="connsiteY414" fmla="*/ 2472299 h 3652478"/>
                <a:gd name="connsiteX415" fmla="*/ 368490 w 10080264"/>
                <a:gd name="connsiteY415" fmla="*/ 2461858 h 3652478"/>
                <a:gd name="connsiteX416" fmla="*/ 332145 w 10080264"/>
                <a:gd name="connsiteY416" fmla="*/ 2494980 h 3652478"/>
                <a:gd name="connsiteX417" fmla="*/ 318501 w 10080264"/>
                <a:gd name="connsiteY417" fmla="*/ 2507920 h 3652478"/>
                <a:gd name="connsiteX418" fmla="*/ 314872 w 10080264"/>
                <a:gd name="connsiteY418" fmla="*/ 2510461 h 3652478"/>
                <a:gd name="connsiteX419" fmla="*/ 297599 w 10080264"/>
                <a:gd name="connsiteY419" fmla="*/ 2527743 h 3652478"/>
                <a:gd name="connsiteX420" fmla="*/ 318501 w 10080264"/>
                <a:gd name="connsiteY420" fmla="*/ 2507920 h 3652478"/>
                <a:gd name="connsiteX421" fmla="*/ 322069 w 10080264"/>
                <a:gd name="connsiteY421" fmla="*/ 2505421 h 3652478"/>
                <a:gd name="connsiteX422" fmla="*/ 328906 w 10080264"/>
                <a:gd name="connsiteY422" fmla="*/ 2500021 h 3652478"/>
                <a:gd name="connsiteX423" fmla="*/ 346180 w 10080264"/>
                <a:gd name="connsiteY423" fmla="*/ 2493180 h 3652478"/>
                <a:gd name="connsiteX424" fmla="*/ 359854 w 10080264"/>
                <a:gd name="connsiteY424" fmla="*/ 2488140 h 3652478"/>
                <a:gd name="connsiteX425" fmla="*/ 366691 w 10080264"/>
                <a:gd name="connsiteY425" fmla="*/ 2470499 h 3652478"/>
                <a:gd name="connsiteX426" fmla="*/ 370290 w 10080264"/>
                <a:gd name="connsiteY426" fmla="*/ 2467258 h 3652478"/>
                <a:gd name="connsiteX427" fmla="*/ 8693088 w 10080264"/>
                <a:gd name="connsiteY427" fmla="*/ 2461808 h 3652478"/>
                <a:gd name="connsiteX428" fmla="*/ 8684445 w 10080264"/>
                <a:gd name="connsiteY428" fmla="*/ 2468646 h 3652478"/>
                <a:gd name="connsiteX429" fmla="*/ 8691648 w 10080264"/>
                <a:gd name="connsiteY429" fmla="*/ 2491322 h 3652478"/>
                <a:gd name="connsiteX430" fmla="*/ 8698490 w 10080264"/>
                <a:gd name="connsiteY430" fmla="*/ 2510399 h 3652478"/>
                <a:gd name="connsiteX431" fmla="*/ 8703531 w 10080264"/>
                <a:gd name="connsiteY431" fmla="*/ 2524437 h 3652478"/>
                <a:gd name="connsiteX432" fmla="*/ 8710734 w 10080264"/>
                <a:gd name="connsiteY432" fmla="*/ 2539914 h 3652478"/>
                <a:gd name="connsiteX433" fmla="*/ 8729820 w 10080264"/>
                <a:gd name="connsiteY433" fmla="*/ 2526236 h 3652478"/>
                <a:gd name="connsiteX434" fmla="*/ 8722618 w 10080264"/>
                <a:gd name="connsiteY434" fmla="*/ 2513998 h 3652478"/>
                <a:gd name="connsiteX435" fmla="*/ 8719377 w 10080264"/>
                <a:gd name="connsiteY435" fmla="*/ 2510399 h 3652478"/>
                <a:gd name="connsiteX436" fmla="*/ 8712534 w 10080264"/>
                <a:gd name="connsiteY436" fmla="*/ 2505360 h 3652478"/>
                <a:gd name="connsiteX437" fmla="*/ 8705332 w 10080264"/>
                <a:gd name="connsiteY437" fmla="*/ 2503560 h 3652478"/>
                <a:gd name="connsiteX438" fmla="*/ 8700290 w 10080264"/>
                <a:gd name="connsiteY438" fmla="*/ 2499961 h 3652478"/>
                <a:gd name="connsiteX439" fmla="*/ 8696689 w 10080264"/>
                <a:gd name="connsiteY439" fmla="*/ 2494922 h 3652478"/>
                <a:gd name="connsiteX440" fmla="*/ 8693088 w 10080264"/>
                <a:gd name="connsiteY440" fmla="*/ 2489523 h 3652478"/>
                <a:gd name="connsiteX441" fmla="*/ 8691648 w 10080264"/>
                <a:gd name="connsiteY441" fmla="*/ 2484484 h 3652478"/>
                <a:gd name="connsiteX442" fmla="*/ 8689847 w 10080264"/>
                <a:gd name="connsiteY442" fmla="*/ 2479084 h 3652478"/>
                <a:gd name="connsiteX443" fmla="*/ 8691648 w 10080264"/>
                <a:gd name="connsiteY443" fmla="*/ 2472246 h 3652478"/>
                <a:gd name="connsiteX444" fmla="*/ 8693088 w 10080264"/>
                <a:gd name="connsiteY444" fmla="*/ 2465407 h 3652478"/>
                <a:gd name="connsiteX445" fmla="*/ 8850820 w 10080264"/>
                <a:gd name="connsiteY445" fmla="*/ 2456768 h 3652478"/>
                <a:gd name="connsiteX446" fmla="*/ 8800403 w 10080264"/>
                <a:gd name="connsiteY446" fmla="*/ 2488083 h 3652478"/>
                <a:gd name="connsiteX447" fmla="*/ 8826692 w 10080264"/>
                <a:gd name="connsiteY447" fmla="*/ 2472246 h 3652478"/>
                <a:gd name="connsiteX448" fmla="*/ 5267382 w 10080264"/>
                <a:gd name="connsiteY448" fmla="*/ 2453438 h 3652478"/>
                <a:gd name="connsiteX449" fmla="*/ 5260539 w 10080264"/>
                <a:gd name="connsiteY449" fmla="*/ 2455239 h 3652478"/>
                <a:gd name="connsiteX450" fmla="*/ 5215519 w 10080264"/>
                <a:gd name="connsiteY450" fmla="*/ 2489804 h 3652478"/>
                <a:gd name="connsiteX451" fmla="*/ 5243251 w 10080264"/>
                <a:gd name="connsiteY451" fmla="*/ 2472521 h 3652478"/>
                <a:gd name="connsiteX452" fmla="*/ 5052724 w 10080264"/>
                <a:gd name="connsiteY452" fmla="*/ 2437956 h 3652478"/>
                <a:gd name="connsiteX453" fmla="*/ 4992576 w 10080264"/>
                <a:gd name="connsiteY453" fmla="*/ 2482963 h 3652478"/>
                <a:gd name="connsiteX454" fmla="*/ 4937110 w 10080264"/>
                <a:gd name="connsiteY454" fmla="*/ 2526530 h 3652478"/>
                <a:gd name="connsiteX455" fmla="*/ 4938911 w 10080264"/>
                <a:gd name="connsiteY455" fmla="*/ 2526530 h 3652478"/>
                <a:gd name="connsiteX456" fmla="*/ 4938911 w 10080264"/>
                <a:gd name="connsiteY456" fmla="*/ 2535171 h 3652478"/>
                <a:gd name="connsiteX457" fmla="*/ 4961242 w 10080264"/>
                <a:gd name="connsiteY457" fmla="*/ 2512487 h 3652478"/>
                <a:gd name="connsiteX458" fmla="*/ 4982131 w 10080264"/>
                <a:gd name="connsiteY458" fmla="*/ 2491604 h 3652478"/>
                <a:gd name="connsiteX459" fmla="*/ 5004461 w 10080264"/>
                <a:gd name="connsiteY459" fmla="*/ 2476122 h 3652478"/>
                <a:gd name="connsiteX460" fmla="*/ 5028953 w 10080264"/>
                <a:gd name="connsiteY460" fmla="*/ 2460279 h 3652478"/>
                <a:gd name="connsiteX461" fmla="*/ 5050923 w 10080264"/>
                <a:gd name="connsiteY461" fmla="*/ 2450198 h 3652478"/>
                <a:gd name="connsiteX462" fmla="*/ 5050923 w 10080264"/>
                <a:gd name="connsiteY462" fmla="*/ 2444797 h 3652478"/>
                <a:gd name="connsiteX463" fmla="*/ 5052724 w 10080264"/>
                <a:gd name="connsiteY463" fmla="*/ 2439756 h 3652478"/>
                <a:gd name="connsiteX464" fmla="*/ 1145416 w 10080264"/>
                <a:gd name="connsiteY464" fmla="*/ 2430896 h 3652478"/>
                <a:gd name="connsiteX465" fmla="*/ 1129942 w 10080264"/>
                <a:gd name="connsiteY465" fmla="*/ 2437736 h 3652478"/>
                <a:gd name="connsiteX466" fmla="*/ 1114468 w 10080264"/>
                <a:gd name="connsiteY466" fmla="*/ 2444577 h 3652478"/>
                <a:gd name="connsiteX467" fmla="*/ 1095396 w 10080264"/>
                <a:gd name="connsiteY467" fmla="*/ 2451417 h 3652478"/>
                <a:gd name="connsiteX468" fmla="*/ 1074525 w 10080264"/>
                <a:gd name="connsiteY468" fmla="*/ 2456818 h 3652478"/>
                <a:gd name="connsiteX469" fmla="*/ 1074525 w 10080264"/>
                <a:gd name="connsiteY469" fmla="*/ 2458618 h 3652478"/>
                <a:gd name="connsiteX470" fmla="*/ 1074525 w 10080264"/>
                <a:gd name="connsiteY470" fmla="*/ 2465458 h 3652478"/>
                <a:gd name="connsiteX471" fmla="*/ 1062289 w 10080264"/>
                <a:gd name="connsiteY471" fmla="*/ 2484540 h 3652478"/>
                <a:gd name="connsiteX472" fmla="*/ 1043577 w 10080264"/>
                <a:gd name="connsiteY472" fmla="*/ 2501821 h 3652478"/>
                <a:gd name="connsiteX473" fmla="*/ 1020906 w 10080264"/>
                <a:gd name="connsiteY473" fmla="*/ 2519102 h 3652478"/>
                <a:gd name="connsiteX474" fmla="*/ 994997 w 10080264"/>
                <a:gd name="connsiteY474" fmla="*/ 2536743 h 3652478"/>
                <a:gd name="connsiteX475" fmla="*/ 965489 w 10080264"/>
                <a:gd name="connsiteY475" fmla="*/ 2553665 h 3652478"/>
                <a:gd name="connsiteX476" fmla="*/ 941379 w 10080264"/>
                <a:gd name="connsiteY476" fmla="*/ 2569146 h 3652478"/>
                <a:gd name="connsiteX477" fmla="*/ 950015 w 10080264"/>
                <a:gd name="connsiteY477" fmla="*/ 2564105 h 3652478"/>
                <a:gd name="connsiteX478" fmla="*/ 956852 w 10080264"/>
                <a:gd name="connsiteY478" fmla="*/ 2560865 h 3652478"/>
                <a:gd name="connsiteX479" fmla="*/ 961890 w 10080264"/>
                <a:gd name="connsiteY479" fmla="*/ 2559065 h 3652478"/>
                <a:gd name="connsiteX480" fmla="*/ 967288 w 10080264"/>
                <a:gd name="connsiteY480" fmla="*/ 2560865 h 3652478"/>
                <a:gd name="connsiteX481" fmla="*/ 972326 w 10080264"/>
                <a:gd name="connsiteY481" fmla="*/ 2562305 h 3652478"/>
                <a:gd name="connsiteX482" fmla="*/ 977724 w 10080264"/>
                <a:gd name="connsiteY482" fmla="*/ 2559065 h 3652478"/>
                <a:gd name="connsiteX483" fmla="*/ 982762 w 10080264"/>
                <a:gd name="connsiteY483" fmla="*/ 2557265 h 3652478"/>
                <a:gd name="connsiteX484" fmla="*/ 989959 w 10080264"/>
                <a:gd name="connsiteY484" fmla="*/ 2557265 h 3652478"/>
                <a:gd name="connsiteX485" fmla="*/ 998595 w 10080264"/>
                <a:gd name="connsiteY485" fmla="*/ 2557265 h 3652478"/>
                <a:gd name="connsiteX486" fmla="*/ 1003633 w 10080264"/>
                <a:gd name="connsiteY486" fmla="*/ 2548624 h 3652478"/>
                <a:gd name="connsiteX487" fmla="*/ 1009031 w 10080264"/>
                <a:gd name="connsiteY487" fmla="*/ 2538183 h 3652478"/>
                <a:gd name="connsiteX488" fmla="*/ 1017668 w 10080264"/>
                <a:gd name="connsiteY488" fmla="*/ 2529543 h 3652478"/>
                <a:gd name="connsiteX489" fmla="*/ 1026304 w 10080264"/>
                <a:gd name="connsiteY489" fmla="*/ 2520902 h 3652478"/>
                <a:gd name="connsiteX490" fmla="*/ 1034941 w 10080264"/>
                <a:gd name="connsiteY490" fmla="*/ 2514062 h 3652478"/>
                <a:gd name="connsiteX491" fmla="*/ 1045016 w 10080264"/>
                <a:gd name="connsiteY491" fmla="*/ 2507221 h 3652478"/>
                <a:gd name="connsiteX492" fmla="*/ 1055452 w 10080264"/>
                <a:gd name="connsiteY492" fmla="*/ 2500021 h 3652478"/>
                <a:gd name="connsiteX493" fmla="*/ 1067687 w 10080264"/>
                <a:gd name="connsiteY493" fmla="*/ 2494980 h 3652478"/>
                <a:gd name="connsiteX494" fmla="*/ 1076324 w 10080264"/>
                <a:gd name="connsiteY494" fmla="*/ 2479139 h 3652478"/>
                <a:gd name="connsiteX495" fmla="*/ 1089998 w 10080264"/>
                <a:gd name="connsiteY495" fmla="*/ 2463658 h 3652478"/>
                <a:gd name="connsiteX496" fmla="*/ 1093597 w 10080264"/>
                <a:gd name="connsiteY496" fmla="*/ 2458618 h 3652478"/>
                <a:gd name="connsiteX497" fmla="*/ 1098635 w 10080264"/>
                <a:gd name="connsiteY497" fmla="*/ 2453217 h 3652478"/>
                <a:gd name="connsiteX498" fmla="*/ 1110870 w 10080264"/>
                <a:gd name="connsiteY498" fmla="*/ 2448177 h 3652478"/>
                <a:gd name="connsiteX499" fmla="*/ 1123105 w 10080264"/>
                <a:gd name="connsiteY499" fmla="*/ 2444577 h 3652478"/>
                <a:gd name="connsiteX500" fmla="*/ 1136780 w 10080264"/>
                <a:gd name="connsiteY500" fmla="*/ 2442777 h 3652478"/>
                <a:gd name="connsiteX501" fmla="*/ 7230196 w 10080264"/>
                <a:gd name="connsiteY501" fmla="*/ 2429056 h 3652478"/>
                <a:gd name="connsiteX502" fmla="*/ 7206069 w 10080264"/>
                <a:gd name="connsiteY502" fmla="*/ 2437698 h 3652478"/>
                <a:gd name="connsiteX503" fmla="*/ 7197427 w 10080264"/>
                <a:gd name="connsiteY503" fmla="*/ 2442739 h 3652478"/>
                <a:gd name="connsiteX504" fmla="*/ 7190585 w 10080264"/>
                <a:gd name="connsiteY504" fmla="*/ 2449940 h 3652478"/>
                <a:gd name="connsiteX505" fmla="*/ 5296916 w 10080264"/>
                <a:gd name="connsiteY505" fmla="*/ 2427515 h 3652478"/>
                <a:gd name="connsiteX506" fmla="*/ 5281429 w 10080264"/>
                <a:gd name="connsiteY506" fmla="*/ 2439756 h 3652478"/>
                <a:gd name="connsiteX507" fmla="*/ 5281429 w 10080264"/>
                <a:gd name="connsiteY507" fmla="*/ 2441557 h 3652478"/>
                <a:gd name="connsiteX508" fmla="*/ 5276026 w 10080264"/>
                <a:gd name="connsiteY508" fmla="*/ 2444797 h 3652478"/>
                <a:gd name="connsiteX509" fmla="*/ 5279628 w 10080264"/>
                <a:gd name="connsiteY509" fmla="*/ 2444797 h 3652478"/>
                <a:gd name="connsiteX510" fmla="*/ 5284670 w 10080264"/>
                <a:gd name="connsiteY510" fmla="*/ 2439756 h 3652478"/>
                <a:gd name="connsiteX511" fmla="*/ 5953990 w 10080264"/>
                <a:gd name="connsiteY511" fmla="*/ 2420415 h 3652478"/>
                <a:gd name="connsiteX512" fmla="*/ 5935265 w 10080264"/>
                <a:gd name="connsiteY512" fmla="*/ 2430857 h 3652478"/>
                <a:gd name="connsiteX513" fmla="*/ 5907537 w 10080264"/>
                <a:gd name="connsiteY513" fmla="*/ 2444539 h 3652478"/>
                <a:gd name="connsiteX514" fmla="*/ 5879809 w 10080264"/>
                <a:gd name="connsiteY514" fmla="*/ 2454981 h 3652478"/>
                <a:gd name="connsiteX515" fmla="*/ 5851721 w 10080264"/>
                <a:gd name="connsiteY515" fmla="*/ 2460022 h 3652478"/>
                <a:gd name="connsiteX516" fmla="*/ 5825794 w 10080264"/>
                <a:gd name="connsiteY516" fmla="*/ 2461823 h 3652478"/>
                <a:gd name="connsiteX517" fmla="*/ 5798426 w 10080264"/>
                <a:gd name="connsiteY517" fmla="*/ 2461823 h 3652478"/>
                <a:gd name="connsiteX518" fmla="*/ 5777540 w 10080264"/>
                <a:gd name="connsiteY518" fmla="*/ 2475865 h 3652478"/>
                <a:gd name="connsiteX519" fmla="*/ 5751612 w 10080264"/>
                <a:gd name="connsiteY519" fmla="*/ 2488108 h 3652478"/>
                <a:gd name="connsiteX520" fmla="*/ 5751612 w 10080264"/>
                <a:gd name="connsiteY520" fmla="*/ 2539958 h 3652478"/>
                <a:gd name="connsiteX521" fmla="*/ 5779340 w 10080264"/>
                <a:gd name="connsiteY521" fmla="*/ 2527715 h 3652478"/>
                <a:gd name="connsiteX522" fmla="*/ 5805268 w 10080264"/>
                <a:gd name="connsiteY522" fmla="*/ 2512232 h 3652478"/>
                <a:gd name="connsiteX523" fmla="*/ 5832996 w 10080264"/>
                <a:gd name="connsiteY523" fmla="*/ 2494949 h 3652478"/>
                <a:gd name="connsiteX524" fmla="*/ 5858923 w 10080264"/>
                <a:gd name="connsiteY524" fmla="*/ 2475865 h 3652478"/>
                <a:gd name="connsiteX525" fmla="*/ 5860724 w 10080264"/>
                <a:gd name="connsiteY525" fmla="*/ 2475865 h 3652478"/>
                <a:gd name="connsiteX526" fmla="*/ 5910778 w 10080264"/>
                <a:gd name="connsiteY526" fmla="*/ 2444539 h 3652478"/>
                <a:gd name="connsiteX527" fmla="*/ 5933465 w 10080264"/>
                <a:gd name="connsiteY527" fmla="*/ 2432657 h 3652478"/>
                <a:gd name="connsiteX528" fmla="*/ 5953990 w 10080264"/>
                <a:gd name="connsiteY528" fmla="*/ 2422215 h 3652478"/>
                <a:gd name="connsiteX529" fmla="*/ 5089100 w 10080264"/>
                <a:gd name="connsiteY529" fmla="*/ 2413832 h 3652478"/>
                <a:gd name="connsiteX530" fmla="*/ 5077215 w 10080264"/>
                <a:gd name="connsiteY530" fmla="*/ 2422474 h 3652478"/>
                <a:gd name="connsiteX531" fmla="*/ 5082257 w 10080264"/>
                <a:gd name="connsiteY531" fmla="*/ 2418873 h 3652478"/>
                <a:gd name="connsiteX532" fmla="*/ 5087300 w 10080264"/>
                <a:gd name="connsiteY532" fmla="*/ 2418873 h 3652478"/>
                <a:gd name="connsiteX533" fmla="*/ 9231825 w 10080264"/>
                <a:gd name="connsiteY533" fmla="*/ 2411776 h 3652478"/>
                <a:gd name="connsiteX534" fmla="*/ 9202295 w 10080264"/>
                <a:gd name="connsiteY534" fmla="*/ 2425814 h 3652478"/>
                <a:gd name="connsiteX535" fmla="*/ 9215980 w 10080264"/>
                <a:gd name="connsiteY535" fmla="*/ 2430853 h 3652478"/>
                <a:gd name="connsiteX536" fmla="*/ 9221382 w 10080264"/>
                <a:gd name="connsiteY536" fmla="*/ 2434092 h 3652478"/>
                <a:gd name="connsiteX537" fmla="*/ 9224623 w 10080264"/>
                <a:gd name="connsiteY537" fmla="*/ 2427254 h 3652478"/>
                <a:gd name="connsiteX538" fmla="*/ 9230024 w 10080264"/>
                <a:gd name="connsiteY538" fmla="*/ 2417175 h 3652478"/>
                <a:gd name="connsiteX539" fmla="*/ 3412197 w 10080264"/>
                <a:gd name="connsiteY539" fmla="*/ 2408915 h 3652478"/>
                <a:gd name="connsiteX540" fmla="*/ 3387720 w 10080264"/>
                <a:gd name="connsiteY540" fmla="*/ 2418994 h 3652478"/>
                <a:gd name="connsiteX541" fmla="*/ 3396719 w 10080264"/>
                <a:gd name="connsiteY541" fmla="*/ 2420794 h 3652478"/>
                <a:gd name="connsiteX542" fmla="*/ 446579 w 10080264"/>
                <a:gd name="connsiteY542" fmla="*/ 2401374 h 3652478"/>
                <a:gd name="connsiteX543" fmla="*/ 418870 w 10080264"/>
                <a:gd name="connsiteY543" fmla="*/ 2422255 h 3652478"/>
                <a:gd name="connsiteX544" fmla="*/ 391161 w 10080264"/>
                <a:gd name="connsiteY544" fmla="*/ 2444577 h 3652478"/>
                <a:gd name="connsiteX545" fmla="*/ 397998 w 10080264"/>
                <a:gd name="connsiteY545" fmla="*/ 2446377 h 3652478"/>
                <a:gd name="connsiteX546" fmla="*/ 425707 w 10080264"/>
                <a:gd name="connsiteY546" fmla="*/ 2420455 h 3652478"/>
                <a:gd name="connsiteX547" fmla="*/ 1179962 w 10080264"/>
                <a:gd name="connsiteY547" fmla="*/ 2394533 h 3652478"/>
                <a:gd name="connsiteX548" fmla="*/ 1179962 w 10080264"/>
                <a:gd name="connsiteY548" fmla="*/ 2396333 h 3652478"/>
                <a:gd name="connsiteX549" fmla="*/ 1181761 w 10080264"/>
                <a:gd name="connsiteY549" fmla="*/ 2394533 h 3652478"/>
                <a:gd name="connsiteX550" fmla="*/ 7869379 w 10080264"/>
                <a:gd name="connsiteY550" fmla="*/ 2391249 h 3652478"/>
                <a:gd name="connsiteX551" fmla="*/ 7813563 w 10080264"/>
                <a:gd name="connsiteY551" fmla="*/ 2413573 h 3652478"/>
                <a:gd name="connsiteX552" fmla="*/ 7761709 w 10080264"/>
                <a:gd name="connsiteY552" fmla="*/ 2435898 h 3652478"/>
                <a:gd name="connsiteX553" fmla="*/ 7715255 w 10080264"/>
                <a:gd name="connsiteY553" fmla="*/ 2460022 h 3652478"/>
                <a:gd name="connsiteX554" fmla="*/ 7669882 w 10080264"/>
                <a:gd name="connsiteY554" fmla="*/ 2486307 h 3652478"/>
                <a:gd name="connsiteX555" fmla="*/ 7611185 w 10080264"/>
                <a:gd name="connsiteY555" fmla="*/ 2520874 h 3652478"/>
                <a:gd name="connsiteX556" fmla="*/ 7656198 w 10080264"/>
                <a:gd name="connsiteY556" fmla="*/ 2501790 h 3652478"/>
                <a:gd name="connsiteX557" fmla="*/ 7718496 w 10080264"/>
                <a:gd name="connsiteY557" fmla="*/ 2472265 h 3652478"/>
                <a:gd name="connsiteX558" fmla="*/ 7778994 w 10080264"/>
                <a:gd name="connsiteY558" fmla="*/ 2442739 h 3652478"/>
                <a:gd name="connsiteX559" fmla="*/ 7784395 w 10080264"/>
                <a:gd name="connsiteY559" fmla="*/ 2435898 h 3652478"/>
                <a:gd name="connsiteX560" fmla="*/ 7791237 w 10080264"/>
                <a:gd name="connsiteY560" fmla="*/ 2429056 h 3652478"/>
                <a:gd name="connsiteX561" fmla="*/ 7801680 w 10080264"/>
                <a:gd name="connsiteY561" fmla="*/ 2422215 h 3652478"/>
                <a:gd name="connsiteX562" fmla="*/ 7812123 w 10080264"/>
                <a:gd name="connsiteY562" fmla="*/ 2418614 h 3652478"/>
                <a:gd name="connsiteX563" fmla="*/ 7844892 w 10080264"/>
                <a:gd name="connsiteY563" fmla="*/ 2406732 h 3652478"/>
                <a:gd name="connsiteX564" fmla="*/ 7857136 w 10080264"/>
                <a:gd name="connsiteY564" fmla="*/ 2401331 h 3652478"/>
                <a:gd name="connsiteX565" fmla="*/ 7865778 w 10080264"/>
                <a:gd name="connsiteY565" fmla="*/ 2396290 h 3652478"/>
                <a:gd name="connsiteX566" fmla="*/ 8964977 w 10080264"/>
                <a:gd name="connsiteY566" fmla="*/ 2385861 h 3652478"/>
                <a:gd name="connsiteX567" fmla="*/ 8914921 w 10080264"/>
                <a:gd name="connsiteY567" fmla="*/ 2417175 h 3652478"/>
                <a:gd name="connsiteX568" fmla="*/ 8925004 w 10080264"/>
                <a:gd name="connsiteY568" fmla="*/ 2413576 h 3652478"/>
                <a:gd name="connsiteX569" fmla="*/ 8937248 w 10080264"/>
                <a:gd name="connsiteY569" fmla="*/ 2408537 h 3652478"/>
                <a:gd name="connsiteX570" fmla="*/ 8944451 w 10080264"/>
                <a:gd name="connsiteY570" fmla="*/ 2403138 h 3652478"/>
                <a:gd name="connsiteX571" fmla="*/ 8953094 w 10080264"/>
                <a:gd name="connsiteY571" fmla="*/ 2394499 h 3652478"/>
                <a:gd name="connsiteX572" fmla="*/ 8980823 w 10080264"/>
                <a:gd name="connsiteY572" fmla="*/ 2377222 h 3652478"/>
                <a:gd name="connsiteX573" fmla="*/ 8975421 w 10080264"/>
                <a:gd name="connsiteY573" fmla="*/ 2379022 h 3652478"/>
                <a:gd name="connsiteX574" fmla="*/ 8979022 w 10080264"/>
                <a:gd name="connsiteY574" fmla="*/ 2379022 h 3652478"/>
                <a:gd name="connsiteX575" fmla="*/ 5758454 w 10080264"/>
                <a:gd name="connsiteY575" fmla="*/ 2366764 h 3652478"/>
                <a:gd name="connsiteX576" fmla="*/ 5760255 w 10080264"/>
                <a:gd name="connsiteY576" fmla="*/ 2375406 h 3652478"/>
                <a:gd name="connsiteX577" fmla="*/ 5760255 w 10080264"/>
                <a:gd name="connsiteY577" fmla="*/ 2384048 h 3652478"/>
                <a:gd name="connsiteX578" fmla="*/ 5781141 w 10080264"/>
                <a:gd name="connsiteY578" fmla="*/ 2370365 h 3652478"/>
                <a:gd name="connsiteX579" fmla="*/ 5782581 w 10080264"/>
                <a:gd name="connsiteY579" fmla="*/ 2370365 h 3652478"/>
                <a:gd name="connsiteX580" fmla="*/ 5767097 w 10080264"/>
                <a:gd name="connsiteY580" fmla="*/ 2368565 h 3652478"/>
                <a:gd name="connsiteX581" fmla="*/ 5762055 w 10080264"/>
                <a:gd name="connsiteY581" fmla="*/ 2366764 h 3652478"/>
                <a:gd name="connsiteX582" fmla="*/ 1233580 w 10080264"/>
                <a:gd name="connsiteY582" fmla="*/ 2365011 h 3652478"/>
                <a:gd name="connsiteX583" fmla="*/ 1204432 w 10080264"/>
                <a:gd name="connsiteY583" fmla="*/ 2382292 h 3652478"/>
                <a:gd name="connsiteX584" fmla="*/ 1218106 w 10080264"/>
                <a:gd name="connsiteY584" fmla="*/ 2375452 h 3652478"/>
                <a:gd name="connsiteX585" fmla="*/ 4647897 w 10080264"/>
                <a:gd name="connsiteY585" fmla="*/ 2358384 h 3652478"/>
                <a:gd name="connsiteX586" fmla="*/ 4644296 w 10080264"/>
                <a:gd name="connsiteY586" fmla="*/ 2360184 h 3652478"/>
                <a:gd name="connsiteX587" fmla="*/ 4616563 w 10080264"/>
                <a:gd name="connsiteY587" fmla="*/ 2381067 h 3652478"/>
                <a:gd name="connsiteX588" fmla="*/ 4590631 w 10080264"/>
                <a:gd name="connsiteY588" fmla="*/ 2400150 h 3652478"/>
                <a:gd name="connsiteX589" fmla="*/ 4564699 w 10080264"/>
                <a:gd name="connsiteY589" fmla="*/ 2417433 h 3652478"/>
                <a:gd name="connsiteX590" fmla="*/ 4538767 w 10080264"/>
                <a:gd name="connsiteY590" fmla="*/ 2436156 h 3652478"/>
                <a:gd name="connsiteX591" fmla="*/ 4502390 w 10080264"/>
                <a:gd name="connsiteY591" fmla="*/ 2463880 h 3652478"/>
                <a:gd name="connsiteX592" fmla="*/ 4467814 w 10080264"/>
                <a:gd name="connsiteY592" fmla="*/ 2488364 h 3652478"/>
                <a:gd name="connsiteX593" fmla="*/ 4450166 w 10080264"/>
                <a:gd name="connsiteY593" fmla="*/ 2500246 h 3652478"/>
                <a:gd name="connsiteX594" fmla="*/ 4450166 w 10080264"/>
                <a:gd name="connsiteY594" fmla="*/ 2527970 h 3652478"/>
                <a:gd name="connsiteX595" fmla="*/ 4469615 w 10080264"/>
                <a:gd name="connsiteY595" fmla="*/ 2510687 h 3652478"/>
                <a:gd name="connsiteX596" fmla="*/ 4491945 w 10080264"/>
                <a:gd name="connsiteY596" fmla="*/ 2493405 h 3652478"/>
                <a:gd name="connsiteX597" fmla="*/ 4518238 w 10080264"/>
                <a:gd name="connsiteY597" fmla="*/ 2476122 h 3652478"/>
                <a:gd name="connsiteX598" fmla="*/ 4547411 w 10080264"/>
                <a:gd name="connsiteY598" fmla="*/ 2457039 h 3652478"/>
                <a:gd name="connsiteX599" fmla="*/ 4549212 w 10080264"/>
                <a:gd name="connsiteY599" fmla="*/ 2457039 h 3652478"/>
                <a:gd name="connsiteX600" fmla="*/ 4562898 w 10080264"/>
                <a:gd name="connsiteY600" fmla="*/ 2448398 h 3652478"/>
                <a:gd name="connsiteX601" fmla="*/ 4578385 w 10080264"/>
                <a:gd name="connsiteY601" fmla="*/ 2437956 h 3652478"/>
                <a:gd name="connsiteX602" fmla="*/ 4592432 w 10080264"/>
                <a:gd name="connsiteY602" fmla="*/ 2427515 h 3652478"/>
                <a:gd name="connsiteX603" fmla="*/ 4604677 w 10080264"/>
                <a:gd name="connsiteY603" fmla="*/ 2415633 h 3652478"/>
                <a:gd name="connsiteX604" fmla="*/ 4616563 w 10080264"/>
                <a:gd name="connsiteY604" fmla="*/ 2401591 h 3652478"/>
                <a:gd name="connsiteX605" fmla="*/ 4628808 w 10080264"/>
                <a:gd name="connsiteY605" fmla="*/ 2387908 h 3652478"/>
                <a:gd name="connsiteX606" fmla="*/ 4637452 w 10080264"/>
                <a:gd name="connsiteY606" fmla="*/ 2373866 h 3652478"/>
                <a:gd name="connsiteX607" fmla="*/ 2182913 w 10080264"/>
                <a:gd name="connsiteY607" fmla="*/ 2356722 h 3652478"/>
                <a:gd name="connsiteX608" fmla="*/ 2132878 w 10080264"/>
                <a:gd name="connsiteY608" fmla="*/ 2384438 h 3652478"/>
                <a:gd name="connsiteX609" fmla="*/ 2082842 w 10080264"/>
                <a:gd name="connsiteY609" fmla="*/ 2412155 h 3652478"/>
                <a:gd name="connsiteX610" fmla="*/ 2049726 w 10080264"/>
                <a:gd name="connsiteY610" fmla="*/ 2431232 h 3652478"/>
                <a:gd name="connsiteX611" fmla="*/ 2054765 w 10080264"/>
                <a:gd name="connsiteY611" fmla="*/ 2433032 h 3652478"/>
                <a:gd name="connsiteX612" fmla="*/ 2058365 w 10080264"/>
                <a:gd name="connsiteY612" fmla="*/ 2436272 h 3652478"/>
                <a:gd name="connsiteX613" fmla="*/ 2131438 w 10080264"/>
                <a:gd name="connsiteY613" fmla="*/ 2400276 h 3652478"/>
                <a:gd name="connsiteX614" fmla="*/ 2205591 w 10080264"/>
                <a:gd name="connsiteY614" fmla="*/ 2362121 h 3652478"/>
                <a:gd name="connsiteX615" fmla="*/ 2203791 w 10080264"/>
                <a:gd name="connsiteY615" fmla="*/ 2360322 h 3652478"/>
                <a:gd name="connsiteX616" fmla="*/ 2198751 w 10080264"/>
                <a:gd name="connsiteY616" fmla="*/ 2358522 h 3652478"/>
                <a:gd name="connsiteX617" fmla="*/ 1007232 w 10080264"/>
                <a:gd name="connsiteY617" fmla="*/ 2356370 h 3652478"/>
                <a:gd name="connsiteX618" fmla="*/ 982762 w 10080264"/>
                <a:gd name="connsiteY618" fmla="*/ 2370411 h 3652478"/>
                <a:gd name="connsiteX619" fmla="*/ 960451 w 10080264"/>
                <a:gd name="connsiteY619" fmla="*/ 2380852 h 3652478"/>
                <a:gd name="connsiteX620" fmla="*/ 944617 w 10080264"/>
                <a:gd name="connsiteY620" fmla="*/ 2399933 h 3652478"/>
                <a:gd name="connsiteX621" fmla="*/ 927344 w 10080264"/>
                <a:gd name="connsiteY621" fmla="*/ 2418655 h 3652478"/>
                <a:gd name="connsiteX622" fmla="*/ 930943 w 10080264"/>
                <a:gd name="connsiteY622" fmla="*/ 2417215 h 3652478"/>
                <a:gd name="connsiteX623" fmla="*/ 953254 w 10080264"/>
                <a:gd name="connsiteY623" fmla="*/ 2399933 h 3652478"/>
                <a:gd name="connsiteX624" fmla="*/ 6450933 w 10080264"/>
                <a:gd name="connsiteY624" fmla="*/ 2347681 h 3652478"/>
                <a:gd name="connsiteX625" fmla="*/ 6359467 w 10080264"/>
                <a:gd name="connsiteY625" fmla="*/ 2394490 h 3652478"/>
                <a:gd name="connsiteX626" fmla="*/ 6269081 w 10080264"/>
                <a:gd name="connsiteY626" fmla="*/ 2441299 h 3652478"/>
                <a:gd name="connsiteX627" fmla="*/ 6205342 w 10080264"/>
                <a:gd name="connsiteY627" fmla="*/ 2475865 h 3652478"/>
                <a:gd name="connsiteX628" fmla="*/ 6066703 w 10080264"/>
                <a:gd name="connsiteY628" fmla="*/ 2553640 h 3652478"/>
                <a:gd name="connsiteX629" fmla="*/ 6051218 w 10080264"/>
                <a:gd name="connsiteY629" fmla="*/ 2562282 h 3652478"/>
                <a:gd name="connsiteX630" fmla="*/ 6078946 w 10080264"/>
                <a:gd name="connsiteY630" fmla="*/ 2559041 h 3652478"/>
                <a:gd name="connsiteX631" fmla="*/ 6108115 w 10080264"/>
                <a:gd name="connsiteY631" fmla="*/ 2555441 h 3652478"/>
                <a:gd name="connsiteX632" fmla="*/ 6108115 w 10080264"/>
                <a:gd name="connsiteY632" fmla="*/ 2548599 h 3652478"/>
                <a:gd name="connsiteX633" fmla="*/ 6109915 w 10080264"/>
                <a:gd name="connsiteY633" fmla="*/ 2541758 h 3652478"/>
                <a:gd name="connsiteX634" fmla="*/ 6114957 w 10080264"/>
                <a:gd name="connsiteY634" fmla="*/ 2534917 h 3652478"/>
                <a:gd name="connsiteX635" fmla="*/ 6121798 w 10080264"/>
                <a:gd name="connsiteY635" fmla="*/ 2531316 h 3652478"/>
                <a:gd name="connsiteX636" fmla="*/ 6129001 w 10080264"/>
                <a:gd name="connsiteY636" fmla="*/ 2527715 h 3652478"/>
                <a:gd name="connsiteX637" fmla="*/ 6153127 w 10080264"/>
                <a:gd name="connsiteY637" fmla="*/ 2517273 h 3652478"/>
                <a:gd name="connsiteX638" fmla="*/ 6177614 w 10080264"/>
                <a:gd name="connsiteY638" fmla="*/ 2507191 h 3652478"/>
                <a:gd name="connsiteX639" fmla="*/ 6199941 w 10080264"/>
                <a:gd name="connsiteY639" fmla="*/ 2493149 h 3652478"/>
                <a:gd name="connsiteX640" fmla="*/ 6222627 w 10080264"/>
                <a:gd name="connsiteY640" fmla="*/ 2475865 h 3652478"/>
                <a:gd name="connsiteX641" fmla="*/ 6269081 w 10080264"/>
                <a:gd name="connsiteY641" fmla="*/ 2446340 h 3652478"/>
                <a:gd name="connsiteX642" fmla="*/ 6289967 w 10080264"/>
                <a:gd name="connsiteY642" fmla="*/ 2434097 h 3652478"/>
                <a:gd name="connsiteX643" fmla="*/ 6312653 w 10080264"/>
                <a:gd name="connsiteY643" fmla="*/ 2422215 h 3652478"/>
                <a:gd name="connsiteX644" fmla="*/ 6362708 w 10080264"/>
                <a:gd name="connsiteY644" fmla="*/ 2396290 h 3652478"/>
                <a:gd name="connsiteX645" fmla="*/ 6416363 w 10080264"/>
                <a:gd name="connsiteY645" fmla="*/ 2366764 h 3652478"/>
                <a:gd name="connsiteX646" fmla="*/ 6433648 w 10080264"/>
                <a:gd name="connsiteY646" fmla="*/ 2358123 h 3652478"/>
                <a:gd name="connsiteX647" fmla="*/ 4576584 w 10080264"/>
                <a:gd name="connsiteY647" fmla="*/ 2339301 h 3652478"/>
                <a:gd name="connsiteX648" fmla="*/ 4552453 w 10080264"/>
                <a:gd name="connsiteY648" fmla="*/ 2347942 h 3652478"/>
                <a:gd name="connsiteX649" fmla="*/ 4540568 w 10080264"/>
                <a:gd name="connsiteY649" fmla="*/ 2356584 h 3652478"/>
                <a:gd name="connsiteX650" fmla="*/ 4518238 w 10080264"/>
                <a:gd name="connsiteY650" fmla="*/ 2368826 h 3652478"/>
                <a:gd name="connsiteX651" fmla="*/ 4497348 w 10080264"/>
                <a:gd name="connsiteY651" fmla="*/ 2384308 h 3652478"/>
                <a:gd name="connsiteX652" fmla="*/ 4483302 w 10080264"/>
                <a:gd name="connsiteY652" fmla="*/ 2396550 h 3652478"/>
                <a:gd name="connsiteX653" fmla="*/ 4469615 w 10080264"/>
                <a:gd name="connsiteY653" fmla="*/ 2406991 h 3652478"/>
                <a:gd name="connsiteX654" fmla="*/ 4459170 w 10080264"/>
                <a:gd name="connsiteY654" fmla="*/ 2413832 h 3652478"/>
                <a:gd name="connsiteX655" fmla="*/ 4455569 w 10080264"/>
                <a:gd name="connsiteY655" fmla="*/ 2417433 h 3652478"/>
                <a:gd name="connsiteX656" fmla="*/ 4481501 w 10080264"/>
                <a:gd name="connsiteY656" fmla="*/ 2401591 h 3652478"/>
                <a:gd name="connsiteX657" fmla="*/ 4504191 w 10080264"/>
                <a:gd name="connsiteY657" fmla="*/ 2384308 h 3652478"/>
                <a:gd name="connsiteX658" fmla="*/ 4519678 w 10080264"/>
                <a:gd name="connsiteY658" fmla="*/ 2370626 h 3652478"/>
                <a:gd name="connsiteX659" fmla="*/ 4536966 w 10080264"/>
                <a:gd name="connsiteY659" fmla="*/ 2361985 h 3652478"/>
                <a:gd name="connsiteX660" fmla="*/ 4552453 w 10080264"/>
                <a:gd name="connsiteY660" fmla="*/ 2356584 h 3652478"/>
                <a:gd name="connsiteX661" fmla="*/ 4569741 w 10080264"/>
                <a:gd name="connsiteY661" fmla="*/ 2354783 h 3652478"/>
                <a:gd name="connsiteX662" fmla="*/ 4571542 w 10080264"/>
                <a:gd name="connsiteY662" fmla="*/ 2346142 h 3652478"/>
                <a:gd name="connsiteX663" fmla="*/ 9044564 w 10080264"/>
                <a:gd name="connsiteY663" fmla="*/ 2335470 h 3652478"/>
                <a:gd name="connsiteX664" fmla="*/ 9020436 w 10080264"/>
                <a:gd name="connsiteY664" fmla="*/ 2351307 h 3652478"/>
                <a:gd name="connsiteX665" fmla="*/ 9025837 w 10080264"/>
                <a:gd name="connsiteY665" fmla="*/ 2349507 h 3652478"/>
                <a:gd name="connsiteX666" fmla="*/ 9034480 w 10080264"/>
                <a:gd name="connsiteY666" fmla="*/ 2349507 h 3652478"/>
                <a:gd name="connsiteX667" fmla="*/ 9044564 w 10080264"/>
                <a:gd name="connsiteY667" fmla="*/ 2344108 h 3652478"/>
                <a:gd name="connsiteX668" fmla="*/ 4686075 w 10080264"/>
                <a:gd name="connsiteY668" fmla="*/ 2333900 h 3652478"/>
                <a:gd name="connsiteX669" fmla="*/ 4673829 w 10080264"/>
                <a:gd name="connsiteY669" fmla="*/ 2339301 h 3652478"/>
                <a:gd name="connsiteX670" fmla="*/ 4656541 w 10080264"/>
                <a:gd name="connsiteY670" fmla="*/ 2349743 h 3652478"/>
                <a:gd name="connsiteX671" fmla="*/ 4660143 w 10080264"/>
                <a:gd name="connsiteY671" fmla="*/ 2349743 h 3652478"/>
                <a:gd name="connsiteX672" fmla="*/ 4673829 w 10080264"/>
                <a:gd name="connsiteY672" fmla="*/ 2349743 h 3652478"/>
                <a:gd name="connsiteX673" fmla="*/ 4679232 w 10080264"/>
                <a:gd name="connsiteY673" fmla="*/ 2347942 h 3652478"/>
                <a:gd name="connsiteX674" fmla="*/ 4680672 w 10080264"/>
                <a:gd name="connsiteY674" fmla="*/ 2344342 h 3652478"/>
                <a:gd name="connsiteX675" fmla="*/ 7407007 w 10080264"/>
                <a:gd name="connsiteY675" fmla="*/ 2328597 h 3652478"/>
                <a:gd name="connsiteX676" fmla="*/ 7367035 w 10080264"/>
                <a:gd name="connsiteY676" fmla="*/ 2351281 h 3652478"/>
                <a:gd name="connsiteX677" fmla="*/ 7408447 w 10080264"/>
                <a:gd name="connsiteY677" fmla="*/ 2328597 h 3652478"/>
                <a:gd name="connsiteX678" fmla="*/ 1408469 w 10080264"/>
                <a:gd name="connsiteY678" fmla="*/ 2326848 h 3652478"/>
                <a:gd name="connsiteX679" fmla="*/ 1294396 w 10080264"/>
                <a:gd name="connsiteY679" fmla="*/ 2413614 h 3652478"/>
                <a:gd name="connsiteX680" fmla="*/ 1266687 w 10080264"/>
                <a:gd name="connsiteY680" fmla="*/ 2432696 h 3652478"/>
                <a:gd name="connsiteX681" fmla="*/ 1238978 w 10080264"/>
                <a:gd name="connsiteY681" fmla="*/ 2453217 h 3652478"/>
                <a:gd name="connsiteX682" fmla="*/ 1237179 w 10080264"/>
                <a:gd name="connsiteY682" fmla="*/ 2455017 h 3652478"/>
                <a:gd name="connsiteX683" fmla="*/ 1216307 w 10080264"/>
                <a:gd name="connsiteY683" fmla="*/ 2470499 h 3652478"/>
                <a:gd name="connsiteX684" fmla="*/ 1199034 w 10080264"/>
                <a:gd name="connsiteY684" fmla="*/ 2488140 h 3652478"/>
                <a:gd name="connsiteX685" fmla="*/ 1224944 w 10080264"/>
                <a:gd name="connsiteY685" fmla="*/ 2474099 h 3652478"/>
                <a:gd name="connsiteX686" fmla="*/ 1247614 w 10080264"/>
                <a:gd name="connsiteY686" fmla="*/ 2458618 h 3652478"/>
                <a:gd name="connsiteX687" fmla="*/ 1268486 w 10080264"/>
                <a:gd name="connsiteY687" fmla="*/ 2444577 h 3652478"/>
                <a:gd name="connsiteX688" fmla="*/ 1285759 w 10080264"/>
                <a:gd name="connsiteY688" fmla="*/ 2429096 h 3652478"/>
                <a:gd name="connsiteX689" fmla="*/ 1306631 w 10080264"/>
                <a:gd name="connsiteY689" fmla="*/ 2410014 h 3652478"/>
                <a:gd name="connsiteX690" fmla="*/ 1330741 w 10080264"/>
                <a:gd name="connsiteY690" fmla="*/ 2392733 h 3652478"/>
                <a:gd name="connsiteX691" fmla="*/ 1354851 w 10080264"/>
                <a:gd name="connsiteY691" fmla="*/ 2379052 h 3652478"/>
                <a:gd name="connsiteX692" fmla="*/ 1378961 w 10080264"/>
                <a:gd name="connsiteY692" fmla="*/ 2366811 h 3652478"/>
                <a:gd name="connsiteX693" fmla="*/ 1392996 w 10080264"/>
                <a:gd name="connsiteY693" fmla="*/ 2345930 h 3652478"/>
                <a:gd name="connsiteX694" fmla="*/ 5435580 w 10080264"/>
                <a:gd name="connsiteY694" fmla="*/ 2316618 h 3652478"/>
                <a:gd name="connsiteX695" fmla="*/ 5412889 w 10080264"/>
                <a:gd name="connsiteY695" fmla="*/ 2335701 h 3652478"/>
                <a:gd name="connsiteX696" fmla="*/ 5421533 w 10080264"/>
                <a:gd name="connsiteY696" fmla="*/ 2328860 h 3652478"/>
                <a:gd name="connsiteX697" fmla="*/ 5428377 w 10080264"/>
                <a:gd name="connsiteY697" fmla="*/ 2323819 h 3652478"/>
                <a:gd name="connsiteX698" fmla="*/ 7737582 w 10080264"/>
                <a:gd name="connsiteY698" fmla="*/ 2307713 h 3652478"/>
                <a:gd name="connsiteX699" fmla="*/ 7718496 w 10080264"/>
                <a:gd name="connsiteY699" fmla="*/ 2314914 h 3652478"/>
                <a:gd name="connsiteX700" fmla="*/ 7701211 w 10080264"/>
                <a:gd name="connsiteY700" fmla="*/ 2324996 h 3652478"/>
                <a:gd name="connsiteX701" fmla="*/ 7673483 w 10080264"/>
                <a:gd name="connsiteY701" fmla="*/ 2344080 h 3652478"/>
                <a:gd name="connsiteX702" fmla="*/ 7725698 w 10080264"/>
                <a:gd name="connsiteY702" fmla="*/ 2318155 h 3652478"/>
                <a:gd name="connsiteX703" fmla="*/ 9098581 w 10080264"/>
                <a:gd name="connsiteY703" fmla="*/ 2302715 h 3652478"/>
                <a:gd name="connsiteX704" fmla="*/ 9075894 w 10080264"/>
                <a:gd name="connsiteY704" fmla="*/ 2316393 h 3652478"/>
                <a:gd name="connsiteX705" fmla="*/ 9084537 w 10080264"/>
                <a:gd name="connsiteY705" fmla="*/ 2316393 h 3652478"/>
                <a:gd name="connsiteX706" fmla="*/ 2333739 w 10080264"/>
                <a:gd name="connsiteY706" fmla="*/ 2298050 h 3652478"/>
                <a:gd name="connsiteX707" fmla="*/ 2290543 w 10080264"/>
                <a:gd name="connsiteY707" fmla="*/ 2315327 h 3652478"/>
                <a:gd name="connsiteX708" fmla="*/ 2248787 w 10080264"/>
                <a:gd name="connsiteY708" fmla="*/ 2329006 h 3652478"/>
                <a:gd name="connsiteX709" fmla="*/ 2236908 w 10080264"/>
                <a:gd name="connsiteY709" fmla="*/ 2339444 h 3652478"/>
                <a:gd name="connsiteX710" fmla="*/ 2231509 w 10080264"/>
                <a:gd name="connsiteY710" fmla="*/ 2349883 h 3652478"/>
                <a:gd name="connsiteX711" fmla="*/ 2238348 w 10080264"/>
                <a:gd name="connsiteY711" fmla="*/ 2348083 h 3652478"/>
                <a:gd name="connsiteX712" fmla="*/ 2262826 w 10080264"/>
                <a:gd name="connsiteY712" fmla="*/ 2335845 h 3652478"/>
                <a:gd name="connsiteX713" fmla="*/ 2286943 w 10080264"/>
                <a:gd name="connsiteY713" fmla="*/ 2323966 h 3652478"/>
                <a:gd name="connsiteX714" fmla="*/ 2311061 w 10080264"/>
                <a:gd name="connsiteY714" fmla="*/ 2311728 h 3652478"/>
                <a:gd name="connsiteX715" fmla="*/ 818308 w 10080264"/>
                <a:gd name="connsiteY715" fmla="*/ 2295886 h 3652478"/>
                <a:gd name="connsiteX716" fmla="*/ 809672 w 10080264"/>
                <a:gd name="connsiteY716" fmla="*/ 2297686 h 3652478"/>
                <a:gd name="connsiteX717" fmla="*/ 802835 w 10080264"/>
                <a:gd name="connsiteY717" fmla="*/ 2299126 h 3652478"/>
                <a:gd name="connsiteX718" fmla="*/ 775126 w 10080264"/>
                <a:gd name="connsiteY718" fmla="*/ 2316407 h 3652478"/>
                <a:gd name="connsiteX719" fmla="*/ 749216 w 10080264"/>
                <a:gd name="connsiteY719" fmla="*/ 2335489 h 3652478"/>
                <a:gd name="connsiteX720" fmla="*/ 699197 w 10080264"/>
                <a:gd name="connsiteY720" fmla="*/ 2385892 h 3652478"/>
                <a:gd name="connsiteX721" fmla="*/ 685162 w 10080264"/>
                <a:gd name="connsiteY721" fmla="*/ 2398133 h 3652478"/>
                <a:gd name="connsiteX722" fmla="*/ 671488 w 10080264"/>
                <a:gd name="connsiteY722" fmla="*/ 2408574 h 3652478"/>
                <a:gd name="connsiteX723" fmla="*/ 657453 w 10080264"/>
                <a:gd name="connsiteY723" fmla="*/ 2417215 h 3652478"/>
                <a:gd name="connsiteX724" fmla="*/ 641980 w 10080264"/>
                <a:gd name="connsiteY724" fmla="*/ 2424055 h 3652478"/>
                <a:gd name="connsiteX725" fmla="*/ 640180 w 10080264"/>
                <a:gd name="connsiteY725" fmla="*/ 2432696 h 3652478"/>
                <a:gd name="connsiteX726" fmla="*/ 636582 w 10080264"/>
                <a:gd name="connsiteY726" fmla="*/ 2441336 h 3652478"/>
                <a:gd name="connsiteX727" fmla="*/ 633343 w 10080264"/>
                <a:gd name="connsiteY727" fmla="*/ 2448177 h 3652478"/>
                <a:gd name="connsiteX728" fmla="*/ 628305 w 10080264"/>
                <a:gd name="connsiteY728" fmla="*/ 2453217 h 3652478"/>
                <a:gd name="connsiteX729" fmla="*/ 617870 w 10080264"/>
                <a:gd name="connsiteY729" fmla="*/ 2461858 h 3652478"/>
                <a:gd name="connsiteX730" fmla="*/ 611032 w 10080264"/>
                <a:gd name="connsiteY730" fmla="*/ 2470499 h 3652478"/>
                <a:gd name="connsiteX731" fmla="*/ 617870 w 10080264"/>
                <a:gd name="connsiteY731" fmla="*/ 2470499 h 3652478"/>
                <a:gd name="connsiteX732" fmla="*/ 622907 w 10080264"/>
                <a:gd name="connsiteY732" fmla="*/ 2467258 h 3652478"/>
                <a:gd name="connsiteX733" fmla="*/ 624707 w 10080264"/>
                <a:gd name="connsiteY733" fmla="*/ 2465458 h 3652478"/>
                <a:gd name="connsiteX734" fmla="*/ 626506 w 10080264"/>
                <a:gd name="connsiteY734" fmla="*/ 2463658 h 3652478"/>
                <a:gd name="connsiteX735" fmla="*/ 631544 w 10080264"/>
                <a:gd name="connsiteY735" fmla="*/ 2453217 h 3652478"/>
                <a:gd name="connsiteX736" fmla="*/ 640180 w 10080264"/>
                <a:gd name="connsiteY736" fmla="*/ 2444577 h 3652478"/>
                <a:gd name="connsiteX737" fmla="*/ 653855 w 10080264"/>
                <a:gd name="connsiteY737" fmla="*/ 2437736 h 3652478"/>
                <a:gd name="connsiteX738" fmla="*/ 661052 w 10080264"/>
                <a:gd name="connsiteY738" fmla="*/ 2434136 h 3652478"/>
                <a:gd name="connsiteX739" fmla="*/ 671488 w 10080264"/>
                <a:gd name="connsiteY739" fmla="*/ 2432696 h 3652478"/>
                <a:gd name="connsiteX740" fmla="*/ 674726 w 10080264"/>
                <a:gd name="connsiteY740" fmla="*/ 2424055 h 3652478"/>
                <a:gd name="connsiteX741" fmla="*/ 678325 w 10080264"/>
                <a:gd name="connsiteY741" fmla="*/ 2417215 h 3652478"/>
                <a:gd name="connsiteX742" fmla="*/ 683363 w 10080264"/>
                <a:gd name="connsiteY742" fmla="*/ 2411814 h 3652478"/>
                <a:gd name="connsiteX743" fmla="*/ 690560 w 10080264"/>
                <a:gd name="connsiteY743" fmla="*/ 2410014 h 3652478"/>
                <a:gd name="connsiteX744" fmla="*/ 733743 w 10080264"/>
                <a:gd name="connsiteY744" fmla="*/ 2377252 h 3652478"/>
                <a:gd name="connsiteX745" fmla="*/ 776925 w 10080264"/>
                <a:gd name="connsiteY745" fmla="*/ 2347730 h 3652478"/>
                <a:gd name="connsiteX746" fmla="*/ 809672 w 10080264"/>
                <a:gd name="connsiteY746" fmla="*/ 2323608 h 3652478"/>
                <a:gd name="connsiteX747" fmla="*/ 839180 w 10080264"/>
                <a:gd name="connsiteY747" fmla="*/ 2295886 h 3652478"/>
                <a:gd name="connsiteX748" fmla="*/ 6535917 w 10080264"/>
                <a:gd name="connsiteY748" fmla="*/ 2294030 h 3652478"/>
                <a:gd name="connsiteX749" fmla="*/ 6534117 w 10080264"/>
                <a:gd name="connsiteY749" fmla="*/ 2295831 h 3652478"/>
                <a:gd name="connsiteX750" fmla="*/ 6537718 w 10080264"/>
                <a:gd name="connsiteY750" fmla="*/ 2295831 h 3652478"/>
                <a:gd name="connsiteX751" fmla="*/ 9271798 w 10080264"/>
                <a:gd name="connsiteY751" fmla="*/ 2292277 h 3652478"/>
                <a:gd name="connsiteX752" fmla="*/ 9242268 w 10080264"/>
                <a:gd name="connsiteY752" fmla="*/ 2309554 h 3652478"/>
                <a:gd name="connsiteX753" fmla="*/ 9263155 w 10080264"/>
                <a:gd name="connsiteY753" fmla="*/ 2309554 h 3652478"/>
                <a:gd name="connsiteX754" fmla="*/ 9268197 w 10080264"/>
                <a:gd name="connsiteY754" fmla="*/ 2297676 h 3652478"/>
                <a:gd name="connsiteX755" fmla="*/ 9269998 w 10080264"/>
                <a:gd name="connsiteY755" fmla="*/ 2294077 h 3652478"/>
                <a:gd name="connsiteX756" fmla="*/ 1096835 w 10080264"/>
                <a:gd name="connsiteY756" fmla="*/ 2289045 h 3652478"/>
                <a:gd name="connsiteX757" fmla="*/ 1067687 w 10080264"/>
                <a:gd name="connsiteY757" fmla="*/ 2316407 h 3652478"/>
                <a:gd name="connsiteX758" fmla="*/ 1070926 w 10080264"/>
                <a:gd name="connsiteY758" fmla="*/ 2316407 h 3652478"/>
                <a:gd name="connsiteX759" fmla="*/ 1084960 w 10080264"/>
                <a:gd name="connsiteY759" fmla="*/ 2318208 h 3652478"/>
                <a:gd name="connsiteX760" fmla="*/ 1091798 w 10080264"/>
                <a:gd name="connsiteY760" fmla="*/ 2309567 h 3652478"/>
                <a:gd name="connsiteX761" fmla="*/ 1095396 w 10080264"/>
                <a:gd name="connsiteY761" fmla="*/ 2300926 h 3652478"/>
                <a:gd name="connsiteX762" fmla="*/ 240382 w 10080264"/>
                <a:gd name="connsiteY762" fmla="*/ 2275004 h 3652478"/>
                <a:gd name="connsiteX763" fmla="*/ 219871 w 10080264"/>
                <a:gd name="connsiteY763" fmla="*/ 2287245 h 3652478"/>
                <a:gd name="connsiteX764" fmla="*/ 197200 w 10080264"/>
                <a:gd name="connsiteY764" fmla="*/ 2297686 h 3652478"/>
                <a:gd name="connsiteX765" fmla="*/ 192162 w 10080264"/>
                <a:gd name="connsiteY765" fmla="*/ 2304527 h 3652478"/>
                <a:gd name="connsiteX766" fmla="*/ 188563 w 10080264"/>
                <a:gd name="connsiteY766" fmla="*/ 2313167 h 3652478"/>
                <a:gd name="connsiteX767" fmla="*/ 187124 w 10080264"/>
                <a:gd name="connsiteY767" fmla="*/ 2316407 h 3652478"/>
                <a:gd name="connsiteX768" fmla="*/ 179927 w 10080264"/>
                <a:gd name="connsiteY768" fmla="*/ 2328648 h 3652478"/>
                <a:gd name="connsiteX769" fmla="*/ 192162 w 10080264"/>
                <a:gd name="connsiteY769" fmla="*/ 2318208 h 3652478"/>
                <a:gd name="connsiteX770" fmla="*/ 205836 w 10080264"/>
                <a:gd name="connsiteY770" fmla="*/ 2309567 h 3652478"/>
                <a:gd name="connsiteX771" fmla="*/ 218071 w 10080264"/>
                <a:gd name="connsiteY771" fmla="*/ 2304527 h 3652478"/>
                <a:gd name="connsiteX772" fmla="*/ 231746 w 10080264"/>
                <a:gd name="connsiteY772" fmla="*/ 2299126 h 3652478"/>
                <a:gd name="connsiteX773" fmla="*/ 235344 w 10080264"/>
                <a:gd name="connsiteY773" fmla="*/ 2287245 h 3652478"/>
                <a:gd name="connsiteX774" fmla="*/ 4498789 w 10080264"/>
                <a:gd name="connsiteY774" fmla="*/ 2271971 h 3652478"/>
                <a:gd name="connsiteX775" fmla="*/ 4500589 w 10080264"/>
                <a:gd name="connsiteY775" fmla="*/ 2285653 h 3652478"/>
                <a:gd name="connsiteX776" fmla="*/ 4462412 w 10080264"/>
                <a:gd name="connsiteY776" fmla="*/ 2290694 h 3652478"/>
                <a:gd name="connsiteX777" fmla="*/ 4427836 w 10080264"/>
                <a:gd name="connsiteY777" fmla="*/ 2292494 h 3652478"/>
                <a:gd name="connsiteX778" fmla="*/ 4431438 w 10080264"/>
                <a:gd name="connsiteY778" fmla="*/ 2306536 h 3652478"/>
                <a:gd name="connsiteX779" fmla="*/ 4434679 w 10080264"/>
                <a:gd name="connsiteY779" fmla="*/ 2318418 h 3652478"/>
                <a:gd name="connsiteX780" fmla="*/ 4438281 w 10080264"/>
                <a:gd name="connsiteY780" fmla="*/ 2332460 h 3652478"/>
                <a:gd name="connsiteX781" fmla="*/ 4441522 w 10080264"/>
                <a:gd name="connsiteY781" fmla="*/ 2347942 h 3652478"/>
                <a:gd name="connsiteX782" fmla="*/ 4471056 w 10080264"/>
                <a:gd name="connsiteY782" fmla="*/ 2328860 h 3652478"/>
                <a:gd name="connsiteX783" fmla="*/ 4500589 w 10080264"/>
                <a:gd name="connsiteY783" fmla="*/ 2307976 h 3652478"/>
                <a:gd name="connsiteX784" fmla="*/ 4538767 w 10080264"/>
                <a:gd name="connsiteY784" fmla="*/ 2282052 h 3652478"/>
                <a:gd name="connsiteX785" fmla="*/ 4502390 w 10080264"/>
                <a:gd name="connsiteY785" fmla="*/ 2285653 h 3652478"/>
                <a:gd name="connsiteX786" fmla="*/ 7557530 w 10080264"/>
                <a:gd name="connsiteY786" fmla="*/ 2249022 h 3652478"/>
                <a:gd name="connsiteX787" fmla="*/ 7542045 w 10080264"/>
                <a:gd name="connsiteY787" fmla="*/ 2255863 h 3652478"/>
                <a:gd name="connsiteX788" fmla="*/ 7543486 w 10080264"/>
                <a:gd name="connsiteY788" fmla="*/ 2255863 h 3652478"/>
                <a:gd name="connsiteX789" fmla="*/ 7550688 w 10080264"/>
                <a:gd name="connsiteY789" fmla="*/ 2252622 h 3652478"/>
                <a:gd name="connsiteX790" fmla="*/ 1512107 w 10080264"/>
                <a:gd name="connsiteY790" fmla="*/ 2245482 h 3652478"/>
                <a:gd name="connsiteX791" fmla="*/ 1462088 w 10080264"/>
                <a:gd name="connsiteY791" fmla="*/ 2285445 h 3652478"/>
                <a:gd name="connsiteX792" fmla="*/ 1487997 w 10080264"/>
                <a:gd name="connsiteY792" fmla="*/ 2266364 h 3652478"/>
                <a:gd name="connsiteX793" fmla="*/ 6274482 w 10080264"/>
                <a:gd name="connsiteY793" fmla="*/ 2236779 h 3652478"/>
                <a:gd name="connsiteX794" fmla="*/ 6224068 w 10080264"/>
                <a:gd name="connsiteY794" fmla="*/ 2268105 h 3652478"/>
                <a:gd name="connsiteX795" fmla="*/ 6174013 w 10080264"/>
                <a:gd name="connsiteY795" fmla="*/ 2299071 h 3652478"/>
                <a:gd name="connsiteX796" fmla="*/ 6193099 w 10080264"/>
                <a:gd name="connsiteY796" fmla="*/ 2290430 h 3652478"/>
                <a:gd name="connsiteX797" fmla="*/ 6215785 w 10080264"/>
                <a:gd name="connsiteY797" fmla="*/ 2280348 h 3652478"/>
                <a:gd name="connsiteX798" fmla="*/ 6238112 w 10080264"/>
                <a:gd name="connsiteY798" fmla="*/ 2266305 h 3652478"/>
                <a:gd name="connsiteX799" fmla="*/ 6257197 w 10080264"/>
                <a:gd name="connsiteY799" fmla="*/ 2252622 h 3652478"/>
                <a:gd name="connsiteX800" fmla="*/ 667889 w 10080264"/>
                <a:gd name="connsiteY800" fmla="*/ 2221361 h 3652478"/>
                <a:gd name="connsiteX801" fmla="*/ 664291 w 10080264"/>
                <a:gd name="connsiteY801" fmla="*/ 2224961 h 3652478"/>
                <a:gd name="connsiteX802" fmla="*/ 676526 w 10080264"/>
                <a:gd name="connsiteY802" fmla="*/ 2226401 h 3652478"/>
                <a:gd name="connsiteX803" fmla="*/ 686961 w 10080264"/>
                <a:gd name="connsiteY803" fmla="*/ 2233601 h 3652478"/>
                <a:gd name="connsiteX804" fmla="*/ 697397 w 10080264"/>
                <a:gd name="connsiteY804" fmla="*/ 2242242 h 3652478"/>
                <a:gd name="connsiteX805" fmla="*/ 707833 w 10080264"/>
                <a:gd name="connsiteY805" fmla="*/ 2254483 h 3652478"/>
                <a:gd name="connsiteX806" fmla="*/ 712871 w 10080264"/>
                <a:gd name="connsiteY806" fmla="*/ 2247282 h 3652478"/>
                <a:gd name="connsiteX807" fmla="*/ 702435 w 10080264"/>
                <a:gd name="connsiteY807" fmla="*/ 2238642 h 3652478"/>
                <a:gd name="connsiteX808" fmla="*/ 691999 w 10080264"/>
                <a:gd name="connsiteY808" fmla="*/ 2230001 h 3652478"/>
                <a:gd name="connsiteX809" fmla="*/ 681564 w 10080264"/>
                <a:gd name="connsiteY809" fmla="*/ 2224961 h 3652478"/>
                <a:gd name="connsiteX810" fmla="*/ 1562487 w 10080264"/>
                <a:gd name="connsiteY810" fmla="*/ 2205879 h 3652478"/>
                <a:gd name="connsiteX811" fmla="*/ 1536578 w 10080264"/>
                <a:gd name="connsiteY811" fmla="*/ 2226401 h 3652478"/>
                <a:gd name="connsiteX812" fmla="*/ 1543415 w 10080264"/>
                <a:gd name="connsiteY812" fmla="*/ 2226401 h 3652478"/>
                <a:gd name="connsiteX813" fmla="*/ 1552051 w 10080264"/>
                <a:gd name="connsiteY813" fmla="*/ 2219560 h 3652478"/>
                <a:gd name="connsiteX814" fmla="*/ 1224944 w 10080264"/>
                <a:gd name="connsiteY814" fmla="*/ 2193639 h 3652478"/>
                <a:gd name="connsiteX815" fmla="*/ 1223144 w 10080264"/>
                <a:gd name="connsiteY815" fmla="*/ 2198679 h 3652478"/>
                <a:gd name="connsiteX816" fmla="*/ 1224944 w 10080264"/>
                <a:gd name="connsiteY816" fmla="*/ 2196879 h 3652478"/>
                <a:gd name="connsiteX817" fmla="*/ 4730735 w 10080264"/>
                <a:gd name="connsiteY817" fmla="*/ 2188438 h 3652478"/>
                <a:gd name="connsiteX818" fmla="*/ 4730735 w 10080264"/>
                <a:gd name="connsiteY818" fmla="*/ 2202480 h 3652478"/>
                <a:gd name="connsiteX819" fmla="*/ 4739740 w 10080264"/>
                <a:gd name="connsiteY819" fmla="*/ 2202480 h 3652478"/>
                <a:gd name="connsiteX820" fmla="*/ 4736138 w 10080264"/>
                <a:gd name="connsiteY820" fmla="*/ 2197080 h 3652478"/>
                <a:gd name="connsiteX821" fmla="*/ 4734337 w 10080264"/>
                <a:gd name="connsiteY821" fmla="*/ 2192039 h 3652478"/>
                <a:gd name="connsiteX822" fmla="*/ 9126310 w 10080264"/>
                <a:gd name="connsiteY822" fmla="*/ 2183216 h 3652478"/>
                <a:gd name="connsiteX823" fmla="*/ 9041322 w 10080264"/>
                <a:gd name="connsiteY823" fmla="*/ 2238647 h 3652478"/>
                <a:gd name="connsiteX824" fmla="*/ 8843978 w 10080264"/>
                <a:gd name="connsiteY824" fmla="*/ 2366784 h 3652478"/>
                <a:gd name="connsiteX825" fmla="*/ 8925004 w 10080264"/>
                <a:gd name="connsiteY825" fmla="*/ 2321792 h 3652478"/>
                <a:gd name="connsiteX826" fmla="*/ 8982623 w 10080264"/>
                <a:gd name="connsiteY826" fmla="*/ 2289038 h 3652478"/>
                <a:gd name="connsiteX827" fmla="*/ 9034480 w 10080264"/>
                <a:gd name="connsiteY827" fmla="*/ 2254484 h 3652478"/>
                <a:gd name="connsiteX828" fmla="*/ 9080936 w 10080264"/>
                <a:gd name="connsiteY828" fmla="*/ 2219570 h 3652478"/>
                <a:gd name="connsiteX829" fmla="*/ 133146 w 10080264"/>
                <a:gd name="connsiteY829" fmla="*/ 2176357 h 3652478"/>
                <a:gd name="connsiteX830" fmla="*/ 131346 w 10080264"/>
                <a:gd name="connsiteY830" fmla="*/ 2190038 h 3652478"/>
                <a:gd name="connsiteX831" fmla="*/ 145381 w 10080264"/>
                <a:gd name="connsiteY831" fmla="*/ 2176357 h 3652478"/>
                <a:gd name="connsiteX832" fmla="*/ 9325096 w 10080264"/>
                <a:gd name="connsiteY832" fmla="*/ 2165940 h 3652478"/>
                <a:gd name="connsiteX833" fmla="*/ 9316453 w 10080264"/>
                <a:gd name="connsiteY833" fmla="*/ 2170979 h 3652478"/>
                <a:gd name="connsiteX834" fmla="*/ 9323655 w 10080264"/>
                <a:gd name="connsiteY834" fmla="*/ 2169539 h 3652478"/>
                <a:gd name="connsiteX835" fmla="*/ 2461887 w 10080264"/>
                <a:gd name="connsiteY835" fmla="*/ 2147229 h 3652478"/>
                <a:gd name="connsiteX836" fmla="*/ 2429130 w 10080264"/>
                <a:gd name="connsiteY836" fmla="*/ 2163067 h 3652478"/>
                <a:gd name="connsiteX837" fmla="*/ 2441009 w 10080264"/>
                <a:gd name="connsiteY837" fmla="*/ 2161268 h 3652478"/>
                <a:gd name="connsiteX838" fmla="*/ 2454688 w 10080264"/>
                <a:gd name="connsiteY838" fmla="*/ 2159468 h 3652478"/>
                <a:gd name="connsiteX839" fmla="*/ 512072 w 10080264"/>
                <a:gd name="connsiteY839" fmla="*/ 2145395 h 3652478"/>
                <a:gd name="connsiteX840" fmla="*/ 487962 w 10080264"/>
                <a:gd name="connsiteY840" fmla="*/ 2162676 h 3652478"/>
                <a:gd name="connsiteX841" fmla="*/ 481125 w 10080264"/>
                <a:gd name="connsiteY841" fmla="*/ 2169517 h 3652478"/>
                <a:gd name="connsiteX842" fmla="*/ 501636 w 10080264"/>
                <a:gd name="connsiteY842" fmla="*/ 2154036 h 3652478"/>
                <a:gd name="connsiteX843" fmla="*/ 7604343 w 10080264"/>
                <a:gd name="connsiteY843" fmla="*/ 2136680 h 3652478"/>
                <a:gd name="connsiteX844" fmla="*/ 7582885 w 10080264"/>
                <a:gd name="connsiteY844" fmla="*/ 2150984 h 3652478"/>
                <a:gd name="connsiteX845" fmla="*/ 7580216 w 10080264"/>
                <a:gd name="connsiteY845" fmla="*/ 2152163 h 3652478"/>
                <a:gd name="connsiteX846" fmla="*/ 7578416 w 10080264"/>
                <a:gd name="connsiteY846" fmla="*/ 2153963 h 3652478"/>
                <a:gd name="connsiteX847" fmla="*/ 7582885 w 10080264"/>
                <a:gd name="connsiteY847" fmla="*/ 2150984 h 3652478"/>
                <a:gd name="connsiteX848" fmla="*/ 7595701 w 10080264"/>
                <a:gd name="connsiteY848" fmla="*/ 2145322 h 3652478"/>
                <a:gd name="connsiteX849" fmla="*/ 7600742 w 10080264"/>
                <a:gd name="connsiteY849" fmla="*/ 2141721 h 3652478"/>
                <a:gd name="connsiteX850" fmla="*/ 3645816 w 10080264"/>
                <a:gd name="connsiteY850" fmla="*/ 2123113 h 3652478"/>
                <a:gd name="connsiteX851" fmla="*/ 3588581 w 10080264"/>
                <a:gd name="connsiteY851" fmla="*/ 2154429 h 3652478"/>
                <a:gd name="connsiteX852" fmla="*/ 3534946 w 10080264"/>
                <a:gd name="connsiteY852" fmla="*/ 2185384 h 3652478"/>
                <a:gd name="connsiteX853" fmla="*/ 3483111 w 10080264"/>
                <a:gd name="connsiteY853" fmla="*/ 2214901 h 3652478"/>
                <a:gd name="connsiteX854" fmla="*/ 3434515 w 10080264"/>
                <a:gd name="connsiteY854" fmla="*/ 2245857 h 3652478"/>
                <a:gd name="connsiteX855" fmla="*/ 3384480 w 10080264"/>
                <a:gd name="connsiteY855" fmla="*/ 2278972 h 3652478"/>
                <a:gd name="connsiteX856" fmla="*/ 3403559 w 10080264"/>
                <a:gd name="connsiteY856" fmla="*/ 2272133 h 3652478"/>
                <a:gd name="connsiteX857" fmla="*/ 3420837 w 10080264"/>
                <a:gd name="connsiteY857" fmla="*/ 2263494 h 3652478"/>
                <a:gd name="connsiteX858" fmla="*/ 3436315 w 10080264"/>
                <a:gd name="connsiteY858" fmla="*/ 2253056 h 3652478"/>
                <a:gd name="connsiteX859" fmla="*/ 3448194 w 10080264"/>
                <a:gd name="connsiteY859" fmla="*/ 2239017 h 3652478"/>
                <a:gd name="connsiteX860" fmla="*/ 3453593 w 10080264"/>
                <a:gd name="connsiteY860" fmla="*/ 2235778 h 3652478"/>
                <a:gd name="connsiteX861" fmla="*/ 3498590 w 10080264"/>
                <a:gd name="connsiteY861" fmla="*/ 2214901 h 3652478"/>
                <a:gd name="connsiteX862" fmla="*/ 3541786 w 10080264"/>
                <a:gd name="connsiteY862" fmla="*/ 2190424 h 3652478"/>
                <a:gd name="connsiteX863" fmla="*/ 3579942 w 10080264"/>
                <a:gd name="connsiteY863" fmla="*/ 2168107 h 3652478"/>
                <a:gd name="connsiteX864" fmla="*/ 3616299 w 10080264"/>
                <a:gd name="connsiteY864" fmla="*/ 2142190 h 3652478"/>
                <a:gd name="connsiteX865" fmla="*/ 520709 w 10080264"/>
                <a:gd name="connsiteY865" fmla="*/ 2122713 h 3652478"/>
                <a:gd name="connsiteX866" fmla="*/ 524307 w 10080264"/>
                <a:gd name="connsiteY866" fmla="*/ 2131354 h 3652478"/>
                <a:gd name="connsiteX867" fmla="*/ 526107 w 10080264"/>
                <a:gd name="connsiteY867" fmla="*/ 2129554 h 3652478"/>
                <a:gd name="connsiteX868" fmla="*/ 3841277 w 10080264"/>
                <a:gd name="connsiteY868" fmla="*/ 2116274 h 3652478"/>
                <a:gd name="connsiteX869" fmla="*/ 3793041 w 10080264"/>
                <a:gd name="connsiteY869" fmla="*/ 2143990 h 3652478"/>
                <a:gd name="connsiteX870" fmla="*/ 3740847 w 10080264"/>
                <a:gd name="connsiteY870" fmla="*/ 2171346 h 3652478"/>
                <a:gd name="connsiteX871" fmla="*/ 3754526 w 10080264"/>
                <a:gd name="connsiteY871" fmla="*/ 2168107 h 3652478"/>
                <a:gd name="connsiteX872" fmla="*/ 3782602 w 10080264"/>
                <a:gd name="connsiteY872" fmla="*/ 2154429 h 3652478"/>
                <a:gd name="connsiteX873" fmla="*/ 3806721 w 10080264"/>
                <a:gd name="connsiteY873" fmla="*/ 2142190 h 3652478"/>
                <a:gd name="connsiteX874" fmla="*/ 3825798 w 10080264"/>
                <a:gd name="connsiteY874" fmla="*/ 2128512 h 3652478"/>
                <a:gd name="connsiteX875" fmla="*/ 8637630 w 10080264"/>
                <a:gd name="connsiteY875" fmla="*/ 2095032 h 3652478"/>
                <a:gd name="connsiteX876" fmla="*/ 8632588 w 10080264"/>
                <a:gd name="connsiteY876" fmla="*/ 2098631 h 3652478"/>
                <a:gd name="connsiteX877" fmla="*/ 8623945 w 10080264"/>
                <a:gd name="connsiteY877" fmla="*/ 2107270 h 3652478"/>
                <a:gd name="connsiteX878" fmla="*/ 8613502 w 10080264"/>
                <a:gd name="connsiteY878" fmla="*/ 2115908 h 3652478"/>
                <a:gd name="connsiteX879" fmla="*/ 8604859 w 10080264"/>
                <a:gd name="connsiteY879" fmla="*/ 2124547 h 3652478"/>
                <a:gd name="connsiteX880" fmla="*/ 8596216 w 10080264"/>
                <a:gd name="connsiteY880" fmla="*/ 2136785 h 3652478"/>
                <a:gd name="connsiteX881" fmla="*/ 8606660 w 10080264"/>
                <a:gd name="connsiteY881" fmla="*/ 2128146 h 3652478"/>
                <a:gd name="connsiteX882" fmla="*/ 8615302 w 10080264"/>
                <a:gd name="connsiteY882" fmla="*/ 2115908 h 3652478"/>
                <a:gd name="connsiteX883" fmla="*/ 8625746 w 10080264"/>
                <a:gd name="connsiteY883" fmla="*/ 2105470 h 3652478"/>
                <a:gd name="connsiteX884" fmla="*/ 9126310 w 10080264"/>
                <a:gd name="connsiteY884" fmla="*/ 2084594 h 3652478"/>
                <a:gd name="connsiteX885" fmla="*/ 9067251 w 10080264"/>
                <a:gd name="connsiteY885" fmla="*/ 2122747 h 3652478"/>
                <a:gd name="connsiteX886" fmla="*/ 8963537 w 10080264"/>
                <a:gd name="connsiteY886" fmla="*/ 2185016 h 3652478"/>
                <a:gd name="connsiteX887" fmla="*/ 8857662 w 10080264"/>
                <a:gd name="connsiteY887" fmla="*/ 2249085 h 3652478"/>
                <a:gd name="connsiteX888" fmla="*/ 8646273 w 10080264"/>
                <a:gd name="connsiteY888" fmla="*/ 2375423 h 3652478"/>
                <a:gd name="connsiteX889" fmla="*/ 8653475 w 10080264"/>
                <a:gd name="connsiteY889" fmla="*/ 2401338 h 3652478"/>
                <a:gd name="connsiteX890" fmla="*/ 8654916 w 10080264"/>
                <a:gd name="connsiteY890" fmla="*/ 2406737 h 3652478"/>
                <a:gd name="connsiteX891" fmla="*/ 8656716 w 10080264"/>
                <a:gd name="connsiteY891" fmla="*/ 2409977 h 3652478"/>
                <a:gd name="connsiteX892" fmla="*/ 8679404 w 10080264"/>
                <a:gd name="connsiteY892" fmla="*/ 2392700 h 3652478"/>
                <a:gd name="connsiteX893" fmla="*/ 8703531 w 10080264"/>
                <a:gd name="connsiteY893" fmla="*/ 2379022 h 3652478"/>
                <a:gd name="connsiteX894" fmla="*/ 8729820 w 10080264"/>
                <a:gd name="connsiteY894" fmla="*/ 2361745 h 3652478"/>
                <a:gd name="connsiteX895" fmla="*/ 8757189 w 10080264"/>
                <a:gd name="connsiteY895" fmla="*/ 2342309 h 3652478"/>
                <a:gd name="connsiteX896" fmla="*/ 8789960 w 10080264"/>
                <a:gd name="connsiteY896" fmla="*/ 2321792 h 3652478"/>
                <a:gd name="connsiteX897" fmla="*/ 8818049 w 10080264"/>
                <a:gd name="connsiteY897" fmla="*/ 2300916 h 3652478"/>
                <a:gd name="connsiteX898" fmla="*/ 8849019 w 10080264"/>
                <a:gd name="connsiteY898" fmla="*/ 2283639 h 3652478"/>
                <a:gd name="connsiteX899" fmla="*/ 8864864 w 10080264"/>
                <a:gd name="connsiteY899" fmla="*/ 2275000 h 3652478"/>
                <a:gd name="connsiteX900" fmla="*/ 8883591 w 10080264"/>
                <a:gd name="connsiteY900" fmla="*/ 2268162 h 3652478"/>
                <a:gd name="connsiteX901" fmla="*/ 8906278 w 10080264"/>
                <a:gd name="connsiteY901" fmla="*/ 2247285 h 3652478"/>
                <a:gd name="connsiteX902" fmla="*/ 8932207 w 10080264"/>
                <a:gd name="connsiteY902" fmla="*/ 2226409 h 3652478"/>
                <a:gd name="connsiteX903" fmla="*/ 8989465 w 10080264"/>
                <a:gd name="connsiteY903" fmla="*/ 2179617 h 3652478"/>
                <a:gd name="connsiteX904" fmla="*/ 9020436 w 10080264"/>
                <a:gd name="connsiteY904" fmla="*/ 2162700 h 3652478"/>
                <a:gd name="connsiteX905" fmla="*/ 9048165 w 10080264"/>
                <a:gd name="connsiteY905" fmla="*/ 2146863 h 3652478"/>
                <a:gd name="connsiteX906" fmla="*/ 9077694 w 10080264"/>
                <a:gd name="connsiteY906" fmla="*/ 2131386 h 3652478"/>
                <a:gd name="connsiteX907" fmla="*/ 9101822 w 10080264"/>
                <a:gd name="connsiteY907" fmla="*/ 2117708 h 3652478"/>
                <a:gd name="connsiteX908" fmla="*/ 9115867 w 10080264"/>
                <a:gd name="connsiteY908" fmla="*/ 2107270 h 3652478"/>
                <a:gd name="connsiteX909" fmla="*/ 9120909 w 10080264"/>
                <a:gd name="connsiteY909" fmla="*/ 2100071 h 3652478"/>
                <a:gd name="connsiteX910" fmla="*/ 9124510 w 10080264"/>
                <a:gd name="connsiteY910" fmla="*/ 2095032 h 3652478"/>
                <a:gd name="connsiteX911" fmla="*/ 5153210 w 10080264"/>
                <a:gd name="connsiteY911" fmla="*/ 2081142 h 3652478"/>
                <a:gd name="connsiteX912" fmla="*/ 5014906 w 10080264"/>
                <a:gd name="connsiteY912" fmla="*/ 2186998 h 3652478"/>
                <a:gd name="connsiteX913" fmla="*/ 4876242 w 10080264"/>
                <a:gd name="connsiteY913" fmla="*/ 2290694 h 3652478"/>
                <a:gd name="connsiteX914" fmla="*/ 4706604 w 10080264"/>
                <a:gd name="connsiteY914" fmla="*/ 2417433 h 3652478"/>
                <a:gd name="connsiteX915" fmla="*/ 4538767 w 10080264"/>
                <a:gd name="connsiteY915" fmla="*/ 2540212 h 3652478"/>
                <a:gd name="connsiteX916" fmla="*/ 4509233 w 10080264"/>
                <a:gd name="connsiteY916" fmla="*/ 2562535 h 3652478"/>
                <a:gd name="connsiteX917" fmla="*/ 4476458 w 10080264"/>
                <a:gd name="connsiteY917" fmla="*/ 2583058 h 3652478"/>
                <a:gd name="connsiteX918" fmla="*/ 4466014 w 10080264"/>
                <a:gd name="connsiteY918" fmla="*/ 2589899 h 3652478"/>
                <a:gd name="connsiteX919" fmla="*/ 4457370 w 10080264"/>
                <a:gd name="connsiteY919" fmla="*/ 2598540 h 3652478"/>
                <a:gd name="connsiteX920" fmla="*/ 4448726 w 10080264"/>
                <a:gd name="connsiteY920" fmla="*/ 2607182 h 3652478"/>
                <a:gd name="connsiteX921" fmla="*/ 4441522 w 10080264"/>
                <a:gd name="connsiteY921" fmla="*/ 2617623 h 3652478"/>
                <a:gd name="connsiteX922" fmla="*/ 4446925 w 10080264"/>
                <a:gd name="connsiteY922" fmla="*/ 2617623 h 3652478"/>
                <a:gd name="connsiteX923" fmla="*/ 4455569 w 10080264"/>
                <a:gd name="connsiteY923" fmla="*/ 2615823 h 3652478"/>
                <a:gd name="connsiteX924" fmla="*/ 4457370 w 10080264"/>
                <a:gd name="connsiteY924" fmla="*/ 2615823 h 3652478"/>
                <a:gd name="connsiteX925" fmla="*/ 4469615 w 10080264"/>
                <a:gd name="connsiteY925" fmla="*/ 2617623 h 3652478"/>
                <a:gd name="connsiteX926" fmla="*/ 4481501 w 10080264"/>
                <a:gd name="connsiteY926" fmla="*/ 2617623 h 3652478"/>
                <a:gd name="connsiteX927" fmla="*/ 4483302 w 10080264"/>
                <a:gd name="connsiteY927" fmla="*/ 2615823 h 3652478"/>
                <a:gd name="connsiteX928" fmla="*/ 4490145 w 10080264"/>
                <a:gd name="connsiteY928" fmla="*/ 2612583 h 3652478"/>
                <a:gd name="connsiteX929" fmla="*/ 4497348 w 10080264"/>
                <a:gd name="connsiteY929" fmla="*/ 2610782 h 3652478"/>
                <a:gd name="connsiteX930" fmla="*/ 4502390 w 10080264"/>
                <a:gd name="connsiteY930" fmla="*/ 2612583 h 3652478"/>
                <a:gd name="connsiteX931" fmla="*/ 4507793 w 10080264"/>
                <a:gd name="connsiteY931" fmla="*/ 2612583 h 3652478"/>
                <a:gd name="connsiteX932" fmla="*/ 4509233 w 10080264"/>
                <a:gd name="connsiteY932" fmla="*/ 2610782 h 3652478"/>
                <a:gd name="connsiteX933" fmla="*/ 4514636 w 10080264"/>
                <a:gd name="connsiteY933" fmla="*/ 2610782 h 3652478"/>
                <a:gd name="connsiteX934" fmla="*/ 4523280 w 10080264"/>
                <a:gd name="connsiteY934" fmla="*/ 2605382 h 3652478"/>
                <a:gd name="connsiteX935" fmla="*/ 4530123 w 10080264"/>
                <a:gd name="connsiteY935" fmla="*/ 2602141 h 3652478"/>
                <a:gd name="connsiteX936" fmla="*/ 4531924 w 10080264"/>
                <a:gd name="connsiteY936" fmla="*/ 2598540 h 3652478"/>
                <a:gd name="connsiteX937" fmla="*/ 4538767 w 10080264"/>
                <a:gd name="connsiteY937" fmla="*/ 2591699 h 3652478"/>
                <a:gd name="connsiteX938" fmla="*/ 4547411 w 10080264"/>
                <a:gd name="connsiteY938" fmla="*/ 2584858 h 3652478"/>
                <a:gd name="connsiteX939" fmla="*/ 4557856 w 10080264"/>
                <a:gd name="connsiteY939" fmla="*/ 2578017 h 3652478"/>
                <a:gd name="connsiteX940" fmla="*/ 4564699 w 10080264"/>
                <a:gd name="connsiteY940" fmla="*/ 2576217 h 3652478"/>
                <a:gd name="connsiteX941" fmla="*/ 4569741 w 10080264"/>
                <a:gd name="connsiteY941" fmla="*/ 2574417 h 3652478"/>
                <a:gd name="connsiteX942" fmla="*/ 4575144 w 10080264"/>
                <a:gd name="connsiteY942" fmla="*/ 2574417 h 3652478"/>
                <a:gd name="connsiteX943" fmla="*/ 4575144 w 10080264"/>
                <a:gd name="connsiteY943" fmla="*/ 2553894 h 3652478"/>
                <a:gd name="connsiteX944" fmla="*/ 4583788 w 10080264"/>
                <a:gd name="connsiteY944" fmla="*/ 2550653 h 3652478"/>
                <a:gd name="connsiteX945" fmla="*/ 4592432 w 10080264"/>
                <a:gd name="connsiteY945" fmla="*/ 2545252 h 3652478"/>
                <a:gd name="connsiteX946" fmla="*/ 4601076 w 10080264"/>
                <a:gd name="connsiteY946" fmla="*/ 2540212 h 3652478"/>
                <a:gd name="connsiteX947" fmla="*/ 4611521 w 10080264"/>
                <a:gd name="connsiteY947" fmla="*/ 2533371 h 3652478"/>
                <a:gd name="connsiteX948" fmla="*/ 4614762 w 10080264"/>
                <a:gd name="connsiteY948" fmla="*/ 2531570 h 3652478"/>
                <a:gd name="connsiteX949" fmla="*/ 4620165 w 10080264"/>
                <a:gd name="connsiteY949" fmla="*/ 2527970 h 3652478"/>
                <a:gd name="connsiteX950" fmla="*/ 4623766 w 10080264"/>
                <a:gd name="connsiteY950" fmla="*/ 2526530 h 3652478"/>
                <a:gd name="connsiteX951" fmla="*/ 4630609 w 10080264"/>
                <a:gd name="connsiteY951" fmla="*/ 2519328 h 3652478"/>
                <a:gd name="connsiteX952" fmla="*/ 4635652 w 10080264"/>
                <a:gd name="connsiteY952" fmla="*/ 2516088 h 3652478"/>
                <a:gd name="connsiteX953" fmla="*/ 4654740 w 10080264"/>
                <a:gd name="connsiteY953" fmla="*/ 2516088 h 3652478"/>
                <a:gd name="connsiteX954" fmla="*/ 4658342 w 10080264"/>
                <a:gd name="connsiteY954" fmla="*/ 2508887 h 3652478"/>
                <a:gd name="connsiteX955" fmla="*/ 4661944 w 10080264"/>
                <a:gd name="connsiteY955" fmla="*/ 2500246 h 3652478"/>
                <a:gd name="connsiteX956" fmla="*/ 4663384 w 10080264"/>
                <a:gd name="connsiteY956" fmla="*/ 2493405 h 3652478"/>
                <a:gd name="connsiteX957" fmla="*/ 4670588 w 10080264"/>
                <a:gd name="connsiteY957" fmla="*/ 2486563 h 3652478"/>
                <a:gd name="connsiteX958" fmla="*/ 4677431 w 10080264"/>
                <a:gd name="connsiteY958" fmla="*/ 2479362 h 3652478"/>
                <a:gd name="connsiteX959" fmla="*/ 4689316 w 10080264"/>
                <a:gd name="connsiteY959" fmla="*/ 2476122 h 3652478"/>
                <a:gd name="connsiteX960" fmla="*/ 4691117 w 10080264"/>
                <a:gd name="connsiteY960" fmla="*/ 2472521 h 3652478"/>
                <a:gd name="connsiteX961" fmla="*/ 4694719 w 10080264"/>
                <a:gd name="connsiteY961" fmla="*/ 2467481 h 3652478"/>
                <a:gd name="connsiteX962" fmla="*/ 4699761 w 10080264"/>
                <a:gd name="connsiteY962" fmla="*/ 2463880 h 3652478"/>
                <a:gd name="connsiteX963" fmla="*/ 4704803 w 10080264"/>
                <a:gd name="connsiteY963" fmla="*/ 2462080 h 3652478"/>
                <a:gd name="connsiteX964" fmla="*/ 4708405 w 10080264"/>
                <a:gd name="connsiteY964" fmla="*/ 2462080 h 3652478"/>
                <a:gd name="connsiteX965" fmla="*/ 4717049 w 10080264"/>
                <a:gd name="connsiteY965" fmla="*/ 2460279 h 3652478"/>
                <a:gd name="connsiteX966" fmla="*/ 4725693 w 10080264"/>
                <a:gd name="connsiteY966" fmla="*/ 2455239 h 3652478"/>
                <a:gd name="connsiteX967" fmla="*/ 4734337 w 10080264"/>
                <a:gd name="connsiteY967" fmla="*/ 2448398 h 3652478"/>
                <a:gd name="connsiteX968" fmla="*/ 4742981 w 10080264"/>
                <a:gd name="connsiteY968" fmla="*/ 2441557 h 3652478"/>
                <a:gd name="connsiteX969" fmla="*/ 4777917 w 10080264"/>
                <a:gd name="connsiteY969" fmla="*/ 2406991 h 3652478"/>
                <a:gd name="connsiteX970" fmla="*/ 4788362 w 10080264"/>
                <a:gd name="connsiteY970" fmla="*/ 2400150 h 3652478"/>
                <a:gd name="connsiteX971" fmla="*/ 4800247 w 10080264"/>
                <a:gd name="connsiteY971" fmla="*/ 2392949 h 3652478"/>
                <a:gd name="connsiteX972" fmla="*/ 4807091 w 10080264"/>
                <a:gd name="connsiteY972" fmla="*/ 2391509 h 3652478"/>
                <a:gd name="connsiteX973" fmla="*/ 4812493 w 10080264"/>
                <a:gd name="connsiteY973" fmla="*/ 2389709 h 3652478"/>
                <a:gd name="connsiteX974" fmla="*/ 4819336 w 10080264"/>
                <a:gd name="connsiteY974" fmla="*/ 2386108 h 3652478"/>
                <a:gd name="connsiteX975" fmla="*/ 4821137 w 10080264"/>
                <a:gd name="connsiteY975" fmla="*/ 2384308 h 3652478"/>
                <a:gd name="connsiteX976" fmla="*/ 4822938 w 10080264"/>
                <a:gd name="connsiteY976" fmla="*/ 2379267 h 3652478"/>
                <a:gd name="connsiteX977" fmla="*/ 4824379 w 10080264"/>
                <a:gd name="connsiteY977" fmla="*/ 2372066 h 3652478"/>
                <a:gd name="connsiteX978" fmla="*/ 4827980 w 10080264"/>
                <a:gd name="connsiteY978" fmla="*/ 2363425 h 3652478"/>
                <a:gd name="connsiteX979" fmla="*/ 4836624 w 10080264"/>
                <a:gd name="connsiteY979" fmla="*/ 2360184 h 3652478"/>
                <a:gd name="connsiteX980" fmla="*/ 4845268 w 10080264"/>
                <a:gd name="connsiteY980" fmla="*/ 2358384 h 3652478"/>
                <a:gd name="connsiteX981" fmla="*/ 4853912 w 10080264"/>
                <a:gd name="connsiteY981" fmla="*/ 2358384 h 3652478"/>
                <a:gd name="connsiteX982" fmla="*/ 4866158 w 10080264"/>
                <a:gd name="connsiteY982" fmla="*/ 2349743 h 3652478"/>
                <a:gd name="connsiteX983" fmla="*/ 4878043 w 10080264"/>
                <a:gd name="connsiteY983" fmla="*/ 2339301 h 3652478"/>
                <a:gd name="connsiteX984" fmla="*/ 4886687 w 10080264"/>
                <a:gd name="connsiteY984" fmla="*/ 2325259 h 3652478"/>
                <a:gd name="connsiteX985" fmla="*/ 4893891 w 10080264"/>
                <a:gd name="connsiteY985" fmla="*/ 2311577 h 3652478"/>
                <a:gd name="connsiteX986" fmla="*/ 4895331 w 10080264"/>
                <a:gd name="connsiteY986" fmla="*/ 2306536 h 3652478"/>
                <a:gd name="connsiteX987" fmla="*/ 4900734 w 10080264"/>
                <a:gd name="connsiteY987" fmla="*/ 2302936 h 3652478"/>
                <a:gd name="connsiteX988" fmla="*/ 4918022 w 10080264"/>
                <a:gd name="connsiteY988" fmla="*/ 2294294 h 3652478"/>
                <a:gd name="connsiteX989" fmla="*/ 4933869 w 10080264"/>
                <a:gd name="connsiteY989" fmla="*/ 2283853 h 3652478"/>
                <a:gd name="connsiteX990" fmla="*/ 4947555 w 10080264"/>
                <a:gd name="connsiteY990" fmla="*/ 2273411 h 3652478"/>
                <a:gd name="connsiteX991" fmla="*/ 4968085 w 10080264"/>
                <a:gd name="connsiteY991" fmla="*/ 2257929 h 3652478"/>
                <a:gd name="connsiteX992" fmla="*/ 4976729 w 10080264"/>
                <a:gd name="connsiteY992" fmla="*/ 2247487 h 3652478"/>
                <a:gd name="connsiteX993" fmla="*/ 4985373 w 10080264"/>
                <a:gd name="connsiteY993" fmla="*/ 2237046 h 3652478"/>
                <a:gd name="connsiteX994" fmla="*/ 4990775 w 10080264"/>
                <a:gd name="connsiteY994" fmla="*/ 2230205 h 3652478"/>
                <a:gd name="connsiteX995" fmla="*/ 5006262 w 10080264"/>
                <a:gd name="connsiteY995" fmla="*/ 2230205 h 3652478"/>
                <a:gd name="connsiteX996" fmla="*/ 5002661 w 10080264"/>
                <a:gd name="connsiteY996" fmla="*/ 2225164 h 3652478"/>
                <a:gd name="connsiteX997" fmla="*/ 5002661 w 10080264"/>
                <a:gd name="connsiteY997" fmla="*/ 2217963 h 3652478"/>
                <a:gd name="connsiteX998" fmla="*/ 5002661 w 10080264"/>
                <a:gd name="connsiteY998" fmla="*/ 2207521 h 3652478"/>
                <a:gd name="connsiteX999" fmla="*/ 5011305 w 10080264"/>
                <a:gd name="connsiteY999" fmla="*/ 2204281 h 3652478"/>
                <a:gd name="connsiteX1000" fmla="*/ 5025351 w 10080264"/>
                <a:gd name="connsiteY1000" fmla="*/ 2197080 h 3652478"/>
                <a:gd name="connsiteX1001" fmla="*/ 5037597 w 10080264"/>
                <a:gd name="connsiteY1001" fmla="*/ 2190238 h 3652478"/>
                <a:gd name="connsiteX1002" fmla="*/ 5045880 w 10080264"/>
                <a:gd name="connsiteY1002" fmla="*/ 2181597 h 3652478"/>
                <a:gd name="connsiteX1003" fmla="*/ 5052724 w 10080264"/>
                <a:gd name="connsiteY1003" fmla="*/ 2172956 h 3652478"/>
                <a:gd name="connsiteX1004" fmla="*/ 5063168 w 10080264"/>
                <a:gd name="connsiteY1004" fmla="*/ 2159274 h 3652478"/>
                <a:gd name="connsiteX1005" fmla="*/ 5075414 w 10080264"/>
                <a:gd name="connsiteY1005" fmla="*/ 2150632 h 3652478"/>
                <a:gd name="connsiteX1006" fmla="*/ 5087300 w 10080264"/>
                <a:gd name="connsiteY1006" fmla="*/ 2143791 h 3652478"/>
                <a:gd name="connsiteX1007" fmla="*/ 5103147 w 10080264"/>
                <a:gd name="connsiteY1007" fmla="*/ 2140191 h 3652478"/>
                <a:gd name="connsiteX1008" fmla="*/ 5108189 w 10080264"/>
                <a:gd name="connsiteY1008" fmla="*/ 2129749 h 3652478"/>
                <a:gd name="connsiteX1009" fmla="*/ 5113232 w 10080264"/>
                <a:gd name="connsiteY1009" fmla="*/ 2122908 h 3652478"/>
                <a:gd name="connsiteX1010" fmla="*/ 5118634 w 10080264"/>
                <a:gd name="connsiteY1010" fmla="*/ 2117867 h 3652478"/>
                <a:gd name="connsiteX1011" fmla="*/ 5127278 w 10080264"/>
                <a:gd name="connsiteY1011" fmla="*/ 2114267 h 3652478"/>
                <a:gd name="connsiteX1012" fmla="*/ 5134121 w 10080264"/>
                <a:gd name="connsiteY1012" fmla="*/ 2112467 h 3652478"/>
                <a:gd name="connsiteX1013" fmla="*/ 5139163 w 10080264"/>
                <a:gd name="connsiteY1013" fmla="*/ 2100225 h 3652478"/>
                <a:gd name="connsiteX1014" fmla="*/ 5147807 w 10080264"/>
                <a:gd name="connsiteY1014" fmla="*/ 2090143 h 3652478"/>
                <a:gd name="connsiteX1015" fmla="*/ 6542759 w 10080264"/>
                <a:gd name="connsiteY1015" fmla="*/ 2077629 h 3652478"/>
                <a:gd name="connsiteX1016" fmla="*/ 6479021 w 10080264"/>
                <a:gd name="connsiteY1016" fmla="*/ 2112195 h 3652478"/>
                <a:gd name="connsiteX1017" fmla="*/ 6418163 w 10080264"/>
                <a:gd name="connsiteY1017" fmla="*/ 2148562 h 3652478"/>
                <a:gd name="connsiteX1018" fmla="*/ 6355866 w 10080264"/>
                <a:gd name="connsiteY1018" fmla="*/ 2184929 h 3652478"/>
                <a:gd name="connsiteX1019" fmla="*/ 6296809 w 10080264"/>
                <a:gd name="connsiteY1019" fmla="*/ 2223097 h 3652478"/>
                <a:gd name="connsiteX1020" fmla="*/ 6288166 w 10080264"/>
                <a:gd name="connsiteY1020" fmla="*/ 2228138 h 3652478"/>
                <a:gd name="connsiteX1021" fmla="*/ 6293568 w 10080264"/>
                <a:gd name="connsiteY1021" fmla="*/ 2229938 h 3652478"/>
                <a:gd name="connsiteX1022" fmla="*/ 6295368 w 10080264"/>
                <a:gd name="connsiteY1022" fmla="*/ 2231738 h 3652478"/>
                <a:gd name="connsiteX1023" fmla="*/ 6296809 w 10080264"/>
                <a:gd name="connsiteY1023" fmla="*/ 2229938 h 3652478"/>
                <a:gd name="connsiteX1024" fmla="*/ 6304011 w 10080264"/>
                <a:gd name="connsiteY1024" fmla="*/ 2224897 h 3652478"/>
                <a:gd name="connsiteX1025" fmla="*/ 6307252 w 10080264"/>
                <a:gd name="connsiteY1025" fmla="*/ 2221296 h 3652478"/>
                <a:gd name="connsiteX1026" fmla="*/ 6312653 w 10080264"/>
                <a:gd name="connsiteY1026" fmla="*/ 2219496 h 3652478"/>
                <a:gd name="connsiteX1027" fmla="*/ 6334980 w 10080264"/>
                <a:gd name="connsiteY1027" fmla="*/ 2204013 h 3652478"/>
                <a:gd name="connsiteX1028" fmla="*/ 6357666 w 10080264"/>
                <a:gd name="connsiteY1028" fmla="*/ 2189970 h 3652478"/>
                <a:gd name="connsiteX1029" fmla="*/ 6379992 w 10080264"/>
                <a:gd name="connsiteY1029" fmla="*/ 2178088 h 3652478"/>
                <a:gd name="connsiteX1030" fmla="*/ 6402319 w 10080264"/>
                <a:gd name="connsiteY1030" fmla="*/ 2167646 h 3652478"/>
                <a:gd name="connsiteX1031" fmla="*/ 6423205 w 10080264"/>
                <a:gd name="connsiteY1031" fmla="*/ 2157204 h 3652478"/>
                <a:gd name="connsiteX1032" fmla="*/ 6445891 w 10080264"/>
                <a:gd name="connsiteY1032" fmla="*/ 2145322 h 3652478"/>
                <a:gd name="connsiteX1033" fmla="*/ 6468578 w 10080264"/>
                <a:gd name="connsiteY1033" fmla="*/ 2131279 h 3652478"/>
                <a:gd name="connsiteX1034" fmla="*/ 6490904 w 10080264"/>
                <a:gd name="connsiteY1034" fmla="*/ 2115796 h 3652478"/>
                <a:gd name="connsiteX1035" fmla="*/ 6497746 w 10080264"/>
                <a:gd name="connsiteY1035" fmla="*/ 2108955 h 3652478"/>
                <a:gd name="connsiteX1036" fmla="*/ 6508189 w 10080264"/>
                <a:gd name="connsiteY1036" fmla="*/ 2101753 h 3652478"/>
                <a:gd name="connsiteX1037" fmla="*/ 6532316 w 10080264"/>
                <a:gd name="connsiteY1037" fmla="*/ 2084470 h 3652478"/>
                <a:gd name="connsiteX1038" fmla="*/ 6537718 w 10080264"/>
                <a:gd name="connsiteY1038" fmla="*/ 2082670 h 3652478"/>
                <a:gd name="connsiteX1039" fmla="*/ 9008552 w 10080264"/>
                <a:gd name="connsiteY1039" fmla="*/ 2065517 h 3652478"/>
                <a:gd name="connsiteX1040" fmla="*/ 9001710 w 10080264"/>
                <a:gd name="connsiteY1040" fmla="*/ 2070556 h 3652478"/>
                <a:gd name="connsiteX1041" fmla="*/ 9003150 w 10080264"/>
                <a:gd name="connsiteY1041" fmla="*/ 2072356 h 3652478"/>
                <a:gd name="connsiteX1042" fmla="*/ 2449648 w 10080264"/>
                <a:gd name="connsiteY1042" fmla="*/ 2062281 h 3652478"/>
                <a:gd name="connsiteX1043" fmla="*/ 2435951 w 10080264"/>
                <a:gd name="connsiteY1043" fmla="*/ 2070129 h 3652478"/>
                <a:gd name="connsiteX1044" fmla="*/ 2383774 w 10080264"/>
                <a:gd name="connsiteY1044" fmla="*/ 2095396 h 3652478"/>
                <a:gd name="connsiteX1045" fmla="*/ 2323300 w 10080264"/>
                <a:gd name="connsiteY1045" fmla="*/ 2129952 h 3652478"/>
                <a:gd name="connsiteX1046" fmla="*/ 2309621 w 10080264"/>
                <a:gd name="connsiteY1046" fmla="*/ 2138591 h 3652478"/>
                <a:gd name="connsiteX1047" fmla="*/ 2385574 w 10080264"/>
                <a:gd name="connsiteY1047" fmla="*/ 2098996 h 3652478"/>
                <a:gd name="connsiteX1048" fmla="*/ 2435951 w 10080264"/>
                <a:gd name="connsiteY1048" fmla="*/ 2070129 h 3652478"/>
                <a:gd name="connsiteX1049" fmla="*/ 2441009 w 10080264"/>
                <a:gd name="connsiteY1049" fmla="*/ 2067680 h 3652478"/>
                <a:gd name="connsiteX1050" fmla="*/ 2451448 w 10080264"/>
                <a:gd name="connsiteY1050" fmla="*/ 2062281 h 3652478"/>
                <a:gd name="connsiteX1051" fmla="*/ 7443377 w 10080264"/>
                <a:gd name="connsiteY1051" fmla="*/ 2061785 h 3652478"/>
                <a:gd name="connsiteX1052" fmla="*/ 7415649 w 10080264"/>
                <a:gd name="connsiteY1052" fmla="*/ 2080869 h 3652478"/>
                <a:gd name="connsiteX1053" fmla="*/ 7361994 w 10080264"/>
                <a:gd name="connsiteY1053" fmla="*/ 2113996 h 3652478"/>
                <a:gd name="connsiteX1054" fmla="*/ 7306538 w 10080264"/>
                <a:gd name="connsiteY1054" fmla="*/ 2146762 h 3652478"/>
                <a:gd name="connsiteX1055" fmla="*/ 7252522 w 10080264"/>
                <a:gd name="connsiteY1055" fmla="*/ 2176288 h 3652478"/>
                <a:gd name="connsiteX1056" fmla="*/ 7201028 w 10080264"/>
                <a:gd name="connsiteY1056" fmla="*/ 2204013 h 3652478"/>
                <a:gd name="connsiteX1057" fmla="*/ 7201028 w 10080264"/>
                <a:gd name="connsiteY1057" fmla="*/ 2229938 h 3652478"/>
                <a:gd name="connsiteX1058" fmla="*/ 7410248 w 10080264"/>
                <a:gd name="connsiteY1058" fmla="*/ 2086270 h 3652478"/>
                <a:gd name="connsiteX1059" fmla="*/ 8689847 w 10080264"/>
                <a:gd name="connsiteY1059" fmla="*/ 2060478 h 3652478"/>
                <a:gd name="connsiteX1060" fmla="*/ 8648073 w 10080264"/>
                <a:gd name="connsiteY1060" fmla="*/ 2088193 h 3652478"/>
                <a:gd name="connsiteX1061" fmla="*/ 8656716 w 10080264"/>
                <a:gd name="connsiteY1061" fmla="*/ 2082794 h 3652478"/>
                <a:gd name="connsiteX1062" fmla="*/ 8665359 w 10080264"/>
                <a:gd name="connsiteY1062" fmla="*/ 2079555 h 3652478"/>
                <a:gd name="connsiteX1063" fmla="*/ 8675802 w 10080264"/>
                <a:gd name="connsiteY1063" fmla="*/ 2077755 h 3652478"/>
                <a:gd name="connsiteX1064" fmla="*/ 8686246 w 10080264"/>
                <a:gd name="connsiteY1064" fmla="*/ 2075955 h 3652478"/>
                <a:gd name="connsiteX1065" fmla="*/ 8688046 w 10080264"/>
                <a:gd name="connsiteY1065" fmla="*/ 2070556 h 3652478"/>
                <a:gd name="connsiteX1066" fmla="*/ 2314661 w 10080264"/>
                <a:gd name="connsiteY1066" fmla="*/ 2050402 h 3652478"/>
                <a:gd name="connsiteX1067" fmla="*/ 2300982 w 10080264"/>
                <a:gd name="connsiteY1067" fmla="*/ 2053642 h 3652478"/>
                <a:gd name="connsiteX1068" fmla="*/ 2286943 w 10080264"/>
                <a:gd name="connsiteY1068" fmla="*/ 2057241 h 3652478"/>
                <a:gd name="connsiteX1069" fmla="*/ 2276504 w 10080264"/>
                <a:gd name="connsiteY1069" fmla="*/ 2059041 h 3652478"/>
                <a:gd name="connsiteX1070" fmla="*/ 2269665 w 10080264"/>
                <a:gd name="connsiteY1070" fmla="*/ 2064080 h 3652478"/>
                <a:gd name="connsiteX1071" fmla="*/ 2266426 w 10080264"/>
                <a:gd name="connsiteY1071" fmla="*/ 2069480 h 3652478"/>
                <a:gd name="connsiteX1072" fmla="*/ 2262826 w 10080264"/>
                <a:gd name="connsiteY1072" fmla="*/ 2076319 h 3652478"/>
                <a:gd name="connsiteX1073" fmla="*/ 2290543 w 10080264"/>
                <a:gd name="connsiteY1073" fmla="*/ 2064080 h 3652478"/>
                <a:gd name="connsiteX1074" fmla="*/ 1437977 w 10080264"/>
                <a:gd name="connsiteY1074" fmla="*/ 2017226 h 3652478"/>
                <a:gd name="connsiteX1075" fmla="*/ 1417106 w 10080264"/>
                <a:gd name="connsiteY1075" fmla="*/ 2029107 h 3652478"/>
                <a:gd name="connsiteX1076" fmla="*/ 1399833 w 10080264"/>
                <a:gd name="connsiteY1076" fmla="*/ 2044588 h 3652478"/>
                <a:gd name="connsiteX1077" fmla="*/ 1394795 w 10080264"/>
                <a:gd name="connsiteY1077" fmla="*/ 2051788 h 3652478"/>
                <a:gd name="connsiteX1078" fmla="*/ 1417106 w 10080264"/>
                <a:gd name="connsiteY1078" fmla="*/ 2034507 h 3652478"/>
                <a:gd name="connsiteX1079" fmla="*/ 9384155 w 10080264"/>
                <a:gd name="connsiteY1079" fmla="*/ 2013686 h 3652478"/>
                <a:gd name="connsiteX1080" fmla="*/ 9273239 w 10080264"/>
                <a:gd name="connsiteY1080" fmla="*/ 2088193 h 3652478"/>
                <a:gd name="connsiteX1081" fmla="*/ 9164123 w 10080264"/>
                <a:gd name="connsiteY1081" fmla="*/ 2157301 h 3652478"/>
                <a:gd name="connsiteX1082" fmla="*/ 9134953 w 10080264"/>
                <a:gd name="connsiteY1082" fmla="*/ 2178177 h 3652478"/>
                <a:gd name="connsiteX1083" fmla="*/ 9171325 w 10080264"/>
                <a:gd name="connsiteY1083" fmla="*/ 2162700 h 3652478"/>
                <a:gd name="connsiteX1084" fmla="*/ 9205536 w 10080264"/>
                <a:gd name="connsiteY1084" fmla="*/ 2145423 h 3652478"/>
                <a:gd name="connsiteX1085" fmla="*/ 9235066 w 10080264"/>
                <a:gd name="connsiteY1085" fmla="*/ 2128146 h 3652478"/>
                <a:gd name="connsiteX1086" fmla="*/ 9261355 w 10080264"/>
                <a:gd name="connsiteY1086" fmla="*/ 2109070 h 3652478"/>
                <a:gd name="connsiteX1087" fmla="*/ 9287283 w 10080264"/>
                <a:gd name="connsiteY1087" fmla="*/ 2088193 h 3652478"/>
                <a:gd name="connsiteX1088" fmla="*/ 9315012 w 10080264"/>
                <a:gd name="connsiteY1088" fmla="*/ 2069117 h 3652478"/>
                <a:gd name="connsiteX1089" fmla="*/ 9344182 w 10080264"/>
                <a:gd name="connsiteY1089" fmla="*/ 2050040 h 3652478"/>
                <a:gd name="connsiteX1090" fmla="*/ 9375512 w 10080264"/>
                <a:gd name="connsiteY1090" fmla="*/ 2036002 h 3652478"/>
                <a:gd name="connsiteX1091" fmla="*/ 9379114 w 10080264"/>
                <a:gd name="connsiteY1091" fmla="*/ 2024124 h 3652478"/>
                <a:gd name="connsiteX1092" fmla="*/ 6468578 w 10080264"/>
                <a:gd name="connsiteY1092" fmla="*/ 2011736 h 3652478"/>
                <a:gd name="connsiteX1093" fmla="*/ 6442290 w 10080264"/>
                <a:gd name="connsiteY1093" fmla="*/ 2027219 h 3652478"/>
                <a:gd name="connsiteX1094" fmla="*/ 6357666 w 10080264"/>
                <a:gd name="connsiteY1094" fmla="*/ 2075828 h 3652478"/>
                <a:gd name="connsiteX1095" fmla="*/ 6272682 w 10080264"/>
                <a:gd name="connsiteY1095" fmla="*/ 2122637 h 3652478"/>
                <a:gd name="connsiteX1096" fmla="*/ 6148086 w 10080264"/>
                <a:gd name="connsiteY1096" fmla="*/ 2191771 h 3652478"/>
                <a:gd name="connsiteX1097" fmla="*/ 6016288 w 10080264"/>
                <a:gd name="connsiteY1097" fmla="*/ 2269906 h 3652478"/>
                <a:gd name="connsiteX1098" fmla="*/ 6016288 w 10080264"/>
                <a:gd name="connsiteY1098" fmla="*/ 2285389 h 3652478"/>
                <a:gd name="connsiteX1099" fmla="*/ 6014848 w 10080264"/>
                <a:gd name="connsiteY1099" fmla="*/ 2297631 h 3652478"/>
                <a:gd name="connsiteX1100" fmla="*/ 6016288 w 10080264"/>
                <a:gd name="connsiteY1100" fmla="*/ 2295831 h 3652478"/>
                <a:gd name="connsiteX1101" fmla="*/ 6038975 w 10080264"/>
                <a:gd name="connsiteY1101" fmla="*/ 2287189 h 3652478"/>
                <a:gd name="connsiteX1102" fmla="*/ 6059861 w 10080264"/>
                <a:gd name="connsiteY1102" fmla="*/ 2276747 h 3652478"/>
                <a:gd name="connsiteX1103" fmla="*/ 6073545 w 10080264"/>
                <a:gd name="connsiteY1103" fmla="*/ 2268105 h 3652478"/>
                <a:gd name="connsiteX1104" fmla="*/ 6085788 w 10080264"/>
                <a:gd name="connsiteY1104" fmla="*/ 2257663 h 3652478"/>
                <a:gd name="connsiteX1105" fmla="*/ 6113156 w 10080264"/>
                <a:gd name="connsiteY1105" fmla="*/ 2233539 h 3652478"/>
                <a:gd name="connsiteX1106" fmla="*/ 6130801 w 10080264"/>
                <a:gd name="connsiteY1106" fmla="*/ 2223097 h 3652478"/>
                <a:gd name="connsiteX1107" fmla="*/ 6146286 w 10080264"/>
                <a:gd name="connsiteY1107" fmla="*/ 2214455 h 3652478"/>
                <a:gd name="connsiteX1108" fmla="*/ 6175814 w 10080264"/>
                <a:gd name="connsiteY1108" fmla="*/ 2198612 h 3652478"/>
                <a:gd name="connsiteX1109" fmla="*/ 6189498 w 10080264"/>
                <a:gd name="connsiteY1109" fmla="*/ 2189970 h 3652478"/>
                <a:gd name="connsiteX1110" fmla="*/ 6201741 w 10080264"/>
                <a:gd name="connsiteY1110" fmla="*/ 2179528 h 3652478"/>
                <a:gd name="connsiteX1111" fmla="*/ 6229469 w 10080264"/>
                <a:gd name="connsiteY1111" fmla="*/ 2155404 h 3652478"/>
                <a:gd name="connsiteX1112" fmla="*/ 6232710 w 10080264"/>
                <a:gd name="connsiteY1112" fmla="*/ 2152163 h 3652478"/>
                <a:gd name="connsiteX1113" fmla="*/ 6264039 w 10080264"/>
                <a:gd name="connsiteY1113" fmla="*/ 2138120 h 3652478"/>
                <a:gd name="connsiteX1114" fmla="*/ 6293568 w 10080264"/>
                <a:gd name="connsiteY1114" fmla="*/ 2122637 h 3652478"/>
                <a:gd name="connsiteX1115" fmla="*/ 6324897 w 10080264"/>
                <a:gd name="connsiteY1115" fmla="*/ 2103554 h 3652478"/>
                <a:gd name="connsiteX1116" fmla="*/ 6355866 w 10080264"/>
                <a:gd name="connsiteY1116" fmla="*/ 2086270 h 3652478"/>
                <a:gd name="connsiteX1117" fmla="*/ 6390435 w 10080264"/>
                <a:gd name="connsiteY1117" fmla="*/ 2063586 h 3652478"/>
                <a:gd name="connsiteX1118" fmla="*/ 6430407 w 10080264"/>
                <a:gd name="connsiteY1118" fmla="*/ 2037661 h 3652478"/>
                <a:gd name="connsiteX1119" fmla="*/ 3855316 w 10080264"/>
                <a:gd name="connsiteY1119" fmla="*/ 2005408 h 3652478"/>
                <a:gd name="connsiteX1120" fmla="*/ 3784043 w 10080264"/>
                <a:gd name="connsiteY1120" fmla="*/ 2048602 h 3652478"/>
                <a:gd name="connsiteX1121" fmla="*/ 3718529 w 10080264"/>
                <a:gd name="connsiteY1121" fmla="*/ 2084958 h 3652478"/>
                <a:gd name="connsiteX1122" fmla="*/ 3747686 w 10080264"/>
                <a:gd name="connsiteY1122" fmla="*/ 2074519 h 3652478"/>
                <a:gd name="connsiteX1123" fmla="*/ 3777203 w 10080264"/>
                <a:gd name="connsiteY1123" fmla="*/ 2064080 h 3652478"/>
                <a:gd name="connsiteX1124" fmla="*/ 3782602 w 10080264"/>
                <a:gd name="connsiteY1124" fmla="*/ 2057241 h 3652478"/>
                <a:gd name="connsiteX1125" fmla="*/ 3787642 w 10080264"/>
                <a:gd name="connsiteY1125" fmla="*/ 2052202 h 3652478"/>
                <a:gd name="connsiteX1126" fmla="*/ 3796282 w 10080264"/>
                <a:gd name="connsiteY1126" fmla="*/ 2046803 h 3652478"/>
                <a:gd name="connsiteX1127" fmla="*/ 3803121 w 10080264"/>
                <a:gd name="connsiteY1127" fmla="*/ 2043563 h 3652478"/>
                <a:gd name="connsiteX1128" fmla="*/ 3818959 w 10080264"/>
                <a:gd name="connsiteY1128" fmla="*/ 2038164 h 3652478"/>
                <a:gd name="connsiteX1129" fmla="*/ 3834438 w 10080264"/>
                <a:gd name="connsiteY1129" fmla="*/ 2031325 h 3652478"/>
                <a:gd name="connsiteX1130" fmla="*/ 3844877 w 10080264"/>
                <a:gd name="connsiteY1130" fmla="*/ 2027725 h 3652478"/>
                <a:gd name="connsiteX1131" fmla="*/ 3853516 w 10080264"/>
                <a:gd name="connsiteY1131" fmla="*/ 2022686 h 3652478"/>
                <a:gd name="connsiteX1132" fmla="*/ 3855316 w 10080264"/>
                <a:gd name="connsiteY1132" fmla="*/ 2014047 h 3652478"/>
                <a:gd name="connsiteX1133" fmla="*/ 6529075 w 10080264"/>
                <a:gd name="connsiteY1133" fmla="*/ 1978969 h 3652478"/>
                <a:gd name="connsiteX1134" fmla="*/ 6475420 w 10080264"/>
                <a:gd name="connsiteY1134" fmla="*/ 2008495 h 3652478"/>
                <a:gd name="connsiteX1135" fmla="*/ 6490904 w 10080264"/>
                <a:gd name="connsiteY1135" fmla="*/ 2001654 h 3652478"/>
                <a:gd name="connsiteX1136" fmla="*/ 6515031 w 10080264"/>
                <a:gd name="connsiteY1136" fmla="*/ 1991212 h 3652478"/>
                <a:gd name="connsiteX1137" fmla="*/ 6523674 w 10080264"/>
                <a:gd name="connsiteY1137" fmla="*/ 1985811 h 3652478"/>
                <a:gd name="connsiteX1138" fmla="*/ 9311411 w 10080264"/>
                <a:gd name="connsiteY1138" fmla="*/ 1963655 h 3652478"/>
                <a:gd name="connsiteX1139" fmla="*/ 9219581 w 10080264"/>
                <a:gd name="connsiteY1139" fmla="*/ 2024124 h 3652478"/>
                <a:gd name="connsiteX1140" fmla="*/ 9129552 w 10080264"/>
                <a:gd name="connsiteY1140" fmla="*/ 2082794 h 3652478"/>
                <a:gd name="connsiteX1141" fmla="*/ 9138194 w 10080264"/>
                <a:gd name="connsiteY1141" fmla="*/ 2082794 h 3652478"/>
                <a:gd name="connsiteX1142" fmla="*/ 9145397 w 10080264"/>
                <a:gd name="connsiteY1142" fmla="*/ 2082794 h 3652478"/>
                <a:gd name="connsiteX1143" fmla="*/ 9150438 w 10080264"/>
                <a:gd name="connsiteY1143" fmla="*/ 2080994 h 3652478"/>
                <a:gd name="connsiteX1144" fmla="*/ 9164123 w 10080264"/>
                <a:gd name="connsiteY1144" fmla="*/ 2074156 h 3652478"/>
                <a:gd name="connsiteX1145" fmla="*/ 9176367 w 10080264"/>
                <a:gd name="connsiteY1145" fmla="*/ 2063717 h 3652478"/>
                <a:gd name="connsiteX1146" fmla="*/ 9186810 w 10080264"/>
                <a:gd name="connsiteY1146" fmla="*/ 2051840 h 3652478"/>
                <a:gd name="connsiteX1147" fmla="*/ 9188251 w 10080264"/>
                <a:gd name="connsiteY1147" fmla="*/ 2048240 h 3652478"/>
                <a:gd name="connsiteX1148" fmla="*/ 9200495 w 10080264"/>
                <a:gd name="connsiteY1148" fmla="*/ 2037802 h 3652478"/>
                <a:gd name="connsiteX1149" fmla="*/ 9207337 w 10080264"/>
                <a:gd name="connsiteY1149" fmla="*/ 2032763 h 3652478"/>
                <a:gd name="connsiteX1150" fmla="*/ 9214539 w 10080264"/>
                <a:gd name="connsiteY1150" fmla="*/ 2029164 h 3652478"/>
                <a:gd name="connsiteX1151" fmla="*/ 9221382 w 10080264"/>
                <a:gd name="connsiteY1151" fmla="*/ 2025924 h 3652478"/>
                <a:gd name="connsiteX1152" fmla="*/ 9230024 w 10080264"/>
                <a:gd name="connsiteY1152" fmla="*/ 2022325 h 3652478"/>
                <a:gd name="connsiteX1153" fmla="*/ 9244069 w 10080264"/>
                <a:gd name="connsiteY1153" fmla="*/ 2022325 h 3652478"/>
                <a:gd name="connsiteX1154" fmla="*/ 9252712 w 10080264"/>
                <a:gd name="connsiteY1154" fmla="*/ 2013686 h 3652478"/>
                <a:gd name="connsiteX1155" fmla="*/ 9261355 w 10080264"/>
                <a:gd name="connsiteY1155" fmla="*/ 2005048 h 3652478"/>
                <a:gd name="connsiteX1156" fmla="*/ 9271798 w 10080264"/>
                <a:gd name="connsiteY1156" fmla="*/ 2000009 h 3652478"/>
                <a:gd name="connsiteX1157" fmla="*/ 9283682 w 10080264"/>
                <a:gd name="connsiteY1157" fmla="*/ 1994610 h 3652478"/>
                <a:gd name="connsiteX1158" fmla="*/ 9290524 w 10080264"/>
                <a:gd name="connsiteY1158" fmla="*/ 1989571 h 3652478"/>
                <a:gd name="connsiteX1159" fmla="*/ 9297727 w 10080264"/>
                <a:gd name="connsiteY1159" fmla="*/ 1984171 h 3652478"/>
                <a:gd name="connsiteX1160" fmla="*/ 9304569 w 10080264"/>
                <a:gd name="connsiteY1160" fmla="*/ 1975533 h 3652478"/>
                <a:gd name="connsiteX1161" fmla="*/ 9309611 w 10080264"/>
                <a:gd name="connsiteY1161" fmla="*/ 1966894 h 3652478"/>
                <a:gd name="connsiteX1162" fmla="*/ 268091 w 10080264"/>
                <a:gd name="connsiteY1162" fmla="*/ 1963582 h 3652478"/>
                <a:gd name="connsiteX1163" fmla="*/ 238583 w 10080264"/>
                <a:gd name="connsiteY1163" fmla="*/ 1991304 h 3652478"/>
                <a:gd name="connsiteX1164" fmla="*/ 205836 w 10080264"/>
                <a:gd name="connsiteY1164" fmla="*/ 2017226 h 3652478"/>
                <a:gd name="connsiteX1165" fmla="*/ 171290 w 10080264"/>
                <a:gd name="connsiteY1165" fmla="*/ 2043148 h 3652478"/>
                <a:gd name="connsiteX1166" fmla="*/ 136744 w 10080264"/>
                <a:gd name="connsiteY1166" fmla="*/ 2074110 h 3652478"/>
                <a:gd name="connsiteX1167" fmla="*/ 134945 w 10080264"/>
                <a:gd name="connsiteY1167" fmla="*/ 2089951 h 3652478"/>
                <a:gd name="connsiteX1168" fmla="*/ 145381 w 10080264"/>
                <a:gd name="connsiteY1168" fmla="*/ 2075910 h 3652478"/>
                <a:gd name="connsiteX1169" fmla="*/ 157616 w 10080264"/>
                <a:gd name="connsiteY1169" fmla="*/ 2063669 h 3652478"/>
                <a:gd name="connsiteX1170" fmla="*/ 171290 w 10080264"/>
                <a:gd name="connsiteY1170" fmla="*/ 2051788 h 3652478"/>
                <a:gd name="connsiteX1171" fmla="*/ 185325 w 10080264"/>
                <a:gd name="connsiteY1171" fmla="*/ 2041348 h 3652478"/>
                <a:gd name="connsiteX1172" fmla="*/ 223109 w 10080264"/>
                <a:gd name="connsiteY1172" fmla="*/ 2011826 h 3652478"/>
                <a:gd name="connsiteX1173" fmla="*/ 259455 w 10080264"/>
                <a:gd name="connsiteY1173" fmla="*/ 1980863 h 3652478"/>
                <a:gd name="connsiteX1174" fmla="*/ 263053 w 10080264"/>
                <a:gd name="connsiteY1174" fmla="*/ 1973663 h 3652478"/>
                <a:gd name="connsiteX1175" fmla="*/ 4841666 w 10080264"/>
                <a:gd name="connsiteY1175" fmla="*/ 1949722 h 3652478"/>
                <a:gd name="connsiteX1176" fmla="*/ 4734337 w 10080264"/>
                <a:gd name="connsiteY1176" fmla="*/ 2046577 h 3652478"/>
                <a:gd name="connsiteX1177" fmla="*/ 4736138 w 10080264"/>
                <a:gd name="connsiteY1177" fmla="*/ 2051977 h 3652478"/>
                <a:gd name="connsiteX1178" fmla="*/ 4750184 w 10080264"/>
                <a:gd name="connsiteY1178" fmla="*/ 2039736 h 3652478"/>
                <a:gd name="connsiteX1179" fmla="*/ 4765671 w 10080264"/>
                <a:gd name="connsiteY1179" fmla="*/ 2029294 h 3652478"/>
                <a:gd name="connsiteX1180" fmla="*/ 4779358 w 10080264"/>
                <a:gd name="connsiteY1180" fmla="*/ 2020653 h 3652478"/>
                <a:gd name="connsiteX1181" fmla="*/ 4791603 w 10080264"/>
                <a:gd name="connsiteY1181" fmla="*/ 2010211 h 3652478"/>
                <a:gd name="connsiteX1182" fmla="*/ 4802048 w 10080264"/>
                <a:gd name="connsiteY1182" fmla="*/ 2000130 h 3652478"/>
                <a:gd name="connsiteX1183" fmla="*/ 4808891 w 10080264"/>
                <a:gd name="connsiteY1183" fmla="*/ 1989688 h 3652478"/>
                <a:gd name="connsiteX1184" fmla="*/ 4819336 w 10080264"/>
                <a:gd name="connsiteY1184" fmla="*/ 1979246 h 3652478"/>
                <a:gd name="connsiteX1185" fmla="*/ 4819336 w 10080264"/>
                <a:gd name="connsiteY1185" fmla="*/ 1977446 h 3652478"/>
                <a:gd name="connsiteX1186" fmla="*/ 4826179 w 10080264"/>
                <a:gd name="connsiteY1186" fmla="*/ 1972405 h 3652478"/>
                <a:gd name="connsiteX1187" fmla="*/ 4829781 w 10080264"/>
                <a:gd name="connsiteY1187" fmla="*/ 1970605 h 3652478"/>
                <a:gd name="connsiteX1188" fmla="*/ 4833022 w 10080264"/>
                <a:gd name="connsiteY1188" fmla="*/ 1968805 h 3652478"/>
                <a:gd name="connsiteX1189" fmla="*/ 4836624 w 10080264"/>
                <a:gd name="connsiteY1189" fmla="*/ 1960164 h 3652478"/>
                <a:gd name="connsiteX1190" fmla="*/ 9186810 w 10080264"/>
                <a:gd name="connsiteY1190" fmla="*/ 1946018 h 3652478"/>
                <a:gd name="connsiteX1191" fmla="*/ 9122709 w 10080264"/>
                <a:gd name="connsiteY1191" fmla="*/ 1987771 h 3652478"/>
                <a:gd name="connsiteX1192" fmla="*/ 9145397 w 10080264"/>
                <a:gd name="connsiteY1192" fmla="*/ 1979132 h 3652478"/>
                <a:gd name="connsiteX1193" fmla="*/ 9155480 w 10080264"/>
                <a:gd name="connsiteY1193" fmla="*/ 1973733 h 3652478"/>
                <a:gd name="connsiteX1194" fmla="*/ 9162682 w 10080264"/>
                <a:gd name="connsiteY1194" fmla="*/ 1966894 h 3652478"/>
                <a:gd name="connsiteX1195" fmla="*/ 9179608 w 10080264"/>
                <a:gd name="connsiteY1195" fmla="*/ 1951417 h 3652478"/>
                <a:gd name="connsiteX1196" fmla="*/ 2524161 w 10080264"/>
                <a:gd name="connsiteY1196" fmla="*/ 1943136 h 3652478"/>
                <a:gd name="connsiteX1197" fmla="*/ 2517322 w 10080264"/>
                <a:gd name="connsiteY1197" fmla="*/ 1946376 h 3652478"/>
                <a:gd name="connsiteX1198" fmla="*/ 2517322 w 10080264"/>
                <a:gd name="connsiteY1198" fmla="*/ 1948176 h 3652478"/>
                <a:gd name="connsiteX1199" fmla="*/ 8705332 w 10080264"/>
                <a:gd name="connsiteY1199" fmla="*/ 1939179 h 3652478"/>
                <a:gd name="connsiteX1200" fmla="*/ 8689847 w 10080264"/>
                <a:gd name="connsiteY1200" fmla="*/ 1951417 h 3652478"/>
                <a:gd name="connsiteX1201" fmla="*/ 8663918 w 10080264"/>
                <a:gd name="connsiteY1201" fmla="*/ 1975533 h 3652478"/>
                <a:gd name="connsiteX1202" fmla="*/ 8674002 w 10080264"/>
                <a:gd name="connsiteY1202" fmla="*/ 1975533 h 3652478"/>
                <a:gd name="connsiteX1203" fmla="*/ 8681204 w 10080264"/>
                <a:gd name="connsiteY1203" fmla="*/ 1973733 h 3652478"/>
                <a:gd name="connsiteX1204" fmla="*/ 8686246 w 10080264"/>
                <a:gd name="connsiteY1204" fmla="*/ 1970494 h 3652478"/>
                <a:gd name="connsiteX1205" fmla="*/ 8691648 w 10080264"/>
                <a:gd name="connsiteY1205" fmla="*/ 1960056 h 3652478"/>
                <a:gd name="connsiteX1206" fmla="*/ 8696689 w 10080264"/>
                <a:gd name="connsiteY1206" fmla="*/ 1951417 h 3652478"/>
                <a:gd name="connsiteX1207" fmla="*/ 8700290 w 10080264"/>
                <a:gd name="connsiteY1207" fmla="*/ 1944218 h 3652478"/>
                <a:gd name="connsiteX1208" fmla="*/ 8703531 w 10080264"/>
                <a:gd name="connsiteY1208" fmla="*/ 1940979 h 3652478"/>
                <a:gd name="connsiteX1209" fmla="*/ 1540176 w 10080264"/>
                <a:gd name="connsiteY1209" fmla="*/ 1935500 h 3652478"/>
                <a:gd name="connsiteX1210" fmla="*/ 1534778 w 10080264"/>
                <a:gd name="connsiteY1210" fmla="*/ 1940900 h 3652478"/>
                <a:gd name="connsiteX1211" fmla="*/ 1529740 w 10080264"/>
                <a:gd name="connsiteY1211" fmla="*/ 1942701 h 3652478"/>
                <a:gd name="connsiteX1212" fmla="*/ 1519304 w 10080264"/>
                <a:gd name="connsiteY1212" fmla="*/ 1947741 h 3652478"/>
                <a:gd name="connsiteX1213" fmla="*/ 1513907 w 10080264"/>
                <a:gd name="connsiteY1213" fmla="*/ 1954581 h 3652478"/>
                <a:gd name="connsiteX1214" fmla="*/ 1538377 w 10080264"/>
                <a:gd name="connsiteY1214" fmla="*/ 1940900 h 3652478"/>
                <a:gd name="connsiteX1215" fmla="*/ 5198231 w 10080264"/>
                <a:gd name="connsiteY1215" fmla="*/ 1925238 h 3652478"/>
                <a:gd name="connsiteX1216" fmla="*/ 5158252 w 10080264"/>
                <a:gd name="connsiteY1216" fmla="*/ 1961964 h 3652478"/>
                <a:gd name="connsiteX1217" fmla="*/ 5121875 w 10080264"/>
                <a:gd name="connsiteY1217" fmla="*/ 1996529 h 3652478"/>
                <a:gd name="connsiteX1218" fmla="*/ 5101346 w 10080264"/>
                <a:gd name="connsiteY1218" fmla="*/ 2013812 h 3652478"/>
                <a:gd name="connsiteX1219" fmla="*/ 5080456 w 10080264"/>
                <a:gd name="connsiteY1219" fmla="*/ 2031094 h 3652478"/>
                <a:gd name="connsiteX1220" fmla="*/ 5059567 w 10080264"/>
                <a:gd name="connsiteY1220" fmla="*/ 2048377 h 3652478"/>
                <a:gd name="connsiteX1221" fmla="*/ 5039398 w 10080264"/>
                <a:gd name="connsiteY1221" fmla="*/ 2062059 h 3652478"/>
                <a:gd name="connsiteX1222" fmla="*/ 5040478 w 10080264"/>
                <a:gd name="connsiteY1222" fmla="*/ 2067460 h 3652478"/>
                <a:gd name="connsiteX1223" fmla="*/ 5042279 w 10080264"/>
                <a:gd name="connsiteY1223" fmla="*/ 2074301 h 3652478"/>
                <a:gd name="connsiteX1224" fmla="*/ 5040478 w 10080264"/>
                <a:gd name="connsiteY1224" fmla="*/ 2086543 h 3652478"/>
                <a:gd name="connsiteX1225" fmla="*/ 5058126 w 10080264"/>
                <a:gd name="connsiteY1225" fmla="*/ 2074301 h 3652478"/>
                <a:gd name="connsiteX1226" fmla="*/ 5071812 w 10080264"/>
                <a:gd name="connsiteY1226" fmla="*/ 2062059 h 3652478"/>
                <a:gd name="connsiteX1227" fmla="*/ 5085859 w 10080264"/>
                <a:gd name="connsiteY1227" fmla="*/ 2046577 h 3652478"/>
                <a:gd name="connsiteX1228" fmla="*/ 5097744 w 10080264"/>
                <a:gd name="connsiteY1228" fmla="*/ 2029294 h 3652478"/>
                <a:gd name="connsiteX1229" fmla="*/ 5106388 w 10080264"/>
                <a:gd name="connsiteY1229" fmla="*/ 2018852 h 3652478"/>
                <a:gd name="connsiteX1230" fmla="*/ 5116833 w 10080264"/>
                <a:gd name="connsiteY1230" fmla="*/ 2006971 h 3652478"/>
                <a:gd name="connsiteX1231" fmla="*/ 5125477 w 10080264"/>
                <a:gd name="connsiteY1231" fmla="*/ 1996529 h 3652478"/>
                <a:gd name="connsiteX1232" fmla="*/ 5137363 w 10080264"/>
                <a:gd name="connsiteY1232" fmla="*/ 1987888 h 3652478"/>
                <a:gd name="connsiteX1233" fmla="*/ 5161854 w 10080264"/>
                <a:gd name="connsiteY1233" fmla="*/ 1968805 h 3652478"/>
                <a:gd name="connsiteX1234" fmla="*/ 5191387 w 10080264"/>
                <a:gd name="connsiteY1234" fmla="*/ 1953322 h 3652478"/>
                <a:gd name="connsiteX1235" fmla="*/ 5198231 w 10080264"/>
                <a:gd name="connsiteY1235" fmla="*/ 1928839 h 3652478"/>
                <a:gd name="connsiteX1236" fmla="*/ 432545 w 10080264"/>
                <a:gd name="connsiteY1236" fmla="*/ 1923619 h 3652478"/>
                <a:gd name="connsiteX1237" fmla="*/ 403036 w 10080264"/>
                <a:gd name="connsiteY1237" fmla="*/ 1942701 h 3652478"/>
                <a:gd name="connsiteX1238" fmla="*/ 364892 w 10080264"/>
                <a:gd name="connsiteY1238" fmla="*/ 1980863 h 3652478"/>
                <a:gd name="connsiteX1239" fmla="*/ 322069 w 10080264"/>
                <a:gd name="connsiteY1239" fmla="*/ 2025867 h 3652478"/>
                <a:gd name="connsiteX1240" fmla="*/ 378926 w 10080264"/>
                <a:gd name="connsiteY1240" fmla="*/ 1975463 h 3652478"/>
                <a:gd name="connsiteX1241" fmla="*/ 207635 w 10080264"/>
                <a:gd name="connsiteY1241" fmla="*/ 1916419 h 3652478"/>
                <a:gd name="connsiteX1242" fmla="*/ 195400 w 10080264"/>
                <a:gd name="connsiteY1242" fmla="*/ 1925059 h 3652478"/>
                <a:gd name="connsiteX1243" fmla="*/ 185325 w 10080264"/>
                <a:gd name="connsiteY1243" fmla="*/ 1935500 h 3652478"/>
                <a:gd name="connsiteX1244" fmla="*/ 178487 w 10080264"/>
                <a:gd name="connsiteY1244" fmla="*/ 1942701 h 3652478"/>
                <a:gd name="connsiteX1245" fmla="*/ 190363 w 10080264"/>
                <a:gd name="connsiteY1245" fmla="*/ 1932260 h 3652478"/>
                <a:gd name="connsiteX1246" fmla="*/ 9384155 w 10080264"/>
                <a:gd name="connsiteY1246" fmla="*/ 1913264 h 3652478"/>
                <a:gd name="connsiteX1247" fmla="*/ 9315012 w 10080264"/>
                <a:gd name="connsiteY1247" fmla="*/ 1961855 h 3652478"/>
                <a:gd name="connsiteX1248" fmla="*/ 9318254 w 10080264"/>
                <a:gd name="connsiteY1248" fmla="*/ 1960056 h 3652478"/>
                <a:gd name="connsiteX1249" fmla="*/ 9337340 w 10080264"/>
                <a:gd name="connsiteY1249" fmla="*/ 1953217 h 3652478"/>
                <a:gd name="connsiteX1250" fmla="*/ 9352825 w 10080264"/>
                <a:gd name="connsiteY1250" fmla="*/ 1946018 h 3652478"/>
                <a:gd name="connsiteX1251" fmla="*/ 9366870 w 10080264"/>
                <a:gd name="connsiteY1251" fmla="*/ 1934140 h 3652478"/>
                <a:gd name="connsiteX1252" fmla="*/ 9377313 w 10080264"/>
                <a:gd name="connsiteY1252" fmla="*/ 1920103 h 3652478"/>
                <a:gd name="connsiteX1253" fmla="*/ 2600114 w 10080264"/>
                <a:gd name="connsiteY1253" fmla="*/ 1908221 h 3652478"/>
                <a:gd name="connsiteX1254" fmla="*/ 2570957 w 10080264"/>
                <a:gd name="connsiteY1254" fmla="*/ 1920459 h 3652478"/>
                <a:gd name="connsiteX1255" fmla="*/ 2586435 w 10080264"/>
                <a:gd name="connsiteY1255" fmla="*/ 1915420 h 3652478"/>
                <a:gd name="connsiteX1256" fmla="*/ 7403406 w 10080264"/>
                <a:gd name="connsiteY1256" fmla="*/ 1907676 h 3652478"/>
                <a:gd name="connsiteX1257" fmla="*/ 7387921 w 10080264"/>
                <a:gd name="connsiteY1257" fmla="*/ 1916317 h 3652478"/>
                <a:gd name="connsiteX1258" fmla="*/ 7337507 w 10080264"/>
                <a:gd name="connsiteY1258" fmla="*/ 1945843 h 3652478"/>
                <a:gd name="connsiteX1259" fmla="*/ 7287452 w 10080264"/>
                <a:gd name="connsiteY1259" fmla="*/ 1975369 h 3652478"/>
                <a:gd name="connsiteX1260" fmla="*/ 7256123 w 10080264"/>
                <a:gd name="connsiteY1260" fmla="*/ 1994452 h 3652478"/>
                <a:gd name="connsiteX1261" fmla="*/ 7226595 w 10080264"/>
                <a:gd name="connsiteY1261" fmla="*/ 2013536 h 3652478"/>
                <a:gd name="connsiteX1262" fmla="*/ 7219753 w 10080264"/>
                <a:gd name="connsiteY1262" fmla="*/ 2018577 h 3652478"/>
                <a:gd name="connsiteX1263" fmla="*/ 7212911 w 10080264"/>
                <a:gd name="connsiteY1263" fmla="*/ 2025779 h 3652478"/>
                <a:gd name="connsiteX1264" fmla="*/ 7209310 w 10080264"/>
                <a:gd name="connsiteY1264" fmla="*/ 2032620 h 3652478"/>
                <a:gd name="connsiteX1265" fmla="*/ 7207870 w 10080264"/>
                <a:gd name="connsiteY1265" fmla="*/ 2041262 h 3652478"/>
                <a:gd name="connsiteX1266" fmla="*/ 7214712 w 10080264"/>
                <a:gd name="connsiteY1266" fmla="*/ 2035860 h 3652478"/>
                <a:gd name="connsiteX1267" fmla="*/ 7221554 w 10080264"/>
                <a:gd name="connsiteY1267" fmla="*/ 2027219 h 3652478"/>
                <a:gd name="connsiteX1268" fmla="*/ 7226595 w 10080264"/>
                <a:gd name="connsiteY1268" fmla="*/ 2020377 h 3652478"/>
                <a:gd name="connsiteX1269" fmla="*/ 7233797 w 10080264"/>
                <a:gd name="connsiteY1269" fmla="*/ 2013536 h 3652478"/>
                <a:gd name="connsiteX1270" fmla="*/ 7240639 w 10080264"/>
                <a:gd name="connsiteY1270" fmla="*/ 2009935 h 3652478"/>
                <a:gd name="connsiteX1271" fmla="*/ 7247481 w 10080264"/>
                <a:gd name="connsiteY1271" fmla="*/ 2004895 h 3652478"/>
                <a:gd name="connsiteX1272" fmla="*/ 7264766 w 10080264"/>
                <a:gd name="connsiteY1272" fmla="*/ 1999854 h 3652478"/>
                <a:gd name="connsiteX1273" fmla="*/ 7283851 w 10080264"/>
                <a:gd name="connsiteY1273" fmla="*/ 1996253 h 3652478"/>
                <a:gd name="connsiteX1274" fmla="*/ 7308338 w 10080264"/>
                <a:gd name="connsiteY1274" fmla="*/ 1977169 h 3652478"/>
                <a:gd name="connsiteX1275" fmla="*/ 7334266 w 10080264"/>
                <a:gd name="connsiteY1275" fmla="*/ 1956285 h 3652478"/>
                <a:gd name="connsiteX1276" fmla="*/ 7394763 w 10080264"/>
                <a:gd name="connsiteY1276" fmla="*/ 1913077 h 3652478"/>
                <a:gd name="connsiteX1277" fmla="*/ 4890289 w 10080264"/>
                <a:gd name="connsiteY1277" fmla="*/ 1906515 h 3652478"/>
                <a:gd name="connsiteX1278" fmla="*/ 4881645 w 10080264"/>
                <a:gd name="connsiteY1278" fmla="*/ 1913356 h 3652478"/>
                <a:gd name="connsiteX1279" fmla="*/ 4890289 w 10080264"/>
                <a:gd name="connsiteY1279" fmla="*/ 1907956 h 3652478"/>
                <a:gd name="connsiteX1280" fmla="*/ 4807091 w 10080264"/>
                <a:gd name="connsiteY1280" fmla="*/ 1891033 h 3652478"/>
                <a:gd name="connsiteX1281" fmla="*/ 4793404 w 10080264"/>
                <a:gd name="connsiteY1281" fmla="*/ 1904715 h 3652478"/>
                <a:gd name="connsiteX1282" fmla="*/ 4802048 w 10080264"/>
                <a:gd name="connsiteY1282" fmla="*/ 1901115 h 3652478"/>
                <a:gd name="connsiteX1283" fmla="*/ 1714705 w 10080264"/>
                <a:gd name="connsiteY1283" fmla="*/ 1890857 h 3652478"/>
                <a:gd name="connsiteX1284" fmla="*/ 1676561 w 10080264"/>
                <a:gd name="connsiteY1284" fmla="*/ 1921819 h 3652478"/>
                <a:gd name="connsiteX1285" fmla="*/ 1650651 w 10080264"/>
                <a:gd name="connsiteY1285" fmla="*/ 1942701 h 3652478"/>
                <a:gd name="connsiteX1286" fmla="*/ 1635178 w 10080264"/>
                <a:gd name="connsiteY1286" fmla="*/ 1953141 h 3652478"/>
                <a:gd name="connsiteX1287" fmla="*/ 1621143 w 10080264"/>
                <a:gd name="connsiteY1287" fmla="*/ 1961782 h 3652478"/>
                <a:gd name="connsiteX1288" fmla="*/ 1617905 w 10080264"/>
                <a:gd name="connsiteY1288" fmla="*/ 1968622 h 3652478"/>
                <a:gd name="connsiteX1289" fmla="*/ 1614306 w 10080264"/>
                <a:gd name="connsiteY1289" fmla="*/ 1975463 h 3652478"/>
                <a:gd name="connsiteX1290" fmla="*/ 1716505 w 10080264"/>
                <a:gd name="connsiteY1290" fmla="*/ 1900938 h 3652478"/>
                <a:gd name="connsiteX1291" fmla="*/ 3849917 w 10080264"/>
                <a:gd name="connsiteY1291" fmla="*/ 1885904 h 3652478"/>
                <a:gd name="connsiteX1292" fmla="*/ 3794481 w 10080264"/>
                <a:gd name="connsiteY1292" fmla="*/ 1922259 h 3652478"/>
                <a:gd name="connsiteX1293" fmla="*/ 3735807 w 10080264"/>
                <a:gd name="connsiteY1293" fmla="*/ 1956815 h 3652478"/>
                <a:gd name="connsiteX1294" fmla="*/ 3605859 w 10080264"/>
                <a:gd name="connsiteY1294" fmla="*/ 2033125 h 3652478"/>
                <a:gd name="connsiteX1295" fmla="*/ 3536746 w 10080264"/>
                <a:gd name="connsiteY1295" fmla="*/ 2070920 h 3652478"/>
                <a:gd name="connsiteX1296" fmla="*/ 3469072 w 10080264"/>
                <a:gd name="connsiteY1296" fmla="*/ 2107635 h 3652478"/>
                <a:gd name="connsiteX1297" fmla="*/ 3403559 w 10080264"/>
                <a:gd name="connsiteY1297" fmla="*/ 2138591 h 3652478"/>
                <a:gd name="connsiteX1298" fmla="*/ 3339124 w 10080264"/>
                <a:gd name="connsiteY1298" fmla="*/ 2168107 h 3652478"/>
                <a:gd name="connsiteX1299" fmla="*/ 3339124 w 10080264"/>
                <a:gd name="connsiteY1299" fmla="*/ 2207702 h 3652478"/>
                <a:gd name="connsiteX1300" fmla="*/ 3337685 w 10080264"/>
                <a:gd name="connsiteY1300" fmla="*/ 2219940 h 3652478"/>
                <a:gd name="connsiteX1301" fmla="*/ 3339124 w 10080264"/>
                <a:gd name="connsiteY1301" fmla="*/ 2228579 h 3652478"/>
                <a:gd name="connsiteX1302" fmla="*/ 3393119 w 10080264"/>
                <a:gd name="connsiteY1302" fmla="*/ 2192224 h 3652478"/>
                <a:gd name="connsiteX1303" fmla="*/ 3451794 w 10080264"/>
                <a:gd name="connsiteY1303" fmla="*/ 2154429 h 3652478"/>
                <a:gd name="connsiteX1304" fmla="*/ 3475912 w 10080264"/>
                <a:gd name="connsiteY1304" fmla="*/ 2138591 h 3652478"/>
                <a:gd name="connsiteX1305" fmla="*/ 3529906 w 10080264"/>
                <a:gd name="connsiteY1305" fmla="*/ 2104035 h 3652478"/>
                <a:gd name="connsiteX1306" fmla="*/ 3559064 w 10080264"/>
                <a:gd name="connsiteY1306" fmla="*/ 2086757 h 3652478"/>
                <a:gd name="connsiteX1307" fmla="*/ 3588581 w 10080264"/>
                <a:gd name="connsiteY1307" fmla="*/ 2070920 h 3652478"/>
                <a:gd name="connsiteX1308" fmla="*/ 3629977 w 10080264"/>
                <a:gd name="connsiteY1308" fmla="*/ 2048602 h 3652478"/>
                <a:gd name="connsiteX1309" fmla="*/ 3673533 w 10080264"/>
                <a:gd name="connsiteY1309" fmla="*/ 2024486 h 3652478"/>
                <a:gd name="connsiteX1310" fmla="*/ 3727168 w 10080264"/>
                <a:gd name="connsiteY1310" fmla="*/ 1994970 h 3652478"/>
                <a:gd name="connsiteX1311" fmla="*/ 3789442 w 10080264"/>
                <a:gd name="connsiteY1311" fmla="*/ 1962214 h 3652478"/>
                <a:gd name="connsiteX1312" fmla="*/ 3849917 w 10080264"/>
                <a:gd name="connsiteY1312" fmla="*/ 1929098 h 3652478"/>
                <a:gd name="connsiteX1313" fmla="*/ 3848116 w 10080264"/>
                <a:gd name="connsiteY1313" fmla="*/ 1920459 h 3652478"/>
                <a:gd name="connsiteX1314" fmla="*/ 3846677 w 10080264"/>
                <a:gd name="connsiteY1314" fmla="*/ 1910021 h 3652478"/>
                <a:gd name="connsiteX1315" fmla="*/ 3846677 w 10080264"/>
                <a:gd name="connsiteY1315" fmla="*/ 1899582 h 3652478"/>
                <a:gd name="connsiteX1316" fmla="*/ 9145397 w 10080264"/>
                <a:gd name="connsiteY1316" fmla="*/ 1885549 h 3652478"/>
                <a:gd name="connsiteX1317" fmla="*/ 9145397 w 10080264"/>
                <a:gd name="connsiteY1317" fmla="*/ 1887348 h 3652478"/>
                <a:gd name="connsiteX1318" fmla="*/ 9146837 w 10080264"/>
                <a:gd name="connsiteY1318" fmla="*/ 1887348 h 3652478"/>
                <a:gd name="connsiteX1319" fmla="*/ 8511228 w 10080264"/>
                <a:gd name="connsiteY1319" fmla="*/ 1870072 h 3652478"/>
                <a:gd name="connsiteX1320" fmla="*/ 8499344 w 10080264"/>
                <a:gd name="connsiteY1320" fmla="*/ 1876910 h 3652478"/>
                <a:gd name="connsiteX1321" fmla="*/ 8504386 w 10080264"/>
                <a:gd name="connsiteY1321" fmla="*/ 1875111 h 3652478"/>
                <a:gd name="connsiteX1322" fmla="*/ 9453298 w 10080264"/>
                <a:gd name="connsiteY1322" fmla="*/ 1865032 h 3652478"/>
                <a:gd name="connsiteX1323" fmla="*/ 9422328 w 10080264"/>
                <a:gd name="connsiteY1323" fmla="*/ 1887348 h 3652478"/>
                <a:gd name="connsiteX1324" fmla="*/ 9434572 w 10080264"/>
                <a:gd name="connsiteY1324" fmla="*/ 1882309 h 3652478"/>
                <a:gd name="connsiteX1325" fmla="*/ 9448256 w 10080264"/>
                <a:gd name="connsiteY1325" fmla="*/ 1878710 h 3652478"/>
                <a:gd name="connsiteX1326" fmla="*/ 9451497 w 10080264"/>
                <a:gd name="connsiteY1326" fmla="*/ 1870072 h 3652478"/>
                <a:gd name="connsiteX1327" fmla="*/ 2524161 w 10080264"/>
                <a:gd name="connsiteY1327" fmla="*/ 1853148 h 3652478"/>
                <a:gd name="connsiteX1328" fmla="*/ 2503283 w 10080264"/>
                <a:gd name="connsiteY1328" fmla="*/ 1863587 h 3652478"/>
                <a:gd name="connsiteX1329" fmla="*/ 2494644 w 10080264"/>
                <a:gd name="connsiteY1329" fmla="*/ 1870426 h 3652478"/>
                <a:gd name="connsiteX1330" fmla="*/ 1337578 w 10080264"/>
                <a:gd name="connsiteY1330" fmla="*/ 1847294 h 3652478"/>
                <a:gd name="connsiteX1331" fmla="*/ 1304831 w 10080264"/>
                <a:gd name="connsiteY1331" fmla="*/ 1873576 h 3652478"/>
                <a:gd name="connsiteX1332" fmla="*/ 1290797 w 10080264"/>
                <a:gd name="connsiteY1332" fmla="*/ 1889057 h 3652478"/>
                <a:gd name="connsiteX1333" fmla="*/ 1278922 w 10080264"/>
                <a:gd name="connsiteY1333" fmla="*/ 1902738 h 3652478"/>
                <a:gd name="connsiteX1334" fmla="*/ 1287558 w 10080264"/>
                <a:gd name="connsiteY1334" fmla="*/ 1895897 h 3652478"/>
                <a:gd name="connsiteX1335" fmla="*/ 1296195 w 10080264"/>
                <a:gd name="connsiteY1335" fmla="*/ 1890857 h 3652478"/>
                <a:gd name="connsiteX1336" fmla="*/ 1306631 w 10080264"/>
                <a:gd name="connsiteY1336" fmla="*/ 1887257 h 3652478"/>
                <a:gd name="connsiteX1337" fmla="*/ 1316707 w 10080264"/>
                <a:gd name="connsiteY1337" fmla="*/ 1883656 h 3652478"/>
                <a:gd name="connsiteX1338" fmla="*/ 1318506 w 10080264"/>
                <a:gd name="connsiteY1338" fmla="*/ 1875016 h 3652478"/>
                <a:gd name="connsiteX1339" fmla="*/ 1320305 w 10080264"/>
                <a:gd name="connsiteY1339" fmla="*/ 1869975 h 3652478"/>
                <a:gd name="connsiteX1340" fmla="*/ 1327142 w 10080264"/>
                <a:gd name="connsiteY1340" fmla="*/ 1863135 h 3652478"/>
                <a:gd name="connsiteX1341" fmla="*/ 1332540 w 10080264"/>
                <a:gd name="connsiteY1341" fmla="*/ 1856294 h 3652478"/>
                <a:gd name="connsiteX1342" fmla="*/ 9223182 w 10080264"/>
                <a:gd name="connsiteY1342" fmla="*/ 1831918 h 3652478"/>
                <a:gd name="connsiteX1343" fmla="*/ 9214539 w 10080264"/>
                <a:gd name="connsiteY1343" fmla="*/ 1838757 h 3652478"/>
                <a:gd name="connsiteX1344" fmla="*/ 9224623 w 10080264"/>
                <a:gd name="connsiteY1344" fmla="*/ 1840557 h 3652478"/>
                <a:gd name="connsiteX1345" fmla="*/ 1240777 w 10080264"/>
                <a:gd name="connsiteY1345" fmla="*/ 1826772 h 3652478"/>
                <a:gd name="connsiteX1346" fmla="*/ 1233580 w 10080264"/>
                <a:gd name="connsiteY1346" fmla="*/ 1833613 h 3652478"/>
                <a:gd name="connsiteX1347" fmla="*/ 1238978 w 10080264"/>
                <a:gd name="connsiteY1347" fmla="*/ 1833613 h 3652478"/>
                <a:gd name="connsiteX1348" fmla="*/ 2451448 w 10080264"/>
                <a:gd name="connsiteY1348" fmla="*/ 1806354 h 3652478"/>
                <a:gd name="connsiteX1349" fmla="*/ 2340579 w 10080264"/>
                <a:gd name="connsiteY1349" fmla="*/ 1856748 h 3652478"/>
                <a:gd name="connsiteX1350" fmla="*/ 2312861 w 10080264"/>
                <a:gd name="connsiteY1350" fmla="*/ 1870426 h 3652478"/>
                <a:gd name="connsiteX1351" fmla="*/ 2288743 w 10080264"/>
                <a:gd name="connsiteY1351" fmla="*/ 1885904 h 3652478"/>
                <a:gd name="connsiteX1352" fmla="*/ 2264625 w 10080264"/>
                <a:gd name="connsiteY1352" fmla="*/ 1901382 h 3652478"/>
                <a:gd name="connsiteX1353" fmla="*/ 2240148 w 10080264"/>
                <a:gd name="connsiteY1353" fmla="*/ 1922259 h 3652478"/>
                <a:gd name="connsiteX1354" fmla="*/ 2240148 w 10080264"/>
                <a:gd name="connsiteY1354" fmla="*/ 1927298 h 3652478"/>
                <a:gd name="connsiteX1355" fmla="*/ 2273265 w 10080264"/>
                <a:gd name="connsiteY1355" fmla="*/ 1913620 h 3652478"/>
                <a:gd name="connsiteX1356" fmla="*/ 2306022 w 10080264"/>
                <a:gd name="connsiteY1356" fmla="*/ 1896342 h 3652478"/>
                <a:gd name="connsiteX1357" fmla="*/ 2338778 w 10080264"/>
                <a:gd name="connsiteY1357" fmla="*/ 1877265 h 3652478"/>
                <a:gd name="connsiteX1358" fmla="*/ 2373335 w 10080264"/>
                <a:gd name="connsiteY1358" fmla="*/ 1853148 h 3652478"/>
                <a:gd name="connsiteX1359" fmla="*/ 2411492 w 10080264"/>
                <a:gd name="connsiteY1359" fmla="*/ 1828671 h 3652478"/>
                <a:gd name="connsiteX1360" fmla="*/ 4904335 w 10080264"/>
                <a:gd name="connsiteY1360" fmla="*/ 1804260 h 3652478"/>
                <a:gd name="connsiteX1361" fmla="*/ 4876242 w 10080264"/>
                <a:gd name="connsiteY1361" fmla="*/ 1828383 h 3652478"/>
                <a:gd name="connsiteX1362" fmla="*/ 4897132 w 10080264"/>
                <a:gd name="connsiteY1362" fmla="*/ 1814701 h 3652478"/>
                <a:gd name="connsiteX1363" fmla="*/ 3832638 w 10080264"/>
                <a:gd name="connsiteY1363" fmla="*/ 1778638 h 3652478"/>
                <a:gd name="connsiteX1364" fmla="*/ 3782602 w 10080264"/>
                <a:gd name="connsiteY1364" fmla="*/ 1808154 h 3652478"/>
                <a:gd name="connsiteX1365" fmla="*/ 3730408 w 10080264"/>
                <a:gd name="connsiteY1365" fmla="*/ 1840910 h 3652478"/>
                <a:gd name="connsiteX1366" fmla="*/ 3664894 w 10080264"/>
                <a:gd name="connsiteY1366" fmla="*/ 1882664 h 3652478"/>
                <a:gd name="connsiteX1367" fmla="*/ 3624937 w 10080264"/>
                <a:gd name="connsiteY1367" fmla="*/ 1904981 h 3652478"/>
                <a:gd name="connsiteX1368" fmla="*/ 3583542 w 10080264"/>
                <a:gd name="connsiteY1368" fmla="*/ 1927298 h 3652478"/>
                <a:gd name="connsiteX1369" fmla="*/ 3545385 w 10080264"/>
                <a:gd name="connsiteY1369" fmla="*/ 1944576 h 3652478"/>
                <a:gd name="connsiteX1370" fmla="*/ 3507229 w 10080264"/>
                <a:gd name="connsiteY1370" fmla="*/ 1962214 h 3652478"/>
                <a:gd name="connsiteX1371" fmla="*/ 3481311 w 10080264"/>
                <a:gd name="connsiteY1371" fmla="*/ 1974092 h 3652478"/>
                <a:gd name="connsiteX1372" fmla="*/ 3455394 w 10080264"/>
                <a:gd name="connsiteY1372" fmla="*/ 1988130 h 3652478"/>
                <a:gd name="connsiteX1373" fmla="*/ 3432716 w 10080264"/>
                <a:gd name="connsiteY1373" fmla="*/ 2000369 h 3652478"/>
                <a:gd name="connsiteX1374" fmla="*/ 3419037 w 10080264"/>
                <a:gd name="connsiteY1374" fmla="*/ 2007208 h 3652478"/>
                <a:gd name="connsiteX1375" fmla="*/ 3405358 w 10080264"/>
                <a:gd name="connsiteY1375" fmla="*/ 2015847 h 3652478"/>
                <a:gd name="connsiteX1376" fmla="*/ 3382680 w 10080264"/>
                <a:gd name="connsiteY1376" fmla="*/ 2031325 h 3652478"/>
                <a:gd name="connsiteX1377" fmla="*/ 3379081 w 10080264"/>
                <a:gd name="connsiteY1377" fmla="*/ 2034924 h 3652478"/>
                <a:gd name="connsiteX1378" fmla="*/ 3368641 w 10080264"/>
                <a:gd name="connsiteY1378" fmla="*/ 2045003 h 3652478"/>
                <a:gd name="connsiteX1379" fmla="*/ 3361802 w 10080264"/>
                <a:gd name="connsiteY1379" fmla="*/ 2055442 h 3652478"/>
                <a:gd name="connsiteX1380" fmla="*/ 3356763 w 10080264"/>
                <a:gd name="connsiteY1380" fmla="*/ 2064080 h 3652478"/>
                <a:gd name="connsiteX1381" fmla="*/ 3354963 w 10080264"/>
                <a:gd name="connsiteY1381" fmla="*/ 2074519 h 3652478"/>
                <a:gd name="connsiteX1382" fmla="*/ 3353163 w 10080264"/>
                <a:gd name="connsiteY1382" fmla="*/ 2079918 h 3652478"/>
                <a:gd name="connsiteX1383" fmla="*/ 3349564 w 10080264"/>
                <a:gd name="connsiteY1383" fmla="*/ 2083158 h 3652478"/>
                <a:gd name="connsiteX1384" fmla="*/ 3348124 w 10080264"/>
                <a:gd name="connsiteY1384" fmla="*/ 2086757 h 3652478"/>
                <a:gd name="connsiteX1385" fmla="*/ 3348124 w 10080264"/>
                <a:gd name="connsiteY1385" fmla="*/ 2091797 h 3652478"/>
                <a:gd name="connsiteX1386" fmla="*/ 3353163 w 10080264"/>
                <a:gd name="connsiteY1386" fmla="*/ 2093597 h 3652478"/>
                <a:gd name="connsiteX1387" fmla="*/ 3356763 w 10080264"/>
                <a:gd name="connsiteY1387" fmla="*/ 2093597 h 3652478"/>
                <a:gd name="connsiteX1388" fmla="*/ 3358563 w 10080264"/>
                <a:gd name="connsiteY1388" fmla="*/ 2090357 h 3652478"/>
                <a:gd name="connsiteX1389" fmla="*/ 3370442 w 10080264"/>
                <a:gd name="connsiteY1389" fmla="*/ 2076319 h 3652478"/>
                <a:gd name="connsiteX1390" fmla="*/ 3379081 w 10080264"/>
                <a:gd name="connsiteY1390" fmla="*/ 2067680 h 3652478"/>
                <a:gd name="connsiteX1391" fmla="*/ 3391320 w 10080264"/>
                <a:gd name="connsiteY1391" fmla="*/ 2060841 h 3652478"/>
                <a:gd name="connsiteX1392" fmla="*/ 3398159 w 10080264"/>
                <a:gd name="connsiteY1392" fmla="*/ 2057241 h 3652478"/>
                <a:gd name="connsiteX1393" fmla="*/ 3403559 w 10080264"/>
                <a:gd name="connsiteY1393" fmla="*/ 2055442 h 3652478"/>
                <a:gd name="connsiteX1394" fmla="*/ 3412197 w 10080264"/>
                <a:gd name="connsiteY1394" fmla="*/ 2053642 h 3652478"/>
                <a:gd name="connsiteX1395" fmla="*/ 3419037 w 10080264"/>
                <a:gd name="connsiteY1395" fmla="*/ 2055442 h 3652478"/>
                <a:gd name="connsiteX1396" fmla="*/ 3427676 w 10080264"/>
                <a:gd name="connsiteY1396" fmla="*/ 2045003 h 3652478"/>
                <a:gd name="connsiteX1397" fmla="*/ 3436315 w 10080264"/>
                <a:gd name="connsiteY1397" fmla="*/ 2036364 h 3652478"/>
                <a:gd name="connsiteX1398" fmla="*/ 3448194 w 10080264"/>
                <a:gd name="connsiteY1398" fmla="*/ 2031325 h 3652478"/>
                <a:gd name="connsiteX1399" fmla="*/ 3460433 w 10080264"/>
                <a:gd name="connsiteY1399" fmla="*/ 2027725 h 3652478"/>
                <a:gd name="connsiteX1400" fmla="*/ 3467272 w 10080264"/>
                <a:gd name="connsiteY1400" fmla="*/ 2024486 h 3652478"/>
                <a:gd name="connsiteX1401" fmla="*/ 3472672 w 10080264"/>
                <a:gd name="connsiteY1401" fmla="*/ 2020886 h 3652478"/>
                <a:gd name="connsiteX1402" fmla="*/ 3477712 w 10080264"/>
                <a:gd name="connsiteY1402" fmla="*/ 2015847 h 3652478"/>
                <a:gd name="connsiteX1403" fmla="*/ 3479511 w 10080264"/>
                <a:gd name="connsiteY1403" fmla="*/ 2010448 h 3652478"/>
                <a:gd name="connsiteX1404" fmla="*/ 3481311 w 10080264"/>
                <a:gd name="connsiteY1404" fmla="*/ 2005408 h 3652478"/>
                <a:gd name="connsiteX1405" fmla="*/ 3610899 w 10080264"/>
                <a:gd name="connsiteY1405" fmla="*/ 1932698 h 3652478"/>
                <a:gd name="connsiteX1406" fmla="*/ 3647616 w 10080264"/>
                <a:gd name="connsiteY1406" fmla="*/ 1908221 h 3652478"/>
                <a:gd name="connsiteX1407" fmla="*/ 3685772 w 10080264"/>
                <a:gd name="connsiteY1407" fmla="*/ 1885904 h 3652478"/>
                <a:gd name="connsiteX1408" fmla="*/ 3701250 w 10080264"/>
                <a:gd name="connsiteY1408" fmla="*/ 1877265 h 3652478"/>
                <a:gd name="connsiteX1409" fmla="*/ 3742646 w 10080264"/>
                <a:gd name="connsiteY1409" fmla="*/ 1851348 h 3652478"/>
                <a:gd name="connsiteX1410" fmla="*/ 3763524 w 10080264"/>
                <a:gd name="connsiteY1410" fmla="*/ 1839110 h 3652478"/>
                <a:gd name="connsiteX1411" fmla="*/ 3787642 w 10080264"/>
                <a:gd name="connsiteY1411" fmla="*/ 1827232 h 3652478"/>
                <a:gd name="connsiteX1412" fmla="*/ 3803121 w 10080264"/>
                <a:gd name="connsiteY1412" fmla="*/ 1816793 h 3652478"/>
                <a:gd name="connsiteX1413" fmla="*/ 3815359 w 10080264"/>
                <a:gd name="connsiteY1413" fmla="*/ 1804555 h 3652478"/>
                <a:gd name="connsiteX1414" fmla="*/ 3825798 w 10080264"/>
                <a:gd name="connsiteY1414" fmla="*/ 1792316 h 3652478"/>
                <a:gd name="connsiteX1415" fmla="*/ 7599302 w 10080264"/>
                <a:gd name="connsiteY1415" fmla="*/ 1776250 h 3652478"/>
                <a:gd name="connsiteX1416" fmla="*/ 7578416 w 10080264"/>
                <a:gd name="connsiteY1416" fmla="*/ 1793534 h 3652478"/>
                <a:gd name="connsiteX1417" fmla="*/ 7553929 w 10080264"/>
                <a:gd name="connsiteY1417" fmla="*/ 1810817 h 3652478"/>
                <a:gd name="connsiteX1418" fmla="*/ 7552488 w 10080264"/>
                <a:gd name="connsiteY1418" fmla="*/ 1810817 h 3652478"/>
                <a:gd name="connsiteX1419" fmla="*/ 7529802 w 10080264"/>
                <a:gd name="connsiteY1419" fmla="*/ 1823059 h 3652478"/>
                <a:gd name="connsiteX1420" fmla="*/ 7542045 w 10080264"/>
                <a:gd name="connsiteY1420" fmla="*/ 1818018 h 3652478"/>
                <a:gd name="connsiteX1421" fmla="*/ 7561131 w 10080264"/>
                <a:gd name="connsiteY1421" fmla="*/ 1809017 h 3652478"/>
                <a:gd name="connsiteX1422" fmla="*/ 7574815 w 10080264"/>
                <a:gd name="connsiteY1422" fmla="*/ 1802175 h 3652478"/>
                <a:gd name="connsiteX1423" fmla="*/ 7590659 w 10080264"/>
                <a:gd name="connsiteY1423" fmla="*/ 1793534 h 3652478"/>
                <a:gd name="connsiteX1424" fmla="*/ 7592100 w 10080264"/>
                <a:gd name="connsiteY1424" fmla="*/ 1789933 h 3652478"/>
                <a:gd name="connsiteX1425" fmla="*/ 7595701 w 10080264"/>
                <a:gd name="connsiteY1425" fmla="*/ 1788493 h 3652478"/>
                <a:gd name="connsiteX1426" fmla="*/ 7599302 w 10080264"/>
                <a:gd name="connsiteY1426" fmla="*/ 1778051 h 3652478"/>
                <a:gd name="connsiteX1427" fmla="*/ 2672827 w 10080264"/>
                <a:gd name="connsiteY1427" fmla="*/ 1775038 h 3652478"/>
                <a:gd name="connsiteX1428" fmla="*/ 2622792 w 10080264"/>
                <a:gd name="connsiteY1428" fmla="*/ 1800955 h 3652478"/>
                <a:gd name="connsiteX1429" fmla="*/ 2593275 w 10080264"/>
                <a:gd name="connsiteY1429" fmla="*/ 1816793 h 3652478"/>
                <a:gd name="connsiteX1430" fmla="*/ 2612353 w 10080264"/>
                <a:gd name="connsiteY1430" fmla="*/ 1808154 h 3652478"/>
                <a:gd name="connsiteX1431" fmla="*/ 2622792 w 10080264"/>
                <a:gd name="connsiteY1431" fmla="*/ 1802755 h 3652478"/>
                <a:gd name="connsiteX1432" fmla="*/ 2633231 w 10080264"/>
                <a:gd name="connsiteY1432" fmla="*/ 1797715 h 3652478"/>
                <a:gd name="connsiteX1433" fmla="*/ 2657348 w 10080264"/>
                <a:gd name="connsiteY1433" fmla="*/ 1790516 h 3652478"/>
                <a:gd name="connsiteX1434" fmla="*/ 2664188 w 10080264"/>
                <a:gd name="connsiteY1434" fmla="*/ 1789077 h 3652478"/>
                <a:gd name="connsiteX1435" fmla="*/ 2667788 w 10080264"/>
                <a:gd name="connsiteY1435" fmla="*/ 1785477 h 3652478"/>
                <a:gd name="connsiteX1436" fmla="*/ 2671387 w 10080264"/>
                <a:gd name="connsiteY1436" fmla="*/ 1781878 h 3652478"/>
                <a:gd name="connsiteX1437" fmla="*/ 2672827 w 10080264"/>
                <a:gd name="connsiteY1437" fmla="*/ 1776838 h 3652478"/>
                <a:gd name="connsiteX1438" fmla="*/ 8800403 w 10080264"/>
                <a:gd name="connsiteY1438" fmla="*/ 1755612 h 3652478"/>
                <a:gd name="connsiteX1439" fmla="*/ 8793561 w 10080264"/>
                <a:gd name="connsiteY1439" fmla="*/ 1759211 h 3652478"/>
                <a:gd name="connsiteX1440" fmla="*/ 8781317 w 10080264"/>
                <a:gd name="connsiteY1440" fmla="*/ 1761011 h 3652478"/>
                <a:gd name="connsiteX1441" fmla="*/ 8765832 w 10080264"/>
                <a:gd name="connsiteY1441" fmla="*/ 1764250 h 3652478"/>
                <a:gd name="connsiteX1442" fmla="*/ 8752148 w 10080264"/>
                <a:gd name="connsiteY1442" fmla="*/ 1769649 h 3652478"/>
                <a:gd name="connsiteX1443" fmla="*/ 8739903 w 10080264"/>
                <a:gd name="connsiteY1443" fmla="*/ 1774688 h 3652478"/>
                <a:gd name="connsiteX1444" fmla="*/ 8733061 w 10080264"/>
                <a:gd name="connsiteY1444" fmla="*/ 1781527 h 3652478"/>
                <a:gd name="connsiteX1445" fmla="*/ 8707133 w 10080264"/>
                <a:gd name="connsiteY1445" fmla="*/ 1802403 h 3652478"/>
                <a:gd name="connsiteX1446" fmla="*/ 8683005 w 10080264"/>
                <a:gd name="connsiteY1446" fmla="*/ 1825079 h 3652478"/>
                <a:gd name="connsiteX1447" fmla="*/ 8632588 w 10080264"/>
                <a:gd name="connsiteY1447" fmla="*/ 1863233 h 3652478"/>
                <a:gd name="connsiteX1448" fmla="*/ 8610261 w 10080264"/>
                <a:gd name="connsiteY1448" fmla="*/ 1883749 h 3652478"/>
                <a:gd name="connsiteX1449" fmla="*/ 8589374 w 10080264"/>
                <a:gd name="connsiteY1449" fmla="*/ 1902826 h 3652478"/>
                <a:gd name="connsiteX1450" fmla="*/ 8568487 w 10080264"/>
                <a:gd name="connsiteY1450" fmla="*/ 1921902 h 3652478"/>
                <a:gd name="connsiteX1451" fmla="*/ 8549401 w 10080264"/>
                <a:gd name="connsiteY1451" fmla="*/ 1939179 h 3652478"/>
                <a:gd name="connsiteX1452" fmla="*/ 8509428 w 10080264"/>
                <a:gd name="connsiteY1452" fmla="*/ 1968694 h 3652478"/>
                <a:gd name="connsiteX1453" fmla="*/ 8509428 w 10080264"/>
                <a:gd name="connsiteY1453" fmla="*/ 1973733 h 3652478"/>
                <a:gd name="connsiteX1454" fmla="*/ 8513029 w 10080264"/>
                <a:gd name="connsiteY1454" fmla="*/ 1979132 h 3652478"/>
                <a:gd name="connsiteX1455" fmla="*/ 8533916 w 10080264"/>
                <a:gd name="connsiteY1455" fmla="*/ 1965095 h 3652478"/>
                <a:gd name="connsiteX1456" fmla="*/ 8559844 w 10080264"/>
                <a:gd name="connsiteY1456" fmla="*/ 1947818 h 3652478"/>
                <a:gd name="connsiteX1457" fmla="*/ 8577130 w 10080264"/>
                <a:gd name="connsiteY1457" fmla="*/ 1935580 h 3652478"/>
                <a:gd name="connsiteX1458" fmla="*/ 8589374 w 10080264"/>
                <a:gd name="connsiteY1458" fmla="*/ 1925142 h 3652478"/>
                <a:gd name="connsiteX1459" fmla="*/ 8596216 w 10080264"/>
                <a:gd name="connsiteY1459" fmla="*/ 1916503 h 3652478"/>
                <a:gd name="connsiteX1460" fmla="*/ 8598017 w 10080264"/>
                <a:gd name="connsiteY1460" fmla="*/ 1911464 h 3652478"/>
                <a:gd name="connsiteX1461" fmla="*/ 8601618 w 10080264"/>
                <a:gd name="connsiteY1461" fmla="*/ 1899226 h 3652478"/>
                <a:gd name="connsiteX1462" fmla="*/ 8613502 w 10080264"/>
                <a:gd name="connsiteY1462" fmla="*/ 1899226 h 3652478"/>
                <a:gd name="connsiteX1463" fmla="*/ 8618904 w 10080264"/>
                <a:gd name="connsiteY1463" fmla="*/ 1899226 h 3652478"/>
                <a:gd name="connsiteX1464" fmla="*/ 8625746 w 10080264"/>
                <a:gd name="connsiteY1464" fmla="*/ 1895987 h 3652478"/>
                <a:gd name="connsiteX1465" fmla="*/ 8632588 w 10080264"/>
                <a:gd name="connsiteY1465" fmla="*/ 1892388 h 3652478"/>
                <a:gd name="connsiteX1466" fmla="*/ 8639430 w 10080264"/>
                <a:gd name="connsiteY1466" fmla="*/ 1885549 h 3652478"/>
                <a:gd name="connsiteX1467" fmla="*/ 8654916 w 10080264"/>
                <a:gd name="connsiteY1467" fmla="*/ 1871871 h 3652478"/>
                <a:gd name="connsiteX1468" fmla="*/ 8670761 w 10080264"/>
                <a:gd name="connsiteY1468" fmla="*/ 1863233 h 3652478"/>
                <a:gd name="connsiteX1469" fmla="*/ 8674002 w 10080264"/>
                <a:gd name="connsiteY1469" fmla="*/ 1856394 h 3652478"/>
                <a:gd name="connsiteX1470" fmla="*/ 8681204 w 10080264"/>
                <a:gd name="connsiteY1470" fmla="*/ 1850995 h 3652478"/>
                <a:gd name="connsiteX1471" fmla="*/ 8688046 w 10080264"/>
                <a:gd name="connsiteY1471" fmla="*/ 1844156 h 3652478"/>
                <a:gd name="connsiteX1472" fmla="*/ 8698490 w 10080264"/>
                <a:gd name="connsiteY1472" fmla="*/ 1837317 h 3652478"/>
                <a:gd name="connsiteX1473" fmla="*/ 8713975 w 10080264"/>
                <a:gd name="connsiteY1473" fmla="*/ 1831918 h 3652478"/>
                <a:gd name="connsiteX1474" fmla="*/ 8724418 w 10080264"/>
                <a:gd name="connsiteY1474" fmla="*/ 1830119 h 3652478"/>
                <a:gd name="connsiteX1475" fmla="*/ 8734862 w 10080264"/>
                <a:gd name="connsiteY1475" fmla="*/ 1830119 h 3652478"/>
                <a:gd name="connsiteX1476" fmla="*/ 8743505 w 10080264"/>
                <a:gd name="connsiteY1476" fmla="*/ 1818241 h 3652478"/>
                <a:gd name="connsiteX1477" fmla="*/ 8753948 w 10080264"/>
                <a:gd name="connsiteY1477" fmla="*/ 1806003 h 3652478"/>
                <a:gd name="connsiteX1478" fmla="*/ 8767632 w 10080264"/>
                <a:gd name="connsiteY1478" fmla="*/ 1798804 h 3652478"/>
                <a:gd name="connsiteX1479" fmla="*/ 8783118 w 10080264"/>
                <a:gd name="connsiteY1479" fmla="*/ 1793765 h 3652478"/>
                <a:gd name="connsiteX1480" fmla="*/ 8791760 w 10080264"/>
                <a:gd name="connsiteY1480" fmla="*/ 1791965 h 3652478"/>
                <a:gd name="connsiteX1481" fmla="*/ 8798963 w 10080264"/>
                <a:gd name="connsiteY1481" fmla="*/ 1790166 h 3652478"/>
                <a:gd name="connsiteX1482" fmla="*/ 8809046 w 10080264"/>
                <a:gd name="connsiteY1482" fmla="*/ 1783327 h 3652478"/>
                <a:gd name="connsiteX1483" fmla="*/ 8804004 w 10080264"/>
                <a:gd name="connsiteY1483" fmla="*/ 1769649 h 3652478"/>
                <a:gd name="connsiteX1484" fmla="*/ 2545039 w 10080264"/>
                <a:gd name="connsiteY1484" fmla="*/ 1754521 h 3652478"/>
                <a:gd name="connsiteX1485" fmla="*/ 2506882 w 10080264"/>
                <a:gd name="connsiteY1485" fmla="*/ 1776838 h 3652478"/>
                <a:gd name="connsiteX1486" fmla="*/ 2473766 w 10080264"/>
                <a:gd name="connsiteY1486" fmla="*/ 1795916 h 3652478"/>
                <a:gd name="connsiteX1487" fmla="*/ 2499683 w 10080264"/>
                <a:gd name="connsiteY1487" fmla="*/ 1783677 h 3652478"/>
                <a:gd name="connsiteX1488" fmla="*/ 2527401 w 10080264"/>
                <a:gd name="connsiteY1488" fmla="*/ 1775038 h 3652478"/>
                <a:gd name="connsiteX1489" fmla="*/ 2536400 w 10080264"/>
                <a:gd name="connsiteY1489" fmla="*/ 1764600 h 3652478"/>
                <a:gd name="connsiteX1490" fmla="*/ 3510828 w 10080264"/>
                <a:gd name="connsiteY1490" fmla="*/ 1742283 h 3652478"/>
                <a:gd name="connsiteX1491" fmla="*/ 3387720 w 10080264"/>
                <a:gd name="connsiteY1491" fmla="*/ 1808154 h 3652478"/>
                <a:gd name="connsiteX1492" fmla="*/ 3384480 w 10080264"/>
                <a:gd name="connsiteY1492" fmla="*/ 1821832 h 3652478"/>
                <a:gd name="connsiteX1493" fmla="*/ 3399959 w 10080264"/>
                <a:gd name="connsiteY1493" fmla="*/ 1811394 h 3652478"/>
                <a:gd name="connsiteX1494" fmla="*/ 3415437 w 10080264"/>
                <a:gd name="connsiteY1494" fmla="*/ 1804555 h 3652478"/>
                <a:gd name="connsiteX1495" fmla="*/ 3432716 w 10080264"/>
                <a:gd name="connsiteY1495" fmla="*/ 1797715 h 3652478"/>
                <a:gd name="connsiteX1496" fmla="*/ 3451794 w 10080264"/>
                <a:gd name="connsiteY1496" fmla="*/ 1790516 h 3652478"/>
                <a:gd name="connsiteX1497" fmla="*/ 3472672 w 10080264"/>
                <a:gd name="connsiteY1497" fmla="*/ 1785477 h 3652478"/>
                <a:gd name="connsiteX1498" fmla="*/ 3479511 w 10080264"/>
                <a:gd name="connsiteY1498" fmla="*/ 1773239 h 3652478"/>
                <a:gd name="connsiteX1499" fmla="*/ 3488151 w 10080264"/>
                <a:gd name="connsiteY1499" fmla="*/ 1761360 h 3652478"/>
                <a:gd name="connsiteX1500" fmla="*/ 3498590 w 10080264"/>
                <a:gd name="connsiteY1500" fmla="*/ 1752721 h 3652478"/>
                <a:gd name="connsiteX1501" fmla="*/ 4980330 w 10080264"/>
                <a:gd name="connsiteY1501" fmla="*/ 1740170 h 3652478"/>
                <a:gd name="connsiteX1502" fmla="*/ 4978529 w 10080264"/>
                <a:gd name="connsiteY1502" fmla="*/ 1741970 h 3652478"/>
                <a:gd name="connsiteX1503" fmla="*/ 4975288 w 10080264"/>
                <a:gd name="connsiteY1503" fmla="*/ 1745571 h 3652478"/>
                <a:gd name="connsiteX1504" fmla="*/ 4976729 w 10080264"/>
                <a:gd name="connsiteY1504" fmla="*/ 1745571 h 3652478"/>
                <a:gd name="connsiteX1505" fmla="*/ 9510557 w 10080264"/>
                <a:gd name="connsiteY1505" fmla="*/ 1740134 h 3652478"/>
                <a:gd name="connsiteX1506" fmla="*/ 9501914 w 10080264"/>
                <a:gd name="connsiteY1506" fmla="*/ 1745533 h 3652478"/>
                <a:gd name="connsiteX1507" fmla="*/ 9508756 w 10080264"/>
                <a:gd name="connsiteY1507" fmla="*/ 1745533 h 3652478"/>
                <a:gd name="connsiteX1508" fmla="*/ 5194629 w 10080264"/>
                <a:gd name="connsiteY1508" fmla="*/ 1733329 h 3652478"/>
                <a:gd name="connsiteX1509" fmla="*/ 5175540 w 10080264"/>
                <a:gd name="connsiteY1509" fmla="*/ 1748811 h 3652478"/>
                <a:gd name="connsiteX1510" fmla="*/ 5193188 w 10080264"/>
                <a:gd name="connsiteY1510" fmla="*/ 1738730 h 3652478"/>
                <a:gd name="connsiteX1511" fmla="*/ 6123599 w 10080264"/>
                <a:gd name="connsiteY1511" fmla="*/ 1708917 h 3652478"/>
                <a:gd name="connsiteX1512" fmla="*/ 6073545 w 10080264"/>
                <a:gd name="connsiteY1512" fmla="*/ 1733042 h 3652478"/>
                <a:gd name="connsiteX1513" fmla="*/ 6056260 w 10080264"/>
                <a:gd name="connsiteY1513" fmla="*/ 1741684 h 3652478"/>
                <a:gd name="connsiteX1514" fmla="*/ 6040775 w 10080264"/>
                <a:gd name="connsiteY1514" fmla="*/ 1752126 h 3652478"/>
                <a:gd name="connsiteX1515" fmla="*/ 6028532 w 10080264"/>
                <a:gd name="connsiteY1515" fmla="*/ 1764008 h 3652478"/>
                <a:gd name="connsiteX1516" fmla="*/ 6016288 w 10080264"/>
                <a:gd name="connsiteY1516" fmla="*/ 1778051 h 3652478"/>
                <a:gd name="connsiteX1517" fmla="*/ 6028532 w 10080264"/>
                <a:gd name="connsiteY1517" fmla="*/ 1772650 h 3652478"/>
                <a:gd name="connsiteX1518" fmla="*/ 6040775 w 10080264"/>
                <a:gd name="connsiteY1518" fmla="*/ 1765808 h 3652478"/>
                <a:gd name="connsiteX1519" fmla="*/ 6066703 w 10080264"/>
                <a:gd name="connsiteY1519" fmla="*/ 1755366 h 3652478"/>
                <a:gd name="connsiteX1520" fmla="*/ 6089029 w 10080264"/>
                <a:gd name="connsiteY1520" fmla="*/ 1743484 h 3652478"/>
                <a:gd name="connsiteX1521" fmla="*/ 6090830 w 10080264"/>
                <a:gd name="connsiteY1521" fmla="*/ 1736643 h 3652478"/>
                <a:gd name="connsiteX1522" fmla="*/ 6094431 w 10080264"/>
                <a:gd name="connsiteY1522" fmla="*/ 1731242 h 3652478"/>
                <a:gd name="connsiteX1523" fmla="*/ 6101273 w 10080264"/>
                <a:gd name="connsiteY1523" fmla="*/ 1726201 h 3652478"/>
                <a:gd name="connsiteX1524" fmla="*/ 6109915 w 10080264"/>
                <a:gd name="connsiteY1524" fmla="*/ 1720800 h 3652478"/>
                <a:gd name="connsiteX1525" fmla="*/ 5028953 w 10080264"/>
                <a:gd name="connsiteY1525" fmla="*/ 1698764 h 3652478"/>
                <a:gd name="connsiteX1526" fmla="*/ 5025351 w 10080264"/>
                <a:gd name="connsiteY1526" fmla="*/ 1702004 h 3652478"/>
                <a:gd name="connsiteX1527" fmla="*/ 5027152 w 10080264"/>
                <a:gd name="connsiteY1527" fmla="*/ 1702004 h 3652478"/>
                <a:gd name="connsiteX1528" fmla="*/ 9316453 w 10080264"/>
                <a:gd name="connsiteY1528" fmla="*/ 1684704 h 3652478"/>
                <a:gd name="connsiteX1529" fmla="*/ 9264596 w 10080264"/>
                <a:gd name="connsiteY1529" fmla="*/ 1721058 h 3652478"/>
                <a:gd name="connsiteX1530" fmla="*/ 9292325 w 10080264"/>
                <a:gd name="connsiteY1530" fmla="*/ 1703781 h 3652478"/>
                <a:gd name="connsiteX1531" fmla="*/ 7574815 w 10080264"/>
                <a:gd name="connsiteY1531" fmla="*/ 1684433 h 3652478"/>
                <a:gd name="connsiteX1532" fmla="*/ 7515758 w 10080264"/>
                <a:gd name="connsiteY1532" fmla="*/ 1724400 h 3652478"/>
                <a:gd name="connsiteX1533" fmla="*/ 7453820 w 10080264"/>
                <a:gd name="connsiteY1533" fmla="*/ 1762568 h 3652478"/>
                <a:gd name="connsiteX1534" fmla="*/ 7445178 w 10080264"/>
                <a:gd name="connsiteY1534" fmla="*/ 1769409 h 3652478"/>
                <a:gd name="connsiteX1535" fmla="*/ 7365235 w 10080264"/>
                <a:gd name="connsiteY1535" fmla="*/ 1818018 h 3652478"/>
                <a:gd name="connsiteX1536" fmla="*/ 7289253 w 10080264"/>
                <a:gd name="connsiteY1536" fmla="*/ 1868068 h 3652478"/>
                <a:gd name="connsiteX1537" fmla="*/ 7273408 w 10080264"/>
                <a:gd name="connsiteY1537" fmla="*/ 1887152 h 3652478"/>
                <a:gd name="connsiteX1538" fmla="*/ 7256123 w 10080264"/>
                <a:gd name="connsiteY1538" fmla="*/ 1904435 h 3652478"/>
                <a:gd name="connsiteX1539" fmla="*/ 7271968 w 10080264"/>
                <a:gd name="connsiteY1539" fmla="*/ 1897594 h 3652478"/>
                <a:gd name="connsiteX1540" fmla="*/ 7289253 w 10080264"/>
                <a:gd name="connsiteY1540" fmla="*/ 1888952 h 3652478"/>
                <a:gd name="connsiteX1541" fmla="*/ 7304737 w 10080264"/>
                <a:gd name="connsiteY1541" fmla="*/ 1882111 h 3652478"/>
                <a:gd name="connsiteX1542" fmla="*/ 7320222 w 10080264"/>
                <a:gd name="connsiteY1542" fmla="*/ 1874909 h 3652478"/>
                <a:gd name="connsiteX1543" fmla="*/ 7347950 w 10080264"/>
                <a:gd name="connsiteY1543" fmla="*/ 1852585 h 3652478"/>
                <a:gd name="connsiteX1544" fmla="*/ 7373877 w 10080264"/>
                <a:gd name="connsiteY1544" fmla="*/ 1828100 h 3652478"/>
                <a:gd name="connsiteX1545" fmla="*/ 7387921 w 10080264"/>
                <a:gd name="connsiteY1545" fmla="*/ 1816218 h 3652478"/>
                <a:gd name="connsiteX1546" fmla="*/ 7401605 w 10080264"/>
                <a:gd name="connsiteY1546" fmla="*/ 1807576 h 3652478"/>
                <a:gd name="connsiteX1547" fmla="*/ 7417090 w 10080264"/>
                <a:gd name="connsiteY1547" fmla="*/ 1800375 h 3652478"/>
                <a:gd name="connsiteX1548" fmla="*/ 7434735 w 10080264"/>
                <a:gd name="connsiteY1548" fmla="*/ 1795334 h 3652478"/>
                <a:gd name="connsiteX1549" fmla="*/ 7439776 w 10080264"/>
                <a:gd name="connsiteY1549" fmla="*/ 1786692 h 3652478"/>
                <a:gd name="connsiteX1550" fmla="*/ 7446618 w 10080264"/>
                <a:gd name="connsiteY1550" fmla="*/ 1779851 h 3652478"/>
                <a:gd name="connsiteX1551" fmla="*/ 7458862 w 10080264"/>
                <a:gd name="connsiteY1551" fmla="*/ 1771209 h 3652478"/>
                <a:gd name="connsiteX1552" fmla="*/ 7474346 w 10080264"/>
                <a:gd name="connsiteY1552" fmla="*/ 1762568 h 3652478"/>
                <a:gd name="connsiteX1553" fmla="*/ 7489830 w 10080264"/>
                <a:gd name="connsiteY1553" fmla="*/ 1757167 h 3652478"/>
                <a:gd name="connsiteX1554" fmla="*/ 7497032 w 10080264"/>
                <a:gd name="connsiteY1554" fmla="*/ 1746725 h 3652478"/>
                <a:gd name="connsiteX1555" fmla="*/ 7503874 w 10080264"/>
                <a:gd name="connsiteY1555" fmla="*/ 1738443 h 3652478"/>
                <a:gd name="connsiteX1556" fmla="*/ 7510716 w 10080264"/>
                <a:gd name="connsiteY1556" fmla="*/ 1731242 h 3652478"/>
                <a:gd name="connsiteX1557" fmla="*/ 7519359 w 10080264"/>
                <a:gd name="connsiteY1557" fmla="*/ 1726201 h 3652478"/>
                <a:gd name="connsiteX1558" fmla="*/ 7555729 w 10080264"/>
                <a:gd name="connsiteY1558" fmla="*/ 1701716 h 3652478"/>
                <a:gd name="connsiteX1559" fmla="*/ 7561131 w 10080264"/>
                <a:gd name="connsiteY1559" fmla="*/ 1698475 h 3652478"/>
                <a:gd name="connsiteX1560" fmla="*/ 7566172 w 10080264"/>
                <a:gd name="connsiteY1560" fmla="*/ 1694875 h 3652478"/>
                <a:gd name="connsiteX1561" fmla="*/ 2680026 w 10080264"/>
                <a:gd name="connsiteY1561" fmla="*/ 1674612 h 3652478"/>
                <a:gd name="connsiteX1562" fmla="*/ 2636470 w 10080264"/>
                <a:gd name="connsiteY1562" fmla="*/ 1699088 h 3652478"/>
                <a:gd name="connsiteX1563" fmla="*/ 2593275 w 10080264"/>
                <a:gd name="connsiteY1563" fmla="*/ 1725005 h 3652478"/>
                <a:gd name="connsiteX1564" fmla="*/ 2620992 w 10080264"/>
                <a:gd name="connsiteY1564" fmla="*/ 1712767 h 3652478"/>
                <a:gd name="connsiteX1565" fmla="*/ 2646909 w 10080264"/>
                <a:gd name="connsiteY1565" fmla="*/ 1702328 h 3652478"/>
                <a:gd name="connsiteX1566" fmla="*/ 2665988 w 10080264"/>
                <a:gd name="connsiteY1566" fmla="*/ 1688650 h 3652478"/>
                <a:gd name="connsiteX1567" fmla="*/ 2674627 w 10080264"/>
                <a:gd name="connsiteY1567" fmla="*/ 1683250 h 3652478"/>
                <a:gd name="connsiteX1568" fmla="*/ 3839478 w 10080264"/>
                <a:gd name="connsiteY1568" fmla="*/ 1671372 h 3652478"/>
                <a:gd name="connsiteX1569" fmla="*/ 3815359 w 10080264"/>
                <a:gd name="connsiteY1569" fmla="*/ 1680011 h 3652478"/>
                <a:gd name="connsiteX1570" fmla="*/ 3791242 w 10080264"/>
                <a:gd name="connsiteY1570" fmla="*/ 1692249 h 3652478"/>
                <a:gd name="connsiteX1571" fmla="*/ 3764964 w 10080264"/>
                <a:gd name="connsiteY1571" fmla="*/ 1704128 h 3652478"/>
                <a:gd name="connsiteX1572" fmla="*/ 3740847 w 10080264"/>
                <a:gd name="connsiteY1572" fmla="*/ 1718166 h 3652478"/>
                <a:gd name="connsiteX1573" fmla="*/ 3673533 w 10080264"/>
                <a:gd name="connsiteY1573" fmla="*/ 1757761 h 3652478"/>
                <a:gd name="connsiteX1574" fmla="*/ 3609459 w 10080264"/>
                <a:gd name="connsiteY1574" fmla="*/ 1792316 h 3652478"/>
                <a:gd name="connsiteX1575" fmla="*/ 3605859 w 10080264"/>
                <a:gd name="connsiteY1575" fmla="*/ 1794116 h 3652478"/>
                <a:gd name="connsiteX1576" fmla="*/ 3573102 w 10080264"/>
                <a:gd name="connsiteY1576" fmla="*/ 1811394 h 3652478"/>
                <a:gd name="connsiteX1577" fmla="*/ 3536746 w 10080264"/>
                <a:gd name="connsiteY1577" fmla="*/ 1827232 h 3652478"/>
                <a:gd name="connsiteX1578" fmla="*/ 3514068 w 10080264"/>
                <a:gd name="connsiteY1578" fmla="*/ 1837670 h 3652478"/>
                <a:gd name="connsiteX1579" fmla="*/ 3493550 w 10080264"/>
                <a:gd name="connsiteY1579" fmla="*/ 1849549 h 3652478"/>
                <a:gd name="connsiteX1580" fmla="*/ 3465473 w 10080264"/>
                <a:gd name="connsiteY1580" fmla="*/ 1863587 h 3652478"/>
                <a:gd name="connsiteX1581" fmla="*/ 3449994 w 10080264"/>
                <a:gd name="connsiteY1581" fmla="*/ 1872226 h 3652478"/>
                <a:gd name="connsiteX1582" fmla="*/ 3436315 w 10080264"/>
                <a:gd name="connsiteY1582" fmla="*/ 1882664 h 3652478"/>
                <a:gd name="connsiteX1583" fmla="*/ 3408598 w 10080264"/>
                <a:gd name="connsiteY1583" fmla="*/ 1903182 h 3652478"/>
                <a:gd name="connsiteX1584" fmla="*/ 3396719 w 10080264"/>
                <a:gd name="connsiteY1584" fmla="*/ 1915420 h 3652478"/>
                <a:gd name="connsiteX1585" fmla="*/ 3384480 w 10080264"/>
                <a:gd name="connsiteY1585" fmla="*/ 1925499 h 3652478"/>
                <a:gd name="connsiteX1586" fmla="*/ 3377641 w 10080264"/>
                <a:gd name="connsiteY1586" fmla="*/ 1935937 h 3652478"/>
                <a:gd name="connsiteX1587" fmla="*/ 3372241 w 10080264"/>
                <a:gd name="connsiteY1587" fmla="*/ 1946376 h 3652478"/>
                <a:gd name="connsiteX1588" fmla="*/ 3368641 w 10080264"/>
                <a:gd name="connsiteY1588" fmla="*/ 1951775 h 3652478"/>
                <a:gd name="connsiteX1589" fmla="*/ 3382680 w 10080264"/>
                <a:gd name="connsiteY1589" fmla="*/ 1943136 h 3652478"/>
                <a:gd name="connsiteX1590" fmla="*/ 3420837 w 10080264"/>
                <a:gd name="connsiteY1590" fmla="*/ 1916860 h 3652478"/>
                <a:gd name="connsiteX1591" fmla="*/ 3460433 w 10080264"/>
                <a:gd name="connsiteY1591" fmla="*/ 1894543 h 3652478"/>
                <a:gd name="connsiteX1592" fmla="*/ 3500389 w 10080264"/>
                <a:gd name="connsiteY1592" fmla="*/ 1868626 h 3652478"/>
                <a:gd name="connsiteX1593" fmla="*/ 3503629 w 10080264"/>
                <a:gd name="connsiteY1593" fmla="*/ 1865387 h 3652478"/>
                <a:gd name="connsiteX1594" fmla="*/ 3510828 w 10080264"/>
                <a:gd name="connsiteY1594" fmla="*/ 1865387 h 3652478"/>
                <a:gd name="connsiteX1595" fmla="*/ 3512628 w 10080264"/>
                <a:gd name="connsiteY1595" fmla="*/ 1861787 h 3652478"/>
                <a:gd name="connsiteX1596" fmla="*/ 3515868 w 10080264"/>
                <a:gd name="connsiteY1596" fmla="*/ 1854948 h 3652478"/>
                <a:gd name="connsiteX1597" fmla="*/ 3521267 w 10080264"/>
                <a:gd name="connsiteY1597" fmla="*/ 1853148 h 3652478"/>
                <a:gd name="connsiteX1598" fmla="*/ 3591821 w 10080264"/>
                <a:gd name="connsiteY1598" fmla="*/ 1818593 h 3652478"/>
                <a:gd name="connsiteX1599" fmla="*/ 3626738 w 10080264"/>
                <a:gd name="connsiteY1599" fmla="*/ 1800955 h 3652478"/>
                <a:gd name="connsiteX1600" fmla="*/ 3658054 w 10080264"/>
                <a:gd name="connsiteY1600" fmla="*/ 1781878 h 3652478"/>
                <a:gd name="connsiteX1601" fmla="*/ 3723568 w 10080264"/>
                <a:gd name="connsiteY1601" fmla="*/ 1744082 h 3652478"/>
                <a:gd name="connsiteX1602" fmla="*/ 3785842 w 10080264"/>
                <a:gd name="connsiteY1602" fmla="*/ 1707727 h 3652478"/>
                <a:gd name="connsiteX1603" fmla="*/ 3810320 w 10080264"/>
                <a:gd name="connsiteY1603" fmla="*/ 1693689 h 3652478"/>
                <a:gd name="connsiteX1604" fmla="*/ 3830838 w 10080264"/>
                <a:gd name="connsiteY1604" fmla="*/ 1680011 h 3652478"/>
                <a:gd name="connsiteX1605" fmla="*/ 3836238 w 10080264"/>
                <a:gd name="connsiteY1605" fmla="*/ 1678211 h 3652478"/>
                <a:gd name="connsiteX1606" fmla="*/ 3838038 w 10080264"/>
                <a:gd name="connsiteY1606" fmla="*/ 1674612 h 3652478"/>
                <a:gd name="connsiteX1607" fmla="*/ 6492705 w 10080264"/>
                <a:gd name="connsiteY1607" fmla="*/ 1648066 h 3652478"/>
                <a:gd name="connsiteX1608" fmla="*/ 6480461 w 10080264"/>
                <a:gd name="connsiteY1608" fmla="*/ 1654907 h 3652478"/>
                <a:gd name="connsiteX1609" fmla="*/ 6484062 w 10080264"/>
                <a:gd name="connsiteY1609" fmla="*/ 1653107 h 3652478"/>
                <a:gd name="connsiteX1610" fmla="*/ 4845268 w 10080264"/>
                <a:gd name="connsiteY1610" fmla="*/ 1639715 h 3652478"/>
                <a:gd name="connsiteX1611" fmla="*/ 4826179 w 10080264"/>
                <a:gd name="connsiteY1611" fmla="*/ 1656997 h 3652478"/>
                <a:gd name="connsiteX1612" fmla="*/ 4819336 w 10080264"/>
                <a:gd name="connsiteY1612" fmla="*/ 1669239 h 3652478"/>
                <a:gd name="connsiteX1613" fmla="*/ 4807091 w 10080264"/>
                <a:gd name="connsiteY1613" fmla="*/ 1682921 h 3652478"/>
                <a:gd name="connsiteX1614" fmla="*/ 4817535 w 10080264"/>
                <a:gd name="connsiteY1614" fmla="*/ 1674280 h 3652478"/>
                <a:gd name="connsiteX1615" fmla="*/ 4827980 w 10080264"/>
                <a:gd name="connsiteY1615" fmla="*/ 1663838 h 3652478"/>
                <a:gd name="connsiteX1616" fmla="*/ 4836624 w 10080264"/>
                <a:gd name="connsiteY1616" fmla="*/ 1651957 h 3652478"/>
                <a:gd name="connsiteX1617" fmla="*/ 8563445 w 10080264"/>
                <a:gd name="connsiteY1617" fmla="*/ 1634673 h 3652478"/>
                <a:gd name="connsiteX1618" fmla="*/ 8527074 w 10080264"/>
                <a:gd name="connsiteY1618" fmla="*/ 1656989 h 3652478"/>
                <a:gd name="connsiteX1619" fmla="*/ 8514829 w 10080264"/>
                <a:gd name="connsiteY1619" fmla="*/ 1667427 h 3652478"/>
                <a:gd name="connsiteX1620" fmla="*/ 8499344 w 10080264"/>
                <a:gd name="connsiteY1620" fmla="*/ 1676066 h 3652478"/>
                <a:gd name="connsiteX1621" fmla="*/ 8488901 w 10080264"/>
                <a:gd name="connsiteY1621" fmla="*/ 1682904 h 3652478"/>
                <a:gd name="connsiteX1622" fmla="*/ 8473416 w 10080264"/>
                <a:gd name="connsiteY1622" fmla="*/ 1693343 h 3652478"/>
                <a:gd name="connsiteX1623" fmla="*/ 8461172 w 10080264"/>
                <a:gd name="connsiteY1623" fmla="*/ 1701981 h 3652478"/>
                <a:gd name="connsiteX1624" fmla="*/ 8450728 w 10080264"/>
                <a:gd name="connsiteY1624" fmla="*/ 1710979 h 3652478"/>
                <a:gd name="connsiteX1625" fmla="*/ 8440645 w 10080264"/>
                <a:gd name="connsiteY1625" fmla="*/ 1721058 h 3652478"/>
                <a:gd name="connsiteX1626" fmla="*/ 8432002 w 10080264"/>
                <a:gd name="connsiteY1626" fmla="*/ 1731496 h 3652478"/>
                <a:gd name="connsiteX1627" fmla="*/ 8450728 w 10080264"/>
                <a:gd name="connsiteY1627" fmla="*/ 1722857 h 3652478"/>
                <a:gd name="connsiteX1628" fmla="*/ 8466214 w 10080264"/>
                <a:gd name="connsiteY1628" fmla="*/ 1714219 h 3652478"/>
                <a:gd name="connsiteX1629" fmla="*/ 8480258 w 10080264"/>
                <a:gd name="connsiteY1629" fmla="*/ 1703781 h 3652478"/>
                <a:gd name="connsiteX1630" fmla="*/ 8493943 w 10080264"/>
                <a:gd name="connsiteY1630" fmla="*/ 1693343 h 3652478"/>
                <a:gd name="connsiteX1631" fmla="*/ 8507987 w 10080264"/>
                <a:gd name="connsiteY1631" fmla="*/ 1679665 h 3652478"/>
                <a:gd name="connsiteX1632" fmla="*/ 8525273 w 10080264"/>
                <a:gd name="connsiteY1632" fmla="*/ 1665627 h 3652478"/>
                <a:gd name="connsiteX1633" fmla="*/ 8538957 w 10080264"/>
                <a:gd name="connsiteY1633" fmla="*/ 1653390 h 3652478"/>
                <a:gd name="connsiteX1634" fmla="*/ 8553002 w 10080264"/>
                <a:gd name="connsiteY1634" fmla="*/ 1641512 h 3652478"/>
                <a:gd name="connsiteX1635" fmla="*/ 6264039 w 10080264"/>
                <a:gd name="connsiteY1635" fmla="*/ 1620340 h 3652478"/>
                <a:gd name="connsiteX1636" fmla="*/ 6229469 w 10080264"/>
                <a:gd name="connsiteY1636" fmla="*/ 1644465 h 3652478"/>
                <a:gd name="connsiteX1637" fmla="*/ 6191298 w 10080264"/>
                <a:gd name="connsiteY1637" fmla="*/ 1667149 h 3652478"/>
                <a:gd name="connsiteX1638" fmla="*/ 6179415 w 10080264"/>
                <a:gd name="connsiteY1638" fmla="*/ 1675791 h 3652478"/>
                <a:gd name="connsiteX1639" fmla="*/ 6193099 w 10080264"/>
                <a:gd name="connsiteY1639" fmla="*/ 1670750 h 3652478"/>
                <a:gd name="connsiteX1640" fmla="*/ 6215785 w 10080264"/>
                <a:gd name="connsiteY1640" fmla="*/ 1662108 h 3652478"/>
                <a:gd name="connsiteX1641" fmla="*/ 6234511 w 10080264"/>
                <a:gd name="connsiteY1641" fmla="*/ 1651666 h 3652478"/>
                <a:gd name="connsiteX1642" fmla="*/ 6249995 w 10080264"/>
                <a:gd name="connsiteY1642" fmla="*/ 1637624 h 3652478"/>
                <a:gd name="connsiteX1643" fmla="*/ 4876242 w 10080264"/>
                <a:gd name="connsiteY1643" fmla="*/ 1613791 h 3652478"/>
                <a:gd name="connsiteX1644" fmla="*/ 4866158 w 10080264"/>
                <a:gd name="connsiteY1644" fmla="*/ 1622432 h 3652478"/>
                <a:gd name="connsiteX1645" fmla="*/ 4873001 w 10080264"/>
                <a:gd name="connsiteY1645" fmla="*/ 1620632 h 3652478"/>
                <a:gd name="connsiteX1646" fmla="*/ 3467272 w 10080264"/>
                <a:gd name="connsiteY1646" fmla="*/ 1605501 h 3652478"/>
                <a:gd name="connsiteX1647" fmla="*/ 3420837 w 10080264"/>
                <a:gd name="connsiteY1647" fmla="*/ 1628178 h 3652478"/>
                <a:gd name="connsiteX1648" fmla="*/ 3417237 w 10080264"/>
                <a:gd name="connsiteY1648" fmla="*/ 1635017 h 3652478"/>
                <a:gd name="connsiteX1649" fmla="*/ 3455394 w 10080264"/>
                <a:gd name="connsiteY1649" fmla="*/ 1612340 h 3652478"/>
                <a:gd name="connsiteX1650" fmla="*/ 1297994 w 10080264"/>
                <a:gd name="connsiteY1650" fmla="*/ 1594555 h 3652478"/>
                <a:gd name="connsiteX1651" fmla="*/ 1294396 w 10080264"/>
                <a:gd name="connsiteY1651" fmla="*/ 1596356 h 3652478"/>
                <a:gd name="connsiteX1652" fmla="*/ 1294396 w 10080264"/>
                <a:gd name="connsiteY1652" fmla="*/ 1598156 h 3652478"/>
                <a:gd name="connsiteX1653" fmla="*/ 5177341 w 10080264"/>
                <a:gd name="connsiteY1653" fmla="*/ 1577425 h 3652478"/>
                <a:gd name="connsiteX1654" fmla="*/ 5174100 w 10080264"/>
                <a:gd name="connsiteY1654" fmla="*/ 1579226 h 3652478"/>
                <a:gd name="connsiteX1655" fmla="*/ 5175540 w 10080264"/>
                <a:gd name="connsiteY1655" fmla="*/ 1579226 h 3652478"/>
                <a:gd name="connsiteX1656" fmla="*/ 3839478 w 10080264"/>
                <a:gd name="connsiteY1656" fmla="*/ 1567346 h 3652478"/>
                <a:gd name="connsiteX1657" fmla="*/ 3727168 w 10080264"/>
                <a:gd name="connsiteY1657" fmla="*/ 1629618 h 3652478"/>
                <a:gd name="connsiteX1658" fmla="*/ 3616299 w 10080264"/>
                <a:gd name="connsiteY1658" fmla="*/ 1686850 h 3652478"/>
                <a:gd name="connsiteX1659" fmla="*/ 3534946 w 10080264"/>
                <a:gd name="connsiteY1659" fmla="*/ 1730404 h 3652478"/>
                <a:gd name="connsiteX1660" fmla="*/ 3540345 w 10080264"/>
                <a:gd name="connsiteY1660" fmla="*/ 1728605 h 3652478"/>
                <a:gd name="connsiteX1661" fmla="*/ 3578142 w 10080264"/>
                <a:gd name="connsiteY1661" fmla="*/ 1714566 h 3652478"/>
                <a:gd name="connsiteX1662" fmla="*/ 3616299 w 10080264"/>
                <a:gd name="connsiteY1662" fmla="*/ 1699088 h 3652478"/>
                <a:gd name="connsiteX1663" fmla="*/ 3619538 w 10080264"/>
                <a:gd name="connsiteY1663" fmla="*/ 1697289 h 3652478"/>
                <a:gd name="connsiteX1664" fmla="*/ 3624937 w 10080264"/>
                <a:gd name="connsiteY1664" fmla="*/ 1695489 h 3652478"/>
                <a:gd name="connsiteX1665" fmla="*/ 3629977 w 10080264"/>
                <a:gd name="connsiteY1665" fmla="*/ 1692249 h 3652478"/>
                <a:gd name="connsiteX1666" fmla="*/ 3640416 w 10080264"/>
                <a:gd name="connsiteY1666" fmla="*/ 1683250 h 3652478"/>
                <a:gd name="connsiteX1667" fmla="*/ 3644016 w 10080264"/>
                <a:gd name="connsiteY1667" fmla="*/ 1680011 h 3652478"/>
                <a:gd name="connsiteX1668" fmla="*/ 3650855 w 10080264"/>
                <a:gd name="connsiteY1668" fmla="*/ 1674612 h 3652478"/>
                <a:gd name="connsiteX1669" fmla="*/ 3661294 w 10080264"/>
                <a:gd name="connsiteY1669" fmla="*/ 1669572 h 3652478"/>
                <a:gd name="connsiteX1670" fmla="*/ 3673533 w 10080264"/>
                <a:gd name="connsiteY1670" fmla="*/ 1664173 h 3652478"/>
                <a:gd name="connsiteX1671" fmla="*/ 3702690 w 10080264"/>
                <a:gd name="connsiteY1671" fmla="*/ 1645095 h 3652478"/>
                <a:gd name="connsiteX1672" fmla="*/ 3732208 w 10080264"/>
                <a:gd name="connsiteY1672" fmla="*/ 1628178 h 3652478"/>
                <a:gd name="connsiteX1673" fmla="*/ 3763524 w 10080264"/>
                <a:gd name="connsiteY1673" fmla="*/ 1612340 h 3652478"/>
                <a:gd name="connsiteX1674" fmla="*/ 3794481 w 10080264"/>
                <a:gd name="connsiteY1674" fmla="*/ 1596862 h 3652478"/>
                <a:gd name="connsiteX1675" fmla="*/ 3806721 w 10080264"/>
                <a:gd name="connsiteY1675" fmla="*/ 1591822 h 3652478"/>
                <a:gd name="connsiteX1676" fmla="*/ 3818959 w 10080264"/>
                <a:gd name="connsiteY1676" fmla="*/ 1584983 h 3652478"/>
                <a:gd name="connsiteX1677" fmla="*/ 3829398 w 10080264"/>
                <a:gd name="connsiteY1677" fmla="*/ 1577784 h 3652478"/>
                <a:gd name="connsiteX1678" fmla="*/ 3839478 w 10080264"/>
                <a:gd name="connsiteY1678" fmla="*/ 1570945 h 3652478"/>
                <a:gd name="connsiteX1679" fmla="*/ 2420491 w 10080264"/>
                <a:gd name="connsiteY1679" fmla="*/ 1567346 h 3652478"/>
                <a:gd name="connsiteX1680" fmla="*/ 2299182 w 10080264"/>
                <a:gd name="connsiteY1680" fmla="*/ 1624578 h 3652478"/>
                <a:gd name="connsiteX1681" fmla="*/ 2290543 w 10080264"/>
                <a:gd name="connsiteY1681" fmla="*/ 1628178 h 3652478"/>
                <a:gd name="connsiteX1682" fmla="*/ 2281904 w 10080264"/>
                <a:gd name="connsiteY1682" fmla="*/ 1620979 h 3652478"/>
                <a:gd name="connsiteX1683" fmla="*/ 2280104 w 10080264"/>
                <a:gd name="connsiteY1683" fmla="*/ 1619539 h 3652478"/>
                <a:gd name="connsiteX1684" fmla="*/ 2278304 w 10080264"/>
                <a:gd name="connsiteY1684" fmla="*/ 1624578 h 3652478"/>
                <a:gd name="connsiteX1685" fmla="*/ 2273265 w 10080264"/>
                <a:gd name="connsiteY1685" fmla="*/ 1629618 h 3652478"/>
                <a:gd name="connsiteX1686" fmla="*/ 2267865 w 10080264"/>
                <a:gd name="connsiteY1686" fmla="*/ 1633217 h 3652478"/>
                <a:gd name="connsiteX1687" fmla="*/ 2261026 w 10080264"/>
                <a:gd name="connsiteY1687" fmla="*/ 1636457 h 3652478"/>
                <a:gd name="connsiteX1688" fmla="*/ 2252387 w 10080264"/>
                <a:gd name="connsiteY1688" fmla="*/ 1636457 h 3652478"/>
                <a:gd name="connsiteX1689" fmla="*/ 2240148 w 10080264"/>
                <a:gd name="connsiteY1689" fmla="*/ 1638256 h 3652478"/>
                <a:gd name="connsiteX1690" fmla="*/ 2231509 w 10080264"/>
                <a:gd name="connsiteY1690" fmla="*/ 1640056 h 3652478"/>
                <a:gd name="connsiteX1691" fmla="*/ 2233308 w 10080264"/>
                <a:gd name="connsiteY1691" fmla="*/ 1648695 h 3652478"/>
                <a:gd name="connsiteX1692" fmla="*/ 2235108 w 10080264"/>
                <a:gd name="connsiteY1692" fmla="*/ 1659134 h 3652478"/>
                <a:gd name="connsiteX1693" fmla="*/ 2238348 w 10080264"/>
                <a:gd name="connsiteY1693" fmla="*/ 1672812 h 3652478"/>
                <a:gd name="connsiteX1694" fmla="*/ 2286943 w 10080264"/>
                <a:gd name="connsiteY1694" fmla="*/ 1648695 h 3652478"/>
                <a:gd name="connsiteX1695" fmla="*/ 2333739 w 10080264"/>
                <a:gd name="connsiteY1695" fmla="*/ 1624578 h 3652478"/>
                <a:gd name="connsiteX1696" fmla="*/ 2425530 w 10080264"/>
                <a:gd name="connsiteY1696" fmla="*/ 1570945 h 3652478"/>
                <a:gd name="connsiteX1697" fmla="*/ 7581657 w 10080264"/>
                <a:gd name="connsiteY1697" fmla="*/ 1566690 h 3652478"/>
                <a:gd name="connsiteX1698" fmla="*/ 7529802 w 10080264"/>
                <a:gd name="connsiteY1698" fmla="*/ 1606658 h 3652478"/>
                <a:gd name="connsiteX1699" fmla="*/ 7481188 w 10080264"/>
                <a:gd name="connsiteY1699" fmla="*/ 1639424 h 3652478"/>
                <a:gd name="connsiteX1700" fmla="*/ 7436535 w 10080264"/>
                <a:gd name="connsiteY1700" fmla="*/ 1668950 h 3652478"/>
                <a:gd name="connsiteX1701" fmla="*/ 7391162 w 10080264"/>
                <a:gd name="connsiteY1701" fmla="*/ 1694875 h 3652478"/>
                <a:gd name="connsiteX1702" fmla="*/ 7342908 w 10080264"/>
                <a:gd name="connsiteY1702" fmla="*/ 1720800 h 3652478"/>
                <a:gd name="connsiteX1703" fmla="*/ 7296095 w 10080264"/>
                <a:gd name="connsiteY1703" fmla="*/ 1750325 h 3652478"/>
                <a:gd name="connsiteX1704" fmla="*/ 7249281 w 10080264"/>
                <a:gd name="connsiteY1704" fmla="*/ 1781291 h 3652478"/>
                <a:gd name="connsiteX1705" fmla="*/ 7202468 w 10080264"/>
                <a:gd name="connsiteY1705" fmla="*/ 1814418 h 3652478"/>
                <a:gd name="connsiteX1706" fmla="*/ 7211111 w 10080264"/>
                <a:gd name="connsiteY1706" fmla="*/ 1837102 h 3652478"/>
                <a:gd name="connsiteX1707" fmla="*/ 7291053 w 10080264"/>
                <a:gd name="connsiteY1707" fmla="*/ 1772650 h 3652478"/>
                <a:gd name="connsiteX1708" fmla="*/ 7332465 w 10080264"/>
                <a:gd name="connsiteY1708" fmla="*/ 1741684 h 3652478"/>
                <a:gd name="connsiteX1709" fmla="*/ 7375678 w 10080264"/>
                <a:gd name="connsiteY1709" fmla="*/ 1710718 h 3652478"/>
                <a:gd name="connsiteX1710" fmla="*/ 7427533 w 10080264"/>
                <a:gd name="connsiteY1710" fmla="*/ 1675791 h 3652478"/>
                <a:gd name="connsiteX1711" fmla="*/ 7479748 w 10080264"/>
                <a:gd name="connsiteY1711" fmla="*/ 1643025 h 3652478"/>
                <a:gd name="connsiteX1712" fmla="*/ 7529802 w 10080264"/>
                <a:gd name="connsiteY1712" fmla="*/ 1611699 h 3652478"/>
                <a:gd name="connsiteX1713" fmla="*/ 7581657 w 10080264"/>
                <a:gd name="connsiteY1713" fmla="*/ 1580733 h 3652478"/>
                <a:gd name="connsiteX1714" fmla="*/ 7581657 w 10080264"/>
                <a:gd name="connsiteY1714" fmla="*/ 1573891 h 3652478"/>
                <a:gd name="connsiteX1715" fmla="*/ 2702345 w 10080264"/>
                <a:gd name="connsiteY1715" fmla="*/ 1565906 h 3652478"/>
                <a:gd name="connsiteX1716" fmla="*/ 2646909 w 10080264"/>
                <a:gd name="connsiteY1716" fmla="*/ 1590023 h 3652478"/>
                <a:gd name="connsiteX1717" fmla="*/ 2590035 w 10080264"/>
                <a:gd name="connsiteY1717" fmla="*/ 1615939 h 3652478"/>
                <a:gd name="connsiteX1718" fmla="*/ 2536400 w 10080264"/>
                <a:gd name="connsiteY1718" fmla="*/ 1643656 h 3652478"/>
                <a:gd name="connsiteX1719" fmla="*/ 2480605 w 10080264"/>
                <a:gd name="connsiteY1719" fmla="*/ 1672812 h 3652478"/>
                <a:gd name="connsiteX1720" fmla="*/ 2479166 w 10080264"/>
                <a:gd name="connsiteY1720" fmla="*/ 1672812 h 3652478"/>
                <a:gd name="connsiteX1721" fmla="*/ 2357857 w 10080264"/>
                <a:gd name="connsiteY1721" fmla="*/ 1739043 h 3652478"/>
                <a:gd name="connsiteX1722" fmla="*/ 2238348 w 10080264"/>
                <a:gd name="connsiteY1722" fmla="*/ 1808154 h 3652478"/>
                <a:gd name="connsiteX1723" fmla="*/ 2235108 w 10080264"/>
                <a:gd name="connsiteY1723" fmla="*/ 1818593 h 3652478"/>
                <a:gd name="connsiteX1724" fmla="*/ 2236908 w 10080264"/>
                <a:gd name="connsiteY1724" fmla="*/ 1825432 h 3652478"/>
                <a:gd name="connsiteX1725" fmla="*/ 2269665 w 10080264"/>
                <a:gd name="connsiteY1725" fmla="*/ 1813193 h 3652478"/>
                <a:gd name="connsiteX1726" fmla="*/ 2300982 w 10080264"/>
                <a:gd name="connsiteY1726" fmla="*/ 1800955 h 3652478"/>
                <a:gd name="connsiteX1727" fmla="*/ 2330140 w 10080264"/>
                <a:gd name="connsiteY1727" fmla="*/ 1787277 h 3652478"/>
                <a:gd name="connsiteX1728" fmla="*/ 2359657 w 10080264"/>
                <a:gd name="connsiteY1728" fmla="*/ 1773239 h 3652478"/>
                <a:gd name="connsiteX1729" fmla="*/ 2387374 w 10080264"/>
                <a:gd name="connsiteY1729" fmla="*/ 1757761 h 3652478"/>
                <a:gd name="connsiteX1730" fmla="*/ 2415091 w 10080264"/>
                <a:gd name="connsiteY1730" fmla="*/ 1742283 h 3652478"/>
                <a:gd name="connsiteX1731" fmla="*/ 2442809 w 10080264"/>
                <a:gd name="connsiteY1731" fmla="*/ 1725005 h 3652478"/>
                <a:gd name="connsiteX1732" fmla="*/ 2468727 w 10080264"/>
                <a:gd name="connsiteY1732" fmla="*/ 1707727 h 3652478"/>
                <a:gd name="connsiteX1733" fmla="*/ 2524161 w 10080264"/>
                <a:gd name="connsiteY1733" fmla="*/ 1669572 h 3652478"/>
                <a:gd name="connsiteX1734" fmla="*/ 2581396 w 10080264"/>
                <a:gd name="connsiteY1734" fmla="*/ 1636457 h 3652478"/>
                <a:gd name="connsiteX1735" fmla="*/ 2640070 w 10080264"/>
                <a:gd name="connsiteY1735" fmla="*/ 1607300 h 3652478"/>
                <a:gd name="connsiteX1736" fmla="*/ 2702345 w 10080264"/>
                <a:gd name="connsiteY1736" fmla="*/ 1579584 h 3652478"/>
                <a:gd name="connsiteX1737" fmla="*/ 4935310 w 10080264"/>
                <a:gd name="connsiteY1737" fmla="*/ 1563743 h 3652478"/>
                <a:gd name="connsiteX1738" fmla="*/ 4919822 w 10080264"/>
                <a:gd name="connsiteY1738" fmla="*/ 1575625 h 3652478"/>
                <a:gd name="connsiteX1739" fmla="*/ 4898933 w 10080264"/>
                <a:gd name="connsiteY1739" fmla="*/ 1594708 h 3652478"/>
                <a:gd name="connsiteX1740" fmla="*/ 4902535 w 10080264"/>
                <a:gd name="connsiteY1740" fmla="*/ 1593268 h 3652478"/>
                <a:gd name="connsiteX1741" fmla="*/ 4933869 w 10080264"/>
                <a:gd name="connsiteY1741" fmla="*/ 1577425 h 3652478"/>
                <a:gd name="connsiteX1742" fmla="*/ 8679404 w 10080264"/>
                <a:gd name="connsiteY1742" fmla="*/ 1549728 h 3652478"/>
                <a:gd name="connsiteX1743" fmla="*/ 8675802 w 10080264"/>
                <a:gd name="connsiteY1743" fmla="*/ 1551527 h 3652478"/>
                <a:gd name="connsiteX1744" fmla="*/ 8663918 w 10080264"/>
                <a:gd name="connsiteY1744" fmla="*/ 1556567 h 3652478"/>
                <a:gd name="connsiteX1745" fmla="*/ 8656716 w 10080264"/>
                <a:gd name="connsiteY1745" fmla="*/ 1558366 h 3652478"/>
                <a:gd name="connsiteX1746" fmla="*/ 8649874 w 10080264"/>
                <a:gd name="connsiteY1746" fmla="*/ 1558366 h 3652478"/>
                <a:gd name="connsiteX1747" fmla="*/ 8637630 w 10080264"/>
                <a:gd name="connsiteY1747" fmla="*/ 1574203 h 3652478"/>
                <a:gd name="connsiteX1748" fmla="*/ 8623945 w 10080264"/>
                <a:gd name="connsiteY1748" fmla="*/ 1587881 h 3652478"/>
                <a:gd name="connsiteX1749" fmla="*/ 8637630 w 10080264"/>
                <a:gd name="connsiteY1749" fmla="*/ 1581042 h 3652478"/>
                <a:gd name="connsiteX1750" fmla="*/ 8651674 w 10080264"/>
                <a:gd name="connsiteY1750" fmla="*/ 1574203 h 3652478"/>
                <a:gd name="connsiteX1751" fmla="*/ 8677603 w 10080264"/>
                <a:gd name="connsiteY1751" fmla="*/ 1561966 h 3652478"/>
                <a:gd name="connsiteX1752" fmla="*/ 8679404 w 10080264"/>
                <a:gd name="connsiteY1752" fmla="*/ 1555127 h 3652478"/>
                <a:gd name="connsiteX1753" fmla="*/ 9526042 w 10080264"/>
                <a:gd name="connsiteY1753" fmla="*/ 1544689 h 3652478"/>
                <a:gd name="connsiteX1754" fmla="*/ 9487869 w 10080264"/>
                <a:gd name="connsiteY1754" fmla="*/ 1568804 h 3652478"/>
                <a:gd name="connsiteX1755" fmla="*/ 9522801 w 10080264"/>
                <a:gd name="connsiteY1755" fmla="*/ 1555127 h 3652478"/>
                <a:gd name="connsiteX1756" fmla="*/ 7356592 w 10080264"/>
                <a:gd name="connsiteY1756" fmla="*/ 1537164 h 3652478"/>
                <a:gd name="connsiteX1757" fmla="*/ 7354792 w 10080264"/>
                <a:gd name="connsiteY1757" fmla="*/ 1538965 h 3652478"/>
                <a:gd name="connsiteX1758" fmla="*/ 7358393 w 10080264"/>
                <a:gd name="connsiteY1758" fmla="*/ 1537164 h 3652478"/>
                <a:gd name="connsiteX1759" fmla="*/ 2491044 w 10080264"/>
                <a:gd name="connsiteY1759" fmla="*/ 1532790 h 3652478"/>
                <a:gd name="connsiteX1760" fmla="*/ 2423730 w 10080264"/>
                <a:gd name="connsiteY1760" fmla="*/ 1564106 h 3652478"/>
                <a:gd name="connsiteX1761" fmla="*/ 2427330 w 10080264"/>
                <a:gd name="connsiteY1761" fmla="*/ 1570945 h 3652478"/>
                <a:gd name="connsiteX1762" fmla="*/ 2468727 w 10080264"/>
                <a:gd name="connsiteY1762" fmla="*/ 1545029 h 3652478"/>
                <a:gd name="connsiteX1763" fmla="*/ 9564214 w 10080264"/>
                <a:gd name="connsiteY1763" fmla="*/ 1518413 h 3652478"/>
                <a:gd name="connsiteX1764" fmla="*/ 9550530 w 10080264"/>
                <a:gd name="connsiteY1764" fmla="*/ 1528851 h 3652478"/>
                <a:gd name="connsiteX1765" fmla="*/ 9552330 w 10080264"/>
                <a:gd name="connsiteY1765" fmla="*/ 1528851 h 3652478"/>
                <a:gd name="connsiteX1766" fmla="*/ 9555572 w 10080264"/>
                <a:gd name="connsiteY1766" fmla="*/ 1528851 h 3652478"/>
                <a:gd name="connsiteX1767" fmla="*/ 9560973 w 10080264"/>
                <a:gd name="connsiteY1767" fmla="*/ 1523812 h 3652478"/>
                <a:gd name="connsiteX1768" fmla="*/ 9424128 w 10080264"/>
                <a:gd name="connsiteY1768" fmla="*/ 1511574 h 3652478"/>
                <a:gd name="connsiteX1769" fmla="*/ 9418726 w 10080264"/>
                <a:gd name="connsiteY1769" fmla="*/ 1515174 h 3652478"/>
                <a:gd name="connsiteX1770" fmla="*/ 9406843 w 10080264"/>
                <a:gd name="connsiteY1770" fmla="*/ 1523812 h 3652478"/>
                <a:gd name="connsiteX1771" fmla="*/ 9398200 w 10080264"/>
                <a:gd name="connsiteY1771" fmla="*/ 1528851 h 3652478"/>
                <a:gd name="connsiteX1772" fmla="*/ 9390997 w 10080264"/>
                <a:gd name="connsiteY1772" fmla="*/ 1530651 h 3652478"/>
                <a:gd name="connsiteX1773" fmla="*/ 9385956 w 10080264"/>
                <a:gd name="connsiteY1773" fmla="*/ 1530651 h 3652478"/>
                <a:gd name="connsiteX1774" fmla="*/ 9377313 w 10080264"/>
                <a:gd name="connsiteY1774" fmla="*/ 1528851 h 3652478"/>
                <a:gd name="connsiteX1775" fmla="*/ 9370110 w 10080264"/>
                <a:gd name="connsiteY1775" fmla="*/ 1523812 h 3652478"/>
                <a:gd name="connsiteX1776" fmla="*/ 9366870 w 10080264"/>
                <a:gd name="connsiteY1776" fmla="*/ 1520213 h 3652478"/>
                <a:gd name="connsiteX1777" fmla="*/ 9366870 w 10080264"/>
                <a:gd name="connsiteY1777" fmla="*/ 1515174 h 3652478"/>
                <a:gd name="connsiteX1778" fmla="*/ 9330498 w 10080264"/>
                <a:gd name="connsiteY1778" fmla="*/ 1537490 h 3652478"/>
                <a:gd name="connsiteX1779" fmla="*/ 9294126 w 10080264"/>
                <a:gd name="connsiteY1779" fmla="*/ 1561966 h 3652478"/>
                <a:gd name="connsiteX1780" fmla="*/ 9247310 w 10080264"/>
                <a:gd name="connsiteY1780" fmla="*/ 1589681 h 3652478"/>
                <a:gd name="connsiteX1781" fmla="*/ 9195453 w 10080264"/>
                <a:gd name="connsiteY1781" fmla="*/ 1617396 h 3652478"/>
                <a:gd name="connsiteX1782" fmla="*/ 9174566 w 10080264"/>
                <a:gd name="connsiteY1782" fmla="*/ 1676066 h 3652478"/>
                <a:gd name="connsiteX1783" fmla="*/ 9165923 w 10080264"/>
                <a:gd name="connsiteY1783" fmla="*/ 1691903 h 3652478"/>
                <a:gd name="connsiteX1784" fmla="*/ 9176367 w 10080264"/>
                <a:gd name="connsiteY1784" fmla="*/ 1688303 h 3652478"/>
                <a:gd name="connsiteX1785" fmla="*/ 9190051 w 10080264"/>
                <a:gd name="connsiteY1785" fmla="*/ 1688303 h 3652478"/>
                <a:gd name="connsiteX1786" fmla="*/ 9195453 w 10080264"/>
                <a:gd name="connsiteY1786" fmla="*/ 1679665 h 3652478"/>
                <a:gd name="connsiteX1787" fmla="*/ 9202295 w 10080264"/>
                <a:gd name="connsiteY1787" fmla="*/ 1671026 h 3652478"/>
                <a:gd name="connsiteX1788" fmla="*/ 9209138 w 10080264"/>
                <a:gd name="connsiteY1788" fmla="*/ 1662388 h 3652478"/>
                <a:gd name="connsiteX1789" fmla="*/ 9217780 w 10080264"/>
                <a:gd name="connsiteY1789" fmla="*/ 1655189 h 3652478"/>
                <a:gd name="connsiteX1790" fmla="*/ 9226423 w 10080264"/>
                <a:gd name="connsiteY1790" fmla="*/ 1650150 h 3652478"/>
                <a:gd name="connsiteX1791" fmla="*/ 9236867 w 10080264"/>
                <a:gd name="connsiteY1791" fmla="*/ 1644751 h 3652478"/>
                <a:gd name="connsiteX1792" fmla="*/ 9247310 w 10080264"/>
                <a:gd name="connsiteY1792" fmla="*/ 1639712 h 3652478"/>
                <a:gd name="connsiteX1793" fmla="*/ 9259554 w 10080264"/>
                <a:gd name="connsiteY1793" fmla="*/ 1637912 h 3652478"/>
                <a:gd name="connsiteX1794" fmla="*/ 9275039 w 10080264"/>
                <a:gd name="connsiteY1794" fmla="*/ 1631073 h 3652478"/>
                <a:gd name="connsiteX1795" fmla="*/ 9289084 w 10080264"/>
                <a:gd name="connsiteY1795" fmla="*/ 1620635 h 3652478"/>
                <a:gd name="connsiteX1796" fmla="*/ 9300968 w 10080264"/>
                <a:gd name="connsiteY1796" fmla="*/ 1608757 h 3652478"/>
                <a:gd name="connsiteX1797" fmla="*/ 9307810 w 10080264"/>
                <a:gd name="connsiteY1797" fmla="*/ 1593280 h 3652478"/>
                <a:gd name="connsiteX1798" fmla="*/ 9313212 w 10080264"/>
                <a:gd name="connsiteY1798" fmla="*/ 1584642 h 3652478"/>
                <a:gd name="connsiteX1799" fmla="*/ 9321855 w 10080264"/>
                <a:gd name="connsiteY1799" fmla="*/ 1584642 h 3652478"/>
                <a:gd name="connsiteX1800" fmla="*/ 9340581 w 10080264"/>
                <a:gd name="connsiteY1800" fmla="*/ 1584642 h 3652478"/>
                <a:gd name="connsiteX1801" fmla="*/ 9345983 w 10080264"/>
                <a:gd name="connsiteY1801" fmla="*/ 1575643 h 3652478"/>
                <a:gd name="connsiteX1802" fmla="*/ 9352825 w 10080264"/>
                <a:gd name="connsiteY1802" fmla="*/ 1568804 h 3652478"/>
                <a:gd name="connsiteX1803" fmla="*/ 9370110 w 10080264"/>
                <a:gd name="connsiteY1803" fmla="*/ 1556567 h 3652478"/>
                <a:gd name="connsiteX1804" fmla="*/ 9387756 w 10080264"/>
                <a:gd name="connsiteY1804" fmla="*/ 1546488 h 3652478"/>
                <a:gd name="connsiteX1805" fmla="*/ 9399640 w 10080264"/>
                <a:gd name="connsiteY1805" fmla="*/ 1537490 h 3652478"/>
                <a:gd name="connsiteX1806" fmla="*/ 9411884 w 10080264"/>
                <a:gd name="connsiteY1806" fmla="*/ 1532451 h 3652478"/>
                <a:gd name="connsiteX1807" fmla="*/ 9417286 w 10080264"/>
                <a:gd name="connsiteY1807" fmla="*/ 1520213 h 3652478"/>
                <a:gd name="connsiteX1808" fmla="*/ 5014906 w 10080264"/>
                <a:gd name="connsiteY1808" fmla="*/ 1494253 h 3652478"/>
                <a:gd name="connsiteX1809" fmla="*/ 4995817 w 10080264"/>
                <a:gd name="connsiteY1809" fmla="*/ 1509735 h 3652478"/>
                <a:gd name="connsiteX1810" fmla="*/ 5008063 w 10080264"/>
                <a:gd name="connsiteY1810" fmla="*/ 1506495 h 3652478"/>
                <a:gd name="connsiteX1811" fmla="*/ 6030332 w 10080264"/>
                <a:gd name="connsiteY1811" fmla="*/ 1492155 h 3652478"/>
                <a:gd name="connsiteX1812" fmla="*/ 6021690 w 10080264"/>
                <a:gd name="connsiteY1812" fmla="*/ 1493956 h 3652478"/>
                <a:gd name="connsiteX1813" fmla="*/ 6021690 w 10080264"/>
                <a:gd name="connsiteY1813" fmla="*/ 1499357 h 3652478"/>
                <a:gd name="connsiteX1814" fmla="*/ 9455098 w 10080264"/>
                <a:gd name="connsiteY1814" fmla="*/ 1491058 h 3652478"/>
                <a:gd name="connsiteX1815" fmla="*/ 9446456 w 10080264"/>
                <a:gd name="connsiteY1815" fmla="*/ 1494298 h 3652478"/>
                <a:gd name="connsiteX1816" fmla="*/ 9443214 w 10080264"/>
                <a:gd name="connsiteY1816" fmla="*/ 1497897 h 3652478"/>
                <a:gd name="connsiteX1817" fmla="*/ 9458700 w 10080264"/>
                <a:gd name="connsiteY1817" fmla="*/ 1492498 h 3652478"/>
                <a:gd name="connsiteX1818" fmla="*/ 4722091 w 10080264"/>
                <a:gd name="connsiteY1818" fmla="*/ 1491012 h 3652478"/>
                <a:gd name="connsiteX1819" fmla="*/ 4720651 w 10080264"/>
                <a:gd name="connsiteY1819" fmla="*/ 1501094 h 3652478"/>
                <a:gd name="connsiteX1820" fmla="*/ 4718850 w 10080264"/>
                <a:gd name="connsiteY1820" fmla="*/ 1511535 h 3652478"/>
                <a:gd name="connsiteX1821" fmla="*/ 4729295 w 10080264"/>
                <a:gd name="connsiteY1821" fmla="*/ 1509735 h 3652478"/>
                <a:gd name="connsiteX1822" fmla="*/ 4723892 w 10080264"/>
                <a:gd name="connsiteY1822" fmla="*/ 1501094 h 3652478"/>
                <a:gd name="connsiteX1823" fmla="*/ 9472384 w 10080264"/>
                <a:gd name="connsiteY1823" fmla="*/ 1485659 h 3652478"/>
                <a:gd name="connsiteX1824" fmla="*/ 9467342 w 10080264"/>
                <a:gd name="connsiteY1824" fmla="*/ 1489258 h 3652478"/>
                <a:gd name="connsiteX1825" fmla="*/ 9460140 w 10080264"/>
                <a:gd name="connsiteY1825" fmla="*/ 1492498 h 3652478"/>
                <a:gd name="connsiteX1826" fmla="*/ 9470584 w 10080264"/>
                <a:gd name="connsiteY1826" fmla="*/ 1491058 h 3652478"/>
                <a:gd name="connsiteX1827" fmla="*/ 9619672 w 10080264"/>
                <a:gd name="connsiteY1827" fmla="*/ 1483859 h 3652478"/>
                <a:gd name="connsiteX1828" fmla="*/ 9590143 w 10080264"/>
                <a:gd name="connsiteY1828" fmla="*/ 1502936 h 3652478"/>
                <a:gd name="connsiteX1829" fmla="*/ 9600586 w 10080264"/>
                <a:gd name="connsiteY1829" fmla="*/ 1499697 h 3652478"/>
                <a:gd name="connsiteX1830" fmla="*/ 9612830 w 10080264"/>
                <a:gd name="connsiteY1830" fmla="*/ 1497897 h 3652478"/>
                <a:gd name="connsiteX1831" fmla="*/ 4893891 w 10080264"/>
                <a:gd name="connsiteY1831" fmla="*/ 1447806 h 3652478"/>
                <a:gd name="connsiteX1832" fmla="*/ 4850310 w 10080264"/>
                <a:gd name="connsiteY1832" fmla="*/ 1483811 h 3652478"/>
                <a:gd name="connsiteX1833" fmla="*/ 4807091 w 10080264"/>
                <a:gd name="connsiteY1833" fmla="*/ 1521977 h 3652478"/>
                <a:gd name="connsiteX1834" fmla="*/ 4765671 w 10080264"/>
                <a:gd name="connsiteY1834" fmla="*/ 1561943 h 3652478"/>
                <a:gd name="connsiteX1835" fmla="*/ 4723892 w 10080264"/>
                <a:gd name="connsiteY1835" fmla="*/ 1601909 h 3652478"/>
                <a:gd name="connsiteX1836" fmla="*/ 4723892 w 10080264"/>
                <a:gd name="connsiteY1836" fmla="*/ 1613791 h 3652478"/>
                <a:gd name="connsiteX1837" fmla="*/ 4722091 w 10080264"/>
                <a:gd name="connsiteY1837" fmla="*/ 1626033 h 3652478"/>
                <a:gd name="connsiteX1838" fmla="*/ 4742981 w 10080264"/>
                <a:gd name="connsiteY1838" fmla="*/ 1605150 h 3652478"/>
                <a:gd name="connsiteX1839" fmla="*/ 4765671 w 10080264"/>
                <a:gd name="connsiteY1839" fmla="*/ 1582826 h 3652478"/>
                <a:gd name="connsiteX1840" fmla="*/ 4779358 w 10080264"/>
                <a:gd name="connsiteY1840" fmla="*/ 1565544 h 3652478"/>
                <a:gd name="connsiteX1841" fmla="*/ 4795205 w 10080264"/>
                <a:gd name="connsiteY1841" fmla="*/ 1551501 h 3652478"/>
                <a:gd name="connsiteX1842" fmla="*/ 4812493 w 10080264"/>
                <a:gd name="connsiteY1842" fmla="*/ 1541060 h 3652478"/>
                <a:gd name="connsiteX1843" fmla="*/ 4829781 w 10080264"/>
                <a:gd name="connsiteY1843" fmla="*/ 1534219 h 3652478"/>
                <a:gd name="connsiteX1844" fmla="*/ 4829781 w 10080264"/>
                <a:gd name="connsiteY1844" fmla="*/ 1508295 h 3652478"/>
                <a:gd name="connsiteX1845" fmla="*/ 4841666 w 10080264"/>
                <a:gd name="connsiteY1845" fmla="*/ 1506495 h 3652478"/>
                <a:gd name="connsiteX1846" fmla="*/ 4852111 w 10080264"/>
                <a:gd name="connsiteY1846" fmla="*/ 1502894 h 3652478"/>
                <a:gd name="connsiteX1847" fmla="*/ 4860755 w 10080264"/>
                <a:gd name="connsiteY1847" fmla="*/ 1497853 h 3652478"/>
                <a:gd name="connsiteX1848" fmla="*/ 4869399 w 10080264"/>
                <a:gd name="connsiteY1848" fmla="*/ 1491012 h 3652478"/>
                <a:gd name="connsiteX1849" fmla="*/ 4878043 w 10080264"/>
                <a:gd name="connsiteY1849" fmla="*/ 1482371 h 3652478"/>
                <a:gd name="connsiteX1850" fmla="*/ 4886687 w 10080264"/>
                <a:gd name="connsiteY1850" fmla="*/ 1465088 h 3652478"/>
                <a:gd name="connsiteX1851" fmla="*/ 1105832 w 10080264"/>
                <a:gd name="connsiteY1851" fmla="*/ 1431824 h 3652478"/>
                <a:gd name="connsiteX1852" fmla="*/ 1093597 w 10080264"/>
                <a:gd name="connsiteY1852" fmla="*/ 1439024 h 3652478"/>
                <a:gd name="connsiteX1853" fmla="*/ 1083161 w 10080264"/>
                <a:gd name="connsiteY1853" fmla="*/ 1447665 h 3652478"/>
                <a:gd name="connsiteX1854" fmla="*/ 1053653 w 10080264"/>
                <a:gd name="connsiteY1854" fmla="*/ 1468186 h 3652478"/>
                <a:gd name="connsiteX1855" fmla="*/ 1039979 w 10080264"/>
                <a:gd name="connsiteY1855" fmla="*/ 1478627 h 3652478"/>
                <a:gd name="connsiteX1856" fmla="*/ 1029543 w 10080264"/>
                <a:gd name="connsiteY1856" fmla="*/ 1489068 h 3652478"/>
                <a:gd name="connsiteX1857" fmla="*/ 1009031 w 10080264"/>
                <a:gd name="connsiteY1857" fmla="*/ 1506349 h 3652478"/>
                <a:gd name="connsiteX1858" fmla="*/ 991398 w 10080264"/>
                <a:gd name="connsiteY1858" fmla="*/ 1523630 h 3652478"/>
                <a:gd name="connsiteX1859" fmla="*/ 969087 w 10080264"/>
                <a:gd name="connsiteY1859" fmla="*/ 1540912 h 3652478"/>
                <a:gd name="connsiteX1860" fmla="*/ 951454 w 10080264"/>
                <a:gd name="connsiteY1860" fmla="*/ 1558193 h 3652478"/>
                <a:gd name="connsiteX1861" fmla="*/ 944617 w 10080264"/>
                <a:gd name="connsiteY1861" fmla="*/ 1565393 h 3652478"/>
                <a:gd name="connsiteX1862" fmla="*/ 935981 w 10080264"/>
                <a:gd name="connsiteY1862" fmla="*/ 1570434 h 3652478"/>
                <a:gd name="connsiteX1863" fmla="*/ 927344 w 10080264"/>
                <a:gd name="connsiteY1863" fmla="*/ 1575474 h 3652478"/>
                <a:gd name="connsiteX1864" fmla="*/ 918708 w 10080264"/>
                <a:gd name="connsiteY1864" fmla="*/ 1579074 h 3652478"/>
                <a:gd name="connsiteX1865" fmla="*/ 911871 w 10080264"/>
                <a:gd name="connsiteY1865" fmla="*/ 1582675 h 3652478"/>
                <a:gd name="connsiteX1866" fmla="*/ 908272 w 10080264"/>
                <a:gd name="connsiteY1866" fmla="*/ 1587715 h 3652478"/>
                <a:gd name="connsiteX1867" fmla="*/ 927344 w 10080264"/>
                <a:gd name="connsiteY1867" fmla="*/ 1598156 h 3652478"/>
                <a:gd name="connsiteX1868" fmla="*/ 944617 w 10080264"/>
                <a:gd name="connsiteY1868" fmla="*/ 1610397 h 3652478"/>
                <a:gd name="connsiteX1869" fmla="*/ 958651 w 10080264"/>
                <a:gd name="connsiteY1869" fmla="*/ 1593115 h 3652478"/>
                <a:gd name="connsiteX1870" fmla="*/ 974125 w 10080264"/>
                <a:gd name="connsiteY1870" fmla="*/ 1577274 h 3652478"/>
                <a:gd name="connsiteX1871" fmla="*/ 979523 w 10080264"/>
                <a:gd name="connsiteY1871" fmla="*/ 1572234 h 3652478"/>
                <a:gd name="connsiteX1872" fmla="*/ 984561 w 10080264"/>
                <a:gd name="connsiteY1872" fmla="*/ 1566833 h 3652478"/>
                <a:gd name="connsiteX1873" fmla="*/ 989959 w 10080264"/>
                <a:gd name="connsiteY1873" fmla="*/ 1558193 h 3652478"/>
                <a:gd name="connsiteX1874" fmla="*/ 993198 w 10080264"/>
                <a:gd name="connsiteY1874" fmla="*/ 1547752 h 3652478"/>
                <a:gd name="connsiteX1875" fmla="*/ 994997 w 10080264"/>
                <a:gd name="connsiteY1875" fmla="*/ 1535871 h 3652478"/>
                <a:gd name="connsiteX1876" fmla="*/ 1007232 w 10080264"/>
                <a:gd name="connsiteY1876" fmla="*/ 1535871 h 3652478"/>
                <a:gd name="connsiteX1877" fmla="*/ 1014069 w 10080264"/>
                <a:gd name="connsiteY1877" fmla="*/ 1535871 h 3652478"/>
                <a:gd name="connsiteX1878" fmla="*/ 1019107 w 10080264"/>
                <a:gd name="connsiteY1878" fmla="*/ 1537311 h 3652478"/>
                <a:gd name="connsiteX1879" fmla="*/ 1024505 w 10080264"/>
                <a:gd name="connsiteY1879" fmla="*/ 1539111 h 3652478"/>
                <a:gd name="connsiteX1880" fmla="*/ 1043577 w 10080264"/>
                <a:gd name="connsiteY1880" fmla="*/ 1509589 h 3652478"/>
                <a:gd name="connsiteX1881" fmla="*/ 1062289 w 10080264"/>
                <a:gd name="connsiteY1881" fmla="*/ 1482227 h 3652478"/>
                <a:gd name="connsiteX1882" fmla="*/ 1083161 w 10080264"/>
                <a:gd name="connsiteY1882" fmla="*/ 1456305 h 3652478"/>
                <a:gd name="connsiteX1883" fmla="*/ 8575689 w 10080264"/>
                <a:gd name="connsiteY1883" fmla="*/ 1430229 h 3652478"/>
                <a:gd name="connsiteX1884" fmla="*/ 8511228 w 10080264"/>
                <a:gd name="connsiteY1884" fmla="*/ 1468382 h 3652478"/>
                <a:gd name="connsiteX1885" fmla="*/ 8461172 w 10080264"/>
                <a:gd name="connsiteY1885" fmla="*/ 1501136 h 3652478"/>
                <a:gd name="connsiteX1886" fmla="*/ 8411115 w 10080264"/>
                <a:gd name="connsiteY1886" fmla="*/ 1530651 h 3652478"/>
                <a:gd name="connsiteX1887" fmla="*/ 8369342 w 10080264"/>
                <a:gd name="connsiteY1887" fmla="*/ 1556567 h 3652478"/>
                <a:gd name="connsiteX1888" fmla="*/ 8371142 w 10080264"/>
                <a:gd name="connsiteY1888" fmla="*/ 1568804 h 3652478"/>
                <a:gd name="connsiteX1889" fmla="*/ 8371142 w 10080264"/>
                <a:gd name="connsiteY1889" fmla="*/ 1575643 h 3652478"/>
                <a:gd name="connsiteX1890" fmla="*/ 8369342 w 10080264"/>
                <a:gd name="connsiteY1890" fmla="*/ 1581042 h 3652478"/>
                <a:gd name="connsiteX1891" fmla="*/ 8367541 w 10080264"/>
                <a:gd name="connsiteY1891" fmla="*/ 1584642 h 3652478"/>
                <a:gd name="connsiteX1892" fmla="*/ 8502585 w 10080264"/>
                <a:gd name="connsiteY1892" fmla="*/ 1485659 h 3652478"/>
                <a:gd name="connsiteX1893" fmla="*/ 5205074 w 10080264"/>
                <a:gd name="connsiteY1893" fmla="*/ 1430163 h 3652478"/>
                <a:gd name="connsiteX1894" fmla="*/ 5180943 w 10080264"/>
                <a:gd name="connsiteY1894" fmla="*/ 1451046 h 3652478"/>
                <a:gd name="connsiteX1895" fmla="*/ 5158252 w 10080264"/>
                <a:gd name="connsiteY1895" fmla="*/ 1471929 h 3652478"/>
                <a:gd name="connsiteX1896" fmla="*/ 5140964 w 10080264"/>
                <a:gd name="connsiteY1896" fmla="*/ 1485611 h 3652478"/>
                <a:gd name="connsiteX1897" fmla="*/ 5123676 w 10080264"/>
                <a:gd name="connsiteY1897" fmla="*/ 1501094 h 3652478"/>
                <a:gd name="connsiteX1898" fmla="*/ 5101346 w 10080264"/>
                <a:gd name="connsiteY1898" fmla="*/ 1516936 h 3652478"/>
                <a:gd name="connsiteX1899" fmla="*/ 5077215 w 10080264"/>
                <a:gd name="connsiteY1899" fmla="*/ 1532419 h 3652478"/>
                <a:gd name="connsiteX1900" fmla="*/ 5045880 w 10080264"/>
                <a:gd name="connsiteY1900" fmla="*/ 1563743 h 3652478"/>
                <a:gd name="connsiteX1901" fmla="*/ 5011305 w 10080264"/>
                <a:gd name="connsiteY1901" fmla="*/ 1594708 h 3652478"/>
                <a:gd name="connsiteX1902" fmla="*/ 4940712 w 10080264"/>
                <a:gd name="connsiteY1902" fmla="*/ 1655197 h 3652478"/>
                <a:gd name="connsiteX1903" fmla="*/ 4866158 w 10080264"/>
                <a:gd name="connsiteY1903" fmla="*/ 1719647 h 3652478"/>
                <a:gd name="connsiteX1904" fmla="*/ 4798447 w 10080264"/>
                <a:gd name="connsiteY1904" fmla="*/ 1778336 h 3652478"/>
                <a:gd name="connsiteX1905" fmla="*/ 4779358 w 10080264"/>
                <a:gd name="connsiteY1905" fmla="*/ 1797419 h 3652478"/>
                <a:gd name="connsiteX1906" fmla="*/ 4758828 w 10080264"/>
                <a:gd name="connsiteY1906" fmla="*/ 1821542 h 3652478"/>
                <a:gd name="connsiteX1907" fmla="*/ 4746583 w 10080264"/>
                <a:gd name="connsiteY1907" fmla="*/ 1837385 h 3652478"/>
                <a:gd name="connsiteX1908" fmla="*/ 4776116 w 10080264"/>
                <a:gd name="connsiteY1908" fmla="*/ 1819742 h 3652478"/>
                <a:gd name="connsiteX1909" fmla="*/ 4798447 w 10080264"/>
                <a:gd name="connsiteY1909" fmla="*/ 1798859 h 3652478"/>
                <a:gd name="connsiteX1910" fmla="*/ 4824379 w 10080264"/>
                <a:gd name="connsiteY1910" fmla="*/ 1774735 h 3652478"/>
                <a:gd name="connsiteX1911" fmla="*/ 4834823 w 10080264"/>
                <a:gd name="connsiteY1911" fmla="*/ 1764294 h 3652478"/>
                <a:gd name="connsiteX1912" fmla="*/ 4847069 w 10080264"/>
                <a:gd name="connsiteY1912" fmla="*/ 1772935 h 3652478"/>
                <a:gd name="connsiteX1913" fmla="*/ 4848510 w 10080264"/>
                <a:gd name="connsiteY1913" fmla="*/ 1772935 h 3652478"/>
                <a:gd name="connsiteX1914" fmla="*/ 4852111 w 10080264"/>
                <a:gd name="connsiteY1914" fmla="*/ 1757453 h 3652478"/>
                <a:gd name="connsiteX1915" fmla="*/ 4858954 w 10080264"/>
                <a:gd name="connsiteY1915" fmla="*/ 1745571 h 3652478"/>
                <a:gd name="connsiteX1916" fmla="*/ 4869399 w 10080264"/>
                <a:gd name="connsiteY1916" fmla="*/ 1735129 h 3652478"/>
                <a:gd name="connsiteX1917" fmla="*/ 4881645 w 10080264"/>
                <a:gd name="connsiteY1917" fmla="*/ 1726488 h 3652478"/>
                <a:gd name="connsiteX1918" fmla="*/ 4895331 w 10080264"/>
                <a:gd name="connsiteY1918" fmla="*/ 1716046 h 3652478"/>
                <a:gd name="connsiteX1919" fmla="*/ 4909378 w 10080264"/>
                <a:gd name="connsiteY1919" fmla="*/ 1709205 h 3652478"/>
                <a:gd name="connsiteX1920" fmla="*/ 4909378 w 10080264"/>
                <a:gd name="connsiteY1920" fmla="*/ 1707405 h 3652478"/>
                <a:gd name="connsiteX1921" fmla="*/ 4909378 w 10080264"/>
                <a:gd name="connsiteY1921" fmla="*/ 1682921 h 3652478"/>
                <a:gd name="connsiteX1922" fmla="*/ 4930267 w 10080264"/>
                <a:gd name="connsiteY1922" fmla="*/ 1695163 h 3652478"/>
                <a:gd name="connsiteX1923" fmla="*/ 4932068 w 10080264"/>
                <a:gd name="connsiteY1923" fmla="*/ 1695163 h 3652478"/>
                <a:gd name="connsiteX1924" fmla="*/ 4935310 w 10080264"/>
                <a:gd name="connsiteY1924" fmla="*/ 1688322 h 3652478"/>
                <a:gd name="connsiteX1925" fmla="*/ 4935310 w 10080264"/>
                <a:gd name="connsiteY1925" fmla="*/ 1682921 h 3652478"/>
                <a:gd name="connsiteX1926" fmla="*/ 4938911 w 10080264"/>
                <a:gd name="connsiteY1926" fmla="*/ 1676080 h 3652478"/>
                <a:gd name="connsiteX1927" fmla="*/ 4938911 w 10080264"/>
                <a:gd name="connsiteY1927" fmla="*/ 1671040 h 3652478"/>
                <a:gd name="connsiteX1928" fmla="*/ 4947555 w 10080264"/>
                <a:gd name="connsiteY1928" fmla="*/ 1665639 h 3652478"/>
                <a:gd name="connsiteX1929" fmla="*/ 4949356 w 10080264"/>
                <a:gd name="connsiteY1929" fmla="*/ 1665639 h 3652478"/>
                <a:gd name="connsiteX1930" fmla="*/ 4949356 w 10080264"/>
                <a:gd name="connsiteY1930" fmla="*/ 1648356 h 3652478"/>
                <a:gd name="connsiteX1931" fmla="*/ 4959441 w 10080264"/>
                <a:gd name="connsiteY1931" fmla="*/ 1644756 h 3652478"/>
                <a:gd name="connsiteX1932" fmla="*/ 4976729 w 10080264"/>
                <a:gd name="connsiteY1932" fmla="*/ 1636114 h 3652478"/>
                <a:gd name="connsiteX1933" fmla="*/ 4995817 w 10080264"/>
                <a:gd name="connsiteY1933" fmla="*/ 1624232 h 3652478"/>
                <a:gd name="connsiteX1934" fmla="*/ 5014906 w 10080264"/>
                <a:gd name="connsiteY1934" fmla="*/ 1608750 h 3652478"/>
                <a:gd name="connsiteX1935" fmla="*/ 5032194 w 10080264"/>
                <a:gd name="connsiteY1935" fmla="*/ 1589667 h 3652478"/>
                <a:gd name="connsiteX1936" fmla="*/ 5049482 w 10080264"/>
                <a:gd name="connsiteY1936" fmla="*/ 1570584 h 3652478"/>
                <a:gd name="connsiteX1937" fmla="*/ 5068571 w 10080264"/>
                <a:gd name="connsiteY1937" fmla="*/ 1551501 h 3652478"/>
                <a:gd name="connsiteX1938" fmla="*/ 5108189 w 10080264"/>
                <a:gd name="connsiteY1938" fmla="*/ 1516936 h 3652478"/>
                <a:gd name="connsiteX1939" fmla="*/ 5140964 w 10080264"/>
                <a:gd name="connsiteY1939" fmla="*/ 1496053 h 3652478"/>
                <a:gd name="connsiteX1940" fmla="*/ 5168697 w 10080264"/>
                <a:gd name="connsiteY1940" fmla="*/ 1475170 h 3652478"/>
                <a:gd name="connsiteX1941" fmla="*/ 5180943 w 10080264"/>
                <a:gd name="connsiteY1941" fmla="*/ 1466889 h 3652478"/>
                <a:gd name="connsiteX1942" fmla="*/ 5191387 w 10080264"/>
                <a:gd name="connsiteY1942" fmla="*/ 1456447 h 3652478"/>
                <a:gd name="connsiteX1943" fmla="*/ 5200031 w 10080264"/>
                <a:gd name="connsiteY1943" fmla="*/ 1444205 h 3652478"/>
                <a:gd name="connsiteX1944" fmla="*/ 7502074 w 10080264"/>
                <a:gd name="connsiteY1944" fmla="*/ 1429863 h 3652478"/>
                <a:gd name="connsiteX1945" fmla="*/ 7484789 w 10080264"/>
                <a:gd name="connsiteY1945" fmla="*/ 1443906 h 3652478"/>
                <a:gd name="connsiteX1946" fmla="*/ 7488390 w 10080264"/>
                <a:gd name="connsiteY1946" fmla="*/ 1442106 h 3652478"/>
                <a:gd name="connsiteX1947" fmla="*/ 7495232 w 10080264"/>
                <a:gd name="connsiteY1947" fmla="*/ 1437065 h 3652478"/>
                <a:gd name="connsiteX1948" fmla="*/ 6019889 w 10080264"/>
                <a:gd name="connsiteY1948" fmla="*/ 1421222 h 3652478"/>
                <a:gd name="connsiteX1949" fmla="*/ 6007646 w 10080264"/>
                <a:gd name="connsiteY1949" fmla="*/ 1429863 h 3652478"/>
                <a:gd name="connsiteX1950" fmla="*/ 6011247 w 10080264"/>
                <a:gd name="connsiteY1950" fmla="*/ 1433464 h 3652478"/>
                <a:gd name="connsiteX1951" fmla="*/ 4786561 w 10080264"/>
                <a:gd name="connsiteY1951" fmla="*/ 1416481 h 3652478"/>
                <a:gd name="connsiteX1952" fmla="*/ 4720651 w 10080264"/>
                <a:gd name="connsiteY1952" fmla="*/ 1465088 h 3652478"/>
                <a:gd name="connsiteX1953" fmla="*/ 4722091 w 10080264"/>
                <a:gd name="connsiteY1953" fmla="*/ 1466889 h 3652478"/>
                <a:gd name="connsiteX1954" fmla="*/ 4734337 w 10080264"/>
                <a:gd name="connsiteY1954" fmla="*/ 1465088 h 3652478"/>
                <a:gd name="connsiteX1955" fmla="*/ 4750184 w 10080264"/>
                <a:gd name="connsiteY1955" fmla="*/ 1459687 h 3652478"/>
                <a:gd name="connsiteX1956" fmla="*/ 4760269 w 10080264"/>
                <a:gd name="connsiteY1956" fmla="*/ 1454647 h 3652478"/>
                <a:gd name="connsiteX1957" fmla="*/ 4767472 w 10080264"/>
                <a:gd name="connsiteY1957" fmla="*/ 1447806 h 3652478"/>
                <a:gd name="connsiteX1958" fmla="*/ 4770714 w 10080264"/>
                <a:gd name="connsiteY1958" fmla="*/ 1439164 h 3652478"/>
                <a:gd name="connsiteX1959" fmla="*/ 4777917 w 10080264"/>
                <a:gd name="connsiteY1959" fmla="*/ 1426922 h 3652478"/>
                <a:gd name="connsiteX1960" fmla="*/ 6565446 w 10080264"/>
                <a:gd name="connsiteY1960" fmla="*/ 1416181 h 3652478"/>
                <a:gd name="connsiteX1961" fmla="*/ 6514052 w 10080264"/>
                <a:gd name="connsiteY1961" fmla="*/ 1453672 h 3652478"/>
                <a:gd name="connsiteX1962" fmla="*/ 6504588 w 10080264"/>
                <a:gd name="connsiteY1962" fmla="*/ 1459389 h 3652478"/>
                <a:gd name="connsiteX1963" fmla="*/ 6495863 w 10080264"/>
                <a:gd name="connsiteY1963" fmla="*/ 1465701 h 3652478"/>
                <a:gd name="connsiteX1964" fmla="*/ 6450933 w 10080264"/>
                <a:gd name="connsiteY1964" fmla="*/ 1493956 h 3652478"/>
                <a:gd name="connsiteX1965" fmla="*/ 6349024 w 10080264"/>
                <a:gd name="connsiteY1965" fmla="*/ 1561649 h 3652478"/>
                <a:gd name="connsiteX1966" fmla="*/ 6323096 w 10080264"/>
                <a:gd name="connsiteY1966" fmla="*/ 1580733 h 3652478"/>
                <a:gd name="connsiteX1967" fmla="*/ 6274482 w 10080264"/>
                <a:gd name="connsiteY1967" fmla="*/ 1613499 h 3652478"/>
                <a:gd name="connsiteX1968" fmla="*/ 6289967 w 10080264"/>
                <a:gd name="connsiteY1968" fmla="*/ 1613499 h 3652478"/>
                <a:gd name="connsiteX1969" fmla="*/ 6305451 w 10080264"/>
                <a:gd name="connsiteY1969" fmla="*/ 1599816 h 3652478"/>
                <a:gd name="connsiteX1970" fmla="*/ 6323096 w 10080264"/>
                <a:gd name="connsiteY1970" fmla="*/ 1585774 h 3652478"/>
                <a:gd name="connsiteX1971" fmla="*/ 6338581 w 10080264"/>
                <a:gd name="connsiteY1971" fmla="*/ 1573891 h 3652478"/>
                <a:gd name="connsiteX1972" fmla="*/ 6355866 w 10080264"/>
                <a:gd name="connsiteY1972" fmla="*/ 1563449 h 3652478"/>
                <a:gd name="connsiteX1973" fmla="*/ 6423205 w 10080264"/>
                <a:gd name="connsiteY1973" fmla="*/ 1518080 h 3652478"/>
                <a:gd name="connsiteX1974" fmla="*/ 6444091 w 10080264"/>
                <a:gd name="connsiteY1974" fmla="*/ 1506198 h 3652478"/>
                <a:gd name="connsiteX1975" fmla="*/ 6461376 w 10080264"/>
                <a:gd name="connsiteY1975" fmla="*/ 1493956 h 3652478"/>
                <a:gd name="connsiteX1976" fmla="*/ 6475420 w 10080264"/>
                <a:gd name="connsiteY1976" fmla="*/ 1483514 h 3652478"/>
                <a:gd name="connsiteX1977" fmla="*/ 6487663 w 10080264"/>
                <a:gd name="connsiteY1977" fmla="*/ 1471632 h 3652478"/>
                <a:gd name="connsiteX1978" fmla="*/ 6495863 w 10080264"/>
                <a:gd name="connsiteY1978" fmla="*/ 1465701 h 3652478"/>
                <a:gd name="connsiteX1979" fmla="*/ 6508189 w 10080264"/>
                <a:gd name="connsiteY1979" fmla="*/ 1457949 h 3652478"/>
                <a:gd name="connsiteX1980" fmla="*/ 6514052 w 10080264"/>
                <a:gd name="connsiteY1980" fmla="*/ 1453672 h 3652478"/>
                <a:gd name="connsiteX1981" fmla="*/ 6521873 w 10080264"/>
                <a:gd name="connsiteY1981" fmla="*/ 1448947 h 3652478"/>
                <a:gd name="connsiteX1982" fmla="*/ 6555003 w 10080264"/>
                <a:gd name="connsiteY1982" fmla="*/ 1433464 h 3652478"/>
                <a:gd name="connsiteX1983" fmla="*/ 6561845 w 10080264"/>
                <a:gd name="connsiteY1983" fmla="*/ 1421222 h 3652478"/>
                <a:gd name="connsiteX1984" fmla="*/ 4961242 w 10080264"/>
                <a:gd name="connsiteY1984" fmla="*/ 1395598 h 3652478"/>
                <a:gd name="connsiteX1985" fmla="*/ 4924865 w 10080264"/>
                <a:gd name="connsiteY1985" fmla="*/ 1423322 h 3652478"/>
                <a:gd name="connsiteX1986" fmla="*/ 4907577 w 10080264"/>
                <a:gd name="connsiteY1986" fmla="*/ 1437364 h 3652478"/>
                <a:gd name="connsiteX1987" fmla="*/ 4912979 w 10080264"/>
                <a:gd name="connsiteY1987" fmla="*/ 1439164 h 3652478"/>
                <a:gd name="connsiteX1988" fmla="*/ 4919822 w 10080264"/>
                <a:gd name="connsiteY1988" fmla="*/ 1440605 h 3652478"/>
                <a:gd name="connsiteX1989" fmla="*/ 4928466 w 10080264"/>
                <a:gd name="connsiteY1989" fmla="*/ 1431963 h 3652478"/>
                <a:gd name="connsiteX1990" fmla="*/ 4933869 w 10080264"/>
                <a:gd name="connsiteY1990" fmla="*/ 1428723 h 3652478"/>
                <a:gd name="connsiteX1991" fmla="*/ 4940712 w 10080264"/>
                <a:gd name="connsiteY1991" fmla="*/ 1426922 h 3652478"/>
                <a:gd name="connsiteX1992" fmla="*/ 4821137 w 10080264"/>
                <a:gd name="connsiteY1992" fmla="*/ 1390557 h 3652478"/>
                <a:gd name="connsiteX1993" fmla="*/ 4798447 w 10080264"/>
                <a:gd name="connsiteY1993" fmla="*/ 1406039 h 3652478"/>
                <a:gd name="connsiteX1994" fmla="*/ 4807091 w 10080264"/>
                <a:gd name="connsiteY1994" fmla="*/ 1402439 h 3652478"/>
                <a:gd name="connsiteX1995" fmla="*/ 4815735 w 10080264"/>
                <a:gd name="connsiteY1995" fmla="*/ 1399198 h 3652478"/>
                <a:gd name="connsiteX1996" fmla="*/ 3384480 w 10080264"/>
                <a:gd name="connsiteY1996" fmla="*/ 1383770 h 3652478"/>
                <a:gd name="connsiteX1997" fmla="*/ 3295928 w 10080264"/>
                <a:gd name="connsiteY1997" fmla="*/ 1432363 h 3652478"/>
                <a:gd name="connsiteX1998" fmla="*/ 3301328 w 10080264"/>
                <a:gd name="connsiteY1998" fmla="*/ 1439562 h 3652478"/>
                <a:gd name="connsiteX1999" fmla="*/ 3306367 w 10080264"/>
                <a:gd name="connsiteY1999" fmla="*/ 1434163 h 3652478"/>
                <a:gd name="connsiteX2000" fmla="*/ 3313207 w 10080264"/>
                <a:gd name="connsiteY2000" fmla="*/ 1427324 h 3652478"/>
                <a:gd name="connsiteX2001" fmla="*/ 3320046 w 10080264"/>
                <a:gd name="connsiteY2001" fmla="*/ 1423725 h 3652478"/>
                <a:gd name="connsiteX2002" fmla="*/ 3327246 w 10080264"/>
                <a:gd name="connsiteY2002" fmla="*/ 1420485 h 3652478"/>
                <a:gd name="connsiteX2003" fmla="*/ 3342724 w 10080264"/>
                <a:gd name="connsiteY2003" fmla="*/ 1413286 h 3652478"/>
                <a:gd name="connsiteX2004" fmla="*/ 3358563 w 10080264"/>
                <a:gd name="connsiteY2004" fmla="*/ 1406447 h 3652478"/>
                <a:gd name="connsiteX2005" fmla="*/ 3370442 w 10080264"/>
                <a:gd name="connsiteY2005" fmla="*/ 1394208 h 3652478"/>
                <a:gd name="connsiteX2006" fmla="*/ 7373877 w 10080264"/>
                <a:gd name="connsiteY2006" fmla="*/ 1378013 h 3652478"/>
                <a:gd name="connsiteX2007" fmla="*/ 7308338 w 10080264"/>
                <a:gd name="connsiteY2007" fmla="*/ 1412580 h 3652478"/>
                <a:gd name="connsiteX2008" fmla="*/ 7261525 w 10080264"/>
                <a:gd name="connsiteY2008" fmla="*/ 1440305 h 3652478"/>
                <a:gd name="connsiteX2009" fmla="*/ 7219753 w 10080264"/>
                <a:gd name="connsiteY2009" fmla="*/ 1469831 h 3652478"/>
                <a:gd name="connsiteX2010" fmla="*/ 7180142 w 10080264"/>
                <a:gd name="connsiteY2010" fmla="*/ 1499357 h 3652478"/>
                <a:gd name="connsiteX2011" fmla="*/ 7147012 w 10080264"/>
                <a:gd name="connsiteY2011" fmla="*/ 1530323 h 3652478"/>
                <a:gd name="connsiteX2012" fmla="*/ 7136569 w 10080264"/>
                <a:gd name="connsiteY2012" fmla="*/ 1540765 h 3652478"/>
                <a:gd name="connsiteX2013" fmla="*/ 7126486 w 10080264"/>
                <a:gd name="connsiteY2013" fmla="*/ 1547606 h 3652478"/>
                <a:gd name="connsiteX2014" fmla="*/ 7136569 w 10080264"/>
                <a:gd name="connsiteY2014" fmla="*/ 1547606 h 3652478"/>
                <a:gd name="connsiteX2015" fmla="*/ 7145572 w 10080264"/>
                <a:gd name="connsiteY2015" fmla="*/ 1546166 h 3652478"/>
                <a:gd name="connsiteX2016" fmla="*/ 7156015 w 10080264"/>
                <a:gd name="connsiteY2016" fmla="*/ 1540765 h 3652478"/>
                <a:gd name="connsiteX2017" fmla="*/ 7164657 w 10080264"/>
                <a:gd name="connsiteY2017" fmla="*/ 1533924 h 3652478"/>
                <a:gd name="connsiteX2018" fmla="*/ 7190585 w 10080264"/>
                <a:gd name="connsiteY2018" fmla="*/ 1518080 h 3652478"/>
                <a:gd name="connsiteX2019" fmla="*/ 7212911 w 10080264"/>
                <a:gd name="connsiteY2019" fmla="*/ 1500797 h 3652478"/>
                <a:gd name="connsiteX2020" fmla="*/ 7251082 w 10080264"/>
                <a:gd name="connsiteY2020" fmla="*/ 1473432 h 3652478"/>
                <a:gd name="connsiteX2021" fmla="*/ 7282051 w 10080264"/>
                <a:gd name="connsiteY2021" fmla="*/ 1450747 h 3652478"/>
                <a:gd name="connsiteX2022" fmla="*/ 7311579 w 10080264"/>
                <a:gd name="connsiteY2022" fmla="*/ 1426623 h 3652478"/>
                <a:gd name="connsiteX2023" fmla="*/ 7337507 w 10080264"/>
                <a:gd name="connsiteY2023" fmla="*/ 1405739 h 3652478"/>
                <a:gd name="connsiteX2024" fmla="*/ 7365235 w 10080264"/>
                <a:gd name="connsiteY2024" fmla="*/ 1383054 h 3652478"/>
                <a:gd name="connsiteX2025" fmla="*/ 4858954 w 10080264"/>
                <a:gd name="connsiteY2025" fmla="*/ 1361032 h 3652478"/>
                <a:gd name="connsiteX2026" fmla="*/ 4853912 w 10080264"/>
                <a:gd name="connsiteY2026" fmla="*/ 1364633 h 3652478"/>
                <a:gd name="connsiteX2027" fmla="*/ 4860755 w 10080264"/>
                <a:gd name="connsiteY2027" fmla="*/ 1362833 h 3652478"/>
                <a:gd name="connsiteX2028" fmla="*/ 4860755 w 10080264"/>
                <a:gd name="connsiteY2028" fmla="*/ 1361032 h 3652478"/>
                <a:gd name="connsiteX2029" fmla="*/ 1320305 w 10080264"/>
                <a:gd name="connsiteY2029" fmla="*/ 1360898 h 3652478"/>
                <a:gd name="connsiteX2030" fmla="*/ 1290797 w 10080264"/>
                <a:gd name="connsiteY2030" fmla="*/ 1381420 h 3652478"/>
                <a:gd name="connsiteX2031" fmla="*/ 1261289 w 10080264"/>
                <a:gd name="connsiteY2031" fmla="*/ 1405902 h 3652478"/>
                <a:gd name="connsiteX2032" fmla="*/ 1235379 w 10080264"/>
                <a:gd name="connsiteY2032" fmla="*/ 1430023 h 3652478"/>
                <a:gd name="connsiteX2033" fmla="*/ 1209470 w 10080264"/>
                <a:gd name="connsiteY2033" fmla="*/ 1456305 h 3652478"/>
                <a:gd name="connsiteX2034" fmla="*/ 1178523 w 10080264"/>
                <a:gd name="connsiteY2034" fmla="*/ 1487268 h 3652478"/>
                <a:gd name="connsiteX2035" fmla="*/ 1133541 w 10080264"/>
                <a:gd name="connsiteY2035" fmla="*/ 1532271 h 3652478"/>
                <a:gd name="connsiteX2036" fmla="*/ 1110870 w 10080264"/>
                <a:gd name="connsiteY2036" fmla="*/ 1553152 h 3652478"/>
                <a:gd name="connsiteX2037" fmla="*/ 1088199 w 10080264"/>
                <a:gd name="connsiteY2037" fmla="*/ 1572234 h 3652478"/>
                <a:gd name="connsiteX2038" fmla="*/ 1072725 w 10080264"/>
                <a:gd name="connsiteY2038" fmla="*/ 1585915 h 3652478"/>
                <a:gd name="connsiteX2039" fmla="*/ 1057252 w 10080264"/>
                <a:gd name="connsiteY2039" fmla="*/ 1598156 h 3652478"/>
                <a:gd name="connsiteX2040" fmla="*/ 1024505 w 10080264"/>
                <a:gd name="connsiteY2040" fmla="*/ 1622277 h 3652478"/>
                <a:gd name="connsiteX2041" fmla="*/ 1012270 w 10080264"/>
                <a:gd name="connsiteY2041" fmla="*/ 1629118 h 3652478"/>
                <a:gd name="connsiteX2042" fmla="*/ 1001834 w 10080264"/>
                <a:gd name="connsiteY2042" fmla="*/ 1635958 h 3652478"/>
                <a:gd name="connsiteX2043" fmla="*/ 991398 w 10080264"/>
                <a:gd name="connsiteY2043" fmla="*/ 1639559 h 3652478"/>
                <a:gd name="connsiteX2044" fmla="*/ 980962 w 10080264"/>
                <a:gd name="connsiteY2044" fmla="*/ 1643159 h 3652478"/>
                <a:gd name="connsiteX2045" fmla="*/ 1003633 w 10080264"/>
                <a:gd name="connsiteY2045" fmla="*/ 1658640 h 3652478"/>
                <a:gd name="connsiteX2046" fmla="*/ 1019107 w 10080264"/>
                <a:gd name="connsiteY2046" fmla="*/ 1644599 h 3652478"/>
                <a:gd name="connsiteX2047" fmla="*/ 1034941 w 10080264"/>
                <a:gd name="connsiteY2047" fmla="*/ 1630918 h 3652478"/>
                <a:gd name="connsiteX2048" fmla="*/ 1053653 w 10080264"/>
                <a:gd name="connsiteY2048" fmla="*/ 1617237 h 3652478"/>
                <a:gd name="connsiteX2049" fmla="*/ 1074525 w 10080264"/>
                <a:gd name="connsiteY2049" fmla="*/ 1604996 h 3652478"/>
                <a:gd name="connsiteX2050" fmla="*/ 1093597 w 10080264"/>
                <a:gd name="connsiteY2050" fmla="*/ 1593115 h 3652478"/>
                <a:gd name="connsiteX2051" fmla="*/ 1109071 w 10080264"/>
                <a:gd name="connsiteY2051" fmla="*/ 1579074 h 3652478"/>
                <a:gd name="connsiteX2052" fmla="*/ 1123105 w 10080264"/>
                <a:gd name="connsiteY2052" fmla="*/ 1565393 h 3652478"/>
                <a:gd name="connsiteX2053" fmla="*/ 1134980 w 10080264"/>
                <a:gd name="connsiteY2053" fmla="*/ 1551352 h 3652478"/>
                <a:gd name="connsiteX2054" fmla="*/ 1138579 w 10080264"/>
                <a:gd name="connsiteY2054" fmla="*/ 1546312 h 3652478"/>
                <a:gd name="connsiteX2055" fmla="*/ 1145416 w 10080264"/>
                <a:gd name="connsiteY2055" fmla="*/ 1546312 h 3652478"/>
                <a:gd name="connsiteX2056" fmla="*/ 1149014 w 10080264"/>
                <a:gd name="connsiteY2056" fmla="*/ 1546312 h 3652478"/>
                <a:gd name="connsiteX2057" fmla="*/ 1154412 w 10080264"/>
                <a:gd name="connsiteY2057" fmla="*/ 1540912 h 3652478"/>
                <a:gd name="connsiteX2058" fmla="*/ 1161249 w 10080264"/>
                <a:gd name="connsiteY2058" fmla="*/ 1535871 h 3652478"/>
                <a:gd name="connsiteX2059" fmla="*/ 1209470 w 10080264"/>
                <a:gd name="connsiteY2059" fmla="*/ 1492308 h 3652478"/>
                <a:gd name="connsiteX2060" fmla="*/ 1259850 w 10080264"/>
                <a:gd name="connsiteY2060" fmla="*/ 1445865 h 3652478"/>
                <a:gd name="connsiteX2061" fmla="*/ 1280361 w 10080264"/>
                <a:gd name="connsiteY2061" fmla="*/ 1424983 h 3652478"/>
                <a:gd name="connsiteX2062" fmla="*/ 1304831 w 10080264"/>
                <a:gd name="connsiteY2062" fmla="*/ 1405902 h 3652478"/>
                <a:gd name="connsiteX2063" fmla="*/ 1328942 w 10080264"/>
                <a:gd name="connsiteY2063" fmla="*/ 1388620 h 3652478"/>
                <a:gd name="connsiteX2064" fmla="*/ 1353052 w 10080264"/>
                <a:gd name="connsiteY2064" fmla="*/ 1372779 h 3652478"/>
                <a:gd name="connsiteX2065" fmla="*/ 1348014 w 10080264"/>
                <a:gd name="connsiteY2065" fmla="*/ 1369539 h 3652478"/>
                <a:gd name="connsiteX2066" fmla="*/ 4765671 w 10080264"/>
                <a:gd name="connsiteY2066" fmla="*/ 1336909 h 3652478"/>
                <a:gd name="connsiteX2067" fmla="*/ 4748384 w 10080264"/>
                <a:gd name="connsiteY2067" fmla="*/ 1341950 h 3652478"/>
                <a:gd name="connsiteX2068" fmla="*/ 4730735 w 10080264"/>
                <a:gd name="connsiteY2068" fmla="*/ 1347350 h 3652478"/>
                <a:gd name="connsiteX2069" fmla="*/ 4725693 w 10080264"/>
                <a:gd name="connsiteY2069" fmla="*/ 1348791 h 3652478"/>
                <a:gd name="connsiteX2070" fmla="*/ 4725693 w 10080264"/>
                <a:gd name="connsiteY2070" fmla="*/ 1362833 h 3652478"/>
                <a:gd name="connsiteX2071" fmla="*/ 4723892 w 10080264"/>
                <a:gd name="connsiteY2071" fmla="*/ 1376515 h 3652478"/>
                <a:gd name="connsiteX2072" fmla="*/ 4732536 w 10080264"/>
                <a:gd name="connsiteY2072" fmla="*/ 1369674 h 3652478"/>
                <a:gd name="connsiteX2073" fmla="*/ 4741180 w 10080264"/>
                <a:gd name="connsiteY2073" fmla="*/ 1362833 h 3652478"/>
                <a:gd name="connsiteX2074" fmla="*/ 4762070 w 10080264"/>
                <a:gd name="connsiteY2074" fmla="*/ 1341950 h 3652478"/>
                <a:gd name="connsiteX2075" fmla="*/ 697397 w 10080264"/>
                <a:gd name="connsiteY2075" fmla="*/ 1331376 h 3652478"/>
                <a:gd name="connsiteX2076" fmla="*/ 683363 w 10080264"/>
                <a:gd name="connsiteY2076" fmla="*/ 1338577 h 3652478"/>
                <a:gd name="connsiteX2077" fmla="*/ 690560 w 10080264"/>
                <a:gd name="connsiteY2077" fmla="*/ 1334977 h 3652478"/>
                <a:gd name="connsiteX2078" fmla="*/ 3793041 w 10080264"/>
                <a:gd name="connsiteY2078" fmla="*/ 1328697 h 3652478"/>
                <a:gd name="connsiteX2079" fmla="*/ 3742646 w 10080264"/>
                <a:gd name="connsiteY2079" fmla="*/ 1363252 h 3652478"/>
                <a:gd name="connsiteX2080" fmla="*/ 3692611 w 10080264"/>
                <a:gd name="connsiteY2080" fmla="*/ 1396008 h 3652478"/>
                <a:gd name="connsiteX2081" fmla="*/ 3640416 w 10080264"/>
                <a:gd name="connsiteY2081" fmla="*/ 1425524 h 3652478"/>
                <a:gd name="connsiteX2082" fmla="*/ 3586781 w 10080264"/>
                <a:gd name="connsiteY2082" fmla="*/ 1455040 h 3652478"/>
                <a:gd name="connsiteX2083" fmla="*/ 3536746 w 10080264"/>
                <a:gd name="connsiteY2083" fmla="*/ 1480957 h 3652478"/>
                <a:gd name="connsiteX2084" fmla="*/ 3569503 w 10080264"/>
                <a:gd name="connsiteY2084" fmla="*/ 1465479 h 3652478"/>
                <a:gd name="connsiteX2085" fmla="*/ 3635376 w 10080264"/>
                <a:gd name="connsiteY2085" fmla="*/ 1434163 h 3652478"/>
                <a:gd name="connsiteX2086" fmla="*/ 3694411 w 10080264"/>
                <a:gd name="connsiteY2086" fmla="*/ 1401048 h 3652478"/>
                <a:gd name="connsiteX2087" fmla="*/ 3745886 w 10080264"/>
                <a:gd name="connsiteY2087" fmla="*/ 1368292 h 3652478"/>
                <a:gd name="connsiteX2088" fmla="*/ 3770364 w 10080264"/>
                <a:gd name="connsiteY2088" fmla="*/ 1351014 h 3652478"/>
                <a:gd name="connsiteX2089" fmla="*/ 3793041 w 10080264"/>
                <a:gd name="connsiteY2089" fmla="*/ 1333736 h 3652478"/>
                <a:gd name="connsiteX2090" fmla="*/ 7136569 w 10080264"/>
                <a:gd name="connsiteY2090" fmla="*/ 1326163 h 3652478"/>
                <a:gd name="connsiteX2091" fmla="*/ 7122885 w 10080264"/>
                <a:gd name="connsiteY2091" fmla="*/ 1334805 h 3652478"/>
                <a:gd name="connsiteX2092" fmla="*/ 7076072 w 10080264"/>
                <a:gd name="connsiteY2092" fmla="*/ 1365771 h 3652478"/>
                <a:gd name="connsiteX2093" fmla="*/ 7093357 w 10080264"/>
                <a:gd name="connsiteY2093" fmla="*/ 1362530 h 3652478"/>
                <a:gd name="connsiteX2094" fmla="*/ 7096958 w 10080264"/>
                <a:gd name="connsiteY2094" fmla="*/ 1355689 h 3652478"/>
                <a:gd name="connsiteX2095" fmla="*/ 7101999 w 10080264"/>
                <a:gd name="connsiteY2095" fmla="*/ 1350288 h 3652478"/>
                <a:gd name="connsiteX2096" fmla="*/ 7107401 w 10080264"/>
                <a:gd name="connsiteY2096" fmla="*/ 1347047 h 3652478"/>
                <a:gd name="connsiteX2097" fmla="*/ 7112442 w 10080264"/>
                <a:gd name="connsiteY2097" fmla="*/ 1345247 h 3652478"/>
                <a:gd name="connsiteX2098" fmla="*/ 6859650 w 10080264"/>
                <a:gd name="connsiteY2098" fmla="*/ 1315721 h 3652478"/>
                <a:gd name="connsiteX2099" fmla="*/ 6854608 w 10080264"/>
                <a:gd name="connsiteY2099" fmla="*/ 1321122 h 3652478"/>
                <a:gd name="connsiteX2100" fmla="*/ 6851007 w 10080264"/>
                <a:gd name="connsiteY2100" fmla="*/ 1322563 h 3652478"/>
                <a:gd name="connsiteX2101" fmla="*/ 6863251 w 10080264"/>
                <a:gd name="connsiteY2101" fmla="*/ 1319322 h 3652478"/>
                <a:gd name="connsiteX2102" fmla="*/ 7481188 w 10080264"/>
                <a:gd name="connsiteY2102" fmla="*/ 1310680 h 3652478"/>
                <a:gd name="connsiteX2103" fmla="*/ 7458862 w 10080264"/>
                <a:gd name="connsiteY2103" fmla="*/ 1326163 h 3652478"/>
                <a:gd name="connsiteX2104" fmla="*/ 7464263 w 10080264"/>
                <a:gd name="connsiteY2104" fmla="*/ 1322563 h 3652478"/>
                <a:gd name="connsiteX2105" fmla="*/ 7474346 w 10080264"/>
                <a:gd name="connsiteY2105" fmla="*/ 1317522 h 3652478"/>
                <a:gd name="connsiteX2106" fmla="*/ 3174980 w 10080264"/>
                <a:gd name="connsiteY2106" fmla="*/ 1307820 h 3652478"/>
                <a:gd name="connsiteX2107" fmla="*/ 3167780 w 10080264"/>
                <a:gd name="connsiteY2107" fmla="*/ 1313219 h 3652478"/>
                <a:gd name="connsiteX2108" fmla="*/ 3171380 w 10080264"/>
                <a:gd name="connsiteY2108" fmla="*/ 1311419 h 3652478"/>
                <a:gd name="connsiteX2109" fmla="*/ 7522960 w 10080264"/>
                <a:gd name="connsiteY2109" fmla="*/ 1287996 h 3652478"/>
                <a:gd name="connsiteX2110" fmla="*/ 7528001 w 10080264"/>
                <a:gd name="connsiteY2110" fmla="*/ 1291597 h 3652478"/>
                <a:gd name="connsiteX2111" fmla="*/ 7528001 w 10080264"/>
                <a:gd name="connsiteY2111" fmla="*/ 1287996 h 3652478"/>
                <a:gd name="connsiteX2112" fmla="*/ 6568687 w 10080264"/>
                <a:gd name="connsiteY2112" fmla="*/ 1279354 h 3652478"/>
                <a:gd name="connsiteX2113" fmla="*/ 6447692 w 10080264"/>
                <a:gd name="connsiteY2113" fmla="*/ 1357129 h 3652478"/>
                <a:gd name="connsiteX2114" fmla="*/ 6336780 w 10080264"/>
                <a:gd name="connsiteY2114" fmla="*/ 1431664 h 3652478"/>
                <a:gd name="connsiteX2115" fmla="*/ 6236311 w 10080264"/>
                <a:gd name="connsiteY2115" fmla="*/ 1502598 h 3652478"/>
                <a:gd name="connsiteX2116" fmla="*/ 6144485 w 10080264"/>
                <a:gd name="connsiteY2116" fmla="*/ 1573891 h 3652478"/>
                <a:gd name="connsiteX2117" fmla="*/ 6125400 w 10080264"/>
                <a:gd name="connsiteY2117" fmla="*/ 1584333 h 3652478"/>
                <a:gd name="connsiteX2118" fmla="*/ 6108115 w 10080264"/>
                <a:gd name="connsiteY2118" fmla="*/ 1596216 h 3652478"/>
                <a:gd name="connsiteX2119" fmla="*/ 6094431 w 10080264"/>
                <a:gd name="connsiteY2119" fmla="*/ 1604857 h 3652478"/>
                <a:gd name="connsiteX2120" fmla="*/ 6071744 w 10080264"/>
                <a:gd name="connsiteY2120" fmla="*/ 1618900 h 3652478"/>
                <a:gd name="connsiteX2121" fmla="*/ 6051218 w 10080264"/>
                <a:gd name="connsiteY2121" fmla="*/ 1634383 h 3652478"/>
                <a:gd name="connsiteX2122" fmla="*/ 6042576 w 10080264"/>
                <a:gd name="connsiteY2122" fmla="*/ 1641224 h 3652478"/>
                <a:gd name="connsiteX2123" fmla="*/ 6033933 w 10080264"/>
                <a:gd name="connsiteY2123" fmla="*/ 1648066 h 3652478"/>
                <a:gd name="connsiteX2124" fmla="*/ 6024931 w 10080264"/>
                <a:gd name="connsiteY2124" fmla="*/ 1656707 h 3652478"/>
                <a:gd name="connsiteX2125" fmla="*/ 6019889 w 10080264"/>
                <a:gd name="connsiteY2125" fmla="*/ 1665349 h 3652478"/>
                <a:gd name="connsiteX2126" fmla="*/ 6018089 w 10080264"/>
                <a:gd name="connsiteY2126" fmla="*/ 1670750 h 3652478"/>
                <a:gd name="connsiteX2127" fmla="*/ 6016288 w 10080264"/>
                <a:gd name="connsiteY2127" fmla="*/ 1673991 h 3652478"/>
                <a:gd name="connsiteX2128" fmla="*/ 6014848 w 10080264"/>
                <a:gd name="connsiteY2128" fmla="*/ 1677591 h 3652478"/>
                <a:gd name="connsiteX2129" fmla="*/ 6013047 w 10080264"/>
                <a:gd name="connsiteY2129" fmla="*/ 1684433 h 3652478"/>
                <a:gd name="connsiteX2130" fmla="*/ 6078946 w 10080264"/>
                <a:gd name="connsiteY2130" fmla="*/ 1644465 h 3652478"/>
                <a:gd name="connsiteX2131" fmla="*/ 6144485 w 10080264"/>
                <a:gd name="connsiteY2131" fmla="*/ 1601617 h 3652478"/>
                <a:gd name="connsiteX2132" fmla="*/ 6177614 w 10080264"/>
                <a:gd name="connsiteY2132" fmla="*/ 1578932 h 3652478"/>
                <a:gd name="connsiteX2133" fmla="*/ 6208583 w 10080264"/>
                <a:gd name="connsiteY2133" fmla="*/ 1554808 h 3652478"/>
                <a:gd name="connsiteX2134" fmla="*/ 6238112 w 10080264"/>
                <a:gd name="connsiteY2134" fmla="*/ 1528523 h 3652478"/>
                <a:gd name="connsiteX2135" fmla="*/ 6267280 w 10080264"/>
                <a:gd name="connsiteY2135" fmla="*/ 1502598 h 3652478"/>
                <a:gd name="connsiteX2136" fmla="*/ 6270881 w 10080264"/>
                <a:gd name="connsiteY2136" fmla="*/ 1497557 h 3652478"/>
                <a:gd name="connsiteX2137" fmla="*/ 6277723 w 10080264"/>
                <a:gd name="connsiteY2137" fmla="*/ 1497557 h 3652478"/>
                <a:gd name="connsiteX2138" fmla="*/ 6283125 w 10080264"/>
                <a:gd name="connsiteY2138" fmla="*/ 1497557 h 3652478"/>
                <a:gd name="connsiteX2139" fmla="*/ 6284925 w 10080264"/>
                <a:gd name="connsiteY2139" fmla="*/ 1493956 h 3652478"/>
                <a:gd name="connsiteX2140" fmla="*/ 6289967 w 10080264"/>
                <a:gd name="connsiteY2140" fmla="*/ 1490715 h 3652478"/>
                <a:gd name="connsiteX2141" fmla="*/ 6295368 w 10080264"/>
                <a:gd name="connsiteY2141" fmla="*/ 1488915 h 3652478"/>
                <a:gd name="connsiteX2142" fmla="*/ 6307252 w 10080264"/>
                <a:gd name="connsiteY2142" fmla="*/ 1487115 h 3652478"/>
                <a:gd name="connsiteX2143" fmla="*/ 6310853 w 10080264"/>
                <a:gd name="connsiteY2143" fmla="*/ 1480273 h 3652478"/>
                <a:gd name="connsiteX2144" fmla="*/ 6315894 w 10080264"/>
                <a:gd name="connsiteY2144" fmla="*/ 1473432 h 3652478"/>
                <a:gd name="connsiteX2145" fmla="*/ 6324897 w 10080264"/>
                <a:gd name="connsiteY2145" fmla="*/ 1468031 h 3652478"/>
                <a:gd name="connsiteX2146" fmla="*/ 6333539 w 10080264"/>
                <a:gd name="connsiteY2146" fmla="*/ 1464790 h 3652478"/>
                <a:gd name="connsiteX2147" fmla="*/ 6345423 w 10080264"/>
                <a:gd name="connsiteY2147" fmla="*/ 1459389 h 3652478"/>
                <a:gd name="connsiteX2148" fmla="*/ 6357666 w 10080264"/>
                <a:gd name="connsiteY2148" fmla="*/ 1454348 h 3652478"/>
                <a:gd name="connsiteX2149" fmla="*/ 6371350 w 10080264"/>
                <a:gd name="connsiteY2149" fmla="*/ 1448947 h 3652478"/>
                <a:gd name="connsiteX2150" fmla="*/ 6379992 w 10080264"/>
                <a:gd name="connsiteY2150" fmla="*/ 1443906 h 3652478"/>
                <a:gd name="connsiteX2151" fmla="*/ 6388635 w 10080264"/>
                <a:gd name="connsiteY2151" fmla="*/ 1435265 h 3652478"/>
                <a:gd name="connsiteX2152" fmla="*/ 6393676 w 10080264"/>
                <a:gd name="connsiteY2152" fmla="*/ 1428423 h 3652478"/>
                <a:gd name="connsiteX2153" fmla="*/ 6400878 w 10080264"/>
                <a:gd name="connsiteY2153" fmla="*/ 1421222 h 3652478"/>
                <a:gd name="connsiteX2154" fmla="*/ 6409521 w 10080264"/>
                <a:gd name="connsiteY2154" fmla="*/ 1416181 h 3652478"/>
                <a:gd name="connsiteX2155" fmla="*/ 6418163 w 10080264"/>
                <a:gd name="connsiteY2155" fmla="*/ 1412580 h 3652478"/>
                <a:gd name="connsiteX2156" fmla="*/ 6442290 w 10080264"/>
                <a:gd name="connsiteY2156" fmla="*/ 1402138 h 3652478"/>
                <a:gd name="connsiteX2157" fmla="*/ 6463176 w 10080264"/>
                <a:gd name="connsiteY2157" fmla="*/ 1390256 h 3652478"/>
                <a:gd name="connsiteX2158" fmla="*/ 6480461 w 10080264"/>
                <a:gd name="connsiteY2158" fmla="*/ 1376213 h 3652478"/>
                <a:gd name="connsiteX2159" fmla="*/ 6494505 w 10080264"/>
                <a:gd name="connsiteY2159" fmla="*/ 1360730 h 3652478"/>
                <a:gd name="connsiteX2160" fmla="*/ 6508189 w 10080264"/>
                <a:gd name="connsiteY2160" fmla="*/ 1345247 h 3652478"/>
                <a:gd name="connsiteX2161" fmla="*/ 6523674 w 10080264"/>
                <a:gd name="connsiteY2161" fmla="*/ 1331204 h 3652478"/>
                <a:gd name="connsiteX2162" fmla="*/ 6544560 w 10080264"/>
                <a:gd name="connsiteY2162" fmla="*/ 1319322 h 3652478"/>
                <a:gd name="connsiteX2163" fmla="*/ 6566886 w 10080264"/>
                <a:gd name="connsiteY2163" fmla="*/ 1307080 h 3652478"/>
                <a:gd name="connsiteX2164" fmla="*/ 6568687 w 10080264"/>
                <a:gd name="connsiteY2164" fmla="*/ 1298438 h 3652478"/>
                <a:gd name="connsiteX2165" fmla="*/ 6570487 w 10080264"/>
                <a:gd name="connsiteY2165" fmla="*/ 1294837 h 3652478"/>
                <a:gd name="connsiteX2166" fmla="*/ 6572288 w 10080264"/>
                <a:gd name="connsiteY2166" fmla="*/ 1289796 h 3652478"/>
                <a:gd name="connsiteX2167" fmla="*/ 6570487 w 10080264"/>
                <a:gd name="connsiteY2167" fmla="*/ 1284395 h 3652478"/>
                <a:gd name="connsiteX2168" fmla="*/ 3708090 w 10080264"/>
                <a:gd name="connsiteY2168" fmla="*/ 1274704 h 3652478"/>
                <a:gd name="connsiteX2169" fmla="*/ 3671733 w 10080264"/>
                <a:gd name="connsiteY2169" fmla="*/ 1300981 h 3652478"/>
                <a:gd name="connsiteX2170" fmla="*/ 3633577 w 10080264"/>
                <a:gd name="connsiteY2170" fmla="*/ 1325097 h 3652478"/>
                <a:gd name="connsiteX2171" fmla="*/ 3591821 w 10080264"/>
                <a:gd name="connsiteY2171" fmla="*/ 1349214 h 3652478"/>
                <a:gd name="connsiteX2172" fmla="*/ 3548985 w 10080264"/>
                <a:gd name="connsiteY2172" fmla="*/ 1371891 h 3652478"/>
                <a:gd name="connsiteX2173" fmla="*/ 3489950 w 10080264"/>
                <a:gd name="connsiteY2173" fmla="*/ 1404647 h 3652478"/>
                <a:gd name="connsiteX2174" fmla="*/ 3434515 w 10080264"/>
                <a:gd name="connsiteY2174" fmla="*/ 1435963 h 3652478"/>
                <a:gd name="connsiteX2175" fmla="*/ 3384480 w 10080264"/>
                <a:gd name="connsiteY2175" fmla="*/ 1467279 h 3652478"/>
                <a:gd name="connsiteX2176" fmla="*/ 3337685 w 10080264"/>
                <a:gd name="connsiteY2176" fmla="*/ 1496435 h 3652478"/>
                <a:gd name="connsiteX2177" fmla="*/ 3339124 w 10080264"/>
                <a:gd name="connsiteY2177" fmla="*/ 1503274 h 3652478"/>
                <a:gd name="connsiteX2178" fmla="*/ 3340924 w 10080264"/>
                <a:gd name="connsiteY2178" fmla="*/ 1510113 h 3652478"/>
                <a:gd name="connsiteX2179" fmla="*/ 3340924 w 10080264"/>
                <a:gd name="connsiteY2179" fmla="*/ 1517312 h 3652478"/>
                <a:gd name="connsiteX2180" fmla="*/ 3339124 w 10080264"/>
                <a:gd name="connsiteY2180" fmla="*/ 1524151 h 3652478"/>
                <a:gd name="connsiteX2181" fmla="*/ 3382680 w 10080264"/>
                <a:gd name="connsiteY2181" fmla="*/ 1494635 h 3652478"/>
                <a:gd name="connsiteX2182" fmla="*/ 3424076 w 10080264"/>
                <a:gd name="connsiteY2182" fmla="*/ 1463679 h 3652478"/>
                <a:gd name="connsiteX2183" fmla="*/ 3451794 w 10080264"/>
                <a:gd name="connsiteY2183" fmla="*/ 1444602 h 3652478"/>
                <a:gd name="connsiteX2184" fmla="*/ 3479511 w 10080264"/>
                <a:gd name="connsiteY2184" fmla="*/ 1429124 h 3652478"/>
                <a:gd name="connsiteX2185" fmla="*/ 3510828 w 10080264"/>
                <a:gd name="connsiteY2185" fmla="*/ 1416885 h 3652478"/>
                <a:gd name="connsiteX2186" fmla="*/ 3541786 w 10080264"/>
                <a:gd name="connsiteY2186" fmla="*/ 1406447 h 3652478"/>
                <a:gd name="connsiteX2187" fmla="*/ 3557624 w 10080264"/>
                <a:gd name="connsiteY2187" fmla="*/ 1392409 h 3652478"/>
                <a:gd name="connsiteX2188" fmla="*/ 3573102 w 10080264"/>
                <a:gd name="connsiteY2188" fmla="*/ 1380530 h 3652478"/>
                <a:gd name="connsiteX2189" fmla="*/ 3604060 w 10080264"/>
                <a:gd name="connsiteY2189" fmla="*/ 1357853 h 3652478"/>
                <a:gd name="connsiteX2190" fmla="*/ 3619538 w 10080264"/>
                <a:gd name="connsiteY2190" fmla="*/ 1347775 h 3652478"/>
                <a:gd name="connsiteX2191" fmla="*/ 3637177 w 10080264"/>
                <a:gd name="connsiteY2191" fmla="*/ 1337336 h 3652478"/>
                <a:gd name="connsiteX2192" fmla="*/ 3675333 w 10080264"/>
                <a:gd name="connsiteY2192" fmla="*/ 1321858 h 3652478"/>
                <a:gd name="connsiteX2193" fmla="*/ 3690811 w 10080264"/>
                <a:gd name="connsiteY2193" fmla="*/ 1299181 h 3652478"/>
                <a:gd name="connsiteX2194" fmla="*/ 757853 w 10080264"/>
                <a:gd name="connsiteY2194" fmla="*/ 1269092 h 3652478"/>
                <a:gd name="connsiteX2195" fmla="*/ 742379 w 10080264"/>
                <a:gd name="connsiteY2195" fmla="*/ 1274132 h 3652478"/>
                <a:gd name="connsiteX2196" fmla="*/ 735542 w 10080264"/>
                <a:gd name="connsiteY2196" fmla="*/ 1289973 h 3652478"/>
                <a:gd name="connsiteX2197" fmla="*/ 728705 w 10080264"/>
                <a:gd name="connsiteY2197" fmla="*/ 1305454 h 3652478"/>
                <a:gd name="connsiteX2198" fmla="*/ 735542 w 10080264"/>
                <a:gd name="connsiteY2198" fmla="*/ 1293574 h 3652478"/>
                <a:gd name="connsiteX2199" fmla="*/ 745978 w 10080264"/>
                <a:gd name="connsiteY2199" fmla="*/ 1281333 h 3652478"/>
                <a:gd name="connsiteX2200" fmla="*/ 3432716 w 10080264"/>
                <a:gd name="connsiteY2200" fmla="*/ 1257426 h 3652478"/>
                <a:gd name="connsiteX2201" fmla="*/ 3358563 w 10080264"/>
                <a:gd name="connsiteY2201" fmla="*/ 1297381 h 3652478"/>
                <a:gd name="connsiteX2202" fmla="*/ 3284049 w 10080264"/>
                <a:gd name="connsiteY2202" fmla="*/ 1337336 h 3652478"/>
                <a:gd name="connsiteX2203" fmla="*/ 3240854 w 10080264"/>
                <a:gd name="connsiteY2203" fmla="*/ 1359653 h 3652478"/>
                <a:gd name="connsiteX2204" fmla="*/ 3240854 w 10080264"/>
                <a:gd name="connsiteY2204" fmla="*/ 1361453 h 3652478"/>
                <a:gd name="connsiteX2205" fmla="*/ 3245893 w 10080264"/>
                <a:gd name="connsiteY2205" fmla="*/ 1363252 h 3652478"/>
                <a:gd name="connsiteX2206" fmla="*/ 3254532 w 10080264"/>
                <a:gd name="connsiteY2206" fmla="*/ 1373331 h 3652478"/>
                <a:gd name="connsiteX2207" fmla="*/ 3271811 w 10080264"/>
                <a:gd name="connsiteY2207" fmla="*/ 1363252 h 3652478"/>
                <a:gd name="connsiteX2208" fmla="*/ 3289089 w 10080264"/>
                <a:gd name="connsiteY2208" fmla="*/ 1351014 h 3652478"/>
                <a:gd name="connsiteX2209" fmla="*/ 3308168 w 10080264"/>
                <a:gd name="connsiteY2209" fmla="*/ 1339136 h 3652478"/>
                <a:gd name="connsiteX2210" fmla="*/ 3318607 w 10080264"/>
                <a:gd name="connsiteY2210" fmla="*/ 1330497 h 3652478"/>
                <a:gd name="connsiteX2211" fmla="*/ 3329046 w 10080264"/>
                <a:gd name="connsiteY2211" fmla="*/ 1323298 h 3652478"/>
                <a:gd name="connsiteX2212" fmla="*/ 3339124 w 10080264"/>
                <a:gd name="connsiteY2212" fmla="*/ 1314659 h 3652478"/>
                <a:gd name="connsiteX2213" fmla="*/ 3351363 w 10080264"/>
                <a:gd name="connsiteY2213" fmla="*/ 1304220 h 3652478"/>
                <a:gd name="connsiteX2214" fmla="*/ 3367202 w 10080264"/>
                <a:gd name="connsiteY2214" fmla="*/ 1295581 h 3652478"/>
                <a:gd name="connsiteX2215" fmla="*/ 3386280 w 10080264"/>
                <a:gd name="connsiteY2215" fmla="*/ 1285143 h 3652478"/>
                <a:gd name="connsiteX2216" fmla="*/ 3399959 w 10080264"/>
                <a:gd name="connsiteY2216" fmla="*/ 1280103 h 3652478"/>
                <a:gd name="connsiteX2217" fmla="*/ 3412197 w 10080264"/>
                <a:gd name="connsiteY2217" fmla="*/ 1273264 h 3652478"/>
                <a:gd name="connsiteX2218" fmla="*/ 3422636 w 10080264"/>
                <a:gd name="connsiteY2218" fmla="*/ 1266065 h 3652478"/>
                <a:gd name="connsiteX2219" fmla="*/ 3430916 w 10080264"/>
                <a:gd name="connsiteY2219" fmla="*/ 1259226 h 3652478"/>
                <a:gd name="connsiteX2220" fmla="*/ 2479166 w 10080264"/>
                <a:gd name="connsiteY2220" fmla="*/ 1243748 h 3652478"/>
                <a:gd name="connsiteX2221" fmla="*/ 2415091 w 10080264"/>
                <a:gd name="connsiteY2221" fmla="*/ 1281903 h 3652478"/>
                <a:gd name="connsiteX2222" fmla="*/ 2352817 w 10080264"/>
                <a:gd name="connsiteY2222" fmla="*/ 1323298 h 3652478"/>
                <a:gd name="connsiteX2223" fmla="*/ 2290543 w 10080264"/>
                <a:gd name="connsiteY2223" fmla="*/ 1365052 h 3652478"/>
                <a:gd name="connsiteX2224" fmla="*/ 2229709 w 10080264"/>
                <a:gd name="connsiteY2224" fmla="*/ 1408247 h 3652478"/>
                <a:gd name="connsiteX2225" fmla="*/ 2231509 w 10080264"/>
                <a:gd name="connsiteY2225" fmla="*/ 1413286 h 3652478"/>
                <a:gd name="connsiteX2226" fmla="*/ 2233308 w 10080264"/>
                <a:gd name="connsiteY2226" fmla="*/ 1421925 h 3652478"/>
                <a:gd name="connsiteX2227" fmla="*/ 2238348 w 10080264"/>
                <a:gd name="connsiteY2227" fmla="*/ 1411486 h 3652478"/>
                <a:gd name="connsiteX2228" fmla="*/ 2243747 w 10080264"/>
                <a:gd name="connsiteY2228" fmla="*/ 1406447 h 3652478"/>
                <a:gd name="connsiteX2229" fmla="*/ 2250587 w 10080264"/>
                <a:gd name="connsiteY2229" fmla="*/ 1404647 h 3652478"/>
                <a:gd name="connsiteX2230" fmla="*/ 2254186 w 10080264"/>
                <a:gd name="connsiteY2230" fmla="*/ 1404647 h 3652478"/>
                <a:gd name="connsiteX2231" fmla="*/ 2261026 w 10080264"/>
                <a:gd name="connsiteY2231" fmla="*/ 1404647 h 3652478"/>
                <a:gd name="connsiteX2232" fmla="*/ 2266426 w 10080264"/>
                <a:gd name="connsiteY2232" fmla="*/ 1408247 h 3652478"/>
                <a:gd name="connsiteX2233" fmla="*/ 2273265 w 10080264"/>
                <a:gd name="connsiteY2233" fmla="*/ 1397808 h 3652478"/>
                <a:gd name="connsiteX2234" fmla="*/ 2283704 w 10080264"/>
                <a:gd name="connsiteY2234" fmla="*/ 1387369 h 3652478"/>
                <a:gd name="connsiteX2235" fmla="*/ 2292343 w 10080264"/>
                <a:gd name="connsiteY2235" fmla="*/ 1378730 h 3652478"/>
                <a:gd name="connsiteX2236" fmla="*/ 2302422 w 10080264"/>
                <a:gd name="connsiteY2236" fmla="*/ 1371891 h 3652478"/>
                <a:gd name="connsiteX2237" fmla="*/ 2311061 w 10080264"/>
                <a:gd name="connsiteY2237" fmla="*/ 1365052 h 3652478"/>
                <a:gd name="connsiteX2238" fmla="*/ 2323300 w 10080264"/>
                <a:gd name="connsiteY2238" fmla="*/ 1359653 h 3652478"/>
                <a:gd name="connsiteX2239" fmla="*/ 2333739 w 10080264"/>
                <a:gd name="connsiteY2239" fmla="*/ 1356413 h 3652478"/>
                <a:gd name="connsiteX2240" fmla="*/ 2345618 w 10080264"/>
                <a:gd name="connsiteY2240" fmla="*/ 1354614 h 3652478"/>
                <a:gd name="connsiteX2241" fmla="*/ 2349217 w 10080264"/>
                <a:gd name="connsiteY2241" fmla="*/ 1344175 h 3652478"/>
                <a:gd name="connsiteX2242" fmla="*/ 2352817 w 10080264"/>
                <a:gd name="connsiteY2242" fmla="*/ 1335536 h 3652478"/>
                <a:gd name="connsiteX2243" fmla="*/ 2357857 w 10080264"/>
                <a:gd name="connsiteY2243" fmla="*/ 1328697 h 3652478"/>
                <a:gd name="connsiteX2244" fmla="*/ 2364696 w 10080264"/>
                <a:gd name="connsiteY2244" fmla="*/ 1323298 h 3652478"/>
                <a:gd name="connsiteX2245" fmla="*/ 2376935 w 10080264"/>
                <a:gd name="connsiteY2245" fmla="*/ 1320058 h 3652478"/>
                <a:gd name="connsiteX2246" fmla="*/ 2389174 w 10080264"/>
                <a:gd name="connsiteY2246" fmla="*/ 1318258 h 3652478"/>
                <a:gd name="connsiteX2247" fmla="*/ 2394213 w 10080264"/>
                <a:gd name="connsiteY2247" fmla="*/ 1309620 h 3652478"/>
                <a:gd name="connsiteX2248" fmla="*/ 2401413 w 10080264"/>
                <a:gd name="connsiteY2248" fmla="*/ 1302780 h 3652478"/>
                <a:gd name="connsiteX2249" fmla="*/ 2413292 w 10080264"/>
                <a:gd name="connsiteY2249" fmla="*/ 1297381 h 3652478"/>
                <a:gd name="connsiteX2250" fmla="*/ 2429130 w 10080264"/>
                <a:gd name="connsiteY2250" fmla="*/ 1292342 h 3652478"/>
                <a:gd name="connsiteX2251" fmla="*/ 2441009 w 10080264"/>
                <a:gd name="connsiteY2251" fmla="*/ 1288742 h 3652478"/>
                <a:gd name="connsiteX2252" fmla="*/ 2449648 w 10080264"/>
                <a:gd name="connsiteY2252" fmla="*/ 1283703 h 3652478"/>
                <a:gd name="connsiteX2253" fmla="*/ 2458287 w 10080264"/>
                <a:gd name="connsiteY2253" fmla="*/ 1278304 h 3652478"/>
                <a:gd name="connsiteX2254" fmla="*/ 2463327 w 10080264"/>
                <a:gd name="connsiteY2254" fmla="*/ 1269665 h 3652478"/>
                <a:gd name="connsiteX2255" fmla="*/ 7422491 w 10080264"/>
                <a:gd name="connsiteY2255" fmla="*/ 1242987 h 3652478"/>
                <a:gd name="connsiteX2256" fmla="*/ 7353351 w 10080264"/>
                <a:gd name="connsiteY2256" fmla="*/ 1284395 h 3652478"/>
                <a:gd name="connsiteX2257" fmla="*/ 7316981 w 10080264"/>
                <a:gd name="connsiteY2257" fmla="*/ 1303479 h 3652478"/>
                <a:gd name="connsiteX2258" fmla="*/ 7278810 w 10080264"/>
                <a:gd name="connsiteY2258" fmla="*/ 1322563 h 3652478"/>
                <a:gd name="connsiteX2259" fmla="*/ 7256123 w 10080264"/>
                <a:gd name="connsiteY2259" fmla="*/ 1334805 h 3652478"/>
                <a:gd name="connsiteX2260" fmla="*/ 7233797 w 10080264"/>
                <a:gd name="connsiteY2260" fmla="*/ 1347047 h 3652478"/>
                <a:gd name="connsiteX2261" fmla="*/ 7211111 w 10080264"/>
                <a:gd name="connsiteY2261" fmla="*/ 1360730 h 3652478"/>
                <a:gd name="connsiteX2262" fmla="*/ 7190585 w 10080264"/>
                <a:gd name="connsiteY2262" fmla="*/ 1374413 h 3652478"/>
                <a:gd name="connsiteX2263" fmla="*/ 7171499 w 10080264"/>
                <a:gd name="connsiteY2263" fmla="*/ 1388455 h 3652478"/>
                <a:gd name="connsiteX2264" fmla="*/ 7150613 w 10080264"/>
                <a:gd name="connsiteY2264" fmla="*/ 1405739 h 3652478"/>
                <a:gd name="connsiteX2265" fmla="*/ 7131528 w 10080264"/>
                <a:gd name="connsiteY2265" fmla="*/ 1421222 h 3652478"/>
                <a:gd name="connsiteX2266" fmla="*/ 7114243 w 10080264"/>
                <a:gd name="connsiteY2266" fmla="*/ 1440305 h 3652478"/>
                <a:gd name="connsiteX2267" fmla="*/ 7116043 w 10080264"/>
                <a:gd name="connsiteY2267" fmla="*/ 1443906 h 3652478"/>
                <a:gd name="connsiteX2268" fmla="*/ 7145572 w 10080264"/>
                <a:gd name="connsiteY2268" fmla="*/ 1431664 h 3652478"/>
                <a:gd name="connsiteX2269" fmla="*/ 7171499 w 10080264"/>
                <a:gd name="connsiteY2269" fmla="*/ 1419782 h 3652478"/>
                <a:gd name="connsiteX2270" fmla="*/ 7193826 w 10080264"/>
                <a:gd name="connsiteY2270" fmla="*/ 1405739 h 3652478"/>
                <a:gd name="connsiteX2271" fmla="*/ 7214712 w 10080264"/>
                <a:gd name="connsiteY2271" fmla="*/ 1391696 h 3652478"/>
                <a:gd name="connsiteX2272" fmla="*/ 7252522 w 10080264"/>
                <a:gd name="connsiteY2272" fmla="*/ 1362530 h 3652478"/>
                <a:gd name="connsiteX2273" fmla="*/ 7294294 w 10080264"/>
                <a:gd name="connsiteY2273" fmla="*/ 1334805 h 3652478"/>
                <a:gd name="connsiteX2274" fmla="*/ 7325623 w 10080264"/>
                <a:gd name="connsiteY2274" fmla="*/ 1313921 h 3652478"/>
                <a:gd name="connsiteX2275" fmla="*/ 7334266 w 10080264"/>
                <a:gd name="connsiteY2275" fmla="*/ 1310680 h 3652478"/>
                <a:gd name="connsiteX2276" fmla="*/ 7344709 w 10080264"/>
                <a:gd name="connsiteY2276" fmla="*/ 1307080 h 3652478"/>
                <a:gd name="connsiteX2277" fmla="*/ 7351551 w 10080264"/>
                <a:gd name="connsiteY2277" fmla="*/ 1302039 h 3652478"/>
                <a:gd name="connsiteX2278" fmla="*/ 7358393 w 10080264"/>
                <a:gd name="connsiteY2278" fmla="*/ 1294837 h 3652478"/>
                <a:gd name="connsiteX2279" fmla="*/ 7365235 w 10080264"/>
                <a:gd name="connsiteY2279" fmla="*/ 1289796 h 3652478"/>
                <a:gd name="connsiteX2280" fmla="*/ 7396564 w 10080264"/>
                <a:gd name="connsiteY2280" fmla="*/ 1268912 h 3652478"/>
                <a:gd name="connsiteX2281" fmla="*/ 7408447 w 10080264"/>
                <a:gd name="connsiteY2281" fmla="*/ 1256670 h 3652478"/>
                <a:gd name="connsiteX2282" fmla="*/ 799236 w 10080264"/>
                <a:gd name="connsiteY2282" fmla="*/ 1237770 h 3652478"/>
                <a:gd name="connsiteX2283" fmla="*/ 797437 w 10080264"/>
                <a:gd name="connsiteY2283" fmla="*/ 1239570 h 3652478"/>
                <a:gd name="connsiteX2284" fmla="*/ 799236 w 10080264"/>
                <a:gd name="connsiteY2284" fmla="*/ 1239570 h 3652478"/>
                <a:gd name="connsiteX2285" fmla="*/ 3318607 w 10080264"/>
                <a:gd name="connsiteY2285" fmla="*/ 1229710 h 3652478"/>
                <a:gd name="connsiteX2286" fmla="*/ 3287289 w 10080264"/>
                <a:gd name="connsiteY2286" fmla="*/ 1243748 h 3652478"/>
                <a:gd name="connsiteX2287" fmla="*/ 3259932 w 10080264"/>
                <a:gd name="connsiteY2287" fmla="*/ 1259226 h 3652478"/>
                <a:gd name="connsiteX2288" fmla="*/ 3235454 w 10080264"/>
                <a:gd name="connsiteY2288" fmla="*/ 1273264 h 3652478"/>
                <a:gd name="connsiteX2289" fmla="*/ 3213136 w 10080264"/>
                <a:gd name="connsiteY2289" fmla="*/ 1288742 h 3652478"/>
                <a:gd name="connsiteX2290" fmla="*/ 3209537 w 10080264"/>
                <a:gd name="connsiteY2290" fmla="*/ 1290542 h 3652478"/>
                <a:gd name="connsiteX2291" fmla="*/ 3199098 w 10080264"/>
                <a:gd name="connsiteY2291" fmla="*/ 1295581 h 3652478"/>
                <a:gd name="connsiteX2292" fmla="*/ 3211336 w 10080264"/>
                <a:gd name="connsiteY2292" fmla="*/ 1294142 h 3652478"/>
                <a:gd name="connsiteX2293" fmla="*/ 3223216 w 10080264"/>
                <a:gd name="connsiteY2293" fmla="*/ 1294142 h 3652478"/>
                <a:gd name="connsiteX2294" fmla="*/ 3233655 w 10080264"/>
                <a:gd name="connsiteY2294" fmla="*/ 1281903 h 3652478"/>
                <a:gd name="connsiteX2295" fmla="*/ 3245893 w 10080264"/>
                <a:gd name="connsiteY2295" fmla="*/ 1269665 h 3652478"/>
                <a:gd name="connsiteX2296" fmla="*/ 3259932 w 10080264"/>
                <a:gd name="connsiteY2296" fmla="*/ 1261026 h 3652478"/>
                <a:gd name="connsiteX2297" fmla="*/ 3275411 w 10080264"/>
                <a:gd name="connsiteY2297" fmla="*/ 1255627 h 3652478"/>
                <a:gd name="connsiteX2298" fmla="*/ 3295928 w 10080264"/>
                <a:gd name="connsiteY2298" fmla="*/ 1248787 h 3652478"/>
                <a:gd name="connsiteX2299" fmla="*/ 3320046 w 10080264"/>
                <a:gd name="connsiteY2299" fmla="*/ 1236909 h 3652478"/>
                <a:gd name="connsiteX2300" fmla="*/ 6648629 w 10080264"/>
                <a:gd name="connsiteY2300" fmla="*/ 1228945 h 3652478"/>
                <a:gd name="connsiteX2301" fmla="*/ 6601816 w 10080264"/>
                <a:gd name="connsiteY2301" fmla="*/ 1258470 h 3652478"/>
                <a:gd name="connsiteX2302" fmla="*/ 6614060 w 10080264"/>
                <a:gd name="connsiteY2302" fmla="*/ 1251629 h 3652478"/>
                <a:gd name="connsiteX2303" fmla="*/ 6617300 w 10080264"/>
                <a:gd name="connsiteY2303" fmla="*/ 1249829 h 3652478"/>
                <a:gd name="connsiteX2304" fmla="*/ 6625943 w 10080264"/>
                <a:gd name="connsiteY2304" fmla="*/ 1246228 h 3652478"/>
                <a:gd name="connsiteX2305" fmla="*/ 6634585 w 10080264"/>
                <a:gd name="connsiteY2305" fmla="*/ 1241187 h 3652478"/>
                <a:gd name="connsiteX2306" fmla="*/ 6645028 w 10080264"/>
                <a:gd name="connsiteY2306" fmla="*/ 1234346 h 3652478"/>
                <a:gd name="connsiteX2307" fmla="*/ 9600586 w 10080264"/>
                <a:gd name="connsiteY2307" fmla="*/ 1227944 h 3652478"/>
                <a:gd name="connsiteX2308" fmla="*/ 9574658 w 10080264"/>
                <a:gd name="connsiteY2308" fmla="*/ 1243422 h 3652478"/>
                <a:gd name="connsiteX2309" fmla="*/ 9553771 w 10080264"/>
                <a:gd name="connsiteY2309" fmla="*/ 1257099 h 3652478"/>
                <a:gd name="connsiteX2310" fmla="*/ 9489670 w 10080264"/>
                <a:gd name="connsiteY2310" fmla="*/ 1298852 h 3652478"/>
                <a:gd name="connsiteX2311" fmla="*/ 9460140 w 10080264"/>
                <a:gd name="connsiteY2311" fmla="*/ 1319728 h 3652478"/>
                <a:gd name="connsiteX2312" fmla="*/ 9432771 w 10080264"/>
                <a:gd name="connsiteY2312" fmla="*/ 1340245 h 3652478"/>
                <a:gd name="connsiteX2313" fmla="*/ 9427369 w 10080264"/>
                <a:gd name="connsiteY2313" fmla="*/ 1345644 h 3652478"/>
                <a:gd name="connsiteX2314" fmla="*/ 9437813 w 10080264"/>
                <a:gd name="connsiteY2314" fmla="*/ 1340245 h 3652478"/>
                <a:gd name="connsiteX2315" fmla="*/ 9446456 w 10080264"/>
                <a:gd name="connsiteY2315" fmla="*/ 1333406 h 3652478"/>
                <a:gd name="connsiteX2316" fmla="*/ 9456899 w 10080264"/>
                <a:gd name="connsiteY2316" fmla="*/ 1326567 h 3652478"/>
                <a:gd name="connsiteX2317" fmla="*/ 9465542 w 10080264"/>
                <a:gd name="connsiteY2317" fmla="*/ 1317929 h 3652478"/>
                <a:gd name="connsiteX2318" fmla="*/ 9484628 w 10080264"/>
                <a:gd name="connsiteY2318" fmla="*/ 1303891 h 3652478"/>
                <a:gd name="connsiteX2319" fmla="*/ 9501914 w 10080264"/>
                <a:gd name="connsiteY2319" fmla="*/ 1293813 h 3652478"/>
                <a:gd name="connsiteX2320" fmla="*/ 9519200 w 10080264"/>
                <a:gd name="connsiteY2320" fmla="*/ 1283375 h 3652478"/>
                <a:gd name="connsiteX2321" fmla="*/ 9538286 w 10080264"/>
                <a:gd name="connsiteY2321" fmla="*/ 1274376 h 3652478"/>
                <a:gd name="connsiteX2322" fmla="*/ 9548729 w 10080264"/>
                <a:gd name="connsiteY2322" fmla="*/ 1265738 h 3652478"/>
                <a:gd name="connsiteX2323" fmla="*/ 9562414 w 10080264"/>
                <a:gd name="connsiteY2323" fmla="*/ 1257099 h 3652478"/>
                <a:gd name="connsiteX2324" fmla="*/ 9566015 w 10080264"/>
                <a:gd name="connsiteY2324" fmla="*/ 1255300 h 3652478"/>
                <a:gd name="connsiteX2325" fmla="*/ 9578259 w 10080264"/>
                <a:gd name="connsiteY2325" fmla="*/ 1248461 h 3652478"/>
                <a:gd name="connsiteX2326" fmla="*/ 9585101 w 10080264"/>
                <a:gd name="connsiteY2326" fmla="*/ 1243422 h 3652478"/>
                <a:gd name="connsiteX2327" fmla="*/ 9595545 w 10080264"/>
                <a:gd name="connsiteY2327" fmla="*/ 1239822 h 3652478"/>
                <a:gd name="connsiteX2328" fmla="*/ 9600586 w 10080264"/>
                <a:gd name="connsiteY2328" fmla="*/ 1236583 h 3652478"/>
                <a:gd name="connsiteX2329" fmla="*/ 9604187 w 10080264"/>
                <a:gd name="connsiteY2329" fmla="*/ 1231184 h 3652478"/>
                <a:gd name="connsiteX2330" fmla="*/ 5874408 w 10080264"/>
                <a:gd name="connsiteY2330" fmla="*/ 1225704 h 3652478"/>
                <a:gd name="connsiteX2331" fmla="*/ 5870807 w 10080264"/>
                <a:gd name="connsiteY2331" fmla="*/ 1227504 h 3652478"/>
                <a:gd name="connsiteX2332" fmla="*/ 5872607 w 10080264"/>
                <a:gd name="connsiteY2332" fmla="*/ 1228945 h 3652478"/>
                <a:gd name="connsiteX2333" fmla="*/ 3176420 w 10080264"/>
                <a:gd name="connsiteY2333" fmla="*/ 1222871 h 3652478"/>
                <a:gd name="connsiteX2334" fmla="*/ 3109106 w 10080264"/>
                <a:gd name="connsiteY2334" fmla="*/ 1264625 h 3652478"/>
                <a:gd name="connsiteX2335" fmla="*/ 3128184 w 10080264"/>
                <a:gd name="connsiteY2335" fmla="*/ 1257426 h 3652478"/>
                <a:gd name="connsiteX2336" fmla="*/ 3143663 w 10080264"/>
                <a:gd name="connsiteY2336" fmla="*/ 1246988 h 3652478"/>
                <a:gd name="connsiteX2337" fmla="*/ 3160941 w 10080264"/>
                <a:gd name="connsiteY2337" fmla="*/ 1236909 h 3652478"/>
                <a:gd name="connsiteX2338" fmla="*/ 5158252 w 10080264"/>
                <a:gd name="connsiteY2338" fmla="*/ 1215570 h 3652478"/>
                <a:gd name="connsiteX2339" fmla="*/ 5160053 w 10080264"/>
                <a:gd name="connsiteY2339" fmla="*/ 1219171 h 3652478"/>
                <a:gd name="connsiteX2340" fmla="*/ 5161854 w 10080264"/>
                <a:gd name="connsiteY2340" fmla="*/ 1217371 h 3652478"/>
                <a:gd name="connsiteX2341" fmla="*/ 7474346 w 10080264"/>
                <a:gd name="connsiteY2341" fmla="*/ 1211661 h 3652478"/>
                <a:gd name="connsiteX2342" fmla="*/ 7465703 w 10080264"/>
                <a:gd name="connsiteY2342" fmla="*/ 1217062 h 3652478"/>
                <a:gd name="connsiteX2343" fmla="*/ 7465346 w 10080264"/>
                <a:gd name="connsiteY2343" fmla="*/ 1217322 h 3652478"/>
                <a:gd name="connsiteX2344" fmla="*/ 7452020 w 10080264"/>
                <a:gd name="connsiteY2344" fmla="*/ 1225704 h 3652478"/>
                <a:gd name="connsiteX2345" fmla="*/ 7453820 w 10080264"/>
                <a:gd name="connsiteY2345" fmla="*/ 1225704 h 3652478"/>
                <a:gd name="connsiteX2346" fmla="*/ 7465346 w 10080264"/>
                <a:gd name="connsiteY2346" fmla="*/ 1217322 h 3652478"/>
                <a:gd name="connsiteX2347" fmla="*/ 5161854 w 10080264"/>
                <a:gd name="connsiteY2347" fmla="*/ 1208729 h 3652478"/>
                <a:gd name="connsiteX2348" fmla="*/ 5161854 w 10080264"/>
                <a:gd name="connsiteY2348" fmla="*/ 1211970 h 3652478"/>
                <a:gd name="connsiteX2349" fmla="*/ 5163655 w 10080264"/>
                <a:gd name="connsiteY2349" fmla="*/ 1211970 h 3652478"/>
                <a:gd name="connsiteX2350" fmla="*/ 5163655 w 10080264"/>
                <a:gd name="connsiteY2350" fmla="*/ 1210530 h 3652478"/>
                <a:gd name="connsiteX2351" fmla="*/ 9437813 w 10080264"/>
                <a:gd name="connsiteY2351" fmla="*/ 1205268 h 3652478"/>
                <a:gd name="connsiteX2352" fmla="*/ 9385956 w 10080264"/>
                <a:gd name="connsiteY2352" fmla="*/ 1241622 h 3652478"/>
                <a:gd name="connsiteX2353" fmla="*/ 9339140 w 10080264"/>
                <a:gd name="connsiteY2353" fmla="*/ 1274376 h 3652478"/>
                <a:gd name="connsiteX2354" fmla="*/ 9342381 w 10080264"/>
                <a:gd name="connsiteY2354" fmla="*/ 1284814 h 3652478"/>
                <a:gd name="connsiteX2355" fmla="*/ 9344182 w 10080264"/>
                <a:gd name="connsiteY2355" fmla="*/ 1295252 h 3652478"/>
                <a:gd name="connsiteX2356" fmla="*/ 9342381 w 10080264"/>
                <a:gd name="connsiteY2356" fmla="*/ 1302451 h 3652478"/>
                <a:gd name="connsiteX2357" fmla="*/ 9340581 w 10080264"/>
                <a:gd name="connsiteY2357" fmla="*/ 1309290 h 3652478"/>
                <a:gd name="connsiteX2358" fmla="*/ 9358227 w 10080264"/>
                <a:gd name="connsiteY2358" fmla="*/ 1298852 h 3652478"/>
                <a:gd name="connsiteX2359" fmla="*/ 9375512 w 10080264"/>
                <a:gd name="connsiteY2359" fmla="*/ 1290213 h 3652478"/>
                <a:gd name="connsiteX2360" fmla="*/ 9377313 w 10080264"/>
                <a:gd name="connsiteY2360" fmla="*/ 1288414 h 3652478"/>
                <a:gd name="connsiteX2361" fmla="*/ 9394598 w 10080264"/>
                <a:gd name="connsiteY2361" fmla="*/ 1281575 h 3652478"/>
                <a:gd name="connsiteX2362" fmla="*/ 9408283 w 10080264"/>
                <a:gd name="connsiteY2362" fmla="*/ 1271137 h 3652478"/>
                <a:gd name="connsiteX2363" fmla="*/ 9418726 w 10080264"/>
                <a:gd name="connsiteY2363" fmla="*/ 1258899 h 3652478"/>
                <a:gd name="connsiteX2364" fmla="*/ 9424128 w 10080264"/>
                <a:gd name="connsiteY2364" fmla="*/ 1245221 h 3652478"/>
                <a:gd name="connsiteX2365" fmla="*/ 4472857 w 10080264"/>
                <a:gd name="connsiteY2365" fmla="*/ 1201888 h 3652478"/>
                <a:gd name="connsiteX2366" fmla="*/ 4472857 w 10080264"/>
                <a:gd name="connsiteY2366" fmla="*/ 1205129 h 3652478"/>
                <a:gd name="connsiteX2367" fmla="*/ 4478259 w 10080264"/>
                <a:gd name="connsiteY2367" fmla="*/ 1201888 h 3652478"/>
                <a:gd name="connsiteX2368" fmla="*/ 9360027 w 10080264"/>
                <a:gd name="connsiteY2368" fmla="*/ 1176113 h 3652478"/>
                <a:gd name="connsiteX2369" fmla="*/ 9325096 w 10080264"/>
                <a:gd name="connsiteY2369" fmla="*/ 1196630 h 3652478"/>
                <a:gd name="connsiteX2370" fmla="*/ 9292325 w 10080264"/>
                <a:gd name="connsiteY2370" fmla="*/ 1217506 h 3652478"/>
                <a:gd name="connsiteX2371" fmla="*/ 9275039 w 10080264"/>
                <a:gd name="connsiteY2371" fmla="*/ 1232983 h 3652478"/>
                <a:gd name="connsiteX2372" fmla="*/ 9295926 w 10080264"/>
                <a:gd name="connsiteY2372" fmla="*/ 1222545 h 3652478"/>
                <a:gd name="connsiteX2373" fmla="*/ 9316453 w 10080264"/>
                <a:gd name="connsiteY2373" fmla="*/ 1212107 h 3652478"/>
                <a:gd name="connsiteX2374" fmla="*/ 9335539 w 10080264"/>
                <a:gd name="connsiteY2374" fmla="*/ 1198430 h 3652478"/>
                <a:gd name="connsiteX2375" fmla="*/ 9352825 w 10080264"/>
                <a:gd name="connsiteY2375" fmla="*/ 1182952 h 3652478"/>
                <a:gd name="connsiteX2376" fmla="*/ 3734007 w 10080264"/>
                <a:gd name="connsiteY2376" fmla="*/ 1169238 h 3652478"/>
                <a:gd name="connsiteX2377" fmla="*/ 3730408 w 10080264"/>
                <a:gd name="connsiteY2377" fmla="*/ 1172837 h 3652478"/>
                <a:gd name="connsiteX2378" fmla="*/ 3740847 w 10080264"/>
                <a:gd name="connsiteY2378" fmla="*/ 1176437 h 3652478"/>
                <a:gd name="connsiteX2379" fmla="*/ 872286 w 10080264"/>
                <a:gd name="connsiteY2379" fmla="*/ 1168645 h 3652478"/>
                <a:gd name="connsiteX2380" fmla="*/ 855013 w 10080264"/>
                <a:gd name="connsiteY2380" fmla="*/ 1179085 h 3652478"/>
                <a:gd name="connsiteX2381" fmla="*/ 844578 w 10080264"/>
                <a:gd name="connsiteY2381" fmla="*/ 1191326 h 3652478"/>
                <a:gd name="connsiteX2382" fmla="*/ 8798963 w 10080264"/>
                <a:gd name="connsiteY2382" fmla="*/ 1141200 h 3652478"/>
                <a:gd name="connsiteX2383" fmla="*/ 8760790 w 10080264"/>
                <a:gd name="connsiteY2383" fmla="*/ 1165675 h 3652478"/>
                <a:gd name="connsiteX2384" fmla="*/ 8722618 w 10080264"/>
                <a:gd name="connsiteY2384" fmla="*/ 1191591 h 3652478"/>
                <a:gd name="connsiteX2385" fmla="*/ 8702091 w 10080264"/>
                <a:gd name="connsiteY2385" fmla="*/ 1205268 h 3652478"/>
                <a:gd name="connsiteX2386" fmla="*/ 8703531 w 10080264"/>
                <a:gd name="connsiteY2386" fmla="*/ 1205268 h 3652478"/>
                <a:gd name="connsiteX2387" fmla="*/ 8708933 w 10080264"/>
                <a:gd name="connsiteY2387" fmla="*/ 1205268 h 3652478"/>
                <a:gd name="connsiteX2388" fmla="*/ 8710734 w 10080264"/>
                <a:gd name="connsiteY2388" fmla="*/ 1202029 h 3652478"/>
                <a:gd name="connsiteX2389" fmla="*/ 8717576 w 10080264"/>
                <a:gd name="connsiteY2389" fmla="*/ 1198430 h 3652478"/>
                <a:gd name="connsiteX2390" fmla="*/ 8722618 w 10080264"/>
                <a:gd name="connsiteY2390" fmla="*/ 1195190 h 3652478"/>
                <a:gd name="connsiteX2391" fmla="*/ 8728020 w 10080264"/>
                <a:gd name="connsiteY2391" fmla="*/ 1195190 h 3652478"/>
                <a:gd name="connsiteX2392" fmla="*/ 8733061 w 10080264"/>
                <a:gd name="connsiteY2392" fmla="*/ 1195190 h 3652478"/>
                <a:gd name="connsiteX2393" fmla="*/ 8746746 w 10080264"/>
                <a:gd name="connsiteY2393" fmla="*/ 1181153 h 3652478"/>
                <a:gd name="connsiteX2394" fmla="*/ 8762591 w 10080264"/>
                <a:gd name="connsiteY2394" fmla="*/ 1170714 h 3652478"/>
                <a:gd name="connsiteX2395" fmla="*/ 8774475 w 10080264"/>
                <a:gd name="connsiteY2395" fmla="*/ 1163876 h 3652478"/>
                <a:gd name="connsiteX2396" fmla="*/ 8789960 w 10080264"/>
                <a:gd name="connsiteY2396" fmla="*/ 1160276 h 3652478"/>
                <a:gd name="connsiteX2397" fmla="*/ 8793561 w 10080264"/>
                <a:gd name="connsiteY2397" fmla="*/ 1149838 h 3652478"/>
                <a:gd name="connsiteX2398" fmla="*/ 9723747 w 10080264"/>
                <a:gd name="connsiteY2398" fmla="*/ 1139400 h 3652478"/>
                <a:gd name="connsiteX2399" fmla="*/ 9707902 w 10080264"/>
                <a:gd name="connsiteY2399" fmla="*/ 1146599 h 3652478"/>
                <a:gd name="connsiteX2400" fmla="*/ 9696018 w 10080264"/>
                <a:gd name="connsiteY2400" fmla="*/ 1157037 h 3652478"/>
                <a:gd name="connsiteX2401" fmla="*/ 9702860 w 10080264"/>
                <a:gd name="connsiteY2401" fmla="*/ 1158477 h 3652478"/>
                <a:gd name="connsiteX2402" fmla="*/ 9711503 w 10080264"/>
                <a:gd name="connsiteY2402" fmla="*/ 1155237 h 3652478"/>
                <a:gd name="connsiteX2403" fmla="*/ 9721946 w 10080264"/>
                <a:gd name="connsiteY2403" fmla="*/ 1144799 h 3652478"/>
                <a:gd name="connsiteX2404" fmla="*/ 4788362 w 10080264"/>
                <a:gd name="connsiteY2404" fmla="*/ 1139239 h 3652478"/>
                <a:gd name="connsiteX2405" fmla="*/ 4786561 w 10080264"/>
                <a:gd name="connsiteY2405" fmla="*/ 1141039 h 3652478"/>
                <a:gd name="connsiteX2406" fmla="*/ 4788362 w 10080264"/>
                <a:gd name="connsiteY2406" fmla="*/ 1141039 h 3652478"/>
                <a:gd name="connsiteX2407" fmla="*/ 8653475 w 10080264"/>
                <a:gd name="connsiteY2407" fmla="*/ 1137960 h 3652478"/>
                <a:gd name="connsiteX2408" fmla="*/ 8630788 w 10080264"/>
                <a:gd name="connsiteY2408" fmla="*/ 1149838 h 3652478"/>
                <a:gd name="connsiteX2409" fmla="*/ 8556603 w 10080264"/>
                <a:gd name="connsiteY2409" fmla="*/ 1198430 h 3652478"/>
                <a:gd name="connsiteX2410" fmla="*/ 8493943 w 10080264"/>
                <a:gd name="connsiteY2410" fmla="*/ 1239822 h 3652478"/>
                <a:gd name="connsiteX2411" fmla="*/ 8430202 w 10080264"/>
                <a:gd name="connsiteY2411" fmla="*/ 1284814 h 3652478"/>
                <a:gd name="connsiteX2412" fmla="*/ 8360699 w 10080264"/>
                <a:gd name="connsiteY2412" fmla="*/ 1333406 h 3652478"/>
                <a:gd name="connsiteX2413" fmla="*/ 8287955 w 10080264"/>
                <a:gd name="connsiteY2413" fmla="*/ 1385237 h 3652478"/>
                <a:gd name="connsiteX2414" fmla="*/ 8277512 w 10080264"/>
                <a:gd name="connsiteY2414" fmla="*/ 1392075 h 3652478"/>
                <a:gd name="connsiteX2415" fmla="*/ 8267428 w 10080264"/>
                <a:gd name="connsiteY2415" fmla="*/ 1395675 h 3652478"/>
                <a:gd name="connsiteX2416" fmla="*/ 8249783 w 10080264"/>
                <a:gd name="connsiteY2416" fmla="*/ 1402514 h 3652478"/>
                <a:gd name="connsiteX2417" fmla="*/ 8246542 w 10080264"/>
                <a:gd name="connsiteY2417" fmla="*/ 1406113 h 3652478"/>
                <a:gd name="connsiteX2418" fmla="*/ 8241140 w 10080264"/>
                <a:gd name="connsiteY2418" fmla="*/ 1409712 h 3652478"/>
                <a:gd name="connsiteX2419" fmla="*/ 8237899 w 10080264"/>
                <a:gd name="connsiteY2419" fmla="*/ 1416551 h 3652478"/>
                <a:gd name="connsiteX2420" fmla="*/ 8234297 w 10080264"/>
                <a:gd name="connsiteY2420" fmla="*/ 1423390 h 3652478"/>
                <a:gd name="connsiteX2421" fmla="*/ 8241140 w 10080264"/>
                <a:gd name="connsiteY2421" fmla="*/ 1433828 h 3652478"/>
                <a:gd name="connsiteX2422" fmla="*/ 8248342 w 10080264"/>
                <a:gd name="connsiteY2422" fmla="*/ 1439227 h 3652478"/>
                <a:gd name="connsiteX2423" fmla="*/ 8251583 w 10080264"/>
                <a:gd name="connsiteY2423" fmla="*/ 1442467 h 3652478"/>
                <a:gd name="connsiteX2424" fmla="*/ 8255184 w 10080264"/>
                <a:gd name="connsiteY2424" fmla="*/ 1446066 h 3652478"/>
                <a:gd name="connsiteX2425" fmla="*/ 8258425 w 10080264"/>
                <a:gd name="connsiteY2425" fmla="*/ 1452905 h 3652478"/>
                <a:gd name="connsiteX2426" fmla="*/ 8263827 w 10080264"/>
                <a:gd name="connsiteY2426" fmla="*/ 1463343 h 3652478"/>
                <a:gd name="connsiteX2427" fmla="*/ 8282913 w 10080264"/>
                <a:gd name="connsiteY2427" fmla="*/ 1454704 h 3652478"/>
                <a:gd name="connsiteX2428" fmla="*/ 8302000 w 10080264"/>
                <a:gd name="connsiteY2428" fmla="*/ 1444266 h 3652478"/>
                <a:gd name="connsiteX2429" fmla="*/ 8315684 w 10080264"/>
                <a:gd name="connsiteY2429" fmla="*/ 1437428 h 3652478"/>
                <a:gd name="connsiteX2430" fmla="*/ 8329729 w 10080264"/>
                <a:gd name="connsiteY2430" fmla="*/ 1428789 h 3652478"/>
                <a:gd name="connsiteX2431" fmla="*/ 8322526 w 10080264"/>
                <a:gd name="connsiteY2431" fmla="*/ 1425190 h 3652478"/>
                <a:gd name="connsiteX2432" fmla="*/ 8317485 w 10080264"/>
                <a:gd name="connsiteY2432" fmla="*/ 1418351 h 3652478"/>
                <a:gd name="connsiteX2433" fmla="*/ 8313884 w 10080264"/>
                <a:gd name="connsiteY2433" fmla="*/ 1409712 h 3652478"/>
                <a:gd name="connsiteX2434" fmla="*/ 8312443 w 10080264"/>
                <a:gd name="connsiteY2434" fmla="*/ 1395675 h 3652478"/>
                <a:gd name="connsiteX2435" fmla="*/ 8313884 w 10080264"/>
                <a:gd name="connsiteY2435" fmla="*/ 1387036 h 3652478"/>
                <a:gd name="connsiteX2436" fmla="*/ 8315684 w 10080264"/>
                <a:gd name="connsiteY2436" fmla="*/ 1381637 h 3652478"/>
                <a:gd name="connsiteX2437" fmla="*/ 8321086 w 10080264"/>
                <a:gd name="connsiteY2437" fmla="*/ 1374799 h 3652478"/>
                <a:gd name="connsiteX2438" fmla="*/ 8321086 w 10080264"/>
                <a:gd name="connsiteY2438" fmla="*/ 1372999 h 3652478"/>
                <a:gd name="connsiteX2439" fmla="*/ 8321086 w 10080264"/>
                <a:gd name="connsiteY2439" fmla="*/ 1362921 h 3652478"/>
                <a:gd name="connsiteX2440" fmla="*/ 8331169 w 10080264"/>
                <a:gd name="connsiteY2440" fmla="*/ 1359321 h 3652478"/>
                <a:gd name="connsiteX2441" fmla="*/ 8338372 w 10080264"/>
                <a:gd name="connsiteY2441" fmla="*/ 1356082 h 3652478"/>
                <a:gd name="connsiteX2442" fmla="*/ 8347015 w 10080264"/>
                <a:gd name="connsiteY2442" fmla="*/ 1352482 h 3652478"/>
                <a:gd name="connsiteX2443" fmla="*/ 8362500 w 10080264"/>
                <a:gd name="connsiteY2443" fmla="*/ 1337005 h 3652478"/>
                <a:gd name="connsiteX2444" fmla="*/ 8371142 w 10080264"/>
                <a:gd name="connsiteY2444" fmla="*/ 1328367 h 3652478"/>
                <a:gd name="connsiteX2445" fmla="*/ 8381586 w 10080264"/>
                <a:gd name="connsiteY2445" fmla="*/ 1321528 h 3652478"/>
                <a:gd name="connsiteX2446" fmla="*/ 8403913 w 10080264"/>
                <a:gd name="connsiteY2446" fmla="*/ 1307490 h 3652478"/>
                <a:gd name="connsiteX2447" fmla="*/ 8414356 w 10080264"/>
                <a:gd name="connsiteY2447" fmla="*/ 1302451 h 3652478"/>
                <a:gd name="connsiteX2448" fmla="*/ 8437044 w 10080264"/>
                <a:gd name="connsiteY2448" fmla="*/ 1288414 h 3652478"/>
                <a:gd name="connsiteX2449" fmla="*/ 8449288 w 10080264"/>
                <a:gd name="connsiteY2449" fmla="*/ 1279775 h 3652478"/>
                <a:gd name="connsiteX2450" fmla="*/ 8459371 w 10080264"/>
                <a:gd name="connsiteY2450" fmla="*/ 1269337 h 3652478"/>
                <a:gd name="connsiteX2451" fmla="*/ 8473416 w 10080264"/>
                <a:gd name="connsiteY2451" fmla="*/ 1258899 h 3652478"/>
                <a:gd name="connsiteX2452" fmla="*/ 8488901 w 10080264"/>
                <a:gd name="connsiteY2452" fmla="*/ 1252060 h 3652478"/>
                <a:gd name="connsiteX2453" fmla="*/ 8504386 w 10080264"/>
                <a:gd name="connsiteY2453" fmla="*/ 1246661 h 3652478"/>
                <a:gd name="connsiteX2454" fmla="*/ 8519871 w 10080264"/>
                <a:gd name="connsiteY2454" fmla="*/ 1243422 h 3652478"/>
                <a:gd name="connsiteX2455" fmla="*/ 8523472 w 10080264"/>
                <a:gd name="connsiteY2455" fmla="*/ 1236583 h 3652478"/>
                <a:gd name="connsiteX2456" fmla="*/ 8527074 w 10080264"/>
                <a:gd name="connsiteY2456" fmla="*/ 1229384 h 3652478"/>
                <a:gd name="connsiteX2457" fmla="*/ 8530315 w 10080264"/>
                <a:gd name="connsiteY2457" fmla="*/ 1224345 h 3652478"/>
                <a:gd name="connsiteX2458" fmla="*/ 8535716 w 10080264"/>
                <a:gd name="connsiteY2458" fmla="*/ 1219306 h 3652478"/>
                <a:gd name="connsiteX2459" fmla="*/ 8546160 w 10080264"/>
                <a:gd name="connsiteY2459" fmla="*/ 1212107 h 3652478"/>
                <a:gd name="connsiteX2460" fmla="*/ 8556603 w 10080264"/>
                <a:gd name="connsiteY2460" fmla="*/ 1207068 h 3652478"/>
                <a:gd name="connsiteX2461" fmla="*/ 8582532 w 10080264"/>
                <a:gd name="connsiteY2461" fmla="*/ 1195190 h 3652478"/>
                <a:gd name="connsiteX2462" fmla="*/ 8596216 w 10080264"/>
                <a:gd name="connsiteY2462" fmla="*/ 1181153 h 3652478"/>
                <a:gd name="connsiteX2463" fmla="*/ 8613502 w 10080264"/>
                <a:gd name="connsiteY2463" fmla="*/ 1170714 h 3652478"/>
                <a:gd name="connsiteX2464" fmla="*/ 8625746 w 10080264"/>
                <a:gd name="connsiteY2464" fmla="*/ 1160276 h 3652478"/>
                <a:gd name="connsiteX2465" fmla="*/ 8635829 w 10080264"/>
                <a:gd name="connsiteY2465" fmla="*/ 1153437 h 3652478"/>
                <a:gd name="connsiteX2466" fmla="*/ 8646273 w 10080264"/>
                <a:gd name="connsiteY2466" fmla="*/ 1144799 h 3652478"/>
                <a:gd name="connsiteX2467" fmla="*/ 7429333 w 10080264"/>
                <a:gd name="connsiteY2467" fmla="*/ 1135687 h 3652478"/>
                <a:gd name="connsiteX2468" fmla="*/ 7370276 w 10080264"/>
                <a:gd name="connsiteY2468" fmla="*/ 1175654 h 3652478"/>
                <a:gd name="connsiteX2469" fmla="*/ 7431134 w 10080264"/>
                <a:gd name="connsiteY2469" fmla="*/ 1135687 h 3652478"/>
                <a:gd name="connsiteX2470" fmla="*/ 8514829 w 10080264"/>
                <a:gd name="connsiteY2470" fmla="*/ 1134361 h 3652478"/>
                <a:gd name="connsiteX2471" fmla="*/ 8474856 w 10080264"/>
                <a:gd name="connsiteY2471" fmla="*/ 1158477 h 3652478"/>
                <a:gd name="connsiteX2472" fmla="*/ 8437044 w 10080264"/>
                <a:gd name="connsiteY2472" fmla="*/ 1184752 h 3652478"/>
                <a:gd name="connsiteX2473" fmla="*/ 8355297 w 10080264"/>
                <a:gd name="connsiteY2473" fmla="*/ 1243422 h 3652478"/>
                <a:gd name="connsiteX2474" fmla="*/ 8300199 w 10080264"/>
                <a:gd name="connsiteY2474" fmla="*/ 1284814 h 3652478"/>
                <a:gd name="connsiteX2475" fmla="*/ 8313884 w 10080264"/>
                <a:gd name="connsiteY2475" fmla="*/ 1281575 h 3652478"/>
                <a:gd name="connsiteX2476" fmla="*/ 8327928 w 10080264"/>
                <a:gd name="connsiteY2476" fmla="*/ 1279775 h 3652478"/>
                <a:gd name="connsiteX2477" fmla="*/ 8336571 w 10080264"/>
                <a:gd name="connsiteY2477" fmla="*/ 1267537 h 3652478"/>
                <a:gd name="connsiteX2478" fmla="*/ 8347015 w 10080264"/>
                <a:gd name="connsiteY2478" fmla="*/ 1255300 h 3652478"/>
                <a:gd name="connsiteX2479" fmla="*/ 8358898 w 10080264"/>
                <a:gd name="connsiteY2479" fmla="*/ 1245221 h 3652478"/>
                <a:gd name="connsiteX2480" fmla="*/ 8371142 w 10080264"/>
                <a:gd name="connsiteY2480" fmla="*/ 1232983 h 3652478"/>
                <a:gd name="connsiteX2481" fmla="*/ 8384827 w 10080264"/>
                <a:gd name="connsiteY2481" fmla="*/ 1224345 h 3652478"/>
                <a:gd name="connsiteX2482" fmla="*/ 8397071 w 10080264"/>
                <a:gd name="connsiteY2482" fmla="*/ 1213907 h 3652478"/>
                <a:gd name="connsiteX2483" fmla="*/ 8412556 w 10080264"/>
                <a:gd name="connsiteY2483" fmla="*/ 1207068 h 3652478"/>
                <a:gd name="connsiteX2484" fmla="*/ 8426600 w 10080264"/>
                <a:gd name="connsiteY2484" fmla="*/ 1198430 h 3652478"/>
                <a:gd name="connsiteX2485" fmla="*/ 8452529 w 10080264"/>
                <a:gd name="connsiteY2485" fmla="*/ 1186552 h 3652478"/>
                <a:gd name="connsiteX2486" fmla="*/ 8474856 w 10080264"/>
                <a:gd name="connsiteY2486" fmla="*/ 1170714 h 3652478"/>
                <a:gd name="connsiteX2487" fmla="*/ 8495743 w 10080264"/>
                <a:gd name="connsiteY2487" fmla="*/ 1153437 h 3652478"/>
                <a:gd name="connsiteX2488" fmla="*/ 5997203 w 10080264"/>
                <a:gd name="connsiteY2488" fmla="*/ 1133886 h 3652478"/>
                <a:gd name="connsiteX2489" fmla="*/ 5955791 w 10080264"/>
                <a:gd name="connsiteY2489" fmla="*/ 1161612 h 3652478"/>
                <a:gd name="connsiteX2490" fmla="*/ 5924822 w 10080264"/>
                <a:gd name="connsiteY2490" fmla="*/ 1182496 h 3652478"/>
                <a:gd name="connsiteX2491" fmla="*/ 5893493 w 10080264"/>
                <a:gd name="connsiteY2491" fmla="*/ 1206620 h 3652478"/>
                <a:gd name="connsiteX2492" fmla="*/ 5923022 w 10080264"/>
                <a:gd name="connsiteY2492" fmla="*/ 1191137 h 3652478"/>
                <a:gd name="connsiteX2493" fmla="*/ 5936705 w 10080264"/>
                <a:gd name="connsiteY2493" fmla="*/ 1184296 h 3652478"/>
                <a:gd name="connsiteX2494" fmla="*/ 5948949 w 10080264"/>
                <a:gd name="connsiteY2494" fmla="*/ 1173854 h 3652478"/>
                <a:gd name="connsiteX2495" fmla="*/ 5973076 w 10080264"/>
                <a:gd name="connsiteY2495" fmla="*/ 1154770 h 3652478"/>
                <a:gd name="connsiteX2496" fmla="*/ 2699105 w 10080264"/>
                <a:gd name="connsiteY2496" fmla="*/ 1113805 h 3652478"/>
                <a:gd name="connsiteX2497" fmla="*/ 2513722 w 10080264"/>
                <a:gd name="connsiteY2497" fmla="*/ 1221071 h 3652478"/>
                <a:gd name="connsiteX2498" fmla="*/ 2491044 w 10080264"/>
                <a:gd name="connsiteY2498" fmla="*/ 1235109 h 3652478"/>
                <a:gd name="connsiteX2499" fmla="*/ 2491044 w 10080264"/>
                <a:gd name="connsiteY2499" fmla="*/ 1267865 h 3652478"/>
                <a:gd name="connsiteX2500" fmla="*/ 2511922 w 10080264"/>
                <a:gd name="connsiteY2500" fmla="*/ 1246988 h 3652478"/>
                <a:gd name="connsiteX2501" fmla="*/ 2534600 w 10080264"/>
                <a:gd name="connsiteY2501" fmla="*/ 1226470 h 3652478"/>
                <a:gd name="connsiteX2502" fmla="*/ 2558718 w 10080264"/>
                <a:gd name="connsiteY2502" fmla="*/ 1207393 h 3652478"/>
                <a:gd name="connsiteX2503" fmla="*/ 2584635 w 10080264"/>
                <a:gd name="connsiteY2503" fmla="*/ 1188315 h 3652478"/>
                <a:gd name="connsiteX2504" fmla="*/ 2614153 w 10080264"/>
                <a:gd name="connsiteY2504" fmla="*/ 1172837 h 3652478"/>
                <a:gd name="connsiteX2505" fmla="*/ 2643310 w 10080264"/>
                <a:gd name="connsiteY2505" fmla="*/ 1153760 h 3652478"/>
                <a:gd name="connsiteX2506" fmla="*/ 2699105 w 10080264"/>
                <a:gd name="connsiteY2506" fmla="*/ 1115605 h 3652478"/>
                <a:gd name="connsiteX2507" fmla="*/ 425707 w 10080264"/>
                <a:gd name="connsiteY2507" fmla="*/ 1113201 h 3652478"/>
                <a:gd name="connsiteX2508" fmla="*/ 413472 w 10080264"/>
                <a:gd name="connsiteY2508" fmla="*/ 1120041 h 3652478"/>
                <a:gd name="connsiteX2509" fmla="*/ 403036 w 10080264"/>
                <a:gd name="connsiteY2509" fmla="*/ 1123641 h 3652478"/>
                <a:gd name="connsiteX2510" fmla="*/ 394400 w 10080264"/>
                <a:gd name="connsiteY2510" fmla="*/ 1135882 h 3652478"/>
                <a:gd name="connsiteX2511" fmla="*/ 411673 w 10080264"/>
                <a:gd name="connsiteY2511" fmla="*/ 1125441 h 3652478"/>
                <a:gd name="connsiteX2512" fmla="*/ 5206875 w 10080264"/>
                <a:gd name="connsiteY2512" fmla="*/ 1101073 h 3652478"/>
                <a:gd name="connsiteX2513" fmla="*/ 5191387 w 10080264"/>
                <a:gd name="connsiteY2513" fmla="*/ 1113315 h 3652478"/>
                <a:gd name="connsiteX2514" fmla="*/ 5177341 w 10080264"/>
                <a:gd name="connsiteY2514" fmla="*/ 1125557 h 3652478"/>
                <a:gd name="connsiteX2515" fmla="*/ 5163655 w 10080264"/>
                <a:gd name="connsiteY2515" fmla="*/ 1137799 h 3652478"/>
                <a:gd name="connsiteX2516" fmla="*/ 5151409 w 10080264"/>
                <a:gd name="connsiteY2516" fmla="*/ 1151481 h 3652478"/>
                <a:gd name="connsiteX2517" fmla="*/ 5109990 w 10080264"/>
                <a:gd name="connsiteY2517" fmla="*/ 1196487 h 3652478"/>
                <a:gd name="connsiteX2518" fmla="*/ 5108189 w 10080264"/>
                <a:gd name="connsiteY2518" fmla="*/ 1198288 h 3652478"/>
                <a:gd name="connsiteX2519" fmla="*/ 5118634 w 10080264"/>
                <a:gd name="connsiteY2519" fmla="*/ 1193247 h 3652478"/>
                <a:gd name="connsiteX2520" fmla="*/ 5147807 w 10080264"/>
                <a:gd name="connsiteY2520" fmla="*/ 1163722 h 3652478"/>
                <a:gd name="connsiteX2521" fmla="*/ 5180943 w 10080264"/>
                <a:gd name="connsiteY2521" fmla="*/ 1137799 h 3652478"/>
                <a:gd name="connsiteX2522" fmla="*/ 5187786 w 10080264"/>
                <a:gd name="connsiteY2522" fmla="*/ 1128797 h 3652478"/>
                <a:gd name="connsiteX2523" fmla="*/ 5196430 w 10080264"/>
                <a:gd name="connsiteY2523" fmla="*/ 1120156 h 3652478"/>
                <a:gd name="connsiteX2524" fmla="*/ 5201832 w 10080264"/>
                <a:gd name="connsiteY2524" fmla="*/ 1111515 h 3652478"/>
                <a:gd name="connsiteX2525" fmla="*/ 8017866 w 10080264"/>
                <a:gd name="connsiteY2525" fmla="*/ 1099807 h 3652478"/>
                <a:gd name="connsiteX2526" fmla="*/ 8012825 w 10080264"/>
                <a:gd name="connsiteY2526" fmla="*/ 1104846 h 3652478"/>
                <a:gd name="connsiteX2527" fmla="*/ 8012825 w 10080264"/>
                <a:gd name="connsiteY2527" fmla="*/ 1106646 h 3652478"/>
                <a:gd name="connsiteX2528" fmla="*/ 9945220 w 10080264"/>
                <a:gd name="connsiteY2528" fmla="*/ 1084330 h 3652478"/>
                <a:gd name="connsiteX2529" fmla="*/ 9858791 w 10080264"/>
                <a:gd name="connsiteY2529" fmla="*/ 1142999 h 3652478"/>
                <a:gd name="connsiteX2530" fmla="*/ 9822419 w 10080264"/>
                <a:gd name="connsiteY2530" fmla="*/ 1168915 h 3652478"/>
                <a:gd name="connsiteX2531" fmla="*/ 9787488 w 10080264"/>
                <a:gd name="connsiteY2531" fmla="*/ 1195190 h 3652478"/>
                <a:gd name="connsiteX2532" fmla="*/ 9749315 w 10080264"/>
                <a:gd name="connsiteY2532" fmla="*/ 1220746 h 3652478"/>
                <a:gd name="connsiteX2533" fmla="*/ 9711503 w 10080264"/>
                <a:gd name="connsiteY2533" fmla="*/ 1246661 h 3652478"/>
                <a:gd name="connsiteX2534" fmla="*/ 9668288 w 10080264"/>
                <a:gd name="connsiteY2534" fmla="*/ 1272936 h 3652478"/>
                <a:gd name="connsiteX2535" fmla="*/ 9671530 w 10080264"/>
                <a:gd name="connsiteY2535" fmla="*/ 1274376 h 3652478"/>
                <a:gd name="connsiteX2536" fmla="*/ 9675131 w 10080264"/>
                <a:gd name="connsiteY2536" fmla="*/ 1276176 h 3652478"/>
                <a:gd name="connsiteX2537" fmla="*/ 9678732 w 10080264"/>
                <a:gd name="connsiteY2537" fmla="*/ 1281575 h 3652478"/>
                <a:gd name="connsiteX2538" fmla="*/ 9681973 w 10080264"/>
                <a:gd name="connsiteY2538" fmla="*/ 1284814 h 3652478"/>
                <a:gd name="connsiteX2539" fmla="*/ 9683774 w 10080264"/>
                <a:gd name="connsiteY2539" fmla="*/ 1292013 h 3652478"/>
                <a:gd name="connsiteX2540" fmla="*/ 9694217 w 10080264"/>
                <a:gd name="connsiteY2540" fmla="*/ 1286614 h 3652478"/>
                <a:gd name="connsiteX2541" fmla="*/ 9704660 w 10080264"/>
                <a:gd name="connsiteY2541" fmla="*/ 1277976 h 3652478"/>
                <a:gd name="connsiteX2542" fmla="*/ 9715104 w 10080264"/>
                <a:gd name="connsiteY2542" fmla="*/ 1269337 h 3652478"/>
                <a:gd name="connsiteX2543" fmla="*/ 9725187 w 10080264"/>
                <a:gd name="connsiteY2543" fmla="*/ 1257099 h 3652478"/>
                <a:gd name="connsiteX2544" fmla="*/ 9733830 w 10080264"/>
                <a:gd name="connsiteY2544" fmla="*/ 1243422 h 3652478"/>
                <a:gd name="connsiteX2545" fmla="*/ 9739232 w 10080264"/>
                <a:gd name="connsiteY2545" fmla="*/ 1234783 h 3652478"/>
                <a:gd name="connsiteX2546" fmla="*/ 9747875 w 10080264"/>
                <a:gd name="connsiteY2546" fmla="*/ 1234783 h 3652478"/>
                <a:gd name="connsiteX2547" fmla="*/ 9766601 w 10080264"/>
                <a:gd name="connsiteY2547" fmla="*/ 1236583 h 3652478"/>
                <a:gd name="connsiteX2548" fmla="*/ 9780645 w 10080264"/>
                <a:gd name="connsiteY2548" fmla="*/ 1234783 h 3652478"/>
                <a:gd name="connsiteX2549" fmla="*/ 9787488 w 10080264"/>
                <a:gd name="connsiteY2549" fmla="*/ 1231184 h 3652478"/>
                <a:gd name="connsiteX2550" fmla="*/ 9794690 w 10080264"/>
                <a:gd name="connsiteY2550" fmla="*/ 1224345 h 3652478"/>
                <a:gd name="connsiteX2551" fmla="*/ 9803333 w 10080264"/>
                <a:gd name="connsiteY2551" fmla="*/ 1212107 h 3652478"/>
                <a:gd name="connsiteX2552" fmla="*/ 9813776 w 10080264"/>
                <a:gd name="connsiteY2552" fmla="*/ 1200229 h 3652478"/>
                <a:gd name="connsiteX2553" fmla="*/ 9825660 w 10080264"/>
                <a:gd name="connsiteY2553" fmla="*/ 1187991 h 3652478"/>
                <a:gd name="connsiteX2554" fmla="*/ 9839705 w 10080264"/>
                <a:gd name="connsiteY2554" fmla="*/ 1177553 h 3652478"/>
                <a:gd name="connsiteX2555" fmla="*/ 9844746 w 10080264"/>
                <a:gd name="connsiteY2555" fmla="*/ 1174314 h 3652478"/>
                <a:gd name="connsiteX2556" fmla="*/ 9850148 w 10080264"/>
                <a:gd name="connsiteY2556" fmla="*/ 1170714 h 3652478"/>
                <a:gd name="connsiteX2557" fmla="*/ 9856990 w 10080264"/>
                <a:gd name="connsiteY2557" fmla="*/ 1170714 h 3652478"/>
                <a:gd name="connsiteX2558" fmla="*/ 9862032 w 10080264"/>
                <a:gd name="connsiteY2558" fmla="*/ 1170714 h 3652478"/>
                <a:gd name="connsiteX2559" fmla="*/ 9870675 w 10080264"/>
                <a:gd name="connsiteY2559" fmla="*/ 1162076 h 3652478"/>
                <a:gd name="connsiteX2560" fmla="*/ 9879318 w 10080264"/>
                <a:gd name="connsiteY2560" fmla="*/ 1153437 h 3652478"/>
                <a:gd name="connsiteX2561" fmla="*/ 9886160 w 10080264"/>
                <a:gd name="connsiteY2561" fmla="*/ 1142999 h 3652478"/>
                <a:gd name="connsiteX2562" fmla="*/ 9894803 w 10080264"/>
                <a:gd name="connsiteY2562" fmla="*/ 1128962 h 3652478"/>
                <a:gd name="connsiteX2563" fmla="*/ 9900205 w 10080264"/>
                <a:gd name="connsiteY2563" fmla="*/ 1123923 h 3652478"/>
                <a:gd name="connsiteX2564" fmla="*/ 9905246 w 10080264"/>
                <a:gd name="connsiteY2564" fmla="*/ 1117084 h 3652478"/>
                <a:gd name="connsiteX2565" fmla="*/ 9910648 w 10080264"/>
                <a:gd name="connsiteY2565" fmla="*/ 1113484 h 3652478"/>
                <a:gd name="connsiteX2566" fmla="*/ 9917490 w 10080264"/>
                <a:gd name="connsiteY2566" fmla="*/ 1108445 h 3652478"/>
                <a:gd name="connsiteX2567" fmla="*/ 9931175 w 10080264"/>
                <a:gd name="connsiteY2567" fmla="*/ 1104846 h 3652478"/>
                <a:gd name="connsiteX2568" fmla="*/ 9945220 w 10080264"/>
                <a:gd name="connsiteY2568" fmla="*/ 1103046 h 3652478"/>
                <a:gd name="connsiteX2569" fmla="*/ 9943419 w 10080264"/>
                <a:gd name="connsiteY2569" fmla="*/ 1094408 h 3652478"/>
                <a:gd name="connsiteX2570" fmla="*/ 2754180 w 10080264"/>
                <a:gd name="connsiteY2570" fmla="*/ 1081049 h 3652478"/>
                <a:gd name="connsiteX2571" fmla="*/ 2738701 w 10080264"/>
                <a:gd name="connsiteY2571" fmla="*/ 1089688 h 3652478"/>
                <a:gd name="connsiteX2572" fmla="*/ 2749140 w 10080264"/>
                <a:gd name="connsiteY2572" fmla="*/ 1086089 h 3652478"/>
                <a:gd name="connsiteX2573" fmla="*/ 2754180 w 10080264"/>
                <a:gd name="connsiteY2573" fmla="*/ 1084649 h 3652478"/>
                <a:gd name="connsiteX2574" fmla="*/ 2463327 w 10080264"/>
                <a:gd name="connsiteY2574" fmla="*/ 1079250 h 3652478"/>
                <a:gd name="connsiteX2575" fmla="*/ 2404652 w 10080264"/>
                <a:gd name="connsiteY2575" fmla="*/ 1113805 h 3652478"/>
                <a:gd name="connsiteX2576" fmla="*/ 2349217 w 10080264"/>
                <a:gd name="connsiteY2576" fmla="*/ 1146921 h 3652478"/>
                <a:gd name="connsiteX2577" fmla="*/ 2333739 w 10080264"/>
                <a:gd name="connsiteY2577" fmla="*/ 1157360 h 3652478"/>
                <a:gd name="connsiteX2578" fmla="*/ 2316460 w 10080264"/>
                <a:gd name="connsiteY2578" fmla="*/ 1167798 h 3652478"/>
                <a:gd name="connsiteX2579" fmla="*/ 2300982 w 10080264"/>
                <a:gd name="connsiteY2579" fmla="*/ 1176437 h 3652478"/>
                <a:gd name="connsiteX2580" fmla="*/ 2288743 w 10080264"/>
                <a:gd name="connsiteY2580" fmla="*/ 1185076 h 3652478"/>
                <a:gd name="connsiteX2581" fmla="*/ 2276504 w 10080264"/>
                <a:gd name="connsiteY2581" fmla="*/ 1193715 h 3652478"/>
                <a:gd name="connsiteX2582" fmla="*/ 2257426 w 10080264"/>
                <a:gd name="connsiteY2582" fmla="*/ 1212432 h 3652478"/>
                <a:gd name="connsiteX2583" fmla="*/ 2248787 w 10080264"/>
                <a:gd name="connsiteY2583" fmla="*/ 1219631 h 3652478"/>
                <a:gd name="connsiteX2584" fmla="*/ 2241948 w 10080264"/>
                <a:gd name="connsiteY2584" fmla="*/ 1226470 h 3652478"/>
                <a:gd name="connsiteX2585" fmla="*/ 2236908 w 10080264"/>
                <a:gd name="connsiteY2585" fmla="*/ 1235109 h 3652478"/>
                <a:gd name="connsiteX2586" fmla="*/ 2233308 w 10080264"/>
                <a:gd name="connsiteY2586" fmla="*/ 1240149 h 3652478"/>
                <a:gd name="connsiteX2587" fmla="*/ 2243747 w 10080264"/>
                <a:gd name="connsiteY2587" fmla="*/ 1236909 h 3652478"/>
                <a:gd name="connsiteX2588" fmla="*/ 2259226 w 10080264"/>
                <a:gd name="connsiteY2588" fmla="*/ 1228270 h 3652478"/>
                <a:gd name="connsiteX2589" fmla="*/ 2276504 w 10080264"/>
                <a:gd name="connsiteY2589" fmla="*/ 1217832 h 3652478"/>
                <a:gd name="connsiteX2590" fmla="*/ 2297382 w 10080264"/>
                <a:gd name="connsiteY2590" fmla="*/ 1204153 h 3652478"/>
                <a:gd name="connsiteX2591" fmla="*/ 2316460 w 10080264"/>
                <a:gd name="connsiteY2591" fmla="*/ 1186876 h 3652478"/>
                <a:gd name="connsiteX2592" fmla="*/ 2354257 w 10080264"/>
                <a:gd name="connsiteY2592" fmla="*/ 1157360 h 3652478"/>
                <a:gd name="connsiteX2593" fmla="*/ 2392414 w 10080264"/>
                <a:gd name="connsiteY2593" fmla="*/ 1129283 h 3652478"/>
                <a:gd name="connsiteX2594" fmla="*/ 2442809 w 10080264"/>
                <a:gd name="connsiteY2594" fmla="*/ 1098327 h 3652478"/>
                <a:gd name="connsiteX2595" fmla="*/ 2458287 w 10080264"/>
                <a:gd name="connsiteY2595" fmla="*/ 1091488 h 3652478"/>
                <a:gd name="connsiteX2596" fmla="*/ 2473766 w 10080264"/>
                <a:gd name="connsiteY2596" fmla="*/ 1086089 h 3652478"/>
                <a:gd name="connsiteX2597" fmla="*/ 8315684 w 10080264"/>
                <a:gd name="connsiteY2597" fmla="*/ 1078931 h 3652478"/>
                <a:gd name="connsiteX2598" fmla="*/ 8256985 w 10080264"/>
                <a:gd name="connsiteY2598" fmla="*/ 1117084 h 3652478"/>
                <a:gd name="connsiteX2599" fmla="*/ 8204768 w 10080264"/>
                <a:gd name="connsiteY2599" fmla="*/ 1151638 h 3652478"/>
                <a:gd name="connsiteX2600" fmla="*/ 8160113 w 10080264"/>
                <a:gd name="connsiteY2600" fmla="*/ 1186552 h 3652478"/>
                <a:gd name="connsiteX2601" fmla="*/ 8118339 w 10080264"/>
                <a:gd name="connsiteY2601" fmla="*/ 1219306 h 3652478"/>
                <a:gd name="connsiteX2602" fmla="*/ 8121941 w 10080264"/>
                <a:gd name="connsiteY2602" fmla="*/ 1220746 h 3652478"/>
                <a:gd name="connsiteX2603" fmla="*/ 8123381 w 10080264"/>
                <a:gd name="connsiteY2603" fmla="*/ 1220746 h 3652478"/>
                <a:gd name="connsiteX2604" fmla="*/ 8128783 w 10080264"/>
                <a:gd name="connsiteY2604" fmla="*/ 1219306 h 3652478"/>
                <a:gd name="connsiteX2605" fmla="*/ 8142467 w 10080264"/>
                <a:gd name="connsiteY2605" fmla="*/ 1213907 h 3652478"/>
                <a:gd name="connsiteX2606" fmla="*/ 8149670 w 10080264"/>
                <a:gd name="connsiteY2606" fmla="*/ 1210667 h 3652478"/>
                <a:gd name="connsiteX2607" fmla="*/ 8156512 w 10080264"/>
                <a:gd name="connsiteY2607" fmla="*/ 1205268 h 3652478"/>
                <a:gd name="connsiteX2608" fmla="*/ 8175598 w 10080264"/>
                <a:gd name="connsiteY2608" fmla="*/ 1191591 h 3652478"/>
                <a:gd name="connsiteX2609" fmla="*/ 8192884 w 10080264"/>
                <a:gd name="connsiteY2609" fmla="*/ 1176113 h 3652478"/>
                <a:gd name="connsiteX2610" fmla="*/ 8210170 w 10080264"/>
                <a:gd name="connsiteY2610" fmla="*/ 1160276 h 3652478"/>
                <a:gd name="connsiteX2611" fmla="*/ 8218812 w 10080264"/>
                <a:gd name="connsiteY2611" fmla="*/ 1155237 h 3652478"/>
                <a:gd name="connsiteX2612" fmla="*/ 8228896 w 10080264"/>
                <a:gd name="connsiteY2612" fmla="*/ 1149838 h 3652478"/>
                <a:gd name="connsiteX2613" fmla="*/ 8242940 w 10080264"/>
                <a:gd name="connsiteY2613" fmla="*/ 1142999 h 3652478"/>
                <a:gd name="connsiteX2614" fmla="*/ 8256985 w 10080264"/>
                <a:gd name="connsiteY2614" fmla="*/ 1134361 h 3652478"/>
                <a:gd name="connsiteX2615" fmla="*/ 8270669 w 10080264"/>
                <a:gd name="connsiteY2615" fmla="*/ 1123923 h 3652478"/>
                <a:gd name="connsiteX2616" fmla="*/ 8282913 w 10080264"/>
                <a:gd name="connsiteY2616" fmla="*/ 1111685 h 3652478"/>
                <a:gd name="connsiteX2617" fmla="*/ 9508756 w 10080264"/>
                <a:gd name="connsiteY2617" fmla="*/ 1073891 h 3652478"/>
                <a:gd name="connsiteX2618" fmla="*/ 9461941 w 10080264"/>
                <a:gd name="connsiteY2618" fmla="*/ 1108445 h 3652478"/>
                <a:gd name="connsiteX2619" fmla="*/ 9482828 w 10080264"/>
                <a:gd name="connsiteY2619" fmla="*/ 1098007 h 3652478"/>
                <a:gd name="connsiteX2620" fmla="*/ 6766383 w 10080264"/>
                <a:gd name="connsiteY2620" fmla="*/ 1069794 h 3652478"/>
                <a:gd name="connsiteX2621" fmla="*/ 6747298 w 10080264"/>
                <a:gd name="connsiteY2621" fmla="*/ 1080236 h 3652478"/>
                <a:gd name="connsiteX2622" fmla="*/ 6759541 w 10080264"/>
                <a:gd name="connsiteY2622" fmla="*/ 1080236 h 3652478"/>
                <a:gd name="connsiteX2623" fmla="*/ 6764583 w 10080264"/>
                <a:gd name="connsiteY2623" fmla="*/ 1073395 h 3652478"/>
                <a:gd name="connsiteX2624" fmla="*/ 5931664 w 10080264"/>
                <a:gd name="connsiteY2624" fmla="*/ 1067994 h 3652478"/>
                <a:gd name="connsiteX2625" fmla="*/ 5898895 w 10080264"/>
                <a:gd name="connsiteY2625" fmla="*/ 1090678 h 3652478"/>
                <a:gd name="connsiteX2626" fmla="*/ 5867566 w 10080264"/>
                <a:gd name="connsiteY2626" fmla="*/ 1113002 h 3652478"/>
                <a:gd name="connsiteX2627" fmla="*/ 5886651 w 10080264"/>
                <a:gd name="connsiteY2627" fmla="*/ 1102560 h 3652478"/>
                <a:gd name="connsiteX2628" fmla="*/ 5903936 w 10080264"/>
                <a:gd name="connsiteY2628" fmla="*/ 1090678 h 3652478"/>
                <a:gd name="connsiteX2629" fmla="*/ 5916180 w 10080264"/>
                <a:gd name="connsiteY2629" fmla="*/ 1080236 h 3652478"/>
                <a:gd name="connsiteX2630" fmla="*/ 8059280 w 10080264"/>
                <a:gd name="connsiteY2630" fmla="*/ 1065253 h 3652478"/>
                <a:gd name="connsiteX2631" fmla="*/ 8054238 w 10080264"/>
                <a:gd name="connsiteY2631" fmla="*/ 1068492 h 3652478"/>
                <a:gd name="connsiteX2632" fmla="*/ 8056039 w 10080264"/>
                <a:gd name="connsiteY2632" fmla="*/ 1070292 h 3652478"/>
                <a:gd name="connsiteX2633" fmla="*/ 3361802 w 10080264"/>
                <a:gd name="connsiteY2633" fmla="*/ 1060172 h 3652478"/>
                <a:gd name="connsiteX2634" fmla="*/ 3363602 w 10080264"/>
                <a:gd name="connsiteY2634" fmla="*/ 1061972 h 3652478"/>
                <a:gd name="connsiteX2635" fmla="*/ 3363602 w 10080264"/>
                <a:gd name="connsiteY2635" fmla="*/ 1060172 h 3652478"/>
                <a:gd name="connsiteX2636" fmla="*/ 2800975 w 10080264"/>
                <a:gd name="connsiteY2636" fmla="*/ 1055133 h 3652478"/>
                <a:gd name="connsiteX2637" fmla="*/ 2766418 w 10080264"/>
                <a:gd name="connsiteY2637" fmla="*/ 1074210 h 3652478"/>
                <a:gd name="connsiteX2638" fmla="*/ 2769658 w 10080264"/>
                <a:gd name="connsiteY2638" fmla="*/ 1074210 h 3652478"/>
                <a:gd name="connsiteX2639" fmla="*/ 2775057 w 10080264"/>
                <a:gd name="connsiteY2639" fmla="*/ 1070611 h 3652478"/>
                <a:gd name="connsiteX2640" fmla="*/ 2783697 w 10080264"/>
                <a:gd name="connsiteY2640" fmla="*/ 1067371 h 3652478"/>
                <a:gd name="connsiteX2641" fmla="*/ 2790536 w 10080264"/>
                <a:gd name="connsiteY2641" fmla="*/ 1063772 h 3652478"/>
                <a:gd name="connsiteX2642" fmla="*/ 2800975 w 10080264"/>
                <a:gd name="connsiteY2642" fmla="*/ 1056933 h 3652478"/>
                <a:gd name="connsiteX2643" fmla="*/ 891359 w 10080264"/>
                <a:gd name="connsiteY2643" fmla="*/ 1054516 h 3652478"/>
                <a:gd name="connsiteX2644" fmla="*/ 882722 w 10080264"/>
                <a:gd name="connsiteY2644" fmla="*/ 1064957 h 3652478"/>
                <a:gd name="connsiteX2645" fmla="*/ 885961 w 10080264"/>
                <a:gd name="connsiteY2645" fmla="*/ 1063157 h 3652478"/>
                <a:gd name="connsiteX2646" fmla="*/ 899995 w 10080264"/>
                <a:gd name="connsiteY2646" fmla="*/ 1058117 h 3652478"/>
                <a:gd name="connsiteX2647" fmla="*/ 7368836 w 10080264"/>
                <a:gd name="connsiteY2647" fmla="*/ 1045669 h 3652478"/>
                <a:gd name="connsiteX2648" fmla="*/ 7337507 w 10080264"/>
                <a:gd name="connsiteY2648" fmla="*/ 1075195 h 3652478"/>
                <a:gd name="connsiteX2649" fmla="*/ 7302937 w 10080264"/>
                <a:gd name="connsiteY2649" fmla="*/ 1102560 h 3652478"/>
                <a:gd name="connsiteX2650" fmla="*/ 7266566 w 10080264"/>
                <a:gd name="connsiteY2650" fmla="*/ 1128485 h 3652478"/>
                <a:gd name="connsiteX2651" fmla="*/ 7226595 w 10080264"/>
                <a:gd name="connsiteY2651" fmla="*/ 1152970 h 3652478"/>
                <a:gd name="connsiteX2652" fmla="*/ 7069230 w 10080264"/>
                <a:gd name="connsiteY2652" fmla="*/ 1260271 h 3652478"/>
                <a:gd name="connsiteX2653" fmla="*/ 7056986 w 10080264"/>
                <a:gd name="connsiteY2653" fmla="*/ 1272513 h 3652478"/>
                <a:gd name="connsiteX2654" fmla="*/ 7045103 w 10080264"/>
                <a:gd name="connsiteY2654" fmla="*/ 1282955 h 3652478"/>
                <a:gd name="connsiteX2655" fmla="*/ 7017375 w 10080264"/>
                <a:gd name="connsiteY2655" fmla="*/ 1300238 h 3652478"/>
                <a:gd name="connsiteX2656" fmla="*/ 7006932 w 10080264"/>
                <a:gd name="connsiteY2656" fmla="*/ 1307080 h 3652478"/>
                <a:gd name="connsiteX2657" fmla="*/ 6992888 w 10080264"/>
                <a:gd name="connsiteY2657" fmla="*/ 1313921 h 3652478"/>
                <a:gd name="connsiteX2658" fmla="*/ 6981005 w 10080264"/>
                <a:gd name="connsiteY2658" fmla="*/ 1322563 h 3652478"/>
                <a:gd name="connsiteX2659" fmla="*/ 6982445 w 10080264"/>
                <a:gd name="connsiteY2659" fmla="*/ 1322563 h 3652478"/>
                <a:gd name="connsiteX2660" fmla="*/ 6979204 w 10080264"/>
                <a:gd name="connsiteY2660" fmla="*/ 1338406 h 3652478"/>
                <a:gd name="connsiteX2661" fmla="*/ 6994689 w 10080264"/>
                <a:gd name="connsiteY2661" fmla="*/ 1331204 h 3652478"/>
                <a:gd name="connsiteX2662" fmla="*/ 7010533 w 10080264"/>
                <a:gd name="connsiteY2662" fmla="*/ 1317522 h 3652478"/>
                <a:gd name="connsiteX2663" fmla="*/ 7027818 w 10080264"/>
                <a:gd name="connsiteY2663" fmla="*/ 1303479 h 3652478"/>
                <a:gd name="connsiteX2664" fmla="*/ 7045103 w 10080264"/>
                <a:gd name="connsiteY2664" fmla="*/ 1291597 h 3652478"/>
                <a:gd name="connsiteX2665" fmla="*/ 7062388 w 10080264"/>
                <a:gd name="connsiteY2665" fmla="*/ 1282955 h 3652478"/>
                <a:gd name="connsiteX2666" fmla="*/ 7081473 w 10080264"/>
                <a:gd name="connsiteY2666" fmla="*/ 1277554 h 3652478"/>
                <a:gd name="connsiteX2667" fmla="*/ 7110642 w 10080264"/>
                <a:gd name="connsiteY2667" fmla="*/ 1248028 h 3652478"/>
                <a:gd name="connsiteX2668" fmla="*/ 7140170 w 10080264"/>
                <a:gd name="connsiteY2668" fmla="*/ 1232545 h 3652478"/>
                <a:gd name="connsiteX2669" fmla="*/ 7167898 w 10080264"/>
                <a:gd name="connsiteY2669" fmla="*/ 1217062 h 3652478"/>
                <a:gd name="connsiteX2670" fmla="*/ 7193826 w 10080264"/>
                <a:gd name="connsiteY2670" fmla="*/ 1199779 h 3652478"/>
                <a:gd name="connsiteX2671" fmla="*/ 7217953 w 10080264"/>
                <a:gd name="connsiteY2671" fmla="*/ 1182496 h 3652478"/>
                <a:gd name="connsiteX2672" fmla="*/ 7243880 w 10080264"/>
                <a:gd name="connsiteY2672" fmla="*/ 1163412 h 3652478"/>
                <a:gd name="connsiteX2673" fmla="*/ 7270167 w 10080264"/>
                <a:gd name="connsiteY2673" fmla="*/ 1147929 h 3652478"/>
                <a:gd name="connsiteX2674" fmla="*/ 7297895 w 10080264"/>
                <a:gd name="connsiteY2674" fmla="*/ 1135687 h 3652478"/>
                <a:gd name="connsiteX2675" fmla="*/ 7327424 w 10080264"/>
                <a:gd name="connsiteY2675" fmla="*/ 1125245 h 3652478"/>
                <a:gd name="connsiteX2676" fmla="*/ 7332465 w 10080264"/>
                <a:gd name="connsiteY2676" fmla="*/ 1111202 h 3652478"/>
                <a:gd name="connsiteX2677" fmla="*/ 7341108 w 10080264"/>
                <a:gd name="connsiteY2677" fmla="*/ 1099320 h 3652478"/>
                <a:gd name="connsiteX2678" fmla="*/ 7349750 w 10080264"/>
                <a:gd name="connsiteY2678" fmla="*/ 1090678 h 3652478"/>
                <a:gd name="connsiteX2679" fmla="*/ 7361994 w 10080264"/>
                <a:gd name="connsiteY2679" fmla="*/ 1085277 h 3652478"/>
                <a:gd name="connsiteX2680" fmla="*/ 7373877 w 10080264"/>
                <a:gd name="connsiteY2680" fmla="*/ 1080236 h 3652478"/>
                <a:gd name="connsiteX2681" fmla="*/ 7387921 w 10080264"/>
                <a:gd name="connsiteY2681" fmla="*/ 1071594 h 3652478"/>
                <a:gd name="connsiteX2682" fmla="*/ 7387921 w 10080264"/>
                <a:gd name="connsiteY2682" fmla="*/ 1069794 h 3652478"/>
                <a:gd name="connsiteX2683" fmla="*/ 7382520 w 10080264"/>
                <a:gd name="connsiteY2683" fmla="*/ 1061152 h 3652478"/>
                <a:gd name="connsiteX2684" fmla="*/ 7377478 w 10080264"/>
                <a:gd name="connsiteY2684" fmla="*/ 1052511 h 3652478"/>
                <a:gd name="connsiteX2685" fmla="*/ 8504386 w 10080264"/>
                <a:gd name="connsiteY2685" fmla="*/ 1044377 h 3652478"/>
                <a:gd name="connsiteX2686" fmla="*/ 8456130 w 10080264"/>
                <a:gd name="connsiteY2686" fmla="*/ 1078931 h 3652478"/>
                <a:gd name="connsiteX2687" fmla="*/ 8421559 w 10080264"/>
                <a:gd name="connsiteY2687" fmla="*/ 1101247 h 3652478"/>
                <a:gd name="connsiteX2688" fmla="*/ 8386627 w 10080264"/>
                <a:gd name="connsiteY2688" fmla="*/ 1123923 h 3652478"/>
                <a:gd name="connsiteX2689" fmla="*/ 8317485 w 10080264"/>
                <a:gd name="connsiteY2689" fmla="*/ 1165675 h 3652478"/>
                <a:gd name="connsiteX2690" fmla="*/ 8282913 w 10080264"/>
                <a:gd name="connsiteY2690" fmla="*/ 1184752 h 3652478"/>
                <a:gd name="connsiteX2691" fmla="*/ 8279312 w 10080264"/>
                <a:gd name="connsiteY2691" fmla="*/ 1193390 h 3652478"/>
                <a:gd name="connsiteX2692" fmla="*/ 8274271 w 10080264"/>
                <a:gd name="connsiteY2692" fmla="*/ 1202029 h 3652478"/>
                <a:gd name="connsiteX2693" fmla="*/ 8268869 w 10080264"/>
                <a:gd name="connsiteY2693" fmla="*/ 1208868 h 3652478"/>
                <a:gd name="connsiteX2694" fmla="*/ 8262027 w 10080264"/>
                <a:gd name="connsiteY2694" fmla="*/ 1213907 h 3652478"/>
                <a:gd name="connsiteX2695" fmla="*/ 8253384 w 10080264"/>
                <a:gd name="connsiteY2695" fmla="*/ 1219306 h 3652478"/>
                <a:gd name="connsiteX2696" fmla="*/ 8244741 w 10080264"/>
                <a:gd name="connsiteY2696" fmla="*/ 1222545 h 3652478"/>
                <a:gd name="connsiteX2697" fmla="*/ 8234297 w 10080264"/>
                <a:gd name="connsiteY2697" fmla="*/ 1226145 h 3652478"/>
                <a:gd name="connsiteX2698" fmla="*/ 8223854 w 10080264"/>
                <a:gd name="connsiteY2698" fmla="*/ 1226145 h 3652478"/>
                <a:gd name="connsiteX2699" fmla="*/ 8217012 w 10080264"/>
                <a:gd name="connsiteY2699" fmla="*/ 1241622 h 3652478"/>
                <a:gd name="connsiteX2700" fmla="*/ 8211610 w 10080264"/>
                <a:gd name="connsiteY2700" fmla="*/ 1248461 h 3652478"/>
                <a:gd name="connsiteX2701" fmla="*/ 8206568 w 10080264"/>
                <a:gd name="connsiteY2701" fmla="*/ 1255300 h 3652478"/>
                <a:gd name="connsiteX2702" fmla="*/ 8201527 w 10080264"/>
                <a:gd name="connsiteY2702" fmla="*/ 1258899 h 3652478"/>
                <a:gd name="connsiteX2703" fmla="*/ 8194324 w 10080264"/>
                <a:gd name="connsiteY2703" fmla="*/ 1264298 h 3652478"/>
                <a:gd name="connsiteX2704" fmla="*/ 8187482 w 10080264"/>
                <a:gd name="connsiteY2704" fmla="*/ 1265738 h 3652478"/>
                <a:gd name="connsiteX2705" fmla="*/ 8180640 w 10080264"/>
                <a:gd name="connsiteY2705" fmla="*/ 1267537 h 3652478"/>
                <a:gd name="connsiteX2706" fmla="*/ 8175598 w 10080264"/>
                <a:gd name="connsiteY2706" fmla="*/ 1269337 h 3652478"/>
                <a:gd name="connsiteX2707" fmla="*/ 8168756 w 10080264"/>
                <a:gd name="connsiteY2707" fmla="*/ 1272936 h 3652478"/>
                <a:gd name="connsiteX2708" fmla="*/ 8163354 w 10080264"/>
                <a:gd name="connsiteY2708" fmla="*/ 1276176 h 3652478"/>
                <a:gd name="connsiteX2709" fmla="*/ 8158313 w 10080264"/>
                <a:gd name="connsiteY2709" fmla="*/ 1283375 h 3652478"/>
                <a:gd name="connsiteX2710" fmla="*/ 8160113 w 10080264"/>
                <a:gd name="connsiteY2710" fmla="*/ 1288414 h 3652478"/>
                <a:gd name="connsiteX2711" fmla="*/ 8161554 w 10080264"/>
                <a:gd name="connsiteY2711" fmla="*/ 1295252 h 3652478"/>
                <a:gd name="connsiteX2712" fmla="*/ 8184241 w 10080264"/>
                <a:gd name="connsiteY2712" fmla="*/ 1286614 h 3652478"/>
                <a:gd name="connsiteX2713" fmla="*/ 8202967 w 10080264"/>
                <a:gd name="connsiteY2713" fmla="*/ 1276176 h 3652478"/>
                <a:gd name="connsiteX2714" fmla="*/ 8218812 w 10080264"/>
                <a:gd name="connsiteY2714" fmla="*/ 1264298 h 3652478"/>
                <a:gd name="connsiteX2715" fmla="*/ 8234297 w 10080264"/>
                <a:gd name="connsiteY2715" fmla="*/ 1250260 h 3652478"/>
                <a:gd name="connsiteX2716" fmla="*/ 8253384 w 10080264"/>
                <a:gd name="connsiteY2716" fmla="*/ 1232983 h 3652478"/>
                <a:gd name="connsiteX2717" fmla="*/ 8274271 w 10080264"/>
                <a:gd name="connsiteY2717" fmla="*/ 1217506 h 3652478"/>
                <a:gd name="connsiteX2718" fmla="*/ 8296598 w 10080264"/>
                <a:gd name="connsiteY2718" fmla="*/ 1205268 h 3652478"/>
                <a:gd name="connsiteX2719" fmla="*/ 8319285 w 10080264"/>
                <a:gd name="connsiteY2719" fmla="*/ 1195190 h 3652478"/>
                <a:gd name="connsiteX2720" fmla="*/ 8317485 w 10080264"/>
                <a:gd name="connsiteY2720" fmla="*/ 1186552 h 3652478"/>
                <a:gd name="connsiteX2721" fmla="*/ 8317485 w 10080264"/>
                <a:gd name="connsiteY2721" fmla="*/ 1179353 h 3652478"/>
                <a:gd name="connsiteX2722" fmla="*/ 8319285 w 10080264"/>
                <a:gd name="connsiteY2722" fmla="*/ 1172514 h 3652478"/>
                <a:gd name="connsiteX2723" fmla="*/ 8322526 w 10080264"/>
                <a:gd name="connsiteY2723" fmla="*/ 1168915 h 3652478"/>
                <a:gd name="connsiteX2724" fmla="*/ 8324327 w 10080264"/>
                <a:gd name="connsiteY2724" fmla="*/ 1163876 h 3652478"/>
                <a:gd name="connsiteX2725" fmla="*/ 8327928 w 10080264"/>
                <a:gd name="connsiteY2725" fmla="*/ 1162076 h 3652478"/>
                <a:gd name="connsiteX2726" fmla="*/ 8393470 w 10080264"/>
                <a:gd name="connsiteY2726" fmla="*/ 1125722 h 3652478"/>
                <a:gd name="connsiteX2727" fmla="*/ 8422999 w 10080264"/>
                <a:gd name="connsiteY2727" fmla="*/ 1106646 h 3652478"/>
                <a:gd name="connsiteX2728" fmla="*/ 8449288 w 10080264"/>
                <a:gd name="connsiteY2728" fmla="*/ 1087569 h 3652478"/>
                <a:gd name="connsiteX2729" fmla="*/ 8374384 w 10080264"/>
                <a:gd name="connsiteY2729" fmla="*/ 1042577 h 3652478"/>
                <a:gd name="connsiteX2730" fmla="*/ 8357098 w 10080264"/>
                <a:gd name="connsiteY2730" fmla="*/ 1053015 h 3652478"/>
                <a:gd name="connsiteX2731" fmla="*/ 8358898 w 10080264"/>
                <a:gd name="connsiteY2731" fmla="*/ 1054815 h 3652478"/>
                <a:gd name="connsiteX2732" fmla="*/ 8360699 w 10080264"/>
                <a:gd name="connsiteY2732" fmla="*/ 1054815 h 3652478"/>
                <a:gd name="connsiteX2733" fmla="*/ 8362500 w 10080264"/>
                <a:gd name="connsiteY2733" fmla="*/ 1054815 h 3652478"/>
                <a:gd name="connsiteX2734" fmla="*/ 8365741 w 10080264"/>
                <a:gd name="connsiteY2734" fmla="*/ 1053015 h 3652478"/>
                <a:gd name="connsiteX2735" fmla="*/ 8372943 w 10080264"/>
                <a:gd name="connsiteY2735" fmla="*/ 1046176 h 3652478"/>
                <a:gd name="connsiteX2736" fmla="*/ 4905776 w 10080264"/>
                <a:gd name="connsiteY2736" fmla="*/ 1042384 h 3652478"/>
                <a:gd name="connsiteX2737" fmla="*/ 4890289 w 10080264"/>
                <a:gd name="connsiteY2737" fmla="*/ 1054626 h 3652478"/>
                <a:gd name="connsiteX2738" fmla="*/ 4893891 w 10080264"/>
                <a:gd name="connsiteY2738" fmla="*/ 1054626 h 3652478"/>
                <a:gd name="connsiteX2739" fmla="*/ 4900734 w 10080264"/>
                <a:gd name="connsiteY2739" fmla="*/ 1049585 h 3652478"/>
                <a:gd name="connsiteX2740" fmla="*/ 520709 w 10080264"/>
                <a:gd name="connsiteY2740" fmla="*/ 1040835 h 3652478"/>
                <a:gd name="connsiteX2741" fmla="*/ 494799 w 10080264"/>
                <a:gd name="connsiteY2741" fmla="*/ 1061357 h 3652478"/>
                <a:gd name="connsiteX2742" fmla="*/ 512072 w 10080264"/>
                <a:gd name="connsiteY2742" fmla="*/ 1054516 h 3652478"/>
                <a:gd name="connsiteX2743" fmla="*/ 6137643 w 10080264"/>
                <a:gd name="connsiteY2743" fmla="*/ 1040628 h 3652478"/>
                <a:gd name="connsiteX2744" fmla="*/ 6120358 w 10080264"/>
                <a:gd name="connsiteY2744" fmla="*/ 1050710 h 3652478"/>
                <a:gd name="connsiteX2745" fmla="*/ 6132241 w 10080264"/>
                <a:gd name="connsiteY2745" fmla="*/ 1045669 h 3652478"/>
                <a:gd name="connsiteX2746" fmla="*/ 9430970 w 10080264"/>
                <a:gd name="connsiteY2746" fmla="*/ 1039337 h 3652478"/>
                <a:gd name="connsiteX2747" fmla="*/ 9408283 w 10080264"/>
                <a:gd name="connsiteY2747" fmla="*/ 1054815 h 3652478"/>
                <a:gd name="connsiteX2748" fmla="*/ 9427369 w 10080264"/>
                <a:gd name="connsiteY2748" fmla="*/ 1047976 h 3652478"/>
                <a:gd name="connsiteX2749" fmla="*/ 9429170 w 10080264"/>
                <a:gd name="connsiteY2749" fmla="*/ 1042577 h 3652478"/>
                <a:gd name="connsiteX2750" fmla="*/ 3579942 w 10080264"/>
                <a:gd name="connsiteY2750" fmla="*/ 1008339 h 3652478"/>
                <a:gd name="connsiteX2751" fmla="*/ 3448194 w 10080264"/>
                <a:gd name="connsiteY2751" fmla="*/ 1074210 h 3652478"/>
                <a:gd name="connsiteX2752" fmla="*/ 3320046 w 10080264"/>
                <a:gd name="connsiteY2752" fmla="*/ 1139722 h 3652478"/>
                <a:gd name="connsiteX2753" fmla="*/ 3200898 w 10080264"/>
                <a:gd name="connsiteY2753" fmla="*/ 1209193 h 3652478"/>
                <a:gd name="connsiteX2754" fmla="*/ 3218176 w 10080264"/>
                <a:gd name="connsiteY2754" fmla="*/ 1205593 h 3652478"/>
                <a:gd name="connsiteX2755" fmla="*/ 3233655 w 10080264"/>
                <a:gd name="connsiteY2755" fmla="*/ 1200554 h 3652478"/>
                <a:gd name="connsiteX2756" fmla="*/ 3251292 w 10080264"/>
                <a:gd name="connsiteY2756" fmla="*/ 1195514 h 3652478"/>
                <a:gd name="connsiteX2757" fmla="*/ 3264972 w 10080264"/>
                <a:gd name="connsiteY2757" fmla="*/ 1188315 h 3652478"/>
                <a:gd name="connsiteX2758" fmla="*/ 3280450 w 10080264"/>
                <a:gd name="connsiteY2758" fmla="*/ 1181476 h 3652478"/>
                <a:gd name="connsiteX2759" fmla="*/ 3294488 w 10080264"/>
                <a:gd name="connsiteY2759" fmla="*/ 1172837 h 3652478"/>
                <a:gd name="connsiteX2760" fmla="*/ 3309967 w 10080264"/>
                <a:gd name="connsiteY2760" fmla="*/ 1162399 h 3652478"/>
                <a:gd name="connsiteX2761" fmla="*/ 3323646 w 10080264"/>
                <a:gd name="connsiteY2761" fmla="*/ 1151960 h 3652478"/>
                <a:gd name="connsiteX2762" fmla="*/ 3356763 w 10080264"/>
                <a:gd name="connsiteY2762" fmla="*/ 1129283 h 3652478"/>
                <a:gd name="connsiteX2763" fmla="*/ 3391320 w 10080264"/>
                <a:gd name="connsiteY2763" fmla="*/ 1112005 h 3652478"/>
                <a:gd name="connsiteX2764" fmla="*/ 3425876 w 10080264"/>
                <a:gd name="connsiteY2764" fmla="*/ 1098327 h 3652478"/>
                <a:gd name="connsiteX2765" fmla="*/ 3462233 w 10080264"/>
                <a:gd name="connsiteY2765" fmla="*/ 1087889 h 3652478"/>
                <a:gd name="connsiteX2766" fmla="*/ 3462233 w 10080264"/>
                <a:gd name="connsiteY2766" fmla="*/ 1082849 h 3652478"/>
                <a:gd name="connsiteX2767" fmla="*/ 3464032 w 10080264"/>
                <a:gd name="connsiteY2767" fmla="*/ 1079250 h 3652478"/>
                <a:gd name="connsiteX2768" fmla="*/ 3467272 w 10080264"/>
                <a:gd name="connsiteY2768" fmla="*/ 1074210 h 3652478"/>
                <a:gd name="connsiteX2769" fmla="*/ 3470872 w 10080264"/>
                <a:gd name="connsiteY2769" fmla="*/ 1070611 h 3652478"/>
                <a:gd name="connsiteX2770" fmla="*/ 3475912 w 10080264"/>
                <a:gd name="connsiteY2770" fmla="*/ 1067371 h 3652478"/>
                <a:gd name="connsiteX2771" fmla="*/ 3483111 w 10080264"/>
                <a:gd name="connsiteY2771" fmla="*/ 1067371 h 3652478"/>
                <a:gd name="connsiteX2772" fmla="*/ 3502189 w 10080264"/>
                <a:gd name="connsiteY2772" fmla="*/ 1067371 h 3652478"/>
                <a:gd name="connsiteX2773" fmla="*/ 3515868 w 10080264"/>
                <a:gd name="connsiteY2773" fmla="*/ 1053333 h 3652478"/>
                <a:gd name="connsiteX2774" fmla="*/ 3529906 w 10080264"/>
                <a:gd name="connsiteY2774" fmla="*/ 1041455 h 3652478"/>
                <a:gd name="connsiteX2775" fmla="*/ 3545385 w 10080264"/>
                <a:gd name="connsiteY2775" fmla="*/ 1029216 h 3652478"/>
                <a:gd name="connsiteX2776" fmla="*/ 3562663 w 10080264"/>
                <a:gd name="connsiteY2776" fmla="*/ 1018778 h 3652478"/>
                <a:gd name="connsiteX2777" fmla="*/ 2595074 w 10080264"/>
                <a:gd name="connsiteY2777" fmla="*/ 1006539 h 3652478"/>
                <a:gd name="connsiteX2778" fmla="*/ 2558718 w 10080264"/>
                <a:gd name="connsiteY2778" fmla="*/ 1025617 h 3652478"/>
                <a:gd name="connsiteX2779" fmla="*/ 2510123 w 10080264"/>
                <a:gd name="connsiteY2779" fmla="*/ 1053333 h 3652478"/>
                <a:gd name="connsiteX2780" fmla="*/ 2480605 w 10080264"/>
                <a:gd name="connsiteY2780" fmla="*/ 1068811 h 3652478"/>
                <a:gd name="connsiteX2781" fmla="*/ 2496444 w 10080264"/>
                <a:gd name="connsiteY2781" fmla="*/ 1067371 h 3652478"/>
                <a:gd name="connsiteX2782" fmla="*/ 2510123 w 10080264"/>
                <a:gd name="connsiteY2782" fmla="*/ 1063772 h 3652478"/>
                <a:gd name="connsiteX2783" fmla="*/ 2522361 w 10080264"/>
                <a:gd name="connsiteY2783" fmla="*/ 1058732 h 3652478"/>
                <a:gd name="connsiteX2784" fmla="*/ 2534600 w 10080264"/>
                <a:gd name="connsiteY2784" fmla="*/ 1050094 h 3652478"/>
                <a:gd name="connsiteX2785" fmla="*/ 2545039 w 10080264"/>
                <a:gd name="connsiteY2785" fmla="*/ 1041455 h 3652478"/>
                <a:gd name="connsiteX2786" fmla="*/ 2546839 w 10080264"/>
                <a:gd name="connsiteY2786" fmla="*/ 1039655 h 3652478"/>
                <a:gd name="connsiteX2787" fmla="*/ 2565557 w 10080264"/>
                <a:gd name="connsiteY2787" fmla="*/ 1027417 h 3652478"/>
                <a:gd name="connsiteX2788" fmla="*/ 2575996 w 10080264"/>
                <a:gd name="connsiteY2788" fmla="*/ 1022377 h 3652478"/>
                <a:gd name="connsiteX2789" fmla="*/ 2584635 w 10080264"/>
                <a:gd name="connsiteY2789" fmla="*/ 1020577 h 3652478"/>
                <a:gd name="connsiteX2790" fmla="*/ 2588235 w 10080264"/>
                <a:gd name="connsiteY2790" fmla="*/ 1013378 h 3652478"/>
                <a:gd name="connsiteX2791" fmla="*/ 815070 w 10080264"/>
                <a:gd name="connsiteY2791" fmla="*/ 1000872 h 3652478"/>
                <a:gd name="connsiteX2792" fmla="*/ 776925 w 10080264"/>
                <a:gd name="connsiteY2792" fmla="*/ 1035435 h 3652478"/>
                <a:gd name="connsiteX2793" fmla="*/ 737341 w 10080264"/>
                <a:gd name="connsiteY2793" fmla="*/ 1068197 h 3652478"/>
                <a:gd name="connsiteX2794" fmla="*/ 695598 w 10080264"/>
                <a:gd name="connsiteY2794" fmla="*/ 1099520 h 3652478"/>
                <a:gd name="connsiteX2795" fmla="*/ 652415 w 10080264"/>
                <a:gd name="connsiteY2795" fmla="*/ 1130482 h 3652478"/>
                <a:gd name="connsiteX2796" fmla="*/ 622907 w 10080264"/>
                <a:gd name="connsiteY2796" fmla="*/ 1151363 h 3652478"/>
                <a:gd name="connsiteX2797" fmla="*/ 493000 w 10080264"/>
                <a:gd name="connsiteY2797" fmla="*/ 1248210 h 3652478"/>
                <a:gd name="connsiteX2798" fmla="*/ 501636 w 10080264"/>
                <a:gd name="connsiteY2798" fmla="*/ 1256851 h 3652478"/>
                <a:gd name="connsiteX2799" fmla="*/ 508834 w 10080264"/>
                <a:gd name="connsiteY2799" fmla="*/ 1267292 h 3652478"/>
                <a:gd name="connsiteX2800" fmla="*/ 515671 w 10080264"/>
                <a:gd name="connsiteY2800" fmla="*/ 1274132 h 3652478"/>
                <a:gd name="connsiteX2801" fmla="*/ 520709 w 10080264"/>
                <a:gd name="connsiteY2801" fmla="*/ 1277732 h 3652478"/>
                <a:gd name="connsiteX2802" fmla="*/ 526107 w 10080264"/>
                <a:gd name="connsiteY2802" fmla="*/ 1279533 h 3652478"/>
                <a:gd name="connsiteX2803" fmla="*/ 536183 w 10080264"/>
                <a:gd name="connsiteY2803" fmla="*/ 1267292 h 3652478"/>
                <a:gd name="connsiteX2804" fmla="*/ 546618 w 10080264"/>
                <a:gd name="connsiteY2804" fmla="*/ 1256851 h 3652478"/>
                <a:gd name="connsiteX2805" fmla="*/ 560653 w 10080264"/>
                <a:gd name="connsiteY2805" fmla="*/ 1246410 h 3652478"/>
                <a:gd name="connsiteX2806" fmla="*/ 576126 w 10080264"/>
                <a:gd name="connsiteY2806" fmla="*/ 1237770 h 3652478"/>
                <a:gd name="connsiteX2807" fmla="*/ 588361 w 10080264"/>
                <a:gd name="connsiteY2807" fmla="*/ 1229129 h 3652478"/>
                <a:gd name="connsiteX2808" fmla="*/ 602396 w 10080264"/>
                <a:gd name="connsiteY2808" fmla="*/ 1219048 h 3652478"/>
                <a:gd name="connsiteX2809" fmla="*/ 628305 w 10080264"/>
                <a:gd name="connsiteY2809" fmla="*/ 1194927 h 3652478"/>
                <a:gd name="connsiteX2810" fmla="*/ 643779 w 10080264"/>
                <a:gd name="connsiteY2810" fmla="*/ 1175845 h 3652478"/>
                <a:gd name="connsiteX2811" fmla="*/ 655654 w 10080264"/>
                <a:gd name="connsiteY2811" fmla="*/ 1156764 h 3652478"/>
                <a:gd name="connsiteX2812" fmla="*/ 664291 w 10080264"/>
                <a:gd name="connsiteY2812" fmla="*/ 1146323 h 3652478"/>
                <a:gd name="connsiteX2813" fmla="*/ 672927 w 10080264"/>
                <a:gd name="connsiteY2813" fmla="*/ 1139122 h 3652478"/>
                <a:gd name="connsiteX2814" fmla="*/ 683363 w 10080264"/>
                <a:gd name="connsiteY2814" fmla="*/ 1134082 h 3652478"/>
                <a:gd name="connsiteX2815" fmla="*/ 693799 w 10080264"/>
                <a:gd name="connsiteY2815" fmla="*/ 1130482 h 3652478"/>
                <a:gd name="connsiteX2816" fmla="*/ 699197 w 10080264"/>
                <a:gd name="connsiteY2816" fmla="*/ 1121841 h 3652478"/>
                <a:gd name="connsiteX2817" fmla="*/ 704234 w 10080264"/>
                <a:gd name="connsiteY2817" fmla="*/ 1113201 h 3652478"/>
                <a:gd name="connsiteX2818" fmla="*/ 723307 w 10080264"/>
                <a:gd name="connsiteY2818" fmla="*/ 1092679 h 3652478"/>
                <a:gd name="connsiteX2819" fmla="*/ 749216 w 10080264"/>
                <a:gd name="connsiteY2819" fmla="*/ 1069997 h 3652478"/>
                <a:gd name="connsiteX2820" fmla="*/ 775126 w 10080264"/>
                <a:gd name="connsiteY2820" fmla="*/ 1044076 h 3652478"/>
                <a:gd name="connsiteX2821" fmla="*/ 787361 w 10080264"/>
                <a:gd name="connsiteY2821" fmla="*/ 1033635 h 3652478"/>
                <a:gd name="connsiteX2822" fmla="*/ 797437 w 10080264"/>
                <a:gd name="connsiteY2822" fmla="*/ 1023194 h 3652478"/>
                <a:gd name="connsiteX2823" fmla="*/ 815070 w 10080264"/>
                <a:gd name="connsiteY2823" fmla="*/ 1002313 h 3652478"/>
                <a:gd name="connsiteX2824" fmla="*/ 2240148 w 10080264"/>
                <a:gd name="connsiteY2824" fmla="*/ 997900 h 3652478"/>
                <a:gd name="connsiteX2825" fmla="*/ 2240148 w 10080264"/>
                <a:gd name="connsiteY2825" fmla="*/ 999700 h 3652478"/>
                <a:gd name="connsiteX2826" fmla="*/ 2245548 w 10080264"/>
                <a:gd name="connsiteY2826" fmla="*/ 997900 h 3652478"/>
                <a:gd name="connsiteX2827" fmla="*/ 4514636 w 10080264"/>
                <a:gd name="connsiteY2827" fmla="*/ 993777 h 3652478"/>
                <a:gd name="connsiteX2828" fmla="*/ 4512835 w 10080264"/>
                <a:gd name="connsiteY2828" fmla="*/ 997377 h 3652478"/>
                <a:gd name="connsiteX2829" fmla="*/ 4495547 w 10080264"/>
                <a:gd name="connsiteY2829" fmla="*/ 1016460 h 3652478"/>
                <a:gd name="connsiteX2830" fmla="*/ 4481501 w 10080264"/>
                <a:gd name="connsiteY2830" fmla="*/ 1031942 h 3652478"/>
                <a:gd name="connsiteX2831" fmla="*/ 4466014 w 10080264"/>
                <a:gd name="connsiteY2831" fmla="*/ 1044184 h 3652478"/>
                <a:gd name="connsiteX2832" fmla="*/ 4467814 w 10080264"/>
                <a:gd name="connsiteY2832" fmla="*/ 1044184 h 3652478"/>
                <a:gd name="connsiteX2833" fmla="*/ 4471056 w 10080264"/>
                <a:gd name="connsiteY2833" fmla="*/ 1044184 h 3652478"/>
                <a:gd name="connsiteX2834" fmla="*/ 4476458 w 10080264"/>
                <a:gd name="connsiteY2834" fmla="*/ 1040944 h 3652478"/>
                <a:gd name="connsiteX2835" fmla="*/ 4483302 w 10080264"/>
                <a:gd name="connsiteY2835" fmla="*/ 1031942 h 3652478"/>
                <a:gd name="connsiteX2836" fmla="*/ 4490145 w 10080264"/>
                <a:gd name="connsiteY2836" fmla="*/ 1023301 h 3652478"/>
                <a:gd name="connsiteX2837" fmla="*/ 4498789 w 10080264"/>
                <a:gd name="connsiteY2837" fmla="*/ 1014660 h 3652478"/>
                <a:gd name="connsiteX2838" fmla="*/ 4505992 w 10080264"/>
                <a:gd name="connsiteY2838" fmla="*/ 1009619 h 3652478"/>
                <a:gd name="connsiteX2839" fmla="*/ 4514636 w 10080264"/>
                <a:gd name="connsiteY2839" fmla="*/ 1006019 h 3652478"/>
                <a:gd name="connsiteX2840" fmla="*/ 4514636 w 10080264"/>
                <a:gd name="connsiteY2840" fmla="*/ 999177 h 3652478"/>
                <a:gd name="connsiteX2841" fmla="*/ 8161554 w 10080264"/>
                <a:gd name="connsiteY2841" fmla="*/ 992546 h 3652478"/>
                <a:gd name="connsiteX2842" fmla="*/ 8146069 w 10080264"/>
                <a:gd name="connsiteY2842" fmla="*/ 1002624 h 3652478"/>
                <a:gd name="connsiteX2843" fmla="*/ 8160113 w 10080264"/>
                <a:gd name="connsiteY2843" fmla="*/ 999384 h 3652478"/>
                <a:gd name="connsiteX2844" fmla="*/ 9912088 w 10080264"/>
                <a:gd name="connsiteY2844" fmla="*/ 990746 h 3652478"/>
                <a:gd name="connsiteX2845" fmla="*/ 9877517 w 10080264"/>
                <a:gd name="connsiteY2845" fmla="*/ 1018461 h 3652478"/>
                <a:gd name="connsiteX2846" fmla="*/ 9846547 w 10080264"/>
                <a:gd name="connsiteY2846" fmla="*/ 1046176 h 3652478"/>
                <a:gd name="connsiteX2847" fmla="*/ 9813776 w 10080264"/>
                <a:gd name="connsiteY2847" fmla="*/ 1077131 h 3652478"/>
                <a:gd name="connsiteX2848" fmla="*/ 9820618 w 10080264"/>
                <a:gd name="connsiteY2848" fmla="*/ 1072092 h 3652478"/>
                <a:gd name="connsiteX2849" fmla="*/ 9855190 w 10080264"/>
                <a:gd name="connsiteY2849" fmla="*/ 1049776 h 3652478"/>
                <a:gd name="connsiteX2850" fmla="*/ 9889761 w 10080264"/>
                <a:gd name="connsiteY2850" fmla="*/ 1025300 h 3652478"/>
                <a:gd name="connsiteX2851" fmla="*/ 9901645 w 10080264"/>
                <a:gd name="connsiteY2851" fmla="*/ 1016661 h 3652478"/>
                <a:gd name="connsiteX2852" fmla="*/ 9907047 w 10080264"/>
                <a:gd name="connsiteY2852" fmla="*/ 1002624 h 3652478"/>
                <a:gd name="connsiteX2853" fmla="*/ 9642000 w 10080264"/>
                <a:gd name="connsiteY2853" fmla="*/ 976708 h 3652478"/>
                <a:gd name="connsiteX2854" fmla="*/ 9609229 w 10080264"/>
                <a:gd name="connsiteY2854" fmla="*/ 1001184 h 3652478"/>
                <a:gd name="connsiteX2855" fmla="*/ 9602387 w 10080264"/>
                <a:gd name="connsiteY2855" fmla="*/ 1006223 h 3652478"/>
                <a:gd name="connsiteX2856" fmla="*/ 9622914 w 10080264"/>
                <a:gd name="connsiteY2856" fmla="*/ 992546 h 3652478"/>
                <a:gd name="connsiteX2857" fmla="*/ 4983932 w 10080264"/>
                <a:gd name="connsiteY2857" fmla="*/ 976494 h 3652478"/>
                <a:gd name="connsiteX2858" fmla="*/ 4980330 w 10080264"/>
                <a:gd name="connsiteY2858" fmla="*/ 980095 h 3652478"/>
                <a:gd name="connsiteX2859" fmla="*/ 4982131 w 10080264"/>
                <a:gd name="connsiteY2859" fmla="*/ 981895 h 3652478"/>
                <a:gd name="connsiteX2860" fmla="*/ 4866158 w 10080264"/>
                <a:gd name="connsiteY2860" fmla="*/ 967853 h 3652478"/>
                <a:gd name="connsiteX2861" fmla="*/ 4802048 w 10080264"/>
                <a:gd name="connsiteY2861" fmla="*/ 1020061 h 3652478"/>
                <a:gd name="connsiteX2862" fmla="*/ 4737939 w 10080264"/>
                <a:gd name="connsiteY2862" fmla="*/ 1071909 h 3652478"/>
                <a:gd name="connsiteX2863" fmla="*/ 4712007 w 10080264"/>
                <a:gd name="connsiteY2863" fmla="*/ 1092792 h 3652478"/>
                <a:gd name="connsiteX2864" fmla="*/ 4656541 w 10080264"/>
                <a:gd name="connsiteY2864" fmla="*/ 1139239 h 3652478"/>
                <a:gd name="connsiteX2865" fmla="*/ 4687516 w 10080264"/>
                <a:gd name="connsiteY2865" fmla="*/ 1121956 h 3652478"/>
                <a:gd name="connsiteX2866" fmla="*/ 4718850 w 10080264"/>
                <a:gd name="connsiteY2866" fmla="*/ 1101073 h 3652478"/>
                <a:gd name="connsiteX2867" fmla="*/ 4750184 w 10080264"/>
                <a:gd name="connsiteY2867" fmla="*/ 1078750 h 3652478"/>
                <a:gd name="connsiteX2868" fmla="*/ 4777917 w 10080264"/>
                <a:gd name="connsiteY2868" fmla="*/ 1051025 h 3652478"/>
                <a:gd name="connsiteX2869" fmla="*/ 4822938 w 10080264"/>
                <a:gd name="connsiteY2869" fmla="*/ 1007819 h 3652478"/>
                <a:gd name="connsiteX2870" fmla="*/ 7048344 w 10080264"/>
                <a:gd name="connsiteY2870" fmla="*/ 964294 h 3652478"/>
                <a:gd name="connsiteX2871" fmla="*/ 7017375 w 10080264"/>
                <a:gd name="connsiteY2871" fmla="*/ 984818 h 3652478"/>
                <a:gd name="connsiteX2872" fmla="*/ 6838764 w 10080264"/>
                <a:gd name="connsiteY2872" fmla="*/ 1106161 h 3652478"/>
                <a:gd name="connsiteX2873" fmla="*/ 6674197 w 10080264"/>
                <a:gd name="connsiteY2873" fmla="*/ 1213462 h 3652478"/>
                <a:gd name="connsiteX2874" fmla="*/ 6681399 w 10080264"/>
                <a:gd name="connsiteY2874" fmla="*/ 1211661 h 3652478"/>
                <a:gd name="connsiteX2875" fmla="*/ 6688241 w 10080264"/>
                <a:gd name="connsiteY2875" fmla="*/ 1210221 h 3652478"/>
                <a:gd name="connsiteX2876" fmla="*/ 6701925 w 10080264"/>
                <a:gd name="connsiteY2876" fmla="*/ 1211661 h 3652478"/>
                <a:gd name="connsiteX2877" fmla="*/ 6714168 w 10080264"/>
                <a:gd name="connsiteY2877" fmla="*/ 1215262 h 3652478"/>
                <a:gd name="connsiteX2878" fmla="*/ 6715969 w 10080264"/>
                <a:gd name="connsiteY2878" fmla="*/ 1215262 h 3652478"/>
                <a:gd name="connsiteX2879" fmla="*/ 6747298 w 10080264"/>
                <a:gd name="connsiteY2879" fmla="*/ 1189337 h 3652478"/>
                <a:gd name="connsiteX2880" fmla="*/ 6778267 w 10080264"/>
                <a:gd name="connsiteY2880" fmla="*/ 1165212 h 3652478"/>
                <a:gd name="connsiteX2881" fmla="*/ 6811036 w 10080264"/>
                <a:gd name="connsiteY2881" fmla="*/ 1144328 h 3652478"/>
                <a:gd name="connsiteX2882" fmla="*/ 6842365 w 10080264"/>
                <a:gd name="connsiteY2882" fmla="*/ 1127045 h 3652478"/>
                <a:gd name="connsiteX2883" fmla="*/ 6847406 w 10080264"/>
                <a:gd name="connsiteY2883" fmla="*/ 1116603 h 3652478"/>
                <a:gd name="connsiteX2884" fmla="*/ 6854608 w 10080264"/>
                <a:gd name="connsiteY2884" fmla="*/ 1107961 h 3652478"/>
                <a:gd name="connsiteX2885" fmla="*/ 6863251 w 10080264"/>
                <a:gd name="connsiteY2885" fmla="*/ 1099320 h 3652478"/>
                <a:gd name="connsiteX2886" fmla="*/ 6873694 w 10080264"/>
                <a:gd name="connsiteY2886" fmla="*/ 1090678 h 3652478"/>
                <a:gd name="connsiteX2887" fmla="*/ 6876935 w 10080264"/>
                <a:gd name="connsiteY2887" fmla="*/ 1088878 h 3652478"/>
                <a:gd name="connsiteX2888" fmla="*/ 6892779 w 10080264"/>
                <a:gd name="connsiteY2888" fmla="*/ 1083837 h 3652478"/>
                <a:gd name="connsiteX2889" fmla="*/ 6908264 w 10080264"/>
                <a:gd name="connsiteY2889" fmla="*/ 1082036 h 3652478"/>
                <a:gd name="connsiteX2890" fmla="*/ 6961919 w 10080264"/>
                <a:gd name="connsiteY2890" fmla="*/ 1028386 h 3652478"/>
                <a:gd name="connsiteX2891" fmla="*/ 6966961 w 10080264"/>
                <a:gd name="connsiteY2891" fmla="*/ 1022985 h 3652478"/>
                <a:gd name="connsiteX2892" fmla="*/ 6973803 w 10080264"/>
                <a:gd name="connsiteY2892" fmla="*/ 1021545 h 3652478"/>
                <a:gd name="connsiteX2893" fmla="*/ 6979204 w 10080264"/>
                <a:gd name="connsiteY2893" fmla="*/ 1021545 h 3652478"/>
                <a:gd name="connsiteX2894" fmla="*/ 6986046 w 10080264"/>
                <a:gd name="connsiteY2894" fmla="*/ 1022985 h 3652478"/>
                <a:gd name="connsiteX2895" fmla="*/ 6992888 w 10080264"/>
                <a:gd name="connsiteY2895" fmla="*/ 1014343 h 3652478"/>
                <a:gd name="connsiteX2896" fmla="*/ 6996489 w 10080264"/>
                <a:gd name="connsiteY2896" fmla="*/ 1007502 h 3652478"/>
                <a:gd name="connsiteX2897" fmla="*/ 7001531 w 10080264"/>
                <a:gd name="connsiteY2897" fmla="*/ 1002101 h 3652478"/>
                <a:gd name="connsiteX2898" fmla="*/ 7006932 w 10080264"/>
                <a:gd name="connsiteY2898" fmla="*/ 998860 h 3652478"/>
                <a:gd name="connsiteX2899" fmla="*/ 7013774 w 10080264"/>
                <a:gd name="connsiteY2899" fmla="*/ 995260 h 3652478"/>
                <a:gd name="connsiteX2900" fmla="*/ 7017375 w 10080264"/>
                <a:gd name="connsiteY2900" fmla="*/ 992019 h 3652478"/>
                <a:gd name="connsiteX2901" fmla="*/ 7029619 w 10080264"/>
                <a:gd name="connsiteY2901" fmla="*/ 979777 h 3652478"/>
                <a:gd name="connsiteX2902" fmla="*/ 494799 w 10080264"/>
                <a:gd name="connsiteY2902" fmla="*/ 959109 h 3652478"/>
                <a:gd name="connsiteX2903" fmla="*/ 460253 w 10080264"/>
                <a:gd name="connsiteY2903" fmla="*/ 985031 h 3652478"/>
                <a:gd name="connsiteX2904" fmla="*/ 427507 w 10080264"/>
                <a:gd name="connsiteY2904" fmla="*/ 1009513 h 3652478"/>
                <a:gd name="connsiteX2905" fmla="*/ 406744 w 10080264"/>
                <a:gd name="connsiteY2905" fmla="*/ 1030286 h 3652478"/>
                <a:gd name="connsiteX2906" fmla="*/ 404836 w 10080264"/>
                <a:gd name="connsiteY2906" fmla="*/ 1031835 h 3652478"/>
                <a:gd name="connsiteX2907" fmla="*/ 387563 w 10080264"/>
                <a:gd name="connsiteY2907" fmla="*/ 1049476 h 3652478"/>
                <a:gd name="connsiteX2908" fmla="*/ 372089 w 10080264"/>
                <a:gd name="connsiteY2908" fmla="*/ 1064957 h 3652478"/>
                <a:gd name="connsiteX2909" fmla="*/ 373528 w 10080264"/>
                <a:gd name="connsiteY2909" fmla="*/ 1064957 h 3652478"/>
                <a:gd name="connsiteX2910" fmla="*/ 399798 w 10080264"/>
                <a:gd name="connsiteY2910" fmla="*/ 1037235 h 3652478"/>
                <a:gd name="connsiteX2911" fmla="*/ 406744 w 10080264"/>
                <a:gd name="connsiteY2911" fmla="*/ 1030286 h 3652478"/>
                <a:gd name="connsiteX2912" fmla="*/ 423908 w 10080264"/>
                <a:gd name="connsiteY2912" fmla="*/ 1016354 h 3652478"/>
                <a:gd name="connsiteX2913" fmla="*/ 444780 w 10080264"/>
                <a:gd name="connsiteY2913" fmla="*/ 1004113 h 3652478"/>
                <a:gd name="connsiteX2914" fmla="*/ 468890 w 10080264"/>
                <a:gd name="connsiteY2914" fmla="*/ 993672 h 3652478"/>
                <a:gd name="connsiteX2915" fmla="*/ 481125 w 10080264"/>
                <a:gd name="connsiteY2915" fmla="*/ 976391 h 3652478"/>
                <a:gd name="connsiteX2916" fmla="*/ 2686866 w 10080264"/>
                <a:gd name="connsiteY2916" fmla="*/ 956506 h 3652478"/>
                <a:gd name="connsiteX2917" fmla="*/ 2674627 w 10080264"/>
                <a:gd name="connsiteY2917" fmla="*/ 959745 h 3652478"/>
                <a:gd name="connsiteX2918" fmla="*/ 2662748 w 10080264"/>
                <a:gd name="connsiteY2918" fmla="*/ 966585 h 3652478"/>
                <a:gd name="connsiteX2919" fmla="*/ 2664188 w 10080264"/>
                <a:gd name="connsiteY2919" fmla="*/ 966585 h 3652478"/>
                <a:gd name="connsiteX2920" fmla="*/ 2674627 w 10080264"/>
                <a:gd name="connsiteY2920" fmla="*/ 965145 h 3652478"/>
                <a:gd name="connsiteX2921" fmla="*/ 8632588 w 10080264"/>
                <a:gd name="connsiteY2921" fmla="*/ 948993 h 3652478"/>
                <a:gd name="connsiteX2922" fmla="*/ 8632588 w 10080264"/>
                <a:gd name="connsiteY2922" fmla="*/ 950793 h 3652478"/>
                <a:gd name="connsiteX2923" fmla="*/ 8630788 w 10080264"/>
                <a:gd name="connsiteY2923" fmla="*/ 952593 h 3652478"/>
                <a:gd name="connsiteX2924" fmla="*/ 8572088 w 10080264"/>
                <a:gd name="connsiteY2924" fmla="*/ 995785 h 3652478"/>
                <a:gd name="connsiteX2925" fmla="*/ 8584332 w 10080264"/>
                <a:gd name="connsiteY2925" fmla="*/ 995785 h 3652478"/>
                <a:gd name="connsiteX2926" fmla="*/ 8610261 w 10080264"/>
                <a:gd name="connsiteY2926" fmla="*/ 971669 h 3652478"/>
                <a:gd name="connsiteX2927" fmla="*/ 8637630 w 10080264"/>
                <a:gd name="connsiteY2927" fmla="*/ 948993 h 3652478"/>
                <a:gd name="connsiteX2928" fmla="*/ 8357098 w 10080264"/>
                <a:gd name="connsiteY2928" fmla="*/ 948993 h 3652478"/>
                <a:gd name="connsiteX2929" fmla="*/ 8251583 w 10080264"/>
                <a:gd name="connsiteY2929" fmla="*/ 1016661 h 3652478"/>
                <a:gd name="connsiteX2930" fmla="*/ 8149670 w 10080264"/>
                <a:gd name="connsiteY2930" fmla="*/ 1087569 h 3652478"/>
                <a:gd name="connsiteX2931" fmla="*/ 8047396 w 10080264"/>
                <a:gd name="connsiteY2931" fmla="*/ 1160276 h 3652478"/>
                <a:gd name="connsiteX2932" fmla="*/ 7948364 w 10080264"/>
                <a:gd name="connsiteY2932" fmla="*/ 1232983 h 3652478"/>
                <a:gd name="connsiteX2933" fmla="*/ 7953765 w 10080264"/>
                <a:gd name="connsiteY2933" fmla="*/ 1234783 h 3652478"/>
                <a:gd name="connsiteX2934" fmla="*/ 7958807 w 10080264"/>
                <a:gd name="connsiteY2934" fmla="*/ 1234783 h 3652478"/>
                <a:gd name="connsiteX2935" fmla="*/ 8007423 w 10080264"/>
                <a:gd name="connsiteY2935" fmla="*/ 1205268 h 3652478"/>
                <a:gd name="connsiteX2936" fmla="*/ 8052438 w 10080264"/>
                <a:gd name="connsiteY2936" fmla="*/ 1174314 h 3652478"/>
                <a:gd name="connsiteX2937" fmla="*/ 8093851 w 10080264"/>
                <a:gd name="connsiteY2937" fmla="*/ 1142999 h 3652478"/>
                <a:gd name="connsiteX2938" fmla="*/ 8133824 w 10080264"/>
                <a:gd name="connsiteY2938" fmla="*/ 1111685 h 3652478"/>
                <a:gd name="connsiteX2939" fmla="*/ 8173798 w 10080264"/>
                <a:gd name="connsiteY2939" fmla="*/ 1078931 h 3652478"/>
                <a:gd name="connsiteX2940" fmla="*/ 8217012 w 10080264"/>
                <a:gd name="connsiteY2940" fmla="*/ 1049776 h 3652478"/>
                <a:gd name="connsiteX2941" fmla="*/ 8267428 w 10080264"/>
                <a:gd name="connsiteY2941" fmla="*/ 1020261 h 3652478"/>
                <a:gd name="connsiteX2942" fmla="*/ 8321086 w 10080264"/>
                <a:gd name="connsiteY2942" fmla="*/ 992546 h 3652478"/>
                <a:gd name="connsiteX2943" fmla="*/ 8324327 w 10080264"/>
                <a:gd name="connsiteY2943" fmla="*/ 982108 h 3652478"/>
                <a:gd name="connsiteX2944" fmla="*/ 8329729 w 10080264"/>
                <a:gd name="connsiteY2944" fmla="*/ 973469 h 3652478"/>
                <a:gd name="connsiteX2945" fmla="*/ 8336571 w 10080264"/>
                <a:gd name="connsiteY2945" fmla="*/ 966270 h 3652478"/>
                <a:gd name="connsiteX2946" fmla="*/ 8345214 w 10080264"/>
                <a:gd name="connsiteY2946" fmla="*/ 963031 h 3652478"/>
                <a:gd name="connsiteX2947" fmla="*/ 8352056 w 10080264"/>
                <a:gd name="connsiteY2947" fmla="*/ 957632 h 3652478"/>
                <a:gd name="connsiteX2948" fmla="*/ 2541440 w 10080264"/>
                <a:gd name="connsiteY2948" fmla="*/ 946067 h 3652478"/>
                <a:gd name="connsiteX2949" fmla="*/ 2538016 w 10080264"/>
                <a:gd name="connsiteY2949" fmla="*/ 949015 h 3652478"/>
                <a:gd name="connsiteX2950" fmla="*/ 2506882 w 10080264"/>
                <a:gd name="connsiteY2950" fmla="*/ 966585 h 3652478"/>
                <a:gd name="connsiteX2951" fmla="*/ 2434169 w 10080264"/>
                <a:gd name="connsiteY2951" fmla="*/ 1008339 h 3652478"/>
                <a:gd name="connsiteX2952" fmla="*/ 2364696 w 10080264"/>
                <a:gd name="connsiteY2952" fmla="*/ 1051533 h 3652478"/>
                <a:gd name="connsiteX2953" fmla="*/ 2299182 w 10080264"/>
                <a:gd name="connsiteY2953" fmla="*/ 1094728 h 3652478"/>
                <a:gd name="connsiteX2954" fmla="*/ 2235108 w 10080264"/>
                <a:gd name="connsiteY2954" fmla="*/ 1139722 h 3652478"/>
                <a:gd name="connsiteX2955" fmla="*/ 2235108 w 10080264"/>
                <a:gd name="connsiteY2955" fmla="*/ 1146921 h 3652478"/>
                <a:gd name="connsiteX2956" fmla="*/ 2250587 w 10080264"/>
                <a:gd name="connsiteY2956" fmla="*/ 1138282 h 3652478"/>
                <a:gd name="connsiteX2957" fmla="*/ 2264625 w 10080264"/>
                <a:gd name="connsiteY2957" fmla="*/ 1126044 h 3652478"/>
                <a:gd name="connsiteX2958" fmla="*/ 2278304 w 10080264"/>
                <a:gd name="connsiteY2958" fmla="*/ 1115605 h 3652478"/>
                <a:gd name="connsiteX2959" fmla="*/ 2292343 w 10080264"/>
                <a:gd name="connsiteY2959" fmla="*/ 1106966 h 3652478"/>
                <a:gd name="connsiteX2960" fmla="*/ 2304222 w 10080264"/>
                <a:gd name="connsiteY2960" fmla="*/ 1100127 h 3652478"/>
                <a:gd name="connsiteX2961" fmla="*/ 2319700 w 10080264"/>
                <a:gd name="connsiteY2961" fmla="*/ 1094728 h 3652478"/>
                <a:gd name="connsiteX2962" fmla="*/ 2343818 w 10080264"/>
                <a:gd name="connsiteY2962" fmla="*/ 1072411 h 3652478"/>
                <a:gd name="connsiteX2963" fmla="*/ 2370096 w 10080264"/>
                <a:gd name="connsiteY2963" fmla="*/ 1053333 h 3652478"/>
                <a:gd name="connsiteX2964" fmla="*/ 2397813 w 10080264"/>
                <a:gd name="connsiteY2964" fmla="*/ 1034256 h 3652478"/>
                <a:gd name="connsiteX2965" fmla="*/ 2429130 w 10080264"/>
                <a:gd name="connsiteY2965" fmla="*/ 1018778 h 3652478"/>
                <a:gd name="connsiteX2966" fmla="*/ 2460087 w 10080264"/>
                <a:gd name="connsiteY2966" fmla="*/ 1002940 h 3652478"/>
                <a:gd name="connsiteX2967" fmla="*/ 2489244 w 10080264"/>
                <a:gd name="connsiteY2967" fmla="*/ 987462 h 3652478"/>
                <a:gd name="connsiteX2968" fmla="*/ 2515522 w 10080264"/>
                <a:gd name="connsiteY2968" fmla="*/ 968384 h 3652478"/>
                <a:gd name="connsiteX2969" fmla="*/ 2538016 w 10080264"/>
                <a:gd name="connsiteY2969" fmla="*/ 949015 h 3652478"/>
                <a:gd name="connsiteX2970" fmla="*/ 2543239 w 10080264"/>
                <a:gd name="connsiteY2970" fmla="*/ 946067 h 3652478"/>
                <a:gd name="connsiteX2971" fmla="*/ 9091379 w 10080264"/>
                <a:gd name="connsiteY2971" fmla="*/ 940355 h 3652478"/>
                <a:gd name="connsiteX2972" fmla="*/ 9091379 w 10080264"/>
                <a:gd name="connsiteY2972" fmla="*/ 942155 h 3652478"/>
                <a:gd name="connsiteX2973" fmla="*/ 9096781 w 10080264"/>
                <a:gd name="connsiteY2973" fmla="*/ 940355 h 3652478"/>
                <a:gd name="connsiteX2974" fmla="*/ 8789960 w 10080264"/>
                <a:gd name="connsiteY2974" fmla="*/ 940355 h 3652478"/>
                <a:gd name="connsiteX2975" fmla="*/ 8760790 w 10080264"/>
                <a:gd name="connsiteY2975" fmla="*/ 954392 h 3652478"/>
                <a:gd name="connsiteX2976" fmla="*/ 8734862 w 10080264"/>
                <a:gd name="connsiteY2976" fmla="*/ 969870 h 3652478"/>
                <a:gd name="connsiteX2977" fmla="*/ 8708933 w 10080264"/>
                <a:gd name="connsiteY2977" fmla="*/ 985347 h 3652478"/>
                <a:gd name="connsiteX2978" fmla="*/ 8686246 w 10080264"/>
                <a:gd name="connsiteY2978" fmla="*/ 1002624 h 3652478"/>
                <a:gd name="connsiteX2979" fmla="*/ 8644472 w 10080264"/>
                <a:gd name="connsiteY2979" fmla="*/ 1033938 h 3652478"/>
                <a:gd name="connsiteX2980" fmla="*/ 8603058 w 10080264"/>
                <a:gd name="connsiteY2980" fmla="*/ 1067053 h 3652478"/>
                <a:gd name="connsiteX2981" fmla="*/ 8537517 w 10080264"/>
                <a:gd name="connsiteY2981" fmla="*/ 1118883 h 3652478"/>
                <a:gd name="connsiteX2982" fmla="*/ 8540758 w 10080264"/>
                <a:gd name="connsiteY2982" fmla="*/ 1120323 h 3652478"/>
                <a:gd name="connsiteX2983" fmla="*/ 8542559 w 10080264"/>
                <a:gd name="connsiteY2983" fmla="*/ 1120323 h 3652478"/>
                <a:gd name="connsiteX2984" fmla="*/ 8549401 w 10080264"/>
                <a:gd name="connsiteY2984" fmla="*/ 1118883 h 3652478"/>
                <a:gd name="connsiteX2985" fmla="*/ 8556603 w 10080264"/>
                <a:gd name="connsiteY2985" fmla="*/ 1118883 h 3652478"/>
                <a:gd name="connsiteX2986" fmla="*/ 8589374 w 10080264"/>
                <a:gd name="connsiteY2986" fmla="*/ 1085769 h 3652478"/>
                <a:gd name="connsiteX2987" fmla="*/ 8623945 w 10080264"/>
                <a:gd name="connsiteY2987" fmla="*/ 1054815 h 3652478"/>
                <a:gd name="connsiteX2988" fmla="*/ 8663918 w 10080264"/>
                <a:gd name="connsiteY2988" fmla="*/ 1025300 h 3652478"/>
                <a:gd name="connsiteX2989" fmla="*/ 8707133 w 10080264"/>
                <a:gd name="connsiteY2989" fmla="*/ 997585 h 3652478"/>
                <a:gd name="connsiteX2990" fmla="*/ 8728020 w 10080264"/>
                <a:gd name="connsiteY2990" fmla="*/ 985347 h 3652478"/>
                <a:gd name="connsiteX2991" fmla="*/ 8750347 w 10080264"/>
                <a:gd name="connsiteY2991" fmla="*/ 971669 h 3652478"/>
                <a:gd name="connsiteX2992" fmla="*/ 8769433 w 10080264"/>
                <a:gd name="connsiteY2992" fmla="*/ 957632 h 3652478"/>
                <a:gd name="connsiteX2993" fmla="*/ 8789960 w 10080264"/>
                <a:gd name="connsiteY2993" fmla="*/ 943954 h 3652478"/>
                <a:gd name="connsiteX2994" fmla="*/ 4597474 w 10080264"/>
                <a:gd name="connsiteY2994" fmla="*/ 940129 h 3652478"/>
                <a:gd name="connsiteX2995" fmla="*/ 4581987 w 10080264"/>
                <a:gd name="connsiteY2995" fmla="*/ 943729 h 3652478"/>
                <a:gd name="connsiteX2996" fmla="*/ 4568301 w 10080264"/>
                <a:gd name="connsiteY2996" fmla="*/ 948770 h 3652478"/>
                <a:gd name="connsiteX2997" fmla="*/ 4547411 w 10080264"/>
                <a:gd name="connsiteY2997" fmla="*/ 962812 h 3652478"/>
                <a:gd name="connsiteX2998" fmla="*/ 4528322 w 10080264"/>
                <a:gd name="connsiteY2998" fmla="*/ 978294 h 3652478"/>
                <a:gd name="connsiteX2999" fmla="*/ 4523280 w 10080264"/>
                <a:gd name="connsiteY2999" fmla="*/ 985135 h 3652478"/>
                <a:gd name="connsiteX3000" fmla="*/ 4551013 w 10080264"/>
                <a:gd name="connsiteY3000" fmla="*/ 969653 h 3652478"/>
                <a:gd name="connsiteX3001" fmla="*/ 4578385 w 10080264"/>
                <a:gd name="connsiteY3001" fmla="*/ 955971 h 3652478"/>
                <a:gd name="connsiteX3002" fmla="*/ 4588830 w 10080264"/>
                <a:gd name="connsiteY3002" fmla="*/ 948770 h 3652478"/>
                <a:gd name="connsiteX3003" fmla="*/ 2460087 w 10080264"/>
                <a:gd name="connsiteY3003" fmla="*/ 930589 h 3652478"/>
                <a:gd name="connsiteX3004" fmla="*/ 2451448 w 10080264"/>
                <a:gd name="connsiteY3004" fmla="*/ 935629 h 3652478"/>
                <a:gd name="connsiteX3005" fmla="*/ 2444608 w 10080264"/>
                <a:gd name="connsiteY3005" fmla="*/ 940668 h 3652478"/>
                <a:gd name="connsiteX3006" fmla="*/ 2454688 w 10080264"/>
                <a:gd name="connsiteY3006" fmla="*/ 937428 h 3652478"/>
                <a:gd name="connsiteX3007" fmla="*/ 3420837 w 10080264"/>
                <a:gd name="connsiteY3007" fmla="*/ 925190 h 3652478"/>
                <a:gd name="connsiteX3008" fmla="*/ 3415437 w 10080264"/>
                <a:gd name="connsiteY3008" fmla="*/ 928789 h 3652478"/>
                <a:gd name="connsiteX3009" fmla="*/ 3415321 w 10080264"/>
                <a:gd name="connsiteY3009" fmla="*/ 928909 h 3652478"/>
                <a:gd name="connsiteX3010" fmla="*/ 3405358 w 10080264"/>
                <a:gd name="connsiteY3010" fmla="*/ 935629 h 3652478"/>
                <a:gd name="connsiteX3011" fmla="*/ 3393119 w 10080264"/>
                <a:gd name="connsiteY3011" fmla="*/ 944267 h 3652478"/>
                <a:gd name="connsiteX3012" fmla="*/ 3405358 w 10080264"/>
                <a:gd name="connsiteY3012" fmla="*/ 939228 h 3652478"/>
                <a:gd name="connsiteX3013" fmla="*/ 3415321 w 10080264"/>
                <a:gd name="connsiteY3013" fmla="*/ 928909 h 3652478"/>
                <a:gd name="connsiteX3014" fmla="*/ 7895066 w 10080264"/>
                <a:gd name="connsiteY3014" fmla="*/ 923438 h 3652478"/>
                <a:gd name="connsiteX3015" fmla="*/ 7884623 w 10080264"/>
                <a:gd name="connsiteY3015" fmla="*/ 928477 h 3652478"/>
                <a:gd name="connsiteX3016" fmla="*/ 7872379 w 10080264"/>
                <a:gd name="connsiteY3016" fmla="*/ 930277 h 3652478"/>
                <a:gd name="connsiteX3017" fmla="*/ 7860495 w 10080264"/>
                <a:gd name="connsiteY3017" fmla="*/ 933516 h 3652478"/>
                <a:gd name="connsiteX3018" fmla="*/ 7846450 w 10080264"/>
                <a:gd name="connsiteY3018" fmla="*/ 935316 h 3652478"/>
                <a:gd name="connsiteX3019" fmla="*/ 7842849 w 10080264"/>
                <a:gd name="connsiteY3019" fmla="*/ 947554 h 3652478"/>
                <a:gd name="connsiteX3020" fmla="*/ 7839608 w 10080264"/>
                <a:gd name="connsiteY3020" fmla="*/ 961231 h 3652478"/>
                <a:gd name="connsiteX3021" fmla="*/ 7860495 w 10080264"/>
                <a:gd name="connsiteY3021" fmla="*/ 945754 h 3652478"/>
                <a:gd name="connsiteX3022" fmla="*/ 7881021 w 10080264"/>
                <a:gd name="connsiteY3022" fmla="*/ 933516 h 3652478"/>
                <a:gd name="connsiteX3023" fmla="*/ 7264766 w 10080264"/>
                <a:gd name="connsiteY3023" fmla="*/ 919285 h 3652478"/>
                <a:gd name="connsiteX3024" fmla="*/ 7211111 w 10080264"/>
                <a:gd name="connsiteY3024" fmla="*/ 953852 h 3652478"/>
                <a:gd name="connsiteX3025" fmla="*/ 7156015 w 10080264"/>
                <a:gd name="connsiteY3025" fmla="*/ 990219 h 3652478"/>
                <a:gd name="connsiteX3026" fmla="*/ 7098398 w 10080264"/>
                <a:gd name="connsiteY3026" fmla="*/ 1030186 h 3652478"/>
                <a:gd name="connsiteX3027" fmla="*/ 7041502 w 10080264"/>
                <a:gd name="connsiteY3027" fmla="*/ 1073395 h 3652478"/>
                <a:gd name="connsiteX3028" fmla="*/ 7039701 w 10080264"/>
                <a:gd name="connsiteY3028" fmla="*/ 1073395 h 3652478"/>
                <a:gd name="connsiteX3029" fmla="*/ 6954717 w 10080264"/>
                <a:gd name="connsiteY3029" fmla="*/ 1135687 h 3652478"/>
                <a:gd name="connsiteX3030" fmla="*/ 6884137 w 10080264"/>
                <a:gd name="connsiteY3030" fmla="*/ 1187537 h 3652478"/>
                <a:gd name="connsiteX3031" fmla="*/ 6814637 w 10080264"/>
                <a:gd name="connsiteY3031" fmla="*/ 1236146 h 3652478"/>
                <a:gd name="connsiteX3032" fmla="*/ 6788710 w 10080264"/>
                <a:gd name="connsiteY3032" fmla="*/ 1249829 h 3652478"/>
                <a:gd name="connsiteX3033" fmla="*/ 6764583 w 10080264"/>
                <a:gd name="connsiteY3033" fmla="*/ 1265312 h 3652478"/>
                <a:gd name="connsiteX3034" fmla="*/ 6750539 w 10080264"/>
                <a:gd name="connsiteY3034" fmla="*/ 1273953 h 3652478"/>
                <a:gd name="connsiteX3035" fmla="*/ 6728212 w 10080264"/>
                <a:gd name="connsiteY3035" fmla="*/ 1289796 h 3652478"/>
                <a:gd name="connsiteX3036" fmla="*/ 6705526 w 10080264"/>
                <a:gd name="connsiteY3036" fmla="*/ 1303479 h 3652478"/>
                <a:gd name="connsiteX3037" fmla="*/ 6691842 w 10080264"/>
                <a:gd name="connsiteY3037" fmla="*/ 1310680 h 3652478"/>
                <a:gd name="connsiteX3038" fmla="*/ 6686440 w 10080264"/>
                <a:gd name="connsiteY3038" fmla="*/ 1317522 h 3652478"/>
                <a:gd name="connsiteX3039" fmla="*/ 6681399 w 10080264"/>
                <a:gd name="connsiteY3039" fmla="*/ 1324363 h 3652478"/>
                <a:gd name="connsiteX3040" fmla="*/ 6674197 w 10080264"/>
                <a:gd name="connsiteY3040" fmla="*/ 1334805 h 3652478"/>
                <a:gd name="connsiteX3041" fmla="*/ 6722811 w 10080264"/>
                <a:gd name="connsiteY3041" fmla="*/ 1313921 h 3652478"/>
                <a:gd name="connsiteX3042" fmla="*/ 6754140 w 10080264"/>
                <a:gd name="connsiteY3042" fmla="*/ 1300238 h 3652478"/>
                <a:gd name="connsiteX3043" fmla="*/ 6781868 w 10080264"/>
                <a:gd name="connsiteY3043" fmla="*/ 1284395 h 3652478"/>
                <a:gd name="connsiteX3044" fmla="*/ 6805995 w 10080264"/>
                <a:gd name="connsiteY3044" fmla="*/ 1267112 h 3652478"/>
                <a:gd name="connsiteX3045" fmla="*/ 6826880 w 10080264"/>
                <a:gd name="connsiteY3045" fmla="*/ 1249829 h 3652478"/>
                <a:gd name="connsiteX3046" fmla="*/ 6830121 w 10080264"/>
                <a:gd name="connsiteY3046" fmla="*/ 1246228 h 3652478"/>
                <a:gd name="connsiteX3047" fmla="*/ 6836963 w 10080264"/>
                <a:gd name="connsiteY3047" fmla="*/ 1246228 h 3652478"/>
                <a:gd name="connsiteX3048" fmla="*/ 6842365 w 10080264"/>
                <a:gd name="connsiteY3048" fmla="*/ 1244788 h 3652478"/>
                <a:gd name="connsiteX3049" fmla="*/ 6844165 w 10080264"/>
                <a:gd name="connsiteY3049" fmla="*/ 1242987 h 3652478"/>
                <a:gd name="connsiteX3050" fmla="*/ 6849207 w 10080264"/>
                <a:gd name="connsiteY3050" fmla="*/ 1239387 h 3652478"/>
                <a:gd name="connsiteX3051" fmla="*/ 6849207 w 10080264"/>
                <a:gd name="connsiteY3051" fmla="*/ 1232545 h 3652478"/>
                <a:gd name="connsiteX3052" fmla="*/ 6852808 w 10080264"/>
                <a:gd name="connsiteY3052" fmla="*/ 1227504 h 3652478"/>
                <a:gd name="connsiteX3053" fmla="*/ 6856409 w 10080264"/>
                <a:gd name="connsiteY3053" fmla="*/ 1222103 h 3652478"/>
                <a:gd name="connsiteX3054" fmla="*/ 6863251 w 10080264"/>
                <a:gd name="connsiteY3054" fmla="*/ 1217062 h 3652478"/>
                <a:gd name="connsiteX3055" fmla="*/ 6870093 w 10080264"/>
                <a:gd name="connsiteY3055" fmla="*/ 1215262 h 3652478"/>
                <a:gd name="connsiteX3056" fmla="*/ 6890979 w 10080264"/>
                <a:gd name="connsiteY3056" fmla="*/ 1215262 h 3652478"/>
                <a:gd name="connsiteX3057" fmla="*/ 6897821 w 10080264"/>
                <a:gd name="connsiteY3057" fmla="*/ 1208421 h 3652478"/>
                <a:gd name="connsiteX3058" fmla="*/ 6910064 w 10080264"/>
                <a:gd name="connsiteY3058" fmla="*/ 1194738 h 3652478"/>
                <a:gd name="connsiteX3059" fmla="*/ 6925549 w 10080264"/>
                <a:gd name="connsiteY3059" fmla="*/ 1182496 h 3652478"/>
                <a:gd name="connsiteX3060" fmla="*/ 6934191 w 10080264"/>
                <a:gd name="connsiteY3060" fmla="*/ 1175654 h 3652478"/>
                <a:gd name="connsiteX3061" fmla="*/ 6944634 w 10080264"/>
                <a:gd name="connsiteY3061" fmla="*/ 1168453 h 3652478"/>
                <a:gd name="connsiteX3062" fmla="*/ 6961919 w 10080264"/>
                <a:gd name="connsiteY3062" fmla="*/ 1163412 h 3652478"/>
                <a:gd name="connsiteX3063" fmla="*/ 6982445 w 10080264"/>
                <a:gd name="connsiteY3063" fmla="*/ 1159811 h 3652478"/>
                <a:gd name="connsiteX3064" fmla="*/ 7000090 w 10080264"/>
                <a:gd name="connsiteY3064" fmla="*/ 1137487 h 3652478"/>
                <a:gd name="connsiteX3065" fmla="*/ 7019176 w 10080264"/>
                <a:gd name="connsiteY3065" fmla="*/ 1118403 h 3652478"/>
                <a:gd name="connsiteX3066" fmla="*/ 7036461 w 10080264"/>
                <a:gd name="connsiteY3066" fmla="*/ 1104361 h 3652478"/>
                <a:gd name="connsiteX3067" fmla="*/ 7053745 w 10080264"/>
                <a:gd name="connsiteY3067" fmla="*/ 1090678 h 3652478"/>
                <a:gd name="connsiteX3068" fmla="*/ 7093357 w 10080264"/>
                <a:gd name="connsiteY3068" fmla="*/ 1062953 h 3652478"/>
                <a:gd name="connsiteX3069" fmla="*/ 7135129 w 10080264"/>
                <a:gd name="connsiteY3069" fmla="*/ 1035227 h 3652478"/>
                <a:gd name="connsiteX3070" fmla="*/ 7178341 w 10080264"/>
                <a:gd name="connsiteY3070" fmla="*/ 1005702 h 3652478"/>
                <a:gd name="connsiteX3071" fmla="*/ 7221554 w 10080264"/>
                <a:gd name="connsiteY3071" fmla="*/ 971135 h 3652478"/>
                <a:gd name="connsiteX3072" fmla="*/ 7256123 w 10080264"/>
                <a:gd name="connsiteY3072" fmla="*/ 947010 h 3652478"/>
                <a:gd name="connsiteX3073" fmla="*/ 7273408 w 10080264"/>
                <a:gd name="connsiteY3073" fmla="*/ 936568 h 3652478"/>
                <a:gd name="connsiteX3074" fmla="*/ 7291053 w 10080264"/>
                <a:gd name="connsiteY3074" fmla="*/ 926126 h 3652478"/>
                <a:gd name="connsiteX3075" fmla="*/ 7287452 w 10080264"/>
                <a:gd name="connsiteY3075" fmla="*/ 924326 h 3652478"/>
                <a:gd name="connsiteX3076" fmla="*/ 7282051 w 10080264"/>
                <a:gd name="connsiteY3076" fmla="*/ 921085 h 3652478"/>
                <a:gd name="connsiteX3077" fmla="*/ 7275209 w 10080264"/>
                <a:gd name="connsiteY3077" fmla="*/ 921085 h 3652478"/>
                <a:gd name="connsiteX3078" fmla="*/ 9863833 w 10080264"/>
                <a:gd name="connsiteY3078" fmla="*/ 913000 h 3652478"/>
                <a:gd name="connsiteX3079" fmla="*/ 9842946 w 10080264"/>
                <a:gd name="connsiteY3079" fmla="*/ 923438 h 3652478"/>
                <a:gd name="connsiteX3080" fmla="*/ 9822419 w 10080264"/>
                <a:gd name="connsiteY3080" fmla="*/ 935316 h 3652478"/>
                <a:gd name="connsiteX3081" fmla="*/ 9778845 w 10080264"/>
                <a:gd name="connsiteY3081" fmla="*/ 968070 h 3652478"/>
                <a:gd name="connsiteX3082" fmla="*/ 9740672 w 10080264"/>
                <a:gd name="connsiteY3082" fmla="*/ 999384 h 3652478"/>
                <a:gd name="connsiteX3083" fmla="*/ 9650643 w 10080264"/>
                <a:gd name="connsiteY3083" fmla="*/ 1061654 h 3652478"/>
                <a:gd name="connsiteX3084" fmla="*/ 9533244 w 10080264"/>
                <a:gd name="connsiteY3084" fmla="*/ 1142999 h 3652478"/>
                <a:gd name="connsiteX3085" fmla="*/ 9453298 w 10080264"/>
                <a:gd name="connsiteY3085" fmla="*/ 1195190 h 3652478"/>
                <a:gd name="connsiteX3086" fmla="*/ 9453298 w 10080264"/>
                <a:gd name="connsiteY3086" fmla="*/ 1226145 h 3652478"/>
                <a:gd name="connsiteX3087" fmla="*/ 9489670 w 10080264"/>
                <a:gd name="connsiteY3087" fmla="*/ 1207068 h 3652478"/>
                <a:gd name="connsiteX3088" fmla="*/ 9529643 w 10080264"/>
                <a:gd name="connsiteY3088" fmla="*/ 1184752 h 3652478"/>
                <a:gd name="connsiteX3089" fmla="*/ 9566015 w 10080264"/>
                <a:gd name="connsiteY3089" fmla="*/ 1162076 h 3652478"/>
                <a:gd name="connsiteX3090" fmla="*/ 9598786 w 10080264"/>
                <a:gd name="connsiteY3090" fmla="*/ 1137960 h 3652478"/>
                <a:gd name="connsiteX3091" fmla="*/ 9609229 w 10080264"/>
                <a:gd name="connsiteY3091" fmla="*/ 1125722 h 3652478"/>
                <a:gd name="connsiteX3092" fmla="*/ 9626515 w 10080264"/>
                <a:gd name="connsiteY3092" fmla="*/ 1113484 h 3652478"/>
                <a:gd name="connsiteX3093" fmla="*/ 9642000 w 10080264"/>
                <a:gd name="connsiteY3093" fmla="*/ 1108445 h 3652478"/>
                <a:gd name="connsiteX3094" fmla="*/ 9657845 w 10080264"/>
                <a:gd name="connsiteY3094" fmla="*/ 1104846 h 3652478"/>
                <a:gd name="connsiteX3095" fmla="*/ 9664687 w 10080264"/>
                <a:gd name="connsiteY3095" fmla="*/ 1092968 h 3652478"/>
                <a:gd name="connsiteX3096" fmla="*/ 9671530 w 10080264"/>
                <a:gd name="connsiteY3096" fmla="*/ 1082530 h 3652478"/>
                <a:gd name="connsiteX3097" fmla="*/ 9678732 w 10080264"/>
                <a:gd name="connsiteY3097" fmla="*/ 1072092 h 3652478"/>
                <a:gd name="connsiteX3098" fmla="*/ 9687375 w 10080264"/>
                <a:gd name="connsiteY3098" fmla="*/ 1063453 h 3652478"/>
                <a:gd name="connsiteX3099" fmla="*/ 9697818 w 10080264"/>
                <a:gd name="connsiteY3099" fmla="*/ 1054815 h 3652478"/>
                <a:gd name="connsiteX3100" fmla="*/ 9709702 w 10080264"/>
                <a:gd name="connsiteY3100" fmla="*/ 1049776 h 3652478"/>
                <a:gd name="connsiteX3101" fmla="*/ 9720146 w 10080264"/>
                <a:gd name="connsiteY3101" fmla="*/ 1046176 h 3652478"/>
                <a:gd name="connsiteX3102" fmla="*/ 9732030 w 10080264"/>
                <a:gd name="connsiteY3102" fmla="*/ 1044377 h 3652478"/>
                <a:gd name="connsiteX3103" fmla="*/ 9735631 w 10080264"/>
                <a:gd name="connsiteY3103" fmla="*/ 1033938 h 3652478"/>
                <a:gd name="connsiteX3104" fmla="*/ 9739232 w 10080264"/>
                <a:gd name="connsiteY3104" fmla="*/ 1025300 h 3652478"/>
                <a:gd name="connsiteX3105" fmla="*/ 9746074 w 10080264"/>
                <a:gd name="connsiteY3105" fmla="*/ 1020261 h 3652478"/>
                <a:gd name="connsiteX3106" fmla="*/ 9754717 w 10080264"/>
                <a:gd name="connsiteY3106" fmla="*/ 1018461 h 3652478"/>
                <a:gd name="connsiteX3107" fmla="*/ 9754717 w 10080264"/>
                <a:gd name="connsiteY3107" fmla="*/ 1016661 h 3652478"/>
                <a:gd name="connsiteX3108" fmla="*/ 9754717 w 10080264"/>
                <a:gd name="connsiteY3108" fmla="*/ 1006223 h 3652478"/>
                <a:gd name="connsiteX3109" fmla="*/ 9765160 w 10080264"/>
                <a:gd name="connsiteY3109" fmla="*/ 1002624 h 3652478"/>
                <a:gd name="connsiteX3110" fmla="*/ 9787488 w 10080264"/>
                <a:gd name="connsiteY3110" fmla="*/ 993985 h 3652478"/>
                <a:gd name="connsiteX3111" fmla="*/ 9806574 w 10080264"/>
                <a:gd name="connsiteY3111" fmla="*/ 982108 h 3652478"/>
                <a:gd name="connsiteX3112" fmla="*/ 9822419 w 10080264"/>
                <a:gd name="connsiteY3112" fmla="*/ 968070 h 3652478"/>
                <a:gd name="connsiteX3113" fmla="*/ 9836104 w 10080264"/>
                <a:gd name="connsiteY3113" fmla="*/ 948993 h 3652478"/>
                <a:gd name="connsiteX3114" fmla="*/ 9850148 w 10080264"/>
                <a:gd name="connsiteY3114" fmla="*/ 930277 h 3652478"/>
                <a:gd name="connsiteX3115" fmla="*/ 8101054 w 10080264"/>
                <a:gd name="connsiteY3115" fmla="*/ 913000 h 3652478"/>
                <a:gd name="connsiteX3116" fmla="*/ 8066482 w 10080264"/>
                <a:gd name="connsiteY3116" fmla="*/ 938915 h 3652478"/>
                <a:gd name="connsiteX3117" fmla="*/ 8031911 w 10080264"/>
                <a:gd name="connsiteY3117" fmla="*/ 964831 h 3652478"/>
                <a:gd name="connsiteX3118" fmla="*/ 7962408 w 10080264"/>
                <a:gd name="connsiteY3118" fmla="*/ 1013062 h 3652478"/>
                <a:gd name="connsiteX3119" fmla="*/ 7919194 w 10080264"/>
                <a:gd name="connsiteY3119" fmla="*/ 1041137 h 3652478"/>
                <a:gd name="connsiteX3120" fmla="*/ 7882822 w 10080264"/>
                <a:gd name="connsiteY3120" fmla="*/ 1068492 h 3652478"/>
                <a:gd name="connsiteX3121" fmla="*/ 7848251 w 10080264"/>
                <a:gd name="connsiteY3121" fmla="*/ 1092968 h 3652478"/>
                <a:gd name="connsiteX3122" fmla="*/ 7816920 w 10080264"/>
                <a:gd name="connsiteY3122" fmla="*/ 1118883 h 3652478"/>
                <a:gd name="connsiteX3123" fmla="*/ 7816920 w 10080264"/>
                <a:gd name="connsiteY3123" fmla="*/ 1144799 h 3652478"/>
                <a:gd name="connsiteX3124" fmla="*/ 7836007 w 10080264"/>
                <a:gd name="connsiteY3124" fmla="*/ 1137960 h 3652478"/>
                <a:gd name="connsiteX3125" fmla="*/ 7851852 w 10080264"/>
                <a:gd name="connsiteY3125" fmla="*/ 1128962 h 3652478"/>
                <a:gd name="connsiteX3126" fmla="*/ 7865536 w 10080264"/>
                <a:gd name="connsiteY3126" fmla="*/ 1117084 h 3652478"/>
                <a:gd name="connsiteX3127" fmla="*/ 7875980 w 10080264"/>
                <a:gd name="connsiteY3127" fmla="*/ 1103046 h 3652478"/>
                <a:gd name="connsiteX3128" fmla="*/ 7881021 w 10080264"/>
                <a:gd name="connsiteY3128" fmla="*/ 1092968 h 3652478"/>
                <a:gd name="connsiteX3129" fmla="*/ 7893265 w 10080264"/>
                <a:gd name="connsiteY3129" fmla="*/ 1098007 h 3652478"/>
                <a:gd name="connsiteX3130" fmla="*/ 7896867 w 10080264"/>
                <a:gd name="connsiteY3130" fmla="*/ 1098007 h 3652478"/>
                <a:gd name="connsiteX3131" fmla="*/ 7903709 w 10080264"/>
                <a:gd name="connsiteY3131" fmla="*/ 1094408 h 3652478"/>
                <a:gd name="connsiteX3132" fmla="*/ 7912352 w 10080264"/>
                <a:gd name="connsiteY3132" fmla="*/ 1091168 h 3652478"/>
                <a:gd name="connsiteX3133" fmla="*/ 7914152 w 10080264"/>
                <a:gd name="connsiteY3133" fmla="*/ 1084330 h 3652478"/>
                <a:gd name="connsiteX3134" fmla="*/ 7917393 w 10080264"/>
                <a:gd name="connsiteY3134" fmla="*/ 1075691 h 3652478"/>
                <a:gd name="connsiteX3135" fmla="*/ 7922435 w 10080264"/>
                <a:gd name="connsiteY3135" fmla="*/ 1070292 h 3652478"/>
                <a:gd name="connsiteX3136" fmla="*/ 7931078 w 10080264"/>
                <a:gd name="connsiteY3136" fmla="*/ 1063453 h 3652478"/>
                <a:gd name="connsiteX3137" fmla="*/ 7939721 w 10080264"/>
                <a:gd name="connsiteY3137" fmla="*/ 1059854 h 3652478"/>
                <a:gd name="connsiteX3138" fmla="*/ 7945122 w 10080264"/>
                <a:gd name="connsiteY3138" fmla="*/ 1056614 h 3652478"/>
                <a:gd name="connsiteX3139" fmla="*/ 7950164 w 10080264"/>
                <a:gd name="connsiteY3139" fmla="*/ 1053015 h 3652478"/>
                <a:gd name="connsiteX3140" fmla="*/ 7971051 w 10080264"/>
                <a:gd name="connsiteY3140" fmla="*/ 1044377 h 3652478"/>
                <a:gd name="connsiteX3141" fmla="*/ 7990137 w 10080264"/>
                <a:gd name="connsiteY3141" fmla="*/ 1032139 h 3652478"/>
                <a:gd name="connsiteX3142" fmla="*/ 8009224 w 10080264"/>
                <a:gd name="connsiteY3142" fmla="*/ 1016661 h 3652478"/>
                <a:gd name="connsiteX3143" fmla="*/ 8026509 w 10080264"/>
                <a:gd name="connsiteY3143" fmla="*/ 995785 h 3652478"/>
                <a:gd name="connsiteX3144" fmla="*/ 8043795 w 10080264"/>
                <a:gd name="connsiteY3144" fmla="*/ 980308 h 3652478"/>
                <a:gd name="connsiteX3145" fmla="*/ 8061081 w 10080264"/>
                <a:gd name="connsiteY3145" fmla="*/ 966270 h 3652478"/>
                <a:gd name="connsiteX3146" fmla="*/ 8081967 w 10080264"/>
                <a:gd name="connsiteY3146" fmla="*/ 954392 h 3652478"/>
                <a:gd name="connsiteX3147" fmla="*/ 8102854 w 10080264"/>
                <a:gd name="connsiteY3147" fmla="*/ 945754 h 3652478"/>
                <a:gd name="connsiteX3148" fmla="*/ 8106095 w 10080264"/>
                <a:gd name="connsiteY3148" fmla="*/ 938915 h 3652478"/>
                <a:gd name="connsiteX3149" fmla="*/ 8107896 w 10080264"/>
                <a:gd name="connsiteY3149" fmla="*/ 932076 h 3652478"/>
                <a:gd name="connsiteX3150" fmla="*/ 8114738 w 10080264"/>
                <a:gd name="connsiteY3150" fmla="*/ 924878 h 3652478"/>
                <a:gd name="connsiteX3151" fmla="*/ 8121941 w 10080264"/>
                <a:gd name="connsiteY3151" fmla="*/ 919838 h 3652478"/>
                <a:gd name="connsiteX3152" fmla="*/ 8130583 w 10080264"/>
                <a:gd name="connsiteY3152" fmla="*/ 916239 h 3652478"/>
                <a:gd name="connsiteX3153" fmla="*/ 8135625 w 10080264"/>
                <a:gd name="connsiteY3153" fmla="*/ 914799 h 3652478"/>
                <a:gd name="connsiteX3154" fmla="*/ 8139226 w 10080264"/>
                <a:gd name="connsiteY3154" fmla="*/ 913000 h 3652478"/>
                <a:gd name="connsiteX3155" fmla="*/ 9283682 w 10080264"/>
                <a:gd name="connsiteY3155" fmla="*/ 905801 h 3652478"/>
                <a:gd name="connsiteX3156" fmla="*/ 9271798 w 10080264"/>
                <a:gd name="connsiteY3156" fmla="*/ 907601 h 3652478"/>
                <a:gd name="connsiteX3157" fmla="*/ 9261355 w 10080264"/>
                <a:gd name="connsiteY3157" fmla="*/ 911200 h 3652478"/>
                <a:gd name="connsiteX3158" fmla="*/ 9230024 w 10080264"/>
                <a:gd name="connsiteY3158" fmla="*/ 928477 h 3652478"/>
                <a:gd name="connsiteX3159" fmla="*/ 9204096 w 10080264"/>
                <a:gd name="connsiteY3159" fmla="*/ 945754 h 3652478"/>
                <a:gd name="connsiteX3160" fmla="*/ 9176367 w 10080264"/>
                <a:gd name="connsiteY3160" fmla="*/ 971669 h 3652478"/>
                <a:gd name="connsiteX3161" fmla="*/ 9148638 w 10080264"/>
                <a:gd name="connsiteY3161" fmla="*/ 997585 h 3652478"/>
                <a:gd name="connsiteX3162" fmla="*/ 9136754 w 10080264"/>
                <a:gd name="connsiteY3162" fmla="*/ 1008023 h 3652478"/>
                <a:gd name="connsiteX3163" fmla="*/ 9124510 w 10080264"/>
                <a:gd name="connsiteY3163" fmla="*/ 1018461 h 3652478"/>
                <a:gd name="connsiteX3164" fmla="*/ 9112266 w 10080264"/>
                <a:gd name="connsiteY3164" fmla="*/ 1027100 h 3652478"/>
                <a:gd name="connsiteX3165" fmla="*/ 9098581 w 10080264"/>
                <a:gd name="connsiteY3165" fmla="*/ 1033938 h 3652478"/>
                <a:gd name="connsiteX3166" fmla="*/ 9103623 w 10080264"/>
                <a:gd name="connsiteY3166" fmla="*/ 1053015 h 3652478"/>
                <a:gd name="connsiteX3167" fmla="*/ 9103623 w 10080264"/>
                <a:gd name="connsiteY3167" fmla="*/ 1068492 h 3652478"/>
                <a:gd name="connsiteX3168" fmla="*/ 9128111 w 10080264"/>
                <a:gd name="connsiteY3168" fmla="*/ 1049776 h 3652478"/>
                <a:gd name="connsiteX3169" fmla="*/ 9154040 w 10080264"/>
                <a:gd name="connsiteY3169" fmla="*/ 1030699 h 3652478"/>
                <a:gd name="connsiteX3170" fmla="*/ 9181408 w 10080264"/>
                <a:gd name="connsiteY3170" fmla="*/ 1013062 h 3652478"/>
                <a:gd name="connsiteX3171" fmla="*/ 9209138 w 10080264"/>
                <a:gd name="connsiteY3171" fmla="*/ 999384 h 3652478"/>
                <a:gd name="connsiteX3172" fmla="*/ 9217780 w 10080264"/>
                <a:gd name="connsiteY3172" fmla="*/ 980308 h 3652478"/>
                <a:gd name="connsiteX3173" fmla="*/ 9228224 w 10080264"/>
                <a:gd name="connsiteY3173" fmla="*/ 964831 h 3652478"/>
                <a:gd name="connsiteX3174" fmla="*/ 9242268 w 10080264"/>
                <a:gd name="connsiteY3174" fmla="*/ 952593 h 3652478"/>
                <a:gd name="connsiteX3175" fmla="*/ 9249111 w 10080264"/>
                <a:gd name="connsiteY3175" fmla="*/ 947554 h 3652478"/>
                <a:gd name="connsiteX3176" fmla="*/ 9255953 w 10080264"/>
                <a:gd name="connsiteY3176" fmla="*/ 943954 h 3652478"/>
                <a:gd name="connsiteX3177" fmla="*/ 9269998 w 10080264"/>
                <a:gd name="connsiteY3177" fmla="*/ 938915 h 3652478"/>
                <a:gd name="connsiteX3178" fmla="*/ 9283682 w 10080264"/>
                <a:gd name="connsiteY3178" fmla="*/ 932076 h 3652478"/>
                <a:gd name="connsiteX3179" fmla="*/ 9297727 w 10080264"/>
                <a:gd name="connsiteY3179" fmla="*/ 921638 h 3652478"/>
                <a:gd name="connsiteX3180" fmla="*/ 9311411 w 10080264"/>
                <a:gd name="connsiteY3180" fmla="*/ 909400 h 3652478"/>
                <a:gd name="connsiteX3181" fmla="*/ 9297727 w 10080264"/>
                <a:gd name="connsiteY3181" fmla="*/ 907601 h 3652478"/>
                <a:gd name="connsiteX3182" fmla="*/ 8700290 w 10080264"/>
                <a:gd name="connsiteY3182" fmla="*/ 904361 h 3652478"/>
                <a:gd name="connsiteX3183" fmla="*/ 8694889 w 10080264"/>
                <a:gd name="connsiteY3183" fmla="*/ 907601 h 3652478"/>
                <a:gd name="connsiteX3184" fmla="*/ 8688046 w 10080264"/>
                <a:gd name="connsiteY3184" fmla="*/ 909400 h 3652478"/>
                <a:gd name="connsiteX3185" fmla="*/ 8677603 w 10080264"/>
                <a:gd name="connsiteY3185" fmla="*/ 918039 h 3652478"/>
                <a:gd name="connsiteX3186" fmla="*/ 8667160 w 10080264"/>
                <a:gd name="connsiteY3186" fmla="*/ 924878 h 3652478"/>
                <a:gd name="connsiteX3187" fmla="*/ 8654916 w 10080264"/>
                <a:gd name="connsiteY3187" fmla="*/ 937115 h 3652478"/>
                <a:gd name="connsiteX3188" fmla="*/ 2612353 w 10080264"/>
                <a:gd name="connsiteY3188" fmla="*/ 902873 h 3652478"/>
                <a:gd name="connsiteX3189" fmla="*/ 2546839 w 10080264"/>
                <a:gd name="connsiteY3189" fmla="*/ 942468 h 3652478"/>
                <a:gd name="connsiteX3190" fmla="*/ 2551878 w 10080264"/>
                <a:gd name="connsiteY3190" fmla="*/ 942468 h 3652478"/>
                <a:gd name="connsiteX3191" fmla="*/ 2562317 w 10080264"/>
                <a:gd name="connsiteY3191" fmla="*/ 942468 h 3652478"/>
                <a:gd name="connsiteX3192" fmla="*/ 2565557 w 10080264"/>
                <a:gd name="connsiteY3192" fmla="*/ 939228 h 3652478"/>
                <a:gd name="connsiteX3193" fmla="*/ 2569157 w 10080264"/>
                <a:gd name="connsiteY3193" fmla="*/ 937428 h 3652478"/>
                <a:gd name="connsiteX3194" fmla="*/ 2577796 w 10080264"/>
                <a:gd name="connsiteY3194" fmla="*/ 935629 h 3652478"/>
                <a:gd name="connsiteX3195" fmla="*/ 2595074 w 10080264"/>
                <a:gd name="connsiteY3195" fmla="*/ 918351 h 3652478"/>
                <a:gd name="connsiteX3196" fmla="*/ 2795935 w 10080264"/>
                <a:gd name="connsiteY3196" fmla="*/ 897474 h 3652478"/>
                <a:gd name="connsiteX3197" fmla="*/ 2787297 w 10080264"/>
                <a:gd name="connsiteY3197" fmla="*/ 899273 h 3652478"/>
                <a:gd name="connsiteX3198" fmla="*/ 2768218 w 10080264"/>
                <a:gd name="connsiteY3198" fmla="*/ 913312 h 3652478"/>
                <a:gd name="connsiteX3199" fmla="*/ 2776858 w 10080264"/>
                <a:gd name="connsiteY3199" fmla="*/ 911512 h 3652478"/>
                <a:gd name="connsiteX3200" fmla="*/ 2783697 w 10080264"/>
                <a:gd name="connsiteY3200" fmla="*/ 907912 h 3652478"/>
                <a:gd name="connsiteX3201" fmla="*/ 2790536 w 10080264"/>
                <a:gd name="connsiteY3201" fmla="*/ 902873 h 3652478"/>
                <a:gd name="connsiteX3202" fmla="*/ 344380 w 10080264"/>
                <a:gd name="connsiteY3202" fmla="*/ 896825 h 3652478"/>
                <a:gd name="connsiteX3203" fmla="*/ 285364 w 10080264"/>
                <a:gd name="connsiteY3203" fmla="*/ 934988 h 3652478"/>
                <a:gd name="connsiteX3204" fmla="*/ 228507 w 10080264"/>
                <a:gd name="connsiteY3204" fmla="*/ 967750 h 3652478"/>
                <a:gd name="connsiteX3205" fmla="*/ 231746 w 10080264"/>
                <a:gd name="connsiteY3205" fmla="*/ 969550 h 3652478"/>
                <a:gd name="connsiteX3206" fmla="*/ 235344 w 10080264"/>
                <a:gd name="connsiteY3206" fmla="*/ 971350 h 3652478"/>
                <a:gd name="connsiteX3207" fmla="*/ 249019 w 10080264"/>
                <a:gd name="connsiteY3207" fmla="*/ 978191 h 3652478"/>
                <a:gd name="connsiteX3208" fmla="*/ 255856 w 10080264"/>
                <a:gd name="connsiteY3208" fmla="*/ 974591 h 3652478"/>
                <a:gd name="connsiteX3209" fmla="*/ 263053 w 10080264"/>
                <a:gd name="connsiteY3209" fmla="*/ 969550 h 3652478"/>
                <a:gd name="connsiteX3210" fmla="*/ 269890 w 10080264"/>
                <a:gd name="connsiteY3210" fmla="*/ 964510 h 3652478"/>
                <a:gd name="connsiteX3211" fmla="*/ 273489 w 10080264"/>
                <a:gd name="connsiteY3211" fmla="*/ 957309 h 3652478"/>
                <a:gd name="connsiteX3212" fmla="*/ 275288 w 10080264"/>
                <a:gd name="connsiteY3212" fmla="*/ 952269 h 3652478"/>
                <a:gd name="connsiteX3213" fmla="*/ 278527 w 10080264"/>
                <a:gd name="connsiteY3213" fmla="*/ 947229 h 3652478"/>
                <a:gd name="connsiteX3214" fmla="*/ 288963 w 10080264"/>
                <a:gd name="connsiteY3214" fmla="*/ 938588 h 3652478"/>
                <a:gd name="connsiteX3215" fmla="*/ 302997 w 10080264"/>
                <a:gd name="connsiteY3215" fmla="*/ 929947 h 3652478"/>
                <a:gd name="connsiteX3216" fmla="*/ 318471 w 10080264"/>
                <a:gd name="connsiteY3216" fmla="*/ 924547 h 3652478"/>
                <a:gd name="connsiteX3217" fmla="*/ 330706 w 10080264"/>
                <a:gd name="connsiteY3217" fmla="*/ 910866 h 3652478"/>
                <a:gd name="connsiteX3218" fmla="*/ 7147012 w 10080264"/>
                <a:gd name="connsiteY3218" fmla="*/ 896601 h 3652478"/>
                <a:gd name="connsiteX3219" fmla="*/ 7126486 w 10080264"/>
                <a:gd name="connsiteY3219" fmla="*/ 908843 h 3652478"/>
                <a:gd name="connsiteX3220" fmla="*/ 7103800 w 10080264"/>
                <a:gd name="connsiteY3220" fmla="*/ 924326 h 3652478"/>
                <a:gd name="connsiteX3221" fmla="*/ 7086515 w 10080264"/>
                <a:gd name="connsiteY3221" fmla="*/ 936568 h 3652478"/>
                <a:gd name="connsiteX3222" fmla="*/ 7084714 w 10080264"/>
                <a:gd name="connsiteY3222" fmla="*/ 938369 h 3652478"/>
                <a:gd name="connsiteX3223" fmla="*/ 7117484 w 10080264"/>
                <a:gd name="connsiteY3223" fmla="*/ 917485 h 3652478"/>
                <a:gd name="connsiteX3224" fmla="*/ 7133328 w 10080264"/>
                <a:gd name="connsiteY3224" fmla="*/ 908843 h 3652478"/>
                <a:gd name="connsiteX3225" fmla="*/ 9482828 w 10080264"/>
                <a:gd name="connsiteY3225" fmla="*/ 893923 h 3652478"/>
                <a:gd name="connsiteX3226" fmla="*/ 9463741 w 10080264"/>
                <a:gd name="connsiteY3226" fmla="*/ 911200 h 3652478"/>
                <a:gd name="connsiteX3227" fmla="*/ 9451497 w 10080264"/>
                <a:gd name="connsiteY3227" fmla="*/ 919838 h 3652478"/>
                <a:gd name="connsiteX3228" fmla="*/ 9439613 w 10080264"/>
                <a:gd name="connsiteY3228" fmla="*/ 928477 h 3652478"/>
                <a:gd name="connsiteX3229" fmla="*/ 9411884 w 10080264"/>
                <a:gd name="connsiteY3229" fmla="*/ 947554 h 3652478"/>
                <a:gd name="connsiteX3230" fmla="*/ 9385956 w 10080264"/>
                <a:gd name="connsiteY3230" fmla="*/ 968070 h 3652478"/>
                <a:gd name="connsiteX3231" fmla="*/ 9302768 w 10080264"/>
                <a:gd name="connsiteY3231" fmla="*/ 1018461 h 3652478"/>
                <a:gd name="connsiteX3232" fmla="*/ 9233626 w 10080264"/>
                <a:gd name="connsiteY3232" fmla="*/ 1063453 h 3652478"/>
                <a:gd name="connsiteX3233" fmla="*/ 9202295 w 10080264"/>
                <a:gd name="connsiteY3233" fmla="*/ 1085769 h 3652478"/>
                <a:gd name="connsiteX3234" fmla="*/ 9171325 w 10080264"/>
                <a:gd name="connsiteY3234" fmla="*/ 1109885 h 3652478"/>
                <a:gd name="connsiteX3235" fmla="*/ 9112266 w 10080264"/>
                <a:gd name="connsiteY3235" fmla="*/ 1157037 h 3652478"/>
                <a:gd name="connsiteX3236" fmla="*/ 9107224 w 10080264"/>
                <a:gd name="connsiteY3236" fmla="*/ 1160276 h 3652478"/>
                <a:gd name="connsiteX3237" fmla="*/ 9108665 w 10080264"/>
                <a:gd name="connsiteY3237" fmla="*/ 1168915 h 3652478"/>
                <a:gd name="connsiteX3238" fmla="*/ 9110465 w 10080264"/>
                <a:gd name="connsiteY3238" fmla="*/ 1176113 h 3652478"/>
                <a:gd name="connsiteX3239" fmla="*/ 9122709 w 10080264"/>
                <a:gd name="connsiteY3239" fmla="*/ 1165675 h 3652478"/>
                <a:gd name="connsiteX3240" fmla="*/ 9136754 w 10080264"/>
                <a:gd name="connsiteY3240" fmla="*/ 1157037 h 3652478"/>
                <a:gd name="connsiteX3241" fmla="*/ 9152239 w 10080264"/>
                <a:gd name="connsiteY3241" fmla="*/ 1149838 h 3652478"/>
                <a:gd name="connsiteX3242" fmla="*/ 9167724 w 10080264"/>
                <a:gd name="connsiteY3242" fmla="*/ 1142999 h 3652478"/>
                <a:gd name="connsiteX3243" fmla="*/ 9185010 w 10080264"/>
                <a:gd name="connsiteY3243" fmla="*/ 1134361 h 3652478"/>
                <a:gd name="connsiteX3244" fmla="*/ 9200495 w 10080264"/>
                <a:gd name="connsiteY3244" fmla="*/ 1122123 h 3652478"/>
                <a:gd name="connsiteX3245" fmla="*/ 9212739 w 10080264"/>
                <a:gd name="connsiteY3245" fmla="*/ 1106646 h 3652478"/>
                <a:gd name="connsiteX3246" fmla="*/ 9223182 w 10080264"/>
                <a:gd name="connsiteY3246" fmla="*/ 1091168 h 3652478"/>
                <a:gd name="connsiteX3247" fmla="*/ 9224623 w 10080264"/>
                <a:gd name="connsiteY3247" fmla="*/ 1085769 h 3652478"/>
                <a:gd name="connsiteX3248" fmla="*/ 9228224 w 10080264"/>
                <a:gd name="connsiteY3248" fmla="*/ 1084330 h 3652478"/>
                <a:gd name="connsiteX3249" fmla="*/ 9269998 w 10080264"/>
                <a:gd name="connsiteY3249" fmla="*/ 1058414 h 3652478"/>
                <a:gd name="connsiteX3250" fmla="*/ 9309611 w 10080264"/>
                <a:gd name="connsiteY3250" fmla="*/ 1032139 h 3652478"/>
                <a:gd name="connsiteX3251" fmla="*/ 9380554 w 10080264"/>
                <a:gd name="connsiteY3251" fmla="*/ 982108 h 3652478"/>
                <a:gd name="connsiteX3252" fmla="*/ 9410084 w 10080264"/>
                <a:gd name="connsiteY3252" fmla="*/ 963031 h 3652478"/>
                <a:gd name="connsiteX3253" fmla="*/ 9437813 w 10080264"/>
                <a:gd name="connsiteY3253" fmla="*/ 940355 h 3652478"/>
                <a:gd name="connsiteX3254" fmla="*/ 9489670 w 10080264"/>
                <a:gd name="connsiteY3254" fmla="*/ 893923 h 3652478"/>
                <a:gd name="connsiteX3255" fmla="*/ 7050144 w 10080264"/>
                <a:gd name="connsiteY3255" fmla="*/ 862034 h 3652478"/>
                <a:gd name="connsiteX3256" fmla="*/ 7046904 w 10080264"/>
                <a:gd name="connsiteY3256" fmla="*/ 863834 h 3652478"/>
                <a:gd name="connsiteX3257" fmla="*/ 7039701 w 10080264"/>
                <a:gd name="connsiteY3257" fmla="*/ 865635 h 3652478"/>
                <a:gd name="connsiteX3258" fmla="*/ 7041502 w 10080264"/>
                <a:gd name="connsiteY3258" fmla="*/ 867075 h 3652478"/>
                <a:gd name="connsiteX3259" fmla="*/ 429306 w 10080264"/>
                <a:gd name="connsiteY3259" fmla="*/ 836341 h 3652478"/>
                <a:gd name="connsiteX3260" fmla="*/ 423908 w 10080264"/>
                <a:gd name="connsiteY3260" fmla="*/ 841381 h 3652478"/>
                <a:gd name="connsiteX3261" fmla="*/ 387563 w 10080264"/>
                <a:gd name="connsiteY3261" fmla="*/ 867303 h 3652478"/>
                <a:gd name="connsiteX3262" fmla="*/ 408434 w 10080264"/>
                <a:gd name="connsiteY3262" fmla="*/ 860462 h 3652478"/>
                <a:gd name="connsiteX3263" fmla="*/ 429306 w 10080264"/>
                <a:gd name="connsiteY3263" fmla="*/ 856862 h 3652478"/>
                <a:gd name="connsiteX3264" fmla="*/ 4742981 w 10080264"/>
                <a:gd name="connsiteY3264" fmla="*/ 819150 h 3652478"/>
                <a:gd name="connsiteX3265" fmla="*/ 4750184 w 10080264"/>
                <a:gd name="connsiteY3265" fmla="*/ 820950 h 3652478"/>
                <a:gd name="connsiteX3266" fmla="*/ 4755227 w 10080264"/>
                <a:gd name="connsiteY3266" fmla="*/ 822391 h 3652478"/>
                <a:gd name="connsiteX3267" fmla="*/ 4767472 w 10080264"/>
                <a:gd name="connsiteY3267" fmla="*/ 820950 h 3652478"/>
                <a:gd name="connsiteX3268" fmla="*/ 4781159 w 10080264"/>
                <a:gd name="connsiteY3268" fmla="*/ 820950 h 3652478"/>
                <a:gd name="connsiteX3269" fmla="*/ 4786561 w 10080264"/>
                <a:gd name="connsiteY3269" fmla="*/ 822391 h 3652478"/>
                <a:gd name="connsiteX3270" fmla="*/ 4793404 w 10080264"/>
                <a:gd name="connsiteY3270" fmla="*/ 825991 h 3652478"/>
                <a:gd name="connsiteX3271" fmla="*/ 4798447 w 10080264"/>
                <a:gd name="connsiteY3271" fmla="*/ 829592 h 3652478"/>
                <a:gd name="connsiteX3272" fmla="*/ 4803849 w 10080264"/>
                <a:gd name="connsiteY3272" fmla="*/ 836433 h 3652478"/>
                <a:gd name="connsiteX3273" fmla="*/ 4805650 w 10080264"/>
                <a:gd name="connsiteY3273" fmla="*/ 837873 h 3652478"/>
                <a:gd name="connsiteX3274" fmla="*/ 4807091 w 10080264"/>
                <a:gd name="connsiteY3274" fmla="*/ 837873 h 3652478"/>
                <a:gd name="connsiteX3275" fmla="*/ 4812493 w 10080264"/>
                <a:gd name="connsiteY3275" fmla="*/ 836433 h 3652478"/>
                <a:gd name="connsiteX3276" fmla="*/ 4821137 w 10080264"/>
                <a:gd name="connsiteY3276" fmla="*/ 831032 h 3652478"/>
                <a:gd name="connsiteX3277" fmla="*/ 4826179 w 10080264"/>
                <a:gd name="connsiteY3277" fmla="*/ 829592 h 3652478"/>
                <a:gd name="connsiteX3278" fmla="*/ 4829781 w 10080264"/>
                <a:gd name="connsiteY3278" fmla="*/ 829592 h 3652478"/>
                <a:gd name="connsiteX3279" fmla="*/ 4841666 w 10080264"/>
                <a:gd name="connsiteY3279" fmla="*/ 831032 h 3652478"/>
                <a:gd name="connsiteX3280" fmla="*/ 4850310 w 10080264"/>
                <a:gd name="connsiteY3280" fmla="*/ 836433 h 3652478"/>
                <a:gd name="connsiteX3281" fmla="*/ 4857154 w 10080264"/>
                <a:gd name="connsiteY3281" fmla="*/ 841473 h 3652478"/>
                <a:gd name="connsiteX3282" fmla="*/ 4860755 w 10080264"/>
                <a:gd name="connsiteY3282" fmla="*/ 848314 h 3652478"/>
                <a:gd name="connsiteX3283" fmla="*/ 4866158 w 10080264"/>
                <a:gd name="connsiteY3283" fmla="*/ 858756 h 3652478"/>
                <a:gd name="connsiteX3284" fmla="*/ 4869399 w 10080264"/>
                <a:gd name="connsiteY3284" fmla="*/ 860556 h 3652478"/>
                <a:gd name="connsiteX3285" fmla="*/ 4873001 w 10080264"/>
                <a:gd name="connsiteY3285" fmla="*/ 864157 h 3652478"/>
                <a:gd name="connsiteX3286" fmla="*/ 4914420 w 10080264"/>
                <a:gd name="connsiteY3286" fmla="*/ 862357 h 3652478"/>
                <a:gd name="connsiteX3287" fmla="*/ 4956199 w 10080264"/>
                <a:gd name="connsiteY3287" fmla="*/ 865957 h 3652478"/>
                <a:gd name="connsiteX3288" fmla="*/ 4995817 w 10080264"/>
                <a:gd name="connsiteY3288" fmla="*/ 872798 h 3652478"/>
                <a:gd name="connsiteX3289" fmla="*/ 5037597 w 10080264"/>
                <a:gd name="connsiteY3289" fmla="*/ 883240 h 3652478"/>
                <a:gd name="connsiteX3290" fmla="*/ 5070012 w 10080264"/>
                <a:gd name="connsiteY3290" fmla="*/ 891881 h 3652478"/>
                <a:gd name="connsiteX3291" fmla="*/ 5106388 w 10080264"/>
                <a:gd name="connsiteY3291" fmla="*/ 896922 h 3652478"/>
                <a:gd name="connsiteX3292" fmla="*/ 5142765 w 10080264"/>
                <a:gd name="connsiteY3292" fmla="*/ 898722 h 3652478"/>
                <a:gd name="connsiteX3293" fmla="*/ 5184544 w 10080264"/>
                <a:gd name="connsiteY3293" fmla="*/ 896922 h 3652478"/>
                <a:gd name="connsiteX3294" fmla="*/ 5191387 w 10080264"/>
                <a:gd name="connsiteY3294" fmla="*/ 896922 h 3652478"/>
                <a:gd name="connsiteX3295" fmla="*/ 5196430 w 10080264"/>
                <a:gd name="connsiteY3295" fmla="*/ 902323 h 3652478"/>
                <a:gd name="connsiteX3296" fmla="*/ 5219120 w 10080264"/>
                <a:gd name="connsiteY3296" fmla="*/ 870998 h 3652478"/>
                <a:gd name="connsiteX3297" fmla="*/ 5203633 w 10080264"/>
                <a:gd name="connsiteY3297" fmla="*/ 907364 h 3652478"/>
                <a:gd name="connsiteX3298" fmla="*/ 5217319 w 10080264"/>
                <a:gd name="connsiteY3298" fmla="*/ 916005 h 3652478"/>
                <a:gd name="connsiteX3299" fmla="*/ 5232807 w 10080264"/>
                <a:gd name="connsiteY3299" fmla="*/ 924646 h 3652478"/>
                <a:gd name="connsiteX3300" fmla="*/ 5238209 w 10080264"/>
                <a:gd name="connsiteY3300" fmla="*/ 928247 h 3652478"/>
                <a:gd name="connsiteX3301" fmla="*/ 5255497 w 10080264"/>
                <a:gd name="connsiteY3301" fmla="*/ 943729 h 3652478"/>
                <a:gd name="connsiteX3302" fmla="*/ 5279628 w 10080264"/>
                <a:gd name="connsiteY3302" fmla="*/ 959211 h 3652478"/>
                <a:gd name="connsiteX3303" fmla="*/ 5286471 w 10080264"/>
                <a:gd name="connsiteY3303" fmla="*/ 964612 h 3652478"/>
                <a:gd name="connsiteX3304" fmla="*/ 5286471 w 10080264"/>
                <a:gd name="connsiteY3304" fmla="*/ 973254 h 3652478"/>
                <a:gd name="connsiteX3305" fmla="*/ 5284670 w 10080264"/>
                <a:gd name="connsiteY3305" fmla="*/ 1078750 h 3652478"/>
                <a:gd name="connsiteX3306" fmla="*/ 5284670 w 10080264"/>
                <a:gd name="connsiteY3306" fmla="*/ 1174164 h 3652478"/>
                <a:gd name="connsiteX3307" fmla="*/ 5286471 w 10080264"/>
                <a:gd name="connsiteY3307" fmla="*/ 1262377 h 3652478"/>
                <a:gd name="connsiteX3308" fmla="*/ 5290073 w 10080264"/>
                <a:gd name="connsiteY3308" fmla="*/ 1341950 h 3652478"/>
                <a:gd name="connsiteX3309" fmla="*/ 5301958 w 10080264"/>
                <a:gd name="connsiteY3309" fmla="*/ 1515136 h 3652478"/>
                <a:gd name="connsiteX3310" fmla="*/ 5312403 w 10080264"/>
                <a:gd name="connsiteY3310" fmla="*/ 1672480 h 3652478"/>
                <a:gd name="connsiteX3311" fmla="*/ 5314204 w 10080264"/>
                <a:gd name="connsiteY3311" fmla="*/ 1682921 h 3652478"/>
                <a:gd name="connsiteX3312" fmla="*/ 5317806 w 10080264"/>
                <a:gd name="connsiteY3312" fmla="*/ 1691923 h 3652478"/>
                <a:gd name="connsiteX3313" fmla="*/ 5322848 w 10080264"/>
                <a:gd name="connsiteY3313" fmla="*/ 1703805 h 3652478"/>
                <a:gd name="connsiteX3314" fmla="*/ 5329691 w 10080264"/>
                <a:gd name="connsiteY3314" fmla="*/ 1716046 h 3652478"/>
                <a:gd name="connsiteX3315" fmla="*/ 5340136 w 10080264"/>
                <a:gd name="connsiteY3315" fmla="*/ 1731529 h 3652478"/>
                <a:gd name="connsiteX3316" fmla="*/ 5321047 w 10080264"/>
                <a:gd name="connsiteY3316" fmla="*/ 1736930 h 3652478"/>
                <a:gd name="connsiteX3317" fmla="*/ 5317806 w 10080264"/>
                <a:gd name="connsiteY3317" fmla="*/ 1738730 h 3652478"/>
                <a:gd name="connsiteX3318" fmla="*/ 5317806 w 10080264"/>
                <a:gd name="connsiteY3318" fmla="*/ 1745571 h 3652478"/>
                <a:gd name="connsiteX3319" fmla="*/ 5316005 w 10080264"/>
                <a:gd name="connsiteY3319" fmla="*/ 1750612 h 3652478"/>
                <a:gd name="connsiteX3320" fmla="*/ 5305560 w 10080264"/>
                <a:gd name="connsiteY3320" fmla="*/ 1778336 h 3652478"/>
                <a:gd name="connsiteX3321" fmla="*/ 5307361 w 10080264"/>
                <a:gd name="connsiteY3321" fmla="*/ 1781576 h 3652478"/>
                <a:gd name="connsiteX3322" fmla="*/ 5310602 w 10080264"/>
                <a:gd name="connsiteY3322" fmla="*/ 1783377 h 3652478"/>
                <a:gd name="connsiteX3323" fmla="*/ 5317806 w 10080264"/>
                <a:gd name="connsiteY3323" fmla="*/ 1788777 h 3652478"/>
                <a:gd name="connsiteX3324" fmla="*/ 5324649 w 10080264"/>
                <a:gd name="connsiteY3324" fmla="*/ 1795618 h 3652478"/>
                <a:gd name="connsiteX3325" fmla="*/ 5329691 w 10080264"/>
                <a:gd name="connsiteY3325" fmla="*/ 1806060 h 3652478"/>
                <a:gd name="connsiteX3326" fmla="*/ 5331492 w 10080264"/>
                <a:gd name="connsiteY3326" fmla="*/ 1812901 h 3652478"/>
                <a:gd name="connsiteX3327" fmla="*/ 5331492 w 10080264"/>
                <a:gd name="connsiteY3327" fmla="*/ 1819742 h 3652478"/>
                <a:gd name="connsiteX3328" fmla="*/ 5331492 w 10080264"/>
                <a:gd name="connsiteY3328" fmla="*/ 1828383 h 3652478"/>
                <a:gd name="connsiteX3329" fmla="*/ 5329691 w 10080264"/>
                <a:gd name="connsiteY3329" fmla="*/ 1835585 h 3652478"/>
                <a:gd name="connsiteX3330" fmla="*/ 5326450 w 10080264"/>
                <a:gd name="connsiteY3330" fmla="*/ 1842426 h 3652478"/>
                <a:gd name="connsiteX3331" fmla="*/ 5322848 w 10080264"/>
                <a:gd name="connsiteY3331" fmla="*/ 1846026 h 3652478"/>
                <a:gd name="connsiteX3332" fmla="*/ 5319607 w 10080264"/>
                <a:gd name="connsiteY3332" fmla="*/ 1849267 h 3652478"/>
                <a:gd name="connsiteX3333" fmla="*/ 5314204 w 10080264"/>
                <a:gd name="connsiteY3333" fmla="*/ 1852867 h 3652478"/>
                <a:gd name="connsiteX3334" fmla="*/ 5305560 w 10080264"/>
                <a:gd name="connsiteY3334" fmla="*/ 1854667 h 3652478"/>
                <a:gd name="connsiteX3335" fmla="*/ 5300518 w 10080264"/>
                <a:gd name="connsiteY3335" fmla="*/ 1854667 h 3652478"/>
                <a:gd name="connsiteX3336" fmla="*/ 5296916 w 10080264"/>
                <a:gd name="connsiteY3336" fmla="*/ 1859708 h 3652478"/>
                <a:gd name="connsiteX3337" fmla="*/ 5295115 w 10080264"/>
                <a:gd name="connsiteY3337" fmla="*/ 1871950 h 3652478"/>
                <a:gd name="connsiteX3338" fmla="*/ 5295115 w 10080264"/>
                <a:gd name="connsiteY3338" fmla="*/ 1885632 h 3652478"/>
                <a:gd name="connsiteX3339" fmla="*/ 5295115 w 10080264"/>
                <a:gd name="connsiteY3339" fmla="*/ 1918397 h 3652478"/>
                <a:gd name="connsiteX3340" fmla="*/ 5295115 w 10080264"/>
                <a:gd name="connsiteY3340" fmla="*/ 1996529 h 3652478"/>
                <a:gd name="connsiteX3341" fmla="*/ 5295115 w 10080264"/>
                <a:gd name="connsiteY3341" fmla="*/ 2015612 h 3652478"/>
                <a:gd name="connsiteX3342" fmla="*/ 5296916 w 10080264"/>
                <a:gd name="connsiteY3342" fmla="*/ 2034695 h 3652478"/>
                <a:gd name="connsiteX3343" fmla="*/ 5300518 w 10080264"/>
                <a:gd name="connsiteY3343" fmla="*/ 2053418 h 3652478"/>
                <a:gd name="connsiteX3344" fmla="*/ 5305560 w 10080264"/>
                <a:gd name="connsiteY3344" fmla="*/ 2072501 h 3652478"/>
                <a:gd name="connsiteX3345" fmla="*/ 5309162 w 10080264"/>
                <a:gd name="connsiteY3345" fmla="*/ 2088343 h 3652478"/>
                <a:gd name="connsiteX3346" fmla="*/ 5309162 w 10080264"/>
                <a:gd name="connsiteY3346" fmla="*/ 2105626 h 3652478"/>
                <a:gd name="connsiteX3347" fmla="*/ 5309162 w 10080264"/>
                <a:gd name="connsiteY3347" fmla="*/ 2122908 h 3652478"/>
                <a:gd name="connsiteX3348" fmla="*/ 5303759 w 10080264"/>
                <a:gd name="connsiteY3348" fmla="*/ 2140191 h 3652478"/>
                <a:gd name="connsiteX3349" fmla="*/ 5341937 w 10080264"/>
                <a:gd name="connsiteY3349" fmla="*/ 2145592 h 3652478"/>
                <a:gd name="connsiteX3350" fmla="*/ 5385157 w 10080264"/>
                <a:gd name="connsiteY3350" fmla="*/ 2155673 h 3652478"/>
                <a:gd name="connsiteX3351" fmla="*/ 5407847 w 10080264"/>
                <a:gd name="connsiteY3351" fmla="*/ 2161074 h 3652478"/>
                <a:gd name="connsiteX3352" fmla="*/ 5433779 w 10080264"/>
                <a:gd name="connsiteY3352" fmla="*/ 2164315 h 3652478"/>
                <a:gd name="connsiteX3353" fmla="*/ 5461512 w 10080264"/>
                <a:gd name="connsiteY3353" fmla="*/ 2164315 h 3652478"/>
                <a:gd name="connsiteX3354" fmla="*/ 5492846 w 10080264"/>
                <a:gd name="connsiteY3354" fmla="*/ 2162874 h 3652478"/>
                <a:gd name="connsiteX3355" fmla="*/ 5504732 w 10080264"/>
                <a:gd name="connsiteY3355" fmla="*/ 2161074 h 3652478"/>
                <a:gd name="connsiteX3356" fmla="*/ 5508333 w 10080264"/>
                <a:gd name="connsiteY3356" fmla="*/ 2172956 h 3652478"/>
                <a:gd name="connsiteX3357" fmla="*/ 5515177 w 10080264"/>
                <a:gd name="connsiteY3357" fmla="*/ 2197080 h 3652478"/>
                <a:gd name="connsiteX3358" fmla="*/ 5520219 w 10080264"/>
                <a:gd name="connsiteY3358" fmla="*/ 2225164 h 3652478"/>
                <a:gd name="connsiteX3359" fmla="*/ 5522020 w 10080264"/>
                <a:gd name="connsiteY3359" fmla="*/ 2256128 h 3652478"/>
                <a:gd name="connsiteX3360" fmla="*/ 5523821 w 10080264"/>
                <a:gd name="connsiteY3360" fmla="*/ 2289254 h 3652478"/>
                <a:gd name="connsiteX3361" fmla="*/ 5522020 w 10080264"/>
                <a:gd name="connsiteY3361" fmla="*/ 2320218 h 3652478"/>
                <a:gd name="connsiteX3362" fmla="*/ 5522020 w 10080264"/>
                <a:gd name="connsiteY3362" fmla="*/ 2351543 h 3652478"/>
                <a:gd name="connsiteX3363" fmla="*/ 5527422 w 10080264"/>
                <a:gd name="connsiteY3363" fmla="*/ 2415633 h 3652478"/>
                <a:gd name="connsiteX3364" fmla="*/ 5527422 w 10080264"/>
                <a:gd name="connsiteY3364" fmla="*/ 2426074 h 3652478"/>
                <a:gd name="connsiteX3365" fmla="*/ 5532465 w 10080264"/>
                <a:gd name="connsiteY3365" fmla="*/ 2491604 h 3652478"/>
                <a:gd name="connsiteX3366" fmla="*/ 5534265 w 10080264"/>
                <a:gd name="connsiteY3366" fmla="*/ 2552453 h 3652478"/>
                <a:gd name="connsiteX3367" fmla="*/ 5534265 w 10080264"/>
                <a:gd name="connsiteY3367" fmla="*/ 2583058 h 3652478"/>
                <a:gd name="connsiteX3368" fmla="*/ 5534265 w 10080264"/>
                <a:gd name="connsiteY3368" fmla="*/ 2612583 h 3652478"/>
                <a:gd name="connsiteX3369" fmla="*/ 5539308 w 10080264"/>
                <a:gd name="connsiteY3369" fmla="*/ 2640307 h 3652478"/>
                <a:gd name="connsiteX3370" fmla="*/ 5544710 w 10080264"/>
                <a:gd name="connsiteY3370" fmla="*/ 2668031 h 3652478"/>
                <a:gd name="connsiteX3371" fmla="*/ 5547952 w 10080264"/>
                <a:gd name="connsiteY3371" fmla="*/ 2676672 h 3652478"/>
                <a:gd name="connsiteX3372" fmla="*/ 5541108 w 10080264"/>
                <a:gd name="connsiteY3372" fmla="*/ 2683513 h 3652478"/>
                <a:gd name="connsiteX3373" fmla="*/ 5530664 w 10080264"/>
                <a:gd name="connsiteY3373" fmla="*/ 2692155 h 3652478"/>
                <a:gd name="connsiteX3374" fmla="*/ 5520219 w 10080264"/>
                <a:gd name="connsiteY3374" fmla="*/ 2697556 h 3652478"/>
                <a:gd name="connsiteX3375" fmla="*/ 5508333 w 10080264"/>
                <a:gd name="connsiteY3375" fmla="*/ 2702596 h 3652478"/>
                <a:gd name="connsiteX3376" fmla="*/ 5492846 w 10080264"/>
                <a:gd name="connsiteY3376" fmla="*/ 2705837 h 3652478"/>
                <a:gd name="connsiteX3377" fmla="*/ 5482401 w 10080264"/>
                <a:gd name="connsiteY3377" fmla="*/ 2707637 h 3652478"/>
                <a:gd name="connsiteX3378" fmla="*/ 5471957 w 10080264"/>
                <a:gd name="connsiteY3378" fmla="*/ 2713038 h 3652478"/>
                <a:gd name="connsiteX3379" fmla="*/ 5463313 w 10080264"/>
                <a:gd name="connsiteY3379" fmla="*/ 2718079 h 3652478"/>
                <a:gd name="connsiteX3380" fmla="*/ 5456109 w 10080264"/>
                <a:gd name="connsiteY3380" fmla="*/ 2723119 h 3652478"/>
                <a:gd name="connsiteX3381" fmla="*/ 5447465 w 10080264"/>
                <a:gd name="connsiteY3381" fmla="*/ 2731761 h 3652478"/>
                <a:gd name="connsiteX3382" fmla="*/ 5437021 w 10080264"/>
                <a:gd name="connsiteY3382" fmla="*/ 2726720 h 3652478"/>
                <a:gd name="connsiteX3383" fmla="*/ 5416491 w 10080264"/>
                <a:gd name="connsiteY3383" fmla="*/ 2714478 h 3652478"/>
                <a:gd name="connsiteX3384" fmla="*/ 5400644 w 10080264"/>
                <a:gd name="connsiteY3384" fmla="*/ 2709437 h 3652478"/>
                <a:gd name="connsiteX3385" fmla="*/ 5393801 w 10080264"/>
                <a:gd name="connsiteY3385" fmla="*/ 2707637 h 3652478"/>
                <a:gd name="connsiteX3386" fmla="*/ 5386958 w 10080264"/>
                <a:gd name="connsiteY3386" fmla="*/ 2705837 h 3652478"/>
                <a:gd name="connsiteX3387" fmla="*/ 5380114 w 10080264"/>
                <a:gd name="connsiteY3387" fmla="*/ 2707637 h 3652478"/>
                <a:gd name="connsiteX3388" fmla="*/ 5375072 w 10080264"/>
                <a:gd name="connsiteY3388" fmla="*/ 2709437 h 3652478"/>
                <a:gd name="connsiteX3389" fmla="*/ 5359225 w 10080264"/>
                <a:gd name="connsiteY3389" fmla="*/ 2716278 h 3652478"/>
                <a:gd name="connsiteX3390" fmla="*/ 5341937 w 10080264"/>
                <a:gd name="connsiteY3390" fmla="*/ 2723119 h 3652478"/>
                <a:gd name="connsiteX3391" fmla="*/ 5322848 w 10080264"/>
                <a:gd name="connsiteY3391" fmla="*/ 2735361 h 3652478"/>
                <a:gd name="connsiteX3392" fmla="*/ 5296916 w 10080264"/>
                <a:gd name="connsiteY3392" fmla="*/ 2745803 h 3652478"/>
                <a:gd name="connsiteX3393" fmla="*/ 5291514 w 10080264"/>
                <a:gd name="connsiteY3393" fmla="*/ 2747603 h 3652478"/>
                <a:gd name="connsiteX3394" fmla="*/ 5286471 w 10080264"/>
                <a:gd name="connsiteY3394" fmla="*/ 2745803 h 3652478"/>
                <a:gd name="connsiteX3395" fmla="*/ 5281429 w 10080264"/>
                <a:gd name="connsiteY3395" fmla="*/ 2744003 h 3652478"/>
                <a:gd name="connsiteX3396" fmla="*/ 5276026 w 10080264"/>
                <a:gd name="connsiteY3396" fmla="*/ 2740402 h 3652478"/>
                <a:gd name="connsiteX3397" fmla="*/ 5270984 w 10080264"/>
                <a:gd name="connsiteY3397" fmla="*/ 2735361 h 3652478"/>
                <a:gd name="connsiteX3398" fmla="*/ 5267382 w 10080264"/>
                <a:gd name="connsiteY3398" fmla="*/ 2730321 h 3652478"/>
                <a:gd name="connsiteX3399" fmla="*/ 5262340 w 10080264"/>
                <a:gd name="connsiteY3399" fmla="*/ 2716278 h 3652478"/>
                <a:gd name="connsiteX3400" fmla="*/ 5258738 w 10080264"/>
                <a:gd name="connsiteY3400" fmla="*/ 2698996 h 3652478"/>
                <a:gd name="connsiteX3401" fmla="*/ 5248294 w 10080264"/>
                <a:gd name="connsiteY3401" fmla="*/ 2704397 h 3652478"/>
                <a:gd name="connsiteX3402" fmla="*/ 5239650 w 10080264"/>
                <a:gd name="connsiteY3402" fmla="*/ 2711238 h 3652478"/>
                <a:gd name="connsiteX3403" fmla="*/ 5229565 w 10080264"/>
                <a:gd name="connsiteY3403" fmla="*/ 2718079 h 3652478"/>
                <a:gd name="connsiteX3404" fmla="*/ 5217319 w 10080264"/>
                <a:gd name="connsiteY3404" fmla="*/ 2724920 h 3652478"/>
                <a:gd name="connsiteX3405" fmla="*/ 5203633 w 10080264"/>
                <a:gd name="connsiteY3405" fmla="*/ 2728520 h 3652478"/>
                <a:gd name="connsiteX3406" fmla="*/ 5189587 w 10080264"/>
                <a:gd name="connsiteY3406" fmla="*/ 2731761 h 3652478"/>
                <a:gd name="connsiteX3407" fmla="*/ 5184544 w 10080264"/>
                <a:gd name="connsiteY3407" fmla="*/ 2731761 h 3652478"/>
                <a:gd name="connsiteX3408" fmla="*/ 5180943 w 10080264"/>
                <a:gd name="connsiteY3408" fmla="*/ 2731761 h 3652478"/>
                <a:gd name="connsiteX3409" fmla="*/ 5172299 w 10080264"/>
                <a:gd name="connsiteY3409" fmla="*/ 2728520 h 3652478"/>
                <a:gd name="connsiteX3410" fmla="*/ 5163655 w 10080264"/>
                <a:gd name="connsiteY3410" fmla="*/ 2723119 h 3652478"/>
                <a:gd name="connsiteX3411" fmla="*/ 5156451 w 10080264"/>
                <a:gd name="connsiteY3411" fmla="*/ 2718079 h 3652478"/>
                <a:gd name="connsiteX3412" fmla="*/ 5149608 w 10080264"/>
                <a:gd name="connsiteY3412" fmla="*/ 2709437 h 3652478"/>
                <a:gd name="connsiteX3413" fmla="*/ 5146007 w 10080264"/>
                <a:gd name="connsiteY3413" fmla="*/ 2700796 h 3652478"/>
                <a:gd name="connsiteX3414" fmla="*/ 5132320 w 10080264"/>
                <a:gd name="connsiteY3414" fmla="*/ 2705837 h 3652478"/>
                <a:gd name="connsiteX3415" fmla="*/ 5118634 w 10080264"/>
                <a:gd name="connsiteY3415" fmla="*/ 2707637 h 3652478"/>
                <a:gd name="connsiteX3416" fmla="*/ 5104588 w 10080264"/>
                <a:gd name="connsiteY3416" fmla="*/ 2707637 h 3652478"/>
                <a:gd name="connsiteX3417" fmla="*/ 5092702 w 10080264"/>
                <a:gd name="connsiteY3417" fmla="*/ 2705837 h 3652478"/>
                <a:gd name="connsiteX3418" fmla="*/ 5035796 w 10080264"/>
                <a:gd name="connsiteY3418" fmla="*/ 2705837 h 3652478"/>
                <a:gd name="connsiteX3419" fmla="*/ 4943954 w 10080264"/>
                <a:gd name="connsiteY3419" fmla="*/ 2704397 h 3652478"/>
                <a:gd name="connsiteX3420" fmla="*/ 4860755 w 10080264"/>
                <a:gd name="connsiteY3420" fmla="*/ 2704397 h 3652478"/>
                <a:gd name="connsiteX3421" fmla="*/ 4781159 w 10080264"/>
                <a:gd name="connsiteY3421" fmla="*/ 2705837 h 3652478"/>
                <a:gd name="connsiteX3422" fmla="*/ 4706604 w 10080264"/>
                <a:gd name="connsiteY3422" fmla="*/ 2709437 h 3652478"/>
                <a:gd name="connsiteX3423" fmla="*/ 4627008 w 10080264"/>
                <a:gd name="connsiteY3423" fmla="*/ 2716278 h 3652478"/>
                <a:gd name="connsiteX3424" fmla="*/ 4545610 w 10080264"/>
                <a:gd name="connsiteY3424" fmla="*/ 2718079 h 3652478"/>
                <a:gd name="connsiteX3425" fmla="*/ 4459170 w 10080264"/>
                <a:gd name="connsiteY3425" fmla="*/ 2718079 h 3652478"/>
                <a:gd name="connsiteX3426" fmla="*/ 4367328 w 10080264"/>
                <a:gd name="connsiteY3426" fmla="*/ 2713038 h 3652478"/>
                <a:gd name="connsiteX3427" fmla="*/ 4360485 w 10080264"/>
                <a:gd name="connsiteY3427" fmla="*/ 2713038 h 3652478"/>
                <a:gd name="connsiteX3428" fmla="*/ 4356883 w 10080264"/>
                <a:gd name="connsiteY3428" fmla="*/ 2707637 h 3652478"/>
                <a:gd name="connsiteX3429" fmla="*/ 4348239 w 10080264"/>
                <a:gd name="connsiteY3429" fmla="*/ 2697556 h 3652478"/>
                <a:gd name="connsiteX3430" fmla="*/ 4341396 w 10080264"/>
                <a:gd name="connsiteY3430" fmla="*/ 2687114 h 3652478"/>
                <a:gd name="connsiteX3431" fmla="*/ 4337795 w 10080264"/>
                <a:gd name="connsiteY3431" fmla="*/ 2676672 h 3652478"/>
                <a:gd name="connsiteX3432" fmla="*/ 4334193 w 10080264"/>
                <a:gd name="connsiteY3432" fmla="*/ 2664430 h 3652478"/>
                <a:gd name="connsiteX3433" fmla="*/ 4330951 w 10080264"/>
                <a:gd name="connsiteY3433" fmla="*/ 2652549 h 3652478"/>
                <a:gd name="connsiteX3434" fmla="*/ 4330951 w 10080264"/>
                <a:gd name="connsiteY3434" fmla="*/ 2640307 h 3652478"/>
                <a:gd name="connsiteX3435" fmla="*/ 4332752 w 10080264"/>
                <a:gd name="connsiteY3435" fmla="*/ 2626265 h 3652478"/>
                <a:gd name="connsiteX3436" fmla="*/ 4334193 w 10080264"/>
                <a:gd name="connsiteY3436" fmla="*/ 2612583 h 3652478"/>
                <a:gd name="connsiteX3437" fmla="*/ 4339595 w 10080264"/>
                <a:gd name="connsiteY3437" fmla="*/ 2589899 h 3652478"/>
                <a:gd name="connsiteX3438" fmla="*/ 4343197 w 10080264"/>
                <a:gd name="connsiteY3438" fmla="*/ 2567576 h 3652478"/>
                <a:gd name="connsiteX3439" fmla="*/ 4344638 w 10080264"/>
                <a:gd name="connsiteY3439" fmla="*/ 2543812 h 3652478"/>
                <a:gd name="connsiteX3440" fmla="*/ 4344638 w 10080264"/>
                <a:gd name="connsiteY3440" fmla="*/ 2519328 h 3652478"/>
                <a:gd name="connsiteX3441" fmla="*/ 4348239 w 10080264"/>
                <a:gd name="connsiteY3441" fmla="*/ 2495205 h 3652478"/>
                <a:gd name="connsiteX3442" fmla="*/ 4348239 w 10080264"/>
                <a:gd name="connsiteY3442" fmla="*/ 2472521 h 3652478"/>
                <a:gd name="connsiteX3443" fmla="*/ 4348239 w 10080264"/>
                <a:gd name="connsiteY3443" fmla="*/ 2450198 h 3652478"/>
                <a:gd name="connsiteX3444" fmla="*/ 4344638 w 10080264"/>
                <a:gd name="connsiteY3444" fmla="*/ 2426074 h 3652478"/>
                <a:gd name="connsiteX3445" fmla="*/ 4337795 w 10080264"/>
                <a:gd name="connsiteY3445" fmla="*/ 2382508 h 3652478"/>
                <a:gd name="connsiteX3446" fmla="*/ 4334193 w 10080264"/>
                <a:gd name="connsiteY3446" fmla="*/ 2360184 h 3652478"/>
                <a:gd name="connsiteX3447" fmla="*/ 4330951 w 10080264"/>
                <a:gd name="connsiteY3447" fmla="*/ 2335701 h 3652478"/>
                <a:gd name="connsiteX3448" fmla="*/ 4322307 w 10080264"/>
                <a:gd name="connsiteY3448" fmla="*/ 2292494 h 3652478"/>
                <a:gd name="connsiteX3449" fmla="*/ 4315104 w 10080264"/>
                <a:gd name="connsiteY3449" fmla="*/ 2245687 h 3652478"/>
                <a:gd name="connsiteX3450" fmla="*/ 4310062 w 10080264"/>
                <a:gd name="connsiteY3450" fmla="*/ 2200680 h 3652478"/>
                <a:gd name="connsiteX3451" fmla="*/ 4310062 w 10080264"/>
                <a:gd name="connsiteY3451" fmla="*/ 2176556 h 3652478"/>
                <a:gd name="connsiteX3452" fmla="*/ 4311863 w 10080264"/>
                <a:gd name="connsiteY3452" fmla="*/ 2152433 h 3652478"/>
                <a:gd name="connsiteX3453" fmla="*/ 4313663 w 10080264"/>
                <a:gd name="connsiteY3453" fmla="*/ 2131550 h 3652478"/>
                <a:gd name="connsiteX3454" fmla="*/ 4332752 w 10080264"/>
                <a:gd name="connsiteY3454" fmla="*/ 2141991 h 3652478"/>
                <a:gd name="connsiteX3455" fmla="*/ 4341396 w 10080264"/>
                <a:gd name="connsiteY3455" fmla="*/ 2147032 h 3652478"/>
                <a:gd name="connsiteX3456" fmla="*/ 4343197 w 10080264"/>
                <a:gd name="connsiteY3456" fmla="*/ 2145592 h 3652478"/>
                <a:gd name="connsiteX3457" fmla="*/ 4353642 w 10080264"/>
                <a:gd name="connsiteY3457" fmla="*/ 2148832 h 3652478"/>
                <a:gd name="connsiteX3458" fmla="*/ 4360485 w 10080264"/>
                <a:gd name="connsiteY3458" fmla="*/ 2150632 h 3652478"/>
                <a:gd name="connsiteX3459" fmla="*/ 4365527 w 10080264"/>
                <a:gd name="connsiteY3459" fmla="*/ 2154233 h 3652478"/>
                <a:gd name="connsiteX3460" fmla="*/ 4374171 w 10080264"/>
                <a:gd name="connsiteY3460" fmla="*/ 2162874 h 3652478"/>
                <a:gd name="connsiteX3461" fmla="*/ 4381375 w 10080264"/>
                <a:gd name="connsiteY3461" fmla="*/ 2174756 h 3652478"/>
                <a:gd name="connsiteX3462" fmla="*/ 4382815 w 10080264"/>
                <a:gd name="connsiteY3462" fmla="*/ 2181597 h 3652478"/>
                <a:gd name="connsiteX3463" fmla="*/ 4382815 w 10080264"/>
                <a:gd name="connsiteY3463" fmla="*/ 2188438 h 3652478"/>
                <a:gd name="connsiteX3464" fmla="*/ 4384616 w 10080264"/>
                <a:gd name="connsiteY3464" fmla="*/ 2197080 h 3652478"/>
                <a:gd name="connsiteX3465" fmla="*/ 4386417 w 10080264"/>
                <a:gd name="connsiteY3465" fmla="*/ 2200680 h 3652478"/>
                <a:gd name="connsiteX3466" fmla="*/ 4390019 w 10080264"/>
                <a:gd name="connsiteY3466" fmla="*/ 2202480 h 3652478"/>
                <a:gd name="connsiteX3467" fmla="*/ 4516437 w 10080264"/>
                <a:gd name="connsiteY3467" fmla="*/ 2192039 h 3652478"/>
                <a:gd name="connsiteX3468" fmla="*/ 4518238 w 10080264"/>
                <a:gd name="connsiteY3468" fmla="*/ 2192039 h 3652478"/>
                <a:gd name="connsiteX3469" fmla="*/ 4545610 w 10080264"/>
                <a:gd name="connsiteY3469" fmla="*/ 2193839 h 3652478"/>
                <a:gd name="connsiteX3470" fmla="*/ 4575144 w 10080264"/>
                <a:gd name="connsiteY3470" fmla="*/ 2195639 h 3652478"/>
                <a:gd name="connsiteX3471" fmla="*/ 4602877 w 10080264"/>
                <a:gd name="connsiteY3471" fmla="*/ 2197080 h 3652478"/>
                <a:gd name="connsiteX3472" fmla="*/ 4630609 w 10080264"/>
                <a:gd name="connsiteY3472" fmla="*/ 2200680 h 3652478"/>
                <a:gd name="connsiteX3473" fmla="*/ 4630609 w 10080264"/>
                <a:gd name="connsiteY3473" fmla="*/ 2197080 h 3652478"/>
                <a:gd name="connsiteX3474" fmla="*/ 4637452 w 10080264"/>
                <a:gd name="connsiteY3474" fmla="*/ 2171156 h 3652478"/>
                <a:gd name="connsiteX3475" fmla="*/ 4642855 w 10080264"/>
                <a:gd name="connsiteY3475" fmla="*/ 2138391 h 3652478"/>
                <a:gd name="connsiteX3476" fmla="*/ 4642855 w 10080264"/>
                <a:gd name="connsiteY3476" fmla="*/ 2128309 h 3652478"/>
                <a:gd name="connsiteX3477" fmla="*/ 4642855 w 10080264"/>
                <a:gd name="connsiteY3477" fmla="*/ 2121108 h 3652478"/>
                <a:gd name="connsiteX3478" fmla="*/ 4641054 w 10080264"/>
                <a:gd name="connsiteY3478" fmla="*/ 2116067 h 3652478"/>
                <a:gd name="connsiteX3479" fmla="*/ 4637452 w 10080264"/>
                <a:gd name="connsiteY3479" fmla="*/ 2110666 h 3652478"/>
                <a:gd name="connsiteX3480" fmla="*/ 4632410 w 10080264"/>
                <a:gd name="connsiteY3480" fmla="*/ 2107426 h 3652478"/>
                <a:gd name="connsiteX3481" fmla="*/ 4627008 w 10080264"/>
                <a:gd name="connsiteY3481" fmla="*/ 2105626 h 3652478"/>
                <a:gd name="connsiteX3482" fmla="*/ 4614762 w 10080264"/>
                <a:gd name="connsiteY3482" fmla="*/ 2103825 h 3652478"/>
                <a:gd name="connsiteX3483" fmla="*/ 4614762 w 10080264"/>
                <a:gd name="connsiteY3483" fmla="*/ 2091583 h 3652478"/>
                <a:gd name="connsiteX3484" fmla="*/ 4616563 w 10080264"/>
                <a:gd name="connsiteY3484" fmla="*/ 2077901 h 3652478"/>
                <a:gd name="connsiteX3485" fmla="*/ 4618364 w 10080264"/>
                <a:gd name="connsiteY3485" fmla="*/ 2063859 h 3652478"/>
                <a:gd name="connsiteX3486" fmla="*/ 4625207 w 10080264"/>
                <a:gd name="connsiteY3486" fmla="*/ 2048377 h 3652478"/>
                <a:gd name="connsiteX3487" fmla="*/ 4628808 w 10080264"/>
                <a:gd name="connsiteY3487" fmla="*/ 2041536 h 3652478"/>
                <a:gd name="connsiteX3488" fmla="*/ 4635652 w 10080264"/>
                <a:gd name="connsiteY3488" fmla="*/ 2034695 h 3652478"/>
                <a:gd name="connsiteX3489" fmla="*/ 4641054 w 10080264"/>
                <a:gd name="connsiteY3489" fmla="*/ 2026054 h 3652478"/>
                <a:gd name="connsiteX3490" fmla="*/ 4646096 w 10080264"/>
                <a:gd name="connsiteY3490" fmla="*/ 2013812 h 3652478"/>
                <a:gd name="connsiteX3491" fmla="*/ 4637452 w 10080264"/>
                <a:gd name="connsiteY3491" fmla="*/ 1923798 h 3652478"/>
                <a:gd name="connsiteX3492" fmla="*/ 4632410 w 10080264"/>
                <a:gd name="connsiteY3492" fmla="*/ 1835585 h 3652478"/>
                <a:gd name="connsiteX3493" fmla="*/ 4627008 w 10080264"/>
                <a:gd name="connsiteY3493" fmla="*/ 1748811 h 3652478"/>
                <a:gd name="connsiteX3494" fmla="*/ 4623766 w 10080264"/>
                <a:gd name="connsiteY3494" fmla="*/ 1667439 h 3652478"/>
                <a:gd name="connsiteX3495" fmla="*/ 4618364 w 10080264"/>
                <a:gd name="connsiteY3495" fmla="*/ 1584626 h 3652478"/>
                <a:gd name="connsiteX3496" fmla="*/ 4618364 w 10080264"/>
                <a:gd name="connsiteY3496" fmla="*/ 1499654 h 3652478"/>
                <a:gd name="connsiteX3497" fmla="*/ 4620165 w 10080264"/>
                <a:gd name="connsiteY3497" fmla="*/ 1414681 h 3652478"/>
                <a:gd name="connsiteX3498" fmla="*/ 4625207 w 10080264"/>
                <a:gd name="connsiteY3498" fmla="*/ 1328267 h 3652478"/>
                <a:gd name="connsiteX3499" fmla="*/ 4616563 w 10080264"/>
                <a:gd name="connsiteY3499" fmla="*/ 1322867 h 3652478"/>
                <a:gd name="connsiteX3500" fmla="*/ 4609720 w 10080264"/>
                <a:gd name="connsiteY3500" fmla="*/ 1321426 h 3652478"/>
                <a:gd name="connsiteX3501" fmla="*/ 4604677 w 10080264"/>
                <a:gd name="connsiteY3501" fmla="*/ 1317826 h 3652478"/>
                <a:gd name="connsiteX3502" fmla="*/ 4599275 w 10080264"/>
                <a:gd name="connsiteY3502" fmla="*/ 1312785 h 3652478"/>
                <a:gd name="connsiteX3503" fmla="*/ 4594233 w 10080264"/>
                <a:gd name="connsiteY3503" fmla="*/ 1307384 h 3652478"/>
                <a:gd name="connsiteX3504" fmla="*/ 4576584 w 10080264"/>
                <a:gd name="connsiteY3504" fmla="*/ 1312785 h 3652478"/>
                <a:gd name="connsiteX3505" fmla="*/ 4557856 w 10080264"/>
                <a:gd name="connsiteY3505" fmla="*/ 1314225 h 3652478"/>
                <a:gd name="connsiteX3506" fmla="*/ 4536966 w 10080264"/>
                <a:gd name="connsiteY3506" fmla="*/ 1314225 h 3652478"/>
                <a:gd name="connsiteX3507" fmla="*/ 4512835 w 10080264"/>
                <a:gd name="connsiteY3507" fmla="*/ 1314225 h 3652478"/>
                <a:gd name="connsiteX3508" fmla="*/ 4483302 w 10080264"/>
                <a:gd name="connsiteY3508" fmla="*/ 1310985 h 3652478"/>
                <a:gd name="connsiteX3509" fmla="*/ 4455569 w 10080264"/>
                <a:gd name="connsiteY3509" fmla="*/ 1310985 h 3652478"/>
                <a:gd name="connsiteX3510" fmla="*/ 4427836 w 10080264"/>
                <a:gd name="connsiteY3510" fmla="*/ 1310985 h 3652478"/>
                <a:gd name="connsiteX3511" fmla="*/ 4403705 w 10080264"/>
                <a:gd name="connsiteY3511" fmla="*/ 1314225 h 3652478"/>
                <a:gd name="connsiteX3512" fmla="*/ 4390019 w 10080264"/>
                <a:gd name="connsiteY3512" fmla="*/ 1314225 h 3652478"/>
                <a:gd name="connsiteX3513" fmla="*/ 4386417 w 10080264"/>
                <a:gd name="connsiteY3513" fmla="*/ 1302344 h 3652478"/>
                <a:gd name="connsiteX3514" fmla="*/ 4379574 w 10080264"/>
                <a:gd name="connsiteY3514" fmla="*/ 1264178 h 3652478"/>
                <a:gd name="connsiteX3515" fmla="*/ 4375972 w 10080264"/>
                <a:gd name="connsiteY3515" fmla="*/ 1222411 h 3652478"/>
                <a:gd name="connsiteX3516" fmla="*/ 4374171 w 10080264"/>
                <a:gd name="connsiteY3516" fmla="*/ 1181005 h 3652478"/>
                <a:gd name="connsiteX3517" fmla="*/ 4375972 w 10080264"/>
                <a:gd name="connsiteY3517" fmla="*/ 1135998 h 3652478"/>
                <a:gd name="connsiteX3518" fmla="*/ 4377773 w 10080264"/>
                <a:gd name="connsiteY3518" fmla="*/ 1090991 h 3652478"/>
                <a:gd name="connsiteX3519" fmla="*/ 4377773 w 10080264"/>
                <a:gd name="connsiteY3519" fmla="*/ 1049585 h 3652478"/>
                <a:gd name="connsiteX3520" fmla="*/ 4375972 w 10080264"/>
                <a:gd name="connsiteY3520" fmla="*/ 1009619 h 3652478"/>
                <a:gd name="connsiteX3521" fmla="*/ 4372731 w 10080264"/>
                <a:gd name="connsiteY3521" fmla="*/ 974694 h 3652478"/>
                <a:gd name="connsiteX3522" fmla="*/ 4365527 w 10080264"/>
                <a:gd name="connsiteY3522" fmla="*/ 947330 h 3652478"/>
                <a:gd name="connsiteX3523" fmla="*/ 4356883 w 10080264"/>
                <a:gd name="connsiteY3523" fmla="*/ 921406 h 3652478"/>
                <a:gd name="connsiteX3524" fmla="*/ 4350040 w 10080264"/>
                <a:gd name="connsiteY3524" fmla="*/ 907364 h 3652478"/>
                <a:gd name="connsiteX3525" fmla="*/ 4348239 w 10080264"/>
                <a:gd name="connsiteY3525" fmla="*/ 891881 h 3652478"/>
                <a:gd name="connsiteX3526" fmla="*/ 4348239 w 10080264"/>
                <a:gd name="connsiteY3526" fmla="*/ 874599 h 3652478"/>
                <a:gd name="connsiteX3527" fmla="*/ 4353642 w 10080264"/>
                <a:gd name="connsiteY3527" fmla="*/ 856956 h 3652478"/>
                <a:gd name="connsiteX3528" fmla="*/ 4358684 w 10080264"/>
                <a:gd name="connsiteY3528" fmla="*/ 848314 h 3652478"/>
                <a:gd name="connsiteX3529" fmla="*/ 4369129 w 10080264"/>
                <a:gd name="connsiteY3529" fmla="*/ 848314 h 3652478"/>
                <a:gd name="connsiteX3530" fmla="*/ 4405506 w 10080264"/>
                <a:gd name="connsiteY3530" fmla="*/ 850115 h 3652478"/>
                <a:gd name="connsiteX3531" fmla="*/ 4446925 w 10080264"/>
                <a:gd name="connsiteY3531" fmla="*/ 851915 h 3652478"/>
                <a:gd name="connsiteX3532" fmla="*/ 4488704 w 10080264"/>
                <a:gd name="connsiteY3532" fmla="*/ 850115 h 3652478"/>
                <a:gd name="connsiteX3533" fmla="*/ 4531924 w 10080264"/>
                <a:gd name="connsiteY3533" fmla="*/ 848314 h 3652478"/>
                <a:gd name="connsiteX3534" fmla="*/ 4575144 w 10080264"/>
                <a:gd name="connsiteY3534" fmla="*/ 846874 h 3652478"/>
                <a:gd name="connsiteX3535" fmla="*/ 4621965 w 10080264"/>
                <a:gd name="connsiteY3535" fmla="*/ 845074 h 3652478"/>
                <a:gd name="connsiteX3536" fmla="*/ 4668787 w 10080264"/>
                <a:gd name="connsiteY3536" fmla="*/ 846874 h 3652478"/>
                <a:gd name="connsiteX3537" fmla="*/ 4717049 w 10080264"/>
                <a:gd name="connsiteY3537" fmla="*/ 848314 h 3652478"/>
                <a:gd name="connsiteX3538" fmla="*/ 4720651 w 10080264"/>
                <a:gd name="connsiteY3538" fmla="*/ 848314 h 3652478"/>
                <a:gd name="connsiteX3539" fmla="*/ 4720651 w 10080264"/>
                <a:gd name="connsiteY3539" fmla="*/ 845074 h 3652478"/>
                <a:gd name="connsiteX3540" fmla="*/ 4722091 w 10080264"/>
                <a:gd name="connsiteY3540" fmla="*/ 836433 h 3652478"/>
                <a:gd name="connsiteX3541" fmla="*/ 4723892 w 10080264"/>
                <a:gd name="connsiteY3541" fmla="*/ 831032 h 3652478"/>
                <a:gd name="connsiteX3542" fmla="*/ 4727494 w 10080264"/>
                <a:gd name="connsiteY3542" fmla="*/ 827791 h 3652478"/>
                <a:gd name="connsiteX3543" fmla="*/ 4729295 w 10080264"/>
                <a:gd name="connsiteY3543" fmla="*/ 824191 h 3652478"/>
                <a:gd name="connsiteX3544" fmla="*/ 4736138 w 10080264"/>
                <a:gd name="connsiteY3544" fmla="*/ 820950 h 3652478"/>
                <a:gd name="connsiteX3545" fmla="*/ 2290543 w 10080264"/>
                <a:gd name="connsiteY3545" fmla="*/ 807485 h 3652478"/>
                <a:gd name="connsiteX3546" fmla="*/ 2259226 w 10080264"/>
                <a:gd name="connsiteY3546" fmla="*/ 830162 h 3652478"/>
                <a:gd name="connsiteX3547" fmla="*/ 2286943 w 10080264"/>
                <a:gd name="connsiteY3547" fmla="*/ 824763 h 3652478"/>
                <a:gd name="connsiteX3548" fmla="*/ 2288743 w 10080264"/>
                <a:gd name="connsiteY3548" fmla="*/ 816124 h 3652478"/>
                <a:gd name="connsiteX3549" fmla="*/ 1600632 w 10080264"/>
                <a:gd name="connsiteY3549" fmla="*/ 806818 h 3652478"/>
                <a:gd name="connsiteX3550" fmla="*/ 1597033 w 10080264"/>
                <a:gd name="connsiteY3550" fmla="*/ 808619 h 3652478"/>
                <a:gd name="connsiteX3551" fmla="*/ 1579760 w 10080264"/>
                <a:gd name="connsiteY3551" fmla="*/ 817259 h 3652478"/>
                <a:gd name="connsiteX3552" fmla="*/ 1578321 w 10080264"/>
                <a:gd name="connsiteY3552" fmla="*/ 819059 h 3652478"/>
                <a:gd name="connsiteX3553" fmla="*/ 1595594 w 10080264"/>
                <a:gd name="connsiteY3553" fmla="*/ 819059 h 3652478"/>
                <a:gd name="connsiteX3554" fmla="*/ 2442809 w 10080264"/>
                <a:gd name="connsiteY3554" fmla="*/ 805686 h 3652478"/>
                <a:gd name="connsiteX3555" fmla="*/ 2435970 w 10080264"/>
                <a:gd name="connsiteY3555" fmla="*/ 809285 h 3652478"/>
                <a:gd name="connsiteX3556" fmla="*/ 2422333 w 10080264"/>
                <a:gd name="connsiteY3556" fmla="*/ 818879 h 3652478"/>
                <a:gd name="connsiteX3557" fmla="*/ 2340579 w 10080264"/>
                <a:gd name="connsiteY3557" fmla="*/ 871557 h 3652478"/>
                <a:gd name="connsiteX3558" fmla="*/ 2240148 w 10080264"/>
                <a:gd name="connsiteY3558" fmla="*/ 939228 h 3652478"/>
                <a:gd name="connsiteX3559" fmla="*/ 2240148 w 10080264"/>
                <a:gd name="connsiteY3559" fmla="*/ 946067 h 3652478"/>
                <a:gd name="connsiteX3560" fmla="*/ 2335179 w 10080264"/>
                <a:gd name="connsiteY3560" fmla="*/ 880196 h 3652478"/>
                <a:gd name="connsiteX3561" fmla="*/ 2422333 w 10080264"/>
                <a:gd name="connsiteY3561" fmla="*/ 818879 h 3652478"/>
                <a:gd name="connsiteX3562" fmla="*/ 477526 w 10080264"/>
                <a:gd name="connsiteY3562" fmla="*/ 801778 h 3652478"/>
                <a:gd name="connsiteX3563" fmla="*/ 437942 w 10080264"/>
                <a:gd name="connsiteY3563" fmla="*/ 830940 h 3652478"/>
                <a:gd name="connsiteX3564" fmla="*/ 441181 w 10080264"/>
                <a:gd name="connsiteY3564" fmla="*/ 829500 h 3652478"/>
                <a:gd name="connsiteX3565" fmla="*/ 453416 w 10080264"/>
                <a:gd name="connsiteY3565" fmla="*/ 825900 h 3652478"/>
                <a:gd name="connsiteX3566" fmla="*/ 463852 w 10080264"/>
                <a:gd name="connsiteY3566" fmla="*/ 822299 h 3652478"/>
                <a:gd name="connsiteX3567" fmla="*/ 470689 w 10080264"/>
                <a:gd name="connsiteY3567" fmla="*/ 813659 h 3652478"/>
                <a:gd name="connsiteX3568" fmla="*/ 475727 w 10080264"/>
                <a:gd name="connsiteY3568" fmla="*/ 805018 h 3652478"/>
                <a:gd name="connsiteX3569" fmla="*/ 2781897 w 10080264"/>
                <a:gd name="connsiteY3569" fmla="*/ 788408 h 3652478"/>
                <a:gd name="connsiteX3570" fmla="*/ 2716383 w 10080264"/>
                <a:gd name="connsiteY3570" fmla="*/ 835202 h 3652478"/>
                <a:gd name="connsiteX3571" fmla="*/ 2646909 w 10080264"/>
                <a:gd name="connsiteY3571" fmla="*/ 880196 h 3652478"/>
                <a:gd name="connsiteX3572" fmla="*/ 2667788 w 10080264"/>
                <a:gd name="connsiteY3572" fmla="*/ 871557 h 3652478"/>
                <a:gd name="connsiteX3573" fmla="*/ 2688666 w 10080264"/>
                <a:gd name="connsiteY3573" fmla="*/ 861118 h 3652478"/>
                <a:gd name="connsiteX3574" fmla="*/ 2717823 w 10080264"/>
                <a:gd name="connsiteY3574" fmla="*/ 847440 h 3652478"/>
                <a:gd name="connsiteX3575" fmla="*/ 2743741 w 10080264"/>
                <a:gd name="connsiteY3575" fmla="*/ 831602 h 3652478"/>
                <a:gd name="connsiteX3576" fmla="*/ 2768218 w 10080264"/>
                <a:gd name="connsiteY3576" fmla="*/ 816124 h 3652478"/>
                <a:gd name="connsiteX3577" fmla="*/ 2790536 w 10080264"/>
                <a:gd name="connsiteY3577" fmla="*/ 798846 h 3652478"/>
                <a:gd name="connsiteX3578" fmla="*/ 2790536 w 10080264"/>
                <a:gd name="connsiteY3578" fmla="*/ 797047 h 3652478"/>
                <a:gd name="connsiteX3579" fmla="*/ 2783697 w 10080264"/>
                <a:gd name="connsiteY3579" fmla="*/ 788408 h 3652478"/>
                <a:gd name="connsiteX3580" fmla="*/ 204037 w 10080264"/>
                <a:gd name="connsiteY3580" fmla="*/ 780897 h 3652478"/>
                <a:gd name="connsiteX3581" fmla="*/ 148979 w 10080264"/>
                <a:gd name="connsiteY3581" fmla="*/ 820859 h 3652478"/>
                <a:gd name="connsiteX3582" fmla="*/ 157616 w 10080264"/>
                <a:gd name="connsiteY3582" fmla="*/ 824100 h 3652478"/>
                <a:gd name="connsiteX3583" fmla="*/ 162654 w 10080264"/>
                <a:gd name="connsiteY3583" fmla="*/ 829500 h 3652478"/>
                <a:gd name="connsiteX3584" fmla="*/ 185325 w 10080264"/>
                <a:gd name="connsiteY3584" fmla="*/ 815459 h 3652478"/>
                <a:gd name="connsiteX3585" fmla="*/ 205836 w 10080264"/>
                <a:gd name="connsiteY3585" fmla="*/ 798178 h 3652478"/>
                <a:gd name="connsiteX3586" fmla="*/ 229946 w 10080264"/>
                <a:gd name="connsiteY3586" fmla="*/ 780897 h 3652478"/>
                <a:gd name="connsiteX3587" fmla="*/ 9302768 w 10080264"/>
                <a:gd name="connsiteY3587" fmla="*/ 779463 h 3652478"/>
                <a:gd name="connsiteX3588" fmla="*/ 9309611 w 10080264"/>
                <a:gd name="connsiteY3588" fmla="*/ 779463 h 3652478"/>
                <a:gd name="connsiteX3589" fmla="*/ 9316453 w 10080264"/>
                <a:gd name="connsiteY3589" fmla="*/ 779463 h 3652478"/>
                <a:gd name="connsiteX3590" fmla="*/ 9321855 w 10080264"/>
                <a:gd name="connsiteY3590" fmla="*/ 781263 h 3652478"/>
                <a:gd name="connsiteX3591" fmla="*/ 9326896 w 10080264"/>
                <a:gd name="connsiteY3591" fmla="*/ 783063 h 3652478"/>
                <a:gd name="connsiteX3592" fmla="*/ 9330498 w 10080264"/>
                <a:gd name="connsiteY3592" fmla="*/ 786662 h 3652478"/>
                <a:gd name="connsiteX3593" fmla="*/ 9335539 w 10080264"/>
                <a:gd name="connsiteY3593" fmla="*/ 793501 h 3652478"/>
                <a:gd name="connsiteX3594" fmla="*/ 9337340 w 10080264"/>
                <a:gd name="connsiteY3594" fmla="*/ 795300 h 3652478"/>
                <a:gd name="connsiteX3595" fmla="*/ 9342381 w 10080264"/>
                <a:gd name="connsiteY3595" fmla="*/ 796740 h 3652478"/>
                <a:gd name="connsiteX3596" fmla="*/ 9366870 w 10080264"/>
                <a:gd name="connsiteY3596" fmla="*/ 789901 h 3652478"/>
                <a:gd name="connsiteX3597" fmla="*/ 9394598 w 10080264"/>
                <a:gd name="connsiteY3597" fmla="*/ 784862 h 3652478"/>
                <a:gd name="connsiteX3598" fmla="*/ 9424128 w 10080264"/>
                <a:gd name="connsiteY3598" fmla="*/ 783063 h 3652478"/>
                <a:gd name="connsiteX3599" fmla="*/ 9456899 w 10080264"/>
                <a:gd name="connsiteY3599" fmla="*/ 781263 h 3652478"/>
                <a:gd name="connsiteX3600" fmla="*/ 9521000 w 10080264"/>
                <a:gd name="connsiteY3600" fmla="*/ 784862 h 3652478"/>
                <a:gd name="connsiteX3601" fmla="*/ 9586902 w 10080264"/>
                <a:gd name="connsiteY3601" fmla="*/ 788102 h 3652478"/>
                <a:gd name="connsiteX3602" fmla="*/ 9718345 w 10080264"/>
                <a:gd name="connsiteY3602" fmla="*/ 800340 h 3652478"/>
                <a:gd name="connsiteX3603" fmla="*/ 9778845 w 10080264"/>
                <a:gd name="connsiteY3603" fmla="*/ 805379 h 3652478"/>
                <a:gd name="connsiteX3604" fmla="*/ 9808374 w 10080264"/>
                <a:gd name="connsiteY3604" fmla="*/ 805379 h 3652478"/>
                <a:gd name="connsiteX3605" fmla="*/ 9839705 w 10080264"/>
                <a:gd name="connsiteY3605" fmla="*/ 803939 h 3652478"/>
                <a:gd name="connsiteX3606" fmla="*/ 9853389 w 10080264"/>
                <a:gd name="connsiteY3606" fmla="*/ 800340 h 3652478"/>
                <a:gd name="connsiteX3607" fmla="*/ 9872476 w 10080264"/>
                <a:gd name="connsiteY3607" fmla="*/ 793501 h 3652478"/>
                <a:gd name="connsiteX3608" fmla="*/ 9894803 w 10080264"/>
                <a:gd name="connsiteY3608" fmla="*/ 788102 h 3652478"/>
                <a:gd name="connsiteX3609" fmla="*/ 9910648 w 10080264"/>
                <a:gd name="connsiteY3609" fmla="*/ 788102 h 3652478"/>
                <a:gd name="connsiteX3610" fmla="*/ 9927934 w 10080264"/>
                <a:gd name="connsiteY3610" fmla="*/ 789901 h 3652478"/>
                <a:gd name="connsiteX3611" fmla="*/ 9945220 w 10080264"/>
                <a:gd name="connsiteY3611" fmla="*/ 793501 h 3652478"/>
                <a:gd name="connsiteX3612" fmla="*/ 9962505 w 10080264"/>
                <a:gd name="connsiteY3612" fmla="*/ 802139 h 3652478"/>
                <a:gd name="connsiteX3613" fmla="*/ 9969348 w 10080264"/>
                <a:gd name="connsiteY3613" fmla="*/ 796740 h 3652478"/>
                <a:gd name="connsiteX3614" fmla="*/ 9978350 w 10080264"/>
                <a:gd name="connsiteY3614" fmla="*/ 791701 h 3652478"/>
                <a:gd name="connsiteX3615" fmla="*/ 9983392 w 10080264"/>
                <a:gd name="connsiteY3615" fmla="*/ 788102 h 3652478"/>
                <a:gd name="connsiteX3616" fmla="*/ 9992035 w 10080264"/>
                <a:gd name="connsiteY3616" fmla="*/ 786662 h 3652478"/>
                <a:gd name="connsiteX3617" fmla="*/ 10005720 w 10080264"/>
                <a:gd name="connsiteY3617" fmla="*/ 786662 h 3652478"/>
                <a:gd name="connsiteX3618" fmla="*/ 10026606 w 10080264"/>
                <a:gd name="connsiteY3618" fmla="*/ 789901 h 3652478"/>
                <a:gd name="connsiteX3619" fmla="*/ 10035249 w 10080264"/>
                <a:gd name="connsiteY3619" fmla="*/ 789901 h 3652478"/>
                <a:gd name="connsiteX3620" fmla="*/ 10038490 w 10080264"/>
                <a:gd name="connsiteY3620" fmla="*/ 798540 h 3652478"/>
                <a:gd name="connsiteX3621" fmla="*/ 10045692 w 10080264"/>
                <a:gd name="connsiteY3621" fmla="*/ 817616 h 3652478"/>
                <a:gd name="connsiteX3622" fmla="*/ 10050734 w 10080264"/>
                <a:gd name="connsiteY3622" fmla="*/ 838133 h 3652478"/>
                <a:gd name="connsiteX3623" fmla="*/ 10052535 w 10080264"/>
                <a:gd name="connsiteY3623" fmla="*/ 859009 h 3652478"/>
                <a:gd name="connsiteX3624" fmla="*/ 10054335 w 10080264"/>
                <a:gd name="connsiteY3624" fmla="*/ 881685 h 3652478"/>
                <a:gd name="connsiteX3625" fmla="*/ 10054335 w 10080264"/>
                <a:gd name="connsiteY3625" fmla="*/ 924878 h 3652478"/>
                <a:gd name="connsiteX3626" fmla="*/ 10052535 w 10080264"/>
                <a:gd name="connsiteY3626" fmla="*/ 945754 h 3652478"/>
                <a:gd name="connsiteX3627" fmla="*/ 10050734 w 10080264"/>
                <a:gd name="connsiteY3627" fmla="*/ 966270 h 3652478"/>
                <a:gd name="connsiteX3628" fmla="*/ 10048934 w 10080264"/>
                <a:gd name="connsiteY3628" fmla="*/ 982108 h 3652478"/>
                <a:gd name="connsiteX3629" fmla="*/ 10080264 w 10080264"/>
                <a:gd name="connsiteY3629" fmla="*/ 963031 h 3652478"/>
                <a:gd name="connsiteX3630" fmla="*/ 10047133 w 10080264"/>
                <a:gd name="connsiteY3630" fmla="*/ 993985 h 3652478"/>
                <a:gd name="connsiteX3631" fmla="*/ 10038490 w 10080264"/>
                <a:gd name="connsiteY3631" fmla="*/ 1053015 h 3652478"/>
                <a:gd name="connsiteX3632" fmla="*/ 10037050 w 10080264"/>
                <a:gd name="connsiteY3632" fmla="*/ 1072092 h 3652478"/>
                <a:gd name="connsiteX3633" fmla="*/ 10037050 w 10080264"/>
                <a:gd name="connsiteY3633" fmla="*/ 1092968 h 3652478"/>
                <a:gd name="connsiteX3634" fmla="*/ 10037050 w 10080264"/>
                <a:gd name="connsiteY3634" fmla="*/ 1111685 h 3652478"/>
                <a:gd name="connsiteX3635" fmla="*/ 10038490 w 10080264"/>
                <a:gd name="connsiteY3635" fmla="*/ 1130761 h 3652478"/>
                <a:gd name="connsiteX3636" fmla="*/ 10040291 w 10080264"/>
                <a:gd name="connsiteY3636" fmla="*/ 1158477 h 3652478"/>
                <a:gd name="connsiteX3637" fmla="*/ 10042091 w 10080264"/>
                <a:gd name="connsiteY3637" fmla="*/ 1181153 h 3652478"/>
                <a:gd name="connsiteX3638" fmla="*/ 10047133 w 10080264"/>
                <a:gd name="connsiteY3638" fmla="*/ 1202029 h 3652478"/>
                <a:gd name="connsiteX3639" fmla="*/ 10052535 w 10080264"/>
                <a:gd name="connsiteY3639" fmla="*/ 1222545 h 3652478"/>
                <a:gd name="connsiteX3640" fmla="*/ 10057576 w 10080264"/>
                <a:gd name="connsiteY3640" fmla="*/ 1234783 h 3652478"/>
                <a:gd name="connsiteX3641" fmla="*/ 10059377 w 10080264"/>
                <a:gd name="connsiteY3641" fmla="*/ 1246661 h 3652478"/>
                <a:gd name="connsiteX3642" fmla="*/ 10061178 w 10080264"/>
                <a:gd name="connsiteY3642" fmla="*/ 1258899 h 3652478"/>
                <a:gd name="connsiteX3643" fmla="*/ 10061178 w 10080264"/>
                <a:gd name="connsiteY3643" fmla="*/ 1272936 h 3652478"/>
                <a:gd name="connsiteX3644" fmla="*/ 10059377 w 10080264"/>
                <a:gd name="connsiteY3644" fmla="*/ 1284814 h 3652478"/>
                <a:gd name="connsiteX3645" fmla="*/ 10056136 w 10080264"/>
                <a:gd name="connsiteY3645" fmla="*/ 1298852 h 3652478"/>
                <a:gd name="connsiteX3646" fmla="*/ 10050734 w 10080264"/>
                <a:gd name="connsiteY3646" fmla="*/ 1312889 h 3652478"/>
                <a:gd name="connsiteX3647" fmla="*/ 10045692 w 10080264"/>
                <a:gd name="connsiteY3647" fmla="*/ 1328367 h 3652478"/>
                <a:gd name="connsiteX3648" fmla="*/ 10040291 w 10080264"/>
                <a:gd name="connsiteY3648" fmla="*/ 1337005 h 3652478"/>
                <a:gd name="connsiteX3649" fmla="*/ 10029847 w 10080264"/>
                <a:gd name="connsiteY3649" fmla="*/ 1337005 h 3652478"/>
                <a:gd name="connsiteX3650" fmla="*/ 9969348 w 10080264"/>
                <a:gd name="connsiteY3650" fmla="*/ 1331606 h 3652478"/>
                <a:gd name="connsiteX3651" fmla="*/ 9940178 w 10080264"/>
                <a:gd name="connsiteY3651" fmla="*/ 1331606 h 3652478"/>
                <a:gd name="connsiteX3652" fmla="*/ 9908848 w 10080264"/>
                <a:gd name="connsiteY3652" fmla="*/ 1331606 h 3652478"/>
                <a:gd name="connsiteX3653" fmla="*/ 9877517 w 10080264"/>
                <a:gd name="connsiteY3653" fmla="*/ 1335205 h 3652478"/>
                <a:gd name="connsiteX3654" fmla="*/ 9848348 w 10080264"/>
                <a:gd name="connsiteY3654" fmla="*/ 1335205 h 3652478"/>
                <a:gd name="connsiteX3655" fmla="*/ 9818818 w 10080264"/>
                <a:gd name="connsiteY3655" fmla="*/ 1333406 h 3652478"/>
                <a:gd name="connsiteX3656" fmla="*/ 9791089 w 10080264"/>
                <a:gd name="connsiteY3656" fmla="*/ 1330166 h 3652478"/>
                <a:gd name="connsiteX3657" fmla="*/ 9784247 w 10080264"/>
                <a:gd name="connsiteY3657" fmla="*/ 1343844 h 3652478"/>
                <a:gd name="connsiteX3658" fmla="*/ 9778845 w 10080264"/>
                <a:gd name="connsiteY3658" fmla="*/ 1356082 h 3652478"/>
                <a:gd name="connsiteX3659" fmla="*/ 9777044 w 10080264"/>
                <a:gd name="connsiteY3659" fmla="*/ 1359321 h 3652478"/>
                <a:gd name="connsiteX3660" fmla="*/ 9777044 w 10080264"/>
                <a:gd name="connsiteY3660" fmla="*/ 1362921 h 3652478"/>
                <a:gd name="connsiteX3661" fmla="*/ 9778845 w 10080264"/>
                <a:gd name="connsiteY3661" fmla="*/ 1364720 h 3652478"/>
                <a:gd name="connsiteX3662" fmla="*/ 9784247 w 10080264"/>
                <a:gd name="connsiteY3662" fmla="*/ 1367960 h 3652478"/>
                <a:gd name="connsiteX3663" fmla="*/ 9811976 w 10080264"/>
                <a:gd name="connsiteY3663" fmla="*/ 1381637 h 3652478"/>
                <a:gd name="connsiteX3664" fmla="*/ 9782446 w 10080264"/>
                <a:gd name="connsiteY3664" fmla="*/ 1395675 h 3652478"/>
                <a:gd name="connsiteX3665" fmla="*/ 9766601 w 10080264"/>
                <a:gd name="connsiteY3665" fmla="*/ 1404313 h 3652478"/>
                <a:gd name="connsiteX3666" fmla="*/ 9751116 w 10080264"/>
                <a:gd name="connsiteY3666" fmla="*/ 1416551 h 3652478"/>
                <a:gd name="connsiteX3667" fmla="*/ 9739232 w 10080264"/>
                <a:gd name="connsiteY3667" fmla="*/ 1430229 h 3652478"/>
                <a:gd name="connsiteX3668" fmla="*/ 9730589 w 10080264"/>
                <a:gd name="connsiteY3668" fmla="*/ 1447866 h 3652478"/>
                <a:gd name="connsiteX3669" fmla="*/ 9723747 w 10080264"/>
                <a:gd name="connsiteY3669" fmla="*/ 1466942 h 3652478"/>
                <a:gd name="connsiteX3670" fmla="*/ 9720146 w 10080264"/>
                <a:gd name="connsiteY3670" fmla="*/ 1485659 h 3652478"/>
                <a:gd name="connsiteX3671" fmla="*/ 9720146 w 10080264"/>
                <a:gd name="connsiteY3671" fmla="*/ 1504736 h 3652478"/>
                <a:gd name="connsiteX3672" fmla="*/ 9723747 w 10080264"/>
                <a:gd name="connsiteY3672" fmla="*/ 1523812 h 3652478"/>
                <a:gd name="connsiteX3673" fmla="*/ 9725187 w 10080264"/>
                <a:gd name="connsiteY3673" fmla="*/ 1532451 h 3652478"/>
                <a:gd name="connsiteX3674" fmla="*/ 9718345 w 10080264"/>
                <a:gd name="connsiteY3674" fmla="*/ 1539290 h 3652478"/>
                <a:gd name="connsiteX3675" fmla="*/ 9707902 w 10080264"/>
                <a:gd name="connsiteY3675" fmla="*/ 1549728 h 3652478"/>
                <a:gd name="connsiteX3676" fmla="*/ 9697818 w 10080264"/>
                <a:gd name="connsiteY3676" fmla="*/ 1561966 h 3652478"/>
                <a:gd name="connsiteX3677" fmla="*/ 9676931 w 10080264"/>
                <a:gd name="connsiteY3677" fmla="*/ 1587881 h 3652478"/>
                <a:gd name="connsiteX3678" fmla="*/ 9657845 w 10080264"/>
                <a:gd name="connsiteY3678" fmla="*/ 1620635 h 3652478"/>
                <a:gd name="connsiteX3679" fmla="*/ 9640199 w 10080264"/>
                <a:gd name="connsiteY3679" fmla="*/ 1656989 h 3652478"/>
                <a:gd name="connsiteX3680" fmla="*/ 9578259 w 10080264"/>
                <a:gd name="connsiteY3680" fmla="*/ 1791965 h 3652478"/>
                <a:gd name="connsiteX3681" fmla="*/ 9567816 w 10080264"/>
                <a:gd name="connsiteY3681" fmla="*/ 1811042 h 3652478"/>
                <a:gd name="connsiteX3682" fmla="*/ 9552330 w 10080264"/>
                <a:gd name="connsiteY3682" fmla="*/ 1856394 h 3652478"/>
                <a:gd name="connsiteX3683" fmla="*/ 9534685 w 10080264"/>
                <a:gd name="connsiteY3683" fmla="*/ 1897787 h 3652478"/>
                <a:gd name="connsiteX3684" fmla="*/ 9515598 w 10080264"/>
                <a:gd name="connsiteY3684" fmla="*/ 1942779 h 3652478"/>
                <a:gd name="connsiteX3685" fmla="*/ 9498313 w 10080264"/>
                <a:gd name="connsiteY3685" fmla="*/ 1984171 h 3652478"/>
                <a:gd name="connsiteX3686" fmla="*/ 9498313 w 10080264"/>
                <a:gd name="connsiteY3686" fmla="*/ 1996409 h 3652478"/>
                <a:gd name="connsiteX3687" fmla="*/ 9498313 w 10080264"/>
                <a:gd name="connsiteY3687" fmla="*/ 2003248 h 3652478"/>
                <a:gd name="connsiteX3688" fmla="*/ 9496512 w 10080264"/>
                <a:gd name="connsiteY3688" fmla="*/ 2010087 h 3652478"/>
                <a:gd name="connsiteX3689" fmla="*/ 9493271 w 10080264"/>
                <a:gd name="connsiteY3689" fmla="*/ 2017286 h 3652478"/>
                <a:gd name="connsiteX3690" fmla="*/ 9489670 w 10080264"/>
                <a:gd name="connsiteY3690" fmla="*/ 2022325 h 3652478"/>
                <a:gd name="connsiteX3691" fmla="*/ 9487869 w 10080264"/>
                <a:gd name="connsiteY3691" fmla="*/ 2027364 h 3652478"/>
                <a:gd name="connsiteX3692" fmla="*/ 9484628 w 10080264"/>
                <a:gd name="connsiteY3692" fmla="*/ 2030963 h 3652478"/>
                <a:gd name="connsiteX3693" fmla="*/ 9479226 w 10080264"/>
                <a:gd name="connsiteY3693" fmla="*/ 2034563 h 3652478"/>
                <a:gd name="connsiteX3694" fmla="*/ 9474185 w 10080264"/>
                <a:gd name="connsiteY3694" fmla="*/ 2037802 h 3652478"/>
                <a:gd name="connsiteX3695" fmla="*/ 9470584 w 10080264"/>
                <a:gd name="connsiteY3695" fmla="*/ 2048240 h 3652478"/>
                <a:gd name="connsiteX3696" fmla="*/ 9468783 w 10080264"/>
                <a:gd name="connsiteY3696" fmla="*/ 2060478 h 3652478"/>
                <a:gd name="connsiteX3697" fmla="*/ 9468783 w 10080264"/>
                <a:gd name="connsiteY3697" fmla="*/ 2096832 h 3652478"/>
                <a:gd name="connsiteX3698" fmla="*/ 9436012 w 10080264"/>
                <a:gd name="connsiteY3698" fmla="*/ 2129586 h 3652478"/>
                <a:gd name="connsiteX3699" fmla="*/ 9432771 w 10080264"/>
                <a:gd name="connsiteY3699" fmla="*/ 2136785 h 3652478"/>
                <a:gd name="connsiteX3700" fmla="*/ 9434572 w 10080264"/>
                <a:gd name="connsiteY3700" fmla="*/ 2141824 h 3652478"/>
                <a:gd name="connsiteX3701" fmla="*/ 9436012 w 10080264"/>
                <a:gd name="connsiteY3701" fmla="*/ 2152262 h 3652478"/>
                <a:gd name="connsiteX3702" fmla="*/ 9436012 w 10080264"/>
                <a:gd name="connsiteY3702" fmla="*/ 2162700 h 3652478"/>
                <a:gd name="connsiteX3703" fmla="*/ 9432771 w 10080264"/>
                <a:gd name="connsiteY3703" fmla="*/ 2172778 h 3652478"/>
                <a:gd name="connsiteX3704" fmla="*/ 9427369 w 10080264"/>
                <a:gd name="connsiteY3704" fmla="*/ 2179617 h 3652478"/>
                <a:gd name="connsiteX3705" fmla="*/ 9422328 w 10080264"/>
                <a:gd name="connsiteY3705" fmla="*/ 2185016 h 3652478"/>
                <a:gd name="connsiteX3706" fmla="*/ 9418726 w 10080264"/>
                <a:gd name="connsiteY3706" fmla="*/ 2185016 h 3652478"/>
                <a:gd name="connsiteX3707" fmla="*/ 9410084 w 10080264"/>
                <a:gd name="connsiteY3707" fmla="*/ 2191855 h 3652478"/>
                <a:gd name="connsiteX3708" fmla="*/ 9406843 w 10080264"/>
                <a:gd name="connsiteY3708" fmla="*/ 2207332 h 3652478"/>
                <a:gd name="connsiteX3709" fmla="*/ 9405042 w 10080264"/>
                <a:gd name="connsiteY3709" fmla="*/ 2226409 h 3652478"/>
                <a:gd name="connsiteX3710" fmla="*/ 9398200 w 10080264"/>
                <a:gd name="connsiteY3710" fmla="*/ 2254484 h 3652478"/>
                <a:gd name="connsiteX3711" fmla="*/ 9394598 w 10080264"/>
                <a:gd name="connsiteY3711" fmla="*/ 2268162 h 3652478"/>
                <a:gd name="connsiteX3712" fmla="*/ 9389197 w 10080264"/>
                <a:gd name="connsiteY3712" fmla="*/ 2278600 h 3652478"/>
                <a:gd name="connsiteX3713" fmla="*/ 9385956 w 10080264"/>
                <a:gd name="connsiteY3713" fmla="*/ 2285439 h 3652478"/>
                <a:gd name="connsiteX3714" fmla="*/ 9382354 w 10080264"/>
                <a:gd name="connsiteY3714" fmla="*/ 2290478 h 3652478"/>
                <a:gd name="connsiteX3715" fmla="*/ 9382354 w 10080264"/>
                <a:gd name="connsiteY3715" fmla="*/ 2297676 h 3652478"/>
                <a:gd name="connsiteX3716" fmla="*/ 9380554 w 10080264"/>
                <a:gd name="connsiteY3716" fmla="*/ 2302715 h 3652478"/>
                <a:gd name="connsiteX3717" fmla="*/ 9370110 w 10080264"/>
                <a:gd name="connsiteY3717" fmla="*/ 2326831 h 3652478"/>
                <a:gd name="connsiteX3718" fmla="*/ 9360027 w 10080264"/>
                <a:gd name="connsiteY3718" fmla="*/ 2349507 h 3652478"/>
                <a:gd name="connsiteX3719" fmla="*/ 9358227 w 10080264"/>
                <a:gd name="connsiteY3719" fmla="*/ 2352747 h 3652478"/>
                <a:gd name="connsiteX3720" fmla="*/ 9335539 w 10080264"/>
                <a:gd name="connsiteY3720" fmla="*/ 2398099 h 3652478"/>
                <a:gd name="connsiteX3721" fmla="*/ 9325096 w 10080264"/>
                <a:gd name="connsiteY3721" fmla="*/ 2424014 h 3652478"/>
                <a:gd name="connsiteX3722" fmla="*/ 9321855 w 10080264"/>
                <a:gd name="connsiteY3722" fmla="*/ 2437692 h 3652478"/>
                <a:gd name="connsiteX3723" fmla="*/ 9318254 w 10080264"/>
                <a:gd name="connsiteY3723" fmla="*/ 2449930 h 3652478"/>
                <a:gd name="connsiteX3724" fmla="*/ 9309611 w 10080264"/>
                <a:gd name="connsiteY3724" fmla="*/ 2479084 h 3652478"/>
                <a:gd name="connsiteX3725" fmla="*/ 9299167 w 10080264"/>
                <a:gd name="connsiteY3725" fmla="*/ 2512199 h 3652478"/>
                <a:gd name="connsiteX3726" fmla="*/ 9292325 w 10080264"/>
                <a:gd name="connsiteY3726" fmla="*/ 2529476 h 3652478"/>
                <a:gd name="connsiteX3727" fmla="*/ 9285483 w 10080264"/>
                <a:gd name="connsiteY3727" fmla="*/ 2546753 h 3652478"/>
                <a:gd name="connsiteX3728" fmla="*/ 9268197 w 10080264"/>
                <a:gd name="connsiteY3728" fmla="*/ 2579147 h 3652478"/>
                <a:gd name="connsiteX3729" fmla="*/ 9263155 w 10080264"/>
                <a:gd name="connsiteY3729" fmla="*/ 2594624 h 3652478"/>
                <a:gd name="connsiteX3730" fmla="*/ 9257754 w 10080264"/>
                <a:gd name="connsiteY3730" fmla="*/ 2606862 h 3652478"/>
                <a:gd name="connsiteX3731" fmla="*/ 9257754 w 10080264"/>
                <a:gd name="connsiteY3731" fmla="*/ 2617300 h 3652478"/>
                <a:gd name="connsiteX3732" fmla="*/ 9257754 w 10080264"/>
                <a:gd name="connsiteY3732" fmla="*/ 2627738 h 3652478"/>
                <a:gd name="connsiteX3733" fmla="*/ 9257754 w 10080264"/>
                <a:gd name="connsiteY3733" fmla="*/ 2633137 h 3652478"/>
                <a:gd name="connsiteX3734" fmla="*/ 9257754 w 10080264"/>
                <a:gd name="connsiteY3734" fmla="*/ 2639976 h 3652478"/>
                <a:gd name="connsiteX3735" fmla="*/ 9254152 w 10080264"/>
                <a:gd name="connsiteY3735" fmla="*/ 2645015 h 3652478"/>
                <a:gd name="connsiteX3736" fmla="*/ 9249111 w 10080264"/>
                <a:gd name="connsiteY3736" fmla="*/ 2650414 h 3652478"/>
                <a:gd name="connsiteX3737" fmla="*/ 9238667 w 10080264"/>
                <a:gd name="connsiteY3737" fmla="*/ 2653654 h 3652478"/>
                <a:gd name="connsiteX3738" fmla="*/ 9236867 w 10080264"/>
                <a:gd name="connsiteY3738" fmla="*/ 2652214 h 3652478"/>
                <a:gd name="connsiteX3739" fmla="*/ 9224623 w 10080264"/>
                <a:gd name="connsiteY3739" fmla="*/ 2684968 h 3652478"/>
                <a:gd name="connsiteX3740" fmla="*/ 9212739 w 10080264"/>
                <a:gd name="connsiteY3740" fmla="*/ 2715923 h 3652478"/>
                <a:gd name="connsiteX3741" fmla="*/ 9202295 w 10080264"/>
                <a:gd name="connsiteY3741" fmla="*/ 2738599 h 3652478"/>
                <a:gd name="connsiteX3742" fmla="*/ 9188251 w 10080264"/>
                <a:gd name="connsiteY3742" fmla="*/ 2771353 h 3652478"/>
                <a:gd name="connsiteX3743" fmla="*/ 9174566 w 10080264"/>
                <a:gd name="connsiteY3743" fmla="*/ 2804467 h 3652478"/>
                <a:gd name="connsiteX3744" fmla="*/ 9159081 w 10080264"/>
                <a:gd name="connsiteY3744" fmla="*/ 2847660 h 3652478"/>
                <a:gd name="connsiteX3745" fmla="*/ 9152239 w 10080264"/>
                <a:gd name="connsiteY3745" fmla="*/ 2869976 h 3652478"/>
                <a:gd name="connsiteX3746" fmla="*/ 9145397 w 10080264"/>
                <a:gd name="connsiteY3746" fmla="*/ 2892652 h 3652478"/>
                <a:gd name="connsiteX3747" fmla="*/ 9139995 w 10080264"/>
                <a:gd name="connsiteY3747" fmla="*/ 2916767 h 3652478"/>
                <a:gd name="connsiteX3748" fmla="*/ 9131352 w 10080264"/>
                <a:gd name="connsiteY3748" fmla="*/ 2939444 h 3652478"/>
                <a:gd name="connsiteX3749" fmla="*/ 9122709 w 10080264"/>
                <a:gd name="connsiteY3749" fmla="*/ 2961760 h 3652478"/>
                <a:gd name="connsiteX3750" fmla="*/ 9112266 w 10080264"/>
                <a:gd name="connsiteY3750" fmla="*/ 2985875 h 3652478"/>
                <a:gd name="connsiteX3751" fmla="*/ 9117668 w 10080264"/>
                <a:gd name="connsiteY3751" fmla="*/ 2987675 h 3652478"/>
                <a:gd name="connsiteX3752" fmla="*/ 9122709 w 10080264"/>
                <a:gd name="connsiteY3752" fmla="*/ 2991274 h 3652478"/>
                <a:gd name="connsiteX3753" fmla="*/ 9128111 w 10080264"/>
                <a:gd name="connsiteY3753" fmla="*/ 2994514 h 3652478"/>
                <a:gd name="connsiteX3754" fmla="*/ 9131352 w 10080264"/>
                <a:gd name="connsiteY3754" fmla="*/ 2998113 h 3652478"/>
                <a:gd name="connsiteX3755" fmla="*/ 9136754 w 10080264"/>
                <a:gd name="connsiteY3755" fmla="*/ 3003152 h 3652478"/>
                <a:gd name="connsiteX3756" fmla="*/ 9139995 w 10080264"/>
                <a:gd name="connsiteY3756" fmla="*/ 3015390 h 3652478"/>
                <a:gd name="connsiteX3757" fmla="*/ 9141796 w 10080264"/>
                <a:gd name="connsiteY3757" fmla="*/ 3032667 h 3652478"/>
                <a:gd name="connsiteX3758" fmla="*/ 9141796 w 10080264"/>
                <a:gd name="connsiteY3758" fmla="*/ 3046705 h 3652478"/>
                <a:gd name="connsiteX3759" fmla="*/ 9128111 w 10080264"/>
                <a:gd name="connsiteY3759" fmla="*/ 3046705 h 3652478"/>
                <a:gd name="connsiteX3760" fmla="*/ 9117668 w 10080264"/>
                <a:gd name="connsiteY3760" fmla="*/ 3048504 h 3652478"/>
                <a:gd name="connsiteX3761" fmla="*/ 9115867 w 10080264"/>
                <a:gd name="connsiteY3761" fmla="*/ 3050304 h 3652478"/>
                <a:gd name="connsiteX3762" fmla="*/ 9115867 w 10080264"/>
                <a:gd name="connsiteY3762" fmla="*/ 3051744 h 3652478"/>
                <a:gd name="connsiteX3763" fmla="*/ 9112266 w 10080264"/>
                <a:gd name="connsiteY3763" fmla="*/ 3058943 h 3652478"/>
                <a:gd name="connsiteX3764" fmla="*/ 9108665 w 10080264"/>
                <a:gd name="connsiteY3764" fmla="*/ 3063982 h 3652478"/>
                <a:gd name="connsiteX3765" fmla="*/ 9103623 w 10080264"/>
                <a:gd name="connsiteY3765" fmla="*/ 3067581 h 3652478"/>
                <a:gd name="connsiteX3766" fmla="*/ 9098581 w 10080264"/>
                <a:gd name="connsiteY3766" fmla="*/ 3070820 h 3652478"/>
                <a:gd name="connsiteX3767" fmla="*/ 9088138 w 10080264"/>
                <a:gd name="connsiteY3767" fmla="*/ 3074420 h 3652478"/>
                <a:gd name="connsiteX3768" fmla="*/ 9077694 w 10080264"/>
                <a:gd name="connsiteY3768" fmla="*/ 3076219 h 3652478"/>
                <a:gd name="connsiteX3769" fmla="*/ 9056808 w 10080264"/>
                <a:gd name="connsiteY3769" fmla="*/ 3129490 h 3652478"/>
                <a:gd name="connsiteX3770" fmla="*/ 9034480 w 10080264"/>
                <a:gd name="connsiteY3770" fmla="*/ 3179881 h 3652478"/>
                <a:gd name="connsiteX3771" fmla="*/ 9013593 w 10080264"/>
                <a:gd name="connsiteY3771" fmla="*/ 3224873 h 3652478"/>
                <a:gd name="connsiteX3772" fmla="*/ 8994507 w 10080264"/>
                <a:gd name="connsiteY3772" fmla="*/ 3264826 h 3652478"/>
                <a:gd name="connsiteX3773" fmla="*/ 8968578 w 10080264"/>
                <a:gd name="connsiteY3773" fmla="*/ 3314858 h 3652478"/>
                <a:gd name="connsiteX3774" fmla="*/ 8944451 w 10080264"/>
                <a:gd name="connsiteY3774" fmla="*/ 3363449 h 3652478"/>
                <a:gd name="connsiteX3775" fmla="*/ 8923564 w 10080264"/>
                <a:gd name="connsiteY3775" fmla="*/ 3411681 h 3652478"/>
                <a:gd name="connsiteX3776" fmla="*/ 8906278 w 10080264"/>
                <a:gd name="connsiteY3776" fmla="*/ 3458832 h 3652478"/>
                <a:gd name="connsiteX3777" fmla="*/ 8906278 w 10080264"/>
                <a:gd name="connsiteY3777" fmla="*/ 3463871 h 3652478"/>
                <a:gd name="connsiteX3778" fmla="*/ 8959936 w 10080264"/>
                <a:gd name="connsiteY3778" fmla="*/ 3463871 h 3652478"/>
                <a:gd name="connsiteX3779" fmla="*/ 8904478 w 10080264"/>
                <a:gd name="connsiteY3779" fmla="*/ 3491586 h 3652478"/>
                <a:gd name="connsiteX3780" fmla="*/ 8892234 w 10080264"/>
                <a:gd name="connsiteY3780" fmla="*/ 3500225 h 3652478"/>
                <a:gd name="connsiteX3781" fmla="*/ 8882150 w 10080264"/>
                <a:gd name="connsiteY3781" fmla="*/ 3508863 h 3652478"/>
                <a:gd name="connsiteX3782" fmla="*/ 8873507 w 10080264"/>
                <a:gd name="connsiteY3782" fmla="*/ 3520741 h 3652478"/>
                <a:gd name="connsiteX3783" fmla="*/ 8866305 w 10080264"/>
                <a:gd name="connsiteY3783" fmla="*/ 3532979 h 3652478"/>
                <a:gd name="connsiteX3784" fmla="*/ 8863064 w 10080264"/>
                <a:gd name="connsiteY3784" fmla="*/ 3539818 h 3652478"/>
                <a:gd name="connsiteX3785" fmla="*/ 8859463 w 10080264"/>
                <a:gd name="connsiteY3785" fmla="*/ 3545217 h 3652478"/>
                <a:gd name="connsiteX3786" fmla="*/ 8847579 w 10080264"/>
                <a:gd name="connsiteY3786" fmla="*/ 3562494 h 3652478"/>
                <a:gd name="connsiteX3787" fmla="*/ 8818049 w 10080264"/>
                <a:gd name="connsiteY3787" fmla="*/ 3605686 h 3652478"/>
                <a:gd name="connsiteX3788" fmla="*/ 8819490 w 10080264"/>
                <a:gd name="connsiteY3788" fmla="*/ 3611085 h 3652478"/>
                <a:gd name="connsiteX3789" fmla="*/ 8818049 w 10080264"/>
                <a:gd name="connsiteY3789" fmla="*/ 3616125 h 3652478"/>
                <a:gd name="connsiteX3790" fmla="*/ 8812647 w 10080264"/>
                <a:gd name="connsiteY3790" fmla="*/ 3626563 h 3652478"/>
                <a:gd name="connsiteX3791" fmla="*/ 8805805 w 10080264"/>
                <a:gd name="connsiteY3791" fmla="*/ 3633402 h 3652478"/>
                <a:gd name="connsiteX3792" fmla="*/ 8800403 w 10080264"/>
                <a:gd name="connsiteY3792" fmla="*/ 3640240 h 3652478"/>
                <a:gd name="connsiteX3793" fmla="*/ 8793561 w 10080264"/>
                <a:gd name="connsiteY3793" fmla="*/ 3645639 h 3652478"/>
                <a:gd name="connsiteX3794" fmla="*/ 8786719 w 10080264"/>
                <a:gd name="connsiteY3794" fmla="*/ 3648879 h 3652478"/>
                <a:gd name="connsiteX3795" fmla="*/ 8781317 w 10080264"/>
                <a:gd name="connsiteY3795" fmla="*/ 3650679 h 3652478"/>
                <a:gd name="connsiteX3796" fmla="*/ 8767632 w 10080264"/>
                <a:gd name="connsiteY3796" fmla="*/ 3652478 h 3652478"/>
                <a:gd name="connsiteX3797" fmla="*/ 8757189 w 10080264"/>
                <a:gd name="connsiteY3797" fmla="*/ 3650679 h 3652478"/>
                <a:gd name="connsiteX3798" fmla="*/ 8743505 w 10080264"/>
                <a:gd name="connsiteY3798" fmla="*/ 3648879 h 3652478"/>
                <a:gd name="connsiteX3799" fmla="*/ 8729820 w 10080264"/>
                <a:gd name="connsiteY3799" fmla="*/ 3647439 h 3652478"/>
                <a:gd name="connsiteX3800" fmla="*/ 8703531 w 10080264"/>
                <a:gd name="connsiteY3800" fmla="*/ 3647439 h 3652478"/>
                <a:gd name="connsiteX3801" fmla="*/ 8615302 w 10080264"/>
                <a:gd name="connsiteY3801" fmla="*/ 3637001 h 3652478"/>
                <a:gd name="connsiteX3802" fmla="*/ 8603058 w 10080264"/>
                <a:gd name="connsiteY3802" fmla="*/ 3637001 h 3652478"/>
                <a:gd name="connsiteX3803" fmla="*/ 8577130 w 10080264"/>
                <a:gd name="connsiteY3803" fmla="*/ 3635201 h 3652478"/>
                <a:gd name="connsiteX3804" fmla="*/ 8551201 w 10080264"/>
                <a:gd name="connsiteY3804" fmla="*/ 3635201 h 3652478"/>
                <a:gd name="connsiteX3805" fmla="*/ 8497544 w 10080264"/>
                <a:gd name="connsiteY3805" fmla="*/ 3640240 h 3652478"/>
                <a:gd name="connsiteX3806" fmla="*/ 8487100 w 10080264"/>
                <a:gd name="connsiteY3806" fmla="*/ 3640240 h 3652478"/>
                <a:gd name="connsiteX3807" fmla="*/ 8476657 w 10080264"/>
                <a:gd name="connsiteY3807" fmla="*/ 3642040 h 3652478"/>
                <a:gd name="connsiteX3808" fmla="*/ 8459371 w 10080264"/>
                <a:gd name="connsiteY3808" fmla="*/ 3647439 h 3652478"/>
                <a:gd name="connsiteX3809" fmla="*/ 8447487 w 10080264"/>
                <a:gd name="connsiteY3809" fmla="*/ 3648879 h 3652478"/>
                <a:gd name="connsiteX3810" fmla="*/ 8435243 w 10080264"/>
                <a:gd name="connsiteY3810" fmla="*/ 3650679 h 3652478"/>
                <a:gd name="connsiteX3811" fmla="*/ 8424800 w 10080264"/>
                <a:gd name="connsiteY3811" fmla="*/ 3648879 h 3652478"/>
                <a:gd name="connsiteX3812" fmla="*/ 8416157 w 10080264"/>
                <a:gd name="connsiteY3812" fmla="*/ 3647439 h 3652478"/>
                <a:gd name="connsiteX3813" fmla="*/ 8384827 w 10080264"/>
                <a:gd name="connsiteY3813" fmla="*/ 3645639 h 3652478"/>
                <a:gd name="connsiteX3814" fmla="*/ 8355297 w 10080264"/>
                <a:gd name="connsiteY3814" fmla="*/ 3642040 h 3652478"/>
                <a:gd name="connsiteX3815" fmla="*/ 8343413 w 10080264"/>
                <a:gd name="connsiteY3815" fmla="*/ 3640240 h 3652478"/>
                <a:gd name="connsiteX3816" fmla="*/ 8321086 w 10080264"/>
                <a:gd name="connsiteY3816" fmla="*/ 3635201 h 3652478"/>
                <a:gd name="connsiteX3817" fmla="*/ 8298399 w 10080264"/>
                <a:gd name="connsiteY3817" fmla="*/ 3630162 h 3652478"/>
                <a:gd name="connsiteX3818" fmla="*/ 8276071 w 10080264"/>
                <a:gd name="connsiteY3818" fmla="*/ 3624763 h 3652478"/>
                <a:gd name="connsiteX3819" fmla="*/ 8249783 w 10080264"/>
                <a:gd name="connsiteY3819" fmla="*/ 3619724 h 3652478"/>
                <a:gd name="connsiteX3820" fmla="*/ 8225655 w 10080264"/>
                <a:gd name="connsiteY3820" fmla="*/ 3617924 h 3652478"/>
                <a:gd name="connsiteX3821" fmla="*/ 8215211 w 10080264"/>
                <a:gd name="connsiteY3821" fmla="*/ 3619724 h 3652478"/>
                <a:gd name="connsiteX3822" fmla="*/ 8202967 w 10080264"/>
                <a:gd name="connsiteY3822" fmla="*/ 3617924 h 3652478"/>
                <a:gd name="connsiteX3823" fmla="*/ 8189283 w 10080264"/>
                <a:gd name="connsiteY3823" fmla="*/ 3614325 h 3652478"/>
                <a:gd name="connsiteX3824" fmla="*/ 8173798 w 10080264"/>
                <a:gd name="connsiteY3824" fmla="*/ 3607486 h 3652478"/>
                <a:gd name="connsiteX3825" fmla="*/ 8166955 w 10080264"/>
                <a:gd name="connsiteY3825" fmla="*/ 3604247 h 3652478"/>
                <a:gd name="connsiteX3826" fmla="*/ 8166955 w 10080264"/>
                <a:gd name="connsiteY3826" fmla="*/ 3595248 h 3652478"/>
                <a:gd name="connsiteX3827" fmla="*/ 8166955 w 10080264"/>
                <a:gd name="connsiteY3827" fmla="*/ 3489787 h 3652478"/>
                <a:gd name="connsiteX3828" fmla="*/ 8168756 w 10080264"/>
                <a:gd name="connsiteY3828" fmla="*/ 3439396 h 3652478"/>
                <a:gd name="connsiteX3829" fmla="*/ 8170196 w 10080264"/>
                <a:gd name="connsiteY3829" fmla="*/ 3387565 h 3652478"/>
                <a:gd name="connsiteX3830" fmla="*/ 8170196 w 10080264"/>
                <a:gd name="connsiteY3830" fmla="*/ 3339333 h 3652478"/>
                <a:gd name="connsiteX3831" fmla="*/ 8166955 w 10080264"/>
                <a:gd name="connsiteY3831" fmla="*/ 3290742 h 3652478"/>
                <a:gd name="connsiteX3832" fmla="*/ 8163354 w 10080264"/>
                <a:gd name="connsiteY3832" fmla="*/ 3243950 h 3652478"/>
                <a:gd name="connsiteX3833" fmla="*/ 8158313 w 10080264"/>
                <a:gd name="connsiteY3833" fmla="*/ 3195718 h 3652478"/>
                <a:gd name="connsiteX3834" fmla="*/ 8158313 w 10080264"/>
                <a:gd name="connsiteY3834" fmla="*/ 3183481 h 3652478"/>
                <a:gd name="connsiteX3835" fmla="*/ 8168756 w 10080264"/>
                <a:gd name="connsiteY3835" fmla="*/ 3179881 h 3652478"/>
                <a:gd name="connsiteX3836" fmla="*/ 8186042 w 10080264"/>
                <a:gd name="connsiteY3836" fmla="*/ 3174842 h 3652478"/>
                <a:gd name="connsiteX3837" fmla="*/ 8201527 w 10080264"/>
                <a:gd name="connsiteY3837" fmla="*/ 3171243 h 3652478"/>
                <a:gd name="connsiteX3838" fmla="*/ 8218812 w 10080264"/>
                <a:gd name="connsiteY3838" fmla="*/ 3169443 h 3652478"/>
                <a:gd name="connsiteX3839" fmla="*/ 8236098 w 10080264"/>
                <a:gd name="connsiteY3839" fmla="*/ 3171243 h 3652478"/>
                <a:gd name="connsiteX3840" fmla="*/ 8246542 w 10080264"/>
                <a:gd name="connsiteY3840" fmla="*/ 3173042 h 3652478"/>
                <a:gd name="connsiteX3841" fmla="*/ 8258425 w 10080264"/>
                <a:gd name="connsiteY3841" fmla="*/ 3174842 h 3652478"/>
                <a:gd name="connsiteX3842" fmla="*/ 8270669 w 10080264"/>
                <a:gd name="connsiteY3842" fmla="*/ 3173042 h 3652478"/>
                <a:gd name="connsiteX3843" fmla="*/ 8282913 w 10080264"/>
                <a:gd name="connsiteY3843" fmla="*/ 3171243 h 3652478"/>
                <a:gd name="connsiteX3844" fmla="*/ 8296598 w 10080264"/>
                <a:gd name="connsiteY3844" fmla="*/ 3171243 h 3652478"/>
                <a:gd name="connsiteX3845" fmla="*/ 8307041 w 10080264"/>
                <a:gd name="connsiteY3845" fmla="*/ 3169443 h 3652478"/>
                <a:gd name="connsiteX3846" fmla="*/ 8315684 w 10080264"/>
                <a:gd name="connsiteY3846" fmla="*/ 3166204 h 3652478"/>
                <a:gd name="connsiteX3847" fmla="*/ 8322526 w 10080264"/>
                <a:gd name="connsiteY3847" fmla="*/ 3162604 h 3652478"/>
                <a:gd name="connsiteX3848" fmla="*/ 8341613 w 10080264"/>
                <a:gd name="connsiteY3848" fmla="*/ 3152166 h 3652478"/>
                <a:gd name="connsiteX3849" fmla="*/ 8353857 w 10080264"/>
                <a:gd name="connsiteY3849" fmla="*/ 3147127 h 3652478"/>
                <a:gd name="connsiteX3850" fmla="*/ 8369342 w 10080264"/>
                <a:gd name="connsiteY3850" fmla="*/ 3141728 h 3652478"/>
                <a:gd name="connsiteX3851" fmla="*/ 8379785 w 10080264"/>
                <a:gd name="connsiteY3851" fmla="*/ 3139928 h 3652478"/>
                <a:gd name="connsiteX3852" fmla="*/ 8424800 w 10080264"/>
                <a:gd name="connsiteY3852" fmla="*/ 3134889 h 3652478"/>
                <a:gd name="connsiteX3853" fmla="*/ 8466214 w 10080264"/>
                <a:gd name="connsiteY3853" fmla="*/ 3133089 h 3652478"/>
                <a:gd name="connsiteX3854" fmla="*/ 8485300 w 10080264"/>
                <a:gd name="connsiteY3854" fmla="*/ 3131290 h 3652478"/>
                <a:gd name="connsiteX3855" fmla="*/ 8506187 w 10080264"/>
                <a:gd name="connsiteY3855" fmla="*/ 3128050 h 3652478"/>
                <a:gd name="connsiteX3856" fmla="*/ 8523472 w 10080264"/>
                <a:gd name="connsiteY3856" fmla="*/ 3121212 h 3652478"/>
                <a:gd name="connsiteX3857" fmla="*/ 8540758 w 10080264"/>
                <a:gd name="connsiteY3857" fmla="*/ 3110773 h 3652478"/>
                <a:gd name="connsiteX3858" fmla="*/ 8551201 w 10080264"/>
                <a:gd name="connsiteY3858" fmla="*/ 3102135 h 3652478"/>
                <a:gd name="connsiteX3859" fmla="*/ 8559844 w 10080264"/>
                <a:gd name="connsiteY3859" fmla="*/ 3093496 h 3652478"/>
                <a:gd name="connsiteX3860" fmla="*/ 8565246 w 10080264"/>
                <a:gd name="connsiteY3860" fmla="*/ 3086658 h 3652478"/>
                <a:gd name="connsiteX3861" fmla="*/ 8568487 w 10080264"/>
                <a:gd name="connsiteY3861" fmla="*/ 3079459 h 3652478"/>
                <a:gd name="connsiteX3862" fmla="*/ 8573889 w 10080264"/>
                <a:gd name="connsiteY3862" fmla="*/ 3070820 h 3652478"/>
                <a:gd name="connsiteX3863" fmla="*/ 8580731 w 10080264"/>
                <a:gd name="connsiteY3863" fmla="*/ 3062182 h 3652478"/>
                <a:gd name="connsiteX3864" fmla="*/ 8591175 w 10080264"/>
                <a:gd name="connsiteY3864" fmla="*/ 3051744 h 3652478"/>
                <a:gd name="connsiteX3865" fmla="*/ 8608460 w 10080264"/>
                <a:gd name="connsiteY3865" fmla="*/ 3043105 h 3652478"/>
                <a:gd name="connsiteX3866" fmla="*/ 8653475 w 10080264"/>
                <a:gd name="connsiteY3866" fmla="*/ 2903090 h 3652478"/>
                <a:gd name="connsiteX3867" fmla="*/ 8658517 w 10080264"/>
                <a:gd name="connsiteY3867" fmla="*/ 2889052 h 3652478"/>
                <a:gd name="connsiteX3868" fmla="*/ 8665359 w 10080264"/>
                <a:gd name="connsiteY3868" fmla="*/ 2869976 h 3652478"/>
                <a:gd name="connsiteX3869" fmla="*/ 8668960 w 10080264"/>
                <a:gd name="connsiteY3869" fmla="*/ 2849459 h 3652478"/>
                <a:gd name="connsiteX3870" fmla="*/ 8672561 w 10080264"/>
                <a:gd name="connsiteY3870" fmla="*/ 2830383 h 3652478"/>
                <a:gd name="connsiteX3871" fmla="*/ 8675802 w 10080264"/>
                <a:gd name="connsiteY3871" fmla="*/ 2811306 h 3652478"/>
                <a:gd name="connsiteX3872" fmla="*/ 8675802 w 10080264"/>
                <a:gd name="connsiteY3872" fmla="*/ 2792229 h 3652478"/>
                <a:gd name="connsiteX3873" fmla="*/ 8675802 w 10080264"/>
                <a:gd name="connsiteY3873" fmla="*/ 2771353 h 3652478"/>
                <a:gd name="connsiteX3874" fmla="*/ 8675802 w 10080264"/>
                <a:gd name="connsiteY3874" fmla="*/ 2752276 h 3652478"/>
                <a:gd name="connsiteX3875" fmla="*/ 8672561 w 10080264"/>
                <a:gd name="connsiteY3875" fmla="*/ 2734999 h 3652478"/>
                <a:gd name="connsiteX3876" fmla="*/ 8668960 w 10080264"/>
                <a:gd name="connsiteY3876" fmla="*/ 2714123 h 3652478"/>
                <a:gd name="connsiteX3877" fmla="*/ 8663918 w 10080264"/>
                <a:gd name="connsiteY3877" fmla="*/ 2693607 h 3652478"/>
                <a:gd name="connsiteX3878" fmla="*/ 8654916 w 10080264"/>
                <a:gd name="connsiteY3878" fmla="*/ 2669491 h 3652478"/>
                <a:gd name="connsiteX3879" fmla="*/ 8644472 w 10080264"/>
                <a:gd name="connsiteY3879" fmla="*/ 2643216 h 3652478"/>
                <a:gd name="connsiteX3880" fmla="*/ 8630788 w 10080264"/>
                <a:gd name="connsiteY3880" fmla="*/ 2619100 h 3652478"/>
                <a:gd name="connsiteX3881" fmla="*/ 8618904 w 10080264"/>
                <a:gd name="connsiteY3881" fmla="*/ 2593184 h 3652478"/>
                <a:gd name="connsiteX3882" fmla="*/ 8608460 w 10080264"/>
                <a:gd name="connsiteY3882" fmla="*/ 2567269 h 3652478"/>
                <a:gd name="connsiteX3883" fmla="*/ 8598017 w 10080264"/>
                <a:gd name="connsiteY3883" fmla="*/ 2541713 h 3652478"/>
                <a:gd name="connsiteX3884" fmla="*/ 8561645 w 10080264"/>
                <a:gd name="connsiteY3884" fmla="*/ 2439491 h 3652478"/>
                <a:gd name="connsiteX3885" fmla="*/ 8521672 w 10080264"/>
                <a:gd name="connsiteY3885" fmla="*/ 2335470 h 3652478"/>
                <a:gd name="connsiteX3886" fmla="*/ 8476657 w 10080264"/>
                <a:gd name="connsiteY3886" fmla="*/ 2228209 h 3652478"/>
                <a:gd name="connsiteX3887" fmla="*/ 8426600 w 10080264"/>
                <a:gd name="connsiteY3887" fmla="*/ 2112309 h 3652478"/>
                <a:gd name="connsiteX3888" fmla="*/ 8332970 w 10080264"/>
                <a:gd name="connsiteY3888" fmla="*/ 1899226 h 3652478"/>
                <a:gd name="connsiteX3889" fmla="*/ 8286515 w 10080264"/>
                <a:gd name="connsiteY3889" fmla="*/ 1793765 h 3652478"/>
                <a:gd name="connsiteX3890" fmla="*/ 8242940 w 10080264"/>
                <a:gd name="connsiteY3890" fmla="*/ 1686504 h 3652478"/>
                <a:gd name="connsiteX3891" fmla="*/ 8230696 w 10080264"/>
                <a:gd name="connsiteY3891" fmla="*/ 1648350 h 3652478"/>
                <a:gd name="connsiteX3892" fmla="*/ 8223854 w 10080264"/>
                <a:gd name="connsiteY3892" fmla="*/ 1627834 h 3652478"/>
                <a:gd name="connsiteX3893" fmla="*/ 8217012 w 10080264"/>
                <a:gd name="connsiteY3893" fmla="*/ 1608757 h 3652478"/>
                <a:gd name="connsiteX3894" fmla="*/ 8182440 w 10080264"/>
                <a:gd name="connsiteY3894" fmla="*/ 1542889 h 3652478"/>
                <a:gd name="connsiteX3895" fmla="*/ 8160113 w 10080264"/>
                <a:gd name="connsiteY3895" fmla="*/ 1496097 h 3652478"/>
                <a:gd name="connsiteX3896" fmla="*/ 8135625 w 10080264"/>
                <a:gd name="connsiteY3896" fmla="*/ 1451105 h 3652478"/>
                <a:gd name="connsiteX3897" fmla="*/ 8123381 w 10080264"/>
                <a:gd name="connsiteY3897" fmla="*/ 1430229 h 3652478"/>
                <a:gd name="connsiteX3898" fmla="*/ 8106095 w 10080264"/>
                <a:gd name="connsiteY3898" fmla="*/ 1402514 h 3652478"/>
                <a:gd name="connsiteX3899" fmla="*/ 8090610 w 10080264"/>
                <a:gd name="connsiteY3899" fmla="*/ 1376598 h 3652478"/>
                <a:gd name="connsiteX3900" fmla="*/ 8075125 w 10080264"/>
                <a:gd name="connsiteY3900" fmla="*/ 1350683 h 3652478"/>
                <a:gd name="connsiteX3901" fmla="*/ 8062881 w 10080264"/>
                <a:gd name="connsiteY3901" fmla="*/ 1324767 h 3652478"/>
                <a:gd name="connsiteX3902" fmla="*/ 8031911 w 10080264"/>
                <a:gd name="connsiteY3902" fmla="*/ 1324767 h 3652478"/>
                <a:gd name="connsiteX3903" fmla="*/ 8021468 w 10080264"/>
                <a:gd name="connsiteY3903" fmla="*/ 1326567 h 3652478"/>
                <a:gd name="connsiteX3904" fmla="*/ 8012825 w 10080264"/>
                <a:gd name="connsiteY3904" fmla="*/ 1328367 h 3652478"/>
                <a:gd name="connsiteX3905" fmla="*/ 8000581 w 10080264"/>
                <a:gd name="connsiteY3905" fmla="*/ 1331606 h 3652478"/>
                <a:gd name="connsiteX3906" fmla="*/ 7983295 w 10080264"/>
                <a:gd name="connsiteY3906" fmla="*/ 1338805 h 3652478"/>
                <a:gd name="connsiteX3907" fmla="*/ 7939721 w 10080264"/>
                <a:gd name="connsiteY3907" fmla="*/ 1357522 h 3652478"/>
                <a:gd name="connsiteX3908" fmla="*/ 7932878 w 10080264"/>
                <a:gd name="connsiteY3908" fmla="*/ 1359321 h 3652478"/>
                <a:gd name="connsiteX3909" fmla="*/ 7924236 w 10080264"/>
                <a:gd name="connsiteY3909" fmla="*/ 1357522 h 3652478"/>
                <a:gd name="connsiteX3910" fmla="*/ 7917393 w 10080264"/>
                <a:gd name="connsiteY3910" fmla="*/ 1356082 h 3652478"/>
                <a:gd name="connsiteX3911" fmla="*/ 7912352 w 10080264"/>
                <a:gd name="connsiteY3911" fmla="*/ 1352482 h 3652478"/>
                <a:gd name="connsiteX3912" fmla="*/ 7905509 w 10080264"/>
                <a:gd name="connsiteY3912" fmla="*/ 1348883 h 3652478"/>
                <a:gd name="connsiteX3913" fmla="*/ 7901908 w 10080264"/>
                <a:gd name="connsiteY3913" fmla="*/ 1343844 h 3652478"/>
                <a:gd name="connsiteX3914" fmla="*/ 7898307 w 10080264"/>
                <a:gd name="connsiteY3914" fmla="*/ 1337005 h 3652478"/>
                <a:gd name="connsiteX3915" fmla="*/ 7896867 w 10080264"/>
                <a:gd name="connsiteY3915" fmla="*/ 1330166 h 3652478"/>
                <a:gd name="connsiteX3916" fmla="*/ 7896867 w 10080264"/>
                <a:gd name="connsiteY3916" fmla="*/ 1321528 h 3652478"/>
                <a:gd name="connsiteX3917" fmla="*/ 7895066 w 10080264"/>
                <a:gd name="connsiteY3917" fmla="*/ 1319728 h 3652478"/>
                <a:gd name="connsiteX3918" fmla="*/ 7893265 w 10080264"/>
                <a:gd name="connsiteY3918" fmla="*/ 1317929 h 3652478"/>
                <a:gd name="connsiteX3919" fmla="*/ 7888224 w 10080264"/>
                <a:gd name="connsiteY3919" fmla="*/ 1317929 h 3652478"/>
                <a:gd name="connsiteX3920" fmla="*/ 7874179 w 10080264"/>
                <a:gd name="connsiteY3920" fmla="*/ 1316129 h 3652478"/>
                <a:gd name="connsiteX3921" fmla="*/ 7861935 w 10080264"/>
                <a:gd name="connsiteY3921" fmla="*/ 1314329 h 3652478"/>
                <a:gd name="connsiteX3922" fmla="*/ 7850051 w 10080264"/>
                <a:gd name="connsiteY3922" fmla="*/ 1316129 h 3652478"/>
                <a:gd name="connsiteX3923" fmla="*/ 7839608 w 10080264"/>
                <a:gd name="connsiteY3923" fmla="*/ 1317929 h 3652478"/>
                <a:gd name="connsiteX3924" fmla="*/ 7790992 w 10080264"/>
                <a:gd name="connsiteY3924" fmla="*/ 1328367 h 3652478"/>
                <a:gd name="connsiteX3925" fmla="*/ 7785950 w 10080264"/>
                <a:gd name="connsiteY3925" fmla="*/ 1330166 h 3652478"/>
                <a:gd name="connsiteX3926" fmla="*/ 7782349 w 10080264"/>
                <a:gd name="connsiteY3926" fmla="*/ 1328367 h 3652478"/>
                <a:gd name="connsiteX3927" fmla="*/ 7761462 w 10080264"/>
                <a:gd name="connsiteY3927" fmla="*/ 1319728 h 3652478"/>
                <a:gd name="connsiteX3928" fmla="*/ 7740935 w 10080264"/>
                <a:gd name="connsiteY3928" fmla="*/ 1307490 h 3652478"/>
                <a:gd name="connsiteX3929" fmla="*/ 7700962 w 10080264"/>
                <a:gd name="connsiteY3929" fmla="*/ 1279775 h 3652478"/>
                <a:gd name="connsiteX3930" fmla="*/ 7700962 w 10080264"/>
                <a:gd name="connsiteY3930" fmla="*/ 1271137 h 3652478"/>
                <a:gd name="connsiteX3931" fmla="*/ 7711406 w 10080264"/>
                <a:gd name="connsiteY3931" fmla="*/ 1091168 h 3652478"/>
                <a:gd name="connsiteX3932" fmla="*/ 7718248 w 10080264"/>
                <a:gd name="connsiteY3932" fmla="*/ 993985 h 3652478"/>
                <a:gd name="connsiteX3933" fmla="*/ 7721849 w 10080264"/>
                <a:gd name="connsiteY3933" fmla="*/ 945754 h 3652478"/>
                <a:gd name="connsiteX3934" fmla="*/ 7726891 w 10080264"/>
                <a:gd name="connsiteY3934" fmla="*/ 895723 h 3652478"/>
                <a:gd name="connsiteX3935" fmla="*/ 7728691 w 10080264"/>
                <a:gd name="connsiteY3935" fmla="*/ 878086 h 3652478"/>
                <a:gd name="connsiteX3936" fmla="*/ 7745977 w 10080264"/>
                <a:gd name="connsiteY3936" fmla="*/ 883485 h 3652478"/>
                <a:gd name="connsiteX3937" fmla="*/ 7754620 w 10080264"/>
                <a:gd name="connsiteY3937" fmla="*/ 886724 h 3652478"/>
                <a:gd name="connsiteX3938" fmla="*/ 7760022 w 10080264"/>
                <a:gd name="connsiteY3938" fmla="*/ 890324 h 3652478"/>
                <a:gd name="connsiteX3939" fmla="*/ 7765063 w 10080264"/>
                <a:gd name="connsiteY3939" fmla="*/ 895723 h 3652478"/>
                <a:gd name="connsiteX3940" fmla="*/ 7768664 w 10080264"/>
                <a:gd name="connsiteY3940" fmla="*/ 902561 h 3652478"/>
                <a:gd name="connsiteX3941" fmla="*/ 7784150 w 10080264"/>
                <a:gd name="connsiteY3941" fmla="*/ 873047 h 3652478"/>
                <a:gd name="connsiteX3942" fmla="*/ 7796033 w 10080264"/>
                <a:gd name="connsiteY3942" fmla="*/ 843532 h 3652478"/>
                <a:gd name="connsiteX3943" fmla="*/ 7797834 w 10080264"/>
                <a:gd name="connsiteY3943" fmla="*/ 836693 h 3652478"/>
                <a:gd name="connsiteX3944" fmla="*/ 7804676 w 10080264"/>
                <a:gd name="connsiteY3944" fmla="*/ 834893 h 3652478"/>
                <a:gd name="connsiteX3945" fmla="*/ 7829164 w 10080264"/>
                <a:gd name="connsiteY3945" fmla="*/ 828055 h 3652478"/>
                <a:gd name="connsiteX3946" fmla="*/ 7855093 w 10080264"/>
                <a:gd name="connsiteY3946" fmla="*/ 822655 h 3652478"/>
                <a:gd name="connsiteX3947" fmla="*/ 7881021 w 10080264"/>
                <a:gd name="connsiteY3947" fmla="*/ 817616 h 3652478"/>
                <a:gd name="connsiteX3948" fmla="*/ 7905509 w 10080264"/>
                <a:gd name="connsiteY3948" fmla="*/ 814017 h 3652478"/>
                <a:gd name="connsiteX3949" fmla="*/ 7932878 w 10080264"/>
                <a:gd name="connsiteY3949" fmla="*/ 812577 h 3652478"/>
                <a:gd name="connsiteX3950" fmla="*/ 7958807 w 10080264"/>
                <a:gd name="connsiteY3950" fmla="*/ 810778 h 3652478"/>
                <a:gd name="connsiteX3951" fmla="*/ 7985096 w 10080264"/>
                <a:gd name="connsiteY3951" fmla="*/ 810778 h 3652478"/>
                <a:gd name="connsiteX3952" fmla="*/ 8012825 w 10080264"/>
                <a:gd name="connsiteY3952" fmla="*/ 810778 h 3652478"/>
                <a:gd name="connsiteX3953" fmla="*/ 8066482 w 10080264"/>
                <a:gd name="connsiteY3953" fmla="*/ 815817 h 3652478"/>
                <a:gd name="connsiteX3954" fmla="*/ 8118339 w 10080264"/>
                <a:gd name="connsiteY3954" fmla="*/ 817616 h 3652478"/>
                <a:gd name="connsiteX3955" fmla="*/ 8171997 w 10080264"/>
                <a:gd name="connsiteY3955" fmla="*/ 815817 h 3652478"/>
                <a:gd name="connsiteX3956" fmla="*/ 8223854 w 10080264"/>
                <a:gd name="connsiteY3956" fmla="*/ 810778 h 3652478"/>
                <a:gd name="connsiteX3957" fmla="*/ 8281113 w 10080264"/>
                <a:gd name="connsiteY3957" fmla="*/ 810778 h 3652478"/>
                <a:gd name="connsiteX3958" fmla="*/ 8310643 w 10080264"/>
                <a:gd name="connsiteY3958" fmla="*/ 808978 h 3652478"/>
                <a:gd name="connsiteX3959" fmla="*/ 8341613 w 10080264"/>
                <a:gd name="connsiteY3959" fmla="*/ 807178 h 3652478"/>
                <a:gd name="connsiteX3960" fmla="*/ 8372943 w 10080264"/>
                <a:gd name="connsiteY3960" fmla="*/ 805379 h 3652478"/>
                <a:gd name="connsiteX3961" fmla="*/ 8403913 w 10080264"/>
                <a:gd name="connsiteY3961" fmla="*/ 803939 h 3652478"/>
                <a:gd name="connsiteX3962" fmla="*/ 8466214 w 10080264"/>
                <a:gd name="connsiteY3962" fmla="*/ 803939 h 3652478"/>
                <a:gd name="connsiteX3963" fmla="*/ 8485300 w 10080264"/>
                <a:gd name="connsiteY3963" fmla="*/ 803939 h 3652478"/>
                <a:gd name="connsiteX3964" fmla="*/ 8502585 w 10080264"/>
                <a:gd name="connsiteY3964" fmla="*/ 802139 h 3652478"/>
                <a:gd name="connsiteX3965" fmla="*/ 8538957 w 10080264"/>
                <a:gd name="connsiteY3965" fmla="*/ 796740 h 3652478"/>
                <a:gd name="connsiteX3966" fmla="*/ 8556603 w 10080264"/>
                <a:gd name="connsiteY3966" fmla="*/ 795300 h 3652478"/>
                <a:gd name="connsiteX3967" fmla="*/ 8575689 w 10080264"/>
                <a:gd name="connsiteY3967" fmla="*/ 793501 h 3652478"/>
                <a:gd name="connsiteX3968" fmla="*/ 8594416 w 10080264"/>
                <a:gd name="connsiteY3968" fmla="*/ 795300 h 3652478"/>
                <a:gd name="connsiteX3969" fmla="*/ 8615302 w 10080264"/>
                <a:gd name="connsiteY3969" fmla="*/ 796740 h 3652478"/>
                <a:gd name="connsiteX3970" fmla="*/ 8627546 w 10080264"/>
                <a:gd name="connsiteY3970" fmla="*/ 796740 h 3652478"/>
                <a:gd name="connsiteX3971" fmla="*/ 8634389 w 10080264"/>
                <a:gd name="connsiteY3971" fmla="*/ 798540 h 3652478"/>
                <a:gd name="connsiteX3972" fmla="*/ 8641231 w 10080264"/>
                <a:gd name="connsiteY3972" fmla="*/ 802139 h 3652478"/>
                <a:gd name="connsiteX3973" fmla="*/ 8649874 w 10080264"/>
                <a:gd name="connsiteY3973" fmla="*/ 803939 h 3652478"/>
                <a:gd name="connsiteX3974" fmla="*/ 8658517 w 10080264"/>
                <a:gd name="connsiteY3974" fmla="*/ 803939 h 3652478"/>
                <a:gd name="connsiteX3975" fmla="*/ 8694889 w 10080264"/>
                <a:gd name="connsiteY3975" fmla="*/ 810778 h 3652478"/>
                <a:gd name="connsiteX3976" fmla="*/ 8729820 w 10080264"/>
                <a:gd name="connsiteY3976" fmla="*/ 815817 h 3652478"/>
                <a:gd name="connsiteX3977" fmla="*/ 8764031 w 10080264"/>
                <a:gd name="connsiteY3977" fmla="*/ 815817 h 3652478"/>
                <a:gd name="connsiteX3978" fmla="*/ 8798963 w 10080264"/>
                <a:gd name="connsiteY3978" fmla="*/ 815817 h 3652478"/>
                <a:gd name="connsiteX3979" fmla="*/ 8837135 w 10080264"/>
                <a:gd name="connsiteY3979" fmla="*/ 812577 h 3652478"/>
                <a:gd name="connsiteX3980" fmla="*/ 8869906 w 10080264"/>
                <a:gd name="connsiteY3980" fmla="*/ 812577 h 3652478"/>
                <a:gd name="connsiteX3981" fmla="*/ 8900876 w 10080264"/>
                <a:gd name="connsiteY3981" fmla="*/ 814017 h 3652478"/>
                <a:gd name="connsiteX3982" fmla="*/ 8930406 w 10080264"/>
                <a:gd name="connsiteY3982" fmla="*/ 819416 h 3652478"/>
                <a:gd name="connsiteX3983" fmla="*/ 8942650 w 10080264"/>
                <a:gd name="connsiteY3983" fmla="*/ 821216 h 3652478"/>
                <a:gd name="connsiteX3984" fmla="*/ 8942650 w 10080264"/>
                <a:gd name="connsiteY3984" fmla="*/ 833094 h 3652478"/>
                <a:gd name="connsiteX3985" fmla="*/ 8944451 w 10080264"/>
                <a:gd name="connsiteY3985" fmla="*/ 969870 h 3652478"/>
                <a:gd name="connsiteX3986" fmla="*/ 8944451 w 10080264"/>
                <a:gd name="connsiteY3986" fmla="*/ 1035738 h 3652478"/>
                <a:gd name="connsiteX3987" fmla="*/ 8945891 w 10080264"/>
                <a:gd name="connsiteY3987" fmla="*/ 1096207 h 3652478"/>
                <a:gd name="connsiteX3988" fmla="*/ 8945891 w 10080264"/>
                <a:gd name="connsiteY3988" fmla="*/ 1125722 h 3652478"/>
                <a:gd name="connsiteX3989" fmla="*/ 8944451 w 10080264"/>
                <a:gd name="connsiteY3989" fmla="*/ 1155237 h 3652478"/>
                <a:gd name="connsiteX3990" fmla="*/ 8940850 w 10080264"/>
                <a:gd name="connsiteY3990" fmla="*/ 1184752 h 3652478"/>
                <a:gd name="connsiteX3991" fmla="*/ 8935448 w 10080264"/>
                <a:gd name="connsiteY3991" fmla="*/ 1212107 h 3652478"/>
                <a:gd name="connsiteX3992" fmla="*/ 8930406 w 10080264"/>
                <a:gd name="connsiteY3992" fmla="*/ 1239822 h 3652478"/>
                <a:gd name="connsiteX3993" fmla="*/ 8923564 w 10080264"/>
                <a:gd name="connsiteY3993" fmla="*/ 1267537 h 3652478"/>
                <a:gd name="connsiteX3994" fmla="*/ 8914921 w 10080264"/>
                <a:gd name="connsiteY3994" fmla="*/ 1293813 h 3652478"/>
                <a:gd name="connsiteX3995" fmla="*/ 8904478 w 10080264"/>
                <a:gd name="connsiteY3995" fmla="*/ 1319728 h 3652478"/>
                <a:gd name="connsiteX3996" fmla="*/ 8902677 w 10080264"/>
                <a:gd name="connsiteY3996" fmla="*/ 1322968 h 3652478"/>
                <a:gd name="connsiteX3997" fmla="*/ 8899436 w 10080264"/>
                <a:gd name="connsiteY3997" fmla="*/ 1326567 h 3652478"/>
                <a:gd name="connsiteX3998" fmla="*/ 8885391 w 10080264"/>
                <a:gd name="connsiteY3998" fmla="*/ 1335205 h 3652478"/>
                <a:gd name="connsiteX3999" fmla="*/ 8871707 w 10080264"/>
                <a:gd name="connsiteY3999" fmla="*/ 1340245 h 3652478"/>
                <a:gd name="connsiteX4000" fmla="*/ 8856222 w 10080264"/>
                <a:gd name="connsiteY4000" fmla="*/ 1342044 h 3652478"/>
                <a:gd name="connsiteX4001" fmla="*/ 8842177 w 10080264"/>
                <a:gd name="connsiteY4001" fmla="*/ 1340245 h 3652478"/>
                <a:gd name="connsiteX4002" fmla="*/ 8821290 w 10080264"/>
                <a:gd name="connsiteY4002" fmla="*/ 1337005 h 3652478"/>
                <a:gd name="connsiteX4003" fmla="*/ 8807606 w 10080264"/>
                <a:gd name="connsiteY4003" fmla="*/ 1335205 h 3652478"/>
                <a:gd name="connsiteX4004" fmla="*/ 8795362 w 10080264"/>
                <a:gd name="connsiteY4004" fmla="*/ 1331606 h 3652478"/>
                <a:gd name="connsiteX4005" fmla="*/ 8778076 w 10080264"/>
                <a:gd name="connsiteY4005" fmla="*/ 1330166 h 3652478"/>
                <a:gd name="connsiteX4006" fmla="*/ 8762591 w 10080264"/>
                <a:gd name="connsiteY4006" fmla="*/ 1328367 h 3652478"/>
                <a:gd name="connsiteX4007" fmla="*/ 8758990 w 10080264"/>
                <a:gd name="connsiteY4007" fmla="*/ 1330166 h 3652478"/>
                <a:gd name="connsiteX4008" fmla="*/ 8753948 w 10080264"/>
                <a:gd name="connsiteY4008" fmla="*/ 1331606 h 3652478"/>
                <a:gd name="connsiteX4009" fmla="*/ 8746746 w 10080264"/>
                <a:gd name="connsiteY4009" fmla="*/ 1338805 h 3652478"/>
                <a:gd name="connsiteX4010" fmla="*/ 8769433 w 10080264"/>
                <a:gd name="connsiteY4010" fmla="*/ 1392075 h 3652478"/>
                <a:gd name="connsiteX4011" fmla="*/ 8789960 w 10080264"/>
                <a:gd name="connsiteY4011" fmla="*/ 1447866 h 3652478"/>
                <a:gd name="connsiteX4012" fmla="*/ 8804004 w 10080264"/>
                <a:gd name="connsiteY4012" fmla="*/ 1480620 h 3652478"/>
                <a:gd name="connsiteX4013" fmla="*/ 8824891 w 10080264"/>
                <a:gd name="connsiteY4013" fmla="*/ 1553327 h 3652478"/>
                <a:gd name="connsiteX4014" fmla="*/ 8849019 w 10080264"/>
                <a:gd name="connsiteY4014" fmla="*/ 1632873 h 3652478"/>
                <a:gd name="connsiteX4015" fmla="*/ 8876748 w 10080264"/>
                <a:gd name="connsiteY4015" fmla="*/ 1705580 h 3652478"/>
                <a:gd name="connsiteX4016" fmla="*/ 8892234 w 10080264"/>
                <a:gd name="connsiteY4016" fmla="*/ 1740134 h 3652478"/>
                <a:gd name="connsiteX4017" fmla="*/ 8907718 w 10080264"/>
                <a:gd name="connsiteY4017" fmla="*/ 1776488 h 3652478"/>
                <a:gd name="connsiteX4018" fmla="*/ 8935448 w 10080264"/>
                <a:gd name="connsiteY4018" fmla="*/ 1842356 h 3652478"/>
                <a:gd name="connsiteX4019" fmla="*/ 8964977 w 10080264"/>
                <a:gd name="connsiteY4019" fmla="*/ 1907865 h 3652478"/>
                <a:gd name="connsiteX4020" fmla="*/ 8982623 w 10080264"/>
                <a:gd name="connsiteY4020" fmla="*/ 1895987 h 3652478"/>
                <a:gd name="connsiteX4021" fmla="*/ 8998108 w 10080264"/>
                <a:gd name="connsiteY4021" fmla="*/ 1882309 h 3652478"/>
                <a:gd name="connsiteX4022" fmla="*/ 9008552 w 10080264"/>
                <a:gd name="connsiteY4022" fmla="*/ 1868272 h 3652478"/>
                <a:gd name="connsiteX4023" fmla="*/ 9015394 w 10080264"/>
                <a:gd name="connsiteY4023" fmla="*/ 1852795 h 3652478"/>
                <a:gd name="connsiteX4024" fmla="*/ 9018635 w 10080264"/>
                <a:gd name="connsiteY4024" fmla="*/ 1842356 h 3652478"/>
                <a:gd name="connsiteX4025" fmla="*/ 9022236 w 10080264"/>
                <a:gd name="connsiteY4025" fmla="*/ 1826879 h 3652478"/>
                <a:gd name="connsiteX4026" fmla="*/ 9029078 w 10080264"/>
                <a:gd name="connsiteY4026" fmla="*/ 1809242 h 3652478"/>
                <a:gd name="connsiteX4027" fmla="*/ 9039522 w 10080264"/>
                <a:gd name="connsiteY4027" fmla="*/ 1790166 h 3652478"/>
                <a:gd name="connsiteX4028" fmla="*/ 9049965 w 10080264"/>
                <a:gd name="connsiteY4028" fmla="*/ 1762810 h 3652478"/>
                <a:gd name="connsiteX4029" fmla="*/ 9060409 w 10080264"/>
                <a:gd name="connsiteY4029" fmla="*/ 1730056 h 3652478"/>
                <a:gd name="connsiteX4030" fmla="*/ 9070492 w 10080264"/>
                <a:gd name="connsiteY4030" fmla="*/ 1700541 h 3652478"/>
                <a:gd name="connsiteX4031" fmla="*/ 9079495 w 10080264"/>
                <a:gd name="connsiteY4031" fmla="*/ 1674266 h 3652478"/>
                <a:gd name="connsiteX4032" fmla="*/ 9082736 w 10080264"/>
                <a:gd name="connsiteY4032" fmla="*/ 1658789 h 3652478"/>
                <a:gd name="connsiteX4033" fmla="*/ 9088138 w 10080264"/>
                <a:gd name="connsiteY4033" fmla="*/ 1643311 h 3652478"/>
                <a:gd name="connsiteX4034" fmla="*/ 9098581 w 10080264"/>
                <a:gd name="connsiteY4034" fmla="*/ 1615596 h 3652478"/>
                <a:gd name="connsiteX4035" fmla="*/ 9112266 w 10080264"/>
                <a:gd name="connsiteY4035" fmla="*/ 1584642 h 3652478"/>
                <a:gd name="connsiteX4036" fmla="*/ 9129552 w 10080264"/>
                <a:gd name="connsiteY4036" fmla="*/ 1553327 h 3652478"/>
                <a:gd name="connsiteX4037" fmla="*/ 9143596 w 10080264"/>
                <a:gd name="connsiteY4037" fmla="*/ 1527052 h 3652478"/>
                <a:gd name="connsiteX4038" fmla="*/ 9154040 w 10080264"/>
                <a:gd name="connsiteY4038" fmla="*/ 1499697 h 3652478"/>
                <a:gd name="connsiteX4039" fmla="*/ 9159081 w 10080264"/>
                <a:gd name="connsiteY4039" fmla="*/ 1494298 h 3652478"/>
                <a:gd name="connsiteX4040" fmla="*/ 9155480 w 10080264"/>
                <a:gd name="connsiteY4040" fmla="*/ 1487459 h 3652478"/>
                <a:gd name="connsiteX4041" fmla="*/ 9154040 w 10080264"/>
                <a:gd name="connsiteY4041" fmla="*/ 1480620 h 3652478"/>
                <a:gd name="connsiteX4042" fmla="*/ 9154040 w 10080264"/>
                <a:gd name="connsiteY4042" fmla="*/ 1468382 h 3652478"/>
                <a:gd name="connsiteX4043" fmla="*/ 9154040 w 10080264"/>
                <a:gd name="connsiteY4043" fmla="*/ 1463343 h 3652478"/>
                <a:gd name="connsiteX4044" fmla="*/ 9155480 w 10080264"/>
                <a:gd name="connsiteY4044" fmla="*/ 1459744 h 3652478"/>
                <a:gd name="connsiteX4045" fmla="*/ 9172766 w 10080264"/>
                <a:gd name="connsiteY4045" fmla="*/ 1430229 h 3652478"/>
                <a:gd name="connsiteX4046" fmla="*/ 9190051 w 10080264"/>
                <a:gd name="connsiteY4046" fmla="*/ 1400714 h 3652478"/>
                <a:gd name="connsiteX4047" fmla="*/ 9196894 w 10080264"/>
                <a:gd name="connsiteY4047" fmla="*/ 1385237 h 3652478"/>
                <a:gd name="connsiteX4048" fmla="*/ 9204096 w 10080264"/>
                <a:gd name="connsiteY4048" fmla="*/ 1367960 h 3652478"/>
                <a:gd name="connsiteX4049" fmla="*/ 9198694 w 10080264"/>
                <a:gd name="connsiteY4049" fmla="*/ 1362921 h 3652478"/>
                <a:gd name="connsiteX4050" fmla="*/ 9191852 w 10080264"/>
                <a:gd name="connsiteY4050" fmla="*/ 1356082 h 3652478"/>
                <a:gd name="connsiteX4051" fmla="*/ 9188251 w 10080264"/>
                <a:gd name="connsiteY4051" fmla="*/ 1348883 h 3652478"/>
                <a:gd name="connsiteX4052" fmla="*/ 9185010 w 10080264"/>
                <a:gd name="connsiteY4052" fmla="*/ 1342044 h 3652478"/>
                <a:gd name="connsiteX4053" fmla="*/ 9181408 w 10080264"/>
                <a:gd name="connsiteY4053" fmla="*/ 1337005 h 3652478"/>
                <a:gd name="connsiteX4054" fmla="*/ 9176367 w 10080264"/>
                <a:gd name="connsiteY4054" fmla="*/ 1337005 h 3652478"/>
                <a:gd name="connsiteX4055" fmla="*/ 9165923 w 10080264"/>
                <a:gd name="connsiteY4055" fmla="*/ 1337005 h 3652478"/>
                <a:gd name="connsiteX4056" fmla="*/ 9155480 w 10080264"/>
                <a:gd name="connsiteY4056" fmla="*/ 1338805 h 3652478"/>
                <a:gd name="connsiteX4057" fmla="*/ 9141796 w 10080264"/>
                <a:gd name="connsiteY4057" fmla="*/ 1342044 h 3652478"/>
                <a:gd name="connsiteX4058" fmla="*/ 9131352 w 10080264"/>
                <a:gd name="connsiteY4058" fmla="*/ 1347443 h 3652478"/>
                <a:gd name="connsiteX4059" fmla="*/ 9120909 w 10080264"/>
                <a:gd name="connsiteY4059" fmla="*/ 1347443 h 3652478"/>
                <a:gd name="connsiteX4060" fmla="*/ 9110465 w 10080264"/>
                <a:gd name="connsiteY4060" fmla="*/ 1347443 h 3652478"/>
                <a:gd name="connsiteX4061" fmla="*/ 9101822 w 10080264"/>
                <a:gd name="connsiteY4061" fmla="*/ 1342044 h 3652478"/>
                <a:gd name="connsiteX4062" fmla="*/ 9100022 w 10080264"/>
                <a:gd name="connsiteY4062" fmla="*/ 1347443 h 3652478"/>
                <a:gd name="connsiteX4063" fmla="*/ 9100022 w 10080264"/>
                <a:gd name="connsiteY4063" fmla="*/ 1352482 h 3652478"/>
                <a:gd name="connsiteX4064" fmla="*/ 9093180 w 10080264"/>
                <a:gd name="connsiteY4064" fmla="*/ 1364720 h 3652478"/>
                <a:gd name="connsiteX4065" fmla="*/ 9089578 w 10080264"/>
                <a:gd name="connsiteY4065" fmla="*/ 1369759 h 3652478"/>
                <a:gd name="connsiteX4066" fmla="*/ 9084537 w 10080264"/>
                <a:gd name="connsiteY4066" fmla="*/ 1372999 h 3652478"/>
                <a:gd name="connsiteX4067" fmla="*/ 9079495 w 10080264"/>
                <a:gd name="connsiteY4067" fmla="*/ 1376598 h 3652478"/>
                <a:gd name="connsiteX4068" fmla="*/ 9074093 w 10080264"/>
                <a:gd name="connsiteY4068" fmla="*/ 1380198 h 3652478"/>
                <a:gd name="connsiteX4069" fmla="*/ 9060409 w 10080264"/>
                <a:gd name="connsiteY4069" fmla="*/ 1381637 h 3652478"/>
                <a:gd name="connsiteX4070" fmla="*/ 9051766 w 10080264"/>
                <a:gd name="connsiteY4070" fmla="*/ 1380198 h 3652478"/>
                <a:gd name="connsiteX4071" fmla="*/ 9041322 w 10080264"/>
                <a:gd name="connsiteY4071" fmla="*/ 1376598 h 3652478"/>
                <a:gd name="connsiteX4072" fmla="*/ 9030879 w 10080264"/>
                <a:gd name="connsiteY4072" fmla="*/ 1371559 h 3652478"/>
                <a:gd name="connsiteX4073" fmla="*/ 9022236 w 10080264"/>
                <a:gd name="connsiteY4073" fmla="*/ 1364720 h 3652478"/>
                <a:gd name="connsiteX4074" fmla="*/ 9013593 w 10080264"/>
                <a:gd name="connsiteY4074" fmla="*/ 1354282 h 3652478"/>
                <a:gd name="connsiteX4075" fmla="*/ 9006751 w 10080264"/>
                <a:gd name="connsiteY4075" fmla="*/ 1338805 h 3652478"/>
                <a:gd name="connsiteX4076" fmla="*/ 9004950 w 10080264"/>
                <a:gd name="connsiteY4076" fmla="*/ 1330166 h 3652478"/>
                <a:gd name="connsiteX4077" fmla="*/ 9003150 w 10080264"/>
                <a:gd name="connsiteY4077" fmla="*/ 1321528 h 3652478"/>
                <a:gd name="connsiteX4078" fmla="*/ 9003150 w 10080264"/>
                <a:gd name="connsiteY4078" fmla="*/ 1309290 h 3652478"/>
                <a:gd name="connsiteX4079" fmla="*/ 9003150 w 10080264"/>
                <a:gd name="connsiteY4079" fmla="*/ 1297052 h 3652478"/>
                <a:gd name="connsiteX4080" fmla="*/ 9004950 w 10080264"/>
                <a:gd name="connsiteY4080" fmla="*/ 1269337 h 3652478"/>
                <a:gd name="connsiteX4081" fmla="*/ 9006751 w 10080264"/>
                <a:gd name="connsiteY4081" fmla="*/ 1241622 h 3652478"/>
                <a:gd name="connsiteX4082" fmla="*/ 9006751 w 10080264"/>
                <a:gd name="connsiteY4082" fmla="*/ 1189791 h 3652478"/>
                <a:gd name="connsiteX4083" fmla="*/ 9006751 w 10080264"/>
                <a:gd name="connsiteY4083" fmla="*/ 1094408 h 3652478"/>
                <a:gd name="connsiteX4084" fmla="*/ 9004950 w 10080264"/>
                <a:gd name="connsiteY4084" fmla="*/ 1047976 h 3652478"/>
                <a:gd name="connsiteX4085" fmla="*/ 9003150 w 10080264"/>
                <a:gd name="connsiteY4085" fmla="*/ 999384 h 3652478"/>
                <a:gd name="connsiteX4086" fmla="*/ 9001710 w 10080264"/>
                <a:gd name="connsiteY4086" fmla="*/ 952593 h 3652478"/>
                <a:gd name="connsiteX4087" fmla="*/ 8999909 w 10080264"/>
                <a:gd name="connsiteY4087" fmla="*/ 905801 h 3652478"/>
                <a:gd name="connsiteX4088" fmla="*/ 8999909 w 10080264"/>
                <a:gd name="connsiteY4088" fmla="*/ 819416 h 3652478"/>
                <a:gd name="connsiteX4089" fmla="*/ 8999909 w 10080264"/>
                <a:gd name="connsiteY4089" fmla="*/ 798540 h 3652478"/>
                <a:gd name="connsiteX4090" fmla="*/ 9018635 w 10080264"/>
                <a:gd name="connsiteY4090" fmla="*/ 803939 h 3652478"/>
                <a:gd name="connsiteX4091" fmla="*/ 9029078 w 10080264"/>
                <a:gd name="connsiteY4091" fmla="*/ 808978 h 3652478"/>
                <a:gd name="connsiteX4092" fmla="*/ 9037721 w 10080264"/>
                <a:gd name="connsiteY4092" fmla="*/ 814017 h 3652478"/>
                <a:gd name="connsiteX4093" fmla="*/ 9046364 w 10080264"/>
                <a:gd name="connsiteY4093" fmla="*/ 819416 h 3652478"/>
                <a:gd name="connsiteX4094" fmla="*/ 9055007 w 10080264"/>
                <a:gd name="connsiteY4094" fmla="*/ 826255 h 3652478"/>
                <a:gd name="connsiteX4095" fmla="*/ 9058608 w 10080264"/>
                <a:gd name="connsiteY4095" fmla="*/ 833094 h 3652478"/>
                <a:gd name="connsiteX4096" fmla="*/ 9061849 w 10080264"/>
                <a:gd name="connsiteY4096" fmla="*/ 838133 h 3652478"/>
                <a:gd name="connsiteX4097" fmla="*/ 9065450 w 10080264"/>
                <a:gd name="connsiteY4097" fmla="*/ 843532 h 3652478"/>
                <a:gd name="connsiteX4098" fmla="*/ 9091379 w 10080264"/>
                <a:gd name="connsiteY4098" fmla="*/ 833094 h 3652478"/>
                <a:gd name="connsiteX4099" fmla="*/ 9119108 w 10080264"/>
                <a:gd name="connsiteY4099" fmla="*/ 824455 h 3652478"/>
                <a:gd name="connsiteX4100" fmla="*/ 9150438 w 10080264"/>
                <a:gd name="connsiteY4100" fmla="*/ 819416 h 3652478"/>
                <a:gd name="connsiteX4101" fmla="*/ 9181408 w 10080264"/>
                <a:gd name="connsiteY4101" fmla="*/ 815817 h 3652478"/>
                <a:gd name="connsiteX4102" fmla="*/ 9212739 w 10080264"/>
                <a:gd name="connsiteY4102" fmla="*/ 810778 h 3652478"/>
                <a:gd name="connsiteX4103" fmla="*/ 9240468 w 10080264"/>
                <a:gd name="connsiteY4103" fmla="*/ 803939 h 3652478"/>
                <a:gd name="connsiteX4104" fmla="*/ 9268197 w 10080264"/>
                <a:gd name="connsiteY4104" fmla="*/ 795300 h 3652478"/>
                <a:gd name="connsiteX4105" fmla="*/ 9292325 w 10080264"/>
                <a:gd name="connsiteY4105" fmla="*/ 783063 h 3652478"/>
                <a:gd name="connsiteX4106" fmla="*/ 524307 w 10080264"/>
                <a:gd name="connsiteY4106" fmla="*/ 769015 h 3652478"/>
                <a:gd name="connsiteX4107" fmla="*/ 515671 w 10080264"/>
                <a:gd name="connsiteY4107" fmla="*/ 775856 h 3652478"/>
                <a:gd name="connsiteX4108" fmla="*/ 522508 w 10080264"/>
                <a:gd name="connsiteY4108" fmla="*/ 774056 h 3652478"/>
                <a:gd name="connsiteX4109" fmla="*/ 7051945 w 10080264"/>
                <a:gd name="connsiteY4109" fmla="*/ 765175 h 3652478"/>
                <a:gd name="connsiteX4110" fmla="*/ 7084714 w 10080264"/>
                <a:gd name="connsiteY4110" fmla="*/ 765175 h 3652478"/>
                <a:gd name="connsiteX4111" fmla="*/ 7119284 w 10080264"/>
                <a:gd name="connsiteY4111" fmla="*/ 765175 h 3652478"/>
                <a:gd name="connsiteX4112" fmla="*/ 7156015 w 10080264"/>
                <a:gd name="connsiteY4112" fmla="*/ 770216 h 3652478"/>
                <a:gd name="connsiteX4113" fmla="*/ 7190585 w 10080264"/>
                <a:gd name="connsiteY4113" fmla="*/ 777417 h 3652478"/>
                <a:gd name="connsiteX4114" fmla="*/ 7223354 w 10080264"/>
                <a:gd name="connsiteY4114" fmla="*/ 786059 h 3652478"/>
                <a:gd name="connsiteX4115" fmla="*/ 7252522 w 10080264"/>
                <a:gd name="connsiteY4115" fmla="*/ 797941 h 3652478"/>
                <a:gd name="connsiteX4116" fmla="*/ 7282051 w 10080264"/>
                <a:gd name="connsiteY4116" fmla="*/ 813424 h 3652478"/>
                <a:gd name="connsiteX4117" fmla="*/ 7308338 w 10080264"/>
                <a:gd name="connsiteY4117" fmla="*/ 830708 h 3652478"/>
                <a:gd name="connsiteX4118" fmla="*/ 7334266 w 10080264"/>
                <a:gd name="connsiteY4118" fmla="*/ 849791 h 3652478"/>
                <a:gd name="connsiteX4119" fmla="*/ 7356592 w 10080264"/>
                <a:gd name="connsiteY4119" fmla="*/ 874276 h 3652478"/>
                <a:gd name="connsiteX4120" fmla="*/ 7373877 w 10080264"/>
                <a:gd name="connsiteY4120" fmla="*/ 881118 h 3652478"/>
                <a:gd name="connsiteX4121" fmla="*/ 7389362 w 10080264"/>
                <a:gd name="connsiteY4121" fmla="*/ 891560 h 3652478"/>
                <a:gd name="connsiteX4122" fmla="*/ 7407007 w 10080264"/>
                <a:gd name="connsiteY4122" fmla="*/ 902002 h 3652478"/>
                <a:gd name="connsiteX4123" fmla="*/ 7424292 w 10080264"/>
                <a:gd name="connsiteY4123" fmla="*/ 915684 h 3652478"/>
                <a:gd name="connsiteX4124" fmla="*/ 7434735 w 10080264"/>
                <a:gd name="connsiteY4124" fmla="*/ 924326 h 3652478"/>
                <a:gd name="connsiteX4125" fmla="*/ 7443377 w 10080264"/>
                <a:gd name="connsiteY4125" fmla="*/ 934768 h 3652478"/>
                <a:gd name="connsiteX4126" fmla="*/ 7458862 w 10080264"/>
                <a:gd name="connsiteY4126" fmla="*/ 955652 h 3652478"/>
                <a:gd name="connsiteX4127" fmla="*/ 7476146 w 10080264"/>
                <a:gd name="connsiteY4127" fmla="*/ 983017 h 3652478"/>
                <a:gd name="connsiteX4128" fmla="*/ 7477947 w 10080264"/>
                <a:gd name="connsiteY4128" fmla="*/ 986618 h 3652478"/>
                <a:gd name="connsiteX4129" fmla="*/ 7477947 w 10080264"/>
                <a:gd name="connsiteY4129" fmla="*/ 1000661 h 3652478"/>
                <a:gd name="connsiteX4130" fmla="*/ 7467504 w 10080264"/>
                <a:gd name="connsiteY4130" fmla="*/ 1007502 h 3652478"/>
                <a:gd name="connsiteX4131" fmla="*/ 7464263 w 10080264"/>
                <a:gd name="connsiteY4131" fmla="*/ 1007502 h 3652478"/>
                <a:gd name="connsiteX4132" fmla="*/ 7465703 w 10080264"/>
                <a:gd name="connsiteY4132" fmla="*/ 1011103 h 3652478"/>
                <a:gd name="connsiteX4133" fmla="*/ 7469305 w 10080264"/>
                <a:gd name="connsiteY4133" fmla="*/ 1014343 h 3652478"/>
                <a:gd name="connsiteX4134" fmla="*/ 7472906 w 10080264"/>
                <a:gd name="connsiteY4134" fmla="*/ 1019744 h 3652478"/>
                <a:gd name="connsiteX4135" fmla="*/ 7481188 w 10080264"/>
                <a:gd name="connsiteY4135" fmla="*/ 1019744 h 3652478"/>
                <a:gd name="connsiteX4136" fmla="*/ 7488390 w 10080264"/>
                <a:gd name="connsiteY4136" fmla="*/ 1021545 h 3652478"/>
                <a:gd name="connsiteX4137" fmla="*/ 7497032 w 10080264"/>
                <a:gd name="connsiteY4137" fmla="*/ 1022985 h 3652478"/>
                <a:gd name="connsiteX4138" fmla="*/ 7503874 w 10080264"/>
                <a:gd name="connsiteY4138" fmla="*/ 1026586 h 3652478"/>
                <a:gd name="connsiteX4139" fmla="*/ 7508916 w 10080264"/>
                <a:gd name="connsiteY4139" fmla="*/ 1030186 h 3652478"/>
                <a:gd name="connsiteX4140" fmla="*/ 7515758 w 10080264"/>
                <a:gd name="connsiteY4140" fmla="*/ 1037028 h 3652478"/>
                <a:gd name="connsiteX4141" fmla="*/ 7521159 w 10080264"/>
                <a:gd name="connsiteY4141" fmla="*/ 1043869 h 3652478"/>
                <a:gd name="connsiteX4142" fmla="*/ 7526201 w 10080264"/>
                <a:gd name="connsiteY4142" fmla="*/ 1050710 h 3652478"/>
                <a:gd name="connsiteX4143" fmla="*/ 7528001 w 10080264"/>
                <a:gd name="connsiteY4143" fmla="*/ 1062953 h 3652478"/>
                <a:gd name="connsiteX4144" fmla="*/ 7529802 w 10080264"/>
                <a:gd name="connsiteY4144" fmla="*/ 1071594 h 3652478"/>
                <a:gd name="connsiteX4145" fmla="*/ 7528001 w 10080264"/>
                <a:gd name="connsiteY4145" fmla="*/ 1080236 h 3652478"/>
                <a:gd name="connsiteX4146" fmla="*/ 7524400 w 10080264"/>
                <a:gd name="connsiteY4146" fmla="*/ 1088878 h 3652478"/>
                <a:gd name="connsiteX4147" fmla="*/ 7521159 w 10080264"/>
                <a:gd name="connsiteY4147" fmla="*/ 1092478 h 3652478"/>
                <a:gd name="connsiteX4148" fmla="*/ 7528001 w 10080264"/>
                <a:gd name="connsiteY4148" fmla="*/ 1093919 h 3652478"/>
                <a:gd name="connsiteX4149" fmla="*/ 7536644 w 10080264"/>
                <a:gd name="connsiteY4149" fmla="*/ 1095719 h 3652478"/>
                <a:gd name="connsiteX4150" fmla="*/ 7547087 w 10080264"/>
                <a:gd name="connsiteY4150" fmla="*/ 1100760 h 3652478"/>
                <a:gd name="connsiteX4151" fmla="*/ 7553929 w 10080264"/>
                <a:gd name="connsiteY4151" fmla="*/ 1102560 h 3652478"/>
                <a:gd name="connsiteX4152" fmla="*/ 7555729 w 10080264"/>
                <a:gd name="connsiteY4152" fmla="*/ 1109402 h 3652478"/>
                <a:gd name="connsiteX4153" fmla="*/ 7576615 w 10080264"/>
                <a:gd name="connsiteY4153" fmla="*/ 1167013 h 3652478"/>
                <a:gd name="connsiteX4154" fmla="*/ 7597501 w 10080264"/>
                <a:gd name="connsiteY4154" fmla="*/ 1227504 h 3652478"/>
                <a:gd name="connsiteX4155" fmla="*/ 7616587 w 10080264"/>
                <a:gd name="connsiteY4155" fmla="*/ 1289796 h 3652478"/>
                <a:gd name="connsiteX4156" fmla="*/ 7633872 w 10080264"/>
                <a:gd name="connsiteY4156" fmla="*/ 1353889 h 3652478"/>
                <a:gd name="connsiteX4157" fmla="*/ 7647556 w 10080264"/>
                <a:gd name="connsiteY4157" fmla="*/ 1423022 h 3652478"/>
                <a:gd name="connsiteX4158" fmla="*/ 7701211 w 10080264"/>
                <a:gd name="connsiteY4158" fmla="*/ 1397097 h 3652478"/>
                <a:gd name="connsiteX4159" fmla="*/ 7650796 w 10080264"/>
                <a:gd name="connsiteY4159" fmla="*/ 1435265 h 3652478"/>
                <a:gd name="connsiteX4160" fmla="*/ 7661239 w 10080264"/>
                <a:gd name="connsiteY4160" fmla="*/ 1509439 h 3652478"/>
                <a:gd name="connsiteX4161" fmla="*/ 7669882 w 10080264"/>
                <a:gd name="connsiteY4161" fmla="*/ 1565250 h 3652478"/>
                <a:gd name="connsiteX4162" fmla="*/ 7677084 w 10080264"/>
                <a:gd name="connsiteY4162" fmla="*/ 1620340 h 3652478"/>
                <a:gd name="connsiteX4163" fmla="*/ 7692568 w 10080264"/>
                <a:gd name="connsiteY4163" fmla="*/ 1728001 h 3652478"/>
                <a:gd name="connsiteX4164" fmla="*/ 7703012 w 10080264"/>
                <a:gd name="connsiteY4164" fmla="*/ 1837102 h 3652478"/>
                <a:gd name="connsiteX4165" fmla="*/ 7708053 w 10080264"/>
                <a:gd name="connsiteY4165" fmla="*/ 1893993 h 3652478"/>
                <a:gd name="connsiteX4166" fmla="*/ 7711654 w 10080264"/>
                <a:gd name="connsiteY4166" fmla="*/ 1954485 h 3652478"/>
                <a:gd name="connsiteX4167" fmla="*/ 7713455 w 10080264"/>
                <a:gd name="connsiteY4167" fmla="*/ 1973568 h 3652478"/>
                <a:gd name="connsiteX4168" fmla="*/ 7713455 w 10080264"/>
                <a:gd name="connsiteY4168" fmla="*/ 1993012 h 3652478"/>
                <a:gd name="connsiteX4169" fmla="*/ 7713455 w 10080264"/>
                <a:gd name="connsiteY4169" fmla="*/ 2011736 h 3652478"/>
                <a:gd name="connsiteX4170" fmla="*/ 7711654 w 10080264"/>
                <a:gd name="connsiteY4170" fmla="*/ 2029019 h 3652478"/>
                <a:gd name="connsiteX4171" fmla="*/ 7708053 w 10080264"/>
                <a:gd name="connsiteY4171" fmla="*/ 2044502 h 3652478"/>
                <a:gd name="connsiteX4172" fmla="*/ 7708053 w 10080264"/>
                <a:gd name="connsiteY4172" fmla="*/ 2060345 h 3652478"/>
                <a:gd name="connsiteX4173" fmla="*/ 7708053 w 10080264"/>
                <a:gd name="connsiteY4173" fmla="*/ 2074028 h 3652478"/>
                <a:gd name="connsiteX4174" fmla="*/ 7711654 w 10080264"/>
                <a:gd name="connsiteY4174" fmla="*/ 2088071 h 3652478"/>
                <a:gd name="connsiteX4175" fmla="*/ 7711654 w 10080264"/>
                <a:gd name="connsiteY4175" fmla="*/ 2103554 h 3652478"/>
                <a:gd name="connsiteX4176" fmla="*/ 7713455 w 10080264"/>
                <a:gd name="connsiteY4176" fmla="*/ 2119037 h 3652478"/>
                <a:gd name="connsiteX4177" fmla="*/ 7716696 w 10080264"/>
                <a:gd name="connsiteY4177" fmla="*/ 2133079 h 3652478"/>
                <a:gd name="connsiteX4178" fmla="*/ 7722097 w 10080264"/>
                <a:gd name="connsiteY4178" fmla="*/ 2145322 h 3652478"/>
                <a:gd name="connsiteX4179" fmla="*/ 7723898 w 10080264"/>
                <a:gd name="connsiteY4179" fmla="*/ 2157204 h 3652478"/>
                <a:gd name="connsiteX4180" fmla="*/ 7727139 w 10080264"/>
                <a:gd name="connsiteY4180" fmla="*/ 2179528 h 3652478"/>
                <a:gd name="connsiteX4181" fmla="*/ 7728939 w 10080264"/>
                <a:gd name="connsiteY4181" fmla="*/ 2198612 h 3652478"/>
                <a:gd name="connsiteX4182" fmla="*/ 7739382 w 10080264"/>
                <a:gd name="connsiteY4182" fmla="*/ 2204013 h 3652478"/>
                <a:gd name="connsiteX4183" fmla="*/ 7753066 w 10080264"/>
                <a:gd name="connsiteY4183" fmla="*/ 2210854 h 3652478"/>
                <a:gd name="connsiteX4184" fmla="*/ 7772152 w 10080264"/>
                <a:gd name="connsiteY4184" fmla="*/ 2216255 h 3652478"/>
                <a:gd name="connsiteX4185" fmla="*/ 7796278 w 10080264"/>
                <a:gd name="connsiteY4185" fmla="*/ 2223097 h 3652478"/>
                <a:gd name="connsiteX4186" fmla="*/ 7822566 w 10080264"/>
                <a:gd name="connsiteY4186" fmla="*/ 2228138 h 3652478"/>
                <a:gd name="connsiteX4187" fmla="*/ 7846693 w 10080264"/>
                <a:gd name="connsiteY4187" fmla="*/ 2231738 h 3652478"/>
                <a:gd name="connsiteX4188" fmla="*/ 7867579 w 10080264"/>
                <a:gd name="connsiteY4188" fmla="*/ 2231738 h 3652478"/>
                <a:gd name="connsiteX4189" fmla="*/ 7886664 w 10080264"/>
                <a:gd name="connsiteY4189" fmla="*/ 2229938 h 3652478"/>
                <a:gd name="connsiteX4190" fmla="*/ 7897107 w 10080264"/>
                <a:gd name="connsiteY4190" fmla="*/ 2228138 h 3652478"/>
                <a:gd name="connsiteX4191" fmla="*/ 7905750 w 10080264"/>
                <a:gd name="connsiteY4191" fmla="*/ 2226337 h 3652478"/>
                <a:gd name="connsiteX4192" fmla="*/ 7912592 w 10080264"/>
                <a:gd name="connsiteY4192" fmla="*/ 2223097 h 3652478"/>
                <a:gd name="connsiteX4193" fmla="*/ 7917633 w 10080264"/>
                <a:gd name="connsiteY4193" fmla="*/ 2219496 h 3652478"/>
                <a:gd name="connsiteX4194" fmla="*/ 7926276 w 10080264"/>
                <a:gd name="connsiteY4194" fmla="*/ 2214455 h 3652478"/>
                <a:gd name="connsiteX4195" fmla="*/ 7933118 w 10080264"/>
                <a:gd name="connsiteY4195" fmla="*/ 2210854 h 3652478"/>
                <a:gd name="connsiteX4196" fmla="*/ 7939960 w 10080264"/>
                <a:gd name="connsiteY4196" fmla="*/ 2209054 h 3652478"/>
                <a:gd name="connsiteX4197" fmla="*/ 7947162 w 10080264"/>
                <a:gd name="connsiteY4197" fmla="*/ 2209054 h 3652478"/>
                <a:gd name="connsiteX4198" fmla="*/ 7954004 w 10080264"/>
                <a:gd name="connsiteY4198" fmla="*/ 2210854 h 3652478"/>
                <a:gd name="connsiteX4199" fmla="*/ 7960846 w 10080264"/>
                <a:gd name="connsiteY4199" fmla="*/ 2212655 h 3652478"/>
                <a:gd name="connsiteX4200" fmla="*/ 7974890 w 10080264"/>
                <a:gd name="connsiteY4200" fmla="*/ 2221296 h 3652478"/>
                <a:gd name="connsiteX4201" fmla="*/ 7979931 w 10080264"/>
                <a:gd name="connsiteY4201" fmla="*/ 2224897 h 3652478"/>
                <a:gd name="connsiteX4202" fmla="*/ 7981732 w 10080264"/>
                <a:gd name="connsiteY4202" fmla="*/ 2229938 h 3652478"/>
                <a:gd name="connsiteX4203" fmla="*/ 7983532 w 10080264"/>
                <a:gd name="connsiteY4203" fmla="*/ 2242180 h 3652478"/>
                <a:gd name="connsiteX4204" fmla="*/ 7981732 w 10080264"/>
                <a:gd name="connsiteY4204" fmla="*/ 2252622 h 3652478"/>
                <a:gd name="connsiteX4205" fmla="*/ 7979931 w 10080264"/>
                <a:gd name="connsiteY4205" fmla="*/ 2261264 h 3652478"/>
                <a:gd name="connsiteX4206" fmla="*/ 7976690 w 10080264"/>
                <a:gd name="connsiteY4206" fmla="*/ 2268105 h 3652478"/>
                <a:gd name="connsiteX4207" fmla="*/ 7973089 w 10080264"/>
                <a:gd name="connsiteY4207" fmla="*/ 2273146 h 3652478"/>
                <a:gd name="connsiteX4208" fmla="*/ 7969488 w 10080264"/>
                <a:gd name="connsiteY4208" fmla="*/ 2276747 h 3652478"/>
                <a:gd name="connsiteX4209" fmla="*/ 7959045 w 10080264"/>
                <a:gd name="connsiteY4209" fmla="*/ 2281788 h 3652478"/>
                <a:gd name="connsiteX4210" fmla="*/ 7955804 w 10080264"/>
                <a:gd name="connsiteY4210" fmla="*/ 2283588 h 3652478"/>
                <a:gd name="connsiteX4211" fmla="*/ 7952203 w 10080264"/>
                <a:gd name="connsiteY4211" fmla="*/ 2288989 h 3652478"/>
                <a:gd name="connsiteX4212" fmla="*/ 7952203 w 10080264"/>
                <a:gd name="connsiteY4212" fmla="*/ 2295831 h 3652478"/>
                <a:gd name="connsiteX4213" fmla="*/ 7950403 w 10080264"/>
                <a:gd name="connsiteY4213" fmla="*/ 2300872 h 3652478"/>
                <a:gd name="connsiteX4214" fmla="*/ 7952203 w 10080264"/>
                <a:gd name="connsiteY4214" fmla="*/ 2316355 h 3652478"/>
                <a:gd name="connsiteX4215" fmla="*/ 7955804 w 10080264"/>
                <a:gd name="connsiteY4215" fmla="*/ 2328597 h 3652478"/>
                <a:gd name="connsiteX4216" fmla="*/ 7960846 w 10080264"/>
                <a:gd name="connsiteY4216" fmla="*/ 2337239 h 3652478"/>
                <a:gd name="connsiteX4217" fmla="*/ 7966247 w 10080264"/>
                <a:gd name="connsiteY4217" fmla="*/ 2342280 h 3652478"/>
                <a:gd name="connsiteX4218" fmla="*/ 7974890 w 10080264"/>
                <a:gd name="connsiteY4218" fmla="*/ 2351281 h 3652478"/>
                <a:gd name="connsiteX4219" fmla="*/ 7987133 w 10080264"/>
                <a:gd name="connsiteY4219" fmla="*/ 2359923 h 3652478"/>
                <a:gd name="connsiteX4220" fmla="*/ 8011260 w 10080264"/>
                <a:gd name="connsiteY4220" fmla="*/ 2373606 h 3652478"/>
                <a:gd name="connsiteX4221" fmla="*/ 8018102 w 10080264"/>
                <a:gd name="connsiteY4221" fmla="*/ 2379007 h 3652478"/>
                <a:gd name="connsiteX4222" fmla="*/ 8018102 w 10080264"/>
                <a:gd name="connsiteY4222" fmla="*/ 2387648 h 3652478"/>
                <a:gd name="connsiteX4223" fmla="*/ 8018102 w 10080264"/>
                <a:gd name="connsiteY4223" fmla="*/ 2398090 h 3652478"/>
                <a:gd name="connsiteX4224" fmla="*/ 8016662 w 10080264"/>
                <a:gd name="connsiteY4224" fmla="*/ 2406732 h 3652478"/>
                <a:gd name="connsiteX4225" fmla="*/ 8013061 w 10080264"/>
                <a:gd name="connsiteY4225" fmla="*/ 2415374 h 3652478"/>
                <a:gd name="connsiteX4226" fmla="*/ 8007659 w 10080264"/>
                <a:gd name="connsiteY4226" fmla="*/ 2420415 h 3652478"/>
                <a:gd name="connsiteX4227" fmla="*/ 8002618 w 10080264"/>
                <a:gd name="connsiteY4227" fmla="*/ 2425816 h 3652478"/>
                <a:gd name="connsiteX4228" fmla="*/ 7997216 w 10080264"/>
                <a:gd name="connsiteY4228" fmla="*/ 2429056 h 3652478"/>
                <a:gd name="connsiteX4229" fmla="*/ 7992175 w 10080264"/>
                <a:gd name="connsiteY4229" fmla="*/ 2430857 h 3652478"/>
                <a:gd name="connsiteX4230" fmla="*/ 7985333 w 10080264"/>
                <a:gd name="connsiteY4230" fmla="*/ 2432657 h 3652478"/>
                <a:gd name="connsiteX4231" fmla="*/ 7981732 w 10080264"/>
                <a:gd name="connsiteY4231" fmla="*/ 2432657 h 3652478"/>
                <a:gd name="connsiteX4232" fmla="*/ 7981732 w 10080264"/>
                <a:gd name="connsiteY4232" fmla="*/ 2435898 h 3652478"/>
                <a:gd name="connsiteX4233" fmla="*/ 7981732 w 10080264"/>
                <a:gd name="connsiteY4233" fmla="*/ 2515833 h 3652478"/>
                <a:gd name="connsiteX4234" fmla="*/ 7979931 w 10080264"/>
                <a:gd name="connsiteY4234" fmla="*/ 2533116 h 3652478"/>
                <a:gd name="connsiteX4235" fmla="*/ 7983532 w 10080264"/>
                <a:gd name="connsiteY4235" fmla="*/ 2548599 h 3652478"/>
                <a:gd name="connsiteX4236" fmla="*/ 7987133 w 10080264"/>
                <a:gd name="connsiteY4236" fmla="*/ 2560842 h 3652478"/>
                <a:gd name="connsiteX4237" fmla="*/ 7995776 w 10080264"/>
                <a:gd name="connsiteY4237" fmla="*/ 2570564 h 3652478"/>
                <a:gd name="connsiteX4238" fmla="*/ 8002618 w 10080264"/>
                <a:gd name="connsiteY4238" fmla="*/ 2577765 h 3652478"/>
                <a:gd name="connsiteX4239" fmla="*/ 7999017 w 10080264"/>
                <a:gd name="connsiteY4239" fmla="*/ 2586407 h 3652478"/>
                <a:gd name="connsiteX4240" fmla="*/ 7993975 w 10080264"/>
                <a:gd name="connsiteY4240" fmla="*/ 2598289 h 3652478"/>
                <a:gd name="connsiteX4241" fmla="*/ 7987133 w 10080264"/>
                <a:gd name="connsiteY4241" fmla="*/ 2606931 h 3652478"/>
                <a:gd name="connsiteX4242" fmla="*/ 7978131 w 10080264"/>
                <a:gd name="connsiteY4242" fmla="*/ 2614132 h 3652478"/>
                <a:gd name="connsiteX4243" fmla="*/ 7968048 w 10080264"/>
                <a:gd name="connsiteY4243" fmla="*/ 2619173 h 3652478"/>
                <a:gd name="connsiteX4244" fmla="*/ 7968048 w 10080264"/>
                <a:gd name="connsiteY4244" fmla="*/ 2624214 h 3652478"/>
                <a:gd name="connsiteX4245" fmla="*/ 7969488 w 10080264"/>
                <a:gd name="connsiteY4245" fmla="*/ 2646898 h 3652478"/>
                <a:gd name="connsiteX4246" fmla="*/ 7971289 w 10080264"/>
                <a:gd name="connsiteY4246" fmla="*/ 2655540 h 3652478"/>
                <a:gd name="connsiteX4247" fmla="*/ 7964447 w 10080264"/>
                <a:gd name="connsiteY4247" fmla="*/ 2660941 h 3652478"/>
                <a:gd name="connsiteX4248" fmla="*/ 7926276 w 10080264"/>
                <a:gd name="connsiteY4248" fmla="*/ 2688666 h 3652478"/>
                <a:gd name="connsiteX4249" fmla="*/ 7917633 w 10080264"/>
                <a:gd name="connsiteY4249" fmla="*/ 2695508 h 3652478"/>
                <a:gd name="connsiteX4250" fmla="*/ 7907190 w 10080264"/>
                <a:gd name="connsiteY4250" fmla="*/ 2702349 h 3652478"/>
                <a:gd name="connsiteX4251" fmla="*/ 7898548 w 10080264"/>
                <a:gd name="connsiteY4251" fmla="*/ 2709190 h 3652478"/>
                <a:gd name="connsiteX4252" fmla="*/ 7889905 w 10080264"/>
                <a:gd name="connsiteY4252" fmla="*/ 2716032 h 3652478"/>
                <a:gd name="connsiteX4253" fmla="*/ 7886664 w 10080264"/>
                <a:gd name="connsiteY4253" fmla="*/ 2721433 h 3652478"/>
                <a:gd name="connsiteX4254" fmla="*/ 7879822 w 10080264"/>
                <a:gd name="connsiteY4254" fmla="*/ 2721433 h 3652478"/>
                <a:gd name="connsiteX4255" fmla="*/ 7825807 w 10080264"/>
                <a:gd name="connsiteY4255" fmla="*/ 2719632 h 3652478"/>
                <a:gd name="connsiteX4256" fmla="*/ 7773952 w 10080264"/>
                <a:gd name="connsiteY4256" fmla="*/ 2717832 h 3652478"/>
                <a:gd name="connsiteX4257" fmla="*/ 7673483 w 10080264"/>
                <a:gd name="connsiteY4257" fmla="*/ 2712791 h 3652478"/>
                <a:gd name="connsiteX4258" fmla="*/ 7619828 w 10080264"/>
                <a:gd name="connsiteY4258" fmla="*/ 2709190 h 3652478"/>
                <a:gd name="connsiteX4259" fmla="*/ 7567973 w 10080264"/>
                <a:gd name="connsiteY4259" fmla="*/ 2704149 h 3652478"/>
                <a:gd name="connsiteX4260" fmla="*/ 7488390 w 10080264"/>
                <a:gd name="connsiteY4260" fmla="*/ 2698748 h 3652478"/>
                <a:gd name="connsiteX4261" fmla="*/ 7308338 w 10080264"/>
                <a:gd name="connsiteY4261" fmla="*/ 2686866 h 3652478"/>
                <a:gd name="connsiteX4262" fmla="*/ 7262965 w 10080264"/>
                <a:gd name="connsiteY4262" fmla="*/ 2685066 h 3652478"/>
                <a:gd name="connsiteX4263" fmla="*/ 7217953 w 10080264"/>
                <a:gd name="connsiteY4263" fmla="*/ 2686866 h 3652478"/>
                <a:gd name="connsiteX4264" fmla="*/ 7119284 w 10080264"/>
                <a:gd name="connsiteY4264" fmla="*/ 2690107 h 3652478"/>
                <a:gd name="connsiteX4265" fmla="*/ 7107401 w 10080264"/>
                <a:gd name="connsiteY4265" fmla="*/ 2691907 h 3652478"/>
                <a:gd name="connsiteX4266" fmla="*/ 7103800 w 10080264"/>
                <a:gd name="connsiteY4266" fmla="*/ 2678224 h 3652478"/>
                <a:gd name="connsiteX4267" fmla="*/ 7093357 w 10080264"/>
                <a:gd name="connsiteY4267" fmla="*/ 2619173 h 3652478"/>
                <a:gd name="connsiteX4268" fmla="*/ 7091556 w 10080264"/>
                <a:gd name="connsiteY4268" fmla="*/ 2614132 h 3652478"/>
                <a:gd name="connsiteX4269" fmla="*/ 7091556 w 10080264"/>
                <a:gd name="connsiteY4269" fmla="*/ 2608731 h 3652478"/>
                <a:gd name="connsiteX4270" fmla="*/ 7088315 w 10080264"/>
                <a:gd name="connsiteY4270" fmla="*/ 2603690 h 3652478"/>
                <a:gd name="connsiteX4271" fmla="*/ 7082914 w 10080264"/>
                <a:gd name="connsiteY4271" fmla="*/ 2598289 h 3652478"/>
                <a:gd name="connsiteX4272" fmla="*/ 7081473 w 10080264"/>
                <a:gd name="connsiteY4272" fmla="*/ 2596489 h 3652478"/>
                <a:gd name="connsiteX4273" fmla="*/ 7076072 w 10080264"/>
                <a:gd name="connsiteY4273" fmla="*/ 2596489 h 3652478"/>
                <a:gd name="connsiteX4274" fmla="*/ 7062388 w 10080264"/>
                <a:gd name="connsiteY4274" fmla="*/ 2596489 h 3652478"/>
                <a:gd name="connsiteX4275" fmla="*/ 7062388 w 10080264"/>
                <a:gd name="connsiteY4275" fmla="*/ 2581006 h 3652478"/>
                <a:gd name="connsiteX4276" fmla="*/ 7062388 w 10080264"/>
                <a:gd name="connsiteY4276" fmla="*/ 2565883 h 3652478"/>
                <a:gd name="connsiteX4277" fmla="*/ 7065629 w 10080264"/>
                <a:gd name="connsiteY4277" fmla="*/ 2550400 h 3652478"/>
                <a:gd name="connsiteX4278" fmla="*/ 7071030 w 10080264"/>
                <a:gd name="connsiteY4278" fmla="*/ 2536717 h 3652478"/>
                <a:gd name="connsiteX4279" fmla="*/ 7077872 w 10080264"/>
                <a:gd name="connsiteY4279" fmla="*/ 2522674 h 3652478"/>
                <a:gd name="connsiteX4280" fmla="*/ 7076072 w 10080264"/>
                <a:gd name="connsiteY4280" fmla="*/ 2522674 h 3652478"/>
                <a:gd name="connsiteX4281" fmla="*/ 7069230 w 10080264"/>
                <a:gd name="connsiteY4281" fmla="*/ 2520874 h 3652478"/>
                <a:gd name="connsiteX4282" fmla="*/ 7064188 w 10080264"/>
                <a:gd name="connsiteY4282" fmla="*/ 2515833 h 3652478"/>
                <a:gd name="connsiteX4283" fmla="*/ 7058787 w 10080264"/>
                <a:gd name="connsiteY4283" fmla="*/ 2508632 h 3652478"/>
                <a:gd name="connsiteX4284" fmla="*/ 7055546 w 10080264"/>
                <a:gd name="connsiteY4284" fmla="*/ 2499990 h 3652478"/>
                <a:gd name="connsiteX4285" fmla="*/ 7051945 w 10080264"/>
                <a:gd name="connsiteY4285" fmla="*/ 2489548 h 3652478"/>
                <a:gd name="connsiteX4286" fmla="*/ 7050144 w 10080264"/>
                <a:gd name="connsiteY4286" fmla="*/ 2479106 h 3652478"/>
                <a:gd name="connsiteX4287" fmla="*/ 7050144 w 10080264"/>
                <a:gd name="connsiteY4287" fmla="*/ 2468664 h 3652478"/>
                <a:gd name="connsiteX4288" fmla="*/ 7051945 w 10080264"/>
                <a:gd name="connsiteY4288" fmla="*/ 2458582 h 3652478"/>
                <a:gd name="connsiteX4289" fmla="*/ 7055546 w 10080264"/>
                <a:gd name="connsiteY4289" fmla="*/ 2449940 h 3652478"/>
                <a:gd name="connsiteX4290" fmla="*/ 7060587 w 10080264"/>
                <a:gd name="connsiteY4290" fmla="*/ 2441299 h 3652478"/>
                <a:gd name="connsiteX4291" fmla="*/ 7067429 w 10080264"/>
                <a:gd name="connsiteY4291" fmla="*/ 2434097 h 3652478"/>
                <a:gd name="connsiteX4292" fmla="*/ 7076072 w 10080264"/>
                <a:gd name="connsiteY4292" fmla="*/ 2427256 h 3652478"/>
                <a:gd name="connsiteX4293" fmla="*/ 7100199 w 10080264"/>
                <a:gd name="connsiteY4293" fmla="*/ 2413573 h 3652478"/>
                <a:gd name="connsiteX4294" fmla="*/ 7122885 w 10080264"/>
                <a:gd name="connsiteY4294" fmla="*/ 2401331 h 3652478"/>
                <a:gd name="connsiteX4295" fmla="*/ 7124686 w 10080264"/>
                <a:gd name="connsiteY4295" fmla="*/ 2306273 h 3652478"/>
                <a:gd name="connsiteX4296" fmla="*/ 7127927 w 10080264"/>
                <a:gd name="connsiteY4296" fmla="*/ 2204013 h 3652478"/>
                <a:gd name="connsiteX4297" fmla="*/ 7129727 w 10080264"/>
                <a:gd name="connsiteY4297" fmla="*/ 2179528 h 3652478"/>
                <a:gd name="connsiteX4298" fmla="*/ 7131528 w 10080264"/>
                <a:gd name="connsiteY4298" fmla="*/ 2119037 h 3652478"/>
                <a:gd name="connsiteX4299" fmla="*/ 7133328 w 10080264"/>
                <a:gd name="connsiteY4299" fmla="*/ 2056745 h 3652478"/>
                <a:gd name="connsiteX4300" fmla="*/ 7131528 w 10080264"/>
                <a:gd name="connsiteY4300" fmla="*/ 1994452 h 3652478"/>
                <a:gd name="connsiteX4301" fmla="*/ 7129727 w 10080264"/>
                <a:gd name="connsiteY4301" fmla="*/ 1933961 h 3652478"/>
                <a:gd name="connsiteX4302" fmla="*/ 7124686 w 10080264"/>
                <a:gd name="connsiteY4302" fmla="*/ 1874909 h 3652478"/>
                <a:gd name="connsiteX4303" fmla="*/ 7119284 w 10080264"/>
                <a:gd name="connsiteY4303" fmla="*/ 1816218 h 3652478"/>
                <a:gd name="connsiteX4304" fmla="*/ 7110642 w 10080264"/>
                <a:gd name="connsiteY4304" fmla="*/ 1758967 h 3652478"/>
                <a:gd name="connsiteX4305" fmla="*/ 7103800 w 10080264"/>
                <a:gd name="connsiteY4305" fmla="*/ 1707117 h 3652478"/>
                <a:gd name="connsiteX4306" fmla="*/ 7096958 w 10080264"/>
                <a:gd name="connsiteY4306" fmla="*/ 1681192 h 3652478"/>
                <a:gd name="connsiteX4307" fmla="*/ 7090116 w 10080264"/>
                <a:gd name="connsiteY4307" fmla="*/ 1654907 h 3652478"/>
                <a:gd name="connsiteX4308" fmla="*/ 7081473 w 10080264"/>
                <a:gd name="connsiteY4308" fmla="*/ 1630782 h 3652478"/>
                <a:gd name="connsiteX4309" fmla="*/ 7072831 w 10080264"/>
                <a:gd name="connsiteY4309" fmla="*/ 1608458 h 3652478"/>
                <a:gd name="connsiteX4310" fmla="*/ 7062388 w 10080264"/>
                <a:gd name="connsiteY4310" fmla="*/ 1585774 h 3652478"/>
                <a:gd name="connsiteX4311" fmla="*/ 7051945 w 10080264"/>
                <a:gd name="connsiteY4311" fmla="*/ 1565250 h 3652478"/>
                <a:gd name="connsiteX4312" fmla="*/ 7039701 w 10080264"/>
                <a:gd name="connsiteY4312" fmla="*/ 1546166 h 3652478"/>
                <a:gd name="connsiteX4313" fmla="*/ 7027818 w 10080264"/>
                <a:gd name="connsiteY4313" fmla="*/ 1528523 h 3652478"/>
                <a:gd name="connsiteX4314" fmla="*/ 7017375 w 10080264"/>
                <a:gd name="connsiteY4314" fmla="*/ 1516640 h 3652478"/>
                <a:gd name="connsiteX4315" fmla="*/ 7006932 w 10080264"/>
                <a:gd name="connsiteY4315" fmla="*/ 1502598 h 3652478"/>
                <a:gd name="connsiteX4316" fmla="*/ 6994689 w 10080264"/>
                <a:gd name="connsiteY4316" fmla="*/ 1492155 h 3652478"/>
                <a:gd name="connsiteX4317" fmla="*/ 6982445 w 10080264"/>
                <a:gd name="connsiteY4317" fmla="*/ 1480273 h 3652478"/>
                <a:gd name="connsiteX4318" fmla="*/ 6968761 w 10080264"/>
                <a:gd name="connsiteY4318" fmla="*/ 1469831 h 3652478"/>
                <a:gd name="connsiteX4319" fmla="*/ 6953277 w 10080264"/>
                <a:gd name="connsiteY4319" fmla="*/ 1461190 h 3652478"/>
                <a:gd name="connsiteX4320" fmla="*/ 6937432 w 10080264"/>
                <a:gd name="connsiteY4320" fmla="*/ 1452548 h 3652478"/>
                <a:gd name="connsiteX4321" fmla="*/ 6920507 w 10080264"/>
                <a:gd name="connsiteY4321" fmla="*/ 1443906 h 3652478"/>
                <a:gd name="connsiteX4322" fmla="*/ 6903222 w 10080264"/>
                <a:gd name="connsiteY4322" fmla="*/ 1437065 h 3652478"/>
                <a:gd name="connsiteX4323" fmla="*/ 6884137 w 10080264"/>
                <a:gd name="connsiteY4323" fmla="*/ 1429863 h 3652478"/>
                <a:gd name="connsiteX4324" fmla="*/ 6865051 w 10080264"/>
                <a:gd name="connsiteY4324" fmla="*/ 1424822 h 3652478"/>
                <a:gd name="connsiteX4325" fmla="*/ 6842365 w 10080264"/>
                <a:gd name="connsiteY4325" fmla="*/ 1421222 h 3652478"/>
                <a:gd name="connsiteX4326" fmla="*/ 6819678 w 10080264"/>
                <a:gd name="connsiteY4326" fmla="*/ 1419782 h 3652478"/>
                <a:gd name="connsiteX4327" fmla="*/ 6795552 w 10080264"/>
                <a:gd name="connsiteY4327" fmla="*/ 1417981 h 3652478"/>
                <a:gd name="connsiteX4328" fmla="*/ 6769624 w 10080264"/>
                <a:gd name="connsiteY4328" fmla="*/ 1417981 h 3652478"/>
                <a:gd name="connsiteX4329" fmla="*/ 6743697 w 10080264"/>
                <a:gd name="connsiteY4329" fmla="*/ 1417981 h 3652478"/>
                <a:gd name="connsiteX4330" fmla="*/ 6728212 w 10080264"/>
                <a:gd name="connsiteY4330" fmla="*/ 1421222 h 3652478"/>
                <a:gd name="connsiteX4331" fmla="*/ 6714168 w 10080264"/>
                <a:gd name="connsiteY4331" fmla="*/ 1424822 h 3652478"/>
                <a:gd name="connsiteX4332" fmla="*/ 6700484 w 10080264"/>
                <a:gd name="connsiteY4332" fmla="*/ 1431664 h 3652478"/>
                <a:gd name="connsiteX4333" fmla="*/ 6686440 w 10080264"/>
                <a:gd name="connsiteY4333" fmla="*/ 1438865 h 3652478"/>
                <a:gd name="connsiteX4334" fmla="*/ 6672756 w 10080264"/>
                <a:gd name="connsiteY4334" fmla="*/ 1445707 h 3652478"/>
                <a:gd name="connsiteX4335" fmla="*/ 6656912 w 10080264"/>
                <a:gd name="connsiteY4335" fmla="*/ 1448947 h 3652478"/>
                <a:gd name="connsiteX4336" fmla="*/ 6641427 w 10080264"/>
                <a:gd name="connsiteY4336" fmla="*/ 1450747 h 3652478"/>
                <a:gd name="connsiteX4337" fmla="*/ 6625943 w 10080264"/>
                <a:gd name="connsiteY4337" fmla="*/ 1448947 h 3652478"/>
                <a:gd name="connsiteX4338" fmla="*/ 6619101 w 10080264"/>
                <a:gd name="connsiteY4338" fmla="*/ 1474872 h 3652478"/>
                <a:gd name="connsiteX4339" fmla="*/ 6615500 w 10080264"/>
                <a:gd name="connsiteY4339" fmla="*/ 1502598 h 3652478"/>
                <a:gd name="connsiteX4340" fmla="*/ 6614060 w 10080264"/>
                <a:gd name="connsiteY4340" fmla="*/ 1530323 h 3652478"/>
                <a:gd name="connsiteX4341" fmla="*/ 6615500 w 10080264"/>
                <a:gd name="connsiteY4341" fmla="*/ 1559849 h 3652478"/>
                <a:gd name="connsiteX4342" fmla="*/ 6620901 w 10080264"/>
                <a:gd name="connsiteY4342" fmla="*/ 1627542 h 3652478"/>
                <a:gd name="connsiteX4343" fmla="*/ 6622702 w 10080264"/>
                <a:gd name="connsiteY4343" fmla="*/ 1660308 h 3652478"/>
                <a:gd name="connsiteX4344" fmla="*/ 6622702 w 10080264"/>
                <a:gd name="connsiteY4344" fmla="*/ 1693074 h 3652478"/>
                <a:gd name="connsiteX4345" fmla="*/ 6622702 w 10080264"/>
                <a:gd name="connsiteY4345" fmla="*/ 1703516 h 3652478"/>
                <a:gd name="connsiteX4346" fmla="*/ 6620901 w 10080264"/>
                <a:gd name="connsiteY4346" fmla="*/ 1710718 h 3652478"/>
                <a:gd name="connsiteX4347" fmla="*/ 6617300 w 10080264"/>
                <a:gd name="connsiteY4347" fmla="*/ 1717559 h 3652478"/>
                <a:gd name="connsiteX4348" fmla="*/ 6614060 w 10080264"/>
                <a:gd name="connsiteY4348" fmla="*/ 1728001 h 3652478"/>
                <a:gd name="connsiteX4349" fmla="*/ 6610458 w 10080264"/>
                <a:gd name="connsiteY4349" fmla="*/ 1734842 h 3652478"/>
                <a:gd name="connsiteX4350" fmla="*/ 6608658 w 10080264"/>
                <a:gd name="connsiteY4350" fmla="*/ 1771209 h 3652478"/>
                <a:gd name="connsiteX4351" fmla="*/ 6610458 w 10080264"/>
                <a:gd name="connsiteY4351" fmla="*/ 1803976 h 3652478"/>
                <a:gd name="connsiteX4352" fmla="*/ 6612259 w 10080264"/>
                <a:gd name="connsiteY4352" fmla="*/ 1835302 h 3652478"/>
                <a:gd name="connsiteX4353" fmla="*/ 6619101 w 10080264"/>
                <a:gd name="connsiteY4353" fmla="*/ 1866268 h 3652478"/>
                <a:gd name="connsiteX4354" fmla="*/ 6622702 w 10080264"/>
                <a:gd name="connsiteY4354" fmla="*/ 1900834 h 3652478"/>
                <a:gd name="connsiteX4355" fmla="*/ 6624142 w 10080264"/>
                <a:gd name="connsiteY4355" fmla="*/ 1935401 h 3652478"/>
                <a:gd name="connsiteX4356" fmla="*/ 6624142 w 10080264"/>
                <a:gd name="connsiteY4356" fmla="*/ 1970328 h 3652478"/>
                <a:gd name="connsiteX4357" fmla="*/ 6622702 w 10080264"/>
                <a:gd name="connsiteY4357" fmla="*/ 2004895 h 3652478"/>
                <a:gd name="connsiteX4358" fmla="*/ 6622702 w 10080264"/>
                <a:gd name="connsiteY4358" fmla="*/ 2025779 h 3652478"/>
                <a:gd name="connsiteX4359" fmla="*/ 6620901 w 10080264"/>
                <a:gd name="connsiteY4359" fmla="*/ 2035860 h 3652478"/>
                <a:gd name="connsiteX4360" fmla="*/ 6619101 w 10080264"/>
                <a:gd name="connsiteY4360" fmla="*/ 2049903 h 3652478"/>
                <a:gd name="connsiteX4361" fmla="*/ 6617300 w 10080264"/>
                <a:gd name="connsiteY4361" fmla="*/ 2058545 h 3652478"/>
                <a:gd name="connsiteX4362" fmla="*/ 6617300 w 10080264"/>
                <a:gd name="connsiteY4362" fmla="*/ 2067187 h 3652478"/>
                <a:gd name="connsiteX4363" fmla="*/ 6622702 w 10080264"/>
                <a:gd name="connsiteY4363" fmla="*/ 2086270 h 3652478"/>
                <a:gd name="connsiteX4364" fmla="*/ 6622702 w 10080264"/>
                <a:gd name="connsiteY4364" fmla="*/ 2105354 h 3652478"/>
                <a:gd name="connsiteX4365" fmla="*/ 6625943 w 10080264"/>
                <a:gd name="connsiteY4365" fmla="*/ 2120837 h 3652478"/>
                <a:gd name="connsiteX4366" fmla="*/ 6631344 w 10080264"/>
                <a:gd name="connsiteY4366" fmla="*/ 2138120 h 3652478"/>
                <a:gd name="connsiteX4367" fmla="*/ 6639987 w 10080264"/>
                <a:gd name="connsiteY4367" fmla="*/ 2155404 h 3652478"/>
                <a:gd name="connsiteX4368" fmla="*/ 6646829 w 10080264"/>
                <a:gd name="connsiteY4368" fmla="*/ 2174487 h 3652478"/>
                <a:gd name="connsiteX4369" fmla="*/ 6648629 w 10080264"/>
                <a:gd name="connsiteY4369" fmla="*/ 2193571 h 3652478"/>
                <a:gd name="connsiteX4370" fmla="*/ 6650070 w 10080264"/>
                <a:gd name="connsiteY4370" fmla="*/ 2214455 h 3652478"/>
                <a:gd name="connsiteX4371" fmla="*/ 6646829 w 10080264"/>
                <a:gd name="connsiteY4371" fmla="*/ 2235339 h 3652478"/>
                <a:gd name="connsiteX4372" fmla="*/ 6653671 w 10080264"/>
                <a:gd name="connsiteY4372" fmla="*/ 2231738 h 3652478"/>
                <a:gd name="connsiteX4373" fmla="*/ 6660513 w 10080264"/>
                <a:gd name="connsiteY4373" fmla="*/ 2226337 h 3652478"/>
                <a:gd name="connsiteX4374" fmla="*/ 6669155 w 10080264"/>
                <a:gd name="connsiteY4374" fmla="*/ 2219496 h 3652478"/>
                <a:gd name="connsiteX4375" fmla="*/ 6681399 w 10080264"/>
                <a:gd name="connsiteY4375" fmla="*/ 2214455 h 3652478"/>
                <a:gd name="connsiteX4376" fmla="*/ 6695083 w 10080264"/>
                <a:gd name="connsiteY4376" fmla="*/ 2212655 h 3652478"/>
                <a:gd name="connsiteX4377" fmla="*/ 6712368 w 10080264"/>
                <a:gd name="connsiteY4377" fmla="*/ 2210854 h 3652478"/>
                <a:gd name="connsiteX4378" fmla="*/ 6719570 w 10080264"/>
                <a:gd name="connsiteY4378" fmla="*/ 2210854 h 3652478"/>
                <a:gd name="connsiteX4379" fmla="*/ 6722811 w 10080264"/>
                <a:gd name="connsiteY4379" fmla="*/ 2214455 h 3652478"/>
                <a:gd name="connsiteX4380" fmla="*/ 6731453 w 10080264"/>
                <a:gd name="connsiteY4380" fmla="*/ 2224897 h 3652478"/>
                <a:gd name="connsiteX4381" fmla="*/ 6736855 w 10080264"/>
                <a:gd name="connsiteY4381" fmla="*/ 2235339 h 3652478"/>
                <a:gd name="connsiteX4382" fmla="*/ 6741896 w 10080264"/>
                <a:gd name="connsiteY4382" fmla="*/ 2247221 h 3652478"/>
                <a:gd name="connsiteX4383" fmla="*/ 6745497 w 10080264"/>
                <a:gd name="connsiteY4383" fmla="*/ 2261264 h 3652478"/>
                <a:gd name="connsiteX4384" fmla="*/ 6764583 w 10080264"/>
                <a:gd name="connsiteY4384" fmla="*/ 2263064 h 3652478"/>
                <a:gd name="connsiteX4385" fmla="*/ 6780067 w 10080264"/>
                <a:gd name="connsiteY4385" fmla="*/ 2269906 h 3652478"/>
                <a:gd name="connsiteX4386" fmla="*/ 6793751 w 10080264"/>
                <a:gd name="connsiteY4386" fmla="*/ 2276747 h 3652478"/>
                <a:gd name="connsiteX4387" fmla="*/ 6804194 w 10080264"/>
                <a:gd name="connsiteY4387" fmla="*/ 2288989 h 3652478"/>
                <a:gd name="connsiteX4388" fmla="*/ 6811036 w 10080264"/>
                <a:gd name="connsiteY4388" fmla="*/ 2297631 h 3652478"/>
                <a:gd name="connsiteX4389" fmla="*/ 6818238 w 10080264"/>
                <a:gd name="connsiteY4389" fmla="*/ 2295831 h 3652478"/>
                <a:gd name="connsiteX4390" fmla="*/ 6811036 w 10080264"/>
                <a:gd name="connsiteY4390" fmla="*/ 2299071 h 3652478"/>
                <a:gd name="connsiteX4391" fmla="*/ 6826880 w 10080264"/>
                <a:gd name="connsiteY4391" fmla="*/ 2319955 h 3652478"/>
                <a:gd name="connsiteX4392" fmla="*/ 6842365 w 10080264"/>
                <a:gd name="connsiteY4392" fmla="*/ 2342280 h 3652478"/>
                <a:gd name="connsiteX4393" fmla="*/ 6854608 w 10080264"/>
                <a:gd name="connsiteY4393" fmla="*/ 2364964 h 3652478"/>
                <a:gd name="connsiteX4394" fmla="*/ 6830121 w 10080264"/>
                <a:gd name="connsiteY4394" fmla="*/ 2364964 h 3652478"/>
                <a:gd name="connsiteX4395" fmla="*/ 6830121 w 10080264"/>
                <a:gd name="connsiteY4395" fmla="*/ 2366764 h 3652478"/>
                <a:gd name="connsiteX4396" fmla="*/ 6826880 w 10080264"/>
                <a:gd name="connsiteY4396" fmla="*/ 2371805 h 3652478"/>
                <a:gd name="connsiteX4397" fmla="*/ 6821479 w 10080264"/>
                <a:gd name="connsiteY4397" fmla="*/ 2377206 h 3652478"/>
                <a:gd name="connsiteX4398" fmla="*/ 6823279 w 10080264"/>
                <a:gd name="connsiteY4398" fmla="*/ 2409973 h 3652478"/>
                <a:gd name="connsiteX4399" fmla="*/ 6825080 w 10080264"/>
                <a:gd name="connsiteY4399" fmla="*/ 2442739 h 3652478"/>
                <a:gd name="connsiteX4400" fmla="*/ 6823279 w 10080264"/>
                <a:gd name="connsiteY4400" fmla="*/ 2472265 h 3652478"/>
                <a:gd name="connsiteX4401" fmla="*/ 6821479 w 10080264"/>
                <a:gd name="connsiteY4401" fmla="*/ 2501790 h 3652478"/>
                <a:gd name="connsiteX4402" fmla="*/ 6819678 w 10080264"/>
                <a:gd name="connsiteY4402" fmla="*/ 2529516 h 3652478"/>
                <a:gd name="connsiteX4403" fmla="*/ 6818238 w 10080264"/>
                <a:gd name="connsiteY4403" fmla="*/ 2559041 h 3652478"/>
                <a:gd name="connsiteX4404" fmla="*/ 6819678 w 10080264"/>
                <a:gd name="connsiteY4404" fmla="*/ 2591448 h 3652478"/>
                <a:gd name="connsiteX4405" fmla="*/ 6821479 w 10080264"/>
                <a:gd name="connsiteY4405" fmla="*/ 2626014 h 3652478"/>
                <a:gd name="connsiteX4406" fmla="*/ 6821479 w 10080264"/>
                <a:gd name="connsiteY4406" fmla="*/ 2634656 h 3652478"/>
                <a:gd name="connsiteX4407" fmla="*/ 6812836 w 10080264"/>
                <a:gd name="connsiteY4407" fmla="*/ 2640057 h 3652478"/>
                <a:gd name="connsiteX4408" fmla="*/ 6780067 w 10080264"/>
                <a:gd name="connsiteY4408" fmla="*/ 2659141 h 3652478"/>
                <a:gd name="connsiteX4409" fmla="*/ 6749098 w 10080264"/>
                <a:gd name="connsiteY4409" fmla="*/ 2678224 h 3652478"/>
                <a:gd name="connsiteX4410" fmla="*/ 6691842 w 10080264"/>
                <a:gd name="connsiteY4410" fmla="*/ 2712791 h 3652478"/>
                <a:gd name="connsiteX4411" fmla="*/ 6669155 w 10080264"/>
                <a:gd name="connsiteY4411" fmla="*/ 2728274 h 3652478"/>
                <a:gd name="connsiteX4412" fmla="*/ 6664114 w 10080264"/>
                <a:gd name="connsiteY4412" fmla="*/ 2728274 h 3652478"/>
                <a:gd name="connsiteX4413" fmla="*/ 6575889 w 10080264"/>
                <a:gd name="connsiteY4413" fmla="*/ 2731515 h 3652478"/>
                <a:gd name="connsiteX4414" fmla="*/ 6487663 w 10080264"/>
                <a:gd name="connsiteY4414" fmla="*/ 2733315 h 3652478"/>
                <a:gd name="connsiteX4415" fmla="*/ 6411321 w 10080264"/>
                <a:gd name="connsiteY4415" fmla="*/ 2731515 h 3652478"/>
                <a:gd name="connsiteX4416" fmla="*/ 6153127 w 10080264"/>
                <a:gd name="connsiteY4416" fmla="*/ 2721433 h 3652478"/>
                <a:gd name="connsiteX4417" fmla="*/ 6089029 w 10080264"/>
                <a:gd name="connsiteY4417" fmla="*/ 2717832 h 3652478"/>
                <a:gd name="connsiteX4418" fmla="*/ 6026731 w 10080264"/>
                <a:gd name="connsiteY4418" fmla="*/ 2717832 h 3652478"/>
                <a:gd name="connsiteX4419" fmla="*/ 5968034 w 10080264"/>
                <a:gd name="connsiteY4419" fmla="*/ 2717832 h 3652478"/>
                <a:gd name="connsiteX4420" fmla="*/ 5910778 w 10080264"/>
                <a:gd name="connsiteY4420" fmla="*/ 2721433 h 3652478"/>
                <a:gd name="connsiteX4421" fmla="*/ 5878009 w 10080264"/>
                <a:gd name="connsiteY4421" fmla="*/ 2721433 h 3652478"/>
                <a:gd name="connsiteX4422" fmla="*/ 5846680 w 10080264"/>
                <a:gd name="connsiteY4422" fmla="*/ 2721433 h 3652478"/>
                <a:gd name="connsiteX4423" fmla="*/ 5817151 w 10080264"/>
                <a:gd name="connsiteY4423" fmla="*/ 2719632 h 3652478"/>
                <a:gd name="connsiteX4424" fmla="*/ 5789783 w 10080264"/>
                <a:gd name="connsiteY4424" fmla="*/ 2716032 h 3652478"/>
                <a:gd name="connsiteX4425" fmla="*/ 5762055 w 10080264"/>
                <a:gd name="connsiteY4425" fmla="*/ 2710991 h 3652478"/>
                <a:gd name="connsiteX4426" fmla="*/ 5735768 w 10080264"/>
                <a:gd name="connsiteY4426" fmla="*/ 2705590 h 3652478"/>
                <a:gd name="connsiteX4427" fmla="*/ 5711641 w 10080264"/>
                <a:gd name="connsiteY4427" fmla="*/ 2698748 h 3652478"/>
                <a:gd name="connsiteX4428" fmla="*/ 5685714 w 10080264"/>
                <a:gd name="connsiteY4428" fmla="*/ 2690107 h 3652478"/>
                <a:gd name="connsiteX4429" fmla="*/ 5677071 w 10080264"/>
                <a:gd name="connsiteY4429" fmla="*/ 2686866 h 3652478"/>
                <a:gd name="connsiteX4430" fmla="*/ 5677071 w 10080264"/>
                <a:gd name="connsiteY4430" fmla="*/ 2676424 h 3652478"/>
                <a:gd name="connsiteX4431" fmla="*/ 5677071 w 10080264"/>
                <a:gd name="connsiteY4431" fmla="*/ 2582806 h 3652478"/>
                <a:gd name="connsiteX4432" fmla="*/ 5675271 w 10080264"/>
                <a:gd name="connsiteY4432" fmla="*/ 2536717 h 3652478"/>
                <a:gd name="connsiteX4433" fmla="*/ 5673470 w 10080264"/>
                <a:gd name="connsiteY4433" fmla="*/ 2489548 h 3652478"/>
                <a:gd name="connsiteX4434" fmla="*/ 5671670 w 10080264"/>
                <a:gd name="connsiteY4434" fmla="*/ 2480906 h 3652478"/>
                <a:gd name="connsiteX4435" fmla="*/ 5668429 w 10080264"/>
                <a:gd name="connsiteY4435" fmla="*/ 2396290 h 3652478"/>
                <a:gd name="connsiteX4436" fmla="*/ 5666628 w 10080264"/>
                <a:gd name="connsiteY4436" fmla="*/ 2352722 h 3652478"/>
                <a:gd name="connsiteX4437" fmla="*/ 5664828 w 10080264"/>
                <a:gd name="connsiteY4437" fmla="*/ 2311314 h 3652478"/>
                <a:gd name="connsiteX4438" fmla="*/ 5664828 w 10080264"/>
                <a:gd name="connsiteY4438" fmla="*/ 2299071 h 3652478"/>
                <a:gd name="connsiteX4439" fmla="*/ 5677071 w 10080264"/>
                <a:gd name="connsiteY4439" fmla="*/ 2297631 h 3652478"/>
                <a:gd name="connsiteX4440" fmla="*/ 5694356 w 10080264"/>
                <a:gd name="connsiteY4440" fmla="*/ 2295831 h 3652478"/>
                <a:gd name="connsiteX4441" fmla="*/ 5708040 w 10080264"/>
                <a:gd name="connsiteY4441" fmla="*/ 2294030 h 3652478"/>
                <a:gd name="connsiteX4442" fmla="*/ 5716682 w 10080264"/>
                <a:gd name="connsiteY4442" fmla="*/ 2297631 h 3652478"/>
                <a:gd name="connsiteX4443" fmla="*/ 5725325 w 10080264"/>
                <a:gd name="connsiteY4443" fmla="*/ 2300872 h 3652478"/>
                <a:gd name="connsiteX4444" fmla="*/ 5727125 w 10080264"/>
                <a:gd name="connsiteY4444" fmla="*/ 2306273 h 3652478"/>
                <a:gd name="connsiteX4445" fmla="*/ 5732527 w 10080264"/>
                <a:gd name="connsiteY4445" fmla="*/ 2309513 h 3652478"/>
                <a:gd name="connsiteX4446" fmla="*/ 5739369 w 10080264"/>
                <a:gd name="connsiteY4446" fmla="*/ 2313114 h 3652478"/>
                <a:gd name="connsiteX4447" fmla="*/ 5748011 w 10080264"/>
                <a:gd name="connsiteY4447" fmla="*/ 2314914 h 3652478"/>
                <a:gd name="connsiteX4448" fmla="*/ 5753413 w 10080264"/>
                <a:gd name="connsiteY4448" fmla="*/ 2313114 h 3652478"/>
                <a:gd name="connsiteX4449" fmla="*/ 5758454 w 10080264"/>
                <a:gd name="connsiteY4449" fmla="*/ 2307713 h 3652478"/>
                <a:gd name="connsiteX4450" fmla="*/ 5762055 w 10080264"/>
                <a:gd name="connsiteY4450" fmla="*/ 2304472 h 3652478"/>
                <a:gd name="connsiteX4451" fmla="*/ 5763856 w 10080264"/>
                <a:gd name="connsiteY4451" fmla="*/ 2299071 h 3652478"/>
                <a:gd name="connsiteX4452" fmla="*/ 5767097 w 10080264"/>
                <a:gd name="connsiteY4452" fmla="*/ 2290430 h 3652478"/>
                <a:gd name="connsiteX4453" fmla="*/ 5772498 w 10080264"/>
                <a:gd name="connsiteY4453" fmla="*/ 2281788 h 3652478"/>
                <a:gd name="connsiteX4454" fmla="*/ 5777540 w 10080264"/>
                <a:gd name="connsiteY4454" fmla="*/ 2273146 h 3652478"/>
                <a:gd name="connsiteX4455" fmla="*/ 5786182 w 10080264"/>
                <a:gd name="connsiteY4455" fmla="*/ 2264865 h 3652478"/>
                <a:gd name="connsiteX4456" fmla="*/ 5791224 w 10080264"/>
                <a:gd name="connsiteY4456" fmla="*/ 2259464 h 3652478"/>
                <a:gd name="connsiteX4457" fmla="*/ 5879809 w 10080264"/>
                <a:gd name="connsiteY4457" fmla="*/ 2259464 h 3652478"/>
                <a:gd name="connsiteX4458" fmla="*/ 5893493 w 10080264"/>
                <a:gd name="connsiteY4458" fmla="*/ 2259464 h 3652478"/>
                <a:gd name="connsiteX4459" fmla="*/ 5905737 w 10080264"/>
                <a:gd name="connsiteY4459" fmla="*/ 2255863 h 3652478"/>
                <a:gd name="connsiteX4460" fmla="*/ 5916180 w 10080264"/>
                <a:gd name="connsiteY4460" fmla="*/ 2252622 h 3652478"/>
                <a:gd name="connsiteX4461" fmla="*/ 5924822 w 10080264"/>
                <a:gd name="connsiteY4461" fmla="*/ 2247221 h 3652478"/>
                <a:gd name="connsiteX4462" fmla="*/ 5908978 w 10080264"/>
                <a:gd name="connsiteY4462" fmla="*/ 2252622 h 3652478"/>
                <a:gd name="connsiteX4463" fmla="*/ 5923022 w 10080264"/>
                <a:gd name="connsiteY4463" fmla="*/ 2240380 h 3652478"/>
                <a:gd name="connsiteX4464" fmla="*/ 5917980 w 10080264"/>
                <a:gd name="connsiteY4464" fmla="*/ 2126238 h 3652478"/>
                <a:gd name="connsiteX4465" fmla="*/ 5914379 w 10080264"/>
                <a:gd name="connsiteY4465" fmla="*/ 2013536 h 3652478"/>
                <a:gd name="connsiteX4466" fmla="*/ 5914379 w 10080264"/>
                <a:gd name="connsiteY4466" fmla="*/ 1900834 h 3652478"/>
                <a:gd name="connsiteX4467" fmla="*/ 5917980 w 10080264"/>
                <a:gd name="connsiteY4467" fmla="*/ 1789933 h 3652478"/>
                <a:gd name="connsiteX4468" fmla="*/ 5917980 w 10080264"/>
                <a:gd name="connsiteY4468" fmla="*/ 1729801 h 3652478"/>
                <a:gd name="connsiteX4469" fmla="*/ 5923022 w 10080264"/>
                <a:gd name="connsiteY4469" fmla="*/ 1535724 h 3652478"/>
                <a:gd name="connsiteX4470" fmla="*/ 5924822 w 10080264"/>
                <a:gd name="connsiteY4470" fmla="*/ 1353889 h 3652478"/>
                <a:gd name="connsiteX4471" fmla="*/ 5917980 w 10080264"/>
                <a:gd name="connsiteY4471" fmla="*/ 1348488 h 3652478"/>
                <a:gd name="connsiteX4472" fmla="*/ 5907537 w 10080264"/>
                <a:gd name="connsiteY4472" fmla="*/ 1343447 h 3652478"/>
                <a:gd name="connsiteX4473" fmla="*/ 5898895 w 10080264"/>
                <a:gd name="connsiteY4473" fmla="*/ 1338406 h 3652478"/>
                <a:gd name="connsiteX4474" fmla="*/ 5888452 w 10080264"/>
                <a:gd name="connsiteY4474" fmla="*/ 1334805 h 3652478"/>
                <a:gd name="connsiteX4475" fmla="*/ 5872607 w 10080264"/>
                <a:gd name="connsiteY4475" fmla="*/ 1333005 h 3652478"/>
                <a:gd name="connsiteX4476" fmla="*/ 5857123 w 10080264"/>
                <a:gd name="connsiteY4476" fmla="*/ 1331204 h 3652478"/>
                <a:gd name="connsiteX4477" fmla="*/ 5824353 w 10080264"/>
                <a:gd name="connsiteY4477" fmla="*/ 1327964 h 3652478"/>
                <a:gd name="connsiteX4478" fmla="*/ 5793024 w 10080264"/>
                <a:gd name="connsiteY4478" fmla="*/ 1327964 h 3652478"/>
                <a:gd name="connsiteX4479" fmla="*/ 5775739 w 10080264"/>
                <a:gd name="connsiteY4479" fmla="*/ 1326163 h 3652478"/>
                <a:gd name="connsiteX4480" fmla="*/ 5760255 w 10080264"/>
                <a:gd name="connsiteY4480" fmla="*/ 1324363 h 3652478"/>
                <a:gd name="connsiteX4481" fmla="*/ 5746211 w 10080264"/>
                <a:gd name="connsiteY4481" fmla="*/ 1324363 h 3652478"/>
                <a:gd name="connsiteX4482" fmla="*/ 5732527 w 10080264"/>
                <a:gd name="connsiteY4482" fmla="*/ 1322563 h 3652478"/>
                <a:gd name="connsiteX4483" fmla="*/ 5716682 w 10080264"/>
                <a:gd name="connsiteY4483" fmla="*/ 1317522 h 3652478"/>
                <a:gd name="connsiteX4484" fmla="*/ 5702999 w 10080264"/>
                <a:gd name="connsiteY4484" fmla="*/ 1310680 h 3652478"/>
                <a:gd name="connsiteX4485" fmla="*/ 5696157 w 10080264"/>
                <a:gd name="connsiteY4485" fmla="*/ 1307080 h 3652478"/>
                <a:gd name="connsiteX4486" fmla="*/ 5696157 w 10080264"/>
                <a:gd name="connsiteY4486" fmla="*/ 1300238 h 3652478"/>
                <a:gd name="connsiteX4487" fmla="*/ 5690755 w 10080264"/>
                <a:gd name="connsiteY4487" fmla="*/ 1263871 h 3652478"/>
                <a:gd name="connsiteX4488" fmla="*/ 5688954 w 10080264"/>
                <a:gd name="connsiteY4488" fmla="*/ 1242987 h 3652478"/>
                <a:gd name="connsiteX4489" fmla="*/ 5687514 w 10080264"/>
                <a:gd name="connsiteY4489" fmla="*/ 1223904 h 3652478"/>
                <a:gd name="connsiteX4490" fmla="*/ 5687514 w 10080264"/>
                <a:gd name="connsiteY4490" fmla="*/ 1057912 h 3652478"/>
                <a:gd name="connsiteX4491" fmla="*/ 5685714 w 10080264"/>
                <a:gd name="connsiteY4491" fmla="*/ 1030186 h 3652478"/>
                <a:gd name="connsiteX4492" fmla="*/ 5682113 w 10080264"/>
                <a:gd name="connsiteY4492" fmla="*/ 1005702 h 3652478"/>
                <a:gd name="connsiteX4493" fmla="*/ 5675271 w 10080264"/>
                <a:gd name="connsiteY4493" fmla="*/ 1009302 h 3652478"/>
                <a:gd name="connsiteX4494" fmla="*/ 5671670 w 10080264"/>
                <a:gd name="connsiteY4494" fmla="*/ 1014343 h 3652478"/>
                <a:gd name="connsiteX4495" fmla="*/ 5668429 w 10080264"/>
                <a:gd name="connsiteY4495" fmla="*/ 1019744 h 3652478"/>
                <a:gd name="connsiteX4496" fmla="*/ 5664828 w 10080264"/>
                <a:gd name="connsiteY4496" fmla="*/ 1022985 h 3652478"/>
                <a:gd name="connsiteX4497" fmla="*/ 5659786 w 10080264"/>
                <a:gd name="connsiteY4497" fmla="*/ 1024785 h 3652478"/>
                <a:gd name="connsiteX4498" fmla="*/ 5652944 w 10080264"/>
                <a:gd name="connsiteY4498" fmla="*/ 1026586 h 3652478"/>
                <a:gd name="connsiteX4499" fmla="*/ 5646102 w 10080264"/>
                <a:gd name="connsiteY4499" fmla="*/ 1026586 h 3652478"/>
                <a:gd name="connsiteX4500" fmla="*/ 5628817 w 10080264"/>
                <a:gd name="connsiteY4500" fmla="*/ 1022985 h 3652478"/>
                <a:gd name="connsiteX4501" fmla="*/ 5616574 w 10080264"/>
                <a:gd name="connsiteY4501" fmla="*/ 1021545 h 3652478"/>
                <a:gd name="connsiteX4502" fmla="*/ 5616574 w 10080264"/>
                <a:gd name="connsiteY4502" fmla="*/ 1009302 h 3652478"/>
                <a:gd name="connsiteX4503" fmla="*/ 5618374 w 10080264"/>
                <a:gd name="connsiteY4503" fmla="*/ 1000661 h 3652478"/>
                <a:gd name="connsiteX4504" fmla="*/ 5619815 w 10080264"/>
                <a:gd name="connsiteY4504" fmla="*/ 993459 h 3652478"/>
                <a:gd name="connsiteX4505" fmla="*/ 5621615 w 10080264"/>
                <a:gd name="connsiteY4505" fmla="*/ 986618 h 3652478"/>
                <a:gd name="connsiteX4506" fmla="*/ 5627017 w 10080264"/>
                <a:gd name="connsiteY4506" fmla="*/ 979777 h 3652478"/>
                <a:gd name="connsiteX4507" fmla="*/ 5632058 w 10080264"/>
                <a:gd name="connsiteY4507" fmla="*/ 974376 h 3652478"/>
                <a:gd name="connsiteX4508" fmla="*/ 5638900 w 10080264"/>
                <a:gd name="connsiteY4508" fmla="*/ 971135 h 3652478"/>
                <a:gd name="connsiteX4509" fmla="*/ 5646102 w 10080264"/>
                <a:gd name="connsiteY4509" fmla="*/ 967534 h 3652478"/>
                <a:gd name="connsiteX4510" fmla="*/ 5654745 w 10080264"/>
                <a:gd name="connsiteY4510" fmla="*/ 965734 h 3652478"/>
                <a:gd name="connsiteX4511" fmla="*/ 5654745 w 10080264"/>
                <a:gd name="connsiteY4511" fmla="*/ 948451 h 3652478"/>
                <a:gd name="connsiteX4512" fmla="*/ 5654745 w 10080264"/>
                <a:gd name="connsiteY4512" fmla="*/ 945210 h 3652478"/>
                <a:gd name="connsiteX4513" fmla="*/ 5656185 w 10080264"/>
                <a:gd name="connsiteY4513" fmla="*/ 939809 h 3652478"/>
                <a:gd name="connsiteX4514" fmla="*/ 5663387 w 10080264"/>
                <a:gd name="connsiteY4514" fmla="*/ 932968 h 3652478"/>
                <a:gd name="connsiteX4515" fmla="*/ 5671670 w 10080264"/>
                <a:gd name="connsiteY4515" fmla="*/ 927927 h 3652478"/>
                <a:gd name="connsiteX4516" fmla="*/ 5680312 w 10080264"/>
                <a:gd name="connsiteY4516" fmla="*/ 924326 h 3652478"/>
                <a:gd name="connsiteX4517" fmla="*/ 5678872 w 10080264"/>
                <a:gd name="connsiteY4517" fmla="*/ 907043 h 3652478"/>
                <a:gd name="connsiteX4518" fmla="*/ 5678872 w 10080264"/>
                <a:gd name="connsiteY4518" fmla="*/ 896601 h 3652478"/>
                <a:gd name="connsiteX4519" fmla="*/ 5680312 w 10080264"/>
                <a:gd name="connsiteY4519" fmla="*/ 886158 h 3652478"/>
                <a:gd name="connsiteX4520" fmla="*/ 5680312 w 10080264"/>
                <a:gd name="connsiteY4520" fmla="*/ 877517 h 3652478"/>
                <a:gd name="connsiteX4521" fmla="*/ 5683913 w 10080264"/>
                <a:gd name="connsiteY4521" fmla="*/ 863834 h 3652478"/>
                <a:gd name="connsiteX4522" fmla="*/ 5687514 w 10080264"/>
                <a:gd name="connsiteY4522" fmla="*/ 856633 h 3652478"/>
                <a:gd name="connsiteX4523" fmla="*/ 5690755 w 10080264"/>
                <a:gd name="connsiteY4523" fmla="*/ 851592 h 3652478"/>
                <a:gd name="connsiteX4524" fmla="*/ 5697597 w 10080264"/>
                <a:gd name="connsiteY4524" fmla="*/ 844750 h 3652478"/>
                <a:gd name="connsiteX4525" fmla="*/ 5704799 w 10080264"/>
                <a:gd name="connsiteY4525" fmla="*/ 841150 h 3652478"/>
                <a:gd name="connsiteX4526" fmla="*/ 5713442 w 10080264"/>
                <a:gd name="connsiteY4526" fmla="*/ 839350 h 3652478"/>
                <a:gd name="connsiteX4527" fmla="*/ 5713442 w 10080264"/>
                <a:gd name="connsiteY4527" fmla="*/ 830708 h 3652478"/>
                <a:gd name="connsiteX4528" fmla="*/ 5715242 w 10080264"/>
                <a:gd name="connsiteY4528" fmla="*/ 823866 h 3652478"/>
                <a:gd name="connsiteX4529" fmla="*/ 5720283 w 10080264"/>
                <a:gd name="connsiteY4529" fmla="*/ 815225 h 3652478"/>
                <a:gd name="connsiteX4530" fmla="*/ 5725325 w 10080264"/>
                <a:gd name="connsiteY4530" fmla="*/ 808383 h 3652478"/>
                <a:gd name="connsiteX4531" fmla="*/ 5730726 w 10080264"/>
                <a:gd name="connsiteY4531" fmla="*/ 803342 h 3652478"/>
                <a:gd name="connsiteX4532" fmla="*/ 5737568 w 10080264"/>
                <a:gd name="connsiteY4532" fmla="*/ 803342 h 3652478"/>
                <a:gd name="connsiteX4533" fmla="*/ 5822553 w 10080264"/>
                <a:gd name="connsiteY4533" fmla="*/ 806583 h 3652478"/>
                <a:gd name="connsiteX4534" fmla="*/ 5917980 w 10080264"/>
                <a:gd name="connsiteY4534" fmla="*/ 808383 h 3652478"/>
                <a:gd name="connsiteX4535" fmla="*/ 6023490 w 10080264"/>
                <a:gd name="connsiteY4535" fmla="*/ 808383 h 3652478"/>
                <a:gd name="connsiteX4536" fmla="*/ 6140884 w 10080264"/>
                <a:gd name="connsiteY4536" fmla="*/ 806583 h 3652478"/>
                <a:gd name="connsiteX4537" fmla="*/ 6258638 w 10080264"/>
                <a:gd name="connsiteY4537" fmla="*/ 803342 h 3652478"/>
                <a:gd name="connsiteX4538" fmla="*/ 6373150 w 10080264"/>
                <a:gd name="connsiteY4538" fmla="*/ 799742 h 3652478"/>
                <a:gd name="connsiteX4539" fmla="*/ 6558244 w 10080264"/>
                <a:gd name="connsiteY4539" fmla="*/ 792900 h 3652478"/>
                <a:gd name="connsiteX4540" fmla="*/ 6560044 w 10080264"/>
                <a:gd name="connsiteY4540" fmla="*/ 787499 h 3652478"/>
                <a:gd name="connsiteX4541" fmla="*/ 6561845 w 10080264"/>
                <a:gd name="connsiteY4541" fmla="*/ 782458 h 3652478"/>
                <a:gd name="connsiteX4542" fmla="*/ 6565446 w 10080264"/>
                <a:gd name="connsiteY4542" fmla="*/ 778858 h 3652478"/>
                <a:gd name="connsiteX4543" fmla="*/ 6572288 w 10080264"/>
                <a:gd name="connsiteY4543" fmla="*/ 775617 h 3652478"/>
                <a:gd name="connsiteX4544" fmla="*/ 6584531 w 10080264"/>
                <a:gd name="connsiteY4544" fmla="*/ 773817 h 3652478"/>
                <a:gd name="connsiteX4545" fmla="*/ 6600015 w 10080264"/>
                <a:gd name="connsiteY4545" fmla="*/ 777417 h 3652478"/>
                <a:gd name="connsiteX4546" fmla="*/ 6614060 w 10080264"/>
                <a:gd name="connsiteY4546" fmla="*/ 780658 h 3652478"/>
                <a:gd name="connsiteX4547" fmla="*/ 6625943 w 10080264"/>
                <a:gd name="connsiteY4547" fmla="*/ 787499 h 3652478"/>
                <a:gd name="connsiteX4548" fmla="*/ 6631344 w 10080264"/>
                <a:gd name="connsiteY4548" fmla="*/ 792900 h 3652478"/>
                <a:gd name="connsiteX4549" fmla="*/ 6634585 w 10080264"/>
                <a:gd name="connsiteY4549" fmla="*/ 797941 h 3652478"/>
                <a:gd name="connsiteX4550" fmla="*/ 6636386 w 10080264"/>
                <a:gd name="connsiteY4550" fmla="*/ 801542 h 3652478"/>
                <a:gd name="connsiteX4551" fmla="*/ 6641427 w 10080264"/>
                <a:gd name="connsiteY4551" fmla="*/ 817025 h 3652478"/>
                <a:gd name="connsiteX4552" fmla="*/ 6648629 w 10080264"/>
                <a:gd name="connsiteY4552" fmla="*/ 832508 h 3652478"/>
                <a:gd name="connsiteX4553" fmla="*/ 6650070 w 10080264"/>
                <a:gd name="connsiteY4553" fmla="*/ 842950 h 3652478"/>
                <a:gd name="connsiteX4554" fmla="*/ 6651870 w 10080264"/>
                <a:gd name="connsiteY4554" fmla="*/ 853392 h 3652478"/>
                <a:gd name="connsiteX4555" fmla="*/ 6651870 w 10080264"/>
                <a:gd name="connsiteY4555" fmla="*/ 874276 h 3652478"/>
                <a:gd name="connsiteX4556" fmla="*/ 6653671 w 10080264"/>
                <a:gd name="connsiteY4556" fmla="*/ 884718 h 3652478"/>
                <a:gd name="connsiteX4557" fmla="*/ 6771425 w 10080264"/>
                <a:gd name="connsiteY4557" fmla="*/ 839350 h 3652478"/>
                <a:gd name="connsiteX4558" fmla="*/ 6865051 w 10080264"/>
                <a:gd name="connsiteY4558" fmla="*/ 804783 h 3652478"/>
                <a:gd name="connsiteX4559" fmla="*/ 6894580 w 10080264"/>
                <a:gd name="connsiteY4559" fmla="*/ 794701 h 3652478"/>
                <a:gd name="connsiteX4560" fmla="*/ 6925549 w 10080264"/>
                <a:gd name="connsiteY4560" fmla="*/ 784259 h 3652478"/>
                <a:gd name="connsiteX4561" fmla="*/ 6954717 w 10080264"/>
                <a:gd name="connsiteY4561" fmla="*/ 777417 h 3652478"/>
                <a:gd name="connsiteX4562" fmla="*/ 6986046 w 10080264"/>
                <a:gd name="connsiteY4562" fmla="*/ 772016 h 3652478"/>
                <a:gd name="connsiteX4563" fmla="*/ 7019176 w 10080264"/>
                <a:gd name="connsiteY4563" fmla="*/ 768776 h 3652478"/>
                <a:gd name="connsiteX4564" fmla="*/ 1579760 w 10080264"/>
                <a:gd name="connsiteY4564" fmla="*/ 695930 h 3652478"/>
                <a:gd name="connsiteX4565" fmla="*/ 1555650 w 10080264"/>
                <a:gd name="connsiteY4565" fmla="*/ 715012 h 3652478"/>
                <a:gd name="connsiteX4566" fmla="*/ 1531180 w 10080264"/>
                <a:gd name="connsiteY4566" fmla="*/ 732293 h 3652478"/>
                <a:gd name="connsiteX4567" fmla="*/ 1507069 w 10080264"/>
                <a:gd name="connsiteY4567" fmla="*/ 746334 h 3652478"/>
                <a:gd name="connsiteX4568" fmla="*/ 1482959 w 10080264"/>
                <a:gd name="connsiteY4568" fmla="*/ 760015 h 3652478"/>
                <a:gd name="connsiteX4569" fmla="*/ 1465686 w 10080264"/>
                <a:gd name="connsiteY4569" fmla="*/ 772256 h 3652478"/>
                <a:gd name="connsiteX4570" fmla="*/ 1446614 w 10080264"/>
                <a:gd name="connsiteY4570" fmla="*/ 784497 h 3652478"/>
                <a:gd name="connsiteX4571" fmla="*/ 1429341 w 10080264"/>
                <a:gd name="connsiteY4571" fmla="*/ 798178 h 3652478"/>
                <a:gd name="connsiteX4572" fmla="*/ 1412068 w 10080264"/>
                <a:gd name="connsiteY4572" fmla="*/ 815459 h 3652478"/>
                <a:gd name="connsiteX4573" fmla="*/ 1420704 w 10080264"/>
                <a:gd name="connsiteY4573" fmla="*/ 813659 h 3652478"/>
                <a:gd name="connsiteX4574" fmla="*/ 1429341 w 10080264"/>
                <a:gd name="connsiteY4574" fmla="*/ 813659 h 3652478"/>
                <a:gd name="connsiteX4575" fmla="*/ 1443375 w 10080264"/>
                <a:gd name="connsiteY4575" fmla="*/ 813659 h 3652478"/>
                <a:gd name="connsiteX4576" fmla="*/ 1455251 w 10080264"/>
                <a:gd name="connsiteY4576" fmla="*/ 817259 h 3652478"/>
                <a:gd name="connsiteX4577" fmla="*/ 1463887 w 10080264"/>
                <a:gd name="connsiteY4577" fmla="*/ 810419 h 3652478"/>
                <a:gd name="connsiteX4578" fmla="*/ 1474323 w 10080264"/>
                <a:gd name="connsiteY4578" fmla="*/ 801778 h 3652478"/>
                <a:gd name="connsiteX4579" fmla="*/ 1482959 w 10080264"/>
                <a:gd name="connsiteY4579" fmla="*/ 793137 h 3652478"/>
                <a:gd name="connsiteX4580" fmla="*/ 1489797 w 10080264"/>
                <a:gd name="connsiteY4580" fmla="*/ 782697 h 3652478"/>
                <a:gd name="connsiteX4581" fmla="*/ 1507069 w 10080264"/>
                <a:gd name="connsiteY4581" fmla="*/ 763615 h 3652478"/>
                <a:gd name="connsiteX4582" fmla="*/ 1526142 w 10080264"/>
                <a:gd name="connsiteY4582" fmla="*/ 744534 h 3652478"/>
                <a:gd name="connsiteX4583" fmla="*/ 1536578 w 10080264"/>
                <a:gd name="connsiteY4583" fmla="*/ 734093 h 3652478"/>
                <a:gd name="connsiteX4584" fmla="*/ 1547013 w 10080264"/>
                <a:gd name="connsiteY4584" fmla="*/ 725452 h 3652478"/>
                <a:gd name="connsiteX4585" fmla="*/ 1559248 w 10080264"/>
                <a:gd name="connsiteY4585" fmla="*/ 718612 h 3652478"/>
                <a:gd name="connsiteX4586" fmla="*/ 1571124 w 10080264"/>
                <a:gd name="connsiteY4586" fmla="*/ 711411 h 3652478"/>
                <a:gd name="connsiteX4587" fmla="*/ 1576521 w 10080264"/>
                <a:gd name="connsiteY4587" fmla="*/ 704571 h 3652478"/>
                <a:gd name="connsiteX4588" fmla="*/ 1422504 w 10080264"/>
                <a:gd name="connsiteY4588" fmla="*/ 640846 h 3652478"/>
                <a:gd name="connsiteX4589" fmla="*/ 1386158 w 10080264"/>
                <a:gd name="connsiteY4589" fmla="*/ 659928 h 3652478"/>
                <a:gd name="connsiteX4590" fmla="*/ 1351253 w 10080264"/>
                <a:gd name="connsiteY4590" fmla="*/ 682249 h 3652478"/>
                <a:gd name="connsiteX4591" fmla="*/ 1316707 w 10080264"/>
                <a:gd name="connsiteY4591" fmla="*/ 706371 h 3652478"/>
                <a:gd name="connsiteX4592" fmla="*/ 1282160 w 10080264"/>
                <a:gd name="connsiteY4592" fmla="*/ 732293 h 3652478"/>
                <a:gd name="connsiteX4593" fmla="*/ 1277123 w 10080264"/>
                <a:gd name="connsiteY4593" fmla="*/ 739493 h 3652478"/>
                <a:gd name="connsiteX4594" fmla="*/ 1266687 w 10080264"/>
                <a:gd name="connsiteY4594" fmla="*/ 751374 h 3652478"/>
                <a:gd name="connsiteX4595" fmla="*/ 1275323 w 10080264"/>
                <a:gd name="connsiteY4595" fmla="*/ 742734 h 3652478"/>
                <a:gd name="connsiteX4596" fmla="*/ 1283960 w 10080264"/>
                <a:gd name="connsiteY4596" fmla="*/ 737693 h 3652478"/>
                <a:gd name="connsiteX4597" fmla="*/ 1294396 w 10080264"/>
                <a:gd name="connsiteY4597" fmla="*/ 732293 h 3652478"/>
                <a:gd name="connsiteX4598" fmla="*/ 1303032 w 10080264"/>
                <a:gd name="connsiteY4598" fmla="*/ 729053 h 3652478"/>
                <a:gd name="connsiteX4599" fmla="*/ 1316707 w 10080264"/>
                <a:gd name="connsiteY4599" fmla="*/ 725452 h 3652478"/>
                <a:gd name="connsiteX4600" fmla="*/ 1332540 w 10080264"/>
                <a:gd name="connsiteY4600" fmla="*/ 718612 h 3652478"/>
                <a:gd name="connsiteX4601" fmla="*/ 1346215 w 10080264"/>
                <a:gd name="connsiteY4601" fmla="*/ 708171 h 3652478"/>
                <a:gd name="connsiteX4602" fmla="*/ 1359889 w 10080264"/>
                <a:gd name="connsiteY4602" fmla="*/ 694130 h 3652478"/>
                <a:gd name="connsiteX4603" fmla="*/ 1389397 w 10080264"/>
                <a:gd name="connsiteY4603" fmla="*/ 668568 h 3652478"/>
                <a:gd name="connsiteX4604" fmla="*/ 2449648 w 10080264"/>
                <a:gd name="connsiteY4604" fmla="*/ 632908 h 3652478"/>
                <a:gd name="connsiteX4605" fmla="*/ 2392414 w 10080264"/>
                <a:gd name="connsiteY4605" fmla="*/ 669263 h 3652478"/>
                <a:gd name="connsiteX4606" fmla="*/ 2364696 w 10080264"/>
                <a:gd name="connsiteY4606" fmla="*/ 684741 h 3652478"/>
                <a:gd name="connsiteX4607" fmla="*/ 2347418 w 10080264"/>
                <a:gd name="connsiteY4607" fmla="*/ 693380 h 3652478"/>
                <a:gd name="connsiteX4608" fmla="*/ 2331939 w 10080264"/>
                <a:gd name="connsiteY4608" fmla="*/ 702019 h 3652478"/>
                <a:gd name="connsiteX4609" fmla="*/ 2299182 w 10080264"/>
                <a:gd name="connsiteY4609" fmla="*/ 724336 h 3652478"/>
                <a:gd name="connsiteX4610" fmla="*/ 2321500 w 10080264"/>
                <a:gd name="connsiteY4610" fmla="*/ 713898 h 3652478"/>
                <a:gd name="connsiteX4611" fmla="*/ 2326899 w 10080264"/>
                <a:gd name="connsiteY4611" fmla="*/ 707058 h 3652478"/>
                <a:gd name="connsiteX4612" fmla="*/ 2331939 w 10080264"/>
                <a:gd name="connsiteY4612" fmla="*/ 703459 h 3652478"/>
                <a:gd name="connsiteX4613" fmla="*/ 2336979 w 10080264"/>
                <a:gd name="connsiteY4613" fmla="*/ 700219 h 3652478"/>
                <a:gd name="connsiteX4614" fmla="*/ 2345618 w 10080264"/>
                <a:gd name="connsiteY4614" fmla="*/ 698419 h 3652478"/>
                <a:gd name="connsiteX4615" fmla="*/ 2394213 w 10080264"/>
                <a:gd name="connsiteY4615" fmla="*/ 670703 h 3652478"/>
                <a:gd name="connsiteX4616" fmla="*/ 2439209 w 10080264"/>
                <a:gd name="connsiteY4616" fmla="*/ 644787 h 3652478"/>
                <a:gd name="connsiteX4617" fmla="*/ 2458287 w 10080264"/>
                <a:gd name="connsiteY4617" fmla="*/ 632908 h 3652478"/>
                <a:gd name="connsiteX4618" fmla="*/ 600597 w 10080264"/>
                <a:gd name="connsiteY4618" fmla="*/ 609524 h 3652478"/>
                <a:gd name="connsiteX4619" fmla="*/ 588361 w 10080264"/>
                <a:gd name="connsiteY4619" fmla="*/ 616364 h 3652478"/>
                <a:gd name="connsiteX4620" fmla="*/ 574687 w 10080264"/>
                <a:gd name="connsiteY4620" fmla="*/ 618165 h 3652478"/>
                <a:gd name="connsiteX4621" fmla="*/ 557054 w 10080264"/>
                <a:gd name="connsiteY4621" fmla="*/ 639046 h 3652478"/>
                <a:gd name="connsiteX4622" fmla="*/ 536183 w 10080264"/>
                <a:gd name="connsiteY4622" fmla="*/ 658128 h 3652478"/>
                <a:gd name="connsiteX4623" fmla="*/ 515671 w 10080264"/>
                <a:gd name="connsiteY4623" fmla="*/ 676849 h 3652478"/>
                <a:gd name="connsiteX4624" fmla="*/ 494799 w 10080264"/>
                <a:gd name="connsiteY4624" fmla="*/ 694130 h 3652478"/>
                <a:gd name="connsiteX4625" fmla="*/ 442980 w 10080264"/>
                <a:gd name="connsiteY4625" fmla="*/ 732293 h 3652478"/>
                <a:gd name="connsiteX4626" fmla="*/ 392601 w 10080264"/>
                <a:gd name="connsiteY4626" fmla="*/ 767216 h 3652478"/>
                <a:gd name="connsiteX4627" fmla="*/ 339342 w 10080264"/>
                <a:gd name="connsiteY4627" fmla="*/ 806818 h 3652478"/>
                <a:gd name="connsiteX4628" fmla="*/ 280326 w 10080264"/>
                <a:gd name="connsiteY4628" fmla="*/ 844981 h 3652478"/>
                <a:gd name="connsiteX4629" fmla="*/ 249019 w 10080264"/>
                <a:gd name="connsiteY4629" fmla="*/ 865863 h 3652478"/>
                <a:gd name="connsiteX4630" fmla="*/ 219871 w 10080264"/>
                <a:gd name="connsiteY4630" fmla="*/ 888184 h 3652478"/>
                <a:gd name="connsiteX4631" fmla="*/ 263053 w 10080264"/>
                <a:gd name="connsiteY4631" fmla="*/ 862262 h 3652478"/>
                <a:gd name="connsiteX4632" fmla="*/ 306236 w 10080264"/>
                <a:gd name="connsiteY4632" fmla="*/ 834540 h 3652478"/>
                <a:gd name="connsiteX4633" fmla="*/ 349418 w 10080264"/>
                <a:gd name="connsiteY4633" fmla="*/ 805018 h 3652478"/>
                <a:gd name="connsiteX4634" fmla="*/ 394400 w 10080264"/>
                <a:gd name="connsiteY4634" fmla="*/ 772256 h 3652478"/>
                <a:gd name="connsiteX4635" fmla="*/ 494799 w 10080264"/>
                <a:gd name="connsiteY4635" fmla="*/ 701331 h 3652478"/>
                <a:gd name="connsiteX4636" fmla="*/ 600597 w 10080264"/>
                <a:gd name="connsiteY4636" fmla="*/ 630405 h 3652478"/>
                <a:gd name="connsiteX4637" fmla="*/ 600597 w 10080264"/>
                <a:gd name="connsiteY4637" fmla="*/ 619965 h 3652478"/>
                <a:gd name="connsiteX4638" fmla="*/ 2492844 w 10080264"/>
                <a:gd name="connsiteY4638" fmla="*/ 606632 h 3652478"/>
                <a:gd name="connsiteX4639" fmla="*/ 2466926 w 10080264"/>
                <a:gd name="connsiteY4639" fmla="*/ 622470 h 3652478"/>
                <a:gd name="connsiteX4640" fmla="*/ 2471966 w 10080264"/>
                <a:gd name="connsiteY4640" fmla="*/ 622470 h 3652478"/>
                <a:gd name="connsiteX4641" fmla="*/ 218071 w 10080264"/>
                <a:gd name="connsiteY4641" fmla="*/ 571361 h 3652478"/>
                <a:gd name="connsiteX4642" fmla="*/ 207635 w 10080264"/>
                <a:gd name="connsiteY4642" fmla="*/ 576402 h 3652478"/>
                <a:gd name="connsiteX4643" fmla="*/ 214473 w 10080264"/>
                <a:gd name="connsiteY4643" fmla="*/ 576402 h 3652478"/>
                <a:gd name="connsiteX4644" fmla="*/ 2271465 w 10080264"/>
                <a:gd name="connsiteY4644" fmla="*/ 568477 h 3652478"/>
                <a:gd name="connsiteX4645" fmla="*/ 2261026 w 10080264"/>
                <a:gd name="connsiteY4645" fmla="*/ 573876 h 3652478"/>
                <a:gd name="connsiteX4646" fmla="*/ 2254186 w 10080264"/>
                <a:gd name="connsiteY4646" fmla="*/ 578915 h 3652478"/>
                <a:gd name="connsiteX4647" fmla="*/ 1434739 w 10080264"/>
                <a:gd name="connsiteY4647" fmla="*/ 543639 h 3652478"/>
                <a:gd name="connsiteX4648" fmla="*/ 1434739 w 10080264"/>
                <a:gd name="connsiteY4648" fmla="*/ 545439 h 3652478"/>
                <a:gd name="connsiteX4649" fmla="*/ 1437977 w 10080264"/>
                <a:gd name="connsiteY4649" fmla="*/ 547239 h 3652478"/>
                <a:gd name="connsiteX4650" fmla="*/ 1429341 w 10080264"/>
                <a:gd name="connsiteY4650" fmla="*/ 538599 h 3652478"/>
                <a:gd name="connsiteX4651" fmla="*/ 1427542 w 10080264"/>
                <a:gd name="connsiteY4651" fmla="*/ 540399 h 3652478"/>
                <a:gd name="connsiteX4652" fmla="*/ 1429341 w 10080264"/>
                <a:gd name="connsiteY4652" fmla="*/ 541839 h 3652478"/>
                <a:gd name="connsiteX4653" fmla="*/ 1431140 w 10080264"/>
                <a:gd name="connsiteY4653" fmla="*/ 540399 h 3652478"/>
                <a:gd name="connsiteX4654" fmla="*/ 2361456 w 10080264"/>
                <a:gd name="connsiteY4654" fmla="*/ 518443 h 3652478"/>
                <a:gd name="connsiteX4655" fmla="*/ 2333739 w 10080264"/>
                <a:gd name="connsiteY4655" fmla="*/ 533921 h 3652478"/>
                <a:gd name="connsiteX4656" fmla="*/ 2356057 w 10080264"/>
                <a:gd name="connsiteY4656" fmla="*/ 530682 h 3652478"/>
                <a:gd name="connsiteX4657" fmla="*/ 2532800 w 10080264"/>
                <a:gd name="connsiteY4657" fmla="*/ 490727 h 3652478"/>
                <a:gd name="connsiteX4658" fmla="*/ 2513722 w 10080264"/>
                <a:gd name="connsiteY4658" fmla="*/ 501166 h 3652478"/>
                <a:gd name="connsiteX4659" fmla="*/ 2453248 w 10080264"/>
                <a:gd name="connsiteY4659" fmla="*/ 537521 h 3652478"/>
                <a:gd name="connsiteX4660" fmla="*/ 2397813 w 10080264"/>
                <a:gd name="connsiteY4660" fmla="*/ 572076 h 3652478"/>
                <a:gd name="connsiteX4661" fmla="*/ 2300982 w 10080264"/>
                <a:gd name="connsiteY4661" fmla="*/ 632908 h 3652478"/>
                <a:gd name="connsiteX4662" fmla="*/ 2293783 w 10080264"/>
                <a:gd name="connsiteY4662" fmla="*/ 637947 h 3652478"/>
                <a:gd name="connsiteX4663" fmla="*/ 2285143 w 10080264"/>
                <a:gd name="connsiteY4663" fmla="*/ 644787 h 3652478"/>
                <a:gd name="connsiteX4664" fmla="*/ 2266426 w 10080264"/>
                <a:gd name="connsiteY4664" fmla="*/ 657025 h 3652478"/>
                <a:gd name="connsiteX4665" fmla="*/ 2255987 w 10080264"/>
                <a:gd name="connsiteY4665" fmla="*/ 662064 h 3652478"/>
                <a:gd name="connsiteX4666" fmla="*/ 2250587 w 10080264"/>
                <a:gd name="connsiteY4666" fmla="*/ 667464 h 3652478"/>
                <a:gd name="connsiteX4667" fmla="*/ 2247347 w 10080264"/>
                <a:gd name="connsiteY4667" fmla="*/ 670703 h 3652478"/>
                <a:gd name="connsiteX4668" fmla="*/ 2245548 w 10080264"/>
                <a:gd name="connsiteY4668" fmla="*/ 676103 h 3652478"/>
                <a:gd name="connsiteX4669" fmla="*/ 2243747 w 10080264"/>
                <a:gd name="connsiteY4669" fmla="*/ 681142 h 3652478"/>
                <a:gd name="connsiteX4670" fmla="*/ 2255987 w 10080264"/>
                <a:gd name="connsiteY4670" fmla="*/ 676103 h 3652478"/>
                <a:gd name="connsiteX4671" fmla="*/ 2266426 w 10080264"/>
                <a:gd name="connsiteY4671" fmla="*/ 670703 h 3652478"/>
                <a:gd name="connsiteX4672" fmla="*/ 2275065 w 10080264"/>
                <a:gd name="connsiteY4672" fmla="*/ 662064 h 3652478"/>
                <a:gd name="connsiteX4673" fmla="*/ 2285143 w 10080264"/>
                <a:gd name="connsiteY4673" fmla="*/ 653425 h 3652478"/>
                <a:gd name="connsiteX4674" fmla="*/ 2288743 w 10080264"/>
                <a:gd name="connsiteY4674" fmla="*/ 646587 h 3652478"/>
                <a:gd name="connsiteX4675" fmla="*/ 2295583 w 10080264"/>
                <a:gd name="connsiteY4675" fmla="*/ 639747 h 3652478"/>
                <a:gd name="connsiteX4676" fmla="*/ 2309621 w 10080264"/>
                <a:gd name="connsiteY4676" fmla="*/ 629309 h 3652478"/>
                <a:gd name="connsiteX4677" fmla="*/ 2326899 w 10080264"/>
                <a:gd name="connsiteY4677" fmla="*/ 622470 h 3652478"/>
                <a:gd name="connsiteX4678" fmla="*/ 2347418 w 10080264"/>
                <a:gd name="connsiteY4678" fmla="*/ 615271 h 3652478"/>
                <a:gd name="connsiteX4679" fmla="*/ 2351018 w 10080264"/>
                <a:gd name="connsiteY4679" fmla="*/ 608431 h 3652478"/>
                <a:gd name="connsiteX4680" fmla="*/ 2356057 w 10080264"/>
                <a:gd name="connsiteY4680" fmla="*/ 603392 h 3652478"/>
                <a:gd name="connsiteX4681" fmla="*/ 2359657 w 10080264"/>
                <a:gd name="connsiteY4681" fmla="*/ 599792 h 3652478"/>
                <a:gd name="connsiteX4682" fmla="*/ 2364696 w 10080264"/>
                <a:gd name="connsiteY4682" fmla="*/ 597993 h 3652478"/>
                <a:gd name="connsiteX4683" fmla="*/ 2375135 w 10080264"/>
                <a:gd name="connsiteY4683" fmla="*/ 594753 h 3652478"/>
                <a:gd name="connsiteX4684" fmla="*/ 2383774 w 10080264"/>
                <a:gd name="connsiteY4684" fmla="*/ 591154 h 3652478"/>
                <a:gd name="connsiteX4685" fmla="*/ 2392414 w 10080264"/>
                <a:gd name="connsiteY4685" fmla="*/ 584314 h 3652478"/>
                <a:gd name="connsiteX4686" fmla="*/ 2402853 w 10080264"/>
                <a:gd name="connsiteY4686" fmla="*/ 575676 h 3652478"/>
                <a:gd name="connsiteX4687" fmla="*/ 2413292 w 10080264"/>
                <a:gd name="connsiteY4687" fmla="*/ 566677 h 3652478"/>
                <a:gd name="connsiteX4688" fmla="*/ 2425530 w 10080264"/>
                <a:gd name="connsiteY4688" fmla="*/ 561637 h 3652478"/>
                <a:gd name="connsiteX4689" fmla="*/ 2441009 w 10080264"/>
                <a:gd name="connsiteY4689" fmla="*/ 558398 h 3652478"/>
                <a:gd name="connsiteX4690" fmla="*/ 2456487 w 10080264"/>
                <a:gd name="connsiteY4690" fmla="*/ 556598 h 3652478"/>
                <a:gd name="connsiteX4691" fmla="*/ 2461887 w 10080264"/>
                <a:gd name="connsiteY4691" fmla="*/ 547959 h 3652478"/>
                <a:gd name="connsiteX4692" fmla="*/ 2468727 w 10080264"/>
                <a:gd name="connsiteY4692" fmla="*/ 537521 h 3652478"/>
                <a:gd name="connsiteX4693" fmla="*/ 2477365 w 10080264"/>
                <a:gd name="connsiteY4693" fmla="*/ 528882 h 3652478"/>
                <a:gd name="connsiteX4694" fmla="*/ 2486005 w 10080264"/>
                <a:gd name="connsiteY4694" fmla="*/ 522043 h 3652478"/>
                <a:gd name="connsiteX4695" fmla="*/ 2496444 w 10080264"/>
                <a:gd name="connsiteY4695" fmla="*/ 515204 h 3652478"/>
                <a:gd name="connsiteX4696" fmla="*/ 2505083 w 10080264"/>
                <a:gd name="connsiteY4696" fmla="*/ 511604 h 3652478"/>
                <a:gd name="connsiteX4697" fmla="*/ 2515522 w 10080264"/>
                <a:gd name="connsiteY4697" fmla="*/ 508004 h 3652478"/>
                <a:gd name="connsiteX4698" fmla="*/ 2524161 w 10080264"/>
                <a:gd name="connsiteY4698" fmla="*/ 506565 h 3652478"/>
                <a:gd name="connsiteX4699" fmla="*/ 2527401 w 10080264"/>
                <a:gd name="connsiteY4699" fmla="*/ 497926 h 3652478"/>
                <a:gd name="connsiteX4700" fmla="*/ 2191552 w 10080264"/>
                <a:gd name="connsiteY4700" fmla="*/ 468410 h 3652478"/>
                <a:gd name="connsiteX4701" fmla="*/ 2167435 w 10080264"/>
                <a:gd name="connsiteY4701" fmla="*/ 480288 h 3652478"/>
                <a:gd name="connsiteX4702" fmla="*/ 2150156 w 10080264"/>
                <a:gd name="connsiteY4702" fmla="*/ 490727 h 3652478"/>
                <a:gd name="connsiteX4703" fmla="*/ 2136477 w 10080264"/>
                <a:gd name="connsiteY4703" fmla="*/ 502965 h 3652478"/>
                <a:gd name="connsiteX4704" fmla="*/ 2151956 w 10080264"/>
                <a:gd name="connsiteY4704" fmla="*/ 497926 h 3652478"/>
                <a:gd name="connsiteX4705" fmla="*/ 2167435 w 10080264"/>
                <a:gd name="connsiteY4705" fmla="*/ 488927 h 3652478"/>
                <a:gd name="connsiteX4706" fmla="*/ 2182913 w 10080264"/>
                <a:gd name="connsiteY4706" fmla="*/ 475249 h 3652478"/>
                <a:gd name="connsiteX4707" fmla="*/ 2243747 w 10080264"/>
                <a:gd name="connsiteY4707" fmla="*/ 442133 h 3652478"/>
                <a:gd name="connsiteX4708" fmla="*/ 2235108 w 10080264"/>
                <a:gd name="connsiteY4708" fmla="*/ 447532 h 3652478"/>
                <a:gd name="connsiteX4709" fmla="*/ 2240148 w 10080264"/>
                <a:gd name="connsiteY4709" fmla="*/ 447532 h 3652478"/>
                <a:gd name="connsiteX4710" fmla="*/ 382165 w 10080264"/>
                <a:gd name="connsiteY4710" fmla="*/ 439592 h 3652478"/>
                <a:gd name="connsiteX4711" fmla="*/ 379273 w 10080264"/>
                <a:gd name="connsiteY4711" fmla="*/ 442572 h 3652478"/>
                <a:gd name="connsiteX4712" fmla="*/ 363452 w 10080264"/>
                <a:gd name="connsiteY4712" fmla="*/ 455433 h 3652478"/>
                <a:gd name="connsiteX4713" fmla="*/ 346180 w 10080264"/>
                <a:gd name="connsiteY4713" fmla="*/ 467674 h 3652478"/>
                <a:gd name="connsiteX4714" fmla="*/ 335744 w 10080264"/>
                <a:gd name="connsiteY4714" fmla="*/ 477754 h 3652478"/>
                <a:gd name="connsiteX4715" fmla="*/ 358055 w 10080264"/>
                <a:gd name="connsiteY4715" fmla="*/ 464073 h 3652478"/>
                <a:gd name="connsiteX4716" fmla="*/ 370290 w 10080264"/>
                <a:gd name="connsiteY4716" fmla="*/ 451833 h 3652478"/>
                <a:gd name="connsiteX4717" fmla="*/ 379273 w 10080264"/>
                <a:gd name="connsiteY4717" fmla="*/ 442572 h 3652478"/>
                <a:gd name="connsiteX4718" fmla="*/ 380725 w 10080264"/>
                <a:gd name="connsiteY4718" fmla="*/ 441392 h 3652478"/>
                <a:gd name="connsiteX4719" fmla="*/ 550217 w 10080264"/>
                <a:gd name="connsiteY4719" fmla="*/ 420870 h 3652478"/>
                <a:gd name="connsiteX4720" fmla="*/ 467091 w 10080264"/>
                <a:gd name="connsiteY4720" fmla="*/ 477754 h 3652478"/>
                <a:gd name="connsiteX4721" fmla="*/ 403036 w 10080264"/>
                <a:gd name="connsiteY4721" fmla="*/ 521318 h 3652478"/>
                <a:gd name="connsiteX4722" fmla="*/ 337543 w 10080264"/>
                <a:gd name="connsiteY4722" fmla="*/ 567761 h 3652478"/>
                <a:gd name="connsiteX4723" fmla="*/ 209435 w 10080264"/>
                <a:gd name="connsiteY4723" fmla="*/ 661368 h 3652478"/>
                <a:gd name="connsiteX4724" fmla="*/ 176688 w 10080264"/>
                <a:gd name="connsiteY4724" fmla="*/ 692690 h 3652478"/>
                <a:gd name="connsiteX4725" fmla="*/ 147180 w 10080264"/>
                <a:gd name="connsiteY4725" fmla="*/ 720412 h 3652478"/>
                <a:gd name="connsiteX4726" fmla="*/ 143582 w 10080264"/>
                <a:gd name="connsiteY4726" fmla="*/ 723652 h 3652478"/>
                <a:gd name="connsiteX4727" fmla="*/ 162654 w 10080264"/>
                <a:gd name="connsiteY4727" fmla="*/ 713211 h 3652478"/>
                <a:gd name="connsiteX4728" fmla="*/ 181726 w 10080264"/>
                <a:gd name="connsiteY4728" fmla="*/ 701331 h 3652478"/>
                <a:gd name="connsiteX4729" fmla="*/ 198999 w 10080264"/>
                <a:gd name="connsiteY4729" fmla="*/ 687290 h 3652478"/>
                <a:gd name="connsiteX4730" fmla="*/ 216272 w 10080264"/>
                <a:gd name="connsiteY4730" fmla="*/ 671809 h 3652478"/>
                <a:gd name="connsiteX4731" fmla="*/ 235344 w 10080264"/>
                <a:gd name="connsiteY4731" fmla="*/ 656327 h 3652478"/>
                <a:gd name="connsiteX4732" fmla="*/ 254417 w 10080264"/>
                <a:gd name="connsiteY4732" fmla="*/ 642646 h 3652478"/>
                <a:gd name="connsiteX4733" fmla="*/ 276728 w 10080264"/>
                <a:gd name="connsiteY4733" fmla="*/ 630405 h 3652478"/>
                <a:gd name="connsiteX4734" fmla="*/ 302997 w 10080264"/>
                <a:gd name="connsiteY4734" fmla="*/ 619965 h 3652478"/>
                <a:gd name="connsiteX4735" fmla="*/ 304436 w 10080264"/>
                <a:gd name="connsiteY4735" fmla="*/ 611324 h 3652478"/>
                <a:gd name="connsiteX4736" fmla="*/ 308035 w 10080264"/>
                <a:gd name="connsiteY4736" fmla="*/ 604124 h 3652478"/>
                <a:gd name="connsiteX4737" fmla="*/ 318471 w 10080264"/>
                <a:gd name="connsiteY4737" fmla="*/ 594043 h 3652478"/>
                <a:gd name="connsiteX4738" fmla="*/ 344380 w 10080264"/>
                <a:gd name="connsiteY4738" fmla="*/ 576402 h 3652478"/>
                <a:gd name="connsiteX4739" fmla="*/ 363452 w 10080264"/>
                <a:gd name="connsiteY4739" fmla="*/ 559121 h 3652478"/>
                <a:gd name="connsiteX4740" fmla="*/ 380725 w 10080264"/>
                <a:gd name="connsiteY4740" fmla="*/ 543639 h 3652478"/>
                <a:gd name="connsiteX4741" fmla="*/ 396199 w 10080264"/>
                <a:gd name="connsiteY4741" fmla="*/ 529958 h 3652478"/>
                <a:gd name="connsiteX4742" fmla="*/ 436143 w 10080264"/>
                <a:gd name="connsiteY4742" fmla="*/ 502236 h 3652478"/>
                <a:gd name="connsiteX4743" fmla="*/ 448378 w 10080264"/>
                <a:gd name="connsiteY4743" fmla="*/ 493596 h 3652478"/>
                <a:gd name="connsiteX4744" fmla="*/ 462053 w 10080264"/>
                <a:gd name="connsiteY4744" fmla="*/ 486755 h 3652478"/>
                <a:gd name="connsiteX4745" fmla="*/ 493000 w 10080264"/>
                <a:gd name="connsiteY4745" fmla="*/ 474514 h 3652478"/>
                <a:gd name="connsiteX4746" fmla="*/ 522508 w 10080264"/>
                <a:gd name="connsiteY4746" fmla="*/ 446792 h 3652478"/>
                <a:gd name="connsiteX4747" fmla="*/ 1195796 w 10080264"/>
                <a:gd name="connsiteY4747" fmla="*/ 363626 h 3652478"/>
                <a:gd name="connsiteX4748" fmla="*/ 1164488 w 10080264"/>
                <a:gd name="connsiteY4748" fmla="*/ 388108 h 3652478"/>
                <a:gd name="connsiteX4749" fmla="*/ 1143976 w 10080264"/>
                <a:gd name="connsiteY4749" fmla="*/ 401789 h 3652478"/>
                <a:gd name="connsiteX4750" fmla="*/ 1123105 w 10080264"/>
                <a:gd name="connsiteY4750" fmla="*/ 413670 h 3652478"/>
                <a:gd name="connsiteX4751" fmla="*/ 1098635 w 10080264"/>
                <a:gd name="connsiteY4751" fmla="*/ 430951 h 3652478"/>
                <a:gd name="connsiteX4752" fmla="*/ 1072725 w 10080264"/>
                <a:gd name="connsiteY4752" fmla="*/ 446792 h 3652478"/>
                <a:gd name="connsiteX4753" fmla="*/ 1062289 w 10080264"/>
                <a:gd name="connsiteY4753" fmla="*/ 451833 h 3652478"/>
                <a:gd name="connsiteX4754" fmla="*/ 1070926 w 10080264"/>
                <a:gd name="connsiteY4754" fmla="*/ 455433 h 3652478"/>
                <a:gd name="connsiteX4755" fmla="*/ 1074525 w 10080264"/>
                <a:gd name="connsiteY4755" fmla="*/ 457233 h 3652478"/>
                <a:gd name="connsiteX4756" fmla="*/ 1084960 w 10080264"/>
                <a:gd name="connsiteY4756" fmla="*/ 465874 h 3652478"/>
                <a:gd name="connsiteX4757" fmla="*/ 1093597 w 10080264"/>
                <a:gd name="connsiteY4757" fmla="*/ 476314 h 3652478"/>
                <a:gd name="connsiteX4758" fmla="*/ 1126344 w 10080264"/>
                <a:gd name="connsiteY4758" fmla="*/ 448593 h 3652478"/>
                <a:gd name="connsiteX4759" fmla="*/ 1159450 w 10080264"/>
                <a:gd name="connsiteY4759" fmla="*/ 422310 h 3652478"/>
                <a:gd name="connsiteX4760" fmla="*/ 1197235 w 10080264"/>
                <a:gd name="connsiteY4760" fmla="*/ 398189 h 3652478"/>
                <a:gd name="connsiteX4761" fmla="*/ 1216307 w 10080264"/>
                <a:gd name="connsiteY4761" fmla="*/ 386308 h 3652478"/>
                <a:gd name="connsiteX4762" fmla="*/ 1237179 w 10080264"/>
                <a:gd name="connsiteY4762" fmla="*/ 375867 h 3652478"/>
                <a:gd name="connsiteX4763" fmla="*/ 1238978 w 10080264"/>
                <a:gd name="connsiteY4763" fmla="*/ 374067 h 3652478"/>
                <a:gd name="connsiteX4764" fmla="*/ 1230341 w 10080264"/>
                <a:gd name="connsiteY4764" fmla="*/ 375867 h 3652478"/>
                <a:gd name="connsiteX4765" fmla="*/ 1223144 w 10080264"/>
                <a:gd name="connsiteY4765" fmla="*/ 377667 h 3652478"/>
                <a:gd name="connsiteX4766" fmla="*/ 1216307 w 10080264"/>
                <a:gd name="connsiteY4766" fmla="*/ 377667 h 3652478"/>
                <a:gd name="connsiteX4767" fmla="*/ 1209470 w 10080264"/>
                <a:gd name="connsiteY4767" fmla="*/ 377667 h 3652478"/>
                <a:gd name="connsiteX4768" fmla="*/ 1202633 w 10080264"/>
                <a:gd name="connsiteY4768" fmla="*/ 374067 h 3652478"/>
                <a:gd name="connsiteX4769" fmla="*/ 1199034 w 10080264"/>
                <a:gd name="connsiteY4769" fmla="*/ 369027 h 3652478"/>
                <a:gd name="connsiteX4770" fmla="*/ 1382560 w 10080264"/>
                <a:gd name="connsiteY4770" fmla="*/ 361826 h 3652478"/>
                <a:gd name="connsiteX4771" fmla="*/ 1361688 w 10080264"/>
                <a:gd name="connsiteY4771" fmla="*/ 375867 h 3652478"/>
                <a:gd name="connsiteX4772" fmla="*/ 1366726 w 10080264"/>
                <a:gd name="connsiteY4772" fmla="*/ 374067 h 3652478"/>
                <a:gd name="connsiteX4773" fmla="*/ 1372124 w 10080264"/>
                <a:gd name="connsiteY4773" fmla="*/ 370827 h 3652478"/>
                <a:gd name="connsiteX4774" fmla="*/ 2413292 w 10080264"/>
                <a:gd name="connsiteY4774" fmla="*/ 336667 h 3652478"/>
                <a:gd name="connsiteX4775" fmla="*/ 2370096 w 10080264"/>
                <a:gd name="connsiteY4775" fmla="*/ 364383 h 3652478"/>
                <a:gd name="connsiteX4776" fmla="*/ 2394213 w 10080264"/>
                <a:gd name="connsiteY4776" fmla="*/ 350705 h 3652478"/>
                <a:gd name="connsiteX4777" fmla="*/ 958651 w 10080264"/>
                <a:gd name="connsiteY4777" fmla="*/ 327264 h 3652478"/>
                <a:gd name="connsiteX4778" fmla="*/ 944617 w 10080264"/>
                <a:gd name="connsiteY4778" fmla="*/ 337704 h 3652478"/>
                <a:gd name="connsiteX4779" fmla="*/ 925545 w 10080264"/>
                <a:gd name="connsiteY4779" fmla="*/ 353186 h 3652478"/>
                <a:gd name="connsiteX4780" fmla="*/ 937780 w 10080264"/>
                <a:gd name="connsiteY4780" fmla="*/ 349945 h 3652478"/>
                <a:gd name="connsiteX4781" fmla="*/ 950015 w 10080264"/>
                <a:gd name="connsiteY4781" fmla="*/ 346345 h 3652478"/>
                <a:gd name="connsiteX4782" fmla="*/ 956852 w 10080264"/>
                <a:gd name="connsiteY4782" fmla="*/ 334104 h 3652478"/>
                <a:gd name="connsiteX4783" fmla="*/ 958651 w 10080264"/>
                <a:gd name="connsiteY4783" fmla="*/ 330864 h 3652478"/>
                <a:gd name="connsiteX4784" fmla="*/ 1465686 w 10080264"/>
                <a:gd name="connsiteY4784" fmla="*/ 297742 h 3652478"/>
                <a:gd name="connsiteX4785" fmla="*/ 1453451 w 10080264"/>
                <a:gd name="connsiteY4785" fmla="*/ 306382 h 3652478"/>
                <a:gd name="connsiteX4786" fmla="*/ 1424303 w 10080264"/>
                <a:gd name="connsiteY4786" fmla="*/ 329064 h 3652478"/>
                <a:gd name="connsiteX4787" fmla="*/ 1441576 w 10080264"/>
                <a:gd name="connsiteY4787" fmla="*/ 323664 h 3652478"/>
                <a:gd name="connsiteX4788" fmla="*/ 1455251 w 10080264"/>
                <a:gd name="connsiteY4788" fmla="*/ 318623 h 3652478"/>
                <a:gd name="connsiteX4789" fmla="*/ 1458849 w 10080264"/>
                <a:gd name="connsiteY4789" fmla="*/ 316823 h 3652478"/>
                <a:gd name="connsiteX4790" fmla="*/ 1463887 w 10080264"/>
                <a:gd name="connsiteY4790" fmla="*/ 311782 h 3652478"/>
                <a:gd name="connsiteX4791" fmla="*/ 1465686 w 10080264"/>
                <a:gd name="connsiteY4791" fmla="*/ 304582 h 3652478"/>
                <a:gd name="connsiteX4792" fmla="*/ 1129942 w 10080264"/>
                <a:gd name="connsiteY4792" fmla="*/ 295941 h 3652478"/>
                <a:gd name="connsiteX4793" fmla="*/ 1114468 w 10080264"/>
                <a:gd name="connsiteY4793" fmla="*/ 308182 h 3652478"/>
                <a:gd name="connsiteX4794" fmla="*/ 1098635 w 10080264"/>
                <a:gd name="connsiteY4794" fmla="*/ 320423 h 3652478"/>
                <a:gd name="connsiteX4795" fmla="*/ 1079562 w 10080264"/>
                <a:gd name="connsiteY4795" fmla="*/ 332304 h 3652478"/>
                <a:gd name="connsiteX4796" fmla="*/ 1059051 w 10080264"/>
                <a:gd name="connsiteY4796" fmla="*/ 342745 h 3652478"/>
                <a:gd name="connsiteX4797" fmla="*/ 1020906 w 10080264"/>
                <a:gd name="connsiteY4797" fmla="*/ 369027 h 3652478"/>
                <a:gd name="connsiteX4798" fmla="*/ 986360 w 10080264"/>
                <a:gd name="connsiteY4798" fmla="*/ 394948 h 3652478"/>
                <a:gd name="connsiteX4799" fmla="*/ 980962 w 10080264"/>
                <a:gd name="connsiteY4799" fmla="*/ 403589 h 3652478"/>
                <a:gd name="connsiteX4800" fmla="*/ 984561 w 10080264"/>
                <a:gd name="connsiteY4800" fmla="*/ 406829 h 3652478"/>
                <a:gd name="connsiteX4801" fmla="*/ 993198 w 10080264"/>
                <a:gd name="connsiteY4801" fmla="*/ 413670 h 3652478"/>
                <a:gd name="connsiteX4802" fmla="*/ 1027744 w 10080264"/>
                <a:gd name="connsiteY4802" fmla="*/ 386308 h 3652478"/>
                <a:gd name="connsiteX4803" fmla="*/ 1069127 w 10080264"/>
                <a:gd name="connsiteY4803" fmla="*/ 353186 h 3652478"/>
                <a:gd name="connsiteX4804" fmla="*/ 1105832 w 10080264"/>
                <a:gd name="connsiteY4804" fmla="*/ 323664 h 3652478"/>
                <a:gd name="connsiteX4805" fmla="*/ 1142177 w 10080264"/>
                <a:gd name="connsiteY4805" fmla="*/ 295941 h 3652478"/>
                <a:gd name="connsiteX4806" fmla="*/ 849616 w 10080264"/>
                <a:gd name="connsiteY4806" fmla="*/ 292701 h 3652478"/>
                <a:gd name="connsiteX4807" fmla="*/ 821907 w 10080264"/>
                <a:gd name="connsiteY4807" fmla="*/ 315023 h 3652478"/>
                <a:gd name="connsiteX4808" fmla="*/ 725106 w 10080264"/>
                <a:gd name="connsiteY4808" fmla="*/ 391348 h 3652478"/>
                <a:gd name="connsiteX4809" fmla="*/ 636582 w 10080264"/>
                <a:gd name="connsiteY4809" fmla="*/ 458673 h 3652478"/>
                <a:gd name="connsiteX4810" fmla="*/ 553815 w 10080264"/>
                <a:gd name="connsiteY4810" fmla="*/ 521318 h 3652478"/>
                <a:gd name="connsiteX4811" fmla="*/ 475727 w 10080264"/>
                <a:gd name="connsiteY4811" fmla="*/ 578202 h 3652478"/>
                <a:gd name="connsiteX4812" fmla="*/ 430745 w 10080264"/>
                <a:gd name="connsiteY4812" fmla="*/ 611324 h 3652478"/>
                <a:gd name="connsiteX4813" fmla="*/ 437942 w 10080264"/>
                <a:gd name="connsiteY4813" fmla="*/ 611324 h 3652478"/>
                <a:gd name="connsiteX4814" fmla="*/ 427507 w 10080264"/>
                <a:gd name="connsiteY4814" fmla="*/ 614564 h 3652478"/>
                <a:gd name="connsiteX4815" fmla="*/ 211234 w 10080264"/>
                <a:gd name="connsiteY4815" fmla="*/ 774056 h 3652478"/>
                <a:gd name="connsiteX4816" fmla="*/ 266292 w 10080264"/>
                <a:gd name="connsiteY4816" fmla="*/ 751374 h 3652478"/>
                <a:gd name="connsiteX4817" fmla="*/ 299398 w 10080264"/>
                <a:gd name="connsiteY4817" fmla="*/ 735893 h 3652478"/>
                <a:gd name="connsiteX4818" fmla="*/ 328906 w 10080264"/>
                <a:gd name="connsiteY4818" fmla="*/ 720412 h 3652478"/>
                <a:gd name="connsiteX4819" fmla="*/ 353017 w 10080264"/>
                <a:gd name="connsiteY4819" fmla="*/ 701331 h 3652478"/>
                <a:gd name="connsiteX4820" fmla="*/ 373528 w 10080264"/>
                <a:gd name="connsiteY4820" fmla="*/ 680449 h 3652478"/>
                <a:gd name="connsiteX4821" fmla="*/ 385763 w 10080264"/>
                <a:gd name="connsiteY4821" fmla="*/ 668568 h 3652478"/>
                <a:gd name="connsiteX4822" fmla="*/ 397998 w 10080264"/>
                <a:gd name="connsiteY4822" fmla="*/ 658128 h 3652478"/>
                <a:gd name="connsiteX4823" fmla="*/ 411673 w 10080264"/>
                <a:gd name="connsiteY4823" fmla="*/ 649487 h 3652478"/>
                <a:gd name="connsiteX4824" fmla="*/ 425707 w 10080264"/>
                <a:gd name="connsiteY4824" fmla="*/ 640846 h 3652478"/>
                <a:gd name="connsiteX4825" fmla="*/ 441181 w 10080264"/>
                <a:gd name="connsiteY4825" fmla="*/ 632206 h 3652478"/>
                <a:gd name="connsiteX4826" fmla="*/ 455215 w 10080264"/>
                <a:gd name="connsiteY4826" fmla="*/ 625005 h 3652478"/>
                <a:gd name="connsiteX4827" fmla="*/ 470689 w 10080264"/>
                <a:gd name="connsiteY4827" fmla="*/ 619965 h 3652478"/>
                <a:gd name="connsiteX4828" fmla="*/ 487962 w 10080264"/>
                <a:gd name="connsiteY4828" fmla="*/ 614564 h 3652478"/>
                <a:gd name="connsiteX4829" fmla="*/ 491561 w 10080264"/>
                <a:gd name="connsiteY4829" fmla="*/ 604124 h 3652478"/>
                <a:gd name="connsiteX4830" fmla="*/ 496599 w 10080264"/>
                <a:gd name="connsiteY4830" fmla="*/ 595483 h 3652478"/>
                <a:gd name="connsiteX4831" fmla="*/ 503436 w 10080264"/>
                <a:gd name="connsiteY4831" fmla="*/ 585042 h 3652478"/>
                <a:gd name="connsiteX4832" fmla="*/ 512072 w 10080264"/>
                <a:gd name="connsiteY4832" fmla="*/ 574962 h 3652478"/>
                <a:gd name="connsiteX4833" fmla="*/ 520709 w 10080264"/>
                <a:gd name="connsiteY4833" fmla="*/ 565961 h 3652478"/>
                <a:gd name="connsiteX4834" fmla="*/ 531145 w 10080264"/>
                <a:gd name="connsiteY4834" fmla="*/ 559121 h 3652478"/>
                <a:gd name="connsiteX4835" fmla="*/ 541580 w 10080264"/>
                <a:gd name="connsiteY4835" fmla="*/ 555880 h 3652478"/>
                <a:gd name="connsiteX4836" fmla="*/ 555615 w 10080264"/>
                <a:gd name="connsiteY4836" fmla="*/ 554080 h 3652478"/>
                <a:gd name="connsiteX4837" fmla="*/ 558853 w 10080264"/>
                <a:gd name="connsiteY4837" fmla="*/ 541839 h 3652478"/>
                <a:gd name="connsiteX4838" fmla="*/ 565691 w 10080264"/>
                <a:gd name="connsiteY4838" fmla="*/ 531759 h 3652478"/>
                <a:gd name="connsiteX4839" fmla="*/ 576126 w 10080264"/>
                <a:gd name="connsiteY4839" fmla="*/ 523118 h 3652478"/>
                <a:gd name="connsiteX4840" fmla="*/ 586562 w 10080264"/>
                <a:gd name="connsiteY4840" fmla="*/ 519517 h 3652478"/>
                <a:gd name="connsiteX4841" fmla="*/ 596998 w 10080264"/>
                <a:gd name="connsiteY4841" fmla="*/ 512677 h 3652478"/>
                <a:gd name="connsiteX4842" fmla="*/ 600597 w 10080264"/>
                <a:gd name="connsiteY4842" fmla="*/ 509077 h 3652478"/>
                <a:gd name="connsiteX4843" fmla="*/ 602396 w 10080264"/>
                <a:gd name="connsiteY4843" fmla="*/ 505836 h 3652478"/>
                <a:gd name="connsiteX4844" fmla="*/ 605634 w 10080264"/>
                <a:gd name="connsiteY4844" fmla="*/ 495396 h 3652478"/>
                <a:gd name="connsiteX4845" fmla="*/ 616070 w 10080264"/>
                <a:gd name="connsiteY4845" fmla="*/ 495396 h 3652478"/>
                <a:gd name="connsiteX4846" fmla="*/ 617870 w 10080264"/>
                <a:gd name="connsiteY4846" fmla="*/ 491796 h 3652478"/>
                <a:gd name="connsiteX4847" fmla="*/ 622907 w 10080264"/>
                <a:gd name="connsiteY4847" fmla="*/ 488195 h 3652478"/>
                <a:gd name="connsiteX4848" fmla="*/ 629745 w 10080264"/>
                <a:gd name="connsiteY4848" fmla="*/ 486755 h 3652478"/>
                <a:gd name="connsiteX4849" fmla="*/ 643779 w 10080264"/>
                <a:gd name="connsiteY4849" fmla="*/ 484955 h 3652478"/>
                <a:gd name="connsiteX4850" fmla="*/ 666090 w 10080264"/>
                <a:gd name="connsiteY4850" fmla="*/ 458673 h 3652478"/>
                <a:gd name="connsiteX4851" fmla="*/ 688761 w 10080264"/>
                <a:gd name="connsiteY4851" fmla="*/ 434551 h 3652478"/>
                <a:gd name="connsiteX4852" fmla="*/ 714670 w 10080264"/>
                <a:gd name="connsiteY4852" fmla="*/ 412230 h 3652478"/>
                <a:gd name="connsiteX4853" fmla="*/ 739140 w 10080264"/>
                <a:gd name="connsiteY4853" fmla="*/ 393148 h 3652478"/>
                <a:gd name="connsiteX4854" fmla="*/ 768289 w 10080264"/>
                <a:gd name="connsiteY4854" fmla="*/ 372267 h 3652478"/>
                <a:gd name="connsiteX4855" fmla="*/ 792399 w 10080264"/>
                <a:gd name="connsiteY4855" fmla="*/ 351745 h 3652478"/>
                <a:gd name="connsiteX4856" fmla="*/ 815070 w 10080264"/>
                <a:gd name="connsiteY4856" fmla="*/ 329064 h 3652478"/>
                <a:gd name="connsiteX4857" fmla="*/ 834142 w 10080264"/>
                <a:gd name="connsiteY4857" fmla="*/ 306382 h 3652478"/>
                <a:gd name="connsiteX4858" fmla="*/ 2522361 w 10080264"/>
                <a:gd name="connsiteY4858" fmla="*/ 265756 h 3652478"/>
                <a:gd name="connsiteX4859" fmla="*/ 2458287 w 10080264"/>
                <a:gd name="connsiteY4859" fmla="*/ 305351 h 3652478"/>
                <a:gd name="connsiteX4860" fmla="*/ 2451448 w 10080264"/>
                <a:gd name="connsiteY4860" fmla="*/ 310751 h 3652478"/>
                <a:gd name="connsiteX4861" fmla="*/ 2479166 w 10080264"/>
                <a:gd name="connsiteY4861" fmla="*/ 295272 h 3652478"/>
                <a:gd name="connsiteX4862" fmla="*/ 2505083 w 10080264"/>
                <a:gd name="connsiteY4862" fmla="*/ 277995 h 3652478"/>
                <a:gd name="connsiteX4863" fmla="*/ 2108760 w 10080264"/>
                <a:gd name="connsiteY4863" fmla="*/ 239840 h 3652478"/>
                <a:gd name="connsiteX4864" fmla="*/ 2092921 w 10080264"/>
                <a:gd name="connsiteY4864" fmla="*/ 241640 h 3652478"/>
                <a:gd name="connsiteX4865" fmla="*/ 2081043 w 10080264"/>
                <a:gd name="connsiteY4865" fmla="*/ 246679 h 3652478"/>
                <a:gd name="connsiteX4866" fmla="*/ 2068804 w 10080264"/>
                <a:gd name="connsiteY4866" fmla="*/ 252078 h 3652478"/>
                <a:gd name="connsiteX4867" fmla="*/ 2058365 w 10080264"/>
                <a:gd name="connsiteY4867" fmla="*/ 258917 h 3652478"/>
                <a:gd name="connsiteX4868" fmla="*/ 2046486 w 10080264"/>
                <a:gd name="connsiteY4868" fmla="*/ 270796 h 3652478"/>
                <a:gd name="connsiteX4869" fmla="*/ 2032447 w 10080264"/>
                <a:gd name="connsiteY4869" fmla="*/ 283034 h 3652478"/>
                <a:gd name="connsiteX4870" fmla="*/ 2001490 w 10080264"/>
                <a:gd name="connsiteY4870" fmla="*/ 305351 h 3652478"/>
                <a:gd name="connsiteX4871" fmla="*/ 1996091 w 10080264"/>
                <a:gd name="connsiteY4871" fmla="*/ 308951 h 3652478"/>
                <a:gd name="connsiteX4872" fmla="*/ 1996091 w 10080264"/>
                <a:gd name="connsiteY4872" fmla="*/ 312550 h 3652478"/>
                <a:gd name="connsiteX4873" fmla="*/ 1997890 w 10080264"/>
                <a:gd name="connsiteY4873" fmla="*/ 312550 h 3652478"/>
                <a:gd name="connsiteX4874" fmla="*/ 2003290 w 10080264"/>
                <a:gd name="connsiteY4874" fmla="*/ 321189 h 3652478"/>
                <a:gd name="connsiteX4875" fmla="*/ 2018769 w 10080264"/>
                <a:gd name="connsiteY4875" fmla="*/ 313990 h 3652478"/>
                <a:gd name="connsiteX4876" fmla="*/ 2032447 w 10080264"/>
                <a:gd name="connsiteY4876" fmla="*/ 305351 h 3652478"/>
                <a:gd name="connsiteX4877" fmla="*/ 2042886 w 10080264"/>
                <a:gd name="connsiteY4877" fmla="*/ 295272 h 3652478"/>
                <a:gd name="connsiteX4878" fmla="*/ 2051526 w 10080264"/>
                <a:gd name="connsiteY4878" fmla="*/ 284834 h 3652478"/>
                <a:gd name="connsiteX4879" fmla="*/ 2063404 w 10080264"/>
                <a:gd name="connsiteY4879" fmla="*/ 270796 h 3652478"/>
                <a:gd name="connsiteX4880" fmla="*/ 2077443 w 10080264"/>
                <a:gd name="connsiteY4880" fmla="*/ 258917 h 3652478"/>
                <a:gd name="connsiteX4881" fmla="*/ 2091482 w 10080264"/>
                <a:gd name="connsiteY4881" fmla="*/ 248479 h 3652478"/>
                <a:gd name="connsiteX4882" fmla="*/ 1064089 w 10080264"/>
                <a:gd name="connsiteY4882" fmla="*/ 235457 h 3652478"/>
                <a:gd name="connsiteX4883" fmla="*/ 1060850 w 10080264"/>
                <a:gd name="connsiteY4883" fmla="*/ 237257 h 3652478"/>
                <a:gd name="connsiteX4884" fmla="*/ 1057252 w 10080264"/>
                <a:gd name="connsiteY4884" fmla="*/ 240857 h 3652478"/>
                <a:gd name="connsiteX4885" fmla="*/ 1413867 w 10080264"/>
                <a:gd name="connsiteY4885" fmla="*/ 202695 h 3652478"/>
                <a:gd name="connsiteX4886" fmla="*/ 1408469 w 10080264"/>
                <a:gd name="connsiteY4886" fmla="*/ 211335 h 3652478"/>
                <a:gd name="connsiteX4887" fmla="*/ 1403431 w 10080264"/>
                <a:gd name="connsiteY4887" fmla="*/ 218176 h 3652478"/>
                <a:gd name="connsiteX4888" fmla="*/ 1392996 w 10080264"/>
                <a:gd name="connsiteY4888" fmla="*/ 232217 h 3652478"/>
                <a:gd name="connsiteX4889" fmla="*/ 1377162 w 10080264"/>
                <a:gd name="connsiteY4889" fmla="*/ 244458 h 3652478"/>
                <a:gd name="connsiteX4890" fmla="*/ 1363488 w 10080264"/>
                <a:gd name="connsiteY4890" fmla="*/ 258139 h 3652478"/>
                <a:gd name="connsiteX4891" fmla="*/ 1359889 w 10080264"/>
                <a:gd name="connsiteY4891" fmla="*/ 259939 h 3652478"/>
                <a:gd name="connsiteX4892" fmla="*/ 1341177 w 10080264"/>
                <a:gd name="connsiteY4892" fmla="*/ 273620 h 3652478"/>
                <a:gd name="connsiteX4893" fmla="*/ 1328942 w 10080264"/>
                <a:gd name="connsiteY4893" fmla="*/ 282260 h 3652478"/>
                <a:gd name="connsiteX4894" fmla="*/ 1316707 w 10080264"/>
                <a:gd name="connsiteY4894" fmla="*/ 287301 h 3652478"/>
                <a:gd name="connsiteX4895" fmla="*/ 1303032 w 10080264"/>
                <a:gd name="connsiteY4895" fmla="*/ 297742 h 3652478"/>
                <a:gd name="connsiteX4896" fmla="*/ 1285759 w 10080264"/>
                <a:gd name="connsiteY4896" fmla="*/ 311782 h 3652478"/>
                <a:gd name="connsiteX4897" fmla="*/ 1282160 w 10080264"/>
                <a:gd name="connsiteY4897" fmla="*/ 325463 h 3652478"/>
                <a:gd name="connsiteX4898" fmla="*/ 1282160 w 10080264"/>
                <a:gd name="connsiteY4898" fmla="*/ 327264 h 3652478"/>
                <a:gd name="connsiteX4899" fmla="*/ 1303032 w 10080264"/>
                <a:gd name="connsiteY4899" fmla="*/ 315023 h 3652478"/>
                <a:gd name="connsiteX4900" fmla="*/ 1328942 w 10080264"/>
                <a:gd name="connsiteY4900" fmla="*/ 297742 h 3652478"/>
                <a:gd name="connsiteX4901" fmla="*/ 1356650 w 10080264"/>
                <a:gd name="connsiteY4901" fmla="*/ 280460 h 3652478"/>
                <a:gd name="connsiteX4902" fmla="*/ 1368526 w 10080264"/>
                <a:gd name="connsiteY4902" fmla="*/ 271820 h 3652478"/>
                <a:gd name="connsiteX4903" fmla="*/ 1384359 w 10080264"/>
                <a:gd name="connsiteY4903" fmla="*/ 259939 h 3652478"/>
                <a:gd name="connsiteX4904" fmla="*/ 1413867 w 10080264"/>
                <a:gd name="connsiteY4904" fmla="*/ 234017 h 3652478"/>
                <a:gd name="connsiteX4905" fmla="*/ 1424303 w 10080264"/>
                <a:gd name="connsiteY4905" fmla="*/ 221776 h 3652478"/>
                <a:gd name="connsiteX4906" fmla="*/ 1441576 w 10080264"/>
                <a:gd name="connsiteY4906" fmla="*/ 205935 h 3652478"/>
                <a:gd name="connsiteX4907" fmla="*/ 1425742 w 10080264"/>
                <a:gd name="connsiteY4907" fmla="*/ 202695 h 3652478"/>
                <a:gd name="connsiteX4908" fmla="*/ 697397 w 10080264"/>
                <a:gd name="connsiteY4908" fmla="*/ 197294 h 3652478"/>
                <a:gd name="connsiteX4909" fmla="*/ 640180 w 10080264"/>
                <a:gd name="connsiteY4909" fmla="*/ 237257 h 3652478"/>
                <a:gd name="connsiteX4910" fmla="*/ 591960 w 10080264"/>
                <a:gd name="connsiteY4910" fmla="*/ 270019 h 3652478"/>
                <a:gd name="connsiteX4911" fmla="*/ 550217 w 10080264"/>
                <a:gd name="connsiteY4911" fmla="*/ 303142 h 3652478"/>
                <a:gd name="connsiteX4912" fmla="*/ 510273 w 10080264"/>
                <a:gd name="connsiteY4912" fmla="*/ 332304 h 3652478"/>
                <a:gd name="connsiteX4913" fmla="*/ 475727 w 10080264"/>
                <a:gd name="connsiteY4913" fmla="*/ 360386 h 3652478"/>
                <a:gd name="connsiteX4914" fmla="*/ 446579 w 10080264"/>
                <a:gd name="connsiteY4914" fmla="*/ 389548 h 3652478"/>
                <a:gd name="connsiteX4915" fmla="*/ 430745 w 10080264"/>
                <a:gd name="connsiteY4915" fmla="*/ 403589 h 3652478"/>
                <a:gd name="connsiteX4916" fmla="*/ 411673 w 10080264"/>
                <a:gd name="connsiteY4916" fmla="*/ 417270 h 3652478"/>
                <a:gd name="connsiteX4917" fmla="*/ 417071 w 10080264"/>
                <a:gd name="connsiteY4917" fmla="*/ 419070 h 3652478"/>
                <a:gd name="connsiteX4918" fmla="*/ 420309 w 10080264"/>
                <a:gd name="connsiteY4918" fmla="*/ 419070 h 3652478"/>
                <a:gd name="connsiteX4919" fmla="*/ 423908 w 10080264"/>
                <a:gd name="connsiteY4919" fmla="*/ 412230 h 3652478"/>
                <a:gd name="connsiteX4920" fmla="*/ 429306 w 10080264"/>
                <a:gd name="connsiteY4920" fmla="*/ 406829 h 3652478"/>
                <a:gd name="connsiteX4921" fmla="*/ 437942 w 10080264"/>
                <a:gd name="connsiteY4921" fmla="*/ 403589 h 3652478"/>
                <a:gd name="connsiteX4922" fmla="*/ 448378 w 10080264"/>
                <a:gd name="connsiteY4922" fmla="*/ 403589 h 3652478"/>
                <a:gd name="connsiteX4923" fmla="*/ 457015 w 10080264"/>
                <a:gd name="connsiteY4923" fmla="*/ 393148 h 3652478"/>
                <a:gd name="connsiteX4924" fmla="*/ 465651 w 10080264"/>
                <a:gd name="connsiteY4924" fmla="*/ 382708 h 3652478"/>
                <a:gd name="connsiteX4925" fmla="*/ 475727 w 10080264"/>
                <a:gd name="connsiteY4925" fmla="*/ 377667 h 3652478"/>
                <a:gd name="connsiteX4926" fmla="*/ 484363 w 10080264"/>
                <a:gd name="connsiteY4926" fmla="*/ 372267 h 3652478"/>
                <a:gd name="connsiteX4927" fmla="*/ 487962 w 10080264"/>
                <a:gd name="connsiteY4927" fmla="*/ 370827 h 3652478"/>
                <a:gd name="connsiteX4928" fmla="*/ 493000 w 10080264"/>
                <a:gd name="connsiteY4928" fmla="*/ 365426 h 3652478"/>
                <a:gd name="connsiteX4929" fmla="*/ 500197 w 10080264"/>
                <a:gd name="connsiteY4929" fmla="*/ 356786 h 3652478"/>
                <a:gd name="connsiteX4930" fmla="*/ 510273 w 10080264"/>
                <a:gd name="connsiteY4930" fmla="*/ 341305 h 3652478"/>
                <a:gd name="connsiteX4931" fmla="*/ 513872 w 10080264"/>
                <a:gd name="connsiteY4931" fmla="*/ 335904 h 3652478"/>
                <a:gd name="connsiteX4932" fmla="*/ 518910 w 10080264"/>
                <a:gd name="connsiteY4932" fmla="*/ 334104 h 3652478"/>
                <a:gd name="connsiteX4933" fmla="*/ 541580 w 10080264"/>
                <a:gd name="connsiteY4933" fmla="*/ 325463 h 3652478"/>
                <a:gd name="connsiteX4934" fmla="*/ 562452 w 10080264"/>
                <a:gd name="connsiteY4934" fmla="*/ 315023 h 3652478"/>
                <a:gd name="connsiteX4935" fmla="*/ 581524 w 10080264"/>
                <a:gd name="connsiteY4935" fmla="*/ 301342 h 3652478"/>
                <a:gd name="connsiteX4936" fmla="*/ 598797 w 10080264"/>
                <a:gd name="connsiteY4936" fmla="*/ 285861 h 3652478"/>
                <a:gd name="connsiteX4937" fmla="*/ 616070 w 10080264"/>
                <a:gd name="connsiteY4937" fmla="*/ 270019 h 3652478"/>
                <a:gd name="connsiteX4938" fmla="*/ 635143 w 10080264"/>
                <a:gd name="connsiteY4938" fmla="*/ 254538 h 3652478"/>
                <a:gd name="connsiteX4939" fmla="*/ 672927 w 10080264"/>
                <a:gd name="connsiteY4939" fmla="*/ 226816 h 3652478"/>
                <a:gd name="connsiteX4940" fmla="*/ 683363 w 10080264"/>
                <a:gd name="connsiteY4940" fmla="*/ 211335 h 3652478"/>
                <a:gd name="connsiteX4941" fmla="*/ 844578 w 10080264"/>
                <a:gd name="connsiteY4941" fmla="*/ 195854 h 3652478"/>
                <a:gd name="connsiteX4942" fmla="*/ 825505 w 10080264"/>
                <a:gd name="connsiteY4942" fmla="*/ 211335 h 3652478"/>
                <a:gd name="connsiteX4943" fmla="*/ 780524 w 10080264"/>
                <a:gd name="connsiteY4943" fmla="*/ 245898 h 3652478"/>
                <a:gd name="connsiteX4944" fmla="*/ 739140 w 10080264"/>
                <a:gd name="connsiteY4944" fmla="*/ 282260 h 3652478"/>
                <a:gd name="connsiteX4945" fmla="*/ 723307 w 10080264"/>
                <a:gd name="connsiteY4945" fmla="*/ 295941 h 3652478"/>
                <a:gd name="connsiteX4946" fmla="*/ 712337 w 10080264"/>
                <a:gd name="connsiteY4946" fmla="*/ 304520 h 3652478"/>
                <a:gd name="connsiteX4947" fmla="*/ 709632 w 10080264"/>
                <a:gd name="connsiteY4947" fmla="*/ 306382 h 3652478"/>
                <a:gd name="connsiteX4948" fmla="*/ 691999 w 10080264"/>
                <a:gd name="connsiteY4948" fmla="*/ 320423 h 3652478"/>
                <a:gd name="connsiteX4949" fmla="*/ 712337 w 10080264"/>
                <a:gd name="connsiteY4949" fmla="*/ 304520 h 3652478"/>
                <a:gd name="connsiteX4950" fmla="*/ 737341 w 10080264"/>
                <a:gd name="connsiteY4950" fmla="*/ 287301 h 3652478"/>
                <a:gd name="connsiteX4951" fmla="*/ 763251 w 10080264"/>
                <a:gd name="connsiteY4951" fmla="*/ 266779 h 3652478"/>
                <a:gd name="connsiteX4952" fmla="*/ 816509 w 10080264"/>
                <a:gd name="connsiteY4952" fmla="*/ 221776 h 3652478"/>
                <a:gd name="connsiteX4953" fmla="*/ 2326899 w 10080264"/>
                <a:gd name="connsiteY4953" fmla="*/ 186207 h 3652478"/>
                <a:gd name="connsiteX4954" fmla="*/ 2286943 w 10080264"/>
                <a:gd name="connsiteY4954" fmla="*/ 215723 h 3652478"/>
                <a:gd name="connsiteX4955" fmla="*/ 2245548 w 10080264"/>
                <a:gd name="connsiteY4955" fmla="*/ 245239 h 3652478"/>
                <a:gd name="connsiteX4956" fmla="*/ 2201992 w 10080264"/>
                <a:gd name="connsiteY4956" fmla="*/ 272595 h 3652478"/>
                <a:gd name="connsiteX4957" fmla="*/ 2157356 w 10080264"/>
                <a:gd name="connsiteY4957" fmla="*/ 298512 h 3652478"/>
                <a:gd name="connsiteX4958" fmla="*/ 2115599 w 10080264"/>
                <a:gd name="connsiteY4958" fmla="*/ 322989 h 3652478"/>
                <a:gd name="connsiteX4959" fmla="*/ 2073843 w 10080264"/>
                <a:gd name="connsiteY4959" fmla="*/ 348905 h 3652478"/>
                <a:gd name="connsiteX4960" fmla="*/ 2036047 w 10080264"/>
                <a:gd name="connsiteY4960" fmla="*/ 376622 h 3652478"/>
                <a:gd name="connsiteX4961" fmla="*/ 1997890 w 10080264"/>
                <a:gd name="connsiteY4961" fmla="*/ 404338 h 3652478"/>
                <a:gd name="connsiteX4962" fmla="*/ 1997890 w 10080264"/>
                <a:gd name="connsiteY4962" fmla="*/ 407578 h 3652478"/>
                <a:gd name="connsiteX4963" fmla="*/ 2065204 w 10080264"/>
                <a:gd name="connsiteY4963" fmla="*/ 367983 h 3652478"/>
                <a:gd name="connsiteX4964" fmla="*/ 2132878 w 10080264"/>
                <a:gd name="connsiteY4964" fmla="*/ 329828 h 3652478"/>
                <a:gd name="connsiteX4965" fmla="*/ 2191552 w 10080264"/>
                <a:gd name="connsiteY4965" fmla="*/ 295272 h 3652478"/>
                <a:gd name="connsiteX4966" fmla="*/ 2238348 w 10080264"/>
                <a:gd name="connsiteY4966" fmla="*/ 267556 h 3652478"/>
                <a:gd name="connsiteX4967" fmla="*/ 2280104 w 10080264"/>
                <a:gd name="connsiteY4967" fmla="*/ 241640 h 3652478"/>
                <a:gd name="connsiteX4968" fmla="*/ 2316460 w 10080264"/>
                <a:gd name="connsiteY4968" fmla="*/ 213923 h 3652478"/>
                <a:gd name="connsiteX4969" fmla="*/ 2349217 w 10080264"/>
                <a:gd name="connsiteY4969" fmla="*/ 187647 h 3652478"/>
                <a:gd name="connsiteX4970" fmla="*/ 2338778 w 10080264"/>
                <a:gd name="connsiteY4970" fmla="*/ 186207 h 3652478"/>
                <a:gd name="connsiteX4971" fmla="*/ 2545039 w 10080264"/>
                <a:gd name="connsiteY4971" fmla="*/ 161730 h 3652478"/>
                <a:gd name="connsiteX4972" fmla="*/ 2517322 w 10080264"/>
                <a:gd name="connsiteY4972" fmla="*/ 167129 h 3652478"/>
                <a:gd name="connsiteX4973" fmla="*/ 2505083 w 10080264"/>
                <a:gd name="connsiteY4973" fmla="*/ 170369 h 3652478"/>
                <a:gd name="connsiteX4974" fmla="*/ 2494644 w 10080264"/>
                <a:gd name="connsiteY4974" fmla="*/ 175768 h 3652478"/>
                <a:gd name="connsiteX4975" fmla="*/ 2425530 w 10080264"/>
                <a:gd name="connsiteY4975" fmla="*/ 222562 h 3652478"/>
                <a:gd name="connsiteX4976" fmla="*/ 2368296 w 10080264"/>
                <a:gd name="connsiteY4976" fmla="*/ 260717 h 3652478"/>
                <a:gd name="connsiteX4977" fmla="*/ 2312861 w 10080264"/>
                <a:gd name="connsiteY4977" fmla="*/ 295272 h 3652478"/>
                <a:gd name="connsiteX4978" fmla="*/ 2255987 w 10080264"/>
                <a:gd name="connsiteY4978" fmla="*/ 328028 h 3652478"/>
                <a:gd name="connsiteX4979" fmla="*/ 2227909 w 10080264"/>
                <a:gd name="connsiteY4979" fmla="*/ 343506 h 3652478"/>
                <a:gd name="connsiteX4980" fmla="*/ 2198751 w 10080264"/>
                <a:gd name="connsiteY4980" fmla="*/ 359344 h 3652478"/>
                <a:gd name="connsiteX4981" fmla="*/ 2160595 w 10080264"/>
                <a:gd name="connsiteY4981" fmla="*/ 385261 h 3652478"/>
                <a:gd name="connsiteX4982" fmla="*/ 2120999 w 10080264"/>
                <a:gd name="connsiteY4982" fmla="*/ 411177 h 3652478"/>
                <a:gd name="connsiteX4983" fmla="*/ 2117400 w 10080264"/>
                <a:gd name="connsiteY4983" fmla="*/ 414417 h 3652478"/>
                <a:gd name="connsiteX4984" fmla="*/ 2081043 w 10080264"/>
                <a:gd name="connsiteY4984" fmla="*/ 440333 h 3652478"/>
                <a:gd name="connsiteX4985" fmla="*/ 2046486 w 10080264"/>
                <a:gd name="connsiteY4985" fmla="*/ 466610 h 3652478"/>
                <a:gd name="connsiteX4986" fmla="*/ 2042886 w 10080264"/>
                <a:gd name="connsiteY4986" fmla="*/ 468410 h 3652478"/>
                <a:gd name="connsiteX4987" fmla="*/ 2023808 w 10080264"/>
                <a:gd name="connsiteY4987" fmla="*/ 477049 h 3652478"/>
                <a:gd name="connsiteX4988" fmla="*/ 2004730 w 10080264"/>
                <a:gd name="connsiteY4988" fmla="*/ 483888 h 3652478"/>
                <a:gd name="connsiteX4989" fmla="*/ 2010129 w 10080264"/>
                <a:gd name="connsiteY4989" fmla="*/ 485687 h 3652478"/>
                <a:gd name="connsiteX4990" fmla="*/ 2013369 w 10080264"/>
                <a:gd name="connsiteY4990" fmla="*/ 488927 h 3652478"/>
                <a:gd name="connsiteX4991" fmla="*/ 2015169 w 10080264"/>
                <a:gd name="connsiteY4991" fmla="*/ 488927 h 3652478"/>
                <a:gd name="connsiteX4992" fmla="*/ 2037847 w 10080264"/>
                <a:gd name="connsiteY4992" fmla="*/ 477049 h 3652478"/>
                <a:gd name="connsiteX4993" fmla="*/ 2046486 w 10080264"/>
                <a:gd name="connsiteY4993" fmla="*/ 469850 h 3652478"/>
                <a:gd name="connsiteX4994" fmla="*/ 2058365 w 10080264"/>
                <a:gd name="connsiteY4994" fmla="*/ 464810 h 3652478"/>
                <a:gd name="connsiteX4995" fmla="*/ 2072403 w 10080264"/>
                <a:gd name="connsiteY4995" fmla="*/ 459411 h 3652478"/>
                <a:gd name="connsiteX4996" fmla="*/ 2091482 w 10080264"/>
                <a:gd name="connsiteY4996" fmla="*/ 456171 h 3652478"/>
                <a:gd name="connsiteX4997" fmla="*/ 2132878 w 10080264"/>
                <a:gd name="connsiteY4997" fmla="*/ 428455 h 3652478"/>
                <a:gd name="connsiteX4998" fmla="*/ 2181473 w 10080264"/>
                <a:gd name="connsiteY4998" fmla="*/ 400739 h 3652478"/>
                <a:gd name="connsiteX4999" fmla="*/ 2231509 w 10080264"/>
                <a:gd name="connsiteY4999" fmla="*/ 374822 h 3652478"/>
                <a:gd name="connsiteX5000" fmla="*/ 2275065 w 10080264"/>
                <a:gd name="connsiteY5000" fmla="*/ 352505 h 3652478"/>
                <a:gd name="connsiteX5001" fmla="*/ 2280104 w 10080264"/>
                <a:gd name="connsiteY5001" fmla="*/ 342066 h 3652478"/>
                <a:gd name="connsiteX5002" fmla="*/ 2285143 w 10080264"/>
                <a:gd name="connsiteY5002" fmla="*/ 334867 h 3652478"/>
                <a:gd name="connsiteX5003" fmla="*/ 2293783 w 10080264"/>
                <a:gd name="connsiteY5003" fmla="*/ 329828 h 3652478"/>
                <a:gd name="connsiteX5004" fmla="*/ 2304222 w 10080264"/>
                <a:gd name="connsiteY5004" fmla="*/ 328028 h 3652478"/>
                <a:gd name="connsiteX5005" fmla="*/ 2323300 w 10080264"/>
                <a:gd name="connsiteY5005" fmla="*/ 319389 h 3652478"/>
                <a:gd name="connsiteX5006" fmla="*/ 2331939 w 10080264"/>
                <a:gd name="connsiteY5006" fmla="*/ 313990 h 3652478"/>
                <a:gd name="connsiteX5007" fmla="*/ 2336979 w 10080264"/>
                <a:gd name="connsiteY5007" fmla="*/ 307151 h 3652478"/>
                <a:gd name="connsiteX5008" fmla="*/ 2340579 w 10080264"/>
                <a:gd name="connsiteY5008" fmla="*/ 302112 h 3652478"/>
                <a:gd name="connsiteX5009" fmla="*/ 2347418 w 10080264"/>
                <a:gd name="connsiteY5009" fmla="*/ 293473 h 3652478"/>
                <a:gd name="connsiteX5010" fmla="*/ 2364696 w 10080264"/>
                <a:gd name="connsiteY5010" fmla="*/ 276195 h 3652478"/>
                <a:gd name="connsiteX5011" fmla="*/ 2389174 w 10080264"/>
                <a:gd name="connsiteY5011" fmla="*/ 260717 h 3652478"/>
                <a:gd name="connsiteX5012" fmla="*/ 2429130 w 10080264"/>
                <a:gd name="connsiteY5012" fmla="*/ 234800 h 3652478"/>
                <a:gd name="connsiteX5013" fmla="*/ 2473766 w 10080264"/>
                <a:gd name="connsiteY5013" fmla="*/ 208524 h 3652478"/>
                <a:gd name="connsiteX5014" fmla="*/ 2491044 w 10080264"/>
                <a:gd name="connsiteY5014" fmla="*/ 198085 h 3652478"/>
                <a:gd name="connsiteX5015" fmla="*/ 2510123 w 10080264"/>
                <a:gd name="connsiteY5015" fmla="*/ 186207 h 3652478"/>
                <a:gd name="connsiteX5016" fmla="*/ 2527401 w 10080264"/>
                <a:gd name="connsiteY5016" fmla="*/ 173968 h 3652478"/>
                <a:gd name="connsiteX5017" fmla="*/ 2182913 w 10080264"/>
                <a:gd name="connsiteY5017" fmla="*/ 161730 h 3652478"/>
                <a:gd name="connsiteX5018" fmla="*/ 2176074 w 10080264"/>
                <a:gd name="connsiteY5018" fmla="*/ 163530 h 3652478"/>
                <a:gd name="connsiteX5019" fmla="*/ 2169235 w 10080264"/>
                <a:gd name="connsiteY5019" fmla="*/ 165329 h 3652478"/>
                <a:gd name="connsiteX5020" fmla="*/ 2174274 w 10080264"/>
                <a:gd name="connsiteY5020" fmla="*/ 172169 h 3652478"/>
                <a:gd name="connsiteX5021" fmla="*/ 2179674 w 10080264"/>
                <a:gd name="connsiteY5021" fmla="*/ 179008 h 3652478"/>
                <a:gd name="connsiteX5022" fmla="*/ 2181473 w 10080264"/>
                <a:gd name="connsiteY5022" fmla="*/ 187647 h 3652478"/>
                <a:gd name="connsiteX5023" fmla="*/ 2181473 w 10080264"/>
                <a:gd name="connsiteY5023" fmla="*/ 196646 h 3652478"/>
                <a:gd name="connsiteX5024" fmla="*/ 2193352 w 10080264"/>
                <a:gd name="connsiteY5024" fmla="*/ 189446 h 3652478"/>
                <a:gd name="connsiteX5025" fmla="*/ 2203791 w 10080264"/>
                <a:gd name="connsiteY5025" fmla="*/ 180808 h 3652478"/>
                <a:gd name="connsiteX5026" fmla="*/ 2210630 w 10080264"/>
                <a:gd name="connsiteY5026" fmla="*/ 175768 h 3652478"/>
                <a:gd name="connsiteX5027" fmla="*/ 2219270 w 10080264"/>
                <a:gd name="connsiteY5027" fmla="*/ 177568 h 3652478"/>
                <a:gd name="connsiteX5028" fmla="*/ 2224669 w 10080264"/>
                <a:gd name="connsiteY5028" fmla="*/ 179008 h 3652478"/>
                <a:gd name="connsiteX5029" fmla="*/ 2227909 w 10080264"/>
                <a:gd name="connsiteY5029" fmla="*/ 175768 h 3652478"/>
                <a:gd name="connsiteX5030" fmla="*/ 2219270 w 10080264"/>
                <a:gd name="connsiteY5030" fmla="*/ 173968 h 3652478"/>
                <a:gd name="connsiteX5031" fmla="*/ 2212431 w 10080264"/>
                <a:gd name="connsiteY5031" fmla="*/ 172169 h 3652478"/>
                <a:gd name="connsiteX5032" fmla="*/ 2203791 w 10080264"/>
                <a:gd name="connsiteY5032" fmla="*/ 168569 h 3652478"/>
                <a:gd name="connsiteX5033" fmla="*/ 2195152 w 10080264"/>
                <a:gd name="connsiteY5033" fmla="*/ 163530 h 3652478"/>
                <a:gd name="connsiteX5034" fmla="*/ 2188312 w 10080264"/>
                <a:gd name="connsiteY5034" fmla="*/ 161730 h 3652478"/>
                <a:gd name="connsiteX5035" fmla="*/ 2018769 w 10080264"/>
                <a:gd name="connsiteY5035" fmla="*/ 158490 h 3652478"/>
                <a:gd name="connsiteX5036" fmla="*/ 2015169 w 10080264"/>
                <a:gd name="connsiteY5036" fmla="*/ 163530 h 3652478"/>
                <a:gd name="connsiteX5037" fmla="*/ 2008330 w 10080264"/>
                <a:gd name="connsiteY5037" fmla="*/ 167129 h 3652478"/>
                <a:gd name="connsiteX5038" fmla="*/ 2001490 w 10080264"/>
                <a:gd name="connsiteY5038" fmla="*/ 168569 h 3652478"/>
                <a:gd name="connsiteX5039" fmla="*/ 1996091 w 10080264"/>
                <a:gd name="connsiteY5039" fmla="*/ 167129 h 3652478"/>
                <a:gd name="connsiteX5040" fmla="*/ 1996091 w 10080264"/>
                <a:gd name="connsiteY5040" fmla="*/ 170369 h 3652478"/>
                <a:gd name="connsiteX5041" fmla="*/ 1996091 w 10080264"/>
                <a:gd name="connsiteY5041" fmla="*/ 191246 h 3652478"/>
                <a:gd name="connsiteX5042" fmla="*/ 2006530 w 10080264"/>
                <a:gd name="connsiteY5042" fmla="*/ 198085 h 3652478"/>
                <a:gd name="connsiteX5043" fmla="*/ 1997890 w 10080264"/>
                <a:gd name="connsiteY5043" fmla="*/ 189446 h 3652478"/>
                <a:gd name="connsiteX5044" fmla="*/ 1999690 w 10080264"/>
                <a:gd name="connsiteY5044" fmla="*/ 184407 h 3652478"/>
                <a:gd name="connsiteX5045" fmla="*/ 2010129 w 10080264"/>
                <a:gd name="connsiteY5045" fmla="*/ 172169 h 3652478"/>
                <a:gd name="connsiteX5046" fmla="*/ 2015169 w 10080264"/>
                <a:gd name="connsiteY5046" fmla="*/ 165329 h 3652478"/>
                <a:gd name="connsiteX5047" fmla="*/ 2022008 w 10080264"/>
                <a:gd name="connsiteY5047" fmla="*/ 158490 h 3652478"/>
                <a:gd name="connsiteX5048" fmla="*/ 2707744 w 10080264"/>
                <a:gd name="connsiteY5048" fmla="*/ 151291 h 3652478"/>
                <a:gd name="connsiteX5049" fmla="*/ 2705944 w 10080264"/>
                <a:gd name="connsiteY5049" fmla="*/ 158490 h 3652478"/>
                <a:gd name="connsiteX5050" fmla="*/ 2714583 w 10080264"/>
                <a:gd name="connsiteY5050" fmla="*/ 151291 h 3652478"/>
                <a:gd name="connsiteX5051" fmla="*/ 794198 w 10080264"/>
                <a:gd name="connsiteY5051" fmla="*/ 123129 h 3652478"/>
                <a:gd name="connsiteX5052" fmla="*/ 731943 w 10080264"/>
                <a:gd name="connsiteY5052" fmla="*/ 171372 h 3652478"/>
                <a:gd name="connsiteX5053" fmla="*/ 733743 w 10080264"/>
                <a:gd name="connsiteY5053" fmla="*/ 171372 h 3652478"/>
                <a:gd name="connsiteX5054" fmla="*/ 757853 w 10080264"/>
                <a:gd name="connsiteY5054" fmla="*/ 154091 h 3652478"/>
                <a:gd name="connsiteX5055" fmla="*/ 787361 w 10080264"/>
                <a:gd name="connsiteY5055" fmla="*/ 133570 h 3652478"/>
                <a:gd name="connsiteX5056" fmla="*/ 809672 w 10080264"/>
                <a:gd name="connsiteY5056" fmla="*/ 105848 h 3652478"/>
                <a:gd name="connsiteX5057" fmla="*/ 809672 w 10080264"/>
                <a:gd name="connsiteY5057" fmla="*/ 107648 h 3652478"/>
                <a:gd name="connsiteX5058" fmla="*/ 809672 w 10080264"/>
                <a:gd name="connsiteY5058" fmla="*/ 109088 h 3652478"/>
                <a:gd name="connsiteX5059" fmla="*/ 807873 w 10080264"/>
                <a:gd name="connsiteY5059" fmla="*/ 110888 h 3652478"/>
                <a:gd name="connsiteX5060" fmla="*/ 820108 w 10080264"/>
                <a:gd name="connsiteY5060" fmla="*/ 116288 h 3652478"/>
                <a:gd name="connsiteX5061" fmla="*/ 813270 w 10080264"/>
                <a:gd name="connsiteY5061" fmla="*/ 109088 h 3652478"/>
                <a:gd name="connsiteX5062" fmla="*/ 811471 w 10080264"/>
                <a:gd name="connsiteY5062" fmla="*/ 109088 h 3652478"/>
                <a:gd name="connsiteX5063" fmla="*/ 2008330 w 10080264"/>
                <a:gd name="connsiteY5063" fmla="*/ 47625 h 3652478"/>
                <a:gd name="connsiteX5064" fmla="*/ 2058365 w 10080264"/>
                <a:gd name="connsiteY5064" fmla="*/ 99818 h 3652478"/>
                <a:gd name="connsiteX5065" fmla="*/ 2067004 w 10080264"/>
                <a:gd name="connsiteY5065" fmla="*/ 104857 h 3652478"/>
                <a:gd name="connsiteX5066" fmla="*/ 2070604 w 10080264"/>
                <a:gd name="connsiteY5066" fmla="*/ 106657 h 3652478"/>
                <a:gd name="connsiteX5067" fmla="*/ 2077443 w 10080264"/>
                <a:gd name="connsiteY5067" fmla="*/ 98018 h 3652478"/>
                <a:gd name="connsiteX5068" fmla="*/ 2084282 w 10080264"/>
                <a:gd name="connsiteY5068" fmla="*/ 92619 h 3652478"/>
                <a:gd name="connsiteX5069" fmla="*/ 2091482 w 10080264"/>
                <a:gd name="connsiteY5069" fmla="*/ 89379 h 3652478"/>
                <a:gd name="connsiteX5070" fmla="*/ 2098321 w 10080264"/>
                <a:gd name="connsiteY5070" fmla="*/ 85780 h 3652478"/>
                <a:gd name="connsiteX5071" fmla="*/ 2105160 w 10080264"/>
                <a:gd name="connsiteY5071" fmla="*/ 89379 h 3652478"/>
                <a:gd name="connsiteX5072" fmla="*/ 2113800 w 10080264"/>
                <a:gd name="connsiteY5072" fmla="*/ 92619 h 3652478"/>
                <a:gd name="connsiteX5073" fmla="*/ 2120999 w 10080264"/>
                <a:gd name="connsiteY5073" fmla="*/ 92619 h 3652478"/>
                <a:gd name="connsiteX5074" fmla="*/ 2127839 w 10080264"/>
                <a:gd name="connsiteY5074" fmla="*/ 90819 h 3652478"/>
                <a:gd name="connsiteX5075" fmla="*/ 2132878 w 10080264"/>
                <a:gd name="connsiteY5075" fmla="*/ 89379 h 3652478"/>
                <a:gd name="connsiteX5076" fmla="*/ 2143317 w 10080264"/>
                <a:gd name="connsiteY5076" fmla="*/ 83980 h 3652478"/>
                <a:gd name="connsiteX5077" fmla="*/ 2155556 w 10080264"/>
                <a:gd name="connsiteY5077" fmla="*/ 78941 h 3652478"/>
                <a:gd name="connsiteX5078" fmla="*/ 2169235 w 10080264"/>
                <a:gd name="connsiteY5078" fmla="*/ 77141 h 3652478"/>
                <a:gd name="connsiteX5079" fmla="*/ 2182913 w 10080264"/>
                <a:gd name="connsiteY5079" fmla="*/ 75341 h 3652478"/>
                <a:gd name="connsiteX5080" fmla="*/ 2205591 w 10080264"/>
                <a:gd name="connsiteY5080" fmla="*/ 73542 h 3652478"/>
                <a:gd name="connsiteX5081" fmla="*/ 2233308 w 10080264"/>
                <a:gd name="connsiteY5081" fmla="*/ 73542 h 3652478"/>
                <a:gd name="connsiteX5082" fmla="*/ 2262826 w 10080264"/>
                <a:gd name="connsiteY5082" fmla="*/ 75341 h 3652478"/>
                <a:gd name="connsiteX5083" fmla="*/ 2292343 w 10080264"/>
                <a:gd name="connsiteY5083" fmla="*/ 80381 h 3652478"/>
                <a:gd name="connsiteX5084" fmla="*/ 2304222 w 10080264"/>
                <a:gd name="connsiteY5084" fmla="*/ 83980 h 3652478"/>
                <a:gd name="connsiteX5085" fmla="*/ 2314661 w 10080264"/>
                <a:gd name="connsiteY5085" fmla="*/ 85780 h 3652478"/>
                <a:gd name="connsiteX5086" fmla="*/ 2326899 w 10080264"/>
                <a:gd name="connsiteY5086" fmla="*/ 85780 h 3652478"/>
                <a:gd name="connsiteX5087" fmla="*/ 2336979 w 10080264"/>
                <a:gd name="connsiteY5087" fmla="*/ 85780 h 3652478"/>
                <a:gd name="connsiteX5088" fmla="*/ 2345618 w 10080264"/>
                <a:gd name="connsiteY5088" fmla="*/ 83980 h 3652478"/>
                <a:gd name="connsiteX5089" fmla="*/ 2356057 w 10080264"/>
                <a:gd name="connsiteY5089" fmla="*/ 80381 h 3652478"/>
                <a:gd name="connsiteX5090" fmla="*/ 2364696 w 10080264"/>
                <a:gd name="connsiteY5090" fmla="*/ 77141 h 3652478"/>
                <a:gd name="connsiteX5091" fmla="*/ 2373335 w 10080264"/>
                <a:gd name="connsiteY5091" fmla="*/ 71742 h 3652478"/>
                <a:gd name="connsiteX5092" fmla="*/ 2378734 w 10080264"/>
                <a:gd name="connsiteY5092" fmla="*/ 68502 h 3652478"/>
                <a:gd name="connsiteX5093" fmla="*/ 2385574 w 10080264"/>
                <a:gd name="connsiteY5093" fmla="*/ 68502 h 3652478"/>
                <a:gd name="connsiteX5094" fmla="*/ 2413292 w 10080264"/>
                <a:gd name="connsiteY5094" fmla="*/ 75341 h 3652478"/>
                <a:gd name="connsiteX5095" fmla="*/ 2435970 w 10080264"/>
                <a:gd name="connsiteY5095" fmla="*/ 80381 h 3652478"/>
                <a:gd name="connsiteX5096" fmla="*/ 2444608 w 10080264"/>
                <a:gd name="connsiteY5096" fmla="*/ 82180 h 3652478"/>
                <a:gd name="connsiteX5097" fmla="*/ 2454688 w 10080264"/>
                <a:gd name="connsiteY5097" fmla="*/ 83980 h 3652478"/>
                <a:gd name="connsiteX5098" fmla="*/ 2466926 w 10080264"/>
                <a:gd name="connsiteY5098" fmla="*/ 85780 h 3652478"/>
                <a:gd name="connsiteX5099" fmla="*/ 2482405 w 10080264"/>
                <a:gd name="connsiteY5099" fmla="*/ 83980 h 3652478"/>
                <a:gd name="connsiteX5100" fmla="*/ 2496444 w 10080264"/>
                <a:gd name="connsiteY5100" fmla="*/ 73542 h 3652478"/>
                <a:gd name="connsiteX5101" fmla="*/ 2505083 w 10080264"/>
                <a:gd name="connsiteY5101" fmla="*/ 66703 h 3652478"/>
                <a:gd name="connsiteX5102" fmla="*/ 2513722 w 10080264"/>
                <a:gd name="connsiteY5102" fmla="*/ 61303 h 3652478"/>
                <a:gd name="connsiteX5103" fmla="*/ 2522361 w 10080264"/>
                <a:gd name="connsiteY5103" fmla="*/ 58064 h 3652478"/>
                <a:gd name="connsiteX5104" fmla="*/ 2532800 w 10080264"/>
                <a:gd name="connsiteY5104" fmla="*/ 54464 h 3652478"/>
                <a:gd name="connsiteX5105" fmla="*/ 2545039 w 10080264"/>
                <a:gd name="connsiteY5105" fmla="*/ 52664 h 3652478"/>
                <a:gd name="connsiteX5106" fmla="*/ 2575996 w 10080264"/>
                <a:gd name="connsiteY5106" fmla="*/ 51224 h 3652478"/>
                <a:gd name="connsiteX5107" fmla="*/ 2612353 w 10080264"/>
                <a:gd name="connsiteY5107" fmla="*/ 51224 h 3652478"/>
                <a:gd name="connsiteX5108" fmla="*/ 2650509 w 10080264"/>
                <a:gd name="connsiteY5108" fmla="*/ 51224 h 3652478"/>
                <a:gd name="connsiteX5109" fmla="*/ 2691905 w 10080264"/>
                <a:gd name="connsiteY5109" fmla="*/ 52664 h 3652478"/>
                <a:gd name="connsiteX5110" fmla="*/ 2766418 w 10080264"/>
                <a:gd name="connsiteY5110" fmla="*/ 64903 h 3652478"/>
                <a:gd name="connsiteX5111" fmla="*/ 2832292 w 10080264"/>
                <a:gd name="connsiteY5111" fmla="*/ 77141 h 3652478"/>
                <a:gd name="connsiteX5112" fmla="*/ 2837331 w 10080264"/>
                <a:gd name="connsiteY5112" fmla="*/ 77141 h 3652478"/>
                <a:gd name="connsiteX5113" fmla="*/ 2839132 w 10080264"/>
                <a:gd name="connsiteY5113" fmla="*/ 80381 h 3652478"/>
                <a:gd name="connsiteX5114" fmla="*/ 2844531 w 10080264"/>
                <a:gd name="connsiteY5114" fmla="*/ 87580 h 3652478"/>
                <a:gd name="connsiteX5115" fmla="*/ 2847770 w 10080264"/>
                <a:gd name="connsiteY5115" fmla="*/ 94419 h 3652478"/>
                <a:gd name="connsiteX5116" fmla="*/ 2847770 w 10080264"/>
                <a:gd name="connsiteY5116" fmla="*/ 103058 h 3652478"/>
                <a:gd name="connsiteX5117" fmla="*/ 2847770 w 10080264"/>
                <a:gd name="connsiteY5117" fmla="*/ 113496 h 3652478"/>
                <a:gd name="connsiteX5118" fmla="*/ 2847770 w 10080264"/>
                <a:gd name="connsiteY5118" fmla="*/ 128974 h 3652478"/>
                <a:gd name="connsiteX5119" fmla="*/ 2851370 w 10080264"/>
                <a:gd name="connsiteY5119" fmla="*/ 142652 h 3652478"/>
                <a:gd name="connsiteX5120" fmla="*/ 2851370 w 10080264"/>
                <a:gd name="connsiteY5120" fmla="*/ 148052 h 3652478"/>
                <a:gd name="connsiteX5121" fmla="*/ 2853170 w 10080264"/>
                <a:gd name="connsiteY5121" fmla="*/ 161730 h 3652478"/>
                <a:gd name="connsiteX5122" fmla="*/ 2854610 w 10080264"/>
                <a:gd name="connsiteY5122" fmla="*/ 175768 h 3652478"/>
                <a:gd name="connsiteX5123" fmla="*/ 2856410 w 10080264"/>
                <a:gd name="connsiteY5123" fmla="*/ 179008 h 3652478"/>
                <a:gd name="connsiteX5124" fmla="*/ 2858210 w 10080264"/>
                <a:gd name="connsiteY5124" fmla="*/ 180808 h 3652478"/>
                <a:gd name="connsiteX5125" fmla="*/ 2868649 w 10080264"/>
                <a:gd name="connsiteY5125" fmla="*/ 186207 h 3652478"/>
                <a:gd name="connsiteX5126" fmla="*/ 2890967 w 10080264"/>
                <a:gd name="connsiteY5126" fmla="*/ 193046 h 3652478"/>
                <a:gd name="connsiteX5127" fmla="*/ 2873688 w 10080264"/>
                <a:gd name="connsiteY5127" fmla="*/ 210324 h 3652478"/>
                <a:gd name="connsiteX5128" fmla="*/ 2871889 w 10080264"/>
                <a:gd name="connsiteY5128" fmla="*/ 213923 h 3652478"/>
                <a:gd name="connsiteX5129" fmla="*/ 2870448 w 10080264"/>
                <a:gd name="connsiteY5129" fmla="*/ 218962 h 3652478"/>
                <a:gd name="connsiteX5130" fmla="*/ 2868649 w 10080264"/>
                <a:gd name="connsiteY5130" fmla="*/ 226161 h 3652478"/>
                <a:gd name="connsiteX5131" fmla="*/ 2860010 w 10080264"/>
                <a:gd name="connsiteY5131" fmla="*/ 243439 h 3652478"/>
                <a:gd name="connsiteX5132" fmla="*/ 2866849 w 10080264"/>
                <a:gd name="connsiteY5132" fmla="*/ 277995 h 3652478"/>
                <a:gd name="connsiteX5133" fmla="*/ 2870448 w 10080264"/>
                <a:gd name="connsiteY5133" fmla="*/ 312550 h 3652478"/>
                <a:gd name="connsiteX5134" fmla="*/ 2868649 w 10080264"/>
                <a:gd name="connsiteY5134" fmla="*/ 347106 h 3652478"/>
                <a:gd name="connsiteX5135" fmla="*/ 2863249 w 10080264"/>
                <a:gd name="connsiteY5135" fmla="*/ 383461 h 3652478"/>
                <a:gd name="connsiteX5136" fmla="*/ 2856410 w 10080264"/>
                <a:gd name="connsiteY5136" fmla="*/ 421616 h 3652478"/>
                <a:gd name="connsiteX5137" fmla="*/ 2854610 w 10080264"/>
                <a:gd name="connsiteY5137" fmla="*/ 459411 h 3652478"/>
                <a:gd name="connsiteX5138" fmla="*/ 2854610 w 10080264"/>
                <a:gd name="connsiteY5138" fmla="*/ 497926 h 3652478"/>
                <a:gd name="connsiteX5139" fmla="*/ 2860010 w 10080264"/>
                <a:gd name="connsiteY5139" fmla="*/ 535721 h 3652478"/>
                <a:gd name="connsiteX5140" fmla="*/ 2860010 w 10080264"/>
                <a:gd name="connsiteY5140" fmla="*/ 539320 h 3652478"/>
                <a:gd name="connsiteX5141" fmla="*/ 2861809 w 10080264"/>
                <a:gd name="connsiteY5141" fmla="*/ 542560 h 3652478"/>
                <a:gd name="connsiteX5142" fmla="*/ 2866849 w 10080264"/>
                <a:gd name="connsiteY5142" fmla="*/ 547959 h 3652478"/>
                <a:gd name="connsiteX5143" fmla="*/ 2870448 w 10080264"/>
                <a:gd name="connsiteY5143" fmla="*/ 556598 h 3652478"/>
                <a:gd name="connsiteX5144" fmla="*/ 2870448 w 10080264"/>
                <a:gd name="connsiteY5144" fmla="*/ 570276 h 3652478"/>
                <a:gd name="connsiteX5145" fmla="*/ 2870448 w 10080264"/>
                <a:gd name="connsiteY5145" fmla="*/ 597993 h 3652478"/>
                <a:gd name="connsiteX5146" fmla="*/ 2868649 w 10080264"/>
                <a:gd name="connsiteY5146" fmla="*/ 610231 h 3652478"/>
                <a:gd name="connsiteX5147" fmla="*/ 2865049 w 10080264"/>
                <a:gd name="connsiteY5147" fmla="*/ 620670 h 3652478"/>
                <a:gd name="connsiteX5148" fmla="*/ 2865049 w 10080264"/>
                <a:gd name="connsiteY5148" fmla="*/ 629309 h 3652478"/>
                <a:gd name="connsiteX5149" fmla="*/ 2863249 w 10080264"/>
                <a:gd name="connsiteY5149" fmla="*/ 639747 h 3652478"/>
                <a:gd name="connsiteX5150" fmla="*/ 2865049 w 10080264"/>
                <a:gd name="connsiteY5150" fmla="*/ 650186 h 3652478"/>
                <a:gd name="connsiteX5151" fmla="*/ 2866849 w 10080264"/>
                <a:gd name="connsiteY5151" fmla="*/ 662064 h 3652478"/>
                <a:gd name="connsiteX5152" fmla="*/ 2866849 w 10080264"/>
                <a:gd name="connsiteY5152" fmla="*/ 674303 h 3652478"/>
                <a:gd name="connsiteX5153" fmla="*/ 2868649 w 10080264"/>
                <a:gd name="connsiteY5153" fmla="*/ 684741 h 3652478"/>
                <a:gd name="connsiteX5154" fmla="*/ 2871889 w 10080264"/>
                <a:gd name="connsiteY5154" fmla="*/ 691581 h 3652478"/>
                <a:gd name="connsiteX5155" fmla="*/ 2875488 w 10080264"/>
                <a:gd name="connsiteY5155" fmla="*/ 698419 h 3652478"/>
                <a:gd name="connsiteX5156" fmla="*/ 2878728 w 10080264"/>
                <a:gd name="connsiteY5156" fmla="*/ 702019 h 3652478"/>
                <a:gd name="connsiteX5157" fmla="*/ 2878728 w 10080264"/>
                <a:gd name="connsiteY5157" fmla="*/ 707058 h 3652478"/>
                <a:gd name="connsiteX5158" fmla="*/ 2877288 w 10080264"/>
                <a:gd name="connsiteY5158" fmla="*/ 732975 h 3652478"/>
                <a:gd name="connsiteX5159" fmla="*/ 2875488 w 10080264"/>
                <a:gd name="connsiteY5159" fmla="*/ 760691 h 3652478"/>
                <a:gd name="connsiteX5160" fmla="*/ 2871889 w 10080264"/>
                <a:gd name="connsiteY5160" fmla="*/ 788408 h 3652478"/>
                <a:gd name="connsiteX5161" fmla="*/ 2866849 w 10080264"/>
                <a:gd name="connsiteY5161" fmla="*/ 814324 h 3652478"/>
                <a:gd name="connsiteX5162" fmla="*/ 2861809 w 10080264"/>
                <a:gd name="connsiteY5162" fmla="*/ 835202 h 3652478"/>
                <a:gd name="connsiteX5163" fmla="*/ 2861809 w 10080264"/>
                <a:gd name="connsiteY5163" fmla="*/ 854279 h 3652478"/>
                <a:gd name="connsiteX5164" fmla="*/ 2863249 w 10080264"/>
                <a:gd name="connsiteY5164" fmla="*/ 873357 h 3652478"/>
                <a:gd name="connsiteX5165" fmla="*/ 2870448 w 10080264"/>
                <a:gd name="connsiteY5165" fmla="*/ 890634 h 3652478"/>
                <a:gd name="connsiteX5166" fmla="*/ 2878728 w 10080264"/>
                <a:gd name="connsiteY5166" fmla="*/ 887035 h 3652478"/>
                <a:gd name="connsiteX5167" fmla="*/ 2884127 w 10080264"/>
                <a:gd name="connsiteY5167" fmla="*/ 881996 h 3652478"/>
                <a:gd name="connsiteX5168" fmla="*/ 2906445 w 10080264"/>
                <a:gd name="connsiteY5168" fmla="*/ 881996 h 3652478"/>
                <a:gd name="connsiteX5169" fmla="*/ 2927323 w 10080264"/>
                <a:gd name="connsiteY5169" fmla="*/ 867957 h 3652478"/>
                <a:gd name="connsiteX5170" fmla="*/ 2948201 w 10080264"/>
                <a:gd name="connsiteY5170" fmla="*/ 854279 h 3652478"/>
                <a:gd name="connsiteX5171" fmla="*/ 2969079 w 10080264"/>
                <a:gd name="connsiteY5171" fmla="*/ 840241 h 3652478"/>
                <a:gd name="connsiteX5172" fmla="*/ 2991397 w 10080264"/>
                <a:gd name="connsiteY5172" fmla="*/ 828363 h 3652478"/>
                <a:gd name="connsiteX5173" fmla="*/ 3014075 w 10080264"/>
                <a:gd name="connsiteY5173" fmla="*/ 817924 h 3652478"/>
                <a:gd name="connsiteX5174" fmla="*/ 3038193 w 10080264"/>
                <a:gd name="connsiteY5174" fmla="*/ 807485 h 3652478"/>
                <a:gd name="connsiteX5175" fmla="*/ 3062311 w 10080264"/>
                <a:gd name="connsiteY5175" fmla="*/ 797047 h 3652478"/>
                <a:gd name="connsiteX5176" fmla="*/ 3088228 w 10080264"/>
                <a:gd name="connsiteY5176" fmla="*/ 790208 h 3652478"/>
                <a:gd name="connsiteX5177" fmla="*/ 3114506 w 10080264"/>
                <a:gd name="connsiteY5177" fmla="*/ 783369 h 3652478"/>
                <a:gd name="connsiteX5178" fmla="*/ 3142223 w 10080264"/>
                <a:gd name="connsiteY5178" fmla="*/ 776529 h 3652478"/>
                <a:gd name="connsiteX5179" fmla="*/ 3169581 w 10080264"/>
                <a:gd name="connsiteY5179" fmla="*/ 771130 h 3652478"/>
                <a:gd name="connsiteX5180" fmla="*/ 3199098 w 10080264"/>
                <a:gd name="connsiteY5180" fmla="*/ 766091 h 3652478"/>
                <a:gd name="connsiteX5181" fmla="*/ 3230415 w 10080264"/>
                <a:gd name="connsiteY5181" fmla="*/ 762491 h 3652478"/>
                <a:gd name="connsiteX5182" fmla="*/ 3259932 w 10080264"/>
                <a:gd name="connsiteY5182" fmla="*/ 760691 h 3652478"/>
                <a:gd name="connsiteX5183" fmla="*/ 3325446 w 10080264"/>
                <a:gd name="connsiteY5183" fmla="*/ 759251 h 3652478"/>
                <a:gd name="connsiteX5184" fmla="*/ 3330485 w 10080264"/>
                <a:gd name="connsiteY5184" fmla="*/ 759251 h 3652478"/>
                <a:gd name="connsiteX5185" fmla="*/ 3334085 w 10080264"/>
                <a:gd name="connsiteY5185" fmla="*/ 762491 h 3652478"/>
                <a:gd name="connsiteX5186" fmla="*/ 3348124 w 10080264"/>
                <a:gd name="connsiteY5186" fmla="*/ 772930 h 3652478"/>
                <a:gd name="connsiteX5187" fmla="*/ 3365402 w 10080264"/>
                <a:gd name="connsiteY5187" fmla="*/ 779769 h 3652478"/>
                <a:gd name="connsiteX5188" fmla="*/ 3384480 w 10080264"/>
                <a:gd name="connsiteY5188" fmla="*/ 785168 h 3652478"/>
                <a:gd name="connsiteX5189" fmla="*/ 3405358 w 10080264"/>
                <a:gd name="connsiteY5189" fmla="*/ 788408 h 3652478"/>
                <a:gd name="connsiteX5190" fmla="*/ 3453593 w 10080264"/>
                <a:gd name="connsiteY5190" fmla="*/ 800646 h 3652478"/>
                <a:gd name="connsiteX5191" fmla="*/ 3484551 w 10080264"/>
                <a:gd name="connsiteY5191" fmla="*/ 807485 h 3652478"/>
                <a:gd name="connsiteX5192" fmla="*/ 3489950 w 10080264"/>
                <a:gd name="connsiteY5192" fmla="*/ 809285 h 3652478"/>
                <a:gd name="connsiteX5193" fmla="*/ 3493550 w 10080264"/>
                <a:gd name="connsiteY5193" fmla="*/ 812885 h 3652478"/>
                <a:gd name="connsiteX5194" fmla="*/ 3500389 w 10080264"/>
                <a:gd name="connsiteY5194" fmla="*/ 817924 h 3652478"/>
                <a:gd name="connsiteX5195" fmla="*/ 3503629 w 10080264"/>
                <a:gd name="connsiteY5195" fmla="*/ 821523 h 3652478"/>
                <a:gd name="connsiteX5196" fmla="*/ 3509029 w 10080264"/>
                <a:gd name="connsiteY5196" fmla="*/ 822963 h 3652478"/>
                <a:gd name="connsiteX5197" fmla="*/ 3512628 w 10080264"/>
                <a:gd name="connsiteY5197" fmla="*/ 824763 h 3652478"/>
                <a:gd name="connsiteX5198" fmla="*/ 3528107 w 10080264"/>
                <a:gd name="connsiteY5198" fmla="*/ 835202 h 3652478"/>
                <a:gd name="connsiteX5199" fmla="*/ 3536746 w 10080264"/>
                <a:gd name="connsiteY5199" fmla="*/ 838441 h 3652478"/>
                <a:gd name="connsiteX5200" fmla="*/ 3545385 w 10080264"/>
                <a:gd name="connsiteY5200" fmla="*/ 842041 h 3652478"/>
                <a:gd name="connsiteX5201" fmla="*/ 3550425 w 10080264"/>
                <a:gd name="connsiteY5201" fmla="*/ 843841 h 3652478"/>
                <a:gd name="connsiteX5202" fmla="*/ 3571303 w 10080264"/>
                <a:gd name="connsiteY5202" fmla="*/ 854279 h 3652478"/>
                <a:gd name="connsiteX5203" fmla="*/ 3590381 w 10080264"/>
                <a:gd name="connsiteY5203" fmla="*/ 861118 h 3652478"/>
                <a:gd name="connsiteX5204" fmla="*/ 3614498 w 10080264"/>
                <a:gd name="connsiteY5204" fmla="*/ 873357 h 3652478"/>
                <a:gd name="connsiteX5205" fmla="*/ 3633577 w 10080264"/>
                <a:gd name="connsiteY5205" fmla="*/ 885595 h 3652478"/>
                <a:gd name="connsiteX5206" fmla="*/ 3649055 w 10080264"/>
                <a:gd name="connsiteY5206" fmla="*/ 897474 h 3652478"/>
                <a:gd name="connsiteX5207" fmla="*/ 3671733 w 10080264"/>
                <a:gd name="connsiteY5207" fmla="*/ 918351 h 3652478"/>
                <a:gd name="connsiteX5208" fmla="*/ 3692611 w 10080264"/>
                <a:gd name="connsiteY5208" fmla="*/ 935629 h 3652478"/>
                <a:gd name="connsiteX5209" fmla="*/ 3702690 w 10080264"/>
                <a:gd name="connsiteY5209" fmla="*/ 946067 h 3652478"/>
                <a:gd name="connsiteX5210" fmla="*/ 3714929 w 10080264"/>
                <a:gd name="connsiteY5210" fmla="*/ 954706 h 3652478"/>
                <a:gd name="connsiteX5211" fmla="*/ 3740847 w 10080264"/>
                <a:gd name="connsiteY5211" fmla="*/ 971984 h 3652478"/>
                <a:gd name="connsiteX5212" fmla="*/ 3745886 w 10080264"/>
                <a:gd name="connsiteY5212" fmla="*/ 973784 h 3652478"/>
                <a:gd name="connsiteX5213" fmla="*/ 3747686 w 10080264"/>
                <a:gd name="connsiteY5213" fmla="*/ 978823 h 3652478"/>
                <a:gd name="connsiteX5214" fmla="*/ 3756325 w 10080264"/>
                <a:gd name="connsiteY5214" fmla="*/ 999700 h 3652478"/>
                <a:gd name="connsiteX5215" fmla="*/ 3766764 w 10080264"/>
                <a:gd name="connsiteY5215" fmla="*/ 1015178 h 3652478"/>
                <a:gd name="connsiteX5216" fmla="*/ 3779003 w 10080264"/>
                <a:gd name="connsiteY5216" fmla="*/ 1029216 h 3652478"/>
                <a:gd name="connsiteX5217" fmla="*/ 3793041 w 10080264"/>
                <a:gd name="connsiteY5217" fmla="*/ 1037855 h 3652478"/>
                <a:gd name="connsiteX5218" fmla="*/ 3801681 w 10080264"/>
                <a:gd name="connsiteY5218" fmla="*/ 1042894 h 3652478"/>
                <a:gd name="connsiteX5219" fmla="*/ 3801681 w 10080264"/>
                <a:gd name="connsiteY5219" fmla="*/ 1051533 h 3652478"/>
                <a:gd name="connsiteX5220" fmla="*/ 3803121 w 10080264"/>
                <a:gd name="connsiteY5220" fmla="*/ 1072411 h 3652478"/>
                <a:gd name="connsiteX5221" fmla="*/ 3808520 w 10080264"/>
                <a:gd name="connsiteY5221" fmla="*/ 1091488 h 3652478"/>
                <a:gd name="connsiteX5222" fmla="*/ 3815359 w 10080264"/>
                <a:gd name="connsiteY5222" fmla="*/ 1110206 h 3652478"/>
                <a:gd name="connsiteX5223" fmla="*/ 3829398 w 10080264"/>
                <a:gd name="connsiteY5223" fmla="*/ 1129283 h 3652478"/>
                <a:gd name="connsiteX5224" fmla="*/ 3844877 w 10080264"/>
                <a:gd name="connsiteY5224" fmla="*/ 1153760 h 3652478"/>
                <a:gd name="connsiteX5225" fmla="*/ 3855316 w 10080264"/>
                <a:gd name="connsiteY5225" fmla="*/ 1177877 h 3652478"/>
                <a:gd name="connsiteX5226" fmla="*/ 3863595 w 10080264"/>
                <a:gd name="connsiteY5226" fmla="*/ 1202354 h 3652478"/>
                <a:gd name="connsiteX5227" fmla="*/ 3868995 w 10080264"/>
                <a:gd name="connsiteY5227" fmla="*/ 1226470 h 3652478"/>
                <a:gd name="connsiteX5228" fmla="*/ 3868995 w 10080264"/>
                <a:gd name="connsiteY5228" fmla="*/ 1229710 h 3652478"/>
                <a:gd name="connsiteX5229" fmla="*/ 3872234 w 10080264"/>
                <a:gd name="connsiteY5229" fmla="*/ 1238349 h 3652478"/>
                <a:gd name="connsiteX5230" fmla="*/ 3874034 w 10080264"/>
                <a:gd name="connsiteY5230" fmla="*/ 1248787 h 3652478"/>
                <a:gd name="connsiteX5231" fmla="*/ 3874034 w 10080264"/>
                <a:gd name="connsiteY5231" fmla="*/ 1259226 h 3652478"/>
                <a:gd name="connsiteX5232" fmla="*/ 3872234 w 10080264"/>
                <a:gd name="connsiteY5232" fmla="*/ 1269665 h 3652478"/>
                <a:gd name="connsiteX5233" fmla="*/ 3870794 w 10080264"/>
                <a:gd name="connsiteY5233" fmla="*/ 1276504 h 3652478"/>
                <a:gd name="connsiteX5234" fmla="*/ 3872234 w 10080264"/>
                <a:gd name="connsiteY5234" fmla="*/ 1288742 h 3652478"/>
                <a:gd name="connsiteX5235" fmla="*/ 3884473 w 10080264"/>
                <a:gd name="connsiteY5235" fmla="*/ 1286942 h 3652478"/>
                <a:gd name="connsiteX5236" fmla="*/ 3899951 w 10080264"/>
                <a:gd name="connsiteY5236" fmla="*/ 1285143 h 3652478"/>
                <a:gd name="connsiteX5237" fmla="*/ 3908951 w 10080264"/>
                <a:gd name="connsiteY5237" fmla="*/ 1283703 h 3652478"/>
                <a:gd name="connsiteX5238" fmla="*/ 3917590 w 10080264"/>
                <a:gd name="connsiteY5238" fmla="*/ 1285143 h 3652478"/>
                <a:gd name="connsiteX5239" fmla="*/ 3926229 w 10080264"/>
                <a:gd name="connsiteY5239" fmla="*/ 1286942 h 3652478"/>
                <a:gd name="connsiteX5240" fmla="*/ 3933068 w 10080264"/>
                <a:gd name="connsiteY5240" fmla="*/ 1290542 h 3652478"/>
                <a:gd name="connsiteX5241" fmla="*/ 3939908 w 10080264"/>
                <a:gd name="connsiteY5241" fmla="*/ 1297381 h 3652478"/>
                <a:gd name="connsiteX5242" fmla="*/ 3943507 w 10080264"/>
                <a:gd name="connsiteY5242" fmla="*/ 1304220 h 3652478"/>
                <a:gd name="connsiteX5243" fmla="*/ 3948547 w 10080264"/>
                <a:gd name="connsiteY5243" fmla="*/ 1313219 h 3652478"/>
                <a:gd name="connsiteX5244" fmla="*/ 3950347 w 10080264"/>
                <a:gd name="connsiteY5244" fmla="*/ 1323298 h 3652478"/>
                <a:gd name="connsiteX5245" fmla="*/ 3952147 w 10080264"/>
                <a:gd name="connsiteY5245" fmla="*/ 1326897 h 3652478"/>
                <a:gd name="connsiteX5246" fmla="*/ 3950347 w 10080264"/>
                <a:gd name="connsiteY5246" fmla="*/ 1330497 h 3652478"/>
                <a:gd name="connsiteX5247" fmla="*/ 3945308 w 10080264"/>
                <a:gd name="connsiteY5247" fmla="*/ 1340575 h 3652478"/>
                <a:gd name="connsiteX5248" fmla="*/ 3938468 w 10080264"/>
                <a:gd name="connsiteY5248" fmla="*/ 1349214 h 3652478"/>
                <a:gd name="connsiteX5249" fmla="*/ 3929469 w 10080264"/>
                <a:gd name="connsiteY5249" fmla="*/ 1356413 h 3652478"/>
                <a:gd name="connsiteX5250" fmla="*/ 3919030 w 10080264"/>
                <a:gd name="connsiteY5250" fmla="*/ 1361453 h 3652478"/>
                <a:gd name="connsiteX5251" fmla="*/ 3907151 w 10080264"/>
                <a:gd name="connsiteY5251" fmla="*/ 1366492 h 3652478"/>
                <a:gd name="connsiteX5252" fmla="*/ 3912191 w 10080264"/>
                <a:gd name="connsiteY5252" fmla="*/ 1375131 h 3652478"/>
                <a:gd name="connsiteX5253" fmla="*/ 3917590 w 10080264"/>
                <a:gd name="connsiteY5253" fmla="*/ 1383770 h 3652478"/>
                <a:gd name="connsiteX5254" fmla="*/ 3922629 w 10080264"/>
                <a:gd name="connsiteY5254" fmla="*/ 1397808 h 3652478"/>
                <a:gd name="connsiteX5255" fmla="*/ 3926229 w 10080264"/>
                <a:gd name="connsiteY5255" fmla="*/ 1402847 h 3652478"/>
                <a:gd name="connsiteX5256" fmla="*/ 3929469 w 10080264"/>
                <a:gd name="connsiteY5256" fmla="*/ 1406447 h 3652478"/>
                <a:gd name="connsiteX5257" fmla="*/ 3936668 w 10080264"/>
                <a:gd name="connsiteY5257" fmla="*/ 1411486 h 3652478"/>
                <a:gd name="connsiteX5258" fmla="*/ 3936668 w 10080264"/>
                <a:gd name="connsiteY5258" fmla="*/ 1418685 h 3652478"/>
                <a:gd name="connsiteX5259" fmla="*/ 3934869 w 10080264"/>
                <a:gd name="connsiteY5259" fmla="*/ 1427324 h 3652478"/>
                <a:gd name="connsiteX5260" fmla="*/ 3933068 w 10080264"/>
                <a:gd name="connsiteY5260" fmla="*/ 1432363 h 3652478"/>
                <a:gd name="connsiteX5261" fmla="*/ 3928029 w 10080264"/>
                <a:gd name="connsiteY5261" fmla="*/ 1442802 h 3652478"/>
                <a:gd name="connsiteX5262" fmla="*/ 3936668 w 10080264"/>
                <a:gd name="connsiteY5262" fmla="*/ 1444602 h 3652478"/>
                <a:gd name="connsiteX5263" fmla="*/ 3945308 w 10080264"/>
                <a:gd name="connsiteY5263" fmla="*/ 1451441 h 3652478"/>
                <a:gd name="connsiteX5264" fmla="*/ 3952147 w 10080264"/>
                <a:gd name="connsiteY5264" fmla="*/ 1460080 h 3652478"/>
                <a:gd name="connsiteX5265" fmla="*/ 3957546 w 10080264"/>
                <a:gd name="connsiteY5265" fmla="*/ 1470518 h 3652478"/>
                <a:gd name="connsiteX5266" fmla="*/ 3958986 w 10080264"/>
                <a:gd name="connsiteY5266" fmla="*/ 1480957 h 3652478"/>
                <a:gd name="connsiteX5267" fmla="*/ 3960786 w 10080264"/>
                <a:gd name="connsiteY5267" fmla="*/ 1489596 h 3652478"/>
                <a:gd name="connsiteX5268" fmla="*/ 3958986 w 10080264"/>
                <a:gd name="connsiteY5268" fmla="*/ 1500035 h 3652478"/>
                <a:gd name="connsiteX5269" fmla="*/ 3953946 w 10080264"/>
                <a:gd name="connsiteY5269" fmla="*/ 1506874 h 3652478"/>
                <a:gd name="connsiteX5270" fmla="*/ 3947107 w 10080264"/>
                <a:gd name="connsiteY5270" fmla="*/ 1513713 h 3652478"/>
                <a:gd name="connsiteX5271" fmla="*/ 3941708 w 10080264"/>
                <a:gd name="connsiteY5271" fmla="*/ 1515512 h 3652478"/>
                <a:gd name="connsiteX5272" fmla="*/ 3934869 w 10080264"/>
                <a:gd name="connsiteY5272" fmla="*/ 1517312 h 3652478"/>
                <a:gd name="connsiteX5273" fmla="*/ 3926229 w 10080264"/>
                <a:gd name="connsiteY5273" fmla="*/ 1520552 h 3652478"/>
                <a:gd name="connsiteX5274" fmla="*/ 3931269 w 10080264"/>
                <a:gd name="connsiteY5274" fmla="*/ 1551868 h 3652478"/>
                <a:gd name="connsiteX5275" fmla="*/ 3934869 w 10080264"/>
                <a:gd name="connsiteY5275" fmla="*/ 1586423 h 3652478"/>
                <a:gd name="connsiteX5276" fmla="*/ 3933068 w 10080264"/>
                <a:gd name="connsiteY5276" fmla="*/ 1620979 h 3652478"/>
                <a:gd name="connsiteX5277" fmla="*/ 3928029 w 10080264"/>
                <a:gd name="connsiteY5277" fmla="*/ 1657334 h 3652478"/>
                <a:gd name="connsiteX5278" fmla="*/ 3926229 w 10080264"/>
                <a:gd name="connsiteY5278" fmla="*/ 1676411 h 3652478"/>
                <a:gd name="connsiteX5279" fmla="*/ 3924429 w 10080264"/>
                <a:gd name="connsiteY5279" fmla="*/ 1692249 h 3652478"/>
                <a:gd name="connsiteX5280" fmla="*/ 3926229 w 10080264"/>
                <a:gd name="connsiteY5280" fmla="*/ 1709527 h 3652478"/>
                <a:gd name="connsiteX5281" fmla="*/ 3926229 w 10080264"/>
                <a:gd name="connsiteY5281" fmla="*/ 1725005 h 3652478"/>
                <a:gd name="connsiteX5282" fmla="*/ 3928029 w 10080264"/>
                <a:gd name="connsiteY5282" fmla="*/ 1740483 h 3652478"/>
                <a:gd name="connsiteX5283" fmla="*/ 3931269 w 10080264"/>
                <a:gd name="connsiteY5283" fmla="*/ 1754521 h 3652478"/>
                <a:gd name="connsiteX5284" fmla="*/ 3936668 w 10080264"/>
                <a:gd name="connsiteY5284" fmla="*/ 1768199 h 3652478"/>
                <a:gd name="connsiteX5285" fmla="*/ 3941708 w 10080264"/>
                <a:gd name="connsiteY5285" fmla="*/ 1780438 h 3652478"/>
                <a:gd name="connsiteX5286" fmla="*/ 3945308 w 10080264"/>
                <a:gd name="connsiteY5286" fmla="*/ 1785477 h 3652478"/>
                <a:gd name="connsiteX5287" fmla="*/ 3943507 w 10080264"/>
                <a:gd name="connsiteY5287" fmla="*/ 1790516 h 3652478"/>
                <a:gd name="connsiteX5288" fmla="*/ 3938468 w 10080264"/>
                <a:gd name="connsiteY5288" fmla="*/ 1816793 h 3652478"/>
                <a:gd name="connsiteX5289" fmla="*/ 3938468 w 10080264"/>
                <a:gd name="connsiteY5289" fmla="*/ 1828671 h 3652478"/>
                <a:gd name="connsiteX5290" fmla="*/ 3939908 w 10080264"/>
                <a:gd name="connsiteY5290" fmla="*/ 1840910 h 3652478"/>
                <a:gd name="connsiteX5291" fmla="*/ 3941708 w 10080264"/>
                <a:gd name="connsiteY5291" fmla="*/ 1856748 h 3652478"/>
                <a:gd name="connsiteX5292" fmla="*/ 3943507 w 10080264"/>
                <a:gd name="connsiteY5292" fmla="*/ 1875465 h 3652478"/>
                <a:gd name="connsiteX5293" fmla="*/ 3943507 w 10080264"/>
                <a:gd name="connsiteY5293" fmla="*/ 1915420 h 3652478"/>
                <a:gd name="connsiteX5294" fmla="*/ 3945308 w 10080264"/>
                <a:gd name="connsiteY5294" fmla="*/ 1937737 h 3652478"/>
                <a:gd name="connsiteX5295" fmla="*/ 3945308 w 10080264"/>
                <a:gd name="connsiteY5295" fmla="*/ 1962214 h 3652478"/>
                <a:gd name="connsiteX5296" fmla="*/ 3939908 w 10080264"/>
                <a:gd name="connsiteY5296" fmla="*/ 2015847 h 3652478"/>
                <a:gd name="connsiteX5297" fmla="*/ 3939908 w 10080264"/>
                <a:gd name="connsiteY5297" fmla="*/ 2024486 h 3652478"/>
                <a:gd name="connsiteX5298" fmla="*/ 3929469 w 10080264"/>
                <a:gd name="connsiteY5298" fmla="*/ 2126712 h 3652478"/>
                <a:gd name="connsiteX5299" fmla="*/ 3928029 w 10080264"/>
                <a:gd name="connsiteY5299" fmla="*/ 2142190 h 3652478"/>
                <a:gd name="connsiteX5300" fmla="*/ 3926229 w 10080264"/>
                <a:gd name="connsiteY5300" fmla="*/ 2168107 h 3652478"/>
                <a:gd name="connsiteX5301" fmla="*/ 3926229 w 10080264"/>
                <a:gd name="connsiteY5301" fmla="*/ 2192224 h 3652478"/>
                <a:gd name="connsiteX5302" fmla="*/ 3926229 w 10080264"/>
                <a:gd name="connsiteY5302" fmla="*/ 2216700 h 3652478"/>
                <a:gd name="connsiteX5303" fmla="*/ 3928029 w 10080264"/>
                <a:gd name="connsiteY5303" fmla="*/ 2239017 h 3652478"/>
                <a:gd name="connsiteX5304" fmla="*/ 3931269 w 10080264"/>
                <a:gd name="connsiteY5304" fmla="*/ 2251256 h 3652478"/>
                <a:gd name="connsiteX5305" fmla="*/ 3933068 w 10080264"/>
                <a:gd name="connsiteY5305" fmla="*/ 2259895 h 3652478"/>
                <a:gd name="connsiteX5306" fmla="*/ 3936668 w 10080264"/>
                <a:gd name="connsiteY5306" fmla="*/ 2266734 h 3652478"/>
                <a:gd name="connsiteX5307" fmla="*/ 3939908 w 10080264"/>
                <a:gd name="connsiteY5307" fmla="*/ 2273573 h 3652478"/>
                <a:gd name="connsiteX5308" fmla="*/ 3947107 w 10080264"/>
                <a:gd name="connsiteY5308" fmla="*/ 2282212 h 3652478"/>
                <a:gd name="connsiteX5309" fmla="*/ 3955746 w 10080264"/>
                <a:gd name="connsiteY5309" fmla="*/ 2289411 h 3652478"/>
                <a:gd name="connsiteX5310" fmla="*/ 3967625 w 10080264"/>
                <a:gd name="connsiteY5310" fmla="*/ 2294450 h 3652478"/>
                <a:gd name="connsiteX5311" fmla="*/ 3981664 w 10080264"/>
                <a:gd name="connsiteY5311" fmla="*/ 2298050 h 3652478"/>
                <a:gd name="connsiteX5312" fmla="*/ 3997143 w 10080264"/>
                <a:gd name="connsiteY5312" fmla="*/ 2299489 h 3652478"/>
                <a:gd name="connsiteX5313" fmla="*/ 4012621 w 10080264"/>
                <a:gd name="connsiteY5313" fmla="*/ 2298050 h 3652478"/>
                <a:gd name="connsiteX5314" fmla="*/ 4034939 w 10080264"/>
                <a:gd name="connsiteY5314" fmla="*/ 2296250 h 3652478"/>
                <a:gd name="connsiteX5315" fmla="*/ 4055817 w 10080264"/>
                <a:gd name="connsiteY5315" fmla="*/ 2294450 h 3652478"/>
                <a:gd name="connsiteX5316" fmla="*/ 4076695 w 10080264"/>
                <a:gd name="connsiteY5316" fmla="*/ 2298050 h 3652478"/>
                <a:gd name="connsiteX5317" fmla="*/ 4097573 w 10080264"/>
                <a:gd name="connsiteY5317" fmla="*/ 2301289 h 3652478"/>
                <a:gd name="connsiteX5318" fmla="*/ 4108012 w 10080264"/>
                <a:gd name="connsiteY5318" fmla="*/ 2299489 h 3652478"/>
                <a:gd name="connsiteX5319" fmla="*/ 4116651 w 10080264"/>
                <a:gd name="connsiteY5319" fmla="*/ 2299489 h 3652478"/>
                <a:gd name="connsiteX5320" fmla="*/ 4123490 w 10080264"/>
                <a:gd name="connsiteY5320" fmla="*/ 2301289 h 3652478"/>
                <a:gd name="connsiteX5321" fmla="*/ 4130330 w 10080264"/>
                <a:gd name="connsiteY5321" fmla="*/ 2304889 h 3652478"/>
                <a:gd name="connsiteX5322" fmla="*/ 4135730 w 10080264"/>
                <a:gd name="connsiteY5322" fmla="*/ 2308128 h 3652478"/>
                <a:gd name="connsiteX5323" fmla="*/ 4137169 w 10080264"/>
                <a:gd name="connsiteY5323" fmla="*/ 2313528 h 3652478"/>
                <a:gd name="connsiteX5324" fmla="*/ 4144009 w 10080264"/>
                <a:gd name="connsiteY5324" fmla="*/ 2304889 h 3652478"/>
                <a:gd name="connsiteX5325" fmla="*/ 4149408 w 10080264"/>
                <a:gd name="connsiteY5325" fmla="*/ 2299489 h 3652478"/>
                <a:gd name="connsiteX5326" fmla="*/ 4158047 w 10080264"/>
                <a:gd name="connsiteY5326" fmla="*/ 2301289 h 3652478"/>
                <a:gd name="connsiteX5327" fmla="*/ 4170286 w 10080264"/>
                <a:gd name="connsiteY5327" fmla="*/ 2306689 h 3652478"/>
                <a:gd name="connsiteX5328" fmla="*/ 4182165 w 10080264"/>
                <a:gd name="connsiteY5328" fmla="*/ 2315327 h 3652478"/>
                <a:gd name="connsiteX5329" fmla="*/ 4192603 w 10080264"/>
                <a:gd name="connsiteY5329" fmla="*/ 2323966 h 3652478"/>
                <a:gd name="connsiteX5330" fmla="*/ 4201243 w 10080264"/>
                <a:gd name="connsiteY5330" fmla="*/ 2332605 h 3652478"/>
                <a:gd name="connsiteX5331" fmla="*/ 4208442 w 10080264"/>
                <a:gd name="connsiteY5331" fmla="*/ 2341244 h 3652478"/>
                <a:gd name="connsiteX5332" fmla="*/ 4213481 w 10080264"/>
                <a:gd name="connsiteY5332" fmla="*/ 2349883 h 3652478"/>
                <a:gd name="connsiteX5333" fmla="*/ 4215281 w 10080264"/>
                <a:gd name="connsiteY5333" fmla="*/ 2360322 h 3652478"/>
                <a:gd name="connsiteX5334" fmla="*/ 4217081 w 10080264"/>
                <a:gd name="connsiteY5334" fmla="*/ 2372200 h 3652478"/>
                <a:gd name="connsiteX5335" fmla="*/ 4260277 w 10080264"/>
                <a:gd name="connsiteY5335" fmla="*/ 2356722 h 3652478"/>
                <a:gd name="connsiteX5336" fmla="*/ 4215281 w 10080264"/>
                <a:gd name="connsiteY5336" fmla="*/ 2384438 h 3652478"/>
                <a:gd name="connsiteX5337" fmla="*/ 4215281 w 10080264"/>
                <a:gd name="connsiteY5337" fmla="*/ 2394877 h 3652478"/>
                <a:gd name="connsiteX5338" fmla="*/ 4218521 w 10080264"/>
                <a:gd name="connsiteY5338" fmla="*/ 2396677 h 3652478"/>
                <a:gd name="connsiteX5339" fmla="*/ 4223921 w 10080264"/>
                <a:gd name="connsiteY5339" fmla="*/ 2396677 h 3652478"/>
                <a:gd name="connsiteX5340" fmla="*/ 4228960 w 10080264"/>
                <a:gd name="connsiteY5340" fmla="*/ 2394877 h 3652478"/>
                <a:gd name="connsiteX5341" fmla="*/ 4236159 w 10080264"/>
                <a:gd name="connsiteY5341" fmla="*/ 2396677 h 3652478"/>
                <a:gd name="connsiteX5342" fmla="*/ 4242999 w 10080264"/>
                <a:gd name="connsiteY5342" fmla="*/ 2398477 h 3652478"/>
                <a:gd name="connsiteX5343" fmla="*/ 4248038 w 10080264"/>
                <a:gd name="connsiteY5343" fmla="*/ 2400276 h 3652478"/>
                <a:gd name="connsiteX5344" fmla="*/ 4253438 w 10080264"/>
                <a:gd name="connsiteY5344" fmla="*/ 2405316 h 3652478"/>
                <a:gd name="connsiteX5345" fmla="*/ 4256677 w 10080264"/>
                <a:gd name="connsiteY5345" fmla="*/ 2410355 h 3652478"/>
                <a:gd name="connsiteX5346" fmla="*/ 4260277 w 10080264"/>
                <a:gd name="connsiteY5346" fmla="*/ 2415754 h 3652478"/>
                <a:gd name="connsiteX5347" fmla="*/ 4262077 w 10080264"/>
                <a:gd name="connsiteY5347" fmla="*/ 2422593 h 3652478"/>
                <a:gd name="connsiteX5348" fmla="*/ 4262077 w 10080264"/>
                <a:gd name="connsiteY5348" fmla="*/ 2429432 h 3652478"/>
                <a:gd name="connsiteX5349" fmla="*/ 4262077 w 10080264"/>
                <a:gd name="connsiteY5349" fmla="*/ 2441671 h 3652478"/>
                <a:gd name="connsiteX5350" fmla="*/ 4256677 w 10080264"/>
                <a:gd name="connsiteY5350" fmla="*/ 2451750 h 3652478"/>
                <a:gd name="connsiteX5351" fmla="*/ 4248038 w 10080264"/>
                <a:gd name="connsiteY5351" fmla="*/ 2460388 h 3652478"/>
                <a:gd name="connsiteX5352" fmla="*/ 4237959 w 10080264"/>
                <a:gd name="connsiteY5352" fmla="*/ 2465788 h 3652478"/>
                <a:gd name="connsiteX5353" fmla="*/ 4242999 w 10080264"/>
                <a:gd name="connsiteY5353" fmla="*/ 2470827 h 3652478"/>
                <a:gd name="connsiteX5354" fmla="*/ 4244799 w 10080264"/>
                <a:gd name="connsiteY5354" fmla="*/ 2478026 h 3652478"/>
                <a:gd name="connsiteX5355" fmla="*/ 4246238 w 10080264"/>
                <a:gd name="connsiteY5355" fmla="*/ 2484865 h 3652478"/>
                <a:gd name="connsiteX5356" fmla="*/ 4248038 w 10080264"/>
                <a:gd name="connsiteY5356" fmla="*/ 2491704 h 3652478"/>
                <a:gd name="connsiteX5357" fmla="*/ 4246238 w 10080264"/>
                <a:gd name="connsiteY5357" fmla="*/ 2498543 h 3652478"/>
                <a:gd name="connsiteX5358" fmla="*/ 4244799 w 10080264"/>
                <a:gd name="connsiteY5358" fmla="*/ 2505742 h 3652478"/>
                <a:gd name="connsiteX5359" fmla="*/ 4242999 w 10080264"/>
                <a:gd name="connsiteY5359" fmla="*/ 2510782 h 3652478"/>
                <a:gd name="connsiteX5360" fmla="*/ 4239399 w 10080264"/>
                <a:gd name="connsiteY5360" fmla="*/ 2516181 h 3652478"/>
                <a:gd name="connsiteX5361" fmla="*/ 4234360 w 10080264"/>
                <a:gd name="connsiteY5361" fmla="*/ 2519421 h 3652478"/>
                <a:gd name="connsiteX5362" fmla="*/ 4228960 w 10080264"/>
                <a:gd name="connsiteY5362" fmla="*/ 2523020 h 3652478"/>
                <a:gd name="connsiteX5363" fmla="*/ 4223921 w 10080264"/>
                <a:gd name="connsiteY5363" fmla="*/ 2524820 h 3652478"/>
                <a:gd name="connsiteX5364" fmla="*/ 4217081 w 10080264"/>
                <a:gd name="connsiteY5364" fmla="*/ 2526620 h 3652478"/>
                <a:gd name="connsiteX5365" fmla="*/ 4203042 w 10080264"/>
                <a:gd name="connsiteY5365" fmla="*/ 2531659 h 3652478"/>
                <a:gd name="connsiteX5366" fmla="*/ 4201243 w 10080264"/>
                <a:gd name="connsiteY5366" fmla="*/ 2576293 h 3652478"/>
                <a:gd name="connsiteX5367" fmla="*/ 4201243 w 10080264"/>
                <a:gd name="connsiteY5367" fmla="*/ 2595011 h 3652478"/>
                <a:gd name="connsiteX5368" fmla="*/ 4198003 w 10080264"/>
                <a:gd name="connsiteY5368" fmla="*/ 2610849 h 3652478"/>
                <a:gd name="connsiteX5369" fmla="*/ 4196203 w 10080264"/>
                <a:gd name="connsiteY5369" fmla="*/ 2628126 h 3652478"/>
                <a:gd name="connsiteX5370" fmla="*/ 4196203 w 10080264"/>
                <a:gd name="connsiteY5370" fmla="*/ 2645404 h 3652478"/>
                <a:gd name="connsiteX5371" fmla="*/ 4194403 w 10080264"/>
                <a:gd name="connsiteY5371" fmla="*/ 2687159 h 3652478"/>
                <a:gd name="connsiteX5372" fmla="*/ 4194403 w 10080264"/>
                <a:gd name="connsiteY5372" fmla="*/ 2707676 h 3652478"/>
                <a:gd name="connsiteX5373" fmla="*/ 4180365 w 10080264"/>
                <a:gd name="connsiteY5373" fmla="*/ 2702637 h 3652478"/>
                <a:gd name="connsiteX5374" fmla="*/ 4180365 w 10080264"/>
                <a:gd name="connsiteY5374" fmla="*/ 2728553 h 3652478"/>
                <a:gd name="connsiteX5375" fmla="*/ 4158047 w 10080264"/>
                <a:gd name="connsiteY5375" fmla="*/ 2707676 h 3652478"/>
                <a:gd name="connsiteX5376" fmla="*/ 4151208 w 10080264"/>
                <a:gd name="connsiteY5376" fmla="*/ 2713075 h 3652478"/>
                <a:gd name="connsiteX5377" fmla="*/ 4142569 w 10080264"/>
                <a:gd name="connsiteY5377" fmla="*/ 2714515 h 3652478"/>
                <a:gd name="connsiteX5378" fmla="*/ 4132130 w 10080264"/>
                <a:gd name="connsiteY5378" fmla="*/ 2716315 h 3652478"/>
                <a:gd name="connsiteX5379" fmla="*/ 4123490 w 10080264"/>
                <a:gd name="connsiteY5379" fmla="*/ 2716315 h 3652478"/>
                <a:gd name="connsiteX5380" fmla="*/ 4066256 w 10080264"/>
                <a:gd name="connsiteY5380" fmla="*/ 2719914 h 3652478"/>
                <a:gd name="connsiteX5381" fmla="*/ 4010821 w 10080264"/>
                <a:gd name="connsiteY5381" fmla="*/ 2718115 h 3652478"/>
                <a:gd name="connsiteX5382" fmla="*/ 3957546 w 10080264"/>
                <a:gd name="connsiteY5382" fmla="*/ 2714515 h 3652478"/>
                <a:gd name="connsiteX5383" fmla="*/ 3903551 w 10080264"/>
                <a:gd name="connsiteY5383" fmla="*/ 2709476 h 3652478"/>
                <a:gd name="connsiteX5384" fmla="*/ 3851716 w 10080264"/>
                <a:gd name="connsiteY5384" fmla="*/ 2704436 h 3652478"/>
                <a:gd name="connsiteX5385" fmla="*/ 3798081 w 10080264"/>
                <a:gd name="connsiteY5385" fmla="*/ 2700837 h 3652478"/>
                <a:gd name="connsiteX5386" fmla="*/ 3742646 w 10080264"/>
                <a:gd name="connsiteY5386" fmla="*/ 2700837 h 3652478"/>
                <a:gd name="connsiteX5387" fmla="*/ 3685772 w 10080264"/>
                <a:gd name="connsiteY5387" fmla="*/ 2702637 h 3652478"/>
                <a:gd name="connsiteX5388" fmla="*/ 3645816 w 10080264"/>
                <a:gd name="connsiteY5388" fmla="*/ 2707676 h 3652478"/>
                <a:gd name="connsiteX5389" fmla="*/ 3624937 w 10080264"/>
                <a:gd name="connsiteY5389" fmla="*/ 2709476 h 3652478"/>
                <a:gd name="connsiteX5390" fmla="*/ 3602260 w 10080264"/>
                <a:gd name="connsiteY5390" fmla="*/ 2709476 h 3652478"/>
                <a:gd name="connsiteX5391" fmla="*/ 3583542 w 10080264"/>
                <a:gd name="connsiteY5391" fmla="*/ 2711275 h 3652478"/>
                <a:gd name="connsiteX5392" fmla="*/ 3562663 w 10080264"/>
                <a:gd name="connsiteY5392" fmla="*/ 2709476 h 3652478"/>
                <a:gd name="connsiteX5393" fmla="*/ 3543585 w 10080264"/>
                <a:gd name="connsiteY5393" fmla="*/ 2704436 h 3652478"/>
                <a:gd name="connsiteX5394" fmla="*/ 3522707 w 10080264"/>
                <a:gd name="connsiteY5394" fmla="*/ 2695797 h 3652478"/>
                <a:gd name="connsiteX5395" fmla="*/ 3514068 w 10080264"/>
                <a:gd name="connsiteY5395" fmla="*/ 2699037 h 3652478"/>
                <a:gd name="connsiteX5396" fmla="*/ 3503629 w 10080264"/>
                <a:gd name="connsiteY5396" fmla="*/ 2699037 h 3652478"/>
                <a:gd name="connsiteX5397" fmla="*/ 3503629 w 10080264"/>
                <a:gd name="connsiteY5397" fmla="*/ 2700837 h 3652478"/>
                <a:gd name="connsiteX5398" fmla="*/ 3500389 w 10080264"/>
                <a:gd name="connsiteY5398" fmla="*/ 2705876 h 3652478"/>
                <a:gd name="connsiteX5399" fmla="*/ 3496789 w 10080264"/>
                <a:gd name="connsiteY5399" fmla="*/ 2707676 h 3652478"/>
                <a:gd name="connsiteX5400" fmla="*/ 3491750 w 10080264"/>
                <a:gd name="connsiteY5400" fmla="*/ 2709476 h 3652478"/>
                <a:gd name="connsiteX5401" fmla="*/ 3486350 w 10080264"/>
                <a:gd name="connsiteY5401" fmla="*/ 2711275 h 3652478"/>
                <a:gd name="connsiteX5402" fmla="*/ 3477712 w 10080264"/>
                <a:gd name="connsiteY5402" fmla="*/ 2711275 h 3652478"/>
                <a:gd name="connsiteX5403" fmla="*/ 3474471 w 10080264"/>
                <a:gd name="connsiteY5403" fmla="*/ 2709476 h 3652478"/>
                <a:gd name="connsiteX5404" fmla="*/ 3470872 w 10080264"/>
                <a:gd name="connsiteY5404" fmla="*/ 2707676 h 3652478"/>
                <a:gd name="connsiteX5405" fmla="*/ 3467272 w 10080264"/>
                <a:gd name="connsiteY5405" fmla="*/ 2702637 h 3652478"/>
                <a:gd name="connsiteX5406" fmla="*/ 3465473 w 10080264"/>
                <a:gd name="connsiteY5406" fmla="*/ 2697597 h 3652478"/>
                <a:gd name="connsiteX5407" fmla="*/ 3451794 w 10080264"/>
                <a:gd name="connsiteY5407" fmla="*/ 2697597 h 3652478"/>
                <a:gd name="connsiteX5408" fmla="*/ 3444954 w 10080264"/>
                <a:gd name="connsiteY5408" fmla="*/ 2695797 h 3652478"/>
                <a:gd name="connsiteX5409" fmla="*/ 3438115 w 10080264"/>
                <a:gd name="connsiteY5409" fmla="*/ 2692198 h 3652478"/>
                <a:gd name="connsiteX5410" fmla="*/ 3434515 w 10080264"/>
                <a:gd name="connsiteY5410" fmla="*/ 2692198 h 3652478"/>
                <a:gd name="connsiteX5411" fmla="*/ 3432716 w 10080264"/>
                <a:gd name="connsiteY5411" fmla="*/ 2692198 h 3652478"/>
                <a:gd name="connsiteX5412" fmla="*/ 3425876 w 10080264"/>
                <a:gd name="connsiteY5412" fmla="*/ 2697597 h 3652478"/>
                <a:gd name="connsiteX5413" fmla="*/ 3399959 w 10080264"/>
                <a:gd name="connsiteY5413" fmla="*/ 2723154 h 3652478"/>
                <a:gd name="connsiteX5414" fmla="*/ 3399959 w 10080264"/>
                <a:gd name="connsiteY5414" fmla="*/ 2693998 h 3652478"/>
                <a:gd name="connsiteX5415" fmla="*/ 3391320 w 10080264"/>
                <a:gd name="connsiteY5415" fmla="*/ 2690398 h 3652478"/>
                <a:gd name="connsiteX5416" fmla="*/ 3386280 w 10080264"/>
                <a:gd name="connsiteY5416" fmla="*/ 2688958 h 3652478"/>
                <a:gd name="connsiteX5417" fmla="*/ 3382680 w 10080264"/>
                <a:gd name="connsiteY5417" fmla="*/ 2690398 h 3652478"/>
                <a:gd name="connsiteX5418" fmla="*/ 3380881 w 10080264"/>
                <a:gd name="connsiteY5418" fmla="*/ 2692198 h 3652478"/>
                <a:gd name="connsiteX5419" fmla="*/ 3370442 w 10080264"/>
                <a:gd name="connsiteY5419" fmla="*/ 2719914 h 3652478"/>
                <a:gd name="connsiteX5420" fmla="*/ 3353163 w 10080264"/>
                <a:gd name="connsiteY5420" fmla="*/ 2695797 h 3652478"/>
                <a:gd name="connsiteX5421" fmla="*/ 3346324 w 10080264"/>
                <a:gd name="connsiteY5421" fmla="*/ 2687159 h 3652478"/>
                <a:gd name="connsiteX5422" fmla="*/ 3335885 w 10080264"/>
                <a:gd name="connsiteY5422" fmla="*/ 2680320 h 3652478"/>
                <a:gd name="connsiteX5423" fmla="*/ 3325446 w 10080264"/>
                <a:gd name="connsiteY5423" fmla="*/ 2685359 h 3652478"/>
                <a:gd name="connsiteX5424" fmla="*/ 3315007 w 10080264"/>
                <a:gd name="connsiteY5424" fmla="*/ 2688958 h 3652478"/>
                <a:gd name="connsiteX5425" fmla="*/ 3304568 w 10080264"/>
                <a:gd name="connsiteY5425" fmla="*/ 2690398 h 3652478"/>
                <a:gd name="connsiteX5426" fmla="*/ 3294488 w 10080264"/>
                <a:gd name="connsiteY5426" fmla="*/ 2690398 h 3652478"/>
                <a:gd name="connsiteX5427" fmla="*/ 3280450 w 10080264"/>
                <a:gd name="connsiteY5427" fmla="*/ 2693998 h 3652478"/>
                <a:gd name="connsiteX5428" fmla="*/ 3268571 w 10080264"/>
                <a:gd name="connsiteY5428" fmla="*/ 2693998 h 3652478"/>
                <a:gd name="connsiteX5429" fmla="*/ 3256332 w 10080264"/>
                <a:gd name="connsiteY5429" fmla="*/ 2692198 h 3652478"/>
                <a:gd name="connsiteX5430" fmla="*/ 3245893 w 10080264"/>
                <a:gd name="connsiteY5430" fmla="*/ 2690398 h 3652478"/>
                <a:gd name="connsiteX5431" fmla="*/ 3235454 w 10080264"/>
                <a:gd name="connsiteY5431" fmla="*/ 2687159 h 3652478"/>
                <a:gd name="connsiteX5432" fmla="*/ 3235454 w 10080264"/>
                <a:gd name="connsiteY5432" fmla="*/ 2676720 h 3652478"/>
                <a:gd name="connsiteX5433" fmla="*/ 3233655 w 10080264"/>
                <a:gd name="connsiteY5433" fmla="*/ 2605449 h 3652478"/>
                <a:gd name="connsiteX5434" fmla="*/ 3233655 w 10080264"/>
                <a:gd name="connsiteY5434" fmla="*/ 2533459 h 3652478"/>
                <a:gd name="connsiteX5435" fmla="*/ 3239054 w 10080264"/>
                <a:gd name="connsiteY5435" fmla="*/ 2384438 h 3652478"/>
                <a:gd name="connsiteX5436" fmla="*/ 3239054 w 10080264"/>
                <a:gd name="connsiteY5436" fmla="*/ 2379399 h 3652478"/>
                <a:gd name="connsiteX5437" fmla="*/ 3245893 w 10080264"/>
                <a:gd name="connsiteY5437" fmla="*/ 2230379 h 3652478"/>
                <a:gd name="connsiteX5438" fmla="*/ 3249493 w 10080264"/>
                <a:gd name="connsiteY5438" fmla="*/ 2149029 h 3652478"/>
                <a:gd name="connsiteX5439" fmla="*/ 3252733 w 10080264"/>
                <a:gd name="connsiteY5439" fmla="*/ 2067680 h 3652478"/>
                <a:gd name="connsiteX5440" fmla="*/ 3256332 w 10080264"/>
                <a:gd name="connsiteY5440" fmla="*/ 1991730 h 3652478"/>
                <a:gd name="connsiteX5441" fmla="*/ 3256332 w 10080264"/>
                <a:gd name="connsiteY5441" fmla="*/ 1916860 h 3652478"/>
                <a:gd name="connsiteX5442" fmla="*/ 3256332 w 10080264"/>
                <a:gd name="connsiteY5442" fmla="*/ 1842710 h 3652478"/>
                <a:gd name="connsiteX5443" fmla="*/ 3252733 w 10080264"/>
                <a:gd name="connsiteY5443" fmla="*/ 1768199 h 3652478"/>
                <a:gd name="connsiteX5444" fmla="*/ 3249493 w 10080264"/>
                <a:gd name="connsiteY5444" fmla="*/ 1693689 h 3652478"/>
                <a:gd name="connsiteX5445" fmla="*/ 3244093 w 10080264"/>
                <a:gd name="connsiteY5445" fmla="*/ 1628178 h 3652478"/>
                <a:gd name="connsiteX5446" fmla="*/ 3235454 w 10080264"/>
                <a:gd name="connsiteY5446" fmla="*/ 1570945 h 3652478"/>
                <a:gd name="connsiteX5447" fmla="*/ 3225015 w 10080264"/>
                <a:gd name="connsiteY5447" fmla="*/ 1520552 h 3652478"/>
                <a:gd name="connsiteX5448" fmla="*/ 3213136 w 10080264"/>
                <a:gd name="connsiteY5448" fmla="*/ 1503274 h 3652478"/>
                <a:gd name="connsiteX5449" fmla="*/ 3200898 w 10080264"/>
                <a:gd name="connsiteY5449" fmla="*/ 1485996 h 3652478"/>
                <a:gd name="connsiteX5450" fmla="*/ 3190459 w 10080264"/>
                <a:gd name="connsiteY5450" fmla="*/ 1467279 h 3652478"/>
                <a:gd name="connsiteX5451" fmla="*/ 3180020 w 10080264"/>
                <a:gd name="connsiteY5451" fmla="*/ 1448201 h 3652478"/>
                <a:gd name="connsiteX5452" fmla="*/ 3169581 w 10080264"/>
                <a:gd name="connsiteY5452" fmla="*/ 1430564 h 3652478"/>
                <a:gd name="connsiteX5453" fmla="*/ 3155901 w 10080264"/>
                <a:gd name="connsiteY5453" fmla="*/ 1413286 h 3652478"/>
                <a:gd name="connsiteX5454" fmla="*/ 3140423 w 10080264"/>
                <a:gd name="connsiteY5454" fmla="*/ 1397808 h 3652478"/>
                <a:gd name="connsiteX5455" fmla="*/ 3121345 w 10080264"/>
                <a:gd name="connsiteY5455" fmla="*/ 1381970 h 3652478"/>
                <a:gd name="connsiteX5456" fmla="*/ 3116306 w 10080264"/>
                <a:gd name="connsiteY5456" fmla="*/ 1381970 h 3652478"/>
                <a:gd name="connsiteX5457" fmla="*/ 3110906 w 10080264"/>
                <a:gd name="connsiteY5457" fmla="*/ 1381970 h 3652478"/>
                <a:gd name="connsiteX5458" fmla="*/ 3102267 w 10080264"/>
                <a:gd name="connsiteY5458" fmla="*/ 1380530 h 3652478"/>
                <a:gd name="connsiteX5459" fmla="*/ 3093627 w 10080264"/>
                <a:gd name="connsiteY5459" fmla="*/ 1376931 h 3652478"/>
                <a:gd name="connsiteX5460" fmla="*/ 3088228 w 10080264"/>
                <a:gd name="connsiteY5460" fmla="*/ 1371891 h 3652478"/>
                <a:gd name="connsiteX5461" fmla="*/ 3084989 w 10080264"/>
                <a:gd name="connsiteY5461" fmla="*/ 1365052 h 3652478"/>
                <a:gd name="connsiteX5462" fmla="*/ 3057271 w 10080264"/>
                <a:gd name="connsiteY5462" fmla="*/ 1363252 h 3652478"/>
                <a:gd name="connsiteX5463" fmla="*/ 3031353 w 10080264"/>
                <a:gd name="connsiteY5463" fmla="*/ 1363252 h 3652478"/>
                <a:gd name="connsiteX5464" fmla="*/ 3006876 w 10080264"/>
                <a:gd name="connsiteY5464" fmla="*/ 1363252 h 3652478"/>
                <a:gd name="connsiteX5465" fmla="*/ 2984558 w 10080264"/>
                <a:gd name="connsiteY5465" fmla="*/ 1366492 h 3652478"/>
                <a:gd name="connsiteX5466" fmla="*/ 2965479 w 10080264"/>
                <a:gd name="connsiteY5466" fmla="*/ 1371891 h 3652478"/>
                <a:gd name="connsiteX5467" fmla="*/ 2946401 w 10080264"/>
                <a:gd name="connsiteY5467" fmla="*/ 1378730 h 3652478"/>
                <a:gd name="connsiteX5468" fmla="*/ 2930923 w 10080264"/>
                <a:gd name="connsiteY5468" fmla="*/ 1385570 h 3652478"/>
                <a:gd name="connsiteX5469" fmla="*/ 2918684 w 10080264"/>
                <a:gd name="connsiteY5469" fmla="*/ 1396008 h 3652478"/>
                <a:gd name="connsiteX5470" fmla="*/ 2894566 w 10080264"/>
                <a:gd name="connsiteY5470" fmla="*/ 1420485 h 3652478"/>
                <a:gd name="connsiteX5471" fmla="*/ 2871889 w 10080264"/>
                <a:gd name="connsiteY5471" fmla="*/ 1449641 h 3652478"/>
                <a:gd name="connsiteX5472" fmla="*/ 2851370 w 10080264"/>
                <a:gd name="connsiteY5472" fmla="*/ 1480957 h 3652478"/>
                <a:gd name="connsiteX5473" fmla="*/ 2832292 w 10080264"/>
                <a:gd name="connsiteY5473" fmla="*/ 1517312 h 3652478"/>
                <a:gd name="connsiteX5474" fmla="*/ 2830492 w 10080264"/>
                <a:gd name="connsiteY5474" fmla="*/ 1609100 h 3652478"/>
                <a:gd name="connsiteX5475" fmla="*/ 2830492 w 10080264"/>
                <a:gd name="connsiteY5475" fmla="*/ 1704128 h 3652478"/>
                <a:gd name="connsiteX5476" fmla="*/ 2830492 w 10080264"/>
                <a:gd name="connsiteY5476" fmla="*/ 1799155 h 3652478"/>
                <a:gd name="connsiteX5477" fmla="*/ 2834092 w 10080264"/>
                <a:gd name="connsiteY5477" fmla="*/ 1896342 h 3652478"/>
                <a:gd name="connsiteX5478" fmla="*/ 2844531 w 10080264"/>
                <a:gd name="connsiteY5478" fmla="*/ 2244417 h 3652478"/>
                <a:gd name="connsiteX5479" fmla="*/ 2994997 w 10080264"/>
                <a:gd name="connsiteY5479" fmla="*/ 2244417 h 3652478"/>
                <a:gd name="connsiteX5480" fmla="*/ 3000037 w 10080264"/>
                <a:gd name="connsiteY5480" fmla="*/ 2245857 h 3652478"/>
                <a:gd name="connsiteX5481" fmla="*/ 3003636 w 10080264"/>
                <a:gd name="connsiteY5481" fmla="*/ 2247656 h 3652478"/>
                <a:gd name="connsiteX5482" fmla="*/ 3008676 w 10080264"/>
                <a:gd name="connsiteY5482" fmla="*/ 2251256 h 3652478"/>
                <a:gd name="connsiteX5483" fmla="*/ 3012275 w 10080264"/>
                <a:gd name="connsiteY5483" fmla="*/ 2254855 h 3652478"/>
                <a:gd name="connsiteX5484" fmla="*/ 3014075 w 10080264"/>
                <a:gd name="connsiteY5484" fmla="*/ 2258095 h 3652478"/>
                <a:gd name="connsiteX5485" fmla="*/ 3014075 w 10080264"/>
                <a:gd name="connsiteY5485" fmla="*/ 2263494 h 3652478"/>
                <a:gd name="connsiteX5486" fmla="*/ 3014075 w 10080264"/>
                <a:gd name="connsiteY5486" fmla="*/ 2270333 h 3652478"/>
                <a:gd name="connsiteX5487" fmla="*/ 3012275 w 10080264"/>
                <a:gd name="connsiteY5487" fmla="*/ 2277172 h 3652478"/>
                <a:gd name="connsiteX5488" fmla="*/ 3010476 w 10080264"/>
                <a:gd name="connsiteY5488" fmla="*/ 2278972 h 3652478"/>
                <a:gd name="connsiteX5489" fmla="*/ 3024154 w 10080264"/>
                <a:gd name="connsiteY5489" fmla="*/ 2278972 h 3652478"/>
                <a:gd name="connsiteX5490" fmla="*/ 3027754 w 10080264"/>
                <a:gd name="connsiteY5490" fmla="*/ 2289411 h 3652478"/>
                <a:gd name="connsiteX5491" fmla="*/ 3032793 w 10080264"/>
                <a:gd name="connsiteY5491" fmla="*/ 2309928 h 3652478"/>
                <a:gd name="connsiteX5492" fmla="*/ 3036393 w 10080264"/>
                <a:gd name="connsiteY5492" fmla="*/ 2332605 h 3652478"/>
                <a:gd name="connsiteX5493" fmla="*/ 3043232 w 10080264"/>
                <a:gd name="connsiteY5493" fmla="*/ 2382639 h 3652478"/>
                <a:gd name="connsiteX5494" fmla="*/ 3045032 w 10080264"/>
                <a:gd name="connsiteY5494" fmla="*/ 2408915 h 3652478"/>
                <a:gd name="connsiteX5495" fmla="*/ 3046832 w 10080264"/>
                <a:gd name="connsiteY5495" fmla="*/ 2436272 h 3652478"/>
                <a:gd name="connsiteX5496" fmla="*/ 3046832 w 10080264"/>
                <a:gd name="connsiteY5496" fmla="*/ 2491704 h 3652478"/>
                <a:gd name="connsiteX5497" fmla="*/ 3046832 w 10080264"/>
                <a:gd name="connsiteY5497" fmla="*/ 2497104 h 3652478"/>
                <a:gd name="connsiteX5498" fmla="*/ 3060510 w 10080264"/>
                <a:gd name="connsiteY5498" fmla="*/ 2495304 h 3652478"/>
                <a:gd name="connsiteX5499" fmla="*/ 3046832 w 10080264"/>
                <a:gd name="connsiteY5499" fmla="*/ 2502143 h 3652478"/>
                <a:gd name="connsiteX5500" fmla="*/ 3046832 w 10080264"/>
                <a:gd name="connsiteY5500" fmla="*/ 2605449 h 3652478"/>
                <a:gd name="connsiteX5501" fmla="*/ 3046832 w 10080264"/>
                <a:gd name="connsiteY5501" fmla="*/ 2631726 h 3652478"/>
                <a:gd name="connsiteX5502" fmla="*/ 3048632 w 10080264"/>
                <a:gd name="connsiteY5502" fmla="*/ 2657642 h 3652478"/>
                <a:gd name="connsiteX5503" fmla="*/ 3053671 w 10080264"/>
                <a:gd name="connsiteY5503" fmla="*/ 2707676 h 3652478"/>
                <a:gd name="connsiteX5504" fmla="*/ 3057271 w 10080264"/>
                <a:gd name="connsiteY5504" fmla="*/ 2726753 h 3652478"/>
                <a:gd name="connsiteX5505" fmla="*/ 3038193 w 10080264"/>
                <a:gd name="connsiteY5505" fmla="*/ 2724954 h 3652478"/>
                <a:gd name="connsiteX5506" fmla="*/ 2969079 w 10080264"/>
                <a:gd name="connsiteY5506" fmla="*/ 2719914 h 3652478"/>
                <a:gd name="connsiteX5507" fmla="*/ 2901406 w 10080264"/>
                <a:gd name="connsiteY5507" fmla="*/ 2716315 h 3652478"/>
                <a:gd name="connsiteX5508" fmla="*/ 2834092 w 10080264"/>
                <a:gd name="connsiteY5508" fmla="*/ 2714515 h 3652478"/>
                <a:gd name="connsiteX5509" fmla="*/ 2766418 w 10080264"/>
                <a:gd name="connsiteY5509" fmla="*/ 2713075 h 3652478"/>
                <a:gd name="connsiteX5510" fmla="*/ 2700904 w 10080264"/>
                <a:gd name="connsiteY5510" fmla="*/ 2714515 h 3652478"/>
                <a:gd name="connsiteX5511" fmla="*/ 2634671 w 10080264"/>
                <a:gd name="connsiteY5511" fmla="*/ 2714515 h 3652478"/>
                <a:gd name="connsiteX5512" fmla="*/ 2498244 w 10080264"/>
                <a:gd name="connsiteY5512" fmla="*/ 2709476 h 3652478"/>
                <a:gd name="connsiteX5513" fmla="*/ 2466926 w 10080264"/>
                <a:gd name="connsiteY5513" fmla="*/ 2709476 h 3652478"/>
                <a:gd name="connsiteX5514" fmla="*/ 2435970 w 10080264"/>
                <a:gd name="connsiteY5514" fmla="*/ 2707676 h 3652478"/>
                <a:gd name="connsiteX5515" fmla="*/ 2380535 w 10080264"/>
                <a:gd name="connsiteY5515" fmla="*/ 2702637 h 3652478"/>
                <a:gd name="connsiteX5516" fmla="*/ 2354257 w 10080264"/>
                <a:gd name="connsiteY5516" fmla="*/ 2700837 h 3652478"/>
                <a:gd name="connsiteX5517" fmla="*/ 2323300 w 10080264"/>
                <a:gd name="connsiteY5517" fmla="*/ 2699037 h 3652478"/>
                <a:gd name="connsiteX5518" fmla="*/ 2288743 w 10080264"/>
                <a:gd name="connsiteY5518" fmla="*/ 2700837 h 3652478"/>
                <a:gd name="connsiteX5519" fmla="*/ 2248787 w 10080264"/>
                <a:gd name="connsiteY5519" fmla="*/ 2702637 h 3652478"/>
                <a:gd name="connsiteX5520" fmla="*/ 2198751 w 10080264"/>
                <a:gd name="connsiteY5520" fmla="*/ 2709476 h 3652478"/>
                <a:gd name="connsiteX5521" fmla="*/ 2165635 w 10080264"/>
                <a:gd name="connsiteY5521" fmla="*/ 2713075 h 3652478"/>
                <a:gd name="connsiteX5522" fmla="*/ 2132878 w 10080264"/>
                <a:gd name="connsiteY5522" fmla="*/ 2716315 h 3652478"/>
                <a:gd name="connsiteX5523" fmla="*/ 2101921 w 10080264"/>
                <a:gd name="connsiteY5523" fmla="*/ 2719914 h 3652478"/>
                <a:gd name="connsiteX5524" fmla="*/ 2068804 w 10080264"/>
                <a:gd name="connsiteY5524" fmla="*/ 2719914 h 3652478"/>
                <a:gd name="connsiteX5525" fmla="*/ 2037847 w 10080264"/>
                <a:gd name="connsiteY5525" fmla="*/ 2719914 h 3652478"/>
                <a:gd name="connsiteX5526" fmla="*/ 2006530 w 10080264"/>
                <a:gd name="connsiteY5526" fmla="*/ 2716315 h 3652478"/>
                <a:gd name="connsiteX5527" fmla="*/ 1996091 w 10080264"/>
                <a:gd name="connsiteY5527" fmla="*/ 2716315 h 3652478"/>
                <a:gd name="connsiteX5528" fmla="*/ 1989251 w 10080264"/>
                <a:gd name="connsiteY5528" fmla="*/ 2713075 h 3652478"/>
                <a:gd name="connsiteX5529" fmla="*/ 1982412 w 10080264"/>
                <a:gd name="connsiteY5529" fmla="*/ 2709476 h 3652478"/>
                <a:gd name="connsiteX5530" fmla="*/ 1970173 w 10080264"/>
                <a:gd name="connsiteY5530" fmla="*/ 2702637 h 3652478"/>
                <a:gd name="connsiteX5531" fmla="*/ 1952895 w 10080264"/>
                <a:gd name="connsiteY5531" fmla="*/ 2702637 h 3652478"/>
                <a:gd name="connsiteX5532" fmla="*/ 1932017 w 10080264"/>
                <a:gd name="connsiteY5532" fmla="*/ 2705876 h 3652478"/>
                <a:gd name="connsiteX5533" fmla="*/ 1921578 w 10080264"/>
                <a:gd name="connsiteY5533" fmla="*/ 2705876 h 3652478"/>
                <a:gd name="connsiteX5534" fmla="*/ 1912939 w 10080264"/>
                <a:gd name="connsiteY5534" fmla="*/ 2705876 h 3652478"/>
                <a:gd name="connsiteX5535" fmla="*/ 1906099 w 10080264"/>
                <a:gd name="connsiteY5535" fmla="*/ 2704436 h 3652478"/>
                <a:gd name="connsiteX5536" fmla="*/ 1897460 w 10080264"/>
                <a:gd name="connsiteY5536" fmla="*/ 2700837 h 3652478"/>
                <a:gd name="connsiteX5537" fmla="*/ 1892420 w 10080264"/>
                <a:gd name="connsiteY5537" fmla="*/ 2695797 h 3652478"/>
                <a:gd name="connsiteX5538" fmla="*/ 1887021 w 10080264"/>
                <a:gd name="connsiteY5538" fmla="*/ 2688958 h 3652478"/>
                <a:gd name="connsiteX5539" fmla="*/ 1883781 w 10080264"/>
                <a:gd name="connsiteY5539" fmla="*/ 2680320 h 3652478"/>
                <a:gd name="connsiteX5540" fmla="*/ 1880182 w 10080264"/>
                <a:gd name="connsiteY5540" fmla="*/ 2671681 h 3652478"/>
                <a:gd name="connsiteX5541" fmla="*/ 1878382 w 10080264"/>
                <a:gd name="connsiteY5541" fmla="*/ 2659442 h 3652478"/>
                <a:gd name="connsiteX5542" fmla="*/ 1878382 w 10080264"/>
                <a:gd name="connsiteY5542" fmla="*/ 2652603 h 3652478"/>
                <a:gd name="connsiteX5543" fmla="*/ 1880182 w 10080264"/>
                <a:gd name="connsiteY5543" fmla="*/ 2645404 h 3652478"/>
                <a:gd name="connsiteX5544" fmla="*/ 1883781 w 10080264"/>
                <a:gd name="connsiteY5544" fmla="*/ 2642165 h 3652478"/>
                <a:gd name="connsiteX5545" fmla="*/ 1887021 w 10080264"/>
                <a:gd name="connsiteY5545" fmla="*/ 2636765 h 3652478"/>
                <a:gd name="connsiteX5546" fmla="*/ 1892420 w 10080264"/>
                <a:gd name="connsiteY5546" fmla="*/ 2634965 h 3652478"/>
                <a:gd name="connsiteX5547" fmla="*/ 1897460 w 10080264"/>
                <a:gd name="connsiteY5547" fmla="*/ 2631726 h 3652478"/>
                <a:gd name="connsiteX5548" fmla="*/ 1902500 w 10080264"/>
                <a:gd name="connsiteY5548" fmla="*/ 2631726 h 3652478"/>
                <a:gd name="connsiteX5549" fmla="*/ 1901060 w 10080264"/>
                <a:gd name="connsiteY5549" fmla="*/ 2612648 h 3652478"/>
                <a:gd name="connsiteX5550" fmla="*/ 1899260 w 10080264"/>
                <a:gd name="connsiteY5550" fmla="*/ 2591771 h 3652478"/>
                <a:gd name="connsiteX5551" fmla="*/ 1890621 w 10080264"/>
                <a:gd name="connsiteY5551" fmla="*/ 2598610 h 3652478"/>
                <a:gd name="connsiteX5552" fmla="*/ 1881981 w 10080264"/>
                <a:gd name="connsiteY5552" fmla="*/ 2602210 h 3652478"/>
                <a:gd name="connsiteX5553" fmla="*/ 1873342 w 10080264"/>
                <a:gd name="connsiteY5553" fmla="*/ 2600410 h 3652478"/>
                <a:gd name="connsiteX5554" fmla="*/ 1866503 w 10080264"/>
                <a:gd name="connsiteY5554" fmla="*/ 2598610 h 3652478"/>
                <a:gd name="connsiteX5555" fmla="*/ 1859663 w 10080264"/>
                <a:gd name="connsiteY5555" fmla="*/ 2593571 h 3652478"/>
                <a:gd name="connsiteX5556" fmla="*/ 1854264 w 10080264"/>
                <a:gd name="connsiteY5556" fmla="*/ 2588172 h 3652478"/>
                <a:gd name="connsiteX5557" fmla="*/ 1851024 w 10080264"/>
                <a:gd name="connsiteY5557" fmla="*/ 2584932 h 3652478"/>
                <a:gd name="connsiteX5558" fmla="*/ 1851024 w 10080264"/>
                <a:gd name="connsiteY5558" fmla="*/ 2578093 h 3652478"/>
                <a:gd name="connsiteX5559" fmla="*/ 1852464 w 10080264"/>
                <a:gd name="connsiteY5559" fmla="*/ 2567654 h 3652478"/>
                <a:gd name="connsiteX5560" fmla="*/ 1857864 w 10080264"/>
                <a:gd name="connsiteY5560" fmla="*/ 2555776 h 3652478"/>
                <a:gd name="connsiteX5561" fmla="*/ 1864703 w 10080264"/>
                <a:gd name="connsiteY5561" fmla="*/ 2545337 h 3652478"/>
                <a:gd name="connsiteX5562" fmla="*/ 1875142 w 10080264"/>
                <a:gd name="connsiteY5562" fmla="*/ 2537058 h 3652478"/>
                <a:gd name="connsiteX5563" fmla="*/ 1878382 w 10080264"/>
                <a:gd name="connsiteY5563" fmla="*/ 2535259 h 3652478"/>
                <a:gd name="connsiteX5564" fmla="*/ 1890621 w 10080264"/>
                <a:gd name="connsiteY5564" fmla="*/ 2528059 h 3652478"/>
                <a:gd name="connsiteX5565" fmla="*/ 1899260 w 10080264"/>
                <a:gd name="connsiteY5565" fmla="*/ 2524820 h 3652478"/>
                <a:gd name="connsiteX5566" fmla="*/ 1899260 w 10080264"/>
                <a:gd name="connsiteY5566" fmla="*/ 2500343 h 3652478"/>
                <a:gd name="connsiteX5567" fmla="*/ 1897460 w 10080264"/>
                <a:gd name="connsiteY5567" fmla="*/ 2500343 h 3652478"/>
                <a:gd name="connsiteX5568" fmla="*/ 1885581 w 10080264"/>
                <a:gd name="connsiteY5568" fmla="*/ 2500343 h 3652478"/>
                <a:gd name="connsiteX5569" fmla="*/ 1875142 w 10080264"/>
                <a:gd name="connsiteY5569" fmla="*/ 2498543 h 3652478"/>
                <a:gd name="connsiteX5570" fmla="*/ 1866503 w 10080264"/>
                <a:gd name="connsiteY5570" fmla="*/ 2493504 h 3652478"/>
                <a:gd name="connsiteX5571" fmla="*/ 1859663 w 10080264"/>
                <a:gd name="connsiteY5571" fmla="*/ 2484865 h 3652478"/>
                <a:gd name="connsiteX5572" fmla="*/ 1856064 w 10080264"/>
                <a:gd name="connsiteY5572" fmla="*/ 2478026 h 3652478"/>
                <a:gd name="connsiteX5573" fmla="*/ 1857864 w 10080264"/>
                <a:gd name="connsiteY5573" fmla="*/ 2472627 h 3652478"/>
                <a:gd name="connsiteX5574" fmla="*/ 1862903 w 10080264"/>
                <a:gd name="connsiteY5574" fmla="*/ 2463988 h 3652478"/>
                <a:gd name="connsiteX5575" fmla="*/ 1868303 w 10080264"/>
                <a:gd name="connsiteY5575" fmla="*/ 2453549 h 3652478"/>
                <a:gd name="connsiteX5576" fmla="*/ 1873342 w 10080264"/>
                <a:gd name="connsiteY5576" fmla="*/ 2444910 h 3652478"/>
                <a:gd name="connsiteX5577" fmla="*/ 1880182 w 10080264"/>
                <a:gd name="connsiteY5577" fmla="*/ 2436272 h 3652478"/>
                <a:gd name="connsiteX5578" fmla="*/ 1888821 w 10080264"/>
                <a:gd name="connsiteY5578" fmla="*/ 2429432 h 3652478"/>
                <a:gd name="connsiteX5579" fmla="*/ 1881981 w 10080264"/>
                <a:gd name="connsiteY5579" fmla="*/ 2427633 h 3652478"/>
                <a:gd name="connsiteX5580" fmla="*/ 1875142 w 10080264"/>
                <a:gd name="connsiteY5580" fmla="*/ 2424393 h 3652478"/>
                <a:gd name="connsiteX5581" fmla="*/ 1871542 w 10080264"/>
                <a:gd name="connsiteY5581" fmla="*/ 2420794 h 3652478"/>
                <a:gd name="connsiteX5582" fmla="*/ 1868303 w 10080264"/>
                <a:gd name="connsiteY5582" fmla="*/ 2417554 h 3652478"/>
                <a:gd name="connsiteX5583" fmla="*/ 1866503 w 10080264"/>
                <a:gd name="connsiteY5583" fmla="*/ 2410355 h 3652478"/>
                <a:gd name="connsiteX5584" fmla="*/ 1864703 w 10080264"/>
                <a:gd name="connsiteY5584" fmla="*/ 2401716 h 3652478"/>
                <a:gd name="connsiteX5585" fmla="*/ 1864703 w 10080264"/>
                <a:gd name="connsiteY5585" fmla="*/ 2398477 h 3652478"/>
                <a:gd name="connsiteX5586" fmla="*/ 1868303 w 10080264"/>
                <a:gd name="connsiteY5586" fmla="*/ 2394877 h 3652478"/>
                <a:gd name="connsiteX5587" fmla="*/ 1880182 w 10080264"/>
                <a:gd name="connsiteY5587" fmla="*/ 2379399 h 3652478"/>
                <a:gd name="connsiteX5588" fmla="*/ 1887021 w 10080264"/>
                <a:gd name="connsiteY5588" fmla="*/ 2372200 h 3652478"/>
                <a:gd name="connsiteX5589" fmla="*/ 1893860 w 10080264"/>
                <a:gd name="connsiteY5589" fmla="*/ 2368960 h 3652478"/>
                <a:gd name="connsiteX5590" fmla="*/ 1907899 w 10080264"/>
                <a:gd name="connsiteY5590" fmla="*/ 2353122 h 3652478"/>
                <a:gd name="connsiteX5591" fmla="*/ 1912939 w 10080264"/>
                <a:gd name="connsiteY5591" fmla="*/ 2334045 h 3652478"/>
                <a:gd name="connsiteX5592" fmla="*/ 1912939 w 10080264"/>
                <a:gd name="connsiteY5592" fmla="*/ 2327206 h 3652478"/>
                <a:gd name="connsiteX5593" fmla="*/ 1912939 w 10080264"/>
                <a:gd name="connsiteY5593" fmla="*/ 2320367 h 3652478"/>
                <a:gd name="connsiteX5594" fmla="*/ 1914738 w 10080264"/>
                <a:gd name="connsiteY5594" fmla="*/ 2311728 h 3652478"/>
                <a:gd name="connsiteX5595" fmla="*/ 1918338 w 10080264"/>
                <a:gd name="connsiteY5595" fmla="*/ 2303089 h 3652478"/>
                <a:gd name="connsiteX5596" fmla="*/ 1880182 w 10080264"/>
                <a:gd name="connsiteY5596" fmla="*/ 2244417 h 3652478"/>
                <a:gd name="connsiteX5597" fmla="*/ 1935616 w 10080264"/>
                <a:gd name="connsiteY5597" fmla="*/ 2285811 h 3652478"/>
                <a:gd name="connsiteX5598" fmla="*/ 1966934 w 10080264"/>
                <a:gd name="connsiteY5598" fmla="*/ 2280772 h 3652478"/>
                <a:gd name="connsiteX5599" fmla="*/ 2003290 w 10080264"/>
                <a:gd name="connsiteY5599" fmla="*/ 2273573 h 3652478"/>
                <a:gd name="connsiteX5600" fmla="*/ 2030648 w 10080264"/>
                <a:gd name="connsiteY5600" fmla="*/ 2268534 h 3652478"/>
                <a:gd name="connsiteX5601" fmla="*/ 2054765 w 10080264"/>
                <a:gd name="connsiteY5601" fmla="*/ 2265294 h 3652478"/>
                <a:gd name="connsiteX5602" fmla="*/ 2082842 w 10080264"/>
                <a:gd name="connsiteY5602" fmla="*/ 2265294 h 3652478"/>
                <a:gd name="connsiteX5603" fmla="*/ 2110560 w 10080264"/>
                <a:gd name="connsiteY5603" fmla="*/ 2265294 h 3652478"/>
                <a:gd name="connsiteX5604" fmla="*/ 2141517 w 10080264"/>
                <a:gd name="connsiteY5604" fmla="*/ 2266734 h 3652478"/>
                <a:gd name="connsiteX5605" fmla="*/ 2140077 w 10080264"/>
                <a:gd name="connsiteY5605" fmla="*/ 2240817 h 3652478"/>
                <a:gd name="connsiteX5606" fmla="*/ 2141517 w 10080264"/>
                <a:gd name="connsiteY5606" fmla="*/ 2218140 h 3652478"/>
                <a:gd name="connsiteX5607" fmla="*/ 2145117 w 10080264"/>
                <a:gd name="connsiteY5607" fmla="*/ 2197263 h 3652478"/>
                <a:gd name="connsiteX5608" fmla="*/ 2151956 w 10080264"/>
                <a:gd name="connsiteY5608" fmla="*/ 2176746 h 3652478"/>
                <a:gd name="connsiteX5609" fmla="*/ 2153756 w 10080264"/>
                <a:gd name="connsiteY5609" fmla="*/ 2166307 h 3652478"/>
                <a:gd name="connsiteX5610" fmla="*/ 2153756 w 10080264"/>
                <a:gd name="connsiteY5610" fmla="*/ 2155868 h 3652478"/>
                <a:gd name="connsiteX5611" fmla="*/ 2153756 w 10080264"/>
                <a:gd name="connsiteY5611" fmla="*/ 2147229 h 3652478"/>
                <a:gd name="connsiteX5612" fmla="*/ 2151956 w 10080264"/>
                <a:gd name="connsiteY5612" fmla="*/ 2137151 h 3652478"/>
                <a:gd name="connsiteX5613" fmla="*/ 2148716 w 10080264"/>
                <a:gd name="connsiteY5613" fmla="*/ 2128512 h 3652478"/>
                <a:gd name="connsiteX5614" fmla="*/ 2145117 w 10080264"/>
                <a:gd name="connsiteY5614" fmla="*/ 2118073 h 3652478"/>
                <a:gd name="connsiteX5615" fmla="*/ 2134678 w 10080264"/>
                <a:gd name="connsiteY5615" fmla="*/ 2100436 h 3652478"/>
                <a:gd name="connsiteX5616" fmla="*/ 2132878 w 10080264"/>
                <a:gd name="connsiteY5616" fmla="*/ 2095396 h 3652478"/>
                <a:gd name="connsiteX5617" fmla="*/ 2129638 w 10080264"/>
                <a:gd name="connsiteY5617" fmla="*/ 2086757 h 3652478"/>
                <a:gd name="connsiteX5618" fmla="*/ 2129638 w 10080264"/>
                <a:gd name="connsiteY5618" fmla="*/ 2078119 h 3652478"/>
                <a:gd name="connsiteX5619" fmla="*/ 2131438 w 10080264"/>
                <a:gd name="connsiteY5619" fmla="*/ 2070920 h 3652478"/>
                <a:gd name="connsiteX5620" fmla="*/ 2132878 w 10080264"/>
                <a:gd name="connsiteY5620" fmla="*/ 2064080 h 3652478"/>
                <a:gd name="connsiteX5621" fmla="*/ 2134678 w 10080264"/>
                <a:gd name="connsiteY5621" fmla="*/ 2059041 h 3652478"/>
                <a:gd name="connsiteX5622" fmla="*/ 2138278 w 10080264"/>
                <a:gd name="connsiteY5622" fmla="*/ 2053642 h 3652478"/>
                <a:gd name="connsiteX5623" fmla="*/ 2145117 w 10080264"/>
                <a:gd name="connsiteY5623" fmla="*/ 2048602 h 3652478"/>
                <a:gd name="connsiteX5624" fmla="*/ 2148716 w 10080264"/>
                <a:gd name="connsiteY5624" fmla="*/ 2045003 h 3652478"/>
                <a:gd name="connsiteX5625" fmla="*/ 2150156 w 10080264"/>
                <a:gd name="connsiteY5625" fmla="*/ 2043563 h 3652478"/>
                <a:gd name="connsiteX5626" fmla="*/ 2150156 w 10080264"/>
                <a:gd name="connsiteY5626" fmla="*/ 2038164 h 3652478"/>
                <a:gd name="connsiteX5627" fmla="*/ 2146917 w 10080264"/>
                <a:gd name="connsiteY5627" fmla="*/ 2036364 h 3652478"/>
                <a:gd name="connsiteX5628" fmla="*/ 2143317 w 10080264"/>
                <a:gd name="connsiteY5628" fmla="*/ 2034924 h 3652478"/>
                <a:gd name="connsiteX5629" fmla="*/ 2138278 w 10080264"/>
                <a:gd name="connsiteY5629" fmla="*/ 2031325 h 3652478"/>
                <a:gd name="connsiteX5630" fmla="*/ 2134678 w 10080264"/>
                <a:gd name="connsiteY5630" fmla="*/ 2024486 h 3652478"/>
                <a:gd name="connsiteX5631" fmla="*/ 2132878 w 10080264"/>
                <a:gd name="connsiteY5631" fmla="*/ 2017647 h 3652478"/>
                <a:gd name="connsiteX5632" fmla="*/ 2131438 w 10080264"/>
                <a:gd name="connsiteY5632" fmla="*/ 2009008 h 3652478"/>
                <a:gd name="connsiteX5633" fmla="*/ 2136477 w 10080264"/>
                <a:gd name="connsiteY5633" fmla="*/ 1979492 h 3652478"/>
                <a:gd name="connsiteX5634" fmla="*/ 2140077 w 10080264"/>
                <a:gd name="connsiteY5634" fmla="*/ 1948176 h 3652478"/>
                <a:gd name="connsiteX5635" fmla="*/ 2146917 w 10080264"/>
                <a:gd name="connsiteY5635" fmla="*/ 1889503 h 3652478"/>
                <a:gd name="connsiteX5636" fmla="*/ 2146917 w 10080264"/>
                <a:gd name="connsiteY5636" fmla="*/ 1827232 h 3652478"/>
                <a:gd name="connsiteX5637" fmla="*/ 2145117 w 10080264"/>
                <a:gd name="connsiteY5637" fmla="*/ 1794116 h 3652478"/>
                <a:gd name="connsiteX5638" fmla="*/ 2143317 w 10080264"/>
                <a:gd name="connsiteY5638" fmla="*/ 1761360 h 3652478"/>
                <a:gd name="connsiteX5639" fmla="*/ 2140077 w 10080264"/>
                <a:gd name="connsiteY5639" fmla="*/ 1692249 h 3652478"/>
                <a:gd name="connsiteX5640" fmla="*/ 2134678 w 10080264"/>
                <a:gd name="connsiteY5640" fmla="*/ 1622778 h 3652478"/>
                <a:gd name="connsiteX5641" fmla="*/ 2131438 w 10080264"/>
                <a:gd name="connsiteY5641" fmla="*/ 1555467 h 3652478"/>
                <a:gd name="connsiteX5642" fmla="*/ 2129638 w 10080264"/>
                <a:gd name="connsiteY5642" fmla="*/ 1520552 h 3652478"/>
                <a:gd name="connsiteX5643" fmla="*/ 2131438 w 10080264"/>
                <a:gd name="connsiteY5643" fmla="*/ 1485996 h 3652478"/>
                <a:gd name="connsiteX5644" fmla="*/ 2134678 w 10080264"/>
                <a:gd name="connsiteY5644" fmla="*/ 1455040 h 3652478"/>
                <a:gd name="connsiteX5645" fmla="*/ 2134678 w 10080264"/>
                <a:gd name="connsiteY5645" fmla="*/ 1421925 h 3652478"/>
                <a:gd name="connsiteX5646" fmla="*/ 2134678 w 10080264"/>
                <a:gd name="connsiteY5646" fmla="*/ 1356413 h 3652478"/>
                <a:gd name="connsiteX5647" fmla="*/ 2134678 w 10080264"/>
                <a:gd name="connsiteY5647" fmla="*/ 1224671 h 3652478"/>
                <a:gd name="connsiteX5648" fmla="*/ 2146917 w 10080264"/>
                <a:gd name="connsiteY5648" fmla="*/ 1143321 h 3652478"/>
                <a:gd name="connsiteX5649" fmla="*/ 2148716 w 10080264"/>
                <a:gd name="connsiteY5649" fmla="*/ 1127843 h 3652478"/>
                <a:gd name="connsiteX5650" fmla="*/ 2150156 w 10080264"/>
                <a:gd name="connsiteY5650" fmla="*/ 1110206 h 3652478"/>
                <a:gd name="connsiteX5651" fmla="*/ 2150156 w 10080264"/>
                <a:gd name="connsiteY5651" fmla="*/ 1074210 h 3652478"/>
                <a:gd name="connsiteX5652" fmla="*/ 2150156 w 10080264"/>
                <a:gd name="connsiteY5652" fmla="*/ 1056933 h 3652478"/>
                <a:gd name="connsiteX5653" fmla="*/ 2148716 w 10080264"/>
                <a:gd name="connsiteY5653" fmla="*/ 1039655 h 3652478"/>
                <a:gd name="connsiteX5654" fmla="*/ 2143317 w 10080264"/>
                <a:gd name="connsiteY5654" fmla="*/ 1006539 h 3652478"/>
                <a:gd name="connsiteX5655" fmla="*/ 2138278 w 10080264"/>
                <a:gd name="connsiteY5655" fmla="*/ 975223 h 3652478"/>
                <a:gd name="connsiteX5656" fmla="*/ 2136477 w 10080264"/>
                <a:gd name="connsiteY5656" fmla="*/ 956506 h 3652478"/>
                <a:gd name="connsiteX5657" fmla="*/ 2134678 w 10080264"/>
                <a:gd name="connsiteY5657" fmla="*/ 939228 h 3652478"/>
                <a:gd name="connsiteX5658" fmla="*/ 2136477 w 10080264"/>
                <a:gd name="connsiteY5658" fmla="*/ 885595 h 3652478"/>
                <a:gd name="connsiteX5659" fmla="*/ 2136477 w 10080264"/>
                <a:gd name="connsiteY5659" fmla="*/ 857519 h 3652478"/>
                <a:gd name="connsiteX5660" fmla="*/ 2140077 w 10080264"/>
                <a:gd name="connsiteY5660" fmla="*/ 828363 h 3652478"/>
                <a:gd name="connsiteX5661" fmla="*/ 2148716 w 10080264"/>
                <a:gd name="connsiteY5661" fmla="*/ 732975 h 3652478"/>
                <a:gd name="connsiteX5662" fmla="*/ 2150156 w 10080264"/>
                <a:gd name="connsiteY5662" fmla="*/ 724336 h 3652478"/>
                <a:gd name="connsiteX5663" fmla="*/ 2141517 w 10080264"/>
                <a:gd name="connsiteY5663" fmla="*/ 727936 h 3652478"/>
                <a:gd name="connsiteX5664" fmla="*/ 2131438 w 10080264"/>
                <a:gd name="connsiteY5664" fmla="*/ 727936 h 3652478"/>
                <a:gd name="connsiteX5665" fmla="*/ 2113800 w 10080264"/>
                <a:gd name="connsiteY5665" fmla="*/ 727936 h 3652478"/>
                <a:gd name="connsiteX5666" fmla="*/ 2117400 w 10080264"/>
                <a:gd name="connsiteY5666" fmla="*/ 710658 h 3652478"/>
                <a:gd name="connsiteX5667" fmla="*/ 2120999 w 10080264"/>
                <a:gd name="connsiteY5667" fmla="*/ 698419 h 3652478"/>
                <a:gd name="connsiteX5668" fmla="*/ 2124239 w 10080264"/>
                <a:gd name="connsiteY5668" fmla="*/ 686181 h 3652478"/>
                <a:gd name="connsiteX5669" fmla="*/ 2131438 w 10080264"/>
                <a:gd name="connsiteY5669" fmla="*/ 674303 h 3652478"/>
                <a:gd name="connsiteX5670" fmla="*/ 2138278 w 10080264"/>
                <a:gd name="connsiteY5670" fmla="*/ 665664 h 3652478"/>
                <a:gd name="connsiteX5671" fmla="*/ 2127839 w 10080264"/>
                <a:gd name="connsiteY5671" fmla="*/ 667464 h 3652478"/>
                <a:gd name="connsiteX5672" fmla="*/ 2119199 w 10080264"/>
                <a:gd name="connsiteY5672" fmla="*/ 669263 h 3652478"/>
                <a:gd name="connsiteX5673" fmla="*/ 2112000 w 10080264"/>
                <a:gd name="connsiteY5673" fmla="*/ 669263 h 3652478"/>
                <a:gd name="connsiteX5674" fmla="*/ 2105160 w 10080264"/>
                <a:gd name="connsiteY5674" fmla="*/ 667464 h 3652478"/>
                <a:gd name="connsiteX5675" fmla="*/ 2094722 w 10080264"/>
                <a:gd name="connsiteY5675" fmla="*/ 662064 h 3652478"/>
                <a:gd name="connsiteX5676" fmla="*/ 2087882 w 10080264"/>
                <a:gd name="connsiteY5676" fmla="*/ 657025 h 3652478"/>
                <a:gd name="connsiteX5677" fmla="*/ 2082842 w 10080264"/>
                <a:gd name="connsiteY5677" fmla="*/ 651986 h 3652478"/>
                <a:gd name="connsiteX5678" fmla="*/ 2082842 w 10080264"/>
                <a:gd name="connsiteY5678" fmla="*/ 646587 h 3652478"/>
                <a:gd name="connsiteX5679" fmla="*/ 2084282 w 10080264"/>
                <a:gd name="connsiteY5679" fmla="*/ 632908 h 3652478"/>
                <a:gd name="connsiteX5680" fmla="*/ 2087882 w 10080264"/>
                <a:gd name="connsiteY5680" fmla="*/ 620670 h 3652478"/>
                <a:gd name="connsiteX5681" fmla="*/ 2094722 w 10080264"/>
                <a:gd name="connsiteY5681" fmla="*/ 610231 h 3652478"/>
                <a:gd name="connsiteX5682" fmla="*/ 2103361 w 10080264"/>
                <a:gd name="connsiteY5682" fmla="*/ 599792 h 3652478"/>
                <a:gd name="connsiteX5683" fmla="*/ 2058365 w 10080264"/>
                <a:gd name="connsiteY5683" fmla="*/ 592953 h 3652478"/>
                <a:gd name="connsiteX5684" fmla="*/ 2039287 w 10080264"/>
                <a:gd name="connsiteY5684" fmla="*/ 589354 h 3652478"/>
                <a:gd name="connsiteX5685" fmla="*/ 2020568 w 10080264"/>
                <a:gd name="connsiteY5685" fmla="*/ 585754 h 3652478"/>
                <a:gd name="connsiteX5686" fmla="*/ 2003290 w 10080264"/>
                <a:gd name="connsiteY5686" fmla="*/ 578915 h 3652478"/>
                <a:gd name="connsiteX5687" fmla="*/ 1989251 w 10080264"/>
                <a:gd name="connsiteY5687" fmla="*/ 572076 h 3652478"/>
                <a:gd name="connsiteX5688" fmla="*/ 1978813 w 10080264"/>
                <a:gd name="connsiteY5688" fmla="*/ 580715 h 3652478"/>
                <a:gd name="connsiteX5689" fmla="*/ 1966934 w 10080264"/>
                <a:gd name="connsiteY5689" fmla="*/ 594753 h 3652478"/>
                <a:gd name="connsiteX5690" fmla="*/ 1959734 w 10080264"/>
                <a:gd name="connsiteY5690" fmla="*/ 603392 h 3652478"/>
                <a:gd name="connsiteX5691" fmla="*/ 1952895 w 10080264"/>
                <a:gd name="connsiteY5691" fmla="*/ 608431 h 3652478"/>
                <a:gd name="connsiteX5692" fmla="*/ 1944256 w 10080264"/>
                <a:gd name="connsiteY5692" fmla="*/ 612031 h 3652478"/>
                <a:gd name="connsiteX5693" fmla="*/ 1935616 w 10080264"/>
                <a:gd name="connsiteY5693" fmla="*/ 615271 h 3652478"/>
                <a:gd name="connsiteX5694" fmla="*/ 1926977 w 10080264"/>
                <a:gd name="connsiteY5694" fmla="*/ 615271 h 3652478"/>
                <a:gd name="connsiteX5695" fmla="*/ 1918338 w 10080264"/>
                <a:gd name="connsiteY5695" fmla="*/ 613831 h 3652478"/>
                <a:gd name="connsiteX5696" fmla="*/ 1907899 w 10080264"/>
                <a:gd name="connsiteY5696" fmla="*/ 612031 h 3652478"/>
                <a:gd name="connsiteX5697" fmla="*/ 1899260 w 10080264"/>
                <a:gd name="connsiteY5697" fmla="*/ 606632 h 3652478"/>
                <a:gd name="connsiteX5698" fmla="*/ 1890621 w 10080264"/>
                <a:gd name="connsiteY5698" fmla="*/ 601592 h 3652478"/>
                <a:gd name="connsiteX5699" fmla="*/ 1892420 w 10080264"/>
                <a:gd name="connsiteY5699" fmla="*/ 592953 h 3652478"/>
                <a:gd name="connsiteX5700" fmla="*/ 1895660 w 10080264"/>
                <a:gd name="connsiteY5700" fmla="*/ 554798 h 3652478"/>
                <a:gd name="connsiteX5701" fmla="*/ 1901060 w 10080264"/>
                <a:gd name="connsiteY5701" fmla="*/ 504765 h 3652478"/>
                <a:gd name="connsiteX5702" fmla="*/ 1906099 w 10080264"/>
                <a:gd name="connsiteY5702" fmla="*/ 442133 h 3652478"/>
                <a:gd name="connsiteX5703" fmla="*/ 1907899 w 10080264"/>
                <a:gd name="connsiteY5703" fmla="*/ 400739 h 3652478"/>
                <a:gd name="connsiteX5704" fmla="*/ 1906099 w 10080264"/>
                <a:gd name="connsiteY5704" fmla="*/ 381661 h 3652478"/>
                <a:gd name="connsiteX5705" fmla="*/ 1904299 w 10080264"/>
                <a:gd name="connsiteY5705" fmla="*/ 361144 h 3652478"/>
                <a:gd name="connsiteX5706" fmla="*/ 1901060 w 10080264"/>
                <a:gd name="connsiteY5706" fmla="*/ 343506 h 3652478"/>
                <a:gd name="connsiteX5707" fmla="*/ 1895660 w 10080264"/>
                <a:gd name="connsiteY5707" fmla="*/ 324429 h 3652478"/>
                <a:gd name="connsiteX5708" fmla="*/ 1890621 w 10080264"/>
                <a:gd name="connsiteY5708" fmla="*/ 308951 h 3652478"/>
                <a:gd name="connsiteX5709" fmla="*/ 1885581 w 10080264"/>
                <a:gd name="connsiteY5709" fmla="*/ 291673 h 3652478"/>
                <a:gd name="connsiteX5710" fmla="*/ 1880182 w 10080264"/>
                <a:gd name="connsiteY5710" fmla="*/ 281234 h 3652478"/>
                <a:gd name="connsiteX5711" fmla="*/ 1890621 w 10080264"/>
                <a:gd name="connsiteY5711" fmla="*/ 274395 h 3652478"/>
                <a:gd name="connsiteX5712" fmla="*/ 1897460 w 10080264"/>
                <a:gd name="connsiteY5712" fmla="*/ 267556 h 3652478"/>
                <a:gd name="connsiteX5713" fmla="*/ 1904299 w 10080264"/>
                <a:gd name="connsiteY5713" fmla="*/ 260717 h 3652478"/>
                <a:gd name="connsiteX5714" fmla="*/ 1907899 w 10080264"/>
                <a:gd name="connsiteY5714" fmla="*/ 252078 h 3652478"/>
                <a:gd name="connsiteX5715" fmla="*/ 1911139 w 10080264"/>
                <a:gd name="connsiteY5715" fmla="*/ 241640 h 3652478"/>
                <a:gd name="connsiteX5716" fmla="*/ 1912939 w 10080264"/>
                <a:gd name="connsiteY5716" fmla="*/ 231201 h 3652478"/>
                <a:gd name="connsiteX5717" fmla="*/ 1912939 w 10080264"/>
                <a:gd name="connsiteY5717" fmla="*/ 220762 h 3652478"/>
                <a:gd name="connsiteX5718" fmla="*/ 1914738 w 10080264"/>
                <a:gd name="connsiteY5718" fmla="*/ 196646 h 3652478"/>
                <a:gd name="connsiteX5719" fmla="*/ 1914738 w 10080264"/>
                <a:gd name="connsiteY5719" fmla="*/ 148052 h 3652478"/>
                <a:gd name="connsiteX5720" fmla="*/ 1914738 w 10080264"/>
                <a:gd name="connsiteY5720" fmla="*/ 134374 h 3652478"/>
                <a:gd name="connsiteX5721" fmla="*/ 1916538 w 10080264"/>
                <a:gd name="connsiteY5721" fmla="*/ 122135 h 3652478"/>
                <a:gd name="connsiteX5722" fmla="*/ 1921578 w 10080264"/>
                <a:gd name="connsiteY5722" fmla="*/ 108457 h 3652478"/>
                <a:gd name="connsiteX5723" fmla="*/ 1926977 w 10080264"/>
                <a:gd name="connsiteY5723" fmla="*/ 96219 h 3652478"/>
                <a:gd name="connsiteX5724" fmla="*/ 1937416 w 10080264"/>
                <a:gd name="connsiteY5724" fmla="*/ 71742 h 3652478"/>
                <a:gd name="connsiteX5725" fmla="*/ 1952895 w 10080264"/>
                <a:gd name="connsiteY5725" fmla="*/ 94419 h 3652478"/>
                <a:gd name="connsiteX5726" fmla="*/ 1956495 w 10080264"/>
                <a:gd name="connsiteY5726" fmla="*/ 98018 h 3652478"/>
                <a:gd name="connsiteX5727" fmla="*/ 1961534 w 10080264"/>
                <a:gd name="connsiteY5727" fmla="*/ 103058 h 3652478"/>
                <a:gd name="connsiteX5728" fmla="*/ 1968373 w 10080264"/>
                <a:gd name="connsiteY5728" fmla="*/ 108457 h 3652478"/>
                <a:gd name="connsiteX5729" fmla="*/ 1980612 w 10080264"/>
                <a:gd name="connsiteY5729" fmla="*/ 111697 h 3652478"/>
                <a:gd name="connsiteX5730" fmla="*/ 1996091 w 10080264"/>
                <a:gd name="connsiteY5730" fmla="*/ 96219 h 3652478"/>
                <a:gd name="connsiteX5731" fmla="*/ 1996091 w 10080264"/>
                <a:gd name="connsiteY5731" fmla="*/ 115296 h 3652478"/>
                <a:gd name="connsiteX5732" fmla="*/ 2011929 w 10080264"/>
                <a:gd name="connsiteY5732" fmla="*/ 120335 h 3652478"/>
                <a:gd name="connsiteX5733" fmla="*/ 2016969 w 10080264"/>
                <a:gd name="connsiteY5733" fmla="*/ 123935 h 3652478"/>
                <a:gd name="connsiteX5734" fmla="*/ 2020568 w 10080264"/>
                <a:gd name="connsiteY5734" fmla="*/ 127174 h 3652478"/>
                <a:gd name="connsiteX5735" fmla="*/ 2029208 w 10080264"/>
                <a:gd name="connsiteY5735" fmla="*/ 123935 h 3652478"/>
                <a:gd name="connsiteX5736" fmla="*/ 2037847 w 10080264"/>
                <a:gd name="connsiteY5736" fmla="*/ 122135 h 3652478"/>
                <a:gd name="connsiteX5737" fmla="*/ 2034247 w 10080264"/>
                <a:gd name="connsiteY5737" fmla="*/ 115296 h 3652478"/>
                <a:gd name="connsiteX5738" fmla="*/ 680124 w 10080264"/>
                <a:gd name="connsiteY5738" fmla="*/ 0 h 3652478"/>
                <a:gd name="connsiteX5739" fmla="*/ 685162 w 10080264"/>
                <a:gd name="connsiteY5739" fmla="*/ 0 h 3652478"/>
                <a:gd name="connsiteX5740" fmla="*/ 691999 w 10080264"/>
                <a:gd name="connsiteY5740" fmla="*/ 0 h 3652478"/>
                <a:gd name="connsiteX5741" fmla="*/ 699197 w 10080264"/>
                <a:gd name="connsiteY5741" fmla="*/ 1800 h 3652478"/>
                <a:gd name="connsiteX5742" fmla="*/ 709632 w 10080264"/>
                <a:gd name="connsiteY5742" fmla="*/ 6840 h 3652478"/>
                <a:gd name="connsiteX5743" fmla="*/ 716470 w 10080264"/>
                <a:gd name="connsiteY5743" fmla="*/ 14041 h 3652478"/>
                <a:gd name="connsiteX5744" fmla="*/ 719708 w 10080264"/>
                <a:gd name="connsiteY5744" fmla="*/ 19081 h 3652478"/>
                <a:gd name="connsiteX5745" fmla="*/ 721508 w 10080264"/>
                <a:gd name="connsiteY5745" fmla="*/ 20882 h 3652478"/>
                <a:gd name="connsiteX5746" fmla="*/ 730144 w 10080264"/>
                <a:gd name="connsiteY5746" fmla="*/ 22682 h 3652478"/>
                <a:gd name="connsiteX5747" fmla="*/ 776925 w 10080264"/>
                <a:gd name="connsiteY5747" fmla="*/ 20882 h 3652478"/>
                <a:gd name="connsiteX5748" fmla="*/ 818308 w 10080264"/>
                <a:gd name="connsiteY5748" fmla="*/ 20882 h 3652478"/>
                <a:gd name="connsiteX5749" fmla="*/ 856453 w 10080264"/>
                <a:gd name="connsiteY5749" fmla="*/ 24122 h 3652478"/>
                <a:gd name="connsiteX5750" fmla="*/ 891359 w 10080264"/>
                <a:gd name="connsiteY5750" fmla="*/ 31322 h 3652478"/>
                <a:gd name="connsiteX5751" fmla="*/ 924106 w 10080264"/>
                <a:gd name="connsiteY5751" fmla="*/ 39963 h 3652478"/>
                <a:gd name="connsiteX5752" fmla="*/ 956852 w 10080264"/>
                <a:gd name="connsiteY5752" fmla="*/ 51844 h 3652478"/>
                <a:gd name="connsiteX5753" fmla="*/ 988160 w 10080264"/>
                <a:gd name="connsiteY5753" fmla="*/ 65885 h 3652478"/>
                <a:gd name="connsiteX5754" fmla="*/ 1019107 w 10080264"/>
                <a:gd name="connsiteY5754" fmla="*/ 79566 h 3652478"/>
                <a:gd name="connsiteX5755" fmla="*/ 1048615 w 10080264"/>
                <a:gd name="connsiteY5755" fmla="*/ 99007 h 3652478"/>
                <a:gd name="connsiteX5756" fmla="*/ 1076324 w 10080264"/>
                <a:gd name="connsiteY5756" fmla="*/ 117729 h 3652478"/>
                <a:gd name="connsiteX5757" fmla="*/ 1128143 w 10080264"/>
                <a:gd name="connsiteY5757" fmla="*/ 157691 h 3652478"/>
                <a:gd name="connsiteX5758" fmla="*/ 1166288 w 10080264"/>
                <a:gd name="connsiteY5758" fmla="*/ 186853 h 3652478"/>
                <a:gd name="connsiteX5759" fmla="*/ 1200833 w 10080264"/>
                <a:gd name="connsiteY5759" fmla="*/ 218176 h 3652478"/>
                <a:gd name="connsiteX5760" fmla="*/ 1207671 w 10080264"/>
                <a:gd name="connsiteY5760" fmla="*/ 211335 h 3652478"/>
                <a:gd name="connsiteX5761" fmla="*/ 1216307 w 10080264"/>
                <a:gd name="connsiteY5761" fmla="*/ 207735 h 3652478"/>
                <a:gd name="connsiteX5762" fmla="*/ 1219906 w 10080264"/>
                <a:gd name="connsiteY5762" fmla="*/ 204495 h 3652478"/>
                <a:gd name="connsiteX5763" fmla="*/ 1221705 w 10080264"/>
                <a:gd name="connsiteY5763" fmla="*/ 200895 h 3652478"/>
                <a:gd name="connsiteX5764" fmla="*/ 1224944 w 10080264"/>
                <a:gd name="connsiteY5764" fmla="*/ 195854 h 3652478"/>
                <a:gd name="connsiteX5765" fmla="*/ 1224944 w 10080264"/>
                <a:gd name="connsiteY5765" fmla="*/ 176773 h 3652478"/>
                <a:gd name="connsiteX5766" fmla="*/ 1226743 w 10080264"/>
                <a:gd name="connsiteY5766" fmla="*/ 166332 h 3652478"/>
                <a:gd name="connsiteX5767" fmla="*/ 1228542 w 10080264"/>
                <a:gd name="connsiteY5767" fmla="*/ 154091 h 3652478"/>
                <a:gd name="connsiteX5768" fmla="*/ 1230341 w 10080264"/>
                <a:gd name="connsiteY5768" fmla="*/ 136810 h 3652478"/>
                <a:gd name="connsiteX5769" fmla="*/ 1233580 w 10080264"/>
                <a:gd name="connsiteY5769" fmla="*/ 116288 h 3652478"/>
                <a:gd name="connsiteX5770" fmla="*/ 1238978 w 10080264"/>
                <a:gd name="connsiteY5770" fmla="*/ 97207 h 3652478"/>
                <a:gd name="connsiteX5771" fmla="*/ 1247614 w 10080264"/>
                <a:gd name="connsiteY5771" fmla="*/ 93607 h 3652478"/>
                <a:gd name="connsiteX5772" fmla="*/ 1263088 w 10080264"/>
                <a:gd name="connsiteY5772" fmla="*/ 91807 h 3652478"/>
                <a:gd name="connsiteX5773" fmla="*/ 1277123 w 10080264"/>
                <a:gd name="connsiteY5773" fmla="*/ 91807 h 3652478"/>
                <a:gd name="connsiteX5774" fmla="*/ 1289358 w 10080264"/>
                <a:gd name="connsiteY5774" fmla="*/ 91807 h 3652478"/>
                <a:gd name="connsiteX5775" fmla="*/ 1301233 w 10080264"/>
                <a:gd name="connsiteY5775" fmla="*/ 95407 h 3652478"/>
                <a:gd name="connsiteX5776" fmla="*/ 1304831 w 10080264"/>
                <a:gd name="connsiteY5776" fmla="*/ 97207 h 3652478"/>
                <a:gd name="connsiteX5777" fmla="*/ 1311669 w 10080264"/>
                <a:gd name="connsiteY5777" fmla="*/ 100447 h 3652478"/>
                <a:gd name="connsiteX5778" fmla="*/ 1320305 w 10080264"/>
                <a:gd name="connsiteY5778" fmla="*/ 104048 h 3652478"/>
                <a:gd name="connsiteX5779" fmla="*/ 1328942 w 10080264"/>
                <a:gd name="connsiteY5779" fmla="*/ 104048 h 3652478"/>
                <a:gd name="connsiteX5780" fmla="*/ 1341177 w 10080264"/>
                <a:gd name="connsiteY5780" fmla="*/ 105848 h 3652478"/>
                <a:gd name="connsiteX5781" fmla="*/ 1420704 w 10080264"/>
                <a:gd name="connsiteY5781" fmla="*/ 109088 h 3652478"/>
                <a:gd name="connsiteX5782" fmla="*/ 1462088 w 10080264"/>
                <a:gd name="connsiteY5782" fmla="*/ 110888 h 3652478"/>
                <a:gd name="connsiteX5783" fmla="*/ 1505270 w 10080264"/>
                <a:gd name="connsiteY5783" fmla="*/ 109088 h 3652478"/>
                <a:gd name="connsiteX5784" fmla="*/ 1548813 w 10080264"/>
                <a:gd name="connsiteY5784" fmla="*/ 109088 h 3652478"/>
                <a:gd name="connsiteX5785" fmla="*/ 1590196 w 10080264"/>
                <a:gd name="connsiteY5785" fmla="*/ 110888 h 3652478"/>
                <a:gd name="connsiteX5786" fmla="*/ 1673322 w 10080264"/>
                <a:gd name="connsiteY5786" fmla="*/ 116288 h 3652478"/>
                <a:gd name="connsiteX5787" fmla="*/ 1680159 w 10080264"/>
                <a:gd name="connsiteY5787" fmla="*/ 116288 h 3652478"/>
                <a:gd name="connsiteX5788" fmla="*/ 1686997 w 10080264"/>
                <a:gd name="connsiteY5788" fmla="*/ 123129 h 3652478"/>
                <a:gd name="connsiteX5789" fmla="*/ 1694194 w 10080264"/>
                <a:gd name="connsiteY5789" fmla="*/ 135010 h 3652478"/>
                <a:gd name="connsiteX5790" fmla="*/ 1699232 w 10080264"/>
                <a:gd name="connsiteY5790" fmla="*/ 147251 h 3652478"/>
                <a:gd name="connsiteX5791" fmla="*/ 1704629 w 10080264"/>
                <a:gd name="connsiteY5791" fmla="*/ 162732 h 3652478"/>
                <a:gd name="connsiteX5792" fmla="*/ 1706069 w 10080264"/>
                <a:gd name="connsiteY5792" fmla="*/ 178213 h 3652478"/>
                <a:gd name="connsiteX5793" fmla="*/ 1707868 w 10080264"/>
                <a:gd name="connsiteY5793" fmla="*/ 194054 h 3652478"/>
                <a:gd name="connsiteX5794" fmla="*/ 1706069 w 10080264"/>
                <a:gd name="connsiteY5794" fmla="*/ 213136 h 3652478"/>
                <a:gd name="connsiteX5795" fmla="*/ 1704629 w 10080264"/>
                <a:gd name="connsiteY5795" fmla="*/ 232217 h 3652478"/>
                <a:gd name="connsiteX5796" fmla="*/ 1701031 w 10080264"/>
                <a:gd name="connsiteY5796" fmla="*/ 251298 h 3652478"/>
                <a:gd name="connsiteX5797" fmla="*/ 1701031 w 10080264"/>
                <a:gd name="connsiteY5797" fmla="*/ 311782 h 3652478"/>
                <a:gd name="connsiteX5798" fmla="*/ 1702830 w 10080264"/>
                <a:gd name="connsiteY5798" fmla="*/ 346345 h 3652478"/>
                <a:gd name="connsiteX5799" fmla="*/ 1704629 w 10080264"/>
                <a:gd name="connsiteY5799" fmla="*/ 380907 h 3652478"/>
                <a:gd name="connsiteX5800" fmla="*/ 1707868 w 10080264"/>
                <a:gd name="connsiteY5800" fmla="*/ 457233 h 3652478"/>
                <a:gd name="connsiteX5801" fmla="*/ 1711467 w 10080264"/>
                <a:gd name="connsiteY5801" fmla="*/ 528158 h 3652478"/>
                <a:gd name="connsiteX5802" fmla="*/ 1711467 w 10080264"/>
                <a:gd name="connsiteY5802" fmla="*/ 599083 h 3652478"/>
                <a:gd name="connsiteX5803" fmla="*/ 1711467 w 10080264"/>
                <a:gd name="connsiteY5803" fmla="*/ 633646 h 3652478"/>
                <a:gd name="connsiteX5804" fmla="*/ 1707868 w 10080264"/>
                <a:gd name="connsiteY5804" fmla="*/ 664968 h 3652478"/>
                <a:gd name="connsiteX5805" fmla="*/ 1702830 w 10080264"/>
                <a:gd name="connsiteY5805" fmla="*/ 720412 h 3652478"/>
                <a:gd name="connsiteX5806" fmla="*/ 1697432 w 10080264"/>
                <a:gd name="connsiteY5806" fmla="*/ 748134 h 3652478"/>
                <a:gd name="connsiteX5807" fmla="*/ 1690595 w 10080264"/>
                <a:gd name="connsiteY5807" fmla="*/ 774056 h 3652478"/>
                <a:gd name="connsiteX5808" fmla="*/ 1699232 w 10080264"/>
                <a:gd name="connsiteY5808" fmla="*/ 786297 h 3652478"/>
                <a:gd name="connsiteX5809" fmla="*/ 1704629 w 10080264"/>
                <a:gd name="connsiteY5809" fmla="*/ 801778 h 3652478"/>
                <a:gd name="connsiteX5810" fmla="*/ 1707868 w 10080264"/>
                <a:gd name="connsiteY5810" fmla="*/ 819059 h 3652478"/>
                <a:gd name="connsiteX5811" fmla="*/ 1707868 w 10080264"/>
                <a:gd name="connsiteY5811" fmla="*/ 836341 h 3652478"/>
                <a:gd name="connsiteX5812" fmla="*/ 1707868 w 10080264"/>
                <a:gd name="connsiteY5812" fmla="*/ 856862 h 3652478"/>
                <a:gd name="connsiteX5813" fmla="*/ 1702830 w 10080264"/>
                <a:gd name="connsiteY5813" fmla="*/ 875943 h 3652478"/>
                <a:gd name="connsiteX5814" fmla="*/ 1695633 w 10080264"/>
                <a:gd name="connsiteY5814" fmla="*/ 895385 h 3652478"/>
                <a:gd name="connsiteX5815" fmla="*/ 1686997 w 10080264"/>
                <a:gd name="connsiteY5815" fmla="*/ 912666 h 3652478"/>
                <a:gd name="connsiteX5816" fmla="*/ 1683758 w 10080264"/>
                <a:gd name="connsiteY5816" fmla="*/ 919507 h 3652478"/>
                <a:gd name="connsiteX5817" fmla="*/ 1675121 w 10080264"/>
                <a:gd name="connsiteY5817" fmla="*/ 919507 h 3652478"/>
                <a:gd name="connsiteX5818" fmla="*/ 1622943 w 10080264"/>
                <a:gd name="connsiteY5818" fmla="*/ 919507 h 3652478"/>
                <a:gd name="connsiteX5819" fmla="*/ 1572923 w 10080264"/>
                <a:gd name="connsiteY5819" fmla="*/ 915906 h 3652478"/>
                <a:gd name="connsiteX5820" fmla="*/ 1524342 w 10080264"/>
                <a:gd name="connsiteY5820" fmla="*/ 912666 h 3652478"/>
                <a:gd name="connsiteX5821" fmla="*/ 1477561 w 10080264"/>
                <a:gd name="connsiteY5821" fmla="*/ 907266 h 3652478"/>
                <a:gd name="connsiteX5822" fmla="*/ 1432939 w 10080264"/>
                <a:gd name="connsiteY5822" fmla="*/ 905466 h 3652478"/>
                <a:gd name="connsiteX5823" fmla="*/ 1389397 w 10080264"/>
                <a:gd name="connsiteY5823" fmla="*/ 905466 h 3652478"/>
                <a:gd name="connsiteX5824" fmla="*/ 1348014 w 10080264"/>
                <a:gd name="connsiteY5824" fmla="*/ 905466 h 3652478"/>
                <a:gd name="connsiteX5825" fmla="*/ 1308070 w 10080264"/>
                <a:gd name="connsiteY5825" fmla="*/ 907266 h 3652478"/>
                <a:gd name="connsiteX5826" fmla="*/ 1290797 w 10080264"/>
                <a:gd name="connsiteY5826" fmla="*/ 909066 h 3652478"/>
                <a:gd name="connsiteX5827" fmla="*/ 1277123 w 10080264"/>
                <a:gd name="connsiteY5827" fmla="*/ 910866 h 3652478"/>
                <a:gd name="connsiteX5828" fmla="*/ 1259850 w 10080264"/>
                <a:gd name="connsiteY5828" fmla="*/ 914466 h 3652478"/>
                <a:gd name="connsiteX5829" fmla="*/ 1247614 w 10080264"/>
                <a:gd name="connsiteY5829" fmla="*/ 919507 h 3652478"/>
                <a:gd name="connsiteX5830" fmla="*/ 1233580 w 10080264"/>
                <a:gd name="connsiteY5830" fmla="*/ 921307 h 3652478"/>
                <a:gd name="connsiteX5831" fmla="*/ 1216307 w 10080264"/>
                <a:gd name="connsiteY5831" fmla="*/ 921307 h 3652478"/>
                <a:gd name="connsiteX5832" fmla="*/ 1199034 w 10080264"/>
                <a:gd name="connsiteY5832" fmla="*/ 919507 h 3652478"/>
                <a:gd name="connsiteX5833" fmla="*/ 1188598 w 10080264"/>
                <a:gd name="connsiteY5833" fmla="*/ 917706 h 3652478"/>
                <a:gd name="connsiteX5834" fmla="*/ 1183561 w 10080264"/>
                <a:gd name="connsiteY5834" fmla="*/ 883144 h 3652478"/>
                <a:gd name="connsiteX5835" fmla="*/ 1154412 w 10080264"/>
                <a:gd name="connsiteY5835" fmla="*/ 742734 h 3652478"/>
                <a:gd name="connsiteX5836" fmla="*/ 1149014 w 10080264"/>
                <a:gd name="connsiteY5836" fmla="*/ 725452 h 3652478"/>
                <a:gd name="connsiteX5837" fmla="*/ 1143976 w 10080264"/>
                <a:gd name="connsiteY5837" fmla="*/ 708171 h 3652478"/>
                <a:gd name="connsiteX5838" fmla="*/ 1136780 w 10080264"/>
                <a:gd name="connsiteY5838" fmla="*/ 692690 h 3652478"/>
                <a:gd name="connsiteX5839" fmla="*/ 1129942 w 10080264"/>
                <a:gd name="connsiteY5839" fmla="*/ 675409 h 3652478"/>
                <a:gd name="connsiteX5840" fmla="*/ 1121306 w 10080264"/>
                <a:gd name="connsiteY5840" fmla="*/ 659928 h 3652478"/>
                <a:gd name="connsiteX5841" fmla="*/ 1110870 w 10080264"/>
                <a:gd name="connsiteY5841" fmla="*/ 644086 h 3652478"/>
                <a:gd name="connsiteX5842" fmla="*/ 1088199 w 10080264"/>
                <a:gd name="connsiteY5842" fmla="*/ 613124 h 3652478"/>
                <a:gd name="connsiteX5843" fmla="*/ 1081362 w 10080264"/>
                <a:gd name="connsiteY5843" fmla="*/ 600883 h 3652478"/>
                <a:gd name="connsiteX5844" fmla="*/ 1070926 w 10080264"/>
                <a:gd name="connsiteY5844" fmla="*/ 590443 h 3652478"/>
                <a:gd name="connsiteX5845" fmla="*/ 1062289 w 10080264"/>
                <a:gd name="connsiteY5845" fmla="*/ 580002 h 3652478"/>
                <a:gd name="connsiteX5846" fmla="*/ 1050414 w 10080264"/>
                <a:gd name="connsiteY5846" fmla="*/ 571361 h 3652478"/>
                <a:gd name="connsiteX5847" fmla="*/ 1039979 w 10080264"/>
                <a:gd name="connsiteY5847" fmla="*/ 564521 h 3652478"/>
                <a:gd name="connsiteX5848" fmla="*/ 1029543 w 10080264"/>
                <a:gd name="connsiteY5848" fmla="*/ 555880 h 3652478"/>
                <a:gd name="connsiteX5849" fmla="*/ 1010471 w 10080264"/>
                <a:gd name="connsiteY5849" fmla="*/ 534999 h 3652478"/>
                <a:gd name="connsiteX5850" fmla="*/ 1000035 w 10080264"/>
                <a:gd name="connsiteY5850" fmla="*/ 524558 h 3652478"/>
                <a:gd name="connsiteX5851" fmla="*/ 956852 w 10080264"/>
                <a:gd name="connsiteY5851" fmla="*/ 514477 h 3652478"/>
                <a:gd name="connsiteX5852" fmla="*/ 946416 w 10080264"/>
                <a:gd name="connsiteY5852" fmla="*/ 510877 h 3652478"/>
                <a:gd name="connsiteX5853" fmla="*/ 937780 w 10080264"/>
                <a:gd name="connsiteY5853" fmla="*/ 507277 h 3652478"/>
                <a:gd name="connsiteX5854" fmla="*/ 935981 w 10080264"/>
                <a:gd name="connsiteY5854" fmla="*/ 509077 h 3652478"/>
                <a:gd name="connsiteX5855" fmla="*/ 935981 w 10080264"/>
                <a:gd name="connsiteY5855" fmla="*/ 507277 h 3652478"/>
                <a:gd name="connsiteX5856" fmla="*/ 927344 w 10080264"/>
                <a:gd name="connsiteY5856" fmla="*/ 500436 h 3652478"/>
                <a:gd name="connsiteX5857" fmla="*/ 920507 w 10080264"/>
                <a:gd name="connsiteY5857" fmla="*/ 493596 h 3652478"/>
                <a:gd name="connsiteX5858" fmla="*/ 896397 w 10080264"/>
                <a:gd name="connsiteY5858" fmla="*/ 497196 h 3652478"/>
                <a:gd name="connsiteX5859" fmla="*/ 875525 w 10080264"/>
                <a:gd name="connsiteY5859" fmla="*/ 498636 h 3652478"/>
                <a:gd name="connsiteX5860" fmla="*/ 863650 w 10080264"/>
                <a:gd name="connsiteY5860" fmla="*/ 500436 h 3652478"/>
                <a:gd name="connsiteX5861" fmla="*/ 849616 w 10080264"/>
                <a:gd name="connsiteY5861" fmla="*/ 502236 h 3652478"/>
                <a:gd name="connsiteX5862" fmla="*/ 823706 w 10080264"/>
                <a:gd name="connsiteY5862" fmla="*/ 502236 h 3652478"/>
                <a:gd name="connsiteX5863" fmla="*/ 806433 w 10080264"/>
                <a:gd name="connsiteY5863" fmla="*/ 509077 h 3652478"/>
                <a:gd name="connsiteX5864" fmla="*/ 787361 w 10080264"/>
                <a:gd name="connsiteY5864" fmla="*/ 523118 h 3652478"/>
                <a:gd name="connsiteX5865" fmla="*/ 775126 w 10080264"/>
                <a:gd name="connsiteY5865" fmla="*/ 531759 h 3652478"/>
                <a:gd name="connsiteX5866" fmla="*/ 763251 w 10080264"/>
                <a:gd name="connsiteY5866" fmla="*/ 540399 h 3652478"/>
                <a:gd name="connsiteX5867" fmla="*/ 754614 w 10080264"/>
                <a:gd name="connsiteY5867" fmla="*/ 550480 h 3652478"/>
                <a:gd name="connsiteX5868" fmla="*/ 745978 w 10080264"/>
                <a:gd name="connsiteY5868" fmla="*/ 562721 h 3652478"/>
                <a:gd name="connsiteX5869" fmla="*/ 735542 w 10080264"/>
                <a:gd name="connsiteY5869" fmla="*/ 576402 h 3652478"/>
                <a:gd name="connsiteX5870" fmla="*/ 726905 w 10080264"/>
                <a:gd name="connsiteY5870" fmla="*/ 590443 h 3652478"/>
                <a:gd name="connsiteX5871" fmla="*/ 719708 w 10080264"/>
                <a:gd name="connsiteY5871" fmla="*/ 604124 h 3652478"/>
                <a:gd name="connsiteX5872" fmla="*/ 712871 w 10080264"/>
                <a:gd name="connsiteY5872" fmla="*/ 618165 h 3652478"/>
                <a:gd name="connsiteX5873" fmla="*/ 706034 w 10080264"/>
                <a:gd name="connsiteY5873" fmla="*/ 633646 h 3652478"/>
                <a:gd name="connsiteX5874" fmla="*/ 700636 w 10080264"/>
                <a:gd name="connsiteY5874" fmla="*/ 647687 h 3652478"/>
                <a:gd name="connsiteX5875" fmla="*/ 699197 w 10080264"/>
                <a:gd name="connsiteY5875" fmla="*/ 661368 h 3652478"/>
                <a:gd name="connsiteX5876" fmla="*/ 699197 w 10080264"/>
                <a:gd name="connsiteY5876" fmla="*/ 671809 h 3652478"/>
                <a:gd name="connsiteX5877" fmla="*/ 700636 w 10080264"/>
                <a:gd name="connsiteY5877" fmla="*/ 689090 h 3652478"/>
                <a:gd name="connsiteX5878" fmla="*/ 702435 w 10080264"/>
                <a:gd name="connsiteY5878" fmla="*/ 708171 h 3652478"/>
                <a:gd name="connsiteX5879" fmla="*/ 707833 w 10080264"/>
                <a:gd name="connsiteY5879" fmla="*/ 725452 h 3652478"/>
                <a:gd name="connsiteX5880" fmla="*/ 714670 w 10080264"/>
                <a:gd name="connsiteY5880" fmla="*/ 742734 h 3652478"/>
                <a:gd name="connsiteX5881" fmla="*/ 723307 w 10080264"/>
                <a:gd name="connsiteY5881" fmla="*/ 760015 h 3652478"/>
                <a:gd name="connsiteX5882" fmla="*/ 735542 w 10080264"/>
                <a:gd name="connsiteY5882" fmla="*/ 777656 h 3652478"/>
                <a:gd name="connsiteX5883" fmla="*/ 747417 w 10080264"/>
                <a:gd name="connsiteY5883" fmla="*/ 794938 h 3652478"/>
                <a:gd name="connsiteX5884" fmla="*/ 763251 w 10080264"/>
                <a:gd name="connsiteY5884" fmla="*/ 812219 h 3652478"/>
                <a:gd name="connsiteX5885" fmla="*/ 794198 w 10080264"/>
                <a:gd name="connsiteY5885" fmla="*/ 844981 h 3652478"/>
                <a:gd name="connsiteX5886" fmla="*/ 825505 w 10080264"/>
                <a:gd name="connsiteY5886" fmla="*/ 875943 h 3652478"/>
                <a:gd name="connsiteX5887" fmla="*/ 856453 w 10080264"/>
                <a:gd name="connsiteY5887" fmla="*/ 904025 h 3652478"/>
                <a:gd name="connsiteX5888" fmla="*/ 872286 w 10080264"/>
                <a:gd name="connsiteY5888" fmla="*/ 915906 h 3652478"/>
                <a:gd name="connsiteX5889" fmla="*/ 887760 w 10080264"/>
                <a:gd name="connsiteY5889" fmla="*/ 926347 h 3652478"/>
                <a:gd name="connsiteX5890" fmla="*/ 956852 w 10080264"/>
                <a:gd name="connsiteY5890" fmla="*/ 978191 h 3652478"/>
                <a:gd name="connsiteX5891" fmla="*/ 1009031 w 10080264"/>
                <a:gd name="connsiteY5891" fmla="*/ 1018154 h 3652478"/>
                <a:gd name="connsiteX5892" fmla="*/ 1064089 w 10080264"/>
                <a:gd name="connsiteY5892" fmla="*/ 1058117 h 3652478"/>
                <a:gd name="connsiteX5893" fmla="*/ 1119506 w 10080264"/>
                <a:gd name="connsiteY5893" fmla="*/ 1095919 h 3652478"/>
                <a:gd name="connsiteX5894" fmla="*/ 1185360 w 10080264"/>
                <a:gd name="connsiteY5894" fmla="*/ 1144523 h 3652478"/>
                <a:gd name="connsiteX5895" fmla="*/ 1250853 w 10080264"/>
                <a:gd name="connsiteY5895" fmla="*/ 1189526 h 3652478"/>
                <a:gd name="connsiteX5896" fmla="*/ 1448413 w 10080264"/>
                <a:gd name="connsiteY5896" fmla="*/ 1324536 h 3652478"/>
                <a:gd name="connsiteX5897" fmla="*/ 1559248 w 10080264"/>
                <a:gd name="connsiteY5897" fmla="*/ 1405902 h 3652478"/>
                <a:gd name="connsiteX5898" fmla="*/ 1597033 w 10080264"/>
                <a:gd name="connsiteY5898" fmla="*/ 1385020 h 3652478"/>
                <a:gd name="connsiteX5899" fmla="*/ 1566086 w 10080264"/>
                <a:gd name="connsiteY5899" fmla="*/ 1412742 h 3652478"/>
                <a:gd name="connsiteX5900" fmla="*/ 1593794 w 10080264"/>
                <a:gd name="connsiteY5900" fmla="*/ 1433624 h 3652478"/>
                <a:gd name="connsiteX5901" fmla="*/ 1612867 w 10080264"/>
                <a:gd name="connsiteY5901" fmla="*/ 1452705 h 3652478"/>
                <a:gd name="connsiteX5902" fmla="*/ 1628341 w 10080264"/>
                <a:gd name="connsiteY5902" fmla="*/ 1469986 h 3652478"/>
                <a:gd name="connsiteX5903" fmla="*/ 1652451 w 10080264"/>
                <a:gd name="connsiteY5903" fmla="*/ 1499509 h 3652478"/>
                <a:gd name="connsiteX5904" fmla="*/ 1673322 w 10080264"/>
                <a:gd name="connsiteY5904" fmla="*/ 1539111 h 3652478"/>
                <a:gd name="connsiteX5905" fmla="*/ 1697432 w 10080264"/>
                <a:gd name="connsiteY5905" fmla="*/ 1585915 h 3652478"/>
                <a:gd name="connsiteX5906" fmla="*/ 1716505 w 10080264"/>
                <a:gd name="connsiteY5906" fmla="*/ 1608596 h 3652478"/>
                <a:gd name="connsiteX5907" fmla="*/ 1731978 w 10080264"/>
                <a:gd name="connsiteY5907" fmla="*/ 1630918 h 3652478"/>
                <a:gd name="connsiteX5908" fmla="*/ 1746013 w 10080264"/>
                <a:gd name="connsiteY5908" fmla="*/ 1655040 h 3652478"/>
                <a:gd name="connsiteX5909" fmla="*/ 1756449 w 10080264"/>
                <a:gd name="connsiteY5909" fmla="*/ 1681322 h 3652478"/>
                <a:gd name="connsiteX5910" fmla="*/ 1775161 w 10080264"/>
                <a:gd name="connsiteY5910" fmla="*/ 1738566 h 3652478"/>
                <a:gd name="connsiteX5911" fmla="*/ 1785597 w 10080264"/>
                <a:gd name="connsiteY5911" fmla="*/ 1772768 h 3652478"/>
                <a:gd name="connsiteX5912" fmla="*/ 1794233 w 10080264"/>
                <a:gd name="connsiteY5912" fmla="*/ 1809131 h 3652478"/>
                <a:gd name="connsiteX5913" fmla="*/ 1794233 w 10080264"/>
                <a:gd name="connsiteY5913" fmla="*/ 1925059 h 3652478"/>
                <a:gd name="connsiteX5914" fmla="*/ 1794233 w 10080264"/>
                <a:gd name="connsiteY5914" fmla="*/ 1953141 h 3652478"/>
                <a:gd name="connsiteX5915" fmla="*/ 1796032 w 10080264"/>
                <a:gd name="connsiteY5915" fmla="*/ 1975463 h 3652478"/>
                <a:gd name="connsiteX5916" fmla="*/ 1799631 w 10080264"/>
                <a:gd name="connsiteY5916" fmla="*/ 1985904 h 3652478"/>
                <a:gd name="connsiteX5917" fmla="*/ 1802870 w 10080264"/>
                <a:gd name="connsiteY5917" fmla="*/ 1996344 h 3652478"/>
                <a:gd name="connsiteX5918" fmla="*/ 1808268 w 10080264"/>
                <a:gd name="connsiteY5918" fmla="*/ 2004985 h 3652478"/>
                <a:gd name="connsiteX5919" fmla="*/ 1815105 w 10080264"/>
                <a:gd name="connsiteY5919" fmla="*/ 2013626 h 3652478"/>
                <a:gd name="connsiteX5920" fmla="*/ 1816904 w 10080264"/>
                <a:gd name="connsiteY5920" fmla="*/ 2020466 h 3652478"/>
                <a:gd name="connsiteX5921" fmla="*/ 1818703 w 10080264"/>
                <a:gd name="connsiteY5921" fmla="*/ 2043148 h 3652478"/>
                <a:gd name="connsiteX5922" fmla="*/ 1820503 w 10080264"/>
                <a:gd name="connsiteY5922" fmla="*/ 2065469 h 3652478"/>
                <a:gd name="connsiteX5923" fmla="*/ 1818703 w 10080264"/>
                <a:gd name="connsiteY5923" fmla="*/ 2089951 h 3652478"/>
                <a:gd name="connsiteX5924" fmla="*/ 1816904 w 10080264"/>
                <a:gd name="connsiteY5924" fmla="*/ 2114073 h 3652478"/>
                <a:gd name="connsiteX5925" fmla="*/ 1815105 w 10080264"/>
                <a:gd name="connsiteY5925" fmla="*/ 2138195 h 3652478"/>
                <a:gd name="connsiteX5926" fmla="*/ 1815105 w 10080264"/>
                <a:gd name="connsiteY5926" fmla="*/ 2159076 h 3652478"/>
                <a:gd name="connsiteX5927" fmla="*/ 1815105 w 10080264"/>
                <a:gd name="connsiteY5927" fmla="*/ 2176357 h 3652478"/>
                <a:gd name="connsiteX5928" fmla="*/ 1816904 w 10080264"/>
                <a:gd name="connsiteY5928" fmla="*/ 2193639 h 3652478"/>
                <a:gd name="connsiteX5929" fmla="*/ 1816904 w 10080264"/>
                <a:gd name="connsiteY5929" fmla="*/ 2196879 h 3652478"/>
                <a:gd name="connsiteX5930" fmla="*/ 1816904 w 10080264"/>
                <a:gd name="connsiteY5930" fmla="*/ 2200479 h 3652478"/>
                <a:gd name="connsiteX5931" fmla="*/ 1808268 w 10080264"/>
                <a:gd name="connsiteY5931" fmla="*/ 2219560 h 3652478"/>
                <a:gd name="connsiteX5932" fmla="*/ 1801430 w 10080264"/>
                <a:gd name="connsiteY5932" fmla="*/ 2233601 h 3652478"/>
                <a:gd name="connsiteX5933" fmla="*/ 1796032 w 10080264"/>
                <a:gd name="connsiteY5933" fmla="*/ 2254483 h 3652478"/>
                <a:gd name="connsiteX5934" fmla="*/ 1794233 w 10080264"/>
                <a:gd name="connsiteY5934" fmla="*/ 2275004 h 3652478"/>
                <a:gd name="connsiteX5935" fmla="*/ 1794233 w 10080264"/>
                <a:gd name="connsiteY5935" fmla="*/ 2325048 h 3652478"/>
                <a:gd name="connsiteX5936" fmla="*/ 1773722 w 10080264"/>
                <a:gd name="connsiteY5936" fmla="*/ 2302726 h 3652478"/>
                <a:gd name="connsiteX5937" fmla="*/ 1766525 w 10080264"/>
                <a:gd name="connsiteY5937" fmla="*/ 2311367 h 3652478"/>
                <a:gd name="connsiteX5938" fmla="*/ 1763286 w 10080264"/>
                <a:gd name="connsiteY5938" fmla="*/ 2321808 h 3652478"/>
                <a:gd name="connsiteX5939" fmla="*/ 1759687 w 10080264"/>
                <a:gd name="connsiteY5939" fmla="*/ 2330448 h 3652478"/>
                <a:gd name="connsiteX5940" fmla="*/ 1756449 w 10080264"/>
                <a:gd name="connsiteY5940" fmla="*/ 2340889 h 3652478"/>
                <a:gd name="connsiteX5941" fmla="*/ 1747812 w 10080264"/>
                <a:gd name="connsiteY5941" fmla="*/ 2371851 h 3652478"/>
                <a:gd name="connsiteX5942" fmla="*/ 1742414 w 10080264"/>
                <a:gd name="connsiteY5942" fmla="*/ 2389493 h 3652478"/>
                <a:gd name="connsiteX5943" fmla="*/ 1737376 w 10080264"/>
                <a:gd name="connsiteY5943" fmla="*/ 2404974 h 3652478"/>
                <a:gd name="connsiteX5944" fmla="*/ 1737376 w 10080264"/>
                <a:gd name="connsiteY5944" fmla="*/ 2410014 h 3652478"/>
                <a:gd name="connsiteX5945" fmla="*/ 1733778 w 10080264"/>
                <a:gd name="connsiteY5945" fmla="*/ 2413614 h 3652478"/>
                <a:gd name="connsiteX5946" fmla="*/ 1690595 w 10080264"/>
                <a:gd name="connsiteY5946" fmla="*/ 2453217 h 3652478"/>
                <a:gd name="connsiteX5947" fmla="*/ 1652451 w 10080264"/>
                <a:gd name="connsiteY5947" fmla="*/ 2494980 h 3652478"/>
                <a:gd name="connsiteX5948" fmla="*/ 1635178 w 10080264"/>
                <a:gd name="connsiteY5948" fmla="*/ 2514062 h 3652478"/>
                <a:gd name="connsiteX5949" fmla="*/ 1619704 w 10080264"/>
                <a:gd name="connsiteY5949" fmla="*/ 2538183 h 3652478"/>
                <a:gd name="connsiteX5950" fmla="*/ 1611067 w 10080264"/>
                <a:gd name="connsiteY5950" fmla="*/ 2552224 h 3652478"/>
                <a:gd name="connsiteX5951" fmla="*/ 1600632 w 10080264"/>
                <a:gd name="connsiteY5951" fmla="*/ 2562305 h 3652478"/>
                <a:gd name="connsiteX5952" fmla="*/ 1590196 w 10080264"/>
                <a:gd name="connsiteY5952" fmla="*/ 2570586 h 3652478"/>
                <a:gd name="connsiteX5953" fmla="*/ 1579760 w 10080264"/>
                <a:gd name="connsiteY5953" fmla="*/ 2575986 h 3652478"/>
                <a:gd name="connsiteX5954" fmla="*/ 1559248 w 10080264"/>
                <a:gd name="connsiteY5954" fmla="*/ 2589667 h 3652478"/>
                <a:gd name="connsiteX5955" fmla="*/ 1540176 w 10080264"/>
                <a:gd name="connsiteY5955" fmla="*/ 2600108 h 3652478"/>
                <a:gd name="connsiteX5956" fmla="*/ 1519304 w 10080264"/>
                <a:gd name="connsiteY5956" fmla="*/ 2606948 h 3652478"/>
                <a:gd name="connsiteX5957" fmla="*/ 1500232 w 10080264"/>
                <a:gd name="connsiteY5957" fmla="*/ 2612349 h 3652478"/>
                <a:gd name="connsiteX5958" fmla="*/ 1484759 w 10080264"/>
                <a:gd name="connsiteY5958" fmla="*/ 2615589 h 3652478"/>
                <a:gd name="connsiteX5959" fmla="*/ 1467485 w 10080264"/>
                <a:gd name="connsiteY5959" fmla="*/ 2622790 h 3652478"/>
                <a:gd name="connsiteX5960" fmla="*/ 1450212 w 10080264"/>
                <a:gd name="connsiteY5960" fmla="*/ 2633230 h 3652478"/>
                <a:gd name="connsiteX5961" fmla="*/ 1432939 w 10080264"/>
                <a:gd name="connsiteY5961" fmla="*/ 2645111 h 3652478"/>
                <a:gd name="connsiteX5962" fmla="*/ 1427542 w 10080264"/>
                <a:gd name="connsiteY5962" fmla="*/ 2650512 h 3652478"/>
                <a:gd name="connsiteX5963" fmla="*/ 1420704 w 10080264"/>
                <a:gd name="connsiteY5963" fmla="*/ 2648711 h 3652478"/>
                <a:gd name="connsiteX5964" fmla="*/ 1398034 w 10080264"/>
                <a:gd name="connsiteY5964" fmla="*/ 2645111 h 3652478"/>
                <a:gd name="connsiteX5965" fmla="*/ 1377162 w 10080264"/>
                <a:gd name="connsiteY5965" fmla="*/ 2643311 h 3652478"/>
                <a:gd name="connsiteX5966" fmla="*/ 1356650 w 10080264"/>
                <a:gd name="connsiteY5966" fmla="*/ 2643311 h 3652478"/>
                <a:gd name="connsiteX5967" fmla="*/ 1335779 w 10080264"/>
                <a:gd name="connsiteY5967" fmla="*/ 2645111 h 3652478"/>
                <a:gd name="connsiteX5968" fmla="*/ 1323904 w 10080264"/>
                <a:gd name="connsiteY5968" fmla="*/ 2648711 h 3652478"/>
                <a:gd name="connsiteX5969" fmla="*/ 1289358 w 10080264"/>
                <a:gd name="connsiteY5969" fmla="*/ 2659152 h 3652478"/>
                <a:gd name="connsiteX5970" fmla="*/ 1256251 w 10080264"/>
                <a:gd name="connsiteY5970" fmla="*/ 2671393 h 3652478"/>
                <a:gd name="connsiteX5971" fmla="*/ 1178523 w 10080264"/>
                <a:gd name="connsiteY5971" fmla="*/ 2704155 h 3652478"/>
                <a:gd name="connsiteX5972" fmla="*/ 1157651 w 10080264"/>
                <a:gd name="connsiteY5972" fmla="*/ 2712796 h 3652478"/>
                <a:gd name="connsiteX5973" fmla="*/ 1136780 w 10080264"/>
                <a:gd name="connsiteY5973" fmla="*/ 2717836 h 3652478"/>
                <a:gd name="connsiteX5974" fmla="*/ 1114468 w 10080264"/>
                <a:gd name="connsiteY5974" fmla="*/ 2724677 h 3652478"/>
                <a:gd name="connsiteX5975" fmla="*/ 1091798 w 10080264"/>
                <a:gd name="connsiteY5975" fmla="*/ 2728277 h 3652478"/>
                <a:gd name="connsiteX5976" fmla="*/ 1076324 w 10080264"/>
                <a:gd name="connsiteY5976" fmla="*/ 2726477 h 3652478"/>
                <a:gd name="connsiteX5977" fmla="*/ 1060850 w 10080264"/>
                <a:gd name="connsiteY5977" fmla="*/ 2722877 h 3652478"/>
                <a:gd name="connsiteX5978" fmla="*/ 1048615 w 10080264"/>
                <a:gd name="connsiteY5978" fmla="*/ 2716036 h 3652478"/>
                <a:gd name="connsiteX5979" fmla="*/ 1034941 w 10080264"/>
                <a:gd name="connsiteY5979" fmla="*/ 2705596 h 3652478"/>
                <a:gd name="connsiteX5980" fmla="*/ 1010471 w 10080264"/>
                <a:gd name="connsiteY5980" fmla="*/ 2707396 h 3652478"/>
                <a:gd name="connsiteX5981" fmla="*/ 984561 w 10080264"/>
                <a:gd name="connsiteY5981" fmla="*/ 2705596 h 3652478"/>
                <a:gd name="connsiteX5982" fmla="*/ 961890 w 10080264"/>
                <a:gd name="connsiteY5982" fmla="*/ 2700555 h 3652478"/>
                <a:gd name="connsiteX5983" fmla="*/ 941379 w 10080264"/>
                <a:gd name="connsiteY5983" fmla="*/ 2693715 h 3652478"/>
                <a:gd name="connsiteX5984" fmla="*/ 920507 w 10080264"/>
                <a:gd name="connsiteY5984" fmla="*/ 2686874 h 3652478"/>
                <a:gd name="connsiteX5985" fmla="*/ 896397 w 10080264"/>
                <a:gd name="connsiteY5985" fmla="*/ 2683274 h 3652478"/>
                <a:gd name="connsiteX5986" fmla="*/ 868688 w 10080264"/>
                <a:gd name="connsiteY5986" fmla="*/ 2681474 h 3652478"/>
                <a:gd name="connsiteX5987" fmla="*/ 835581 w 10080264"/>
                <a:gd name="connsiteY5987" fmla="*/ 2683274 h 3652478"/>
                <a:gd name="connsiteX5988" fmla="*/ 830543 w 10080264"/>
                <a:gd name="connsiteY5988" fmla="*/ 2685074 h 3652478"/>
                <a:gd name="connsiteX5989" fmla="*/ 821907 w 10080264"/>
                <a:gd name="connsiteY5989" fmla="*/ 2686874 h 3652478"/>
                <a:gd name="connsiteX5990" fmla="*/ 818308 w 10080264"/>
                <a:gd name="connsiteY5990" fmla="*/ 2685074 h 3652478"/>
                <a:gd name="connsiteX5991" fmla="*/ 815070 w 10080264"/>
                <a:gd name="connsiteY5991" fmla="*/ 2683274 h 3652478"/>
                <a:gd name="connsiteX5992" fmla="*/ 811471 w 10080264"/>
                <a:gd name="connsiteY5992" fmla="*/ 2680034 h 3652478"/>
                <a:gd name="connsiteX5993" fmla="*/ 809672 w 10080264"/>
                <a:gd name="connsiteY5993" fmla="*/ 2676433 h 3652478"/>
                <a:gd name="connsiteX5994" fmla="*/ 807873 w 10080264"/>
                <a:gd name="connsiteY5994" fmla="*/ 2671393 h 3652478"/>
                <a:gd name="connsiteX5995" fmla="*/ 809672 w 10080264"/>
                <a:gd name="connsiteY5995" fmla="*/ 2665993 h 3652478"/>
                <a:gd name="connsiteX5996" fmla="*/ 811471 w 10080264"/>
                <a:gd name="connsiteY5996" fmla="*/ 2662752 h 3652478"/>
                <a:gd name="connsiteX5997" fmla="*/ 815070 w 10080264"/>
                <a:gd name="connsiteY5997" fmla="*/ 2659152 h 3652478"/>
                <a:gd name="connsiteX5998" fmla="*/ 799236 w 10080264"/>
                <a:gd name="connsiteY5998" fmla="*/ 2655552 h 3652478"/>
                <a:gd name="connsiteX5999" fmla="*/ 785562 w 10080264"/>
                <a:gd name="connsiteY5999" fmla="*/ 2646911 h 3652478"/>
                <a:gd name="connsiteX6000" fmla="*/ 780524 w 10080264"/>
                <a:gd name="connsiteY6000" fmla="*/ 2645111 h 3652478"/>
                <a:gd name="connsiteX6001" fmla="*/ 775126 w 10080264"/>
                <a:gd name="connsiteY6001" fmla="*/ 2643311 h 3652478"/>
                <a:gd name="connsiteX6002" fmla="*/ 768289 w 10080264"/>
                <a:gd name="connsiteY6002" fmla="*/ 2645111 h 3652478"/>
                <a:gd name="connsiteX6003" fmla="*/ 764690 w 10080264"/>
                <a:gd name="connsiteY6003" fmla="*/ 2646911 h 3652478"/>
                <a:gd name="connsiteX6004" fmla="*/ 740580 w 10080264"/>
                <a:gd name="connsiteY6004" fmla="*/ 2662752 h 3652478"/>
                <a:gd name="connsiteX6005" fmla="*/ 740580 w 10080264"/>
                <a:gd name="connsiteY6005" fmla="*/ 2640071 h 3652478"/>
                <a:gd name="connsiteX6006" fmla="*/ 737341 w 10080264"/>
                <a:gd name="connsiteY6006" fmla="*/ 2638271 h 3652478"/>
                <a:gd name="connsiteX6007" fmla="*/ 730144 w 10080264"/>
                <a:gd name="connsiteY6007" fmla="*/ 2634670 h 3652478"/>
                <a:gd name="connsiteX6008" fmla="*/ 723307 w 10080264"/>
                <a:gd name="connsiteY6008" fmla="*/ 2629630 h 3652478"/>
                <a:gd name="connsiteX6009" fmla="*/ 716470 w 10080264"/>
                <a:gd name="connsiteY6009" fmla="*/ 2622790 h 3652478"/>
                <a:gd name="connsiteX6010" fmla="*/ 714670 w 10080264"/>
                <a:gd name="connsiteY6010" fmla="*/ 2619189 h 3652478"/>
                <a:gd name="connsiteX6011" fmla="*/ 711072 w 10080264"/>
                <a:gd name="connsiteY6011" fmla="*/ 2614149 h 3652478"/>
                <a:gd name="connsiteX6012" fmla="*/ 709632 w 10080264"/>
                <a:gd name="connsiteY6012" fmla="*/ 2610549 h 3652478"/>
                <a:gd name="connsiteX6013" fmla="*/ 709632 w 10080264"/>
                <a:gd name="connsiteY6013" fmla="*/ 2606948 h 3652478"/>
                <a:gd name="connsiteX6014" fmla="*/ 685162 w 10080264"/>
                <a:gd name="connsiteY6014" fmla="*/ 2598308 h 3652478"/>
                <a:gd name="connsiteX6015" fmla="*/ 661052 w 10080264"/>
                <a:gd name="connsiteY6015" fmla="*/ 2587867 h 3652478"/>
                <a:gd name="connsiteX6016" fmla="*/ 638381 w 10080264"/>
                <a:gd name="connsiteY6016" fmla="*/ 2577786 h 3652478"/>
                <a:gd name="connsiteX6017" fmla="*/ 616070 w 10080264"/>
                <a:gd name="connsiteY6017" fmla="*/ 2564105 h 3652478"/>
                <a:gd name="connsiteX6018" fmla="*/ 576126 w 10080264"/>
                <a:gd name="connsiteY6018" fmla="*/ 2541784 h 3652478"/>
                <a:gd name="connsiteX6019" fmla="*/ 534743 w 10080264"/>
                <a:gd name="connsiteY6019" fmla="*/ 2514062 h 3652478"/>
                <a:gd name="connsiteX6020" fmla="*/ 532944 w 10080264"/>
                <a:gd name="connsiteY6020" fmla="*/ 2517302 h 3652478"/>
                <a:gd name="connsiteX6021" fmla="*/ 531145 w 10080264"/>
                <a:gd name="connsiteY6021" fmla="*/ 2527743 h 3652478"/>
                <a:gd name="connsiteX6022" fmla="*/ 531145 w 10080264"/>
                <a:gd name="connsiteY6022" fmla="*/ 2541784 h 3652478"/>
                <a:gd name="connsiteX6023" fmla="*/ 529345 w 10080264"/>
                <a:gd name="connsiteY6023" fmla="*/ 2545024 h 3652478"/>
                <a:gd name="connsiteX6024" fmla="*/ 527546 w 10080264"/>
                <a:gd name="connsiteY6024" fmla="*/ 2559065 h 3652478"/>
                <a:gd name="connsiteX6025" fmla="*/ 526107 w 10080264"/>
                <a:gd name="connsiteY6025" fmla="*/ 2574186 h 3652478"/>
                <a:gd name="connsiteX6026" fmla="*/ 526107 w 10080264"/>
                <a:gd name="connsiteY6026" fmla="*/ 2579226 h 3652478"/>
                <a:gd name="connsiteX6027" fmla="*/ 520709 w 10080264"/>
                <a:gd name="connsiteY6027" fmla="*/ 2591467 h 3652478"/>
                <a:gd name="connsiteX6028" fmla="*/ 515671 w 10080264"/>
                <a:gd name="connsiteY6028" fmla="*/ 2601908 h 3652478"/>
                <a:gd name="connsiteX6029" fmla="*/ 518910 w 10080264"/>
                <a:gd name="connsiteY6029" fmla="*/ 2614149 h 3652478"/>
                <a:gd name="connsiteX6030" fmla="*/ 518910 w 10080264"/>
                <a:gd name="connsiteY6030" fmla="*/ 2619189 h 3652478"/>
                <a:gd name="connsiteX6031" fmla="*/ 548418 w 10080264"/>
                <a:gd name="connsiteY6031" fmla="*/ 2619189 h 3652478"/>
                <a:gd name="connsiteX6032" fmla="*/ 522508 w 10080264"/>
                <a:gd name="connsiteY6032" fmla="*/ 2645111 h 3652478"/>
                <a:gd name="connsiteX6033" fmla="*/ 503436 w 10080264"/>
                <a:gd name="connsiteY6033" fmla="*/ 2664193 h 3652478"/>
                <a:gd name="connsiteX6034" fmla="*/ 498398 w 10080264"/>
                <a:gd name="connsiteY6034" fmla="*/ 2667793 h 3652478"/>
                <a:gd name="connsiteX6035" fmla="*/ 496599 w 10080264"/>
                <a:gd name="connsiteY6035" fmla="*/ 2672833 h 3652478"/>
                <a:gd name="connsiteX6036" fmla="*/ 493000 w 10080264"/>
                <a:gd name="connsiteY6036" fmla="*/ 2680034 h 3652478"/>
                <a:gd name="connsiteX6037" fmla="*/ 493000 w 10080264"/>
                <a:gd name="connsiteY6037" fmla="*/ 2690114 h 3652478"/>
                <a:gd name="connsiteX6038" fmla="*/ 493000 w 10080264"/>
                <a:gd name="connsiteY6038" fmla="*/ 2705596 h 3652478"/>
                <a:gd name="connsiteX6039" fmla="*/ 477526 w 10080264"/>
                <a:gd name="connsiteY6039" fmla="*/ 2705596 h 3652478"/>
                <a:gd name="connsiteX6040" fmla="*/ 460253 w 10080264"/>
                <a:gd name="connsiteY6040" fmla="*/ 2705596 h 3652478"/>
                <a:gd name="connsiteX6041" fmla="*/ 444780 w 10080264"/>
                <a:gd name="connsiteY6041" fmla="*/ 2702355 h 3652478"/>
                <a:gd name="connsiteX6042" fmla="*/ 429306 w 10080264"/>
                <a:gd name="connsiteY6042" fmla="*/ 2698755 h 3652478"/>
                <a:gd name="connsiteX6043" fmla="*/ 411673 w 10080264"/>
                <a:gd name="connsiteY6043" fmla="*/ 2693715 h 3652478"/>
                <a:gd name="connsiteX6044" fmla="*/ 389362 w 10080264"/>
                <a:gd name="connsiteY6044" fmla="*/ 2686874 h 3652478"/>
                <a:gd name="connsiteX6045" fmla="*/ 377127 w 10080264"/>
                <a:gd name="connsiteY6045" fmla="*/ 2683274 h 3652478"/>
                <a:gd name="connsiteX6046" fmla="*/ 364892 w 10080264"/>
                <a:gd name="connsiteY6046" fmla="*/ 2683274 h 3652478"/>
                <a:gd name="connsiteX6047" fmla="*/ 359854 w 10080264"/>
                <a:gd name="connsiteY6047" fmla="*/ 2686874 h 3652478"/>
                <a:gd name="connsiteX6048" fmla="*/ 356255 w 10080264"/>
                <a:gd name="connsiteY6048" fmla="*/ 2690114 h 3652478"/>
                <a:gd name="connsiteX6049" fmla="*/ 353017 w 10080264"/>
                <a:gd name="connsiteY6049" fmla="*/ 2693715 h 3652478"/>
                <a:gd name="connsiteX6050" fmla="*/ 330706 w 10080264"/>
                <a:gd name="connsiteY6050" fmla="*/ 2716036 h 3652478"/>
                <a:gd name="connsiteX6051" fmla="*/ 323509 w 10080264"/>
                <a:gd name="connsiteY6051" fmla="*/ 2722877 h 3652478"/>
                <a:gd name="connsiteX6052" fmla="*/ 316671 w 10080264"/>
                <a:gd name="connsiteY6052" fmla="*/ 2728277 h 3652478"/>
                <a:gd name="connsiteX6053" fmla="*/ 299398 w 10080264"/>
                <a:gd name="connsiteY6053" fmla="*/ 2735118 h 3652478"/>
                <a:gd name="connsiteX6054" fmla="*/ 288963 w 10080264"/>
                <a:gd name="connsiteY6054" fmla="*/ 2738718 h 3652478"/>
                <a:gd name="connsiteX6055" fmla="*/ 278527 w 10080264"/>
                <a:gd name="connsiteY6055" fmla="*/ 2740158 h 3652478"/>
                <a:gd name="connsiteX6056" fmla="*/ 266292 w 10080264"/>
                <a:gd name="connsiteY6056" fmla="*/ 2740158 h 3652478"/>
                <a:gd name="connsiteX6057" fmla="*/ 252617 w 10080264"/>
                <a:gd name="connsiteY6057" fmla="*/ 2738718 h 3652478"/>
                <a:gd name="connsiteX6058" fmla="*/ 242182 w 10080264"/>
                <a:gd name="connsiteY6058" fmla="*/ 2736918 h 3652478"/>
                <a:gd name="connsiteX6059" fmla="*/ 242182 w 10080264"/>
                <a:gd name="connsiteY6059" fmla="*/ 2724677 h 3652478"/>
                <a:gd name="connsiteX6060" fmla="*/ 242182 w 10080264"/>
                <a:gd name="connsiteY6060" fmla="*/ 2712796 h 3652478"/>
                <a:gd name="connsiteX6061" fmla="*/ 245780 w 10080264"/>
                <a:gd name="connsiteY6061" fmla="*/ 2702355 h 3652478"/>
                <a:gd name="connsiteX6062" fmla="*/ 250818 w 10080264"/>
                <a:gd name="connsiteY6062" fmla="*/ 2691915 h 3652478"/>
                <a:gd name="connsiteX6063" fmla="*/ 257655 w 10080264"/>
                <a:gd name="connsiteY6063" fmla="*/ 2683274 h 3652478"/>
                <a:gd name="connsiteX6064" fmla="*/ 259455 w 10080264"/>
                <a:gd name="connsiteY6064" fmla="*/ 2683274 h 3652478"/>
                <a:gd name="connsiteX6065" fmla="*/ 247220 w 10080264"/>
                <a:gd name="connsiteY6065" fmla="*/ 2680034 h 3652478"/>
                <a:gd name="connsiteX6066" fmla="*/ 238583 w 10080264"/>
                <a:gd name="connsiteY6066" fmla="*/ 2680034 h 3652478"/>
                <a:gd name="connsiteX6067" fmla="*/ 229946 w 10080264"/>
                <a:gd name="connsiteY6067" fmla="*/ 2683274 h 3652478"/>
                <a:gd name="connsiteX6068" fmla="*/ 224909 w 10080264"/>
                <a:gd name="connsiteY6068" fmla="*/ 2686874 h 3652478"/>
                <a:gd name="connsiteX6069" fmla="*/ 198999 w 10080264"/>
                <a:gd name="connsiteY6069" fmla="*/ 2709196 h 3652478"/>
                <a:gd name="connsiteX6070" fmla="*/ 188563 w 10080264"/>
                <a:gd name="connsiteY6070" fmla="*/ 2719637 h 3652478"/>
                <a:gd name="connsiteX6071" fmla="*/ 179927 w 10080264"/>
                <a:gd name="connsiteY6071" fmla="*/ 2731517 h 3652478"/>
                <a:gd name="connsiteX6072" fmla="*/ 157616 w 10080264"/>
                <a:gd name="connsiteY6072" fmla="*/ 2768240 h 3652478"/>
                <a:gd name="connsiteX6073" fmla="*/ 152218 w 10080264"/>
                <a:gd name="connsiteY6073" fmla="*/ 2726477 h 3652478"/>
                <a:gd name="connsiteX6074" fmla="*/ 148979 w 10080264"/>
                <a:gd name="connsiteY6074" fmla="*/ 2712796 h 3652478"/>
                <a:gd name="connsiteX6075" fmla="*/ 141782 w 10080264"/>
                <a:gd name="connsiteY6075" fmla="*/ 2700555 h 3652478"/>
                <a:gd name="connsiteX6076" fmla="*/ 133146 w 10080264"/>
                <a:gd name="connsiteY6076" fmla="*/ 2691915 h 3652478"/>
                <a:gd name="connsiteX6077" fmla="*/ 124509 w 10080264"/>
                <a:gd name="connsiteY6077" fmla="*/ 2686874 h 3652478"/>
                <a:gd name="connsiteX6078" fmla="*/ 110835 w 10080264"/>
                <a:gd name="connsiteY6078" fmla="*/ 2683274 h 3652478"/>
                <a:gd name="connsiteX6079" fmla="*/ 95001 w 10080264"/>
                <a:gd name="connsiteY6079" fmla="*/ 2678234 h 3652478"/>
                <a:gd name="connsiteX6080" fmla="*/ 60455 w 10080264"/>
                <a:gd name="connsiteY6080" fmla="*/ 2665993 h 3652478"/>
                <a:gd name="connsiteX6081" fmla="*/ 36345 w 10080264"/>
                <a:gd name="connsiteY6081" fmla="*/ 2655552 h 3652478"/>
                <a:gd name="connsiteX6082" fmla="*/ 36345 w 10080264"/>
                <a:gd name="connsiteY6082" fmla="*/ 2646911 h 3652478"/>
                <a:gd name="connsiteX6083" fmla="*/ 33106 w 10080264"/>
                <a:gd name="connsiteY6083" fmla="*/ 2574186 h 3652478"/>
                <a:gd name="connsiteX6084" fmla="*/ 33106 w 10080264"/>
                <a:gd name="connsiteY6084" fmla="*/ 2501821 h 3652478"/>
                <a:gd name="connsiteX6085" fmla="*/ 34546 w 10080264"/>
                <a:gd name="connsiteY6085" fmla="*/ 2432696 h 3652478"/>
                <a:gd name="connsiteX6086" fmla="*/ 39943 w 10080264"/>
                <a:gd name="connsiteY6086" fmla="*/ 2363211 h 3652478"/>
                <a:gd name="connsiteX6087" fmla="*/ 39943 w 10080264"/>
                <a:gd name="connsiteY6087" fmla="*/ 2356370 h 3652478"/>
                <a:gd name="connsiteX6088" fmla="*/ 44981 w 10080264"/>
                <a:gd name="connsiteY6088" fmla="*/ 2210920 h 3652478"/>
                <a:gd name="connsiteX6089" fmla="*/ 46781 w 10080264"/>
                <a:gd name="connsiteY6089" fmla="*/ 2139995 h 3652478"/>
                <a:gd name="connsiteX6090" fmla="*/ 46781 w 10080264"/>
                <a:gd name="connsiteY6090" fmla="*/ 2069070 h 3652478"/>
                <a:gd name="connsiteX6091" fmla="*/ 46781 w 10080264"/>
                <a:gd name="connsiteY6091" fmla="*/ 2048188 h 3652478"/>
                <a:gd name="connsiteX6092" fmla="*/ 44981 w 10080264"/>
                <a:gd name="connsiteY6092" fmla="*/ 2029107 h 3652478"/>
                <a:gd name="connsiteX6093" fmla="*/ 39943 w 10080264"/>
                <a:gd name="connsiteY6093" fmla="*/ 1991304 h 3652478"/>
                <a:gd name="connsiteX6094" fmla="*/ 36345 w 10080264"/>
                <a:gd name="connsiteY6094" fmla="*/ 1973663 h 3652478"/>
                <a:gd name="connsiteX6095" fmla="*/ 36345 w 10080264"/>
                <a:gd name="connsiteY6095" fmla="*/ 1956382 h 3652478"/>
                <a:gd name="connsiteX6096" fmla="*/ 38144 w 10080264"/>
                <a:gd name="connsiteY6096" fmla="*/ 1937300 h 3652478"/>
                <a:gd name="connsiteX6097" fmla="*/ 44981 w 10080264"/>
                <a:gd name="connsiteY6097" fmla="*/ 1920019 h 3652478"/>
                <a:gd name="connsiteX6098" fmla="*/ 41743 w 10080264"/>
                <a:gd name="connsiteY6098" fmla="*/ 1911378 h 3652478"/>
                <a:gd name="connsiteX6099" fmla="*/ 41743 w 10080264"/>
                <a:gd name="connsiteY6099" fmla="*/ 1902738 h 3652478"/>
                <a:gd name="connsiteX6100" fmla="*/ 34546 w 10080264"/>
                <a:gd name="connsiteY6100" fmla="*/ 1897697 h 3652478"/>
                <a:gd name="connsiteX6101" fmla="*/ 0 w 10080264"/>
                <a:gd name="connsiteY6101" fmla="*/ 1887257 h 3652478"/>
                <a:gd name="connsiteX6102" fmla="*/ 33106 w 10080264"/>
                <a:gd name="connsiteY6102" fmla="*/ 1871775 h 3652478"/>
                <a:gd name="connsiteX6103" fmla="*/ 36345 w 10080264"/>
                <a:gd name="connsiteY6103" fmla="*/ 1864935 h 3652478"/>
                <a:gd name="connsiteX6104" fmla="*/ 39943 w 10080264"/>
                <a:gd name="connsiteY6104" fmla="*/ 1856294 h 3652478"/>
                <a:gd name="connsiteX6105" fmla="*/ 39943 w 10080264"/>
                <a:gd name="connsiteY6105" fmla="*/ 1824972 h 3652478"/>
                <a:gd name="connsiteX6106" fmla="*/ 39943 w 10080264"/>
                <a:gd name="connsiteY6106" fmla="*/ 1814531 h 3652478"/>
                <a:gd name="connsiteX6107" fmla="*/ 41743 w 10080264"/>
                <a:gd name="connsiteY6107" fmla="*/ 1805891 h 3652478"/>
                <a:gd name="connsiteX6108" fmla="*/ 48580 w 10080264"/>
                <a:gd name="connsiteY6108" fmla="*/ 1791850 h 3652478"/>
                <a:gd name="connsiteX6109" fmla="*/ 51819 w 10080264"/>
                <a:gd name="connsiteY6109" fmla="*/ 1785009 h 3652478"/>
                <a:gd name="connsiteX6110" fmla="*/ 57217 w 10080264"/>
                <a:gd name="connsiteY6110" fmla="*/ 1781409 h 3652478"/>
                <a:gd name="connsiteX6111" fmla="*/ 62254 w 10080264"/>
                <a:gd name="connsiteY6111" fmla="*/ 1778169 h 3652478"/>
                <a:gd name="connsiteX6112" fmla="*/ 67652 w 10080264"/>
                <a:gd name="connsiteY6112" fmla="*/ 1776369 h 3652478"/>
                <a:gd name="connsiteX6113" fmla="*/ 76289 w 10080264"/>
                <a:gd name="connsiteY6113" fmla="*/ 1774568 h 3652478"/>
                <a:gd name="connsiteX6114" fmla="*/ 86365 w 10080264"/>
                <a:gd name="connsiteY6114" fmla="*/ 1774568 h 3652478"/>
                <a:gd name="connsiteX6115" fmla="*/ 98600 w 10080264"/>
                <a:gd name="connsiteY6115" fmla="*/ 1776369 h 3652478"/>
                <a:gd name="connsiteX6116" fmla="*/ 109035 w 10080264"/>
                <a:gd name="connsiteY6116" fmla="*/ 1778169 h 3652478"/>
                <a:gd name="connsiteX6117" fmla="*/ 117672 w 10080264"/>
                <a:gd name="connsiteY6117" fmla="*/ 1783209 h 3652478"/>
                <a:gd name="connsiteX6118" fmla="*/ 126308 w 10080264"/>
                <a:gd name="connsiteY6118" fmla="*/ 1791850 h 3652478"/>
                <a:gd name="connsiteX6119" fmla="*/ 131346 w 10080264"/>
                <a:gd name="connsiteY6119" fmla="*/ 1804091 h 3652478"/>
                <a:gd name="connsiteX6120" fmla="*/ 134945 w 10080264"/>
                <a:gd name="connsiteY6120" fmla="*/ 1821372 h 3652478"/>
                <a:gd name="connsiteX6121" fmla="*/ 136744 w 10080264"/>
                <a:gd name="connsiteY6121" fmla="*/ 1835413 h 3652478"/>
                <a:gd name="connsiteX6122" fmla="*/ 169491 w 10080264"/>
                <a:gd name="connsiteY6122" fmla="*/ 1833613 h 3652478"/>
                <a:gd name="connsiteX6123" fmla="*/ 209435 w 10080264"/>
                <a:gd name="connsiteY6123" fmla="*/ 1830012 h 3652478"/>
                <a:gd name="connsiteX6124" fmla="*/ 224909 w 10080264"/>
                <a:gd name="connsiteY6124" fmla="*/ 1828212 h 3652478"/>
                <a:gd name="connsiteX6125" fmla="*/ 287163 w 10080264"/>
                <a:gd name="connsiteY6125" fmla="*/ 1821372 h 3652478"/>
                <a:gd name="connsiteX6126" fmla="*/ 349418 w 10080264"/>
                <a:gd name="connsiteY6126" fmla="*/ 1812731 h 3652478"/>
                <a:gd name="connsiteX6127" fmla="*/ 436143 w 10080264"/>
                <a:gd name="connsiteY6127" fmla="*/ 1812731 h 3652478"/>
                <a:gd name="connsiteX6128" fmla="*/ 446579 w 10080264"/>
                <a:gd name="connsiteY6128" fmla="*/ 1814531 h 3652478"/>
                <a:gd name="connsiteX6129" fmla="*/ 457015 w 10080264"/>
                <a:gd name="connsiteY6129" fmla="*/ 1812731 h 3652478"/>
                <a:gd name="connsiteX6130" fmla="*/ 465651 w 10080264"/>
                <a:gd name="connsiteY6130" fmla="*/ 1810931 h 3652478"/>
                <a:gd name="connsiteX6131" fmla="*/ 474288 w 10080264"/>
                <a:gd name="connsiteY6131" fmla="*/ 1807691 h 3652478"/>
                <a:gd name="connsiteX6132" fmla="*/ 489761 w 10080264"/>
                <a:gd name="connsiteY6132" fmla="*/ 1798690 h 3652478"/>
                <a:gd name="connsiteX6133" fmla="*/ 501636 w 10080264"/>
                <a:gd name="connsiteY6133" fmla="*/ 1790049 h 3652478"/>
                <a:gd name="connsiteX6134" fmla="*/ 518910 w 10080264"/>
                <a:gd name="connsiteY6134" fmla="*/ 1776369 h 3652478"/>
                <a:gd name="connsiteX6135" fmla="*/ 526107 w 10080264"/>
                <a:gd name="connsiteY6135" fmla="*/ 1797250 h 3652478"/>
                <a:gd name="connsiteX6136" fmla="*/ 527546 w 10080264"/>
                <a:gd name="connsiteY6136" fmla="*/ 1800490 h 3652478"/>
                <a:gd name="connsiteX6137" fmla="*/ 532944 w 10080264"/>
                <a:gd name="connsiteY6137" fmla="*/ 1802290 h 3652478"/>
                <a:gd name="connsiteX6138" fmla="*/ 537982 w 10080264"/>
                <a:gd name="connsiteY6138" fmla="*/ 1802290 h 3652478"/>
                <a:gd name="connsiteX6139" fmla="*/ 543380 w 10080264"/>
                <a:gd name="connsiteY6139" fmla="*/ 1802290 h 3652478"/>
                <a:gd name="connsiteX6140" fmla="*/ 553815 w 10080264"/>
                <a:gd name="connsiteY6140" fmla="*/ 1802290 h 3652478"/>
                <a:gd name="connsiteX6141" fmla="*/ 567490 w 10080264"/>
                <a:gd name="connsiteY6141" fmla="*/ 1804091 h 3652478"/>
                <a:gd name="connsiteX6142" fmla="*/ 576126 w 10080264"/>
                <a:gd name="connsiteY6142" fmla="*/ 1805891 h 3652478"/>
                <a:gd name="connsiteX6143" fmla="*/ 581524 w 10080264"/>
                <a:gd name="connsiteY6143" fmla="*/ 1809131 h 3652478"/>
                <a:gd name="connsiteX6144" fmla="*/ 588361 w 10080264"/>
                <a:gd name="connsiteY6144" fmla="*/ 1814531 h 3652478"/>
                <a:gd name="connsiteX6145" fmla="*/ 593759 w 10080264"/>
                <a:gd name="connsiteY6145" fmla="*/ 1821372 h 3652478"/>
                <a:gd name="connsiteX6146" fmla="*/ 593759 w 10080264"/>
                <a:gd name="connsiteY6146" fmla="*/ 1828212 h 3652478"/>
                <a:gd name="connsiteX6147" fmla="*/ 593759 w 10080264"/>
                <a:gd name="connsiteY6147" fmla="*/ 1835413 h 3652478"/>
                <a:gd name="connsiteX6148" fmla="*/ 591960 w 10080264"/>
                <a:gd name="connsiteY6148" fmla="*/ 1842253 h 3652478"/>
                <a:gd name="connsiteX6149" fmla="*/ 586562 w 10080264"/>
                <a:gd name="connsiteY6149" fmla="*/ 1849094 h 3652478"/>
                <a:gd name="connsiteX6150" fmla="*/ 581524 w 10080264"/>
                <a:gd name="connsiteY6150" fmla="*/ 1854494 h 3652478"/>
                <a:gd name="connsiteX6151" fmla="*/ 572888 w 10080264"/>
                <a:gd name="connsiteY6151" fmla="*/ 1857734 h 3652478"/>
                <a:gd name="connsiteX6152" fmla="*/ 564251 w 10080264"/>
                <a:gd name="connsiteY6152" fmla="*/ 1859535 h 3652478"/>
                <a:gd name="connsiteX6153" fmla="*/ 565691 w 10080264"/>
                <a:gd name="connsiteY6153" fmla="*/ 1868175 h 3652478"/>
                <a:gd name="connsiteX6154" fmla="*/ 564251 w 10080264"/>
                <a:gd name="connsiteY6154" fmla="*/ 1876816 h 3652478"/>
                <a:gd name="connsiteX6155" fmla="*/ 560653 w 10080264"/>
                <a:gd name="connsiteY6155" fmla="*/ 1892297 h 3652478"/>
                <a:gd name="connsiteX6156" fmla="*/ 560653 w 10080264"/>
                <a:gd name="connsiteY6156" fmla="*/ 1906338 h 3652478"/>
                <a:gd name="connsiteX6157" fmla="*/ 562452 w 10080264"/>
                <a:gd name="connsiteY6157" fmla="*/ 1913178 h 3652478"/>
                <a:gd name="connsiteX6158" fmla="*/ 567490 w 10080264"/>
                <a:gd name="connsiteY6158" fmla="*/ 1925059 h 3652478"/>
                <a:gd name="connsiteX6159" fmla="*/ 574687 w 10080264"/>
                <a:gd name="connsiteY6159" fmla="*/ 1939100 h 3652478"/>
                <a:gd name="connsiteX6160" fmla="*/ 581524 w 10080264"/>
                <a:gd name="connsiteY6160" fmla="*/ 1958182 h 3652478"/>
                <a:gd name="connsiteX6161" fmla="*/ 583323 w 10080264"/>
                <a:gd name="connsiteY6161" fmla="*/ 1963582 h 3652478"/>
                <a:gd name="connsiteX6162" fmla="*/ 583323 w 10080264"/>
                <a:gd name="connsiteY6162" fmla="*/ 1998145 h 3652478"/>
                <a:gd name="connsiteX6163" fmla="*/ 591960 w 10080264"/>
                <a:gd name="connsiteY6163" fmla="*/ 2022266 h 3652478"/>
                <a:gd name="connsiteX6164" fmla="*/ 602396 w 10080264"/>
                <a:gd name="connsiteY6164" fmla="*/ 2043148 h 3652478"/>
                <a:gd name="connsiteX6165" fmla="*/ 612472 w 10080264"/>
                <a:gd name="connsiteY6165" fmla="*/ 2058629 h 3652478"/>
                <a:gd name="connsiteX6166" fmla="*/ 621108 w 10080264"/>
                <a:gd name="connsiteY6166" fmla="*/ 2070510 h 3652478"/>
                <a:gd name="connsiteX6167" fmla="*/ 628305 w 10080264"/>
                <a:gd name="connsiteY6167" fmla="*/ 2080951 h 3652478"/>
                <a:gd name="connsiteX6168" fmla="*/ 636582 w 10080264"/>
                <a:gd name="connsiteY6168" fmla="*/ 2089951 h 3652478"/>
                <a:gd name="connsiteX6169" fmla="*/ 647018 w 10080264"/>
                <a:gd name="connsiteY6169" fmla="*/ 2098592 h 3652478"/>
                <a:gd name="connsiteX6170" fmla="*/ 659253 w 10080264"/>
                <a:gd name="connsiteY6170" fmla="*/ 2107232 h 3652478"/>
                <a:gd name="connsiteX6171" fmla="*/ 678325 w 10080264"/>
                <a:gd name="connsiteY6171" fmla="*/ 2091391 h 3652478"/>
                <a:gd name="connsiteX6172" fmla="*/ 697397 w 10080264"/>
                <a:gd name="connsiteY6172" fmla="*/ 2080951 h 3652478"/>
                <a:gd name="connsiteX6173" fmla="*/ 704234 w 10080264"/>
                <a:gd name="connsiteY6173" fmla="*/ 2079510 h 3652478"/>
                <a:gd name="connsiteX6174" fmla="*/ 711072 w 10080264"/>
                <a:gd name="connsiteY6174" fmla="*/ 2079510 h 3652478"/>
                <a:gd name="connsiteX6175" fmla="*/ 718269 w 10080264"/>
                <a:gd name="connsiteY6175" fmla="*/ 2079510 h 3652478"/>
                <a:gd name="connsiteX6176" fmla="*/ 725106 w 10080264"/>
                <a:gd name="connsiteY6176" fmla="*/ 2080951 h 3652478"/>
                <a:gd name="connsiteX6177" fmla="*/ 733743 w 10080264"/>
                <a:gd name="connsiteY6177" fmla="*/ 2084551 h 3652478"/>
                <a:gd name="connsiteX6178" fmla="*/ 740580 w 10080264"/>
                <a:gd name="connsiteY6178" fmla="*/ 2089951 h 3652478"/>
                <a:gd name="connsiteX6179" fmla="*/ 747417 w 10080264"/>
                <a:gd name="connsiteY6179" fmla="*/ 2096792 h 3652478"/>
                <a:gd name="connsiteX6180" fmla="*/ 752815 w 10080264"/>
                <a:gd name="connsiteY6180" fmla="*/ 2105432 h 3652478"/>
                <a:gd name="connsiteX6181" fmla="*/ 756054 w 10080264"/>
                <a:gd name="connsiteY6181" fmla="*/ 2109032 h 3652478"/>
                <a:gd name="connsiteX6182" fmla="*/ 756054 w 10080264"/>
                <a:gd name="connsiteY6182" fmla="*/ 2114073 h 3652478"/>
                <a:gd name="connsiteX6183" fmla="*/ 754614 w 10080264"/>
                <a:gd name="connsiteY6183" fmla="*/ 2122713 h 3652478"/>
                <a:gd name="connsiteX6184" fmla="*/ 752815 w 10080264"/>
                <a:gd name="connsiteY6184" fmla="*/ 2136754 h 3652478"/>
                <a:gd name="connsiteX6185" fmla="*/ 751016 w 10080264"/>
                <a:gd name="connsiteY6185" fmla="*/ 2143595 h 3652478"/>
                <a:gd name="connsiteX6186" fmla="*/ 747417 w 10080264"/>
                <a:gd name="connsiteY6186" fmla="*/ 2148635 h 3652478"/>
                <a:gd name="connsiteX6187" fmla="*/ 744178 w 10080264"/>
                <a:gd name="connsiteY6187" fmla="*/ 2155476 h 3652478"/>
                <a:gd name="connsiteX6188" fmla="*/ 737341 w 10080264"/>
                <a:gd name="connsiteY6188" fmla="*/ 2159076 h 3652478"/>
                <a:gd name="connsiteX6189" fmla="*/ 756054 w 10080264"/>
                <a:gd name="connsiteY6189" fmla="*/ 2174557 h 3652478"/>
                <a:gd name="connsiteX6190" fmla="*/ 773326 w 10080264"/>
                <a:gd name="connsiteY6190" fmla="*/ 2184998 h 3652478"/>
                <a:gd name="connsiteX6191" fmla="*/ 794198 w 10080264"/>
                <a:gd name="connsiteY6191" fmla="*/ 2193639 h 3652478"/>
                <a:gd name="connsiteX6192" fmla="*/ 815070 w 10080264"/>
                <a:gd name="connsiteY6192" fmla="*/ 2200479 h 3652478"/>
                <a:gd name="connsiteX6193" fmla="*/ 840979 w 10080264"/>
                <a:gd name="connsiteY6193" fmla="*/ 2205879 h 3652478"/>
                <a:gd name="connsiteX6194" fmla="*/ 870487 w 10080264"/>
                <a:gd name="connsiteY6194" fmla="*/ 2210920 h 3652478"/>
                <a:gd name="connsiteX6195" fmla="*/ 908272 w 10080264"/>
                <a:gd name="connsiteY6195" fmla="*/ 2214520 h 3652478"/>
                <a:gd name="connsiteX6196" fmla="*/ 950015 w 10080264"/>
                <a:gd name="connsiteY6196" fmla="*/ 2214520 h 3652478"/>
                <a:gd name="connsiteX6197" fmla="*/ 1026304 w 10080264"/>
                <a:gd name="connsiteY6197" fmla="*/ 2214520 h 3652478"/>
                <a:gd name="connsiteX6198" fmla="*/ 1029543 w 10080264"/>
                <a:gd name="connsiteY6198" fmla="*/ 2214520 h 3652478"/>
                <a:gd name="connsiteX6199" fmla="*/ 1034941 w 10080264"/>
                <a:gd name="connsiteY6199" fmla="*/ 2210920 h 3652478"/>
                <a:gd name="connsiteX6200" fmla="*/ 1045016 w 10080264"/>
                <a:gd name="connsiteY6200" fmla="*/ 2204079 h 3652478"/>
                <a:gd name="connsiteX6201" fmla="*/ 1069127 w 10080264"/>
                <a:gd name="connsiteY6201" fmla="*/ 2184998 h 3652478"/>
                <a:gd name="connsiteX6202" fmla="*/ 1077763 w 10080264"/>
                <a:gd name="connsiteY6202" fmla="*/ 2178157 h 3652478"/>
                <a:gd name="connsiteX6203" fmla="*/ 1093597 w 10080264"/>
                <a:gd name="connsiteY6203" fmla="*/ 2167717 h 3652478"/>
                <a:gd name="connsiteX6204" fmla="*/ 1100434 w 10080264"/>
                <a:gd name="connsiteY6204" fmla="*/ 2162676 h 3652478"/>
                <a:gd name="connsiteX6205" fmla="*/ 1105832 w 10080264"/>
                <a:gd name="connsiteY6205" fmla="*/ 2160876 h 3652478"/>
                <a:gd name="connsiteX6206" fmla="*/ 1109071 w 10080264"/>
                <a:gd name="connsiteY6206" fmla="*/ 2159076 h 3652478"/>
                <a:gd name="connsiteX6207" fmla="*/ 1109071 w 10080264"/>
                <a:gd name="connsiteY6207" fmla="*/ 2157276 h 3652478"/>
                <a:gd name="connsiteX6208" fmla="*/ 1110870 w 10080264"/>
                <a:gd name="connsiteY6208" fmla="*/ 2152236 h 3652478"/>
                <a:gd name="connsiteX6209" fmla="*/ 1121306 w 10080264"/>
                <a:gd name="connsiteY6209" fmla="*/ 2139995 h 3652478"/>
                <a:gd name="connsiteX6210" fmla="*/ 1128143 w 10080264"/>
                <a:gd name="connsiteY6210" fmla="*/ 2128114 h 3652478"/>
                <a:gd name="connsiteX6211" fmla="*/ 1134980 w 10080264"/>
                <a:gd name="connsiteY6211" fmla="*/ 2114073 h 3652478"/>
                <a:gd name="connsiteX6212" fmla="*/ 1140378 w 10080264"/>
                <a:gd name="connsiteY6212" fmla="*/ 2100032 h 3652478"/>
                <a:gd name="connsiteX6213" fmla="*/ 1143976 w 10080264"/>
                <a:gd name="connsiteY6213" fmla="*/ 2084551 h 3652478"/>
                <a:gd name="connsiteX6214" fmla="*/ 1147215 w 10080264"/>
                <a:gd name="connsiteY6214" fmla="*/ 2069070 h 3652478"/>
                <a:gd name="connsiteX6215" fmla="*/ 1149014 w 10080264"/>
                <a:gd name="connsiteY6215" fmla="*/ 2053229 h 3652478"/>
                <a:gd name="connsiteX6216" fmla="*/ 1149014 w 10080264"/>
                <a:gd name="connsiteY6216" fmla="*/ 2037747 h 3652478"/>
                <a:gd name="connsiteX6217" fmla="*/ 1149014 w 10080264"/>
                <a:gd name="connsiteY6217" fmla="*/ 2006785 h 3652478"/>
                <a:gd name="connsiteX6218" fmla="*/ 1147215 w 10080264"/>
                <a:gd name="connsiteY6218" fmla="*/ 1973663 h 3652478"/>
                <a:gd name="connsiteX6219" fmla="*/ 1142177 w 10080264"/>
                <a:gd name="connsiteY6219" fmla="*/ 1911378 h 3652478"/>
                <a:gd name="connsiteX6220" fmla="*/ 1129942 w 10080264"/>
                <a:gd name="connsiteY6220" fmla="*/ 1892297 h 3652478"/>
                <a:gd name="connsiteX6221" fmla="*/ 1115908 w 10080264"/>
                <a:gd name="connsiteY6221" fmla="*/ 1873576 h 3652478"/>
                <a:gd name="connsiteX6222" fmla="*/ 1100434 w 10080264"/>
                <a:gd name="connsiteY6222" fmla="*/ 1856294 h 3652478"/>
                <a:gd name="connsiteX6223" fmla="*/ 1083161 w 10080264"/>
                <a:gd name="connsiteY6223" fmla="*/ 1838653 h 3652478"/>
                <a:gd name="connsiteX6224" fmla="*/ 1055452 w 10080264"/>
                <a:gd name="connsiteY6224" fmla="*/ 1816331 h 3652478"/>
                <a:gd name="connsiteX6225" fmla="*/ 1053653 w 10080264"/>
                <a:gd name="connsiteY6225" fmla="*/ 1818132 h 3652478"/>
                <a:gd name="connsiteX6226" fmla="*/ 1055452 w 10080264"/>
                <a:gd name="connsiteY6226" fmla="*/ 1814531 h 3652478"/>
                <a:gd name="connsiteX6227" fmla="*/ 1031342 w 10080264"/>
                <a:gd name="connsiteY6227" fmla="*/ 1795450 h 3652478"/>
                <a:gd name="connsiteX6228" fmla="*/ 1005433 w 10080264"/>
                <a:gd name="connsiteY6228" fmla="*/ 1776369 h 3652478"/>
                <a:gd name="connsiteX6229" fmla="*/ 960451 w 10080264"/>
                <a:gd name="connsiteY6229" fmla="*/ 1746846 h 3652478"/>
                <a:gd name="connsiteX6230" fmla="*/ 916908 w 10080264"/>
                <a:gd name="connsiteY6230" fmla="*/ 1715884 h 3652478"/>
                <a:gd name="connsiteX6231" fmla="*/ 874086 w 10080264"/>
                <a:gd name="connsiteY6231" fmla="*/ 1686362 h 3652478"/>
                <a:gd name="connsiteX6232" fmla="*/ 830543 w 10080264"/>
                <a:gd name="connsiteY6232" fmla="*/ 1655040 h 3652478"/>
                <a:gd name="connsiteX6233" fmla="*/ 826945 w 10080264"/>
                <a:gd name="connsiteY6233" fmla="*/ 1656840 h 3652478"/>
                <a:gd name="connsiteX6234" fmla="*/ 825505 w 10080264"/>
                <a:gd name="connsiteY6234" fmla="*/ 1658640 h 3652478"/>
                <a:gd name="connsiteX6235" fmla="*/ 820108 w 10080264"/>
                <a:gd name="connsiteY6235" fmla="*/ 1665480 h 3652478"/>
                <a:gd name="connsiteX6236" fmla="*/ 815070 w 10080264"/>
                <a:gd name="connsiteY6236" fmla="*/ 1669081 h 3652478"/>
                <a:gd name="connsiteX6237" fmla="*/ 811471 w 10080264"/>
                <a:gd name="connsiteY6237" fmla="*/ 1670881 h 3652478"/>
                <a:gd name="connsiteX6238" fmla="*/ 806433 w 10080264"/>
                <a:gd name="connsiteY6238" fmla="*/ 1672321 h 3652478"/>
                <a:gd name="connsiteX6239" fmla="*/ 799236 w 10080264"/>
                <a:gd name="connsiteY6239" fmla="*/ 1670881 h 3652478"/>
                <a:gd name="connsiteX6240" fmla="*/ 795997 w 10080264"/>
                <a:gd name="connsiteY6240" fmla="*/ 1669081 h 3652478"/>
                <a:gd name="connsiteX6241" fmla="*/ 792399 w 10080264"/>
                <a:gd name="connsiteY6241" fmla="*/ 1665480 h 3652478"/>
                <a:gd name="connsiteX6242" fmla="*/ 781963 w 10080264"/>
                <a:gd name="connsiteY6242" fmla="*/ 1660440 h 3652478"/>
                <a:gd name="connsiteX6243" fmla="*/ 773326 w 10080264"/>
                <a:gd name="connsiteY6243" fmla="*/ 1653240 h 3652478"/>
                <a:gd name="connsiteX6244" fmla="*/ 768289 w 10080264"/>
                <a:gd name="connsiteY6244" fmla="*/ 1644599 h 3652478"/>
                <a:gd name="connsiteX6245" fmla="*/ 766489 w 10080264"/>
                <a:gd name="connsiteY6245" fmla="*/ 1632718 h 3652478"/>
                <a:gd name="connsiteX6246" fmla="*/ 770088 w 10080264"/>
                <a:gd name="connsiteY6246" fmla="*/ 1613637 h 3652478"/>
                <a:gd name="connsiteX6247" fmla="*/ 761451 w 10080264"/>
                <a:gd name="connsiteY6247" fmla="*/ 1619037 h 3652478"/>
                <a:gd name="connsiteX6248" fmla="*/ 770088 w 10080264"/>
                <a:gd name="connsiteY6248" fmla="*/ 1608596 h 3652478"/>
                <a:gd name="connsiteX6249" fmla="*/ 771887 w 10080264"/>
                <a:gd name="connsiteY6249" fmla="*/ 1601756 h 3652478"/>
                <a:gd name="connsiteX6250" fmla="*/ 754614 w 10080264"/>
                <a:gd name="connsiteY6250" fmla="*/ 1591315 h 3652478"/>
                <a:gd name="connsiteX6251" fmla="*/ 730144 w 10080264"/>
                <a:gd name="connsiteY6251" fmla="*/ 1574034 h 3652478"/>
                <a:gd name="connsiteX6252" fmla="*/ 702435 w 10080264"/>
                <a:gd name="connsiteY6252" fmla="*/ 1556393 h 3652478"/>
                <a:gd name="connsiteX6253" fmla="*/ 676526 w 10080264"/>
                <a:gd name="connsiteY6253" fmla="*/ 1540912 h 3652478"/>
                <a:gd name="connsiteX6254" fmla="*/ 669688 w 10080264"/>
                <a:gd name="connsiteY6254" fmla="*/ 1535871 h 3652478"/>
                <a:gd name="connsiteX6255" fmla="*/ 669688 w 10080264"/>
                <a:gd name="connsiteY6255" fmla="*/ 1526870 h 3652478"/>
                <a:gd name="connsiteX6256" fmla="*/ 666090 w 10080264"/>
                <a:gd name="connsiteY6256" fmla="*/ 1525430 h 3652478"/>
                <a:gd name="connsiteX6257" fmla="*/ 661052 w 10080264"/>
                <a:gd name="connsiteY6257" fmla="*/ 1521830 h 3652478"/>
                <a:gd name="connsiteX6258" fmla="*/ 655654 w 10080264"/>
                <a:gd name="connsiteY6258" fmla="*/ 1516790 h 3652478"/>
                <a:gd name="connsiteX6259" fmla="*/ 650616 w 10080264"/>
                <a:gd name="connsiteY6259" fmla="*/ 1508149 h 3652478"/>
                <a:gd name="connsiteX6260" fmla="*/ 647018 w 10080264"/>
                <a:gd name="connsiteY6260" fmla="*/ 1497708 h 3652478"/>
                <a:gd name="connsiteX6261" fmla="*/ 567490 w 10080264"/>
                <a:gd name="connsiteY6261" fmla="*/ 1431824 h 3652478"/>
                <a:gd name="connsiteX6262" fmla="*/ 487962 w 10080264"/>
                <a:gd name="connsiteY6262" fmla="*/ 1365939 h 3652478"/>
                <a:gd name="connsiteX6263" fmla="*/ 451617 w 10080264"/>
                <a:gd name="connsiteY6263" fmla="*/ 1338577 h 3652478"/>
                <a:gd name="connsiteX6264" fmla="*/ 411673 w 10080264"/>
                <a:gd name="connsiteY6264" fmla="*/ 1305454 h 3652478"/>
                <a:gd name="connsiteX6265" fmla="*/ 372089 w 10080264"/>
                <a:gd name="connsiteY6265" fmla="*/ 1269092 h 3652478"/>
                <a:gd name="connsiteX6266" fmla="*/ 328906 w 10080264"/>
                <a:gd name="connsiteY6266" fmla="*/ 1225889 h 3652478"/>
                <a:gd name="connsiteX6267" fmla="*/ 325308 w 10080264"/>
                <a:gd name="connsiteY6267" fmla="*/ 1224089 h 3652478"/>
                <a:gd name="connsiteX6268" fmla="*/ 311633 w 10080264"/>
                <a:gd name="connsiteY6268" fmla="*/ 1219048 h 3652478"/>
                <a:gd name="connsiteX6269" fmla="*/ 294360 w 10080264"/>
                <a:gd name="connsiteY6269" fmla="*/ 1211848 h 3652478"/>
                <a:gd name="connsiteX6270" fmla="*/ 283925 w 10080264"/>
                <a:gd name="connsiteY6270" fmla="*/ 1203567 h 3652478"/>
                <a:gd name="connsiteX6271" fmla="*/ 280326 w 10080264"/>
                <a:gd name="connsiteY6271" fmla="*/ 1199967 h 3652478"/>
                <a:gd name="connsiteX6272" fmla="*/ 273489 w 10080264"/>
                <a:gd name="connsiteY6272" fmla="*/ 1184486 h 3652478"/>
                <a:gd name="connsiteX6273" fmla="*/ 264852 w 10080264"/>
                <a:gd name="connsiteY6273" fmla="*/ 1170445 h 3652478"/>
                <a:gd name="connsiteX6274" fmla="*/ 254417 w 10080264"/>
                <a:gd name="connsiteY6274" fmla="*/ 1156764 h 3652478"/>
                <a:gd name="connsiteX6275" fmla="*/ 242182 w 10080264"/>
                <a:gd name="connsiteY6275" fmla="*/ 1144523 h 3652478"/>
                <a:gd name="connsiteX6276" fmla="*/ 229946 w 10080264"/>
                <a:gd name="connsiteY6276" fmla="*/ 1132282 h 3652478"/>
                <a:gd name="connsiteX6277" fmla="*/ 218071 w 10080264"/>
                <a:gd name="connsiteY6277" fmla="*/ 1120041 h 3652478"/>
                <a:gd name="connsiteX6278" fmla="*/ 193961 w 10080264"/>
                <a:gd name="connsiteY6278" fmla="*/ 1090879 h 3652478"/>
                <a:gd name="connsiteX6279" fmla="*/ 187124 w 10080264"/>
                <a:gd name="connsiteY6279" fmla="*/ 1082238 h 3652478"/>
                <a:gd name="connsiteX6280" fmla="*/ 181726 w 10080264"/>
                <a:gd name="connsiteY6280" fmla="*/ 1069997 h 3652478"/>
                <a:gd name="connsiteX6281" fmla="*/ 176688 w 10080264"/>
                <a:gd name="connsiteY6281" fmla="*/ 1054516 h 3652478"/>
                <a:gd name="connsiteX6282" fmla="*/ 171290 w 10080264"/>
                <a:gd name="connsiteY6282" fmla="*/ 1039035 h 3652478"/>
                <a:gd name="connsiteX6283" fmla="*/ 160855 w 10080264"/>
                <a:gd name="connsiteY6283" fmla="*/ 1023194 h 3652478"/>
                <a:gd name="connsiteX6284" fmla="*/ 145381 w 10080264"/>
                <a:gd name="connsiteY6284" fmla="*/ 1005913 h 3652478"/>
                <a:gd name="connsiteX6285" fmla="*/ 141782 w 10080264"/>
                <a:gd name="connsiteY6285" fmla="*/ 1002313 h 3652478"/>
                <a:gd name="connsiteX6286" fmla="*/ 114073 w 10080264"/>
                <a:gd name="connsiteY6286" fmla="*/ 952269 h 3652478"/>
                <a:gd name="connsiteX6287" fmla="*/ 100399 w 10080264"/>
                <a:gd name="connsiteY6287" fmla="*/ 928147 h 3652478"/>
                <a:gd name="connsiteX6288" fmla="*/ 83126 w 10080264"/>
                <a:gd name="connsiteY6288" fmla="*/ 902225 h 3652478"/>
                <a:gd name="connsiteX6289" fmla="*/ 72690 w 10080264"/>
                <a:gd name="connsiteY6289" fmla="*/ 889984 h 3652478"/>
                <a:gd name="connsiteX6290" fmla="*/ 64054 w 10080264"/>
                <a:gd name="connsiteY6290" fmla="*/ 875943 h 3652478"/>
                <a:gd name="connsiteX6291" fmla="*/ 57217 w 10080264"/>
                <a:gd name="connsiteY6291" fmla="*/ 862262 h 3652478"/>
                <a:gd name="connsiteX6292" fmla="*/ 50379 w 10080264"/>
                <a:gd name="connsiteY6292" fmla="*/ 846781 h 3652478"/>
                <a:gd name="connsiteX6293" fmla="*/ 44981 w 10080264"/>
                <a:gd name="connsiteY6293" fmla="*/ 830940 h 3652478"/>
                <a:gd name="connsiteX6294" fmla="*/ 41743 w 10080264"/>
                <a:gd name="connsiteY6294" fmla="*/ 813659 h 3652478"/>
                <a:gd name="connsiteX6295" fmla="*/ 38144 w 10080264"/>
                <a:gd name="connsiteY6295" fmla="*/ 796378 h 3652478"/>
                <a:gd name="connsiteX6296" fmla="*/ 36345 w 10080264"/>
                <a:gd name="connsiteY6296" fmla="*/ 777656 h 3652478"/>
                <a:gd name="connsiteX6297" fmla="*/ 36345 w 10080264"/>
                <a:gd name="connsiteY6297" fmla="*/ 756775 h 3652478"/>
                <a:gd name="connsiteX6298" fmla="*/ 31307 w 10080264"/>
                <a:gd name="connsiteY6298" fmla="*/ 746334 h 3652478"/>
                <a:gd name="connsiteX6299" fmla="*/ 29508 w 10080264"/>
                <a:gd name="connsiteY6299" fmla="*/ 742734 h 3652478"/>
                <a:gd name="connsiteX6300" fmla="*/ 25909 w 10080264"/>
                <a:gd name="connsiteY6300" fmla="*/ 735893 h 3652478"/>
                <a:gd name="connsiteX6301" fmla="*/ 22670 w 10080264"/>
                <a:gd name="connsiteY6301" fmla="*/ 729053 h 3652478"/>
                <a:gd name="connsiteX6302" fmla="*/ 22670 w 10080264"/>
                <a:gd name="connsiteY6302" fmla="*/ 721852 h 3652478"/>
                <a:gd name="connsiteX6303" fmla="*/ 22670 w 10080264"/>
                <a:gd name="connsiteY6303" fmla="*/ 715012 h 3652478"/>
                <a:gd name="connsiteX6304" fmla="*/ 22670 w 10080264"/>
                <a:gd name="connsiteY6304" fmla="*/ 709971 h 3652478"/>
                <a:gd name="connsiteX6305" fmla="*/ 27708 w 10080264"/>
                <a:gd name="connsiteY6305" fmla="*/ 702771 h 3652478"/>
                <a:gd name="connsiteX6306" fmla="*/ 34546 w 10080264"/>
                <a:gd name="connsiteY6306" fmla="*/ 697730 h 3652478"/>
                <a:gd name="connsiteX6307" fmla="*/ 36345 w 10080264"/>
                <a:gd name="connsiteY6307" fmla="*/ 694130 h 3652478"/>
                <a:gd name="connsiteX6308" fmla="*/ 34546 w 10080264"/>
                <a:gd name="connsiteY6308" fmla="*/ 687290 h 3652478"/>
                <a:gd name="connsiteX6309" fmla="*/ 33106 w 10080264"/>
                <a:gd name="connsiteY6309" fmla="*/ 685490 h 3652478"/>
                <a:gd name="connsiteX6310" fmla="*/ 24110 w 10080264"/>
                <a:gd name="connsiteY6310" fmla="*/ 680449 h 3652478"/>
                <a:gd name="connsiteX6311" fmla="*/ 17273 w 10080264"/>
                <a:gd name="connsiteY6311" fmla="*/ 673609 h 3652478"/>
                <a:gd name="connsiteX6312" fmla="*/ 14034 w 10080264"/>
                <a:gd name="connsiteY6312" fmla="*/ 668568 h 3652478"/>
                <a:gd name="connsiteX6313" fmla="*/ 14034 w 10080264"/>
                <a:gd name="connsiteY6313" fmla="*/ 661368 h 3652478"/>
                <a:gd name="connsiteX6314" fmla="*/ 14034 w 10080264"/>
                <a:gd name="connsiteY6314" fmla="*/ 654527 h 3652478"/>
                <a:gd name="connsiteX6315" fmla="*/ 17273 w 10080264"/>
                <a:gd name="connsiteY6315" fmla="*/ 649487 h 3652478"/>
                <a:gd name="connsiteX6316" fmla="*/ 27708 w 10080264"/>
                <a:gd name="connsiteY6316" fmla="*/ 639046 h 3652478"/>
                <a:gd name="connsiteX6317" fmla="*/ 33106 w 10080264"/>
                <a:gd name="connsiteY6317" fmla="*/ 625005 h 3652478"/>
                <a:gd name="connsiteX6318" fmla="*/ 36345 w 10080264"/>
                <a:gd name="connsiteY6318" fmla="*/ 611324 h 3652478"/>
                <a:gd name="connsiteX6319" fmla="*/ 36345 w 10080264"/>
                <a:gd name="connsiteY6319" fmla="*/ 595483 h 3652478"/>
                <a:gd name="connsiteX6320" fmla="*/ 33106 w 10080264"/>
                <a:gd name="connsiteY6320" fmla="*/ 573161 h 3652478"/>
                <a:gd name="connsiteX6321" fmla="*/ 33106 w 10080264"/>
                <a:gd name="connsiteY6321" fmla="*/ 549040 h 3652478"/>
                <a:gd name="connsiteX6322" fmla="*/ 33106 w 10080264"/>
                <a:gd name="connsiteY6322" fmla="*/ 524558 h 3652478"/>
                <a:gd name="connsiteX6323" fmla="*/ 36345 w 10080264"/>
                <a:gd name="connsiteY6323" fmla="*/ 497196 h 3652478"/>
                <a:gd name="connsiteX6324" fmla="*/ 41743 w 10080264"/>
                <a:gd name="connsiteY6324" fmla="*/ 477754 h 3652478"/>
                <a:gd name="connsiteX6325" fmla="*/ 46781 w 10080264"/>
                <a:gd name="connsiteY6325" fmla="*/ 457233 h 3652478"/>
                <a:gd name="connsiteX6326" fmla="*/ 55417 w 10080264"/>
                <a:gd name="connsiteY6326" fmla="*/ 439592 h 3652478"/>
                <a:gd name="connsiteX6327" fmla="*/ 64054 w 10080264"/>
                <a:gd name="connsiteY6327" fmla="*/ 420870 h 3652478"/>
                <a:gd name="connsiteX6328" fmla="*/ 72690 w 10080264"/>
                <a:gd name="connsiteY6328" fmla="*/ 405389 h 3652478"/>
                <a:gd name="connsiteX6329" fmla="*/ 83126 w 10080264"/>
                <a:gd name="connsiteY6329" fmla="*/ 389548 h 3652478"/>
                <a:gd name="connsiteX6330" fmla="*/ 95001 w 10080264"/>
                <a:gd name="connsiteY6330" fmla="*/ 374067 h 3652478"/>
                <a:gd name="connsiteX6331" fmla="*/ 107236 w 10080264"/>
                <a:gd name="connsiteY6331" fmla="*/ 361826 h 3652478"/>
                <a:gd name="connsiteX6332" fmla="*/ 126308 w 10080264"/>
                <a:gd name="connsiteY6332" fmla="*/ 337704 h 3652478"/>
                <a:gd name="connsiteX6333" fmla="*/ 143582 w 10080264"/>
                <a:gd name="connsiteY6333" fmla="*/ 311782 h 3652478"/>
                <a:gd name="connsiteX6334" fmla="*/ 160855 w 10080264"/>
                <a:gd name="connsiteY6334" fmla="*/ 284060 h 3652478"/>
                <a:gd name="connsiteX6335" fmla="*/ 176688 w 10080264"/>
                <a:gd name="connsiteY6335" fmla="*/ 252738 h 3652478"/>
                <a:gd name="connsiteX6336" fmla="*/ 179927 w 10080264"/>
                <a:gd name="connsiteY6336" fmla="*/ 245898 h 3652478"/>
                <a:gd name="connsiteX6337" fmla="*/ 187124 w 10080264"/>
                <a:gd name="connsiteY6337" fmla="*/ 244458 h 3652478"/>
                <a:gd name="connsiteX6338" fmla="*/ 202598 w 10080264"/>
                <a:gd name="connsiteY6338" fmla="*/ 240857 h 3652478"/>
                <a:gd name="connsiteX6339" fmla="*/ 216272 w 10080264"/>
                <a:gd name="connsiteY6339" fmla="*/ 234017 h 3652478"/>
                <a:gd name="connsiteX6340" fmla="*/ 228507 w 10080264"/>
                <a:gd name="connsiteY6340" fmla="*/ 223576 h 3652478"/>
                <a:gd name="connsiteX6341" fmla="*/ 235344 w 10080264"/>
                <a:gd name="connsiteY6341" fmla="*/ 211335 h 3652478"/>
                <a:gd name="connsiteX6342" fmla="*/ 247220 w 10080264"/>
                <a:gd name="connsiteY6342" fmla="*/ 192254 h 3652478"/>
                <a:gd name="connsiteX6343" fmla="*/ 263053 w 10080264"/>
                <a:gd name="connsiteY6343" fmla="*/ 174973 h 3652478"/>
                <a:gd name="connsiteX6344" fmla="*/ 280326 w 10080264"/>
                <a:gd name="connsiteY6344" fmla="*/ 162732 h 3652478"/>
                <a:gd name="connsiteX6345" fmla="*/ 299398 w 10080264"/>
                <a:gd name="connsiteY6345" fmla="*/ 152291 h 3652478"/>
                <a:gd name="connsiteX6346" fmla="*/ 333944 w 10080264"/>
                <a:gd name="connsiteY6346" fmla="*/ 135010 h 3652478"/>
                <a:gd name="connsiteX6347" fmla="*/ 370290 w 10080264"/>
                <a:gd name="connsiteY6347" fmla="*/ 119529 h 3652478"/>
                <a:gd name="connsiteX6348" fmla="*/ 375328 w 10080264"/>
                <a:gd name="connsiteY6348" fmla="*/ 117729 h 3652478"/>
                <a:gd name="connsiteX6349" fmla="*/ 411673 w 10080264"/>
                <a:gd name="connsiteY6349" fmla="*/ 100447 h 3652478"/>
                <a:gd name="connsiteX6350" fmla="*/ 449818 w 10080264"/>
                <a:gd name="connsiteY6350" fmla="*/ 83166 h 3652478"/>
                <a:gd name="connsiteX6351" fmla="*/ 512072 w 10080264"/>
                <a:gd name="connsiteY6351" fmla="*/ 65885 h 3652478"/>
                <a:gd name="connsiteX6352" fmla="*/ 571088 w 10080264"/>
                <a:gd name="connsiteY6352" fmla="*/ 50404 h 3652478"/>
                <a:gd name="connsiteX6353" fmla="*/ 600597 w 10080264"/>
                <a:gd name="connsiteY6353" fmla="*/ 41403 h 3652478"/>
                <a:gd name="connsiteX6354" fmla="*/ 628305 w 10080264"/>
                <a:gd name="connsiteY6354" fmla="*/ 31322 h 3652478"/>
                <a:gd name="connsiteX6355" fmla="*/ 652415 w 10080264"/>
                <a:gd name="connsiteY6355" fmla="*/ 19081 h 3652478"/>
                <a:gd name="connsiteX6356" fmla="*/ 674726 w 10080264"/>
                <a:gd name="connsiteY6356" fmla="*/ 3600 h 365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Lst>
              <a:rect l="l" t="t" r="r" b="b"/>
              <a:pathLst>
                <a:path w="10080264" h="3652478">
                  <a:moveTo>
                    <a:pt x="8615302" y="3539818"/>
                  </a:moveTo>
                  <a:lnTo>
                    <a:pt x="8592975" y="3550256"/>
                  </a:lnTo>
                  <a:lnTo>
                    <a:pt x="8606660" y="3550256"/>
                  </a:lnTo>
                  <a:lnTo>
                    <a:pt x="8611701" y="3545217"/>
                  </a:lnTo>
                  <a:close/>
                  <a:moveTo>
                    <a:pt x="8649874" y="3526140"/>
                  </a:moveTo>
                  <a:lnTo>
                    <a:pt x="8641231" y="3527940"/>
                  </a:lnTo>
                  <a:lnTo>
                    <a:pt x="8648073" y="3529380"/>
                  </a:lnTo>
                  <a:close/>
                  <a:moveTo>
                    <a:pt x="8587573" y="3463871"/>
                  </a:moveTo>
                  <a:lnTo>
                    <a:pt x="8535716" y="3487987"/>
                  </a:lnTo>
                  <a:lnTo>
                    <a:pt x="8482059" y="3513903"/>
                  </a:lnTo>
                  <a:lnTo>
                    <a:pt x="8492142" y="3513903"/>
                  </a:lnTo>
                  <a:lnTo>
                    <a:pt x="8500785" y="3517502"/>
                  </a:lnTo>
                  <a:close/>
                  <a:moveTo>
                    <a:pt x="8326128" y="3370288"/>
                  </a:moveTo>
                  <a:lnTo>
                    <a:pt x="8317485" y="3375687"/>
                  </a:lnTo>
                  <a:lnTo>
                    <a:pt x="8284714" y="3392604"/>
                  </a:lnTo>
                  <a:lnTo>
                    <a:pt x="8251583" y="3408441"/>
                  </a:lnTo>
                  <a:lnTo>
                    <a:pt x="8251583" y="3411681"/>
                  </a:lnTo>
                  <a:lnTo>
                    <a:pt x="8284714" y="3401242"/>
                  </a:lnTo>
                  <a:lnTo>
                    <a:pt x="8296598" y="3396203"/>
                  </a:lnTo>
                  <a:lnTo>
                    <a:pt x="8305241" y="3391164"/>
                  </a:lnTo>
                  <a:lnTo>
                    <a:pt x="8313884" y="3385765"/>
                  </a:lnTo>
                  <a:lnTo>
                    <a:pt x="8319285" y="3380726"/>
                  </a:lnTo>
                  <a:lnTo>
                    <a:pt x="8317485" y="3375687"/>
                  </a:lnTo>
                  <a:lnTo>
                    <a:pt x="8321086" y="3378926"/>
                  </a:lnTo>
                  <a:lnTo>
                    <a:pt x="8322526" y="3377127"/>
                  </a:lnTo>
                  <a:close/>
                  <a:moveTo>
                    <a:pt x="8371142" y="3367048"/>
                  </a:moveTo>
                  <a:lnTo>
                    <a:pt x="8360699" y="3372087"/>
                  </a:lnTo>
                  <a:lnTo>
                    <a:pt x="8362500" y="3372087"/>
                  </a:lnTo>
                  <a:lnTo>
                    <a:pt x="8371142" y="3368488"/>
                  </a:lnTo>
                  <a:close/>
                  <a:moveTo>
                    <a:pt x="8343413" y="3359850"/>
                  </a:moveTo>
                  <a:lnTo>
                    <a:pt x="8327928" y="3370288"/>
                  </a:lnTo>
                  <a:lnTo>
                    <a:pt x="8334770" y="3370288"/>
                  </a:lnTo>
                  <a:lnTo>
                    <a:pt x="8339812" y="3370288"/>
                  </a:lnTo>
                  <a:lnTo>
                    <a:pt x="8341613" y="3365249"/>
                  </a:lnTo>
                  <a:close/>
                  <a:moveTo>
                    <a:pt x="8847579" y="3358410"/>
                  </a:moveTo>
                  <a:lnTo>
                    <a:pt x="8784918" y="3380726"/>
                  </a:lnTo>
                  <a:lnTo>
                    <a:pt x="8814448" y="3375687"/>
                  </a:lnTo>
                  <a:lnTo>
                    <a:pt x="8845778" y="3372087"/>
                  </a:lnTo>
                  <a:close/>
                  <a:moveTo>
                    <a:pt x="8549401" y="3332494"/>
                  </a:moveTo>
                  <a:lnTo>
                    <a:pt x="8530315" y="3342573"/>
                  </a:lnTo>
                  <a:lnTo>
                    <a:pt x="8542559" y="3354811"/>
                  </a:lnTo>
                  <a:lnTo>
                    <a:pt x="8544359" y="3354811"/>
                  </a:lnTo>
                  <a:lnTo>
                    <a:pt x="8544359" y="3351211"/>
                  </a:lnTo>
                  <a:lnTo>
                    <a:pt x="8544359" y="3347972"/>
                  </a:lnTo>
                  <a:lnTo>
                    <a:pt x="8542559" y="3344372"/>
                  </a:lnTo>
                  <a:lnTo>
                    <a:pt x="8538957" y="3342573"/>
                  </a:lnTo>
                  <a:lnTo>
                    <a:pt x="8535716" y="3341133"/>
                  </a:lnTo>
                  <a:lnTo>
                    <a:pt x="8540758" y="3341133"/>
                  </a:lnTo>
                  <a:lnTo>
                    <a:pt x="8547960" y="3339333"/>
                  </a:lnTo>
                  <a:close/>
                  <a:moveTo>
                    <a:pt x="8599817" y="3304419"/>
                  </a:moveTo>
                  <a:lnTo>
                    <a:pt x="8598017" y="3306219"/>
                  </a:lnTo>
                  <a:lnTo>
                    <a:pt x="8599817" y="3306219"/>
                  </a:lnTo>
                  <a:close/>
                  <a:moveTo>
                    <a:pt x="8313884" y="3299380"/>
                  </a:moveTo>
                  <a:lnTo>
                    <a:pt x="8313884" y="3301180"/>
                  </a:lnTo>
                  <a:lnTo>
                    <a:pt x="8321086" y="3313058"/>
                  </a:lnTo>
                  <a:close/>
                  <a:moveTo>
                    <a:pt x="8895835" y="3248989"/>
                  </a:moveTo>
                  <a:lnTo>
                    <a:pt x="8850820" y="3269865"/>
                  </a:lnTo>
                  <a:lnTo>
                    <a:pt x="8852620" y="3269865"/>
                  </a:lnTo>
                  <a:lnTo>
                    <a:pt x="8868106" y="3271665"/>
                  </a:lnTo>
                  <a:lnTo>
                    <a:pt x="8882150" y="3274905"/>
                  </a:lnTo>
                  <a:lnTo>
                    <a:pt x="8888992" y="3261227"/>
                  </a:lnTo>
                  <a:close/>
                  <a:moveTo>
                    <a:pt x="8558044" y="3240351"/>
                  </a:moveTo>
                  <a:lnTo>
                    <a:pt x="8549401" y="3242150"/>
                  </a:lnTo>
                  <a:lnTo>
                    <a:pt x="8538957" y="3245750"/>
                  </a:lnTo>
                  <a:lnTo>
                    <a:pt x="8500785" y="3266266"/>
                  </a:lnTo>
                  <a:lnTo>
                    <a:pt x="8449288" y="3297581"/>
                  </a:lnTo>
                  <a:lnTo>
                    <a:pt x="8395270" y="3330695"/>
                  </a:lnTo>
                  <a:lnTo>
                    <a:pt x="8383386" y="3337534"/>
                  </a:lnTo>
                  <a:lnTo>
                    <a:pt x="8350256" y="3356610"/>
                  </a:lnTo>
                  <a:lnTo>
                    <a:pt x="8362500" y="3353011"/>
                  </a:lnTo>
                  <a:lnTo>
                    <a:pt x="8367541" y="3363449"/>
                  </a:lnTo>
                  <a:lnTo>
                    <a:pt x="8397071" y="3342573"/>
                  </a:lnTo>
                  <a:lnTo>
                    <a:pt x="8412556" y="3332494"/>
                  </a:lnTo>
                  <a:lnTo>
                    <a:pt x="8445687" y="3306219"/>
                  </a:lnTo>
                  <a:lnTo>
                    <a:pt x="8459371" y="3295781"/>
                  </a:lnTo>
                  <a:lnTo>
                    <a:pt x="8478458" y="3290742"/>
                  </a:lnTo>
                  <a:lnTo>
                    <a:pt x="8487100" y="3288942"/>
                  </a:lnTo>
                  <a:lnTo>
                    <a:pt x="8495743" y="3290742"/>
                  </a:lnTo>
                  <a:lnTo>
                    <a:pt x="8495743" y="3288942"/>
                  </a:lnTo>
                  <a:lnTo>
                    <a:pt x="8523472" y="3271665"/>
                  </a:lnTo>
                  <a:lnTo>
                    <a:pt x="8553002" y="3252588"/>
                  </a:lnTo>
                  <a:lnTo>
                    <a:pt x="8568487" y="3242150"/>
                  </a:lnTo>
                  <a:lnTo>
                    <a:pt x="8567047" y="3242150"/>
                  </a:lnTo>
                  <a:close/>
                  <a:moveTo>
                    <a:pt x="8426600" y="3228473"/>
                  </a:moveTo>
                  <a:lnTo>
                    <a:pt x="8409315" y="3230272"/>
                  </a:lnTo>
                  <a:lnTo>
                    <a:pt x="8353857" y="3242150"/>
                  </a:lnTo>
                  <a:lnTo>
                    <a:pt x="8339812" y="3245750"/>
                  </a:lnTo>
                  <a:lnTo>
                    <a:pt x="8327928" y="3248989"/>
                  </a:lnTo>
                  <a:lnTo>
                    <a:pt x="8313884" y="3252588"/>
                  </a:lnTo>
                  <a:lnTo>
                    <a:pt x="8300199" y="3256188"/>
                  </a:lnTo>
                  <a:lnTo>
                    <a:pt x="8251583" y="3264826"/>
                  </a:lnTo>
                  <a:lnTo>
                    <a:pt x="8251583" y="3271665"/>
                  </a:lnTo>
                  <a:lnTo>
                    <a:pt x="8251583" y="3276704"/>
                  </a:lnTo>
                  <a:lnTo>
                    <a:pt x="8248342" y="3288942"/>
                  </a:lnTo>
                  <a:lnTo>
                    <a:pt x="8248342" y="3302980"/>
                  </a:lnTo>
                  <a:lnTo>
                    <a:pt x="8248342" y="3306219"/>
                  </a:lnTo>
                  <a:lnTo>
                    <a:pt x="8246542" y="3316657"/>
                  </a:lnTo>
                  <a:lnTo>
                    <a:pt x="8246542" y="3322056"/>
                  </a:lnTo>
                  <a:lnTo>
                    <a:pt x="8248342" y="3323496"/>
                  </a:lnTo>
                  <a:lnTo>
                    <a:pt x="8251583" y="3322056"/>
                  </a:lnTo>
                  <a:lnTo>
                    <a:pt x="8284714" y="3311618"/>
                  </a:lnTo>
                  <a:lnTo>
                    <a:pt x="8296598" y="3308019"/>
                  </a:lnTo>
                  <a:lnTo>
                    <a:pt x="8256985" y="3287142"/>
                  </a:lnTo>
                  <a:lnTo>
                    <a:pt x="8331169" y="3287142"/>
                  </a:lnTo>
                  <a:lnTo>
                    <a:pt x="8332970" y="3276704"/>
                  </a:lnTo>
                  <a:lnTo>
                    <a:pt x="8338372" y="3269865"/>
                  </a:lnTo>
                  <a:lnTo>
                    <a:pt x="8341613" y="3264826"/>
                  </a:lnTo>
                  <a:lnTo>
                    <a:pt x="8348455" y="3263027"/>
                  </a:lnTo>
                  <a:lnTo>
                    <a:pt x="8357098" y="3261227"/>
                  </a:lnTo>
                  <a:lnTo>
                    <a:pt x="8367541" y="3261227"/>
                  </a:lnTo>
                  <a:lnTo>
                    <a:pt x="8388428" y="3264826"/>
                  </a:lnTo>
                  <a:lnTo>
                    <a:pt x="8390228" y="3257628"/>
                  </a:lnTo>
                  <a:lnTo>
                    <a:pt x="8395270" y="3252588"/>
                  </a:lnTo>
                  <a:lnTo>
                    <a:pt x="8400672" y="3248989"/>
                  </a:lnTo>
                  <a:lnTo>
                    <a:pt x="8407514" y="3245750"/>
                  </a:lnTo>
                  <a:lnTo>
                    <a:pt x="8414356" y="3240351"/>
                  </a:lnTo>
                  <a:close/>
                  <a:moveTo>
                    <a:pt x="8728020" y="3145327"/>
                  </a:moveTo>
                  <a:lnTo>
                    <a:pt x="8681204" y="3173042"/>
                  </a:lnTo>
                  <a:lnTo>
                    <a:pt x="8632588" y="3200758"/>
                  </a:lnTo>
                  <a:lnTo>
                    <a:pt x="8637630" y="3202557"/>
                  </a:lnTo>
                  <a:lnTo>
                    <a:pt x="8643032" y="3202557"/>
                  </a:lnTo>
                  <a:lnTo>
                    <a:pt x="8651674" y="3200758"/>
                  </a:lnTo>
                  <a:lnTo>
                    <a:pt x="8660317" y="3198958"/>
                  </a:lnTo>
                  <a:lnTo>
                    <a:pt x="8668960" y="3195718"/>
                  </a:lnTo>
                  <a:lnTo>
                    <a:pt x="8679404" y="3188520"/>
                  </a:lnTo>
                  <a:lnTo>
                    <a:pt x="8698490" y="3174842"/>
                  </a:lnTo>
                  <a:lnTo>
                    <a:pt x="8715776" y="3160805"/>
                  </a:lnTo>
                  <a:lnTo>
                    <a:pt x="8729820" y="3147127"/>
                  </a:lnTo>
                  <a:close/>
                  <a:moveTo>
                    <a:pt x="8953094" y="3131290"/>
                  </a:moveTo>
                  <a:lnTo>
                    <a:pt x="8951293" y="3133089"/>
                  </a:lnTo>
                  <a:lnTo>
                    <a:pt x="8953094" y="3133089"/>
                  </a:lnTo>
                  <a:close/>
                  <a:moveTo>
                    <a:pt x="8945891" y="3032667"/>
                  </a:moveTo>
                  <a:lnTo>
                    <a:pt x="8828492" y="3091697"/>
                  </a:lnTo>
                  <a:lnTo>
                    <a:pt x="8814448" y="3098536"/>
                  </a:lnTo>
                  <a:lnTo>
                    <a:pt x="8750347" y="3131290"/>
                  </a:lnTo>
                  <a:lnTo>
                    <a:pt x="8765832" y="3124451"/>
                  </a:lnTo>
                  <a:lnTo>
                    <a:pt x="8765832" y="3128050"/>
                  </a:lnTo>
                  <a:lnTo>
                    <a:pt x="8784918" y="3121212"/>
                  </a:lnTo>
                  <a:lnTo>
                    <a:pt x="8804004" y="3112573"/>
                  </a:lnTo>
                  <a:lnTo>
                    <a:pt x="8821290" y="3102135"/>
                  </a:lnTo>
                  <a:lnTo>
                    <a:pt x="8837135" y="3091697"/>
                  </a:lnTo>
                  <a:lnTo>
                    <a:pt x="8856222" y="3079459"/>
                  </a:lnTo>
                  <a:lnTo>
                    <a:pt x="8876748" y="3069381"/>
                  </a:lnTo>
                  <a:lnTo>
                    <a:pt x="8902677" y="3060742"/>
                  </a:lnTo>
                  <a:lnTo>
                    <a:pt x="8932207" y="3055343"/>
                  </a:lnTo>
                  <a:lnTo>
                    <a:pt x="8939049" y="3043105"/>
                  </a:lnTo>
                  <a:close/>
                  <a:moveTo>
                    <a:pt x="8755388" y="2965359"/>
                  </a:moveTo>
                  <a:lnTo>
                    <a:pt x="8736662" y="2975797"/>
                  </a:lnTo>
                  <a:lnTo>
                    <a:pt x="8741704" y="2977237"/>
                  </a:lnTo>
                  <a:lnTo>
                    <a:pt x="8746746" y="2977237"/>
                  </a:lnTo>
                  <a:lnTo>
                    <a:pt x="8750347" y="2977237"/>
                  </a:lnTo>
                  <a:lnTo>
                    <a:pt x="8752148" y="2972198"/>
                  </a:lnTo>
                  <a:close/>
                  <a:moveTo>
                    <a:pt x="8809046" y="2935844"/>
                  </a:moveTo>
                  <a:lnTo>
                    <a:pt x="8779876" y="2951681"/>
                  </a:lnTo>
                  <a:lnTo>
                    <a:pt x="8784918" y="2951681"/>
                  </a:lnTo>
                  <a:lnTo>
                    <a:pt x="8789960" y="2953121"/>
                  </a:lnTo>
                  <a:close/>
                  <a:moveTo>
                    <a:pt x="9048165" y="2899491"/>
                  </a:moveTo>
                  <a:lnTo>
                    <a:pt x="9034480" y="2908129"/>
                  </a:lnTo>
                  <a:lnTo>
                    <a:pt x="9018635" y="2914968"/>
                  </a:lnTo>
                  <a:lnTo>
                    <a:pt x="9025837" y="2918567"/>
                  </a:lnTo>
                  <a:lnTo>
                    <a:pt x="9030879" y="2923966"/>
                  </a:lnTo>
                  <a:lnTo>
                    <a:pt x="9034480" y="2930805"/>
                  </a:lnTo>
                  <a:lnTo>
                    <a:pt x="9037721" y="2939444"/>
                  </a:lnTo>
                  <a:lnTo>
                    <a:pt x="9043123" y="2932605"/>
                  </a:lnTo>
                  <a:lnTo>
                    <a:pt x="9044564" y="2922167"/>
                  </a:lnTo>
                  <a:lnTo>
                    <a:pt x="9048165" y="2909929"/>
                  </a:lnTo>
                  <a:close/>
                  <a:moveTo>
                    <a:pt x="8847579" y="2779992"/>
                  </a:moveTo>
                  <a:lnTo>
                    <a:pt x="8833534" y="2787190"/>
                  </a:lnTo>
                  <a:lnTo>
                    <a:pt x="8809046" y="2799068"/>
                  </a:lnTo>
                  <a:lnTo>
                    <a:pt x="8786719" y="2813106"/>
                  </a:lnTo>
                  <a:lnTo>
                    <a:pt x="8769433" y="2828583"/>
                  </a:lnTo>
                  <a:lnTo>
                    <a:pt x="8753948" y="2847660"/>
                  </a:lnTo>
                  <a:lnTo>
                    <a:pt x="8781317" y="2828583"/>
                  </a:lnTo>
                  <a:lnTo>
                    <a:pt x="8810847" y="2806267"/>
                  </a:lnTo>
                  <a:close/>
                  <a:moveTo>
                    <a:pt x="9089578" y="2643216"/>
                  </a:moveTo>
                  <a:lnTo>
                    <a:pt x="9093180" y="2648615"/>
                  </a:lnTo>
                  <a:lnTo>
                    <a:pt x="9094980" y="2648615"/>
                  </a:lnTo>
                  <a:lnTo>
                    <a:pt x="9091379" y="2643216"/>
                  </a:lnTo>
                  <a:close/>
                  <a:moveTo>
                    <a:pt x="9138194" y="2634577"/>
                  </a:moveTo>
                  <a:lnTo>
                    <a:pt x="9122709" y="2641776"/>
                  </a:lnTo>
                  <a:lnTo>
                    <a:pt x="9134953" y="2639976"/>
                  </a:lnTo>
                  <a:close/>
                  <a:moveTo>
                    <a:pt x="2240148" y="2617688"/>
                  </a:moveTo>
                  <a:lnTo>
                    <a:pt x="2222870" y="2626327"/>
                  </a:lnTo>
                  <a:lnTo>
                    <a:pt x="2214230" y="2629926"/>
                  </a:lnTo>
                  <a:lnTo>
                    <a:pt x="2226469" y="2629926"/>
                  </a:lnTo>
                  <a:lnTo>
                    <a:pt x="2235108" y="2629926"/>
                  </a:lnTo>
                  <a:close/>
                  <a:moveTo>
                    <a:pt x="3865395" y="2615888"/>
                  </a:moveTo>
                  <a:lnTo>
                    <a:pt x="3858556" y="2619487"/>
                  </a:lnTo>
                  <a:lnTo>
                    <a:pt x="3851716" y="2623087"/>
                  </a:lnTo>
                  <a:lnTo>
                    <a:pt x="3862155" y="2626327"/>
                  </a:lnTo>
                  <a:close/>
                  <a:moveTo>
                    <a:pt x="429306" y="2615589"/>
                  </a:moveTo>
                  <a:lnTo>
                    <a:pt x="411673" y="2629630"/>
                  </a:lnTo>
                  <a:lnTo>
                    <a:pt x="423908" y="2631430"/>
                  </a:lnTo>
                  <a:lnTo>
                    <a:pt x="434344" y="2629630"/>
                  </a:lnTo>
                  <a:lnTo>
                    <a:pt x="430745" y="2622790"/>
                  </a:lnTo>
                  <a:close/>
                  <a:moveTo>
                    <a:pt x="6207143" y="2608731"/>
                  </a:moveTo>
                  <a:lnTo>
                    <a:pt x="6189498" y="2619173"/>
                  </a:lnTo>
                  <a:lnTo>
                    <a:pt x="6182656" y="2624214"/>
                  </a:lnTo>
                  <a:lnTo>
                    <a:pt x="6177614" y="2629615"/>
                  </a:lnTo>
                  <a:lnTo>
                    <a:pt x="6189498" y="2627815"/>
                  </a:lnTo>
                  <a:lnTo>
                    <a:pt x="6199941" y="2626014"/>
                  </a:lnTo>
                  <a:lnTo>
                    <a:pt x="6208583" y="2626014"/>
                  </a:lnTo>
                  <a:lnTo>
                    <a:pt x="6207143" y="2617373"/>
                  </a:lnTo>
                  <a:close/>
                  <a:moveTo>
                    <a:pt x="6593174" y="2589647"/>
                  </a:moveTo>
                  <a:lnTo>
                    <a:pt x="6563645" y="2600089"/>
                  </a:lnTo>
                  <a:lnTo>
                    <a:pt x="6534117" y="2614132"/>
                  </a:lnTo>
                  <a:lnTo>
                    <a:pt x="6546360" y="2608731"/>
                  </a:lnTo>
                  <a:lnTo>
                    <a:pt x="6570487" y="2601890"/>
                  </a:lnTo>
                  <a:close/>
                  <a:moveTo>
                    <a:pt x="3469072" y="2586732"/>
                  </a:moveTo>
                  <a:lnTo>
                    <a:pt x="3434515" y="2605449"/>
                  </a:lnTo>
                  <a:lnTo>
                    <a:pt x="3458633" y="2605449"/>
                  </a:lnTo>
                  <a:close/>
                  <a:moveTo>
                    <a:pt x="2439209" y="2586732"/>
                  </a:moveTo>
                  <a:lnTo>
                    <a:pt x="2406452" y="2604010"/>
                  </a:lnTo>
                  <a:lnTo>
                    <a:pt x="2375135" y="2623087"/>
                  </a:lnTo>
                  <a:lnTo>
                    <a:pt x="2385574" y="2619487"/>
                  </a:lnTo>
                  <a:lnTo>
                    <a:pt x="2397813" y="2614448"/>
                  </a:lnTo>
                  <a:lnTo>
                    <a:pt x="2408252" y="2607249"/>
                  </a:lnTo>
                  <a:lnTo>
                    <a:pt x="2418691" y="2600410"/>
                  </a:lnTo>
                  <a:close/>
                  <a:moveTo>
                    <a:pt x="4071655" y="2581332"/>
                  </a:moveTo>
                  <a:lnTo>
                    <a:pt x="4034939" y="2595011"/>
                  </a:lnTo>
                  <a:lnTo>
                    <a:pt x="4024860" y="2600410"/>
                  </a:lnTo>
                  <a:lnTo>
                    <a:pt x="4009021" y="2605449"/>
                  </a:lnTo>
                  <a:lnTo>
                    <a:pt x="3995343" y="2614448"/>
                  </a:lnTo>
                  <a:lnTo>
                    <a:pt x="3983104" y="2623087"/>
                  </a:lnTo>
                  <a:lnTo>
                    <a:pt x="3971225" y="2633526"/>
                  </a:lnTo>
                  <a:lnTo>
                    <a:pt x="3983104" y="2631726"/>
                  </a:lnTo>
                  <a:lnTo>
                    <a:pt x="3997143" y="2628126"/>
                  </a:lnTo>
                  <a:lnTo>
                    <a:pt x="4009021" y="2623087"/>
                  </a:lnTo>
                  <a:lnTo>
                    <a:pt x="4021260" y="2615888"/>
                  </a:lnTo>
                  <a:lnTo>
                    <a:pt x="4045378" y="2598610"/>
                  </a:lnTo>
                  <a:close/>
                  <a:moveTo>
                    <a:pt x="7869379" y="2570564"/>
                  </a:moveTo>
                  <a:lnTo>
                    <a:pt x="7839851" y="2582806"/>
                  </a:lnTo>
                  <a:lnTo>
                    <a:pt x="7813563" y="2594688"/>
                  </a:lnTo>
                  <a:lnTo>
                    <a:pt x="7791237" y="2606931"/>
                  </a:lnTo>
                  <a:lnTo>
                    <a:pt x="7775753" y="2617373"/>
                  </a:lnTo>
                  <a:lnTo>
                    <a:pt x="7810323" y="2612332"/>
                  </a:lnTo>
                  <a:lnTo>
                    <a:pt x="7820765" y="2610531"/>
                  </a:lnTo>
                  <a:lnTo>
                    <a:pt x="7829408" y="2608731"/>
                  </a:lnTo>
                  <a:lnTo>
                    <a:pt x="7838050" y="2605130"/>
                  </a:lnTo>
                  <a:lnTo>
                    <a:pt x="7846693" y="2600089"/>
                  </a:lnTo>
                  <a:lnTo>
                    <a:pt x="7853535" y="2594688"/>
                  </a:lnTo>
                  <a:lnTo>
                    <a:pt x="7858936" y="2587847"/>
                  </a:lnTo>
                  <a:lnTo>
                    <a:pt x="7863978" y="2581006"/>
                  </a:lnTo>
                  <a:close/>
                  <a:moveTo>
                    <a:pt x="939579" y="2569146"/>
                  </a:moveTo>
                  <a:lnTo>
                    <a:pt x="916908" y="2584627"/>
                  </a:lnTo>
                  <a:lnTo>
                    <a:pt x="898196" y="2601908"/>
                  </a:lnTo>
                  <a:lnTo>
                    <a:pt x="905033" y="2601908"/>
                  </a:lnTo>
                  <a:lnTo>
                    <a:pt x="908272" y="2600108"/>
                  </a:lnTo>
                  <a:lnTo>
                    <a:pt x="911871" y="2594708"/>
                  </a:lnTo>
                  <a:lnTo>
                    <a:pt x="925545" y="2581027"/>
                  </a:lnTo>
                  <a:close/>
                  <a:moveTo>
                    <a:pt x="3812120" y="2564415"/>
                  </a:moveTo>
                  <a:lnTo>
                    <a:pt x="3699451" y="2619487"/>
                  </a:lnTo>
                  <a:lnTo>
                    <a:pt x="3714929" y="2619487"/>
                  </a:lnTo>
                  <a:lnTo>
                    <a:pt x="3719969" y="2617688"/>
                  </a:lnTo>
                  <a:close/>
                  <a:moveTo>
                    <a:pt x="138543" y="2559065"/>
                  </a:moveTo>
                  <a:lnTo>
                    <a:pt x="133146" y="2560865"/>
                  </a:lnTo>
                  <a:lnTo>
                    <a:pt x="128108" y="2581027"/>
                  </a:lnTo>
                  <a:lnTo>
                    <a:pt x="128108" y="2582827"/>
                  </a:lnTo>
                  <a:lnTo>
                    <a:pt x="129907" y="2579226"/>
                  </a:lnTo>
                  <a:lnTo>
                    <a:pt x="133146" y="2569146"/>
                  </a:lnTo>
                  <a:close/>
                  <a:moveTo>
                    <a:pt x="1365287" y="2552224"/>
                  </a:moveTo>
                  <a:lnTo>
                    <a:pt x="1359889" y="2555465"/>
                  </a:lnTo>
                  <a:lnTo>
                    <a:pt x="1363488" y="2553665"/>
                  </a:lnTo>
                  <a:close/>
                  <a:moveTo>
                    <a:pt x="5158252" y="2538411"/>
                  </a:moveTo>
                  <a:lnTo>
                    <a:pt x="5101346" y="2589899"/>
                  </a:lnTo>
                  <a:lnTo>
                    <a:pt x="5097744" y="2591699"/>
                  </a:lnTo>
                  <a:lnTo>
                    <a:pt x="5092702" y="2596740"/>
                  </a:lnTo>
                  <a:lnTo>
                    <a:pt x="5084058" y="2603941"/>
                  </a:lnTo>
                  <a:lnTo>
                    <a:pt x="5095944" y="2598540"/>
                  </a:lnTo>
                  <a:lnTo>
                    <a:pt x="5108189" y="2593500"/>
                  </a:lnTo>
                  <a:lnTo>
                    <a:pt x="5118634" y="2584858"/>
                  </a:lnTo>
                  <a:lnTo>
                    <a:pt x="5128719" y="2572617"/>
                  </a:lnTo>
                  <a:close/>
                  <a:moveTo>
                    <a:pt x="1391196" y="2534943"/>
                  </a:moveTo>
                  <a:lnTo>
                    <a:pt x="1366726" y="2550424"/>
                  </a:lnTo>
                  <a:lnTo>
                    <a:pt x="1370325" y="2550424"/>
                  </a:lnTo>
                  <a:lnTo>
                    <a:pt x="1378961" y="2545024"/>
                  </a:lnTo>
                  <a:close/>
                  <a:moveTo>
                    <a:pt x="1168087" y="2526303"/>
                  </a:moveTo>
                  <a:lnTo>
                    <a:pt x="1168087" y="2527743"/>
                  </a:lnTo>
                  <a:lnTo>
                    <a:pt x="1169886" y="2526303"/>
                  </a:lnTo>
                  <a:close/>
                  <a:moveTo>
                    <a:pt x="3444954" y="2521220"/>
                  </a:moveTo>
                  <a:lnTo>
                    <a:pt x="3442150" y="2523229"/>
                  </a:lnTo>
                  <a:lnTo>
                    <a:pt x="3434515" y="2524820"/>
                  </a:lnTo>
                  <a:lnTo>
                    <a:pt x="3424076" y="2528059"/>
                  </a:lnTo>
                  <a:lnTo>
                    <a:pt x="3405358" y="2538498"/>
                  </a:lnTo>
                  <a:lnTo>
                    <a:pt x="3420837" y="2538498"/>
                  </a:lnTo>
                  <a:lnTo>
                    <a:pt x="3442150" y="2523229"/>
                  </a:lnTo>
                  <a:lnTo>
                    <a:pt x="3443155" y="2523020"/>
                  </a:lnTo>
                  <a:close/>
                  <a:moveTo>
                    <a:pt x="1154412" y="2519102"/>
                  </a:moveTo>
                  <a:lnTo>
                    <a:pt x="1109071" y="2541784"/>
                  </a:lnTo>
                  <a:lnTo>
                    <a:pt x="1091798" y="2559065"/>
                  </a:lnTo>
                  <a:lnTo>
                    <a:pt x="1077763" y="2572386"/>
                  </a:lnTo>
                  <a:lnTo>
                    <a:pt x="1067687" y="2581027"/>
                  </a:lnTo>
                  <a:lnTo>
                    <a:pt x="1062289" y="2584627"/>
                  </a:lnTo>
                  <a:lnTo>
                    <a:pt x="1057252" y="2587867"/>
                  </a:lnTo>
                  <a:lnTo>
                    <a:pt x="1048615" y="2591467"/>
                  </a:lnTo>
                  <a:lnTo>
                    <a:pt x="1043577" y="2593267"/>
                  </a:lnTo>
                  <a:lnTo>
                    <a:pt x="1029543" y="2606948"/>
                  </a:lnTo>
                  <a:lnTo>
                    <a:pt x="1034941" y="2605148"/>
                  </a:lnTo>
                  <a:lnTo>
                    <a:pt x="1046816" y="2600108"/>
                  </a:lnTo>
                  <a:lnTo>
                    <a:pt x="1062289" y="2594708"/>
                  </a:lnTo>
                  <a:lnTo>
                    <a:pt x="1067687" y="2593267"/>
                  </a:lnTo>
                  <a:lnTo>
                    <a:pt x="1083161" y="2593267"/>
                  </a:lnTo>
                  <a:lnTo>
                    <a:pt x="1084960" y="2589667"/>
                  </a:lnTo>
                  <a:lnTo>
                    <a:pt x="1086760" y="2586427"/>
                  </a:lnTo>
                  <a:lnTo>
                    <a:pt x="1086760" y="2574186"/>
                  </a:lnTo>
                  <a:lnTo>
                    <a:pt x="1096835" y="2574186"/>
                  </a:lnTo>
                  <a:lnTo>
                    <a:pt x="1112669" y="2574186"/>
                  </a:lnTo>
                  <a:lnTo>
                    <a:pt x="1115908" y="2572386"/>
                  </a:lnTo>
                  <a:lnTo>
                    <a:pt x="1114468" y="2569146"/>
                  </a:lnTo>
                  <a:lnTo>
                    <a:pt x="1110870" y="2567346"/>
                  </a:lnTo>
                  <a:lnTo>
                    <a:pt x="1107271" y="2564105"/>
                  </a:lnTo>
                  <a:lnTo>
                    <a:pt x="1104033" y="2564105"/>
                  </a:lnTo>
                  <a:lnTo>
                    <a:pt x="1100434" y="2567346"/>
                  </a:lnTo>
                  <a:lnTo>
                    <a:pt x="1098635" y="2570586"/>
                  </a:lnTo>
                  <a:lnTo>
                    <a:pt x="1096835" y="2574186"/>
                  </a:lnTo>
                  <a:lnTo>
                    <a:pt x="1096835" y="2564105"/>
                  </a:lnTo>
                  <a:lnTo>
                    <a:pt x="1107271" y="2560865"/>
                  </a:lnTo>
                  <a:lnTo>
                    <a:pt x="1117707" y="2555465"/>
                  </a:lnTo>
                  <a:lnTo>
                    <a:pt x="1124904" y="2550424"/>
                  </a:lnTo>
                  <a:lnTo>
                    <a:pt x="1129942" y="2543584"/>
                  </a:lnTo>
                  <a:lnTo>
                    <a:pt x="1133541" y="2538183"/>
                  </a:lnTo>
                  <a:lnTo>
                    <a:pt x="1138579" y="2534943"/>
                  </a:lnTo>
                  <a:lnTo>
                    <a:pt x="1143976" y="2531343"/>
                  </a:lnTo>
                  <a:lnTo>
                    <a:pt x="1150814" y="2529543"/>
                  </a:lnTo>
                  <a:lnTo>
                    <a:pt x="1150814" y="2527743"/>
                  </a:lnTo>
                  <a:close/>
                  <a:moveTo>
                    <a:pt x="9196894" y="2512199"/>
                  </a:moveTo>
                  <a:lnTo>
                    <a:pt x="9159081" y="2526236"/>
                  </a:lnTo>
                  <a:lnTo>
                    <a:pt x="9122709" y="2541713"/>
                  </a:lnTo>
                  <a:lnTo>
                    <a:pt x="9088138" y="2557191"/>
                  </a:lnTo>
                  <a:lnTo>
                    <a:pt x="9056808" y="2574108"/>
                  </a:lnTo>
                  <a:lnTo>
                    <a:pt x="9032680" y="2587785"/>
                  </a:lnTo>
                  <a:lnTo>
                    <a:pt x="8992706" y="2612261"/>
                  </a:lnTo>
                  <a:lnTo>
                    <a:pt x="8951293" y="2634577"/>
                  </a:lnTo>
                  <a:lnTo>
                    <a:pt x="8907718" y="2659053"/>
                  </a:lnTo>
                  <a:lnTo>
                    <a:pt x="8861263" y="2679929"/>
                  </a:lnTo>
                  <a:lnTo>
                    <a:pt x="8859463" y="2686768"/>
                  </a:lnTo>
                  <a:lnTo>
                    <a:pt x="8854421" y="2691807"/>
                  </a:lnTo>
                  <a:lnTo>
                    <a:pt x="8843978" y="2704045"/>
                  </a:lnTo>
                  <a:lnTo>
                    <a:pt x="8829933" y="2710884"/>
                  </a:lnTo>
                  <a:lnTo>
                    <a:pt x="8814448" y="2715923"/>
                  </a:lnTo>
                  <a:lnTo>
                    <a:pt x="8807606" y="2719522"/>
                  </a:lnTo>
                  <a:lnTo>
                    <a:pt x="8802204" y="2722762"/>
                  </a:lnTo>
                  <a:lnTo>
                    <a:pt x="8819490" y="2717723"/>
                  </a:lnTo>
                  <a:lnTo>
                    <a:pt x="8835335" y="2710884"/>
                  </a:lnTo>
                  <a:lnTo>
                    <a:pt x="8850820" y="2702245"/>
                  </a:lnTo>
                  <a:lnTo>
                    <a:pt x="8866305" y="2690007"/>
                  </a:lnTo>
                  <a:lnTo>
                    <a:pt x="8874948" y="2681369"/>
                  </a:lnTo>
                  <a:lnTo>
                    <a:pt x="8885391" y="2674530"/>
                  </a:lnTo>
                  <a:lnTo>
                    <a:pt x="8897635" y="2665892"/>
                  </a:lnTo>
                  <a:lnTo>
                    <a:pt x="8909519" y="2659053"/>
                  </a:lnTo>
                  <a:lnTo>
                    <a:pt x="8939049" y="2648615"/>
                  </a:lnTo>
                  <a:lnTo>
                    <a:pt x="8970379" y="2639976"/>
                  </a:lnTo>
                  <a:lnTo>
                    <a:pt x="8977221" y="2631338"/>
                  </a:lnTo>
                  <a:lnTo>
                    <a:pt x="8987665" y="2622699"/>
                  </a:lnTo>
                  <a:lnTo>
                    <a:pt x="8999909" y="2614061"/>
                  </a:lnTo>
                  <a:lnTo>
                    <a:pt x="9015394" y="2605062"/>
                  </a:lnTo>
                  <a:lnTo>
                    <a:pt x="9029078" y="2600023"/>
                  </a:lnTo>
                  <a:lnTo>
                    <a:pt x="9039522" y="2594624"/>
                  </a:lnTo>
                  <a:lnTo>
                    <a:pt x="9048165" y="2586346"/>
                  </a:lnTo>
                  <a:lnTo>
                    <a:pt x="9053206" y="2579147"/>
                  </a:lnTo>
                  <a:lnTo>
                    <a:pt x="9056808" y="2574108"/>
                  </a:lnTo>
                  <a:lnTo>
                    <a:pt x="9065450" y="2570508"/>
                  </a:lnTo>
                  <a:lnTo>
                    <a:pt x="9108665" y="2553591"/>
                  </a:lnTo>
                  <a:lnTo>
                    <a:pt x="9146837" y="2538114"/>
                  </a:lnTo>
                  <a:lnTo>
                    <a:pt x="9160882" y="2534875"/>
                  </a:lnTo>
                  <a:lnTo>
                    <a:pt x="9174566" y="2527676"/>
                  </a:lnTo>
                  <a:lnTo>
                    <a:pt x="9185010" y="2520837"/>
                  </a:lnTo>
                  <a:close/>
                  <a:moveTo>
                    <a:pt x="807873" y="2505421"/>
                  </a:moveTo>
                  <a:lnTo>
                    <a:pt x="778724" y="2527743"/>
                  </a:lnTo>
                  <a:lnTo>
                    <a:pt x="752815" y="2550424"/>
                  </a:lnTo>
                  <a:lnTo>
                    <a:pt x="759652" y="2552224"/>
                  </a:lnTo>
                  <a:lnTo>
                    <a:pt x="766489" y="2552224"/>
                  </a:lnTo>
                  <a:lnTo>
                    <a:pt x="775126" y="2550424"/>
                  </a:lnTo>
                  <a:lnTo>
                    <a:pt x="787361" y="2546824"/>
                  </a:lnTo>
                  <a:lnTo>
                    <a:pt x="797437" y="2538183"/>
                  </a:lnTo>
                  <a:lnTo>
                    <a:pt x="804634" y="2531343"/>
                  </a:lnTo>
                  <a:lnTo>
                    <a:pt x="807873" y="2526303"/>
                  </a:lnTo>
                  <a:lnTo>
                    <a:pt x="807873" y="2519102"/>
                  </a:lnTo>
                  <a:close/>
                  <a:moveTo>
                    <a:pt x="2349217" y="2484865"/>
                  </a:moveTo>
                  <a:lnTo>
                    <a:pt x="2314661" y="2502143"/>
                  </a:lnTo>
                  <a:lnTo>
                    <a:pt x="2347418" y="2491704"/>
                  </a:lnTo>
                  <a:lnTo>
                    <a:pt x="2349217" y="2488465"/>
                  </a:lnTo>
                  <a:close/>
                  <a:moveTo>
                    <a:pt x="846017" y="2479139"/>
                  </a:moveTo>
                  <a:lnTo>
                    <a:pt x="821907" y="2496780"/>
                  </a:lnTo>
                  <a:lnTo>
                    <a:pt x="823706" y="2496780"/>
                  </a:lnTo>
                  <a:lnTo>
                    <a:pt x="825505" y="2494980"/>
                  </a:lnTo>
                  <a:close/>
                  <a:moveTo>
                    <a:pt x="7283851" y="2479106"/>
                  </a:moveTo>
                  <a:lnTo>
                    <a:pt x="7159256" y="2541758"/>
                  </a:lnTo>
                  <a:lnTo>
                    <a:pt x="7159256" y="2543558"/>
                  </a:lnTo>
                  <a:lnTo>
                    <a:pt x="7157455" y="2553640"/>
                  </a:lnTo>
                  <a:lnTo>
                    <a:pt x="7156015" y="2559041"/>
                  </a:lnTo>
                  <a:lnTo>
                    <a:pt x="7154214" y="2564082"/>
                  </a:lnTo>
                  <a:lnTo>
                    <a:pt x="7156015" y="2567323"/>
                  </a:lnTo>
                  <a:lnTo>
                    <a:pt x="7157455" y="2565883"/>
                  </a:lnTo>
                  <a:lnTo>
                    <a:pt x="7164657" y="2559041"/>
                  </a:lnTo>
                  <a:lnTo>
                    <a:pt x="7167898" y="2553640"/>
                  </a:lnTo>
                  <a:lnTo>
                    <a:pt x="7171499" y="2548599"/>
                  </a:lnTo>
                  <a:lnTo>
                    <a:pt x="7190585" y="2531316"/>
                  </a:lnTo>
                  <a:lnTo>
                    <a:pt x="7193826" y="2527715"/>
                  </a:lnTo>
                  <a:lnTo>
                    <a:pt x="7204269" y="2522674"/>
                  </a:lnTo>
                  <a:lnTo>
                    <a:pt x="7221554" y="2519074"/>
                  </a:lnTo>
                  <a:lnTo>
                    <a:pt x="7226595" y="2512232"/>
                  </a:lnTo>
                  <a:lnTo>
                    <a:pt x="7231997" y="2507191"/>
                  </a:lnTo>
                  <a:lnTo>
                    <a:pt x="7238838" y="2507191"/>
                  </a:lnTo>
                  <a:lnTo>
                    <a:pt x="7242440" y="2503591"/>
                  </a:lnTo>
                  <a:lnTo>
                    <a:pt x="7245680" y="2499990"/>
                  </a:lnTo>
                  <a:lnTo>
                    <a:pt x="7251082" y="2499990"/>
                  </a:lnTo>
                  <a:lnTo>
                    <a:pt x="7261525" y="2496749"/>
                  </a:lnTo>
                  <a:lnTo>
                    <a:pt x="7271968" y="2493149"/>
                  </a:lnTo>
                  <a:lnTo>
                    <a:pt x="7278810" y="2488108"/>
                  </a:lnTo>
                  <a:close/>
                  <a:moveTo>
                    <a:pt x="141782" y="2467258"/>
                  </a:moveTo>
                  <a:lnTo>
                    <a:pt x="131346" y="2475899"/>
                  </a:lnTo>
                  <a:lnTo>
                    <a:pt x="131346" y="2479139"/>
                  </a:lnTo>
                  <a:lnTo>
                    <a:pt x="133146" y="2477699"/>
                  </a:lnTo>
                  <a:lnTo>
                    <a:pt x="136744" y="2472299"/>
                  </a:lnTo>
                  <a:close/>
                  <a:moveTo>
                    <a:pt x="368490" y="2461858"/>
                  </a:moveTo>
                  <a:lnTo>
                    <a:pt x="332145" y="2494980"/>
                  </a:lnTo>
                  <a:lnTo>
                    <a:pt x="318501" y="2507920"/>
                  </a:lnTo>
                  <a:lnTo>
                    <a:pt x="314872" y="2510461"/>
                  </a:lnTo>
                  <a:lnTo>
                    <a:pt x="297599" y="2527743"/>
                  </a:lnTo>
                  <a:lnTo>
                    <a:pt x="318501" y="2507920"/>
                  </a:lnTo>
                  <a:lnTo>
                    <a:pt x="322069" y="2505421"/>
                  </a:lnTo>
                  <a:lnTo>
                    <a:pt x="328906" y="2500021"/>
                  </a:lnTo>
                  <a:lnTo>
                    <a:pt x="346180" y="2493180"/>
                  </a:lnTo>
                  <a:lnTo>
                    <a:pt x="359854" y="2488140"/>
                  </a:lnTo>
                  <a:lnTo>
                    <a:pt x="366691" y="2470499"/>
                  </a:lnTo>
                  <a:lnTo>
                    <a:pt x="370290" y="2467258"/>
                  </a:lnTo>
                  <a:close/>
                  <a:moveTo>
                    <a:pt x="8693088" y="2461808"/>
                  </a:moveTo>
                  <a:lnTo>
                    <a:pt x="8684445" y="2468646"/>
                  </a:lnTo>
                  <a:lnTo>
                    <a:pt x="8691648" y="2491322"/>
                  </a:lnTo>
                  <a:lnTo>
                    <a:pt x="8698490" y="2510399"/>
                  </a:lnTo>
                  <a:lnTo>
                    <a:pt x="8703531" y="2524437"/>
                  </a:lnTo>
                  <a:lnTo>
                    <a:pt x="8710734" y="2539914"/>
                  </a:lnTo>
                  <a:lnTo>
                    <a:pt x="8729820" y="2526236"/>
                  </a:lnTo>
                  <a:lnTo>
                    <a:pt x="8722618" y="2513998"/>
                  </a:lnTo>
                  <a:lnTo>
                    <a:pt x="8719377" y="2510399"/>
                  </a:lnTo>
                  <a:lnTo>
                    <a:pt x="8712534" y="2505360"/>
                  </a:lnTo>
                  <a:lnTo>
                    <a:pt x="8705332" y="2503560"/>
                  </a:lnTo>
                  <a:lnTo>
                    <a:pt x="8700290" y="2499961"/>
                  </a:lnTo>
                  <a:lnTo>
                    <a:pt x="8696689" y="2494922"/>
                  </a:lnTo>
                  <a:lnTo>
                    <a:pt x="8693088" y="2489523"/>
                  </a:lnTo>
                  <a:lnTo>
                    <a:pt x="8691648" y="2484484"/>
                  </a:lnTo>
                  <a:lnTo>
                    <a:pt x="8689847" y="2479084"/>
                  </a:lnTo>
                  <a:lnTo>
                    <a:pt x="8691648" y="2472246"/>
                  </a:lnTo>
                  <a:lnTo>
                    <a:pt x="8693088" y="2465407"/>
                  </a:lnTo>
                  <a:close/>
                  <a:moveTo>
                    <a:pt x="8850820" y="2456768"/>
                  </a:moveTo>
                  <a:lnTo>
                    <a:pt x="8800403" y="2488083"/>
                  </a:lnTo>
                  <a:lnTo>
                    <a:pt x="8826692" y="2472246"/>
                  </a:lnTo>
                  <a:close/>
                  <a:moveTo>
                    <a:pt x="5267382" y="2453438"/>
                  </a:moveTo>
                  <a:lnTo>
                    <a:pt x="5260539" y="2455239"/>
                  </a:lnTo>
                  <a:lnTo>
                    <a:pt x="5215519" y="2489804"/>
                  </a:lnTo>
                  <a:lnTo>
                    <a:pt x="5243251" y="2472521"/>
                  </a:lnTo>
                  <a:close/>
                  <a:moveTo>
                    <a:pt x="5052724" y="2437956"/>
                  </a:moveTo>
                  <a:lnTo>
                    <a:pt x="4992576" y="2482963"/>
                  </a:lnTo>
                  <a:lnTo>
                    <a:pt x="4937110" y="2526530"/>
                  </a:lnTo>
                  <a:lnTo>
                    <a:pt x="4938911" y="2526530"/>
                  </a:lnTo>
                  <a:lnTo>
                    <a:pt x="4938911" y="2535171"/>
                  </a:lnTo>
                  <a:lnTo>
                    <a:pt x="4961242" y="2512487"/>
                  </a:lnTo>
                  <a:lnTo>
                    <a:pt x="4982131" y="2491604"/>
                  </a:lnTo>
                  <a:lnTo>
                    <a:pt x="5004461" y="2476122"/>
                  </a:lnTo>
                  <a:lnTo>
                    <a:pt x="5028953" y="2460279"/>
                  </a:lnTo>
                  <a:lnTo>
                    <a:pt x="5050923" y="2450198"/>
                  </a:lnTo>
                  <a:lnTo>
                    <a:pt x="5050923" y="2444797"/>
                  </a:lnTo>
                  <a:lnTo>
                    <a:pt x="5052724" y="2439756"/>
                  </a:lnTo>
                  <a:close/>
                  <a:moveTo>
                    <a:pt x="1145416" y="2430896"/>
                  </a:moveTo>
                  <a:lnTo>
                    <a:pt x="1129942" y="2437736"/>
                  </a:lnTo>
                  <a:lnTo>
                    <a:pt x="1114468" y="2444577"/>
                  </a:lnTo>
                  <a:lnTo>
                    <a:pt x="1095396" y="2451417"/>
                  </a:lnTo>
                  <a:lnTo>
                    <a:pt x="1074525" y="2456818"/>
                  </a:lnTo>
                  <a:lnTo>
                    <a:pt x="1074525" y="2458618"/>
                  </a:lnTo>
                  <a:lnTo>
                    <a:pt x="1074525" y="2465458"/>
                  </a:lnTo>
                  <a:lnTo>
                    <a:pt x="1062289" y="2484540"/>
                  </a:lnTo>
                  <a:lnTo>
                    <a:pt x="1043577" y="2501821"/>
                  </a:lnTo>
                  <a:lnTo>
                    <a:pt x="1020906" y="2519102"/>
                  </a:lnTo>
                  <a:lnTo>
                    <a:pt x="994997" y="2536743"/>
                  </a:lnTo>
                  <a:lnTo>
                    <a:pt x="965489" y="2553665"/>
                  </a:lnTo>
                  <a:lnTo>
                    <a:pt x="941379" y="2569146"/>
                  </a:lnTo>
                  <a:lnTo>
                    <a:pt x="950015" y="2564105"/>
                  </a:lnTo>
                  <a:lnTo>
                    <a:pt x="956852" y="2560865"/>
                  </a:lnTo>
                  <a:lnTo>
                    <a:pt x="961890" y="2559065"/>
                  </a:lnTo>
                  <a:lnTo>
                    <a:pt x="967288" y="2560865"/>
                  </a:lnTo>
                  <a:lnTo>
                    <a:pt x="972326" y="2562305"/>
                  </a:lnTo>
                  <a:lnTo>
                    <a:pt x="977724" y="2559065"/>
                  </a:lnTo>
                  <a:lnTo>
                    <a:pt x="982762" y="2557265"/>
                  </a:lnTo>
                  <a:lnTo>
                    <a:pt x="989959" y="2557265"/>
                  </a:lnTo>
                  <a:lnTo>
                    <a:pt x="998595" y="2557265"/>
                  </a:lnTo>
                  <a:lnTo>
                    <a:pt x="1003633" y="2548624"/>
                  </a:lnTo>
                  <a:lnTo>
                    <a:pt x="1009031" y="2538183"/>
                  </a:lnTo>
                  <a:lnTo>
                    <a:pt x="1017668" y="2529543"/>
                  </a:lnTo>
                  <a:lnTo>
                    <a:pt x="1026304" y="2520902"/>
                  </a:lnTo>
                  <a:lnTo>
                    <a:pt x="1034941" y="2514062"/>
                  </a:lnTo>
                  <a:lnTo>
                    <a:pt x="1045016" y="2507221"/>
                  </a:lnTo>
                  <a:lnTo>
                    <a:pt x="1055452" y="2500021"/>
                  </a:lnTo>
                  <a:lnTo>
                    <a:pt x="1067687" y="2494980"/>
                  </a:lnTo>
                  <a:lnTo>
                    <a:pt x="1076324" y="2479139"/>
                  </a:lnTo>
                  <a:lnTo>
                    <a:pt x="1089998" y="2463658"/>
                  </a:lnTo>
                  <a:lnTo>
                    <a:pt x="1093597" y="2458618"/>
                  </a:lnTo>
                  <a:lnTo>
                    <a:pt x="1098635" y="2453217"/>
                  </a:lnTo>
                  <a:lnTo>
                    <a:pt x="1110870" y="2448177"/>
                  </a:lnTo>
                  <a:lnTo>
                    <a:pt x="1123105" y="2444577"/>
                  </a:lnTo>
                  <a:lnTo>
                    <a:pt x="1136780" y="2442777"/>
                  </a:lnTo>
                  <a:close/>
                  <a:moveTo>
                    <a:pt x="7230196" y="2429056"/>
                  </a:moveTo>
                  <a:lnTo>
                    <a:pt x="7206069" y="2437698"/>
                  </a:lnTo>
                  <a:lnTo>
                    <a:pt x="7197427" y="2442739"/>
                  </a:lnTo>
                  <a:lnTo>
                    <a:pt x="7190585" y="2449940"/>
                  </a:lnTo>
                  <a:close/>
                  <a:moveTo>
                    <a:pt x="5296916" y="2427515"/>
                  </a:moveTo>
                  <a:lnTo>
                    <a:pt x="5281429" y="2439756"/>
                  </a:lnTo>
                  <a:lnTo>
                    <a:pt x="5281429" y="2441557"/>
                  </a:lnTo>
                  <a:lnTo>
                    <a:pt x="5276026" y="2444797"/>
                  </a:lnTo>
                  <a:lnTo>
                    <a:pt x="5279628" y="2444797"/>
                  </a:lnTo>
                  <a:lnTo>
                    <a:pt x="5284670" y="2439756"/>
                  </a:lnTo>
                  <a:close/>
                  <a:moveTo>
                    <a:pt x="5953990" y="2420415"/>
                  </a:moveTo>
                  <a:lnTo>
                    <a:pt x="5935265" y="2430857"/>
                  </a:lnTo>
                  <a:lnTo>
                    <a:pt x="5907537" y="2444539"/>
                  </a:lnTo>
                  <a:lnTo>
                    <a:pt x="5879809" y="2454981"/>
                  </a:lnTo>
                  <a:lnTo>
                    <a:pt x="5851721" y="2460022"/>
                  </a:lnTo>
                  <a:lnTo>
                    <a:pt x="5825794" y="2461823"/>
                  </a:lnTo>
                  <a:lnTo>
                    <a:pt x="5798426" y="2461823"/>
                  </a:lnTo>
                  <a:lnTo>
                    <a:pt x="5777540" y="2475865"/>
                  </a:lnTo>
                  <a:lnTo>
                    <a:pt x="5751612" y="2488108"/>
                  </a:lnTo>
                  <a:lnTo>
                    <a:pt x="5751612" y="2539958"/>
                  </a:lnTo>
                  <a:lnTo>
                    <a:pt x="5779340" y="2527715"/>
                  </a:lnTo>
                  <a:lnTo>
                    <a:pt x="5805268" y="2512232"/>
                  </a:lnTo>
                  <a:lnTo>
                    <a:pt x="5832996" y="2494949"/>
                  </a:lnTo>
                  <a:lnTo>
                    <a:pt x="5858923" y="2475865"/>
                  </a:lnTo>
                  <a:lnTo>
                    <a:pt x="5860724" y="2475865"/>
                  </a:lnTo>
                  <a:lnTo>
                    <a:pt x="5910778" y="2444539"/>
                  </a:lnTo>
                  <a:lnTo>
                    <a:pt x="5933465" y="2432657"/>
                  </a:lnTo>
                  <a:lnTo>
                    <a:pt x="5953990" y="2422215"/>
                  </a:lnTo>
                  <a:close/>
                  <a:moveTo>
                    <a:pt x="5089100" y="2413832"/>
                  </a:moveTo>
                  <a:lnTo>
                    <a:pt x="5077215" y="2422474"/>
                  </a:lnTo>
                  <a:lnTo>
                    <a:pt x="5082257" y="2418873"/>
                  </a:lnTo>
                  <a:lnTo>
                    <a:pt x="5087300" y="2418873"/>
                  </a:lnTo>
                  <a:close/>
                  <a:moveTo>
                    <a:pt x="9231825" y="2411776"/>
                  </a:moveTo>
                  <a:lnTo>
                    <a:pt x="9202295" y="2425814"/>
                  </a:lnTo>
                  <a:lnTo>
                    <a:pt x="9215980" y="2430853"/>
                  </a:lnTo>
                  <a:lnTo>
                    <a:pt x="9221382" y="2434092"/>
                  </a:lnTo>
                  <a:lnTo>
                    <a:pt x="9224623" y="2427254"/>
                  </a:lnTo>
                  <a:lnTo>
                    <a:pt x="9230024" y="2417175"/>
                  </a:lnTo>
                  <a:close/>
                  <a:moveTo>
                    <a:pt x="3412197" y="2408915"/>
                  </a:moveTo>
                  <a:lnTo>
                    <a:pt x="3387720" y="2418994"/>
                  </a:lnTo>
                  <a:lnTo>
                    <a:pt x="3396719" y="2420794"/>
                  </a:lnTo>
                  <a:close/>
                  <a:moveTo>
                    <a:pt x="446579" y="2401374"/>
                  </a:moveTo>
                  <a:lnTo>
                    <a:pt x="418870" y="2422255"/>
                  </a:lnTo>
                  <a:lnTo>
                    <a:pt x="391161" y="2444577"/>
                  </a:lnTo>
                  <a:lnTo>
                    <a:pt x="397998" y="2446377"/>
                  </a:lnTo>
                  <a:lnTo>
                    <a:pt x="425707" y="2420455"/>
                  </a:lnTo>
                  <a:close/>
                  <a:moveTo>
                    <a:pt x="1179962" y="2394533"/>
                  </a:moveTo>
                  <a:lnTo>
                    <a:pt x="1179962" y="2396333"/>
                  </a:lnTo>
                  <a:lnTo>
                    <a:pt x="1181761" y="2394533"/>
                  </a:lnTo>
                  <a:close/>
                  <a:moveTo>
                    <a:pt x="7869379" y="2391249"/>
                  </a:moveTo>
                  <a:lnTo>
                    <a:pt x="7813563" y="2413573"/>
                  </a:lnTo>
                  <a:lnTo>
                    <a:pt x="7761709" y="2435898"/>
                  </a:lnTo>
                  <a:lnTo>
                    <a:pt x="7715255" y="2460022"/>
                  </a:lnTo>
                  <a:lnTo>
                    <a:pt x="7669882" y="2486307"/>
                  </a:lnTo>
                  <a:lnTo>
                    <a:pt x="7611185" y="2520874"/>
                  </a:lnTo>
                  <a:lnTo>
                    <a:pt x="7656198" y="2501790"/>
                  </a:lnTo>
                  <a:lnTo>
                    <a:pt x="7718496" y="2472265"/>
                  </a:lnTo>
                  <a:lnTo>
                    <a:pt x="7778994" y="2442739"/>
                  </a:lnTo>
                  <a:lnTo>
                    <a:pt x="7784395" y="2435898"/>
                  </a:lnTo>
                  <a:lnTo>
                    <a:pt x="7791237" y="2429056"/>
                  </a:lnTo>
                  <a:lnTo>
                    <a:pt x="7801680" y="2422215"/>
                  </a:lnTo>
                  <a:lnTo>
                    <a:pt x="7812123" y="2418614"/>
                  </a:lnTo>
                  <a:lnTo>
                    <a:pt x="7844892" y="2406732"/>
                  </a:lnTo>
                  <a:lnTo>
                    <a:pt x="7857136" y="2401331"/>
                  </a:lnTo>
                  <a:lnTo>
                    <a:pt x="7865778" y="2396290"/>
                  </a:lnTo>
                  <a:close/>
                  <a:moveTo>
                    <a:pt x="8964977" y="2385861"/>
                  </a:moveTo>
                  <a:lnTo>
                    <a:pt x="8914921" y="2417175"/>
                  </a:lnTo>
                  <a:lnTo>
                    <a:pt x="8925004" y="2413576"/>
                  </a:lnTo>
                  <a:lnTo>
                    <a:pt x="8937248" y="2408537"/>
                  </a:lnTo>
                  <a:lnTo>
                    <a:pt x="8944451" y="2403138"/>
                  </a:lnTo>
                  <a:lnTo>
                    <a:pt x="8953094" y="2394499"/>
                  </a:lnTo>
                  <a:close/>
                  <a:moveTo>
                    <a:pt x="8980823" y="2377222"/>
                  </a:moveTo>
                  <a:lnTo>
                    <a:pt x="8975421" y="2379022"/>
                  </a:lnTo>
                  <a:lnTo>
                    <a:pt x="8979022" y="2379022"/>
                  </a:lnTo>
                  <a:close/>
                  <a:moveTo>
                    <a:pt x="5758454" y="2366764"/>
                  </a:moveTo>
                  <a:lnTo>
                    <a:pt x="5760255" y="2375406"/>
                  </a:lnTo>
                  <a:lnTo>
                    <a:pt x="5760255" y="2384048"/>
                  </a:lnTo>
                  <a:lnTo>
                    <a:pt x="5781141" y="2370365"/>
                  </a:lnTo>
                  <a:lnTo>
                    <a:pt x="5782581" y="2370365"/>
                  </a:lnTo>
                  <a:lnTo>
                    <a:pt x="5767097" y="2368565"/>
                  </a:lnTo>
                  <a:lnTo>
                    <a:pt x="5762055" y="2366764"/>
                  </a:lnTo>
                  <a:close/>
                  <a:moveTo>
                    <a:pt x="1233580" y="2365011"/>
                  </a:moveTo>
                  <a:lnTo>
                    <a:pt x="1204432" y="2382292"/>
                  </a:lnTo>
                  <a:lnTo>
                    <a:pt x="1218106" y="2375452"/>
                  </a:lnTo>
                  <a:close/>
                  <a:moveTo>
                    <a:pt x="4647897" y="2358384"/>
                  </a:moveTo>
                  <a:lnTo>
                    <a:pt x="4644296" y="2360184"/>
                  </a:lnTo>
                  <a:lnTo>
                    <a:pt x="4616563" y="2381067"/>
                  </a:lnTo>
                  <a:lnTo>
                    <a:pt x="4590631" y="2400150"/>
                  </a:lnTo>
                  <a:lnTo>
                    <a:pt x="4564699" y="2417433"/>
                  </a:lnTo>
                  <a:lnTo>
                    <a:pt x="4538767" y="2436156"/>
                  </a:lnTo>
                  <a:lnTo>
                    <a:pt x="4502390" y="2463880"/>
                  </a:lnTo>
                  <a:lnTo>
                    <a:pt x="4467814" y="2488364"/>
                  </a:lnTo>
                  <a:lnTo>
                    <a:pt x="4450166" y="2500246"/>
                  </a:lnTo>
                  <a:lnTo>
                    <a:pt x="4450166" y="2527970"/>
                  </a:lnTo>
                  <a:lnTo>
                    <a:pt x="4469615" y="2510687"/>
                  </a:lnTo>
                  <a:lnTo>
                    <a:pt x="4491945" y="2493405"/>
                  </a:lnTo>
                  <a:lnTo>
                    <a:pt x="4518238" y="2476122"/>
                  </a:lnTo>
                  <a:lnTo>
                    <a:pt x="4547411" y="2457039"/>
                  </a:lnTo>
                  <a:lnTo>
                    <a:pt x="4549212" y="2457039"/>
                  </a:lnTo>
                  <a:lnTo>
                    <a:pt x="4562898" y="2448398"/>
                  </a:lnTo>
                  <a:lnTo>
                    <a:pt x="4578385" y="2437956"/>
                  </a:lnTo>
                  <a:lnTo>
                    <a:pt x="4592432" y="2427515"/>
                  </a:lnTo>
                  <a:lnTo>
                    <a:pt x="4604677" y="2415633"/>
                  </a:lnTo>
                  <a:lnTo>
                    <a:pt x="4616563" y="2401591"/>
                  </a:lnTo>
                  <a:lnTo>
                    <a:pt x="4628808" y="2387908"/>
                  </a:lnTo>
                  <a:lnTo>
                    <a:pt x="4637452" y="2373866"/>
                  </a:lnTo>
                  <a:close/>
                  <a:moveTo>
                    <a:pt x="2182913" y="2356722"/>
                  </a:moveTo>
                  <a:lnTo>
                    <a:pt x="2132878" y="2384438"/>
                  </a:lnTo>
                  <a:lnTo>
                    <a:pt x="2082842" y="2412155"/>
                  </a:lnTo>
                  <a:lnTo>
                    <a:pt x="2049726" y="2431232"/>
                  </a:lnTo>
                  <a:lnTo>
                    <a:pt x="2054765" y="2433032"/>
                  </a:lnTo>
                  <a:lnTo>
                    <a:pt x="2058365" y="2436272"/>
                  </a:lnTo>
                  <a:lnTo>
                    <a:pt x="2131438" y="2400276"/>
                  </a:lnTo>
                  <a:lnTo>
                    <a:pt x="2205591" y="2362121"/>
                  </a:lnTo>
                  <a:lnTo>
                    <a:pt x="2203791" y="2360322"/>
                  </a:lnTo>
                  <a:lnTo>
                    <a:pt x="2198751" y="2358522"/>
                  </a:lnTo>
                  <a:close/>
                  <a:moveTo>
                    <a:pt x="1007232" y="2356370"/>
                  </a:moveTo>
                  <a:lnTo>
                    <a:pt x="982762" y="2370411"/>
                  </a:lnTo>
                  <a:lnTo>
                    <a:pt x="960451" y="2380852"/>
                  </a:lnTo>
                  <a:lnTo>
                    <a:pt x="944617" y="2399933"/>
                  </a:lnTo>
                  <a:lnTo>
                    <a:pt x="927344" y="2418655"/>
                  </a:lnTo>
                  <a:lnTo>
                    <a:pt x="930943" y="2417215"/>
                  </a:lnTo>
                  <a:lnTo>
                    <a:pt x="953254" y="2399933"/>
                  </a:lnTo>
                  <a:close/>
                  <a:moveTo>
                    <a:pt x="6450933" y="2347681"/>
                  </a:moveTo>
                  <a:lnTo>
                    <a:pt x="6359467" y="2394490"/>
                  </a:lnTo>
                  <a:lnTo>
                    <a:pt x="6269081" y="2441299"/>
                  </a:lnTo>
                  <a:lnTo>
                    <a:pt x="6205342" y="2475865"/>
                  </a:lnTo>
                  <a:lnTo>
                    <a:pt x="6066703" y="2553640"/>
                  </a:lnTo>
                  <a:lnTo>
                    <a:pt x="6051218" y="2562282"/>
                  </a:lnTo>
                  <a:lnTo>
                    <a:pt x="6078946" y="2559041"/>
                  </a:lnTo>
                  <a:lnTo>
                    <a:pt x="6108115" y="2555441"/>
                  </a:lnTo>
                  <a:lnTo>
                    <a:pt x="6108115" y="2548599"/>
                  </a:lnTo>
                  <a:lnTo>
                    <a:pt x="6109915" y="2541758"/>
                  </a:lnTo>
                  <a:lnTo>
                    <a:pt x="6114957" y="2534917"/>
                  </a:lnTo>
                  <a:lnTo>
                    <a:pt x="6121798" y="2531316"/>
                  </a:lnTo>
                  <a:lnTo>
                    <a:pt x="6129001" y="2527715"/>
                  </a:lnTo>
                  <a:lnTo>
                    <a:pt x="6153127" y="2517273"/>
                  </a:lnTo>
                  <a:lnTo>
                    <a:pt x="6177614" y="2507191"/>
                  </a:lnTo>
                  <a:lnTo>
                    <a:pt x="6199941" y="2493149"/>
                  </a:lnTo>
                  <a:lnTo>
                    <a:pt x="6222627" y="2475865"/>
                  </a:lnTo>
                  <a:lnTo>
                    <a:pt x="6269081" y="2446340"/>
                  </a:lnTo>
                  <a:lnTo>
                    <a:pt x="6289967" y="2434097"/>
                  </a:lnTo>
                  <a:lnTo>
                    <a:pt x="6312653" y="2422215"/>
                  </a:lnTo>
                  <a:lnTo>
                    <a:pt x="6362708" y="2396290"/>
                  </a:lnTo>
                  <a:lnTo>
                    <a:pt x="6416363" y="2366764"/>
                  </a:lnTo>
                  <a:lnTo>
                    <a:pt x="6433648" y="2358123"/>
                  </a:lnTo>
                  <a:close/>
                  <a:moveTo>
                    <a:pt x="4576584" y="2339301"/>
                  </a:moveTo>
                  <a:lnTo>
                    <a:pt x="4552453" y="2347942"/>
                  </a:lnTo>
                  <a:lnTo>
                    <a:pt x="4540568" y="2356584"/>
                  </a:lnTo>
                  <a:lnTo>
                    <a:pt x="4518238" y="2368826"/>
                  </a:lnTo>
                  <a:lnTo>
                    <a:pt x="4497348" y="2384308"/>
                  </a:lnTo>
                  <a:lnTo>
                    <a:pt x="4483302" y="2396550"/>
                  </a:lnTo>
                  <a:lnTo>
                    <a:pt x="4469615" y="2406991"/>
                  </a:lnTo>
                  <a:lnTo>
                    <a:pt x="4459170" y="2413832"/>
                  </a:lnTo>
                  <a:lnTo>
                    <a:pt x="4455569" y="2417433"/>
                  </a:lnTo>
                  <a:lnTo>
                    <a:pt x="4481501" y="2401591"/>
                  </a:lnTo>
                  <a:lnTo>
                    <a:pt x="4504191" y="2384308"/>
                  </a:lnTo>
                  <a:lnTo>
                    <a:pt x="4519678" y="2370626"/>
                  </a:lnTo>
                  <a:lnTo>
                    <a:pt x="4536966" y="2361985"/>
                  </a:lnTo>
                  <a:lnTo>
                    <a:pt x="4552453" y="2356584"/>
                  </a:lnTo>
                  <a:lnTo>
                    <a:pt x="4569741" y="2354783"/>
                  </a:lnTo>
                  <a:lnTo>
                    <a:pt x="4571542" y="2346142"/>
                  </a:lnTo>
                  <a:close/>
                  <a:moveTo>
                    <a:pt x="9044564" y="2335470"/>
                  </a:moveTo>
                  <a:lnTo>
                    <a:pt x="9020436" y="2351307"/>
                  </a:lnTo>
                  <a:lnTo>
                    <a:pt x="9025837" y="2349507"/>
                  </a:lnTo>
                  <a:lnTo>
                    <a:pt x="9034480" y="2349507"/>
                  </a:lnTo>
                  <a:lnTo>
                    <a:pt x="9044564" y="2344108"/>
                  </a:lnTo>
                  <a:close/>
                  <a:moveTo>
                    <a:pt x="4686075" y="2333900"/>
                  </a:moveTo>
                  <a:lnTo>
                    <a:pt x="4673829" y="2339301"/>
                  </a:lnTo>
                  <a:lnTo>
                    <a:pt x="4656541" y="2349743"/>
                  </a:lnTo>
                  <a:lnTo>
                    <a:pt x="4660143" y="2349743"/>
                  </a:lnTo>
                  <a:lnTo>
                    <a:pt x="4673829" y="2349743"/>
                  </a:lnTo>
                  <a:lnTo>
                    <a:pt x="4679232" y="2347942"/>
                  </a:lnTo>
                  <a:lnTo>
                    <a:pt x="4680672" y="2344342"/>
                  </a:lnTo>
                  <a:close/>
                  <a:moveTo>
                    <a:pt x="7407007" y="2328597"/>
                  </a:moveTo>
                  <a:lnTo>
                    <a:pt x="7367035" y="2351281"/>
                  </a:lnTo>
                  <a:lnTo>
                    <a:pt x="7408447" y="2328597"/>
                  </a:lnTo>
                  <a:close/>
                  <a:moveTo>
                    <a:pt x="1408469" y="2326848"/>
                  </a:moveTo>
                  <a:lnTo>
                    <a:pt x="1294396" y="2413614"/>
                  </a:lnTo>
                  <a:lnTo>
                    <a:pt x="1266687" y="2432696"/>
                  </a:lnTo>
                  <a:lnTo>
                    <a:pt x="1238978" y="2453217"/>
                  </a:lnTo>
                  <a:lnTo>
                    <a:pt x="1237179" y="2455017"/>
                  </a:lnTo>
                  <a:lnTo>
                    <a:pt x="1216307" y="2470499"/>
                  </a:lnTo>
                  <a:lnTo>
                    <a:pt x="1199034" y="2488140"/>
                  </a:lnTo>
                  <a:lnTo>
                    <a:pt x="1224944" y="2474099"/>
                  </a:lnTo>
                  <a:lnTo>
                    <a:pt x="1247614" y="2458618"/>
                  </a:lnTo>
                  <a:lnTo>
                    <a:pt x="1268486" y="2444577"/>
                  </a:lnTo>
                  <a:lnTo>
                    <a:pt x="1285759" y="2429096"/>
                  </a:lnTo>
                  <a:lnTo>
                    <a:pt x="1306631" y="2410014"/>
                  </a:lnTo>
                  <a:lnTo>
                    <a:pt x="1330741" y="2392733"/>
                  </a:lnTo>
                  <a:lnTo>
                    <a:pt x="1354851" y="2379052"/>
                  </a:lnTo>
                  <a:lnTo>
                    <a:pt x="1378961" y="2366811"/>
                  </a:lnTo>
                  <a:lnTo>
                    <a:pt x="1392996" y="2345930"/>
                  </a:lnTo>
                  <a:close/>
                  <a:moveTo>
                    <a:pt x="5435580" y="2316618"/>
                  </a:moveTo>
                  <a:lnTo>
                    <a:pt x="5412889" y="2335701"/>
                  </a:lnTo>
                  <a:lnTo>
                    <a:pt x="5421533" y="2328860"/>
                  </a:lnTo>
                  <a:lnTo>
                    <a:pt x="5428377" y="2323819"/>
                  </a:lnTo>
                  <a:close/>
                  <a:moveTo>
                    <a:pt x="7737582" y="2307713"/>
                  </a:moveTo>
                  <a:lnTo>
                    <a:pt x="7718496" y="2314914"/>
                  </a:lnTo>
                  <a:lnTo>
                    <a:pt x="7701211" y="2324996"/>
                  </a:lnTo>
                  <a:lnTo>
                    <a:pt x="7673483" y="2344080"/>
                  </a:lnTo>
                  <a:lnTo>
                    <a:pt x="7725698" y="2318155"/>
                  </a:lnTo>
                  <a:close/>
                  <a:moveTo>
                    <a:pt x="9098581" y="2302715"/>
                  </a:moveTo>
                  <a:lnTo>
                    <a:pt x="9075894" y="2316393"/>
                  </a:lnTo>
                  <a:lnTo>
                    <a:pt x="9084537" y="2316393"/>
                  </a:lnTo>
                  <a:close/>
                  <a:moveTo>
                    <a:pt x="2333739" y="2298050"/>
                  </a:moveTo>
                  <a:lnTo>
                    <a:pt x="2290543" y="2315327"/>
                  </a:lnTo>
                  <a:lnTo>
                    <a:pt x="2248787" y="2329006"/>
                  </a:lnTo>
                  <a:lnTo>
                    <a:pt x="2236908" y="2339444"/>
                  </a:lnTo>
                  <a:lnTo>
                    <a:pt x="2231509" y="2349883"/>
                  </a:lnTo>
                  <a:lnTo>
                    <a:pt x="2238348" y="2348083"/>
                  </a:lnTo>
                  <a:lnTo>
                    <a:pt x="2262826" y="2335845"/>
                  </a:lnTo>
                  <a:lnTo>
                    <a:pt x="2286943" y="2323966"/>
                  </a:lnTo>
                  <a:lnTo>
                    <a:pt x="2311061" y="2311728"/>
                  </a:lnTo>
                  <a:close/>
                  <a:moveTo>
                    <a:pt x="818308" y="2295886"/>
                  </a:moveTo>
                  <a:lnTo>
                    <a:pt x="809672" y="2297686"/>
                  </a:lnTo>
                  <a:lnTo>
                    <a:pt x="802835" y="2299126"/>
                  </a:lnTo>
                  <a:lnTo>
                    <a:pt x="775126" y="2316407"/>
                  </a:lnTo>
                  <a:lnTo>
                    <a:pt x="749216" y="2335489"/>
                  </a:lnTo>
                  <a:lnTo>
                    <a:pt x="699197" y="2385892"/>
                  </a:lnTo>
                  <a:lnTo>
                    <a:pt x="685162" y="2398133"/>
                  </a:lnTo>
                  <a:lnTo>
                    <a:pt x="671488" y="2408574"/>
                  </a:lnTo>
                  <a:lnTo>
                    <a:pt x="657453" y="2417215"/>
                  </a:lnTo>
                  <a:lnTo>
                    <a:pt x="641980" y="2424055"/>
                  </a:lnTo>
                  <a:lnTo>
                    <a:pt x="640180" y="2432696"/>
                  </a:lnTo>
                  <a:lnTo>
                    <a:pt x="636582" y="2441336"/>
                  </a:lnTo>
                  <a:lnTo>
                    <a:pt x="633343" y="2448177"/>
                  </a:lnTo>
                  <a:lnTo>
                    <a:pt x="628305" y="2453217"/>
                  </a:lnTo>
                  <a:lnTo>
                    <a:pt x="617870" y="2461858"/>
                  </a:lnTo>
                  <a:lnTo>
                    <a:pt x="611032" y="2470499"/>
                  </a:lnTo>
                  <a:lnTo>
                    <a:pt x="617870" y="2470499"/>
                  </a:lnTo>
                  <a:lnTo>
                    <a:pt x="622907" y="2467258"/>
                  </a:lnTo>
                  <a:lnTo>
                    <a:pt x="624707" y="2465458"/>
                  </a:lnTo>
                  <a:lnTo>
                    <a:pt x="626506" y="2463658"/>
                  </a:lnTo>
                  <a:lnTo>
                    <a:pt x="631544" y="2453217"/>
                  </a:lnTo>
                  <a:lnTo>
                    <a:pt x="640180" y="2444577"/>
                  </a:lnTo>
                  <a:lnTo>
                    <a:pt x="653855" y="2437736"/>
                  </a:lnTo>
                  <a:lnTo>
                    <a:pt x="661052" y="2434136"/>
                  </a:lnTo>
                  <a:lnTo>
                    <a:pt x="671488" y="2432696"/>
                  </a:lnTo>
                  <a:lnTo>
                    <a:pt x="674726" y="2424055"/>
                  </a:lnTo>
                  <a:lnTo>
                    <a:pt x="678325" y="2417215"/>
                  </a:lnTo>
                  <a:lnTo>
                    <a:pt x="683363" y="2411814"/>
                  </a:lnTo>
                  <a:lnTo>
                    <a:pt x="690560" y="2410014"/>
                  </a:lnTo>
                  <a:lnTo>
                    <a:pt x="733743" y="2377252"/>
                  </a:lnTo>
                  <a:lnTo>
                    <a:pt x="776925" y="2347730"/>
                  </a:lnTo>
                  <a:lnTo>
                    <a:pt x="809672" y="2323608"/>
                  </a:lnTo>
                  <a:lnTo>
                    <a:pt x="839180" y="2295886"/>
                  </a:lnTo>
                  <a:close/>
                  <a:moveTo>
                    <a:pt x="6535917" y="2294030"/>
                  </a:moveTo>
                  <a:lnTo>
                    <a:pt x="6534117" y="2295831"/>
                  </a:lnTo>
                  <a:lnTo>
                    <a:pt x="6537718" y="2295831"/>
                  </a:lnTo>
                  <a:close/>
                  <a:moveTo>
                    <a:pt x="9271798" y="2292277"/>
                  </a:moveTo>
                  <a:lnTo>
                    <a:pt x="9242268" y="2309554"/>
                  </a:lnTo>
                  <a:lnTo>
                    <a:pt x="9263155" y="2309554"/>
                  </a:lnTo>
                  <a:lnTo>
                    <a:pt x="9268197" y="2297676"/>
                  </a:lnTo>
                  <a:lnTo>
                    <a:pt x="9269998" y="2294077"/>
                  </a:lnTo>
                  <a:close/>
                  <a:moveTo>
                    <a:pt x="1096835" y="2289045"/>
                  </a:moveTo>
                  <a:lnTo>
                    <a:pt x="1067687" y="2316407"/>
                  </a:lnTo>
                  <a:lnTo>
                    <a:pt x="1070926" y="2316407"/>
                  </a:lnTo>
                  <a:lnTo>
                    <a:pt x="1084960" y="2318208"/>
                  </a:lnTo>
                  <a:lnTo>
                    <a:pt x="1091798" y="2309567"/>
                  </a:lnTo>
                  <a:lnTo>
                    <a:pt x="1095396" y="2300926"/>
                  </a:lnTo>
                  <a:close/>
                  <a:moveTo>
                    <a:pt x="240382" y="2275004"/>
                  </a:moveTo>
                  <a:lnTo>
                    <a:pt x="219871" y="2287245"/>
                  </a:lnTo>
                  <a:lnTo>
                    <a:pt x="197200" y="2297686"/>
                  </a:lnTo>
                  <a:lnTo>
                    <a:pt x="192162" y="2304527"/>
                  </a:lnTo>
                  <a:lnTo>
                    <a:pt x="188563" y="2313167"/>
                  </a:lnTo>
                  <a:lnTo>
                    <a:pt x="187124" y="2316407"/>
                  </a:lnTo>
                  <a:lnTo>
                    <a:pt x="179927" y="2328648"/>
                  </a:lnTo>
                  <a:lnTo>
                    <a:pt x="192162" y="2318208"/>
                  </a:lnTo>
                  <a:lnTo>
                    <a:pt x="205836" y="2309567"/>
                  </a:lnTo>
                  <a:lnTo>
                    <a:pt x="218071" y="2304527"/>
                  </a:lnTo>
                  <a:lnTo>
                    <a:pt x="231746" y="2299126"/>
                  </a:lnTo>
                  <a:lnTo>
                    <a:pt x="235344" y="2287245"/>
                  </a:lnTo>
                  <a:close/>
                  <a:moveTo>
                    <a:pt x="4498789" y="2271971"/>
                  </a:moveTo>
                  <a:lnTo>
                    <a:pt x="4500589" y="2285653"/>
                  </a:lnTo>
                  <a:lnTo>
                    <a:pt x="4462412" y="2290694"/>
                  </a:lnTo>
                  <a:lnTo>
                    <a:pt x="4427836" y="2292494"/>
                  </a:lnTo>
                  <a:lnTo>
                    <a:pt x="4431438" y="2306536"/>
                  </a:lnTo>
                  <a:lnTo>
                    <a:pt x="4434679" y="2318418"/>
                  </a:lnTo>
                  <a:lnTo>
                    <a:pt x="4438281" y="2332460"/>
                  </a:lnTo>
                  <a:lnTo>
                    <a:pt x="4441522" y="2347942"/>
                  </a:lnTo>
                  <a:lnTo>
                    <a:pt x="4471056" y="2328860"/>
                  </a:lnTo>
                  <a:lnTo>
                    <a:pt x="4500589" y="2307976"/>
                  </a:lnTo>
                  <a:lnTo>
                    <a:pt x="4538767" y="2282052"/>
                  </a:lnTo>
                  <a:lnTo>
                    <a:pt x="4502390" y="2285653"/>
                  </a:lnTo>
                  <a:close/>
                  <a:moveTo>
                    <a:pt x="7557530" y="2249022"/>
                  </a:moveTo>
                  <a:lnTo>
                    <a:pt x="7542045" y="2255863"/>
                  </a:lnTo>
                  <a:lnTo>
                    <a:pt x="7543486" y="2255863"/>
                  </a:lnTo>
                  <a:lnTo>
                    <a:pt x="7550688" y="2252622"/>
                  </a:lnTo>
                  <a:close/>
                  <a:moveTo>
                    <a:pt x="1512107" y="2245482"/>
                  </a:moveTo>
                  <a:lnTo>
                    <a:pt x="1462088" y="2285445"/>
                  </a:lnTo>
                  <a:lnTo>
                    <a:pt x="1487997" y="2266364"/>
                  </a:lnTo>
                  <a:close/>
                  <a:moveTo>
                    <a:pt x="6274482" y="2236779"/>
                  </a:moveTo>
                  <a:lnTo>
                    <a:pt x="6224068" y="2268105"/>
                  </a:lnTo>
                  <a:lnTo>
                    <a:pt x="6174013" y="2299071"/>
                  </a:lnTo>
                  <a:lnTo>
                    <a:pt x="6193099" y="2290430"/>
                  </a:lnTo>
                  <a:lnTo>
                    <a:pt x="6215785" y="2280348"/>
                  </a:lnTo>
                  <a:lnTo>
                    <a:pt x="6238112" y="2266305"/>
                  </a:lnTo>
                  <a:lnTo>
                    <a:pt x="6257197" y="2252622"/>
                  </a:lnTo>
                  <a:close/>
                  <a:moveTo>
                    <a:pt x="667889" y="2221361"/>
                  </a:moveTo>
                  <a:lnTo>
                    <a:pt x="664291" y="2224961"/>
                  </a:lnTo>
                  <a:lnTo>
                    <a:pt x="676526" y="2226401"/>
                  </a:lnTo>
                  <a:lnTo>
                    <a:pt x="686961" y="2233601"/>
                  </a:lnTo>
                  <a:lnTo>
                    <a:pt x="697397" y="2242242"/>
                  </a:lnTo>
                  <a:lnTo>
                    <a:pt x="707833" y="2254483"/>
                  </a:lnTo>
                  <a:lnTo>
                    <a:pt x="712871" y="2247282"/>
                  </a:lnTo>
                  <a:lnTo>
                    <a:pt x="702435" y="2238642"/>
                  </a:lnTo>
                  <a:lnTo>
                    <a:pt x="691999" y="2230001"/>
                  </a:lnTo>
                  <a:lnTo>
                    <a:pt x="681564" y="2224961"/>
                  </a:lnTo>
                  <a:close/>
                  <a:moveTo>
                    <a:pt x="1562487" y="2205879"/>
                  </a:moveTo>
                  <a:lnTo>
                    <a:pt x="1536578" y="2226401"/>
                  </a:lnTo>
                  <a:lnTo>
                    <a:pt x="1543415" y="2226401"/>
                  </a:lnTo>
                  <a:lnTo>
                    <a:pt x="1552051" y="2219560"/>
                  </a:lnTo>
                  <a:close/>
                  <a:moveTo>
                    <a:pt x="1224944" y="2193639"/>
                  </a:moveTo>
                  <a:lnTo>
                    <a:pt x="1223144" y="2198679"/>
                  </a:lnTo>
                  <a:lnTo>
                    <a:pt x="1224944" y="2196879"/>
                  </a:lnTo>
                  <a:close/>
                  <a:moveTo>
                    <a:pt x="4730735" y="2188438"/>
                  </a:moveTo>
                  <a:lnTo>
                    <a:pt x="4730735" y="2202480"/>
                  </a:lnTo>
                  <a:lnTo>
                    <a:pt x="4739740" y="2202480"/>
                  </a:lnTo>
                  <a:lnTo>
                    <a:pt x="4736138" y="2197080"/>
                  </a:lnTo>
                  <a:lnTo>
                    <a:pt x="4734337" y="2192039"/>
                  </a:lnTo>
                  <a:close/>
                  <a:moveTo>
                    <a:pt x="9126310" y="2183216"/>
                  </a:moveTo>
                  <a:lnTo>
                    <a:pt x="9041322" y="2238647"/>
                  </a:lnTo>
                  <a:lnTo>
                    <a:pt x="8843978" y="2366784"/>
                  </a:lnTo>
                  <a:lnTo>
                    <a:pt x="8925004" y="2321792"/>
                  </a:lnTo>
                  <a:lnTo>
                    <a:pt x="8982623" y="2289038"/>
                  </a:lnTo>
                  <a:lnTo>
                    <a:pt x="9034480" y="2254484"/>
                  </a:lnTo>
                  <a:lnTo>
                    <a:pt x="9080936" y="2219570"/>
                  </a:lnTo>
                  <a:close/>
                  <a:moveTo>
                    <a:pt x="133146" y="2176357"/>
                  </a:moveTo>
                  <a:lnTo>
                    <a:pt x="131346" y="2190038"/>
                  </a:lnTo>
                  <a:lnTo>
                    <a:pt x="145381" y="2176357"/>
                  </a:lnTo>
                  <a:close/>
                  <a:moveTo>
                    <a:pt x="9325096" y="2165940"/>
                  </a:moveTo>
                  <a:lnTo>
                    <a:pt x="9316453" y="2170979"/>
                  </a:lnTo>
                  <a:lnTo>
                    <a:pt x="9323655" y="2169539"/>
                  </a:lnTo>
                  <a:close/>
                  <a:moveTo>
                    <a:pt x="2461887" y="2147229"/>
                  </a:moveTo>
                  <a:lnTo>
                    <a:pt x="2429130" y="2163067"/>
                  </a:lnTo>
                  <a:lnTo>
                    <a:pt x="2441009" y="2161268"/>
                  </a:lnTo>
                  <a:lnTo>
                    <a:pt x="2454688" y="2159468"/>
                  </a:lnTo>
                  <a:close/>
                  <a:moveTo>
                    <a:pt x="512072" y="2145395"/>
                  </a:moveTo>
                  <a:lnTo>
                    <a:pt x="487962" y="2162676"/>
                  </a:lnTo>
                  <a:lnTo>
                    <a:pt x="481125" y="2169517"/>
                  </a:lnTo>
                  <a:lnTo>
                    <a:pt x="501636" y="2154036"/>
                  </a:lnTo>
                  <a:close/>
                  <a:moveTo>
                    <a:pt x="7604343" y="2136680"/>
                  </a:moveTo>
                  <a:lnTo>
                    <a:pt x="7582885" y="2150984"/>
                  </a:lnTo>
                  <a:lnTo>
                    <a:pt x="7580216" y="2152163"/>
                  </a:lnTo>
                  <a:lnTo>
                    <a:pt x="7578416" y="2153963"/>
                  </a:lnTo>
                  <a:lnTo>
                    <a:pt x="7582885" y="2150984"/>
                  </a:lnTo>
                  <a:lnTo>
                    <a:pt x="7595701" y="2145322"/>
                  </a:lnTo>
                  <a:lnTo>
                    <a:pt x="7600742" y="2141721"/>
                  </a:lnTo>
                  <a:close/>
                  <a:moveTo>
                    <a:pt x="3645816" y="2123113"/>
                  </a:moveTo>
                  <a:lnTo>
                    <a:pt x="3588581" y="2154429"/>
                  </a:lnTo>
                  <a:lnTo>
                    <a:pt x="3534946" y="2185384"/>
                  </a:lnTo>
                  <a:lnTo>
                    <a:pt x="3483111" y="2214901"/>
                  </a:lnTo>
                  <a:lnTo>
                    <a:pt x="3434515" y="2245857"/>
                  </a:lnTo>
                  <a:lnTo>
                    <a:pt x="3384480" y="2278972"/>
                  </a:lnTo>
                  <a:lnTo>
                    <a:pt x="3403559" y="2272133"/>
                  </a:lnTo>
                  <a:lnTo>
                    <a:pt x="3420837" y="2263494"/>
                  </a:lnTo>
                  <a:lnTo>
                    <a:pt x="3436315" y="2253056"/>
                  </a:lnTo>
                  <a:lnTo>
                    <a:pt x="3448194" y="2239017"/>
                  </a:lnTo>
                  <a:lnTo>
                    <a:pt x="3453593" y="2235778"/>
                  </a:lnTo>
                  <a:lnTo>
                    <a:pt x="3498590" y="2214901"/>
                  </a:lnTo>
                  <a:lnTo>
                    <a:pt x="3541786" y="2190424"/>
                  </a:lnTo>
                  <a:lnTo>
                    <a:pt x="3579942" y="2168107"/>
                  </a:lnTo>
                  <a:lnTo>
                    <a:pt x="3616299" y="2142190"/>
                  </a:lnTo>
                  <a:close/>
                  <a:moveTo>
                    <a:pt x="520709" y="2122713"/>
                  </a:moveTo>
                  <a:lnTo>
                    <a:pt x="524307" y="2131354"/>
                  </a:lnTo>
                  <a:lnTo>
                    <a:pt x="526107" y="2129554"/>
                  </a:lnTo>
                  <a:close/>
                  <a:moveTo>
                    <a:pt x="3841277" y="2116274"/>
                  </a:moveTo>
                  <a:lnTo>
                    <a:pt x="3793041" y="2143990"/>
                  </a:lnTo>
                  <a:lnTo>
                    <a:pt x="3740847" y="2171346"/>
                  </a:lnTo>
                  <a:lnTo>
                    <a:pt x="3754526" y="2168107"/>
                  </a:lnTo>
                  <a:lnTo>
                    <a:pt x="3782602" y="2154429"/>
                  </a:lnTo>
                  <a:lnTo>
                    <a:pt x="3806721" y="2142190"/>
                  </a:lnTo>
                  <a:lnTo>
                    <a:pt x="3825798" y="2128512"/>
                  </a:lnTo>
                  <a:close/>
                  <a:moveTo>
                    <a:pt x="8637630" y="2095032"/>
                  </a:moveTo>
                  <a:lnTo>
                    <a:pt x="8632588" y="2098631"/>
                  </a:lnTo>
                  <a:lnTo>
                    <a:pt x="8623945" y="2107270"/>
                  </a:lnTo>
                  <a:lnTo>
                    <a:pt x="8613502" y="2115908"/>
                  </a:lnTo>
                  <a:lnTo>
                    <a:pt x="8604859" y="2124547"/>
                  </a:lnTo>
                  <a:lnTo>
                    <a:pt x="8596216" y="2136785"/>
                  </a:lnTo>
                  <a:lnTo>
                    <a:pt x="8606660" y="2128146"/>
                  </a:lnTo>
                  <a:lnTo>
                    <a:pt x="8615302" y="2115908"/>
                  </a:lnTo>
                  <a:lnTo>
                    <a:pt x="8625746" y="2105470"/>
                  </a:lnTo>
                  <a:close/>
                  <a:moveTo>
                    <a:pt x="9126310" y="2084594"/>
                  </a:moveTo>
                  <a:lnTo>
                    <a:pt x="9067251" y="2122747"/>
                  </a:lnTo>
                  <a:lnTo>
                    <a:pt x="8963537" y="2185016"/>
                  </a:lnTo>
                  <a:lnTo>
                    <a:pt x="8857662" y="2249085"/>
                  </a:lnTo>
                  <a:lnTo>
                    <a:pt x="8646273" y="2375423"/>
                  </a:lnTo>
                  <a:lnTo>
                    <a:pt x="8653475" y="2401338"/>
                  </a:lnTo>
                  <a:lnTo>
                    <a:pt x="8654916" y="2406737"/>
                  </a:lnTo>
                  <a:lnTo>
                    <a:pt x="8656716" y="2409977"/>
                  </a:lnTo>
                  <a:lnTo>
                    <a:pt x="8679404" y="2392700"/>
                  </a:lnTo>
                  <a:lnTo>
                    <a:pt x="8703531" y="2379022"/>
                  </a:lnTo>
                  <a:lnTo>
                    <a:pt x="8729820" y="2361745"/>
                  </a:lnTo>
                  <a:lnTo>
                    <a:pt x="8757189" y="2342309"/>
                  </a:lnTo>
                  <a:lnTo>
                    <a:pt x="8789960" y="2321792"/>
                  </a:lnTo>
                  <a:lnTo>
                    <a:pt x="8818049" y="2300916"/>
                  </a:lnTo>
                  <a:lnTo>
                    <a:pt x="8849019" y="2283639"/>
                  </a:lnTo>
                  <a:lnTo>
                    <a:pt x="8864864" y="2275000"/>
                  </a:lnTo>
                  <a:lnTo>
                    <a:pt x="8883591" y="2268162"/>
                  </a:lnTo>
                  <a:lnTo>
                    <a:pt x="8906278" y="2247285"/>
                  </a:lnTo>
                  <a:lnTo>
                    <a:pt x="8932207" y="2226409"/>
                  </a:lnTo>
                  <a:lnTo>
                    <a:pt x="8989465" y="2179617"/>
                  </a:lnTo>
                  <a:lnTo>
                    <a:pt x="9020436" y="2162700"/>
                  </a:lnTo>
                  <a:lnTo>
                    <a:pt x="9048165" y="2146863"/>
                  </a:lnTo>
                  <a:lnTo>
                    <a:pt x="9077694" y="2131386"/>
                  </a:lnTo>
                  <a:lnTo>
                    <a:pt x="9101822" y="2117708"/>
                  </a:lnTo>
                  <a:lnTo>
                    <a:pt x="9115867" y="2107270"/>
                  </a:lnTo>
                  <a:lnTo>
                    <a:pt x="9120909" y="2100071"/>
                  </a:lnTo>
                  <a:lnTo>
                    <a:pt x="9124510" y="2095032"/>
                  </a:lnTo>
                  <a:close/>
                  <a:moveTo>
                    <a:pt x="5153210" y="2081142"/>
                  </a:moveTo>
                  <a:lnTo>
                    <a:pt x="5014906" y="2186998"/>
                  </a:lnTo>
                  <a:lnTo>
                    <a:pt x="4876242" y="2290694"/>
                  </a:lnTo>
                  <a:lnTo>
                    <a:pt x="4706604" y="2417433"/>
                  </a:lnTo>
                  <a:lnTo>
                    <a:pt x="4538767" y="2540212"/>
                  </a:lnTo>
                  <a:lnTo>
                    <a:pt x="4509233" y="2562535"/>
                  </a:lnTo>
                  <a:lnTo>
                    <a:pt x="4476458" y="2583058"/>
                  </a:lnTo>
                  <a:lnTo>
                    <a:pt x="4466014" y="2589899"/>
                  </a:lnTo>
                  <a:lnTo>
                    <a:pt x="4457370" y="2598540"/>
                  </a:lnTo>
                  <a:lnTo>
                    <a:pt x="4448726" y="2607182"/>
                  </a:lnTo>
                  <a:lnTo>
                    <a:pt x="4441522" y="2617623"/>
                  </a:lnTo>
                  <a:lnTo>
                    <a:pt x="4446925" y="2617623"/>
                  </a:lnTo>
                  <a:lnTo>
                    <a:pt x="4455569" y="2615823"/>
                  </a:lnTo>
                  <a:lnTo>
                    <a:pt x="4457370" y="2615823"/>
                  </a:lnTo>
                  <a:lnTo>
                    <a:pt x="4469615" y="2617623"/>
                  </a:lnTo>
                  <a:lnTo>
                    <a:pt x="4481501" y="2617623"/>
                  </a:lnTo>
                  <a:lnTo>
                    <a:pt x="4483302" y="2615823"/>
                  </a:lnTo>
                  <a:lnTo>
                    <a:pt x="4490145" y="2612583"/>
                  </a:lnTo>
                  <a:lnTo>
                    <a:pt x="4497348" y="2610782"/>
                  </a:lnTo>
                  <a:lnTo>
                    <a:pt x="4502390" y="2612583"/>
                  </a:lnTo>
                  <a:lnTo>
                    <a:pt x="4507793" y="2612583"/>
                  </a:lnTo>
                  <a:lnTo>
                    <a:pt x="4509233" y="2610782"/>
                  </a:lnTo>
                  <a:lnTo>
                    <a:pt x="4514636" y="2610782"/>
                  </a:lnTo>
                  <a:lnTo>
                    <a:pt x="4523280" y="2605382"/>
                  </a:lnTo>
                  <a:lnTo>
                    <a:pt x="4530123" y="2602141"/>
                  </a:lnTo>
                  <a:lnTo>
                    <a:pt x="4531924" y="2598540"/>
                  </a:lnTo>
                  <a:lnTo>
                    <a:pt x="4538767" y="2591699"/>
                  </a:lnTo>
                  <a:lnTo>
                    <a:pt x="4547411" y="2584858"/>
                  </a:lnTo>
                  <a:lnTo>
                    <a:pt x="4557856" y="2578017"/>
                  </a:lnTo>
                  <a:lnTo>
                    <a:pt x="4564699" y="2576217"/>
                  </a:lnTo>
                  <a:lnTo>
                    <a:pt x="4569741" y="2574417"/>
                  </a:lnTo>
                  <a:lnTo>
                    <a:pt x="4575144" y="2574417"/>
                  </a:lnTo>
                  <a:lnTo>
                    <a:pt x="4575144" y="2553894"/>
                  </a:lnTo>
                  <a:lnTo>
                    <a:pt x="4583788" y="2550653"/>
                  </a:lnTo>
                  <a:lnTo>
                    <a:pt x="4592432" y="2545252"/>
                  </a:lnTo>
                  <a:lnTo>
                    <a:pt x="4601076" y="2540212"/>
                  </a:lnTo>
                  <a:lnTo>
                    <a:pt x="4611521" y="2533371"/>
                  </a:lnTo>
                  <a:lnTo>
                    <a:pt x="4614762" y="2531570"/>
                  </a:lnTo>
                  <a:lnTo>
                    <a:pt x="4620165" y="2527970"/>
                  </a:lnTo>
                  <a:lnTo>
                    <a:pt x="4623766" y="2526530"/>
                  </a:lnTo>
                  <a:lnTo>
                    <a:pt x="4630609" y="2519328"/>
                  </a:lnTo>
                  <a:lnTo>
                    <a:pt x="4635652" y="2516088"/>
                  </a:lnTo>
                  <a:lnTo>
                    <a:pt x="4654740" y="2516088"/>
                  </a:lnTo>
                  <a:lnTo>
                    <a:pt x="4658342" y="2508887"/>
                  </a:lnTo>
                  <a:lnTo>
                    <a:pt x="4661944" y="2500246"/>
                  </a:lnTo>
                  <a:lnTo>
                    <a:pt x="4663384" y="2493405"/>
                  </a:lnTo>
                  <a:lnTo>
                    <a:pt x="4670588" y="2486563"/>
                  </a:lnTo>
                  <a:lnTo>
                    <a:pt x="4677431" y="2479362"/>
                  </a:lnTo>
                  <a:lnTo>
                    <a:pt x="4689316" y="2476122"/>
                  </a:lnTo>
                  <a:lnTo>
                    <a:pt x="4691117" y="2472521"/>
                  </a:lnTo>
                  <a:lnTo>
                    <a:pt x="4694719" y="2467481"/>
                  </a:lnTo>
                  <a:lnTo>
                    <a:pt x="4699761" y="2463880"/>
                  </a:lnTo>
                  <a:lnTo>
                    <a:pt x="4704803" y="2462080"/>
                  </a:lnTo>
                  <a:lnTo>
                    <a:pt x="4708405" y="2462080"/>
                  </a:lnTo>
                  <a:lnTo>
                    <a:pt x="4717049" y="2460279"/>
                  </a:lnTo>
                  <a:lnTo>
                    <a:pt x="4725693" y="2455239"/>
                  </a:lnTo>
                  <a:lnTo>
                    <a:pt x="4734337" y="2448398"/>
                  </a:lnTo>
                  <a:lnTo>
                    <a:pt x="4742981" y="2441557"/>
                  </a:lnTo>
                  <a:lnTo>
                    <a:pt x="4777917" y="2406991"/>
                  </a:lnTo>
                  <a:lnTo>
                    <a:pt x="4788362" y="2400150"/>
                  </a:lnTo>
                  <a:lnTo>
                    <a:pt x="4800247" y="2392949"/>
                  </a:lnTo>
                  <a:lnTo>
                    <a:pt x="4807091" y="2391509"/>
                  </a:lnTo>
                  <a:lnTo>
                    <a:pt x="4812493" y="2389709"/>
                  </a:lnTo>
                  <a:lnTo>
                    <a:pt x="4819336" y="2386108"/>
                  </a:lnTo>
                  <a:lnTo>
                    <a:pt x="4821137" y="2384308"/>
                  </a:lnTo>
                  <a:lnTo>
                    <a:pt x="4822938" y="2379267"/>
                  </a:lnTo>
                  <a:lnTo>
                    <a:pt x="4824379" y="2372066"/>
                  </a:lnTo>
                  <a:lnTo>
                    <a:pt x="4827980" y="2363425"/>
                  </a:lnTo>
                  <a:lnTo>
                    <a:pt x="4836624" y="2360184"/>
                  </a:lnTo>
                  <a:lnTo>
                    <a:pt x="4845268" y="2358384"/>
                  </a:lnTo>
                  <a:lnTo>
                    <a:pt x="4853912" y="2358384"/>
                  </a:lnTo>
                  <a:lnTo>
                    <a:pt x="4866158" y="2349743"/>
                  </a:lnTo>
                  <a:lnTo>
                    <a:pt x="4878043" y="2339301"/>
                  </a:lnTo>
                  <a:lnTo>
                    <a:pt x="4886687" y="2325259"/>
                  </a:lnTo>
                  <a:lnTo>
                    <a:pt x="4893891" y="2311577"/>
                  </a:lnTo>
                  <a:lnTo>
                    <a:pt x="4895331" y="2306536"/>
                  </a:lnTo>
                  <a:lnTo>
                    <a:pt x="4900734" y="2302936"/>
                  </a:lnTo>
                  <a:lnTo>
                    <a:pt x="4918022" y="2294294"/>
                  </a:lnTo>
                  <a:lnTo>
                    <a:pt x="4933869" y="2283853"/>
                  </a:lnTo>
                  <a:lnTo>
                    <a:pt x="4947555" y="2273411"/>
                  </a:lnTo>
                  <a:lnTo>
                    <a:pt x="4968085" y="2257929"/>
                  </a:lnTo>
                  <a:lnTo>
                    <a:pt x="4976729" y="2247487"/>
                  </a:lnTo>
                  <a:lnTo>
                    <a:pt x="4985373" y="2237046"/>
                  </a:lnTo>
                  <a:lnTo>
                    <a:pt x="4990775" y="2230205"/>
                  </a:lnTo>
                  <a:lnTo>
                    <a:pt x="5006262" y="2230205"/>
                  </a:lnTo>
                  <a:lnTo>
                    <a:pt x="5002661" y="2225164"/>
                  </a:lnTo>
                  <a:lnTo>
                    <a:pt x="5002661" y="2217963"/>
                  </a:lnTo>
                  <a:lnTo>
                    <a:pt x="5002661" y="2207521"/>
                  </a:lnTo>
                  <a:lnTo>
                    <a:pt x="5011305" y="2204281"/>
                  </a:lnTo>
                  <a:lnTo>
                    <a:pt x="5025351" y="2197080"/>
                  </a:lnTo>
                  <a:lnTo>
                    <a:pt x="5037597" y="2190238"/>
                  </a:lnTo>
                  <a:lnTo>
                    <a:pt x="5045880" y="2181597"/>
                  </a:lnTo>
                  <a:lnTo>
                    <a:pt x="5052724" y="2172956"/>
                  </a:lnTo>
                  <a:lnTo>
                    <a:pt x="5063168" y="2159274"/>
                  </a:lnTo>
                  <a:lnTo>
                    <a:pt x="5075414" y="2150632"/>
                  </a:lnTo>
                  <a:lnTo>
                    <a:pt x="5087300" y="2143791"/>
                  </a:lnTo>
                  <a:lnTo>
                    <a:pt x="5103147" y="2140191"/>
                  </a:lnTo>
                  <a:lnTo>
                    <a:pt x="5108189" y="2129749"/>
                  </a:lnTo>
                  <a:lnTo>
                    <a:pt x="5113232" y="2122908"/>
                  </a:lnTo>
                  <a:lnTo>
                    <a:pt x="5118634" y="2117867"/>
                  </a:lnTo>
                  <a:lnTo>
                    <a:pt x="5127278" y="2114267"/>
                  </a:lnTo>
                  <a:lnTo>
                    <a:pt x="5134121" y="2112467"/>
                  </a:lnTo>
                  <a:lnTo>
                    <a:pt x="5139163" y="2100225"/>
                  </a:lnTo>
                  <a:lnTo>
                    <a:pt x="5147807" y="2090143"/>
                  </a:lnTo>
                  <a:close/>
                  <a:moveTo>
                    <a:pt x="6542759" y="2077629"/>
                  </a:moveTo>
                  <a:lnTo>
                    <a:pt x="6479021" y="2112195"/>
                  </a:lnTo>
                  <a:lnTo>
                    <a:pt x="6418163" y="2148562"/>
                  </a:lnTo>
                  <a:lnTo>
                    <a:pt x="6355866" y="2184929"/>
                  </a:lnTo>
                  <a:lnTo>
                    <a:pt x="6296809" y="2223097"/>
                  </a:lnTo>
                  <a:lnTo>
                    <a:pt x="6288166" y="2228138"/>
                  </a:lnTo>
                  <a:lnTo>
                    <a:pt x="6293568" y="2229938"/>
                  </a:lnTo>
                  <a:lnTo>
                    <a:pt x="6295368" y="2231738"/>
                  </a:lnTo>
                  <a:lnTo>
                    <a:pt x="6296809" y="2229938"/>
                  </a:lnTo>
                  <a:lnTo>
                    <a:pt x="6304011" y="2224897"/>
                  </a:lnTo>
                  <a:lnTo>
                    <a:pt x="6307252" y="2221296"/>
                  </a:lnTo>
                  <a:lnTo>
                    <a:pt x="6312653" y="2219496"/>
                  </a:lnTo>
                  <a:lnTo>
                    <a:pt x="6334980" y="2204013"/>
                  </a:lnTo>
                  <a:lnTo>
                    <a:pt x="6357666" y="2189970"/>
                  </a:lnTo>
                  <a:lnTo>
                    <a:pt x="6379992" y="2178088"/>
                  </a:lnTo>
                  <a:lnTo>
                    <a:pt x="6402319" y="2167646"/>
                  </a:lnTo>
                  <a:lnTo>
                    <a:pt x="6423205" y="2157204"/>
                  </a:lnTo>
                  <a:lnTo>
                    <a:pt x="6445891" y="2145322"/>
                  </a:lnTo>
                  <a:lnTo>
                    <a:pt x="6468578" y="2131279"/>
                  </a:lnTo>
                  <a:lnTo>
                    <a:pt x="6490904" y="2115796"/>
                  </a:lnTo>
                  <a:lnTo>
                    <a:pt x="6497746" y="2108955"/>
                  </a:lnTo>
                  <a:lnTo>
                    <a:pt x="6508189" y="2101753"/>
                  </a:lnTo>
                  <a:lnTo>
                    <a:pt x="6532316" y="2084470"/>
                  </a:lnTo>
                  <a:lnTo>
                    <a:pt x="6537718" y="2082670"/>
                  </a:lnTo>
                  <a:close/>
                  <a:moveTo>
                    <a:pt x="9008552" y="2065517"/>
                  </a:moveTo>
                  <a:lnTo>
                    <a:pt x="9001710" y="2070556"/>
                  </a:lnTo>
                  <a:lnTo>
                    <a:pt x="9003150" y="2072356"/>
                  </a:lnTo>
                  <a:close/>
                  <a:moveTo>
                    <a:pt x="2449648" y="2062281"/>
                  </a:moveTo>
                  <a:lnTo>
                    <a:pt x="2435951" y="2070129"/>
                  </a:lnTo>
                  <a:lnTo>
                    <a:pt x="2383774" y="2095396"/>
                  </a:lnTo>
                  <a:lnTo>
                    <a:pt x="2323300" y="2129952"/>
                  </a:lnTo>
                  <a:lnTo>
                    <a:pt x="2309621" y="2138591"/>
                  </a:lnTo>
                  <a:lnTo>
                    <a:pt x="2385574" y="2098996"/>
                  </a:lnTo>
                  <a:lnTo>
                    <a:pt x="2435951" y="2070129"/>
                  </a:lnTo>
                  <a:lnTo>
                    <a:pt x="2441009" y="2067680"/>
                  </a:lnTo>
                  <a:lnTo>
                    <a:pt x="2451448" y="2062281"/>
                  </a:lnTo>
                  <a:close/>
                  <a:moveTo>
                    <a:pt x="7443377" y="2061785"/>
                  </a:moveTo>
                  <a:lnTo>
                    <a:pt x="7415649" y="2080869"/>
                  </a:lnTo>
                  <a:lnTo>
                    <a:pt x="7361994" y="2113996"/>
                  </a:lnTo>
                  <a:lnTo>
                    <a:pt x="7306538" y="2146762"/>
                  </a:lnTo>
                  <a:lnTo>
                    <a:pt x="7252522" y="2176288"/>
                  </a:lnTo>
                  <a:lnTo>
                    <a:pt x="7201028" y="2204013"/>
                  </a:lnTo>
                  <a:lnTo>
                    <a:pt x="7201028" y="2229938"/>
                  </a:lnTo>
                  <a:lnTo>
                    <a:pt x="7410248" y="2086270"/>
                  </a:lnTo>
                  <a:close/>
                  <a:moveTo>
                    <a:pt x="8689847" y="2060478"/>
                  </a:moveTo>
                  <a:lnTo>
                    <a:pt x="8648073" y="2088193"/>
                  </a:lnTo>
                  <a:lnTo>
                    <a:pt x="8656716" y="2082794"/>
                  </a:lnTo>
                  <a:lnTo>
                    <a:pt x="8665359" y="2079555"/>
                  </a:lnTo>
                  <a:lnTo>
                    <a:pt x="8675802" y="2077755"/>
                  </a:lnTo>
                  <a:lnTo>
                    <a:pt x="8686246" y="2075955"/>
                  </a:lnTo>
                  <a:lnTo>
                    <a:pt x="8688046" y="2070556"/>
                  </a:lnTo>
                  <a:close/>
                  <a:moveTo>
                    <a:pt x="2314661" y="2050402"/>
                  </a:moveTo>
                  <a:lnTo>
                    <a:pt x="2300982" y="2053642"/>
                  </a:lnTo>
                  <a:lnTo>
                    <a:pt x="2286943" y="2057241"/>
                  </a:lnTo>
                  <a:lnTo>
                    <a:pt x="2276504" y="2059041"/>
                  </a:lnTo>
                  <a:lnTo>
                    <a:pt x="2269665" y="2064080"/>
                  </a:lnTo>
                  <a:lnTo>
                    <a:pt x="2266426" y="2069480"/>
                  </a:lnTo>
                  <a:lnTo>
                    <a:pt x="2262826" y="2076319"/>
                  </a:lnTo>
                  <a:lnTo>
                    <a:pt x="2290543" y="2064080"/>
                  </a:lnTo>
                  <a:close/>
                  <a:moveTo>
                    <a:pt x="1437977" y="2017226"/>
                  </a:moveTo>
                  <a:lnTo>
                    <a:pt x="1417106" y="2029107"/>
                  </a:lnTo>
                  <a:lnTo>
                    <a:pt x="1399833" y="2044588"/>
                  </a:lnTo>
                  <a:lnTo>
                    <a:pt x="1394795" y="2051788"/>
                  </a:lnTo>
                  <a:lnTo>
                    <a:pt x="1417106" y="2034507"/>
                  </a:lnTo>
                  <a:close/>
                  <a:moveTo>
                    <a:pt x="9384155" y="2013686"/>
                  </a:moveTo>
                  <a:lnTo>
                    <a:pt x="9273239" y="2088193"/>
                  </a:lnTo>
                  <a:lnTo>
                    <a:pt x="9164123" y="2157301"/>
                  </a:lnTo>
                  <a:lnTo>
                    <a:pt x="9134953" y="2178177"/>
                  </a:lnTo>
                  <a:lnTo>
                    <a:pt x="9171325" y="2162700"/>
                  </a:lnTo>
                  <a:lnTo>
                    <a:pt x="9205536" y="2145423"/>
                  </a:lnTo>
                  <a:lnTo>
                    <a:pt x="9235066" y="2128146"/>
                  </a:lnTo>
                  <a:lnTo>
                    <a:pt x="9261355" y="2109070"/>
                  </a:lnTo>
                  <a:lnTo>
                    <a:pt x="9287283" y="2088193"/>
                  </a:lnTo>
                  <a:lnTo>
                    <a:pt x="9315012" y="2069117"/>
                  </a:lnTo>
                  <a:lnTo>
                    <a:pt x="9344182" y="2050040"/>
                  </a:lnTo>
                  <a:lnTo>
                    <a:pt x="9375512" y="2036002"/>
                  </a:lnTo>
                  <a:lnTo>
                    <a:pt x="9379114" y="2024124"/>
                  </a:lnTo>
                  <a:close/>
                  <a:moveTo>
                    <a:pt x="6468578" y="2011736"/>
                  </a:moveTo>
                  <a:lnTo>
                    <a:pt x="6442290" y="2027219"/>
                  </a:lnTo>
                  <a:lnTo>
                    <a:pt x="6357666" y="2075828"/>
                  </a:lnTo>
                  <a:lnTo>
                    <a:pt x="6272682" y="2122637"/>
                  </a:lnTo>
                  <a:lnTo>
                    <a:pt x="6148086" y="2191771"/>
                  </a:lnTo>
                  <a:lnTo>
                    <a:pt x="6016288" y="2269906"/>
                  </a:lnTo>
                  <a:lnTo>
                    <a:pt x="6016288" y="2285389"/>
                  </a:lnTo>
                  <a:lnTo>
                    <a:pt x="6014848" y="2297631"/>
                  </a:lnTo>
                  <a:lnTo>
                    <a:pt x="6016288" y="2295831"/>
                  </a:lnTo>
                  <a:lnTo>
                    <a:pt x="6038975" y="2287189"/>
                  </a:lnTo>
                  <a:lnTo>
                    <a:pt x="6059861" y="2276747"/>
                  </a:lnTo>
                  <a:lnTo>
                    <a:pt x="6073545" y="2268105"/>
                  </a:lnTo>
                  <a:lnTo>
                    <a:pt x="6085788" y="2257663"/>
                  </a:lnTo>
                  <a:lnTo>
                    <a:pt x="6113156" y="2233539"/>
                  </a:lnTo>
                  <a:lnTo>
                    <a:pt x="6130801" y="2223097"/>
                  </a:lnTo>
                  <a:lnTo>
                    <a:pt x="6146286" y="2214455"/>
                  </a:lnTo>
                  <a:lnTo>
                    <a:pt x="6175814" y="2198612"/>
                  </a:lnTo>
                  <a:lnTo>
                    <a:pt x="6189498" y="2189970"/>
                  </a:lnTo>
                  <a:lnTo>
                    <a:pt x="6201741" y="2179528"/>
                  </a:lnTo>
                  <a:lnTo>
                    <a:pt x="6229469" y="2155404"/>
                  </a:lnTo>
                  <a:lnTo>
                    <a:pt x="6232710" y="2152163"/>
                  </a:lnTo>
                  <a:lnTo>
                    <a:pt x="6264039" y="2138120"/>
                  </a:lnTo>
                  <a:lnTo>
                    <a:pt x="6293568" y="2122637"/>
                  </a:lnTo>
                  <a:lnTo>
                    <a:pt x="6324897" y="2103554"/>
                  </a:lnTo>
                  <a:lnTo>
                    <a:pt x="6355866" y="2086270"/>
                  </a:lnTo>
                  <a:lnTo>
                    <a:pt x="6390435" y="2063586"/>
                  </a:lnTo>
                  <a:lnTo>
                    <a:pt x="6430407" y="2037661"/>
                  </a:lnTo>
                  <a:close/>
                  <a:moveTo>
                    <a:pt x="3855316" y="2005408"/>
                  </a:moveTo>
                  <a:lnTo>
                    <a:pt x="3784043" y="2048602"/>
                  </a:lnTo>
                  <a:lnTo>
                    <a:pt x="3718529" y="2084958"/>
                  </a:lnTo>
                  <a:lnTo>
                    <a:pt x="3747686" y="2074519"/>
                  </a:lnTo>
                  <a:lnTo>
                    <a:pt x="3777203" y="2064080"/>
                  </a:lnTo>
                  <a:lnTo>
                    <a:pt x="3782602" y="2057241"/>
                  </a:lnTo>
                  <a:lnTo>
                    <a:pt x="3787642" y="2052202"/>
                  </a:lnTo>
                  <a:lnTo>
                    <a:pt x="3796282" y="2046803"/>
                  </a:lnTo>
                  <a:lnTo>
                    <a:pt x="3803121" y="2043563"/>
                  </a:lnTo>
                  <a:lnTo>
                    <a:pt x="3818959" y="2038164"/>
                  </a:lnTo>
                  <a:lnTo>
                    <a:pt x="3834438" y="2031325"/>
                  </a:lnTo>
                  <a:lnTo>
                    <a:pt x="3844877" y="2027725"/>
                  </a:lnTo>
                  <a:lnTo>
                    <a:pt x="3853516" y="2022686"/>
                  </a:lnTo>
                  <a:lnTo>
                    <a:pt x="3855316" y="2014047"/>
                  </a:lnTo>
                  <a:close/>
                  <a:moveTo>
                    <a:pt x="6529075" y="1978969"/>
                  </a:moveTo>
                  <a:lnTo>
                    <a:pt x="6475420" y="2008495"/>
                  </a:lnTo>
                  <a:lnTo>
                    <a:pt x="6490904" y="2001654"/>
                  </a:lnTo>
                  <a:lnTo>
                    <a:pt x="6515031" y="1991212"/>
                  </a:lnTo>
                  <a:lnTo>
                    <a:pt x="6523674" y="1985811"/>
                  </a:lnTo>
                  <a:close/>
                  <a:moveTo>
                    <a:pt x="9311411" y="1963655"/>
                  </a:moveTo>
                  <a:lnTo>
                    <a:pt x="9219581" y="2024124"/>
                  </a:lnTo>
                  <a:lnTo>
                    <a:pt x="9129552" y="2082794"/>
                  </a:lnTo>
                  <a:lnTo>
                    <a:pt x="9138194" y="2082794"/>
                  </a:lnTo>
                  <a:lnTo>
                    <a:pt x="9145397" y="2082794"/>
                  </a:lnTo>
                  <a:lnTo>
                    <a:pt x="9150438" y="2080994"/>
                  </a:lnTo>
                  <a:lnTo>
                    <a:pt x="9164123" y="2074156"/>
                  </a:lnTo>
                  <a:lnTo>
                    <a:pt x="9176367" y="2063717"/>
                  </a:lnTo>
                  <a:lnTo>
                    <a:pt x="9186810" y="2051840"/>
                  </a:lnTo>
                  <a:lnTo>
                    <a:pt x="9188251" y="2048240"/>
                  </a:lnTo>
                  <a:lnTo>
                    <a:pt x="9200495" y="2037802"/>
                  </a:lnTo>
                  <a:lnTo>
                    <a:pt x="9207337" y="2032763"/>
                  </a:lnTo>
                  <a:lnTo>
                    <a:pt x="9214539" y="2029164"/>
                  </a:lnTo>
                  <a:lnTo>
                    <a:pt x="9221382" y="2025924"/>
                  </a:lnTo>
                  <a:lnTo>
                    <a:pt x="9230024" y="2022325"/>
                  </a:lnTo>
                  <a:lnTo>
                    <a:pt x="9244069" y="2022325"/>
                  </a:lnTo>
                  <a:lnTo>
                    <a:pt x="9252712" y="2013686"/>
                  </a:lnTo>
                  <a:lnTo>
                    <a:pt x="9261355" y="2005048"/>
                  </a:lnTo>
                  <a:lnTo>
                    <a:pt x="9271798" y="2000009"/>
                  </a:lnTo>
                  <a:lnTo>
                    <a:pt x="9283682" y="1994610"/>
                  </a:lnTo>
                  <a:lnTo>
                    <a:pt x="9290524" y="1989571"/>
                  </a:lnTo>
                  <a:lnTo>
                    <a:pt x="9297727" y="1984171"/>
                  </a:lnTo>
                  <a:lnTo>
                    <a:pt x="9304569" y="1975533"/>
                  </a:lnTo>
                  <a:lnTo>
                    <a:pt x="9309611" y="1966894"/>
                  </a:lnTo>
                  <a:close/>
                  <a:moveTo>
                    <a:pt x="268091" y="1963582"/>
                  </a:moveTo>
                  <a:lnTo>
                    <a:pt x="238583" y="1991304"/>
                  </a:lnTo>
                  <a:lnTo>
                    <a:pt x="205836" y="2017226"/>
                  </a:lnTo>
                  <a:lnTo>
                    <a:pt x="171290" y="2043148"/>
                  </a:lnTo>
                  <a:lnTo>
                    <a:pt x="136744" y="2074110"/>
                  </a:lnTo>
                  <a:lnTo>
                    <a:pt x="134945" y="2089951"/>
                  </a:lnTo>
                  <a:lnTo>
                    <a:pt x="145381" y="2075910"/>
                  </a:lnTo>
                  <a:lnTo>
                    <a:pt x="157616" y="2063669"/>
                  </a:lnTo>
                  <a:lnTo>
                    <a:pt x="171290" y="2051788"/>
                  </a:lnTo>
                  <a:lnTo>
                    <a:pt x="185325" y="2041348"/>
                  </a:lnTo>
                  <a:lnTo>
                    <a:pt x="223109" y="2011826"/>
                  </a:lnTo>
                  <a:lnTo>
                    <a:pt x="259455" y="1980863"/>
                  </a:lnTo>
                  <a:lnTo>
                    <a:pt x="263053" y="1973663"/>
                  </a:lnTo>
                  <a:close/>
                  <a:moveTo>
                    <a:pt x="4841666" y="1949722"/>
                  </a:moveTo>
                  <a:lnTo>
                    <a:pt x="4734337" y="2046577"/>
                  </a:lnTo>
                  <a:lnTo>
                    <a:pt x="4736138" y="2051977"/>
                  </a:lnTo>
                  <a:lnTo>
                    <a:pt x="4750184" y="2039736"/>
                  </a:lnTo>
                  <a:lnTo>
                    <a:pt x="4765671" y="2029294"/>
                  </a:lnTo>
                  <a:lnTo>
                    <a:pt x="4779358" y="2020653"/>
                  </a:lnTo>
                  <a:lnTo>
                    <a:pt x="4791603" y="2010211"/>
                  </a:lnTo>
                  <a:lnTo>
                    <a:pt x="4802048" y="2000130"/>
                  </a:lnTo>
                  <a:lnTo>
                    <a:pt x="4808891" y="1989688"/>
                  </a:lnTo>
                  <a:lnTo>
                    <a:pt x="4819336" y="1979246"/>
                  </a:lnTo>
                  <a:lnTo>
                    <a:pt x="4819336" y="1977446"/>
                  </a:lnTo>
                  <a:lnTo>
                    <a:pt x="4826179" y="1972405"/>
                  </a:lnTo>
                  <a:lnTo>
                    <a:pt x="4829781" y="1970605"/>
                  </a:lnTo>
                  <a:lnTo>
                    <a:pt x="4833022" y="1968805"/>
                  </a:lnTo>
                  <a:lnTo>
                    <a:pt x="4836624" y="1960164"/>
                  </a:lnTo>
                  <a:close/>
                  <a:moveTo>
                    <a:pt x="9186810" y="1946018"/>
                  </a:moveTo>
                  <a:lnTo>
                    <a:pt x="9122709" y="1987771"/>
                  </a:lnTo>
                  <a:lnTo>
                    <a:pt x="9145397" y="1979132"/>
                  </a:lnTo>
                  <a:lnTo>
                    <a:pt x="9155480" y="1973733"/>
                  </a:lnTo>
                  <a:lnTo>
                    <a:pt x="9162682" y="1966894"/>
                  </a:lnTo>
                  <a:lnTo>
                    <a:pt x="9179608" y="1951417"/>
                  </a:lnTo>
                  <a:close/>
                  <a:moveTo>
                    <a:pt x="2524161" y="1943136"/>
                  </a:moveTo>
                  <a:lnTo>
                    <a:pt x="2517322" y="1946376"/>
                  </a:lnTo>
                  <a:lnTo>
                    <a:pt x="2517322" y="1948176"/>
                  </a:lnTo>
                  <a:close/>
                  <a:moveTo>
                    <a:pt x="8705332" y="1939179"/>
                  </a:moveTo>
                  <a:lnTo>
                    <a:pt x="8689847" y="1951417"/>
                  </a:lnTo>
                  <a:lnTo>
                    <a:pt x="8663918" y="1975533"/>
                  </a:lnTo>
                  <a:lnTo>
                    <a:pt x="8674002" y="1975533"/>
                  </a:lnTo>
                  <a:lnTo>
                    <a:pt x="8681204" y="1973733"/>
                  </a:lnTo>
                  <a:lnTo>
                    <a:pt x="8686246" y="1970494"/>
                  </a:lnTo>
                  <a:lnTo>
                    <a:pt x="8691648" y="1960056"/>
                  </a:lnTo>
                  <a:lnTo>
                    <a:pt x="8696689" y="1951417"/>
                  </a:lnTo>
                  <a:lnTo>
                    <a:pt x="8700290" y="1944218"/>
                  </a:lnTo>
                  <a:lnTo>
                    <a:pt x="8703531" y="1940979"/>
                  </a:lnTo>
                  <a:close/>
                  <a:moveTo>
                    <a:pt x="1540176" y="1935500"/>
                  </a:moveTo>
                  <a:lnTo>
                    <a:pt x="1534778" y="1940900"/>
                  </a:lnTo>
                  <a:lnTo>
                    <a:pt x="1529740" y="1942701"/>
                  </a:lnTo>
                  <a:lnTo>
                    <a:pt x="1519304" y="1947741"/>
                  </a:lnTo>
                  <a:lnTo>
                    <a:pt x="1513907" y="1954581"/>
                  </a:lnTo>
                  <a:lnTo>
                    <a:pt x="1538377" y="1940900"/>
                  </a:lnTo>
                  <a:close/>
                  <a:moveTo>
                    <a:pt x="5198231" y="1925238"/>
                  </a:moveTo>
                  <a:lnTo>
                    <a:pt x="5158252" y="1961964"/>
                  </a:lnTo>
                  <a:lnTo>
                    <a:pt x="5121875" y="1996529"/>
                  </a:lnTo>
                  <a:lnTo>
                    <a:pt x="5101346" y="2013812"/>
                  </a:lnTo>
                  <a:lnTo>
                    <a:pt x="5080456" y="2031094"/>
                  </a:lnTo>
                  <a:lnTo>
                    <a:pt x="5059567" y="2048377"/>
                  </a:lnTo>
                  <a:lnTo>
                    <a:pt x="5039398" y="2062059"/>
                  </a:lnTo>
                  <a:lnTo>
                    <a:pt x="5040478" y="2067460"/>
                  </a:lnTo>
                  <a:lnTo>
                    <a:pt x="5042279" y="2074301"/>
                  </a:lnTo>
                  <a:lnTo>
                    <a:pt x="5040478" y="2086543"/>
                  </a:lnTo>
                  <a:lnTo>
                    <a:pt x="5058126" y="2074301"/>
                  </a:lnTo>
                  <a:lnTo>
                    <a:pt x="5071812" y="2062059"/>
                  </a:lnTo>
                  <a:lnTo>
                    <a:pt x="5085859" y="2046577"/>
                  </a:lnTo>
                  <a:lnTo>
                    <a:pt x="5097744" y="2029294"/>
                  </a:lnTo>
                  <a:lnTo>
                    <a:pt x="5106388" y="2018852"/>
                  </a:lnTo>
                  <a:lnTo>
                    <a:pt x="5116833" y="2006971"/>
                  </a:lnTo>
                  <a:lnTo>
                    <a:pt x="5125477" y="1996529"/>
                  </a:lnTo>
                  <a:lnTo>
                    <a:pt x="5137363" y="1987888"/>
                  </a:lnTo>
                  <a:lnTo>
                    <a:pt x="5161854" y="1968805"/>
                  </a:lnTo>
                  <a:lnTo>
                    <a:pt x="5191387" y="1953322"/>
                  </a:lnTo>
                  <a:lnTo>
                    <a:pt x="5198231" y="1928839"/>
                  </a:lnTo>
                  <a:close/>
                  <a:moveTo>
                    <a:pt x="432545" y="1923619"/>
                  </a:moveTo>
                  <a:lnTo>
                    <a:pt x="403036" y="1942701"/>
                  </a:lnTo>
                  <a:lnTo>
                    <a:pt x="364892" y="1980863"/>
                  </a:lnTo>
                  <a:lnTo>
                    <a:pt x="322069" y="2025867"/>
                  </a:lnTo>
                  <a:lnTo>
                    <a:pt x="378926" y="1975463"/>
                  </a:lnTo>
                  <a:close/>
                  <a:moveTo>
                    <a:pt x="207635" y="1916419"/>
                  </a:moveTo>
                  <a:lnTo>
                    <a:pt x="195400" y="1925059"/>
                  </a:lnTo>
                  <a:lnTo>
                    <a:pt x="185325" y="1935500"/>
                  </a:lnTo>
                  <a:lnTo>
                    <a:pt x="178487" y="1942701"/>
                  </a:lnTo>
                  <a:lnTo>
                    <a:pt x="190363" y="1932260"/>
                  </a:lnTo>
                  <a:close/>
                  <a:moveTo>
                    <a:pt x="9384155" y="1913264"/>
                  </a:moveTo>
                  <a:lnTo>
                    <a:pt x="9315012" y="1961855"/>
                  </a:lnTo>
                  <a:lnTo>
                    <a:pt x="9318254" y="1960056"/>
                  </a:lnTo>
                  <a:lnTo>
                    <a:pt x="9337340" y="1953217"/>
                  </a:lnTo>
                  <a:lnTo>
                    <a:pt x="9352825" y="1946018"/>
                  </a:lnTo>
                  <a:lnTo>
                    <a:pt x="9366870" y="1934140"/>
                  </a:lnTo>
                  <a:lnTo>
                    <a:pt x="9377313" y="1920103"/>
                  </a:lnTo>
                  <a:close/>
                  <a:moveTo>
                    <a:pt x="2600114" y="1908221"/>
                  </a:moveTo>
                  <a:lnTo>
                    <a:pt x="2570957" y="1920459"/>
                  </a:lnTo>
                  <a:lnTo>
                    <a:pt x="2586435" y="1915420"/>
                  </a:lnTo>
                  <a:close/>
                  <a:moveTo>
                    <a:pt x="7403406" y="1907676"/>
                  </a:moveTo>
                  <a:lnTo>
                    <a:pt x="7387921" y="1916317"/>
                  </a:lnTo>
                  <a:lnTo>
                    <a:pt x="7337507" y="1945843"/>
                  </a:lnTo>
                  <a:lnTo>
                    <a:pt x="7287452" y="1975369"/>
                  </a:lnTo>
                  <a:lnTo>
                    <a:pt x="7256123" y="1994452"/>
                  </a:lnTo>
                  <a:lnTo>
                    <a:pt x="7226595" y="2013536"/>
                  </a:lnTo>
                  <a:lnTo>
                    <a:pt x="7219753" y="2018577"/>
                  </a:lnTo>
                  <a:lnTo>
                    <a:pt x="7212911" y="2025779"/>
                  </a:lnTo>
                  <a:lnTo>
                    <a:pt x="7209310" y="2032620"/>
                  </a:lnTo>
                  <a:lnTo>
                    <a:pt x="7207870" y="2041262"/>
                  </a:lnTo>
                  <a:lnTo>
                    <a:pt x="7214712" y="2035860"/>
                  </a:lnTo>
                  <a:lnTo>
                    <a:pt x="7221554" y="2027219"/>
                  </a:lnTo>
                  <a:lnTo>
                    <a:pt x="7226595" y="2020377"/>
                  </a:lnTo>
                  <a:lnTo>
                    <a:pt x="7233797" y="2013536"/>
                  </a:lnTo>
                  <a:lnTo>
                    <a:pt x="7240639" y="2009935"/>
                  </a:lnTo>
                  <a:lnTo>
                    <a:pt x="7247481" y="2004895"/>
                  </a:lnTo>
                  <a:lnTo>
                    <a:pt x="7264766" y="1999854"/>
                  </a:lnTo>
                  <a:lnTo>
                    <a:pt x="7283851" y="1996253"/>
                  </a:lnTo>
                  <a:lnTo>
                    <a:pt x="7308338" y="1977169"/>
                  </a:lnTo>
                  <a:lnTo>
                    <a:pt x="7334266" y="1956285"/>
                  </a:lnTo>
                  <a:lnTo>
                    <a:pt x="7394763" y="1913077"/>
                  </a:lnTo>
                  <a:close/>
                  <a:moveTo>
                    <a:pt x="4890289" y="1906515"/>
                  </a:moveTo>
                  <a:lnTo>
                    <a:pt x="4881645" y="1913356"/>
                  </a:lnTo>
                  <a:lnTo>
                    <a:pt x="4890289" y="1907956"/>
                  </a:lnTo>
                  <a:close/>
                  <a:moveTo>
                    <a:pt x="4807091" y="1891033"/>
                  </a:moveTo>
                  <a:lnTo>
                    <a:pt x="4793404" y="1904715"/>
                  </a:lnTo>
                  <a:lnTo>
                    <a:pt x="4802048" y="1901115"/>
                  </a:lnTo>
                  <a:close/>
                  <a:moveTo>
                    <a:pt x="1714705" y="1890857"/>
                  </a:moveTo>
                  <a:lnTo>
                    <a:pt x="1676561" y="1921819"/>
                  </a:lnTo>
                  <a:lnTo>
                    <a:pt x="1650651" y="1942701"/>
                  </a:lnTo>
                  <a:lnTo>
                    <a:pt x="1635178" y="1953141"/>
                  </a:lnTo>
                  <a:lnTo>
                    <a:pt x="1621143" y="1961782"/>
                  </a:lnTo>
                  <a:lnTo>
                    <a:pt x="1617905" y="1968622"/>
                  </a:lnTo>
                  <a:lnTo>
                    <a:pt x="1614306" y="1975463"/>
                  </a:lnTo>
                  <a:lnTo>
                    <a:pt x="1716505" y="1900938"/>
                  </a:lnTo>
                  <a:close/>
                  <a:moveTo>
                    <a:pt x="3849917" y="1885904"/>
                  </a:moveTo>
                  <a:lnTo>
                    <a:pt x="3794481" y="1922259"/>
                  </a:lnTo>
                  <a:lnTo>
                    <a:pt x="3735807" y="1956815"/>
                  </a:lnTo>
                  <a:lnTo>
                    <a:pt x="3605859" y="2033125"/>
                  </a:lnTo>
                  <a:lnTo>
                    <a:pt x="3536746" y="2070920"/>
                  </a:lnTo>
                  <a:lnTo>
                    <a:pt x="3469072" y="2107635"/>
                  </a:lnTo>
                  <a:lnTo>
                    <a:pt x="3403559" y="2138591"/>
                  </a:lnTo>
                  <a:lnTo>
                    <a:pt x="3339124" y="2168107"/>
                  </a:lnTo>
                  <a:lnTo>
                    <a:pt x="3339124" y="2207702"/>
                  </a:lnTo>
                  <a:lnTo>
                    <a:pt x="3337685" y="2219940"/>
                  </a:lnTo>
                  <a:lnTo>
                    <a:pt x="3339124" y="2228579"/>
                  </a:lnTo>
                  <a:lnTo>
                    <a:pt x="3393119" y="2192224"/>
                  </a:lnTo>
                  <a:lnTo>
                    <a:pt x="3451794" y="2154429"/>
                  </a:lnTo>
                  <a:lnTo>
                    <a:pt x="3475912" y="2138591"/>
                  </a:lnTo>
                  <a:lnTo>
                    <a:pt x="3529906" y="2104035"/>
                  </a:lnTo>
                  <a:lnTo>
                    <a:pt x="3559064" y="2086757"/>
                  </a:lnTo>
                  <a:lnTo>
                    <a:pt x="3588581" y="2070920"/>
                  </a:lnTo>
                  <a:lnTo>
                    <a:pt x="3629977" y="2048602"/>
                  </a:lnTo>
                  <a:lnTo>
                    <a:pt x="3673533" y="2024486"/>
                  </a:lnTo>
                  <a:lnTo>
                    <a:pt x="3727168" y="1994970"/>
                  </a:lnTo>
                  <a:lnTo>
                    <a:pt x="3789442" y="1962214"/>
                  </a:lnTo>
                  <a:lnTo>
                    <a:pt x="3849917" y="1929098"/>
                  </a:lnTo>
                  <a:lnTo>
                    <a:pt x="3848116" y="1920459"/>
                  </a:lnTo>
                  <a:lnTo>
                    <a:pt x="3846677" y="1910021"/>
                  </a:lnTo>
                  <a:lnTo>
                    <a:pt x="3846677" y="1899582"/>
                  </a:lnTo>
                  <a:close/>
                  <a:moveTo>
                    <a:pt x="9145397" y="1885549"/>
                  </a:moveTo>
                  <a:lnTo>
                    <a:pt x="9145397" y="1887348"/>
                  </a:lnTo>
                  <a:lnTo>
                    <a:pt x="9146837" y="1887348"/>
                  </a:lnTo>
                  <a:close/>
                  <a:moveTo>
                    <a:pt x="8511228" y="1870072"/>
                  </a:moveTo>
                  <a:lnTo>
                    <a:pt x="8499344" y="1876910"/>
                  </a:lnTo>
                  <a:lnTo>
                    <a:pt x="8504386" y="1875111"/>
                  </a:lnTo>
                  <a:close/>
                  <a:moveTo>
                    <a:pt x="9453298" y="1865032"/>
                  </a:moveTo>
                  <a:lnTo>
                    <a:pt x="9422328" y="1887348"/>
                  </a:lnTo>
                  <a:lnTo>
                    <a:pt x="9434572" y="1882309"/>
                  </a:lnTo>
                  <a:lnTo>
                    <a:pt x="9448256" y="1878710"/>
                  </a:lnTo>
                  <a:lnTo>
                    <a:pt x="9451497" y="1870072"/>
                  </a:lnTo>
                  <a:close/>
                  <a:moveTo>
                    <a:pt x="2524161" y="1853148"/>
                  </a:moveTo>
                  <a:lnTo>
                    <a:pt x="2503283" y="1863587"/>
                  </a:lnTo>
                  <a:lnTo>
                    <a:pt x="2494644" y="1870426"/>
                  </a:lnTo>
                  <a:close/>
                  <a:moveTo>
                    <a:pt x="1337578" y="1847294"/>
                  </a:moveTo>
                  <a:lnTo>
                    <a:pt x="1304831" y="1873576"/>
                  </a:lnTo>
                  <a:lnTo>
                    <a:pt x="1290797" y="1889057"/>
                  </a:lnTo>
                  <a:lnTo>
                    <a:pt x="1278922" y="1902738"/>
                  </a:lnTo>
                  <a:lnTo>
                    <a:pt x="1287558" y="1895897"/>
                  </a:lnTo>
                  <a:lnTo>
                    <a:pt x="1296195" y="1890857"/>
                  </a:lnTo>
                  <a:lnTo>
                    <a:pt x="1306631" y="1887257"/>
                  </a:lnTo>
                  <a:lnTo>
                    <a:pt x="1316707" y="1883656"/>
                  </a:lnTo>
                  <a:lnTo>
                    <a:pt x="1318506" y="1875016"/>
                  </a:lnTo>
                  <a:lnTo>
                    <a:pt x="1320305" y="1869975"/>
                  </a:lnTo>
                  <a:lnTo>
                    <a:pt x="1327142" y="1863135"/>
                  </a:lnTo>
                  <a:lnTo>
                    <a:pt x="1332540" y="1856294"/>
                  </a:lnTo>
                  <a:close/>
                  <a:moveTo>
                    <a:pt x="9223182" y="1831918"/>
                  </a:moveTo>
                  <a:lnTo>
                    <a:pt x="9214539" y="1838757"/>
                  </a:lnTo>
                  <a:lnTo>
                    <a:pt x="9224623" y="1840557"/>
                  </a:lnTo>
                  <a:close/>
                  <a:moveTo>
                    <a:pt x="1240777" y="1826772"/>
                  </a:moveTo>
                  <a:lnTo>
                    <a:pt x="1233580" y="1833613"/>
                  </a:lnTo>
                  <a:lnTo>
                    <a:pt x="1238978" y="1833613"/>
                  </a:lnTo>
                  <a:close/>
                  <a:moveTo>
                    <a:pt x="2451448" y="1806354"/>
                  </a:moveTo>
                  <a:lnTo>
                    <a:pt x="2340579" y="1856748"/>
                  </a:lnTo>
                  <a:lnTo>
                    <a:pt x="2312861" y="1870426"/>
                  </a:lnTo>
                  <a:lnTo>
                    <a:pt x="2288743" y="1885904"/>
                  </a:lnTo>
                  <a:lnTo>
                    <a:pt x="2264625" y="1901382"/>
                  </a:lnTo>
                  <a:lnTo>
                    <a:pt x="2240148" y="1922259"/>
                  </a:lnTo>
                  <a:lnTo>
                    <a:pt x="2240148" y="1927298"/>
                  </a:lnTo>
                  <a:lnTo>
                    <a:pt x="2273265" y="1913620"/>
                  </a:lnTo>
                  <a:lnTo>
                    <a:pt x="2306022" y="1896342"/>
                  </a:lnTo>
                  <a:lnTo>
                    <a:pt x="2338778" y="1877265"/>
                  </a:lnTo>
                  <a:lnTo>
                    <a:pt x="2373335" y="1853148"/>
                  </a:lnTo>
                  <a:lnTo>
                    <a:pt x="2411492" y="1828671"/>
                  </a:lnTo>
                  <a:close/>
                  <a:moveTo>
                    <a:pt x="4904335" y="1804260"/>
                  </a:moveTo>
                  <a:lnTo>
                    <a:pt x="4876242" y="1828383"/>
                  </a:lnTo>
                  <a:lnTo>
                    <a:pt x="4897132" y="1814701"/>
                  </a:lnTo>
                  <a:close/>
                  <a:moveTo>
                    <a:pt x="3832638" y="1778638"/>
                  </a:moveTo>
                  <a:lnTo>
                    <a:pt x="3782602" y="1808154"/>
                  </a:lnTo>
                  <a:lnTo>
                    <a:pt x="3730408" y="1840910"/>
                  </a:lnTo>
                  <a:lnTo>
                    <a:pt x="3664894" y="1882664"/>
                  </a:lnTo>
                  <a:lnTo>
                    <a:pt x="3624937" y="1904981"/>
                  </a:lnTo>
                  <a:lnTo>
                    <a:pt x="3583542" y="1927298"/>
                  </a:lnTo>
                  <a:lnTo>
                    <a:pt x="3545385" y="1944576"/>
                  </a:lnTo>
                  <a:lnTo>
                    <a:pt x="3507229" y="1962214"/>
                  </a:lnTo>
                  <a:lnTo>
                    <a:pt x="3481311" y="1974092"/>
                  </a:lnTo>
                  <a:lnTo>
                    <a:pt x="3455394" y="1988130"/>
                  </a:lnTo>
                  <a:lnTo>
                    <a:pt x="3432716" y="2000369"/>
                  </a:lnTo>
                  <a:lnTo>
                    <a:pt x="3419037" y="2007208"/>
                  </a:lnTo>
                  <a:lnTo>
                    <a:pt x="3405358" y="2015847"/>
                  </a:lnTo>
                  <a:lnTo>
                    <a:pt x="3382680" y="2031325"/>
                  </a:lnTo>
                  <a:lnTo>
                    <a:pt x="3379081" y="2034924"/>
                  </a:lnTo>
                  <a:lnTo>
                    <a:pt x="3368641" y="2045003"/>
                  </a:lnTo>
                  <a:lnTo>
                    <a:pt x="3361802" y="2055442"/>
                  </a:lnTo>
                  <a:lnTo>
                    <a:pt x="3356763" y="2064080"/>
                  </a:lnTo>
                  <a:lnTo>
                    <a:pt x="3354963" y="2074519"/>
                  </a:lnTo>
                  <a:lnTo>
                    <a:pt x="3353163" y="2079918"/>
                  </a:lnTo>
                  <a:lnTo>
                    <a:pt x="3349564" y="2083158"/>
                  </a:lnTo>
                  <a:lnTo>
                    <a:pt x="3348124" y="2086757"/>
                  </a:lnTo>
                  <a:lnTo>
                    <a:pt x="3348124" y="2091797"/>
                  </a:lnTo>
                  <a:lnTo>
                    <a:pt x="3353163" y="2093597"/>
                  </a:lnTo>
                  <a:lnTo>
                    <a:pt x="3356763" y="2093597"/>
                  </a:lnTo>
                  <a:lnTo>
                    <a:pt x="3358563" y="2090357"/>
                  </a:lnTo>
                  <a:lnTo>
                    <a:pt x="3370442" y="2076319"/>
                  </a:lnTo>
                  <a:lnTo>
                    <a:pt x="3379081" y="2067680"/>
                  </a:lnTo>
                  <a:lnTo>
                    <a:pt x="3391320" y="2060841"/>
                  </a:lnTo>
                  <a:lnTo>
                    <a:pt x="3398159" y="2057241"/>
                  </a:lnTo>
                  <a:lnTo>
                    <a:pt x="3403559" y="2055442"/>
                  </a:lnTo>
                  <a:lnTo>
                    <a:pt x="3412197" y="2053642"/>
                  </a:lnTo>
                  <a:lnTo>
                    <a:pt x="3419037" y="2055442"/>
                  </a:lnTo>
                  <a:lnTo>
                    <a:pt x="3427676" y="2045003"/>
                  </a:lnTo>
                  <a:lnTo>
                    <a:pt x="3436315" y="2036364"/>
                  </a:lnTo>
                  <a:lnTo>
                    <a:pt x="3448194" y="2031325"/>
                  </a:lnTo>
                  <a:lnTo>
                    <a:pt x="3460433" y="2027725"/>
                  </a:lnTo>
                  <a:lnTo>
                    <a:pt x="3467272" y="2024486"/>
                  </a:lnTo>
                  <a:lnTo>
                    <a:pt x="3472672" y="2020886"/>
                  </a:lnTo>
                  <a:lnTo>
                    <a:pt x="3477712" y="2015847"/>
                  </a:lnTo>
                  <a:lnTo>
                    <a:pt x="3479511" y="2010448"/>
                  </a:lnTo>
                  <a:lnTo>
                    <a:pt x="3481311" y="2005408"/>
                  </a:lnTo>
                  <a:lnTo>
                    <a:pt x="3610899" y="1932698"/>
                  </a:lnTo>
                  <a:lnTo>
                    <a:pt x="3647616" y="1908221"/>
                  </a:lnTo>
                  <a:lnTo>
                    <a:pt x="3685772" y="1885904"/>
                  </a:lnTo>
                  <a:lnTo>
                    <a:pt x="3701250" y="1877265"/>
                  </a:lnTo>
                  <a:lnTo>
                    <a:pt x="3742646" y="1851348"/>
                  </a:lnTo>
                  <a:lnTo>
                    <a:pt x="3763524" y="1839110"/>
                  </a:lnTo>
                  <a:lnTo>
                    <a:pt x="3787642" y="1827232"/>
                  </a:lnTo>
                  <a:lnTo>
                    <a:pt x="3803121" y="1816793"/>
                  </a:lnTo>
                  <a:lnTo>
                    <a:pt x="3815359" y="1804555"/>
                  </a:lnTo>
                  <a:lnTo>
                    <a:pt x="3825798" y="1792316"/>
                  </a:lnTo>
                  <a:close/>
                  <a:moveTo>
                    <a:pt x="7599302" y="1776250"/>
                  </a:moveTo>
                  <a:lnTo>
                    <a:pt x="7578416" y="1793534"/>
                  </a:lnTo>
                  <a:lnTo>
                    <a:pt x="7553929" y="1810817"/>
                  </a:lnTo>
                  <a:lnTo>
                    <a:pt x="7552488" y="1810817"/>
                  </a:lnTo>
                  <a:lnTo>
                    <a:pt x="7529802" y="1823059"/>
                  </a:lnTo>
                  <a:lnTo>
                    <a:pt x="7542045" y="1818018"/>
                  </a:lnTo>
                  <a:lnTo>
                    <a:pt x="7561131" y="1809017"/>
                  </a:lnTo>
                  <a:lnTo>
                    <a:pt x="7574815" y="1802175"/>
                  </a:lnTo>
                  <a:lnTo>
                    <a:pt x="7590659" y="1793534"/>
                  </a:lnTo>
                  <a:lnTo>
                    <a:pt x="7592100" y="1789933"/>
                  </a:lnTo>
                  <a:lnTo>
                    <a:pt x="7595701" y="1788493"/>
                  </a:lnTo>
                  <a:lnTo>
                    <a:pt x="7599302" y="1778051"/>
                  </a:lnTo>
                  <a:close/>
                  <a:moveTo>
                    <a:pt x="2672827" y="1775038"/>
                  </a:moveTo>
                  <a:lnTo>
                    <a:pt x="2622792" y="1800955"/>
                  </a:lnTo>
                  <a:lnTo>
                    <a:pt x="2593275" y="1816793"/>
                  </a:lnTo>
                  <a:lnTo>
                    <a:pt x="2612353" y="1808154"/>
                  </a:lnTo>
                  <a:lnTo>
                    <a:pt x="2622792" y="1802755"/>
                  </a:lnTo>
                  <a:lnTo>
                    <a:pt x="2633231" y="1797715"/>
                  </a:lnTo>
                  <a:lnTo>
                    <a:pt x="2657348" y="1790516"/>
                  </a:lnTo>
                  <a:lnTo>
                    <a:pt x="2664188" y="1789077"/>
                  </a:lnTo>
                  <a:lnTo>
                    <a:pt x="2667788" y="1785477"/>
                  </a:lnTo>
                  <a:lnTo>
                    <a:pt x="2671387" y="1781878"/>
                  </a:lnTo>
                  <a:lnTo>
                    <a:pt x="2672827" y="1776838"/>
                  </a:lnTo>
                  <a:close/>
                  <a:moveTo>
                    <a:pt x="8800403" y="1755612"/>
                  </a:moveTo>
                  <a:lnTo>
                    <a:pt x="8793561" y="1759211"/>
                  </a:lnTo>
                  <a:lnTo>
                    <a:pt x="8781317" y="1761011"/>
                  </a:lnTo>
                  <a:lnTo>
                    <a:pt x="8765832" y="1764250"/>
                  </a:lnTo>
                  <a:lnTo>
                    <a:pt x="8752148" y="1769649"/>
                  </a:lnTo>
                  <a:lnTo>
                    <a:pt x="8739903" y="1774688"/>
                  </a:lnTo>
                  <a:lnTo>
                    <a:pt x="8733061" y="1781527"/>
                  </a:lnTo>
                  <a:lnTo>
                    <a:pt x="8707133" y="1802403"/>
                  </a:lnTo>
                  <a:lnTo>
                    <a:pt x="8683005" y="1825079"/>
                  </a:lnTo>
                  <a:lnTo>
                    <a:pt x="8632588" y="1863233"/>
                  </a:lnTo>
                  <a:lnTo>
                    <a:pt x="8610261" y="1883749"/>
                  </a:lnTo>
                  <a:lnTo>
                    <a:pt x="8589374" y="1902826"/>
                  </a:lnTo>
                  <a:lnTo>
                    <a:pt x="8568487" y="1921902"/>
                  </a:lnTo>
                  <a:lnTo>
                    <a:pt x="8549401" y="1939179"/>
                  </a:lnTo>
                  <a:lnTo>
                    <a:pt x="8509428" y="1968694"/>
                  </a:lnTo>
                  <a:lnTo>
                    <a:pt x="8509428" y="1973733"/>
                  </a:lnTo>
                  <a:lnTo>
                    <a:pt x="8513029" y="1979132"/>
                  </a:lnTo>
                  <a:lnTo>
                    <a:pt x="8533916" y="1965095"/>
                  </a:lnTo>
                  <a:lnTo>
                    <a:pt x="8559844" y="1947818"/>
                  </a:lnTo>
                  <a:lnTo>
                    <a:pt x="8577130" y="1935580"/>
                  </a:lnTo>
                  <a:lnTo>
                    <a:pt x="8589374" y="1925142"/>
                  </a:lnTo>
                  <a:lnTo>
                    <a:pt x="8596216" y="1916503"/>
                  </a:lnTo>
                  <a:lnTo>
                    <a:pt x="8598017" y="1911464"/>
                  </a:lnTo>
                  <a:lnTo>
                    <a:pt x="8601618" y="1899226"/>
                  </a:lnTo>
                  <a:lnTo>
                    <a:pt x="8613502" y="1899226"/>
                  </a:lnTo>
                  <a:lnTo>
                    <a:pt x="8618904" y="1899226"/>
                  </a:lnTo>
                  <a:lnTo>
                    <a:pt x="8625746" y="1895987"/>
                  </a:lnTo>
                  <a:lnTo>
                    <a:pt x="8632588" y="1892388"/>
                  </a:lnTo>
                  <a:lnTo>
                    <a:pt x="8639430" y="1885549"/>
                  </a:lnTo>
                  <a:lnTo>
                    <a:pt x="8654916" y="1871871"/>
                  </a:lnTo>
                  <a:lnTo>
                    <a:pt x="8670761" y="1863233"/>
                  </a:lnTo>
                  <a:lnTo>
                    <a:pt x="8674002" y="1856394"/>
                  </a:lnTo>
                  <a:lnTo>
                    <a:pt x="8681204" y="1850995"/>
                  </a:lnTo>
                  <a:lnTo>
                    <a:pt x="8688046" y="1844156"/>
                  </a:lnTo>
                  <a:lnTo>
                    <a:pt x="8698490" y="1837317"/>
                  </a:lnTo>
                  <a:lnTo>
                    <a:pt x="8713975" y="1831918"/>
                  </a:lnTo>
                  <a:lnTo>
                    <a:pt x="8724418" y="1830119"/>
                  </a:lnTo>
                  <a:lnTo>
                    <a:pt x="8734862" y="1830119"/>
                  </a:lnTo>
                  <a:lnTo>
                    <a:pt x="8743505" y="1818241"/>
                  </a:lnTo>
                  <a:lnTo>
                    <a:pt x="8753948" y="1806003"/>
                  </a:lnTo>
                  <a:lnTo>
                    <a:pt x="8767632" y="1798804"/>
                  </a:lnTo>
                  <a:lnTo>
                    <a:pt x="8783118" y="1793765"/>
                  </a:lnTo>
                  <a:lnTo>
                    <a:pt x="8791760" y="1791965"/>
                  </a:lnTo>
                  <a:lnTo>
                    <a:pt x="8798963" y="1790166"/>
                  </a:lnTo>
                  <a:lnTo>
                    <a:pt x="8809046" y="1783327"/>
                  </a:lnTo>
                  <a:lnTo>
                    <a:pt x="8804004" y="1769649"/>
                  </a:lnTo>
                  <a:close/>
                  <a:moveTo>
                    <a:pt x="2545039" y="1754521"/>
                  </a:moveTo>
                  <a:lnTo>
                    <a:pt x="2506882" y="1776838"/>
                  </a:lnTo>
                  <a:lnTo>
                    <a:pt x="2473766" y="1795916"/>
                  </a:lnTo>
                  <a:lnTo>
                    <a:pt x="2499683" y="1783677"/>
                  </a:lnTo>
                  <a:lnTo>
                    <a:pt x="2527401" y="1775038"/>
                  </a:lnTo>
                  <a:lnTo>
                    <a:pt x="2536400" y="1764600"/>
                  </a:lnTo>
                  <a:close/>
                  <a:moveTo>
                    <a:pt x="3510828" y="1742283"/>
                  </a:moveTo>
                  <a:lnTo>
                    <a:pt x="3387720" y="1808154"/>
                  </a:lnTo>
                  <a:lnTo>
                    <a:pt x="3384480" y="1821832"/>
                  </a:lnTo>
                  <a:lnTo>
                    <a:pt x="3399959" y="1811394"/>
                  </a:lnTo>
                  <a:lnTo>
                    <a:pt x="3415437" y="1804555"/>
                  </a:lnTo>
                  <a:lnTo>
                    <a:pt x="3432716" y="1797715"/>
                  </a:lnTo>
                  <a:lnTo>
                    <a:pt x="3451794" y="1790516"/>
                  </a:lnTo>
                  <a:lnTo>
                    <a:pt x="3472672" y="1785477"/>
                  </a:lnTo>
                  <a:lnTo>
                    <a:pt x="3479511" y="1773239"/>
                  </a:lnTo>
                  <a:lnTo>
                    <a:pt x="3488151" y="1761360"/>
                  </a:lnTo>
                  <a:lnTo>
                    <a:pt x="3498590" y="1752721"/>
                  </a:lnTo>
                  <a:close/>
                  <a:moveTo>
                    <a:pt x="4980330" y="1740170"/>
                  </a:moveTo>
                  <a:lnTo>
                    <a:pt x="4978529" y="1741970"/>
                  </a:lnTo>
                  <a:lnTo>
                    <a:pt x="4975288" y="1745571"/>
                  </a:lnTo>
                  <a:lnTo>
                    <a:pt x="4976729" y="1745571"/>
                  </a:lnTo>
                  <a:close/>
                  <a:moveTo>
                    <a:pt x="9510557" y="1740134"/>
                  </a:moveTo>
                  <a:lnTo>
                    <a:pt x="9501914" y="1745533"/>
                  </a:lnTo>
                  <a:lnTo>
                    <a:pt x="9508756" y="1745533"/>
                  </a:lnTo>
                  <a:close/>
                  <a:moveTo>
                    <a:pt x="5194629" y="1733329"/>
                  </a:moveTo>
                  <a:lnTo>
                    <a:pt x="5175540" y="1748811"/>
                  </a:lnTo>
                  <a:lnTo>
                    <a:pt x="5193188" y="1738730"/>
                  </a:lnTo>
                  <a:close/>
                  <a:moveTo>
                    <a:pt x="6123599" y="1708917"/>
                  </a:moveTo>
                  <a:lnTo>
                    <a:pt x="6073545" y="1733042"/>
                  </a:lnTo>
                  <a:lnTo>
                    <a:pt x="6056260" y="1741684"/>
                  </a:lnTo>
                  <a:lnTo>
                    <a:pt x="6040775" y="1752126"/>
                  </a:lnTo>
                  <a:lnTo>
                    <a:pt x="6028532" y="1764008"/>
                  </a:lnTo>
                  <a:lnTo>
                    <a:pt x="6016288" y="1778051"/>
                  </a:lnTo>
                  <a:lnTo>
                    <a:pt x="6028532" y="1772650"/>
                  </a:lnTo>
                  <a:lnTo>
                    <a:pt x="6040775" y="1765808"/>
                  </a:lnTo>
                  <a:lnTo>
                    <a:pt x="6066703" y="1755366"/>
                  </a:lnTo>
                  <a:lnTo>
                    <a:pt x="6089029" y="1743484"/>
                  </a:lnTo>
                  <a:lnTo>
                    <a:pt x="6090830" y="1736643"/>
                  </a:lnTo>
                  <a:lnTo>
                    <a:pt x="6094431" y="1731242"/>
                  </a:lnTo>
                  <a:lnTo>
                    <a:pt x="6101273" y="1726201"/>
                  </a:lnTo>
                  <a:lnTo>
                    <a:pt x="6109915" y="1720800"/>
                  </a:lnTo>
                  <a:close/>
                  <a:moveTo>
                    <a:pt x="5028953" y="1698764"/>
                  </a:moveTo>
                  <a:lnTo>
                    <a:pt x="5025351" y="1702004"/>
                  </a:lnTo>
                  <a:lnTo>
                    <a:pt x="5027152" y="1702004"/>
                  </a:lnTo>
                  <a:close/>
                  <a:moveTo>
                    <a:pt x="9316453" y="1684704"/>
                  </a:moveTo>
                  <a:lnTo>
                    <a:pt x="9264596" y="1721058"/>
                  </a:lnTo>
                  <a:lnTo>
                    <a:pt x="9292325" y="1703781"/>
                  </a:lnTo>
                  <a:close/>
                  <a:moveTo>
                    <a:pt x="7574815" y="1684433"/>
                  </a:moveTo>
                  <a:lnTo>
                    <a:pt x="7515758" y="1724400"/>
                  </a:lnTo>
                  <a:lnTo>
                    <a:pt x="7453820" y="1762568"/>
                  </a:lnTo>
                  <a:lnTo>
                    <a:pt x="7445178" y="1769409"/>
                  </a:lnTo>
                  <a:lnTo>
                    <a:pt x="7365235" y="1818018"/>
                  </a:lnTo>
                  <a:lnTo>
                    <a:pt x="7289253" y="1868068"/>
                  </a:lnTo>
                  <a:lnTo>
                    <a:pt x="7273408" y="1887152"/>
                  </a:lnTo>
                  <a:lnTo>
                    <a:pt x="7256123" y="1904435"/>
                  </a:lnTo>
                  <a:lnTo>
                    <a:pt x="7271968" y="1897594"/>
                  </a:lnTo>
                  <a:lnTo>
                    <a:pt x="7289253" y="1888952"/>
                  </a:lnTo>
                  <a:lnTo>
                    <a:pt x="7304737" y="1882111"/>
                  </a:lnTo>
                  <a:lnTo>
                    <a:pt x="7320222" y="1874909"/>
                  </a:lnTo>
                  <a:lnTo>
                    <a:pt x="7347950" y="1852585"/>
                  </a:lnTo>
                  <a:lnTo>
                    <a:pt x="7373877" y="1828100"/>
                  </a:lnTo>
                  <a:lnTo>
                    <a:pt x="7387921" y="1816218"/>
                  </a:lnTo>
                  <a:lnTo>
                    <a:pt x="7401605" y="1807576"/>
                  </a:lnTo>
                  <a:lnTo>
                    <a:pt x="7417090" y="1800375"/>
                  </a:lnTo>
                  <a:lnTo>
                    <a:pt x="7434735" y="1795334"/>
                  </a:lnTo>
                  <a:lnTo>
                    <a:pt x="7439776" y="1786692"/>
                  </a:lnTo>
                  <a:lnTo>
                    <a:pt x="7446618" y="1779851"/>
                  </a:lnTo>
                  <a:lnTo>
                    <a:pt x="7458862" y="1771209"/>
                  </a:lnTo>
                  <a:lnTo>
                    <a:pt x="7474346" y="1762568"/>
                  </a:lnTo>
                  <a:lnTo>
                    <a:pt x="7489830" y="1757167"/>
                  </a:lnTo>
                  <a:lnTo>
                    <a:pt x="7497032" y="1746725"/>
                  </a:lnTo>
                  <a:lnTo>
                    <a:pt x="7503874" y="1738443"/>
                  </a:lnTo>
                  <a:lnTo>
                    <a:pt x="7510716" y="1731242"/>
                  </a:lnTo>
                  <a:lnTo>
                    <a:pt x="7519359" y="1726201"/>
                  </a:lnTo>
                  <a:lnTo>
                    <a:pt x="7555729" y="1701716"/>
                  </a:lnTo>
                  <a:lnTo>
                    <a:pt x="7561131" y="1698475"/>
                  </a:lnTo>
                  <a:lnTo>
                    <a:pt x="7566172" y="1694875"/>
                  </a:lnTo>
                  <a:close/>
                  <a:moveTo>
                    <a:pt x="2680026" y="1674612"/>
                  </a:moveTo>
                  <a:lnTo>
                    <a:pt x="2636470" y="1699088"/>
                  </a:lnTo>
                  <a:lnTo>
                    <a:pt x="2593275" y="1725005"/>
                  </a:lnTo>
                  <a:lnTo>
                    <a:pt x="2620992" y="1712767"/>
                  </a:lnTo>
                  <a:lnTo>
                    <a:pt x="2646909" y="1702328"/>
                  </a:lnTo>
                  <a:lnTo>
                    <a:pt x="2665988" y="1688650"/>
                  </a:lnTo>
                  <a:lnTo>
                    <a:pt x="2674627" y="1683250"/>
                  </a:lnTo>
                  <a:close/>
                  <a:moveTo>
                    <a:pt x="3839478" y="1671372"/>
                  </a:moveTo>
                  <a:lnTo>
                    <a:pt x="3815359" y="1680011"/>
                  </a:lnTo>
                  <a:lnTo>
                    <a:pt x="3791242" y="1692249"/>
                  </a:lnTo>
                  <a:lnTo>
                    <a:pt x="3764964" y="1704128"/>
                  </a:lnTo>
                  <a:lnTo>
                    <a:pt x="3740847" y="1718166"/>
                  </a:lnTo>
                  <a:lnTo>
                    <a:pt x="3673533" y="1757761"/>
                  </a:lnTo>
                  <a:lnTo>
                    <a:pt x="3609459" y="1792316"/>
                  </a:lnTo>
                  <a:lnTo>
                    <a:pt x="3605859" y="1794116"/>
                  </a:lnTo>
                  <a:lnTo>
                    <a:pt x="3573102" y="1811394"/>
                  </a:lnTo>
                  <a:lnTo>
                    <a:pt x="3536746" y="1827232"/>
                  </a:lnTo>
                  <a:lnTo>
                    <a:pt x="3514068" y="1837670"/>
                  </a:lnTo>
                  <a:lnTo>
                    <a:pt x="3493550" y="1849549"/>
                  </a:lnTo>
                  <a:lnTo>
                    <a:pt x="3465473" y="1863587"/>
                  </a:lnTo>
                  <a:lnTo>
                    <a:pt x="3449994" y="1872226"/>
                  </a:lnTo>
                  <a:lnTo>
                    <a:pt x="3436315" y="1882664"/>
                  </a:lnTo>
                  <a:lnTo>
                    <a:pt x="3408598" y="1903182"/>
                  </a:lnTo>
                  <a:lnTo>
                    <a:pt x="3396719" y="1915420"/>
                  </a:lnTo>
                  <a:lnTo>
                    <a:pt x="3384480" y="1925499"/>
                  </a:lnTo>
                  <a:lnTo>
                    <a:pt x="3377641" y="1935937"/>
                  </a:lnTo>
                  <a:lnTo>
                    <a:pt x="3372241" y="1946376"/>
                  </a:lnTo>
                  <a:lnTo>
                    <a:pt x="3368641" y="1951775"/>
                  </a:lnTo>
                  <a:lnTo>
                    <a:pt x="3382680" y="1943136"/>
                  </a:lnTo>
                  <a:lnTo>
                    <a:pt x="3420837" y="1916860"/>
                  </a:lnTo>
                  <a:lnTo>
                    <a:pt x="3460433" y="1894543"/>
                  </a:lnTo>
                  <a:lnTo>
                    <a:pt x="3500389" y="1868626"/>
                  </a:lnTo>
                  <a:lnTo>
                    <a:pt x="3503629" y="1865387"/>
                  </a:lnTo>
                  <a:lnTo>
                    <a:pt x="3510828" y="1865387"/>
                  </a:lnTo>
                  <a:lnTo>
                    <a:pt x="3512628" y="1861787"/>
                  </a:lnTo>
                  <a:lnTo>
                    <a:pt x="3515868" y="1854948"/>
                  </a:lnTo>
                  <a:lnTo>
                    <a:pt x="3521267" y="1853148"/>
                  </a:lnTo>
                  <a:lnTo>
                    <a:pt x="3591821" y="1818593"/>
                  </a:lnTo>
                  <a:lnTo>
                    <a:pt x="3626738" y="1800955"/>
                  </a:lnTo>
                  <a:lnTo>
                    <a:pt x="3658054" y="1781878"/>
                  </a:lnTo>
                  <a:lnTo>
                    <a:pt x="3723568" y="1744082"/>
                  </a:lnTo>
                  <a:lnTo>
                    <a:pt x="3785842" y="1707727"/>
                  </a:lnTo>
                  <a:lnTo>
                    <a:pt x="3810320" y="1693689"/>
                  </a:lnTo>
                  <a:lnTo>
                    <a:pt x="3830838" y="1680011"/>
                  </a:lnTo>
                  <a:lnTo>
                    <a:pt x="3836238" y="1678211"/>
                  </a:lnTo>
                  <a:lnTo>
                    <a:pt x="3838038" y="1674612"/>
                  </a:lnTo>
                  <a:close/>
                  <a:moveTo>
                    <a:pt x="6492705" y="1648066"/>
                  </a:moveTo>
                  <a:lnTo>
                    <a:pt x="6480461" y="1654907"/>
                  </a:lnTo>
                  <a:lnTo>
                    <a:pt x="6484062" y="1653107"/>
                  </a:lnTo>
                  <a:close/>
                  <a:moveTo>
                    <a:pt x="4845268" y="1639715"/>
                  </a:moveTo>
                  <a:lnTo>
                    <a:pt x="4826179" y="1656997"/>
                  </a:lnTo>
                  <a:lnTo>
                    <a:pt x="4819336" y="1669239"/>
                  </a:lnTo>
                  <a:lnTo>
                    <a:pt x="4807091" y="1682921"/>
                  </a:lnTo>
                  <a:lnTo>
                    <a:pt x="4817535" y="1674280"/>
                  </a:lnTo>
                  <a:lnTo>
                    <a:pt x="4827980" y="1663838"/>
                  </a:lnTo>
                  <a:lnTo>
                    <a:pt x="4836624" y="1651957"/>
                  </a:lnTo>
                  <a:close/>
                  <a:moveTo>
                    <a:pt x="8563445" y="1634673"/>
                  </a:moveTo>
                  <a:lnTo>
                    <a:pt x="8527074" y="1656989"/>
                  </a:lnTo>
                  <a:lnTo>
                    <a:pt x="8514829" y="1667427"/>
                  </a:lnTo>
                  <a:lnTo>
                    <a:pt x="8499344" y="1676066"/>
                  </a:lnTo>
                  <a:lnTo>
                    <a:pt x="8488901" y="1682904"/>
                  </a:lnTo>
                  <a:lnTo>
                    <a:pt x="8473416" y="1693343"/>
                  </a:lnTo>
                  <a:lnTo>
                    <a:pt x="8461172" y="1701981"/>
                  </a:lnTo>
                  <a:lnTo>
                    <a:pt x="8450728" y="1710979"/>
                  </a:lnTo>
                  <a:lnTo>
                    <a:pt x="8440645" y="1721058"/>
                  </a:lnTo>
                  <a:lnTo>
                    <a:pt x="8432002" y="1731496"/>
                  </a:lnTo>
                  <a:lnTo>
                    <a:pt x="8450728" y="1722857"/>
                  </a:lnTo>
                  <a:lnTo>
                    <a:pt x="8466214" y="1714219"/>
                  </a:lnTo>
                  <a:lnTo>
                    <a:pt x="8480258" y="1703781"/>
                  </a:lnTo>
                  <a:lnTo>
                    <a:pt x="8493943" y="1693343"/>
                  </a:lnTo>
                  <a:lnTo>
                    <a:pt x="8507987" y="1679665"/>
                  </a:lnTo>
                  <a:lnTo>
                    <a:pt x="8525273" y="1665627"/>
                  </a:lnTo>
                  <a:lnTo>
                    <a:pt x="8538957" y="1653390"/>
                  </a:lnTo>
                  <a:lnTo>
                    <a:pt x="8553002" y="1641512"/>
                  </a:lnTo>
                  <a:close/>
                  <a:moveTo>
                    <a:pt x="6264039" y="1620340"/>
                  </a:moveTo>
                  <a:lnTo>
                    <a:pt x="6229469" y="1644465"/>
                  </a:lnTo>
                  <a:lnTo>
                    <a:pt x="6191298" y="1667149"/>
                  </a:lnTo>
                  <a:lnTo>
                    <a:pt x="6179415" y="1675791"/>
                  </a:lnTo>
                  <a:lnTo>
                    <a:pt x="6193099" y="1670750"/>
                  </a:lnTo>
                  <a:lnTo>
                    <a:pt x="6215785" y="1662108"/>
                  </a:lnTo>
                  <a:lnTo>
                    <a:pt x="6234511" y="1651666"/>
                  </a:lnTo>
                  <a:lnTo>
                    <a:pt x="6249995" y="1637624"/>
                  </a:lnTo>
                  <a:close/>
                  <a:moveTo>
                    <a:pt x="4876242" y="1613791"/>
                  </a:moveTo>
                  <a:lnTo>
                    <a:pt x="4866158" y="1622432"/>
                  </a:lnTo>
                  <a:lnTo>
                    <a:pt x="4873001" y="1620632"/>
                  </a:lnTo>
                  <a:close/>
                  <a:moveTo>
                    <a:pt x="3467272" y="1605501"/>
                  </a:moveTo>
                  <a:lnTo>
                    <a:pt x="3420837" y="1628178"/>
                  </a:lnTo>
                  <a:lnTo>
                    <a:pt x="3417237" y="1635017"/>
                  </a:lnTo>
                  <a:lnTo>
                    <a:pt x="3455394" y="1612340"/>
                  </a:lnTo>
                  <a:close/>
                  <a:moveTo>
                    <a:pt x="1297994" y="1594555"/>
                  </a:moveTo>
                  <a:lnTo>
                    <a:pt x="1294396" y="1596356"/>
                  </a:lnTo>
                  <a:lnTo>
                    <a:pt x="1294396" y="1598156"/>
                  </a:lnTo>
                  <a:close/>
                  <a:moveTo>
                    <a:pt x="5177341" y="1577425"/>
                  </a:moveTo>
                  <a:lnTo>
                    <a:pt x="5174100" y="1579226"/>
                  </a:lnTo>
                  <a:lnTo>
                    <a:pt x="5175540" y="1579226"/>
                  </a:lnTo>
                  <a:close/>
                  <a:moveTo>
                    <a:pt x="3839478" y="1567346"/>
                  </a:moveTo>
                  <a:lnTo>
                    <a:pt x="3727168" y="1629618"/>
                  </a:lnTo>
                  <a:lnTo>
                    <a:pt x="3616299" y="1686850"/>
                  </a:lnTo>
                  <a:lnTo>
                    <a:pt x="3534946" y="1730404"/>
                  </a:lnTo>
                  <a:lnTo>
                    <a:pt x="3540345" y="1728605"/>
                  </a:lnTo>
                  <a:lnTo>
                    <a:pt x="3578142" y="1714566"/>
                  </a:lnTo>
                  <a:lnTo>
                    <a:pt x="3616299" y="1699088"/>
                  </a:lnTo>
                  <a:lnTo>
                    <a:pt x="3619538" y="1697289"/>
                  </a:lnTo>
                  <a:lnTo>
                    <a:pt x="3624937" y="1695489"/>
                  </a:lnTo>
                  <a:lnTo>
                    <a:pt x="3629977" y="1692249"/>
                  </a:lnTo>
                  <a:lnTo>
                    <a:pt x="3640416" y="1683250"/>
                  </a:lnTo>
                  <a:lnTo>
                    <a:pt x="3644016" y="1680011"/>
                  </a:lnTo>
                  <a:lnTo>
                    <a:pt x="3650855" y="1674612"/>
                  </a:lnTo>
                  <a:lnTo>
                    <a:pt x="3661294" y="1669572"/>
                  </a:lnTo>
                  <a:lnTo>
                    <a:pt x="3673533" y="1664173"/>
                  </a:lnTo>
                  <a:lnTo>
                    <a:pt x="3702690" y="1645095"/>
                  </a:lnTo>
                  <a:lnTo>
                    <a:pt x="3732208" y="1628178"/>
                  </a:lnTo>
                  <a:lnTo>
                    <a:pt x="3763524" y="1612340"/>
                  </a:lnTo>
                  <a:lnTo>
                    <a:pt x="3794481" y="1596862"/>
                  </a:lnTo>
                  <a:lnTo>
                    <a:pt x="3806721" y="1591822"/>
                  </a:lnTo>
                  <a:lnTo>
                    <a:pt x="3818959" y="1584983"/>
                  </a:lnTo>
                  <a:lnTo>
                    <a:pt x="3829398" y="1577784"/>
                  </a:lnTo>
                  <a:lnTo>
                    <a:pt x="3839478" y="1570945"/>
                  </a:lnTo>
                  <a:close/>
                  <a:moveTo>
                    <a:pt x="2420491" y="1567346"/>
                  </a:moveTo>
                  <a:lnTo>
                    <a:pt x="2299182" y="1624578"/>
                  </a:lnTo>
                  <a:lnTo>
                    <a:pt x="2290543" y="1628178"/>
                  </a:lnTo>
                  <a:lnTo>
                    <a:pt x="2281904" y="1620979"/>
                  </a:lnTo>
                  <a:lnTo>
                    <a:pt x="2280104" y="1619539"/>
                  </a:lnTo>
                  <a:lnTo>
                    <a:pt x="2278304" y="1624578"/>
                  </a:lnTo>
                  <a:lnTo>
                    <a:pt x="2273265" y="1629618"/>
                  </a:lnTo>
                  <a:lnTo>
                    <a:pt x="2267865" y="1633217"/>
                  </a:lnTo>
                  <a:lnTo>
                    <a:pt x="2261026" y="1636457"/>
                  </a:lnTo>
                  <a:lnTo>
                    <a:pt x="2252387" y="1636457"/>
                  </a:lnTo>
                  <a:lnTo>
                    <a:pt x="2240148" y="1638256"/>
                  </a:lnTo>
                  <a:lnTo>
                    <a:pt x="2231509" y="1640056"/>
                  </a:lnTo>
                  <a:lnTo>
                    <a:pt x="2233308" y="1648695"/>
                  </a:lnTo>
                  <a:lnTo>
                    <a:pt x="2235108" y="1659134"/>
                  </a:lnTo>
                  <a:lnTo>
                    <a:pt x="2238348" y="1672812"/>
                  </a:lnTo>
                  <a:lnTo>
                    <a:pt x="2286943" y="1648695"/>
                  </a:lnTo>
                  <a:lnTo>
                    <a:pt x="2333739" y="1624578"/>
                  </a:lnTo>
                  <a:lnTo>
                    <a:pt x="2425530" y="1570945"/>
                  </a:lnTo>
                  <a:close/>
                  <a:moveTo>
                    <a:pt x="7581657" y="1566690"/>
                  </a:moveTo>
                  <a:lnTo>
                    <a:pt x="7529802" y="1606658"/>
                  </a:lnTo>
                  <a:lnTo>
                    <a:pt x="7481188" y="1639424"/>
                  </a:lnTo>
                  <a:lnTo>
                    <a:pt x="7436535" y="1668950"/>
                  </a:lnTo>
                  <a:lnTo>
                    <a:pt x="7391162" y="1694875"/>
                  </a:lnTo>
                  <a:lnTo>
                    <a:pt x="7342908" y="1720800"/>
                  </a:lnTo>
                  <a:lnTo>
                    <a:pt x="7296095" y="1750325"/>
                  </a:lnTo>
                  <a:lnTo>
                    <a:pt x="7249281" y="1781291"/>
                  </a:lnTo>
                  <a:lnTo>
                    <a:pt x="7202468" y="1814418"/>
                  </a:lnTo>
                  <a:lnTo>
                    <a:pt x="7211111" y="1837102"/>
                  </a:lnTo>
                  <a:lnTo>
                    <a:pt x="7291053" y="1772650"/>
                  </a:lnTo>
                  <a:lnTo>
                    <a:pt x="7332465" y="1741684"/>
                  </a:lnTo>
                  <a:lnTo>
                    <a:pt x="7375678" y="1710718"/>
                  </a:lnTo>
                  <a:lnTo>
                    <a:pt x="7427533" y="1675791"/>
                  </a:lnTo>
                  <a:lnTo>
                    <a:pt x="7479748" y="1643025"/>
                  </a:lnTo>
                  <a:lnTo>
                    <a:pt x="7529802" y="1611699"/>
                  </a:lnTo>
                  <a:lnTo>
                    <a:pt x="7581657" y="1580733"/>
                  </a:lnTo>
                  <a:lnTo>
                    <a:pt x="7581657" y="1573891"/>
                  </a:lnTo>
                  <a:close/>
                  <a:moveTo>
                    <a:pt x="2702345" y="1565906"/>
                  </a:moveTo>
                  <a:lnTo>
                    <a:pt x="2646909" y="1590023"/>
                  </a:lnTo>
                  <a:lnTo>
                    <a:pt x="2590035" y="1615939"/>
                  </a:lnTo>
                  <a:lnTo>
                    <a:pt x="2536400" y="1643656"/>
                  </a:lnTo>
                  <a:lnTo>
                    <a:pt x="2480605" y="1672812"/>
                  </a:lnTo>
                  <a:lnTo>
                    <a:pt x="2479166" y="1672812"/>
                  </a:lnTo>
                  <a:lnTo>
                    <a:pt x="2357857" y="1739043"/>
                  </a:lnTo>
                  <a:lnTo>
                    <a:pt x="2238348" y="1808154"/>
                  </a:lnTo>
                  <a:lnTo>
                    <a:pt x="2235108" y="1818593"/>
                  </a:lnTo>
                  <a:lnTo>
                    <a:pt x="2236908" y="1825432"/>
                  </a:lnTo>
                  <a:lnTo>
                    <a:pt x="2269665" y="1813193"/>
                  </a:lnTo>
                  <a:lnTo>
                    <a:pt x="2300982" y="1800955"/>
                  </a:lnTo>
                  <a:lnTo>
                    <a:pt x="2330140" y="1787277"/>
                  </a:lnTo>
                  <a:lnTo>
                    <a:pt x="2359657" y="1773239"/>
                  </a:lnTo>
                  <a:lnTo>
                    <a:pt x="2387374" y="1757761"/>
                  </a:lnTo>
                  <a:lnTo>
                    <a:pt x="2415091" y="1742283"/>
                  </a:lnTo>
                  <a:lnTo>
                    <a:pt x="2442809" y="1725005"/>
                  </a:lnTo>
                  <a:lnTo>
                    <a:pt x="2468727" y="1707727"/>
                  </a:lnTo>
                  <a:lnTo>
                    <a:pt x="2524161" y="1669572"/>
                  </a:lnTo>
                  <a:lnTo>
                    <a:pt x="2581396" y="1636457"/>
                  </a:lnTo>
                  <a:lnTo>
                    <a:pt x="2640070" y="1607300"/>
                  </a:lnTo>
                  <a:lnTo>
                    <a:pt x="2702345" y="1579584"/>
                  </a:lnTo>
                  <a:close/>
                  <a:moveTo>
                    <a:pt x="4935310" y="1563743"/>
                  </a:moveTo>
                  <a:lnTo>
                    <a:pt x="4919822" y="1575625"/>
                  </a:lnTo>
                  <a:lnTo>
                    <a:pt x="4898933" y="1594708"/>
                  </a:lnTo>
                  <a:lnTo>
                    <a:pt x="4902535" y="1593268"/>
                  </a:lnTo>
                  <a:lnTo>
                    <a:pt x="4933869" y="1577425"/>
                  </a:lnTo>
                  <a:close/>
                  <a:moveTo>
                    <a:pt x="8679404" y="1549728"/>
                  </a:moveTo>
                  <a:lnTo>
                    <a:pt x="8675802" y="1551527"/>
                  </a:lnTo>
                  <a:lnTo>
                    <a:pt x="8663918" y="1556567"/>
                  </a:lnTo>
                  <a:lnTo>
                    <a:pt x="8656716" y="1558366"/>
                  </a:lnTo>
                  <a:lnTo>
                    <a:pt x="8649874" y="1558366"/>
                  </a:lnTo>
                  <a:lnTo>
                    <a:pt x="8637630" y="1574203"/>
                  </a:lnTo>
                  <a:lnTo>
                    <a:pt x="8623945" y="1587881"/>
                  </a:lnTo>
                  <a:lnTo>
                    <a:pt x="8637630" y="1581042"/>
                  </a:lnTo>
                  <a:lnTo>
                    <a:pt x="8651674" y="1574203"/>
                  </a:lnTo>
                  <a:lnTo>
                    <a:pt x="8677603" y="1561966"/>
                  </a:lnTo>
                  <a:lnTo>
                    <a:pt x="8679404" y="1555127"/>
                  </a:lnTo>
                  <a:close/>
                  <a:moveTo>
                    <a:pt x="9526042" y="1544689"/>
                  </a:moveTo>
                  <a:lnTo>
                    <a:pt x="9487869" y="1568804"/>
                  </a:lnTo>
                  <a:lnTo>
                    <a:pt x="9522801" y="1555127"/>
                  </a:lnTo>
                  <a:close/>
                  <a:moveTo>
                    <a:pt x="7356592" y="1537164"/>
                  </a:moveTo>
                  <a:lnTo>
                    <a:pt x="7354792" y="1538965"/>
                  </a:lnTo>
                  <a:lnTo>
                    <a:pt x="7358393" y="1537164"/>
                  </a:lnTo>
                  <a:close/>
                  <a:moveTo>
                    <a:pt x="2491044" y="1532790"/>
                  </a:moveTo>
                  <a:lnTo>
                    <a:pt x="2423730" y="1564106"/>
                  </a:lnTo>
                  <a:lnTo>
                    <a:pt x="2427330" y="1570945"/>
                  </a:lnTo>
                  <a:lnTo>
                    <a:pt x="2468727" y="1545029"/>
                  </a:lnTo>
                  <a:close/>
                  <a:moveTo>
                    <a:pt x="9564214" y="1518413"/>
                  </a:moveTo>
                  <a:lnTo>
                    <a:pt x="9550530" y="1528851"/>
                  </a:lnTo>
                  <a:lnTo>
                    <a:pt x="9552330" y="1528851"/>
                  </a:lnTo>
                  <a:lnTo>
                    <a:pt x="9555572" y="1528851"/>
                  </a:lnTo>
                  <a:lnTo>
                    <a:pt x="9560973" y="1523812"/>
                  </a:lnTo>
                  <a:close/>
                  <a:moveTo>
                    <a:pt x="9424128" y="1511574"/>
                  </a:moveTo>
                  <a:lnTo>
                    <a:pt x="9418726" y="1515174"/>
                  </a:lnTo>
                  <a:lnTo>
                    <a:pt x="9406843" y="1523812"/>
                  </a:lnTo>
                  <a:lnTo>
                    <a:pt x="9398200" y="1528851"/>
                  </a:lnTo>
                  <a:lnTo>
                    <a:pt x="9390997" y="1530651"/>
                  </a:lnTo>
                  <a:lnTo>
                    <a:pt x="9385956" y="1530651"/>
                  </a:lnTo>
                  <a:lnTo>
                    <a:pt x="9377313" y="1528851"/>
                  </a:lnTo>
                  <a:lnTo>
                    <a:pt x="9370110" y="1523812"/>
                  </a:lnTo>
                  <a:lnTo>
                    <a:pt x="9366870" y="1520213"/>
                  </a:lnTo>
                  <a:lnTo>
                    <a:pt x="9366870" y="1515174"/>
                  </a:lnTo>
                  <a:lnTo>
                    <a:pt x="9330498" y="1537490"/>
                  </a:lnTo>
                  <a:lnTo>
                    <a:pt x="9294126" y="1561966"/>
                  </a:lnTo>
                  <a:lnTo>
                    <a:pt x="9247310" y="1589681"/>
                  </a:lnTo>
                  <a:lnTo>
                    <a:pt x="9195453" y="1617396"/>
                  </a:lnTo>
                  <a:lnTo>
                    <a:pt x="9174566" y="1676066"/>
                  </a:lnTo>
                  <a:lnTo>
                    <a:pt x="9165923" y="1691903"/>
                  </a:lnTo>
                  <a:lnTo>
                    <a:pt x="9176367" y="1688303"/>
                  </a:lnTo>
                  <a:lnTo>
                    <a:pt x="9190051" y="1688303"/>
                  </a:lnTo>
                  <a:lnTo>
                    <a:pt x="9195453" y="1679665"/>
                  </a:lnTo>
                  <a:lnTo>
                    <a:pt x="9202295" y="1671026"/>
                  </a:lnTo>
                  <a:lnTo>
                    <a:pt x="9209138" y="1662388"/>
                  </a:lnTo>
                  <a:lnTo>
                    <a:pt x="9217780" y="1655189"/>
                  </a:lnTo>
                  <a:lnTo>
                    <a:pt x="9226423" y="1650150"/>
                  </a:lnTo>
                  <a:lnTo>
                    <a:pt x="9236867" y="1644751"/>
                  </a:lnTo>
                  <a:lnTo>
                    <a:pt x="9247310" y="1639712"/>
                  </a:lnTo>
                  <a:lnTo>
                    <a:pt x="9259554" y="1637912"/>
                  </a:lnTo>
                  <a:lnTo>
                    <a:pt x="9275039" y="1631073"/>
                  </a:lnTo>
                  <a:lnTo>
                    <a:pt x="9289084" y="1620635"/>
                  </a:lnTo>
                  <a:lnTo>
                    <a:pt x="9300968" y="1608757"/>
                  </a:lnTo>
                  <a:lnTo>
                    <a:pt x="9307810" y="1593280"/>
                  </a:lnTo>
                  <a:lnTo>
                    <a:pt x="9313212" y="1584642"/>
                  </a:lnTo>
                  <a:lnTo>
                    <a:pt x="9321855" y="1584642"/>
                  </a:lnTo>
                  <a:lnTo>
                    <a:pt x="9340581" y="1584642"/>
                  </a:lnTo>
                  <a:lnTo>
                    <a:pt x="9345983" y="1575643"/>
                  </a:lnTo>
                  <a:lnTo>
                    <a:pt x="9352825" y="1568804"/>
                  </a:lnTo>
                  <a:lnTo>
                    <a:pt x="9370110" y="1556567"/>
                  </a:lnTo>
                  <a:lnTo>
                    <a:pt x="9387756" y="1546488"/>
                  </a:lnTo>
                  <a:lnTo>
                    <a:pt x="9399640" y="1537490"/>
                  </a:lnTo>
                  <a:lnTo>
                    <a:pt x="9411884" y="1532451"/>
                  </a:lnTo>
                  <a:lnTo>
                    <a:pt x="9417286" y="1520213"/>
                  </a:lnTo>
                  <a:close/>
                  <a:moveTo>
                    <a:pt x="5014906" y="1494253"/>
                  </a:moveTo>
                  <a:lnTo>
                    <a:pt x="4995817" y="1509735"/>
                  </a:lnTo>
                  <a:lnTo>
                    <a:pt x="5008063" y="1506495"/>
                  </a:lnTo>
                  <a:close/>
                  <a:moveTo>
                    <a:pt x="6030332" y="1492155"/>
                  </a:moveTo>
                  <a:lnTo>
                    <a:pt x="6021690" y="1493956"/>
                  </a:lnTo>
                  <a:lnTo>
                    <a:pt x="6021690" y="1499357"/>
                  </a:lnTo>
                  <a:close/>
                  <a:moveTo>
                    <a:pt x="9455098" y="1491058"/>
                  </a:moveTo>
                  <a:lnTo>
                    <a:pt x="9446456" y="1494298"/>
                  </a:lnTo>
                  <a:lnTo>
                    <a:pt x="9443214" y="1497897"/>
                  </a:lnTo>
                  <a:lnTo>
                    <a:pt x="9458700" y="1492498"/>
                  </a:lnTo>
                  <a:close/>
                  <a:moveTo>
                    <a:pt x="4722091" y="1491012"/>
                  </a:moveTo>
                  <a:lnTo>
                    <a:pt x="4720651" y="1501094"/>
                  </a:lnTo>
                  <a:lnTo>
                    <a:pt x="4718850" y="1511535"/>
                  </a:lnTo>
                  <a:lnTo>
                    <a:pt x="4729295" y="1509735"/>
                  </a:lnTo>
                  <a:lnTo>
                    <a:pt x="4723892" y="1501094"/>
                  </a:lnTo>
                  <a:close/>
                  <a:moveTo>
                    <a:pt x="9472384" y="1485659"/>
                  </a:moveTo>
                  <a:lnTo>
                    <a:pt x="9467342" y="1489258"/>
                  </a:lnTo>
                  <a:lnTo>
                    <a:pt x="9460140" y="1492498"/>
                  </a:lnTo>
                  <a:lnTo>
                    <a:pt x="9470584" y="1491058"/>
                  </a:lnTo>
                  <a:close/>
                  <a:moveTo>
                    <a:pt x="9619672" y="1483859"/>
                  </a:moveTo>
                  <a:lnTo>
                    <a:pt x="9590143" y="1502936"/>
                  </a:lnTo>
                  <a:lnTo>
                    <a:pt x="9600586" y="1499697"/>
                  </a:lnTo>
                  <a:lnTo>
                    <a:pt x="9612830" y="1497897"/>
                  </a:lnTo>
                  <a:close/>
                  <a:moveTo>
                    <a:pt x="4893891" y="1447806"/>
                  </a:moveTo>
                  <a:lnTo>
                    <a:pt x="4850310" y="1483811"/>
                  </a:lnTo>
                  <a:lnTo>
                    <a:pt x="4807091" y="1521977"/>
                  </a:lnTo>
                  <a:lnTo>
                    <a:pt x="4765671" y="1561943"/>
                  </a:lnTo>
                  <a:lnTo>
                    <a:pt x="4723892" y="1601909"/>
                  </a:lnTo>
                  <a:lnTo>
                    <a:pt x="4723892" y="1613791"/>
                  </a:lnTo>
                  <a:lnTo>
                    <a:pt x="4722091" y="1626033"/>
                  </a:lnTo>
                  <a:lnTo>
                    <a:pt x="4742981" y="1605150"/>
                  </a:lnTo>
                  <a:lnTo>
                    <a:pt x="4765671" y="1582826"/>
                  </a:lnTo>
                  <a:lnTo>
                    <a:pt x="4779358" y="1565544"/>
                  </a:lnTo>
                  <a:lnTo>
                    <a:pt x="4795205" y="1551501"/>
                  </a:lnTo>
                  <a:lnTo>
                    <a:pt x="4812493" y="1541060"/>
                  </a:lnTo>
                  <a:lnTo>
                    <a:pt x="4829781" y="1534219"/>
                  </a:lnTo>
                  <a:lnTo>
                    <a:pt x="4829781" y="1508295"/>
                  </a:lnTo>
                  <a:lnTo>
                    <a:pt x="4841666" y="1506495"/>
                  </a:lnTo>
                  <a:lnTo>
                    <a:pt x="4852111" y="1502894"/>
                  </a:lnTo>
                  <a:lnTo>
                    <a:pt x="4860755" y="1497853"/>
                  </a:lnTo>
                  <a:lnTo>
                    <a:pt x="4869399" y="1491012"/>
                  </a:lnTo>
                  <a:lnTo>
                    <a:pt x="4878043" y="1482371"/>
                  </a:lnTo>
                  <a:lnTo>
                    <a:pt x="4886687" y="1465088"/>
                  </a:lnTo>
                  <a:close/>
                  <a:moveTo>
                    <a:pt x="1105832" y="1431824"/>
                  </a:moveTo>
                  <a:lnTo>
                    <a:pt x="1093597" y="1439024"/>
                  </a:lnTo>
                  <a:lnTo>
                    <a:pt x="1083161" y="1447665"/>
                  </a:lnTo>
                  <a:lnTo>
                    <a:pt x="1053653" y="1468186"/>
                  </a:lnTo>
                  <a:lnTo>
                    <a:pt x="1039979" y="1478627"/>
                  </a:lnTo>
                  <a:lnTo>
                    <a:pt x="1029543" y="1489068"/>
                  </a:lnTo>
                  <a:lnTo>
                    <a:pt x="1009031" y="1506349"/>
                  </a:lnTo>
                  <a:lnTo>
                    <a:pt x="991398" y="1523630"/>
                  </a:lnTo>
                  <a:lnTo>
                    <a:pt x="969087" y="1540912"/>
                  </a:lnTo>
                  <a:lnTo>
                    <a:pt x="951454" y="1558193"/>
                  </a:lnTo>
                  <a:lnTo>
                    <a:pt x="944617" y="1565393"/>
                  </a:lnTo>
                  <a:lnTo>
                    <a:pt x="935981" y="1570434"/>
                  </a:lnTo>
                  <a:lnTo>
                    <a:pt x="927344" y="1575474"/>
                  </a:lnTo>
                  <a:lnTo>
                    <a:pt x="918708" y="1579074"/>
                  </a:lnTo>
                  <a:lnTo>
                    <a:pt x="911871" y="1582675"/>
                  </a:lnTo>
                  <a:lnTo>
                    <a:pt x="908272" y="1587715"/>
                  </a:lnTo>
                  <a:lnTo>
                    <a:pt x="927344" y="1598156"/>
                  </a:lnTo>
                  <a:lnTo>
                    <a:pt x="944617" y="1610397"/>
                  </a:lnTo>
                  <a:lnTo>
                    <a:pt x="958651" y="1593115"/>
                  </a:lnTo>
                  <a:lnTo>
                    <a:pt x="974125" y="1577274"/>
                  </a:lnTo>
                  <a:lnTo>
                    <a:pt x="979523" y="1572234"/>
                  </a:lnTo>
                  <a:lnTo>
                    <a:pt x="984561" y="1566833"/>
                  </a:lnTo>
                  <a:lnTo>
                    <a:pt x="989959" y="1558193"/>
                  </a:lnTo>
                  <a:lnTo>
                    <a:pt x="993198" y="1547752"/>
                  </a:lnTo>
                  <a:lnTo>
                    <a:pt x="994997" y="1535871"/>
                  </a:lnTo>
                  <a:lnTo>
                    <a:pt x="1007232" y="1535871"/>
                  </a:lnTo>
                  <a:lnTo>
                    <a:pt x="1014069" y="1535871"/>
                  </a:lnTo>
                  <a:lnTo>
                    <a:pt x="1019107" y="1537311"/>
                  </a:lnTo>
                  <a:lnTo>
                    <a:pt x="1024505" y="1539111"/>
                  </a:lnTo>
                  <a:lnTo>
                    <a:pt x="1043577" y="1509589"/>
                  </a:lnTo>
                  <a:lnTo>
                    <a:pt x="1062289" y="1482227"/>
                  </a:lnTo>
                  <a:lnTo>
                    <a:pt x="1083161" y="1456305"/>
                  </a:lnTo>
                  <a:close/>
                  <a:moveTo>
                    <a:pt x="8575689" y="1430229"/>
                  </a:moveTo>
                  <a:lnTo>
                    <a:pt x="8511228" y="1468382"/>
                  </a:lnTo>
                  <a:lnTo>
                    <a:pt x="8461172" y="1501136"/>
                  </a:lnTo>
                  <a:lnTo>
                    <a:pt x="8411115" y="1530651"/>
                  </a:lnTo>
                  <a:lnTo>
                    <a:pt x="8369342" y="1556567"/>
                  </a:lnTo>
                  <a:lnTo>
                    <a:pt x="8371142" y="1568804"/>
                  </a:lnTo>
                  <a:lnTo>
                    <a:pt x="8371142" y="1575643"/>
                  </a:lnTo>
                  <a:lnTo>
                    <a:pt x="8369342" y="1581042"/>
                  </a:lnTo>
                  <a:lnTo>
                    <a:pt x="8367541" y="1584642"/>
                  </a:lnTo>
                  <a:lnTo>
                    <a:pt x="8502585" y="1485659"/>
                  </a:lnTo>
                  <a:close/>
                  <a:moveTo>
                    <a:pt x="5205074" y="1430163"/>
                  </a:moveTo>
                  <a:lnTo>
                    <a:pt x="5180943" y="1451046"/>
                  </a:lnTo>
                  <a:lnTo>
                    <a:pt x="5158252" y="1471929"/>
                  </a:lnTo>
                  <a:lnTo>
                    <a:pt x="5140964" y="1485611"/>
                  </a:lnTo>
                  <a:lnTo>
                    <a:pt x="5123676" y="1501094"/>
                  </a:lnTo>
                  <a:lnTo>
                    <a:pt x="5101346" y="1516936"/>
                  </a:lnTo>
                  <a:lnTo>
                    <a:pt x="5077215" y="1532419"/>
                  </a:lnTo>
                  <a:lnTo>
                    <a:pt x="5045880" y="1563743"/>
                  </a:lnTo>
                  <a:lnTo>
                    <a:pt x="5011305" y="1594708"/>
                  </a:lnTo>
                  <a:lnTo>
                    <a:pt x="4940712" y="1655197"/>
                  </a:lnTo>
                  <a:lnTo>
                    <a:pt x="4866158" y="1719647"/>
                  </a:lnTo>
                  <a:lnTo>
                    <a:pt x="4798447" y="1778336"/>
                  </a:lnTo>
                  <a:lnTo>
                    <a:pt x="4779358" y="1797419"/>
                  </a:lnTo>
                  <a:lnTo>
                    <a:pt x="4758828" y="1821542"/>
                  </a:lnTo>
                  <a:lnTo>
                    <a:pt x="4746583" y="1837385"/>
                  </a:lnTo>
                  <a:lnTo>
                    <a:pt x="4776116" y="1819742"/>
                  </a:lnTo>
                  <a:lnTo>
                    <a:pt x="4798447" y="1798859"/>
                  </a:lnTo>
                  <a:lnTo>
                    <a:pt x="4824379" y="1774735"/>
                  </a:lnTo>
                  <a:lnTo>
                    <a:pt x="4834823" y="1764294"/>
                  </a:lnTo>
                  <a:lnTo>
                    <a:pt x="4847069" y="1772935"/>
                  </a:lnTo>
                  <a:lnTo>
                    <a:pt x="4848510" y="1772935"/>
                  </a:lnTo>
                  <a:lnTo>
                    <a:pt x="4852111" y="1757453"/>
                  </a:lnTo>
                  <a:lnTo>
                    <a:pt x="4858954" y="1745571"/>
                  </a:lnTo>
                  <a:lnTo>
                    <a:pt x="4869399" y="1735129"/>
                  </a:lnTo>
                  <a:lnTo>
                    <a:pt x="4881645" y="1726488"/>
                  </a:lnTo>
                  <a:lnTo>
                    <a:pt x="4895331" y="1716046"/>
                  </a:lnTo>
                  <a:lnTo>
                    <a:pt x="4909378" y="1709205"/>
                  </a:lnTo>
                  <a:lnTo>
                    <a:pt x="4909378" y="1707405"/>
                  </a:lnTo>
                  <a:lnTo>
                    <a:pt x="4909378" y="1682921"/>
                  </a:lnTo>
                  <a:lnTo>
                    <a:pt x="4930267" y="1695163"/>
                  </a:lnTo>
                  <a:lnTo>
                    <a:pt x="4932068" y="1695163"/>
                  </a:lnTo>
                  <a:lnTo>
                    <a:pt x="4935310" y="1688322"/>
                  </a:lnTo>
                  <a:lnTo>
                    <a:pt x="4935310" y="1682921"/>
                  </a:lnTo>
                  <a:lnTo>
                    <a:pt x="4938911" y="1676080"/>
                  </a:lnTo>
                  <a:lnTo>
                    <a:pt x="4938911" y="1671040"/>
                  </a:lnTo>
                  <a:lnTo>
                    <a:pt x="4947555" y="1665639"/>
                  </a:lnTo>
                  <a:lnTo>
                    <a:pt x="4949356" y="1665639"/>
                  </a:lnTo>
                  <a:lnTo>
                    <a:pt x="4949356" y="1648356"/>
                  </a:lnTo>
                  <a:lnTo>
                    <a:pt x="4959441" y="1644756"/>
                  </a:lnTo>
                  <a:lnTo>
                    <a:pt x="4976729" y="1636114"/>
                  </a:lnTo>
                  <a:lnTo>
                    <a:pt x="4995817" y="1624232"/>
                  </a:lnTo>
                  <a:lnTo>
                    <a:pt x="5014906" y="1608750"/>
                  </a:lnTo>
                  <a:lnTo>
                    <a:pt x="5032194" y="1589667"/>
                  </a:lnTo>
                  <a:lnTo>
                    <a:pt x="5049482" y="1570584"/>
                  </a:lnTo>
                  <a:lnTo>
                    <a:pt x="5068571" y="1551501"/>
                  </a:lnTo>
                  <a:lnTo>
                    <a:pt x="5108189" y="1516936"/>
                  </a:lnTo>
                  <a:lnTo>
                    <a:pt x="5140964" y="1496053"/>
                  </a:lnTo>
                  <a:lnTo>
                    <a:pt x="5168697" y="1475170"/>
                  </a:lnTo>
                  <a:lnTo>
                    <a:pt x="5180943" y="1466889"/>
                  </a:lnTo>
                  <a:lnTo>
                    <a:pt x="5191387" y="1456447"/>
                  </a:lnTo>
                  <a:lnTo>
                    <a:pt x="5200031" y="1444205"/>
                  </a:lnTo>
                  <a:close/>
                  <a:moveTo>
                    <a:pt x="7502074" y="1429863"/>
                  </a:moveTo>
                  <a:lnTo>
                    <a:pt x="7484789" y="1443906"/>
                  </a:lnTo>
                  <a:lnTo>
                    <a:pt x="7488390" y="1442106"/>
                  </a:lnTo>
                  <a:lnTo>
                    <a:pt x="7495232" y="1437065"/>
                  </a:lnTo>
                  <a:close/>
                  <a:moveTo>
                    <a:pt x="6019889" y="1421222"/>
                  </a:moveTo>
                  <a:lnTo>
                    <a:pt x="6007646" y="1429863"/>
                  </a:lnTo>
                  <a:lnTo>
                    <a:pt x="6011247" y="1433464"/>
                  </a:lnTo>
                  <a:close/>
                  <a:moveTo>
                    <a:pt x="4786561" y="1416481"/>
                  </a:moveTo>
                  <a:lnTo>
                    <a:pt x="4720651" y="1465088"/>
                  </a:lnTo>
                  <a:lnTo>
                    <a:pt x="4722091" y="1466889"/>
                  </a:lnTo>
                  <a:lnTo>
                    <a:pt x="4734337" y="1465088"/>
                  </a:lnTo>
                  <a:lnTo>
                    <a:pt x="4750184" y="1459687"/>
                  </a:lnTo>
                  <a:lnTo>
                    <a:pt x="4760269" y="1454647"/>
                  </a:lnTo>
                  <a:lnTo>
                    <a:pt x="4767472" y="1447806"/>
                  </a:lnTo>
                  <a:lnTo>
                    <a:pt x="4770714" y="1439164"/>
                  </a:lnTo>
                  <a:lnTo>
                    <a:pt x="4777917" y="1426922"/>
                  </a:lnTo>
                  <a:close/>
                  <a:moveTo>
                    <a:pt x="6565446" y="1416181"/>
                  </a:moveTo>
                  <a:lnTo>
                    <a:pt x="6514052" y="1453672"/>
                  </a:lnTo>
                  <a:lnTo>
                    <a:pt x="6504588" y="1459389"/>
                  </a:lnTo>
                  <a:lnTo>
                    <a:pt x="6495863" y="1465701"/>
                  </a:lnTo>
                  <a:lnTo>
                    <a:pt x="6450933" y="1493956"/>
                  </a:lnTo>
                  <a:lnTo>
                    <a:pt x="6349024" y="1561649"/>
                  </a:lnTo>
                  <a:lnTo>
                    <a:pt x="6323096" y="1580733"/>
                  </a:lnTo>
                  <a:lnTo>
                    <a:pt x="6274482" y="1613499"/>
                  </a:lnTo>
                  <a:lnTo>
                    <a:pt x="6289967" y="1613499"/>
                  </a:lnTo>
                  <a:lnTo>
                    <a:pt x="6305451" y="1599816"/>
                  </a:lnTo>
                  <a:lnTo>
                    <a:pt x="6323096" y="1585774"/>
                  </a:lnTo>
                  <a:lnTo>
                    <a:pt x="6338581" y="1573891"/>
                  </a:lnTo>
                  <a:lnTo>
                    <a:pt x="6355866" y="1563449"/>
                  </a:lnTo>
                  <a:lnTo>
                    <a:pt x="6423205" y="1518080"/>
                  </a:lnTo>
                  <a:lnTo>
                    <a:pt x="6444091" y="1506198"/>
                  </a:lnTo>
                  <a:lnTo>
                    <a:pt x="6461376" y="1493956"/>
                  </a:lnTo>
                  <a:lnTo>
                    <a:pt x="6475420" y="1483514"/>
                  </a:lnTo>
                  <a:lnTo>
                    <a:pt x="6487663" y="1471632"/>
                  </a:lnTo>
                  <a:lnTo>
                    <a:pt x="6495863" y="1465701"/>
                  </a:lnTo>
                  <a:lnTo>
                    <a:pt x="6508189" y="1457949"/>
                  </a:lnTo>
                  <a:lnTo>
                    <a:pt x="6514052" y="1453672"/>
                  </a:lnTo>
                  <a:lnTo>
                    <a:pt x="6521873" y="1448947"/>
                  </a:lnTo>
                  <a:lnTo>
                    <a:pt x="6555003" y="1433464"/>
                  </a:lnTo>
                  <a:lnTo>
                    <a:pt x="6561845" y="1421222"/>
                  </a:lnTo>
                  <a:close/>
                  <a:moveTo>
                    <a:pt x="4961242" y="1395598"/>
                  </a:moveTo>
                  <a:lnTo>
                    <a:pt x="4924865" y="1423322"/>
                  </a:lnTo>
                  <a:lnTo>
                    <a:pt x="4907577" y="1437364"/>
                  </a:lnTo>
                  <a:lnTo>
                    <a:pt x="4912979" y="1439164"/>
                  </a:lnTo>
                  <a:lnTo>
                    <a:pt x="4919822" y="1440605"/>
                  </a:lnTo>
                  <a:lnTo>
                    <a:pt x="4928466" y="1431963"/>
                  </a:lnTo>
                  <a:lnTo>
                    <a:pt x="4933869" y="1428723"/>
                  </a:lnTo>
                  <a:lnTo>
                    <a:pt x="4940712" y="1426922"/>
                  </a:lnTo>
                  <a:close/>
                  <a:moveTo>
                    <a:pt x="4821137" y="1390557"/>
                  </a:moveTo>
                  <a:lnTo>
                    <a:pt x="4798447" y="1406039"/>
                  </a:lnTo>
                  <a:lnTo>
                    <a:pt x="4807091" y="1402439"/>
                  </a:lnTo>
                  <a:lnTo>
                    <a:pt x="4815735" y="1399198"/>
                  </a:lnTo>
                  <a:close/>
                  <a:moveTo>
                    <a:pt x="3384480" y="1383770"/>
                  </a:moveTo>
                  <a:lnTo>
                    <a:pt x="3295928" y="1432363"/>
                  </a:lnTo>
                  <a:lnTo>
                    <a:pt x="3301328" y="1439562"/>
                  </a:lnTo>
                  <a:lnTo>
                    <a:pt x="3306367" y="1434163"/>
                  </a:lnTo>
                  <a:lnTo>
                    <a:pt x="3313207" y="1427324"/>
                  </a:lnTo>
                  <a:lnTo>
                    <a:pt x="3320046" y="1423725"/>
                  </a:lnTo>
                  <a:lnTo>
                    <a:pt x="3327246" y="1420485"/>
                  </a:lnTo>
                  <a:lnTo>
                    <a:pt x="3342724" y="1413286"/>
                  </a:lnTo>
                  <a:lnTo>
                    <a:pt x="3358563" y="1406447"/>
                  </a:lnTo>
                  <a:lnTo>
                    <a:pt x="3370442" y="1394208"/>
                  </a:lnTo>
                  <a:close/>
                  <a:moveTo>
                    <a:pt x="7373877" y="1378013"/>
                  </a:moveTo>
                  <a:lnTo>
                    <a:pt x="7308338" y="1412580"/>
                  </a:lnTo>
                  <a:lnTo>
                    <a:pt x="7261525" y="1440305"/>
                  </a:lnTo>
                  <a:lnTo>
                    <a:pt x="7219753" y="1469831"/>
                  </a:lnTo>
                  <a:lnTo>
                    <a:pt x="7180142" y="1499357"/>
                  </a:lnTo>
                  <a:lnTo>
                    <a:pt x="7147012" y="1530323"/>
                  </a:lnTo>
                  <a:lnTo>
                    <a:pt x="7136569" y="1540765"/>
                  </a:lnTo>
                  <a:lnTo>
                    <a:pt x="7126486" y="1547606"/>
                  </a:lnTo>
                  <a:lnTo>
                    <a:pt x="7136569" y="1547606"/>
                  </a:lnTo>
                  <a:lnTo>
                    <a:pt x="7145572" y="1546166"/>
                  </a:lnTo>
                  <a:lnTo>
                    <a:pt x="7156015" y="1540765"/>
                  </a:lnTo>
                  <a:lnTo>
                    <a:pt x="7164657" y="1533924"/>
                  </a:lnTo>
                  <a:lnTo>
                    <a:pt x="7190585" y="1518080"/>
                  </a:lnTo>
                  <a:lnTo>
                    <a:pt x="7212911" y="1500797"/>
                  </a:lnTo>
                  <a:lnTo>
                    <a:pt x="7251082" y="1473432"/>
                  </a:lnTo>
                  <a:lnTo>
                    <a:pt x="7282051" y="1450747"/>
                  </a:lnTo>
                  <a:lnTo>
                    <a:pt x="7311579" y="1426623"/>
                  </a:lnTo>
                  <a:lnTo>
                    <a:pt x="7337507" y="1405739"/>
                  </a:lnTo>
                  <a:lnTo>
                    <a:pt x="7365235" y="1383054"/>
                  </a:lnTo>
                  <a:close/>
                  <a:moveTo>
                    <a:pt x="4858954" y="1361032"/>
                  </a:moveTo>
                  <a:lnTo>
                    <a:pt x="4853912" y="1364633"/>
                  </a:lnTo>
                  <a:lnTo>
                    <a:pt x="4860755" y="1362833"/>
                  </a:lnTo>
                  <a:lnTo>
                    <a:pt x="4860755" y="1361032"/>
                  </a:lnTo>
                  <a:close/>
                  <a:moveTo>
                    <a:pt x="1320305" y="1360898"/>
                  </a:moveTo>
                  <a:lnTo>
                    <a:pt x="1290797" y="1381420"/>
                  </a:lnTo>
                  <a:lnTo>
                    <a:pt x="1261289" y="1405902"/>
                  </a:lnTo>
                  <a:lnTo>
                    <a:pt x="1235379" y="1430023"/>
                  </a:lnTo>
                  <a:lnTo>
                    <a:pt x="1209470" y="1456305"/>
                  </a:lnTo>
                  <a:lnTo>
                    <a:pt x="1178523" y="1487268"/>
                  </a:lnTo>
                  <a:lnTo>
                    <a:pt x="1133541" y="1532271"/>
                  </a:lnTo>
                  <a:lnTo>
                    <a:pt x="1110870" y="1553152"/>
                  </a:lnTo>
                  <a:lnTo>
                    <a:pt x="1088199" y="1572234"/>
                  </a:lnTo>
                  <a:lnTo>
                    <a:pt x="1072725" y="1585915"/>
                  </a:lnTo>
                  <a:lnTo>
                    <a:pt x="1057252" y="1598156"/>
                  </a:lnTo>
                  <a:lnTo>
                    <a:pt x="1024505" y="1622277"/>
                  </a:lnTo>
                  <a:lnTo>
                    <a:pt x="1012270" y="1629118"/>
                  </a:lnTo>
                  <a:lnTo>
                    <a:pt x="1001834" y="1635958"/>
                  </a:lnTo>
                  <a:lnTo>
                    <a:pt x="991398" y="1639559"/>
                  </a:lnTo>
                  <a:lnTo>
                    <a:pt x="980962" y="1643159"/>
                  </a:lnTo>
                  <a:lnTo>
                    <a:pt x="1003633" y="1658640"/>
                  </a:lnTo>
                  <a:lnTo>
                    <a:pt x="1019107" y="1644599"/>
                  </a:lnTo>
                  <a:lnTo>
                    <a:pt x="1034941" y="1630918"/>
                  </a:lnTo>
                  <a:lnTo>
                    <a:pt x="1053653" y="1617237"/>
                  </a:lnTo>
                  <a:lnTo>
                    <a:pt x="1074525" y="1604996"/>
                  </a:lnTo>
                  <a:lnTo>
                    <a:pt x="1093597" y="1593115"/>
                  </a:lnTo>
                  <a:lnTo>
                    <a:pt x="1109071" y="1579074"/>
                  </a:lnTo>
                  <a:lnTo>
                    <a:pt x="1123105" y="1565393"/>
                  </a:lnTo>
                  <a:lnTo>
                    <a:pt x="1134980" y="1551352"/>
                  </a:lnTo>
                  <a:lnTo>
                    <a:pt x="1138579" y="1546312"/>
                  </a:lnTo>
                  <a:lnTo>
                    <a:pt x="1145416" y="1546312"/>
                  </a:lnTo>
                  <a:lnTo>
                    <a:pt x="1149014" y="1546312"/>
                  </a:lnTo>
                  <a:lnTo>
                    <a:pt x="1154412" y="1540912"/>
                  </a:lnTo>
                  <a:lnTo>
                    <a:pt x="1161249" y="1535871"/>
                  </a:lnTo>
                  <a:lnTo>
                    <a:pt x="1209470" y="1492308"/>
                  </a:lnTo>
                  <a:lnTo>
                    <a:pt x="1259850" y="1445865"/>
                  </a:lnTo>
                  <a:lnTo>
                    <a:pt x="1280361" y="1424983"/>
                  </a:lnTo>
                  <a:lnTo>
                    <a:pt x="1304831" y="1405902"/>
                  </a:lnTo>
                  <a:lnTo>
                    <a:pt x="1328942" y="1388620"/>
                  </a:lnTo>
                  <a:lnTo>
                    <a:pt x="1353052" y="1372779"/>
                  </a:lnTo>
                  <a:lnTo>
                    <a:pt x="1348014" y="1369539"/>
                  </a:lnTo>
                  <a:close/>
                  <a:moveTo>
                    <a:pt x="4765671" y="1336909"/>
                  </a:moveTo>
                  <a:lnTo>
                    <a:pt x="4748384" y="1341950"/>
                  </a:lnTo>
                  <a:lnTo>
                    <a:pt x="4730735" y="1347350"/>
                  </a:lnTo>
                  <a:lnTo>
                    <a:pt x="4725693" y="1348791"/>
                  </a:lnTo>
                  <a:lnTo>
                    <a:pt x="4725693" y="1362833"/>
                  </a:lnTo>
                  <a:lnTo>
                    <a:pt x="4723892" y="1376515"/>
                  </a:lnTo>
                  <a:lnTo>
                    <a:pt x="4732536" y="1369674"/>
                  </a:lnTo>
                  <a:lnTo>
                    <a:pt x="4741180" y="1362833"/>
                  </a:lnTo>
                  <a:lnTo>
                    <a:pt x="4762070" y="1341950"/>
                  </a:lnTo>
                  <a:close/>
                  <a:moveTo>
                    <a:pt x="697397" y="1331376"/>
                  </a:moveTo>
                  <a:lnTo>
                    <a:pt x="683363" y="1338577"/>
                  </a:lnTo>
                  <a:lnTo>
                    <a:pt x="690560" y="1334977"/>
                  </a:lnTo>
                  <a:close/>
                  <a:moveTo>
                    <a:pt x="3793041" y="1328697"/>
                  </a:moveTo>
                  <a:lnTo>
                    <a:pt x="3742646" y="1363252"/>
                  </a:lnTo>
                  <a:lnTo>
                    <a:pt x="3692611" y="1396008"/>
                  </a:lnTo>
                  <a:lnTo>
                    <a:pt x="3640416" y="1425524"/>
                  </a:lnTo>
                  <a:lnTo>
                    <a:pt x="3586781" y="1455040"/>
                  </a:lnTo>
                  <a:lnTo>
                    <a:pt x="3536746" y="1480957"/>
                  </a:lnTo>
                  <a:lnTo>
                    <a:pt x="3569503" y="1465479"/>
                  </a:lnTo>
                  <a:lnTo>
                    <a:pt x="3635376" y="1434163"/>
                  </a:lnTo>
                  <a:lnTo>
                    <a:pt x="3694411" y="1401048"/>
                  </a:lnTo>
                  <a:lnTo>
                    <a:pt x="3745886" y="1368292"/>
                  </a:lnTo>
                  <a:lnTo>
                    <a:pt x="3770364" y="1351014"/>
                  </a:lnTo>
                  <a:lnTo>
                    <a:pt x="3793041" y="1333736"/>
                  </a:lnTo>
                  <a:close/>
                  <a:moveTo>
                    <a:pt x="7136569" y="1326163"/>
                  </a:moveTo>
                  <a:lnTo>
                    <a:pt x="7122885" y="1334805"/>
                  </a:lnTo>
                  <a:lnTo>
                    <a:pt x="7076072" y="1365771"/>
                  </a:lnTo>
                  <a:lnTo>
                    <a:pt x="7093357" y="1362530"/>
                  </a:lnTo>
                  <a:lnTo>
                    <a:pt x="7096958" y="1355689"/>
                  </a:lnTo>
                  <a:lnTo>
                    <a:pt x="7101999" y="1350288"/>
                  </a:lnTo>
                  <a:lnTo>
                    <a:pt x="7107401" y="1347047"/>
                  </a:lnTo>
                  <a:lnTo>
                    <a:pt x="7112442" y="1345247"/>
                  </a:lnTo>
                  <a:close/>
                  <a:moveTo>
                    <a:pt x="6859650" y="1315721"/>
                  </a:moveTo>
                  <a:lnTo>
                    <a:pt x="6854608" y="1321122"/>
                  </a:lnTo>
                  <a:lnTo>
                    <a:pt x="6851007" y="1322563"/>
                  </a:lnTo>
                  <a:lnTo>
                    <a:pt x="6863251" y="1319322"/>
                  </a:lnTo>
                  <a:close/>
                  <a:moveTo>
                    <a:pt x="7481188" y="1310680"/>
                  </a:moveTo>
                  <a:lnTo>
                    <a:pt x="7458862" y="1326163"/>
                  </a:lnTo>
                  <a:lnTo>
                    <a:pt x="7464263" y="1322563"/>
                  </a:lnTo>
                  <a:lnTo>
                    <a:pt x="7474346" y="1317522"/>
                  </a:lnTo>
                  <a:close/>
                  <a:moveTo>
                    <a:pt x="3174980" y="1307820"/>
                  </a:moveTo>
                  <a:lnTo>
                    <a:pt x="3167780" y="1313219"/>
                  </a:lnTo>
                  <a:lnTo>
                    <a:pt x="3171380" y="1311419"/>
                  </a:lnTo>
                  <a:close/>
                  <a:moveTo>
                    <a:pt x="7522960" y="1287996"/>
                  </a:moveTo>
                  <a:lnTo>
                    <a:pt x="7528001" y="1291597"/>
                  </a:lnTo>
                  <a:lnTo>
                    <a:pt x="7528001" y="1287996"/>
                  </a:lnTo>
                  <a:close/>
                  <a:moveTo>
                    <a:pt x="6568687" y="1279354"/>
                  </a:moveTo>
                  <a:lnTo>
                    <a:pt x="6447692" y="1357129"/>
                  </a:lnTo>
                  <a:lnTo>
                    <a:pt x="6336780" y="1431664"/>
                  </a:lnTo>
                  <a:lnTo>
                    <a:pt x="6236311" y="1502598"/>
                  </a:lnTo>
                  <a:lnTo>
                    <a:pt x="6144485" y="1573891"/>
                  </a:lnTo>
                  <a:lnTo>
                    <a:pt x="6125400" y="1584333"/>
                  </a:lnTo>
                  <a:lnTo>
                    <a:pt x="6108115" y="1596216"/>
                  </a:lnTo>
                  <a:lnTo>
                    <a:pt x="6094431" y="1604857"/>
                  </a:lnTo>
                  <a:lnTo>
                    <a:pt x="6071744" y="1618900"/>
                  </a:lnTo>
                  <a:lnTo>
                    <a:pt x="6051218" y="1634383"/>
                  </a:lnTo>
                  <a:lnTo>
                    <a:pt x="6042576" y="1641224"/>
                  </a:lnTo>
                  <a:lnTo>
                    <a:pt x="6033933" y="1648066"/>
                  </a:lnTo>
                  <a:lnTo>
                    <a:pt x="6024931" y="1656707"/>
                  </a:lnTo>
                  <a:lnTo>
                    <a:pt x="6019889" y="1665349"/>
                  </a:lnTo>
                  <a:lnTo>
                    <a:pt x="6018089" y="1670750"/>
                  </a:lnTo>
                  <a:lnTo>
                    <a:pt x="6016288" y="1673991"/>
                  </a:lnTo>
                  <a:lnTo>
                    <a:pt x="6014848" y="1677591"/>
                  </a:lnTo>
                  <a:lnTo>
                    <a:pt x="6013047" y="1684433"/>
                  </a:lnTo>
                  <a:lnTo>
                    <a:pt x="6078946" y="1644465"/>
                  </a:lnTo>
                  <a:lnTo>
                    <a:pt x="6144485" y="1601617"/>
                  </a:lnTo>
                  <a:lnTo>
                    <a:pt x="6177614" y="1578932"/>
                  </a:lnTo>
                  <a:lnTo>
                    <a:pt x="6208583" y="1554808"/>
                  </a:lnTo>
                  <a:lnTo>
                    <a:pt x="6238112" y="1528523"/>
                  </a:lnTo>
                  <a:lnTo>
                    <a:pt x="6267280" y="1502598"/>
                  </a:lnTo>
                  <a:lnTo>
                    <a:pt x="6270881" y="1497557"/>
                  </a:lnTo>
                  <a:lnTo>
                    <a:pt x="6277723" y="1497557"/>
                  </a:lnTo>
                  <a:lnTo>
                    <a:pt x="6283125" y="1497557"/>
                  </a:lnTo>
                  <a:lnTo>
                    <a:pt x="6284925" y="1493956"/>
                  </a:lnTo>
                  <a:lnTo>
                    <a:pt x="6289967" y="1490715"/>
                  </a:lnTo>
                  <a:lnTo>
                    <a:pt x="6295368" y="1488915"/>
                  </a:lnTo>
                  <a:lnTo>
                    <a:pt x="6307252" y="1487115"/>
                  </a:lnTo>
                  <a:lnTo>
                    <a:pt x="6310853" y="1480273"/>
                  </a:lnTo>
                  <a:lnTo>
                    <a:pt x="6315894" y="1473432"/>
                  </a:lnTo>
                  <a:lnTo>
                    <a:pt x="6324897" y="1468031"/>
                  </a:lnTo>
                  <a:lnTo>
                    <a:pt x="6333539" y="1464790"/>
                  </a:lnTo>
                  <a:lnTo>
                    <a:pt x="6345423" y="1459389"/>
                  </a:lnTo>
                  <a:lnTo>
                    <a:pt x="6357666" y="1454348"/>
                  </a:lnTo>
                  <a:lnTo>
                    <a:pt x="6371350" y="1448947"/>
                  </a:lnTo>
                  <a:lnTo>
                    <a:pt x="6379992" y="1443906"/>
                  </a:lnTo>
                  <a:lnTo>
                    <a:pt x="6388635" y="1435265"/>
                  </a:lnTo>
                  <a:lnTo>
                    <a:pt x="6393676" y="1428423"/>
                  </a:lnTo>
                  <a:lnTo>
                    <a:pt x="6400878" y="1421222"/>
                  </a:lnTo>
                  <a:lnTo>
                    <a:pt x="6409521" y="1416181"/>
                  </a:lnTo>
                  <a:lnTo>
                    <a:pt x="6418163" y="1412580"/>
                  </a:lnTo>
                  <a:lnTo>
                    <a:pt x="6442290" y="1402138"/>
                  </a:lnTo>
                  <a:lnTo>
                    <a:pt x="6463176" y="1390256"/>
                  </a:lnTo>
                  <a:lnTo>
                    <a:pt x="6480461" y="1376213"/>
                  </a:lnTo>
                  <a:lnTo>
                    <a:pt x="6494505" y="1360730"/>
                  </a:lnTo>
                  <a:lnTo>
                    <a:pt x="6508189" y="1345247"/>
                  </a:lnTo>
                  <a:lnTo>
                    <a:pt x="6523674" y="1331204"/>
                  </a:lnTo>
                  <a:lnTo>
                    <a:pt x="6544560" y="1319322"/>
                  </a:lnTo>
                  <a:lnTo>
                    <a:pt x="6566886" y="1307080"/>
                  </a:lnTo>
                  <a:lnTo>
                    <a:pt x="6568687" y="1298438"/>
                  </a:lnTo>
                  <a:lnTo>
                    <a:pt x="6570487" y="1294837"/>
                  </a:lnTo>
                  <a:lnTo>
                    <a:pt x="6572288" y="1289796"/>
                  </a:lnTo>
                  <a:lnTo>
                    <a:pt x="6570487" y="1284395"/>
                  </a:lnTo>
                  <a:close/>
                  <a:moveTo>
                    <a:pt x="3708090" y="1274704"/>
                  </a:moveTo>
                  <a:lnTo>
                    <a:pt x="3671733" y="1300981"/>
                  </a:lnTo>
                  <a:lnTo>
                    <a:pt x="3633577" y="1325097"/>
                  </a:lnTo>
                  <a:lnTo>
                    <a:pt x="3591821" y="1349214"/>
                  </a:lnTo>
                  <a:lnTo>
                    <a:pt x="3548985" y="1371891"/>
                  </a:lnTo>
                  <a:lnTo>
                    <a:pt x="3489950" y="1404647"/>
                  </a:lnTo>
                  <a:lnTo>
                    <a:pt x="3434515" y="1435963"/>
                  </a:lnTo>
                  <a:lnTo>
                    <a:pt x="3384480" y="1467279"/>
                  </a:lnTo>
                  <a:lnTo>
                    <a:pt x="3337685" y="1496435"/>
                  </a:lnTo>
                  <a:lnTo>
                    <a:pt x="3339124" y="1503274"/>
                  </a:lnTo>
                  <a:lnTo>
                    <a:pt x="3340924" y="1510113"/>
                  </a:lnTo>
                  <a:lnTo>
                    <a:pt x="3340924" y="1517312"/>
                  </a:lnTo>
                  <a:lnTo>
                    <a:pt x="3339124" y="1524151"/>
                  </a:lnTo>
                  <a:lnTo>
                    <a:pt x="3382680" y="1494635"/>
                  </a:lnTo>
                  <a:lnTo>
                    <a:pt x="3424076" y="1463679"/>
                  </a:lnTo>
                  <a:lnTo>
                    <a:pt x="3451794" y="1444602"/>
                  </a:lnTo>
                  <a:lnTo>
                    <a:pt x="3479511" y="1429124"/>
                  </a:lnTo>
                  <a:lnTo>
                    <a:pt x="3510828" y="1416885"/>
                  </a:lnTo>
                  <a:lnTo>
                    <a:pt x="3541786" y="1406447"/>
                  </a:lnTo>
                  <a:lnTo>
                    <a:pt x="3557624" y="1392409"/>
                  </a:lnTo>
                  <a:lnTo>
                    <a:pt x="3573102" y="1380530"/>
                  </a:lnTo>
                  <a:lnTo>
                    <a:pt x="3604060" y="1357853"/>
                  </a:lnTo>
                  <a:lnTo>
                    <a:pt x="3619538" y="1347775"/>
                  </a:lnTo>
                  <a:lnTo>
                    <a:pt x="3637177" y="1337336"/>
                  </a:lnTo>
                  <a:lnTo>
                    <a:pt x="3675333" y="1321858"/>
                  </a:lnTo>
                  <a:lnTo>
                    <a:pt x="3690811" y="1299181"/>
                  </a:lnTo>
                  <a:close/>
                  <a:moveTo>
                    <a:pt x="757853" y="1269092"/>
                  </a:moveTo>
                  <a:lnTo>
                    <a:pt x="742379" y="1274132"/>
                  </a:lnTo>
                  <a:lnTo>
                    <a:pt x="735542" y="1289973"/>
                  </a:lnTo>
                  <a:lnTo>
                    <a:pt x="728705" y="1305454"/>
                  </a:lnTo>
                  <a:lnTo>
                    <a:pt x="735542" y="1293574"/>
                  </a:lnTo>
                  <a:lnTo>
                    <a:pt x="745978" y="1281333"/>
                  </a:lnTo>
                  <a:close/>
                  <a:moveTo>
                    <a:pt x="3432716" y="1257426"/>
                  </a:moveTo>
                  <a:lnTo>
                    <a:pt x="3358563" y="1297381"/>
                  </a:lnTo>
                  <a:lnTo>
                    <a:pt x="3284049" y="1337336"/>
                  </a:lnTo>
                  <a:lnTo>
                    <a:pt x="3240854" y="1359653"/>
                  </a:lnTo>
                  <a:lnTo>
                    <a:pt x="3240854" y="1361453"/>
                  </a:lnTo>
                  <a:lnTo>
                    <a:pt x="3245893" y="1363252"/>
                  </a:lnTo>
                  <a:lnTo>
                    <a:pt x="3254532" y="1373331"/>
                  </a:lnTo>
                  <a:lnTo>
                    <a:pt x="3271811" y="1363252"/>
                  </a:lnTo>
                  <a:lnTo>
                    <a:pt x="3289089" y="1351014"/>
                  </a:lnTo>
                  <a:lnTo>
                    <a:pt x="3308168" y="1339136"/>
                  </a:lnTo>
                  <a:lnTo>
                    <a:pt x="3318607" y="1330497"/>
                  </a:lnTo>
                  <a:lnTo>
                    <a:pt x="3329046" y="1323298"/>
                  </a:lnTo>
                  <a:lnTo>
                    <a:pt x="3339124" y="1314659"/>
                  </a:lnTo>
                  <a:lnTo>
                    <a:pt x="3351363" y="1304220"/>
                  </a:lnTo>
                  <a:lnTo>
                    <a:pt x="3367202" y="1295581"/>
                  </a:lnTo>
                  <a:lnTo>
                    <a:pt x="3386280" y="1285143"/>
                  </a:lnTo>
                  <a:lnTo>
                    <a:pt x="3399959" y="1280103"/>
                  </a:lnTo>
                  <a:lnTo>
                    <a:pt x="3412197" y="1273264"/>
                  </a:lnTo>
                  <a:lnTo>
                    <a:pt x="3422636" y="1266065"/>
                  </a:lnTo>
                  <a:lnTo>
                    <a:pt x="3430916" y="1259226"/>
                  </a:lnTo>
                  <a:close/>
                  <a:moveTo>
                    <a:pt x="2479166" y="1243748"/>
                  </a:moveTo>
                  <a:lnTo>
                    <a:pt x="2415091" y="1281903"/>
                  </a:lnTo>
                  <a:lnTo>
                    <a:pt x="2352817" y="1323298"/>
                  </a:lnTo>
                  <a:lnTo>
                    <a:pt x="2290543" y="1365052"/>
                  </a:lnTo>
                  <a:lnTo>
                    <a:pt x="2229709" y="1408247"/>
                  </a:lnTo>
                  <a:lnTo>
                    <a:pt x="2231509" y="1413286"/>
                  </a:lnTo>
                  <a:lnTo>
                    <a:pt x="2233308" y="1421925"/>
                  </a:lnTo>
                  <a:lnTo>
                    <a:pt x="2238348" y="1411486"/>
                  </a:lnTo>
                  <a:lnTo>
                    <a:pt x="2243747" y="1406447"/>
                  </a:lnTo>
                  <a:lnTo>
                    <a:pt x="2250587" y="1404647"/>
                  </a:lnTo>
                  <a:lnTo>
                    <a:pt x="2254186" y="1404647"/>
                  </a:lnTo>
                  <a:lnTo>
                    <a:pt x="2261026" y="1404647"/>
                  </a:lnTo>
                  <a:lnTo>
                    <a:pt x="2266426" y="1408247"/>
                  </a:lnTo>
                  <a:lnTo>
                    <a:pt x="2273265" y="1397808"/>
                  </a:lnTo>
                  <a:lnTo>
                    <a:pt x="2283704" y="1387369"/>
                  </a:lnTo>
                  <a:lnTo>
                    <a:pt x="2292343" y="1378730"/>
                  </a:lnTo>
                  <a:lnTo>
                    <a:pt x="2302422" y="1371891"/>
                  </a:lnTo>
                  <a:lnTo>
                    <a:pt x="2311061" y="1365052"/>
                  </a:lnTo>
                  <a:lnTo>
                    <a:pt x="2323300" y="1359653"/>
                  </a:lnTo>
                  <a:lnTo>
                    <a:pt x="2333739" y="1356413"/>
                  </a:lnTo>
                  <a:lnTo>
                    <a:pt x="2345618" y="1354614"/>
                  </a:lnTo>
                  <a:lnTo>
                    <a:pt x="2349217" y="1344175"/>
                  </a:lnTo>
                  <a:lnTo>
                    <a:pt x="2352817" y="1335536"/>
                  </a:lnTo>
                  <a:lnTo>
                    <a:pt x="2357857" y="1328697"/>
                  </a:lnTo>
                  <a:lnTo>
                    <a:pt x="2364696" y="1323298"/>
                  </a:lnTo>
                  <a:lnTo>
                    <a:pt x="2376935" y="1320058"/>
                  </a:lnTo>
                  <a:lnTo>
                    <a:pt x="2389174" y="1318258"/>
                  </a:lnTo>
                  <a:lnTo>
                    <a:pt x="2394213" y="1309620"/>
                  </a:lnTo>
                  <a:lnTo>
                    <a:pt x="2401413" y="1302780"/>
                  </a:lnTo>
                  <a:lnTo>
                    <a:pt x="2413292" y="1297381"/>
                  </a:lnTo>
                  <a:lnTo>
                    <a:pt x="2429130" y="1292342"/>
                  </a:lnTo>
                  <a:lnTo>
                    <a:pt x="2441009" y="1288742"/>
                  </a:lnTo>
                  <a:lnTo>
                    <a:pt x="2449648" y="1283703"/>
                  </a:lnTo>
                  <a:lnTo>
                    <a:pt x="2458287" y="1278304"/>
                  </a:lnTo>
                  <a:lnTo>
                    <a:pt x="2463327" y="1269665"/>
                  </a:lnTo>
                  <a:close/>
                  <a:moveTo>
                    <a:pt x="7422491" y="1242987"/>
                  </a:moveTo>
                  <a:lnTo>
                    <a:pt x="7353351" y="1284395"/>
                  </a:lnTo>
                  <a:lnTo>
                    <a:pt x="7316981" y="1303479"/>
                  </a:lnTo>
                  <a:lnTo>
                    <a:pt x="7278810" y="1322563"/>
                  </a:lnTo>
                  <a:lnTo>
                    <a:pt x="7256123" y="1334805"/>
                  </a:lnTo>
                  <a:lnTo>
                    <a:pt x="7233797" y="1347047"/>
                  </a:lnTo>
                  <a:lnTo>
                    <a:pt x="7211111" y="1360730"/>
                  </a:lnTo>
                  <a:lnTo>
                    <a:pt x="7190585" y="1374413"/>
                  </a:lnTo>
                  <a:lnTo>
                    <a:pt x="7171499" y="1388455"/>
                  </a:lnTo>
                  <a:lnTo>
                    <a:pt x="7150613" y="1405739"/>
                  </a:lnTo>
                  <a:lnTo>
                    <a:pt x="7131528" y="1421222"/>
                  </a:lnTo>
                  <a:lnTo>
                    <a:pt x="7114243" y="1440305"/>
                  </a:lnTo>
                  <a:lnTo>
                    <a:pt x="7116043" y="1443906"/>
                  </a:lnTo>
                  <a:lnTo>
                    <a:pt x="7145572" y="1431664"/>
                  </a:lnTo>
                  <a:lnTo>
                    <a:pt x="7171499" y="1419782"/>
                  </a:lnTo>
                  <a:lnTo>
                    <a:pt x="7193826" y="1405739"/>
                  </a:lnTo>
                  <a:lnTo>
                    <a:pt x="7214712" y="1391696"/>
                  </a:lnTo>
                  <a:lnTo>
                    <a:pt x="7252522" y="1362530"/>
                  </a:lnTo>
                  <a:lnTo>
                    <a:pt x="7294294" y="1334805"/>
                  </a:lnTo>
                  <a:lnTo>
                    <a:pt x="7325623" y="1313921"/>
                  </a:lnTo>
                  <a:lnTo>
                    <a:pt x="7334266" y="1310680"/>
                  </a:lnTo>
                  <a:lnTo>
                    <a:pt x="7344709" y="1307080"/>
                  </a:lnTo>
                  <a:lnTo>
                    <a:pt x="7351551" y="1302039"/>
                  </a:lnTo>
                  <a:lnTo>
                    <a:pt x="7358393" y="1294837"/>
                  </a:lnTo>
                  <a:lnTo>
                    <a:pt x="7365235" y="1289796"/>
                  </a:lnTo>
                  <a:lnTo>
                    <a:pt x="7396564" y="1268912"/>
                  </a:lnTo>
                  <a:lnTo>
                    <a:pt x="7408447" y="1256670"/>
                  </a:lnTo>
                  <a:close/>
                  <a:moveTo>
                    <a:pt x="799236" y="1237770"/>
                  </a:moveTo>
                  <a:lnTo>
                    <a:pt x="797437" y="1239570"/>
                  </a:lnTo>
                  <a:lnTo>
                    <a:pt x="799236" y="1239570"/>
                  </a:lnTo>
                  <a:close/>
                  <a:moveTo>
                    <a:pt x="3318607" y="1229710"/>
                  </a:moveTo>
                  <a:lnTo>
                    <a:pt x="3287289" y="1243748"/>
                  </a:lnTo>
                  <a:lnTo>
                    <a:pt x="3259932" y="1259226"/>
                  </a:lnTo>
                  <a:lnTo>
                    <a:pt x="3235454" y="1273264"/>
                  </a:lnTo>
                  <a:lnTo>
                    <a:pt x="3213136" y="1288742"/>
                  </a:lnTo>
                  <a:lnTo>
                    <a:pt x="3209537" y="1290542"/>
                  </a:lnTo>
                  <a:lnTo>
                    <a:pt x="3199098" y="1295581"/>
                  </a:lnTo>
                  <a:lnTo>
                    <a:pt x="3211336" y="1294142"/>
                  </a:lnTo>
                  <a:lnTo>
                    <a:pt x="3223216" y="1294142"/>
                  </a:lnTo>
                  <a:lnTo>
                    <a:pt x="3233655" y="1281903"/>
                  </a:lnTo>
                  <a:lnTo>
                    <a:pt x="3245893" y="1269665"/>
                  </a:lnTo>
                  <a:lnTo>
                    <a:pt x="3259932" y="1261026"/>
                  </a:lnTo>
                  <a:lnTo>
                    <a:pt x="3275411" y="1255627"/>
                  </a:lnTo>
                  <a:lnTo>
                    <a:pt x="3295928" y="1248787"/>
                  </a:lnTo>
                  <a:lnTo>
                    <a:pt x="3320046" y="1236909"/>
                  </a:lnTo>
                  <a:close/>
                  <a:moveTo>
                    <a:pt x="6648629" y="1228945"/>
                  </a:moveTo>
                  <a:lnTo>
                    <a:pt x="6601816" y="1258470"/>
                  </a:lnTo>
                  <a:lnTo>
                    <a:pt x="6614060" y="1251629"/>
                  </a:lnTo>
                  <a:lnTo>
                    <a:pt x="6617300" y="1249829"/>
                  </a:lnTo>
                  <a:lnTo>
                    <a:pt x="6625943" y="1246228"/>
                  </a:lnTo>
                  <a:lnTo>
                    <a:pt x="6634585" y="1241187"/>
                  </a:lnTo>
                  <a:lnTo>
                    <a:pt x="6645028" y="1234346"/>
                  </a:lnTo>
                  <a:close/>
                  <a:moveTo>
                    <a:pt x="9600586" y="1227944"/>
                  </a:moveTo>
                  <a:lnTo>
                    <a:pt x="9574658" y="1243422"/>
                  </a:lnTo>
                  <a:lnTo>
                    <a:pt x="9553771" y="1257099"/>
                  </a:lnTo>
                  <a:lnTo>
                    <a:pt x="9489670" y="1298852"/>
                  </a:lnTo>
                  <a:lnTo>
                    <a:pt x="9460140" y="1319728"/>
                  </a:lnTo>
                  <a:lnTo>
                    <a:pt x="9432771" y="1340245"/>
                  </a:lnTo>
                  <a:lnTo>
                    <a:pt x="9427369" y="1345644"/>
                  </a:lnTo>
                  <a:lnTo>
                    <a:pt x="9437813" y="1340245"/>
                  </a:lnTo>
                  <a:lnTo>
                    <a:pt x="9446456" y="1333406"/>
                  </a:lnTo>
                  <a:lnTo>
                    <a:pt x="9456899" y="1326567"/>
                  </a:lnTo>
                  <a:lnTo>
                    <a:pt x="9465542" y="1317929"/>
                  </a:lnTo>
                  <a:lnTo>
                    <a:pt x="9484628" y="1303891"/>
                  </a:lnTo>
                  <a:lnTo>
                    <a:pt x="9501914" y="1293813"/>
                  </a:lnTo>
                  <a:lnTo>
                    <a:pt x="9519200" y="1283375"/>
                  </a:lnTo>
                  <a:lnTo>
                    <a:pt x="9538286" y="1274376"/>
                  </a:lnTo>
                  <a:lnTo>
                    <a:pt x="9548729" y="1265738"/>
                  </a:lnTo>
                  <a:lnTo>
                    <a:pt x="9562414" y="1257099"/>
                  </a:lnTo>
                  <a:lnTo>
                    <a:pt x="9566015" y="1255300"/>
                  </a:lnTo>
                  <a:lnTo>
                    <a:pt x="9578259" y="1248461"/>
                  </a:lnTo>
                  <a:lnTo>
                    <a:pt x="9585101" y="1243422"/>
                  </a:lnTo>
                  <a:lnTo>
                    <a:pt x="9595545" y="1239822"/>
                  </a:lnTo>
                  <a:lnTo>
                    <a:pt x="9600586" y="1236583"/>
                  </a:lnTo>
                  <a:lnTo>
                    <a:pt x="9604187" y="1231184"/>
                  </a:lnTo>
                  <a:close/>
                  <a:moveTo>
                    <a:pt x="5874408" y="1225704"/>
                  </a:moveTo>
                  <a:lnTo>
                    <a:pt x="5870807" y="1227504"/>
                  </a:lnTo>
                  <a:lnTo>
                    <a:pt x="5872607" y="1228945"/>
                  </a:lnTo>
                  <a:close/>
                  <a:moveTo>
                    <a:pt x="3176420" y="1222871"/>
                  </a:moveTo>
                  <a:lnTo>
                    <a:pt x="3109106" y="1264625"/>
                  </a:lnTo>
                  <a:lnTo>
                    <a:pt x="3128184" y="1257426"/>
                  </a:lnTo>
                  <a:lnTo>
                    <a:pt x="3143663" y="1246988"/>
                  </a:lnTo>
                  <a:lnTo>
                    <a:pt x="3160941" y="1236909"/>
                  </a:lnTo>
                  <a:close/>
                  <a:moveTo>
                    <a:pt x="5158252" y="1215570"/>
                  </a:moveTo>
                  <a:lnTo>
                    <a:pt x="5160053" y="1219171"/>
                  </a:lnTo>
                  <a:lnTo>
                    <a:pt x="5161854" y="1217371"/>
                  </a:lnTo>
                  <a:close/>
                  <a:moveTo>
                    <a:pt x="7474346" y="1211661"/>
                  </a:moveTo>
                  <a:lnTo>
                    <a:pt x="7465703" y="1217062"/>
                  </a:lnTo>
                  <a:lnTo>
                    <a:pt x="7465346" y="1217322"/>
                  </a:lnTo>
                  <a:lnTo>
                    <a:pt x="7452020" y="1225704"/>
                  </a:lnTo>
                  <a:lnTo>
                    <a:pt x="7453820" y="1225704"/>
                  </a:lnTo>
                  <a:lnTo>
                    <a:pt x="7465346" y="1217322"/>
                  </a:lnTo>
                  <a:close/>
                  <a:moveTo>
                    <a:pt x="5161854" y="1208729"/>
                  </a:moveTo>
                  <a:lnTo>
                    <a:pt x="5161854" y="1211970"/>
                  </a:lnTo>
                  <a:lnTo>
                    <a:pt x="5163655" y="1211970"/>
                  </a:lnTo>
                  <a:lnTo>
                    <a:pt x="5163655" y="1210530"/>
                  </a:lnTo>
                  <a:close/>
                  <a:moveTo>
                    <a:pt x="9437813" y="1205268"/>
                  </a:moveTo>
                  <a:lnTo>
                    <a:pt x="9385956" y="1241622"/>
                  </a:lnTo>
                  <a:lnTo>
                    <a:pt x="9339140" y="1274376"/>
                  </a:lnTo>
                  <a:lnTo>
                    <a:pt x="9342381" y="1284814"/>
                  </a:lnTo>
                  <a:lnTo>
                    <a:pt x="9344182" y="1295252"/>
                  </a:lnTo>
                  <a:lnTo>
                    <a:pt x="9342381" y="1302451"/>
                  </a:lnTo>
                  <a:lnTo>
                    <a:pt x="9340581" y="1309290"/>
                  </a:lnTo>
                  <a:lnTo>
                    <a:pt x="9358227" y="1298852"/>
                  </a:lnTo>
                  <a:lnTo>
                    <a:pt x="9375512" y="1290213"/>
                  </a:lnTo>
                  <a:lnTo>
                    <a:pt x="9377313" y="1288414"/>
                  </a:lnTo>
                  <a:lnTo>
                    <a:pt x="9394598" y="1281575"/>
                  </a:lnTo>
                  <a:lnTo>
                    <a:pt x="9408283" y="1271137"/>
                  </a:lnTo>
                  <a:lnTo>
                    <a:pt x="9418726" y="1258899"/>
                  </a:lnTo>
                  <a:lnTo>
                    <a:pt x="9424128" y="1245221"/>
                  </a:lnTo>
                  <a:close/>
                  <a:moveTo>
                    <a:pt x="4472857" y="1201888"/>
                  </a:moveTo>
                  <a:lnTo>
                    <a:pt x="4472857" y="1205129"/>
                  </a:lnTo>
                  <a:lnTo>
                    <a:pt x="4478259" y="1201888"/>
                  </a:lnTo>
                  <a:close/>
                  <a:moveTo>
                    <a:pt x="9360027" y="1176113"/>
                  </a:moveTo>
                  <a:lnTo>
                    <a:pt x="9325096" y="1196630"/>
                  </a:lnTo>
                  <a:lnTo>
                    <a:pt x="9292325" y="1217506"/>
                  </a:lnTo>
                  <a:lnTo>
                    <a:pt x="9275039" y="1232983"/>
                  </a:lnTo>
                  <a:lnTo>
                    <a:pt x="9295926" y="1222545"/>
                  </a:lnTo>
                  <a:lnTo>
                    <a:pt x="9316453" y="1212107"/>
                  </a:lnTo>
                  <a:lnTo>
                    <a:pt x="9335539" y="1198430"/>
                  </a:lnTo>
                  <a:lnTo>
                    <a:pt x="9352825" y="1182952"/>
                  </a:lnTo>
                  <a:close/>
                  <a:moveTo>
                    <a:pt x="3734007" y="1169238"/>
                  </a:moveTo>
                  <a:lnTo>
                    <a:pt x="3730408" y="1172837"/>
                  </a:lnTo>
                  <a:lnTo>
                    <a:pt x="3740847" y="1176437"/>
                  </a:lnTo>
                  <a:close/>
                  <a:moveTo>
                    <a:pt x="872286" y="1168645"/>
                  </a:moveTo>
                  <a:lnTo>
                    <a:pt x="855013" y="1179085"/>
                  </a:lnTo>
                  <a:lnTo>
                    <a:pt x="844578" y="1191326"/>
                  </a:lnTo>
                  <a:close/>
                  <a:moveTo>
                    <a:pt x="8798963" y="1141200"/>
                  </a:moveTo>
                  <a:lnTo>
                    <a:pt x="8760790" y="1165675"/>
                  </a:lnTo>
                  <a:lnTo>
                    <a:pt x="8722618" y="1191591"/>
                  </a:lnTo>
                  <a:lnTo>
                    <a:pt x="8702091" y="1205268"/>
                  </a:lnTo>
                  <a:lnTo>
                    <a:pt x="8703531" y="1205268"/>
                  </a:lnTo>
                  <a:lnTo>
                    <a:pt x="8708933" y="1205268"/>
                  </a:lnTo>
                  <a:lnTo>
                    <a:pt x="8710734" y="1202029"/>
                  </a:lnTo>
                  <a:lnTo>
                    <a:pt x="8717576" y="1198430"/>
                  </a:lnTo>
                  <a:lnTo>
                    <a:pt x="8722618" y="1195190"/>
                  </a:lnTo>
                  <a:lnTo>
                    <a:pt x="8728020" y="1195190"/>
                  </a:lnTo>
                  <a:lnTo>
                    <a:pt x="8733061" y="1195190"/>
                  </a:lnTo>
                  <a:lnTo>
                    <a:pt x="8746746" y="1181153"/>
                  </a:lnTo>
                  <a:lnTo>
                    <a:pt x="8762591" y="1170714"/>
                  </a:lnTo>
                  <a:lnTo>
                    <a:pt x="8774475" y="1163876"/>
                  </a:lnTo>
                  <a:lnTo>
                    <a:pt x="8789960" y="1160276"/>
                  </a:lnTo>
                  <a:lnTo>
                    <a:pt x="8793561" y="1149838"/>
                  </a:lnTo>
                  <a:close/>
                  <a:moveTo>
                    <a:pt x="9723747" y="1139400"/>
                  </a:moveTo>
                  <a:lnTo>
                    <a:pt x="9707902" y="1146599"/>
                  </a:lnTo>
                  <a:lnTo>
                    <a:pt x="9696018" y="1157037"/>
                  </a:lnTo>
                  <a:lnTo>
                    <a:pt x="9702860" y="1158477"/>
                  </a:lnTo>
                  <a:lnTo>
                    <a:pt x="9711503" y="1155237"/>
                  </a:lnTo>
                  <a:lnTo>
                    <a:pt x="9721946" y="1144799"/>
                  </a:lnTo>
                  <a:close/>
                  <a:moveTo>
                    <a:pt x="4788362" y="1139239"/>
                  </a:moveTo>
                  <a:lnTo>
                    <a:pt x="4786561" y="1141039"/>
                  </a:lnTo>
                  <a:lnTo>
                    <a:pt x="4788362" y="1141039"/>
                  </a:lnTo>
                  <a:close/>
                  <a:moveTo>
                    <a:pt x="8653475" y="1137960"/>
                  </a:moveTo>
                  <a:lnTo>
                    <a:pt x="8630788" y="1149838"/>
                  </a:lnTo>
                  <a:lnTo>
                    <a:pt x="8556603" y="1198430"/>
                  </a:lnTo>
                  <a:lnTo>
                    <a:pt x="8493943" y="1239822"/>
                  </a:lnTo>
                  <a:lnTo>
                    <a:pt x="8430202" y="1284814"/>
                  </a:lnTo>
                  <a:lnTo>
                    <a:pt x="8360699" y="1333406"/>
                  </a:lnTo>
                  <a:lnTo>
                    <a:pt x="8287955" y="1385237"/>
                  </a:lnTo>
                  <a:lnTo>
                    <a:pt x="8277512" y="1392075"/>
                  </a:lnTo>
                  <a:lnTo>
                    <a:pt x="8267428" y="1395675"/>
                  </a:lnTo>
                  <a:lnTo>
                    <a:pt x="8249783" y="1402514"/>
                  </a:lnTo>
                  <a:lnTo>
                    <a:pt x="8246542" y="1406113"/>
                  </a:lnTo>
                  <a:lnTo>
                    <a:pt x="8241140" y="1409712"/>
                  </a:lnTo>
                  <a:lnTo>
                    <a:pt x="8237899" y="1416551"/>
                  </a:lnTo>
                  <a:lnTo>
                    <a:pt x="8234297" y="1423390"/>
                  </a:lnTo>
                  <a:lnTo>
                    <a:pt x="8241140" y="1433828"/>
                  </a:lnTo>
                  <a:lnTo>
                    <a:pt x="8248342" y="1439227"/>
                  </a:lnTo>
                  <a:lnTo>
                    <a:pt x="8251583" y="1442467"/>
                  </a:lnTo>
                  <a:lnTo>
                    <a:pt x="8255184" y="1446066"/>
                  </a:lnTo>
                  <a:lnTo>
                    <a:pt x="8258425" y="1452905"/>
                  </a:lnTo>
                  <a:lnTo>
                    <a:pt x="8263827" y="1463343"/>
                  </a:lnTo>
                  <a:lnTo>
                    <a:pt x="8282913" y="1454704"/>
                  </a:lnTo>
                  <a:lnTo>
                    <a:pt x="8302000" y="1444266"/>
                  </a:lnTo>
                  <a:lnTo>
                    <a:pt x="8315684" y="1437428"/>
                  </a:lnTo>
                  <a:lnTo>
                    <a:pt x="8329729" y="1428789"/>
                  </a:lnTo>
                  <a:lnTo>
                    <a:pt x="8322526" y="1425190"/>
                  </a:lnTo>
                  <a:lnTo>
                    <a:pt x="8317485" y="1418351"/>
                  </a:lnTo>
                  <a:lnTo>
                    <a:pt x="8313884" y="1409712"/>
                  </a:lnTo>
                  <a:lnTo>
                    <a:pt x="8312443" y="1395675"/>
                  </a:lnTo>
                  <a:lnTo>
                    <a:pt x="8313884" y="1387036"/>
                  </a:lnTo>
                  <a:lnTo>
                    <a:pt x="8315684" y="1381637"/>
                  </a:lnTo>
                  <a:lnTo>
                    <a:pt x="8321086" y="1374799"/>
                  </a:lnTo>
                  <a:lnTo>
                    <a:pt x="8321086" y="1372999"/>
                  </a:lnTo>
                  <a:lnTo>
                    <a:pt x="8321086" y="1362921"/>
                  </a:lnTo>
                  <a:lnTo>
                    <a:pt x="8331169" y="1359321"/>
                  </a:lnTo>
                  <a:lnTo>
                    <a:pt x="8338372" y="1356082"/>
                  </a:lnTo>
                  <a:lnTo>
                    <a:pt x="8347015" y="1352482"/>
                  </a:lnTo>
                  <a:lnTo>
                    <a:pt x="8362500" y="1337005"/>
                  </a:lnTo>
                  <a:lnTo>
                    <a:pt x="8371142" y="1328367"/>
                  </a:lnTo>
                  <a:lnTo>
                    <a:pt x="8381586" y="1321528"/>
                  </a:lnTo>
                  <a:lnTo>
                    <a:pt x="8403913" y="1307490"/>
                  </a:lnTo>
                  <a:lnTo>
                    <a:pt x="8414356" y="1302451"/>
                  </a:lnTo>
                  <a:lnTo>
                    <a:pt x="8437044" y="1288414"/>
                  </a:lnTo>
                  <a:lnTo>
                    <a:pt x="8449288" y="1279775"/>
                  </a:lnTo>
                  <a:lnTo>
                    <a:pt x="8459371" y="1269337"/>
                  </a:lnTo>
                  <a:lnTo>
                    <a:pt x="8473416" y="1258899"/>
                  </a:lnTo>
                  <a:lnTo>
                    <a:pt x="8488901" y="1252060"/>
                  </a:lnTo>
                  <a:lnTo>
                    <a:pt x="8504386" y="1246661"/>
                  </a:lnTo>
                  <a:lnTo>
                    <a:pt x="8519871" y="1243422"/>
                  </a:lnTo>
                  <a:lnTo>
                    <a:pt x="8523472" y="1236583"/>
                  </a:lnTo>
                  <a:lnTo>
                    <a:pt x="8527074" y="1229384"/>
                  </a:lnTo>
                  <a:lnTo>
                    <a:pt x="8530315" y="1224345"/>
                  </a:lnTo>
                  <a:lnTo>
                    <a:pt x="8535716" y="1219306"/>
                  </a:lnTo>
                  <a:lnTo>
                    <a:pt x="8546160" y="1212107"/>
                  </a:lnTo>
                  <a:lnTo>
                    <a:pt x="8556603" y="1207068"/>
                  </a:lnTo>
                  <a:lnTo>
                    <a:pt x="8582532" y="1195190"/>
                  </a:lnTo>
                  <a:lnTo>
                    <a:pt x="8596216" y="1181153"/>
                  </a:lnTo>
                  <a:lnTo>
                    <a:pt x="8613502" y="1170714"/>
                  </a:lnTo>
                  <a:lnTo>
                    <a:pt x="8625746" y="1160276"/>
                  </a:lnTo>
                  <a:lnTo>
                    <a:pt x="8635829" y="1153437"/>
                  </a:lnTo>
                  <a:lnTo>
                    <a:pt x="8646273" y="1144799"/>
                  </a:lnTo>
                  <a:close/>
                  <a:moveTo>
                    <a:pt x="7429333" y="1135687"/>
                  </a:moveTo>
                  <a:lnTo>
                    <a:pt x="7370276" y="1175654"/>
                  </a:lnTo>
                  <a:lnTo>
                    <a:pt x="7431134" y="1135687"/>
                  </a:lnTo>
                  <a:close/>
                  <a:moveTo>
                    <a:pt x="8514829" y="1134361"/>
                  </a:moveTo>
                  <a:lnTo>
                    <a:pt x="8474856" y="1158477"/>
                  </a:lnTo>
                  <a:lnTo>
                    <a:pt x="8437044" y="1184752"/>
                  </a:lnTo>
                  <a:lnTo>
                    <a:pt x="8355297" y="1243422"/>
                  </a:lnTo>
                  <a:lnTo>
                    <a:pt x="8300199" y="1284814"/>
                  </a:lnTo>
                  <a:lnTo>
                    <a:pt x="8313884" y="1281575"/>
                  </a:lnTo>
                  <a:lnTo>
                    <a:pt x="8327928" y="1279775"/>
                  </a:lnTo>
                  <a:lnTo>
                    <a:pt x="8336571" y="1267537"/>
                  </a:lnTo>
                  <a:lnTo>
                    <a:pt x="8347015" y="1255300"/>
                  </a:lnTo>
                  <a:lnTo>
                    <a:pt x="8358898" y="1245221"/>
                  </a:lnTo>
                  <a:lnTo>
                    <a:pt x="8371142" y="1232983"/>
                  </a:lnTo>
                  <a:lnTo>
                    <a:pt x="8384827" y="1224345"/>
                  </a:lnTo>
                  <a:lnTo>
                    <a:pt x="8397071" y="1213907"/>
                  </a:lnTo>
                  <a:lnTo>
                    <a:pt x="8412556" y="1207068"/>
                  </a:lnTo>
                  <a:lnTo>
                    <a:pt x="8426600" y="1198430"/>
                  </a:lnTo>
                  <a:lnTo>
                    <a:pt x="8452529" y="1186552"/>
                  </a:lnTo>
                  <a:lnTo>
                    <a:pt x="8474856" y="1170714"/>
                  </a:lnTo>
                  <a:lnTo>
                    <a:pt x="8495743" y="1153437"/>
                  </a:lnTo>
                  <a:close/>
                  <a:moveTo>
                    <a:pt x="5997203" y="1133886"/>
                  </a:moveTo>
                  <a:lnTo>
                    <a:pt x="5955791" y="1161612"/>
                  </a:lnTo>
                  <a:lnTo>
                    <a:pt x="5924822" y="1182496"/>
                  </a:lnTo>
                  <a:lnTo>
                    <a:pt x="5893493" y="1206620"/>
                  </a:lnTo>
                  <a:lnTo>
                    <a:pt x="5923022" y="1191137"/>
                  </a:lnTo>
                  <a:lnTo>
                    <a:pt x="5936705" y="1184296"/>
                  </a:lnTo>
                  <a:lnTo>
                    <a:pt x="5948949" y="1173854"/>
                  </a:lnTo>
                  <a:lnTo>
                    <a:pt x="5973076" y="1154770"/>
                  </a:lnTo>
                  <a:close/>
                  <a:moveTo>
                    <a:pt x="2699105" y="1113805"/>
                  </a:moveTo>
                  <a:lnTo>
                    <a:pt x="2513722" y="1221071"/>
                  </a:lnTo>
                  <a:lnTo>
                    <a:pt x="2491044" y="1235109"/>
                  </a:lnTo>
                  <a:lnTo>
                    <a:pt x="2491044" y="1267865"/>
                  </a:lnTo>
                  <a:lnTo>
                    <a:pt x="2511922" y="1246988"/>
                  </a:lnTo>
                  <a:lnTo>
                    <a:pt x="2534600" y="1226470"/>
                  </a:lnTo>
                  <a:lnTo>
                    <a:pt x="2558718" y="1207393"/>
                  </a:lnTo>
                  <a:lnTo>
                    <a:pt x="2584635" y="1188315"/>
                  </a:lnTo>
                  <a:lnTo>
                    <a:pt x="2614153" y="1172837"/>
                  </a:lnTo>
                  <a:lnTo>
                    <a:pt x="2643310" y="1153760"/>
                  </a:lnTo>
                  <a:lnTo>
                    <a:pt x="2699105" y="1115605"/>
                  </a:lnTo>
                  <a:close/>
                  <a:moveTo>
                    <a:pt x="425707" y="1113201"/>
                  </a:moveTo>
                  <a:lnTo>
                    <a:pt x="413472" y="1120041"/>
                  </a:lnTo>
                  <a:lnTo>
                    <a:pt x="403036" y="1123641"/>
                  </a:lnTo>
                  <a:lnTo>
                    <a:pt x="394400" y="1135882"/>
                  </a:lnTo>
                  <a:lnTo>
                    <a:pt x="411673" y="1125441"/>
                  </a:lnTo>
                  <a:close/>
                  <a:moveTo>
                    <a:pt x="5206875" y="1101073"/>
                  </a:moveTo>
                  <a:lnTo>
                    <a:pt x="5191387" y="1113315"/>
                  </a:lnTo>
                  <a:lnTo>
                    <a:pt x="5177341" y="1125557"/>
                  </a:lnTo>
                  <a:lnTo>
                    <a:pt x="5163655" y="1137799"/>
                  </a:lnTo>
                  <a:lnTo>
                    <a:pt x="5151409" y="1151481"/>
                  </a:lnTo>
                  <a:lnTo>
                    <a:pt x="5109990" y="1196487"/>
                  </a:lnTo>
                  <a:lnTo>
                    <a:pt x="5108189" y="1198288"/>
                  </a:lnTo>
                  <a:lnTo>
                    <a:pt x="5118634" y="1193247"/>
                  </a:lnTo>
                  <a:lnTo>
                    <a:pt x="5147807" y="1163722"/>
                  </a:lnTo>
                  <a:lnTo>
                    <a:pt x="5180943" y="1137799"/>
                  </a:lnTo>
                  <a:lnTo>
                    <a:pt x="5187786" y="1128797"/>
                  </a:lnTo>
                  <a:lnTo>
                    <a:pt x="5196430" y="1120156"/>
                  </a:lnTo>
                  <a:lnTo>
                    <a:pt x="5201832" y="1111515"/>
                  </a:lnTo>
                  <a:close/>
                  <a:moveTo>
                    <a:pt x="8017866" y="1099807"/>
                  </a:moveTo>
                  <a:lnTo>
                    <a:pt x="8012825" y="1104846"/>
                  </a:lnTo>
                  <a:lnTo>
                    <a:pt x="8012825" y="1106646"/>
                  </a:lnTo>
                  <a:close/>
                  <a:moveTo>
                    <a:pt x="9945220" y="1084330"/>
                  </a:moveTo>
                  <a:lnTo>
                    <a:pt x="9858791" y="1142999"/>
                  </a:lnTo>
                  <a:lnTo>
                    <a:pt x="9822419" y="1168915"/>
                  </a:lnTo>
                  <a:lnTo>
                    <a:pt x="9787488" y="1195190"/>
                  </a:lnTo>
                  <a:lnTo>
                    <a:pt x="9749315" y="1220746"/>
                  </a:lnTo>
                  <a:lnTo>
                    <a:pt x="9711503" y="1246661"/>
                  </a:lnTo>
                  <a:lnTo>
                    <a:pt x="9668288" y="1272936"/>
                  </a:lnTo>
                  <a:lnTo>
                    <a:pt x="9671530" y="1274376"/>
                  </a:lnTo>
                  <a:lnTo>
                    <a:pt x="9675131" y="1276176"/>
                  </a:lnTo>
                  <a:lnTo>
                    <a:pt x="9678732" y="1281575"/>
                  </a:lnTo>
                  <a:lnTo>
                    <a:pt x="9681973" y="1284814"/>
                  </a:lnTo>
                  <a:lnTo>
                    <a:pt x="9683774" y="1292013"/>
                  </a:lnTo>
                  <a:lnTo>
                    <a:pt x="9694217" y="1286614"/>
                  </a:lnTo>
                  <a:lnTo>
                    <a:pt x="9704660" y="1277976"/>
                  </a:lnTo>
                  <a:lnTo>
                    <a:pt x="9715104" y="1269337"/>
                  </a:lnTo>
                  <a:lnTo>
                    <a:pt x="9725187" y="1257099"/>
                  </a:lnTo>
                  <a:lnTo>
                    <a:pt x="9733830" y="1243422"/>
                  </a:lnTo>
                  <a:lnTo>
                    <a:pt x="9739232" y="1234783"/>
                  </a:lnTo>
                  <a:lnTo>
                    <a:pt x="9747875" y="1234783"/>
                  </a:lnTo>
                  <a:lnTo>
                    <a:pt x="9766601" y="1236583"/>
                  </a:lnTo>
                  <a:lnTo>
                    <a:pt x="9780645" y="1234783"/>
                  </a:lnTo>
                  <a:lnTo>
                    <a:pt x="9787488" y="1231184"/>
                  </a:lnTo>
                  <a:lnTo>
                    <a:pt x="9794690" y="1224345"/>
                  </a:lnTo>
                  <a:lnTo>
                    <a:pt x="9803333" y="1212107"/>
                  </a:lnTo>
                  <a:lnTo>
                    <a:pt x="9813776" y="1200229"/>
                  </a:lnTo>
                  <a:lnTo>
                    <a:pt x="9825660" y="1187991"/>
                  </a:lnTo>
                  <a:lnTo>
                    <a:pt x="9839705" y="1177553"/>
                  </a:lnTo>
                  <a:lnTo>
                    <a:pt x="9844746" y="1174314"/>
                  </a:lnTo>
                  <a:lnTo>
                    <a:pt x="9850148" y="1170714"/>
                  </a:lnTo>
                  <a:lnTo>
                    <a:pt x="9856990" y="1170714"/>
                  </a:lnTo>
                  <a:lnTo>
                    <a:pt x="9862032" y="1170714"/>
                  </a:lnTo>
                  <a:lnTo>
                    <a:pt x="9870675" y="1162076"/>
                  </a:lnTo>
                  <a:lnTo>
                    <a:pt x="9879318" y="1153437"/>
                  </a:lnTo>
                  <a:lnTo>
                    <a:pt x="9886160" y="1142999"/>
                  </a:lnTo>
                  <a:lnTo>
                    <a:pt x="9894803" y="1128962"/>
                  </a:lnTo>
                  <a:lnTo>
                    <a:pt x="9900205" y="1123923"/>
                  </a:lnTo>
                  <a:lnTo>
                    <a:pt x="9905246" y="1117084"/>
                  </a:lnTo>
                  <a:lnTo>
                    <a:pt x="9910648" y="1113484"/>
                  </a:lnTo>
                  <a:lnTo>
                    <a:pt x="9917490" y="1108445"/>
                  </a:lnTo>
                  <a:lnTo>
                    <a:pt x="9931175" y="1104846"/>
                  </a:lnTo>
                  <a:lnTo>
                    <a:pt x="9945220" y="1103046"/>
                  </a:lnTo>
                  <a:lnTo>
                    <a:pt x="9943419" y="1094408"/>
                  </a:lnTo>
                  <a:close/>
                  <a:moveTo>
                    <a:pt x="2754180" y="1081049"/>
                  </a:moveTo>
                  <a:lnTo>
                    <a:pt x="2738701" y="1089688"/>
                  </a:lnTo>
                  <a:lnTo>
                    <a:pt x="2749140" y="1086089"/>
                  </a:lnTo>
                  <a:lnTo>
                    <a:pt x="2754180" y="1084649"/>
                  </a:lnTo>
                  <a:close/>
                  <a:moveTo>
                    <a:pt x="2463327" y="1079250"/>
                  </a:moveTo>
                  <a:lnTo>
                    <a:pt x="2404652" y="1113805"/>
                  </a:lnTo>
                  <a:lnTo>
                    <a:pt x="2349217" y="1146921"/>
                  </a:lnTo>
                  <a:lnTo>
                    <a:pt x="2333739" y="1157360"/>
                  </a:lnTo>
                  <a:lnTo>
                    <a:pt x="2316460" y="1167798"/>
                  </a:lnTo>
                  <a:lnTo>
                    <a:pt x="2300982" y="1176437"/>
                  </a:lnTo>
                  <a:lnTo>
                    <a:pt x="2288743" y="1185076"/>
                  </a:lnTo>
                  <a:lnTo>
                    <a:pt x="2276504" y="1193715"/>
                  </a:lnTo>
                  <a:lnTo>
                    <a:pt x="2257426" y="1212432"/>
                  </a:lnTo>
                  <a:lnTo>
                    <a:pt x="2248787" y="1219631"/>
                  </a:lnTo>
                  <a:lnTo>
                    <a:pt x="2241948" y="1226470"/>
                  </a:lnTo>
                  <a:lnTo>
                    <a:pt x="2236908" y="1235109"/>
                  </a:lnTo>
                  <a:lnTo>
                    <a:pt x="2233308" y="1240149"/>
                  </a:lnTo>
                  <a:lnTo>
                    <a:pt x="2243747" y="1236909"/>
                  </a:lnTo>
                  <a:lnTo>
                    <a:pt x="2259226" y="1228270"/>
                  </a:lnTo>
                  <a:lnTo>
                    <a:pt x="2276504" y="1217832"/>
                  </a:lnTo>
                  <a:lnTo>
                    <a:pt x="2297382" y="1204153"/>
                  </a:lnTo>
                  <a:lnTo>
                    <a:pt x="2316460" y="1186876"/>
                  </a:lnTo>
                  <a:lnTo>
                    <a:pt x="2354257" y="1157360"/>
                  </a:lnTo>
                  <a:lnTo>
                    <a:pt x="2392414" y="1129283"/>
                  </a:lnTo>
                  <a:lnTo>
                    <a:pt x="2442809" y="1098327"/>
                  </a:lnTo>
                  <a:lnTo>
                    <a:pt x="2458287" y="1091488"/>
                  </a:lnTo>
                  <a:lnTo>
                    <a:pt x="2473766" y="1086089"/>
                  </a:lnTo>
                  <a:close/>
                  <a:moveTo>
                    <a:pt x="8315684" y="1078931"/>
                  </a:moveTo>
                  <a:lnTo>
                    <a:pt x="8256985" y="1117084"/>
                  </a:lnTo>
                  <a:lnTo>
                    <a:pt x="8204768" y="1151638"/>
                  </a:lnTo>
                  <a:lnTo>
                    <a:pt x="8160113" y="1186552"/>
                  </a:lnTo>
                  <a:lnTo>
                    <a:pt x="8118339" y="1219306"/>
                  </a:lnTo>
                  <a:lnTo>
                    <a:pt x="8121941" y="1220746"/>
                  </a:lnTo>
                  <a:lnTo>
                    <a:pt x="8123381" y="1220746"/>
                  </a:lnTo>
                  <a:lnTo>
                    <a:pt x="8128783" y="1219306"/>
                  </a:lnTo>
                  <a:lnTo>
                    <a:pt x="8142467" y="1213907"/>
                  </a:lnTo>
                  <a:lnTo>
                    <a:pt x="8149670" y="1210667"/>
                  </a:lnTo>
                  <a:lnTo>
                    <a:pt x="8156512" y="1205268"/>
                  </a:lnTo>
                  <a:lnTo>
                    <a:pt x="8175598" y="1191591"/>
                  </a:lnTo>
                  <a:lnTo>
                    <a:pt x="8192884" y="1176113"/>
                  </a:lnTo>
                  <a:lnTo>
                    <a:pt x="8210170" y="1160276"/>
                  </a:lnTo>
                  <a:lnTo>
                    <a:pt x="8218812" y="1155237"/>
                  </a:lnTo>
                  <a:lnTo>
                    <a:pt x="8228896" y="1149838"/>
                  </a:lnTo>
                  <a:lnTo>
                    <a:pt x="8242940" y="1142999"/>
                  </a:lnTo>
                  <a:lnTo>
                    <a:pt x="8256985" y="1134361"/>
                  </a:lnTo>
                  <a:lnTo>
                    <a:pt x="8270669" y="1123923"/>
                  </a:lnTo>
                  <a:lnTo>
                    <a:pt x="8282913" y="1111685"/>
                  </a:lnTo>
                  <a:close/>
                  <a:moveTo>
                    <a:pt x="9508756" y="1073891"/>
                  </a:moveTo>
                  <a:lnTo>
                    <a:pt x="9461941" y="1108445"/>
                  </a:lnTo>
                  <a:lnTo>
                    <a:pt x="9482828" y="1098007"/>
                  </a:lnTo>
                  <a:close/>
                  <a:moveTo>
                    <a:pt x="6766383" y="1069794"/>
                  </a:moveTo>
                  <a:lnTo>
                    <a:pt x="6747298" y="1080236"/>
                  </a:lnTo>
                  <a:lnTo>
                    <a:pt x="6759541" y="1080236"/>
                  </a:lnTo>
                  <a:lnTo>
                    <a:pt x="6764583" y="1073395"/>
                  </a:lnTo>
                  <a:close/>
                  <a:moveTo>
                    <a:pt x="5931664" y="1067994"/>
                  </a:moveTo>
                  <a:lnTo>
                    <a:pt x="5898895" y="1090678"/>
                  </a:lnTo>
                  <a:lnTo>
                    <a:pt x="5867566" y="1113002"/>
                  </a:lnTo>
                  <a:lnTo>
                    <a:pt x="5886651" y="1102560"/>
                  </a:lnTo>
                  <a:lnTo>
                    <a:pt x="5903936" y="1090678"/>
                  </a:lnTo>
                  <a:lnTo>
                    <a:pt x="5916180" y="1080236"/>
                  </a:lnTo>
                  <a:close/>
                  <a:moveTo>
                    <a:pt x="8059280" y="1065253"/>
                  </a:moveTo>
                  <a:lnTo>
                    <a:pt x="8054238" y="1068492"/>
                  </a:lnTo>
                  <a:lnTo>
                    <a:pt x="8056039" y="1070292"/>
                  </a:lnTo>
                  <a:close/>
                  <a:moveTo>
                    <a:pt x="3361802" y="1060172"/>
                  </a:moveTo>
                  <a:lnTo>
                    <a:pt x="3363602" y="1061972"/>
                  </a:lnTo>
                  <a:lnTo>
                    <a:pt x="3363602" y="1060172"/>
                  </a:lnTo>
                  <a:close/>
                  <a:moveTo>
                    <a:pt x="2800975" y="1055133"/>
                  </a:moveTo>
                  <a:lnTo>
                    <a:pt x="2766418" y="1074210"/>
                  </a:lnTo>
                  <a:lnTo>
                    <a:pt x="2769658" y="1074210"/>
                  </a:lnTo>
                  <a:lnTo>
                    <a:pt x="2775057" y="1070611"/>
                  </a:lnTo>
                  <a:lnTo>
                    <a:pt x="2783697" y="1067371"/>
                  </a:lnTo>
                  <a:lnTo>
                    <a:pt x="2790536" y="1063772"/>
                  </a:lnTo>
                  <a:lnTo>
                    <a:pt x="2800975" y="1056933"/>
                  </a:lnTo>
                  <a:close/>
                  <a:moveTo>
                    <a:pt x="891359" y="1054516"/>
                  </a:moveTo>
                  <a:lnTo>
                    <a:pt x="882722" y="1064957"/>
                  </a:lnTo>
                  <a:lnTo>
                    <a:pt x="885961" y="1063157"/>
                  </a:lnTo>
                  <a:lnTo>
                    <a:pt x="899995" y="1058117"/>
                  </a:lnTo>
                  <a:close/>
                  <a:moveTo>
                    <a:pt x="7368836" y="1045669"/>
                  </a:moveTo>
                  <a:lnTo>
                    <a:pt x="7337507" y="1075195"/>
                  </a:lnTo>
                  <a:lnTo>
                    <a:pt x="7302937" y="1102560"/>
                  </a:lnTo>
                  <a:lnTo>
                    <a:pt x="7266566" y="1128485"/>
                  </a:lnTo>
                  <a:lnTo>
                    <a:pt x="7226595" y="1152970"/>
                  </a:lnTo>
                  <a:lnTo>
                    <a:pt x="7069230" y="1260271"/>
                  </a:lnTo>
                  <a:lnTo>
                    <a:pt x="7056986" y="1272513"/>
                  </a:lnTo>
                  <a:lnTo>
                    <a:pt x="7045103" y="1282955"/>
                  </a:lnTo>
                  <a:lnTo>
                    <a:pt x="7017375" y="1300238"/>
                  </a:lnTo>
                  <a:lnTo>
                    <a:pt x="7006932" y="1307080"/>
                  </a:lnTo>
                  <a:lnTo>
                    <a:pt x="6992888" y="1313921"/>
                  </a:lnTo>
                  <a:lnTo>
                    <a:pt x="6981005" y="1322563"/>
                  </a:lnTo>
                  <a:lnTo>
                    <a:pt x="6982445" y="1322563"/>
                  </a:lnTo>
                  <a:lnTo>
                    <a:pt x="6979204" y="1338406"/>
                  </a:lnTo>
                  <a:lnTo>
                    <a:pt x="6994689" y="1331204"/>
                  </a:lnTo>
                  <a:lnTo>
                    <a:pt x="7010533" y="1317522"/>
                  </a:lnTo>
                  <a:lnTo>
                    <a:pt x="7027818" y="1303479"/>
                  </a:lnTo>
                  <a:lnTo>
                    <a:pt x="7045103" y="1291597"/>
                  </a:lnTo>
                  <a:lnTo>
                    <a:pt x="7062388" y="1282955"/>
                  </a:lnTo>
                  <a:lnTo>
                    <a:pt x="7081473" y="1277554"/>
                  </a:lnTo>
                  <a:lnTo>
                    <a:pt x="7110642" y="1248028"/>
                  </a:lnTo>
                  <a:lnTo>
                    <a:pt x="7140170" y="1232545"/>
                  </a:lnTo>
                  <a:lnTo>
                    <a:pt x="7167898" y="1217062"/>
                  </a:lnTo>
                  <a:lnTo>
                    <a:pt x="7193826" y="1199779"/>
                  </a:lnTo>
                  <a:lnTo>
                    <a:pt x="7217953" y="1182496"/>
                  </a:lnTo>
                  <a:lnTo>
                    <a:pt x="7243880" y="1163412"/>
                  </a:lnTo>
                  <a:lnTo>
                    <a:pt x="7270167" y="1147929"/>
                  </a:lnTo>
                  <a:lnTo>
                    <a:pt x="7297895" y="1135687"/>
                  </a:lnTo>
                  <a:lnTo>
                    <a:pt x="7327424" y="1125245"/>
                  </a:lnTo>
                  <a:lnTo>
                    <a:pt x="7332465" y="1111202"/>
                  </a:lnTo>
                  <a:lnTo>
                    <a:pt x="7341108" y="1099320"/>
                  </a:lnTo>
                  <a:lnTo>
                    <a:pt x="7349750" y="1090678"/>
                  </a:lnTo>
                  <a:lnTo>
                    <a:pt x="7361994" y="1085277"/>
                  </a:lnTo>
                  <a:lnTo>
                    <a:pt x="7373877" y="1080236"/>
                  </a:lnTo>
                  <a:lnTo>
                    <a:pt x="7387921" y="1071594"/>
                  </a:lnTo>
                  <a:lnTo>
                    <a:pt x="7387921" y="1069794"/>
                  </a:lnTo>
                  <a:lnTo>
                    <a:pt x="7382520" y="1061152"/>
                  </a:lnTo>
                  <a:lnTo>
                    <a:pt x="7377478" y="1052511"/>
                  </a:lnTo>
                  <a:close/>
                  <a:moveTo>
                    <a:pt x="8504386" y="1044377"/>
                  </a:moveTo>
                  <a:lnTo>
                    <a:pt x="8456130" y="1078931"/>
                  </a:lnTo>
                  <a:lnTo>
                    <a:pt x="8421559" y="1101247"/>
                  </a:lnTo>
                  <a:lnTo>
                    <a:pt x="8386627" y="1123923"/>
                  </a:lnTo>
                  <a:lnTo>
                    <a:pt x="8317485" y="1165675"/>
                  </a:lnTo>
                  <a:lnTo>
                    <a:pt x="8282913" y="1184752"/>
                  </a:lnTo>
                  <a:lnTo>
                    <a:pt x="8279312" y="1193390"/>
                  </a:lnTo>
                  <a:lnTo>
                    <a:pt x="8274271" y="1202029"/>
                  </a:lnTo>
                  <a:lnTo>
                    <a:pt x="8268869" y="1208868"/>
                  </a:lnTo>
                  <a:lnTo>
                    <a:pt x="8262027" y="1213907"/>
                  </a:lnTo>
                  <a:lnTo>
                    <a:pt x="8253384" y="1219306"/>
                  </a:lnTo>
                  <a:lnTo>
                    <a:pt x="8244741" y="1222545"/>
                  </a:lnTo>
                  <a:lnTo>
                    <a:pt x="8234297" y="1226145"/>
                  </a:lnTo>
                  <a:lnTo>
                    <a:pt x="8223854" y="1226145"/>
                  </a:lnTo>
                  <a:lnTo>
                    <a:pt x="8217012" y="1241622"/>
                  </a:lnTo>
                  <a:lnTo>
                    <a:pt x="8211610" y="1248461"/>
                  </a:lnTo>
                  <a:lnTo>
                    <a:pt x="8206568" y="1255300"/>
                  </a:lnTo>
                  <a:lnTo>
                    <a:pt x="8201527" y="1258899"/>
                  </a:lnTo>
                  <a:lnTo>
                    <a:pt x="8194324" y="1264298"/>
                  </a:lnTo>
                  <a:lnTo>
                    <a:pt x="8187482" y="1265738"/>
                  </a:lnTo>
                  <a:lnTo>
                    <a:pt x="8180640" y="1267537"/>
                  </a:lnTo>
                  <a:lnTo>
                    <a:pt x="8175598" y="1269337"/>
                  </a:lnTo>
                  <a:lnTo>
                    <a:pt x="8168756" y="1272936"/>
                  </a:lnTo>
                  <a:lnTo>
                    <a:pt x="8163354" y="1276176"/>
                  </a:lnTo>
                  <a:lnTo>
                    <a:pt x="8158313" y="1283375"/>
                  </a:lnTo>
                  <a:lnTo>
                    <a:pt x="8160113" y="1288414"/>
                  </a:lnTo>
                  <a:lnTo>
                    <a:pt x="8161554" y="1295252"/>
                  </a:lnTo>
                  <a:lnTo>
                    <a:pt x="8184241" y="1286614"/>
                  </a:lnTo>
                  <a:lnTo>
                    <a:pt x="8202967" y="1276176"/>
                  </a:lnTo>
                  <a:lnTo>
                    <a:pt x="8218812" y="1264298"/>
                  </a:lnTo>
                  <a:lnTo>
                    <a:pt x="8234297" y="1250260"/>
                  </a:lnTo>
                  <a:lnTo>
                    <a:pt x="8253384" y="1232983"/>
                  </a:lnTo>
                  <a:lnTo>
                    <a:pt x="8274271" y="1217506"/>
                  </a:lnTo>
                  <a:lnTo>
                    <a:pt x="8296598" y="1205268"/>
                  </a:lnTo>
                  <a:lnTo>
                    <a:pt x="8319285" y="1195190"/>
                  </a:lnTo>
                  <a:lnTo>
                    <a:pt x="8317485" y="1186552"/>
                  </a:lnTo>
                  <a:lnTo>
                    <a:pt x="8317485" y="1179353"/>
                  </a:lnTo>
                  <a:lnTo>
                    <a:pt x="8319285" y="1172514"/>
                  </a:lnTo>
                  <a:lnTo>
                    <a:pt x="8322526" y="1168915"/>
                  </a:lnTo>
                  <a:lnTo>
                    <a:pt x="8324327" y="1163876"/>
                  </a:lnTo>
                  <a:lnTo>
                    <a:pt x="8327928" y="1162076"/>
                  </a:lnTo>
                  <a:lnTo>
                    <a:pt x="8393470" y="1125722"/>
                  </a:lnTo>
                  <a:lnTo>
                    <a:pt x="8422999" y="1106646"/>
                  </a:lnTo>
                  <a:lnTo>
                    <a:pt x="8449288" y="1087569"/>
                  </a:lnTo>
                  <a:close/>
                  <a:moveTo>
                    <a:pt x="8374384" y="1042577"/>
                  </a:moveTo>
                  <a:lnTo>
                    <a:pt x="8357098" y="1053015"/>
                  </a:lnTo>
                  <a:lnTo>
                    <a:pt x="8358898" y="1054815"/>
                  </a:lnTo>
                  <a:lnTo>
                    <a:pt x="8360699" y="1054815"/>
                  </a:lnTo>
                  <a:lnTo>
                    <a:pt x="8362500" y="1054815"/>
                  </a:lnTo>
                  <a:lnTo>
                    <a:pt x="8365741" y="1053015"/>
                  </a:lnTo>
                  <a:lnTo>
                    <a:pt x="8372943" y="1046176"/>
                  </a:lnTo>
                  <a:close/>
                  <a:moveTo>
                    <a:pt x="4905776" y="1042384"/>
                  </a:moveTo>
                  <a:lnTo>
                    <a:pt x="4890289" y="1054626"/>
                  </a:lnTo>
                  <a:lnTo>
                    <a:pt x="4893891" y="1054626"/>
                  </a:lnTo>
                  <a:lnTo>
                    <a:pt x="4900734" y="1049585"/>
                  </a:lnTo>
                  <a:close/>
                  <a:moveTo>
                    <a:pt x="520709" y="1040835"/>
                  </a:moveTo>
                  <a:lnTo>
                    <a:pt x="494799" y="1061357"/>
                  </a:lnTo>
                  <a:lnTo>
                    <a:pt x="512072" y="1054516"/>
                  </a:lnTo>
                  <a:close/>
                  <a:moveTo>
                    <a:pt x="6137643" y="1040628"/>
                  </a:moveTo>
                  <a:lnTo>
                    <a:pt x="6120358" y="1050710"/>
                  </a:lnTo>
                  <a:lnTo>
                    <a:pt x="6132241" y="1045669"/>
                  </a:lnTo>
                  <a:close/>
                  <a:moveTo>
                    <a:pt x="9430970" y="1039337"/>
                  </a:moveTo>
                  <a:lnTo>
                    <a:pt x="9408283" y="1054815"/>
                  </a:lnTo>
                  <a:lnTo>
                    <a:pt x="9427369" y="1047976"/>
                  </a:lnTo>
                  <a:lnTo>
                    <a:pt x="9429170" y="1042577"/>
                  </a:lnTo>
                  <a:close/>
                  <a:moveTo>
                    <a:pt x="3579942" y="1008339"/>
                  </a:moveTo>
                  <a:lnTo>
                    <a:pt x="3448194" y="1074210"/>
                  </a:lnTo>
                  <a:lnTo>
                    <a:pt x="3320046" y="1139722"/>
                  </a:lnTo>
                  <a:lnTo>
                    <a:pt x="3200898" y="1209193"/>
                  </a:lnTo>
                  <a:lnTo>
                    <a:pt x="3218176" y="1205593"/>
                  </a:lnTo>
                  <a:lnTo>
                    <a:pt x="3233655" y="1200554"/>
                  </a:lnTo>
                  <a:lnTo>
                    <a:pt x="3251292" y="1195514"/>
                  </a:lnTo>
                  <a:lnTo>
                    <a:pt x="3264972" y="1188315"/>
                  </a:lnTo>
                  <a:lnTo>
                    <a:pt x="3280450" y="1181476"/>
                  </a:lnTo>
                  <a:lnTo>
                    <a:pt x="3294488" y="1172837"/>
                  </a:lnTo>
                  <a:lnTo>
                    <a:pt x="3309967" y="1162399"/>
                  </a:lnTo>
                  <a:lnTo>
                    <a:pt x="3323646" y="1151960"/>
                  </a:lnTo>
                  <a:lnTo>
                    <a:pt x="3356763" y="1129283"/>
                  </a:lnTo>
                  <a:lnTo>
                    <a:pt x="3391320" y="1112005"/>
                  </a:lnTo>
                  <a:lnTo>
                    <a:pt x="3425876" y="1098327"/>
                  </a:lnTo>
                  <a:lnTo>
                    <a:pt x="3462233" y="1087889"/>
                  </a:lnTo>
                  <a:lnTo>
                    <a:pt x="3462233" y="1082849"/>
                  </a:lnTo>
                  <a:lnTo>
                    <a:pt x="3464032" y="1079250"/>
                  </a:lnTo>
                  <a:lnTo>
                    <a:pt x="3467272" y="1074210"/>
                  </a:lnTo>
                  <a:lnTo>
                    <a:pt x="3470872" y="1070611"/>
                  </a:lnTo>
                  <a:lnTo>
                    <a:pt x="3475912" y="1067371"/>
                  </a:lnTo>
                  <a:lnTo>
                    <a:pt x="3483111" y="1067371"/>
                  </a:lnTo>
                  <a:lnTo>
                    <a:pt x="3502189" y="1067371"/>
                  </a:lnTo>
                  <a:lnTo>
                    <a:pt x="3515868" y="1053333"/>
                  </a:lnTo>
                  <a:lnTo>
                    <a:pt x="3529906" y="1041455"/>
                  </a:lnTo>
                  <a:lnTo>
                    <a:pt x="3545385" y="1029216"/>
                  </a:lnTo>
                  <a:lnTo>
                    <a:pt x="3562663" y="1018778"/>
                  </a:lnTo>
                  <a:close/>
                  <a:moveTo>
                    <a:pt x="2595074" y="1006539"/>
                  </a:moveTo>
                  <a:lnTo>
                    <a:pt x="2558718" y="1025617"/>
                  </a:lnTo>
                  <a:lnTo>
                    <a:pt x="2510123" y="1053333"/>
                  </a:lnTo>
                  <a:lnTo>
                    <a:pt x="2480605" y="1068811"/>
                  </a:lnTo>
                  <a:lnTo>
                    <a:pt x="2496444" y="1067371"/>
                  </a:lnTo>
                  <a:lnTo>
                    <a:pt x="2510123" y="1063772"/>
                  </a:lnTo>
                  <a:lnTo>
                    <a:pt x="2522361" y="1058732"/>
                  </a:lnTo>
                  <a:lnTo>
                    <a:pt x="2534600" y="1050094"/>
                  </a:lnTo>
                  <a:lnTo>
                    <a:pt x="2545039" y="1041455"/>
                  </a:lnTo>
                  <a:lnTo>
                    <a:pt x="2546839" y="1039655"/>
                  </a:lnTo>
                  <a:lnTo>
                    <a:pt x="2565557" y="1027417"/>
                  </a:lnTo>
                  <a:lnTo>
                    <a:pt x="2575996" y="1022377"/>
                  </a:lnTo>
                  <a:lnTo>
                    <a:pt x="2584635" y="1020577"/>
                  </a:lnTo>
                  <a:lnTo>
                    <a:pt x="2588235" y="1013378"/>
                  </a:lnTo>
                  <a:close/>
                  <a:moveTo>
                    <a:pt x="815070" y="1000872"/>
                  </a:moveTo>
                  <a:lnTo>
                    <a:pt x="776925" y="1035435"/>
                  </a:lnTo>
                  <a:lnTo>
                    <a:pt x="737341" y="1068197"/>
                  </a:lnTo>
                  <a:lnTo>
                    <a:pt x="695598" y="1099520"/>
                  </a:lnTo>
                  <a:lnTo>
                    <a:pt x="652415" y="1130482"/>
                  </a:lnTo>
                  <a:lnTo>
                    <a:pt x="622907" y="1151363"/>
                  </a:lnTo>
                  <a:lnTo>
                    <a:pt x="493000" y="1248210"/>
                  </a:lnTo>
                  <a:lnTo>
                    <a:pt x="501636" y="1256851"/>
                  </a:lnTo>
                  <a:lnTo>
                    <a:pt x="508834" y="1267292"/>
                  </a:lnTo>
                  <a:lnTo>
                    <a:pt x="515671" y="1274132"/>
                  </a:lnTo>
                  <a:lnTo>
                    <a:pt x="520709" y="1277732"/>
                  </a:lnTo>
                  <a:lnTo>
                    <a:pt x="526107" y="1279533"/>
                  </a:lnTo>
                  <a:lnTo>
                    <a:pt x="536183" y="1267292"/>
                  </a:lnTo>
                  <a:lnTo>
                    <a:pt x="546618" y="1256851"/>
                  </a:lnTo>
                  <a:lnTo>
                    <a:pt x="560653" y="1246410"/>
                  </a:lnTo>
                  <a:lnTo>
                    <a:pt x="576126" y="1237770"/>
                  </a:lnTo>
                  <a:lnTo>
                    <a:pt x="588361" y="1229129"/>
                  </a:lnTo>
                  <a:lnTo>
                    <a:pt x="602396" y="1219048"/>
                  </a:lnTo>
                  <a:lnTo>
                    <a:pt x="628305" y="1194927"/>
                  </a:lnTo>
                  <a:lnTo>
                    <a:pt x="643779" y="1175845"/>
                  </a:lnTo>
                  <a:lnTo>
                    <a:pt x="655654" y="1156764"/>
                  </a:lnTo>
                  <a:lnTo>
                    <a:pt x="664291" y="1146323"/>
                  </a:lnTo>
                  <a:lnTo>
                    <a:pt x="672927" y="1139122"/>
                  </a:lnTo>
                  <a:lnTo>
                    <a:pt x="683363" y="1134082"/>
                  </a:lnTo>
                  <a:lnTo>
                    <a:pt x="693799" y="1130482"/>
                  </a:lnTo>
                  <a:lnTo>
                    <a:pt x="699197" y="1121841"/>
                  </a:lnTo>
                  <a:lnTo>
                    <a:pt x="704234" y="1113201"/>
                  </a:lnTo>
                  <a:lnTo>
                    <a:pt x="723307" y="1092679"/>
                  </a:lnTo>
                  <a:lnTo>
                    <a:pt x="749216" y="1069997"/>
                  </a:lnTo>
                  <a:lnTo>
                    <a:pt x="775126" y="1044076"/>
                  </a:lnTo>
                  <a:lnTo>
                    <a:pt x="787361" y="1033635"/>
                  </a:lnTo>
                  <a:lnTo>
                    <a:pt x="797437" y="1023194"/>
                  </a:lnTo>
                  <a:lnTo>
                    <a:pt x="815070" y="1002313"/>
                  </a:lnTo>
                  <a:close/>
                  <a:moveTo>
                    <a:pt x="2240148" y="997900"/>
                  </a:moveTo>
                  <a:lnTo>
                    <a:pt x="2240148" y="999700"/>
                  </a:lnTo>
                  <a:lnTo>
                    <a:pt x="2245548" y="997900"/>
                  </a:lnTo>
                  <a:close/>
                  <a:moveTo>
                    <a:pt x="4514636" y="993777"/>
                  </a:moveTo>
                  <a:lnTo>
                    <a:pt x="4512835" y="997377"/>
                  </a:lnTo>
                  <a:lnTo>
                    <a:pt x="4495547" y="1016460"/>
                  </a:lnTo>
                  <a:lnTo>
                    <a:pt x="4481501" y="1031942"/>
                  </a:lnTo>
                  <a:lnTo>
                    <a:pt x="4466014" y="1044184"/>
                  </a:lnTo>
                  <a:lnTo>
                    <a:pt x="4467814" y="1044184"/>
                  </a:lnTo>
                  <a:lnTo>
                    <a:pt x="4471056" y="1044184"/>
                  </a:lnTo>
                  <a:lnTo>
                    <a:pt x="4476458" y="1040944"/>
                  </a:lnTo>
                  <a:lnTo>
                    <a:pt x="4483302" y="1031942"/>
                  </a:lnTo>
                  <a:lnTo>
                    <a:pt x="4490145" y="1023301"/>
                  </a:lnTo>
                  <a:lnTo>
                    <a:pt x="4498789" y="1014660"/>
                  </a:lnTo>
                  <a:lnTo>
                    <a:pt x="4505992" y="1009619"/>
                  </a:lnTo>
                  <a:lnTo>
                    <a:pt x="4514636" y="1006019"/>
                  </a:lnTo>
                  <a:lnTo>
                    <a:pt x="4514636" y="999177"/>
                  </a:lnTo>
                  <a:close/>
                  <a:moveTo>
                    <a:pt x="8161554" y="992546"/>
                  </a:moveTo>
                  <a:lnTo>
                    <a:pt x="8146069" y="1002624"/>
                  </a:lnTo>
                  <a:lnTo>
                    <a:pt x="8160113" y="999384"/>
                  </a:lnTo>
                  <a:close/>
                  <a:moveTo>
                    <a:pt x="9912088" y="990746"/>
                  </a:moveTo>
                  <a:lnTo>
                    <a:pt x="9877517" y="1018461"/>
                  </a:lnTo>
                  <a:lnTo>
                    <a:pt x="9846547" y="1046176"/>
                  </a:lnTo>
                  <a:lnTo>
                    <a:pt x="9813776" y="1077131"/>
                  </a:lnTo>
                  <a:lnTo>
                    <a:pt x="9820618" y="1072092"/>
                  </a:lnTo>
                  <a:lnTo>
                    <a:pt x="9855190" y="1049776"/>
                  </a:lnTo>
                  <a:lnTo>
                    <a:pt x="9889761" y="1025300"/>
                  </a:lnTo>
                  <a:lnTo>
                    <a:pt x="9901645" y="1016661"/>
                  </a:lnTo>
                  <a:lnTo>
                    <a:pt x="9907047" y="1002624"/>
                  </a:lnTo>
                  <a:close/>
                  <a:moveTo>
                    <a:pt x="9642000" y="976708"/>
                  </a:moveTo>
                  <a:lnTo>
                    <a:pt x="9609229" y="1001184"/>
                  </a:lnTo>
                  <a:lnTo>
                    <a:pt x="9602387" y="1006223"/>
                  </a:lnTo>
                  <a:lnTo>
                    <a:pt x="9622914" y="992546"/>
                  </a:lnTo>
                  <a:close/>
                  <a:moveTo>
                    <a:pt x="4983932" y="976494"/>
                  </a:moveTo>
                  <a:lnTo>
                    <a:pt x="4980330" y="980095"/>
                  </a:lnTo>
                  <a:lnTo>
                    <a:pt x="4982131" y="981895"/>
                  </a:lnTo>
                  <a:close/>
                  <a:moveTo>
                    <a:pt x="4866158" y="967853"/>
                  </a:moveTo>
                  <a:lnTo>
                    <a:pt x="4802048" y="1020061"/>
                  </a:lnTo>
                  <a:lnTo>
                    <a:pt x="4737939" y="1071909"/>
                  </a:lnTo>
                  <a:lnTo>
                    <a:pt x="4712007" y="1092792"/>
                  </a:lnTo>
                  <a:lnTo>
                    <a:pt x="4656541" y="1139239"/>
                  </a:lnTo>
                  <a:lnTo>
                    <a:pt x="4687516" y="1121956"/>
                  </a:lnTo>
                  <a:lnTo>
                    <a:pt x="4718850" y="1101073"/>
                  </a:lnTo>
                  <a:lnTo>
                    <a:pt x="4750184" y="1078750"/>
                  </a:lnTo>
                  <a:lnTo>
                    <a:pt x="4777917" y="1051025"/>
                  </a:lnTo>
                  <a:lnTo>
                    <a:pt x="4822938" y="1007819"/>
                  </a:lnTo>
                  <a:close/>
                  <a:moveTo>
                    <a:pt x="7048344" y="964294"/>
                  </a:moveTo>
                  <a:lnTo>
                    <a:pt x="7017375" y="984818"/>
                  </a:lnTo>
                  <a:lnTo>
                    <a:pt x="6838764" y="1106161"/>
                  </a:lnTo>
                  <a:lnTo>
                    <a:pt x="6674197" y="1213462"/>
                  </a:lnTo>
                  <a:lnTo>
                    <a:pt x="6681399" y="1211661"/>
                  </a:lnTo>
                  <a:lnTo>
                    <a:pt x="6688241" y="1210221"/>
                  </a:lnTo>
                  <a:lnTo>
                    <a:pt x="6701925" y="1211661"/>
                  </a:lnTo>
                  <a:lnTo>
                    <a:pt x="6714168" y="1215262"/>
                  </a:lnTo>
                  <a:lnTo>
                    <a:pt x="6715969" y="1215262"/>
                  </a:lnTo>
                  <a:lnTo>
                    <a:pt x="6747298" y="1189337"/>
                  </a:lnTo>
                  <a:lnTo>
                    <a:pt x="6778267" y="1165212"/>
                  </a:lnTo>
                  <a:lnTo>
                    <a:pt x="6811036" y="1144328"/>
                  </a:lnTo>
                  <a:lnTo>
                    <a:pt x="6842365" y="1127045"/>
                  </a:lnTo>
                  <a:lnTo>
                    <a:pt x="6847406" y="1116603"/>
                  </a:lnTo>
                  <a:lnTo>
                    <a:pt x="6854608" y="1107961"/>
                  </a:lnTo>
                  <a:lnTo>
                    <a:pt x="6863251" y="1099320"/>
                  </a:lnTo>
                  <a:lnTo>
                    <a:pt x="6873694" y="1090678"/>
                  </a:lnTo>
                  <a:lnTo>
                    <a:pt x="6876935" y="1088878"/>
                  </a:lnTo>
                  <a:lnTo>
                    <a:pt x="6892779" y="1083837"/>
                  </a:lnTo>
                  <a:lnTo>
                    <a:pt x="6908264" y="1082036"/>
                  </a:lnTo>
                  <a:lnTo>
                    <a:pt x="6961919" y="1028386"/>
                  </a:lnTo>
                  <a:lnTo>
                    <a:pt x="6966961" y="1022985"/>
                  </a:lnTo>
                  <a:lnTo>
                    <a:pt x="6973803" y="1021545"/>
                  </a:lnTo>
                  <a:lnTo>
                    <a:pt x="6979204" y="1021545"/>
                  </a:lnTo>
                  <a:lnTo>
                    <a:pt x="6986046" y="1022985"/>
                  </a:lnTo>
                  <a:lnTo>
                    <a:pt x="6992888" y="1014343"/>
                  </a:lnTo>
                  <a:lnTo>
                    <a:pt x="6996489" y="1007502"/>
                  </a:lnTo>
                  <a:lnTo>
                    <a:pt x="7001531" y="1002101"/>
                  </a:lnTo>
                  <a:lnTo>
                    <a:pt x="7006932" y="998860"/>
                  </a:lnTo>
                  <a:lnTo>
                    <a:pt x="7013774" y="995260"/>
                  </a:lnTo>
                  <a:lnTo>
                    <a:pt x="7017375" y="992019"/>
                  </a:lnTo>
                  <a:lnTo>
                    <a:pt x="7029619" y="979777"/>
                  </a:lnTo>
                  <a:close/>
                  <a:moveTo>
                    <a:pt x="494799" y="959109"/>
                  </a:moveTo>
                  <a:lnTo>
                    <a:pt x="460253" y="985031"/>
                  </a:lnTo>
                  <a:lnTo>
                    <a:pt x="427507" y="1009513"/>
                  </a:lnTo>
                  <a:lnTo>
                    <a:pt x="406744" y="1030286"/>
                  </a:lnTo>
                  <a:lnTo>
                    <a:pt x="404836" y="1031835"/>
                  </a:lnTo>
                  <a:lnTo>
                    <a:pt x="387563" y="1049476"/>
                  </a:lnTo>
                  <a:lnTo>
                    <a:pt x="372089" y="1064957"/>
                  </a:lnTo>
                  <a:lnTo>
                    <a:pt x="373528" y="1064957"/>
                  </a:lnTo>
                  <a:lnTo>
                    <a:pt x="399798" y="1037235"/>
                  </a:lnTo>
                  <a:lnTo>
                    <a:pt x="406744" y="1030286"/>
                  </a:lnTo>
                  <a:lnTo>
                    <a:pt x="423908" y="1016354"/>
                  </a:lnTo>
                  <a:lnTo>
                    <a:pt x="444780" y="1004113"/>
                  </a:lnTo>
                  <a:lnTo>
                    <a:pt x="468890" y="993672"/>
                  </a:lnTo>
                  <a:lnTo>
                    <a:pt x="481125" y="976391"/>
                  </a:lnTo>
                  <a:close/>
                  <a:moveTo>
                    <a:pt x="2686866" y="956506"/>
                  </a:moveTo>
                  <a:lnTo>
                    <a:pt x="2674627" y="959745"/>
                  </a:lnTo>
                  <a:lnTo>
                    <a:pt x="2662748" y="966585"/>
                  </a:lnTo>
                  <a:lnTo>
                    <a:pt x="2664188" y="966585"/>
                  </a:lnTo>
                  <a:lnTo>
                    <a:pt x="2674627" y="965145"/>
                  </a:lnTo>
                  <a:close/>
                  <a:moveTo>
                    <a:pt x="8632588" y="948993"/>
                  </a:moveTo>
                  <a:lnTo>
                    <a:pt x="8632588" y="950793"/>
                  </a:lnTo>
                  <a:lnTo>
                    <a:pt x="8630788" y="952593"/>
                  </a:lnTo>
                  <a:lnTo>
                    <a:pt x="8572088" y="995785"/>
                  </a:lnTo>
                  <a:lnTo>
                    <a:pt x="8584332" y="995785"/>
                  </a:lnTo>
                  <a:lnTo>
                    <a:pt x="8610261" y="971669"/>
                  </a:lnTo>
                  <a:lnTo>
                    <a:pt x="8637630" y="948993"/>
                  </a:lnTo>
                  <a:close/>
                  <a:moveTo>
                    <a:pt x="8357098" y="948993"/>
                  </a:moveTo>
                  <a:lnTo>
                    <a:pt x="8251583" y="1016661"/>
                  </a:lnTo>
                  <a:lnTo>
                    <a:pt x="8149670" y="1087569"/>
                  </a:lnTo>
                  <a:lnTo>
                    <a:pt x="8047396" y="1160276"/>
                  </a:lnTo>
                  <a:lnTo>
                    <a:pt x="7948364" y="1232983"/>
                  </a:lnTo>
                  <a:lnTo>
                    <a:pt x="7953765" y="1234783"/>
                  </a:lnTo>
                  <a:lnTo>
                    <a:pt x="7958807" y="1234783"/>
                  </a:lnTo>
                  <a:lnTo>
                    <a:pt x="8007423" y="1205268"/>
                  </a:lnTo>
                  <a:lnTo>
                    <a:pt x="8052438" y="1174314"/>
                  </a:lnTo>
                  <a:lnTo>
                    <a:pt x="8093851" y="1142999"/>
                  </a:lnTo>
                  <a:lnTo>
                    <a:pt x="8133824" y="1111685"/>
                  </a:lnTo>
                  <a:lnTo>
                    <a:pt x="8173798" y="1078931"/>
                  </a:lnTo>
                  <a:lnTo>
                    <a:pt x="8217012" y="1049776"/>
                  </a:lnTo>
                  <a:lnTo>
                    <a:pt x="8267428" y="1020261"/>
                  </a:lnTo>
                  <a:lnTo>
                    <a:pt x="8321086" y="992546"/>
                  </a:lnTo>
                  <a:lnTo>
                    <a:pt x="8324327" y="982108"/>
                  </a:lnTo>
                  <a:lnTo>
                    <a:pt x="8329729" y="973469"/>
                  </a:lnTo>
                  <a:lnTo>
                    <a:pt x="8336571" y="966270"/>
                  </a:lnTo>
                  <a:lnTo>
                    <a:pt x="8345214" y="963031"/>
                  </a:lnTo>
                  <a:lnTo>
                    <a:pt x="8352056" y="957632"/>
                  </a:lnTo>
                  <a:close/>
                  <a:moveTo>
                    <a:pt x="2541440" y="946067"/>
                  </a:moveTo>
                  <a:lnTo>
                    <a:pt x="2538016" y="949015"/>
                  </a:lnTo>
                  <a:lnTo>
                    <a:pt x="2506882" y="966585"/>
                  </a:lnTo>
                  <a:lnTo>
                    <a:pt x="2434169" y="1008339"/>
                  </a:lnTo>
                  <a:lnTo>
                    <a:pt x="2364696" y="1051533"/>
                  </a:lnTo>
                  <a:lnTo>
                    <a:pt x="2299182" y="1094728"/>
                  </a:lnTo>
                  <a:lnTo>
                    <a:pt x="2235108" y="1139722"/>
                  </a:lnTo>
                  <a:lnTo>
                    <a:pt x="2235108" y="1146921"/>
                  </a:lnTo>
                  <a:lnTo>
                    <a:pt x="2250587" y="1138282"/>
                  </a:lnTo>
                  <a:lnTo>
                    <a:pt x="2264625" y="1126044"/>
                  </a:lnTo>
                  <a:lnTo>
                    <a:pt x="2278304" y="1115605"/>
                  </a:lnTo>
                  <a:lnTo>
                    <a:pt x="2292343" y="1106966"/>
                  </a:lnTo>
                  <a:lnTo>
                    <a:pt x="2304222" y="1100127"/>
                  </a:lnTo>
                  <a:lnTo>
                    <a:pt x="2319700" y="1094728"/>
                  </a:lnTo>
                  <a:lnTo>
                    <a:pt x="2343818" y="1072411"/>
                  </a:lnTo>
                  <a:lnTo>
                    <a:pt x="2370096" y="1053333"/>
                  </a:lnTo>
                  <a:lnTo>
                    <a:pt x="2397813" y="1034256"/>
                  </a:lnTo>
                  <a:lnTo>
                    <a:pt x="2429130" y="1018778"/>
                  </a:lnTo>
                  <a:lnTo>
                    <a:pt x="2460087" y="1002940"/>
                  </a:lnTo>
                  <a:lnTo>
                    <a:pt x="2489244" y="987462"/>
                  </a:lnTo>
                  <a:lnTo>
                    <a:pt x="2515522" y="968384"/>
                  </a:lnTo>
                  <a:lnTo>
                    <a:pt x="2538016" y="949015"/>
                  </a:lnTo>
                  <a:lnTo>
                    <a:pt x="2543239" y="946067"/>
                  </a:lnTo>
                  <a:close/>
                  <a:moveTo>
                    <a:pt x="9091379" y="940355"/>
                  </a:moveTo>
                  <a:lnTo>
                    <a:pt x="9091379" y="942155"/>
                  </a:lnTo>
                  <a:lnTo>
                    <a:pt x="9096781" y="940355"/>
                  </a:lnTo>
                  <a:close/>
                  <a:moveTo>
                    <a:pt x="8789960" y="940355"/>
                  </a:moveTo>
                  <a:lnTo>
                    <a:pt x="8760790" y="954392"/>
                  </a:lnTo>
                  <a:lnTo>
                    <a:pt x="8734862" y="969870"/>
                  </a:lnTo>
                  <a:lnTo>
                    <a:pt x="8708933" y="985347"/>
                  </a:lnTo>
                  <a:lnTo>
                    <a:pt x="8686246" y="1002624"/>
                  </a:lnTo>
                  <a:lnTo>
                    <a:pt x="8644472" y="1033938"/>
                  </a:lnTo>
                  <a:lnTo>
                    <a:pt x="8603058" y="1067053"/>
                  </a:lnTo>
                  <a:lnTo>
                    <a:pt x="8537517" y="1118883"/>
                  </a:lnTo>
                  <a:lnTo>
                    <a:pt x="8540758" y="1120323"/>
                  </a:lnTo>
                  <a:lnTo>
                    <a:pt x="8542559" y="1120323"/>
                  </a:lnTo>
                  <a:lnTo>
                    <a:pt x="8549401" y="1118883"/>
                  </a:lnTo>
                  <a:lnTo>
                    <a:pt x="8556603" y="1118883"/>
                  </a:lnTo>
                  <a:lnTo>
                    <a:pt x="8589374" y="1085769"/>
                  </a:lnTo>
                  <a:lnTo>
                    <a:pt x="8623945" y="1054815"/>
                  </a:lnTo>
                  <a:lnTo>
                    <a:pt x="8663918" y="1025300"/>
                  </a:lnTo>
                  <a:lnTo>
                    <a:pt x="8707133" y="997585"/>
                  </a:lnTo>
                  <a:lnTo>
                    <a:pt x="8728020" y="985347"/>
                  </a:lnTo>
                  <a:lnTo>
                    <a:pt x="8750347" y="971669"/>
                  </a:lnTo>
                  <a:lnTo>
                    <a:pt x="8769433" y="957632"/>
                  </a:lnTo>
                  <a:lnTo>
                    <a:pt x="8789960" y="943954"/>
                  </a:lnTo>
                  <a:close/>
                  <a:moveTo>
                    <a:pt x="4597474" y="940129"/>
                  </a:moveTo>
                  <a:lnTo>
                    <a:pt x="4581987" y="943729"/>
                  </a:lnTo>
                  <a:lnTo>
                    <a:pt x="4568301" y="948770"/>
                  </a:lnTo>
                  <a:lnTo>
                    <a:pt x="4547411" y="962812"/>
                  </a:lnTo>
                  <a:lnTo>
                    <a:pt x="4528322" y="978294"/>
                  </a:lnTo>
                  <a:lnTo>
                    <a:pt x="4523280" y="985135"/>
                  </a:lnTo>
                  <a:lnTo>
                    <a:pt x="4551013" y="969653"/>
                  </a:lnTo>
                  <a:lnTo>
                    <a:pt x="4578385" y="955971"/>
                  </a:lnTo>
                  <a:lnTo>
                    <a:pt x="4588830" y="948770"/>
                  </a:lnTo>
                  <a:close/>
                  <a:moveTo>
                    <a:pt x="2460087" y="930589"/>
                  </a:moveTo>
                  <a:lnTo>
                    <a:pt x="2451448" y="935629"/>
                  </a:lnTo>
                  <a:lnTo>
                    <a:pt x="2444608" y="940668"/>
                  </a:lnTo>
                  <a:lnTo>
                    <a:pt x="2454688" y="937428"/>
                  </a:lnTo>
                  <a:close/>
                  <a:moveTo>
                    <a:pt x="3420837" y="925190"/>
                  </a:moveTo>
                  <a:lnTo>
                    <a:pt x="3415437" y="928789"/>
                  </a:lnTo>
                  <a:lnTo>
                    <a:pt x="3415321" y="928909"/>
                  </a:lnTo>
                  <a:lnTo>
                    <a:pt x="3405358" y="935629"/>
                  </a:lnTo>
                  <a:lnTo>
                    <a:pt x="3393119" y="944267"/>
                  </a:lnTo>
                  <a:lnTo>
                    <a:pt x="3405358" y="939228"/>
                  </a:lnTo>
                  <a:lnTo>
                    <a:pt x="3415321" y="928909"/>
                  </a:lnTo>
                  <a:close/>
                  <a:moveTo>
                    <a:pt x="7895066" y="923438"/>
                  </a:moveTo>
                  <a:lnTo>
                    <a:pt x="7884623" y="928477"/>
                  </a:lnTo>
                  <a:lnTo>
                    <a:pt x="7872379" y="930277"/>
                  </a:lnTo>
                  <a:lnTo>
                    <a:pt x="7860495" y="933516"/>
                  </a:lnTo>
                  <a:lnTo>
                    <a:pt x="7846450" y="935316"/>
                  </a:lnTo>
                  <a:lnTo>
                    <a:pt x="7842849" y="947554"/>
                  </a:lnTo>
                  <a:lnTo>
                    <a:pt x="7839608" y="961231"/>
                  </a:lnTo>
                  <a:lnTo>
                    <a:pt x="7860495" y="945754"/>
                  </a:lnTo>
                  <a:lnTo>
                    <a:pt x="7881021" y="933516"/>
                  </a:lnTo>
                  <a:close/>
                  <a:moveTo>
                    <a:pt x="7264766" y="919285"/>
                  </a:moveTo>
                  <a:lnTo>
                    <a:pt x="7211111" y="953852"/>
                  </a:lnTo>
                  <a:lnTo>
                    <a:pt x="7156015" y="990219"/>
                  </a:lnTo>
                  <a:lnTo>
                    <a:pt x="7098398" y="1030186"/>
                  </a:lnTo>
                  <a:lnTo>
                    <a:pt x="7041502" y="1073395"/>
                  </a:lnTo>
                  <a:lnTo>
                    <a:pt x="7039701" y="1073395"/>
                  </a:lnTo>
                  <a:lnTo>
                    <a:pt x="6954717" y="1135687"/>
                  </a:lnTo>
                  <a:lnTo>
                    <a:pt x="6884137" y="1187537"/>
                  </a:lnTo>
                  <a:lnTo>
                    <a:pt x="6814637" y="1236146"/>
                  </a:lnTo>
                  <a:lnTo>
                    <a:pt x="6788710" y="1249829"/>
                  </a:lnTo>
                  <a:lnTo>
                    <a:pt x="6764583" y="1265312"/>
                  </a:lnTo>
                  <a:lnTo>
                    <a:pt x="6750539" y="1273953"/>
                  </a:lnTo>
                  <a:lnTo>
                    <a:pt x="6728212" y="1289796"/>
                  </a:lnTo>
                  <a:lnTo>
                    <a:pt x="6705526" y="1303479"/>
                  </a:lnTo>
                  <a:lnTo>
                    <a:pt x="6691842" y="1310680"/>
                  </a:lnTo>
                  <a:lnTo>
                    <a:pt x="6686440" y="1317522"/>
                  </a:lnTo>
                  <a:lnTo>
                    <a:pt x="6681399" y="1324363"/>
                  </a:lnTo>
                  <a:lnTo>
                    <a:pt x="6674197" y="1334805"/>
                  </a:lnTo>
                  <a:lnTo>
                    <a:pt x="6722811" y="1313921"/>
                  </a:lnTo>
                  <a:lnTo>
                    <a:pt x="6754140" y="1300238"/>
                  </a:lnTo>
                  <a:lnTo>
                    <a:pt x="6781868" y="1284395"/>
                  </a:lnTo>
                  <a:lnTo>
                    <a:pt x="6805995" y="1267112"/>
                  </a:lnTo>
                  <a:lnTo>
                    <a:pt x="6826880" y="1249829"/>
                  </a:lnTo>
                  <a:lnTo>
                    <a:pt x="6830121" y="1246228"/>
                  </a:lnTo>
                  <a:lnTo>
                    <a:pt x="6836963" y="1246228"/>
                  </a:lnTo>
                  <a:lnTo>
                    <a:pt x="6842365" y="1244788"/>
                  </a:lnTo>
                  <a:lnTo>
                    <a:pt x="6844165" y="1242987"/>
                  </a:lnTo>
                  <a:lnTo>
                    <a:pt x="6849207" y="1239387"/>
                  </a:lnTo>
                  <a:lnTo>
                    <a:pt x="6849207" y="1232545"/>
                  </a:lnTo>
                  <a:lnTo>
                    <a:pt x="6852808" y="1227504"/>
                  </a:lnTo>
                  <a:lnTo>
                    <a:pt x="6856409" y="1222103"/>
                  </a:lnTo>
                  <a:lnTo>
                    <a:pt x="6863251" y="1217062"/>
                  </a:lnTo>
                  <a:lnTo>
                    <a:pt x="6870093" y="1215262"/>
                  </a:lnTo>
                  <a:lnTo>
                    <a:pt x="6890979" y="1215262"/>
                  </a:lnTo>
                  <a:lnTo>
                    <a:pt x="6897821" y="1208421"/>
                  </a:lnTo>
                  <a:lnTo>
                    <a:pt x="6910064" y="1194738"/>
                  </a:lnTo>
                  <a:lnTo>
                    <a:pt x="6925549" y="1182496"/>
                  </a:lnTo>
                  <a:lnTo>
                    <a:pt x="6934191" y="1175654"/>
                  </a:lnTo>
                  <a:lnTo>
                    <a:pt x="6944634" y="1168453"/>
                  </a:lnTo>
                  <a:lnTo>
                    <a:pt x="6961919" y="1163412"/>
                  </a:lnTo>
                  <a:lnTo>
                    <a:pt x="6982445" y="1159811"/>
                  </a:lnTo>
                  <a:lnTo>
                    <a:pt x="7000090" y="1137487"/>
                  </a:lnTo>
                  <a:lnTo>
                    <a:pt x="7019176" y="1118403"/>
                  </a:lnTo>
                  <a:lnTo>
                    <a:pt x="7036461" y="1104361"/>
                  </a:lnTo>
                  <a:lnTo>
                    <a:pt x="7053745" y="1090678"/>
                  </a:lnTo>
                  <a:lnTo>
                    <a:pt x="7093357" y="1062953"/>
                  </a:lnTo>
                  <a:lnTo>
                    <a:pt x="7135129" y="1035227"/>
                  </a:lnTo>
                  <a:lnTo>
                    <a:pt x="7178341" y="1005702"/>
                  </a:lnTo>
                  <a:lnTo>
                    <a:pt x="7221554" y="971135"/>
                  </a:lnTo>
                  <a:lnTo>
                    <a:pt x="7256123" y="947010"/>
                  </a:lnTo>
                  <a:lnTo>
                    <a:pt x="7273408" y="936568"/>
                  </a:lnTo>
                  <a:lnTo>
                    <a:pt x="7291053" y="926126"/>
                  </a:lnTo>
                  <a:lnTo>
                    <a:pt x="7287452" y="924326"/>
                  </a:lnTo>
                  <a:lnTo>
                    <a:pt x="7282051" y="921085"/>
                  </a:lnTo>
                  <a:lnTo>
                    <a:pt x="7275209" y="921085"/>
                  </a:lnTo>
                  <a:close/>
                  <a:moveTo>
                    <a:pt x="9863833" y="913000"/>
                  </a:moveTo>
                  <a:lnTo>
                    <a:pt x="9842946" y="923438"/>
                  </a:lnTo>
                  <a:lnTo>
                    <a:pt x="9822419" y="935316"/>
                  </a:lnTo>
                  <a:lnTo>
                    <a:pt x="9778845" y="968070"/>
                  </a:lnTo>
                  <a:lnTo>
                    <a:pt x="9740672" y="999384"/>
                  </a:lnTo>
                  <a:lnTo>
                    <a:pt x="9650643" y="1061654"/>
                  </a:lnTo>
                  <a:lnTo>
                    <a:pt x="9533244" y="1142999"/>
                  </a:lnTo>
                  <a:lnTo>
                    <a:pt x="9453298" y="1195190"/>
                  </a:lnTo>
                  <a:lnTo>
                    <a:pt x="9453298" y="1226145"/>
                  </a:lnTo>
                  <a:lnTo>
                    <a:pt x="9489670" y="1207068"/>
                  </a:lnTo>
                  <a:lnTo>
                    <a:pt x="9529643" y="1184752"/>
                  </a:lnTo>
                  <a:lnTo>
                    <a:pt x="9566015" y="1162076"/>
                  </a:lnTo>
                  <a:lnTo>
                    <a:pt x="9598786" y="1137960"/>
                  </a:lnTo>
                  <a:lnTo>
                    <a:pt x="9609229" y="1125722"/>
                  </a:lnTo>
                  <a:lnTo>
                    <a:pt x="9626515" y="1113484"/>
                  </a:lnTo>
                  <a:lnTo>
                    <a:pt x="9642000" y="1108445"/>
                  </a:lnTo>
                  <a:lnTo>
                    <a:pt x="9657845" y="1104846"/>
                  </a:lnTo>
                  <a:lnTo>
                    <a:pt x="9664687" y="1092968"/>
                  </a:lnTo>
                  <a:lnTo>
                    <a:pt x="9671530" y="1082530"/>
                  </a:lnTo>
                  <a:lnTo>
                    <a:pt x="9678732" y="1072092"/>
                  </a:lnTo>
                  <a:lnTo>
                    <a:pt x="9687375" y="1063453"/>
                  </a:lnTo>
                  <a:lnTo>
                    <a:pt x="9697818" y="1054815"/>
                  </a:lnTo>
                  <a:lnTo>
                    <a:pt x="9709702" y="1049776"/>
                  </a:lnTo>
                  <a:lnTo>
                    <a:pt x="9720146" y="1046176"/>
                  </a:lnTo>
                  <a:lnTo>
                    <a:pt x="9732030" y="1044377"/>
                  </a:lnTo>
                  <a:lnTo>
                    <a:pt x="9735631" y="1033938"/>
                  </a:lnTo>
                  <a:lnTo>
                    <a:pt x="9739232" y="1025300"/>
                  </a:lnTo>
                  <a:lnTo>
                    <a:pt x="9746074" y="1020261"/>
                  </a:lnTo>
                  <a:lnTo>
                    <a:pt x="9754717" y="1018461"/>
                  </a:lnTo>
                  <a:lnTo>
                    <a:pt x="9754717" y="1016661"/>
                  </a:lnTo>
                  <a:lnTo>
                    <a:pt x="9754717" y="1006223"/>
                  </a:lnTo>
                  <a:lnTo>
                    <a:pt x="9765160" y="1002624"/>
                  </a:lnTo>
                  <a:lnTo>
                    <a:pt x="9787488" y="993985"/>
                  </a:lnTo>
                  <a:lnTo>
                    <a:pt x="9806574" y="982108"/>
                  </a:lnTo>
                  <a:lnTo>
                    <a:pt x="9822419" y="968070"/>
                  </a:lnTo>
                  <a:lnTo>
                    <a:pt x="9836104" y="948993"/>
                  </a:lnTo>
                  <a:lnTo>
                    <a:pt x="9850148" y="930277"/>
                  </a:lnTo>
                  <a:close/>
                  <a:moveTo>
                    <a:pt x="8101054" y="913000"/>
                  </a:moveTo>
                  <a:lnTo>
                    <a:pt x="8066482" y="938915"/>
                  </a:lnTo>
                  <a:lnTo>
                    <a:pt x="8031911" y="964831"/>
                  </a:lnTo>
                  <a:lnTo>
                    <a:pt x="7962408" y="1013062"/>
                  </a:lnTo>
                  <a:lnTo>
                    <a:pt x="7919194" y="1041137"/>
                  </a:lnTo>
                  <a:lnTo>
                    <a:pt x="7882822" y="1068492"/>
                  </a:lnTo>
                  <a:lnTo>
                    <a:pt x="7848251" y="1092968"/>
                  </a:lnTo>
                  <a:lnTo>
                    <a:pt x="7816920" y="1118883"/>
                  </a:lnTo>
                  <a:lnTo>
                    <a:pt x="7816920" y="1144799"/>
                  </a:lnTo>
                  <a:lnTo>
                    <a:pt x="7836007" y="1137960"/>
                  </a:lnTo>
                  <a:lnTo>
                    <a:pt x="7851852" y="1128962"/>
                  </a:lnTo>
                  <a:lnTo>
                    <a:pt x="7865536" y="1117084"/>
                  </a:lnTo>
                  <a:lnTo>
                    <a:pt x="7875980" y="1103046"/>
                  </a:lnTo>
                  <a:lnTo>
                    <a:pt x="7881021" y="1092968"/>
                  </a:lnTo>
                  <a:lnTo>
                    <a:pt x="7893265" y="1098007"/>
                  </a:lnTo>
                  <a:lnTo>
                    <a:pt x="7896867" y="1098007"/>
                  </a:lnTo>
                  <a:lnTo>
                    <a:pt x="7903709" y="1094408"/>
                  </a:lnTo>
                  <a:lnTo>
                    <a:pt x="7912352" y="1091168"/>
                  </a:lnTo>
                  <a:lnTo>
                    <a:pt x="7914152" y="1084330"/>
                  </a:lnTo>
                  <a:lnTo>
                    <a:pt x="7917393" y="1075691"/>
                  </a:lnTo>
                  <a:lnTo>
                    <a:pt x="7922435" y="1070292"/>
                  </a:lnTo>
                  <a:lnTo>
                    <a:pt x="7931078" y="1063453"/>
                  </a:lnTo>
                  <a:lnTo>
                    <a:pt x="7939721" y="1059854"/>
                  </a:lnTo>
                  <a:lnTo>
                    <a:pt x="7945122" y="1056614"/>
                  </a:lnTo>
                  <a:lnTo>
                    <a:pt x="7950164" y="1053015"/>
                  </a:lnTo>
                  <a:lnTo>
                    <a:pt x="7971051" y="1044377"/>
                  </a:lnTo>
                  <a:lnTo>
                    <a:pt x="7990137" y="1032139"/>
                  </a:lnTo>
                  <a:lnTo>
                    <a:pt x="8009224" y="1016661"/>
                  </a:lnTo>
                  <a:lnTo>
                    <a:pt x="8026509" y="995785"/>
                  </a:lnTo>
                  <a:lnTo>
                    <a:pt x="8043795" y="980308"/>
                  </a:lnTo>
                  <a:lnTo>
                    <a:pt x="8061081" y="966270"/>
                  </a:lnTo>
                  <a:lnTo>
                    <a:pt x="8081967" y="954392"/>
                  </a:lnTo>
                  <a:lnTo>
                    <a:pt x="8102854" y="945754"/>
                  </a:lnTo>
                  <a:lnTo>
                    <a:pt x="8106095" y="938915"/>
                  </a:lnTo>
                  <a:lnTo>
                    <a:pt x="8107896" y="932076"/>
                  </a:lnTo>
                  <a:lnTo>
                    <a:pt x="8114738" y="924878"/>
                  </a:lnTo>
                  <a:lnTo>
                    <a:pt x="8121941" y="919838"/>
                  </a:lnTo>
                  <a:lnTo>
                    <a:pt x="8130583" y="916239"/>
                  </a:lnTo>
                  <a:lnTo>
                    <a:pt x="8135625" y="914799"/>
                  </a:lnTo>
                  <a:lnTo>
                    <a:pt x="8139226" y="913000"/>
                  </a:lnTo>
                  <a:close/>
                  <a:moveTo>
                    <a:pt x="9283682" y="905801"/>
                  </a:moveTo>
                  <a:lnTo>
                    <a:pt x="9271798" y="907601"/>
                  </a:lnTo>
                  <a:lnTo>
                    <a:pt x="9261355" y="911200"/>
                  </a:lnTo>
                  <a:lnTo>
                    <a:pt x="9230024" y="928477"/>
                  </a:lnTo>
                  <a:lnTo>
                    <a:pt x="9204096" y="945754"/>
                  </a:lnTo>
                  <a:lnTo>
                    <a:pt x="9176367" y="971669"/>
                  </a:lnTo>
                  <a:lnTo>
                    <a:pt x="9148638" y="997585"/>
                  </a:lnTo>
                  <a:lnTo>
                    <a:pt x="9136754" y="1008023"/>
                  </a:lnTo>
                  <a:lnTo>
                    <a:pt x="9124510" y="1018461"/>
                  </a:lnTo>
                  <a:lnTo>
                    <a:pt x="9112266" y="1027100"/>
                  </a:lnTo>
                  <a:lnTo>
                    <a:pt x="9098581" y="1033938"/>
                  </a:lnTo>
                  <a:lnTo>
                    <a:pt x="9103623" y="1053015"/>
                  </a:lnTo>
                  <a:lnTo>
                    <a:pt x="9103623" y="1068492"/>
                  </a:lnTo>
                  <a:lnTo>
                    <a:pt x="9128111" y="1049776"/>
                  </a:lnTo>
                  <a:lnTo>
                    <a:pt x="9154040" y="1030699"/>
                  </a:lnTo>
                  <a:lnTo>
                    <a:pt x="9181408" y="1013062"/>
                  </a:lnTo>
                  <a:lnTo>
                    <a:pt x="9209138" y="999384"/>
                  </a:lnTo>
                  <a:lnTo>
                    <a:pt x="9217780" y="980308"/>
                  </a:lnTo>
                  <a:lnTo>
                    <a:pt x="9228224" y="964831"/>
                  </a:lnTo>
                  <a:lnTo>
                    <a:pt x="9242268" y="952593"/>
                  </a:lnTo>
                  <a:lnTo>
                    <a:pt x="9249111" y="947554"/>
                  </a:lnTo>
                  <a:lnTo>
                    <a:pt x="9255953" y="943954"/>
                  </a:lnTo>
                  <a:lnTo>
                    <a:pt x="9269998" y="938915"/>
                  </a:lnTo>
                  <a:lnTo>
                    <a:pt x="9283682" y="932076"/>
                  </a:lnTo>
                  <a:lnTo>
                    <a:pt x="9297727" y="921638"/>
                  </a:lnTo>
                  <a:lnTo>
                    <a:pt x="9311411" y="909400"/>
                  </a:lnTo>
                  <a:lnTo>
                    <a:pt x="9297727" y="907601"/>
                  </a:lnTo>
                  <a:close/>
                  <a:moveTo>
                    <a:pt x="8700290" y="904361"/>
                  </a:moveTo>
                  <a:lnTo>
                    <a:pt x="8694889" y="907601"/>
                  </a:lnTo>
                  <a:lnTo>
                    <a:pt x="8688046" y="909400"/>
                  </a:lnTo>
                  <a:lnTo>
                    <a:pt x="8677603" y="918039"/>
                  </a:lnTo>
                  <a:lnTo>
                    <a:pt x="8667160" y="924878"/>
                  </a:lnTo>
                  <a:lnTo>
                    <a:pt x="8654916" y="937115"/>
                  </a:lnTo>
                  <a:close/>
                  <a:moveTo>
                    <a:pt x="2612353" y="902873"/>
                  </a:moveTo>
                  <a:lnTo>
                    <a:pt x="2546839" y="942468"/>
                  </a:lnTo>
                  <a:lnTo>
                    <a:pt x="2551878" y="942468"/>
                  </a:lnTo>
                  <a:lnTo>
                    <a:pt x="2562317" y="942468"/>
                  </a:lnTo>
                  <a:lnTo>
                    <a:pt x="2565557" y="939228"/>
                  </a:lnTo>
                  <a:lnTo>
                    <a:pt x="2569157" y="937428"/>
                  </a:lnTo>
                  <a:lnTo>
                    <a:pt x="2577796" y="935629"/>
                  </a:lnTo>
                  <a:lnTo>
                    <a:pt x="2595074" y="918351"/>
                  </a:lnTo>
                  <a:close/>
                  <a:moveTo>
                    <a:pt x="2795935" y="897474"/>
                  </a:moveTo>
                  <a:lnTo>
                    <a:pt x="2787297" y="899273"/>
                  </a:lnTo>
                  <a:lnTo>
                    <a:pt x="2768218" y="913312"/>
                  </a:lnTo>
                  <a:lnTo>
                    <a:pt x="2776858" y="911512"/>
                  </a:lnTo>
                  <a:lnTo>
                    <a:pt x="2783697" y="907912"/>
                  </a:lnTo>
                  <a:lnTo>
                    <a:pt x="2790536" y="902873"/>
                  </a:lnTo>
                  <a:close/>
                  <a:moveTo>
                    <a:pt x="344380" y="896825"/>
                  </a:moveTo>
                  <a:lnTo>
                    <a:pt x="285364" y="934988"/>
                  </a:lnTo>
                  <a:lnTo>
                    <a:pt x="228507" y="967750"/>
                  </a:lnTo>
                  <a:lnTo>
                    <a:pt x="231746" y="969550"/>
                  </a:lnTo>
                  <a:lnTo>
                    <a:pt x="235344" y="971350"/>
                  </a:lnTo>
                  <a:lnTo>
                    <a:pt x="249019" y="978191"/>
                  </a:lnTo>
                  <a:lnTo>
                    <a:pt x="255856" y="974591"/>
                  </a:lnTo>
                  <a:lnTo>
                    <a:pt x="263053" y="969550"/>
                  </a:lnTo>
                  <a:lnTo>
                    <a:pt x="269890" y="964510"/>
                  </a:lnTo>
                  <a:lnTo>
                    <a:pt x="273489" y="957309"/>
                  </a:lnTo>
                  <a:lnTo>
                    <a:pt x="275288" y="952269"/>
                  </a:lnTo>
                  <a:lnTo>
                    <a:pt x="278527" y="947229"/>
                  </a:lnTo>
                  <a:lnTo>
                    <a:pt x="288963" y="938588"/>
                  </a:lnTo>
                  <a:lnTo>
                    <a:pt x="302997" y="929947"/>
                  </a:lnTo>
                  <a:lnTo>
                    <a:pt x="318471" y="924547"/>
                  </a:lnTo>
                  <a:lnTo>
                    <a:pt x="330706" y="910866"/>
                  </a:lnTo>
                  <a:close/>
                  <a:moveTo>
                    <a:pt x="7147012" y="896601"/>
                  </a:moveTo>
                  <a:lnTo>
                    <a:pt x="7126486" y="908843"/>
                  </a:lnTo>
                  <a:lnTo>
                    <a:pt x="7103800" y="924326"/>
                  </a:lnTo>
                  <a:lnTo>
                    <a:pt x="7086515" y="936568"/>
                  </a:lnTo>
                  <a:lnTo>
                    <a:pt x="7084714" y="938369"/>
                  </a:lnTo>
                  <a:lnTo>
                    <a:pt x="7117484" y="917485"/>
                  </a:lnTo>
                  <a:lnTo>
                    <a:pt x="7133328" y="908843"/>
                  </a:lnTo>
                  <a:close/>
                  <a:moveTo>
                    <a:pt x="9482828" y="893923"/>
                  </a:moveTo>
                  <a:lnTo>
                    <a:pt x="9463741" y="911200"/>
                  </a:lnTo>
                  <a:lnTo>
                    <a:pt x="9451497" y="919838"/>
                  </a:lnTo>
                  <a:lnTo>
                    <a:pt x="9439613" y="928477"/>
                  </a:lnTo>
                  <a:lnTo>
                    <a:pt x="9411884" y="947554"/>
                  </a:lnTo>
                  <a:lnTo>
                    <a:pt x="9385956" y="968070"/>
                  </a:lnTo>
                  <a:lnTo>
                    <a:pt x="9302768" y="1018461"/>
                  </a:lnTo>
                  <a:lnTo>
                    <a:pt x="9233626" y="1063453"/>
                  </a:lnTo>
                  <a:lnTo>
                    <a:pt x="9202295" y="1085769"/>
                  </a:lnTo>
                  <a:lnTo>
                    <a:pt x="9171325" y="1109885"/>
                  </a:lnTo>
                  <a:lnTo>
                    <a:pt x="9112266" y="1157037"/>
                  </a:lnTo>
                  <a:lnTo>
                    <a:pt x="9107224" y="1160276"/>
                  </a:lnTo>
                  <a:lnTo>
                    <a:pt x="9108665" y="1168915"/>
                  </a:lnTo>
                  <a:lnTo>
                    <a:pt x="9110465" y="1176113"/>
                  </a:lnTo>
                  <a:lnTo>
                    <a:pt x="9122709" y="1165675"/>
                  </a:lnTo>
                  <a:lnTo>
                    <a:pt x="9136754" y="1157037"/>
                  </a:lnTo>
                  <a:lnTo>
                    <a:pt x="9152239" y="1149838"/>
                  </a:lnTo>
                  <a:lnTo>
                    <a:pt x="9167724" y="1142999"/>
                  </a:lnTo>
                  <a:lnTo>
                    <a:pt x="9185010" y="1134361"/>
                  </a:lnTo>
                  <a:lnTo>
                    <a:pt x="9200495" y="1122123"/>
                  </a:lnTo>
                  <a:lnTo>
                    <a:pt x="9212739" y="1106646"/>
                  </a:lnTo>
                  <a:lnTo>
                    <a:pt x="9223182" y="1091168"/>
                  </a:lnTo>
                  <a:lnTo>
                    <a:pt x="9224623" y="1085769"/>
                  </a:lnTo>
                  <a:lnTo>
                    <a:pt x="9228224" y="1084330"/>
                  </a:lnTo>
                  <a:lnTo>
                    <a:pt x="9269998" y="1058414"/>
                  </a:lnTo>
                  <a:lnTo>
                    <a:pt x="9309611" y="1032139"/>
                  </a:lnTo>
                  <a:lnTo>
                    <a:pt x="9380554" y="982108"/>
                  </a:lnTo>
                  <a:lnTo>
                    <a:pt x="9410084" y="963031"/>
                  </a:lnTo>
                  <a:lnTo>
                    <a:pt x="9437813" y="940355"/>
                  </a:lnTo>
                  <a:lnTo>
                    <a:pt x="9489670" y="893923"/>
                  </a:lnTo>
                  <a:close/>
                  <a:moveTo>
                    <a:pt x="7050144" y="862034"/>
                  </a:moveTo>
                  <a:lnTo>
                    <a:pt x="7046904" y="863834"/>
                  </a:lnTo>
                  <a:lnTo>
                    <a:pt x="7039701" y="865635"/>
                  </a:lnTo>
                  <a:lnTo>
                    <a:pt x="7041502" y="867075"/>
                  </a:lnTo>
                  <a:close/>
                  <a:moveTo>
                    <a:pt x="429306" y="836341"/>
                  </a:moveTo>
                  <a:lnTo>
                    <a:pt x="423908" y="841381"/>
                  </a:lnTo>
                  <a:lnTo>
                    <a:pt x="387563" y="867303"/>
                  </a:lnTo>
                  <a:lnTo>
                    <a:pt x="408434" y="860462"/>
                  </a:lnTo>
                  <a:lnTo>
                    <a:pt x="429306" y="856862"/>
                  </a:lnTo>
                  <a:close/>
                  <a:moveTo>
                    <a:pt x="4742981" y="819150"/>
                  </a:moveTo>
                  <a:lnTo>
                    <a:pt x="4750184" y="820950"/>
                  </a:lnTo>
                  <a:lnTo>
                    <a:pt x="4755227" y="822391"/>
                  </a:lnTo>
                  <a:lnTo>
                    <a:pt x="4767472" y="820950"/>
                  </a:lnTo>
                  <a:lnTo>
                    <a:pt x="4781159" y="820950"/>
                  </a:lnTo>
                  <a:lnTo>
                    <a:pt x="4786561" y="822391"/>
                  </a:lnTo>
                  <a:lnTo>
                    <a:pt x="4793404" y="825991"/>
                  </a:lnTo>
                  <a:lnTo>
                    <a:pt x="4798447" y="829592"/>
                  </a:lnTo>
                  <a:lnTo>
                    <a:pt x="4803849" y="836433"/>
                  </a:lnTo>
                  <a:lnTo>
                    <a:pt x="4805650" y="837873"/>
                  </a:lnTo>
                  <a:lnTo>
                    <a:pt x="4807091" y="837873"/>
                  </a:lnTo>
                  <a:lnTo>
                    <a:pt x="4812493" y="836433"/>
                  </a:lnTo>
                  <a:lnTo>
                    <a:pt x="4821137" y="831032"/>
                  </a:lnTo>
                  <a:lnTo>
                    <a:pt x="4826179" y="829592"/>
                  </a:lnTo>
                  <a:lnTo>
                    <a:pt x="4829781" y="829592"/>
                  </a:lnTo>
                  <a:lnTo>
                    <a:pt x="4841666" y="831032"/>
                  </a:lnTo>
                  <a:lnTo>
                    <a:pt x="4850310" y="836433"/>
                  </a:lnTo>
                  <a:lnTo>
                    <a:pt x="4857154" y="841473"/>
                  </a:lnTo>
                  <a:lnTo>
                    <a:pt x="4860755" y="848314"/>
                  </a:lnTo>
                  <a:lnTo>
                    <a:pt x="4866158" y="858756"/>
                  </a:lnTo>
                  <a:lnTo>
                    <a:pt x="4869399" y="860556"/>
                  </a:lnTo>
                  <a:lnTo>
                    <a:pt x="4873001" y="864157"/>
                  </a:lnTo>
                  <a:lnTo>
                    <a:pt x="4914420" y="862357"/>
                  </a:lnTo>
                  <a:lnTo>
                    <a:pt x="4956199" y="865957"/>
                  </a:lnTo>
                  <a:lnTo>
                    <a:pt x="4995817" y="872798"/>
                  </a:lnTo>
                  <a:lnTo>
                    <a:pt x="5037597" y="883240"/>
                  </a:lnTo>
                  <a:lnTo>
                    <a:pt x="5070012" y="891881"/>
                  </a:lnTo>
                  <a:lnTo>
                    <a:pt x="5106388" y="896922"/>
                  </a:lnTo>
                  <a:lnTo>
                    <a:pt x="5142765" y="898722"/>
                  </a:lnTo>
                  <a:lnTo>
                    <a:pt x="5184544" y="896922"/>
                  </a:lnTo>
                  <a:lnTo>
                    <a:pt x="5191387" y="896922"/>
                  </a:lnTo>
                  <a:lnTo>
                    <a:pt x="5196430" y="902323"/>
                  </a:lnTo>
                  <a:lnTo>
                    <a:pt x="5219120" y="870998"/>
                  </a:lnTo>
                  <a:lnTo>
                    <a:pt x="5203633" y="907364"/>
                  </a:lnTo>
                  <a:lnTo>
                    <a:pt x="5217319" y="916005"/>
                  </a:lnTo>
                  <a:lnTo>
                    <a:pt x="5232807" y="924646"/>
                  </a:lnTo>
                  <a:lnTo>
                    <a:pt x="5238209" y="928247"/>
                  </a:lnTo>
                  <a:lnTo>
                    <a:pt x="5255497" y="943729"/>
                  </a:lnTo>
                  <a:lnTo>
                    <a:pt x="5279628" y="959211"/>
                  </a:lnTo>
                  <a:lnTo>
                    <a:pt x="5286471" y="964612"/>
                  </a:lnTo>
                  <a:lnTo>
                    <a:pt x="5286471" y="973254"/>
                  </a:lnTo>
                  <a:lnTo>
                    <a:pt x="5284670" y="1078750"/>
                  </a:lnTo>
                  <a:lnTo>
                    <a:pt x="5284670" y="1174164"/>
                  </a:lnTo>
                  <a:lnTo>
                    <a:pt x="5286471" y="1262377"/>
                  </a:lnTo>
                  <a:lnTo>
                    <a:pt x="5290073" y="1341950"/>
                  </a:lnTo>
                  <a:lnTo>
                    <a:pt x="5301958" y="1515136"/>
                  </a:lnTo>
                  <a:lnTo>
                    <a:pt x="5312403" y="1672480"/>
                  </a:lnTo>
                  <a:lnTo>
                    <a:pt x="5314204" y="1682921"/>
                  </a:lnTo>
                  <a:lnTo>
                    <a:pt x="5317806" y="1691923"/>
                  </a:lnTo>
                  <a:lnTo>
                    <a:pt x="5322848" y="1703805"/>
                  </a:lnTo>
                  <a:lnTo>
                    <a:pt x="5329691" y="1716046"/>
                  </a:lnTo>
                  <a:lnTo>
                    <a:pt x="5340136" y="1731529"/>
                  </a:lnTo>
                  <a:lnTo>
                    <a:pt x="5321047" y="1736930"/>
                  </a:lnTo>
                  <a:lnTo>
                    <a:pt x="5317806" y="1738730"/>
                  </a:lnTo>
                  <a:lnTo>
                    <a:pt x="5317806" y="1745571"/>
                  </a:lnTo>
                  <a:lnTo>
                    <a:pt x="5316005" y="1750612"/>
                  </a:lnTo>
                  <a:lnTo>
                    <a:pt x="5305560" y="1778336"/>
                  </a:lnTo>
                  <a:lnTo>
                    <a:pt x="5307361" y="1781576"/>
                  </a:lnTo>
                  <a:lnTo>
                    <a:pt x="5310602" y="1783377"/>
                  </a:lnTo>
                  <a:lnTo>
                    <a:pt x="5317806" y="1788777"/>
                  </a:lnTo>
                  <a:lnTo>
                    <a:pt x="5324649" y="1795618"/>
                  </a:lnTo>
                  <a:lnTo>
                    <a:pt x="5329691" y="1806060"/>
                  </a:lnTo>
                  <a:lnTo>
                    <a:pt x="5331492" y="1812901"/>
                  </a:lnTo>
                  <a:lnTo>
                    <a:pt x="5331492" y="1819742"/>
                  </a:lnTo>
                  <a:lnTo>
                    <a:pt x="5331492" y="1828383"/>
                  </a:lnTo>
                  <a:lnTo>
                    <a:pt x="5329691" y="1835585"/>
                  </a:lnTo>
                  <a:lnTo>
                    <a:pt x="5326450" y="1842426"/>
                  </a:lnTo>
                  <a:lnTo>
                    <a:pt x="5322848" y="1846026"/>
                  </a:lnTo>
                  <a:lnTo>
                    <a:pt x="5319607" y="1849267"/>
                  </a:lnTo>
                  <a:lnTo>
                    <a:pt x="5314204" y="1852867"/>
                  </a:lnTo>
                  <a:lnTo>
                    <a:pt x="5305560" y="1854667"/>
                  </a:lnTo>
                  <a:lnTo>
                    <a:pt x="5300518" y="1854667"/>
                  </a:lnTo>
                  <a:lnTo>
                    <a:pt x="5296916" y="1859708"/>
                  </a:lnTo>
                  <a:lnTo>
                    <a:pt x="5295115" y="1871950"/>
                  </a:lnTo>
                  <a:lnTo>
                    <a:pt x="5295115" y="1885632"/>
                  </a:lnTo>
                  <a:lnTo>
                    <a:pt x="5295115" y="1918397"/>
                  </a:lnTo>
                  <a:lnTo>
                    <a:pt x="5295115" y="1996529"/>
                  </a:lnTo>
                  <a:lnTo>
                    <a:pt x="5295115" y="2015612"/>
                  </a:lnTo>
                  <a:lnTo>
                    <a:pt x="5296916" y="2034695"/>
                  </a:lnTo>
                  <a:lnTo>
                    <a:pt x="5300518" y="2053418"/>
                  </a:lnTo>
                  <a:lnTo>
                    <a:pt x="5305560" y="2072501"/>
                  </a:lnTo>
                  <a:lnTo>
                    <a:pt x="5309162" y="2088343"/>
                  </a:lnTo>
                  <a:lnTo>
                    <a:pt x="5309162" y="2105626"/>
                  </a:lnTo>
                  <a:lnTo>
                    <a:pt x="5309162" y="2122908"/>
                  </a:lnTo>
                  <a:lnTo>
                    <a:pt x="5303759" y="2140191"/>
                  </a:lnTo>
                  <a:lnTo>
                    <a:pt x="5341937" y="2145592"/>
                  </a:lnTo>
                  <a:lnTo>
                    <a:pt x="5385157" y="2155673"/>
                  </a:lnTo>
                  <a:lnTo>
                    <a:pt x="5407847" y="2161074"/>
                  </a:lnTo>
                  <a:lnTo>
                    <a:pt x="5433779" y="2164315"/>
                  </a:lnTo>
                  <a:lnTo>
                    <a:pt x="5461512" y="2164315"/>
                  </a:lnTo>
                  <a:lnTo>
                    <a:pt x="5492846" y="2162874"/>
                  </a:lnTo>
                  <a:lnTo>
                    <a:pt x="5504732" y="2161074"/>
                  </a:lnTo>
                  <a:lnTo>
                    <a:pt x="5508333" y="2172956"/>
                  </a:lnTo>
                  <a:lnTo>
                    <a:pt x="5515177" y="2197080"/>
                  </a:lnTo>
                  <a:lnTo>
                    <a:pt x="5520219" y="2225164"/>
                  </a:lnTo>
                  <a:lnTo>
                    <a:pt x="5522020" y="2256128"/>
                  </a:lnTo>
                  <a:lnTo>
                    <a:pt x="5523821" y="2289254"/>
                  </a:lnTo>
                  <a:lnTo>
                    <a:pt x="5522020" y="2320218"/>
                  </a:lnTo>
                  <a:lnTo>
                    <a:pt x="5522020" y="2351543"/>
                  </a:lnTo>
                  <a:lnTo>
                    <a:pt x="5527422" y="2415633"/>
                  </a:lnTo>
                  <a:lnTo>
                    <a:pt x="5527422" y="2426074"/>
                  </a:lnTo>
                  <a:lnTo>
                    <a:pt x="5532465" y="2491604"/>
                  </a:lnTo>
                  <a:lnTo>
                    <a:pt x="5534265" y="2552453"/>
                  </a:lnTo>
                  <a:lnTo>
                    <a:pt x="5534265" y="2583058"/>
                  </a:lnTo>
                  <a:lnTo>
                    <a:pt x="5534265" y="2612583"/>
                  </a:lnTo>
                  <a:lnTo>
                    <a:pt x="5539308" y="2640307"/>
                  </a:lnTo>
                  <a:lnTo>
                    <a:pt x="5544710" y="2668031"/>
                  </a:lnTo>
                  <a:lnTo>
                    <a:pt x="5547952" y="2676672"/>
                  </a:lnTo>
                  <a:lnTo>
                    <a:pt x="5541108" y="2683513"/>
                  </a:lnTo>
                  <a:lnTo>
                    <a:pt x="5530664" y="2692155"/>
                  </a:lnTo>
                  <a:lnTo>
                    <a:pt x="5520219" y="2697556"/>
                  </a:lnTo>
                  <a:lnTo>
                    <a:pt x="5508333" y="2702596"/>
                  </a:lnTo>
                  <a:lnTo>
                    <a:pt x="5492846" y="2705837"/>
                  </a:lnTo>
                  <a:lnTo>
                    <a:pt x="5482401" y="2707637"/>
                  </a:lnTo>
                  <a:lnTo>
                    <a:pt x="5471957" y="2713038"/>
                  </a:lnTo>
                  <a:lnTo>
                    <a:pt x="5463313" y="2718079"/>
                  </a:lnTo>
                  <a:lnTo>
                    <a:pt x="5456109" y="2723119"/>
                  </a:lnTo>
                  <a:lnTo>
                    <a:pt x="5447465" y="2731761"/>
                  </a:lnTo>
                  <a:lnTo>
                    <a:pt x="5437021" y="2726720"/>
                  </a:lnTo>
                  <a:lnTo>
                    <a:pt x="5416491" y="2714478"/>
                  </a:lnTo>
                  <a:lnTo>
                    <a:pt x="5400644" y="2709437"/>
                  </a:lnTo>
                  <a:lnTo>
                    <a:pt x="5393801" y="2707637"/>
                  </a:lnTo>
                  <a:lnTo>
                    <a:pt x="5386958" y="2705837"/>
                  </a:lnTo>
                  <a:lnTo>
                    <a:pt x="5380114" y="2707637"/>
                  </a:lnTo>
                  <a:lnTo>
                    <a:pt x="5375072" y="2709437"/>
                  </a:lnTo>
                  <a:lnTo>
                    <a:pt x="5359225" y="2716278"/>
                  </a:lnTo>
                  <a:lnTo>
                    <a:pt x="5341937" y="2723119"/>
                  </a:lnTo>
                  <a:lnTo>
                    <a:pt x="5322848" y="2735361"/>
                  </a:lnTo>
                  <a:lnTo>
                    <a:pt x="5296916" y="2745803"/>
                  </a:lnTo>
                  <a:lnTo>
                    <a:pt x="5291514" y="2747603"/>
                  </a:lnTo>
                  <a:lnTo>
                    <a:pt x="5286471" y="2745803"/>
                  </a:lnTo>
                  <a:lnTo>
                    <a:pt x="5281429" y="2744003"/>
                  </a:lnTo>
                  <a:lnTo>
                    <a:pt x="5276026" y="2740402"/>
                  </a:lnTo>
                  <a:lnTo>
                    <a:pt x="5270984" y="2735361"/>
                  </a:lnTo>
                  <a:lnTo>
                    <a:pt x="5267382" y="2730321"/>
                  </a:lnTo>
                  <a:lnTo>
                    <a:pt x="5262340" y="2716278"/>
                  </a:lnTo>
                  <a:lnTo>
                    <a:pt x="5258738" y="2698996"/>
                  </a:lnTo>
                  <a:lnTo>
                    <a:pt x="5248294" y="2704397"/>
                  </a:lnTo>
                  <a:lnTo>
                    <a:pt x="5239650" y="2711238"/>
                  </a:lnTo>
                  <a:lnTo>
                    <a:pt x="5229565" y="2718079"/>
                  </a:lnTo>
                  <a:lnTo>
                    <a:pt x="5217319" y="2724920"/>
                  </a:lnTo>
                  <a:lnTo>
                    <a:pt x="5203633" y="2728520"/>
                  </a:lnTo>
                  <a:lnTo>
                    <a:pt x="5189587" y="2731761"/>
                  </a:lnTo>
                  <a:lnTo>
                    <a:pt x="5184544" y="2731761"/>
                  </a:lnTo>
                  <a:lnTo>
                    <a:pt x="5180943" y="2731761"/>
                  </a:lnTo>
                  <a:lnTo>
                    <a:pt x="5172299" y="2728520"/>
                  </a:lnTo>
                  <a:lnTo>
                    <a:pt x="5163655" y="2723119"/>
                  </a:lnTo>
                  <a:lnTo>
                    <a:pt x="5156451" y="2718079"/>
                  </a:lnTo>
                  <a:lnTo>
                    <a:pt x="5149608" y="2709437"/>
                  </a:lnTo>
                  <a:lnTo>
                    <a:pt x="5146007" y="2700796"/>
                  </a:lnTo>
                  <a:lnTo>
                    <a:pt x="5132320" y="2705837"/>
                  </a:lnTo>
                  <a:lnTo>
                    <a:pt x="5118634" y="2707637"/>
                  </a:lnTo>
                  <a:lnTo>
                    <a:pt x="5104588" y="2707637"/>
                  </a:lnTo>
                  <a:lnTo>
                    <a:pt x="5092702" y="2705837"/>
                  </a:lnTo>
                  <a:lnTo>
                    <a:pt x="5035796" y="2705837"/>
                  </a:lnTo>
                  <a:lnTo>
                    <a:pt x="4943954" y="2704397"/>
                  </a:lnTo>
                  <a:lnTo>
                    <a:pt x="4860755" y="2704397"/>
                  </a:lnTo>
                  <a:lnTo>
                    <a:pt x="4781159" y="2705837"/>
                  </a:lnTo>
                  <a:lnTo>
                    <a:pt x="4706604" y="2709437"/>
                  </a:lnTo>
                  <a:lnTo>
                    <a:pt x="4627008" y="2716278"/>
                  </a:lnTo>
                  <a:lnTo>
                    <a:pt x="4545610" y="2718079"/>
                  </a:lnTo>
                  <a:lnTo>
                    <a:pt x="4459170" y="2718079"/>
                  </a:lnTo>
                  <a:lnTo>
                    <a:pt x="4367328" y="2713038"/>
                  </a:lnTo>
                  <a:lnTo>
                    <a:pt x="4360485" y="2713038"/>
                  </a:lnTo>
                  <a:lnTo>
                    <a:pt x="4356883" y="2707637"/>
                  </a:lnTo>
                  <a:lnTo>
                    <a:pt x="4348239" y="2697556"/>
                  </a:lnTo>
                  <a:lnTo>
                    <a:pt x="4341396" y="2687114"/>
                  </a:lnTo>
                  <a:lnTo>
                    <a:pt x="4337795" y="2676672"/>
                  </a:lnTo>
                  <a:lnTo>
                    <a:pt x="4334193" y="2664430"/>
                  </a:lnTo>
                  <a:lnTo>
                    <a:pt x="4330951" y="2652549"/>
                  </a:lnTo>
                  <a:lnTo>
                    <a:pt x="4330951" y="2640307"/>
                  </a:lnTo>
                  <a:lnTo>
                    <a:pt x="4332752" y="2626265"/>
                  </a:lnTo>
                  <a:lnTo>
                    <a:pt x="4334193" y="2612583"/>
                  </a:lnTo>
                  <a:lnTo>
                    <a:pt x="4339595" y="2589899"/>
                  </a:lnTo>
                  <a:lnTo>
                    <a:pt x="4343197" y="2567576"/>
                  </a:lnTo>
                  <a:lnTo>
                    <a:pt x="4344638" y="2543812"/>
                  </a:lnTo>
                  <a:lnTo>
                    <a:pt x="4344638" y="2519328"/>
                  </a:lnTo>
                  <a:lnTo>
                    <a:pt x="4348239" y="2495205"/>
                  </a:lnTo>
                  <a:lnTo>
                    <a:pt x="4348239" y="2472521"/>
                  </a:lnTo>
                  <a:lnTo>
                    <a:pt x="4348239" y="2450198"/>
                  </a:lnTo>
                  <a:lnTo>
                    <a:pt x="4344638" y="2426074"/>
                  </a:lnTo>
                  <a:lnTo>
                    <a:pt x="4337795" y="2382508"/>
                  </a:lnTo>
                  <a:lnTo>
                    <a:pt x="4334193" y="2360184"/>
                  </a:lnTo>
                  <a:lnTo>
                    <a:pt x="4330951" y="2335701"/>
                  </a:lnTo>
                  <a:lnTo>
                    <a:pt x="4322307" y="2292494"/>
                  </a:lnTo>
                  <a:lnTo>
                    <a:pt x="4315104" y="2245687"/>
                  </a:lnTo>
                  <a:lnTo>
                    <a:pt x="4310062" y="2200680"/>
                  </a:lnTo>
                  <a:lnTo>
                    <a:pt x="4310062" y="2176556"/>
                  </a:lnTo>
                  <a:lnTo>
                    <a:pt x="4311863" y="2152433"/>
                  </a:lnTo>
                  <a:lnTo>
                    <a:pt x="4313663" y="2131550"/>
                  </a:lnTo>
                  <a:lnTo>
                    <a:pt x="4332752" y="2141991"/>
                  </a:lnTo>
                  <a:lnTo>
                    <a:pt x="4341396" y="2147032"/>
                  </a:lnTo>
                  <a:lnTo>
                    <a:pt x="4343197" y="2145592"/>
                  </a:lnTo>
                  <a:lnTo>
                    <a:pt x="4353642" y="2148832"/>
                  </a:lnTo>
                  <a:lnTo>
                    <a:pt x="4360485" y="2150632"/>
                  </a:lnTo>
                  <a:lnTo>
                    <a:pt x="4365527" y="2154233"/>
                  </a:lnTo>
                  <a:lnTo>
                    <a:pt x="4374171" y="2162874"/>
                  </a:lnTo>
                  <a:lnTo>
                    <a:pt x="4381375" y="2174756"/>
                  </a:lnTo>
                  <a:lnTo>
                    <a:pt x="4382815" y="2181597"/>
                  </a:lnTo>
                  <a:lnTo>
                    <a:pt x="4382815" y="2188438"/>
                  </a:lnTo>
                  <a:lnTo>
                    <a:pt x="4384616" y="2197080"/>
                  </a:lnTo>
                  <a:lnTo>
                    <a:pt x="4386417" y="2200680"/>
                  </a:lnTo>
                  <a:lnTo>
                    <a:pt x="4390019" y="2202480"/>
                  </a:lnTo>
                  <a:lnTo>
                    <a:pt x="4516437" y="2192039"/>
                  </a:lnTo>
                  <a:lnTo>
                    <a:pt x="4518238" y="2192039"/>
                  </a:lnTo>
                  <a:lnTo>
                    <a:pt x="4545610" y="2193839"/>
                  </a:lnTo>
                  <a:lnTo>
                    <a:pt x="4575144" y="2195639"/>
                  </a:lnTo>
                  <a:lnTo>
                    <a:pt x="4602877" y="2197080"/>
                  </a:lnTo>
                  <a:lnTo>
                    <a:pt x="4630609" y="2200680"/>
                  </a:lnTo>
                  <a:lnTo>
                    <a:pt x="4630609" y="2197080"/>
                  </a:lnTo>
                  <a:lnTo>
                    <a:pt x="4637452" y="2171156"/>
                  </a:lnTo>
                  <a:lnTo>
                    <a:pt x="4642855" y="2138391"/>
                  </a:lnTo>
                  <a:lnTo>
                    <a:pt x="4642855" y="2128309"/>
                  </a:lnTo>
                  <a:lnTo>
                    <a:pt x="4642855" y="2121108"/>
                  </a:lnTo>
                  <a:lnTo>
                    <a:pt x="4641054" y="2116067"/>
                  </a:lnTo>
                  <a:lnTo>
                    <a:pt x="4637452" y="2110666"/>
                  </a:lnTo>
                  <a:lnTo>
                    <a:pt x="4632410" y="2107426"/>
                  </a:lnTo>
                  <a:lnTo>
                    <a:pt x="4627008" y="2105626"/>
                  </a:lnTo>
                  <a:lnTo>
                    <a:pt x="4614762" y="2103825"/>
                  </a:lnTo>
                  <a:lnTo>
                    <a:pt x="4614762" y="2091583"/>
                  </a:lnTo>
                  <a:lnTo>
                    <a:pt x="4616563" y="2077901"/>
                  </a:lnTo>
                  <a:lnTo>
                    <a:pt x="4618364" y="2063859"/>
                  </a:lnTo>
                  <a:lnTo>
                    <a:pt x="4625207" y="2048377"/>
                  </a:lnTo>
                  <a:lnTo>
                    <a:pt x="4628808" y="2041536"/>
                  </a:lnTo>
                  <a:lnTo>
                    <a:pt x="4635652" y="2034695"/>
                  </a:lnTo>
                  <a:lnTo>
                    <a:pt x="4641054" y="2026054"/>
                  </a:lnTo>
                  <a:lnTo>
                    <a:pt x="4646096" y="2013812"/>
                  </a:lnTo>
                  <a:lnTo>
                    <a:pt x="4637452" y="1923798"/>
                  </a:lnTo>
                  <a:lnTo>
                    <a:pt x="4632410" y="1835585"/>
                  </a:lnTo>
                  <a:lnTo>
                    <a:pt x="4627008" y="1748811"/>
                  </a:lnTo>
                  <a:lnTo>
                    <a:pt x="4623766" y="1667439"/>
                  </a:lnTo>
                  <a:lnTo>
                    <a:pt x="4618364" y="1584626"/>
                  </a:lnTo>
                  <a:lnTo>
                    <a:pt x="4618364" y="1499654"/>
                  </a:lnTo>
                  <a:lnTo>
                    <a:pt x="4620165" y="1414681"/>
                  </a:lnTo>
                  <a:lnTo>
                    <a:pt x="4625207" y="1328267"/>
                  </a:lnTo>
                  <a:lnTo>
                    <a:pt x="4616563" y="1322867"/>
                  </a:lnTo>
                  <a:lnTo>
                    <a:pt x="4609720" y="1321426"/>
                  </a:lnTo>
                  <a:lnTo>
                    <a:pt x="4604677" y="1317826"/>
                  </a:lnTo>
                  <a:lnTo>
                    <a:pt x="4599275" y="1312785"/>
                  </a:lnTo>
                  <a:lnTo>
                    <a:pt x="4594233" y="1307384"/>
                  </a:lnTo>
                  <a:lnTo>
                    <a:pt x="4576584" y="1312785"/>
                  </a:lnTo>
                  <a:lnTo>
                    <a:pt x="4557856" y="1314225"/>
                  </a:lnTo>
                  <a:lnTo>
                    <a:pt x="4536966" y="1314225"/>
                  </a:lnTo>
                  <a:lnTo>
                    <a:pt x="4512835" y="1314225"/>
                  </a:lnTo>
                  <a:lnTo>
                    <a:pt x="4483302" y="1310985"/>
                  </a:lnTo>
                  <a:lnTo>
                    <a:pt x="4455569" y="1310985"/>
                  </a:lnTo>
                  <a:lnTo>
                    <a:pt x="4427836" y="1310985"/>
                  </a:lnTo>
                  <a:lnTo>
                    <a:pt x="4403705" y="1314225"/>
                  </a:lnTo>
                  <a:lnTo>
                    <a:pt x="4390019" y="1314225"/>
                  </a:lnTo>
                  <a:lnTo>
                    <a:pt x="4386417" y="1302344"/>
                  </a:lnTo>
                  <a:lnTo>
                    <a:pt x="4379574" y="1264178"/>
                  </a:lnTo>
                  <a:lnTo>
                    <a:pt x="4375972" y="1222411"/>
                  </a:lnTo>
                  <a:lnTo>
                    <a:pt x="4374171" y="1181005"/>
                  </a:lnTo>
                  <a:lnTo>
                    <a:pt x="4375972" y="1135998"/>
                  </a:lnTo>
                  <a:lnTo>
                    <a:pt x="4377773" y="1090991"/>
                  </a:lnTo>
                  <a:lnTo>
                    <a:pt x="4377773" y="1049585"/>
                  </a:lnTo>
                  <a:lnTo>
                    <a:pt x="4375972" y="1009619"/>
                  </a:lnTo>
                  <a:lnTo>
                    <a:pt x="4372731" y="974694"/>
                  </a:lnTo>
                  <a:lnTo>
                    <a:pt x="4365527" y="947330"/>
                  </a:lnTo>
                  <a:lnTo>
                    <a:pt x="4356883" y="921406"/>
                  </a:lnTo>
                  <a:lnTo>
                    <a:pt x="4350040" y="907364"/>
                  </a:lnTo>
                  <a:lnTo>
                    <a:pt x="4348239" y="891881"/>
                  </a:lnTo>
                  <a:lnTo>
                    <a:pt x="4348239" y="874599"/>
                  </a:lnTo>
                  <a:lnTo>
                    <a:pt x="4353642" y="856956"/>
                  </a:lnTo>
                  <a:lnTo>
                    <a:pt x="4358684" y="848314"/>
                  </a:lnTo>
                  <a:lnTo>
                    <a:pt x="4369129" y="848314"/>
                  </a:lnTo>
                  <a:lnTo>
                    <a:pt x="4405506" y="850115"/>
                  </a:lnTo>
                  <a:lnTo>
                    <a:pt x="4446925" y="851915"/>
                  </a:lnTo>
                  <a:lnTo>
                    <a:pt x="4488704" y="850115"/>
                  </a:lnTo>
                  <a:lnTo>
                    <a:pt x="4531924" y="848314"/>
                  </a:lnTo>
                  <a:lnTo>
                    <a:pt x="4575144" y="846874"/>
                  </a:lnTo>
                  <a:lnTo>
                    <a:pt x="4621965" y="845074"/>
                  </a:lnTo>
                  <a:lnTo>
                    <a:pt x="4668787" y="846874"/>
                  </a:lnTo>
                  <a:lnTo>
                    <a:pt x="4717049" y="848314"/>
                  </a:lnTo>
                  <a:lnTo>
                    <a:pt x="4720651" y="848314"/>
                  </a:lnTo>
                  <a:lnTo>
                    <a:pt x="4720651" y="845074"/>
                  </a:lnTo>
                  <a:lnTo>
                    <a:pt x="4722091" y="836433"/>
                  </a:lnTo>
                  <a:lnTo>
                    <a:pt x="4723892" y="831032"/>
                  </a:lnTo>
                  <a:lnTo>
                    <a:pt x="4727494" y="827791"/>
                  </a:lnTo>
                  <a:lnTo>
                    <a:pt x="4729295" y="824191"/>
                  </a:lnTo>
                  <a:lnTo>
                    <a:pt x="4736138" y="820950"/>
                  </a:lnTo>
                  <a:close/>
                  <a:moveTo>
                    <a:pt x="2290543" y="807485"/>
                  </a:moveTo>
                  <a:lnTo>
                    <a:pt x="2259226" y="830162"/>
                  </a:lnTo>
                  <a:lnTo>
                    <a:pt x="2286943" y="824763"/>
                  </a:lnTo>
                  <a:lnTo>
                    <a:pt x="2288743" y="816124"/>
                  </a:lnTo>
                  <a:close/>
                  <a:moveTo>
                    <a:pt x="1600632" y="806818"/>
                  </a:moveTo>
                  <a:lnTo>
                    <a:pt x="1597033" y="808619"/>
                  </a:lnTo>
                  <a:lnTo>
                    <a:pt x="1579760" y="817259"/>
                  </a:lnTo>
                  <a:lnTo>
                    <a:pt x="1578321" y="819059"/>
                  </a:lnTo>
                  <a:lnTo>
                    <a:pt x="1595594" y="819059"/>
                  </a:lnTo>
                  <a:close/>
                  <a:moveTo>
                    <a:pt x="2442809" y="805686"/>
                  </a:moveTo>
                  <a:lnTo>
                    <a:pt x="2435970" y="809285"/>
                  </a:lnTo>
                  <a:lnTo>
                    <a:pt x="2422333" y="818879"/>
                  </a:lnTo>
                  <a:lnTo>
                    <a:pt x="2340579" y="871557"/>
                  </a:lnTo>
                  <a:lnTo>
                    <a:pt x="2240148" y="939228"/>
                  </a:lnTo>
                  <a:lnTo>
                    <a:pt x="2240148" y="946067"/>
                  </a:lnTo>
                  <a:lnTo>
                    <a:pt x="2335179" y="880196"/>
                  </a:lnTo>
                  <a:lnTo>
                    <a:pt x="2422333" y="818879"/>
                  </a:lnTo>
                  <a:close/>
                  <a:moveTo>
                    <a:pt x="477526" y="801778"/>
                  </a:moveTo>
                  <a:lnTo>
                    <a:pt x="437942" y="830940"/>
                  </a:lnTo>
                  <a:lnTo>
                    <a:pt x="441181" y="829500"/>
                  </a:lnTo>
                  <a:lnTo>
                    <a:pt x="453416" y="825900"/>
                  </a:lnTo>
                  <a:lnTo>
                    <a:pt x="463852" y="822299"/>
                  </a:lnTo>
                  <a:lnTo>
                    <a:pt x="470689" y="813659"/>
                  </a:lnTo>
                  <a:lnTo>
                    <a:pt x="475727" y="805018"/>
                  </a:lnTo>
                  <a:close/>
                  <a:moveTo>
                    <a:pt x="2781897" y="788408"/>
                  </a:moveTo>
                  <a:lnTo>
                    <a:pt x="2716383" y="835202"/>
                  </a:lnTo>
                  <a:lnTo>
                    <a:pt x="2646909" y="880196"/>
                  </a:lnTo>
                  <a:lnTo>
                    <a:pt x="2667788" y="871557"/>
                  </a:lnTo>
                  <a:lnTo>
                    <a:pt x="2688666" y="861118"/>
                  </a:lnTo>
                  <a:lnTo>
                    <a:pt x="2717823" y="847440"/>
                  </a:lnTo>
                  <a:lnTo>
                    <a:pt x="2743741" y="831602"/>
                  </a:lnTo>
                  <a:lnTo>
                    <a:pt x="2768218" y="816124"/>
                  </a:lnTo>
                  <a:lnTo>
                    <a:pt x="2790536" y="798846"/>
                  </a:lnTo>
                  <a:lnTo>
                    <a:pt x="2790536" y="797047"/>
                  </a:lnTo>
                  <a:lnTo>
                    <a:pt x="2783697" y="788408"/>
                  </a:lnTo>
                  <a:close/>
                  <a:moveTo>
                    <a:pt x="204037" y="780897"/>
                  </a:moveTo>
                  <a:lnTo>
                    <a:pt x="148979" y="820859"/>
                  </a:lnTo>
                  <a:lnTo>
                    <a:pt x="157616" y="824100"/>
                  </a:lnTo>
                  <a:lnTo>
                    <a:pt x="162654" y="829500"/>
                  </a:lnTo>
                  <a:lnTo>
                    <a:pt x="185325" y="815459"/>
                  </a:lnTo>
                  <a:lnTo>
                    <a:pt x="205836" y="798178"/>
                  </a:lnTo>
                  <a:lnTo>
                    <a:pt x="229946" y="780897"/>
                  </a:lnTo>
                  <a:close/>
                  <a:moveTo>
                    <a:pt x="9302768" y="779463"/>
                  </a:moveTo>
                  <a:lnTo>
                    <a:pt x="9309611" y="779463"/>
                  </a:lnTo>
                  <a:lnTo>
                    <a:pt x="9316453" y="779463"/>
                  </a:lnTo>
                  <a:lnTo>
                    <a:pt x="9321855" y="781263"/>
                  </a:lnTo>
                  <a:lnTo>
                    <a:pt x="9326896" y="783063"/>
                  </a:lnTo>
                  <a:lnTo>
                    <a:pt x="9330498" y="786662"/>
                  </a:lnTo>
                  <a:lnTo>
                    <a:pt x="9335539" y="793501"/>
                  </a:lnTo>
                  <a:lnTo>
                    <a:pt x="9337340" y="795300"/>
                  </a:lnTo>
                  <a:lnTo>
                    <a:pt x="9342381" y="796740"/>
                  </a:lnTo>
                  <a:lnTo>
                    <a:pt x="9366870" y="789901"/>
                  </a:lnTo>
                  <a:lnTo>
                    <a:pt x="9394598" y="784862"/>
                  </a:lnTo>
                  <a:lnTo>
                    <a:pt x="9424128" y="783063"/>
                  </a:lnTo>
                  <a:lnTo>
                    <a:pt x="9456899" y="781263"/>
                  </a:lnTo>
                  <a:lnTo>
                    <a:pt x="9521000" y="784862"/>
                  </a:lnTo>
                  <a:lnTo>
                    <a:pt x="9586902" y="788102"/>
                  </a:lnTo>
                  <a:lnTo>
                    <a:pt x="9718345" y="800340"/>
                  </a:lnTo>
                  <a:lnTo>
                    <a:pt x="9778845" y="805379"/>
                  </a:lnTo>
                  <a:lnTo>
                    <a:pt x="9808374" y="805379"/>
                  </a:lnTo>
                  <a:lnTo>
                    <a:pt x="9839705" y="803939"/>
                  </a:lnTo>
                  <a:lnTo>
                    <a:pt x="9853389" y="800340"/>
                  </a:lnTo>
                  <a:lnTo>
                    <a:pt x="9872476" y="793501"/>
                  </a:lnTo>
                  <a:lnTo>
                    <a:pt x="9894803" y="788102"/>
                  </a:lnTo>
                  <a:lnTo>
                    <a:pt x="9910648" y="788102"/>
                  </a:lnTo>
                  <a:lnTo>
                    <a:pt x="9927934" y="789901"/>
                  </a:lnTo>
                  <a:lnTo>
                    <a:pt x="9945220" y="793501"/>
                  </a:lnTo>
                  <a:lnTo>
                    <a:pt x="9962505" y="802139"/>
                  </a:lnTo>
                  <a:lnTo>
                    <a:pt x="9969348" y="796740"/>
                  </a:lnTo>
                  <a:lnTo>
                    <a:pt x="9978350" y="791701"/>
                  </a:lnTo>
                  <a:lnTo>
                    <a:pt x="9983392" y="788102"/>
                  </a:lnTo>
                  <a:lnTo>
                    <a:pt x="9992035" y="786662"/>
                  </a:lnTo>
                  <a:lnTo>
                    <a:pt x="10005720" y="786662"/>
                  </a:lnTo>
                  <a:lnTo>
                    <a:pt x="10026606" y="789901"/>
                  </a:lnTo>
                  <a:lnTo>
                    <a:pt x="10035249" y="789901"/>
                  </a:lnTo>
                  <a:lnTo>
                    <a:pt x="10038490" y="798540"/>
                  </a:lnTo>
                  <a:lnTo>
                    <a:pt x="10045692" y="817616"/>
                  </a:lnTo>
                  <a:lnTo>
                    <a:pt x="10050734" y="838133"/>
                  </a:lnTo>
                  <a:lnTo>
                    <a:pt x="10052535" y="859009"/>
                  </a:lnTo>
                  <a:lnTo>
                    <a:pt x="10054335" y="881685"/>
                  </a:lnTo>
                  <a:lnTo>
                    <a:pt x="10054335" y="924878"/>
                  </a:lnTo>
                  <a:lnTo>
                    <a:pt x="10052535" y="945754"/>
                  </a:lnTo>
                  <a:lnTo>
                    <a:pt x="10050734" y="966270"/>
                  </a:lnTo>
                  <a:lnTo>
                    <a:pt x="10048934" y="982108"/>
                  </a:lnTo>
                  <a:lnTo>
                    <a:pt x="10080264" y="963031"/>
                  </a:lnTo>
                  <a:lnTo>
                    <a:pt x="10047133" y="993985"/>
                  </a:lnTo>
                  <a:lnTo>
                    <a:pt x="10038490" y="1053015"/>
                  </a:lnTo>
                  <a:lnTo>
                    <a:pt x="10037050" y="1072092"/>
                  </a:lnTo>
                  <a:lnTo>
                    <a:pt x="10037050" y="1092968"/>
                  </a:lnTo>
                  <a:lnTo>
                    <a:pt x="10037050" y="1111685"/>
                  </a:lnTo>
                  <a:lnTo>
                    <a:pt x="10038490" y="1130761"/>
                  </a:lnTo>
                  <a:lnTo>
                    <a:pt x="10040291" y="1158477"/>
                  </a:lnTo>
                  <a:lnTo>
                    <a:pt x="10042091" y="1181153"/>
                  </a:lnTo>
                  <a:lnTo>
                    <a:pt x="10047133" y="1202029"/>
                  </a:lnTo>
                  <a:lnTo>
                    <a:pt x="10052535" y="1222545"/>
                  </a:lnTo>
                  <a:lnTo>
                    <a:pt x="10057576" y="1234783"/>
                  </a:lnTo>
                  <a:lnTo>
                    <a:pt x="10059377" y="1246661"/>
                  </a:lnTo>
                  <a:lnTo>
                    <a:pt x="10061178" y="1258899"/>
                  </a:lnTo>
                  <a:lnTo>
                    <a:pt x="10061178" y="1272936"/>
                  </a:lnTo>
                  <a:lnTo>
                    <a:pt x="10059377" y="1284814"/>
                  </a:lnTo>
                  <a:lnTo>
                    <a:pt x="10056136" y="1298852"/>
                  </a:lnTo>
                  <a:lnTo>
                    <a:pt x="10050734" y="1312889"/>
                  </a:lnTo>
                  <a:lnTo>
                    <a:pt x="10045692" y="1328367"/>
                  </a:lnTo>
                  <a:lnTo>
                    <a:pt x="10040291" y="1337005"/>
                  </a:lnTo>
                  <a:lnTo>
                    <a:pt x="10029847" y="1337005"/>
                  </a:lnTo>
                  <a:lnTo>
                    <a:pt x="9969348" y="1331606"/>
                  </a:lnTo>
                  <a:lnTo>
                    <a:pt x="9940178" y="1331606"/>
                  </a:lnTo>
                  <a:lnTo>
                    <a:pt x="9908848" y="1331606"/>
                  </a:lnTo>
                  <a:lnTo>
                    <a:pt x="9877517" y="1335205"/>
                  </a:lnTo>
                  <a:lnTo>
                    <a:pt x="9848348" y="1335205"/>
                  </a:lnTo>
                  <a:lnTo>
                    <a:pt x="9818818" y="1333406"/>
                  </a:lnTo>
                  <a:lnTo>
                    <a:pt x="9791089" y="1330166"/>
                  </a:lnTo>
                  <a:lnTo>
                    <a:pt x="9784247" y="1343844"/>
                  </a:lnTo>
                  <a:lnTo>
                    <a:pt x="9778845" y="1356082"/>
                  </a:lnTo>
                  <a:lnTo>
                    <a:pt x="9777044" y="1359321"/>
                  </a:lnTo>
                  <a:lnTo>
                    <a:pt x="9777044" y="1362921"/>
                  </a:lnTo>
                  <a:lnTo>
                    <a:pt x="9778845" y="1364720"/>
                  </a:lnTo>
                  <a:lnTo>
                    <a:pt x="9784247" y="1367960"/>
                  </a:lnTo>
                  <a:lnTo>
                    <a:pt x="9811976" y="1381637"/>
                  </a:lnTo>
                  <a:lnTo>
                    <a:pt x="9782446" y="1395675"/>
                  </a:lnTo>
                  <a:lnTo>
                    <a:pt x="9766601" y="1404313"/>
                  </a:lnTo>
                  <a:lnTo>
                    <a:pt x="9751116" y="1416551"/>
                  </a:lnTo>
                  <a:lnTo>
                    <a:pt x="9739232" y="1430229"/>
                  </a:lnTo>
                  <a:lnTo>
                    <a:pt x="9730589" y="1447866"/>
                  </a:lnTo>
                  <a:lnTo>
                    <a:pt x="9723747" y="1466942"/>
                  </a:lnTo>
                  <a:lnTo>
                    <a:pt x="9720146" y="1485659"/>
                  </a:lnTo>
                  <a:lnTo>
                    <a:pt x="9720146" y="1504736"/>
                  </a:lnTo>
                  <a:lnTo>
                    <a:pt x="9723747" y="1523812"/>
                  </a:lnTo>
                  <a:lnTo>
                    <a:pt x="9725187" y="1532451"/>
                  </a:lnTo>
                  <a:lnTo>
                    <a:pt x="9718345" y="1539290"/>
                  </a:lnTo>
                  <a:lnTo>
                    <a:pt x="9707902" y="1549728"/>
                  </a:lnTo>
                  <a:lnTo>
                    <a:pt x="9697818" y="1561966"/>
                  </a:lnTo>
                  <a:lnTo>
                    <a:pt x="9676931" y="1587881"/>
                  </a:lnTo>
                  <a:lnTo>
                    <a:pt x="9657845" y="1620635"/>
                  </a:lnTo>
                  <a:lnTo>
                    <a:pt x="9640199" y="1656989"/>
                  </a:lnTo>
                  <a:lnTo>
                    <a:pt x="9578259" y="1791965"/>
                  </a:lnTo>
                  <a:lnTo>
                    <a:pt x="9567816" y="1811042"/>
                  </a:lnTo>
                  <a:lnTo>
                    <a:pt x="9552330" y="1856394"/>
                  </a:lnTo>
                  <a:lnTo>
                    <a:pt x="9534685" y="1897787"/>
                  </a:lnTo>
                  <a:lnTo>
                    <a:pt x="9515598" y="1942779"/>
                  </a:lnTo>
                  <a:lnTo>
                    <a:pt x="9498313" y="1984171"/>
                  </a:lnTo>
                  <a:lnTo>
                    <a:pt x="9498313" y="1996409"/>
                  </a:lnTo>
                  <a:lnTo>
                    <a:pt x="9498313" y="2003248"/>
                  </a:lnTo>
                  <a:lnTo>
                    <a:pt x="9496512" y="2010087"/>
                  </a:lnTo>
                  <a:lnTo>
                    <a:pt x="9493271" y="2017286"/>
                  </a:lnTo>
                  <a:lnTo>
                    <a:pt x="9489670" y="2022325"/>
                  </a:lnTo>
                  <a:lnTo>
                    <a:pt x="9487869" y="2027364"/>
                  </a:lnTo>
                  <a:lnTo>
                    <a:pt x="9484628" y="2030963"/>
                  </a:lnTo>
                  <a:lnTo>
                    <a:pt x="9479226" y="2034563"/>
                  </a:lnTo>
                  <a:lnTo>
                    <a:pt x="9474185" y="2037802"/>
                  </a:lnTo>
                  <a:lnTo>
                    <a:pt x="9470584" y="2048240"/>
                  </a:lnTo>
                  <a:lnTo>
                    <a:pt x="9468783" y="2060478"/>
                  </a:lnTo>
                  <a:lnTo>
                    <a:pt x="9468783" y="2096832"/>
                  </a:lnTo>
                  <a:lnTo>
                    <a:pt x="9436012" y="2129586"/>
                  </a:lnTo>
                  <a:lnTo>
                    <a:pt x="9432771" y="2136785"/>
                  </a:lnTo>
                  <a:lnTo>
                    <a:pt x="9434572" y="2141824"/>
                  </a:lnTo>
                  <a:lnTo>
                    <a:pt x="9436012" y="2152262"/>
                  </a:lnTo>
                  <a:lnTo>
                    <a:pt x="9436012" y="2162700"/>
                  </a:lnTo>
                  <a:lnTo>
                    <a:pt x="9432771" y="2172778"/>
                  </a:lnTo>
                  <a:lnTo>
                    <a:pt x="9427369" y="2179617"/>
                  </a:lnTo>
                  <a:lnTo>
                    <a:pt x="9422328" y="2185016"/>
                  </a:lnTo>
                  <a:lnTo>
                    <a:pt x="9418726" y="2185016"/>
                  </a:lnTo>
                  <a:lnTo>
                    <a:pt x="9410084" y="2191855"/>
                  </a:lnTo>
                  <a:lnTo>
                    <a:pt x="9406843" y="2207332"/>
                  </a:lnTo>
                  <a:lnTo>
                    <a:pt x="9405042" y="2226409"/>
                  </a:lnTo>
                  <a:lnTo>
                    <a:pt x="9398200" y="2254484"/>
                  </a:lnTo>
                  <a:lnTo>
                    <a:pt x="9394598" y="2268162"/>
                  </a:lnTo>
                  <a:lnTo>
                    <a:pt x="9389197" y="2278600"/>
                  </a:lnTo>
                  <a:lnTo>
                    <a:pt x="9385956" y="2285439"/>
                  </a:lnTo>
                  <a:lnTo>
                    <a:pt x="9382354" y="2290478"/>
                  </a:lnTo>
                  <a:lnTo>
                    <a:pt x="9382354" y="2297676"/>
                  </a:lnTo>
                  <a:lnTo>
                    <a:pt x="9380554" y="2302715"/>
                  </a:lnTo>
                  <a:lnTo>
                    <a:pt x="9370110" y="2326831"/>
                  </a:lnTo>
                  <a:lnTo>
                    <a:pt x="9360027" y="2349507"/>
                  </a:lnTo>
                  <a:lnTo>
                    <a:pt x="9358227" y="2352747"/>
                  </a:lnTo>
                  <a:lnTo>
                    <a:pt x="9335539" y="2398099"/>
                  </a:lnTo>
                  <a:lnTo>
                    <a:pt x="9325096" y="2424014"/>
                  </a:lnTo>
                  <a:lnTo>
                    <a:pt x="9321855" y="2437692"/>
                  </a:lnTo>
                  <a:lnTo>
                    <a:pt x="9318254" y="2449930"/>
                  </a:lnTo>
                  <a:lnTo>
                    <a:pt x="9309611" y="2479084"/>
                  </a:lnTo>
                  <a:lnTo>
                    <a:pt x="9299167" y="2512199"/>
                  </a:lnTo>
                  <a:lnTo>
                    <a:pt x="9292325" y="2529476"/>
                  </a:lnTo>
                  <a:lnTo>
                    <a:pt x="9285483" y="2546753"/>
                  </a:lnTo>
                  <a:lnTo>
                    <a:pt x="9268197" y="2579147"/>
                  </a:lnTo>
                  <a:lnTo>
                    <a:pt x="9263155" y="2594624"/>
                  </a:lnTo>
                  <a:lnTo>
                    <a:pt x="9257754" y="2606862"/>
                  </a:lnTo>
                  <a:lnTo>
                    <a:pt x="9257754" y="2617300"/>
                  </a:lnTo>
                  <a:lnTo>
                    <a:pt x="9257754" y="2627738"/>
                  </a:lnTo>
                  <a:lnTo>
                    <a:pt x="9257754" y="2633137"/>
                  </a:lnTo>
                  <a:lnTo>
                    <a:pt x="9257754" y="2639976"/>
                  </a:lnTo>
                  <a:lnTo>
                    <a:pt x="9254152" y="2645015"/>
                  </a:lnTo>
                  <a:lnTo>
                    <a:pt x="9249111" y="2650414"/>
                  </a:lnTo>
                  <a:lnTo>
                    <a:pt x="9238667" y="2653654"/>
                  </a:lnTo>
                  <a:lnTo>
                    <a:pt x="9236867" y="2652214"/>
                  </a:lnTo>
                  <a:lnTo>
                    <a:pt x="9224623" y="2684968"/>
                  </a:lnTo>
                  <a:lnTo>
                    <a:pt x="9212739" y="2715923"/>
                  </a:lnTo>
                  <a:lnTo>
                    <a:pt x="9202295" y="2738599"/>
                  </a:lnTo>
                  <a:lnTo>
                    <a:pt x="9188251" y="2771353"/>
                  </a:lnTo>
                  <a:lnTo>
                    <a:pt x="9174566" y="2804467"/>
                  </a:lnTo>
                  <a:lnTo>
                    <a:pt x="9159081" y="2847660"/>
                  </a:lnTo>
                  <a:lnTo>
                    <a:pt x="9152239" y="2869976"/>
                  </a:lnTo>
                  <a:lnTo>
                    <a:pt x="9145397" y="2892652"/>
                  </a:lnTo>
                  <a:lnTo>
                    <a:pt x="9139995" y="2916767"/>
                  </a:lnTo>
                  <a:lnTo>
                    <a:pt x="9131352" y="2939444"/>
                  </a:lnTo>
                  <a:lnTo>
                    <a:pt x="9122709" y="2961760"/>
                  </a:lnTo>
                  <a:lnTo>
                    <a:pt x="9112266" y="2985875"/>
                  </a:lnTo>
                  <a:lnTo>
                    <a:pt x="9117668" y="2987675"/>
                  </a:lnTo>
                  <a:lnTo>
                    <a:pt x="9122709" y="2991274"/>
                  </a:lnTo>
                  <a:lnTo>
                    <a:pt x="9128111" y="2994514"/>
                  </a:lnTo>
                  <a:lnTo>
                    <a:pt x="9131352" y="2998113"/>
                  </a:lnTo>
                  <a:lnTo>
                    <a:pt x="9136754" y="3003152"/>
                  </a:lnTo>
                  <a:lnTo>
                    <a:pt x="9139995" y="3015390"/>
                  </a:lnTo>
                  <a:lnTo>
                    <a:pt x="9141796" y="3032667"/>
                  </a:lnTo>
                  <a:lnTo>
                    <a:pt x="9141796" y="3046705"/>
                  </a:lnTo>
                  <a:lnTo>
                    <a:pt x="9128111" y="3046705"/>
                  </a:lnTo>
                  <a:lnTo>
                    <a:pt x="9117668" y="3048504"/>
                  </a:lnTo>
                  <a:lnTo>
                    <a:pt x="9115867" y="3050304"/>
                  </a:lnTo>
                  <a:lnTo>
                    <a:pt x="9115867" y="3051744"/>
                  </a:lnTo>
                  <a:lnTo>
                    <a:pt x="9112266" y="3058943"/>
                  </a:lnTo>
                  <a:lnTo>
                    <a:pt x="9108665" y="3063982"/>
                  </a:lnTo>
                  <a:lnTo>
                    <a:pt x="9103623" y="3067581"/>
                  </a:lnTo>
                  <a:lnTo>
                    <a:pt x="9098581" y="3070820"/>
                  </a:lnTo>
                  <a:lnTo>
                    <a:pt x="9088138" y="3074420"/>
                  </a:lnTo>
                  <a:lnTo>
                    <a:pt x="9077694" y="3076219"/>
                  </a:lnTo>
                  <a:lnTo>
                    <a:pt x="9056808" y="3129490"/>
                  </a:lnTo>
                  <a:lnTo>
                    <a:pt x="9034480" y="3179881"/>
                  </a:lnTo>
                  <a:lnTo>
                    <a:pt x="9013593" y="3224873"/>
                  </a:lnTo>
                  <a:lnTo>
                    <a:pt x="8994507" y="3264826"/>
                  </a:lnTo>
                  <a:lnTo>
                    <a:pt x="8968578" y="3314858"/>
                  </a:lnTo>
                  <a:lnTo>
                    <a:pt x="8944451" y="3363449"/>
                  </a:lnTo>
                  <a:lnTo>
                    <a:pt x="8923564" y="3411681"/>
                  </a:lnTo>
                  <a:lnTo>
                    <a:pt x="8906278" y="3458832"/>
                  </a:lnTo>
                  <a:lnTo>
                    <a:pt x="8906278" y="3463871"/>
                  </a:lnTo>
                  <a:lnTo>
                    <a:pt x="8959936" y="3463871"/>
                  </a:lnTo>
                  <a:lnTo>
                    <a:pt x="8904478" y="3491586"/>
                  </a:lnTo>
                  <a:lnTo>
                    <a:pt x="8892234" y="3500225"/>
                  </a:lnTo>
                  <a:lnTo>
                    <a:pt x="8882150" y="3508863"/>
                  </a:lnTo>
                  <a:lnTo>
                    <a:pt x="8873507" y="3520741"/>
                  </a:lnTo>
                  <a:lnTo>
                    <a:pt x="8866305" y="3532979"/>
                  </a:lnTo>
                  <a:lnTo>
                    <a:pt x="8863064" y="3539818"/>
                  </a:lnTo>
                  <a:lnTo>
                    <a:pt x="8859463" y="3545217"/>
                  </a:lnTo>
                  <a:lnTo>
                    <a:pt x="8847579" y="3562494"/>
                  </a:lnTo>
                  <a:lnTo>
                    <a:pt x="8818049" y="3605686"/>
                  </a:lnTo>
                  <a:lnTo>
                    <a:pt x="8819490" y="3611085"/>
                  </a:lnTo>
                  <a:lnTo>
                    <a:pt x="8818049" y="3616125"/>
                  </a:lnTo>
                  <a:lnTo>
                    <a:pt x="8812647" y="3626563"/>
                  </a:lnTo>
                  <a:lnTo>
                    <a:pt x="8805805" y="3633402"/>
                  </a:lnTo>
                  <a:lnTo>
                    <a:pt x="8800403" y="3640240"/>
                  </a:lnTo>
                  <a:lnTo>
                    <a:pt x="8793561" y="3645639"/>
                  </a:lnTo>
                  <a:lnTo>
                    <a:pt x="8786719" y="3648879"/>
                  </a:lnTo>
                  <a:lnTo>
                    <a:pt x="8781317" y="3650679"/>
                  </a:lnTo>
                  <a:lnTo>
                    <a:pt x="8767632" y="3652478"/>
                  </a:lnTo>
                  <a:lnTo>
                    <a:pt x="8757189" y="3650679"/>
                  </a:lnTo>
                  <a:lnTo>
                    <a:pt x="8743505" y="3648879"/>
                  </a:lnTo>
                  <a:lnTo>
                    <a:pt x="8729820" y="3647439"/>
                  </a:lnTo>
                  <a:lnTo>
                    <a:pt x="8703531" y="3647439"/>
                  </a:lnTo>
                  <a:lnTo>
                    <a:pt x="8615302" y="3637001"/>
                  </a:lnTo>
                  <a:lnTo>
                    <a:pt x="8603058" y="3637001"/>
                  </a:lnTo>
                  <a:lnTo>
                    <a:pt x="8577130" y="3635201"/>
                  </a:lnTo>
                  <a:lnTo>
                    <a:pt x="8551201" y="3635201"/>
                  </a:lnTo>
                  <a:lnTo>
                    <a:pt x="8497544" y="3640240"/>
                  </a:lnTo>
                  <a:lnTo>
                    <a:pt x="8487100" y="3640240"/>
                  </a:lnTo>
                  <a:lnTo>
                    <a:pt x="8476657" y="3642040"/>
                  </a:lnTo>
                  <a:lnTo>
                    <a:pt x="8459371" y="3647439"/>
                  </a:lnTo>
                  <a:lnTo>
                    <a:pt x="8447487" y="3648879"/>
                  </a:lnTo>
                  <a:lnTo>
                    <a:pt x="8435243" y="3650679"/>
                  </a:lnTo>
                  <a:lnTo>
                    <a:pt x="8424800" y="3648879"/>
                  </a:lnTo>
                  <a:lnTo>
                    <a:pt x="8416157" y="3647439"/>
                  </a:lnTo>
                  <a:lnTo>
                    <a:pt x="8384827" y="3645639"/>
                  </a:lnTo>
                  <a:lnTo>
                    <a:pt x="8355297" y="3642040"/>
                  </a:lnTo>
                  <a:lnTo>
                    <a:pt x="8343413" y="3640240"/>
                  </a:lnTo>
                  <a:lnTo>
                    <a:pt x="8321086" y="3635201"/>
                  </a:lnTo>
                  <a:lnTo>
                    <a:pt x="8298399" y="3630162"/>
                  </a:lnTo>
                  <a:lnTo>
                    <a:pt x="8276071" y="3624763"/>
                  </a:lnTo>
                  <a:lnTo>
                    <a:pt x="8249783" y="3619724"/>
                  </a:lnTo>
                  <a:lnTo>
                    <a:pt x="8225655" y="3617924"/>
                  </a:lnTo>
                  <a:lnTo>
                    <a:pt x="8215211" y="3619724"/>
                  </a:lnTo>
                  <a:lnTo>
                    <a:pt x="8202967" y="3617924"/>
                  </a:lnTo>
                  <a:lnTo>
                    <a:pt x="8189283" y="3614325"/>
                  </a:lnTo>
                  <a:lnTo>
                    <a:pt x="8173798" y="3607486"/>
                  </a:lnTo>
                  <a:lnTo>
                    <a:pt x="8166955" y="3604247"/>
                  </a:lnTo>
                  <a:lnTo>
                    <a:pt x="8166955" y="3595248"/>
                  </a:lnTo>
                  <a:lnTo>
                    <a:pt x="8166955" y="3489787"/>
                  </a:lnTo>
                  <a:lnTo>
                    <a:pt x="8168756" y="3439396"/>
                  </a:lnTo>
                  <a:lnTo>
                    <a:pt x="8170196" y="3387565"/>
                  </a:lnTo>
                  <a:lnTo>
                    <a:pt x="8170196" y="3339333"/>
                  </a:lnTo>
                  <a:lnTo>
                    <a:pt x="8166955" y="3290742"/>
                  </a:lnTo>
                  <a:lnTo>
                    <a:pt x="8163354" y="3243950"/>
                  </a:lnTo>
                  <a:lnTo>
                    <a:pt x="8158313" y="3195718"/>
                  </a:lnTo>
                  <a:lnTo>
                    <a:pt x="8158313" y="3183481"/>
                  </a:lnTo>
                  <a:lnTo>
                    <a:pt x="8168756" y="3179881"/>
                  </a:lnTo>
                  <a:lnTo>
                    <a:pt x="8186042" y="3174842"/>
                  </a:lnTo>
                  <a:lnTo>
                    <a:pt x="8201527" y="3171243"/>
                  </a:lnTo>
                  <a:lnTo>
                    <a:pt x="8218812" y="3169443"/>
                  </a:lnTo>
                  <a:lnTo>
                    <a:pt x="8236098" y="3171243"/>
                  </a:lnTo>
                  <a:lnTo>
                    <a:pt x="8246542" y="3173042"/>
                  </a:lnTo>
                  <a:lnTo>
                    <a:pt x="8258425" y="3174842"/>
                  </a:lnTo>
                  <a:lnTo>
                    <a:pt x="8270669" y="3173042"/>
                  </a:lnTo>
                  <a:lnTo>
                    <a:pt x="8282913" y="3171243"/>
                  </a:lnTo>
                  <a:lnTo>
                    <a:pt x="8296598" y="3171243"/>
                  </a:lnTo>
                  <a:lnTo>
                    <a:pt x="8307041" y="3169443"/>
                  </a:lnTo>
                  <a:lnTo>
                    <a:pt x="8315684" y="3166204"/>
                  </a:lnTo>
                  <a:lnTo>
                    <a:pt x="8322526" y="3162604"/>
                  </a:lnTo>
                  <a:lnTo>
                    <a:pt x="8341613" y="3152166"/>
                  </a:lnTo>
                  <a:lnTo>
                    <a:pt x="8353857" y="3147127"/>
                  </a:lnTo>
                  <a:lnTo>
                    <a:pt x="8369342" y="3141728"/>
                  </a:lnTo>
                  <a:lnTo>
                    <a:pt x="8379785" y="3139928"/>
                  </a:lnTo>
                  <a:lnTo>
                    <a:pt x="8424800" y="3134889"/>
                  </a:lnTo>
                  <a:lnTo>
                    <a:pt x="8466214" y="3133089"/>
                  </a:lnTo>
                  <a:lnTo>
                    <a:pt x="8485300" y="3131290"/>
                  </a:lnTo>
                  <a:lnTo>
                    <a:pt x="8506187" y="3128050"/>
                  </a:lnTo>
                  <a:lnTo>
                    <a:pt x="8523472" y="3121212"/>
                  </a:lnTo>
                  <a:lnTo>
                    <a:pt x="8540758" y="3110773"/>
                  </a:lnTo>
                  <a:lnTo>
                    <a:pt x="8551201" y="3102135"/>
                  </a:lnTo>
                  <a:lnTo>
                    <a:pt x="8559844" y="3093496"/>
                  </a:lnTo>
                  <a:lnTo>
                    <a:pt x="8565246" y="3086658"/>
                  </a:lnTo>
                  <a:lnTo>
                    <a:pt x="8568487" y="3079459"/>
                  </a:lnTo>
                  <a:lnTo>
                    <a:pt x="8573889" y="3070820"/>
                  </a:lnTo>
                  <a:lnTo>
                    <a:pt x="8580731" y="3062182"/>
                  </a:lnTo>
                  <a:lnTo>
                    <a:pt x="8591175" y="3051744"/>
                  </a:lnTo>
                  <a:lnTo>
                    <a:pt x="8608460" y="3043105"/>
                  </a:lnTo>
                  <a:lnTo>
                    <a:pt x="8653475" y="2903090"/>
                  </a:lnTo>
                  <a:lnTo>
                    <a:pt x="8658517" y="2889052"/>
                  </a:lnTo>
                  <a:lnTo>
                    <a:pt x="8665359" y="2869976"/>
                  </a:lnTo>
                  <a:lnTo>
                    <a:pt x="8668960" y="2849459"/>
                  </a:lnTo>
                  <a:lnTo>
                    <a:pt x="8672561" y="2830383"/>
                  </a:lnTo>
                  <a:lnTo>
                    <a:pt x="8675802" y="2811306"/>
                  </a:lnTo>
                  <a:lnTo>
                    <a:pt x="8675802" y="2792229"/>
                  </a:lnTo>
                  <a:lnTo>
                    <a:pt x="8675802" y="2771353"/>
                  </a:lnTo>
                  <a:lnTo>
                    <a:pt x="8675802" y="2752276"/>
                  </a:lnTo>
                  <a:lnTo>
                    <a:pt x="8672561" y="2734999"/>
                  </a:lnTo>
                  <a:lnTo>
                    <a:pt x="8668960" y="2714123"/>
                  </a:lnTo>
                  <a:lnTo>
                    <a:pt x="8663918" y="2693607"/>
                  </a:lnTo>
                  <a:lnTo>
                    <a:pt x="8654916" y="2669491"/>
                  </a:lnTo>
                  <a:lnTo>
                    <a:pt x="8644472" y="2643216"/>
                  </a:lnTo>
                  <a:lnTo>
                    <a:pt x="8630788" y="2619100"/>
                  </a:lnTo>
                  <a:lnTo>
                    <a:pt x="8618904" y="2593184"/>
                  </a:lnTo>
                  <a:lnTo>
                    <a:pt x="8608460" y="2567269"/>
                  </a:lnTo>
                  <a:lnTo>
                    <a:pt x="8598017" y="2541713"/>
                  </a:lnTo>
                  <a:lnTo>
                    <a:pt x="8561645" y="2439491"/>
                  </a:lnTo>
                  <a:lnTo>
                    <a:pt x="8521672" y="2335470"/>
                  </a:lnTo>
                  <a:lnTo>
                    <a:pt x="8476657" y="2228209"/>
                  </a:lnTo>
                  <a:lnTo>
                    <a:pt x="8426600" y="2112309"/>
                  </a:lnTo>
                  <a:lnTo>
                    <a:pt x="8332970" y="1899226"/>
                  </a:lnTo>
                  <a:lnTo>
                    <a:pt x="8286515" y="1793765"/>
                  </a:lnTo>
                  <a:lnTo>
                    <a:pt x="8242940" y="1686504"/>
                  </a:lnTo>
                  <a:lnTo>
                    <a:pt x="8230696" y="1648350"/>
                  </a:lnTo>
                  <a:lnTo>
                    <a:pt x="8223854" y="1627834"/>
                  </a:lnTo>
                  <a:lnTo>
                    <a:pt x="8217012" y="1608757"/>
                  </a:lnTo>
                  <a:lnTo>
                    <a:pt x="8182440" y="1542889"/>
                  </a:lnTo>
                  <a:lnTo>
                    <a:pt x="8160113" y="1496097"/>
                  </a:lnTo>
                  <a:lnTo>
                    <a:pt x="8135625" y="1451105"/>
                  </a:lnTo>
                  <a:lnTo>
                    <a:pt x="8123381" y="1430229"/>
                  </a:lnTo>
                  <a:lnTo>
                    <a:pt x="8106095" y="1402514"/>
                  </a:lnTo>
                  <a:lnTo>
                    <a:pt x="8090610" y="1376598"/>
                  </a:lnTo>
                  <a:lnTo>
                    <a:pt x="8075125" y="1350683"/>
                  </a:lnTo>
                  <a:lnTo>
                    <a:pt x="8062881" y="1324767"/>
                  </a:lnTo>
                  <a:lnTo>
                    <a:pt x="8031911" y="1324767"/>
                  </a:lnTo>
                  <a:lnTo>
                    <a:pt x="8021468" y="1326567"/>
                  </a:lnTo>
                  <a:lnTo>
                    <a:pt x="8012825" y="1328367"/>
                  </a:lnTo>
                  <a:lnTo>
                    <a:pt x="8000581" y="1331606"/>
                  </a:lnTo>
                  <a:lnTo>
                    <a:pt x="7983295" y="1338805"/>
                  </a:lnTo>
                  <a:lnTo>
                    <a:pt x="7939721" y="1357522"/>
                  </a:lnTo>
                  <a:lnTo>
                    <a:pt x="7932878" y="1359321"/>
                  </a:lnTo>
                  <a:lnTo>
                    <a:pt x="7924236" y="1357522"/>
                  </a:lnTo>
                  <a:lnTo>
                    <a:pt x="7917393" y="1356082"/>
                  </a:lnTo>
                  <a:lnTo>
                    <a:pt x="7912352" y="1352482"/>
                  </a:lnTo>
                  <a:lnTo>
                    <a:pt x="7905509" y="1348883"/>
                  </a:lnTo>
                  <a:lnTo>
                    <a:pt x="7901908" y="1343844"/>
                  </a:lnTo>
                  <a:lnTo>
                    <a:pt x="7898307" y="1337005"/>
                  </a:lnTo>
                  <a:lnTo>
                    <a:pt x="7896867" y="1330166"/>
                  </a:lnTo>
                  <a:lnTo>
                    <a:pt x="7896867" y="1321528"/>
                  </a:lnTo>
                  <a:lnTo>
                    <a:pt x="7895066" y="1319728"/>
                  </a:lnTo>
                  <a:lnTo>
                    <a:pt x="7893265" y="1317929"/>
                  </a:lnTo>
                  <a:lnTo>
                    <a:pt x="7888224" y="1317929"/>
                  </a:lnTo>
                  <a:lnTo>
                    <a:pt x="7874179" y="1316129"/>
                  </a:lnTo>
                  <a:lnTo>
                    <a:pt x="7861935" y="1314329"/>
                  </a:lnTo>
                  <a:lnTo>
                    <a:pt x="7850051" y="1316129"/>
                  </a:lnTo>
                  <a:lnTo>
                    <a:pt x="7839608" y="1317929"/>
                  </a:lnTo>
                  <a:lnTo>
                    <a:pt x="7790992" y="1328367"/>
                  </a:lnTo>
                  <a:lnTo>
                    <a:pt x="7785950" y="1330166"/>
                  </a:lnTo>
                  <a:lnTo>
                    <a:pt x="7782349" y="1328367"/>
                  </a:lnTo>
                  <a:lnTo>
                    <a:pt x="7761462" y="1319728"/>
                  </a:lnTo>
                  <a:lnTo>
                    <a:pt x="7740935" y="1307490"/>
                  </a:lnTo>
                  <a:lnTo>
                    <a:pt x="7700962" y="1279775"/>
                  </a:lnTo>
                  <a:lnTo>
                    <a:pt x="7700962" y="1271137"/>
                  </a:lnTo>
                  <a:lnTo>
                    <a:pt x="7711406" y="1091168"/>
                  </a:lnTo>
                  <a:lnTo>
                    <a:pt x="7718248" y="993985"/>
                  </a:lnTo>
                  <a:lnTo>
                    <a:pt x="7721849" y="945754"/>
                  </a:lnTo>
                  <a:lnTo>
                    <a:pt x="7726891" y="895723"/>
                  </a:lnTo>
                  <a:lnTo>
                    <a:pt x="7728691" y="878086"/>
                  </a:lnTo>
                  <a:lnTo>
                    <a:pt x="7745977" y="883485"/>
                  </a:lnTo>
                  <a:lnTo>
                    <a:pt x="7754620" y="886724"/>
                  </a:lnTo>
                  <a:lnTo>
                    <a:pt x="7760022" y="890324"/>
                  </a:lnTo>
                  <a:lnTo>
                    <a:pt x="7765063" y="895723"/>
                  </a:lnTo>
                  <a:lnTo>
                    <a:pt x="7768664" y="902561"/>
                  </a:lnTo>
                  <a:lnTo>
                    <a:pt x="7784150" y="873047"/>
                  </a:lnTo>
                  <a:lnTo>
                    <a:pt x="7796033" y="843532"/>
                  </a:lnTo>
                  <a:lnTo>
                    <a:pt x="7797834" y="836693"/>
                  </a:lnTo>
                  <a:lnTo>
                    <a:pt x="7804676" y="834893"/>
                  </a:lnTo>
                  <a:lnTo>
                    <a:pt x="7829164" y="828055"/>
                  </a:lnTo>
                  <a:lnTo>
                    <a:pt x="7855093" y="822655"/>
                  </a:lnTo>
                  <a:lnTo>
                    <a:pt x="7881021" y="817616"/>
                  </a:lnTo>
                  <a:lnTo>
                    <a:pt x="7905509" y="814017"/>
                  </a:lnTo>
                  <a:lnTo>
                    <a:pt x="7932878" y="812577"/>
                  </a:lnTo>
                  <a:lnTo>
                    <a:pt x="7958807" y="810778"/>
                  </a:lnTo>
                  <a:lnTo>
                    <a:pt x="7985096" y="810778"/>
                  </a:lnTo>
                  <a:lnTo>
                    <a:pt x="8012825" y="810778"/>
                  </a:lnTo>
                  <a:lnTo>
                    <a:pt x="8066482" y="815817"/>
                  </a:lnTo>
                  <a:lnTo>
                    <a:pt x="8118339" y="817616"/>
                  </a:lnTo>
                  <a:lnTo>
                    <a:pt x="8171997" y="815817"/>
                  </a:lnTo>
                  <a:lnTo>
                    <a:pt x="8223854" y="810778"/>
                  </a:lnTo>
                  <a:lnTo>
                    <a:pt x="8281113" y="810778"/>
                  </a:lnTo>
                  <a:lnTo>
                    <a:pt x="8310643" y="808978"/>
                  </a:lnTo>
                  <a:lnTo>
                    <a:pt x="8341613" y="807178"/>
                  </a:lnTo>
                  <a:lnTo>
                    <a:pt x="8372943" y="805379"/>
                  </a:lnTo>
                  <a:lnTo>
                    <a:pt x="8403913" y="803939"/>
                  </a:lnTo>
                  <a:lnTo>
                    <a:pt x="8466214" y="803939"/>
                  </a:lnTo>
                  <a:lnTo>
                    <a:pt x="8485300" y="803939"/>
                  </a:lnTo>
                  <a:lnTo>
                    <a:pt x="8502585" y="802139"/>
                  </a:lnTo>
                  <a:lnTo>
                    <a:pt x="8538957" y="796740"/>
                  </a:lnTo>
                  <a:lnTo>
                    <a:pt x="8556603" y="795300"/>
                  </a:lnTo>
                  <a:lnTo>
                    <a:pt x="8575689" y="793501"/>
                  </a:lnTo>
                  <a:lnTo>
                    <a:pt x="8594416" y="795300"/>
                  </a:lnTo>
                  <a:lnTo>
                    <a:pt x="8615302" y="796740"/>
                  </a:lnTo>
                  <a:lnTo>
                    <a:pt x="8627546" y="796740"/>
                  </a:lnTo>
                  <a:lnTo>
                    <a:pt x="8634389" y="798540"/>
                  </a:lnTo>
                  <a:lnTo>
                    <a:pt x="8641231" y="802139"/>
                  </a:lnTo>
                  <a:lnTo>
                    <a:pt x="8649874" y="803939"/>
                  </a:lnTo>
                  <a:lnTo>
                    <a:pt x="8658517" y="803939"/>
                  </a:lnTo>
                  <a:lnTo>
                    <a:pt x="8694889" y="810778"/>
                  </a:lnTo>
                  <a:lnTo>
                    <a:pt x="8729820" y="815817"/>
                  </a:lnTo>
                  <a:lnTo>
                    <a:pt x="8764031" y="815817"/>
                  </a:lnTo>
                  <a:lnTo>
                    <a:pt x="8798963" y="815817"/>
                  </a:lnTo>
                  <a:lnTo>
                    <a:pt x="8837135" y="812577"/>
                  </a:lnTo>
                  <a:lnTo>
                    <a:pt x="8869906" y="812577"/>
                  </a:lnTo>
                  <a:lnTo>
                    <a:pt x="8900876" y="814017"/>
                  </a:lnTo>
                  <a:lnTo>
                    <a:pt x="8930406" y="819416"/>
                  </a:lnTo>
                  <a:lnTo>
                    <a:pt x="8942650" y="821216"/>
                  </a:lnTo>
                  <a:lnTo>
                    <a:pt x="8942650" y="833094"/>
                  </a:lnTo>
                  <a:lnTo>
                    <a:pt x="8944451" y="969870"/>
                  </a:lnTo>
                  <a:lnTo>
                    <a:pt x="8944451" y="1035738"/>
                  </a:lnTo>
                  <a:lnTo>
                    <a:pt x="8945891" y="1096207"/>
                  </a:lnTo>
                  <a:lnTo>
                    <a:pt x="8945891" y="1125722"/>
                  </a:lnTo>
                  <a:lnTo>
                    <a:pt x="8944451" y="1155237"/>
                  </a:lnTo>
                  <a:lnTo>
                    <a:pt x="8940850" y="1184752"/>
                  </a:lnTo>
                  <a:lnTo>
                    <a:pt x="8935448" y="1212107"/>
                  </a:lnTo>
                  <a:lnTo>
                    <a:pt x="8930406" y="1239822"/>
                  </a:lnTo>
                  <a:lnTo>
                    <a:pt x="8923564" y="1267537"/>
                  </a:lnTo>
                  <a:lnTo>
                    <a:pt x="8914921" y="1293813"/>
                  </a:lnTo>
                  <a:lnTo>
                    <a:pt x="8904478" y="1319728"/>
                  </a:lnTo>
                  <a:lnTo>
                    <a:pt x="8902677" y="1322968"/>
                  </a:lnTo>
                  <a:lnTo>
                    <a:pt x="8899436" y="1326567"/>
                  </a:lnTo>
                  <a:lnTo>
                    <a:pt x="8885391" y="1335205"/>
                  </a:lnTo>
                  <a:lnTo>
                    <a:pt x="8871707" y="1340245"/>
                  </a:lnTo>
                  <a:lnTo>
                    <a:pt x="8856222" y="1342044"/>
                  </a:lnTo>
                  <a:lnTo>
                    <a:pt x="8842177" y="1340245"/>
                  </a:lnTo>
                  <a:lnTo>
                    <a:pt x="8821290" y="1337005"/>
                  </a:lnTo>
                  <a:lnTo>
                    <a:pt x="8807606" y="1335205"/>
                  </a:lnTo>
                  <a:lnTo>
                    <a:pt x="8795362" y="1331606"/>
                  </a:lnTo>
                  <a:lnTo>
                    <a:pt x="8778076" y="1330166"/>
                  </a:lnTo>
                  <a:lnTo>
                    <a:pt x="8762591" y="1328367"/>
                  </a:lnTo>
                  <a:lnTo>
                    <a:pt x="8758990" y="1330166"/>
                  </a:lnTo>
                  <a:lnTo>
                    <a:pt x="8753948" y="1331606"/>
                  </a:lnTo>
                  <a:lnTo>
                    <a:pt x="8746746" y="1338805"/>
                  </a:lnTo>
                  <a:lnTo>
                    <a:pt x="8769433" y="1392075"/>
                  </a:lnTo>
                  <a:lnTo>
                    <a:pt x="8789960" y="1447866"/>
                  </a:lnTo>
                  <a:lnTo>
                    <a:pt x="8804004" y="1480620"/>
                  </a:lnTo>
                  <a:lnTo>
                    <a:pt x="8824891" y="1553327"/>
                  </a:lnTo>
                  <a:lnTo>
                    <a:pt x="8849019" y="1632873"/>
                  </a:lnTo>
                  <a:lnTo>
                    <a:pt x="8876748" y="1705580"/>
                  </a:lnTo>
                  <a:lnTo>
                    <a:pt x="8892234" y="1740134"/>
                  </a:lnTo>
                  <a:lnTo>
                    <a:pt x="8907718" y="1776488"/>
                  </a:lnTo>
                  <a:lnTo>
                    <a:pt x="8935448" y="1842356"/>
                  </a:lnTo>
                  <a:lnTo>
                    <a:pt x="8964977" y="1907865"/>
                  </a:lnTo>
                  <a:lnTo>
                    <a:pt x="8982623" y="1895987"/>
                  </a:lnTo>
                  <a:lnTo>
                    <a:pt x="8998108" y="1882309"/>
                  </a:lnTo>
                  <a:lnTo>
                    <a:pt x="9008552" y="1868272"/>
                  </a:lnTo>
                  <a:lnTo>
                    <a:pt x="9015394" y="1852795"/>
                  </a:lnTo>
                  <a:lnTo>
                    <a:pt x="9018635" y="1842356"/>
                  </a:lnTo>
                  <a:lnTo>
                    <a:pt x="9022236" y="1826879"/>
                  </a:lnTo>
                  <a:lnTo>
                    <a:pt x="9029078" y="1809242"/>
                  </a:lnTo>
                  <a:lnTo>
                    <a:pt x="9039522" y="1790166"/>
                  </a:lnTo>
                  <a:lnTo>
                    <a:pt x="9049965" y="1762810"/>
                  </a:lnTo>
                  <a:lnTo>
                    <a:pt x="9060409" y="1730056"/>
                  </a:lnTo>
                  <a:lnTo>
                    <a:pt x="9070492" y="1700541"/>
                  </a:lnTo>
                  <a:lnTo>
                    <a:pt x="9079495" y="1674266"/>
                  </a:lnTo>
                  <a:lnTo>
                    <a:pt x="9082736" y="1658789"/>
                  </a:lnTo>
                  <a:lnTo>
                    <a:pt x="9088138" y="1643311"/>
                  </a:lnTo>
                  <a:lnTo>
                    <a:pt x="9098581" y="1615596"/>
                  </a:lnTo>
                  <a:lnTo>
                    <a:pt x="9112266" y="1584642"/>
                  </a:lnTo>
                  <a:lnTo>
                    <a:pt x="9129552" y="1553327"/>
                  </a:lnTo>
                  <a:lnTo>
                    <a:pt x="9143596" y="1527052"/>
                  </a:lnTo>
                  <a:lnTo>
                    <a:pt x="9154040" y="1499697"/>
                  </a:lnTo>
                  <a:lnTo>
                    <a:pt x="9159081" y="1494298"/>
                  </a:lnTo>
                  <a:lnTo>
                    <a:pt x="9155480" y="1487459"/>
                  </a:lnTo>
                  <a:lnTo>
                    <a:pt x="9154040" y="1480620"/>
                  </a:lnTo>
                  <a:lnTo>
                    <a:pt x="9154040" y="1468382"/>
                  </a:lnTo>
                  <a:lnTo>
                    <a:pt x="9154040" y="1463343"/>
                  </a:lnTo>
                  <a:lnTo>
                    <a:pt x="9155480" y="1459744"/>
                  </a:lnTo>
                  <a:lnTo>
                    <a:pt x="9172766" y="1430229"/>
                  </a:lnTo>
                  <a:lnTo>
                    <a:pt x="9190051" y="1400714"/>
                  </a:lnTo>
                  <a:lnTo>
                    <a:pt x="9196894" y="1385237"/>
                  </a:lnTo>
                  <a:lnTo>
                    <a:pt x="9204096" y="1367960"/>
                  </a:lnTo>
                  <a:lnTo>
                    <a:pt x="9198694" y="1362921"/>
                  </a:lnTo>
                  <a:lnTo>
                    <a:pt x="9191852" y="1356082"/>
                  </a:lnTo>
                  <a:lnTo>
                    <a:pt x="9188251" y="1348883"/>
                  </a:lnTo>
                  <a:lnTo>
                    <a:pt x="9185010" y="1342044"/>
                  </a:lnTo>
                  <a:lnTo>
                    <a:pt x="9181408" y="1337005"/>
                  </a:lnTo>
                  <a:lnTo>
                    <a:pt x="9176367" y="1337005"/>
                  </a:lnTo>
                  <a:lnTo>
                    <a:pt x="9165923" y="1337005"/>
                  </a:lnTo>
                  <a:lnTo>
                    <a:pt x="9155480" y="1338805"/>
                  </a:lnTo>
                  <a:lnTo>
                    <a:pt x="9141796" y="1342044"/>
                  </a:lnTo>
                  <a:lnTo>
                    <a:pt x="9131352" y="1347443"/>
                  </a:lnTo>
                  <a:lnTo>
                    <a:pt x="9120909" y="1347443"/>
                  </a:lnTo>
                  <a:lnTo>
                    <a:pt x="9110465" y="1347443"/>
                  </a:lnTo>
                  <a:lnTo>
                    <a:pt x="9101822" y="1342044"/>
                  </a:lnTo>
                  <a:lnTo>
                    <a:pt x="9100022" y="1347443"/>
                  </a:lnTo>
                  <a:lnTo>
                    <a:pt x="9100022" y="1352482"/>
                  </a:lnTo>
                  <a:lnTo>
                    <a:pt x="9093180" y="1364720"/>
                  </a:lnTo>
                  <a:lnTo>
                    <a:pt x="9089578" y="1369759"/>
                  </a:lnTo>
                  <a:lnTo>
                    <a:pt x="9084537" y="1372999"/>
                  </a:lnTo>
                  <a:lnTo>
                    <a:pt x="9079495" y="1376598"/>
                  </a:lnTo>
                  <a:lnTo>
                    <a:pt x="9074093" y="1380198"/>
                  </a:lnTo>
                  <a:lnTo>
                    <a:pt x="9060409" y="1381637"/>
                  </a:lnTo>
                  <a:lnTo>
                    <a:pt x="9051766" y="1380198"/>
                  </a:lnTo>
                  <a:lnTo>
                    <a:pt x="9041322" y="1376598"/>
                  </a:lnTo>
                  <a:lnTo>
                    <a:pt x="9030879" y="1371559"/>
                  </a:lnTo>
                  <a:lnTo>
                    <a:pt x="9022236" y="1364720"/>
                  </a:lnTo>
                  <a:lnTo>
                    <a:pt x="9013593" y="1354282"/>
                  </a:lnTo>
                  <a:lnTo>
                    <a:pt x="9006751" y="1338805"/>
                  </a:lnTo>
                  <a:lnTo>
                    <a:pt x="9004950" y="1330166"/>
                  </a:lnTo>
                  <a:lnTo>
                    <a:pt x="9003150" y="1321528"/>
                  </a:lnTo>
                  <a:lnTo>
                    <a:pt x="9003150" y="1309290"/>
                  </a:lnTo>
                  <a:lnTo>
                    <a:pt x="9003150" y="1297052"/>
                  </a:lnTo>
                  <a:lnTo>
                    <a:pt x="9004950" y="1269337"/>
                  </a:lnTo>
                  <a:lnTo>
                    <a:pt x="9006751" y="1241622"/>
                  </a:lnTo>
                  <a:lnTo>
                    <a:pt x="9006751" y="1189791"/>
                  </a:lnTo>
                  <a:lnTo>
                    <a:pt x="9006751" y="1094408"/>
                  </a:lnTo>
                  <a:lnTo>
                    <a:pt x="9004950" y="1047976"/>
                  </a:lnTo>
                  <a:lnTo>
                    <a:pt x="9003150" y="999384"/>
                  </a:lnTo>
                  <a:lnTo>
                    <a:pt x="9001710" y="952593"/>
                  </a:lnTo>
                  <a:lnTo>
                    <a:pt x="8999909" y="905801"/>
                  </a:lnTo>
                  <a:lnTo>
                    <a:pt x="8999909" y="819416"/>
                  </a:lnTo>
                  <a:lnTo>
                    <a:pt x="8999909" y="798540"/>
                  </a:lnTo>
                  <a:lnTo>
                    <a:pt x="9018635" y="803939"/>
                  </a:lnTo>
                  <a:lnTo>
                    <a:pt x="9029078" y="808978"/>
                  </a:lnTo>
                  <a:lnTo>
                    <a:pt x="9037721" y="814017"/>
                  </a:lnTo>
                  <a:lnTo>
                    <a:pt x="9046364" y="819416"/>
                  </a:lnTo>
                  <a:lnTo>
                    <a:pt x="9055007" y="826255"/>
                  </a:lnTo>
                  <a:lnTo>
                    <a:pt x="9058608" y="833094"/>
                  </a:lnTo>
                  <a:lnTo>
                    <a:pt x="9061849" y="838133"/>
                  </a:lnTo>
                  <a:lnTo>
                    <a:pt x="9065450" y="843532"/>
                  </a:lnTo>
                  <a:lnTo>
                    <a:pt x="9091379" y="833094"/>
                  </a:lnTo>
                  <a:lnTo>
                    <a:pt x="9119108" y="824455"/>
                  </a:lnTo>
                  <a:lnTo>
                    <a:pt x="9150438" y="819416"/>
                  </a:lnTo>
                  <a:lnTo>
                    <a:pt x="9181408" y="815817"/>
                  </a:lnTo>
                  <a:lnTo>
                    <a:pt x="9212739" y="810778"/>
                  </a:lnTo>
                  <a:lnTo>
                    <a:pt x="9240468" y="803939"/>
                  </a:lnTo>
                  <a:lnTo>
                    <a:pt x="9268197" y="795300"/>
                  </a:lnTo>
                  <a:lnTo>
                    <a:pt x="9292325" y="783063"/>
                  </a:lnTo>
                  <a:close/>
                  <a:moveTo>
                    <a:pt x="524307" y="769015"/>
                  </a:moveTo>
                  <a:lnTo>
                    <a:pt x="515671" y="775856"/>
                  </a:lnTo>
                  <a:lnTo>
                    <a:pt x="522508" y="774056"/>
                  </a:lnTo>
                  <a:close/>
                  <a:moveTo>
                    <a:pt x="7051945" y="765175"/>
                  </a:moveTo>
                  <a:lnTo>
                    <a:pt x="7084714" y="765175"/>
                  </a:lnTo>
                  <a:lnTo>
                    <a:pt x="7119284" y="765175"/>
                  </a:lnTo>
                  <a:lnTo>
                    <a:pt x="7156015" y="770216"/>
                  </a:lnTo>
                  <a:lnTo>
                    <a:pt x="7190585" y="777417"/>
                  </a:lnTo>
                  <a:lnTo>
                    <a:pt x="7223354" y="786059"/>
                  </a:lnTo>
                  <a:lnTo>
                    <a:pt x="7252522" y="797941"/>
                  </a:lnTo>
                  <a:lnTo>
                    <a:pt x="7282051" y="813424"/>
                  </a:lnTo>
                  <a:lnTo>
                    <a:pt x="7308338" y="830708"/>
                  </a:lnTo>
                  <a:lnTo>
                    <a:pt x="7334266" y="849791"/>
                  </a:lnTo>
                  <a:lnTo>
                    <a:pt x="7356592" y="874276"/>
                  </a:lnTo>
                  <a:lnTo>
                    <a:pt x="7373877" y="881118"/>
                  </a:lnTo>
                  <a:lnTo>
                    <a:pt x="7389362" y="891560"/>
                  </a:lnTo>
                  <a:lnTo>
                    <a:pt x="7407007" y="902002"/>
                  </a:lnTo>
                  <a:lnTo>
                    <a:pt x="7424292" y="915684"/>
                  </a:lnTo>
                  <a:lnTo>
                    <a:pt x="7434735" y="924326"/>
                  </a:lnTo>
                  <a:lnTo>
                    <a:pt x="7443377" y="934768"/>
                  </a:lnTo>
                  <a:lnTo>
                    <a:pt x="7458862" y="955652"/>
                  </a:lnTo>
                  <a:lnTo>
                    <a:pt x="7476146" y="983017"/>
                  </a:lnTo>
                  <a:lnTo>
                    <a:pt x="7477947" y="986618"/>
                  </a:lnTo>
                  <a:lnTo>
                    <a:pt x="7477947" y="1000661"/>
                  </a:lnTo>
                  <a:lnTo>
                    <a:pt x="7467504" y="1007502"/>
                  </a:lnTo>
                  <a:lnTo>
                    <a:pt x="7464263" y="1007502"/>
                  </a:lnTo>
                  <a:lnTo>
                    <a:pt x="7465703" y="1011103"/>
                  </a:lnTo>
                  <a:lnTo>
                    <a:pt x="7469305" y="1014343"/>
                  </a:lnTo>
                  <a:lnTo>
                    <a:pt x="7472906" y="1019744"/>
                  </a:lnTo>
                  <a:lnTo>
                    <a:pt x="7481188" y="1019744"/>
                  </a:lnTo>
                  <a:lnTo>
                    <a:pt x="7488390" y="1021545"/>
                  </a:lnTo>
                  <a:lnTo>
                    <a:pt x="7497032" y="1022985"/>
                  </a:lnTo>
                  <a:lnTo>
                    <a:pt x="7503874" y="1026586"/>
                  </a:lnTo>
                  <a:lnTo>
                    <a:pt x="7508916" y="1030186"/>
                  </a:lnTo>
                  <a:lnTo>
                    <a:pt x="7515758" y="1037028"/>
                  </a:lnTo>
                  <a:lnTo>
                    <a:pt x="7521159" y="1043869"/>
                  </a:lnTo>
                  <a:lnTo>
                    <a:pt x="7526201" y="1050710"/>
                  </a:lnTo>
                  <a:lnTo>
                    <a:pt x="7528001" y="1062953"/>
                  </a:lnTo>
                  <a:lnTo>
                    <a:pt x="7529802" y="1071594"/>
                  </a:lnTo>
                  <a:lnTo>
                    <a:pt x="7528001" y="1080236"/>
                  </a:lnTo>
                  <a:lnTo>
                    <a:pt x="7524400" y="1088878"/>
                  </a:lnTo>
                  <a:lnTo>
                    <a:pt x="7521159" y="1092478"/>
                  </a:lnTo>
                  <a:lnTo>
                    <a:pt x="7528001" y="1093919"/>
                  </a:lnTo>
                  <a:lnTo>
                    <a:pt x="7536644" y="1095719"/>
                  </a:lnTo>
                  <a:lnTo>
                    <a:pt x="7547087" y="1100760"/>
                  </a:lnTo>
                  <a:lnTo>
                    <a:pt x="7553929" y="1102560"/>
                  </a:lnTo>
                  <a:lnTo>
                    <a:pt x="7555729" y="1109402"/>
                  </a:lnTo>
                  <a:lnTo>
                    <a:pt x="7576615" y="1167013"/>
                  </a:lnTo>
                  <a:lnTo>
                    <a:pt x="7597501" y="1227504"/>
                  </a:lnTo>
                  <a:lnTo>
                    <a:pt x="7616587" y="1289796"/>
                  </a:lnTo>
                  <a:lnTo>
                    <a:pt x="7633872" y="1353889"/>
                  </a:lnTo>
                  <a:lnTo>
                    <a:pt x="7647556" y="1423022"/>
                  </a:lnTo>
                  <a:lnTo>
                    <a:pt x="7701211" y="1397097"/>
                  </a:lnTo>
                  <a:lnTo>
                    <a:pt x="7650796" y="1435265"/>
                  </a:lnTo>
                  <a:lnTo>
                    <a:pt x="7661239" y="1509439"/>
                  </a:lnTo>
                  <a:lnTo>
                    <a:pt x="7669882" y="1565250"/>
                  </a:lnTo>
                  <a:lnTo>
                    <a:pt x="7677084" y="1620340"/>
                  </a:lnTo>
                  <a:lnTo>
                    <a:pt x="7692568" y="1728001"/>
                  </a:lnTo>
                  <a:lnTo>
                    <a:pt x="7703012" y="1837102"/>
                  </a:lnTo>
                  <a:lnTo>
                    <a:pt x="7708053" y="1893993"/>
                  </a:lnTo>
                  <a:lnTo>
                    <a:pt x="7711654" y="1954485"/>
                  </a:lnTo>
                  <a:lnTo>
                    <a:pt x="7713455" y="1973568"/>
                  </a:lnTo>
                  <a:lnTo>
                    <a:pt x="7713455" y="1993012"/>
                  </a:lnTo>
                  <a:lnTo>
                    <a:pt x="7713455" y="2011736"/>
                  </a:lnTo>
                  <a:lnTo>
                    <a:pt x="7711654" y="2029019"/>
                  </a:lnTo>
                  <a:lnTo>
                    <a:pt x="7708053" y="2044502"/>
                  </a:lnTo>
                  <a:lnTo>
                    <a:pt x="7708053" y="2060345"/>
                  </a:lnTo>
                  <a:lnTo>
                    <a:pt x="7708053" y="2074028"/>
                  </a:lnTo>
                  <a:lnTo>
                    <a:pt x="7711654" y="2088071"/>
                  </a:lnTo>
                  <a:lnTo>
                    <a:pt x="7711654" y="2103554"/>
                  </a:lnTo>
                  <a:lnTo>
                    <a:pt x="7713455" y="2119037"/>
                  </a:lnTo>
                  <a:lnTo>
                    <a:pt x="7716696" y="2133079"/>
                  </a:lnTo>
                  <a:lnTo>
                    <a:pt x="7722097" y="2145322"/>
                  </a:lnTo>
                  <a:lnTo>
                    <a:pt x="7723898" y="2157204"/>
                  </a:lnTo>
                  <a:lnTo>
                    <a:pt x="7727139" y="2179528"/>
                  </a:lnTo>
                  <a:lnTo>
                    <a:pt x="7728939" y="2198612"/>
                  </a:lnTo>
                  <a:lnTo>
                    <a:pt x="7739382" y="2204013"/>
                  </a:lnTo>
                  <a:lnTo>
                    <a:pt x="7753066" y="2210854"/>
                  </a:lnTo>
                  <a:lnTo>
                    <a:pt x="7772152" y="2216255"/>
                  </a:lnTo>
                  <a:lnTo>
                    <a:pt x="7796278" y="2223097"/>
                  </a:lnTo>
                  <a:lnTo>
                    <a:pt x="7822566" y="2228138"/>
                  </a:lnTo>
                  <a:lnTo>
                    <a:pt x="7846693" y="2231738"/>
                  </a:lnTo>
                  <a:lnTo>
                    <a:pt x="7867579" y="2231738"/>
                  </a:lnTo>
                  <a:lnTo>
                    <a:pt x="7886664" y="2229938"/>
                  </a:lnTo>
                  <a:lnTo>
                    <a:pt x="7897107" y="2228138"/>
                  </a:lnTo>
                  <a:lnTo>
                    <a:pt x="7905750" y="2226337"/>
                  </a:lnTo>
                  <a:lnTo>
                    <a:pt x="7912592" y="2223097"/>
                  </a:lnTo>
                  <a:lnTo>
                    <a:pt x="7917633" y="2219496"/>
                  </a:lnTo>
                  <a:lnTo>
                    <a:pt x="7926276" y="2214455"/>
                  </a:lnTo>
                  <a:lnTo>
                    <a:pt x="7933118" y="2210854"/>
                  </a:lnTo>
                  <a:lnTo>
                    <a:pt x="7939960" y="2209054"/>
                  </a:lnTo>
                  <a:lnTo>
                    <a:pt x="7947162" y="2209054"/>
                  </a:lnTo>
                  <a:lnTo>
                    <a:pt x="7954004" y="2210854"/>
                  </a:lnTo>
                  <a:lnTo>
                    <a:pt x="7960846" y="2212655"/>
                  </a:lnTo>
                  <a:lnTo>
                    <a:pt x="7974890" y="2221296"/>
                  </a:lnTo>
                  <a:lnTo>
                    <a:pt x="7979931" y="2224897"/>
                  </a:lnTo>
                  <a:lnTo>
                    <a:pt x="7981732" y="2229938"/>
                  </a:lnTo>
                  <a:lnTo>
                    <a:pt x="7983532" y="2242180"/>
                  </a:lnTo>
                  <a:lnTo>
                    <a:pt x="7981732" y="2252622"/>
                  </a:lnTo>
                  <a:lnTo>
                    <a:pt x="7979931" y="2261264"/>
                  </a:lnTo>
                  <a:lnTo>
                    <a:pt x="7976690" y="2268105"/>
                  </a:lnTo>
                  <a:lnTo>
                    <a:pt x="7973089" y="2273146"/>
                  </a:lnTo>
                  <a:lnTo>
                    <a:pt x="7969488" y="2276747"/>
                  </a:lnTo>
                  <a:lnTo>
                    <a:pt x="7959045" y="2281788"/>
                  </a:lnTo>
                  <a:lnTo>
                    <a:pt x="7955804" y="2283588"/>
                  </a:lnTo>
                  <a:lnTo>
                    <a:pt x="7952203" y="2288989"/>
                  </a:lnTo>
                  <a:lnTo>
                    <a:pt x="7952203" y="2295831"/>
                  </a:lnTo>
                  <a:lnTo>
                    <a:pt x="7950403" y="2300872"/>
                  </a:lnTo>
                  <a:lnTo>
                    <a:pt x="7952203" y="2316355"/>
                  </a:lnTo>
                  <a:lnTo>
                    <a:pt x="7955804" y="2328597"/>
                  </a:lnTo>
                  <a:lnTo>
                    <a:pt x="7960846" y="2337239"/>
                  </a:lnTo>
                  <a:lnTo>
                    <a:pt x="7966247" y="2342280"/>
                  </a:lnTo>
                  <a:lnTo>
                    <a:pt x="7974890" y="2351281"/>
                  </a:lnTo>
                  <a:lnTo>
                    <a:pt x="7987133" y="2359923"/>
                  </a:lnTo>
                  <a:lnTo>
                    <a:pt x="8011260" y="2373606"/>
                  </a:lnTo>
                  <a:lnTo>
                    <a:pt x="8018102" y="2379007"/>
                  </a:lnTo>
                  <a:lnTo>
                    <a:pt x="8018102" y="2387648"/>
                  </a:lnTo>
                  <a:lnTo>
                    <a:pt x="8018102" y="2398090"/>
                  </a:lnTo>
                  <a:lnTo>
                    <a:pt x="8016662" y="2406732"/>
                  </a:lnTo>
                  <a:lnTo>
                    <a:pt x="8013061" y="2415374"/>
                  </a:lnTo>
                  <a:lnTo>
                    <a:pt x="8007659" y="2420415"/>
                  </a:lnTo>
                  <a:lnTo>
                    <a:pt x="8002618" y="2425816"/>
                  </a:lnTo>
                  <a:lnTo>
                    <a:pt x="7997216" y="2429056"/>
                  </a:lnTo>
                  <a:lnTo>
                    <a:pt x="7992175" y="2430857"/>
                  </a:lnTo>
                  <a:lnTo>
                    <a:pt x="7985333" y="2432657"/>
                  </a:lnTo>
                  <a:lnTo>
                    <a:pt x="7981732" y="2432657"/>
                  </a:lnTo>
                  <a:lnTo>
                    <a:pt x="7981732" y="2435898"/>
                  </a:lnTo>
                  <a:lnTo>
                    <a:pt x="7981732" y="2515833"/>
                  </a:lnTo>
                  <a:lnTo>
                    <a:pt x="7979931" y="2533116"/>
                  </a:lnTo>
                  <a:lnTo>
                    <a:pt x="7983532" y="2548599"/>
                  </a:lnTo>
                  <a:lnTo>
                    <a:pt x="7987133" y="2560842"/>
                  </a:lnTo>
                  <a:lnTo>
                    <a:pt x="7995776" y="2570564"/>
                  </a:lnTo>
                  <a:lnTo>
                    <a:pt x="8002618" y="2577765"/>
                  </a:lnTo>
                  <a:lnTo>
                    <a:pt x="7999017" y="2586407"/>
                  </a:lnTo>
                  <a:lnTo>
                    <a:pt x="7993975" y="2598289"/>
                  </a:lnTo>
                  <a:lnTo>
                    <a:pt x="7987133" y="2606931"/>
                  </a:lnTo>
                  <a:lnTo>
                    <a:pt x="7978131" y="2614132"/>
                  </a:lnTo>
                  <a:lnTo>
                    <a:pt x="7968048" y="2619173"/>
                  </a:lnTo>
                  <a:lnTo>
                    <a:pt x="7968048" y="2624214"/>
                  </a:lnTo>
                  <a:lnTo>
                    <a:pt x="7969488" y="2646898"/>
                  </a:lnTo>
                  <a:lnTo>
                    <a:pt x="7971289" y="2655540"/>
                  </a:lnTo>
                  <a:lnTo>
                    <a:pt x="7964447" y="2660941"/>
                  </a:lnTo>
                  <a:lnTo>
                    <a:pt x="7926276" y="2688666"/>
                  </a:lnTo>
                  <a:lnTo>
                    <a:pt x="7917633" y="2695508"/>
                  </a:lnTo>
                  <a:lnTo>
                    <a:pt x="7907190" y="2702349"/>
                  </a:lnTo>
                  <a:lnTo>
                    <a:pt x="7898548" y="2709190"/>
                  </a:lnTo>
                  <a:lnTo>
                    <a:pt x="7889905" y="2716032"/>
                  </a:lnTo>
                  <a:lnTo>
                    <a:pt x="7886664" y="2721433"/>
                  </a:lnTo>
                  <a:lnTo>
                    <a:pt x="7879822" y="2721433"/>
                  </a:lnTo>
                  <a:lnTo>
                    <a:pt x="7825807" y="2719632"/>
                  </a:lnTo>
                  <a:lnTo>
                    <a:pt x="7773952" y="2717832"/>
                  </a:lnTo>
                  <a:lnTo>
                    <a:pt x="7673483" y="2712791"/>
                  </a:lnTo>
                  <a:lnTo>
                    <a:pt x="7619828" y="2709190"/>
                  </a:lnTo>
                  <a:lnTo>
                    <a:pt x="7567973" y="2704149"/>
                  </a:lnTo>
                  <a:lnTo>
                    <a:pt x="7488390" y="2698748"/>
                  </a:lnTo>
                  <a:lnTo>
                    <a:pt x="7308338" y="2686866"/>
                  </a:lnTo>
                  <a:lnTo>
                    <a:pt x="7262965" y="2685066"/>
                  </a:lnTo>
                  <a:lnTo>
                    <a:pt x="7217953" y="2686866"/>
                  </a:lnTo>
                  <a:lnTo>
                    <a:pt x="7119284" y="2690107"/>
                  </a:lnTo>
                  <a:lnTo>
                    <a:pt x="7107401" y="2691907"/>
                  </a:lnTo>
                  <a:lnTo>
                    <a:pt x="7103800" y="2678224"/>
                  </a:lnTo>
                  <a:lnTo>
                    <a:pt x="7093357" y="2619173"/>
                  </a:lnTo>
                  <a:lnTo>
                    <a:pt x="7091556" y="2614132"/>
                  </a:lnTo>
                  <a:lnTo>
                    <a:pt x="7091556" y="2608731"/>
                  </a:lnTo>
                  <a:lnTo>
                    <a:pt x="7088315" y="2603690"/>
                  </a:lnTo>
                  <a:lnTo>
                    <a:pt x="7082914" y="2598289"/>
                  </a:lnTo>
                  <a:lnTo>
                    <a:pt x="7081473" y="2596489"/>
                  </a:lnTo>
                  <a:lnTo>
                    <a:pt x="7076072" y="2596489"/>
                  </a:lnTo>
                  <a:lnTo>
                    <a:pt x="7062388" y="2596489"/>
                  </a:lnTo>
                  <a:lnTo>
                    <a:pt x="7062388" y="2581006"/>
                  </a:lnTo>
                  <a:lnTo>
                    <a:pt x="7062388" y="2565883"/>
                  </a:lnTo>
                  <a:lnTo>
                    <a:pt x="7065629" y="2550400"/>
                  </a:lnTo>
                  <a:lnTo>
                    <a:pt x="7071030" y="2536717"/>
                  </a:lnTo>
                  <a:lnTo>
                    <a:pt x="7077872" y="2522674"/>
                  </a:lnTo>
                  <a:lnTo>
                    <a:pt x="7076072" y="2522674"/>
                  </a:lnTo>
                  <a:lnTo>
                    <a:pt x="7069230" y="2520874"/>
                  </a:lnTo>
                  <a:lnTo>
                    <a:pt x="7064188" y="2515833"/>
                  </a:lnTo>
                  <a:lnTo>
                    <a:pt x="7058787" y="2508632"/>
                  </a:lnTo>
                  <a:lnTo>
                    <a:pt x="7055546" y="2499990"/>
                  </a:lnTo>
                  <a:lnTo>
                    <a:pt x="7051945" y="2489548"/>
                  </a:lnTo>
                  <a:lnTo>
                    <a:pt x="7050144" y="2479106"/>
                  </a:lnTo>
                  <a:lnTo>
                    <a:pt x="7050144" y="2468664"/>
                  </a:lnTo>
                  <a:lnTo>
                    <a:pt x="7051945" y="2458582"/>
                  </a:lnTo>
                  <a:lnTo>
                    <a:pt x="7055546" y="2449940"/>
                  </a:lnTo>
                  <a:lnTo>
                    <a:pt x="7060587" y="2441299"/>
                  </a:lnTo>
                  <a:lnTo>
                    <a:pt x="7067429" y="2434097"/>
                  </a:lnTo>
                  <a:lnTo>
                    <a:pt x="7076072" y="2427256"/>
                  </a:lnTo>
                  <a:lnTo>
                    <a:pt x="7100199" y="2413573"/>
                  </a:lnTo>
                  <a:lnTo>
                    <a:pt x="7122885" y="2401331"/>
                  </a:lnTo>
                  <a:lnTo>
                    <a:pt x="7124686" y="2306273"/>
                  </a:lnTo>
                  <a:lnTo>
                    <a:pt x="7127927" y="2204013"/>
                  </a:lnTo>
                  <a:lnTo>
                    <a:pt x="7129727" y="2179528"/>
                  </a:lnTo>
                  <a:lnTo>
                    <a:pt x="7131528" y="2119037"/>
                  </a:lnTo>
                  <a:lnTo>
                    <a:pt x="7133328" y="2056745"/>
                  </a:lnTo>
                  <a:lnTo>
                    <a:pt x="7131528" y="1994452"/>
                  </a:lnTo>
                  <a:lnTo>
                    <a:pt x="7129727" y="1933961"/>
                  </a:lnTo>
                  <a:lnTo>
                    <a:pt x="7124686" y="1874909"/>
                  </a:lnTo>
                  <a:lnTo>
                    <a:pt x="7119284" y="1816218"/>
                  </a:lnTo>
                  <a:lnTo>
                    <a:pt x="7110642" y="1758967"/>
                  </a:lnTo>
                  <a:lnTo>
                    <a:pt x="7103800" y="1707117"/>
                  </a:lnTo>
                  <a:lnTo>
                    <a:pt x="7096958" y="1681192"/>
                  </a:lnTo>
                  <a:lnTo>
                    <a:pt x="7090116" y="1654907"/>
                  </a:lnTo>
                  <a:lnTo>
                    <a:pt x="7081473" y="1630782"/>
                  </a:lnTo>
                  <a:lnTo>
                    <a:pt x="7072831" y="1608458"/>
                  </a:lnTo>
                  <a:lnTo>
                    <a:pt x="7062388" y="1585774"/>
                  </a:lnTo>
                  <a:lnTo>
                    <a:pt x="7051945" y="1565250"/>
                  </a:lnTo>
                  <a:lnTo>
                    <a:pt x="7039701" y="1546166"/>
                  </a:lnTo>
                  <a:lnTo>
                    <a:pt x="7027818" y="1528523"/>
                  </a:lnTo>
                  <a:lnTo>
                    <a:pt x="7017375" y="1516640"/>
                  </a:lnTo>
                  <a:lnTo>
                    <a:pt x="7006932" y="1502598"/>
                  </a:lnTo>
                  <a:lnTo>
                    <a:pt x="6994689" y="1492155"/>
                  </a:lnTo>
                  <a:lnTo>
                    <a:pt x="6982445" y="1480273"/>
                  </a:lnTo>
                  <a:lnTo>
                    <a:pt x="6968761" y="1469831"/>
                  </a:lnTo>
                  <a:lnTo>
                    <a:pt x="6953277" y="1461190"/>
                  </a:lnTo>
                  <a:lnTo>
                    <a:pt x="6937432" y="1452548"/>
                  </a:lnTo>
                  <a:lnTo>
                    <a:pt x="6920507" y="1443906"/>
                  </a:lnTo>
                  <a:lnTo>
                    <a:pt x="6903222" y="1437065"/>
                  </a:lnTo>
                  <a:lnTo>
                    <a:pt x="6884137" y="1429863"/>
                  </a:lnTo>
                  <a:lnTo>
                    <a:pt x="6865051" y="1424822"/>
                  </a:lnTo>
                  <a:lnTo>
                    <a:pt x="6842365" y="1421222"/>
                  </a:lnTo>
                  <a:lnTo>
                    <a:pt x="6819678" y="1419782"/>
                  </a:lnTo>
                  <a:lnTo>
                    <a:pt x="6795552" y="1417981"/>
                  </a:lnTo>
                  <a:lnTo>
                    <a:pt x="6769624" y="1417981"/>
                  </a:lnTo>
                  <a:lnTo>
                    <a:pt x="6743697" y="1417981"/>
                  </a:lnTo>
                  <a:lnTo>
                    <a:pt x="6728212" y="1421222"/>
                  </a:lnTo>
                  <a:lnTo>
                    <a:pt x="6714168" y="1424822"/>
                  </a:lnTo>
                  <a:lnTo>
                    <a:pt x="6700484" y="1431664"/>
                  </a:lnTo>
                  <a:lnTo>
                    <a:pt x="6686440" y="1438865"/>
                  </a:lnTo>
                  <a:lnTo>
                    <a:pt x="6672756" y="1445707"/>
                  </a:lnTo>
                  <a:lnTo>
                    <a:pt x="6656912" y="1448947"/>
                  </a:lnTo>
                  <a:lnTo>
                    <a:pt x="6641427" y="1450747"/>
                  </a:lnTo>
                  <a:lnTo>
                    <a:pt x="6625943" y="1448947"/>
                  </a:lnTo>
                  <a:lnTo>
                    <a:pt x="6619101" y="1474872"/>
                  </a:lnTo>
                  <a:lnTo>
                    <a:pt x="6615500" y="1502598"/>
                  </a:lnTo>
                  <a:lnTo>
                    <a:pt x="6614060" y="1530323"/>
                  </a:lnTo>
                  <a:lnTo>
                    <a:pt x="6615500" y="1559849"/>
                  </a:lnTo>
                  <a:lnTo>
                    <a:pt x="6620901" y="1627542"/>
                  </a:lnTo>
                  <a:lnTo>
                    <a:pt x="6622702" y="1660308"/>
                  </a:lnTo>
                  <a:lnTo>
                    <a:pt x="6622702" y="1693074"/>
                  </a:lnTo>
                  <a:lnTo>
                    <a:pt x="6622702" y="1703516"/>
                  </a:lnTo>
                  <a:lnTo>
                    <a:pt x="6620901" y="1710718"/>
                  </a:lnTo>
                  <a:lnTo>
                    <a:pt x="6617300" y="1717559"/>
                  </a:lnTo>
                  <a:lnTo>
                    <a:pt x="6614060" y="1728001"/>
                  </a:lnTo>
                  <a:lnTo>
                    <a:pt x="6610458" y="1734842"/>
                  </a:lnTo>
                  <a:lnTo>
                    <a:pt x="6608658" y="1771209"/>
                  </a:lnTo>
                  <a:lnTo>
                    <a:pt x="6610458" y="1803976"/>
                  </a:lnTo>
                  <a:lnTo>
                    <a:pt x="6612259" y="1835302"/>
                  </a:lnTo>
                  <a:lnTo>
                    <a:pt x="6619101" y="1866268"/>
                  </a:lnTo>
                  <a:lnTo>
                    <a:pt x="6622702" y="1900834"/>
                  </a:lnTo>
                  <a:lnTo>
                    <a:pt x="6624142" y="1935401"/>
                  </a:lnTo>
                  <a:lnTo>
                    <a:pt x="6624142" y="1970328"/>
                  </a:lnTo>
                  <a:lnTo>
                    <a:pt x="6622702" y="2004895"/>
                  </a:lnTo>
                  <a:lnTo>
                    <a:pt x="6622702" y="2025779"/>
                  </a:lnTo>
                  <a:lnTo>
                    <a:pt x="6620901" y="2035860"/>
                  </a:lnTo>
                  <a:lnTo>
                    <a:pt x="6619101" y="2049903"/>
                  </a:lnTo>
                  <a:lnTo>
                    <a:pt x="6617300" y="2058545"/>
                  </a:lnTo>
                  <a:lnTo>
                    <a:pt x="6617300" y="2067187"/>
                  </a:lnTo>
                  <a:lnTo>
                    <a:pt x="6622702" y="2086270"/>
                  </a:lnTo>
                  <a:lnTo>
                    <a:pt x="6622702" y="2105354"/>
                  </a:lnTo>
                  <a:lnTo>
                    <a:pt x="6625943" y="2120837"/>
                  </a:lnTo>
                  <a:lnTo>
                    <a:pt x="6631344" y="2138120"/>
                  </a:lnTo>
                  <a:lnTo>
                    <a:pt x="6639987" y="2155404"/>
                  </a:lnTo>
                  <a:lnTo>
                    <a:pt x="6646829" y="2174487"/>
                  </a:lnTo>
                  <a:lnTo>
                    <a:pt x="6648629" y="2193571"/>
                  </a:lnTo>
                  <a:lnTo>
                    <a:pt x="6650070" y="2214455"/>
                  </a:lnTo>
                  <a:lnTo>
                    <a:pt x="6646829" y="2235339"/>
                  </a:lnTo>
                  <a:lnTo>
                    <a:pt x="6653671" y="2231738"/>
                  </a:lnTo>
                  <a:lnTo>
                    <a:pt x="6660513" y="2226337"/>
                  </a:lnTo>
                  <a:lnTo>
                    <a:pt x="6669155" y="2219496"/>
                  </a:lnTo>
                  <a:lnTo>
                    <a:pt x="6681399" y="2214455"/>
                  </a:lnTo>
                  <a:lnTo>
                    <a:pt x="6695083" y="2212655"/>
                  </a:lnTo>
                  <a:lnTo>
                    <a:pt x="6712368" y="2210854"/>
                  </a:lnTo>
                  <a:lnTo>
                    <a:pt x="6719570" y="2210854"/>
                  </a:lnTo>
                  <a:lnTo>
                    <a:pt x="6722811" y="2214455"/>
                  </a:lnTo>
                  <a:lnTo>
                    <a:pt x="6731453" y="2224897"/>
                  </a:lnTo>
                  <a:lnTo>
                    <a:pt x="6736855" y="2235339"/>
                  </a:lnTo>
                  <a:lnTo>
                    <a:pt x="6741896" y="2247221"/>
                  </a:lnTo>
                  <a:lnTo>
                    <a:pt x="6745497" y="2261264"/>
                  </a:lnTo>
                  <a:lnTo>
                    <a:pt x="6764583" y="2263064"/>
                  </a:lnTo>
                  <a:lnTo>
                    <a:pt x="6780067" y="2269906"/>
                  </a:lnTo>
                  <a:lnTo>
                    <a:pt x="6793751" y="2276747"/>
                  </a:lnTo>
                  <a:lnTo>
                    <a:pt x="6804194" y="2288989"/>
                  </a:lnTo>
                  <a:lnTo>
                    <a:pt x="6811036" y="2297631"/>
                  </a:lnTo>
                  <a:lnTo>
                    <a:pt x="6818238" y="2295831"/>
                  </a:lnTo>
                  <a:lnTo>
                    <a:pt x="6811036" y="2299071"/>
                  </a:lnTo>
                  <a:lnTo>
                    <a:pt x="6826880" y="2319955"/>
                  </a:lnTo>
                  <a:lnTo>
                    <a:pt x="6842365" y="2342280"/>
                  </a:lnTo>
                  <a:lnTo>
                    <a:pt x="6854608" y="2364964"/>
                  </a:lnTo>
                  <a:lnTo>
                    <a:pt x="6830121" y="2364964"/>
                  </a:lnTo>
                  <a:lnTo>
                    <a:pt x="6830121" y="2366764"/>
                  </a:lnTo>
                  <a:lnTo>
                    <a:pt x="6826880" y="2371805"/>
                  </a:lnTo>
                  <a:lnTo>
                    <a:pt x="6821479" y="2377206"/>
                  </a:lnTo>
                  <a:lnTo>
                    <a:pt x="6823279" y="2409973"/>
                  </a:lnTo>
                  <a:lnTo>
                    <a:pt x="6825080" y="2442739"/>
                  </a:lnTo>
                  <a:lnTo>
                    <a:pt x="6823279" y="2472265"/>
                  </a:lnTo>
                  <a:lnTo>
                    <a:pt x="6821479" y="2501790"/>
                  </a:lnTo>
                  <a:lnTo>
                    <a:pt x="6819678" y="2529516"/>
                  </a:lnTo>
                  <a:lnTo>
                    <a:pt x="6818238" y="2559041"/>
                  </a:lnTo>
                  <a:lnTo>
                    <a:pt x="6819678" y="2591448"/>
                  </a:lnTo>
                  <a:lnTo>
                    <a:pt x="6821479" y="2626014"/>
                  </a:lnTo>
                  <a:lnTo>
                    <a:pt x="6821479" y="2634656"/>
                  </a:lnTo>
                  <a:lnTo>
                    <a:pt x="6812836" y="2640057"/>
                  </a:lnTo>
                  <a:lnTo>
                    <a:pt x="6780067" y="2659141"/>
                  </a:lnTo>
                  <a:lnTo>
                    <a:pt x="6749098" y="2678224"/>
                  </a:lnTo>
                  <a:lnTo>
                    <a:pt x="6691842" y="2712791"/>
                  </a:lnTo>
                  <a:lnTo>
                    <a:pt x="6669155" y="2728274"/>
                  </a:lnTo>
                  <a:lnTo>
                    <a:pt x="6664114" y="2728274"/>
                  </a:lnTo>
                  <a:lnTo>
                    <a:pt x="6575889" y="2731515"/>
                  </a:lnTo>
                  <a:lnTo>
                    <a:pt x="6487663" y="2733315"/>
                  </a:lnTo>
                  <a:lnTo>
                    <a:pt x="6411321" y="2731515"/>
                  </a:lnTo>
                  <a:lnTo>
                    <a:pt x="6153127" y="2721433"/>
                  </a:lnTo>
                  <a:lnTo>
                    <a:pt x="6089029" y="2717832"/>
                  </a:lnTo>
                  <a:lnTo>
                    <a:pt x="6026731" y="2717832"/>
                  </a:lnTo>
                  <a:lnTo>
                    <a:pt x="5968034" y="2717832"/>
                  </a:lnTo>
                  <a:lnTo>
                    <a:pt x="5910778" y="2721433"/>
                  </a:lnTo>
                  <a:lnTo>
                    <a:pt x="5878009" y="2721433"/>
                  </a:lnTo>
                  <a:lnTo>
                    <a:pt x="5846680" y="2721433"/>
                  </a:lnTo>
                  <a:lnTo>
                    <a:pt x="5817151" y="2719632"/>
                  </a:lnTo>
                  <a:lnTo>
                    <a:pt x="5789783" y="2716032"/>
                  </a:lnTo>
                  <a:lnTo>
                    <a:pt x="5762055" y="2710991"/>
                  </a:lnTo>
                  <a:lnTo>
                    <a:pt x="5735768" y="2705590"/>
                  </a:lnTo>
                  <a:lnTo>
                    <a:pt x="5711641" y="2698748"/>
                  </a:lnTo>
                  <a:lnTo>
                    <a:pt x="5685714" y="2690107"/>
                  </a:lnTo>
                  <a:lnTo>
                    <a:pt x="5677071" y="2686866"/>
                  </a:lnTo>
                  <a:lnTo>
                    <a:pt x="5677071" y="2676424"/>
                  </a:lnTo>
                  <a:lnTo>
                    <a:pt x="5677071" y="2582806"/>
                  </a:lnTo>
                  <a:lnTo>
                    <a:pt x="5675271" y="2536717"/>
                  </a:lnTo>
                  <a:lnTo>
                    <a:pt x="5673470" y="2489548"/>
                  </a:lnTo>
                  <a:lnTo>
                    <a:pt x="5671670" y="2480906"/>
                  </a:lnTo>
                  <a:lnTo>
                    <a:pt x="5668429" y="2396290"/>
                  </a:lnTo>
                  <a:lnTo>
                    <a:pt x="5666628" y="2352722"/>
                  </a:lnTo>
                  <a:lnTo>
                    <a:pt x="5664828" y="2311314"/>
                  </a:lnTo>
                  <a:lnTo>
                    <a:pt x="5664828" y="2299071"/>
                  </a:lnTo>
                  <a:lnTo>
                    <a:pt x="5677071" y="2297631"/>
                  </a:lnTo>
                  <a:lnTo>
                    <a:pt x="5694356" y="2295831"/>
                  </a:lnTo>
                  <a:lnTo>
                    <a:pt x="5708040" y="2294030"/>
                  </a:lnTo>
                  <a:lnTo>
                    <a:pt x="5716682" y="2297631"/>
                  </a:lnTo>
                  <a:lnTo>
                    <a:pt x="5725325" y="2300872"/>
                  </a:lnTo>
                  <a:lnTo>
                    <a:pt x="5727125" y="2306273"/>
                  </a:lnTo>
                  <a:lnTo>
                    <a:pt x="5732527" y="2309513"/>
                  </a:lnTo>
                  <a:lnTo>
                    <a:pt x="5739369" y="2313114"/>
                  </a:lnTo>
                  <a:lnTo>
                    <a:pt x="5748011" y="2314914"/>
                  </a:lnTo>
                  <a:lnTo>
                    <a:pt x="5753413" y="2313114"/>
                  </a:lnTo>
                  <a:lnTo>
                    <a:pt x="5758454" y="2307713"/>
                  </a:lnTo>
                  <a:lnTo>
                    <a:pt x="5762055" y="2304472"/>
                  </a:lnTo>
                  <a:lnTo>
                    <a:pt x="5763856" y="2299071"/>
                  </a:lnTo>
                  <a:lnTo>
                    <a:pt x="5767097" y="2290430"/>
                  </a:lnTo>
                  <a:lnTo>
                    <a:pt x="5772498" y="2281788"/>
                  </a:lnTo>
                  <a:lnTo>
                    <a:pt x="5777540" y="2273146"/>
                  </a:lnTo>
                  <a:lnTo>
                    <a:pt x="5786182" y="2264865"/>
                  </a:lnTo>
                  <a:lnTo>
                    <a:pt x="5791224" y="2259464"/>
                  </a:lnTo>
                  <a:lnTo>
                    <a:pt x="5879809" y="2259464"/>
                  </a:lnTo>
                  <a:lnTo>
                    <a:pt x="5893493" y="2259464"/>
                  </a:lnTo>
                  <a:lnTo>
                    <a:pt x="5905737" y="2255863"/>
                  </a:lnTo>
                  <a:lnTo>
                    <a:pt x="5916180" y="2252622"/>
                  </a:lnTo>
                  <a:lnTo>
                    <a:pt x="5924822" y="2247221"/>
                  </a:lnTo>
                  <a:lnTo>
                    <a:pt x="5908978" y="2252622"/>
                  </a:lnTo>
                  <a:lnTo>
                    <a:pt x="5923022" y="2240380"/>
                  </a:lnTo>
                  <a:lnTo>
                    <a:pt x="5917980" y="2126238"/>
                  </a:lnTo>
                  <a:lnTo>
                    <a:pt x="5914379" y="2013536"/>
                  </a:lnTo>
                  <a:lnTo>
                    <a:pt x="5914379" y="1900834"/>
                  </a:lnTo>
                  <a:lnTo>
                    <a:pt x="5917980" y="1789933"/>
                  </a:lnTo>
                  <a:lnTo>
                    <a:pt x="5917980" y="1729801"/>
                  </a:lnTo>
                  <a:lnTo>
                    <a:pt x="5923022" y="1535724"/>
                  </a:lnTo>
                  <a:lnTo>
                    <a:pt x="5924822" y="1353889"/>
                  </a:lnTo>
                  <a:lnTo>
                    <a:pt x="5917980" y="1348488"/>
                  </a:lnTo>
                  <a:lnTo>
                    <a:pt x="5907537" y="1343447"/>
                  </a:lnTo>
                  <a:lnTo>
                    <a:pt x="5898895" y="1338406"/>
                  </a:lnTo>
                  <a:lnTo>
                    <a:pt x="5888452" y="1334805"/>
                  </a:lnTo>
                  <a:lnTo>
                    <a:pt x="5872607" y="1333005"/>
                  </a:lnTo>
                  <a:lnTo>
                    <a:pt x="5857123" y="1331204"/>
                  </a:lnTo>
                  <a:lnTo>
                    <a:pt x="5824353" y="1327964"/>
                  </a:lnTo>
                  <a:lnTo>
                    <a:pt x="5793024" y="1327964"/>
                  </a:lnTo>
                  <a:lnTo>
                    <a:pt x="5775739" y="1326163"/>
                  </a:lnTo>
                  <a:lnTo>
                    <a:pt x="5760255" y="1324363"/>
                  </a:lnTo>
                  <a:lnTo>
                    <a:pt x="5746211" y="1324363"/>
                  </a:lnTo>
                  <a:lnTo>
                    <a:pt x="5732527" y="1322563"/>
                  </a:lnTo>
                  <a:lnTo>
                    <a:pt x="5716682" y="1317522"/>
                  </a:lnTo>
                  <a:lnTo>
                    <a:pt x="5702999" y="1310680"/>
                  </a:lnTo>
                  <a:lnTo>
                    <a:pt x="5696157" y="1307080"/>
                  </a:lnTo>
                  <a:lnTo>
                    <a:pt x="5696157" y="1300238"/>
                  </a:lnTo>
                  <a:lnTo>
                    <a:pt x="5690755" y="1263871"/>
                  </a:lnTo>
                  <a:lnTo>
                    <a:pt x="5688954" y="1242987"/>
                  </a:lnTo>
                  <a:lnTo>
                    <a:pt x="5687514" y="1223904"/>
                  </a:lnTo>
                  <a:lnTo>
                    <a:pt x="5687514" y="1057912"/>
                  </a:lnTo>
                  <a:lnTo>
                    <a:pt x="5685714" y="1030186"/>
                  </a:lnTo>
                  <a:lnTo>
                    <a:pt x="5682113" y="1005702"/>
                  </a:lnTo>
                  <a:lnTo>
                    <a:pt x="5675271" y="1009302"/>
                  </a:lnTo>
                  <a:lnTo>
                    <a:pt x="5671670" y="1014343"/>
                  </a:lnTo>
                  <a:lnTo>
                    <a:pt x="5668429" y="1019744"/>
                  </a:lnTo>
                  <a:lnTo>
                    <a:pt x="5664828" y="1022985"/>
                  </a:lnTo>
                  <a:lnTo>
                    <a:pt x="5659786" y="1024785"/>
                  </a:lnTo>
                  <a:lnTo>
                    <a:pt x="5652944" y="1026586"/>
                  </a:lnTo>
                  <a:lnTo>
                    <a:pt x="5646102" y="1026586"/>
                  </a:lnTo>
                  <a:lnTo>
                    <a:pt x="5628817" y="1022985"/>
                  </a:lnTo>
                  <a:lnTo>
                    <a:pt x="5616574" y="1021545"/>
                  </a:lnTo>
                  <a:lnTo>
                    <a:pt x="5616574" y="1009302"/>
                  </a:lnTo>
                  <a:lnTo>
                    <a:pt x="5618374" y="1000661"/>
                  </a:lnTo>
                  <a:lnTo>
                    <a:pt x="5619815" y="993459"/>
                  </a:lnTo>
                  <a:lnTo>
                    <a:pt x="5621615" y="986618"/>
                  </a:lnTo>
                  <a:lnTo>
                    <a:pt x="5627017" y="979777"/>
                  </a:lnTo>
                  <a:lnTo>
                    <a:pt x="5632058" y="974376"/>
                  </a:lnTo>
                  <a:lnTo>
                    <a:pt x="5638900" y="971135"/>
                  </a:lnTo>
                  <a:lnTo>
                    <a:pt x="5646102" y="967534"/>
                  </a:lnTo>
                  <a:lnTo>
                    <a:pt x="5654745" y="965734"/>
                  </a:lnTo>
                  <a:lnTo>
                    <a:pt x="5654745" y="948451"/>
                  </a:lnTo>
                  <a:lnTo>
                    <a:pt x="5654745" y="945210"/>
                  </a:lnTo>
                  <a:lnTo>
                    <a:pt x="5656185" y="939809"/>
                  </a:lnTo>
                  <a:lnTo>
                    <a:pt x="5663387" y="932968"/>
                  </a:lnTo>
                  <a:lnTo>
                    <a:pt x="5671670" y="927927"/>
                  </a:lnTo>
                  <a:lnTo>
                    <a:pt x="5680312" y="924326"/>
                  </a:lnTo>
                  <a:lnTo>
                    <a:pt x="5678872" y="907043"/>
                  </a:lnTo>
                  <a:lnTo>
                    <a:pt x="5678872" y="896601"/>
                  </a:lnTo>
                  <a:lnTo>
                    <a:pt x="5680312" y="886158"/>
                  </a:lnTo>
                  <a:lnTo>
                    <a:pt x="5680312" y="877517"/>
                  </a:lnTo>
                  <a:lnTo>
                    <a:pt x="5683913" y="863834"/>
                  </a:lnTo>
                  <a:lnTo>
                    <a:pt x="5687514" y="856633"/>
                  </a:lnTo>
                  <a:lnTo>
                    <a:pt x="5690755" y="851592"/>
                  </a:lnTo>
                  <a:lnTo>
                    <a:pt x="5697597" y="844750"/>
                  </a:lnTo>
                  <a:lnTo>
                    <a:pt x="5704799" y="841150"/>
                  </a:lnTo>
                  <a:lnTo>
                    <a:pt x="5713442" y="839350"/>
                  </a:lnTo>
                  <a:lnTo>
                    <a:pt x="5713442" y="830708"/>
                  </a:lnTo>
                  <a:lnTo>
                    <a:pt x="5715242" y="823866"/>
                  </a:lnTo>
                  <a:lnTo>
                    <a:pt x="5720283" y="815225"/>
                  </a:lnTo>
                  <a:lnTo>
                    <a:pt x="5725325" y="808383"/>
                  </a:lnTo>
                  <a:lnTo>
                    <a:pt x="5730726" y="803342"/>
                  </a:lnTo>
                  <a:lnTo>
                    <a:pt x="5737568" y="803342"/>
                  </a:lnTo>
                  <a:lnTo>
                    <a:pt x="5822553" y="806583"/>
                  </a:lnTo>
                  <a:lnTo>
                    <a:pt x="5917980" y="808383"/>
                  </a:lnTo>
                  <a:lnTo>
                    <a:pt x="6023490" y="808383"/>
                  </a:lnTo>
                  <a:lnTo>
                    <a:pt x="6140884" y="806583"/>
                  </a:lnTo>
                  <a:lnTo>
                    <a:pt x="6258638" y="803342"/>
                  </a:lnTo>
                  <a:lnTo>
                    <a:pt x="6373150" y="799742"/>
                  </a:lnTo>
                  <a:lnTo>
                    <a:pt x="6558244" y="792900"/>
                  </a:lnTo>
                  <a:lnTo>
                    <a:pt x="6560044" y="787499"/>
                  </a:lnTo>
                  <a:lnTo>
                    <a:pt x="6561845" y="782458"/>
                  </a:lnTo>
                  <a:lnTo>
                    <a:pt x="6565446" y="778858"/>
                  </a:lnTo>
                  <a:lnTo>
                    <a:pt x="6572288" y="775617"/>
                  </a:lnTo>
                  <a:lnTo>
                    <a:pt x="6584531" y="773817"/>
                  </a:lnTo>
                  <a:lnTo>
                    <a:pt x="6600015" y="777417"/>
                  </a:lnTo>
                  <a:lnTo>
                    <a:pt x="6614060" y="780658"/>
                  </a:lnTo>
                  <a:lnTo>
                    <a:pt x="6625943" y="787499"/>
                  </a:lnTo>
                  <a:lnTo>
                    <a:pt x="6631344" y="792900"/>
                  </a:lnTo>
                  <a:lnTo>
                    <a:pt x="6634585" y="797941"/>
                  </a:lnTo>
                  <a:lnTo>
                    <a:pt x="6636386" y="801542"/>
                  </a:lnTo>
                  <a:lnTo>
                    <a:pt x="6641427" y="817025"/>
                  </a:lnTo>
                  <a:lnTo>
                    <a:pt x="6648629" y="832508"/>
                  </a:lnTo>
                  <a:lnTo>
                    <a:pt x="6650070" y="842950"/>
                  </a:lnTo>
                  <a:lnTo>
                    <a:pt x="6651870" y="853392"/>
                  </a:lnTo>
                  <a:lnTo>
                    <a:pt x="6651870" y="874276"/>
                  </a:lnTo>
                  <a:lnTo>
                    <a:pt x="6653671" y="884718"/>
                  </a:lnTo>
                  <a:lnTo>
                    <a:pt x="6771425" y="839350"/>
                  </a:lnTo>
                  <a:lnTo>
                    <a:pt x="6865051" y="804783"/>
                  </a:lnTo>
                  <a:lnTo>
                    <a:pt x="6894580" y="794701"/>
                  </a:lnTo>
                  <a:lnTo>
                    <a:pt x="6925549" y="784259"/>
                  </a:lnTo>
                  <a:lnTo>
                    <a:pt x="6954717" y="777417"/>
                  </a:lnTo>
                  <a:lnTo>
                    <a:pt x="6986046" y="772016"/>
                  </a:lnTo>
                  <a:lnTo>
                    <a:pt x="7019176" y="768776"/>
                  </a:lnTo>
                  <a:close/>
                  <a:moveTo>
                    <a:pt x="1579760" y="695930"/>
                  </a:moveTo>
                  <a:lnTo>
                    <a:pt x="1555650" y="715012"/>
                  </a:lnTo>
                  <a:lnTo>
                    <a:pt x="1531180" y="732293"/>
                  </a:lnTo>
                  <a:lnTo>
                    <a:pt x="1507069" y="746334"/>
                  </a:lnTo>
                  <a:lnTo>
                    <a:pt x="1482959" y="760015"/>
                  </a:lnTo>
                  <a:lnTo>
                    <a:pt x="1465686" y="772256"/>
                  </a:lnTo>
                  <a:lnTo>
                    <a:pt x="1446614" y="784497"/>
                  </a:lnTo>
                  <a:lnTo>
                    <a:pt x="1429341" y="798178"/>
                  </a:lnTo>
                  <a:lnTo>
                    <a:pt x="1412068" y="815459"/>
                  </a:lnTo>
                  <a:lnTo>
                    <a:pt x="1420704" y="813659"/>
                  </a:lnTo>
                  <a:lnTo>
                    <a:pt x="1429341" y="813659"/>
                  </a:lnTo>
                  <a:lnTo>
                    <a:pt x="1443375" y="813659"/>
                  </a:lnTo>
                  <a:lnTo>
                    <a:pt x="1455251" y="817259"/>
                  </a:lnTo>
                  <a:lnTo>
                    <a:pt x="1463887" y="810419"/>
                  </a:lnTo>
                  <a:lnTo>
                    <a:pt x="1474323" y="801778"/>
                  </a:lnTo>
                  <a:lnTo>
                    <a:pt x="1482959" y="793137"/>
                  </a:lnTo>
                  <a:lnTo>
                    <a:pt x="1489797" y="782697"/>
                  </a:lnTo>
                  <a:lnTo>
                    <a:pt x="1507069" y="763615"/>
                  </a:lnTo>
                  <a:lnTo>
                    <a:pt x="1526142" y="744534"/>
                  </a:lnTo>
                  <a:lnTo>
                    <a:pt x="1536578" y="734093"/>
                  </a:lnTo>
                  <a:lnTo>
                    <a:pt x="1547013" y="725452"/>
                  </a:lnTo>
                  <a:lnTo>
                    <a:pt x="1559248" y="718612"/>
                  </a:lnTo>
                  <a:lnTo>
                    <a:pt x="1571124" y="711411"/>
                  </a:lnTo>
                  <a:lnTo>
                    <a:pt x="1576521" y="704571"/>
                  </a:lnTo>
                  <a:close/>
                  <a:moveTo>
                    <a:pt x="1422504" y="640846"/>
                  </a:moveTo>
                  <a:lnTo>
                    <a:pt x="1386158" y="659928"/>
                  </a:lnTo>
                  <a:lnTo>
                    <a:pt x="1351253" y="682249"/>
                  </a:lnTo>
                  <a:lnTo>
                    <a:pt x="1316707" y="706371"/>
                  </a:lnTo>
                  <a:lnTo>
                    <a:pt x="1282160" y="732293"/>
                  </a:lnTo>
                  <a:lnTo>
                    <a:pt x="1277123" y="739493"/>
                  </a:lnTo>
                  <a:lnTo>
                    <a:pt x="1266687" y="751374"/>
                  </a:lnTo>
                  <a:lnTo>
                    <a:pt x="1275323" y="742734"/>
                  </a:lnTo>
                  <a:lnTo>
                    <a:pt x="1283960" y="737693"/>
                  </a:lnTo>
                  <a:lnTo>
                    <a:pt x="1294396" y="732293"/>
                  </a:lnTo>
                  <a:lnTo>
                    <a:pt x="1303032" y="729053"/>
                  </a:lnTo>
                  <a:lnTo>
                    <a:pt x="1316707" y="725452"/>
                  </a:lnTo>
                  <a:lnTo>
                    <a:pt x="1332540" y="718612"/>
                  </a:lnTo>
                  <a:lnTo>
                    <a:pt x="1346215" y="708171"/>
                  </a:lnTo>
                  <a:lnTo>
                    <a:pt x="1359889" y="694130"/>
                  </a:lnTo>
                  <a:lnTo>
                    <a:pt x="1389397" y="668568"/>
                  </a:lnTo>
                  <a:close/>
                  <a:moveTo>
                    <a:pt x="2449648" y="632908"/>
                  </a:moveTo>
                  <a:lnTo>
                    <a:pt x="2392414" y="669263"/>
                  </a:lnTo>
                  <a:lnTo>
                    <a:pt x="2364696" y="684741"/>
                  </a:lnTo>
                  <a:lnTo>
                    <a:pt x="2347418" y="693380"/>
                  </a:lnTo>
                  <a:lnTo>
                    <a:pt x="2331939" y="702019"/>
                  </a:lnTo>
                  <a:lnTo>
                    <a:pt x="2299182" y="724336"/>
                  </a:lnTo>
                  <a:lnTo>
                    <a:pt x="2321500" y="713898"/>
                  </a:lnTo>
                  <a:lnTo>
                    <a:pt x="2326899" y="707058"/>
                  </a:lnTo>
                  <a:lnTo>
                    <a:pt x="2331939" y="703459"/>
                  </a:lnTo>
                  <a:lnTo>
                    <a:pt x="2336979" y="700219"/>
                  </a:lnTo>
                  <a:lnTo>
                    <a:pt x="2345618" y="698419"/>
                  </a:lnTo>
                  <a:lnTo>
                    <a:pt x="2394213" y="670703"/>
                  </a:lnTo>
                  <a:lnTo>
                    <a:pt x="2439209" y="644787"/>
                  </a:lnTo>
                  <a:lnTo>
                    <a:pt x="2458287" y="632908"/>
                  </a:lnTo>
                  <a:close/>
                  <a:moveTo>
                    <a:pt x="600597" y="609524"/>
                  </a:moveTo>
                  <a:lnTo>
                    <a:pt x="588361" y="616364"/>
                  </a:lnTo>
                  <a:lnTo>
                    <a:pt x="574687" y="618165"/>
                  </a:lnTo>
                  <a:lnTo>
                    <a:pt x="557054" y="639046"/>
                  </a:lnTo>
                  <a:lnTo>
                    <a:pt x="536183" y="658128"/>
                  </a:lnTo>
                  <a:lnTo>
                    <a:pt x="515671" y="676849"/>
                  </a:lnTo>
                  <a:lnTo>
                    <a:pt x="494799" y="694130"/>
                  </a:lnTo>
                  <a:lnTo>
                    <a:pt x="442980" y="732293"/>
                  </a:lnTo>
                  <a:lnTo>
                    <a:pt x="392601" y="767216"/>
                  </a:lnTo>
                  <a:lnTo>
                    <a:pt x="339342" y="806818"/>
                  </a:lnTo>
                  <a:lnTo>
                    <a:pt x="280326" y="844981"/>
                  </a:lnTo>
                  <a:lnTo>
                    <a:pt x="249019" y="865863"/>
                  </a:lnTo>
                  <a:lnTo>
                    <a:pt x="219871" y="888184"/>
                  </a:lnTo>
                  <a:lnTo>
                    <a:pt x="263053" y="862262"/>
                  </a:lnTo>
                  <a:lnTo>
                    <a:pt x="306236" y="834540"/>
                  </a:lnTo>
                  <a:lnTo>
                    <a:pt x="349418" y="805018"/>
                  </a:lnTo>
                  <a:lnTo>
                    <a:pt x="394400" y="772256"/>
                  </a:lnTo>
                  <a:lnTo>
                    <a:pt x="494799" y="701331"/>
                  </a:lnTo>
                  <a:lnTo>
                    <a:pt x="600597" y="630405"/>
                  </a:lnTo>
                  <a:lnTo>
                    <a:pt x="600597" y="619965"/>
                  </a:lnTo>
                  <a:close/>
                  <a:moveTo>
                    <a:pt x="2492844" y="606632"/>
                  </a:moveTo>
                  <a:lnTo>
                    <a:pt x="2466926" y="622470"/>
                  </a:lnTo>
                  <a:lnTo>
                    <a:pt x="2471966" y="622470"/>
                  </a:lnTo>
                  <a:close/>
                  <a:moveTo>
                    <a:pt x="218071" y="571361"/>
                  </a:moveTo>
                  <a:lnTo>
                    <a:pt x="207635" y="576402"/>
                  </a:lnTo>
                  <a:lnTo>
                    <a:pt x="214473" y="576402"/>
                  </a:lnTo>
                  <a:close/>
                  <a:moveTo>
                    <a:pt x="2271465" y="568477"/>
                  </a:moveTo>
                  <a:lnTo>
                    <a:pt x="2261026" y="573876"/>
                  </a:lnTo>
                  <a:lnTo>
                    <a:pt x="2254186" y="578915"/>
                  </a:lnTo>
                  <a:close/>
                  <a:moveTo>
                    <a:pt x="1434739" y="543639"/>
                  </a:moveTo>
                  <a:lnTo>
                    <a:pt x="1434739" y="545439"/>
                  </a:lnTo>
                  <a:lnTo>
                    <a:pt x="1437977" y="547239"/>
                  </a:lnTo>
                  <a:close/>
                  <a:moveTo>
                    <a:pt x="1429341" y="538599"/>
                  </a:moveTo>
                  <a:lnTo>
                    <a:pt x="1427542" y="540399"/>
                  </a:lnTo>
                  <a:lnTo>
                    <a:pt x="1429341" y="541839"/>
                  </a:lnTo>
                  <a:lnTo>
                    <a:pt x="1431140" y="540399"/>
                  </a:lnTo>
                  <a:close/>
                  <a:moveTo>
                    <a:pt x="2361456" y="518443"/>
                  </a:moveTo>
                  <a:lnTo>
                    <a:pt x="2333739" y="533921"/>
                  </a:lnTo>
                  <a:lnTo>
                    <a:pt x="2356057" y="530682"/>
                  </a:lnTo>
                  <a:close/>
                  <a:moveTo>
                    <a:pt x="2532800" y="490727"/>
                  </a:moveTo>
                  <a:lnTo>
                    <a:pt x="2513722" y="501166"/>
                  </a:lnTo>
                  <a:lnTo>
                    <a:pt x="2453248" y="537521"/>
                  </a:lnTo>
                  <a:lnTo>
                    <a:pt x="2397813" y="572076"/>
                  </a:lnTo>
                  <a:lnTo>
                    <a:pt x="2300982" y="632908"/>
                  </a:lnTo>
                  <a:lnTo>
                    <a:pt x="2293783" y="637947"/>
                  </a:lnTo>
                  <a:lnTo>
                    <a:pt x="2285143" y="644787"/>
                  </a:lnTo>
                  <a:lnTo>
                    <a:pt x="2266426" y="657025"/>
                  </a:lnTo>
                  <a:lnTo>
                    <a:pt x="2255987" y="662064"/>
                  </a:lnTo>
                  <a:lnTo>
                    <a:pt x="2250587" y="667464"/>
                  </a:lnTo>
                  <a:lnTo>
                    <a:pt x="2247347" y="670703"/>
                  </a:lnTo>
                  <a:lnTo>
                    <a:pt x="2245548" y="676103"/>
                  </a:lnTo>
                  <a:lnTo>
                    <a:pt x="2243747" y="681142"/>
                  </a:lnTo>
                  <a:lnTo>
                    <a:pt x="2255987" y="676103"/>
                  </a:lnTo>
                  <a:lnTo>
                    <a:pt x="2266426" y="670703"/>
                  </a:lnTo>
                  <a:lnTo>
                    <a:pt x="2275065" y="662064"/>
                  </a:lnTo>
                  <a:lnTo>
                    <a:pt x="2285143" y="653425"/>
                  </a:lnTo>
                  <a:lnTo>
                    <a:pt x="2288743" y="646587"/>
                  </a:lnTo>
                  <a:lnTo>
                    <a:pt x="2295583" y="639747"/>
                  </a:lnTo>
                  <a:lnTo>
                    <a:pt x="2309621" y="629309"/>
                  </a:lnTo>
                  <a:lnTo>
                    <a:pt x="2326899" y="622470"/>
                  </a:lnTo>
                  <a:lnTo>
                    <a:pt x="2347418" y="615271"/>
                  </a:lnTo>
                  <a:lnTo>
                    <a:pt x="2351018" y="608431"/>
                  </a:lnTo>
                  <a:lnTo>
                    <a:pt x="2356057" y="603392"/>
                  </a:lnTo>
                  <a:lnTo>
                    <a:pt x="2359657" y="599792"/>
                  </a:lnTo>
                  <a:lnTo>
                    <a:pt x="2364696" y="597993"/>
                  </a:lnTo>
                  <a:lnTo>
                    <a:pt x="2375135" y="594753"/>
                  </a:lnTo>
                  <a:lnTo>
                    <a:pt x="2383774" y="591154"/>
                  </a:lnTo>
                  <a:lnTo>
                    <a:pt x="2392414" y="584314"/>
                  </a:lnTo>
                  <a:lnTo>
                    <a:pt x="2402853" y="575676"/>
                  </a:lnTo>
                  <a:lnTo>
                    <a:pt x="2413292" y="566677"/>
                  </a:lnTo>
                  <a:lnTo>
                    <a:pt x="2425530" y="561637"/>
                  </a:lnTo>
                  <a:lnTo>
                    <a:pt x="2441009" y="558398"/>
                  </a:lnTo>
                  <a:lnTo>
                    <a:pt x="2456487" y="556598"/>
                  </a:lnTo>
                  <a:lnTo>
                    <a:pt x="2461887" y="547959"/>
                  </a:lnTo>
                  <a:lnTo>
                    <a:pt x="2468727" y="537521"/>
                  </a:lnTo>
                  <a:lnTo>
                    <a:pt x="2477365" y="528882"/>
                  </a:lnTo>
                  <a:lnTo>
                    <a:pt x="2486005" y="522043"/>
                  </a:lnTo>
                  <a:lnTo>
                    <a:pt x="2496444" y="515204"/>
                  </a:lnTo>
                  <a:lnTo>
                    <a:pt x="2505083" y="511604"/>
                  </a:lnTo>
                  <a:lnTo>
                    <a:pt x="2515522" y="508004"/>
                  </a:lnTo>
                  <a:lnTo>
                    <a:pt x="2524161" y="506565"/>
                  </a:lnTo>
                  <a:lnTo>
                    <a:pt x="2527401" y="497926"/>
                  </a:lnTo>
                  <a:close/>
                  <a:moveTo>
                    <a:pt x="2191552" y="468410"/>
                  </a:moveTo>
                  <a:lnTo>
                    <a:pt x="2167435" y="480288"/>
                  </a:lnTo>
                  <a:lnTo>
                    <a:pt x="2150156" y="490727"/>
                  </a:lnTo>
                  <a:lnTo>
                    <a:pt x="2136477" y="502965"/>
                  </a:lnTo>
                  <a:lnTo>
                    <a:pt x="2151956" y="497926"/>
                  </a:lnTo>
                  <a:lnTo>
                    <a:pt x="2167435" y="488927"/>
                  </a:lnTo>
                  <a:lnTo>
                    <a:pt x="2182913" y="475249"/>
                  </a:lnTo>
                  <a:close/>
                  <a:moveTo>
                    <a:pt x="2243747" y="442133"/>
                  </a:moveTo>
                  <a:lnTo>
                    <a:pt x="2235108" y="447532"/>
                  </a:lnTo>
                  <a:lnTo>
                    <a:pt x="2240148" y="447532"/>
                  </a:lnTo>
                  <a:close/>
                  <a:moveTo>
                    <a:pt x="382165" y="439592"/>
                  </a:moveTo>
                  <a:lnTo>
                    <a:pt x="379273" y="442572"/>
                  </a:lnTo>
                  <a:lnTo>
                    <a:pt x="363452" y="455433"/>
                  </a:lnTo>
                  <a:lnTo>
                    <a:pt x="346180" y="467674"/>
                  </a:lnTo>
                  <a:lnTo>
                    <a:pt x="335744" y="477754"/>
                  </a:lnTo>
                  <a:lnTo>
                    <a:pt x="358055" y="464073"/>
                  </a:lnTo>
                  <a:lnTo>
                    <a:pt x="370290" y="451833"/>
                  </a:lnTo>
                  <a:lnTo>
                    <a:pt x="379273" y="442572"/>
                  </a:lnTo>
                  <a:lnTo>
                    <a:pt x="380725" y="441392"/>
                  </a:lnTo>
                  <a:close/>
                  <a:moveTo>
                    <a:pt x="550217" y="420870"/>
                  </a:moveTo>
                  <a:lnTo>
                    <a:pt x="467091" y="477754"/>
                  </a:lnTo>
                  <a:lnTo>
                    <a:pt x="403036" y="521318"/>
                  </a:lnTo>
                  <a:lnTo>
                    <a:pt x="337543" y="567761"/>
                  </a:lnTo>
                  <a:lnTo>
                    <a:pt x="209435" y="661368"/>
                  </a:lnTo>
                  <a:lnTo>
                    <a:pt x="176688" y="692690"/>
                  </a:lnTo>
                  <a:lnTo>
                    <a:pt x="147180" y="720412"/>
                  </a:lnTo>
                  <a:lnTo>
                    <a:pt x="143582" y="723652"/>
                  </a:lnTo>
                  <a:lnTo>
                    <a:pt x="162654" y="713211"/>
                  </a:lnTo>
                  <a:lnTo>
                    <a:pt x="181726" y="701331"/>
                  </a:lnTo>
                  <a:lnTo>
                    <a:pt x="198999" y="687290"/>
                  </a:lnTo>
                  <a:lnTo>
                    <a:pt x="216272" y="671809"/>
                  </a:lnTo>
                  <a:lnTo>
                    <a:pt x="235344" y="656327"/>
                  </a:lnTo>
                  <a:lnTo>
                    <a:pt x="254417" y="642646"/>
                  </a:lnTo>
                  <a:lnTo>
                    <a:pt x="276728" y="630405"/>
                  </a:lnTo>
                  <a:lnTo>
                    <a:pt x="302997" y="619965"/>
                  </a:lnTo>
                  <a:lnTo>
                    <a:pt x="304436" y="611324"/>
                  </a:lnTo>
                  <a:lnTo>
                    <a:pt x="308035" y="604124"/>
                  </a:lnTo>
                  <a:lnTo>
                    <a:pt x="318471" y="594043"/>
                  </a:lnTo>
                  <a:lnTo>
                    <a:pt x="344380" y="576402"/>
                  </a:lnTo>
                  <a:lnTo>
                    <a:pt x="363452" y="559121"/>
                  </a:lnTo>
                  <a:lnTo>
                    <a:pt x="380725" y="543639"/>
                  </a:lnTo>
                  <a:lnTo>
                    <a:pt x="396199" y="529958"/>
                  </a:lnTo>
                  <a:lnTo>
                    <a:pt x="436143" y="502236"/>
                  </a:lnTo>
                  <a:lnTo>
                    <a:pt x="448378" y="493596"/>
                  </a:lnTo>
                  <a:lnTo>
                    <a:pt x="462053" y="486755"/>
                  </a:lnTo>
                  <a:lnTo>
                    <a:pt x="493000" y="474514"/>
                  </a:lnTo>
                  <a:lnTo>
                    <a:pt x="522508" y="446792"/>
                  </a:lnTo>
                  <a:close/>
                  <a:moveTo>
                    <a:pt x="1195796" y="363626"/>
                  </a:moveTo>
                  <a:lnTo>
                    <a:pt x="1164488" y="388108"/>
                  </a:lnTo>
                  <a:lnTo>
                    <a:pt x="1143976" y="401789"/>
                  </a:lnTo>
                  <a:lnTo>
                    <a:pt x="1123105" y="413670"/>
                  </a:lnTo>
                  <a:lnTo>
                    <a:pt x="1098635" y="430951"/>
                  </a:lnTo>
                  <a:lnTo>
                    <a:pt x="1072725" y="446792"/>
                  </a:lnTo>
                  <a:lnTo>
                    <a:pt x="1062289" y="451833"/>
                  </a:lnTo>
                  <a:lnTo>
                    <a:pt x="1070926" y="455433"/>
                  </a:lnTo>
                  <a:lnTo>
                    <a:pt x="1074525" y="457233"/>
                  </a:lnTo>
                  <a:lnTo>
                    <a:pt x="1084960" y="465874"/>
                  </a:lnTo>
                  <a:lnTo>
                    <a:pt x="1093597" y="476314"/>
                  </a:lnTo>
                  <a:lnTo>
                    <a:pt x="1126344" y="448593"/>
                  </a:lnTo>
                  <a:lnTo>
                    <a:pt x="1159450" y="422310"/>
                  </a:lnTo>
                  <a:lnTo>
                    <a:pt x="1197235" y="398189"/>
                  </a:lnTo>
                  <a:lnTo>
                    <a:pt x="1216307" y="386308"/>
                  </a:lnTo>
                  <a:lnTo>
                    <a:pt x="1237179" y="375867"/>
                  </a:lnTo>
                  <a:lnTo>
                    <a:pt x="1238978" y="374067"/>
                  </a:lnTo>
                  <a:lnTo>
                    <a:pt x="1230341" y="375867"/>
                  </a:lnTo>
                  <a:lnTo>
                    <a:pt x="1223144" y="377667"/>
                  </a:lnTo>
                  <a:lnTo>
                    <a:pt x="1216307" y="377667"/>
                  </a:lnTo>
                  <a:lnTo>
                    <a:pt x="1209470" y="377667"/>
                  </a:lnTo>
                  <a:lnTo>
                    <a:pt x="1202633" y="374067"/>
                  </a:lnTo>
                  <a:lnTo>
                    <a:pt x="1199034" y="369027"/>
                  </a:lnTo>
                  <a:close/>
                  <a:moveTo>
                    <a:pt x="1382560" y="361826"/>
                  </a:moveTo>
                  <a:lnTo>
                    <a:pt x="1361688" y="375867"/>
                  </a:lnTo>
                  <a:lnTo>
                    <a:pt x="1366726" y="374067"/>
                  </a:lnTo>
                  <a:lnTo>
                    <a:pt x="1372124" y="370827"/>
                  </a:lnTo>
                  <a:close/>
                  <a:moveTo>
                    <a:pt x="2413292" y="336667"/>
                  </a:moveTo>
                  <a:lnTo>
                    <a:pt x="2370096" y="364383"/>
                  </a:lnTo>
                  <a:lnTo>
                    <a:pt x="2394213" y="350705"/>
                  </a:lnTo>
                  <a:close/>
                  <a:moveTo>
                    <a:pt x="958651" y="327264"/>
                  </a:moveTo>
                  <a:lnTo>
                    <a:pt x="944617" y="337704"/>
                  </a:lnTo>
                  <a:lnTo>
                    <a:pt x="925545" y="353186"/>
                  </a:lnTo>
                  <a:lnTo>
                    <a:pt x="937780" y="349945"/>
                  </a:lnTo>
                  <a:lnTo>
                    <a:pt x="950015" y="346345"/>
                  </a:lnTo>
                  <a:lnTo>
                    <a:pt x="956852" y="334104"/>
                  </a:lnTo>
                  <a:lnTo>
                    <a:pt x="958651" y="330864"/>
                  </a:lnTo>
                  <a:close/>
                  <a:moveTo>
                    <a:pt x="1465686" y="297742"/>
                  </a:moveTo>
                  <a:lnTo>
                    <a:pt x="1453451" y="306382"/>
                  </a:lnTo>
                  <a:lnTo>
                    <a:pt x="1424303" y="329064"/>
                  </a:lnTo>
                  <a:lnTo>
                    <a:pt x="1441576" y="323664"/>
                  </a:lnTo>
                  <a:lnTo>
                    <a:pt x="1455251" y="318623"/>
                  </a:lnTo>
                  <a:lnTo>
                    <a:pt x="1458849" y="316823"/>
                  </a:lnTo>
                  <a:lnTo>
                    <a:pt x="1463887" y="311782"/>
                  </a:lnTo>
                  <a:lnTo>
                    <a:pt x="1465686" y="304582"/>
                  </a:lnTo>
                  <a:close/>
                  <a:moveTo>
                    <a:pt x="1129942" y="295941"/>
                  </a:moveTo>
                  <a:lnTo>
                    <a:pt x="1114468" y="308182"/>
                  </a:lnTo>
                  <a:lnTo>
                    <a:pt x="1098635" y="320423"/>
                  </a:lnTo>
                  <a:lnTo>
                    <a:pt x="1079562" y="332304"/>
                  </a:lnTo>
                  <a:lnTo>
                    <a:pt x="1059051" y="342745"/>
                  </a:lnTo>
                  <a:lnTo>
                    <a:pt x="1020906" y="369027"/>
                  </a:lnTo>
                  <a:lnTo>
                    <a:pt x="986360" y="394948"/>
                  </a:lnTo>
                  <a:lnTo>
                    <a:pt x="980962" y="403589"/>
                  </a:lnTo>
                  <a:lnTo>
                    <a:pt x="984561" y="406829"/>
                  </a:lnTo>
                  <a:lnTo>
                    <a:pt x="993198" y="413670"/>
                  </a:lnTo>
                  <a:lnTo>
                    <a:pt x="1027744" y="386308"/>
                  </a:lnTo>
                  <a:lnTo>
                    <a:pt x="1069127" y="353186"/>
                  </a:lnTo>
                  <a:lnTo>
                    <a:pt x="1105832" y="323664"/>
                  </a:lnTo>
                  <a:lnTo>
                    <a:pt x="1142177" y="295941"/>
                  </a:lnTo>
                  <a:close/>
                  <a:moveTo>
                    <a:pt x="849616" y="292701"/>
                  </a:moveTo>
                  <a:lnTo>
                    <a:pt x="821907" y="315023"/>
                  </a:lnTo>
                  <a:lnTo>
                    <a:pt x="725106" y="391348"/>
                  </a:lnTo>
                  <a:lnTo>
                    <a:pt x="636582" y="458673"/>
                  </a:lnTo>
                  <a:lnTo>
                    <a:pt x="553815" y="521318"/>
                  </a:lnTo>
                  <a:lnTo>
                    <a:pt x="475727" y="578202"/>
                  </a:lnTo>
                  <a:lnTo>
                    <a:pt x="430745" y="611324"/>
                  </a:lnTo>
                  <a:lnTo>
                    <a:pt x="437942" y="611324"/>
                  </a:lnTo>
                  <a:lnTo>
                    <a:pt x="427507" y="614564"/>
                  </a:lnTo>
                  <a:lnTo>
                    <a:pt x="211234" y="774056"/>
                  </a:lnTo>
                  <a:lnTo>
                    <a:pt x="266292" y="751374"/>
                  </a:lnTo>
                  <a:lnTo>
                    <a:pt x="299398" y="735893"/>
                  </a:lnTo>
                  <a:lnTo>
                    <a:pt x="328906" y="720412"/>
                  </a:lnTo>
                  <a:lnTo>
                    <a:pt x="353017" y="701331"/>
                  </a:lnTo>
                  <a:lnTo>
                    <a:pt x="373528" y="680449"/>
                  </a:lnTo>
                  <a:lnTo>
                    <a:pt x="385763" y="668568"/>
                  </a:lnTo>
                  <a:lnTo>
                    <a:pt x="397998" y="658128"/>
                  </a:lnTo>
                  <a:lnTo>
                    <a:pt x="411673" y="649487"/>
                  </a:lnTo>
                  <a:lnTo>
                    <a:pt x="425707" y="640846"/>
                  </a:lnTo>
                  <a:lnTo>
                    <a:pt x="441181" y="632206"/>
                  </a:lnTo>
                  <a:lnTo>
                    <a:pt x="455215" y="625005"/>
                  </a:lnTo>
                  <a:lnTo>
                    <a:pt x="470689" y="619965"/>
                  </a:lnTo>
                  <a:lnTo>
                    <a:pt x="487962" y="614564"/>
                  </a:lnTo>
                  <a:lnTo>
                    <a:pt x="491561" y="604124"/>
                  </a:lnTo>
                  <a:lnTo>
                    <a:pt x="496599" y="595483"/>
                  </a:lnTo>
                  <a:lnTo>
                    <a:pt x="503436" y="585042"/>
                  </a:lnTo>
                  <a:lnTo>
                    <a:pt x="512072" y="574962"/>
                  </a:lnTo>
                  <a:lnTo>
                    <a:pt x="520709" y="565961"/>
                  </a:lnTo>
                  <a:lnTo>
                    <a:pt x="531145" y="559121"/>
                  </a:lnTo>
                  <a:lnTo>
                    <a:pt x="541580" y="555880"/>
                  </a:lnTo>
                  <a:lnTo>
                    <a:pt x="555615" y="554080"/>
                  </a:lnTo>
                  <a:lnTo>
                    <a:pt x="558853" y="541839"/>
                  </a:lnTo>
                  <a:lnTo>
                    <a:pt x="565691" y="531759"/>
                  </a:lnTo>
                  <a:lnTo>
                    <a:pt x="576126" y="523118"/>
                  </a:lnTo>
                  <a:lnTo>
                    <a:pt x="586562" y="519517"/>
                  </a:lnTo>
                  <a:lnTo>
                    <a:pt x="596998" y="512677"/>
                  </a:lnTo>
                  <a:lnTo>
                    <a:pt x="600597" y="509077"/>
                  </a:lnTo>
                  <a:lnTo>
                    <a:pt x="602396" y="505836"/>
                  </a:lnTo>
                  <a:lnTo>
                    <a:pt x="605634" y="495396"/>
                  </a:lnTo>
                  <a:lnTo>
                    <a:pt x="616070" y="495396"/>
                  </a:lnTo>
                  <a:lnTo>
                    <a:pt x="617870" y="491796"/>
                  </a:lnTo>
                  <a:lnTo>
                    <a:pt x="622907" y="488195"/>
                  </a:lnTo>
                  <a:lnTo>
                    <a:pt x="629745" y="486755"/>
                  </a:lnTo>
                  <a:lnTo>
                    <a:pt x="643779" y="484955"/>
                  </a:lnTo>
                  <a:lnTo>
                    <a:pt x="666090" y="458673"/>
                  </a:lnTo>
                  <a:lnTo>
                    <a:pt x="688761" y="434551"/>
                  </a:lnTo>
                  <a:lnTo>
                    <a:pt x="714670" y="412230"/>
                  </a:lnTo>
                  <a:lnTo>
                    <a:pt x="739140" y="393148"/>
                  </a:lnTo>
                  <a:lnTo>
                    <a:pt x="768289" y="372267"/>
                  </a:lnTo>
                  <a:lnTo>
                    <a:pt x="792399" y="351745"/>
                  </a:lnTo>
                  <a:lnTo>
                    <a:pt x="815070" y="329064"/>
                  </a:lnTo>
                  <a:lnTo>
                    <a:pt x="834142" y="306382"/>
                  </a:lnTo>
                  <a:close/>
                  <a:moveTo>
                    <a:pt x="2522361" y="265756"/>
                  </a:moveTo>
                  <a:lnTo>
                    <a:pt x="2458287" y="305351"/>
                  </a:lnTo>
                  <a:lnTo>
                    <a:pt x="2451448" y="310751"/>
                  </a:lnTo>
                  <a:lnTo>
                    <a:pt x="2479166" y="295272"/>
                  </a:lnTo>
                  <a:lnTo>
                    <a:pt x="2505083" y="277995"/>
                  </a:lnTo>
                  <a:close/>
                  <a:moveTo>
                    <a:pt x="2108760" y="239840"/>
                  </a:moveTo>
                  <a:lnTo>
                    <a:pt x="2092921" y="241640"/>
                  </a:lnTo>
                  <a:lnTo>
                    <a:pt x="2081043" y="246679"/>
                  </a:lnTo>
                  <a:lnTo>
                    <a:pt x="2068804" y="252078"/>
                  </a:lnTo>
                  <a:lnTo>
                    <a:pt x="2058365" y="258917"/>
                  </a:lnTo>
                  <a:lnTo>
                    <a:pt x="2046486" y="270796"/>
                  </a:lnTo>
                  <a:lnTo>
                    <a:pt x="2032447" y="283034"/>
                  </a:lnTo>
                  <a:lnTo>
                    <a:pt x="2001490" y="305351"/>
                  </a:lnTo>
                  <a:lnTo>
                    <a:pt x="1996091" y="308951"/>
                  </a:lnTo>
                  <a:lnTo>
                    <a:pt x="1996091" y="312550"/>
                  </a:lnTo>
                  <a:lnTo>
                    <a:pt x="1997890" y="312550"/>
                  </a:lnTo>
                  <a:lnTo>
                    <a:pt x="2003290" y="321189"/>
                  </a:lnTo>
                  <a:lnTo>
                    <a:pt x="2018769" y="313990"/>
                  </a:lnTo>
                  <a:lnTo>
                    <a:pt x="2032447" y="305351"/>
                  </a:lnTo>
                  <a:lnTo>
                    <a:pt x="2042886" y="295272"/>
                  </a:lnTo>
                  <a:lnTo>
                    <a:pt x="2051526" y="284834"/>
                  </a:lnTo>
                  <a:lnTo>
                    <a:pt x="2063404" y="270796"/>
                  </a:lnTo>
                  <a:lnTo>
                    <a:pt x="2077443" y="258917"/>
                  </a:lnTo>
                  <a:lnTo>
                    <a:pt x="2091482" y="248479"/>
                  </a:lnTo>
                  <a:close/>
                  <a:moveTo>
                    <a:pt x="1064089" y="235457"/>
                  </a:moveTo>
                  <a:lnTo>
                    <a:pt x="1060850" y="237257"/>
                  </a:lnTo>
                  <a:lnTo>
                    <a:pt x="1057252" y="240857"/>
                  </a:lnTo>
                  <a:close/>
                  <a:moveTo>
                    <a:pt x="1413867" y="202695"/>
                  </a:moveTo>
                  <a:lnTo>
                    <a:pt x="1408469" y="211335"/>
                  </a:lnTo>
                  <a:lnTo>
                    <a:pt x="1403431" y="218176"/>
                  </a:lnTo>
                  <a:lnTo>
                    <a:pt x="1392996" y="232217"/>
                  </a:lnTo>
                  <a:lnTo>
                    <a:pt x="1377162" y="244458"/>
                  </a:lnTo>
                  <a:lnTo>
                    <a:pt x="1363488" y="258139"/>
                  </a:lnTo>
                  <a:lnTo>
                    <a:pt x="1359889" y="259939"/>
                  </a:lnTo>
                  <a:lnTo>
                    <a:pt x="1341177" y="273620"/>
                  </a:lnTo>
                  <a:lnTo>
                    <a:pt x="1328942" y="282260"/>
                  </a:lnTo>
                  <a:lnTo>
                    <a:pt x="1316707" y="287301"/>
                  </a:lnTo>
                  <a:lnTo>
                    <a:pt x="1303032" y="297742"/>
                  </a:lnTo>
                  <a:lnTo>
                    <a:pt x="1285759" y="311782"/>
                  </a:lnTo>
                  <a:lnTo>
                    <a:pt x="1282160" y="325463"/>
                  </a:lnTo>
                  <a:lnTo>
                    <a:pt x="1282160" y="327264"/>
                  </a:lnTo>
                  <a:lnTo>
                    <a:pt x="1303032" y="315023"/>
                  </a:lnTo>
                  <a:lnTo>
                    <a:pt x="1328942" y="297742"/>
                  </a:lnTo>
                  <a:lnTo>
                    <a:pt x="1356650" y="280460"/>
                  </a:lnTo>
                  <a:lnTo>
                    <a:pt x="1368526" y="271820"/>
                  </a:lnTo>
                  <a:lnTo>
                    <a:pt x="1384359" y="259939"/>
                  </a:lnTo>
                  <a:lnTo>
                    <a:pt x="1413867" y="234017"/>
                  </a:lnTo>
                  <a:lnTo>
                    <a:pt x="1424303" y="221776"/>
                  </a:lnTo>
                  <a:lnTo>
                    <a:pt x="1441576" y="205935"/>
                  </a:lnTo>
                  <a:lnTo>
                    <a:pt x="1425742" y="202695"/>
                  </a:lnTo>
                  <a:close/>
                  <a:moveTo>
                    <a:pt x="697397" y="197294"/>
                  </a:moveTo>
                  <a:lnTo>
                    <a:pt x="640180" y="237257"/>
                  </a:lnTo>
                  <a:lnTo>
                    <a:pt x="591960" y="270019"/>
                  </a:lnTo>
                  <a:lnTo>
                    <a:pt x="550217" y="303142"/>
                  </a:lnTo>
                  <a:lnTo>
                    <a:pt x="510273" y="332304"/>
                  </a:lnTo>
                  <a:lnTo>
                    <a:pt x="475727" y="360386"/>
                  </a:lnTo>
                  <a:lnTo>
                    <a:pt x="446579" y="389548"/>
                  </a:lnTo>
                  <a:lnTo>
                    <a:pt x="430745" y="403589"/>
                  </a:lnTo>
                  <a:lnTo>
                    <a:pt x="411673" y="417270"/>
                  </a:lnTo>
                  <a:lnTo>
                    <a:pt x="417071" y="419070"/>
                  </a:lnTo>
                  <a:lnTo>
                    <a:pt x="420309" y="419070"/>
                  </a:lnTo>
                  <a:lnTo>
                    <a:pt x="423908" y="412230"/>
                  </a:lnTo>
                  <a:lnTo>
                    <a:pt x="429306" y="406829"/>
                  </a:lnTo>
                  <a:lnTo>
                    <a:pt x="437942" y="403589"/>
                  </a:lnTo>
                  <a:lnTo>
                    <a:pt x="448378" y="403589"/>
                  </a:lnTo>
                  <a:lnTo>
                    <a:pt x="457015" y="393148"/>
                  </a:lnTo>
                  <a:lnTo>
                    <a:pt x="465651" y="382708"/>
                  </a:lnTo>
                  <a:lnTo>
                    <a:pt x="475727" y="377667"/>
                  </a:lnTo>
                  <a:lnTo>
                    <a:pt x="484363" y="372267"/>
                  </a:lnTo>
                  <a:lnTo>
                    <a:pt x="487962" y="370827"/>
                  </a:lnTo>
                  <a:lnTo>
                    <a:pt x="493000" y="365426"/>
                  </a:lnTo>
                  <a:lnTo>
                    <a:pt x="500197" y="356786"/>
                  </a:lnTo>
                  <a:lnTo>
                    <a:pt x="510273" y="341305"/>
                  </a:lnTo>
                  <a:lnTo>
                    <a:pt x="513872" y="335904"/>
                  </a:lnTo>
                  <a:lnTo>
                    <a:pt x="518910" y="334104"/>
                  </a:lnTo>
                  <a:lnTo>
                    <a:pt x="541580" y="325463"/>
                  </a:lnTo>
                  <a:lnTo>
                    <a:pt x="562452" y="315023"/>
                  </a:lnTo>
                  <a:lnTo>
                    <a:pt x="581524" y="301342"/>
                  </a:lnTo>
                  <a:lnTo>
                    <a:pt x="598797" y="285861"/>
                  </a:lnTo>
                  <a:lnTo>
                    <a:pt x="616070" y="270019"/>
                  </a:lnTo>
                  <a:lnTo>
                    <a:pt x="635143" y="254538"/>
                  </a:lnTo>
                  <a:lnTo>
                    <a:pt x="672927" y="226816"/>
                  </a:lnTo>
                  <a:lnTo>
                    <a:pt x="683363" y="211335"/>
                  </a:lnTo>
                  <a:close/>
                  <a:moveTo>
                    <a:pt x="844578" y="195854"/>
                  </a:moveTo>
                  <a:lnTo>
                    <a:pt x="825505" y="211335"/>
                  </a:lnTo>
                  <a:lnTo>
                    <a:pt x="780524" y="245898"/>
                  </a:lnTo>
                  <a:lnTo>
                    <a:pt x="739140" y="282260"/>
                  </a:lnTo>
                  <a:lnTo>
                    <a:pt x="723307" y="295941"/>
                  </a:lnTo>
                  <a:lnTo>
                    <a:pt x="712337" y="304520"/>
                  </a:lnTo>
                  <a:lnTo>
                    <a:pt x="709632" y="306382"/>
                  </a:lnTo>
                  <a:lnTo>
                    <a:pt x="691999" y="320423"/>
                  </a:lnTo>
                  <a:lnTo>
                    <a:pt x="712337" y="304520"/>
                  </a:lnTo>
                  <a:lnTo>
                    <a:pt x="737341" y="287301"/>
                  </a:lnTo>
                  <a:lnTo>
                    <a:pt x="763251" y="266779"/>
                  </a:lnTo>
                  <a:lnTo>
                    <a:pt x="816509" y="221776"/>
                  </a:lnTo>
                  <a:close/>
                  <a:moveTo>
                    <a:pt x="2326899" y="186207"/>
                  </a:moveTo>
                  <a:lnTo>
                    <a:pt x="2286943" y="215723"/>
                  </a:lnTo>
                  <a:lnTo>
                    <a:pt x="2245548" y="245239"/>
                  </a:lnTo>
                  <a:lnTo>
                    <a:pt x="2201992" y="272595"/>
                  </a:lnTo>
                  <a:lnTo>
                    <a:pt x="2157356" y="298512"/>
                  </a:lnTo>
                  <a:lnTo>
                    <a:pt x="2115599" y="322989"/>
                  </a:lnTo>
                  <a:lnTo>
                    <a:pt x="2073843" y="348905"/>
                  </a:lnTo>
                  <a:lnTo>
                    <a:pt x="2036047" y="376622"/>
                  </a:lnTo>
                  <a:lnTo>
                    <a:pt x="1997890" y="404338"/>
                  </a:lnTo>
                  <a:lnTo>
                    <a:pt x="1997890" y="407578"/>
                  </a:lnTo>
                  <a:lnTo>
                    <a:pt x="2065204" y="367983"/>
                  </a:lnTo>
                  <a:lnTo>
                    <a:pt x="2132878" y="329828"/>
                  </a:lnTo>
                  <a:lnTo>
                    <a:pt x="2191552" y="295272"/>
                  </a:lnTo>
                  <a:lnTo>
                    <a:pt x="2238348" y="267556"/>
                  </a:lnTo>
                  <a:lnTo>
                    <a:pt x="2280104" y="241640"/>
                  </a:lnTo>
                  <a:lnTo>
                    <a:pt x="2316460" y="213923"/>
                  </a:lnTo>
                  <a:lnTo>
                    <a:pt x="2349217" y="187647"/>
                  </a:lnTo>
                  <a:lnTo>
                    <a:pt x="2338778" y="186207"/>
                  </a:lnTo>
                  <a:close/>
                  <a:moveTo>
                    <a:pt x="2545039" y="161730"/>
                  </a:moveTo>
                  <a:lnTo>
                    <a:pt x="2517322" y="167129"/>
                  </a:lnTo>
                  <a:lnTo>
                    <a:pt x="2505083" y="170369"/>
                  </a:lnTo>
                  <a:lnTo>
                    <a:pt x="2494644" y="175768"/>
                  </a:lnTo>
                  <a:lnTo>
                    <a:pt x="2425530" y="222562"/>
                  </a:lnTo>
                  <a:lnTo>
                    <a:pt x="2368296" y="260717"/>
                  </a:lnTo>
                  <a:lnTo>
                    <a:pt x="2312861" y="295272"/>
                  </a:lnTo>
                  <a:lnTo>
                    <a:pt x="2255987" y="328028"/>
                  </a:lnTo>
                  <a:lnTo>
                    <a:pt x="2227909" y="343506"/>
                  </a:lnTo>
                  <a:lnTo>
                    <a:pt x="2198751" y="359344"/>
                  </a:lnTo>
                  <a:lnTo>
                    <a:pt x="2160595" y="385261"/>
                  </a:lnTo>
                  <a:lnTo>
                    <a:pt x="2120999" y="411177"/>
                  </a:lnTo>
                  <a:lnTo>
                    <a:pt x="2117400" y="414417"/>
                  </a:lnTo>
                  <a:lnTo>
                    <a:pt x="2081043" y="440333"/>
                  </a:lnTo>
                  <a:lnTo>
                    <a:pt x="2046486" y="466610"/>
                  </a:lnTo>
                  <a:lnTo>
                    <a:pt x="2042886" y="468410"/>
                  </a:lnTo>
                  <a:lnTo>
                    <a:pt x="2023808" y="477049"/>
                  </a:lnTo>
                  <a:lnTo>
                    <a:pt x="2004730" y="483888"/>
                  </a:lnTo>
                  <a:lnTo>
                    <a:pt x="2010129" y="485687"/>
                  </a:lnTo>
                  <a:lnTo>
                    <a:pt x="2013369" y="488927"/>
                  </a:lnTo>
                  <a:lnTo>
                    <a:pt x="2015169" y="488927"/>
                  </a:lnTo>
                  <a:lnTo>
                    <a:pt x="2037847" y="477049"/>
                  </a:lnTo>
                  <a:lnTo>
                    <a:pt x="2046486" y="469850"/>
                  </a:lnTo>
                  <a:lnTo>
                    <a:pt x="2058365" y="464810"/>
                  </a:lnTo>
                  <a:lnTo>
                    <a:pt x="2072403" y="459411"/>
                  </a:lnTo>
                  <a:lnTo>
                    <a:pt x="2091482" y="456171"/>
                  </a:lnTo>
                  <a:lnTo>
                    <a:pt x="2132878" y="428455"/>
                  </a:lnTo>
                  <a:lnTo>
                    <a:pt x="2181473" y="400739"/>
                  </a:lnTo>
                  <a:lnTo>
                    <a:pt x="2231509" y="374822"/>
                  </a:lnTo>
                  <a:lnTo>
                    <a:pt x="2275065" y="352505"/>
                  </a:lnTo>
                  <a:lnTo>
                    <a:pt x="2280104" y="342066"/>
                  </a:lnTo>
                  <a:lnTo>
                    <a:pt x="2285143" y="334867"/>
                  </a:lnTo>
                  <a:lnTo>
                    <a:pt x="2293783" y="329828"/>
                  </a:lnTo>
                  <a:lnTo>
                    <a:pt x="2304222" y="328028"/>
                  </a:lnTo>
                  <a:lnTo>
                    <a:pt x="2323300" y="319389"/>
                  </a:lnTo>
                  <a:lnTo>
                    <a:pt x="2331939" y="313990"/>
                  </a:lnTo>
                  <a:lnTo>
                    <a:pt x="2336979" y="307151"/>
                  </a:lnTo>
                  <a:lnTo>
                    <a:pt x="2340579" y="302112"/>
                  </a:lnTo>
                  <a:lnTo>
                    <a:pt x="2347418" y="293473"/>
                  </a:lnTo>
                  <a:lnTo>
                    <a:pt x="2364696" y="276195"/>
                  </a:lnTo>
                  <a:lnTo>
                    <a:pt x="2389174" y="260717"/>
                  </a:lnTo>
                  <a:lnTo>
                    <a:pt x="2429130" y="234800"/>
                  </a:lnTo>
                  <a:lnTo>
                    <a:pt x="2473766" y="208524"/>
                  </a:lnTo>
                  <a:lnTo>
                    <a:pt x="2491044" y="198085"/>
                  </a:lnTo>
                  <a:lnTo>
                    <a:pt x="2510123" y="186207"/>
                  </a:lnTo>
                  <a:lnTo>
                    <a:pt x="2527401" y="173968"/>
                  </a:lnTo>
                  <a:close/>
                  <a:moveTo>
                    <a:pt x="2182913" y="161730"/>
                  </a:moveTo>
                  <a:lnTo>
                    <a:pt x="2176074" y="163530"/>
                  </a:lnTo>
                  <a:lnTo>
                    <a:pt x="2169235" y="165329"/>
                  </a:lnTo>
                  <a:lnTo>
                    <a:pt x="2174274" y="172169"/>
                  </a:lnTo>
                  <a:lnTo>
                    <a:pt x="2179674" y="179008"/>
                  </a:lnTo>
                  <a:lnTo>
                    <a:pt x="2181473" y="187647"/>
                  </a:lnTo>
                  <a:lnTo>
                    <a:pt x="2181473" y="196646"/>
                  </a:lnTo>
                  <a:lnTo>
                    <a:pt x="2193352" y="189446"/>
                  </a:lnTo>
                  <a:lnTo>
                    <a:pt x="2203791" y="180808"/>
                  </a:lnTo>
                  <a:lnTo>
                    <a:pt x="2210630" y="175768"/>
                  </a:lnTo>
                  <a:lnTo>
                    <a:pt x="2219270" y="177568"/>
                  </a:lnTo>
                  <a:lnTo>
                    <a:pt x="2224669" y="179008"/>
                  </a:lnTo>
                  <a:lnTo>
                    <a:pt x="2227909" y="175768"/>
                  </a:lnTo>
                  <a:lnTo>
                    <a:pt x="2219270" y="173968"/>
                  </a:lnTo>
                  <a:lnTo>
                    <a:pt x="2212431" y="172169"/>
                  </a:lnTo>
                  <a:lnTo>
                    <a:pt x="2203791" y="168569"/>
                  </a:lnTo>
                  <a:lnTo>
                    <a:pt x="2195152" y="163530"/>
                  </a:lnTo>
                  <a:lnTo>
                    <a:pt x="2188312" y="161730"/>
                  </a:lnTo>
                  <a:close/>
                  <a:moveTo>
                    <a:pt x="2018769" y="158490"/>
                  </a:moveTo>
                  <a:lnTo>
                    <a:pt x="2015169" y="163530"/>
                  </a:lnTo>
                  <a:lnTo>
                    <a:pt x="2008330" y="167129"/>
                  </a:lnTo>
                  <a:lnTo>
                    <a:pt x="2001490" y="168569"/>
                  </a:lnTo>
                  <a:lnTo>
                    <a:pt x="1996091" y="167129"/>
                  </a:lnTo>
                  <a:lnTo>
                    <a:pt x="1996091" y="170369"/>
                  </a:lnTo>
                  <a:lnTo>
                    <a:pt x="1996091" y="191246"/>
                  </a:lnTo>
                  <a:lnTo>
                    <a:pt x="2006530" y="198085"/>
                  </a:lnTo>
                  <a:lnTo>
                    <a:pt x="1997890" y="189446"/>
                  </a:lnTo>
                  <a:lnTo>
                    <a:pt x="1999690" y="184407"/>
                  </a:lnTo>
                  <a:lnTo>
                    <a:pt x="2010129" y="172169"/>
                  </a:lnTo>
                  <a:lnTo>
                    <a:pt x="2015169" y="165329"/>
                  </a:lnTo>
                  <a:lnTo>
                    <a:pt x="2022008" y="158490"/>
                  </a:lnTo>
                  <a:close/>
                  <a:moveTo>
                    <a:pt x="2707744" y="151291"/>
                  </a:moveTo>
                  <a:lnTo>
                    <a:pt x="2705944" y="158490"/>
                  </a:lnTo>
                  <a:lnTo>
                    <a:pt x="2714583" y="151291"/>
                  </a:lnTo>
                  <a:close/>
                  <a:moveTo>
                    <a:pt x="794198" y="123129"/>
                  </a:moveTo>
                  <a:lnTo>
                    <a:pt x="731943" y="171372"/>
                  </a:lnTo>
                  <a:lnTo>
                    <a:pt x="733743" y="171372"/>
                  </a:lnTo>
                  <a:lnTo>
                    <a:pt x="757853" y="154091"/>
                  </a:lnTo>
                  <a:lnTo>
                    <a:pt x="787361" y="133570"/>
                  </a:lnTo>
                  <a:close/>
                  <a:moveTo>
                    <a:pt x="809672" y="105848"/>
                  </a:moveTo>
                  <a:lnTo>
                    <a:pt x="809672" y="107648"/>
                  </a:lnTo>
                  <a:lnTo>
                    <a:pt x="809672" y="109088"/>
                  </a:lnTo>
                  <a:lnTo>
                    <a:pt x="807873" y="110888"/>
                  </a:lnTo>
                  <a:lnTo>
                    <a:pt x="820108" y="116288"/>
                  </a:lnTo>
                  <a:lnTo>
                    <a:pt x="813270" y="109088"/>
                  </a:lnTo>
                  <a:lnTo>
                    <a:pt x="811471" y="109088"/>
                  </a:lnTo>
                  <a:close/>
                  <a:moveTo>
                    <a:pt x="2008330" y="47625"/>
                  </a:moveTo>
                  <a:lnTo>
                    <a:pt x="2058365" y="99818"/>
                  </a:lnTo>
                  <a:lnTo>
                    <a:pt x="2067004" y="104857"/>
                  </a:lnTo>
                  <a:lnTo>
                    <a:pt x="2070604" y="106657"/>
                  </a:lnTo>
                  <a:lnTo>
                    <a:pt x="2077443" y="98018"/>
                  </a:lnTo>
                  <a:lnTo>
                    <a:pt x="2084282" y="92619"/>
                  </a:lnTo>
                  <a:lnTo>
                    <a:pt x="2091482" y="89379"/>
                  </a:lnTo>
                  <a:lnTo>
                    <a:pt x="2098321" y="85780"/>
                  </a:lnTo>
                  <a:lnTo>
                    <a:pt x="2105160" y="89379"/>
                  </a:lnTo>
                  <a:lnTo>
                    <a:pt x="2113800" y="92619"/>
                  </a:lnTo>
                  <a:lnTo>
                    <a:pt x="2120999" y="92619"/>
                  </a:lnTo>
                  <a:lnTo>
                    <a:pt x="2127839" y="90819"/>
                  </a:lnTo>
                  <a:lnTo>
                    <a:pt x="2132878" y="89379"/>
                  </a:lnTo>
                  <a:lnTo>
                    <a:pt x="2143317" y="83980"/>
                  </a:lnTo>
                  <a:lnTo>
                    <a:pt x="2155556" y="78941"/>
                  </a:lnTo>
                  <a:lnTo>
                    <a:pt x="2169235" y="77141"/>
                  </a:lnTo>
                  <a:lnTo>
                    <a:pt x="2182913" y="75341"/>
                  </a:lnTo>
                  <a:lnTo>
                    <a:pt x="2205591" y="73542"/>
                  </a:lnTo>
                  <a:lnTo>
                    <a:pt x="2233308" y="73542"/>
                  </a:lnTo>
                  <a:lnTo>
                    <a:pt x="2262826" y="75341"/>
                  </a:lnTo>
                  <a:lnTo>
                    <a:pt x="2292343" y="80381"/>
                  </a:lnTo>
                  <a:lnTo>
                    <a:pt x="2304222" y="83980"/>
                  </a:lnTo>
                  <a:lnTo>
                    <a:pt x="2314661" y="85780"/>
                  </a:lnTo>
                  <a:lnTo>
                    <a:pt x="2326899" y="85780"/>
                  </a:lnTo>
                  <a:lnTo>
                    <a:pt x="2336979" y="85780"/>
                  </a:lnTo>
                  <a:lnTo>
                    <a:pt x="2345618" y="83980"/>
                  </a:lnTo>
                  <a:lnTo>
                    <a:pt x="2356057" y="80381"/>
                  </a:lnTo>
                  <a:lnTo>
                    <a:pt x="2364696" y="77141"/>
                  </a:lnTo>
                  <a:lnTo>
                    <a:pt x="2373335" y="71742"/>
                  </a:lnTo>
                  <a:lnTo>
                    <a:pt x="2378734" y="68502"/>
                  </a:lnTo>
                  <a:lnTo>
                    <a:pt x="2385574" y="68502"/>
                  </a:lnTo>
                  <a:lnTo>
                    <a:pt x="2413292" y="75341"/>
                  </a:lnTo>
                  <a:lnTo>
                    <a:pt x="2435970" y="80381"/>
                  </a:lnTo>
                  <a:lnTo>
                    <a:pt x="2444608" y="82180"/>
                  </a:lnTo>
                  <a:lnTo>
                    <a:pt x="2454688" y="83980"/>
                  </a:lnTo>
                  <a:lnTo>
                    <a:pt x="2466926" y="85780"/>
                  </a:lnTo>
                  <a:lnTo>
                    <a:pt x="2482405" y="83980"/>
                  </a:lnTo>
                  <a:lnTo>
                    <a:pt x="2496444" y="73542"/>
                  </a:lnTo>
                  <a:lnTo>
                    <a:pt x="2505083" y="66703"/>
                  </a:lnTo>
                  <a:lnTo>
                    <a:pt x="2513722" y="61303"/>
                  </a:lnTo>
                  <a:lnTo>
                    <a:pt x="2522361" y="58064"/>
                  </a:lnTo>
                  <a:lnTo>
                    <a:pt x="2532800" y="54464"/>
                  </a:lnTo>
                  <a:lnTo>
                    <a:pt x="2545039" y="52664"/>
                  </a:lnTo>
                  <a:lnTo>
                    <a:pt x="2575996" y="51224"/>
                  </a:lnTo>
                  <a:lnTo>
                    <a:pt x="2612353" y="51224"/>
                  </a:lnTo>
                  <a:lnTo>
                    <a:pt x="2650509" y="51224"/>
                  </a:lnTo>
                  <a:lnTo>
                    <a:pt x="2691905" y="52664"/>
                  </a:lnTo>
                  <a:lnTo>
                    <a:pt x="2766418" y="64903"/>
                  </a:lnTo>
                  <a:lnTo>
                    <a:pt x="2832292" y="77141"/>
                  </a:lnTo>
                  <a:lnTo>
                    <a:pt x="2837331" y="77141"/>
                  </a:lnTo>
                  <a:lnTo>
                    <a:pt x="2839132" y="80381"/>
                  </a:lnTo>
                  <a:lnTo>
                    <a:pt x="2844531" y="87580"/>
                  </a:lnTo>
                  <a:lnTo>
                    <a:pt x="2847770" y="94419"/>
                  </a:lnTo>
                  <a:lnTo>
                    <a:pt x="2847770" y="103058"/>
                  </a:lnTo>
                  <a:lnTo>
                    <a:pt x="2847770" y="113496"/>
                  </a:lnTo>
                  <a:lnTo>
                    <a:pt x="2847770" y="128974"/>
                  </a:lnTo>
                  <a:lnTo>
                    <a:pt x="2851370" y="142652"/>
                  </a:lnTo>
                  <a:lnTo>
                    <a:pt x="2851370" y="148052"/>
                  </a:lnTo>
                  <a:lnTo>
                    <a:pt x="2853170" y="161730"/>
                  </a:lnTo>
                  <a:lnTo>
                    <a:pt x="2854610" y="175768"/>
                  </a:lnTo>
                  <a:lnTo>
                    <a:pt x="2856410" y="179008"/>
                  </a:lnTo>
                  <a:lnTo>
                    <a:pt x="2858210" y="180808"/>
                  </a:lnTo>
                  <a:lnTo>
                    <a:pt x="2868649" y="186207"/>
                  </a:lnTo>
                  <a:lnTo>
                    <a:pt x="2890967" y="193046"/>
                  </a:lnTo>
                  <a:lnTo>
                    <a:pt x="2873688" y="210324"/>
                  </a:lnTo>
                  <a:lnTo>
                    <a:pt x="2871889" y="213923"/>
                  </a:lnTo>
                  <a:lnTo>
                    <a:pt x="2870448" y="218962"/>
                  </a:lnTo>
                  <a:lnTo>
                    <a:pt x="2868649" y="226161"/>
                  </a:lnTo>
                  <a:lnTo>
                    <a:pt x="2860010" y="243439"/>
                  </a:lnTo>
                  <a:lnTo>
                    <a:pt x="2866849" y="277995"/>
                  </a:lnTo>
                  <a:lnTo>
                    <a:pt x="2870448" y="312550"/>
                  </a:lnTo>
                  <a:lnTo>
                    <a:pt x="2868649" y="347106"/>
                  </a:lnTo>
                  <a:lnTo>
                    <a:pt x="2863249" y="383461"/>
                  </a:lnTo>
                  <a:lnTo>
                    <a:pt x="2856410" y="421616"/>
                  </a:lnTo>
                  <a:lnTo>
                    <a:pt x="2854610" y="459411"/>
                  </a:lnTo>
                  <a:lnTo>
                    <a:pt x="2854610" y="497926"/>
                  </a:lnTo>
                  <a:lnTo>
                    <a:pt x="2860010" y="535721"/>
                  </a:lnTo>
                  <a:lnTo>
                    <a:pt x="2860010" y="539320"/>
                  </a:lnTo>
                  <a:lnTo>
                    <a:pt x="2861809" y="542560"/>
                  </a:lnTo>
                  <a:lnTo>
                    <a:pt x="2866849" y="547959"/>
                  </a:lnTo>
                  <a:lnTo>
                    <a:pt x="2870448" y="556598"/>
                  </a:lnTo>
                  <a:lnTo>
                    <a:pt x="2870448" y="570276"/>
                  </a:lnTo>
                  <a:lnTo>
                    <a:pt x="2870448" y="597993"/>
                  </a:lnTo>
                  <a:lnTo>
                    <a:pt x="2868649" y="610231"/>
                  </a:lnTo>
                  <a:lnTo>
                    <a:pt x="2865049" y="620670"/>
                  </a:lnTo>
                  <a:lnTo>
                    <a:pt x="2865049" y="629309"/>
                  </a:lnTo>
                  <a:lnTo>
                    <a:pt x="2863249" y="639747"/>
                  </a:lnTo>
                  <a:lnTo>
                    <a:pt x="2865049" y="650186"/>
                  </a:lnTo>
                  <a:lnTo>
                    <a:pt x="2866849" y="662064"/>
                  </a:lnTo>
                  <a:lnTo>
                    <a:pt x="2866849" y="674303"/>
                  </a:lnTo>
                  <a:lnTo>
                    <a:pt x="2868649" y="684741"/>
                  </a:lnTo>
                  <a:lnTo>
                    <a:pt x="2871889" y="691581"/>
                  </a:lnTo>
                  <a:lnTo>
                    <a:pt x="2875488" y="698419"/>
                  </a:lnTo>
                  <a:lnTo>
                    <a:pt x="2878728" y="702019"/>
                  </a:lnTo>
                  <a:lnTo>
                    <a:pt x="2878728" y="707058"/>
                  </a:lnTo>
                  <a:lnTo>
                    <a:pt x="2877288" y="732975"/>
                  </a:lnTo>
                  <a:lnTo>
                    <a:pt x="2875488" y="760691"/>
                  </a:lnTo>
                  <a:lnTo>
                    <a:pt x="2871889" y="788408"/>
                  </a:lnTo>
                  <a:lnTo>
                    <a:pt x="2866849" y="814324"/>
                  </a:lnTo>
                  <a:lnTo>
                    <a:pt x="2861809" y="835202"/>
                  </a:lnTo>
                  <a:lnTo>
                    <a:pt x="2861809" y="854279"/>
                  </a:lnTo>
                  <a:lnTo>
                    <a:pt x="2863249" y="873357"/>
                  </a:lnTo>
                  <a:lnTo>
                    <a:pt x="2870448" y="890634"/>
                  </a:lnTo>
                  <a:lnTo>
                    <a:pt x="2878728" y="887035"/>
                  </a:lnTo>
                  <a:lnTo>
                    <a:pt x="2884127" y="881996"/>
                  </a:lnTo>
                  <a:lnTo>
                    <a:pt x="2906445" y="881996"/>
                  </a:lnTo>
                  <a:lnTo>
                    <a:pt x="2927323" y="867957"/>
                  </a:lnTo>
                  <a:lnTo>
                    <a:pt x="2948201" y="854279"/>
                  </a:lnTo>
                  <a:lnTo>
                    <a:pt x="2969079" y="840241"/>
                  </a:lnTo>
                  <a:lnTo>
                    <a:pt x="2991397" y="828363"/>
                  </a:lnTo>
                  <a:lnTo>
                    <a:pt x="3014075" y="817924"/>
                  </a:lnTo>
                  <a:lnTo>
                    <a:pt x="3038193" y="807485"/>
                  </a:lnTo>
                  <a:lnTo>
                    <a:pt x="3062311" y="797047"/>
                  </a:lnTo>
                  <a:lnTo>
                    <a:pt x="3088228" y="790208"/>
                  </a:lnTo>
                  <a:lnTo>
                    <a:pt x="3114506" y="783369"/>
                  </a:lnTo>
                  <a:lnTo>
                    <a:pt x="3142223" y="776529"/>
                  </a:lnTo>
                  <a:lnTo>
                    <a:pt x="3169581" y="771130"/>
                  </a:lnTo>
                  <a:lnTo>
                    <a:pt x="3199098" y="766091"/>
                  </a:lnTo>
                  <a:lnTo>
                    <a:pt x="3230415" y="762491"/>
                  </a:lnTo>
                  <a:lnTo>
                    <a:pt x="3259932" y="760691"/>
                  </a:lnTo>
                  <a:lnTo>
                    <a:pt x="3325446" y="759251"/>
                  </a:lnTo>
                  <a:lnTo>
                    <a:pt x="3330485" y="759251"/>
                  </a:lnTo>
                  <a:lnTo>
                    <a:pt x="3334085" y="762491"/>
                  </a:lnTo>
                  <a:lnTo>
                    <a:pt x="3348124" y="772930"/>
                  </a:lnTo>
                  <a:lnTo>
                    <a:pt x="3365402" y="779769"/>
                  </a:lnTo>
                  <a:lnTo>
                    <a:pt x="3384480" y="785168"/>
                  </a:lnTo>
                  <a:lnTo>
                    <a:pt x="3405358" y="788408"/>
                  </a:lnTo>
                  <a:lnTo>
                    <a:pt x="3453593" y="800646"/>
                  </a:lnTo>
                  <a:lnTo>
                    <a:pt x="3484551" y="807485"/>
                  </a:lnTo>
                  <a:lnTo>
                    <a:pt x="3489950" y="809285"/>
                  </a:lnTo>
                  <a:lnTo>
                    <a:pt x="3493550" y="812885"/>
                  </a:lnTo>
                  <a:lnTo>
                    <a:pt x="3500389" y="817924"/>
                  </a:lnTo>
                  <a:lnTo>
                    <a:pt x="3503629" y="821523"/>
                  </a:lnTo>
                  <a:lnTo>
                    <a:pt x="3509029" y="822963"/>
                  </a:lnTo>
                  <a:lnTo>
                    <a:pt x="3512628" y="824763"/>
                  </a:lnTo>
                  <a:lnTo>
                    <a:pt x="3528107" y="835202"/>
                  </a:lnTo>
                  <a:lnTo>
                    <a:pt x="3536746" y="838441"/>
                  </a:lnTo>
                  <a:lnTo>
                    <a:pt x="3545385" y="842041"/>
                  </a:lnTo>
                  <a:lnTo>
                    <a:pt x="3550425" y="843841"/>
                  </a:lnTo>
                  <a:lnTo>
                    <a:pt x="3571303" y="854279"/>
                  </a:lnTo>
                  <a:lnTo>
                    <a:pt x="3590381" y="861118"/>
                  </a:lnTo>
                  <a:lnTo>
                    <a:pt x="3614498" y="873357"/>
                  </a:lnTo>
                  <a:lnTo>
                    <a:pt x="3633577" y="885595"/>
                  </a:lnTo>
                  <a:lnTo>
                    <a:pt x="3649055" y="897474"/>
                  </a:lnTo>
                  <a:lnTo>
                    <a:pt x="3671733" y="918351"/>
                  </a:lnTo>
                  <a:lnTo>
                    <a:pt x="3692611" y="935629"/>
                  </a:lnTo>
                  <a:lnTo>
                    <a:pt x="3702690" y="946067"/>
                  </a:lnTo>
                  <a:lnTo>
                    <a:pt x="3714929" y="954706"/>
                  </a:lnTo>
                  <a:lnTo>
                    <a:pt x="3740847" y="971984"/>
                  </a:lnTo>
                  <a:lnTo>
                    <a:pt x="3745886" y="973784"/>
                  </a:lnTo>
                  <a:lnTo>
                    <a:pt x="3747686" y="978823"/>
                  </a:lnTo>
                  <a:lnTo>
                    <a:pt x="3756325" y="999700"/>
                  </a:lnTo>
                  <a:lnTo>
                    <a:pt x="3766764" y="1015178"/>
                  </a:lnTo>
                  <a:lnTo>
                    <a:pt x="3779003" y="1029216"/>
                  </a:lnTo>
                  <a:lnTo>
                    <a:pt x="3793041" y="1037855"/>
                  </a:lnTo>
                  <a:lnTo>
                    <a:pt x="3801681" y="1042894"/>
                  </a:lnTo>
                  <a:lnTo>
                    <a:pt x="3801681" y="1051533"/>
                  </a:lnTo>
                  <a:lnTo>
                    <a:pt x="3803121" y="1072411"/>
                  </a:lnTo>
                  <a:lnTo>
                    <a:pt x="3808520" y="1091488"/>
                  </a:lnTo>
                  <a:lnTo>
                    <a:pt x="3815359" y="1110206"/>
                  </a:lnTo>
                  <a:lnTo>
                    <a:pt x="3829398" y="1129283"/>
                  </a:lnTo>
                  <a:lnTo>
                    <a:pt x="3844877" y="1153760"/>
                  </a:lnTo>
                  <a:lnTo>
                    <a:pt x="3855316" y="1177877"/>
                  </a:lnTo>
                  <a:lnTo>
                    <a:pt x="3863595" y="1202354"/>
                  </a:lnTo>
                  <a:lnTo>
                    <a:pt x="3868995" y="1226470"/>
                  </a:lnTo>
                  <a:lnTo>
                    <a:pt x="3868995" y="1229710"/>
                  </a:lnTo>
                  <a:lnTo>
                    <a:pt x="3872234" y="1238349"/>
                  </a:lnTo>
                  <a:lnTo>
                    <a:pt x="3874034" y="1248787"/>
                  </a:lnTo>
                  <a:lnTo>
                    <a:pt x="3874034" y="1259226"/>
                  </a:lnTo>
                  <a:lnTo>
                    <a:pt x="3872234" y="1269665"/>
                  </a:lnTo>
                  <a:lnTo>
                    <a:pt x="3870794" y="1276504"/>
                  </a:lnTo>
                  <a:lnTo>
                    <a:pt x="3872234" y="1288742"/>
                  </a:lnTo>
                  <a:lnTo>
                    <a:pt x="3884473" y="1286942"/>
                  </a:lnTo>
                  <a:lnTo>
                    <a:pt x="3899951" y="1285143"/>
                  </a:lnTo>
                  <a:lnTo>
                    <a:pt x="3908951" y="1283703"/>
                  </a:lnTo>
                  <a:lnTo>
                    <a:pt x="3917590" y="1285143"/>
                  </a:lnTo>
                  <a:lnTo>
                    <a:pt x="3926229" y="1286942"/>
                  </a:lnTo>
                  <a:lnTo>
                    <a:pt x="3933068" y="1290542"/>
                  </a:lnTo>
                  <a:lnTo>
                    <a:pt x="3939908" y="1297381"/>
                  </a:lnTo>
                  <a:lnTo>
                    <a:pt x="3943507" y="1304220"/>
                  </a:lnTo>
                  <a:lnTo>
                    <a:pt x="3948547" y="1313219"/>
                  </a:lnTo>
                  <a:lnTo>
                    <a:pt x="3950347" y="1323298"/>
                  </a:lnTo>
                  <a:lnTo>
                    <a:pt x="3952147" y="1326897"/>
                  </a:lnTo>
                  <a:lnTo>
                    <a:pt x="3950347" y="1330497"/>
                  </a:lnTo>
                  <a:lnTo>
                    <a:pt x="3945308" y="1340575"/>
                  </a:lnTo>
                  <a:lnTo>
                    <a:pt x="3938468" y="1349214"/>
                  </a:lnTo>
                  <a:lnTo>
                    <a:pt x="3929469" y="1356413"/>
                  </a:lnTo>
                  <a:lnTo>
                    <a:pt x="3919030" y="1361453"/>
                  </a:lnTo>
                  <a:lnTo>
                    <a:pt x="3907151" y="1366492"/>
                  </a:lnTo>
                  <a:lnTo>
                    <a:pt x="3912191" y="1375131"/>
                  </a:lnTo>
                  <a:lnTo>
                    <a:pt x="3917590" y="1383770"/>
                  </a:lnTo>
                  <a:lnTo>
                    <a:pt x="3922629" y="1397808"/>
                  </a:lnTo>
                  <a:lnTo>
                    <a:pt x="3926229" y="1402847"/>
                  </a:lnTo>
                  <a:lnTo>
                    <a:pt x="3929469" y="1406447"/>
                  </a:lnTo>
                  <a:lnTo>
                    <a:pt x="3936668" y="1411486"/>
                  </a:lnTo>
                  <a:lnTo>
                    <a:pt x="3936668" y="1418685"/>
                  </a:lnTo>
                  <a:lnTo>
                    <a:pt x="3934869" y="1427324"/>
                  </a:lnTo>
                  <a:lnTo>
                    <a:pt x="3933068" y="1432363"/>
                  </a:lnTo>
                  <a:lnTo>
                    <a:pt x="3928029" y="1442802"/>
                  </a:lnTo>
                  <a:lnTo>
                    <a:pt x="3936668" y="1444602"/>
                  </a:lnTo>
                  <a:lnTo>
                    <a:pt x="3945308" y="1451441"/>
                  </a:lnTo>
                  <a:lnTo>
                    <a:pt x="3952147" y="1460080"/>
                  </a:lnTo>
                  <a:lnTo>
                    <a:pt x="3957546" y="1470518"/>
                  </a:lnTo>
                  <a:lnTo>
                    <a:pt x="3958986" y="1480957"/>
                  </a:lnTo>
                  <a:lnTo>
                    <a:pt x="3960786" y="1489596"/>
                  </a:lnTo>
                  <a:lnTo>
                    <a:pt x="3958986" y="1500035"/>
                  </a:lnTo>
                  <a:lnTo>
                    <a:pt x="3953946" y="1506874"/>
                  </a:lnTo>
                  <a:lnTo>
                    <a:pt x="3947107" y="1513713"/>
                  </a:lnTo>
                  <a:lnTo>
                    <a:pt x="3941708" y="1515512"/>
                  </a:lnTo>
                  <a:lnTo>
                    <a:pt x="3934869" y="1517312"/>
                  </a:lnTo>
                  <a:lnTo>
                    <a:pt x="3926229" y="1520552"/>
                  </a:lnTo>
                  <a:lnTo>
                    <a:pt x="3931269" y="1551868"/>
                  </a:lnTo>
                  <a:lnTo>
                    <a:pt x="3934869" y="1586423"/>
                  </a:lnTo>
                  <a:lnTo>
                    <a:pt x="3933068" y="1620979"/>
                  </a:lnTo>
                  <a:lnTo>
                    <a:pt x="3928029" y="1657334"/>
                  </a:lnTo>
                  <a:lnTo>
                    <a:pt x="3926229" y="1676411"/>
                  </a:lnTo>
                  <a:lnTo>
                    <a:pt x="3924429" y="1692249"/>
                  </a:lnTo>
                  <a:lnTo>
                    <a:pt x="3926229" y="1709527"/>
                  </a:lnTo>
                  <a:lnTo>
                    <a:pt x="3926229" y="1725005"/>
                  </a:lnTo>
                  <a:lnTo>
                    <a:pt x="3928029" y="1740483"/>
                  </a:lnTo>
                  <a:lnTo>
                    <a:pt x="3931269" y="1754521"/>
                  </a:lnTo>
                  <a:lnTo>
                    <a:pt x="3936668" y="1768199"/>
                  </a:lnTo>
                  <a:lnTo>
                    <a:pt x="3941708" y="1780438"/>
                  </a:lnTo>
                  <a:lnTo>
                    <a:pt x="3945308" y="1785477"/>
                  </a:lnTo>
                  <a:lnTo>
                    <a:pt x="3943507" y="1790516"/>
                  </a:lnTo>
                  <a:lnTo>
                    <a:pt x="3938468" y="1816793"/>
                  </a:lnTo>
                  <a:lnTo>
                    <a:pt x="3938468" y="1828671"/>
                  </a:lnTo>
                  <a:lnTo>
                    <a:pt x="3939908" y="1840910"/>
                  </a:lnTo>
                  <a:lnTo>
                    <a:pt x="3941708" y="1856748"/>
                  </a:lnTo>
                  <a:lnTo>
                    <a:pt x="3943507" y="1875465"/>
                  </a:lnTo>
                  <a:lnTo>
                    <a:pt x="3943507" y="1915420"/>
                  </a:lnTo>
                  <a:lnTo>
                    <a:pt x="3945308" y="1937737"/>
                  </a:lnTo>
                  <a:lnTo>
                    <a:pt x="3945308" y="1962214"/>
                  </a:lnTo>
                  <a:lnTo>
                    <a:pt x="3939908" y="2015847"/>
                  </a:lnTo>
                  <a:lnTo>
                    <a:pt x="3939908" y="2024486"/>
                  </a:lnTo>
                  <a:lnTo>
                    <a:pt x="3929469" y="2126712"/>
                  </a:lnTo>
                  <a:lnTo>
                    <a:pt x="3928029" y="2142190"/>
                  </a:lnTo>
                  <a:lnTo>
                    <a:pt x="3926229" y="2168107"/>
                  </a:lnTo>
                  <a:lnTo>
                    <a:pt x="3926229" y="2192224"/>
                  </a:lnTo>
                  <a:lnTo>
                    <a:pt x="3926229" y="2216700"/>
                  </a:lnTo>
                  <a:lnTo>
                    <a:pt x="3928029" y="2239017"/>
                  </a:lnTo>
                  <a:lnTo>
                    <a:pt x="3931269" y="2251256"/>
                  </a:lnTo>
                  <a:lnTo>
                    <a:pt x="3933068" y="2259895"/>
                  </a:lnTo>
                  <a:lnTo>
                    <a:pt x="3936668" y="2266734"/>
                  </a:lnTo>
                  <a:lnTo>
                    <a:pt x="3939908" y="2273573"/>
                  </a:lnTo>
                  <a:lnTo>
                    <a:pt x="3947107" y="2282212"/>
                  </a:lnTo>
                  <a:lnTo>
                    <a:pt x="3955746" y="2289411"/>
                  </a:lnTo>
                  <a:lnTo>
                    <a:pt x="3967625" y="2294450"/>
                  </a:lnTo>
                  <a:lnTo>
                    <a:pt x="3981664" y="2298050"/>
                  </a:lnTo>
                  <a:lnTo>
                    <a:pt x="3997143" y="2299489"/>
                  </a:lnTo>
                  <a:lnTo>
                    <a:pt x="4012621" y="2298050"/>
                  </a:lnTo>
                  <a:lnTo>
                    <a:pt x="4034939" y="2296250"/>
                  </a:lnTo>
                  <a:lnTo>
                    <a:pt x="4055817" y="2294450"/>
                  </a:lnTo>
                  <a:lnTo>
                    <a:pt x="4076695" y="2298050"/>
                  </a:lnTo>
                  <a:lnTo>
                    <a:pt x="4097573" y="2301289"/>
                  </a:lnTo>
                  <a:lnTo>
                    <a:pt x="4108012" y="2299489"/>
                  </a:lnTo>
                  <a:lnTo>
                    <a:pt x="4116651" y="2299489"/>
                  </a:lnTo>
                  <a:lnTo>
                    <a:pt x="4123490" y="2301289"/>
                  </a:lnTo>
                  <a:lnTo>
                    <a:pt x="4130330" y="2304889"/>
                  </a:lnTo>
                  <a:lnTo>
                    <a:pt x="4135730" y="2308128"/>
                  </a:lnTo>
                  <a:lnTo>
                    <a:pt x="4137169" y="2313528"/>
                  </a:lnTo>
                  <a:lnTo>
                    <a:pt x="4144009" y="2304889"/>
                  </a:lnTo>
                  <a:lnTo>
                    <a:pt x="4149408" y="2299489"/>
                  </a:lnTo>
                  <a:lnTo>
                    <a:pt x="4158047" y="2301289"/>
                  </a:lnTo>
                  <a:lnTo>
                    <a:pt x="4170286" y="2306689"/>
                  </a:lnTo>
                  <a:lnTo>
                    <a:pt x="4182165" y="2315327"/>
                  </a:lnTo>
                  <a:lnTo>
                    <a:pt x="4192603" y="2323966"/>
                  </a:lnTo>
                  <a:lnTo>
                    <a:pt x="4201243" y="2332605"/>
                  </a:lnTo>
                  <a:lnTo>
                    <a:pt x="4208442" y="2341244"/>
                  </a:lnTo>
                  <a:lnTo>
                    <a:pt x="4213481" y="2349883"/>
                  </a:lnTo>
                  <a:lnTo>
                    <a:pt x="4215281" y="2360322"/>
                  </a:lnTo>
                  <a:lnTo>
                    <a:pt x="4217081" y="2372200"/>
                  </a:lnTo>
                  <a:lnTo>
                    <a:pt x="4260277" y="2356722"/>
                  </a:lnTo>
                  <a:lnTo>
                    <a:pt x="4215281" y="2384438"/>
                  </a:lnTo>
                  <a:lnTo>
                    <a:pt x="4215281" y="2394877"/>
                  </a:lnTo>
                  <a:lnTo>
                    <a:pt x="4218521" y="2396677"/>
                  </a:lnTo>
                  <a:lnTo>
                    <a:pt x="4223921" y="2396677"/>
                  </a:lnTo>
                  <a:lnTo>
                    <a:pt x="4228960" y="2394877"/>
                  </a:lnTo>
                  <a:lnTo>
                    <a:pt x="4236159" y="2396677"/>
                  </a:lnTo>
                  <a:lnTo>
                    <a:pt x="4242999" y="2398477"/>
                  </a:lnTo>
                  <a:lnTo>
                    <a:pt x="4248038" y="2400276"/>
                  </a:lnTo>
                  <a:lnTo>
                    <a:pt x="4253438" y="2405316"/>
                  </a:lnTo>
                  <a:lnTo>
                    <a:pt x="4256677" y="2410355"/>
                  </a:lnTo>
                  <a:lnTo>
                    <a:pt x="4260277" y="2415754"/>
                  </a:lnTo>
                  <a:lnTo>
                    <a:pt x="4262077" y="2422593"/>
                  </a:lnTo>
                  <a:lnTo>
                    <a:pt x="4262077" y="2429432"/>
                  </a:lnTo>
                  <a:lnTo>
                    <a:pt x="4262077" y="2441671"/>
                  </a:lnTo>
                  <a:lnTo>
                    <a:pt x="4256677" y="2451750"/>
                  </a:lnTo>
                  <a:lnTo>
                    <a:pt x="4248038" y="2460388"/>
                  </a:lnTo>
                  <a:lnTo>
                    <a:pt x="4237959" y="2465788"/>
                  </a:lnTo>
                  <a:lnTo>
                    <a:pt x="4242999" y="2470827"/>
                  </a:lnTo>
                  <a:lnTo>
                    <a:pt x="4244799" y="2478026"/>
                  </a:lnTo>
                  <a:lnTo>
                    <a:pt x="4246238" y="2484865"/>
                  </a:lnTo>
                  <a:lnTo>
                    <a:pt x="4248038" y="2491704"/>
                  </a:lnTo>
                  <a:lnTo>
                    <a:pt x="4246238" y="2498543"/>
                  </a:lnTo>
                  <a:lnTo>
                    <a:pt x="4244799" y="2505742"/>
                  </a:lnTo>
                  <a:lnTo>
                    <a:pt x="4242999" y="2510782"/>
                  </a:lnTo>
                  <a:lnTo>
                    <a:pt x="4239399" y="2516181"/>
                  </a:lnTo>
                  <a:lnTo>
                    <a:pt x="4234360" y="2519421"/>
                  </a:lnTo>
                  <a:lnTo>
                    <a:pt x="4228960" y="2523020"/>
                  </a:lnTo>
                  <a:lnTo>
                    <a:pt x="4223921" y="2524820"/>
                  </a:lnTo>
                  <a:lnTo>
                    <a:pt x="4217081" y="2526620"/>
                  </a:lnTo>
                  <a:lnTo>
                    <a:pt x="4203042" y="2531659"/>
                  </a:lnTo>
                  <a:lnTo>
                    <a:pt x="4201243" y="2576293"/>
                  </a:lnTo>
                  <a:lnTo>
                    <a:pt x="4201243" y="2595011"/>
                  </a:lnTo>
                  <a:lnTo>
                    <a:pt x="4198003" y="2610849"/>
                  </a:lnTo>
                  <a:lnTo>
                    <a:pt x="4196203" y="2628126"/>
                  </a:lnTo>
                  <a:lnTo>
                    <a:pt x="4196203" y="2645404"/>
                  </a:lnTo>
                  <a:lnTo>
                    <a:pt x="4194403" y="2687159"/>
                  </a:lnTo>
                  <a:lnTo>
                    <a:pt x="4194403" y="2707676"/>
                  </a:lnTo>
                  <a:lnTo>
                    <a:pt x="4180365" y="2702637"/>
                  </a:lnTo>
                  <a:lnTo>
                    <a:pt x="4180365" y="2728553"/>
                  </a:lnTo>
                  <a:lnTo>
                    <a:pt x="4158047" y="2707676"/>
                  </a:lnTo>
                  <a:lnTo>
                    <a:pt x="4151208" y="2713075"/>
                  </a:lnTo>
                  <a:lnTo>
                    <a:pt x="4142569" y="2714515"/>
                  </a:lnTo>
                  <a:lnTo>
                    <a:pt x="4132130" y="2716315"/>
                  </a:lnTo>
                  <a:lnTo>
                    <a:pt x="4123490" y="2716315"/>
                  </a:lnTo>
                  <a:lnTo>
                    <a:pt x="4066256" y="2719914"/>
                  </a:lnTo>
                  <a:lnTo>
                    <a:pt x="4010821" y="2718115"/>
                  </a:lnTo>
                  <a:lnTo>
                    <a:pt x="3957546" y="2714515"/>
                  </a:lnTo>
                  <a:lnTo>
                    <a:pt x="3903551" y="2709476"/>
                  </a:lnTo>
                  <a:lnTo>
                    <a:pt x="3851716" y="2704436"/>
                  </a:lnTo>
                  <a:lnTo>
                    <a:pt x="3798081" y="2700837"/>
                  </a:lnTo>
                  <a:lnTo>
                    <a:pt x="3742646" y="2700837"/>
                  </a:lnTo>
                  <a:lnTo>
                    <a:pt x="3685772" y="2702637"/>
                  </a:lnTo>
                  <a:lnTo>
                    <a:pt x="3645816" y="2707676"/>
                  </a:lnTo>
                  <a:lnTo>
                    <a:pt x="3624937" y="2709476"/>
                  </a:lnTo>
                  <a:lnTo>
                    <a:pt x="3602260" y="2709476"/>
                  </a:lnTo>
                  <a:lnTo>
                    <a:pt x="3583542" y="2711275"/>
                  </a:lnTo>
                  <a:lnTo>
                    <a:pt x="3562663" y="2709476"/>
                  </a:lnTo>
                  <a:lnTo>
                    <a:pt x="3543585" y="2704436"/>
                  </a:lnTo>
                  <a:lnTo>
                    <a:pt x="3522707" y="2695797"/>
                  </a:lnTo>
                  <a:lnTo>
                    <a:pt x="3514068" y="2699037"/>
                  </a:lnTo>
                  <a:lnTo>
                    <a:pt x="3503629" y="2699037"/>
                  </a:lnTo>
                  <a:lnTo>
                    <a:pt x="3503629" y="2700837"/>
                  </a:lnTo>
                  <a:lnTo>
                    <a:pt x="3500389" y="2705876"/>
                  </a:lnTo>
                  <a:lnTo>
                    <a:pt x="3496789" y="2707676"/>
                  </a:lnTo>
                  <a:lnTo>
                    <a:pt x="3491750" y="2709476"/>
                  </a:lnTo>
                  <a:lnTo>
                    <a:pt x="3486350" y="2711275"/>
                  </a:lnTo>
                  <a:lnTo>
                    <a:pt x="3477712" y="2711275"/>
                  </a:lnTo>
                  <a:lnTo>
                    <a:pt x="3474471" y="2709476"/>
                  </a:lnTo>
                  <a:lnTo>
                    <a:pt x="3470872" y="2707676"/>
                  </a:lnTo>
                  <a:lnTo>
                    <a:pt x="3467272" y="2702637"/>
                  </a:lnTo>
                  <a:lnTo>
                    <a:pt x="3465473" y="2697597"/>
                  </a:lnTo>
                  <a:lnTo>
                    <a:pt x="3451794" y="2697597"/>
                  </a:lnTo>
                  <a:lnTo>
                    <a:pt x="3444954" y="2695797"/>
                  </a:lnTo>
                  <a:lnTo>
                    <a:pt x="3438115" y="2692198"/>
                  </a:lnTo>
                  <a:lnTo>
                    <a:pt x="3434515" y="2692198"/>
                  </a:lnTo>
                  <a:lnTo>
                    <a:pt x="3432716" y="2692198"/>
                  </a:lnTo>
                  <a:lnTo>
                    <a:pt x="3425876" y="2697597"/>
                  </a:lnTo>
                  <a:lnTo>
                    <a:pt x="3399959" y="2723154"/>
                  </a:lnTo>
                  <a:lnTo>
                    <a:pt x="3399959" y="2693998"/>
                  </a:lnTo>
                  <a:lnTo>
                    <a:pt x="3391320" y="2690398"/>
                  </a:lnTo>
                  <a:lnTo>
                    <a:pt x="3386280" y="2688958"/>
                  </a:lnTo>
                  <a:lnTo>
                    <a:pt x="3382680" y="2690398"/>
                  </a:lnTo>
                  <a:lnTo>
                    <a:pt x="3380881" y="2692198"/>
                  </a:lnTo>
                  <a:lnTo>
                    <a:pt x="3370442" y="2719914"/>
                  </a:lnTo>
                  <a:lnTo>
                    <a:pt x="3353163" y="2695797"/>
                  </a:lnTo>
                  <a:lnTo>
                    <a:pt x="3346324" y="2687159"/>
                  </a:lnTo>
                  <a:lnTo>
                    <a:pt x="3335885" y="2680320"/>
                  </a:lnTo>
                  <a:lnTo>
                    <a:pt x="3325446" y="2685359"/>
                  </a:lnTo>
                  <a:lnTo>
                    <a:pt x="3315007" y="2688958"/>
                  </a:lnTo>
                  <a:lnTo>
                    <a:pt x="3304568" y="2690398"/>
                  </a:lnTo>
                  <a:lnTo>
                    <a:pt x="3294488" y="2690398"/>
                  </a:lnTo>
                  <a:lnTo>
                    <a:pt x="3280450" y="2693998"/>
                  </a:lnTo>
                  <a:lnTo>
                    <a:pt x="3268571" y="2693998"/>
                  </a:lnTo>
                  <a:lnTo>
                    <a:pt x="3256332" y="2692198"/>
                  </a:lnTo>
                  <a:lnTo>
                    <a:pt x="3245893" y="2690398"/>
                  </a:lnTo>
                  <a:lnTo>
                    <a:pt x="3235454" y="2687159"/>
                  </a:lnTo>
                  <a:lnTo>
                    <a:pt x="3235454" y="2676720"/>
                  </a:lnTo>
                  <a:lnTo>
                    <a:pt x="3233655" y="2605449"/>
                  </a:lnTo>
                  <a:lnTo>
                    <a:pt x="3233655" y="2533459"/>
                  </a:lnTo>
                  <a:lnTo>
                    <a:pt x="3239054" y="2384438"/>
                  </a:lnTo>
                  <a:lnTo>
                    <a:pt x="3239054" y="2379399"/>
                  </a:lnTo>
                  <a:lnTo>
                    <a:pt x="3245893" y="2230379"/>
                  </a:lnTo>
                  <a:lnTo>
                    <a:pt x="3249493" y="2149029"/>
                  </a:lnTo>
                  <a:lnTo>
                    <a:pt x="3252733" y="2067680"/>
                  </a:lnTo>
                  <a:lnTo>
                    <a:pt x="3256332" y="1991730"/>
                  </a:lnTo>
                  <a:lnTo>
                    <a:pt x="3256332" y="1916860"/>
                  </a:lnTo>
                  <a:lnTo>
                    <a:pt x="3256332" y="1842710"/>
                  </a:lnTo>
                  <a:lnTo>
                    <a:pt x="3252733" y="1768199"/>
                  </a:lnTo>
                  <a:lnTo>
                    <a:pt x="3249493" y="1693689"/>
                  </a:lnTo>
                  <a:lnTo>
                    <a:pt x="3244093" y="1628178"/>
                  </a:lnTo>
                  <a:lnTo>
                    <a:pt x="3235454" y="1570945"/>
                  </a:lnTo>
                  <a:lnTo>
                    <a:pt x="3225015" y="1520552"/>
                  </a:lnTo>
                  <a:lnTo>
                    <a:pt x="3213136" y="1503274"/>
                  </a:lnTo>
                  <a:lnTo>
                    <a:pt x="3200898" y="1485996"/>
                  </a:lnTo>
                  <a:lnTo>
                    <a:pt x="3190459" y="1467279"/>
                  </a:lnTo>
                  <a:lnTo>
                    <a:pt x="3180020" y="1448201"/>
                  </a:lnTo>
                  <a:lnTo>
                    <a:pt x="3169581" y="1430564"/>
                  </a:lnTo>
                  <a:lnTo>
                    <a:pt x="3155901" y="1413286"/>
                  </a:lnTo>
                  <a:lnTo>
                    <a:pt x="3140423" y="1397808"/>
                  </a:lnTo>
                  <a:lnTo>
                    <a:pt x="3121345" y="1381970"/>
                  </a:lnTo>
                  <a:lnTo>
                    <a:pt x="3116306" y="1381970"/>
                  </a:lnTo>
                  <a:lnTo>
                    <a:pt x="3110906" y="1381970"/>
                  </a:lnTo>
                  <a:lnTo>
                    <a:pt x="3102267" y="1380530"/>
                  </a:lnTo>
                  <a:lnTo>
                    <a:pt x="3093627" y="1376931"/>
                  </a:lnTo>
                  <a:lnTo>
                    <a:pt x="3088228" y="1371891"/>
                  </a:lnTo>
                  <a:lnTo>
                    <a:pt x="3084989" y="1365052"/>
                  </a:lnTo>
                  <a:lnTo>
                    <a:pt x="3057271" y="1363252"/>
                  </a:lnTo>
                  <a:lnTo>
                    <a:pt x="3031353" y="1363252"/>
                  </a:lnTo>
                  <a:lnTo>
                    <a:pt x="3006876" y="1363252"/>
                  </a:lnTo>
                  <a:lnTo>
                    <a:pt x="2984558" y="1366492"/>
                  </a:lnTo>
                  <a:lnTo>
                    <a:pt x="2965479" y="1371891"/>
                  </a:lnTo>
                  <a:lnTo>
                    <a:pt x="2946401" y="1378730"/>
                  </a:lnTo>
                  <a:lnTo>
                    <a:pt x="2930923" y="1385570"/>
                  </a:lnTo>
                  <a:lnTo>
                    <a:pt x="2918684" y="1396008"/>
                  </a:lnTo>
                  <a:lnTo>
                    <a:pt x="2894566" y="1420485"/>
                  </a:lnTo>
                  <a:lnTo>
                    <a:pt x="2871889" y="1449641"/>
                  </a:lnTo>
                  <a:lnTo>
                    <a:pt x="2851370" y="1480957"/>
                  </a:lnTo>
                  <a:lnTo>
                    <a:pt x="2832292" y="1517312"/>
                  </a:lnTo>
                  <a:lnTo>
                    <a:pt x="2830492" y="1609100"/>
                  </a:lnTo>
                  <a:lnTo>
                    <a:pt x="2830492" y="1704128"/>
                  </a:lnTo>
                  <a:lnTo>
                    <a:pt x="2830492" y="1799155"/>
                  </a:lnTo>
                  <a:lnTo>
                    <a:pt x="2834092" y="1896342"/>
                  </a:lnTo>
                  <a:lnTo>
                    <a:pt x="2844531" y="2244417"/>
                  </a:lnTo>
                  <a:lnTo>
                    <a:pt x="2994997" y="2244417"/>
                  </a:lnTo>
                  <a:lnTo>
                    <a:pt x="3000037" y="2245857"/>
                  </a:lnTo>
                  <a:lnTo>
                    <a:pt x="3003636" y="2247656"/>
                  </a:lnTo>
                  <a:lnTo>
                    <a:pt x="3008676" y="2251256"/>
                  </a:lnTo>
                  <a:lnTo>
                    <a:pt x="3012275" y="2254855"/>
                  </a:lnTo>
                  <a:lnTo>
                    <a:pt x="3014075" y="2258095"/>
                  </a:lnTo>
                  <a:lnTo>
                    <a:pt x="3014075" y="2263494"/>
                  </a:lnTo>
                  <a:lnTo>
                    <a:pt x="3014075" y="2270333"/>
                  </a:lnTo>
                  <a:lnTo>
                    <a:pt x="3012275" y="2277172"/>
                  </a:lnTo>
                  <a:lnTo>
                    <a:pt x="3010476" y="2278972"/>
                  </a:lnTo>
                  <a:lnTo>
                    <a:pt x="3024154" y="2278972"/>
                  </a:lnTo>
                  <a:lnTo>
                    <a:pt x="3027754" y="2289411"/>
                  </a:lnTo>
                  <a:lnTo>
                    <a:pt x="3032793" y="2309928"/>
                  </a:lnTo>
                  <a:lnTo>
                    <a:pt x="3036393" y="2332605"/>
                  </a:lnTo>
                  <a:lnTo>
                    <a:pt x="3043232" y="2382639"/>
                  </a:lnTo>
                  <a:lnTo>
                    <a:pt x="3045032" y="2408915"/>
                  </a:lnTo>
                  <a:lnTo>
                    <a:pt x="3046832" y="2436272"/>
                  </a:lnTo>
                  <a:lnTo>
                    <a:pt x="3046832" y="2491704"/>
                  </a:lnTo>
                  <a:lnTo>
                    <a:pt x="3046832" y="2497104"/>
                  </a:lnTo>
                  <a:lnTo>
                    <a:pt x="3060510" y="2495304"/>
                  </a:lnTo>
                  <a:lnTo>
                    <a:pt x="3046832" y="2502143"/>
                  </a:lnTo>
                  <a:lnTo>
                    <a:pt x="3046832" y="2605449"/>
                  </a:lnTo>
                  <a:lnTo>
                    <a:pt x="3046832" y="2631726"/>
                  </a:lnTo>
                  <a:lnTo>
                    <a:pt x="3048632" y="2657642"/>
                  </a:lnTo>
                  <a:lnTo>
                    <a:pt x="3053671" y="2707676"/>
                  </a:lnTo>
                  <a:lnTo>
                    <a:pt x="3057271" y="2726753"/>
                  </a:lnTo>
                  <a:lnTo>
                    <a:pt x="3038193" y="2724954"/>
                  </a:lnTo>
                  <a:lnTo>
                    <a:pt x="2969079" y="2719914"/>
                  </a:lnTo>
                  <a:lnTo>
                    <a:pt x="2901406" y="2716315"/>
                  </a:lnTo>
                  <a:lnTo>
                    <a:pt x="2834092" y="2714515"/>
                  </a:lnTo>
                  <a:lnTo>
                    <a:pt x="2766418" y="2713075"/>
                  </a:lnTo>
                  <a:lnTo>
                    <a:pt x="2700904" y="2714515"/>
                  </a:lnTo>
                  <a:lnTo>
                    <a:pt x="2634671" y="2714515"/>
                  </a:lnTo>
                  <a:lnTo>
                    <a:pt x="2498244" y="2709476"/>
                  </a:lnTo>
                  <a:lnTo>
                    <a:pt x="2466926" y="2709476"/>
                  </a:lnTo>
                  <a:lnTo>
                    <a:pt x="2435970" y="2707676"/>
                  </a:lnTo>
                  <a:lnTo>
                    <a:pt x="2380535" y="2702637"/>
                  </a:lnTo>
                  <a:lnTo>
                    <a:pt x="2354257" y="2700837"/>
                  </a:lnTo>
                  <a:lnTo>
                    <a:pt x="2323300" y="2699037"/>
                  </a:lnTo>
                  <a:lnTo>
                    <a:pt x="2288743" y="2700837"/>
                  </a:lnTo>
                  <a:lnTo>
                    <a:pt x="2248787" y="2702637"/>
                  </a:lnTo>
                  <a:lnTo>
                    <a:pt x="2198751" y="2709476"/>
                  </a:lnTo>
                  <a:lnTo>
                    <a:pt x="2165635" y="2713075"/>
                  </a:lnTo>
                  <a:lnTo>
                    <a:pt x="2132878" y="2716315"/>
                  </a:lnTo>
                  <a:lnTo>
                    <a:pt x="2101921" y="2719914"/>
                  </a:lnTo>
                  <a:lnTo>
                    <a:pt x="2068804" y="2719914"/>
                  </a:lnTo>
                  <a:lnTo>
                    <a:pt x="2037847" y="2719914"/>
                  </a:lnTo>
                  <a:lnTo>
                    <a:pt x="2006530" y="2716315"/>
                  </a:lnTo>
                  <a:lnTo>
                    <a:pt x="1996091" y="2716315"/>
                  </a:lnTo>
                  <a:lnTo>
                    <a:pt x="1989251" y="2713075"/>
                  </a:lnTo>
                  <a:lnTo>
                    <a:pt x="1982412" y="2709476"/>
                  </a:lnTo>
                  <a:lnTo>
                    <a:pt x="1970173" y="2702637"/>
                  </a:lnTo>
                  <a:lnTo>
                    <a:pt x="1952895" y="2702637"/>
                  </a:lnTo>
                  <a:lnTo>
                    <a:pt x="1932017" y="2705876"/>
                  </a:lnTo>
                  <a:lnTo>
                    <a:pt x="1921578" y="2705876"/>
                  </a:lnTo>
                  <a:lnTo>
                    <a:pt x="1912939" y="2705876"/>
                  </a:lnTo>
                  <a:lnTo>
                    <a:pt x="1906099" y="2704436"/>
                  </a:lnTo>
                  <a:lnTo>
                    <a:pt x="1897460" y="2700837"/>
                  </a:lnTo>
                  <a:lnTo>
                    <a:pt x="1892420" y="2695797"/>
                  </a:lnTo>
                  <a:lnTo>
                    <a:pt x="1887021" y="2688958"/>
                  </a:lnTo>
                  <a:lnTo>
                    <a:pt x="1883781" y="2680320"/>
                  </a:lnTo>
                  <a:lnTo>
                    <a:pt x="1880182" y="2671681"/>
                  </a:lnTo>
                  <a:lnTo>
                    <a:pt x="1878382" y="2659442"/>
                  </a:lnTo>
                  <a:lnTo>
                    <a:pt x="1878382" y="2652603"/>
                  </a:lnTo>
                  <a:lnTo>
                    <a:pt x="1880182" y="2645404"/>
                  </a:lnTo>
                  <a:lnTo>
                    <a:pt x="1883781" y="2642165"/>
                  </a:lnTo>
                  <a:lnTo>
                    <a:pt x="1887021" y="2636765"/>
                  </a:lnTo>
                  <a:lnTo>
                    <a:pt x="1892420" y="2634965"/>
                  </a:lnTo>
                  <a:lnTo>
                    <a:pt x="1897460" y="2631726"/>
                  </a:lnTo>
                  <a:lnTo>
                    <a:pt x="1902500" y="2631726"/>
                  </a:lnTo>
                  <a:lnTo>
                    <a:pt x="1901060" y="2612648"/>
                  </a:lnTo>
                  <a:lnTo>
                    <a:pt x="1899260" y="2591771"/>
                  </a:lnTo>
                  <a:lnTo>
                    <a:pt x="1890621" y="2598610"/>
                  </a:lnTo>
                  <a:lnTo>
                    <a:pt x="1881981" y="2602210"/>
                  </a:lnTo>
                  <a:lnTo>
                    <a:pt x="1873342" y="2600410"/>
                  </a:lnTo>
                  <a:lnTo>
                    <a:pt x="1866503" y="2598610"/>
                  </a:lnTo>
                  <a:lnTo>
                    <a:pt x="1859663" y="2593571"/>
                  </a:lnTo>
                  <a:lnTo>
                    <a:pt x="1854264" y="2588172"/>
                  </a:lnTo>
                  <a:lnTo>
                    <a:pt x="1851024" y="2584932"/>
                  </a:lnTo>
                  <a:lnTo>
                    <a:pt x="1851024" y="2578093"/>
                  </a:lnTo>
                  <a:lnTo>
                    <a:pt x="1852464" y="2567654"/>
                  </a:lnTo>
                  <a:lnTo>
                    <a:pt x="1857864" y="2555776"/>
                  </a:lnTo>
                  <a:lnTo>
                    <a:pt x="1864703" y="2545337"/>
                  </a:lnTo>
                  <a:lnTo>
                    <a:pt x="1875142" y="2537058"/>
                  </a:lnTo>
                  <a:lnTo>
                    <a:pt x="1878382" y="2535259"/>
                  </a:lnTo>
                  <a:lnTo>
                    <a:pt x="1890621" y="2528059"/>
                  </a:lnTo>
                  <a:lnTo>
                    <a:pt x="1899260" y="2524820"/>
                  </a:lnTo>
                  <a:lnTo>
                    <a:pt x="1899260" y="2500343"/>
                  </a:lnTo>
                  <a:lnTo>
                    <a:pt x="1897460" y="2500343"/>
                  </a:lnTo>
                  <a:lnTo>
                    <a:pt x="1885581" y="2500343"/>
                  </a:lnTo>
                  <a:lnTo>
                    <a:pt x="1875142" y="2498543"/>
                  </a:lnTo>
                  <a:lnTo>
                    <a:pt x="1866503" y="2493504"/>
                  </a:lnTo>
                  <a:lnTo>
                    <a:pt x="1859663" y="2484865"/>
                  </a:lnTo>
                  <a:lnTo>
                    <a:pt x="1856064" y="2478026"/>
                  </a:lnTo>
                  <a:lnTo>
                    <a:pt x="1857864" y="2472627"/>
                  </a:lnTo>
                  <a:lnTo>
                    <a:pt x="1862903" y="2463988"/>
                  </a:lnTo>
                  <a:lnTo>
                    <a:pt x="1868303" y="2453549"/>
                  </a:lnTo>
                  <a:lnTo>
                    <a:pt x="1873342" y="2444910"/>
                  </a:lnTo>
                  <a:lnTo>
                    <a:pt x="1880182" y="2436272"/>
                  </a:lnTo>
                  <a:lnTo>
                    <a:pt x="1888821" y="2429432"/>
                  </a:lnTo>
                  <a:lnTo>
                    <a:pt x="1881981" y="2427633"/>
                  </a:lnTo>
                  <a:lnTo>
                    <a:pt x="1875142" y="2424393"/>
                  </a:lnTo>
                  <a:lnTo>
                    <a:pt x="1871542" y="2420794"/>
                  </a:lnTo>
                  <a:lnTo>
                    <a:pt x="1868303" y="2417554"/>
                  </a:lnTo>
                  <a:lnTo>
                    <a:pt x="1866503" y="2410355"/>
                  </a:lnTo>
                  <a:lnTo>
                    <a:pt x="1864703" y="2401716"/>
                  </a:lnTo>
                  <a:lnTo>
                    <a:pt x="1864703" y="2398477"/>
                  </a:lnTo>
                  <a:lnTo>
                    <a:pt x="1868303" y="2394877"/>
                  </a:lnTo>
                  <a:lnTo>
                    <a:pt x="1880182" y="2379399"/>
                  </a:lnTo>
                  <a:lnTo>
                    <a:pt x="1887021" y="2372200"/>
                  </a:lnTo>
                  <a:lnTo>
                    <a:pt x="1893860" y="2368960"/>
                  </a:lnTo>
                  <a:lnTo>
                    <a:pt x="1907899" y="2353122"/>
                  </a:lnTo>
                  <a:lnTo>
                    <a:pt x="1912939" y="2334045"/>
                  </a:lnTo>
                  <a:lnTo>
                    <a:pt x="1912939" y="2327206"/>
                  </a:lnTo>
                  <a:lnTo>
                    <a:pt x="1912939" y="2320367"/>
                  </a:lnTo>
                  <a:lnTo>
                    <a:pt x="1914738" y="2311728"/>
                  </a:lnTo>
                  <a:lnTo>
                    <a:pt x="1918338" y="2303089"/>
                  </a:lnTo>
                  <a:lnTo>
                    <a:pt x="1880182" y="2244417"/>
                  </a:lnTo>
                  <a:lnTo>
                    <a:pt x="1935616" y="2285811"/>
                  </a:lnTo>
                  <a:lnTo>
                    <a:pt x="1966934" y="2280772"/>
                  </a:lnTo>
                  <a:lnTo>
                    <a:pt x="2003290" y="2273573"/>
                  </a:lnTo>
                  <a:lnTo>
                    <a:pt x="2030648" y="2268534"/>
                  </a:lnTo>
                  <a:lnTo>
                    <a:pt x="2054765" y="2265294"/>
                  </a:lnTo>
                  <a:lnTo>
                    <a:pt x="2082842" y="2265294"/>
                  </a:lnTo>
                  <a:lnTo>
                    <a:pt x="2110560" y="2265294"/>
                  </a:lnTo>
                  <a:lnTo>
                    <a:pt x="2141517" y="2266734"/>
                  </a:lnTo>
                  <a:lnTo>
                    <a:pt x="2140077" y="2240817"/>
                  </a:lnTo>
                  <a:lnTo>
                    <a:pt x="2141517" y="2218140"/>
                  </a:lnTo>
                  <a:lnTo>
                    <a:pt x="2145117" y="2197263"/>
                  </a:lnTo>
                  <a:lnTo>
                    <a:pt x="2151956" y="2176746"/>
                  </a:lnTo>
                  <a:lnTo>
                    <a:pt x="2153756" y="2166307"/>
                  </a:lnTo>
                  <a:lnTo>
                    <a:pt x="2153756" y="2155868"/>
                  </a:lnTo>
                  <a:lnTo>
                    <a:pt x="2153756" y="2147229"/>
                  </a:lnTo>
                  <a:lnTo>
                    <a:pt x="2151956" y="2137151"/>
                  </a:lnTo>
                  <a:lnTo>
                    <a:pt x="2148716" y="2128512"/>
                  </a:lnTo>
                  <a:lnTo>
                    <a:pt x="2145117" y="2118073"/>
                  </a:lnTo>
                  <a:lnTo>
                    <a:pt x="2134678" y="2100436"/>
                  </a:lnTo>
                  <a:lnTo>
                    <a:pt x="2132878" y="2095396"/>
                  </a:lnTo>
                  <a:lnTo>
                    <a:pt x="2129638" y="2086757"/>
                  </a:lnTo>
                  <a:lnTo>
                    <a:pt x="2129638" y="2078119"/>
                  </a:lnTo>
                  <a:lnTo>
                    <a:pt x="2131438" y="2070920"/>
                  </a:lnTo>
                  <a:lnTo>
                    <a:pt x="2132878" y="2064080"/>
                  </a:lnTo>
                  <a:lnTo>
                    <a:pt x="2134678" y="2059041"/>
                  </a:lnTo>
                  <a:lnTo>
                    <a:pt x="2138278" y="2053642"/>
                  </a:lnTo>
                  <a:lnTo>
                    <a:pt x="2145117" y="2048602"/>
                  </a:lnTo>
                  <a:lnTo>
                    <a:pt x="2148716" y="2045003"/>
                  </a:lnTo>
                  <a:lnTo>
                    <a:pt x="2150156" y="2043563"/>
                  </a:lnTo>
                  <a:lnTo>
                    <a:pt x="2150156" y="2038164"/>
                  </a:lnTo>
                  <a:lnTo>
                    <a:pt x="2146917" y="2036364"/>
                  </a:lnTo>
                  <a:lnTo>
                    <a:pt x="2143317" y="2034924"/>
                  </a:lnTo>
                  <a:lnTo>
                    <a:pt x="2138278" y="2031325"/>
                  </a:lnTo>
                  <a:lnTo>
                    <a:pt x="2134678" y="2024486"/>
                  </a:lnTo>
                  <a:lnTo>
                    <a:pt x="2132878" y="2017647"/>
                  </a:lnTo>
                  <a:lnTo>
                    <a:pt x="2131438" y="2009008"/>
                  </a:lnTo>
                  <a:lnTo>
                    <a:pt x="2136477" y="1979492"/>
                  </a:lnTo>
                  <a:lnTo>
                    <a:pt x="2140077" y="1948176"/>
                  </a:lnTo>
                  <a:lnTo>
                    <a:pt x="2146917" y="1889503"/>
                  </a:lnTo>
                  <a:lnTo>
                    <a:pt x="2146917" y="1827232"/>
                  </a:lnTo>
                  <a:lnTo>
                    <a:pt x="2145117" y="1794116"/>
                  </a:lnTo>
                  <a:lnTo>
                    <a:pt x="2143317" y="1761360"/>
                  </a:lnTo>
                  <a:lnTo>
                    <a:pt x="2140077" y="1692249"/>
                  </a:lnTo>
                  <a:lnTo>
                    <a:pt x="2134678" y="1622778"/>
                  </a:lnTo>
                  <a:lnTo>
                    <a:pt x="2131438" y="1555467"/>
                  </a:lnTo>
                  <a:lnTo>
                    <a:pt x="2129638" y="1520552"/>
                  </a:lnTo>
                  <a:lnTo>
                    <a:pt x="2131438" y="1485996"/>
                  </a:lnTo>
                  <a:lnTo>
                    <a:pt x="2134678" y="1455040"/>
                  </a:lnTo>
                  <a:lnTo>
                    <a:pt x="2134678" y="1421925"/>
                  </a:lnTo>
                  <a:lnTo>
                    <a:pt x="2134678" y="1356413"/>
                  </a:lnTo>
                  <a:lnTo>
                    <a:pt x="2134678" y="1224671"/>
                  </a:lnTo>
                  <a:lnTo>
                    <a:pt x="2146917" y="1143321"/>
                  </a:lnTo>
                  <a:lnTo>
                    <a:pt x="2148716" y="1127843"/>
                  </a:lnTo>
                  <a:lnTo>
                    <a:pt x="2150156" y="1110206"/>
                  </a:lnTo>
                  <a:lnTo>
                    <a:pt x="2150156" y="1074210"/>
                  </a:lnTo>
                  <a:lnTo>
                    <a:pt x="2150156" y="1056933"/>
                  </a:lnTo>
                  <a:lnTo>
                    <a:pt x="2148716" y="1039655"/>
                  </a:lnTo>
                  <a:lnTo>
                    <a:pt x="2143317" y="1006539"/>
                  </a:lnTo>
                  <a:lnTo>
                    <a:pt x="2138278" y="975223"/>
                  </a:lnTo>
                  <a:lnTo>
                    <a:pt x="2136477" y="956506"/>
                  </a:lnTo>
                  <a:lnTo>
                    <a:pt x="2134678" y="939228"/>
                  </a:lnTo>
                  <a:lnTo>
                    <a:pt x="2136477" y="885595"/>
                  </a:lnTo>
                  <a:lnTo>
                    <a:pt x="2136477" y="857519"/>
                  </a:lnTo>
                  <a:lnTo>
                    <a:pt x="2140077" y="828363"/>
                  </a:lnTo>
                  <a:lnTo>
                    <a:pt x="2148716" y="732975"/>
                  </a:lnTo>
                  <a:lnTo>
                    <a:pt x="2150156" y="724336"/>
                  </a:lnTo>
                  <a:lnTo>
                    <a:pt x="2141517" y="727936"/>
                  </a:lnTo>
                  <a:lnTo>
                    <a:pt x="2131438" y="727936"/>
                  </a:lnTo>
                  <a:lnTo>
                    <a:pt x="2113800" y="727936"/>
                  </a:lnTo>
                  <a:lnTo>
                    <a:pt x="2117400" y="710658"/>
                  </a:lnTo>
                  <a:lnTo>
                    <a:pt x="2120999" y="698419"/>
                  </a:lnTo>
                  <a:lnTo>
                    <a:pt x="2124239" y="686181"/>
                  </a:lnTo>
                  <a:lnTo>
                    <a:pt x="2131438" y="674303"/>
                  </a:lnTo>
                  <a:lnTo>
                    <a:pt x="2138278" y="665664"/>
                  </a:lnTo>
                  <a:lnTo>
                    <a:pt x="2127839" y="667464"/>
                  </a:lnTo>
                  <a:lnTo>
                    <a:pt x="2119199" y="669263"/>
                  </a:lnTo>
                  <a:lnTo>
                    <a:pt x="2112000" y="669263"/>
                  </a:lnTo>
                  <a:lnTo>
                    <a:pt x="2105160" y="667464"/>
                  </a:lnTo>
                  <a:lnTo>
                    <a:pt x="2094722" y="662064"/>
                  </a:lnTo>
                  <a:lnTo>
                    <a:pt x="2087882" y="657025"/>
                  </a:lnTo>
                  <a:lnTo>
                    <a:pt x="2082842" y="651986"/>
                  </a:lnTo>
                  <a:lnTo>
                    <a:pt x="2082842" y="646587"/>
                  </a:lnTo>
                  <a:lnTo>
                    <a:pt x="2084282" y="632908"/>
                  </a:lnTo>
                  <a:lnTo>
                    <a:pt x="2087882" y="620670"/>
                  </a:lnTo>
                  <a:lnTo>
                    <a:pt x="2094722" y="610231"/>
                  </a:lnTo>
                  <a:lnTo>
                    <a:pt x="2103361" y="599792"/>
                  </a:lnTo>
                  <a:lnTo>
                    <a:pt x="2058365" y="592953"/>
                  </a:lnTo>
                  <a:lnTo>
                    <a:pt x="2039287" y="589354"/>
                  </a:lnTo>
                  <a:lnTo>
                    <a:pt x="2020568" y="585754"/>
                  </a:lnTo>
                  <a:lnTo>
                    <a:pt x="2003290" y="578915"/>
                  </a:lnTo>
                  <a:lnTo>
                    <a:pt x="1989251" y="572076"/>
                  </a:lnTo>
                  <a:lnTo>
                    <a:pt x="1978813" y="580715"/>
                  </a:lnTo>
                  <a:lnTo>
                    <a:pt x="1966934" y="594753"/>
                  </a:lnTo>
                  <a:lnTo>
                    <a:pt x="1959734" y="603392"/>
                  </a:lnTo>
                  <a:lnTo>
                    <a:pt x="1952895" y="608431"/>
                  </a:lnTo>
                  <a:lnTo>
                    <a:pt x="1944256" y="612031"/>
                  </a:lnTo>
                  <a:lnTo>
                    <a:pt x="1935616" y="615271"/>
                  </a:lnTo>
                  <a:lnTo>
                    <a:pt x="1926977" y="615271"/>
                  </a:lnTo>
                  <a:lnTo>
                    <a:pt x="1918338" y="613831"/>
                  </a:lnTo>
                  <a:lnTo>
                    <a:pt x="1907899" y="612031"/>
                  </a:lnTo>
                  <a:lnTo>
                    <a:pt x="1899260" y="606632"/>
                  </a:lnTo>
                  <a:lnTo>
                    <a:pt x="1890621" y="601592"/>
                  </a:lnTo>
                  <a:lnTo>
                    <a:pt x="1892420" y="592953"/>
                  </a:lnTo>
                  <a:lnTo>
                    <a:pt x="1895660" y="554798"/>
                  </a:lnTo>
                  <a:lnTo>
                    <a:pt x="1901060" y="504765"/>
                  </a:lnTo>
                  <a:lnTo>
                    <a:pt x="1906099" y="442133"/>
                  </a:lnTo>
                  <a:lnTo>
                    <a:pt x="1907899" y="400739"/>
                  </a:lnTo>
                  <a:lnTo>
                    <a:pt x="1906099" y="381661"/>
                  </a:lnTo>
                  <a:lnTo>
                    <a:pt x="1904299" y="361144"/>
                  </a:lnTo>
                  <a:lnTo>
                    <a:pt x="1901060" y="343506"/>
                  </a:lnTo>
                  <a:lnTo>
                    <a:pt x="1895660" y="324429"/>
                  </a:lnTo>
                  <a:lnTo>
                    <a:pt x="1890621" y="308951"/>
                  </a:lnTo>
                  <a:lnTo>
                    <a:pt x="1885581" y="291673"/>
                  </a:lnTo>
                  <a:lnTo>
                    <a:pt x="1880182" y="281234"/>
                  </a:lnTo>
                  <a:lnTo>
                    <a:pt x="1890621" y="274395"/>
                  </a:lnTo>
                  <a:lnTo>
                    <a:pt x="1897460" y="267556"/>
                  </a:lnTo>
                  <a:lnTo>
                    <a:pt x="1904299" y="260717"/>
                  </a:lnTo>
                  <a:lnTo>
                    <a:pt x="1907899" y="252078"/>
                  </a:lnTo>
                  <a:lnTo>
                    <a:pt x="1911139" y="241640"/>
                  </a:lnTo>
                  <a:lnTo>
                    <a:pt x="1912939" y="231201"/>
                  </a:lnTo>
                  <a:lnTo>
                    <a:pt x="1912939" y="220762"/>
                  </a:lnTo>
                  <a:lnTo>
                    <a:pt x="1914738" y="196646"/>
                  </a:lnTo>
                  <a:lnTo>
                    <a:pt x="1914738" y="148052"/>
                  </a:lnTo>
                  <a:lnTo>
                    <a:pt x="1914738" y="134374"/>
                  </a:lnTo>
                  <a:lnTo>
                    <a:pt x="1916538" y="122135"/>
                  </a:lnTo>
                  <a:lnTo>
                    <a:pt x="1921578" y="108457"/>
                  </a:lnTo>
                  <a:lnTo>
                    <a:pt x="1926977" y="96219"/>
                  </a:lnTo>
                  <a:lnTo>
                    <a:pt x="1937416" y="71742"/>
                  </a:lnTo>
                  <a:lnTo>
                    <a:pt x="1952895" y="94419"/>
                  </a:lnTo>
                  <a:lnTo>
                    <a:pt x="1956495" y="98018"/>
                  </a:lnTo>
                  <a:lnTo>
                    <a:pt x="1961534" y="103058"/>
                  </a:lnTo>
                  <a:lnTo>
                    <a:pt x="1968373" y="108457"/>
                  </a:lnTo>
                  <a:lnTo>
                    <a:pt x="1980612" y="111697"/>
                  </a:lnTo>
                  <a:lnTo>
                    <a:pt x="1996091" y="96219"/>
                  </a:lnTo>
                  <a:lnTo>
                    <a:pt x="1996091" y="115296"/>
                  </a:lnTo>
                  <a:lnTo>
                    <a:pt x="2011929" y="120335"/>
                  </a:lnTo>
                  <a:lnTo>
                    <a:pt x="2016969" y="123935"/>
                  </a:lnTo>
                  <a:lnTo>
                    <a:pt x="2020568" y="127174"/>
                  </a:lnTo>
                  <a:lnTo>
                    <a:pt x="2029208" y="123935"/>
                  </a:lnTo>
                  <a:lnTo>
                    <a:pt x="2037847" y="122135"/>
                  </a:lnTo>
                  <a:lnTo>
                    <a:pt x="2034247" y="115296"/>
                  </a:lnTo>
                  <a:close/>
                  <a:moveTo>
                    <a:pt x="680124" y="0"/>
                  </a:moveTo>
                  <a:lnTo>
                    <a:pt x="685162" y="0"/>
                  </a:lnTo>
                  <a:lnTo>
                    <a:pt x="691999" y="0"/>
                  </a:lnTo>
                  <a:lnTo>
                    <a:pt x="699197" y="1800"/>
                  </a:lnTo>
                  <a:lnTo>
                    <a:pt x="709632" y="6840"/>
                  </a:lnTo>
                  <a:lnTo>
                    <a:pt x="716470" y="14041"/>
                  </a:lnTo>
                  <a:lnTo>
                    <a:pt x="719708" y="19081"/>
                  </a:lnTo>
                  <a:lnTo>
                    <a:pt x="721508" y="20882"/>
                  </a:lnTo>
                  <a:lnTo>
                    <a:pt x="730144" y="22682"/>
                  </a:lnTo>
                  <a:lnTo>
                    <a:pt x="776925" y="20882"/>
                  </a:lnTo>
                  <a:lnTo>
                    <a:pt x="818308" y="20882"/>
                  </a:lnTo>
                  <a:lnTo>
                    <a:pt x="856453" y="24122"/>
                  </a:lnTo>
                  <a:lnTo>
                    <a:pt x="891359" y="31322"/>
                  </a:lnTo>
                  <a:lnTo>
                    <a:pt x="924106" y="39963"/>
                  </a:lnTo>
                  <a:lnTo>
                    <a:pt x="956852" y="51844"/>
                  </a:lnTo>
                  <a:lnTo>
                    <a:pt x="988160" y="65885"/>
                  </a:lnTo>
                  <a:lnTo>
                    <a:pt x="1019107" y="79566"/>
                  </a:lnTo>
                  <a:lnTo>
                    <a:pt x="1048615" y="99007"/>
                  </a:lnTo>
                  <a:lnTo>
                    <a:pt x="1076324" y="117729"/>
                  </a:lnTo>
                  <a:lnTo>
                    <a:pt x="1128143" y="157691"/>
                  </a:lnTo>
                  <a:lnTo>
                    <a:pt x="1166288" y="186853"/>
                  </a:lnTo>
                  <a:lnTo>
                    <a:pt x="1200833" y="218176"/>
                  </a:lnTo>
                  <a:lnTo>
                    <a:pt x="1207671" y="211335"/>
                  </a:lnTo>
                  <a:lnTo>
                    <a:pt x="1216307" y="207735"/>
                  </a:lnTo>
                  <a:lnTo>
                    <a:pt x="1219906" y="204495"/>
                  </a:lnTo>
                  <a:lnTo>
                    <a:pt x="1221705" y="200895"/>
                  </a:lnTo>
                  <a:lnTo>
                    <a:pt x="1224944" y="195854"/>
                  </a:lnTo>
                  <a:lnTo>
                    <a:pt x="1224944" y="176773"/>
                  </a:lnTo>
                  <a:lnTo>
                    <a:pt x="1226743" y="166332"/>
                  </a:lnTo>
                  <a:lnTo>
                    <a:pt x="1228542" y="154091"/>
                  </a:lnTo>
                  <a:lnTo>
                    <a:pt x="1230341" y="136810"/>
                  </a:lnTo>
                  <a:lnTo>
                    <a:pt x="1233580" y="116288"/>
                  </a:lnTo>
                  <a:lnTo>
                    <a:pt x="1238978" y="97207"/>
                  </a:lnTo>
                  <a:lnTo>
                    <a:pt x="1247614" y="93607"/>
                  </a:lnTo>
                  <a:lnTo>
                    <a:pt x="1263088" y="91807"/>
                  </a:lnTo>
                  <a:lnTo>
                    <a:pt x="1277123" y="91807"/>
                  </a:lnTo>
                  <a:lnTo>
                    <a:pt x="1289358" y="91807"/>
                  </a:lnTo>
                  <a:lnTo>
                    <a:pt x="1301233" y="95407"/>
                  </a:lnTo>
                  <a:lnTo>
                    <a:pt x="1304831" y="97207"/>
                  </a:lnTo>
                  <a:lnTo>
                    <a:pt x="1311669" y="100447"/>
                  </a:lnTo>
                  <a:lnTo>
                    <a:pt x="1320305" y="104048"/>
                  </a:lnTo>
                  <a:lnTo>
                    <a:pt x="1328942" y="104048"/>
                  </a:lnTo>
                  <a:lnTo>
                    <a:pt x="1341177" y="105848"/>
                  </a:lnTo>
                  <a:lnTo>
                    <a:pt x="1420704" y="109088"/>
                  </a:lnTo>
                  <a:lnTo>
                    <a:pt x="1462088" y="110888"/>
                  </a:lnTo>
                  <a:lnTo>
                    <a:pt x="1505270" y="109088"/>
                  </a:lnTo>
                  <a:lnTo>
                    <a:pt x="1548813" y="109088"/>
                  </a:lnTo>
                  <a:lnTo>
                    <a:pt x="1590196" y="110888"/>
                  </a:lnTo>
                  <a:lnTo>
                    <a:pt x="1673322" y="116288"/>
                  </a:lnTo>
                  <a:lnTo>
                    <a:pt x="1680159" y="116288"/>
                  </a:lnTo>
                  <a:lnTo>
                    <a:pt x="1686997" y="123129"/>
                  </a:lnTo>
                  <a:lnTo>
                    <a:pt x="1694194" y="135010"/>
                  </a:lnTo>
                  <a:lnTo>
                    <a:pt x="1699232" y="147251"/>
                  </a:lnTo>
                  <a:lnTo>
                    <a:pt x="1704629" y="162732"/>
                  </a:lnTo>
                  <a:lnTo>
                    <a:pt x="1706069" y="178213"/>
                  </a:lnTo>
                  <a:lnTo>
                    <a:pt x="1707868" y="194054"/>
                  </a:lnTo>
                  <a:lnTo>
                    <a:pt x="1706069" y="213136"/>
                  </a:lnTo>
                  <a:lnTo>
                    <a:pt x="1704629" y="232217"/>
                  </a:lnTo>
                  <a:lnTo>
                    <a:pt x="1701031" y="251298"/>
                  </a:lnTo>
                  <a:lnTo>
                    <a:pt x="1701031" y="311782"/>
                  </a:lnTo>
                  <a:lnTo>
                    <a:pt x="1702830" y="346345"/>
                  </a:lnTo>
                  <a:lnTo>
                    <a:pt x="1704629" y="380907"/>
                  </a:lnTo>
                  <a:lnTo>
                    <a:pt x="1707868" y="457233"/>
                  </a:lnTo>
                  <a:lnTo>
                    <a:pt x="1711467" y="528158"/>
                  </a:lnTo>
                  <a:lnTo>
                    <a:pt x="1711467" y="599083"/>
                  </a:lnTo>
                  <a:lnTo>
                    <a:pt x="1711467" y="633646"/>
                  </a:lnTo>
                  <a:lnTo>
                    <a:pt x="1707868" y="664968"/>
                  </a:lnTo>
                  <a:lnTo>
                    <a:pt x="1702830" y="720412"/>
                  </a:lnTo>
                  <a:lnTo>
                    <a:pt x="1697432" y="748134"/>
                  </a:lnTo>
                  <a:lnTo>
                    <a:pt x="1690595" y="774056"/>
                  </a:lnTo>
                  <a:lnTo>
                    <a:pt x="1699232" y="786297"/>
                  </a:lnTo>
                  <a:lnTo>
                    <a:pt x="1704629" y="801778"/>
                  </a:lnTo>
                  <a:lnTo>
                    <a:pt x="1707868" y="819059"/>
                  </a:lnTo>
                  <a:lnTo>
                    <a:pt x="1707868" y="836341"/>
                  </a:lnTo>
                  <a:lnTo>
                    <a:pt x="1707868" y="856862"/>
                  </a:lnTo>
                  <a:lnTo>
                    <a:pt x="1702830" y="875943"/>
                  </a:lnTo>
                  <a:lnTo>
                    <a:pt x="1695633" y="895385"/>
                  </a:lnTo>
                  <a:lnTo>
                    <a:pt x="1686997" y="912666"/>
                  </a:lnTo>
                  <a:lnTo>
                    <a:pt x="1683758" y="919507"/>
                  </a:lnTo>
                  <a:lnTo>
                    <a:pt x="1675121" y="919507"/>
                  </a:lnTo>
                  <a:lnTo>
                    <a:pt x="1622943" y="919507"/>
                  </a:lnTo>
                  <a:lnTo>
                    <a:pt x="1572923" y="915906"/>
                  </a:lnTo>
                  <a:lnTo>
                    <a:pt x="1524342" y="912666"/>
                  </a:lnTo>
                  <a:lnTo>
                    <a:pt x="1477561" y="907266"/>
                  </a:lnTo>
                  <a:lnTo>
                    <a:pt x="1432939" y="905466"/>
                  </a:lnTo>
                  <a:lnTo>
                    <a:pt x="1389397" y="905466"/>
                  </a:lnTo>
                  <a:lnTo>
                    <a:pt x="1348014" y="905466"/>
                  </a:lnTo>
                  <a:lnTo>
                    <a:pt x="1308070" y="907266"/>
                  </a:lnTo>
                  <a:lnTo>
                    <a:pt x="1290797" y="909066"/>
                  </a:lnTo>
                  <a:lnTo>
                    <a:pt x="1277123" y="910866"/>
                  </a:lnTo>
                  <a:lnTo>
                    <a:pt x="1259850" y="914466"/>
                  </a:lnTo>
                  <a:lnTo>
                    <a:pt x="1247614" y="919507"/>
                  </a:lnTo>
                  <a:lnTo>
                    <a:pt x="1233580" y="921307"/>
                  </a:lnTo>
                  <a:lnTo>
                    <a:pt x="1216307" y="921307"/>
                  </a:lnTo>
                  <a:lnTo>
                    <a:pt x="1199034" y="919507"/>
                  </a:lnTo>
                  <a:lnTo>
                    <a:pt x="1188598" y="917706"/>
                  </a:lnTo>
                  <a:lnTo>
                    <a:pt x="1183561" y="883144"/>
                  </a:lnTo>
                  <a:lnTo>
                    <a:pt x="1154412" y="742734"/>
                  </a:lnTo>
                  <a:lnTo>
                    <a:pt x="1149014" y="725452"/>
                  </a:lnTo>
                  <a:lnTo>
                    <a:pt x="1143976" y="708171"/>
                  </a:lnTo>
                  <a:lnTo>
                    <a:pt x="1136780" y="692690"/>
                  </a:lnTo>
                  <a:lnTo>
                    <a:pt x="1129942" y="675409"/>
                  </a:lnTo>
                  <a:lnTo>
                    <a:pt x="1121306" y="659928"/>
                  </a:lnTo>
                  <a:lnTo>
                    <a:pt x="1110870" y="644086"/>
                  </a:lnTo>
                  <a:lnTo>
                    <a:pt x="1088199" y="613124"/>
                  </a:lnTo>
                  <a:lnTo>
                    <a:pt x="1081362" y="600883"/>
                  </a:lnTo>
                  <a:lnTo>
                    <a:pt x="1070926" y="590443"/>
                  </a:lnTo>
                  <a:lnTo>
                    <a:pt x="1062289" y="580002"/>
                  </a:lnTo>
                  <a:lnTo>
                    <a:pt x="1050414" y="571361"/>
                  </a:lnTo>
                  <a:lnTo>
                    <a:pt x="1039979" y="564521"/>
                  </a:lnTo>
                  <a:lnTo>
                    <a:pt x="1029543" y="555880"/>
                  </a:lnTo>
                  <a:lnTo>
                    <a:pt x="1010471" y="534999"/>
                  </a:lnTo>
                  <a:lnTo>
                    <a:pt x="1000035" y="524558"/>
                  </a:lnTo>
                  <a:lnTo>
                    <a:pt x="956852" y="514477"/>
                  </a:lnTo>
                  <a:lnTo>
                    <a:pt x="946416" y="510877"/>
                  </a:lnTo>
                  <a:lnTo>
                    <a:pt x="937780" y="507277"/>
                  </a:lnTo>
                  <a:lnTo>
                    <a:pt x="935981" y="509077"/>
                  </a:lnTo>
                  <a:lnTo>
                    <a:pt x="935981" y="507277"/>
                  </a:lnTo>
                  <a:lnTo>
                    <a:pt x="927344" y="500436"/>
                  </a:lnTo>
                  <a:lnTo>
                    <a:pt x="920507" y="493596"/>
                  </a:lnTo>
                  <a:lnTo>
                    <a:pt x="896397" y="497196"/>
                  </a:lnTo>
                  <a:lnTo>
                    <a:pt x="875525" y="498636"/>
                  </a:lnTo>
                  <a:lnTo>
                    <a:pt x="863650" y="500436"/>
                  </a:lnTo>
                  <a:lnTo>
                    <a:pt x="849616" y="502236"/>
                  </a:lnTo>
                  <a:lnTo>
                    <a:pt x="823706" y="502236"/>
                  </a:lnTo>
                  <a:lnTo>
                    <a:pt x="806433" y="509077"/>
                  </a:lnTo>
                  <a:lnTo>
                    <a:pt x="787361" y="523118"/>
                  </a:lnTo>
                  <a:lnTo>
                    <a:pt x="775126" y="531759"/>
                  </a:lnTo>
                  <a:lnTo>
                    <a:pt x="763251" y="540399"/>
                  </a:lnTo>
                  <a:lnTo>
                    <a:pt x="754614" y="550480"/>
                  </a:lnTo>
                  <a:lnTo>
                    <a:pt x="745978" y="562721"/>
                  </a:lnTo>
                  <a:lnTo>
                    <a:pt x="735542" y="576402"/>
                  </a:lnTo>
                  <a:lnTo>
                    <a:pt x="726905" y="590443"/>
                  </a:lnTo>
                  <a:lnTo>
                    <a:pt x="719708" y="604124"/>
                  </a:lnTo>
                  <a:lnTo>
                    <a:pt x="712871" y="618165"/>
                  </a:lnTo>
                  <a:lnTo>
                    <a:pt x="706034" y="633646"/>
                  </a:lnTo>
                  <a:lnTo>
                    <a:pt x="700636" y="647687"/>
                  </a:lnTo>
                  <a:lnTo>
                    <a:pt x="699197" y="661368"/>
                  </a:lnTo>
                  <a:lnTo>
                    <a:pt x="699197" y="671809"/>
                  </a:lnTo>
                  <a:lnTo>
                    <a:pt x="700636" y="689090"/>
                  </a:lnTo>
                  <a:lnTo>
                    <a:pt x="702435" y="708171"/>
                  </a:lnTo>
                  <a:lnTo>
                    <a:pt x="707833" y="725452"/>
                  </a:lnTo>
                  <a:lnTo>
                    <a:pt x="714670" y="742734"/>
                  </a:lnTo>
                  <a:lnTo>
                    <a:pt x="723307" y="760015"/>
                  </a:lnTo>
                  <a:lnTo>
                    <a:pt x="735542" y="777656"/>
                  </a:lnTo>
                  <a:lnTo>
                    <a:pt x="747417" y="794938"/>
                  </a:lnTo>
                  <a:lnTo>
                    <a:pt x="763251" y="812219"/>
                  </a:lnTo>
                  <a:lnTo>
                    <a:pt x="794198" y="844981"/>
                  </a:lnTo>
                  <a:lnTo>
                    <a:pt x="825505" y="875943"/>
                  </a:lnTo>
                  <a:lnTo>
                    <a:pt x="856453" y="904025"/>
                  </a:lnTo>
                  <a:lnTo>
                    <a:pt x="872286" y="915906"/>
                  </a:lnTo>
                  <a:lnTo>
                    <a:pt x="887760" y="926347"/>
                  </a:lnTo>
                  <a:lnTo>
                    <a:pt x="956852" y="978191"/>
                  </a:lnTo>
                  <a:lnTo>
                    <a:pt x="1009031" y="1018154"/>
                  </a:lnTo>
                  <a:lnTo>
                    <a:pt x="1064089" y="1058117"/>
                  </a:lnTo>
                  <a:lnTo>
                    <a:pt x="1119506" y="1095919"/>
                  </a:lnTo>
                  <a:lnTo>
                    <a:pt x="1185360" y="1144523"/>
                  </a:lnTo>
                  <a:lnTo>
                    <a:pt x="1250853" y="1189526"/>
                  </a:lnTo>
                  <a:lnTo>
                    <a:pt x="1448413" y="1324536"/>
                  </a:lnTo>
                  <a:lnTo>
                    <a:pt x="1559248" y="1405902"/>
                  </a:lnTo>
                  <a:lnTo>
                    <a:pt x="1597033" y="1385020"/>
                  </a:lnTo>
                  <a:lnTo>
                    <a:pt x="1566086" y="1412742"/>
                  </a:lnTo>
                  <a:lnTo>
                    <a:pt x="1593794" y="1433624"/>
                  </a:lnTo>
                  <a:lnTo>
                    <a:pt x="1612867" y="1452705"/>
                  </a:lnTo>
                  <a:lnTo>
                    <a:pt x="1628341" y="1469986"/>
                  </a:lnTo>
                  <a:lnTo>
                    <a:pt x="1652451" y="1499509"/>
                  </a:lnTo>
                  <a:lnTo>
                    <a:pt x="1673322" y="1539111"/>
                  </a:lnTo>
                  <a:lnTo>
                    <a:pt x="1697432" y="1585915"/>
                  </a:lnTo>
                  <a:lnTo>
                    <a:pt x="1716505" y="1608596"/>
                  </a:lnTo>
                  <a:lnTo>
                    <a:pt x="1731978" y="1630918"/>
                  </a:lnTo>
                  <a:lnTo>
                    <a:pt x="1746013" y="1655040"/>
                  </a:lnTo>
                  <a:lnTo>
                    <a:pt x="1756449" y="1681322"/>
                  </a:lnTo>
                  <a:lnTo>
                    <a:pt x="1775161" y="1738566"/>
                  </a:lnTo>
                  <a:lnTo>
                    <a:pt x="1785597" y="1772768"/>
                  </a:lnTo>
                  <a:lnTo>
                    <a:pt x="1794233" y="1809131"/>
                  </a:lnTo>
                  <a:lnTo>
                    <a:pt x="1794233" y="1925059"/>
                  </a:lnTo>
                  <a:lnTo>
                    <a:pt x="1794233" y="1953141"/>
                  </a:lnTo>
                  <a:lnTo>
                    <a:pt x="1796032" y="1975463"/>
                  </a:lnTo>
                  <a:lnTo>
                    <a:pt x="1799631" y="1985904"/>
                  </a:lnTo>
                  <a:lnTo>
                    <a:pt x="1802870" y="1996344"/>
                  </a:lnTo>
                  <a:lnTo>
                    <a:pt x="1808268" y="2004985"/>
                  </a:lnTo>
                  <a:lnTo>
                    <a:pt x="1815105" y="2013626"/>
                  </a:lnTo>
                  <a:lnTo>
                    <a:pt x="1816904" y="2020466"/>
                  </a:lnTo>
                  <a:lnTo>
                    <a:pt x="1818703" y="2043148"/>
                  </a:lnTo>
                  <a:lnTo>
                    <a:pt x="1820503" y="2065469"/>
                  </a:lnTo>
                  <a:lnTo>
                    <a:pt x="1818703" y="2089951"/>
                  </a:lnTo>
                  <a:lnTo>
                    <a:pt x="1816904" y="2114073"/>
                  </a:lnTo>
                  <a:lnTo>
                    <a:pt x="1815105" y="2138195"/>
                  </a:lnTo>
                  <a:lnTo>
                    <a:pt x="1815105" y="2159076"/>
                  </a:lnTo>
                  <a:lnTo>
                    <a:pt x="1815105" y="2176357"/>
                  </a:lnTo>
                  <a:lnTo>
                    <a:pt x="1816904" y="2193639"/>
                  </a:lnTo>
                  <a:lnTo>
                    <a:pt x="1816904" y="2196879"/>
                  </a:lnTo>
                  <a:lnTo>
                    <a:pt x="1816904" y="2200479"/>
                  </a:lnTo>
                  <a:lnTo>
                    <a:pt x="1808268" y="2219560"/>
                  </a:lnTo>
                  <a:lnTo>
                    <a:pt x="1801430" y="2233601"/>
                  </a:lnTo>
                  <a:lnTo>
                    <a:pt x="1796032" y="2254483"/>
                  </a:lnTo>
                  <a:lnTo>
                    <a:pt x="1794233" y="2275004"/>
                  </a:lnTo>
                  <a:lnTo>
                    <a:pt x="1794233" y="2325048"/>
                  </a:lnTo>
                  <a:lnTo>
                    <a:pt x="1773722" y="2302726"/>
                  </a:lnTo>
                  <a:lnTo>
                    <a:pt x="1766525" y="2311367"/>
                  </a:lnTo>
                  <a:lnTo>
                    <a:pt x="1763286" y="2321808"/>
                  </a:lnTo>
                  <a:lnTo>
                    <a:pt x="1759687" y="2330448"/>
                  </a:lnTo>
                  <a:lnTo>
                    <a:pt x="1756449" y="2340889"/>
                  </a:lnTo>
                  <a:lnTo>
                    <a:pt x="1747812" y="2371851"/>
                  </a:lnTo>
                  <a:lnTo>
                    <a:pt x="1742414" y="2389493"/>
                  </a:lnTo>
                  <a:lnTo>
                    <a:pt x="1737376" y="2404974"/>
                  </a:lnTo>
                  <a:lnTo>
                    <a:pt x="1737376" y="2410014"/>
                  </a:lnTo>
                  <a:lnTo>
                    <a:pt x="1733778" y="2413614"/>
                  </a:lnTo>
                  <a:lnTo>
                    <a:pt x="1690595" y="2453217"/>
                  </a:lnTo>
                  <a:lnTo>
                    <a:pt x="1652451" y="2494980"/>
                  </a:lnTo>
                  <a:lnTo>
                    <a:pt x="1635178" y="2514062"/>
                  </a:lnTo>
                  <a:lnTo>
                    <a:pt x="1619704" y="2538183"/>
                  </a:lnTo>
                  <a:lnTo>
                    <a:pt x="1611067" y="2552224"/>
                  </a:lnTo>
                  <a:lnTo>
                    <a:pt x="1600632" y="2562305"/>
                  </a:lnTo>
                  <a:lnTo>
                    <a:pt x="1590196" y="2570586"/>
                  </a:lnTo>
                  <a:lnTo>
                    <a:pt x="1579760" y="2575986"/>
                  </a:lnTo>
                  <a:lnTo>
                    <a:pt x="1559248" y="2589667"/>
                  </a:lnTo>
                  <a:lnTo>
                    <a:pt x="1540176" y="2600108"/>
                  </a:lnTo>
                  <a:lnTo>
                    <a:pt x="1519304" y="2606948"/>
                  </a:lnTo>
                  <a:lnTo>
                    <a:pt x="1500232" y="2612349"/>
                  </a:lnTo>
                  <a:lnTo>
                    <a:pt x="1484759" y="2615589"/>
                  </a:lnTo>
                  <a:lnTo>
                    <a:pt x="1467485" y="2622790"/>
                  </a:lnTo>
                  <a:lnTo>
                    <a:pt x="1450212" y="2633230"/>
                  </a:lnTo>
                  <a:lnTo>
                    <a:pt x="1432939" y="2645111"/>
                  </a:lnTo>
                  <a:lnTo>
                    <a:pt x="1427542" y="2650512"/>
                  </a:lnTo>
                  <a:lnTo>
                    <a:pt x="1420704" y="2648711"/>
                  </a:lnTo>
                  <a:lnTo>
                    <a:pt x="1398034" y="2645111"/>
                  </a:lnTo>
                  <a:lnTo>
                    <a:pt x="1377162" y="2643311"/>
                  </a:lnTo>
                  <a:lnTo>
                    <a:pt x="1356650" y="2643311"/>
                  </a:lnTo>
                  <a:lnTo>
                    <a:pt x="1335779" y="2645111"/>
                  </a:lnTo>
                  <a:lnTo>
                    <a:pt x="1323904" y="2648711"/>
                  </a:lnTo>
                  <a:lnTo>
                    <a:pt x="1289358" y="2659152"/>
                  </a:lnTo>
                  <a:lnTo>
                    <a:pt x="1256251" y="2671393"/>
                  </a:lnTo>
                  <a:lnTo>
                    <a:pt x="1178523" y="2704155"/>
                  </a:lnTo>
                  <a:lnTo>
                    <a:pt x="1157651" y="2712796"/>
                  </a:lnTo>
                  <a:lnTo>
                    <a:pt x="1136780" y="2717836"/>
                  </a:lnTo>
                  <a:lnTo>
                    <a:pt x="1114468" y="2724677"/>
                  </a:lnTo>
                  <a:lnTo>
                    <a:pt x="1091798" y="2728277"/>
                  </a:lnTo>
                  <a:lnTo>
                    <a:pt x="1076324" y="2726477"/>
                  </a:lnTo>
                  <a:lnTo>
                    <a:pt x="1060850" y="2722877"/>
                  </a:lnTo>
                  <a:lnTo>
                    <a:pt x="1048615" y="2716036"/>
                  </a:lnTo>
                  <a:lnTo>
                    <a:pt x="1034941" y="2705596"/>
                  </a:lnTo>
                  <a:lnTo>
                    <a:pt x="1010471" y="2707396"/>
                  </a:lnTo>
                  <a:lnTo>
                    <a:pt x="984561" y="2705596"/>
                  </a:lnTo>
                  <a:lnTo>
                    <a:pt x="961890" y="2700555"/>
                  </a:lnTo>
                  <a:lnTo>
                    <a:pt x="941379" y="2693715"/>
                  </a:lnTo>
                  <a:lnTo>
                    <a:pt x="920507" y="2686874"/>
                  </a:lnTo>
                  <a:lnTo>
                    <a:pt x="896397" y="2683274"/>
                  </a:lnTo>
                  <a:lnTo>
                    <a:pt x="868688" y="2681474"/>
                  </a:lnTo>
                  <a:lnTo>
                    <a:pt x="835581" y="2683274"/>
                  </a:lnTo>
                  <a:lnTo>
                    <a:pt x="830543" y="2685074"/>
                  </a:lnTo>
                  <a:lnTo>
                    <a:pt x="821907" y="2686874"/>
                  </a:lnTo>
                  <a:lnTo>
                    <a:pt x="818308" y="2685074"/>
                  </a:lnTo>
                  <a:lnTo>
                    <a:pt x="815070" y="2683274"/>
                  </a:lnTo>
                  <a:lnTo>
                    <a:pt x="811471" y="2680034"/>
                  </a:lnTo>
                  <a:lnTo>
                    <a:pt x="809672" y="2676433"/>
                  </a:lnTo>
                  <a:lnTo>
                    <a:pt x="807873" y="2671393"/>
                  </a:lnTo>
                  <a:lnTo>
                    <a:pt x="809672" y="2665993"/>
                  </a:lnTo>
                  <a:lnTo>
                    <a:pt x="811471" y="2662752"/>
                  </a:lnTo>
                  <a:lnTo>
                    <a:pt x="815070" y="2659152"/>
                  </a:lnTo>
                  <a:lnTo>
                    <a:pt x="799236" y="2655552"/>
                  </a:lnTo>
                  <a:lnTo>
                    <a:pt x="785562" y="2646911"/>
                  </a:lnTo>
                  <a:lnTo>
                    <a:pt x="780524" y="2645111"/>
                  </a:lnTo>
                  <a:lnTo>
                    <a:pt x="775126" y="2643311"/>
                  </a:lnTo>
                  <a:lnTo>
                    <a:pt x="768289" y="2645111"/>
                  </a:lnTo>
                  <a:lnTo>
                    <a:pt x="764690" y="2646911"/>
                  </a:lnTo>
                  <a:lnTo>
                    <a:pt x="740580" y="2662752"/>
                  </a:lnTo>
                  <a:lnTo>
                    <a:pt x="740580" y="2640071"/>
                  </a:lnTo>
                  <a:lnTo>
                    <a:pt x="737341" y="2638271"/>
                  </a:lnTo>
                  <a:lnTo>
                    <a:pt x="730144" y="2634670"/>
                  </a:lnTo>
                  <a:lnTo>
                    <a:pt x="723307" y="2629630"/>
                  </a:lnTo>
                  <a:lnTo>
                    <a:pt x="716470" y="2622790"/>
                  </a:lnTo>
                  <a:lnTo>
                    <a:pt x="714670" y="2619189"/>
                  </a:lnTo>
                  <a:lnTo>
                    <a:pt x="711072" y="2614149"/>
                  </a:lnTo>
                  <a:lnTo>
                    <a:pt x="709632" y="2610549"/>
                  </a:lnTo>
                  <a:lnTo>
                    <a:pt x="709632" y="2606948"/>
                  </a:lnTo>
                  <a:lnTo>
                    <a:pt x="685162" y="2598308"/>
                  </a:lnTo>
                  <a:lnTo>
                    <a:pt x="661052" y="2587867"/>
                  </a:lnTo>
                  <a:lnTo>
                    <a:pt x="638381" y="2577786"/>
                  </a:lnTo>
                  <a:lnTo>
                    <a:pt x="616070" y="2564105"/>
                  </a:lnTo>
                  <a:lnTo>
                    <a:pt x="576126" y="2541784"/>
                  </a:lnTo>
                  <a:lnTo>
                    <a:pt x="534743" y="2514062"/>
                  </a:lnTo>
                  <a:lnTo>
                    <a:pt x="532944" y="2517302"/>
                  </a:lnTo>
                  <a:lnTo>
                    <a:pt x="531145" y="2527743"/>
                  </a:lnTo>
                  <a:lnTo>
                    <a:pt x="531145" y="2541784"/>
                  </a:lnTo>
                  <a:lnTo>
                    <a:pt x="529345" y="2545024"/>
                  </a:lnTo>
                  <a:lnTo>
                    <a:pt x="527546" y="2559065"/>
                  </a:lnTo>
                  <a:lnTo>
                    <a:pt x="526107" y="2574186"/>
                  </a:lnTo>
                  <a:lnTo>
                    <a:pt x="526107" y="2579226"/>
                  </a:lnTo>
                  <a:lnTo>
                    <a:pt x="520709" y="2591467"/>
                  </a:lnTo>
                  <a:lnTo>
                    <a:pt x="515671" y="2601908"/>
                  </a:lnTo>
                  <a:lnTo>
                    <a:pt x="518910" y="2614149"/>
                  </a:lnTo>
                  <a:lnTo>
                    <a:pt x="518910" y="2619189"/>
                  </a:lnTo>
                  <a:lnTo>
                    <a:pt x="548418" y="2619189"/>
                  </a:lnTo>
                  <a:lnTo>
                    <a:pt x="522508" y="2645111"/>
                  </a:lnTo>
                  <a:lnTo>
                    <a:pt x="503436" y="2664193"/>
                  </a:lnTo>
                  <a:lnTo>
                    <a:pt x="498398" y="2667793"/>
                  </a:lnTo>
                  <a:lnTo>
                    <a:pt x="496599" y="2672833"/>
                  </a:lnTo>
                  <a:lnTo>
                    <a:pt x="493000" y="2680034"/>
                  </a:lnTo>
                  <a:lnTo>
                    <a:pt x="493000" y="2690114"/>
                  </a:lnTo>
                  <a:lnTo>
                    <a:pt x="493000" y="2705596"/>
                  </a:lnTo>
                  <a:lnTo>
                    <a:pt x="477526" y="2705596"/>
                  </a:lnTo>
                  <a:lnTo>
                    <a:pt x="460253" y="2705596"/>
                  </a:lnTo>
                  <a:lnTo>
                    <a:pt x="444780" y="2702355"/>
                  </a:lnTo>
                  <a:lnTo>
                    <a:pt x="429306" y="2698755"/>
                  </a:lnTo>
                  <a:lnTo>
                    <a:pt x="411673" y="2693715"/>
                  </a:lnTo>
                  <a:lnTo>
                    <a:pt x="389362" y="2686874"/>
                  </a:lnTo>
                  <a:lnTo>
                    <a:pt x="377127" y="2683274"/>
                  </a:lnTo>
                  <a:lnTo>
                    <a:pt x="364892" y="2683274"/>
                  </a:lnTo>
                  <a:lnTo>
                    <a:pt x="359854" y="2686874"/>
                  </a:lnTo>
                  <a:lnTo>
                    <a:pt x="356255" y="2690114"/>
                  </a:lnTo>
                  <a:lnTo>
                    <a:pt x="353017" y="2693715"/>
                  </a:lnTo>
                  <a:lnTo>
                    <a:pt x="330706" y="2716036"/>
                  </a:lnTo>
                  <a:lnTo>
                    <a:pt x="323509" y="2722877"/>
                  </a:lnTo>
                  <a:lnTo>
                    <a:pt x="316671" y="2728277"/>
                  </a:lnTo>
                  <a:lnTo>
                    <a:pt x="299398" y="2735118"/>
                  </a:lnTo>
                  <a:lnTo>
                    <a:pt x="288963" y="2738718"/>
                  </a:lnTo>
                  <a:lnTo>
                    <a:pt x="278527" y="2740158"/>
                  </a:lnTo>
                  <a:lnTo>
                    <a:pt x="266292" y="2740158"/>
                  </a:lnTo>
                  <a:lnTo>
                    <a:pt x="252617" y="2738718"/>
                  </a:lnTo>
                  <a:lnTo>
                    <a:pt x="242182" y="2736918"/>
                  </a:lnTo>
                  <a:lnTo>
                    <a:pt x="242182" y="2724677"/>
                  </a:lnTo>
                  <a:lnTo>
                    <a:pt x="242182" y="2712796"/>
                  </a:lnTo>
                  <a:lnTo>
                    <a:pt x="245780" y="2702355"/>
                  </a:lnTo>
                  <a:lnTo>
                    <a:pt x="250818" y="2691915"/>
                  </a:lnTo>
                  <a:lnTo>
                    <a:pt x="257655" y="2683274"/>
                  </a:lnTo>
                  <a:lnTo>
                    <a:pt x="259455" y="2683274"/>
                  </a:lnTo>
                  <a:lnTo>
                    <a:pt x="247220" y="2680034"/>
                  </a:lnTo>
                  <a:lnTo>
                    <a:pt x="238583" y="2680034"/>
                  </a:lnTo>
                  <a:lnTo>
                    <a:pt x="229946" y="2683274"/>
                  </a:lnTo>
                  <a:lnTo>
                    <a:pt x="224909" y="2686874"/>
                  </a:lnTo>
                  <a:lnTo>
                    <a:pt x="198999" y="2709196"/>
                  </a:lnTo>
                  <a:lnTo>
                    <a:pt x="188563" y="2719637"/>
                  </a:lnTo>
                  <a:lnTo>
                    <a:pt x="179927" y="2731517"/>
                  </a:lnTo>
                  <a:lnTo>
                    <a:pt x="157616" y="2768240"/>
                  </a:lnTo>
                  <a:lnTo>
                    <a:pt x="152218" y="2726477"/>
                  </a:lnTo>
                  <a:lnTo>
                    <a:pt x="148979" y="2712796"/>
                  </a:lnTo>
                  <a:lnTo>
                    <a:pt x="141782" y="2700555"/>
                  </a:lnTo>
                  <a:lnTo>
                    <a:pt x="133146" y="2691915"/>
                  </a:lnTo>
                  <a:lnTo>
                    <a:pt x="124509" y="2686874"/>
                  </a:lnTo>
                  <a:lnTo>
                    <a:pt x="110835" y="2683274"/>
                  </a:lnTo>
                  <a:lnTo>
                    <a:pt x="95001" y="2678234"/>
                  </a:lnTo>
                  <a:lnTo>
                    <a:pt x="60455" y="2665993"/>
                  </a:lnTo>
                  <a:lnTo>
                    <a:pt x="36345" y="2655552"/>
                  </a:lnTo>
                  <a:lnTo>
                    <a:pt x="36345" y="2646911"/>
                  </a:lnTo>
                  <a:lnTo>
                    <a:pt x="33106" y="2574186"/>
                  </a:lnTo>
                  <a:lnTo>
                    <a:pt x="33106" y="2501821"/>
                  </a:lnTo>
                  <a:lnTo>
                    <a:pt x="34546" y="2432696"/>
                  </a:lnTo>
                  <a:lnTo>
                    <a:pt x="39943" y="2363211"/>
                  </a:lnTo>
                  <a:lnTo>
                    <a:pt x="39943" y="2356370"/>
                  </a:lnTo>
                  <a:lnTo>
                    <a:pt x="44981" y="2210920"/>
                  </a:lnTo>
                  <a:lnTo>
                    <a:pt x="46781" y="2139995"/>
                  </a:lnTo>
                  <a:lnTo>
                    <a:pt x="46781" y="2069070"/>
                  </a:lnTo>
                  <a:lnTo>
                    <a:pt x="46781" y="2048188"/>
                  </a:lnTo>
                  <a:lnTo>
                    <a:pt x="44981" y="2029107"/>
                  </a:lnTo>
                  <a:lnTo>
                    <a:pt x="39943" y="1991304"/>
                  </a:lnTo>
                  <a:lnTo>
                    <a:pt x="36345" y="1973663"/>
                  </a:lnTo>
                  <a:lnTo>
                    <a:pt x="36345" y="1956382"/>
                  </a:lnTo>
                  <a:lnTo>
                    <a:pt x="38144" y="1937300"/>
                  </a:lnTo>
                  <a:lnTo>
                    <a:pt x="44981" y="1920019"/>
                  </a:lnTo>
                  <a:lnTo>
                    <a:pt x="41743" y="1911378"/>
                  </a:lnTo>
                  <a:lnTo>
                    <a:pt x="41743" y="1902738"/>
                  </a:lnTo>
                  <a:lnTo>
                    <a:pt x="34546" y="1897697"/>
                  </a:lnTo>
                  <a:lnTo>
                    <a:pt x="0" y="1887257"/>
                  </a:lnTo>
                  <a:lnTo>
                    <a:pt x="33106" y="1871775"/>
                  </a:lnTo>
                  <a:lnTo>
                    <a:pt x="36345" y="1864935"/>
                  </a:lnTo>
                  <a:lnTo>
                    <a:pt x="39943" y="1856294"/>
                  </a:lnTo>
                  <a:lnTo>
                    <a:pt x="39943" y="1824972"/>
                  </a:lnTo>
                  <a:lnTo>
                    <a:pt x="39943" y="1814531"/>
                  </a:lnTo>
                  <a:lnTo>
                    <a:pt x="41743" y="1805891"/>
                  </a:lnTo>
                  <a:lnTo>
                    <a:pt x="48580" y="1791850"/>
                  </a:lnTo>
                  <a:lnTo>
                    <a:pt x="51819" y="1785009"/>
                  </a:lnTo>
                  <a:lnTo>
                    <a:pt x="57217" y="1781409"/>
                  </a:lnTo>
                  <a:lnTo>
                    <a:pt x="62254" y="1778169"/>
                  </a:lnTo>
                  <a:lnTo>
                    <a:pt x="67652" y="1776369"/>
                  </a:lnTo>
                  <a:lnTo>
                    <a:pt x="76289" y="1774568"/>
                  </a:lnTo>
                  <a:lnTo>
                    <a:pt x="86365" y="1774568"/>
                  </a:lnTo>
                  <a:lnTo>
                    <a:pt x="98600" y="1776369"/>
                  </a:lnTo>
                  <a:lnTo>
                    <a:pt x="109035" y="1778169"/>
                  </a:lnTo>
                  <a:lnTo>
                    <a:pt x="117672" y="1783209"/>
                  </a:lnTo>
                  <a:lnTo>
                    <a:pt x="126308" y="1791850"/>
                  </a:lnTo>
                  <a:lnTo>
                    <a:pt x="131346" y="1804091"/>
                  </a:lnTo>
                  <a:lnTo>
                    <a:pt x="134945" y="1821372"/>
                  </a:lnTo>
                  <a:lnTo>
                    <a:pt x="136744" y="1835413"/>
                  </a:lnTo>
                  <a:lnTo>
                    <a:pt x="169491" y="1833613"/>
                  </a:lnTo>
                  <a:lnTo>
                    <a:pt x="209435" y="1830012"/>
                  </a:lnTo>
                  <a:lnTo>
                    <a:pt x="224909" y="1828212"/>
                  </a:lnTo>
                  <a:lnTo>
                    <a:pt x="287163" y="1821372"/>
                  </a:lnTo>
                  <a:lnTo>
                    <a:pt x="349418" y="1812731"/>
                  </a:lnTo>
                  <a:lnTo>
                    <a:pt x="436143" y="1812731"/>
                  </a:lnTo>
                  <a:lnTo>
                    <a:pt x="446579" y="1814531"/>
                  </a:lnTo>
                  <a:lnTo>
                    <a:pt x="457015" y="1812731"/>
                  </a:lnTo>
                  <a:lnTo>
                    <a:pt x="465651" y="1810931"/>
                  </a:lnTo>
                  <a:lnTo>
                    <a:pt x="474288" y="1807691"/>
                  </a:lnTo>
                  <a:lnTo>
                    <a:pt x="489761" y="1798690"/>
                  </a:lnTo>
                  <a:lnTo>
                    <a:pt x="501636" y="1790049"/>
                  </a:lnTo>
                  <a:lnTo>
                    <a:pt x="518910" y="1776369"/>
                  </a:lnTo>
                  <a:lnTo>
                    <a:pt x="526107" y="1797250"/>
                  </a:lnTo>
                  <a:lnTo>
                    <a:pt x="527546" y="1800490"/>
                  </a:lnTo>
                  <a:lnTo>
                    <a:pt x="532944" y="1802290"/>
                  </a:lnTo>
                  <a:lnTo>
                    <a:pt x="537982" y="1802290"/>
                  </a:lnTo>
                  <a:lnTo>
                    <a:pt x="543380" y="1802290"/>
                  </a:lnTo>
                  <a:lnTo>
                    <a:pt x="553815" y="1802290"/>
                  </a:lnTo>
                  <a:lnTo>
                    <a:pt x="567490" y="1804091"/>
                  </a:lnTo>
                  <a:lnTo>
                    <a:pt x="576126" y="1805891"/>
                  </a:lnTo>
                  <a:lnTo>
                    <a:pt x="581524" y="1809131"/>
                  </a:lnTo>
                  <a:lnTo>
                    <a:pt x="588361" y="1814531"/>
                  </a:lnTo>
                  <a:lnTo>
                    <a:pt x="593759" y="1821372"/>
                  </a:lnTo>
                  <a:lnTo>
                    <a:pt x="593759" y="1828212"/>
                  </a:lnTo>
                  <a:lnTo>
                    <a:pt x="593759" y="1835413"/>
                  </a:lnTo>
                  <a:lnTo>
                    <a:pt x="591960" y="1842253"/>
                  </a:lnTo>
                  <a:lnTo>
                    <a:pt x="586562" y="1849094"/>
                  </a:lnTo>
                  <a:lnTo>
                    <a:pt x="581524" y="1854494"/>
                  </a:lnTo>
                  <a:lnTo>
                    <a:pt x="572888" y="1857734"/>
                  </a:lnTo>
                  <a:lnTo>
                    <a:pt x="564251" y="1859535"/>
                  </a:lnTo>
                  <a:lnTo>
                    <a:pt x="565691" y="1868175"/>
                  </a:lnTo>
                  <a:lnTo>
                    <a:pt x="564251" y="1876816"/>
                  </a:lnTo>
                  <a:lnTo>
                    <a:pt x="560653" y="1892297"/>
                  </a:lnTo>
                  <a:lnTo>
                    <a:pt x="560653" y="1906338"/>
                  </a:lnTo>
                  <a:lnTo>
                    <a:pt x="562452" y="1913178"/>
                  </a:lnTo>
                  <a:lnTo>
                    <a:pt x="567490" y="1925059"/>
                  </a:lnTo>
                  <a:lnTo>
                    <a:pt x="574687" y="1939100"/>
                  </a:lnTo>
                  <a:lnTo>
                    <a:pt x="581524" y="1958182"/>
                  </a:lnTo>
                  <a:lnTo>
                    <a:pt x="583323" y="1963582"/>
                  </a:lnTo>
                  <a:lnTo>
                    <a:pt x="583323" y="1998145"/>
                  </a:lnTo>
                  <a:lnTo>
                    <a:pt x="591960" y="2022266"/>
                  </a:lnTo>
                  <a:lnTo>
                    <a:pt x="602396" y="2043148"/>
                  </a:lnTo>
                  <a:lnTo>
                    <a:pt x="612472" y="2058629"/>
                  </a:lnTo>
                  <a:lnTo>
                    <a:pt x="621108" y="2070510"/>
                  </a:lnTo>
                  <a:lnTo>
                    <a:pt x="628305" y="2080951"/>
                  </a:lnTo>
                  <a:lnTo>
                    <a:pt x="636582" y="2089951"/>
                  </a:lnTo>
                  <a:lnTo>
                    <a:pt x="647018" y="2098592"/>
                  </a:lnTo>
                  <a:lnTo>
                    <a:pt x="659253" y="2107232"/>
                  </a:lnTo>
                  <a:lnTo>
                    <a:pt x="678325" y="2091391"/>
                  </a:lnTo>
                  <a:lnTo>
                    <a:pt x="697397" y="2080951"/>
                  </a:lnTo>
                  <a:lnTo>
                    <a:pt x="704234" y="2079510"/>
                  </a:lnTo>
                  <a:lnTo>
                    <a:pt x="711072" y="2079510"/>
                  </a:lnTo>
                  <a:lnTo>
                    <a:pt x="718269" y="2079510"/>
                  </a:lnTo>
                  <a:lnTo>
                    <a:pt x="725106" y="2080951"/>
                  </a:lnTo>
                  <a:lnTo>
                    <a:pt x="733743" y="2084551"/>
                  </a:lnTo>
                  <a:lnTo>
                    <a:pt x="740580" y="2089951"/>
                  </a:lnTo>
                  <a:lnTo>
                    <a:pt x="747417" y="2096792"/>
                  </a:lnTo>
                  <a:lnTo>
                    <a:pt x="752815" y="2105432"/>
                  </a:lnTo>
                  <a:lnTo>
                    <a:pt x="756054" y="2109032"/>
                  </a:lnTo>
                  <a:lnTo>
                    <a:pt x="756054" y="2114073"/>
                  </a:lnTo>
                  <a:lnTo>
                    <a:pt x="754614" y="2122713"/>
                  </a:lnTo>
                  <a:lnTo>
                    <a:pt x="752815" y="2136754"/>
                  </a:lnTo>
                  <a:lnTo>
                    <a:pt x="751016" y="2143595"/>
                  </a:lnTo>
                  <a:lnTo>
                    <a:pt x="747417" y="2148635"/>
                  </a:lnTo>
                  <a:lnTo>
                    <a:pt x="744178" y="2155476"/>
                  </a:lnTo>
                  <a:lnTo>
                    <a:pt x="737341" y="2159076"/>
                  </a:lnTo>
                  <a:lnTo>
                    <a:pt x="756054" y="2174557"/>
                  </a:lnTo>
                  <a:lnTo>
                    <a:pt x="773326" y="2184998"/>
                  </a:lnTo>
                  <a:lnTo>
                    <a:pt x="794198" y="2193639"/>
                  </a:lnTo>
                  <a:lnTo>
                    <a:pt x="815070" y="2200479"/>
                  </a:lnTo>
                  <a:lnTo>
                    <a:pt x="840979" y="2205879"/>
                  </a:lnTo>
                  <a:lnTo>
                    <a:pt x="870487" y="2210920"/>
                  </a:lnTo>
                  <a:lnTo>
                    <a:pt x="908272" y="2214520"/>
                  </a:lnTo>
                  <a:lnTo>
                    <a:pt x="950015" y="2214520"/>
                  </a:lnTo>
                  <a:lnTo>
                    <a:pt x="1026304" y="2214520"/>
                  </a:lnTo>
                  <a:lnTo>
                    <a:pt x="1029543" y="2214520"/>
                  </a:lnTo>
                  <a:lnTo>
                    <a:pt x="1034941" y="2210920"/>
                  </a:lnTo>
                  <a:lnTo>
                    <a:pt x="1045016" y="2204079"/>
                  </a:lnTo>
                  <a:lnTo>
                    <a:pt x="1069127" y="2184998"/>
                  </a:lnTo>
                  <a:lnTo>
                    <a:pt x="1077763" y="2178157"/>
                  </a:lnTo>
                  <a:lnTo>
                    <a:pt x="1093597" y="2167717"/>
                  </a:lnTo>
                  <a:lnTo>
                    <a:pt x="1100434" y="2162676"/>
                  </a:lnTo>
                  <a:lnTo>
                    <a:pt x="1105832" y="2160876"/>
                  </a:lnTo>
                  <a:lnTo>
                    <a:pt x="1109071" y="2159076"/>
                  </a:lnTo>
                  <a:lnTo>
                    <a:pt x="1109071" y="2157276"/>
                  </a:lnTo>
                  <a:lnTo>
                    <a:pt x="1110870" y="2152236"/>
                  </a:lnTo>
                  <a:lnTo>
                    <a:pt x="1121306" y="2139995"/>
                  </a:lnTo>
                  <a:lnTo>
                    <a:pt x="1128143" y="2128114"/>
                  </a:lnTo>
                  <a:lnTo>
                    <a:pt x="1134980" y="2114073"/>
                  </a:lnTo>
                  <a:lnTo>
                    <a:pt x="1140378" y="2100032"/>
                  </a:lnTo>
                  <a:lnTo>
                    <a:pt x="1143976" y="2084551"/>
                  </a:lnTo>
                  <a:lnTo>
                    <a:pt x="1147215" y="2069070"/>
                  </a:lnTo>
                  <a:lnTo>
                    <a:pt x="1149014" y="2053229"/>
                  </a:lnTo>
                  <a:lnTo>
                    <a:pt x="1149014" y="2037747"/>
                  </a:lnTo>
                  <a:lnTo>
                    <a:pt x="1149014" y="2006785"/>
                  </a:lnTo>
                  <a:lnTo>
                    <a:pt x="1147215" y="1973663"/>
                  </a:lnTo>
                  <a:lnTo>
                    <a:pt x="1142177" y="1911378"/>
                  </a:lnTo>
                  <a:lnTo>
                    <a:pt x="1129942" y="1892297"/>
                  </a:lnTo>
                  <a:lnTo>
                    <a:pt x="1115908" y="1873576"/>
                  </a:lnTo>
                  <a:lnTo>
                    <a:pt x="1100434" y="1856294"/>
                  </a:lnTo>
                  <a:lnTo>
                    <a:pt x="1083161" y="1838653"/>
                  </a:lnTo>
                  <a:lnTo>
                    <a:pt x="1055452" y="1816331"/>
                  </a:lnTo>
                  <a:lnTo>
                    <a:pt x="1053653" y="1818132"/>
                  </a:lnTo>
                  <a:lnTo>
                    <a:pt x="1055452" y="1814531"/>
                  </a:lnTo>
                  <a:lnTo>
                    <a:pt x="1031342" y="1795450"/>
                  </a:lnTo>
                  <a:lnTo>
                    <a:pt x="1005433" y="1776369"/>
                  </a:lnTo>
                  <a:lnTo>
                    <a:pt x="960451" y="1746846"/>
                  </a:lnTo>
                  <a:lnTo>
                    <a:pt x="916908" y="1715884"/>
                  </a:lnTo>
                  <a:lnTo>
                    <a:pt x="874086" y="1686362"/>
                  </a:lnTo>
                  <a:lnTo>
                    <a:pt x="830543" y="1655040"/>
                  </a:lnTo>
                  <a:lnTo>
                    <a:pt x="826945" y="1656840"/>
                  </a:lnTo>
                  <a:lnTo>
                    <a:pt x="825505" y="1658640"/>
                  </a:lnTo>
                  <a:lnTo>
                    <a:pt x="820108" y="1665480"/>
                  </a:lnTo>
                  <a:lnTo>
                    <a:pt x="815070" y="1669081"/>
                  </a:lnTo>
                  <a:lnTo>
                    <a:pt x="811471" y="1670881"/>
                  </a:lnTo>
                  <a:lnTo>
                    <a:pt x="806433" y="1672321"/>
                  </a:lnTo>
                  <a:lnTo>
                    <a:pt x="799236" y="1670881"/>
                  </a:lnTo>
                  <a:lnTo>
                    <a:pt x="795997" y="1669081"/>
                  </a:lnTo>
                  <a:lnTo>
                    <a:pt x="792399" y="1665480"/>
                  </a:lnTo>
                  <a:lnTo>
                    <a:pt x="781963" y="1660440"/>
                  </a:lnTo>
                  <a:lnTo>
                    <a:pt x="773326" y="1653240"/>
                  </a:lnTo>
                  <a:lnTo>
                    <a:pt x="768289" y="1644599"/>
                  </a:lnTo>
                  <a:lnTo>
                    <a:pt x="766489" y="1632718"/>
                  </a:lnTo>
                  <a:lnTo>
                    <a:pt x="770088" y="1613637"/>
                  </a:lnTo>
                  <a:lnTo>
                    <a:pt x="761451" y="1619037"/>
                  </a:lnTo>
                  <a:lnTo>
                    <a:pt x="770088" y="1608596"/>
                  </a:lnTo>
                  <a:lnTo>
                    <a:pt x="771887" y="1601756"/>
                  </a:lnTo>
                  <a:lnTo>
                    <a:pt x="754614" y="1591315"/>
                  </a:lnTo>
                  <a:lnTo>
                    <a:pt x="730144" y="1574034"/>
                  </a:lnTo>
                  <a:lnTo>
                    <a:pt x="702435" y="1556393"/>
                  </a:lnTo>
                  <a:lnTo>
                    <a:pt x="676526" y="1540912"/>
                  </a:lnTo>
                  <a:lnTo>
                    <a:pt x="669688" y="1535871"/>
                  </a:lnTo>
                  <a:lnTo>
                    <a:pt x="669688" y="1526870"/>
                  </a:lnTo>
                  <a:lnTo>
                    <a:pt x="666090" y="1525430"/>
                  </a:lnTo>
                  <a:lnTo>
                    <a:pt x="661052" y="1521830"/>
                  </a:lnTo>
                  <a:lnTo>
                    <a:pt x="655654" y="1516790"/>
                  </a:lnTo>
                  <a:lnTo>
                    <a:pt x="650616" y="1508149"/>
                  </a:lnTo>
                  <a:lnTo>
                    <a:pt x="647018" y="1497708"/>
                  </a:lnTo>
                  <a:lnTo>
                    <a:pt x="567490" y="1431824"/>
                  </a:lnTo>
                  <a:lnTo>
                    <a:pt x="487962" y="1365939"/>
                  </a:lnTo>
                  <a:lnTo>
                    <a:pt x="451617" y="1338577"/>
                  </a:lnTo>
                  <a:lnTo>
                    <a:pt x="411673" y="1305454"/>
                  </a:lnTo>
                  <a:lnTo>
                    <a:pt x="372089" y="1269092"/>
                  </a:lnTo>
                  <a:lnTo>
                    <a:pt x="328906" y="1225889"/>
                  </a:lnTo>
                  <a:lnTo>
                    <a:pt x="325308" y="1224089"/>
                  </a:lnTo>
                  <a:lnTo>
                    <a:pt x="311633" y="1219048"/>
                  </a:lnTo>
                  <a:lnTo>
                    <a:pt x="294360" y="1211848"/>
                  </a:lnTo>
                  <a:lnTo>
                    <a:pt x="283925" y="1203567"/>
                  </a:lnTo>
                  <a:lnTo>
                    <a:pt x="280326" y="1199967"/>
                  </a:lnTo>
                  <a:lnTo>
                    <a:pt x="273489" y="1184486"/>
                  </a:lnTo>
                  <a:lnTo>
                    <a:pt x="264852" y="1170445"/>
                  </a:lnTo>
                  <a:lnTo>
                    <a:pt x="254417" y="1156764"/>
                  </a:lnTo>
                  <a:lnTo>
                    <a:pt x="242182" y="1144523"/>
                  </a:lnTo>
                  <a:lnTo>
                    <a:pt x="229946" y="1132282"/>
                  </a:lnTo>
                  <a:lnTo>
                    <a:pt x="218071" y="1120041"/>
                  </a:lnTo>
                  <a:lnTo>
                    <a:pt x="193961" y="1090879"/>
                  </a:lnTo>
                  <a:lnTo>
                    <a:pt x="187124" y="1082238"/>
                  </a:lnTo>
                  <a:lnTo>
                    <a:pt x="181726" y="1069997"/>
                  </a:lnTo>
                  <a:lnTo>
                    <a:pt x="176688" y="1054516"/>
                  </a:lnTo>
                  <a:lnTo>
                    <a:pt x="171290" y="1039035"/>
                  </a:lnTo>
                  <a:lnTo>
                    <a:pt x="160855" y="1023194"/>
                  </a:lnTo>
                  <a:lnTo>
                    <a:pt x="145381" y="1005913"/>
                  </a:lnTo>
                  <a:lnTo>
                    <a:pt x="141782" y="1002313"/>
                  </a:lnTo>
                  <a:lnTo>
                    <a:pt x="114073" y="952269"/>
                  </a:lnTo>
                  <a:lnTo>
                    <a:pt x="100399" y="928147"/>
                  </a:lnTo>
                  <a:lnTo>
                    <a:pt x="83126" y="902225"/>
                  </a:lnTo>
                  <a:lnTo>
                    <a:pt x="72690" y="889984"/>
                  </a:lnTo>
                  <a:lnTo>
                    <a:pt x="64054" y="875943"/>
                  </a:lnTo>
                  <a:lnTo>
                    <a:pt x="57217" y="862262"/>
                  </a:lnTo>
                  <a:lnTo>
                    <a:pt x="50379" y="846781"/>
                  </a:lnTo>
                  <a:lnTo>
                    <a:pt x="44981" y="830940"/>
                  </a:lnTo>
                  <a:lnTo>
                    <a:pt x="41743" y="813659"/>
                  </a:lnTo>
                  <a:lnTo>
                    <a:pt x="38144" y="796378"/>
                  </a:lnTo>
                  <a:lnTo>
                    <a:pt x="36345" y="777656"/>
                  </a:lnTo>
                  <a:lnTo>
                    <a:pt x="36345" y="756775"/>
                  </a:lnTo>
                  <a:lnTo>
                    <a:pt x="31307" y="746334"/>
                  </a:lnTo>
                  <a:lnTo>
                    <a:pt x="29508" y="742734"/>
                  </a:lnTo>
                  <a:lnTo>
                    <a:pt x="25909" y="735893"/>
                  </a:lnTo>
                  <a:lnTo>
                    <a:pt x="22670" y="729053"/>
                  </a:lnTo>
                  <a:lnTo>
                    <a:pt x="22670" y="721852"/>
                  </a:lnTo>
                  <a:lnTo>
                    <a:pt x="22670" y="715012"/>
                  </a:lnTo>
                  <a:lnTo>
                    <a:pt x="22670" y="709971"/>
                  </a:lnTo>
                  <a:lnTo>
                    <a:pt x="27708" y="702771"/>
                  </a:lnTo>
                  <a:lnTo>
                    <a:pt x="34546" y="697730"/>
                  </a:lnTo>
                  <a:lnTo>
                    <a:pt x="36345" y="694130"/>
                  </a:lnTo>
                  <a:lnTo>
                    <a:pt x="34546" y="687290"/>
                  </a:lnTo>
                  <a:lnTo>
                    <a:pt x="33106" y="685490"/>
                  </a:lnTo>
                  <a:lnTo>
                    <a:pt x="24110" y="680449"/>
                  </a:lnTo>
                  <a:lnTo>
                    <a:pt x="17273" y="673609"/>
                  </a:lnTo>
                  <a:lnTo>
                    <a:pt x="14034" y="668568"/>
                  </a:lnTo>
                  <a:lnTo>
                    <a:pt x="14034" y="661368"/>
                  </a:lnTo>
                  <a:lnTo>
                    <a:pt x="14034" y="654527"/>
                  </a:lnTo>
                  <a:lnTo>
                    <a:pt x="17273" y="649487"/>
                  </a:lnTo>
                  <a:lnTo>
                    <a:pt x="27708" y="639046"/>
                  </a:lnTo>
                  <a:lnTo>
                    <a:pt x="33106" y="625005"/>
                  </a:lnTo>
                  <a:lnTo>
                    <a:pt x="36345" y="611324"/>
                  </a:lnTo>
                  <a:lnTo>
                    <a:pt x="36345" y="595483"/>
                  </a:lnTo>
                  <a:lnTo>
                    <a:pt x="33106" y="573161"/>
                  </a:lnTo>
                  <a:lnTo>
                    <a:pt x="33106" y="549040"/>
                  </a:lnTo>
                  <a:lnTo>
                    <a:pt x="33106" y="524558"/>
                  </a:lnTo>
                  <a:lnTo>
                    <a:pt x="36345" y="497196"/>
                  </a:lnTo>
                  <a:lnTo>
                    <a:pt x="41743" y="477754"/>
                  </a:lnTo>
                  <a:lnTo>
                    <a:pt x="46781" y="457233"/>
                  </a:lnTo>
                  <a:lnTo>
                    <a:pt x="55417" y="439592"/>
                  </a:lnTo>
                  <a:lnTo>
                    <a:pt x="64054" y="420870"/>
                  </a:lnTo>
                  <a:lnTo>
                    <a:pt x="72690" y="405389"/>
                  </a:lnTo>
                  <a:lnTo>
                    <a:pt x="83126" y="389548"/>
                  </a:lnTo>
                  <a:lnTo>
                    <a:pt x="95001" y="374067"/>
                  </a:lnTo>
                  <a:lnTo>
                    <a:pt x="107236" y="361826"/>
                  </a:lnTo>
                  <a:lnTo>
                    <a:pt x="126308" y="337704"/>
                  </a:lnTo>
                  <a:lnTo>
                    <a:pt x="143582" y="311782"/>
                  </a:lnTo>
                  <a:lnTo>
                    <a:pt x="160855" y="284060"/>
                  </a:lnTo>
                  <a:lnTo>
                    <a:pt x="176688" y="252738"/>
                  </a:lnTo>
                  <a:lnTo>
                    <a:pt x="179927" y="245898"/>
                  </a:lnTo>
                  <a:lnTo>
                    <a:pt x="187124" y="244458"/>
                  </a:lnTo>
                  <a:lnTo>
                    <a:pt x="202598" y="240857"/>
                  </a:lnTo>
                  <a:lnTo>
                    <a:pt x="216272" y="234017"/>
                  </a:lnTo>
                  <a:lnTo>
                    <a:pt x="228507" y="223576"/>
                  </a:lnTo>
                  <a:lnTo>
                    <a:pt x="235344" y="211335"/>
                  </a:lnTo>
                  <a:lnTo>
                    <a:pt x="247220" y="192254"/>
                  </a:lnTo>
                  <a:lnTo>
                    <a:pt x="263053" y="174973"/>
                  </a:lnTo>
                  <a:lnTo>
                    <a:pt x="280326" y="162732"/>
                  </a:lnTo>
                  <a:lnTo>
                    <a:pt x="299398" y="152291"/>
                  </a:lnTo>
                  <a:lnTo>
                    <a:pt x="333944" y="135010"/>
                  </a:lnTo>
                  <a:lnTo>
                    <a:pt x="370290" y="119529"/>
                  </a:lnTo>
                  <a:lnTo>
                    <a:pt x="375328" y="117729"/>
                  </a:lnTo>
                  <a:lnTo>
                    <a:pt x="411673" y="100447"/>
                  </a:lnTo>
                  <a:lnTo>
                    <a:pt x="449818" y="83166"/>
                  </a:lnTo>
                  <a:lnTo>
                    <a:pt x="512072" y="65885"/>
                  </a:lnTo>
                  <a:lnTo>
                    <a:pt x="571088" y="50404"/>
                  </a:lnTo>
                  <a:lnTo>
                    <a:pt x="600597" y="41403"/>
                  </a:lnTo>
                  <a:lnTo>
                    <a:pt x="628305" y="31322"/>
                  </a:lnTo>
                  <a:lnTo>
                    <a:pt x="652415" y="19081"/>
                  </a:lnTo>
                  <a:lnTo>
                    <a:pt x="674726" y="3600"/>
                  </a:lnTo>
                  <a:close/>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nchor="ctr">
              <a:noAutofit/>
            </a:bodyPr>
            <a:lstStyle/>
            <a:p>
              <a:endParaRPr lang="en-US" dirty="0"/>
            </a:p>
          </p:txBody>
        </p:sp>
        <p:sp>
          <p:nvSpPr>
            <p:cNvPr id="98" name="Freeform 97">
              <a:extLst>
                <a:ext uri="{FF2B5EF4-FFF2-40B4-BE49-F238E27FC236}">
                  <a16:creationId xmlns:a16="http://schemas.microsoft.com/office/drawing/2014/main" xmlns="" id="{C70888D1-451E-464A-A597-6F9DDFA2AA95}"/>
                </a:ext>
              </a:extLst>
            </p:cNvPr>
            <p:cNvSpPr>
              <a:spLocks noChangeArrowheads="1"/>
            </p:cNvSpPr>
            <p:nvPr/>
          </p:nvSpPr>
          <p:spPr bwMode="auto">
            <a:xfrm>
              <a:off x="38101" y="4284663"/>
              <a:ext cx="10032639" cy="2801577"/>
            </a:xfrm>
            <a:custGeom>
              <a:avLst/>
              <a:gdLst>
                <a:gd name="connsiteX0" fmla="*/ 115901 w 10032639"/>
                <a:gd name="connsiteY0" fmla="*/ 2708323 h 2801577"/>
                <a:gd name="connsiteX1" fmla="*/ 110862 w 10032639"/>
                <a:gd name="connsiteY1" fmla="*/ 2709763 h 2801577"/>
                <a:gd name="connsiteX2" fmla="*/ 109062 w 10032639"/>
                <a:gd name="connsiteY2" fmla="*/ 2713364 h 2801577"/>
                <a:gd name="connsiteX3" fmla="*/ 110862 w 10032639"/>
                <a:gd name="connsiteY3" fmla="*/ 2713364 h 2801577"/>
                <a:gd name="connsiteX4" fmla="*/ 3766073 w 10032639"/>
                <a:gd name="connsiteY4" fmla="*/ 2678799 h 2801577"/>
                <a:gd name="connsiteX5" fmla="*/ 3736558 w 10032639"/>
                <a:gd name="connsiteY5" fmla="*/ 2685640 h 2801577"/>
                <a:gd name="connsiteX6" fmla="*/ 3752396 w 10032639"/>
                <a:gd name="connsiteY6" fmla="*/ 2687440 h 2801577"/>
                <a:gd name="connsiteX7" fmla="*/ 3766073 w 10032639"/>
                <a:gd name="connsiteY7" fmla="*/ 2690681 h 2801577"/>
                <a:gd name="connsiteX8" fmla="*/ 5937672 w 10032639"/>
                <a:gd name="connsiteY8" fmla="*/ 2656183 h 2801577"/>
                <a:gd name="connsiteX9" fmla="*/ 5920391 w 10032639"/>
                <a:gd name="connsiteY9" fmla="*/ 2666622 h 2801577"/>
                <a:gd name="connsiteX10" fmla="*/ 5914991 w 10032639"/>
                <a:gd name="connsiteY10" fmla="*/ 2671661 h 2801577"/>
                <a:gd name="connsiteX11" fmla="*/ 5909951 w 10032639"/>
                <a:gd name="connsiteY11" fmla="*/ 2677061 h 2801577"/>
                <a:gd name="connsiteX12" fmla="*/ 5922191 w 10032639"/>
                <a:gd name="connsiteY12" fmla="*/ 2675261 h 2801577"/>
                <a:gd name="connsiteX13" fmla="*/ 5930831 w 10032639"/>
                <a:gd name="connsiteY13" fmla="*/ 2673461 h 2801577"/>
                <a:gd name="connsiteX14" fmla="*/ 5940912 w 10032639"/>
                <a:gd name="connsiteY14" fmla="*/ 2673461 h 2801577"/>
                <a:gd name="connsiteX15" fmla="*/ 5937672 w 10032639"/>
                <a:gd name="connsiteY15" fmla="*/ 2664822 h 2801577"/>
                <a:gd name="connsiteX16" fmla="*/ 740760 w 10032639"/>
                <a:gd name="connsiteY16" fmla="*/ 2647474 h 2801577"/>
                <a:gd name="connsiteX17" fmla="*/ 727082 w 10032639"/>
                <a:gd name="connsiteY17" fmla="*/ 2654315 h 2801577"/>
                <a:gd name="connsiteX18" fmla="*/ 740760 w 10032639"/>
                <a:gd name="connsiteY18" fmla="*/ 2652515 h 2801577"/>
                <a:gd name="connsiteX19" fmla="*/ 9435292 w 10032639"/>
                <a:gd name="connsiteY19" fmla="*/ 2643675 h 2801577"/>
                <a:gd name="connsiteX20" fmla="*/ 9424851 w 10032639"/>
                <a:gd name="connsiteY20" fmla="*/ 2650877 h 2801577"/>
                <a:gd name="connsiteX21" fmla="*/ 9414769 w 10032639"/>
                <a:gd name="connsiteY21" fmla="*/ 2657719 h 2801577"/>
                <a:gd name="connsiteX22" fmla="*/ 9431692 w 10032639"/>
                <a:gd name="connsiteY22" fmla="*/ 2657719 h 2801577"/>
                <a:gd name="connsiteX23" fmla="*/ 9435292 w 10032639"/>
                <a:gd name="connsiteY23" fmla="*/ 2649076 h 2801577"/>
                <a:gd name="connsiteX24" fmla="*/ 3482439 w 10032639"/>
                <a:gd name="connsiteY24" fmla="*/ 2642073 h 2801577"/>
                <a:gd name="connsiteX25" fmla="*/ 3437087 w 10032639"/>
                <a:gd name="connsiteY25" fmla="*/ 2656115 h 2801577"/>
                <a:gd name="connsiteX26" fmla="*/ 3392454 w 10032639"/>
                <a:gd name="connsiteY26" fmla="*/ 2670158 h 2801577"/>
                <a:gd name="connsiteX27" fmla="*/ 3419809 w 10032639"/>
                <a:gd name="connsiteY27" fmla="*/ 2668357 h 2801577"/>
                <a:gd name="connsiteX28" fmla="*/ 3432047 w 10032639"/>
                <a:gd name="connsiteY28" fmla="*/ 2666557 h 2801577"/>
                <a:gd name="connsiteX29" fmla="*/ 3444285 w 10032639"/>
                <a:gd name="connsiteY29" fmla="*/ 2664757 h 2801577"/>
                <a:gd name="connsiteX30" fmla="*/ 3454723 w 10032639"/>
                <a:gd name="connsiteY30" fmla="*/ 2659716 h 2801577"/>
                <a:gd name="connsiteX31" fmla="*/ 3463362 w 10032639"/>
                <a:gd name="connsiteY31" fmla="*/ 2656115 h 2801577"/>
                <a:gd name="connsiteX32" fmla="*/ 3473800 w 10032639"/>
                <a:gd name="connsiteY32" fmla="*/ 2649274 h 2801577"/>
                <a:gd name="connsiteX33" fmla="*/ 960685 w 10032639"/>
                <a:gd name="connsiteY33" fmla="*/ 2642073 h 2801577"/>
                <a:gd name="connsiteX34" fmla="*/ 931170 w 10032639"/>
                <a:gd name="connsiteY34" fmla="*/ 2652515 h 2801577"/>
                <a:gd name="connsiteX35" fmla="*/ 905254 w 10032639"/>
                <a:gd name="connsiteY35" fmla="*/ 2664757 h 2801577"/>
                <a:gd name="connsiteX36" fmla="*/ 923971 w 10032639"/>
                <a:gd name="connsiteY36" fmla="*/ 2661156 h 2801577"/>
                <a:gd name="connsiteX37" fmla="*/ 932969 w 10032639"/>
                <a:gd name="connsiteY37" fmla="*/ 2659716 h 2801577"/>
                <a:gd name="connsiteX38" fmla="*/ 939808 w 10032639"/>
                <a:gd name="connsiteY38" fmla="*/ 2656115 h 2801577"/>
                <a:gd name="connsiteX39" fmla="*/ 8709763 w 10032639"/>
                <a:gd name="connsiteY39" fmla="*/ 2641874 h 2801577"/>
                <a:gd name="connsiteX40" fmla="*/ 8684198 w 10032639"/>
                <a:gd name="connsiteY40" fmla="*/ 2662760 h 2801577"/>
                <a:gd name="connsiteX41" fmla="*/ 8696081 w 10032639"/>
                <a:gd name="connsiteY41" fmla="*/ 2657719 h 2801577"/>
                <a:gd name="connsiteX42" fmla="*/ 8709763 w 10032639"/>
                <a:gd name="connsiteY42" fmla="*/ 2655918 h 2801577"/>
                <a:gd name="connsiteX43" fmla="*/ 8709763 w 10032639"/>
                <a:gd name="connsiteY43" fmla="*/ 2649076 h 2801577"/>
                <a:gd name="connsiteX44" fmla="*/ 6332243 w 10032639"/>
                <a:gd name="connsiteY44" fmla="*/ 2637106 h 2801577"/>
                <a:gd name="connsiteX45" fmla="*/ 6301283 w 10032639"/>
                <a:gd name="connsiteY45" fmla="*/ 2647544 h 2801577"/>
                <a:gd name="connsiteX46" fmla="*/ 6271762 w 10032639"/>
                <a:gd name="connsiteY46" fmla="*/ 2661223 h 2801577"/>
                <a:gd name="connsiteX47" fmla="*/ 6284002 w 10032639"/>
                <a:gd name="connsiteY47" fmla="*/ 2656183 h 2801577"/>
                <a:gd name="connsiteX48" fmla="*/ 6308123 w 10032639"/>
                <a:gd name="connsiteY48" fmla="*/ 2647544 h 2801577"/>
                <a:gd name="connsiteX49" fmla="*/ 9598041 w 10032639"/>
                <a:gd name="connsiteY49" fmla="*/ 2622789 h 2801577"/>
                <a:gd name="connsiteX50" fmla="*/ 9580758 w 10032639"/>
                <a:gd name="connsiteY50" fmla="*/ 2635032 h 2801577"/>
                <a:gd name="connsiteX51" fmla="*/ 9578958 w 10032639"/>
                <a:gd name="connsiteY51" fmla="*/ 2635032 h 2801577"/>
                <a:gd name="connsiteX52" fmla="*/ 9559875 w 10032639"/>
                <a:gd name="connsiteY52" fmla="*/ 2652317 h 2801577"/>
                <a:gd name="connsiteX53" fmla="*/ 9572117 w 10032639"/>
                <a:gd name="connsiteY53" fmla="*/ 2650877 h 2801577"/>
                <a:gd name="connsiteX54" fmla="*/ 9584359 w 10032639"/>
                <a:gd name="connsiteY54" fmla="*/ 2647276 h 2801577"/>
                <a:gd name="connsiteX55" fmla="*/ 9598041 w 10032639"/>
                <a:gd name="connsiteY55" fmla="*/ 2645475 h 2801577"/>
                <a:gd name="connsiteX56" fmla="*/ 9596241 w 10032639"/>
                <a:gd name="connsiteY56" fmla="*/ 2641874 h 2801577"/>
                <a:gd name="connsiteX57" fmla="*/ 9596241 w 10032639"/>
                <a:gd name="connsiteY57" fmla="*/ 2631431 h 2801577"/>
                <a:gd name="connsiteX58" fmla="*/ 3549748 w 10032639"/>
                <a:gd name="connsiteY58" fmla="*/ 2619750 h 2801577"/>
                <a:gd name="connsiteX59" fmla="*/ 3508355 w 10032639"/>
                <a:gd name="connsiteY59" fmla="*/ 2633432 h 2801577"/>
                <a:gd name="connsiteX60" fmla="*/ 3518793 w 10032639"/>
                <a:gd name="connsiteY60" fmla="*/ 2631632 h 2801577"/>
                <a:gd name="connsiteX61" fmla="*/ 3529231 w 10032639"/>
                <a:gd name="connsiteY61" fmla="*/ 2630192 h 2801577"/>
                <a:gd name="connsiteX62" fmla="*/ 3539310 w 10032639"/>
                <a:gd name="connsiteY62" fmla="*/ 2624791 h 2801577"/>
                <a:gd name="connsiteX63" fmla="*/ 799431 w 10032639"/>
                <a:gd name="connsiteY63" fmla="*/ 2619750 h 2801577"/>
                <a:gd name="connsiteX64" fmla="*/ 769916 w 10032639"/>
                <a:gd name="connsiteY64" fmla="*/ 2633432 h 2801577"/>
                <a:gd name="connsiteX65" fmla="*/ 778914 w 10032639"/>
                <a:gd name="connsiteY65" fmla="*/ 2633432 h 2801577"/>
                <a:gd name="connsiteX66" fmla="*/ 778914 w 10032639"/>
                <a:gd name="connsiteY66" fmla="*/ 2637033 h 2801577"/>
                <a:gd name="connsiteX67" fmla="*/ 787553 w 10032639"/>
                <a:gd name="connsiteY67" fmla="*/ 2630192 h 2801577"/>
                <a:gd name="connsiteX68" fmla="*/ 796191 w 10032639"/>
                <a:gd name="connsiteY68" fmla="*/ 2622990 h 2801577"/>
                <a:gd name="connsiteX69" fmla="*/ 7634042 w 10032639"/>
                <a:gd name="connsiteY69" fmla="*/ 2618028 h 2801577"/>
                <a:gd name="connsiteX70" fmla="*/ 7603081 w 10032639"/>
                <a:gd name="connsiteY70" fmla="*/ 2629906 h 2801577"/>
                <a:gd name="connsiteX71" fmla="*/ 7577161 w 10032639"/>
                <a:gd name="connsiteY71" fmla="*/ 2642145 h 2801577"/>
                <a:gd name="connsiteX72" fmla="*/ 7554480 w 10032639"/>
                <a:gd name="connsiteY72" fmla="*/ 2652584 h 2801577"/>
                <a:gd name="connsiteX73" fmla="*/ 7537199 w 10032639"/>
                <a:gd name="connsiteY73" fmla="*/ 2664822 h 2801577"/>
                <a:gd name="connsiteX74" fmla="*/ 7573561 w 10032639"/>
                <a:gd name="connsiteY74" fmla="*/ 2659423 h 2801577"/>
                <a:gd name="connsiteX75" fmla="*/ 7584001 w 10032639"/>
                <a:gd name="connsiteY75" fmla="*/ 2657983 h 2801577"/>
                <a:gd name="connsiteX76" fmla="*/ 7594441 w 10032639"/>
                <a:gd name="connsiteY76" fmla="*/ 2656183 h 2801577"/>
                <a:gd name="connsiteX77" fmla="*/ 7603081 w 10032639"/>
                <a:gd name="connsiteY77" fmla="*/ 2652584 h 2801577"/>
                <a:gd name="connsiteX78" fmla="*/ 7609922 w 10032639"/>
                <a:gd name="connsiteY78" fmla="*/ 2647544 h 2801577"/>
                <a:gd name="connsiteX79" fmla="*/ 7616762 w 10032639"/>
                <a:gd name="connsiteY79" fmla="*/ 2642145 h 2801577"/>
                <a:gd name="connsiteX80" fmla="*/ 7623602 w 10032639"/>
                <a:gd name="connsiteY80" fmla="*/ 2635306 h 2801577"/>
                <a:gd name="connsiteX81" fmla="*/ 7629002 w 10032639"/>
                <a:gd name="connsiteY81" fmla="*/ 2626667 h 2801577"/>
                <a:gd name="connsiteX82" fmla="*/ 519036 w 10032639"/>
                <a:gd name="connsiteY82" fmla="*/ 2597427 h 2801577"/>
                <a:gd name="connsiteX83" fmla="*/ 515797 w 10032639"/>
                <a:gd name="connsiteY83" fmla="*/ 2598867 h 2801577"/>
                <a:gd name="connsiteX84" fmla="*/ 519036 w 10032639"/>
                <a:gd name="connsiteY84" fmla="*/ 2598867 h 2801577"/>
                <a:gd name="connsiteX85" fmla="*/ 867100 w 10032639"/>
                <a:gd name="connsiteY85" fmla="*/ 2586985 h 2801577"/>
                <a:gd name="connsiteX86" fmla="*/ 860261 w 10032639"/>
                <a:gd name="connsiteY86" fmla="*/ 2590226 h 2801577"/>
                <a:gd name="connsiteX87" fmla="*/ 858534 w 10032639"/>
                <a:gd name="connsiteY87" fmla="*/ 2591269 h 2801577"/>
                <a:gd name="connsiteX88" fmla="*/ 836145 w 10032639"/>
                <a:gd name="connsiteY88" fmla="*/ 2602467 h 2801577"/>
                <a:gd name="connsiteX89" fmla="*/ 842984 w 10032639"/>
                <a:gd name="connsiteY89" fmla="*/ 2600667 h 2801577"/>
                <a:gd name="connsiteX90" fmla="*/ 858534 w 10032639"/>
                <a:gd name="connsiteY90" fmla="*/ 2591269 h 2801577"/>
                <a:gd name="connsiteX91" fmla="*/ 4869148 w 10032639"/>
                <a:gd name="connsiteY91" fmla="*/ 2583856 h 2801577"/>
                <a:gd name="connsiteX92" fmla="*/ 4812266 w 10032639"/>
                <a:gd name="connsiteY92" fmla="*/ 2635693 h 2801577"/>
                <a:gd name="connsiteX93" fmla="*/ 4808666 w 10032639"/>
                <a:gd name="connsiteY93" fmla="*/ 2639293 h 2801577"/>
                <a:gd name="connsiteX94" fmla="*/ 4801825 w 10032639"/>
                <a:gd name="connsiteY94" fmla="*/ 2642532 h 2801577"/>
                <a:gd name="connsiteX95" fmla="*/ 4794985 w 10032639"/>
                <a:gd name="connsiteY95" fmla="*/ 2649732 h 2801577"/>
                <a:gd name="connsiteX96" fmla="*/ 4806866 w 10032639"/>
                <a:gd name="connsiteY96" fmla="*/ 2646132 h 2801577"/>
                <a:gd name="connsiteX97" fmla="*/ 4817306 w 10032639"/>
                <a:gd name="connsiteY97" fmla="*/ 2639293 h 2801577"/>
                <a:gd name="connsiteX98" fmla="*/ 4829186 w 10032639"/>
                <a:gd name="connsiteY98" fmla="*/ 2630293 h 2801577"/>
                <a:gd name="connsiteX99" fmla="*/ 4839627 w 10032639"/>
                <a:gd name="connsiteY99" fmla="*/ 2618414 h 2801577"/>
                <a:gd name="connsiteX100" fmla="*/ 1671931 w 10032639"/>
                <a:gd name="connsiteY100" fmla="*/ 2578344 h 2801577"/>
                <a:gd name="connsiteX101" fmla="*/ 1670131 w 10032639"/>
                <a:gd name="connsiteY101" fmla="*/ 2580144 h 2801577"/>
                <a:gd name="connsiteX102" fmla="*/ 1671931 w 10032639"/>
                <a:gd name="connsiteY102" fmla="*/ 2580144 h 2801577"/>
                <a:gd name="connsiteX103" fmla="*/ 9920299 w 10032639"/>
                <a:gd name="connsiteY103" fmla="*/ 2571294 h 2801577"/>
                <a:gd name="connsiteX104" fmla="*/ 9911657 w 10032639"/>
                <a:gd name="connsiteY104" fmla="*/ 2576335 h 2801577"/>
                <a:gd name="connsiteX105" fmla="*/ 9904456 w 10032639"/>
                <a:gd name="connsiteY105" fmla="*/ 2583177 h 2801577"/>
                <a:gd name="connsiteX106" fmla="*/ 9883572 w 10032639"/>
                <a:gd name="connsiteY106" fmla="*/ 2602263 h 2801577"/>
                <a:gd name="connsiteX107" fmla="*/ 9866289 w 10032639"/>
                <a:gd name="connsiteY107" fmla="*/ 2617747 h 2801577"/>
                <a:gd name="connsiteX108" fmla="*/ 9847566 w 10032639"/>
                <a:gd name="connsiteY108" fmla="*/ 2629991 h 2801577"/>
                <a:gd name="connsiteX109" fmla="*/ 9830283 w 10032639"/>
                <a:gd name="connsiteY109" fmla="*/ 2638633 h 2801577"/>
                <a:gd name="connsiteX110" fmla="*/ 9857648 w 10032639"/>
                <a:gd name="connsiteY110" fmla="*/ 2638633 h 2801577"/>
                <a:gd name="connsiteX111" fmla="*/ 9874931 w 10032639"/>
                <a:gd name="connsiteY111" fmla="*/ 2638633 h 2801577"/>
                <a:gd name="connsiteX112" fmla="*/ 9892214 w 10032639"/>
                <a:gd name="connsiteY112" fmla="*/ 2640434 h 2801577"/>
                <a:gd name="connsiteX113" fmla="*/ 9908057 w 10032639"/>
                <a:gd name="connsiteY113" fmla="*/ 2641874 h 2801577"/>
                <a:gd name="connsiteX114" fmla="*/ 9925340 w 10032639"/>
                <a:gd name="connsiteY114" fmla="*/ 2647276 h 2801577"/>
                <a:gd name="connsiteX115" fmla="*/ 9921739 w 10032639"/>
                <a:gd name="connsiteY115" fmla="*/ 2622789 h 2801577"/>
                <a:gd name="connsiteX116" fmla="*/ 9920299 w 10032639"/>
                <a:gd name="connsiteY116" fmla="*/ 2604063 h 2801577"/>
                <a:gd name="connsiteX117" fmla="*/ 1675530 w 10032639"/>
                <a:gd name="connsiteY117" fmla="*/ 2567902 h 2801577"/>
                <a:gd name="connsiteX118" fmla="*/ 1673730 w 10032639"/>
                <a:gd name="connsiteY118" fmla="*/ 2569703 h 2801577"/>
                <a:gd name="connsiteX119" fmla="*/ 1675530 w 10032639"/>
                <a:gd name="connsiteY119" fmla="*/ 2569703 h 2801577"/>
                <a:gd name="connsiteX120" fmla="*/ 1675530 w 10032639"/>
                <a:gd name="connsiteY120" fmla="*/ 2571503 h 2801577"/>
                <a:gd name="connsiteX121" fmla="*/ 1677329 w 10032639"/>
                <a:gd name="connsiteY121" fmla="*/ 2572943 h 2801577"/>
                <a:gd name="connsiteX122" fmla="*/ 2947565 w 10032639"/>
                <a:gd name="connsiteY122" fmla="*/ 2559261 h 2801577"/>
                <a:gd name="connsiteX123" fmla="*/ 2874857 w 10032639"/>
                <a:gd name="connsiteY123" fmla="*/ 2580144 h 2801577"/>
                <a:gd name="connsiteX124" fmla="*/ 2788471 w 10032639"/>
                <a:gd name="connsiteY124" fmla="*/ 2602467 h 2801577"/>
                <a:gd name="connsiteX125" fmla="*/ 2738079 w 10032639"/>
                <a:gd name="connsiteY125" fmla="*/ 2616149 h 2801577"/>
                <a:gd name="connsiteX126" fmla="*/ 2691286 w 10032639"/>
                <a:gd name="connsiteY126" fmla="*/ 2631632 h 2801577"/>
                <a:gd name="connsiteX127" fmla="*/ 2651693 w 10032639"/>
                <a:gd name="connsiteY127" fmla="*/ 2647474 h 2801577"/>
                <a:gd name="connsiteX128" fmla="*/ 2614979 w 10032639"/>
                <a:gd name="connsiteY128" fmla="*/ 2664757 h 2801577"/>
                <a:gd name="connsiteX129" fmla="*/ 2614979 w 10032639"/>
                <a:gd name="connsiteY129" fmla="*/ 2676999 h 2801577"/>
                <a:gd name="connsiteX130" fmla="*/ 2613539 w 10032639"/>
                <a:gd name="connsiteY130" fmla="*/ 2689240 h 2801577"/>
                <a:gd name="connsiteX131" fmla="*/ 2665371 w 10032639"/>
                <a:gd name="connsiteY131" fmla="*/ 2666557 h 2801577"/>
                <a:gd name="connsiteX132" fmla="*/ 2713962 w 10032639"/>
                <a:gd name="connsiteY132" fmla="*/ 2647474 h 2801577"/>
                <a:gd name="connsiteX133" fmla="*/ 2744918 w 10032639"/>
                <a:gd name="connsiteY133" fmla="*/ 2635232 h 2801577"/>
                <a:gd name="connsiteX134" fmla="*/ 2778033 w 10032639"/>
                <a:gd name="connsiteY134" fmla="*/ 2621550 h 2801577"/>
                <a:gd name="connsiteX135" fmla="*/ 2840302 w 10032639"/>
                <a:gd name="connsiteY135" fmla="*/ 2593826 h 2801577"/>
                <a:gd name="connsiteX136" fmla="*/ 2845342 w 10032639"/>
                <a:gd name="connsiteY136" fmla="*/ 2592026 h 2801577"/>
                <a:gd name="connsiteX137" fmla="*/ 2853980 w 10032639"/>
                <a:gd name="connsiteY137" fmla="*/ 2593826 h 2801577"/>
                <a:gd name="connsiteX138" fmla="*/ 2860819 w 10032639"/>
                <a:gd name="connsiteY138" fmla="*/ 2595626 h 2801577"/>
                <a:gd name="connsiteX139" fmla="*/ 2871258 w 10032639"/>
                <a:gd name="connsiteY139" fmla="*/ 2586985 h 2801577"/>
                <a:gd name="connsiteX140" fmla="*/ 2883496 w 10032639"/>
                <a:gd name="connsiteY140" fmla="*/ 2581584 h 2801577"/>
                <a:gd name="connsiteX141" fmla="*/ 2895374 w 10032639"/>
                <a:gd name="connsiteY141" fmla="*/ 2576544 h 2801577"/>
                <a:gd name="connsiteX142" fmla="*/ 2911211 w 10032639"/>
                <a:gd name="connsiteY142" fmla="*/ 2571503 h 2801577"/>
                <a:gd name="connsiteX143" fmla="*/ 2926689 w 10032639"/>
                <a:gd name="connsiteY143" fmla="*/ 2566102 h 2801577"/>
                <a:gd name="connsiteX144" fmla="*/ 3556587 w 10032639"/>
                <a:gd name="connsiteY144" fmla="*/ 2536578 h 2801577"/>
                <a:gd name="connsiteX145" fmla="*/ 3530671 w 10032639"/>
                <a:gd name="connsiteY145" fmla="*/ 2545219 h 2801577"/>
                <a:gd name="connsiteX146" fmla="*/ 3537870 w 10032639"/>
                <a:gd name="connsiteY146" fmla="*/ 2550620 h 2801577"/>
                <a:gd name="connsiteX147" fmla="*/ 3546509 w 10032639"/>
                <a:gd name="connsiteY147" fmla="*/ 2550620 h 2801577"/>
                <a:gd name="connsiteX148" fmla="*/ 3551548 w 10032639"/>
                <a:gd name="connsiteY148" fmla="*/ 2543779 h 2801577"/>
                <a:gd name="connsiteX149" fmla="*/ 3555148 w 10032639"/>
                <a:gd name="connsiteY149" fmla="*/ 2540178 h 2801577"/>
                <a:gd name="connsiteX150" fmla="*/ 2814387 w 10032639"/>
                <a:gd name="connsiteY150" fmla="*/ 2524696 h 2801577"/>
                <a:gd name="connsiteX151" fmla="*/ 2800349 w 10032639"/>
                <a:gd name="connsiteY151" fmla="*/ 2529737 h 2801577"/>
                <a:gd name="connsiteX152" fmla="*/ 2814387 w 10032639"/>
                <a:gd name="connsiteY152" fmla="*/ 2531537 h 2801577"/>
                <a:gd name="connsiteX153" fmla="*/ 7036784 w 10032639"/>
                <a:gd name="connsiteY153" fmla="*/ 2524440 h 2801577"/>
                <a:gd name="connsiteX154" fmla="*/ 6910421 w 10032639"/>
                <a:gd name="connsiteY154" fmla="*/ 2588512 h 2801577"/>
                <a:gd name="connsiteX155" fmla="*/ 6908621 w 10032639"/>
                <a:gd name="connsiteY155" fmla="*/ 2588512 h 2801577"/>
                <a:gd name="connsiteX156" fmla="*/ 6908621 w 10032639"/>
                <a:gd name="connsiteY156" fmla="*/ 2598950 h 2801577"/>
                <a:gd name="connsiteX157" fmla="*/ 6907181 w 10032639"/>
                <a:gd name="connsiteY157" fmla="*/ 2604350 h 2801577"/>
                <a:gd name="connsiteX158" fmla="*/ 6903580 w 10032639"/>
                <a:gd name="connsiteY158" fmla="*/ 2609389 h 2801577"/>
                <a:gd name="connsiteX159" fmla="*/ 6905381 w 10032639"/>
                <a:gd name="connsiteY159" fmla="*/ 2612989 h 2801577"/>
                <a:gd name="connsiteX160" fmla="*/ 6908621 w 10032639"/>
                <a:gd name="connsiteY160" fmla="*/ 2612989 h 2801577"/>
                <a:gd name="connsiteX161" fmla="*/ 6915821 w 10032639"/>
                <a:gd name="connsiteY161" fmla="*/ 2604350 h 2801577"/>
                <a:gd name="connsiteX162" fmla="*/ 6919061 w 10032639"/>
                <a:gd name="connsiteY162" fmla="*/ 2598950 h 2801577"/>
                <a:gd name="connsiteX163" fmla="*/ 6922661 w 10032639"/>
                <a:gd name="connsiteY163" fmla="*/ 2593911 h 2801577"/>
                <a:gd name="connsiteX164" fmla="*/ 6941742 w 10032639"/>
                <a:gd name="connsiteY164" fmla="*/ 2576633 h 2801577"/>
                <a:gd name="connsiteX165" fmla="*/ 6944982 w 10032639"/>
                <a:gd name="connsiteY165" fmla="*/ 2573034 h 2801577"/>
                <a:gd name="connsiteX166" fmla="*/ 6955422 w 10032639"/>
                <a:gd name="connsiteY166" fmla="*/ 2567994 h 2801577"/>
                <a:gd name="connsiteX167" fmla="*/ 6972703 w 10032639"/>
                <a:gd name="connsiteY167" fmla="*/ 2564395 h 2801577"/>
                <a:gd name="connsiteX168" fmla="*/ 6979903 w 10032639"/>
                <a:gd name="connsiteY168" fmla="*/ 2557556 h 2801577"/>
                <a:gd name="connsiteX169" fmla="*/ 6983143 w 10032639"/>
                <a:gd name="connsiteY169" fmla="*/ 2552156 h 2801577"/>
                <a:gd name="connsiteX170" fmla="*/ 6990343 w 10032639"/>
                <a:gd name="connsiteY170" fmla="*/ 2552156 h 2801577"/>
                <a:gd name="connsiteX171" fmla="*/ 6995383 w 10032639"/>
                <a:gd name="connsiteY171" fmla="*/ 2548917 h 2801577"/>
                <a:gd name="connsiteX172" fmla="*/ 6998983 w 10032639"/>
                <a:gd name="connsiteY172" fmla="*/ 2545317 h 2801577"/>
                <a:gd name="connsiteX173" fmla="*/ 7002223 w 10032639"/>
                <a:gd name="connsiteY173" fmla="*/ 2545317 h 2801577"/>
                <a:gd name="connsiteX174" fmla="*/ 7014464 w 10032639"/>
                <a:gd name="connsiteY174" fmla="*/ 2542078 h 2801577"/>
                <a:gd name="connsiteX175" fmla="*/ 7023104 w 10032639"/>
                <a:gd name="connsiteY175" fmla="*/ 2536678 h 2801577"/>
                <a:gd name="connsiteX176" fmla="*/ 7031744 w 10032639"/>
                <a:gd name="connsiteY176" fmla="*/ 2531639 h 2801577"/>
                <a:gd name="connsiteX177" fmla="*/ 9859448 w 10032639"/>
                <a:gd name="connsiteY177" fmla="*/ 2522680 h 2801577"/>
                <a:gd name="connsiteX178" fmla="*/ 9821641 w 10032639"/>
                <a:gd name="connsiteY178" fmla="*/ 2546807 h 2801577"/>
                <a:gd name="connsiteX179" fmla="*/ 9766191 w 10032639"/>
                <a:gd name="connsiteY179" fmla="*/ 2583177 h 2801577"/>
                <a:gd name="connsiteX180" fmla="*/ 9712182 w 10032639"/>
                <a:gd name="connsiteY180" fmla="*/ 2615947 h 2801577"/>
                <a:gd name="connsiteX181" fmla="*/ 9710741 w 10032639"/>
                <a:gd name="connsiteY181" fmla="*/ 2622789 h 2801577"/>
                <a:gd name="connsiteX182" fmla="*/ 9707141 w 10032639"/>
                <a:gd name="connsiteY182" fmla="*/ 2635032 h 2801577"/>
                <a:gd name="connsiteX183" fmla="*/ 9705341 w 10032639"/>
                <a:gd name="connsiteY183" fmla="*/ 2640434 h 2801577"/>
                <a:gd name="connsiteX184" fmla="*/ 9702100 w 10032639"/>
                <a:gd name="connsiteY184" fmla="*/ 2643675 h 2801577"/>
                <a:gd name="connsiteX185" fmla="*/ 9698499 w 10032639"/>
                <a:gd name="connsiteY185" fmla="*/ 2647276 h 2801577"/>
                <a:gd name="connsiteX186" fmla="*/ 9729465 w 10032639"/>
                <a:gd name="connsiteY186" fmla="*/ 2647276 h 2801577"/>
                <a:gd name="connsiteX187" fmla="*/ 9758990 w 10032639"/>
                <a:gd name="connsiteY187" fmla="*/ 2647276 h 2801577"/>
                <a:gd name="connsiteX188" fmla="*/ 9750349 w 10032639"/>
                <a:gd name="connsiteY188" fmla="*/ 2643675 h 2801577"/>
                <a:gd name="connsiteX189" fmla="*/ 9731265 w 10032639"/>
                <a:gd name="connsiteY189" fmla="*/ 2636833 h 2801577"/>
                <a:gd name="connsiteX190" fmla="*/ 9745308 w 10032639"/>
                <a:gd name="connsiteY190" fmla="*/ 2619548 h 2801577"/>
                <a:gd name="connsiteX191" fmla="*/ 9766191 w 10032639"/>
                <a:gd name="connsiteY191" fmla="*/ 2597221 h 2801577"/>
                <a:gd name="connsiteX192" fmla="*/ 9788515 w 10032639"/>
                <a:gd name="connsiteY192" fmla="*/ 2576335 h 2801577"/>
                <a:gd name="connsiteX193" fmla="*/ 9813000 w 10032639"/>
                <a:gd name="connsiteY193" fmla="*/ 2555450 h 2801577"/>
                <a:gd name="connsiteX194" fmla="*/ 9838925 w 10032639"/>
                <a:gd name="connsiteY194" fmla="*/ 2536364 h 2801577"/>
                <a:gd name="connsiteX195" fmla="*/ 4981832 w 10032639"/>
                <a:gd name="connsiteY195" fmla="*/ 2497102 h 2801577"/>
                <a:gd name="connsiteX196" fmla="*/ 4973192 w 10032639"/>
                <a:gd name="connsiteY196" fmla="*/ 2498902 h 2801577"/>
                <a:gd name="connsiteX197" fmla="*/ 4928190 w 10032639"/>
                <a:gd name="connsiteY197" fmla="*/ 2535259 h 2801577"/>
                <a:gd name="connsiteX198" fmla="*/ 4955911 w 10032639"/>
                <a:gd name="connsiteY198" fmla="*/ 2516181 h 2801577"/>
                <a:gd name="connsiteX199" fmla="*/ 1848662 w 10032639"/>
                <a:gd name="connsiteY199" fmla="*/ 2491571 h 2801577"/>
                <a:gd name="connsiteX200" fmla="*/ 1827785 w 10032639"/>
                <a:gd name="connsiteY200" fmla="*/ 2502012 h 2801577"/>
                <a:gd name="connsiteX201" fmla="*/ 1843263 w 10032639"/>
                <a:gd name="connsiteY201" fmla="*/ 2500212 h 2801577"/>
                <a:gd name="connsiteX202" fmla="*/ 1843263 w 10032639"/>
                <a:gd name="connsiteY202" fmla="*/ 2498412 h 2801577"/>
                <a:gd name="connsiteX203" fmla="*/ 1845063 w 10032639"/>
                <a:gd name="connsiteY203" fmla="*/ 2495171 h 2801577"/>
                <a:gd name="connsiteX204" fmla="*/ 8791137 w 10032639"/>
                <a:gd name="connsiteY204" fmla="*/ 2486310 h 2801577"/>
                <a:gd name="connsiteX205" fmla="*/ 8780696 w 10032639"/>
                <a:gd name="connsiteY205" fmla="*/ 2493152 h 2801577"/>
                <a:gd name="connsiteX206" fmla="*/ 8723805 w 10032639"/>
                <a:gd name="connsiteY206" fmla="*/ 2531323 h 2801577"/>
                <a:gd name="connsiteX207" fmla="*/ 8671956 w 10032639"/>
                <a:gd name="connsiteY207" fmla="*/ 2569494 h 2801577"/>
                <a:gd name="connsiteX208" fmla="*/ 8661514 w 10032639"/>
                <a:gd name="connsiteY208" fmla="*/ 2578136 h 2801577"/>
                <a:gd name="connsiteX209" fmla="*/ 8711563 w 10032639"/>
                <a:gd name="connsiteY209" fmla="*/ 2546807 h 2801577"/>
                <a:gd name="connsiteX210" fmla="*/ 8763413 w 10032639"/>
                <a:gd name="connsiteY210" fmla="*/ 2519079 h 2801577"/>
                <a:gd name="connsiteX211" fmla="*/ 8767013 w 10032639"/>
                <a:gd name="connsiteY211" fmla="*/ 2515478 h 2801577"/>
                <a:gd name="connsiteX212" fmla="*/ 8770614 w 10032639"/>
                <a:gd name="connsiteY212" fmla="*/ 2512237 h 2801577"/>
                <a:gd name="connsiteX213" fmla="*/ 8779255 w 10032639"/>
                <a:gd name="connsiteY213" fmla="*/ 2506836 h 2801577"/>
                <a:gd name="connsiteX214" fmla="*/ 8780696 w 10032639"/>
                <a:gd name="connsiteY214" fmla="*/ 2505035 h 2801577"/>
                <a:gd name="connsiteX215" fmla="*/ 8786097 w 10032639"/>
                <a:gd name="connsiteY215" fmla="*/ 2499994 h 2801577"/>
                <a:gd name="connsiteX216" fmla="*/ 8787897 w 10032639"/>
                <a:gd name="connsiteY216" fmla="*/ 2494952 h 2801577"/>
                <a:gd name="connsiteX217" fmla="*/ 4761864 w 10032639"/>
                <a:gd name="connsiteY217" fmla="*/ 2481623 h 2801577"/>
                <a:gd name="connsiteX218" fmla="*/ 4701381 w 10032639"/>
                <a:gd name="connsiteY218" fmla="*/ 2526620 h 2801577"/>
                <a:gd name="connsiteX219" fmla="*/ 4644139 w 10032639"/>
                <a:gd name="connsiteY219" fmla="*/ 2571617 h 2801577"/>
                <a:gd name="connsiteX220" fmla="*/ 4645939 w 10032639"/>
                <a:gd name="connsiteY220" fmla="*/ 2580256 h 2801577"/>
                <a:gd name="connsiteX221" fmla="*/ 4668260 w 10032639"/>
                <a:gd name="connsiteY221" fmla="*/ 2557938 h 2801577"/>
                <a:gd name="connsiteX222" fmla="*/ 4690941 w 10032639"/>
                <a:gd name="connsiteY222" fmla="*/ 2537059 h 2801577"/>
                <a:gd name="connsiteX223" fmla="*/ 4713262 w 10032639"/>
                <a:gd name="connsiteY223" fmla="*/ 2519780 h 2801577"/>
                <a:gd name="connsiteX224" fmla="*/ 4735943 w 10032639"/>
                <a:gd name="connsiteY224" fmla="*/ 2503941 h 2801577"/>
                <a:gd name="connsiteX225" fmla="*/ 4760424 w 10032639"/>
                <a:gd name="connsiteY225" fmla="*/ 2493862 h 2801577"/>
                <a:gd name="connsiteX226" fmla="*/ 4760424 w 10032639"/>
                <a:gd name="connsiteY226" fmla="*/ 2488462 h 2801577"/>
                <a:gd name="connsiteX227" fmla="*/ 4761864 w 10032639"/>
                <a:gd name="connsiteY227" fmla="*/ 2483423 h 2801577"/>
                <a:gd name="connsiteX228" fmla="*/ 6981703 w 10032639"/>
                <a:gd name="connsiteY228" fmla="*/ 2472606 h 2801577"/>
                <a:gd name="connsiteX229" fmla="*/ 6957222 w 10032639"/>
                <a:gd name="connsiteY229" fmla="*/ 2481245 h 2801577"/>
                <a:gd name="connsiteX230" fmla="*/ 6948582 w 10032639"/>
                <a:gd name="connsiteY230" fmla="*/ 2486285 h 2801577"/>
                <a:gd name="connsiteX231" fmla="*/ 6941742 w 10032639"/>
                <a:gd name="connsiteY231" fmla="*/ 2493484 h 2801577"/>
                <a:gd name="connsiteX232" fmla="*/ 5011354 w 10032639"/>
                <a:gd name="connsiteY232" fmla="*/ 2471184 h 2801577"/>
                <a:gd name="connsiteX233" fmla="*/ 4995513 w 10032639"/>
                <a:gd name="connsiteY233" fmla="*/ 2483423 h 2801577"/>
                <a:gd name="connsiteX234" fmla="*/ 4993713 w 10032639"/>
                <a:gd name="connsiteY234" fmla="*/ 2485223 h 2801577"/>
                <a:gd name="connsiteX235" fmla="*/ 4990473 w 10032639"/>
                <a:gd name="connsiteY235" fmla="*/ 2488462 h 2801577"/>
                <a:gd name="connsiteX236" fmla="*/ 4993713 w 10032639"/>
                <a:gd name="connsiteY236" fmla="*/ 2488462 h 2801577"/>
                <a:gd name="connsiteX237" fmla="*/ 4999113 w 10032639"/>
                <a:gd name="connsiteY237" fmla="*/ 2483423 h 2801577"/>
                <a:gd name="connsiteX238" fmla="*/ 2630816 w 10032639"/>
                <a:gd name="connsiteY238" fmla="*/ 2463847 h 2801577"/>
                <a:gd name="connsiteX239" fmla="*/ 2630816 w 10032639"/>
                <a:gd name="connsiteY239" fmla="*/ 2472488 h 2801577"/>
                <a:gd name="connsiteX240" fmla="*/ 2630816 w 10032639"/>
                <a:gd name="connsiteY240" fmla="*/ 2496612 h 2801577"/>
                <a:gd name="connsiteX241" fmla="*/ 2627217 w 10032639"/>
                <a:gd name="connsiteY241" fmla="*/ 2519295 h 2801577"/>
                <a:gd name="connsiteX242" fmla="*/ 2654932 w 10032639"/>
                <a:gd name="connsiteY242" fmla="*/ 2512454 h 2801577"/>
                <a:gd name="connsiteX243" fmla="*/ 2679409 w 10032639"/>
                <a:gd name="connsiteY243" fmla="*/ 2503813 h 2801577"/>
                <a:gd name="connsiteX244" fmla="*/ 2703525 w 10032639"/>
                <a:gd name="connsiteY244" fmla="*/ 2493371 h 2801577"/>
                <a:gd name="connsiteX245" fmla="*/ 2725841 w 10032639"/>
                <a:gd name="connsiteY245" fmla="*/ 2482930 h 2801577"/>
                <a:gd name="connsiteX246" fmla="*/ 2701725 w 10032639"/>
                <a:gd name="connsiteY246" fmla="*/ 2486530 h 2801577"/>
                <a:gd name="connsiteX247" fmla="*/ 2691286 w 10032639"/>
                <a:gd name="connsiteY247" fmla="*/ 2486530 h 2801577"/>
                <a:gd name="connsiteX248" fmla="*/ 2682648 w 10032639"/>
                <a:gd name="connsiteY248" fmla="*/ 2484730 h 2801577"/>
                <a:gd name="connsiteX249" fmla="*/ 2681208 w 10032639"/>
                <a:gd name="connsiteY249" fmla="*/ 2484730 h 2801577"/>
                <a:gd name="connsiteX250" fmla="*/ 2667170 w 10032639"/>
                <a:gd name="connsiteY250" fmla="*/ 2482930 h 2801577"/>
                <a:gd name="connsiteX251" fmla="*/ 2654932 w 10032639"/>
                <a:gd name="connsiteY251" fmla="*/ 2479329 h 2801577"/>
                <a:gd name="connsiteX252" fmla="*/ 2643054 w 10032639"/>
                <a:gd name="connsiteY252" fmla="*/ 2472488 h 2801577"/>
                <a:gd name="connsiteX253" fmla="*/ 1905533 w 10032639"/>
                <a:gd name="connsiteY253" fmla="*/ 2463847 h 2801577"/>
                <a:gd name="connsiteX254" fmla="*/ 1858740 w 10032639"/>
                <a:gd name="connsiteY254" fmla="*/ 2486530 h 2801577"/>
                <a:gd name="connsiteX255" fmla="*/ 1869179 w 10032639"/>
                <a:gd name="connsiteY255" fmla="*/ 2484730 h 2801577"/>
                <a:gd name="connsiteX256" fmla="*/ 1882856 w 10032639"/>
                <a:gd name="connsiteY256" fmla="*/ 2481129 h 2801577"/>
                <a:gd name="connsiteX257" fmla="*/ 1893295 w 10032639"/>
                <a:gd name="connsiteY257" fmla="*/ 2476089 h 2801577"/>
                <a:gd name="connsiteX258" fmla="*/ 1901933 w 10032639"/>
                <a:gd name="connsiteY258" fmla="*/ 2470688 h 2801577"/>
                <a:gd name="connsiteX259" fmla="*/ 1909132 w 10032639"/>
                <a:gd name="connsiteY259" fmla="*/ 2463847 h 2801577"/>
                <a:gd name="connsiteX260" fmla="*/ 5681344 w 10032639"/>
                <a:gd name="connsiteY260" fmla="*/ 2462168 h 2801577"/>
                <a:gd name="connsiteX261" fmla="*/ 5662263 w 10032639"/>
                <a:gd name="connsiteY261" fmla="*/ 2472606 h 2801577"/>
                <a:gd name="connsiteX262" fmla="*/ 5633103 w 10032639"/>
                <a:gd name="connsiteY262" fmla="*/ 2488084 h 2801577"/>
                <a:gd name="connsiteX263" fmla="*/ 5605382 w 10032639"/>
                <a:gd name="connsiteY263" fmla="*/ 2498523 h 2801577"/>
                <a:gd name="connsiteX264" fmla="*/ 5577661 w 10032639"/>
                <a:gd name="connsiteY264" fmla="*/ 2503562 h 2801577"/>
                <a:gd name="connsiteX265" fmla="*/ 5551740 w 10032639"/>
                <a:gd name="connsiteY265" fmla="*/ 2505362 h 2801577"/>
                <a:gd name="connsiteX266" fmla="*/ 5520419 w 10032639"/>
                <a:gd name="connsiteY266" fmla="*/ 2505362 h 2801577"/>
                <a:gd name="connsiteX267" fmla="*/ 5499539 w 10032639"/>
                <a:gd name="connsiteY267" fmla="*/ 2519400 h 2801577"/>
                <a:gd name="connsiteX268" fmla="*/ 5473978 w 10032639"/>
                <a:gd name="connsiteY268" fmla="*/ 2531639 h 2801577"/>
                <a:gd name="connsiteX269" fmla="*/ 5473978 w 10032639"/>
                <a:gd name="connsiteY269" fmla="*/ 2587072 h 2801577"/>
                <a:gd name="connsiteX270" fmla="*/ 5501339 w 10032639"/>
                <a:gd name="connsiteY270" fmla="*/ 2573034 h 2801577"/>
                <a:gd name="connsiteX271" fmla="*/ 5529059 w 10032639"/>
                <a:gd name="connsiteY271" fmla="*/ 2557556 h 2801577"/>
                <a:gd name="connsiteX272" fmla="*/ 5556780 w 10032639"/>
                <a:gd name="connsiteY272" fmla="*/ 2540278 h 2801577"/>
                <a:gd name="connsiteX273" fmla="*/ 5584501 w 10032639"/>
                <a:gd name="connsiteY273" fmla="*/ 2521200 h 2801577"/>
                <a:gd name="connsiteX274" fmla="*/ 5584501 w 10032639"/>
                <a:gd name="connsiteY274" fmla="*/ 2519400 h 2801577"/>
                <a:gd name="connsiteX275" fmla="*/ 5636343 w 10032639"/>
                <a:gd name="connsiteY275" fmla="*/ 2488084 h 2801577"/>
                <a:gd name="connsiteX276" fmla="*/ 5659023 w 10032639"/>
                <a:gd name="connsiteY276" fmla="*/ 2476206 h 2801577"/>
                <a:gd name="connsiteX277" fmla="*/ 5681344 w 10032639"/>
                <a:gd name="connsiteY277" fmla="*/ 2465767 h 2801577"/>
                <a:gd name="connsiteX278" fmla="*/ 3222921 w 10032639"/>
                <a:gd name="connsiteY278" fmla="*/ 2462047 h 2801577"/>
                <a:gd name="connsiteX279" fmla="*/ 3110259 w 10032639"/>
                <a:gd name="connsiteY279" fmla="*/ 2495171 h 2801577"/>
                <a:gd name="connsiteX280" fmla="*/ 3092982 w 10032639"/>
                <a:gd name="connsiteY280" fmla="*/ 2505253 h 2801577"/>
                <a:gd name="connsiteX281" fmla="*/ 3072105 w 10032639"/>
                <a:gd name="connsiteY281" fmla="*/ 2514254 h 2801577"/>
                <a:gd name="connsiteX282" fmla="*/ 3101621 w 10032639"/>
                <a:gd name="connsiteY282" fmla="*/ 2505253 h 2801577"/>
                <a:gd name="connsiteX283" fmla="*/ 3127536 w 10032639"/>
                <a:gd name="connsiteY283" fmla="*/ 2496612 h 2801577"/>
                <a:gd name="connsiteX284" fmla="*/ 4800025 w 10032639"/>
                <a:gd name="connsiteY284" fmla="*/ 2455705 h 2801577"/>
                <a:gd name="connsiteX285" fmla="*/ 4786345 w 10032639"/>
                <a:gd name="connsiteY285" fmla="*/ 2464344 h 2801577"/>
                <a:gd name="connsiteX286" fmla="*/ 4791385 w 10032639"/>
                <a:gd name="connsiteY286" fmla="*/ 2462544 h 2801577"/>
                <a:gd name="connsiteX287" fmla="*/ 4798225 w 10032639"/>
                <a:gd name="connsiteY287" fmla="*/ 2460744 h 2801577"/>
                <a:gd name="connsiteX288" fmla="*/ 1633776 w 10032639"/>
                <a:gd name="connsiteY288" fmla="*/ 2448365 h 2801577"/>
                <a:gd name="connsiteX289" fmla="*/ 1630177 w 10032639"/>
                <a:gd name="connsiteY289" fmla="*/ 2451965 h 2801577"/>
                <a:gd name="connsiteX290" fmla="*/ 1631977 w 10032639"/>
                <a:gd name="connsiteY290" fmla="*/ 2451965 h 2801577"/>
                <a:gd name="connsiteX291" fmla="*/ 1633776 w 10032639"/>
                <a:gd name="connsiteY291" fmla="*/ 2450165 h 2801577"/>
                <a:gd name="connsiteX292" fmla="*/ 3056628 w 10032639"/>
                <a:gd name="connsiteY292" fmla="*/ 2443324 h 2801577"/>
                <a:gd name="connsiteX293" fmla="*/ 2988958 w 10032639"/>
                <a:gd name="connsiteY293" fmla="*/ 2465647 h 2801577"/>
                <a:gd name="connsiteX294" fmla="*/ 2921650 w 10032639"/>
                <a:gd name="connsiteY294" fmla="*/ 2487970 h 2801577"/>
                <a:gd name="connsiteX295" fmla="*/ 2956204 w 10032639"/>
                <a:gd name="connsiteY295" fmla="*/ 2477889 h 2801577"/>
                <a:gd name="connsiteX296" fmla="*/ 3006236 w 10032639"/>
                <a:gd name="connsiteY296" fmla="*/ 2462047 h 2801577"/>
                <a:gd name="connsiteX297" fmla="*/ 493120 w 10032639"/>
                <a:gd name="connsiteY297" fmla="*/ 2441523 h 2801577"/>
                <a:gd name="connsiteX298" fmla="*/ 306310 w 10032639"/>
                <a:gd name="connsiteY298" fmla="*/ 2521095 h 2801577"/>
                <a:gd name="connsiteX299" fmla="*/ 283994 w 10032639"/>
                <a:gd name="connsiteY299" fmla="*/ 2533337 h 2801577"/>
                <a:gd name="connsiteX300" fmla="*/ 261318 w 10032639"/>
                <a:gd name="connsiteY300" fmla="*/ 2545219 h 2801577"/>
                <a:gd name="connsiteX301" fmla="*/ 240441 w 10032639"/>
                <a:gd name="connsiteY301" fmla="*/ 2559261 h 2801577"/>
                <a:gd name="connsiteX302" fmla="*/ 221364 w 10032639"/>
                <a:gd name="connsiteY302" fmla="*/ 2574743 h 2801577"/>
                <a:gd name="connsiteX303" fmla="*/ 247640 w 10032639"/>
                <a:gd name="connsiteY303" fmla="*/ 2564302 h 2801577"/>
                <a:gd name="connsiteX304" fmla="*/ 273555 w 10032639"/>
                <a:gd name="connsiteY304" fmla="*/ 2555660 h 2801577"/>
                <a:gd name="connsiteX305" fmla="*/ 299471 w 10032639"/>
                <a:gd name="connsiteY305" fmla="*/ 2548819 h 2801577"/>
                <a:gd name="connsiteX306" fmla="*/ 323588 w 10032639"/>
                <a:gd name="connsiteY306" fmla="*/ 2543779 h 2801577"/>
                <a:gd name="connsiteX307" fmla="*/ 328627 w 10032639"/>
                <a:gd name="connsiteY307" fmla="*/ 2536578 h 2801577"/>
                <a:gd name="connsiteX308" fmla="*/ 334026 w 10032639"/>
                <a:gd name="connsiteY308" fmla="*/ 2527936 h 2801577"/>
                <a:gd name="connsiteX309" fmla="*/ 340865 w 10032639"/>
                <a:gd name="connsiteY309" fmla="*/ 2522896 h 2801577"/>
                <a:gd name="connsiteX310" fmla="*/ 347704 w 10032639"/>
                <a:gd name="connsiteY310" fmla="*/ 2517495 h 2801577"/>
                <a:gd name="connsiteX311" fmla="*/ 354543 w 10032639"/>
                <a:gd name="connsiteY311" fmla="*/ 2512454 h 2801577"/>
                <a:gd name="connsiteX312" fmla="*/ 359942 w 10032639"/>
                <a:gd name="connsiteY312" fmla="*/ 2508854 h 2801577"/>
                <a:gd name="connsiteX313" fmla="*/ 363541 w 10032639"/>
                <a:gd name="connsiteY313" fmla="*/ 2500212 h 2801577"/>
                <a:gd name="connsiteX314" fmla="*/ 373619 w 10032639"/>
                <a:gd name="connsiteY314" fmla="*/ 2500212 h 2801577"/>
                <a:gd name="connsiteX315" fmla="*/ 385857 w 10032639"/>
                <a:gd name="connsiteY315" fmla="*/ 2498412 h 2801577"/>
                <a:gd name="connsiteX316" fmla="*/ 401695 w 10032639"/>
                <a:gd name="connsiteY316" fmla="*/ 2495171 h 2801577"/>
                <a:gd name="connsiteX317" fmla="*/ 415373 w 10032639"/>
                <a:gd name="connsiteY317" fmla="*/ 2487970 h 2801577"/>
                <a:gd name="connsiteX318" fmla="*/ 431210 w 10032639"/>
                <a:gd name="connsiteY318" fmla="*/ 2479329 h 2801577"/>
                <a:gd name="connsiteX319" fmla="*/ 453527 w 10032639"/>
                <a:gd name="connsiteY319" fmla="*/ 2465647 h 2801577"/>
                <a:gd name="connsiteX320" fmla="*/ 7634042 w 10032639"/>
                <a:gd name="connsiteY320" fmla="*/ 2433011 h 2801577"/>
                <a:gd name="connsiteX321" fmla="*/ 7577161 w 10032639"/>
                <a:gd name="connsiteY321" fmla="*/ 2457128 h 2801577"/>
                <a:gd name="connsiteX322" fmla="*/ 7523519 w 10032639"/>
                <a:gd name="connsiteY322" fmla="*/ 2479445 h 2801577"/>
                <a:gd name="connsiteX323" fmla="*/ 7474918 w 10032639"/>
                <a:gd name="connsiteY323" fmla="*/ 2503562 h 2801577"/>
                <a:gd name="connsiteX324" fmla="*/ 7429916 w 10032639"/>
                <a:gd name="connsiteY324" fmla="*/ 2529839 h 2801577"/>
                <a:gd name="connsiteX325" fmla="*/ 7370874 w 10032639"/>
                <a:gd name="connsiteY325" fmla="*/ 2566194 h 2801577"/>
                <a:gd name="connsiteX326" fmla="*/ 7417676 w 10032639"/>
                <a:gd name="connsiteY326" fmla="*/ 2545317 h 2801577"/>
                <a:gd name="connsiteX327" fmla="*/ 7479958 w 10032639"/>
                <a:gd name="connsiteY327" fmla="*/ 2515801 h 2801577"/>
                <a:gd name="connsiteX328" fmla="*/ 7540800 w 10032639"/>
                <a:gd name="connsiteY328" fmla="*/ 2486285 h 2801577"/>
                <a:gd name="connsiteX329" fmla="*/ 7547640 w 10032639"/>
                <a:gd name="connsiteY329" fmla="*/ 2479445 h 2801577"/>
                <a:gd name="connsiteX330" fmla="*/ 7554480 w 10032639"/>
                <a:gd name="connsiteY330" fmla="*/ 2470807 h 2801577"/>
                <a:gd name="connsiteX331" fmla="*/ 7564920 w 10032639"/>
                <a:gd name="connsiteY331" fmla="*/ 2465767 h 2801577"/>
                <a:gd name="connsiteX332" fmla="*/ 7575361 w 10032639"/>
                <a:gd name="connsiteY332" fmla="*/ 2460368 h 2801577"/>
                <a:gd name="connsiteX333" fmla="*/ 7609922 w 10032639"/>
                <a:gd name="connsiteY333" fmla="*/ 2450289 h 2801577"/>
                <a:gd name="connsiteX334" fmla="*/ 7621802 w 10032639"/>
                <a:gd name="connsiteY334" fmla="*/ 2444890 h 2801577"/>
                <a:gd name="connsiteX335" fmla="*/ 7630442 w 10032639"/>
                <a:gd name="connsiteY335" fmla="*/ 2438051 h 2801577"/>
                <a:gd name="connsiteX336" fmla="*/ 3518793 w 10032639"/>
                <a:gd name="connsiteY336" fmla="*/ 2432882 h 2801577"/>
                <a:gd name="connsiteX337" fmla="*/ 3511955 w 10032639"/>
                <a:gd name="connsiteY337" fmla="*/ 2434682 h 2801577"/>
                <a:gd name="connsiteX338" fmla="*/ 3515194 w 10032639"/>
                <a:gd name="connsiteY338" fmla="*/ 2434682 h 2801577"/>
                <a:gd name="connsiteX339" fmla="*/ 1978241 w 10032639"/>
                <a:gd name="connsiteY339" fmla="*/ 2432882 h 2801577"/>
                <a:gd name="connsiteX340" fmla="*/ 1971402 w 10032639"/>
                <a:gd name="connsiteY340" fmla="*/ 2436483 h 2801577"/>
                <a:gd name="connsiteX341" fmla="*/ 1976441 w 10032639"/>
                <a:gd name="connsiteY341" fmla="*/ 2434682 h 2801577"/>
                <a:gd name="connsiteX342" fmla="*/ 1684168 w 10032639"/>
                <a:gd name="connsiteY342" fmla="*/ 2410199 h 2801577"/>
                <a:gd name="connsiteX343" fmla="*/ 1668331 w 10032639"/>
                <a:gd name="connsiteY343" fmla="*/ 2420640 h 2801577"/>
                <a:gd name="connsiteX344" fmla="*/ 1677329 w 10032639"/>
                <a:gd name="connsiteY344" fmla="*/ 2417400 h 2801577"/>
                <a:gd name="connsiteX345" fmla="*/ 1684168 w 10032639"/>
                <a:gd name="connsiteY345" fmla="*/ 2411999 h 2801577"/>
                <a:gd name="connsiteX346" fmla="*/ 1685968 w 10032639"/>
                <a:gd name="connsiteY346" fmla="*/ 2410199 h 2801577"/>
                <a:gd name="connsiteX347" fmla="*/ 5480818 w 10032639"/>
                <a:gd name="connsiteY347" fmla="*/ 2408534 h 2801577"/>
                <a:gd name="connsiteX348" fmla="*/ 5482258 w 10032639"/>
                <a:gd name="connsiteY348" fmla="*/ 2417173 h 2801577"/>
                <a:gd name="connsiteX349" fmla="*/ 5482258 w 10032639"/>
                <a:gd name="connsiteY349" fmla="*/ 2426172 h 2801577"/>
                <a:gd name="connsiteX350" fmla="*/ 5504939 w 10032639"/>
                <a:gd name="connsiteY350" fmla="*/ 2412134 h 2801577"/>
                <a:gd name="connsiteX351" fmla="*/ 5506739 w 10032639"/>
                <a:gd name="connsiteY351" fmla="*/ 2412134 h 2801577"/>
                <a:gd name="connsiteX352" fmla="*/ 5490898 w 10032639"/>
                <a:gd name="connsiteY352" fmla="*/ 2410334 h 2801577"/>
                <a:gd name="connsiteX353" fmla="*/ 5485858 w 10032639"/>
                <a:gd name="connsiteY353" fmla="*/ 2408534 h 2801577"/>
                <a:gd name="connsiteX354" fmla="*/ 586705 w 10032639"/>
                <a:gd name="connsiteY354" fmla="*/ 2401558 h 2801577"/>
                <a:gd name="connsiteX355" fmla="*/ 574827 w 10032639"/>
                <a:gd name="connsiteY355" fmla="*/ 2406958 h 2801577"/>
                <a:gd name="connsiteX356" fmla="*/ 513997 w 10032639"/>
                <a:gd name="connsiteY356" fmla="*/ 2432882 h 2801577"/>
                <a:gd name="connsiteX357" fmla="*/ 519036 w 10032639"/>
                <a:gd name="connsiteY357" fmla="*/ 2441523 h 2801577"/>
                <a:gd name="connsiteX358" fmla="*/ 522635 w 10032639"/>
                <a:gd name="connsiteY358" fmla="*/ 2445124 h 2801577"/>
                <a:gd name="connsiteX359" fmla="*/ 531274 w 10032639"/>
                <a:gd name="connsiteY359" fmla="*/ 2437923 h 2801577"/>
                <a:gd name="connsiteX360" fmla="*/ 543512 w 10032639"/>
                <a:gd name="connsiteY360" fmla="*/ 2432882 h 2801577"/>
                <a:gd name="connsiteX361" fmla="*/ 550351 w 10032639"/>
                <a:gd name="connsiteY361" fmla="*/ 2427841 h 2801577"/>
                <a:gd name="connsiteX362" fmla="*/ 558990 w 10032639"/>
                <a:gd name="connsiteY362" fmla="*/ 2422441 h 2801577"/>
                <a:gd name="connsiteX363" fmla="*/ 571228 w 10032639"/>
                <a:gd name="connsiteY363" fmla="*/ 2417400 h 2801577"/>
                <a:gd name="connsiteX364" fmla="*/ 581666 w 10032639"/>
                <a:gd name="connsiteY364" fmla="*/ 2413799 h 2801577"/>
                <a:gd name="connsiteX365" fmla="*/ 584905 w 10032639"/>
                <a:gd name="connsiteY365" fmla="*/ 2405158 h 2801577"/>
                <a:gd name="connsiteX366" fmla="*/ 4348207 w 10032639"/>
                <a:gd name="connsiteY366" fmla="*/ 2400268 h 2801577"/>
                <a:gd name="connsiteX367" fmla="*/ 4346407 w 10032639"/>
                <a:gd name="connsiteY367" fmla="*/ 2402068 h 2801577"/>
                <a:gd name="connsiteX368" fmla="*/ 4316886 w 10032639"/>
                <a:gd name="connsiteY368" fmla="*/ 2422947 h 2801577"/>
                <a:gd name="connsiteX369" fmla="*/ 4290965 w 10032639"/>
                <a:gd name="connsiteY369" fmla="*/ 2442025 h 2801577"/>
                <a:gd name="connsiteX370" fmla="*/ 4263244 w 10032639"/>
                <a:gd name="connsiteY370" fmla="*/ 2460744 h 2801577"/>
                <a:gd name="connsiteX371" fmla="*/ 4237323 w 10032639"/>
                <a:gd name="connsiteY371" fmla="*/ 2479823 h 2801577"/>
                <a:gd name="connsiteX372" fmla="*/ 4199522 w 10032639"/>
                <a:gd name="connsiteY372" fmla="*/ 2507541 h 2801577"/>
                <a:gd name="connsiteX373" fmla="*/ 4164600 w 10032639"/>
                <a:gd name="connsiteY373" fmla="*/ 2532020 h 2801577"/>
                <a:gd name="connsiteX374" fmla="*/ 4147320 w 10032639"/>
                <a:gd name="connsiteY374" fmla="*/ 2545699 h 2801577"/>
                <a:gd name="connsiteX375" fmla="*/ 4147320 w 10032639"/>
                <a:gd name="connsiteY375" fmla="*/ 2573417 h 2801577"/>
                <a:gd name="connsiteX376" fmla="*/ 4168200 w 10032639"/>
                <a:gd name="connsiteY376" fmla="*/ 2556138 h 2801577"/>
                <a:gd name="connsiteX377" fmla="*/ 4190521 w 10032639"/>
                <a:gd name="connsiteY377" fmla="*/ 2538859 h 2801577"/>
                <a:gd name="connsiteX378" fmla="*/ 4216802 w 10032639"/>
                <a:gd name="connsiteY378" fmla="*/ 2519780 h 2801577"/>
                <a:gd name="connsiteX379" fmla="*/ 4245963 w 10032639"/>
                <a:gd name="connsiteY379" fmla="*/ 2500702 h 2801577"/>
                <a:gd name="connsiteX380" fmla="*/ 4247763 w 10032639"/>
                <a:gd name="connsiteY380" fmla="*/ 2500702 h 2801577"/>
                <a:gd name="connsiteX381" fmla="*/ 4263244 w 10032639"/>
                <a:gd name="connsiteY381" fmla="*/ 2492062 h 2801577"/>
                <a:gd name="connsiteX382" fmla="*/ 4278725 w 10032639"/>
                <a:gd name="connsiteY382" fmla="*/ 2481623 h 2801577"/>
                <a:gd name="connsiteX383" fmla="*/ 4292765 w 10032639"/>
                <a:gd name="connsiteY383" fmla="*/ 2469384 h 2801577"/>
                <a:gd name="connsiteX384" fmla="*/ 4305006 w 10032639"/>
                <a:gd name="connsiteY384" fmla="*/ 2457504 h 2801577"/>
                <a:gd name="connsiteX385" fmla="*/ 4316886 w 10032639"/>
                <a:gd name="connsiteY385" fmla="*/ 2445265 h 2801577"/>
                <a:gd name="connsiteX386" fmla="*/ 4329127 w 10032639"/>
                <a:gd name="connsiteY386" fmla="*/ 2431586 h 2801577"/>
                <a:gd name="connsiteX387" fmla="*/ 4339567 w 10032639"/>
                <a:gd name="connsiteY387" fmla="*/ 2416107 h 2801577"/>
                <a:gd name="connsiteX388" fmla="*/ 3200245 w 10032639"/>
                <a:gd name="connsiteY388" fmla="*/ 2396517 h 2801577"/>
                <a:gd name="connsiteX389" fmla="*/ 3175768 w 10032639"/>
                <a:gd name="connsiteY389" fmla="*/ 2403358 h 2801577"/>
                <a:gd name="connsiteX390" fmla="*/ 3106660 w 10032639"/>
                <a:gd name="connsiteY390" fmla="*/ 2427841 h 2801577"/>
                <a:gd name="connsiteX391" fmla="*/ 3080744 w 10032639"/>
                <a:gd name="connsiteY391" fmla="*/ 2434682 h 2801577"/>
                <a:gd name="connsiteX392" fmla="*/ 3101621 w 10032639"/>
                <a:gd name="connsiteY392" fmla="*/ 2434682 h 2801577"/>
                <a:gd name="connsiteX393" fmla="*/ 3118898 w 10032639"/>
                <a:gd name="connsiteY393" fmla="*/ 2431082 h 2801577"/>
                <a:gd name="connsiteX394" fmla="*/ 3134375 w 10032639"/>
                <a:gd name="connsiteY394" fmla="*/ 2427841 h 2801577"/>
                <a:gd name="connsiteX395" fmla="*/ 3148053 w 10032639"/>
                <a:gd name="connsiteY395" fmla="*/ 2420640 h 2801577"/>
                <a:gd name="connsiteX396" fmla="*/ 3172529 w 10032639"/>
                <a:gd name="connsiteY396" fmla="*/ 2408399 h 2801577"/>
                <a:gd name="connsiteX397" fmla="*/ 8306491 w 10032639"/>
                <a:gd name="connsiteY397" fmla="*/ 2394483 h 2801577"/>
                <a:gd name="connsiteX398" fmla="*/ 8244200 w 10032639"/>
                <a:gd name="connsiteY398" fmla="*/ 2434455 h 2801577"/>
                <a:gd name="connsiteX399" fmla="*/ 8237359 w 10032639"/>
                <a:gd name="connsiteY399" fmla="*/ 2439496 h 2801577"/>
                <a:gd name="connsiteX400" fmla="*/ 8218276 w 10032639"/>
                <a:gd name="connsiteY400" fmla="*/ 2453540 h 2801577"/>
                <a:gd name="connsiteX401" fmla="*/ 8200632 w 10032639"/>
                <a:gd name="connsiteY401" fmla="*/ 2469025 h 2801577"/>
                <a:gd name="connsiteX402" fmla="*/ 8185150 w 10032639"/>
                <a:gd name="connsiteY402" fmla="*/ 2484509 h 2801577"/>
                <a:gd name="connsiteX403" fmla="*/ 8171467 w 10032639"/>
                <a:gd name="connsiteY403" fmla="*/ 2499994 h 2801577"/>
                <a:gd name="connsiteX404" fmla="*/ 8185150 w 10032639"/>
                <a:gd name="connsiteY404" fmla="*/ 2491351 h 2801577"/>
                <a:gd name="connsiteX405" fmla="*/ 8207834 w 10032639"/>
                <a:gd name="connsiteY405" fmla="*/ 2474066 h 2801577"/>
                <a:gd name="connsiteX406" fmla="*/ 8225117 w 10032639"/>
                <a:gd name="connsiteY406" fmla="*/ 2458582 h 2801577"/>
                <a:gd name="connsiteX407" fmla="*/ 8230158 w 10032639"/>
                <a:gd name="connsiteY407" fmla="*/ 2454981 h 2801577"/>
                <a:gd name="connsiteX408" fmla="*/ 8252842 w 10032639"/>
                <a:gd name="connsiteY408" fmla="*/ 2437696 h 2801577"/>
                <a:gd name="connsiteX409" fmla="*/ 8278766 w 10032639"/>
                <a:gd name="connsiteY409" fmla="*/ 2422211 h 2801577"/>
                <a:gd name="connsiteX410" fmla="*/ 8294249 w 10032639"/>
                <a:gd name="connsiteY410" fmla="*/ 2408167 h 2801577"/>
                <a:gd name="connsiteX411" fmla="*/ 6187159 w 10032639"/>
                <a:gd name="connsiteY411" fmla="*/ 2389457 h 2801577"/>
                <a:gd name="connsiteX412" fmla="*/ 6093196 w 10032639"/>
                <a:gd name="connsiteY412" fmla="*/ 2438051 h 2801577"/>
                <a:gd name="connsiteX413" fmla="*/ 6001754 w 10032639"/>
                <a:gd name="connsiteY413" fmla="*/ 2484845 h 2801577"/>
                <a:gd name="connsiteX414" fmla="*/ 5937672 w 10032639"/>
                <a:gd name="connsiteY414" fmla="*/ 2519400 h 2801577"/>
                <a:gd name="connsiteX415" fmla="*/ 5795827 w 10032639"/>
                <a:gd name="connsiteY415" fmla="*/ 2598950 h 2801577"/>
                <a:gd name="connsiteX416" fmla="*/ 5779987 w 10032639"/>
                <a:gd name="connsiteY416" fmla="*/ 2609389 h 2801577"/>
                <a:gd name="connsiteX417" fmla="*/ 5807708 w 10032639"/>
                <a:gd name="connsiteY417" fmla="*/ 2604350 h 2801577"/>
                <a:gd name="connsiteX418" fmla="*/ 5837229 w 10032639"/>
                <a:gd name="connsiteY418" fmla="*/ 2602550 h 2801577"/>
                <a:gd name="connsiteX419" fmla="*/ 5837229 w 10032639"/>
                <a:gd name="connsiteY419" fmla="*/ 2593911 h 2801577"/>
                <a:gd name="connsiteX420" fmla="*/ 5840829 w 10032639"/>
                <a:gd name="connsiteY420" fmla="*/ 2587072 h 2801577"/>
                <a:gd name="connsiteX421" fmla="*/ 5844069 w 10032639"/>
                <a:gd name="connsiteY421" fmla="*/ 2579873 h 2801577"/>
                <a:gd name="connsiteX422" fmla="*/ 5851269 w 10032639"/>
                <a:gd name="connsiteY422" fmla="*/ 2576633 h 2801577"/>
                <a:gd name="connsiteX423" fmla="*/ 5859909 w 10032639"/>
                <a:gd name="connsiteY423" fmla="*/ 2571234 h 2801577"/>
                <a:gd name="connsiteX424" fmla="*/ 5884030 w 10032639"/>
                <a:gd name="connsiteY424" fmla="*/ 2562595 h 2801577"/>
                <a:gd name="connsiteX425" fmla="*/ 5908151 w 10032639"/>
                <a:gd name="connsiteY425" fmla="*/ 2550716 h 2801577"/>
                <a:gd name="connsiteX426" fmla="*/ 5932272 w 10032639"/>
                <a:gd name="connsiteY426" fmla="*/ 2536678 h 2801577"/>
                <a:gd name="connsiteX427" fmla="*/ 5954952 w 10032639"/>
                <a:gd name="connsiteY427" fmla="*/ 2521200 h 2801577"/>
                <a:gd name="connsiteX428" fmla="*/ 6001754 w 10032639"/>
                <a:gd name="connsiteY428" fmla="*/ 2489884 h 2801577"/>
                <a:gd name="connsiteX429" fmla="*/ 6024434 w 10032639"/>
                <a:gd name="connsiteY429" fmla="*/ 2477646 h 2801577"/>
                <a:gd name="connsiteX430" fmla="*/ 6044955 w 10032639"/>
                <a:gd name="connsiteY430" fmla="*/ 2465767 h 2801577"/>
                <a:gd name="connsiteX431" fmla="*/ 6096796 w 10032639"/>
                <a:gd name="connsiteY431" fmla="*/ 2438051 h 2801577"/>
                <a:gd name="connsiteX432" fmla="*/ 6152238 w 10032639"/>
                <a:gd name="connsiteY432" fmla="*/ 2408534 h 2801577"/>
                <a:gd name="connsiteX433" fmla="*/ 6169879 w 10032639"/>
                <a:gd name="connsiteY433" fmla="*/ 2399895 h 2801577"/>
                <a:gd name="connsiteX434" fmla="*/ 3236599 w 10032639"/>
                <a:gd name="connsiteY434" fmla="*/ 2384275 h 2801577"/>
                <a:gd name="connsiteX435" fmla="*/ 3232999 w 10032639"/>
                <a:gd name="connsiteY435" fmla="*/ 2386075 h 2801577"/>
                <a:gd name="connsiteX436" fmla="*/ 3234799 w 10032639"/>
                <a:gd name="connsiteY436" fmla="*/ 2386075 h 2801577"/>
                <a:gd name="connsiteX437" fmla="*/ 1737800 w 10032639"/>
                <a:gd name="connsiteY437" fmla="*/ 2384275 h 2801577"/>
                <a:gd name="connsiteX438" fmla="*/ 1727362 w 10032639"/>
                <a:gd name="connsiteY438" fmla="*/ 2391116 h 2801577"/>
                <a:gd name="connsiteX439" fmla="*/ 1708284 w 10032639"/>
                <a:gd name="connsiteY439" fmla="*/ 2399757 h 2801577"/>
                <a:gd name="connsiteX440" fmla="*/ 1716923 w 10032639"/>
                <a:gd name="connsiteY440" fmla="*/ 2398317 h 2801577"/>
                <a:gd name="connsiteX441" fmla="*/ 1729161 w 10032639"/>
                <a:gd name="connsiteY441" fmla="*/ 2398317 h 2801577"/>
                <a:gd name="connsiteX442" fmla="*/ 1730601 w 10032639"/>
                <a:gd name="connsiteY442" fmla="*/ 2394717 h 2801577"/>
                <a:gd name="connsiteX443" fmla="*/ 1734200 w 10032639"/>
                <a:gd name="connsiteY443" fmla="*/ 2389316 h 2801577"/>
                <a:gd name="connsiteX444" fmla="*/ 4275485 w 10032639"/>
                <a:gd name="connsiteY444" fmla="*/ 2379389 h 2801577"/>
                <a:gd name="connsiteX445" fmla="*/ 4252804 w 10032639"/>
                <a:gd name="connsiteY445" fmla="*/ 2389829 h 2801577"/>
                <a:gd name="connsiteX446" fmla="*/ 4239123 w 10032639"/>
                <a:gd name="connsiteY446" fmla="*/ 2398468 h 2801577"/>
                <a:gd name="connsiteX447" fmla="*/ 4216802 w 10032639"/>
                <a:gd name="connsiteY447" fmla="*/ 2412507 h 2801577"/>
                <a:gd name="connsiteX448" fmla="*/ 4195921 w 10032639"/>
                <a:gd name="connsiteY448" fmla="*/ 2426546 h 2801577"/>
                <a:gd name="connsiteX449" fmla="*/ 4181881 w 10032639"/>
                <a:gd name="connsiteY449" fmla="*/ 2438426 h 2801577"/>
                <a:gd name="connsiteX450" fmla="*/ 4166400 w 10032639"/>
                <a:gd name="connsiteY450" fmla="*/ 2450665 h 2801577"/>
                <a:gd name="connsiteX451" fmla="*/ 4155960 w 10032639"/>
                <a:gd name="connsiteY451" fmla="*/ 2457504 h 2801577"/>
                <a:gd name="connsiteX452" fmla="*/ 4152361 w 10032639"/>
                <a:gd name="connsiteY452" fmla="*/ 2460744 h 2801577"/>
                <a:gd name="connsiteX453" fmla="*/ 4178641 w 10032639"/>
                <a:gd name="connsiteY453" fmla="*/ 2445265 h 2801577"/>
                <a:gd name="connsiteX454" fmla="*/ 4202762 w 10032639"/>
                <a:gd name="connsiteY454" fmla="*/ 2426546 h 2801577"/>
                <a:gd name="connsiteX455" fmla="*/ 4218242 w 10032639"/>
                <a:gd name="connsiteY455" fmla="*/ 2412507 h 2801577"/>
                <a:gd name="connsiteX456" fmla="*/ 4235523 w 10032639"/>
                <a:gd name="connsiteY456" fmla="*/ 2403868 h 2801577"/>
                <a:gd name="connsiteX457" fmla="*/ 4251364 w 10032639"/>
                <a:gd name="connsiteY457" fmla="*/ 2398468 h 2801577"/>
                <a:gd name="connsiteX458" fmla="*/ 4268644 w 10032639"/>
                <a:gd name="connsiteY458" fmla="*/ 2397028 h 2801577"/>
                <a:gd name="connsiteX459" fmla="*/ 4271884 w 10032639"/>
                <a:gd name="connsiteY459" fmla="*/ 2388029 h 2801577"/>
                <a:gd name="connsiteX460" fmla="*/ 4386369 w 10032639"/>
                <a:gd name="connsiteY460" fmla="*/ 2376150 h 2801577"/>
                <a:gd name="connsiteX461" fmla="*/ 4374128 w 10032639"/>
                <a:gd name="connsiteY461" fmla="*/ 2381189 h 2801577"/>
                <a:gd name="connsiteX462" fmla="*/ 4358648 w 10032639"/>
                <a:gd name="connsiteY462" fmla="*/ 2391629 h 2801577"/>
                <a:gd name="connsiteX463" fmla="*/ 4362248 w 10032639"/>
                <a:gd name="connsiteY463" fmla="*/ 2391629 h 2801577"/>
                <a:gd name="connsiteX464" fmla="*/ 4375928 w 10032639"/>
                <a:gd name="connsiteY464" fmla="*/ 2389829 h 2801577"/>
                <a:gd name="connsiteX465" fmla="*/ 4379529 w 10032639"/>
                <a:gd name="connsiteY465" fmla="*/ 2388029 h 2801577"/>
                <a:gd name="connsiteX466" fmla="*/ 4382769 w 10032639"/>
                <a:gd name="connsiteY466" fmla="*/ 2386589 h 2801577"/>
                <a:gd name="connsiteX467" fmla="*/ 4387809 w 10032639"/>
                <a:gd name="connsiteY467" fmla="*/ 2376150 h 2801577"/>
                <a:gd name="connsiteX468" fmla="*/ 7163508 w 10032639"/>
                <a:gd name="connsiteY468" fmla="*/ 2368579 h 2801577"/>
                <a:gd name="connsiteX469" fmla="*/ 7121747 w 10032639"/>
                <a:gd name="connsiteY469" fmla="*/ 2393056 h 2801577"/>
                <a:gd name="connsiteX470" fmla="*/ 7163508 w 10032639"/>
                <a:gd name="connsiteY470" fmla="*/ 2370379 h 2801577"/>
                <a:gd name="connsiteX471" fmla="*/ 5152839 w 10032639"/>
                <a:gd name="connsiteY471" fmla="*/ 2357071 h 2801577"/>
                <a:gd name="connsiteX472" fmla="*/ 5128358 w 10032639"/>
                <a:gd name="connsiteY472" fmla="*/ 2377590 h 2801577"/>
                <a:gd name="connsiteX473" fmla="*/ 5138799 w 10032639"/>
                <a:gd name="connsiteY473" fmla="*/ 2370750 h 2801577"/>
                <a:gd name="connsiteX474" fmla="*/ 5145999 w 10032639"/>
                <a:gd name="connsiteY474" fmla="*/ 2363910 h 2801577"/>
                <a:gd name="connsiteX475" fmla="*/ 1803309 w 10032639"/>
                <a:gd name="connsiteY475" fmla="*/ 2354751 h 2801577"/>
                <a:gd name="connsiteX476" fmla="*/ 1789631 w 10032639"/>
                <a:gd name="connsiteY476" fmla="*/ 2359791 h 2801577"/>
                <a:gd name="connsiteX477" fmla="*/ 1798270 w 10032639"/>
                <a:gd name="connsiteY477" fmla="*/ 2358351 h 2801577"/>
                <a:gd name="connsiteX478" fmla="*/ 1805109 w 10032639"/>
                <a:gd name="connsiteY478" fmla="*/ 2356551 h 2801577"/>
                <a:gd name="connsiteX479" fmla="*/ 7499038 w 10032639"/>
                <a:gd name="connsiteY479" fmla="*/ 2348062 h 2801577"/>
                <a:gd name="connsiteX480" fmla="*/ 7479958 w 10032639"/>
                <a:gd name="connsiteY480" fmla="*/ 2356701 h 2801577"/>
                <a:gd name="connsiteX481" fmla="*/ 7460877 w 10032639"/>
                <a:gd name="connsiteY481" fmla="*/ 2365340 h 2801577"/>
                <a:gd name="connsiteX482" fmla="*/ 7433516 w 10032639"/>
                <a:gd name="connsiteY482" fmla="*/ 2384417 h 2801577"/>
                <a:gd name="connsiteX483" fmla="*/ 7486798 w 10032639"/>
                <a:gd name="connsiteY483" fmla="*/ 2359940 h 2801577"/>
                <a:gd name="connsiteX484" fmla="*/ 157654 w 10032639"/>
                <a:gd name="connsiteY484" fmla="*/ 2339268 h 2801577"/>
                <a:gd name="connsiteX485" fmla="*/ 157654 w 10032639"/>
                <a:gd name="connsiteY485" fmla="*/ 2341069 h 2801577"/>
                <a:gd name="connsiteX486" fmla="*/ 162693 w 10032639"/>
                <a:gd name="connsiteY486" fmla="*/ 2339268 h 2801577"/>
                <a:gd name="connsiteX487" fmla="*/ 6273562 w 10032639"/>
                <a:gd name="connsiteY487" fmla="*/ 2334024 h 2801577"/>
                <a:gd name="connsiteX488" fmla="*/ 6273562 w 10032639"/>
                <a:gd name="connsiteY488" fmla="*/ 2335824 h 2801577"/>
                <a:gd name="connsiteX489" fmla="*/ 6276802 w 10032639"/>
                <a:gd name="connsiteY489" fmla="*/ 2337623 h 2801577"/>
                <a:gd name="connsiteX490" fmla="*/ 2665371 w 10032639"/>
                <a:gd name="connsiteY490" fmla="*/ 2318385 h 2801577"/>
                <a:gd name="connsiteX491" fmla="*/ 2653492 w 10032639"/>
                <a:gd name="connsiteY491" fmla="*/ 2321986 h 2801577"/>
                <a:gd name="connsiteX492" fmla="*/ 2643054 w 10032639"/>
                <a:gd name="connsiteY492" fmla="*/ 2325586 h 2801577"/>
                <a:gd name="connsiteX493" fmla="*/ 2630816 w 10032639"/>
                <a:gd name="connsiteY493" fmla="*/ 2332427 h 2801577"/>
                <a:gd name="connsiteX494" fmla="*/ 2630816 w 10032639"/>
                <a:gd name="connsiteY494" fmla="*/ 2346109 h 2801577"/>
                <a:gd name="connsiteX495" fmla="*/ 2635855 w 10032639"/>
                <a:gd name="connsiteY495" fmla="*/ 2344309 h 2801577"/>
                <a:gd name="connsiteX496" fmla="*/ 2637655 w 10032639"/>
                <a:gd name="connsiteY496" fmla="*/ 2342869 h 2801577"/>
                <a:gd name="connsiteX497" fmla="*/ 2643054 w 10032639"/>
                <a:gd name="connsiteY497" fmla="*/ 2335668 h 2801577"/>
                <a:gd name="connsiteX498" fmla="*/ 2648093 w 10032639"/>
                <a:gd name="connsiteY498" fmla="*/ 2332427 h 2801577"/>
                <a:gd name="connsiteX499" fmla="*/ 2654932 w 10032639"/>
                <a:gd name="connsiteY499" fmla="*/ 2328827 h 2801577"/>
                <a:gd name="connsiteX500" fmla="*/ 2662131 w 10032639"/>
                <a:gd name="connsiteY500" fmla="*/ 2327026 h 2801577"/>
                <a:gd name="connsiteX501" fmla="*/ 2668970 w 10032639"/>
                <a:gd name="connsiteY501" fmla="*/ 2327026 h 2801577"/>
                <a:gd name="connsiteX502" fmla="*/ 2672569 w 10032639"/>
                <a:gd name="connsiteY502" fmla="*/ 2321986 h 2801577"/>
                <a:gd name="connsiteX503" fmla="*/ 2677609 w 10032639"/>
                <a:gd name="connsiteY503" fmla="*/ 2318385 h 2801577"/>
                <a:gd name="connsiteX504" fmla="*/ 8728846 w 10032639"/>
                <a:gd name="connsiteY504" fmla="*/ 2318142 h 2801577"/>
                <a:gd name="connsiteX505" fmla="*/ 8720205 w 10032639"/>
                <a:gd name="connsiteY505" fmla="*/ 2319942 h 2801577"/>
                <a:gd name="connsiteX506" fmla="*/ 8711563 w 10032639"/>
                <a:gd name="connsiteY506" fmla="*/ 2321743 h 2801577"/>
                <a:gd name="connsiteX507" fmla="*/ 8702922 w 10032639"/>
                <a:gd name="connsiteY507" fmla="*/ 2325344 h 2801577"/>
                <a:gd name="connsiteX508" fmla="*/ 8687439 w 10032639"/>
                <a:gd name="connsiteY508" fmla="*/ 2337227 h 2801577"/>
                <a:gd name="connsiteX509" fmla="*/ 8671956 w 10032639"/>
                <a:gd name="connsiteY509" fmla="*/ 2349470 h 2801577"/>
                <a:gd name="connsiteX510" fmla="*/ 8654673 w 10032639"/>
                <a:gd name="connsiteY510" fmla="*/ 2363154 h 2801577"/>
                <a:gd name="connsiteX511" fmla="*/ 8612906 w 10032639"/>
                <a:gd name="connsiteY511" fmla="*/ 2394483 h 2801577"/>
                <a:gd name="connsiteX512" fmla="*/ 8569698 w 10032639"/>
                <a:gd name="connsiteY512" fmla="*/ 2429053 h 2801577"/>
                <a:gd name="connsiteX513" fmla="*/ 8526490 w 10032639"/>
                <a:gd name="connsiteY513" fmla="*/ 2463623 h 2801577"/>
                <a:gd name="connsiteX514" fmla="*/ 8482923 w 10032639"/>
                <a:gd name="connsiteY514" fmla="*/ 2499994 h 2801577"/>
                <a:gd name="connsiteX515" fmla="*/ 8451957 w 10032639"/>
                <a:gd name="connsiteY515" fmla="*/ 2524481 h 2801577"/>
                <a:gd name="connsiteX516" fmla="*/ 8479682 w 10032639"/>
                <a:gd name="connsiteY516" fmla="*/ 2510437 h 2801577"/>
                <a:gd name="connsiteX517" fmla="*/ 8509207 w 10032639"/>
                <a:gd name="connsiteY517" fmla="*/ 2494952 h 2801577"/>
                <a:gd name="connsiteX518" fmla="*/ 8526490 w 10032639"/>
                <a:gd name="connsiteY518" fmla="*/ 2474066 h 2801577"/>
                <a:gd name="connsiteX519" fmla="*/ 8545574 w 10032639"/>
                <a:gd name="connsiteY519" fmla="*/ 2456781 h 2801577"/>
                <a:gd name="connsiteX520" fmla="*/ 8564657 w 10032639"/>
                <a:gd name="connsiteY520" fmla="*/ 2441297 h 2801577"/>
                <a:gd name="connsiteX521" fmla="*/ 8585181 w 10032639"/>
                <a:gd name="connsiteY521" fmla="*/ 2429053 h 2801577"/>
                <a:gd name="connsiteX522" fmla="*/ 8606065 w 10032639"/>
                <a:gd name="connsiteY522" fmla="*/ 2418610 h 2801577"/>
                <a:gd name="connsiteX523" fmla="*/ 8626588 w 10032639"/>
                <a:gd name="connsiteY523" fmla="*/ 2408167 h 2801577"/>
                <a:gd name="connsiteX524" fmla="*/ 8663315 w 10032639"/>
                <a:gd name="connsiteY524" fmla="*/ 2382240 h 2801577"/>
                <a:gd name="connsiteX525" fmla="*/ 8671956 w 10032639"/>
                <a:gd name="connsiteY525" fmla="*/ 2369996 h 2801577"/>
                <a:gd name="connsiteX526" fmla="*/ 8684198 w 10032639"/>
                <a:gd name="connsiteY526" fmla="*/ 2358113 h 2801577"/>
                <a:gd name="connsiteX527" fmla="*/ 8697881 w 10032639"/>
                <a:gd name="connsiteY527" fmla="*/ 2347670 h 2801577"/>
                <a:gd name="connsiteX528" fmla="*/ 8709763 w 10032639"/>
                <a:gd name="connsiteY528" fmla="*/ 2337227 h 2801577"/>
                <a:gd name="connsiteX529" fmla="*/ 8727046 w 10032639"/>
                <a:gd name="connsiteY529" fmla="*/ 2328585 h 2801577"/>
                <a:gd name="connsiteX530" fmla="*/ 8739288 w 10032639"/>
                <a:gd name="connsiteY530" fmla="*/ 2319942 h 2801577"/>
                <a:gd name="connsiteX531" fmla="*/ 3186207 w 10032639"/>
                <a:gd name="connsiteY531" fmla="*/ 2313344 h 2801577"/>
                <a:gd name="connsiteX532" fmla="*/ 3077504 w 10032639"/>
                <a:gd name="connsiteY532" fmla="*/ 2346109 h 2801577"/>
                <a:gd name="connsiteX533" fmla="*/ 3002996 w 10032639"/>
                <a:gd name="connsiteY533" fmla="*/ 2366992 h 2801577"/>
                <a:gd name="connsiteX534" fmla="*/ 2930288 w 10032639"/>
                <a:gd name="connsiteY534" fmla="*/ 2386075 h 2801577"/>
                <a:gd name="connsiteX535" fmla="*/ 2928488 w 10032639"/>
                <a:gd name="connsiteY535" fmla="*/ 2398317 h 2801577"/>
                <a:gd name="connsiteX536" fmla="*/ 2924889 w 10032639"/>
                <a:gd name="connsiteY536" fmla="*/ 2408399 h 2801577"/>
                <a:gd name="connsiteX537" fmla="*/ 2938927 w 10032639"/>
                <a:gd name="connsiteY537" fmla="*/ 2403358 h 2801577"/>
                <a:gd name="connsiteX538" fmla="*/ 2956204 w 10032639"/>
                <a:gd name="connsiteY538" fmla="*/ 2399757 h 2801577"/>
                <a:gd name="connsiteX539" fmla="*/ 2968442 w 10032639"/>
                <a:gd name="connsiteY539" fmla="*/ 2399757 h 2801577"/>
                <a:gd name="connsiteX540" fmla="*/ 2987159 w 10032639"/>
                <a:gd name="connsiteY540" fmla="*/ 2391116 h 2801577"/>
                <a:gd name="connsiteX541" fmla="*/ 3008035 w 10032639"/>
                <a:gd name="connsiteY541" fmla="*/ 2386075 h 2801577"/>
                <a:gd name="connsiteX542" fmla="*/ 3025313 w 10032639"/>
                <a:gd name="connsiteY542" fmla="*/ 2378874 h 2801577"/>
                <a:gd name="connsiteX543" fmla="*/ 3032152 w 10032639"/>
                <a:gd name="connsiteY543" fmla="*/ 2375634 h 2801577"/>
                <a:gd name="connsiteX544" fmla="*/ 3037551 w 10032639"/>
                <a:gd name="connsiteY544" fmla="*/ 2370233 h 2801577"/>
                <a:gd name="connsiteX545" fmla="*/ 3051229 w 10032639"/>
                <a:gd name="connsiteY545" fmla="*/ 2358351 h 2801577"/>
                <a:gd name="connsiteX546" fmla="*/ 3061667 w 10032639"/>
                <a:gd name="connsiteY546" fmla="*/ 2372033 h 2801577"/>
                <a:gd name="connsiteX547" fmla="*/ 3061667 w 10032639"/>
                <a:gd name="connsiteY547" fmla="*/ 2373833 h 2801577"/>
                <a:gd name="connsiteX548" fmla="*/ 3067066 w 10032639"/>
                <a:gd name="connsiteY548" fmla="*/ 2368793 h 2801577"/>
                <a:gd name="connsiteX549" fmla="*/ 3072105 w 10032639"/>
                <a:gd name="connsiteY549" fmla="*/ 2365192 h 2801577"/>
                <a:gd name="connsiteX550" fmla="*/ 3078944 w 10032639"/>
                <a:gd name="connsiteY550" fmla="*/ 2363392 h 2801577"/>
                <a:gd name="connsiteX551" fmla="*/ 3086143 w 10032639"/>
                <a:gd name="connsiteY551" fmla="*/ 2363392 h 2801577"/>
                <a:gd name="connsiteX552" fmla="*/ 3086143 w 10032639"/>
                <a:gd name="connsiteY552" fmla="*/ 2358351 h 2801577"/>
                <a:gd name="connsiteX553" fmla="*/ 3089383 w 10032639"/>
                <a:gd name="connsiteY553" fmla="*/ 2354751 h 2801577"/>
                <a:gd name="connsiteX554" fmla="*/ 3094782 w 10032639"/>
                <a:gd name="connsiteY554" fmla="*/ 2347910 h 2801577"/>
                <a:gd name="connsiteX555" fmla="*/ 3099821 w 10032639"/>
                <a:gd name="connsiteY555" fmla="*/ 2342869 h 2801577"/>
                <a:gd name="connsiteX556" fmla="*/ 3106660 w 10032639"/>
                <a:gd name="connsiteY556" fmla="*/ 2342869 h 2801577"/>
                <a:gd name="connsiteX557" fmla="*/ 3134375 w 10032639"/>
                <a:gd name="connsiteY557" fmla="*/ 2341069 h 2801577"/>
                <a:gd name="connsiteX558" fmla="*/ 3144814 w 10032639"/>
                <a:gd name="connsiteY558" fmla="*/ 2339268 h 2801577"/>
                <a:gd name="connsiteX559" fmla="*/ 3156691 w 10032639"/>
                <a:gd name="connsiteY559" fmla="*/ 2335668 h 2801577"/>
                <a:gd name="connsiteX560" fmla="*/ 3165690 w 10032639"/>
                <a:gd name="connsiteY560" fmla="*/ 2332427 h 2801577"/>
                <a:gd name="connsiteX561" fmla="*/ 3174329 w 10032639"/>
                <a:gd name="connsiteY561" fmla="*/ 2327026 h 2801577"/>
                <a:gd name="connsiteX562" fmla="*/ 3179368 w 10032639"/>
                <a:gd name="connsiteY562" fmla="*/ 2321986 h 2801577"/>
                <a:gd name="connsiteX563" fmla="*/ 3184767 w 10032639"/>
                <a:gd name="connsiteY563" fmla="*/ 2315145 h 2801577"/>
                <a:gd name="connsiteX564" fmla="*/ 4197721 w 10032639"/>
                <a:gd name="connsiteY564" fmla="*/ 2312074 h 2801577"/>
                <a:gd name="connsiteX565" fmla="*/ 4199522 w 10032639"/>
                <a:gd name="connsiteY565" fmla="*/ 2325753 h 2801577"/>
                <a:gd name="connsiteX566" fmla="*/ 4161360 w 10032639"/>
                <a:gd name="connsiteY566" fmla="*/ 2331153 h 2801577"/>
                <a:gd name="connsiteX567" fmla="*/ 4124639 w 10032639"/>
                <a:gd name="connsiteY567" fmla="*/ 2332953 h 2801577"/>
                <a:gd name="connsiteX568" fmla="*/ 4128240 w 10032639"/>
                <a:gd name="connsiteY568" fmla="*/ 2348431 h 2801577"/>
                <a:gd name="connsiteX569" fmla="*/ 4131839 w 10032639"/>
                <a:gd name="connsiteY569" fmla="*/ 2360311 h 2801577"/>
                <a:gd name="connsiteX570" fmla="*/ 4135080 w 10032639"/>
                <a:gd name="connsiteY570" fmla="*/ 2372550 h 2801577"/>
                <a:gd name="connsiteX571" fmla="*/ 4138680 w 10032639"/>
                <a:gd name="connsiteY571" fmla="*/ 2389829 h 2801577"/>
                <a:gd name="connsiteX572" fmla="*/ 4168200 w 10032639"/>
                <a:gd name="connsiteY572" fmla="*/ 2370750 h 2801577"/>
                <a:gd name="connsiteX573" fmla="*/ 4199522 w 10032639"/>
                <a:gd name="connsiteY573" fmla="*/ 2348431 h 2801577"/>
                <a:gd name="connsiteX574" fmla="*/ 4237323 w 10032639"/>
                <a:gd name="connsiteY574" fmla="*/ 2322513 h 2801577"/>
                <a:gd name="connsiteX575" fmla="*/ 4200962 w 10032639"/>
                <a:gd name="connsiteY575" fmla="*/ 2325753 h 2801577"/>
                <a:gd name="connsiteX576" fmla="*/ 3440686 w 10032639"/>
                <a:gd name="connsiteY576" fmla="*/ 2311544 h 2801577"/>
                <a:gd name="connsiteX577" fmla="*/ 3406132 w 10032639"/>
                <a:gd name="connsiteY577" fmla="*/ 2321986 h 2801577"/>
                <a:gd name="connsiteX578" fmla="*/ 3371577 w 10032639"/>
                <a:gd name="connsiteY578" fmla="*/ 2334228 h 2801577"/>
                <a:gd name="connsiteX579" fmla="*/ 3337023 w 10032639"/>
                <a:gd name="connsiteY579" fmla="*/ 2347910 h 2801577"/>
                <a:gd name="connsiteX580" fmla="*/ 3357899 w 10032639"/>
                <a:gd name="connsiteY580" fmla="*/ 2344309 h 2801577"/>
                <a:gd name="connsiteX581" fmla="*/ 3380215 w 10032639"/>
                <a:gd name="connsiteY581" fmla="*/ 2342869 h 2801577"/>
                <a:gd name="connsiteX582" fmla="*/ 3394253 w 10032639"/>
                <a:gd name="connsiteY582" fmla="*/ 2334228 h 2801577"/>
                <a:gd name="connsiteX583" fmla="*/ 3407931 w 10032639"/>
                <a:gd name="connsiteY583" fmla="*/ 2325586 h 2801577"/>
                <a:gd name="connsiteX584" fmla="*/ 3423409 w 10032639"/>
                <a:gd name="connsiteY584" fmla="*/ 2318385 h 2801577"/>
                <a:gd name="connsiteX585" fmla="*/ 3503316 w 10032639"/>
                <a:gd name="connsiteY585" fmla="*/ 2297862 h 2801577"/>
                <a:gd name="connsiteX586" fmla="*/ 3472889 w 10032639"/>
                <a:gd name="connsiteY586" fmla="*/ 2304600 h 2801577"/>
                <a:gd name="connsiteX587" fmla="*/ 3472001 w 10032639"/>
                <a:gd name="connsiteY587" fmla="*/ 2304703 h 2801577"/>
                <a:gd name="connsiteX588" fmla="*/ 3456163 w 10032639"/>
                <a:gd name="connsiteY588" fmla="*/ 2308304 h 2801577"/>
                <a:gd name="connsiteX589" fmla="*/ 3472889 w 10032639"/>
                <a:gd name="connsiteY589" fmla="*/ 2304600 h 2801577"/>
                <a:gd name="connsiteX590" fmla="*/ 3487478 w 10032639"/>
                <a:gd name="connsiteY590" fmla="*/ 2302903 h 2801577"/>
                <a:gd name="connsiteX591" fmla="*/ 7315793 w 10032639"/>
                <a:gd name="connsiteY591" fmla="*/ 2287590 h 2801577"/>
                <a:gd name="connsiteX592" fmla="*/ 7298512 w 10032639"/>
                <a:gd name="connsiteY592" fmla="*/ 2296228 h 2801577"/>
                <a:gd name="connsiteX593" fmla="*/ 7301752 w 10032639"/>
                <a:gd name="connsiteY593" fmla="*/ 2296228 h 2801577"/>
                <a:gd name="connsiteX594" fmla="*/ 7308593 w 10032639"/>
                <a:gd name="connsiteY594" fmla="*/ 2292629 h 2801577"/>
                <a:gd name="connsiteX595" fmla="*/ 8593822 w 10032639"/>
                <a:gd name="connsiteY595" fmla="*/ 2285372 h 2801577"/>
                <a:gd name="connsiteX596" fmla="*/ 8550615 w 10032639"/>
                <a:gd name="connsiteY596" fmla="*/ 2318142 h 2801577"/>
                <a:gd name="connsiteX597" fmla="*/ 8463839 w 10032639"/>
                <a:gd name="connsiteY597" fmla="*/ 2385841 h 2801577"/>
                <a:gd name="connsiteX598" fmla="*/ 8386065 w 10032639"/>
                <a:gd name="connsiteY598" fmla="*/ 2446338 h 2801577"/>
                <a:gd name="connsiteX599" fmla="*/ 8313332 w 10032639"/>
                <a:gd name="connsiteY599" fmla="*/ 2499994 h 2801577"/>
                <a:gd name="connsiteX600" fmla="*/ 8304691 w 10032639"/>
                <a:gd name="connsiteY600" fmla="*/ 2508636 h 2801577"/>
                <a:gd name="connsiteX601" fmla="*/ 8291009 w 10032639"/>
                <a:gd name="connsiteY601" fmla="*/ 2517279 h 2801577"/>
                <a:gd name="connsiteX602" fmla="*/ 8273725 w 10032639"/>
                <a:gd name="connsiteY602" fmla="*/ 2527722 h 2801577"/>
                <a:gd name="connsiteX603" fmla="*/ 8252842 w 10032639"/>
                <a:gd name="connsiteY603" fmla="*/ 2536364 h 2801577"/>
                <a:gd name="connsiteX604" fmla="*/ 8237359 w 10032639"/>
                <a:gd name="connsiteY604" fmla="*/ 2546807 h 2801577"/>
                <a:gd name="connsiteX605" fmla="*/ 8228717 w 10032639"/>
                <a:gd name="connsiteY605" fmla="*/ 2555450 h 2801577"/>
                <a:gd name="connsiteX606" fmla="*/ 8225117 w 10032639"/>
                <a:gd name="connsiteY606" fmla="*/ 2559051 h 2801577"/>
                <a:gd name="connsiteX607" fmla="*/ 8225117 w 10032639"/>
                <a:gd name="connsiteY607" fmla="*/ 2560851 h 2801577"/>
                <a:gd name="connsiteX608" fmla="*/ 8225117 w 10032639"/>
                <a:gd name="connsiteY608" fmla="*/ 2562652 h 2801577"/>
                <a:gd name="connsiteX609" fmla="*/ 8228717 w 10032639"/>
                <a:gd name="connsiteY609" fmla="*/ 2564092 h 2801577"/>
                <a:gd name="connsiteX610" fmla="*/ 8233758 w 10032639"/>
                <a:gd name="connsiteY610" fmla="*/ 2567693 h 2801577"/>
                <a:gd name="connsiteX611" fmla="*/ 8242400 w 10032639"/>
                <a:gd name="connsiteY611" fmla="*/ 2569494 h 2801577"/>
                <a:gd name="connsiteX612" fmla="*/ 8258243 w 10032639"/>
                <a:gd name="connsiteY612" fmla="*/ 2572734 h 2801577"/>
                <a:gd name="connsiteX613" fmla="*/ 8270125 w 10032639"/>
                <a:gd name="connsiteY613" fmla="*/ 2579937 h 2801577"/>
                <a:gd name="connsiteX614" fmla="*/ 8315133 w 10032639"/>
                <a:gd name="connsiteY614" fmla="*/ 2534564 h 2801577"/>
                <a:gd name="connsiteX615" fmla="*/ 8358340 w 10032639"/>
                <a:gd name="connsiteY615" fmla="*/ 2493152 h 2801577"/>
                <a:gd name="connsiteX616" fmla="*/ 8401908 w 10032639"/>
                <a:gd name="connsiteY616" fmla="*/ 2456781 h 2801577"/>
                <a:gd name="connsiteX617" fmla="*/ 8441515 w 10032639"/>
                <a:gd name="connsiteY617" fmla="*/ 2424012 h 2801577"/>
                <a:gd name="connsiteX618" fmla="*/ 8599223 w 10032639"/>
                <a:gd name="connsiteY618" fmla="*/ 2285372 h 2801577"/>
                <a:gd name="connsiteX619" fmla="*/ 1964563 w 10032639"/>
                <a:gd name="connsiteY619" fmla="*/ 2278779 h 2801577"/>
                <a:gd name="connsiteX620" fmla="*/ 1895095 w 10032639"/>
                <a:gd name="connsiteY620" fmla="*/ 2309744 h 2801577"/>
                <a:gd name="connsiteX621" fmla="*/ 1827785 w 10032639"/>
                <a:gd name="connsiteY621" fmla="*/ 2342869 h 2801577"/>
                <a:gd name="connsiteX622" fmla="*/ 1862340 w 10032639"/>
                <a:gd name="connsiteY622" fmla="*/ 2328827 h 2801577"/>
                <a:gd name="connsiteX623" fmla="*/ 1895095 w 10032639"/>
                <a:gd name="connsiteY623" fmla="*/ 2313344 h 2801577"/>
                <a:gd name="connsiteX624" fmla="*/ 1929649 w 10032639"/>
                <a:gd name="connsiteY624" fmla="*/ 2297862 h 2801577"/>
                <a:gd name="connsiteX625" fmla="*/ 6006794 w 10032639"/>
                <a:gd name="connsiteY625" fmla="*/ 2277151 h 2801577"/>
                <a:gd name="connsiteX626" fmla="*/ 5956752 w 10032639"/>
                <a:gd name="connsiteY626" fmla="*/ 2308107 h 2801577"/>
                <a:gd name="connsiteX627" fmla="*/ 5904911 w 10032639"/>
                <a:gd name="connsiteY627" fmla="*/ 2339423 h 2801577"/>
                <a:gd name="connsiteX628" fmla="*/ 5923631 w 10032639"/>
                <a:gd name="connsiteY628" fmla="*/ 2330784 h 2801577"/>
                <a:gd name="connsiteX629" fmla="*/ 5948112 w 10032639"/>
                <a:gd name="connsiteY629" fmla="*/ 2320345 h 2801577"/>
                <a:gd name="connsiteX630" fmla="*/ 5968633 w 10032639"/>
                <a:gd name="connsiteY630" fmla="*/ 2306667 h 2801577"/>
                <a:gd name="connsiteX631" fmla="*/ 5989513 w 10032639"/>
                <a:gd name="connsiteY631" fmla="*/ 2292629 h 2801577"/>
                <a:gd name="connsiteX632" fmla="*/ 8933363 w 10032639"/>
                <a:gd name="connsiteY632" fmla="*/ 2276730 h 2801577"/>
                <a:gd name="connsiteX633" fmla="*/ 8851988 w 10032639"/>
                <a:gd name="connsiteY633" fmla="*/ 2332186 h 2801577"/>
                <a:gd name="connsiteX634" fmla="*/ 8815622 w 10032639"/>
                <a:gd name="connsiteY634" fmla="*/ 2358113 h 2801577"/>
                <a:gd name="connsiteX635" fmla="*/ 8780696 w 10032639"/>
                <a:gd name="connsiteY635" fmla="*/ 2385841 h 2801577"/>
                <a:gd name="connsiteX636" fmla="*/ 8670156 w 10032639"/>
                <a:gd name="connsiteY636" fmla="*/ 2469025 h 2801577"/>
                <a:gd name="connsiteX637" fmla="*/ 8611105 w 10032639"/>
                <a:gd name="connsiteY637" fmla="*/ 2510437 h 2801577"/>
                <a:gd name="connsiteX638" fmla="*/ 8554215 w 10032639"/>
                <a:gd name="connsiteY638" fmla="*/ 2550408 h 2801577"/>
                <a:gd name="connsiteX639" fmla="*/ 8512448 w 10032639"/>
                <a:gd name="connsiteY639" fmla="*/ 2578136 h 2801577"/>
                <a:gd name="connsiteX640" fmla="*/ 8472481 w 10032639"/>
                <a:gd name="connsiteY640" fmla="*/ 2600462 h 2801577"/>
                <a:gd name="connsiteX641" fmla="*/ 8458798 w 10032639"/>
                <a:gd name="connsiteY641" fmla="*/ 2612706 h 2801577"/>
                <a:gd name="connsiteX642" fmla="*/ 8446556 w 10032639"/>
                <a:gd name="connsiteY642" fmla="*/ 2622789 h 2801577"/>
                <a:gd name="connsiteX643" fmla="*/ 8436474 w 10032639"/>
                <a:gd name="connsiteY643" fmla="*/ 2635032 h 2801577"/>
                <a:gd name="connsiteX644" fmla="*/ 8429633 w 10032639"/>
                <a:gd name="connsiteY644" fmla="*/ 2645475 h 2801577"/>
                <a:gd name="connsiteX645" fmla="*/ 8436474 w 10032639"/>
                <a:gd name="connsiteY645" fmla="*/ 2649076 h 2801577"/>
                <a:gd name="connsiteX646" fmla="*/ 8441515 w 10032639"/>
                <a:gd name="connsiteY646" fmla="*/ 2654118 h 2801577"/>
                <a:gd name="connsiteX647" fmla="*/ 8446556 w 10032639"/>
                <a:gd name="connsiteY647" fmla="*/ 2655918 h 2801577"/>
                <a:gd name="connsiteX648" fmla="*/ 8462399 w 10032639"/>
                <a:gd name="connsiteY648" fmla="*/ 2638633 h 2801577"/>
                <a:gd name="connsiteX649" fmla="*/ 8477882 w 10032639"/>
                <a:gd name="connsiteY649" fmla="*/ 2621348 h 2801577"/>
                <a:gd name="connsiteX650" fmla="*/ 8493364 w 10032639"/>
                <a:gd name="connsiteY650" fmla="*/ 2607304 h 2801577"/>
                <a:gd name="connsiteX651" fmla="*/ 8510647 w 10032639"/>
                <a:gd name="connsiteY651" fmla="*/ 2593620 h 2801577"/>
                <a:gd name="connsiteX652" fmla="*/ 8526490 w 10032639"/>
                <a:gd name="connsiteY652" fmla="*/ 2584978 h 2801577"/>
                <a:gd name="connsiteX653" fmla="*/ 8541973 w 10032639"/>
                <a:gd name="connsiteY653" fmla="*/ 2572734 h 2801577"/>
                <a:gd name="connsiteX654" fmla="*/ 8559256 w 10032639"/>
                <a:gd name="connsiteY654" fmla="*/ 2557250 h 2801577"/>
                <a:gd name="connsiteX655" fmla="*/ 8578340 w 10032639"/>
                <a:gd name="connsiteY655" fmla="*/ 2538165 h 2801577"/>
                <a:gd name="connsiteX656" fmla="*/ 8581940 w 10032639"/>
                <a:gd name="connsiteY656" fmla="*/ 2534564 h 2801577"/>
                <a:gd name="connsiteX657" fmla="*/ 8588781 w 10032639"/>
                <a:gd name="connsiteY657" fmla="*/ 2534564 h 2801577"/>
                <a:gd name="connsiteX658" fmla="*/ 8593822 w 10032639"/>
                <a:gd name="connsiteY658" fmla="*/ 2534564 h 2801577"/>
                <a:gd name="connsiteX659" fmla="*/ 8600663 w 10032639"/>
                <a:gd name="connsiteY659" fmla="*/ 2536364 h 2801577"/>
                <a:gd name="connsiteX660" fmla="*/ 8612906 w 10032639"/>
                <a:gd name="connsiteY660" fmla="*/ 2519079 h 2801577"/>
                <a:gd name="connsiteX661" fmla="*/ 8628388 w 10032639"/>
                <a:gd name="connsiteY661" fmla="*/ 2505035 h 2801577"/>
                <a:gd name="connsiteX662" fmla="*/ 8644231 w 10032639"/>
                <a:gd name="connsiteY662" fmla="*/ 2491351 h 2801577"/>
                <a:gd name="connsiteX663" fmla="*/ 8663315 w 10032639"/>
                <a:gd name="connsiteY663" fmla="*/ 2482709 h 2801577"/>
                <a:gd name="connsiteX664" fmla="*/ 8680598 w 10032639"/>
                <a:gd name="connsiteY664" fmla="*/ 2474066 h 2801577"/>
                <a:gd name="connsiteX665" fmla="*/ 8696081 w 10032639"/>
                <a:gd name="connsiteY665" fmla="*/ 2461823 h 2801577"/>
                <a:gd name="connsiteX666" fmla="*/ 8711563 w 10032639"/>
                <a:gd name="connsiteY666" fmla="*/ 2448139 h 2801577"/>
                <a:gd name="connsiteX667" fmla="*/ 8725606 w 10032639"/>
                <a:gd name="connsiteY667" fmla="*/ 2432654 h 2801577"/>
                <a:gd name="connsiteX668" fmla="*/ 8728846 w 10032639"/>
                <a:gd name="connsiteY668" fmla="*/ 2429053 h 2801577"/>
                <a:gd name="connsiteX669" fmla="*/ 8732447 w 10032639"/>
                <a:gd name="connsiteY669" fmla="*/ 2427613 h 2801577"/>
                <a:gd name="connsiteX670" fmla="*/ 8747930 w 10032639"/>
                <a:gd name="connsiteY670" fmla="*/ 2422211 h 2801577"/>
                <a:gd name="connsiteX671" fmla="*/ 8763413 w 10032639"/>
                <a:gd name="connsiteY671" fmla="*/ 2417170 h 2801577"/>
                <a:gd name="connsiteX672" fmla="*/ 8775655 w 10032639"/>
                <a:gd name="connsiteY672" fmla="*/ 2409968 h 2801577"/>
                <a:gd name="connsiteX673" fmla="*/ 8777455 w 10032639"/>
                <a:gd name="connsiteY673" fmla="*/ 2403126 h 2801577"/>
                <a:gd name="connsiteX674" fmla="*/ 8780696 w 10032639"/>
                <a:gd name="connsiteY674" fmla="*/ 2396284 h 2801577"/>
                <a:gd name="connsiteX675" fmla="*/ 8786097 w 10032639"/>
                <a:gd name="connsiteY675" fmla="*/ 2389082 h 2801577"/>
                <a:gd name="connsiteX676" fmla="*/ 8791137 w 10032639"/>
                <a:gd name="connsiteY676" fmla="*/ 2382240 h 2801577"/>
                <a:gd name="connsiteX677" fmla="*/ 8796539 w 10032639"/>
                <a:gd name="connsiteY677" fmla="*/ 2377198 h 2801577"/>
                <a:gd name="connsiteX678" fmla="*/ 8803380 w 10032639"/>
                <a:gd name="connsiteY678" fmla="*/ 2373597 h 2801577"/>
                <a:gd name="connsiteX679" fmla="*/ 8810221 w 10032639"/>
                <a:gd name="connsiteY679" fmla="*/ 2369996 h 2801577"/>
                <a:gd name="connsiteX680" fmla="*/ 8817422 w 10032639"/>
                <a:gd name="connsiteY680" fmla="*/ 2368556 h 2801577"/>
                <a:gd name="connsiteX681" fmla="*/ 8827864 w 10032639"/>
                <a:gd name="connsiteY681" fmla="*/ 2369996 h 2801577"/>
                <a:gd name="connsiteX682" fmla="*/ 8837946 w 10032639"/>
                <a:gd name="connsiteY682" fmla="*/ 2359553 h 2801577"/>
                <a:gd name="connsiteX683" fmla="*/ 8848388 w 10032639"/>
                <a:gd name="connsiteY683" fmla="*/ 2347670 h 2801577"/>
                <a:gd name="connsiteX684" fmla="*/ 8857029 w 10032639"/>
                <a:gd name="connsiteY684" fmla="*/ 2342629 h 2801577"/>
                <a:gd name="connsiteX685" fmla="*/ 8863871 w 10032639"/>
                <a:gd name="connsiteY685" fmla="*/ 2337227 h 2801577"/>
                <a:gd name="connsiteX686" fmla="*/ 8872512 w 10032639"/>
                <a:gd name="connsiteY686" fmla="*/ 2333986 h 2801577"/>
                <a:gd name="connsiteX687" fmla="*/ 8881153 w 10032639"/>
                <a:gd name="connsiteY687" fmla="*/ 2333986 h 2801577"/>
                <a:gd name="connsiteX688" fmla="*/ 8886555 w 10032639"/>
                <a:gd name="connsiteY688" fmla="*/ 2323543 h 2801577"/>
                <a:gd name="connsiteX689" fmla="*/ 8891595 w 10032639"/>
                <a:gd name="connsiteY689" fmla="*/ 2316701 h 2801577"/>
                <a:gd name="connsiteX690" fmla="*/ 8895196 w 10032639"/>
                <a:gd name="connsiteY690" fmla="*/ 2311300 h 2801577"/>
                <a:gd name="connsiteX691" fmla="*/ 8903838 w 10032639"/>
                <a:gd name="connsiteY691" fmla="*/ 2300857 h 2801577"/>
                <a:gd name="connsiteX692" fmla="*/ 6280402 w 10032639"/>
                <a:gd name="connsiteY692" fmla="*/ 2264912 h 2801577"/>
                <a:gd name="connsiteX693" fmla="*/ 6280402 w 10032639"/>
                <a:gd name="connsiteY693" fmla="*/ 2266712 h 2801577"/>
                <a:gd name="connsiteX694" fmla="*/ 6282202 w 10032639"/>
                <a:gd name="connsiteY694" fmla="*/ 2264912 h 2801577"/>
                <a:gd name="connsiteX695" fmla="*/ 1770554 w 10032639"/>
                <a:gd name="connsiteY695" fmla="*/ 2256096 h 2801577"/>
                <a:gd name="connsiteX696" fmla="*/ 1744639 w 10032639"/>
                <a:gd name="connsiteY696" fmla="*/ 2264737 h 2801577"/>
                <a:gd name="connsiteX697" fmla="*/ 1671931 w 10032639"/>
                <a:gd name="connsiteY697" fmla="*/ 2296062 h 2801577"/>
                <a:gd name="connsiteX698" fmla="*/ 1631977 w 10032639"/>
                <a:gd name="connsiteY698" fmla="*/ 2313344 h 2801577"/>
                <a:gd name="connsiteX699" fmla="*/ 1593823 w 10032639"/>
                <a:gd name="connsiteY699" fmla="*/ 2332427 h 2801577"/>
                <a:gd name="connsiteX700" fmla="*/ 1595623 w 10032639"/>
                <a:gd name="connsiteY700" fmla="*/ 2351150 h 2801577"/>
                <a:gd name="connsiteX701" fmla="*/ 1601022 w 10032639"/>
                <a:gd name="connsiteY701" fmla="*/ 2363392 h 2801577"/>
                <a:gd name="connsiteX702" fmla="*/ 1623338 w 10032639"/>
                <a:gd name="connsiteY702" fmla="*/ 2352950 h 2801577"/>
                <a:gd name="connsiteX703" fmla="*/ 1646014 w 10032639"/>
                <a:gd name="connsiteY703" fmla="*/ 2339268 h 2801577"/>
                <a:gd name="connsiteX704" fmla="*/ 1652854 w 10032639"/>
                <a:gd name="connsiteY704" fmla="*/ 2334228 h 2801577"/>
                <a:gd name="connsiteX705" fmla="*/ 1659692 w 10032639"/>
                <a:gd name="connsiteY705" fmla="*/ 2330627 h 2801577"/>
                <a:gd name="connsiteX706" fmla="*/ 1666891 w 10032639"/>
                <a:gd name="connsiteY706" fmla="*/ 2327026 h 2801577"/>
                <a:gd name="connsiteX707" fmla="*/ 1675530 w 10032639"/>
                <a:gd name="connsiteY707" fmla="*/ 2327026 h 2801577"/>
                <a:gd name="connsiteX708" fmla="*/ 1675530 w 10032639"/>
                <a:gd name="connsiteY708" fmla="*/ 2321986 h 2801577"/>
                <a:gd name="connsiteX709" fmla="*/ 1680569 w 10032639"/>
                <a:gd name="connsiteY709" fmla="*/ 2316945 h 2801577"/>
                <a:gd name="connsiteX710" fmla="*/ 1685968 w 10032639"/>
                <a:gd name="connsiteY710" fmla="*/ 2311544 h 2801577"/>
                <a:gd name="connsiteX711" fmla="*/ 1692807 w 10032639"/>
                <a:gd name="connsiteY711" fmla="*/ 2309744 h 2801577"/>
                <a:gd name="connsiteX712" fmla="*/ 1701446 w 10032639"/>
                <a:gd name="connsiteY712" fmla="*/ 2308304 h 2801577"/>
                <a:gd name="connsiteX713" fmla="*/ 1713324 w 10032639"/>
                <a:gd name="connsiteY713" fmla="*/ 2309744 h 2801577"/>
                <a:gd name="connsiteX714" fmla="*/ 1723762 w 10032639"/>
                <a:gd name="connsiteY714" fmla="*/ 2309744 h 2801577"/>
                <a:gd name="connsiteX715" fmla="*/ 1732401 w 10032639"/>
                <a:gd name="connsiteY715" fmla="*/ 2306503 h 2801577"/>
                <a:gd name="connsiteX716" fmla="*/ 1742839 w 10032639"/>
                <a:gd name="connsiteY716" fmla="*/ 2301103 h 2801577"/>
                <a:gd name="connsiteX717" fmla="*/ 1747878 w 10032639"/>
                <a:gd name="connsiteY717" fmla="*/ 2294262 h 2801577"/>
                <a:gd name="connsiteX718" fmla="*/ 1755077 w 10032639"/>
                <a:gd name="connsiteY718" fmla="*/ 2291021 h 2801577"/>
                <a:gd name="connsiteX719" fmla="*/ 1770554 w 10032639"/>
                <a:gd name="connsiteY719" fmla="*/ 2282020 h 2801577"/>
                <a:gd name="connsiteX720" fmla="*/ 1770554 w 10032639"/>
                <a:gd name="connsiteY720" fmla="*/ 2273378 h 2801577"/>
                <a:gd name="connsiteX721" fmla="*/ 1586984 w 10032639"/>
                <a:gd name="connsiteY721" fmla="*/ 2252855 h 2801577"/>
                <a:gd name="connsiteX722" fmla="*/ 1575106 w 10032639"/>
                <a:gd name="connsiteY722" fmla="*/ 2261497 h 2801577"/>
                <a:gd name="connsiteX723" fmla="*/ 1562868 w 10032639"/>
                <a:gd name="connsiteY723" fmla="*/ 2270138 h 2801577"/>
                <a:gd name="connsiteX724" fmla="*/ 1568267 w 10032639"/>
                <a:gd name="connsiteY724" fmla="*/ 2268338 h 2801577"/>
                <a:gd name="connsiteX725" fmla="*/ 1578346 w 10032639"/>
                <a:gd name="connsiteY725" fmla="*/ 2261497 h 2801577"/>
                <a:gd name="connsiteX726" fmla="*/ 1616499 w 10032639"/>
                <a:gd name="connsiteY726" fmla="*/ 2238813 h 2801577"/>
                <a:gd name="connsiteX727" fmla="*/ 1606061 w 10032639"/>
                <a:gd name="connsiteY727" fmla="*/ 2243854 h 2801577"/>
                <a:gd name="connsiteX728" fmla="*/ 1611100 w 10032639"/>
                <a:gd name="connsiteY728" fmla="*/ 2245654 h 2801577"/>
                <a:gd name="connsiteX729" fmla="*/ 8514248 w 10032639"/>
                <a:gd name="connsiteY729" fmla="*/ 2238559 h 2801577"/>
                <a:gd name="connsiteX730" fmla="*/ 8507407 w 10032639"/>
                <a:gd name="connsiteY730" fmla="*/ 2240359 h 2801577"/>
                <a:gd name="connsiteX731" fmla="*/ 8496965 w 10032639"/>
                <a:gd name="connsiteY731" fmla="*/ 2247201 h 2801577"/>
                <a:gd name="connsiteX732" fmla="*/ 8488323 w 10032639"/>
                <a:gd name="connsiteY732" fmla="*/ 2254043 h 2801577"/>
                <a:gd name="connsiteX733" fmla="*/ 8445116 w 10032639"/>
                <a:gd name="connsiteY733" fmla="*/ 2285372 h 2801577"/>
                <a:gd name="connsiteX734" fmla="*/ 8410550 w 10032639"/>
                <a:gd name="connsiteY734" fmla="*/ 2313100 h 2801577"/>
                <a:gd name="connsiteX735" fmla="*/ 8387866 w 10032639"/>
                <a:gd name="connsiteY735" fmla="*/ 2332186 h 2801577"/>
                <a:gd name="connsiteX736" fmla="*/ 8379224 w 10032639"/>
                <a:gd name="connsiteY736" fmla="*/ 2340828 h 2801577"/>
                <a:gd name="connsiteX737" fmla="*/ 8400108 w 10032639"/>
                <a:gd name="connsiteY737" fmla="*/ 2326784 h 2801577"/>
                <a:gd name="connsiteX738" fmla="*/ 8437915 w 10032639"/>
                <a:gd name="connsiteY738" fmla="*/ 2295815 h 2801577"/>
                <a:gd name="connsiteX739" fmla="*/ 8477882 w 10032639"/>
                <a:gd name="connsiteY739" fmla="*/ 2262686 h 2801577"/>
                <a:gd name="connsiteX740" fmla="*/ 8481122 w 10032639"/>
                <a:gd name="connsiteY740" fmla="*/ 2261245 h 2801577"/>
                <a:gd name="connsiteX741" fmla="*/ 8495165 w 10032639"/>
                <a:gd name="connsiteY741" fmla="*/ 2252603 h 2801577"/>
                <a:gd name="connsiteX742" fmla="*/ 8510647 w 10032639"/>
                <a:gd name="connsiteY742" fmla="*/ 2242160 h 2801577"/>
                <a:gd name="connsiteX743" fmla="*/ 8512448 w 10032639"/>
                <a:gd name="connsiteY743" fmla="*/ 2240359 h 2801577"/>
                <a:gd name="connsiteX744" fmla="*/ 4434611 w 10032639"/>
                <a:gd name="connsiteY744" fmla="*/ 2227119 h 2801577"/>
                <a:gd name="connsiteX745" fmla="*/ 4434611 w 10032639"/>
                <a:gd name="connsiteY745" fmla="*/ 2242598 h 2801577"/>
                <a:gd name="connsiteX746" fmla="*/ 4441811 w 10032639"/>
                <a:gd name="connsiteY746" fmla="*/ 2241158 h 2801577"/>
                <a:gd name="connsiteX747" fmla="*/ 4440011 w 10032639"/>
                <a:gd name="connsiteY747" fmla="*/ 2235759 h 2801577"/>
                <a:gd name="connsiteX748" fmla="*/ 4436411 w 10032639"/>
                <a:gd name="connsiteY748" fmla="*/ 2230719 h 2801577"/>
                <a:gd name="connsiteX749" fmla="*/ 1678769 w 10032639"/>
                <a:gd name="connsiteY749" fmla="*/ 2221531 h 2801577"/>
                <a:gd name="connsiteX750" fmla="*/ 1654653 w 10032639"/>
                <a:gd name="connsiteY750" fmla="*/ 2228372 h 2801577"/>
                <a:gd name="connsiteX751" fmla="*/ 1628737 w 10032639"/>
                <a:gd name="connsiteY751" fmla="*/ 2235213 h 2801577"/>
                <a:gd name="connsiteX752" fmla="*/ 1630177 w 10032639"/>
                <a:gd name="connsiteY752" fmla="*/ 2235213 h 2801577"/>
                <a:gd name="connsiteX753" fmla="*/ 1640615 w 10032639"/>
                <a:gd name="connsiteY753" fmla="*/ 2237013 h 2801577"/>
                <a:gd name="connsiteX754" fmla="*/ 1647814 w 10032639"/>
                <a:gd name="connsiteY754" fmla="*/ 2238813 h 2801577"/>
                <a:gd name="connsiteX755" fmla="*/ 1652854 w 10032639"/>
                <a:gd name="connsiteY755" fmla="*/ 2237013 h 2801577"/>
                <a:gd name="connsiteX756" fmla="*/ 1663292 w 10032639"/>
                <a:gd name="connsiteY756" fmla="*/ 2231972 h 2801577"/>
                <a:gd name="connsiteX757" fmla="*/ 8096934 w 10032639"/>
                <a:gd name="connsiteY757" fmla="*/ 2217673 h 2801577"/>
                <a:gd name="connsiteX758" fmla="*/ 8083251 w 10032639"/>
                <a:gd name="connsiteY758" fmla="*/ 2228116 h 2801577"/>
                <a:gd name="connsiteX759" fmla="*/ 8067409 w 10032639"/>
                <a:gd name="connsiteY759" fmla="*/ 2236758 h 2801577"/>
                <a:gd name="connsiteX760" fmla="*/ 8038243 w 10032639"/>
                <a:gd name="connsiteY760" fmla="*/ 2259445 h 2801577"/>
                <a:gd name="connsiteX761" fmla="*/ 8003677 w 10032639"/>
                <a:gd name="connsiteY761" fmla="*/ 2281771 h 2801577"/>
                <a:gd name="connsiteX762" fmla="*/ 7995036 w 10032639"/>
                <a:gd name="connsiteY762" fmla="*/ 2288973 h 2801577"/>
                <a:gd name="connsiteX763" fmla="*/ 7986394 w 10032639"/>
                <a:gd name="connsiteY763" fmla="*/ 2297616 h 2801577"/>
                <a:gd name="connsiteX764" fmla="*/ 7980993 w 10032639"/>
                <a:gd name="connsiteY764" fmla="*/ 2304458 h 2801577"/>
                <a:gd name="connsiteX765" fmla="*/ 7977753 w 10032639"/>
                <a:gd name="connsiteY765" fmla="*/ 2313100 h 2801577"/>
                <a:gd name="connsiteX766" fmla="*/ 7982794 w 10032639"/>
                <a:gd name="connsiteY766" fmla="*/ 2309499 h 2801577"/>
                <a:gd name="connsiteX767" fmla="*/ 7988195 w 10032639"/>
                <a:gd name="connsiteY767" fmla="*/ 2306258 h 2801577"/>
                <a:gd name="connsiteX768" fmla="*/ 8005118 w 10032639"/>
                <a:gd name="connsiteY768" fmla="*/ 2288973 h 2801577"/>
                <a:gd name="connsiteX769" fmla="*/ 8020960 w 10032639"/>
                <a:gd name="connsiteY769" fmla="*/ 2276730 h 2801577"/>
                <a:gd name="connsiteX770" fmla="*/ 8038243 w 10032639"/>
                <a:gd name="connsiteY770" fmla="*/ 2266287 h 2801577"/>
                <a:gd name="connsiteX771" fmla="*/ 8055527 w 10032639"/>
                <a:gd name="connsiteY771" fmla="*/ 2254043 h 2801577"/>
                <a:gd name="connsiteX772" fmla="*/ 8071009 w 10032639"/>
                <a:gd name="connsiteY772" fmla="*/ 2245401 h 2801577"/>
                <a:gd name="connsiteX773" fmla="*/ 8083251 w 10032639"/>
                <a:gd name="connsiteY773" fmla="*/ 2233157 h 2801577"/>
                <a:gd name="connsiteX774" fmla="*/ 3534271 w 10032639"/>
                <a:gd name="connsiteY774" fmla="*/ 2195607 h 2801577"/>
                <a:gd name="connsiteX775" fmla="*/ 3456163 w 10032639"/>
                <a:gd name="connsiteY775" fmla="*/ 2223331 h 2801577"/>
                <a:gd name="connsiteX776" fmla="*/ 3382015 w 10032639"/>
                <a:gd name="connsiteY776" fmla="*/ 2249255 h 2801577"/>
                <a:gd name="connsiteX777" fmla="*/ 3241638 w 10032639"/>
                <a:gd name="connsiteY777" fmla="*/ 2296062 h 2801577"/>
                <a:gd name="connsiteX778" fmla="*/ 3200245 w 10032639"/>
                <a:gd name="connsiteY778" fmla="*/ 2309744 h 2801577"/>
                <a:gd name="connsiteX779" fmla="*/ 3208883 w 10032639"/>
                <a:gd name="connsiteY779" fmla="*/ 2311544 h 2801577"/>
                <a:gd name="connsiteX780" fmla="*/ 3214282 w 10032639"/>
                <a:gd name="connsiteY780" fmla="*/ 2316945 h 2801577"/>
                <a:gd name="connsiteX781" fmla="*/ 3221121 w 10032639"/>
                <a:gd name="connsiteY781" fmla="*/ 2318385 h 2801577"/>
                <a:gd name="connsiteX782" fmla="*/ 3226160 w 10032639"/>
                <a:gd name="connsiteY782" fmla="*/ 2313344 h 2801577"/>
                <a:gd name="connsiteX783" fmla="*/ 3234799 w 10032639"/>
                <a:gd name="connsiteY783" fmla="*/ 2304703 h 2801577"/>
                <a:gd name="connsiteX784" fmla="*/ 3240198 w 10032639"/>
                <a:gd name="connsiteY784" fmla="*/ 2302903 h 2801577"/>
                <a:gd name="connsiteX785" fmla="*/ 3247037 w 10032639"/>
                <a:gd name="connsiteY785" fmla="*/ 2301103 h 2801577"/>
                <a:gd name="connsiteX786" fmla="*/ 3279792 w 10032639"/>
                <a:gd name="connsiteY786" fmla="*/ 2294262 h 2801577"/>
                <a:gd name="connsiteX787" fmla="*/ 3312547 w 10032639"/>
                <a:gd name="connsiteY787" fmla="*/ 2283820 h 2801577"/>
                <a:gd name="connsiteX788" fmla="*/ 3349261 w 10032639"/>
                <a:gd name="connsiteY788" fmla="*/ 2271938 h 2801577"/>
                <a:gd name="connsiteX789" fmla="*/ 3387055 w 10032639"/>
                <a:gd name="connsiteY789" fmla="*/ 2256096 h 2801577"/>
                <a:gd name="connsiteX790" fmla="*/ 3427008 w 10032639"/>
                <a:gd name="connsiteY790" fmla="*/ 2240614 h 2801577"/>
                <a:gd name="connsiteX791" fmla="*/ 3463362 w 10032639"/>
                <a:gd name="connsiteY791" fmla="*/ 2226571 h 2801577"/>
                <a:gd name="connsiteX792" fmla="*/ 3499716 w 10032639"/>
                <a:gd name="connsiteY792" fmla="*/ 2214690 h 2801577"/>
                <a:gd name="connsiteX793" fmla="*/ 3534271 w 10032639"/>
                <a:gd name="connsiteY793" fmla="*/ 2206048 h 2801577"/>
                <a:gd name="connsiteX794" fmla="*/ 825707 w 10032639"/>
                <a:gd name="connsiteY794" fmla="*/ 2178324 h 2801577"/>
                <a:gd name="connsiteX795" fmla="*/ 730322 w 10032639"/>
                <a:gd name="connsiteY795" fmla="*/ 2221531 h 2801577"/>
                <a:gd name="connsiteX796" fmla="*/ 638537 w 10032639"/>
                <a:gd name="connsiteY796" fmla="*/ 2264737 h 2801577"/>
                <a:gd name="connsiteX797" fmla="*/ 501759 w 10032639"/>
                <a:gd name="connsiteY797" fmla="*/ 2325586 h 2801577"/>
                <a:gd name="connsiteX798" fmla="*/ 339065 w 10032639"/>
                <a:gd name="connsiteY798" fmla="*/ 2405158 h 2801577"/>
                <a:gd name="connsiteX799" fmla="*/ 183570 w 10032639"/>
                <a:gd name="connsiteY799" fmla="*/ 2481129 h 2801577"/>
                <a:gd name="connsiteX800" fmla="*/ 183570 w 10032639"/>
                <a:gd name="connsiteY800" fmla="*/ 2491571 h 2801577"/>
                <a:gd name="connsiteX801" fmla="*/ 179971 w 10032639"/>
                <a:gd name="connsiteY801" fmla="*/ 2500212 h 2801577"/>
                <a:gd name="connsiteX802" fmla="*/ 186809 w 10032639"/>
                <a:gd name="connsiteY802" fmla="*/ 2496612 h 2801577"/>
                <a:gd name="connsiteX803" fmla="*/ 205886 w 10032639"/>
                <a:gd name="connsiteY803" fmla="*/ 2487970 h 2801577"/>
                <a:gd name="connsiteX804" fmla="*/ 226763 w 10032639"/>
                <a:gd name="connsiteY804" fmla="*/ 2477889 h 2801577"/>
                <a:gd name="connsiteX805" fmla="*/ 245840 w 10032639"/>
                <a:gd name="connsiteY805" fmla="*/ 2465647 h 2801577"/>
                <a:gd name="connsiteX806" fmla="*/ 264917 w 10032639"/>
                <a:gd name="connsiteY806" fmla="*/ 2453765 h 2801577"/>
                <a:gd name="connsiteX807" fmla="*/ 269956 w 10032639"/>
                <a:gd name="connsiteY807" fmla="*/ 2450165 h 2801577"/>
                <a:gd name="connsiteX808" fmla="*/ 276795 w 10032639"/>
                <a:gd name="connsiteY808" fmla="*/ 2450165 h 2801577"/>
                <a:gd name="connsiteX809" fmla="*/ 289033 w 10032639"/>
                <a:gd name="connsiteY809" fmla="*/ 2451965 h 2801577"/>
                <a:gd name="connsiteX810" fmla="*/ 299471 w 10032639"/>
                <a:gd name="connsiteY810" fmla="*/ 2451965 h 2801577"/>
                <a:gd name="connsiteX811" fmla="*/ 309910 w 10032639"/>
                <a:gd name="connsiteY811" fmla="*/ 2448365 h 2801577"/>
                <a:gd name="connsiteX812" fmla="*/ 321788 w 10032639"/>
                <a:gd name="connsiteY812" fmla="*/ 2443324 h 2801577"/>
                <a:gd name="connsiteX813" fmla="*/ 332226 w 10032639"/>
                <a:gd name="connsiteY813" fmla="*/ 2439723 h 2801577"/>
                <a:gd name="connsiteX814" fmla="*/ 344464 w 10032639"/>
                <a:gd name="connsiteY814" fmla="*/ 2436483 h 2801577"/>
                <a:gd name="connsiteX815" fmla="*/ 354543 w 10032639"/>
                <a:gd name="connsiteY815" fmla="*/ 2429282 h 2801577"/>
                <a:gd name="connsiteX816" fmla="*/ 364981 w 10032639"/>
                <a:gd name="connsiteY816" fmla="*/ 2422441 h 2801577"/>
                <a:gd name="connsiteX817" fmla="*/ 389457 w 10032639"/>
                <a:gd name="connsiteY817" fmla="*/ 2406958 h 2801577"/>
                <a:gd name="connsiteX818" fmla="*/ 410334 w 10032639"/>
                <a:gd name="connsiteY818" fmla="*/ 2392916 h 2801577"/>
                <a:gd name="connsiteX819" fmla="*/ 420772 w 10032639"/>
                <a:gd name="connsiteY819" fmla="*/ 2387876 h 2801577"/>
                <a:gd name="connsiteX820" fmla="*/ 432650 w 10032639"/>
                <a:gd name="connsiteY820" fmla="*/ 2382475 h 2801577"/>
                <a:gd name="connsiteX821" fmla="*/ 455326 w 10032639"/>
                <a:gd name="connsiteY821" fmla="*/ 2377434 h 2801577"/>
                <a:gd name="connsiteX822" fmla="*/ 418972 w 10032639"/>
                <a:gd name="connsiteY822" fmla="*/ 2377434 h 2801577"/>
                <a:gd name="connsiteX823" fmla="*/ 519036 w 10032639"/>
                <a:gd name="connsiteY823" fmla="*/ 2342869 h 2801577"/>
                <a:gd name="connsiteX824" fmla="*/ 526235 w 10032639"/>
                <a:gd name="connsiteY824" fmla="*/ 2337468 h 2801577"/>
                <a:gd name="connsiteX825" fmla="*/ 534873 w 10032639"/>
                <a:gd name="connsiteY825" fmla="*/ 2335668 h 2801577"/>
                <a:gd name="connsiteX826" fmla="*/ 545312 w 10032639"/>
                <a:gd name="connsiteY826" fmla="*/ 2335668 h 2801577"/>
                <a:gd name="connsiteX827" fmla="*/ 555750 w 10032639"/>
                <a:gd name="connsiteY827" fmla="*/ 2332427 h 2801577"/>
                <a:gd name="connsiteX828" fmla="*/ 564389 w 10032639"/>
                <a:gd name="connsiteY828" fmla="*/ 2328827 h 2801577"/>
                <a:gd name="connsiteX829" fmla="*/ 567628 w 10032639"/>
                <a:gd name="connsiteY829" fmla="*/ 2327026 h 2801577"/>
                <a:gd name="connsiteX830" fmla="*/ 571228 w 10032639"/>
                <a:gd name="connsiteY830" fmla="*/ 2323786 h 2801577"/>
                <a:gd name="connsiteX831" fmla="*/ 574827 w 10032639"/>
                <a:gd name="connsiteY831" fmla="*/ 2318385 h 2801577"/>
                <a:gd name="connsiteX832" fmla="*/ 579866 w 10032639"/>
                <a:gd name="connsiteY832" fmla="*/ 2313344 h 2801577"/>
                <a:gd name="connsiteX833" fmla="*/ 592104 w 10032639"/>
                <a:gd name="connsiteY833" fmla="*/ 2308304 h 2801577"/>
                <a:gd name="connsiteX834" fmla="*/ 603982 w 10032639"/>
                <a:gd name="connsiteY834" fmla="*/ 2304703 h 2801577"/>
                <a:gd name="connsiteX835" fmla="*/ 619460 w 10032639"/>
                <a:gd name="connsiteY835" fmla="*/ 2306503 h 2801577"/>
                <a:gd name="connsiteX836" fmla="*/ 621260 w 10032639"/>
                <a:gd name="connsiteY836" fmla="*/ 2296062 h 2801577"/>
                <a:gd name="connsiteX837" fmla="*/ 626299 w 10032639"/>
                <a:gd name="connsiteY837" fmla="*/ 2291021 h 2801577"/>
                <a:gd name="connsiteX838" fmla="*/ 631698 w 10032639"/>
                <a:gd name="connsiteY838" fmla="*/ 2287421 h 2801577"/>
                <a:gd name="connsiteX839" fmla="*/ 638537 w 10032639"/>
                <a:gd name="connsiteY839" fmla="*/ 2285620 h 2801577"/>
                <a:gd name="connsiteX840" fmla="*/ 647175 w 10032639"/>
                <a:gd name="connsiteY840" fmla="*/ 2285620 h 2801577"/>
                <a:gd name="connsiteX841" fmla="*/ 674891 w 10032639"/>
                <a:gd name="connsiteY841" fmla="*/ 2276979 h 2801577"/>
                <a:gd name="connsiteX842" fmla="*/ 701167 w 10032639"/>
                <a:gd name="connsiteY842" fmla="*/ 2266537 h 2801577"/>
                <a:gd name="connsiteX843" fmla="*/ 719884 w 10032639"/>
                <a:gd name="connsiteY843" fmla="*/ 2256096 h 2801577"/>
                <a:gd name="connsiteX844" fmla="*/ 733921 w 10032639"/>
                <a:gd name="connsiteY844" fmla="*/ 2243854 h 2801577"/>
                <a:gd name="connsiteX845" fmla="*/ 749399 w 10032639"/>
                <a:gd name="connsiteY845" fmla="*/ 2231972 h 2801577"/>
                <a:gd name="connsiteX846" fmla="*/ 769916 w 10032639"/>
                <a:gd name="connsiteY846" fmla="*/ 2219730 h 2801577"/>
                <a:gd name="connsiteX847" fmla="*/ 794392 w 10032639"/>
                <a:gd name="connsiteY847" fmla="*/ 2207489 h 2801577"/>
                <a:gd name="connsiteX848" fmla="*/ 822107 w 10032639"/>
                <a:gd name="connsiteY848" fmla="*/ 2198847 h 2801577"/>
                <a:gd name="connsiteX849" fmla="*/ 823907 w 10032639"/>
                <a:gd name="connsiteY849" fmla="*/ 2188766 h 2801577"/>
                <a:gd name="connsiteX850" fmla="*/ 7364034 w 10032639"/>
                <a:gd name="connsiteY850" fmla="*/ 2174924 h 2801577"/>
                <a:gd name="connsiteX851" fmla="*/ 7336313 w 10032639"/>
                <a:gd name="connsiteY851" fmla="*/ 2192202 h 2801577"/>
                <a:gd name="connsiteX852" fmla="*/ 7339913 w 10032639"/>
                <a:gd name="connsiteY852" fmla="*/ 2190402 h 2801577"/>
                <a:gd name="connsiteX853" fmla="*/ 7353594 w 10032639"/>
                <a:gd name="connsiteY853" fmla="*/ 2183563 h 2801577"/>
                <a:gd name="connsiteX854" fmla="*/ 7358994 w 10032639"/>
                <a:gd name="connsiteY854" fmla="*/ 2180323 h 2801577"/>
                <a:gd name="connsiteX855" fmla="*/ 2964842 w 10032639"/>
                <a:gd name="connsiteY855" fmla="*/ 2171483 h 2801577"/>
                <a:gd name="connsiteX856" fmla="*/ 2963578 w 10032639"/>
                <a:gd name="connsiteY856" fmla="*/ 2172415 h 2801577"/>
                <a:gd name="connsiteX857" fmla="*/ 2921650 w 10032639"/>
                <a:gd name="connsiteY857" fmla="*/ 2185165 h 2801577"/>
                <a:gd name="connsiteX858" fmla="*/ 2921650 w 10032639"/>
                <a:gd name="connsiteY858" fmla="*/ 2197407 h 2801577"/>
                <a:gd name="connsiteX859" fmla="*/ 2930288 w 10032639"/>
                <a:gd name="connsiteY859" fmla="*/ 2197407 h 2801577"/>
                <a:gd name="connsiteX860" fmla="*/ 2935327 w 10032639"/>
                <a:gd name="connsiteY860" fmla="*/ 2195607 h 2801577"/>
                <a:gd name="connsiteX861" fmla="*/ 2943966 w 10032639"/>
                <a:gd name="connsiteY861" fmla="*/ 2188766 h 2801577"/>
                <a:gd name="connsiteX862" fmla="*/ 2954404 w 10032639"/>
                <a:gd name="connsiteY862" fmla="*/ 2180125 h 2801577"/>
                <a:gd name="connsiteX863" fmla="*/ 2958004 w 10032639"/>
                <a:gd name="connsiteY863" fmla="*/ 2176524 h 2801577"/>
                <a:gd name="connsiteX864" fmla="*/ 2963578 w 10032639"/>
                <a:gd name="connsiteY864" fmla="*/ 2172415 h 2801577"/>
                <a:gd name="connsiteX865" fmla="*/ 2966642 w 10032639"/>
                <a:gd name="connsiteY865" fmla="*/ 2171483 h 2801577"/>
                <a:gd name="connsiteX866" fmla="*/ 8455198 w 10032639"/>
                <a:gd name="connsiteY866" fmla="*/ 2171219 h 2801577"/>
                <a:gd name="connsiteX867" fmla="*/ 8323774 w 10032639"/>
                <a:gd name="connsiteY867" fmla="*/ 2264486 h 2801577"/>
                <a:gd name="connsiteX868" fmla="*/ 8310092 w 10032639"/>
                <a:gd name="connsiteY868" fmla="*/ 2274929 h 2801577"/>
                <a:gd name="connsiteX869" fmla="*/ 8228717 w 10032639"/>
                <a:gd name="connsiteY869" fmla="*/ 2335426 h 2801577"/>
                <a:gd name="connsiteX870" fmla="*/ 8157785 w 10032639"/>
                <a:gd name="connsiteY870" fmla="*/ 2392683 h 2801577"/>
                <a:gd name="connsiteX871" fmla="*/ 8147343 w 10032639"/>
                <a:gd name="connsiteY871" fmla="*/ 2401325 h 2801577"/>
                <a:gd name="connsiteX872" fmla="*/ 8135101 w 10032639"/>
                <a:gd name="connsiteY872" fmla="*/ 2409968 h 2801577"/>
                <a:gd name="connsiteX873" fmla="*/ 8107376 w 10032639"/>
                <a:gd name="connsiteY873" fmla="*/ 2427613 h 2801577"/>
                <a:gd name="connsiteX874" fmla="*/ 8104135 w 10032639"/>
                <a:gd name="connsiteY874" fmla="*/ 2430854 h 2801577"/>
                <a:gd name="connsiteX875" fmla="*/ 8100535 w 10032639"/>
                <a:gd name="connsiteY875" fmla="*/ 2434455 h 2801577"/>
                <a:gd name="connsiteX876" fmla="*/ 8096934 w 10032639"/>
                <a:gd name="connsiteY876" fmla="*/ 2439496 h 2801577"/>
                <a:gd name="connsiteX877" fmla="*/ 8095134 w 10032639"/>
                <a:gd name="connsiteY877" fmla="*/ 2446338 h 2801577"/>
                <a:gd name="connsiteX878" fmla="*/ 8124659 w 10032639"/>
                <a:gd name="connsiteY878" fmla="*/ 2424012 h 2801577"/>
                <a:gd name="connsiteX879" fmla="*/ 8150583 w 10032639"/>
                <a:gd name="connsiteY879" fmla="*/ 2406727 h 2801577"/>
                <a:gd name="connsiteX880" fmla="*/ 8178308 w 10032639"/>
                <a:gd name="connsiteY880" fmla="*/ 2387641 h 2801577"/>
                <a:gd name="connsiteX881" fmla="*/ 8214675 w 10032639"/>
                <a:gd name="connsiteY881" fmla="*/ 2358113 h 2801577"/>
                <a:gd name="connsiteX882" fmla="*/ 8251041 w 10032639"/>
                <a:gd name="connsiteY882" fmla="*/ 2328585 h 2801577"/>
                <a:gd name="connsiteX883" fmla="*/ 8289208 w 10032639"/>
                <a:gd name="connsiteY883" fmla="*/ 2299416 h 2801577"/>
                <a:gd name="connsiteX884" fmla="*/ 8327015 w 10032639"/>
                <a:gd name="connsiteY884" fmla="*/ 2273129 h 2801577"/>
                <a:gd name="connsiteX885" fmla="*/ 8393267 w 10032639"/>
                <a:gd name="connsiteY885" fmla="*/ 2224515 h 2801577"/>
                <a:gd name="connsiteX886" fmla="*/ 8456998 w 10032639"/>
                <a:gd name="connsiteY886" fmla="*/ 2176261 h 2801577"/>
                <a:gd name="connsiteX887" fmla="*/ 9279385 w 10032639"/>
                <a:gd name="connsiteY887" fmla="*/ 2164377 h 2801577"/>
                <a:gd name="connsiteX888" fmla="*/ 9284785 w 10032639"/>
                <a:gd name="connsiteY888" fmla="*/ 2171219 h 2801577"/>
                <a:gd name="connsiteX889" fmla="*/ 9288026 w 10032639"/>
                <a:gd name="connsiteY889" fmla="*/ 2167618 h 2801577"/>
                <a:gd name="connsiteX890" fmla="*/ 9282985 w 10032639"/>
                <a:gd name="connsiteY890" fmla="*/ 2164377 h 2801577"/>
                <a:gd name="connsiteX891" fmla="*/ 9042102 w 10032639"/>
                <a:gd name="connsiteY891" fmla="*/ 2160776 h 2801577"/>
                <a:gd name="connsiteX892" fmla="*/ 9021579 w 10032639"/>
                <a:gd name="connsiteY892" fmla="*/ 2178061 h 2801577"/>
                <a:gd name="connsiteX893" fmla="*/ 9021579 w 10032639"/>
                <a:gd name="connsiteY893" fmla="*/ 2200388 h 2801577"/>
                <a:gd name="connsiteX894" fmla="*/ 9017978 w 10032639"/>
                <a:gd name="connsiteY894" fmla="*/ 2202188 h 2801577"/>
                <a:gd name="connsiteX895" fmla="*/ 9019778 w 10032639"/>
                <a:gd name="connsiteY895" fmla="*/ 2207230 h 2801577"/>
                <a:gd name="connsiteX896" fmla="*/ 9033461 w 10032639"/>
                <a:gd name="connsiteY896" fmla="*/ 2193546 h 2801577"/>
                <a:gd name="connsiteX897" fmla="*/ 9037061 w 10032639"/>
                <a:gd name="connsiteY897" fmla="*/ 2191745 h 2801577"/>
                <a:gd name="connsiteX898" fmla="*/ 9051104 w 10032639"/>
                <a:gd name="connsiteY898" fmla="*/ 2184903 h 2801577"/>
                <a:gd name="connsiteX899" fmla="*/ 9045703 w 10032639"/>
                <a:gd name="connsiteY899" fmla="*/ 2179862 h 2801577"/>
                <a:gd name="connsiteX900" fmla="*/ 9043903 w 10032639"/>
                <a:gd name="connsiteY900" fmla="*/ 2174460 h 2801577"/>
                <a:gd name="connsiteX901" fmla="*/ 9042102 w 10032639"/>
                <a:gd name="connsiteY901" fmla="*/ 2167618 h 2801577"/>
                <a:gd name="connsiteX902" fmla="*/ 439489 w 10032639"/>
                <a:gd name="connsiteY902" fmla="*/ 2154201 h 2801577"/>
                <a:gd name="connsiteX903" fmla="*/ 429410 w 10032639"/>
                <a:gd name="connsiteY903" fmla="*/ 2162842 h 2801577"/>
                <a:gd name="connsiteX904" fmla="*/ 422280 w 10032639"/>
                <a:gd name="connsiteY904" fmla="*/ 2171460 h 2801577"/>
                <a:gd name="connsiteX905" fmla="*/ 422212 w 10032639"/>
                <a:gd name="connsiteY905" fmla="*/ 2171483 h 2801577"/>
                <a:gd name="connsiteX906" fmla="*/ 420772 w 10032639"/>
                <a:gd name="connsiteY906" fmla="*/ 2173284 h 2801577"/>
                <a:gd name="connsiteX907" fmla="*/ 422280 w 10032639"/>
                <a:gd name="connsiteY907" fmla="*/ 2171460 h 2801577"/>
                <a:gd name="connsiteX908" fmla="*/ 427611 w 10032639"/>
                <a:gd name="connsiteY908" fmla="*/ 2169683 h 2801577"/>
                <a:gd name="connsiteX909" fmla="*/ 432650 w 10032639"/>
                <a:gd name="connsiteY909" fmla="*/ 2166082 h 2801577"/>
                <a:gd name="connsiteX910" fmla="*/ 436249 w 10032639"/>
                <a:gd name="connsiteY910" fmla="*/ 2161042 h 2801577"/>
                <a:gd name="connsiteX911" fmla="*/ 3018474 w 10032639"/>
                <a:gd name="connsiteY911" fmla="*/ 2152400 h 2801577"/>
                <a:gd name="connsiteX912" fmla="*/ 3008035 w 10032639"/>
                <a:gd name="connsiteY912" fmla="*/ 2155641 h 2801577"/>
                <a:gd name="connsiteX913" fmla="*/ 3009835 w 10032639"/>
                <a:gd name="connsiteY913" fmla="*/ 2155641 h 2801577"/>
                <a:gd name="connsiteX914" fmla="*/ 3016674 w 10032639"/>
                <a:gd name="connsiteY914" fmla="*/ 2157441 h 2801577"/>
                <a:gd name="connsiteX915" fmla="*/ 1678769 w 10032639"/>
                <a:gd name="connsiteY915" fmla="*/ 2145559 h 2801577"/>
                <a:gd name="connsiteX916" fmla="*/ 1678769 w 10032639"/>
                <a:gd name="connsiteY916" fmla="*/ 2152400 h 2801577"/>
                <a:gd name="connsiteX917" fmla="*/ 1684168 w 10032639"/>
                <a:gd name="connsiteY917" fmla="*/ 2150600 h 2801577"/>
                <a:gd name="connsiteX918" fmla="*/ 1682369 w 10032639"/>
                <a:gd name="connsiteY918" fmla="*/ 2147000 h 2801577"/>
                <a:gd name="connsiteX919" fmla="*/ 9629367 w 10032639"/>
                <a:gd name="connsiteY919" fmla="*/ 2139891 h 2801577"/>
                <a:gd name="connsiteX920" fmla="*/ 9573917 w 10032639"/>
                <a:gd name="connsiteY920" fmla="*/ 2188504 h 2801577"/>
                <a:gd name="connsiteX921" fmla="*/ 9515227 w 10032639"/>
                <a:gd name="connsiteY921" fmla="*/ 2236758 h 2801577"/>
                <a:gd name="connsiteX922" fmla="*/ 9452575 w 10032639"/>
                <a:gd name="connsiteY922" fmla="*/ 2283572 h 2801577"/>
                <a:gd name="connsiteX923" fmla="*/ 9388844 w 10032639"/>
                <a:gd name="connsiteY923" fmla="*/ 2328585 h 2801577"/>
                <a:gd name="connsiteX924" fmla="*/ 9289827 w 10032639"/>
                <a:gd name="connsiteY924" fmla="*/ 2398084 h 2801577"/>
                <a:gd name="connsiteX925" fmla="*/ 9187568 w 10032639"/>
                <a:gd name="connsiteY925" fmla="*/ 2467224 h 2801577"/>
                <a:gd name="connsiteX926" fmla="*/ 9116996 w 10032639"/>
                <a:gd name="connsiteY926" fmla="*/ 2515478 h 2801577"/>
                <a:gd name="connsiteX927" fmla="*/ 9120236 w 10032639"/>
                <a:gd name="connsiteY927" fmla="*/ 2524481 h 2801577"/>
                <a:gd name="connsiteX928" fmla="*/ 9122037 w 10032639"/>
                <a:gd name="connsiteY928" fmla="*/ 2531323 h 2801577"/>
                <a:gd name="connsiteX929" fmla="*/ 9123837 w 10032639"/>
                <a:gd name="connsiteY929" fmla="*/ 2536364 h 2801577"/>
                <a:gd name="connsiteX930" fmla="*/ 9172085 w 10032639"/>
                <a:gd name="connsiteY930" fmla="*/ 2503595 h 2801577"/>
                <a:gd name="connsiteX931" fmla="*/ 9222494 w 10032639"/>
                <a:gd name="connsiteY931" fmla="*/ 2465424 h 2801577"/>
                <a:gd name="connsiteX932" fmla="*/ 9222494 w 10032639"/>
                <a:gd name="connsiteY932" fmla="*/ 2463623 h 2801577"/>
                <a:gd name="connsiteX933" fmla="*/ 9257061 w 10032639"/>
                <a:gd name="connsiteY933" fmla="*/ 2441297 h 2801577"/>
                <a:gd name="connsiteX934" fmla="*/ 9288026 w 10032639"/>
                <a:gd name="connsiteY934" fmla="*/ 2420411 h 2801577"/>
                <a:gd name="connsiteX935" fmla="*/ 9317551 w 10032639"/>
                <a:gd name="connsiteY935" fmla="*/ 2403126 h 2801577"/>
                <a:gd name="connsiteX936" fmla="*/ 9347077 w 10032639"/>
                <a:gd name="connsiteY936" fmla="*/ 2389082 h 2801577"/>
                <a:gd name="connsiteX937" fmla="*/ 9352117 w 10032639"/>
                <a:gd name="connsiteY937" fmla="*/ 2378639 h 2801577"/>
                <a:gd name="connsiteX938" fmla="*/ 9359319 w 10032639"/>
                <a:gd name="connsiteY938" fmla="*/ 2368556 h 2801577"/>
                <a:gd name="connsiteX939" fmla="*/ 9374802 w 10032639"/>
                <a:gd name="connsiteY939" fmla="*/ 2350911 h 2801577"/>
                <a:gd name="connsiteX940" fmla="*/ 9395685 w 10032639"/>
                <a:gd name="connsiteY940" fmla="*/ 2333986 h 2801577"/>
                <a:gd name="connsiteX941" fmla="*/ 9419810 w 10032639"/>
                <a:gd name="connsiteY941" fmla="*/ 2318142 h 2801577"/>
                <a:gd name="connsiteX942" fmla="*/ 9431692 w 10032639"/>
                <a:gd name="connsiteY942" fmla="*/ 2311300 h 2801577"/>
                <a:gd name="connsiteX943" fmla="*/ 9454376 w 10032639"/>
                <a:gd name="connsiteY943" fmla="*/ 2299416 h 2801577"/>
                <a:gd name="connsiteX944" fmla="*/ 9468058 w 10032639"/>
                <a:gd name="connsiteY944" fmla="*/ 2294015 h 2801577"/>
                <a:gd name="connsiteX945" fmla="*/ 9478500 w 10032639"/>
                <a:gd name="connsiteY945" fmla="*/ 2288973 h 2801577"/>
                <a:gd name="connsiteX946" fmla="*/ 9483901 w 10032639"/>
                <a:gd name="connsiteY946" fmla="*/ 2283572 h 2801577"/>
                <a:gd name="connsiteX947" fmla="*/ 9488942 w 10032639"/>
                <a:gd name="connsiteY947" fmla="*/ 2273129 h 2801577"/>
                <a:gd name="connsiteX948" fmla="*/ 9494343 w 10032639"/>
                <a:gd name="connsiteY948" fmla="*/ 2264486 h 2801577"/>
                <a:gd name="connsiteX949" fmla="*/ 9501184 w 10032639"/>
                <a:gd name="connsiteY949" fmla="*/ 2255844 h 2801577"/>
                <a:gd name="connsiteX950" fmla="*/ 9508025 w 10032639"/>
                <a:gd name="connsiteY950" fmla="*/ 2249002 h 2801577"/>
                <a:gd name="connsiteX951" fmla="*/ 9518467 w 10032639"/>
                <a:gd name="connsiteY951" fmla="*/ 2242160 h 2801577"/>
                <a:gd name="connsiteX952" fmla="*/ 9523868 w 10032639"/>
                <a:gd name="connsiteY952" fmla="*/ 2240359 h 2801577"/>
                <a:gd name="connsiteX953" fmla="*/ 9533950 w 10032639"/>
                <a:gd name="connsiteY953" fmla="*/ 2236758 h 2801577"/>
                <a:gd name="connsiteX954" fmla="*/ 9546192 w 10032639"/>
                <a:gd name="connsiteY954" fmla="*/ 2233157 h 2801577"/>
                <a:gd name="connsiteX955" fmla="*/ 9556634 w 10032639"/>
                <a:gd name="connsiteY955" fmla="*/ 2226315 h 2801577"/>
                <a:gd name="connsiteX956" fmla="*/ 9567076 w 10032639"/>
                <a:gd name="connsiteY956" fmla="*/ 2219473 h 2801577"/>
                <a:gd name="connsiteX957" fmla="*/ 9575717 w 10032639"/>
                <a:gd name="connsiteY957" fmla="*/ 2212631 h 2801577"/>
                <a:gd name="connsiteX958" fmla="*/ 9582559 w 10032639"/>
                <a:gd name="connsiteY958" fmla="*/ 2205789 h 2801577"/>
                <a:gd name="connsiteX959" fmla="*/ 9598041 w 10032639"/>
                <a:gd name="connsiteY959" fmla="*/ 2184903 h 2801577"/>
                <a:gd name="connsiteX960" fmla="*/ 9608483 w 10032639"/>
                <a:gd name="connsiteY960" fmla="*/ 2171219 h 2801577"/>
                <a:gd name="connsiteX961" fmla="*/ 9617125 w 10032639"/>
                <a:gd name="connsiteY961" fmla="*/ 2160776 h 2801577"/>
                <a:gd name="connsiteX962" fmla="*/ 9629367 w 10032639"/>
                <a:gd name="connsiteY962" fmla="*/ 2148533 h 2801577"/>
                <a:gd name="connsiteX963" fmla="*/ 4864108 w 10032639"/>
                <a:gd name="connsiteY963" fmla="*/ 2118046 h 2801577"/>
                <a:gd name="connsiteX964" fmla="*/ 4722262 w 10032639"/>
                <a:gd name="connsiteY964" fmla="*/ 2225320 h 2801577"/>
                <a:gd name="connsiteX965" fmla="*/ 4581857 w 10032639"/>
                <a:gd name="connsiteY965" fmla="*/ 2331153 h 2801577"/>
                <a:gd name="connsiteX966" fmla="*/ 4412290 w 10032639"/>
                <a:gd name="connsiteY966" fmla="*/ 2457504 h 2801577"/>
                <a:gd name="connsiteX967" fmla="*/ 4245963 w 10032639"/>
                <a:gd name="connsiteY967" fmla="*/ 2582056 h 2801577"/>
                <a:gd name="connsiteX968" fmla="*/ 4237323 w 10032639"/>
                <a:gd name="connsiteY968" fmla="*/ 2587456 h 2801577"/>
                <a:gd name="connsiteX969" fmla="*/ 4208162 w 10032639"/>
                <a:gd name="connsiteY969" fmla="*/ 2609774 h 2801577"/>
                <a:gd name="connsiteX970" fmla="*/ 4175041 w 10032639"/>
                <a:gd name="connsiteY970" fmla="*/ 2630293 h 2801577"/>
                <a:gd name="connsiteX971" fmla="*/ 4164600 w 10032639"/>
                <a:gd name="connsiteY971" fmla="*/ 2637493 h 2801577"/>
                <a:gd name="connsiteX972" fmla="*/ 4154161 w 10032639"/>
                <a:gd name="connsiteY972" fmla="*/ 2646132 h 2801577"/>
                <a:gd name="connsiteX973" fmla="*/ 4145520 w 10032639"/>
                <a:gd name="connsiteY973" fmla="*/ 2654772 h 2801577"/>
                <a:gd name="connsiteX974" fmla="*/ 4138680 w 10032639"/>
                <a:gd name="connsiteY974" fmla="*/ 2665211 h 2801577"/>
                <a:gd name="connsiteX975" fmla="*/ 4143720 w 10032639"/>
                <a:gd name="connsiteY975" fmla="*/ 2665211 h 2801577"/>
                <a:gd name="connsiteX976" fmla="*/ 4152361 w 10032639"/>
                <a:gd name="connsiteY976" fmla="*/ 2663411 h 2801577"/>
                <a:gd name="connsiteX977" fmla="*/ 4154161 w 10032639"/>
                <a:gd name="connsiteY977" fmla="*/ 2663411 h 2801577"/>
                <a:gd name="connsiteX978" fmla="*/ 4168200 w 10032639"/>
                <a:gd name="connsiteY978" fmla="*/ 2663411 h 2801577"/>
                <a:gd name="connsiteX979" fmla="*/ 4178641 w 10032639"/>
                <a:gd name="connsiteY979" fmla="*/ 2665211 h 2801577"/>
                <a:gd name="connsiteX980" fmla="*/ 4181881 w 10032639"/>
                <a:gd name="connsiteY980" fmla="*/ 2663411 h 2801577"/>
                <a:gd name="connsiteX981" fmla="*/ 4187281 w 10032639"/>
                <a:gd name="connsiteY981" fmla="*/ 2659811 h 2801577"/>
                <a:gd name="connsiteX982" fmla="*/ 4195921 w 10032639"/>
                <a:gd name="connsiteY982" fmla="*/ 2658371 h 2801577"/>
                <a:gd name="connsiteX983" fmla="*/ 4200962 w 10032639"/>
                <a:gd name="connsiteY983" fmla="*/ 2659811 h 2801577"/>
                <a:gd name="connsiteX984" fmla="*/ 4206362 w 10032639"/>
                <a:gd name="connsiteY984" fmla="*/ 2659811 h 2801577"/>
                <a:gd name="connsiteX985" fmla="*/ 4208162 w 10032639"/>
                <a:gd name="connsiteY985" fmla="*/ 2658371 h 2801577"/>
                <a:gd name="connsiteX986" fmla="*/ 4213202 w 10032639"/>
                <a:gd name="connsiteY986" fmla="*/ 2658371 h 2801577"/>
                <a:gd name="connsiteX987" fmla="*/ 4221842 w 10032639"/>
                <a:gd name="connsiteY987" fmla="*/ 2652972 h 2801577"/>
                <a:gd name="connsiteX988" fmla="*/ 4228683 w 10032639"/>
                <a:gd name="connsiteY988" fmla="*/ 2649732 h 2801577"/>
                <a:gd name="connsiteX989" fmla="*/ 4230483 w 10032639"/>
                <a:gd name="connsiteY989" fmla="*/ 2646132 h 2801577"/>
                <a:gd name="connsiteX990" fmla="*/ 4237323 w 10032639"/>
                <a:gd name="connsiteY990" fmla="*/ 2639293 h 2801577"/>
                <a:gd name="connsiteX991" fmla="*/ 4245963 w 10032639"/>
                <a:gd name="connsiteY991" fmla="*/ 2632093 h 2801577"/>
                <a:gd name="connsiteX992" fmla="*/ 4256404 w 10032639"/>
                <a:gd name="connsiteY992" fmla="*/ 2625253 h 2801577"/>
                <a:gd name="connsiteX993" fmla="*/ 4263244 w 10032639"/>
                <a:gd name="connsiteY993" fmla="*/ 2621654 h 2801577"/>
                <a:gd name="connsiteX994" fmla="*/ 4270084 w 10032639"/>
                <a:gd name="connsiteY994" fmla="*/ 2621654 h 2801577"/>
                <a:gd name="connsiteX995" fmla="*/ 4273684 w 10032639"/>
                <a:gd name="connsiteY995" fmla="*/ 2621654 h 2801577"/>
                <a:gd name="connsiteX996" fmla="*/ 4273684 w 10032639"/>
                <a:gd name="connsiteY996" fmla="*/ 2599335 h 2801577"/>
                <a:gd name="connsiteX997" fmla="*/ 4284125 w 10032639"/>
                <a:gd name="connsiteY997" fmla="*/ 2596095 h 2801577"/>
                <a:gd name="connsiteX998" fmla="*/ 4292765 w 10032639"/>
                <a:gd name="connsiteY998" fmla="*/ 2590696 h 2801577"/>
                <a:gd name="connsiteX999" fmla="*/ 4301406 w 10032639"/>
                <a:gd name="connsiteY999" fmla="*/ 2585656 h 2801577"/>
                <a:gd name="connsiteX1000" fmla="*/ 4311846 w 10032639"/>
                <a:gd name="connsiteY1000" fmla="*/ 2578817 h 2801577"/>
                <a:gd name="connsiteX1001" fmla="*/ 4315446 w 10032639"/>
                <a:gd name="connsiteY1001" fmla="*/ 2577017 h 2801577"/>
                <a:gd name="connsiteX1002" fmla="*/ 4320486 w 10032639"/>
                <a:gd name="connsiteY1002" fmla="*/ 2573417 h 2801577"/>
                <a:gd name="connsiteX1003" fmla="*/ 4325887 w 10032639"/>
                <a:gd name="connsiteY1003" fmla="*/ 2570177 h 2801577"/>
                <a:gd name="connsiteX1004" fmla="*/ 4330927 w 10032639"/>
                <a:gd name="connsiteY1004" fmla="*/ 2564777 h 2801577"/>
                <a:gd name="connsiteX1005" fmla="*/ 4335967 w 10032639"/>
                <a:gd name="connsiteY1005" fmla="*/ 2559738 h 2801577"/>
                <a:gd name="connsiteX1006" fmla="*/ 4355048 w 10032639"/>
                <a:gd name="connsiteY1006" fmla="*/ 2559738 h 2801577"/>
                <a:gd name="connsiteX1007" fmla="*/ 4358648 w 10032639"/>
                <a:gd name="connsiteY1007" fmla="*/ 2554338 h 2801577"/>
                <a:gd name="connsiteX1008" fmla="*/ 4362248 w 10032639"/>
                <a:gd name="connsiteY1008" fmla="*/ 2543899 h 2801577"/>
                <a:gd name="connsiteX1009" fmla="*/ 4365488 w 10032639"/>
                <a:gd name="connsiteY1009" fmla="*/ 2537059 h 2801577"/>
                <a:gd name="connsiteX1010" fmla="*/ 4370888 w 10032639"/>
                <a:gd name="connsiteY1010" fmla="*/ 2530220 h 2801577"/>
                <a:gd name="connsiteX1011" fmla="*/ 4379529 w 10032639"/>
                <a:gd name="connsiteY1011" fmla="*/ 2524820 h 2801577"/>
                <a:gd name="connsiteX1012" fmla="*/ 4384569 w 10032639"/>
                <a:gd name="connsiteY1012" fmla="*/ 2523380 h 2801577"/>
                <a:gd name="connsiteX1013" fmla="*/ 4391409 w 10032639"/>
                <a:gd name="connsiteY1013" fmla="*/ 2521580 h 2801577"/>
                <a:gd name="connsiteX1014" fmla="*/ 4391409 w 10032639"/>
                <a:gd name="connsiteY1014" fmla="*/ 2516181 h 2801577"/>
                <a:gd name="connsiteX1015" fmla="*/ 4396449 w 10032639"/>
                <a:gd name="connsiteY1015" fmla="*/ 2511141 h 2801577"/>
                <a:gd name="connsiteX1016" fmla="*/ 4401850 w 10032639"/>
                <a:gd name="connsiteY1016" fmla="*/ 2507541 h 2801577"/>
                <a:gd name="connsiteX1017" fmla="*/ 4406890 w 10032639"/>
                <a:gd name="connsiteY1017" fmla="*/ 2505741 h 2801577"/>
                <a:gd name="connsiteX1018" fmla="*/ 4412290 w 10032639"/>
                <a:gd name="connsiteY1018" fmla="*/ 2505741 h 2801577"/>
                <a:gd name="connsiteX1019" fmla="*/ 4419130 w 10032639"/>
                <a:gd name="connsiteY1019" fmla="*/ 2503941 h 2801577"/>
                <a:gd name="connsiteX1020" fmla="*/ 4427771 w 10032639"/>
                <a:gd name="connsiteY1020" fmla="*/ 2498902 h 2801577"/>
                <a:gd name="connsiteX1021" fmla="*/ 4438211 w 10032639"/>
                <a:gd name="connsiteY1021" fmla="*/ 2492062 h 2801577"/>
                <a:gd name="connsiteX1022" fmla="*/ 4446851 w 10032639"/>
                <a:gd name="connsiteY1022" fmla="*/ 2485223 h 2801577"/>
                <a:gd name="connsiteX1023" fmla="*/ 4481413 w 10032639"/>
                <a:gd name="connsiteY1023" fmla="*/ 2450665 h 2801577"/>
                <a:gd name="connsiteX1024" fmla="*/ 4491853 w 10032639"/>
                <a:gd name="connsiteY1024" fmla="*/ 2442025 h 2801577"/>
                <a:gd name="connsiteX1025" fmla="*/ 4504094 w 10032639"/>
                <a:gd name="connsiteY1025" fmla="*/ 2435186 h 2801577"/>
                <a:gd name="connsiteX1026" fmla="*/ 4510934 w 10032639"/>
                <a:gd name="connsiteY1026" fmla="*/ 2433386 h 2801577"/>
                <a:gd name="connsiteX1027" fmla="*/ 4517774 w 10032639"/>
                <a:gd name="connsiteY1027" fmla="*/ 2433386 h 2801577"/>
                <a:gd name="connsiteX1028" fmla="*/ 4524614 w 10032639"/>
                <a:gd name="connsiteY1028" fmla="*/ 2429786 h 2801577"/>
                <a:gd name="connsiteX1029" fmla="*/ 4526414 w 10032639"/>
                <a:gd name="connsiteY1029" fmla="*/ 2426546 h 2801577"/>
                <a:gd name="connsiteX1030" fmla="*/ 4526414 w 10032639"/>
                <a:gd name="connsiteY1030" fmla="*/ 2422947 h 2801577"/>
                <a:gd name="connsiteX1031" fmla="*/ 4528215 w 10032639"/>
                <a:gd name="connsiteY1031" fmla="*/ 2414307 h 2801577"/>
                <a:gd name="connsiteX1032" fmla="*/ 4533255 w 10032639"/>
                <a:gd name="connsiteY1032" fmla="*/ 2405668 h 2801577"/>
                <a:gd name="connsiteX1033" fmla="*/ 4540455 w 10032639"/>
                <a:gd name="connsiteY1033" fmla="*/ 2402068 h 2801577"/>
                <a:gd name="connsiteX1034" fmla="*/ 4548735 w 10032639"/>
                <a:gd name="connsiteY1034" fmla="*/ 2398468 h 2801577"/>
                <a:gd name="connsiteX1035" fmla="*/ 4557736 w 10032639"/>
                <a:gd name="connsiteY1035" fmla="*/ 2398468 h 2801577"/>
                <a:gd name="connsiteX1036" fmla="*/ 4571416 w 10032639"/>
                <a:gd name="connsiteY1036" fmla="*/ 2391629 h 2801577"/>
                <a:gd name="connsiteX1037" fmla="*/ 4585457 w 10032639"/>
                <a:gd name="connsiteY1037" fmla="*/ 2381189 h 2801577"/>
                <a:gd name="connsiteX1038" fmla="*/ 4594097 w 10032639"/>
                <a:gd name="connsiteY1038" fmla="*/ 2367510 h 2801577"/>
                <a:gd name="connsiteX1039" fmla="*/ 4600937 w 10032639"/>
                <a:gd name="connsiteY1039" fmla="*/ 2351671 h 2801577"/>
                <a:gd name="connsiteX1040" fmla="*/ 4602737 w 10032639"/>
                <a:gd name="connsiteY1040" fmla="*/ 2346632 h 2801577"/>
                <a:gd name="connsiteX1041" fmla="*/ 4606338 w 10032639"/>
                <a:gd name="connsiteY1041" fmla="*/ 2344832 h 2801577"/>
                <a:gd name="connsiteX1042" fmla="*/ 4623618 w 10032639"/>
                <a:gd name="connsiteY1042" fmla="*/ 2334392 h 2801577"/>
                <a:gd name="connsiteX1043" fmla="*/ 4640899 w 10032639"/>
                <a:gd name="connsiteY1043" fmla="*/ 2324313 h 2801577"/>
                <a:gd name="connsiteX1044" fmla="*/ 4654580 w 10032639"/>
                <a:gd name="connsiteY1044" fmla="*/ 2313874 h 2801577"/>
                <a:gd name="connsiteX1045" fmla="*/ 4675460 w 10032639"/>
                <a:gd name="connsiteY1045" fmla="*/ 2298395 h 2801577"/>
                <a:gd name="connsiteX1046" fmla="*/ 4685541 w 10032639"/>
                <a:gd name="connsiteY1046" fmla="*/ 2287955 h 2801577"/>
                <a:gd name="connsiteX1047" fmla="*/ 4692741 w 10032639"/>
                <a:gd name="connsiteY1047" fmla="*/ 2277516 h 2801577"/>
                <a:gd name="connsiteX1048" fmla="*/ 4697781 w 10032639"/>
                <a:gd name="connsiteY1048" fmla="*/ 2268877 h 2801577"/>
                <a:gd name="connsiteX1049" fmla="*/ 4713262 w 10032639"/>
                <a:gd name="connsiteY1049" fmla="*/ 2268877 h 2801577"/>
                <a:gd name="connsiteX1050" fmla="*/ 4711822 w 10032639"/>
                <a:gd name="connsiteY1050" fmla="*/ 2263477 h 2801577"/>
                <a:gd name="connsiteX1051" fmla="*/ 4710022 w 10032639"/>
                <a:gd name="connsiteY1051" fmla="*/ 2258437 h 2801577"/>
                <a:gd name="connsiteX1052" fmla="*/ 4710022 w 10032639"/>
                <a:gd name="connsiteY1052" fmla="*/ 2247998 h 2801577"/>
                <a:gd name="connsiteX1053" fmla="*/ 4720462 w 10032639"/>
                <a:gd name="connsiteY1053" fmla="*/ 2242598 h 2801577"/>
                <a:gd name="connsiteX1054" fmla="*/ 4734143 w 10032639"/>
                <a:gd name="connsiteY1054" fmla="*/ 2237559 h 2801577"/>
                <a:gd name="connsiteX1055" fmla="*/ 4746383 w 10032639"/>
                <a:gd name="connsiteY1055" fmla="*/ 2228919 h 2801577"/>
                <a:gd name="connsiteX1056" fmla="*/ 4755024 w 10032639"/>
                <a:gd name="connsiteY1056" fmla="*/ 2220280 h 2801577"/>
                <a:gd name="connsiteX1057" fmla="*/ 4761864 w 10032639"/>
                <a:gd name="connsiteY1057" fmla="*/ 2211640 h 2801577"/>
                <a:gd name="connsiteX1058" fmla="*/ 4772304 w 10032639"/>
                <a:gd name="connsiteY1058" fmla="*/ 2197601 h 2801577"/>
                <a:gd name="connsiteX1059" fmla="*/ 4784545 w 10032639"/>
                <a:gd name="connsiteY1059" fmla="*/ 2187522 h 2801577"/>
                <a:gd name="connsiteX1060" fmla="*/ 4798225 w 10032639"/>
                <a:gd name="connsiteY1060" fmla="*/ 2180682 h 2801577"/>
                <a:gd name="connsiteX1061" fmla="*/ 4813706 w 10032639"/>
                <a:gd name="connsiteY1061" fmla="*/ 2177083 h 2801577"/>
                <a:gd name="connsiteX1062" fmla="*/ 4819106 w 10032639"/>
                <a:gd name="connsiteY1062" fmla="*/ 2166643 h 2801577"/>
                <a:gd name="connsiteX1063" fmla="*/ 4824146 w 10032639"/>
                <a:gd name="connsiteY1063" fmla="*/ 2159804 h 2801577"/>
                <a:gd name="connsiteX1064" fmla="*/ 4829186 w 10032639"/>
                <a:gd name="connsiteY1064" fmla="*/ 2154404 h 2801577"/>
                <a:gd name="connsiteX1065" fmla="*/ 4836387 w 10032639"/>
                <a:gd name="connsiteY1065" fmla="*/ 2151164 h 2801577"/>
                <a:gd name="connsiteX1066" fmla="*/ 4845027 w 10032639"/>
                <a:gd name="connsiteY1066" fmla="*/ 2149364 h 2801577"/>
                <a:gd name="connsiteX1067" fmla="*/ 4850067 w 10032639"/>
                <a:gd name="connsiteY1067" fmla="*/ 2137125 h 2801577"/>
                <a:gd name="connsiteX1068" fmla="*/ 4858708 w 10032639"/>
                <a:gd name="connsiteY1068" fmla="*/ 2126686 h 2801577"/>
                <a:gd name="connsiteX1069" fmla="*/ 6280402 w 10032639"/>
                <a:gd name="connsiteY1069" fmla="*/ 2114451 h 2801577"/>
                <a:gd name="connsiteX1070" fmla="*/ 6216320 w 10032639"/>
                <a:gd name="connsiteY1070" fmla="*/ 2149007 h 2801577"/>
                <a:gd name="connsiteX1071" fmla="*/ 6152238 w 10032639"/>
                <a:gd name="connsiteY1071" fmla="*/ 2185362 h 2801577"/>
                <a:gd name="connsiteX1072" fmla="*/ 6091756 w 10032639"/>
                <a:gd name="connsiteY1072" fmla="*/ 2223158 h 2801577"/>
                <a:gd name="connsiteX1073" fmla="*/ 6029474 w 10032639"/>
                <a:gd name="connsiteY1073" fmla="*/ 2261313 h 2801577"/>
                <a:gd name="connsiteX1074" fmla="*/ 6020834 w 10032639"/>
                <a:gd name="connsiteY1074" fmla="*/ 2268512 h 2801577"/>
                <a:gd name="connsiteX1075" fmla="*/ 6025874 w 10032639"/>
                <a:gd name="connsiteY1075" fmla="*/ 2270312 h 2801577"/>
                <a:gd name="connsiteX1076" fmla="*/ 6029474 w 10032639"/>
                <a:gd name="connsiteY1076" fmla="*/ 2270312 h 2801577"/>
                <a:gd name="connsiteX1077" fmla="*/ 6036315 w 10032639"/>
                <a:gd name="connsiteY1077" fmla="*/ 2263113 h 2801577"/>
                <a:gd name="connsiteX1078" fmla="*/ 6041715 w 10032639"/>
                <a:gd name="connsiteY1078" fmla="*/ 2259873 h 2801577"/>
                <a:gd name="connsiteX1079" fmla="*/ 6046755 w 10032639"/>
                <a:gd name="connsiteY1079" fmla="*/ 2258073 h 2801577"/>
                <a:gd name="connsiteX1080" fmla="*/ 6069076 w 10032639"/>
                <a:gd name="connsiteY1080" fmla="*/ 2242235 h 2801577"/>
                <a:gd name="connsiteX1081" fmla="*/ 6093196 w 10032639"/>
                <a:gd name="connsiteY1081" fmla="*/ 2228557 h 2801577"/>
                <a:gd name="connsiteX1082" fmla="*/ 6115877 w 10032639"/>
                <a:gd name="connsiteY1082" fmla="*/ 2216319 h 2801577"/>
                <a:gd name="connsiteX1083" fmla="*/ 6138558 w 10032639"/>
                <a:gd name="connsiteY1083" fmla="*/ 2204440 h 2801577"/>
                <a:gd name="connsiteX1084" fmla="*/ 6159438 w 10032639"/>
                <a:gd name="connsiteY1084" fmla="*/ 2194001 h 2801577"/>
                <a:gd name="connsiteX1085" fmla="*/ 6181759 w 10032639"/>
                <a:gd name="connsiteY1085" fmla="*/ 2181763 h 2801577"/>
                <a:gd name="connsiteX1086" fmla="*/ 6204080 w 10032639"/>
                <a:gd name="connsiteY1086" fmla="*/ 2168085 h 2801577"/>
                <a:gd name="connsiteX1087" fmla="*/ 6226760 w 10032639"/>
                <a:gd name="connsiteY1087" fmla="*/ 2152607 h 2801577"/>
                <a:gd name="connsiteX1088" fmla="*/ 6235401 w 10032639"/>
                <a:gd name="connsiteY1088" fmla="*/ 2145407 h 2801577"/>
                <a:gd name="connsiteX1089" fmla="*/ 6245841 w 10032639"/>
                <a:gd name="connsiteY1089" fmla="*/ 2138568 h 2801577"/>
                <a:gd name="connsiteX1090" fmla="*/ 6269962 w 10032639"/>
                <a:gd name="connsiteY1090" fmla="*/ 2121291 h 2801577"/>
                <a:gd name="connsiteX1091" fmla="*/ 6276802 w 10032639"/>
                <a:gd name="connsiteY1091" fmla="*/ 2119491 h 2801577"/>
                <a:gd name="connsiteX1092" fmla="*/ 2921650 w 10032639"/>
                <a:gd name="connsiteY1092" fmla="*/ 2108834 h 2801577"/>
                <a:gd name="connsiteX1093" fmla="*/ 2916250 w 10032639"/>
                <a:gd name="connsiteY1093" fmla="*/ 2110634 h 2801577"/>
                <a:gd name="connsiteX1094" fmla="*/ 2916250 w 10032639"/>
                <a:gd name="connsiteY1094" fmla="*/ 2112435 h 2801577"/>
                <a:gd name="connsiteX1095" fmla="*/ 3539310 w 10032639"/>
                <a:gd name="connsiteY1095" fmla="*/ 2101993 h 2801577"/>
                <a:gd name="connsiteX1096" fmla="*/ 3465162 w 10032639"/>
                <a:gd name="connsiteY1096" fmla="*/ 2121076 h 2801577"/>
                <a:gd name="connsiteX1097" fmla="*/ 3390654 w 10032639"/>
                <a:gd name="connsiteY1097" fmla="*/ 2143759 h 2801577"/>
                <a:gd name="connsiteX1098" fmla="*/ 3314346 w 10032639"/>
                <a:gd name="connsiteY1098" fmla="*/ 2167883 h 2801577"/>
                <a:gd name="connsiteX1099" fmla="*/ 3234799 w 10032639"/>
                <a:gd name="connsiteY1099" fmla="*/ 2197407 h 2801577"/>
                <a:gd name="connsiteX1100" fmla="*/ 3155252 w 10032639"/>
                <a:gd name="connsiteY1100" fmla="*/ 2226571 h 2801577"/>
                <a:gd name="connsiteX1101" fmla="*/ 3077504 w 10032639"/>
                <a:gd name="connsiteY1101" fmla="*/ 2256096 h 2801577"/>
                <a:gd name="connsiteX1102" fmla="*/ 2921650 w 10032639"/>
                <a:gd name="connsiteY1102" fmla="*/ 2311544 h 2801577"/>
                <a:gd name="connsiteX1103" fmla="*/ 2921650 w 10032639"/>
                <a:gd name="connsiteY1103" fmla="*/ 2318385 h 2801577"/>
                <a:gd name="connsiteX1104" fmla="*/ 2933887 w 10032639"/>
                <a:gd name="connsiteY1104" fmla="*/ 2318385 h 2801577"/>
                <a:gd name="connsiteX1105" fmla="*/ 2943966 w 10032639"/>
                <a:gd name="connsiteY1105" fmla="*/ 2309744 h 2801577"/>
                <a:gd name="connsiteX1106" fmla="*/ 2951165 w 10032639"/>
                <a:gd name="connsiteY1106" fmla="*/ 2306503 h 2801577"/>
                <a:gd name="connsiteX1107" fmla="*/ 2959803 w 10032639"/>
                <a:gd name="connsiteY1107" fmla="*/ 2301103 h 2801577"/>
                <a:gd name="connsiteX1108" fmla="*/ 2964842 w 10032639"/>
                <a:gd name="connsiteY1108" fmla="*/ 2299662 h 2801577"/>
                <a:gd name="connsiteX1109" fmla="*/ 2969882 w 10032639"/>
                <a:gd name="connsiteY1109" fmla="*/ 2301103 h 2801577"/>
                <a:gd name="connsiteX1110" fmla="*/ 2980320 w 10032639"/>
                <a:gd name="connsiteY1110" fmla="*/ 2304703 h 2801577"/>
                <a:gd name="connsiteX1111" fmla="*/ 2990758 w 10032639"/>
                <a:gd name="connsiteY1111" fmla="*/ 2301103 h 2801577"/>
                <a:gd name="connsiteX1112" fmla="*/ 3004436 w 10032639"/>
                <a:gd name="connsiteY1112" fmla="*/ 2296062 h 2801577"/>
                <a:gd name="connsiteX1113" fmla="*/ 3020274 w 10032639"/>
                <a:gd name="connsiteY1113" fmla="*/ 2291021 h 2801577"/>
                <a:gd name="connsiteX1114" fmla="*/ 3033951 w 10032639"/>
                <a:gd name="connsiteY1114" fmla="*/ 2285620 h 2801577"/>
                <a:gd name="connsiteX1115" fmla="*/ 3046189 w 10032639"/>
                <a:gd name="connsiteY1115" fmla="*/ 2280580 h 2801577"/>
                <a:gd name="connsiteX1116" fmla="*/ 3054828 w 10032639"/>
                <a:gd name="connsiteY1116" fmla="*/ 2276979 h 2801577"/>
                <a:gd name="connsiteX1117" fmla="*/ 3065266 w 10032639"/>
                <a:gd name="connsiteY1117" fmla="*/ 2276979 h 2801577"/>
                <a:gd name="connsiteX1118" fmla="*/ 3073905 w 10032639"/>
                <a:gd name="connsiteY1118" fmla="*/ 2270138 h 2801577"/>
                <a:gd name="connsiteX1119" fmla="*/ 3084343 w 10032639"/>
                <a:gd name="connsiteY1119" fmla="*/ 2262937 h 2801577"/>
                <a:gd name="connsiteX1120" fmla="*/ 3096581 w 10032639"/>
                <a:gd name="connsiteY1120" fmla="*/ 2259696 h 2801577"/>
                <a:gd name="connsiteX1121" fmla="*/ 3110259 w 10032639"/>
                <a:gd name="connsiteY1121" fmla="*/ 2259696 h 2801577"/>
                <a:gd name="connsiteX1122" fmla="*/ 3130776 w 10032639"/>
                <a:gd name="connsiteY1122" fmla="*/ 2257896 h 2801577"/>
                <a:gd name="connsiteX1123" fmla="*/ 3151652 w 10032639"/>
                <a:gd name="connsiteY1123" fmla="*/ 2252855 h 2801577"/>
                <a:gd name="connsiteX1124" fmla="*/ 3170729 w 10032639"/>
                <a:gd name="connsiteY1124" fmla="*/ 2242414 h 2801577"/>
                <a:gd name="connsiteX1125" fmla="*/ 3177568 w 10032639"/>
                <a:gd name="connsiteY1125" fmla="*/ 2238813 h 2801577"/>
                <a:gd name="connsiteX1126" fmla="*/ 3184767 w 10032639"/>
                <a:gd name="connsiteY1126" fmla="*/ 2238813 h 2801577"/>
                <a:gd name="connsiteX1127" fmla="*/ 3193406 w 10032639"/>
                <a:gd name="connsiteY1127" fmla="*/ 2238813 h 2801577"/>
                <a:gd name="connsiteX1128" fmla="*/ 3203844 w 10032639"/>
                <a:gd name="connsiteY1128" fmla="*/ 2240614 h 2801577"/>
                <a:gd name="connsiteX1129" fmla="*/ 3207083 w 10032639"/>
                <a:gd name="connsiteY1129" fmla="*/ 2242414 h 2801577"/>
                <a:gd name="connsiteX1130" fmla="*/ 3214282 w 10032639"/>
                <a:gd name="connsiteY1130" fmla="*/ 2233413 h 2801577"/>
                <a:gd name="connsiteX1131" fmla="*/ 3222921 w 10032639"/>
                <a:gd name="connsiteY1131" fmla="*/ 2226571 h 2801577"/>
                <a:gd name="connsiteX1132" fmla="*/ 3232999 w 10032639"/>
                <a:gd name="connsiteY1132" fmla="*/ 2221531 h 2801577"/>
                <a:gd name="connsiteX1133" fmla="*/ 3243438 w 10032639"/>
                <a:gd name="connsiteY1133" fmla="*/ 2217930 h 2801577"/>
                <a:gd name="connsiteX1134" fmla="*/ 3250276 w 10032639"/>
                <a:gd name="connsiteY1134" fmla="*/ 2214690 h 2801577"/>
                <a:gd name="connsiteX1135" fmla="*/ 3264314 w 10032639"/>
                <a:gd name="connsiteY1135" fmla="*/ 2211089 h 2801577"/>
                <a:gd name="connsiteX1136" fmla="*/ 3277992 w 10032639"/>
                <a:gd name="connsiteY1136" fmla="*/ 2204248 h 2801577"/>
                <a:gd name="connsiteX1137" fmla="*/ 3283391 w 10032639"/>
                <a:gd name="connsiteY1137" fmla="*/ 2200648 h 2801577"/>
                <a:gd name="connsiteX1138" fmla="*/ 3290230 w 10032639"/>
                <a:gd name="connsiteY1138" fmla="*/ 2197407 h 2801577"/>
                <a:gd name="connsiteX1139" fmla="*/ 3298869 w 10032639"/>
                <a:gd name="connsiteY1139" fmla="*/ 2195607 h 2801577"/>
                <a:gd name="connsiteX1140" fmla="*/ 3309307 w 10032639"/>
                <a:gd name="connsiteY1140" fmla="*/ 2193807 h 2801577"/>
                <a:gd name="connsiteX1141" fmla="*/ 3331624 w 10032639"/>
                <a:gd name="connsiteY1141" fmla="*/ 2193807 h 2801577"/>
                <a:gd name="connsiteX1142" fmla="*/ 3350700 w 10032639"/>
                <a:gd name="connsiteY1142" fmla="*/ 2183365 h 2801577"/>
                <a:gd name="connsiteX1143" fmla="*/ 3371577 w 10032639"/>
                <a:gd name="connsiteY1143" fmla="*/ 2171483 h 2801577"/>
                <a:gd name="connsiteX1144" fmla="*/ 3392454 w 10032639"/>
                <a:gd name="connsiteY1144" fmla="*/ 2157441 h 2801577"/>
                <a:gd name="connsiteX1145" fmla="*/ 3409731 w 10032639"/>
                <a:gd name="connsiteY1145" fmla="*/ 2148800 h 2801577"/>
                <a:gd name="connsiteX1146" fmla="*/ 3430248 w 10032639"/>
                <a:gd name="connsiteY1146" fmla="*/ 2143759 h 2801577"/>
                <a:gd name="connsiteX1147" fmla="*/ 3452924 w 10032639"/>
                <a:gd name="connsiteY1147" fmla="*/ 2138358 h 2801577"/>
                <a:gd name="connsiteX1148" fmla="*/ 3475240 w 10032639"/>
                <a:gd name="connsiteY1148" fmla="*/ 2136558 h 2801577"/>
                <a:gd name="connsiteX1149" fmla="*/ 3484239 w 10032639"/>
                <a:gd name="connsiteY1149" fmla="*/ 2129717 h 2801577"/>
                <a:gd name="connsiteX1150" fmla="*/ 3492877 w 10032639"/>
                <a:gd name="connsiteY1150" fmla="*/ 2124676 h 2801577"/>
                <a:gd name="connsiteX1151" fmla="*/ 3503316 w 10032639"/>
                <a:gd name="connsiteY1151" fmla="*/ 2119276 h 2801577"/>
                <a:gd name="connsiteX1152" fmla="*/ 3511955 w 10032639"/>
                <a:gd name="connsiteY1152" fmla="*/ 2117475 h 2801577"/>
                <a:gd name="connsiteX1153" fmla="*/ 3527432 w 10032639"/>
                <a:gd name="connsiteY1153" fmla="*/ 2116035 h 2801577"/>
                <a:gd name="connsiteX1154" fmla="*/ 3539310 w 10032639"/>
                <a:gd name="connsiteY1154" fmla="*/ 2114235 h 2801577"/>
                <a:gd name="connsiteX1155" fmla="*/ 7197709 w 10032639"/>
                <a:gd name="connsiteY1155" fmla="*/ 2098613 h 2801577"/>
                <a:gd name="connsiteX1156" fmla="*/ 7170348 w 10032639"/>
                <a:gd name="connsiteY1156" fmla="*/ 2115891 h 2801577"/>
                <a:gd name="connsiteX1157" fmla="*/ 7116707 w 10032639"/>
                <a:gd name="connsiteY1157" fmla="*/ 2152607 h 2801577"/>
                <a:gd name="connsiteX1158" fmla="*/ 7061265 w 10032639"/>
                <a:gd name="connsiteY1158" fmla="*/ 2183563 h 2801577"/>
                <a:gd name="connsiteX1159" fmla="*/ 7005824 w 10032639"/>
                <a:gd name="connsiteY1159" fmla="*/ 2214519 h 2801577"/>
                <a:gd name="connsiteX1160" fmla="*/ 6952182 w 10032639"/>
                <a:gd name="connsiteY1160" fmla="*/ 2244035 h 2801577"/>
                <a:gd name="connsiteX1161" fmla="*/ 6952182 w 10032639"/>
                <a:gd name="connsiteY1161" fmla="*/ 2268512 h 2801577"/>
                <a:gd name="connsiteX1162" fmla="*/ 7164948 w 10032639"/>
                <a:gd name="connsiteY1162" fmla="*/ 2123090 h 2801577"/>
                <a:gd name="connsiteX1163" fmla="*/ 2173689 w 10032639"/>
                <a:gd name="connsiteY1163" fmla="*/ 2081110 h 2801577"/>
                <a:gd name="connsiteX1164" fmla="*/ 2169900 w 10032639"/>
                <a:gd name="connsiteY1164" fmla="*/ 2083293 h 2801577"/>
                <a:gd name="connsiteX1165" fmla="*/ 2153173 w 10032639"/>
                <a:gd name="connsiteY1165" fmla="*/ 2086511 h 2801577"/>
                <a:gd name="connsiteX1166" fmla="*/ 2134096 w 10032639"/>
                <a:gd name="connsiteY1166" fmla="*/ 2089751 h 2801577"/>
                <a:gd name="connsiteX1167" fmla="*/ 2129057 w 10032639"/>
                <a:gd name="connsiteY1167" fmla="*/ 2091551 h 2801577"/>
                <a:gd name="connsiteX1168" fmla="*/ 2118618 w 10032639"/>
                <a:gd name="connsiteY1168" fmla="*/ 2096952 h 2801577"/>
                <a:gd name="connsiteX1169" fmla="*/ 2108180 w 10032639"/>
                <a:gd name="connsiteY1169" fmla="*/ 2103793 h 2801577"/>
                <a:gd name="connsiteX1170" fmla="*/ 2104581 w 10032639"/>
                <a:gd name="connsiteY1170" fmla="*/ 2105593 h 2801577"/>
                <a:gd name="connsiteX1171" fmla="*/ 2080464 w 10032639"/>
                <a:gd name="connsiteY1171" fmla="*/ 2114235 h 2801577"/>
                <a:gd name="connsiteX1172" fmla="*/ 2055988 w 10032639"/>
                <a:gd name="connsiteY1172" fmla="*/ 2124676 h 2801577"/>
                <a:gd name="connsiteX1173" fmla="*/ 2007756 w 10032639"/>
                <a:gd name="connsiteY1173" fmla="*/ 2148800 h 2801577"/>
                <a:gd name="connsiteX1174" fmla="*/ 1957724 w 10032639"/>
                <a:gd name="connsiteY1174" fmla="*/ 2174724 h 2801577"/>
                <a:gd name="connsiteX1175" fmla="*/ 1905533 w 10032639"/>
                <a:gd name="connsiteY1175" fmla="*/ 2197407 h 2801577"/>
                <a:gd name="connsiteX1176" fmla="*/ 1840023 w 10032639"/>
                <a:gd name="connsiteY1176" fmla="*/ 2228372 h 2801577"/>
                <a:gd name="connsiteX1177" fmla="*/ 1772354 w 10032639"/>
                <a:gd name="connsiteY1177" fmla="*/ 2256096 h 2801577"/>
                <a:gd name="connsiteX1178" fmla="*/ 1789631 w 10032639"/>
                <a:gd name="connsiteY1178" fmla="*/ 2259696 h 2801577"/>
                <a:gd name="connsiteX1179" fmla="*/ 1798270 w 10032639"/>
                <a:gd name="connsiteY1179" fmla="*/ 2261497 h 2801577"/>
                <a:gd name="connsiteX1180" fmla="*/ 1805109 w 10032639"/>
                <a:gd name="connsiteY1180" fmla="*/ 2261497 h 2801577"/>
                <a:gd name="connsiteX1181" fmla="*/ 1810508 w 10032639"/>
                <a:gd name="connsiteY1181" fmla="*/ 2259696 h 2801577"/>
                <a:gd name="connsiteX1182" fmla="*/ 1815547 w 10032639"/>
                <a:gd name="connsiteY1182" fmla="*/ 2257896 h 2801577"/>
                <a:gd name="connsiteX1183" fmla="*/ 1819147 w 10032639"/>
                <a:gd name="connsiteY1183" fmla="*/ 2256096 h 2801577"/>
                <a:gd name="connsiteX1184" fmla="*/ 1827785 w 10032639"/>
                <a:gd name="connsiteY1184" fmla="*/ 2252855 h 2801577"/>
                <a:gd name="connsiteX1185" fmla="*/ 1836424 w 10032639"/>
                <a:gd name="connsiteY1185" fmla="*/ 2245654 h 2801577"/>
                <a:gd name="connsiteX1186" fmla="*/ 1846862 w 10032639"/>
                <a:gd name="connsiteY1186" fmla="*/ 2238813 h 2801577"/>
                <a:gd name="connsiteX1187" fmla="*/ 1855501 w 10032639"/>
                <a:gd name="connsiteY1187" fmla="*/ 2233413 h 2801577"/>
                <a:gd name="connsiteX1188" fmla="*/ 1864139 w 10032639"/>
                <a:gd name="connsiteY1188" fmla="*/ 2226571 h 2801577"/>
                <a:gd name="connsiteX1189" fmla="*/ 1876017 w 10032639"/>
                <a:gd name="connsiteY1189" fmla="*/ 2221531 h 2801577"/>
                <a:gd name="connsiteX1190" fmla="*/ 1886456 w 10032639"/>
                <a:gd name="connsiteY1190" fmla="*/ 2219730 h 2801577"/>
                <a:gd name="connsiteX1191" fmla="*/ 1895095 w 10032639"/>
                <a:gd name="connsiteY1191" fmla="*/ 2219730 h 2801577"/>
                <a:gd name="connsiteX1192" fmla="*/ 1914172 w 10032639"/>
                <a:gd name="connsiteY1192" fmla="*/ 2223331 h 2801577"/>
                <a:gd name="connsiteX1193" fmla="*/ 1915971 w 10032639"/>
                <a:gd name="connsiteY1193" fmla="*/ 2219730 h 2801577"/>
                <a:gd name="connsiteX1194" fmla="*/ 1917771 w 10032639"/>
                <a:gd name="connsiteY1194" fmla="*/ 2212889 h 2801577"/>
                <a:gd name="connsiteX1195" fmla="*/ 1921010 w 10032639"/>
                <a:gd name="connsiteY1195" fmla="*/ 2206048 h 2801577"/>
                <a:gd name="connsiteX1196" fmla="*/ 1928209 w 10032639"/>
                <a:gd name="connsiteY1196" fmla="*/ 2200648 h 2801577"/>
                <a:gd name="connsiteX1197" fmla="*/ 1936848 w 10032639"/>
                <a:gd name="connsiteY1197" fmla="*/ 2195607 h 2801577"/>
                <a:gd name="connsiteX1198" fmla="*/ 2050949 w 10032639"/>
                <a:gd name="connsiteY1198" fmla="*/ 2138358 h 2801577"/>
                <a:gd name="connsiteX1199" fmla="*/ 2076865 w 10032639"/>
                <a:gd name="connsiteY1199" fmla="*/ 2124676 h 2801577"/>
                <a:gd name="connsiteX1200" fmla="*/ 2104581 w 10032639"/>
                <a:gd name="connsiteY1200" fmla="*/ 2112435 h 2801577"/>
                <a:gd name="connsiteX1201" fmla="*/ 2161812 w 10032639"/>
                <a:gd name="connsiteY1201" fmla="*/ 2087951 h 2801577"/>
                <a:gd name="connsiteX1202" fmla="*/ 2169900 w 10032639"/>
                <a:gd name="connsiteY1202" fmla="*/ 2083293 h 2801577"/>
                <a:gd name="connsiteX1203" fmla="*/ 2171890 w 10032639"/>
                <a:gd name="connsiteY1203" fmla="*/ 2082910 h 2801577"/>
                <a:gd name="connsiteX1204" fmla="*/ 8405149 w 10032639"/>
                <a:gd name="connsiteY1204" fmla="*/ 2080834 h 2801577"/>
                <a:gd name="connsiteX1205" fmla="*/ 8306491 w 10032639"/>
                <a:gd name="connsiteY1205" fmla="*/ 2152134 h 2801577"/>
                <a:gd name="connsiteX1206" fmla="*/ 8211074 w 10032639"/>
                <a:gd name="connsiteY1206" fmla="*/ 2224515 h 2801577"/>
                <a:gd name="connsiteX1207" fmla="*/ 8119618 w 10032639"/>
                <a:gd name="connsiteY1207" fmla="*/ 2294015 h 2801577"/>
                <a:gd name="connsiteX1208" fmla="*/ 8017360 w 10032639"/>
                <a:gd name="connsiteY1208" fmla="*/ 2366755 h 2801577"/>
                <a:gd name="connsiteX1209" fmla="*/ 8020960 w 10032639"/>
                <a:gd name="connsiteY1209" fmla="*/ 2371797 h 2801577"/>
                <a:gd name="connsiteX1210" fmla="*/ 8029602 w 10032639"/>
                <a:gd name="connsiteY1210" fmla="*/ 2377198 h 2801577"/>
                <a:gd name="connsiteX1211" fmla="*/ 8039684 w 10032639"/>
                <a:gd name="connsiteY1211" fmla="*/ 2385841 h 2801577"/>
                <a:gd name="connsiteX1212" fmla="*/ 8053726 w 10032639"/>
                <a:gd name="connsiteY1212" fmla="*/ 2375398 h 2801577"/>
                <a:gd name="connsiteX1213" fmla="*/ 8067409 w 10032639"/>
                <a:gd name="connsiteY1213" fmla="*/ 2363154 h 2801577"/>
                <a:gd name="connsiteX1214" fmla="*/ 8079651 w 10032639"/>
                <a:gd name="connsiteY1214" fmla="*/ 2352711 h 2801577"/>
                <a:gd name="connsiteX1215" fmla="*/ 8090093 w 10032639"/>
                <a:gd name="connsiteY1215" fmla="*/ 2340828 h 2801577"/>
                <a:gd name="connsiteX1216" fmla="*/ 8093693 w 10032639"/>
                <a:gd name="connsiteY1216" fmla="*/ 2337227 h 2801577"/>
                <a:gd name="connsiteX1217" fmla="*/ 8138701 w 10032639"/>
                <a:gd name="connsiteY1217" fmla="*/ 2304458 h 2801577"/>
                <a:gd name="connsiteX1218" fmla="*/ 8176508 w 10032639"/>
                <a:gd name="connsiteY1218" fmla="*/ 2273129 h 2801577"/>
                <a:gd name="connsiteX1219" fmla="*/ 8216475 w 10032639"/>
                <a:gd name="connsiteY1219" fmla="*/ 2240359 h 2801577"/>
                <a:gd name="connsiteX1220" fmla="*/ 8258243 w 10032639"/>
                <a:gd name="connsiteY1220" fmla="*/ 2207230 h 2801577"/>
                <a:gd name="connsiteX1221" fmla="*/ 8275526 w 10032639"/>
                <a:gd name="connsiteY1221" fmla="*/ 2195346 h 2801577"/>
                <a:gd name="connsiteX1222" fmla="*/ 8310092 w 10032639"/>
                <a:gd name="connsiteY1222" fmla="*/ 2171219 h 2801577"/>
                <a:gd name="connsiteX1223" fmla="*/ 8346098 w 10032639"/>
                <a:gd name="connsiteY1223" fmla="*/ 2146732 h 2801577"/>
                <a:gd name="connsiteX1224" fmla="*/ 8381024 w 10032639"/>
                <a:gd name="connsiteY1224" fmla="*/ 2120805 h 2801577"/>
                <a:gd name="connsiteX1225" fmla="*/ 8396507 w 10032639"/>
                <a:gd name="connsiteY1225" fmla="*/ 2108562 h 2801577"/>
                <a:gd name="connsiteX1226" fmla="*/ 8413790 w 10032639"/>
                <a:gd name="connsiteY1226" fmla="*/ 2093077 h 2801577"/>
                <a:gd name="connsiteX1227" fmla="*/ 8406949 w 10032639"/>
                <a:gd name="connsiteY1227" fmla="*/ 2082634 h 2801577"/>
                <a:gd name="connsiteX1228" fmla="*/ 8406949 w 10032639"/>
                <a:gd name="connsiteY1228" fmla="*/ 2080834 h 2801577"/>
                <a:gd name="connsiteX1229" fmla="*/ 562589 w 10032639"/>
                <a:gd name="connsiteY1229" fmla="*/ 2079670 h 2801577"/>
                <a:gd name="connsiteX1230" fmla="*/ 499959 w 10032639"/>
                <a:gd name="connsiteY1230" fmla="*/ 2114235 h 2801577"/>
                <a:gd name="connsiteX1231" fmla="*/ 474043 w 10032639"/>
                <a:gd name="connsiteY1231" fmla="*/ 2131517 h 2801577"/>
                <a:gd name="connsiteX1232" fmla="*/ 446688 w 10032639"/>
                <a:gd name="connsiteY1232" fmla="*/ 2148800 h 2801577"/>
                <a:gd name="connsiteX1233" fmla="*/ 443088 w 10032639"/>
                <a:gd name="connsiteY1233" fmla="*/ 2152400 h 2801577"/>
                <a:gd name="connsiteX1234" fmla="*/ 449927 w 10032639"/>
                <a:gd name="connsiteY1234" fmla="*/ 2152400 h 2801577"/>
                <a:gd name="connsiteX1235" fmla="*/ 455326 w 10032639"/>
                <a:gd name="connsiteY1235" fmla="*/ 2152400 h 2801577"/>
                <a:gd name="connsiteX1236" fmla="*/ 462165 w 10032639"/>
                <a:gd name="connsiteY1236" fmla="*/ 2150600 h 2801577"/>
                <a:gd name="connsiteX1237" fmla="*/ 467204 w 10032639"/>
                <a:gd name="connsiteY1237" fmla="*/ 2147000 h 2801577"/>
                <a:gd name="connsiteX1238" fmla="*/ 470804 w 10032639"/>
                <a:gd name="connsiteY1238" fmla="*/ 2143759 h 2801577"/>
                <a:gd name="connsiteX1239" fmla="*/ 472604 w 10032639"/>
                <a:gd name="connsiteY1239" fmla="*/ 2136558 h 2801577"/>
                <a:gd name="connsiteX1240" fmla="*/ 475843 w 10032639"/>
                <a:gd name="connsiteY1240" fmla="*/ 2133318 h 2801577"/>
                <a:gd name="connsiteX1241" fmla="*/ 479442 w 10032639"/>
                <a:gd name="connsiteY1241" fmla="*/ 2129717 h 2801577"/>
                <a:gd name="connsiteX1242" fmla="*/ 484482 w 10032639"/>
                <a:gd name="connsiteY1242" fmla="*/ 2126477 h 2801577"/>
                <a:gd name="connsiteX1243" fmla="*/ 494920 w 10032639"/>
                <a:gd name="connsiteY1243" fmla="*/ 2122876 h 2801577"/>
                <a:gd name="connsiteX1244" fmla="*/ 505358 w 10032639"/>
                <a:gd name="connsiteY1244" fmla="*/ 2122876 h 2801577"/>
                <a:gd name="connsiteX1245" fmla="*/ 507158 w 10032639"/>
                <a:gd name="connsiteY1245" fmla="*/ 2116035 h 2801577"/>
                <a:gd name="connsiteX1246" fmla="*/ 510397 w 10032639"/>
                <a:gd name="connsiteY1246" fmla="*/ 2110634 h 2801577"/>
                <a:gd name="connsiteX1247" fmla="*/ 515797 w 10032639"/>
                <a:gd name="connsiteY1247" fmla="*/ 2107034 h 2801577"/>
                <a:gd name="connsiteX1248" fmla="*/ 519036 w 10032639"/>
                <a:gd name="connsiteY1248" fmla="*/ 2103793 h 2801577"/>
                <a:gd name="connsiteX1249" fmla="*/ 526235 w 10032639"/>
                <a:gd name="connsiteY1249" fmla="*/ 2101993 h 2801577"/>
                <a:gd name="connsiteX1250" fmla="*/ 531274 w 10032639"/>
                <a:gd name="connsiteY1250" fmla="*/ 2098392 h 2801577"/>
                <a:gd name="connsiteX1251" fmla="*/ 534873 w 10032639"/>
                <a:gd name="connsiteY1251" fmla="*/ 2095152 h 2801577"/>
                <a:gd name="connsiteX1252" fmla="*/ 541712 w 10032639"/>
                <a:gd name="connsiteY1252" fmla="*/ 2095152 h 2801577"/>
                <a:gd name="connsiteX1253" fmla="*/ 552151 w 10032639"/>
                <a:gd name="connsiteY1253" fmla="*/ 2093352 h 2801577"/>
                <a:gd name="connsiteX1254" fmla="*/ 555750 w 10032639"/>
                <a:gd name="connsiteY1254" fmla="*/ 2091551 h 2801577"/>
                <a:gd name="connsiteX1255" fmla="*/ 560789 w 10032639"/>
                <a:gd name="connsiteY1255" fmla="*/ 2082910 h 2801577"/>
                <a:gd name="connsiteX1256" fmla="*/ 3042590 w 10032639"/>
                <a:gd name="connsiteY1256" fmla="*/ 2065628 h 2801577"/>
                <a:gd name="connsiteX1257" fmla="*/ 2969882 w 10032639"/>
                <a:gd name="connsiteY1257" fmla="*/ 2096952 h 2801577"/>
                <a:gd name="connsiteX1258" fmla="*/ 2966642 w 10032639"/>
                <a:gd name="connsiteY1258" fmla="*/ 2098392 h 2801577"/>
                <a:gd name="connsiteX1259" fmla="*/ 2987159 w 10032639"/>
                <a:gd name="connsiteY1259" fmla="*/ 2095152 h 2801577"/>
                <a:gd name="connsiteX1260" fmla="*/ 3008035 w 10032639"/>
                <a:gd name="connsiteY1260" fmla="*/ 2087951 h 2801577"/>
                <a:gd name="connsiteX1261" fmla="*/ 449927 w 10032639"/>
                <a:gd name="connsiteY1261" fmla="*/ 2050145 h 2801577"/>
                <a:gd name="connsiteX1262" fmla="*/ 446688 w 10032639"/>
                <a:gd name="connsiteY1262" fmla="*/ 2051946 h 2801577"/>
                <a:gd name="connsiteX1263" fmla="*/ 432650 w 10032639"/>
                <a:gd name="connsiteY1263" fmla="*/ 2056986 h 2801577"/>
                <a:gd name="connsiteX1264" fmla="*/ 417172 w 10032639"/>
                <a:gd name="connsiteY1264" fmla="*/ 2058787 h 2801577"/>
                <a:gd name="connsiteX1265" fmla="*/ 415373 w 10032639"/>
                <a:gd name="connsiteY1265" fmla="*/ 2058787 h 2801577"/>
                <a:gd name="connsiteX1266" fmla="*/ 415373 w 10032639"/>
                <a:gd name="connsiteY1266" fmla="*/ 2076069 h 2801577"/>
                <a:gd name="connsiteX1267" fmla="*/ 422212 w 10032639"/>
                <a:gd name="connsiteY1267" fmla="*/ 2074269 h 2801577"/>
                <a:gd name="connsiteX1268" fmla="*/ 431210 w 10032639"/>
                <a:gd name="connsiteY1268" fmla="*/ 2071028 h 2801577"/>
                <a:gd name="connsiteX1269" fmla="*/ 438049 w 10032639"/>
                <a:gd name="connsiteY1269" fmla="*/ 2063827 h 2801577"/>
                <a:gd name="connsiteX1270" fmla="*/ 448127 w 10032639"/>
                <a:gd name="connsiteY1270" fmla="*/ 2051946 h 2801577"/>
                <a:gd name="connsiteX1271" fmla="*/ 6205880 w 10032639"/>
                <a:gd name="connsiteY1271" fmla="*/ 2046780 h 2801577"/>
                <a:gd name="connsiteX1272" fmla="*/ 6178519 w 10032639"/>
                <a:gd name="connsiteY1272" fmla="*/ 2062258 h 2801577"/>
                <a:gd name="connsiteX1273" fmla="*/ 6091756 w 10032639"/>
                <a:gd name="connsiteY1273" fmla="*/ 2112652 h 2801577"/>
                <a:gd name="connsiteX1274" fmla="*/ 6005354 w 10032639"/>
                <a:gd name="connsiteY1274" fmla="*/ 2159446 h 2801577"/>
                <a:gd name="connsiteX1275" fmla="*/ 5878990 w 10032639"/>
                <a:gd name="connsiteY1275" fmla="*/ 2230357 h 2801577"/>
                <a:gd name="connsiteX1276" fmla="*/ 5743986 w 10032639"/>
                <a:gd name="connsiteY1276" fmla="*/ 2309907 h 2801577"/>
                <a:gd name="connsiteX1277" fmla="*/ 5745426 w 10032639"/>
                <a:gd name="connsiteY1277" fmla="*/ 2325385 h 2801577"/>
                <a:gd name="connsiteX1278" fmla="*/ 5743986 w 10032639"/>
                <a:gd name="connsiteY1278" fmla="*/ 2337623 h 2801577"/>
                <a:gd name="connsiteX1279" fmla="*/ 5768107 w 10032639"/>
                <a:gd name="connsiteY1279" fmla="*/ 2327185 h 2801577"/>
                <a:gd name="connsiteX1280" fmla="*/ 5788627 w 10032639"/>
                <a:gd name="connsiteY1280" fmla="*/ 2316746 h 2801577"/>
                <a:gd name="connsiteX1281" fmla="*/ 5800868 w 10032639"/>
                <a:gd name="connsiteY1281" fmla="*/ 2308107 h 2801577"/>
                <a:gd name="connsiteX1282" fmla="*/ 5814548 w 10032639"/>
                <a:gd name="connsiteY1282" fmla="*/ 2298028 h 2801577"/>
                <a:gd name="connsiteX1283" fmla="*/ 5842269 w 10032639"/>
                <a:gd name="connsiteY1283" fmla="*/ 2273551 h 2801577"/>
                <a:gd name="connsiteX1284" fmla="*/ 5859909 w 10032639"/>
                <a:gd name="connsiteY1284" fmla="*/ 2263113 h 2801577"/>
                <a:gd name="connsiteX1285" fmla="*/ 5877190 w 10032639"/>
                <a:gd name="connsiteY1285" fmla="*/ 2252674 h 2801577"/>
                <a:gd name="connsiteX1286" fmla="*/ 5906711 w 10032639"/>
                <a:gd name="connsiteY1286" fmla="*/ 2237196 h 2801577"/>
                <a:gd name="connsiteX1287" fmla="*/ 5920391 w 10032639"/>
                <a:gd name="connsiteY1287" fmla="*/ 2228557 h 2801577"/>
                <a:gd name="connsiteX1288" fmla="*/ 5934072 w 10032639"/>
                <a:gd name="connsiteY1288" fmla="*/ 2218118 h 2801577"/>
                <a:gd name="connsiteX1289" fmla="*/ 5961792 w 10032639"/>
                <a:gd name="connsiteY1289" fmla="*/ 2192202 h 2801577"/>
                <a:gd name="connsiteX1290" fmla="*/ 5965393 w 10032639"/>
                <a:gd name="connsiteY1290" fmla="*/ 2190402 h 2801577"/>
                <a:gd name="connsiteX1291" fmla="*/ 5996353 w 10032639"/>
                <a:gd name="connsiteY1291" fmla="*/ 2174924 h 2801577"/>
                <a:gd name="connsiteX1292" fmla="*/ 6027674 w 10032639"/>
                <a:gd name="connsiteY1292" fmla="*/ 2159446 h 2801577"/>
                <a:gd name="connsiteX1293" fmla="*/ 6058995 w 10032639"/>
                <a:gd name="connsiteY1293" fmla="*/ 2140368 h 2801577"/>
                <a:gd name="connsiteX1294" fmla="*/ 6089956 w 10032639"/>
                <a:gd name="connsiteY1294" fmla="*/ 2121291 h 2801577"/>
                <a:gd name="connsiteX1295" fmla="*/ 6126317 w 10032639"/>
                <a:gd name="connsiteY1295" fmla="*/ 2100413 h 2801577"/>
                <a:gd name="connsiteX1296" fmla="*/ 6166278 w 10032639"/>
                <a:gd name="connsiteY1296" fmla="*/ 2074496 h 2801577"/>
                <a:gd name="connsiteX1297" fmla="*/ 2256836 w 10032639"/>
                <a:gd name="connsiteY1297" fmla="*/ 2046545 h 2801577"/>
                <a:gd name="connsiteX1298" fmla="*/ 2244958 w 10032639"/>
                <a:gd name="connsiteY1298" fmla="*/ 2048345 h 2801577"/>
                <a:gd name="connsiteX1299" fmla="*/ 2234520 w 10032639"/>
                <a:gd name="connsiteY1299" fmla="*/ 2053746 h 2801577"/>
                <a:gd name="connsiteX1300" fmla="*/ 2208604 w 10032639"/>
                <a:gd name="connsiteY1300" fmla="*/ 2067428 h 2801577"/>
                <a:gd name="connsiteX1301" fmla="*/ 2232720 w 10032639"/>
                <a:gd name="connsiteY1301" fmla="*/ 2060587 h 2801577"/>
                <a:gd name="connsiteX1302" fmla="*/ 2246758 w 10032639"/>
                <a:gd name="connsiteY1302" fmla="*/ 2055186 h 2801577"/>
                <a:gd name="connsiteX1303" fmla="*/ 8193791 w 10032639"/>
                <a:gd name="connsiteY1303" fmla="*/ 2032580 h 2801577"/>
                <a:gd name="connsiteX1304" fmla="*/ 8157785 w 10032639"/>
                <a:gd name="connsiteY1304" fmla="*/ 2060308 h 2801577"/>
                <a:gd name="connsiteX1305" fmla="*/ 8034643 w 10032639"/>
                <a:gd name="connsiteY1305" fmla="*/ 2146732 h 2801577"/>
                <a:gd name="connsiteX1306" fmla="*/ 7925543 w 10032639"/>
                <a:gd name="connsiteY1306" fmla="*/ 2223074 h 2801577"/>
                <a:gd name="connsiteX1307" fmla="*/ 7932385 w 10032639"/>
                <a:gd name="connsiteY1307" fmla="*/ 2234958 h 2801577"/>
                <a:gd name="connsiteX1308" fmla="*/ 7942826 w 10032639"/>
                <a:gd name="connsiteY1308" fmla="*/ 2231717 h 2801577"/>
                <a:gd name="connsiteX1309" fmla="*/ 7951468 w 10032639"/>
                <a:gd name="connsiteY1309" fmla="*/ 2226315 h 2801577"/>
                <a:gd name="connsiteX1310" fmla="*/ 7965510 w 10032639"/>
                <a:gd name="connsiteY1310" fmla="*/ 2215872 h 2801577"/>
                <a:gd name="connsiteX1311" fmla="*/ 7980993 w 10032639"/>
                <a:gd name="connsiteY1311" fmla="*/ 2202188 h 2801577"/>
                <a:gd name="connsiteX1312" fmla="*/ 8000077 w 10032639"/>
                <a:gd name="connsiteY1312" fmla="*/ 2184903 h 2801577"/>
                <a:gd name="connsiteX1313" fmla="*/ 8017360 w 10032639"/>
                <a:gd name="connsiteY1313" fmla="*/ 2173020 h 2801577"/>
                <a:gd name="connsiteX1314" fmla="*/ 8031042 w 10032639"/>
                <a:gd name="connsiteY1314" fmla="*/ 2165818 h 2801577"/>
                <a:gd name="connsiteX1315" fmla="*/ 8048325 w 10032639"/>
                <a:gd name="connsiteY1315" fmla="*/ 2158976 h 2801577"/>
                <a:gd name="connsiteX1316" fmla="*/ 8046885 w 10032639"/>
                <a:gd name="connsiteY1316" fmla="*/ 2153934 h 2801577"/>
                <a:gd name="connsiteX1317" fmla="*/ 8048325 w 10032639"/>
                <a:gd name="connsiteY1317" fmla="*/ 2148533 h 2801577"/>
                <a:gd name="connsiteX1318" fmla="*/ 8053726 w 10032639"/>
                <a:gd name="connsiteY1318" fmla="*/ 2143491 h 2801577"/>
                <a:gd name="connsiteX1319" fmla="*/ 8058767 w 10032639"/>
                <a:gd name="connsiteY1319" fmla="*/ 2139891 h 2801577"/>
                <a:gd name="connsiteX1320" fmla="*/ 8064168 w 10032639"/>
                <a:gd name="connsiteY1320" fmla="*/ 2138090 h 2801577"/>
                <a:gd name="connsiteX1321" fmla="*/ 8074610 w 10032639"/>
                <a:gd name="connsiteY1321" fmla="*/ 2131248 h 2801577"/>
                <a:gd name="connsiteX1322" fmla="*/ 8086492 w 10032639"/>
                <a:gd name="connsiteY1322" fmla="*/ 2122606 h 2801577"/>
                <a:gd name="connsiteX1323" fmla="*/ 8095134 w 10032639"/>
                <a:gd name="connsiteY1323" fmla="*/ 2113963 h 2801577"/>
                <a:gd name="connsiteX1324" fmla="*/ 8110976 w 10032639"/>
                <a:gd name="connsiteY1324" fmla="*/ 2099919 h 2801577"/>
                <a:gd name="connsiteX1325" fmla="*/ 8131860 w 10032639"/>
                <a:gd name="connsiteY1325" fmla="*/ 2080834 h 2801577"/>
                <a:gd name="connsiteX1326" fmla="*/ 8149143 w 10032639"/>
                <a:gd name="connsiteY1326" fmla="*/ 2067150 h 2801577"/>
                <a:gd name="connsiteX1327" fmla="*/ 8166066 w 10032639"/>
                <a:gd name="connsiteY1327" fmla="*/ 2054906 h 2801577"/>
                <a:gd name="connsiteX1328" fmla="*/ 8169667 w 10032639"/>
                <a:gd name="connsiteY1328" fmla="*/ 2053466 h 2801577"/>
                <a:gd name="connsiteX1329" fmla="*/ 8180109 w 10032639"/>
                <a:gd name="connsiteY1329" fmla="*/ 2048064 h 2801577"/>
                <a:gd name="connsiteX1330" fmla="*/ 8186950 w 10032639"/>
                <a:gd name="connsiteY1330" fmla="*/ 2041222 h 2801577"/>
                <a:gd name="connsiteX1331" fmla="*/ 1708284 w 10032639"/>
                <a:gd name="connsiteY1331" fmla="*/ 2019181 h 2801577"/>
                <a:gd name="connsiteX1332" fmla="*/ 1687408 w 10032639"/>
                <a:gd name="connsiteY1332" fmla="*/ 2029262 h 2801577"/>
                <a:gd name="connsiteX1333" fmla="*/ 1692807 w 10032639"/>
                <a:gd name="connsiteY1333" fmla="*/ 2027822 h 2801577"/>
                <a:gd name="connsiteX1334" fmla="*/ 1699646 w 10032639"/>
                <a:gd name="connsiteY1334" fmla="*/ 2026022 h 2801577"/>
                <a:gd name="connsiteX1335" fmla="*/ 1704685 w 10032639"/>
                <a:gd name="connsiteY1335" fmla="*/ 2022421 h 2801577"/>
                <a:gd name="connsiteX1336" fmla="*/ 6268162 w 10032639"/>
                <a:gd name="connsiteY1336" fmla="*/ 2012224 h 2801577"/>
                <a:gd name="connsiteX1337" fmla="*/ 6212720 w 10032639"/>
                <a:gd name="connsiteY1337" fmla="*/ 2043540 h 2801577"/>
                <a:gd name="connsiteX1338" fmla="*/ 6228560 w 10032639"/>
                <a:gd name="connsiteY1338" fmla="*/ 2036341 h 2801577"/>
                <a:gd name="connsiteX1339" fmla="*/ 6252681 w 10032639"/>
                <a:gd name="connsiteY1339" fmla="*/ 2024463 h 2801577"/>
                <a:gd name="connsiteX1340" fmla="*/ 6261321 w 10032639"/>
                <a:gd name="connsiteY1340" fmla="*/ 2019063 h 2801577"/>
                <a:gd name="connsiteX1341" fmla="*/ 9305309 w 10032639"/>
                <a:gd name="connsiteY1341" fmla="*/ 2003051 h 2801577"/>
                <a:gd name="connsiteX1342" fmla="*/ 9267503 w 10032639"/>
                <a:gd name="connsiteY1342" fmla="*/ 2036181 h 2801577"/>
                <a:gd name="connsiteX1343" fmla="*/ 9276144 w 10032639"/>
                <a:gd name="connsiteY1343" fmla="*/ 2036181 h 2801577"/>
                <a:gd name="connsiteX1344" fmla="*/ 3208883 w 10032639"/>
                <a:gd name="connsiteY1344" fmla="*/ 1998298 h 2801577"/>
                <a:gd name="connsiteX1345" fmla="*/ 3165690 w 10032639"/>
                <a:gd name="connsiteY1345" fmla="*/ 2017380 h 2801577"/>
                <a:gd name="connsiteX1346" fmla="*/ 3112059 w 10032639"/>
                <a:gd name="connsiteY1346" fmla="*/ 2039704 h 2801577"/>
                <a:gd name="connsiteX1347" fmla="*/ 3108459 w 10032639"/>
                <a:gd name="connsiteY1347" fmla="*/ 2041504 h 2801577"/>
                <a:gd name="connsiteX1348" fmla="*/ 3113858 w 10032639"/>
                <a:gd name="connsiteY1348" fmla="*/ 2043304 h 2801577"/>
                <a:gd name="connsiteX1349" fmla="*/ 3118898 w 10032639"/>
                <a:gd name="connsiteY1349" fmla="*/ 2048345 h 2801577"/>
                <a:gd name="connsiteX1350" fmla="*/ 3165690 w 10032639"/>
                <a:gd name="connsiteY1350" fmla="*/ 2024221 h 2801577"/>
                <a:gd name="connsiteX1351" fmla="*/ 4545495 w 10032639"/>
                <a:gd name="connsiteY1351" fmla="*/ 1983055 h 2801577"/>
                <a:gd name="connsiteX1352" fmla="*/ 4438211 w 10032639"/>
                <a:gd name="connsiteY1352" fmla="*/ 2081689 h 2801577"/>
                <a:gd name="connsiteX1353" fmla="*/ 4440011 w 10032639"/>
                <a:gd name="connsiteY1353" fmla="*/ 2088528 h 2801577"/>
                <a:gd name="connsiteX1354" fmla="*/ 4453692 w 10032639"/>
                <a:gd name="connsiteY1354" fmla="*/ 2074849 h 2801577"/>
                <a:gd name="connsiteX1355" fmla="*/ 4469532 w 10032639"/>
                <a:gd name="connsiteY1355" fmla="*/ 2064410 h 2801577"/>
                <a:gd name="connsiteX1356" fmla="*/ 4483213 w 10032639"/>
                <a:gd name="connsiteY1356" fmla="*/ 2055771 h 2801577"/>
                <a:gd name="connsiteX1357" fmla="*/ 4495453 w 10032639"/>
                <a:gd name="connsiteY1357" fmla="*/ 2045331 h 2801577"/>
                <a:gd name="connsiteX1358" fmla="*/ 4505894 w 10032639"/>
                <a:gd name="connsiteY1358" fmla="*/ 2035252 h 2801577"/>
                <a:gd name="connsiteX1359" fmla="*/ 4512734 w 10032639"/>
                <a:gd name="connsiteY1359" fmla="*/ 2024813 h 2801577"/>
                <a:gd name="connsiteX1360" fmla="*/ 4531815 w 10032639"/>
                <a:gd name="connsiteY1360" fmla="*/ 2005734 h 2801577"/>
                <a:gd name="connsiteX1361" fmla="*/ 4535055 w 10032639"/>
                <a:gd name="connsiteY1361" fmla="*/ 2003934 h 2801577"/>
                <a:gd name="connsiteX1362" fmla="*/ 4538655 w 10032639"/>
                <a:gd name="connsiteY1362" fmla="*/ 2003934 h 2801577"/>
                <a:gd name="connsiteX1363" fmla="*/ 4541895 w 10032639"/>
                <a:gd name="connsiteY1363" fmla="*/ 1993495 h 2801577"/>
                <a:gd name="connsiteX1364" fmla="*/ 9623966 w 10032639"/>
                <a:gd name="connsiteY1364" fmla="*/ 1980725 h 2801577"/>
                <a:gd name="connsiteX1365" fmla="*/ 9603082 w 10032639"/>
                <a:gd name="connsiteY1365" fmla="*/ 1998010 h 2801577"/>
                <a:gd name="connsiteX1366" fmla="*/ 9509826 w 10032639"/>
                <a:gd name="connsiteY1366" fmla="*/ 2075792 h 2801577"/>
                <a:gd name="connsiteX1367" fmla="*/ 9406127 w 10032639"/>
                <a:gd name="connsiteY1367" fmla="*/ 2158976 h 2801577"/>
                <a:gd name="connsiteX1368" fmla="*/ 9327993 w 10032639"/>
                <a:gd name="connsiteY1368" fmla="*/ 2223074 h 2801577"/>
                <a:gd name="connsiteX1369" fmla="*/ 9252020 w 10032639"/>
                <a:gd name="connsiteY1369" fmla="*/ 2283572 h 2801577"/>
                <a:gd name="connsiteX1370" fmla="*/ 9153002 w 10032639"/>
                <a:gd name="connsiteY1370" fmla="*/ 2361354 h 2801577"/>
                <a:gd name="connsiteX1371" fmla="*/ 9118436 w 10032639"/>
                <a:gd name="connsiteY1371" fmla="*/ 2387641 h 2801577"/>
                <a:gd name="connsiteX1372" fmla="*/ 9094312 w 10032639"/>
                <a:gd name="connsiteY1372" fmla="*/ 2404926 h 2801577"/>
                <a:gd name="connsiteX1373" fmla="*/ 9090711 w 10032639"/>
                <a:gd name="connsiteY1373" fmla="*/ 2411768 h 2801577"/>
                <a:gd name="connsiteX1374" fmla="*/ 9090711 w 10032639"/>
                <a:gd name="connsiteY1374" fmla="*/ 2418610 h 2801577"/>
                <a:gd name="connsiteX1375" fmla="*/ 9090711 w 10032639"/>
                <a:gd name="connsiteY1375" fmla="*/ 2427613 h 2801577"/>
                <a:gd name="connsiteX1376" fmla="*/ 9092511 w 10032639"/>
                <a:gd name="connsiteY1376" fmla="*/ 2436255 h 2801577"/>
                <a:gd name="connsiteX1377" fmla="*/ 9104753 w 10032639"/>
                <a:gd name="connsiteY1377" fmla="*/ 2430854 h 2801577"/>
                <a:gd name="connsiteX1378" fmla="*/ 9116996 w 10032639"/>
                <a:gd name="connsiteY1378" fmla="*/ 2425812 h 2801577"/>
                <a:gd name="connsiteX1379" fmla="*/ 9127077 w 10032639"/>
                <a:gd name="connsiteY1379" fmla="*/ 2418610 h 2801577"/>
                <a:gd name="connsiteX1380" fmla="*/ 9137519 w 10032639"/>
                <a:gd name="connsiteY1380" fmla="*/ 2411768 h 2801577"/>
                <a:gd name="connsiteX1381" fmla="*/ 9191169 w 10032639"/>
                <a:gd name="connsiteY1381" fmla="*/ 2368556 h 2801577"/>
                <a:gd name="connsiteX1382" fmla="*/ 9250219 w 10032639"/>
                <a:gd name="connsiteY1382" fmla="*/ 2330385 h 2801577"/>
                <a:gd name="connsiteX1383" fmla="*/ 9307109 w 10032639"/>
                <a:gd name="connsiteY1383" fmla="*/ 2290774 h 2801577"/>
                <a:gd name="connsiteX1384" fmla="*/ 9362559 w 10032639"/>
                <a:gd name="connsiteY1384" fmla="*/ 2247201 h 2801577"/>
                <a:gd name="connsiteX1385" fmla="*/ 9416209 w 10032639"/>
                <a:gd name="connsiteY1385" fmla="*/ 2202188 h 2801577"/>
                <a:gd name="connsiteX1386" fmla="*/ 9518467 w 10032639"/>
                <a:gd name="connsiteY1386" fmla="*/ 2113963 h 2801577"/>
                <a:gd name="connsiteX1387" fmla="*/ 9620725 w 10032639"/>
                <a:gd name="connsiteY1387" fmla="*/ 2030779 h 2801577"/>
                <a:gd name="connsiteX1388" fmla="*/ 9618925 w 10032639"/>
                <a:gd name="connsiteY1388" fmla="*/ 2009893 h 2801577"/>
                <a:gd name="connsiteX1389" fmla="*/ 9622166 w 10032639"/>
                <a:gd name="connsiteY1389" fmla="*/ 1987567 h 2801577"/>
                <a:gd name="connsiteX1390" fmla="*/ 8386065 w 10032639"/>
                <a:gd name="connsiteY1390" fmla="*/ 1966681 h 2801577"/>
                <a:gd name="connsiteX1391" fmla="*/ 8365181 w 10032639"/>
                <a:gd name="connsiteY1391" fmla="*/ 1990808 h 2801577"/>
                <a:gd name="connsiteX1392" fmla="*/ 8342858 w 10032639"/>
                <a:gd name="connsiteY1392" fmla="*/ 2013494 h 2801577"/>
                <a:gd name="connsiteX1393" fmla="*/ 8316933 w 10032639"/>
                <a:gd name="connsiteY1393" fmla="*/ 2036181 h 2801577"/>
                <a:gd name="connsiteX1394" fmla="*/ 8291009 w 10032639"/>
                <a:gd name="connsiteY1394" fmla="*/ 2056707 h 2801577"/>
                <a:gd name="connsiteX1395" fmla="*/ 8230158 w 10032639"/>
                <a:gd name="connsiteY1395" fmla="*/ 2101720 h 2801577"/>
                <a:gd name="connsiteX1396" fmla="*/ 8176508 w 10032639"/>
                <a:gd name="connsiteY1396" fmla="*/ 2146732 h 2801577"/>
                <a:gd name="connsiteX1397" fmla="*/ 8173268 w 10032639"/>
                <a:gd name="connsiteY1397" fmla="*/ 2152134 h 2801577"/>
                <a:gd name="connsiteX1398" fmla="*/ 8185150 w 10032639"/>
                <a:gd name="connsiteY1398" fmla="*/ 2143491 h 2801577"/>
                <a:gd name="connsiteX1399" fmla="*/ 8204233 w 10032639"/>
                <a:gd name="connsiteY1399" fmla="*/ 2131248 h 2801577"/>
                <a:gd name="connsiteX1400" fmla="*/ 8223316 w 10032639"/>
                <a:gd name="connsiteY1400" fmla="*/ 2117204 h 2801577"/>
                <a:gd name="connsiteX1401" fmla="*/ 8256442 w 10032639"/>
                <a:gd name="connsiteY1401" fmla="*/ 2089476 h 2801577"/>
                <a:gd name="connsiteX1402" fmla="*/ 8261483 w 10032639"/>
                <a:gd name="connsiteY1402" fmla="*/ 2086235 h 2801577"/>
                <a:gd name="connsiteX1403" fmla="*/ 8266884 w 10032639"/>
                <a:gd name="connsiteY1403" fmla="*/ 2086235 h 2801577"/>
                <a:gd name="connsiteX1404" fmla="*/ 8273725 w 10032639"/>
                <a:gd name="connsiteY1404" fmla="*/ 2080834 h 2801577"/>
                <a:gd name="connsiteX1405" fmla="*/ 8280567 w 10032639"/>
                <a:gd name="connsiteY1405" fmla="*/ 2079393 h 2801577"/>
                <a:gd name="connsiteX1406" fmla="*/ 8291009 w 10032639"/>
                <a:gd name="connsiteY1406" fmla="*/ 2067150 h 2801577"/>
                <a:gd name="connsiteX1407" fmla="*/ 8304691 w 10032639"/>
                <a:gd name="connsiteY1407" fmla="*/ 2054906 h 2801577"/>
                <a:gd name="connsiteX1408" fmla="*/ 8318733 w 10032639"/>
                <a:gd name="connsiteY1408" fmla="*/ 2044823 h 2801577"/>
                <a:gd name="connsiteX1409" fmla="*/ 8336017 w 10032639"/>
                <a:gd name="connsiteY1409" fmla="*/ 2034380 h 2801577"/>
                <a:gd name="connsiteX1410" fmla="*/ 8349699 w 10032639"/>
                <a:gd name="connsiteY1410" fmla="*/ 2028979 h 2801577"/>
                <a:gd name="connsiteX1411" fmla="*/ 8363741 w 10032639"/>
                <a:gd name="connsiteY1411" fmla="*/ 2022137 h 2801577"/>
                <a:gd name="connsiteX1412" fmla="*/ 8375623 w 10032639"/>
                <a:gd name="connsiteY1412" fmla="*/ 2011694 h 2801577"/>
                <a:gd name="connsiteX1413" fmla="*/ 8389666 w 10032639"/>
                <a:gd name="connsiteY1413" fmla="*/ 1999810 h 2801577"/>
                <a:gd name="connsiteX1414" fmla="*/ 8389666 w 10032639"/>
                <a:gd name="connsiteY1414" fmla="*/ 1973523 h 2801577"/>
                <a:gd name="connsiteX1415" fmla="*/ 4910910 w 10032639"/>
                <a:gd name="connsiteY1415" fmla="*/ 1958937 h 2801577"/>
                <a:gd name="connsiteX1416" fmla="*/ 4869148 w 10032639"/>
                <a:gd name="connsiteY1416" fmla="*/ 1995294 h 2801577"/>
                <a:gd name="connsiteX1417" fmla="*/ 4830987 w 10032639"/>
                <a:gd name="connsiteY1417" fmla="*/ 2031652 h 2801577"/>
                <a:gd name="connsiteX1418" fmla="*/ 4812266 w 10032639"/>
                <a:gd name="connsiteY1418" fmla="*/ 2048931 h 2801577"/>
                <a:gd name="connsiteX1419" fmla="*/ 4791385 w 10032639"/>
                <a:gd name="connsiteY1419" fmla="*/ 2066210 h 2801577"/>
                <a:gd name="connsiteX1420" fmla="*/ 4769064 w 10032639"/>
                <a:gd name="connsiteY1420" fmla="*/ 2083489 h 2801577"/>
                <a:gd name="connsiteX1421" fmla="*/ 4746383 w 10032639"/>
                <a:gd name="connsiteY1421" fmla="*/ 2097168 h 2801577"/>
                <a:gd name="connsiteX1422" fmla="*/ 4749983 w 10032639"/>
                <a:gd name="connsiteY1422" fmla="*/ 2104367 h 2801577"/>
                <a:gd name="connsiteX1423" fmla="*/ 4751423 w 10032639"/>
                <a:gd name="connsiteY1423" fmla="*/ 2111207 h 2801577"/>
                <a:gd name="connsiteX1424" fmla="*/ 4749983 w 10032639"/>
                <a:gd name="connsiteY1424" fmla="*/ 2123446 h 2801577"/>
                <a:gd name="connsiteX1425" fmla="*/ 4767264 w 10032639"/>
                <a:gd name="connsiteY1425" fmla="*/ 2111207 h 2801577"/>
                <a:gd name="connsiteX1426" fmla="*/ 4782745 w 10032639"/>
                <a:gd name="connsiteY1426" fmla="*/ 2097168 h 2801577"/>
                <a:gd name="connsiteX1427" fmla="*/ 4796425 w 10032639"/>
                <a:gd name="connsiteY1427" fmla="*/ 2081689 h 2801577"/>
                <a:gd name="connsiteX1428" fmla="*/ 4808666 w 10032639"/>
                <a:gd name="connsiteY1428" fmla="*/ 2066210 h 2801577"/>
                <a:gd name="connsiteX1429" fmla="*/ 4817306 w 10032639"/>
                <a:gd name="connsiteY1429" fmla="*/ 2053971 h 2801577"/>
                <a:gd name="connsiteX1430" fmla="*/ 4825946 w 10032639"/>
                <a:gd name="connsiteY1430" fmla="*/ 2042091 h 2801577"/>
                <a:gd name="connsiteX1431" fmla="*/ 4836387 w 10032639"/>
                <a:gd name="connsiteY1431" fmla="*/ 2031652 h 2801577"/>
                <a:gd name="connsiteX1432" fmla="*/ 4848267 w 10032639"/>
                <a:gd name="connsiteY1432" fmla="*/ 2021213 h 2801577"/>
                <a:gd name="connsiteX1433" fmla="*/ 4860508 w 10032639"/>
                <a:gd name="connsiteY1433" fmla="*/ 2012573 h 2801577"/>
                <a:gd name="connsiteX1434" fmla="*/ 4872748 w 10032639"/>
                <a:gd name="connsiteY1434" fmla="*/ 2003934 h 2801577"/>
                <a:gd name="connsiteX1435" fmla="*/ 4902269 w 10032639"/>
                <a:gd name="connsiteY1435" fmla="*/ 1986655 h 2801577"/>
                <a:gd name="connsiteX1436" fmla="*/ 4905869 w 10032639"/>
                <a:gd name="connsiteY1436" fmla="*/ 1974416 h 2801577"/>
                <a:gd name="connsiteX1437" fmla="*/ 4910910 w 10032639"/>
                <a:gd name="connsiteY1437" fmla="*/ 1962177 h 2801577"/>
                <a:gd name="connsiteX1438" fmla="*/ 1840023 w 10032639"/>
                <a:gd name="connsiteY1438" fmla="*/ 1956531 h 2801577"/>
                <a:gd name="connsiteX1439" fmla="*/ 1741039 w 10032639"/>
                <a:gd name="connsiteY1439" fmla="*/ 2003338 h 2801577"/>
                <a:gd name="connsiteX1440" fmla="*/ 1751478 w 10032639"/>
                <a:gd name="connsiteY1440" fmla="*/ 2003338 h 2801577"/>
                <a:gd name="connsiteX1441" fmla="*/ 1763716 w 10032639"/>
                <a:gd name="connsiteY1441" fmla="*/ 2000098 h 2801577"/>
                <a:gd name="connsiteX1442" fmla="*/ 1775594 w 10032639"/>
                <a:gd name="connsiteY1442" fmla="*/ 1994697 h 2801577"/>
                <a:gd name="connsiteX1443" fmla="*/ 1787832 w 10032639"/>
                <a:gd name="connsiteY1443" fmla="*/ 1986056 h 2801577"/>
                <a:gd name="connsiteX1444" fmla="*/ 621260 w 10032639"/>
                <a:gd name="connsiteY1444" fmla="*/ 1949690 h 2801577"/>
                <a:gd name="connsiteX1445" fmla="*/ 619460 w 10032639"/>
                <a:gd name="connsiteY1445" fmla="*/ 1951491 h 2801577"/>
                <a:gd name="connsiteX1446" fmla="*/ 621260 w 10032639"/>
                <a:gd name="connsiteY1446" fmla="*/ 1951491 h 2801577"/>
                <a:gd name="connsiteX1447" fmla="*/ 3350700 w 10032639"/>
                <a:gd name="connsiteY1447" fmla="*/ 1946090 h 2801577"/>
                <a:gd name="connsiteX1448" fmla="*/ 3335223 w 10032639"/>
                <a:gd name="connsiteY1448" fmla="*/ 1951491 h 2801577"/>
                <a:gd name="connsiteX1449" fmla="*/ 3342062 w 10032639"/>
                <a:gd name="connsiteY1449" fmla="*/ 1951491 h 2801577"/>
                <a:gd name="connsiteX1450" fmla="*/ 3349261 w 10032639"/>
                <a:gd name="connsiteY1450" fmla="*/ 1951491 h 2801577"/>
                <a:gd name="connsiteX1451" fmla="*/ 7158108 w 10032639"/>
                <a:gd name="connsiteY1451" fmla="*/ 1941313 h 2801577"/>
                <a:gd name="connsiteX1452" fmla="*/ 7142628 w 10032639"/>
                <a:gd name="connsiteY1452" fmla="*/ 1948152 h 2801577"/>
                <a:gd name="connsiteX1453" fmla="*/ 7092226 w 10032639"/>
                <a:gd name="connsiteY1453" fmla="*/ 1979468 h 2801577"/>
                <a:gd name="connsiteX1454" fmla="*/ 7040385 w 10032639"/>
                <a:gd name="connsiteY1454" fmla="*/ 2010425 h 2801577"/>
                <a:gd name="connsiteX1455" fmla="*/ 7009424 w 10032639"/>
                <a:gd name="connsiteY1455" fmla="*/ 2029502 h 2801577"/>
                <a:gd name="connsiteX1456" fmla="*/ 6979903 w 10032639"/>
                <a:gd name="connsiteY1456" fmla="*/ 2048580 h 2801577"/>
                <a:gd name="connsiteX1457" fmla="*/ 6971263 w 10032639"/>
                <a:gd name="connsiteY1457" fmla="*/ 2053619 h 2801577"/>
                <a:gd name="connsiteX1458" fmla="*/ 6964062 w 10032639"/>
                <a:gd name="connsiteY1458" fmla="*/ 2060818 h 2801577"/>
                <a:gd name="connsiteX1459" fmla="*/ 6960822 w 10032639"/>
                <a:gd name="connsiteY1459" fmla="*/ 2067657 h 2801577"/>
                <a:gd name="connsiteX1460" fmla="*/ 6959022 w 10032639"/>
                <a:gd name="connsiteY1460" fmla="*/ 2078096 h 2801577"/>
                <a:gd name="connsiteX1461" fmla="*/ 6965862 w 10032639"/>
                <a:gd name="connsiteY1461" fmla="*/ 2070897 h 2801577"/>
                <a:gd name="connsiteX1462" fmla="*/ 6972703 w 10032639"/>
                <a:gd name="connsiteY1462" fmla="*/ 2062258 h 2801577"/>
                <a:gd name="connsiteX1463" fmla="*/ 6979903 w 10032639"/>
                <a:gd name="connsiteY1463" fmla="*/ 2055419 h 2801577"/>
                <a:gd name="connsiteX1464" fmla="*/ 6984943 w 10032639"/>
                <a:gd name="connsiteY1464" fmla="*/ 2048580 h 2801577"/>
                <a:gd name="connsiteX1465" fmla="*/ 6992143 w 10032639"/>
                <a:gd name="connsiteY1465" fmla="*/ 2043540 h 2801577"/>
                <a:gd name="connsiteX1466" fmla="*/ 7000783 w 10032639"/>
                <a:gd name="connsiteY1466" fmla="*/ 2039941 h 2801577"/>
                <a:gd name="connsiteX1467" fmla="*/ 7018064 w 10032639"/>
                <a:gd name="connsiteY1467" fmla="*/ 2034901 h 2801577"/>
                <a:gd name="connsiteX1468" fmla="*/ 7036784 w 10032639"/>
                <a:gd name="connsiteY1468" fmla="*/ 2031302 h 2801577"/>
                <a:gd name="connsiteX1469" fmla="*/ 7061265 w 10032639"/>
                <a:gd name="connsiteY1469" fmla="*/ 2010425 h 2801577"/>
                <a:gd name="connsiteX1470" fmla="*/ 7087186 w 10032639"/>
                <a:gd name="connsiteY1470" fmla="*/ 1989547 h 2801577"/>
                <a:gd name="connsiteX1471" fmla="*/ 7149468 w 10032639"/>
                <a:gd name="connsiteY1471" fmla="*/ 1946353 h 2801577"/>
                <a:gd name="connsiteX1472" fmla="*/ 4595897 w 10032639"/>
                <a:gd name="connsiteY1472" fmla="*/ 1939858 h 2801577"/>
                <a:gd name="connsiteX1473" fmla="*/ 4586897 w 10032639"/>
                <a:gd name="connsiteY1473" fmla="*/ 1946698 h 2801577"/>
                <a:gd name="connsiteX1474" fmla="*/ 4595897 w 10032639"/>
                <a:gd name="connsiteY1474" fmla="*/ 1941658 h 2801577"/>
                <a:gd name="connsiteX1475" fmla="*/ 2918050 w 10032639"/>
                <a:gd name="connsiteY1475" fmla="*/ 1930608 h 2801577"/>
                <a:gd name="connsiteX1476" fmla="*/ 2914810 w 10032639"/>
                <a:gd name="connsiteY1476" fmla="*/ 1942849 h 2801577"/>
                <a:gd name="connsiteX1477" fmla="*/ 2913011 w 10032639"/>
                <a:gd name="connsiteY1477" fmla="*/ 1951491 h 2801577"/>
                <a:gd name="connsiteX1478" fmla="*/ 2924889 w 10032639"/>
                <a:gd name="connsiteY1478" fmla="*/ 1946090 h 2801577"/>
                <a:gd name="connsiteX1479" fmla="*/ 2930288 w 10032639"/>
                <a:gd name="connsiteY1479" fmla="*/ 1942849 h 2801577"/>
                <a:gd name="connsiteX1480" fmla="*/ 2924889 w 10032639"/>
                <a:gd name="connsiteY1480" fmla="*/ 1937449 h 2801577"/>
                <a:gd name="connsiteX1481" fmla="*/ 2921650 w 10032639"/>
                <a:gd name="connsiteY1481" fmla="*/ 1935648 h 2801577"/>
                <a:gd name="connsiteX1482" fmla="*/ 1896894 w 10032639"/>
                <a:gd name="connsiteY1482" fmla="*/ 1930608 h 2801577"/>
                <a:gd name="connsiteX1483" fmla="*/ 1881417 w 10032639"/>
                <a:gd name="connsiteY1483" fmla="*/ 1937449 h 2801577"/>
                <a:gd name="connsiteX1484" fmla="*/ 1888255 w 10032639"/>
                <a:gd name="connsiteY1484" fmla="*/ 1937449 h 2801577"/>
                <a:gd name="connsiteX1485" fmla="*/ 1891495 w 10032639"/>
                <a:gd name="connsiteY1485" fmla="*/ 1937449 h 2801577"/>
                <a:gd name="connsiteX1486" fmla="*/ 1895095 w 10032639"/>
                <a:gd name="connsiteY1486" fmla="*/ 1934208 h 2801577"/>
                <a:gd name="connsiteX1487" fmla="*/ 4512734 w 10032639"/>
                <a:gd name="connsiteY1487" fmla="*/ 1922579 h 2801577"/>
                <a:gd name="connsiteX1488" fmla="*/ 4497253 w 10032639"/>
                <a:gd name="connsiteY1488" fmla="*/ 1936258 h 2801577"/>
                <a:gd name="connsiteX1489" fmla="*/ 4505894 w 10032639"/>
                <a:gd name="connsiteY1489" fmla="*/ 1934458 h 2801577"/>
                <a:gd name="connsiteX1490" fmla="*/ 3202044 w 10032639"/>
                <a:gd name="connsiteY1490" fmla="*/ 1916925 h 2801577"/>
                <a:gd name="connsiteX1491" fmla="*/ 3175768 w 10032639"/>
                <a:gd name="connsiteY1491" fmla="*/ 1925567 h 2801577"/>
                <a:gd name="connsiteX1492" fmla="*/ 3148053 w 10032639"/>
                <a:gd name="connsiteY1492" fmla="*/ 1934208 h 2801577"/>
                <a:gd name="connsiteX1493" fmla="*/ 3118898 w 10032639"/>
                <a:gd name="connsiteY1493" fmla="*/ 1944290 h 2801577"/>
                <a:gd name="connsiteX1494" fmla="*/ 3089383 w 10032639"/>
                <a:gd name="connsiteY1494" fmla="*/ 1958332 h 2801577"/>
                <a:gd name="connsiteX1495" fmla="*/ 3059867 w 10032639"/>
                <a:gd name="connsiteY1495" fmla="*/ 1973814 h 2801577"/>
                <a:gd name="connsiteX1496" fmla="*/ 3021713 w 10032639"/>
                <a:gd name="connsiteY1496" fmla="*/ 1992897 h 2801577"/>
                <a:gd name="connsiteX1497" fmla="*/ 3039350 w 10032639"/>
                <a:gd name="connsiteY1497" fmla="*/ 1986056 h 2801577"/>
                <a:gd name="connsiteX1498" fmla="*/ 3059867 w 10032639"/>
                <a:gd name="connsiteY1498" fmla="*/ 1979215 h 2801577"/>
                <a:gd name="connsiteX1499" fmla="*/ 3108459 w 10032639"/>
                <a:gd name="connsiteY1499" fmla="*/ 1961572 h 2801577"/>
                <a:gd name="connsiteX1500" fmla="*/ 3132575 w 10032639"/>
                <a:gd name="connsiteY1500" fmla="*/ 1952931 h 2801577"/>
                <a:gd name="connsiteX1501" fmla="*/ 3153452 w 10032639"/>
                <a:gd name="connsiteY1501" fmla="*/ 1942849 h 2801577"/>
                <a:gd name="connsiteX1502" fmla="*/ 3193406 w 10032639"/>
                <a:gd name="connsiteY1502" fmla="*/ 1920166 h 2801577"/>
                <a:gd name="connsiteX1503" fmla="*/ 1962763 w 10032639"/>
                <a:gd name="connsiteY1503" fmla="*/ 1897843 h 2801577"/>
                <a:gd name="connsiteX1504" fmla="*/ 1941887 w 10032639"/>
                <a:gd name="connsiteY1504" fmla="*/ 1908284 h 2801577"/>
                <a:gd name="connsiteX1505" fmla="*/ 1938647 w 10032639"/>
                <a:gd name="connsiteY1505" fmla="*/ 1910084 h 2801577"/>
                <a:gd name="connsiteX1506" fmla="*/ 1941887 w 10032639"/>
                <a:gd name="connsiteY1506" fmla="*/ 1911525 h 2801577"/>
                <a:gd name="connsiteX1507" fmla="*/ 3290230 w 10032639"/>
                <a:gd name="connsiteY1507" fmla="*/ 1885601 h 2801577"/>
                <a:gd name="connsiteX1508" fmla="*/ 3252076 w 10032639"/>
                <a:gd name="connsiteY1508" fmla="*/ 1899643 h 2801577"/>
                <a:gd name="connsiteX1509" fmla="*/ 3269354 w 10032639"/>
                <a:gd name="connsiteY1509" fmla="*/ 1896042 h 2801577"/>
                <a:gd name="connsiteX1510" fmla="*/ 3284831 w 10032639"/>
                <a:gd name="connsiteY1510" fmla="*/ 1896042 h 2801577"/>
                <a:gd name="connsiteX1511" fmla="*/ 8072810 w 10032639"/>
                <a:gd name="connsiteY1511" fmla="*/ 1885298 h 2801577"/>
                <a:gd name="connsiteX1512" fmla="*/ 8069209 w 10032639"/>
                <a:gd name="connsiteY1512" fmla="*/ 1887098 h 2801577"/>
                <a:gd name="connsiteX1513" fmla="*/ 8013759 w 10032639"/>
                <a:gd name="connsiteY1513" fmla="*/ 1933912 h 2801577"/>
                <a:gd name="connsiteX1514" fmla="*/ 8041484 w 10032639"/>
                <a:gd name="connsiteY1514" fmla="*/ 1918427 h 2801577"/>
                <a:gd name="connsiteX1515" fmla="*/ 8072810 w 10032639"/>
                <a:gd name="connsiteY1515" fmla="*/ 1904383 h 2801577"/>
                <a:gd name="connsiteX1516" fmla="*/ 8071009 w 10032639"/>
                <a:gd name="connsiteY1516" fmla="*/ 1901142 h 2801577"/>
                <a:gd name="connsiteX1517" fmla="*/ 8069209 w 10032639"/>
                <a:gd name="connsiteY1517" fmla="*/ 1895741 h 2801577"/>
                <a:gd name="connsiteX1518" fmla="*/ 8071009 w 10032639"/>
                <a:gd name="connsiteY1518" fmla="*/ 1890699 h 2801577"/>
                <a:gd name="connsiteX1519" fmla="*/ 744360 w 10032639"/>
                <a:gd name="connsiteY1519" fmla="*/ 1875159 h 2801577"/>
                <a:gd name="connsiteX1520" fmla="*/ 733921 w 10032639"/>
                <a:gd name="connsiteY1520" fmla="*/ 1880560 h 2801577"/>
                <a:gd name="connsiteX1521" fmla="*/ 733921 w 10032639"/>
                <a:gd name="connsiteY1521" fmla="*/ 1882360 h 2801577"/>
                <a:gd name="connsiteX1522" fmla="*/ 718444 w 10032639"/>
                <a:gd name="connsiteY1522" fmla="*/ 1891002 h 2801577"/>
                <a:gd name="connsiteX1523" fmla="*/ 732122 w 10032639"/>
                <a:gd name="connsiteY1523" fmla="*/ 1887401 h 2801577"/>
                <a:gd name="connsiteX1524" fmla="*/ 1505637 w 10032639"/>
                <a:gd name="connsiteY1524" fmla="*/ 1873719 h 2801577"/>
                <a:gd name="connsiteX1525" fmla="*/ 1481521 w 10032639"/>
                <a:gd name="connsiteY1525" fmla="*/ 1887401 h 2801577"/>
                <a:gd name="connsiteX1526" fmla="*/ 1477922 w 10032639"/>
                <a:gd name="connsiteY1526" fmla="*/ 1889201 h 2801577"/>
                <a:gd name="connsiteX1527" fmla="*/ 1466043 w 10032639"/>
                <a:gd name="connsiteY1527" fmla="*/ 1896042 h 2801577"/>
                <a:gd name="connsiteX1528" fmla="*/ 1450206 w 10032639"/>
                <a:gd name="connsiteY1528" fmla="*/ 1901443 h 2801577"/>
                <a:gd name="connsiteX1529" fmla="*/ 1438328 w 10032639"/>
                <a:gd name="connsiteY1529" fmla="*/ 1906484 h 2801577"/>
                <a:gd name="connsiteX1530" fmla="*/ 1427890 w 10032639"/>
                <a:gd name="connsiteY1530" fmla="*/ 1911525 h 2801577"/>
                <a:gd name="connsiteX1531" fmla="*/ 1422850 w 10032639"/>
                <a:gd name="connsiteY1531" fmla="*/ 1916925 h 2801577"/>
                <a:gd name="connsiteX1532" fmla="*/ 1438328 w 10032639"/>
                <a:gd name="connsiteY1532" fmla="*/ 1908284 h 2801577"/>
                <a:gd name="connsiteX1533" fmla="*/ 1455605 w 10032639"/>
                <a:gd name="connsiteY1533" fmla="*/ 1899643 h 2801577"/>
                <a:gd name="connsiteX1534" fmla="*/ 1472882 w 10032639"/>
                <a:gd name="connsiteY1534" fmla="*/ 1894242 h 2801577"/>
                <a:gd name="connsiteX1535" fmla="*/ 1491959 w 10032639"/>
                <a:gd name="connsiteY1535" fmla="*/ 1889201 h 2801577"/>
                <a:gd name="connsiteX1536" fmla="*/ 1498798 w 10032639"/>
                <a:gd name="connsiteY1536" fmla="*/ 1880560 h 2801577"/>
                <a:gd name="connsiteX1537" fmla="*/ 1689208 w 10032639"/>
                <a:gd name="connsiteY1537" fmla="*/ 1870119 h 2801577"/>
                <a:gd name="connsiteX1538" fmla="*/ 1658253 w 10032639"/>
                <a:gd name="connsiteY1538" fmla="*/ 1882360 h 2801577"/>
                <a:gd name="connsiteX1539" fmla="*/ 1602462 w 10032639"/>
                <a:gd name="connsiteY1539" fmla="*/ 1910084 h 2801577"/>
                <a:gd name="connsiteX1540" fmla="*/ 1547390 w 10032639"/>
                <a:gd name="connsiteY1540" fmla="*/ 1939249 h 2801577"/>
                <a:gd name="connsiteX1541" fmla="*/ 1597423 w 10032639"/>
                <a:gd name="connsiteY1541" fmla="*/ 1916925 h 2801577"/>
                <a:gd name="connsiteX1542" fmla="*/ 1644215 w 10032639"/>
                <a:gd name="connsiteY1542" fmla="*/ 1892802 h 2801577"/>
                <a:gd name="connsiteX1543" fmla="*/ 3565226 w 10032639"/>
                <a:gd name="connsiteY1543" fmla="*/ 1854636 h 2801577"/>
                <a:gd name="connsiteX1544" fmla="*/ 3523832 w 10032639"/>
                <a:gd name="connsiteY1544" fmla="*/ 1868318 h 2801577"/>
                <a:gd name="connsiteX1545" fmla="*/ 3487478 w 10032639"/>
                <a:gd name="connsiteY1545" fmla="*/ 1883801 h 2801577"/>
                <a:gd name="connsiteX1546" fmla="*/ 3451124 w 10032639"/>
                <a:gd name="connsiteY1546" fmla="*/ 1899643 h 2801577"/>
                <a:gd name="connsiteX1547" fmla="*/ 3419809 w 10032639"/>
                <a:gd name="connsiteY1547" fmla="*/ 1916925 h 2801577"/>
                <a:gd name="connsiteX1548" fmla="*/ 3419809 w 10032639"/>
                <a:gd name="connsiteY1548" fmla="*/ 1920166 h 2801577"/>
                <a:gd name="connsiteX1549" fmla="*/ 3447525 w 10032639"/>
                <a:gd name="connsiteY1549" fmla="*/ 1908284 h 2801577"/>
                <a:gd name="connsiteX1550" fmla="*/ 3477040 w 10032639"/>
                <a:gd name="connsiteY1550" fmla="*/ 1894242 h 2801577"/>
                <a:gd name="connsiteX1551" fmla="*/ 3497917 w 10032639"/>
                <a:gd name="connsiteY1551" fmla="*/ 1882360 h 2801577"/>
                <a:gd name="connsiteX1552" fmla="*/ 3518793 w 10032639"/>
                <a:gd name="connsiteY1552" fmla="*/ 1873719 h 2801577"/>
                <a:gd name="connsiteX1553" fmla="*/ 3541110 w 10032639"/>
                <a:gd name="connsiteY1553" fmla="*/ 1866518 h 2801577"/>
                <a:gd name="connsiteX1554" fmla="*/ 3561986 w 10032639"/>
                <a:gd name="connsiteY1554" fmla="*/ 1863277 h 2801577"/>
                <a:gd name="connsiteX1555" fmla="*/ 1554229 w 10032639"/>
                <a:gd name="connsiteY1555" fmla="*/ 1852836 h 2801577"/>
                <a:gd name="connsiteX1556" fmla="*/ 1533353 w 10032639"/>
                <a:gd name="connsiteY1556" fmla="*/ 1859677 h 2801577"/>
                <a:gd name="connsiteX1557" fmla="*/ 1521475 w 10032639"/>
                <a:gd name="connsiteY1557" fmla="*/ 1864718 h 2801577"/>
                <a:gd name="connsiteX1558" fmla="*/ 1533353 w 10032639"/>
                <a:gd name="connsiteY1558" fmla="*/ 1861477 h 2801577"/>
                <a:gd name="connsiteX1559" fmla="*/ 1545591 w 10032639"/>
                <a:gd name="connsiteY1559" fmla="*/ 1861477 h 2801577"/>
                <a:gd name="connsiteX1560" fmla="*/ 1914172 w 10032639"/>
                <a:gd name="connsiteY1560" fmla="*/ 1840594 h 2801577"/>
                <a:gd name="connsiteX1561" fmla="*/ 1870978 w 10032639"/>
                <a:gd name="connsiteY1561" fmla="*/ 1863277 h 2801577"/>
                <a:gd name="connsiteX1562" fmla="*/ 1857300 w 10032639"/>
                <a:gd name="connsiteY1562" fmla="*/ 1868318 h 2801577"/>
                <a:gd name="connsiteX1563" fmla="*/ 1870978 w 10032639"/>
                <a:gd name="connsiteY1563" fmla="*/ 1866518 h 2801577"/>
                <a:gd name="connsiteX1564" fmla="*/ 1888255 w 10032639"/>
                <a:gd name="connsiteY1564" fmla="*/ 1861477 h 2801577"/>
                <a:gd name="connsiteX1565" fmla="*/ 1893295 w 10032639"/>
                <a:gd name="connsiteY1565" fmla="*/ 1857877 h 2801577"/>
                <a:gd name="connsiteX1566" fmla="*/ 1900134 w 10032639"/>
                <a:gd name="connsiteY1566" fmla="*/ 1852836 h 2801577"/>
                <a:gd name="connsiteX1567" fmla="*/ 9620725 w 10032639"/>
                <a:gd name="connsiteY1567" fmla="*/ 1840285 h 2801577"/>
                <a:gd name="connsiteX1568" fmla="*/ 9582559 w 10032639"/>
                <a:gd name="connsiteY1568" fmla="*/ 1876655 h 2801577"/>
                <a:gd name="connsiteX1569" fmla="*/ 9544392 w 10032639"/>
                <a:gd name="connsiteY1569" fmla="*/ 1911225 h 2801577"/>
                <a:gd name="connsiteX1570" fmla="*/ 9506225 w 10032639"/>
                <a:gd name="connsiteY1570" fmla="*/ 1945795 h 2801577"/>
                <a:gd name="connsiteX1571" fmla="*/ 9466618 w 10032639"/>
                <a:gd name="connsiteY1571" fmla="*/ 1978924 h 2801577"/>
                <a:gd name="connsiteX1572" fmla="*/ 9424851 w 10032639"/>
                <a:gd name="connsiteY1572" fmla="*/ 2011694 h 2801577"/>
                <a:gd name="connsiteX1573" fmla="*/ 9385243 w 10032639"/>
                <a:gd name="connsiteY1573" fmla="*/ 2043023 h 2801577"/>
                <a:gd name="connsiteX1574" fmla="*/ 9343476 w 10032639"/>
                <a:gd name="connsiteY1574" fmla="*/ 2072191 h 2801577"/>
                <a:gd name="connsiteX1575" fmla="*/ 9302069 w 10032639"/>
                <a:gd name="connsiteY1575" fmla="*/ 2101720 h 2801577"/>
                <a:gd name="connsiteX1576" fmla="*/ 9208452 w 10032639"/>
                <a:gd name="connsiteY1576" fmla="*/ 2169419 h 2801577"/>
                <a:gd name="connsiteX1577" fmla="*/ 9118436 w 10032639"/>
                <a:gd name="connsiteY1577" fmla="*/ 2238559 h 2801577"/>
                <a:gd name="connsiteX1578" fmla="*/ 9033461 w 10032639"/>
                <a:gd name="connsiteY1578" fmla="*/ 2309499 h 2801577"/>
                <a:gd name="connsiteX1579" fmla="*/ 8950646 w 10032639"/>
                <a:gd name="connsiteY1579" fmla="*/ 2384040 h 2801577"/>
                <a:gd name="connsiteX1580" fmla="*/ 8893396 w 10032639"/>
                <a:gd name="connsiteY1580" fmla="*/ 2418610 h 2801577"/>
                <a:gd name="connsiteX1581" fmla="*/ 8837946 w 10032639"/>
                <a:gd name="connsiteY1581" fmla="*/ 2454981 h 2801577"/>
                <a:gd name="connsiteX1582" fmla="*/ 8798339 w 10032639"/>
                <a:gd name="connsiteY1582" fmla="*/ 2482709 h 2801577"/>
                <a:gd name="connsiteX1583" fmla="*/ 8806980 w 10032639"/>
                <a:gd name="connsiteY1583" fmla="*/ 2486310 h 2801577"/>
                <a:gd name="connsiteX1584" fmla="*/ 8813821 w 10032639"/>
                <a:gd name="connsiteY1584" fmla="*/ 2487750 h 2801577"/>
                <a:gd name="connsiteX1585" fmla="*/ 8824263 w 10032639"/>
                <a:gd name="connsiteY1585" fmla="*/ 2479108 h 2801577"/>
                <a:gd name="connsiteX1586" fmla="*/ 8872512 w 10032639"/>
                <a:gd name="connsiteY1586" fmla="*/ 2441297 h 2801577"/>
                <a:gd name="connsiteX1587" fmla="*/ 8919320 w 10032639"/>
                <a:gd name="connsiteY1587" fmla="*/ 2406727 h 2801577"/>
                <a:gd name="connsiteX1588" fmla="*/ 8964328 w 10032639"/>
                <a:gd name="connsiteY1588" fmla="*/ 2375398 h 2801577"/>
                <a:gd name="connsiteX1589" fmla="*/ 9009336 w 10032639"/>
                <a:gd name="connsiteY1589" fmla="*/ 2345869 h 2801577"/>
                <a:gd name="connsiteX1590" fmla="*/ 9056145 w 10032639"/>
                <a:gd name="connsiteY1590" fmla="*/ 2313100 h 2801577"/>
                <a:gd name="connsiteX1591" fmla="*/ 9102953 w 10032639"/>
                <a:gd name="connsiteY1591" fmla="*/ 2280331 h 2801577"/>
                <a:gd name="connsiteX1592" fmla="*/ 9147961 w 10032639"/>
                <a:gd name="connsiteY1592" fmla="*/ 2245401 h 2801577"/>
                <a:gd name="connsiteX1593" fmla="*/ 9191169 w 10032639"/>
                <a:gd name="connsiteY1593" fmla="*/ 2209030 h 2801577"/>
                <a:gd name="connsiteX1594" fmla="*/ 9196210 w 10032639"/>
                <a:gd name="connsiteY1594" fmla="*/ 2203989 h 2801577"/>
                <a:gd name="connsiteX1595" fmla="*/ 9205211 w 10032639"/>
                <a:gd name="connsiteY1595" fmla="*/ 2205789 h 2801577"/>
                <a:gd name="connsiteX1596" fmla="*/ 9213853 w 10032639"/>
                <a:gd name="connsiteY1596" fmla="*/ 2207230 h 2801577"/>
                <a:gd name="connsiteX1597" fmla="*/ 9218894 w 10032639"/>
                <a:gd name="connsiteY1597" fmla="*/ 2207230 h 2801577"/>
                <a:gd name="connsiteX1598" fmla="*/ 9220694 w 10032639"/>
                <a:gd name="connsiteY1598" fmla="*/ 2205789 h 2801577"/>
                <a:gd name="connsiteX1599" fmla="*/ 9222494 w 10032639"/>
                <a:gd name="connsiteY1599" fmla="*/ 2203989 h 2801577"/>
                <a:gd name="connsiteX1600" fmla="*/ 9236177 w 10032639"/>
                <a:gd name="connsiteY1600" fmla="*/ 2186704 h 2801577"/>
                <a:gd name="connsiteX1601" fmla="*/ 9248419 w 10032639"/>
                <a:gd name="connsiteY1601" fmla="*/ 2174460 h 2801577"/>
                <a:gd name="connsiteX1602" fmla="*/ 9250219 w 10032639"/>
                <a:gd name="connsiteY1602" fmla="*/ 2171219 h 2801577"/>
                <a:gd name="connsiteX1603" fmla="*/ 9255260 w 10032639"/>
                <a:gd name="connsiteY1603" fmla="*/ 2171219 h 2801577"/>
                <a:gd name="connsiteX1604" fmla="*/ 9260661 w 10032639"/>
                <a:gd name="connsiteY1604" fmla="*/ 2169419 h 2801577"/>
                <a:gd name="connsiteX1605" fmla="*/ 9260661 w 10032639"/>
                <a:gd name="connsiteY1605" fmla="*/ 2167618 h 2801577"/>
                <a:gd name="connsiteX1606" fmla="*/ 9279385 w 10032639"/>
                <a:gd name="connsiteY1606" fmla="*/ 2150333 h 2801577"/>
                <a:gd name="connsiteX1607" fmla="*/ 9284785 w 10032639"/>
                <a:gd name="connsiteY1607" fmla="*/ 2145292 h 2801577"/>
                <a:gd name="connsiteX1608" fmla="*/ 9288026 w 10032639"/>
                <a:gd name="connsiteY1608" fmla="*/ 2141691 h 2801577"/>
                <a:gd name="connsiteX1609" fmla="*/ 9371201 w 10032639"/>
                <a:gd name="connsiteY1609" fmla="*/ 2072191 h 2801577"/>
                <a:gd name="connsiteX1610" fmla="*/ 9463017 w 10032639"/>
                <a:gd name="connsiteY1610" fmla="*/ 2001251 h 2801577"/>
                <a:gd name="connsiteX1611" fmla="*/ 9508025 w 10032639"/>
                <a:gd name="connsiteY1611" fmla="*/ 1968481 h 2801577"/>
                <a:gd name="connsiteX1612" fmla="*/ 9549793 w 10032639"/>
                <a:gd name="connsiteY1612" fmla="*/ 1933912 h 2801577"/>
                <a:gd name="connsiteX1613" fmla="*/ 9589400 w 10032639"/>
                <a:gd name="connsiteY1613" fmla="*/ 1899342 h 2801577"/>
                <a:gd name="connsiteX1614" fmla="*/ 9625766 w 10032639"/>
                <a:gd name="connsiteY1614" fmla="*/ 1862971 h 2801577"/>
                <a:gd name="connsiteX1615" fmla="*/ 9620725 w 10032639"/>
                <a:gd name="connsiteY1615" fmla="*/ 1852528 h 2801577"/>
                <a:gd name="connsiteX1616" fmla="*/ 4611378 w 10032639"/>
                <a:gd name="connsiteY1616" fmla="*/ 1834025 h 2801577"/>
                <a:gd name="connsiteX1617" fmla="*/ 4581857 w 10032639"/>
                <a:gd name="connsiteY1617" fmla="*/ 1860303 h 2801577"/>
                <a:gd name="connsiteX1618" fmla="*/ 4602737 w 10032639"/>
                <a:gd name="connsiteY1618" fmla="*/ 1846264 h 2801577"/>
                <a:gd name="connsiteX1619" fmla="*/ 8154184 w 10032639"/>
                <a:gd name="connsiteY1619" fmla="*/ 1824800 h 2801577"/>
                <a:gd name="connsiteX1620" fmla="*/ 8091893 w 10032639"/>
                <a:gd name="connsiteY1620" fmla="*/ 1871614 h 2801577"/>
                <a:gd name="connsiteX1621" fmla="*/ 8105575 w 10032639"/>
                <a:gd name="connsiteY1621" fmla="*/ 1866212 h 2801577"/>
                <a:gd name="connsiteX1622" fmla="*/ 8119618 w 10032639"/>
                <a:gd name="connsiteY1622" fmla="*/ 1859370 h 2801577"/>
                <a:gd name="connsiteX1623" fmla="*/ 8131860 w 10032639"/>
                <a:gd name="connsiteY1623" fmla="*/ 1848927 h 2801577"/>
                <a:gd name="connsiteX1624" fmla="*/ 8143742 w 10032639"/>
                <a:gd name="connsiteY1624" fmla="*/ 1836684 h 2801577"/>
                <a:gd name="connsiteX1625" fmla="*/ 8143742 w 10032639"/>
                <a:gd name="connsiteY1625" fmla="*/ 1834883 h 2801577"/>
                <a:gd name="connsiteX1626" fmla="*/ 2345022 w 10032639"/>
                <a:gd name="connsiteY1626" fmla="*/ 1816110 h 2801577"/>
                <a:gd name="connsiteX1627" fmla="*/ 2306869 w 10032639"/>
                <a:gd name="connsiteY1627" fmla="*/ 1830153 h 2801577"/>
                <a:gd name="connsiteX1628" fmla="*/ 2269075 w 10032639"/>
                <a:gd name="connsiteY1628" fmla="*/ 1845635 h 2801577"/>
                <a:gd name="connsiteX1629" fmla="*/ 2229121 w 10032639"/>
                <a:gd name="connsiteY1629" fmla="*/ 1863277 h 2801577"/>
                <a:gd name="connsiteX1630" fmla="*/ 2190967 w 10032639"/>
                <a:gd name="connsiteY1630" fmla="*/ 1882360 h 2801577"/>
                <a:gd name="connsiteX1631" fmla="*/ 2103141 w 10032639"/>
                <a:gd name="connsiteY1631" fmla="*/ 1925567 h 2801577"/>
                <a:gd name="connsiteX1632" fmla="*/ 2018195 w 10032639"/>
                <a:gd name="connsiteY1632" fmla="*/ 1965173 h 2801577"/>
                <a:gd name="connsiteX1633" fmla="*/ 1922810 w 10032639"/>
                <a:gd name="connsiteY1633" fmla="*/ 2006939 h 2801577"/>
                <a:gd name="connsiteX1634" fmla="*/ 1825986 w 10032639"/>
                <a:gd name="connsiteY1634" fmla="*/ 2046545 h 2801577"/>
                <a:gd name="connsiteX1635" fmla="*/ 1756517 w 10032639"/>
                <a:gd name="connsiteY1635" fmla="*/ 2077869 h 2801577"/>
                <a:gd name="connsiteX1636" fmla="*/ 1689208 w 10032639"/>
                <a:gd name="connsiteY1636" fmla="*/ 2108834 h 2801577"/>
                <a:gd name="connsiteX1637" fmla="*/ 1642415 w 10032639"/>
                <a:gd name="connsiteY1637" fmla="*/ 2131517 h 2801577"/>
                <a:gd name="connsiteX1638" fmla="*/ 1607861 w 10032639"/>
                <a:gd name="connsiteY1638" fmla="*/ 2143759 h 2801577"/>
                <a:gd name="connsiteX1639" fmla="*/ 1575106 w 10032639"/>
                <a:gd name="connsiteY1639" fmla="*/ 2159241 h 2801577"/>
                <a:gd name="connsiteX1640" fmla="*/ 1545591 w 10032639"/>
                <a:gd name="connsiteY1640" fmla="*/ 2176524 h 2801577"/>
                <a:gd name="connsiteX1641" fmla="*/ 1517875 w 10032639"/>
                <a:gd name="connsiteY1641" fmla="*/ 2197407 h 2801577"/>
                <a:gd name="connsiteX1642" fmla="*/ 1517875 w 10032639"/>
                <a:gd name="connsiteY1642" fmla="*/ 2198847 h 2801577"/>
                <a:gd name="connsiteX1643" fmla="*/ 1524714 w 10032639"/>
                <a:gd name="connsiteY1643" fmla="*/ 2198847 h 2801577"/>
                <a:gd name="connsiteX1644" fmla="*/ 1535152 w 10032639"/>
                <a:gd name="connsiteY1644" fmla="*/ 2198847 h 2801577"/>
                <a:gd name="connsiteX1645" fmla="*/ 1547390 w 10032639"/>
                <a:gd name="connsiteY1645" fmla="*/ 2195607 h 2801577"/>
                <a:gd name="connsiteX1646" fmla="*/ 1562868 w 10032639"/>
                <a:gd name="connsiteY1646" fmla="*/ 2190206 h 2801577"/>
                <a:gd name="connsiteX1647" fmla="*/ 1578346 w 10032639"/>
                <a:gd name="connsiteY1647" fmla="*/ 2185165 h 2801577"/>
                <a:gd name="connsiteX1648" fmla="*/ 1586984 w 10032639"/>
                <a:gd name="connsiteY1648" fmla="*/ 2180125 h 2801577"/>
                <a:gd name="connsiteX1649" fmla="*/ 1592383 w 10032639"/>
                <a:gd name="connsiteY1649" fmla="*/ 2176524 h 2801577"/>
                <a:gd name="connsiteX1650" fmla="*/ 1593823 w 10032639"/>
                <a:gd name="connsiteY1650" fmla="*/ 2174724 h 2801577"/>
                <a:gd name="connsiteX1651" fmla="*/ 1593823 w 10032639"/>
                <a:gd name="connsiteY1651" fmla="*/ 2159241 h 2801577"/>
                <a:gd name="connsiteX1652" fmla="*/ 1609660 w 10032639"/>
                <a:gd name="connsiteY1652" fmla="*/ 2159241 h 2801577"/>
                <a:gd name="connsiteX1653" fmla="*/ 1630177 w 10032639"/>
                <a:gd name="connsiteY1653" fmla="*/ 2157441 h 2801577"/>
                <a:gd name="connsiteX1654" fmla="*/ 1651054 w 10032639"/>
                <a:gd name="connsiteY1654" fmla="*/ 2152400 h 2801577"/>
                <a:gd name="connsiteX1655" fmla="*/ 1656453 w 10032639"/>
                <a:gd name="connsiteY1655" fmla="*/ 2150600 h 2801577"/>
                <a:gd name="connsiteX1656" fmla="*/ 1658253 w 10032639"/>
                <a:gd name="connsiteY1656" fmla="*/ 2145559 h 2801577"/>
                <a:gd name="connsiteX1657" fmla="*/ 1661492 w 10032639"/>
                <a:gd name="connsiteY1657" fmla="*/ 2141959 h 2801577"/>
                <a:gd name="connsiteX1658" fmla="*/ 1666891 w 10032639"/>
                <a:gd name="connsiteY1658" fmla="*/ 2138358 h 2801577"/>
                <a:gd name="connsiteX1659" fmla="*/ 1675530 w 10032639"/>
                <a:gd name="connsiteY1659" fmla="*/ 2136558 h 2801577"/>
                <a:gd name="connsiteX1660" fmla="*/ 1691007 w 10032639"/>
                <a:gd name="connsiteY1660" fmla="*/ 2131517 h 2801577"/>
                <a:gd name="connsiteX1661" fmla="*/ 1725562 w 10032639"/>
                <a:gd name="connsiteY1661" fmla="*/ 2119276 h 2801577"/>
                <a:gd name="connsiteX1662" fmla="*/ 1739239 w 10032639"/>
                <a:gd name="connsiteY1662" fmla="*/ 2114235 h 2801577"/>
                <a:gd name="connsiteX1663" fmla="*/ 1751478 w 10032639"/>
                <a:gd name="connsiteY1663" fmla="*/ 2107034 h 2801577"/>
                <a:gd name="connsiteX1664" fmla="*/ 1768755 w 10032639"/>
                <a:gd name="connsiteY1664" fmla="*/ 2100193 h 2801577"/>
                <a:gd name="connsiteX1665" fmla="*/ 1786032 w 10032639"/>
                <a:gd name="connsiteY1665" fmla="*/ 2091551 h 2801577"/>
                <a:gd name="connsiteX1666" fmla="*/ 1803309 w 10032639"/>
                <a:gd name="connsiteY1666" fmla="*/ 2081110 h 2801577"/>
                <a:gd name="connsiteX1667" fmla="*/ 1819147 w 10032639"/>
                <a:gd name="connsiteY1667" fmla="*/ 2071028 h 2801577"/>
                <a:gd name="connsiteX1668" fmla="*/ 1829585 w 10032639"/>
                <a:gd name="connsiteY1668" fmla="*/ 2062387 h 2801577"/>
                <a:gd name="connsiteX1669" fmla="*/ 1838224 w 10032639"/>
                <a:gd name="connsiteY1669" fmla="*/ 2072469 h 2801577"/>
                <a:gd name="connsiteX1670" fmla="*/ 1841463 w 10032639"/>
                <a:gd name="connsiteY1670" fmla="*/ 2074269 h 2801577"/>
                <a:gd name="connsiteX1671" fmla="*/ 1845063 w 10032639"/>
                <a:gd name="connsiteY1671" fmla="*/ 2076069 h 2801577"/>
                <a:gd name="connsiteX1672" fmla="*/ 1851901 w 10032639"/>
                <a:gd name="connsiteY1672" fmla="*/ 2076069 h 2801577"/>
                <a:gd name="connsiteX1673" fmla="*/ 1860540 w 10032639"/>
                <a:gd name="connsiteY1673" fmla="*/ 2071028 h 2801577"/>
                <a:gd name="connsiteX1674" fmla="*/ 1862340 w 10032639"/>
                <a:gd name="connsiteY1674" fmla="*/ 2069228 h 2801577"/>
                <a:gd name="connsiteX1675" fmla="*/ 1838224 w 10032639"/>
                <a:gd name="connsiteY1675" fmla="*/ 2056986 h 2801577"/>
                <a:gd name="connsiteX1676" fmla="*/ 1872778 w 10032639"/>
                <a:gd name="connsiteY1676" fmla="*/ 2045105 h 2801577"/>
                <a:gd name="connsiteX1677" fmla="*/ 1895095 w 10032639"/>
                <a:gd name="connsiteY1677" fmla="*/ 2036463 h 2801577"/>
                <a:gd name="connsiteX1678" fmla="*/ 1917771 w 10032639"/>
                <a:gd name="connsiteY1678" fmla="*/ 2026022 h 2801577"/>
                <a:gd name="connsiteX1679" fmla="*/ 1941887 w 10032639"/>
                <a:gd name="connsiteY1679" fmla="*/ 2020621 h 2801577"/>
                <a:gd name="connsiteX1680" fmla="*/ 1969603 w 10032639"/>
                <a:gd name="connsiteY1680" fmla="*/ 2017380 h 2801577"/>
                <a:gd name="connsiteX1681" fmla="*/ 1971402 w 10032639"/>
                <a:gd name="connsiteY1681" fmla="*/ 2008739 h 2801577"/>
                <a:gd name="connsiteX1682" fmla="*/ 1975002 w 10032639"/>
                <a:gd name="connsiteY1682" fmla="*/ 2001538 h 2801577"/>
                <a:gd name="connsiteX1683" fmla="*/ 1978241 w 10032639"/>
                <a:gd name="connsiteY1683" fmla="*/ 1996497 h 2801577"/>
                <a:gd name="connsiteX1684" fmla="*/ 1983640 w 10032639"/>
                <a:gd name="connsiteY1684" fmla="*/ 1986056 h 2801577"/>
                <a:gd name="connsiteX1685" fmla="*/ 1995518 w 10032639"/>
                <a:gd name="connsiteY1685" fmla="*/ 1987856 h 2801577"/>
                <a:gd name="connsiteX1686" fmla="*/ 2005957 w 10032639"/>
                <a:gd name="connsiteY1686" fmla="*/ 1987856 h 2801577"/>
                <a:gd name="connsiteX1687" fmla="*/ 2016395 w 10032639"/>
                <a:gd name="connsiteY1687" fmla="*/ 1984255 h 2801577"/>
                <a:gd name="connsiteX1688" fmla="*/ 2028273 w 10032639"/>
                <a:gd name="connsiteY1688" fmla="*/ 1979215 h 2801577"/>
                <a:gd name="connsiteX1689" fmla="*/ 2038711 w 10032639"/>
                <a:gd name="connsiteY1689" fmla="*/ 1968773 h 2801577"/>
                <a:gd name="connsiteX1690" fmla="*/ 2050949 w 10032639"/>
                <a:gd name="connsiteY1690" fmla="*/ 1958332 h 2801577"/>
                <a:gd name="connsiteX1691" fmla="*/ 2064627 w 10032639"/>
                <a:gd name="connsiteY1691" fmla="*/ 1949690 h 2801577"/>
                <a:gd name="connsiteX1692" fmla="*/ 2078665 w 10032639"/>
                <a:gd name="connsiteY1692" fmla="*/ 1942849 h 2801577"/>
                <a:gd name="connsiteX1693" fmla="*/ 2094143 w 10032639"/>
                <a:gd name="connsiteY1693" fmla="*/ 1939249 h 2801577"/>
                <a:gd name="connsiteX1694" fmla="*/ 2095942 w 10032639"/>
                <a:gd name="connsiteY1694" fmla="*/ 1934208 h 2801577"/>
                <a:gd name="connsiteX1695" fmla="*/ 2101342 w 10032639"/>
                <a:gd name="connsiteY1695" fmla="*/ 1930608 h 2801577"/>
                <a:gd name="connsiteX1696" fmla="*/ 2104581 w 10032639"/>
                <a:gd name="connsiteY1696" fmla="*/ 1927007 h 2801577"/>
                <a:gd name="connsiteX1697" fmla="*/ 2109980 w 10032639"/>
                <a:gd name="connsiteY1697" fmla="*/ 1925567 h 2801577"/>
                <a:gd name="connsiteX1698" fmla="*/ 2121858 w 10032639"/>
                <a:gd name="connsiteY1698" fmla="*/ 1923766 h 2801577"/>
                <a:gd name="connsiteX1699" fmla="*/ 2134096 w 10032639"/>
                <a:gd name="connsiteY1699" fmla="*/ 1920166 h 2801577"/>
                <a:gd name="connsiteX1700" fmla="*/ 2151373 w 10032639"/>
                <a:gd name="connsiteY1700" fmla="*/ 1915125 h 2801577"/>
                <a:gd name="connsiteX1701" fmla="*/ 2160012 w 10032639"/>
                <a:gd name="connsiteY1701" fmla="*/ 1911525 h 2801577"/>
                <a:gd name="connsiteX1702" fmla="*/ 2168651 w 10032639"/>
                <a:gd name="connsiteY1702" fmla="*/ 1904684 h 2801577"/>
                <a:gd name="connsiteX1703" fmla="*/ 2189527 w 10032639"/>
                <a:gd name="connsiteY1703" fmla="*/ 1891002 h 2801577"/>
                <a:gd name="connsiteX1704" fmla="*/ 2192766 w 10032639"/>
                <a:gd name="connsiteY1704" fmla="*/ 1887401 h 2801577"/>
                <a:gd name="connsiteX1705" fmla="*/ 2198166 w 10032639"/>
                <a:gd name="connsiteY1705" fmla="*/ 1887401 h 2801577"/>
                <a:gd name="connsiteX1706" fmla="*/ 2220482 w 10032639"/>
                <a:gd name="connsiteY1706" fmla="*/ 1883801 h 2801577"/>
                <a:gd name="connsiteX1707" fmla="*/ 2241359 w 10032639"/>
                <a:gd name="connsiteY1707" fmla="*/ 1878760 h 2801577"/>
                <a:gd name="connsiteX1708" fmla="*/ 2258636 w 10032639"/>
                <a:gd name="connsiteY1708" fmla="*/ 1870119 h 2801577"/>
                <a:gd name="connsiteX1709" fmla="*/ 2274114 w 10032639"/>
                <a:gd name="connsiteY1709" fmla="*/ 1859677 h 2801577"/>
                <a:gd name="connsiteX1710" fmla="*/ 2288152 w 10032639"/>
                <a:gd name="connsiteY1710" fmla="*/ 1849235 h 2801577"/>
                <a:gd name="connsiteX1711" fmla="*/ 2305429 w 10032639"/>
                <a:gd name="connsiteY1711" fmla="*/ 1840594 h 2801577"/>
                <a:gd name="connsiteX1712" fmla="*/ 2324506 w 10032639"/>
                <a:gd name="connsiteY1712" fmla="*/ 1831953 h 2801577"/>
                <a:gd name="connsiteX1713" fmla="*/ 2345022 w 10032639"/>
                <a:gd name="connsiteY1713" fmla="*/ 1823312 h 2801577"/>
                <a:gd name="connsiteX1714" fmla="*/ 7357194 w 10032639"/>
                <a:gd name="connsiteY1714" fmla="*/ 1806330 h 2801577"/>
                <a:gd name="connsiteX1715" fmla="*/ 7336313 w 10032639"/>
                <a:gd name="connsiteY1715" fmla="*/ 1825048 h 2801577"/>
                <a:gd name="connsiteX1716" fmla="*/ 7312193 w 10032639"/>
                <a:gd name="connsiteY1716" fmla="*/ 1840886 h 2801577"/>
                <a:gd name="connsiteX1717" fmla="*/ 7310393 w 10032639"/>
                <a:gd name="connsiteY1717" fmla="*/ 1842686 h 2801577"/>
                <a:gd name="connsiteX1718" fmla="*/ 7288072 w 10032639"/>
                <a:gd name="connsiteY1718" fmla="*/ 1854564 h 2801577"/>
                <a:gd name="connsiteX1719" fmla="*/ 7299952 w 10032639"/>
                <a:gd name="connsiteY1719" fmla="*/ 1849525 h 2801577"/>
                <a:gd name="connsiteX1720" fmla="*/ 7319033 w 10032639"/>
                <a:gd name="connsiteY1720" fmla="*/ 1840886 h 2801577"/>
                <a:gd name="connsiteX1721" fmla="*/ 7333073 w 10032639"/>
                <a:gd name="connsiteY1721" fmla="*/ 1833687 h 2801577"/>
                <a:gd name="connsiteX1722" fmla="*/ 7348554 w 10032639"/>
                <a:gd name="connsiteY1722" fmla="*/ 1823608 h 2801577"/>
                <a:gd name="connsiteX1723" fmla="*/ 7351794 w 10032639"/>
                <a:gd name="connsiteY1723" fmla="*/ 1821808 h 2801577"/>
                <a:gd name="connsiteX1724" fmla="*/ 7353594 w 10032639"/>
                <a:gd name="connsiteY1724" fmla="*/ 1818209 h 2801577"/>
                <a:gd name="connsiteX1725" fmla="*/ 7358994 w 10032639"/>
                <a:gd name="connsiteY1725" fmla="*/ 1807770 h 2801577"/>
                <a:gd name="connsiteX1726" fmla="*/ 2932088 w 10032639"/>
                <a:gd name="connsiteY1726" fmla="*/ 1806029 h 2801577"/>
                <a:gd name="connsiteX1727" fmla="*/ 2924889 w 10032639"/>
                <a:gd name="connsiteY1727" fmla="*/ 1809269 h 2801577"/>
                <a:gd name="connsiteX1728" fmla="*/ 2924889 w 10032639"/>
                <a:gd name="connsiteY1728" fmla="*/ 1811070 h 2801577"/>
                <a:gd name="connsiteX1729" fmla="*/ 1860540 w 10032639"/>
                <a:gd name="connsiteY1729" fmla="*/ 1790547 h 2801577"/>
                <a:gd name="connsiteX1730" fmla="*/ 1840023 w 10032639"/>
                <a:gd name="connsiteY1730" fmla="*/ 1800628 h 2801577"/>
                <a:gd name="connsiteX1731" fmla="*/ 1845063 w 10032639"/>
                <a:gd name="connsiteY1731" fmla="*/ 1804229 h 2801577"/>
                <a:gd name="connsiteX1732" fmla="*/ 1846862 w 10032639"/>
                <a:gd name="connsiteY1732" fmla="*/ 1804229 h 2801577"/>
                <a:gd name="connsiteX1733" fmla="*/ 1850102 w 10032639"/>
                <a:gd name="connsiteY1733" fmla="*/ 1802428 h 2801577"/>
                <a:gd name="connsiteX1734" fmla="*/ 1853701 w 10032639"/>
                <a:gd name="connsiteY1734" fmla="*/ 1797388 h 2801577"/>
                <a:gd name="connsiteX1735" fmla="*/ 8363741 w 10032639"/>
                <a:gd name="connsiteY1735" fmla="*/ 1777987 h 2801577"/>
                <a:gd name="connsiteX1736" fmla="*/ 8310092 w 10032639"/>
                <a:gd name="connsiteY1736" fmla="*/ 1817598 h 2801577"/>
                <a:gd name="connsiteX1737" fmla="*/ 8252842 w 10032639"/>
                <a:gd name="connsiteY1737" fmla="*/ 1857570 h 2801577"/>
                <a:gd name="connsiteX1738" fmla="*/ 8191991 w 10032639"/>
                <a:gd name="connsiteY1738" fmla="*/ 1899342 h 2801577"/>
                <a:gd name="connsiteX1739" fmla="*/ 8130060 w 10032639"/>
                <a:gd name="connsiteY1739" fmla="*/ 1938953 h 2801577"/>
                <a:gd name="connsiteX1740" fmla="*/ 8067409 w 10032639"/>
                <a:gd name="connsiteY1740" fmla="*/ 1980725 h 2801577"/>
                <a:gd name="connsiteX1741" fmla="*/ 8006918 w 10032639"/>
                <a:gd name="connsiteY1741" fmla="*/ 2027538 h 2801577"/>
                <a:gd name="connsiteX1742" fmla="*/ 7951468 w 10032639"/>
                <a:gd name="connsiteY1742" fmla="*/ 2073992 h 2801577"/>
                <a:gd name="connsiteX1743" fmla="*/ 7896018 w 10032639"/>
                <a:gd name="connsiteY1743" fmla="*/ 2126207 h 2801577"/>
                <a:gd name="connsiteX1744" fmla="*/ 7897818 w 10032639"/>
                <a:gd name="connsiteY1744" fmla="*/ 2131248 h 2801577"/>
                <a:gd name="connsiteX1745" fmla="*/ 7899619 w 10032639"/>
                <a:gd name="connsiteY1745" fmla="*/ 2138090 h 2801577"/>
                <a:gd name="connsiteX1746" fmla="*/ 7908260 w 10032639"/>
                <a:gd name="connsiteY1746" fmla="*/ 2155375 h 2801577"/>
                <a:gd name="connsiteX1747" fmla="*/ 7916902 w 10032639"/>
                <a:gd name="connsiteY1747" fmla="*/ 2148533 h 2801577"/>
                <a:gd name="connsiteX1748" fmla="*/ 7927344 w 10032639"/>
                <a:gd name="connsiteY1748" fmla="*/ 2139891 h 2801577"/>
                <a:gd name="connsiteX1749" fmla="*/ 7944627 w 10032639"/>
                <a:gd name="connsiteY1749" fmla="*/ 2127647 h 2801577"/>
                <a:gd name="connsiteX1750" fmla="*/ 7961910 w 10032639"/>
                <a:gd name="connsiteY1750" fmla="*/ 2113963 h 2801577"/>
                <a:gd name="connsiteX1751" fmla="*/ 7972352 w 10032639"/>
                <a:gd name="connsiteY1751" fmla="*/ 2103520 h 2801577"/>
                <a:gd name="connsiteX1752" fmla="*/ 7986394 w 10032639"/>
                <a:gd name="connsiteY1752" fmla="*/ 2096678 h 2801577"/>
                <a:gd name="connsiteX1753" fmla="*/ 7998276 w 10032639"/>
                <a:gd name="connsiteY1753" fmla="*/ 2089476 h 2801577"/>
                <a:gd name="connsiteX1754" fmla="*/ 8012319 w 10032639"/>
                <a:gd name="connsiteY1754" fmla="*/ 2084435 h 2801577"/>
                <a:gd name="connsiteX1755" fmla="*/ 8020960 w 10032639"/>
                <a:gd name="connsiteY1755" fmla="*/ 2080834 h 2801577"/>
                <a:gd name="connsiteX1756" fmla="*/ 8029602 w 10032639"/>
                <a:gd name="connsiteY1756" fmla="*/ 2077593 h 2801577"/>
                <a:gd name="connsiteX1757" fmla="*/ 8034643 w 10032639"/>
                <a:gd name="connsiteY1757" fmla="*/ 2072191 h 2801577"/>
                <a:gd name="connsiteX1758" fmla="*/ 8039684 w 10032639"/>
                <a:gd name="connsiteY1758" fmla="*/ 2067150 h 2801577"/>
                <a:gd name="connsiteX1759" fmla="*/ 8045085 w 10032639"/>
                <a:gd name="connsiteY1759" fmla="*/ 2058507 h 2801577"/>
                <a:gd name="connsiteX1760" fmla="*/ 8050126 w 10032639"/>
                <a:gd name="connsiteY1760" fmla="*/ 2053466 h 2801577"/>
                <a:gd name="connsiteX1761" fmla="*/ 8051926 w 10032639"/>
                <a:gd name="connsiteY1761" fmla="*/ 2046264 h 2801577"/>
                <a:gd name="connsiteX1762" fmla="*/ 8055527 w 10032639"/>
                <a:gd name="connsiteY1762" fmla="*/ 2039422 h 2801577"/>
                <a:gd name="connsiteX1763" fmla="*/ 8055527 w 10032639"/>
                <a:gd name="connsiteY1763" fmla="*/ 2034380 h 2801577"/>
                <a:gd name="connsiteX1764" fmla="*/ 8065608 w 10032639"/>
                <a:gd name="connsiteY1764" fmla="*/ 2027538 h 2801577"/>
                <a:gd name="connsiteX1765" fmla="*/ 8071009 w 10032639"/>
                <a:gd name="connsiteY1765" fmla="*/ 2025738 h 2801577"/>
                <a:gd name="connsiteX1766" fmla="*/ 8074610 w 10032639"/>
                <a:gd name="connsiteY1766" fmla="*/ 2025738 h 2801577"/>
                <a:gd name="connsiteX1767" fmla="*/ 8079651 w 10032639"/>
                <a:gd name="connsiteY1767" fmla="*/ 2022137 h 2801577"/>
                <a:gd name="connsiteX1768" fmla="*/ 8084692 w 10032639"/>
                <a:gd name="connsiteY1768" fmla="*/ 2018896 h 2801577"/>
                <a:gd name="connsiteX1769" fmla="*/ 8091893 w 10032639"/>
                <a:gd name="connsiteY1769" fmla="*/ 2015295 h 2801577"/>
                <a:gd name="connsiteX1770" fmla="*/ 8100535 w 10032639"/>
                <a:gd name="connsiteY1770" fmla="*/ 2011694 h 2801577"/>
                <a:gd name="connsiteX1771" fmla="*/ 8100535 w 10032639"/>
                <a:gd name="connsiteY1771" fmla="*/ 2004852 h 2801577"/>
                <a:gd name="connsiteX1772" fmla="*/ 8104135 w 10032639"/>
                <a:gd name="connsiteY1772" fmla="*/ 1999810 h 2801577"/>
                <a:gd name="connsiteX1773" fmla="*/ 8110976 w 10032639"/>
                <a:gd name="connsiteY1773" fmla="*/ 1990808 h 2801577"/>
                <a:gd name="connsiteX1774" fmla="*/ 8135101 w 10032639"/>
                <a:gd name="connsiteY1774" fmla="*/ 1971722 h 2801577"/>
                <a:gd name="connsiteX1775" fmla="*/ 8162826 w 10032639"/>
                <a:gd name="connsiteY1775" fmla="*/ 1954437 h 2801577"/>
                <a:gd name="connsiteX1776" fmla="*/ 8186950 w 10032639"/>
                <a:gd name="connsiteY1776" fmla="*/ 1938953 h 2801577"/>
                <a:gd name="connsiteX1777" fmla="*/ 8206033 w 10032639"/>
                <a:gd name="connsiteY1777" fmla="*/ 1921668 h 2801577"/>
                <a:gd name="connsiteX1778" fmla="*/ 8226917 w 10032639"/>
                <a:gd name="connsiteY1778" fmla="*/ 1902583 h 2801577"/>
                <a:gd name="connsiteX1779" fmla="*/ 8249241 w 10032639"/>
                <a:gd name="connsiteY1779" fmla="*/ 1883497 h 2801577"/>
                <a:gd name="connsiteX1780" fmla="*/ 8276966 w 10032639"/>
                <a:gd name="connsiteY1780" fmla="*/ 1862971 h 2801577"/>
                <a:gd name="connsiteX1781" fmla="*/ 8308292 w 10032639"/>
                <a:gd name="connsiteY1781" fmla="*/ 1840285 h 2801577"/>
                <a:gd name="connsiteX1782" fmla="*/ 8330616 w 10032639"/>
                <a:gd name="connsiteY1782" fmla="*/ 1821199 h 2801577"/>
                <a:gd name="connsiteX1783" fmla="*/ 8346098 w 10032639"/>
                <a:gd name="connsiteY1783" fmla="*/ 1805715 h 2801577"/>
                <a:gd name="connsiteX1784" fmla="*/ 8358340 w 10032639"/>
                <a:gd name="connsiteY1784" fmla="*/ 1791671 h 2801577"/>
                <a:gd name="connsiteX1785" fmla="*/ 8361941 w 10032639"/>
                <a:gd name="connsiteY1785" fmla="*/ 1786629 h 2801577"/>
                <a:gd name="connsiteX1786" fmla="*/ 8363741 w 10032639"/>
                <a:gd name="connsiteY1786" fmla="*/ 1781588 h 2801577"/>
                <a:gd name="connsiteX1787" fmla="*/ 3369777 w 10032639"/>
                <a:gd name="connsiteY1787" fmla="*/ 1773264 h 2801577"/>
                <a:gd name="connsiteX1788" fmla="*/ 3354300 w 10032639"/>
                <a:gd name="connsiteY1788" fmla="*/ 1780105 h 2801577"/>
                <a:gd name="connsiteX1789" fmla="*/ 3359339 w 10032639"/>
                <a:gd name="connsiteY1789" fmla="*/ 1780105 h 2801577"/>
                <a:gd name="connsiteX1790" fmla="*/ 3364738 w 10032639"/>
                <a:gd name="connsiteY1790" fmla="*/ 1780105 h 2801577"/>
                <a:gd name="connsiteX1791" fmla="*/ 4687341 w 10032639"/>
                <a:gd name="connsiteY1791" fmla="*/ 1770309 h 2801577"/>
                <a:gd name="connsiteX1792" fmla="*/ 4685541 w 10032639"/>
                <a:gd name="connsiteY1792" fmla="*/ 1772109 h 2801577"/>
                <a:gd name="connsiteX1793" fmla="*/ 4682301 w 10032639"/>
                <a:gd name="connsiteY1793" fmla="*/ 1773549 h 2801577"/>
                <a:gd name="connsiteX1794" fmla="*/ 4684101 w 10032639"/>
                <a:gd name="connsiteY1794" fmla="*/ 1775349 h 2801577"/>
                <a:gd name="connsiteX1795" fmla="*/ 4907310 w 10032639"/>
                <a:gd name="connsiteY1795" fmla="*/ 1763470 h 2801577"/>
                <a:gd name="connsiteX1796" fmla="*/ 4888229 w 10032639"/>
                <a:gd name="connsiteY1796" fmla="*/ 1778949 h 2801577"/>
                <a:gd name="connsiteX1797" fmla="*/ 4904069 w 10032639"/>
                <a:gd name="connsiteY1797" fmla="*/ 1768509 h 2801577"/>
                <a:gd name="connsiteX1798" fmla="*/ 1736000 w 10032639"/>
                <a:gd name="connsiteY1798" fmla="*/ 1762823 h 2801577"/>
                <a:gd name="connsiteX1799" fmla="*/ 1703245 w 10032639"/>
                <a:gd name="connsiteY1799" fmla="*/ 1780105 h 2801577"/>
                <a:gd name="connsiteX1800" fmla="*/ 1678769 w 10032639"/>
                <a:gd name="connsiteY1800" fmla="*/ 1791987 h 2801577"/>
                <a:gd name="connsiteX1801" fmla="*/ 1710084 w 10032639"/>
                <a:gd name="connsiteY1801" fmla="*/ 1781905 h 2801577"/>
                <a:gd name="connsiteX1802" fmla="*/ 1727362 w 10032639"/>
                <a:gd name="connsiteY1802" fmla="*/ 1776505 h 2801577"/>
                <a:gd name="connsiteX1803" fmla="*/ 1727362 w 10032639"/>
                <a:gd name="connsiteY1803" fmla="*/ 1774704 h 2801577"/>
                <a:gd name="connsiteX1804" fmla="*/ 1729161 w 10032639"/>
                <a:gd name="connsiteY1804" fmla="*/ 1773264 h 2801577"/>
                <a:gd name="connsiteX1805" fmla="*/ 1732401 w 10032639"/>
                <a:gd name="connsiteY1805" fmla="*/ 1767863 h 2801577"/>
                <a:gd name="connsiteX1806" fmla="*/ 2080464 w 10032639"/>
                <a:gd name="connsiteY1806" fmla="*/ 1759222 h 2801577"/>
                <a:gd name="connsiteX1807" fmla="*/ 2063187 w 10032639"/>
                <a:gd name="connsiteY1807" fmla="*/ 1767863 h 2801577"/>
                <a:gd name="connsiteX1808" fmla="*/ 2068227 w 10032639"/>
                <a:gd name="connsiteY1808" fmla="*/ 1766063 h 2801577"/>
                <a:gd name="connsiteX1809" fmla="*/ 2076865 w 10032639"/>
                <a:gd name="connsiteY1809" fmla="*/ 1766063 h 2801577"/>
                <a:gd name="connsiteX1810" fmla="*/ 1945486 w 10032639"/>
                <a:gd name="connsiteY1810" fmla="*/ 1748780 h 2801577"/>
                <a:gd name="connsiteX1811" fmla="*/ 1921010 w 10032639"/>
                <a:gd name="connsiteY1811" fmla="*/ 1759222 h 2801577"/>
                <a:gd name="connsiteX1812" fmla="*/ 1931449 w 10032639"/>
                <a:gd name="connsiteY1812" fmla="*/ 1757422 h 2801577"/>
                <a:gd name="connsiteX1813" fmla="*/ 1938647 w 10032639"/>
                <a:gd name="connsiteY1813" fmla="*/ 1754181 h 2801577"/>
                <a:gd name="connsiteX1814" fmla="*/ 1943687 w 10032639"/>
                <a:gd name="connsiteY1814" fmla="*/ 1752381 h 2801577"/>
                <a:gd name="connsiteX1815" fmla="*/ 531274 w 10032639"/>
                <a:gd name="connsiteY1815" fmla="*/ 1738339 h 2801577"/>
                <a:gd name="connsiteX1816" fmla="*/ 510397 w 10032639"/>
                <a:gd name="connsiteY1816" fmla="*/ 1752381 h 2801577"/>
                <a:gd name="connsiteX1817" fmla="*/ 522635 w 10032639"/>
                <a:gd name="connsiteY1817" fmla="*/ 1752381 h 2801577"/>
                <a:gd name="connsiteX1818" fmla="*/ 528035 w 10032639"/>
                <a:gd name="connsiteY1818" fmla="*/ 1745540 h 2801577"/>
                <a:gd name="connsiteX1819" fmla="*/ 5854509 w 10032639"/>
                <a:gd name="connsiteY1819" fmla="*/ 1736859 h 2801577"/>
                <a:gd name="connsiteX1820" fmla="*/ 5802668 w 10032639"/>
                <a:gd name="connsiteY1820" fmla="*/ 1761336 h 2801577"/>
                <a:gd name="connsiteX1821" fmla="*/ 5785387 w 10032639"/>
                <a:gd name="connsiteY1821" fmla="*/ 1771775 h 2801577"/>
                <a:gd name="connsiteX1822" fmla="*/ 5769907 w 10032639"/>
                <a:gd name="connsiteY1822" fmla="*/ 1781853 h 2801577"/>
                <a:gd name="connsiteX1823" fmla="*/ 5755866 w 10032639"/>
                <a:gd name="connsiteY1823" fmla="*/ 1794092 h 2801577"/>
                <a:gd name="connsiteX1824" fmla="*/ 5743986 w 10032639"/>
                <a:gd name="connsiteY1824" fmla="*/ 1807770 h 2801577"/>
                <a:gd name="connsiteX1825" fmla="*/ 5757666 w 10032639"/>
                <a:gd name="connsiteY1825" fmla="*/ 1802731 h 2801577"/>
                <a:gd name="connsiteX1826" fmla="*/ 5769907 w 10032639"/>
                <a:gd name="connsiteY1826" fmla="*/ 1795892 h 2801577"/>
                <a:gd name="connsiteX1827" fmla="*/ 5795827 w 10032639"/>
                <a:gd name="connsiteY1827" fmla="*/ 1785453 h 2801577"/>
                <a:gd name="connsiteX1828" fmla="*/ 5818148 w 10032639"/>
                <a:gd name="connsiteY1828" fmla="*/ 1773214 h 2801577"/>
                <a:gd name="connsiteX1829" fmla="*/ 5819948 w 10032639"/>
                <a:gd name="connsiteY1829" fmla="*/ 1766375 h 2801577"/>
                <a:gd name="connsiteX1830" fmla="*/ 5824988 w 10032639"/>
                <a:gd name="connsiteY1830" fmla="*/ 1761336 h 2801577"/>
                <a:gd name="connsiteX1831" fmla="*/ 5830388 w 10032639"/>
                <a:gd name="connsiteY1831" fmla="*/ 1754497 h 2801577"/>
                <a:gd name="connsiteX1832" fmla="*/ 5839029 w 10032639"/>
                <a:gd name="connsiteY1832" fmla="*/ 1749097 h 2801577"/>
                <a:gd name="connsiteX1833" fmla="*/ 8149143 w 10032639"/>
                <a:gd name="connsiteY1833" fmla="*/ 1727932 h 2801577"/>
                <a:gd name="connsiteX1834" fmla="*/ 8119618 w 10032639"/>
                <a:gd name="connsiteY1834" fmla="*/ 1747018 h 2801577"/>
                <a:gd name="connsiteX1835" fmla="*/ 8091893 w 10032639"/>
                <a:gd name="connsiteY1835" fmla="*/ 1765743 h 2801577"/>
                <a:gd name="connsiteX1836" fmla="*/ 8034643 w 10032639"/>
                <a:gd name="connsiteY1836" fmla="*/ 1805715 h 2801577"/>
                <a:gd name="connsiteX1837" fmla="*/ 8006918 w 10032639"/>
                <a:gd name="connsiteY1837" fmla="*/ 1823000 h 2801577"/>
                <a:gd name="connsiteX1838" fmla="*/ 7979193 w 10032639"/>
                <a:gd name="connsiteY1838" fmla="*/ 1838484 h 2801577"/>
                <a:gd name="connsiteX1839" fmla="*/ 7946427 w 10032639"/>
                <a:gd name="connsiteY1839" fmla="*/ 1864412 h 2801577"/>
                <a:gd name="connsiteX1840" fmla="*/ 7899619 w 10032639"/>
                <a:gd name="connsiteY1840" fmla="*/ 1895741 h 2801577"/>
                <a:gd name="connsiteX1841" fmla="*/ 7870093 w 10032639"/>
                <a:gd name="connsiteY1841" fmla="*/ 1919867 h 2801577"/>
                <a:gd name="connsiteX1842" fmla="*/ 7858211 w 10032639"/>
                <a:gd name="connsiteY1842" fmla="*/ 1930310 h 2801577"/>
                <a:gd name="connsiteX1843" fmla="*/ 7851370 w 10032639"/>
                <a:gd name="connsiteY1843" fmla="*/ 1938953 h 2801577"/>
                <a:gd name="connsiteX1844" fmla="*/ 7856411 w 10032639"/>
                <a:gd name="connsiteY1844" fmla="*/ 1954437 h 2801577"/>
                <a:gd name="connsiteX1845" fmla="*/ 7858211 w 10032639"/>
                <a:gd name="connsiteY1845" fmla="*/ 1970282 h 2801577"/>
                <a:gd name="connsiteX1846" fmla="*/ 7866853 w 10032639"/>
                <a:gd name="connsiteY1846" fmla="*/ 1963080 h 2801577"/>
                <a:gd name="connsiteX1847" fmla="*/ 7875494 w 10032639"/>
                <a:gd name="connsiteY1847" fmla="*/ 1952637 h 2801577"/>
                <a:gd name="connsiteX1848" fmla="*/ 7882336 w 10032639"/>
                <a:gd name="connsiteY1848" fmla="*/ 1938953 h 2801577"/>
                <a:gd name="connsiteX1849" fmla="*/ 7885936 w 10032639"/>
                <a:gd name="connsiteY1849" fmla="*/ 1933912 h 2801577"/>
                <a:gd name="connsiteX1850" fmla="*/ 7890977 w 10032639"/>
                <a:gd name="connsiteY1850" fmla="*/ 1930310 h 2801577"/>
                <a:gd name="connsiteX1851" fmla="*/ 7897818 w 10032639"/>
                <a:gd name="connsiteY1851" fmla="*/ 1926709 h 2801577"/>
                <a:gd name="connsiteX1852" fmla="*/ 7904660 w 10032639"/>
                <a:gd name="connsiteY1852" fmla="*/ 1923469 h 2801577"/>
                <a:gd name="connsiteX1853" fmla="*/ 7911501 w 10032639"/>
                <a:gd name="connsiteY1853" fmla="*/ 1921668 h 2801577"/>
                <a:gd name="connsiteX1854" fmla="*/ 7918702 w 10032639"/>
                <a:gd name="connsiteY1854" fmla="*/ 1921668 h 2801577"/>
                <a:gd name="connsiteX1855" fmla="*/ 7920142 w 10032639"/>
                <a:gd name="connsiteY1855" fmla="*/ 1914826 h 2801577"/>
                <a:gd name="connsiteX1856" fmla="*/ 7923743 w 10032639"/>
                <a:gd name="connsiteY1856" fmla="*/ 1907984 h 2801577"/>
                <a:gd name="connsiteX1857" fmla="*/ 7927344 w 10032639"/>
                <a:gd name="connsiteY1857" fmla="*/ 1901142 h 2801577"/>
                <a:gd name="connsiteX1858" fmla="*/ 7932385 w 10032639"/>
                <a:gd name="connsiteY1858" fmla="*/ 1895741 h 2801577"/>
                <a:gd name="connsiteX1859" fmla="*/ 7941026 w 10032639"/>
                <a:gd name="connsiteY1859" fmla="*/ 1888899 h 2801577"/>
                <a:gd name="connsiteX1860" fmla="*/ 7948227 w 10032639"/>
                <a:gd name="connsiteY1860" fmla="*/ 1887098 h 2801577"/>
                <a:gd name="connsiteX1861" fmla="*/ 7960110 w 10032639"/>
                <a:gd name="connsiteY1861" fmla="*/ 1887098 h 2801577"/>
                <a:gd name="connsiteX1862" fmla="*/ 7979193 w 10032639"/>
                <a:gd name="connsiteY1862" fmla="*/ 1866212 h 2801577"/>
                <a:gd name="connsiteX1863" fmla="*/ 8000077 w 10032639"/>
                <a:gd name="connsiteY1863" fmla="*/ 1848927 h 2801577"/>
                <a:gd name="connsiteX1864" fmla="*/ 8020960 w 10032639"/>
                <a:gd name="connsiteY1864" fmla="*/ 1831642 h 2801577"/>
                <a:gd name="connsiteX1865" fmla="*/ 8045085 w 10032639"/>
                <a:gd name="connsiteY1865" fmla="*/ 1815798 h 2801577"/>
                <a:gd name="connsiteX1866" fmla="*/ 8064168 w 10032639"/>
                <a:gd name="connsiteY1866" fmla="*/ 1803914 h 2801577"/>
                <a:gd name="connsiteX1867" fmla="*/ 8084692 w 10032639"/>
                <a:gd name="connsiteY1867" fmla="*/ 1790230 h 2801577"/>
                <a:gd name="connsiteX1868" fmla="*/ 8107376 w 10032639"/>
                <a:gd name="connsiteY1868" fmla="*/ 1772945 h 2801577"/>
                <a:gd name="connsiteX1869" fmla="*/ 8130060 w 10032639"/>
                <a:gd name="connsiteY1869" fmla="*/ 1753860 h 2801577"/>
                <a:gd name="connsiteX1870" fmla="*/ 8136901 w 10032639"/>
                <a:gd name="connsiteY1870" fmla="*/ 1747018 h 2801577"/>
                <a:gd name="connsiteX1871" fmla="*/ 8141942 w 10032639"/>
                <a:gd name="connsiteY1871" fmla="*/ 1738015 h 2801577"/>
                <a:gd name="connsiteX1872" fmla="*/ 4737743 w 10032639"/>
                <a:gd name="connsiteY1872" fmla="*/ 1727112 h 2801577"/>
                <a:gd name="connsiteX1873" fmla="*/ 4732343 w 10032639"/>
                <a:gd name="connsiteY1873" fmla="*/ 1730352 h 2801577"/>
                <a:gd name="connsiteX1874" fmla="*/ 4735943 w 10032639"/>
                <a:gd name="connsiteY1874" fmla="*/ 1730352 h 2801577"/>
                <a:gd name="connsiteX1875" fmla="*/ 3284831 w 10032639"/>
                <a:gd name="connsiteY1875" fmla="*/ 1719256 h 2801577"/>
                <a:gd name="connsiteX1876" fmla="*/ 3260715 w 10032639"/>
                <a:gd name="connsiteY1876" fmla="*/ 1729698 h 2801577"/>
                <a:gd name="connsiteX1877" fmla="*/ 3168930 w 10032639"/>
                <a:gd name="connsiteY1877" fmla="*/ 1769664 h 2801577"/>
                <a:gd name="connsiteX1878" fmla="*/ 3125737 w 10032639"/>
                <a:gd name="connsiteY1878" fmla="*/ 1790547 h 2801577"/>
                <a:gd name="connsiteX1879" fmla="*/ 3082543 w 10032639"/>
                <a:gd name="connsiteY1879" fmla="*/ 1811070 h 2801577"/>
                <a:gd name="connsiteX1880" fmla="*/ 3110259 w 10032639"/>
                <a:gd name="connsiteY1880" fmla="*/ 1804229 h 2801577"/>
                <a:gd name="connsiteX1881" fmla="*/ 3122137 w 10032639"/>
                <a:gd name="connsiteY1881" fmla="*/ 1799188 h 2801577"/>
                <a:gd name="connsiteX1882" fmla="*/ 3132575 w 10032639"/>
                <a:gd name="connsiteY1882" fmla="*/ 1797388 h 2801577"/>
                <a:gd name="connsiteX1883" fmla="*/ 3144814 w 10032639"/>
                <a:gd name="connsiteY1883" fmla="*/ 1795587 h 2801577"/>
                <a:gd name="connsiteX1884" fmla="*/ 3155252 w 10032639"/>
                <a:gd name="connsiteY1884" fmla="*/ 1793787 h 2801577"/>
                <a:gd name="connsiteX1885" fmla="*/ 3163891 w 10032639"/>
                <a:gd name="connsiteY1885" fmla="*/ 1790547 h 2801577"/>
                <a:gd name="connsiteX1886" fmla="*/ 3170729 w 10032639"/>
                <a:gd name="connsiteY1886" fmla="*/ 1788746 h 2801577"/>
                <a:gd name="connsiteX1887" fmla="*/ 3175768 w 10032639"/>
                <a:gd name="connsiteY1887" fmla="*/ 1785146 h 2801577"/>
                <a:gd name="connsiteX1888" fmla="*/ 3181168 w 10032639"/>
                <a:gd name="connsiteY1888" fmla="*/ 1780105 h 2801577"/>
                <a:gd name="connsiteX1889" fmla="*/ 3188007 w 10032639"/>
                <a:gd name="connsiteY1889" fmla="*/ 1771464 h 2801577"/>
                <a:gd name="connsiteX1890" fmla="*/ 3196645 w 10032639"/>
                <a:gd name="connsiteY1890" fmla="*/ 1764623 h 2801577"/>
                <a:gd name="connsiteX1891" fmla="*/ 3207083 w 10032639"/>
                <a:gd name="connsiteY1891" fmla="*/ 1759222 h 2801577"/>
                <a:gd name="connsiteX1892" fmla="*/ 3215722 w 10032639"/>
                <a:gd name="connsiteY1892" fmla="*/ 1754181 h 2801577"/>
                <a:gd name="connsiteX1893" fmla="*/ 3236599 w 10032639"/>
                <a:gd name="connsiteY1893" fmla="*/ 1747340 h 2801577"/>
                <a:gd name="connsiteX1894" fmla="*/ 3236599 w 10032639"/>
                <a:gd name="connsiteY1894" fmla="*/ 1754181 h 2801577"/>
                <a:gd name="connsiteX1895" fmla="*/ 3240198 w 10032639"/>
                <a:gd name="connsiteY1895" fmla="*/ 1750581 h 2801577"/>
                <a:gd name="connsiteX1896" fmla="*/ 3248837 w 10032639"/>
                <a:gd name="connsiteY1896" fmla="*/ 1743740 h 2801577"/>
                <a:gd name="connsiteX1897" fmla="*/ 3253876 w 10032639"/>
                <a:gd name="connsiteY1897" fmla="*/ 1740139 h 2801577"/>
                <a:gd name="connsiteX1898" fmla="*/ 3260715 w 10032639"/>
                <a:gd name="connsiteY1898" fmla="*/ 1738339 h 2801577"/>
                <a:gd name="connsiteX1899" fmla="*/ 3277992 w 10032639"/>
                <a:gd name="connsiteY1899" fmla="*/ 1731498 h 2801577"/>
                <a:gd name="connsiteX1900" fmla="*/ 3291670 w 10032639"/>
                <a:gd name="connsiteY1900" fmla="*/ 1726457 h 2801577"/>
                <a:gd name="connsiteX1901" fmla="*/ 3522033 w 10032639"/>
                <a:gd name="connsiteY1901" fmla="*/ 1717816 h 2801577"/>
                <a:gd name="connsiteX1902" fmla="*/ 3523832 w 10032639"/>
                <a:gd name="connsiteY1902" fmla="*/ 1719256 h 2801577"/>
                <a:gd name="connsiteX1903" fmla="*/ 3525632 w 10032639"/>
                <a:gd name="connsiteY1903" fmla="*/ 1717816 h 2801577"/>
                <a:gd name="connsiteX1904" fmla="*/ 3110259 w 10032639"/>
                <a:gd name="connsiteY1904" fmla="*/ 1714215 h 2801577"/>
                <a:gd name="connsiteX1905" fmla="*/ 3063466 w 10032639"/>
                <a:gd name="connsiteY1905" fmla="*/ 1735098 h 2801577"/>
                <a:gd name="connsiteX1906" fmla="*/ 3018474 w 10032639"/>
                <a:gd name="connsiteY1906" fmla="*/ 1755982 h 2801577"/>
                <a:gd name="connsiteX1907" fmla="*/ 3025313 w 10032639"/>
                <a:gd name="connsiteY1907" fmla="*/ 1754181 h 2801577"/>
                <a:gd name="connsiteX1908" fmla="*/ 3049788 w 10032639"/>
                <a:gd name="connsiteY1908" fmla="*/ 1747340 h 2801577"/>
                <a:gd name="connsiteX1909" fmla="*/ 3072105 w 10032639"/>
                <a:gd name="connsiteY1909" fmla="*/ 1736899 h 2801577"/>
                <a:gd name="connsiteX1910" fmla="*/ 3092982 w 10032639"/>
                <a:gd name="connsiteY1910" fmla="*/ 1726457 h 2801577"/>
                <a:gd name="connsiteX1911" fmla="*/ 7333073 w 10032639"/>
                <a:gd name="connsiteY1911" fmla="*/ 1712742 h 2801577"/>
                <a:gd name="connsiteX1912" fmla="*/ 7331881 w 10032639"/>
                <a:gd name="connsiteY1912" fmla="*/ 1714431 h 2801577"/>
                <a:gd name="connsiteX1913" fmla="*/ 7272231 w 10032639"/>
                <a:gd name="connsiteY1913" fmla="*/ 1752697 h 2801577"/>
                <a:gd name="connsiteX1914" fmla="*/ 7209950 w 10032639"/>
                <a:gd name="connsiteY1914" fmla="*/ 1794092 h 2801577"/>
                <a:gd name="connsiteX1915" fmla="*/ 7201309 w 10032639"/>
                <a:gd name="connsiteY1915" fmla="*/ 1799131 h 2801577"/>
                <a:gd name="connsiteX1916" fmla="*/ 7119947 w 10032639"/>
                <a:gd name="connsiteY1916" fmla="*/ 1849525 h 2801577"/>
                <a:gd name="connsiteX1917" fmla="*/ 7042185 w 10032639"/>
                <a:gd name="connsiteY1917" fmla="*/ 1901358 h 2801577"/>
                <a:gd name="connsiteX1918" fmla="*/ 7026704 w 10032639"/>
                <a:gd name="connsiteY1918" fmla="*/ 1918636 h 2801577"/>
                <a:gd name="connsiteX1919" fmla="*/ 7009424 w 10032639"/>
                <a:gd name="connsiteY1919" fmla="*/ 1935914 h 2801577"/>
                <a:gd name="connsiteX1920" fmla="*/ 7024904 w 10032639"/>
                <a:gd name="connsiteY1920" fmla="*/ 1929075 h 2801577"/>
                <a:gd name="connsiteX1921" fmla="*/ 7042185 w 10032639"/>
                <a:gd name="connsiteY1921" fmla="*/ 1922236 h 2801577"/>
                <a:gd name="connsiteX1922" fmla="*/ 7057665 w 10032639"/>
                <a:gd name="connsiteY1922" fmla="*/ 1915396 h 2801577"/>
                <a:gd name="connsiteX1923" fmla="*/ 7074946 w 10032639"/>
                <a:gd name="connsiteY1923" fmla="*/ 1906758 h 2801577"/>
                <a:gd name="connsiteX1924" fmla="*/ 7102666 w 10032639"/>
                <a:gd name="connsiteY1924" fmla="*/ 1884080 h 2801577"/>
                <a:gd name="connsiteX1925" fmla="*/ 7128587 w 10032639"/>
                <a:gd name="connsiteY1925" fmla="*/ 1859963 h 2801577"/>
                <a:gd name="connsiteX1926" fmla="*/ 7142628 w 10032639"/>
                <a:gd name="connsiteY1926" fmla="*/ 1847725 h 2801577"/>
                <a:gd name="connsiteX1927" fmla="*/ 7156308 w 10032639"/>
                <a:gd name="connsiteY1927" fmla="*/ 1839086 h 2801577"/>
                <a:gd name="connsiteX1928" fmla="*/ 7173589 w 10032639"/>
                <a:gd name="connsiteY1928" fmla="*/ 1830447 h 2801577"/>
                <a:gd name="connsiteX1929" fmla="*/ 7189069 w 10032639"/>
                <a:gd name="connsiteY1929" fmla="*/ 1826848 h 2801577"/>
                <a:gd name="connsiteX1930" fmla="*/ 7196269 w 10032639"/>
                <a:gd name="connsiteY1930" fmla="*/ 1818209 h 2801577"/>
                <a:gd name="connsiteX1931" fmla="*/ 7201309 w 10032639"/>
                <a:gd name="connsiteY1931" fmla="*/ 1811370 h 2801577"/>
                <a:gd name="connsiteX1932" fmla="*/ 7214990 w 10032639"/>
                <a:gd name="connsiteY1932" fmla="*/ 1800931 h 2801577"/>
                <a:gd name="connsiteX1933" fmla="*/ 7230830 w 10032639"/>
                <a:gd name="connsiteY1933" fmla="*/ 1792292 h 2801577"/>
                <a:gd name="connsiteX1934" fmla="*/ 7246311 w 10032639"/>
                <a:gd name="connsiteY1934" fmla="*/ 1787253 h 2801577"/>
                <a:gd name="connsiteX1935" fmla="*/ 7253151 w 10032639"/>
                <a:gd name="connsiteY1935" fmla="*/ 1776814 h 2801577"/>
                <a:gd name="connsiteX1936" fmla="*/ 7260351 w 10032639"/>
                <a:gd name="connsiteY1936" fmla="*/ 1768175 h 2801577"/>
                <a:gd name="connsiteX1937" fmla="*/ 7268991 w 10032639"/>
                <a:gd name="connsiteY1937" fmla="*/ 1761336 h 2801577"/>
                <a:gd name="connsiteX1938" fmla="*/ 7275832 w 10032639"/>
                <a:gd name="connsiteY1938" fmla="*/ 1754497 h 2801577"/>
                <a:gd name="connsiteX1939" fmla="*/ 7313993 w 10032639"/>
                <a:gd name="connsiteY1939" fmla="*/ 1730020 h 2801577"/>
                <a:gd name="connsiteX1940" fmla="*/ 7319033 w 10032639"/>
                <a:gd name="connsiteY1940" fmla="*/ 1728220 h 2801577"/>
                <a:gd name="connsiteX1941" fmla="*/ 7324433 w 10032639"/>
                <a:gd name="connsiteY1941" fmla="*/ 1724980 h 2801577"/>
                <a:gd name="connsiteX1942" fmla="*/ 7331881 w 10032639"/>
                <a:gd name="connsiteY1942" fmla="*/ 1714431 h 2801577"/>
                <a:gd name="connsiteX1943" fmla="*/ 7334513 w 10032639"/>
                <a:gd name="connsiteY1943" fmla="*/ 1712742 h 2801577"/>
                <a:gd name="connsiteX1944" fmla="*/ 2211843 w 10032639"/>
                <a:gd name="connsiteY1944" fmla="*/ 1696933 h 2801577"/>
                <a:gd name="connsiteX1945" fmla="*/ 2158528 w 10032639"/>
                <a:gd name="connsiteY1945" fmla="*/ 1722416 h 2801577"/>
                <a:gd name="connsiteX1946" fmla="*/ 2156413 w 10032639"/>
                <a:gd name="connsiteY1946" fmla="*/ 1722857 h 2801577"/>
                <a:gd name="connsiteX1947" fmla="*/ 2142735 w 10032639"/>
                <a:gd name="connsiteY1947" fmla="*/ 1729698 h 2801577"/>
                <a:gd name="connsiteX1948" fmla="*/ 2142224 w 10032639"/>
                <a:gd name="connsiteY1948" fmla="*/ 1730208 h 2801577"/>
                <a:gd name="connsiteX1949" fmla="*/ 2106381 w 10032639"/>
                <a:gd name="connsiteY1949" fmla="*/ 1747340 h 2801577"/>
                <a:gd name="connsiteX1950" fmla="*/ 2115019 w 10032639"/>
                <a:gd name="connsiteY1950" fmla="*/ 1748780 h 2801577"/>
                <a:gd name="connsiteX1951" fmla="*/ 2123658 w 10032639"/>
                <a:gd name="connsiteY1951" fmla="*/ 1750581 h 2801577"/>
                <a:gd name="connsiteX1952" fmla="*/ 2132296 w 10032639"/>
                <a:gd name="connsiteY1952" fmla="*/ 1740139 h 2801577"/>
                <a:gd name="connsiteX1953" fmla="*/ 2142224 w 10032639"/>
                <a:gd name="connsiteY1953" fmla="*/ 1730208 h 2801577"/>
                <a:gd name="connsiteX1954" fmla="*/ 2158528 w 10032639"/>
                <a:gd name="connsiteY1954" fmla="*/ 1722416 h 2801577"/>
                <a:gd name="connsiteX1955" fmla="*/ 2173689 w 10032639"/>
                <a:gd name="connsiteY1955" fmla="*/ 1719256 h 2801577"/>
                <a:gd name="connsiteX1956" fmla="*/ 2208604 w 10032639"/>
                <a:gd name="connsiteY1956" fmla="*/ 1712415 h 2801577"/>
                <a:gd name="connsiteX1957" fmla="*/ 2208604 w 10032639"/>
                <a:gd name="connsiteY1957" fmla="*/ 1705574 h 2801577"/>
                <a:gd name="connsiteX1958" fmla="*/ 3158491 w 10032639"/>
                <a:gd name="connsiteY1958" fmla="*/ 1695132 h 2801577"/>
                <a:gd name="connsiteX1959" fmla="*/ 3151652 w 10032639"/>
                <a:gd name="connsiteY1959" fmla="*/ 1698733 h 2801577"/>
                <a:gd name="connsiteX1960" fmla="*/ 3151652 w 10032639"/>
                <a:gd name="connsiteY1960" fmla="*/ 1700173 h 2801577"/>
                <a:gd name="connsiteX1961" fmla="*/ 3156691 w 10032639"/>
                <a:gd name="connsiteY1961" fmla="*/ 1698733 h 2801577"/>
                <a:gd name="connsiteX1962" fmla="*/ 8209634 w 10032639"/>
                <a:gd name="connsiteY1962" fmla="*/ 1694803 h 2801577"/>
                <a:gd name="connsiteX1963" fmla="*/ 8204233 w 10032639"/>
                <a:gd name="connsiteY1963" fmla="*/ 1698404 h 2801577"/>
                <a:gd name="connsiteX1964" fmla="*/ 8188750 w 10032639"/>
                <a:gd name="connsiteY1964" fmla="*/ 1705246 h 2801577"/>
                <a:gd name="connsiteX1965" fmla="*/ 8191991 w 10032639"/>
                <a:gd name="connsiteY1965" fmla="*/ 1707047 h 2801577"/>
                <a:gd name="connsiteX1966" fmla="*/ 8197392 w 10032639"/>
                <a:gd name="connsiteY1966" fmla="*/ 1703445 h 2801577"/>
                <a:gd name="connsiteX1967" fmla="*/ 8204233 w 10032639"/>
                <a:gd name="connsiteY1967" fmla="*/ 1699844 h 2801577"/>
                <a:gd name="connsiteX1968" fmla="*/ 9636208 w 10032639"/>
                <a:gd name="connsiteY1968" fmla="*/ 1693002 h 2801577"/>
                <a:gd name="connsiteX1969" fmla="*/ 9546192 w 10032639"/>
                <a:gd name="connsiteY1969" fmla="*/ 1783028 h 2801577"/>
                <a:gd name="connsiteX1970" fmla="*/ 9443934 w 10032639"/>
                <a:gd name="connsiteY1970" fmla="*/ 1878456 h 2801577"/>
                <a:gd name="connsiteX1971" fmla="*/ 9459417 w 10032639"/>
                <a:gd name="connsiteY1971" fmla="*/ 1868013 h 2801577"/>
                <a:gd name="connsiteX1972" fmla="*/ 9501184 w 10032639"/>
                <a:gd name="connsiteY1972" fmla="*/ 1834883 h 2801577"/>
                <a:gd name="connsiteX1973" fmla="*/ 9546192 w 10032639"/>
                <a:gd name="connsiteY1973" fmla="*/ 1797072 h 2801577"/>
                <a:gd name="connsiteX1974" fmla="*/ 9592641 w 10032639"/>
                <a:gd name="connsiteY1974" fmla="*/ 1755660 h 2801577"/>
                <a:gd name="connsiteX1975" fmla="*/ 9639809 w 10032639"/>
                <a:gd name="connsiteY1975" fmla="*/ 1710287 h 2801577"/>
                <a:gd name="connsiteX1976" fmla="*/ 9638009 w 10032639"/>
                <a:gd name="connsiteY1976" fmla="*/ 1701645 h 2801577"/>
                <a:gd name="connsiteX1977" fmla="*/ 2061387 w 10032639"/>
                <a:gd name="connsiteY1977" fmla="*/ 1691532 h 2801577"/>
                <a:gd name="connsiteX1978" fmla="*/ 2050949 w 10032639"/>
                <a:gd name="connsiteY1978" fmla="*/ 1696933 h 2801577"/>
                <a:gd name="connsiteX1979" fmla="*/ 2059588 w 10032639"/>
                <a:gd name="connsiteY1979" fmla="*/ 1696933 h 2801577"/>
                <a:gd name="connsiteX1980" fmla="*/ 617660 w 10032639"/>
                <a:gd name="connsiteY1980" fmla="*/ 1689732 h 2801577"/>
                <a:gd name="connsiteX1981" fmla="*/ 562589 w 10032639"/>
                <a:gd name="connsiteY1981" fmla="*/ 1721056 h 2801577"/>
                <a:gd name="connsiteX1982" fmla="*/ 566188 w 10032639"/>
                <a:gd name="connsiteY1982" fmla="*/ 1719256 h 2801577"/>
                <a:gd name="connsiteX1983" fmla="*/ 583466 w 10032639"/>
                <a:gd name="connsiteY1983" fmla="*/ 1714215 h 2801577"/>
                <a:gd name="connsiteX1984" fmla="*/ 595344 w 10032639"/>
                <a:gd name="connsiteY1984" fmla="*/ 1707374 h 2801577"/>
                <a:gd name="connsiteX1985" fmla="*/ 598943 w 10032639"/>
                <a:gd name="connsiteY1985" fmla="*/ 1707374 h 2801577"/>
                <a:gd name="connsiteX1986" fmla="*/ 3383815 w 10032639"/>
                <a:gd name="connsiteY1986" fmla="*/ 1682891 h 2801577"/>
                <a:gd name="connsiteX1987" fmla="*/ 3309307 w 10032639"/>
                <a:gd name="connsiteY1987" fmla="*/ 1710615 h 2801577"/>
                <a:gd name="connsiteX1988" fmla="*/ 3316146 w 10032639"/>
                <a:gd name="connsiteY1988" fmla="*/ 1712415 h 2801577"/>
                <a:gd name="connsiteX1989" fmla="*/ 3328384 w 10032639"/>
                <a:gd name="connsiteY1989" fmla="*/ 1712415 h 2801577"/>
                <a:gd name="connsiteX1990" fmla="*/ 3338822 w 10032639"/>
                <a:gd name="connsiteY1990" fmla="*/ 1710615 h 2801577"/>
                <a:gd name="connsiteX1991" fmla="*/ 3349261 w 10032639"/>
                <a:gd name="connsiteY1991" fmla="*/ 1705574 h 2801577"/>
                <a:gd name="connsiteX1992" fmla="*/ 3359339 w 10032639"/>
                <a:gd name="connsiteY1992" fmla="*/ 1696933 h 2801577"/>
                <a:gd name="connsiteX1993" fmla="*/ 3371577 w 10032639"/>
                <a:gd name="connsiteY1993" fmla="*/ 1688291 h 2801577"/>
                <a:gd name="connsiteX1994" fmla="*/ 1896894 w 10032639"/>
                <a:gd name="connsiteY1994" fmla="*/ 1681090 h 2801577"/>
                <a:gd name="connsiteX1995" fmla="*/ 1770554 w 10032639"/>
                <a:gd name="connsiteY1995" fmla="*/ 1745540 h 2801577"/>
                <a:gd name="connsiteX1996" fmla="*/ 1812308 w 10032639"/>
                <a:gd name="connsiteY1996" fmla="*/ 1733298 h 2801577"/>
                <a:gd name="connsiteX1997" fmla="*/ 1827785 w 10032639"/>
                <a:gd name="connsiteY1997" fmla="*/ 1729698 h 2801577"/>
                <a:gd name="connsiteX1998" fmla="*/ 1841463 w 10032639"/>
                <a:gd name="connsiteY1998" fmla="*/ 1726457 h 2801577"/>
                <a:gd name="connsiteX1999" fmla="*/ 1850102 w 10032639"/>
                <a:gd name="connsiteY1999" fmla="*/ 1716016 h 2801577"/>
                <a:gd name="connsiteX2000" fmla="*/ 1860540 w 10032639"/>
                <a:gd name="connsiteY2000" fmla="*/ 1705574 h 2801577"/>
                <a:gd name="connsiteX2001" fmla="*/ 1865579 w 10032639"/>
                <a:gd name="connsiteY2001" fmla="*/ 1701973 h 2801577"/>
                <a:gd name="connsiteX2002" fmla="*/ 1872778 w 10032639"/>
                <a:gd name="connsiteY2002" fmla="*/ 1700173 h 2801577"/>
                <a:gd name="connsiteX2003" fmla="*/ 1877817 w 10032639"/>
                <a:gd name="connsiteY2003" fmla="*/ 1698733 h 2801577"/>
                <a:gd name="connsiteX2004" fmla="*/ 1886456 w 10032639"/>
                <a:gd name="connsiteY2004" fmla="*/ 1700173 h 2801577"/>
                <a:gd name="connsiteX2005" fmla="*/ 1888255 w 10032639"/>
                <a:gd name="connsiteY2005" fmla="*/ 1698733 h 2801577"/>
                <a:gd name="connsiteX2006" fmla="*/ 1893295 w 10032639"/>
                <a:gd name="connsiteY2006" fmla="*/ 1686491 h 2801577"/>
                <a:gd name="connsiteX2007" fmla="*/ 3203844 w 10032639"/>
                <a:gd name="connsiteY2007" fmla="*/ 1677850 h 2801577"/>
                <a:gd name="connsiteX2008" fmla="*/ 3191606 w 10032639"/>
                <a:gd name="connsiteY2008" fmla="*/ 1682891 h 2801577"/>
                <a:gd name="connsiteX2009" fmla="*/ 3193406 w 10032639"/>
                <a:gd name="connsiteY2009" fmla="*/ 1682891 h 2801577"/>
                <a:gd name="connsiteX2010" fmla="*/ 3198445 w 10032639"/>
                <a:gd name="connsiteY2010" fmla="*/ 1681090 h 2801577"/>
                <a:gd name="connsiteX2011" fmla="*/ 486281 w 10032639"/>
                <a:gd name="connsiteY2011" fmla="*/ 1677850 h 2801577"/>
                <a:gd name="connsiteX2012" fmla="*/ 448127 w 10032639"/>
                <a:gd name="connsiteY2012" fmla="*/ 1689732 h 2801577"/>
                <a:gd name="connsiteX2013" fmla="*/ 436249 w 10032639"/>
                <a:gd name="connsiteY2013" fmla="*/ 1696933 h 2801577"/>
                <a:gd name="connsiteX2014" fmla="*/ 431210 w 10032639"/>
                <a:gd name="connsiteY2014" fmla="*/ 1700173 h 2801577"/>
                <a:gd name="connsiteX2015" fmla="*/ 427611 w 10032639"/>
                <a:gd name="connsiteY2015" fmla="*/ 1705574 h 2801577"/>
                <a:gd name="connsiteX2016" fmla="*/ 443088 w 10032639"/>
                <a:gd name="connsiteY2016" fmla="*/ 1700173 h 2801577"/>
                <a:gd name="connsiteX2017" fmla="*/ 456766 w 10032639"/>
                <a:gd name="connsiteY2017" fmla="*/ 1693332 h 2801577"/>
                <a:gd name="connsiteX2018" fmla="*/ 472604 w 10032639"/>
                <a:gd name="connsiteY2018" fmla="*/ 1686491 h 2801577"/>
                <a:gd name="connsiteX2019" fmla="*/ 6230000 w 10032639"/>
                <a:gd name="connsiteY2019" fmla="*/ 1674587 h 2801577"/>
                <a:gd name="connsiteX2020" fmla="*/ 6216320 w 10032639"/>
                <a:gd name="connsiteY2020" fmla="*/ 1683226 h 2801577"/>
                <a:gd name="connsiteX2021" fmla="*/ 6219920 w 10032639"/>
                <a:gd name="connsiteY2021" fmla="*/ 1681426 h 2801577"/>
                <a:gd name="connsiteX2022" fmla="*/ 1912372 w 10032639"/>
                <a:gd name="connsiteY2022" fmla="*/ 1672449 h 2801577"/>
                <a:gd name="connsiteX2023" fmla="*/ 1901933 w 10032639"/>
                <a:gd name="connsiteY2023" fmla="*/ 1677850 h 2801577"/>
                <a:gd name="connsiteX2024" fmla="*/ 1903733 w 10032639"/>
                <a:gd name="connsiteY2024" fmla="*/ 1677850 h 2801577"/>
                <a:gd name="connsiteX2025" fmla="*/ 1910572 w 10032639"/>
                <a:gd name="connsiteY2025" fmla="*/ 1676050 h 2801577"/>
                <a:gd name="connsiteX2026" fmla="*/ 4550535 w 10032639"/>
                <a:gd name="connsiteY2026" fmla="*/ 1668076 h 2801577"/>
                <a:gd name="connsiteX2027" fmla="*/ 4531815 w 10032639"/>
                <a:gd name="connsiteY2027" fmla="*/ 1685355 h 2801577"/>
                <a:gd name="connsiteX2028" fmla="*/ 4523174 w 10032639"/>
                <a:gd name="connsiteY2028" fmla="*/ 1697594 h 2801577"/>
                <a:gd name="connsiteX2029" fmla="*/ 4510934 w 10032639"/>
                <a:gd name="connsiteY2029" fmla="*/ 1711273 h 2801577"/>
                <a:gd name="connsiteX2030" fmla="*/ 4521374 w 10032639"/>
                <a:gd name="connsiteY2030" fmla="*/ 1702634 h 2801577"/>
                <a:gd name="connsiteX2031" fmla="*/ 4531815 w 10032639"/>
                <a:gd name="connsiteY2031" fmla="*/ 1692194 h 2801577"/>
                <a:gd name="connsiteX2032" fmla="*/ 4541895 w 10032639"/>
                <a:gd name="connsiteY2032" fmla="*/ 1679955 h 2801577"/>
                <a:gd name="connsiteX2033" fmla="*/ 3423409 w 10032639"/>
                <a:gd name="connsiteY2033" fmla="*/ 1665608 h 2801577"/>
                <a:gd name="connsiteX2034" fmla="*/ 3422756 w 10032639"/>
                <a:gd name="connsiteY2034" fmla="*/ 1666605 h 2801577"/>
                <a:gd name="connsiteX2035" fmla="*/ 3393964 w 10032639"/>
                <a:gd name="connsiteY2035" fmla="*/ 1678305 h 2801577"/>
                <a:gd name="connsiteX2036" fmla="*/ 3388854 w 10032639"/>
                <a:gd name="connsiteY2036" fmla="*/ 1679650 h 2801577"/>
                <a:gd name="connsiteX2037" fmla="*/ 3390654 w 10032639"/>
                <a:gd name="connsiteY2037" fmla="*/ 1679650 h 2801577"/>
                <a:gd name="connsiteX2038" fmla="*/ 3393964 w 10032639"/>
                <a:gd name="connsiteY2038" fmla="*/ 1678305 h 2801577"/>
                <a:gd name="connsiteX2039" fmla="*/ 3402532 w 10032639"/>
                <a:gd name="connsiteY2039" fmla="*/ 1676050 h 2801577"/>
                <a:gd name="connsiteX2040" fmla="*/ 3416570 w 10032639"/>
                <a:gd name="connsiteY2040" fmla="*/ 1676050 h 2801577"/>
                <a:gd name="connsiteX2041" fmla="*/ 3422756 w 10032639"/>
                <a:gd name="connsiteY2041" fmla="*/ 1666605 h 2801577"/>
                <a:gd name="connsiteX2042" fmla="*/ 3425208 w 10032639"/>
                <a:gd name="connsiteY2042" fmla="*/ 1665608 h 2801577"/>
                <a:gd name="connsiteX2043" fmla="*/ 2298590 w 10032639"/>
                <a:gd name="connsiteY2043" fmla="*/ 1660567 h 2801577"/>
                <a:gd name="connsiteX2044" fmla="*/ 2289951 w 10032639"/>
                <a:gd name="connsiteY2044" fmla="*/ 1663808 h 2801577"/>
                <a:gd name="connsiteX2045" fmla="*/ 2215443 w 10032639"/>
                <a:gd name="connsiteY2045" fmla="*/ 1696933 h 2801577"/>
                <a:gd name="connsiteX2046" fmla="*/ 2222282 w 10032639"/>
                <a:gd name="connsiteY2046" fmla="*/ 1696933 h 2801577"/>
                <a:gd name="connsiteX2047" fmla="*/ 2243159 w 10032639"/>
                <a:gd name="connsiteY2047" fmla="*/ 1688291 h 2801577"/>
                <a:gd name="connsiteX2048" fmla="*/ 2262235 w 10032639"/>
                <a:gd name="connsiteY2048" fmla="*/ 1679650 h 2801577"/>
                <a:gd name="connsiteX2049" fmla="*/ 2281312 w 10032639"/>
                <a:gd name="connsiteY2049" fmla="*/ 1671009 h 2801577"/>
                <a:gd name="connsiteX2050" fmla="*/ 5998153 w 10032639"/>
                <a:gd name="connsiteY2050" fmla="*/ 1648670 h 2801577"/>
                <a:gd name="connsiteX2051" fmla="*/ 5959992 w 10032639"/>
                <a:gd name="connsiteY2051" fmla="*/ 1672787 h 2801577"/>
                <a:gd name="connsiteX2052" fmla="*/ 5922191 w 10032639"/>
                <a:gd name="connsiteY2052" fmla="*/ 1695464 h 2801577"/>
                <a:gd name="connsiteX2053" fmla="*/ 5909951 w 10032639"/>
                <a:gd name="connsiteY2053" fmla="*/ 1704103 h 2801577"/>
                <a:gd name="connsiteX2054" fmla="*/ 5925431 w 10032639"/>
                <a:gd name="connsiteY2054" fmla="*/ 1698704 h 2801577"/>
                <a:gd name="connsiteX2055" fmla="*/ 5946312 w 10032639"/>
                <a:gd name="connsiteY2055" fmla="*/ 1690065 h 2801577"/>
                <a:gd name="connsiteX2056" fmla="*/ 5967193 w 10032639"/>
                <a:gd name="connsiteY2056" fmla="*/ 1678186 h 2801577"/>
                <a:gd name="connsiteX2057" fmla="*/ 5982673 w 10032639"/>
                <a:gd name="connsiteY2057" fmla="*/ 1664148 h 2801577"/>
                <a:gd name="connsiteX2058" fmla="*/ 4581857 w 10032639"/>
                <a:gd name="connsiteY2058" fmla="*/ 1642157 h 2801577"/>
                <a:gd name="connsiteX2059" fmla="*/ 4571416 w 10032639"/>
                <a:gd name="connsiteY2059" fmla="*/ 1650797 h 2801577"/>
                <a:gd name="connsiteX2060" fmla="*/ 4580057 w 10032639"/>
                <a:gd name="connsiteY2060" fmla="*/ 1647197 h 2801577"/>
                <a:gd name="connsiteX2061" fmla="*/ 8384265 w 10032639"/>
                <a:gd name="connsiteY2061" fmla="*/ 1641148 h 2801577"/>
                <a:gd name="connsiteX2062" fmla="*/ 8315133 w 10032639"/>
                <a:gd name="connsiteY2062" fmla="*/ 1698404 h 2801577"/>
                <a:gd name="connsiteX2063" fmla="*/ 8247801 w 10032639"/>
                <a:gd name="connsiteY2063" fmla="*/ 1752059 h 2801577"/>
                <a:gd name="connsiteX2064" fmla="*/ 8178308 w 10032639"/>
                <a:gd name="connsiteY2064" fmla="*/ 1807515 h 2801577"/>
                <a:gd name="connsiteX2065" fmla="*/ 8188750 w 10032639"/>
                <a:gd name="connsiteY2065" fmla="*/ 1800313 h 2801577"/>
                <a:gd name="connsiteX2066" fmla="*/ 8199192 w 10032639"/>
                <a:gd name="connsiteY2066" fmla="*/ 1795272 h 2801577"/>
                <a:gd name="connsiteX2067" fmla="*/ 8211074 w 10032639"/>
                <a:gd name="connsiteY2067" fmla="*/ 1791671 h 2801577"/>
                <a:gd name="connsiteX2068" fmla="*/ 8225117 w 10032639"/>
                <a:gd name="connsiteY2068" fmla="*/ 1790230 h 2801577"/>
                <a:gd name="connsiteX2069" fmla="*/ 8230158 w 10032639"/>
                <a:gd name="connsiteY2069" fmla="*/ 1776186 h 2801577"/>
                <a:gd name="connsiteX2070" fmla="*/ 8239159 w 10032639"/>
                <a:gd name="connsiteY2070" fmla="*/ 1765743 h 2801577"/>
                <a:gd name="connsiteX2071" fmla="*/ 8249241 w 10032639"/>
                <a:gd name="connsiteY2071" fmla="*/ 1758901 h 2801577"/>
                <a:gd name="connsiteX2072" fmla="*/ 8263284 w 10032639"/>
                <a:gd name="connsiteY2072" fmla="*/ 1753860 h 2801577"/>
                <a:gd name="connsiteX2073" fmla="*/ 8284167 w 10032639"/>
                <a:gd name="connsiteY2073" fmla="*/ 1748458 h 2801577"/>
                <a:gd name="connsiteX2074" fmla="*/ 8292809 w 10032639"/>
                <a:gd name="connsiteY2074" fmla="*/ 1745217 h 2801577"/>
                <a:gd name="connsiteX2075" fmla="*/ 8301450 w 10032639"/>
                <a:gd name="connsiteY2075" fmla="*/ 1739816 h 2801577"/>
                <a:gd name="connsiteX2076" fmla="*/ 8308292 w 10032639"/>
                <a:gd name="connsiteY2076" fmla="*/ 1732974 h 2801577"/>
                <a:gd name="connsiteX2077" fmla="*/ 8321974 w 10032639"/>
                <a:gd name="connsiteY2077" fmla="*/ 1718930 h 2801577"/>
                <a:gd name="connsiteX2078" fmla="*/ 8327015 w 10032639"/>
                <a:gd name="connsiteY2078" fmla="*/ 1712088 h 2801577"/>
                <a:gd name="connsiteX2079" fmla="*/ 8334216 w 10032639"/>
                <a:gd name="connsiteY2079" fmla="*/ 1703445 h 2801577"/>
                <a:gd name="connsiteX2080" fmla="*/ 8342858 w 10032639"/>
                <a:gd name="connsiteY2080" fmla="*/ 1693002 h 2801577"/>
                <a:gd name="connsiteX2081" fmla="*/ 8355100 w 10032639"/>
                <a:gd name="connsiteY2081" fmla="*/ 1684360 h 2801577"/>
                <a:gd name="connsiteX2082" fmla="*/ 8366982 w 10032639"/>
                <a:gd name="connsiteY2082" fmla="*/ 1679319 h 2801577"/>
                <a:gd name="connsiteX2083" fmla="*/ 8379224 w 10032639"/>
                <a:gd name="connsiteY2083" fmla="*/ 1673917 h 2801577"/>
                <a:gd name="connsiteX2084" fmla="*/ 8381024 w 10032639"/>
                <a:gd name="connsiteY2084" fmla="*/ 1656632 h 2801577"/>
                <a:gd name="connsiteX2085" fmla="*/ 3099821 w 10032639"/>
                <a:gd name="connsiteY2085" fmla="*/ 1639684 h 2801577"/>
                <a:gd name="connsiteX2086" fmla="*/ 3004436 w 10032639"/>
                <a:gd name="connsiteY2086" fmla="*/ 1676050 h 2801577"/>
                <a:gd name="connsiteX2087" fmla="*/ 2911211 w 10032639"/>
                <a:gd name="connsiteY2087" fmla="*/ 1710615 h 2801577"/>
                <a:gd name="connsiteX2088" fmla="*/ 2911211 w 10032639"/>
                <a:gd name="connsiteY2088" fmla="*/ 1719256 h 2801577"/>
                <a:gd name="connsiteX2089" fmla="*/ 2958004 w 10032639"/>
                <a:gd name="connsiteY2089" fmla="*/ 1700173 h 2801577"/>
                <a:gd name="connsiteX2090" fmla="*/ 3009835 w 10032639"/>
                <a:gd name="connsiteY2090" fmla="*/ 1681090 h 2801577"/>
                <a:gd name="connsiteX2091" fmla="*/ 3030352 w 10032639"/>
                <a:gd name="connsiteY2091" fmla="*/ 1674249 h 2801577"/>
                <a:gd name="connsiteX2092" fmla="*/ 3053028 w 10032639"/>
                <a:gd name="connsiteY2092" fmla="*/ 1665608 h 2801577"/>
                <a:gd name="connsiteX2093" fmla="*/ 3075705 w 10032639"/>
                <a:gd name="connsiteY2093" fmla="*/ 1653726 h 2801577"/>
                <a:gd name="connsiteX2094" fmla="*/ 3506555 w 10032639"/>
                <a:gd name="connsiteY2094" fmla="*/ 1634643 h 2801577"/>
                <a:gd name="connsiteX2095" fmla="*/ 3457963 w 10032639"/>
                <a:gd name="connsiteY2095" fmla="*/ 1653726 h 2801577"/>
                <a:gd name="connsiteX2096" fmla="*/ 3470201 w 10032639"/>
                <a:gd name="connsiteY2096" fmla="*/ 1651926 h 2801577"/>
                <a:gd name="connsiteX2097" fmla="*/ 3482439 w 10032639"/>
                <a:gd name="connsiteY2097" fmla="*/ 1648326 h 2801577"/>
                <a:gd name="connsiteX2098" fmla="*/ 3492877 w 10032639"/>
                <a:gd name="connsiteY2098" fmla="*/ 1643285 h 2801577"/>
                <a:gd name="connsiteX2099" fmla="*/ 3503316 w 10032639"/>
                <a:gd name="connsiteY2099" fmla="*/ 1638244 h 2801577"/>
                <a:gd name="connsiteX2100" fmla="*/ 9388844 w 10032639"/>
                <a:gd name="connsiteY2100" fmla="*/ 1629264 h 2801577"/>
                <a:gd name="connsiteX2101" fmla="*/ 9348877 w 10032639"/>
                <a:gd name="connsiteY2101" fmla="*/ 1665275 h 2801577"/>
                <a:gd name="connsiteX2102" fmla="*/ 9300268 w 10032639"/>
                <a:gd name="connsiteY2102" fmla="*/ 1707047 h 2801577"/>
                <a:gd name="connsiteX2103" fmla="*/ 9250219 w 10032639"/>
                <a:gd name="connsiteY2103" fmla="*/ 1748458 h 2801577"/>
                <a:gd name="connsiteX2104" fmla="*/ 9194769 w 10032639"/>
                <a:gd name="connsiteY2104" fmla="*/ 1788430 h 2801577"/>
                <a:gd name="connsiteX2105" fmla="*/ 9137519 w 10032639"/>
                <a:gd name="connsiteY2105" fmla="*/ 1828041 h 2801577"/>
                <a:gd name="connsiteX2106" fmla="*/ 9137519 w 10032639"/>
                <a:gd name="connsiteY2106" fmla="*/ 1834883 h 2801577"/>
                <a:gd name="connsiteX2107" fmla="*/ 9137519 w 10032639"/>
                <a:gd name="connsiteY2107" fmla="*/ 1838484 h 2801577"/>
                <a:gd name="connsiteX2108" fmla="*/ 9141120 w 10032639"/>
                <a:gd name="connsiteY2108" fmla="*/ 1847127 h 2801577"/>
                <a:gd name="connsiteX2109" fmla="*/ 9149761 w 10032639"/>
                <a:gd name="connsiteY2109" fmla="*/ 1843886 h 2801577"/>
                <a:gd name="connsiteX2110" fmla="*/ 9158403 w 10032639"/>
                <a:gd name="connsiteY2110" fmla="*/ 1838484 h 2801577"/>
                <a:gd name="connsiteX2111" fmla="*/ 9163444 w 10032639"/>
                <a:gd name="connsiteY2111" fmla="*/ 1831642 h 2801577"/>
                <a:gd name="connsiteX2112" fmla="*/ 9168485 w 10032639"/>
                <a:gd name="connsiteY2112" fmla="*/ 1826241 h 2801577"/>
                <a:gd name="connsiteX2113" fmla="*/ 9180727 w 10032639"/>
                <a:gd name="connsiteY2113" fmla="*/ 1808956 h 2801577"/>
                <a:gd name="connsiteX2114" fmla="*/ 9194769 w 10032639"/>
                <a:gd name="connsiteY2114" fmla="*/ 1797072 h 2801577"/>
                <a:gd name="connsiteX2115" fmla="*/ 9212053 w 10032639"/>
                <a:gd name="connsiteY2115" fmla="*/ 1788430 h 2801577"/>
                <a:gd name="connsiteX2116" fmla="*/ 9229336 w 10032639"/>
                <a:gd name="connsiteY2116" fmla="*/ 1781588 h 2801577"/>
                <a:gd name="connsiteX2117" fmla="*/ 9239777 w 10032639"/>
                <a:gd name="connsiteY2117" fmla="*/ 1769344 h 2801577"/>
                <a:gd name="connsiteX2118" fmla="*/ 9252020 w 10032639"/>
                <a:gd name="connsiteY2118" fmla="*/ 1753860 h 2801577"/>
                <a:gd name="connsiteX2119" fmla="*/ 9267503 w 10032639"/>
                <a:gd name="connsiteY2119" fmla="*/ 1738015 h 2801577"/>
                <a:gd name="connsiteX2120" fmla="*/ 9288026 w 10032639"/>
                <a:gd name="connsiteY2120" fmla="*/ 1722531 h 2801577"/>
                <a:gd name="connsiteX2121" fmla="*/ 9291627 w 10032639"/>
                <a:gd name="connsiteY2121" fmla="*/ 1718930 h 2801577"/>
                <a:gd name="connsiteX2122" fmla="*/ 9322592 w 10032639"/>
                <a:gd name="connsiteY2122" fmla="*/ 1691202 h 2801577"/>
                <a:gd name="connsiteX2123" fmla="*/ 9350677 w 10032639"/>
                <a:gd name="connsiteY2123" fmla="*/ 1665275 h 2801577"/>
                <a:gd name="connsiteX2124" fmla="*/ 8117818 w 10032639"/>
                <a:gd name="connsiteY2124" fmla="*/ 1620622 h 2801577"/>
                <a:gd name="connsiteX2125" fmla="*/ 7946427 w 10032639"/>
                <a:gd name="connsiteY2125" fmla="*/ 1743417 h 2801577"/>
                <a:gd name="connsiteX2126" fmla="*/ 7941026 w 10032639"/>
                <a:gd name="connsiteY2126" fmla="*/ 1753860 h 2801577"/>
                <a:gd name="connsiteX2127" fmla="*/ 7934185 w 10032639"/>
                <a:gd name="connsiteY2127" fmla="*/ 1762502 h 2801577"/>
                <a:gd name="connsiteX2128" fmla="*/ 7927344 w 10032639"/>
                <a:gd name="connsiteY2128" fmla="*/ 1771145 h 2801577"/>
                <a:gd name="connsiteX2129" fmla="*/ 7918702 w 10032639"/>
                <a:gd name="connsiteY2129" fmla="*/ 1777987 h 2801577"/>
                <a:gd name="connsiteX2130" fmla="*/ 7902859 w 10032639"/>
                <a:gd name="connsiteY2130" fmla="*/ 1791671 h 2801577"/>
                <a:gd name="connsiteX2131" fmla="*/ 7885936 w 10032639"/>
                <a:gd name="connsiteY2131" fmla="*/ 1802114 h 2801577"/>
                <a:gd name="connsiteX2132" fmla="*/ 7873694 w 10032639"/>
                <a:gd name="connsiteY2132" fmla="*/ 1814357 h 2801577"/>
                <a:gd name="connsiteX2133" fmla="*/ 7865053 w 10032639"/>
                <a:gd name="connsiteY2133" fmla="*/ 1823000 h 2801577"/>
                <a:gd name="connsiteX2134" fmla="*/ 7858211 w 10032639"/>
                <a:gd name="connsiteY2134" fmla="*/ 1829842 h 2801577"/>
                <a:gd name="connsiteX2135" fmla="*/ 7854611 w 10032639"/>
                <a:gd name="connsiteY2135" fmla="*/ 1836684 h 2801577"/>
                <a:gd name="connsiteX2136" fmla="*/ 7854611 w 10032639"/>
                <a:gd name="connsiteY2136" fmla="*/ 1845326 h 2801577"/>
                <a:gd name="connsiteX2137" fmla="*/ 7865053 w 10032639"/>
                <a:gd name="connsiteY2137" fmla="*/ 1840285 h 2801577"/>
                <a:gd name="connsiteX2138" fmla="*/ 7877295 w 10032639"/>
                <a:gd name="connsiteY2138" fmla="*/ 1833443 h 2801577"/>
                <a:gd name="connsiteX2139" fmla="*/ 7885936 w 10032639"/>
                <a:gd name="connsiteY2139" fmla="*/ 1826241 h 2801577"/>
                <a:gd name="connsiteX2140" fmla="*/ 7894218 w 10032639"/>
                <a:gd name="connsiteY2140" fmla="*/ 1815798 h 2801577"/>
                <a:gd name="connsiteX2141" fmla="*/ 7908260 w 10032639"/>
                <a:gd name="connsiteY2141" fmla="*/ 1802114 h 2801577"/>
                <a:gd name="connsiteX2142" fmla="*/ 7923743 w 10032639"/>
                <a:gd name="connsiteY2142" fmla="*/ 1790230 h 2801577"/>
                <a:gd name="connsiteX2143" fmla="*/ 7941026 w 10032639"/>
                <a:gd name="connsiteY2143" fmla="*/ 1781588 h 2801577"/>
                <a:gd name="connsiteX2144" fmla="*/ 7960110 w 10032639"/>
                <a:gd name="connsiteY2144" fmla="*/ 1772945 h 2801577"/>
                <a:gd name="connsiteX2145" fmla="*/ 7967311 w 10032639"/>
                <a:gd name="connsiteY2145" fmla="*/ 1757101 h 2801577"/>
                <a:gd name="connsiteX2146" fmla="*/ 7975952 w 10032639"/>
                <a:gd name="connsiteY2146" fmla="*/ 1741616 h 2801577"/>
                <a:gd name="connsiteX2147" fmla="*/ 7984594 w 10032639"/>
                <a:gd name="connsiteY2147" fmla="*/ 1727932 h 2801577"/>
                <a:gd name="connsiteX2148" fmla="*/ 7995036 w 10032639"/>
                <a:gd name="connsiteY2148" fmla="*/ 1715689 h 2801577"/>
                <a:gd name="connsiteX2149" fmla="*/ 8012319 w 10032639"/>
                <a:gd name="connsiteY2149" fmla="*/ 1701645 h 2801577"/>
                <a:gd name="connsiteX2150" fmla="*/ 8029602 w 10032639"/>
                <a:gd name="connsiteY2150" fmla="*/ 1687961 h 2801577"/>
                <a:gd name="connsiteX2151" fmla="*/ 8048325 w 10032639"/>
                <a:gd name="connsiteY2151" fmla="*/ 1675718 h 2801577"/>
                <a:gd name="connsiteX2152" fmla="*/ 8062368 w 10032639"/>
                <a:gd name="connsiteY2152" fmla="*/ 1663474 h 2801577"/>
                <a:gd name="connsiteX2153" fmla="*/ 8079651 w 10032639"/>
                <a:gd name="connsiteY2153" fmla="*/ 1649790 h 2801577"/>
                <a:gd name="connsiteX2154" fmla="*/ 8098734 w 10032639"/>
                <a:gd name="connsiteY2154" fmla="*/ 1636106 h 2801577"/>
                <a:gd name="connsiteX2155" fmla="*/ 4888229 w 10032639"/>
                <a:gd name="connsiteY2155" fmla="*/ 1604000 h 2801577"/>
                <a:gd name="connsiteX2156" fmla="*/ 4886429 w 10032639"/>
                <a:gd name="connsiteY2156" fmla="*/ 1605800 h 2801577"/>
                <a:gd name="connsiteX2157" fmla="*/ 4888229 w 10032639"/>
                <a:gd name="connsiteY2157" fmla="*/ 1605800 h 2801577"/>
                <a:gd name="connsiteX2158" fmla="*/ 8308292 w 10032639"/>
                <a:gd name="connsiteY2158" fmla="*/ 1599736 h 2801577"/>
                <a:gd name="connsiteX2159" fmla="*/ 8294249 w 10032639"/>
                <a:gd name="connsiteY2159" fmla="*/ 1606578 h 2801577"/>
                <a:gd name="connsiteX2160" fmla="*/ 8280567 w 10032639"/>
                <a:gd name="connsiteY2160" fmla="*/ 1618821 h 2801577"/>
                <a:gd name="connsiteX2161" fmla="*/ 8263284 w 10032639"/>
                <a:gd name="connsiteY2161" fmla="*/ 1637907 h 2801577"/>
                <a:gd name="connsiteX2162" fmla="*/ 8270125 w 10032639"/>
                <a:gd name="connsiteY2162" fmla="*/ 1636106 h 2801577"/>
                <a:gd name="connsiteX2163" fmla="*/ 8278766 w 10032639"/>
                <a:gd name="connsiteY2163" fmla="*/ 1634306 h 2801577"/>
                <a:gd name="connsiteX2164" fmla="*/ 8287408 w 10032639"/>
                <a:gd name="connsiteY2164" fmla="*/ 1625663 h 2801577"/>
                <a:gd name="connsiteX2165" fmla="*/ 8292809 w 10032639"/>
                <a:gd name="connsiteY2165" fmla="*/ 1620622 h 2801577"/>
                <a:gd name="connsiteX2166" fmla="*/ 8294249 w 10032639"/>
                <a:gd name="connsiteY2166" fmla="*/ 1615220 h 2801577"/>
                <a:gd name="connsiteX2167" fmla="*/ 8297850 w 10032639"/>
                <a:gd name="connsiteY2167" fmla="*/ 1608378 h 2801577"/>
                <a:gd name="connsiteX2168" fmla="*/ 7339913 w 10032639"/>
                <a:gd name="connsiteY2168" fmla="*/ 1593237 h 2801577"/>
                <a:gd name="connsiteX2169" fmla="*/ 7286272 w 10032639"/>
                <a:gd name="connsiteY2169" fmla="*/ 1633192 h 2801577"/>
                <a:gd name="connsiteX2170" fmla="*/ 7237670 w 10032639"/>
                <a:gd name="connsiteY2170" fmla="*/ 1667748 h 2801577"/>
                <a:gd name="connsiteX2171" fmla="*/ 7190869 w 10032639"/>
                <a:gd name="connsiteY2171" fmla="*/ 1697264 h 2801577"/>
                <a:gd name="connsiteX2172" fmla="*/ 7146228 w 10032639"/>
                <a:gd name="connsiteY2172" fmla="*/ 1723181 h 2801577"/>
                <a:gd name="connsiteX2173" fmla="*/ 7097626 w 10032639"/>
                <a:gd name="connsiteY2173" fmla="*/ 1750897 h 2801577"/>
                <a:gd name="connsiteX2174" fmla="*/ 7049025 w 10032639"/>
                <a:gd name="connsiteY2174" fmla="*/ 1780414 h 2801577"/>
                <a:gd name="connsiteX2175" fmla="*/ 7002223 w 10032639"/>
                <a:gd name="connsiteY2175" fmla="*/ 1811370 h 2801577"/>
                <a:gd name="connsiteX2176" fmla="*/ 6953622 w 10032639"/>
                <a:gd name="connsiteY2176" fmla="*/ 1845925 h 2801577"/>
                <a:gd name="connsiteX2177" fmla="*/ 6962622 w 10032639"/>
                <a:gd name="connsiteY2177" fmla="*/ 1868602 h 2801577"/>
                <a:gd name="connsiteX2178" fmla="*/ 7043985 w 10032639"/>
                <a:gd name="connsiteY2178" fmla="*/ 1802731 h 2801577"/>
                <a:gd name="connsiteX2179" fmla="*/ 7087186 w 10032639"/>
                <a:gd name="connsiteY2179" fmla="*/ 1769975 h 2801577"/>
                <a:gd name="connsiteX2180" fmla="*/ 7130387 w 10032639"/>
                <a:gd name="connsiteY2180" fmla="*/ 1738659 h 2801577"/>
                <a:gd name="connsiteX2181" fmla="*/ 7182229 w 10032639"/>
                <a:gd name="connsiteY2181" fmla="*/ 1704103 h 2801577"/>
                <a:gd name="connsiteX2182" fmla="*/ 7235870 w 10032639"/>
                <a:gd name="connsiteY2182" fmla="*/ 1670987 h 2801577"/>
                <a:gd name="connsiteX2183" fmla="*/ 7288072 w 10032639"/>
                <a:gd name="connsiteY2183" fmla="*/ 1638231 h 2801577"/>
                <a:gd name="connsiteX2184" fmla="*/ 7339913 w 10032639"/>
                <a:gd name="connsiteY2184" fmla="*/ 1607275 h 2801577"/>
                <a:gd name="connsiteX2185" fmla="*/ 7339913 w 10032639"/>
                <a:gd name="connsiteY2185" fmla="*/ 1600436 h 2801577"/>
                <a:gd name="connsiteX2186" fmla="*/ 4640899 w 10032639"/>
                <a:gd name="connsiteY2186" fmla="*/ 1590321 h 2801577"/>
                <a:gd name="connsiteX2187" fmla="*/ 4626858 w 10032639"/>
                <a:gd name="connsiteY2187" fmla="*/ 1602200 h 2801577"/>
                <a:gd name="connsiteX2188" fmla="*/ 4604538 w 10032639"/>
                <a:gd name="connsiteY2188" fmla="*/ 1621279 h 2801577"/>
                <a:gd name="connsiteX2189" fmla="*/ 4609578 w 10032639"/>
                <a:gd name="connsiteY2189" fmla="*/ 1619839 h 2801577"/>
                <a:gd name="connsiteX2190" fmla="*/ 4640899 w 10032639"/>
                <a:gd name="connsiteY2190" fmla="*/ 1604000 h 2801577"/>
                <a:gd name="connsiteX2191" fmla="*/ 7111307 w 10032639"/>
                <a:gd name="connsiteY2191" fmla="*/ 1561921 h 2801577"/>
                <a:gd name="connsiteX2192" fmla="*/ 7109507 w 10032639"/>
                <a:gd name="connsiteY2192" fmla="*/ 1563721 h 2801577"/>
                <a:gd name="connsiteX2193" fmla="*/ 7111307 w 10032639"/>
                <a:gd name="connsiteY2193" fmla="*/ 1563721 h 2801577"/>
                <a:gd name="connsiteX2194" fmla="*/ 1822746 w 10032639"/>
                <a:gd name="connsiteY2194" fmla="*/ 1539229 h 2801577"/>
                <a:gd name="connsiteX2195" fmla="*/ 1727362 w 10032639"/>
                <a:gd name="connsiteY2195" fmla="*/ 1587836 h 2801577"/>
                <a:gd name="connsiteX2196" fmla="*/ 1630177 w 10032639"/>
                <a:gd name="connsiteY2196" fmla="*/ 1632843 h 2801577"/>
                <a:gd name="connsiteX2197" fmla="*/ 1557829 w 10032639"/>
                <a:gd name="connsiteY2197" fmla="*/ 1665608 h 2801577"/>
                <a:gd name="connsiteX2198" fmla="*/ 1486560 w 10032639"/>
                <a:gd name="connsiteY2198" fmla="*/ 1701973 h 2801577"/>
                <a:gd name="connsiteX2199" fmla="*/ 1417451 w 10032639"/>
                <a:gd name="connsiteY2199" fmla="*/ 1740139 h 2801577"/>
                <a:gd name="connsiteX2200" fmla="*/ 1351582 w 10032639"/>
                <a:gd name="connsiteY2200" fmla="*/ 1780105 h 2801577"/>
                <a:gd name="connsiteX2201" fmla="*/ 1356981 w 10032639"/>
                <a:gd name="connsiteY2201" fmla="*/ 1788746 h 2801577"/>
                <a:gd name="connsiteX2202" fmla="*/ 1360221 w 10032639"/>
                <a:gd name="connsiteY2202" fmla="*/ 1799188 h 2801577"/>
                <a:gd name="connsiteX2203" fmla="*/ 1360221 w 10032639"/>
                <a:gd name="connsiteY2203" fmla="*/ 1802428 h 2801577"/>
                <a:gd name="connsiteX2204" fmla="*/ 1362020 w 10032639"/>
                <a:gd name="connsiteY2204" fmla="*/ 1812870 h 2801577"/>
                <a:gd name="connsiteX2205" fmla="*/ 1393335 w 10032639"/>
                <a:gd name="connsiteY2205" fmla="*/ 1797388 h 2801577"/>
                <a:gd name="connsiteX2206" fmla="*/ 1424290 w 10032639"/>
                <a:gd name="connsiteY2206" fmla="*/ 1780105 h 2801577"/>
                <a:gd name="connsiteX2207" fmla="*/ 1445167 w 10032639"/>
                <a:gd name="connsiteY2207" fmla="*/ 1766063 h 2801577"/>
                <a:gd name="connsiteX2208" fmla="*/ 1464244 w 10032639"/>
                <a:gd name="connsiteY2208" fmla="*/ 1754181 h 2801577"/>
                <a:gd name="connsiteX2209" fmla="*/ 1479721 w 10032639"/>
                <a:gd name="connsiteY2209" fmla="*/ 1743740 h 2801577"/>
                <a:gd name="connsiteX2210" fmla="*/ 1491959 w 10032639"/>
                <a:gd name="connsiteY2210" fmla="*/ 1731498 h 2801577"/>
                <a:gd name="connsiteX2211" fmla="*/ 1496998 w 10032639"/>
                <a:gd name="connsiteY2211" fmla="*/ 1726457 h 2801577"/>
                <a:gd name="connsiteX2212" fmla="*/ 1502398 w 10032639"/>
                <a:gd name="connsiteY2212" fmla="*/ 1726457 h 2801577"/>
                <a:gd name="connsiteX2213" fmla="*/ 1507437 w 10032639"/>
                <a:gd name="connsiteY2213" fmla="*/ 1726457 h 2801577"/>
                <a:gd name="connsiteX2214" fmla="*/ 1511036 w 10032639"/>
                <a:gd name="connsiteY2214" fmla="*/ 1722857 h 2801577"/>
                <a:gd name="connsiteX2215" fmla="*/ 1517875 w 10032639"/>
                <a:gd name="connsiteY2215" fmla="*/ 1719256 h 2801577"/>
                <a:gd name="connsiteX2216" fmla="*/ 1524714 w 10032639"/>
                <a:gd name="connsiteY2216" fmla="*/ 1716016 h 2801577"/>
                <a:gd name="connsiteX2217" fmla="*/ 1533353 w 10032639"/>
                <a:gd name="connsiteY2217" fmla="*/ 1716016 h 2801577"/>
                <a:gd name="connsiteX2218" fmla="*/ 1540551 w 10032639"/>
                <a:gd name="connsiteY2218" fmla="*/ 1717816 h 2801577"/>
                <a:gd name="connsiteX2219" fmla="*/ 1568267 w 10032639"/>
                <a:gd name="connsiteY2219" fmla="*/ 1689732 h 2801577"/>
                <a:gd name="connsiteX2220" fmla="*/ 1581945 w 10032639"/>
                <a:gd name="connsiteY2220" fmla="*/ 1677850 h 2801577"/>
                <a:gd name="connsiteX2221" fmla="*/ 1599222 w 10032639"/>
                <a:gd name="connsiteY2221" fmla="*/ 1665608 h 2801577"/>
                <a:gd name="connsiteX2222" fmla="*/ 1619739 w 10032639"/>
                <a:gd name="connsiteY2222" fmla="*/ 1651926 h 2801577"/>
                <a:gd name="connsiteX2223" fmla="*/ 1642415 w 10032639"/>
                <a:gd name="connsiteY2223" fmla="*/ 1638244 h 2801577"/>
                <a:gd name="connsiteX2224" fmla="*/ 1663292 w 10032639"/>
                <a:gd name="connsiteY2224" fmla="*/ 1626002 h 2801577"/>
                <a:gd name="connsiteX2225" fmla="*/ 1684168 w 10032639"/>
                <a:gd name="connsiteY2225" fmla="*/ 1617361 h 2801577"/>
                <a:gd name="connsiteX2226" fmla="*/ 1723762 w 10032639"/>
                <a:gd name="connsiteY2226" fmla="*/ 1598278 h 2801577"/>
                <a:gd name="connsiteX2227" fmla="*/ 1763716 w 10032639"/>
                <a:gd name="connsiteY2227" fmla="*/ 1579195 h 2801577"/>
                <a:gd name="connsiteX2228" fmla="*/ 1766955 w 10032639"/>
                <a:gd name="connsiteY2228" fmla="*/ 1577395 h 2801577"/>
                <a:gd name="connsiteX2229" fmla="*/ 1793231 w 10032639"/>
                <a:gd name="connsiteY2229" fmla="*/ 1561913 h 2801577"/>
                <a:gd name="connsiteX2230" fmla="*/ 1815547 w 10032639"/>
                <a:gd name="connsiteY2230" fmla="*/ 1546070 h 2801577"/>
                <a:gd name="connsiteX2231" fmla="*/ 8386065 w 10032639"/>
                <a:gd name="connsiteY2231" fmla="*/ 1537078 h 2801577"/>
                <a:gd name="connsiteX2232" fmla="*/ 8368782 w 10032639"/>
                <a:gd name="connsiteY2232" fmla="*/ 1552922 h 2801577"/>
                <a:gd name="connsiteX2233" fmla="*/ 8346098 w 10032639"/>
                <a:gd name="connsiteY2233" fmla="*/ 1573448 h 2801577"/>
                <a:gd name="connsiteX2234" fmla="*/ 8353299 w 10032639"/>
                <a:gd name="connsiteY2234" fmla="*/ 1568407 h 2801577"/>
                <a:gd name="connsiteX2235" fmla="*/ 8365181 w 10032639"/>
                <a:gd name="connsiteY2235" fmla="*/ 1563005 h 2801577"/>
                <a:gd name="connsiteX2236" fmla="*/ 8374183 w 10032639"/>
                <a:gd name="connsiteY2236" fmla="*/ 1557964 h 2801577"/>
                <a:gd name="connsiteX2237" fmla="*/ 8379224 w 10032639"/>
                <a:gd name="connsiteY2237" fmla="*/ 1551122 h 2801577"/>
                <a:gd name="connsiteX2238" fmla="*/ 8382825 w 10032639"/>
                <a:gd name="connsiteY2238" fmla="*/ 1545720 h 2801577"/>
                <a:gd name="connsiteX2239" fmla="*/ 1668331 w 10032639"/>
                <a:gd name="connsiteY2239" fmla="*/ 1535989 h 2801577"/>
                <a:gd name="connsiteX2240" fmla="*/ 1670131 w 10032639"/>
                <a:gd name="connsiteY2240" fmla="*/ 1537429 h 2801577"/>
                <a:gd name="connsiteX2241" fmla="*/ 1670131 w 10032639"/>
                <a:gd name="connsiteY2241" fmla="*/ 1535989 h 2801577"/>
                <a:gd name="connsiteX2242" fmla="*/ 1988680 w 10032639"/>
                <a:gd name="connsiteY2242" fmla="*/ 1534189 h 2801577"/>
                <a:gd name="connsiteX2243" fmla="*/ 1895095 w 10032639"/>
                <a:gd name="connsiteY2243" fmla="*/ 1591437 h 2801577"/>
                <a:gd name="connsiteX2244" fmla="*/ 1803309 w 10032639"/>
                <a:gd name="connsiteY2244" fmla="*/ 1641484 h 2801577"/>
                <a:gd name="connsiteX2245" fmla="*/ 1832824 w 10032639"/>
                <a:gd name="connsiteY2245" fmla="*/ 1634643 h 2801577"/>
                <a:gd name="connsiteX2246" fmla="*/ 1865579 w 10032639"/>
                <a:gd name="connsiteY2246" fmla="*/ 1627802 h 2801577"/>
                <a:gd name="connsiteX2247" fmla="*/ 1872778 w 10032639"/>
                <a:gd name="connsiteY2247" fmla="*/ 1615561 h 2801577"/>
                <a:gd name="connsiteX2248" fmla="*/ 1876017 w 10032639"/>
                <a:gd name="connsiteY2248" fmla="*/ 1608720 h 2801577"/>
                <a:gd name="connsiteX2249" fmla="*/ 1881417 w 10032639"/>
                <a:gd name="connsiteY2249" fmla="*/ 1603319 h 2801577"/>
                <a:gd name="connsiteX2250" fmla="*/ 1888255 w 10032639"/>
                <a:gd name="connsiteY2250" fmla="*/ 1596478 h 2801577"/>
                <a:gd name="connsiteX2251" fmla="*/ 1895095 w 10032639"/>
                <a:gd name="connsiteY2251" fmla="*/ 1592877 h 2801577"/>
                <a:gd name="connsiteX2252" fmla="*/ 1905533 w 10032639"/>
                <a:gd name="connsiteY2252" fmla="*/ 1589637 h 2801577"/>
                <a:gd name="connsiteX2253" fmla="*/ 1915971 w 10032639"/>
                <a:gd name="connsiteY2253" fmla="*/ 1589637 h 2801577"/>
                <a:gd name="connsiteX2254" fmla="*/ 1926409 w 10032639"/>
                <a:gd name="connsiteY2254" fmla="*/ 1587836 h 2801577"/>
                <a:gd name="connsiteX2255" fmla="*/ 1935048 w 10032639"/>
                <a:gd name="connsiteY2255" fmla="*/ 1584236 h 2801577"/>
                <a:gd name="connsiteX2256" fmla="*/ 1941887 w 10032639"/>
                <a:gd name="connsiteY2256" fmla="*/ 1577395 h 2801577"/>
                <a:gd name="connsiteX2257" fmla="*/ 1948726 w 10032639"/>
                <a:gd name="connsiteY2257" fmla="*/ 1568754 h 2801577"/>
                <a:gd name="connsiteX2258" fmla="*/ 1959164 w 10032639"/>
                <a:gd name="connsiteY2258" fmla="*/ 1560112 h 2801577"/>
                <a:gd name="connsiteX2259" fmla="*/ 1971402 w 10032639"/>
                <a:gd name="connsiteY2259" fmla="*/ 1551471 h 2801577"/>
                <a:gd name="connsiteX2260" fmla="*/ 1983640 w 10032639"/>
                <a:gd name="connsiteY2260" fmla="*/ 1542830 h 2801577"/>
                <a:gd name="connsiteX2261" fmla="*/ 1997318 w 10032639"/>
                <a:gd name="connsiteY2261" fmla="*/ 1534189 h 2801577"/>
                <a:gd name="connsiteX2262" fmla="*/ 8398307 w 10032639"/>
                <a:gd name="connsiteY2262" fmla="*/ 1523394 h 2801577"/>
                <a:gd name="connsiteX2263" fmla="*/ 8387866 w 10032639"/>
                <a:gd name="connsiteY2263" fmla="*/ 1535637 h 2801577"/>
                <a:gd name="connsiteX2264" fmla="*/ 8396507 w 10032639"/>
                <a:gd name="connsiteY2264" fmla="*/ 1535637 h 2801577"/>
                <a:gd name="connsiteX2265" fmla="*/ 8400108 w 10032639"/>
                <a:gd name="connsiteY2265" fmla="*/ 1535637 h 2801577"/>
                <a:gd name="connsiteX2266" fmla="*/ 7929144 w 10032639"/>
                <a:gd name="connsiteY2266" fmla="*/ 1523394 h 2801577"/>
                <a:gd name="connsiteX2267" fmla="*/ 7899619 w 10032639"/>
                <a:gd name="connsiteY2267" fmla="*/ 1542479 h 2801577"/>
                <a:gd name="connsiteX2268" fmla="*/ 7899619 w 10032639"/>
                <a:gd name="connsiteY2268" fmla="*/ 1544280 h 2801577"/>
                <a:gd name="connsiteX2269" fmla="*/ 7910061 w 10032639"/>
                <a:gd name="connsiteY2269" fmla="*/ 1538878 h 2801577"/>
                <a:gd name="connsiteX2270" fmla="*/ 7920142 w 10032639"/>
                <a:gd name="connsiteY2270" fmla="*/ 1535637 h 2801577"/>
                <a:gd name="connsiteX2271" fmla="*/ 4723702 w 10032639"/>
                <a:gd name="connsiteY2271" fmla="*/ 1519045 h 2801577"/>
                <a:gd name="connsiteX2272" fmla="*/ 4704622 w 10032639"/>
                <a:gd name="connsiteY2272" fmla="*/ 1534884 h 2801577"/>
                <a:gd name="connsiteX2273" fmla="*/ 4715062 w 10032639"/>
                <a:gd name="connsiteY2273" fmla="*/ 1533085 h 2801577"/>
                <a:gd name="connsiteX2274" fmla="*/ 5759466 w 10032639"/>
                <a:gd name="connsiteY2274" fmla="*/ 1517287 h 2801577"/>
                <a:gd name="connsiteX2275" fmla="*/ 5749026 w 10032639"/>
                <a:gd name="connsiteY2275" fmla="*/ 1518726 h 2801577"/>
                <a:gd name="connsiteX2276" fmla="*/ 5749026 w 10032639"/>
                <a:gd name="connsiteY2276" fmla="*/ 1524126 h 2801577"/>
                <a:gd name="connsiteX2277" fmla="*/ 4424170 w 10032639"/>
                <a:gd name="connsiteY2277" fmla="*/ 1515806 h 2801577"/>
                <a:gd name="connsiteX2278" fmla="*/ 4422370 w 10032639"/>
                <a:gd name="connsiteY2278" fmla="*/ 1526245 h 2801577"/>
                <a:gd name="connsiteX2279" fmla="*/ 4420930 w 10032639"/>
                <a:gd name="connsiteY2279" fmla="*/ 1536324 h 2801577"/>
                <a:gd name="connsiteX2280" fmla="*/ 4432811 w 10032639"/>
                <a:gd name="connsiteY2280" fmla="*/ 1534884 h 2801577"/>
                <a:gd name="connsiteX2281" fmla="*/ 4427771 w 10032639"/>
                <a:gd name="connsiteY2281" fmla="*/ 1526245 h 2801577"/>
                <a:gd name="connsiteX2282" fmla="*/ 2457684 w 10032639"/>
                <a:gd name="connsiteY2282" fmla="*/ 1508265 h 2801577"/>
                <a:gd name="connsiteX2283" fmla="*/ 2367699 w 10032639"/>
                <a:gd name="connsiteY2283" fmla="*/ 1553271 h 2801577"/>
                <a:gd name="connsiteX2284" fmla="*/ 2369498 w 10032639"/>
                <a:gd name="connsiteY2284" fmla="*/ 1553271 h 2801577"/>
                <a:gd name="connsiteX2285" fmla="*/ 2383176 w 10032639"/>
                <a:gd name="connsiteY2285" fmla="*/ 1558312 h 2801577"/>
                <a:gd name="connsiteX2286" fmla="*/ 2390375 w 10032639"/>
                <a:gd name="connsiteY2286" fmla="*/ 1563353 h 2801577"/>
                <a:gd name="connsiteX2287" fmla="*/ 2397213 w 10032639"/>
                <a:gd name="connsiteY2287" fmla="*/ 1568754 h 2801577"/>
                <a:gd name="connsiteX2288" fmla="*/ 2400813 w 10032639"/>
                <a:gd name="connsiteY2288" fmla="*/ 1573794 h 2801577"/>
                <a:gd name="connsiteX2289" fmla="*/ 2402253 w 10032639"/>
                <a:gd name="connsiteY2289" fmla="*/ 1580995 h 2801577"/>
                <a:gd name="connsiteX2290" fmla="*/ 2405852 w 10032639"/>
                <a:gd name="connsiteY2290" fmla="*/ 1591437 h 2801577"/>
                <a:gd name="connsiteX2291" fmla="*/ 2405852 w 10032639"/>
                <a:gd name="connsiteY2291" fmla="*/ 1600078 h 2801577"/>
                <a:gd name="connsiteX2292" fmla="*/ 2405852 w 10032639"/>
                <a:gd name="connsiteY2292" fmla="*/ 1605119 h 2801577"/>
                <a:gd name="connsiteX2293" fmla="*/ 2414491 w 10032639"/>
                <a:gd name="connsiteY2293" fmla="*/ 1601879 h 2801577"/>
                <a:gd name="connsiteX2294" fmla="*/ 2421330 w 10032639"/>
                <a:gd name="connsiteY2294" fmla="*/ 1610520 h 2801577"/>
                <a:gd name="connsiteX2295" fmla="*/ 2426369 w 10032639"/>
                <a:gd name="connsiteY2295" fmla="*/ 1589637 h 2801577"/>
                <a:gd name="connsiteX2296" fmla="*/ 2431768 w 10032639"/>
                <a:gd name="connsiteY2296" fmla="*/ 1570554 h 2801577"/>
                <a:gd name="connsiteX2297" fmla="*/ 2445446 w 10032639"/>
                <a:gd name="connsiteY2297" fmla="*/ 1537429 h 2801577"/>
                <a:gd name="connsiteX2298" fmla="*/ 796191 w 10032639"/>
                <a:gd name="connsiteY2298" fmla="*/ 1502864 h 2801577"/>
                <a:gd name="connsiteX2299" fmla="*/ 735721 w 10032639"/>
                <a:gd name="connsiteY2299" fmla="*/ 1535989 h 2801577"/>
                <a:gd name="connsiteX2300" fmla="*/ 680290 w 10032639"/>
                <a:gd name="connsiteY2300" fmla="*/ 1566953 h 2801577"/>
                <a:gd name="connsiteX2301" fmla="*/ 610821 w 10032639"/>
                <a:gd name="connsiteY2301" fmla="*/ 1608720 h 2801577"/>
                <a:gd name="connsiteX2302" fmla="*/ 634937 w 10032639"/>
                <a:gd name="connsiteY2302" fmla="*/ 1605119 h 2801577"/>
                <a:gd name="connsiteX2303" fmla="*/ 647175 w 10032639"/>
                <a:gd name="connsiteY2303" fmla="*/ 1594678 h 2801577"/>
                <a:gd name="connsiteX2304" fmla="*/ 659413 w 10032639"/>
                <a:gd name="connsiteY2304" fmla="*/ 1586036 h 2801577"/>
                <a:gd name="connsiteX2305" fmla="*/ 685329 w 10032639"/>
                <a:gd name="connsiteY2305" fmla="*/ 1568754 h 2801577"/>
                <a:gd name="connsiteX2306" fmla="*/ 716644 w 10032639"/>
                <a:gd name="connsiteY2306" fmla="*/ 1551471 h 2801577"/>
                <a:gd name="connsiteX2307" fmla="*/ 744360 w 10032639"/>
                <a:gd name="connsiteY2307" fmla="*/ 1537429 h 2801577"/>
                <a:gd name="connsiteX2308" fmla="*/ 769916 w 10032639"/>
                <a:gd name="connsiteY2308" fmla="*/ 1520146 h 2801577"/>
                <a:gd name="connsiteX2309" fmla="*/ 3108459 w 10032639"/>
                <a:gd name="connsiteY2309" fmla="*/ 1499623 h 2801577"/>
                <a:gd name="connsiteX2310" fmla="*/ 3101621 w 10032639"/>
                <a:gd name="connsiteY2310" fmla="*/ 1502864 h 2801577"/>
                <a:gd name="connsiteX2311" fmla="*/ 3103420 w 10032639"/>
                <a:gd name="connsiteY2311" fmla="*/ 1502864 h 2801577"/>
                <a:gd name="connsiteX2312" fmla="*/ 9641249 w 10032639"/>
                <a:gd name="connsiteY2312" fmla="*/ 1497466 h 2801577"/>
                <a:gd name="connsiteX2313" fmla="*/ 9578958 w 10032639"/>
                <a:gd name="connsiteY2313" fmla="*/ 1563005 h 2801577"/>
                <a:gd name="connsiteX2314" fmla="*/ 9522068 w 10032639"/>
                <a:gd name="connsiteY2314" fmla="*/ 1622062 h 2801577"/>
                <a:gd name="connsiteX2315" fmla="*/ 9466618 w 10032639"/>
                <a:gd name="connsiteY2315" fmla="*/ 1675718 h 2801577"/>
                <a:gd name="connsiteX2316" fmla="*/ 9414769 w 10032639"/>
                <a:gd name="connsiteY2316" fmla="*/ 1726132 h 2801577"/>
                <a:gd name="connsiteX2317" fmla="*/ 9350677 w 10032639"/>
                <a:gd name="connsiteY2317" fmla="*/ 1781588 h 2801577"/>
                <a:gd name="connsiteX2318" fmla="*/ 9282985 w 10032639"/>
                <a:gd name="connsiteY2318" fmla="*/ 1836684 h 2801577"/>
                <a:gd name="connsiteX2319" fmla="*/ 9206652 w 10032639"/>
                <a:gd name="connsiteY2319" fmla="*/ 1893940 h 2801577"/>
                <a:gd name="connsiteX2320" fmla="*/ 9125637 w 10032639"/>
                <a:gd name="connsiteY2320" fmla="*/ 1954437 h 2801577"/>
                <a:gd name="connsiteX2321" fmla="*/ 9092511 w 10032639"/>
                <a:gd name="connsiteY2321" fmla="*/ 2075792 h 2801577"/>
                <a:gd name="connsiteX2322" fmla="*/ 9090711 w 10032639"/>
                <a:gd name="connsiteY2322" fmla="*/ 2080834 h 2801577"/>
                <a:gd name="connsiteX2323" fmla="*/ 9109794 w 10032639"/>
                <a:gd name="connsiteY2323" fmla="*/ 2070751 h 2801577"/>
                <a:gd name="connsiteX2324" fmla="*/ 9130678 w 10032639"/>
                <a:gd name="connsiteY2324" fmla="*/ 2062108 h 2801577"/>
                <a:gd name="connsiteX2325" fmla="*/ 9137519 w 10032639"/>
                <a:gd name="connsiteY2325" fmla="*/ 2048064 h 2801577"/>
                <a:gd name="connsiteX2326" fmla="*/ 9146161 w 10032639"/>
                <a:gd name="connsiteY2326" fmla="*/ 2034380 h 2801577"/>
                <a:gd name="connsiteX2327" fmla="*/ 9151202 w 10032639"/>
                <a:gd name="connsiteY2327" fmla="*/ 2027538 h 2801577"/>
                <a:gd name="connsiteX2328" fmla="*/ 9159843 w 10032639"/>
                <a:gd name="connsiteY2328" fmla="*/ 2022137 h 2801577"/>
                <a:gd name="connsiteX2329" fmla="*/ 9168485 w 10032639"/>
                <a:gd name="connsiteY2329" fmla="*/ 2017095 h 2801577"/>
                <a:gd name="connsiteX2330" fmla="*/ 9178927 w 10032639"/>
                <a:gd name="connsiteY2330" fmla="*/ 2013494 h 2801577"/>
                <a:gd name="connsiteX2331" fmla="*/ 9186128 w 10032639"/>
                <a:gd name="connsiteY2331" fmla="*/ 2009893 h 2801577"/>
                <a:gd name="connsiteX2332" fmla="*/ 9194769 w 10032639"/>
                <a:gd name="connsiteY2332" fmla="*/ 2003051 h 2801577"/>
                <a:gd name="connsiteX2333" fmla="*/ 9203411 w 10032639"/>
                <a:gd name="connsiteY2333" fmla="*/ 1992608 h 2801577"/>
                <a:gd name="connsiteX2334" fmla="*/ 9210252 w 10032639"/>
                <a:gd name="connsiteY2334" fmla="*/ 1980725 h 2801577"/>
                <a:gd name="connsiteX2335" fmla="*/ 9213853 w 10032639"/>
                <a:gd name="connsiteY2335" fmla="*/ 1975323 h 2801577"/>
                <a:gd name="connsiteX2336" fmla="*/ 9220694 w 10032639"/>
                <a:gd name="connsiteY2336" fmla="*/ 1970282 h 2801577"/>
                <a:gd name="connsiteX2337" fmla="*/ 9227535 w 10032639"/>
                <a:gd name="connsiteY2337" fmla="*/ 1968481 h 2801577"/>
                <a:gd name="connsiteX2338" fmla="*/ 9234737 w 10032639"/>
                <a:gd name="connsiteY2338" fmla="*/ 1963080 h 2801577"/>
                <a:gd name="connsiteX2339" fmla="*/ 9243378 w 10032639"/>
                <a:gd name="connsiteY2339" fmla="*/ 1961279 h 2801577"/>
                <a:gd name="connsiteX2340" fmla="*/ 9244818 w 10032639"/>
                <a:gd name="connsiteY2340" fmla="*/ 1954437 h 2801577"/>
                <a:gd name="connsiteX2341" fmla="*/ 9248419 w 10032639"/>
                <a:gd name="connsiteY2341" fmla="*/ 1949396 h 2801577"/>
                <a:gd name="connsiteX2342" fmla="*/ 9252020 w 10032639"/>
                <a:gd name="connsiteY2342" fmla="*/ 1945795 h 2801577"/>
                <a:gd name="connsiteX2343" fmla="*/ 9265702 w 10032639"/>
                <a:gd name="connsiteY2343" fmla="*/ 1930310 h 2801577"/>
                <a:gd name="connsiteX2344" fmla="*/ 9281185 w 10032639"/>
                <a:gd name="connsiteY2344" fmla="*/ 1911225 h 2801577"/>
                <a:gd name="connsiteX2345" fmla="*/ 9288026 w 10032639"/>
                <a:gd name="connsiteY2345" fmla="*/ 1901142 h 2801577"/>
                <a:gd name="connsiteX2346" fmla="*/ 9338435 w 10032639"/>
                <a:gd name="connsiteY2346" fmla="*/ 1854329 h 2801577"/>
                <a:gd name="connsiteX2347" fmla="*/ 9343476 w 10032639"/>
                <a:gd name="connsiteY2347" fmla="*/ 1850728 h 2801577"/>
                <a:gd name="connsiteX2348" fmla="*/ 9350677 w 10032639"/>
                <a:gd name="connsiteY2348" fmla="*/ 1847127 h 2801577"/>
                <a:gd name="connsiteX2349" fmla="*/ 9359319 w 10032639"/>
                <a:gd name="connsiteY2349" fmla="*/ 1842085 h 2801577"/>
                <a:gd name="connsiteX2350" fmla="*/ 9367960 w 10032639"/>
                <a:gd name="connsiteY2350" fmla="*/ 1838484 h 2801577"/>
                <a:gd name="connsiteX2351" fmla="*/ 9376602 w 10032639"/>
                <a:gd name="connsiteY2351" fmla="*/ 1834883 h 2801577"/>
                <a:gd name="connsiteX2352" fmla="*/ 9388844 w 10032639"/>
                <a:gd name="connsiteY2352" fmla="*/ 1831642 h 2801577"/>
                <a:gd name="connsiteX2353" fmla="*/ 9392085 w 10032639"/>
                <a:gd name="connsiteY2353" fmla="*/ 1817598 h 2801577"/>
                <a:gd name="connsiteX2354" fmla="*/ 9398926 w 10032639"/>
                <a:gd name="connsiteY2354" fmla="*/ 1805715 h 2801577"/>
                <a:gd name="connsiteX2355" fmla="*/ 9407567 w 10032639"/>
                <a:gd name="connsiteY2355" fmla="*/ 1795272 h 2801577"/>
                <a:gd name="connsiteX2356" fmla="*/ 9416209 w 10032639"/>
                <a:gd name="connsiteY2356" fmla="*/ 1784829 h 2801577"/>
                <a:gd name="connsiteX2357" fmla="*/ 9426651 w 10032639"/>
                <a:gd name="connsiteY2357" fmla="*/ 1774386 h 2801577"/>
                <a:gd name="connsiteX2358" fmla="*/ 9438893 w 10032639"/>
                <a:gd name="connsiteY2358" fmla="*/ 1765743 h 2801577"/>
                <a:gd name="connsiteX2359" fmla="*/ 9452575 w 10032639"/>
                <a:gd name="connsiteY2359" fmla="*/ 1757101 h 2801577"/>
                <a:gd name="connsiteX2360" fmla="*/ 9468058 w 10032639"/>
                <a:gd name="connsiteY2360" fmla="*/ 1748458 h 2801577"/>
                <a:gd name="connsiteX2361" fmla="*/ 9469859 w 10032639"/>
                <a:gd name="connsiteY2361" fmla="*/ 1743417 h 2801577"/>
                <a:gd name="connsiteX2362" fmla="*/ 9473459 w 10032639"/>
                <a:gd name="connsiteY2362" fmla="*/ 1738015 h 2801577"/>
                <a:gd name="connsiteX2363" fmla="*/ 9473459 w 10032639"/>
                <a:gd name="connsiteY2363" fmla="*/ 1729373 h 2801577"/>
                <a:gd name="connsiteX2364" fmla="*/ 9480300 w 10032639"/>
                <a:gd name="connsiteY2364" fmla="*/ 1724331 h 2801577"/>
                <a:gd name="connsiteX2365" fmla="*/ 9537551 w 10032639"/>
                <a:gd name="connsiteY2365" fmla="*/ 1689401 h 2801577"/>
                <a:gd name="connsiteX2366" fmla="*/ 9556634 w 10032639"/>
                <a:gd name="connsiteY2366" fmla="*/ 1673917 h 2801577"/>
                <a:gd name="connsiteX2367" fmla="*/ 9567076 w 10032639"/>
                <a:gd name="connsiteY2367" fmla="*/ 1667075 h 2801577"/>
                <a:gd name="connsiteX2368" fmla="*/ 9573917 w 10032639"/>
                <a:gd name="connsiteY2368" fmla="*/ 1658433 h 2801577"/>
                <a:gd name="connsiteX2369" fmla="*/ 9578958 w 10032639"/>
                <a:gd name="connsiteY2369" fmla="*/ 1644749 h 2801577"/>
                <a:gd name="connsiteX2370" fmla="*/ 9584359 w 10032639"/>
                <a:gd name="connsiteY2370" fmla="*/ 1629264 h 2801577"/>
                <a:gd name="connsiteX2371" fmla="*/ 9587599 w 10032639"/>
                <a:gd name="connsiteY2371" fmla="*/ 1620622 h 2801577"/>
                <a:gd name="connsiteX2372" fmla="*/ 9592641 w 10032639"/>
                <a:gd name="connsiteY2372" fmla="*/ 1613420 h 2801577"/>
                <a:gd name="connsiteX2373" fmla="*/ 9599842 w 10032639"/>
                <a:gd name="connsiteY2373" fmla="*/ 1604777 h 2801577"/>
                <a:gd name="connsiteX2374" fmla="*/ 9610284 w 10032639"/>
                <a:gd name="connsiteY2374" fmla="*/ 1592534 h 2801577"/>
                <a:gd name="connsiteX2375" fmla="*/ 9620725 w 10032639"/>
                <a:gd name="connsiteY2375" fmla="*/ 1582451 h 2801577"/>
                <a:gd name="connsiteX2376" fmla="*/ 9632608 w 10032639"/>
                <a:gd name="connsiteY2376" fmla="*/ 1572008 h 2801577"/>
                <a:gd name="connsiteX2377" fmla="*/ 9636208 w 10032639"/>
                <a:gd name="connsiteY2377" fmla="*/ 1570207 h 2801577"/>
                <a:gd name="connsiteX2378" fmla="*/ 9639809 w 10032639"/>
                <a:gd name="connsiteY2378" fmla="*/ 1568407 h 2801577"/>
                <a:gd name="connsiteX2379" fmla="*/ 9641249 w 10032639"/>
                <a:gd name="connsiteY2379" fmla="*/ 1564806 h 2801577"/>
                <a:gd name="connsiteX2380" fmla="*/ 9646650 w 10032639"/>
                <a:gd name="connsiteY2380" fmla="*/ 1552922 h 2801577"/>
                <a:gd name="connsiteX2381" fmla="*/ 9648450 w 10032639"/>
                <a:gd name="connsiteY2381" fmla="*/ 1545720 h 2801577"/>
                <a:gd name="connsiteX2382" fmla="*/ 9648450 w 10032639"/>
                <a:gd name="connsiteY2382" fmla="*/ 1535637 h 2801577"/>
                <a:gd name="connsiteX2383" fmla="*/ 9644850 w 10032639"/>
                <a:gd name="connsiteY2383" fmla="*/ 1511150 h 2801577"/>
                <a:gd name="connsiteX2384" fmla="*/ 8436474 w 10032639"/>
                <a:gd name="connsiteY2384" fmla="*/ 1497466 h 2801577"/>
                <a:gd name="connsiteX2385" fmla="*/ 8419191 w 10032639"/>
                <a:gd name="connsiteY2385" fmla="*/ 1506109 h 2801577"/>
                <a:gd name="connsiteX2386" fmla="*/ 8427833 w 10032639"/>
                <a:gd name="connsiteY2386" fmla="*/ 1512951 h 2801577"/>
                <a:gd name="connsiteX2387" fmla="*/ 8431073 w 10032639"/>
                <a:gd name="connsiteY2387" fmla="*/ 1506109 h 2801577"/>
                <a:gd name="connsiteX2388" fmla="*/ 1929649 w 10032639"/>
                <a:gd name="connsiteY2388" fmla="*/ 1478740 h 2801577"/>
                <a:gd name="connsiteX2389" fmla="*/ 1848662 w 10032639"/>
                <a:gd name="connsiteY2389" fmla="*/ 1525547 h 2801577"/>
                <a:gd name="connsiteX2390" fmla="*/ 1864139 w 10032639"/>
                <a:gd name="connsiteY2390" fmla="*/ 1520146 h 2801577"/>
                <a:gd name="connsiteX2391" fmla="*/ 1893295 w 10032639"/>
                <a:gd name="connsiteY2391" fmla="*/ 1504664 h 2801577"/>
                <a:gd name="connsiteX2392" fmla="*/ 1907332 w 10032639"/>
                <a:gd name="connsiteY2392" fmla="*/ 1497823 h 2801577"/>
                <a:gd name="connsiteX2393" fmla="*/ 1919211 w 10032639"/>
                <a:gd name="connsiteY2393" fmla="*/ 1494583 h 2801577"/>
                <a:gd name="connsiteX2394" fmla="*/ 1928209 w 10032639"/>
                <a:gd name="connsiteY2394" fmla="*/ 1490982 h 2801577"/>
                <a:gd name="connsiteX2395" fmla="*/ 1936848 w 10032639"/>
                <a:gd name="connsiteY2395" fmla="*/ 1484141 h 2801577"/>
                <a:gd name="connsiteX2396" fmla="*/ 1931449 w 10032639"/>
                <a:gd name="connsiteY2396" fmla="*/ 1480541 h 2801577"/>
                <a:gd name="connsiteX2397" fmla="*/ 4600937 w 10032639"/>
                <a:gd name="connsiteY2397" fmla="*/ 1472609 h 2801577"/>
                <a:gd name="connsiteX2398" fmla="*/ 4555936 w 10032639"/>
                <a:gd name="connsiteY2398" fmla="*/ 1508966 h 2801577"/>
                <a:gd name="connsiteX2399" fmla="*/ 4512734 w 10032639"/>
                <a:gd name="connsiteY2399" fmla="*/ 1546764 h 2801577"/>
                <a:gd name="connsiteX2400" fmla="*/ 4469532 w 10032639"/>
                <a:gd name="connsiteY2400" fmla="*/ 1588521 h 2801577"/>
                <a:gd name="connsiteX2401" fmla="*/ 4425970 w 10032639"/>
                <a:gd name="connsiteY2401" fmla="*/ 1628478 h 2801577"/>
                <a:gd name="connsiteX2402" fmla="*/ 4425970 w 10032639"/>
                <a:gd name="connsiteY2402" fmla="*/ 1640358 h 2801577"/>
                <a:gd name="connsiteX2403" fmla="*/ 4424170 w 10032639"/>
                <a:gd name="connsiteY2403" fmla="*/ 1652597 h 2801577"/>
                <a:gd name="connsiteX2404" fmla="*/ 4446851 w 10032639"/>
                <a:gd name="connsiteY2404" fmla="*/ 1631718 h 2801577"/>
                <a:gd name="connsiteX2405" fmla="*/ 4469532 w 10032639"/>
                <a:gd name="connsiteY2405" fmla="*/ 1609400 h 2801577"/>
                <a:gd name="connsiteX2406" fmla="*/ 4483213 w 10032639"/>
                <a:gd name="connsiteY2406" fmla="*/ 1591761 h 2801577"/>
                <a:gd name="connsiteX2407" fmla="*/ 4498693 w 10032639"/>
                <a:gd name="connsiteY2407" fmla="*/ 1578082 h 2801577"/>
                <a:gd name="connsiteX2408" fmla="*/ 4515974 w 10032639"/>
                <a:gd name="connsiteY2408" fmla="*/ 1567642 h 2801577"/>
                <a:gd name="connsiteX2409" fmla="*/ 4533255 w 10032639"/>
                <a:gd name="connsiteY2409" fmla="*/ 1560803 h 2801577"/>
                <a:gd name="connsiteX2410" fmla="*/ 4533255 w 10032639"/>
                <a:gd name="connsiteY2410" fmla="*/ 1533085 h 2801577"/>
                <a:gd name="connsiteX2411" fmla="*/ 4547295 w 10032639"/>
                <a:gd name="connsiteY2411" fmla="*/ 1531285 h 2801577"/>
                <a:gd name="connsiteX2412" fmla="*/ 4557736 w 10032639"/>
                <a:gd name="connsiteY2412" fmla="*/ 1527685 h 2801577"/>
                <a:gd name="connsiteX2413" fmla="*/ 4566376 w 10032639"/>
                <a:gd name="connsiteY2413" fmla="*/ 1522645 h 2801577"/>
                <a:gd name="connsiteX2414" fmla="*/ 4575016 w 10032639"/>
                <a:gd name="connsiteY2414" fmla="*/ 1515806 h 2801577"/>
                <a:gd name="connsiteX2415" fmla="*/ 4583657 w 10032639"/>
                <a:gd name="connsiteY2415" fmla="*/ 1505366 h 2801577"/>
                <a:gd name="connsiteX2416" fmla="*/ 4592297 w 10032639"/>
                <a:gd name="connsiteY2416" fmla="*/ 1489887 h 2801577"/>
                <a:gd name="connsiteX2417" fmla="*/ 4917750 w 10032639"/>
                <a:gd name="connsiteY2417" fmla="*/ 1453530 h 2801577"/>
                <a:gd name="connsiteX2418" fmla="*/ 4893629 w 10032639"/>
                <a:gd name="connsiteY2418" fmla="*/ 1474408 h 2801577"/>
                <a:gd name="connsiteX2419" fmla="*/ 4869148 w 10032639"/>
                <a:gd name="connsiteY2419" fmla="*/ 1496727 h 2801577"/>
                <a:gd name="connsiteX2420" fmla="*/ 4853667 w 10032639"/>
                <a:gd name="connsiteY2420" fmla="*/ 1510406 h 2801577"/>
                <a:gd name="connsiteX2421" fmla="*/ 4834587 w 10032639"/>
                <a:gd name="connsiteY2421" fmla="*/ 1526245 h 2801577"/>
                <a:gd name="connsiteX2422" fmla="*/ 4812266 w 10032639"/>
                <a:gd name="connsiteY2422" fmla="*/ 1541724 h 2801577"/>
                <a:gd name="connsiteX2423" fmla="*/ 4787785 w 10032639"/>
                <a:gd name="connsiteY2423" fmla="*/ 1559003 h 2801577"/>
                <a:gd name="connsiteX2424" fmla="*/ 4755024 w 10032639"/>
                <a:gd name="connsiteY2424" fmla="*/ 1590321 h 2801577"/>
                <a:gd name="connsiteX2425" fmla="*/ 4720462 w 10032639"/>
                <a:gd name="connsiteY2425" fmla="*/ 1621279 h 2801577"/>
                <a:gd name="connsiteX2426" fmla="*/ 4647739 w 10032639"/>
                <a:gd name="connsiteY2426" fmla="*/ 1683555 h 2801577"/>
                <a:gd name="connsiteX2427" fmla="*/ 4575016 w 10032639"/>
                <a:gd name="connsiteY2427" fmla="*/ 1744391 h 2801577"/>
                <a:gd name="connsiteX2428" fmla="*/ 4502293 w 10032639"/>
                <a:gd name="connsiteY2428" fmla="*/ 1809907 h 2801577"/>
                <a:gd name="connsiteX2429" fmla="*/ 4483213 w 10032639"/>
                <a:gd name="connsiteY2429" fmla="*/ 1828985 h 2801577"/>
                <a:gd name="connsiteX2430" fmla="*/ 4462332 w 10032639"/>
                <a:gd name="connsiteY2430" fmla="*/ 1853464 h 2801577"/>
                <a:gd name="connsiteX2431" fmla="*/ 4450451 w 10032639"/>
                <a:gd name="connsiteY2431" fmla="*/ 1868943 h 2801577"/>
                <a:gd name="connsiteX2432" fmla="*/ 4479973 w 10032639"/>
                <a:gd name="connsiteY2432" fmla="*/ 1849864 h 2801577"/>
                <a:gd name="connsiteX2433" fmla="*/ 4502293 w 10032639"/>
                <a:gd name="connsiteY2433" fmla="*/ 1830785 h 2801577"/>
                <a:gd name="connsiteX2434" fmla="*/ 4530015 w 10032639"/>
                <a:gd name="connsiteY2434" fmla="*/ 1804867 h 2801577"/>
                <a:gd name="connsiteX2435" fmla="*/ 4540455 w 10032639"/>
                <a:gd name="connsiteY2435" fmla="*/ 1794428 h 2801577"/>
                <a:gd name="connsiteX2436" fmla="*/ 4552335 w 10032639"/>
                <a:gd name="connsiteY2436" fmla="*/ 1803067 h 2801577"/>
                <a:gd name="connsiteX2437" fmla="*/ 4554136 w 10032639"/>
                <a:gd name="connsiteY2437" fmla="*/ 1803067 h 2801577"/>
                <a:gd name="connsiteX2438" fmla="*/ 4557736 w 10032639"/>
                <a:gd name="connsiteY2438" fmla="*/ 1787588 h 2801577"/>
                <a:gd name="connsiteX2439" fmla="*/ 4564576 w 10032639"/>
                <a:gd name="connsiteY2439" fmla="*/ 1775349 h 2801577"/>
                <a:gd name="connsiteX2440" fmla="*/ 4575016 w 10032639"/>
                <a:gd name="connsiteY2440" fmla="*/ 1764909 h 2801577"/>
                <a:gd name="connsiteX2441" fmla="*/ 4586897 w 10032639"/>
                <a:gd name="connsiteY2441" fmla="*/ 1754830 h 2801577"/>
                <a:gd name="connsiteX2442" fmla="*/ 4600937 w 10032639"/>
                <a:gd name="connsiteY2442" fmla="*/ 1744391 h 2801577"/>
                <a:gd name="connsiteX2443" fmla="*/ 4614978 w 10032639"/>
                <a:gd name="connsiteY2443" fmla="*/ 1737191 h 2801577"/>
                <a:gd name="connsiteX2444" fmla="*/ 4614978 w 10032639"/>
                <a:gd name="connsiteY2444" fmla="*/ 1711273 h 2801577"/>
                <a:gd name="connsiteX2445" fmla="*/ 4637299 w 10032639"/>
                <a:gd name="connsiteY2445" fmla="*/ 1723512 h 2801577"/>
                <a:gd name="connsiteX2446" fmla="*/ 4639099 w 10032639"/>
                <a:gd name="connsiteY2446" fmla="*/ 1723512 h 2801577"/>
                <a:gd name="connsiteX2447" fmla="*/ 4642699 w 10032639"/>
                <a:gd name="connsiteY2447" fmla="*/ 1716673 h 2801577"/>
                <a:gd name="connsiteX2448" fmla="*/ 4642699 w 10032639"/>
                <a:gd name="connsiteY2448" fmla="*/ 1711273 h 2801577"/>
                <a:gd name="connsiteX2449" fmla="*/ 4645939 w 10032639"/>
                <a:gd name="connsiteY2449" fmla="*/ 1704433 h 2801577"/>
                <a:gd name="connsiteX2450" fmla="*/ 4645939 w 10032639"/>
                <a:gd name="connsiteY2450" fmla="*/ 1699034 h 2801577"/>
                <a:gd name="connsiteX2451" fmla="*/ 4654580 w 10032639"/>
                <a:gd name="connsiteY2451" fmla="*/ 1693994 h 2801577"/>
                <a:gd name="connsiteX2452" fmla="*/ 4656380 w 10032639"/>
                <a:gd name="connsiteY2452" fmla="*/ 1693994 h 2801577"/>
                <a:gd name="connsiteX2453" fmla="*/ 4656380 w 10032639"/>
                <a:gd name="connsiteY2453" fmla="*/ 1676715 h 2801577"/>
                <a:gd name="connsiteX2454" fmla="*/ 4666820 w 10032639"/>
                <a:gd name="connsiteY2454" fmla="*/ 1673115 h 2801577"/>
                <a:gd name="connsiteX2455" fmla="*/ 4685541 w 10032639"/>
                <a:gd name="connsiteY2455" fmla="*/ 1664476 h 2801577"/>
                <a:gd name="connsiteX2456" fmla="*/ 4702821 w 10032639"/>
                <a:gd name="connsiteY2456" fmla="*/ 1652597 h 2801577"/>
                <a:gd name="connsiteX2457" fmla="*/ 4722262 w 10032639"/>
                <a:gd name="connsiteY2457" fmla="*/ 1635318 h 2801577"/>
                <a:gd name="connsiteX2458" fmla="*/ 4741343 w 10032639"/>
                <a:gd name="connsiteY2458" fmla="*/ 1616239 h 2801577"/>
                <a:gd name="connsiteX2459" fmla="*/ 4758624 w 10032639"/>
                <a:gd name="connsiteY2459" fmla="*/ 1595361 h 2801577"/>
                <a:gd name="connsiteX2460" fmla="*/ 4779144 w 10032639"/>
                <a:gd name="connsiteY2460" fmla="*/ 1578082 h 2801577"/>
                <a:gd name="connsiteX2461" fmla="*/ 4819106 w 10032639"/>
                <a:gd name="connsiteY2461" fmla="*/ 1541724 h 2801577"/>
                <a:gd name="connsiteX2462" fmla="*/ 4851867 w 10032639"/>
                <a:gd name="connsiteY2462" fmla="*/ 1520845 h 2801577"/>
                <a:gd name="connsiteX2463" fmla="*/ 4881389 w 10032639"/>
                <a:gd name="connsiteY2463" fmla="*/ 1498527 h 2801577"/>
                <a:gd name="connsiteX2464" fmla="*/ 4893629 w 10032639"/>
                <a:gd name="connsiteY2464" fmla="*/ 1489887 h 2801577"/>
                <a:gd name="connsiteX2465" fmla="*/ 4904069 w 10032639"/>
                <a:gd name="connsiteY2465" fmla="*/ 1479448 h 2801577"/>
                <a:gd name="connsiteX2466" fmla="*/ 4910910 w 10032639"/>
                <a:gd name="connsiteY2466" fmla="*/ 1467209 h 2801577"/>
                <a:gd name="connsiteX2467" fmla="*/ 7260351 w 10032639"/>
                <a:gd name="connsiteY2467" fmla="*/ 1453215 h 2801577"/>
                <a:gd name="connsiteX2468" fmla="*/ 7241271 w 10032639"/>
                <a:gd name="connsiteY2468" fmla="*/ 1466893 h 2801577"/>
                <a:gd name="connsiteX2469" fmla="*/ 7244511 w 10032639"/>
                <a:gd name="connsiteY2469" fmla="*/ 1466893 h 2801577"/>
                <a:gd name="connsiteX2470" fmla="*/ 7251711 w 10032639"/>
                <a:gd name="connsiteY2470" fmla="*/ 1461854 h 2801577"/>
                <a:gd name="connsiteX2471" fmla="*/ 8204233 w 10032639"/>
                <a:gd name="connsiteY2471" fmla="*/ 1450653 h 2801577"/>
                <a:gd name="connsiteX2472" fmla="*/ 8117818 w 10032639"/>
                <a:gd name="connsiteY2472" fmla="*/ 1512951 h 2801577"/>
                <a:gd name="connsiteX2473" fmla="*/ 8032842 w 10032639"/>
                <a:gd name="connsiteY2473" fmla="*/ 1573448 h 2801577"/>
                <a:gd name="connsiteX2474" fmla="*/ 7949668 w 10032639"/>
                <a:gd name="connsiteY2474" fmla="*/ 1634306 h 2801577"/>
                <a:gd name="connsiteX2475" fmla="*/ 7871894 w 10032639"/>
                <a:gd name="connsiteY2475" fmla="*/ 1693002 h 2801577"/>
                <a:gd name="connsiteX2476" fmla="*/ 7871894 w 10032639"/>
                <a:gd name="connsiteY2476" fmla="*/ 1698404 h 2801577"/>
                <a:gd name="connsiteX2477" fmla="*/ 7902859 w 10032639"/>
                <a:gd name="connsiteY2477" fmla="*/ 1675718 h 2801577"/>
                <a:gd name="connsiteX2478" fmla="*/ 7932385 w 10032639"/>
                <a:gd name="connsiteY2478" fmla="*/ 1656632 h 2801577"/>
                <a:gd name="connsiteX2479" fmla="*/ 7967311 w 10032639"/>
                <a:gd name="connsiteY2479" fmla="*/ 1632505 h 2801577"/>
                <a:gd name="connsiteX2480" fmla="*/ 8001877 w 10032639"/>
                <a:gd name="connsiteY2480" fmla="*/ 1608378 h 2801577"/>
                <a:gd name="connsiteX2481" fmla="*/ 8020960 w 10032639"/>
                <a:gd name="connsiteY2481" fmla="*/ 1596135 h 2801577"/>
                <a:gd name="connsiteX2482" fmla="*/ 8043284 w 10032639"/>
                <a:gd name="connsiteY2482" fmla="*/ 1575249 h 2801577"/>
                <a:gd name="connsiteX2483" fmla="*/ 8065608 w 10032639"/>
                <a:gd name="connsiteY2483" fmla="*/ 1557964 h 2801577"/>
                <a:gd name="connsiteX2484" fmla="*/ 8116017 w 10032639"/>
                <a:gd name="connsiteY2484" fmla="*/ 1519793 h 2801577"/>
                <a:gd name="connsiteX2485" fmla="*/ 8121418 w 10032639"/>
                <a:gd name="connsiteY2485" fmla="*/ 1519793 h 2801577"/>
                <a:gd name="connsiteX2486" fmla="*/ 8126459 w 10032639"/>
                <a:gd name="connsiteY2486" fmla="*/ 1519793 h 2801577"/>
                <a:gd name="connsiteX2487" fmla="*/ 8131860 w 10032639"/>
                <a:gd name="connsiteY2487" fmla="*/ 1518352 h 2801577"/>
                <a:gd name="connsiteX2488" fmla="*/ 8143742 w 10032639"/>
                <a:gd name="connsiteY2488" fmla="*/ 1506109 h 2801577"/>
                <a:gd name="connsiteX2489" fmla="*/ 8155984 w 10032639"/>
                <a:gd name="connsiteY2489" fmla="*/ 1499267 h 2801577"/>
                <a:gd name="connsiteX2490" fmla="*/ 8167867 w 10032639"/>
                <a:gd name="connsiteY2490" fmla="*/ 1490625 h 2801577"/>
                <a:gd name="connsiteX2491" fmla="*/ 8178308 w 10032639"/>
                <a:gd name="connsiteY2491" fmla="*/ 1480182 h 2801577"/>
                <a:gd name="connsiteX2492" fmla="*/ 8190551 w 10032639"/>
                <a:gd name="connsiteY2492" fmla="*/ 1467938 h 2801577"/>
                <a:gd name="connsiteX2493" fmla="*/ 8197392 w 10032639"/>
                <a:gd name="connsiteY2493" fmla="*/ 1457495 h 2801577"/>
                <a:gd name="connsiteX2494" fmla="*/ 1832824 w 10032639"/>
                <a:gd name="connsiteY2494" fmla="*/ 1447416 h 2801577"/>
                <a:gd name="connsiteX2495" fmla="*/ 1815547 w 10032639"/>
                <a:gd name="connsiteY2495" fmla="*/ 1456417 h 2801577"/>
                <a:gd name="connsiteX2496" fmla="*/ 1815547 w 10032639"/>
                <a:gd name="connsiteY2496" fmla="*/ 1461458 h 2801577"/>
                <a:gd name="connsiteX2497" fmla="*/ 5749026 w 10032639"/>
                <a:gd name="connsiteY2497" fmla="*/ 1444576 h 2801577"/>
                <a:gd name="connsiteX2498" fmla="*/ 5736786 w 10032639"/>
                <a:gd name="connsiteY2498" fmla="*/ 1453215 h 2801577"/>
                <a:gd name="connsiteX2499" fmla="*/ 5738586 w 10032639"/>
                <a:gd name="connsiteY2499" fmla="*/ 1458254 h 2801577"/>
                <a:gd name="connsiteX2500" fmla="*/ 4490413 w 10032639"/>
                <a:gd name="connsiteY2500" fmla="*/ 1439491 h 2801577"/>
                <a:gd name="connsiteX2501" fmla="*/ 4424170 w 10032639"/>
                <a:gd name="connsiteY2501" fmla="*/ 1488088 h 2801577"/>
                <a:gd name="connsiteX2502" fmla="*/ 4424170 w 10032639"/>
                <a:gd name="connsiteY2502" fmla="*/ 1489887 h 2801577"/>
                <a:gd name="connsiteX2503" fmla="*/ 4436411 w 10032639"/>
                <a:gd name="connsiteY2503" fmla="*/ 1488088 h 2801577"/>
                <a:gd name="connsiteX2504" fmla="*/ 4451892 w 10032639"/>
                <a:gd name="connsiteY2504" fmla="*/ 1484488 h 2801577"/>
                <a:gd name="connsiteX2505" fmla="*/ 4464132 w 10032639"/>
                <a:gd name="connsiteY2505" fmla="*/ 1477648 h 2801577"/>
                <a:gd name="connsiteX2506" fmla="*/ 4469532 w 10032639"/>
                <a:gd name="connsiteY2506" fmla="*/ 1470809 h 2801577"/>
                <a:gd name="connsiteX2507" fmla="*/ 4474572 w 10032639"/>
                <a:gd name="connsiteY2507" fmla="*/ 1463969 h 2801577"/>
                <a:gd name="connsiteX2508" fmla="*/ 4481413 w 10032639"/>
                <a:gd name="connsiteY2508" fmla="*/ 1449930 h 2801577"/>
                <a:gd name="connsiteX2509" fmla="*/ 6303083 w 10032639"/>
                <a:gd name="connsiteY2509" fmla="*/ 1439177 h 2801577"/>
                <a:gd name="connsiteX2510" fmla="*/ 6244041 w 10032639"/>
                <a:gd name="connsiteY2510" fmla="*/ 1480931 h 2801577"/>
                <a:gd name="connsiteX2511" fmla="*/ 6187159 w 10032639"/>
                <a:gd name="connsiteY2511" fmla="*/ 1518726 h 2801577"/>
                <a:gd name="connsiteX2512" fmla="*/ 6083116 w 10032639"/>
                <a:gd name="connsiteY2512" fmla="*/ 1588198 h 2801577"/>
                <a:gd name="connsiteX2513" fmla="*/ 6057195 w 10032639"/>
                <a:gd name="connsiteY2513" fmla="*/ 1607275 h 2801577"/>
                <a:gd name="connsiteX2514" fmla="*/ 6006794 w 10032639"/>
                <a:gd name="connsiteY2514" fmla="*/ 1641831 h 2801577"/>
                <a:gd name="connsiteX2515" fmla="*/ 6022634 w 10032639"/>
                <a:gd name="connsiteY2515" fmla="*/ 1641831 h 2801577"/>
                <a:gd name="connsiteX2516" fmla="*/ 6039915 w 10032639"/>
                <a:gd name="connsiteY2516" fmla="*/ 1626353 h 2801577"/>
                <a:gd name="connsiteX2517" fmla="*/ 6057195 w 10032639"/>
                <a:gd name="connsiteY2517" fmla="*/ 1612315 h 2801577"/>
                <a:gd name="connsiteX2518" fmla="*/ 6072676 w 10032639"/>
                <a:gd name="connsiteY2518" fmla="*/ 1600436 h 2801577"/>
                <a:gd name="connsiteX2519" fmla="*/ 6089956 w 10032639"/>
                <a:gd name="connsiteY2519" fmla="*/ 1589998 h 2801577"/>
                <a:gd name="connsiteX2520" fmla="*/ 6159438 w 10032639"/>
                <a:gd name="connsiteY2520" fmla="*/ 1544643 h 2801577"/>
                <a:gd name="connsiteX2521" fmla="*/ 6179959 w 10032639"/>
                <a:gd name="connsiteY2521" fmla="*/ 1530965 h 2801577"/>
                <a:gd name="connsiteX2522" fmla="*/ 6197239 w 10032639"/>
                <a:gd name="connsiteY2522" fmla="*/ 1518726 h 2801577"/>
                <a:gd name="connsiteX2523" fmla="*/ 6212720 w 10032639"/>
                <a:gd name="connsiteY2523" fmla="*/ 1508648 h 2801577"/>
                <a:gd name="connsiteX2524" fmla="*/ 6224960 w 10032639"/>
                <a:gd name="connsiteY2524" fmla="*/ 1496409 h 2801577"/>
                <a:gd name="connsiteX2525" fmla="*/ 6242241 w 10032639"/>
                <a:gd name="connsiteY2525" fmla="*/ 1484171 h 2801577"/>
                <a:gd name="connsiteX2526" fmla="*/ 6259521 w 10032639"/>
                <a:gd name="connsiteY2526" fmla="*/ 1474092 h 2801577"/>
                <a:gd name="connsiteX2527" fmla="*/ 6276802 w 10032639"/>
                <a:gd name="connsiteY2527" fmla="*/ 1465093 h 2801577"/>
                <a:gd name="connsiteX2528" fmla="*/ 6292642 w 10032639"/>
                <a:gd name="connsiteY2528" fmla="*/ 1456454 h 2801577"/>
                <a:gd name="connsiteX2529" fmla="*/ 6299482 w 10032639"/>
                <a:gd name="connsiteY2529" fmla="*/ 1446016 h 2801577"/>
                <a:gd name="connsiteX2530" fmla="*/ 3546509 w 10032639"/>
                <a:gd name="connsiteY2530" fmla="*/ 1436974 h 2801577"/>
                <a:gd name="connsiteX2531" fmla="*/ 3525632 w 10032639"/>
                <a:gd name="connsiteY2531" fmla="*/ 1449216 h 2801577"/>
                <a:gd name="connsiteX2532" fmla="*/ 3547948 w 10032639"/>
                <a:gd name="connsiteY2532" fmla="*/ 1436974 h 2801577"/>
                <a:gd name="connsiteX2533" fmla="*/ 2180529 w 10032639"/>
                <a:gd name="connsiteY2533" fmla="*/ 1431933 h 2801577"/>
                <a:gd name="connsiteX2534" fmla="*/ 2111780 w 10032639"/>
                <a:gd name="connsiteY2534" fmla="*/ 1471899 h 2801577"/>
                <a:gd name="connsiteX2535" fmla="*/ 2042311 w 10032639"/>
                <a:gd name="connsiteY2535" fmla="*/ 1515106 h 2801577"/>
                <a:gd name="connsiteX2536" fmla="*/ 2070026 w 10032639"/>
                <a:gd name="connsiteY2536" fmla="*/ 1506464 h 2801577"/>
                <a:gd name="connsiteX2537" fmla="*/ 2101342 w 10032639"/>
                <a:gd name="connsiteY2537" fmla="*/ 1499623 h 2801577"/>
                <a:gd name="connsiteX2538" fmla="*/ 2108180 w 10032639"/>
                <a:gd name="connsiteY2538" fmla="*/ 1485581 h 2801577"/>
                <a:gd name="connsiteX2539" fmla="*/ 2120419 w 10032639"/>
                <a:gd name="connsiteY2539" fmla="*/ 1475500 h 2801577"/>
                <a:gd name="connsiteX2540" fmla="*/ 2132296 w 10032639"/>
                <a:gd name="connsiteY2540" fmla="*/ 1468299 h 2801577"/>
                <a:gd name="connsiteX2541" fmla="*/ 2145974 w 10032639"/>
                <a:gd name="connsiteY2541" fmla="*/ 1463258 h 2801577"/>
                <a:gd name="connsiteX2542" fmla="*/ 2154613 w 10032639"/>
                <a:gd name="connsiteY2542" fmla="*/ 1459657 h 2801577"/>
                <a:gd name="connsiteX2543" fmla="*/ 2163251 w 10032639"/>
                <a:gd name="connsiteY2543" fmla="*/ 1452816 h 2801577"/>
                <a:gd name="connsiteX2544" fmla="*/ 2171890 w 10032639"/>
                <a:gd name="connsiteY2544" fmla="*/ 1445975 h 2801577"/>
                <a:gd name="connsiteX2545" fmla="*/ 2179089 w 10032639"/>
                <a:gd name="connsiteY2545" fmla="*/ 1435534 h 2801577"/>
                <a:gd name="connsiteX2546" fmla="*/ 2386775 w 10032639"/>
                <a:gd name="connsiteY2546" fmla="*/ 1428333 h 2801577"/>
                <a:gd name="connsiteX2547" fmla="*/ 2230921 w 10032639"/>
                <a:gd name="connsiteY2547" fmla="*/ 1504664 h 2801577"/>
                <a:gd name="connsiteX2548" fmla="*/ 2068227 w 10032639"/>
                <a:gd name="connsiteY2548" fmla="*/ 1591437 h 2801577"/>
                <a:gd name="connsiteX2549" fmla="*/ 1933248 w 10032639"/>
                <a:gd name="connsiteY2549" fmla="*/ 1662368 h 2801577"/>
                <a:gd name="connsiteX2550" fmla="*/ 1935048 w 10032639"/>
                <a:gd name="connsiteY2550" fmla="*/ 1662368 h 2801577"/>
                <a:gd name="connsiteX2551" fmla="*/ 1941887 w 10032639"/>
                <a:gd name="connsiteY2551" fmla="*/ 1662368 h 2801577"/>
                <a:gd name="connsiteX2552" fmla="*/ 1947286 w 10032639"/>
                <a:gd name="connsiteY2552" fmla="*/ 1663808 h 2801577"/>
                <a:gd name="connsiteX2553" fmla="*/ 1955925 w 10032639"/>
                <a:gd name="connsiteY2553" fmla="*/ 1669209 h 2801577"/>
                <a:gd name="connsiteX2554" fmla="*/ 1966363 w 10032639"/>
                <a:gd name="connsiteY2554" fmla="*/ 1656967 h 2801577"/>
                <a:gd name="connsiteX2555" fmla="*/ 1976441 w 10032639"/>
                <a:gd name="connsiteY2555" fmla="*/ 1646885 h 2801577"/>
                <a:gd name="connsiteX2556" fmla="*/ 1995518 w 10032639"/>
                <a:gd name="connsiteY2556" fmla="*/ 1632843 h 2801577"/>
                <a:gd name="connsiteX2557" fmla="*/ 1999118 w 10032639"/>
                <a:gd name="connsiteY2557" fmla="*/ 1631043 h 2801577"/>
                <a:gd name="connsiteX2558" fmla="*/ 2010996 w 10032639"/>
                <a:gd name="connsiteY2558" fmla="*/ 1629603 h 2801577"/>
                <a:gd name="connsiteX2559" fmla="*/ 2030073 w 10032639"/>
                <a:gd name="connsiteY2559" fmla="*/ 1629603 h 2801577"/>
                <a:gd name="connsiteX2560" fmla="*/ 2028273 w 10032639"/>
                <a:gd name="connsiteY2560" fmla="*/ 1626002 h 2801577"/>
                <a:gd name="connsiteX2561" fmla="*/ 2030073 w 10032639"/>
                <a:gd name="connsiteY2561" fmla="*/ 1620961 h 2801577"/>
                <a:gd name="connsiteX2562" fmla="*/ 2031872 w 10032639"/>
                <a:gd name="connsiteY2562" fmla="*/ 1615561 h 2801577"/>
                <a:gd name="connsiteX2563" fmla="*/ 2035112 w 10032639"/>
                <a:gd name="connsiteY2563" fmla="*/ 1610520 h 2801577"/>
                <a:gd name="connsiteX2564" fmla="*/ 2044111 w 10032639"/>
                <a:gd name="connsiteY2564" fmla="*/ 1605119 h 2801577"/>
                <a:gd name="connsiteX2565" fmla="*/ 2049150 w 10032639"/>
                <a:gd name="connsiteY2565" fmla="*/ 1603319 h 2801577"/>
                <a:gd name="connsiteX2566" fmla="*/ 2066427 w 10032639"/>
                <a:gd name="connsiteY2566" fmla="*/ 1610520 h 2801577"/>
                <a:gd name="connsiteX2567" fmla="*/ 2073626 w 10032639"/>
                <a:gd name="connsiteY2567" fmla="*/ 1606919 h 2801577"/>
                <a:gd name="connsiteX2568" fmla="*/ 2078665 w 10032639"/>
                <a:gd name="connsiteY2568" fmla="*/ 1600078 h 2801577"/>
                <a:gd name="connsiteX2569" fmla="*/ 2085504 w 10032639"/>
                <a:gd name="connsiteY2569" fmla="*/ 1591437 h 2801577"/>
                <a:gd name="connsiteX2570" fmla="*/ 2092703 w 10032639"/>
                <a:gd name="connsiteY2570" fmla="*/ 1586036 h 2801577"/>
                <a:gd name="connsiteX2571" fmla="*/ 2099541 w 10032639"/>
                <a:gd name="connsiteY2571" fmla="*/ 1580995 h 2801577"/>
                <a:gd name="connsiteX2572" fmla="*/ 2108180 w 10032639"/>
                <a:gd name="connsiteY2572" fmla="*/ 1577395 h 2801577"/>
                <a:gd name="connsiteX2573" fmla="*/ 2118618 w 10032639"/>
                <a:gd name="connsiteY2573" fmla="*/ 1573794 h 2801577"/>
                <a:gd name="connsiteX2574" fmla="*/ 2129057 w 10032639"/>
                <a:gd name="connsiteY2574" fmla="*/ 1570554 h 2801577"/>
                <a:gd name="connsiteX2575" fmla="*/ 2139136 w 10032639"/>
                <a:gd name="connsiteY2575" fmla="*/ 1570554 h 2801577"/>
                <a:gd name="connsiteX2576" fmla="*/ 2145974 w 10032639"/>
                <a:gd name="connsiteY2576" fmla="*/ 1561913 h 2801577"/>
                <a:gd name="connsiteX2577" fmla="*/ 2153173 w 10032639"/>
                <a:gd name="connsiteY2577" fmla="*/ 1553271 h 2801577"/>
                <a:gd name="connsiteX2578" fmla="*/ 2163251 w 10032639"/>
                <a:gd name="connsiteY2578" fmla="*/ 1546070 h 2801577"/>
                <a:gd name="connsiteX2579" fmla="*/ 2173689 w 10032639"/>
                <a:gd name="connsiteY2579" fmla="*/ 1541030 h 2801577"/>
                <a:gd name="connsiteX2580" fmla="*/ 2184128 w 10032639"/>
                <a:gd name="connsiteY2580" fmla="*/ 1537429 h 2801577"/>
                <a:gd name="connsiteX2581" fmla="*/ 2194567 w 10032639"/>
                <a:gd name="connsiteY2581" fmla="*/ 1537429 h 2801577"/>
                <a:gd name="connsiteX2582" fmla="*/ 2205005 w 10032639"/>
                <a:gd name="connsiteY2582" fmla="*/ 1537429 h 2801577"/>
                <a:gd name="connsiteX2583" fmla="*/ 2213644 w 10032639"/>
                <a:gd name="connsiteY2583" fmla="*/ 1541030 h 2801577"/>
                <a:gd name="connsiteX2584" fmla="*/ 2224082 w 10032639"/>
                <a:gd name="connsiteY2584" fmla="*/ 1527347 h 2801577"/>
                <a:gd name="connsiteX2585" fmla="*/ 2236320 w 10032639"/>
                <a:gd name="connsiteY2585" fmla="*/ 1515106 h 2801577"/>
                <a:gd name="connsiteX2586" fmla="*/ 2249998 w 10032639"/>
                <a:gd name="connsiteY2586" fmla="*/ 1502864 h 2801577"/>
                <a:gd name="connsiteX2587" fmla="*/ 2264035 w 10032639"/>
                <a:gd name="connsiteY2587" fmla="*/ 1494583 h 2801577"/>
                <a:gd name="connsiteX2588" fmla="*/ 2279513 w 10032639"/>
                <a:gd name="connsiteY2588" fmla="*/ 1487382 h 2801577"/>
                <a:gd name="connsiteX2589" fmla="*/ 2296790 w 10032639"/>
                <a:gd name="connsiteY2589" fmla="*/ 1482341 h 2801577"/>
                <a:gd name="connsiteX2590" fmla="*/ 2314067 w 10032639"/>
                <a:gd name="connsiteY2590" fmla="*/ 1480541 h 2801577"/>
                <a:gd name="connsiteX2591" fmla="*/ 2333144 w 10032639"/>
                <a:gd name="connsiteY2591" fmla="*/ 1478740 h 2801577"/>
                <a:gd name="connsiteX2592" fmla="*/ 2345022 w 10032639"/>
                <a:gd name="connsiteY2592" fmla="*/ 1463258 h 2801577"/>
                <a:gd name="connsiteX2593" fmla="*/ 2359060 w 10032639"/>
                <a:gd name="connsiteY2593" fmla="*/ 1451016 h 2801577"/>
                <a:gd name="connsiteX2594" fmla="*/ 2373098 w 10032639"/>
                <a:gd name="connsiteY2594" fmla="*/ 1438774 h 2801577"/>
                <a:gd name="connsiteX2595" fmla="*/ 3575664 w 10032639"/>
                <a:gd name="connsiteY2595" fmla="*/ 1419691 h 2801577"/>
                <a:gd name="connsiteX2596" fmla="*/ 3555148 w 10032639"/>
                <a:gd name="connsiteY2596" fmla="*/ 1431933 h 2801577"/>
                <a:gd name="connsiteX2597" fmla="*/ 3565226 w 10032639"/>
                <a:gd name="connsiteY2597" fmla="*/ 1428333 h 2801577"/>
                <a:gd name="connsiteX2598" fmla="*/ 3575664 w 10032639"/>
                <a:gd name="connsiteY2598" fmla="*/ 1426893 h 2801577"/>
                <a:gd name="connsiteX2599" fmla="*/ 8391466 w 10032639"/>
                <a:gd name="connsiteY2599" fmla="*/ 1419324 h 2801577"/>
                <a:gd name="connsiteX2600" fmla="*/ 8366982 w 10032639"/>
                <a:gd name="connsiteY2600" fmla="*/ 1438410 h 2801577"/>
                <a:gd name="connsiteX2601" fmla="*/ 8334216 w 10032639"/>
                <a:gd name="connsiteY2601" fmla="*/ 1461096 h 2801577"/>
                <a:gd name="connsiteX2602" fmla="*/ 8358340 w 10032639"/>
                <a:gd name="connsiteY2602" fmla="*/ 1445612 h 2801577"/>
                <a:gd name="connsiteX2603" fmla="*/ 4668260 w 10032639"/>
                <a:gd name="connsiteY2603" fmla="*/ 1416812 h 2801577"/>
                <a:gd name="connsiteX2604" fmla="*/ 4632259 w 10032639"/>
                <a:gd name="connsiteY2604" fmla="*/ 1446330 h 2801577"/>
                <a:gd name="connsiteX2605" fmla="*/ 4613178 w 10032639"/>
                <a:gd name="connsiteY2605" fmla="*/ 1460369 h 2801577"/>
                <a:gd name="connsiteX2606" fmla="*/ 4620018 w 10032639"/>
                <a:gd name="connsiteY2606" fmla="*/ 1462169 h 2801577"/>
                <a:gd name="connsiteX2607" fmla="*/ 4626858 w 10032639"/>
                <a:gd name="connsiteY2607" fmla="*/ 1463969 h 2801577"/>
                <a:gd name="connsiteX2608" fmla="*/ 4630459 w 10032639"/>
                <a:gd name="connsiteY2608" fmla="*/ 1460369 h 2801577"/>
                <a:gd name="connsiteX2609" fmla="*/ 4635499 w 10032639"/>
                <a:gd name="connsiteY2609" fmla="*/ 1455330 h 2801577"/>
                <a:gd name="connsiteX2610" fmla="*/ 4640899 w 10032639"/>
                <a:gd name="connsiteY2610" fmla="*/ 1453530 h 2801577"/>
                <a:gd name="connsiteX2611" fmla="*/ 4647739 w 10032639"/>
                <a:gd name="connsiteY2611" fmla="*/ 1451730 h 2801577"/>
                <a:gd name="connsiteX2612" fmla="*/ 4524614 w 10032639"/>
                <a:gd name="connsiteY2612" fmla="*/ 1413572 h 2801577"/>
                <a:gd name="connsiteX2613" fmla="*/ 4502293 w 10032639"/>
                <a:gd name="connsiteY2613" fmla="*/ 1429051 h 2801577"/>
                <a:gd name="connsiteX2614" fmla="*/ 4510934 w 10032639"/>
                <a:gd name="connsiteY2614" fmla="*/ 1425812 h 2801577"/>
                <a:gd name="connsiteX2615" fmla="*/ 4521374 w 10032639"/>
                <a:gd name="connsiteY2615" fmla="*/ 1422212 h 2801577"/>
                <a:gd name="connsiteX2616" fmla="*/ 3033951 w 10032639"/>
                <a:gd name="connsiteY2616" fmla="*/ 1411050 h 2801577"/>
                <a:gd name="connsiteX2617" fmla="*/ 2971681 w 10032639"/>
                <a:gd name="connsiteY2617" fmla="*/ 1440575 h 2801577"/>
                <a:gd name="connsiteX2618" fmla="*/ 2911211 w 10032639"/>
                <a:gd name="connsiteY2618" fmla="*/ 1471899 h 2801577"/>
                <a:gd name="connsiteX2619" fmla="*/ 2914810 w 10032639"/>
                <a:gd name="connsiteY2619" fmla="*/ 1478740 h 2801577"/>
                <a:gd name="connsiteX2620" fmla="*/ 2916250 w 10032639"/>
                <a:gd name="connsiteY2620" fmla="*/ 1482341 h 2801577"/>
                <a:gd name="connsiteX2621" fmla="*/ 2919850 w 10032639"/>
                <a:gd name="connsiteY2621" fmla="*/ 1489182 h 2801577"/>
                <a:gd name="connsiteX2622" fmla="*/ 2921650 w 10032639"/>
                <a:gd name="connsiteY2622" fmla="*/ 1497823 h 2801577"/>
                <a:gd name="connsiteX2623" fmla="*/ 2982120 w 10032639"/>
                <a:gd name="connsiteY2623" fmla="*/ 1471899 h 2801577"/>
                <a:gd name="connsiteX2624" fmla="*/ 3009835 w 10032639"/>
                <a:gd name="connsiteY2624" fmla="*/ 1459657 h 2801577"/>
                <a:gd name="connsiteX2625" fmla="*/ 3033951 w 10032639"/>
                <a:gd name="connsiteY2625" fmla="*/ 1445975 h 2801577"/>
                <a:gd name="connsiteX2626" fmla="*/ 3033951 w 10032639"/>
                <a:gd name="connsiteY2626" fmla="*/ 1444175 h 2801577"/>
                <a:gd name="connsiteX2627" fmla="*/ 1912372 w 10032639"/>
                <a:gd name="connsiteY2627" fmla="*/ 1409250 h 2801577"/>
                <a:gd name="connsiteX2628" fmla="*/ 1912372 w 10032639"/>
                <a:gd name="connsiteY2628" fmla="*/ 1412850 h 2801577"/>
                <a:gd name="connsiteX2629" fmla="*/ 1914172 w 10032639"/>
                <a:gd name="connsiteY2629" fmla="*/ 1412850 h 2801577"/>
                <a:gd name="connsiteX2630" fmla="*/ 1915971 w 10032639"/>
                <a:gd name="connsiteY2630" fmla="*/ 1411050 h 2801577"/>
                <a:gd name="connsiteX2631" fmla="*/ 1372458 w 10032639"/>
                <a:gd name="connsiteY2631" fmla="*/ 1407810 h 2801577"/>
                <a:gd name="connsiteX2632" fmla="*/ 1360221 w 10032639"/>
                <a:gd name="connsiteY2632" fmla="*/ 1414651 h 2801577"/>
                <a:gd name="connsiteX2633" fmla="*/ 1351582 w 10032639"/>
                <a:gd name="connsiteY2633" fmla="*/ 1419691 h 2801577"/>
                <a:gd name="connsiteX2634" fmla="*/ 1365620 w 10032639"/>
                <a:gd name="connsiteY2634" fmla="*/ 1419691 h 2801577"/>
                <a:gd name="connsiteX2635" fmla="*/ 7128587 w 10032639"/>
                <a:gd name="connsiteY2635" fmla="*/ 1401021 h 2801577"/>
                <a:gd name="connsiteX2636" fmla="*/ 7062705 w 10032639"/>
                <a:gd name="connsiteY2636" fmla="*/ 1435577 h 2801577"/>
                <a:gd name="connsiteX2637" fmla="*/ 7014464 w 10032639"/>
                <a:gd name="connsiteY2637" fmla="*/ 1465093 h 2801577"/>
                <a:gd name="connsiteX2638" fmla="*/ 6971263 w 10032639"/>
                <a:gd name="connsiteY2638" fmla="*/ 1494610 h 2801577"/>
                <a:gd name="connsiteX2639" fmla="*/ 6931301 w 10032639"/>
                <a:gd name="connsiteY2639" fmla="*/ 1524126 h 2801577"/>
                <a:gd name="connsiteX2640" fmla="*/ 6896740 w 10032639"/>
                <a:gd name="connsiteY2640" fmla="*/ 1555082 h 2801577"/>
                <a:gd name="connsiteX2641" fmla="*/ 6886300 w 10032639"/>
                <a:gd name="connsiteY2641" fmla="*/ 1565521 h 2801577"/>
                <a:gd name="connsiteX2642" fmla="*/ 6875860 w 10032639"/>
                <a:gd name="connsiteY2642" fmla="*/ 1572360 h 2801577"/>
                <a:gd name="connsiteX2643" fmla="*/ 6886300 w 10032639"/>
                <a:gd name="connsiteY2643" fmla="*/ 1572360 h 2801577"/>
                <a:gd name="connsiteX2644" fmla="*/ 6896740 w 10032639"/>
                <a:gd name="connsiteY2644" fmla="*/ 1570920 h 2801577"/>
                <a:gd name="connsiteX2645" fmla="*/ 6905381 w 10032639"/>
                <a:gd name="connsiteY2645" fmla="*/ 1567320 h 2801577"/>
                <a:gd name="connsiteX2646" fmla="*/ 6915821 w 10032639"/>
                <a:gd name="connsiteY2646" fmla="*/ 1560481 h 2801577"/>
                <a:gd name="connsiteX2647" fmla="*/ 6941742 w 10032639"/>
                <a:gd name="connsiteY2647" fmla="*/ 1543203 h 2801577"/>
                <a:gd name="connsiteX2648" fmla="*/ 6964062 w 10032639"/>
                <a:gd name="connsiteY2648" fmla="*/ 1525926 h 2801577"/>
                <a:gd name="connsiteX2649" fmla="*/ 7002223 w 10032639"/>
                <a:gd name="connsiteY2649" fmla="*/ 1498209 h 2801577"/>
                <a:gd name="connsiteX2650" fmla="*/ 7035344 w 10032639"/>
                <a:gd name="connsiteY2650" fmla="*/ 1474092 h 2801577"/>
                <a:gd name="connsiteX2651" fmla="*/ 7064505 w 10032639"/>
                <a:gd name="connsiteY2651" fmla="*/ 1449615 h 2801577"/>
                <a:gd name="connsiteX2652" fmla="*/ 7090426 w 10032639"/>
                <a:gd name="connsiteY2652" fmla="*/ 1428738 h 2801577"/>
                <a:gd name="connsiteX2653" fmla="*/ 7119947 w 10032639"/>
                <a:gd name="connsiteY2653" fmla="*/ 1406421 h 2801577"/>
                <a:gd name="connsiteX2654" fmla="*/ 8280567 w 10032639"/>
                <a:gd name="connsiteY2654" fmla="*/ 1398798 h 2801577"/>
                <a:gd name="connsiteX2655" fmla="*/ 8207834 w 10032639"/>
                <a:gd name="connsiteY2655" fmla="*/ 1448853 h 2801577"/>
                <a:gd name="connsiteX2656" fmla="*/ 8220076 w 10032639"/>
                <a:gd name="connsiteY2656" fmla="*/ 1443811 h 2801577"/>
                <a:gd name="connsiteX2657" fmla="*/ 8231958 w 10032639"/>
                <a:gd name="connsiteY2657" fmla="*/ 1442011 h 2801577"/>
                <a:gd name="connsiteX2658" fmla="*/ 8239159 w 10032639"/>
                <a:gd name="connsiteY2658" fmla="*/ 1431568 h 2801577"/>
                <a:gd name="connsiteX2659" fmla="*/ 8249241 w 10032639"/>
                <a:gd name="connsiteY2659" fmla="*/ 1422925 h 2801577"/>
                <a:gd name="connsiteX2660" fmla="*/ 8259683 w 10032639"/>
                <a:gd name="connsiteY2660" fmla="*/ 1417524 h 2801577"/>
                <a:gd name="connsiteX2661" fmla="*/ 8271925 w 10032639"/>
                <a:gd name="connsiteY2661" fmla="*/ 1414283 h 2801577"/>
                <a:gd name="connsiteX2662" fmla="*/ 8275526 w 10032639"/>
                <a:gd name="connsiteY2662" fmla="*/ 1405640 h 2801577"/>
                <a:gd name="connsiteX2663" fmla="*/ 3333423 w 10032639"/>
                <a:gd name="connsiteY2663" fmla="*/ 1390527 h 2801577"/>
                <a:gd name="connsiteX2664" fmla="*/ 3284831 w 10032639"/>
                <a:gd name="connsiteY2664" fmla="*/ 1412850 h 2801577"/>
                <a:gd name="connsiteX2665" fmla="*/ 3303908 w 10032639"/>
                <a:gd name="connsiteY2665" fmla="*/ 1411050 h 2801577"/>
                <a:gd name="connsiteX2666" fmla="*/ 3322985 w 10032639"/>
                <a:gd name="connsiteY2666" fmla="*/ 1407810 h 2801577"/>
                <a:gd name="connsiteX2667" fmla="*/ 3328384 w 10032639"/>
                <a:gd name="connsiteY2667" fmla="*/ 1397368 h 2801577"/>
                <a:gd name="connsiteX2668" fmla="*/ 2260436 w 10032639"/>
                <a:gd name="connsiteY2668" fmla="*/ 1388727 h 2801577"/>
                <a:gd name="connsiteX2669" fmla="*/ 2187727 w 10032639"/>
                <a:gd name="connsiteY2669" fmla="*/ 1428333 h 2801577"/>
                <a:gd name="connsiteX2670" fmla="*/ 2190967 w 10032639"/>
                <a:gd name="connsiteY2670" fmla="*/ 1428333 h 2801577"/>
                <a:gd name="connsiteX2671" fmla="*/ 2196366 w 10032639"/>
                <a:gd name="connsiteY2671" fmla="*/ 1428333 h 2801577"/>
                <a:gd name="connsiteX2672" fmla="*/ 2199606 w 10032639"/>
                <a:gd name="connsiteY2672" fmla="*/ 1430133 h 2801577"/>
                <a:gd name="connsiteX2673" fmla="*/ 2208604 w 10032639"/>
                <a:gd name="connsiteY2673" fmla="*/ 1435534 h 2801577"/>
                <a:gd name="connsiteX2674" fmla="*/ 2219042 w 10032639"/>
                <a:gd name="connsiteY2674" fmla="*/ 1428333 h 2801577"/>
                <a:gd name="connsiteX2675" fmla="*/ 2234520 w 10032639"/>
                <a:gd name="connsiteY2675" fmla="*/ 1425092 h 2801577"/>
                <a:gd name="connsiteX2676" fmla="*/ 2241359 w 10032639"/>
                <a:gd name="connsiteY2676" fmla="*/ 1421492 h 2801577"/>
                <a:gd name="connsiteX2677" fmla="*/ 2246758 w 10032639"/>
                <a:gd name="connsiteY2677" fmla="*/ 1417891 h 2801577"/>
                <a:gd name="connsiteX2678" fmla="*/ 2251797 w 10032639"/>
                <a:gd name="connsiteY2678" fmla="*/ 1412850 h 2801577"/>
                <a:gd name="connsiteX2679" fmla="*/ 2253597 w 10032639"/>
                <a:gd name="connsiteY2679" fmla="*/ 1407810 h 2801577"/>
                <a:gd name="connsiteX2680" fmla="*/ 4564576 w 10032639"/>
                <a:gd name="connsiteY2680" fmla="*/ 1382614 h 2801577"/>
                <a:gd name="connsiteX2681" fmla="*/ 4559176 w 10032639"/>
                <a:gd name="connsiteY2681" fmla="*/ 1385854 h 2801577"/>
                <a:gd name="connsiteX2682" fmla="*/ 4566376 w 10032639"/>
                <a:gd name="connsiteY2682" fmla="*/ 1384054 h 2801577"/>
                <a:gd name="connsiteX2683" fmla="*/ 2516715 w 10032639"/>
                <a:gd name="connsiteY2683" fmla="*/ 1366404 h 2801577"/>
                <a:gd name="connsiteX2684" fmla="*/ 2462723 w 10032639"/>
                <a:gd name="connsiteY2684" fmla="*/ 1391967 h 2801577"/>
                <a:gd name="connsiteX2685" fmla="*/ 2516715 w 10032639"/>
                <a:gd name="connsiteY2685" fmla="*/ 1367844 h 2801577"/>
                <a:gd name="connsiteX2686" fmla="*/ 1453805 w 10032639"/>
                <a:gd name="connsiteY2686" fmla="*/ 1366404 h 2801577"/>
                <a:gd name="connsiteX2687" fmla="*/ 1448766 w 10032639"/>
                <a:gd name="connsiteY2687" fmla="*/ 1369644 h 2801577"/>
                <a:gd name="connsiteX2688" fmla="*/ 1452006 w 10032639"/>
                <a:gd name="connsiteY2688" fmla="*/ 1369644 h 2801577"/>
                <a:gd name="connsiteX2689" fmla="*/ 8832905 w 10032639"/>
                <a:gd name="connsiteY2689" fmla="*/ 1362428 h 2801577"/>
                <a:gd name="connsiteX2690" fmla="*/ 8808781 w 10032639"/>
                <a:gd name="connsiteY2690" fmla="*/ 1366029 h 2801577"/>
                <a:gd name="connsiteX2691" fmla="*/ 8786097 w 10032639"/>
                <a:gd name="connsiteY2691" fmla="*/ 1372871 h 2801577"/>
                <a:gd name="connsiteX2692" fmla="*/ 8765213 w 10032639"/>
                <a:gd name="connsiteY2692" fmla="*/ 1381513 h 2801577"/>
                <a:gd name="connsiteX2693" fmla="*/ 8744329 w 10032639"/>
                <a:gd name="connsiteY2693" fmla="*/ 1391596 h 2801577"/>
                <a:gd name="connsiteX2694" fmla="*/ 8704722 w 10032639"/>
                <a:gd name="connsiteY2694" fmla="*/ 1414283 h 2801577"/>
                <a:gd name="connsiteX2695" fmla="*/ 8687439 w 10032639"/>
                <a:gd name="connsiteY2695" fmla="*/ 1426526 h 2801577"/>
                <a:gd name="connsiteX2696" fmla="*/ 8670156 w 10032639"/>
                <a:gd name="connsiteY2696" fmla="*/ 1438410 h 2801577"/>
                <a:gd name="connsiteX2697" fmla="*/ 8631989 w 10032639"/>
                <a:gd name="connsiteY2697" fmla="*/ 1469739 h 2801577"/>
                <a:gd name="connsiteX2698" fmla="*/ 8597423 w 10032639"/>
                <a:gd name="connsiteY2698" fmla="*/ 1497466 h 2801577"/>
                <a:gd name="connsiteX2699" fmla="*/ 8580140 w 10032639"/>
                <a:gd name="connsiteY2699" fmla="*/ 1509710 h 2801577"/>
                <a:gd name="connsiteX2700" fmla="*/ 8561056 w 10032639"/>
                <a:gd name="connsiteY2700" fmla="*/ 1521593 h 2801577"/>
                <a:gd name="connsiteX2701" fmla="*/ 8540173 w 10032639"/>
                <a:gd name="connsiteY2701" fmla="*/ 1530236 h 2801577"/>
                <a:gd name="connsiteX2702" fmla="*/ 8521089 w 10032639"/>
                <a:gd name="connsiteY2702" fmla="*/ 1538878 h 2801577"/>
                <a:gd name="connsiteX2703" fmla="*/ 8514248 w 10032639"/>
                <a:gd name="connsiteY2703" fmla="*/ 1554363 h 2801577"/>
                <a:gd name="connsiteX2704" fmla="*/ 8507407 w 10032639"/>
                <a:gd name="connsiteY2704" fmla="*/ 1577049 h 2801577"/>
                <a:gd name="connsiteX2705" fmla="*/ 8503806 w 10032639"/>
                <a:gd name="connsiteY2705" fmla="*/ 1592534 h 2801577"/>
                <a:gd name="connsiteX2706" fmla="*/ 8498765 w 10032639"/>
                <a:gd name="connsiteY2706" fmla="*/ 1608378 h 2801577"/>
                <a:gd name="connsiteX2707" fmla="*/ 8500206 w 10032639"/>
                <a:gd name="connsiteY2707" fmla="*/ 1608378 h 2801577"/>
                <a:gd name="connsiteX2708" fmla="*/ 8512448 w 10032639"/>
                <a:gd name="connsiteY2708" fmla="*/ 1608378 h 2801577"/>
                <a:gd name="connsiteX2709" fmla="*/ 8519649 w 10032639"/>
                <a:gd name="connsiteY2709" fmla="*/ 1611619 h 2801577"/>
                <a:gd name="connsiteX2710" fmla="*/ 8526490 w 10032639"/>
                <a:gd name="connsiteY2710" fmla="*/ 1615220 h 2801577"/>
                <a:gd name="connsiteX2711" fmla="*/ 8531531 w 10032639"/>
                <a:gd name="connsiteY2711" fmla="*/ 1622062 h 2801577"/>
                <a:gd name="connsiteX2712" fmla="*/ 8533331 w 10032639"/>
                <a:gd name="connsiteY2712" fmla="*/ 1629264 h 2801577"/>
                <a:gd name="connsiteX2713" fmla="*/ 8535132 w 10032639"/>
                <a:gd name="connsiteY2713" fmla="*/ 1637907 h 2801577"/>
                <a:gd name="connsiteX2714" fmla="*/ 8535132 w 10032639"/>
                <a:gd name="connsiteY2714" fmla="*/ 1646549 h 2801577"/>
                <a:gd name="connsiteX2715" fmla="*/ 8533331 w 10032639"/>
                <a:gd name="connsiteY2715" fmla="*/ 1649790 h 2801577"/>
                <a:gd name="connsiteX2716" fmla="*/ 8528291 w 10032639"/>
                <a:gd name="connsiteY2716" fmla="*/ 1662034 h 2801577"/>
                <a:gd name="connsiteX2717" fmla="*/ 8519649 w 10032639"/>
                <a:gd name="connsiteY2717" fmla="*/ 1672117 h 2801577"/>
                <a:gd name="connsiteX2718" fmla="*/ 8509207 w 10032639"/>
                <a:gd name="connsiteY2718" fmla="*/ 1680759 h 2801577"/>
                <a:gd name="connsiteX2719" fmla="*/ 8496965 w 10032639"/>
                <a:gd name="connsiteY2719" fmla="*/ 1686161 h 2801577"/>
                <a:gd name="connsiteX2720" fmla="*/ 8491564 w 10032639"/>
                <a:gd name="connsiteY2720" fmla="*/ 1689401 h 2801577"/>
                <a:gd name="connsiteX2721" fmla="*/ 8486523 w 10032639"/>
                <a:gd name="connsiteY2721" fmla="*/ 1693002 h 2801577"/>
                <a:gd name="connsiteX2722" fmla="*/ 8474281 w 10032639"/>
                <a:gd name="connsiteY2722" fmla="*/ 1705246 h 2801577"/>
                <a:gd name="connsiteX2723" fmla="*/ 8476081 w 10032639"/>
                <a:gd name="connsiteY2723" fmla="*/ 1739816 h 2801577"/>
                <a:gd name="connsiteX2724" fmla="*/ 8476081 w 10032639"/>
                <a:gd name="connsiteY2724" fmla="*/ 1769344 h 2801577"/>
                <a:gd name="connsiteX2725" fmla="*/ 8476081 w 10032639"/>
                <a:gd name="connsiteY2725" fmla="*/ 1795272 h 2801577"/>
                <a:gd name="connsiteX2726" fmla="*/ 8472481 w 10032639"/>
                <a:gd name="connsiteY2726" fmla="*/ 1819399 h 2801577"/>
                <a:gd name="connsiteX2727" fmla="*/ 8471040 w 10032639"/>
                <a:gd name="connsiteY2727" fmla="*/ 1848927 h 2801577"/>
                <a:gd name="connsiteX2728" fmla="*/ 8471040 w 10032639"/>
                <a:gd name="connsiteY2728" fmla="*/ 1878456 h 2801577"/>
                <a:gd name="connsiteX2729" fmla="*/ 8474281 w 10032639"/>
                <a:gd name="connsiteY2729" fmla="*/ 1909785 h 2801577"/>
                <a:gd name="connsiteX2730" fmla="*/ 8479682 w 10032639"/>
                <a:gd name="connsiteY2730" fmla="*/ 1942554 h 2801577"/>
                <a:gd name="connsiteX2731" fmla="*/ 8490124 w 10032639"/>
                <a:gd name="connsiteY2731" fmla="*/ 1940753 h 2801577"/>
                <a:gd name="connsiteX2732" fmla="*/ 8496965 w 10032639"/>
                <a:gd name="connsiteY2732" fmla="*/ 1940753 h 2801577"/>
                <a:gd name="connsiteX2733" fmla="*/ 8502006 w 10032639"/>
                <a:gd name="connsiteY2733" fmla="*/ 1942554 h 2801577"/>
                <a:gd name="connsiteX2734" fmla="*/ 8505607 w 10032639"/>
                <a:gd name="connsiteY2734" fmla="*/ 1945795 h 2801577"/>
                <a:gd name="connsiteX2735" fmla="*/ 8509207 w 10032639"/>
                <a:gd name="connsiteY2735" fmla="*/ 1951196 h 2801577"/>
                <a:gd name="connsiteX2736" fmla="*/ 8512448 w 10032639"/>
                <a:gd name="connsiteY2736" fmla="*/ 1958038 h 2801577"/>
                <a:gd name="connsiteX2737" fmla="*/ 8512448 w 10032639"/>
                <a:gd name="connsiteY2737" fmla="*/ 1964880 h 2801577"/>
                <a:gd name="connsiteX2738" fmla="*/ 8512448 w 10032639"/>
                <a:gd name="connsiteY2738" fmla="*/ 1975323 h 2801577"/>
                <a:gd name="connsiteX2739" fmla="*/ 8514248 w 10032639"/>
                <a:gd name="connsiteY2739" fmla="*/ 1982165 h 2801577"/>
                <a:gd name="connsiteX2740" fmla="*/ 8514248 w 10032639"/>
                <a:gd name="connsiteY2740" fmla="*/ 1989367 h 2801577"/>
                <a:gd name="connsiteX2741" fmla="*/ 8512448 w 10032639"/>
                <a:gd name="connsiteY2741" fmla="*/ 1994409 h 2801577"/>
                <a:gd name="connsiteX2742" fmla="*/ 8510647 w 10032639"/>
                <a:gd name="connsiteY2742" fmla="*/ 1999810 h 2801577"/>
                <a:gd name="connsiteX2743" fmla="*/ 8505607 w 10032639"/>
                <a:gd name="connsiteY2743" fmla="*/ 2006652 h 2801577"/>
                <a:gd name="connsiteX2744" fmla="*/ 8498765 w 10032639"/>
                <a:gd name="connsiteY2744" fmla="*/ 2011694 h 2801577"/>
                <a:gd name="connsiteX2745" fmla="*/ 8493364 w 10032639"/>
                <a:gd name="connsiteY2745" fmla="*/ 2013494 h 2801577"/>
                <a:gd name="connsiteX2746" fmla="*/ 8491564 w 10032639"/>
                <a:gd name="connsiteY2746" fmla="*/ 2018896 h 2801577"/>
                <a:gd name="connsiteX2747" fmla="*/ 8500206 w 10032639"/>
                <a:gd name="connsiteY2747" fmla="*/ 2039422 h 2801577"/>
                <a:gd name="connsiteX2748" fmla="*/ 8509207 w 10032639"/>
                <a:gd name="connsiteY2748" fmla="*/ 2058507 h 2801577"/>
                <a:gd name="connsiteX2749" fmla="*/ 8519649 w 10032639"/>
                <a:gd name="connsiteY2749" fmla="*/ 2075792 h 2801577"/>
                <a:gd name="connsiteX2750" fmla="*/ 8528291 w 10032639"/>
                <a:gd name="connsiteY2750" fmla="*/ 2093077 h 2801577"/>
                <a:gd name="connsiteX2751" fmla="*/ 8540173 w 10032639"/>
                <a:gd name="connsiteY2751" fmla="*/ 2108562 h 2801577"/>
                <a:gd name="connsiteX2752" fmla="*/ 8552415 w 10032639"/>
                <a:gd name="connsiteY2752" fmla="*/ 2124406 h 2801577"/>
                <a:gd name="connsiteX2753" fmla="*/ 8564657 w 10032639"/>
                <a:gd name="connsiteY2753" fmla="*/ 2136289 h 2801577"/>
                <a:gd name="connsiteX2754" fmla="*/ 8578340 w 10032639"/>
                <a:gd name="connsiteY2754" fmla="*/ 2148533 h 2801577"/>
                <a:gd name="connsiteX2755" fmla="*/ 8592022 w 10032639"/>
                <a:gd name="connsiteY2755" fmla="*/ 2160776 h 2801577"/>
                <a:gd name="connsiteX2756" fmla="*/ 8607505 w 10032639"/>
                <a:gd name="connsiteY2756" fmla="*/ 2169419 h 2801577"/>
                <a:gd name="connsiteX2757" fmla="*/ 8623348 w 10032639"/>
                <a:gd name="connsiteY2757" fmla="*/ 2178061 h 2801577"/>
                <a:gd name="connsiteX2758" fmla="*/ 8640631 w 10032639"/>
                <a:gd name="connsiteY2758" fmla="*/ 2186704 h 2801577"/>
                <a:gd name="connsiteX2759" fmla="*/ 8657914 w 10032639"/>
                <a:gd name="connsiteY2759" fmla="*/ 2191745 h 2801577"/>
                <a:gd name="connsiteX2760" fmla="*/ 8676997 w 10032639"/>
                <a:gd name="connsiteY2760" fmla="*/ 2197147 h 2801577"/>
                <a:gd name="connsiteX2761" fmla="*/ 8696081 w 10032639"/>
                <a:gd name="connsiteY2761" fmla="*/ 2202188 h 2801577"/>
                <a:gd name="connsiteX2762" fmla="*/ 8716964 w 10032639"/>
                <a:gd name="connsiteY2762" fmla="*/ 2205789 h 2801577"/>
                <a:gd name="connsiteX2763" fmla="*/ 8758372 w 10032639"/>
                <a:gd name="connsiteY2763" fmla="*/ 2205789 h 2801577"/>
                <a:gd name="connsiteX2764" fmla="*/ 8796539 w 10032639"/>
                <a:gd name="connsiteY2764" fmla="*/ 2203989 h 2801577"/>
                <a:gd name="connsiteX2765" fmla="*/ 8813821 w 10032639"/>
                <a:gd name="connsiteY2765" fmla="*/ 2200388 h 2801577"/>
                <a:gd name="connsiteX2766" fmla="*/ 8829304 w 10032639"/>
                <a:gd name="connsiteY2766" fmla="*/ 2197147 h 2801577"/>
                <a:gd name="connsiteX2767" fmla="*/ 8843347 w 10032639"/>
                <a:gd name="connsiteY2767" fmla="*/ 2193546 h 2801577"/>
                <a:gd name="connsiteX2768" fmla="*/ 8857029 w 10032639"/>
                <a:gd name="connsiteY2768" fmla="*/ 2186704 h 2801577"/>
                <a:gd name="connsiteX2769" fmla="*/ 8887995 w 10032639"/>
                <a:gd name="connsiteY2769" fmla="*/ 2171219 h 2801577"/>
                <a:gd name="connsiteX2770" fmla="*/ 8914279 w 10032639"/>
                <a:gd name="connsiteY2770" fmla="*/ 2155375 h 2801577"/>
                <a:gd name="connsiteX2771" fmla="*/ 8936603 w 10032639"/>
                <a:gd name="connsiteY2771" fmla="*/ 2136289 h 2801577"/>
                <a:gd name="connsiteX2772" fmla="*/ 8955687 w 10032639"/>
                <a:gd name="connsiteY2772" fmla="*/ 2115764 h 2801577"/>
                <a:gd name="connsiteX2773" fmla="*/ 8976571 w 10032639"/>
                <a:gd name="connsiteY2773" fmla="*/ 2087676 h 2801577"/>
                <a:gd name="connsiteX2774" fmla="*/ 8992053 w 10032639"/>
                <a:gd name="connsiteY2774" fmla="*/ 2058507 h 2801577"/>
                <a:gd name="connsiteX2775" fmla="*/ 9006096 w 10032639"/>
                <a:gd name="connsiteY2775" fmla="*/ 2030779 h 2801577"/>
                <a:gd name="connsiteX2776" fmla="*/ 9017978 w 10032639"/>
                <a:gd name="connsiteY2776" fmla="*/ 2001251 h 2801577"/>
                <a:gd name="connsiteX2777" fmla="*/ 9024819 w 10032639"/>
                <a:gd name="connsiteY2777" fmla="*/ 1971722 h 2801577"/>
                <a:gd name="connsiteX2778" fmla="*/ 9033461 w 10032639"/>
                <a:gd name="connsiteY2778" fmla="*/ 1938953 h 2801577"/>
                <a:gd name="connsiteX2779" fmla="*/ 9038862 w 10032639"/>
                <a:gd name="connsiteY2779" fmla="*/ 1902583 h 2801577"/>
                <a:gd name="connsiteX2780" fmla="*/ 9043903 w 10032639"/>
                <a:gd name="connsiteY2780" fmla="*/ 1862971 h 2801577"/>
                <a:gd name="connsiteX2781" fmla="*/ 9045703 w 10032639"/>
                <a:gd name="connsiteY2781" fmla="*/ 1847127 h 2801577"/>
                <a:gd name="connsiteX2782" fmla="*/ 9045703 w 10032639"/>
                <a:gd name="connsiteY2782" fmla="*/ 1834883 h 2801577"/>
                <a:gd name="connsiteX2783" fmla="*/ 9043903 w 10032639"/>
                <a:gd name="connsiteY2783" fmla="*/ 1821199 h 2801577"/>
                <a:gd name="connsiteX2784" fmla="*/ 9040662 w 10032639"/>
                <a:gd name="connsiteY2784" fmla="*/ 1810756 h 2801577"/>
                <a:gd name="connsiteX2785" fmla="*/ 9035261 w 10032639"/>
                <a:gd name="connsiteY2785" fmla="*/ 1798873 h 2801577"/>
                <a:gd name="connsiteX2786" fmla="*/ 9032021 w 10032639"/>
                <a:gd name="connsiteY2786" fmla="*/ 1788430 h 2801577"/>
                <a:gd name="connsiteX2787" fmla="*/ 9030220 w 10032639"/>
                <a:gd name="connsiteY2787" fmla="*/ 1776186 h 2801577"/>
                <a:gd name="connsiteX2788" fmla="*/ 9028420 w 10032639"/>
                <a:gd name="connsiteY2788" fmla="*/ 1764303 h 2801577"/>
                <a:gd name="connsiteX2789" fmla="*/ 9028420 w 10032639"/>
                <a:gd name="connsiteY2789" fmla="*/ 1705246 h 2801577"/>
                <a:gd name="connsiteX2790" fmla="*/ 9030220 w 10032639"/>
                <a:gd name="connsiteY2790" fmla="*/ 1672117 h 2801577"/>
                <a:gd name="connsiteX2791" fmla="*/ 9032021 w 10032639"/>
                <a:gd name="connsiteY2791" fmla="*/ 1641148 h 2801577"/>
                <a:gd name="connsiteX2792" fmla="*/ 9033461 w 10032639"/>
                <a:gd name="connsiteY2792" fmla="*/ 1627464 h 2801577"/>
                <a:gd name="connsiteX2793" fmla="*/ 9032021 w 10032639"/>
                <a:gd name="connsiteY2793" fmla="*/ 1613420 h 2801577"/>
                <a:gd name="connsiteX2794" fmla="*/ 9030220 w 10032639"/>
                <a:gd name="connsiteY2794" fmla="*/ 1601536 h 2801577"/>
                <a:gd name="connsiteX2795" fmla="*/ 9028420 w 10032639"/>
                <a:gd name="connsiteY2795" fmla="*/ 1589293 h 2801577"/>
                <a:gd name="connsiteX2796" fmla="*/ 9023379 w 10032639"/>
                <a:gd name="connsiteY2796" fmla="*/ 1577049 h 2801577"/>
                <a:gd name="connsiteX2797" fmla="*/ 9017978 w 10032639"/>
                <a:gd name="connsiteY2797" fmla="*/ 1566606 h 2801577"/>
                <a:gd name="connsiteX2798" fmla="*/ 9011137 w 10032639"/>
                <a:gd name="connsiteY2798" fmla="*/ 1554363 h 2801577"/>
                <a:gd name="connsiteX2799" fmla="*/ 9002495 w 10032639"/>
                <a:gd name="connsiteY2799" fmla="*/ 1544280 h 2801577"/>
                <a:gd name="connsiteX2800" fmla="*/ 8998895 w 10032639"/>
                <a:gd name="connsiteY2800" fmla="*/ 1540679 h 2801577"/>
                <a:gd name="connsiteX2801" fmla="*/ 8998895 w 10032639"/>
                <a:gd name="connsiteY2801" fmla="*/ 1535637 h 2801577"/>
                <a:gd name="connsiteX2802" fmla="*/ 8993854 w 10032639"/>
                <a:gd name="connsiteY2802" fmla="*/ 1506109 h 2801577"/>
                <a:gd name="connsiteX2803" fmla="*/ 8987012 w 10032639"/>
                <a:gd name="connsiteY2803" fmla="*/ 1481982 h 2801577"/>
                <a:gd name="connsiteX2804" fmla="*/ 8983412 w 10032639"/>
                <a:gd name="connsiteY2804" fmla="*/ 1481982 h 2801577"/>
                <a:gd name="connsiteX2805" fmla="*/ 8987012 w 10032639"/>
                <a:gd name="connsiteY2805" fmla="*/ 1480182 h 2801577"/>
                <a:gd name="connsiteX2806" fmla="*/ 8981971 w 10032639"/>
                <a:gd name="connsiteY2806" fmla="*/ 1466137 h 2801577"/>
                <a:gd name="connsiteX2807" fmla="*/ 8974770 w 10032639"/>
                <a:gd name="connsiteY2807" fmla="*/ 1456055 h 2801577"/>
                <a:gd name="connsiteX2808" fmla="*/ 8967929 w 10032639"/>
                <a:gd name="connsiteY2808" fmla="*/ 1443811 h 2801577"/>
                <a:gd name="connsiteX2809" fmla="*/ 8959287 w 10032639"/>
                <a:gd name="connsiteY2809" fmla="*/ 1433368 h 2801577"/>
                <a:gd name="connsiteX2810" fmla="*/ 8926162 w 10032639"/>
                <a:gd name="connsiteY2810" fmla="*/ 1402039 h 2801577"/>
                <a:gd name="connsiteX2811" fmla="*/ 8889795 w 10032639"/>
                <a:gd name="connsiteY2811" fmla="*/ 1374671 h 2801577"/>
                <a:gd name="connsiteX2812" fmla="*/ 8887995 w 10032639"/>
                <a:gd name="connsiteY2812" fmla="*/ 1376112 h 2801577"/>
                <a:gd name="connsiteX2813" fmla="*/ 8882954 w 10032639"/>
                <a:gd name="connsiteY2813" fmla="*/ 1381513 h 2801577"/>
                <a:gd name="connsiteX2814" fmla="*/ 8874312 w 10032639"/>
                <a:gd name="connsiteY2814" fmla="*/ 1386555 h 2801577"/>
                <a:gd name="connsiteX2815" fmla="*/ 8869271 w 10032639"/>
                <a:gd name="connsiteY2815" fmla="*/ 1388355 h 2801577"/>
                <a:gd name="connsiteX2816" fmla="*/ 8862430 w 10032639"/>
                <a:gd name="connsiteY2816" fmla="*/ 1388355 h 2801577"/>
                <a:gd name="connsiteX2817" fmla="*/ 8855229 w 10032639"/>
                <a:gd name="connsiteY2817" fmla="*/ 1386555 h 2801577"/>
                <a:gd name="connsiteX2818" fmla="*/ 8848388 w 10032639"/>
                <a:gd name="connsiteY2818" fmla="*/ 1384754 h 2801577"/>
                <a:gd name="connsiteX2819" fmla="*/ 8841547 w 10032639"/>
                <a:gd name="connsiteY2819" fmla="*/ 1381513 h 2801577"/>
                <a:gd name="connsiteX2820" fmla="*/ 8836506 w 10032639"/>
                <a:gd name="connsiteY2820" fmla="*/ 1374671 h 2801577"/>
                <a:gd name="connsiteX2821" fmla="*/ 8832905 w 10032639"/>
                <a:gd name="connsiteY2821" fmla="*/ 1369270 h 2801577"/>
                <a:gd name="connsiteX2822" fmla="*/ 4469532 w 10032639"/>
                <a:gd name="connsiteY2822" fmla="*/ 1358136 h 2801577"/>
                <a:gd name="connsiteX2823" fmla="*/ 4451892 w 10032639"/>
                <a:gd name="connsiteY2823" fmla="*/ 1365336 h 2801577"/>
                <a:gd name="connsiteX2824" fmla="*/ 4434611 w 10032639"/>
                <a:gd name="connsiteY2824" fmla="*/ 1368575 h 2801577"/>
                <a:gd name="connsiteX2825" fmla="*/ 4427771 w 10032639"/>
                <a:gd name="connsiteY2825" fmla="*/ 1370375 h 2801577"/>
                <a:gd name="connsiteX2826" fmla="*/ 4427771 w 10032639"/>
                <a:gd name="connsiteY2826" fmla="*/ 1384054 h 2801577"/>
                <a:gd name="connsiteX2827" fmla="*/ 4425970 w 10032639"/>
                <a:gd name="connsiteY2827" fmla="*/ 1398093 h 2801577"/>
                <a:gd name="connsiteX2828" fmla="*/ 4436411 w 10032639"/>
                <a:gd name="connsiteY2828" fmla="*/ 1392694 h 2801577"/>
                <a:gd name="connsiteX2829" fmla="*/ 4445051 w 10032639"/>
                <a:gd name="connsiteY2829" fmla="*/ 1384054 h 2801577"/>
                <a:gd name="connsiteX2830" fmla="*/ 4465932 w 10032639"/>
                <a:gd name="connsiteY2830" fmla="*/ 1363536 h 2801577"/>
                <a:gd name="connsiteX2831" fmla="*/ 3401092 w 10032639"/>
                <a:gd name="connsiteY2831" fmla="*/ 1357762 h 2801577"/>
                <a:gd name="connsiteX2832" fmla="*/ 3387055 w 10032639"/>
                <a:gd name="connsiteY2832" fmla="*/ 1364603 h 2801577"/>
                <a:gd name="connsiteX2833" fmla="*/ 3395693 w 10032639"/>
                <a:gd name="connsiteY2833" fmla="*/ 1362803 h 2801577"/>
                <a:gd name="connsiteX2834" fmla="*/ 6886300 w 10032639"/>
                <a:gd name="connsiteY2834" fmla="*/ 1347748 h 2801577"/>
                <a:gd name="connsiteX2835" fmla="*/ 6872620 w 10032639"/>
                <a:gd name="connsiteY2835" fmla="*/ 1356387 h 2801577"/>
                <a:gd name="connsiteX2836" fmla="*/ 6824018 w 10032639"/>
                <a:gd name="connsiteY2836" fmla="*/ 1389143 h 2801577"/>
                <a:gd name="connsiteX2837" fmla="*/ 6843099 w 10032639"/>
                <a:gd name="connsiteY2837" fmla="*/ 1385543 h 2801577"/>
                <a:gd name="connsiteX2838" fmla="*/ 6846699 w 10032639"/>
                <a:gd name="connsiteY2838" fmla="*/ 1378704 h 2801577"/>
                <a:gd name="connsiteX2839" fmla="*/ 6849939 w 10032639"/>
                <a:gd name="connsiteY2839" fmla="*/ 1371865 h 2801577"/>
                <a:gd name="connsiteX2840" fmla="*/ 6855339 w 10032639"/>
                <a:gd name="connsiteY2840" fmla="*/ 1368265 h 2801577"/>
                <a:gd name="connsiteX2841" fmla="*/ 6862179 w 10032639"/>
                <a:gd name="connsiteY2841" fmla="*/ 1366466 h 2801577"/>
                <a:gd name="connsiteX2842" fmla="*/ 8661514 w 10032639"/>
                <a:gd name="connsiteY2842" fmla="*/ 1338301 h 2801577"/>
                <a:gd name="connsiteX2843" fmla="*/ 8638830 w 10032639"/>
                <a:gd name="connsiteY2843" fmla="*/ 1348744 h 2801577"/>
                <a:gd name="connsiteX2844" fmla="*/ 8612906 w 10032639"/>
                <a:gd name="connsiteY2844" fmla="*/ 1360627 h 2801577"/>
                <a:gd name="connsiteX2845" fmla="*/ 8581940 w 10032639"/>
                <a:gd name="connsiteY2845" fmla="*/ 1379713 h 2801577"/>
                <a:gd name="connsiteX2846" fmla="*/ 8597423 w 10032639"/>
                <a:gd name="connsiteY2846" fmla="*/ 1381513 h 2801577"/>
                <a:gd name="connsiteX2847" fmla="*/ 8611105 w 10032639"/>
                <a:gd name="connsiteY2847" fmla="*/ 1383314 h 2801577"/>
                <a:gd name="connsiteX2848" fmla="*/ 8633789 w 10032639"/>
                <a:gd name="connsiteY2848" fmla="*/ 1362428 h 2801577"/>
                <a:gd name="connsiteX2849" fmla="*/ 6604052 w 10032639"/>
                <a:gd name="connsiteY2849" fmla="*/ 1337309 h 2801577"/>
                <a:gd name="connsiteX2850" fmla="*/ 6599011 w 10032639"/>
                <a:gd name="connsiteY2850" fmla="*/ 1342349 h 2801577"/>
                <a:gd name="connsiteX2851" fmla="*/ 6595411 w 10032639"/>
                <a:gd name="connsiteY2851" fmla="*/ 1344148 h 2801577"/>
                <a:gd name="connsiteX2852" fmla="*/ 6607652 w 10032639"/>
                <a:gd name="connsiteY2852" fmla="*/ 1340549 h 2801577"/>
                <a:gd name="connsiteX2853" fmla="*/ 7237670 w 10032639"/>
                <a:gd name="connsiteY2853" fmla="*/ 1331910 h 2801577"/>
                <a:gd name="connsiteX2854" fmla="*/ 7214990 w 10032639"/>
                <a:gd name="connsiteY2854" fmla="*/ 1347748 h 2801577"/>
                <a:gd name="connsiteX2855" fmla="*/ 7220390 w 10032639"/>
                <a:gd name="connsiteY2855" fmla="*/ 1344148 h 2801577"/>
                <a:gd name="connsiteX2856" fmla="*/ 7230830 w 10032639"/>
                <a:gd name="connsiteY2856" fmla="*/ 1338749 h 2801577"/>
                <a:gd name="connsiteX2857" fmla="*/ 1356981 w 10032639"/>
                <a:gd name="connsiteY2857" fmla="*/ 1328238 h 2801577"/>
                <a:gd name="connsiteX2858" fmla="*/ 1330705 w 10032639"/>
                <a:gd name="connsiteY2858" fmla="*/ 1341920 h 2801577"/>
                <a:gd name="connsiteX2859" fmla="*/ 1306589 w 10032639"/>
                <a:gd name="connsiteY2859" fmla="*/ 1354162 h 2801577"/>
                <a:gd name="connsiteX2860" fmla="*/ 1291112 w 10032639"/>
                <a:gd name="connsiteY2860" fmla="*/ 1362803 h 2801577"/>
                <a:gd name="connsiteX2861" fmla="*/ 1277434 w 10032639"/>
                <a:gd name="connsiteY2861" fmla="*/ 1371444 h 2801577"/>
                <a:gd name="connsiteX2862" fmla="*/ 1263396 w 10032639"/>
                <a:gd name="connsiteY2862" fmla="*/ 1381886 h 2801577"/>
                <a:gd name="connsiteX2863" fmla="*/ 1249718 w 10032639"/>
                <a:gd name="connsiteY2863" fmla="*/ 1393768 h 2801577"/>
                <a:gd name="connsiteX2864" fmla="*/ 1265196 w 10032639"/>
                <a:gd name="connsiteY2864" fmla="*/ 1385126 h 2801577"/>
                <a:gd name="connsiteX2865" fmla="*/ 1270595 w 10032639"/>
                <a:gd name="connsiteY2865" fmla="*/ 1381886 h 2801577"/>
                <a:gd name="connsiteX2866" fmla="*/ 1277434 w 10032639"/>
                <a:gd name="connsiteY2866" fmla="*/ 1380086 h 2801577"/>
                <a:gd name="connsiteX2867" fmla="*/ 1284273 w 10032639"/>
                <a:gd name="connsiteY2867" fmla="*/ 1381886 h 2801577"/>
                <a:gd name="connsiteX2868" fmla="*/ 1291112 w 10032639"/>
                <a:gd name="connsiteY2868" fmla="*/ 1383686 h 2801577"/>
                <a:gd name="connsiteX2869" fmla="*/ 1305149 w 10032639"/>
                <a:gd name="connsiteY2869" fmla="*/ 1369644 h 2801577"/>
                <a:gd name="connsiteX2870" fmla="*/ 1313788 w 10032639"/>
                <a:gd name="connsiteY2870" fmla="*/ 1362803 h 2801577"/>
                <a:gd name="connsiteX2871" fmla="*/ 1323866 w 10032639"/>
                <a:gd name="connsiteY2871" fmla="*/ 1357762 h 2801577"/>
                <a:gd name="connsiteX2872" fmla="*/ 1358781 w 10032639"/>
                <a:gd name="connsiteY2872" fmla="*/ 1338679 h 2801577"/>
                <a:gd name="connsiteX2873" fmla="*/ 3489278 w 10032639"/>
                <a:gd name="connsiteY2873" fmla="*/ 1317796 h 2801577"/>
                <a:gd name="connsiteX2874" fmla="*/ 3425208 w 10032639"/>
                <a:gd name="connsiteY2874" fmla="*/ 1347321 h 2801577"/>
                <a:gd name="connsiteX2875" fmla="*/ 3440686 w 10032639"/>
                <a:gd name="connsiteY2875" fmla="*/ 1345520 h 2801577"/>
                <a:gd name="connsiteX2876" fmla="*/ 3456163 w 10032639"/>
                <a:gd name="connsiteY2876" fmla="*/ 1345520 h 2801577"/>
                <a:gd name="connsiteX2877" fmla="*/ 3470201 w 10032639"/>
                <a:gd name="connsiteY2877" fmla="*/ 1331478 h 2801577"/>
                <a:gd name="connsiteX2878" fmla="*/ 8413790 w 10032639"/>
                <a:gd name="connsiteY2878" fmla="*/ 1310213 h 2801577"/>
                <a:gd name="connsiteX2879" fmla="*/ 8408749 w 10032639"/>
                <a:gd name="connsiteY2879" fmla="*/ 1312013 h 2801577"/>
                <a:gd name="connsiteX2880" fmla="*/ 8412350 w 10032639"/>
                <a:gd name="connsiteY2880" fmla="*/ 1312013 h 2801577"/>
                <a:gd name="connsiteX2881" fmla="*/ 8043284 w 10032639"/>
                <a:gd name="connsiteY2881" fmla="*/ 1308772 h 2801577"/>
                <a:gd name="connsiteX2882" fmla="*/ 8024201 w 10032639"/>
                <a:gd name="connsiteY2882" fmla="*/ 1324257 h 2801577"/>
                <a:gd name="connsiteX2883" fmla="*/ 8041484 w 10032639"/>
                <a:gd name="connsiteY2883" fmla="*/ 1317415 h 2801577"/>
                <a:gd name="connsiteX2884" fmla="*/ 7279432 w 10032639"/>
                <a:gd name="connsiteY2884" fmla="*/ 1307793 h 2801577"/>
                <a:gd name="connsiteX2885" fmla="*/ 7281232 w 10032639"/>
                <a:gd name="connsiteY2885" fmla="*/ 1309233 h 2801577"/>
                <a:gd name="connsiteX2886" fmla="*/ 7284472 w 10032639"/>
                <a:gd name="connsiteY2886" fmla="*/ 1312832 h 2801577"/>
                <a:gd name="connsiteX2887" fmla="*/ 7284472 w 10032639"/>
                <a:gd name="connsiteY2887" fmla="*/ 1307793 h 2801577"/>
                <a:gd name="connsiteX2888" fmla="*/ 6308123 w 10032639"/>
                <a:gd name="connsiteY2888" fmla="*/ 1299154 h 2801577"/>
                <a:gd name="connsiteX2889" fmla="*/ 6183559 w 10032639"/>
                <a:gd name="connsiteY2889" fmla="*/ 1378704 h 2801577"/>
                <a:gd name="connsiteX2890" fmla="*/ 6070876 w 10032639"/>
                <a:gd name="connsiteY2890" fmla="*/ 1455015 h 2801577"/>
                <a:gd name="connsiteX2891" fmla="*/ 5968633 w 10032639"/>
                <a:gd name="connsiteY2891" fmla="*/ 1527365 h 2801577"/>
                <a:gd name="connsiteX2892" fmla="*/ 5873590 w 10032639"/>
                <a:gd name="connsiteY2892" fmla="*/ 1598636 h 2801577"/>
                <a:gd name="connsiteX2893" fmla="*/ 5856309 w 10032639"/>
                <a:gd name="connsiteY2893" fmla="*/ 1612315 h 2801577"/>
                <a:gd name="connsiteX2894" fmla="*/ 5837229 w 10032639"/>
                <a:gd name="connsiteY2894" fmla="*/ 1622753 h 2801577"/>
                <a:gd name="connsiteX2895" fmla="*/ 5823188 w 10032639"/>
                <a:gd name="connsiteY2895" fmla="*/ 1631392 h 2801577"/>
                <a:gd name="connsiteX2896" fmla="*/ 5800868 w 10032639"/>
                <a:gd name="connsiteY2896" fmla="*/ 1645431 h 2801577"/>
                <a:gd name="connsiteX2897" fmla="*/ 5779987 w 10032639"/>
                <a:gd name="connsiteY2897" fmla="*/ 1660909 h 2801577"/>
                <a:gd name="connsiteX2898" fmla="*/ 5769907 w 10032639"/>
                <a:gd name="connsiteY2898" fmla="*/ 1667748 h 2801577"/>
                <a:gd name="connsiteX2899" fmla="*/ 5761266 w 10032639"/>
                <a:gd name="connsiteY2899" fmla="*/ 1676387 h 2801577"/>
                <a:gd name="connsiteX2900" fmla="*/ 5754066 w 10032639"/>
                <a:gd name="connsiteY2900" fmla="*/ 1685026 h 2801577"/>
                <a:gd name="connsiteX2901" fmla="*/ 5749026 w 10032639"/>
                <a:gd name="connsiteY2901" fmla="*/ 1691865 h 2801577"/>
                <a:gd name="connsiteX2902" fmla="*/ 5745426 w 10032639"/>
                <a:gd name="connsiteY2902" fmla="*/ 1698704 h 2801577"/>
                <a:gd name="connsiteX2903" fmla="*/ 5743986 w 10032639"/>
                <a:gd name="connsiteY2903" fmla="*/ 1702303 h 2801577"/>
                <a:gd name="connsiteX2904" fmla="*/ 5742186 w 10032639"/>
                <a:gd name="connsiteY2904" fmla="*/ 1705903 h 2801577"/>
                <a:gd name="connsiteX2905" fmla="*/ 5740386 w 10032639"/>
                <a:gd name="connsiteY2905" fmla="*/ 1712742 h 2801577"/>
                <a:gd name="connsiteX2906" fmla="*/ 5807708 w 10032639"/>
                <a:gd name="connsiteY2906" fmla="*/ 1672787 h 2801577"/>
                <a:gd name="connsiteX2907" fmla="*/ 5875390 w 10032639"/>
                <a:gd name="connsiteY2907" fmla="*/ 1628153 h 2801577"/>
                <a:gd name="connsiteX2908" fmla="*/ 5908151 w 10032639"/>
                <a:gd name="connsiteY2908" fmla="*/ 1605476 h 2801577"/>
                <a:gd name="connsiteX2909" fmla="*/ 5940912 w 10032639"/>
                <a:gd name="connsiteY2909" fmla="*/ 1579559 h 2801577"/>
                <a:gd name="connsiteX2910" fmla="*/ 5970433 w 10032639"/>
                <a:gd name="connsiteY2910" fmla="*/ 1553282 h 2801577"/>
                <a:gd name="connsiteX2911" fmla="*/ 5999954 w 10032639"/>
                <a:gd name="connsiteY2911" fmla="*/ 1527365 h 2801577"/>
                <a:gd name="connsiteX2912" fmla="*/ 6003554 w 10032639"/>
                <a:gd name="connsiteY2912" fmla="*/ 1522326 h 2801577"/>
                <a:gd name="connsiteX2913" fmla="*/ 6010394 w 10032639"/>
                <a:gd name="connsiteY2913" fmla="*/ 1522326 h 2801577"/>
                <a:gd name="connsiteX2914" fmla="*/ 6015794 w 10032639"/>
                <a:gd name="connsiteY2914" fmla="*/ 1522326 h 2801577"/>
                <a:gd name="connsiteX2915" fmla="*/ 6019034 w 10032639"/>
                <a:gd name="connsiteY2915" fmla="*/ 1518726 h 2801577"/>
                <a:gd name="connsiteX2916" fmla="*/ 6022634 w 10032639"/>
                <a:gd name="connsiteY2916" fmla="*/ 1515487 h 2801577"/>
                <a:gd name="connsiteX2917" fmla="*/ 6027674 w 10032639"/>
                <a:gd name="connsiteY2917" fmla="*/ 1513687 h 2801577"/>
                <a:gd name="connsiteX2918" fmla="*/ 6039915 w 10032639"/>
                <a:gd name="connsiteY2918" fmla="*/ 1511887 h 2801577"/>
                <a:gd name="connsiteX2919" fmla="*/ 6044955 w 10032639"/>
                <a:gd name="connsiteY2919" fmla="*/ 1503248 h 2801577"/>
                <a:gd name="connsiteX2920" fmla="*/ 6050355 w 10032639"/>
                <a:gd name="connsiteY2920" fmla="*/ 1498209 h 2801577"/>
                <a:gd name="connsiteX2921" fmla="*/ 6057195 w 10032639"/>
                <a:gd name="connsiteY2921" fmla="*/ 1493170 h 2801577"/>
                <a:gd name="connsiteX2922" fmla="*/ 6067636 w 10032639"/>
                <a:gd name="connsiteY2922" fmla="*/ 1489570 h 2801577"/>
                <a:gd name="connsiteX2923" fmla="*/ 6079516 w 10032639"/>
                <a:gd name="connsiteY2923" fmla="*/ 1484171 h 2801577"/>
                <a:gd name="connsiteX2924" fmla="*/ 6091756 w 10032639"/>
                <a:gd name="connsiteY2924" fmla="*/ 1477332 h 2801577"/>
                <a:gd name="connsiteX2925" fmla="*/ 6105437 w 10032639"/>
                <a:gd name="connsiteY2925" fmla="*/ 1474092 h 2801577"/>
                <a:gd name="connsiteX2926" fmla="*/ 6115877 w 10032639"/>
                <a:gd name="connsiteY2926" fmla="*/ 1468693 h 2801577"/>
                <a:gd name="connsiteX2927" fmla="*/ 6124517 w 10032639"/>
                <a:gd name="connsiteY2927" fmla="*/ 1460054 h 2801577"/>
                <a:gd name="connsiteX2928" fmla="*/ 6129917 w 10032639"/>
                <a:gd name="connsiteY2928" fmla="*/ 1451415 h 2801577"/>
                <a:gd name="connsiteX2929" fmla="*/ 6136758 w 10032639"/>
                <a:gd name="connsiteY2929" fmla="*/ 1444576 h 2801577"/>
                <a:gd name="connsiteX2930" fmla="*/ 6145398 w 10032639"/>
                <a:gd name="connsiteY2930" fmla="*/ 1439177 h 2801577"/>
                <a:gd name="connsiteX2931" fmla="*/ 6154038 w 10032639"/>
                <a:gd name="connsiteY2931" fmla="*/ 1435577 h 2801577"/>
                <a:gd name="connsiteX2932" fmla="*/ 6178519 w 10032639"/>
                <a:gd name="connsiteY2932" fmla="*/ 1425498 h 2801577"/>
                <a:gd name="connsiteX2933" fmla="*/ 6199039 w 10032639"/>
                <a:gd name="connsiteY2933" fmla="*/ 1413260 h 2801577"/>
                <a:gd name="connsiteX2934" fmla="*/ 6218120 w 10032639"/>
                <a:gd name="connsiteY2934" fmla="*/ 1399222 h 2801577"/>
                <a:gd name="connsiteX2935" fmla="*/ 6231800 w 10032639"/>
                <a:gd name="connsiteY2935" fmla="*/ 1383743 h 2801577"/>
                <a:gd name="connsiteX2936" fmla="*/ 6245841 w 10032639"/>
                <a:gd name="connsiteY2936" fmla="*/ 1366466 h 2801577"/>
                <a:gd name="connsiteX2937" fmla="*/ 6263121 w 10032639"/>
                <a:gd name="connsiteY2937" fmla="*/ 1352787 h 2801577"/>
                <a:gd name="connsiteX2938" fmla="*/ 6282202 w 10032639"/>
                <a:gd name="connsiteY2938" fmla="*/ 1338749 h 2801577"/>
                <a:gd name="connsiteX2939" fmla="*/ 6306323 w 10032639"/>
                <a:gd name="connsiteY2939" fmla="*/ 1328670 h 2801577"/>
                <a:gd name="connsiteX2940" fmla="*/ 6306323 w 10032639"/>
                <a:gd name="connsiteY2940" fmla="*/ 1319672 h 2801577"/>
                <a:gd name="connsiteX2941" fmla="*/ 6308123 w 10032639"/>
                <a:gd name="connsiteY2941" fmla="*/ 1314632 h 2801577"/>
                <a:gd name="connsiteX2942" fmla="*/ 6311723 w 10032639"/>
                <a:gd name="connsiteY2942" fmla="*/ 1311033 h 2801577"/>
                <a:gd name="connsiteX2943" fmla="*/ 6309923 w 10032639"/>
                <a:gd name="connsiteY2943" fmla="*/ 1305993 h 2801577"/>
                <a:gd name="connsiteX2944" fmla="*/ 2464523 w 10032639"/>
                <a:gd name="connsiteY2944" fmla="*/ 1293313 h 2801577"/>
                <a:gd name="connsiteX2945" fmla="*/ 2383176 w 10032639"/>
                <a:gd name="connsiteY2945" fmla="*/ 1331478 h 2801577"/>
                <a:gd name="connsiteX2946" fmla="*/ 2300029 w 10032639"/>
                <a:gd name="connsiteY2946" fmla="*/ 1369644 h 2801577"/>
                <a:gd name="connsiteX2947" fmla="*/ 2282752 w 10032639"/>
                <a:gd name="connsiteY2947" fmla="*/ 1378285 h 2801577"/>
                <a:gd name="connsiteX2948" fmla="*/ 2282752 w 10032639"/>
                <a:gd name="connsiteY2948" fmla="*/ 1385126 h 2801577"/>
                <a:gd name="connsiteX2949" fmla="*/ 2293191 w 10032639"/>
                <a:gd name="connsiteY2949" fmla="*/ 1383686 h 2801577"/>
                <a:gd name="connsiteX2950" fmla="*/ 2305429 w 10032639"/>
                <a:gd name="connsiteY2950" fmla="*/ 1383686 h 2801577"/>
                <a:gd name="connsiteX2951" fmla="*/ 2308668 w 10032639"/>
                <a:gd name="connsiteY2951" fmla="*/ 1378285 h 2801577"/>
                <a:gd name="connsiteX2952" fmla="*/ 2314067 w 10032639"/>
                <a:gd name="connsiteY2952" fmla="*/ 1375045 h 2801577"/>
                <a:gd name="connsiteX2953" fmla="*/ 2320906 w 10032639"/>
                <a:gd name="connsiteY2953" fmla="*/ 1371444 h 2801577"/>
                <a:gd name="connsiteX2954" fmla="*/ 2352221 w 10032639"/>
                <a:gd name="connsiteY2954" fmla="*/ 1357762 h 2801577"/>
                <a:gd name="connsiteX2955" fmla="*/ 2383176 w 10032639"/>
                <a:gd name="connsiteY2955" fmla="*/ 1341920 h 2801577"/>
                <a:gd name="connsiteX2956" fmla="*/ 2414491 w 10032639"/>
                <a:gd name="connsiteY2956" fmla="*/ 1324637 h 2801577"/>
                <a:gd name="connsiteX2957" fmla="*/ 2447246 w 10032639"/>
                <a:gd name="connsiteY2957" fmla="*/ 1303754 h 2801577"/>
                <a:gd name="connsiteX2958" fmla="*/ 1421051 w 10032639"/>
                <a:gd name="connsiteY2958" fmla="*/ 1293313 h 2801577"/>
                <a:gd name="connsiteX2959" fmla="*/ 1410613 w 10032639"/>
                <a:gd name="connsiteY2959" fmla="*/ 1298713 h 2801577"/>
                <a:gd name="connsiteX2960" fmla="*/ 1382897 w 10032639"/>
                <a:gd name="connsiteY2960" fmla="*/ 1314196 h 2801577"/>
                <a:gd name="connsiteX2961" fmla="*/ 1393335 w 10032639"/>
                <a:gd name="connsiteY2961" fmla="*/ 1314196 h 2801577"/>
                <a:gd name="connsiteX2962" fmla="*/ 1400174 w 10032639"/>
                <a:gd name="connsiteY2962" fmla="*/ 1310595 h 2801577"/>
                <a:gd name="connsiteX2963" fmla="*/ 1408813 w 10032639"/>
                <a:gd name="connsiteY2963" fmla="*/ 1303754 h 2801577"/>
                <a:gd name="connsiteX2964" fmla="*/ 1419251 w 10032639"/>
                <a:gd name="connsiteY2964" fmla="*/ 1295113 h 2801577"/>
                <a:gd name="connsiteX2965" fmla="*/ 7178989 w 10032639"/>
                <a:gd name="connsiteY2965" fmla="*/ 1264239 h 2801577"/>
                <a:gd name="connsiteX2966" fmla="*/ 7107707 w 10032639"/>
                <a:gd name="connsiteY2966" fmla="*/ 1305993 h 2801577"/>
                <a:gd name="connsiteX2967" fmla="*/ 7069545 w 10032639"/>
                <a:gd name="connsiteY2967" fmla="*/ 1325071 h 2801577"/>
                <a:gd name="connsiteX2968" fmla="*/ 7031744 w 10032639"/>
                <a:gd name="connsiteY2968" fmla="*/ 1344148 h 2801577"/>
                <a:gd name="connsiteX2969" fmla="*/ 7007624 w 10032639"/>
                <a:gd name="connsiteY2969" fmla="*/ 1356387 h 2801577"/>
                <a:gd name="connsiteX2970" fmla="*/ 6984943 w 10032639"/>
                <a:gd name="connsiteY2970" fmla="*/ 1368265 h 2801577"/>
                <a:gd name="connsiteX2971" fmla="*/ 6964062 w 10032639"/>
                <a:gd name="connsiteY2971" fmla="*/ 1382304 h 2801577"/>
                <a:gd name="connsiteX2972" fmla="*/ 6941742 w 10032639"/>
                <a:gd name="connsiteY2972" fmla="*/ 1395982 h 2801577"/>
                <a:gd name="connsiteX2973" fmla="*/ 6920861 w 10032639"/>
                <a:gd name="connsiteY2973" fmla="*/ 1411460 h 2801577"/>
                <a:gd name="connsiteX2974" fmla="*/ 6901780 w 10032639"/>
                <a:gd name="connsiteY2974" fmla="*/ 1428738 h 2801577"/>
                <a:gd name="connsiteX2975" fmla="*/ 6883060 w 10032639"/>
                <a:gd name="connsiteY2975" fmla="*/ 1446016 h 2801577"/>
                <a:gd name="connsiteX2976" fmla="*/ 6863979 w 10032639"/>
                <a:gd name="connsiteY2976" fmla="*/ 1463653 h 2801577"/>
                <a:gd name="connsiteX2977" fmla="*/ 6865779 w 10032639"/>
                <a:gd name="connsiteY2977" fmla="*/ 1468693 h 2801577"/>
                <a:gd name="connsiteX2978" fmla="*/ 6894940 w 10032639"/>
                <a:gd name="connsiteY2978" fmla="*/ 1455015 h 2801577"/>
                <a:gd name="connsiteX2979" fmla="*/ 6922661 w 10032639"/>
                <a:gd name="connsiteY2979" fmla="*/ 1442776 h 2801577"/>
                <a:gd name="connsiteX2980" fmla="*/ 6944982 w 10032639"/>
                <a:gd name="connsiteY2980" fmla="*/ 1428738 h 2801577"/>
                <a:gd name="connsiteX2981" fmla="*/ 6965862 w 10032639"/>
                <a:gd name="connsiteY2981" fmla="*/ 1415060 h 2801577"/>
                <a:gd name="connsiteX2982" fmla="*/ 7005824 w 10032639"/>
                <a:gd name="connsiteY2982" fmla="*/ 1385543 h 2801577"/>
                <a:gd name="connsiteX2983" fmla="*/ 7047225 w 10032639"/>
                <a:gd name="connsiteY2983" fmla="*/ 1356387 h 2801577"/>
                <a:gd name="connsiteX2984" fmla="*/ 7078546 w 10032639"/>
                <a:gd name="connsiteY2984" fmla="*/ 1335510 h 2801577"/>
                <a:gd name="connsiteX2985" fmla="*/ 7088626 w 10032639"/>
                <a:gd name="connsiteY2985" fmla="*/ 1331910 h 2801577"/>
                <a:gd name="connsiteX2986" fmla="*/ 7097626 w 10032639"/>
                <a:gd name="connsiteY2986" fmla="*/ 1328670 h 2801577"/>
                <a:gd name="connsiteX2987" fmla="*/ 7106267 w 10032639"/>
                <a:gd name="connsiteY2987" fmla="*/ 1323271 h 2801577"/>
                <a:gd name="connsiteX2988" fmla="*/ 7113107 w 10032639"/>
                <a:gd name="connsiteY2988" fmla="*/ 1316432 h 2801577"/>
                <a:gd name="connsiteX2989" fmla="*/ 7119947 w 10032639"/>
                <a:gd name="connsiteY2989" fmla="*/ 1311033 h 2801577"/>
                <a:gd name="connsiteX2990" fmla="*/ 7151268 w 10032639"/>
                <a:gd name="connsiteY2990" fmla="*/ 1288715 h 2801577"/>
                <a:gd name="connsiteX2991" fmla="*/ 7163508 w 10032639"/>
                <a:gd name="connsiteY2991" fmla="*/ 1276477 h 2801577"/>
                <a:gd name="connsiteX2992" fmla="*/ 9404327 w 10032639"/>
                <a:gd name="connsiteY2992" fmla="*/ 1260158 h 2801577"/>
                <a:gd name="connsiteX2993" fmla="*/ 9277944 w 10032639"/>
                <a:gd name="connsiteY2993" fmla="*/ 1372871 h 2801577"/>
                <a:gd name="connsiteX2994" fmla="*/ 9153002 w 10032639"/>
                <a:gd name="connsiteY2994" fmla="*/ 1478381 h 2801577"/>
                <a:gd name="connsiteX2995" fmla="*/ 9137519 w 10032639"/>
                <a:gd name="connsiteY2995" fmla="*/ 1488824 h 2801577"/>
                <a:gd name="connsiteX2996" fmla="*/ 9122037 w 10032639"/>
                <a:gd name="connsiteY2996" fmla="*/ 1497466 h 2801577"/>
                <a:gd name="connsiteX2997" fmla="*/ 9109794 w 10032639"/>
                <a:gd name="connsiteY2997" fmla="*/ 1506109 h 2801577"/>
                <a:gd name="connsiteX2998" fmla="*/ 9106554 w 10032639"/>
                <a:gd name="connsiteY2998" fmla="*/ 1511150 h 2801577"/>
                <a:gd name="connsiteX2999" fmla="*/ 9104753 w 10032639"/>
                <a:gd name="connsiteY2999" fmla="*/ 1514751 h 2801577"/>
                <a:gd name="connsiteX3000" fmla="*/ 9109794 w 10032639"/>
                <a:gd name="connsiteY3000" fmla="*/ 1514751 h 2801577"/>
                <a:gd name="connsiteX3001" fmla="*/ 9109794 w 10032639"/>
                <a:gd name="connsiteY3001" fmla="*/ 1507909 h 2801577"/>
                <a:gd name="connsiteX3002" fmla="*/ 9120236 w 10032639"/>
                <a:gd name="connsiteY3002" fmla="*/ 1504308 h 2801577"/>
                <a:gd name="connsiteX3003" fmla="*/ 9127077 w 10032639"/>
                <a:gd name="connsiteY3003" fmla="*/ 1502508 h 2801577"/>
                <a:gd name="connsiteX3004" fmla="*/ 9134279 w 10032639"/>
                <a:gd name="connsiteY3004" fmla="*/ 1497466 h 2801577"/>
                <a:gd name="connsiteX3005" fmla="*/ 9147961 w 10032639"/>
                <a:gd name="connsiteY3005" fmla="*/ 1485223 h 2801577"/>
                <a:gd name="connsiteX3006" fmla="*/ 9161644 w 10032639"/>
                <a:gd name="connsiteY3006" fmla="*/ 1475140 h 2801577"/>
                <a:gd name="connsiteX3007" fmla="*/ 9178927 w 10032639"/>
                <a:gd name="connsiteY3007" fmla="*/ 1459296 h 2801577"/>
                <a:gd name="connsiteX3008" fmla="*/ 9182527 w 10032639"/>
                <a:gd name="connsiteY3008" fmla="*/ 1454254 h 2801577"/>
                <a:gd name="connsiteX3009" fmla="*/ 9189369 w 10032639"/>
                <a:gd name="connsiteY3009" fmla="*/ 1454254 h 2801577"/>
                <a:gd name="connsiteX3010" fmla="*/ 9194769 w 10032639"/>
                <a:gd name="connsiteY3010" fmla="*/ 1450653 h 2801577"/>
                <a:gd name="connsiteX3011" fmla="*/ 9201611 w 10032639"/>
                <a:gd name="connsiteY3011" fmla="*/ 1450653 h 2801577"/>
                <a:gd name="connsiteX3012" fmla="*/ 9205211 w 10032639"/>
                <a:gd name="connsiteY3012" fmla="*/ 1448853 h 2801577"/>
                <a:gd name="connsiteX3013" fmla="*/ 9208452 w 10032639"/>
                <a:gd name="connsiteY3013" fmla="*/ 1447052 h 2801577"/>
                <a:gd name="connsiteX3014" fmla="*/ 9210252 w 10032639"/>
                <a:gd name="connsiteY3014" fmla="*/ 1445612 h 2801577"/>
                <a:gd name="connsiteX3015" fmla="*/ 9213853 w 10032639"/>
                <a:gd name="connsiteY3015" fmla="*/ 1431568 h 2801577"/>
                <a:gd name="connsiteX3016" fmla="*/ 9217093 w 10032639"/>
                <a:gd name="connsiteY3016" fmla="*/ 1427967 h 2801577"/>
                <a:gd name="connsiteX3017" fmla="*/ 9234737 w 10032639"/>
                <a:gd name="connsiteY3017" fmla="*/ 1410682 h 2801577"/>
                <a:gd name="connsiteX3018" fmla="*/ 9243378 w 10032639"/>
                <a:gd name="connsiteY3018" fmla="*/ 1412482 h 2801577"/>
                <a:gd name="connsiteX3019" fmla="*/ 9248419 w 10032639"/>
                <a:gd name="connsiteY3019" fmla="*/ 1407441 h 2801577"/>
                <a:gd name="connsiteX3020" fmla="*/ 9257061 w 10032639"/>
                <a:gd name="connsiteY3020" fmla="*/ 1405640 h 2801577"/>
                <a:gd name="connsiteX3021" fmla="*/ 9258861 w 10032639"/>
                <a:gd name="connsiteY3021" fmla="*/ 1396998 h 2801577"/>
                <a:gd name="connsiteX3022" fmla="*/ 9262101 w 10032639"/>
                <a:gd name="connsiteY3022" fmla="*/ 1390156 h 2801577"/>
                <a:gd name="connsiteX3023" fmla="*/ 9269303 w 10032639"/>
                <a:gd name="connsiteY3023" fmla="*/ 1383314 h 2801577"/>
                <a:gd name="connsiteX3024" fmla="*/ 9274344 w 10032639"/>
                <a:gd name="connsiteY3024" fmla="*/ 1376112 h 2801577"/>
                <a:gd name="connsiteX3025" fmla="*/ 9282985 w 10032639"/>
                <a:gd name="connsiteY3025" fmla="*/ 1371070 h 2801577"/>
                <a:gd name="connsiteX3026" fmla="*/ 9291627 w 10032639"/>
                <a:gd name="connsiteY3026" fmla="*/ 1366029 h 2801577"/>
                <a:gd name="connsiteX3027" fmla="*/ 9302069 w 10032639"/>
                <a:gd name="connsiteY3027" fmla="*/ 1360627 h 2801577"/>
                <a:gd name="connsiteX3028" fmla="*/ 9313951 w 10032639"/>
                <a:gd name="connsiteY3028" fmla="*/ 1357386 h 2801577"/>
                <a:gd name="connsiteX3029" fmla="*/ 9319352 w 10032639"/>
                <a:gd name="connsiteY3029" fmla="*/ 1345143 h 2801577"/>
                <a:gd name="connsiteX3030" fmla="*/ 9326193 w 10032639"/>
                <a:gd name="connsiteY3030" fmla="*/ 1332899 h 2801577"/>
                <a:gd name="connsiteX3031" fmla="*/ 9331594 w 10032639"/>
                <a:gd name="connsiteY3031" fmla="*/ 1327858 h 2801577"/>
                <a:gd name="connsiteX3032" fmla="*/ 9336635 w 10032639"/>
                <a:gd name="connsiteY3032" fmla="*/ 1322456 h 2801577"/>
                <a:gd name="connsiteX3033" fmla="*/ 9343476 w 10032639"/>
                <a:gd name="connsiteY3033" fmla="*/ 1317415 h 2801577"/>
                <a:gd name="connsiteX3034" fmla="*/ 9352117 w 10032639"/>
                <a:gd name="connsiteY3034" fmla="*/ 1313814 h 2801577"/>
                <a:gd name="connsiteX3035" fmla="*/ 9360759 w 10032639"/>
                <a:gd name="connsiteY3035" fmla="*/ 1310213 h 2801577"/>
                <a:gd name="connsiteX3036" fmla="*/ 9366160 w 10032639"/>
                <a:gd name="connsiteY3036" fmla="*/ 1306972 h 2801577"/>
                <a:gd name="connsiteX3037" fmla="*/ 9371201 w 10032639"/>
                <a:gd name="connsiteY3037" fmla="*/ 1300130 h 2801577"/>
                <a:gd name="connsiteX3038" fmla="*/ 9373001 w 10032639"/>
                <a:gd name="connsiteY3038" fmla="*/ 1292928 h 2801577"/>
                <a:gd name="connsiteX3039" fmla="*/ 9374802 w 10032639"/>
                <a:gd name="connsiteY3039" fmla="*/ 1287886 h 2801577"/>
                <a:gd name="connsiteX3040" fmla="*/ 9381643 w 10032639"/>
                <a:gd name="connsiteY3040" fmla="*/ 1284285 h 2801577"/>
                <a:gd name="connsiteX3041" fmla="*/ 9388844 w 10032639"/>
                <a:gd name="connsiteY3041" fmla="*/ 1281044 h 2801577"/>
                <a:gd name="connsiteX3042" fmla="*/ 9395685 w 10032639"/>
                <a:gd name="connsiteY3042" fmla="*/ 1279244 h 2801577"/>
                <a:gd name="connsiteX3043" fmla="*/ 9398926 w 10032639"/>
                <a:gd name="connsiteY3043" fmla="*/ 1268801 h 2801577"/>
                <a:gd name="connsiteX3044" fmla="*/ 1477922 w 10032639"/>
                <a:gd name="connsiteY3044" fmla="*/ 1256947 h 2801577"/>
                <a:gd name="connsiteX3045" fmla="*/ 1476122 w 10032639"/>
                <a:gd name="connsiteY3045" fmla="*/ 1258748 h 2801577"/>
                <a:gd name="connsiteX3046" fmla="*/ 1479721 w 10032639"/>
                <a:gd name="connsiteY3046" fmla="*/ 1256947 h 2801577"/>
                <a:gd name="connsiteX3047" fmla="*/ 842984 w 10032639"/>
                <a:gd name="connsiteY3047" fmla="*/ 1255507 h 2801577"/>
                <a:gd name="connsiteX3048" fmla="*/ 790792 w 10032639"/>
                <a:gd name="connsiteY3048" fmla="*/ 1281431 h 2801577"/>
                <a:gd name="connsiteX3049" fmla="*/ 744360 w 10032639"/>
                <a:gd name="connsiteY3049" fmla="*/ 1305554 h 2801577"/>
                <a:gd name="connsiteX3050" fmla="*/ 699367 w 10032639"/>
                <a:gd name="connsiteY3050" fmla="*/ 1331478 h 2801577"/>
                <a:gd name="connsiteX3051" fmla="*/ 657614 w 10032639"/>
                <a:gd name="connsiteY3051" fmla="*/ 1355962 h 2801577"/>
                <a:gd name="connsiteX3052" fmla="*/ 562589 w 10032639"/>
                <a:gd name="connsiteY3052" fmla="*/ 1419691 h 2801577"/>
                <a:gd name="connsiteX3053" fmla="*/ 465405 w 10032639"/>
                <a:gd name="connsiteY3053" fmla="*/ 1482341 h 2801577"/>
                <a:gd name="connsiteX3054" fmla="*/ 465405 w 10032639"/>
                <a:gd name="connsiteY3054" fmla="*/ 1487382 h 2801577"/>
                <a:gd name="connsiteX3055" fmla="*/ 463965 w 10032639"/>
                <a:gd name="connsiteY3055" fmla="*/ 1490982 h 2801577"/>
                <a:gd name="connsiteX3056" fmla="*/ 462165 w 10032639"/>
                <a:gd name="connsiteY3056" fmla="*/ 1496023 h 2801577"/>
                <a:gd name="connsiteX3057" fmla="*/ 486281 w 10032639"/>
                <a:gd name="connsiteY3057" fmla="*/ 1484141 h 2801577"/>
                <a:gd name="connsiteX3058" fmla="*/ 510397 w 10032639"/>
                <a:gd name="connsiteY3058" fmla="*/ 1468299 h 2801577"/>
                <a:gd name="connsiteX3059" fmla="*/ 534873 w 10032639"/>
                <a:gd name="connsiteY3059" fmla="*/ 1452816 h 2801577"/>
                <a:gd name="connsiteX3060" fmla="*/ 558990 w 10032639"/>
                <a:gd name="connsiteY3060" fmla="*/ 1438774 h 2801577"/>
                <a:gd name="connsiteX3061" fmla="*/ 581666 w 10032639"/>
                <a:gd name="connsiteY3061" fmla="*/ 1428333 h 2801577"/>
                <a:gd name="connsiteX3062" fmla="*/ 602183 w 10032639"/>
                <a:gd name="connsiteY3062" fmla="*/ 1421492 h 2801577"/>
                <a:gd name="connsiteX3063" fmla="*/ 623059 w 10032639"/>
                <a:gd name="connsiteY3063" fmla="*/ 1411050 h 2801577"/>
                <a:gd name="connsiteX3064" fmla="*/ 638537 w 10032639"/>
                <a:gd name="connsiteY3064" fmla="*/ 1400609 h 2801577"/>
                <a:gd name="connsiteX3065" fmla="*/ 643936 w 10032639"/>
                <a:gd name="connsiteY3065" fmla="*/ 1397368 h 2801577"/>
                <a:gd name="connsiteX3066" fmla="*/ 650775 w 10032639"/>
                <a:gd name="connsiteY3066" fmla="*/ 1390527 h 2801577"/>
                <a:gd name="connsiteX3067" fmla="*/ 659413 w 10032639"/>
                <a:gd name="connsiteY3067" fmla="*/ 1378285 h 2801577"/>
                <a:gd name="connsiteX3068" fmla="*/ 663013 w 10032639"/>
                <a:gd name="connsiteY3068" fmla="*/ 1373245 h 2801577"/>
                <a:gd name="connsiteX3069" fmla="*/ 666252 w 10032639"/>
                <a:gd name="connsiteY3069" fmla="*/ 1369644 h 2801577"/>
                <a:gd name="connsiteX3070" fmla="*/ 671651 w 10032639"/>
                <a:gd name="connsiteY3070" fmla="*/ 1366404 h 2801577"/>
                <a:gd name="connsiteX3071" fmla="*/ 676691 w 10032639"/>
                <a:gd name="connsiteY3071" fmla="*/ 1364603 h 2801577"/>
                <a:gd name="connsiteX3072" fmla="*/ 683529 w 10032639"/>
                <a:gd name="connsiteY3072" fmla="*/ 1364603 h 2801577"/>
                <a:gd name="connsiteX3073" fmla="*/ 683529 w 10032639"/>
                <a:gd name="connsiteY3073" fmla="*/ 1359202 h 2801577"/>
                <a:gd name="connsiteX3074" fmla="*/ 693968 w 10032639"/>
                <a:gd name="connsiteY3074" fmla="*/ 1355962 h 2801577"/>
                <a:gd name="connsiteX3075" fmla="*/ 718444 w 10032639"/>
                <a:gd name="connsiteY3075" fmla="*/ 1347321 h 2801577"/>
                <a:gd name="connsiteX3076" fmla="*/ 737161 w 10032639"/>
                <a:gd name="connsiteY3076" fmla="*/ 1336879 h 2801577"/>
                <a:gd name="connsiteX3077" fmla="*/ 756238 w 10032639"/>
                <a:gd name="connsiteY3077" fmla="*/ 1324637 h 2801577"/>
                <a:gd name="connsiteX3078" fmla="*/ 771715 w 10032639"/>
                <a:gd name="connsiteY3078" fmla="*/ 1310595 h 2801577"/>
                <a:gd name="connsiteX3079" fmla="*/ 785753 w 10032639"/>
                <a:gd name="connsiteY3079" fmla="*/ 1298713 h 2801577"/>
                <a:gd name="connsiteX3080" fmla="*/ 801231 w 10032639"/>
                <a:gd name="connsiteY3080" fmla="*/ 1286472 h 2801577"/>
                <a:gd name="connsiteX3081" fmla="*/ 820307 w 10032639"/>
                <a:gd name="connsiteY3081" fmla="*/ 1274230 h 2801577"/>
                <a:gd name="connsiteX3082" fmla="*/ 842984 w 10032639"/>
                <a:gd name="connsiteY3082" fmla="*/ 1262348 h 2801577"/>
                <a:gd name="connsiteX3083" fmla="*/ 3432047 w 10032639"/>
                <a:gd name="connsiteY3083" fmla="*/ 1253707 h 2801577"/>
                <a:gd name="connsiteX3084" fmla="*/ 3335223 w 10032639"/>
                <a:gd name="connsiteY3084" fmla="*/ 1286472 h 2801577"/>
                <a:gd name="connsiteX3085" fmla="*/ 3245237 w 10032639"/>
                <a:gd name="connsiteY3085" fmla="*/ 1319597 h 2801577"/>
                <a:gd name="connsiteX3086" fmla="*/ 3143014 w 10032639"/>
                <a:gd name="connsiteY3086" fmla="*/ 1361003 h 2801577"/>
                <a:gd name="connsiteX3087" fmla="*/ 3035751 w 10032639"/>
                <a:gd name="connsiteY3087" fmla="*/ 1409250 h 2801577"/>
                <a:gd name="connsiteX3088" fmla="*/ 3059867 w 10032639"/>
                <a:gd name="connsiteY3088" fmla="*/ 1431933 h 2801577"/>
                <a:gd name="connsiteX3089" fmla="*/ 3063466 w 10032639"/>
                <a:gd name="connsiteY3089" fmla="*/ 1435534 h 2801577"/>
                <a:gd name="connsiteX3090" fmla="*/ 3065266 w 10032639"/>
                <a:gd name="connsiteY3090" fmla="*/ 1435534 h 2801577"/>
                <a:gd name="connsiteX3091" fmla="*/ 3070306 w 10032639"/>
                <a:gd name="connsiteY3091" fmla="*/ 1428333 h 2801577"/>
                <a:gd name="connsiteX3092" fmla="*/ 3075705 w 10032639"/>
                <a:gd name="connsiteY3092" fmla="*/ 1423292 h 2801577"/>
                <a:gd name="connsiteX3093" fmla="*/ 3084343 w 10032639"/>
                <a:gd name="connsiteY3093" fmla="*/ 1417891 h 2801577"/>
                <a:gd name="connsiteX3094" fmla="*/ 3091182 w 10032639"/>
                <a:gd name="connsiteY3094" fmla="*/ 1414651 h 2801577"/>
                <a:gd name="connsiteX3095" fmla="*/ 3110259 w 10032639"/>
                <a:gd name="connsiteY3095" fmla="*/ 1404209 h 2801577"/>
                <a:gd name="connsiteX3096" fmla="*/ 3118898 w 10032639"/>
                <a:gd name="connsiteY3096" fmla="*/ 1402409 h 2801577"/>
                <a:gd name="connsiteX3097" fmla="*/ 3125737 w 10032639"/>
                <a:gd name="connsiteY3097" fmla="*/ 1400609 h 2801577"/>
                <a:gd name="connsiteX3098" fmla="*/ 3132575 w 10032639"/>
                <a:gd name="connsiteY3098" fmla="*/ 1402409 h 2801577"/>
                <a:gd name="connsiteX3099" fmla="*/ 3137974 w 10032639"/>
                <a:gd name="connsiteY3099" fmla="*/ 1397368 h 2801577"/>
                <a:gd name="connsiteX3100" fmla="*/ 3141214 w 10032639"/>
                <a:gd name="connsiteY3100" fmla="*/ 1393768 h 2801577"/>
                <a:gd name="connsiteX3101" fmla="*/ 3146613 w 10032639"/>
                <a:gd name="connsiteY3101" fmla="*/ 1390527 h 2801577"/>
                <a:gd name="connsiteX3102" fmla="*/ 3158491 w 10032639"/>
                <a:gd name="connsiteY3102" fmla="*/ 1388727 h 2801577"/>
                <a:gd name="connsiteX3103" fmla="*/ 3160291 w 10032639"/>
                <a:gd name="connsiteY3103" fmla="*/ 1383686 h 2801577"/>
                <a:gd name="connsiteX3104" fmla="*/ 3162091 w 10032639"/>
                <a:gd name="connsiteY3104" fmla="*/ 1378285 h 2801577"/>
                <a:gd name="connsiteX3105" fmla="*/ 3167130 w 10032639"/>
                <a:gd name="connsiteY3105" fmla="*/ 1375045 h 2801577"/>
                <a:gd name="connsiteX3106" fmla="*/ 3172529 w 10032639"/>
                <a:gd name="connsiteY3106" fmla="*/ 1371444 h 2801577"/>
                <a:gd name="connsiteX3107" fmla="*/ 3179368 w 10032639"/>
                <a:gd name="connsiteY3107" fmla="*/ 1371444 h 2801577"/>
                <a:gd name="connsiteX3108" fmla="*/ 3198445 w 10032639"/>
                <a:gd name="connsiteY3108" fmla="*/ 1366404 h 2801577"/>
                <a:gd name="connsiteX3109" fmla="*/ 3215722 w 10032639"/>
                <a:gd name="connsiteY3109" fmla="*/ 1359202 h 2801577"/>
                <a:gd name="connsiteX3110" fmla="*/ 3224361 w 10032639"/>
                <a:gd name="connsiteY3110" fmla="*/ 1354162 h 2801577"/>
                <a:gd name="connsiteX3111" fmla="*/ 3234799 w 10032639"/>
                <a:gd name="connsiteY3111" fmla="*/ 1347321 h 2801577"/>
                <a:gd name="connsiteX3112" fmla="*/ 3245237 w 10032639"/>
                <a:gd name="connsiteY3112" fmla="*/ 1338679 h 2801577"/>
                <a:gd name="connsiteX3113" fmla="*/ 3252076 w 10032639"/>
                <a:gd name="connsiteY3113" fmla="*/ 1333279 h 2801577"/>
                <a:gd name="connsiteX3114" fmla="*/ 3262515 w 10032639"/>
                <a:gd name="connsiteY3114" fmla="*/ 1330038 h 2801577"/>
                <a:gd name="connsiteX3115" fmla="*/ 3267554 w 10032639"/>
                <a:gd name="connsiteY3115" fmla="*/ 1328238 h 2801577"/>
                <a:gd name="connsiteX3116" fmla="*/ 3274753 w 10032639"/>
                <a:gd name="connsiteY3116" fmla="*/ 1326438 h 2801577"/>
                <a:gd name="connsiteX3117" fmla="*/ 3291670 w 10032639"/>
                <a:gd name="connsiteY3117" fmla="*/ 1326438 h 2801577"/>
                <a:gd name="connsiteX3118" fmla="*/ 3295269 w 10032639"/>
                <a:gd name="connsiteY3118" fmla="*/ 1321037 h 2801577"/>
                <a:gd name="connsiteX3119" fmla="*/ 3298869 w 10032639"/>
                <a:gd name="connsiteY3119" fmla="*/ 1315996 h 2801577"/>
                <a:gd name="connsiteX3120" fmla="*/ 3305707 w 10032639"/>
                <a:gd name="connsiteY3120" fmla="*/ 1310595 h 2801577"/>
                <a:gd name="connsiteX3121" fmla="*/ 3305707 w 10032639"/>
                <a:gd name="connsiteY3121" fmla="*/ 1305554 h 2801577"/>
                <a:gd name="connsiteX3122" fmla="*/ 3319745 w 10032639"/>
                <a:gd name="connsiteY3122" fmla="*/ 1305554 h 2801577"/>
                <a:gd name="connsiteX3123" fmla="*/ 3326584 w 10032639"/>
                <a:gd name="connsiteY3123" fmla="*/ 1305554 h 2801577"/>
                <a:gd name="connsiteX3124" fmla="*/ 3328384 w 10032639"/>
                <a:gd name="connsiteY3124" fmla="*/ 1298713 h 2801577"/>
                <a:gd name="connsiteX3125" fmla="*/ 3331624 w 10032639"/>
                <a:gd name="connsiteY3125" fmla="*/ 1293313 h 2801577"/>
                <a:gd name="connsiteX3126" fmla="*/ 3335223 w 10032639"/>
                <a:gd name="connsiteY3126" fmla="*/ 1290072 h 2801577"/>
                <a:gd name="connsiteX3127" fmla="*/ 3340262 w 10032639"/>
                <a:gd name="connsiteY3127" fmla="*/ 1288272 h 2801577"/>
                <a:gd name="connsiteX3128" fmla="*/ 3347461 w 10032639"/>
                <a:gd name="connsiteY3128" fmla="*/ 1286472 h 2801577"/>
                <a:gd name="connsiteX3129" fmla="*/ 3354300 w 10032639"/>
                <a:gd name="connsiteY3129" fmla="*/ 1286472 h 2801577"/>
                <a:gd name="connsiteX3130" fmla="*/ 3357899 w 10032639"/>
                <a:gd name="connsiteY3130" fmla="*/ 1291512 h 2801577"/>
                <a:gd name="connsiteX3131" fmla="*/ 3359339 w 10032639"/>
                <a:gd name="connsiteY3131" fmla="*/ 1291512 h 2801577"/>
                <a:gd name="connsiteX3132" fmla="*/ 3362939 w 10032639"/>
                <a:gd name="connsiteY3132" fmla="*/ 1291512 h 2801577"/>
                <a:gd name="connsiteX3133" fmla="*/ 3366538 w 10032639"/>
                <a:gd name="connsiteY3133" fmla="*/ 1290072 h 2801577"/>
                <a:gd name="connsiteX3134" fmla="*/ 3369777 w 10032639"/>
                <a:gd name="connsiteY3134" fmla="*/ 1284671 h 2801577"/>
                <a:gd name="connsiteX3135" fmla="*/ 3380215 w 10032639"/>
                <a:gd name="connsiteY3135" fmla="*/ 1276030 h 2801577"/>
                <a:gd name="connsiteX3136" fmla="*/ 3392454 w 10032639"/>
                <a:gd name="connsiteY3136" fmla="*/ 1269189 h 2801577"/>
                <a:gd name="connsiteX3137" fmla="*/ 3406132 w 10032639"/>
                <a:gd name="connsiteY3137" fmla="*/ 1267389 h 2801577"/>
                <a:gd name="connsiteX3138" fmla="*/ 3418369 w 10032639"/>
                <a:gd name="connsiteY3138" fmla="*/ 1267389 h 2801577"/>
                <a:gd name="connsiteX3139" fmla="*/ 2171890 w 10032639"/>
                <a:gd name="connsiteY3139" fmla="*/ 1251907 h 2801577"/>
                <a:gd name="connsiteX3140" fmla="*/ 2145974 w 10032639"/>
                <a:gd name="connsiteY3140" fmla="*/ 1262348 h 2801577"/>
                <a:gd name="connsiteX3141" fmla="*/ 2137335 w 10032639"/>
                <a:gd name="connsiteY3141" fmla="*/ 1269189 h 2801577"/>
                <a:gd name="connsiteX3142" fmla="*/ 2147774 w 10032639"/>
                <a:gd name="connsiteY3142" fmla="*/ 1267389 h 2801577"/>
                <a:gd name="connsiteX3143" fmla="*/ 2156413 w 10032639"/>
                <a:gd name="connsiteY3143" fmla="*/ 1262348 h 2801577"/>
                <a:gd name="connsiteX3144" fmla="*/ 2165051 w 10032639"/>
                <a:gd name="connsiteY3144" fmla="*/ 1258748 h 2801577"/>
                <a:gd name="connsiteX3145" fmla="*/ 6387685 w 10032639"/>
                <a:gd name="connsiteY3145" fmla="*/ 1248761 h 2801577"/>
                <a:gd name="connsiteX3146" fmla="*/ 6340884 w 10032639"/>
                <a:gd name="connsiteY3146" fmla="*/ 1280077 h 2801577"/>
                <a:gd name="connsiteX3147" fmla="*/ 6353124 w 10032639"/>
                <a:gd name="connsiteY3147" fmla="*/ 1272877 h 2801577"/>
                <a:gd name="connsiteX3148" fmla="*/ 6358164 w 10032639"/>
                <a:gd name="connsiteY3148" fmla="*/ 1271438 h 2801577"/>
                <a:gd name="connsiteX3149" fmla="*/ 6365004 w 10032639"/>
                <a:gd name="connsiteY3149" fmla="*/ 1266038 h 2801577"/>
                <a:gd name="connsiteX3150" fmla="*/ 6373645 w 10032639"/>
                <a:gd name="connsiteY3150" fmla="*/ 1260999 h 2801577"/>
                <a:gd name="connsiteX3151" fmla="*/ 6384085 w 10032639"/>
                <a:gd name="connsiteY3151" fmla="*/ 1254160 h 2801577"/>
                <a:gd name="connsiteX3152" fmla="*/ 5598542 w 10032639"/>
                <a:gd name="connsiteY3152" fmla="*/ 1243721 h 2801577"/>
                <a:gd name="connsiteX3153" fmla="*/ 5594941 w 10032639"/>
                <a:gd name="connsiteY3153" fmla="*/ 1246961 h 2801577"/>
                <a:gd name="connsiteX3154" fmla="*/ 5596741 w 10032639"/>
                <a:gd name="connsiteY3154" fmla="*/ 1248761 h 2801577"/>
                <a:gd name="connsiteX3155" fmla="*/ 9657092 w 10032639"/>
                <a:gd name="connsiteY3155" fmla="*/ 1242874 h 2801577"/>
                <a:gd name="connsiteX3156" fmla="*/ 9617125 w 10032639"/>
                <a:gd name="connsiteY3156" fmla="*/ 1294728 h 2801577"/>
                <a:gd name="connsiteX3157" fmla="*/ 9573917 w 10032639"/>
                <a:gd name="connsiteY3157" fmla="*/ 1345143 h 2801577"/>
                <a:gd name="connsiteX3158" fmla="*/ 9528909 w 10032639"/>
                <a:gd name="connsiteY3158" fmla="*/ 1391596 h 2801577"/>
                <a:gd name="connsiteX3159" fmla="*/ 9478500 w 10032639"/>
                <a:gd name="connsiteY3159" fmla="*/ 1438410 h 2801577"/>
                <a:gd name="connsiteX3160" fmla="*/ 9423050 w 10032639"/>
                <a:gd name="connsiteY3160" fmla="*/ 1487023 h 2801577"/>
                <a:gd name="connsiteX3161" fmla="*/ 9367960 w 10032639"/>
                <a:gd name="connsiteY3161" fmla="*/ 1533837 h 2801577"/>
                <a:gd name="connsiteX3162" fmla="*/ 9260661 w 10032639"/>
                <a:gd name="connsiteY3162" fmla="*/ 1620622 h 2801577"/>
                <a:gd name="connsiteX3163" fmla="*/ 9234737 w 10032639"/>
                <a:gd name="connsiteY3163" fmla="*/ 1636106 h 2801577"/>
                <a:gd name="connsiteX3164" fmla="*/ 9210252 w 10032639"/>
                <a:gd name="connsiteY3164" fmla="*/ 1651591 h 2801577"/>
                <a:gd name="connsiteX3165" fmla="*/ 9173886 w 10032639"/>
                <a:gd name="connsiteY3165" fmla="*/ 1673917 h 2801577"/>
                <a:gd name="connsiteX3166" fmla="*/ 9161644 w 10032639"/>
                <a:gd name="connsiteY3166" fmla="*/ 1686161 h 2801577"/>
                <a:gd name="connsiteX3167" fmla="*/ 9151202 w 10032639"/>
                <a:gd name="connsiteY3167" fmla="*/ 1698404 h 2801577"/>
                <a:gd name="connsiteX3168" fmla="*/ 9144361 w 10032639"/>
                <a:gd name="connsiteY3168" fmla="*/ 1713888 h 2801577"/>
                <a:gd name="connsiteX3169" fmla="*/ 9139320 w 10032639"/>
                <a:gd name="connsiteY3169" fmla="*/ 1729373 h 2801577"/>
                <a:gd name="connsiteX3170" fmla="*/ 9165244 w 10032639"/>
                <a:gd name="connsiteY3170" fmla="*/ 1715689 h 2801577"/>
                <a:gd name="connsiteX3171" fmla="*/ 9187568 w 10032639"/>
                <a:gd name="connsiteY3171" fmla="*/ 1699844 h 2801577"/>
                <a:gd name="connsiteX3172" fmla="*/ 9208452 w 10032639"/>
                <a:gd name="connsiteY3172" fmla="*/ 1682559 h 2801577"/>
                <a:gd name="connsiteX3173" fmla="*/ 9229336 w 10032639"/>
                <a:gd name="connsiteY3173" fmla="*/ 1665275 h 2801577"/>
                <a:gd name="connsiteX3174" fmla="*/ 9252020 w 10032639"/>
                <a:gd name="connsiteY3174" fmla="*/ 1641148 h 2801577"/>
                <a:gd name="connsiteX3175" fmla="*/ 9274344 w 10032639"/>
                <a:gd name="connsiteY3175" fmla="*/ 1618821 h 2801577"/>
                <a:gd name="connsiteX3176" fmla="*/ 9321152 w 10032639"/>
                <a:gd name="connsiteY3176" fmla="*/ 1577049 h 2801577"/>
                <a:gd name="connsiteX3177" fmla="*/ 9373001 w 10032639"/>
                <a:gd name="connsiteY3177" fmla="*/ 1533837 h 2801577"/>
                <a:gd name="connsiteX3178" fmla="*/ 9406127 w 10032639"/>
                <a:gd name="connsiteY3178" fmla="*/ 1506109 h 2801577"/>
                <a:gd name="connsiteX3179" fmla="*/ 9437093 w 10032639"/>
                <a:gd name="connsiteY3179" fmla="*/ 1480182 h 2801577"/>
                <a:gd name="connsiteX3180" fmla="*/ 9461217 w 10032639"/>
                <a:gd name="connsiteY3180" fmla="*/ 1459296 h 2801577"/>
                <a:gd name="connsiteX3181" fmla="*/ 9487142 w 10032639"/>
                <a:gd name="connsiteY3181" fmla="*/ 1436609 h 2801577"/>
                <a:gd name="connsiteX3182" fmla="*/ 9537551 w 10032639"/>
                <a:gd name="connsiteY3182" fmla="*/ 1388355 h 2801577"/>
                <a:gd name="connsiteX3183" fmla="*/ 9570317 w 10032639"/>
                <a:gd name="connsiteY3183" fmla="*/ 1355586 h 2801577"/>
                <a:gd name="connsiteX3184" fmla="*/ 9589400 w 10032639"/>
                <a:gd name="connsiteY3184" fmla="*/ 1338301 h 2801577"/>
                <a:gd name="connsiteX3185" fmla="*/ 9610284 w 10032639"/>
                <a:gd name="connsiteY3185" fmla="*/ 1322456 h 2801577"/>
                <a:gd name="connsiteX3186" fmla="*/ 9623966 w 10032639"/>
                <a:gd name="connsiteY3186" fmla="*/ 1310213 h 2801577"/>
                <a:gd name="connsiteX3187" fmla="*/ 9634408 w 10032639"/>
                <a:gd name="connsiteY3187" fmla="*/ 1298329 h 2801577"/>
                <a:gd name="connsiteX3188" fmla="*/ 9641249 w 10032639"/>
                <a:gd name="connsiteY3188" fmla="*/ 1286086 h 2801577"/>
                <a:gd name="connsiteX3189" fmla="*/ 9644850 w 10032639"/>
                <a:gd name="connsiteY3189" fmla="*/ 1275643 h 2801577"/>
                <a:gd name="connsiteX3190" fmla="*/ 9646650 w 10032639"/>
                <a:gd name="connsiteY3190" fmla="*/ 1270601 h 2801577"/>
                <a:gd name="connsiteX3191" fmla="*/ 9650251 w 10032639"/>
                <a:gd name="connsiteY3191" fmla="*/ 1267000 h 2801577"/>
                <a:gd name="connsiteX3192" fmla="*/ 9651691 w 10032639"/>
                <a:gd name="connsiteY3192" fmla="*/ 1263760 h 2801577"/>
                <a:gd name="connsiteX3193" fmla="*/ 9657092 w 10032639"/>
                <a:gd name="connsiteY3193" fmla="*/ 1244674 h 2801577"/>
                <a:gd name="connsiteX3194" fmla="*/ 2374537 w 10032639"/>
                <a:gd name="connsiteY3194" fmla="*/ 1241465 h 2801577"/>
                <a:gd name="connsiteX3195" fmla="*/ 2362660 w 10032639"/>
                <a:gd name="connsiteY3195" fmla="*/ 1246866 h 2801577"/>
                <a:gd name="connsiteX3196" fmla="*/ 2303629 w 10032639"/>
                <a:gd name="connsiteY3196" fmla="*/ 1270989 h 2801577"/>
                <a:gd name="connsiteX3197" fmla="*/ 2241359 w 10032639"/>
                <a:gd name="connsiteY3197" fmla="*/ 1295113 h 2801577"/>
                <a:gd name="connsiteX3198" fmla="*/ 2171890 w 10032639"/>
                <a:gd name="connsiteY3198" fmla="*/ 1317796 h 2801577"/>
                <a:gd name="connsiteX3199" fmla="*/ 2097742 w 10032639"/>
                <a:gd name="connsiteY3199" fmla="*/ 1340120 h 2801577"/>
                <a:gd name="connsiteX3200" fmla="*/ 2092703 w 10032639"/>
                <a:gd name="connsiteY3200" fmla="*/ 1362803 h 2801577"/>
                <a:gd name="connsiteX3201" fmla="*/ 2087304 w 10032639"/>
                <a:gd name="connsiteY3201" fmla="*/ 1380086 h 2801577"/>
                <a:gd name="connsiteX3202" fmla="*/ 2083704 w 10032639"/>
                <a:gd name="connsiteY3202" fmla="*/ 1390527 h 2801577"/>
                <a:gd name="connsiteX3203" fmla="*/ 2097742 w 10032639"/>
                <a:gd name="connsiteY3203" fmla="*/ 1385126 h 2801577"/>
                <a:gd name="connsiteX3204" fmla="*/ 2111780 w 10032639"/>
                <a:gd name="connsiteY3204" fmla="*/ 1381886 h 2801577"/>
                <a:gd name="connsiteX3205" fmla="*/ 2120419 w 10032639"/>
                <a:gd name="connsiteY3205" fmla="*/ 1380086 h 2801577"/>
                <a:gd name="connsiteX3206" fmla="*/ 2127257 w 10032639"/>
                <a:gd name="connsiteY3206" fmla="*/ 1375045 h 2801577"/>
                <a:gd name="connsiteX3207" fmla="*/ 2132296 w 10032639"/>
                <a:gd name="connsiteY3207" fmla="*/ 1371444 h 2801577"/>
                <a:gd name="connsiteX3208" fmla="*/ 2135896 w 10032639"/>
                <a:gd name="connsiteY3208" fmla="*/ 1366404 h 2801577"/>
                <a:gd name="connsiteX3209" fmla="*/ 2137335 w 10032639"/>
                <a:gd name="connsiteY3209" fmla="*/ 1357762 h 2801577"/>
                <a:gd name="connsiteX3210" fmla="*/ 2147774 w 10032639"/>
                <a:gd name="connsiteY3210" fmla="*/ 1355962 h 2801577"/>
                <a:gd name="connsiteX3211" fmla="*/ 2166851 w 10032639"/>
                <a:gd name="connsiteY3211" fmla="*/ 1352361 h 2801577"/>
                <a:gd name="connsiteX3212" fmla="*/ 2185928 w 10032639"/>
                <a:gd name="connsiteY3212" fmla="*/ 1347321 h 2801577"/>
                <a:gd name="connsiteX3213" fmla="*/ 2203205 w 10032639"/>
                <a:gd name="connsiteY3213" fmla="*/ 1341920 h 2801577"/>
                <a:gd name="connsiteX3214" fmla="*/ 2219042 w 10032639"/>
                <a:gd name="connsiteY3214" fmla="*/ 1333279 h 2801577"/>
                <a:gd name="connsiteX3215" fmla="*/ 2249998 w 10032639"/>
                <a:gd name="connsiteY3215" fmla="*/ 1317796 h 2801577"/>
                <a:gd name="connsiteX3216" fmla="*/ 2279513 w 10032639"/>
                <a:gd name="connsiteY3216" fmla="*/ 1300514 h 2801577"/>
                <a:gd name="connsiteX3217" fmla="*/ 2305429 w 10032639"/>
                <a:gd name="connsiteY3217" fmla="*/ 1284671 h 2801577"/>
                <a:gd name="connsiteX3218" fmla="*/ 2333144 w 10032639"/>
                <a:gd name="connsiteY3218" fmla="*/ 1269189 h 2801577"/>
                <a:gd name="connsiteX3219" fmla="*/ 2343583 w 10032639"/>
                <a:gd name="connsiteY3219" fmla="*/ 1262348 h 2801577"/>
                <a:gd name="connsiteX3220" fmla="*/ 2354021 w 10032639"/>
                <a:gd name="connsiteY3220" fmla="*/ 1258748 h 2801577"/>
                <a:gd name="connsiteX3221" fmla="*/ 2364099 w 10032639"/>
                <a:gd name="connsiteY3221" fmla="*/ 1255507 h 2801577"/>
                <a:gd name="connsiteX3222" fmla="*/ 2374537 w 10032639"/>
                <a:gd name="connsiteY3222" fmla="*/ 1253707 h 2801577"/>
                <a:gd name="connsiteX3223" fmla="*/ 4870948 w 10032639"/>
                <a:gd name="connsiteY3223" fmla="*/ 1233584 h 2801577"/>
                <a:gd name="connsiteX3224" fmla="*/ 4869148 w 10032639"/>
                <a:gd name="connsiteY3224" fmla="*/ 1235384 h 2801577"/>
                <a:gd name="connsiteX3225" fmla="*/ 4872748 w 10032639"/>
                <a:gd name="connsiteY3225" fmla="*/ 1238624 h 2801577"/>
                <a:gd name="connsiteX3226" fmla="*/ 4872748 w 10032639"/>
                <a:gd name="connsiteY3226" fmla="*/ 1237184 h 2801577"/>
                <a:gd name="connsiteX3227" fmla="*/ 4874548 w 10032639"/>
                <a:gd name="connsiteY3227" fmla="*/ 1235384 h 2801577"/>
                <a:gd name="connsiteX3228" fmla="*/ 7230830 w 10032639"/>
                <a:gd name="connsiteY3228" fmla="*/ 1231483 h 2801577"/>
                <a:gd name="connsiteX3229" fmla="*/ 7208150 w 10032639"/>
                <a:gd name="connsiteY3229" fmla="*/ 1245521 h 2801577"/>
                <a:gd name="connsiteX3230" fmla="*/ 7209950 w 10032639"/>
                <a:gd name="connsiteY3230" fmla="*/ 1245521 h 2801577"/>
                <a:gd name="connsiteX3231" fmla="*/ 7222190 w 10032639"/>
                <a:gd name="connsiteY3231" fmla="*/ 1236882 h 2801577"/>
                <a:gd name="connsiteX3232" fmla="*/ 4874548 w 10032639"/>
                <a:gd name="connsiteY3232" fmla="*/ 1228544 h 2801577"/>
                <a:gd name="connsiteX3233" fmla="*/ 4872748 w 10032639"/>
                <a:gd name="connsiteY3233" fmla="*/ 1229984 h 2801577"/>
                <a:gd name="connsiteX3234" fmla="*/ 4874548 w 10032639"/>
                <a:gd name="connsiteY3234" fmla="*/ 1229984 h 2801577"/>
                <a:gd name="connsiteX3235" fmla="*/ 9443934 w 10032639"/>
                <a:gd name="connsiteY3235" fmla="*/ 1223788 h 2801577"/>
                <a:gd name="connsiteX3236" fmla="*/ 9428451 w 10032639"/>
                <a:gd name="connsiteY3236" fmla="*/ 1237832 h 2801577"/>
                <a:gd name="connsiteX3237" fmla="*/ 9433492 w 10032639"/>
                <a:gd name="connsiteY3237" fmla="*/ 1236032 h 2801577"/>
                <a:gd name="connsiteX3238" fmla="*/ 9438893 w 10032639"/>
                <a:gd name="connsiteY3238" fmla="*/ 1232431 h 2801577"/>
                <a:gd name="connsiteX3239" fmla="*/ 9442134 w 10032639"/>
                <a:gd name="connsiteY3239" fmla="*/ 1229190 h 2801577"/>
                <a:gd name="connsiteX3240" fmla="*/ 1801870 w 10032639"/>
                <a:gd name="connsiteY3240" fmla="*/ 1222742 h 2801577"/>
                <a:gd name="connsiteX3241" fmla="*/ 1800070 w 10032639"/>
                <a:gd name="connsiteY3241" fmla="*/ 1225983 h 2801577"/>
                <a:gd name="connsiteX3242" fmla="*/ 1798270 w 10032639"/>
                <a:gd name="connsiteY3242" fmla="*/ 1231023 h 2801577"/>
                <a:gd name="connsiteX3243" fmla="*/ 1794671 w 10032639"/>
                <a:gd name="connsiteY3243" fmla="*/ 1232824 h 2801577"/>
                <a:gd name="connsiteX3244" fmla="*/ 1736000 w 10032639"/>
                <a:gd name="connsiteY3244" fmla="*/ 1274230 h 2801577"/>
                <a:gd name="connsiteX3245" fmla="*/ 1671931 w 10032639"/>
                <a:gd name="connsiteY3245" fmla="*/ 1315996 h 2801577"/>
                <a:gd name="connsiteX3246" fmla="*/ 1604261 w 10032639"/>
                <a:gd name="connsiteY3246" fmla="*/ 1355962 h 2801577"/>
                <a:gd name="connsiteX3247" fmla="*/ 1533353 w 10032639"/>
                <a:gd name="connsiteY3247" fmla="*/ 1395568 h 2801577"/>
                <a:gd name="connsiteX3248" fmla="*/ 1400174 w 10032639"/>
                <a:gd name="connsiteY3248" fmla="*/ 1468299 h 2801577"/>
                <a:gd name="connsiteX3249" fmla="*/ 1334305 w 10032639"/>
                <a:gd name="connsiteY3249" fmla="*/ 1504664 h 2801577"/>
                <a:gd name="connsiteX3250" fmla="*/ 1268795 w 10032639"/>
                <a:gd name="connsiteY3250" fmla="*/ 1542830 h 2801577"/>
                <a:gd name="connsiteX3251" fmla="*/ 1272035 w 10032639"/>
                <a:gd name="connsiteY3251" fmla="*/ 1563353 h 2801577"/>
                <a:gd name="connsiteX3252" fmla="*/ 1279234 w 10032639"/>
                <a:gd name="connsiteY3252" fmla="*/ 1582796 h 2801577"/>
                <a:gd name="connsiteX3253" fmla="*/ 1294711 w 10032639"/>
                <a:gd name="connsiteY3253" fmla="*/ 1619161 h 2801577"/>
                <a:gd name="connsiteX3254" fmla="*/ 1299750 w 10032639"/>
                <a:gd name="connsiteY3254" fmla="*/ 1613760 h 2801577"/>
                <a:gd name="connsiteX3255" fmla="*/ 1303350 w 10032639"/>
                <a:gd name="connsiteY3255" fmla="*/ 1608720 h 2801577"/>
                <a:gd name="connsiteX3256" fmla="*/ 1306589 w 10032639"/>
                <a:gd name="connsiteY3256" fmla="*/ 1606919 h 2801577"/>
                <a:gd name="connsiteX3257" fmla="*/ 1311988 w 10032639"/>
                <a:gd name="connsiteY3257" fmla="*/ 1603319 h 2801577"/>
                <a:gd name="connsiteX3258" fmla="*/ 1317027 w 10032639"/>
                <a:gd name="connsiteY3258" fmla="*/ 1601879 h 2801577"/>
                <a:gd name="connsiteX3259" fmla="*/ 1329265 w 10032639"/>
                <a:gd name="connsiteY3259" fmla="*/ 1601879 h 2801577"/>
                <a:gd name="connsiteX3260" fmla="*/ 1341144 w 10032639"/>
                <a:gd name="connsiteY3260" fmla="*/ 1603319 h 2801577"/>
                <a:gd name="connsiteX3261" fmla="*/ 1384697 w 10032639"/>
                <a:gd name="connsiteY3261" fmla="*/ 1558312 h 2801577"/>
                <a:gd name="connsiteX3262" fmla="*/ 1398374 w 10032639"/>
                <a:gd name="connsiteY3262" fmla="*/ 1547871 h 2801577"/>
                <a:gd name="connsiteX3263" fmla="*/ 1414212 w 10032639"/>
                <a:gd name="connsiteY3263" fmla="*/ 1537429 h 2801577"/>
                <a:gd name="connsiteX3264" fmla="*/ 1431489 w 10032639"/>
                <a:gd name="connsiteY3264" fmla="*/ 1528788 h 2801577"/>
                <a:gd name="connsiteX3265" fmla="*/ 1452006 w 10032639"/>
                <a:gd name="connsiteY3265" fmla="*/ 1521947 h 2801577"/>
                <a:gd name="connsiteX3266" fmla="*/ 1469283 w 10032639"/>
                <a:gd name="connsiteY3266" fmla="*/ 1506464 h 2801577"/>
                <a:gd name="connsiteX3267" fmla="*/ 1486560 w 10032639"/>
                <a:gd name="connsiteY3267" fmla="*/ 1492782 h 2801577"/>
                <a:gd name="connsiteX3268" fmla="*/ 1503838 w 10032639"/>
                <a:gd name="connsiteY3268" fmla="*/ 1478740 h 2801577"/>
                <a:gd name="connsiteX3269" fmla="*/ 1521475 w 10032639"/>
                <a:gd name="connsiteY3269" fmla="*/ 1468299 h 2801577"/>
                <a:gd name="connsiteX3270" fmla="*/ 1562868 w 10032639"/>
                <a:gd name="connsiteY3270" fmla="*/ 1449216 h 2801577"/>
                <a:gd name="connsiteX3271" fmla="*/ 1599222 w 10032639"/>
                <a:gd name="connsiteY3271" fmla="*/ 1430133 h 2801577"/>
                <a:gd name="connsiteX3272" fmla="*/ 1616499 w 10032639"/>
                <a:gd name="connsiteY3272" fmla="*/ 1411050 h 2801577"/>
                <a:gd name="connsiteX3273" fmla="*/ 1633776 w 10032639"/>
                <a:gd name="connsiteY3273" fmla="*/ 1393768 h 2801577"/>
                <a:gd name="connsiteX3274" fmla="*/ 1651054 w 10032639"/>
                <a:gd name="connsiteY3274" fmla="*/ 1380086 h 2801577"/>
                <a:gd name="connsiteX3275" fmla="*/ 1670131 w 10032639"/>
                <a:gd name="connsiteY3275" fmla="*/ 1366404 h 2801577"/>
                <a:gd name="connsiteX3276" fmla="*/ 1715123 w 10032639"/>
                <a:gd name="connsiteY3276" fmla="*/ 1341920 h 2801577"/>
                <a:gd name="connsiteX3277" fmla="*/ 1760116 w 10032639"/>
                <a:gd name="connsiteY3277" fmla="*/ 1315996 h 2801577"/>
                <a:gd name="connsiteX3278" fmla="*/ 1766955 w 10032639"/>
                <a:gd name="connsiteY3278" fmla="*/ 1309155 h 2801577"/>
                <a:gd name="connsiteX3279" fmla="*/ 1775594 w 10032639"/>
                <a:gd name="connsiteY3279" fmla="*/ 1300514 h 2801577"/>
                <a:gd name="connsiteX3280" fmla="*/ 1786032 w 10032639"/>
                <a:gd name="connsiteY3280" fmla="*/ 1291512 h 2801577"/>
                <a:gd name="connsiteX3281" fmla="*/ 1798270 w 10032639"/>
                <a:gd name="connsiteY3281" fmla="*/ 1284671 h 2801577"/>
                <a:gd name="connsiteX3282" fmla="*/ 1810508 w 10032639"/>
                <a:gd name="connsiteY3282" fmla="*/ 1277830 h 2801577"/>
                <a:gd name="connsiteX3283" fmla="*/ 1824186 w 10032639"/>
                <a:gd name="connsiteY3283" fmla="*/ 1267389 h 2801577"/>
                <a:gd name="connsiteX3284" fmla="*/ 1812308 w 10032639"/>
                <a:gd name="connsiteY3284" fmla="*/ 1245065 h 2801577"/>
                <a:gd name="connsiteX3285" fmla="*/ 4170000 w 10032639"/>
                <a:gd name="connsiteY3285" fmla="*/ 1221705 h 2801577"/>
                <a:gd name="connsiteX3286" fmla="*/ 4171440 w 10032639"/>
                <a:gd name="connsiteY3286" fmla="*/ 1223145 h 2801577"/>
                <a:gd name="connsiteX3287" fmla="*/ 4175041 w 10032639"/>
                <a:gd name="connsiteY3287" fmla="*/ 1221705 h 2801577"/>
                <a:gd name="connsiteX3288" fmla="*/ 8832905 w 10032639"/>
                <a:gd name="connsiteY3288" fmla="*/ 1216946 h 2801577"/>
                <a:gd name="connsiteX3289" fmla="*/ 8801579 w 10032639"/>
                <a:gd name="connsiteY3289" fmla="*/ 1237832 h 2801577"/>
                <a:gd name="connsiteX3290" fmla="*/ 8772054 w 10032639"/>
                <a:gd name="connsiteY3290" fmla="*/ 1256557 h 2801577"/>
                <a:gd name="connsiteX3291" fmla="*/ 8737488 w 10032639"/>
                <a:gd name="connsiteY3291" fmla="*/ 1282485 h 2801577"/>
                <a:gd name="connsiteX3292" fmla="*/ 8756571 w 10032639"/>
                <a:gd name="connsiteY3292" fmla="*/ 1282485 h 2801577"/>
                <a:gd name="connsiteX3293" fmla="*/ 8767013 w 10032639"/>
                <a:gd name="connsiteY3293" fmla="*/ 1270601 h 2801577"/>
                <a:gd name="connsiteX3294" fmla="*/ 8780696 w 10032639"/>
                <a:gd name="connsiteY3294" fmla="*/ 1260158 h 2801577"/>
                <a:gd name="connsiteX3295" fmla="*/ 8796539 w 10032639"/>
                <a:gd name="connsiteY3295" fmla="*/ 1253317 h 2801577"/>
                <a:gd name="connsiteX3296" fmla="*/ 8815622 w 10032639"/>
                <a:gd name="connsiteY3296" fmla="*/ 1246475 h 2801577"/>
                <a:gd name="connsiteX3297" fmla="*/ 8822463 w 10032639"/>
                <a:gd name="connsiteY3297" fmla="*/ 1230630 h 2801577"/>
                <a:gd name="connsiteX3298" fmla="*/ 8448356 w 10032639"/>
                <a:gd name="connsiteY3298" fmla="*/ 1215146 h 2801577"/>
                <a:gd name="connsiteX3299" fmla="*/ 8443315 w 10032639"/>
                <a:gd name="connsiteY3299" fmla="*/ 1216946 h 2801577"/>
                <a:gd name="connsiteX3300" fmla="*/ 8450157 w 10032639"/>
                <a:gd name="connsiteY3300" fmla="*/ 1218747 h 2801577"/>
                <a:gd name="connsiteX3301" fmla="*/ 8451957 w 10032639"/>
                <a:gd name="connsiteY3301" fmla="*/ 1216946 h 2801577"/>
                <a:gd name="connsiteX3302" fmla="*/ 3581063 w 10032639"/>
                <a:gd name="connsiteY3302" fmla="*/ 1206900 h 2801577"/>
                <a:gd name="connsiteX3303" fmla="*/ 3553348 w 10032639"/>
                <a:gd name="connsiteY3303" fmla="*/ 1215541 h 2801577"/>
                <a:gd name="connsiteX3304" fmla="*/ 3561986 w 10032639"/>
                <a:gd name="connsiteY3304" fmla="*/ 1225983 h 2801577"/>
                <a:gd name="connsiteX3305" fmla="*/ 3568825 w 10032639"/>
                <a:gd name="connsiteY3305" fmla="*/ 1238224 h 2801577"/>
                <a:gd name="connsiteX3306" fmla="*/ 3575664 w 10032639"/>
                <a:gd name="connsiteY3306" fmla="*/ 1258748 h 2801577"/>
                <a:gd name="connsiteX3307" fmla="*/ 3565226 w 10032639"/>
                <a:gd name="connsiteY3307" fmla="*/ 1258748 h 2801577"/>
                <a:gd name="connsiteX3308" fmla="*/ 3568825 w 10032639"/>
                <a:gd name="connsiteY3308" fmla="*/ 1265589 h 2801577"/>
                <a:gd name="connsiteX3309" fmla="*/ 3573865 w 10032639"/>
                <a:gd name="connsiteY3309" fmla="*/ 1279631 h 2801577"/>
                <a:gd name="connsiteX3310" fmla="*/ 3560187 w 10032639"/>
                <a:gd name="connsiteY3310" fmla="*/ 1284671 h 2801577"/>
                <a:gd name="connsiteX3311" fmla="*/ 3527432 w 10032639"/>
                <a:gd name="connsiteY3311" fmla="*/ 1300514 h 2801577"/>
                <a:gd name="connsiteX3312" fmla="*/ 3555148 w 10032639"/>
                <a:gd name="connsiteY3312" fmla="*/ 1290072 h 2801577"/>
                <a:gd name="connsiteX3313" fmla="*/ 3581063 w 10032639"/>
                <a:gd name="connsiteY3313" fmla="*/ 1277830 h 2801577"/>
                <a:gd name="connsiteX3314" fmla="*/ 9350677 w 10032639"/>
                <a:gd name="connsiteY3314" fmla="*/ 1204703 h 2801577"/>
                <a:gd name="connsiteX3315" fmla="*/ 9215653 w 10032639"/>
                <a:gd name="connsiteY3315" fmla="*/ 1324257 h 2801577"/>
                <a:gd name="connsiteX3316" fmla="*/ 9085670 w 10032639"/>
                <a:gd name="connsiteY3316" fmla="*/ 1443811 h 2801577"/>
                <a:gd name="connsiteX3317" fmla="*/ 9087470 w 10032639"/>
                <a:gd name="connsiteY3317" fmla="*/ 1445612 h 2801577"/>
                <a:gd name="connsiteX3318" fmla="*/ 9101153 w 10032639"/>
                <a:gd name="connsiteY3318" fmla="*/ 1438410 h 2801577"/>
                <a:gd name="connsiteX3319" fmla="*/ 9113395 w 10032639"/>
                <a:gd name="connsiteY3319" fmla="*/ 1426526 h 2801577"/>
                <a:gd name="connsiteX3320" fmla="*/ 9123837 w 10032639"/>
                <a:gd name="connsiteY3320" fmla="*/ 1410682 h 2801577"/>
                <a:gd name="connsiteX3321" fmla="*/ 9135719 w 10032639"/>
                <a:gd name="connsiteY3321" fmla="*/ 1398798 h 2801577"/>
                <a:gd name="connsiteX3322" fmla="*/ 9153002 w 10032639"/>
                <a:gd name="connsiteY3322" fmla="*/ 1386555 h 2801577"/>
                <a:gd name="connsiteX3323" fmla="*/ 9172085 w 10032639"/>
                <a:gd name="connsiteY3323" fmla="*/ 1376112 h 2801577"/>
                <a:gd name="connsiteX3324" fmla="*/ 9191169 w 10032639"/>
                <a:gd name="connsiteY3324" fmla="*/ 1358827 h 2801577"/>
                <a:gd name="connsiteX3325" fmla="*/ 9218894 w 10032639"/>
                <a:gd name="connsiteY3325" fmla="*/ 1329658 h 2801577"/>
                <a:gd name="connsiteX3326" fmla="*/ 9234737 w 10032639"/>
                <a:gd name="connsiteY3326" fmla="*/ 1315614 h 2801577"/>
                <a:gd name="connsiteX3327" fmla="*/ 9250219 w 10032639"/>
                <a:gd name="connsiteY3327" fmla="*/ 1303371 h 2801577"/>
                <a:gd name="connsiteX3328" fmla="*/ 9282985 w 10032639"/>
                <a:gd name="connsiteY3328" fmla="*/ 1273842 h 2801577"/>
                <a:gd name="connsiteX3329" fmla="*/ 9321152 w 10032639"/>
                <a:gd name="connsiteY3329" fmla="*/ 1237832 h 2801577"/>
                <a:gd name="connsiteX3330" fmla="*/ 9329794 w 10032639"/>
                <a:gd name="connsiteY3330" fmla="*/ 1229190 h 2801577"/>
                <a:gd name="connsiteX3331" fmla="*/ 9334835 w 10032639"/>
                <a:gd name="connsiteY3331" fmla="*/ 1225589 h 2801577"/>
                <a:gd name="connsiteX3332" fmla="*/ 9341676 w 10032639"/>
                <a:gd name="connsiteY3332" fmla="*/ 1225589 h 2801577"/>
                <a:gd name="connsiteX3333" fmla="*/ 9343476 w 10032639"/>
                <a:gd name="connsiteY3333" fmla="*/ 1225589 h 2801577"/>
                <a:gd name="connsiteX3334" fmla="*/ 9347077 w 10032639"/>
                <a:gd name="connsiteY3334" fmla="*/ 1216946 h 2801577"/>
                <a:gd name="connsiteX3335" fmla="*/ 9350677 w 10032639"/>
                <a:gd name="connsiteY3335" fmla="*/ 1206503 h 2801577"/>
                <a:gd name="connsiteX3336" fmla="*/ 3139414 w 10032639"/>
                <a:gd name="connsiteY3336" fmla="*/ 1203659 h 2801577"/>
                <a:gd name="connsiteX3337" fmla="*/ 3118898 w 10032639"/>
                <a:gd name="connsiteY3337" fmla="*/ 1212301 h 2801577"/>
                <a:gd name="connsiteX3338" fmla="*/ 3059867 w 10032639"/>
                <a:gd name="connsiteY3338" fmla="*/ 1236424 h 2801577"/>
                <a:gd name="connsiteX3339" fmla="*/ 3008035 w 10032639"/>
                <a:gd name="connsiteY3339" fmla="*/ 1258748 h 2801577"/>
                <a:gd name="connsiteX3340" fmla="*/ 2963043 w 10032639"/>
                <a:gd name="connsiteY3340" fmla="*/ 1279631 h 2801577"/>
                <a:gd name="connsiteX3341" fmla="*/ 2923449 w 10032639"/>
                <a:gd name="connsiteY3341" fmla="*/ 1301954 h 2801577"/>
                <a:gd name="connsiteX3342" fmla="*/ 2926689 w 10032639"/>
                <a:gd name="connsiteY3342" fmla="*/ 1310595 h 2801577"/>
                <a:gd name="connsiteX3343" fmla="*/ 2928488 w 10032639"/>
                <a:gd name="connsiteY3343" fmla="*/ 1314196 h 2801577"/>
                <a:gd name="connsiteX3344" fmla="*/ 2930288 w 10032639"/>
                <a:gd name="connsiteY3344" fmla="*/ 1319597 h 2801577"/>
                <a:gd name="connsiteX3345" fmla="*/ 2942526 w 10032639"/>
                <a:gd name="connsiteY3345" fmla="*/ 1315996 h 2801577"/>
                <a:gd name="connsiteX3346" fmla="*/ 2952964 w 10032639"/>
                <a:gd name="connsiteY3346" fmla="*/ 1314196 h 2801577"/>
                <a:gd name="connsiteX3347" fmla="*/ 2951165 w 10032639"/>
                <a:gd name="connsiteY3347" fmla="*/ 1307355 h 2801577"/>
                <a:gd name="connsiteX3348" fmla="*/ 2952964 w 10032639"/>
                <a:gd name="connsiteY3348" fmla="*/ 1300514 h 2801577"/>
                <a:gd name="connsiteX3349" fmla="*/ 2956204 w 10032639"/>
                <a:gd name="connsiteY3349" fmla="*/ 1295113 h 2801577"/>
                <a:gd name="connsiteX3350" fmla="*/ 2959803 w 10032639"/>
                <a:gd name="connsiteY3350" fmla="*/ 1291512 h 2801577"/>
                <a:gd name="connsiteX3351" fmla="*/ 2966642 w 10032639"/>
                <a:gd name="connsiteY3351" fmla="*/ 1288272 h 2801577"/>
                <a:gd name="connsiteX3352" fmla="*/ 2977081 w 10032639"/>
                <a:gd name="connsiteY3352" fmla="*/ 1286472 h 2801577"/>
                <a:gd name="connsiteX3353" fmla="*/ 2995798 w 10032639"/>
                <a:gd name="connsiteY3353" fmla="*/ 1281431 h 2801577"/>
                <a:gd name="connsiteX3354" fmla="*/ 3006236 w 10032639"/>
                <a:gd name="connsiteY3354" fmla="*/ 1279631 h 2801577"/>
                <a:gd name="connsiteX3355" fmla="*/ 3018474 w 10032639"/>
                <a:gd name="connsiteY3355" fmla="*/ 1279631 h 2801577"/>
                <a:gd name="connsiteX3356" fmla="*/ 3044390 w 10032639"/>
                <a:gd name="connsiteY3356" fmla="*/ 1279631 h 2801577"/>
                <a:gd name="connsiteX3357" fmla="*/ 3053028 w 10032639"/>
                <a:gd name="connsiteY3357" fmla="*/ 1272790 h 2801577"/>
                <a:gd name="connsiteX3358" fmla="*/ 3063466 w 10032639"/>
                <a:gd name="connsiteY3358" fmla="*/ 1262348 h 2801577"/>
                <a:gd name="connsiteX3359" fmla="*/ 3072105 w 10032639"/>
                <a:gd name="connsiteY3359" fmla="*/ 1253707 h 2801577"/>
                <a:gd name="connsiteX3360" fmla="*/ 3080744 w 10032639"/>
                <a:gd name="connsiteY3360" fmla="*/ 1246866 h 2801577"/>
                <a:gd name="connsiteX3361" fmla="*/ 3091182 w 10032639"/>
                <a:gd name="connsiteY3361" fmla="*/ 1241465 h 2801577"/>
                <a:gd name="connsiteX3362" fmla="*/ 3101621 w 10032639"/>
                <a:gd name="connsiteY3362" fmla="*/ 1238224 h 2801577"/>
                <a:gd name="connsiteX3363" fmla="*/ 3110259 w 10032639"/>
                <a:gd name="connsiteY3363" fmla="*/ 1234624 h 2801577"/>
                <a:gd name="connsiteX3364" fmla="*/ 3118898 w 10032639"/>
                <a:gd name="connsiteY3364" fmla="*/ 1225983 h 2801577"/>
                <a:gd name="connsiteX3365" fmla="*/ 1566467 w 10032639"/>
                <a:gd name="connsiteY3365" fmla="*/ 1201859 h 2801577"/>
                <a:gd name="connsiteX3366" fmla="*/ 1528313 w 10032639"/>
                <a:gd name="connsiteY3366" fmla="*/ 1225983 h 2801577"/>
                <a:gd name="connsiteX3367" fmla="*/ 1540551 w 10032639"/>
                <a:gd name="connsiteY3367" fmla="*/ 1222742 h 2801577"/>
                <a:gd name="connsiteX3368" fmla="*/ 1550990 w 10032639"/>
                <a:gd name="connsiteY3368" fmla="*/ 1217341 h 2801577"/>
                <a:gd name="connsiteX3369" fmla="*/ 1559628 w 10032639"/>
                <a:gd name="connsiteY3369" fmla="*/ 1210500 h 2801577"/>
                <a:gd name="connsiteX3370" fmla="*/ 470804 w 10032639"/>
                <a:gd name="connsiteY3370" fmla="*/ 1200059 h 2801577"/>
                <a:gd name="connsiteX3371" fmla="*/ 467204 w 10032639"/>
                <a:gd name="connsiteY3371" fmla="*/ 1203659 h 2801577"/>
                <a:gd name="connsiteX3372" fmla="*/ 462165 w 10032639"/>
                <a:gd name="connsiteY3372" fmla="*/ 1205100 h 2801577"/>
                <a:gd name="connsiteX3373" fmla="*/ 451727 w 10032639"/>
                <a:gd name="connsiteY3373" fmla="*/ 1210500 h 2801577"/>
                <a:gd name="connsiteX3374" fmla="*/ 451727 w 10032639"/>
                <a:gd name="connsiteY3374" fmla="*/ 1225983 h 2801577"/>
                <a:gd name="connsiteX3375" fmla="*/ 449927 w 10032639"/>
                <a:gd name="connsiteY3375" fmla="*/ 1241465 h 2801577"/>
                <a:gd name="connsiteX3376" fmla="*/ 458566 w 10032639"/>
                <a:gd name="connsiteY3376" fmla="*/ 1232824 h 2801577"/>
                <a:gd name="connsiteX3377" fmla="*/ 470804 w 10032639"/>
                <a:gd name="connsiteY3377" fmla="*/ 1225983 h 2801577"/>
                <a:gd name="connsiteX3378" fmla="*/ 484482 w 10032639"/>
                <a:gd name="connsiteY3378" fmla="*/ 1220942 h 2801577"/>
                <a:gd name="connsiteX3379" fmla="*/ 498519 w 10032639"/>
                <a:gd name="connsiteY3379" fmla="*/ 1217341 h 2801577"/>
                <a:gd name="connsiteX3380" fmla="*/ 508598 w 10032639"/>
                <a:gd name="connsiteY3380" fmla="*/ 1217341 h 2801577"/>
                <a:gd name="connsiteX3381" fmla="*/ 498519 w 10032639"/>
                <a:gd name="connsiteY3381" fmla="*/ 1212301 h 2801577"/>
                <a:gd name="connsiteX3382" fmla="*/ 484482 w 10032639"/>
                <a:gd name="connsiteY3382" fmla="*/ 1206900 h 2801577"/>
                <a:gd name="connsiteX3383" fmla="*/ 9585799 w 10032639"/>
                <a:gd name="connsiteY3383" fmla="*/ 1196060 h 2801577"/>
                <a:gd name="connsiteX3384" fmla="*/ 9539351 w 10032639"/>
                <a:gd name="connsiteY3384" fmla="*/ 1241073 h 2801577"/>
                <a:gd name="connsiteX3385" fmla="*/ 9492543 w 10032639"/>
                <a:gd name="connsiteY3385" fmla="*/ 1284285 h 2801577"/>
                <a:gd name="connsiteX3386" fmla="*/ 9445734 w 10032639"/>
                <a:gd name="connsiteY3386" fmla="*/ 1326057 h 2801577"/>
                <a:gd name="connsiteX3387" fmla="*/ 9398926 w 10032639"/>
                <a:gd name="connsiteY3387" fmla="*/ 1366029 h 2801577"/>
                <a:gd name="connsiteX3388" fmla="*/ 9305309 w 10032639"/>
                <a:gd name="connsiteY3388" fmla="*/ 1445612 h 2801577"/>
                <a:gd name="connsiteX3389" fmla="*/ 9215653 w 10032639"/>
                <a:gd name="connsiteY3389" fmla="*/ 1525194 h 2801577"/>
                <a:gd name="connsiteX3390" fmla="*/ 9135719 w 10032639"/>
                <a:gd name="connsiteY3390" fmla="*/ 1596135 h 2801577"/>
                <a:gd name="connsiteX3391" fmla="*/ 9135719 w 10032639"/>
                <a:gd name="connsiteY3391" fmla="*/ 1618821 h 2801577"/>
                <a:gd name="connsiteX3392" fmla="*/ 9146161 w 10032639"/>
                <a:gd name="connsiteY3392" fmla="*/ 1615220 h 2801577"/>
                <a:gd name="connsiteX3393" fmla="*/ 9158403 w 10032639"/>
                <a:gd name="connsiteY3393" fmla="*/ 1611619 h 2801577"/>
                <a:gd name="connsiteX3394" fmla="*/ 9163444 w 10032639"/>
                <a:gd name="connsiteY3394" fmla="*/ 1596135 h 2801577"/>
                <a:gd name="connsiteX3395" fmla="*/ 9172085 w 10032639"/>
                <a:gd name="connsiteY3395" fmla="*/ 1580650 h 2801577"/>
                <a:gd name="connsiteX3396" fmla="*/ 9184328 w 10032639"/>
                <a:gd name="connsiteY3396" fmla="*/ 1566606 h 2801577"/>
                <a:gd name="connsiteX3397" fmla="*/ 9199810 w 10032639"/>
                <a:gd name="connsiteY3397" fmla="*/ 1552922 h 2801577"/>
                <a:gd name="connsiteX3398" fmla="*/ 9229336 w 10032639"/>
                <a:gd name="connsiteY3398" fmla="*/ 1535637 h 2801577"/>
                <a:gd name="connsiteX3399" fmla="*/ 9246619 w 10032639"/>
                <a:gd name="connsiteY3399" fmla="*/ 1528435 h 2801577"/>
                <a:gd name="connsiteX3400" fmla="*/ 9265702 w 10032639"/>
                <a:gd name="connsiteY3400" fmla="*/ 1521593 h 2801577"/>
                <a:gd name="connsiteX3401" fmla="*/ 9307109 w 10032639"/>
                <a:gd name="connsiteY3401" fmla="*/ 1476580 h 2801577"/>
                <a:gd name="connsiteX3402" fmla="*/ 9350677 w 10032639"/>
                <a:gd name="connsiteY3402" fmla="*/ 1433368 h 2801577"/>
                <a:gd name="connsiteX3403" fmla="*/ 9397486 w 10032639"/>
                <a:gd name="connsiteY3403" fmla="*/ 1390156 h 2801577"/>
                <a:gd name="connsiteX3404" fmla="*/ 9447535 w 10032639"/>
                <a:gd name="connsiteY3404" fmla="*/ 1346943 h 2801577"/>
                <a:gd name="connsiteX3405" fmla="*/ 9483901 w 10032639"/>
                <a:gd name="connsiteY3405" fmla="*/ 1315614 h 2801577"/>
                <a:gd name="connsiteX3406" fmla="*/ 9518467 w 10032639"/>
                <a:gd name="connsiteY3406" fmla="*/ 1279244 h 2801577"/>
                <a:gd name="connsiteX3407" fmla="*/ 9553033 w 10032639"/>
                <a:gd name="connsiteY3407" fmla="*/ 1239272 h 2801577"/>
                <a:gd name="connsiteX3408" fmla="*/ 2951165 w 10032639"/>
                <a:gd name="connsiteY3408" fmla="*/ 1193218 h 2801577"/>
                <a:gd name="connsiteX3409" fmla="*/ 2937127 w 10032639"/>
                <a:gd name="connsiteY3409" fmla="*/ 1200059 h 2801577"/>
                <a:gd name="connsiteX3410" fmla="*/ 2926689 w 10032639"/>
                <a:gd name="connsiteY3410" fmla="*/ 1208700 h 2801577"/>
                <a:gd name="connsiteX3411" fmla="*/ 2940726 w 10032639"/>
                <a:gd name="connsiteY3411" fmla="*/ 1210500 h 2801577"/>
                <a:gd name="connsiteX3412" fmla="*/ 2942526 w 10032639"/>
                <a:gd name="connsiteY3412" fmla="*/ 1206900 h 2801577"/>
                <a:gd name="connsiteX3413" fmla="*/ 2947565 w 10032639"/>
                <a:gd name="connsiteY3413" fmla="*/ 1198259 h 2801577"/>
                <a:gd name="connsiteX3414" fmla="*/ 2952964 w 10032639"/>
                <a:gd name="connsiteY3414" fmla="*/ 1193218 h 2801577"/>
                <a:gd name="connsiteX3415" fmla="*/ 9492543 w 10032639"/>
                <a:gd name="connsiteY3415" fmla="*/ 1178775 h 2801577"/>
                <a:gd name="connsiteX3416" fmla="*/ 9463017 w 10032639"/>
                <a:gd name="connsiteY3416" fmla="*/ 1206503 h 2801577"/>
                <a:gd name="connsiteX3417" fmla="*/ 9471659 w 10032639"/>
                <a:gd name="connsiteY3417" fmla="*/ 1206503 h 2801577"/>
                <a:gd name="connsiteX3418" fmla="*/ 3221121 w 10032639"/>
                <a:gd name="connsiteY3418" fmla="*/ 1172335 h 2801577"/>
                <a:gd name="connsiteX3419" fmla="*/ 3215722 w 10032639"/>
                <a:gd name="connsiteY3419" fmla="*/ 1175575 h 2801577"/>
                <a:gd name="connsiteX3420" fmla="*/ 3144814 w 10032639"/>
                <a:gd name="connsiteY3420" fmla="*/ 1203659 h 2801577"/>
                <a:gd name="connsiteX3421" fmla="*/ 3144814 w 10032639"/>
                <a:gd name="connsiteY3421" fmla="*/ 1224182 h 2801577"/>
                <a:gd name="connsiteX3422" fmla="*/ 3151652 w 10032639"/>
                <a:gd name="connsiteY3422" fmla="*/ 1220942 h 2801577"/>
                <a:gd name="connsiteX3423" fmla="*/ 3158491 w 10032639"/>
                <a:gd name="connsiteY3423" fmla="*/ 1217341 h 2801577"/>
                <a:gd name="connsiteX3424" fmla="*/ 3167130 w 10032639"/>
                <a:gd name="connsiteY3424" fmla="*/ 1208700 h 2801577"/>
                <a:gd name="connsiteX3425" fmla="*/ 3179368 w 10032639"/>
                <a:gd name="connsiteY3425" fmla="*/ 1200059 h 2801577"/>
                <a:gd name="connsiteX3426" fmla="*/ 3186207 w 10032639"/>
                <a:gd name="connsiteY3426" fmla="*/ 1198259 h 2801577"/>
                <a:gd name="connsiteX3427" fmla="*/ 3196645 w 10032639"/>
                <a:gd name="connsiteY3427" fmla="*/ 1196458 h 2801577"/>
                <a:gd name="connsiteX3428" fmla="*/ 3203844 w 10032639"/>
                <a:gd name="connsiteY3428" fmla="*/ 1194658 h 2801577"/>
                <a:gd name="connsiteX3429" fmla="*/ 3205284 w 10032639"/>
                <a:gd name="connsiteY3429" fmla="*/ 1191418 h 2801577"/>
                <a:gd name="connsiteX3430" fmla="*/ 3210683 w 10032639"/>
                <a:gd name="connsiteY3430" fmla="*/ 1184576 h 2801577"/>
                <a:gd name="connsiteX3431" fmla="*/ 3217522 w 10032639"/>
                <a:gd name="connsiteY3431" fmla="*/ 1175575 h 2801577"/>
                <a:gd name="connsiteX3432" fmla="*/ 2997597 w 10032639"/>
                <a:gd name="connsiteY3432" fmla="*/ 1172335 h 2801577"/>
                <a:gd name="connsiteX3433" fmla="*/ 2990758 w 10032639"/>
                <a:gd name="connsiteY3433" fmla="*/ 1175575 h 2801577"/>
                <a:gd name="connsiteX3434" fmla="*/ 2971681 w 10032639"/>
                <a:gd name="connsiteY3434" fmla="*/ 1184576 h 2801577"/>
                <a:gd name="connsiteX3435" fmla="*/ 2977081 w 10032639"/>
                <a:gd name="connsiteY3435" fmla="*/ 1193218 h 2801577"/>
                <a:gd name="connsiteX3436" fmla="*/ 2977081 w 10032639"/>
                <a:gd name="connsiteY3436" fmla="*/ 1194658 h 2801577"/>
                <a:gd name="connsiteX3437" fmla="*/ 2980320 w 10032639"/>
                <a:gd name="connsiteY3437" fmla="*/ 1191418 h 2801577"/>
                <a:gd name="connsiteX3438" fmla="*/ 2988958 w 10032639"/>
                <a:gd name="connsiteY3438" fmla="*/ 1180976 h 2801577"/>
                <a:gd name="connsiteX3439" fmla="*/ 9390284 w 10032639"/>
                <a:gd name="connsiteY3439" fmla="*/ 1171933 h 2801577"/>
                <a:gd name="connsiteX3440" fmla="*/ 9381643 w 10032639"/>
                <a:gd name="connsiteY3440" fmla="*/ 1178775 h 2801577"/>
                <a:gd name="connsiteX3441" fmla="*/ 9385243 w 10032639"/>
                <a:gd name="connsiteY3441" fmla="*/ 1178775 h 2801577"/>
                <a:gd name="connsiteX3442" fmla="*/ 1611100 w 10032639"/>
                <a:gd name="connsiteY3442" fmla="*/ 1170534 h 2801577"/>
                <a:gd name="connsiteX3443" fmla="*/ 1595623 w 10032639"/>
                <a:gd name="connsiteY3443" fmla="*/ 1180976 h 2801577"/>
                <a:gd name="connsiteX3444" fmla="*/ 1604261 w 10032639"/>
                <a:gd name="connsiteY3444" fmla="*/ 1180976 h 2801577"/>
                <a:gd name="connsiteX3445" fmla="*/ 1606061 w 10032639"/>
                <a:gd name="connsiteY3445" fmla="*/ 1175575 h 2801577"/>
                <a:gd name="connsiteX3446" fmla="*/ 4493653 w 10032639"/>
                <a:gd name="connsiteY3446" fmla="*/ 1157269 h 2801577"/>
                <a:gd name="connsiteX3447" fmla="*/ 4490413 w 10032639"/>
                <a:gd name="connsiteY3447" fmla="*/ 1159069 h 2801577"/>
                <a:gd name="connsiteX3448" fmla="*/ 4491853 w 10032639"/>
                <a:gd name="connsiteY3448" fmla="*/ 1159069 h 2801577"/>
                <a:gd name="connsiteX3449" fmla="*/ 1639176 w 10032639"/>
                <a:gd name="connsiteY3449" fmla="*/ 1155052 h 2801577"/>
                <a:gd name="connsiteX3450" fmla="*/ 1616499 w 10032639"/>
                <a:gd name="connsiteY3450" fmla="*/ 1168734 h 2801577"/>
                <a:gd name="connsiteX3451" fmla="*/ 1628737 w 10032639"/>
                <a:gd name="connsiteY3451" fmla="*/ 1165134 h 2801577"/>
                <a:gd name="connsiteX3452" fmla="*/ 7185829 w 10032639"/>
                <a:gd name="connsiteY3452" fmla="*/ 1151933 h 2801577"/>
                <a:gd name="connsiteX3453" fmla="*/ 7123547 w 10032639"/>
                <a:gd name="connsiteY3453" fmla="*/ 1193327 h 2801577"/>
                <a:gd name="connsiteX3454" fmla="*/ 7185829 w 10032639"/>
                <a:gd name="connsiteY3454" fmla="*/ 1153732 h 2801577"/>
                <a:gd name="connsiteX3455" fmla="*/ 5724905 w 10032639"/>
                <a:gd name="connsiteY3455" fmla="*/ 1151933 h 2801577"/>
                <a:gd name="connsiteX3456" fmla="*/ 5681344 w 10032639"/>
                <a:gd name="connsiteY3456" fmla="*/ 1179649 h 2801577"/>
                <a:gd name="connsiteX3457" fmla="*/ 5650383 w 10032639"/>
                <a:gd name="connsiteY3457" fmla="*/ 1200527 h 2801577"/>
                <a:gd name="connsiteX3458" fmla="*/ 5619062 w 10032639"/>
                <a:gd name="connsiteY3458" fmla="*/ 1226443 h 2801577"/>
                <a:gd name="connsiteX3459" fmla="*/ 5648583 w 10032639"/>
                <a:gd name="connsiteY3459" fmla="*/ 1210965 h 2801577"/>
                <a:gd name="connsiteX3460" fmla="*/ 5662263 w 10032639"/>
                <a:gd name="connsiteY3460" fmla="*/ 1202326 h 2801577"/>
                <a:gd name="connsiteX3461" fmla="*/ 5674504 w 10032639"/>
                <a:gd name="connsiteY3461" fmla="*/ 1193327 h 2801577"/>
                <a:gd name="connsiteX3462" fmla="*/ 5700425 w 10032639"/>
                <a:gd name="connsiteY3462" fmla="*/ 1172810 h 2801577"/>
                <a:gd name="connsiteX3463" fmla="*/ 8244200 w 10032639"/>
                <a:gd name="connsiteY3463" fmla="*/ 1151047 h 2801577"/>
                <a:gd name="connsiteX3464" fmla="*/ 8223316 w 10032639"/>
                <a:gd name="connsiteY3464" fmla="*/ 1166532 h 2801577"/>
                <a:gd name="connsiteX3465" fmla="*/ 8214675 w 10032639"/>
                <a:gd name="connsiteY3465" fmla="*/ 1175174 h 2801577"/>
                <a:gd name="connsiteX3466" fmla="*/ 8226917 w 10032639"/>
                <a:gd name="connsiteY3466" fmla="*/ 1170133 h 2801577"/>
                <a:gd name="connsiteX3467" fmla="*/ 8150583 w 10032639"/>
                <a:gd name="connsiteY3467" fmla="*/ 1131962 h 2801577"/>
                <a:gd name="connsiteX3468" fmla="*/ 8138701 w 10032639"/>
                <a:gd name="connsiteY3468" fmla="*/ 1144205 h 2801577"/>
                <a:gd name="connsiteX3469" fmla="*/ 8128259 w 10032639"/>
                <a:gd name="connsiteY3469" fmla="*/ 1156089 h 2801577"/>
                <a:gd name="connsiteX3470" fmla="*/ 3335223 w 10032639"/>
                <a:gd name="connsiteY3470" fmla="*/ 1127328 h 2801577"/>
                <a:gd name="connsiteX3471" fmla="*/ 3222921 w 10032639"/>
                <a:gd name="connsiteY3471" fmla="*/ 1172335 h 2801577"/>
                <a:gd name="connsiteX3472" fmla="*/ 3227960 w 10032639"/>
                <a:gd name="connsiteY3472" fmla="*/ 1172335 h 2801577"/>
                <a:gd name="connsiteX3473" fmla="*/ 3255676 w 10032639"/>
                <a:gd name="connsiteY3473" fmla="*/ 1166934 h 2801577"/>
                <a:gd name="connsiteX3474" fmla="*/ 3279792 w 10032639"/>
                <a:gd name="connsiteY3474" fmla="*/ 1161893 h 2801577"/>
                <a:gd name="connsiteX3475" fmla="*/ 3298869 w 10032639"/>
                <a:gd name="connsiteY3475" fmla="*/ 1153252 h 2801577"/>
                <a:gd name="connsiteX3476" fmla="*/ 3307507 w 10032639"/>
                <a:gd name="connsiteY3476" fmla="*/ 1147851 h 2801577"/>
                <a:gd name="connsiteX3477" fmla="*/ 3314346 w 10032639"/>
                <a:gd name="connsiteY3477" fmla="*/ 1141010 h 2801577"/>
                <a:gd name="connsiteX3478" fmla="*/ 3324784 w 10032639"/>
                <a:gd name="connsiteY3478" fmla="*/ 1134169 h 2801577"/>
                <a:gd name="connsiteX3479" fmla="*/ 3337023 w 10032639"/>
                <a:gd name="connsiteY3479" fmla="*/ 1127328 h 2801577"/>
                <a:gd name="connsiteX3480" fmla="*/ 8945245 w 10032639"/>
                <a:gd name="connsiteY3480" fmla="*/ 1125120 h 2801577"/>
                <a:gd name="connsiteX3481" fmla="*/ 8921121 w 10032639"/>
                <a:gd name="connsiteY3481" fmla="*/ 1140604 h 2801577"/>
                <a:gd name="connsiteX3482" fmla="*/ 8900237 w 10032639"/>
                <a:gd name="connsiteY3482" fmla="*/ 1156089 h 2801577"/>
                <a:gd name="connsiteX3483" fmla="*/ 8867471 w 10032639"/>
                <a:gd name="connsiteY3483" fmla="*/ 1189218 h 2801577"/>
                <a:gd name="connsiteX3484" fmla="*/ 8869271 w 10032639"/>
                <a:gd name="connsiteY3484" fmla="*/ 1187418 h 2801577"/>
                <a:gd name="connsiteX3485" fmla="*/ 8882954 w 10032639"/>
                <a:gd name="connsiteY3485" fmla="*/ 1180576 h 2801577"/>
                <a:gd name="connsiteX3486" fmla="*/ 8896636 w 10032639"/>
                <a:gd name="connsiteY3486" fmla="*/ 1171933 h 2801577"/>
                <a:gd name="connsiteX3487" fmla="*/ 8908879 w 10032639"/>
                <a:gd name="connsiteY3487" fmla="*/ 1161490 h 2801577"/>
                <a:gd name="connsiteX3488" fmla="*/ 8922921 w 10032639"/>
                <a:gd name="connsiteY3488" fmla="*/ 1149247 h 2801577"/>
                <a:gd name="connsiteX3489" fmla="*/ 8926162 w 10032639"/>
                <a:gd name="connsiteY3489" fmla="*/ 1145646 h 2801577"/>
                <a:gd name="connsiteX3490" fmla="*/ 8952446 w 10032639"/>
                <a:gd name="connsiteY3490" fmla="*/ 1125120 h 2801577"/>
                <a:gd name="connsiteX3491" fmla="*/ 9657092 w 10032639"/>
                <a:gd name="connsiteY3491" fmla="*/ 1123319 h 2801577"/>
                <a:gd name="connsiteX3492" fmla="*/ 9632608 w 10032639"/>
                <a:gd name="connsiteY3492" fmla="*/ 1149247 h 2801577"/>
                <a:gd name="connsiteX3493" fmla="*/ 9641249 w 10032639"/>
                <a:gd name="connsiteY3493" fmla="*/ 1152848 h 2801577"/>
                <a:gd name="connsiteX3494" fmla="*/ 9651691 w 10032639"/>
                <a:gd name="connsiteY3494" fmla="*/ 1156089 h 2801577"/>
                <a:gd name="connsiteX3495" fmla="*/ 9653491 w 10032639"/>
                <a:gd name="connsiteY3495" fmla="*/ 1152848 h 2801577"/>
                <a:gd name="connsiteX3496" fmla="*/ 9653491 w 10032639"/>
                <a:gd name="connsiteY3496" fmla="*/ 1144205 h 2801577"/>
                <a:gd name="connsiteX3497" fmla="*/ 9657092 w 10032639"/>
                <a:gd name="connsiteY3497" fmla="*/ 1133762 h 2801577"/>
                <a:gd name="connsiteX3498" fmla="*/ 4919550 w 10032639"/>
                <a:gd name="connsiteY3498" fmla="*/ 1119472 h 2801577"/>
                <a:gd name="connsiteX3499" fmla="*/ 4904069 w 10032639"/>
                <a:gd name="connsiteY3499" fmla="*/ 1129551 h 2801577"/>
                <a:gd name="connsiteX3500" fmla="*/ 4890029 w 10032639"/>
                <a:gd name="connsiteY3500" fmla="*/ 1141790 h 2801577"/>
                <a:gd name="connsiteX3501" fmla="*/ 4876348 w 10032639"/>
                <a:gd name="connsiteY3501" fmla="*/ 1155469 h 2801577"/>
                <a:gd name="connsiteX3502" fmla="*/ 4864108 w 10032639"/>
                <a:gd name="connsiteY3502" fmla="*/ 1169508 h 2801577"/>
                <a:gd name="connsiteX3503" fmla="*/ 4820546 w 10032639"/>
                <a:gd name="connsiteY3503" fmla="*/ 1214505 h 2801577"/>
                <a:gd name="connsiteX3504" fmla="*/ 4819106 w 10032639"/>
                <a:gd name="connsiteY3504" fmla="*/ 1218105 h 2801577"/>
                <a:gd name="connsiteX3505" fmla="*/ 4829186 w 10032639"/>
                <a:gd name="connsiteY3505" fmla="*/ 1211266 h 2801577"/>
                <a:gd name="connsiteX3506" fmla="*/ 4857268 w 10032639"/>
                <a:gd name="connsiteY3506" fmla="*/ 1184987 h 2801577"/>
                <a:gd name="connsiteX3507" fmla="*/ 4891829 w 10032639"/>
                <a:gd name="connsiteY3507" fmla="*/ 1155469 h 2801577"/>
                <a:gd name="connsiteX3508" fmla="*/ 4900469 w 10032639"/>
                <a:gd name="connsiteY3508" fmla="*/ 1146830 h 2801577"/>
                <a:gd name="connsiteX3509" fmla="*/ 4907310 w 10032639"/>
                <a:gd name="connsiteY3509" fmla="*/ 1138190 h 2801577"/>
                <a:gd name="connsiteX3510" fmla="*/ 4914510 w 10032639"/>
                <a:gd name="connsiteY3510" fmla="*/ 1129551 h 2801577"/>
                <a:gd name="connsiteX3511" fmla="*/ 3581063 w 10032639"/>
                <a:gd name="connsiteY3511" fmla="*/ 1118687 h 2801577"/>
                <a:gd name="connsiteX3512" fmla="*/ 3572065 w 10032639"/>
                <a:gd name="connsiteY3512" fmla="*/ 1121927 h 2801577"/>
                <a:gd name="connsiteX3513" fmla="*/ 3581063 w 10032639"/>
                <a:gd name="connsiteY3513" fmla="*/ 1127328 h 2801577"/>
                <a:gd name="connsiteX3514" fmla="*/ 1211565 w 10032639"/>
                <a:gd name="connsiteY3514" fmla="*/ 1108245 h 2801577"/>
                <a:gd name="connsiteX3515" fmla="*/ 1202926 w 10032639"/>
                <a:gd name="connsiteY3515" fmla="*/ 1113286 h 2801577"/>
                <a:gd name="connsiteX3516" fmla="*/ 1209765 w 10032639"/>
                <a:gd name="connsiteY3516" fmla="*/ 1113286 h 2801577"/>
                <a:gd name="connsiteX3517" fmla="*/ 3399292 w 10032639"/>
                <a:gd name="connsiteY3517" fmla="*/ 1101404 h 2801577"/>
                <a:gd name="connsiteX3518" fmla="*/ 3354300 w 10032639"/>
                <a:gd name="connsiteY3518" fmla="*/ 1118687 h 2801577"/>
                <a:gd name="connsiteX3519" fmla="*/ 3376976 w 10032639"/>
                <a:gd name="connsiteY3519" fmla="*/ 1113286 h 2801577"/>
                <a:gd name="connsiteX3520" fmla="*/ 3399292 w 10032639"/>
                <a:gd name="connsiteY3520" fmla="*/ 1108245 h 2801577"/>
                <a:gd name="connsiteX3521" fmla="*/ 6509009 w 10032639"/>
                <a:gd name="connsiteY3521" fmla="*/ 1086061 h 2801577"/>
                <a:gd name="connsiteX3522" fmla="*/ 6489928 w 10032639"/>
                <a:gd name="connsiteY3522" fmla="*/ 1098299 h 2801577"/>
                <a:gd name="connsiteX3523" fmla="*/ 6501809 w 10032639"/>
                <a:gd name="connsiteY3523" fmla="*/ 1098299 h 2801577"/>
                <a:gd name="connsiteX3524" fmla="*/ 6507209 w 10032639"/>
                <a:gd name="connsiteY3524" fmla="*/ 1089661 h 2801577"/>
                <a:gd name="connsiteX3525" fmla="*/ 5657223 w 10032639"/>
                <a:gd name="connsiteY3525" fmla="*/ 1084621 h 2801577"/>
                <a:gd name="connsiteX3526" fmla="*/ 5624462 w 10032639"/>
                <a:gd name="connsiteY3526" fmla="*/ 1106938 h 2801577"/>
                <a:gd name="connsiteX3527" fmla="*/ 5591341 w 10032639"/>
                <a:gd name="connsiteY3527" fmla="*/ 1131055 h 2801577"/>
                <a:gd name="connsiteX3528" fmla="*/ 5610422 w 10032639"/>
                <a:gd name="connsiteY3528" fmla="*/ 1120617 h 2801577"/>
                <a:gd name="connsiteX3529" fmla="*/ 5629502 w 10032639"/>
                <a:gd name="connsiteY3529" fmla="*/ 1108738 h 2801577"/>
                <a:gd name="connsiteX3530" fmla="*/ 5643183 w 10032639"/>
                <a:gd name="connsiteY3530" fmla="*/ 1096500 h 2801577"/>
                <a:gd name="connsiteX3531" fmla="*/ 9502985 w 10032639"/>
                <a:gd name="connsiteY3531" fmla="*/ 1069664 h 2801577"/>
                <a:gd name="connsiteX3532" fmla="*/ 9492543 w 10032639"/>
                <a:gd name="connsiteY3532" fmla="*/ 1081907 h 2801577"/>
                <a:gd name="connsiteX3533" fmla="*/ 9497583 w 10032639"/>
                <a:gd name="connsiteY3533" fmla="*/ 1078306 h 2801577"/>
                <a:gd name="connsiteX3534" fmla="*/ 7123547 w 10032639"/>
                <a:gd name="connsiteY3534" fmla="*/ 1061944 h 2801577"/>
                <a:gd name="connsiteX3535" fmla="*/ 7090426 w 10032639"/>
                <a:gd name="connsiteY3535" fmla="*/ 1091460 h 2801577"/>
                <a:gd name="connsiteX3536" fmla="*/ 7055865 w 10032639"/>
                <a:gd name="connsiteY3536" fmla="*/ 1119177 h 2801577"/>
                <a:gd name="connsiteX3537" fmla="*/ 7019504 w 10032639"/>
                <a:gd name="connsiteY3537" fmla="*/ 1146533 h 2801577"/>
                <a:gd name="connsiteX3538" fmla="*/ 6979903 w 10032639"/>
                <a:gd name="connsiteY3538" fmla="*/ 1171010 h 2801577"/>
                <a:gd name="connsiteX3539" fmla="*/ 6817178 w 10032639"/>
                <a:gd name="connsiteY3539" fmla="*/ 1280077 h 2801577"/>
                <a:gd name="connsiteX3540" fmla="*/ 6806738 w 10032639"/>
                <a:gd name="connsiteY3540" fmla="*/ 1291955 h 2801577"/>
                <a:gd name="connsiteX3541" fmla="*/ 6792697 w 10032639"/>
                <a:gd name="connsiteY3541" fmla="*/ 1302394 h 2801577"/>
                <a:gd name="connsiteX3542" fmla="*/ 6764976 w 10032639"/>
                <a:gd name="connsiteY3542" fmla="*/ 1319672 h 2801577"/>
                <a:gd name="connsiteX3543" fmla="*/ 6753096 w 10032639"/>
                <a:gd name="connsiteY3543" fmla="*/ 1326871 h 2801577"/>
                <a:gd name="connsiteX3544" fmla="*/ 6739056 w 10032639"/>
                <a:gd name="connsiteY3544" fmla="*/ 1335510 h 2801577"/>
                <a:gd name="connsiteX3545" fmla="*/ 6728975 w 10032639"/>
                <a:gd name="connsiteY3545" fmla="*/ 1344148 h 2801577"/>
                <a:gd name="connsiteX3546" fmla="*/ 6730775 w 10032639"/>
                <a:gd name="connsiteY3546" fmla="*/ 1344148 h 2801577"/>
                <a:gd name="connsiteX3547" fmla="*/ 6725375 w 10032639"/>
                <a:gd name="connsiteY3547" fmla="*/ 1361426 h 2801577"/>
                <a:gd name="connsiteX3548" fmla="*/ 6734015 w 10032639"/>
                <a:gd name="connsiteY3548" fmla="*/ 1356387 h 2801577"/>
                <a:gd name="connsiteX3549" fmla="*/ 6742656 w 10032639"/>
                <a:gd name="connsiteY3549" fmla="*/ 1352787 h 2801577"/>
                <a:gd name="connsiteX3550" fmla="*/ 6758136 w 10032639"/>
                <a:gd name="connsiteY3550" fmla="*/ 1338749 h 2801577"/>
                <a:gd name="connsiteX3551" fmla="*/ 6775417 w 10032639"/>
                <a:gd name="connsiteY3551" fmla="*/ 1323271 h 2801577"/>
                <a:gd name="connsiteX3552" fmla="*/ 6792697 w 10032639"/>
                <a:gd name="connsiteY3552" fmla="*/ 1311033 h 2801577"/>
                <a:gd name="connsiteX3553" fmla="*/ 6811778 w 10032639"/>
                <a:gd name="connsiteY3553" fmla="*/ 1302394 h 2801577"/>
                <a:gd name="connsiteX3554" fmla="*/ 6829058 w 10032639"/>
                <a:gd name="connsiteY3554" fmla="*/ 1297354 h 2801577"/>
                <a:gd name="connsiteX3555" fmla="*/ 6860379 w 10032639"/>
                <a:gd name="connsiteY3555" fmla="*/ 1267838 h 2801577"/>
                <a:gd name="connsiteX3556" fmla="*/ 6891700 w 10032639"/>
                <a:gd name="connsiteY3556" fmla="*/ 1252360 h 2801577"/>
                <a:gd name="connsiteX3557" fmla="*/ 6919061 w 10032639"/>
                <a:gd name="connsiteY3557" fmla="*/ 1235082 h 2801577"/>
                <a:gd name="connsiteX3558" fmla="*/ 6944982 w 10032639"/>
                <a:gd name="connsiteY3558" fmla="*/ 1217804 h 2801577"/>
                <a:gd name="connsiteX3559" fmla="*/ 6969462 w 10032639"/>
                <a:gd name="connsiteY3559" fmla="*/ 1200527 h 2801577"/>
                <a:gd name="connsiteX3560" fmla="*/ 6995383 w 10032639"/>
                <a:gd name="connsiteY3560" fmla="*/ 1181449 h 2801577"/>
                <a:gd name="connsiteX3561" fmla="*/ 7023104 w 10032639"/>
                <a:gd name="connsiteY3561" fmla="*/ 1165611 h 2801577"/>
                <a:gd name="connsiteX3562" fmla="*/ 7050825 w 10032639"/>
                <a:gd name="connsiteY3562" fmla="*/ 1153732 h 2801577"/>
                <a:gd name="connsiteX3563" fmla="*/ 7081786 w 10032639"/>
                <a:gd name="connsiteY3563" fmla="*/ 1143294 h 2801577"/>
                <a:gd name="connsiteX3564" fmla="*/ 7087186 w 10032639"/>
                <a:gd name="connsiteY3564" fmla="*/ 1129256 h 2801577"/>
                <a:gd name="connsiteX3565" fmla="*/ 7095826 w 10032639"/>
                <a:gd name="connsiteY3565" fmla="*/ 1117377 h 2801577"/>
                <a:gd name="connsiteX3566" fmla="*/ 7104466 w 10032639"/>
                <a:gd name="connsiteY3566" fmla="*/ 1108738 h 2801577"/>
                <a:gd name="connsiteX3567" fmla="*/ 7114907 w 10032639"/>
                <a:gd name="connsiteY3567" fmla="*/ 1101899 h 2801577"/>
                <a:gd name="connsiteX3568" fmla="*/ 7128587 w 10032639"/>
                <a:gd name="connsiteY3568" fmla="*/ 1096500 h 2801577"/>
                <a:gd name="connsiteX3569" fmla="*/ 7142628 w 10032639"/>
                <a:gd name="connsiteY3569" fmla="*/ 1087861 h 2801577"/>
                <a:gd name="connsiteX3570" fmla="*/ 7142628 w 10032639"/>
                <a:gd name="connsiteY3570" fmla="*/ 1086061 h 2801577"/>
                <a:gd name="connsiteX3571" fmla="*/ 7137227 w 10032639"/>
                <a:gd name="connsiteY3571" fmla="*/ 1077422 h 2801577"/>
                <a:gd name="connsiteX3572" fmla="*/ 7132187 w 10032639"/>
                <a:gd name="connsiteY3572" fmla="*/ 1066983 h 2801577"/>
                <a:gd name="connsiteX3573" fmla="*/ 8893396 w 10032639"/>
                <a:gd name="connsiteY3573" fmla="*/ 1059221 h 2801577"/>
                <a:gd name="connsiteX3574" fmla="*/ 8794738 w 10032639"/>
                <a:gd name="connsiteY3574" fmla="*/ 1126920 h 2801577"/>
                <a:gd name="connsiteX3575" fmla="*/ 8692840 w 10032639"/>
                <a:gd name="connsiteY3575" fmla="*/ 1199661 h 2801577"/>
                <a:gd name="connsiteX3576" fmla="*/ 8469240 w 10032639"/>
                <a:gd name="connsiteY3576" fmla="*/ 1362428 h 2801577"/>
                <a:gd name="connsiteX3577" fmla="*/ 8482923 w 10032639"/>
                <a:gd name="connsiteY3577" fmla="*/ 1357386 h 2801577"/>
                <a:gd name="connsiteX3578" fmla="*/ 8493364 w 10032639"/>
                <a:gd name="connsiteY3578" fmla="*/ 1353785 h 2801577"/>
                <a:gd name="connsiteX3579" fmla="*/ 8505607 w 10032639"/>
                <a:gd name="connsiteY3579" fmla="*/ 1346943 h 2801577"/>
                <a:gd name="connsiteX3580" fmla="*/ 8519649 w 10032639"/>
                <a:gd name="connsiteY3580" fmla="*/ 1338301 h 2801577"/>
                <a:gd name="connsiteX3581" fmla="*/ 8524690 w 10032639"/>
                <a:gd name="connsiteY3581" fmla="*/ 1334700 h 2801577"/>
                <a:gd name="connsiteX3582" fmla="*/ 8531531 w 10032639"/>
                <a:gd name="connsiteY3582" fmla="*/ 1332899 h 2801577"/>
                <a:gd name="connsiteX3583" fmla="*/ 8538732 w 10032639"/>
                <a:gd name="connsiteY3583" fmla="*/ 1331099 h 2801577"/>
                <a:gd name="connsiteX3584" fmla="*/ 8545574 w 10032639"/>
                <a:gd name="connsiteY3584" fmla="*/ 1326057 h 2801577"/>
                <a:gd name="connsiteX3585" fmla="*/ 8545574 w 10032639"/>
                <a:gd name="connsiteY3585" fmla="*/ 1320656 h 2801577"/>
                <a:gd name="connsiteX3586" fmla="*/ 8548814 w 10032639"/>
                <a:gd name="connsiteY3586" fmla="*/ 1317415 h 2801577"/>
                <a:gd name="connsiteX3587" fmla="*/ 8554215 w 10032639"/>
                <a:gd name="connsiteY3587" fmla="*/ 1310213 h 2801577"/>
                <a:gd name="connsiteX3588" fmla="*/ 8557456 w 10032639"/>
                <a:gd name="connsiteY3588" fmla="*/ 1306972 h 2801577"/>
                <a:gd name="connsiteX3589" fmla="*/ 8561056 w 10032639"/>
                <a:gd name="connsiteY3589" fmla="*/ 1305171 h 2801577"/>
                <a:gd name="connsiteX3590" fmla="*/ 8567898 w 10032639"/>
                <a:gd name="connsiteY3590" fmla="*/ 1303371 h 2801577"/>
                <a:gd name="connsiteX3591" fmla="*/ 8573299 w 10032639"/>
                <a:gd name="connsiteY3591" fmla="*/ 1296529 h 2801577"/>
                <a:gd name="connsiteX3592" fmla="*/ 8578340 w 10032639"/>
                <a:gd name="connsiteY3592" fmla="*/ 1291127 h 2801577"/>
                <a:gd name="connsiteX3593" fmla="*/ 8590582 w 10032639"/>
                <a:gd name="connsiteY3593" fmla="*/ 1279244 h 2801577"/>
                <a:gd name="connsiteX3594" fmla="*/ 8602464 w 10032639"/>
                <a:gd name="connsiteY3594" fmla="*/ 1272402 h 2801577"/>
                <a:gd name="connsiteX3595" fmla="*/ 8614706 w 10032639"/>
                <a:gd name="connsiteY3595" fmla="*/ 1267000 h 2801577"/>
                <a:gd name="connsiteX3596" fmla="*/ 8621547 w 10032639"/>
                <a:gd name="connsiteY3596" fmla="*/ 1263760 h 2801577"/>
                <a:gd name="connsiteX3597" fmla="*/ 8626588 w 10032639"/>
                <a:gd name="connsiteY3597" fmla="*/ 1261959 h 2801577"/>
                <a:gd name="connsiteX3598" fmla="*/ 8640631 w 10032639"/>
                <a:gd name="connsiteY3598" fmla="*/ 1256557 h 2801577"/>
                <a:gd name="connsiteX3599" fmla="*/ 8647472 w 10032639"/>
                <a:gd name="connsiteY3599" fmla="*/ 1253317 h 2801577"/>
                <a:gd name="connsiteX3600" fmla="*/ 8654673 w 10032639"/>
                <a:gd name="connsiteY3600" fmla="*/ 1247915 h 2801577"/>
                <a:gd name="connsiteX3601" fmla="*/ 8673757 w 10032639"/>
                <a:gd name="connsiteY3601" fmla="*/ 1229190 h 2801577"/>
                <a:gd name="connsiteX3602" fmla="*/ 8720205 w 10032639"/>
                <a:gd name="connsiteY3602" fmla="*/ 1192819 h 2801577"/>
                <a:gd name="connsiteX3603" fmla="*/ 8728846 w 10032639"/>
                <a:gd name="connsiteY3603" fmla="*/ 1185617 h 2801577"/>
                <a:gd name="connsiteX3604" fmla="*/ 8741089 w 10032639"/>
                <a:gd name="connsiteY3604" fmla="*/ 1180576 h 2801577"/>
                <a:gd name="connsiteX3605" fmla="*/ 8752971 w 10032639"/>
                <a:gd name="connsiteY3605" fmla="*/ 1173734 h 2801577"/>
                <a:gd name="connsiteX3606" fmla="*/ 8768813 w 10032639"/>
                <a:gd name="connsiteY3606" fmla="*/ 1170133 h 2801577"/>
                <a:gd name="connsiteX3607" fmla="*/ 8772054 w 10032639"/>
                <a:gd name="connsiteY3607" fmla="*/ 1159690 h 2801577"/>
                <a:gd name="connsiteX3608" fmla="*/ 8775655 w 10032639"/>
                <a:gd name="connsiteY3608" fmla="*/ 1151047 h 2801577"/>
                <a:gd name="connsiteX3609" fmla="*/ 8780696 w 10032639"/>
                <a:gd name="connsiteY3609" fmla="*/ 1144205 h 2801577"/>
                <a:gd name="connsiteX3610" fmla="*/ 8787897 w 10032639"/>
                <a:gd name="connsiteY3610" fmla="*/ 1138804 h 2801577"/>
                <a:gd name="connsiteX3611" fmla="*/ 8806980 w 10032639"/>
                <a:gd name="connsiteY3611" fmla="*/ 1126920 h 2801577"/>
                <a:gd name="connsiteX3612" fmla="*/ 8826064 w 10032639"/>
                <a:gd name="connsiteY3612" fmla="*/ 1112876 h 2801577"/>
                <a:gd name="connsiteX3613" fmla="*/ 8846587 w 10032639"/>
                <a:gd name="connsiteY3613" fmla="*/ 1099192 h 2801577"/>
                <a:gd name="connsiteX3614" fmla="*/ 8865671 w 10032639"/>
                <a:gd name="connsiteY3614" fmla="*/ 1083708 h 2801577"/>
                <a:gd name="connsiteX3615" fmla="*/ 4613178 w 10032639"/>
                <a:gd name="connsiteY3615" fmla="*/ 1058635 h 2801577"/>
                <a:gd name="connsiteX3616" fmla="*/ 4595897 w 10032639"/>
                <a:gd name="connsiteY3616" fmla="*/ 1070875 h 2801577"/>
                <a:gd name="connsiteX3617" fmla="*/ 4599137 w 10032639"/>
                <a:gd name="connsiteY3617" fmla="*/ 1070875 h 2801577"/>
                <a:gd name="connsiteX3618" fmla="*/ 4606338 w 10032639"/>
                <a:gd name="connsiteY3618" fmla="*/ 1065835 h 2801577"/>
                <a:gd name="connsiteX3619" fmla="*/ 5866750 w 10032639"/>
                <a:gd name="connsiteY3619" fmla="*/ 1056905 h 2801577"/>
                <a:gd name="connsiteX3620" fmla="*/ 5849469 w 10032639"/>
                <a:gd name="connsiteY3620" fmla="*/ 1066983 h 2801577"/>
                <a:gd name="connsiteX3621" fmla="*/ 5863149 w 10032639"/>
                <a:gd name="connsiteY3621" fmla="*/ 1061944 h 2801577"/>
                <a:gd name="connsiteX3622" fmla="*/ 8239159 w 10032639"/>
                <a:gd name="connsiteY3622" fmla="*/ 1050578 h 2801577"/>
                <a:gd name="connsiteX3623" fmla="*/ 8204233 w 10032639"/>
                <a:gd name="connsiteY3623" fmla="*/ 1080107 h 2801577"/>
                <a:gd name="connsiteX3624" fmla="*/ 8169667 w 10032639"/>
                <a:gd name="connsiteY3624" fmla="*/ 1111436 h 2801577"/>
                <a:gd name="connsiteX3625" fmla="*/ 8178308 w 10032639"/>
                <a:gd name="connsiteY3625" fmla="*/ 1107835 h 2801577"/>
                <a:gd name="connsiteX3626" fmla="*/ 8186950 w 10032639"/>
                <a:gd name="connsiteY3626" fmla="*/ 1106034 h 2801577"/>
                <a:gd name="connsiteX3627" fmla="*/ 8190551 w 10032639"/>
                <a:gd name="connsiteY3627" fmla="*/ 1100993 h 2801577"/>
                <a:gd name="connsiteX3628" fmla="*/ 8193791 w 10032639"/>
                <a:gd name="connsiteY3628" fmla="*/ 1095591 h 2801577"/>
                <a:gd name="connsiteX3629" fmla="*/ 8197392 w 10032639"/>
                <a:gd name="connsiteY3629" fmla="*/ 1090550 h 2801577"/>
                <a:gd name="connsiteX3630" fmla="*/ 8204233 w 10032639"/>
                <a:gd name="connsiteY3630" fmla="*/ 1085508 h 2801577"/>
                <a:gd name="connsiteX3631" fmla="*/ 8212875 w 10032639"/>
                <a:gd name="connsiteY3631" fmla="*/ 1078306 h 2801577"/>
                <a:gd name="connsiteX3632" fmla="*/ 8225117 w 10032639"/>
                <a:gd name="connsiteY3632" fmla="*/ 1069664 h 2801577"/>
                <a:gd name="connsiteX3633" fmla="*/ 8244200 w 10032639"/>
                <a:gd name="connsiteY3633" fmla="*/ 1061021 h 2801577"/>
                <a:gd name="connsiteX3634" fmla="*/ 595344 w 10032639"/>
                <a:gd name="connsiteY3634" fmla="*/ 1028673 h 2801577"/>
                <a:gd name="connsiteX3635" fmla="*/ 557190 w 10032639"/>
                <a:gd name="connsiteY3635" fmla="*/ 1050997 h 2801577"/>
                <a:gd name="connsiteX3636" fmla="*/ 526235 w 10032639"/>
                <a:gd name="connsiteY3636" fmla="*/ 1070079 h 2801577"/>
                <a:gd name="connsiteX3637" fmla="*/ 489881 w 10032639"/>
                <a:gd name="connsiteY3637" fmla="*/ 1096003 h 2801577"/>
                <a:gd name="connsiteX3638" fmla="*/ 472604 w 10032639"/>
                <a:gd name="connsiteY3638" fmla="*/ 1110045 h 2801577"/>
                <a:gd name="connsiteX3639" fmla="*/ 465405 w 10032639"/>
                <a:gd name="connsiteY3639" fmla="*/ 1116886 h 2801577"/>
                <a:gd name="connsiteX3640" fmla="*/ 460365 w 10032639"/>
                <a:gd name="connsiteY3640" fmla="*/ 1125528 h 2801577"/>
                <a:gd name="connsiteX3641" fmla="*/ 474043 w 10032639"/>
                <a:gd name="connsiteY3641" fmla="*/ 1115086 h 2801577"/>
                <a:gd name="connsiteX3642" fmla="*/ 481242 w 10032639"/>
                <a:gd name="connsiteY3642" fmla="*/ 1108245 h 2801577"/>
                <a:gd name="connsiteX3643" fmla="*/ 489881 w 10032639"/>
                <a:gd name="connsiteY3643" fmla="*/ 1103204 h 2801577"/>
                <a:gd name="connsiteX3644" fmla="*/ 498519 w 10032639"/>
                <a:gd name="connsiteY3644" fmla="*/ 1099604 h 2801577"/>
                <a:gd name="connsiteX3645" fmla="*/ 508598 w 10032639"/>
                <a:gd name="connsiteY3645" fmla="*/ 1097804 h 2801577"/>
                <a:gd name="connsiteX3646" fmla="*/ 510397 w 10032639"/>
                <a:gd name="connsiteY3646" fmla="*/ 1090963 h 2801577"/>
                <a:gd name="connsiteX3647" fmla="*/ 515797 w 10032639"/>
                <a:gd name="connsiteY3647" fmla="*/ 1084122 h 2801577"/>
                <a:gd name="connsiteX3648" fmla="*/ 529474 w 10032639"/>
                <a:gd name="connsiteY3648" fmla="*/ 1070079 h 2801577"/>
                <a:gd name="connsiteX3649" fmla="*/ 538113 w 10032639"/>
                <a:gd name="connsiteY3649" fmla="*/ 1071880 h 2801577"/>
                <a:gd name="connsiteX3650" fmla="*/ 545312 w 10032639"/>
                <a:gd name="connsiteY3650" fmla="*/ 1073680 h 2801577"/>
                <a:gd name="connsiteX3651" fmla="*/ 552151 w 10032639"/>
                <a:gd name="connsiteY3651" fmla="*/ 1071880 h 2801577"/>
                <a:gd name="connsiteX3652" fmla="*/ 558990 w 10032639"/>
                <a:gd name="connsiteY3652" fmla="*/ 1068279 h 2801577"/>
                <a:gd name="connsiteX3653" fmla="*/ 564389 w 10032639"/>
                <a:gd name="connsiteY3653" fmla="*/ 1063238 h 2801577"/>
                <a:gd name="connsiteX3654" fmla="*/ 581666 w 10032639"/>
                <a:gd name="connsiteY3654" fmla="*/ 1042355 h 2801577"/>
                <a:gd name="connsiteX3655" fmla="*/ 9418009 w 10032639"/>
                <a:gd name="connsiteY3655" fmla="*/ 1024651 h 2801577"/>
                <a:gd name="connsiteX3656" fmla="*/ 9321152 w 10032639"/>
                <a:gd name="connsiteY3656" fmla="*/ 1109635 h 2801577"/>
                <a:gd name="connsiteX3657" fmla="*/ 9225735 w 10032639"/>
                <a:gd name="connsiteY3657" fmla="*/ 1192819 h 2801577"/>
                <a:gd name="connsiteX3658" fmla="*/ 9128878 w 10032639"/>
                <a:gd name="connsiteY3658" fmla="*/ 1273842 h 2801577"/>
                <a:gd name="connsiteX3659" fmla="*/ 9032021 w 10032639"/>
                <a:gd name="connsiteY3659" fmla="*/ 1351985 h 2801577"/>
                <a:gd name="connsiteX3660" fmla="*/ 9038862 w 10032639"/>
                <a:gd name="connsiteY3660" fmla="*/ 1367469 h 2801577"/>
                <a:gd name="connsiteX3661" fmla="*/ 9043903 w 10032639"/>
                <a:gd name="connsiteY3661" fmla="*/ 1379713 h 2801577"/>
                <a:gd name="connsiteX3662" fmla="*/ 9070187 w 10032639"/>
                <a:gd name="connsiteY3662" fmla="*/ 1358827 h 2801577"/>
                <a:gd name="connsiteX3663" fmla="*/ 9094312 w 10032639"/>
                <a:gd name="connsiteY3663" fmla="*/ 1339741 h 2801577"/>
                <a:gd name="connsiteX3664" fmla="*/ 9116996 w 10032639"/>
                <a:gd name="connsiteY3664" fmla="*/ 1320656 h 2801577"/>
                <a:gd name="connsiteX3665" fmla="*/ 9135719 w 10032639"/>
                <a:gd name="connsiteY3665" fmla="*/ 1301570 h 2801577"/>
                <a:gd name="connsiteX3666" fmla="*/ 9178927 w 10032639"/>
                <a:gd name="connsiteY3666" fmla="*/ 1267000 h 2801577"/>
                <a:gd name="connsiteX3667" fmla="*/ 9227535 w 10032639"/>
                <a:gd name="connsiteY3667" fmla="*/ 1230630 h 2801577"/>
                <a:gd name="connsiteX3668" fmla="*/ 9227535 w 10032639"/>
                <a:gd name="connsiteY3668" fmla="*/ 1229190 h 2801577"/>
                <a:gd name="connsiteX3669" fmla="*/ 9227535 w 10032639"/>
                <a:gd name="connsiteY3669" fmla="*/ 1222348 h 2801577"/>
                <a:gd name="connsiteX3670" fmla="*/ 9232936 w 10032639"/>
                <a:gd name="connsiteY3670" fmla="*/ 1216946 h 2801577"/>
                <a:gd name="connsiteX3671" fmla="*/ 9236177 w 10032639"/>
                <a:gd name="connsiteY3671" fmla="*/ 1213345 h 2801577"/>
                <a:gd name="connsiteX3672" fmla="*/ 9243378 w 10032639"/>
                <a:gd name="connsiteY3672" fmla="*/ 1211905 h 2801577"/>
                <a:gd name="connsiteX3673" fmla="*/ 9239777 w 10032639"/>
                <a:gd name="connsiteY3673" fmla="*/ 1201462 h 2801577"/>
                <a:gd name="connsiteX3674" fmla="*/ 9252020 w 10032639"/>
                <a:gd name="connsiteY3674" fmla="*/ 1196060 h 2801577"/>
                <a:gd name="connsiteX3675" fmla="*/ 9270743 w 10032639"/>
                <a:gd name="connsiteY3675" fmla="*/ 1184177 h 2801577"/>
                <a:gd name="connsiteX3676" fmla="*/ 9286586 w 10032639"/>
                <a:gd name="connsiteY3676" fmla="*/ 1171933 h 2801577"/>
                <a:gd name="connsiteX3677" fmla="*/ 9300268 w 10032639"/>
                <a:gd name="connsiteY3677" fmla="*/ 1156089 h 2801577"/>
                <a:gd name="connsiteX3678" fmla="*/ 9315751 w 10032639"/>
                <a:gd name="connsiteY3678" fmla="*/ 1137003 h 2801577"/>
                <a:gd name="connsiteX3679" fmla="*/ 9327993 w 10032639"/>
                <a:gd name="connsiteY3679" fmla="*/ 1123319 h 2801577"/>
                <a:gd name="connsiteX3680" fmla="*/ 9343476 w 10032639"/>
                <a:gd name="connsiteY3680" fmla="*/ 1106034 h 2801577"/>
                <a:gd name="connsiteX3681" fmla="*/ 9352117 w 10032639"/>
                <a:gd name="connsiteY3681" fmla="*/ 1099192 h 2801577"/>
                <a:gd name="connsiteX3682" fmla="*/ 9359319 w 10032639"/>
                <a:gd name="connsiteY3682" fmla="*/ 1094151 h 2801577"/>
                <a:gd name="connsiteX3683" fmla="*/ 9367960 w 10032639"/>
                <a:gd name="connsiteY3683" fmla="*/ 1090550 h 2801577"/>
                <a:gd name="connsiteX3684" fmla="*/ 9376602 w 10032639"/>
                <a:gd name="connsiteY3684" fmla="*/ 1086949 h 2801577"/>
                <a:gd name="connsiteX3685" fmla="*/ 9379843 w 10032639"/>
                <a:gd name="connsiteY3685" fmla="*/ 1076866 h 2801577"/>
                <a:gd name="connsiteX3686" fmla="*/ 9385243 w 10032639"/>
                <a:gd name="connsiteY3686" fmla="*/ 1066423 h 2801577"/>
                <a:gd name="connsiteX3687" fmla="*/ 9392085 w 10032639"/>
                <a:gd name="connsiteY3687" fmla="*/ 1059221 h 2801577"/>
                <a:gd name="connsiteX3688" fmla="*/ 9397486 w 10032639"/>
                <a:gd name="connsiteY3688" fmla="*/ 1052379 h 2801577"/>
                <a:gd name="connsiteX3689" fmla="*/ 9404327 w 10032639"/>
                <a:gd name="connsiteY3689" fmla="*/ 1047338 h 2801577"/>
                <a:gd name="connsiteX3690" fmla="*/ 9409368 w 10032639"/>
                <a:gd name="connsiteY3690" fmla="*/ 1041936 h 2801577"/>
                <a:gd name="connsiteX3691" fmla="*/ 9412968 w 10032639"/>
                <a:gd name="connsiteY3691" fmla="*/ 1035094 h 2801577"/>
                <a:gd name="connsiteX3692" fmla="*/ 9416209 w 10032639"/>
                <a:gd name="connsiteY3692" fmla="*/ 1028252 h 2801577"/>
                <a:gd name="connsiteX3693" fmla="*/ 1218403 w 10032639"/>
                <a:gd name="connsiteY3693" fmla="*/ 1019672 h 2801577"/>
                <a:gd name="connsiteX3694" fmla="*/ 1202926 w 10032639"/>
                <a:gd name="connsiteY3694" fmla="*/ 1028673 h 2801577"/>
                <a:gd name="connsiteX3695" fmla="*/ 1188888 w 10032639"/>
                <a:gd name="connsiteY3695" fmla="*/ 1038755 h 2801577"/>
                <a:gd name="connsiteX3696" fmla="*/ 1177010 w 10032639"/>
                <a:gd name="connsiteY3696" fmla="*/ 1049196 h 2801577"/>
                <a:gd name="connsiteX3697" fmla="*/ 1162972 w 10032639"/>
                <a:gd name="connsiteY3697" fmla="*/ 1059638 h 2801577"/>
                <a:gd name="connsiteX3698" fmla="*/ 1177010 w 10032639"/>
                <a:gd name="connsiteY3698" fmla="*/ 1052797 h 2801577"/>
                <a:gd name="connsiteX3699" fmla="*/ 1190688 w 10032639"/>
                <a:gd name="connsiteY3699" fmla="*/ 1044156 h 2801577"/>
                <a:gd name="connsiteX3700" fmla="*/ 1216604 w 10032639"/>
                <a:gd name="connsiteY3700" fmla="*/ 1021472 h 2801577"/>
                <a:gd name="connsiteX3701" fmla="*/ 1220203 w 10032639"/>
                <a:gd name="connsiteY3701" fmla="*/ 1019672 h 2801577"/>
                <a:gd name="connsiteX3702" fmla="*/ 8938404 w 10032639"/>
                <a:gd name="connsiteY3702" fmla="*/ 1017809 h 2801577"/>
                <a:gd name="connsiteX3703" fmla="*/ 8936603 w 10032639"/>
                <a:gd name="connsiteY3703" fmla="*/ 1024651 h 2801577"/>
                <a:gd name="connsiteX3704" fmla="*/ 8940204 w 10032639"/>
                <a:gd name="connsiteY3704" fmla="*/ 1022851 h 2801577"/>
                <a:gd name="connsiteX3705" fmla="*/ 4213202 w 10032639"/>
                <a:gd name="connsiteY3705" fmla="*/ 1010039 h 2801577"/>
                <a:gd name="connsiteX3706" fmla="*/ 4211402 w 10032639"/>
                <a:gd name="connsiteY3706" fmla="*/ 1011839 h 2801577"/>
                <a:gd name="connsiteX3707" fmla="*/ 4194121 w 10032639"/>
                <a:gd name="connsiteY3707" fmla="*/ 1030917 h 2801577"/>
                <a:gd name="connsiteX3708" fmla="*/ 4178641 w 10032639"/>
                <a:gd name="connsiteY3708" fmla="*/ 1046756 h 2801577"/>
                <a:gd name="connsiteX3709" fmla="*/ 4162800 w 10032639"/>
                <a:gd name="connsiteY3709" fmla="*/ 1060435 h 2801577"/>
                <a:gd name="connsiteX3710" fmla="*/ 4166400 w 10032639"/>
                <a:gd name="connsiteY3710" fmla="*/ 1060435 h 2801577"/>
                <a:gd name="connsiteX3711" fmla="*/ 4170000 w 10032639"/>
                <a:gd name="connsiteY3711" fmla="*/ 1060435 h 2801577"/>
                <a:gd name="connsiteX3712" fmla="*/ 4175041 w 10032639"/>
                <a:gd name="connsiteY3712" fmla="*/ 1057196 h 2801577"/>
                <a:gd name="connsiteX3713" fmla="*/ 4180441 w 10032639"/>
                <a:gd name="connsiteY3713" fmla="*/ 1048196 h 2801577"/>
                <a:gd name="connsiteX3714" fmla="*/ 4189081 w 10032639"/>
                <a:gd name="connsiteY3714" fmla="*/ 1037757 h 2801577"/>
                <a:gd name="connsiteX3715" fmla="*/ 4195921 w 10032639"/>
                <a:gd name="connsiteY3715" fmla="*/ 1030917 h 2801577"/>
                <a:gd name="connsiteX3716" fmla="*/ 4204562 w 10032639"/>
                <a:gd name="connsiteY3716" fmla="*/ 1025878 h 2801577"/>
                <a:gd name="connsiteX3717" fmla="*/ 4213202 w 10032639"/>
                <a:gd name="connsiteY3717" fmla="*/ 1020478 h 2801577"/>
                <a:gd name="connsiteX3718" fmla="*/ 4213202 w 10032639"/>
                <a:gd name="connsiteY3718" fmla="*/ 1013638 h 2801577"/>
                <a:gd name="connsiteX3719" fmla="*/ 9312150 w 10032639"/>
                <a:gd name="connsiteY3719" fmla="*/ 1009167 h 2801577"/>
                <a:gd name="connsiteX3720" fmla="*/ 9289827 w 10032639"/>
                <a:gd name="connsiteY3720" fmla="*/ 1026452 h 2801577"/>
                <a:gd name="connsiteX3721" fmla="*/ 9288026 w 10032639"/>
                <a:gd name="connsiteY3721" fmla="*/ 1028252 h 2801577"/>
                <a:gd name="connsiteX3722" fmla="*/ 9246619 w 10032639"/>
                <a:gd name="connsiteY3722" fmla="*/ 1064622 h 2801577"/>
                <a:gd name="connsiteX3723" fmla="*/ 9248419 w 10032639"/>
                <a:gd name="connsiteY3723" fmla="*/ 1066423 h 2801577"/>
                <a:gd name="connsiteX3724" fmla="*/ 9244818 w 10032639"/>
                <a:gd name="connsiteY3724" fmla="*/ 1064622 h 2801577"/>
                <a:gd name="connsiteX3725" fmla="*/ 9182527 w 10032639"/>
                <a:gd name="connsiteY3725" fmla="*/ 1118278 h 2801577"/>
                <a:gd name="connsiteX3726" fmla="*/ 9149761 w 10032639"/>
                <a:gd name="connsiteY3726" fmla="*/ 1144205 h 2801577"/>
                <a:gd name="connsiteX3727" fmla="*/ 9118436 w 10032639"/>
                <a:gd name="connsiteY3727" fmla="*/ 1168332 h 2801577"/>
                <a:gd name="connsiteX3728" fmla="*/ 9078829 w 10032639"/>
                <a:gd name="connsiteY3728" fmla="*/ 1197861 h 2801577"/>
                <a:gd name="connsiteX3729" fmla="*/ 9040662 w 10032639"/>
                <a:gd name="connsiteY3729" fmla="*/ 1229190 h 2801577"/>
                <a:gd name="connsiteX3730" fmla="*/ 9004295 w 10032639"/>
                <a:gd name="connsiteY3730" fmla="*/ 1261959 h 2801577"/>
                <a:gd name="connsiteX3731" fmla="*/ 8969729 w 10032639"/>
                <a:gd name="connsiteY3731" fmla="*/ 1292928 h 2801577"/>
                <a:gd name="connsiteX3732" fmla="*/ 8976571 w 10032639"/>
                <a:gd name="connsiteY3732" fmla="*/ 1298329 h 2801577"/>
                <a:gd name="connsiteX3733" fmla="*/ 8981971 w 10032639"/>
                <a:gd name="connsiteY3733" fmla="*/ 1305171 h 2801577"/>
                <a:gd name="connsiteX3734" fmla="*/ 8969729 w 10032639"/>
                <a:gd name="connsiteY3734" fmla="*/ 1317415 h 2801577"/>
                <a:gd name="connsiteX3735" fmla="*/ 8976571 w 10032639"/>
                <a:gd name="connsiteY3735" fmla="*/ 1313814 h 2801577"/>
                <a:gd name="connsiteX3736" fmla="*/ 8978371 w 10032639"/>
                <a:gd name="connsiteY3736" fmla="*/ 1308772 h 2801577"/>
                <a:gd name="connsiteX3737" fmla="*/ 8981971 w 10032639"/>
                <a:gd name="connsiteY3737" fmla="*/ 1305171 h 2801577"/>
                <a:gd name="connsiteX3738" fmla="*/ 8990253 w 10032639"/>
                <a:gd name="connsiteY3738" fmla="*/ 1301570 h 2801577"/>
                <a:gd name="connsiteX3739" fmla="*/ 8997454 w 10032639"/>
                <a:gd name="connsiteY3739" fmla="*/ 1289687 h 2801577"/>
                <a:gd name="connsiteX3740" fmla="*/ 9007536 w 10032639"/>
                <a:gd name="connsiteY3740" fmla="*/ 1277443 h 2801577"/>
                <a:gd name="connsiteX3741" fmla="*/ 9019778 w 10032639"/>
                <a:gd name="connsiteY3741" fmla="*/ 1268801 h 2801577"/>
                <a:gd name="connsiteX3742" fmla="*/ 9032021 w 10032639"/>
                <a:gd name="connsiteY3742" fmla="*/ 1261959 h 2801577"/>
                <a:gd name="connsiteX3743" fmla="*/ 9045703 w 10032639"/>
                <a:gd name="connsiteY3743" fmla="*/ 1255117 h 2801577"/>
                <a:gd name="connsiteX3744" fmla="*/ 9056145 w 10032639"/>
                <a:gd name="connsiteY3744" fmla="*/ 1247915 h 2801577"/>
                <a:gd name="connsiteX3745" fmla="*/ 9068387 w 10032639"/>
                <a:gd name="connsiteY3745" fmla="*/ 1239272 h 2801577"/>
                <a:gd name="connsiteX3746" fmla="*/ 9078829 w 10032639"/>
                <a:gd name="connsiteY3746" fmla="*/ 1229190 h 2801577"/>
                <a:gd name="connsiteX3747" fmla="*/ 9092511 w 10032639"/>
                <a:gd name="connsiteY3747" fmla="*/ 1215146 h 2801577"/>
                <a:gd name="connsiteX3748" fmla="*/ 9099713 w 10032639"/>
                <a:gd name="connsiteY3748" fmla="*/ 1206503 h 2801577"/>
                <a:gd name="connsiteX3749" fmla="*/ 9102953 w 10032639"/>
                <a:gd name="connsiteY3749" fmla="*/ 1201462 h 2801577"/>
                <a:gd name="connsiteX3750" fmla="*/ 9108354 w 10032639"/>
                <a:gd name="connsiteY3750" fmla="*/ 1192819 h 2801577"/>
                <a:gd name="connsiteX3751" fmla="*/ 9115195 w 10032639"/>
                <a:gd name="connsiteY3751" fmla="*/ 1187418 h 2801577"/>
                <a:gd name="connsiteX3752" fmla="*/ 9122037 w 10032639"/>
                <a:gd name="connsiteY3752" fmla="*/ 1185617 h 2801577"/>
                <a:gd name="connsiteX3753" fmla="*/ 9130678 w 10032639"/>
                <a:gd name="connsiteY3753" fmla="*/ 1184177 h 2801577"/>
                <a:gd name="connsiteX3754" fmla="*/ 9132478 w 10032639"/>
                <a:gd name="connsiteY3754" fmla="*/ 1176975 h 2801577"/>
                <a:gd name="connsiteX3755" fmla="*/ 9134279 w 10032639"/>
                <a:gd name="connsiteY3755" fmla="*/ 1173734 h 2801577"/>
                <a:gd name="connsiteX3756" fmla="*/ 9137519 w 10032639"/>
                <a:gd name="connsiteY3756" fmla="*/ 1170133 h 2801577"/>
                <a:gd name="connsiteX3757" fmla="*/ 9146161 w 10032639"/>
                <a:gd name="connsiteY3757" fmla="*/ 1168332 h 2801577"/>
                <a:gd name="connsiteX3758" fmla="*/ 9167045 w 10032639"/>
                <a:gd name="connsiteY3758" fmla="*/ 1152848 h 2801577"/>
                <a:gd name="connsiteX3759" fmla="*/ 9186128 w 10032639"/>
                <a:gd name="connsiteY3759" fmla="*/ 1137003 h 2801577"/>
                <a:gd name="connsiteX3760" fmla="*/ 9201611 w 10032639"/>
                <a:gd name="connsiteY3760" fmla="*/ 1121519 h 2801577"/>
                <a:gd name="connsiteX3761" fmla="*/ 9215653 w 10032639"/>
                <a:gd name="connsiteY3761" fmla="*/ 1104234 h 2801577"/>
                <a:gd name="connsiteX3762" fmla="*/ 9232936 w 10032639"/>
                <a:gd name="connsiteY3762" fmla="*/ 1083708 h 2801577"/>
                <a:gd name="connsiteX3763" fmla="*/ 9252020 w 10032639"/>
                <a:gd name="connsiteY3763" fmla="*/ 1066423 h 2801577"/>
                <a:gd name="connsiteX3764" fmla="*/ 9274344 w 10032639"/>
                <a:gd name="connsiteY3764" fmla="*/ 1050578 h 2801577"/>
                <a:gd name="connsiteX3765" fmla="*/ 9296668 w 10032639"/>
                <a:gd name="connsiteY3765" fmla="*/ 1040135 h 2801577"/>
                <a:gd name="connsiteX3766" fmla="*/ 9296668 w 10032639"/>
                <a:gd name="connsiteY3766" fmla="*/ 1038335 h 2801577"/>
                <a:gd name="connsiteX3767" fmla="*/ 9302069 w 10032639"/>
                <a:gd name="connsiteY3767" fmla="*/ 1026452 h 2801577"/>
                <a:gd name="connsiteX3768" fmla="*/ 9305309 w 10032639"/>
                <a:gd name="connsiteY3768" fmla="*/ 1022851 h 2801577"/>
                <a:gd name="connsiteX3769" fmla="*/ 9308910 w 10032639"/>
                <a:gd name="connsiteY3769" fmla="*/ 1016009 h 2801577"/>
                <a:gd name="connsiteX3770" fmla="*/ 2381736 w 10032639"/>
                <a:gd name="connsiteY3770" fmla="*/ 1000949 h 2801577"/>
                <a:gd name="connsiteX3771" fmla="*/ 2365899 w 10032639"/>
                <a:gd name="connsiteY3771" fmla="*/ 1009590 h 2801577"/>
                <a:gd name="connsiteX3772" fmla="*/ 2359060 w 10032639"/>
                <a:gd name="connsiteY3772" fmla="*/ 1012831 h 2801577"/>
                <a:gd name="connsiteX3773" fmla="*/ 2352221 w 10032639"/>
                <a:gd name="connsiteY3773" fmla="*/ 1016431 h 2801577"/>
                <a:gd name="connsiteX3774" fmla="*/ 2369498 w 10032639"/>
                <a:gd name="connsiteY3774" fmla="*/ 1007790 h 2801577"/>
                <a:gd name="connsiteX3775" fmla="*/ 4692741 w 10032639"/>
                <a:gd name="connsiteY3775" fmla="*/ 991320 h 2801577"/>
                <a:gd name="connsiteX3776" fmla="*/ 4687341 w 10032639"/>
                <a:gd name="connsiteY3776" fmla="*/ 996360 h 2801577"/>
                <a:gd name="connsiteX3777" fmla="*/ 4689141 w 10032639"/>
                <a:gd name="connsiteY3777" fmla="*/ 996360 h 2801577"/>
                <a:gd name="connsiteX3778" fmla="*/ 844784 w 10032639"/>
                <a:gd name="connsiteY3778" fmla="*/ 988707 h 2801577"/>
                <a:gd name="connsiteX3779" fmla="*/ 822107 w 10032639"/>
                <a:gd name="connsiteY3779" fmla="*/ 1002389 h 2801577"/>
                <a:gd name="connsiteX3780" fmla="*/ 797991 w 10032639"/>
                <a:gd name="connsiteY3780" fmla="*/ 1016431 h 2801577"/>
                <a:gd name="connsiteX3781" fmla="*/ 796191 w 10032639"/>
                <a:gd name="connsiteY3781" fmla="*/ 1016431 h 2801577"/>
                <a:gd name="connsiteX3782" fmla="*/ 769916 w 10032639"/>
                <a:gd name="connsiteY3782" fmla="*/ 1030114 h 2801577"/>
                <a:gd name="connsiteX3783" fmla="*/ 744360 w 10032639"/>
                <a:gd name="connsiteY3783" fmla="*/ 1045956 h 2801577"/>
                <a:gd name="connsiteX3784" fmla="*/ 721683 w 10032639"/>
                <a:gd name="connsiteY3784" fmla="*/ 1058198 h 2801577"/>
                <a:gd name="connsiteX3785" fmla="*/ 655814 w 10032639"/>
                <a:gd name="connsiteY3785" fmla="*/ 1103204 h 2801577"/>
                <a:gd name="connsiteX3786" fmla="*/ 648975 w 10032639"/>
                <a:gd name="connsiteY3786" fmla="*/ 1108245 h 2801577"/>
                <a:gd name="connsiteX3787" fmla="*/ 619460 w 10032639"/>
                <a:gd name="connsiteY3787" fmla="*/ 1130568 h 2801577"/>
                <a:gd name="connsiteX3788" fmla="*/ 605782 w 10032639"/>
                <a:gd name="connsiteY3788" fmla="*/ 1142810 h 2801577"/>
                <a:gd name="connsiteX3789" fmla="*/ 595344 w 10032639"/>
                <a:gd name="connsiteY3789" fmla="*/ 1153252 h 2801577"/>
                <a:gd name="connsiteX3790" fmla="*/ 595344 w 10032639"/>
                <a:gd name="connsiteY3790" fmla="*/ 1155052 h 2801577"/>
                <a:gd name="connsiteX3791" fmla="*/ 610821 w 10032639"/>
                <a:gd name="connsiteY3791" fmla="*/ 1144611 h 2801577"/>
                <a:gd name="connsiteX3792" fmla="*/ 624859 w 10032639"/>
                <a:gd name="connsiteY3792" fmla="*/ 1135969 h 2801577"/>
                <a:gd name="connsiteX3793" fmla="*/ 655814 w 10032639"/>
                <a:gd name="connsiteY3793" fmla="*/ 1118687 h 2801577"/>
                <a:gd name="connsiteX3794" fmla="*/ 683529 w 10032639"/>
                <a:gd name="connsiteY3794" fmla="*/ 1103204 h 2801577"/>
                <a:gd name="connsiteX3795" fmla="*/ 713045 w 10032639"/>
                <a:gd name="connsiteY3795" fmla="*/ 1085922 h 2801577"/>
                <a:gd name="connsiteX3796" fmla="*/ 758038 w 10032639"/>
                <a:gd name="connsiteY3796" fmla="*/ 1059638 h 2801577"/>
                <a:gd name="connsiteX3797" fmla="*/ 797991 w 10032639"/>
                <a:gd name="connsiteY3797" fmla="*/ 1031914 h 2801577"/>
                <a:gd name="connsiteX3798" fmla="*/ 823907 w 10032639"/>
                <a:gd name="connsiteY3798" fmla="*/ 1011031 h 2801577"/>
                <a:gd name="connsiteX3799" fmla="*/ 834345 w 10032639"/>
                <a:gd name="connsiteY3799" fmla="*/ 1000949 h 2801577"/>
                <a:gd name="connsiteX3800" fmla="*/ 4571416 w 10032639"/>
                <a:gd name="connsiteY3800" fmla="*/ 982680 h 2801577"/>
                <a:gd name="connsiteX3801" fmla="*/ 4505894 w 10032639"/>
                <a:gd name="connsiteY3801" fmla="*/ 1034517 h 2801577"/>
                <a:gd name="connsiteX3802" fmla="*/ 4441811 w 10032639"/>
                <a:gd name="connsiteY3802" fmla="*/ 1086354 h 2801577"/>
                <a:gd name="connsiteX3803" fmla="*/ 4413730 w 10032639"/>
                <a:gd name="connsiteY3803" fmla="*/ 1109032 h 2801577"/>
                <a:gd name="connsiteX3804" fmla="*/ 4356848 w 10032639"/>
                <a:gd name="connsiteY3804" fmla="*/ 1157269 h 2801577"/>
                <a:gd name="connsiteX3805" fmla="*/ 4389609 w 10032639"/>
                <a:gd name="connsiteY3805" fmla="*/ 1139990 h 2801577"/>
                <a:gd name="connsiteX3806" fmla="*/ 4422370 w 10032639"/>
                <a:gd name="connsiteY3806" fmla="*/ 1119472 h 2801577"/>
                <a:gd name="connsiteX3807" fmla="*/ 4451892 w 10032639"/>
                <a:gd name="connsiteY3807" fmla="*/ 1094993 h 2801577"/>
                <a:gd name="connsiteX3808" fmla="*/ 4481413 w 10032639"/>
                <a:gd name="connsiteY3808" fmla="*/ 1067275 h 2801577"/>
                <a:gd name="connsiteX3809" fmla="*/ 4528215 w 10032639"/>
                <a:gd name="connsiteY3809" fmla="*/ 1022278 h 2801577"/>
                <a:gd name="connsiteX3810" fmla="*/ 3513394 w 10032639"/>
                <a:gd name="connsiteY3810" fmla="*/ 980066 h 2801577"/>
                <a:gd name="connsiteX3811" fmla="*/ 3511907 w 10032639"/>
                <a:gd name="connsiteY3811" fmla="*/ 981129 h 2801577"/>
                <a:gd name="connsiteX3812" fmla="*/ 3456163 w 10032639"/>
                <a:gd name="connsiteY3812" fmla="*/ 999149 h 2801577"/>
                <a:gd name="connsiteX3813" fmla="*/ 3322985 w 10032639"/>
                <a:gd name="connsiteY3813" fmla="*/ 1044156 h 2801577"/>
                <a:gd name="connsiteX3814" fmla="*/ 3314346 w 10032639"/>
                <a:gd name="connsiteY3814" fmla="*/ 1047756 h 2801577"/>
                <a:gd name="connsiteX3815" fmla="*/ 3191606 w 10032639"/>
                <a:gd name="connsiteY3815" fmla="*/ 1094563 h 2801577"/>
                <a:gd name="connsiteX3816" fmla="*/ 3077504 w 10032639"/>
                <a:gd name="connsiteY3816" fmla="*/ 1139210 h 2801577"/>
                <a:gd name="connsiteX3817" fmla="*/ 3027113 w 10032639"/>
                <a:gd name="connsiteY3817" fmla="*/ 1158293 h 2801577"/>
                <a:gd name="connsiteX3818" fmla="*/ 3014875 w 10032639"/>
                <a:gd name="connsiteY3818" fmla="*/ 1163693 h 2801577"/>
                <a:gd name="connsiteX3819" fmla="*/ 3016674 w 10032639"/>
                <a:gd name="connsiteY3819" fmla="*/ 1163693 h 2801577"/>
                <a:gd name="connsiteX3820" fmla="*/ 3030352 w 10032639"/>
                <a:gd name="connsiteY3820" fmla="*/ 1165134 h 2801577"/>
                <a:gd name="connsiteX3821" fmla="*/ 3042590 w 10032639"/>
                <a:gd name="connsiteY3821" fmla="*/ 1165134 h 2801577"/>
                <a:gd name="connsiteX3822" fmla="*/ 3056628 w 10032639"/>
                <a:gd name="connsiteY3822" fmla="*/ 1161893 h 2801577"/>
                <a:gd name="connsiteX3823" fmla="*/ 3070306 w 10032639"/>
                <a:gd name="connsiteY3823" fmla="*/ 1156492 h 2801577"/>
                <a:gd name="connsiteX3824" fmla="*/ 3096581 w 10032639"/>
                <a:gd name="connsiteY3824" fmla="*/ 1144611 h 2801577"/>
                <a:gd name="connsiteX3825" fmla="*/ 3123937 w 10032639"/>
                <a:gd name="connsiteY3825" fmla="*/ 1128768 h 2801577"/>
                <a:gd name="connsiteX3826" fmla="*/ 3144814 w 10032639"/>
                <a:gd name="connsiteY3826" fmla="*/ 1116886 h 2801577"/>
                <a:gd name="connsiteX3827" fmla="*/ 3163891 w 10032639"/>
                <a:gd name="connsiteY3827" fmla="*/ 1108245 h 2801577"/>
                <a:gd name="connsiteX3828" fmla="*/ 3188007 w 10032639"/>
                <a:gd name="connsiteY3828" fmla="*/ 1096003 h 2801577"/>
                <a:gd name="connsiteX3829" fmla="*/ 3202044 w 10032639"/>
                <a:gd name="connsiteY3829" fmla="*/ 1090963 h 2801577"/>
                <a:gd name="connsiteX3830" fmla="*/ 3217522 w 10032639"/>
                <a:gd name="connsiteY3830" fmla="*/ 1087362 h 2801577"/>
                <a:gd name="connsiteX3831" fmla="*/ 3253876 w 10032639"/>
                <a:gd name="connsiteY3831" fmla="*/ 1082321 h 2801577"/>
                <a:gd name="connsiteX3832" fmla="*/ 3255676 w 10032639"/>
                <a:gd name="connsiteY3832" fmla="*/ 1077281 h 2801577"/>
                <a:gd name="connsiteX3833" fmla="*/ 3260715 w 10032639"/>
                <a:gd name="connsiteY3833" fmla="*/ 1071880 h 2801577"/>
                <a:gd name="connsiteX3834" fmla="*/ 3266114 w 10032639"/>
                <a:gd name="connsiteY3834" fmla="*/ 1070079 h 2801577"/>
                <a:gd name="connsiteX3835" fmla="*/ 3271153 w 10032639"/>
                <a:gd name="connsiteY3835" fmla="*/ 1068279 h 2801577"/>
                <a:gd name="connsiteX3836" fmla="*/ 3271153 w 10032639"/>
                <a:gd name="connsiteY3836" fmla="*/ 1065039 h 2801577"/>
                <a:gd name="connsiteX3837" fmla="*/ 3286631 w 10032639"/>
                <a:gd name="connsiteY3837" fmla="*/ 1065039 h 2801577"/>
                <a:gd name="connsiteX3838" fmla="*/ 3293470 w 10032639"/>
                <a:gd name="connsiteY3838" fmla="*/ 1065039 h 2801577"/>
                <a:gd name="connsiteX3839" fmla="*/ 3298869 w 10032639"/>
                <a:gd name="connsiteY3839" fmla="*/ 1066839 h 2801577"/>
                <a:gd name="connsiteX3840" fmla="*/ 3303908 w 10032639"/>
                <a:gd name="connsiteY3840" fmla="*/ 1070079 h 2801577"/>
                <a:gd name="connsiteX3841" fmla="*/ 3310747 w 10032639"/>
                <a:gd name="connsiteY3841" fmla="*/ 1061438 h 2801577"/>
                <a:gd name="connsiteX3842" fmla="*/ 3317946 w 10032639"/>
                <a:gd name="connsiteY3842" fmla="*/ 1054597 h 2801577"/>
                <a:gd name="connsiteX3843" fmla="*/ 3324784 w 10032639"/>
                <a:gd name="connsiteY3843" fmla="*/ 1047756 h 2801577"/>
                <a:gd name="connsiteX3844" fmla="*/ 3333423 w 10032639"/>
                <a:gd name="connsiteY3844" fmla="*/ 1042355 h 2801577"/>
                <a:gd name="connsiteX3845" fmla="*/ 3342062 w 10032639"/>
                <a:gd name="connsiteY3845" fmla="*/ 1038755 h 2801577"/>
                <a:gd name="connsiteX3846" fmla="*/ 3352500 w 10032639"/>
                <a:gd name="connsiteY3846" fmla="*/ 1035514 h 2801577"/>
                <a:gd name="connsiteX3847" fmla="*/ 3362939 w 10032639"/>
                <a:gd name="connsiteY3847" fmla="*/ 1033714 h 2801577"/>
                <a:gd name="connsiteX3848" fmla="*/ 3373377 w 10032639"/>
                <a:gd name="connsiteY3848" fmla="*/ 1033714 h 2801577"/>
                <a:gd name="connsiteX3849" fmla="*/ 3390654 w 10032639"/>
                <a:gd name="connsiteY3849" fmla="*/ 1033714 h 2801577"/>
                <a:gd name="connsiteX3850" fmla="*/ 3404332 w 10032639"/>
                <a:gd name="connsiteY3850" fmla="*/ 1031914 h 2801577"/>
                <a:gd name="connsiteX3851" fmla="*/ 3418369 w 10032639"/>
                <a:gd name="connsiteY3851" fmla="*/ 1028673 h 2801577"/>
                <a:gd name="connsiteX3852" fmla="*/ 3428448 w 10032639"/>
                <a:gd name="connsiteY3852" fmla="*/ 1023273 h 2801577"/>
                <a:gd name="connsiteX3853" fmla="*/ 3435647 w 10032639"/>
                <a:gd name="connsiteY3853" fmla="*/ 1019672 h 2801577"/>
                <a:gd name="connsiteX3854" fmla="*/ 3440686 w 10032639"/>
                <a:gd name="connsiteY3854" fmla="*/ 1018232 h 2801577"/>
                <a:gd name="connsiteX3855" fmla="*/ 3446085 w 10032639"/>
                <a:gd name="connsiteY3855" fmla="*/ 1009590 h 2801577"/>
                <a:gd name="connsiteX3856" fmla="*/ 3451124 w 10032639"/>
                <a:gd name="connsiteY3856" fmla="*/ 1004190 h 2801577"/>
                <a:gd name="connsiteX3857" fmla="*/ 3456163 w 10032639"/>
                <a:gd name="connsiteY3857" fmla="*/ 999149 h 2801577"/>
                <a:gd name="connsiteX3858" fmla="*/ 3461563 w 10032639"/>
                <a:gd name="connsiteY3858" fmla="*/ 999149 h 2801577"/>
                <a:gd name="connsiteX3859" fmla="*/ 3472001 w 10032639"/>
                <a:gd name="connsiteY3859" fmla="*/ 999149 h 2801577"/>
                <a:gd name="connsiteX3860" fmla="*/ 3478840 w 10032639"/>
                <a:gd name="connsiteY3860" fmla="*/ 1000949 h 2801577"/>
                <a:gd name="connsiteX3861" fmla="*/ 3485679 w 10032639"/>
                <a:gd name="connsiteY3861" fmla="*/ 1004190 h 2801577"/>
                <a:gd name="connsiteX3862" fmla="*/ 3489278 w 10032639"/>
                <a:gd name="connsiteY3862" fmla="*/ 1000949 h 2801577"/>
                <a:gd name="connsiteX3863" fmla="*/ 3492877 w 10032639"/>
                <a:gd name="connsiteY3863" fmla="*/ 999149 h 2801577"/>
                <a:gd name="connsiteX3864" fmla="*/ 3494317 w 10032639"/>
                <a:gd name="connsiteY3864" fmla="*/ 995548 h 2801577"/>
                <a:gd name="connsiteX3865" fmla="*/ 3497917 w 10032639"/>
                <a:gd name="connsiteY3865" fmla="*/ 992308 h 2801577"/>
                <a:gd name="connsiteX3866" fmla="*/ 3504756 w 10032639"/>
                <a:gd name="connsiteY3866" fmla="*/ 985107 h 2801577"/>
                <a:gd name="connsiteX3867" fmla="*/ 3508355 w 10032639"/>
                <a:gd name="connsiteY3867" fmla="*/ 983667 h 2801577"/>
                <a:gd name="connsiteX3868" fmla="*/ 3511907 w 10032639"/>
                <a:gd name="connsiteY3868" fmla="*/ 981129 h 2801577"/>
                <a:gd name="connsiteX3869" fmla="*/ 3515194 w 10032639"/>
                <a:gd name="connsiteY3869" fmla="*/ 980066 h 2801577"/>
                <a:gd name="connsiteX3870" fmla="*/ 6796297 w 10032639"/>
                <a:gd name="connsiteY3870" fmla="*/ 978795 h 2801577"/>
                <a:gd name="connsiteX3871" fmla="*/ 6764976 w 10032639"/>
                <a:gd name="connsiteY3871" fmla="*/ 999672 h 2801577"/>
                <a:gd name="connsiteX3872" fmla="*/ 6583531 w 10032639"/>
                <a:gd name="connsiteY3872" fmla="*/ 1122416 h 2801577"/>
                <a:gd name="connsiteX3873" fmla="*/ 6496768 w 10032639"/>
                <a:gd name="connsiteY3873" fmla="*/ 1179649 h 2801577"/>
                <a:gd name="connsiteX3874" fmla="*/ 6415406 w 10032639"/>
                <a:gd name="connsiteY3874" fmla="*/ 1231483 h 2801577"/>
                <a:gd name="connsiteX3875" fmla="*/ 6422246 w 10032639"/>
                <a:gd name="connsiteY3875" fmla="*/ 1229683 h 2801577"/>
                <a:gd name="connsiteX3876" fmla="*/ 6429446 w 10032639"/>
                <a:gd name="connsiteY3876" fmla="*/ 1229683 h 2801577"/>
                <a:gd name="connsiteX3877" fmla="*/ 6443127 w 10032639"/>
                <a:gd name="connsiteY3877" fmla="*/ 1231483 h 2801577"/>
                <a:gd name="connsiteX3878" fmla="*/ 6457167 w 10032639"/>
                <a:gd name="connsiteY3878" fmla="*/ 1233282 h 2801577"/>
                <a:gd name="connsiteX3879" fmla="*/ 6457167 w 10032639"/>
                <a:gd name="connsiteY3879" fmla="*/ 1235082 h 2801577"/>
                <a:gd name="connsiteX3880" fmla="*/ 6489928 w 10032639"/>
                <a:gd name="connsiteY3880" fmla="*/ 1207366 h 2801577"/>
                <a:gd name="connsiteX3881" fmla="*/ 6520889 w 10032639"/>
                <a:gd name="connsiteY3881" fmla="*/ 1183249 h 2801577"/>
                <a:gd name="connsiteX3882" fmla="*/ 6554010 w 10032639"/>
                <a:gd name="connsiteY3882" fmla="*/ 1162371 h 2801577"/>
                <a:gd name="connsiteX3883" fmla="*/ 6586771 w 10032639"/>
                <a:gd name="connsiteY3883" fmla="*/ 1143294 h 2801577"/>
                <a:gd name="connsiteX3884" fmla="*/ 6592171 w 10032639"/>
                <a:gd name="connsiteY3884" fmla="*/ 1134655 h 2801577"/>
                <a:gd name="connsiteX3885" fmla="*/ 6599011 w 10032639"/>
                <a:gd name="connsiteY3885" fmla="*/ 1124216 h 2801577"/>
                <a:gd name="connsiteX3886" fmla="*/ 6607652 w 10032639"/>
                <a:gd name="connsiteY3886" fmla="*/ 1115577 h 2801577"/>
                <a:gd name="connsiteX3887" fmla="*/ 6618092 w 10032639"/>
                <a:gd name="connsiteY3887" fmla="*/ 1108738 h 2801577"/>
                <a:gd name="connsiteX3888" fmla="*/ 6621332 w 10032639"/>
                <a:gd name="connsiteY3888" fmla="*/ 1106938 h 2801577"/>
                <a:gd name="connsiteX3889" fmla="*/ 6636813 w 10032639"/>
                <a:gd name="connsiteY3889" fmla="*/ 1101899 h 2801577"/>
                <a:gd name="connsiteX3890" fmla="*/ 6654093 w 10032639"/>
                <a:gd name="connsiteY3890" fmla="*/ 1098299 h 2801577"/>
                <a:gd name="connsiteX3891" fmla="*/ 6708095 w 10032639"/>
                <a:gd name="connsiteY3891" fmla="*/ 1044666 h 2801577"/>
                <a:gd name="connsiteX3892" fmla="*/ 6714935 w 10032639"/>
                <a:gd name="connsiteY3892" fmla="*/ 1039267 h 2801577"/>
                <a:gd name="connsiteX3893" fmla="*/ 6720335 w 10032639"/>
                <a:gd name="connsiteY3893" fmla="*/ 1037467 h 2801577"/>
                <a:gd name="connsiteX3894" fmla="*/ 6725375 w 10032639"/>
                <a:gd name="connsiteY3894" fmla="*/ 1037467 h 2801577"/>
                <a:gd name="connsiteX3895" fmla="*/ 6732215 w 10032639"/>
                <a:gd name="connsiteY3895" fmla="*/ 1039267 h 2801577"/>
                <a:gd name="connsiteX3896" fmla="*/ 6739056 w 10032639"/>
                <a:gd name="connsiteY3896" fmla="*/ 1028828 h 2801577"/>
                <a:gd name="connsiteX3897" fmla="*/ 6744456 w 10032639"/>
                <a:gd name="connsiteY3897" fmla="*/ 1021989 h 2801577"/>
                <a:gd name="connsiteX3898" fmla="*/ 6749496 w 10032639"/>
                <a:gd name="connsiteY3898" fmla="*/ 1016950 h 2801577"/>
                <a:gd name="connsiteX3899" fmla="*/ 6754896 w 10032639"/>
                <a:gd name="connsiteY3899" fmla="*/ 1013350 h 2801577"/>
                <a:gd name="connsiteX3900" fmla="*/ 6759936 w 10032639"/>
                <a:gd name="connsiteY3900" fmla="*/ 1011550 h 2801577"/>
                <a:gd name="connsiteX3901" fmla="*/ 6764976 w 10032639"/>
                <a:gd name="connsiteY3901" fmla="*/ 1006511 h 2801577"/>
                <a:gd name="connsiteX3902" fmla="*/ 6777217 w 10032639"/>
                <a:gd name="connsiteY3902" fmla="*/ 994273 h 2801577"/>
                <a:gd name="connsiteX3903" fmla="*/ 3279792 w 10032639"/>
                <a:gd name="connsiteY3903" fmla="*/ 973225 h 2801577"/>
                <a:gd name="connsiteX3904" fmla="*/ 3248837 w 10032639"/>
                <a:gd name="connsiteY3904" fmla="*/ 983667 h 2801577"/>
                <a:gd name="connsiteX3905" fmla="*/ 3212482 w 10032639"/>
                <a:gd name="connsiteY3905" fmla="*/ 993748 h 2801577"/>
                <a:gd name="connsiteX3906" fmla="*/ 3179368 w 10032639"/>
                <a:gd name="connsiteY3906" fmla="*/ 1004190 h 2801577"/>
                <a:gd name="connsiteX3907" fmla="*/ 3129336 w 10032639"/>
                <a:gd name="connsiteY3907" fmla="*/ 1021472 h 2801577"/>
                <a:gd name="connsiteX3908" fmla="*/ 3075705 w 10032639"/>
                <a:gd name="connsiteY3908" fmla="*/ 1044156 h 2801577"/>
                <a:gd name="connsiteX3909" fmla="*/ 3023513 w 10032639"/>
                <a:gd name="connsiteY3909" fmla="*/ 1066839 h 2801577"/>
                <a:gd name="connsiteX3910" fmla="*/ 2994358 w 10032639"/>
                <a:gd name="connsiteY3910" fmla="*/ 1082321 h 2801577"/>
                <a:gd name="connsiteX3911" fmla="*/ 2964842 w 10032639"/>
                <a:gd name="connsiteY3911" fmla="*/ 1099604 h 2801577"/>
                <a:gd name="connsiteX3912" fmla="*/ 2938927 w 10032639"/>
                <a:gd name="connsiteY3912" fmla="*/ 1115086 h 2801577"/>
                <a:gd name="connsiteX3913" fmla="*/ 2930288 w 10032639"/>
                <a:gd name="connsiteY3913" fmla="*/ 1121927 h 2801577"/>
                <a:gd name="connsiteX3914" fmla="*/ 2923449 w 10032639"/>
                <a:gd name="connsiteY3914" fmla="*/ 1127328 h 2801577"/>
                <a:gd name="connsiteX3915" fmla="*/ 2914810 w 10032639"/>
                <a:gd name="connsiteY3915" fmla="*/ 1130568 h 2801577"/>
                <a:gd name="connsiteX3916" fmla="*/ 2913011 w 10032639"/>
                <a:gd name="connsiteY3916" fmla="*/ 1132369 h 2801577"/>
                <a:gd name="connsiteX3917" fmla="*/ 2924889 w 10032639"/>
                <a:gd name="connsiteY3917" fmla="*/ 1128768 h 2801577"/>
                <a:gd name="connsiteX3918" fmla="*/ 2937127 w 10032639"/>
                <a:gd name="connsiteY3918" fmla="*/ 1123727 h 2801577"/>
                <a:gd name="connsiteX3919" fmla="*/ 2956204 w 10032639"/>
                <a:gd name="connsiteY3919" fmla="*/ 1111846 h 2801577"/>
                <a:gd name="connsiteX3920" fmla="*/ 2971681 w 10032639"/>
                <a:gd name="connsiteY3920" fmla="*/ 1104645 h 2801577"/>
                <a:gd name="connsiteX3921" fmla="*/ 2985719 w 10032639"/>
                <a:gd name="connsiteY3921" fmla="*/ 1099604 h 2801577"/>
                <a:gd name="connsiteX3922" fmla="*/ 3001197 w 10032639"/>
                <a:gd name="connsiteY3922" fmla="*/ 1097804 h 2801577"/>
                <a:gd name="connsiteX3923" fmla="*/ 3014875 w 10032639"/>
                <a:gd name="connsiteY3923" fmla="*/ 1097804 h 2801577"/>
                <a:gd name="connsiteX3924" fmla="*/ 3028912 w 10032639"/>
                <a:gd name="connsiteY3924" fmla="*/ 1085922 h 2801577"/>
                <a:gd name="connsiteX3925" fmla="*/ 3040790 w 10032639"/>
                <a:gd name="connsiteY3925" fmla="*/ 1075480 h 2801577"/>
                <a:gd name="connsiteX3926" fmla="*/ 3056628 w 10032639"/>
                <a:gd name="connsiteY3926" fmla="*/ 1066839 h 2801577"/>
                <a:gd name="connsiteX3927" fmla="*/ 3072105 w 10032639"/>
                <a:gd name="connsiteY3927" fmla="*/ 1058198 h 2801577"/>
                <a:gd name="connsiteX3928" fmla="*/ 3091182 w 10032639"/>
                <a:gd name="connsiteY3928" fmla="*/ 1049196 h 2801577"/>
                <a:gd name="connsiteX3929" fmla="*/ 3108459 w 10032639"/>
                <a:gd name="connsiteY3929" fmla="*/ 1042355 h 2801577"/>
                <a:gd name="connsiteX3930" fmla="*/ 3148053 w 10032639"/>
                <a:gd name="connsiteY3930" fmla="*/ 1030114 h 2801577"/>
                <a:gd name="connsiteX3931" fmla="*/ 3163891 w 10032639"/>
                <a:gd name="connsiteY3931" fmla="*/ 1026873 h 2801577"/>
                <a:gd name="connsiteX3932" fmla="*/ 3181168 w 10032639"/>
                <a:gd name="connsiteY3932" fmla="*/ 1021472 h 2801577"/>
                <a:gd name="connsiteX3933" fmla="*/ 3219322 w 10032639"/>
                <a:gd name="connsiteY3933" fmla="*/ 1007790 h 2801577"/>
                <a:gd name="connsiteX3934" fmla="*/ 3234799 w 10032639"/>
                <a:gd name="connsiteY3934" fmla="*/ 1002389 h 2801577"/>
                <a:gd name="connsiteX3935" fmla="*/ 3248837 w 10032639"/>
                <a:gd name="connsiteY3935" fmla="*/ 995548 h 2801577"/>
                <a:gd name="connsiteX3936" fmla="*/ 3262515 w 10032639"/>
                <a:gd name="connsiteY3936" fmla="*/ 986907 h 2801577"/>
                <a:gd name="connsiteX3937" fmla="*/ 3276192 w 10032639"/>
                <a:gd name="connsiteY3937" fmla="*/ 976466 h 2801577"/>
                <a:gd name="connsiteX3938" fmla="*/ 9357519 w 10032639"/>
                <a:gd name="connsiteY3938" fmla="*/ 970996 h 2801577"/>
                <a:gd name="connsiteX3939" fmla="*/ 9324393 w 10032639"/>
                <a:gd name="connsiteY3939" fmla="*/ 998724 h 2801577"/>
                <a:gd name="connsiteX3940" fmla="*/ 9334835 w 10032639"/>
                <a:gd name="connsiteY3940" fmla="*/ 998724 h 2801577"/>
                <a:gd name="connsiteX3941" fmla="*/ 9246619 w 10032639"/>
                <a:gd name="connsiteY3941" fmla="*/ 969195 h 2801577"/>
                <a:gd name="connsiteX3942" fmla="*/ 9243918 w 10032639"/>
                <a:gd name="connsiteY3942" fmla="*/ 973697 h 2801577"/>
                <a:gd name="connsiteX3943" fmla="*/ 9239777 w 10032639"/>
                <a:gd name="connsiteY3943" fmla="*/ 977838 h 2801577"/>
                <a:gd name="connsiteX3944" fmla="*/ 9234737 w 10032639"/>
                <a:gd name="connsiteY3944" fmla="*/ 983239 h 2801577"/>
                <a:gd name="connsiteX3945" fmla="*/ 9243378 w 10032639"/>
                <a:gd name="connsiteY3945" fmla="*/ 974597 h 2801577"/>
                <a:gd name="connsiteX3946" fmla="*/ 9243918 w 10032639"/>
                <a:gd name="connsiteY3946" fmla="*/ 973697 h 2801577"/>
                <a:gd name="connsiteX3947" fmla="*/ 9246619 w 10032639"/>
                <a:gd name="connsiteY3947" fmla="*/ 970996 h 2801577"/>
                <a:gd name="connsiteX3948" fmla="*/ 697567 w 10032639"/>
                <a:gd name="connsiteY3948" fmla="*/ 967824 h 2801577"/>
                <a:gd name="connsiteX3949" fmla="*/ 614421 w 10032639"/>
                <a:gd name="connsiteY3949" fmla="*/ 1016431 h 2801577"/>
                <a:gd name="connsiteX3950" fmla="*/ 603982 w 10032639"/>
                <a:gd name="connsiteY3950" fmla="*/ 1021472 h 2801577"/>
                <a:gd name="connsiteX3951" fmla="*/ 607582 w 10032639"/>
                <a:gd name="connsiteY3951" fmla="*/ 1021472 h 2801577"/>
                <a:gd name="connsiteX3952" fmla="*/ 617660 w 10032639"/>
                <a:gd name="connsiteY3952" fmla="*/ 1021472 h 2801577"/>
                <a:gd name="connsiteX3953" fmla="*/ 626299 w 10032639"/>
                <a:gd name="connsiteY3953" fmla="*/ 1019672 h 2801577"/>
                <a:gd name="connsiteX3954" fmla="*/ 633498 w 10032639"/>
                <a:gd name="connsiteY3954" fmla="*/ 1016431 h 2801577"/>
                <a:gd name="connsiteX3955" fmla="*/ 640336 w 10032639"/>
                <a:gd name="connsiteY3955" fmla="*/ 1012831 h 2801577"/>
                <a:gd name="connsiteX3956" fmla="*/ 648975 w 10032639"/>
                <a:gd name="connsiteY3956" fmla="*/ 1007790 h 2801577"/>
                <a:gd name="connsiteX3957" fmla="*/ 659413 w 10032639"/>
                <a:gd name="connsiteY3957" fmla="*/ 993748 h 2801577"/>
                <a:gd name="connsiteX3958" fmla="*/ 663013 w 10032639"/>
                <a:gd name="connsiteY3958" fmla="*/ 990508 h 2801577"/>
                <a:gd name="connsiteX3959" fmla="*/ 668052 w 10032639"/>
                <a:gd name="connsiteY3959" fmla="*/ 988707 h 2801577"/>
                <a:gd name="connsiteX3960" fmla="*/ 673091 w 10032639"/>
                <a:gd name="connsiteY3960" fmla="*/ 985107 h 2801577"/>
                <a:gd name="connsiteX3961" fmla="*/ 682090 w 10032639"/>
                <a:gd name="connsiteY3961" fmla="*/ 981866 h 2801577"/>
                <a:gd name="connsiteX3962" fmla="*/ 3305707 w 10032639"/>
                <a:gd name="connsiteY3962" fmla="*/ 964584 h 2801577"/>
                <a:gd name="connsiteX3963" fmla="*/ 3284831 w 10032639"/>
                <a:gd name="connsiteY3963" fmla="*/ 971425 h 2801577"/>
                <a:gd name="connsiteX3964" fmla="*/ 3283391 w 10032639"/>
                <a:gd name="connsiteY3964" fmla="*/ 973225 h 2801577"/>
                <a:gd name="connsiteX3965" fmla="*/ 3286631 w 10032639"/>
                <a:gd name="connsiteY3965" fmla="*/ 973225 h 2801577"/>
                <a:gd name="connsiteX3966" fmla="*/ 3293470 w 10032639"/>
                <a:gd name="connsiteY3966" fmla="*/ 973225 h 2801577"/>
                <a:gd name="connsiteX3967" fmla="*/ 3298869 w 10032639"/>
                <a:gd name="connsiteY3967" fmla="*/ 975025 h 2801577"/>
                <a:gd name="connsiteX3968" fmla="*/ 3302108 w 10032639"/>
                <a:gd name="connsiteY3968" fmla="*/ 976466 h 2801577"/>
                <a:gd name="connsiteX3969" fmla="*/ 3305707 w 10032639"/>
                <a:gd name="connsiteY3969" fmla="*/ 973225 h 2801577"/>
                <a:gd name="connsiteX3970" fmla="*/ 9490742 w 10032639"/>
                <a:gd name="connsiteY3970" fmla="*/ 957312 h 2801577"/>
                <a:gd name="connsiteX3971" fmla="*/ 9424851 w 10032639"/>
                <a:gd name="connsiteY3971" fmla="*/ 1017809 h 2801577"/>
                <a:gd name="connsiteX3972" fmla="*/ 9430251 w 10032639"/>
                <a:gd name="connsiteY3972" fmla="*/ 1017809 h 2801577"/>
                <a:gd name="connsiteX3973" fmla="*/ 9435292 w 10032639"/>
                <a:gd name="connsiteY3973" fmla="*/ 1014208 h 2801577"/>
                <a:gd name="connsiteX3974" fmla="*/ 9440333 w 10032639"/>
                <a:gd name="connsiteY3974" fmla="*/ 1010607 h 2801577"/>
                <a:gd name="connsiteX3975" fmla="*/ 9443934 w 10032639"/>
                <a:gd name="connsiteY3975" fmla="*/ 1009167 h 2801577"/>
                <a:gd name="connsiteX3976" fmla="*/ 9454376 w 10032639"/>
                <a:gd name="connsiteY3976" fmla="*/ 1007366 h 2801577"/>
                <a:gd name="connsiteX3977" fmla="*/ 9468058 w 10032639"/>
                <a:gd name="connsiteY3977" fmla="*/ 988281 h 2801577"/>
                <a:gd name="connsiteX3978" fmla="*/ 9480300 w 10032639"/>
                <a:gd name="connsiteY3978" fmla="*/ 970996 h 2801577"/>
                <a:gd name="connsiteX3979" fmla="*/ 4297805 w 10032639"/>
                <a:gd name="connsiteY3979" fmla="*/ 954962 h 2801577"/>
                <a:gd name="connsiteX3980" fmla="*/ 4282325 w 10032639"/>
                <a:gd name="connsiteY3980" fmla="*/ 958562 h 2801577"/>
                <a:gd name="connsiteX3981" fmla="*/ 4268644 w 10032639"/>
                <a:gd name="connsiteY3981" fmla="*/ 961802 h 2801577"/>
                <a:gd name="connsiteX3982" fmla="*/ 4245963 w 10032639"/>
                <a:gd name="connsiteY3982" fmla="*/ 977281 h 2801577"/>
                <a:gd name="connsiteX3983" fmla="*/ 4226883 w 10032639"/>
                <a:gd name="connsiteY3983" fmla="*/ 992760 h 2801577"/>
                <a:gd name="connsiteX3984" fmla="*/ 4221842 w 10032639"/>
                <a:gd name="connsiteY3984" fmla="*/ 999959 h 2801577"/>
                <a:gd name="connsiteX3985" fmla="*/ 4249563 w 10032639"/>
                <a:gd name="connsiteY3985" fmla="*/ 984120 h 2801577"/>
                <a:gd name="connsiteX3986" fmla="*/ 4277285 w 10032639"/>
                <a:gd name="connsiteY3986" fmla="*/ 970441 h 2801577"/>
                <a:gd name="connsiteX3987" fmla="*/ 4287365 w 10032639"/>
                <a:gd name="connsiteY3987" fmla="*/ 963602 h 2801577"/>
                <a:gd name="connsiteX3988" fmla="*/ 2681208 w 10032639"/>
                <a:gd name="connsiteY3988" fmla="*/ 947301 h 2801577"/>
                <a:gd name="connsiteX3989" fmla="*/ 2630816 w 10032639"/>
                <a:gd name="connsiteY3989" fmla="*/ 971425 h 2801577"/>
                <a:gd name="connsiteX3990" fmla="*/ 2578625 w 10032639"/>
                <a:gd name="connsiteY3990" fmla="*/ 995548 h 2801577"/>
                <a:gd name="connsiteX3991" fmla="*/ 2519954 w 10032639"/>
                <a:gd name="connsiteY3991" fmla="*/ 1018232 h 2801577"/>
                <a:gd name="connsiteX3992" fmla="*/ 2457684 w 10032639"/>
                <a:gd name="connsiteY3992" fmla="*/ 1044156 h 2801577"/>
                <a:gd name="connsiteX3993" fmla="*/ 2341782 w 10032639"/>
                <a:gd name="connsiteY3993" fmla="*/ 1089162 h 2801577"/>
                <a:gd name="connsiteX3994" fmla="*/ 2232720 w 10032639"/>
                <a:gd name="connsiteY3994" fmla="*/ 1135969 h 2801577"/>
                <a:gd name="connsiteX3995" fmla="*/ 2211843 w 10032639"/>
                <a:gd name="connsiteY3995" fmla="*/ 1144611 h 2801577"/>
                <a:gd name="connsiteX3996" fmla="*/ 2196366 w 10032639"/>
                <a:gd name="connsiteY3996" fmla="*/ 1153252 h 2801577"/>
                <a:gd name="connsiteX3997" fmla="*/ 2185928 w 10032639"/>
                <a:gd name="connsiteY3997" fmla="*/ 1160093 h 2801577"/>
                <a:gd name="connsiteX3998" fmla="*/ 2179089 w 10032639"/>
                <a:gd name="connsiteY3998" fmla="*/ 1166934 h 2801577"/>
                <a:gd name="connsiteX3999" fmla="*/ 2170450 w 10032639"/>
                <a:gd name="connsiteY3999" fmla="*/ 1177375 h 2801577"/>
                <a:gd name="connsiteX4000" fmla="*/ 2190967 w 10032639"/>
                <a:gd name="connsiteY4000" fmla="*/ 1166934 h 2801577"/>
                <a:gd name="connsiteX4001" fmla="*/ 2213644 w 10032639"/>
                <a:gd name="connsiteY4001" fmla="*/ 1156492 h 2801577"/>
                <a:gd name="connsiteX4002" fmla="*/ 2238119 w 10032639"/>
                <a:gd name="connsiteY4002" fmla="*/ 1146051 h 2801577"/>
                <a:gd name="connsiteX4003" fmla="*/ 2264035 w 10032639"/>
                <a:gd name="connsiteY4003" fmla="*/ 1137409 h 2801577"/>
                <a:gd name="connsiteX4004" fmla="*/ 2294990 w 10032639"/>
                <a:gd name="connsiteY4004" fmla="*/ 1128768 h 2801577"/>
                <a:gd name="connsiteX4005" fmla="*/ 2327745 w 10032639"/>
                <a:gd name="connsiteY4005" fmla="*/ 1116886 h 2801577"/>
                <a:gd name="connsiteX4006" fmla="*/ 2359060 w 10032639"/>
                <a:gd name="connsiteY4006" fmla="*/ 1101404 h 2801577"/>
                <a:gd name="connsiteX4007" fmla="*/ 2390375 w 10032639"/>
                <a:gd name="connsiteY4007" fmla="*/ 1082321 h 2801577"/>
                <a:gd name="connsiteX4008" fmla="*/ 2393614 w 10032639"/>
                <a:gd name="connsiteY4008" fmla="*/ 1080521 h 2801577"/>
                <a:gd name="connsiteX4009" fmla="*/ 2399014 w 10032639"/>
                <a:gd name="connsiteY4009" fmla="*/ 1080521 h 2801577"/>
                <a:gd name="connsiteX4010" fmla="*/ 2410892 w 10032639"/>
                <a:gd name="connsiteY4010" fmla="*/ 1078721 h 2801577"/>
                <a:gd name="connsiteX4011" fmla="*/ 2424929 w 10032639"/>
                <a:gd name="connsiteY4011" fmla="*/ 1075480 h 2801577"/>
                <a:gd name="connsiteX4012" fmla="*/ 2438607 w 10032639"/>
                <a:gd name="connsiteY4012" fmla="*/ 1070079 h 2801577"/>
                <a:gd name="connsiteX4013" fmla="*/ 2450845 w 10032639"/>
                <a:gd name="connsiteY4013" fmla="*/ 1063238 h 2801577"/>
                <a:gd name="connsiteX4014" fmla="*/ 2468122 w 10032639"/>
                <a:gd name="connsiteY4014" fmla="*/ 1052797 h 2801577"/>
                <a:gd name="connsiteX4015" fmla="*/ 2490438 w 10032639"/>
                <a:gd name="connsiteY4015" fmla="*/ 1037315 h 2801577"/>
                <a:gd name="connsiteX4016" fmla="*/ 2504476 w 10032639"/>
                <a:gd name="connsiteY4016" fmla="*/ 1030114 h 2801577"/>
                <a:gd name="connsiteX4017" fmla="*/ 2518514 w 10032639"/>
                <a:gd name="connsiteY4017" fmla="*/ 1023273 h 2801577"/>
                <a:gd name="connsiteX4018" fmla="*/ 2523553 w 10032639"/>
                <a:gd name="connsiteY4018" fmla="*/ 1021472 h 2801577"/>
                <a:gd name="connsiteX4019" fmla="*/ 2528592 w 10032639"/>
                <a:gd name="connsiteY4019" fmla="*/ 1023273 h 2801577"/>
                <a:gd name="connsiteX4020" fmla="*/ 2539031 w 10032639"/>
                <a:gd name="connsiteY4020" fmla="*/ 1025073 h 2801577"/>
                <a:gd name="connsiteX4021" fmla="*/ 2542630 w 10032639"/>
                <a:gd name="connsiteY4021" fmla="*/ 1025073 h 2801577"/>
                <a:gd name="connsiteX4022" fmla="*/ 2545870 w 10032639"/>
                <a:gd name="connsiteY4022" fmla="*/ 1021472 h 2801577"/>
                <a:gd name="connsiteX4023" fmla="*/ 2553069 w 10032639"/>
                <a:gd name="connsiteY4023" fmla="*/ 1018232 h 2801577"/>
                <a:gd name="connsiteX4024" fmla="*/ 2559908 w 10032639"/>
                <a:gd name="connsiteY4024" fmla="*/ 1016431 h 2801577"/>
                <a:gd name="connsiteX4025" fmla="*/ 2566747 w 10032639"/>
                <a:gd name="connsiteY4025" fmla="*/ 1014631 h 2801577"/>
                <a:gd name="connsiteX4026" fmla="*/ 2571786 w 10032639"/>
                <a:gd name="connsiteY4026" fmla="*/ 1007790 h 2801577"/>
                <a:gd name="connsiteX4027" fmla="*/ 2582224 w 10032639"/>
                <a:gd name="connsiteY4027" fmla="*/ 1000949 h 2801577"/>
                <a:gd name="connsiteX4028" fmla="*/ 2601301 w 10032639"/>
                <a:gd name="connsiteY4028" fmla="*/ 990508 h 2801577"/>
                <a:gd name="connsiteX4029" fmla="*/ 2618578 w 10032639"/>
                <a:gd name="connsiteY4029" fmla="*/ 981866 h 2801577"/>
                <a:gd name="connsiteX4030" fmla="*/ 2635855 w 10032639"/>
                <a:gd name="connsiteY4030" fmla="*/ 976466 h 2801577"/>
                <a:gd name="connsiteX4031" fmla="*/ 2651693 w 10032639"/>
                <a:gd name="connsiteY4031" fmla="*/ 973225 h 2801577"/>
                <a:gd name="connsiteX4032" fmla="*/ 2663571 w 10032639"/>
                <a:gd name="connsiteY4032" fmla="*/ 969625 h 2801577"/>
                <a:gd name="connsiteX4033" fmla="*/ 2672569 w 10032639"/>
                <a:gd name="connsiteY4033" fmla="*/ 964584 h 2801577"/>
                <a:gd name="connsiteX4034" fmla="*/ 2677609 w 10032639"/>
                <a:gd name="connsiteY4034" fmla="*/ 957743 h 2801577"/>
                <a:gd name="connsiteX4035" fmla="*/ 749399 w 10032639"/>
                <a:gd name="connsiteY4035" fmla="*/ 935059 h 2801577"/>
                <a:gd name="connsiteX4036" fmla="*/ 725283 w 10032639"/>
                <a:gd name="connsiteY4036" fmla="*/ 950902 h 2801577"/>
                <a:gd name="connsiteX4037" fmla="*/ 732122 w 10032639"/>
                <a:gd name="connsiteY4037" fmla="*/ 950902 h 2801577"/>
                <a:gd name="connsiteX4038" fmla="*/ 740760 w 10032639"/>
                <a:gd name="connsiteY4038" fmla="*/ 950902 h 2801577"/>
                <a:gd name="connsiteX4039" fmla="*/ 7018064 w 10032639"/>
                <a:gd name="connsiteY4039" fmla="*/ 932000 h 2801577"/>
                <a:gd name="connsiteX4040" fmla="*/ 6962622 w 10032639"/>
                <a:gd name="connsiteY4040" fmla="*/ 968356 h 2801577"/>
                <a:gd name="connsiteX4041" fmla="*/ 6907181 w 10032639"/>
                <a:gd name="connsiteY4041" fmla="*/ 1004711 h 2801577"/>
                <a:gd name="connsiteX4042" fmla="*/ 6848139 w 10032639"/>
                <a:gd name="connsiteY4042" fmla="*/ 1046466 h 2801577"/>
                <a:gd name="connsiteX4043" fmla="*/ 6789457 w 10032639"/>
                <a:gd name="connsiteY4043" fmla="*/ 1089661 h 2801577"/>
                <a:gd name="connsiteX4044" fmla="*/ 6787657 w 10032639"/>
                <a:gd name="connsiteY4044" fmla="*/ 1091460 h 2801577"/>
                <a:gd name="connsiteX4045" fmla="*/ 6701254 w 10032639"/>
                <a:gd name="connsiteY4045" fmla="*/ 1153732 h 2801577"/>
                <a:gd name="connsiteX4046" fmla="*/ 6628172 w 10032639"/>
                <a:gd name="connsiteY4046" fmla="*/ 1205566 h 2801577"/>
                <a:gd name="connsiteX4047" fmla="*/ 6559050 w 10032639"/>
                <a:gd name="connsiteY4047" fmla="*/ 1255600 h 2801577"/>
                <a:gd name="connsiteX4048" fmla="*/ 6531329 w 10032639"/>
                <a:gd name="connsiteY4048" fmla="*/ 1269638 h 2801577"/>
                <a:gd name="connsiteX4049" fmla="*/ 6507209 w 10032639"/>
                <a:gd name="connsiteY4049" fmla="*/ 1285116 h 2801577"/>
                <a:gd name="connsiteX4050" fmla="*/ 6493168 w 10032639"/>
                <a:gd name="connsiteY4050" fmla="*/ 1293755 h 2801577"/>
                <a:gd name="connsiteX4051" fmla="*/ 6470848 w 10032639"/>
                <a:gd name="connsiteY4051" fmla="*/ 1309233 h 2801577"/>
                <a:gd name="connsiteX4052" fmla="*/ 6446727 w 10032639"/>
                <a:gd name="connsiteY4052" fmla="*/ 1323271 h 2801577"/>
                <a:gd name="connsiteX4053" fmla="*/ 6432686 w 10032639"/>
                <a:gd name="connsiteY4053" fmla="*/ 1331910 h 2801577"/>
                <a:gd name="connsiteX4054" fmla="*/ 6427646 w 10032639"/>
                <a:gd name="connsiteY4054" fmla="*/ 1338749 h 2801577"/>
                <a:gd name="connsiteX4055" fmla="*/ 6422246 w 10032639"/>
                <a:gd name="connsiteY4055" fmla="*/ 1345948 h 2801577"/>
                <a:gd name="connsiteX4056" fmla="*/ 6413606 w 10032639"/>
                <a:gd name="connsiteY4056" fmla="*/ 1356387 h 2801577"/>
                <a:gd name="connsiteX4057" fmla="*/ 6464007 w 10032639"/>
                <a:gd name="connsiteY4057" fmla="*/ 1335510 h 2801577"/>
                <a:gd name="connsiteX4058" fmla="*/ 6496768 w 10032639"/>
                <a:gd name="connsiteY4058" fmla="*/ 1321471 h 2801577"/>
                <a:gd name="connsiteX4059" fmla="*/ 6524489 w 10032639"/>
                <a:gd name="connsiteY4059" fmla="*/ 1305993 h 2801577"/>
                <a:gd name="connsiteX4060" fmla="*/ 6548610 w 10032639"/>
                <a:gd name="connsiteY4060" fmla="*/ 1288715 h 2801577"/>
                <a:gd name="connsiteX4061" fmla="*/ 6569491 w 10032639"/>
                <a:gd name="connsiteY4061" fmla="*/ 1271438 h 2801577"/>
                <a:gd name="connsiteX4062" fmla="*/ 6574891 w 10032639"/>
                <a:gd name="connsiteY4062" fmla="*/ 1266038 h 2801577"/>
                <a:gd name="connsiteX4063" fmla="*/ 6579931 w 10032639"/>
                <a:gd name="connsiteY4063" fmla="*/ 1266038 h 2801577"/>
                <a:gd name="connsiteX4064" fmla="*/ 6585331 w 10032639"/>
                <a:gd name="connsiteY4064" fmla="*/ 1266038 h 2801577"/>
                <a:gd name="connsiteX4065" fmla="*/ 6588571 w 10032639"/>
                <a:gd name="connsiteY4065" fmla="*/ 1262799 h 2801577"/>
                <a:gd name="connsiteX4066" fmla="*/ 6593971 w 10032639"/>
                <a:gd name="connsiteY4066" fmla="*/ 1259199 h 2801577"/>
                <a:gd name="connsiteX4067" fmla="*/ 6593971 w 10032639"/>
                <a:gd name="connsiteY4067" fmla="*/ 1252360 h 2801577"/>
                <a:gd name="connsiteX4068" fmla="*/ 6597211 w 10032639"/>
                <a:gd name="connsiteY4068" fmla="*/ 1246961 h 2801577"/>
                <a:gd name="connsiteX4069" fmla="*/ 6600811 w 10032639"/>
                <a:gd name="connsiteY4069" fmla="*/ 1241921 h 2801577"/>
                <a:gd name="connsiteX4070" fmla="*/ 6607652 w 10032639"/>
                <a:gd name="connsiteY4070" fmla="*/ 1236882 h 2801577"/>
                <a:gd name="connsiteX4071" fmla="*/ 6614492 w 10032639"/>
                <a:gd name="connsiteY4071" fmla="*/ 1235082 h 2801577"/>
                <a:gd name="connsiteX4072" fmla="*/ 6635373 w 10032639"/>
                <a:gd name="connsiteY4072" fmla="*/ 1235082 h 2801577"/>
                <a:gd name="connsiteX4073" fmla="*/ 6642213 w 10032639"/>
                <a:gd name="connsiteY4073" fmla="*/ 1228243 h 2801577"/>
                <a:gd name="connsiteX4074" fmla="*/ 6655893 w 10032639"/>
                <a:gd name="connsiteY4074" fmla="*/ 1214205 h 2801577"/>
                <a:gd name="connsiteX4075" fmla="*/ 6671734 w 10032639"/>
                <a:gd name="connsiteY4075" fmla="*/ 1200527 h 2801577"/>
                <a:gd name="connsiteX4076" fmla="*/ 6678574 w 10032639"/>
                <a:gd name="connsiteY4076" fmla="*/ 1193327 h 2801577"/>
                <a:gd name="connsiteX4077" fmla="*/ 6690814 w 10032639"/>
                <a:gd name="connsiteY4077" fmla="*/ 1186488 h 2801577"/>
                <a:gd name="connsiteX4078" fmla="*/ 6708095 w 10032639"/>
                <a:gd name="connsiteY4078" fmla="*/ 1181449 h 2801577"/>
                <a:gd name="connsiteX4079" fmla="*/ 6728975 w 10032639"/>
                <a:gd name="connsiteY4079" fmla="*/ 1177849 h 2801577"/>
                <a:gd name="connsiteX4080" fmla="*/ 6746256 w 10032639"/>
                <a:gd name="connsiteY4080" fmla="*/ 1155172 h 2801577"/>
                <a:gd name="connsiteX4081" fmla="*/ 6764976 w 10032639"/>
                <a:gd name="connsiteY4081" fmla="*/ 1136095 h 2801577"/>
                <a:gd name="connsiteX4082" fmla="*/ 6784057 w 10032639"/>
                <a:gd name="connsiteY4082" fmla="*/ 1120617 h 2801577"/>
                <a:gd name="connsiteX4083" fmla="*/ 6801337 w 10032639"/>
                <a:gd name="connsiteY4083" fmla="*/ 1108738 h 2801577"/>
                <a:gd name="connsiteX4084" fmla="*/ 6843099 w 10032639"/>
                <a:gd name="connsiteY4084" fmla="*/ 1079222 h 2801577"/>
                <a:gd name="connsiteX4085" fmla="*/ 6886300 w 10032639"/>
                <a:gd name="connsiteY4085" fmla="*/ 1049706 h 2801577"/>
                <a:gd name="connsiteX4086" fmla="*/ 6907181 w 10032639"/>
                <a:gd name="connsiteY4086" fmla="*/ 1036027 h 2801577"/>
                <a:gd name="connsiteX4087" fmla="*/ 6929501 w 10032639"/>
                <a:gd name="connsiteY4087" fmla="*/ 1020189 h 2801577"/>
                <a:gd name="connsiteX4088" fmla="*/ 6972703 w 10032639"/>
                <a:gd name="connsiteY4088" fmla="*/ 985634 h 2801577"/>
                <a:gd name="connsiteX4089" fmla="*/ 7009424 w 10032639"/>
                <a:gd name="connsiteY4089" fmla="*/ 961517 h 2801577"/>
                <a:gd name="connsiteX4090" fmla="*/ 7026704 w 10032639"/>
                <a:gd name="connsiteY4090" fmla="*/ 949638 h 2801577"/>
                <a:gd name="connsiteX4091" fmla="*/ 7043985 w 10032639"/>
                <a:gd name="connsiteY4091" fmla="*/ 940639 h 2801577"/>
                <a:gd name="connsiteX4092" fmla="*/ 7040385 w 10032639"/>
                <a:gd name="connsiteY4092" fmla="*/ 937400 h 2801577"/>
                <a:gd name="connsiteX4093" fmla="*/ 7035344 w 10032639"/>
                <a:gd name="connsiteY4093" fmla="*/ 935600 h 2801577"/>
                <a:gd name="connsiteX4094" fmla="*/ 7028144 w 10032639"/>
                <a:gd name="connsiteY4094" fmla="*/ 933800 h 2801577"/>
                <a:gd name="connsiteX4095" fmla="*/ 6896740 w 10032639"/>
                <a:gd name="connsiteY4095" fmla="*/ 909683 h 2801577"/>
                <a:gd name="connsiteX4096" fmla="*/ 6875860 w 10032639"/>
                <a:gd name="connsiteY4096" fmla="*/ 923362 h 2801577"/>
                <a:gd name="connsiteX4097" fmla="*/ 6853539 w 10032639"/>
                <a:gd name="connsiteY4097" fmla="*/ 937400 h 2801577"/>
                <a:gd name="connsiteX4098" fmla="*/ 6834458 w 10032639"/>
                <a:gd name="connsiteY4098" fmla="*/ 951078 h 2801577"/>
                <a:gd name="connsiteX4099" fmla="*/ 6832658 w 10032639"/>
                <a:gd name="connsiteY4099" fmla="*/ 952878 h 2801577"/>
                <a:gd name="connsiteX4100" fmla="*/ 6867219 w 10032639"/>
                <a:gd name="connsiteY4100" fmla="*/ 930561 h 2801577"/>
                <a:gd name="connsiteX4101" fmla="*/ 6883060 w 10032639"/>
                <a:gd name="connsiteY4101" fmla="*/ 921562 h 2801577"/>
                <a:gd name="connsiteX4102" fmla="*/ 8548814 w 10032639"/>
                <a:gd name="connsiteY4102" fmla="*/ 906897 h 2801577"/>
                <a:gd name="connsiteX4103" fmla="*/ 8535132 w 10032639"/>
                <a:gd name="connsiteY4103" fmla="*/ 908698 h 2801577"/>
                <a:gd name="connsiteX4104" fmla="*/ 8521089 w 10032639"/>
                <a:gd name="connsiteY4104" fmla="*/ 922382 h 2801577"/>
                <a:gd name="connsiteX4105" fmla="*/ 8503806 w 10032639"/>
                <a:gd name="connsiteY4105" fmla="*/ 934625 h 2801577"/>
                <a:gd name="connsiteX4106" fmla="*/ 8490124 w 10032639"/>
                <a:gd name="connsiteY4106" fmla="*/ 948669 h 2801577"/>
                <a:gd name="connsiteX4107" fmla="*/ 8469240 w 10032639"/>
                <a:gd name="connsiteY4107" fmla="*/ 960553 h 2801577"/>
                <a:gd name="connsiteX4108" fmla="*/ 8455198 w 10032639"/>
                <a:gd name="connsiteY4108" fmla="*/ 979638 h 2801577"/>
                <a:gd name="connsiteX4109" fmla="*/ 8439715 w 10032639"/>
                <a:gd name="connsiteY4109" fmla="*/ 996923 h 2801577"/>
                <a:gd name="connsiteX4110" fmla="*/ 8422432 w 10032639"/>
                <a:gd name="connsiteY4110" fmla="*/ 1010607 h 2801577"/>
                <a:gd name="connsiteX4111" fmla="*/ 8403708 w 10032639"/>
                <a:gd name="connsiteY4111" fmla="*/ 1021050 h 2801577"/>
                <a:gd name="connsiteX4112" fmla="*/ 8382825 w 10032639"/>
                <a:gd name="connsiteY4112" fmla="*/ 1029692 h 2801577"/>
                <a:gd name="connsiteX4113" fmla="*/ 8363741 w 10032639"/>
                <a:gd name="connsiteY4113" fmla="*/ 1040135 h 2801577"/>
                <a:gd name="connsiteX4114" fmla="*/ 8346098 w 10032639"/>
                <a:gd name="connsiteY4114" fmla="*/ 1052379 h 2801577"/>
                <a:gd name="connsiteX4115" fmla="*/ 8330616 w 10032639"/>
                <a:gd name="connsiteY4115" fmla="*/ 1064622 h 2801577"/>
                <a:gd name="connsiteX4116" fmla="*/ 8321974 w 10032639"/>
                <a:gd name="connsiteY4116" fmla="*/ 1078306 h 2801577"/>
                <a:gd name="connsiteX4117" fmla="*/ 8318733 w 10032639"/>
                <a:gd name="connsiteY4117" fmla="*/ 1085508 h 2801577"/>
                <a:gd name="connsiteX4118" fmla="*/ 8315133 w 10032639"/>
                <a:gd name="connsiteY4118" fmla="*/ 1092350 h 2801577"/>
                <a:gd name="connsiteX4119" fmla="*/ 8346098 w 10032639"/>
                <a:gd name="connsiteY4119" fmla="*/ 1073265 h 2801577"/>
                <a:gd name="connsiteX4120" fmla="*/ 8368782 w 10032639"/>
                <a:gd name="connsiteY4120" fmla="*/ 1061021 h 2801577"/>
                <a:gd name="connsiteX4121" fmla="*/ 8391466 w 10032639"/>
                <a:gd name="connsiteY4121" fmla="*/ 1050578 h 2801577"/>
                <a:gd name="connsiteX4122" fmla="*/ 8389666 w 10032639"/>
                <a:gd name="connsiteY4122" fmla="*/ 1045537 h 2801577"/>
                <a:gd name="connsiteX4123" fmla="*/ 8389666 w 10032639"/>
                <a:gd name="connsiteY4123" fmla="*/ 1040135 h 2801577"/>
                <a:gd name="connsiteX4124" fmla="*/ 8389666 w 10032639"/>
                <a:gd name="connsiteY4124" fmla="*/ 1031493 h 2801577"/>
                <a:gd name="connsiteX4125" fmla="*/ 8406949 w 10032639"/>
                <a:gd name="connsiteY4125" fmla="*/ 1021050 h 2801577"/>
                <a:gd name="connsiteX4126" fmla="*/ 8431073 w 10032639"/>
                <a:gd name="connsiteY4126" fmla="*/ 1007366 h 2801577"/>
                <a:gd name="connsiteX4127" fmla="*/ 8443315 w 10032639"/>
                <a:gd name="connsiteY4127" fmla="*/ 998724 h 2801577"/>
                <a:gd name="connsiteX4128" fmla="*/ 8455198 w 10032639"/>
                <a:gd name="connsiteY4128" fmla="*/ 988281 h 2801577"/>
                <a:gd name="connsiteX4129" fmla="*/ 8476081 w 10032639"/>
                <a:gd name="connsiteY4129" fmla="*/ 969195 h 2801577"/>
                <a:gd name="connsiteX4130" fmla="*/ 8498765 w 10032639"/>
                <a:gd name="connsiteY4130" fmla="*/ 951910 h 2801577"/>
                <a:gd name="connsiteX4131" fmla="*/ 8517849 w 10032639"/>
                <a:gd name="connsiteY4131" fmla="*/ 936426 h 2801577"/>
                <a:gd name="connsiteX4132" fmla="*/ 8531531 w 10032639"/>
                <a:gd name="connsiteY4132" fmla="*/ 925983 h 2801577"/>
                <a:gd name="connsiteX4133" fmla="*/ 8547374 w 10032639"/>
                <a:gd name="connsiteY4133" fmla="*/ 915540 h 2801577"/>
                <a:gd name="connsiteX4134" fmla="*/ 8557456 w 10032639"/>
                <a:gd name="connsiteY4134" fmla="*/ 910498 h 2801577"/>
                <a:gd name="connsiteX4135" fmla="*/ 8561056 w 10032639"/>
                <a:gd name="connsiteY4135" fmla="*/ 906897 h 2801577"/>
                <a:gd name="connsiteX4136" fmla="*/ 8557456 w 10032639"/>
                <a:gd name="connsiteY4136" fmla="*/ 906897 h 2801577"/>
                <a:gd name="connsiteX4137" fmla="*/ 1556029 w 10032639"/>
                <a:gd name="connsiteY4137" fmla="*/ 898694 h 2801577"/>
                <a:gd name="connsiteX4138" fmla="*/ 1484007 w 10032639"/>
                <a:gd name="connsiteY4138" fmla="*/ 944300 h 2801577"/>
                <a:gd name="connsiteX4139" fmla="*/ 1481521 w 10032639"/>
                <a:gd name="connsiteY4139" fmla="*/ 945501 h 2801577"/>
                <a:gd name="connsiteX4140" fmla="*/ 1479167 w 10032639"/>
                <a:gd name="connsiteY4140" fmla="*/ 947365 h 2801577"/>
                <a:gd name="connsiteX4141" fmla="*/ 1438328 w 10032639"/>
                <a:gd name="connsiteY4141" fmla="*/ 973225 h 2801577"/>
                <a:gd name="connsiteX4142" fmla="*/ 1460644 w 10032639"/>
                <a:gd name="connsiteY4142" fmla="*/ 966384 h 2801577"/>
                <a:gd name="connsiteX4143" fmla="*/ 1466043 w 10032639"/>
                <a:gd name="connsiteY4143" fmla="*/ 959543 h 2801577"/>
                <a:gd name="connsiteX4144" fmla="*/ 1472882 w 10032639"/>
                <a:gd name="connsiteY4144" fmla="*/ 952342 h 2801577"/>
                <a:gd name="connsiteX4145" fmla="*/ 1479167 w 10032639"/>
                <a:gd name="connsiteY4145" fmla="*/ 947365 h 2801577"/>
                <a:gd name="connsiteX4146" fmla="*/ 1484007 w 10032639"/>
                <a:gd name="connsiteY4146" fmla="*/ 944300 h 2801577"/>
                <a:gd name="connsiteX4147" fmla="*/ 1491959 w 10032639"/>
                <a:gd name="connsiteY4147" fmla="*/ 940460 h 2801577"/>
                <a:gd name="connsiteX4148" fmla="*/ 1511036 w 10032639"/>
                <a:gd name="connsiteY4148" fmla="*/ 928218 h 2801577"/>
                <a:gd name="connsiteX4149" fmla="*/ 1528313 w 10032639"/>
                <a:gd name="connsiteY4149" fmla="*/ 917777 h 2801577"/>
                <a:gd name="connsiteX4150" fmla="*/ 1531913 w 10032639"/>
                <a:gd name="connsiteY4150" fmla="*/ 915977 h 2801577"/>
                <a:gd name="connsiteX4151" fmla="*/ 1542351 w 10032639"/>
                <a:gd name="connsiteY4151" fmla="*/ 910936 h 2801577"/>
                <a:gd name="connsiteX4152" fmla="*/ 1552430 w 10032639"/>
                <a:gd name="connsiteY4152" fmla="*/ 905535 h 2801577"/>
                <a:gd name="connsiteX4153" fmla="*/ 1557829 w 10032639"/>
                <a:gd name="connsiteY4153" fmla="*/ 902295 h 2801577"/>
                <a:gd name="connsiteX4154" fmla="*/ 9662133 w 10032639"/>
                <a:gd name="connsiteY4154" fmla="*/ 898255 h 2801577"/>
                <a:gd name="connsiteX4155" fmla="*/ 9646650 w 10032639"/>
                <a:gd name="connsiteY4155" fmla="*/ 919141 h 2801577"/>
                <a:gd name="connsiteX4156" fmla="*/ 9662133 w 10032639"/>
                <a:gd name="connsiteY4156" fmla="*/ 905097 h 2801577"/>
                <a:gd name="connsiteX4157" fmla="*/ 1109341 w 10032639"/>
                <a:gd name="connsiteY4157" fmla="*/ 891853 h 2801577"/>
                <a:gd name="connsiteX4158" fmla="*/ 1098903 w 10032639"/>
                <a:gd name="connsiteY4158" fmla="*/ 896894 h 2801577"/>
                <a:gd name="connsiteX4159" fmla="*/ 1106101 w 10032639"/>
                <a:gd name="connsiteY4159" fmla="*/ 896894 h 2801577"/>
                <a:gd name="connsiteX4160" fmla="*/ 1064348 w 10032639"/>
                <a:gd name="connsiteY4160" fmla="*/ 890053 h 2801577"/>
                <a:gd name="connsiteX4161" fmla="*/ 1069387 w 10032639"/>
                <a:gd name="connsiteY4161" fmla="*/ 905535 h 2801577"/>
                <a:gd name="connsiteX4162" fmla="*/ 1071187 w 10032639"/>
                <a:gd name="connsiteY4162" fmla="*/ 903735 h 2801577"/>
                <a:gd name="connsiteX4163" fmla="*/ 1067948 w 10032639"/>
                <a:gd name="connsiteY4163" fmla="*/ 895093 h 2801577"/>
                <a:gd name="connsiteX4164" fmla="*/ 9445734 w 10032639"/>
                <a:gd name="connsiteY4164" fmla="*/ 886011 h 2801577"/>
                <a:gd name="connsiteX4165" fmla="*/ 9412968 w 10032639"/>
                <a:gd name="connsiteY4165" fmla="*/ 920941 h 2801577"/>
                <a:gd name="connsiteX4166" fmla="*/ 9421610 w 10032639"/>
                <a:gd name="connsiteY4166" fmla="*/ 913739 h 2801577"/>
                <a:gd name="connsiteX4167" fmla="*/ 9443934 w 10032639"/>
                <a:gd name="connsiteY4167" fmla="*/ 898255 h 2801577"/>
                <a:gd name="connsiteX4168" fmla="*/ 9443934 w 10032639"/>
                <a:gd name="connsiteY4168" fmla="*/ 892853 h 2801577"/>
                <a:gd name="connsiteX4169" fmla="*/ 6798097 w 10032639"/>
                <a:gd name="connsiteY4169" fmla="*/ 874768 h 2801577"/>
                <a:gd name="connsiteX4170" fmla="*/ 6794497 w 10032639"/>
                <a:gd name="connsiteY4170" fmla="*/ 876567 h 2801577"/>
                <a:gd name="connsiteX4171" fmla="*/ 6789457 w 10032639"/>
                <a:gd name="connsiteY4171" fmla="*/ 878367 h 2801577"/>
                <a:gd name="connsiteX4172" fmla="*/ 6789457 w 10032639"/>
                <a:gd name="connsiteY4172" fmla="*/ 880167 h 2801577"/>
                <a:gd name="connsiteX4173" fmla="*/ 9578958 w 10032639"/>
                <a:gd name="connsiteY4173" fmla="*/ 872327 h 2801577"/>
                <a:gd name="connsiteX4174" fmla="*/ 9506225 w 10032639"/>
                <a:gd name="connsiteY4174" fmla="*/ 943268 h 2801577"/>
                <a:gd name="connsiteX4175" fmla="*/ 9515227 w 10032639"/>
                <a:gd name="connsiteY4175" fmla="*/ 938226 h 2801577"/>
                <a:gd name="connsiteX4176" fmla="*/ 9518467 w 10032639"/>
                <a:gd name="connsiteY4176" fmla="*/ 932825 h 2801577"/>
                <a:gd name="connsiteX4177" fmla="*/ 9523868 w 10032639"/>
                <a:gd name="connsiteY4177" fmla="*/ 929584 h 2801577"/>
                <a:gd name="connsiteX4178" fmla="*/ 9530709 w 10032639"/>
                <a:gd name="connsiteY4178" fmla="*/ 927783 h 2801577"/>
                <a:gd name="connsiteX4179" fmla="*/ 9539351 w 10032639"/>
                <a:gd name="connsiteY4179" fmla="*/ 929584 h 2801577"/>
                <a:gd name="connsiteX4180" fmla="*/ 9549793 w 10032639"/>
                <a:gd name="connsiteY4180" fmla="*/ 917340 h 2801577"/>
                <a:gd name="connsiteX4181" fmla="*/ 9559875 w 10032639"/>
                <a:gd name="connsiteY4181" fmla="*/ 903296 h 2801577"/>
                <a:gd name="connsiteX4182" fmla="*/ 9570317 w 10032639"/>
                <a:gd name="connsiteY4182" fmla="*/ 887812 h 2801577"/>
                <a:gd name="connsiteX4183" fmla="*/ 3577464 w 10032639"/>
                <a:gd name="connsiteY4183" fmla="*/ 869170 h 2801577"/>
                <a:gd name="connsiteX4184" fmla="*/ 3553348 w 10032639"/>
                <a:gd name="connsiteY4184" fmla="*/ 870970 h 2801577"/>
                <a:gd name="connsiteX4185" fmla="*/ 3527432 w 10032639"/>
                <a:gd name="connsiteY4185" fmla="*/ 876011 h 2801577"/>
                <a:gd name="connsiteX4186" fmla="*/ 3501516 w 10032639"/>
                <a:gd name="connsiteY4186" fmla="*/ 884652 h 2801577"/>
                <a:gd name="connsiteX4187" fmla="*/ 3472001 w 10032639"/>
                <a:gd name="connsiteY4187" fmla="*/ 898694 h 2801577"/>
                <a:gd name="connsiteX4188" fmla="*/ 3433847 w 10032639"/>
                <a:gd name="connsiteY4188" fmla="*/ 919577 h 2801577"/>
                <a:gd name="connsiteX4189" fmla="*/ 3395693 w 10032639"/>
                <a:gd name="connsiteY4189" fmla="*/ 936860 h 2801577"/>
                <a:gd name="connsiteX4190" fmla="*/ 3421609 w 10032639"/>
                <a:gd name="connsiteY4190" fmla="*/ 928218 h 2801577"/>
                <a:gd name="connsiteX4191" fmla="*/ 3442486 w 10032639"/>
                <a:gd name="connsiteY4191" fmla="*/ 917777 h 2801577"/>
                <a:gd name="connsiteX4192" fmla="*/ 3475240 w 10032639"/>
                <a:gd name="connsiteY4192" fmla="*/ 903735 h 2801577"/>
                <a:gd name="connsiteX4193" fmla="*/ 3506555 w 10032639"/>
                <a:gd name="connsiteY4193" fmla="*/ 891853 h 2801577"/>
                <a:gd name="connsiteX4194" fmla="*/ 3537870 w 10032639"/>
                <a:gd name="connsiteY4194" fmla="*/ 883212 h 2801577"/>
                <a:gd name="connsiteX4195" fmla="*/ 3570625 w 10032639"/>
                <a:gd name="connsiteY4195" fmla="*/ 874210 h 2801577"/>
                <a:gd name="connsiteX4196" fmla="*/ 3123937 w 10032639"/>
                <a:gd name="connsiteY4196" fmla="*/ 865569 h 2801577"/>
                <a:gd name="connsiteX4197" fmla="*/ 3118898 w 10032639"/>
                <a:gd name="connsiteY4197" fmla="*/ 867369 h 2801577"/>
                <a:gd name="connsiteX4198" fmla="*/ 3117098 w 10032639"/>
                <a:gd name="connsiteY4198" fmla="*/ 869170 h 2801577"/>
                <a:gd name="connsiteX4199" fmla="*/ 842984 w 10032639"/>
                <a:gd name="connsiteY4199" fmla="*/ 865569 h 2801577"/>
                <a:gd name="connsiteX4200" fmla="*/ 813469 w 10032639"/>
                <a:gd name="connsiteY4200" fmla="*/ 890053 h 2801577"/>
                <a:gd name="connsiteX4201" fmla="*/ 841184 w 10032639"/>
                <a:gd name="connsiteY4201" fmla="*/ 877811 h 2801577"/>
                <a:gd name="connsiteX4202" fmla="*/ 1611100 w 10032639"/>
                <a:gd name="connsiteY4202" fmla="*/ 862329 h 2801577"/>
                <a:gd name="connsiteX4203" fmla="*/ 1588784 w 10032639"/>
                <a:gd name="connsiteY4203" fmla="*/ 876011 h 2801577"/>
                <a:gd name="connsiteX4204" fmla="*/ 1597423 w 10032639"/>
                <a:gd name="connsiteY4204" fmla="*/ 870970 h 2801577"/>
                <a:gd name="connsiteX4205" fmla="*/ 1611100 w 10032639"/>
                <a:gd name="connsiteY4205" fmla="*/ 864129 h 2801577"/>
                <a:gd name="connsiteX4206" fmla="*/ 569428 w 10032639"/>
                <a:gd name="connsiteY4206" fmla="*/ 851887 h 2801577"/>
                <a:gd name="connsiteX4207" fmla="*/ 564389 w 10032639"/>
                <a:gd name="connsiteY4207" fmla="*/ 855488 h 2801577"/>
                <a:gd name="connsiteX4208" fmla="*/ 569428 w 10032639"/>
                <a:gd name="connsiteY4208" fmla="*/ 855488 h 2801577"/>
                <a:gd name="connsiteX4209" fmla="*/ 3598340 w 10032639"/>
                <a:gd name="connsiteY4209" fmla="*/ 843246 h 2801577"/>
                <a:gd name="connsiteX4210" fmla="*/ 3594741 w 10032639"/>
                <a:gd name="connsiteY4210" fmla="*/ 853687 h 2801577"/>
                <a:gd name="connsiteX4211" fmla="*/ 3603380 w 10032639"/>
                <a:gd name="connsiteY4211" fmla="*/ 853687 h 2801577"/>
                <a:gd name="connsiteX4212" fmla="*/ 3601580 w 10032639"/>
                <a:gd name="connsiteY4212" fmla="*/ 846846 h 2801577"/>
                <a:gd name="connsiteX4213" fmla="*/ 3601580 w 10032639"/>
                <a:gd name="connsiteY4213" fmla="*/ 843246 h 2801577"/>
                <a:gd name="connsiteX4214" fmla="*/ 4440011 w 10032639"/>
                <a:gd name="connsiteY4214" fmla="*/ 831850 h 2801577"/>
                <a:gd name="connsiteX4215" fmla="*/ 4446851 w 10032639"/>
                <a:gd name="connsiteY4215" fmla="*/ 831850 h 2801577"/>
                <a:gd name="connsiteX4216" fmla="*/ 4451892 w 10032639"/>
                <a:gd name="connsiteY4216" fmla="*/ 831850 h 2801577"/>
                <a:gd name="connsiteX4217" fmla="*/ 4459092 w 10032639"/>
                <a:gd name="connsiteY4217" fmla="*/ 833650 h 2801577"/>
                <a:gd name="connsiteX4218" fmla="*/ 4470972 w 10032639"/>
                <a:gd name="connsiteY4218" fmla="*/ 831850 h 2801577"/>
                <a:gd name="connsiteX4219" fmla="*/ 4485013 w 10032639"/>
                <a:gd name="connsiteY4219" fmla="*/ 831850 h 2801577"/>
                <a:gd name="connsiteX4220" fmla="*/ 4490413 w 10032639"/>
                <a:gd name="connsiteY4220" fmla="*/ 833650 h 2801577"/>
                <a:gd name="connsiteX4221" fmla="*/ 4497253 w 10032639"/>
                <a:gd name="connsiteY4221" fmla="*/ 837250 h 2801577"/>
                <a:gd name="connsiteX4222" fmla="*/ 4502293 w 10032639"/>
                <a:gd name="connsiteY4222" fmla="*/ 842290 h 2801577"/>
                <a:gd name="connsiteX4223" fmla="*/ 4509134 w 10032639"/>
                <a:gd name="connsiteY4223" fmla="*/ 847689 h 2801577"/>
                <a:gd name="connsiteX4224" fmla="*/ 4509134 w 10032639"/>
                <a:gd name="connsiteY4224" fmla="*/ 849129 h 2801577"/>
                <a:gd name="connsiteX4225" fmla="*/ 4512734 w 10032639"/>
                <a:gd name="connsiteY4225" fmla="*/ 849129 h 2801577"/>
                <a:gd name="connsiteX4226" fmla="*/ 4517774 w 10032639"/>
                <a:gd name="connsiteY4226" fmla="*/ 847689 h 2801577"/>
                <a:gd name="connsiteX4227" fmla="*/ 4526414 w 10032639"/>
                <a:gd name="connsiteY4227" fmla="*/ 844089 h 2801577"/>
                <a:gd name="connsiteX4228" fmla="*/ 4530015 w 10032639"/>
                <a:gd name="connsiteY4228" fmla="*/ 840490 h 2801577"/>
                <a:gd name="connsiteX4229" fmla="*/ 4533255 w 10032639"/>
                <a:gd name="connsiteY4229" fmla="*/ 840490 h 2801577"/>
                <a:gd name="connsiteX4230" fmla="*/ 4547295 w 10032639"/>
                <a:gd name="connsiteY4230" fmla="*/ 842290 h 2801577"/>
                <a:gd name="connsiteX4231" fmla="*/ 4555936 w 10032639"/>
                <a:gd name="connsiteY4231" fmla="*/ 847689 h 2801577"/>
                <a:gd name="connsiteX4232" fmla="*/ 4562776 w 10032639"/>
                <a:gd name="connsiteY4232" fmla="*/ 854529 h 2801577"/>
                <a:gd name="connsiteX4233" fmla="*/ 4566376 w 10032639"/>
                <a:gd name="connsiteY4233" fmla="*/ 861368 h 2801577"/>
                <a:gd name="connsiteX4234" fmla="*/ 4571416 w 10032639"/>
                <a:gd name="connsiteY4234" fmla="*/ 870008 h 2801577"/>
                <a:gd name="connsiteX4235" fmla="*/ 4575016 w 10032639"/>
                <a:gd name="connsiteY4235" fmla="*/ 873248 h 2801577"/>
                <a:gd name="connsiteX4236" fmla="*/ 4578257 w 10032639"/>
                <a:gd name="connsiteY4236" fmla="*/ 875047 h 2801577"/>
                <a:gd name="connsiteX4237" fmla="*/ 4621818 w 10032639"/>
                <a:gd name="connsiteY4237" fmla="*/ 875047 h 2801577"/>
                <a:gd name="connsiteX4238" fmla="*/ 4663220 w 10032639"/>
                <a:gd name="connsiteY4238" fmla="*/ 878647 h 2801577"/>
                <a:gd name="connsiteX4239" fmla="*/ 4704622 w 10032639"/>
                <a:gd name="connsiteY4239" fmla="*/ 885487 h 2801577"/>
                <a:gd name="connsiteX4240" fmla="*/ 4744583 w 10032639"/>
                <a:gd name="connsiteY4240" fmla="*/ 895926 h 2801577"/>
                <a:gd name="connsiteX4241" fmla="*/ 4779144 w 10032639"/>
                <a:gd name="connsiteY4241" fmla="*/ 904566 h 2801577"/>
                <a:gd name="connsiteX4242" fmla="*/ 4815506 w 10032639"/>
                <a:gd name="connsiteY4242" fmla="*/ 909965 h 2801577"/>
                <a:gd name="connsiteX4243" fmla="*/ 4855467 w 10032639"/>
                <a:gd name="connsiteY4243" fmla="*/ 911405 h 2801577"/>
                <a:gd name="connsiteX4244" fmla="*/ 4896869 w 10032639"/>
                <a:gd name="connsiteY4244" fmla="*/ 909965 h 2801577"/>
                <a:gd name="connsiteX4245" fmla="*/ 4904069 w 10032639"/>
                <a:gd name="connsiteY4245" fmla="*/ 909965 h 2801577"/>
                <a:gd name="connsiteX4246" fmla="*/ 4909110 w 10032639"/>
                <a:gd name="connsiteY4246" fmla="*/ 915005 h 2801577"/>
                <a:gd name="connsiteX4247" fmla="*/ 4931430 w 10032639"/>
                <a:gd name="connsiteY4247" fmla="*/ 883687 h 2801577"/>
                <a:gd name="connsiteX4248" fmla="*/ 4915950 w 10032639"/>
                <a:gd name="connsiteY4248" fmla="*/ 920404 h 2801577"/>
                <a:gd name="connsiteX4249" fmla="*/ 4929990 w 10032639"/>
                <a:gd name="connsiteY4249" fmla="*/ 930844 h 2801577"/>
                <a:gd name="connsiteX4250" fmla="*/ 4945471 w 10032639"/>
                <a:gd name="connsiteY4250" fmla="*/ 939483 h 2801577"/>
                <a:gd name="connsiteX4251" fmla="*/ 4950511 w 10032639"/>
                <a:gd name="connsiteY4251" fmla="*/ 940923 h 2801577"/>
                <a:gd name="connsiteX4252" fmla="*/ 4969592 w 10032639"/>
                <a:gd name="connsiteY4252" fmla="*/ 958562 h 2801577"/>
                <a:gd name="connsiteX4253" fmla="*/ 4993713 w 10032639"/>
                <a:gd name="connsiteY4253" fmla="*/ 974041 h 2801577"/>
                <a:gd name="connsiteX4254" fmla="*/ 5000913 w 10032639"/>
                <a:gd name="connsiteY4254" fmla="*/ 979081 h 2801577"/>
                <a:gd name="connsiteX4255" fmla="*/ 5000913 w 10032639"/>
                <a:gd name="connsiteY4255" fmla="*/ 987720 h 2801577"/>
                <a:gd name="connsiteX4256" fmla="*/ 4999113 w 10032639"/>
                <a:gd name="connsiteY4256" fmla="*/ 1094993 h 2801577"/>
                <a:gd name="connsiteX4257" fmla="*/ 4999113 w 10032639"/>
                <a:gd name="connsiteY4257" fmla="*/ 1192187 h 2801577"/>
                <a:gd name="connsiteX4258" fmla="*/ 5000913 w 10032639"/>
                <a:gd name="connsiteY4258" fmla="*/ 1281821 h 2801577"/>
                <a:gd name="connsiteX4259" fmla="*/ 5004153 w 10032639"/>
                <a:gd name="connsiteY4259" fmla="*/ 1365336 h 2801577"/>
                <a:gd name="connsiteX4260" fmla="*/ 5016034 w 10032639"/>
                <a:gd name="connsiteY4260" fmla="*/ 1539924 h 2801577"/>
                <a:gd name="connsiteX4261" fmla="*/ 5028274 w 10032639"/>
                <a:gd name="connsiteY4261" fmla="*/ 1700834 h 2801577"/>
                <a:gd name="connsiteX4262" fmla="*/ 5028274 w 10032639"/>
                <a:gd name="connsiteY4262" fmla="*/ 1711273 h 2801577"/>
                <a:gd name="connsiteX4263" fmla="*/ 5031514 w 10032639"/>
                <a:gd name="connsiteY4263" fmla="*/ 1721712 h 2801577"/>
                <a:gd name="connsiteX4264" fmla="*/ 5036915 w 10032639"/>
                <a:gd name="connsiteY4264" fmla="*/ 1732152 h 2801577"/>
                <a:gd name="connsiteX4265" fmla="*/ 5043755 w 10032639"/>
                <a:gd name="connsiteY4265" fmla="*/ 1744391 h 2801577"/>
                <a:gd name="connsiteX4266" fmla="*/ 5054195 w 10032639"/>
                <a:gd name="connsiteY4266" fmla="*/ 1759870 h 2801577"/>
                <a:gd name="connsiteX4267" fmla="*/ 5036915 w 10032639"/>
                <a:gd name="connsiteY4267" fmla="*/ 1766709 h 2801577"/>
                <a:gd name="connsiteX4268" fmla="*/ 5031514 w 10032639"/>
                <a:gd name="connsiteY4268" fmla="*/ 1768509 h 2801577"/>
                <a:gd name="connsiteX4269" fmla="*/ 5031514 w 10032639"/>
                <a:gd name="connsiteY4269" fmla="*/ 1775349 h 2801577"/>
                <a:gd name="connsiteX4270" fmla="*/ 5030074 w 10032639"/>
                <a:gd name="connsiteY4270" fmla="*/ 1780748 h 2801577"/>
                <a:gd name="connsiteX4271" fmla="*/ 5019634 w 10032639"/>
                <a:gd name="connsiteY4271" fmla="*/ 1808107 h 2801577"/>
                <a:gd name="connsiteX4272" fmla="*/ 5021434 w 10032639"/>
                <a:gd name="connsiteY4272" fmla="*/ 1813506 h 2801577"/>
                <a:gd name="connsiteX4273" fmla="*/ 5024674 w 10032639"/>
                <a:gd name="connsiteY4273" fmla="*/ 1814946 h 2801577"/>
                <a:gd name="connsiteX4274" fmla="*/ 5033315 w 10032639"/>
                <a:gd name="connsiteY4274" fmla="*/ 1818546 h 2801577"/>
                <a:gd name="connsiteX4275" fmla="*/ 5040515 w 10032639"/>
                <a:gd name="connsiteY4275" fmla="*/ 1827185 h 2801577"/>
                <a:gd name="connsiteX4276" fmla="*/ 5045555 w 10032639"/>
                <a:gd name="connsiteY4276" fmla="*/ 1837625 h 2801577"/>
                <a:gd name="connsiteX4277" fmla="*/ 5045555 w 10032639"/>
                <a:gd name="connsiteY4277" fmla="*/ 1844464 h 2801577"/>
                <a:gd name="connsiteX4278" fmla="*/ 5047355 w 10032639"/>
                <a:gd name="connsiteY4278" fmla="*/ 1851664 h 2801577"/>
                <a:gd name="connsiteX4279" fmla="*/ 5045555 w 10032639"/>
                <a:gd name="connsiteY4279" fmla="*/ 1860303 h 2801577"/>
                <a:gd name="connsiteX4280" fmla="*/ 5043755 w 10032639"/>
                <a:gd name="connsiteY4280" fmla="*/ 1867143 h 2801577"/>
                <a:gd name="connsiteX4281" fmla="*/ 5041955 w 10032639"/>
                <a:gd name="connsiteY4281" fmla="*/ 1873982 h 2801577"/>
                <a:gd name="connsiteX4282" fmla="*/ 5038715 w 10032639"/>
                <a:gd name="connsiteY4282" fmla="*/ 1879382 h 2801577"/>
                <a:gd name="connsiteX4283" fmla="*/ 5033315 w 10032639"/>
                <a:gd name="connsiteY4283" fmla="*/ 1882622 h 2801577"/>
                <a:gd name="connsiteX4284" fmla="*/ 5030074 w 10032639"/>
                <a:gd name="connsiteY4284" fmla="*/ 1884422 h 2801577"/>
                <a:gd name="connsiteX4285" fmla="*/ 5019634 w 10032639"/>
                <a:gd name="connsiteY4285" fmla="*/ 1886222 h 2801577"/>
                <a:gd name="connsiteX4286" fmla="*/ 5012434 w 10032639"/>
                <a:gd name="connsiteY4286" fmla="*/ 1888021 h 2801577"/>
                <a:gd name="connsiteX4287" fmla="*/ 5011354 w 10032639"/>
                <a:gd name="connsiteY4287" fmla="*/ 1891621 h 2801577"/>
                <a:gd name="connsiteX4288" fmla="*/ 5009554 w 10032639"/>
                <a:gd name="connsiteY4288" fmla="*/ 1903500 h 2801577"/>
                <a:gd name="connsiteX4289" fmla="*/ 5009554 w 10032639"/>
                <a:gd name="connsiteY4289" fmla="*/ 1918979 h 2801577"/>
                <a:gd name="connsiteX4290" fmla="*/ 5009554 w 10032639"/>
                <a:gd name="connsiteY4290" fmla="*/ 1951737 h 2801577"/>
                <a:gd name="connsiteX4291" fmla="*/ 5009554 w 10032639"/>
                <a:gd name="connsiteY4291" fmla="*/ 2031652 h 2801577"/>
                <a:gd name="connsiteX4292" fmla="*/ 5009554 w 10032639"/>
                <a:gd name="connsiteY4292" fmla="*/ 2050731 h 2801577"/>
                <a:gd name="connsiteX4293" fmla="*/ 5011354 w 10032639"/>
                <a:gd name="connsiteY4293" fmla="*/ 2069810 h 2801577"/>
                <a:gd name="connsiteX4294" fmla="*/ 5014234 w 10032639"/>
                <a:gd name="connsiteY4294" fmla="*/ 2088528 h 2801577"/>
                <a:gd name="connsiteX4295" fmla="*/ 5019634 w 10032639"/>
                <a:gd name="connsiteY4295" fmla="*/ 2107607 h 2801577"/>
                <a:gd name="connsiteX4296" fmla="*/ 5022874 w 10032639"/>
                <a:gd name="connsiteY4296" fmla="*/ 2125246 h 2801577"/>
                <a:gd name="connsiteX4297" fmla="*/ 5022874 w 10032639"/>
                <a:gd name="connsiteY4297" fmla="*/ 2142525 h 2801577"/>
                <a:gd name="connsiteX4298" fmla="*/ 5022874 w 10032639"/>
                <a:gd name="connsiteY4298" fmla="*/ 2159804 h 2801577"/>
                <a:gd name="connsiteX4299" fmla="*/ 5017834 w 10032639"/>
                <a:gd name="connsiteY4299" fmla="*/ 2178883 h 2801577"/>
                <a:gd name="connsiteX4300" fmla="*/ 5036915 w 10032639"/>
                <a:gd name="connsiteY4300" fmla="*/ 2180682 h 2801577"/>
                <a:gd name="connsiteX4301" fmla="*/ 5057796 w 10032639"/>
                <a:gd name="connsiteY4301" fmla="*/ 2183922 h 2801577"/>
                <a:gd name="connsiteX4302" fmla="*/ 5100637 w 10032639"/>
                <a:gd name="connsiteY4302" fmla="*/ 2192562 h 2801577"/>
                <a:gd name="connsiteX4303" fmla="*/ 5125118 w 10032639"/>
                <a:gd name="connsiteY4303" fmla="*/ 2199401 h 2801577"/>
                <a:gd name="connsiteX4304" fmla="*/ 5151039 w 10032639"/>
                <a:gd name="connsiteY4304" fmla="*/ 2201201 h 2801577"/>
                <a:gd name="connsiteX4305" fmla="*/ 5178760 w 10032639"/>
                <a:gd name="connsiteY4305" fmla="*/ 2203001 h 2801577"/>
                <a:gd name="connsiteX4306" fmla="*/ 5210082 w 10032639"/>
                <a:gd name="connsiteY4306" fmla="*/ 2201201 h 2801577"/>
                <a:gd name="connsiteX4307" fmla="*/ 5221962 w 10032639"/>
                <a:gd name="connsiteY4307" fmla="*/ 2199401 h 2801577"/>
                <a:gd name="connsiteX4308" fmla="*/ 5225562 w 10032639"/>
                <a:gd name="connsiteY4308" fmla="*/ 2209841 h 2801577"/>
                <a:gd name="connsiteX4309" fmla="*/ 5232402 w 10032639"/>
                <a:gd name="connsiteY4309" fmla="*/ 2235759 h 2801577"/>
                <a:gd name="connsiteX4310" fmla="*/ 5237443 w 10032639"/>
                <a:gd name="connsiteY4310" fmla="*/ 2265277 h 2801577"/>
                <a:gd name="connsiteX4311" fmla="*/ 5241043 w 10032639"/>
                <a:gd name="connsiteY4311" fmla="*/ 2296595 h 2801577"/>
                <a:gd name="connsiteX4312" fmla="*/ 5241043 w 10032639"/>
                <a:gd name="connsiteY4312" fmla="*/ 2331153 h 2801577"/>
                <a:gd name="connsiteX4313" fmla="*/ 5239243 w 10032639"/>
                <a:gd name="connsiteY4313" fmla="*/ 2362111 h 2801577"/>
                <a:gd name="connsiteX4314" fmla="*/ 5241043 w 10032639"/>
                <a:gd name="connsiteY4314" fmla="*/ 2393429 h 2801577"/>
                <a:gd name="connsiteX4315" fmla="*/ 5246083 w 10032639"/>
                <a:gd name="connsiteY4315" fmla="*/ 2459304 h 2801577"/>
                <a:gd name="connsiteX4316" fmla="*/ 5246083 w 10032639"/>
                <a:gd name="connsiteY4316" fmla="*/ 2472983 h 2801577"/>
                <a:gd name="connsiteX4317" fmla="*/ 5251483 w 10032639"/>
                <a:gd name="connsiteY4317" fmla="*/ 2537059 h 2801577"/>
                <a:gd name="connsiteX4318" fmla="*/ 5253283 w 10032639"/>
                <a:gd name="connsiteY4318" fmla="*/ 2597535 h 2801577"/>
                <a:gd name="connsiteX4319" fmla="*/ 5251483 w 10032639"/>
                <a:gd name="connsiteY4319" fmla="*/ 2628853 h 2801577"/>
                <a:gd name="connsiteX4320" fmla="*/ 5253283 w 10032639"/>
                <a:gd name="connsiteY4320" fmla="*/ 2659811 h 2801577"/>
                <a:gd name="connsiteX4321" fmla="*/ 5256523 w 10032639"/>
                <a:gd name="connsiteY4321" fmla="*/ 2689329 h 2801577"/>
                <a:gd name="connsiteX4322" fmla="*/ 5263364 w 10032639"/>
                <a:gd name="connsiteY4322" fmla="*/ 2717048 h 2801577"/>
                <a:gd name="connsiteX4323" fmla="*/ 5266964 w 10032639"/>
                <a:gd name="connsiteY4323" fmla="*/ 2725687 h 2801577"/>
                <a:gd name="connsiteX4324" fmla="*/ 5260124 w 10032639"/>
                <a:gd name="connsiteY4324" fmla="*/ 2731087 h 2801577"/>
                <a:gd name="connsiteX4325" fmla="*/ 5249683 w 10032639"/>
                <a:gd name="connsiteY4325" fmla="*/ 2739726 h 2801577"/>
                <a:gd name="connsiteX4326" fmla="*/ 5237443 w 10032639"/>
                <a:gd name="connsiteY4326" fmla="*/ 2746566 h 2801577"/>
                <a:gd name="connsiteX4327" fmla="*/ 5225562 w 10032639"/>
                <a:gd name="connsiteY4327" fmla="*/ 2751605 h 2801577"/>
                <a:gd name="connsiteX4328" fmla="*/ 5210082 w 10032639"/>
                <a:gd name="connsiteY4328" fmla="*/ 2755205 h 2801577"/>
                <a:gd name="connsiteX4329" fmla="*/ 5199641 w 10032639"/>
                <a:gd name="connsiteY4329" fmla="*/ 2757005 h 2801577"/>
                <a:gd name="connsiteX4330" fmla="*/ 5189201 w 10032639"/>
                <a:gd name="connsiteY4330" fmla="*/ 2762045 h 2801577"/>
                <a:gd name="connsiteX4331" fmla="*/ 5180560 w 10032639"/>
                <a:gd name="connsiteY4331" fmla="*/ 2767084 h 2801577"/>
                <a:gd name="connsiteX4332" fmla="*/ 5171920 w 10032639"/>
                <a:gd name="connsiteY4332" fmla="*/ 2774284 h 2801577"/>
                <a:gd name="connsiteX4333" fmla="*/ 5163280 w 10032639"/>
                <a:gd name="connsiteY4333" fmla="*/ 2782923 h 2801577"/>
                <a:gd name="connsiteX4334" fmla="*/ 5152839 w 10032639"/>
                <a:gd name="connsiteY4334" fmla="*/ 2775724 h 2801577"/>
                <a:gd name="connsiteX4335" fmla="*/ 5131958 w 10032639"/>
                <a:gd name="connsiteY4335" fmla="*/ 2765644 h 2801577"/>
                <a:gd name="connsiteX4336" fmla="*/ 5116478 w 10032639"/>
                <a:gd name="connsiteY4336" fmla="*/ 2758445 h 2801577"/>
                <a:gd name="connsiteX4337" fmla="*/ 5109278 w 10032639"/>
                <a:gd name="connsiteY4337" fmla="*/ 2757005 h 2801577"/>
                <a:gd name="connsiteX4338" fmla="*/ 5102437 w 10032639"/>
                <a:gd name="connsiteY4338" fmla="*/ 2757005 h 2801577"/>
                <a:gd name="connsiteX4339" fmla="*/ 5095597 w 10032639"/>
                <a:gd name="connsiteY4339" fmla="*/ 2757005 h 2801577"/>
                <a:gd name="connsiteX4340" fmla="*/ 5090557 w 10032639"/>
                <a:gd name="connsiteY4340" fmla="*/ 2758445 h 2801577"/>
                <a:gd name="connsiteX4341" fmla="*/ 5075076 w 10032639"/>
                <a:gd name="connsiteY4341" fmla="*/ 2765644 h 2801577"/>
                <a:gd name="connsiteX4342" fmla="*/ 5057796 w 10032639"/>
                <a:gd name="connsiteY4342" fmla="*/ 2772484 h 2801577"/>
                <a:gd name="connsiteX4343" fmla="*/ 5036915 w 10032639"/>
                <a:gd name="connsiteY4343" fmla="*/ 2784723 h 2801577"/>
                <a:gd name="connsiteX4344" fmla="*/ 5011354 w 10032639"/>
                <a:gd name="connsiteY4344" fmla="*/ 2796602 h 2801577"/>
                <a:gd name="connsiteX4345" fmla="*/ 5005953 w 10032639"/>
                <a:gd name="connsiteY4345" fmla="*/ 2798402 h 2801577"/>
                <a:gd name="connsiteX4346" fmla="*/ 5000913 w 10032639"/>
                <a:gd name="connsiteY4346" fmla="*/ 2796602 h 2801577"/>
                <a:gd name="connsiteX4347" fmla="*/ 4993713 w 10032639"/>
                <a:gd name="connsiteY4347" fmla="*/ 2793363 h 2801577"/>
                <a:gd name="connsiteX4348" fmla="*/ 4990473 w 10032639"/>
                <a:gd name="connsiteY4348" fmla="*/ 2789763 h 2801577"/>
                <a:gd name="connsiteX4349" fmla="*/ 4985073 w 10032639"/>
                <a:gd name="connsiteY4349" fmla="*/ 2786163 h 2801577"/>
                <a:gd name="connsiteX4350" fmla="*/ 4981832 w 10032639"/>
                <a:gd name="connsiteY4350" fmla="*/ 2779323 h 2801577"/>
                <a:gd name="connsiteX4351" fmla="*/ 4974632 w 10032639"/>
                <a:gd name="connsiteY4351" fmla="*/ 2765644 h 2801577"/>
                <a:gd name="connsiteX4352" fmla="*/ 4971392 w 10032639"/>
                <a:gd name="connsiteY4352" fmla="*/ 2748365 h 2801577"/>
                <a:gd name="connsiteX4353" fmla="*/ 4960952 w 10032639"/>
                <a:gd name="connsiteY4353" fmla="*/ 2753405 h 2801577"/>
                <a:gd name="connsiteX4354" fmla="*/ 4952311 w 10032639"/>
                <a:gd name="connsiteY4354" fmla="*/ 2760245 h 2801577"/>
                <a:gd name="connsiteX4355" fmla="*/ 4941871 w 10032639"/>
                <a:gd name="connsiteY4355" fmla="*/ 2768884 h 2801577"/>
                <a:gd name="connsiteX4356" fmla="*/ 4929990 w 10032639"/>
                <a:gd name="connsiteY4356" fmla="*/ 2774284 h 2801577"/>
                <a:gd name="connsiteX4357" fmla="*/ 4915950 w 10032639"/>
                <a:gd name="connsiteY4357" fmla="*/ 2777524 h 2801577"/>
                <a:gd name="connsiteX4358" fmla="*/ 4900469 w 10032639"/>
                <a:gd name="connsiteY4358" fmla="*/ 2781123 h 2801577"/>
                <a:gd name="connsiteX4359" fmla="*/ 4896869 w 10032639"/>
                <a:gd name="connsiteY4359" fmla="*/ 2782923 h 2801577"/>
                <a:gd name="connsiteX4360" fmla="*/ 4893629 w 10032639"/>
                <a:gd name="connsiteY4360" fmla="*/ 2781123 h 2801577"/>
                <a:gd name="connsiteX4361" fmla="*/ 4883189 w 10032639"/>
                <a:gd name="connsiteY4361" fmla="*/ 2777524 h 2801577"/>
                <a:gd name="connsiteX4362" fmla="*/ 4874548 w 10032639"/>
                <a:gd name="connsiteY4362" fmla="*/ 2772484 h 2801577"/>
                <a:gd name="connsiteX4363" fmla="*/ 4867348 w 10032639"/>
                <a:gd name="connsiteY4363" fmla="*/ 2767084 h 2801577"/>
                <a:gd name="connsiteX4364" fmla="*/ 4860508 w 10032639"/>
                <a:gd name="connsiteY4364" fmla="*/ 2758445 h 2801577"/>
                <a:gd name="connsiteX4365" fmla="*/ 4857268 w 10032639"/>
                <a:gd name="connsiteY4365" fmla="*/ 2749805 h 2801577"/>
                <a:gd name="connsiteX4366" fmla="*/ 4843227 w 10032639"/>
                <a:gd name="connsiteY4366" fmla="*/ 2753405 h 2801577"/>
                <a:gd name="connsiteX4367" fmla="*/ 4829186 w 10032639"/>
                <a:gd name="connsiteY4367" fmla="*/ 2757005 h 2801577"/>
                <a:gd name="connsiteX4368" fmla="*/ 4815506 w 10032639"/>
                <a:gd name="connsiteY4368" fmla="*/ 2757005 h 2801577"/>
                <a:gd name="connsiteX4369" fmla="*/ 4803625 w 10032639"/>
                <a:gd name="connsiteY4369" fmla="*/ 2755205 h 2801577"/>
                <a:gd name="connsiteX4370" fmla="*/ 4744583 w 10032639"/>
                <a:gd name="connsiteY4370" fmla="*/ 2755205 h 2801577"/>
                <a:gd name="connsiteX4371" fmla="*/ 4651339 w 10032639"/>
                <a:gd name="connsiteY4371" fmla="*/ 2753405 h 2801577"/>
                <a:gd name="connsiteX4372" fmla="*/ 4566376 w 10032639"/>
                <a:gd name="connsiteY4372" fmla="*/ 2753405 h 2801577"/>
                <a:gd name="connsiteX4373" fmla="*/ 4485013 w 10032639"/>
                <a:gd name="connsiteY4373" fmla="*/ 2755205 h 2801577"/>
                <a:gd name="connsiteX4374" fmla="*/ 4408690 w 10032639"/>
                <a:gd name="connsiteY4374" fmla="*/ 2758445 h 2801577"/>
                <a:gd name="connsiteX4375" fmla="*/ 4329127 w 10032639"/>
                <a:gd name="connsiteY4375" fmla="*/ 2765644 h 2801577"/>
                <a:gd name="connsiteX4376" fmla="*/ 4244163 w 10032639"/>
                <a:gd name="connsiteY4376" fmla="*/ 2767084 h 2801577"/>
                <a:gd name="connsiteX4377" fmla="*/ 4155960 w 10032639"/>
                <a:gd name="connsiteY4377" fmla="*/ 2767084 h 2801577"/>
                <a:gd name="connsiteX4378" fmla="*/ 4062717 w 10032639"/>
                <a:gd name="connsiteY4378" fmla="*/ 2762045 h 2801577"/>
                <a:gd name="connsiteX4379" fmla="*/ 4055517 w 10032639"/>
                <a:gd name="connsiteY4379" fmla="*/ 2762045 h 2801577"/>
                <a:gd name="connsiteX4380" fmla="*/ 4052276 w 10032639"/>
                <a:gd name="connsiteY4380" fmla="*/ 2757005 h 2801577"/>
                <a:gd name="connsiteX4381" fmla="*/ 4043636 w 10032639"/>
                <a:gd name="connsiteY4381" fmla="*/ 2746566 h 2801577"/>
                <a:gd name="connsiteX4382" fmla="*/ 4036436 w 10032639"/>
                <a:gd name="connsiteY4382" fmla="*/ 2736126 h 2801577"/>
                <a:gd name="connsiteX4383" fmla="*/ 4031395 w 10032639"/>
                <a:gd name="connsiteY4383" fmla="*/ 2723887 h 2801577"/>
                <a:gd name="connsiteX4384" fmla="*/ 4027796 w 10032639"/>
                <a:gd name="connsiteY4384" fmla="*/ 2712008 h 2801577"/>
                <a:gd name="connsiteX4385" fmla="*/ 4026355 w 10032639"/>
                <a:gd name="connsiteY4385" fmla="*/ 2699769 h 2801577"/>
                <a:gd name="connsiteX4386" fmla="*/ 4026355 w 10032639"/>
                <a:gd name="connsiteY4386" fmla="*/ 2687889 h 2801577"/>
                <a:gd name="connsiteX4387" fmla="*/ 4026355 w 10032639"/>
                <a:gd name="connsiteY4387" fmla="*/ 2673850 h 2801577"/>
                <a:gd name="connsiteX4388" fmla="*/ 4029596 w 10032639"/>
                <a:gd name="connsiteY4388" fmla="*/ 2659811 h 2801577"/>
                <a:gd name="connsiteX4389" fmla="*/ 4034996 w 10032639"/>
                <a:gd name="connsiteY4389" fmla="*/ 2637493 h 2801577"/>
                <a:gd name="connsiteX4390" fmla="*/ 4038236 w 10032639"/>
                <a:gd name="connsiteY4390" fmla="*/ 2613374 h 2801577"/>
                <a:gd name="connsiteX4391" fmla="*/ 4040036 w 10032639"/>
                <a:gd name="connsiteY4391" fmla="*/ 2588896 h 2801577"/>
                <a:gd name="connsiteX4392" fmla="*/ 4040036 w 10032639"/>
                <a:gd name="connsiteY4392" fmla="*/ 2562978 h 2801577"/>
                <a:gd name="connsiteX4393" fmla="*/ 4041836 w 10032639"/>
                <a:gd name="connsiteY4393" fmla="*/ 2540659 h 2801577"/>
                <a:gd name="connsiteX4394" fmla="*/ 4043636 w 10032639"/>
                <a:gd name="connsiteY4394" fmla="*/ 2517980 h 2801577"/>
                <a:gd name="connsiteX4395" fmla="*/ 4043636 w 10032639"/>
                <a:gd name="connsiteY4395" fmla="*/ 2493862 h 2801577"/>
                <a:gd name="connsiteX4396" fmla="*/ 4040036 w 10032639"/>
                <a:gd name="connsiteY4396" fmla="*/ 2469384 h 2801577"/>
                <a:gd name="connsiteX4397" fmla="*/ 4033196 w 10032639"/>
                <a:gd name="connsiteY4397" fmla="*/ 2426546 h 2801577"/>
                <a:gd name="connsiteX4398" fmla="*/ 4029596 w 10032639"/>
                <a:gd name="connsiteY4398" fmla="*/ 2402068 h 2801577"/>
                <a:gd name="connsiteX4399" fmla="*/ 4026355 w 10032639"/>
                <a:gd name="connsiteY4399" fmla="*/ 2377590 h 2801577"/>
                <a:gd name="connsiteX4400" fmla="*/ 4017355 w 10032639"/>
                <a:gd name="connsiteY4400" fmla="*/ 2332953 h 2801577"/>
                <a:gd name="connsiteX4401" fmla="*/ 4010515 w 10032639"/>
                <a:gd name="connsiteY4401" fmla="*/ 2286156 h 2801577"/>
                <a:gd name="connsiteX4402" fmla="*/ 4005474 w 10032639"/>
                <a:gd name="connsiteY4402" fmla="*/ 2239359 h 2801577"/>
                <a:gd name="connsiteX4403" fmla="*/ 4003675 w 10032639"/>
                <a:gd name="connsiteY4403" fmla="*/ 2214880 h 2801577"/>
                <a:gd name="connsiteX4404" fmla="*/ 4005474 w 10032639"/>
                <a:gd name="connsiteY4404" fmla="*/ 2190762 h 2801577"/>
                <a:gd name="connsiteX4405" fmla="*/ 4008715 w 10032639"/>
                <a:gd name="connsiteY4405" fmla="*/ 2170243 h 2801577"/>
                <a:gd name="connsiteX4406" fmla="*/ 4027796 w 10032639"/>
                <a:gd name="connsiteY4406" fmla="*/ 2178883 h 2801577"/>
                <a:gd name="connsiteX4407" fmla="*/ 4036436 w 10032639"/>
                <a:gd name="connsiteY4407" fmla="*/ 2183922 h 2801577"/>
                <a:gd name="connsiteX4408" fmla="*/ 4038236 w 10032639"/>
                <a:gd name="connsiteY4408" fmla="*/ 2182122 h 2801577"/>
                <a:gd name="connsiteX4409" fmla="*/ 4048676 w 10032639"/>
                <a:gd name="connsiteY4409" fmla="*/ 2185722 h 2801577"/>
                <a:gd name="connsiteX4410" fmla="*/ 4055517 w 10032639"/>
                <a:gd name="connsiteY4410" fmla="*/ 2188962 h 2801577"/>
                <a:gd name="connsiteX4411" fmla="*/ 4060917 w 10032639"/>
                <a:gd name="connsiteY4411" fmla="*/ 2192562 h 2801577"/>
                <a:gd name="connsiteX4412" fmla="*/ 4069557 w 10032639"/>
                <a:gd name="connsiteY4412" fmla="*/ 2201201 h 2801577"/>
                <a:gd name="connsiteX4413" fmla="*/ 4076398 w 10032639"/>
                <a:gd name="connsiteY4413" fmla="*/ 2213440 h 2801577"/>
                <a:gd name="connsiteX4414" fmla="*/ 4078197 w 10032639"/>
                <a:gd name="connsiteY4414" fmla="*/ 2220280 h 2801577"/>
                <a:gd name="connsiteX4415" fmla="*/ 4078197 w 10032639"/>
                <a:gd name="connsiteY4415" fmla="*/ 2227119 h 2801577"/>
                <a:gd name="connsiteX4416" fmla="*/ 4079998 w 10032639"/>
                <a:gd name="connsiteY4416" fmla="*/ 2235759 h 2801577"/>
                <a:gd name="connsiteX4417" fmla="*/ 4081798 w 10032639"/>
                <a:gd name="connsiteY4417" fmla="*/ 2239359 h 2801577"/>
                <a:gd name="connsiteX4418" fmla="*/ 4085038 w 10032639"/>
                <a:gd name="connsiteY4418" fmla="*/ 2242598 h 2801577"/>
                <a:gd name="connsiteX4419" fmla="*/ 4215002 w 10032639"/>
                <a:gd name="connsiteY4419" fmla="*/ 2230719 h 2801577"/>
                <a:gd name="connsiteX4420" fmla="*/ 4216802 w 10032639"/>
                <a:gd name="connsiteY4420" fmla="*/ 2230719 h 2801577"/>
                <a:gd name="connsiteX4421" fmla="*/ 4245963 w 10032639"/>
                <a:gd name="connsiteY4421" fmla="*/ 2232159 h 2801577"/>
                <a:gd name="connsiteX4422" fmla="*/ 4273684 w 10032639"/>
                <a:gd name="connsiteY4422" fmla="*/ 2233959 h 2801577"/>
                <a:gd name="connsiteX4423" fmla="*/ 4303206 w 10032639"/>
                <a:gd name="connsiteY4423" fmla="*/ 2235759 h 2801577"/>
                <a:gd name="connsiteX4424" fmla="*/ 4330927 w 10032639"/>
                <a:gd name="connsiteY4424" fmla="*/ 2239359 h 2801577"/>
                <a:gd name="connsiteX4425" fmla="*/ 4330927 w 10032639"/>
                <a:gd name="connsiteY4425" fmla="*/ 2237559 h 2801577"/>
                <a:gd name="connsiteX4426" fmla="*/ 4337767 w 10032639"/>
                <a:gd name="connsiteY4426" fmla="*/ 2209841 h 2801577"/>
                <a:gd name="connsiteX4427" fmla="*/ 4343167 w 10032639"/>
                <a:gd name="connsiteY4427" fmla="*/ 2175283 h 2801577"/>
                <a:gd name="connsiteX4428" fmla="*/ 4343167 w 10032639"/>
                <a:gd name="connsiteY4428" fmla="*/ 2164843 h 2801577"/>
                <a:gd name="connsiteX4429" fmla="*/ 4343167 w 10032639"/>
                <a:gd name="connsiteY4429" fmla="*/ 2158004 h 2801577"/>
                <a:gd name="connsiteX4430" fmla="*/ 4341367 w 10032639"/>
                <a:gd name="connsiteY4430" fmla="*/ 2152964 h 2801577"/>
                <a:gd name="connsiteX4431" fmla="*/ 4339567 w 10032639"/>
                <a:gd name="connsiteY4431" fmla="*/ 2147565 h 2801577"/>
                <a:gd name="connsiteX4432" fmla="*/ 4332727 w 10032639"/>
                <a:gd name="connsiteY4432" fmla="*/ 2144325 h 2801577"/>
                <a:gd name="connsiteX4433" fmla="*/ 4329127 w 10032639"/>
                <a:gd name="connsiteY4433" fmla="*/ 2142525 h 2801577"/>
                <a:gd name="connsiteX4434" fmla="*/ 4315446 w 10032639"/>
                <a:gd name="connsiteY4434" fmla="*/ 2140725 h 2801577"/>
                <a:gd name="connsiteX4435" fmla="*/ 4315446 w 10032639"/>
                <a:gd name="connsiteY4435" fmla="*/ 2126686 h 2801577"/>
                <a:gd name="connsiteX4436" fmla="*/ 4316886 w 10032639"/>
                <a:gd name="connsiteY4436" fmla="*/ 2114807 h 2801577"/>
                <a:gd name="connsiteX4437" fmla="*/ 4318686 w 10032639"/>
                <a:gd name="connsiteY4437" fmla="*/ 2098968 h 2801577"/>
                <a:gd name="connsiteX4438" fmla="*/ 4325887 w 10032639"/>
                <a:gd name="connsiteY4438" fmla="*/ 2085289 h 2801577"/>
                <a:gd name="connsiteX4439" fmla="*/ 4329127 w 10032639"/>
                <a:gd name="connsiteY4439" fmla="*/ 2078449 h 2801577"/>
                <a:gd name="connsiteX4440" fmla="*/ 4335967 w 10032639"/>
                <a:gd name="connsiteY4440" fmla="*/ 2071250 h 2801577"/>
                <a:gd name="connsiteX4441" fmla="*/ 4341367 w 10032639"/>
                <a:gd name="connsiteY4441" fmla="*/ 2061170 h 2801577"/>
                <a:gd name="connsiteX4442" fmla="*/ 4346407 w 10032639"/>
                <a:gd name="connsiteY4442" fmla="*/ 2048931 h 2801577"/>
                <a:gd name="connsiteX4443" fmla="*/ 4337767 w 10032639"/>
                <a:gd name="connsiteY4443" fmla="*/ 1955337 h 2801577"/>
                <a:gd name="connsiteX4444" fmla="*/ 4332727 w 10032639"/>
                <a:gd name="connsiteY4444" fmla="*/ 1865343 h 2801577"/>
                <a:gd name="connsiteX4445" fmla="*/ 4327327 w 10032639"/>
                <a:gd name="connsiteY4445" fmla="*/ 1778949 h 2801577"/>
                <a:gd name="connsiteX4446" fmla="*/ 4324086 w 10032639"/>
                <a:gd name="connsiteY4446" fmla="*/ 1695794 h 2801577"/>
                <a:gd name="connsiteX4447" fmla="*/ 4318686 w 10032639"/>
                <a:gd name="connsiteY4447" fmla="*/ 1610840 h 2801577"/>
                <a:gd name="connsiteX4448" fmla="*/ 4318686 w 10032639"/>
                <a:gd name="connsiteY4448" fmla="*/ 1524445 h 2801577"/>
                <a:gd name="connsiteX4449" fmla="*/ 4320486 w 10032639"/>
                <a:gd name="connsiteY4449" fmla="*/ 1437691 h 2801577"/>
                <a:gd name="connsiteX4450" fmla="*/ 4327327 w 10032639"/>
                <a:gd name="connsiteY4450" fmla="*/ 1349497 h 2801577"/>
                <a:gd name="connsiteX4451" fmla="*/ 4316886 w 10032639"/>
                <a:gd name="connsiteY4451" fmla="*/ 1344457 h 2801577"/>
                <a:gd name="connsiteX4452" fmla="*/ 4310046 w 10032639"/>
                <a:gd name="connsiteY4452" fmla="*/ 1342657 h 2801577"/>
                <a:gd name="connsiteX4453" fmla="*/ 4305006 w 10032639"/>
                <a:gd name="connsiteY4453" fmla="*/ 1339057 h 2801577"/>
                <a:gd name="connsiteX4454" fmla="*/ 4297805 w 10032639"/>
                <a:gd name="connsiteY4454" fmla="*/ 1334018 h 2801577"/>
                <a:gd name="connsiteX4455" fmla="*/ 4294565 w 10032639"/>
                <a:gd name="connsiteY4455" fmla="*/ 1328978 h 2801577"/>
                <a:gd name="connsiteX4456" fmla="*/ 4277285 w 10032639"/>
                <a:gd name="connsiteY4456" fmla="*/ 1332218 h 2801577"/>
                <a:gd name="connsiteX4457" fmla="*/ 4256404 w 10032639"/>
                <a:gd name="connsiteY4457" fmla="*/ 1335817 h 2801577"/>
                <a:gd name="connsiteX4458" fmla="*/ 4235523 w 10032639"/>
                <a:gd name="connsiteY4458" fmla="*/ 1335817 h 2801577"/>
                <a:gd name="connsiteX4459" fmla="*/ 4211402 w 10032639"/>
                <a:gd name="connsiteY4459" fmla="*/ 1334018 h 2801577"/>
                <a:gd name="connsiteX4460" fmla="*/ 4180441 w 10032639"/>
                <a:gd name="connsiteY4460" fmla="*/ 1332218 h 2801577"/>
                <a:gd name="connsiteX4461" fmla="*/ 4152361 w 10032639"/>
                <a:gd name="connsiteY4461" fmla="*/ 1332218 h 2801577"/>
                <a:gd name="connsiteX4462" fmla="*/ 4124639 w 10032639"/>
                <a:gd name="connsiteY4462" fmla="*/ 1332218 h 2801577"/>
                <a:gd name="connsiteX4463" fmla="*/ 4099078 w 10032639"/>
                <a:gd name="connsiteY4463" fmla="*/ 1334018 h 2801577"/>
                <a:gd name="connsiteX4464" fmla="*/ 4086838 w 10032639"/>
                <a:gd name="connsiteY4464" fmla="*/ 1335817 h 2801577"/>
                <a:gd name="connsiteX4465" fmla="*/ 4083238 w 10032639"/>
                <a:gd name="connsiteY4465" fmla="*/ 1323578 h 2801577"/>
                <a:gd name="connsiteX4466" fmla="*/ 4076398 w 10032639"/>
                <a:gd name="connsiteY4466" fmla="*/ 1283621 h 2801577"/>
                <a:gd name="connsiteX4467" fmla="*/ 4071357 w 10032639"/>
                <a:gd name="connsiteY4467" fmla="*/ 1242224 h 2801577"/>
                <a:gd name="connsiteX4468" fmla="*/ 4069557 w 10032639"/>
                <a:gd name="connsiteY4468" fmla="*/ 1199026 h 2801577"/>
                <a:gd name="connsiteX4469" fmla="*/ 4071357 w 10032639"/>
                <a:gd name="connsiteY4469" fmla="*/ 1154029 h 2801577"/>
                <a:gd name="connsiteX4470" fmla="*/ 4073157 w 10032639"/>
                <a:gd name="connsiteY4470" fmla="*/ 1107232 h 2801577"/>
                <a:gd name="connsiteX4471" fmla="*/ 4073157 w 10032639"/>
                <a:gd name="connsiteY4471" fmla="*/ 1065835 h 2801577"/>
                <a:gd name="connsiteX4472" fmla="*/ 4071357 w 10032639"/>
                <a:gd name="connsiteY4472" fmla="*/ 1025878 h 2801577"/>
                <a:gd name="connsiteX4473" fmla="*/ 4067757 w 10032639"/>
                <a:gd name="connsiteY4473" fmla="*/ 989520 h 2801577"/>
                <a:gd name="connsiteX4474" fmla="*/ 4060917 w 10032639"/>
                <a:gd name="connsiteY4474" fmla="*/ 961802 h 2801577"/>
                <a:gd name="connsiteX4475" fmla="*/ 4057316 w 10032639"/>
                <a:gd name="connsiteY4475" fmla="*/ 948123 h 2801577"/>
                <a:gd name="connsiteX4476" fmla="*/ 4052276 w 10032639"/>
                <a:gd name="connsiteY4476" fmla="*/ 935883 h 2801577"/>
                <a:gd name="connsiteX4477" fmla="*/ 4045436 w 10032639"/>
                <a:gd name="connsiteY4477" fmla="*/ 920404 h 2801577"/>
                <a:gd name="connsiteX4478" fmla="*/ 4043636 w 10032639"/>
                <a:gd name="connsiteY4478" fmla="*/ 911405 h 2801577"/>
                <a:gd name="connsiteX4479" fmla="*/ 4043636 w 10032639"/>
                <a:gd name="connsiteY4479" fmla="*/ 904566 h 2801577"/>
                <a:gd name="connsiteX4480" fmla="*/ 4043636 w 10032639"/>
                <a:gd name="connsiteY4480" fmla="*/ 887287 h 2801577"/>
                <a:gd name="connsiteX4481" fmla="*/ 4048676 w 10032639"/>
                <a:gd name="connsiteY4481" fmla="*/ 870008 h 2801577"/>
                <a:gd name="connsiteX4482" fmla="*/ 4054077 w 10032639"/>
                <a:gd name="connsiteY4482" fmla="*/ 859568 h 2801577"/>
                <a:gd name="connsiteX4483" fmla="*/ 4064517 w 10032639"/>
                <a:gd name="connsiteY4483" fmla="*/ 861368 h 2801577"/>
                <a:gd name="connsiteX4484" fmla="*/ 4102319 w 10032639"/>
                <a:gd name="connsiteY4484" fmla="*/ 863168 h 2801577"/>
                <a:gd name="connsiteX4485" fmla="*/ 4143720 w 10032639"/>
                <a:gd name="connsiteY4485" fmla="*/ 863168 h 2801577"/>
                <a:gd name="connsiteX4486" fmla="*/ 4185481 w 10032639"/>
                <a:gd name="connsiteY4486" fmla="*/ 863168 h 2801577"/>
                <a:gd name="connsiteX4487" fmla="*/ 4230483 w 10032639"/>
                <a:gd name="connsiteY4487" fmla="*/ 861368 h 2801577"/>
                <a:gd name="connsiteX4488" fmla="*/ 4275485 w 10032639"/>
                <a:gd name="connsiteY4488" fmla="*/ 857769 h 2801577"/>
                <a:gd name="connsiteX4489" fmla="*/ 4322286 w 10032639"/>
                <a:gd name="connsiteY4489" fmla="*/ 857769 h 2801577"/>
                <a:gd name="connsiteX4490" fmla="*/ 4370888 w 10032639"/>
                <a:gd name="connsiteY4490" fmla="*/ 857769 h 2801577"/>
                <a:gd name="connsiteX4491" fmla="*/ 4420930 w 10032639"/>
                <a:gd name="connsiteY4491" fmla="*/ 861368 h 2801577"/>
                <a:gd name="connsiteX4492" fmla="*/ 4422370 w 10032639"/>
                <a:gd name="connsiteY4492" fmla="*/ 859568 h 2801577"/>
                <a:gd name="connsiteX4493" fmla="*/ 4422370 w 10032639"/>
                <a:gd name="connsiteY4493" fmla="*/ 855969 h 2801577"/>
                <a:gd name="connsiteX4494" fmla="*/ 4424170 w 10032639"/>
                <a:gd name="connsiteY4494" fmla="*/ 849129 h 2801577"/>
                <a:gd name="connsiteX4495" fmla="*/ 4425970 w 10032639"/>
                <a:gd name="connsiteY4495" fmla="*/ 842290 h 2801577"/>
                <a:gd name="connsiteX4496" fmla="*/ 4429571 w 10032639"/>
                <a:gd name="connsiteY4496" fmla="*/ 839050 h 2801577"/>
                <a:gd name="connsiteX4497" fmla="*/ 4432811 w 10032639"/>
                <a:gd name="connsiteY4497" fmla="*/ 835450 h 2801577"/>
                <a:gd name="connsiteX4498" fmla="*/ 1053910 w 10032639"/>
                <a:gd name="connsiteY4498" fmla="*/ 831364 h 2801577"/>
                <a:gd name="connsiteX4499" fmla="*/ 1047071 w 10032639"/>
                <a:gd name="connsiteY4499" fmla="*/ 832804 h 2801577"/>
                <a:gd name="connsiteX4500" fmla="*/ 1040232 w 10032639"/>
                <a:gd name="connsiteY4500" fmla="*/ 832804 h 2801577"/>
                <a:gd name="connsiteX4501" fmla="*/ 1043472 w 10032639"/>
                <a:gd name="connsiteY4501" fmla="*/ 841445 h 2801577"/>
                <a:gd name="connsiteX4502" fmla="*/ 1220203 w 10032639"/>
                <a:gd name="connsiteY4502" fmla="*/ 822723 h 2801577"/>
                <a:gd name="connsiteX4503" fmla="*/ 1195727 w 10032639"/>
                <a:gd name="connsiteY4503" fmla="*/ 836405 h 2801577"/>
                <a:gd name="connsiteX4504" fmla="*/ 1190688 w 10032639"/>
                <a:gd name="connsiteY4504" fmla="*/ 840005 h 2801577"/>
                <a:gd name="connsiteX4505" fmla="*/ 1204366 w 10032639"/>
                <a:gd name="connsiteY4505" fmla="*/ 838205 h 2801577"/>
                <a:gd name="connsiteX4506" fmla="*/ 1211565 w 10032639"/>
                <a:gd name="connsiteY4506" fmla="*/ 832804 h 2801577"/>
                <a:gd name="connsiteX4507" fmla="*/ 3255676 w 10032639"/>
                <a:gd name="connsiteY4507" fmla="*/ 814081 h 2801577"/>
                <a:gd name="connsiteX4508" fmla="*/ 3253876 w 10032639"/>
                <a:gd name="connsiteY4508" fmla="*/ 815522 h 2801577"/>
                <a:gd name="connsiteX4509" fmla="*/ 3255676 w 10032639"/>
                <a:gd name="connsiteY4509" fmla="*/ 815522 h 2801577"/>
                <a:gd name="connsiteX4510" fmla="*/ 9321152 w 10032639"/>
                <a:gd name="connsiteY4510" fmla="*/ 784102 h 2801577"/>
                <a:gd name="connsiteX4511" fmla="*/ 9315751 w 10032639"/>
                <a:gd name="connsiteY4511" fmla="*/ 787343 h 2801577"/>
                <a:gd name="connsiteX4512" fmla="*/ 9312150 w 10032639"/>
                <a:gd name="connsiteY4512" fmla="*/ 792745 h 2801577"/>
                <a:gd name="connsiteX4513" fmla="*/ 9322592 w 10032639"/>
                <a:gd name="connsiteY4513" fmla="*/ 792745 h 2801577"/>
                <a:gd name="connsiteX4514" fmla="*/ 6832658 w 10032639"/>
                <a:gd name="connsiteY4514" fmla="*/ 774700 h 2801577"/>
                <a:gd name="connsiteX4515" fmla="*/ 6869019 w 10032639"/>
                <a:gd name="connsiteY4515" fmla="*/ 776140 h 2801577"/>
                <a:gd name="connsiteX4516" fmla="*/ 6905381 w 10032639"/>
                <a:gd name="connsiteY4516" fmla="*/ 779740 h 2801577"/>
                <a:gd name="connsiteX4517" fmla="*/ 6941742 w 10032639"/>
                <a:gd name="connsiteY4517" fmla="*/ 786579 h 2801577"/>
                <a:gd name="connsiteX4518" fmla="*/ 6974503 w 10032639"/>
                <a:gd name="connsiteY4518" fmla="*/ 797017 h 2801577"/>
                <a:gd name="connsiteX4519" fmla="*/ 7005824 w 10032639"/>
                <a:gd name="connsiteY4519" fmla="*/ 809256 h 2801577"/>
                <a:gd name="connsiteX4520" fmla="*/ 7035344 w 10032639"/>
                <a:gd name="connsiteY4520" fmla="*/ 824734 h 2801577"/>
                <a:gd name="connsiteX4521" fmla="*/ 7062705 w 10032639"/>
                <a:gd name="connsiteY4521" fmla="*/ 842012 h 2801577"/>
                <a:gd name="connsiteX4522" fmla="*/ 7087186 w 10032639"/>
                <a:gd name="connsiteY4522" fmla="*/ 862889 h 2801577"/>
                <a:gd name="connsiteX4523" fmla="*/ 7109507 w 10032639"/>
                <a:gd name="connsiteY4523" fmla="*/ 885206 h 2801577"/>
                <a:gd name="connsiteX4524" fmla="*/ 7128587 w 10032639"/>
                <a:gd name="connsiteY4524" fmla="*/ 893845 h 2801577"/>
                <a:gd name="connsiteX4525" fmla="*/ 7146228 w 10032639"/>
                <a:gd name="connsiteY4525" fmla="*/ 904284 h 2801577"/>
                <a:gd name="connsiteX4526" fmla="*/ 7161708 w 10032639"/>
                <a:gd name="connsiteY4526" fmla="*/ 916522 h 2801577"/>
                <a:gd name="connsiteX4527" fmla="*/ 7178989 w 10032639"/>
                <a:gd name="connsiteY4527" fmla="*/ 928761 h 2801577"/>
                <a:gd name="connsiteX4528" fmla="*/ 7189069 w 10032639"/>
                <a:gd name="connsiteY4528" fmla="*/ 937400 h 2801577"/>
                <a:gd name="connsiteX4529" fmla="*/ 7199509 w 10032639"/>
                <a:gd name="connsiteY4529" fmla="*/ 947838 h 2801577"/>
                <a:gd name="connsiteX4530" fmla="*/ 7214990 w 10032639"/>
                <a:gd name="connsiteY4530" fmla="*/ 970156 h 2801577"/>
                <a:gd name="connsiteX4531" fmla="*/ 7232630 w 10032639"/>
                <a:gd name="connsiteY4531" fmla="*/ 997872 h 2801577"/>
                <a:gd name="connsiteX4532" fmla="*/ 7234070 w 10032639"/>
                <a:gd name="connsiteY4532" fmla="*/ 1001112 h 2801577"/>
                <a:gd name="connsiteX4533" fmla="*/ 7234070 w 10032639"/>
                <a:gd name="connsiteY4533" fmla="*/ 1015150 h 2801577"/>
                <a:gd name="connsiteX4534" fmla="*/ 7223630 w 10032639"/>
                <a:gd name="connsiteY4534" fmla="*/ 1021989 h 2801577"/>
                <a:gd name="connsiteX4535" fmla="*/ 7220390 w 10032639"/>
                <a:gd name="connsiteY4535" fmla="*/ 1023789 h 2801577"/>
                <a:gd name="connsiteX4536" fmla="*/ 7222190 w 10032639"/>
                <a:gd name="connsiteY4536" fmla="*/ 1025589 h 2801577"/>
                <a:gd name="connsiteX4537" fmla="*/ 7225430 w 10032639"/>
                <a:gd name="connsiteY4537" fmla="*/ 1030628 h 2801577"/>
                <a:gd name="connsiteX4538" fmla="*/ 7229030 w 10032639"/>
                <a:gd name="connsiteY4538" fmla="*/ 1036027 h 2801577"/>
                <a:gd name="connsiteX4539" fmla="*/ 7237670 w 10032639"/>
                <a:gd name="connsiteY4539" fmla="*/ 1034228 h 2801577"/>
                <a:gd name="connsiteX4540" fmla="*/ 7244511 w 10032639"/>
                <a:gd name="connsiteY4540" fmla="*/ 1036027 h 2801577"/>
                <a:gd name="connsiteX4541" fmla="*/ 7253151 w 10032639"/>
                <a:gd name="connsiteY4541" fmla="*/ 1037467 h 2801577"/>
                <a:gd name="connsiteX4542" fmla="*/ 7260351 w 10032639"/>
                <a:gd name="connsiteY4542" fmla="*/ 1041067 h 2801577"/>
                <a:gd name="connsiteX4543" fmla="*/ 7267191 w 10032639"/>
                <a:gd name="connsiteY4543" fmla="*/ 1046466 h 2801577"/>
                <a:gd name="connsiteX4544" fmla="*/ 7272231 w 10032639"/>
                <a:gd name="connsiteY4544" fmla="*/ 1051505 h 2801577"/>
                <a:gd name="connsiteX4545" fmla="*/ 7277632 w 10032639"/>
                <a:gd name="connsiteY4545" fmla="*/ 1060144 h 2801577"/>
                <a:gd name="connsiteX4546" fmla="*/ 7282672 w 10032639"/>
                <a:gd name="connsiteY4546" fmla="*/ 1066983 h 2801577"/>
                <a:gd name="connsiteX4547" fmla="*/ 7286272 w 10032639"/>
                <a:gd name="connsiteY4547" fmla="*/ 1079222 h 2801577"/>
                <a:gd name="connsiteX4548" fmla="*/ 7288072 w 10032639"/>
                <a:gd name="connsiteY4548" fmla="*/ 1087861 h 2801577"/>
                <a:gd name="connsiteX4549" fmla="*/ 7286272 w 10032639"/>
                <a:gd name="connsiteY4549" fmla="*/ 1096500 h 2801577"/>
                <a:gd name="connsiteX4550" fmla="*/ 7282672 w 10032639"/>
                <a:gd name="connsiteY4550" fmla="*/ 1105139 h 2801577"/>
                <a:gd name="connsiteX4551" fmla="*/ 7277632 w 10032639"/>
                <a:gd name="connsiteY4551" fmla="*/ 1108738 h 2801577"/>
                <a:gd name="connsiteX4552" fmla="*/ 7284472 w 10032639"/>
                <a:gd name="connsiteY4552" fmla="*/ 1110538 h 2801577"/>
                <a:gd name="connsiteX4553" fmla="*/ 7293112 w 10032639"/>
                <a:gd name="connsiteY4553" fmla="*/ 1113778 h 2801577"/>
                <a:gd name="connsiteX4554" fmla="*/ 7305352 w 10032639"/>
                <a:gd name="connsiteY4554" fmla="*/ 1117377 h 2801577"/>
                <a:gd name="connsiteX4555" fmla="*/ 7312193 w 10032639"/>
                <a:gd name="connsiteY4555" fmla="*/ 1119177 h 2801577"/>
                <a:gd name="connsiteX4556" fmla="*/ 7313993 w 10032639"/>
                <a:gd name="connsiteY4556" fmla="*/ 1127456 h 2801577"/>
                <a:gd name="connsiteX4557" fmla="*/ 7334513 w 10032639"/>
                <a:gd name="connsiteY4557" fmla="*/ 1184689 h 2801577"/>
                <a:gd name="connsiteX4558" fmla="*/ 7355394 w 10032639"/>
                <a:gd name="connsiteY4558" fmla="*/ 1246961 h 2801577"/>
                <a:gd name="connsiteX4559" fmla="*/ 7376275 w 10032639"/>
                <a:gd name="connsiteY4559" fmla="*/ 1311033 h 2801577"/>
                <a:gd name="connsiteX4560" fmla="*/ 7393555 w 10032639"/>
                <a:gd name="connsiteY4560" fmla="*/ 1376904 h 2801577"/>
                <a:gd name="connsiteX4561" fmla="*/ 7407596 w 10032639"/>
                <a:gd name="connsiteY4561" fmla="*/ 1446016 h 2801577"/>
                <a:gd name="connsiteX4562" fmla="*/ 7462677 w 10032639"/>
                <a:gd name="connsiteY4562" fmla="*/ 1420099 h 2801577"/>
                <a:gd name="connsiteX4563" fmla="*/ 7410836 w 10032639"/>
                <a:gd name="connsiteY4563" fmla="*/ 1460054 h 2801577"/>
                <a:gd name="connsiteX4564" fmla="*/ 7423076 w 10032639"/>
                <a:gd name="connsiteY4564" fmla="*/ 1536004 h 2801577"/>
                <a:gd name="connsiteX4565" fmla="*/ 7429916 w 10032639"/>
                <a:gd name="connsiteY4565" fmla="*/ 1591437 h 2801577"/>
                <a:gd name="connsiteX4566" fmla="*/ 7438557 w 10032639"/>
                <a:gd name="connsiteY4566" fmla="*/ 1648670 h 2801577"/>
                <a:gd name="connsiteX4567" fmla="*/ 7452237 w 10032639"/>
                <a:gd name="connsiteY4567" fmla="*/ 1757736 h 2801577"/>
                <a:gd name="connsiteX4568" fmla="*/ 7464477 w 10032639"/>
                <a:gd name="connsiteY4568" fmla="*/ 1868602 h 2801577"/>
                <a:gd name="connsiteX4569" fmla="*/ 7468077 w 10032639"/>
                <a:gd name="connsiteY4569" fmla="*/ 1927275 h 2801577"/>
                <a:gd name="connsiteX4570" fmla="*/ 7473118 w 10032639"/>
                <a:gd name="connsiteY4570" fmla="*/ 1988107 h 2801577"/>
                <a:gd name="connsiteX4571" fmla="*/ 7474918 w 10032639"/>
                <a:gd name="connsiteY4571" fmla="*/ 2008625 h 2801577"/>
                <a:gd name="connsiteX4572" fmla="*/ 7474918 w 10032639"/>
                <a:gd name="connsiteY4572" fmla="*/ 2027702 h 2801577"/>
                <a:gd name="connsiteX4573" fmla="*/ 7474918 w 10032639"/>
                <a:gd name="connsiteY4573" fmla="*/ 2046780 h 2801577"/>
                <a:gd name="connsiteX4574" fmla="*/ 7471317 w 10032639"/>
                <a:gd name="connsiteY4574" fmla="*/ 2064058 h 2801577"/>
                <a:gd name="connsiteX4575" fmla="*/ 7469517 w 10032639"/>
                <a:gd name="connsiteY4575" fmla="*/ 2079536 h 2801577"/>
                <a:gd name="connsiteX4576" fmla="*/ 7469517 w 10032639"/>
                <a:gd name="connsiteY4576" fmla="*/ 2095374 h 2801577"/>
                <a:gd name="connsiteX4577" fmla="*/ 7469517 w 10032639"/>
                <a:gd name="connsiteY4577" fmla="*/ 2110852 h 2801577"/>
                <a:gd name="connsiteX4578" fmla="*/ 7471317 w 10032639"/>
                <a:gd name="connsiteY4578" fmla="*/ 2124890 h 2801577"/>
                <a:gd name="connsiteX4579" fmla="*/ 7473118 w 10032639"/>
                <a:gd name="connsiteY4579" fmla="*/ 2140368 h 2801577"/>
                <a:gd name="connsiteX4580" fmla="*/ 7474918 w 10032639"/>
                <a:gd name="connsiteY4580" fmla="*/ 2155846 h 2801577"/>
                <a:gd name="connsiteX4581" fmla="*/ 7478158 w 10032639"/>
                <a:gd name="connsiteY4581" fmla="*/ 2169884 h 2801577"/>
                <a:gd name="connsiteX4582" fmla="*/ 7483558 w 10032639"/>
                <a:gd name="connsiteY4582" fmla="*/ 2181763 h 2801577"/>
                <a:gd name="connsiteX4583" fmla="*/ 7485358 w 10032639"/>
                <a:gd name="connsiteY4583" fmla="*/ 2195801 h 2801577"/>
                <a:gd name="connsiteX4584" fmla="*/ 7488598 w 10032639"/>
                <a:gd name="connsiteY4584" fmla="*/ 2218118 h 2801577"/>
                <a:gd name="connsiteX4585" fmla="*/ 7490398 w 10032639"/>
                <a:gd name="connsiteY4585" fmla="*/ 2237196 h 2801577"/>
                <a:gd name="connsiteX4586" fmla="*/ 7500838 w 10032639"/>
                <a:gd name="connsiteY4586" fmla="*/ 2242235 h 2801577"/>
                <a:gd name="connsiteX4587" fmla="*/ 7516319 w 10032639"/>
                <a:gd name="connsiteY4587" fmla="*/ 2249434 h 2801577"/>
                <a:gd name="connsiteX4588" fmla="*/ 7535399 w 10032639"/>
                <a:gd name="connsiteY4588" fmla="*/ 2256274 h 2801577"/>
                <a:gd name="connsiteX4589" fmla="*/ 7559880 w 10032639"/>
                <a:gd name="connsiteY4589" fmla="*/ 2261313 h 2801577"/>
                <a:gd name="connsiteX4590" fmla="*/ 7585801 w 10032639"/>
                <a:gd name="connsiteY4590" fmla="*/ 2268512 h 2801577"/>
                <a:gd name="connsiteX4591" fmla="*/ 7609922 w 10032639"/>
                <a:gd name="connsiteY4591" fmla="*/ 2270312 h 2801577"/>
                <a:gd name="connsiteX4592" fmla="*/ 7632242 w 10032639"/>
                <a:gd name="connsiteY4592" fmla="*/ 2270312 h 2801577"/>
                <a:gd name="connsiteX4593" fmla="*/ 7649523 w 10032639"/>
                <a:gd name="connsiteY4593" fmla="*/ 2268512 h 2801577"/>
                <a:gd name="connsiteX4594" fmla="*/ 7661763 w 10032639"/>
                <a:gd name="connsiteY4594" fmla="*/ 2268512 h 2801577"/>
                <a:gd name="connsiteX4595" fmla="*/ 7670403 w 10032639"/>
                <a:gd name="connsiteY4595" fmla="*/ 2266712 h 2801577"/>
                <a:gd name="connsiteX4596" fmla="*/ 7677604 w 10032639"/>
                <a:gd name="connsiteY4596" fmla="*/ 2263113 h 2801577"/>
                <a:gd name="connsiteX4597" fmla="*/ 7684444 w 10032639"/>
                <a:gd name="connsiteY4597" fmla="*/ 2258073 h 2801577"/>
                <a:gd name="connsiteX4598" fmla="*/ 7691284 w 10032639"/>
                <a:gd name="connsiteY4598" fmla="*/ 2252674 h 2801577"/>
                <a:gd name="connsiteX4599" fmla="*/ 7698124 w 10032639"/>
                <a:gd name="connsiteY4599" fmla="*/ 2251234 h 2801577"/>
                <a:gd name="connsiteX4600" fmla="*/ 7705324 w 10032639"/>
                <a:gd name="connsiteY4600" fmla="*/ 2249434 h 2801577"/>
                <a:gd name="connsiteX4601" fmla="*/ 7713965 w 10032639"/>
                <a:gd name="connsiteY4601" fmla="*/ 2249434 h 2801577"/>
                <a:gd name="connsiteX4602" fmla="*/ 7720805 w 10032639"/>
                <a:gd name="connsiteY4602" fmla="*/ 2249434 h 2801577"/>
                <a:gd name="connsiteX4603" fmla="*/ 7727645 w 10032639"/>
                <a:gd name="connsiteY4603" fmla="*/ 2252674 h 2801577"/>
                <a:gd name="connsiteX4604" fmla="*/ 7734486 w 10032639"/>
                <a:gd name="connsiteY4604" fmla="*/ 2256274 h 2801577"/>
                <a:gd name="connsiteX4605" fmla="*/ 7741326 w 10032639"/>
                <a:gd name="connsiteY4605" fmla="*/ 2259873 h 2801577"/>
                <a:gd name="connsiteX4606" fmla="*/ 7746726 w 10032639"/>
                <a:gd name="connsiteY4606" fmla="*/ 2263113 h 2801577"/>
                <a:gd name="connsiteX4607" fmla="*/ 7748526 w 10032639"/>
                <a:gd name="connsiteY4607" fmla="*/ 2270312 h 2801577"/>
                <a:gd name="connsiteX4608" fmla="*/ 7749966 w 10032639"/>
                <a:gd name="connsiteY4608" fmla="*/ 2282190 h 2801577"/>
                <a:gd name="connsiteX4609" fmla="*/ 7748526 w 10032639"/>
                <a:gd name="connsiteY4609" fmla="*/ 2292629 h 2801577"/>
                <a:gd name="connsiteX4610" fmla="*/ 7746726 w 10032639"/>
                <a:gd name="connsiteY4610" fmla="*/ 2301268 h 2801577"/>
                <a:gd name="connsiteX4611" fmla="*/ 7743126 w 10032639"/>
                <a:gd name="connsiteY4611" fmla="*/ 2308107 h 2801577"/>
                <a:gd name="connsiteX4612" fmla="*/ 7739886 w 10032639"/>
                <a:gd name="connsiteY4612" fmla="*/ 2313506 h 2801577"/>
                <a:gd name="connsiteX4613" fmla="*/ 7734486 w 10032639"/>
                <a:gd name="connsiteY4613" fmla="*/ 2316746 h 2801577"/>
                <a:gd name="connsiteX4614" fmla="*/ 7725845 w 10032639"/>
                <a:gd name="connsiteY4614" fmla="*/ 2322145 h 2801577"/>
                <a:gd name="connsiteX4615" fmla="*/ 7720805 w 10032639"/>
                <a:gd name="connsiteY4615" fmla="*/ 2325385 h 2801577"/>
                <a:gd name="connsiteX4616" fmla="*/ 7719005 w 10032639"/>
                <a:gd name="connsiteY4616" fmla="*/ 2330784 h 2801577"/>
                <a:gd name="connsiteX4617" fmla="*/ 7717205 w 10032639"/>
                <a:gd name="connsiteY4617" fmla="*/ 2335824 h 2801577"/>
                <a:gd name="connsiteX4618" fmla="*/ 7717205 w 10032639"/>
                <a:gd name="connsiteY4618" fmla="*/ 2341223 h 2801577"/>
                <a:gd name="connsiteX4619" fmla="*/ 7719005 w 10032639"/>
                <a:gd name="connsiteY4619" fmla="*/ 2356701 h 2801577"/>
                <a:gd name="connsiteX4620" fmla="*/ 7722605 w 10032639"/>
                <a:gd name="connsiteY4620" fmla="*/ 2368579 h 2801577"/>
                <a:gd name="connsiteX4621" fmla="*/ 7725845 w 10032639"/>
                <a:gd name="connsiteY4621" fmla="*/ 2377218 h 2801577"/>
                <a:gd name="connsiteX4622" fmla="*/ 7732686 w 10032639"/>
                <a:gd name="connsiteY4622" fmla="*/ 2384417 h 2801577"/>
                <a:gd name="connsiteX4623" fmla="*/ 7741326 w 10032639"/>
                <a:gd name="connsiteY4623" fmla="*/ 2393056 h 2801577"/>
                <a:gd name="connsiteX4624" fmla="*/ 7753566 w 10032639"/>
                <a:gd name="connsiteY4624" fmla="*/ 2399895 h 2801577"/>
                <a:gd name="connsiteX4625" fmla="*/ 7779487 w 10032639"/>
                <a:gd name="connsiteY4625" fmla="*/ 2415733 h 2801577"/>
                <a:gd name="connsiteX4626" fmla="*/ 7786327 w 10032639"/>
                <a:gd name="connsiteY4626" fmla="*/ 2420773 h 2801577"/>
                <a:gd name="connsiteX4627" fmla="*/ 7786327 w 10032639"/>
                <a:gd name="connsiteY4627" fmla="*/ 2429412 h 2801577"/>
                <a:gd name="connsiteX4628" fmla="*/ 7784527 w 10032639"/>
                <a:gd name="connsiteY4628" fmla="*/ 2439850 h 2801577"/>
                <a:gd name="connsiteX4629" fmla="*/ 7783087 w 10032639"/>
                <a:gd name="connsiteY4629" fmla="*/ 2450289 h 2801577"/>
                <a:gd name="connsiteX4630" fmla="*/ 7779487 w 10032639"/>
                <a:gd name="connsiteY4630" fmla="*/ 2457128 h 2801577"/>
                <a:gd name="connsiteX4631" fmla="*/ 7775887 w 10032639"/>
                <a:gd name="connsiteY4631" fmla="*/ 2463967 h 2801577"/>
                <a:gd name="connsiteX4632" fmla="*/ 7770847 w 10032639"/>
                <a:gd name="connsiteY4632" fmla="*/ 2469007 h 2801577"/>
                <a:gd name="connsiteX4633" fmla="*/ 7764006 w 10032639"/>
                <a:gd name="connsiteY4633" fmla="*/ 2472606 h 2801577"/>
                <a:gd name="connsiteX4634" fmla="*/ 7758606 w 10032639"/>
                <a:gd name="connsiteY4634" fmla="*/ 2474406 h 2801577"/>
                <a:gd name="connsiteX4635" fmla="*/ 7751766 w 10032639"/>
                <a:gd name="connsiteY4635" fmla="*/ 2476206 h 2801577"/>
                <a:gd name="connsiteX4636" fmla="*/ 7748526 w 10032639"/>
                <a:gd name="connsiteY4636" fmla="*/ 2476206 h 2801577"/>
                <a:gd name="connsiteX4637" fmla="*/ 7748526 w 10032639"/>
                <a:gd name="connsiteY4637" fmla="*/ 2479445 h 2801577"/>
                <a:gd name="connsiteX4638" fmla="*/ 7748526 w 10032639"/>
                <a:gd name="connsiteY4638" fmla="*/ 2559355 h 2801577"/>
                <a:gd name="connsiteX4639" fmla="*/ 7746726 w 10032639"/>
                <a:gd name="connsiteY4639" fmla="*/ 2578433 h 2801577"/>
                <a:gd name="connsiteX4640" fmla="*/ 7748526 w 10032639"/>
                <a:gd name="connsiteY4640" fmla="*/ 2593911 h 2801577"/>
                <a:gd name="connsiteX4641" fmla="*/ 7753566 w 10032639"/>
                <a:gd name="connsiteY4641" fmla="*/ 2607589 h 2801577"/>
                <a:gd name="connsiteX4642" fmla="*/ 7762206 w 10032639"/>
                <a:gd name="connsiteY4642" fmla="*/ 2618028 h 2801577"/>
                <a:gd name="connsiteX4643" fmla="*/ 7769047 w 10032639"/>
                <a:gd name="connsiteY4643" fmla="*/ 2624867 h 2801577"/>
                <a:gd name="connsiteX4644" fmla="*/ 7765807 w 10032639"/>
                <a:gd name="connsiteY4644" fmla="*/ 2633506 h 2801577"/>
                <a:gd name="connsiteX4645" fmla="*/ 7760406 w 10032639"/>
                <a:gd name="connsiteY4645" fmla="*/ 2643945 h 2801577"/>
                <a:gd name="connsiteX4646" fmla="*/ 7753566 w 10032639"/>
                <a:gd name="connsiteY4646" fmla="*/ 2654383 h 2801577"/>
                <a:gd name="connsiteX4647" fmla="*/ 7744926 w 10032639"/>
                <a:gd name="connsiteY4647" fmla="*/ 2661223 h 2801577"/>
                <a:gd name="connsiteX4648" fmla="*/ 7732686 w 10032639"/>
                <a:gd name="connsiteY4648" fmla="*/ 2666622 h 2801577"/>
                <a:gd name="connsiteX4649" fmla="*/ 7734486 w 10032639"/>
                <a:gd name="connsiteY4649" fmla="*/ 2671661 h 2801577"/>
                <a:gd name="connsiteX4650" fmla="*/ 7736286 w 10032639"/>
                <a:gd name="connsiteY4650" fmla="*/ 2696138 h 2801577"/>
                <a:gd name="connsiteX4651" fmla="*/ 7738086 w 10032639"/>
                <a:gd name="connsiteY4651" fmla="*/ 2704777 h 2801577"/>
                <a:gd name="connsiteX4652" fmla="*/ 7731245 w 10032639"/>
                <a:gd name="connsiteY4652" fmla="*/ 2709816 h 2801577"/>
                <a:gd name="connsiteX4653" fmla="*/ 7691284 w 10032639"/>
                <a:gd name="connsiteY4653" fmla="*/ 2737533 h 2801577"/>
                <a:gd name="connsiteX4654" fmla="*/ 7682644 w 10032639"/>
                <a:gd name="connsiteY4654" fmla="*/ 2744372 h 2801577"/>
                <a:gd name="connsiteX4655" fmla="*/ 7672203 w 10032639"/>
                <a:gd name="connsiteY4655" fmla="*/ 2751211 h 2801577"/>
                <a:gd name="connsiteX4656" fmla="*/ 7663563 w 10032639"/>
                <a:gd name="connsiteY4656" fmla="*/ 2758050 h 2801577"/>
                <a:gd name="connsiteX4657" fmla="*/ 7654923 w 10032639"/>
                <a:gd name="connsiteY4657" fmla="*/ 2765249 h 2801577"/>
                <a:gd name="connsiteX4658" fmla="*/ 7651323 w 10032639"/>
                <a:gd name="connsiteY4658" fmla="*/ 2770289 h 2801577"/>
                <a:gd name="connsiteX4659" fmla="*/ 7644483 w 10032639"/>
                <a:gd name="connsiteY4659" fmla="*/ 2770289 h 2801577"/>
                <a:gd name="connsiteX4660" fmla="*/ 7589041 w 10032639"/>
                <a:gd name="connsiteY4660" fmla="*/ 2768489 h 2801577"/>
                <a:gd name="connsiteX4661" fmla="*/ 7535399 w 10032639"/>
                <a:gd name="connsiteY4661" fmla="*/ 2766689 h 2801577"/>
                <a:gd name="connsiteX4662" fmla="*/ 7433516 w 10032639"/>
                <a:gd name="connsiteY4662" fmla="*/ 2761650 h 2801577"/>
                <a:gd name="connsiteX4663" fmla="*/ 7379515 w 10032639"/>
                <a:gd name="connsiteY4663" fmla="*/ 2758050 h 2801577"/>
                <a:gd name="connsiteX4664" fmla="*/ 7325873 w 10032639"/>
                <a:gd name="connsiteY4664" fmla="*/ 2753011 h 2801577"/>
                <a:gd name="connsiteX4665" fmla="*/ 7246311 w 10032639"/>
                <a:gd name="connsiteY4665" fmla="*/ 2746172 h 2801577"/>
                <a:gd name="connsiteX4666" fmla="*/ 7062705 w 10032639"/>
                <a:gd name="connsiteY4666" fmla="*/ 2735733 h 2801577"/>
                <a:gd name="connsiteX4667" fmla="*/ 7016264 w 10032639"/>
                <a:gd name="connsiteY4667" fmla="*/ 2733933 h 2801577"/>
                <a:gd name="connsiteX4668" fmla="*/ 6969462 w 10032639"/>
                <a:gd name="connsiteY4668" fmla="*/ 2733933 h 2801577"/>
                <a:gd name="connsiteX4669" fmla="*/ 6869019 w 10032639"/>
                <a:gd name="connsiteY4669" fmla="*/ 2739333 h 2801577"/>
                <a:gd name="connsiteX4670" fmla="*/ 6856779 w 10032639"/>
                <a:gd name="connsiteY4670" fmla="*/ 2739333 h 2801577"/>
                <a:gd name="connsiteX4671" fmla="*/ 6853539 w 10032639"/>
                <a:gd name="connsiteY4671" fmla="*/ 2727094 h 2801577"/>
                <a:gd name="connsiteX4672" fmla="*/ 6843099 w 10032639"/>
                <a:gd name="connsiteY4672" fmla="*/ 2666622 h 2801577"/>
                <a:gd name="connsiteX4673" fmla="*/ 6841299 w 10032639"/>
                <a:gd name="connsiteY4673" fmla="*/ 2661223 h 2801577"/>
                <a:gd name="connsiteX4674" fmla="*/ 6839499 w 10032639"/>
                <a:gd name="connsiteY4674" fmla="*/ 2656183 h 2801577"/>
                <a:gd name="connsiteX4675" fmla="*/ 6837699 w 10032639"/>
                <a:gd name="connsiteY4675" fmla="*/ 2650784 h 2801577"/>
                <a:gd name="connsiteX4676" fmla="*/ 6832658 w 10032639"/>
                <a:gd name="connsiteY4676" fmla="*/ 2645744 h 2801577"/>
                <a:gd name="connsiteX4677" fmla="*/ 6829058 w 10032639"/>
                <a:gd name="connsiteY4677" fmla="*/ 2643945 h 2801577"/>
                <a:gd name="connsiteX4678" fmla="*/ 6825818 w 10032639"/>
                <a:gd name="connsiteY4678" fmla="*/ 2643945 h 2801577"/>
                <a:gd name="connsiteX4679" fmla="*/ 6809978 w 10032639"/>
                <a:gd name="connsiteY4679" fmla="*/ 2643945 h 2801577"/>
                <a:gd name="connsiteX4680" fmla="*/ 6809978 w 10032639"/>
                <a:gd name="connsiteY4680" fmla="*/ 2628467 h 2801577"/>
                <a:gd name="connsiteX4681" fmla="*/ 6811778 w 10032639"/>
                <a:gd name="connsiteY4681" fmla="*/ 2611189 h 2801577"/>
                <a:gd name="connsiteX4682" fmla="*/ 6815378 w 10032639"/>
                <a:gd name="connsiteY4682" fmla="*/ 2595711 h 2801577"/>
                <a:gd name="connsiteX4683" fmla="*/ 6820418 w 10032639"/>
                <a:gd name="connsiteY4683" fmla="*/ 2581673 h 2801577"/>
                <a:gd name="connsiteX4684" fmla="*/ 6827618 w 10032639"/>
                <a:gd name="connsiteY4684" fmla="*/ 2567994 h 2801577"/>
                <a:gd name="connsiteX4685" fmla="*/ 6825818 w 10032639"/>
                <a:gd name="connsiteY4685" fmla="*/ 2567994 h 2801577"/>
                <a:gd name="connsiteX4686" fmla="*/ 6818618 w 10032639"/>
                <a:gd name="connsiteY4686" fmla="*/ 2564395 h 2801577"/>
                <a:gd name="connsiteX4687" fmla="*/ 6811778 w 10032639"/>
                <a:gd name="connsiteY4687" fmla="*/ 2561155 h 2801577"/>
                <a:gd name="connsiteX4688" fmla="*/ 6806738 w 10032639"/>
                <a:gd name="connsiteY4688" fmla="*/ 2553956 h 2801577"/>
                <a:gd name="connsiteX4689" fmla="*/ 6803138 w 10032639"/>
                <a:gd name="connsiteY4689" fmla="*/ 2545317 h 2801577"/>
                <a:gd name="connsiteX4690" fmla="*/ 6799537 w 10032639"/>
                <a:gd name="connsiteY4690" fmla="*/ 2533079 h 2801577"/>
                <a:gd name="connsiteX4691" fmla="*/ 6798097 w 10032639"/>
                <a:gd name="connsiteY4691" fmla="*/ 2523000 h 2801577"/>
                <a:gd name="connsiteX4692" fmla="*/ 6798097 w 10032639"/>
                <a:gd name="connsiteY4692" fmla="*/ 2512561 h 2801577"/>
                <a:gd name="connsiteX4693" fmla="*/ 6799537 w 10032639"/>
                <a:gd name="connsiteY4693" fmla="*/ 2502123 h 2801577"/>
                <a:gd name="connsiteX4694" fmla="*/ 6803138 w 10032639"/>
                <a:gd name="connsiteY4694" fmla="*/ 2493484 h 2801577"/>
                <a:gd name="connsiteX4695" fmla="*/ 6808178 w 10032639"/>
                <a:gd name="connsiteY4695" fmla="*/ 2484845 h 2801577"/>
                <a:gd name="connsiteX4696" fmla="*/ 6817178 w 10032639"/>
                <a:gd name="connsiteY4696" fmla="*/ 2476206 h 2801577"/>
                <a:gd name="connsiteX4697" fmla="*/ 6825818 w 10032639"/>
                <a:gd name="connsiteY4697" fmla="*/ 2469007 h 2801577"/>
                <a:gd name="connsiteX4698" fmla="*/ 6848139 w 10032639"/>
                <a:gd name="connsiteY4698" fmla="*/ 2457128 h 2801577"/>
                <a:gd name="connsiteX4699" fmla="*/ 6872620 w 10032639"/>
                <a:gd name="connsiteY4699" fmla="*/ 2444890 h 2801577"/>
                <a:gd name="connsiteX4700" fmla="*/ 6874420 w 10032639"/>
                <a:gd name="connsiteY4700" fmla="*/ 2346262 h 2801577"/>
                <a:gd name="connsiteX4701" fmla="*/ 6877660 w 10032639"/>
                <a:gd name="connsiteY4701" fmla="*/ 2244035 h 2801577"/>
                <a:gd name="connsiteX4702" fmla="*/ 6879460 w 10032639"/>
                <a:gd name="connsiteY4702" fmla="*/ 2218118 h 2801577"/>
                <a:gd name="connsiteX4703" fmla="*/ 6881260 w 10032639"/>
                <a:gd name="connsiteY4703" fmla="*/ 2155846 h 2801577"/>
                <a:gd name="connsiteX4704" fmla="*/ 6883060 w 10032639"/>
                <a:gd name="connsiteY4704" fmla="*/ 2091774 h 2801577"/>
                <a:gd name="connsiteX4705" fmla="*/ 6881260 w 10032639"/>
                <a:gd name="connsiteY4705" fmla="*/ 2029502 h 2801577"/>
                <a:gd name="connsiteX4706" fmla="*/ 6879460 w 10032639"/>
                <a:gd name="connsiteY4706" fmla="*/ 1967230 h 2801577"/>
                <a:gd name="connsiteX4707" fmla="*/ 6875860 w 10032639"/>
                <a:gd name="connsiteY4707" fmla="*/ 1906758 h 2801577"/>
                <a:gd name="connsiteX4708" fmla="*/ 6869019 w 10032639"/>
                <a:gd name="connsiteY4708" fmla="*/ 1847725 h 2801577"/>
                <a:gd name="connsiteX4709" fmla="*/ 6860379 w 10032639"/>
                <a:gd name="connsiteY4709" fmla="*/ 1789052 h 2801577"/>
                <a:gd name="connsiteX4710" fmla="*/ 6853539 w 10032639"/>
                <a:gd name="connsiteY4710" fmla="*/ 1735419 h 2801577"/>
                <a:gd name="connsiteX4711" fmla="*/ 6846699 w 10032639"/>
                <a:gd name="connsiteY4711" fmla="*/ 1709142 h 2801577"/>
                <a:gd name="connsiteX4712" fmla="*/ 6839499 w 10032639"/>
                <a:gd name="connsiteY4712" fmla="*/ 1683226 h 2801577"/>
                <a:gd name="connsiteX4713" fmla="*/ 6830858 w 10032639"/>
                <a:gd name="connsiteY4713" fmla="*/ 1659109 h 2801577"/>
                <a:gd name="connsiteX4714" fmla="*/ 6822218 w 10032639"/>
                <a:gd name="connsiteY4714" fmla="*/ 1634992 h 2801577"/>
                <a:gd name="connsiteX4715" fmla="*/ 6811778 w 10032639"/>
                <a:gd name="connsiteY4715" fmla="*/ 1612315 h 2801577"/>
                <a:gd name="connsiteX4716" fmla="*/ 6799537 w 10032639"/>
                <a:gd name="connsiteY4716" fmla="*/ 1591437 h 2801577"/>
                <a:gd name="connsiteX4717" fmla="*/ 6787657 w 10032639"/>
                <a:gd name="connsiteY4717" fmla="*/ 1572360 h 2801577"/>
                <a:gd name="connsiteX4718" fmla="*/ 6775417 w 10032639"/>
                <a:gd name="connsiteY4718" fmla="*/ 1555082 h 2801577"/>
                <a:gd name="connsiteX4719" fmla="*/ 6764976 w 10032639"/>
                <a:gd name="connsiteY4719" fmla="*/ 1541404 h 2801577"/>
                <a:gd name="connsiteX4720" fmla="*/ 6754896 w 10032639"/>
                <a:gd name="connsiteY4720" fmla="*/ 1529165 h 2801577"/>
                <a:gd name="connsiteX4721" fmla="*/ 6742656 w 10032639"/>
                <a:gd name="connsiteY4721" fmla="*/ 1517287 h 2801577"/>
                <a:gd name="connsiteX4722" fmla="*/ 6728975 w 10032639"/>
                <a:gd name="connsiteY4722" fmla="*/ 1505048 h 2801577"/>
                <a:gd name="connsiteX4723" fmla="*/ 6714935 w 10032639"/>
                <a:gd name="connsiteY4723" fmla="*/ 1494610 h 2801577"/>
                <a:gd name="connsiteX4724" fmla="*/ 6699454 w 10032639"/>
                <a:gd name="connsiteY4724" fmla="*/ 1484171 h 2801577"/>
                <a:gd name="connsiteX4725" fmla="*/ 6683614 w 10032639"/>
                <a:gd name="connsiteY4725" fmla="*/ 1475532 h 2801577"/>
                <a:gd name="connsiteX4726" fmla="*/ 6666333 w 10032639"/>
                <a:gd name="connsiteY4726" fmla="*/ 1466893 h 2801577"/>
                <a:gd name="connsiteX4727" fmla="*/ 6649053 w 10032639"/>
                <a:gd name="connsiteY4727" fmla="*/ 1460054 h 2801577"/>
                <a:gd name="connsiteX4728" fmla="*/ 6629972 w 10032639"/>
                <a:gd name="connsiteY4728" fmla="*/ 1453215 h 2801577"/>
                <a:gd name="connsiteX4729" fmla="*/ 6609452 w 10032639"/>
                <a:gd name="connsiteY4729" fmla="*/ 1449615 h 2801577"/>
                <a:gd name="connsiteX4730" fmla="*/ 6586771 w 10032639"/>
                <a:gd name="connsiteY4730" fmla="*/ 1446016 h 2801577"/>
                <a:gd name="connsiteX4731" fmla="*/ 6564450 w 10032639"/>
                <a:gd name="connsiteY4731" fmla="*/ 1442776 h 2801577"/>
                <a:gd name="connsiteX4732" fmla="*/ 6538170 w 10032639"/>
                <a:gd name="connsiteY4732" fmla="*/ 1440976 h 2801577"/>
                <a:gd name="connsiteX4733" fmla="*/ 6512249 w 10032639"/>
                <a:gd name="connsiteY4733" fmla="*/ 1440976 h 2801577"/>
                <a:gd name="connsiteX4734" fmla="*/ 6486328 w 10032639"/>
                <a:gd name="connsiteY4734" fmla="*/ 1440976 h 2801577"/>
                <a:gd name="connsiteX4735" fmla="*/ 6470848 w 10032639"/>
                <a:gd name="connsiteY4735" fmla="*/ 1444576 h 2801577"/>
                <a:gd name="connsiteX4736" fmla="*/ 6455367 w 10032639"/>
                <a:gd name="connsiteY4736" fmla="*/ 1449615 h 2801577"/>
                <a:gd name="connsiteX4737" fmla="*/ 6441327 w 10032639"/>
                <a:gd name="connsiteY4737" fmla="*/ 1455015 h 2801577"/>
                <a:gd name="connsiteX4738" fmla="*/ 6427646 w 10032639"/>
                <a:gd name="connsiteY4738" fmla="*/ 1461854 h 2801577"/>
                <a:gd name="connsiteX4739" fmla="*/ 6413606 w 10032639"/>
                <a:gd name="connsiteY4739" fmla="*/ 1470493 h 2801577"/>
                <a:gd name="connsiteX4740" fmla="*/ 6398125 w 10032639"/>
                <a:gd name="connsiteY4740" fmla="*/ 1474092 h 2801577"/>
                <a:gd name="connsiteX4741" fmla="*/ 6382645 w 10032639"/>
                <a:gd name="connsiteY4741" fmla="*/ 1475532 h 2801577"/>
                <a:gd name="connsiteX4742" fmla="*/ 6365004 w 10032639"/>
                <a:gd name="connsiteY4742" fmla="*/ 1474092 h 2801577"/>
                <a:gd name="connsiteX4743" fmla="*/ 6358164 w 10032639"/>
                <a:gd name="connsiteY4743" fmla="*/ 1500009 h 2801577"/>
                <a:gd name="connsiteX4744" fmla="*/ 6354924 w 10032639"/>
                <a:gd name="connsiteY4744" fmla="*/ 1527365 h 2801577"/>
                <a:gd name="connsiteX4745" fmla="*/ 6353124 w 10032639"/>
                <a:gd name="connsiteY4745" fmla="*/ 1555082 h 2801577"/>
                <a:gd name="connsiteX4746" fmla="*/ 6354924 w 10032639"/>
                <a:gd name="connsiteY4746" fmla="*/ 1586398 h 2801577"/>
                <a:gd name="connsiteX4747" fmla="*/ 6359964 w 10032639"/>
                <a:gd name="connsiteY4747" fmla="*/ 1655509 h 2801577"/>
                <a:gd name="connsiteX4748" fmla="*/ 6361764 w 10032639"/>
                <a:gd name="connsiteY4748" fmla="*/ 1688265 h 2801577"/>
                <a:gd name="connsiteX4749" fmla="*/ 6361764 w 10032639"/>
                <a:gd name="connsiteY4749" fmla="*/ 1721381 h 2801577"/>
                <a:gd name="connsiteX4750" fmla="*/ 6361764 w 10032639"/>
                <a:gd name="connsiteY4750" fmla="*/ 1731820 h 2801577"/>
                <a:gd name="connsiteX4751" fmla="*/ 6359964 w 10032639"/>
                <a:gd name="connsiteY4751" fmla="*/ 1738659 h 2801577"/>
                <a:gd name="connsiteX4752" fmla="*/ 6356364 w 10032639"/>
                <a:gd name="connsiteY4752" fmla="*/ 1747298 h 2801577"/>
                <a:gd name="connsiteX4753" fmla="*/ 6353124 w 10032639"/>
                <a:gd name="connsiteY4753" fmla="*/ 1757736 h 2801577"/>
                <a:gd name="connsiteX4754" fmla="*/ 6351324 w 10032639"/>
                <a:gd name="connsiteY4754" fmla="*/ 1764576 h 2801577"/>
                <a:gd name="connsiteX4755" fmla="*/ 6348084 w 10032639"/>
                <a:gd name="connsiteY4755" fmla="*/ 1800931 h 2801577"/>
                <a:gd name="connsiteX4756" fmla="*/ 6349524 w 10032639"/>
                <a:gd name="connsiteY4756" fmla="*/ 1833687 h 2801577"/>
                <a:gd name="connsiteX4757" fmla="*/ 6351324 w 10032639"/>
                <a:gd name="connsiteY4757" fmla="*/ 1866803 h 2801577"/>
                <a:gd name="connsiteX4758" fmla="*/ 6358164 w 10032639"/>
                <a:gd name="connsiteY4758" fmla="*/ 1898119 h 2801577"/>
                <a:gd name="connsiteX4759" fmla="*/ 6361764 w 10032639"/>
                <a:gd name="connsiteY4759" fmla="*/ 1932674 h 2801577"/>
                <a:gd name="connsiteX4760" fmla="*/ 6365004 w 10032639"/>
                <a:gd name="connsiteY4760" fmla="*/ 1969030 h 2801577"/>
                <a:gd name="connsiteX4761" fmla="*/ 6365004 w 10032639"/>
                <a:gd name="connsiteY4761" fmla="*/ 2003585 h 2801577"/>
                <a:gd name="connsiteX4762" fmla="*/ 6361764 w 10032639"/>
                <a:gd name="connsiteY4762" fmla="*/ 2039941 h 2801577"/>
                <a:gd name="connsiteX4763" fmla="*/ 6361764 w 10032639"/>
                <a:gd name="connsiteY4763" fmla="*/ 2060818 h 2801577"/>
                <a:gd name="connsiteX4764" fmla="*/ 6359964 w 10032639"/>
                <a:gd name="connsiteY4764" fmla="*/ 2072697 h 2801577"/>
                <a:gd name="connsiteX4765" fmla="*/ 6358164 w 10032639"/>
                <a:gd name="connsiteY4765" fmla="*/ 2084935 h 2801577"/>
                <a:gd name="connsiteX4766" fmla="*/ 6356364 w 10032639"/>
                <a:gd name="connsiteY4766" fmla="*/ 2093574 h 2801577"/>
                <a:gd name="connsiteX4767" fmla="*/ 6358164 w 10032639"/>
                <a:gd name="connsiteY4767" fmla="*/ 2104013 h 2801577"/>
                <a:gd name="connsiteX4768" fmla="*/ 6361764 w 10032639"/>
                <a:gd name="connsiteY4768" fmla="*/ 2123090 h 2801577"/>
                <a:gd name="connsiteX4769" fmla="*/ 6363564 w 10032639"/>
                <a:gd name="connsiteY4769" fmla="*/ 2142168 h 2801577"/>
                <a:gd name="connsiteX4770" fmla="*/ 6366804 w 10032639"/>
                <a:gd name="connsiteY4770" fmla="*/ 2157646 h 2801577"/>
                <a:gd name="connsiteX4771" fmla="*/ 6372205 w 10032639"/>
                <a:gd name="connsiteY4771" fmla="*/ 2174924 h 2801577"/>
                <a:gd name="connsiteX4772" fmla="*/ 6379045 w 10032639"/>
                <a:gd name="connsiteY4772" fmla="*/ 2192202 h 2801577"/>
                <a:gd name="connsiteX4773" fmla="*/ 6385885 w 10032639"/>
                <a:gd name="connsiteY4773" fmla="*/ 2211279 h 2801577"/>
                <a:gd name="connsiteX4774" fmla="*/ 6389485 w 10032639"/>
                <a:gd name="connsiteY4774" fmla="*/ 2231797 h 2801577"/>
                <a:gd name="connsiteX4775" fmla="*/ 6389485 w 10032639"/>
                <a:gd name="connsiteY4775" fmla="*/ 2252674 h 2801577"/>
                <a:gd name="connsiteX4776" fmla="*/ 6385885 w 10032639"/>
                <a:gd name="connsiteY4776" fmla="*/ 2273551 h 2801577"/>
                <a:gd name="connsiteX4777" fmla="*/ 6394525 w 10032639"/>
                <a:gd name="connsiteY4777" fmla="*/ 2270312 h 2801577"/>
                <a:gd name="connsiteX4778" fmla="*/ 6401726 w 10032639"/>
                <a:gd name="connsiteY4778" fmla="*/ 2264912 h 2801577"/>
                <a:gd name="connsiteX4779" fmla="*/ 6410366 w 10032639"/>
                <a:gd name="connsiteY4779" fmla="*/ 2258073 h 2801577"/>
                <a:gd name="connsiteX4780" fmla="*/ 6422246 w 10032639"/>
                <a:gd name="connsiteY4780" fmla="*/ 2254474 h 2801577"/>
                <a:gd name="connsiteX4781" fmla="*/ 6438087 w 10032639"/>
                <a:gd name="connsiteY4781" fmla="*/ 2251234 h 2801577"/>
                <a:gd name="connsiteX4782" fmla="*/ 6453567 w 10032639"/>
                <a:gd name="connsiteY4782" fmla="*/ 2249434 h 2801577"/>
                <a:gd name="connsiteX4783" fmla="*/ 6460407 w 10032639"/>
                <a:gd name="connsiteY4783" fmla="*/ 2249434 h 2801577"/>
                <a:gd name="connsiteX4784" fmla="*/ 6465807 w 10032639"/>
                <a:gd name="connsiteY4784" fmla="*/ 2254474 h 2801577"/>
                <a:gd name="connsiteX4785" fmla="*/ 6472648 w 10032639"/>
                <a:gd name="connsiteY4785" fmla="*/ 2263113 h 2801577"/>
                <a:gd name="connsiteX4786" fmla="*/ 6479488 w 10032639"/>
                <a:gd name="connsiteY4786" fmla="*/ 2275351 h 2801577"/>
                <a:gd name="connsiteX4787" fmla="*/ 6484528 w 10032639"/>
                <a:gd name="connsiteY4787" fmla="*/ 2287590 h 2801577"/>
                <a:gd name="connsiteX4788" fmla="*/ 6488128 w 10032639"/>
                <a:gd name="connsiteY4788" fmla="*/ 2299468 h 2801577"/>
                <a:gd name="connsiteX4789" fmla="*/ 6505409 w 10032639"/>
                <a:gd name="connsiteY4789" fmla="*/ 2303068 h 2801577"/>
                <a:gd name="connsiteX4790" fmla="*/ 6522689 w 10032639"/>
                <a:gd name="connsiteY4790" fmla="*/ 2309907 h 2801577"/>
                <a:gd name="connsiteX4791" fmla="*/ 6536730 w 10032639"/>
                <a:gd name="connsiteY4791" fmla="*/ 2316746 h 2801577"/>
                <a:gd name="connsiteX4792" fmla="*/ 6547170 w 10032639"/>
                <a:gd name="connsiteY4792" fmla="*/ 2328984 h 2801577"/>
                <a:gd name="connsiteX4793" fmla="*/ 6554010 w 10032639"/>
                <a:gd name="connsiteY4793" fmla="*/ 2337623 h 2801577"/>
                <a:gd name="connsiteX4794" fmla="*/ 6560850 w 10032639"/>
                <a:gd name="connsiteY4794" fmla="*/ 2335824 h 2801577"/>
                <a:gd name="connsiteX4795" fmla="*/ 6555810 w 10032639"/>
                <a:gd name="connsiteY4795" fmla="*/ 2339423 h 2801577"/>
                <a:gd name="connsiteX4796" fmla="*/ 6571291 w 10032639"/>
                <a:gd name="connsiteY4796" fmla="*/ 2359940 h 2801577"/>
                <a:gd name="connsiteX4797" fmla="*/ 6585331 w 10032639"/>
                <a:gd name="connsiteY4797" fmla="*/ 2382618 h 2801577"/>
                <a:gd name="connsiteX4798" fmla="*/ 6599011 w 10032639"/>
                <a:gd name="connsiteY4798" fmla="*/ 2406735 h 2801577"/>
                <a:gd name="connsiteX4799" fmla="*/ 6574891 w 10032639"/>
                <a:gd name="connsiteY4799" fmla="*/ 2406735 h 2801577"/>
                <a:gd name="connsiteX4800" fmla="*/ 6571291 w 10032639"/>
                <a:gd name="connsiteY4800" fmla="*/ 2413934 h 2801577"/>
                <a:gd name="connsiteX4801" fmla="*/ 6566250 w 10032639"/>
                <a:gd name="connsiteY4801" fmla="*/ 2418973 h 2801577"/>
                <a:gd name="connsiteX4802" fmla="*/ 6567690 w 10032639"/>
                <a:gd name="connsiteY4802" fmla="*/ 2453529 h 2801577"/>
                <a:gd name="connsiteX4803" fmla="*/ 6567690 w 10032639"/>
                <a:gd name="connsiteY4803" fmla="*/ 2486285 h 2801577"/>
                <a:gd name="connsiteX4804" fmla="*/ 6567690 w 10032639"/>
                <a:gd name="connsiteY4804" fmla="*/ 2517601 h 2801577"/>
                <a:gd name="connsiteX4805" fmla="*/ 6564450 w 10032639"/>
                <a:gd name="connsiteY4805" fmla="*/ 2545317 h 2801577"/>
                <a:gd name="connsiteX4806" fmla="*/ 6562650 w 10032639"/>
                <a:gd name="connsiteY4806" fmla="*/ 2574833 h 2801577"/>
                <a:gd name="connsiteX4807" fmla="*/ 6562650 w 10032639"/>
                <a:gd name="connsiteY4807" fmla="*/ 2605789 h 2801577"/>
                <a:gd name="connsiteX4808" fmla="*/ 6562650 w 10032639"/>
                <a:gd name="connsiteY4808" fmla="*/ 2638905 h 2801577"/>
                <a:gd name="connsiteX4809" fmla="*/ 6564450 w 10032639"/>
                <a:gd name="connsiteY4809" fmla="*/ 2673461 h 2801577"/>
                <a:gd name="connsiteX4810" fmla="*/ 6566250 w 10032639"/>
                <a:gd name="connsiteY4810" fmla="*/ 2683900 h 2801577"/>
                <a:gd name="connsiteX4811" fmla="*/ 6557250 w 10032639"/>
                <a:gd name="connsiteY4811" fmla="*/ 2687499 h 2801577"/>
                <a:gd name="connsiteX4812" fmla="*/ 6522689 w 10032639"/>
                <a:gd name="connsiteY4812" fmla="*/ 2706577 h 2801577"/>
                <a:gd name="connsiteX4813" fmla="*/ 6489928 w 10032639"/>
                <a:gd name="connsiteY4813" fmla="*/ 2725294 h 2801577"/>
                <a:gd name="connsiteX4814" fmla="*/ 6432686 w 10032639"/>
                <a:gd name="connsiteY4814" fmla="*/ 2761650 h 2801577"/>
                <a:gd name="connsiteX4815" fmla="*/ 6408566 w 10032639"/>
                <a:gd name="connsiteY4815" fmla="*/ 2777128 h 2801577"/>
                <a:gd name="connsiteX4816" fmla="*/ 6404966 w 10032639"/>
                <a:gd name="connsiteY4816" fmla="*/ 2777128 h 2801577"/>
                <a:gd name="connsiteX4817" fmla="*/ 6314963 w 10032639"/>
                <a:gd name="connsiteY4817" fmla="*/ 2780727 h 2801577"/>
                <a:gd name="connsiteX4818" fmla="*/ 6224960 w 10032639"/>
                <a:gd name="connsiteY4818" fmla="*/ 2782527 h 2801577"/>
                <a:gd name="connsiteX4819" fmla="*/ 6147198 w 10032639"/>
                <a:gd name="connsiteY4819" fmla="*/ 2780727 h 2801577"/>
                <a:gd name="connsiteX4820" fmla="*/ 5884030 w 10032639"/>
                <a:gd name="connsiteY4820" fmla="*/ 2770289 h 2801577"/>
                <a:gd name="connsiteX4821" fmla="*/ 5818148 w 10032639"/>
                <a:gd name="connsiteY4821" fmla="*/ 2768489 h 2801577"/>
                <a:gd name="connsiteX4822" fmla="*/ 5755866 w 10032639"/>
                <a:gd name="connsiteY4822" fmla="*/ 2766689 h 2801577"/>
                <a:gd name="connsiteX4823" fmla="*/ 5693584 w 10032639"/>
                <a:gd name="connsiteY4823" fmla="*/ 2768489 h 2801577"/>
                <a:gd name="connsiteX4824" fmla="*/ 5636343 w 10032639"/>
                <a:gd name="connsiteY4824" fmla="*/ 2770289 h 2801577"/>
                <a:gd name="connsiteX4825" fmla="*/ 5603582 w 10032639"/>
                <a:gd name="connsiteY4825" fmla="*/ 2770289 h 2801577"/>
                <a:gd name="connsiteX4826" fmla="*/ 5572261 w 10032639"/>
                <a:gd name="connsiteY4826" fmla="*/ 2770289 h 2801577"/>
                <a:gd name="connsiteX4827" fmla="*/ 5541300 w 10032639"/>
                <a:gd name="connsiteY4827" fmla="*/ 2768489 h 2801577"/>
                <a:gd name="connsiteX4828" fmla="*/ 5513579 w 10032639"/>
                <a:gd name="connsiteY4828" fmla="*/ 2765249 h 2801577"/>
                <a:gd name="connsiteX4829" fmla="*/ 5485858 w 10032639"/>
                <a:gd name="connsiteY4829" fmla="*/ 2761650 h 2801577"/>
                <a:gd name="connsiteX4830" fmla="*/ 5458137 w 10032639"/>
                <a:gd name="connsiteY4830" fmla="*/ 2754811 h 2801577"/>
                <a:gd name="connsiteX4831" fmla="*/ 5432217 w 10032639"/>
                <a:gd name="connsiteY4831" fmla="*/ 2747972 h 2801577"/>
                <a:gd name="connsiteX4832" fmla="*/ 5407736 w 10032639"/>
                <a:gd name="connsiteY4832" fmla="*/ 2737533 h 2801577"/>
                <a:gd name="connsiteX4833" fmla="*/ 5397296 w 10032639"/>
                <a:gd name="connsiteY4833" fmla="*/ 2733933 h 2801577"/>
                <a:gd name="connsiteX4834" fmla="*/ 5397296 w 10032639"/>
                <a:gd name="connsiteY4834" fmla="*/ 2723495 h 2801577"/>
                <a:gd name="connsiteX4835" fmla="*/ 5397296 w 10032639"/>
                <a:gd name="connsiteY4835" fmla="*/ 2628467 h 2801577"/>
                <a:gd name="connsiteX4836" fmla="*/ 5395856 w 10032639"/>
                <a:gd name="connsiteY4836" fmla="*/ 2581673 h 2801577"/>
                <a:gd name="connsiteX4837" fmla="*/ 5394055 w 10032639"/>
                <a:gd name="connsiteY4837" fmla="*/ 2533079 h 2801577"/>
                <a:gd name="connsiteX4838" fmla="*/ 5394055 w 10032639"/>
                <a:gd name="connsiteY4838" fmla="*/ 2524440 h 2801577"/>
                <a:gd name="connsiteX4839" fmla="*/ 5388655 w 10032639"/>
                <a:gd name="connsiteY4839" fmla="*/ 2438051 h 2801577"/>
                <a:gd name="connsiteX4840" fmla="*/ 5387215 w 10032639"/>
                <a:gd name="connsiteY4840" fmla="*/ 2394856 h 2801577"/>
                <a:gd name="connsiteX4841" fmla="*/ 5387215 w 10032639"/>
                <a:gd name="connsiteY4841" fmla="*/ 2353101 h 2801577"/>
                <a:gd name="connsiteX4842" fmla="*/ 5387215 w 10032639"/>
                <a:gd name="connsiteY4842" fmla="*/ 2341223 h 2801577"/>
                <a:gd name="connsiteX4843" fmla="*/ 5399096 w 10032639"/>
                <a:gd name="connsiteY4843" fmla="*/ 2337623 h 2801577"/>
                <a:gd name="connsiteX4844" fmla="*/ 5416376 w 10032639"/>
                <a:gd name="connsiteY4844" fmla="*/ 2335824 h 2801577"/>
                <a:gd name="connsiteX4845" fmla="*/ 5428616 w 10032639"/>
                <a:gd name="connsiteY4845" fmla="*/ 2335824 h 2801577"/>
                <a:gd name="connsiteX4846" fmla="*/ 5439057 w 10032639"/>
                <a:gd name="connsiteY4846" fmla="*/ 2337623 h 2801577"/>
                <a:gd name="connsiteX4847" fmla="*/ 5445897 w 10032639"/>
                <a:gd name="connsiteY4847" fmla="*/ 2342663 h 2801577"/>
                <a:gd name="connsiteX4848" fmla="*/ 5449497 w 10032639"/>
                <a:gd name="connsiteY4848" fmla="*/ 2346262 h 2801577"/>
                <a:gd name="connsiteX4849" fmla="*/ 5454897 w 10032639"/>
                <a:gd name="connsiteY4849" fmla="*/ 2351302 h 2801577"/>
                <a:gd name="connsiteX4850" fmla="*/ 5461737 w 10032639"/>
                <a:gd name="connsiteY4850" fmla="*/ 2353101 h 2801577"/>
                <a:gd name="connsiteX4851" fmla="*/ 5470378 w 10032639"/>
                <a:gd name="connsiteY4851" fmla="*/ 2356701 h 2801577"/>
                <a:gd name="connsiteX4852" fmla="*/ 5475418 w 10032639"/>
                <a:gd name="connsiteY4852" fmla="*/ 2353101 h 2801577"/>
                <a:gd name="connsiteX4853" fmla="*/ 5480818 w 10032639"/>
                <a:gd name="connsiteY4853" fmla="*/ 2349502 h 2801577"/>
                <a:gd name="connsiteX4854" fmla="*/ 5484058 w 10032639"/>
                <a:gd name="connsiteY4854" fmla="*/ 2344462 h 2801577"/>
                <a:gd name="connsiteX4855" fmla="*/ 5485858 w 10032639"/>
                <a:gd name="connsiteY4855" fmla="*/ 2341223 h 2801577"/>
                <a:gd name="connsiteX4856" fmla="*/ 5490898 w 10032639"/>
                <a:gd name="connsiteY4856" fmla="*/ 2330784 h 2801577"/>
                <a:gd name="connsiteX4857" fmla="*/ 5494498 w 10032639"/>
                <a:gd name="connsiteY4857" fmla="*/ 2322145 h 2801577"/>
                <a:gd name="connsiteX4858" fmla="*/ 5501339 w 10032639"/>
                <a:gd name="connsiteY4858" fmla="*/ 2313506 h 2801577"/>
                <a:gd name="connsiteX4859" fmla="*/ 5509979 w 10032639"/>
                <a:gd name="connsiteY4859" fmla="*/ 2304867 h 2801577"/>
                <a:gd name="connsiteX4860" fmla="*/ 5513579 w 10032639"/>
                <a:gd name="connsiteY4860" fmla="*/ 2299468 h 2801577"/>
                <a:gd name="connsiteX4861" fmla="*/ 5605382 w 10032639"/>
                <a:gd name="connsiteY4861" fmla="*/ 2299468 h 2801577"/>
                <a:gd name="connsiteX4862" fmla="*/ 5619062 w 10032639"/>
                <a:gd name="connsiteY4862" fmla="*/ 2298028 h 2801577"/>
                <a:gd name="connsiteX4863" fmla="*/ 5631303 w 10032639"/>
                <a:gd name="connsiteY4863" fmla="*/ 2296228 h 2801577"/>
                <a:gd name="connsiteX4864" fmla="*/ 5641743 w 10032639"/>
                <a:gd name="connsiteY4864" fmla="*/ 2292629 h 2801577"/>
                <a:gd name="connsiteX4865" fmla="*/ 5650383 w 10032639"/>
                <a:gd name="connsiteY4865" fmla="*/ 2285790 h 2801577"/>
                <a:gd name="connsiteX4866" fmla="*/ 5634903 w 10032639"/>
                <a:gd name="connsiteY4866" fmla="*/ 2292629 h 2801577"/>
                <a:gd name="connsiteX4867" fmla="*/ 5650383 w 10032639"/>
                <a:gd name="connsiteY4867" fmla="*/ 2280390 h 2801577"/>
                <a:gd name="connsiteX4868" fmla="*/ 5643183 w 10032639"/>
                <a:gd name="connsiteY4868" fmla="*/ 2164485 h 2801577"/>
                <a:gd name="connsiteX4869" fmla="*/ 5639943 w 10032639"/>
                <a:gd name="connsiteY4869" fmla="*/ 2048580 h 2801577"/>
                <a:gd name="connsiteX4870" fmla="*/ 5639943 w 10032639"/>
                <a:gd name="connsiteY4870" fmla="*/ 1934114 h 2801577"/>
                <a:gd name="connsiteX4871" fmla="*/ 5643183 w 10032639"/>
                <a:gd name="connsiteY4871" fmla="*/ 1820009 h 2801577"/>
                <a:gd name="connsiteX4872" fmla="*/ 5643183 w 10032639"/>
                <a:gd name="connsiteY4872" fmla="*/ 1769975 h 2801577"/>
                <a:gd name="connsiteX4873" fmla="*/ 5648583 w 10032639"/>
                <a:gd name="connsiteY4873" fmla="*/ 1565521 h 2801577"/>
                <a:gd name="connsiteX4874" fmla="*/ 5650383 w 10032639"/>
                <a:gd name="connsiteY4874" fmla="*/ 1375105 h 2801577"/>
                <a:gd name="connsiteX4875" fmla="*/ 5643183 w 10032639"/>
                <a:gd name="connsiteY4875" fmla="*/ 1370065 h 2801577"/>
                <a:gd name="connsiteX4876" fmla="*/ 5633103 w 10032639"/>
                <a:gd name="connsiteY4876" fmla="*/ 1365026 h 2801577"/>
                <a:gd name="connsiteX4877" fmla="*/ 5624462 w 10032639"/>
                <a:gd name="connsiteY4877" fmla="*/ 1359627 h 2801577"/>
                <a:gd name="connsiteX4878" fmla="*/ 5612222 w 10032639"/>
                <a:gd name="connsiteY4878" fmla="*/ 1357827 h 2801577"/>
                <a:gd name="connsiteX4879" fmla="*/ 5598542 w 10032639"/>
                <a:gd name="connsiteY4879" fmla="*/ 1354587 h 2801577"/>
                <a:gd name="connsiteX4880" fmla="*/ 5582701 w 10032639"/>
                <a:gd name="connsiteY4880" fmla="*/ 1352787 h 2801577"/>
                <a:gd name="connsiteX4881" fmla="*/ 5548140 w 10032639"/>
                <a:gd name="connsiteY4881" fmla="*/ 1349188 h 2801577"/>
                <a:gd name="connsiteX4882" fmla="*/ 5515379 w 10032639"/>
                <a:gd name="connsiteY4882" fmla="*/ 1349188 h 2801577"/>
                <a:gd name="connsiteX4883" fmla="*/ 5499539 w 10032639"/>
                <a:gd name="connsiteY4883" fmla="*/ 1347748 h 2801577"/>
                <a:gd name="connsiteX4884" fmla="*/ 5482258 w 10032639"/>
                <a:gd name="connsiteY4884" fmla="*/ 1345948 h 2801577"/>
                <a:gd name="connsiteX4885" fmla="*/ 5470378 w 10032639"/>
                <a:gd name="connsiteY4885" fmla="*/ 1345948 h 2801577"/>
                <a:gd name="connsiteX4886" fmla="*/ 5454897 w 10032639"/>
                <a:gd name="connsiteY4886" fmla="*/ 1344148 h 2801577"/>
                <a:gd name="connsiteX4887" fmla="*/ 5439057 w 10032639"/>
                <a:gd name="connsiteY4887" fmla="*/ 1338749 h 2801577"/>
                <a:gd name="connsiteX4888" fmla="*/ 5423576 w 10032639"/>
                <a:gd name="connsiteY4888" fmla="*/ 1331910 h 2801577"/>
                <a:gd name="connsiteX4889" fmla="*/ 5418176 w 10032639"/>
                <a:gd name="connsiteY4889" fmla="*/ 1328670 h 2801577"/>
                <a:gd name="connsiteX4890" fmla="*/ 5416376 w 10032639"/>
                <a:gd name="connsiteY4890" fmla="*/ 1321471 h 2801577"/>
                <a:gd name="connsiteX4891" fmla="*/ 5411336 w 10032639"/>
                <a:gd name="connsiteY4891" fmla="*/ 1283316 h 2801577"/>
                <a:gd name="connsiteX4892" fmla="*/ 5409536 w 10032639"/>
                <a:gd name="connsiteY4892" fmla="*/ 1262799 h 2801577"/>
                <a:gd name="connsiteX4893" fmla="*/ 5409536 w 10032639"/>
                <a:gd name="connsiteY4893" fmla="*/ 1243721 h 2801577"/>
                <a:gd name="connsiteX4894" fmla="*/ 5409536 w 10032639"/>
                <a:gd name="connsiteY4894" fmla="*/ 1074183 h 2801577"/>
                <a:gd name="connsiteX4895" fmla="*/ 5407736 w 10032639"/>
                <a:gd name="connsiteY4895" fmla="*/ 1046466 h 2801577"/>
                <a:gd name="connsiteX4896" fmla="*/ 5402696 w 10032639"/>
                <a:gd name="connsiteY4896" fmla="*/ 1021989 h 2801577"/>
                <a:gd name="connsiteX4897" fmla="*/ 5395856 w 10032639"/>
                <a:gd name="connsiteY4897" fmla="*/ 1023789 h 2801577"/>
                <a:gd name="connsiteX4898" fmla="*/ 5394055 w 10032639"/>
                <a:gd name="connsiteY4898" fmla="*/ 1028828 h 2801577"/>
                <a:gd name="connsiteX4899" fmla="*/ 5390455 w 10032639"/>
                <a:gd name="connsiteY4899" fmla="*/ 1034228 h 2801577"/>
                <a:gd name="connsiteX4900" fmla="*/ 5385415 w 10032639"/>
                <a:gd name="connsiteY4900" fmla="*/ 1037467 h 2801577"/>
                <a:gd name="connsiteX4901" fmla="*/ 5380015 w 10032639"/>
                <a:gd name="connsiteY4901" fmla="*/ 1041067 h 2801577"/>
                <a:gd name="connsiteX4902" fmla="*/ 5373175 w 10032639"/>
                <a:gd name="connsiteY4902" fmla="*/ 1041067 h 2801577"/>
                <a:gd name="connsiteX4903" fmla="*/ 5366335 w 10032639"/>
                <a:gd name="connsiteY4903" fmla="*/ 1042866 h 2801577"/>
                <a:gd name="connsiteX4904" fmla="*/ 5347254 w 10032639"/>
                <a:gd name="connsiteY4904" fmla="*/ 1039267 h 2801577"/>
                <a:gd name="connsiteX4905" fmla="*/ 5337174 w 10032639"/>
                <a:gd name="connsiteY4905" fmla="*/ 1036027 h 2801577"/>
                <a:gd name="connsiteX4906" fmla="*/ 5337174 w 10032639"/>
                <a:gd name="connsiteY4906" fmla="*/ 1025589 h 2801577"/>
                <a:gd name="connsiteX4907" fmla="*/ 5338614 w 10032639"/>
                <a:gd name="connsiteY4907" fmla="*/ 1013350 h 2801577"/>
                <a:gd name="connsiteX4908" fmla="*/ 5340414 w 10032639"/>
                <a:gd name="connsiteY4908" fmla="*/ 1006511 h 2801577"/>
                <a:gd name="connsiteX4909" fmla="*/ 5342214 w 10032639"/>
                <a:gd name="connsiteY4909" fmla="*/ 999672 h 2801577"/>
                <a:gd name="connsiteX4910" fmla="*/ 5347254 w 10032639"/>
                <a:gd name="connsiteY4910" fmla="*/ 994273 h 2801577"/>
                <a:gd name="connsiteX4911" fmla="*/ 5354454 w 10032639"/>
                <a:gd name="connsiteY4911" fmla="*/ 987433 h 2801577"/>
                <a:gd name="connsiteX4912" fmla="*/ 5363095 w 10032639"/>
                <a:gd name="connsiteY4912" fmla="*/ 983834 h 2801577"/>
                <a:gd name="connsiteX4913" fmla="*/ 5374975 w 10032639"/>
                <a:gd name="connsiteY4913" fmla="*/ 980594 h 2801577"/>
                <a:gd name="connsiteX4914" fmla="*/ 5374975 w 10032639"/>
                <a:gd name="connsiteY4914" fmla="*/ 963316 h 2801577"/>
                <a:gd name="connsiteX4915" fmla="*/ 5374975 w 10032639"/>
                <a:gd name="connsiteY4915" fmla="*/ 958277 h 2801577"/>
                <a:gd name="connsiteX4916" fmla="*/ 5376775 w 10032639"/>
                <a:gd name="connsiteY4916" fmla="*/ 954678 h 2801577"/>
                <a:gd name="connsiteX4917" fmla="*/ 5383615 w 10032639"/>
                <a:gd name="connsiteY4917" fmla="*/ 947838 h 2801577"/>
                <a:gd name="connsiteX4918" fmla="*/ 5392255 w 10032639"/>
                <a:gd name="connsiteY4918" fmla="*/ 942439 h 2801577"/>
                <a:gd name="connsiteX4919" fmla="*/ 5402696 w 10032639"/>
                <a:gd name="connsiteY4919" fmla="*/ 937400 h 2801577"/>
                <a:gd name="connsiteX4920" fmla="*/ 5400896 w 10032639"/>
                <a:gd name="connsiteY4920" fmla="*/ 920122 h 2801577"/>
                <a:gd name="connsiteX4921" fmla="*/ 5400896 w 10032639"/>
                <a:gd name="connsiteY4921" fmla="*/ 909683 h 2801577"/>
                <a:gd name="connsiteX4922" fmla="*/ 5402696 w 10032639"/>
                <a:gd name="connsiteY4922" fmla="*/ 899245 h 2801577"/>
                <a:gd name="connsiteX4923" fmla="*/ 5402696 w 10032639"/>
                <a:gd name="connsiteY4923" fmla="*/ 890606 h 2801577"/>
                <a:gd name="connsiteX4924" fmla="*/ 5404496 w 10032639"/>
                <a:gd name="connsiteY4924" fmla="*/ 876567 h 2801577"/>
                <a:gd name="connsiteX4925" fmla="*/ 5407736 w 10032639"/>
                <a:gd name="connsiteY4925" fmla="*/ 869728 h 2801577"/>
                <a:gd name="connsiteX4926" fmla="*/ 5413136 w 10032639"/>
                <a:gd name="connsiteY4926" fmla="*/ 862889 h 2801577"/>
                <a:gd name="connsiteX4927" fmla="*/ 5418176 w 10032639"/>
                <a:gd name="connsiteY4927" fmla="*/ 857490 h 2801577"/>
                <a:gd name="connsiteX4928" fmla="*/ 5426816 w 10032639"/>
                <a:gd name="connsiteY4928" fmla="*/ 854250 h 2801577"/>
                <a:gd name="connsiteX4929" fmla="*/ 5434017 w 10032639"/>
                <a:gd name="connsiteY4929" fmla="*/ 850651 h 2801577"/>
                <a:gd name="connsiteX4930" fmla="*/ 5435817 w 10032639"/>
                <a:gd name="connsiteY4930" fmla="*/ 843812 h 2801577"/>
                <a:gd name="connsiteX4931" fmla="*/ 5437257 w 10032639"/>
                <a:gd name="connsiteY4931" fmla="*/ 835173 h 2801577"/>
                <a:gd name="connsiteX4932" fmla="*/ 5440857 w 10032639"/>
                <a:gd name="connsiteY4932" fmla="*/ 826534 h 2801577"/>
                <a:gd name="connsiteX4933" fmla="*/ 5447697 w 10032639"/>
                <a:gd name="connsiteY4933" fmla="*/ 819695 h 2801577"/>
                <a:gd name="connsiteX4934" fmla="*/ 5453097 w 10032639"/>
                <a:gd name="connsiteY4934" fmla="*/ 814295 h 2801577"/>
                <a:gd name="connsiteX4935" fmla="*/ 5459937 w 10032639"/>
                <a:gd name="connsiteY4935" fmla="*/ 814295 h 2801577"/>
                <a:gd name="connsiteX4936" fmla="*/ 5546340 w 10032639"/>
                <a:gd name="connsiteY4936" fmla="*/ 817895 h 2801577"/>
                <a:gd name="connsiteX4937" fmla="*/ 5643183 w 10032639"/>
                <a:gd name="connsiteY4937" fmla="*/ 821494 h 2801577"/>
                <a:gd name="connsiteX4938" fmla="*/ 5750826 w 10032639"/>
                <a:gd name="connsiteY4938" fmla="*/ 819695 h 2801577"/>
                <a:gd name="connsiteX4939" fmla="*/ 5871790 w 10032639"/>
                <a:gd name="connsiteY4939" fmla="*/ 817895 h 2801577"/>
                <a:gd name="connsiteX4940" fmla="*/ 5991313 w 10032639"/>
                <a:gd name="connsiteY4940" fmla="*/ 814295 h 2801577"/>
                <a:gd name="connsiteX4941" fmla="*/ 6107237 w 10032639"/>
                <a:gd name="connsiteY4941" fmla="*/ 809256 h 2801577"/>
                <a:gd name="connsiteX4942" fmla="*/ 6297682 w 10032639"/>
                <a:gd name="connsiteY4942" fmla="*/ 802417 h 2801577"/>
                <a:gd name="connsiteX4943" fmla="*/ 6297682 w 10032639"/>
                <a:gd name="connsiteY4943" fmla="*/ 798817 h 2801577"/>
                <a:gd name="connsiteX4944" fmla="*/ 6299482 w 10032639"/>
                <a:gd name="connsiteY4944" fmla="*/ 793778 h 2801577"/>
                <a:gd name="connsiteX4945" fmla="*/ 6304883 w 10032639"/>
                <a:gd name="connsiteY4945" fmla="*/ 788379 h 2801577"/>
                <a:gd name="connsiteX4946" fmla="*/ 6311723 w 10032639"/>
                <a:gd name="connsiteY4946" fmla="*/ 785139 h 2801577"/>
                <a:gd name="connsiteX4947" fmla="*/ 6323603 w 10032639"/>
                <a:gd name="connsiteY4947" fmla="*/ 783339 h 2801577"/>
                <a:gd name="connsiteX4948" fmla="*/ 6339444 w 10032639"/>
                <a:gd name="connsiteY4948" fmla="*/ 786579 h 2801577"/>
                <a:gd name="connsiteX4949" fmla="*/ 6353124 w 10032639"/>
                <a:gd name="connsiteY4949" fmla="*/ 791978 h 2801577"/>
                <a:gd name="connsiteX4950" fmla="*/ 6365004 w 10032639"/>
                <a:gd name="connsiteY4950" fmla="*/ 798817 h 2801577"/>
                <a:gd name="connsiteX4951" fmla="*/ 6370405 w 10032639"/>
                <a:gd name="connsiteY4951" fmla="*/ 804217 h 2801577"/>
                <a:gd name="connsiteX4952" fmla="*/ 6375445 w 10032639"/>
                <a:gd name="connsiteY4952" fmla="*/ 809256 h 2801577"/>
                <a:gd name="connsiteX4953" fmla="*/ 6377245 w 10032639"/>
                <a:gd name="connsiteY4953" fmla="*/ 812855 h 2801577"/>
                <a:gd name="connsiteX4954" fmla="*/ 6382645 w 10032639"/>
                <a:gd name="connsiteY4954" fmla="*/ 828333 h 2801577"/>
                <a:gd name="connsiteX4955" fmla="*/ 6387685 w 10032639"/>
                <a:gd name="connsiteY4955" fmla="*/ 843812 h 2801577"/>
                <a:gd name="connsiteX4956" fmla="*/ 6391285 w 10032639"/>
                <a:gd name="connsiteY4956" fmla="*/ 854250 h 2801577"/>
                <a:gd name="connsiteX4957" fmla="*/ 6392725 w 10032639"/>
                <a:gd name="connsiteY4957" fmla="*/ 866129 h 2801577"/>
                <a:gd name="connsiteX4958" fmla="*/ 6392725 w 10032639"/>
                <a:gd name="connsiteY4958" fmla="*/ 887006 h 2801577"/>
                <a:gd name="connsiteX4959" fmla="*/ 6394525 w 10032639"/>
                <a:gd name="connsiteY4959" fmla="*/ 897445 h 2801577"/>
                <a:gd name="connsiteX4960" fmla="*/ 6514049 w 10032639"/>
                <a:gd name="connsiteY4960" fmla="*/ 852450 h 2801577"/>
                <a:gd name="connsiteX4961" fmla="*/ 6609452 w 10032639"/>
                <a:gd name="connsiteY4961" fmla="*/ 816095 h 2801577"/>
                <a:gd name="connsiteX4962" fmla="*/ 6640413 w 10032639"/>
                <a:gd name="connsiteY4962" fmla="*/ 804217 h 2801577"/>
                <a:gd name="connsiteX4963" fmla="*/ 6669934 w 10032639"/>
                <a:gd name="connsiteY4963" fmla="*/ 795218 h 2801577"/>
                <a:gd name="connsiteX4964" fmla="*/ 6701254 w 10032639"/>
                <a:gd name="connsiteY4964" fmla="*/ 788379 h 2801577"/>
                <a:gd name="connsiteX4965" fmla="*/ 6734015 w 10032639"/>
                <a:gd name="connsiteY4965" fmla="*/ 783339 h 2801577"/>
                <a:gd name="connsiteX4966" fmla="*/ 6766776 w 10032639"/>
                <a:gd name="connsiteY4966" fmla="*/ 777940 h 2801577"/>
                <a:gd name="connsiteX4967" fmla="*/ 6799537 w 10032639"/>
                <a:gd name="connsiteY4967" fmla="*/ 776140 h 2801577"/>
                <a:gd name="connsiteX4968" fmla="*/ 1477922 w 10032639"/>
                <a:gd name="connsiteY4968" fmla="*/ 766914 h 2801577"/>
                <a:gd name="connsiteX4969" fmla="*/ 1434729 w 10032639"/>
                <a:gd name="connsiteY4969" fmla="*/ 791398 h 2801577"/>
                <a:gd name="connsiteX4970" fmla="*/ 1330705 w 10032639"/>
                <a:gd name="connsiteY4970" fmla="*/ 851887 h 2801577"/>
                <a:gd name="connsiteX4971" fmla="*/ 1273834 w 10032639"/>
                <a:gd name="connsiteY4971" fmla="*/ 884652 h 2801577"/>
                <a:gd name="connsiteX4972" fmla="*/ 1220203 w 10032639"/>
                <a:gd name="connsiteY4972" fmla="*/ 917777 h 2801577"/>
                <a:gd name="connsiteX4973" fmla="*/ 1169811 w 10032639"/>
                <a:gd name="connsiteY4973" fmla="*/ 952342 h 2801577"/>
                <a:gd name="connsiteX4974" fmla="*/ 1121579 w 10032639"/>
                <a:gd name="connsiteY4974" fmla="*/ 985107 h 2801577"/>
                <a:gd name="connsiteX4975" fmla="*/ 1112940 w 10032639"/>
                <a:gd name="connsiteY4975" fmla="*/ 990508 h 2801577"/>
                <a:gd name="connsiteX4976" fmla="*/ 1106101 w 10032639"/>
                <a:gd name="connsiteY4976" fmla="*/ 985107 h 2801577"/>
                <a:gd name="connsiteX4977" fmla="*/ 1104302 w 10032639"/>
                <a:gd name="connsiteY4977" fmla="*/ 985107 h 2801577"/>
                <a:gd name="connsiteX4978" fmla="*/ 1102502 w 10032639"/>
                <a:gd name="connsiteY4978" fmla="*/ 986907 h 2801577"/>
                <a:gd name="connsiteX4979" fmla="*/ 1104302 w 10032639"/>
                <a:gd name="connsiteY4979" fmla="*/ 997349 h 2801577"/>
                <a:gd name="connsiteX4980" fmla="*/ 1104302 w 10032639"/>
                <a:gd name="connsiteY4980" fmla="*/ 1005990 h 2801577"/>
                <a:gd name="connsiteX4981" fmla="*/ 1104302 w 10032639"/>
                <a:gd name="connsiteY4981" fmla="*/ 1011031 h 2801577"/>
                <a:gd name="connsiteX4982" fmla="*/ 1104302 w 10032639"/>
                <a:gd name="connsiteY4982" fmla="*/ 1014631 h 2801577"/>
                <a:gd name="connsiteX4983" fmla="*/ 1106101 w 10032639"/>
                <a:gd name="connsiteY4983" fmla="*/ 1018232 h 2801577"/>
                <a:gd name="connsiteX4984" fmla="*/ 1135617 w 10032639"/>
                <a:gd name="connsiteY4984" fmla="*/ 993748 h 2801577"/>
                <a:gd name="connsiteX4985" fmla="*/ 1168372 w 10032639"/>
                <a:gd name="connsiteY4985" fmla="*/ 973225 h 2801577"/>
                <a:gd name="connsiteX4986" fmla="*/ 1201126 w 10032639"/>
                <a:gd name="connsiteY4986" fmla="*/ 952342 h 2801577"/>
                <a:gd name="connsiteX4987" fmla="*/ 1235681 w 10032639"/>
                <a:gd name="connsiteY4987" fmla="*/ 931819 h 2801577"/>
                <a:gd name="connsiteX4988" fmla="*/ 1268795 w 10032639"/>
                <a:gd name="connsiteY4988" fmla="*/ 912376 h 2801577"/>
                <a:gd name="connsiteX4989" fmla="*/ 1303350 w 10032639"/>
                <a:gd name="connsiteY4989" fmla="*/ 890053 h 2801577"/>
                <a:gd name="connsiteX4990" fmla="*/ 1336105 w 10032639"/>
                <a:gd name="connsiteY4990" fmla="*/ 865569 h 2801577"/>
                <a:gd name="connsiteX4991" fmla="*/ 1370659 w 10032639"/>
                <a:gd name="connsiteY4991" fmla="*/ 841445 h 2801577"/>
                <a:gd name="connsiteX4992" fmla="*/ 1374258 w 10032639"/>
                <a:gd name="connsiteY4992" fmla="*/ 838205 h 2801577"/>
                <a:gd name="connsiteX4993" fmla="*/ 1389736 w 10032639"/>
                <a:gd name="connsiteY4993" fmla="*/ 838205 h 2801577"/>
                <a:gd name="connsiteX4994" fmla="*/ 1391535 w 10032639"/>
                <a:gd name="connsiteY4994" fmla="*/ 831364 h 2801577"/>
                <a:gd name="connsiteX4995" fmla="*/ 1395135 w 10032639"/>
                <a:gd name="connsiteY4995" fmla="*/ 825963 h 2801577"/>
                <a:gd name="connsiteX4996" fmla="*/ 1396935 w 10032639"/>
                <a:gd name="connsiteY4996" fmla="*/ 822723 h 2801577"/>
                <a:gd name="connsiteX4997" fmla="*/ 1401974 w 10032639"/>
                <a:gd name="connsiteY4997" fmla="*/ 819122 h 2801577"/>
                <a:gd name="connsiteX4998" fmla="*/ 1408813 w 10032639"/>
                <a:gd name="connsiteY4998" fmla="*/ 815522 h 2801577"/>
                <a:gd name="connsiteX4999" fmla="*/ 1414212 w 10032639"/>
                <a:gd name="connsiteY4999" fmla="*/ 815522 h 2801577"/>
                <a:gd name="connsiteX5000" fmla="*/ 1429690 w 10032639"/>
                <a:gd name="connsiteY5000" fmla="*/ 815522 h 2801577"/>
                <a:gd name="connsiteX5001" fmla="*/ 1431489 w 10032639"/>
                <a:gd name="connsiteY5001" fmla="*/ 814081 h 2801577"/>
                <a:gd name="connsiteX5002" fmla="*/ 1440128 w 10032639"/>
                <a:gd name="connsiteY5002" fmla="*/ 805440 h 2801577"/>
                <a:gd name="connsiteX5003" fmla="*/ 1450206 w 10032639"/>
                <a:gd name="connsiteY5003" fmla="*/ 793198 h 2801577"/>
                <a:gd name="connsiteX5004" fmla="*/ 1457405 w 10032639"/>
                <a:gd name="connsiteY5004" fmla="*/ 786357 h 2801577"/>
                <a:gd name="connsiteX5005" fmla="*/ 1464244 w 10032639"/>
                <a:gd name="connsiteY5005" fmla="*/ 782757 h 2801577"/>
                <a:gd name="connsiteX5006" fmla="*/ 1471083 w 10032639"/>
                <a:gd name="connsiteY5006" fmla="*/ 777356 h 2801577"/>
                <a:gd name="connsiteX5007" fmla="*/ 1479721 w 10032639"/>
                <a:gd name="connsiteY5007" fmla="*/ 775916 h 2801577"/>
                <a:gd name="connsiteX5008" fmla="*/ 1168372 w 10032639"/>
                <a:gd name="connsiteY5008" fmla="*/ 760073 h 2801577"/>
                <a:gd name="connsiteX5009" fmla="*/ 1142456 w 10032639"/>
                <a:gd name="connsiteY5009" fmla="*/ 775916 h 2801577"/>
                <a:gd name="connsiteX5010" fmla="*/ 1164772 w 10032639"/>
                <a:gd name="connsiteY5010" fmla="*/ 768715 h 2801577"/>
                <a:gd name="connsiteX5011" fmla="*/ 3601580 w 10032639"/>
                <a:gd name="connsiteY5011" fmla="*/ 755033 h 2801577"/>
                <a:gd name="connsiteX5012" fmla="*/ 3515194 w 10032639"/>
                <a:gd name="connsiteY5012" fmla="*/ 789598 h 2801577"/>
                <a:gd name="connsiteX5013" fmla="*/ 3428448 w 10032639"/>
                <a:gd name="connsiteY5013" fmla="*/ 822723 h 2801577"/>
                <a:gd name="connsiteX5014" fmla="*/ 3342062 w 10032639"/>
                <a:gd name="connsiteY5014" fmla="*/ 855488 h 2801577"/>
                <a:gd name="connsiteX5015" fmla="*/ 3252076 w 10032639"/>
                <a:gd name="connsiteY5015" fmla="*/ 886452 h 2801577"/>
                <a:gd name="connsiteX5016" fmla="*/ 3215722 w 10032639"/>
                <a:gd name="connsiteY5016" fmla="*/ 900494 h 2801577"/>
                <a:gd name="connsiteX5017" fmla="*/ 3177568 w 10032639"/>
                <a:gd name="connsiteY5017" fmla="*/ 914176 h 2801577"/>
                <a:gd name="connsiteX5018" fmla="*/ 3103420 w 10032639"/>
                <a:gd name="connsiteY5018" fmla="*/ 945501 h 2801577"/>
                <a:gd name="connsiteX5019" fmla="*/ 3027113 w 10032639"/>
                <a:gd name="connsiteY5019" fmla="*/ 983667 h 2801577"/>
                <a:gd name="connsiteX5020" fmla="*/ 2947565 w 10032639"/>
                <a:gd name="connsiteY5020" fmla="*/ 1025073 h 2801577"/>
                <a:gd name="connsiteX5021" fmla="*/ 2982120 w 10032639"/>
                <a:gd name="connsiteY5021" fmla="*/ 1011031 h 2801577"/>
                <a:gd name="connsiteX5022" fmla="*/ 3008035 w 10032639"/>
                <a:gd name="connsiteY5022" fmla="*/ 1002389 h 2801577"/>
                <a:gd name="connsiteX5023" fmla="*/ 3033951 w 10032639"/>
                <a:gd name="connsiteY5023" fmla="*/ 992308 h 2801577"/>
                <a:gd name="connsiteX5024" fmla="*/ 3061667 w 10032639"/>
                <a:gd name="connsiteY5024" fmla="*/ 978266 h 2801577"/>
                <a:gd name="connsiteX5025" fmla="*/ 3089383 w 10032639"/>
                <a:gd name="connsiteY5025" fmla="*/ 959543 h 2801577"/>
                <a:gd name="connsiteX5026" fmla="*/ 3094782 w 10032639"/>
                <a:gd name="connsiteY5026" fmla="*/ 957743 h 2801577"/>
                <a:gd name="connsiteX5027" fmla="*/ 3098021 w 10032639"/>
                <a:gd name="connsiteY5027" fmla="*/ 957743 h 2801577"/>
                <a:gd name="connsiteX5028" fmla="*/ 3103420 w 10032639"/>
                <a:gd name="connsiteY5028" fmla="*/ 957743 h 2801577"/>
                <a:gd name="connsiteX5029" fmla="*/ 3108459 w 10032639"/>
                <a:gd name="connsiteY5029" fmla="*/ 952342 h 2801577"/>
                <a:gd name="connsiteX5030" fmla="*/ 3113858 w 10032639"/>
                <a:gd name="connsiteY5030" fmla="*/ 950902 h 2801577"/>
                <a:gd name="connsiteX5031" fmla="*/ 3122137 w 10032639"/>
                <a:gd name="connsiteY5031" fmla="*/ 949101 h 2801577"/>
                <a:gd name="connsiteX5032" fmla="*/ 3181168 w 10032639"/>
                <a:gd name="connsiteY5032" fmla="*/ 933259 h 2801577"/>
                <a:gd name="connsiteX5033" fmla="*/ 3212482 w 10032639"/>
                <a:gd name="connsiteY5033" fmla="*/ 922818 h 2801577"/>
                <a:gd name="connsiteX5034" fmla="*/ 3241638 w 10032639"/>
                <a:gd name="connsiteY5034" fmla="*/ 912376 h 2801577"/>
                <a:gd name="connsiteX5035" fmla="*/ 3267554 w 10032639"/>
                <a:gd name="connsiteY5035" fmla="*/ 902295 h 2801577"/>
                <a:gd name="connsiteX5036" fmla="*/ 3293470 w 10032639"/>
                <a:gd name="connsiteY5036" fmla="*/ 891853 h 2801577"/>
                <a:gd name="connsiteX5037" fmla="*/ 3317946 w 10032639"/>
                <a:gd name="connsiteY5037" fmla="*/ 879611 h 2801577"/>
                <a:gd name="connsiteX5038" fmla="*/ 3338822 w 10032639"/>
                <a:gd name="connsiteY5038" fmla="*/ 867369 h 2801577"/>
                <a:gd name="connsiteX5039" fmla="*/ 3345661 w 10032639"/>
                <a:gd name="connsiteY5039" fmla="*/ 864129 h 2801577"/>
                <a:gd name="connsiteX5040" fmla="*/ 3352500 w 10032639"/>
                <a:gd name="connsiteY5040" fmla="*/ 865569 h 2801577"/>
                <a:gd name="connsiteX5041" fmla="*/ 3357899 w 10032639"/>
                <a:gd name="connsiteY5041" fmla="*/ 867369 h 2801577"/>
                <a:gd name="connsiteX5042" fmla="*/ 3361139 w 10032639"/>
                <a:gd name="connsiteY5042" fmla="*/ 867369 h 2801577"/>
                <a:gd name="connsiteX5043" fmla="*/ 3364738 w 10032639"/>
                <a:gd name="connsiteY5043" fmla="*/ 867369 h 2801577"/>
                <a:gd name="connsiteX5044" fmla="*/ 3369777 w 10032639"/>
                <a:gd name="connsiteY5044" fmla="*/ 864129 h 2801577"/>
                <a:gd name="connsiteX5045" fmla="*/ 3382015 w 10032639"/>
                <a:gd name="connsiteY5045" fmla="*/ 855488 h 2801577"/>
                <a:gd name="connsiteX5046" fmla="*/ 3395693 w 10032639"/>
                <a:gd name="connsiteY5046" fmla="*/ 845046 h 2801577"/>
                <a:gd name="connsiteX5047" fmla="*/ 3404332 w 10032639"/>
                <a:gd name="connsiteY5047" fmla="*/ 840005 h 2801577"/>
                <a:gd name="connsiteX5048" fmla="*/ 3414770 w 10032639"/>
                <a:gd name="connsiteY5048" fmla="*/ 832804 h 2801577"/>
                <a:gd name="connsiteX5049" fmla="*/ 3427008 w 10032639"/>
                <a:gd name="connsiteY5049" fmla="*/ 827763 h 2801577"/>
                <a:gd name="connsiteX5050" fmla="*/ 3438886 w 10032639"/>
                <a:gd name="connsiteY5050" fmla="*/ 825963 h 2801577"/>
                <a:gd name="connsiteX5051" fmla="*/ 3449324 w 10032639"/>
                <a:gd name="connsiteY5051" fmla="*/ 825963 h 2801577"/>
                <a:gd name="connsiteX5052" fmla="*/ 3452924 w 10032639"/>
                <a:gd name="connsiteY5052" fmla="*/ 819122 h 2801577"/>
                <a:gd name="connsiteX5053" fmla="*/ 3457963 w 10032639"/>
                <a:gd name="connsiteY5053" fmla="*/ 817322 h 2801577"/>
                <a:gd name="connsiteX5054" fmla="*/ 3465162 w 10032639"/>
                <a:gd name="connsiteY5054" fmla="*/ 815522 h 2801577"/>
                <a:gd name="connsiteX5055" fmla="*/ 3470201 w 10032639"/>
                <a:gd name="connsiteY5055" fmla="*/ 815522 h 2801577"/>
                <a:gd name="connsiteX5056" fmla="*/ 3499716 w 10032639"/>
                <a:gd name="connsiteY5056" fmla="*/ 810481 h 2801577"/>
                <a:gd name="connsiteX5057" fmla="*/ 3518793 w 10032639"/>
                <a:gd name="connsiteY5057" fmla="*/ 805440 h 2801577"/>
                <a:gd name="connsiteX5058" fmla="*/ 3530671 w 10032639"/>
                <a:gd name="connsiteY5058" fmla="*/ 801840 h 2801577"/>
                <a:gd name="connsiteX5059" fmla="*/ 3536071 w 10032639"/>
                <a:gd name="connsiteY5059" fmla="*/ 796439 h 2801577"/>
                <a:gd name="connsiteX5060" fmla="*/ 3546509 w 10032639"/>
                <a:gd name="connsiteY5060" fmla="*/ 787797 h 2801577"/>
                <a:gd name="connsiteX5061" fmla="*/ 3561986 w 10032639"/>
                <a:gd name="connsiteY5061" fmla="*/ 777356 h 2801577"/>
                <a:gd name="connsiteX5062" fmla="*/ 3579264 w 10032639"/>
                <a:gd name="connsiteY5062" fmla="*/ 768715 h 2801577"/>
                <a:gd name="connsiteX5063" fmla="*/ 3600140 w 10032639"/>
                <a:gd name="connsiteY5063" fmla="*/ 761874 h 2801577"/>
                <a:gd name="connsiteX5064" fmla="*/ 716644 w 10032639"/>
                <a:gd name="connsiteY5064" fmla="*/ 746391 h 2801577"/>
                <a:gd name="connsiteX5065" fmla="*/ 687129 w 10032639"/>
                <a:gd name="connsiteY5065" fmla="*/ 766914 h 2801577"/>
                <a:gd name="connsiteX5066" fmla="*/ 716644 w 10032639"/>
                <a:gd name="connsiteY5066" fmla="*/ 755033 h 2801577"/>
                <a:gd name="connsiteX5067" fmla="*/ 2977081 w 10032639"/>
                <a:gd name="connsiteY5067" fmla="*/ 744591 h 2801577"/>
                <a:gd name="connsiteX5068" fmla="*/ 2963043 w 10032639"/>
                <a:gd name="connsiteY5068" fmla="*/ 751432 h 2801577"/>
                <a:gd name="connsiteX5069" fmla="*/ 2964842 w 10032639"/>
                <a:gd name="connsiteY5069" fmla="*/ 751432 h 2801577"/>
                <a:gd name="connsiteX5070" fmla="*/ 1519675 w 10032639"/>
                <a:gd name="connsiteY5070" fmla="*/ 744591 h 2801577"/>
                <a:gd name="connsiteX5071" fmla="*/ 1493759 w 10032639"/>
                <a:gd name="connsiteY5071" fmla="*/ 758273 h 2801577"/>
                <a:gd name="connsiteX5072" fmla="*/ 1495199 w 10032639"/>
                <a:gd name="connsiteY5072" fmla="*/ 758273 h 2801577"/>
                <a:gd name="connsiteX5073" fmla="*/ 1503838 w 10032639"/>
                <a:gd name="connsiteY5073" fmla="*/ 760073 h 2801577"/>
                <a:gd name="connsiteX5074" fmla="*/ 1511036 w 10032639"/>
                <a:gd name="connsiteY5074" fmla="*/ 761874 h 2801577"/>
                <a:gd name="connsiteX5075" fmla="*/ 1514276 w 10032639"/>
                <a:gd name="connsiteY5075" fmla="*/ 758273 h 2801577"/>
                <a:gd name="connsiteX5076" fmla="*/ 1519675 w 10032639"/>
                <a:gd name="connsiteY5076" fmla="*/ 755033 h 2801577"/>
                <a:gd name="connsiteX5077" fmla="*/ 1523274 w 10032639"/>
                <a:gd name="connsiteY5077" fmla="*/ 753232 h 2801577"/>
                <a:gd name="connsiteX5078" fmla="*/ 1351582 w 10032639"/>
                <a:gd name="connsiteY5078" fmla="*/ 744591 h 2801577"/>
                <a:gd name="connsiteX5079" fmla="*/ 1308389 w 10032639"/>
                <a:gd name="connsiteY5079" fmla="*/ 768715 h 2801577"/>
                <a:gd name="connsiteX5080" fmla="*/ 1336105 w 10032639"/>
                <a:gd name="connsiteY5080" fmla="*/ 765474 h 2801577"/>
                <a:gd name="connsiteX5081" fmla="*/ 1342943 w 10032639"/>
                <a:gd name="connsiteY5081" fmla="*/ 755033 h 2801577"/>
                <a:gd name="connsiteX5082" fmla="*/ 9218894 w 10032639"/>
                <a:gd name="connsiteY5082" fmla="*/ 738729 h 2801577"/>
                <a:gd name="connsiteX5083" fmla="*/ 9203411 w 10032639"/>
                <a:gd name="connsiteY5083" fmla="*/ 752773 h 2801577"/>
                <a:gd name="connsiteX5084" fmla="*/ 9168485 w 10032639"/>
                <a:gd name="connsiteY5084" fmla="*/ 787343 h 2801577"/>
                <a:gd name="connsiteX5085" fmla="*/ 9153002 w 10032639"/>
                <a:gd name="connsiteY5085" fmla="*/ 801387 h 2801577"/>
                <a:gd name="connsiteX5086" fmla="*/ 9141120 w 10032639"/>
                <a:gd name="connsiteY5086" fmla="*/ 811830 h 2801577"/>
                <a:gd name="connsiteX5087" fmla="*/ 9135719 w 10032639"/>
                <a:gd name="connsiteY5087" fmla="*/ 818672 h 2801577"/>
                <a:gd name="connsiteX5088" fmla="*/ 9130678 w 10032639"/>
                <a:gd name="connsiteY5088" fmla="*/ 829115 h 2801577"/>
                <a:gd name="connsiteX5089" fmla="*/ 9127077 w 10032639"/>
                <a:gd name="connsiteY5089" fmla="*/ 840998 h 2801577"/>
                <a:gd name="connsiteX5090" fmla="*/ 9125637 w 10032639"/>
                <a:gd name="connsiteY5090" fmla="*/ 856483 h 2801577"/>
                <a:gd name="connsiteX5091" fmla="*/ 9141120 w 10032639"/>
                <a:gd name="connsiteY5091" fmla="*/ 842799 h 2801577"/>
                <a:gd name="connsiteX5092" fmla="*/ 9149761 w 10032639"/>
                <a:gd name="connsiteY5092" fmla="*/ 829115 h 2801577"/>
                <a:gd name="connsiteX5093" fmla="*/ 9161644 w 10032639"/>
                <a:gd name="connsiteY5093" fmla="*/ 815071 h 2801577"/>
                <a:gd name="connsiteX5094" fmla="*/ 9198010 w 10032639"/>
                <a:gd name="connsiteY5094" fmla="*/ 776900 h 2801577"/>
                <a:gd name="connsiteX5095" fmla="*/ 9205211 w 10032639"/>
                <a:gd name="connsiteY5095" fmla="*/ 771859 h 2801577"/>
                <a:gd name="connsiteX5096" fmla="*/ 9210252 w 10032639"/>
                <a:gd name="connsiteY5096" fmla="*/ 765017 h 2801577"/>
                <a:gd name="connsiteX5097" fmla="*/ 9213853 w 10032639"/>
                <a:gd name="connsiteY5097" fmla="*/ 757815 h 2801577"/>
                <a:gd name="connsiteX5098" fmla="*/ 9217093 w 10032639"/>
                <a:gd name="connsiteY5098" fmla="*/ 749172 h 2801577"/>
                <a:gd name="connsiteX5099" fmla="*/ 764876 w 10032639"/>
                <a:gd name="connsiteY5099" fmla="*/ 715067 h 2801577"/>
                <a:gd name="connsiteX5100" fmla="*/ 751199 w 10032639"/>
                <a:gd name="connsiteY5100" fmla="*/ 723708 h 2801577"/>
                <a:gd name="connsiteX5101" fmla="*/ 756238 w 10032639"/>
                <a:gd name="connsiteY5101" fmla="*/ 723708 h 2801577"/>
                <a:gd name="connsiteX5102" fmla="*/ 758038 w 10032639"/>
                <a:gd name="connsiteY5102" fmla="*/ 723708 h 2801577"/>
                <a:gd name="connsiteX5103" fmla="*/ 761637 w 10032639"/>
                <a:gd name="connsiteY5103" fmla="*/ 720467 h 2801577"/>
                <a:gd name="connsiteX5104" fmla="*/ 9646650 w 10032639"/>
                <a:gd name="connsiteY5104" fmla="*/ 694076 h 2801577"/>
                <a:gd name="connsiteX5105" fmla="*/ 9601642 w 10032639"/>
                <a:gd name="connsiteY5105" fmla="*/ 733688 h 2801577"/>
                <a:gd name="connsiteX5106" fmla="*/ 9558434 w 10032639"/>
                <a:gd name="connsiteY5106" fmla="*/ 773659 h 2801577"/>
                <a:gd name="connsiteX5107" fmla="*/ 9516667 w 10032639"/>
                <a:gd name="connsiteY5107" fmla="*/ 815071 h 2801577"/>
                <a:gd name="connsiteX5108" fmla="*/ 9476700 w 10032639"/>
                <a:gd name="connsiteY5108" fmla="*/ 856483 h 2801577"/>
                <a:gd name="connsiteX5109" fmla="*/ 9456176 w 10032639"/>
                <a:gd name="connsiteY5109" fmla="*/ 877369 h 2801577"/>
                <a:gd name="connsiteX5110" fmla="*/ 9464818 w 10032639"/>
                <a:gd name="connsiteY5110" fmla="*/ 873768 h 2801577"/>
                <a:gd name="connsiteX5111" fmla="*/ 9466618 w 10032639"/>
                <a:gd name="connsiteY5111" fmla="*/ 872327 h 2801577"/>
                <a:gd name="connsiteX5112" fmla="*/ 9480300 w 10032639"/>
                <a:gd name="connsiteY5112" fmla="*/ 858283 h 2801577"/>
                <a:gd name="connsiteX5113" fmla="*/ 9487142 w 10032639"/>
                <a:gd name="connsiteY5113" fmla="*/ 853242 h 2801577"/>
                <a:gd name="connsiteX5114" fmla="*/ 9492543 w 10032639"/>
                <a:gd name="connsiteY5114" fmla="*/ 851441 h 2801577"/>
                <a:gd name="connsiteX5115" fmla="*/ 9499384 w 10032639"/>
                <a:gd name="connsiteY5115" fmla="*/ 851441 h 2801577"/>
                <a:gd name="connsiteX5116" fmla="*/ 9504785 w 10032639"/>
                <a:gd name="connsiteY5116" fmla="*/ 853242 h 2801577"/>
                <a:gd name="connsiteX5117" fmla="*/ 9522068 w 10032639"/>
                <a:gd name="connsiteY5117" fmla="*/ 825514 h 2801577"/>
                <a:gd name="connsiteX5118" fmla="*/ 9541151 w 10032639"/>
                <a:gd name="connsiteY5118" fmla="*/ 799587 h 2801577"/>
                <a:gd name="connsiteX5119" fmla="*/ 9561675 w 10032639"/>
                <a:gd name="connsiteY5119" fmla="*/ 775460 h 2801577"/>
                <a:gd name="connsiteX5120" fmla="*/ 9585799 w 10032639"/>
                <a:gd name="connsiteY5120" fmla="*/ 754574 h 2801577"/>
                <a:gd name="connsiteX5121" fmla="*/ 9601642 w 10032639"/>
                <a:gd name="connsiteY5121" fmla="*/ 740530 h 2801577"/>
                <a:gd name="connsiteX5122" fmla="*/ 9617125 w 10032639"/>
                <a:gd name="connsiteY5122" fmla="*/ 726846 h 2801577"/>
                <a:gd name="connsiteX5123" fmla="*/ 9631167 w 10032639"/>
                <a:gd name="connsiteY5123" fmla="*/ 711361 h 2801577"/>
                <a:gd name="connsiteX5124" fmla="*/ 1488360 w 10032639"/>
                <a:gd name="connsiteY5124" fmla="*/ 654578 h 2801577"/>
                <a:gd name="connsiteX5125" fmla="*/ 1476122 w 10032639"/>
                <a:gd name="connsiteY5125" fmla="*/ 658178 h 2801577"/>
                <a:gd name="connsiteX5126" fmla="*/ 1467483 w 10032639"/>
                <a:gd name="connsiteY5126" fmla="*/ 665019 h 2801577"/>
                <a:gd name="connsiteX5127" fmla="*/ 1450206 w 10032639"/>
                <a:gd name="connsiteY5127" fmla="*/ 679061 h 2801577"/>
                <a:gd name="connsiteX5128" fmla="*/ 1432929 w 10032639"/>
                <a:gd name="connsiteY5128" fmla="*/ 690943 h 2801577"/>
                <a:gd name="connsiteX5129" fmla="*/ 1453805 w 10032639"/>
                <a:gd name="connsiteY5129" fmla="*/ 680501 h 2801577"/>
                <a:gd name="connsiteX5130" fmla="*/ 1471083 w 10032639"/>
                <a:gd name="connsiteY5130" fmla="*/ 668620 h 2801577"/>
                <a:gd name="connsiteX5131" fmla="*/ 1479721 w 10032639"/>
                <a:gd name="connsiteY5131" fmla="*/ 663219 h 2801577"/>
                <a:gd name="connsiteX5132" fmla="*/ 1060749 w 10032639"/>
                <a:gd name="connsiteY5132" fmla="*/ 639095 h 2801577"/>
                <a:gd name="connsiteX5133" fmla="*/ 1047071 w 10032639"/>
                <a:gd name="connsiteY5133" fmla="*/ 645936 h 2801577"/>
                <a:gd name="connsiteX5134" fmla="*/ 1029794 w 10032639"/>
                <a:gd name="connsiteY5134" fmla="*/ 652777 h 2801577"/>
                <a:gd name="connsiteX5135" fmla="*/ 1007477 w 10032639"/>
                <a:gd name="connsiteY5135" fmla="*/ 665019 h 2801577"/>
                <a:gd name="connsiteX5136" fmla="*/ 1002078 w 10032639"/>
                <a:gd name="connsiteY5136" fmla="*/ 668620 h 2801577"/>
                <a:gd name="connsiteX5137" fmla="*/ 997039 w 10032639"/>
                <a:gd name="connsiteY5137" fmla="*/ 671860 h 2801577"/>
                <a:gd name="connsiteX5138" fmla="*/ 991640 w 10032639"/>
                <a:gd name="connsiteY5138" fmla="*/ 680501 h 2801577"/>
                <a:gd name="connsiteX5139" fmla="*/ 990200 w 10032639"/>
                <a:gd name="connsiteY5139" fmla="*/ 689143 h 2801577"/>
                <a:gd name="connsiteX5140" fmla="*/ 1021155 w 10032639"/>
                <a:gd name="connsiteY5140" fmla="*/ 670060 h 2801577"/>
                <a:gd name="connsiteX5141" fmla="*/ 1033393 w 10032639"/>
                <a:gd name="connsiteY5141" fmla="*/ 661419 h 2801577"/>
                <a:gd name="connsiteX5142" fmla="*/ 1043472 w 10032639"/>
                <a:gd name="connsiteY5142" fmla="*/ 650977 h 2801577"/>
                <a:gd name="connsiteX5143" fmla="*/ 1052110 w 10032639"/>
                <a:gd name="connsiteY5143" fmla="*/ 644136 h 2801577"/>
                <a:gd name="connsiteX5144" fmla="*/ 9326193 w 10032639"/>
                <a:gd name="connsiteY5144" fmla="*/ 631418 h 2801577"/>
                <a:gd name="connsiteX5145" fmla="*/ 9274344 w 10032639"/>
                <a:gd name="connsiteY5145" fmla="*/ 685434 h 2801577"/>
                <a:gd name="connsiteX5146" fmla="*/ 9246619 w 10032639"/>
                <a:gd name="connsiteY5146" fmla="*/ 712802 h 2801577"/>
                <a:gd name="connsiteX5147" fmla="*/ 9220694 w 10032639"/>
                <a:gd name="connsiteY5147" fmla="*/ 738729 h 2801577"/>
                <a:gd name="connsiteX5148" fmla="*/ 9231136 w 10032639"/>
                <a:gd name="connsiteY5148" fmla="*/ 738729 h 2801577"/>
                <a:gd name="connsiteX5149" fmla="*/ 9239777 w 10032639"/>
                <a:gd name="connsiteY5149" fmla="*/ 737289 h 2801577"/>
                <a:gd name="connsiteX5150" fmla="*/ 9244818 w 10032639"/>
                <a:gd name="connsiteY5150" fmla="*/ 735488 h 2801577"/>
                <a:gd name="connsiteX5151" fmla="*/ 9252020 w 10032639"/>
                <a:gd name="connsiteY5151" fmla="*/ 721444 h 2801577"/>
                <a:gd name="connsiteX5152" fmla="*/ 9262101 w 10032639"/>
                <a:gd name="connsiteY5152" fmla="*/ 705960 h 2801577"/>
                <a:gd name="connsiteX5153" fmla="*/ 9276144 w 10032639"/>
                <a:gd name="connsiteY5153" fmla="*/ 692276 h 2801577"/>
                <a:gd name="connsiteX5154" fmla="*/ 9291627 w 10032639"/>
                <a:gd name="connsiteY5154" fmla="*/ 680032 h 2801577"/>
                <a:gd name="connsiteX5155" fmla="*/ 9303869 w 10032639"/>
                <a:gd name="connsiteY5155" fmla="*/ 671390 h 2801577"/>
                <a:gd name="connsiteX5156" fmla="*/ 9312150 w 10032639"/>
                <a:gd name="connsiteY5156" fmla="*/ 660947 h 2801577"/>
                <a:gd name="connsiteX5157" fmla="*/ 9319352 w 10032639"/>
                <a:gd name="connsiteY5157" fmla="*/ 650504 h 2801577"/>
                <a:gd name="connsiteX5158" fmla="*/ 9324393 w 10032639"/>
                <a:gd name="connsiteY5158" fmla="*/ 640061 h 2801577"/>
                <a:gd name="connsiteX5159" fmla="*/ 4567593 w 10032639"/>
                <a:gd name="connsiteY5159" fmla="*/ 622242 h 2801577"/>
                <a:gd name="connsiteX5160" fmla="*/ 4560748 w 10032639"/>
                <a:gd name="connsiteY5160" fmla="*/ 625842 h 2801577"/>
                <a:gd name="connsiteX5161" fmla="*/ 4550299 w 10032639"/>
                <a:gd name="connsiteY5161" fmla="*/ 630882 h 2801577"/>
                <a:gd name="connsiteX5162" fmla="*/ 4543454 w 10032639"/>
                <a:gd name="connsiteY5162" fmla="*/ 639523 h 2801577"/>
                <a:gd name="connsiteX5163" fmla="*/ 3293470 w 10032639"/>
                <a:gd name="connsiteY5163" fmla="*/ 612811 h 2801577"/>
                <a:gd name="connsiteX5164" fmla="*/ 3288430 w 10032639"/>
                <a:gd name="connsiteY5164" fmla="*/ 614612 h 2801577"/>
                <a:gd name="connsiteX5165" fmla="*/ 3267554 w 10032639"/>
                <a:gd name="connsiteY5165" fmla="*/ 623253 h 2801577"/>
                <a:gd name="connsiteX5166" fmla="*/ 3269354 w 10032639"/>
                <a:gd name="connsiteY5166" fmla="*/ 625053 h 2801577"/>
                <a:gd name="connsiteX5167" fmla="*/ 3271153 w 10032639"/>
                <a:gd name="connsiteY5167" fmla="*/ 628654 h 2801577"/>
                <a:gd name="connsiteX5168" fmla="*/ 3274753 w 10032639"/>
                <a:gd name="connsiteY5168" fmla="*/ 626854 h 2801577"/>
                <a:gd name="connsiteX5169" fmla="*/ 3284831 w 10032639"/>
                <a:gd name="connsiteY5169" fmla="*/ 620012 h 2801577"/>
                <a:gd name="connsiteX5170" fmla="*/ 3310747 w 10032639"/>
                <a:gd name="connsiteY5170" fmla="*/ 604170 h 2801577"/>
                <a:gd name="connsiteX5171" fmla="*/ 3302108 w 10032639"/>
                <a:gd name="connsiteY5171" fmla="*/ 607771 h 2801577"/>
                <a:gd name="connsiteX5172" fmla="*/ 3310747 w 10032639"/>
                <a:gd name="connsiteY5172" fmla="*/ 614612 h 2801577"/>
                <a:gd name="connsiteX5173" fmla="*/ 3312547 w 10032639"/>
                <a:gd name="connsiteY5173" fmla="*/ 612811 h 2801577"/>
                <a:gd name="connsiteX5174" fmla="*/ 9352117 w 10032639"/>
                <a:gd name="connsiteY5174" fmla="*/ 600450 h 2801577"/>
                <a:gd name="connsiteX5175" fmla="*/ 9327993 w 10032639"/>
                <a:gd name="connsiteY5175" fmla="*/ 628177 h 2801577"/>
                <a:gd name="connsiteX5176" fmla="*/ 9338435 w 10032639"/>
                <a:gd name="connsiteY5176" fmla="*/ 628177 h 2801577"/>
                <a:gd name="connsiteX5177" fmla="*/ 9347077 w 10032639"/>
                <a:gd name="connsiteY5177" fmla="*/ 622776 h 2801577"/>
                <a:gd name="connsiteX5178" fmla="*/ 9348877 w 10032639"/>
                <a:gd name="connsiteY5178" fmla="*/ 610893 h 2801577"/>
                <a:gd name="connsiteX5179" fmla="*/ 2488999 w 10032639"/>
                <a:gd name="connsiteY5179" fmla="*/ 595529 h 2801577"/>
                <a:gd name="connsiteX5180" fmla="*/ 2424929 w 10032639"/>
                <a:gd name="connsiteY5180" fmla="*/ 628654 h 2801577"/>
                <a:gd name="connsiteX5181" fmla="*/ 2426369 w 10032639"/>
                <a:gd name="connsiteY5181" fmla="*/ 628654 h 2801577"/>
                <a:gd name="connsiteX5182" fmla="*/ 2469922 w 10032639"/>
                <a:gd name="connsiteY5182" fmla="*/ 612811 h 2801577"/>
                <a:gd name="connsiteX5183" fmla="*/ 2492239 w 10032639"/>
                <a:gd name="connsiteY5183" fmla="*/ 605970 h 2801577"/>
                <a:gd name="connsiteX5184" fmla="*/ 3394253 w 10032639"/>
                <a:gd name="connsiteY5184" fmla="*/ 573206 h 2801577"/>
                <a:gd name="connsiteX5185" fmla="*/ 3366538 w 10032639"/>
                <a:gd name="connsiteY5185" fmla="*/ 583647 h 2801577"/>
                <a:gd name="connsiteX5186" fmla="*/ 3338822 w 10032639"/>
                <a:gd name="connsiteY5186" fmla="*/ 592288 h 2801577"/>
                <a:gd name="connsiteX5187" fmla="*/ 3368338 w 10032639"/>
                <a:gd name="connsiteY5187" fmla="*/ 583647 h 2801577"/>
                <a:gd name="connsiteX5188" fmla="*/ 2532192 w 10032639"/>
                <a:gd name="connsiteY5188" fmla="*/ 573206 h 2801577"/>
                <a:gd name="connsiteX5189" fmla="*/ 2497638 w 10032639"/>
                <a:gd name="connsiteY5189" fmla="*/ 590488 h 2801577"/>
                <a:gd name="connsiteX5190" fmla="*/ 2497638 w 10032639"/>
                <a:gd name="connsiteY5190" fmla="*/ 602370 h 2801577"/>
                <a:gd name="connsiteX5191" fmla="*/ 2514915 w 10032639"/>
                <a:gd name="connsiteY5191" fmla="*/ 592288 h 2801577"/>
                <a:gd name="connsiteX5192" fmla="*/ 2521754 w 10032639"/>
                <a:gd name="connsiteY5192" fmla="*/ 586888 h 2801577"/>
                <a:gd name="connsiteX5193" fmla="*/ 2528592 w 10032639"/>
                <a:gd name="connsiteY5193" fmla="*/ 580047 h 2801577"/>
                <a:gd name="connsiteX5194" fmla="*/ 3608779 w 10032639"/>
                <a:gd name="connsiteY5194" fmla="*/ 571405 h 2801577"/>
                <a:gd name="connsiteX5195" fmla="*/ 3589702 w 10032639"/>
                <a:gd name="connsiteY5195" fmla="*/ 578246 h 2801577"/>
                <a:gd name="connsiteX5196" fmla="*/ 3371577 w 10032639"/>
                <a:gd name="connsiteY5196" fmla="*/ 661419 h 2801577"/>
                <a:gd name="connsiteX5197" fmla="*/ 3255676 w 10032639"/>
                <a:gd name="connsiteY5197" fmla="*/ 706425 h 2801577"/>
                <a:gd name="connsiteX5198" fmla="*/ 3143014 w 10032639"/>
                <a:gd name="connsiteY5198" fmla="*/ 751432 h 2801577"/>
                <a:gd name="connsiteX5199" fmla="*/ 3035751 w 10032639"/>
                <a:gd name="connsiteY5199" fmla="*/ 796439 h 2801577"/>
                <a:gd name="connsiteX5200" fmla="*/ 2933887 w 10032639"/>
                <a:gd name="connsiteY5200" fmla="*/ 841445 h 2801577"/>
                <a:gd name="connsiteX5201" fmla="*/ 2932088 w 10032639"/>
                <a:gd name="connsiteY5201" fmla="*/ 843246 h 2801577"/>
                <a:gd name="connsiteX5202" fmla="*/ 2926689 w 10032639"/>
                <a:gd name="connsiteY5202" fmla="*/ 855488 h 2801577"/>
                <a:gd name="connsiteX5203" fmla="*/ 2921650 w 10032639"/>
                <a:gd name="connsiteY5203" fmla="*/ 869170 h 2801577"/>
                <a:gd name="connsiteX5204" fmla="*/ 2921650 w 10032639"/>
                <a:gd name="connsiteY5204" fmla="*/ 872770 h 2801577"/>
                <a:gd name="connsiteX5205" fmla="*/ 2933887 w 10032639"/>
                <a:gd name="connsiteY5205" fmla="*/ 864129 h 2801577"/>
                <a:gd name="connsiteX5206" fmla="*/ 2940726 w 10032639"/>
                <a:gd name="connsiteY5206" fmla="*/ 860528 h 2801577"/>
                <a:gd name="connsiteX5207" fmla="*/ 2949365 w 10032639"/>
                <a:gd name="connsiteY5207" fmla="*/ 858728 h 2801577"/>
                <a:gd name="connsiteX5208" fmla="*/ 2958004 w 10032639"/>
                <a:gd name="connsiteY5208" fmla="*/ 858728 h 2801577"/>
                <a:gd name="connsiteX5209" fmla="*/ 2968442 w 10032639"/>
                <a:gd name="connsiteY5209" fmla="*/ 860528 h 2801577"/>
                <a:gd name="connsiteX5210" fmla="*/ 2973481 w 10032639"/>
                <a:gd name="connsiteY5210" fmla="*/ 846846 h 2801577"/>
                <a:gd name="connsiteX5211" fmla="*/ 2978520 w 10032639"/>
                <a:gd name="connsiteY5211" fmla="*/ 838205 h 2801577"/>
                <a:gd name="connsiteX5212" fmla="*/ 2987159 w 10032639"/>
                <a:gd name="connsiteY5212" fmla="*/ 838205 h 2801577"/>
                <a:gd name="connsiteX5213" fmla="*/ 3001197 w 10032639"/>
                <a:gd name="connsiteY5213" fmla="*/ 836405 h 2801577"/>
                <a:gd name="connsiteX5214" fmla="*/ 3014875 w 10032639"/>
                <a:gd name="connsiteY5214" fmla="*/ 832804 h 2801577"/>
                <a:gd name="connsiteX5215" fmla="*/ 3030352 w 10032639"/>
                <a:gd name="connsiteY5215" fmla="*/ 825963 h 2801577"/>
                <a:gd name="connsiteX5216" fmla="*/ 3049788 w 10032639"/>
                <a:gd name="connsiteY5216" fmla="*/ 817322 h 2801577"/>
                <a:gd name="connsiteX5217" fmla="*/ 3063466 w 10032639"/>
                <a:gd name="connsiteY5217" fmla="*/ 810481 h 2801577"/>
                <a:gd name="connsiteX5218" fmla="*/ 3078944 w 10032639"/>
                <a:gd name="connsiteY5218" fmla="*/ 803640 h 2801577"/>
                <a:gd name="connsiteX5219" fmla="*/ 3092982 w 10032639"/>
                <a:gd name="connsiteY5219" fmla="*/ 800039 h 2801577"/>
                <a:gd name="connsiteX5220" fmla="*/ 3105220 w 10032639"/>
                <a:gd name="connsiteY5220" fmla="*/ 798239 h 2801577"/>
                <a:gd name="connsiteX5221" fmla="*/ 3106660 w 10032639"/>
                <a:gd name="connsiteY5221" fmla="*/ 796439 h 2801577"/>
                <a:gd name="connsiteX5222" fmla="*/ 3110259 w 10032639"/>
                <a:gd name="connsiteY5222" fmla="*/ 789598 h 2801577"/>
                <a:gd name="connsiteX5223" fmla="*/ 3146613 w 10032639"/>
                <a:gd name="connsiteY5223" fmla="*/ 789598 h 2801577"/>
                <a:gd name="connsiteX5224" fmla="*/ 3146613 w 10032639"/>
                <a:gd name="connsiteY5224" fmla="*/ 786357 h 2801577"/>
                <a:gd name="connsiteX5225" fmla="*/ 3156691 w 10032639"/>
                <a:gd name="connsiteY5225" fmla="*/ 774115 h 2801577"/>
                <a:gd name="connsiteX5226" fmla="*/ 3174329 w 10032639"/>
                <a:gd name="connsiteY5226" fmla="*/ 774115 h 2801577"/>
                <a:gd name="connsiteX5227" fmla="*/ 3181168 w 10032639"/>
                <a:gd name="connsiteY5227" fmla="*/ 774115 h 2801577"/>
                <a:gd name="connsiteX5228" fmla="*/ 3186207 w 10032639"/>
                <a:gd name="connsiteY5228" fmla="*/ 770515 h 2801577"/>
                <a:gd name="connsiteX5229" fmla="*/ 3200245 w 10032639"/>
                <a:gd name="connsiteY5229" fmla="*/ 766914 h 2801577"/>
                <a:gd name="connsiteX5230" fmla="*/ 3215722 w 10032639"/>
                <a:gd name="connsiteY5230" fmla="*/ 758273 h 2801577"/>
                <a:gd name="connsiteX5231" fmla="*/ 3231559 w 10032639"/>
                <a:gd name="connsiteY5231" fmla="*/ 749632 h 2801577"/>
                <a:gd name="connsiteX5232" fmla="*/ 3257475 w 10032639"/>
                <a:gd name="connsiteY5232" fmla="*/ 723708 h 2801577"/>
                <a:gd name="connsiteX5233" fmla="*/ 3262515 w 10032639"/>
                <a:gd name="connsiteY5233" fmla="*/ 723708 h 2801577"/>
                <a:gd name="connsiteX5234" fmla="*/ 3269354 w 10032639"/>
                <a:gd name="connsiteY5234" fmla="*/ 723708 h 2801577"/>
                <a:gd name="connsiteX5235" fmla="*/ 3276192 w 10032639"/>
                <a:gd name="connsiteY5235" fmla="*/ 725508 h 2801577"/>
                <a:gd name="connsiteX5236" fmla="*/ 3277992 w 10032639"/>
                <a:gd name="connsiteY5236" fmla="*/ 725508 h 2801577"/>
                <a:gd name="connsiteX5237" fmla="*/ 3286631 w 10032639"/>
                <a:gd name="connsiteY5237" fmla="*/ 723708 h 2801577"/>
                <a:gd name="connsiteX5238" fmla="*/ 3295269 w 10032639"/>
                <a:gd name="connsiteY5238" fmla="*/ 723708 h 2801577"/>
                <a:gd name="connsiteX5239" fmla="*/ 3303908 w 10032639"/>
                <a:gd name="connsiteY5239" fmla="*/ 721908 h 2801577"/>
                <a:gd name="connsiteX5240" fmla="*/ 3312547 w 10032639"/>
                <a:gd name="connsiteY5240" fmla="*/ 718667 h 2801577"/>
                <a:gd name="connsiteX5241" fmla="*/ 3319745 w 10032639"/>
                <a:gd name="connsiteY5241" fmla="*/ 715067 h 2801577"/>
                <a:gd name="connsiteX5242" fmla="*/ 3330184 w 10032639"/>
                <a:gd name="connsiteY5242" fmla="*/ 710026 h 2801577"/>
                <a:gd name="connsiteX5243" fmla="*/ 3337023 w 10032639"/>
                <a:gd name="connsiteY5243" fmla="*/ 704625 h 2801577"/>
                <a:gd name="connsiteX5244" fmla="*/ 3340262 w 10032639"/>
                <a:gd name="connsiteY5244" fmla="*/ 701385 h 2801577"/>
                <a:gd name="connsiteX5245" fmla="*/ 3340262 w 10032639"/>
                <a:gd name="connsiteY5245" fmla="*/ 694544 h 2801577"/>
                <a:gd name="connsiteX5246" fmla="*/ 3347461 w 10032639"/>
                <a:gd name="connsiteY5246" fmla="*/ 690943 h 2801577"/>
                <a:gd name="connsiteX5247" fmla="*/ 3352500 w 10032639"/>
                <a:gd name="connsiteY5247" fmla="*/ 689143 h 2801577"/>
                <a:gd name="connsiteX5248" fmla="*/ 3362939 w 10032639"/>
                <a:gd name="connsiteY5248" fmla="*/ 679061 h 2801577"/>
                <a:gd name="connsiteX5249" fmla="*/ 3362939 w 10032639"/>
                <a:gd name="connsiteY5249" fmla="*/ 687703 h 2801577"/>
                <a:gd name="connsiteX5250" fmla="*/ 3376976 w 10032639"/>
                <a:gd name="connsiteY5250" fmla="*/ 687703 h 2801577"/>
                <a:gd name="connsiteX5251" fmla="*/ 3390654 w 10032639"/>
                <a:gd name="connsiteY5251" fmla="*/ 689143 h 2801577"/>
                <a:gd name="connsiteX5252" fmla="*/ 3390654 w 10032639"/>
                <a:gd name="connsiteY5252" fmla="*/ 690943 h 2801577"/>
                <a:gd name="connsiteX5253" fmla="*/ 3394253 w 10032639"/>
                <a:gd name="connsiteY5253" fmla="*/ 682302 h 2801577"/>
                <a:gd name="connsiteX5254" fmla="*/ 3402532 w 10032639"/>
                <a:gd name="connsiteY5254" fmla="*/ 675461 h 2801577"/>
                <a:gd name="connsiteX5255" fmla="*/ 3416570 w 10032639"/>
                <a:gd name="connsiteY5255" fmla="*/ 668620 h 2801577"/>
                <a:gd name="connsiteX5256" fmla="*/ 3437087 w 10032639"/>
                <a:gd name="connsiteY5256" fmla="*/ 663219 h 2801577"/>
                <a:gd name="connsiteX5257" fmla="*/ 3463362 w 10032639"/>
                <a:gd name="connsiteY5257" fmla="*/ 654578 h 2801577"/>
                <a:gd name="connsiteX5258" fmla="*/ 3492877 w 10032639"/>
                <a:gd name="connsiteY5258" fmla="*/ 647737 h 2801577"/>
                <a:gd name="connsiteX5259" fmla="*/ 3506555 w 10032639"/>
                <a:gd name="connsiteY5259" fmla="*/ 640536 h 2801577"/>
                <a:gd name="connsiteX5260" fmla="*/ 3520593 w 10032639"/>
                <a:gd name="connsiteY5260" fmla="*/ 631894 h 2801577"/>
                <a:gd name="connsiteX5261" fmla="*/ 3534271 w 10032639"/>
                <a:gd name="connsiteY5261" fmla="*/ 621453 h 2801577"/>
                <a:gd name="connsiteX5262" fmla="*/ 3542909 w 10032639"/>
                <a:gd name="connsiteY5262" fmla="*/ 612811 h 2801577"/>
                <a:gd name="connsiteX5263" fmla="*/ 3547948 w 10032639"/>
                <a:gd name="connsiteY5263" fmla="*/ 609571 h 2801577"/>
                <a:gd name="connsiteX5264" fmla="*/ 3568825 w 10032639"/>
                <a:gd name="connsiteY5264" fmla="*/ 609571 h 2801577"/>
                <a:gd name="connsiteX5265" fmla="*/ 3568825 w 10032639"/>
                <a:gd name="connsiteY5265" fmla="*/ 600930 h 2801577"/>
                <a:gd name="connsiteX5266" fmla="*/ 3572065 w 10032639"/>
                <a:gd name="connsiteY5266" fmla="*/ 593729 h 2801577"/>
                <a:gd name="connsiteX5267" fmla="*/ 3577464 w 10032639"/>
                <a:gd name="connsiteY5267" fmla="*/ 588688 h 2801577"/>
                <a:gd name="connsiteX5268" fmla="*/ 3584303 w 10032639"/>
                <a:gd name="connsiteY5268" fmla="*/ 585447 h 2801577"/>
                <a:gd name="connsiteX5269" fmla="*/ 3591142 w 10032639"/>
                <a:gd name="connsiteY5269" fmla="*/ 583647 h 2801577"/>
                <a:gd name="connsiteX5270" fmla="*/ 3606979 w 10032639"/>
                <a:gd name="connsiteY5270" fmla="*/ 578246 h 2801577"/>
                <a:gd name="connsiteX5271" fmla="*/ 3606979 w 10032639"/>
                <a:gd name="connsiteY5271" fmla="*/ 575006 h 2801577"/>
                <a:gd name="connsiteX5272" fmla="*/ 9381643 w 10032639"/>
                <a:gd name="connsiteY5272" fmla="*/ 567680 h 2801577"/>
                <a:gd name="connsiteX5273" fmla="*/ 9366160 w 10032639"/>
                <a:gd name="connsiteY5273" fmla="*/ 584965 h 2801577"/>
                <a:gd name="connsiteX5274" fmla="*/ 9373001 w 10032639"/>
                <a:gd name="connsiteY5274" fmla="*/ 583165 h 2801577"/>
                <a:gd name="connsiteX5275" fmla="*/ 9387044 w 10032639"/>
                <a:gd name="connsiteY5275" fmla="*/ 576323 h 2801577"/>
                <a:gd name="connsiteX5276" fmla="*/ 9388844 w 10032639"/>
                <a:gd name="connsiteY5276" fmla="*/ 576323 h 2801577"/>
                <a:gd name="connsiteX5277" fmla="*/ 469004 w 10032639"/>
                <a:gd name="connsiteY5277" fmla="*/ 533600 h 2801577"/>
                <a:gd name="connsiteX5278" fmla="*/ 468086 w 10032639"/>
                <a:gd name="connsiteY5278" fmla="*/ 535765 h 2801577"/>
                <a:gd name="connsiteX5279" fmla="*/ 462165 w 10032639"/>
                <a:gd name="connsiteY5279" fmla="*/ 540441 h 2801577"/>
                <a:gd name="connsiteX5280" fmla="*/ 458566 w 10032639"/>
                <a:gd name="connsiteY5280" fmla="*/ 545481 h 2801577"/>
                <a:gd name="connsiteX5281" fmla="*/ 460365 w 10032639"/>
                <a:gd name="connsiteY5281" fmla="*/ 545481 h 2801577"/>
                <a:gd name="connsiteX5282" fmla="*/ 463965 w 10032639"/>
                <a:gd name="connsiteY5282" fmla="*/ 545481 h 2801577"/>
                <a:gd name="connsiteX5283" fmla="*/ 468086 w 10032639"/>
                <a:gd name="connsiteY5283" fmla="*/ 535765 h 2801577"/>
                <a:gd name="connsiteX5284" fmla="*/ 469004 w 10032639"/>
                <a:gd name="connsiteY5284" fmla="*/ 535040 h 2801577"/>
                <a:gd name="connsiteX5285" fmla="*/ 3525632 w 10032639"/>
                <a:gd name="connsiteY5285" fmla="*/ 526399 h 2801577"/>
                <a:gd name="connsiteX5286" fmla="*/ 3496117 w 10032639"/>
                <a:gd name="connsiteY5286" fmla="*/ 535040 h 2801577"/>
                <a:gd name="connsiteX5287" fmla="*/ 3494317 w 10032639"/>
                <a:gd name="connsiteY5287" fmla="*/ 536840 h 2801577"/>
                <a:gd name="connsiteX5288" fmla="*/ 3499716 w 10032639"/>
                <a:gd name="connsiteY5288" fmla="*/ 540441 h 2801577"/>
                <a:gd name="connsiteX5289" fmla="*/ 3501516 w 10032639"/>
                <a:gd name="connsiteY5289" fmla="*/ 542241 h 2801577"/>
                <a:gd name="connsiteX5290" fmla="*/ 3357899 w 10032639"/>
                <a:gd name="connsiteY5290" fmla="*/ 517757 h 2801577"/>
                <a:gd name="connsiteX5291" fmla="*/ 3347461 w 10032639"/>
                <a:gd name="connsiteY5291" fmla="*/ 523158 h 2801577"/>
                <a:gd name="connsiteX5292" fmla="*/ 3356099 w 10032639"/>
                <a:gd name="connsiteY5292" fmla="*/ 521358 h 2801577"/>
                <a:gd name="connsiteX5293" fmla="*/ 9674375 w 10032639"/>
                <a:gd name="connsiteY5293" fmla="*/ 513665 h 2801577"/>
                <a:gd name="connsiteX5294" fmla="*/ 9532510 w 10032639"/>
                <a:gd name="connsiteY5294" fmla="*/ 664548 h 2801577"/>
                <a:gd name="connsiteX5295" fmla="*/ 9499384 w 10032639"/>
                <a:gd name="connsiteY5295" fmla="*/ 699118 h 2801577"/>
                <a:gd name="connsiteX5296" fmla="*/ 9402527 w 10032639"/>
                <a:gd name="connsiteY5296" fmla="*/ 804988 h 2801577"/>
                <a:gd name="connsiteX5297" fmla="*/ 9303869 w 10032639"/>
                <a:gd name="connsiteY5297" fmla="*/ 906897 h 2801577"/>
                <a:gd name="connsiteX5298" fmla="*/ 9272543 w 10032639"/>
                <a:gd name="connsiteY5298" fmla="*/ 940027 h 2801577"/>
                <a:gd name="connsiteX5299" fmla="*/ 9250219 w 10032639"/>
                <a:gd name="connsiteY5299" fmla="*/ 967395 h 2801577"/>
                <a:gd name="connsiteX5300" fmla="*/ 9253820 w 10032639"/>
                <a:gd name="connsiteY5300" fmla="*/ 965954 h 2801577"/>
                <a:gd name="connsiteX5301" fmla="*/ 9262101 w 10032639"/>
                <a:gd name="connsiteY5301" fmla="*/ 960553 h 2801577"/>
                <a:gd name="connsiteX5302" fmla="*/ 9267503 w 10032639"/>
                <a:gd name="connsiteY5302" fmla="*/ 953711 h 2801577"/>
                <a:gd name="connsiteX5303" fmla="*/ 9270743 w 10032639"/>
                <a:gd name="connsiteY5303" fmla="*/ 946869 h 2801577"/>
                <a:gd name="connsiteX5304" fmla="*/ 9276144 w 10032639"/>
                <a:gd name="connsiteY5304" fmla="*/ 940027 h 2801577"/>
                <a:gd name="connsiteX5305" fmla="*/ 9282985 w 10032639"/>
                <a:gd name="connsiteY5305" fmla="*/ 932825 h 2801577"/>
                <a:gd name="connsiteX5306" fmla="*/ 9291627 w 10032639"/>
                <a:gd name="connsiteY5306" fmla="*/ 927783 h 2801577"/>
                <a:gd name="connsiteX5307" fmla="*/ 9303869 w 10032639"/>
                <a:gd name="connsiteY5307" fmla="*/ 919141 h 2801577"/>
                <a:gd name="connsiteX5308" fmla="*/ 9312150 w 10032639"/>
                <a:gd name="connsiteY5308" fmla="*/ 915540 h 2801577"/>
                <a:gd name="connsiteX5309" fmla="*/ 9319352 w 10032639"/>
                <a:gd name="connsiteY5309" fmla="*/ 913739 h 2801577"/>
                <a:gd name="connsiteX5310" fmla="*/ 9322592 w 10032639"/>
                <a:gd name="connsiteY5310" fmla="*/ 913739 h 2801577"/>
                <a:gd name="connsiteX5311" fmla="*/ 9324393 w 10032639"/>
                <a:gd name="connsiteY5311" fmla="*/ 911939 h 2801577"/>
                <a:gd name="connsiteX5312" fmla="*/ 9327993 w 10032639"/>
                <a:gd name="connsiteY5312" fmla="*/ 905097 h 2801577"/>
                <a:gd name="connsiteX5313" fmla="*/ 9331594 w 10032639"/>
                <a:gd name="connsiteY5313" fmla="*/ 898255 h 2801577"/>
                <a:gd name="connsiteX5314" fmla="*/ 9336635 w 10032639"/>
                <a:gd name="connsiteY5314" fmla="*/ 891413 h 2801577"/>
                <a:gd name="connsiteX5315" fmla="*/ 9341676 w 10032639"/>
                <a:gd name="connsiteY5315" fmla="*/ 884211 h 2801577"/>
                <a:gd name="connsiteX5316" fmla="*/ 9350677 w 10032639"/>
                <a:gd name="connsiteY5316" fmla="*/ 873768 h 2801577"/>
                <a:gd name="connsiteX5317" fmla="*/ 9355718 w 10032639"/>
                <a:gd name="connsiteY5317" fmla="*/ 870527 h 2801577"/>
                <a:gd name="connsiteX5318" fmla="*/ 9364360 w 10032639"/>
                <a:gd name="connsiteY5318" fmla="*/ 863685 h 2801577"/>
                <a:gd name="connsiteX5319" fmla="*/ 9373001 w 10032639"/>
                <a:gd name="connsiteY5319" fmla="*/ 855042 h 2801577"/>
                <a:gd name="connsiteX5320" fmla="*/ 9383443 w 10032639"/>
                <a:gd name="connsiteY5320" fmla="*/ 844599 h 2801577"/>
                <a:gd name="connsiteX5321" fmla="*/ 9398926 w 10032639"/>
                <a:gd name="connsiteY5321" fmla="*/ 832356 h 2801577"/>
                <a:gd name="connsiteX5322" fmla="*/ 9423050 w 10032639"/>
                <a:gd name="connsiteY5322" fmla="*/ 808229 h 2801577"/>
                <a:gd name="connsiteX5323" fmla="*/ 9448975 w 10032639"/>
                <a:gd name="connsiteY5323" fmla="*/ 778701 h 2801577"/>
                <a:gd name="connsiteX5324" fmla="*/ 9511626 w 10032639"/>
                <a:gd name="connsiteY5324" fmla="*/ 716403 h 2801577"/>
                <a:gd name="connsiteX5325" fmla="*/ 9523868 w 10032639"/>
                <a:gd name="connsiteY5325" fmla="*/ 716403 h 2801577"/>
                <a:gd name="connsiteX5326" fmla="*/ 9525309 w 10032639"/>
                <a:gd name="connsiteY5326" fmla="*/ 707760 h 2801577"/>
                <a:gd name="connsiteX5327" fmla="*/ 9530709 w 10032639"/>
                <a:gd name="connsiteY5327" fmla="*/ 700918 h 2801577"/>
                <a:gd name="connsiteX5328" fmla="*/ 9553033 w 10032639"/>
                <a:gd name="connsiteY5328" fmla="*/ 680032 h 2801577"/>
                <a:gd name="connsiteX5329" fmla="*/ 9561675 w 10032639"/>
                <a:gd name="connsiteY5329" fmla="*/ 666348 h 2801577"/>
                <a:gd name="connsiteX5330" fmla="*/ 9575717 w 10032639"/>
                <a:gd name="connsiteY5330" fmla="*/ 650504 h 2801577"/>
                <a:gd name="connsiteX5331" fmla="*/ 9594441 w 10032639"/>
                <a:gd name="connsiteY5331" fmla="*/ 628177 h 2801577"/>
                <a:gd name="connsiteX5332" fmla="*/ 9604883 w 10032639"/>
                <a:gd name="connsiteY5332" fmla="*/ 617734 h 2801577"/>
                <a:gd name="connsiteX5333" fmla="*/ 9617125 w 10032639"/>
                <a:gd name="connsiteY5333" fmla="*/ 607291 h 2801577"/>
                <a:gd name="connsiteX5334" fmla="*/ 9634408 w 10032639"/>
                <a:gd name="connsiteY5334" fmla="*/ 588206 h 2801577"/>
                <a:gd name="connsiteX5335" fmla="*/ 9651691 w 10032639"/>
                <a:gd name="connsiteY5335" fmla="*/ 569121 h 2801577"/>
                <a:gd name="connsiteX5336" fmla="*/ 9658892 w 10032639"/>
                <a:gd name="connsiteY5336" fmla="*/ 560478 h 2801577"/>
                <a:gd name="connsiteX5337" fmla="*/ 9665733 w 10032639"/>
                <a:gd name="connsiteY5337" fmla="*/ 551836 h 2801577"/>
                <a:gd name="connsiteX5338" fmla="*/ 9669334 w 10032639"/>
                <a:gd name="connsiteY5338" fmla="*/ 541753 h 2801577"/>
                <a:gd name="connsiteX5339" fmla="*/ 9672575 w 10032639"/>
                <a:gd name="connsiteY5339" fmla="*/ 531310 h 2801577"/>
                <a:gd name="connsiteX5340" fmla="*/ 9674375 w 10032639"/>
                <a:gd name="connsiteY5340" fmla="*/ 522667 h 2801577"/>
                <a:gd name="connsiteX5341" fmla="*/ 2670770 w 10032639"/>
                <a:gd name="connsiteY5341" fmla="*/ 507316 h 2801577"/>
                <a:gd name="connsiteX5342" fmla="*/ 2533992 w 10032639"/>
                <a:gd name="connsiteY5342" fmla="*/ 573206 h 2801577"/>
                <a:gd name="connsiteX5343" fmla="*/ 2542630 w 10032639"/>
                <a:gd name="connsiteY5343" fmla="*/ 575006 h 2801577"/>
                <a:gd name="connsiteX5344" fmla="*/ 2554508 w 10032639"/>
                <a:gd name="connsiteY5344" fmla="*/ 576806 h 2801577"/>
                <a:gd name="connsiteX5345" fmla="*/ 2561707 w 10032639"/>
                <a:gd name="connsiteY5345" fmla="*/ 576806 h 2801577"/>
                <a:gd name="connsiteX5346" fmla="*/ 2566747 w 10032639"/>
                <a:gd name="connsiteY5346" fmla="*/ 575006 h 2801577"/>
                <a:gd name="connsiteX5347" fmla="*/ 2570346 w 10032639"/>
                <a:gd name="connsiteY5347" fmla="*/ 571405 h 2801577"/>
                <a:gd name="connsiteX5348" fmla="*/ 2603100 w 10032639"/>
                <a:gd name="connsiteY5348" fmla="*/ 540441 h 2801577"/>
                <a:gd name="connsiteX5349" fmla="*/ 2608140 w 10032639"/>
                <a:gd name="connsiteY5349" fmla="*/ 540441 h 2801577"/>
                <a:gd name="connsiteX5350" fmla="*/ 2623977 w 10032639"/>
                <a:gd name="connsiteY5350" fmla="*/ 540441 h 2801577"/>
                <a:gd name="connsiteX5351" fmla="*/ 2635855 w 10032639"/>
                <a:gd name="connsiteY5351" fmla="*/ 538640 h 2801577"/>
                <a:gd name="connsiteX5352" fmla="*/ 2644494 w 10032639"/>
                <a:gd name="connsiteY5352" fmla="*/ 535040 h 2801577"/>
                <a:gd name="connsiteX5353" fmla="*/ 2653492 w 10032639"/>
                <a:gd name="connsiteY5353" fmla="*/ 531799 h 2801577"/>
                <a:gd name="connsiteX5354" fmla="*/ 2654932 w 10032639"/>
                <a:gd name="connsiteY5354" fmla="*/ 524598 h 2801577"/>
                <a:gd name="connsiteX5355" fmla="*/ 2660332 w 10032639"/>
                <a:gd name="connsiteY5355" fmla="*/ 517757 h 2801577"/>
                <a:gd name="connsiteX5356" fmla="*/ 2663571 w 10032639"/>
                <a:gd name="connsiteY5356" fmla="*/ 512717 h 2801577"/>
                <a:gd name="connsiteX5357" fmla="*/ 650775 w 10032639"/>
                <a:gd name="connsiteY5357" fmla="*/ 507316 h 2801577"/>
                <a:gd name="connsiteX5358" fmla="*/ 558990 w 10032639"/>
                <a:gd name="connsiteY5358" fmla="*/ 575006 h 2801577"/>
                <a:gd name="connsiteX5359" fmla="*/ 545312 w 10032639"/>
                <a:gd name="connsiteY5359" fmla="*/ 586888 h 2801577"/>
                <a:gd name="connsiteX5360" fmla="*/ 528035 w 10032639"/>
                <a:gd name="connsiteY5360" fmla="*/ 600930 h 2801577"/>
                <a:gd name="connsiteX5361" fmla="*/ 510397 w 10032639"/>
                <a:gd name="connsiteY5361" fmla="*/ 611371 h 2801577"/>
                <a:gd name="connsiteX5362" fmla="*/ 491320 w 10032639"/>
                <a:gd name="connsiteY5362" fmla="*/ 621453 h 2801577"/>
                <a:gd name="connsiteX5363" fmla="*/ 477643 w 10032639"/>
                <a:gd name="connsiteY5363" fmla="*/ 630454 h 2801577"/>
                <a:gd name="connsiteX5364" fmla="*/ 470804 w 10032639"/>
                <a:gd name="connsiteY5364" fmla="*/ 635495 h 2801577"/>
                <a:gd name="connsiteX5365" fmla="*/ 465405 w 10032639"/>
                <a:gd name="connsiteY5365" fmla="*/ 642336 h 2801577"/>
                <a:gd name="connsiteX5366" fmla="*/ 508598 w 10032639"/>
                <a:gd name="connsiteY5366" fmla="*/ 618212 h 2801577"/>
                <a:gd name="connsiteX5367" fmla="*/ 553950 w 10032639"/>
                <a:gd name="connsiteY5367" fmla="*/ 592288 h 2801577"/>
                <a:gd name="connsiteX5368" fmla="*/ 581666 w 10032639"/>
                <a:gd name="connsiteY5368" fmla="*/ 575006 h 2801577"/>
                <a:gd name="connsiteX5369" fmla="*/ 607582 w 10032639"/>
                <a:gd name="connsiteY5369" fmla="*/ 554123 h 2801577"/>
                <a:gd name="connsiteX5370" fmla="*/ 629898 w 10032639"/>
                <a:gd name="connsiteY5370" fmla="*/ 531799 h 2801577"/>
                <a:gd name="connsiteX5371" fmla="*/ 3804227 w 10032639"/>
                <a:gd name="connsiteY5371" fmla="*/ 496874 h 2801577"/>
                <a:gd name="connsiteX5372" fmla="*/ 3698764 w 10032639"/>
                <a:gd name="connsiteY5372" fmla="*/ 536840 h 2801577"/>
                <a:gd name="connsiteX5373" fmla="*/ 3702004 w 10032639"/>
                <a:gd name="connsiteY5373" fmla="*/ 540441 h 2801577"/>
                <a:gd name="connsiteX5374" fmla="*/ 3707403 w 10032639"/>
                <a:gd name="connsiteY5374" fmla="*/ 535040 h 2801577"/>
                <a:gd name="connsiteX5375" fmla="*/ 3712442 w 10032639"/>
                <a:gd name="connsiteY5375" fmla="*/ 533600 h 2801577"/>
                <a:gd name="connsiteX5376" fmla="*/ 3726120 w 10032639"/>
                <a:gd name="connsiteY5376" fmla="*/ 531799 h 2801577"/>
                <a:gd name="connsiteX5377" fmla="*/ 3731519 w 10032639"/>
                <a:gd name="connsiteY5377" fmla="*/ 533600 h 2801577"/>
                <a:gd name="connsiteX5378" fmla="*/ 3738358 w 10032639"/>
                <a:gd name="connsiteY5378" fmla="*/ 536840 h 2801577"/>
                <a:gd name="connsiteX5379" fmla="*/ 3745557 w 10032639"/>
                <a:gd name="connsiteY5379" fmla="*/ 540441 h 2801577"/>
                <a:gd name="connsiteX5380" fmla="*/ 3757435 w 10032639"/>
                <a:gd name="connsiteY5380" fmla="*/ 549082 h 2801577"/>
                <a:gd name="connsiteX5381" fmla="*/ 3767873 w 10032639"/>
                <a:gd name="connsiteY5381" fmla="*/ 538640 h 2801577"/>
                <a:gd name="connsiteX5382" fmla="*/ 3767873 w 10032639"/>
                <a:gd name="connsiteY5382" fmla="*/ 560964 h 2801577"/>
                <a:gd name="connsiteX5383" fmla="*/ 3774712 w 10032639"/>
                <a:gd name="connsiteY5383" fmla="*/ 564564 h 2801577"/>
                <a:gd name="connsiteX5384" fmla="*/ 3783711 w 10032639"/>
                <a:gd name="connsiteY5384" fmla="*/ 566365 h 2801577"/>
                <a:gd name="connsiteX5385" fmla="*/ 3800988 w 10032639"/>
                <a:gd name="connsiteY5385" fmla="*/ 566365 h 2801577"/>
                <a:gd name="connsiteX5386" fmla="*/ 3800988 w 10032639"/>
                <a:gd name="connsiteY5386" fmla="*/ 538640 h 2801577"/>
                <a:gd name="connsiteX5387" fmla="*/ 3802428 w 10032639"/>
                <a:gd name="connsiteY5387" fmla="*/ 507316 h 2801577"/>
                <a:gd name="connsiteX5388" fmla="*/ 2911211 w 10032639"/>
                <a:gd name="connsiteY5388" fmla="*/ 495074 h 2801577"/>
                <a:gd name="connsiteX5389" fmla="*/ 2862619 w 10032639"/>
                <a:gd name="connsiteY5389" fmla="*/ 515957 h 2801577"/>
                <a:gd name="connsiteX5390" fmla="*/ 2698126 w 10032639"/>
                <a:gd name="connsiteY5390" fmla="*/ 588688 h 2801577"/>
                <a:gd name="connsiteX5391" fmla="*/ 2601301 w 10032639"/>
                <a:gd name="connsiteY5391" fmla="*/ 633695 h 2801577"/>
                <a:gd name="connsiteX5392" fmla="*/ 2506276 w 10032639"/>
                <a:gd name="connsiteY5392" fmla="*/ 680501 h 2801577"/>
                <a:gd name="connsiteX5393" fmla="*/ 2412691 w 10032639"/>
                <a:gd name="connsiteY5393" fmla="*/ 727308 h 2801577"/>
                <a:gd name="connsiteX5394" fmla="*/ 2322705 w 10032639"/>
                <a:gd name="connsiteY5394" fmla="*/ 775916 h 2801577"/>
                <a:gd name="connsiteX5395" fmla="*/ 2317307 w 10032639"/>
                <a:gd name="connsiteY5395" fmla="*/ 789598 h 2801577"/>
                <a:gd name="connsiteX5396" fmla="*/ 2329545 w 10032639"/>
                <a:gd name="connsiteY5396" fmla="*/ 782757 h 2801577"/>
                <a:gd name="connsiteX5397" fmla="*/ 2341782 w 10032639"/>
                <a:gd name="connsiteY5397" fmla="*/ 775916 h 2801577"/>
                <a:gd name="connsiteX5398" fmla="*/ 2364099 w 10032639"/>
                <a:gd name="connsiteY5398" fmla="*/ 763674 h 2801577"/>
                <a:gd name="connsiteX5399" fmla="*/ 2364099 w 10032639"/>
                <a:gd name="connsiteY5399" fmla="*/ 770515 h 2801577"/>
                <a:gd name="connsiteX5400" fmla="*/ 2404053 w 10032639"/>
                <a:gd name="connsiteY5400" fmla="*/ 751432 h 2801577"/>
                <a:gd name="connsiteX5401" fmla="*/ 2443646 w 10032639"/>
                <a:gd name="connsiteY5401" fmla="*/ 730549 h 2801577"/>
                <a:gd name="connsiteX5402" fmla="*/ 2483600 w 10032639"/>
                <a:gd name="connsiteY5402" fmla="*/ 708226 h 2801577"/>
                <a:gd name="connsiteX5403" fmla="*/ 2523553 w 10032639"/>
                <a:gd name="connsiteY5403" fmla="*/ 684102 h 2801577"/>
                <a:gd name="connsiteX5404" fmla="*/ 2547670 w 10032639"/>
                <a:gd name="connsiteY5404" fmla="*/ 670060 h 2801577"/>
                <a:gd name="connsiteX5405" fmla="*/ 2547670 w 10032639"/>
                <a:gd name="connsiteY5405" fmla="*/ 687703 h 2801577"/>
                <a:gd name="connsiteX5406" fmla="*/ 2559908 w 10032639"/>
                <a:gd name="connsiteY5406" fmla="*/ 677261 h 2801577"/>
                <a:gd name="connsiteX5407" fmla="*/ 2571786 w 10032639"/>
                <a:gd name="connsiteY5407" fmla="*/ 666819 h 2801577"/>
                <a:gd name="connsiteX5408" fmla="*/ 2580424 w 10032639"/>
                <a:gd name="connsiteY5408" fmla="*/ 659978 h 2801577"/>
                <a:gd name="connsiteX5409" fmla="*/ 2590863 w 10032639"/>
                <a:gd name="connsiteY5409" fmla="*/ 652777 h 2801577"/>
                <a:gd name="connsiteX5410" fmla="*/ 2597701 w 10032639"/>
                <a:gd name="connsiteY5410" fmla="*/ 650977 h 2801577"/>
                <a:gd name="connsiteX5411" fmla="*/ 2604901 w 10032639"/>
                <a:gd name="connsiteY5411" fmla="*/ 650977 h 2801577"/>
                <a:gd name="connsiteX5412" fmla="*/ 2611739 w 10032639"/>
                <a:gd name="connsiteY5412" fmla="*/ 652777 h 2801577"/>
                <a:gd name="connsiteX5413" fmla="*/ 2618578 w 10032639"/>
                <a:gd name="connsiteY5413" fmla="*/ 654578 h 2801577"/>
                <a:gd name="connsiteX5414" fmla="*/ 2620378 w 10032639"/>
                <a:gd name="connsiteY5414" fmla="*/ 645936 h 2801577"/>
                <a:gd name="connsiteX5415" fmla="*/ 2625417 w 10032639"/>
                <a:gd name="connsiteY5415" fmla="*/ 639095 h 2801577"/>
                <a:gd name="connsiteX5416" fmla="*/ 2630816 w 10032639"/>
                <a:gd name="connsiteY5416" fmla="*/ 633695 h 2801577"/>
                <a:gd name="connsiteX5417" fmla="*/ 2639454 w 10032639"/>
                <a:gd name="connsiteY5417" fmla="*/ 631894 h 2801577"/>
                <a:gd name="connsiteX5418" fmla="*/ 2649893 w 10032639"/>
                <a:gd name="connsiteY5418" fmla="*/ 631894 h 2801577"/>
                <a:gd name="connsiteX5419" fmla="*/ 2658531 w 10032639"/>
                <a:gd name="connsiteY5419" fmla="*/ 630454 h 2801577"/>
                <a:gd name="connsiteX5420" fmla="*/ 2665371 w 10032639"/>
                <a:gd name="connsiteY5420" fmla="*/ 626854 h 2801577"/>
                <a:gd name="connsiteX5421" fmla="*/ 2668970 w 10032639"/>
                <a:gd name="connsiteY5421" fmla="*/ 621453 h 2801577"/>
                <a:gd name="connsiteX5422" fmla="*/ 2677609 w 10032639"/>
                <a:gd name="connsiteY5422" fmla="*/ 616412 h 2801577"/>
                <a:gd name="connsiteX5423" fmla="*/ 2688047 w 10032639"/>
                <a:gd name="connsiteY5423" fmla="*/ 612811 h 2801577"/>
                <a:gd name="connsiteX5424" fmla="*/ 2699925 w 10032639"/>
                <a:gd name="connsiteY5424" fmla="*/ 609571 h 2801577"/>
                <a:gd name="connsiteX5425" fmla="*/ 2703525 w 10032639"/>
                <a:gd name="connsiteY5425" fmla="*/ 599129 h 2801577"/>
                <a:gd name="connsiteX5426" fmla="*/ 2708564 w 10032639"/>
                <a:gd name="connsiteY5426" fmla="*/ 593729 h 2801577"/>
                <a:gd name="connsiteX5427" fmla="*/ 2713962 w 10032639"/>
                <a:gd name="connsiteY5427" fmla="*/ 590488 h 2801577"/>
                <a:gd name="connsiteX5428" fmla="*/ 2719002 w 10032639"/>
                <a:gd name="connsiteY5428" fmla="*/ 590488 h 2801577"/>
                <a:gd name="connsiteX5429" fmla="*/ 2724041 w 10032639"/>
                <a:gd name="connsiteY5429" fmla="*/ 588688 h 2801577"/>
                <a:gd name="connsiteX5430" fmla="*/ 2729440 w 10032639"/>
                <a:gd name="connsiteY5430" fmla="*/ 588688 h 2801577"/>
                <a:gd name="connsiteX5431" fmla="*/ 2734480 w 10032639"/>
                <a:gd name="connsiteY5431" fmla="*/ 593729 h 2801577"/>
                <a:gd name="connsiteX5432" fmla="*/ 2738079 w 10032639"/>
                <a:gd name="connsiteY5432" fmla="*/ 597329 h 2801577"/>
                <a:gd name="connsiteX5433" fmla="*/ 2739879 w 10032639"/>
                <a:gd name="connsiteY5433" fmla="*/ 592288 h 2801577"/>
                <a:gd name="connsiteX5434" fmla="*/ 2741318 w 10032639"/>
                <a:gd name="connsiteY5434" fmla="*/ 586888 h 2801577"/>
                <a:gd name="connsiteX5435" fmla="*/ 2744918 w 10032639"/>
                <a:gd name="connsiteY5435" fmla="*/ 581847 h 2801577"/>
                <a:gd name="connsiteX5436" fmla="*/ 2750317 w 10032639"/>
                <a:gd name="connsiteY5436" fmla="*/ 578246 h 2801577"/>
                <a:gd name="connsiteX5437" fmla="*/ 2757156 w 10032639"/>
                <a:gd name="connsiteY5437" fmla="*/ 576806 h 2801577"/>
                <a:gd name="connsiteX5438" fmla="*/ 2763995 w 10032639"/>
                <a:gd name="connsiteY5438" fmla="*/ 573206 h 2801577"/>
                <a:gd name="connsiteX5439" fmla="*/ 2772634 w 10032639"/>
                <a:gd name="connsiteY5439" fmla="*/ 573206 h 2801577"/>
                <a:gd name="connsiteX5440" fmla="*/ 2781272 w 10032639"/>
                <a:gd name="connsiteY5440" fmla="*/ 573206 h 2801577"/>
                <a:gd name="connsiteX5441" fmla="*/ 2788471 w 10032639"/>
                <a:gd name="connsiteY5441" fmla="*/ 566365 h 2801577"/>
                <a:gd name="connsiteX5442" fmla="*/ 2795310 w 10032639"/>
                <a:gd name="connsiteY5442" fmla="*/ 559523 h 2801577"/>
                <a:gd name="connsiteX5443" fmla="*/ 2803948 w 10032639"/>
                <a:gd name="connsiteY5443" fmla="*/ 552322 h 2801577"/>
                <a:gd name="connsiteX5444" fmla="*/ 2814387 w 10032639"/>
                <a:gd name="connsiteY5444" fmla="*/ 549082 h 2801577"/>
                <a:gd name="connsiteX5445" fmla="*/ 2829864 w 10032639"/>
                <a:gd name="connsiteY5445" fmla="*/ 542241 h 2801577"/>
                <a:gd name="connsiteX5446" fmla="*/ 2848941 w 10032639"/>
                <a:gd name="connsiteY5446" fmla="*/ 533600 h 2801577"/>
                <a:gd name="connsiteX5447" fmla="*/ 2866218 w 10032639"/>
                <a:gd name="connsiteY5447" fmla="*/ 526399 h 2801577"/>
                <a:gd name="connsiteX5448" fmla="*/ 2886735 w 10032639"/>
                <a:gd name="connsiteY5448" fmla="*/ 517757 h 2801577"/>
                <a:gd name="connsiteX5449" fmla="*/ 2892134 w 10032639"/>
                <a:gd name="connsiteY5449" fmla="*/ 514157 h 2801577"/>
                <a:gd name="connsiteX5450" fmla="*/ 2898973 w 10032639"/>
                <a:gd name="connsiteY5450" fmla="*/ 510916 h 2801577"/>
                <a:gd name="connsiteX5451" fmla="*/ 2904372 w 10032639"/>
                <a:gd name="connsiteY5451" fmla="*/ 504075 h 2801577"/>
                <a:gd name="connsiteX5452" fmla="*/ 2909411 w 10032639"/>
                <a:gd name="connsiteY5452" fmla="*/ 496874 h 2801577"/>
                <a:gd name="connsiteX5453" fmla="*/ 547111 w 10032639"/>
                <a:gd name="connsiteY5453" fmla="*/ 474551 h 2801577"/>
                <a:gd name="connsiteX5454" fmla="*/ 526235 w 10032639"/>
                <a:gd name="connsiteY5454" fmla="*/ 488233 h 2801577"/>
                <a:gd name="connsiteX5455" fmla="*/ 539913 w 10032639"/>
                <a:gd name="connsiteY5455" fmla="*/ 484992 h 2801577"/>
                <a:gd name="connsiteX5456" fmla="*/ 8827864 w 10032639"/>
                <a:gd name="connsiteY5456" fmla="*/ 472253 h 2801577"/>
                <a:gd name="connsiteX5457" fmla="*/ 8801579 w 10032639"/>
                <a:gd name="connsiteY5457" fmla="*/ 496380 h 2801577"/>
                <a:gd name="connsiteX5458" fmla="*/ 8812021 w 10032639"/>
                <a:gd name="connsiteY5458" fmla="*/ 499981 h 2801577"/>
                <a:gd name="connsiteX5459" fmla="*/ 8822463 w 10032639"/>
                <a:gd name="connsiteY5459" fmla="*/ 503582 h 2801577"/>
                <a:gd name="connsiteX5460" fmla="*/ 8822463 w 10032639"/>
                <a:gd name="connsiteY5460" fmla="*/ 499981 h 2801577"/>
                <a:gd name="connsiteX5461" fmla="*/ 8824263 w 10032639"/>
                <a:gd name="connsiteY5461" fmla="*/ 491338 h 2801577"/>
                <a:gd name="connsiteX5462" fmla="*/ 8827864 w 10032639"/>
                <a:gd name="connsiteY5462" fmla="*/ 480895 h 2801577"/>
                <a:gd name="connsiteX5463" fmla="*/ 3473800 w 10032639"/>
                <a:gd name="connsiteY5463" fmla="*/ 462309 h 2801577"/>
                <a:gd name="connsiteX5464" fmla="*/ 3440686 w 10032639"/>
                <a:gd name="connsiteY5464" fmla="*/ 477791 h 2801577"/>
                <a:gd name="connsiteX5465" fmla="*/ 3447525 w 10032639"/>
                <a:gd name="connsiteY5465" fmla="*/ 479592 h 2801577"/>
                <a:gd name="connsiteX5466" fmla="*/ 3449324 w 10032639"/>
                <a:gd name="connsiteY5466" fmla="*/ 477791 h 2801577"/>
                <a:gd name="connsiteX5467" fmla="*/ 3456163 w 10032639"/>
                <a:gd name="connsiteY5467" fmla="*/ 475991 h 2801577"/>
                <a:gd name="connsiteX5468" fmla="*/ 3468401 w 10032639"/>
                <a:gd name="connsiteY5468" fmla="*/ 470950 h 2801577"/>
                <a:gd name="connsiteX5469" fmla="*/ 3485679 w 10032639"/>
                <a:gd name="connsiteY5469" fmla="*/ 464109 h 2801577"/>
                <a:gd name="connsiteX5470" fmla="*/ 3487478 w 10032639"/>
                <a:gd name="connsiteY5470" fmla="*/ 462309 h 2801577"/>
                <a:gd name="connsiteX5471" fmla="*/ 9611724 w 10032639"/>
                <a:gd name="connsiteY5471" fmla="*/ 453167 h 2801577"/>
                <a:gd name="connsiteX5472" fmla="*/ 9549793 w 10032639"/>
                <a:gd name="connsiteY5472" fmla="*/ 517266 h 2801577"/>
                <a:gd name="connsiteX5473" fmla="*/ 9475259 w 10032639"/>
                <a:gd name="connsiteY5473" fmla="*/ 591807 h 2801577"/>
                <a:gd name="connsiteX5474" fmla="*/ 9366160 w 10032639"/>
                <a:gd name="connsiteY5474" fmla="*/ 702719 h 2801577"/>
                <a:gd name="connsiteX5475" fmla="*/ 9310710 w 10032639"/>
                <a:gd name="connsiteY5475" fmla="*/ 761416 h 2801577"/>
                <a:gd name="connsiteX5476" fmla="*/ 9253820 w 10032639"/>
                <a:gd name="connsiteY5476" fmla="*/ 822273 h 2801577"/>
                <a:gd name="connsiteX5477" fmla="*/ 9237977 w 10032639"/>
                <a:gd name="connsiteY5477" fmla="*/ 835957 h 2801577"/>
                <a:gd name="connsiteX5478" fmla="*/ 9217093 w 10032639"/>
                <a:gd name="connsiteY5478" fmla="*/ 853242 h 2801577"/>
                <a:gd name="connsiteX5479" fmla="*/ 9173886 w 10032639"/>
                <a:gd name="connsiteY5479" fmla="*/ 898255 h 2801577"/>
                <a:gd name="connsiteX5480" fmla="*/ 9151202 w 10032639"/>
                <a:gd name="connsiteY5480" fmla="*/ 922382 h 2801577"/>
                <a:gd name="connsiteX5481" fmla="*/ 9135719 w 10032639"/>
                <a:gd name="connsiteY5481" fmla="*/ 940027 h 2801577"/>
                <a:gd name="connsiteX5482" fmla="*/ 9120236 w 10032639"/>
                <a:gd name="connsiteY5482" fmla="*/ 960553 h 2801577"/>
                <a:gd name="connsiteX5483" fmla="*/ 9115195 w 10032639"/>
                <a:gd name="connsiteY5483" fmla="*/ 970996 h 2801577"/>
                <a:gd name="connsiteX5484" fmla="*/ 9113395 w 10032639"/>
                <a:gd name="connsiteY5484" fmla="*/ 981439 h 2801577"/>
                <a:gd name="connsiteX5485" fmla="*/ 9115195 w 10032639"/>
                <a:gd name="connsiteY5485" fmla="*/ 993322 h 2801577"/>
                <a:gd name="connsiteX5486" fmla="*/ 9116996 w 10032639"/>
                <a:gd name="connsiteY5486" fmla="*/ 998724 h 2801577"/>
                <a:gd name="connsiteX5487" fmla="*/ 9147961 w 10032639"/>
                <a:gd name="connsiteY5487" fmla="*/ 972796 h 2801577"/>
                <a:gd name="connsiteX5488" fmla="*/ 9168485 w 10032639"/>
                <a:gd name="connsiteY5488" fmla="*/ 957312 h 2801577"/>
                <a:gd name="connsiteX5489" fmla="*/ 9168485 w 10032639"/>
                <a:gd name="connsiteY5489" fmla="*/ 955511 h 2801577"/>
                <a:gd name="connsiteX5490" fmla="*/ 9182527 w 10032639"/>
                <a:gd name="connsiteY5490" fmla="*/ 943268 h 2801577"/>
                <a:gd name="connsiteX5491" fmla="*/ 9196210 w 10032639"/>
                <a:gd name="connsiteY5491" fmla="*/ 927783 h 2801577"/>
                <a:gd name="connsiteX5492" fmla="*/ 9206652 w 10032639"/>
                <a:gd name="connsiteY5492" fmla="*/ 908698 h 2801577"/>
                <a:gd name="connsiteX5493" fmla="*/ 9217093 w 10032639"/>
                <a:gd name="connsiteY5493" fmla="*/ 889612 h 2801577"/>
                <a:gd name="connsiteX5494" fmla="*/ 9222494 w 10032639"/>
                <a:gd name="connsiteY5494" fmla="*/ 880970 h 2801577"/>
                <a:gd name="connsiteX5495" fmla="*/ 9231136 w 10032639"/>
                <a:gd name="connsiteY5495" fmla="*/ 880970 h 2801577"/>
                <a:gd name="connsiteX5496" fmla="*/ 9236177 w 10032639"/>
                <a:gd name="connsiteY5496" fmla="*/ 875568 h 2801577"/>
                <a:gd name="connsiteX5497" fmla="*/ 9246619 w 10032639"/>
                <a:gd name="connsiteY5497" fmla="*/ 875568 h 2801577"/>
                <a:gd name="connsiteX5498" fmla="*/ 9252020 w 10032639"/>
                <a:gd name="connsiteY5498" fmla="*/ 858283 h 2801577"/>
                <a:gd name="connsiteX5499" fmla="*/ 9262101 w 10032639"/>
                <a:gd name="connsiteY5499" fmla="*/ 842799 h 2801577"/>
                <a:gd name="connsiteX5500" fmla="*/ 9274344 w 10032639"/>
                <a:gd name="connsiteY5500" fmla="*/ 830916 h 2801577"/>
                <a:gd name="connsiteX5501" fmla="*/ 9289827 w 10032639"/>
                <a:gd name="connsiteY5501" fmla="*/ 820473 h 2801577"/>
                <a:gd name="connsiteX5502" fmla="*/ 9302069 w 10032639"/>
                <a:gd name="connsiteY5502" fmla="*/ 811830 h 2801577"/>
                <a:gd name="connsiteX5503" fmla="*/ 9308910 w 10032639"/>
                <a:gd name="connsiteY5503" fmla="*/ 801387 h 2801577"/>
                <a:gd name="connsiteX5504" fmla="*/ 9307109 w 10032639"/>
                <a:gd name="connsiteY5504" fmla="*/ 797786 h 2801577"/>
                <a:gd name="connsiteX5505" fmla="*/ 9307109 w 10032639"/>
                <a:gd name="connsiteY5505" fmla="*/ 792745 h 2801577"/>
                <a:gd name="connsiteX5506" fmla="*/ 9307109 w 10032639"/>
                <a:gd name="connsiteY5506" fmla="*/ 785903 h 2801577"/>
                <a:gd name="connsiteX5507" fmla="*/ 9310710 w 10032639"/>
                <a:gd name="connsiteY5507" fmla="*/ 780501 h 2801577"/>
                <a:gd name="connsiteX5508" fmla="*/ 9315751 w 10032639"/>
                <a:gd name="connsiteY5508" fmla="*/ 773659 h 2801577"/>
                <a:gd name="connsiteX5509" fmla="*/ 9322592 w 10032639"/>
                <a:gd name="connsiteY5509" fmla="*/ 770058 h 2801577"/>
                <a:gd name="connsiteX5510" fmla="*/ 9338435 w 10032639"/>
                <a:gd name="connsiteY5510" fmla="*/ 763216 h 2801577"/>
                <a:gd name="connsiteX5511" fmla="*/ 9353918 w 10032639"/>
                <a:gd name="connsiteY5511" fmla="*/ 752773 h 2801577"/>
                <a:gd name="connsiteX5512" fmla="*/ 9357519 w 10032639"/>
                <a:gd name="connsiteY5512" fmla="*/ 747372 h 2801577"/>
                <a:gd name="connsiteX5513" fmla="*/ 9360759 w 10032639"/>
                <a:gd name="connsiteY5513" fmla="*/ 740530 h 2801577"/>
                <a:gd name="connsiteX5514" fmla="*/ 9366160 w 10032639"/>
                <a:gd name="connsiteY5514" fmla="*/ 720004 h 2801577"/>
                <a:gd name="connsiteX5515" fmla="*/ 9367960 w 10032639"/>
                <a:gd name="connsiteY5515" fmla="*/ 711361 h 2801577"/>
                <a:gd name="connsiteX5516" fmla="*/ 9376602 w 10032639"/>
                <a:gd name="connsiteY5516" fmla="*/ 707760 h 2801577"/>
                <a:gd name="connsiteX5517" fmla="*/ 9395685 w 10032639"/>
                <a:gd name="connsiteY5517" fmla="*/ 702719 h 2801577"/>
                <a:gd name="connsiteX5518" fmla="*/ 9402527 w 10032639"/>
                <a:gd name="connsiteY5518" fmla="*/ 699118 h 2801577"/>
                <a:gd name="connsiteX5519" fmla="*/ 9407567 w 10032639"/>
                <a:gd name="connsiteY5519" fmla="*/ 694076 h 2801577"/>
                <a:gd name="connsiteX5520" fmla="*/ 9426651 w 10032639"/>
                <a:gd name="connsiteY5520" fmla="*/ 666348 h 2801577"/>
                <a:gd name="connsiteX5521" fmla="*/ 9430251 w 10032639"/>
                <a:gd name="connsiteY5521" fmla="*/ 660947 h 2801577"/>
                <a:gd name="connsiteX5522" fmla="*/ 9442134 w 10032639"/>
                <a:gd name="connsiteY5522" fmla="*/ 641861 h 2801577"/>
                <a:gd name="connsiteX5523" fmla="*/ 9457616 w 10032639"/>
                <a:gd name="connsiteY5523" fmla="*/ 624576 h 2801577"/>
                <a:gd name="connsiteX5524" fmla="*/ 9468058 w 10032639"/>
                <a:gd name="connsiteY5524" fmla="*/ 615934 h 2801577"/>
                <a:gd name="connsiteX5525" fmla="*/ 9476700 w 10032639"/>
                <a:gd name="connsiteY5525" fmla="*/ 609092 h 2801577"/>
                <a:gd name="connsiteX5526" fmla="*/ 9487142 w 10032639"/>
                <a:gd name="connsiteY5526" fmla="*/ 601890 h 2801577"/>
                <a:gd name="connsiteX5527" fmla="*/ 9497583 w 10032639"/>
                <a:gd name="connsiteY5527" fmla="*/ 598649 h 2801577"/>
                <a:gd name="connsiteX5528" fmla="*/ 9528909 w 10032639"/>
                <a:gd name="connsiteY5528" fmla="*/ 559038 h 2801577"/>
                <a:gd name="connsiteX5529" fmla="*/ 9547993 w 10032639"/>
                <a:gd name="connsiteY5529" fmla="*/ 534551 h 2801577"/>
                <a:gd name="connsiteX5530" fmla="*/ 9568516 w 10032639"/>
                <a:gd name="connsiteY5530" fmla="*/ 510424 h 2801577"/>
                <a:gd name="connsiteX5531" fmla="*/ 8877913 w 10032639"/>
                <a:gd name="connsiteY5531" fmla="*/ 451367 h 2801577"/>
                <a:gd name="connsiteX5532" fmla="*/ 8874312 w 10032639"/>
                <a:gd name="connsiteY5532" fmla="*/ 461810 h 2801577"/>
                <a:gd name="connsiteX5533" fmla="*/ 8887995 w 10032639"/>
                <a:gd name="connsiteY5533" fmla="*/ 463610 h 2801577"/>
                <a:gd name="connsiteX5534" fmla="*/ 8879353 w 10032639"/>
                <a:gd name="connsiteY5534" fmla="*/ 454968 h 2801577"/>
                <a:gd name="connsiteX5535" fmla="*/ 3056628 w 10032639"/>
                <a:gd name="connsiteY5535" fmla="*/ 432785 h 2801577"/>
                <a:gd name="connsiteX5536" fmla="*/ 2937127 w 10032639"/>
                <a:gd name="connsiteY5536" fmla="*/ 483192 h 2801577"/>
                <a:gd name="connsiteX5537" fmla="*/ 2937127 w 10032639"/>
                <a:gd name="connsiteY5537" fmla="*/ 491833 h 2801577"/>
                <a:gd name="connsiteX5538" fmla="*/ 2945766 w 10032639"/>
                <a:gd name="connsiteY5538" fmla="*/ 486433 h 2801577"/>
                <a:gd name="connsiteX5539" fmla="*/ 2956204 w 10032639"/>
                <a:gd name="connsiteY5539" fmla="*/ 483192 h 2801577"/>
                <a:gd name="connsiteX5540" fmla="*/ 2973481 w 10032639"/>
                <a:gd name="connsiteY5540" fmla="*/ 477791 h 2801577"/>
                <a:gd name="connsiteX5541" fmla="*/ 2985719 w 10032639"/>
                <a:gd name="connsiteY5541" fmla="*/ 477791 h 2801577"/>
                <a:gd name="connsiteX5542" fmla="*/ 2995798 w 10032639"/>
                <a:gd name="connsiteY5542" fmla="*/ 475991 h 2801577"/>
                <a:gd name="connsiteX5543" fmla="*/ 3004436 w 10032639"/>
                <a:gd name="connsiteY5543" fmla="*/ 470950 h 2801577"/>
                <a:gd name="connsiteX5544" fmla="*/ 3009835 w 10032639"/>
                <a:gd name="connsiteY5544" fmla="*/ 465910 h 2801577"/>
                <a:gd name="connsiteX5545" fmla="*/ 3013075 w 10032639"/>
                <a:gd name="connsiteY5545" fmla="*/ 458709 h 2801577"/>
                <a:gd name="connsiteX5546" fmla="*/ 3021713 w 10032639"/>
                <a:gd name="connsiteY5546" fmla="*/ 458709 h 2801577"/>
                <a:gd name="connsiteX5547" fmla="*/ 3027113 w 10032639"/>
                <a:gd name="connsiteY5547" fmla="*/ 458709 h 2801577"/>
                <a:gd name="connsiteX5548" fmla="*/ 3033951 w 10032639"/>
                <a:gd name="connsiteY5548" fmla="*/ 457268 h 2801577"/>
                <a:gd name="connsiteX5549" fmla="*/ 3040790 w 10032639"/>
                <a:gd name="connsiteY5549" fmla="*/ 453668 h 2801577"/>
                <a:gd name="connsiteX5550" fmla="*/ 3044390 w 10032639"/>
                <a:gd name="connsiteY5550" fmla="*/ 451867 h 2801577"/>
                <a:gd name="connsiteX5551" fmla="*/ 3046189 w 10032639"/>
                <a:gd name="connsiteY5551" fmla="*/ 448627 h 2801577"/>
                <a:gd name="connsiteX5552" fmla="*/ 3049788 w 10032639"/>
                <a:gd name="connsiteY5552" fmla="*/ 439986 h 2801577"/>
                <a:gd name="connsiteX5553" fmla="*/ 9387044 w 10032639"/>
                <a:gd name="connsiteY5553" fmla="*/ 432281 h 2801577"/>
                <a:gd name="connsiteX5554" fmla="*/ 9322592 w 10032639"/>
                <a:gd name="connsiteY5554" fmla="*/ 499981 h 2801577"/>
                <a:gd name="connsiteX5555" fmla="*/ 9258861 w 10032639"/>
                <a:gd name="connsiteY5555" fmla="*/ 567680 h 2801577"/>
                <a:gd name="connsiteX5556" fmla="*/ 9253820 w 10032639"/>
                <a:gd name="connsiteY5556" fmla="*/ 572722 h 2801577"/>
                <a:gd name="connsiteX5557" fmla="*/ 9165244 w 10032639"/>
                <a:gd name="connsiteY5557" fmla="*/ 660947 h 2801577"/>
                <a:gd name="connsiteX5558" fmla="*/ 9153002 w 10032639"/>
                <a:gd name="connsiteY5558" fmla="*/ 674991 h 2801577"/>
                <a:gd name="connsiteX5559" fmla="*/ 9142920 w 10032639"/>
                <a:gd name="connsiteY5559" fmla="*/ 688675 h 2801577"/>
                <a:gd name="connsiteX5560" fmla="*/ 9134279 w 10032639"/>
                <a:gd name="connsiteY5560" fmla="*/ 702719 h 2801577"/>
                <a:gd name="connsiteX5561" fmla="*/ 9128878 w 10032639"/>
                <a:gd name="connsiteY5561" fmla="*/ 720004 h 2801577"/>
                <a:gd name="connsiteX5562" fmla="*/ 9154802 w 10032639"/>
                <a:gd name="connsiteY5562" fmla="*/ 695517 h 2801577"/>
                <a:gd name="connsiteX5563" fmla="*/ 9178927 w 10032639"/>
                <a:gd name="connsiteY5563" fmla="*/ 671390 h 2801577"/>
                <a:gd name="connsiteX5564" fmla="*/ 9201611 w 10032639"/>
                <a:gd name="connsiteY5564" fmla="*/ 645462 h 2801577"/>
                <a:gd name="connsiteX5565" fmla="*/ 9224295 w 10032639"/>
                <a:gd name="connsiteY5565" fmla="*/ 617734 h 2801577"/>
                <a:gd name="connsiteX5566" fmla="*/ 9255260 w 10032639"/>
                <a:gd name="connsiteY5566" fmla="*/ 579564 h 2801577"/>
                <a:gd name="connsiteX5567" fmla="*/ 9284785 w 10032639"/>
                <a:gd name="connsiteY5567" fmla="*/ 546794 h 2801577"/>
                <a:gd name="connsiteX5568" fmla="*/ 9313951 w 10032639"/>
                <a:gd name="connsiteY5568" fmla="*/ 519066 h 2801577"/>
                <a:gd name="connsiteX5569" fmla="*/ 9340235 w 10032639"/>
                <a:gd name="connsiteY5569" fmla="*/ 493139 h 2801577"/>
                <a:gd name="connsiteX5570" fmla="*/ 9353918 w 10032639"/>
                <a:gd name="connsiteY5570" fmla="*/ 477294 h 2801577"/>
                <a:gd name="connsiteX5571" fmla="*/ 9367960 w 10032639"/>
                <a:gd name="connsiteY5571" fmla="*/ 461810 h 2801577"/>
                <a:gd name="connsiteX5572" fmla="*/ 9378402 w 10032639"/>
                <a:gd name="connsiteY5572" fmla="*/ 448126 h 2801577"/>
                <a:gd name="connsiteX5573" fmla="*/ 2521754 w 10032639"/>
                <a:gd name="connsiteY5573" fmla="*/ 431344 h 2801577"/>
                <a:gd name="connsiteX5574" fmla="*/ 2464523 w 10032639"/>
                <a:gd name="connsiteY5574" fmla="*/ 457268 h 2801577"/>
                <a:gd name="connsiteX5575" fmla="*/ 2466323 w 10032639"/>
                <a:gd name="connsiteY5575" fmla="*/ 462309 h 2801577"/>
                <a:gd name="connsiteX5576" fmla="*/ 2483600 w 10032639"/>
                <a:gd name="connsiteY5576" fmla="*/ 451867 h 2801577"/>
                <a:gd name="connsiteX5577" fmla="*/ 2504476 w 10032639"/>
                <a:gd name="connsiteY5577" fmla="*/ 443226 h 2801577"/>
                <a:gd name="connsiteX5578" fmla="*/ 2513115 w 10032639"/>
                <a:gd name="connsiteY5578" fmla="*/ 436385 h 2801577"/>
                <a:gd name="connsiteX5579" fmla="*/ 3084343 w 10032639"/>
                <a:gd name="connsiteY5579" fmla="*/ 420903 h 2801577"/>
                <a:gd name="connsiteX5580" fmla="*/ 3073905 w 10032639"/>
                <a:gd name="connsiteY5580" fmla="*/ 424503 h 2801577"/>
                <a:gd name="connsiteX5581" fmla="*/ 3084343 w 10032639"/>
                <a:gd name="connsiteY5581" fmla="*/ 424503 h 2801577"/>
                <a:gd name="connsiteX5582" fmla="*/ 3804227 w 10032639"/>
                <a:gd name="connsiteY5582" fmla="*/ 410461 h 2801577"/>
                <a:gd name="connsiteX5583" fmla="*/ 3793789 w 10032639"/>
                <a:gd name="connsiteY5583" fmla="*/ 414062 h 2801577"/>
                <a:gd name="connsiteX5584" fmla="*/ 3804227 w 10032639"/>
                <a:gd name="connsiteY5584" fmla="*/ 417302 h 2801577"/>
                <a:gd name="connsiteX5585" fmla="*/ 3112059 w 10032639"/>
                <a:gd name="connsiteY5585" fmla="*/ 408661 h 2801577"/>
                <a:gd name="connsiteX5586" fmla="*/ 3106660 w 10032639"/>
                <a:gd name="connsiteY5586" fmla="*/ 410461 h 2801577"/>
                <a:gd name="connsiteX5587" fmla="*/ 3108459 w 10032639"/>
                <a:gd name="connsiteY5587" fmla="*/ 412262 h 2801577"/>
                <a:gd name="connsiteX5588" fmla="*/ 1398374 w 10032639"/>
                <a:gd name="connsiteY5588" fmla="*/ 401820 h 2801577"/>
                <a:gd name="connsiteX5589" fmla="*/ 1376058 w 10032639"/>
                <a:gd name="connsiteY5589" fmla="*/ 422703 h 2801577"/>
                <a:gd name="connsiteX5590" fmla="*/ 1351582 w 10032639"/>
                <a:gd name="connsiteY5590" fmla="*/ 443226 h 2801577"/>
                <a:gd name="connsiteX5591" fmla="*/ 1323866 w 10032639"/>
                <a:gd name="connsiteY5591" fmla="*/ 462309 h 2801577"/>
                <a:gd name="connsiteX5592" fmla="*/ 1296511 w 10032639"/>
                <a:gd name="connsiteY5592" fmla="*/ 479592 h 2801577"/>
                <a:gd name="connsiteX5593" fmla="*/ 1261957 w 10032639"/>
                <a:gd name="connsiteY5593" fmla="*/ 498674 h 2801577"/>
                <a:gd name="connsiteX5594" fmla="*/ 1232441 w 10032639"/>
                <a:gd name="connsiteY5594" fmla="*/ 517757 h 2801577"/>
                <a:gd name="connsiteX5595" fmla="*/ 1206166 w 10032639"/>
                <a:gd name="connsiteY5595" fmla="*/ 535040 h 2801577"/>
                <a:gd name="connsiteX5596" fmla="*/ 1182049 w 10032639"/>
                <a:gd name="connsiteY5596" fmla="*/ 552322 h 2801577"/>
                <a:gd name="connsiteX5597" fmla="*/ 1152534 w 10032639"/>
                <a:gd name="connsiteY5597" fmla="*/ 571405 h 2801577"/>
                <a:gd name="connsiteX5598" fmla="*/ 1125178 w 10032639"/>
                <a:gd name="connsiteY5598" fmla="*/ 593729 h 2801577"/>
                <a:gd name="connsiteX5599" fmla="*/ 1098903 w 10032639"/>
                <a:gd name="connsiteY5599" fmla="*/ 614612 h 2801577"/>
                <a:gd name="connsiteX5600" fmla="*/ 1067948 w 10032639"/>
                <a:gd name="connsiteY5600" fmla="*/ 633695 h 2801577"/>
                <a:gd name="connsiteX5601" fmla="*/ 1079826 w 10032639"/>
                <a:gd name="connsiteY5601" fmla="*/ 626854 h 2801577"/>
                <a:gd name="connsiteX5602" fmla="*/ 1095663 w 10032639"/>
                <a:gd name="connsiteY5602" fmla="*/ 621453 h 2801577"/>
                <a:gd name="connsiteX5603" fmla="*/ 1112940 w 10032639"/>
                <a:gd name="connsiteY5603" fmla="*/ 616412 h 2801577"/>
                <a:gd name="connsiteX5604" fmla="*/ 1132017 w 10032639"/>
                <a:gd name="connsiteY5604" fmla="*/ 611371 h 2801577"/>
                <a:gd name="connsiteX5605" fmla="*/ 1135617 w 10032639"/>
                <a:gd name="connsiteY5605" fmla="*/ 597329 h 2801577"/>
                <a:gd name="connsiteX5606" fmla="*/ 1137057 w 10032639"/>
                <a:gd name="connsiteY5606" fmla="*/ 592288 h 2801577"/>
                <a:gd name="connsiteX5607" fmla="*/ 1140656 w 10032639"/>
                <a:gd name="connsiteY5607" fmla="*/ 586888 h 2801577"/>
                <a:gd name="connsiteX5608" fmla="*/ 1147495 w 10032639"/>
                <a:gd name="connsiteY5608" fmla="*/ 583647 h 2801577"/>
                <a:gd name="connsiteX5609" fmla="*/ 1154334 w 10032639"/>
                <a:gd name="connsiteY5609" fmla="*/ 581847 h 2801577"/>
                <a:gd name="connsiteX5610" fmla="*/ 1159733 w 10032639"/>
                <a:gd name="connsiteY5610" fmla="*/ 581847 h 2801577"/>
                <a:gd name="connsiteX5611" fmla="*/ 1164772 w 10032639"/>
                <a:gd name="connsiteY5611" fmla="*/ 580047 h 2801577"/>
                <a:gd name="connsiteX5612" fmla="*/ 1171611 w 10032639"/>
                <a:gd name="connsiteY5612" fmla="*/ 576806 h 2801577"/>
                <a:gd name="connsiteX5613" fmla="*/ 1178450 w 10032639"/>
                <a:gd name="connsiteY5613" fmla="*/ 571405 h 2801577"/>
                <a:gd name="connsiteX5614" fmla="*/ 1190688 w 10032639"/>
                <a:gd name="connsiteY5614" fmla="*/ 557723 h 2801577"/>
                <a:gd name="connsiteX5615" fmla="*/ 1197527 w 10032639"/>
                <a:gd name="connsiteY5615" fmla="*/ 552322 h 2801577"/>
                <a:gd name="connsiteX5616" fmla="*/ 1204366 w 10032639"/>
                <a:gd name="connsiteY5616" fmla="*/ 549082 h 2801577"/>
                <a:gd name="connsiteX5617" fmla="*/ 1209765 w 10032639"/>
                <a:gd name="connsiteY5617" fmla="*/ 545481 h 2801577"/>
                <a:gd name="connsiteX5618" fmla="*/ 1216604 w 10032639"/>
                <a:gd name="connsiteY5618" fmla="*/ 549082 h 2801577"/>
                <a:gd name="connsiteX5619" fmla="*/ 1222003 w 10032639"/>
                <a:gd name="connsiteY5619" fmla="*/ 549082 h 2801577"/>
                <a:gd name="connsiteX5620" fmla="*/ 1225242 w 10032639"/>
                <a:gd name="connsiteY5620" fmla="*/ 549082 h 2801577"/>
                <a:gd name="connsiteX5621" fmla="*/ 1228842 w 10032639"/>
                <a:gd name="connsiteY5621" fmla="*/ 549082 h 2801577"/>
                <a:gd name="connsiteX5622" fmla="*/ 1230641 w 10032639"/>
                <a:gd name="connsiteY5622" fmla="*/ 547282 h 2801577"/>
                <a:gd name="connsiteX5623" fmla="*/ 1242880 w 10032639"/>
                <a:gd name="connsiteY5623" fmla="*/ 529999 h 2801577"/>
                <a:gd name="connsiteX5624" fmla="*/ 1251518 w 10032639"/>
                <a:gd name="connsiteY5624" fmla="*/ 521358 h 2801577"/>
                <a:gd name="connsiteX5625" fmla="*/ 1265196 w 10032639"/>
                <a:gd name="connsiteY5625" fmla="*/ 507316 h 2801577"/>
                <a:gd name="connsiteX5626" fmla="*/ 1284273 w 10032639"/>
                <a:gd name="connsiteY5626" fmla="*/ 493634 h 2801577"/>
                <a:gd name="connsiteX5627" fmla="*/ 1305149 w 10032639"/>
                <a:gd name="connsiteY5627" fmla="*/ 477791 h 2801577"/>
                <a:gd name="connsiteX5628" fmla="*/ 1329265 w 10032639"/>
                <a:gd name="connsiteY5628" fmla="*/ 462309 h 2801577"/>
                <a:gd name="connsiteX5629" fmla="*/ 1356981 w 10032639"/>
                <a:gd name="connsiteY5629" fmla="*/ 443226 h 2801577"/>
                <a:gd name="connsiteX5630" fmla="*/ 1384697 w 10032639"/>
                <a:gd name="connsiteY5630" fmla="*/ 422703 h 2801577"/>
                <a:gd name="connsiteX5631" fmla="*/ 1401974 w 10032639"/>
                <a:gd name="connsiteY5631" fmla="*/ 408661 h 2801577"/>
                <a:gd name="connsiteX5632" fmla="*/ 4888240 w 10032639"/>
                <a:gd name="connsiteY5632" fmla="*/ 400832 h 2801577"/>
                <a:gd name="connsiteX5633" fmla="*/ 4879593 w 10032639"/>
                <a:gd name="connsiteY5633" fmla="*/ 404432 h 2801577"/>
                <a:gd name="connsiteX5634" fmla="*/ 4869145 w 10032639"/>
                <a:gd name="connsiteY5634" fmla="*/ 407672 h 2801577"/>
                <a:gd name="connsiteX5635" fmla="*/ 4860499 w 10032639"/>
                <a:gd name="connsiteY5635" fmla="*/ 414873 h 2801577"/>
                <a:gd name="connsiteX5636" fmla="*/ 4834559 w 10032639"/>
                <a:gd name="connsiteY5636" fmla="*/ 431793 h 2801577"/>
                <a:gd name="connsiteX5637" fmla="*/ 4812221 w 10032639"/>
                <a:gd name="connsiteY5637" fmla="*/ 447634 h 2801577"/>
                <a:gd name="connsiteX5638" fmla="*/ 4774032 w 10032639"/>
                <a:gd name="connsiteY5638" fmla="*/ 474995 h 2801577"/>
                <a:gd name="connsiteX5639" fmla="*/ 4742688 w 10032639"/>
                <a:gd name="connsiteY5639" fmla="*/ 499476 h 2801577"/>
                <a:gd name="connsiteX5640" fmla="*/ 4713145 w 10032639"/>
                <a:gd name="connsiteY5640" fmla="*/ 522157 h 2801577"/>
                <a:gd name="connsiteX5641" fmla="*/ 4687205 w 10032639"/>
                <a:gd name="connsiteY5641" fmla="*/ 542678 h 2801577"/>
                <a:gd name="connsiteX5642" fmla="*/ 4659464 w 10032639"/>
                <a:gd name="connsiteY5642" fmla="*/ 565359 h 2801577"/>
                <a:gd name="connsiteX5643" fmla="*/ 4651177 w 10032639"/>
                <a:gd name="connsiteY5643" fmla="*/ 570400 h 2801577"/>
                <a:gd name="connsiteX5644" fmla="*/ 4716748 w 10032639"/>
                <a:gd name="connsiteY5644" fmla="*/ 535838 h 2801577"/>
                <a:gd name="connsiteX5645" fmla="*/ 4763584 w 10032639"/>
                <a:gd name="connsiteY5645" fmla="*/ 508117 h 2801577"/>
                <a:gd name="connsiteX5646" fmla="*/ 4806817 w 10032639"/>
                <a:gd name="connsiteY5646" fmla="*/ 478595 h 2801577"/>
                <a:gd name="connsiteX5647" fmla="*/ 4845007 w 10032639"/>
                <a:gd name="connsiteY5647" fmla="*/ 449074 h 2801577"/>
                <a:gd name="connsiteX5648" fmla="*/ 4877792 w 10032639"/>
                <a:gd name="connsiteY5648" fmla="*/ 418113 h 2801577"/>
                <a:gd name="connsiteX5649" fmla="*/ 4888240 w 10032639"/>
                <a:gd name="connsiteY5649" fmla="*/ 407672 h 2801577"/>
                <a:gd name="connsiteX5650" fmla="*/ 4898688 w 10032639"/>
                <a:gd name="connsiteY5650" fmla="*/ 400832 h 2801577"/>
                <a:gd name="connsiteX5651" fmla="*/ 3489278 w 10032639"/>
                <a:gd name="connsiteY5651" fmla="*/ 393179 h 2801577"/>
                <a:gd name="connsiteX5652" fmla="*/ 3480640 w 10032639"/>
                <a:gd name="connsiteY5652" fmla="*/ 396779 h 2801577"/>
                <a:gd name="connsiteX5653" fmla="*/ 3485679 w 10032639"/>
                <a:gd name="connsiteY5653" fmla="*/ 400020 h 2801577"/>
                <a:gd name="connsiteX5654" fmla="*/ 9674375 w 10032639"/>
                <a:gd name="connsiteY5654" fmla="*/ 392670 h 2801577"/>
                <a:gd name="connsiteX5655" fmla="*/ 9665733 w 10032639"/>
                <a:gd name="connsiteY5655" fmla="*/ 401312 h 2801577"/>
                <a:gd name="connsiteX5656" fmla="*/ 9672575 w 10032639"/>
                <a:gd name="connsiteY5656" fmla="*/ 401312 h 2801577"/>
                <a:gd name="connsiteX5657" fmla="*/ 1106101 w 10032639"/>
                <a:gd name="connsiteY5657" fmla="*/ 384537 h 2801577"/>
                <a:gd name="connsiteX5658" fmla="*/ 1076586 w 10032639"/>
                <a:gd name="connsiteY5658" fmla="*/ 405421 h 2801577"/>
                <a:gd name="connsiteX5659" fmla="*/ 1045271 w 10032639"/>
                <a:gd name="connsiteY5659" fmla="*/ 429544 h 2801577"/>
                <a:gd name="connsiteX5660" fmla="*/ 1003878 w 10032639"/>
                <a:gd name="connsiteY5660" fmla="*/ 460509 h 2801577"/>
                <a:gd name="connsiteX5661" fmla="*/ 1014316 w 10032639"/>
                <a:gd name="connsiteY5661" fmla="*/ 457268 h 2801577"/>
                <a:gd name="connsiteX5662" fmla="*/ 1022955 w 10032639"/>
                <a:gd name="connsiteY5662" fmla="*/ 451867 h 2801577"/>
                <a:gd name="connsiteX5663" fmla="*/ 1031593 w 10032639"/>
                <a:gd name="connsiteY5663" fmla="*/ 445026 h 2801577"/>
                <a:gd name="connsiteX5664" fmla="*/ 1040232 w 10032639"/>
                <a:gd name="connsiteY5664" fmla="*/ 436385 h 2801577"/>
                <a:gd name="connsiteX5665" fmla="*/ 1053910 w 10032639"/>
                <a:gd name="connsiteY5665" fmla="*/ 424503 h 2801577"/>
                <a:gd name="connsiteX5666" fmla="*/ 1069387 w 10032639"/>
                <a:gd name="connsiteY5666" fmla="*/ 414062 h 2801577"/>
                <a:gd name="connsiteX5667" fmla="*/ 1087024 w 10032639"/>
                <a:gd name="connsiteY5667" fmla="*/ 405421 h 2801577"/>
                <a:gd name="connsiteX5668" fmla="*/ 1106101 w 10032639"/>
                <a:gd name="connsiteY5668" fmla="*/ 396779 h 2801577"/>
                <a:gd name="connsiteX5669" fmla="*/ 972563 w 10032639"/>
                <a:gd name="connsiteY5669" fmla="*/ 377696 h 2801577"/>
                <a:gd name="connsiteX5670" fmla="*/ 970879 w 10032639"/>
                <a:gd name="connsiteY5670" fmla="*/ 379982 h 2801577"/>
                <a:gd name="connsiteX5671" fmla="*/ 929370 w 10032639"/>
                <a:gd name="connsiteY5671" fmla="*/ 407221 h 2801577"/>
                <a:gd name="connsiteX5672" fmla="*/ 884377 w 10032639"/>
                <a:gd name="connsiteY5672" fmla="*/ 438185 h 2801577"/>
                <a:gd name="connsiteX5673" fmla="*/ 841184 w 10032639"/>
                <a:gd name="connsiteY5673" fmla="*/ 470950 h 2801577"/>
                <a:gd name="connsiteX5674" fmla="*/ 796191 w 10032639"/>
                <a:gd name="connsiteY5674" fmla="*/ 505515 h 2801577"/>
                <a:gd name="connsiteX5675" fmla="*/ 716644 w 10032639"/>
                <a:gd name="connsiteY5675" fmla="*/ 566365 h 2801577"/>
                <a:gd name="connsiteX5676" fmla="*/ 631698 w 10032639"/>
                <a:gd name="connsiteY5676" fmla="*/ 626854 h 2801577"/>
                <a:gd name="connsiteX5677" fmla="*/ 543512 w 10032639"/>
                <a:gd name="connsiteY5677" fmla="*/ 684102 h 2801577"/>
                <a:gd name="connsiteX5678" fmla="*/ 451727 w 10032639"/>
                <a:gd name="connsiteY5678" fmla="*/ 739190 h 2801577"/>
                <a:gd name="connsiteX5679" fmla="*/ 451727 w 10032639"/>
                <a:gd name="connsiteY5679" fmla="*/ 753232 h 2801577"/>
                <a:gd name="connsiteX5680" fmla="*/ 451727 w 10032639"/>
                <a:gd name="connsiteY5680" fmla="*/ 766914 h 2801577"/>
                <a:gd name="connsiteX5681" fmla="*/ 456766 w 10032639"/>
                <a:gd name="connsiteY5681" fmla="*/ 765474 h 2801577"/>
                <a:gd name="connsiteX5682" fmla="*/ 474043 w 10032639"/>
                <a:gd name="connsiteY5682" fmla="*/ 761874 h 2801577"/>
                <a:gd name="connsiteX5683" fmla="*/ 488081 w 10032639"/>
                <a:gd name="connsiteY5683" fmla="*/ 756833 h 2801577"/>
                <a:gd name="connsiteX5684" fmla="*/ 501759 w 10032639"/>
                <a:gd name="connsiteY5684" fmla="*/ 746391 h 2801577"/>
                <a:gd name="connsiteX5685" fmla="*/ 515797 w 10032639"/>
                <a:gd name="connsiteY5685" fmla="*/ 735950 h 2801577"/>
                <a:gd name="connsiteX5686" fmla="*/ 531274 w 10032639"/>
                <a:gd name="connsiteY5686" fmla="*/ 721908 h 2801577"/>
                <a:gd name="connsiteX5687" fmla="*/ 547111 w 10032639"/>
                <a:gd name="connsiteY5687" fmla="*/ 710026 h 2801577"/>
                <a:gd name="connsiteX5688" fmla="*/ 576267 w 10032639"/>
                <a:gd name="connsiteY5688" fmla="*/ 690943 h 2801577"/>
                <a:gd name="connsiteX5689" fmla="*/ 583466 w 10032639"/>
                <a:gd name="connsiteY5689" fmla="*/ 685902 h 2801577"/>
                <a:gd name="connsiteX5690" fmla="*/ 593544 w 10032639"/>
                <a:gd name="connsiteY5690" fmla="*/ 673660 h 2801577"/>
                <a:gd name="connsiteX5691" fmla="*/ 597143 w 10032639"/>
                <a:gd name="connsiteY5691" fmla="*/ 668620 h 2801577"/>
                <a:gd name="connsiteX5692" fmla="*/ 600743 w 10032639"/>
                <a:gd name="connsiteY5692" fmla="*/ 663219 h 2801577"/>
                <a:gd name="connsiteX5693" fmla="*/ 605782 w 10032639"/>
                <a:gd name="connsiteY5693" fmla="*/ 659978 h 2801577"/>
                <a:gd name="connsiteX5694" fmla="*/ 610821 w 10032639"/>
                <a:gd name="connsiteY5694" fmla="*/ 658178 h 2801577"/>
                <a:gd name="connsiteX5695" fmla="*/ 617660 w 10032639"/>
                <a:gd name="connsiteY5695" fmla="*/ 658178 h 2801577"/>
                <a:gd name="connsiteX5696" fmla="*/ 626299 w 10032639"/>
                <a:gd name="connsiteY5696" fmla="*/ 658178 h 2801577"/>
                <a:gd name="connsiteX5697" fmla="*/ 631698 w 10032639"/>
                <a:gd name="connsiteY5697" fmla="*/ 649537 h 2801577"/>
                <a:gd name="connsiteX5698" fmla="*/ 638537 w 10032639"/>
                <a:gd name="connsiteY5698" fmla="*/ 642336 h 2801577"/>
                <a:gd name="connsiteX5699" fmla="*/ 647175 w 10032639"/>
                <a:gd name="connsiteY5699" fmla="*/ 637295 h 2801577"/>
                <a:gd name="connsiteX5700" fmla="*/ 655814 w 10032639"/>
                <a:gd name="connsiteY5700" fmla="*/ 631894 h 2801577"/>
                <a:gd name="connsiteX5701" fmla="*/ 661213 w 10032639"/>
                <a:gd name="connsiteY5701" fmla="*/ 630454 h 2801577"/>
                <a:gd name="connsiteX5702" fmla="*/ 664453 w 10032639"/>
                <a:gd name="connsiteY5702" fmla="*/ 626854 h 2801577"/>
                <a:gd name="connsiteX5703" fmla="*/ 666252 w 10032639"/>
                <a:gd name="connsiteY5703" fmla="*/ 623253 h 2801577"/>
                <a:gd name="connsiteX5704" fmla="*/ 669852 w 10032639"/>
                <a:gd name="connsiteY5704" fmla="*/ 620012 h 2801577"/>
                <a:gd name="connsiteX5705" fmla="*/ 676691 w 10032639"/>
                <a:gd name="connsiteY5705" fmla="*/ 595529 h 2801577"/>
                <a:gd name="connsiteX5706" fmla="*/ 682090 w 10032639"/>
                <a:gd name="connsiteY5706" fmla="*/ 600930 h 2801577"/>
                <a:gd name="connsiteX5707" fmla="*/ 680290 w 10032639"/>
                <a:gd name="connsiteY5707" fmla="*/ 597329 h 2801577"/>
                <a:gd name="connsiteX5708" fmla="*/ 692168 w 10032639"/>
                <a:gd name="connsiteY5708" fmla="*/ 590488 h 2801577"/>
                <a:gd name="connsiteX5709" fmla="*/ 699367 w 10032639"/>
                <a:gd name="connsiteY5709" fmla="*/ 586888 h 2801577"/>
                <a:gd name="connsiteX5710" fmla="*/ 708006 w 10032639"/>
                <a:gd name="connsiteY5710" fmla="*/ 580047 h 2801577"/>
                <a:gd name="connsiteX5711" fmla="*/ 719884 w 10032639"/>
                <a:gd name="connsiteY5711" fmla="*/ 575006 h 2801577"/>
                <a:gd name="connsiteX5712" fmla="*/ 728522 w 10032639"/>
                <a:gd name="connsiteY5712" fmla="*/ 569605 h 2801577"/>
                <a:gd name="connsiteX5713" fmla="*/ 740760 w 10032639"/>
                <a:gd name="connsiteY5713" fmla="*/ 560964 h 2801577"/>
                <a:gd name="connsiteX5714" fmla="*/ 763077 w 10032639"/>
                <a:gd name="connsiteY5714" fmla="*/ 549082 h 2801577"/>
                <a:gd name="connsiteX5715" fmla="*/ 763077 w 10032639"/>
                <a:gd name="connsiteY5715" fmla="*/ 559523 h 2801577"/>
                <a:gd name="connsiteX5716" fmla="*/ 764876 w 10032639"/>
                <a:gd name="connsiteY5716" fmla="*/ 557723 h 2801577"/>
                <a:gd name="connsiteX5717" fmla="*/ 768476 w 10032639"/>
                <a:gd name="connsiteY5717" fmla="*/ 554123 h 2801577"/>
                <a:gd name="connsiteX5718" fmla="*/ 768476 w 10032639"/>
                <a:gd name="connsiteY5718" fmla="*/ 542241 h 2801577"/>
                <a:gd name="connsiteX5719" fmla="*/ 778914 w 10032639"/>
                <a:gd name="connsiteY5719" fmla="*/ 540441 h 2801577"/>
                <a:gd name="connsiteX5720" fmla="*/ 788993 w 10032639"/>
                <a:gd name="connsiteY5720" fmla="*/ 536840 h 2801577"/>
                <a:gd name="connsiteX5721" fmla="*/ 797991 w 10032639"/>
                <a:gd name="connsiteY5721" fmla="*/ 533600 h 2801577"/>
                <a:gd name="connsiteX5722" fmla="*/ 806630 w 10032639"/>
                <a:gd name="connsiteY5722" fmla="*/ 528199 h 2801577"/>
                <a:gd name="connsiteX5723" fmla="*/ 815268 w 10032639"/>
                <a:gd name="connsiteY5723" fmla="*/ 521358 h 2801577"/>
                <a:gd name="connsiteX5724" fmla="*/ 822107 w 10032639"/>
                <a:gd name="connsiteY5724" fmla="*/ 512717 h 2801577"/>
                <a:gd name="connsiteX5725" fmla="*/ 827506 w 10032639"/>
                <a:gd name="connsiteY5725" fmla="*/ 504075 h 2801577"/>
                <a:gd name="connsiteX5726" fmla="*/ 836145 w 10032639"/>
                <a:gd name="connsiteY5726" fmla="*/ 493634 h 2801577"/>
                <a:gd name="connsiteX5727" fmla="*/ 844784 w 10032639"/>
                <a:gd name="connsiteY5727" fmla="*/ 483192 h 2801577"/>
                <a:gd name="connsiteX5728" fmla="*/ 863860 w 10032639"/>
                <a:gd name="connsiteY5728" fmla="*/ 465910 h 2801577"/>
                <a:gd name="connsiteX5729" fmla="*/ 879338 w 10032639"/>
                <a:gd name="connsiteY5729" fmla="*/ 451867 h 2801577"/>
                <a:gd name="connsiteX5730" fmla="*/ 886177 w 10032639"/>
                <a:gd name="connsiteY5730" fmla="*/ 446827 h 2801577"/>
                <a:gd name="connsiteX5731" fmla="*/ 893016 w 10032639"/>
                <a:gd name="connsiteY5731" fmla="*/ 441426 h 2801577"/>
                <a:gd name="connsiteX5732" fmla="*/ 901654 w 10032639"/>
                <a:gd name="connsiteY5732" fmla="*/ 438185 h 2801577"/>
                <a:gd name="connsiteX5733" fmla="*/ 910293 w 10032639"/>
                <a:gd name="connsiteY5733" fmla="*/ 434585 h 2801577"/>
                <a:gd name="connsiteX5734" fmla="*/ 910293 w 10032639"/>
                <a:gd name="connsiteY5734" fmla="*/ 432785 h 2801577"/>
                <a:gd name="connsiteX5735" fmla="*/ 910293 w 10032639"/>
                <a:gd name="connsiteY5735" fmla="*/ 424503 h 2801577"/>
                <a:gd name="connsiteX5736" fmla="*/ 917132 w 10032639"/>
                <a:gd name="connsiteY5736" fmla="*/ 419103 h 2801577"/>
                <a:gd name="connsiteX5737" fmla="*/ 941608 w 10032639"/>
                <a:gd name="connsiteY5737" fmla="*/ 405421 h 2801577"/>
                <a:gd name="connsiteX5738" fmla="*/ 958885 w 10032639"/>
                <a:gd name="connsiteY5738" fmla="*/ 393179 h 2801577"/>
                <a:gd name="connsiteX5739" fmla="*/ 967524 w 10032639"/>
                <a:gd name="connsiteY5739" fmla="*/ 384537 h 2801577"/>
                <a:gd name="connsiteX5740" fmla="*/ 970879 w 10032639"/>
                <a:gd name="connsiteY5740" fmla="*/ 379982 h 2801577"/>
                <a:gd name="connsiteX5741" fmla="*/ 974363 w 10032639"/>
                <a:gd name="connsiteY5741" fmla="*/ 377696 h 2801577"/>
                <a:gd name="connsiteX5742" fmla="*/ 9327993 w 10032639"/>
                <a:gd name="connsiteY5742" fmla="*/ 369983 h 2801577"/>
                <a:gd name="connsiteX5743" fmla="*/ 9291627 w 10032639"/>
                <a:gd name="connsiteY5743" fmla="*/ 408154 h 2801577"/>
                <a:gd name="connsiteX5744" fmla="*/ 9250219 w 10032639"/>
                <a:gd name="connsiteY5744" fmla="*/ 448126 h 2801577"/>
                <a:gd name="connsiteX5745" fmla="*/ 9225735 w 10032639"/>
                <a:gd name="connsiteY5745" fmla="*/ 472253 h 2801577"/>
                <a:gd name="connsiteX5746" fmla="*/ 9205211 w 10032639"/>
                <a:gd name="connsiteY5746" fmla="*/ 494579 h 2801577"/>
                <a:gd name="connsiteX5747" fmla="*/ 9186128 w 10032639"/>
                <a:gd name="connsiteY5747" fmla="*/ 515465 h 2801577"/>
                <a:gd name="connsiteX5748" fmla="*/ 9170285 w 10032639"/>
                <a:gd name="connsiteY5748" fmla="*/ 536351 h 2801577"/>
                <a:gd name="connsiteX5749" fmla="*/ 9161644 w 10032639"/>
                <a:gd name="connsiteY5749" fmla="*/ 550395 h 2801577"/>
                <a:gd name="connsiteX5750" fmla="*/ 9153002 w 10032639"/>
                <a:gd name="connsiteY5750" fmla="*/ 562279 h 2801577"/>
                <a:gd name="connsiteX5751" fmla="*/ 9149761 w 10032639"/>
                <a:gd name="connsiteY5751" fmla="*/ 567680 h 2801577"/>
                <a:gd name="connsiteX5752" fmla="*/ 9158403 w 10032639"/>
                <a:gd name="connsiteY5752" fmla="*/ 564079 h 2801577"/>
                <a:gd name="connsiteX5753" fmla="*/ 9159843 w 10032639"/>
                <a:gd name="connsiteY5753" fmla="*/ 557237 h 2801577"/>
                <a:gd name="connsiteX5754" fmla="*/ 9163444 w 10032639"/>
                <a:gd name="connsiteY5754" fmla="*/ 550395 h 2801577"/>
                <a:gd name="connsiteX5755" fmla="*/ 9168485 w 10032639"/>
                <a:gd name="connsiteY5755" fmla="*/ 543193 h 2801577"/>
                <a:gd name="connsiteX5756" fmla="*/ 9175686 w 10032639"/>
                <a:gd name="connsiteY5756" fmla="*/ 536351 h 2801577"/>
                <a:gd name="connsiteX5757" fmla="*/ 9184328 w 10032639"/>
                <a:gd name="connsiteY5757" fmla="*/ 527709 h 2801577"/>
                <a:gd name="connsiteX5758" fmla="*/ 9192969 w 10032639"/>
                <a:gd name="connsiteY5758" fmla="*/ 520867 h 2801577"/>
                <a:gd name="connsiteX5759" fmla="*/ 9201611 w 10032639"/>
                <a:gd name="connsiteY5759" fmla="*/ 517266 h 2801577"/>
                <a:gd name="connsiteX5760" fmla="*/ 9210252 w 10032639"/>
                <a:gd name="connsiteY5760" fmla="*/ 513665 h 2801577"/>
                <a:gd name="connsiteX5761" fmla="*/ 9218894 w 10032639"/>
                <a:gd name="connsiteY5761" fmla="*/ 496380 h 2801577"/>
                <a:gd name="connsiteX5762" fmla="*/ 9227535 w 10032639"/>
                <a:gd name="connsiteY5762" fmla="*/ 480895 h 2801577"/>
                <a:gd name="connsiteX5763" fmla="*/ 9236177 w 10032639"/>
                <a:gd name="connsiteY5763" fmla="*/ 466851 h 2801577"/>
                <a:gd name="connsiteX5764" fmla="*/ 9248419 w 10032639"/>
                <a:gd name="connsiteY5764" fmla="*/ 454968 h 2801577"/>
                <a:gd name="connsiteX5765" fmla="*/ 9252020 w 10032639"/>
                <a:gd name="connsiteY5765" fmla="*/ 451367 h 2801577"/>
                <a:gd name="connsiteX5766" fmla="*/ 9289827 w 10032639"/>
                <a:gd name="connsiteY5766" fmla="*/ 413556 h 2801577"/>
                <a:gd name="connsiteX5767" fmla="*/ 9295227 w 10032639"/>
                <a:gd name="connsiteY5767" fmla="*/ 409955 h 2801577"/>
                <a:gd name="connsiteX5768" fmla="*/ 9300268 w 10032639"/>
                <a:gd name="connsiteY5768" fmla="*/ 408154 h 2801577"/>
                <a:gd name="connsiteX5769" fmla="*/ 9305309 w 10032639"/>
                <a:gd name="connsiteY5769" fmla="*/ 404914 h 2801577"/>
                <a:gd name="connsiteX5770" fmla="*/ 9313951 w 10032639"/>
                <a:gd name="connsiteY5770" fmla="*/ 392670 h 2801577"/>
                <a:gd name="connsiteX5771" fmla="*/ 9319352 w 10032639"/>
                <a:gd name="connsiteY5771" fmla="*/ 384028 h 2801577"/>
                <a:gd name="connsiteX5772" fmla="*/ 9324393 w 10032639"/>
                <a:gd name="connsiteY5772" fmla="*/ 377186 h 2801577"/>
                <a:gd name="connsiteX5773" fmla="*/ 2672569 w 10032639"/>
                <a:gd name="connsiteY5773" fmla="*/ 363654 h 2801577"/>
                <a:gd name="connsiteX5774" fmla="*/ 2597701 w 10032639"/>
                <a:gd name="connsiteY5774" fmla="*/ 396779 h 2801577"/>
                <a:gd name="connsiteX5775" fmla="*/ 2551269 w 10032639"/>
                <a:gd name="connsiteY5775" fmla="*/ 417302 h 2801577"/>
                <a:gd name="connsiteX5776" fmla="*/ 2575385 w 10032639"/>
                <a:gd name="connsiteY5776" fmla="*/ 414062 h 2801577"/>
                <a:gd name="connsiteX5777" fmla="*/ 2599501 w 10032639"/>
                <a:gd name="connsiteY5777" fmla="*/ 407221 h 2801577"/>
                <a:gd name="connsiteX5778" fmla="*/ 2622178 w 10032639"/>
                <a:gd name="connsiteY5778" fmla="*/ 396779 h 2801577"/>
                <a:gd name="connsiteX5779" fmla="*/ 2646294 w 10032639"/>
                <a:gd name="connsiteY5779" fmla="*/ 380937 h 2801577"/>
                <a:gd name="connsiteX5780" fmla="*/ 3214282 w 10032639"/>
                <a:gd name="connsiteY5780" fmla="*/ 361854 h 2801577"/>
                <a:gd name="connsiteX5781" fmla="*/ 3193406 w 10032639"/>
                <a:gd name="connsiteY5781" fmla="*/ 372296 h 2801577"/>
                <a:gd name="connsiteX5782" fmla="*/ 3187126 w 10032639"/>
                <a:gd name="connsiteY5782" fmla="*/ 375053 h 2801577"/>
                <a:gd name="connsiteX5783" fmla="*/ 3184767 w 10032639"/>
                <a:gd name="connsiteY5783" fmla="*/ 375896 h 2801577"/>
                <a:gd name="connsiteX5784" fmla="*/ 3184027 w 10032639"/>
                <a:gd name="connsiteY5784" fmla="*/ 376415 h 2801577"/>
                <a:gd name="connsiteX5785" fmla="*/ 3134375 w 10032639"/>
                <a:gd name="connsiteY5785" fmla="*/ 398219 h 2801577"/>
                <a:gd name="connsiteX5786" fmla="*/ 3136175 w 10032639"/>
                <a:gd name="connsiteY5786" fmla="*/ 398219 h 2801577"/>
                <a:gd name="connsiteX5787" fmla="*/ 3148053 w 10032639"/>
                <a:gd name="connsiteY5787" fmla="*/ 400020 h 2801577"/>
                <a:gd name="connsiteX5788" fmla="*/ 3153452 w 10032639"/>
                <a:gd name="connsiteY5788" fmla="*/ 403620 h 2801577"/>
                <a:gd name="connsiteX5789" fmla="*/ 3172529 w 10032639"/>
                <a:gd name="connsiteY5789" fmla="*/ 388138 h 2801577"/>
                <a:gd name="connsiteX5790" fmla="*/ 3177568 w 10032639"/>
                <a:gd name="connsiteY5790" fmla="*/ 380937 h 2801577"/>
                <a:gd name="connsiteX5791" fmla="*/ 3184027 w 10032639"/>
                <a:gd name="connsiteY5791" fmla="*/ 376415 h 2801577"/>
                <a:gd name="connsiteX5792" fmla="*/ 3187126 w 10032639"/>
                <a:gd name="connsiteY5792" fmla="*/ 375053 h 2801577"/>
                <a:gd name="connsiteX5793" fmla="*/ 3194846 w 10032639"/>
                <a:gd name="connsiteY5793" fmla="*/ 372296 h 2801577"/>
                <a:gd name="connsiteX5794" fmla="*/ 3207083 w 10032639"/>
                <a:gd name="connsiteY5794" fmla="*/ 370495 h 2801577"/>
                <a:gd name="connsiteX5795" fmla="*/ 3210683 w 10032639"/>
                <a:gd name="connsiteY5795" fmla="*/ 367255 h 2801577"/>
                <a:gd name="connsiteX5796" fmla="*/ 3214282 w 10032639"/>
                <a:gd name="connsiteY5796" fmla="*/ 363654 h 2801577"/>
                <a:gd name="connsiteX5797" fmla="*/ 832546 w 10032639"/>
                <a:gd name="connsiteY5797" fmla="*/ 361854 h 2801577"/>
                <a:gd name="connsiteX5798" fmla="*/ 775315 w 10032639"/>
                <a:gd name="connsiteY5798" fmla="*/ 408661 h 2801577"/>
                <a:gd name="connsiteX5799" fmla="*/ 714844 w 10032639"/>
                <a:gd name="connsiteY5799" fmla="*/ 457268 h 2801577"/>
                <a:gd name="connsiteX5800" fmla="*/ 666252 w 10032639"/>
                <a:gd name="connsiteY5800" fmla="*/ 493634 h 2801577"/>
                <a:gd name="connsiteX5801" fmla="*/ 674891 w 10032639"/>
                <a:gd name="connsiteY5801" fmla="*/ 502275 h 2801577"/>
                <a:gd name="connsiteX5802" fmla="*/ 678490 w 10032639"/>
                <a:gd name="connsiteY5802" fmla="*/ 504075 h 2801577"/>
                <a:gd name="connsiteX5803" fmla="*/ 683529 w 10032639"/>
                <a:gd name="connsiteY5803" fmla="*/ 498674 h 2801577"/>
                <a:gd name="connsiteX5804" fmla="*/ 697567 w 10032639"/>
                <a:gd name="connsiteY5804" fmla="*/ 483192 h 2801577"/>
                <a:gd name="connsiteX5805" fmla="*/ 709805 w 10032639"/>
                <a:gd name="connsiteY5805" fmla="*/ 465910 h 2801577"/>
                <a:gd name="connsiteX5806" fmla="*/ 714844 w 10032639"/>
                <a:gd name="connsiteY5806" fmla="*/ 457268 h 2801577"/>
                <a:gd name="connsiteX5807" fmla="*/ 727082 w 10032639"/>
                <a:gd name="connsiteY5807" fmla="*/ 460509 h 2801577"/>
                <a:gd name="connsiteX5808" fmla="*/ 732122 w 10032639"/>
                <a:gd name="connsiteY5808" fmla="*/ 462309 h 2801577"/>
                <a:gd name="connsiteX5809" fmla="*/ 738961 w 10032639"/>
                <a:gd name="connsiteY5809" fmla="*/ 446827 h 2801577"/>
                <a:gd name="connsiteX5810" fmla="*/ 745799 w 10032639"/>
                <a:gd name="connsiteY5810" fmla="*/ 436385 h 2801577"/>
                <a:gd name="connsiteX5811" fmla="*/ 749399 w 10032639"/>
                <a:gd name="connsiteY5811" fmla="*/ 432785 h 2801577"/>
                <a:gd name="connsiteX5812" fmla="*/ 777114 w 10032639"/>
                <a:gd name="connsiteY5812" fmla="*/ 432785 h 2801577"/>
                <a:gd name="connsiteX5813" fmla="*/ 785753 w 10032639"/>
                <a:gd name="connsiteY5813" fmla="*/ 422703 h 2801577"/>
                <a:gd name="connsiteX5814" fmla="*/ 797991 w 10032639"/>
                <a:gd name="connsiteY5814" fmla="*/ 408661 h 2801577"/>
                <a:gd name="connsiteX5815" fmla="*/ 815268 w 10032639"/>
                <a:gd name="connsiteY5815" fmla="*/ 393179 h 2801577"/>
                <a:gd name="connsiteX5816" fmla="*/ 823907 w 10032639"/>
                <a:gd name="connsiteY5816" fmla="*/ 386338 h 2801577"/>
                <a:gd name="connsiteX5817" fmla="*/ 834345 w 10032639"/>
                <a:gd name="connsiteY5817" fmla="*/ 380937 h 2801577"/>
                <a:gd name="connsiteX5818" fmla="*/ 837585 w 10032639"/>
                <a:gd name="connsiteY5818" fmla="*/ 375896 h 2801577"/>
                <a:gd name="connsiteX5819" fmla="*/ 842984 w 10032639"/>
                <a:gd name="connsiteY5819" fmla="*/ 372296 h 2801577"/>
                <a:gd name="connsiteX5820" fmla="*/ 1311988 w 10032639"/>
                <a:gd name="connsiteY5820" fmla="*/ 355013 h 2801577"/>
                <a:gd name="connsiteX5821" fmla="*/ 1235681 w 10032639"/>
                <a:gd name="connsiteY5821" fmla="*/ 400020 h 2801577"/>
                <a:gd name="connsiteX5822" fmla="*/ 1157933 w 10032639"/>
                <a:gd name="connsiteY5822" fmla="*/ 445026 h 2801577"/>
                <a:gd name="connsiteX5823" fmla="*/ 1057509 w 10032639"/>
                <a:gd name="connsiteY5823" fmla="*/ 510916 h 2801577"/>
                <a:gd name="connsiteX5824" fmla="*/ 955286 w 10032639"/>
                <a:gd name="connsiteY5824" fmla="*/ 583647 h 2801577"/>
                <a:gd name="connsiteX5825" fmla="*/ 960685 w 10032639"/>
                <a:gd name="connsiteY5825" fmla="*/ 588688 h 2801577"/>
                <a:gd name="connsiteX5826" fmla="*/ 962485 w 10032639"/>
                <a:gd name="connsiteY5826" fmla="*/ 597329 h 2801577"/>
                <a:gd name="connsiteX5827" fmla="*/ 963924 w 10032639"/>
                <a:gd name="connsiteY5827" fmla="*/ 602370 h 2801577"/>
                <a:gd name="connsiteX5828" fmla="*/ 1002078 w 10032639"/>
                <a:gd name="connsiteY5828" fmla="*/ 578246 h 2801577"/>
                <a:gd name="connsiteX5829" fmla="*/ 1038432 w 10032639"/>
                <a:gd name="connsiteY5829" fmla="*/ 554123 h 2801577"/>
                <a:gd name="connsiteX5830" fmla="*/ 1057509 w 10032639"/>
                <a:gd name="connsiteY5830" fmla="*/ 540441 h 2801577"/>
                <a:gd name="connsiteX5831" fmla="*/ 1072987 w 10032639"/>
                <a:gd name="connsiteY5831" fmla="*/ 526399 h 2801577"/>
                <a:gd name="connsiteX5832" fmla="*/ 1087024 w 10032639"/>
                <a:gd name="connsiteY5832" fmla="*/ 512717 h 2801577"/>
                <a:gd name="connsiteX5833" fmla="*/ 1098903 w 10032639"/>
                <a:gd name="connsiteY5833" fmla="*/ 496874 h 2801577"/>
                <a:gd name="connsiteX5834" fmla="*/ 1104302 w 10032639"/>
                <a:gd name="connsiteY5834" fmla="*/ 490033 h 2801577"/>
                <a:gd name="connsiteX5835" fmla="*/ 1133817 w 10032639"/>
                <a:gd name="connsiteY5835" fmla="*/ 490033 h 2801577"/>
                <a:gd name="connsiteX5836" fmla="*/ 1152534 w 10032639"/>
                <a:gd name="connsiteY5836" fmla="*/ 472751 h 2801577"/>
                <a:gd name="connsiteX5837" fmla="*/ 1180249 w 10032639"/>
                <a:gd name="connsiteY5837" fmla="*/ 450067 h 2801577"/>
                <a:gd name="connsiteX5838" fmla="*/ 1188888 w 10032639"/>
                <a:gd name="connsiteY5838" fmla="*/ 443226 h 2801577"/>
                <a:gd name="connsiteX5839" fmla="*/ 1202926 w 10032639"/>
                <a:gd name="connsiteY5839" fmla="*/ 436385 h 2801577"/>
                <a:gd name="connsiteX5840" fmla="*/ 1220203 w 10032639"/>
                <a:gd name="connsiteY5840" fmla="*/ 429544 h 2801577"/>
                <a:gd name="connsiteX5841" fmla="*/ 1239280 w 10032639"/>
                <a:gd name="connsiteY5841" fmla="*/ 425944 h 2801577"/>
                <a:gd name="connsiteX5842" fmla="*/ 1251518 w 10032639"/>
                <a:gd name="connsiteY5842" fmla="*/ 414062 h 2801577"/>
                <a:gd name="connsiteX5843" fmla="*/ 1265196 w 10032639"/>
                <a:gd name="connsiteY5843" fmla="*/ 396779 h 2801577"/>
                <a:gd name="connsiteX5844" fmla="*/ 1284273 w 10032639"/>
                <a:gd name="connsiteY5844" fmla="*/ 377696 h 2801577"/>
                <a:gd name="connsiteX5845" fmla="*/ 1306589 w 10032639"/>
                <a:gd name="connsiteY5845" fmla="*/ 358614 h 2801577"/>
                <a:gd name="connsiteX5846" fmla="*/ 3240198 w 10032639"/>
                <a:gd name="connsiteY5846" fmla="*/ 349612 h 2801577"/>
                <a:gd name="connsiteX5847" fmla="*/ 3224361 w 10032639"/>
                <a:gd name="connsiteY5847" fmla="*/ 356813 h 2801577"/>
                <a:gd name="connsiteX5848" fmla="*/ 3224361 w 10032639"/>
                <a:gd name="connsiteY5848" fmla="*/ 358614 h 2801577"/>
                <a:gd name="connsiteX5849" fmla="*/ 3234799 w 10032639"/>
                <a:gd name="connsiteY5849" fmla="*/ 356813 h 2801577"/>
                <a:gd name="connsiteX5850" fmla="*/ 3234799 w 10032639"/>
                <a:gd name="connsiteY5850" fmla="*/ 355013 h 2801577"/>
                <a:gd name="connsiteX5851" fmla="*/ 740760 w 10032639"/>
                <a:gd name="connsiteY5851" fmla="*/ 330529 h 2801577"/>
                <a:gd name="connsiteX5852" fmla="*/ 727082 w 10032639"/>
                <a:gd name="connsiteY5852" fmla="*/ 339531 h 2801577"/>
                <a:gd name="connsiteX5853" fmla="*/ 738961 w 10032639"/>
                <a:gd name="connsiteY5853" fmla="*/ 337730 h 2801577"/>
                <a:gd name="connsiteX5854" fmla="*/ 744360 w 10032639"/>
                <a:gd name="connsiteY5854" fmla="*/ 335930 h 2801577"/>
                <a:gd name="connsiteX5855" fmla="*/ 744360 w 10032639"/>
                <a:gd name="connsiteY5855" fmla="*/ 332330 h 2801577"/>
                <a:gd name="connsiteX5856" fmla="*/ 3631095 w 10032639"/>
                <a:gd name="connsiteY5856" fmla="*/ 325489 h 2801577"/>
                <a:gd name="connsiteX5857" fmla="*/ 3624256 w 10032639"/>
                <a:gd name="connsiteY5857" fmla="*/ 327289 h 2801577"/>
                <a:gd name="connsiteX5858" fmla="*/ 3555148 w 10032639"/>
                <a:gd name="connsiteY5858" fmla="*/ 360054 h 2801577"/>
                <a:gd name="connsiteX5859" fmla="*/ 3572065 w 10032639"/>
                <a:gd name="connsiteY5859" fmla="*/ 360054 h 2801577"/>
                <a:gd name="connsiteX5860" fmla="*/ 1365620 w 10032639"/>
                <a:gd name="connsiteY5860" fmla="*/ 320448 h 2801577"/>
                <a:gd name="connsiteX5861" fmla="*/ 1322067 w 10032639"/>
                <a:gd name="connsiteY5861" fmla="*/ 348172 h 2801577"/>
                <a:gd name="connsiteX5862" fmla="*/ 1329265 w 10032639"/>
                <a:gd name="connsiteY5862" fmla="*/ 344572 h 2801577"/>
                <a:gd name="connsiteX5863" fmla="*/ 1337904 w 10032639"/>
                <a:gd name="connsiteY5863" fmla="*/ 342771 h 2801577"/>
                <a:gd name="connsiteX5864" fmla="*/ 1356981 w 10032639"/>
                <a:gd name="connsiteY5864" fmla="*/ 340971 h 2801577"/>
                <a:gd name="connsiteX5865" fmla="*/ 1362020 w 10032639"/>
                <a:gd name="connsiteY5865" fmla="*/ 340971 h 2801577"/>
                <a:gd name="connsiteX5866" fmla="*/ 1370659 w 10032639"/>
                <a:gd name="connsiteY5866" fmla="*/ 344572 h 2801577"/>
                <a:gd name="connsiteX5867" fmla="*/ 1379297 w 10032639"/>
                <a:gd name="connsiteY5867" fmla="*/ 351413 h 2801577"/>
                <a:gd name="connsiteX5868" fmla="*/ 1370659 w 10032639"/>
                <a:gd name="connsiteY5868" fmla="*/ 332330 h 2801577"/>
                <a:gd name="connsiteX5869" fmla="*/ 4450142 w 10032639"/>
                <a:gd name="connsiteY5869" fmla="*/ 312628 h 2801577"/>
                <a:gd name="connsiteX5870" fmla="*/ 4450142 w 10032639"/>
                <a:gd name="connsiteY5870" fmla="*/ 324509 h 2801577"/>
                <a:gd name="connsiteX5871" fmla="*/ 4463833 w 10032639"/>
                <a:gd name="connsiteY5871" fmla="*/ 317668 h 2801577"/>
                <a:gd name="connsiteX5872" fmla="*/ 4456988 w 10032639"/>
                <a:gd name="connsiteY5872" fmla="*/ 317668 h 2801577"/>
                <a:gd name="connsiteX5873" fmla="*/ 4453385 w 10032639"/>
                <a:gd name="connsiteY5873" fmla="*/ 315868 h 2801577"/>
                <a:gd name="connsiteX5874" fmla="*/ 4451583 w 10032639"/>
                <a:gd name="connsiteY5874" fmla="*/ 314068 h 2801577"/>
                <a:gd name="connsiteX5875" fmla="*/ 2810787 w 10032639"/>
                <a:gd name="connsiteY5875" fmla="*/ 303165 h 2801577"/>
                <a:gd name="connsiteX5876" fmla="*/ 2772634 w 10032639"/>
                <a:gd name="connsiteY5876" fmla="*/ 318648 h 2801577"/>
                <a:gd name="connsiteX5877" fmla="*/ 2779472 w 10032639"/>
                <a:gd name="connsiteY5877" fmla="*/ 320448 h 2801577"/>
                <a:gd name="connsiteX5878" fmla="*/ 2786671 w 10032639"/>
                <a:gd name="connsiteY5878" fmla="*/ 318648 h 2801577"/>
                <a:gd name="connsiteX5879" fmla="*/ 2791710 w 10032639"/>
                <a:gd name="connsiteY5879" fmla="*/ 316847 h 2801577"/>
                <a:gd name="connsiteX5880" fmla="*/ 2798909 w 10032639"/>
                <a:gd name="connsiteY5880" fmla="*/ 313607 h 2801577"/>
                <a:gd name="connsiteX5881" fmla="*/ 3347461 w 10032639"/>
                <a:gd name="connsiteY5881" fmla="*/ 301365 h 2801577"/>
                <a:gd name="connsiteX5882" fmla="*/ 3309749 w 10032639"/>
                <a:gd name="connsiteY5882" fmla="*/ 318531 h 2801577"/>
                <a:gd name="connsiteX5883" fmla="*/ 3309307 w 10032639"/>
                <a:gd name="connsiteY5883" fmla="*/ 318648 h 2801577"/>
                <a:gd name="connsiteX5884" fmla="*/ 3308722 w 10032639"/>
                <a:gd name="connsiteY5884" fmla="*/ 318999 h 2801577"/>
                <a:gd name="connsiteX5885" fmla="*/ 3283391 w 10032639"/>
                <a:gd name="connsiteY5885" fmla="*/ 330529 h 2801577"/>
                <a:gd name="connsiteX5886" fmla="*/ 3284831 w 10032639"/>
                <a:gd name="connsiteY5886" fmla="*/ 330529 h 2801577"/>
                <a:gd name="connsiteX5887" fmla="*/ 3293470 w 10032639"/>
                <a:gd name="connsiteY5887" fmla="*/ 334130 h 2801577"/>
                <a:gd name="connsiteX5888" fmla="*/ 3297069 w 10032639"/>
                <a:gd name="connsiteY5888" fmla="*/ 327289 h 2801577"/>
                <a:gd name="connsiteX5889" fmla="*/ 3303908 w 10032639"/>
                <a:gd name="connsiteY5889" fmla="*/ 321888 h 2801577"/>
                <a:gd name="connsiteX5890" fmla="*/ 3308722 w 10032639"/>
                <a:gd name="connsiteY5890" fmla="*/ 318999 h 2801577"/>
                <a:gd name="connsiteX5891" fmla="*/ 3309749 w 10032639"/>
                <a:gd name="connsiteY5891" fmla="*/ 318531 h 2801577"/>
                <a:gd name="connsiteX5892" fmla="*/ 3316146 w 10032639"/>
                <a:gd name="connsiteY5892" fmla="*/ 316847 h 2801577"/>
                <a:gd name="connsiteX5893" fmla="*/ 3321185 w 10032639"/>
                <a:gd name="connsiteY5893" fmla="*/ 316847 h 2801577"/>
                <a:gd name="connsiteX5894" fmla="*/ 3328384 w 10032639"/>
                <a:gd name="connsiteY5894" fmla="*/ 318648 h 2801577"/>
                <a:gd name="connsiteX5895" fmla="*/ 3337023 w 10032639"/>
                <a:gd name="connsiteY5895" fmla="*/ 320448 h 2801577"/>
                <a:gd name="connsiteX5896" fmla="*/ 3338822 w 10032639"/>
                <a:gd name="connsiteY5896" fmla="*/ 320448 h 2801577"/>
                <a:gd name="connsiteX5897" fmla="*/ 3342062 w 10032639"/>
                <a:gd name="connsiteY5897" fmla="*/ 316847 h 2801577"/>
                <a:gd name="connsiteX5898" fmla="*/ 3343862 w 10032639"/>
                <a:gd name="connsiteY5898" fmla="*/ 313607 h 2801577"/>
                <a:gd name="connsiteX5899" fmla="*/ 3343862 w 10032639"/>
                <a:gd name="connsiteY5899" fmla="*/ 308206 h 2801577"/>
                <a:gd name="connsiteX5900" fmla="*/ 3153452 w 10032639"/>
                <a:gd name="connsiteY5900" fmla="*/ 294524 h 2801577"/>
                <a:gd name="connsiteX5901" fmla="*/ 3117098 w 10032639"/>
                <a:gd name="connsiteY5901" fmla="*/ 308206 h 2801577"/>
                <a:gd name="connsiteX5902" fmla="*/ 3084343 w 10032639"/>
                <a:gd name="connsiteY5902" fmla="*/ 320448 h 2801577"/>
                <a:gd name="connsiteX5903" fmla="*/ 2909411 w 10032639"/>
                <a:gd name="connsiteY5903" fmla="*/ 396779 h 2801577"/>
                <a:gd name="connsiteX5904" fmla="*/ 2814387 w 10032639"/>
                <a:gd name="connsiteY5904" fmla="*/ 439986 h 2801577"/>
                <a:gd name="connsiteX5905" fmla="*/ 2719002 w 10032639"/>
                <a:gd name="connsiteY5905" fmla="*/ 484992 h 2801577"/>
                <a:gd name="connsiteX5906" fmla="*/ 2684448 w 10032639"/>
                <a:gd name="connsiteY5906" fmla="*/ 500475 h 2801577"/>
                <a:gd name="connsiteX5907" fmla="*/ 2694886 w 10032639"/>
                <a:gd name="connsiteY5907" fmla="*/ 498674 h 2801577"/>
                <a:gd name="connsiteX5908" fmla="*/ 2703525 w 10032639"/>
                <a:gd name="connsiteY5908" fmla="*/ 496874 h 2801577"/>
                <a:gd name="connsiteX5909" fmla="*/ 2725841 w 10032639"/>
                <a:gd name="connsiteY5909" fmla="*/ 495074 h 2801577"/>
                <a:gd name="connsiteX5910" fmla="*/ 2746717 w 10032639"/>
                <a:gd name="connsiteY5910" fmla="*/ 491833 h 2801577"/>
                <a:gd name="connsiteX5911" fmla="*/ 2750317 w 10032639"/>
                <a:gd name="connsiteY5911" fmla="*/ 491833 h 2801577"/>
                <a:gd name="connsiteX5912" fmla="*/ 2750317 w 10032639"/>
                <a:gd name="connsiteY5912" fmla="*/ 490033 h 2801577"/>
                <a:gd name="connsiteX5913" fmla="*/ 2755356 w 10032639"/>
                <a:gd name="connsiteY5913" fmla="*/ 483192 h 2801577"/>
                <a:gd name="connsiteX5914" fmla="*/ 2757156 w 10032639"/>
                <a:gd name="connsiteY5914" fmla="*/ 475991 h 2801577"/>
                <a:gd name="connsiteX5915" fmla="*/ 2762195 w 10032639"/>
                <a:gd name="connsiteY5915" fmla="*/ 470950 h 2801577"/>
                <a:gd name="connsiteX5916" fmla="*/ 2767594 w 10032639"/>
                <a:gd name="connsiteY5916" fmla="*/ 465910 h 2801577"/>
                <a:gd name="connsiteX5917" fmla="*/ 2774433 w 10032639"/>
                <a:gd name="connsiteY5917" fmla="*/ 460509 h 2801577"/>
                <a:gd name="connsiteX5918" fmla="*/ 2781272 w 10032639"/>
                <a:gd name="connsiteY5918" fmla="*/ 458709 h 2801577"/>
                <a:gd name="connsiteX5919" fmla="*/ 2814387 w 10032639"/>
                <a:gd name="connsiteY5919" fmla="*/ 458709 h 2801577"/>
                <a:gd name="connsiteX5920" fmla="*/ 2814387 w 10032639"/>
                <a:gd name="connsiteY5920" fmla="*/ 453668 h 2801577"/>
                <a:gd name="connsiteX5921" fmla="*/ 2817626 w 10032639"/>
                <a:gd name="connsiteY5921" fmla="*/ 446827 h 2801577"/>
                <a:gd name="connsiteX5922" fmla="*/ 2821225 w 10032639"/>
                <a:gd name="connsiteY5922" fmla="*/ 439986 h 2801577"/>
                <a:gd name="connsiteX5923" fmla="*/ 2831664 w 10032639"/>
                <a:gd name="connsiteY5923" fmla="*/ 434585 h 2801577"/>
                <a:gd name="connsiteX5924" fmla="*/ 2838503 w 10032639"/>
                <a:gd name="connsiteY5924" fmla="*/ 432785 h 2801577"/>
                <a:gd name="connsiteX5925" fmla="*/ 2852181 w 10032639"/>
                <a:gd name="connsiteY5925" fmla="*/ 431344 h 2801577"/>
                <a:gd name="connsiteX5926" fmla="*/ 2869458 w 10032639"/>
                <a:gd name="connsiteY5926" fmla="*/ 415862 h 2801577"/>
                <a:gd name="connsiteX5927" fmla="*/ 2878096 w 10032639"/>
                <a:gd name="connsiteY5927" fmla="*/ 419103 h 2801577"/>
                <a:gd name="connsiteX5928" fmla="*/ 2888535 w 10032639"/>
                <a:gd name="connsiteY5928" fmla="*/ 422703 h 2801577"/>
                <a:gd name="connsiteX5929" fmla="*/ 2895374 w 10032639"/>
                <a:gd name="connsiteY5929" fmla="*/ 422703 h 2801577"/>
                <a:gd name="connsiteX5930" fmla="*/ 2900772 w 10032639"/>
                <a:gd name="connsiteY5930" fmla="*/ 420903 h 2801577"/>
                <a:gd name="connsiteX5931" fmla="*/ 2904372 w 10032639"/>
                <a:gd name="connsiteY5931" fmla="*/ 417302 h 2801577"/>
                <a:gd name="connsiteX5932" fmla="*/ 2911211 w 10032639"/>
                <a:gd name="connsiteY5932" fmla="*/ 410461 h 2801577"/>
                <a:gd name="connsiteX5933" fmla="*/ 2919850 w 10032639"/>
                <a:gd name="connsiteY5933" fmla="*/ 405421 h 2801577"/>
                <a:gd name="connsiteX5934" fmla="*/ 2930288 w 10032639"/>
                <a:gd name="connsiteY5934" fmla="*/ 401820 h 2801577"/>
                <a:gd name="connsiteX5935" fmla="*/ 2943966 w 10032639"/>
                <a:gd name="connsiteY5935" fmla="*/ 398219 h 2801577"/>
                <a:gd name="connsiteX5936" fmla="*/ 2943966 w 10032639"/>
                <a:gd name="connsiteY5936" fmla="*/ 391378 h 2801577"/>
                <a:gd name="connsiteX5937" fmla="*/ 2947565 w 10032639"/>
                <a:gd name="connsiteY5937" fmla="*/ 384537 h 2801577"/>
                <a:gd name="connsiteX5938" fmla="*/ 2951165 w 10032639"/>
                <a:gd name="connsiteY5938" fmla="*/ 380937 h 2801577"/>
                <a:gd name="connsiteX5939" fmla="*/ 2954404 w 10032639"/>
                <a:gd name="connsiteY5939" fmla="*/ 377696 h 2801577"/>
                <a:gd name="connsiteX5940" fmla="*/ 2959803 w 10032639"/>
                <a:gd name="connsiteY5940" fmla="*/ 375896 h 2801577"/>
                <a:gd name="connsiteX5941" fmla="*/ 2964842 w 10032639"/>
                <a:gd name="connsiteY5941" fmla="*/ 375896 h 2801577"/>
                <a:gd name="connsiteX5942" fmla="*/ 2973481 w 10032639"/>
                <a:gd name="connsiteY5942" fmla="*/ 375896 h 2801577"/>
                <a:gd name="connsiteX5943" fmla="*/ 2980320 w 10032639"/>
                <a:gd name="connsiteY5943" fmla="*/ 379137 h 2801577"/>
                <a:gd name="connsiteX5944" fmla="*/ 2985719 w 10032639"/>
                <a:gd name="connsiteY5944" fmla="*/ 382737 h 2801577"/>
                <a:gd name="connsiteX5945" fmla="*/ 2988958 w 10032639"/>
                <a:gd name="connsiteY5945" fmla="*/ 386338 h 2801577"/>
                <a:gd name="connsiteX5946" fmla="*/ 2997597 w 10032639"/>
                <a:gd name="connsiteY5946" fmla="*/ 375896 h 2801577"/>
                <a:gd name="connsiteX5947" fmla="*/ 3006236 w 10032639"/>
                <a:gd name="connsiteY5947" fmla="*/ 367255 h 2801577"/>
                <a:gd name="connsiteX5948" fmla="*/ 3018474 w 10032639"/>
                <a:gd name="connsiteY5948" fmla="*/ 361854 h 2801577"/>
                <a:gd name="connsiteX5949" fmla="*/ 3033951 w 10032639"/>
                <a:gd name="connsiteY5949" fmla="*/ 360054 h 2801577"/>
                <a:gd name="connsiteX5950" fmla="*/ 3039350 w 10032639"/>
                <a:gd name="connsiteY5950" fmla="*/ 358614 h 2801577"/>
                <a:gd name="connsiteX5951" fmla="*/ 3044390 w 10032639"/>
                <a:gd name="connsiteY5951" fmla="*/ 356813 h 2801577"/>
                <a:gd name="connsiteX5952" fmla="*/ 3047989 w 10032639"/>
                <a:gd name="connsiteY5952" fmla="*/ 355013 h 2801577"/>
                <a:gd name="connsiteX5953" fmla="*/ 3049788 w 10032639"/>
                <a:gd name="connsiteY5953" fmla="*/ 351413 h 2801577"/>
                <a:gd name="connsiteX5954" fmla="*/ 3053028 w 10032639"/>
                <a:gd name="connsiteY5954" fmla="*/ 342771 h 2801577"/>
                <a:gd name="connsiteX5955" fmla="*/ 3061667 w 10032639"/>
                <a:gd name="connsiteY5955" fmla="*/ 340971 h 2801577"/>
                <a:gd name="connsiteX5956" fmla="*/ 3080744 w 10032639"/>
                <a:gd name="connsiteY5956" fmla="*/ 337730 h 2801577"/>
                <a:gd name="connsiteX5957" fmla="*/ 3096581 w 10032639"/>
                <a:gd name="connsiteY5957" fmla="*/ 332330 h 2801577"/>
                <a:gd name="connsiteX5958" fmla="*/ 3106660 w 10032639"/>
                <a:gd name="connsiteY5958" fmla="*/ 327289 h 2801577"/>
                <a:gd name="connsiteX5959" fmla="*/ 3113858 w 10032639"/>
                <a:gd name="connsiteY5959" fmla="*/ 323688 h 2801577"/>
                <a:gd name="connsiteX5960" fmla="*/ 3125737 w 10032639"/>
                <a:gd name="connsiteY5960" fmla="*/ 315047 h 2801577"/>
                <a:gd name="connsiteX5961" fmla="*/ 3137974 w 10032639"/>
                <a:gd name="connsiteY5961" fmla="*/ 304966 h 2801577"/>
                <a:gd name="connsiteX5962" fmla="*/ 4633884 w 10032639"/>
                <a:gd name="connsiteY5962" fmla="*/ 284907 h 2801577"/>
                <a:gd name="connsiteX5963" fmla="*/ 4621634 w 10032639"/>
                <a:gd name="connsiteY5963" fmla="*/ 295347 h 2801577"/>
                <a:gd name="connsiteX5964" fmla="*/ 4632082 w 10032639"/>
                <a:gd name="connsiteY5964" fmla="*/ 289947 h 2801577"/>
                <a:gd name="connsiteX5965" fmla="*/ 3423409 w 10032639"/>
                <a:gd name="connsiteY5965" fmla="*/ 270400 h 2801577"/>
                <a:gd name="connsiteX5966" fmla="*/ 3371577 w 10032639"/>
                <a:gd name="connsiteY5966" fmla="*/ 290924 h 2801577"/>
                <a:gd name="connsiteX5967" fmla="*/ 3385615 w 10032639"/>
                <a:gd name="connsiteY5967" fmla="*/ 290924 h 2801577"/>
                <a:gd name="connsiteX5968" fmla="*/ 3397493 w 10032639"/>
                <a:gd name="connsiteY5968" fmla="*/ 287683 h 2801577"/>
                <a:gd name="connsiteX5969" fmla="*/ 3409731 w 10032639"/>
                <a:gd name="connsiteY5969" fmla="*/ 282282 h 2801577"/>
                <a:gd name="connsiteX5970" fmla="*/ 3419809 w 10032639"/>
                <a:gd name="connsiteY5970" fmla="*/ 271841 h 2801577"/>
                <a:gd name="connsiteX5971" fmla="*/ 427611 w 10032639"/>
                <a:gd name="connsiteY5971" fmla="*/ 259959 h 2801577"/>
                <a:gd name="connsiteX5972" fmla="*/ 392696 w 10032639"/>
                <a:gd name="connsiteY5972" fmla="*/ 290924 h 2801577"/>
                <a:gd name="connsiteX5973" fmla="*/ 399895 w 10032639"/>
                <a:gd name="connsiteY5973" fmla="*/ 289123 h 2801577"/>
                <a:gd name="connsiteX5974" fmla="*/ 404934 w 10032639"/>
                <a:gd name="connsiteY5974" fmla="*/ 287683 h 2801577"/>
                <a:gd name="connsiteX5975" fmla="*/ 415373 w 10032639"/>
                <a:gd name="connsiteY5975" fmla="*/ 275441 h 2801577"/>
                <a:gd name="connsiteX5976" fmla="*/ 131738 w 10032639"/>
                <a:gd name="connsiteY5976" fmla="*/ 247717 h 2801577"/>
                <a:gd name="connsiteX5977" fmla="*/ 124539 w 10032639"/>
                <a:gd name="connsiteY5977" fmla="*/ 251318 h 2801577"/>
                <a:gd name="connsiteX5978" fmla="*/ 124539 w 10032639"/>
                <a:gd name="connsiteY5978" fmla="*/ 256358 h 2801577"/>
                <a:gd name="connsiteX5979" fmla="*/ 853422 w 10032639"/>
                <a:gd name="connsiteY5979" fmla="*/ 245917 h 2801577"/>
                <a:gd name="connsiteX5980" fmla="*/ 849823 w 10032639"/>
                <a:gd name="connsiteY5980" fmla="*/ 249517 h 2801577"/>
                <a:gd name="connsiteX5981" fmla="*/ 851622 w 10032639"/>
                <a:gd name="connsiteY5981" fmla="*/ 249517 h 2801577"/>
                <a:gd name="connsiteX5982" fmla="*/ 9679416 w 10032639"/>
                <a:gd name="connsiteY5982" fmla="*/ 236745 h 2801577"/>
                <a:gd name="connsiteX5983" fmla="*/ 9657092 w 10032639"/>
                <a:gd name="connsiteY5983" fmla="*/ 261232 h 2801577"/>
                <a:gd name="connsiteX5984" fmla="*/ 9632608 w 10032639"/>
                <a:gd name="connsiteY5984" fmla="*/ 285359 h 2801577"/>
                <a:gd name="connsiteX5985" fmla="*/ 9594441 w 10032639"/>
                <a:gd name="connsiteY5985" fmla="*/ 324971 h 2801577"/>
                <a:gd name="connsiteX5986" fmla="*/ 9553033 w 10032639"/>
                <a:gd name="connsiteY5986" fmla="*/ 369983 h 2801577"/>
                <a:gd name="connsiteX5987" fmla="*/ 9468058 w 10032639"/>
                <a:gd name="connsiteY5987" fmla="*/ 468652 h 2801577"/>
                <a:gd name="connsiteX5988" fmla="*/ 9397486 w 10032639"/>
                <a:gd name="connsiteY5988" fmla="*/ 550395 h 2801577"/>
                <a:gd name="connsiteX5989" fmla="*/ 9418009 w 10032639"/>
                <a:gd name="connsiteY5989" fmla="*/ 539952 h 2801577"/>
                <a:gd name="connsiteX5990" fmla="*/ 9437093 w 10032639"/>
                <a:gd name="connsiteY5990" fmla="*/ 524108 h 2801577"/>
                <a:gd name="connsiteX5991" fmla="*/ 9454376 w 10032639"/>
                <a:gd name="connsiteY5991" fmla="*/ 508623 h 2801577"/>
                <a:gd name="connsiteX5992" fmla="*/ 9468058 w 10032639"/>
                <a:gd name="connsiteY5992" fmla="*/ 489538 h 2801577"/>
                <a:gd name="connsiteX5993" fmla="*/ 9485701 w 10032639"/>
                <a:gd name="connsiteY5993" fmla="*/ 466851 h 2801577"/>
                <a:gd name="connsiteX5994" fmla="*/ 9504785 w 10032639"/>
                <a:gd name="connsiteY5994" fmla="*/ 449566 h 2801577"/>
                <a:gd name="connsiteX5995" fmla="*/ 9527109 w 10032639"/>
                <a:gd name="connsiteY5995" fmla="*/ 434082 h 2801577"/>
                <a:gd name="connsiteX5996" fmla="*/ 9549793 w 10032639"/>
                <a:gd name="connsiteY5996" fmla="*/ 423999 h 2801577"/>
                <a:gd name="connsiteX5997" fmla="*/ 9556634 w 10032639"/>
                <a:gd name="connsiteY5997" fmla="*/ 409955 h 2801577"/>
                <a:gd name="connsiteX5998" fmla="*/ 9565276 w 10032639"/>
                <a:gd name="connsiteY5998" fmla="*/ 397711 h 2801577"/>
                <a:gd name="connsiteX5999" fmla="*/ 9575717 w 10032639"/>
                <a:gd name="connsiteY5999" fmla="*/ 387629 h 2801577"/>
                <a:gd name="connsiteX6000" fmla="*/ 9585799 w 10032639"/>
                <a:gd name="connsiteY6000" fmla="*/ 377186 h 2801577"/>
                <a:gd name="connsiteX6001" fmla="*/ 9603082 w 10032639"/>
                <a:gd name="connsiteY6001" fmla="*/ 364942 h 2801577"/>
                <a:gd name="connsiteX6002" fmla="*/ 9618925 w 10032639"/>
                <a:gd name="connsiteY6002" fmla="*/ 349098 h 2801577"/>
                <a:gd name="connsiteX6003" fmla="*/ 9625766 w 10032639"/>
                <a:gd name="connsiteY6003" fmla="*/ 340455 h 2801577"/>
                <a:gd name="connsiteX6004" fmla="*/ 9632608 w 10032639"/>
                <a:gd name="connsiteY6004" fmla="*/ 330012 h 2801577"/>
                <a:gd name="connsiteX6005" fmla="*/ 9643049 w 10032639"/>
                <a:gd name="connsiteY6005" fmla="*/ 311287 h 2801577"/>
                <a:gd name="connsiteX6006" fmla="*/ 9648450 w 10032639"/>
                <a:gd name="connsiteY6006" fmla="*/ 299043 h 2801577"/>
                <a:gd name="connsiteX6007" fmla="*/ 9655292 w 10032639"/>
                <a:gd name="connsiteY6007" fmla="*/ 288600 h 2801577"/>
                <a:gd name="connsiteX6008" fmla="*/ 9665733 w 10032639"/>
                <a:gd name="connsiteY6008" fmla="*/ 279958 h 2801577"/>
                <a:gd name="connsiteX6009" fmla="*/ 9677976 w 10032639"/>
                <a:gd name="connsiteY6009" fmla="*/ 271315 h 2801577"/>
                <a:gd name="connsiteX6010" fmla="*/ 9676175 w 10032639"/>
                <a:gd name="connsiteY6010" fmla="*/ 255831 h 2801577"/>
                <a:gd name="connsiteX6011" fmla="*/ 725283 w 10032639"/>
                <a:gd name="connsiteY6011" fmla="*/ 228634 h 2801577"/>
                <a:gd name="connsiteX6012" fmla="*/ 714844 w 10032639"/>
                <a:gd name="connsiteY6012" fmla="*/ 235475 h 2801577"/>
                <a:gd name="connsiteX6013" fmla="*/ 652574 w 10032639"/>
                <a:gd name="connsiteY6013" fmla="*/ 279042 h 2801577"/>
                <a:gd name="connsiteX6014" fmla="*/ 624859 w 10032639"/>
                <a:gd name="connsiteY6014" fmla="*/ 296324 h 2801577"/>
                <a:gd name="connsiteX6015" fmla="*/ 598943 w 10032639"/>
                <a:gd name="connsiteY6015" fmla="*/ 311807 h 2801577"/>
                <a:gd name="connsiteX6016" fmla="*/ 569428 w 10032639"/>
                <a:gd name="connsiteY6016" fmla="*/ 332330 h 2801577"/>
                <a:gd name="connsiteX6017" fmla="*/ 539913 w 10032639"/>
                <a:gd name="connsiteY6017" fmla="*/ 355013 h 2801577"/>
                <a:gd name="connsiteX6018" fmla="*/ 510397 w 10032639"/>
                <a:gd name="connsiteY6018" fmla="*/ 379137 h 2801577"/>
                <a:gd name="connsiteX6019" fmla="*/ 482682 w 10032639"/>
                <a:gd name="connsiteY6019" fmla="*/ 405421 h 2801577"/>
                <a:gd name="connsiteX6020" fmla="*/ 448127 w 10032639"/>
                <a:gd name="connsiteY6020" fmla="*/ 439986 h 2801577"/>
                <a:gd name="connsiteX6021" fmla="*/ 412133 w 10032639"/>
                <a:gd name="connsiteY6021" fmla="*/ 470950 h 2801577"/>
                <a:gd name="connsiteX6022" fmla="*/ 415373 w 10032639"/>
                <a:gd name="connsiteY6022" fmla="*/ 472751 h 2801577"/>
                <a:gd name="connsiteX6023" fmla="*/ 418972 w 10032639"/>
                <a:gd name="connsiteY6023" fmla="*/ 472751 h 2801577"/>
                <a:gd name="connsiteX6024" fmla="*/ 425811 w 10032639"/>
                <a:gd name="connsiteY6024" fmla="*/ 469150 h 2801577"/>
                <a:gd name="connsiteX6025" fmla="*/ 432650 w 10032639"/>
                <a:gd name="connsiteY6025" fmla="*/ 460509 h 2801577"/>
                <a:gd name="connsiteX6026" fmla="*/ 443088 w 10032639"/>
                <a:gd name="connsiteY6026" fmla="*/ 453668 h 2801577"/>
                <a:gd name="connsiteX6027" fmla="*/ 453527 w 10032639"/>
                <a:gd name="connsiteY6027" fmla="*/ 446827 h 2801577"/>
                <a:gd name="connsiteX6028" fmla="*/ 463965 w 10032639"/>
                <a:gd name="connsiteY6028" fmla="*/ 441426 h 2801577"/>
                <a:gd name="connsiteX6029" fmla="*/ 475843 w 10032639"/>
                <a:gd name="connsiteY6029" fmla="*/ 439986 h 2801577"/>
                <a:gd name="connsiteX6030" fmla="*/ 486281 w 10032639"/>
                <a:gd name="connsiteY6030" fmla="*/ 439986 h 2801577"/>
                <a:gd name="connsiteX6031" fmla="*/ 505358 w 10032639"/>
                <a:gd name="connsiteY6031" fmla="*/ 417302 h 2801577"/>
                <a:gd name="connsiteX6032" fmla="*/ 528035 w 10032639"/>
                <a:gd name="connsiteY6032" fmla="*/ 398219 h 2801577"/>
                <a:gd name="connsiteX6033" fmla="*/ 538113 w 10032639"/>
                <a:gd name="connsiteY6033" fmla="*/ 388138 h 2801577"/>
                <a:gd name="connsiteX6034" fmla="*/ 550351 w 10032639"/>
                <a:gd name="connsiteY6034" fmla="*/ 379137 h 2801577"/>
                <a:gd name="connsiteX6035" fmla="*/ 562589 w 10032639"/>
                <a:gd name="connsiteY6035" fmla="*/ 372296 h 2801577"/>
                <a:gd name="connsiteX6036" fmla="*/ 576267 w 10032639"/>
                <a:gd name="connsiteY6036" fmla="*/ 365455 h 2801577"/>
                <a:gd name="connsiteX6037" fmla="*/ 576267 w 10032639"/>
                <a:gd name="connsiteY6037" fmla="*/ 337730 h 2801577"/>
                <a:gd name="connsiteX6038" fmla="*/ 586705 w 10032639"/>
                <a:gd name="connsiteY6038" fmla="*/ 334130 h 2801577"/>
                <a:gd name="connsiteX6039" fmla="*/ 609021 w 10032639"/>
                <a:gd name="connsiteY6039" fmla="*/ 325489 h 2801577"/>
                <a:gd name="connsiteX6040" fmla="*/ 629898 w 10032639"/>
                <a:gd name="connsiteY6040" fmla="*/ 316847 h 2801577"/>
                <a:gd name="connsiteX6041" fmla="*/ 629898 w 10032639"/>
                <a:gd name="connsiteY6041" fmla="*/ 311807 h 2801577"/>
                <a:gd name="connsiteX6042" fmla="*/ 631698 w 10032639"/>
                <a:gd name="connsiteY6042" fmla="*/ 306406 h 2801577"/>
                <a:gd name="connsiteX6043" fmla="*/ 634937 w 10032639"/>
                <a:gd name="connsiteY6043" fmla="*/ 297765 h 2801577"/>
                <a:gd name="connsiteX6044" fmla="*/ 640336 w 10032639"/>
                <a:gd name="connsiteY6044" fmla="*/ 290924 h 2801577"/>
                <a:gd name="connsiteX6045" fmla="*/ 648975 w 10032639"/>
                <a:gd name="connsiteY6045" fmla="*/ 285883 h 2801577"/>
                <a:gd name="connsiteX6046" fmla="*/ 659413 w 10032639"/>
                <a:gd name="connsiteY6046" fmla="*/ 280482 h 2801577"/>
                <a:gd name="connsiteX6047" fmla="*/ 661213 w 10032639"/>
                <a:gd name="connsiteY6047" fmla="*/ 280482 h 2801577"/>
                <a:gd name="connsiteX6048" fmla="*/ 669852 w 10032639"/>
                <a:gd name="connsiteY6048" fmla="*/ 277241 h 2801577"/>
                <a:gd name="connsiteX6049" fmla="*/ 678490 w 10032639"/>
                <a:gd name="connsiteY6049" fmla="*/ 271841 h 2801577"/>
                <a:gd name="connsiteX6050" fmla="*/ 688929 w 10032639"/>
                <a:gd name="connsiteY6050" fmla="*/ 265000 h 2801577"/>
                <a:gd name="connsiteX6051" fmla="*/ 695768 w 10032639"/>
                <a:gd name="connsiteY6051" fmla="*/ 254558 h 2801577"/>
                <a:gd name="connsiteX6052" fmla="*/ 704406 w 10032639"/>
                <a:gd name="connsiteY6052" fmla="*/ 245917 h 2801577"/>
                <a:gd name="connsiteX6053" fmla="*/ 1329265 w 10032639"/>
                <a:gd name="connsiteY6053" fmla="*/ 226834 h 2801577"/>
                <a:gd name="connsiteX6054" fmla="*/ 1282473 w 10032639"/>
                <a:gd name="connsiteY6054" fmla="*/ 259959 h 2801577"/>
                <a:gd name="connsiteX6055" fmla="*/ 1233881 w 10032639"/>
                <a:gd name="connsiteY6055" fmla="*/ 289123 h 2801577"/>
                <a:gd name="connsiteX6056" fmla="*/ 1185649 w 10032639"/>
                <a:gd name="connsiteY6056" fmla="*/ 321888 h 2801577"/>
                <a:gd name="connsiteX6057" fmla="*/ 1162972 w 10032639"/>
                <a:gd name="connsiteY6057" fmla="*/ 340971 h 2801577"/>
                <a:gd name="connsiteX6058" fmla="*/ 1142456 w 10032639"/>
                <a:gd name="connsiteY6058" fmla="*/ 358614 h 2801577"/>
                <a:gd name="connsiteX6059" fmla="*/ 1140656 w 10032639"/>
                <a:gd name="connsiteY6059" fmla="*/ 360054 h 2801577"/>
                <a:gd name="connsiteX6060" fmla="*/ 1144255 w 10032639"/>
                <a:gd name="connsiteY6060" fmla="*/ 363654 h 2801577"/>
                <a:gd name="connsiteX6061" fmla="*/ 1147495 w 10032639"/>
                <a:gd name="connsiteY6061" fmla="*/ 367255 h 2801577"/>
                <a:gd name="connsiteX6062" fmla="*/ 1156133 w 10032639"/>
                <a:gd name="connsiteY6062" fmla="*/ 360054 h 2801577"/>
                <a:gd name="connsiteX6063" fmla="*/ 1168372 w 10032639"/>
                <a:gd name="connsiteY6063" fmla="*/ 351413 h 2801577"/>
                <a:gd name="connsiteX6064" fmla="*/ 1175210 w 10032639"/>
                <a:gd name="connsiteY6064" fmla="*/ 346372 h 2801577"/>
                <a:gd name="connsiteX6065" fmla="*/ 1182049 w 10032639"/>
                <a:gd name="connsiteY6065" fmla="*/ 340971 h 2801577"/>
                <a:gd name="connsiteX6066" fmla="*/ 1194287 w 10032639"/>
                <a:gd name="connsiteY6066" fmla="*/ 332330 h 2801577"/>
                <a:gd name="connsiteX6067" fmla="*/ 1201126 w 10032639"/>
                <a:gd name="connsiteY6067" fmla="*/ 325489 h 2801577"/>
                <a:gd name="connsiteX6068" fmla="*/ 1209765 w 10032639"/>
                <a:gd name="connsiteY6068" fmla="*/ 318648 h 2801577"/>
                <a:gd name="connsiteX6069" fmla="*/ 1216604 w 10032639"/>
                <a:gd name="connsiteY6069" fmla="*/ 315047 h 2801577"/>
                <a:gd name="connsiteX6070" fmla="*/ 1225242 w 10032639"/>
                <a:gd name="connsiteY6070" fmla="*/ 311807 h 2801577"/>
                <a:gd name="connsiteX6071" fmla="*/ 1233881 w 10032639"/>
                <a:gd name="connsiteY6071" fmla="*/ 306406 h 2801577"/>
                <a:gd name="connsiteX6072" fmla="*/ 1261957 w 10032639"/>
                <a:gd name="connsiteY6072" fmla="*/ 289123 h 2801577"/>
                <a:gd name="connsiteX6073" fmla="*/ 1277434 w 10032639"/>
                <a:gd name="connsiteY6073" fmla="*/ 280482 h 2801577"/>
                <a:gd name="connsiteX6074" fmla="*/ 1292911 w 10032639"/>
                <a:gd name="connsiteY6074" fmla="*/ 273641 h 2801577"/>
                <a:gd name="connsiteX6075" fmla="*/ 1306589 w 10032639"/>
                <a:gd name="connsiteY6075" fmla="*/ 266800 h 2801577"/>
                <a:gd name="connsiteX6076" fmla="*/ 1317027 w 10032639"/>
                <a:gd name="connsiteY6076" fmla="*/ 258159 h 2801577"/>
                <a:gd name="connsiteX6077" fmla="*/ 1323866 w 10032639"/>
                <a:gd name="connsiteY6077" fmla="*/ 247717 h 2801577"/>
                <a:gd name="connsiteX6078" fmla="*/ 1330705 w 10032639"/>
                <a:gd name="connsiteY6078" fmla="*/ 237276 h 2801577"/>
                <a:gd name="connsiteX6079" fmla="*/ 1330705 w 10032639"/>
                <a:gd name="connsiteY6079" fmla="*/ 226834 h 2801577"/>
                <a:gd name="connsiteX6080" fmla="*/ 4886439 w 10032639"/>
                <a:gd name="connsiteY6080" fmla="*/ 224064 h 2801577"/>
                <a:gd name="connsiteX6081" fmla="*/ 4805016 w 10032639"/>
                <a:gd name="connsiteY6081" fmla="*/ 288147 h 2801577"/>
                <a:gd name="connsiteX6082" fmla="*/ 4763584 w 10032639"/>
                <a:gd name="connsiteY6082" fmla="*/ 319468 h 2801577"/>
                <a:gd name="connsiteX6083" fmla="*/ 4720351 w 10032639"/>
                <a:gd name="connsiteY6083" fmla="*/ 350430 h 2801577"/>
                <a:gd name="connsiteX6084" fmla="*/ 4669912 w 10032639"/>
                <a:gd name="connsiteY6084" fmla="*/ 385351 h 2801577"/>
                <a:gd name="connsiteX6085" fmla="*/ 4618032 w 10032639"/>
                <a:gd name="connsiteY6085" fmla="*/ 418113 h 2801577"/>
                <a:gd name="connsiteX6086" fmla="*/ 4566152 w 10032639"/>
                <a:gd name="connsiteY6086" fmla="*/ 449074 h 2801577"/>
                <a:gd name="connsiteX6087" fmla="*/ 4515713 w 10032639"/>
                <a:gd name="connsiteY6087" fmla="*/ 480396 h 2801577"/>
                <a:gd name="connsiteX6088" fmla="*/ 4515713 w 10032639"/>
                <a:gd name="connsiteY6088" fmla="*/ 487236 h 2801577"/>
                <a:gd name="connsiteX6089" fmla="*/ 4515713 w 10032639"/>
                <a:gd name="connsiteY6089" fmla="*/ 492636 h 2801577"/>
                <a:gd name="connsiteX6090" fmla="*/ 4567593 w 10032639"/>
                <a:gd name="connsiteY6090" fmla="*/ 454474 h 2801577"/>
                <a:gd name="connsiteX6091" fmla="*/ 4616230 w 10032639"/>
                <a:gd name="connsiteY6091" fmla="*/ 421713 h 2801577"/>
                <a:gd name="connsiteX6092" fmla="*/ 4661265 w 10032639"/>
                <a:gd name="connsiteY6092" fmla="*/ 392192 h 2801577"/>
                <a:gd name="connsiteX6093" fmla="*/ 4704498 w 10032639"/>
                <a:gd name="connsiteY6093" fmla="*/ 366270 h 2801577"/>
                <a:gd name="connsiteX6094" fmla="*/ 4754937 w 10032639"/>
                <a:gd name="connsiteY6094" fmla="*/ 339989 h 2801577"/>
                <a:gd name="connsiteX6095" fmla="*/ 4801773 w 10032639"/>
                <a:gd name="connsiteY6095" fmla="*/ 310828 h 2801577"/>
                <a:gd name="connsiteX6096" fmla="*/ 4848249 w 10032639"/>
                <a:gd name="connsiteY6096" fmla="*/ 279507 h 2801577"/>
                <a:gd name="connsiteX6097" fmla="*/ 4893644 w 10032639"/>
                <a:gd name="connsiteY6097" fmla="*/ 246745 h 2801577"/>
                <a:gd name="connsiteX6098" fmla="*/ 9371201 w 10032639"/>
                <a:gd name="connsiteY6098" fmla="*/ 210818 h 2801577"/>
                <a:gd name="connsiteX6099" fmla="*/ 9333034 w 10032639"/>
                <a:gd name="connsiteY6099" fmla="*/ 240346 h 2801577"/>
                <a:gd name="connsiteX6100" fmla="*/ 9295227 w 10032639"/>
                <a:gd name="connsiteY6100" fmla="*/ 273116 h 2801577"/>
                <a:gd name="connsiteX6101" fmla="*/ 9258861 w 10032639"/>
                <a:gd name="connsiteY6101" fmla="*/ 305885 h 2801577"/>
                <a:gd name="connsiteX6102" fmla="*/ 9222494 w 10032639"/>
                <a:gd name="connsiteY6102" fmla="*/ 339015 h 2801577"/>
                <a:gd name="connsiteX6103" fmla="*/ 9161644 w 10032639"/>
                <a:gd name="connsiteY6103" fmla="*/ 401312 h 2801577"/>
                <a:gd name="connsiteX6104" fmla="*/ 9097912 w 10032639"/>
                <a:gd name="connsiteY6104" fmla="*/ 466851 h 2801577"/>
                <a:gd name="connsiteX6105" fmla="*/ 9132478 w 10032639"/>
                <a:gd name="connsiteY6105" fmla="*/ 475494 h 2801577"/>
                <a:gd name="connsiteX6106" fmla="*/ 9139320 w 10032639"/>
                <a:gd name="connsiteY6106" fmla="*/ 463610 h 2801577"/>
                <a:gd name="connsiteX6107" fmla="*/ 9142920 w 10032639"/>
                <a:gd name="connsiteY6107" fmla="*/ 460009 h 2801577"/>
                <a:gd name="connsiteX6108" fmla="*/ 9142920 w 10032639"/>
                <a:gd name="connsiteY6108" fmla="*/ 454968 h 2801577"/>
                <a:gd name="connsiteX6109" fmla="*/ 9142920 w 10032639"/>
                <a:gd name="connsiteY6109" fmla="*/ 448126 h 2801577"/>
                <a:gd name="connsiteX6110" fmla="*/ 9147961 w 10032639"/>
                <a:gd name="connsiteY6110" fmla="*/ 444525 h 2801577"/>
                <a:gd name="connsiteX6111" fmla="*/ 9154802 w 10032639"/>
                <a:gd name="connsiteY6111" fmla="*/ 437683 h 2801577"/>
                <a:gd name="connsiteX6112" fmla="*/ 9159843 w 10032639"/>
                <a:gd name="connsiteY6112" fmla="*/ 429040 h 2801577"/>
                <a:gd name="connsiteX6113" fmla="*/ 9163444 w 10032639"/>
                <a:gd name="connsiteY6113" fmla="*/ 425439 h 2801577"/>
                <a:gd name="connsiteX6114" fmla="*/ 9172085 w 10032639"/>
                <a:gd name="connsiteY6114" fmla="*/ 418597 h 2801577"/>
                <a:gd name="connsiteX6115" fmla="*/ 9186128 w 10032639"/>
                <a:gd name="connsiteY6115" fmla="*/ 413556 h 2801577"/>
                <a:gd name="connsiteX6116" fmla="*/ 9191169 w 10032639"/>
                <a:gd name="connsiteY6116" fmla="*/ 397711 h 2801577"/>
                <a:gd name="connsiteX6117" fmla="*/ 9198010 w 10032639"/>
                <a:gd name="connsiteY6117" fmla="*/ 385828 h 2801577"/>
                <a:gd name="connsiteX6118" fmla="*/ 9208452 w 10032639"/>
                <a:gd name="connsiteY6118" fmla="*/ 375385 h 2801577"/>
                <a:gd name="connsiteX6119" fmla="*/ 9222494 w 10032639"/>
                <a:gd name="connsiteY6119" fmla="*/ 368183 h 2801577"/>
                <a:gd name="connsiteX6120" fmla="*/ 9229336 w 10032639"/>
                <a:gd name="connsiteY6120" fmla="*/ 363142 h 2801577"/>
                <a:gd name="connsiteX6121" fmla="*/ 9232936 w 10032639"/>
                <a:gd name="connsiteY6121" fmla="*/ 358100 h 2801577"/>
                <a:gd name="connsiteX6122" fmla="*/ 9234737 w 10032639"/>
                <a:gd name="connsiteY6122" fmla="*/ 352699 h 2801577"/>
                <a:gd name="connsiteX6123" fmla="*/ 9236177 w 10032639"/>
                <a:gd name="connsiteY6123" fmla="*/ 347657 h 2801577"/>
                <a:gd name="connsiteX6124" fmla="*/ 9236177 w 10032639"/>
                <a:gd name="connsiteY6124" fmla="*/ 337214 h 2801577"/>
                <a:gd name="connsiteX6125" fmla="*/ 9244818 w 10032639"/>
                <a:gd name="connsiteY6125" fmla="*/ 333613 h 2801577"/>
                <a:gd name="connsiteX6126" fmla="*/ 9263902 w 10032639"/>
                <a:gd name="connsiteY6126" fmla="*/ 324971 h 2801577"/>
                <a:gd name="connsiteX6127" fmla="*/ 9277944 w 10032639"/>
                <a:gd name="connsiteY6127" fmla="*/ 316328 h 2801577"/>
                <a:gd name="connsiteX6128" fmla="*/ 9289827 w 10032639"/>
                <a:gd name="connsiteY6128" fmla="*/ 305885 h 2801577"/>
                <a:gd name="connsiteX6129" fmla="*/ 9298468 w 10032639"/>
                <a:gd name="connsiteY6129" fmla="*/ 294002 h 2801577"/>
                <a:gd name="connsiteX6130" fmla="*/ 9308910 w 10032639"/>
                <a:gd name="connsiteY6130" fmla="*/ 278517 h 2801577"/>
                <a:gd name="connsiteX6131" fmla="*/ 9322592 w 10032639"/>
                <a:gd name="connsiteY6131" fmla="*/ 264473 h 2801577"/>
                <a:gd name="connsiteX6132" fmla="*/ 9338435 w 10032639"/>
                <a:gd name="connsiteY6132" fmla="*/ 250789 h 2801577"/>
                <a:gd name="connsiteX6133" fmla="*/ 9355718 w 10032639"/>
                <a:gd name="connsiteY6133" fmla="*/ 238546 h 2801577"/>
                <a:gd name="connsiteX6134" fmla="*/ 9362559 w 10032639"/>
                <a:gd name="connsiteY6134" fmla="*/ 222701 h 2801577"/>
                <a:gd name="connsiteX6135" fmla="*/ 9492543 w 10032639"/>
                <a:gd name="connsiteY6135" fmla="*/ 205416 h 2801577"/>
                <a:gd name="connsiteX6136" fmla="*/ 9471659 w 10032639"/>
                <a:gd name="connsiteY6136" fmla="*/ 224502 h 2801577"/>
                <a:gd name="connsiteX6137" fmla="*/ 9452575 w 10032639"/>
                <a:gd name="connsiteY6137" fmla="*/ 243587 h 2801577"/>
                <a:gd name="connsiteX6138" fmla="*/ 9418009 w 10032639"/>
                <a:gd name="connsiteY6138" fmla="*/ 276717 h 2801577"/>
                <a:gd name="connsiteX6139" fmla="*/ 9383443 w 10032639"/>
                <a:gd name="connsiteY6139" fmla="*/ 311287 h 2801577"/>
                <a:gd name="connsiteX6140" fmla="*/ 9341676 w 10032639"/>
                <a:gd name="connsiteY6140" fmla="*/ 354499 h 2801577"/>
                <a:gd name="connsiteX6141" fmla="*/ 9338435 w 10032639"/>
                <a:gd name="connsiteY6141" fmla="*/ 358100 h 2801577"/>
                <a:gd name="connsiteX6142" fmla="*/ 9366160 w 10032639"/>
                <a:gd name="connsiteY6142" fmla="*/ 337214 h 2801577"/>
                <a:gd name="connsiteX6143" fmla="*/ 9398926 w 10032639"/>
                <a:gd name="connsiteY6143" fmla="*/ 313087 h 2801577"/>
                <a:gd name="connsiteX6144" fmla="*/ 9412968 w 10032639"/>
                <a:gd name="connsiteY6144" fmla="*/ 300844 h 2801577"/>
                <a:gd name="connsiteX6145" fmla="*/ 9423050 w 10032639"/>
                <a:gd name="connsiteY6145" fmla="*/ 287160 h 2801577"/>
                <a:gd name="connsiteX6146" fmla="*/ 9435292 w 10032639"/>
                <a:gd name="connsiteY6146" fmla="*/ 274916 h 2801577"/>
                <a:gd name="connsiteX6147" fmla="*/ 9443934 w 10032639"/>
                <a:gd name="connsiteY6147" fmla="*/ 259432 h 2801577"/>
                <a:gd name="connsiteX6148" fmla="*/ 9447535 w 10032639"/>
                <a:gd name="connsiteY6148" fmla="*/ 255831 h 2801577"/>
                <a:gd name="connsiteX6149" fmla="*/ 9450775 w 10032639"/>
                <a:gd name="connsiteY6149" fmla="*/ 250789 h 2801577"/>
                <a:gd name="connsiteX6150" fmla="*/ 9457616 w 10032639"/>
                <a:gd name="connsiteY6150" fmla="*/ 245388 h 2801577"/>
                <a:gd name="connsiteX6151" fmla="*/ 9471659 w 10032639"/>
                <a:gd name="connsiteY6151" fmla="*/ 231704 h 2801577"/>
                <a:gd name="connsiteX6152" fmla="*/ 9482101 w 10032639"/>
                <a:gd name="connsiteY6152" fmla="*/ 217660 h 2801577"/>
                <a:gd name="connsiteX6153" fmla="*/ 9485701 w 10032639"/>
                <a:gd name="connsiteY6153" fmla="*/ 214059 h 2801577"/>
                <a:gd name="connsiteX6154" fmla="*/ 9488942 w 10032639"/>
                <a:gd name="connsiteY6154" fmla="*/ 209017 h 2801577"/>
                <a:gd name="connsiteX6155" fmla="*/ 3806027 w 10032639"/>
                <a:gd name="connsiteY6155" fmla="*/ 200910 h 2801577"/>
                <a:gd name="connsiteX6156" fmla="*/ 3778312 w 10032639"/>
                <a:gd name="connsiteY6156" fmla="*/ 211352 h 2801577"/>
                <a:gd name="connsiteX6157" fmla="*/ 3752396 w 10032639"/>
                <a:gd name="connsiteY6157" fmla="*/ 218193 h 2801577"/>
                <a:gd name="connsiteX6158" fmla="*/ 3738358 w 10032639"/>
                <a:gd name="connsiteY6158" fmla="*/ 223233 h 2801577"/>
                <a:gd name="connsiteX6159" fmla="*/ 3724680 w 10032639"/>
                <a:gd name="connsiteY6159" fmla="*/ 232235 h 2801577"/>
                <a:gd name="connsiteX6160" fmla="*/ 3727920 w 10032639"/>
                <a:gd name="connsiteY6160" fmla="*/ 237276 h 2801577"/>
                <a:gd name="connsiteX6161" fmla="*/ 3731519 w 10032639"/>
                <a:gd name="connsiteY6161" fmla="*/ 245917 h 2801577"/>
                <a:gd name="connsiteX6162" fmla="*/ 3733319 w 10032639"/>
                <a:gd name="connsiteY6162" fmla="*/ 254558 h 2801577"/>
                <a:gd name="connsiteX6163" fmla="*/ 3733319 w 10032639"/>
                <a:gd name="connsiteY6163" fmla="*/ 263199 h 2801577"/>
                <a:gd name="connsiteX6164" fmla="*/ 3733319 w 10032639"/>
                <a:gd name="connsiteY6164" fmla="*/ 270400 h 2801577"/>
                <a:gd name="connsiteX6165" fmla="*/ 3729719 w 10032639"/>
                <a:gd name="connsiteY6165" fmla="*/ 273641 h 2801577"/>
                <a:gd name="connsiteX6166" fmla="*/ 3769673 w 10032639"/>
                <a:gd name="connsiteY6166" fmla="*/ 256358 h 2801577"/>
                <a:gd name="connsiteX6167" fmla="*/ 3807827 w 10032639"/>
                <a:gd name="connsiteY6167" fmla="*/ 239076 h 2801577"/>
                <a:gd name="connsiteX6168" fmla="*/ 3806027 w 10032639"/>
                <a:gd name="connsiteY6168" fmla="*/ 223233 h 2801577"/>
                <a:gd name="connsiteX6169" fmla="*/ 3806027 w 10032639"/>
                <a:gd name="connsiteY6169" fmla="*/ 214592 h 2801577"/>
                <a:gd name="connsiteX6170" fmla="*/ 3806027 w 10032639"/>
                <a:gd name="connsiteY6170" fmla="*/ 204151 h 2801577"/>
                <a:gd name="connsiteX6171" fmla="*/ 192209 w 10032639"/>
                <a:gd name="connsiteY6171" fmla="*/ 176787 h 2801577"/>
                <a:gd name="connsiteX6172" fmla="*/ 183570 w 10032639"/>
                <a:gd name="connsiteY6172" fmla="*/ 185428 h 2801577"/>
                <a:gd name="connsiteX6173" fmla="*/ 173132 w 10032639"/>
                <a:gd name="connsiteY6173" fmla="*/ 194069 h 2801577"/>
                <a:gd name="connsiteX6174" fmla="*/ 174931 w 10032639"/>
                <a:gd name="connsiteY6174" fmla="*/ 200910 h 2801577"/>
                <a:gd name="connsiteX6175" fmla="*/ 9406127 w 10032639"/>
                <a:gd name="connsiteY6175" fmla="*/ 169046 h 2801577"/>
                <a:gd name="connsiteX6176" fmla="*/ 9402527 w 10032639"/>
                <a:gd name="connsiteY6176" fmla="*/ 174447 h 2801577"/>
                <a:gd name="connsiteX6177" fmla="*/ 9395685 w 10032639"/>
                <a:gd name="connsiteY6177" fmla="*/ 186331 h 2801577"/>
                <a:gd name="connsiteX6178" fmla="*/ 9388844 w 10032639"/>
                <a:gd name="connsiteY6178" fmla="*/ 196774 h 2801577"/>
                <a:gd name="connsiteX6179" fmla="*/ 9392085 w 10032639"/>
                <a:gd name="connsiteY6179" fmla="*/ 194973 h 2801577"/>
                <a:gd name="connsiteX6180" fmla="*/ 9395685 w 10032639"/>
                <a:gd name="connsiteY6180" fmla="*/ 191732 h 2801577"/>
                <a:gd name="connsiteX6181" fmla="*/ 9400726 w 10032639"/>
                <a:gd name="connsiteY6181" fmla="*/ 186331 h 2801577"/>
                <a:gd name="connsiteX6182" fmla="*/ 9402527 w 10032639"/>
                <a:gd name="connsiteY6182" fmla="*/ 179489 h 2801577"/>
                <a:gd name="connsiteX6183" fmla="*/ 9404327 w 10032639"/>
                <a:gd name="connsiteY6183" fmla="*/ 172647 h 2801577"/>
                <a:gd name="connsiteX6184" fmla="*/ 4687205 w 10032639"/>
                <a:gd name="connsiteY6184" fmla="*/ 168622 h 2801577"/>
                <a:gd name="connsiteX6185" fmla="*/ 4676757 w 10032639"/>
                <a:gd name="connsiteY6185" fmla="*/ 172222 h 2801577"/>
                <a:gd name="connsiteX6186" fmla="*/ 4664868 w 10032639"/>
                <a:gd name="connsiteY6186" fmla="*/ 179062 h 2801577"/>
                <a:gd name="connsiteX6187" fmla="*/ 4654420 w 10032639"/>
                <a:gd name="connsiteY6187" fmla="*/ 182662 h 2801577"/>
                <a:gd name="connsiteX6188" fmla="*/ 4643972 w 10032639"/>
                <a:gd name="connsiteY6188" fmla="*/ 187702 h 2801577"/>
                <a:gd name="connsiteX6189" fmla="*/ 4625237 w 10032639"/>
                <a:gd name="connsiteY6189" fmla="*/ 203183 h 2801577"/>
                <a:gd name="connsiteX6190" fmla="*/ 4607584 w 10032639"/>
                <a:gd name="connsiteY6190" fmla="*/ 219024 h 2801577"/>
                <a:gd name="connsiteX6191" fmla="*/ 4597136 w 10032639"/>
                <a:gd name="connsiteY6191" fmla="*/ 227664 h 2801577"/>
                <a:gd name="connsiteX6192" fmla="*/ 4588489 w 10032639"/>
                <a:gd name="connsiteY6192" fmla="*/ 234505 h 2801577"/>
                <a:gd name="connsiteX6193" fmla="*/ 4578041 w 10032639"/>
                <a:gd name="connsiteY6193" fmla="*/ 238105 h 2801577"/>
                <a:gd name="connsiteX6194" fmla="*/ 4566152 w 10032639"/>
                <a:gd name="connsiteY6194" fmla="*/ 241345 h 2801577"/>
                <a:gd name="connsiteX6195" fmla="*/ 4562549 w 10032639"/>
                <a:gd name="connsiteY6195" fmla="*/ 246745 h 2801577"/>
                <a:gd name="connsiteX6196" fmla="*/ 4557505 w 10032639"/>
                <a:gd name="connsiteY6196" fmla="*/ 251785 h 2801577"/>
                <a:gd name="connsiteX6197" fmla="*/ 4548498 w 10032639"/>
                <a:gd name="connsiteY6197" fmla="*/ 258986 h 2801577"/>
                <a:gd name="connsiteX6198" fmla="*/ 4538410 w 10032639"/>
                <a:gd name="connsiteY6198" fmla="*/ 264026 h 2801577"/>
                <a:gd name="connsiteX6199" fmla="*/ 4527962 w 10032639"/>
                <a:gd name="connsiteY6199" fmla="*/ 267626 h 2801577"/>
                <a:gd name="connsiteX6200" fmla="*/ 4524359 w 10032639"/>
                <a:gd name="connsiteY6200" fmla="*/ 274466 h 2801577"/>
                <a:gd name="connsiteX6201" fmla="*/ 4519316 w 10032639"/>
                <a:gd name="connsiteY6201" fmla="*/ 281307 h 2801577"/>
                <a:gd name="connsiteX6202" fmla="*/ 4508868 w 10032639"/>
                <a:gd name="connsiteY6202" fmla="*/ 289947 h 2801577"/>
                <a:gd name="connsiteX6203" fmla="*/ 4482928 w 10032639"/>
                <a:gd name="connsiteY6203" fmla="*/ 305428 h 2801577"/>
                <a:gd name="connsiteX6204" fmla="*/ 4476082 w 10032639"/>
                <a:gd name="connsiteY6204" fmla="*/ 310828 h 2801577"/>
                <a:gd name="connsiteX6205" fmla="*/ 4472187 w 10032639"/>
                <a:gd name="connsiteY6205" fmla="*/ 315758 h 2801577"/>
                <a:gd name="connsiteX6206" fmla="*/ 4469237 w 10032639"/>
                <a:gd name="connsiteY6206" fmla="*/ 317668 h 2801577"/>
                <a:gd name="connsiteX6207" fmla="*/ 4470678 w 10032639"/>
                <a:gd name="connsiteY6207" fmla="*/ 317668 h 2801577"/>
                <a:gd name="connsiteX6208" fmla="*/ 4472187 w 10032639"/>
                <a:gd name="connsiteY6208" fmla="*/ 315758 h 2801577"/>
                <a:gd name="connsiteX6209" fmla="*/ 4552101 w 10032639"/>
                <a:gd name="connsiteY6209" fmla="*/ 264026 h 2801577"/>
                <a:gd name="connsiteX6210" fmla="*/ 4558946 w 10032639"/>
                <a:gd name="connsiteY6210" fmla="*/ 260786 h 2801577"/>
                <a:gd name="connsiteX6211" fmla="*/ 4612988 w 10032639"/>
                <a:gd name="connsiteY6211" fmla="*/ 225864 h 2801577"/>
                <a:gd name="connsiteX6212" fmla="*/ 4664868 w 10032639"/>
                <a:gd name="connsiteY6212" fmla="*/ 193103 h 2801577"/>
                <a:gd name="connsiteX6213" fmla="*/ 4675316 w 10032639"/>
                <a:gd name="connsiteY6213" fmla="*/ 179062 h 2801577"/>
                <a:gd name="connsiteX6214" fmla="*/ 2558108 w 10032639"/>
                <a:gd name="connsiteY6214" fmla="*/ 168145 h 2801577"/>
                <a:gd name="connsiteX6215" fmla="*/ 2553069 w 10032639"/>
                <a:gd name="connsiteY6215" fmla="*/ 185428 h 2801577"/>
                <a:gd name="connsiteX6216" fmla="*/ 2547670 w 10032639"/>
                <a:gd name="connsiteY6216" fmla="*/ 194069 h 2801577"/>
                <a:gd name="connsiteX6217" fmla="*/ 2570346 w 10032639"/>
                <a:gd name="connsiteY6217" fmla="*/ 186868 h 2801577"/>
                <a:gd name="connsiteX6218" fmla="*/ 2589063 w 10032639"/>
                <a:gd name="connsiteY6218" fmla="*/ 176787 h 2801577"/>
                <a:gd name="connsiteX6219" fmla="*/ 2584023 w 10032639"/>
                <a:gd name="connsiteY6219" fmla="*/ 174986 h 2801577"/>
                <a:gd name="connsiteX6220" fmla="*/ 2770834 w 10032639"/>
                <a:gd name="connsiteY6220" fmla="*/ 166345 h 2801577"/>
                <a:gd name="connsiteX6221" fmla="*/ 2744918 w 10032639"/>
                <a:gd name="connsiteY6221" fmla="*/ 178227 h 2801577"/>
                <a:gd name="connsiteX6222" fmla="*/ 2710363 w 10032639"/>
                <a:gd name="connsiteY6222" fmla="*/ 194069 h 2801577"/>
                <a:gd name="connsiteX6223" fmla="*/ 2677609 w 10032639"/>
                <a:gd name="connsiteY6223" fmla="*/ 211352 h 2801577"/>
                <a:gd name="connsiteX6224" fmla="*/ 2646294 w 10032639"/>
                <a:gd name="connsiteY6224" fmla="*/ 226834 h 2801577"/>
                <a:gd name="connsiteX6225" fmla="*/ 2646294 w 10032639"/>
                <a:gd name="connsiteY6225" fmla="*/ 228634 h 2801577"/>
                <a:gd name="connsiteX6226" fmla="*/ 2648093 w 10032639"/>
                <a:gd name="connsiteY6226" fmla="*/ 226834 h 2801577"/>
                <a:gd name="connsiteX6227" fmla="*/ 2705324 w 10032639"/>
                <a:gd name="connsiteY6227" fmla="*/ 200910 h 2801577"/>
                <a:gd name="connsiteX6228" fmla="*/ 3108459 w 10032639"/>
                <a:gd name="connsiteY6228" fmla="*/ 164545 h 2801577"/>
                <a:gd name="connsiteX6229" fmla="*/ 3092982 w 10032639"/>
                <a:gd name="connsiteY6229" fmla="*/ 168145 h 2801577"/>
                <a:gd name="connsiteX6230" fmla="*/ 3078944 w 10032639"/>
                <a:gd name="connsiteY6230" fmla="*/ 171386 h 2801577"/>
                <a:gd name="connsiteX6231" fmla="*/ 3078944 w 10032639"/>
                <a:gd name="connsiteY6231" fmla="*/ 181827 h 2801577"/>
                <a:gd name="connsiteX6232" fmla="*/ 3091182 w 10032639"/>
                <a:gd name="connsiteY6232" fmla="*/ 173186 h 2801577"/>
                <a:gd name="connsiteX6233" fmla="*/ 8881153 w 10032639"/>
                <a:gd name="connsiteY6233" fmla="*/ 160764 h 2801577"/>
                <a:gd name="connsiteX6234" fmla="*/ 8877913 w 10032639"/>
                <a:gd name="connsiteY6234" fmla="*/ 165805 h 2801577"/>
                <a:gd name="connsiteX6235" fmla="*/ 8876113 w 10032639"/>
                <a:gd name="connsiteY6235" fmla="*/ 167606 h 2801577"/>
                <a:gd name="connsiteX6236" fmla="*/ 8876113 w 10032639"/>
                <a:gd name="connsiteY6236" fmla="*/ 170846 h 2801577"/>
                <a:gd name="connsiteX6237" fmla="*/ 8876113 w 10032639"/>
                <a:gd name="connsiteY6237" fmla="*/ 172647 h 2801577"/>
                <a:gd name="connsiteX6238" fmla="*/ 8874312 w 10032639"/>
                <a:gd name="connsiteY6238" fmla="*/ 176248 h 2801577"/>
                <a:gd name="connsiteX6239" fmla="*/ 8867471 w 10032639"/>
                <a:gd name="connsiteY6239" fmla="*/ 183090 h 2801577"/>
                <a:gd name="connsiteX6240" fmla="*/ 8867471 w 10032639"/>
                <a:gd name="connsiteY6240" fmla="*/ 184890 h 2801577"/>
                <a:gd name="connsiteX6241" fmla="*/ 8862430 w 10032639"/>
                <a:gd name="connsiteY6241" fmla="*/ 188131 h 2801577"/>
                <a:gd name="connsiteX6242" fmla="*/ 8855229 w 10032639"/>
                <a:gd name="connsiteY6242" fmla="*/ 189932 h 2801577"/>
                <a:gd name="connsiteX6243" fmla="*/ 8853789 w 10032639"/>
                <a:gd name="connsiteY6243" fmla="*/ 196774 h 2801577"/>
                <a:gd name="connsiteX6244" fmla="*/ 8850188 w 10032639"/>
                <a:gd name="connsiteY6244" fmla="*/ 203616 h 2801577"/>
                <a:gd name="connsiteX6245" fmla="*/ 8845147 w 10032639"/>
                <a:gd name="connsiteY6245" fmla="*/ 209017 h 2801577"/>
                <a:gd name="connsiteX6246" fmla="*/ 8837946 w 10032639"/>
                <a:gd name="connsiteY6246" fmla="*/ 212618 h 2801577"/>
                <a:gd name="connsiteX6247" fmla="*/ 8834705 w 10032639"/>
                <a:gd name="connsiteY6247" fmla="*/ 214059 h 2801577"/>
                <a:gd name="connsiteX6248" fmla="*/ 8832905 w 10032639"/>
                <a:gd name="connsiteY6248" fmla="*/ 217660 h 2801577"/>
                <a:gd name="connsiteX6249" fmla="*/ 8831105 w 10032639"/>
                <a:gd name="connsiteY6249" fmla="*/ 222701 h 2801577"/>
                <a:gd name="connsiteX6250" fmla="*/ 8831105 w 10032639"/>
                <a:gd name="connsiteY6250" fmla="*/ 226302 h 2801577"/>
                <a:gd name="connsiteX6251" fmla="*/ 8827864 w 10032639"/>
                <a:gd name="connsiteY6251" fmla="*/ 229903 h 2801577"/>
                <a:gd name="connsiteX6252" fmla="*/ 8819223 w 10032639"/>
                <a:gd name="connsiteY6252" fmla="*/ 233144 h 2801577"/>
                <a:gd name="connsiteX6253" fmla="*/ 8810221 w 10032639"/>
                <a:gd name="connsiteY6253" fmla="*/ 236745 h 2801577"/>
                <a:gd name="connsiteX6254" fmla="*/ 8805180 w 10032639"/>
                <a:gd name="connsiteY6254" fmla="*/ 241787 h 2801577"/>
                <a:gd name="connsiteX6255" fmla="*/ 8801579 w 10032639"/>
                <a:gd name="connsiteY6255" fmla="*/ 248989 h 2801577"/>
                <a:gd name="connsiteX6256" fmla="*/ 8796539 w 10032639"/>
                <a:gd name="connsiteY6256" fmla="*/ 255831 h 2801577"/>
                <a:gd name="connsiteX6257" fmla="*/ 8789697 w 10032639"/>
                <a:gd name="connsiteY6257" fmla="*/ 262673 h 2801577"/>
                <a:gd name="connsiteX6258" fmla="*/ 8780696 w 10032639"/>
                <a:gd name="connsiteY6258" fmla="*/ 269875 h 2801577"/>
                <a:gd name="connsiteX6259" fmla="*/ 8773854 w 10032639"/>
                <a:gd name="connsiteY6259" fmla="*/ 274916 h 2801577"/>
                <a:gd name="connsiteX6260" fmla="*/ 8770614 w 10032639"/>
                <a:gd name="connsiteY6260" fmla="*/ 281758 h 2801577"/>
                <a:gd name="connsiteX6261" fmla="*/ 8765213 w 10032639"/>
                <a:gd name="connsiteY6261" fmla="*/ 288600 h 2801577"/>
                <a:gd name="connsiteX6262" fmla="*/ 8803380 w 10032639"/>
                <a:gd name="connsiteY6262" fmla="*/ 259432 h 2801577"/>
                <a:gd name="connsiteX6263" fmla="*/ 8837946 w 10032639"/>
                <a:gd name="connsiteY6263" fmla="*/ 226302 h 2801577"/>
                <a:gd name="connsiteX6264" fmla="*/ 8898437 w 10032639"/>
                <a:gd name="connsiteY6264" fmla="*/ 164004 h 2801577"/>
                <a:gd name="connsiteX6265" fmla="*/ 110862 w 10032639"/>
                <a:gd name="connsiteY6265" fmla="*/ 157704 h 2801577"/>
                <a:gd name="connsiteX6266" fmla="*/ 109062 w 10032639"/>
                <a:gd name="connsiteY6266" fmla="*/ 166345 h 2801577"/>
                <a:gd name="connsiteX6267" fmla="*/ 117701 w 10032639"/>
                <a:gd name="connsiteY6267" fmla="*/ 157704 h 2801577"/>
                <a:gd name="connsiteX6268" fmla="*/ 299471 w 10032639"/>
                <a:gd name="connsiteY6268" fmla="*/ 155903 h 2801577"/>
                <a:gd name="connsiteX6269" fmla="*/ 264917 w 10032639"/>
                <a:gd name="connsiteY6269" fmla="*/ 194069 h 2801577"/>
                <a:gd name="connsiteX6270" fmla="*/ 237201 w 10032639"/>
                <a:gd name="connsiteY6270" fmla="*/ 230435 h 2801577"/>
                <a:gd name="connsiteX6271" fmla="*/ 231802 w 10032639"/>
                <a:gd name="connsiteY6271" fmla="*/ 237276 h 2801577"/>
                <a:gd name="connsiteX6272" fmla="*/ 252679 w 10032639"/>
                <a:gd name="connsiteY6272" fmla="*/ 218193 h 2801577"/>
                <a:gd name="connsiteX6273" fmla="*/ 273555 w 10032639"/>
                <a:gd name="connsiteY6273" fmla="*/ 199110 h 2801577"/>
                <a:gd name="connsiteX6274" fmla="*/ 290833 w 10032639"/>
                <a:gd name="connsiteY6274" fmla="*/ 178227 h 2801577"/>
                <a:gd name="connsiteX6275" fmla="*/ 308110 w 10032639"/>
                <a:gd name="connsiteY6275" fmla="*/ 155903 h 2801577"/>
                <a:gd name="connsiteX6276" fmla="*/ 9430251 w 10032639"/>
                <a:gd name="connsiteY6276" fmla="*/ 155362 h 2801577"/>
                <a:gd name="connsiteX6277" fmla="*/ 9421610 w 10032639"/>
                <a:gd name="connsiteY6277" fmla="*/ 157163 h 2801577"/>
                <a:gd name="connsiteX6278" fmla="*/ 9412968 w 10032639"/>
                <a:gd name="connsiteY6278" fmla="*/ 160764 h 2801577"/>
                <a:gd name="connsiteX6279" fmla="*/ 9419810 w 10032639"/>
                <a:gd name="connsiteY6279" fmla="*/ 160764 h 2801577"/>
                <a:gd name="connsiteX6280" fmla="*/ 9423050 w 10032639"/>
                <a:gd name="connsiteY6280" fmla="*/ 158963 h 2801577"/>
                <a:gd name="connsiteX6281" fmla="*/ 3484239 w 10032639"/>
                <a:gd name="connsiteY6281" fmla="*/ 154103 h 2801577"/>
                <a:gd name="connsiteX6282" fmla="*/ 3432047 w 10032639"/>
                <a:gd name="connsiteY6282" fmla="*/ 171386 h 2801577"/>
                <a:gd name="connsiteX6283" fmla="*/ 3399292 w 10032639"/>
                <a:gd name="connsiteY6283" fmla="*/ 185428 h 2801577"/>
                <a:gd name="connsiteX6284" fmla="*/ 3364738 w 10032639"/>
                <a:gd name="connsiteY6284" fmla="*/ 200910 h 2801577"/>
                <a:gd name="connsiteX6285" fmla="*/ 3345661 w 10032639"/>
                <a:gd name="connsiteY6285" fmla="*/ 209551 h 2801577"/>
                <a:gd name="connsiteX6286" fmla="*/ 3326584 w 10032639"/>
                <a:gd name="connsiteY6286" fmla="*/ 216392 h 2801577"/>
                <a:gd name="connsiteX6287" fmla="*/ 3290230 w 10032639"/>
                <a:gd name="connsiteY6287" fmla="*/ 228634 h 2801577"/>
                <a:gd name="connsiteX6288" fmla="*/ 3243438 w 10032639"/>
                <a:gd name="connsiteY6288" fmla="*/ 254558 h 2801577"/>
                <a:gd name="connsiteX6289" fmla="*/ 3193406 w 10032639"/>
                <a:gd name="connsiteY6289" fmla="*/ 277241 h 2801577"/>
                <a:gd name="connsiteX6290" fmla="*/ 3179368 w 10032639"/>
                <a:gd name="connsiteY6290" fmla="*/ 284083 h 2801577"/>
                <a:gd name="connsiteX6291" fmla="*/ 3179368 w 10032639"/>
                <a:gd name="connsiteY6291" fmla="*/ 299565 h 2801577"/>
                <a:gd name="connsiteX6292" fmla="*/ 3181168 w 10032639"/>
                <a:gd name="connsiteY6292" fmla="*/ 299565 h 2801577"/>
                <a:gd name="connsiteX6293" fmla="*/ 3182967 w 10032639"/>
                <a:gd name="connsiteY6293" fmla="*/ 299565 h 2801577"/>
                <a:gd name="connsiteX6294" fmla="*/ 3188007 w 10032639"/>
                <a:gd name="connsiteY6294" fmla="*/ 294524 h 2801577"/>
                <a:gd name="connsiteX6295" fmla="*/ 3193406 w 10032639"/>
                <a:gd name="connsiteY6295" fmla="*/ 289123 h 2801577"/>
                <a:gd name="connsiteX6296" fmla="*/ 3203844 w 10032639"/>
                <a:gd name="connsiteY6296" fmla="*/ 282282 h 2801577"/>
                <a:gd name="connsiteX6297" fmla="*/ 3219322 w 10032639"/>
                <a:gd name="connsiteY6297" fmla="*/ 277241 h 2801577"/>
                <a:gd name="connsiteX6298" fmla="*/ 3227960 w 10032639"/>
                <a:gd name="connsiteY6298" fmla="*/ 273641 h 2801577"/>
                <a:gd name="connsiteX6299" fmla="*/ 3238399 w 10032639"/>
                <a:gd name="connsiteY6299" fmla="*/ 271841 h 2801577"/>
                <a:gd name="connsiteX6300" fmla="*/ 3248837 w 10032639"/>
                <a:gd name="connsiteY6300" fmla="*/ 270400 h 2801577"/>
                <a:gd name="connsiteX6301" fmla="*/ 3248837 w 10032639"/>
                <a:gd name="connsiteY6301" fmla="*/ 263199 h 2801577"/>
                <a:gd name="connsiteX6302" fmla="*/ 3248837 w 10032639"/>
                <a:gd name="connsiteY6302" fmla="*/ 252758 h 2801577"/>
                <a:gd name="connsiteX6303" fmla="*/ 3258915 w 10032639"/>
                <a:gd name="connsiteY6303" fmla="*/ 249517 h 2801577"/>
                <a:gd name="connsiteX6304" fmla="*/ 3295269 w 10032639"/>
                <a:gd name="connsiteY6304" fmla="*/ 237276 h 2801577"/>
                <a:gd name="connsiteX6305" fmla="*/ 3340262 w 10032639"/>
                <a:gd name="connsiteY6305" fmla="*/ 221793 h 2801577"/>
                <a:gd name="connsiteX6306" fmla="*/ 3357899 w 10032639"/>
                <a:gd name="connsiteY6306" fmla="*/ 214592 h 2801577"/>
                <a:gd name="connsiteX6307" fmla="*/ 3392454 w 10032639"/>
                <a:gd name="connsiteY6307" fmla="*/ 204151 h 2801577"/>
                <a:gd name="connsiteX6308" fmla="*/ 3421609 w 10032639"/>
                <a:gd name="connsiteY6308" fmla="*/ 195509 h 2801577"/>
                <a:gd name="connsiteX6309" fmla="*/ 3449324 w 10032639"/>
                <a:gd name="connsiteY6309" fmla="*/ 186868 h 2801577"/>
                <a:gd name="connsiteX6310" fmla="*/ 3456163 w 10032639"/>
                <a:gd name="connsiteY6310" fmla="*/ 176787 h 2801577"/>
                <a:gd name="connsiteX6311" fmla="*/ 3465162 w 10032639"/>
                <a:gd name="connsiteY6311" fmla="*/ 168145 h 2801577"/>
                <a:gd name="connsiteX6312" fmla="*/ 3473800 w 10032639"/>
                <a:gd name="connsiteY6312" fmla="*/ 161304 h 2801577"/>
                <a:gd name="connsiteX6313" fmla="*/ 9024819 w 10032639"/>
                <a:gd name="connsiteY6313" fmla="*/ 148520 h 2801577"/>
                <a:gd name="connsiteX6314" fmla="*/ 8980171 w 10032639"/>
                <a:gd name="connsiteY6314" fmla="*/ 188131 h 2801577"/>
                <a:gd name="connsiteX6315" fmla="*/ 8936603 w 10032639"/>
                <a:gd name="connsiteY6315" fmla="*/ 228103 h 2801577"/>
                <a:gd name="connsiteX6316" fmla="*/ 8895196 w 10032639"/>
                <a:gd name="connsiteY6316" fmla="*/ 269875 h 2801577"/>
                <a:gd name="connsiteX6317" fmla="*/ 8855229 w 10032639"/>
                <a:gd name="connsiteY6317" fmla="*/ 311287 h 2801577"/>
                <a:gd name="connsiteX6318" fmla="*/ 8834705 w 10032639"/>
                <a:gd name="connsiteY6318" fmla="*/ 331813 h 2801577"/>
                <a:gd name="connsiteX6319" fmla="*/ 8843347 w 10032639"/>
                <a:gd name="connsiteY6319" fmla="*/ 328572 h 2801577"/>
                <a:gd name="connsiteX6320" fmla="*/ 8846587 w 10032639"/>
                <a:gd name="connsiteY6320" fmla="*/ 326771 h 2801577"/>
                <a:gd name="connsiteX6321" fmla="*/ 8860630 w 10032639"/>
                <a:gd name="connsiteY6321" fmla="*/ 313087 h 2801577"/>
                <a:gd name="connsiteX6322" fmla="*/ 8865671 w 10032639"/>
                <a:gd name="connsiteY6322" fmla="*/ 309486 h 2801577"/>
                <a:gd name="connsiteX6323" fmla="*/ 8872512 w 10032639"/>
                <a:gd name="connsiteY6323" fmla="*/ 307686 h 2801577"/>
                <a:gd name="connsiteX6324" fmla="*/ 8877913 w 10032639"/>
                <a:gd name="connsiteY6324" fmla="*/ 307686 h 2801577"/>
                <a:gd name="connsiteX6325" fmla="*/ 8882954 w 10032639"/>
                <a:gd name="connsiteY6325" fmla="*/ 309486 h 2801577"/>
                <a:gd name="connsiteX6326" fmla="*/ 8900237 w 10032639"/>
                <a:gd name="connsiteY6326" fmla="*/ 279958 h 2801577"/>
                <a:gd name="connsiteX6327" fmla="*/ 8919320 w 10032639"/>
                <a:gd name="connsiteY6327" fmla="*/ 254030 h 2801577"/>
                <a:gd name="connsiteX6328" fmla="*/ 8940204 w 10032639"/>
                <a:gd name="connsiteY6328" fmla="*/ 231704 h 2801577"/>
                <a:gd name="connsiteX6329" fmla="*/ 8964328 w 10032639"/>
                <a:gd name="connsiteY6329" fmla="*/ 209017 h 2801577"/>
                <a:gd name="connsiteX6330" fmla="*/ 8980171 w 10032639"/>
                <a:gd name="connsiteY6330" fmla="*/ 194973 h 2801577"/>
                <a:gd name="connsiteX6331" fmla="*/ 8995654 w 10032639"/>
                <a:gd name="connsiteY6331" fmla="*/ 181289 h 2801577"/>
                <a:gd name="connsiteX6332" fmla="*/ 9011137 w 10032639"/>
                <a:gd name="connsiteY6332" fmla="*/ 165805 h 2801577"/>
                <a:gd name="connsiteX6333" fmla="*/ 3658811 w 10032639"/>
                <a:gd name="connsiteY6333" fmla="*/ 142221 h 2801577"/>
                <a:gd name="connsiteX6334" fmla="*/ 3660610 w 10032639"/>
                <a:gd name="connsiteY6334" fmla="*/ 157704 h 2801577"/>
                <a:gd name="connsiteX6335" fmla="*/ 3676088 w 10032639"/>
                <a:gd name="connsiteY6335" fmla="*/ 154103 h 2801577"/>
                <a:gd name="connsiteX6336" fmla="*/ 3693365 w 10032639"/>
                <a:gd name="connsiteY6336" fmla="*/ 150863 h 2801577"/>
                <a:gd name="connsiteX6337" fmla="*/ 3696964 w 10032639"/>
                <a:gd name="connsiteY6337" fmla="*/ 145462 h 2801577"/>
                <a:gd name="connsiteX6338" fmla="*/ 3690126 w 10032639"/>
                <a:gd name="connsiteY6338" fmla="*/ 145462 h 2801577"/>
                <a:gd name="connsiteX6339" fmla="*/ 1151094 w 10032639"/>
                <a:gd name="connsiteY6339" fmla="*/ 142221 h 2801577"/>
                <a:gd name="connsiteX6340" fmla="*/ 1074786 w 10032639"/>
                <a:gd name="connsiteY6340" fmla="*/ 186868 h 2801577"/>
                <a:gd name="connsiteX6341" fmla="*/ 1000279 w 10032639"/>
                <a:gd name="connsiteY6341" fmla="*/ 235475 h 2801577"/>
                <a:gd name="connsiteX6342" fmla="*/ 927570 w 10032639"/>
                <a:gd name="connsiteY6342" fmla="*/ 287683 h 2801577"/>
                <a:gd name="connsiteX6343" fmla="*/ 853422 w 10032639"/>
                <a:gd name="connsiteY6343" fmla="*/ 344572 h 2801577"/>
                <a:gd name="connsiteX6344" fmla="*/ 849823 w 10032639"/>
                <a:gd name="connsiteY6344" fmla="*/ 348172 h 2801577"/>
                <a:gd name="connsiteX6345" fmla="*/ 855222 w 10032639"/>
                <a:gd name="connsiteY6345" fmla="*/ 348172 h 2801577"/>
                <a:gd name="connsiteX6346" fmla="*/ 863860 w 10032639"/>
                <a:gd name="connsiteY6346" fmla="*/ 348172 h 2801577"/>
                <a:gd name="connsiteX6347" fmla="*/ 870699 w 10032639"/>
                <a:gd name="connsiteY6347" fmla="*/ 346372 h 2801577"/>
                <a:gd name="connsiteX6348" fmla="*/ 875739 w 10032639"/>
                <a:gd name="connsiteY6348" fmla="*/ 344572 h 2801577"/>
                <a:gd name="connsiteX6349" fmla="*/ 880778 w 10032639"/>
                <a:gd name="connsiteY6349" fmla="*/ 342771 h 2801577"/>
                <a:gd name="connsiteX6350" fmla="*/ 893016 w 10032639"/>
                <a:gd name="connsiteY6350" fmla="*/ 340971 h 2801577"/>
                <a:gd name="connsiteX6351" fmla="*/ 898055 w 10032639"/>
                <a:gd name="connsiteY6351" fmla="*/ 329089 h 2801577"/>
                <a:gd name="connsiteX6352" fmla="*/ 906694 w 10032639"/>
                <a:gd name="connsiteY6352" fmla="*/ 320448 h 2801577"/>
                <a:gd name="connsiteX6353" fmla="*/ 917132 w 10032639"/>
                <a:gd name="connsiteY6353" fmla="*/ 311807 h 2801577"/>
                <a:gd name="connsiteX6354" fmla="*/ 927570 w 10032639"/>
                <a:gd name="connsiteY6354" fmla="*/ 304966 h 2801577"/>
                <a:gd name="connsiteX6355" fmla="*/ 941608 w 10032639"/>
                <a:gd name="connsiteY6355" fmla="*/ 299565 h 2801577"/>
                <a:gd name="connsiteX6356" fmla="*/ 957085 w 10032639"/>
                <a:gd name="connsiteY6356" fmla="*/ 292724 h 2801577"/>
                <a:gd name="connsiteX6357" fmla="*/ 972563 w 10032639"/>
                <a:gd name="connsiteY6357" fmla="*/ 287683 h 2801577"/>
                <a:gd name="connsiteX6358" fmla="*/ 976162 w 10032639"/>
                <a:gd name="connsiteY6358" fmla="*/ 279042 h 2801577"/>
                <a:gd name="connsiteX6359" fmla="*/ 981561 w 10032639"/>
                <a:gd name="connsiteY6359" fmla="*/ 270400 h 2801577"/>
                <a:gd name="connsiteX6360" fmla="*/ 988400 w 10032639"/>
                <a:gd name="connsiteY6360" fmla="*/ 263199 h 2801577"/>
                <a:gd name="connsiteX6361" fmla="*/ 995239 w 10032639"/>
                <a:gd name="connsiteY6361" fmla="*/ 259959 h 2801577"/>
                <a:gd name="connsiteX6362" fmla="*/ 1000279 w 10032639"/>
                <a:gd name="connsiteY6362" fmla="*/ 258159 h 2801577"/>
                <a:gd name="connsiteX6363" fmla="*/ 1005678 w 10032639"/>
                <a:gd name="connsiteY6363" fmla="*/ 258159 h 2801577"/>
                <a:gd name="connsiteX6364" fmla="*/ 1007477 w 10032639"/>
                <a:gd name="connsiteY6364" fmla="*/ 258159 h 2801577"/>
                <a:gd name="connsiteX6365" fmla="*/ 1012516 w 10032639"/>
                <a:gd name="connsiteY6365" fmla="*/ 252758 h 2801577"/>
                <a:gd name="connsiteX6366" fmla="*/ 1017556 w 10032639"/>
                <a:gd name="connsiteY6366" fmla="*/ 249517 h 2801577"/>
                <a:gd name="connsiteX6367" fmla="*/ 1074786 w 10032639"/>
                <a:gd name="connsiteY6367" fmla="*/ 213152 h 2801577"/>
                <a:gd name="connsiteX6368" fmla="*/ 1100702 w 10032639"/>
                <a:gd name="connsiteY6368" fmla="*/ 194069 h 2801577"/>
                <a:gd name="connsiteX6369" fmla="*/ 1125178 w 10032639"/>
                <a:gd name="connsiteY6369" fmla="*/ 174986 h 2801577"/>
                <a:gd name="connsiteX6370" fmla="*/ 1149294 w 10032639"/>
                <a:gd name="connsiteY6370" fmla="*/ 157704 h 2801577"/>
                <a:gd name="connsiteX6371" fmla="*/ 1175210 w 10032639"/>
                <a:gd name="connsiteY6371" fmla="*/ 142221 h 2801577"/>
                <a:gd name="connsiteX6372" fmla="*/ 693968 w 10032639"/>
                <a:gd name="connsiteY6372" fmla="*/ 142221 h 2801577"/>
                <a:gd name="connsiteX6373" fmla="*/ 451727 w 10032639"/>
                <a:gd name="connsiteY6373" fmla="*/ 318648 h 2801577"/>
                <a:gd name="connsiteX6374" fmla="*/ 396296 w 10032639"/>
                <a:gd name="connsiteY6374" fmla="*/ 360054 h 2801577"/>
                <a:gd name="connsiteX6375" fmla="*/ 345904 w 10032639"/>
                <a:gd name="connsiteY6375" fmla="*/ 401820 h 2801577"/>
                <a:gd name="connsiteX6376" fmla="*/ 295872 w 10032639"/>
                <a:gd name="connsiteY6376" fmla="*/ 443226 h 2801577"/>
                <a:gd name="connsiteX6377" fmla="*/ 249080 w 10032639"/>
                <a:gd name="connsiteY6377" fmla="*/ 483192 h 2801577"/>
                <a:gd name="connsiteX6378" fmla="*/ 275355 w 10032639"/>
                <a:gd name="connsiteY6378" fmla="*/ 481392 h 2801577"/>
                <a:gd name="connsiteX6379" fmla="*/ 289033 w 10032639"/>
                <a:gd name="connsiteY6379" fmla="*/ 479592 h 2801577"/>
                <a:gd name="connsiteX6380" fmla="*/ 306310 w 10032639"/>
                <a:gd name="connsiteY6380" fmla="*/ 475991 h 2801577"/>
                <a:gd name="connsiteX6381" fmla="*/ 316749 w 10032639"/>
                <a:gd name="connsiteY6381" fmla="*/ 458709 h 2801577"/>
                <a:gd name="connsiteX6382" fmla="*/ 330426 w 10032639"/>
                <a:gd name="connsiteY6382" fmla="*/ 443226 h 2801577"/>
                <a:gd name="connsiteX6383" fmla="*/ 347704 w 10032639"/>
                <a:gd name="connsiteY6383" fmla="*/ 427744 h 2801577"/>
                <a:gd name="connsiteX6384" fmla="*/ 368580 w 10032639"/>
                <a:gd name="connsiteY6384" fmla="*/ 412262 h 2801577"/>
                <a:gd name="connsiteX6385" fmla="*/ 385857 w 10032639"/>
                <a:gd name="connsiteY6385" fmla="*/ 401820 h 2801577"/>
                <a:gd name="connsiteX6386" fmla="*/ 401695 w 10032639"/>
                <a:gd name="connsiteY6386" fmla="*/ 388138 h 2801577"/>
                <a:gd name="connsiteX6387" fmla="*/ 415373 w 10032639"/>
                <a:gd name="connsiteY6387" fmla="*/ 372296 h 2801577"/>
                <a:gd name="connsiteX6388" fmla="*/ 429410 w 10032639"/>
                <a:gd name="connsiteY6388" fmla="*/ 355013 h 2801577"/>
                <a:gd name="connsiteX6389" fmla="*/ 432650 w 10032639"/>
                <a:gd name="connsiteY6389" fmla="*/ 351413 h 2801577"/>
                <a:gd name="connsiteX6390" fmla="*/ 436249 w 10032639"/>
                <a:gd name="connsiteY6390" fmla="*/ 349612 h 2801577"/>
                <a:gd name="connsiteX6391" fmla="*/ 467204 w 10032639"/>
                <a:gd name="connsiteY6391" fmla="*/ 334130 h 2801577"/>
                <a:gd name="connsiteX6392" fmla="*/ 494920 w 10032639"/>
                <a:gd name="connsiteY6392" fmla="*/ 316847 h 2801577"/>
                <a:gd name="connsiteX6393" fmla="*/ 520836 w 10032639"/>
                <a:gd name="connsiteY6393" fmla="*/ 297765 h 2801577"/>
                <a:gd name="connsiteX6394" fmla="*/ 541712 w 10032639"/>
                <a:gd name="connsiteY6394" fmla="*/ 277241 h 2801577"/>
                <a:gd name="connsiteX6395" fmla="*/ 566188 w 10032639"/>
                <a:gd name="connsiteY6395" fmla="*/ 256358 h 2801577"/>
                <a:gd name="connsiteX6396" fmla="*/ 590305 w 10032639"/>
                <a:gd name="connsiteY6396" fmla="*/ 237276 h 2801577"/>
                <a:gd name="connsiteX6397" fmla="*/ 617660 w 10032639"/>
                <a:gd name="connsiteY6397" fmla="*/ 223233 h 2801577"/>
                <a:gd name="connsiteX6398" fmla="*/ 645376 w 10032639"/>
                <a:gd name="connsiteY6398" fmla="*/ 213152 h 2801577"/>
                <a:gd name="connsiteX6399" fmla="*/ 652574 w 10032639"/>
                <a:gd name="connsiteY6399" fmla="*/ 200910 h 2801577"/>
                <a:gd name="connsiteX6400" fmla="*/ 668052 w 10032639"/>
                <a:gd name="connsiteY6400" fmla="*/ 181827 h 2801577"/>
                <a:gd name="connsiteX6401" fmla="*/ 674891 w 10032639"/>
                <a:gd name="connsiteY6401" fmla="*/ 174986 h 2801577"/>
                <a:gd name="connsiteX6402" fmla="*/ 682090 w 10032639"/>
                <a:gd name="connsiteY6402" fmla="*/ 168145 h 2801577"/>
                <a:gd name="connsiteX6403" fmla="*/ 690728 w 10032639"/>
                <a:gd name="connsiteY6403" fmla="*/ 164545 h 2801577"/>
                <a:gd name="connsiteX6404" fmla="*/ 699367 w 10032639"/>
                <a:gd name="connsiteY6404" fmla="*/ 162744 h 2801577"/>
                <a:gd name="connsiteX6405" fmla="*/ 706206 w 10032639"/>
                <a:gd name="connsiteY6405" fmla="*/ 161304 h 2801577"/>
                <a:gd name="connsiteX6406" fmla="*/ 709805 w 10032639"/>
                <a:gd name="connsiteY6406" fmla="*/ 152663 h 2801577"/>
                <a:gd name="connsiteX6407" fmla="*/ 714844 w 10032639"/>
                <a:gd name="connsiteY6407" fmla="*/ 147262 h 2801577"/>
                <a:gd name="connsiteX6408" fmla="*/ 422212 w 10032639"/>
                <a:gd name="connsiteY6408" fmla="*/ 142221 h 2801577"/>
                <a:gd name="connsiteX6409" fmla="*/ 387657 w 10032639"/>
                <a:gd name="connsiteY6409" fmla="*/ 180027 h 2801577"/>
                <a:gd name="connsiteX6410" fmla="*/ 351303 w 10032639"/>
                <a:gd name="connsiteY6410" fmla="*/ 216392 h 2801577"/>
                <a:gd name="connsiteX6411" fmla="*/ 314949 w 10032639"/>
                <a:gd name="connsiteY6411" fmla="*/ 252758 h 2801577"/>
                <a:gd name="connsiteX6412" fmla="*/ 276795 w 10032639"/>
                <a:gd name="connsiteY6412" fmla="*/ 287683 h 2801577"/>
                <a:gd name="connsiteX6413" fmla="*/ 200847 w 10032639"/>
                <a:gd name="connsiteY6413" fmla="*/ 355013 h 2801577"/>
                <a:gd name="connsiteX6414" fmla="*/ 128139 w 10032639"/>
                <a:gd name="connsiteY6414" fmla="*/ 417302 h 2801577"/>
                <a:gd name="connsiteX6415" fmla="*/ 128139 w 10032639"/>
                <a:gd name="connsiteY6415" fmla="*/ 420903 h 2801577"/>
                <a:gd name="connsiteX6416" fmla="*/ 128139 w 10032639"/>
                <a:gd name="connsiteY6416" fmla="*/ 431344 h 2801577"/>
                <a:gd name="connsiteX6417" fmla="*/ 141817 w 10032639"/>
                <a:gd name="connsiteY6417" fmla="*/ 419103 h 2801577"/>
                <a:gd name="connsiteX6418" fmla="*/ 159454 w 10032639"/>
                <a:gd name="connsiteY6418" fmla="*/ 408661 h 2801577"/>
                <a:gd name="connsiteX6419" fmla="*/ 183570 w 10032639"/>
                <a:gd name="connsiteY6419" fmla="*/ 396779 h 2801577"/>
                <a:gd name="connsiteX6420" fmla="*/ 205886 w 10032639"/>
                <a:gd name="connsiteY6420" fmla="*/ 386338 h 2801577"/>
                <a:gd name="connsiteX6421" fmla="*/ 204087 w 10032639"/>
                <a:gd name="connsiteY6421" fmla="*/ 380937 h 2801577"/>
                <a:gd name="connsiteX6422" fmla="*/ 204087 w 10032639"/>
                <a:gd name="connsiteY6422" fmla="*/ 375896 h 2801577"/>
                <a:gd name="connsiteX6423" fmla="*/ 207686 w 10032639"/>
                <a:gd name="connsiteY6423" fmla="*/ 365455 h 2801577"/>
                <a:gd name="connsiteX6424" fmla="*/ 209486 w 10032639"/>
                <a:gd name="connsiteY6424" fmla="*/ 358614 h 2801577"/>
                <a:gd name="connsiteX6425" fmla="*/ 212725 w 10032639"/>
                <a:gd name="connsiteY6425" fmla="*/ 351413 h 2801577"/>
                <a:gd name="connsiteX6426" fmla="*/ 219564 w 10032639"/>
                <a:gd name="connsiteY6426" fmla="*/ 349612 h 2801577"/>
                <a:gd name="connsiteX6427" fmla="*/ 235402 w 10032639"/>
                <a:gd name="connsiteY6427" fmla="*/ 342771 h 2801577"/>
                <a:gd name="connsiteX6428" fmla="*/ 249080 w 10032639"/>
                <a:gd name="connsiteY6428" fmla="*/ 334130 h 2801577"/>
                <a:gd name="connsiteX6429" fmla="*/ 261318 w 10032639"/>
                <a:gd name="connsiteY6429" fmla="*/ 323688 h 2801577"/>
                <a:gd name="connsiteX6430" fmla="*/ 273555 w 10032639"/>
                <a:gd name="connsiteY6430" fmla="*/ 310006 h 2801577"/>
                <a:gd name="connsiteX6431" fmla="*/ 287233 w 10032639"/>
                <a:gd name="connsiteY6431" fmla="*/ 290924 h 2801577"/>
                <a:gd name="connsiteX6432" fmla="*/ 303071 w 10032639"/>
                <a:gd name="connsiteY6432" fmla="*/ 275441 h 2801577"/>
                <a:gd name="connsiteX6433" fmla="*/ 320348 w 10032639"/>
                <a:gd name="connsiteY6433" fmla="*/ 263199 h 2801577"/>
                <a:gd name="connsiteX6434" fmla="*/ 340865 w 10032639"/>
                <a:gd name="connsiteY6434" fmla="*/ 251318 h 2801577"/>
                <a:gd name="connsiteX6435" fmla="*/ 361741 w 10032639"/>
                <a:gd name="connsiteY6435" fmla="*/ 225034 h 2801577"/>
                <a:gd name="connsiteX6436" fmla="*/ 398096 w 10032639"/>
                <a:gd name="connsiteY6436" fmla="*/ 188668 h 2801577"/>
                <a:gd name="connsiteX6437" fmla="*/ 417172 w 10032639"/>
                <a:gd name="connsiteY6437" fmla="*/ 168145 h 2801577"/>
                <a:gd name="connsiteX6438" fmla="*/ 443088 w 10032639"/>
                <a:gd name="connsiteY6438" fmla="*/ 142221 h 2801577"/>
                <a:gd name="connsiteX6439" fmla="*/ 573027 w 10032639"/>
                <a:gd name="connsiteY6439" fmla="*/ 140421 h 2801577"/>
                <a:gd name="connsiteX6440" fmla="*/ 562589 w 10032639"/>
                <a:gd name="connsiteY6440" fmla="*/ 142221 h 2801577"/>
                <a:gd name="connsiteX6441" fmla="*/ 553950 w 10032639"/>
                <a:gd name="connsiteY6441" fmla="*/ 145462 h 2801577"/>
                <a:gd name="connsiteX6442" fmla="*/ 547111 w 10032639"/>
                <a:gd name="connsiteY6442" fmla="*/ 149062 h 2801577"/>
                <a:gd name="connsiteX6443" fmla="*/ 541712 w 10032639"/>
                <a:gd name="connsiteY6443" fmla="*/ 154103 h 2801577"/>
                <a:gd name="connsiteX6444" fmla="*/ 524435 w 10032639"/>
                <a:gd name="connsiteY6444" fmla="*/ 176787 h 2801577"/>
                <a:gd name="connsiteX6445" fmla="*/ 505358 w 10032639"/>
                <a:gd name="connsiteY6445" fmla="*/ 194069 h 2801577"/>
                <a:gd name="connsiteX6446" fmla="*/ 517596 w 10032639"/>
                <a:gd name="connsiteY6446" fmla="*/ 188668 h 2801577"/>
                <a:gd name="connsiteX6447" fmla="*/ 529474 w 10032639"/>
                <a:gd name="connsiteY6447" fmla="*/ 181827 h 2801577"/>
                <a:gd name="connsiteX6448" fmla="*/ 538113 w 10032639"/>
                <a:gd name="connsiteY6448" fmla="*/ 176787 h 2801577"/>
                <a:gd name="connsiteX6449" fmla="*/ 547111 w 10032639"/>
                <a:gd name="connsiteY6449" fmla="*/ 169585 h 2801577"/>
                <a:gd name="connsiteX6450" fmla="*/ 567628 w 10032639"/>
                <a:gd name="connsiteY6450" fmla="*/ 145462 h 2801577"/>
                <a:gd name="connsiteX6451" fmla="*/ 9549793 w 10032639"/>
                <a:gd name="connsiteY6451" fmla="*/ 139878 h 2801577"/>
                <a:gd name="connsiteX6452" fmla="*/ 9513426 w 10032639"/>
                <a:gd name="connsiteY6452" fmla="*/ 181289 h 2801577"/>
                <a:gd name="connsiteX6453" fmla="*/ 9523868 w 10032639"/>
                <a:gd name="connsiteY6453" fmla="*/ 179489 h 2801577"/>
                <a:gd name="connsiteX6454" fmla="*/ 9530709 w 10032639"/>
                <a:gd name="connsiteY6454" fmla="*/ 169046 h 2801577"/>
                <a:gd name="connsiteX6455" fmla="*/ 9537551 w 10032639"/>
                <a:gd name="connsiteY6455" fmla="*/ 158963 h 2801577"/>
                <a:gd name="connsiteX6456" fmla="*/ 9544392 w 10032639"/>
                <a:gd name="connsiteY6456" fmla="*/ 148520 h 2801577"/>
                <a:gd name="connsiteX6457" fmla="*/ 9135719 w 10032639"/>
                <a:gd name="connsiteY6457" fmla="*/ 139878 h 2801577"/>
                <a:gd name="connsiteX6458" fmla="*/ 9113395 w 10032639"/>
                <a:gd name="connsiteY6458" fmla="*/ 164004 h 2801577"/>
                <a:gd name="connsiteX6459" fmla="*/ 9090711 w 10032639"/>
                <a:gd name="connsiteY6459" fmla="*/ 188131 h 2801577"/>
                <a:gd name="connsiteX6460" fmla="*/ 9051104 w 10032639"/>
                <a:gd name="connsiteY6460" fmla="*/ 228103 h 2801577"/>
                <a:gd name="connsiteX6461" fmla="*/ 9011137 w 10032639"/>
                <a:gd name="connsiteY6461" fmla="*/ 271315 h 2801577"/>
                <a:gd name="connsiteX6462" fmla="*/ 8926162 w 10032639"/>
                <a:gd name="connsiteY6462" fmla="*/ 369983 h 2801577"/>
                <a:gd name="connsiteX6463" fmla="*/ 8853789 w 10032639"/>
                <a:gd name="connsiteY6463" fmla="*/ 453167 h 2801577"/>
                <a:gd name="connsiteX6464" fmla="*/ 8876113 w 10032639"/>
                <a:gd name="connsiteY6464" fmla="*/ 442724 h 2801577"/>
                <a:gd name="connsiteX6465" fmla="*/ 8895196 w 10032639"/>
                <a:gd name="connsiteY6465" fmla="*/ 427240 h 2801577"/>
                <a:gd name="connsiteX6466" fmla="*/ 8910679 w 10032639"/>
                <a:gd name="connsiteY6466" fmla="*/ 411755 h 2801577"/>
                <a:gd name="connsiteX6467" fmla="*/ 8924721 w 10032639"/>
                <a:gd name="connsiteY6467" fmla="*/ 392670 h 2801577"/>
                <a:gd name="connsiteX6468" fmla="*/ 8943805 w 10032639"/>
                <a:gd name="connsiteY6468" fmla="*/ 369983 h 2801577"/>
                <a:gd name="connsiteX6469" fmla="*/ 8962888 w 10032639"/>
                <a:gd name="connsiteY6469" fmla="*/ 352699 h 2801577"/>
                <a:gd name="connsiteX6470" fmla="*/ 8983412 w 10032639"/>
                <a:gd name="connsiteY6470" fmla="*/ 337214 h 2801577"/>
                <a:gd name="connsiteX6471" fmla="*/ 9007536 w 10032639"/>
                <a:gd name="connsiteY6471" fmla="*/ 326771 h 2801577"/>
                <a:gd name="connsiteX6472" fmla="*/ 9014737 w 10032639"/>
                <a:gd name="connsiteY6472" fmla="*/ 313087 h 2801577"/>
                <a:gd name="connsiteX6473" fmla="*/ 9023379 w 10032639"/>
                <a:gd name="connsiteY6473" fmla="*/ 300844 h 2801577"/>
                <a:gd name="connsiteX6474" fmla="*/ 9032021 w 10032639"/>
                <a:gd name="connsiteY6474" fmla="*/ 290401 h 2801577"/>
                <a:gd name="connsiteX6475" fmla="*/ 9043903 w 10032639"/>
                <a:gd name="connsiteY6475" fmla="*/ 279958 h 2801577"/>
                <a:gd name="connsiteX6476" fmla="*/ 9059745 w 10032639"/>
                <a:gd name="connsiteY6476" fmla="*/ 268074 h 2801577"/>
                <a:gd name="connsiteX6477" fmla="*/ 9077029 w 10032639"/>
                <a:gd name="connsiteY6477" fmla="*/ 250789 h 2801577"/>
                <a:gd name="connsiteX6478" fmla="*/ 9083870 w 10032639"/>
                <a:gd name="connsiteY6478" fmla="*/ 243587 h 2801577"/>
                <a:gd name="connsiteX6479" fmla="*/ 9089271 w 10032639"/>
                <a:gd name="connsiteY6479" fmla="*/ 233144 h 2801577"/>
                <a:gd name="connsiteX6480" fmla="*/ 9101153 w 10032639"/>
                <a:gd name="connsiteY6480" fmla="*/ 212618 h 2801577"/>
                <a:gd name="connsiteX6481" fmla="*/ 9104753 w 10032639"/>
                <a:gd name="connsiteY6481" fmla="*/ 202175 h 2801577"/>
                <a:gd name="connsiteX6482" fmla="*/ 9113395 w 10032639"/>
                <a:gd name="connsiteY6482" fmla="*/ 191732 h 2801577"/>
                <a:gd name="connsiteX6483" fmla="*/ 9123837 w 10032639"/>
                <a:gd name="connsiteY6483" fmla="*/ 183090 h 2801577"/>
                <a:gd name="connsiteX6484" fmla="*/ 9135719 w 10032639"/>
                <a:gd name="connsiteY6484" fmla="*/ 174447 h 2801577"/>
                <a:gd name="connsiteX6485" fmla="*/ 9134279 w 10032639"/>
                <a:gd name="connsiteY6485" fmla="*/ 157163 h 2801577"/>
                <a:gd name="connsiteX6486" fmla="*/ 9650251 w 10032639"/>
                <a:gd name="connsiteY6486" fmla="*/ 125834 h 2801577"/>
                <a:gd name="connsiteX6487" fmla="*/ 9650251 w 10032639"/>
                <a:gd name="connsiteY6487" fmla="*/ 129435 h 2801577"/>
                <a:gd name="connsiteX6488" fmla="*/ 9651691 w 10032639"/>
                <a:gd name="connsiteY6488" fmla="*/ 125834 h 2801577"/>
                <a:gd name="connsiteX6489" fmla="*/ 9329794 w 10032639"/>
                <a:gd name="connsiteY6489" fmla="*/ 89463 h 2801577"/>
                <a:gd name="connsiteX6490" fmla="*/ 9279385 w 10032639"/>
                <a:gd name="connsiteY6490" fmla="*/ 139878 h 2801577"/>
                <a:gd name="connsiteX6491" fmla="*/ 9222494 w 10032639"/>
                <a:gd name="connsiteY6491" fmla="*/ 198574 h 2801577"/>
                <a:gd name="connsiteX6492" fmla="*/ 9135719 w 10032639"/>
                <a:gd name="connsiteY6492" fmla="*/ 285359 h 2801577"/>
                <a:gd name="connsiteX6493" fmla="*/ 9090711 w 10032639"/>
                <a:gd name="connsiteY6493" fmla="*/ 331813 h 2801577"/>
                <a:gd name="connsiteX6494" fmla="*/ 9047503 w 10032639"/>
                <a:gd name="connsiteY6494" fmla="*/ 378626 h 2801577"/>
                <a:gd name="connsiteX6495" fmla="*/ 9035261 w 10032639"/>
                <a:gd name="connsiteY6495" fmla="*/ 390869 h 2801577"/>
                <a:gd name="connsiteX6496" fmla="*/ 9017978 w 10032639"/>
                <a:gd name="connsiteY6496" fmla="*/ 404914 h 2801577"/>
                <a:gd name="connsiteX6497" fmla="*/ 8983412 w 10032639"/>
                <a:gd name="connsiteY6497" fmla="*/ 439483 h 2801577"/>
                <a:gd name="connsiteX6498" fmla="*/ 8967929 w 10032639"/>
                <a:gd name="connsiteY6498" fmla="*/ 458209 h 2801577"/>
                <a:gd name="connsiteX6499" fmla="*/ 8954247 w 10032639"/>
                <a:gd name="connsiteY6499" fmla="*/ 472253 h 2801577"/>
                <a:gd name="connsiteX6500" fmla="*/ 8942004 w 10032639"/>
                <a:gd name="connsiteY6500" fmla="*/ 489538 h 2801577"/>
                <a:gd name="connsiteX6501" fmla="*/ 8938404 w 10032639"/>
                <a:gd name="connsiteY6501" fmla="*/ 496380 h 2801577"/>
                <a:gd name="connsiteX6502" fmla="*/ 8936603 w 10032639"/>
                <a:gd name="connsiteY6502" fmla="*/ 505022 h 2801577"/>
                <a:gd name="connsiteX6503" fmla="*/ 8938404 w 10032639"/>
                <a:gd name="connsiteY6503" fmla="*/ 515465 h 2801577"/>
                <a:gd name="connsiteX6504" fmla="*/ 8940204 w 10032639"/>
                <a:gd name="connsiteY6504" fmla="*/ 519066 h 2801577"/>
                <a:gd name="connsiteX6505" fmla="*/ 8962888 w 10032639"/>
                <a:gd name="connsiteY6505" fmla="*/ 498180 h 2801577"/>
                <a:gd name="connsiteX6506" fmla="*/ 8980171 w 10032639"/>
                <a:gd name="connsiteY6506" fmla="*/ 485937 h 2801577"/>
                <a:gd name="connsiteX6507" fmla="*/ 8992053 w 10032639"/>
                <a:gd name="connsiteY6507" fmla="*/ 475494 h 2801577"/>
                <a:gd name="connsiteX6508" fmla="*/ 9000695 w 10032639"/>
                <a:gd name="connsiteY6508" fmla="*/ 461810 h 2801577"/>
                <a:gd name="connsiteX6509" fmla="*/ 9011137 w 10032639"/>
                <a:gd name="connsiteY6509" fmla="*/ 448126 h 2801577"/>
                <a:gd name="connsiteX6510" fmla="*/ 9017978 w 10032639"/>
                <a:gd name="connsiteY6510" fmla="*/ 432281 h 2801577"/>
                <a:gd name="connsiteX6511" fmla="*/ 9021579 w 10032639"/>
                <a:gd name="connsiteY6511" fmla="*/ 425439 h 2801577"/>
                <a:gd name="connsiteX6512" fmla="*/ 9030220 w 10032639"/>
                <a:gd name="connsiteY6512" fmla="*/ 425439 h 2801577"/>
                <a:gd name="connsiteX6513" fmla="*/ 9033461 w 10032639"/>
                <a:gd name="connsiteY6513" fmla="*/ 422198 h 2801577"/>
                <a:gd name="connsiteX6514" fmla="*/ 9040662 w 10032639"/>
                <a:gd name="connsiteY6514" fmla="*/ 422198 h 2801577"/>
                <a:gd name="connsiteX6515" fmla="*/ 9045703 w 10032639"/>
                <a:gd name="connsiteY6515" fmla="*/ 408154 h 2801577"/>
                <a:gd name="connsiteX6516" fmla="*/ 9054345 w 10032639"/>
                <a:gd name="connsiteY6516" fmla="*/ 396271 h 2801577"/>
                <a:gd name="connsiteX6517" fmla="*/ 9062986 w 10032639"/>
                <a:gd name="connsiteY6517" fmla="*/ 385828 h 2801577"/>
                <a:gd name="connsiteX6518" fmla="*/ 9075228 w 10032639"/>
                <a:gd name="connsiteY6518" fmla="*/ 378626 h 2801577"/>
                <a:gd name="connsiteX6519" fmla="*/ 9085670 w 10032639"/>
                <a:gd name="connsiteY6519" fmla="*/ 371784 h 2801577"/>
                <a:gd name="connsiteX6520" fmla="*/ 9090711 w 10032639"/>
                <a:gd name="connsiteY6520" fmla="*/ 363142 h 2801577"/>
                <a:gd name="connsiteX6521" fmla="*/ 9089271 w 10032639"/>
                <a:gd name="connsiteY6521" fmla="*/ 359541 h 2801577"/>
                <a:gd name="connsiteX6522" fmla="*/ 9089271 w 10032639"/>
                <a:gd name="connsiteY6522" fmla="*/ 356300 h 2801577"/>
                <a:gd name="connsiteX6523" fmla="*/ 9089271 w 10032639"/>
                <a:gd name="connsiteY6523" fmla="*/ 350898 h 2801577"/>
                <a:gd name="connsiteX6524" fmla="*/ 9092511 w 10032639"/>
                <a:gd name="connsiteY6524" fmla="*/ 347657 h 2801577"/>
                <a:gd name="connsiteX6525" fmla="*/ 9097912 w 10032639"/>
                <a:gd name="connsiteY6525" fmla="*/ 340455 h 2801577"/>
                <a:gd name="connsiteX6526" fmla="*/ 9101153 w 10032639"/>
                <a:gd name="connsiteY6526" fmla="*/ 339015 h 2801577"/>
                <a:gd name="connsiteX6527" fmla="*/ 9113395 w 10032639"/>
                <a:gd name="connsiteY6527" fmla="*/ 331813 h 2801577"/>
                <a:gd name="connsiteX6528" fmla="*/ 9125637 w 10032639"/>
                <a:gd name="connsiteY6528" fmla="*/ 324971 h 2801577"/>
                <a:gd name="connsiteX6529" fmla="*/ 9128878 w 10032639"/>
                <a:gd name="connsiteY6529" fmla="*/ 321370 h 2801577"/>
                <a:gd name="connsiteX6530" fmla="*/ 9132478 w 10032639"/>
                <a:gd name="connsiteY6530" fmla="*/ 314528 h 2801577"/>
                <a:gd name="connsiteX6531" fmla="*/ 9135719 w 10032639"/>
                <a:gd name="connsiteY6531" fmla="*/ 299043 h 2801577"/>
                <a:gd name="connsiteX6532" fmla="*/ 9137519 w 10032639"/>
                <a:gd name="connsiteY6532" fmla="*/ 292201 h 2801577"/>
                <a:gd name="connsiteX6533" fmla="*/ 9144361 w 10032639"/>
                <a:gd name="connsiteY6533" fmla="*/ 290401 h 2801577"/>
                <a:gd name="connsiteX6534" fmla="*/ 9158403 w 10032639"/>
                <a:gd name="connsiteY6534" fmla="*/ 285359 h 2801577"/>
                <a:gd name="connsiteX6535" fmla="*/ 9165244 w 10032639"/>
                <a:gd name="connsiteY6535" fmla="*/ 281758 h 2801577"/>
                <a:gd name="connsiteX6536" fmla="*/ 9168485 w 10032639"/>
                <a:gd name="connsiteY6536" fmla="*/ 278517 h 2801577"/>
                <a:gd name="connsiteX6537" fmla="*/ 9184328 w 10032639"/>
                <a:gd name="connsiteY6537" fmla="*/ 255831 h 2801577"/>
                <a:gd name="connsiteX6538" fmla="*/ 9186128 w 10032639"/>
                <a:gd name="connsiteY6538" fmla="*/ 252230 h 2801577"/>
                <a:gd name="connsiteX6539" fmla="*/ 9196210 w 10032639"/>
                <a:gd name="connsiteY6539" fmla="*/ 238546 h 2801577"/>
                <a:gd name="connsiteX6540" fmla="*/ 9208452 w 10032639"/>
                <a:gd name="connsiteY6540" fmla="*/ 222701 h 2801577"/>
                <a:gd name="connsiteX6541" fmla="*/ 9215653 w 10032639"/>
                <a:gd name="connsiteY6541" fmla="*/ 215859 h 2801577"/>
                <a:gd name="connsiteX6542" fmla="*/ 9224295 w 10032639"/>
                <a:gd name="connsiteY6542" fmla="*/ 210818 h 2801577"/>
                <a:gd name="connsiteX6543" fmla="*/ 9231136 w 10032639"/>
                <a:gd name="connsiteY6543" fmla="*/ 207217 h 2801577"/>
                <a:gd name="connsiteX6544" fmla="*/ 9239777 w 10032639"/>
                <a:gd name="connsiteY6544" fmla="*/ 203616 h 2801577"/>
                <a:gd name="connsiteX6545" fmla="*/ 9263902 w 10032639"/>
                <a:gd name="connsiteY6545" fmla="*/ 170846 h 2801577"/>
                <a:gd name="connsiteX6546" fmla="*/ 9295227 w 10032639"/>
                <a:gd name="connsiteY6546" fmla="*/ 133036 h 2801577"/>
                <a:gd name="connsiteX6547" fmla="*/ 9231136 w 10032639"/>
                <a:gd name="connsiteY6547" fmla="*/ 44450 h 2801577"/>
                <a:gd name="connsiteX6548" fmla="*/ 9265702 w 10032639"/>
                <a:gd name="connsiteY6548" fmla="*/ 44450 h 2801577"/>
                <a:gd name="connsiteX6549" fmla="*/ 9302069 w 10032639"/>
                <a:gd name="connsiteY6549" fmla="*/ 44450 h 2801577"/>
                <a:gd name="connsiteX6550" fmla="*/ 9336635 w 10032639"/>
                <a:gd name="connsiteY6550" fmla="*/ 46251 h 2801577"/>
                <a:gd name="connsiteX6551" fmla="*/ 9373001 w 10032639"/>
                <a:gd name="connsiteY6551" fmla="*/ 49852 h 2801577"/>
                <a:gd name="connsiteX6552" fmla="*/ 9409368 w 10032639"/>
                <a:gd name="connsiteY6552" fmla="*/ 53093 h 2801577"/>
                <a:gd name="connsiteX6553" fmla="*/ 9431692 w 10032639"/>
                <a:gd name="connsiteY6553" fmla="*/ 54893 h 2801577"/>
                <a:gd name="connsiteX6554" fmla="*/ 9454376 w 10032639"/>
                <a:gd name="connsiteY6554" fmla="*/ 56694 h 2801577"/>
                <a:gd name="connsiteX6555" fmla="*/ 9475259 w 10032639"/>
                <a:gd name="connsiteY6555" fmla="*/ 54893 h 2801577"/>
                <a:gd name="connsiteX6556" fmla="*/ 9497583 w 10032639"/>
                <a:gd name="connsiteY6556" fmla="*/ 53093 h 2801577"/>
                <a:gd name="connsiteX6557" fmla="*/ 9518467 w 10032639"/>
                <a:gd name="connsiteY6557" fmla="*/ 51292 h 2801577"/>
                <a:gd name="connsiteX6558" fmla="*/ 9542591 w 10032639"/>
                <a:gd name="connsiteY6558" fmla="*/ 49852 h 2801577"/>
                <a:gd name="connsiteX6559" fmla="*/ 9585799 w 10032639"/>
                <a:gd name="connsiteY6559" fmla="*/ 46251 h 2801577"/>
                <a:gd name="connsiteX6560" fmla="*/ 9631167 w 10032639"/>
                <a:gd name="connsiteY6560" fmla="*/ 46251 h 2801577"/>
                <a:gd name="connsiteX6561" fmla="*/ 9651691 w 10032639"/>
                <a:gd name="connsiteY6561" fmla="*/ 46251 h 2801577"/>
                <a:gd name="connsiteX6562" fmla="*/ 9674375 w 10032639"/>
                <a:gd name="connsiteY6562" fmla="*/ 49852 h 2801577"/>
                <a:gd name="connsiteX6563" fmla="*/ 9693458 w 10032639"/>
                <a:gd name="connsiteY6563" fmla="*/ 53093 h 2801577"/>
                <a:gd name="connsiteX6564" fmla="*/ 9712182 w 10032639"/>
                <a:gd name="connsiteY6564" fmla="*/ 58134 h 2801577"/>
                <a:gd name="connsiteX6565" fmla="*/ 9731265 w 10032639"/>
                <a:gd name="connsiteY6565" fmla="*/ 65336 h 2801577"/>
                <a:gd name="connsiteX6566" fmla="*/ 9753949 w 10032639"/>
                <a:gd name="connsiteY6566" fmla="*/ 73979 h 2801577"/>
                <a:gd name="connsiteX6567" fmla="*/ 9764391 w 10032639"/>
                <a:gd name="connsiteY6567" fmla="*/ 77220 h 2801577"/>
                <a:gd name="connsiteX6568" fmla="*/ 9764391 w 10032639"/>
                <a:gd name="connsiteY6568" fmla="*/ 87663 h 2801577"/>
                <a:gd name="connsiteX6569" fmla="*/ 9762591 w 10032639"/>
                <a:gd name="connsiteY6569" fmla="*/ 98106 h 2801577"/>
                <a:gd name="connsiteX6570" fmla="*/ 9760791 w 10032639"/>
                <a:gd name="connsiteY6570" fmla="*/ 108549 h 2801577"/>
                <a:gd name="connsiteX6571" fmla="*/ 9753949 w 10032639"/>
                <a:gd name="connsiteY6571" fmla="*/ 124393 h 2801577"/>
                <a:gd name="connsiteX6572" fmla="*/ 9748548 w 10032639"/>
                <a:gd name="connsiteY6572" fmla="*/ 134836 h 2801577"/>
                <a:gd name="connsiteX6573" fmla="*/ 9758990 w 10032639"/>
                <a:gd name="connsiteY6573" fmla="*/ 141678 h 2801577"/>
                <a:gd name="connsiteX6574" fmla="*/ 9762591 w 10032639"/>
                <a:gd name="connsiteY6574" fmla="*/ 144919 h 2801577"/>
                <a:gd name="connsiteX6575" fmla="*/ 9764391 w 10032639"/>
                <a:gd name="connsiteY6575" fmla="*/ 153562 h 2801577"/>
                <a:gd name="connsiteX6576" fmla="*/ 9766191 w 10032639"/>
                <a:gd name="connsiteY6576" fmla="*/ 160764 h 2801577"/>
                <a:gd name="connsiteX6577" fmla="*/ 9769432 w 10032639"/>
                <a:gd name="connsiteY6577" fmla="*/ 169046 h 2801577"/>
                <a:gd name="connsiteX6578" fmla="*/ 9771232 w 10032639"/>
                <a:gd name="connsiteY6578" fmla="*/ 176248 h 2801577"/>
                <a:gd name="connsiteX6579" fmla="*/ 9773033 w 10032639"/>
                <a:gd name="connsiteY6579" fmla="*/ 179489 h 2801577"/>
                <a:gd name="connsiteX6580" fmla="*/ 9774833 w 10032639"/>
                <a:gd name="connsiteY6580" fmla="*/ 183090 h 2801577"/>
                <a:gd name="connsiteX6581" fmla="*/ 9778073 w 10032639"/>
                <a:gd name="connsiteY6581" fmla="*/ 188131 h 2801577"/>
                <a:gd name="connsiteX6582" fmla="*/ 9781674 w 10032639"/>
                <a:gd name="connsiteY6582" fmla="*/ 189932 h 2801577"/>
                <a:gd name="connsiteX6583" fmla="*/ 9793916 w 10032639"/>
                <a:gd name="connsiteY6583" fmla="*/ 191732 h 2801577"/>
                <a:gd name="connsiteX6584" fmla="*/ 9809399 w 10032639"/>
                <a:gd name="connsiteY6584" fmla="*/ 191732 h 2801577"/>
                <a:gd name="connsiteX6585" fmla="*/ 9809399 w 10032639"/>
                <a:gd name="connsiteY6585" fmla="*/ 205416 h 2801577"/>
                <a:gd name="connsiteX6586" fmla="*/ 9809399 w 10032639"/>
                <a:gd name="connsiteY6586" fmla="*/ 219460 h 2801577"/>
                <a:gd name="connsiteX6587" fmla="*/ 9805799 w 10032639"/>
                <a:gd name="connsiteY6587" fmla="*/ 229903 h 2801577"/>
                <a:gd name="connsiteX6588" fmla="*/ 9802558 w 10032639"/>
                <a:gd name="connsiteY6588" fmla="*/ 241787 h 2801577"/>
                <a:gd name="connsiteX6589" fmla="*/ 9795717 w 10032639"/>
                <a:gd name="connsiteY6589" fmla="*/ 252230 h 2801577"/>
                <a:gd name="connsiteX6590" fmla="*/ 9785275 w 10032639"/>
                <a:gd name="connsiteY6590" fmla="*/ 268074 h 2801577"/>
                <a:gd name="connsiteX6591" fmla="*/ 9778073 w 10032639"/>
                <a:gd name="connsiteY6591" fmla="*/ 274916 h 2801577"/>
                <a:gd name="connsiteX6592" fmla="*/ 9771232 w 10032639"/>
                <a:gd name="connsiteY6592" fmla="*/ 281758 h 2801577"/>
                <a:gd name="connsiteX6593" fmla="*/ 9771232 w 10032639"/>
                <a:gd name="connsiteY6593" fmla="*/ 283559 h 2801577"/>
                <a:gd name="connsiteX6594" fmla="*/ 9776273 w 10032639"/>
                <a:gd name="connsiteY6594" fmla="*/ 442724 h 2801577"/>
                <a:gd name="connsiteX6595" fmla="*/ 9776273 w 10032639"/>
                <a:gd name="connsiteY6595" fmla="*/ 520867 h 2801577"/>
                <a:gd name="connsiteX6596" fmla="*/ 9774833 w 10032639"/>
                <a:gd name="connsiteY6596" fmla="*/ 596848 h 2801577"/>
                <a:gd name="connsiteX6597" fmla="*/ 9771232 w 10032639"/>
                <a:gd name="connsiteY6597" fmla="*/ 680032 h 2801577"/>
                <a:gd name="connsiteX6598" fmla="*/ 9767632 w 10032639"/>
                <a:gd name="connsiteY6598" fmla="*/ 761416 h 2801577"/>
                <a:gd name="connsiteX6599" fmla="*/ 9758990 w 10032639"/>
                <a:gd name="connsiteY6599" fmla="*/ 911939 h 2801577"/>
                <a:gd name="connsiteX6600" fmla="*/ 9757190 w 10032639"/>
                <a:gd name="connsiteY6600" fmla="*/ 941467 h 2801577"/>
                <a:gd name="connsiteX6601" fmla="*/ 9747108 w 10032639"/>
                <a:gd name="connsiteY6601" fmla="*/ 1078306 h 2801577"/>
                <a:gd name="connsiteX6602" fmla="*/ 9739907 w 10032639"/>
                <a:gd name="connsiteY6602" fmla="*/ 1213345 h 2801577"/>
                <a:gd name="connsiteX6603" fmla="*/ 9734866 w 10032639"/>
                <a:gd name="connsiteY6603" fmla="*/ 1294728 h 2801577"/>
                <a:gd name="connsiteX6604" fmla="*/ 9731265 w 10032639"/>
                <a:gd name="connsiteY6604" fmla="*/ 1371070 h 2801577"/>
                <a:gd name="connsiteX6605" fmla="*/ 9731265 w 10032639"/>
                <a:gd name="connsiteY6605" fmla="*/ 1442011 h 2801577"/>
                <a:gd name="connsiteX6606" fmla="*/ 9733065 w 10032639"/>
                <a:gd name="connsiteY6606" fmla="*/ 1507909 h 2801577"/>
                <a:gd name="connsiteX6607" fmla="*/ 9734866 w 10032639"/>
                <a:gd name="connsiteY6607" fmla="*/ 1518352 h 2801577"/>
                <a:gd name="connsiteX6608" fmla="*/ 9738106 w 10032639"/>
                <a:gd name="connsiteY6608" fmla="*/ 1528435 h 2801577"/>
                <a:gd name="connsiteX6609" fmla="*/ 9741707 w 10032639"/>
                <a:gd name="connsiteY6609" fmla="*/ 1538878 h 2801577"/>
                <a:gd name="connsiteX6610" fmla="*/ 9743507 w 10032639"/>
                <a:gd name="connsiteY6610" fmla="*/ 1547521 h 2801577"/>
                <a:gd name="connsiteX6611" fmla="*/ 9743507 w 10032639"/>
                <a:gd name="connsiteY6611" fmla="*/ 1564806 h 2801577"/>
                <a:gd name="connsiteX6612" fmla="*/ 9743507 w 10032639"/>
                <a:gd name="connsiteY6612" fmla="*/ 1587492 h 2801577"/>
                <a:gd name="connsiteX6613" fmla="*/ 9741707 w 10032639"/>
                <a:gd name="connsiteY6613" fmla="*/ 1599736 h 2801577"/>
                <a:gd name="connsiteX6614" fmla="*/ 9739907 w 10032639"/>
                <a:gd name="connsiteY6614" fmla="*/ 1615220 h 2801577"/>
                <a:gd name="connsiteX6615" fmla="*/ 9734866 w 10032639"/>
                <a:gd name="connsiteY6615" fmla="*/ 1641148 h 2801577"/>
                <a:gd name="connsiteX6616" fmla="*/ 9733065 w 10032639"/>
                <a:gd name="connsiteY6616" fmla="*/ 1654832 h 2801577"/>
                <a:gd name="connsiteX6617" fmla="*/ 9733065 w 10032639"/>
                <a:gd name="connsiteY6617" fmla="*/ 1668876 h 2801577"/>
                <a:gd name="connsiteX6618" fmla="*/ 9733065 w 10032639"/>
                <a:gd name="connsiteY6618" fmla="*/ 1679319 h 2801577"/>
                <a:gd name="connsiteX6619" fmla="*/ 9738106 w 10032639"/>
                <a:gd name="connsiteY6619" fmla="*/ 1687961 h 2801577"/>
                <a:gd name="connsiteX6620" fmla="*/ 9739907 w 10032639"/>
                <a:gd name="connsiteY6620" fmla="*/ 1696604 h 2801577"/>
                <a:gd name="connsiteX6621" fmla="*/ 9739907 w 10032639"/>
                <a:gd name="connsiteY6621" fmla="*/ 1707047 h 2801577"/>
                <a:gd name="connsiteX6622" fmla="*/ 9739907 w 10032639"/>
                <a:gd name="connsiteY6622" fmla="*/ 1722531 h 2801577"/>
                <a:gd name="connsiteX6623" fmla="*/ 9738106 w 10032639"/>
                <a:gd name="connsiteY6623" fmla="*/ 1736575 h 2801577"/>
                <a:gd name="connsiteX6624" fmla="*/ 9733065 w 10032639"/>
                <a:gd name="connsiteY6624" fmla="*/ 1765743 h 2801577"/>
                <a:gd name="connsiteX6625" fmla="*/ 9731265 w 10032639"/>
                <a:gd name="connsiteY6625" fmla="*/ 1771145 h 2801577"/>
                <a:gd name="connsiteX6626" fmla="*/ 9726224 w 10032639"/>
                <a:gd name="connsiteY6626" fmla="*/ 1783028 h 2801577"/>
                <a:gd name="connsiteX6627" fmla="*/ 9724424 w 10032639"/>
                <a:gd name="connsiteY6627" fmla="*/ 1795272 h 2801577"/>
                <a:gd name="connsiteX6628" fmla="*/ 9722624 w 10032639"/>
                <a:gd name="connsiteY6628" fmla="*/ 1807515 h 2801577"/>
                <a:gd name="connsiteX6629" fmla="*/ 9720823 w 10032639"/>
                <a:gd name="connsiteY6629" fmla="*/ 1817598 h 2801577"/>
                <a:gd name="connsiteX6630" fmla="*/ 9722624 w 10032639"/>
                <a:gd name="connsiteY6630" fmla="*/ 1833443 h 2801577"/>
                <a:gd name="connsiteX6631" fmla="*/ 9726224 w 10032639"/>
                <a:gd name="connsiteY6631" fmla="*/ 1840285 h 2801577"/>
                <a:gd name="connsiteX6632" fmla="*/ 9729465 w 10032639"/>
                <a:gd name="connsiteY6632" fmla="*/ 1847127 h 2801577"/>
                <a:gd name="connsiteX6633" fmla="*/ 9731265 w 10032639"/>
                <a:gd name="connsiteY6633" fmla="*/ 1852528 h 2801577"/>
                <a:gd name="connsiteX6634" fmla="*/ 9738106 w 10032639"/>
                <a:gd name="connsiteY6634" fmla="*/ 1871614 h 2801577"/>
                <a:gd name="connsiteX6635" fmla="*/ 9739907 w 10032639"/>
                <a:gd name="connsiteY6635" fmla="*/ 1883497 h 2801577"/>
                <a:gd name="connsiteX6636" fmla="*/ 9739907 w 10032639"/>
                <a:gd name="connsiteY6636" fmla="*/ 1895741 h 2801577"/>
                <a:gd name="connsiteX6637" fmla="*/ 9738106 w 10032639"/>
                <a:gd name="connsiteY6637" fmla="*/ 1916627 h 2801577"/>
                <a:gd name="connsiteX6638" fmla="*/ 9734866 w 10032639"/>
                <a:gd name="connsiteY6638" fmla="*/ 1937152 h 2801577"/>
                <a:gd name="connsiteX6639" fmla="*/ 9731265 w 10032639"/>
                <a:gd name="connsiteY6639" fmla="*/ 1958038 h 2801577"/>
                <a:gd name="connsiteX6640" fmla="*/ 9726224 w 10032639"/>
                <a:gd name="connsiteY6640" fmla="*/ 1977124 h 2801577"/>
                <a:gd name="connsiteX6641" fmla="*/ 9724424 w 10032639"/>
                <a:gd name="connsiteY6641" fmla="*/ 1994409 h 2801577"/>
                <a:gd name="connsiteX6642" fmla="*/ 9722624 w 10032639"/>
                <a:gd name="connsiteY6642" fmla="*/ 2020336 h 2801577"/>
                <a:gd name="connsiteX6643" fmla="*/ 9722624 w 10032639"/>
                <a:gd name="connsiteY6643" fmla="*/ 2048064 h 2801577"/>
                <a:gd name="connsiteX6644" fmla="*/ 9722624 w 10032639"/>
                <a:gd name="connsiteY6644" fmla="*/ 2073992 h 2801577"/>
                <a:gd name="connsiteX6645" fmla="*/ 9724424 w 10032639"/>
                <a:gd name="connsiteY6645" fmla="*/ 2099919 h 2801577"/>
                <a:gd name="connsiteX6646" fmla="*/ 9726224 w 10032639"/>
                <a:gd name="connsiteY6646" fmla="*/ 2126207 h 2801577"/>
                <a:gd name="connsiteX6647" fmla="*/ 9726224 w 10032639"/>
                <a:gd name="connsiteY6647" fmla="*/ 2150333 h 2801577"/>
                <a:gd name="connsiteX6648" fmla="*/ 9722624 w 10032639"/>
                <a:gd name="connsiteY6648" fmla="*/ 2202188 h 2801577"/>
                <a:gd name="connsiteX6649" fmla="*/ 9748548 w 10032639"/>
                <a:gd name="connsiteY6649" fmla="*/ 2209030 h 2801577"/>
                <a:gd name="connsiteX6650" fmla="*/ 9758990 w 10032639"/>
                <a:gd name="connsiteY6650" fmla="*/ 2212631 h 2801577"/>
                <a:gd name="connsiteX6651" fmla="*/ 9764391 w 10032639"/>
                <a:gd name="connsiteY6651" fmla="*/ 2217673 h 2801577"/>
                <a:gd name="connsiteX6652" fmla="*/ 9769432 w 10032639"/>
                <a:gd name="connsiteY6652" fmla="*/ 2224515 h 2801577"/>
                <a:gd name="connsiteX6653" fmla="*/ 9771232 w 10032639"/>
                <a:gd name="connsiteY6653" fmla="*/ 2228116 h 2801577"/>
                <a:gd name="connsiteX6654" fmla="*/ 9771232 w 10032639"/>
                <a:gd name="connsiteY6654" fmla="*/ 2233157 h 2801577"/>
                <a:gd name="connsiteX6655" fmla="*/ 9790316 w 10032639"/>
                <a:gd name="connsiteY6655" fmla="*/ 2233157 h 2801577"/>
                <a:gd name="connsiteX6656" fmla="*/ 9809399 w 10032639"/>
                <a:gd name="connsiteY6656" fmla="*/ 2236758 h 2801577"/>
                <a:gd name="connsiteX6657" fmla="*/ 9823081 w 10032639"/>
                <a:gd name="connsiteY6657" fmla="*/ 2238559 h 2801577"/>
                <a:gd name="connsiteX6658" fmla="*/ 9837124 w 10032639"/>
                <a:gd name="connsiteY6658" fmla="*/ 2238559 h 2801577"/>
                <a:gd name="connsiteX6659" fmla="*/ 9866289 w 10032639"/>
                <a:gd name="connsiteY6659" fmla="*/ 2240359 h 2801577"/>
                <a:gd name="connsiteX6660" fmla="*/ 9880332 w 10032639"/>
                <a:gd name="connsiteY6660" fmla="*/ 2238559 h 2801577"/>
                <a:gd name="connsiteX6661" fmla="*/ 9894014 w 10032639"/>
                <a:gd name="connsiteY6661" fmla="*/ 2236758 h 2801577"/>
                <a:gd name="connsiteX6662" fmla="*/ 9920299 w 10032639"/>
                <a:gd name="connsiteY6662" fmla="*/ 2231717 h 2801577"/>
                <a:gd name="connsiteX6663" fmla="*/ 9932181 w 10032639"/>
                <a:gd name="connsiteY6663" fmla="*/ 2229916 h 2801577"/>
                <a:gd name="connsiteX6664" fmla="*/ 9940823 w 10032639"/>
                <a:gd name="connsiteY6664" fmla="*/ 2224515 h 2801577"/>
                <a:gd name="connsiteX6665" fmla="*/ 9946223 w 10032639"/>
                <a:gd name="connsiteY6665" fmla="*/ 2219473 h 2801577"/>
                <a:gd name="connsiteX6666" fmla="*/ 9949824 w 10032639"/>
                <a:gd name="connsiteY6666" fmla="*/ 2215872 h 2801577"/>
                <a:gd name="connsiteX6667" fmla="*/ 9954865 w 10032639"/>
                <a:gd name="connsiteY6667" fmla="*/ 2209030 h 2801577"/>
                <a:gd name="connsiteX6668" fmla="*/ 9963507 w 10032639"/>
                <a:gd name="connsiteY6668" fmla="*/ 2209030 h 2801577"/>
                <a:gd name="connsiteX6669" fmla="*/ 9972148 w 10032639"/>
                <a:gd name="connsiteY6669" fmla="*/ 2210831 h 2801577"/>
                <a:gd name="connsiteX6670" fmla="*/ 9982590 w 10032639"/>
                <a:gd name="connsiteY6670" fmla="*/ 2214432 h 2801577"/>
                <a:gd name="connsiteX6671" fmla="*/ 9989431 w 10032639"/>
                <a:gd name="connsiteY6671" fmla="*/ 2221274 h 2801577"/>
                <a:gd name="connsiteX6672" fmla="*/ 9996273 w 10032639"/>
                <a:gd name="connsiteY6672" fmla="*/ 2228116 h 2801577"/>
                <a:gd name="connsiteX6673" fmla="*/ 9996273 w 10032639"/>
                <a:gd name="connsiteY6673" fmla="*/ 2229916 h 2801577"/>
                <a:gd name="connsiteX6674" fmla="*/ 9999873 w 10032639"/>
                <a:gd name="connsiteY6674" fmla="*/ 2229916 h 2801577"/>
                <a:gd name="connsiteX6675" fmla="*/ 10009955 w 10032639"/>
                <a:gd name="connsiteY6675" fmla="*/ 2228116 h 2801577"/>
                <a:gd name="connsiteX6676" fmla="*/ 10025798 w 10032639"/>
                <a:gd name="connsiteY6676" fmla="*/ 2224515 h 2801577"/>
                <a:gd name="connsiteX6677" fmla="*/ 10027598 w 10032639"/>
                <a:gd name="connsiteY6677" fmla="*/ 2240359 h 2801577"/>
                <a:gd name="connsiteX6678" fmla="*/ 10029038 w 10032639"/>
                <a:gd name="connsiteY6678" fmla="*/ 2262686 h 2801577"/>
                <a:gd name="connsiteX6679" fmla="*/ 10030839 w 10032639"/>
                <a:gd name="connsiteY6679" fmla="*/ 2283572 h 2801577"/>
                <a:gd name="connsiteX6680" fmla="*/ 10029038 w 10032639"/>
                <a:gd name="connsiteY6680" fmla="*/ 2304458 h 2801577"/>
                <a:gd name="connsiteX6681" fmla="*/ 10027598 w 10032639"/>
                <a:gd name="connsiteY6681" fmla="*/ 2325344 h 2801577"/>
                <a:gd name="connsiteX6682" fmla="*/ 10022197 w 10032639"/>
                <a:gd name="connsiteY6682" fmla="*/ 2369996 h 2801577"/>
                <a:gd name="connsiteX6683" fmla="*/ 10020397 w 10032639"/>
                <a:gd name="connsiteY6683" fmla="*/ 2394483 h 2801577"/>
                <a:gd name="connsiteX6684" fmla="*/ 10020397 w 10032639"/>
                <a:gd name="connsiteY6684" fmla="*/ 2418610 h 2801577"/>
                <a:gd name="connsiteX6685" fmla="*/ 10020397 w 10032639"/>
                <a:gd name="connsiteY6685" fmla="*/ 2427613 h 2801577"/>
                <a:gd name="connsiteX6686" fmla="*/ 10022197 w 10032639"/>
                <a:gd name="connsiteY6686" fmla="*/ 2430854 h 2801577"/>
                <a:gd name="connsiteX6687" fmla="*/ 10025798 w 10032639"/>
                <a:gd name="connsiteY6687" fmla="*/ 2436255 h 2801577"/>
                <a:gd name="connsiteX6688" fmla="*/ 10029038 w 10032639"/>
                <a:gd name="connsiteY6688" fmla="*/ 2444898 h 2801577"/>
                <a:gd name="connsiteX6689" fmla="*/ 10030839 w 10032639"/>
                <a:gd name="connsiteY6689" fmla="*/ 2451740 h 2801577"/>
                <a:gd name="connsiteX6690" fmla="*/ 10030839 w 10032639"/>
                <a:gd name="connsiteY6690" fmla="*/ 2469025 h 2801577"/>
                <a:gd name="connsiteX6691" fmla="*/ 10030839 w 10032639"/>
                <a:gd name="connsiteY6691" fmla="*/ 2499994 h 2801577"/>
                <a:gd name="connsiteX6692" fmla="*/ 10027598 w 10032639"/>
                <a:gd name="connsiteY6692" fmla="*/ 2512237 h 2801577"/>
                <a:gd name="connsiteX6693" fmla="*/ 10027598 w 10032639"/>
                <a:gd name="connsiteY6693" fmla="*/ 2522680 h 2801577"/>
                <a:gd name="connsiteX6694" fmla="*/ 10027598 w 10032639"/>
                <a:gd name="connsiteY6694" fmla="*/ 2572734 h 2801577"/>
                <a:gd name="connsiteX6695" fmla="*/ 10029038 w 10032639"/>
                <a:gd name="connsiteY6695" fmla="*/ 2598662 h 2801577"/>
                <a:gd name="connsiteX6696" fmla="*/ 10030839 w 10032639"/>
                <a:gd name="connsiteY6696" fmla="*/ 2624589 h 2801577"/>
                <a:gd name="connsiteX6697" fmla="*/ 10032639 w 10032639"/>
                <a:gd name="connsiteY6697" fmla="*/ 2652317 h 2801577"/>
                <a:gd name="connsiteX6698" fmla="*/ 10030839 w 10032639"/>
                <a:gd name="connsiteY6698" fmla="*/ 2676804 h 2801577"/>
                <a:gd name="connsiteX6699" fmla="*/ 10025798 w 10032639"/>
                <a:gd name="connsiteY6699" fmla="*/ 2699491 h 2801577"/>
                <a:gd name="connsiteX6700" fmla="*/ 10022197 w 10032639"/>
                <a:gd name="connsiteY6700" fmla="*/ 2709574 h 2801577"/>
                <a:gd name="connsiteX6701" fmla="*/ 10017156 w 10032639"/>
                <a:gd name="connsiteY6701" fmla="*/ 2718216 h 2801577"/>
                <a:gd name="connsiteX6702" fmla="*/ 10013555 w 10032639"/>
                <a:gd name="connsiteY6702" fmla="*/ 2725058 h 2801577"/>
                <a:gd name="connsiteX6703" fmla="*/ 10004914 w 10032639"/>
                <a:gd name="connsiteY6703" fmla="*/ 2725058 h 2801577"/>
                <a:gd name="connsiteX6704" fmla="*/ 9989431 w 10032639"/>
                <a:gd name="connsiteY6704" fmla="*/ 2725058 h 2801577"/>
                <a:gd name="connsiteX6705" fmla="*/ 9977189 w 10032639"/>
                <a:gd name="connsiteY6705" fmla="*/ 2720017 h 2801577"/>
                <a:gd name="connsiteX6706" fmla="*/ 9967107 w 10032639"/>
                <a:gd name="connsiteY6706" fmla="*/ 2714975 h 2801577"/>
                <a:gd name="connsiteX6707" fmla="*/ 9959906 w 10032639"/>
                <a:gd name="connsiteY6707" fmla="*/ 2706333 h 2801577"/>
                <a:gd name="connsiteX6708" fmla="*/ 9956665 w 10032639"/>
                <a:gd name="connsiteY6708" fmla="*/ 2704532 h 2801577"/>
                <a:gd name="connsiteX6709" fmla="*/ 9948024 w 10032639"/>
                <a:gd name="connsiteY6709" fmla="*/ 2706333 h 2801577"/>
                <a:gd name="connsiteX6710" fmla="*/ 9937582 w 10032639"/>
                <a:gd name="connsiteY6710" fmla="*/ 2708133 h 2801577"/>
                <a:gd name="connsiteX6711" fmla="*/ 9932181 w 10032639"/>
                <a:gd name="connsiteY6711" fmla="*/ 2708133 h 2801577"/>
                <a:gd name="connsiteX6712" fmla="*/ 9930741 w 10032639"/>
                <a:gd name="connsiteY6712" fmla="*/ 2713175 h 2801577"/>
                <a:gd name="connsiteX6713" fmla="*/ 9930741 w 10032639"/>
                <a:gd name="connsiteY6713" fmla="*/ 2718216 h 2801577"/>
                <a:gd name="connsiteX6714" fmla="*/ 9932181 w 10032639"/>
                <a:gd name="connsiteY6714" fmla="*/ 2726859 h 2801577"/>
                <a:gd name="connsiteX6715" fmla="*/ 9933981 w 10032639"/>
                <a:gd name="connsiteY6715" fmla="*/ 2744144 h 2801577"/>
                <a:gd name="connsiteX6716" fmla="*/ 9916698 w 10032639"/>
                <a:gd name="connsiteY6716" fmla="*/ 2744144 h 2801577"/>
                <a:gd name="connsiteX6717" fmla="*/ 9845765 w 10032639"/>
                <a:gd name="connsiteY6717" fmla="*/ 2745944 h 2801577"/>
                <a:gd name="connsiteX6718" fmla="*/ 9807599 w 10032639"/>
                <a:gd name="connsiteY6718" fmla="*/ 2745944 h 2801577"/>
                <a:gd name="connsiteX6719" fmla="*/ 9767632 w 10032639"/>
                <a:gd name="connsiteY6719" fmla="*/ 2747745 h 2801577"/>
                <a:gd name="connsiteX6720" fmla="*/ 9688057 w 10032639"/>
                <a:gd name="connsiteY6720" fmla="*/ 2752786 h 2801577"/>
                <a:gd name="connsiteX6721" fmla="*/ 9603082 w 10032639"/>
                <a:gd name="connsiteY6721" fmla="*/ 2756387 h 2801577"/>
                <a:gd name="connsiteX6722" fmla="*/ 9561675 w 10032639"/>
                <a:gd name="connsiteY6722" fmla="*/ 2758188 h 2801577"/>
                <a:gd name="connsiteX6723" fmla="*/ 9518467 w 10032639"/>
                <a:gd name="connsiteY6723" fmla="*/ 2759628 h 2801577"/>
                <a:gd name="connsiteX6724" fmla="*/ 9433492 w 10032639"/>
                <a:gd name="connsiteY6724" fmla="*/ 2759628 h 2801577"/>
                <a:gd name="connsiteX6725" fmla="*/ 9392085 w 10032639"/>
                <a:gd name="connsiteY6725" fmla="*/ 2761429 h 2801577"/>
                <a:gd name="connsiteX6726" fmla="*/ 9350677 w 10032639"/>
                <a:gd name="connsiteY6726" fmla="*/ 2761429 h 2801577"/>
                <a:gd name="connsiteX6727" fmla="*/ 9313951 w 10032639"/>
                <a:gd name="connsiteY6727" fmla="*/ 2758188 h 2801577"/>
                <a:gd name="connsiteX6728" fmla="*/ 9279385 w 10032639"/>
                <a:gd name="connsiteY6728" fmla="*/ 2756387 h 2801577"/>
                <a:gd name="connsiteX6729" fmla="*/ 9277944 w 10032639"/>
                <a:gd name="connsiteY6729" fmla="*/ 2756387 h 2801577"/>
                <a:gd name="connsiteX6730" fmla="*/ 9272543 w 10032639"/>
                <a:gd name="connsiteY6730" fmla="*/ 2766830 h 2801577"/>
                <a:gd name="connsiteX6731" fmla="*/ 9265702 w 10032639"/>
                <a:gd name="connsiteY6731" fmla="*/ 2773672 h 2801577"/>
                <a:gd name="connsiteX6732" fmla="*/ 9260661 w 10032639"/>
                <a:gd name="connsiteY6732" fmla="*/ 2776913 h 2801577"/>
                <a:gd name="connsiteX6733" fmla="*/ 9255260 w 10032639"/>
                <a:gd name="connsiteY6733" fmla="*/ 2780514 h 2801577"/>
                <a:gd name="connsiteX6734" fmla="*/ 9246619 w 10032639"/>
                <a:gd name="connsiteY6734" fmla="*/ 2782315 h 2801577"/>
                <a:gd name="connsiteX6735" fmla="*/ 9239777 w 10032639"/>
                <a:gd name="connsiteY6735" fmla="*/ 2782315 h 2801577"/>
                <a:gd name="connsiteX6736" fmla="*/ 9229336 w 10032639"/>
                <a:gd name="connsiteY6736" fmla="*/ 2784115 h 2801577"/>
                <a:gd name="connsiteX6737" fmla="*/ 9218894 w 10032639"/>
                <a:gd name="connsiteY6737" fmla="*/ 2782315 h 2801577"/>
                <a:gd name="connsiteX6738" fmla="*/ 9210252 w 10032639"/>
                <a:gd name="connsiteY6738" fmla="*/ 2778713 h 2801577"/>
                <a:gd name="connsiteX6739" fmla="*/ 9206652 w 10032639"/>
                <a:gd name="connsiteY6739" fmla="*/ 2775473 h 2801577"/>
                <a:gd name="connsiteX6740" fmla="*/ 9205211 w 10032639"/>
                <a:gd name="connsiteY6740" fmla="*/ 2770071 h 2801577"/>
                <a:gd name="connsiteX6741" fmla="*/ 9201611 w 10032639"/>
                <a:gd name="connsiteY6741" fmla="*/ 2765030 h 2801577"/>
                <a:gd name="connsiteX6742" fmla="*/ 9201611 w 10032639"/>
                <a:gd name="connsiteY6742" fmla="*/ 2756387 h 2801577"/>
                <a:gd name="connsiteX6743" fmla="*/ 9191169 w 10032639"/>
                <a:gd name="connsiteY6743" fmla="*/ 2756387 h 2801577"/>
                <a:gd name="connsiteX6744" fmla="*/ 9184328 w 10032639"/>
                <a:gd name="connsiteY6744" fmla="*/ 2758188 h 2801577"/>
                <a:gd name="connsiteX6745" fmla="*/ 9173886 w 10032639"/>
                <a:gd name="connsiteY6745" fmla="*/ 2761429 h 2801577"/>
                <a:gd name="connsiteX6746" fmla="*/ 9163444 w 10032639"/>
                <a:gd name="connsiteY6746" fmla="*/ 2768270 h 2801577"/>
                <a:gd name="connsiteX6747" fmla="*/ 9151202 w 10032639"/>
                <a:gd name="connsiteY6747" fmla="*/ 2771872 h 2801577"/>
                <a:gd name="connsiteX6748" fmla="*/ 9139320 w 10032639"/>
                <a:gd name="connsiteY6748" fmla="*/ 2773672 h 2801577"/>
                <a:gd name="connsiteX6749" fmla="*/ 9123837 w 10032639"/>
                <a:gd name="connsiteY6749" fmla="*/ 2775473 h 2801577"/>
                <a:gd name="connsiteX6750" fmla="*/ 9113395 w 10032639"/>
                <a:gd name="connsiteY6750" fmla="*/ 2775473 h 2801577"/>
                <a:gd name="connsiteX6751" fmla="*/ 9109794 w 10032639"/>
                <a:gd name="connsiteY6751" fmla="*/ 2765030 h 2801577"/>
                <a:gd name="connsiteX6752" fmla="*/ 9104753 w 10032639"/>
                <a:gd name="connsiteY6752" fmla="*/ 2754587 h 2801577"/>
                <a:gd name="connsiteX6753" fmla="*/ 9096112 w 10032639"/>
                <a:gd name="connsiteY6753" fmla="*/ 2744144 h 2801577"/>
                <a:gd name="connsiteX6754" fmla="*/ 9087470 w 10032639"/>
                <a:gd name="connsiteY6754" fmla="*/ 2735501 h 2801577"/>
                <a:gd name="connsiteX6755" fmla="*/ 9075228 w 10032639"/>
                <a:gd name="connsiteY6755" fmla="*/ 2726859 h 2801577"/>
                <a:gd name="connsiteX6756" fmla="*/ 9056145 w 10032639"/>
                <a:gd name="connsiteY6756" fmla="*/ 2714975 h 2801577"/>
                <a:gd name="connsiteX6757" fmla="*/ 9042102 w 10032639"/>
                <a:gd name="connsiteY6757" fmla="*/ 2702732 h 2801577"/>
                <a:gd name="connsiteX6758" fmla="*/ 9028420 w 10032639"/>
                <a:gd name="connsiteY6758" fmla="*/ 2690488 h 2801577"/>
                <a:gd name="connsiteX6759" fmla="*/ 9019778 w 10032639"/>
                <a:gd name="connsiteY6759" fmla="*/ 2676804 h 2801577"/>
                <a:gd name="connsiteX6760" fmla="*/ 9012937 w 10032639"/>
                <a:gd name="connsiteY6760" fmla="*/ 2666361 h 2801577"/>
                <a:gd name="connsiteX6761" fmla="*/ 9021579 w 10032639"/>
                <a:gd name="connsiteY6761" fmla="*/ 2657719 h 2801577"/>
                <a:gd name="connsiteX6762" fmla="*/ 9024819 w 10032639"/>
                <a:gd name="connsiteY6762" fmla="*/ 2652317 h 2801577"/>
                <a:gd name="connsiteX6763" fmla="*/ 9028420 w 10032639"/>
                <a:gd name="connsiteY6763" fmla="*/ 2645475 h 2801577"/>
                <a:gd name="connsiteX6764" fmla="*/ 9030220 w 10032639"/>
                <a:gd name="connsiteY6764" fmla="*/ 2636833 h 2801577"/>
                <a:gd name="connsiteX6765" fmla="*/ 9032021 w 10032639"/>
                <a:gd name="connsiteY6765" fmla="*/ 2626390 h 2801577"/>
                <a:gd name="connsiteX6766" fmla="*/ 9009336 w 10032639"/>
                <a:gd name="connsiteY6766" fmla="*/ 2640434 h 2801577"/>
                <a:gd name="connsiteX6767" fmla="*/ 9032021 w 10032639"/>
                <a:gd name="connsiteY6767" fmla="*/ 2615947 h 2801577"/>
                <a:gd name="connsiteX6768" fmla="*/ 9032021 w 10032639"/>
                <a:gd name="connsiteY6768" fmla="*/ 2614506 h 2801577"/>
                <a:gd name="connsiteX6769" fmla="*/ 9030220 w 10032639"/>
                <a:gd name="connsiteY6769" fmla="*/ 2593620 h 2801577"/>
                <a:gd name="connsiteX6770" fmla="*/ 9019778 w 10032639"/>
                <a:gd name="connsiteY6770" fmla="*/ 2605864 h 2801577"/>
                <a:gd name="connsiteX6771" fmla="*/ 9011137 w 10032639"/>
                <a:gd name="connsiteY6771" fmla="*/ 2615947 h 2801577"/>
                <a:gd name="connsiteX6772" fmla="*/ 8998895 w 10032639"/>
                <a:gd name="connsiteY6772" fmla="*/ 2622789 h 2801577"/>
                <a:gd name="connsiteX6773" fmla="*/ 8985212 w 10032639"/>
                <a:gd name="connsiteY6773" fmla="*/ 2626390 h 2801577"/>
                <a:gd name="connsiteX6774" fmla="*/ 8969729 w 10032639"/>
                <a:gd name="connsiteY6774" fmla="*/ 2626390 h 2801577"/>
                <a:gd name="connsiteX6775" fmla="*/ 8943805 w 10032639"/>
                <a:gd name="connsiteY6775" fmla="*/ 2652317 h 2801577"/>
                <a:gd name="connsiteX6776" fmla="*/ 8921121 w 10032639"/>
                <a:gd name="connsiteY6776" fmla="*/ 2678605 h 2801577"/>
                <a:gd name="connsiteX6777" fmla="*/ 8907078 w 10032639"/>
                <a:gd name="connsiteY6777" fmla="*/ 2694089 h 2801577"/>
                <a:gd name="connsiteX6778" fmla="*/ 8889795 w 10032639"/>
                <a:gd name="connsiteY6778" fmla="*/ 2708133 h 2801577"/>
                <a:gd name="connsiteX6779" fmla="*/ 8871072 w 10032639"/>
                <a:gd name="connsiteY6779" fmla="*/ 2720017 h 2801577"/>
                <a:gd name="connsiteX6780" fmla="*/ 8851988 w 10032639"/>
                <a:gd name="connsiteY6780" fmla="*/ 2730460 h 2801577"/>
                <a:gd name="connsiteX6781" fmla="*/ 8829304 w 10032639"/>
                <a:gd name="connsiteY6781" fmla="*/ 2742343 h 2801577"/>
                <a:gd name="connsiteX6782" fmla="*/ 8803380 w 10032639"/>
                <a:gd name="connsiteY6782" fmla="*/ 2752786 h 2801577"/>
                <a:gd name="connsiteX6783" fmla="*/ 8777455 w 10032639"/>
                <a:gd name="connsiteY6783" fmla="*/ 2759628 h 2801577"/>
                <a:gd name="connsiteX6784" fmla="*/ 8751530 w 10032639"/>
                <a:gd name="connsiteY6784" fmla="*/ 2763229 h 2801577"/>
                <a:gd name="connsiteX6785" fmla="*/ 8722005 w 10032639"/>
                <a:gd name="connsiteY6785" fmla="*/ 2768270 h 2801577"/>
                <a:gd name="connsiteX6786" fmla="*/ 8692840 w 10032639"/>
                <a:gd name="connsiteY6786" fmla="*/ 2771872 h 2801577"/>
                <a:gd name="connsiteX6787" fmla="*/ 8661514 w 10032639"/>
                <a:gd name="connsiteY6787" fmla="*/ 2775473 h 2801577"/>
                <a:gd name="connsiteX6788" fmla="*/ 8630189 w 10032639"/>
                <a:gd name="connsiteY6788" fmla="*/ 2775473 h 2801577"/>
                <a:gd name="connsiteX6789" fmla="*/ 8600663 w 10032639"/>
                <a:gd name="connsiteY6789" fmla="*/ 2776913 h 2801577"/>
                <a:gd name="connsiteX6790" fmla="*/ 8571498 w 10032639"/>
                <a:gd name="connsiteY6790" fmla="*/ 2776913 h 2801577"/>
                <a:gd name="connsiteX6791" fmla="*/ 8514248 w 10032639"/>
                <a:gd name="connsiteY6791" fmla="*/ 2771872 h 2801577"/>
                <a:gd name="connsiteX6792" fmla="*/ 8507407 w 10032639"/>
                <a:gd name="connsiteY6792" fmla="*/ 2771872 h 2801577"/>
                <a:gd name="connsiteX6793" fmla="*/ 8474281 w 10032639"/>
                <a:gd name="connsiteY6793" fmla="*/ 2768270 h 2801577"/>
                <a:gd name="connsiteX6794" fmla="*/ 8443315 w 10032639"/>
                <a:gd name="connsiteY6794" fmla="*/ 2765030 h 2801577"/>
                <a:gd name="connsiteX6795" fmla="*/ 8412350 w 10032639"/>
                <a:gd name="connsiteY6795" fmla="*/ 2759628 h 2801577"/>
                <a:gd name="connsiteX6796" fmla="*/ 8381024 w 10032639"/>
                <a:gd name="connsiteY6796" fmla="*/ 2750986 h 2801577"/>
                <a:gd name="connsiteX6797" fmla="*/ 8355100 w 10032639"/>
                <a:gd name="connsiteY6797" fmla="*/ 2742343 h 2801577"/>
                <a:gd name="connsiteX6798" fmla="*/ 8327015 w 10032639"/>
                <a:gd name="connsiteY6798" fmla="*/ 2728659 h 2801577"/>
                <a:gd name="connsiteX6799" fmla="*/ 8297850 w 10032639"/>
                <a:gd name="connsiteY6799" fmla="*/ 2714975 h 2801577"/>
                <a:gd name="connsiteX6800" fmla="*/ 8266884 w 10032639"/>
                <a:gd name="connsiteY6800" fmla="*/ 2697690 h 2801577"/>
                <a:gd name="connsiteX6801" fmla="*/ 8221516 w 10032639"/>
                <a:gd name="connsiteY6801" fmla="*/ 2669962 h 2801577"/>
                <a:gd name="connsiteX6802" fmla="*/ 8181909 w 10032639"/>
                <a:gd name="connsiteY6802" fmla="*/ 2645475 h 2801577"/>
                <a:gd name="connsiteX6803" fmla="*/ 8159225 w 10032639"/>
                <a:gd name="connsiteY6803" fmla="*/ 2631431 h 2801577"/>
                <a:gd name="connsiteX6804" fmla="*/ 8130060 w 10032639"/>
                <a:gd name="connsiteY6804" fmla="*/ 2609105 h 2801577"/>
                <a:gd name="connsiteX6805" fmla="*/ 8100535 w 10032639"/>
                <a:gd name="connsiteY6805" fmla="*/ 2586778 h 2801577"/>
                <a:gd name="connsiteX6806" fmla="*/ 8071009 w 10032639"/>
                <a:gd name="connsiteY6806" fmla="*/ 2562652 h 2801577"/>
                <a:gd name="connsiteX6807" fmla="*/ 8041484 w 10032639"/>
                <a:gd name="connsiteY6807" fmla="*/ 2538165 h 2801577"/>
                <a:gd name="connsiteX6808" fmla="*/ 8026001 w 10032639"/>
                <a:gd name="connsiteY6808" fmla="*/ 2522680 h 2801577"/>
                <a:gd name="connsiteX6809" fmla="*/ 8010518 w 10032639"/>
                <a:gd name="connsiteY6809" fmla="*/ 2508636 h 2801577"/>
                <a:gd name="connsiteX6810" fmla="*/ 7984594 w 10032639"/>
                <a:gd name="connsiteY6810" fmla="*/ 2480908 h 2801577"/>
                <a:gd name="connsiteX6811" fmla="*/ 7963710 w 10032639"/>
                <a:gd name="connsiteY6811" fmla="*/ 2454981 h 2801577"/>
                <a:gd name="connsiteX6812" fmla="*/ 7949668 w 10032639"/>
                <a:gd name="connsiteY6812" fmla="*/ 2430854 h 2801577"/>
                <a:gd name="connsiteX6813" fmla="*/ 7941026 w 10032639"/>
                <a:gd name="connsiteY6813" fmla="*/ 2427613 h 2801577"/>
                <a:gd name="connsiteX6814" fmla="*/ 7935985 w 10032639"/>
                <a:gd name="connsiteY6814" fmla="*/ 2422211 h 2801577"/>
                <a:gd name="connsiteX6815" fmla="*/ 7927344 w 10032639"/>
                <a:gd name="connsiteY6815" fmla="*/ 2415369 h 2801577"/>
                <a:gd name="connsiteX6816" fmla="*/ 7921943 w 10032639"/>
                <a:gd name="connsiteY6816" fmla="*/ 2411768 h 2801577"/>
                <a:gd name="connsiteX6817" fmla="*/ 7911501 w 10032639"/>
                <a:gd name="connsiteY6817" fmla="*/ 2403126 h 2801577"/>
                <a:gd name="connsiteX6818" fmla="*/ 7908260 w 10032639"/>
                <a:gd name="connsiteY6818" fmla="*/ 2399525 h 2801577"/>
                <a:gd name="connsiteX6819" fmla="*/ 7906460 w 10032639"/>
                <a:gd name="connsiteY6819" fmla="*/ 2396284 h 2801577"/>
                <a:gd name="connsiteX6820" fmla="*/ 7901419 w 10032639"/>
                <a:gd name="connsiteY6820" fmla="*/ 2369996 h 2801577"/>
                <a:gd name="connsiteX6821" fmla="*/ 7896018 w 10032639"/>
                <a:gd name="connsiteY6821" fmla="*/ 2358113 h 2801577"/>
                <a:gd name="connsiteX6822" fmla="*/ 7890977 w 10032639"/>
                <a:gd name="connsiteY6822" fmla="*/ 2347670 h 2801577"/>
                <a:gd name="connsiteX6823" fmla="*/ 7875494 w 10032639"/>
                <a:gd name="connsiteY6823" fmla="*/ 2323543 h 2801577"/>
                <a:gd name="connsiteX6824" fmla="*/ 7860012 w 10032639"/>
                <a:gd name="connsiteY6824" fmla="*/ 2302657 h 2801577"/>
                <a:gd name="connsiteX6825" fmla="*/ 7852810 w 10032639"/>
                <a:gd name="connsiteY6825" fmla="*/ 2287173 h 2801577"/>
                <a:gd name="connsiteX6826" fmla="*/ 7845969 w 10032639"/>
                <a:gd name="connsiteY6826" fmla="*/ 2269888 h 2801577"/>
                <a:gd name="connsiteX6827" fmla="*/ 7839128 w 10032639"/>
                <a:gd name="connsiteY6827" fmla="*/ 2240359 h 2801577"/>
                <a:gd name="connsiteX6828" fmla="*/ 7839128 w 10032639"/>
                <a:gd name="connsiteY6828" fmla="*/ 2234958 h 2801577"/>
                <a:gd name="connsiteX6829" fmla="*/ 7835527 w 10032639"/>
                <a:gd name="connsiteY6829" fmla="*/ 2219473 h 2801577"/>
                <a:gd name="connsiteX6830" fmla="*/ 7830486 w 10032639"/>
                <a:gd name="connsiteY6830" fmla="*/ 2205789 h 2801577"/>
                <a:gd name="connsiteX6831" fmla="*/ 7823645 w 10032639"/>
                <a:gd name="connsiteY6831" fmla="*/ 2189945 h 2801577"/>
                <a:gd name="connsiteX6832" fmla="*/ 7816444 w 10032639"/>
                <a:gd name="connsiteY6832" fmla="*/ 2178061 h 2801577"/>
                <a:gd name="connsiteX6833" fmla="*/ 7807802 w 10032639"/>
                <a:gd name="connsiteY6833" fmla="*/ 2155375 h 2801577"/>
                <a:gd name="connsiteX6834" fmla="*/ 7800961 w 10032639"/>
                <a:gd name="connsiteY6834" fmla="*/ 2134849 h 2801577"/>
                <a:gd name="connsiteX6835" fmla="*/ 7785118 w 10032639"/>
                <a:gd name="connsiteY6835" fmla="*/ 2096678 h 2801577"/>
                <a:gd name="connsiteX6836" fmla="*/ 7776477 w 10032639"/>
                <a:gd name="connsiteY6836" fmla="*/ 2072191 h 2801577"/>
                <a:gd name="connsiteX6837" fmla="*/ 7771436 w 10032639"/>
                <a:gd name="connsiteY6837" fmla="*/ 2048064 h 2801577"/>
                <a:gd name="connsiteX6838" fmla="*/ 7766395 w 10032639"/>
                <a:gd name="connsiteY6838" fmla="*/ 2020336 h 2801577"/>
                <a:gd name="connsiteX6839" fmla="*/ 7764595 w 10032639"/>
                <a:gd name="connsiteY6839" fmla="*/ 1992608 h 2801577"/>
                <a:gd name="connsiteX6840" fmla="*/ 7760994 w 10032639"/>
                <a:gd name="connsiteY6840" fmla="*/ 1990808 h 2801577"/>
                <a:gd name="connsiteX6841" fmla="*/ 7754153 w 10032639"/>
                <a:gd name="connsiteY6841" fmla="*/ 1990808 h 2801577"/>
                <a:gd name="connsiteX6842" fmla="*/ 7738670 w 10032639"/>
                <a:gd name="connsiteY6842" fmla="*/ 1990808 h 2801577"/>
                <a:gd name="connsiteX6843" fmla="*/ 7738670 w 10032639"/>
                <a:gd name="connsiteY6843" fmla="*/ 1975323 h 2801577"/>
                <a:gd name="connsiteX6844" fmla="*/ 7738670 w 10032639"/>
                <a:gd name="connsiteY6844" fmla="*/ 1961279 h 2801577"/>
                <a:gd name="connsiteX6845" fmla="*/ 7741911 w 10032639"/>
                <a:gd name="connsiteY6845" fmla="*/ 1947595 h 2801577"/>
                <a:gd name="connsiteX6846" fmla="*/ 7747312 w 10032639"/>
                <a:gd name="connsiteY6846" fmla="*/ 1932111 h 2801577"/>
                <a:gd name="connsiteX6847" fmla="*/ 7752352 w 10032639"/>
                <a:gd name="connsiteY6847" fmla="*/ 1925269 h 2801577"/>
                <a:gd name="connsiteX6848" fmla="*/ 7757753 w 10032639"/>
                <a:gd name="connsiteY6848" fmla="*/ 1918427 h 2801577"/>
                <a:gd name="connsiteX6849" fmla="*/ 7762794 w 10032639"/>
                <a:gd name="connsiteY6849" fmla="*/ 1911225 h 2801577"/>
                <a:gd name="connsiteX6850" fmla="*/ 7764595 w 10032639"/>
                <a:gd name="connsiteY6850" fmla="*/ 1897541 h 2801577"/>
                <a:gd name="connsiteX6851" fmla="*/ 7759194 w 10032639"/>
                <a:gd name="connsiteY6851" fmla="*/ 1899342 h 2801577"/>
                <a:gd name="connsiteX6852" fmla="*/ 7752352 w 10032639"/>
                <a:gd name="connsiteY6852" fmla="*/ 1901142 h 2801577"/>
                <a:gd name="connsiteX6853" fmla="*/ 7745511 w 10032639"/>
                <a:gd name="connsiteY6853" fmla="*/ 1899342 h 2801577"/>
                <a:gd name="connsiteX6854" fmla="*/ 7736870 w 10032639"/>
                <a:gd name="connsiteY6854" fmla="*/ 1897541 h 2801577"/>
                <a:gd name="connsiteX6855" fmla="*/ 7723187 w 10032639"/>
                <a:gd name="connsiteY6855" fmla="*/ 1892500 h 2801577"/>
                <a:gd name="connsiteX6856" fmla="*/ 7728228 w 10032639"/>
                <a:gd name="connsiteY6856" fmla="*/ 1878456 h 2801577"/>
                <a:gd name="connsiteX6857" fmla="*/ 7731829 w 10032639"/>
                <a:gd name="connsiteY6857" fmla="*/ 1868013 h 2801577"/>
                <a:gd name="connsiteX6858" fmla="*/ 7736870 w 10032639"/>
                <a:gd name="connsiteY6858" fmla="*/ 1859370 h 2801577"/>
                <a:gd name="connsiteX6859" fmla="*/ 7743711 w 10032639"/>
                <a:gd name="connsiteY6859" fmla="*/ 1843886 h 2801577"/>
                <a:gd name="connsiteX6860" fmla="*/ 7747312 w 10032639"/>
                <a:gd name="connsiteY6860" fmla="*/ 1833443 h 2801577"/>
                <a:gd name="connsiteX6861" fmla="*/ 7735069 w 10032639"/>
                <a:gd name="connsiteY6861" fmla="*/ 1833443 h 2801577"/>
                <a:gd name="connsiteX6862" fmla="*/ 7749112 w 10032639"/>
                <a:gd name="connsiteY6862" fmla="*/ 1810756 h 2801577"/>
                <a:gd name="connsiteX6863" fmla="*/ 7757753 w 10032639"/>
                <a:gd name="connsiteY6863" fmla="*/ 1791671 h 2801577"/>
                <a:gd name="connsiteX6864" fmla="*/ 7764595 w 10032639"/>
                <a:gd name="connsiteY6864" fmla="*/ 1769344 h 2801577"/>
                <a:gd name="connsiteX6865" fmla="*/ 7769636 w 10032639"/>
                <a:gd name="connsiteY6865" fmla="*/ 1743417 h 2801577"/>
                <a:gd name="connsiteX6866" fmla="*/ 7773236 w 10032639"/>
                <a:gd name="connsiteY6866" fmla="*/ 1713888 h 2801577"/>
                <a:gd name="connsiteX6867" fmla="*/ 7776477 w 10032639"/>
                <a:gd name="connsiteY6867" fmla="*/ 1680759 h 2801577"/>
                <a:gd name="connsiteX6868" fmla="*/ 7783678 w 10032639"/>
                <a:gd name="connsiteY6868" fmla="*/ 1651591 h 2801577"/>
                <a:gd name="connsiteX6869" fmla="*/ 7790519 w 10032639"/>
                <a:gd name="connsiteY6869" fmla="*/ 1629264 h 2801577"/>
                <a:gd name="connsiteX6870" fmla="*/ 7800961 w 10032639"/>
                <a:gd name="connsiteY6870" fmla="*/ 1608378 h 2801577"/>
                <a:gd name="connsiteX6871" fmla="*/ 7795560 w 10032639"/>
                <a:gd name="connsiteY6871" fmla="*/ 1606578 h 2801577"/>
                <a:gd name="connsiteX6872" fmla="*/ 7792320 w 10032639"/>
                <a:gd name="connsiteY6872" fmla="*/ 1602977 h 2801577"/>
                <a:gd name="connsiteX6873" fmla="*/ 7790519 w 10032639"/>
                <a:gd name="connsiteY6873" fmla="*/ 1601536 h 2801577"/>
                <a:gd name="connsiteX6874" fmla="*/ 7786919 w 10032639"/>
                <a:gd name="connsiteY6874" fmla="*/ 1594334 h 2801577"/>
                <a:gd name="connsiteX6875" fmla="*/ 7786919 w 10032639"/>
                <a:gd name="connsiteY6875" fmla="*/ 1587492 h 2801577"/>
                <a:gd name="connsiteX6876" fmla="*/ 7790519 w 10032639"/>
                <a:gd name="connsiteY6876" fmla="*/ 1577049 h 2801577"/>
                <a:gd name="connsiteX6877" fmla="*/ 7809603 w 10032639"/>
                <a:gd name="connsiteY6877" fmla="*/ 1530236 h 2801577"/>
                <a:gd name="connsiteX6878" fmla="*/ 7823645 w 10032639"/>
                <a:gd name="connsiteY6878" fmla="*/ 1488824 h 2801577"/>
                <a:gd name="connsiteX6879" fmla="*/ 7828686 w 10032639"/>
                <a:gd name="connsiteY6879" fmla="*/ 1469739 h 2801577"/>
                <a:gd name="connsiteX6880" fmla="*/ 7837328 w 10032639"/>
                <a:gd name="connsiteY6880" fmla="*/ 1448853 h 2801577"/>
                <a:gd name="connsiteX6881" fmla="*/ 7847769 w 10032639"/>
                <a:gd name="connsiteY6881" fmla="*/ 1424726 h 2801577"/>
                <a:gd name="connsiteX6882" fmla="*/ 7860012 w 10032639"/>
                <a:gd name="connsiteY6882" fmla="*/ 1400239 h 2801577"/>
                <a:gd name="connsiteX6883" fmla="*/ 7884136 w 10032639"/>
                <a:gd name="connsiteY6883" fmla="*/ 1357386 h 2801577"/>
                <a:gd name="connsiteX6884" fmla="*/ 7911501 w 10032639"/>
                <a:gd name="connsiteY6884" fmla="*/ 1301570 h 2801577"/>
                <a:gd name="connsiteX6885" fmla="*/ 7918702 w 10032639"/>
                <a:gd name="connsiteY6885" fmla="*/ 1291127 h 2801577"/>
                <a:gd name="connsiteX6886" fmla="*/ 7944627 w 10032639"/>
                <a:gd name="connsiteY6886" fmla="*/ 1246475 h 2801577"/>
                <a:gd name="connsiteX6887" fmla="*/ 7970551 w 10032639"/>
                <a:gd name="connsiteY6887" fmla="*/ 1201462 h 2801577"/>
                <a:gd name="connsiteX6888" fmla="*/ 7991435 w 10032639"/>
                <a:gd name="connsiteY6888" fmla="*/ 1170133 h 2801577"/>
                <a:gd name="connsiteX6889" fmla="*/ 8012319 w 10032639"/>
                <a:gd name="connsiteY6889" fmla="*/ 1140604 h 2801577"/>
                <a:gd name="connsiteX6890" fmla="*/ 8034643 w 10032639"/>
                <a:gd name="connsiteY6890" fmla="*/ 1111436 h 2801577"/>
                <a:gd name="connsiteX6891" fmla="*/ 8058767 w 10032639"/>
                <a:gd name="connsiteY6891" fmla="*/ 1085508 h 2801577"/>
                <a:gd name="connsiteX6892" fmla="*/ 8083251 w 10032639"/>
                <a:gd name="connsiteY6892" fmla="*/ 1059221 h 2801577"/>
                <a:gd name="connsiteX6893" fmla="*/ 8109176 w 10032639"/>
                <a:gd name="connsiteY6893" fmla="*/ 1036895 h 2801577"/>
                <a:gd name="connsiteX6894" fmla="*/ 8136901 w 10032639"/>
                <a:gd name="connsiteY6894" fmla="*/ 1014208 h 2801577"/>
                <a:gd name="connsiteX6895" fmla="*/ 8162826 w 10032639"/>
                <a:gd name="connsiteY6895" fmla="*/ 995123 h 2801577"/>
                <a:gd name="connsiteX6896" fmla="*/ 8162826 w 10032639"/>
                <a:gd name="connsiteY6896" fmla="*/ 983239 h 2801577"/>
                <a:gd name="connsiteX6897" fmla="*/ 8164626 w 10032639"/>
                <a:gd name="connsiteY6897" fmla="*/ 974597 h 2801577"/>
                <a:gd name="connsiteX6898" fmla="*/ 8169667 w 10032639"/>
                <a:gd name="connsiteY6898" fmla="*/ 969195 h 2801577"/>
                <a:gd name="connsiteX6899" fmla="*/ 8174708 w 10032639"/>
                <a:gd name="connsiteY6899" fmla="*/ 965954 h 2801577"/>
                <a:gd name="connsiteX6900" fmla="*/ 8183349 w 10032639"/>
                <a:gd name="connsiteY6900" fmla="*/ 964154 h 2801577"/>
                <a:gd name="connsiteX6901" fmla="*/ 8204233 w 10032639"/>
                <a:gd name="connsiteY6901" fmla="*/ 946869 h 2801577"/>
                <a:gd name="connsiteX6902" fmla="*/ 8226917 w 10032639"/>
                <a:gd name="connsiteY6902" fmla="*/ 927783 h 2801577"/>
                <a:gd name="connsiteX6903" fmla="*/ 8251041 w 10032639"/>
                <a:gd name="connsiteY6903" fmla="*/ 911939 h 2801577"/>
                <a:gd name="connsiteX6904" fmla="*/ 8276966 w 10032639"/>
                <a:gd name="connsiteY6904" fmla="*/ 894654 h 2801577"/>
                <a:gd name="connsiteX6905" fmla="*/ 8304691 w 10032639"/>
                <a:gd name="connsiteY6905" fmla="*/ 879169 h 2801577"/>
                <a:gd name="connsiteX6906" fmla="*/ 8334216 w 10032639"/>
                <a:gd name="connsiteY6906" fmla="*/ 865125 h 2801577"/>
                <a:gd name="connsiteX6907" fmla="*/ 8363741 w 10032639"/>
                <a:gd name="connsiteY6907" fmla="*/ 851441 h 2801577"/>
                <a:gd name="connsiteX6908" fmla="*/ 8394707 w 10032639"/>
                <a:gd name="connsiteY6908" fmla="*/ 839558 h 2801577"/>
                <a:gd name="connsiteX6909" fmla="*/ 8427833 w 10032639"/>
                <a:gd name="connsiteY6909" fmla="*/ 827315 h 2801577"/>
                <a:gd name="connsiteX6910" fmla="*/ 8460599 w 10032639"/>
                <a:gd name="connsiteY6910" fmla="*/ 816872 h 2801577"/>
                <a:gd name="connsiteX6911" fmla="*/ 8495165 w 10032639"/>
                <a:gd name="connsiteY6911" fmla="*/ 810030 h 2801577"/>
                <a:gd name="connsiteX6912" fmla="*/ 8531531 w 10032639"/>
                <a:gd name="connsiteY6912" fmla="*/ 803188 h 2801577"/>
                <a:gd name="connsiteX6913" fmla="*/ 8569698 w 10032639"/>
                <a:gd name="connsiteY6913" fmla="*/ 799587 h 2801577"/>
                <a:gd name="connsiteX6914" fmla="*/ 8607505 w 10032639"/>
                <a:gd name="connsiteY6914" fmla="*/ 795986 h 2801577"/>
                <a:gd name="connsiteX6915" fmla="*/ 8647472 w 10032639"/>
                <a:gd name="connsiteY6915" fmla="*/ 795986 h 2801577"/>
                <a:gd name="connsiteX6916" fmla="*/ 8689239 w 10032639"/>
                <a:gd name="connsiteY6916" fmla="*/ 795986 h 2801577"/>
                <a:gd name="connsiteX6917" fmla="*/ 8728846 w 10032639"/>
                <a:gd name="connsiteY6917" fmla="*/ 797786 h 2801577"/>
                <a:gd name="connsiteX6918" fmla="*/ 8767013 w 10032639"/>
                <a:gd name="connsiteY6918" fmla="*/ 801387 h 2801577"/>
                <a:gd name="connsiteX6919" fmla="*/ 8805180 w 10032639"/>
                <a:gd name="connsiteY6919" fmla="*/ 810030 h 2801577"/>
                <a:gd name="connsiteX6920" fmla="*/ 8841547 w 10032639"/>
                <a:gd name="connsiteY6920" fmla="*/ 820473 h 2801577"/>
                <a:gd name="connsiteX6921" fmla="*/ 8877913 w 10032639"/>
                <a:gd name="connsiteY6921" fmla="*/ 832356 h 2801577"/>
                <a:gd name="connsiteX6922" fmla="*/ 8908879 w 10032639"/>
                <a:gd name="connsiteY6922" fmla="*/ 848200 h 2801577"/>
                <a:gd name="connsiteX6923" fmla="*/ 8938404 w 10032639"/>
                <a:gd name="connsiteY6923" fmla="*/ 863685 h 2801577"/>
                <a:gd name="connsiteX6924" fmla="*/ 8964328 w 10032639"/>
                <a:gd name="connsiteY6924" fmla="*/ 882770 h 2801577"/>
                <a:gd name="connsiteX6925" fmla="*/ 8967929 w 10032639"/>
                <a:gd name="connsiteY6925" fmla="*/ 886011 h 2801577"/>
                <a:gd name="connsiteX6926" fmla="*/ 8969729 w 10032639"/>
                <a:gd name="connsiteY6926" fmla="*/ 889612 h 2801577"/>
                <a:gd name="connsiteX6927" fmla="*/ 8976571 w 10032639"/>
                <a:gd name="connsiteY6927" fmla="*/ 903296 h 2801577"/>
                <a:gd name="connsiteX6928" fmla="*/ 8983412 w 10032639"/>
                <a:gd name="connsiteY6928" fmla="*/ 915540 h 2801577"/>
                <a:gd name="connsiteX6929" fmla="*/ 8990253 w 10032639"/>
                <a:gd name="connsiteY6929" fmla="*/ 925983 h 2801577"/>
                <a:gd name="connsiteX6930" fmla="*/ 8997454 w 10032639"/>
                <a:gd name="connsiteY6930" fmla="*/ 934625 h 2801577"/>
                <a:gd name="connsiteX6931" fmla="*/ 8998895 w 10032639"/>
                <a:gd name="connsiteY6931" fmla="*/ 938226 h 2801577"/>
                <a:gd name="connsiteX6932" fmla="*/ 9011137 w 10032639"/>
                <a:gd name="connsiteY6932" fmla="*/ 953711 h 2801577"/>
                <a:gd name="connsiteX6933" fmla="*/ 9021579 w 10032639"/>
                <a:gd name="connsiteY6933" fmla="*/ 969195 h 2801577"/>
                <a:gd name="connsiteX6934" fmla="*/ 9028420 w 10032639"/>
                <a:gd name="connsiteY6934" fmla="*/ 962353 h 2801577"/>
                <a:gd name="connsiteX6935" fmla="*/ 9033461 w 10032639"/>
                <a:gd name="connsiteY6935" fmla="*/ 953711 h 2801577"/>
                <a:gd name="connsiteX6936" fmla="*/ 9037061 w 10032639"/>
                <a:gd name="connsiteY6936" fmla="*/ 943268 h 2801577"/>
                <a:gd name="connsiteX6937" fmla="*/ 9037061 w 10032639"/>
                <a:gd name="connsiteY6937" fmla="*/ 931384 h 2801577"/>
                <a:gd name="connsiteX6938" fmla="*/ 9035261 w 10032639"/>
                <a:gd name="connsiteY6938" fmla="*/ 917340 h 2801577"/>
                <a:gd name="connsiteX6939" fmla="*/ 9030220 w 10032639"/>
                <a:gd name="connsiteY6939" fmla="*/ 882770 h 2801577"/>
                <a:gd name="connsiteX6940" fmla="*/ 9028420 w 10032639"/>
                <a:gd name="connsiteY6940" fmla="*/ 853242 h 2801577"/>
                <a:gd name="connsiteX6941" fmla="*/ 9035261 w 10032639"/>
                <a:gd name="connsiteY6941" fmla="*/ 801387 h 2801577"/>
                <a:gd name="connsiteX6942" fmla="*/ 9040662 w 10032639"/>
                <a:gd name="connsiteY6942" fmla="*/ 771859 h 2801577"/>
                <a:gd name="connsiteX6943" fmla="*/ 9043903 w 10032639"/>
                <a:gd name="connsiteY6943" fmla="*/ 740530 h 2801577"/>
                <a:gd name="connsiteX6944" fmla="*/ 9047503 w 10032639"/>
                <a:gd name="connsiteY6944" fmla="*/ 702719 h 2801577"/>
                <a:gd name="connsiteX6945" fmla="*/ 9045703 w 10032639"/>
                <a:gd name="connsiteY6945" fmla="*/ 666348 h 2801577"/>
                <a:gd name="connsiteX6946" fmla="*/ 9038862 w 10032639"/>
                <a:gd name="connsiteY6946" fmla="*/ 671390 h 2801577"/>
                <a:gd name="connsiteX6947" fmla="*/ 9032021 w 10032639"/>
                <a:gd name="connsiteY6947" fmla="*/ 676791 h 2801577"/>
                <a:gd name="connsiteX6948" fmla="*/ 9024819 w 10032639"/>
                <a:gd name="connsiteY6948" fmla="*/ 680032 h 2801577"/>
                <a:gd name="connsiteX6949" fmla="*/ 9017978 w 10032639"/>
                <a:gd name="connsiteY6949" fmla="*/ 681833 h 2801577"/>
                <a:gd name="connsiteX6950" fmla="*/ 9007536 w 10032639"/>
                <a:gd name="connsiteY6950" fmla="*/ 681833 h 2801577"/>
                <a:gd name="connsiteX6951" fmla="*/ 8997454 w 10032639"/>
                <a:gd name="connsiteY6951" fmla="*/ 680032 h 2801577"/>
                <a:gd name="connsiteX6952" fmla="*/ 8990253 w 10032639"/>
                <a:gd name="connsiteY6952" fmla="*/ 678592 h 2801577"/>
                <a:gd name="connsiteX6953" fmla="*/ 8985212 w 10032639"/>
                <a:gd name="connsiteY6953" fmla="*/ 666348 h 2801577"/>
                <a:gd name="connsiteX6954" fmla="*/ 8983412 w 10032639"/>
                <a:gd name="connsiteY6954" fmla="*/ 659506 h 2801577"/>
                <a:gd name="connsiteX6955" fmla="*/ 8981971 w 10032639"/>
                <a:gd name="connsiteY6955" fmla="*/ 650504 h 2801577"/>
                <a:gd name="connsiteX6956" fmla="*/ 8981971 w 10032639"/>
                <a:gd name="connsiteY6956" fmla="*/ 640061 h 2801577"/>
                <a:gd name="connsiteX6957" fmla="*/ 8983412 w 10032639"/>
                <a:gd name="connsiteY6957" fmla="*/ 629978 h 2801577"/>
                <a:gd name="connsiteX6958" fmla="*/ 8987012 w 10032639"/>
                <a:gd name="connsiteY6958" fmla="*/ 624576 h 2801577"/>
                <a:gd name="connsiteX6959" fmla="*/ 8992053 w 10032639"/>
                <a:gd name="connsiteY6959" fmla="*/ 617734 h 2801577"/>
                <a:gd name="connsiteX6960" fmla="*/ 8998895 w 10032639"/>
                <a:gd name="connsiteY6960" fmla="*/ 612333 h 2801577"/>
                <a:gd name="connsiteX6961" fmla="*/ 9007536 w 10032639"/>
                <a:gd name="connsiteY6961" fmla="*/ 609092 h 2801577"/>
                <a:gd name="connsiteX6962" fmla="*/ 9011137 w 10032639"/>
                <a:gd name="connsiteY6962" fmla="*/ 600450 h 2801577"/>
                <a:gd name="connsiteX6963" fmla="*/ 9014737 w 10032639"/>
                <a:gd name="connsiteY6963" fmla="*/ 593247 h 2801577"/>
                <a:gd name="connsiteX6964" fmla="*/ 9019778 w 10032639"/>
                <a:gd name="connsiteY6964" fmla="*/ 586405 h 2801577"/>
                <a:gd name="connsiteX6965" fmla="*/ 9026619 w 10032639"/>
                <a:gd name="connsiteY6965" fmla="*/ 579564 h 2801577"/>
                <a:gd name="connsiteX6966" fmla="*/ 9023379 w 10032639"/>
                <a:gd name="connsiteY6966" fmla="*/ 577763 h 2801577"/>
                <a:gd name="connsiteX6967" fmla="*/ 9009336 w 10032639"/>
                <a:gd name="connsiteY6967" fmla="*/ 579564 h 2801577"/>
                <a:gd name="connsiteX6968" fmla="*/ 8990253 w 10032639"/>
                <a:gd name="connsiteY6968" fmla="*/ 581364 h 2801577"/>
                <a:gd name="connsiteX6969" fmla="*/ 8969729 w 10032639"/>
                <a:gd name="connsiteY6969" fmla="*/ 583165 h 2801577"/>
                <a:gd name="connsiteX6970" fmla="*/ 8942004 w 10032639"/>
                <a:gd name="connsiteY6970" fmla="*/ 581364 h 2801577"/>
                <a:gd name="connsiteX6971" fmla="*/ 8865671 w 10032639"/>
                <a:gd name="connsiteY6971" fmla="*/ 570921 h 2801577"/>
                <a:gd name="connsiteX6972" fmla="*/ 8867471 w 10032639"/>
                <a:gd name="connsiteY6972" fmla="*/ 572722 h 2801577"/>
                <a:gd name="connsiteX6973" fmla="*/ 8867471 w 10032639"/>
                <a:gd name="connsiteY6973" fmla="*/ 577763 h 2801577"/>
                <a:gd name="connsiteX6974" fmla="*/ 8857029 w 10032639"/>
                <a:gd name="connsiteY6974" fmla="*/ 583165 h 2801577"/>
                <a:gd name="connsiteX6975" fmla="*/ 8848388 w 10032639"/>
                <a:gd name="connsiteY6975" fmla="*/ 584965 h 2801577"/>
                <a:gd name="connsiteX6976" fmla="*/ 8841547 w 10032639"/>
                <a:gd name="connsiteY6976" fmla="*/ 584965 h 2801577"/>
                <a:gd name="connsiteX6977" fmla="*/ 8834705 w 10032639"/>
                <a:gd name="connsiteY6977" fmla="*/ 584965 h 2801577"/>
                <a:gd name="connsiteX6978" fmla="*/ 8826064 w 10032639"/>
                <a:gd name="connsiteY6978" fmla="*/ 581364 h 2801577"/>
                <a:gd name="connsiteX6979" fmla="*/ 8817422 w 10032639"/>
                <a:gd name="connsiteY6979" fmla="*/ 577763 h 2801577"/>
                <a:gd name="connsiteX6980" fmla="*/ 8810221 w 10032639"/>
                <a:gd name="connsiteY6980" fmla="*/ 574522 h 2801577"/>
                <a:gd name="connsiteX6981" fmla="*/ 8806980 w 10032639"/>
                <a:gd name="connsiteY6981" fmla="*/ 574522 h 2801577"/>
                <a:gd name="connsiteX6982" fmla="*/ 8803380 w 10032639"/>
                <a:gd name="connsiteY6982" fmla="*/ 576323 h 2801577"/>
                <a:gd name="connsiteX6983" fmla="*/ 8800139 w 10032639"/>
                <a:gd name="connsiteY6983" fmla="*/ 579564 h 2801577"/>
                <a:gd name="connsiteX6984" fmla="*/ 8782496 w 10032639"/>
                <a:gd name="connsiteY6984" fmla="*/ 584965 h 2801577"/>
                <a:gd name="connsiteX6985" fmla="*/ 8765213 w 10032639"/>
                <a:gd name="connsiteY6985" fmla="*/ 586405 h 2801577"/>
                <a:gd name="connsiteX6986" fmla="*/ 8758372 w 10032639"/>
                <a:gd name="connsiteY6986" fmla="*/ 584965 h 2801577"/>
                <a:gd name="connsiteX6987" fmla="*/ 8751530 w 10032639"/>
                <a:gd name="connsiteY6987" fmla="*/ 583165 h 2801577"/>
                <a:gd name="connsiteX6988" fmla="*/ 8744329 w 10032639"/>
                <a:gd name="connsiteY6988" fmla="*/ 579564 h 2801577"/>
                <a:gd name="connsiteX6989" fmla="*/ 8739288 w 10032639"/>
                <a:gd name="connsiteY6989" fmla="*/ 576323 h 2801577"/>
                <a:gd name="connsiteX6990" fmla="*/ 8732447 w 10032639"/>
                <a:gd name="connsiteY6990" fmla="*/ 569121 h 2801577"/>
                <a:gd name="connsiteX6991" fmla="*/ 8727046 w 10032639"/>
                <a:gd name="connsiteY6991" fmla="*/ 560478 h 2801577"/>
                <a:gd name="connsiteX6992" fmla="*/ 8723805 w 10032639"/>
                <a:gd name="connsiteY6992" fmla="*/ 544994 h 2801577"/>
                <a:gd name="connsiteX6993" fmla="*/ 8720205 w 10032639"/>
                <a:gd name="connsiteY6993" fmla="*/ 531310 h 2801577"/>
                <a:gd name="connsiteX6994" fmla="*/ 8720205 w 10032639"/>
                <a:gd name="connsiteY6994" fmla="*/ 520867 h 2801577"/>
                <a:gd name="connsiteX6995" fmla="*/ 8723805 w 10032639"/>
                <a:gd name="connsiteY6995" fmla="*/ 505022 h 2801577"/>
                <a:gd name="connsiteX6996" fmla="*/ 8713364 w 10032639"/>
                <a:gd name="connsiteY6996" fmla="*/ 493139 h 2801577"/>
                <a:gd name="connsiteX6997" fmla="*/ 8708323 w 10032639"/>
                <a:gd name="connsiteY6997" fmla="*/ 482696 h 2801577"/>
                <a:gd name="connsiteX6998" fmla="*/ 8702922 w 10032639"/>
                <a:gd name="connsiteY6998" fmla="*/ 474053 h 2801577"/>
                <a:gd name="connsiteX6999" fmla="*/ 8699681 w 10032639"/>
                <a:gd name="connsiteY6999" fmla="*/ 465411 h 2801577"/>
                <a:gd name="connsiteX7000" fmla="*/ 8697881 w 10032639"/>
                <a:gd name="connsiteY7000" fmla="*/ 456768 h 2801577"/>
                <a:gd name="connsiteX7001" fmla="*/ 8697881 w 10032639"/>
                <a:gd name="connsiteY7001" fmla="*/ 451367 h 2801577"/>
                <a:gd name="connsiteX7002" fmla="*/ 8699681 w 10032639"/>
                <a:gd name="connsiteY7002" fmla="*/ 440924 h 2801577"/>
                <a:gd name="connsiteX7003" fmla="*/ 8702922 w 10032639"/>
                <a:gd name="connsiteY7003" fmla="*/ 434082 h 2801577"/>
                <a:gd name="connsiteX7004" fmla="*/ 8706522 w 10032639"/>
                <a:gd name="connsiteY7004" fmla="*/ 429040 h 2801577"/>
                <a:gd name="connsiteX7005" fmla="*/ 8716964 w 10032639"/>
                <a:gd name="connsiteY7005" fmla="*/ 420398 h 2801577"/>
                <a:gd name="connsiteX7006" fmla="*/ 8727046 w 10032639"/>
                <a:gd name="connsiteY7006" fmla="*/ 411755 h 2801577"/>
                <a:gd name="connsiteX7007" fmla="*/ 8728846 w 10032639"/>
                <a:gd name="connsiteY7007" fmla="*/ 406714 h 2801577"/>
                <a:gd name="connsiteX7008" fmla="*/ 8730647 w 10032639"/>
                <a:gd name="connsiteY7008" fmla="*/ 401312 h 2801577"/>
                <a:gd name="connsiteX7009" fmla="*/ 8730647 w 10032639"/>
                <a:gd name="connsiteY7009" fmla="*/ 396271 h 2801577"/>
                <a:gd name="connsiteX7010" fmla="*/ 8728846 w 10032639"/>
                <a:gd name="connsiteY7010" fmla="*/ 390869 h 2801577"/>
                <a:gd name="connsiteX7011" fmla="*/ 8723805 w 10032639"/>
                <a:gd name="connsiteY7011" fmla="*/ 382227 h 2801577"/>
                <a:gd name="connsiteX7012" fmla="*/ 8715164 w 10032639"/>
                <a:gd name="connsiteY7012" fmla="*/ 375385 h 2801577"/>
                <a:gd name="connsiteX7013" fmla="*/ 8706522 w 10032639"/>
                <a:gd name="connsiteY7013" fmla="*/ 368183 h 2801577"/>
                <a:gd name="connsiteX7014" fmla="*/ 8702922 w 10032639"/>
                <a:gd name="connsiteY7014" fmla="*/ 350898 h 2801577"/>
                <a:gd name="connsiteX7015" fmla="*/ 8699681 w 10032639"/>
                <a:gd name="connsiteY7015" fmla="*/ 328572 h 2801577"/>
                <a:gd name="connsiteX7016" fmla="*/ 8697881 w 10032639"/>
                <a:gd name="connsiteY7016" fmla="*/ 307686 h 2801577"/>
                <a:gd name="connsiteX7017" fmla="*/ 8699681 w 10032639"/>
                <a:gd name="connsiteY7017" fmla="*/ 288600 h 2801577"/>
                <a:gd name="connsiteX7018" fmla="*/ 8701481 w 10032639"/>
                <a:gd name="connsiteY7018" fmla="*/ 269875 h 2801577"/>
                <a:gd name="connsiteX7019" fmla="*/ 8706522 w 10032639"/>
                <a:gd name="connsiteY7019" fmla="*/ 254030 h 2801577"/>
                <a:gd name="connsiteX7020" fmla="*/ 8715164 w 10032639"/>
                <a:gd name="connsiteY7020" fmla="*/ 226302 h 2801577"/>
                <a:gd name="connsiteX7021" fmla="*/ 8723805 w 10032639"/>
                <a:gd name="connsiteY7021" fmla="*/ 209017 h 2801577"/>
                <a:gd name="connsiteX7022" fmla="*/ 8732447 w 10032639"/>
                <a:gd name="connsiteY7022" fmla="*/ 189932 h 2801577"/>
                <a:gd name="connsiteX7023" fmla="*/ 8746129 w 10032639"/>
                <a:gd name="connsiteY7023" fmla="*/ 169046 h 2801577"/>
                <a:gd name="connsiteX7024" fmla="*/ 8730647 w 10032639"/>
                <a:gd name="connsiteY7024" fmla="*/ 144919 h 2801577"/>
                <a:gd name="connsiteX7025" fmla="*/ 8732447 w 10032639"/>
                <a:gd name="connsiteY7025" fmla="*/ 136277 h 2801577"/>
                <a:gd name="connsiteX7026" fmla="*/ 8734247 w 10032639"/>
                <a:gd name="connsiteY7026" fmla="*/ 125834 h 2801577"/>
                <a:gd name="connsiteX7027" fmla="*/ 8739288 w 10032639"/>
                <a:gd name="connsiteY7027" fmla="*/ 115751 h 2801577"/>
                <a:gd name="connsiteX7028" fmla="*/ 8746129 w 10032639"/>
                <a:gd name="connsiteY7028" fmla="*/ 105308 h 2801577"/>
                <a:gd name="connsiteX7029" fmla="*/ 8754771 w 10032639"/>
                <a:gd name="connsiteY7029" fmla="*/ 96305 h 2801577"/>
                <a:gd name="connsiteX7030" fmla="*/ 8765213 w 10032639"/>
                <a:gd name="connsiteY7030" fmla="*/ 91264 h 2801577"/>
                <a:gd name="connsiteX7031" fmla="*/ 8777455 w 10032639"/>
                <a:gd name="connsiteY7031" fmla="*/ 87663 h 2801577"/>
                <a:gd name="connsiteX7032" fmla="*/ 8789697 w 10032639"/>
                <a:gd name="connsiteY7032" fmla="*/ 84422 h 2801577"/>
                <a:gd name="connsiteX7033" fmla="*/ 8803380 w 10032639"/>
                <a:gd name="connsiteY7033" fmla="*/ 84422 h 2801577"/>
                <a:gd name="connsiteX7034" fmla="*/ 8817422 w 10032639"/>
                <a:gd name="connsiteY7034" fmla="*/ 86222 h 2801577"/>
                <a:gd name="connsiteX7035" fmla="*/ 8831105 w 10032639"/>
                <a:gd name="connsiteY7035" fmla="*/ 89463 h 2801577"/>
                <a:gd name="connsiteX7036" fmla="*/ 8845147 w 10032639"/>
                <a:gd name="connsiteY7036" fmla="*/ 96305 h 2801577"/>
                <a:gd name="connsiteX7037" fmla="*/ 8848388 w 10032639"/>
                <a:gd name="connsiteY7037" fmla="*/ 93064 h 2801577"/>
                <a:gd name="connsiteX7038" fmla="*/ 8853789 w 10032639"/>
                <a:gd name="connsiteY7038" fmla="*/ 91264 h 2801577"/>
                <a:gd name="connsiteX7039" fmla="*/ 8938404 w 10032639"/>
                <a:gd name="connsiteY7039" fmla="*/ 79020 h 2801577"/>
                <a:gd name="connsiteX7040" fmla="*/ 9028420 w 10032639"/>
                <a:gd name="connsiteY7040" fmla="*/ 65336 h 2801577"/>
                <a:gd name="connsiteX7041" fmla="*/ 9122037 w 10032639"/>
                <a:gd name="connsiteY7041" fmla="*/ 53093 h 2801577"/>
                <a:gd name="connsiteX7042" fmla="*/ 9158403 w 10032639"/>
                <a:gd name="connsiteY7042" fmla="*/ 49852 h 2801577"/>
                <a:gd name="connsiteX7043" fmla="*/ 9194769 w 10032639"/>
                <a:gd name="connsiteY7043" fmla="*/ 46251 h 2801577"/>
                <a:gd name="connsiteX7044" fmla="*/ 4607584 w 10032639"/>
                <a:gd name="connsiteY7044" fmla="*/ 28575 h 2801577"/>
                <a:gd name="connsiteX7045" fmla="*/ 4630281 w 10032639"/>
                <a:gd name="connsiteY7045" fmla="*/ 28575 h 2801577"/>
                <a:gd name="connsiteX7046" fmla="*/ 4651177 w 10032639"/>
                <a:gd name="connsiteY7046" fmla="*/ 30375 h 2801577"/>
                <a:gd name="connsiteX7047" fmla="*/ 4673514 w 10032639"/>
                <a:gd name="connsiteY7047" fmla="*/ 32175 h 2801577"/>
                <a:gd name="connsiteX7048" fmla="*/ 4694050 w 10032639"/>
                <a:gd name="connsiteY7048" fmla="*/ 35415 h 2801577"/>
                <a:gd name="connsiteX7049" fmla="*/ 4714946 w 10032639"/>
                <a:gd name="connsiteY7049" fmla="*/ 39015 h 2801577"/>
                <a:gd name="connsiteX7050" fmla="*/ 4735842 w 10032639"/>
                <a:gd name="connsiteY7050" fmla="*/ 44055 h 2801577"/>
                <a:gd name="connsiteX7051" fmla="*/ 4756739 w 10032639"/>
                <a:gd name="connsiteY7051" fmla="*/ 50896 h 2801577"/>
                <a:gd name="connsiteX7052" fmla="*/ 4777635 w 10032639"/>
                <a:gd name="connsiteY7052" fmla="*/ 57737 h 2801577"/>
                <a:gd name="connsiteX7053" fmla="*/ 4819067 w 10032639"/>
                <a:gd name="connsiteY7053" fmla="*/ 75377 h 2801577"/>
                <a:gd name="connsiteX7054" fmla="*/ 4834559 w 10032639"/>
                <a:gd name="connsiteY7054" fmla="*/ 73577 h 2801577"/>
                <a:gd name="connsiteX7055" fmla="*/ 4846808 w 10032639"/>
                <a:gd name="connsiteY7055" fmla="*/ 69977 h 2801577"/>
                <a:gd name="connsiteX7056" fmla="*/ 4857256 w 10032639"/>
                <a:gd name="connsiteY7056" fmla="*/ 66377 h 2801577"/>
                <a:gd name="connsiteX7057" fmla="*/ 4869145 w 10032639"/>
                <a:gd name="connsiteY7057" fmla="*/ 66377 h 2801577"/>
                <a:gd name="connsiteX7058" fmla="*/ 4876351 w 10032639"/>
                <a:gd name="connsiteY7058" fmla="*/ 68177 h 2801577"/>
                <a:gd name="connsiteX7059" fmla="*/ 4881395 w 10032639"/>
                <a:gd name="connsiteY7059" fmla="*/ 69977 h 2801577"/>
                <a:gd name="connsiteX7060" fmla="*/ 4888240 w 10032639"/>
                <a:gd name="connsiteY7060" fmla="*/ 75377 h 2801577"/>
                <a:gd name="connsiteX7061" fmla="*/ 4895445 w 10032639"/>
                <a:gd name="connsiteY7061" fmla="*/ 80418 h 2801577"/>
                <a:gd name="connsiteX7062" fmla="*/ 4898688 w 10032639"/>
                <a:gd name="connsiteY7062" fmla="*/ 85818 h 2801577"/>
                <a:gd name="connsiteX7063" fmla="*/ 4902291 w 10032639"/>
                <a:gd name="connsiteY7063" fmla="*/ 103099 h 2801577"/>
                <a:gd name="connsiteX7064" fmla="*/ 4904092 w 10032639"/>
                <a:gd name="connsiteY7064" fmla="*/ 113539 h 2801577"/>
                <a:gd name="connsiteX7065" fmla="*/ 4904092 w 10032639"/>
                <a:gd name="connsiteY7065" fmla="*/ 120379 h 2801577"/>
                <a:gd name="connsiteX7066" fmla="*/ 4898688 w 10032639"/>
                <a:gd name="connsiteY7066" fmla="*/ 123980 h 2801577"/>
                <a:gd name="connsiteX7067" fmla="*/ 4898688 w 10032639"/>
                <a:gd name="connsiteY7067" fmla="*/ 125420 h 2801577"/>
                <a:gd name="connsiteX7068" fmla="*/ 4917783 w 10032639"/>
                <a:gd name="connsiteY7068" fmla="*/ 129020 h 2801577"/>
                <a:gd name="connsiteX7069" fmla="*/ 4926429 w 10032639"/>
                <a:gd name="connsiteY7069" fmla="*/ 132620 h 2801577"/>
                <a:gd name="connsiteX7070" fmla="*/ 4933275 w 10032639"/>
                <a:gd name="connsiteY7070" fmla="*/ 135860 h 2801577"/>
                <a:gd name="connsiteX7071" fmla="*/ 4940120 w 10032639"/>
                <a:gd name="connsiteY7071" fmla="*/ 141260 h 2801577"/>
                <a:gd name="connsiteX7072" fmla="*/ 4943723 w 10032639"/>
                <a:gd name="connsiteY7072" fmla="*/ 146301 h 2801577"/>
                <a:gd name="connsiteX7073" fmla="*/ 4945524 w 10032639"/>
                <a:gd name="connsiteY7073" fmla="*/ 153141 h 2801577"/>
                <a:gd name="connsiteX7074" fmla="*/ 4945524 w 10032639"/>
                <a:gd name="connsiteY7074" fmla="*/ 158541 h 2801577"/>
                <a:gd name="connsiteX7075" fmla="*/ 4954171 w 10032639"/>
                <a:gd name="connsiteY7075" fmla="*/ 154941 h 2801577"/>
                <a:gd name="connsiteX7076" fmla="*/ 4959215 w 10032639"/>
                <a:gd name="connsiteY7076" fmla="*/ 154941 h 2801577"/>
                <a:gd name="connsiteX7077" fmla="*/ 4964619 w 10032639"/>
                <a:gd name="connsiteY7077" fmla="*/ 154941 h 2801577"/>
                <a:gd name="connsiteX7078" fmla="*/ 4969663 w 10032639"/>
                <a:gd name="connsiteY7078" fmla="*/ 156741 h 2801577"/>
                <a:gd name="connsiteX7079" fmla="*/ 4974707 w 10032639"/>
                <a:gd name="connsiteY7079" fmla="*/ 160341 h 2801577"/>
                <a:gd name="connsiteX7080" fmla="*/ 4980111 w 10032639"/>
                <a:gd name="connsiteY7080" fmla="*/ 165381 h 2801577"/>
                <a:gd name="connsiteX7081" fmla="*/ 4985155 w 10032639"/>
                <a:gd name="connsiteY7081" fmla="*/ 170422 h 2801577"/>
                <a:gd name="connsiteX7082" fmla="*/ 4986956 w 10032639"/>
                <a:gd name="connsiteY7082" fmla="*/ 174022 h 2801577"/>
                <a:gd name="connsiteX7083" fmla="*/ 4988757 w 10032639"/>
                <a:gd name="connsiteY7083" fmla="*/ 185902 h 2801577"/>
                <a:gd name="connsiteX7084" fmla="*/ 4990559 w 10032639"/>
                <a:gd name="connsiteY7084" fmla="*/ 196343 h 2801577"/>
                <a:gd name="connsiteX7085" fmla="*/ 4988757 w 10032639"/>
                <a:gd name="connsiteY7085" fmla="*/ 206783 h 2801577"/>
                <a:gd name="connsiteX7086" fmla="*/ 4985155 w 10032639"/>
                <a:gd name="connsiteY7086" fmla="*/ 215424 h 2801577"/>
                <a:gd name="connsiteX7087" fmla="*/ 4980111 w 10032639"/>
                <a:gd name="connsiteY7087" fmla="*/ 225864 h 2801577"/>
                <a:gd name="connsiteX7088" fmla="*/ 4974707 w 10032639"/>
                <a:gd name="connsiteY7088" fmla="*/ 232704 h 2801577"/>
                <a:gd name="connsiteX7089" fmla="*/ 4992360 w 10032639"/>
                <a:gd name="connsiteY7089" fmla="*/ 303988 h 2801577"/>
                <a:gd name="connsiteX7090" fmla="*/ 4993801 w 10032639"/>
                <a:gd name="connsiteY7090" fmla="*/ 312628 h 2801577"/>
                <a:gd name="connsiteX7091" fmla="*/ 4999205 w 10032639"/>
                <a:gd name="connsiteY7091" fmla="*/ 338549 h 2801577"/>
                <a:gd name="connsiteX7092" fmla="*/ 5002448 w 10032639"/>
                <a:gd name="connsiteY7092" fmla="*/ 360870 h 2801577"/>
                <a:gd name="connsiteX7093" fmla="*/ 5007852 w 10032639"/>
                <a:gd name="connsiteY7093" fmla="*/ 378151 h 2801577"/>
                <a:gd name="connsiteX7094" fmla="*/ 5012536 w 10032639"/>
                <a:gd name="connsiteY7094" fmla="*/ 392192 h 2801577"/>
                <a:gd name="connsiteX7095" fmla="*/ 5014337 w 10032639"/>
                <a:gd name="connsiteY7095" fmla="*/ 399032 h 2801577"/>
                <a:gd name="connsiteX7096" fmla="*/ 5016139 w 10032639"/>
                <a:gd name="connsiteY7096" fmla="*/ 407672 h 2801577"/>
                <a:gd name="connsiteX7097" fmla="*/ 5016139 w 10032639"/>
                <a:gd name="connsiteY7097" fmla="*/ 416313 h 2801577"/>
                <a:gd name="connsiteX7098" fmla="*/ 5012536 w 10032639"/>
                <a:gd name="connsiteY7098" fmla="*/ 419913 h 2801577"/>
                <a:gd name="connsiteX7099" fmla="*/ 5011455 w 10032639"/>
                <a:gd name="connsiteY7099" fmla="*/ 424953 h 2801577"/>
                <a:gd name="connsiteX7100" fmla="*/ 5006051 w 10032639"/>
                <a:gd name="connsiteY7100" fmla="*/ 426753 h 2801577"/>
                <a:gd name="connsiteX7101" fmla="*/ 4999205 w 10032639"/>
                <a:gd name="connsiteY7101" fmla="*/ 428553 h 2801577"/>
                <a:gd name="connsiteX7102" fmla="*/ 4995603 w 10032639"/>
                <a:gd name="connsiteY7102" fmla="*/ 449074 h 2801577"/>
                <a:gd name="connsiteX7103" fmla="*/ 4992360 w 10032639"/>
                <a:gd name="connsiteY7103" fmla="*/ 469955 h 2801577"/>
                <a:gd name="connsiteX7104" fmla="*/ 4985155 w 10032639"/>
                <a:gd name="connsiteY7104" fmla="*/ 490836 h 2801577"/>
                <a:gd name="connsiteX7105" fmla="*/ 4978309 w 10032639"/>
                <a:gd name="connsiteY7105" fmla="*/ 511717 h 2801577"/>
                <a:gd name="connsiteX7106" fmla="*/ 4969663 w 10032639"/>
                <a:gd name="connsiteY7106" fmla="*/ 532598 h 2801577"/>
                <a:gd name="connsiteX7107" fmla="*/ 4959215 w 10032639"/>
                <a:gd name="connsiteY7107" fmla="*/ 551319 h 2801577"/>
                <a:gd name="connsiteX7108" fmla="*/ 4947325 w 10032639"/>
                <a:gd name="connsiteY7108" fmla="*/ 568600 h 2801577"/>
                <a:gd name="connsiteX7109" fmla="*/ 4935076 w 10032639"/>
                <a:gd name="connsiteY7109" fmla="*/ 585880 h 2801577"/>
                <a:gd name="connsiteX7110" fmla="*/ 4919584 w 10032639"/>
                <a:gd name="connsiteY7110" fmla="*/ 603161 h 2801577"/>
                <a:gd name="connsiteX7111" fmla="*/ 4904092 w 10032639"/>
                <a:gd name="connsiteY7111" fmla="*/ 619002 h 2801577"/>
                <a:gd name="connsiteX7112" fmla="*/ 4886439 w 10032639"/>
                <a:gd name="connsiteY7112" fmla="*/ 634482 h 2801577"/>
                <a:gd name="connsiteX7113" fmla="*/ 4869145 w 10032639"/>
                <a:gd name="connsiteY7113" fmla="*/ 646723 h 2801577"/>
                <a:gd name="connsiteX7114" fmla="*/ 4851852 w 10032639"/>
                <a:gd name="connsiteY7114" fmla="*/ 658964 h 2801577"/>
                <a:gd name="connsiteX7115" fmla="*/ 4832757 w 10032639"/>
                <a:gd name="connsiteY7115" fmla="*/ 669044 h 2801577"/>
                <a:gd name="connsiteX7116" fmla="*/ 4813662 w 10032639"/>
                <a:gd name="connsiteY7116" fmla="*/ 679485 h 2801577"/>
                <a:gd name="connsiteX7117" fmla="*/ 4793127 w 10032639"/>
                <a:gd name="connsiteY7117" fmla="*/ 686685 h 2801577"/>
                <a:gd name="connsiteX7118" fmla="*/ 4765385 w 10032639"/>
                <a:gd name="connsiteY7118" fmla="*/ 693525 h 2801577"/>
                <a:gd name="connsiteX7119" fmla="*/ 4748092 w 10032639"/>
                <a:gd name="connsiteY7119" fmla="*/ 694965 h 2801577"/>
                <a:gd name="connsiteX7120" fmla="*/ 4727196 w 10032639"/>
                <a:gd name="connsiteY7120" fmla="*/ 694965 h 2801577"/>
                <a:gd name="connsiteX7121" fmla="*/ 4706300 w 10032639"/>
                <a:gd name="connsiteY7121" fmla="*/ 694965 h 2801577"/>
                <a:gd name="connsiteX7122" fmla="*/ 4683962 w 10032639"/>
                <a:gd name="connsiteY7122" fmla="*/ 693525 h 2801577"/>
                <a:gd name="connsiteX7123" fmla="*/ 4640729 w 10032639"/>
                <a:gd name="connsiteY7123" fmla="*/ 688125 h 2801577"/>
                <a:gd name="connsiteX7124" fmla="*/ 4619833 w 10032639"/>
                <a:gd name="connsiteY7124" fmla="*/ 684885 h 2801577"/>
                <a:gd name="connsiteX7125" fmla="*/ 4598937 w 10032639"/>
                <a:gd name="connsiteY7125" fmla="*/ 681285 h 2801577"/>
                <a:gd name="connsiteX7126" fmla="*/ 4578041 w 10032639"/>
                <a:gd name="connsiteY7126" fmla="*/ 674444 h 2801577"/>
                <a:gd name="connsiteX7127" fmla="*/ 4558946 w 10032639"/>
                <a:gd name="connsiteY7127" fmla="*/ 667604 h 2801577"/>
                <a:gd name="connsiteX7128" fmla="*/ 4545256 w 10032639"/>
                <a:gd name="connsiteY7128" fmla="*/ 662204 h 2801577"/>
                <a:gd name="connsiteX7129" fmla="*/ 4533006 w 10032639"/>
                <a:gd name="connsiteY7129" fmla="*/ 655363 h 2801577"/>
                <a:gd name="connsiteX7130" fmla="*/ 4521117 w 10032639"/>
                <a:gd name="connsiteY7130" fmla="*/ 646723 h 2801577"/>
                <a:gd name="connsiteX7131" fmla="*/ 4512470 w 10032639"/>
                <a:gd name="connsiteY7131" fmla="*/ 636283 h 2801577"/>
                <a:gd name="connsiteX7132" fmla="*/ 4493376 w 10032639"/>
                <a:gd name="connsiteY7132" fmla="*/ 632682 h 2801577"/>
                <a:gd name="connsiteX7133" fmla="*/ 4476082 w 10032639"/>
                <a:gd name="connsiteY7133" fmla="*/ 625842 h 2801577"/>
                <a:gd name="connsiteX7134" fmla="*/ 4458789 w 10032639"/>
                <a:gd name="connsiteY7134" fmla="*/ 615402 h 2801577"/>
                <a:gd name="connsiteX7135" fmla="*/ 4441496 w 10032639"/>
                <a:gd name="connsiteY7135" fmla="*/ 603161 h 2801577"/>
                <a:gd name="connsiteX7136" fmla="*/ 4425643 w 10032639"/>
                <a:gd name="connsiteY7136" fmla="*/ 592721 h 2801577"/>
                <a:gd name="connsiteX7137" fmla="*/ 4410151 w 10032639"/>
                <a:gd name="connsiteY7137" fmla="*/ 580840 h 2801577"/>
                <a:gd name="connsiteX7138" fmla="*/ 4396101 w 10032639"/>
                <a:gd name="connsiteY7138" fmla="*/ 567159 h 2801577"/>
                <a:gd name="connsiteX7139" fmla="*/ 4384211 w 10032639"/>
                <a:gd name="connsiteY7139" fmla="*/ 549879 h 2801577"/>
                <a:gd name="connsiteX7140" fmla="*/ 4375565 w 10032639"/>
                <a:gd name="connsiteY7140" fmla="*/ 535838 h 2801577"/>
                <a:gd name="connsiteX7141" fmla="*/ 4366918 w 10032639"/>
                <a:gd name="connsiteY7141" fmla="*/ 520357 h 2801577"/>
                <a:gd name="connsiteX7142" fmla="*/ 4318281 w 10032639"/>
                <a:gd name="connsiteY7142" fmla="*/ 539438 h 2801577"/>
                <a:gd name="connsiteX7143" fmla="*/ 4360073 w 10032639"/>
                <a:gd name="connsiteY7143" fmla="*/ 509917 h 2801577"/>
                <a:gd name="connsiteX7144" fmla="*/ 4344581 w 10032639"/>
                <a:gd name="connsiteY7144" fmla="*/ 473555 h 2801577"/>
                <a:gd name="connsiteX7145" fmla="*/ 4330530 w 10032639"/>
                <a:gd name="connsiteY7145" fmla="*/ 431793 h 2801577"/>
                <a:gd name="connsiteX7146" fmla="*/ 4320082 w 10032639"/>
                <a:gd name="connsiteY7146" fmla="*/ 395792 h 2801577"/>
                <a:gd name="connsiteX7147" fmla="*/ 4315038 w 10032639"/>
                <a:gd name="connsiteY7147" fmla="*/ 359070 h 2801577"/>
                <a:gd name="connsiteX7148" fmla="*/ 4313237 w 10032639"/>
                <a:gd name="connsiteY7148" fmla="*/ 324509 h 2801577"/>
                <a:gd name="connsiteX7149" fmla="*/ 4313237 w 10032639"/>
                <a:gd name="connsiteY7149" fmla="*/ 288147 h 2801577"/>
                <a:gd name="connsiteX7150" fmla="*/ 4316479 w 10032639"/>
                <a:gd name="connsiteY7150" fmla="*/ 265826 h 2801577"/>
                <a:gd name="connsiteX7151" fmla="*/ 4320082 w 10032639"/>
                <a:gd name="connsiteY7151" fmla="*/ 244945 h 2801577"/>
                <a:gd name="connsiteX7152" fmla="*/ 4325486 w 10032639"/>
                <a:gd name="connsiteY7152" fmla="*/ 225864 h 2801577"/>
                <a:gd name="connsiteX7153" fmla="*/ 4330530 w 10032639"/>
                <a:gd name="connsiteY7153" fmla="*/ 206783 h 2801577"/>
                <a:gd name="connsiteX7154" fmla="*/ 4339177 w 10032639"/>
                <a:gd name="connsiteY7154" fmla="*/ 189502 h 2801577"/>
                <a:gd name="connsiteX7155" fmla="*/ 4347823 w 10032639"/>
                <a:gd name="connsiteY7155" fmla="*/ 172222 h 2801577"/>
                <a:gd name="connsiteX7156" fmla="*/ 4360073 w 10032639"/>
                <a:gd name="connsiteY7156" fmla="*/ 156741 h 2801577"/>
                <a:gd name="connsiteX7157" fmla="*/ 4371962 w 10032639"/>
                <a:gd name="connsiteY7157" fmla="*/ 143060 h 2801577"/>
                <a:gd name="connsiteX7158" fmla="*/ 4382410 w 10032639"/>
                <a:gd name="connsiteY7158" fmla="*/ 129020 h 2801577"/>
                <a:gd name="connsiteX7159" fmla="*/ 4396101 w 10032639"/>
                <a:gd name="connsiteY7159" fmla="*/ 115339 h 2801577"/>
                <a:gd name="connsiteX7160" fmla="*/ 4410151 w 10032639"/>
                <a:gd name="connsiteY7160" fmla="*/ 103099 h 2801577"/>
                <a:gd name="connsiteX7161" fmla="*/ 4423842 w 10032639"/>
                <a:gd name="connsiteY7161" fmla="*/ 90858 h 2801577"/>
                <a:gd name="connsiteX7162" fmla="*/ 4439694 w 10032639"/>
                <a:gd name="connsiteY7162" fmla="*/ 80418 h 2801577"/>
                <a:gd name="connsiteX7163" fmla="*/ 4455186 w 10032639"/>
                <a:gd name="connsiteY7163" fmla="*/ 71777 h 2801577"/>
                <a:gd name="connsiteX7164" fmla="*/ 4472479 w 10032639"/>
                <a:gd name="connsiteY7164" fmla="*/ 61337 h 2801577"/>
                <a:gd name="connsiteX7165" fmla="*/ 4491574 w 10032639"/>
                <a:gd name="connsiteY7165" fmla="*/ 54496 h 2801577"/>
                <a:gd name="connsiteX7166" fmla="*/ 4510669 w 10032639"/>
                <a:gd name="connsiteY7166" fmla="*/ 47656 h 2801577"/>
                <a:gd name="connsiteX7167" fmla="*/ 4527962 w 10032639"/>
                <a:gd name="connsiteY7167" fmla="*/ 40815 h 2801577"/>
                <a:gd name="connsiteX7168" fmla="*/ 4547057 w 10032639"/>
                <a:gd name="connsiteY7168" fmla="*/ 35415 h 2801577"/>
                <a:gd name="connsiteX7169" fmla="*/ 4567593 w 10032639"/>
                <a:gd name="connsiteY7169" fmla="*/ 32175 h 2801577"/>
                <a:gd name="connsiteX7170" fmla="*/ 4586688 w 10032639"/>
                <a:gd name="connsiteY7170" fmla="*/ 30375 h 2801577"/>
                <a:gd name="connsiteX7171" fmla="*/ 1284273 w 10032639"/>
                <a:gd name="connsiteY7171" fmla="*/ 0 h 2801577"/>
                <a:gd name="connsiteX7172" fmla="*/ 1296511 w 10032639"/>
                <a:gd name="connsiteY7172" fmla="*/ 0 h 2801577"/>
                <a:gd name="connsiteX7173" fmla="*/ 1308389 w 10032639"/>
                <a:gd name="connsiteY7173" fmla="*/ 1800 h 2801577"/>
                <a:gd name="connsiteX7174" fmla="*/ 1320627 w 10032639"/>
                <a:gd name="connsiteY7174" fmla="*/ 5401 h 2801577"/>
                <a:gd name="connsiteX7175" fmla="*/ 1330705 w 10032639"/>
                <a:gd name="connsiteY7175" fmla="*/ 10441 h 2801577"/>
                <a:gd name="connsiteX7176" fmla="*/ 1341144 w 10032639"/>
                <a:gd name="connsiteY7176" fmla="*/ 19083 h 2801577"/>
                <a:gd name="connsiteX7177" fmla="*/ 1351582 w 10032639"/>
                <a:gd name="connsiteY7177" fmla="*/ 33125 h 2801577"/>
                <a:gd name="connsiteX7178" fmla="*/ 1372458 w 10032639"/>
                <a:gd name="connsiteY7178" fmla="*/ 67330 h 2801577"/>
                <a:gd name="connsiteX7179" fmla="*/ 1381097 w 10032639"/>
                <a:gd name="connsiteY7179" fmla="*/ 77772 h 2801577"/>
                <a:gd name="connsiteX7180" fmla="*/ 1386496 w 10032639"/>
                <a:gd name="connsiteY7180" fmla="*/ 84973 h 2801577"/>
                <a:gd name="connsiteX7181" fmla="*/ 1389736 w 10032639"/>
                <a:gd name="connsiteY7181" fmla="*/ 95414 h 2801577"/>
                <a:gd name="connsiteX7182" fmla="*/ 1393335 w 10032639"/>
                <a:gd name="connsiteY7182" fmla="*/ 105856 h 2801577"/>
                <a:gd name="connsiteX7183" fmla="*/ 1393335 w 10032639"/>
                <a:gd name="connsiteY7183" fmla="*/ 114497 h 2801577"/>
                <a:gd name="connsiteX7184" fmla="*/ 1391535 w 10032639"/>
                <a:gd name="connsiteY7184" fmla="*/ 124939 h 2801577"/>
                <a:gd name="connsiteX7185" fmla="*/ 1387936 w 10032639"/>
                <a:gd name="connsiteY7185" fmla="*/ 133580 h 2801577"/>
                <a:gd name="connsiteX7186" fmla="*/ 1389736 w 10032639"/>
                <a:gd name="connsiteY7186" fmla="*/ 135380 h 2801577"/>
                <a:gd name="connsiteX7187" fmla="*/ 1395135 w 10032639"/>
                <a:gd name="connsiteY7187" fmla="*/ 133580 h 2801577"/>
                <a:gd name="connsiteX7188" fmla="*/ 1412412 w 10032639"/>
                <a:gd name="connsiteY7188" fmla="*/ 133580 h 2801577"/>
                <a:gd name="connsiteX7189" fmla="*/ 1410613 w 10032639"/>
                <a:gd name="connsiteY7189" fmla="*/ 150863 h 2801577"/>
                <a:gd name="connsiteX7190" fmla="*/ 1408813 w 10032639"/>
                <a:gd name="connsiteY7190" fmla="*/ 168145 h 2801577"/>
                <a:gd name="connsiteX7191" fmla="*/ 1408813 w 10032639"/>
                <a:gd name="connsiteY7191" fmla="*/ 178227 h 2801577"/>
                <a:gd name="connsiteX7192" fmla="*/ 1410613 w 10032639"/>
                <a:gd name="connsiteY7192" fmla="*/ 186868 h 2801577"/>
                <a:gd name="connsiteX7193" fmla="*/ 1414212 w 10032639"/>
                <a:gd name="connsiteY7193" fmla="*/ 192269 h 2801577"/>
                <a:gd name="connsiteX7194" fmla="*/ 1422850 w 10032639"/>
                <a:gd name="connsiteY7194" fmla="*/ 204151 h 2801577"/>
                <a:gd name="connsiteX7195" fmla="*/ 1431489 w 10032639"/>
                <a:gd name="connsiteY7195" fmla="*/ 218193 h 2801577"/>
                <a:gd name="connsiteX7196" fmla="*/ 1440128 w 10032639"/>
                <a:gd name="connsiteY7196" fmla="*/ 230435 h 2801577"/>
                <a:gd name="connsiteX7197" fmla="*/ 1443367 w 10032639"/>
                <a:gd name="connsiteY7197" fmla="*/ 233675 h 2801577"/>
                <a:gd name="connsiteX7198" fmla="*/ 1445167 w 10032639"/>
                <a:gd name="connsiteY7198" fmla="*/ 239076 h 2801577"/>
                <a:gd name="connsiteX7199" fmla="*/ 1448766 w 10032639"/>
                <a:gd name="connsiteY7199" fmla="*/ 265000 h 2801577"/>
                <a:gd name="connsiteX7200" fmla="*/ 1455605 w 10032639"/>
                <a:gd name="connsiteY7200" fmla="*/ 290924 h 2801577"/>
                <a:gd name="connsiteX7201" fmla="*/ 1466043 w 10032639"/>
                <a:gd name="connsiteY7201" fmla="*/ 316847 h 2801577"/>
                <a:gd name="connsiteX7202" fmla="*/ 1477922 w 10032639"/>
                <a:gd name="connsiteY7202" fmla="*/ 340971 h 2801577"/>
                <a:gd name="connsiteX7203" fmla="*/ 1500598 w 10032639"/>
                <a:gd name="connsiteY7203" fmla="*/ 396779 h 2801577"/>
                <a:gd name="connsiteX7204" fmla="*/ 1524714 w 10032639"/>
                <a:gd name="connsiteY7204" fmla="*/ 448627 h 2801577"/>
                <a:gd name="connsiteX7205" fmla="*/ 1543791 w 10032639"/>
                <a:gd name="connsiteY7205" fmla="*/ 507316 h 2801577"/>
                <a:gd name="connsiteX7206" fmla="*/ 1562868 w 10032639"/>
                <a:gd name="connsiteY7206" fmla="*/ 566365 h 2801577"/>
                <a:gd name="connsiteX7207" fmla="*/ 1573306 w 10032639"/>
                <a:gd name="connsiteY7207" fmla="*/ 595529 h 2801577"/>
                <a:gd name="connsiteX7208" fmla="*/ 1583745 w 10032639"/>
                <a:gd name="connsiteY7208" fmla="*/ 623253 h 2801577"/>
                <a:gd name="connsiteX7209" fmla="*/ 1595623 w 10032639"/>
                <a:gd name="connsiteY7209" fmla="*/ 649537 h 2801577"/>
                <a:gd name="connsiteX7210" fmla="*/ 1607861 w 10032639"/>
                <a:gd name="connsiteY7210" fmla="*/ 673660 h 2801577"/>
                <a:gd name="connsiteX7211" fmla="*/ 1612900 w 10032639"/>
                <a:gd name="connsiteY7211" fmla="*/ 680501 h 2801577"/>
                <a:gd name="connsiteX7212" fmla="*/ 1619739 w 10032639"/>
                <a:gd name="connsiteY7212" fmla="*/ 687703 h 2801577"/>
                <a:gd name="connsiteX7213" fmla="*/ 1644215 w 10032639"/>
                <a:gd name="connsiteY7213" fmla="*/ 703185 h 2801577"/>
                <a:gd name="connsiteX7214" fmla="*/ 1651054 w 10032639"/>
                <a:gd name="connsiteY7214" fmla="*/ 706425 h 2801577"/>
                <a:gd name="connsiteX7215" fmla="*/ 1651054 w 10032639"/>
                <a:gd name="connsiteY7215" fmla="*/ 715067 h 2801577"/>
                <a:gd name="connsiteX7216" fmla="*/ 1652854 w 10032639"/>
                <a:gd name="connsiteY7216" fmla="*/ 734149 h 2801577"/>
                <a:gd name="connsiteX7217" fmla="*/ 1658253 w 10032639"/>
                <a:gd name="connsiteY7217" fmla="*/ 749632 h 2801577"/>
                <a:gd name="connsiteX7218" fmla="*/ 1661492 w 10032639"/>
                <a:gd name="connsiteY7218" fmla="*/ 755033 h 2801577"/>
                <a:gd name="connsiteX7219" fmla="*/ 1665091 w 10032639"/>
                <a:gd name="connsiteY7219" fmla="*/ 760073 h 2801577"/>
                <a:gd name="connsiteX7220" fmla="*/ 1670131 w 10032639"/>
                <a:gd name="connsiteY7220" fmla="*/ 763674 h 2801577"/>
                <a:gd name="connsiteX7221" fmla="*/ 1675530 w 10032639"/>
                <a:gd name="connsiteY7221" fmla="*/ 766914 h 2801577"/>
                <a:gd name="connsiteX7222" fmla="*/ 1684168 w 10032639"/>
                <a:gd name="connsiteY7222" fmla="*/ 768715 h 2801577"/>
                <a:gd name="connsiteX7223" fmla="*/ 1685968 w 10032639"/>
                <a:gd name="connsiteY7223" fmla="*/ 779156 h 2801577"/>
                <a:gd name="connsiteX7224" fmla="*/ 1691007 w 10032639"/>
                <a:gd name="connsiteY7224" fmla="*/ 798239 h 2801577"/>
                <a:gd name="connsiteX7225" fmla="*/ 1696406 w 10032639"/>
                <a:gd name="connsiteY7225" fmla="*/ 817322 h 2801577"/>
                <a:gd name="connsiteX7226" fmla="*/ 1704685 w 10032639"/>
                <a:gd name="connsiteY7226" fmla="*/ 836405 h 2801577"/>
                <a:gd name="connsiteX7227" fmla="*/ 1711884 w 10032639"/>
                <a:gd name="connsiteY7227" fmla="*/ 850087 h 2801577"/>
                <a:gd name="connsiteX7228" fmla="*/ 1730601 w 10032639"/>
                <a:gd name="connsiteY7228" fmla="*/ 891853 h 2801577"/>
                <a:gd name="connsiteX7229" fmla="*/ 1749678 w 10032639"/>
                <a:gd name="connsiteY7229" fmla="*/ 931819 h 2801577"/>
                <a:gd name="connsiteX7230" fmla="*/ 1774154 w 10032639"/>
                <a:gd name="connsiteY7230" fmla="*/ 988707 h 2801577"/>
                <a:gd name="connsiteX7231" fmla="*/ 1800070 w 10032639"/>
                <a:gd name="connsiteY7231" fmla="*/ 1045956 h 2801577"/>
                <a:gd name="connsiteX7232" fmla="*/ 1834624 w 10032639"/>
                <a:gd name="connsiteY7232" fmla="*/ 1118687 h 2801577"/>
                <a:gd name="connsiteX7233" fmla="*/ 1857300 w 10032639"/>
                <a:gd name="connsiteY7233" fmla="*/ 1165134 h 2801577"/>
                <a:gd name="connsiteX7234" fmla="*/ 1881417 w 10032639"/>
                <a:gd name="connsiteY7234" fmla="*/ 1212301 h 2801577"/>
                <a:gd name="connsiteX7235" fmla="*/ 1910572 w 10032639"/>
                <a:gd name="connsiteY7235" fmla="*/ 1258748 h 2801577"/>
                <a:gd name="connsiteX7236" fmla="*/ 1940087 w 10032639"/>
                <a:gd name="connsiteY7236" fmla="*/ 1305554 h 2801577"/>
                <a:gd name="connsiteX7237" fmla="*/ 1948726 w 10032639"/>
                <a:gd name="connsiteY7237" fmla="*/ 1319597 h 2801577"/>
                <a:gd name="connsiteX7238" fmla="*/ 1962763 w 10032639"/>
                <a:gd name="connsiteY7238" fmla="*/ 1338679 h 2801577"/>
                <a:gd name="connsiteX7239" fmla="*/ 1973202 w 10032639"/>
                <a:gd name="connsiteY7239" fmla="*/ 1352361 h 2801577"/>
                <a:gd name="connsiteX7240" fmla="*/ 1978241 w 10032639"/>
                <a:gd name="connsiteY7240" fmla="*/ 1355962 h 2801577"/>
                <a:gd name="connsiteX7241" fmla="*/ 1981840 w 10032639"/>
                <a:gd name="connsiteY7241" fmla="*/ 1355962 h 2801577"/>
                <a:gd name="connsiteX7242" fmla="*/ 1986880 w 10032639"/>
                <a:gd name="connsiteY7242" fmla="*/ 1352361 h 2801577"/>
                <a:gd name="connsiteX7243" fmla="*/ 1992279 w 10032639"/>
                <a:gd name="connsiteY7243" fmla="*/ 1349121 h 2801577"/>
                <a:gd name="connsiteX7244" fmla="*/ 1997318 w 10032639"/>
                <a:gd name="connsiteY7244" fmla="*/ 1340120 h 2801577"/>
                <a:gd name="connsiteX7245" fmla="*/ 2002357 w 10032639"/>
                <a:gd name="connsiteY7245" fmla="*/ 1330038 h 2801577"/>
                <a:gd name="connsiteX7246" fmla="*/ 2007756 w 10032639"/>
                <a:gd name="connsiteY7246" fmla="*/ 1315996 h 2801577"/>
                <a:gd name="connsiteX7247" fmla="*/ 2010996 w 10032639"/>
                <a:gd name="connsiteY7247" fmla="*/ 1298713 h 2801577"/>
                <a:gd name="connsiteX7248" fmla="*/ 2018195 w 10032639"/>
                <a:gd name="connsiteY7248" fmla="*/ 1272790 h 2801577"/>
                <a:gd name="connsiteX7249" fmla="*/ 2023234 w 10032639"/>
                <a:gd name="connsiteY7249" fmla="*/ 1245065 h 2801577"/>
                <a:gd name="connsiteX7250" fmla="*/ 2028273 w 10032639"/>
                <a:gd name="connsiteY7250" fmla="*/ 1231023 h 2801577"/>
                <a:gd name="connsiteX7251" fmla="*/ 2035112 w 10032639"/>
                <a:gd name="connsiteY7251" fmla="*/ 1219142 h 2801577"/>
                <a:gd name="connsiteX7252" fmla="*/ 2044111 w 10032639"/>
                <a:gd name="connsiteY7252" fmla="*/ 1208700 h 2801577"/>
                <a:gd name="connsiteX7253" fmla="*/ 2055988 w 10032639"/>
                <a:gd name="connsiteY7253" fmla="*/ 1201859 h 2801577"/>
                <a:gd name="connsiteX7254" fmla="*/ 2059588 w 10032639"/>
                <a:gd name="connsiteY7254" fmla="*/ 1182776 h 2801577"/>
                <a:gd name="connsiteX7255" fmla="*/ 2064627 w 10032639"/>
                <a:gd name="connsiteY7255" fmla="*/ 1156492 h 2801577"/>
                <a:gd name="connsiteX7256" fmla="*/ 2070026 w 10032639"/>
                <a:gd name="connsiteY7256" fmla="*/ 1141010 h 2801577"/>
                <a:gd name="connsiteX7257" fmla="*/ 2076865 w 10032639"/>
                <a:gd name="connsiteY7257" fmla="*/ 1128768 h 2801577"/>
                <a:gd name="connsiteX7258" fmla="*/ 2085504 w 10032639"/>
                <a:gd name="connsiteY7258" fmla="*/ 1118687 h 2801577"/>
                <a:gd name="connsiteX7259" fmla="*/ 2097742 w 10032639"/>
                <a:gd name="connsiteY7259" fmla="*/ 1111846 h 2801577"/>
                <a:gd name="connsiteX7260" fmla="*/ 2101342 w 10032639"/>
                <a:gd name="connsiteY7260" fmla="*/ 1092763 h 2801577"/>
                <a:gd name="connsiteX7261" fmla="*/ 2108180 w 10032639"/>
                <a:gd name="connsiteY7261" fmla="*/ 1075480 h 2801577"/>
                <a:gd name="connsiteX7262" fmla="*/ 2116819 w 10032639"/>
                <a:gd name="connsiteY7262" fmla="*/ 1054597 h 2801577"/>
                <a:gd name="connsiteX7263" fmla="*/ 2129057 w 10032639"/>
                <a:gd name="connsiteY7263" fmla="*/ 1033714 h 2801577"/>
                <a:gd name="connsiteX7264" fmla="*/ 2149574 w 10032639"/>
                <a:gd name="connsiteY7264" fmla="*/ 1000949 h 2801577"/>
                <a:gd name="connsiteX7265" fmla="*/ 2160012 w 10032639"/>
                <a:gd name="connsiteY7265" fmla="*/ 980066 h 2801577"/>
                <a:gd name="connsiteX7266" fmla="*/ 2170450 w 10032639"/>
                <a:gd name="connsiteY7266" fmla="*/ 959543 h 2801577"/>
                <a:gd name="connsiteX7267" fmla="*/ 2210044 w 10032639"/>
                <a:gd name="connsiteY7267" fmla="*/ 850087 h 2801577"/>
                <a:gd name="connsiteX7268" fmla="*/ 2249998 w 10032639"/>
                <a:gd name="connsiteY7268" fmla="*/ 734149 h 2801577"/>
                <a:gd name="connsiteX7269" fmla="*/ 2269075 w 10032639"/>
                <a:gd name="connsiteY7269" fmla="*/ 673660 h 2801577"/>
                <a:gd name="connsiteX7270" fmla="*/ 2289951 w 10032639"/>
                <a:gd name="connsiteY7270" fmla="*/ 618212 h 2801577"/>
                <a:gd name="connsiteX7271" fmla="*/ 2310468 w 10032639"/>
                <a:gd name="connsiteY7271" fmla="*/ 568165 h 2801577"/>
                <a:gd name="connsiteX7272" fmla="*/ 2331344 w 10032639"/>
                <a:gd name="connsiteY7272" fmla="*/ 523158 h 2801577"/>
                <a:gd name="connsiteX7273" fmla="*/ 2331344 w 10032639"/>
                <a:gd name="connsiteY7273" fmla="*/ 512717 h 2801577"/>
                <a:gd name="connsiteX7274" fmla="*/ 2331344 w 10032639"/>
                <a:gd name="connsiteY7274" fmla="*/ 502275 h 2801577"/>
                <a:gd name="connsiteX7275" fmla="*/ 2333144 w 10032639"/>
                <a:gd name="connsiteY7275" fmla="*/ 490033 h 2801577"/>
                <a:gd name="connsiteX7276" fmla="*/ 2338183 w 10032639"/>
                <a:gd name="connsiteY7276" fmla="*/ 479592 h 2801577"/>
                <a:gd name="connsiteX7277" fmla="*/ 2346822 w 10032639"/>
                <a:gd name="connsiteY7277" fmla="*/ 460509 h 2801577"/>
                <a:gd name="connsiteX7278" fmla="*/ 2354021 w 10032639"/>
                <a:gd name="connsiteY7278" fmla="*/ 443226 h 2801577"/>
                <a:gd name="connsiteX7279" fmla="*/ 2357260 w 10032639"/>
                <a:gd name="connsiteY7279" fmla="*/ 436385 h 2801577"/>
                <a:gd name="connsiteX7280" fmla="*/ 2359060 w 10032639"/>
                <a:gd name="connsiteY7280" fmla="*/ 432785 h 2801577"/>
                <a:gd name="connsiteX7281" fmla="*/ 2359060 w 10032639"/>
                <a:gd name="connsiteY7281" fmla="*/ 427744 h 2801577"/>
                <a:gd name="connsiteX7282" fmla="*/ 2360859 w 10032639"/>
                <a:gd name="connsiteY7282" fmla="*/ 422703 h 2801577"/>
                <a:gd name="connsiteX7283" fmla="*/ 2365899 w 10032639"/>
                <a:gd name="connsiteY7283" fmla="*/ 417302 h 2801577"/>
                <a:gd name="connsiteX7284" fmla="*/ 2369498 w 10032639"/>
                <a:gd name="connsiteY7284" fmla="*/ 415862 h 2801577"/>
                <a:gd name="connsiteX7285" fmla="*/ 2374537 w 10032639"/>
                <a:gd name="connsiteY7285" fmla="*/ 414062 h 2801577"/>
                <a:gd name="connsiteX7286" fmla="*/ 2379937 w 10032639"/>
                <a:gd name="connsiteY7286" fmla="*/ 414062 h 2801577"/>
                <a:gd name="connsiteX7287" fmla="*/ 2397213 w 10032639"/>
                <a:gd name="connsiteY7287" fmla="*/ 363654 h 2801577"/>
                <a:gd name="connsiteX7288" fmla="*/ 2412691 w 10032639"/>
                <a:gd name="connsiteY7288" fmla="*/ 311807 h 2801577"/>
                <a:gd name="connsiteX7289" fmla="*/ 2429968 w 10032639"/>
                <a:gd name="connsiteY7289" fmla="*/ 263199 h 2801577"/>
                <a:gd name="connsiteX7290" fmla="*/ 2454084 w 10032639"/>
                <a:gd name="connsiteY7290" fmla="*/ 178227 h 2801577"/>
                <a:gd name="connsiteX7291" fmla="*/ 2474961 w 10032639"/>
                <a:gd name="connsiteY7291" fmla="*/ 95414 h 2801577"/>
                <a:gd name="connsiteX7292" fmla="*/ 2476761 w 10032639"/>
                <a:gd name="connsiteY7292" fmla="*/ 88213 h 2801577"/>
                <a:gd name="connsiteX7293" fmla="*/ 2485400 w 10032639"/>
                <a:gd name="connsiteY7293" fmla="*/ 84973 h 2801577"/>
                <a:gd name="connsiteX7294" fmla="*/ 2504476 w 10032639"/>
                <a:gd name="connsiteY7294" fmla="*/ 79572 h 2801577"/>
                <a:gd name="connsiteX7295" fmla="*/ 2521754 w 10032639"/>
                <a:gd name="connsiteY7295" fmla="*/ 76332 h 2801577"/>
                <a:gd name="connsiteX7296" fmla="*/ 2540831 w 10032639"/>
                <a:gd name="connsiteY7296" fmla="*/ 72731 h 2801577"/>
                <a:gd name="connsiteX7297" fmla="*/ 2558108 w 10032639"/>
                <a:gd name="connsiteY7297" fmla="*/ 72731 h 2801577"/>
                <a:gd name="connsiteX7298" fmla="*/ 2627217 w 10032639"/>
                <a:gd name="connsiteY7298" fmla="*/ 72731 h 2801577"/>
                <a:gd name="connsiteX7299" fmla="*/ 2644494 w 10032639"/>
                <a:gd name="connsiteY7299" fmla="*/ 74531 h 2801577"/>
                <a:gd name="connsiteX7300" fmla="*/ 2662131 w 10032639"/>
                <a:gd name="connsiteY7300" fmla="*/ 76332 h 2801577"/>
                <a:gd name="connsiteX7301" fmla="*/ 2696686 w 10032639"/>
                <a:gd name="connsiteY7301" fmla="*/ 76332 h 2801577"/>
                <a:gd name="connsiteX7302" fmla="*/ 2710363 w 10032639"/>
                <a:gd name="connsiteY7302" fmla="*/ 77772 h 2801577"/>
                <a:gd name="connsiteX7303" fmla="*/ 2724041 w 10032639"/>
                <a:gd name="connsiteY7303" fmla="*/ 77772 h 2801577"/>
                <a:gd name="connsiteX7304" fmla="*/ 2738079 w 10032639"/>
                <a:gd name="connsiteY7304" fmla="*/ 74531 h 2801577"/>
                <a:gd name="connsiteX7305" fmla="*/ 2751756 w 10032639"/>
                <a:gd name="connsiteY7305" fmla="*/ 69131 h 2801577"/>
                <a:gd name="connsiteX7306" fmla="*/ 2762195 w 10032639"/>
                <a:gd name="connsiteY7306" fmla="*/ 67330 h 2801577"/>
                <a:gd name="connsiteX7307" fmla="*/ 2774433 w 10032639"/>
                <a:gd name="connsiteY7307" fmla="*/ 65890 h 2801577"/>
                <a:gd name="connsiteX7308" fmla="*/ 2779472 w 10032639"/>
                <a:gd name="connsiteY7308" fmla="*/ 65890 h 2801577"/>
                <a:gd name="connsiteX7309" fmla="*/ 2783072 w 10032639"/>
                <a:gd name="connsiteY7309" fmla="*/ 67330 h 2801577"/>
                <a:gd name="connsiteX7310" fmla="*/ 2786671 w 10032639"/>
                <a:gd name="connsiteY7310" fmla="*/ 69131 h 2801577"/>
                <a:gd name="connsiteX7311" fmla="*/ 2789911 w 10032639"/>
                <a:gd name="connsiteY7311" fmla="*/ 74531 h 2801577"/>
                <a:gd name="connsiteX7312" fmla="*/ 2791710 w 10032639"/>
                <a:gd name="connsiteY7312" fmla="*/ 70931 h 2801577"/>
                <a:gd name="connsiteX7313" fmla="*/ 2793510 w 10032639"/>
                <a:gd name="connsiteY7313" fmla="*/ 69131 h 2801577"/>
                <a:gd name="connsiteX7314" fmla="*/ 2797109 w 10032639"/>
                <a:gd name="connsiteY7314" fmla="*/ 65890 h 2801577"/>
                <a:gd name="connsiteX7315" fmla="*/ 2807547 w 10032639"/>
                <a:gd name="connsiteY7315" fmla="*/ 55449 h 2801577"/>
                <a:gd name="connsiteX7316" fmla="*/ 2826264 w 10032639"/>
                <a:gd name="connsiteY7316" fmla="*/ 76332 h 2801577"/>
                <a:gd name="connsiteX7317" fmla="*/ 2864419 w 10032639"/>
                <a:gd name="connsiteY7317" fmla="*/ 76332 h 2801577"/>
                <a:gd name="connsiteX7318" fmla="*/ 2888535 w 10032639"/>
                <a:gd name="connsiteY7318" fmla="*/ 76332 h 2801577"/>
                <a:gd name="connsiteX7319" fmla="*/ 2913011 w 10032639"/>
                <a:gd name="connsiteY7319" fmla="*/ 74531 h 2801577"/>
                <a:gd name="connsiteX7320" fmla="*/ 2958004 w 10032639"/>
                <a:gd name="connsiteY7320" fmla="*/ 69131 h 2801577"/>
                <a:gd name="connsiteX7321" fmla="*/ 2975280 w 10032639"/>
                <a:gd name="connsiteY7321" fmla="*/ 65890 h 2801577"/>
                <a:gd name="connsiteX7322" fmla="*/ 2988958 w 10032639"/>
                <a:gd name="connsiteY7322" fmla="*/ 58689 h 2801577"/>
                <a:gd name="connsiteX7323" fmla="*/ 3001197 w 10032639"/>
                <a:gd name="connsiteY7323" fmla="*/ 51848 h 2801577"/>
                <a:gd name="connsiteX7324" fmla="*/ 3008035 w 10032639"/>
                <a:gd name="connsiteY7324" fmla="*/ 41766 h 2801577"/>
                <a:gd name="connsiteX7325" fmla="*/ 3013075 w 10032639"/>
                <a:gd name="connsiteY7325" fmla="*/ 34565 h 2801577"/>
                <a:gd name="connsiteX7326" fmla="*/ 3021713 w 10032639"/>
                <a:gd name="connsiteY7326" fmla="*/ 34565 h 2801577"/>
                <a:gd name="connsiteX7327" fmla="*/ 3037551 w 10032639"/>
                <a:gd name="connsiteY7327" fmla="*/ 34565 h 2801577"/>
                <a:gd name="connsiteX7328" fmla="*/ 3051229 w 10032639"/>
                <a:gd name="connsiteY7328" fmla="*/ 38165 h 2801577"/>
                <a:gd name="connsiteX7329" fmla="*/ 3061667 w 10032639"/>
                <a:gd name="connsiteY7329" fmla="*/ 43206 h 2801577"/>
                <a:gd name="connsiteX7330" fmla="*/ 3070306 w 10032639"/>
                <a:gd name="connsiteY7330" fmla="*/ 50408 h 2801577"/>
                <a:gd name="connsiteX7331" fmla="*/ 3073905 w 10032639"/>
                <a:gd name="connsiteY7331" fmla="*/ 57249 h 2801577"/>
                <a:gd name="connsiteX7332" fmla="*/ 3078944 w 10032639"/>
                <a:gd name="connsiteY7332" fmla="*/ 62290 h 2801577"/>
                <a:gd name="connsiteX7333" fmla="*/ 3087943 w 10032639"/>
                <a:gd name="connsiteY7333" fmla="*/ 67330 h 2801577"/>
                <a:gd name="connsiteX7334" fmla="*/ 3098021 w 10032639"/>
                <a:gd name="connsiteY7334" fmla="*/ 62290 h 2801577"/>
                <a:gd name="connsiteX7335" fmla="*/ 3117098 w 10032639"/>
                <a:gd name="connsiteY7335" fmla="*/ 53648 h 2801577"/>
                <a:gd name="connsiteX7336" fmla="*/ 3129336 w 10032639"/>
                <a:gd name="connsiteY7336" fmla="*/ 50408 h 2801577"/>
                <a:gd name="connsiteX7337" fmla="*/ 3137974 w 10032639"/>
                <a:gd name="connsiteY7337" fmla="*/ 46807 h 2801577"/>
                <a:gd name="connsiteX7338" fmla="*/ 3144814 w 10032639"/>
                <a:gd name="connsiteY7338" fmla="*/ 38165 h 2801577"/>
                <a:gd name="connsiteX7339" fmla="*/ 3155252 w 10032639"/>
                <a:gd name="connsiteY7339" fmla="*/ 43206 h 2801577"/>
                <a:gd name="connsiteX7340" fmla="*/ 3168930 w 10032639"/>
                <a:gd name="connsiteY7340" fmla="*/ 48607 h 2801577"/>
                <a:gd name="connsiteX7341" fmla="*/ 3182967 w 10032639"/>
                <a:gd name="connsiteY7341" fmla="*/ 53648 h 2801577"/>
                <a:gd name="connsiteX7342" fmla="*/ 3196645 w 10032639"/>
                <a:gd name="connsiteY7342" fmla="*/ 57249 h 2801577"/>
                <a:gd name="connsiteX7343" fmla="*/ 3212482 w 10032639"/>
                <a:gd name="connsiteY7343" fmla="*/ 58689 h 2801577"/>
                <a:gd name="connsiteX7344" fmla="*/ 3226160 w 10032639"/>
                <a:gd name="connsiteY7344" fmla="*/ 60489 h 2801577"/>
                <a:gd name="connsiteX7345" fmla="*/ 3241638 w 10032639"/>
                <a:gd name="connsiteY7345" fmla="*/ 60489 h 2801577"/>
                <a:gd name="connsiteX7346" fmla="*/ 3255676 w 10032639"/>
                <a:gd name="connsiteY7346" fmla="*/ 60489 h 2801577"/>
                <a:gd name="connsiteX7347" fmla="*/ 3271153 w 10032639"/>
                <a:gd name="connsiteY7347" fmla="*/ 57249 h 2801577"/>
                <a:gd name="connsiteX7348" fmla="*/ 3284831 w 10032639"/>
                <a:gd name="connsiteY7348" fmla="*/ 55449 h 2801577"/>
                <a:gd name="connsiteX7349" fmla="*/ 3298869 w 10032639"/>
                <a:gd name="connsiteY7349" fmla="*/ 50408 h 2801577"/>
                <a:gd name="connsiteX7350" fmla="*/ 3312547 w 10032639"/>
                <a:gd name="connsiteY7350" fmla="*/ 45007 h 2801577"/>
                <a:gd name="connsiteX7351" fmla="*/ 3324784 w 10032639"/>
                <a:gd name="connsiteY7351" fmla="*/ 39966 h 2801577"/>
                <a:gd name="connsiteX7352" fmla="*/ 3350700 w 10032639"/>
                <a:gd name="connsiteY7352" fmla="*/ 24483 h 2801577"/>
                <a:gd name="connsiteX7353" fmla="*/ 3375176 w 10032639"/>
                <a:gd name="connsiteY7353" fmla="*/ 3600 h 2801577"/>
                <a:gd name="connsiteX7354" fmla="*/ 3380215 w 10032639"/>
                <a:gd name="connsiteY7354" fmla="*/ 0 h 2801577"/>
                <a:gd name="connsiteX7355" fmla="*/ 3385615 w 10032639"/>
                <a:gd name="connsiteY7355" fmla="*/ 0 h 2801577"/>
                <a:gd name="connsiteX7356" fmla="*/ 3392454 w 10032639"/>
                <a:gd name="connsiteY7356" fmla="*/ 0 h 2801577"/>
                <a:gd name="connsiteX7357" fmla="*/ 3399292 w 10032639"/>
                <a:gd name="connsiteY7357" fmla="*/ 1800 h 2801577"/>
                <a:gd name="connsiteX7358" fmla="*/ 3409731 w 10032639"/>
                <a:gd name="connsiteY7358" fmla="*/ 7201 h 2801577"/>
                <a:gd name="connsiteX7359" fmla="*/ 3418369 w 10032639"/>
                <a:gd name="connsiteY7359" fmla="*/ 12242 h 2801577"/>
                <a:gd name="connsiteX7360" fmla="*/ 3421609 w 10032639"/>
                <a:gd name="connsiteY7360" fmla="*/ 19083 h 2801577"/>
                <a:gd name="connsiteX7361" fmla="*/ 3425208 w 10032639"/>
                <a:gd name="connsiteY7361" fmla="*/ 34565 h 2801577"/>
                <a:gd name="connsiteX7362" fmla="*/ 3427008 w 10032639"/>
                <a:gd name="connsiteY7362" fmla="*/ 48607 h 2801577"/>
                <a:gd name="connsiteX7363" fmla="*/ 3480640 w 10032639"/>
                <a:gd name="connsiteY7363" fmla="*/ 45007 h 2801577"/>
                <a:gd name="connsiteX7364" fmla="*/ 3537870 w 10032639"/>
                <a:gd name="connsiteY7364" fmla="*/ 43206 h 2801577"/>
                <a:gd name="connsiteX7365" fmla="*/ 3598340 w 10032639"/>
                <a:gd name="connsiteY7365" fmla="*/ 43206 h 2801577"/>
                <a:gd name="connsiteX7366" fmla="*/ 3666010 w 10032639"/>
                <a:gd name="connsiteY7366" fmla="*/ 45007 h 2801577"/>
                <a:gd name="connsiteX7367" fmla="*/ 3722881 w 10032639"/>
                <a:gd name="connsiteY7367" fmla="*/ 50408 h 2801577"/>
                <a:gd name="connsiteX7368" fmla="*/ 3781911 w 10032639"/>
                <a:gd name="connsiteY7368" fmla="*/ 57249 h 2801577"/>
                <a:gd name="connsiteX7369" fmla="*/ 3842381 w 10032639"/>
                <a:gd name="connsiteY7369" fmla="*/ 69131 h 2801577"/>
                <a:gd name="connsiteX7370" fmla="*/ 3906451 w 10032639"/>
                <a:gd name="connsiteY7370" fmla="*/ 84973 h 2801577"/>
                <a:gd name="connsiteX7371" fmla="*/ 3913290 w 10032639"/>
                <a:gd name="connsiteY7371" fmla="*/ 86773 h 2801577"/>
                <a:gd name="connsiteX7372" fmla="*/ 3915089 w 10032639"/>
                <a:gd name="connsiteY7372" fmla="*/ 91814 h 2801577"/>
                <a:gd name="connsiteX7373" fmla="*/ 3918689 w 10032639"/>
                <a:gd name="connsiteY7373" fmla="*/ 98655 h 2801577"/>
                <a:gd name="connsiteX7374" fmla="*/ 3920129 w 10032639"/>
                <a:gd name="connsiteY7374" fmla="*/ 105856 h 2801577"/>
                <a:gd name="connsiteX7375" fmla="*/ 3920129 w 10032639"/>
                <a:gd name="connsiteY7375" fmla="*/ 110897 h 2801577"/>
                <a:gd name="connsiteX7376" fmla="*/ 3918689 w 10032639"/>
                <a:gd name="connsiteY7376" fmla="*/ 116298 h 2801577"/>
                <a:gd name="connsiteX7377" fmla="*/ 3916889 w 10032639"/>
                <a:gd name="connsiteY7377" fmla="*/ 121338 h 2801577"/>
                <a:gd name="connsiteX7378" fmla="*/ 3913290 w 10032639"/>
                <a:gd name="connsiteY7378" fmla="*/ 124939 h 2801577"/>
                <a:gd name="connsiteX7379" fmla="*/ 3906451 w 10032639"/>
                <a:gd name="connsiteY7379" fmla="*/ 129980 h 2801577"/>
                <a:gd name="connsiteX7380" fmla="*/ 3901052 w 10032639"/>
                <a:gd name="connsiteY7380" fmla="*/ 131780 h 2801577"/>
                <a:gd name="connsiteX7381" fmla="*/ 3908251 w 10032639"/>
                <a:gd name="connsiteY7381" fmla="*/ 135380 h 2801577"/>
                <a:gd name="connsiteX7382" fmla="*/ 3916889 w 10032639"/>
                <a:gd name="connsiteY7382" fmla="*/ 140421 h 2801577"/>
                <a:gd name="connsiteX7383" fmla="*/ 3916889 w 10032639"/>
                <a:gd name="connsiteY7383" fmla="*/ 161304 h 2801577"/>
                <a:gd name="connsiteX7384" fmla="*/ 3916889 w 10032639"/>
                <a:gd name="connsiteY7384" fmla="*/ 168145 h 2801577"/>
                <a:gd name="connsiteX7385" fmla="*/ 3913290 w 10032639"/>
                <a:gd name="connsiteY7385" fmla="*/ 171386 h 2801577"/>
                <a:gd name="connsiteX7386" fmla="*/ 3910050 w 10032639"/>
                <a:gd name="connsiteY7386" fmla="*/ 174986 h 2801577"/>
                <a:gd name="connsiteX7387" fmla="*/ 3902851 w 10032639"/>
                <a:gd name="connsiteY7387" fmla="*/ 178227 h 2801577"/>
                <a:gd name="connsiteX7388" fmla="*/ 3910050 w 10032639"/>
                <a:gd name="connsiteY7388" fmla="*/ 199110 h 2801577"/>
                <a:gd name="connsiteX7389" fmla="*/ 3913290 w 10032639"/>
                <a:gd name="connsiteY7389" fmla="*/ 221793 h 2801577"/>
                <a:gd name="connsiteX7390" fmla="*/ 3916889 w 10032639"/>
                <a:gd name="connsiteY7390" fmla="*/ 242316 h 2801577"/>
                <a:gd name="connsiteX7391" fmla="*/ 3916889 w 10032639"/>
                <a:gd name="connsiteY7391" fmla="*/ 263199 h 2801577"/>
                <a:gd name="connsiteX7392" fmla="*/ 3916889 w 10032639"/>
                <a:gd name="connsiteY7392" fmla="*/ 275441 h 2801577"/>
                <a:gd name="connsiteX7393" fmla="*/ 3915089 w 10032639"/>
                <a:gd name="connsiteY7393" fmla="*/ 280482 h 2801577"/>
                <a:gd name="connsiteX7394" fmla="*/ 3911490 w 10032639"/>
                <a:gd name="connsiteY7394" fmla="*/ 287683 h 2801577"/>
                <a:gd name="connsiteX7395" fmla="*/ 3910050 w 10032639"/>
                <a:gd name="connsiteY7395" fmla="*/ 292724 h 2801577"/>
                <a:gd name="connsiteX7396" fmla="*/ 3910050 w 10032639"/>
                <a:gd name="connsiteY7396" fmla="*/ 297765 h 2801577"/>
                <a:gd name="connsiteX7397" fmla="*/ 3902851 w 10032639"/>
                <a:gd name="connsiteY7397" fmla="*/ 348172 h 2801577"/>
                <a:gd name="connsiteX7398" fmla="*/ 3897812 w 10032639"/>
                <a:gd name="connsiteY7398" fmla="*/ 398219 h 2801577"/>
                <a:gd name="connsiteX7399" fmla="*/ 3896012 w 10032639"/>
                <a:gd name="connsiteY7399" fmla="*/ 448627 h 2801577"/>
                <a:gd name="connsiteX7400" fmla="*/ 3897812 w 10032639"/>
                <a:gd name="connsiteY7400" fmla="*/ 500475 h 2801577"/>
                <a:gd name="connsiteX7401" fmla="*/ 3899612 w 10032639"/>
                <a:gd name="connsiteY7401" fmla="*/ 528199 h 2801577"/>
                <a:gd name="connsiteX7402" fmla="*/ 3899612 w 10032639"/>
                <a:gd name="connsiteY7402" fmla="*/ 554123 h 2801577"/>
                <a:gd name="connsiteX7403" fmla="*/ 3897812 w 10032639"/>
                <a:gd name="connsiteY7403" fmla="*/ 580047 h 2801577"/>
                <a:gd name="connsiteX7404" fmla="*/ 3896012 w 10032639"/>
                <a:gd name="connsiteY7404" fmla="*/ 604170 h 2801577"/>
                <a:gd name="connsiteX7405" fmla="*/ 3892413 w 10032639"/>
                <a:gd name="connsiteY7405" fmla="*/ 628654 h 2801577"/>
                <a:gd name="connsiteX7406" fmla="*/ 3887374 w 10032639"/>
                <a:gd name="connsiteY7406" fmla="*/ 650977 h 2801577"/>
                <a:gd name="connsiteX7407" fmla="*/ 3881975 w 10032639"/>
                <a:gd name="connsiteY7407" fmla="*/ 673660 h 2801577"/>
                <a:gd name="connsiteX7408" fmla="*/ 3875136 w 10032639"/>
                <a:gd name="connsiteY7408" fmla="*/ 694544 h 2801577"/>
                <a:gd name="connsiteX7409" fmla="*/ 3870097 w 10032639"/>
                <a:gd name="connsiteY7409" fmla="*/ 704625 h 2801577"/>
                <a:gd name="connsiteX7410" fmla="*/ 3859658 w 10032639"/>
                <a:gd name="connsiteY7410" fmla="*/ 704625 h 2801577"/>
                <a:gd name="connsiteX7411" fmla="*/ 3849220 w 10032639"/>
                <a:gd name="connsiteY7411" fmla="*/ 704625 h 2801577"/>
                <a:gd name="connsiteX7412" fmla="*/ 3838782 w 10032639"/>
                <a:gd name="connsiteY7412" fmla="*/ 703185 h 2801577"/>
                <a:gd name="connsiteX7413" fmla="*/ 3830143 w 10032639"/>
                <a:gd name="connsiteY7413" fmla="*/ 701385 h 2801577"/>
                <a:gd name="connsiteX7414" fmla="*/ 3823304 w 10032639"/>
                <a:gd name="connsiteY7414" fmla="*/ 695984 h 2801577"/>
                <a:gd name="connsiteX7415" fmla="*/ 3818265 w 10032639"/>
                <a:gd name="connsiteY7415" fmla="*/ 689143 h 2801577"/>
                <a:gd name="connsiteX7416" fmla="*/ 3814666 w 10032639"/>
                <a:gd name="connsiteY7416" fmla="*/ 680501 h 2801577"/>
                <a:gd name="connsiteX7417" fmla="*/ 3781911 w 10032639"/>
                <a:gd name="connsiteY7417" fmla="*/ 684102 h 2801577"/>
                <a:gd name="connsiteX7418" fmla="*/ 3752396 w 10032639"/>
                <a:gd name="connsiteY7418" fmla="*/ 684102 h 2801577"/>
                <a:gd name="connsiteX7419" fmla="*/ 3726120 w 10032639"/>
                <a:gd name="connsiteY7419" fmla="*/ 682302 h 2801577"/>
                <a:gd name="connsiteX7420" fmla="*/ 3703804 w 10032639"/>
                <a:gd name="connsiteY7420" fmla="*/ 675461 h 2801577"/>
                <a:gd name="connsiteX7421" fmla="*/ 3698764 w 10032639"/>
                <a:gd name="connsiteY7421" fmla="*/ 690943 h 2801577"/>
                <a:gd name="connsiteX7422" fmla="*/ 3695165 w 10032639"/>
                <a:gd name="connsiteY7422" fmla="*/ 706425 h 2801577"/>
                <a:gd name="connsiteX7423" fmla="*/ 3695165 w 10032639"/>
                <a:gd name="connsiteY7423" fmla="*/ 720467 h 2801577"/>
                <a:gd name="connsiteX7424" fmla="*/ 3695165 w 10032639"/>
                <a:gd name="connsiteY7424" fmla="*/ 732349 h 2801577"/>
                <a:gd name="connsiteX7425" fmla="*/ 3696964 w 10032639"/>
                <a:gd name="connsiteY7425" fmla="*/ 753232 h 2801577"/>
                <a:gd name="connsiteX7426" fmla="*/ 3698764 w 10032639"/>
                <a:gd name="connsiteY7426" fmla="*/ 774115 h 2801577"/>
                <a:gd name="connsiteX7427" fmla="*/ 3698764 w 10032639"/>
                <a:gd name="connsiteY7427" fmla="*/ 815522 h 2801577"/>
                <a:gd name="connsiteX7428" fmla="*/ 3698764 w 10032639"/>
                <a:gd name="connsiteY7428" fmla="*/ 827763 h 2801577"/>
                <a:gd name="connsiteX7429" fmla="*/ 3696964 w 10032639"/>
                <a:gd name="connsiteY7429" fmla="*/ 840005 h 2801577"/>
                <a:gd name="connsiteX7430" fmla="*/ 3691565 w 10032639"/>
                <a:gd name="connsiteY7430" fmla="*/ 864129 h 2801577"/>
                <a:gd name="connsiteX7431" fmla="*/ 3690126 w 10032639"/>
                <a:gd name="connsiteY7431" fmla="*/ 870970 h 2801577"/>
                <a:gd name="connsiteX7432" fmla="*/ 3684727 w 10032639"/>
                <a:gd name="connsiteY7432" fmla="*/ 893293 h 2801577"/>
                <a:gd name="connsiteX7433" fmla="*/ 3684727 w 10032639"/>
                <a:gd name="connsiteY7433" fmla="*/ 914176 h 2801577"/>
                <a:gd name="connsiteX7434" fmla="*/ 3679688 w 10032639"/>
                <a:gd name="connsiteY7434" fmla="*/ 936860 h 2801577"/>
                <a:gd name="connsiteX7435" fmla="*/ 3677888 w 10032639"/>
                <a:gd name="connsiteY7435" fmla="*/ 945501 h 2801577"/>
                <a:gd name="connsiteX7436" fmla="*/ 3679688 w 10032639"/>
                <a:gd name="connsiteY7436" fmla="*/ 952342 h 2801577"/>
                <a:gd name="connsiteX7437" fmla="*/ 3681487 w 10032639"/>
                <a:gd name="connsiteY7437" fmla="*/ 966384 h 2801577"/>
                <a:gd name="connsiteX7438" fmla="*/ 3682927 w 10032639"/>
                <a:gd name="connsiteY7438" fmla="*/ 978266 h 2801577"/>
                <a:gd name="connsiteX7439" fmla="*/ 3684727 w 10032639"/>
                <a:gd name="connsiteY7439" fmla="*/ 1002389 h 2801577"/>
                <a:gd name="connsiteX7440" fmla="*/ 3677888 w 10032639"/>
                <a:gd name="connsiteY7440" fmla="*/ 1038755 h 2801577"/>
                <a:gd name="connsiteX7441" fmla="*/ 3676088 w 10032639"/>
                <a:gd name="connsiteY7441" fmla="*/ 1073680 h 2801577"/>
                <a:gd name="connsiteX7442" fmla="*/ 3674288 w 10032639"/>
                <a:gd name="connsiteY7442" fmla="*/ 1106445 h 2801577"/>
                <a:gd name="connsiteX7443" fmla="*/ 3676088 w 10032639"/>
                <a:gd name="connsiteY7443" fmla="*/ 1139210 h 2801577"/>
                <a:gd name="connsiteX7444" fmla="*/ 3676088 w 10032639"/>
                <a:gd name="connsiteY7444" fmla="*/ 1179176 h 2801577"/>
                <a:gd name="connsiteX7445" fmla="*/ 3674288 w 10032639"/>
                <a:gd name="connsiteY7445" fmla="*/ 1215541 h 2801577"/>
                <a:gd name="connsiteX7446" fmla="*/ 3669249 w 10032639"/>
                <a:gd name="connsiteY7446" fmla="*/ 1288272 h 2801577"/>
                <a:gd name="connsiteX7447" fmla="*/ 3662410 w 10032639"/>
                <a:gd name="connsiteY7447" fmla="*/ 1378285 h 2801577"/>
                <a:gd name="connsiteX7448" fmla="*/ 3651972 w 10032639"/>
                <a:gd name="connsiteY7448" fmla="*/ 1471899 h 2801577"/>
                <a:gd name="connsiteX7449" fmla="*/ 3655571 w 10032639"/>
                <a:gd name="connsiteY7449" fmla="*/ 1471899 h 2801577"/>
                <a:gd name="connsiteX7450" fmla="*/ 3651972 w 10032639"/>
                <a:gd name="connsiteY7450" fmla="*/ 1475500 h 2801577"/>
                <a:gd name="connsiteX7451" fmla="*/ 3653771 w 10032639"/>
                <a:gd name="connsiteY7451" fmla="*/ 1478740 h 2801577"/>
                <a:gd name="connsiteX7452" fmla="*/ 3650172 w 10032639"/>
                <a:gd name="connsiteY7452" fmla="*/ 1476940 h 2801577"/>
                <a:gd name="connsiteX7453" fmla="*/ 3645133 w 10032639"/>
                <a:gd name="connsiteY7453" fmla="*/ 1518706 h 2801577"/>
                <a:gd name="connsiteX7454" fmla="*/ 3641533 w 10032639"/>
                <a:gd name="connsiteY7454" fmla="*/ 1544630 h 2801577"/>
                <a:gd name="connsiteX7455" fmla="*/ 3639734 w 10032639"/>
                <a:gd name="connsiteY7455" fmla="*/ 1572354 h 2801577"/>
                <a:gd name="connsiteX7456" fmla="*/ 3638294 w 10032639"/>
                <a:gd name="connsiteY7456" fmla="*/ 1601879 h 2801577"/>
                <a:gd name="connsiteX7457" fmla="*/ 3638294 w 10032639"/>
                <a:gd name="connsiteY7457" fmla="*/ 1631043 h 2801577"/>
                <a:gd name="connsiteX7458" fmla="*/ 3641533 w 10032639"/>
                <a:gd name="connsiteY7458" fmla="*/ 1695132 h 2801577"/>
                <a:gd name="connsiteX7459" fmla="*/ 3648732 w 10032639"/>
                <a:gd name="connsiteY7459" fmla="*/ 1764623 h 2801577"/>
                <a:gd name="connsiteX7460" fmla="*/ 3686526 w 10032639"/>
                <a:gd name="connsiteY7460" fmla="*/ 1783346 h 2801577"/>
                <a:gd name="connsiteX7461" fmla="*/ 3682927 w 10032639"/>
                <a:gd name="connsiteY7461" fmla="*/ 1797388 h 2801577"/>
                <a:gd name="connsiteX7462" fmla="*/ 3677888 w 10032639"/>
                <a:gd name="connsiteY7462" fmla="*/ 1807829 h 2801577"/>
                <a:gd name="connsiteX7463" fmla="*/ 3669249 w 10032639"/>
                <a:gd name="connsiteY7463" fmla="*/ 1816110 h 2801577"/>
                <a:gd name="connsiteX7464" fmla="*/ 3662410 w 10032639"/>
                <a:gd name="connsiteY7464" fmla="*/ 1819711 h 2801577"/>
                <a:gd name="connsiteX7465" fmla="*/ 3653771 w 10032639"/>
                <a:gd name="connsiteY7465" fmla="*/ 1821511 h 2801577"/>
                <a:gd name="connsiteX7466" fmla="*/ 3651972 w 10032639"/>
                <a:gd name="connsiteY7466" fmla="*/ 1821511 h 2801577"/>
                <a:gd name="connsiteX7467" fmla="*/ 3655571 w 10032639"/>
                <a:gd name="connsiteY7467" fmla="*/ 1838794 h 2801577"/>
                <a:gd name="connsiteX7468" fmla="*/ 3658811 w 10032639"/>
                <a:gd name="connsiteY7468" fmla="*/ 1854636 h 2801577"/>
                <a:gd name="connsiteX7469" fmla="*/ 3658811 w 10032639"/>
                <a:gd name="connsiteY7469" fmla="*/ 1868318 h 2801577"/>
                <a:gd name="connsiteX7470" fmla="*/ 3657371 w 10032639"/>
                <a:gd name="connsiteY7470" fmla="*/ 1882360 h 2801577"/>
                <a:gd name="connsiteX7471" fmla="*/ 3653771 w 10032639"/>
                <a:gd name="connsiteY7471" fmla="*/ 1910084 h 2801577"/>
                <a:gd name="connsiteX7472" fmla="*/ 3648732 w 10032639"/>
                <a:gd name="connsiteY7472" fmla="*/ 1941049 h 2801577"/>
                <a:gd name="connsiteX7473" fmla="*/ 3646933 w 10032639"/>
                <a:gd name="connsiteY7473" fmla="*/ 1949690 h 2801577"/>
                <a:gd name="connsiteX7474" fmla="*/ 3643333 w 10032639"/>
                <a:gd name="connsiteY7474" fmla="*/ 1968773 h 2801577"/>
                <a:gd name="connsiteX7475" fmla="*/ 3641533 w 10032639"/>
                <a:gd name="connsiteY7475" fmla="*/ 1987856 h 2801577"/>
                <a:gd name="connsiteX7476" fmla="*/ 3639734 w 10032639"/>
                <a:gd name="connsiteY7476" fmla="*/ 1996497 h 2801577"/>
                <a:gd name="connsiteX7477" fmla="*/ 3641533 w 10032639"/>
                <a:gd name="connsiteY7477" fmla="*/ 2006939 h 2801577"/>
                <a:gd name="connsiteX7478" fmla="*/ 3643333 w 10032639"/>
                <a:gd name="connsiteY7478" fmla="*/ 2015580 h 2801577"/>
                <a:gd name="connsiteX7479" fmla="*/ 3648732 w 10032639"/>
                <a:gd name="connsiteY7479" fmla="*/ 2026022 h 2801577"/>
                <a:gd name="connsiteX7480" fmla="*/ 3650172 w 10032639"/>
                <a:gd name="connsiteY7480" fmla="*/ 2034663 h 2801577"/>
                <a:gd name="connsiteX7481" fmla="*/ 3650172 w 10032639"/>
                <a:gd name="connsiteY7481" fmla="*/ 2041504 h 2801577"/>
                <a:gd name="connsiteX7482" fmla="*/ 3650172 w 10032639"/>
                <a:gd name="connsiteY7482" fmla="*/ 2048345 h 2801577"/>
                <a:gd name="connsiteX7483" fmla="*/ 3648732 w 10032639"/>
                <a:gd name="connsiteY7483" fmla="*/ 2053746 h 2801577"/>
                <a:gd name="connsiteX7484" fmla="*/ 3645133 w 10032639"/>
                <a:gd name="connsiteY7484" fmla="*/ 2058787 h 2801577"/>
                <a:gd name="connsiteX7485" fmla="*/ 3639734 w 10032639"/>
                <a:gd name="connsiteY7485" fmla="*/ 2063827 h 2801577"/>
                <a:gd name="connsiteX7486" fmla="*/ 3634695 w 10032639"/>
                <a:gd name="connsiteY7486" fmla="*/ 2067428 h 2801577"/>
                <a:gd name="connsiteX7487" fmla="*/ 3627856 w 10032639"/>
                <a:gd name="connsiteY7487" fmla="*/ 2071028 h 2801577"/>
                <a:gd name="connsiteX7488" fmla="*/ 3626056 w 10032639"/>
                <a:gd name="connsiteY7488" fmla="*/ 2072469 h 2801577"/>
                <a:gd name="connsiteX7489" fmla="*/ 3624256 w 10032639"/>
                <a:gd name="connsiteY7489" fmla="*/ 2077869 h 2801577"/>
                <a:gd name="connsiteX7490" fmla="*/ 3626056 w 10032639"/>
                <a:gd name="connsiteY7490" fmla="*/ 2087951 h 2801577"/>
                <a:gd name="connsiteX7491" fmla="*/ 3627856 w 10032639"/>
                <a:gd name="connsiteY7491" fmla="*/ 2095152 h 2801577"/>
                <a:gd name="connsiteX7492" fmla="*/ 3631095 w 10032639"/>
                <a:gd name="connsiteY7492" fmla="*/ 2095152 h 2801577"/>
                <a:gd name="connsiteX7493" fmla="*/ 3641533 w 10032639"/>
                <a:gd name="connsiteY7493" fmla="*/ 2100193 h 2801577"/>
                <a:gd name="connsiteX7494" fmla="*/ 3646933 w 10032639"/>
                <a:gd name="connsiteY7494" fmla="*/ 2103793 h 2801577"/>
                <a:gd name="connsiteX7495" fmla="*/ 3650172 w 10032639"/>
                <a:gd name="connsiteY7495" fmla="*/ 2110634 h 2801577"/>
                <a:gd name="connsiteX7496" fmla="*/ 3651972 w 10032639"/>
                <a:gd name="connsiteY7496" fmla="*/ 2117475 h 2801577"/>
                <a:gd name="connsiteX7497" fmla="*/ 3650172 w 10032639"/>
                <a:gd name="connsiteY7497" fmla="*/ 2126477 h 2801577"/>
                <a:gd name="connsiteX7498" fmla="*/ 3651972 w 10032639"/>
                <a:gd name="connsiteY7498" fmla="*/ 2133318 h 2801577"/>
                <a:gd name="connsiteX7499" fmla="*/ 3651972 w 10032639"/>
                <a:gd name="connsiteY7499" fmla="*/ 2141959 h 2801577"/>
                <a:gd name="connsiteX7500" fmla="*/ 3650172 w 10032639"/>
                <a:gd name="connsiteY7500" fmla="*/ 2150600 h 2801577"/>
                <a:gd name="connsiteX7501" fmla="*/ 3648732 w 10032639"/>
                <a:gd name="connsiteY7501" fmla="*/ 2154201 h 2801577"/>
                <a:gd name="connsiteX7502" fmla="*/ 3645133 w 10032639"/>
                <a:gd name="connsiteY7502" fmla="*/ 2159241 h 2801577"/>
                <a:gd name="connsiteX7503" fmla="*/ 3641533 w 10032639"/>
                <a:gd name="connsiteY7503" fmla="*/ 2164642 h 2801577"/>
                <a:gd name="connsiteX7504" fmla="*/ 3638294 w 10032639"/>
                <a:gd name="connsiteY7504" fmla="*/ 2169683 h 2801577"/>
                <a:gd name="connsiteX7505" fmla="*/ 3650172 w 10032639"/>
                <a:gd name="connsiteY7505" fmla="*/ 2162842 h 2801577"/>
                <a:gd name="connsiteX7506" fmla="*/ 3658811 w 10032639"/>
                <a:gd name="connsiteY7506" fmla="*/ 2173284 h 2801577"/>
                <a:gd name="connsiteX7507" fmla="*/ 3669249 w 10032639"/>
                <a:gd name="connsiteY7507" fmla="*/ 2188766 h 2801577"/>
                <a:gd name="connsiteX7508" fmla="*/ 3681487 w 10032639"/>
                <a:gd name="connsiteY7508" fmla="*/ 2204248 h 2801577"/>
                <a:gd name="connsiteX7509" fmla="*/ 3682927 w 10032639"/>
                <a:gd name="connsiteY7509" fmla="*/ 2207489 h 2801577"/>
                <a:gd name="connsiteX7510" fmla="*/ 3684727 w 10032639"/>
                <a:gd name="connsiteY7510" fmla="*/ 2212889 h 2801577"/>
                <a:gd name="connsiteX7511" fmla="*/ 3688326 w 10032639"/>
                <a:gd name="connsiteY7511" fmla="*/ 2216130 h 2801577"/>
                <a:gd name="connsiteX7512" fmla="*/ 3698764 w 10032639"/>
                <a:gd name="connsiteY7512" fmla="*/ 2223331 h 2801577"/>
                <a:gd name="connsiteX7513" fmla="*/ 3722881 w 10032639"/>
                <a:gd name="connsiteY7513" fmla="*/ 2221531 h 2801577"/>
                <a:gd name="connsiteX7514" fmla="*/ 3743757 w 10032639"/>
                <a:gd name="connsiteY7514" fmla="*/ 2223331 h 2801577"/>
                <a:gd name="connsiteX7515" fmla="*/ 3762834 w 10032639"/>
                <a:gd name="connsiteY7515" fmla="*/ 2226571 h 2801577"/>
                <a:gd name="connsiteX7516" fmla="*/ 3778312 w 10032639"/>
                <a:gd name="connsiteY7516" fmla="*/ 2233413 h 2801577"/>
                <a:gd name="connsiteX7517" fmla="*/ 3809626 w 10032639"/>
                <a:gd name="connsiteY7517" fmla="*/ 2252855 h 2801577"/>
                <a:gd name="connsiteX7518" fmla="*/ 3835182 w 10032639"/>
                <a:gd name="connsiteY7518" fmla="*/ 2270138 h 2801577"/>
                <a:gd name="connsiteX7519" fmla="*/ 3842381 w 10032639"/>
                <a:gd name="connsiteY7519" fmla="*/ 2276979 h 2801577"/>
                <a:gd name="connsiteX7520" fmla="*/ 3849220 w 10032639"/>
                <a:gd name="connsiteY7520" fmla="*/ 2280580 h 2801577"/>
                <a:gd name="connsiteX7521" fmla="*/ 3856059 w 10032639"/>
                <a:gd name="connsiteY7521" fmla="*/ 2282020 h 2801577"/>
                <a:gd name="connsiteX7522" fmla="*/ 3862898 w 10032639"/>
                <a:gd name="connsiteY7522" fmla="*/ 2282020 h 2801577"/>
                <a:gd name="connsiteX7523" fmla="*/ 3871537 w 10032639"/>
                <a:gd name="connsiteY7523" fmla="*/ 2287421 h 2801577"/>
                <a:gd name="connsiteX7524" fmla="*/ 3876936 w 10032639"/>
                <a:gd name="connsiteY7524" fmla="*/ 2291021 h 2801577"/>
                <a:gd name="connsiteX7525" fmla="*/ 3880535 w 10032639"/>
                <a:gd name="connsiteY7525" fmla="*/ 2296062 h 2801577"/>
                <a:gd name="connsiteX7526" fmla="*/ 3885574 w 10032639"/>
                <a:gd name="connsiteY7526" fmla="*/ 2304703 h 2801577"/>
                <a:gd name="connsiteX7527" fmla="*/ 3889174 w 10032639"/>
                <a:gd name="connsiteY7527" fmla="*/ 2313344 h 2801577"/>
                <a:gd name="connsiteX7528" fmla="*/ 3897812 w 10032639"/>
                <a:gd name="connsiteY7528" fmla="*/ 2311544 h 2801577"/>
                <a:gd name="connsiteX7529" fmla="*/ 3904651 w 10032639"/>
                <a:gd name="connsiteY7529" fmla="*/ 2311544 h 2801577"/>
                <a:gd name="connsiteX7530" fmla="*/ 3911490 w 10032639"/>
                <a:gd name="connsiteY7530" fmla="*/ 2311544 h 2801577"/>
                <a:gd name="connsiteX7531" fmla="*/ 3916889 w 10032639"/>
                <a:gd name="connsiteY7531" fmla="*/ 2315145 h 2801577"/>
                <a:gd name="connsiteX7532" fmla="*/ 3920129 w 10032639"/>
                <a:gd name="connsiteY7532" fmla="*/ 2318385 h 2801577"/>
                <a:gd name="connsiteX7533" fmla="*/ 3923728 w 10032639"/>
                <a:gd name="connsiteY7533" fmla="*/ 2321986 h 2801577"/>
                <a:gd name="connsiteX7534" fmla="*/ 3923728 w 10032639"/>
                <a:gd name="connsiteY7534" fmla="*/ 2327026 h 2801577"/>
                <a:gd name="connsiteX7535" fmla="*/ 3925528 w 10032639"/>
                <a:gd name="connsiteY7535" fmla="*/ 2332427 h 2801577"/>
                <a:gd name="connsiteX7536" fmla="*/ 3925528 w 10032639"/>
                <a:gd name="connsiteY7536" fmla="*/ 2363392 h 2801577"/>
                <a:gd name="connsiteX7537" fmla="*/ 3921928 w 10032639"/>
                <a:gd name="connsiteY7537" fmla="*/ 2366992 h 2801577"/>
                <a:gd name="connsiteX7538" fmla="*/ 3916889 w 10032639"/>
                <a:gd name="connsiteY7538" fmla="*/ 2375634 h 2801577"/>
                <a:gd name="connsiteX7539" fmla="*/ 3908251 w 10032639"/>
                <a:gd name="connsiteY7539" fmla="*/ 2382475 h 2801577"/>
                <a:gd name="connsiteX7540" fmla="*/ 3899612 w 10032639"/>
                <a:gd name="connsiteY7540" fmla="*/ 2389316 h 2801577"/>
                <a:gd name="connsiteX7541" fmla="*/ 3887374 w 10032639"/>
                <a:gd name="connsiteY7541" fmla="*/ 2396517 h 2801577"/>
                <a:gd name="connsiteX7542" fmla="*/ 3883774 w 10032639"/>
                <a:gd name="connsiteY7542" fmla="*/ 2398317 h 2801577"/>
                <a:gd name="connsiteX7543" fmla="*/ 3880535 w 10032639"/>
                <a:gd name="connsiteY7543" fmla="*/ 2403358 h 2801577"/>
                <a:gd name="connsiteX7544" fmla="*/ 3875136 w 10032639"/>
                <a:gd name="connsiteY7544" fmla="*/ 2415600 h 2801577"/>
                <a:gd name="connsiteX7545" fmla="*/ 3880535 w 10032639"/>
                <a:gd name="connsiteY7545" fmla="*/ 2432882 h 2801577"/>
                <a:gd name="connsiteX7546" fmla="*/ 3883774 w 10032639"/>
                <a:gd name="connsiteY7546" fmla="*/ 2450165 h 2801577"/>
                <a:gd name="connsiteX7547" fmla="*/ 3883774 w 10032639"/>
                <a:gd name="connsiteY7547" fmla="*/ 2467447 h 2801577"/>
                <a:gd name="connsiteX7548" fmla="*/ 3881975 w 10032639"/>
                <a:gd name="connsiteY7548" fmla="*/ 2486530 h 2801577"/>
                <a:gd name="connsiteX7549" fmla="*/ 3875136 w 10032639"/>
                <a:gd name="connsiteY7549" fmla="*/ 2527936 h 2801577"/>
                <a:gd name="connsiteX7550" fmla="*/ 3866497 w 10032639"/>
                <a:gd name="connsiteY7550" fmla="*/ 2567902 h 2801577"/>
                <a:gd name="connsiteX7551" fmla="*/ 3870097 w 10032639"/>
                <a:gd name="connsiteY7551" fmla="*/ 2617950 h 2801577"/>
                <a:gd name="connsiteX7552" fmla="*/ 3875136 w 10032639"/>
                <a:gd name="connsiteY7552" fmla="*/ 2670158 h 2801577"/>
                <a:gd name="connsiteX7553" fmla="*/ 3876936 w 10032639"/>
                <a:gd name="connsiteY7553" fmla="*/ 2687440 h 2801577"/>
                <a:gd name="connsiteX7554" fmla="*/ 3875136 w 10032639"/>
                <a:gd name="connsiteY7554" fmla="*/ 2702922 h 2801577"/>
                <a:gd name="connsiteX7555" fmla="*/ 3875136 w 10032639"/>
                <a:gd name="connsiteY7555" fmla="*/ 2718405 h 2801577"/>
                <a:gd name="connsiteX7556" fmla="*/ 3871537 w 10032639"/>
                <a:gd name="connsiteY7556" fmla="*/ 2732447 h 2801577"/>
                <a:gd name="connsiteX7557" fmla="*/ 3866497 w 10032639"/>
                <a:gd name="connsiteY7557" fmla="*/ 2758371 h 2801577"/>
                <a:gd name="connsiteX7558" fmla="*/ 3859658 w 10032639"/>
                <a:gd name="connsiteY7558" fmla="*/ 2777093 h 2801577"/>
                <a:gd name="connsiteX7559" fmla="*/ 3854259 w 10032639"/>
                <a:gd name="connsiteY7559" fmla="*/ 2787535 h 2801577"/>
                <a:gd name="connsiteX7560" fmla="*/ 3843821 w 10032639"/>
                <a:gd name="connsiteY7560" fmla="*/ 2787535 h 2801577"/>
                <a:gd name="connsiteX7561" fmla="*/ 3831943 w 10032639"/>
                <a:gd name="connsiteY7561" fmla="*/ 2786095 h 2801577"/>
                <a:gd name="connsiteX7562" fmla="*/ 3819705 w 10032639"/>
                <a:gd name="connsiteY7562" fmla="*/ 2784294 h 2801577"/>
                <a:gd name="connsiteX7563" fmla="*/ 3807827 w 10032639"/>
                <a:gd name="connsiteY7563" fmla="*/ 2780694 h 2801577"/>
                <a:gd name="connsiteX7564" fmla="*/ 3799188 w 10032639"/>
                <a:gd name="connsiteY7564" fmla="*/ 2775653 h 2801577"/>
                <a:gd name="connsiteX7565" fmla="*/ 3790549 w 10032639"/>
                <a:gd name="connsiteY7565" fmla="*/ 2768452 h 2801577"/>
                <a:gd name="connsiteX7566" fmla="*/ 3783711 w 10032639"/>
                <a:gd name="connsiteY7566" fmla="*/ 2759811 h 2801577"/>
                <a:gd name="connsiteX7567" fmla="*/ 3778312 w 10032639"/>
                <a:gd name="connsiteY7567" fmla="*/ 2749729 h 2801577"/>
                <a:gd name="connsiteX7568" fmla="*/ 3773272 w 10032639"/>
                <a:gd name="connsiteY7568" fmla="*/ 2739288 h 2801577"/>
                <a:gd name="connsiteX7569" fmla="*/ 3767873 w 10032639"/>
                <a:gd name="connsiteY7569" fmla="*/ 2746129 h 2801577"/>
                <a:gd name="connsiteX7570" fmla="*/ 3762834 w 10032639"/>
                <a:gd name="connsiteY7570" fmla="*/ 2752970 h 2801577"/>
                <a:gd name="connsiteX7571" fmla="*/ 3757435 w 10032639"/>
                <a:gd name="connsiteY7571" fmla="*/ 2759811 h 2801577"/>
                <a:gd name="connsiteX7572" fmla="*/ 3750596 w 10032639"/>
                <a:gd name="connsiteY7572" fmla="*/ 2765212 h 2801577"/>
                <a:gd name="connsiteX7573" fmla="*/ 3738358 w 10032639"/>
                <a:gd name="connsiteY7573" fmla="*/ 2772053 h 2801577"/>
                <a:gd name="connsiteX7574" fmla="*/ 3726120 w 10032639"/>
                <a:gd name="connsiteY7574" fmla="*/ 2775653 h 2801577"/>
                <a:gd name="connsiteX7575" fmla="*/ 3710642 w 10032639"/>
                <a:gd name="connsiteY7575" fmla="*/ 2778894 h 2801577"/>
                <a:gd name="connsiteX7576" fmla="*/ 3695165 w 10032639"/>
                <a:gd name="connsiteY7576" fmla="*/ 2778894 h 2801577"/>
                <a:gd name="connsiteX7577" fmla="*/ 3681487 w 10032639"/>
                <a:gd name="connsiteY7577" fmla="*/ 2780694 h 2801577"/>
                <a:gd name="connsiteX7578" fmla="*/ 3666010 w 10032639"/>
                <a:gd name="connsiteY7578" fmla="*/ 2780694 h 2801577"/>
                <a:gd name="connsiteX7579" fmla="*/ 3648732 w 10032639"/>
                <a:gd name="connsiteY7579" fmla="*/ 2778894 h 2801577"/>
                <a:gd name="connsiteX7580" fmla="*/ 3631095 w 10032639"/>
                <a:gd name="connsiteY7580" fmla="*/ 2775653 h 2801577"/>
                <a:gd name="connsiteX7581" fmla="*/ 3617417 w 10032639"/>
                <a:gd name="connsiteY7581" fmla="*/ 2773853 h 2801577"/>
                <a:gd name="connsiteX7582" fmla="*/ 3605180 w 10032639"/>
                <a:gd name="connsiteY7582" fmla="*/ 2772053 h 2801577"/>
                <a:gd name="connsiteX7583" fmla="*/ 3577464 w 10032639"/>
                <a:gd name="connsiteY7583" fmla="*/ 2772053 h 2801577"/>
                <a:gd name="connsiteX7584" fmla="*/ 3536071 w 10032639"/>
                <a:gd name="connsiteY7584" fmla="*/ 2772053 h 2801577"/>
                <a:gd name="connsiteX7585" fmla="*/ 3491078 w 10032639"/>
                <a:gd name="connsiteY7585" fmla="*/ 2775653 h 2801577"/>
                <a:gd name="connsiteX7586" fmla="*/ 3465162 w 10032639"/>
                <a:gd name="connsiteY7586" fmla="*/ 2777093 h 2801577"/>
                <a:gd name="connsiteX7587" fmla="*/ 3440686 w 10032639"/>
                <a:gd name="connsiteY7587" fmla="*/ 2778894 h 2801577"/>
                <a:gd name="connsiteX7588" fmla="*/ 3397493 w 10032639"/>
                <a:gd name="connsiteY7588" fmla="*/ 2778894 h 2801577"/>
                <a:gd name="connsiteX7589" fmla="*/ 3357899 w 10032639"/>
                <a:gd name="connsiteY7589" fmla="*/ 2778894 h 2801577"/>
                <a:gd name="connsiteX7590" fmla="*/ 3340262 w 10032639"/>
                <a:gd name="connsiteY7590" fmla="*/ 2777093 h 2801577"/>
                <a:gd name="connsiteX7591" fmla="*/ 3324784 w 10032639"/>
                <a:gd name="connsiteY7591" fmla="*/ 2775653 h 2801577"/>
                <a:gd name="connsiteX7592" fmla="*/ 3310747 w 10032639"/>
                <a:gd name="connsiteY7592" fmla="*/ 2775653 h 2801577"/>
                <a:gd name="connsiteX7593" fmla="*/ 3295269 w 10032639"/>
                <a:gd name="connsiteY7593" fmla="*/ 2777093 h 2801577"/>
                <a:gd name="connsiteX7594" fmla="*/ 3277992 w 10032639"/>
                <a:gd name="connsiteY7594" fmla="*/ 2780694 h 2801577"/>
                <a:gd name="connsiteX7595" fmla="*/ 3258915 w 10032639"/>
                <a:gd name="connsiteY7595" fmla="*/ 2786095 h 2801577"/>
                <a:gd name="connsiteX7596" fmla="*/ 3255676 w 10032639"/>
                <a:gd name="connsiteY7596" fmla="*/ 2787535 h 2801577"/>
                <a:gd name="connsiteX7597" fmla="*/ 3245237 w 10032639"/>
                <a:gd name="connsiteY7597" fmla="*/ 2786095 h 2801577"/>
                <a:gd name="connsiteX7598" fmla="*/ 3234799 w 10032639"/>
                <a:gd name="connsiteY7598" fmla="*/ 2782494 h 2801577"/>
                <a:gd name="connsiteX7599" fmla="*/ 3224361 w 10032639"/>
                <a:gd name="connsiteY7599" fmla="*/ 2778894 h 2801577"/>
                <a:gd name="connsiteX7600" fmla="*/ 3215722 w 10032639"/>
                <a:gd name="connsiteY7600" fmla="*/ 2772053 h 2801577"/>
                <a:gd name="connsiteX7601" fmla="*/ 3129336 w 10032639"/>
                <a:gd name="connsiteY7601" fmla="*/ 2772053 h 2801577"/>
                <a:gd name="connsiteX7602" fmla="*/ 3047989 w 10032639"/>
                <a:gd name="connsiteY7602" fmla="*/ 2775653 h 2801577"/>
                <a:gd name="connsiteX7603" fmla="*/ 2971681 w 10032639"/>
                <a:gd name="connsiteY7603" fmla="*/ 2780694 h 2801577"/>
                <a:gd name="connsiteX7604" fmla="*/ 2897173 w 10032639"/>
                <a:gd name="connsiteY7604" fmla="*/ 2787535 h 2801577"/>
                <a:gd name="connsiteX7605" fmla="*/ 2816186 w 10032639"/>
                <a:gd name="connsiteY7605" fmla="*/ 2792936 h 2801577"/>
                <a:gd name="connsiteX7606" fmla="*/ 2734480 w 10032639"/>
                <a:gd name="connsiteY7606" fmla="*/ 2796536 h 2801577"/>
                <a:gd name="connsiteX7607" fmla="*/ 2731240 w 10032639"/>
                <a:gd name="connsiteY7607" fmla="*/ 2801577 h 2801577"/>
                <a:gd name="connsiteX7608" fmla="*/ 2732679 w 10032639"/>
                <a:gd name="connsiteY7608" fmla="*/ 2796536 h 2801577"/>
                <a:gd name="connsiteX7609" fmla="*/ 2632616 w 10032639"/>
                <a:gd name="connsiteY7609" fmla="*/ 2796536 h 2801577"/>
                <a:gd name="connsiteX7610" fmla="*/ 2539031 w 10032639"/>
                <a:gd name="connsiteY7610" fmla="*/ 2794736 h 2801577"/>
                <a:gd name="connsiteX7611" fmla="*/ 2527153 w 10032639"/>
                <a:gd name="connsiteY7611" fmla="*/ 2794736 h 2801577"/>
                <a:gd name="connsiteX7612" fmla="*/ 2523553 w 10032639"/>
                <a:gd name="connsiteY7612" fmla="*/ 2775653 h 2801577"/>
                <a:gd name="connsiteX7613" fmla="*/ 2519954 w 10032639"/>
                <a:gd name="connsiteY7613" fmla="*/ 2739288 h 2801577"/>
                <a:gd name="connsiteX7614" fmla="*/ 2519954 w 10032639"/>
                <a:gd name="connsiteY7614" fmla="*/ 2720205 h 2801577"/>
                <a:gd name="connsiteX7615" fmla="*/ 2521754 w 10032639"/>
                <a:gd name="connsiteY7615" fmla="*/ 2701122 h 2801577"/>
                <a:gd name="connsiteX7616" fmla="*/ 2519954 w 10032639"/>
                <a:gd name="connsiteY7616" fmla="*/ 2685640 h 2801577"/>
                <a:gd name="connsiteX7617" fmla="*/ 2518514 w 10032639"/>
                <a:gd name="connsiteY7617" fmla="*/ 2670158 h 2801577"/>
                <a:gd name="connsiteX7618" fmla="*/ 2514915 w 10032639"/>
                <a:gd name="connsiteY7618" fmla="*/ 2652515 h 2801577"/>
                <a:gd name="connsiteX7619" fmla="*/ 2509515 w 10032639"/>
                <a:gd name="connsiteY7619" fmla="*/ 2633432 h 2801577"/>
                <a:gd name="connsiteX7620" fmla="*/ 2506276 w 10032639"/>
                <a:gd name="connsiteY7620" fmla="*/ 2622990 h 2801577"/>
                <a:gd name="connsiteX7621" fmla="*/ 2518514 w 10032639"/>
                <a:gd name="connsiteY7621" fmla="*/ 2616149 h 2801577"/>
                <a:gd name="connsiteX7622" fmla="*/ 2519954 w 10032639"/>
                <a:gd name="connsiteY7622" fmla="*/ 2612909 h 2801577"/>
                <a:gd name="connsiteX7623" fmla="*/ 2519954 w 10032639"/>
                <a:gd name="connsiteY7623" fmla="*/ 2600667 h 2801577"/>
                <a:gd name="connsiteX7624" fmla="*/ 2519954 w 10032639"/>
                <a:gd name="connsiteY7624" fmla="*/ 2590226 h 2801577"/>
                <a:gd name="connsiteX7625" fmla="*/ 2519954 w 10032639"/>
                <a:gd name="connsiteY7625" fmla="*/ 2578344 h 2801577"/>
                <a:gd name="connsiteX7626" fmla="*/ 2525353 w 10032639"/>
                <a:gd name="connsiteY7626" fmla="*/ 2553860 h 2801577"/>
                <a:gd name="connsiteX7627" fmla="*/ 2525353 w 10032639"/>
                <a:gd name="connsiteY7627" fmla="*/ 2547019 h 2801577"/>
                <a:gd name="connsiteX7628" fmla="*/ 2527153 w 10032639"/>
                <a:gd name="connsiteY7628" fmla="*/ 2540178 h 2801577"/>
                <a:gd name="connsiteX7629" fmla="*/ 2530393 w 10032639"/>
                <a:gd name="connsiteY7629" fmla="*/ 2531537 h 2801577"/>
                <a:gd name="connsiteX7630" fmla="*/ 2532192 w 10032639"/>
                <a:gd name="connsiteY7630" fmla="*/ 2527936 h 2801577"/>
                <a:gd name="connsiteX7631" fmla="*/ 2532192 w 10032639"/>
                <a:gd name="connsiteY7631" fmla="*/ 2522896 h 2801577"/>
                <a:gd name="connsiteX7632" fmla="*/ 2533992 w 10032639"/>
                <a:gd name="connsiteY7632" fmla="*/ 2517495 h 2801577"/>
                <a:gd name="connsiteX7633" fmla="*/ 2535791 w 10032639"/>
                <a:gd name="connsiteY7633" fmla="*/ 2507053 h 2801577"/>
                <a:gd name="connsiteX7634" fmla="*/ 2537231 w 10032639"/>
                <a:gd name="connsiteY7634" fmla="*/ 2498412 h 2801577"/>
                <a:gd name="connsiteX7635" fmla="*/ 2537231 w 10032639"/>
                <a:gd name="connsiteY7635" fmla="*/ 2493371 h 2801577"/>
                <a:gd name="connsiteX7636" fmla="*/ 2537231 w 10032639"/>
                <a:gd name="connsiteY7636" fmla="*/ 2489771 h 2801577"/>
                <a:gd name="connsiteX7637" fmla="*/ 2533992 w 10032639"/>
                <a:gd name="connsiteY7637" fmla="*/ 2479329 h 2801577"/>
                <a:gd name="connsiteX7638" fmla="*/ 2532192 w 10032639"/>
                <a:gd name="connsiteY7638" fmla="*/ 2469248 h 2801577"/>
                <a:gd name="connsiteX7639" fmla="*/ 2532192 w 10032639"/>
                <a:gd name="connsiteY7639" fmla="*/ 2450165 h 2801577"/>
                <a:gd name="connsiteX7640" fmla="*/ 2537231 w 10032639"/>
                <a:gd name="connsiteY7640" fmla="*/ 2403358 h 2801577"/>
                <a:gd name="connsiteX7641" fmla="*/ 2537231 w 10032639"/>
                <a:gd name="connsiteY7641" fmla="*/ 2380674 h 2801577"/>
                <a:gd name="connsiteX7642" fmla="*/ 2535791 w 10032639"/>
                <a:gd name="connsiteY7642" fmla="*/ 2356551 h 2801577"/>
                <a:gd name="connsiteX7643" fmla="*/ 2535791 w 10032639"/>
                <a:gd name="connsiteY7643" fmla="*/ 2334228 h 2801577"/>
                <a:gd name="connsiteX7644" fmla="*/ 2537231 w 10032639"/>
                <a:gd name="connsiteY7644" fmla="*/ 2309744 h 2801577"/>
                <a:gd name="connsiteX7645" fmla="*/ 2542630 w 10032639"/>
                <a:gd name="connsiteY7645" fmla="*/ 2285620 h 2801577"/>
                <a:gd name="connsiteX7646" fmla="*/ 2553069 w 10032639"/>
                <a:gd name="connsiteY7646" fmla="*/ 2261497 h 2801577"/>
                <a:gd name="connsiteX7647" fmla="*/ 2554508 w 10032639"/>
                <a:gd name="connsiteY7647" fmla="*/ 2256096 h 2801577"/>
                <a:gd name="connsiteX7648" fmla="*/ 2559908 w 10032639"/>
                <a:gd name="connsiteY7648" fmla="*/ 2252855 h 2801577"/>
                <a:gd name="connsiteX7649" fmla="*/ 2575385 w 10032639"/>
                <a:gd name="connsiteY7649" fmla="*/ 2245654 h 2801577"/>
                <a:gd name="connsiteX7650" fmla="*/ 2590863 w 10032639"/>
                <a:gd name="connsiteY7650" fmla="*/ 2238813 h 2801577"/>
                <a:gd name="connsiteX7651" fmla="*/ 2606340 w 10032639"/>
                <a:gd name="connsiteY7651" fmla="*/ 2233413 h 2801577"/>
                <a:gd name="connsiteX7652" fmla="*/ 2622178 w 10032639"/>
                <a:gd name="connsiteY7652" fmla="*/ 2228372 h 2801577"/>
                <a:gd name="connsiteX7653" fmla="*/ 2639454 w 10032639"/>
                <a:gd name="connsiteY7653" fmla="*/ 2224771 h 2801577"/>
                <a:gd name="connsiteX7654" fmla="*/ 2654932 w 10032639"/>
                <a:gd name="connsiteY7654" fmla="*/ 2224771 h 2801577"/>
                <a:gd name="connsiteX7655" fmla="*/ 2672569 w 10032639"/>
                <a:gd name="connsiteY7655" fmla="*/ 2223331 h 2801577"/>
                <a:gd name="connsiteX7656" fmla="*/ 2689487 w 10032639"/>
                <a:gd name="connsiteY7656" fmla="*/ 2224771 h 2801577"/>
                <a:gd name="connsiteX7657" fmla="*/ 2725841 w 10032639"/>
                <a:gd name="connsiteY7657" fmla="*/ 2224771 h 2801577"/>
                <a:gd name="connsiteX7658" fmla="*/ 2760395 w 10032639"/>
                <a:gd name="connsiteY7658" fmla="*/ 2223331 h 2801577"/>
                <a:gd name="connsiteX7659" fmla="*/ 2791710 w 10032639"/>
                <a:gd name="connsiteY7659" fmla="*/ 2217930 h 2801577"/>
                <a:gd name="connsiteX7660" fmla="*/ 2821225 w 10032639"/>
                <a:gd name="connsiteY7660" fmla="*/ 2211089 h 2801577"/>
                <a:gd name="connsiteX7661" fmla="*/ 2826264 w 10032639"/>
                <a:gd name="connsiteY7661" fmla="*/ 2198847 h 2801577"/>
                <a:gd name="connsiteX7662" fmla="*/ 2828065 w 10032639"/>
                <a:gd name="connsiteY7662" fmla="*/ 2192006 h 2801577"/>
                <a:gd name="connsiteX7663" fmla="*/ 2829864 w 10032639"/>
                <a:gd name="connsiteY7663" fmla="*/ 2186966 h 2801577"/>
                <a:gd name="connsiteX7664" fmla="*/ 2836703 w 10032639"/>
                <a:gd name="connsiteY7664" fmla="*/ 2178324 h 2801577"/>
                <a:gd name="connsiteX7665" fmla="*/ 2831664 w 10032639"/>
                <a:gd name="connsiteY7665" fmla="*/ 2169683 h 2801577"/>
                <a:gd name="connsiteX7666" fmla="*/ 2828065 w 10032639"/>
                <a:gd name="connsiteY7666" fmla="*/ 2161042 h 2801577"/>
                <a:gd name="connsiteX7667" fmla="*/ 2823025 w 10032639"/>
                <a:gd name="connsiteY7667" fmla="*/ 2152400 h 2801577"/>
                <a:gd name="connsiteX7668" fmla="*/ 2816186 w 10032639"/>
                <a:gd name="connsiteY7668" fmla="*/ 2145559 h 2801577"/>
                <a:gd name="connsiteX7669" fmla="*/ 2807547 w 10032639"/>
                <a:gd name="connsiteY7669" fmla="*/ 2141959 h 2801577"/>
                <a:gd name="connsiteX7670" fmla="*/ 2807547 w 10032639"/>
                <a:gd name="connsiteY7670" fmla="*/ 2133318 h 2801577"/>
                <a:gd name="connsiteX7671" fmla="*/ 2808988 w 10032639"/>
                <a:gd name="connsiteY7671" fmla="*/ 2122876 h 2801577"/>
                <a:gd name="connsiteX7672" fmla="*/ 2812587 w 10032639"/>
                <a:gd name="connsiteY7672" fmla="*/ 2114235 h 2801577"/>
                <a:gd name="connsiteX7673" fmla="*/ 2817626 w 10032639"/>
                <a:gd name="connsiteY7673" fmla="*/ 2107034 h 2801577"/>
                <a:gd name="connsiteX7674" fmla="*/ 2826264 w 10032639"/>
                <a:gd name="connsiteY7674" fmla="*/ 2100193 h 2801577"/>
                <a:gd name="connsiteX7675" fmla="*/ 2824825 w 10032639"/>
                <a:gd name="connsiteY7675" fmla="*/ 2095152 h 2801577"/>
                <a:gd name="connsiteX7676" fmla="*/ 2823025 w 10032639"/>
                <a:gd name="connsiteY7676" fmla="*/ 2089751 h 2801577"/>
                <a:gd name="connsiteX7677" fmla="*/ 2823025 w 10032639"/>
                <a:gd name="connsiteY7677" fmla="*/ 1838794 h 2801577"/>
                <a:gd name="connsiteX7678" fmla="*/ 2824825 w 10032639"/>
                <a:gd name="connsiteY7678" fmla="*/ 1703774 h 2801577"/>
                <a:gd name="connsiteX7679" fmla="*/ 2826264 w 10032639"/>
                <a:gd name="connsiteY7679" fmla="*/ 1565153 h 2801577"/>
                <a:gd name="connsiteX7680" fmla="*/ 2826264 w 10032639"/>
                <a:gd name="connsiteY7680" fmla="*/ 1428333 h 2801577"/>
                <a:gd name="connsiteX7681" fmla="*/ 2824825 w 10032639"/>
                <a:gd name="connsiteY7681" fmla="*/ 1293313 h 2801577"/>
                <a:gd name="connsiteX7682" fmla="*/ 2821225 w 10032639"/>
                <a:gd name="connsiteY7682" fmla="*/ 1161893 h 2801577"/>
                <a:gd name="connsiteX7683" fmla="*/ 2816186 w 10032639"/>
                <a:gd name="connsiteY7683" fmla="*/ 1030114 h 2801577"/>
                <a:gd name="connsiteX7684" fmla="*/ 2817626 w 10032639"/>
                <a:gd name="connsiteY7684" fmla="*/ 992308 h 2801577"/>
                <a:gd name="connsiteX7685" fmla="*/ 2823025 w 10032639"/>
                <a:gd name="connsiteY7685" fmla="*/ 955942 h 2801577"/>
                <a:gd name="connsiteX7686" fmla="*/ 2831664 w 10032639"/>
                <a:gd name="connsiteY7686" fmla="*/ 919577 h 2801577"/>
                <a:gd name="connsiteX7687" fmla="*/ 2843542 w 10032639"/>
                <a:gd name="connsiteY7687" fmla="*/ 883212 h 2801577"/>
                <a:gd name="connsiteX7688" fmla="*/ 2850381 w 10032639"/>
                <a:gd name="connsiteY7688" fmla="*/ 856928 h 2801577"/>
                <a:gd name="connsiteX7689" fmla="*/ 2853980 w 10032639"/>
                <a:gd name="connsiteY7689" fmla="*/ 831364 h 2801577"/>
                <a:gd name="connsiteX7690" fmla="*/ 2853980 w 10032639"/>
                <a:gd name="connsiteY7690" fmla="*/ 806880 h 2801577"/>
                <a:gd name="connsiteX7691" fmla="*/ 2848941 w 10032639"/>
                <a:gd name="connsiteY7691" fmla="*/ 780956 h 2801577"/>
                <a:gd name="connsiteX7692" fmla="*/ 2840302 w 10032639"/>
                <a:gd name="connsiteY7692" fmla="*/ 793198 h 2801577"/>
                <a:gd name="connsiteX7693" fmla="*/ 2831664 w 10032639"/>
                <a:gd name="connsiteY7693" fmla="*/ 803640 h 2801577"/>
                <a:gd name="connsiteX7694" fmla="*/ 2823025 w 10032639"/>
                <a:gd name="connsiteY7694" fmla="*/ 815522 h 2801577"/>
                <a:gd name="connsiteX7695" fmla="*/ 2816186 w 10032639"/>
                <a:gd name="connsiteY7695" fmla="*/ 829564 h 2801577"/>
                <a:gd name="connsiteX7696" fmla="*/ 2808988 w 10032639"/>
                <a:gd name="connsiteY7696" fmla="*/ 841445 h 2801577"/>
                <a:gd name="connsiteX7697" fmla="*/ 2803948 w 10032639"/>
                <a:gd name="connsiteY7697" fmla="*/ 856928 h 2801577"/>
                <a:gd name="connsiteX7698" fmla="*/ 2795310 w 10032639"/>
                <a:gd name="connsiteY7698" fmla="*/ 886452 h 2801577"/>
                <a:gd name="connsiteX7699" fmla="*/ 2786671 w 10032639"/>
                <a:gd name="connsiteY7699" fmla="*/ 928218 h 2801577"/>
                <a:gd name="connsiteX7700" fmla="*/ 2772634 w 10032639"/>
                <a:gd name="connsiteY7700" fmla="*/ 967824 h 2801577"/>
                <a:gd name="connsiteX7701" fmla="*/ 2757156 w 10032639"/>
                <a:gd name="connsiteY7701" fmla="*/ 1004190 h 2801577"/>
                <a:gd name="connsiteX7702" fmla="*/ 2739879 w 10032639"/>
                <a:gd name="connsiteY7702" fmla="*/ 1040555 h 2801577"/>
                <a:gd name="connsiteX7703" fmla="*/ 2741318 w 10032639"/>
                <a:gd name="connsiteY7703" fmla="*/ 1045956 h 2801577"/>
                <a:gd name="connsiteX7704" fmla="*/ 2744918 w 10032639"/>
                <a:gd name="connsiteY7704" fmla="*/ 1049196 h 2801577"/>
                <a:gd name="connsiteX7705" fmla="*/ 2748517 w 10032639"/>
                <a:gd name="connsiteY7705" fmla="*/ 1059638 h 2801577"/>
                <a:gd name="connsiteX7706" fmla="*/ 2748517 w 10032639"/>
                <a:gd name="connsiteY7706" fmla="*/ 1068279 h 2801577"/>
                <a:gd name="connsiteX7707" fmla="*/ 2748517 w 10032639"/>
                <a:gd name="connsiteY7707" fmla="*/ 1077281 h 2801577"/>
                <a:gd name="connsiteX7708" fmla="*/ 2744918 w 10032639"/>
                <a:gd name="connsiteY7708" fmla="*/ 1085922 h 2801577"/>
                <a:gd name="connsiteX7709" fmla="*/ 2739879 w 10032639"/>
                <a:gd name="connsiteY7709" fmla="*/ 1094563 h 2801577"/>
                <a:gd name="connsiteX7710" fmla="*/ 2732679 w 10032639"/>
                <a:gd name="connsiteY7710" fmla="*/ 1094563 h 2801577"/>
                <a:gd name="connsiteX7711" fmla="*/ 2731240 w 10032639"/>
                <a:gd name="connsiteY7711" fmla="*/ 1096003 h 2801577"/>
                <a:gd name="connsiteX7712" fmla="*/ 2731240 w 10032639"/>
                <a:gd name="connsiteY7712" fmla="*/ 1097804 h 2801577"/>
                <a:gd name="connsiteX7713" fmla="*/ 2724041 w 10032639"/>
                <a:gd name="connsiteY7713" fmla="*/ 1103204 h 2801577"/>
                <a:gd name="connsiteX7714" fmla="*/ 2715403 w 10032639"/>
                <a:gd name="connsiteY7714" fmla="*/ 1106445 h 2801577"/>
                <a:gd name="connsiteX7715" fmla="*/ 2713962 w 10032639"/>
                <a:gd name="connsiteY7715" fmla="*/ 1113286 h 2801577"/>
                <a:gd name="connsiteX7716" fmla="*/ 2710363 w 10032639"/>
                <a:gd name="connsiteY7716" fmla="*/ 1118687 h 2801577"/>
                <a:gd name="connsiteX7717" fmla="*/ 2703525 w 10032639"/>
                <a:gd name="connsiteY7717" fmla="*/ 1128768 h 2801577"/>
                <a:gd name="connsiteX7718" fmla="*/ 2696686 w 10032639"/>
                <a:gd name="connsiteY7718" fmla="*/ 1168734 h 2801577"/>
                <a:gd name="connsiteX7719" fmla="*/ 2686247 w 10032639"/>
                <a:gd name="connsiteY7719" fmla="*/ 1206900 h 2801577"/>
                <a:gd name="connsiteX7720" fmla="*/ 2672569 w 10032639"/>
                <a:gd name="connsiteY7720" fmla="*/ 1243265 h 2801577"/>
                <a:gd name="connsiteX7721" fmla="*/ 2656732 w 10032639"/>
                <a:gd name="connsiteY7721" fmla="*/ 1277830 h 2801577"/>
                <a:gd name="connsiteX7722" fmla="*/ 2641255 w 10032639"/>
                <a:gd name="connsiteY7722" fmla="*/ 1314196 h 2801577"/>
                <a:gd name="connsiteX7723" fmla="*/ 2625417 w 10032639"/>
                <a:gd name="connsiteY7723" fmla="*/ 1350561 h 2801577"/>
                <a:gd name="connsiteX7724" fmla="*/ 2597701 w 10032639"/>
                <a:gd name="connsiteY7724" fmla="*/ 1421492 h 2801577"/>
                <a:gd name="connsiteX7725" fmla="*/ 2595902 w 10032639"/>
                <a:gd name="connsiteY7725" fmla="*/ 1425092 h 2801577"/>
                <a:gd name="connsiteX7726" fmla="*/ 2590863 w 10032639"/>
                <a:gd name="connsiteY7726" fmla="*/ 1445975 h 2801577"/>
                <a:gd name="connsiteX7727" fmla="*/ 2589063 w 10032639"/>
                <a:gd name="connsiteY7727" fmla="*/ 1463258 h 2801577"/>
                <a:gd name="connsiteX7728" fmla="*/ 2582224 w 10032639"/>
                <a:gd name="connsiteY7728" fmla="*/ 1489182 h 2801577"/>
                <a:gd name="connsiteX7729" fmla="*/ 2571786 w 10032639"/>
                <a:gd name="connsiteY7729" fmla="*/ 1518706 h 2801577"/>
                <a:gd name="connsiteX7730" fmla="*/ 2564946 w 10032639"/>
                <a:gd name="connsiteY7730" fmla="*/ 1537429 h 2801577"/>
                <a:gd name="connsiteX7731" fmla="*/ 2553069 w 10032639"/>
                <a:gd name="connsiteY7731" fmla="*/ 1558312 h 2801577"/>
                <a:gd name="connsiteX7732" fmla="*/ 2544430 w 10032639"/>
                <a:gd name="connsiteY7732" fmla="*/ 1566953 h 2801577"/>
                <a:gd name="connsiteX7733" fmla="*/ 2539031 w 10032639"/>
                <a:gd name="connsiteY7733" fmla="*/ 1577395 h 2801577"/>
                <a:gd name="connsiteX7734" fmla="*/ 2533992 w 10032639"/>
                <a:gd name="connsiteY7734" fmla="*/ 1586036 h 2801577"/>
                <a:gd name="connsiteX7735" fmla="*/ 2532192 w 10032639"/>
                <a:gd name="connsiteY7735" fmla="*/ 1596478 h 2801577"/>
                <a:gd name="connsiteX7736" fmla="*/ 2530393 w 10032639"/>
                <a:gd name="connsiteY7736" fmla="*/ 1600078 h 2801577"/>
                <a:gd name="connsiteX7737" fmla="*/ 2523553 w 10032639"/>
                <a:gd name="connsiteY7737" fmla="*/ 1613760 h 2801577"/>
                <a:gd name="connsiteX7738" fmla="*/ 2518514 w 10032639"/>
                <a:gd name="connsiteY7738" fmla="*/ 1626002 h 2801577"/>
                <a:gd name="connsiteX7739" fmla="*/ 2513115 w 10032639"/>
                <a:gd name="connsiteY7739" fmla="*/ 1653726 h 2801577"/>
                <a:gd name="connsiteX7740" fmla="*/ 2511316 w 10032639"/>
                <a:gd name="connsiteY7740" fmla="*/ 1662368 h 2801577"/>
                <a:gd name="connsiteX7741" fmla="*/ 2504476 w 10032639"/>
                <a:gd name="connsiteY7741" fmla="*/ 1689732 h 2801577"/>
                <a:gd name="connsiteX7742" fmla="*/ 2500877 w 10032639"/>
                <a:gd name="connsiteY7742" fmla="*/ 1703774 h 2801577"/>
                <a:gd name="connsiteX7743" fmla="*/ 2495838 w 10032639"/>
                <a:gd name="connsiteY7743" fmla="*/ 1717816 h 2801577"/>
                <a:gd name="connsiteX7744" fmla="*/ 2476761 w 10032639"/>
                <a:gd name="connsiteY7744" fmla="*/ 1766063 h 2801577"/>
                <a:gd name="connsiteX7745" fmla="*/ 2459484 w 10032639"/>
                <a:gd name="connsiteY7745" fmla="*/ 1807829 h 2801577"/>
                <a:gd name="connsiteX7746" fmla="*/ 2442207 w 10032639"/>
                <a:gd name="connsiteY7746" fmla="*/ 1847435 h 2801577"/>
                <a:gd name="connsiteX7747" fmla="*/ 2429968 w 10032639"/>
                <a:gd name="connsiteY7747" fmla="*/ 1878760 h 2801577"/>
                <a:gd name="connsiteX7748" fmla="*/ 2417731 w 10032639"/>
                <a:gd name="connsiteY7748" fmla="*/ 1911525 h 2801577"/>
                <a:gd name="connsiteX7749" fmla="*/ 2407652 w 10032639"/>
                <a:gd name="connsiteY7749" fmla="*/ 1947890 h 2801577"/>
                <a:gd name="connsiteX7750" fmla="*/ 2397213 w 10032639"/>
                <a:gd name="connsiteY7750" fmla="*/ 1986056 h 2801577"/>
                <a:gd name="connsiteX7751" fmla="*/ 2397213 w 10032639"/>
                <a:gd name="connsiteY7751" fmla="*/ 1991097 h 2801577"/>
                <a:gd name="connsiteX7752" fmla="*/ 2393614 w 10032639"/>
                <a:gd name="connsiteY7752" fmla="*/ 1994697 h 2801577"/>
                <a:gd name="connsiteX7753" fmla="*/ 2381736 w 10032639"/>
                <a:gd name="connsiteY7753" fmla="*/ 2006939 h 2801577"/>
                <a:gd name="connsiteX7754" fmla="*/ 2373098 w 10032639"/>
                <a:gd name="connsiteY7754" fmla="*/ 2022421 h 2801577"/>
                <a:gd name="connsiteX7755" fmla="*/ 2367699 w 10032639"/>
                <a:gd name="connsiteY7755" fmla="*/ 2037903 h 2801577"/>
                <a:gd name="connsiteX7756" fmla="*/ 2362660 w 10032639"/>
                <a:gd name="connsiteY7756" fmla="*/ 2053746 h 2801577"/>
                <a:gd name="connsiteX7757" fmla="*/ 2359060 w 10032639"/>
                <a:gd name="connsiteY7757" fmla="*/ 2072469 h 2801577"/>
                <a:gd name="connsiteX7758" fmla="*/ 2352221 w 10032639"/>
                <a:gd name="connsiteY7758" fmla="*/ 2091551 h 2801577"/>
                <a:gd name="connsiteX7759" fmla="*/ 2341782 w 10032639"/>
                <a:gd name="connsiteY7759" fmla="*/ 2112435 h 2801577"/>
                <a:gd name="connsiteX7760" fmla="*/ 2327745 w 10032639"/>
                <a:gd name="connsiteY7760" fmla="*/ 2135118 h 2801577"/>
                <a:gd name="connsiteX7761" fmla="*/ 2331344 w 10032639"/>
                <a:gd name="connsiteY7761" fmla="*/ 2140159 h 2801577"/>
                <a:gd name="connsiteX7762" fmla="*/ 2336384 w 10032639"/>
                <a:gd name="connsiteY7762" fmla="*/ 2145559 h 2801577"/>
                <a:gd name="connsiteX7763" fmla="*/ 2345022 w 10032639"/>
                <a:gd name="connsiteY7763" fmla="*/ 2154201 h 2801577"/>
                <a:gd name="connsiteX7764" fmla="*/ 2350421 w 10032639"/>
                <a:gd name="connsiteY7764" fmla="*/ 2161042 h 2801577"/>
                <a:gd name="connsiteX7765" fmla="*/ 2354021 w 10032639"/>
                <a:gd name="connsiteY7765" fmla="*/ 2167883 h 2801577"/>
                <a:gd name="connsiteX7766" fmla="*/ 2357260 w 10032639"/>
                <a:gd name="connsiteY7766" fmla="*/ 2173284 h 2801577"/>
                <a:gd name="connsiteX7767" fmla="*/ 2355460 w 10032639"/>
                <a:gd name="connsiteY7767" fmla="*/ 2178324 h 2801577"/>
                <a:gd name="connsiteX7768" fmla="*/ 2352221 w 10032639"/>
                <a:gd name="connsiteY7768" fmla="*/ 2188766 h 2801577"/>
                <a:gd name="connsiteX7769" fmla="*/ 2348622 w 10032639"/>
                <a:gd name="connsiteY7769" fmla="*/ 2197407 h 2801577"/>
                <a:gd name="connsiteX7770" fmla="*/ 2343583 w 10032639"/>
                <a:gd name="connsiteY7770" fmla="*/ 2204248 h 2801577"/>
                <a:gd name="connsiteX7771" fmla="*/ 2336384 w 10032639"/>
                <a:gd name="connsiteY7771" fmla="*/ 2209289 h 2801577"/>
                <a:gd name="connsiteX7772" fmla="*/ 2329545 w 10032639"/>
                <a:gd name="connsiteY7772" fmla="*/ 2212889 h 2801577"/>
                <a:gd name="connsiteX7773" fmla="*/ 2322705 w 10032639"/>
                <a:gd name="connsiteY7773" fmla="*/ 2216130 h 2801577"/>
                <a:gd name="connsiteX7774" fmla="*/ 2308668 w 10032639"/>
                <a:gd name="connsiteY7774" fmla="*/ 2219730 h 2801577"/>
                <a:gd name="connsiteX7775" fmla="*/ 2300029 w 10032639"/>
                <a:gd name="connsiteY7775" fmla="*/ 2223331 h 2801577"/>
                <a:gd name="connsiteX7776" fmla="*/ 2291391 w 10032639"/>
                <a:gd name="connsiteY7776" fmla="*/ 2226571 h 2801577"/>
                <a:gd name="connsiteX7777" fmla="*/ 2286351 w 10032639"/>
                <a:gd name="connsiteY7777" fmla="*/ 2230172 h 2801577"/>
                <a:gd name="connsiteX7778" fmla="*/ 2282752 w 10032639"/>
                <a:gd name="connsiteY7778" fmla="*/ 2235213 h 2801577"/>
                <a:gd name="connsiteX7779" fmla="*/ 2284552 w 10032639"/>
                <a:gd name="connsiteY7779" fmla="*/ 2240614 h 2801577"/>
                <a:gd name="connsiteX7780" fmla="*/ 2284552 w 10032639"/>
                <a:gd name="connsiteY7780" fmla="*/ 2243854 h 2801577"/>
                <a:gd name="connsiteX7781" fmla="*/ 2293191 w 10032639"/>
                <a:gd name="connsiteY7781" fmla="*/ 2243854 h 2801577"/>
                <a:gd name="connsiteX7782" fmla="*/ 2298590 w 10032639"/>
                <a:gd name="connsiteY7782" fmla="*/ 2245654 h 2801577"/>
                <a:gd name="connsiteX7783" fmla="*/ 2303629 w 10032639"/>
                <a:gd name="connsiteY7783" fmla="*/ 2249255 h 2801577"/>
                <a:gd name="connsiteX7784" fmla="*/ 2308668 w 10032639"/>
                <a:gd name="connsiteY7784" fmla="*/ 2252855 h 2801577"/>
                <a:gd name="connsiteX7785" fmla="*/ 2312267 w 10032639"/>
                <a:gd name="connsiteY7785" fmla="*/ 2261497 h 2801577"/>
                <a:gd name="connsiteX7786" fmla="*/ 2314067 w 10032639"/>
                <a:gd name="connsiteY7786" fmla="*/ 2270138 h 2801577"/>
                <a:gd name="connsiteX7787" fmla="*/ 2315507 w 10032639"/>
                <a:gd name="connsiteY7787" fmla="*/ 2280580 h 2801577"/>
                <a:gd name="connsiteX7788" fmla="*/ 2314067 w 10032639"/>
                <a:gd name="connsiteY7788" fmla="*/ 2292461 h 2801577"/>
                <a:gd name="connsiteX7789" fmla="*/ 2308668 w 10032639"/>
                <a:gd name="connsiteY7789" fmla="*/ 2302903 h 2801577"/>
                <a:gd name="connsiteX7790" fmla="*/ 2301829 w 10032639"/>
                <a:gd name="connsiteY7790" fmla="*/ 2309744 h 2801577"/>
                <a:gd name="connsiteX7791" fmla="*/ 2291391 w 10032639"/>
                <a:gd name="connsiteY7791" fmla="*/ 2316945 h 2801577"/>
                <a:gd name="connsiteX7792" fmla="*/ 2281312 w 10032639"/>
                <a:gd name="connsiteY7792" fmla="*/ 2318385 h 2801577"/>
                <a:gd name="connsiteX7793" fmla="*/ 2288152 w 10032639"/>
                <a:gd name="connsiteY7793" fmla="*/ 2325586 h 2801577"/>
                <a:gd name="connsiteX7794" fmla="*/ 2293191 w 10032639"/>
                <a:gd name="connsiteY7794" fmla="*/ 2335668 h 2801577"/>
                <a:gd name="connsiteX7795" fmla="*/ 2296790 w 10032639"/>
                <a:gd name="connsiteY7795" fmla="*/ 2346109 h 2801577"/>
                <a:gd name="connsiteX7796" fmla="*/ 2298590 w 10032639"/>
                <a:gd name="connsiteY7796" fmla="*/ 2358351 h 2801577"/>
                <a:gd name="connsiteX7797" fmla="*/ 2298590 w 10032639"/>
                <a:gd name="connsiteY7797" fmla="*/ 2363392 h 2801577"/>
                <a:gd name="connsiteX7798" fmla="*/ 2291391 w 10032639"/>
                <a:gd name="connsiteY7798" fmla="*/ 2373833 h 2801577"/>
                <a:gd name="connsiteX7799" fmla="*/ 2284552 w 10032639"/>
                <a:gd name="connsiteY7799" fmla="*/ 2382475 h 2801577"/>
                <a:gd name="connsiteX7800" fmla="*/ 2277713 w 10032639"/>
                <a:gd name="connsiteY7800" fmla="*/ 2387876 h 2801577"/>
                <a:gd name="connsiteX7801" fmla="*/ 2270874 w 10032639"/>
                <a:gd name="connsiteY7801" fmla="*/ 2391116 h 2801577"/>
                <a:gd name="connsiteX7802" fmla="*/ 2255397 w 10032639"/>
                <a:gd name="connsiteY7802" fmla="*/ 2398317 h 2801577"/>
                <a:gd name="connsiteX7803" fmla="*/ 2238119 w 10032639"/>
                <a:gd name="connsiteY7803" fmla="*/ 2403358 h 2801577"/>
                <a:gd name="connsiteX7804" fmla="*/ 2227681 w 10032639"/>
                <a:gd name="connsiteY7804" fmla="*/ 2408399 h 2801577"/>
                <a:gd name="connsiteX7805" fmla="*/ 2219042 w 10032639"/>
                <a:gd name="connsiteY7805" fmla="*/ 2413799 h 2801577"/>
                <a:gd name="connsiteX7806" fmla="*/ 2210044 w 10032639"/>
                <a:gd name="connsiteY7806" fmla="*/ 2417400 h 2801577"/>
                <a:gd name="connsiteX7807" fmla="*/ 2206804 w 10032639"/>
                <a:gd name="connsiteY7807" fmla="*/ 2420640 h 2801577"/>
                <a:gd name="connsiteX7808" fmla="*/ 2203205 w 10032639"/>
                <a:gd name="connsiteY7808" fmla="*/ 2422441 h 2801577"/>
                <a:gd name="connsiteX7809" fmla="*/ 2199606 w 10032639"/>
                <a:gd name="connsiteY7809" fmla="*/ 2432882 h 2801577"/>
                <a:gd name="connsiteX7810" fmla="*/ 2203205 w 10032639"/>
                <a:gd name="connsiteY7810" fmla="*/ 2431082 h 2801577"/>
                <a:gd name="connsiteX7811" fmla="*/ 2213644 w 10032639"/>
                <a:gd name="connsiteY7811" fmla="*/ 2431082 h 2801577"/>
                <a:gd name="connsiteX7812" fmla="*/ 2222282 w 10032639"/>
                <a:gd name="connsiteY7812" fmla="*/ 2434682 h 2801577"/>
                <a:gd name="connsiteX7813" fmla="*/ 2229121 w 10032639"/>
                <a:gd name="connsiteY7813" fmla="*/ 2437923 h 2801577"/>
                <a:gd name="connsiteX7814" fmla="*/ 2234520 w 10032639"/>
                <a:gd name="connsiteY7814" fmla="*/ 2443324 h 2801577"/>
                <a:gd name="connsiteX7815" fmla="*/ 2239559 w 10032639"/>
                <a:gd name="connsiteY7815" fmla="*/ 2450165 h 2801577"/>
                <a:gd name="connsiteX7816" fmla="*/ 2241359 w 10032639"/>
                <a:gd name="connsiteY7816" fmla="*/ 2457006 h 2801577"/>
                <a:gd name="connsiteX7817" fmla="*/ 2241359 w 10032639"/>
                <a:gd name="connsiteY7817" fmla="*/ 2465647 h 2801577"/>
                <a:gd name="connsiteX7818" fmla="*/ 2241359 w 10032639"/>
                <a:gd name="connsiteY7818" fmla="*/ 2476089 h 2801577"/>
                <a:gd name="connsiteX7819" fmla="*/ 2239559 w 10032639"/>
                <a:gd name="connsiteY7819" fmla="*/ 2484730 h 2801577"/>
                <a:gd name="connsiteX7820" fmla="*/ 2238119 w 10032639"/>
                <a:gd name="connsiteY7820" fmla="*/ 2493371 h 2801577"/>
                <a:gd name="connsiteX7821" fmla="*/ 2234520 w 10032639"/>
                <a:gd name="connsiteY7821" fmla="*/ 2500212 h 2801577"/>
                <a:gd name="connsiteX7822" fmla="*/ 2229121 w 10032639"/>
                <a:gd name="connsiteY7822" fmla="*/ 2507053 h 2801577"/>
                <a:gd name="connsiteX7823" fmla="*/ 2225881 w 10032639"/>
                <a:gd name="connsiteY7823" fmla="*/ 2508854 h 2801577"/>
                <a:gd name="connsiteX7824" fmla="*/ 2211843 w 10032639"/>
                <a:gd name="connsiteY7824" fmla="*/ 2515695 h 2801577"/>
                <a:gd name="connsiteX7825" fmla="*/ 2203205 w 10032639"/>
                <a:gd name="connsiteY7825" fmla="*/ 2517495 h 2801577"/>
                <a:gd name="connsiteX7826" fmla="*/ 2194567 w 10032639"/>
                <a:gd name="connsiteY7826" fmla="*/ 2519295 h 2801577"/>
                <a:gd name="connsiteX7827" fmla="*/ 2182328 w 10032639"/>
                <a:gd name="connsiteY7827" fmla="*/ 2519295 h 2801577"/>
                <a:gd name="connsiteX7828" fmla="*/ 2175490 w 10032639"/>
                <a:gd name="connsiteY7828" fmla="*/ 2521095 h 2801577"/>
                <a:gd name="connsiteX7829" fmla="*/ 2165051 w 10032639"/>
                <a:gd name="connsiteY7829" fmla="*/ 2524696 h 2801577"/>
                <a:gd name="connsiteX7830" fmla="*/ 2158212 w 10032639"/>
                <a:gd name="connsiteY7830" fmla="*/ 2529737 h 2801577"/>
                <a:gd name="connsiteX7831" fmla="*/ 2163251 w 10032639"/>
                <a:gd name="connsiteY7831" fmla="*/ 2534777 h 2801577"/>
                <a:gd name="connsiteX7832" fmla="*/ 2170450 w 10032639"/>
                <a:gd name="connsiteY7832" fmla="*/ 2541978 h 2801577"/>
                <a:gd name="connsiteX7833" fmla="*/ 2173689 w 10032639"/>
                <a:gd name="connsiteY7833" fmla="*/ 2552420 h 2801577"/>
                <a:gd name="connsiteX7834" fmla="*/ 2175490 w 10032639"/>
                <a:gd name="connsiteY7834" fmla="*/ 2564302 h 2801577"/>
                <a:gd name="connsiteX7835" fmla="*/ 2175490 w 10032639"/>
                <a:gd name="connsiteY7835" fmla="*/ 2580144 h 2801577"/>
                <a:gd name="connsiteX7836" fmla="*/ 2160012 w 10032639"/>
                <a:gd name="connsiteY7836" fmla="*/ 2580144 h 2801577"/>
                <a:gd name="connsiteX7837" fmla="*/ 2154613 w 10032639"/>
                <a:gd name="connsiteY7837" fmla="*/ 2581584 h 2801577"/>
                <a:gd name="connsiteX7838" fmla="*/ 2151373 w 10032639"/>
                <a:gd name="connsiteY7838" fmla="*/ 2585185 h 2801577"/>
                <a:gd name="connsiteX7839" fmla="*/ 2149574 w 10032639"/>
                <a:gd name="connsiteY7839" fmla="*/ 2592026 h 2801577"/>
                <a:gd name="connsiteX7840" fmla="*/ 2145974 w 10032639"/>
                <a:gd name="connsiteY7840" fmla="*/ 2597427 h 2801577"/>
                <a:gd name="connsiteX7841" fmla="*/ 2142735 w 10032639"/>
                <a:gd name="connsiteY7841" fmla="*/ 2600667 h 2801577"/>
                <a:gd name="connsiteX7842" fmla="*/ 2137335 w 10032639"/>
                <a:gd name="connsiteY7842" fmla="*/ 2602467 h 2801577"/>
                <a:gd name="connsiteX7843" fmla="*/ 2129057 w 10032639"/>
                <a:gd name="connsiteY7843" fmla="*/ 2606068 h 2801577"/>
                <a:gd name="connsiteX7844" fmla="*/ 2118618 w 10032639"/>
                <a:gd name="connsiteY7844" fmla="*/ 2606068 h 2801577"/>
                <a:gd name="connsiteX7845" fmla="*/ 2111780 w 10032639"/>
                <a:gd name="connsiteY7845" fmla="*/ 2624791 h 2801577"/>
                <a:gd name="connsiteX7846" fmla="*/ 2104581 w 10032639"/>
                <a:gd name="connsiteY7846" fmla="*/ 2645674 h 2801577"/>
                <a:gd name="connsiteX7847" fmla="*/ 2099541 w 10032639"/>
                <a:gd name="connsiteY7847" fmla="*/ 2668357 h 2801577"/>
                <a:gd name="connsiteX7848" fmla="*/ 2095942 w 10032639"/>
                <a:gd name="connsiteY7848" fmla="*/ 2692481 h 2801577"/>
                <a:gd name="connsiteX7849" fmla="*/ 2092703 w 10032639"/>
                <a:gd name="connsiteY7849" fmla="*/ 2708323 h 2801577"/>
                <a:gd name="connsiteX7850" fmla="*/ 2089103 w 10032639"/>
                <a:gd name="connsiteY7850" fmla="*/ 2720205 h 2801577"/>
                <a:gd name="connsiteX7851" fmla="*/ 2085504 w 10032639"/>
                <a:gd name="connsiteY7851" fmla="*/ 2733887 h 2801577"/>
                <a:gd name="connsiteX7852" fmla="*/ 2078665 w 10032639"/>
                <a:gd name="connsiteY7852" fmla="*/ 2744329 h 2801577"/>
                <a:gd name="connsiteX7853" fmla="*/ 2071826 w 10032639"/>
                <a:gd name="connsiteY7853" fmla="*/ 2756570 h 2801577"/>
                <a:gd name="connsiteX7854" fmla="*/ 2063187 w 10032639"/>
                <a:gd name="connsiteY7854" fmla="*/ 2767012 h 2801577"/>
                <a:gd name="connsiteX7855" fmla="*/ 2054549 w 10032639"/>
                <a:gd name="connsiteY7855" fmla="*/ 2775653 h 2801577"/>
                <a:gd name="connsiteX7856" fmla="*/ 2044111 w 10032639"/>
                <a:gd name="connsiteY7856" fmla="*/ 2784294 h 2801577"/>
                <a:gd name="connsiteX7857" fmla="*/ 2036912 w 10032639"/>
                <a:gd name="connsiteY7857" fmla="*/ 2786095 h 2801577"/>
                <a:gd name="connsiteX7858" fmla="*/ 2019634 w 10032639"/>
                <a:gd name="connsiteY7858" fmla="*/ 2789335 h 2801577"/>
                <a:gd name="connsiteX7859" fmla="*/ 2004157 w 10032639"/>
                <a:gd name="connsiteY7859" fmla="*/ 2787535 h 2801577"/>
                <a:gd name="connsiteX7860" fmla="*/ 1992279 w 10032639"/>
                <a:gd name="connsiteY7860" fmla="*/ 2784294 h 2801577"/>
                <a:gd name="connsiteX7861" fmla="*/ 1980041 w 10032639"/>
                <a:gd name="connsiteY7861" fmla="*/ 2777093 h 2801577"/>
                <a:gd name="connsiteX7862" fmla="*/ 1975002 w 10032639"/>
                <a:gd name="connsiteY7862" fmla="*/ 2770252 h 2801577"/>
                <a:gd name="connsiteX7863" fmla="*/ 1969603 w 10032639"/>
                <a:gd name="connsiteY7863" fmla="*/ 2761611 h 2801577"/>
                <a:gd name="connsiteX7864" fmla="*/ 1964563 w 10032639"/>
                <a:gd name="connsiteY7864" fmla="*/ 2752970 h 2801577"/>
                <a:gd name="connsiteX7865" fmla="*/ 1962763 w 10032639"/>
                <a:gd name="connsiteY7865" fmla="*/ 2742528 h 2801577"/>
                <a:gd name="connsiteX7866" fmla="*/ 1938647 w 10032639"/>
                <a:gd name="connsiteY7866" fmla="*/ 2737488 h 2801577"/>
                <a:gd name="connsiteX7867" fmla="*/ 1907332 w 10032639"/>
                <a:gd name="connsiteY7867" fmla="*/ 2728846 h 2801577"/>
                <a:gd name="connsiteX7868" fmla="*/ 1841463 w 10032639"/>
                <a:gd name="connsiteY7868" fmla="*/ 2718405 h 2801577"/>
                <a:gd name="connsiteX7869" fmla="*/ 1836424 w 10032639"/>
                <a:gd name="connsiteY7869" fmla="*/ 2718405 h 2801577"/>
                <a:gd name="connsiteX7870" fmla="*/ 1819147 w 10032639"/>
                <a:gd name="connsiteY7870" fmla="*/ 2718405 h 2801577"/>
                <a:gd name="connsiteX7871" fmla="*/ 1803309 w 10032639"/>
                <a:gd name="connsiteY7871" fmla="*/ 2720205 h 2801577"/>
                <a:gd name="connsiteX7872" fmla="*/ 1774154 w 10032639"/>
                <a:gd name="connsiteY7872" fmla="*/ 2725246 h 2801577"/>
                <a:gd name="connsiteX7873" fmla="*/ 1763716 w 10032639"/>
                <a:gd name="connsiteY7873" fmla="*/ 2730647 h 2801577"/>
                <a:gd name="connsiteX7874" fmla="*/ 1755077 w 10032639"/>
                <a:gd name="connsiteY7874" fmla="*/ 2737488 h 2801577"/>
                <a:gd name="connsiteX7875" fmla="*/ 1747878 w 10032639"/>
                <a:gd name="connsiteY7875" fmla="*/ 2744329 h 2801577"/>
                <a:gd name="connsiteX7876" fmla="*/ 1742839 w 10032639"/>
                <a:gd name="connsiteY7876" fmla="*/ 2754770 h 2801577"/>
                <a:gd name="connsiteX7877" fmla="*/ 1739239 w 10032639"/>
                <a:gd name="connsiteY7877" fmla="*/ 2761611 h 2801577"/>
                <a:gd name="connsiteX7878" fmla="*/ 1730601 w 10032639"/>
                <a:gd name="connsiteY7878" fmla="*/ 2763411 h 2801577"/>
                <a:gd name="connsiteX7879" fmla="*/ 1718723 w 10032639"/>
                <a:gd name="connsiteY7879" fmla="*/ 2765212 h 2801577"/>
                <a:gd name="connsiteX7880" fmla="*/ 1703245 w 10032639"/>
                <a:gd name="connsiteY7880" fmla="*/ 2767012 h 2801577"/>
                <a:gd name="connsiteX7881" fmla="*/ 1694607 w 10032639"/>
                <a:gd name="connsiteY7881" fmla="*/ 2765212 h 2801577"/>
                <a:gd name="connsiteX7882" fmla="*/ 1687408 w 10032639"/>
                <a:gd name="connsiteY7882" fmla="*/ 2761611 h 2801577"/>
                <a:gd name="connsiteX7883" fmla="*/ 1680569 w 10032639"/>
                <a:gd name="connsiteY7883" fmla="*/ 2756570 h 2801577"/>
                <a:gd name="connsiteX7884" fmla="*/ 1673730 w 10032639"/>
                <a:gd name="connsiteY7884" fmla="*/ 2749729 h 2801577"/>
                <a:gd name="connsiteX7885" fmla="*/ 1665091 w 10032639"/>
                <a:gd name="connsiteY7885" fmla="*/ 2742528 h 2801577"/>
                <a:gd name="connsiteX7886" fmla="*/ 1659692 w 10032639"/>
                <a:gd name="connsiteY7886" fmla="*/ 2739288 h 2801577"/>
                <a:gd name="connsiteX7887" fmla="*/ 1654653 w 10032639"/>
                <a:gd name="connsiteY7887" fmla="*/ 2735687 h 2801577"/>
                <a:gd name="connsiteX7888" fmla="*/ 1644215 w 10032639"/>
                <a:gd name="connsiteY7888" fmla="*/ 2732447 h 2801577"/>
                <a:gd name="connsiteX7889" fmla="*/ 1644215 w 10032639"/>
                <a:gd name="connsiteY7889" fmla="*/ 2722005 h 2801577"/>
                <a:gd name="connsiteX7890" fmla="*/ 1642415 w 10032639"/>
                <a:gd name="connsiteY7890" fmla="*/ 2716964 h 2801577"/>
                <a:gd name="connsiteX7891" fmla="*/ 1640615 w 10032639"/>
                <a:gd name="connsiteY7891" fmla="*/ 2713364 h 2801577"/>
                <a:gd name="connsiteX7892" fmla="*/ 1635576 w 10032639"/>
                <a:gd name="connsiteY7892" fmla="*/ 2706523 h 2801577"/>
                <a:gd name="connsiteX7893" fmla="*/ 1633776 w 10032639"/>
                <a:gd name="connsiteY7893" fmla="*/ 2697882 h 2801577"/>
                <a:gd name="connsiteX7894" fmla="*/ 1633776 w 10032639"/>
                <a:gd name="connsiteY7894" fmla="*/ 2690681 h 2801577"/>
                <a:gd name="connsiteX7895" fmla="*/ 1635576 w 10032639"/>
                <a:gd name="connsiteY7895" fmla="*/ 2683840 h 2801577"/>
                <a:gd name="connsiteX7896" fmla="*/ 1618299 w 10032639"/>
                <a:gd name="connsiteY7896" fmla="*/ 2657916 h 2801577"/>
                <a:gd name="connsiteX7897" fmla="*/ 1602462 w 10032639"/>
                <a:gd name="connsiteY7897" fmla="*/ 2630192 h 2801577"/>
                <a:gd name="connsiteX7898" fmla="*/ 1588784 w 10032639"/>
                <a:gd name="connsiteY7898" fmla="*/ 2598867 h 2801577"/>
                <a:gd name="connsiteX7899" fmla="*/ 1576906 w 10032639"/>
                <a:gd name="connsiteY7899" fmla="*/ 2566102 h 2801577"/>
                <a:gd name="connsiteX7900" fmla="*/ 1559628 w 10032639"/>
                <a:gd name="connsiteY7900" fmla="*/ 2529737 h 2801577"/>
                <a:gd name="connsiteX7901" fmla="*/ 1542351 w 10032639"/>
                <a:gd name="connsiteY7901" fmla="*/ 2496612 h 2801577"/>
                <a:gd name="connsiteX7902" fmla="*/ 1526514 w 10032639"/>
                <a:gd name="connsiteY7902" fmla="*/ 2467447 h 2801577"/>
                <a:gd name="connsiteX7903" fmla="*/ 1509237 w 10032639"/>
                <a:gd name="connsiteY7903" fmla="*/ 2439723 h 2801577"/>
                <a:gd name="connsiteX7904" fmla="*/ 1503838 w 10032639"/>
                <a:gd name="connsiteY7904" fmla="*/ 2431082 h 2801577"/>
                <a:gd name="connsiteX7905" fmla="*/ 1509237 w 10032639"/>
                <a:gd name="connsiteY7905" fmla="*/ 2422441 h 2801577"/>
                <a:gd name="connsiteX7906" fmla="*/ 1514276 w 10032639"/>
                <a:gd name="connsiteY7906" fmla="*/ 2413799 h 2801577"/>
                <a:gd name="connsiteX7907" fmla="*/ 1516075 w 10032639"/>
                <a:gd name="connsiteY7907" fmla="*/ 2408399 h 2801577"/>
                <a:gd name="connsiteX7908" fmla="*/ 1511036 w 10032639"/>
                <a:gd name="connsiteY7908" fmla="*/ 2394717 h 2801577"/>
                <a:gd name="connsiteX7909" fmla="*/ 1500598 w 10032639"/>
                <a:gd name="connsiteY7909" fmla="*/ 2389316 h 2801577"/>
                <a:gd name="connsiteX7910" fmla="*/ 1491959 w 10032639"/>
                <a:gd name="connsiteY7910" fmla="*/ 2382475 h 2801577"/>
                <a:gd name="connsiteX7911" fmla="*/ 1484760 w 10032639"/>
                <a:gd name="connsiteY7911" fmla="*/ 2372033 h 2801577"/>
                <a:gd name="connsiteX7912" fmla="*/ 1477922 w 10032639"/>
                <a:gd name="connsiteY7912" fmla="*/ 2361592 h 2801577"/>
                <a:gd name="connsiteX7913" fmla="*/ 1471083 w 10032639"/>
                <a:gd name="connsiteY7913" fmla="*/ 2349710 h 2801577"/>
                <a:gd name="connsiteX7914" fmla="*/ 1467483 w 10032639"/>
                <a:gd name="connsiteY7914" fmla="*/ 2337468 h 2801577"/>
                <a:gd name="connsiteX7915" fmla="*/ 1467483 w 10032639"/>
                <a:gd name="connsiteY7915" fmla="*/ 2321986 h 2801577"/>
                <a:gd name="connsiteX7916" fmla="*/ 1469283 w 10032639"/>
                <a:gd name="connsiteY7916" fmla="*/ 2306503 h 2801577"/>
                <a:gd name="connsiteX7917" fmla="*/ 1466043 w 10032639"/>
                <a:gd name="connsiteY7917" fmla="*/ 2304703 h 2801577"/>
                <a:gd name="connsiteX7918" fmla="*/ 1457405 w 10032639"/>
                <a:gd name="connsiteY7918" fmla="*/ 2301103 h 2801577"/>
                <a:gd name="connsiteX7919" fmla="*/ 1450206 w 10032639"/>
                <a:gd name="connsiteY7919" fmla="*/ 2296062 h 2801577"/>
                <a:gd name="connsiteX7920" fmla="*/ 1446967 w 10032639"/>
                <a:gd name="connsiteY7920" fmla="*/ 2289221 h 2801577"/>
                <a:gd name="connsiteX7921" fmla="*/ 1445167 w 10032639"/>
                <a:gd name="connsiteY7921" fmla="*/ 2282020 h 2801577"/>
                <a:gd name="connsiteX7922" fmla="*/ 1440128 w 10032639"/>
                <a:gd name="connsiteY7922" fmla="*/ 2261497 h 2801577"/>
                <a:gd name="connsiteX7923" fmla="*/ 1434729 w 10032639"/>
                <a:gd name="connsiteY7923" fmla="*/ 2233413 h 2801577"/>
                <a:gd name="connsiteX7924" fmla="*/ 1427890 w 10032639"/>
                <a:gd name="connsiteY7924" fmla="*/ 2202448 h 2801577"/>
                <a:gd name="connsiteX7925" fmla="*/ 1422850 w 10032639"/>
                <a:gd name="connsiteY7925" fmla="*/ 2180125 h 2801577"/>
                <a:gd name="connsiteX7926" fmla="*/ 1417451 w 10032639"/>
                <a:gd name="connsiteY7926" fmla="*/ 2173284 h 2801577"/>
                <a:gd name="connsiteX7927" fmla="*/ 1412412 w 10032639"/>
                <a:gd name="connsiteY7927" fmla="*/ 2167883 h 2801577"/>
                <a:gd name="connsiteX7928" fmla="*/ 1405573 w 10032639"/>
                <a:gd name="connsiteY7928" fmla="*/ 2162842 h 2801577"/>
                <a:gd name="connsiteX7929" fmla="*/ 1398374 w 10032639"/>
                <a:gd name="connsiteY7929" fmla="*/ 2155641 h 2801577"/>
                <a:gd name="connsiteX7930" fmla="*/ 1393335 w 10032639"/>
                <a:gd name="connsiteY7930" fmla="*/ 2147000 h 2801577"/>
                <a:gd name="connsiteX7931" fmla="*/ 1387936 w 10032639"/>
                <a:gd name="connsiteY7931" fmla="*/ 2136558 h 2801577"/>
                <a:gd name="connsiteX7932" fmla="*/ 1376058 w 10032639"/>
                <a:gd name="connsiteY7932" fmla="*/ 2114235 h 2801577"/>
                <a:gd name="connsiteX7933" fmla="*/ 1367419 w 10032639"/>
                <a:gd name="connsiteY7933" fmla="*/ 2096952 h 2801577"/>
                <a:gd name="connsiteX7934" fmla="*/ 1362020 w 10032639"/>
                <a:gd name="connsiteY7934" fmla="*/ 2084710 h 2801577"/>
                <a:gd name="connsiteX7935" fmla="*/ 1358781 w 10032639"/>
                <a:gd name="connsiteY7935" fmla="*/ 2072469 h 2801577"/>
                <a:gd name="connsiteX7936" fmla="*/ 1346543 w 10032639"/>
                <a:gd name="connsiteY7936" fmla="*/ 2051946 h 2801577"/>
                <a:gd name="connsiteX7937" fmla="*/ 1339344 w 10032639"/>
                <a:gd name="connsiteY7937" fmla="*/ 2039704 h 2801577"/>
                <a:gd name="connsiteX7938" fmla="*/ 1334305 w 10032639"/>
                <a:gd name="connsiteY7938" fmla="*/ 2027822 h 2801577"/>
                <a:gd name="connsiteX7939" fmla="*/ 1332505 w 10032639"/>
                <a:gd name="connsiteY7939" fmla="*/ 2017380 h 2801577"/>
                <a:gd name="connsiteX7940" fmla="*/ 1330705 w 10032639"/>
                <a:gd name="connsiteY7940" fmla="*/ 2006939 h 2801577"/>
                <a:gd name="connsiteX7941" fmla="*/ 1327466 w 10032639"/>
                <a:gd name="connsiteY7941" fmla="*/ 2000098 h 2801577"/>
                <a:gd name="connsiteX7942" fmla="*/ 1327466 w 10032639"/>
                <a:gd name="connsiteY7942" fmla="*/ 1992897 h 2801577"/>
                <a:gd name="connsiteX7943" fmla="*/ 1329265 w 10032639"/>
                <a:gd name="connsiteY7943" fmla="*/ 1984255 h 2801577"/>
                <a:gd name="connsiteX7944" fmla="*/ 1332505 w 10032639"/>
                <a:gd name="connsiteY7944" fmla="*/ 1975614 h 2801577"/>
                <a:gd name="connsiteX7945" fmla="*/ 1334305 w 10032639"/>
                <a:gd name="connsiteY7945" fmla="*/ 1972014 h 2801577"/>
                <a:gd name="connsiteX7946" fmla="*/ 1330705 w 10032639"/>
                <a:gd name="connsiteY7946" fmla="*/ 1968773 h 2801577"/>
                <a:gd name="connsiteX7947" fmla="*/ 1330705 w 10032639"/>
                <a:gd name="connsiteY7947" fmla="*/ 1970573 h 2801577"/>
                <a:gd name="connsiteX7948" fmla="*/ 1327466 w 10032639"/>
                <a:gd name="connsiteY7948" fmla="*/ 1951491 h 2801577"/>
                <a:gd name="connsiteX7949" fmla="*/ 1320627 w 10032639"/>
                <a:gd name="connsiteY7949" fmla="*/ 1930608 h 2801577"/>
                <a:gd name="connsiteX7950" fmla="*/ 1311988 w 10032639"/>
                <a:gd name="connsiteY7950" fmla="*/ 1911525 h 2801577"/>
                <a:gd name="connsiteX7951" fmla="*/ 1301550 w 10032639"/>
                <a:gd name="connsiteY7951" fmla="*/ 1891002 h 2801577"/>
                <a:gd name="connsiteX7952" fmla="*/ 1291112 w 10032639"/>
                <a:gd name="connsiteY7952" fmla="*/ 1870119 h 2801577"/>
                <a:gd name="connsiteX7953" fmla="*/ 1280674 w 10032639"/>
                <a:gd name="connsiteY7953" fmla="*/ 1849235 h 2801577"/>
                <a:gd name="connsiteX7954" fmla="*/ 1272035 w 10032639"/>
                <a:gd name="connsiteY7954" fmla="*/ 1828352 h 2801577"/>
                <a:gd name="connsiteX7955" fmla="*/ 1265196 w 10032639"/>
                <a:gd name="connsiteY7955" fmla="*/ 1807829 h 2801577"/>
                <a:gd name="connsiteX7956" fmla="*/ 1251518 w 10032639"/>
                <a:gd name="connsiteY7956" fmla="*/ 1766063 h 2801577"/>
                <a:gd name="connsiteX7957" fmla="*/ 1237480 w 10032639"/>
                <a:gd name="connsiteY7957" fmla="*/ 1722857 h 2801577"/>
                <a:gd name="connsiteX7958" fmla="*/ 1223442 w 10032639"/>
                <a:gd name="connsiteY7958" fmla="*/ 1677850 h 2801577"/>
                <a:gd name="connsiteX7959" fmla="*/ 1211565 w 10032639"/>
                <a:gd name="connsiteY7959" fmla="*/ 1631043 h 2801577"/>
                <a:gd name="connsiteX7960" fmla="*/ 1192488 w 10032639"/>
                <a:gd name="connsiteY7960" fmla="*/ 1553271 h 2801577"/>
                <a:gd name="connsiteX7961" fmla="*/ 1169811 w 10032639"/>
                <a:gd name="connsiteY7961" fmla="*/ 1475500 h 2801577"/>
                <a:gd name="connsiteX7962" fmla="*/ 1159733 w 10032639"/>
                <a:gd name="connsiteY7962" fmla="*/ 1440575 h 2801577"/>
                <a:gd name="connsiteX7963" fmla="*/ 1149294 w 10032639"/>
                <a:gd name="connsiteY7963" fmla="*/ 1412850 h 2801577"/>
                <a:gd name="connsiteX7964" fmla="*/ 1138856 w 10032639"/>
                <a:gd name="connsiteY7964" fmla="*/ 1385126 h 2801577"/>
                <a:gd name="connsiteX7965" fmla="*/ 1100702 w 10032639"/>
                <a:gd name="connsiteY7965" fmla="*/ 1399168 h 2801577"/>
                <a:gd name="connsiteX7966" fmla="*/ 1133817 w 10032639"/>
                <a:gd name="connsiteY7966" fmla="*/ 1373245 h 2801577"/>
                <a:gd name="connsiteX7967" fmla="*/ 1117980 w 10032639"/>
                <a:gd name="connsiteY7967" fmla="*/ 1338679 h 2801577"/>
                <a:gd name="connsiteX7968" fmla="*/ 1114740 w 10032639"/>
                <a:gd name="connsiteY7968" fmla="*/ 1333279 h 2801577"/>
                <a:gd name="connsiteX7969" fmla="*/ 1109341 w 10032639"/>
                <a:gd name="connsiteY7969" fmla="*/ 1336879 h 2801577"/>
                <a:gd name="connsiteX7970" fmla="*/ 1114740 w 10032639"/>
                <a:gd name="connsiteY7970" fmla="*/ 1331478 h 2801577"/>
                <a:gd name="connsiteX7971" fmla="*/ 1093864 w 10032639"/>
                <a:gd name="connsiteY7971" fmla="*/ 1290072 h 2801577"/>
                <a:gd name="connsiteX7972" fmla="*/ 1074786 w 10032639"/>
                <a:gd name="connsiteY7972" fmla="*/ 1245065 h 2801577"/>
                <a:gd name="connsiteX7973" fmla="*/ 1064348 w 10032639"/>
                <a:gd name="connsiteY7973" fmla="*/ 1220942 h 2801577"/>
                <a:gd name="connsiteX7974" fmla="*/ 1053910 w 10032639"/>
                <a:gd name="connsiteY7974" fmla="*/ 1198259 h 2801577"/>
                <a:gd name="connsiteX7975" fmla="*/ 1047071 w 10032639"/>
                <a:gd name="connsiteY7975" fmla="*/ 1172335 h 2801577"/>
                <a:gd name="connsiteX7976" fmla="*/ 1040232 w 10032639"/>
                <a:gd name="connsiteY7976" fmla="*/ 1147851 h 2801577"/>
                <a:gd name="connsiteX7977" fmla="*/ 1033393 w 10032639"/>
                <a:gd name="connsiteY7977" fmla="*/ 1123727 h 2801577"/>
                <a:gd name="connsiteX7978" fmla="*/ 1027994 w 10032639"/>
                <a:gd name="connsiteY7978" fmla="*/ 1099604 h 2801577"/>
                <a:gd name="connsiteX7979" fmla="*/ 1024755 w 10032639"/>
                <a:gd name="connsiteY7979" fmla="*/ 1071880 h 2801577"/>
                <a:gd name="connsiteX7980" fmla="*/ 1024755 w 10032639"/>
                <a:gd name="connsiteY7980" fmla="*/ 1040555 h 2801577"/>
                <a:gd name="connsiteX7981" fmla="*/ 1010717 w 10032639"/>
                <a:gd name="connsiteY7981" fmla="*/ 1038755 h 2801577"/>
                <a:gd name="connsiteX7982" fmla="*/ 1002078 w 10032639"/>
                <a:gd name="connsiteY7982" fmla="*/ 1033714 h 2801577"/>
                <a:gd name="connsiteX7983" fmla="*/ 995239 w 10032639"/>
                <a:gd name="connsiteY7983" fmla="*/ 1028673 h 2801577"/>
                <a:gd name="connsiteX7984" fmla="*/ 991640 w 10032639"/>
                <a:gd name="connsiteY7984" fmla="*/ 1021472 h 2801577"/>
                <a:gd name="connsiteX7985" fmla="*/ 990200 w 10032639"/>
                <a:gd name="connsiteY7985" fmla="*/ 1014631 h 2801577"/>
                <a:gd name="connsiteX7986" fmla="*/ 988400 w 10032639"/>
                <a:gd name="connsiteY7986" fmla="*/ 988707 h 2801577"/>
                <a:gd name="connsiteX7987" fmla="*/ 983001 w 10032639"/>
                <a:gd name="connsiteY7987" fmla="*/ 962784 h 2801577"/>
                <a:gd name="connsiteX7988" fmla="*/ 976162 w 10032639"/>
                <a:gd name="connsiteY7988" fmla="*/ 936860 h 2801577"/>
                <a:gd name="connsiteX7989" fmla="*/ 965724 w 10032639"/>
                <a:gd name="connsiteY7989" fmla="*/ 912376 h 2801577"/>
                <a:gd name="connsiteX7990" fmla="*/ 963924 w 10032639"/>
                <a:gd name="connsiteY7990" fmla="*/ 917777 h 2801577"/>
                <a:gd name="connsiteX7991" fmla="*/ 958885 w 10032639"/>
                <a:gd name="connsiteY7991" fmla="*/ 922818 h 2801577"/>
                <a:gd name="connsiteX7992" fmla="*/ 955286 w 10032639"/>
                <a:gd name="connsiteY7992" fmla="*/ 926418 h 2801577"/>
                <a:gd name="connsiteX7993" fmla="*/ 948447 w 10032639"/>
                <a:gd name="connsiteY7993" fmla="*/ 930019 h 2801577"/>
                <a:gd name="connsiteX7994" fmla="*/ 946647 w 10032639"/>
                <a:gd name="connsiteY7994" fmla="*/ 931819 h 2801577"/>
                <a:gd name="connsiteX7995" fmla="*/ 946647 w 10032639"/>
                <a:gd name="connsiteY7995" fmla="*/ 933259 h 2801577"/>
                <a:gd name="connsiteX7996" fmla="*/ 946647 w 10032639"/>
                <a:gd name="connsiteY7996" fmla="*/ 938660 h 2801577"/>
                <a:gd name="connsiteX7997" fmla="*/ 953486 w 10032639"/>
                <a:gd name="connsiteY7997" fmla="*/ 949101 h 2801577"/>
                <a:gd name="connsiteX7998" fmla="*/ 958885 w 10032639"/>
                <a:gd name="connsiteY7998" fmla="*/ 959543 h 2801577"/>
                <a:gd name="connsiteX7999" fmla="*/ 965724 w 10032639"/>
                <a:gd name="connsiteY7999" fmla="*/ 969625 h 2801577"/>
                <a:gd name="connsiteX8000" fmla="*/ 969323 w 10032639"/>
                <a:gd name="connsiteY8000" fmla="*/ 981866 h 2801577"/>
                <a:gd name="connsiteX8001" fmla="*/ 976162 w 10032639"/>
                <a:gd name="connsiteY8001" fmla="*/ 1007790 h 2801577"/>
                <a:gd name="connsiteX8002" fmla="*/ 977962 w 10032639"/>
                <a:gd name="connsiteY8002" fmla="*/ 1033714 h 2801577"/>
                <a:gd name="connsiteX8003" fmla="*/ 981561 w 10032639"/>
                <a:gd name="connsiteY8003" fmla="*/ 1044156 h 2801577"/>
                <a:gd name="connsiteX8004" fmla="*/ 981561 w 10032639"/>
                <a:gd name="connsiteY8004" fmla="*/ 1049196 h 2801577"/>
                <a:gd name="connsiteX8005" fmla="*/ 977962 w 10032639"/>
                <a:gd name="connsiteY8005" fmla="*/ 1056397 h 2801577"/>
                <a:gd name="connsiteX8006" fmla="*/ 974363 w 10032639"/>
                <a:gd name="connsiteY8006" fmla="*/ 1063238 h 2801577"/>
                <a:gd name="connsiteX8007" fmla="*/ 967524 w 10032639"/>
                <a:gd name="connsiteY8007" fmla="*/ 1063238 h 2801577"/>
                <a:gd name="connsiteX8008" fmla="*/ 955286 w 10032639"/>
                <a:gd name="connsiteY8008" fmla="*/ 1066839 h 2801577"/>
                <a:gd name="connsiteX8009" fmla="*/ 957085 w 10032639"/>
                <a:gd name="connsiteY8009" fmla="*/ 1108245 h 2801577"/>
                <a:gd name="connsiteX8010" fmla="*/ 958885 w 10032639"/>
                <a:gd name="connsiteY8010" fmla="*/ 1151452 h 2801577"/>
                <a:gd name="connsiteX8011" fmla="*/ 957085 w 10032639"/>
                <a:gd name="connsiteY8011" fmla="*/ 1196458 h 2801577"/>
                <a:gd name="connsiteX8012" fmla="*/ 955286 w 10032639"/>
                <a:gd name="connsiteY8012" fmla="*/ 1245065 h 2801577"/>
                <a:gd name="connsiteX8013" fmla="*/ 952046 w 10032639"/>
                <a:gd name="connsiteY8013" fmla="*/ 1350561 h 2801577"/>
                <a:gd name="connsiteX8014" fmla="*/ 946647 w 10032639"/>
                <a:gd name="connsiteY8014" fmla="*/ 1459657 h 2801577"/>
                <a:gd name="connsiteX8015" fmla="*/ 941608 w 10032639"/>
                <a:gd name="connsiteY8015" fmla="*/ 1565153 h 2801577"/>
                <a:gd name="connsiteX8016" fmla="*/ 939808 w 10032639"/>
                <a:gd name="connsiteY8016" fmla="*/ 1617361 h 2801577"/>
                <a:gd name="connsiteX8017" fmla="*/ 939808 w 10032639"/>
                <a:gd name="connsiteY8017" fmla="*/ 1669209 h 2801577"/>
                <a:gd name="connsiteX8018" fmla="*/ 938008 w 10032639"/>
                <a:gd name="connsiteY8018" fmla="*/ 1712415 h 2801577"/>
                <a:gd name="connsiteX8019" fmla="*/ 939808 w 10032639"/>
                <a:gd name="connsiteY8019" fmla="*/ 1755982 h 2801577"/>
                <a:gd name="connsiteX8020" fmla="*/ 941608 w 10032639"/>
                <a:gd name="connsiteY8020" fmla="*/ 1797388 h 2801577"/>
                <a:gd name="connsiteX8021" fmla="*/ 946647 w 10032639"/>
                <a:gd name="connsiteY8021" fmla="*/ 1838794 h 2801577"/>
                <a:gd name="connsiteX8022" fmla="*/ 948447 w 10032639"/>
                <a:gd name="connsiteY8022" fmla="*/ 1844195 h 2801577"/>
                <a:gd name="connsiteX8023" fmla="*/ 946647 w 10032639"/>
                <a:gd name="connsiteY8023" fmla="*/ 1847435 h 2801577"/>
                <a:gd name="connsiteX8024" fmla="*/ 941608 w 10032639"/>
                <a:gd name="connsiteY8024" fmla="*/ 1861477 h 2801577"/>
                <a:gd name="connsiteX8025" fmla="*/ 938008 w 10032639"/>
                <a:gd name="connsiteY8025" fmla="*/ 1876960 h 2801577"/>
                <a:gd name="connsiteX8026" fmla="*/ 936209 w 10032639"/>
                <a:gd name="connsiteY8026" fmla="*/ 1894242 h 2801577"/>
                <a:gd name="connsiteX8027" fmla="*/ 936209 w 10032639"/>
                <a:gd name="connsiteY8027" fmla="*/ 1915125 h 2801577"/>
                <a:gd name="connsiteX8028" fmla="*/ 934409 w 10032639"/>
                <a:gd name="connsiteY8028" fmla="*/ 1935648 h 2801577"/>
                <a:gd name="connsiteX8029" fmla="*/ 932969 w 10032639"/>
                <a:gd name="connsiteY8029" fmla="*/ 1958332 h 2801577"/>
                <a:gd name="connsiteX8030" fmla="*/ 932969 w 10032639"/>
                <a:gd name="connsiteY8030" fmla="*/ 2001538 h 2801577"/>
                <a:gd name="connsiteX8031" fmla="*/ 932969 w 10032639"/>
                <a:gd name="connsiteY8031" fmla="*/ 2089751 h 2801577"/>
                <a:gd name="connsiteX8032" fmla="*/ 931170 w 10032639"/>
                <a:gd name="connsiteY8032" fmla="*/ 2126477 h 2801577"/>
                <a:gd name="connsiteX8033" fmla="*/ 923971 w 10032639"/>
                <a:gd name="connsiteY8033" fmla="*/ 2159241 h 2801577"/>
                <a:gd name="connsiteX8034" fmla="*/ 934409 w 10032639"/>
                <a:gd name="connsiteY8034" fmla="*/ 2161042 h 2801577"/>
                <a:gd name="connsiteX8035" fmla="*/ 946647 w 10032639"/>
                <a:gd name="connsiteY8035" fmla="*/ 2164642 h 2801577"/>
                <a:gd name="connsiteX8036" fmla="*/ 955286 w 10032639"/>
                <a:gd name="connsiteY8036" fmla="*/ 2166082 h 2801577"/>
                <a:gd name="connsiteX8037" fmla="*/ 960685 w 10032639"/>
                <a:gd name="connsiteY8037" fmla="*/ 2171483 h 2801577"/>
                <a:gd name="connsiteX8038" fmla="*/ 965724 w 10032639"/>
                <a:gd name="connsiteY8038" fmla="*/ 2174724 h 2801577"/>
                <a:gd name="connsiteX8039" fmla="*/ 971123 w 10032639"/>
                <a:gd name="connsiteY8039" fmla="*/ 2180125 h 2801577"/>
                <a:gd name="connsiteX8040" fmla="*/ 974363 w 10032639"/>
                <a:gd name="connsiteY8040" fmla="*/ 2186966 h 2801577"/>
                <a:gd name="connsiteX8041" fmla="*/ 976162 w 10032639"/>
                <a:gd name="connsiteY8041" fmla="*/ 2193807 h 2801577"/>
                <a:gd name="connsiteX8042" fmla="*/ 977962 w 10032639"/>
                <a:gd name="connsiteY8042" fmla="*/ 2209289 h 2801577"/>
                <a:gd name="connsiteX8043" fmla="*/ 977962 w 10032639"/>
                <a:gd name="connsiteY8043" fmla="*/ 2216130 h 2801577"/>
                <a:gd name="connsiteX8044" fmla="*/ 976162 w 10032639"/>
                <a:gd name="connsiteY8044" fmla="*/ 2223331 h 2801577"/>
                <a:gd name="connsiteX8045" fmla="*/ 988400 w 10032639"/>
                <a:gd name="connsiteY8045" fmla="*/ 2221531 h 2801577"/>
                <a:gd name="connsiteX8046" fmla="*/ 1000279 w 10032639"/>
                <a:gd name="connsiteY8046" fmla="*/ 2221531 h 2801577"/>
                <a:gd name="connsiteX8047" fmla="*/ 1026194 w 10032639"/>
                <a:gd name="connsiteY8047" fmla="*/ 2224771 h 2801577"/>
                <a:gd name="connsiteX8048" fmla="*/ 1027994 w 10032639"/>
                <a:gd name="connsiteY8048" fmla="*/ 2224771 h 2801577"/>
                <a:gd name="connsiteX8049" fmla="*/ 1041672 w 10032639"/>
                <a:gd name="connsiteY8049" fmla="*/ 2224771 h 2801577"/>
                <a:gd name="connsiteX8050" fmla="*/ 1059309 w 10032639"/>
                <a:gd name="connsiteY8050" fmla="*/ 2228372 h 2801577"/>
                <a:gd name="connsiteX8051" fmla="*/ 1076586 w 10032639"/>
                <a:gd name="connsiteY8051" fmla="*/ 2231972 h 2801577"/>
                <a:gd name="connsiteX8052" fmla="*/ 1097463 w 10032639"/>
                <a:gd name="connsiteY8052" fmla="*/ 2237013 h 2801577"/>
                <a:gd name="connsiteX8053" fmla="*/ 1112940 w 10032639"/>
                <a:gd name="connsiteY8053" fmla="*/ 2242414 h 2801577"/>
                <a:gd name="connsiteX8054" fmla="*/ 1128418 w 10032639"/>
                <a:gd name="connsiteY8054" fmla="*/ 2245654 h 2801577"/>
                <a:gd name="connsiteX8055" fmla="*/ 1149294 w 10032639"/>
                <a:gd name="connsiteY8055" fmla="*/ 2245654 h 2801577"/>
                <a:gd name="connsiteX8056" fmla="*/ 1171611 w 10032639"/>
                <a:gd name="connsiteY8056" fmla="*/ 2243854 h 2801577"/>
                <a:gd name="connsiteX8057" fmla="*/ 1188888 w 10032639"/>
                <a:gd name="connsiteY8057" fmla="*/ 2242414 h 2801577"/>
                <a:gd name="connsiteX8058" fmla="*/ 1188888 w 10032639"/>
                <a:gd name="connsiteY8058" fmla="*/ 2259696 h 2801577"/>
                <a:gd name="connsiteX8059" fmla="*/ 1187089 w 10032639"/>
                <a:gd name="connsiteY8059" fmla="*/ 2313344 h 2801577"/>
                <a:gd name="connsiteX8060" fmla="*/ 1182049 w 10032639"/>
                <a:gd name="connsiteY8060" fmla="*/ 2366992 h 2801577"/>
                <a:gd name="connsiteX8061" fmla="*/ 1175210 w 10032639"/>
                <a:gd name="connsiteY8061" fmla="*/ 2418840 h 2801577"/>
                <a:gd name="connsiteX8062" fmla="*/ 1164772 w 10032639"/>
                <a:gd name="connsiteY8062" fmla="*/ 2472488 h 2801577"/>
                <a:gd name="connsiteX8063" fmla="*/ 1159733 w 10032639"/>
                <a:gd name="connsiteY8063" fmla="*/ 2500212 h 2801577"/>
                <a:gd name="connsiteX8064" fmla="*/ 1156133 w 10032639"/>
                <a:gd name="connsiteY8064" fmla="*/ 2527936 h 2801577"/>
                <a:gd name="connsiteX8065" fmla="*/ 1152534 w 10032639"/>
                <a:gd name="connsiteY8065" fmla="*/ 2555660 h 2801577"/>
                <a:gd name="connsiteX8066" fmla="*/ 1151094 w 10032639"/>
                <a:gd name="connsiteY8066" fmla="*/ 2585185 h 2801577"/>
                <a:gd name="connsiteX8067" fmla="*/ 1151094 w 10032639"/>
                <a:gd name="connsiteY8067" fmla="*/ 2616149 h 2801577"/>
                <a:gd name="connsiteX8068" fmla="*/ 1151094 w 10032639"/>
                <a:gd name="connsiteY8068" fmla="*/ 2647474 h 2801577"/>
                <a:gd name="connsiteX8069" fmla="*/ 1154334 w 10032639"/>
                <a:gd name="connsiteY8069" fmla="*/ 2713364 h 2801577"/>
                <a:gd name="connsiteX8070" fmla="*/ 1156133 w 10032639"/>
                <a:gd name="connsiteY8070" fmla="*/ 2728846 h 2801577"/>
                <a:gd name="connsiteX8071" fmla="*/ 1138856 w 10032639"/>
                <a:gd name="connsiteY8071" fmla="*/ 2728846 h 2801577"/>
                <a:gd name="connsiteX8072" fmla="*/ 1107541 w 10032639"/>
                <a:gd name="connsiteY8072" fmla="*/ 2732447 h 2801577"/>
                <a:gd name="connsiteX8073" fmla="*/ 1069387 w 10032639"/>
                <a:gd name="connsiteY8073" fmla="*/ 2737488 h 2801577"/>
                <a:gd name="connsiteX8074" fmla="*/ 1045271 w 10032639"/>
                <a:gd name="connsiteY8074" fmla="*/ 2739288 h 2801577"/>
                <a:gd name="connsiteX8075" fmla="*/ 1022955 w 10032639"/>
                <a:gd name="connsiteY8075" fmla="*/ 2741088 h 2801577"/>
                <a:gd name="connsiteX8076" fmla="*/ 1000279 w 10032639"/>
                <a:gd name="connsiteY8076" fmla="*/ 2739288 h 2801577"/>
                <a:gd name="connsiteX8077" fmla="*/ 979762 w 10032639"/>
                <a:gd name="connsiteY8077" fmla="*/ 2737488 h 2801577"/>
                <a:gd name="connsiteX8078" fmla="*/ 972563 w 10032639"/>
                <a:gd name="connsiteY8078" fmla="*/ 2737488 h 2801577"/>
                <a:gd name="connsiteX8079" fmla="*/ 962485 w 10032639"/>
                <a:gd name="connsiteY8079" fmla="*/ 2735687 h 2801577"/>
                <a:gd name="connsiteX8080" fmla="*/ 946647 w 10032639"/>
                <a:gd name="connsiteY8080" fmla="*/ 2730647 h 2801577"/>
                <a:gd name="connsiteX8081" fmla="*/ 927570 w 10032639"/>
                <a:gd name="connsiteY8081" fmla="*/ 2722005 h 2801577"/>
                <a:gd name="connsiteX8082" fmla="*/ 910293 w 10032639"/>
                <a:gd name="connsiteY8082" fmla="*/ 2723805 h 2801577"/>
                <a:gd name="connsiteX8083" fmla="*/ 891216 w 10032639"/>
                <a:gd name="connsiteY8083" fmla="*/ 2725246 h 2801577"/>
                <a:gd name="connsiteX8084" fmla="*/ 851622 w 10032639"/>
                <a:gd name="connsiteY8084" fmla="*/ 2732447 h 2801577"/>
                <a:gd name="connsiteX8085" fmla="*/ 825707 w 10032639"/>
                <a:gd name="connsiteY8085" fmla="*/ 2739288 h 2801577"/>
                <a:gd name="connsiteX8086" fmla="*/ 799431 w 10032639"/>
                <a:gd name="connsiteY8086" fmla="*/ 2742528 h 2801577"/>
                <a:gd name="connsiteX8087" fmla="*/ 773515 w 10032639"/>
                <a:gd name="connsiteY8087" fmla="*/ 2744329 h 2801577"/>
                <a:gd name="connsiteX8088" fmla="*/ 749399 w 10032639"/>
                <a:gd name="connsiteY8088" fmla="*/ 2744329 h 2801577"/>
                <a:gd name="connsiteX8089" fmla="*/ 648975 w 10032639"/>
                <a:gd name="connsiteY8089" fmla="*/ 2744329 h 2801577"/>
                <a:gd name="connsiteX8090" fmla="*/ 634937 w 10032639"/>
                <a:gd name="connsiteY8090" fmla="*/ 2742528 h 2801577"/>
                <a:gd name="connsiteX8091" fmla="*/ 624859 w 10032639"/>
                <a:gd name="connsiteY8091" fmla="*/ 2742528 h 2801577"/>
                <a:gd name="connsiteX8092" fmla="*/ 616220 w 10032639"/>
                <a:gd name="connsiteY8092" fmla="*/ 2744329 h 2801577"/>
                <a:gd name="connsiteX8093" fmla="*/ 607582 w 10032639"/>
                <a:gd name="connsiteY8093" fmla="*/ 2749729 h 2801577"/>
                <a:gd name="connsiteX8094" fmla="*/ 595344 w 10032639"/>
                <a:gd name="connsiteY8094" fmla="*/ 2758371 h 2801577"/>
                <a:gd name="connsiteX8095" fmla="*/ 581666 w 10032639"/>
                <a:gd name="connsiteY8095" fmla="*/ 2763411 h 2801577"/>
                <a:gd name="connsiteX8096" fmla="*/ 566188 w 10032639"/>
                <a:gd name="connsiteY8096" fmla="*/ 2767012 h 2801577"/>
                <a:gd name="connsiteX8097" fmla="*/ 550351 w 10032639"/>
                <a:gd name="connsiteY8097" fmla="*/ 2768452 h 2801577"/>
                <a:gd name="connsiteX8098" fmla="*/ 541712 w 10032639"/>
                <a:gd name="connsiteY8098" fmla="*/ 2767012 h 2801577"/>
                <a:gd name="connsiteX8099" fmla="*/ 508598 w 10032639"/>
                <a:gd name="connsiteY8099" fmla="*/ 2763411 h 2801577"/>
                <a:gd name="connsiteX8100" fmla="*/ 491320 w 10032639"/>
                <a:gd name="connsiteY8100" fmla="*/ 2761611 h 2801577"/>
                <a:gd name="connsiteX8101" fmla="*/ 475843 w 10032639"/>
                <a:gd name="connsiteY8101" fmla="*/ 2763411 h 2801577"/>
                <a:gd name="connsiteX8102" fmla="*/ 453527 w 10032639"/>
                <a:gd name="connsiteY8102" fmla="*/ 2767012 h 2801577"/>
                <a:gd name="connsiteX8103" fmla="*/ 434450 w 10032639"/>
                <a:gd name="connsiteY8103" fmla="*/ 2767012 h 2801577"/>
                <a:gd name="connsiteX8104" fmla="*/ 392696 w 10032639"/>
                <a:gd name="connsiteY8104" fmla="*/ 2768452 h 2801577"/>
                <a:gd name="connsiteX8105" fmla="*/ 377219 w 10032639"/>
                <a:gd name="connsiteY8105" fmla="*/ 2770252 h 2801577"/>
                <a:gd name="connsiteX8106" fmla="*/ 361741 w 10032639"/>
                <a:gd name="connsiteY8106" fmla="*/ 2768452 h 2801577"/>
                <a:gd name="connsiteX8107" fmla="*/ 344464 w 10032639"/>
                <a:gd name="connsiteY8107" fmla="*/ 2765212 h 2801577"/>
                <a:gd name="connsiteX8108" fmla="*/ 325387 w 10032639"/>
                <a:gd name="connsiteY8108" fmla="*/ 2758371 h 2801577"/>
                <a:gd name="connsiteX8109" fmla="*/ 311709 w 10032639"/>
                <a:gd name="connsiteY8109" fmla="*/ 2756570 h 2801577"/>
                <a:gd name="connsiteX8110" fmla="*/ 295872 w 10032639"/>
                <a:gd name="connsiteY8110" fmla="*/ 2752970 h 2801577"/>
                <a:gd name="connsiteX8111" fmla="*/ 261318 w 10032639"/>
                <a:gd name="connsiteY8111" fmla="*/ 2739288 h 2801577"/>
                <a:gd name="connsiteX8112" fmla="*/ 230003 w 10032639"/>
                <a:gd name="connsiteY8112" fmla="*/ 2728846 h 2801577"/>
                <a:gd name="connsiteX8113" fmla="*/ 202287 w 10032639"/>
                <a:gd name="connsiteY8113" fmla="*/ 2722005 h 2801577"/>
                <a:gd name="connsiteX8114" fmla="*/ 190409 w 10032639"/>
                <a:gd name="connsiteY8114" fmla="*/ 2720205 h 2801577"/>
                <a:gd name="connsiteX8115" fmla="*/ 178171 w 10032639"/>
                <a:gd name="connsiteY8115" fmla="*/ 2718405 h 2801577"/>
                <a:gd name="connsiteX8116" fmla="*/ 181770 w 10032639"/>
                <a:gd name="connsiteY8116" fmla="*/ 2725246 h 2801577"/>
                <a:gd name="connsiteX8117" fmla="*/ 183570 w 10032639"/>
                <a:gd name="connsiteY8117" fmla="*/ 2732447 h 2801577"/>
                <a:gd name="connsiteX8118" fmla="*/ 183570 w 10032639"/>
                <a:gd name="connsiteY8118" fmla="*/ 2737488 h 2801577"/>
                <a:gd name="connsiteX8119" fmla="*/ 179971 w 10032639"/>
                <a:gd name="connsiteY8119" fmla="*/ 2744329 h 2801577"/>
                <a:gd name="connsiteX8120" fmla="*/ 176371 w 10032639"/>
                <a:gd name="connsiteY8120" fmla="*/ 2746129 h 2801577"/>
                <a:gd name="connsiteX8121" fmla="*/ 171332 w 10032639"/>
                <a:gd name="connsiteY8121" fmla="*/ 2749729 h 2801577"/>
                <a:gd name="connsiteX8122" fmla="*/ 164493 w 10032639"/>
                <a:gd name="connsiteY8122" fmla="*/ 2749729 h 2801577"/>
                <a:gd name="connsiteX8123" fmla="*/ 155855 w 10032639"/>
                <a:gd name="connsiteY8123" fmla="*/ 2747929 h 2801577"/>
                <a:gd name="connsiteX8124" fmla="*/ 134978 w 10032639"/>
                <a:gd name="connsiteY8124" fmla="*/ 2732447 h 2801577"/>
                <a:gd name="connsiteX8125" fmla="*/ 133178 w 10032639"/>
                <a:gd name="connsiteY8125" fmla="*/ 2735687 h 2801577"/>
                <a:gd name="connsiteX8126" fmla="*/ 131738 w 10032639"/>
                <a:gd name="connsiteY8126" fmla="*/ 2737488 h 2801577"/>
                <a:gd name="connsiteX8127" fmla="*/ 131738 w 10032639"/>
                <a:gd name="connsiteY8127" fmla="*/ 2799777 h 2801577"/>
                <a:gd name="connsiteX8128" fmla="*/ 103663 w 10032639"/>
                <a:gd name="connsiteY8128" fmla="*/ 2744329 h 2801577"/>
                <a:gd name="connsiteX8129" fmla="*/ 89985 w 10032639"/>
                <a:gd name="connsiteY8129" fmla="*/ 2747929 h 2801577"/>
                <a:gd name="connsiteX8130" fmla="*/ 81347 w 10032639"/>
                <a:gd name="connsiteY8130" fmla="*/ 2751170 h 2801577"/>
                <a:gd name="connsiteX8131" fmla="*/ 65509 w 10032639"/>
                <a:gd name="connsiteY8131" fmla="*/ 2756570 h 2801577"/>
                <a:gd name="connsiteX8132" fmla="*/ 55431 w 10032639"/>
                <a:gd name="connsiteY8132" fmla="*/ 2761611 h 2801577"/>
                <a:gd name="connsiteX8133" fmla="*/ 43193 w 10032639"/>
                <a:gd name="connsiteY8133" fmla="*/ 2765212 h 2801577"/>
                <a:gd name="connsiteX8134" fmla="*/ 31314 w 10032639"/>
                <a:gd name="connsiteY8134" fmla="*/ 2765212 h 2801577"/>
                <a:gd name="connsiteX8135" fmla="*/ 22676 w 10032639"/>
                <a:gd name="connsiteY8135" fmla="*/ 2761611 h 2801577"/>
                <a:gd name="connsiteX8136" fmla="*/ 14037 w 10032639"/>
                <a:gd name="connsiteY8136" fmla="*/ 2756570 h 2801577"/>
                <a:gd name="connsiteX8137" fmla="*/ 8638 w 10032639"/>
                <a:gd name="connsiteY8137" fmla="*/ 2744329 h 2801577"/>
                <a:gd name="connsiteX8138" fmla="*/ 5399 w 10032639"/>
                <a:gd name="connsiteY8138" fmla="*/ 2737488 h 2801577"/>
                <a:gd name="connsiteX8139" fmla="*/ 5399 w 10032639"/>
                <a:gd name="connsiteY8139" fmla="*/ 2728846 h 2801577"/>
                <a:gd name="connsiteX8140" fmla="*/ 5399 w 10032639"/>
                <a:gd name="connsiteY8140" fmla="*/ 2720205 h 2801577"/>
                <a:gd name="connsiteX8141" fmla="*/ 6839 w 10032639"/>
                <a:gd name="connsiteY8141" fmla="*/ 2711564 h 2801577"/>
                <a:gd name="connsiteX8142" fmla="*/ 10438 w 10032639"/>
                <a:gd name="connsiteY8142" fmla="*/ 2701122 h 2801577"/>
                <a:gd name="connsiteX8143" fmla="*/ 15477 w 10032639"/>
                <a:gd name="connsiteY8143" fmla="*/ 2690681 h 2801577"/>
                <a:gd name="connsiteX8144" fmla="*/ 20876 w 10032639"/>
                <a:gd name="connsiteY8144" fmla="*/ 2682039 h 2801577"/>
                <a:gd name="connsiteX8145" fmla="*/ 25915 w 10032639"/>
                <a:gd name="connsiteY8145" fmla="*/ 2673398 h 2801577"/>
                <a:gd name="connsiteX8146" fmla="*/ 27715 w 10032639"/>
                <a:gd name="connsiteY8146" fmla="*/ 2662956 h 2801577"/>
                <a:gd name="connsiteX8147" fmla="*/ 29515 w 10032639"/>
                <a:gd name="connsiteY8147" fmla="*/ 2654315 h 2801577"/>
                <a:gd name="connsiteX8148" fmla="*/ 24116 w 10032639"/>
                <a:gd name="connsiteY8148" fmla="*/ 2649274 h 2801577"/>
                <a:gd name="connsiteX8149" fmla="*/ 22676 w 10032639"/>
                <a:gd name="connsiteY8149" fmla="*/ 2642073 h 2801577"/>
                <a:gd name="connsiteX8150" fmla="*/ 19077 w 10032639"/>
                <a:gd name="connsiteY8150" fmla="*/ 2630192 h 2801577"/>
                <a:gd name="connsiteX8151" fmla="*/ 19077 w 10032639"/>
                <a:gd name="connsiteY8151" fmla="*/ 2617950 h 2801577"/>
                <a:gd name="connsiteX8152" fmla="*/ 22676 w 10032639"/>
                <a:gd name="connsiteY8152" fmla="*/ 2607508 h 2801577"/>
                <a:gd name="connsiteX8153" fmla="*/ 24116 w 10032639"/>
                <a:gd name="connsiteY8153" fmla="*/ 2600667 h 2801577"/>
                <a:gd name="connsiteX8154" fmla="*/ 24116 w 10032639"/>
                <a:gd name="connsiteY8154" fmla="*/ 2592026 h 2801577"/>
                <a:gd name="connsiteX8155" fmla="*/ 22676 w 10032639"/>
                <a:gd name="connsiteY8155" fmla="*/ 2574743 h 2801577"/>
                <a:gd name="connsiteX8156" fmla="*/ 10438 w 10032639"/>
                <a:gd name="connsiteY8156" fmla="*/ 2566102 h 2801577"/>
                <a:gd name="connsiteX8157" fmla="*/ 10438 w 10032639"/>
                <a:gd name="connsiteY8157" fmla="*/ 2557461 h 2801577"/>
                <a:gd name="connsiteX8158" fmla="*/ 12238 w 10032639"/>
                <a:gd name="connsiteY8158" fmla="*/ 2547019 h 2801577"/>
                <a:gd name="connsiteX8159" fmla="*/ 14037 w 10032639"/>
                <a:gd name="connsiteY8159" fmla="*/ 2538378 h 2801577"/>
                <a:gd name="connsiteX8160" fmla="*/ 19077 w 10032639"/>
                <a:gd name="connsiteY8160" fmla="*/ 2533337 h 2801577"/>
                <a:gd name="connsiteX8161" fmla="*/ 22676 w 10032639"/>
                <a:gd name="connsiteY8161" fmla="*/ 2531537 h 2801577"/>
                <a:gd name="connsiteX8162" fmla="*/ 27715 w 10032639"/>
                <a:gd name="connsiteY8162" fmla="*/ 2529737 h 2801577"/>
                <a:gd name="connsiteX8163" fmla="*/ 20876 w 10032639"/>
                <a:gd name="connsiteY8163" fmla="*/ 2508854 h 2801577"/>
                <a:gd name="connsiteX8164" fmla="*/ 22676 w 10032639"/>
                <a:gd name="connsiteY8164" fmla="*/ 2505253 h 2801577"/>
                <a:gd name="connsiteX8165" fmla="*/ 27715 w 10032639"/>
                <a:gd name="connsiteY8165" fmla="*/ 2486530 h 2801577"/>
                <a:gd name="connsiteX8166" fmla="*/ 32754 w 10032639"/>
                <a:gd name="connsiteY8166" fmla="*/ 2470688 h 2801577"/>
                <a:gd name="connsiteX8167" fmla="*/ 38153 w 10032639"/>
                <a:gd name="connsiteY8167" fmla="*/ 2460606 h 2801577"/>
                <a:gd name="connsiteX8168" fmla="*/ 38153 w 10032639"/>
                <a:gd name="connsiteY8168" fmla="*/ 2455206 h 2801577"/>
                <a:gd name="connsiteX8169" fmla="*/ 38153 w 10032639"/>
                <a:gd name="connsiteY8169" fmla="*/ 2448365 h 2801577"/>
                <a:gd name="connsiteX8170" fmla="*/ 31314 w 10032639"/>
                <a:gd name="connsiteY8170" fmla="*/ 2429282 h 2801577"/>
                <a:gd name="connsiteX8171" fmla="*/ 24116 w 10032639"/>
                <a:gd name="connsiteY8171" fmla="*/ 2413799 h 2801577"/>
                <a:gd name="connsiteX8172" fmla="*/ 41393 w 10032639"/>
                <a:gd name="connsiteY8172" fmla="*/ 2408399 h 2801577"/>
                <a:gd name="connsiteX8173" fmla="*/ 44992 w 10032639"/>
                <a:gd name="connsiteY8173" fmla="*/ 2405158 h 2801577"/>
                <a:gd name="connsiteX8174" fmla="*/ 48592 w 10032639"/>
                <a:gd name="connsiteY8174" fmla="*/ 2399757 h 2801577"/>
                <a:gd name="connsiteX8175" fmla="*/ 48592 w 10032639"/>
                <a:gd name="connsiteY8175" fmla="*/ 2389316 h 2801577"/>
                <a:gd name="connsiteX8176" fmla="*/ 48592 w 10032639"/>
                <a:gd name="connsiteY8176" fmla="*/ 2375634 h 2801577"/>
                <a:gd name="connsiteX8177" fmla="*/ 46792 w 10032639"/>
                <a:gd name="connsiteY8177" fmla="*/ 2365192 h 2801577"/>
                <a:gd name="connsiteX8178" fmla="*/ 48592 w 10032639"/>
                <a:gd name="connsiteY8178" fmla="*/ 2354751 h 2801577"/>
                <a:gd name="connsiteX8179" fmla="*/ 48592 w 10032639"/>
                <a:gd name="connsiteY8179" fmla="*/ 2346109 h 2801577"/>
                <a:gd name="connsiteX8180" fmla="*/ 50031 w 10032639"/>
                <a:gd name="connsiteY8180" fmla="*/ 2337468 h 2801577"/>
                <a:gd name="connsiteX8181" fmla="*/ 56870 w 10032639"/>
                <a:gd name="connsiteY8181" fmla="*/ 2323786 h 2801577"/>
                <a:gd name="connsiteX8182" fmla="*/ 65509 w 10032639"/>
                <a:gd name="connsiteY8182" fmla="*/ 2313344 h 2801577"/>
                <a:gd name="connsiteX8183" fmla="*/ 53631 w 10032639"/>
                <a:gd name="connsiteY8183" fmla="*/ 2301103 h 2801577"/>
                <a:gd name="connsiteX8184" fmla="*/ 44992 w 10032639"/>
                <a:gd name="connsiteY8184" fmla="*/ 2294262 h 2801577"/>
                <a:gd name="connsiteX8185" fmla="*/ 39953 w 10032639"/>
                <a:gd name="connsiteY8185" fmla="*/ 2289221 h 2801577"/>
                <a:gd name="connsiteX8186" fmla="*/ 38153 w 10032639"/>
                <a:gd name="connsiteY8186" fmla="*/ 2282020 h 2801577"/>
                <a:gd name="connsiteX8187" fmla="*/ 36354 w 10032639"/>
                <a:gd name="connsiteY8187" fmla="*/ 2276979 h 2801577"/>
                <a:gd name="connsiteX8188" fmla="*/ 34554 w 10032639"/>
                <a:gd name="connsiteY8188" fmla="*/ 2271938 h 2801577"/>
                <a:gd name="connsiteX8189" fmla="*/ 36354 w 10032639"/>
                <a:gd name="connsiteY8189" fmla="*/ 2266537 h 2801577"/>
                <a:gd name="connsiteX8190" fmla="*/ 38153 w 10032639"/>
                <a:gd name="connsiteY8190" fmla="*/ 2259696 h 2801577"/>
                <a:gd name="connsiteX8191" fmla="*/ 43193 w 10032639"/>
                <a:gd name="connsiteY8191" fmla="*/ 2251055 h 2801577"/>
                <a:gd name="connsiteX8192" fmla="*/ 51831 w 10032639"/>
                <a:gd name="connsiteY8192" fmla="*/ 2251055 h 2801577"/>
                <a:gd name="connsiteX8193" fmla="*/ 69108 w 10032639"/>
                <a:gd name="connsiteY8193" fmla="*/ 2249255 h 2801577"/>
                <a:gd name="connsiteX8194" fmla="*/ 75947 w 10032639"/>
                <a:gd name="connsiteY8194" fmla="*/ 2247455 h 2801577"/>
                <a:gd name="connsiteX8195" fmla="*/ 81347 w 10032639"/>
                <a:gd name="connsiteY8195" fmla="*/ 2242414 h 2801577"/>
                <a:gd name="connsiteX8196" fmla="*/ 89985 w 10032639"/>
                <a:gd name="connsiteY8196" fmla="*/ 2231972 h 2801577"/>
                <a:gd name="connsiteX8197" fmla="*/ 95024 w 10032639"/>
                <a:gd name="connsiteY8197" fmla="*/ 2221531 h 2801577"/>
                <a:gd name="connsiteX8198" fmla="*/ 107262 w 10032639"/>
                <a:gd name="connsiteY8198" fmla="*/ 2224771 h 2801577"/>
                <a:gd name="connsiteX8199" fmla="*/ 119500 w 10032639"/>
                <a:gd name="connsiteY8199" fmla="*/ 2228372 h 2801577"/>
                <a:gd name="connsiteX8200" fmla="*/ 131738 w 10032639"/>
                <a:gd name="connsiteY8200" fmla="*/ 2231972 h 2801577"/>
                <a:gd name="connsiteX8201" fmla="*/ 157654 w 10032639"/>
                <a:gd name="connsiteY8201" fmla="*/ 2233413 h 2801577"/>
                <a:gd name="connsiteX8202" fmla="*/ 183570 w 10032639"/>
                <a:gd name="connsiteY8202" fmla="*/ 2231972 h 2801577"/>
                <a:gd name="connsiteX8203" fmla="*/ 212725 w 10032639"/>
                <a:gd name="connsiteY8203" fmla="*/ 2224771 h 2801577"/>
                <a:gd name="connsiteX8204" fmla="*/ 269956 w 10032639"/>
                <a:gd name="connsiteY8204" fmla="*/ 2211089 h 2801577"/>
                <a:gd name="connsiteX8205" fmla="*/ 295872 w 10032639"/>
                <a:gd name="connsiteY8205" fmla="*/ 2206048 h 2801577"/>
                <a:gd name="connsiteX8206" fmla="*/ 323588 w 10032639"/>
                <a:gd name="connsiteY8206" fmla="*/ 2202448 h 2801577"/>
                <a:gd name="connsiteX8207" fmla="*/ 321788 w 10032639"/>
                <a:gd name="connsiteY8207" fmla="*/ 2195607 h 2801577"/>
                <a:gd name="connsiteX8208" fmla="*/ 311709 w 10032639"/>
                <a:gd name="connsiteY8208" fmla="*/ 2186966 h 2801577"/>
                <a:gd name="connsiteX8209" fmla="*/ 303071 w 10032639"/>
                <a:gd name="connsiteY8209" fmla="*/ 2173284 h 2801577"/>
                <a:gd name="connsiteX8210" fmla="*/ 301271 w 10032639"/>
                <a:gd name="connsiteY8210" fmla="*/ 2166082 h 2801577"/>
                <a:gd name="connsiteX8211" fmla="*/ 303071 w 10032639"/>
                <a:gd name="connsiteY8211" fmla="*/ 2159241 h 2801577"/>
                <a:gd name="connsiteX8212" fmla="*/ 306310 w 10032639"/>
                <a:gd name="connsiteY8212" fmla="*/ 2150600 h 2801577"/>
                <a:gd name="connsiteX8213" fmla="*/ 318548 w 10032639"/>
                <a:gd name="connsiteY8213" fmla="*/ 2135118 h 2801577"/>
                <a:gd name="connsiteX8214" fmla="*/ 313149 w 10032639"/>
                <a:gd name="connsiteY8214" fmla="*/ 2076069 h 2801577"/>
                <a:gd name="connsiteX8215" fmla="*/ 311709 w 10032639"/>
                <a:gd name="connsiteY8215" fmla="*/ 2015580 h 2801577"/>
                <a:gd name="connsiteX8216" fmla="*/ 313149 w 10032639"/>
                <a:gd name="connsiteY8216" fmla="*/ 1956531 h 2801577"/>
                <a:gd name="connsiteX8217" fmla="*/ 320348 w 10032639"/>
                <a:gd name="connsiteY8217" fmla="*/ 1896042 h 2801577"/>
                <a:gd name="connsiteX8218" fmla="*/ 327187 w 10032639"/>
                <a:gd name="connsiteY8218" fmla="*/ 1840594 h 2801577"/>
                <a:gd name="connsiteX8219" fmla="*/ 332226 w 10032639"/>
                <a:gd name="connsiteY8219" fmla="*/ 1781905 h 2801577"/>
                <a:gd name="connsiteX8220" fmla="*/ 334026 w 10032639"/>
                <a:gd name="connsiteY8220" fmla="*/ 1717816 h 2801577"/>
                <a:gd name="connsiteX8221" fmla="*/ 335826 w 10032639"/>
                <a:gd name="connsiteY8221" fmla="*/ 1646885 h 2801577"/>
                <a:gd name="connsiteX8222" fmla="*/ 328627 w 10032639"/>
                <a:gd name="connsiteY8222" fmla="*/ 1634643 h 2801577"/>
                <a:gd name="connsiteX8223" fmla="*/ 323588 w 10032639"/>
                <a:gd name="connsiteY8223" fmla="*/ 1627802 h 2801577"/>
                <a:gd name="connsiteX8224" fmla="*/ 321788 w 10032639"/>
                <a:gd name="connsiteY8224" fmla="*/ 1619161 h 2801577"/>
                <a:gd name="connsiteX8225" fmla="*/ 320348 w 10032639"/>
                <a:gd name="connsiteY8225" fmla="*/ 1610520 h 2801577"/>
                <a:gd name="connsiteX8226" fmla="*/ 320348 w 10032639"/>
                <a:gd name="connsiteY8226" fmla="*/ 1600078 h 2801577"/>
                <a:gd name="connsiteX8227" fmla="*/ 320348 w 10032639"/>
                <a:gd name="connsiteY8227" fmla="*/ 1546070 h 2801577"/>
                <a:gd name="connsiteX8228" fmla="*/ 323588 w 10032639"/>
                <a:gd name="connsiteY8228" fmla="*/ 1492782 h 2801577"/>
                <a:gd name="connsiteX8229" fmla="*/ 327187 w 10032639"/>
                <a:gd name="connsiteY8229" fmla="*/ 1438774 h 2801577"/>
                <a:gd name="connsiteX8230" fmla="*/ 332226 w 10032639"/>
                <a:gd name="connsiteY8230" fmla="*/ 1383686 h 2801577"/>
                <a:gd name="connsiteX8231" fmla="*/ 339065 w 10032639"/>
                <a:gd name="connsiteY8231" fmla="*/ 1279631 h 2801577"/>
                <a:gd name="connsiteX8232" fmla="*/ 342664 w 10032639"/>
                <a:gd name="connsiteY8232" fmla="*/ 1225983 h 2801577"/>
                <a:gd name="connsiteX8233" fmla="*/ 345904 w 10032639"/>
                <a:gd name="connsiteY8233" fmla="*/ 1170534 h 2801577"/>
                <a:gd name="connsiteX8234" fmla="*/ 351303 w 10032639"/>
                <a:gd name="connsiteY8234" fmla="*/ 1063238 h 2801577"/>
                <a:gd name="connsiteX8235" fmla="*/ 353103 w 10032639"/>
                <a:gd name="connsiteY8235" fmla="*/ 1011031 h 2801577"/>
                <a:gd name="connsiteX8236" fmla="*/ 354543 w 10032639"/>
                <a:gd name="connsiteY8236" fmla="*/ 957743 h 2801577"/>
                <a:gd name="connsiteX8237" fmla="*/ 353103 w 10032639"/>
                <a:gd name="connsiteY8237" fmla="*/ 907335 h 2801577"/>
                <a:gd name="connsiteX8238" fmla="*/ 349503 w 10032639"/>
                <a:gd name="connsiteY8238" fmla="*/ 856928 h 2801577"/>
                <a:gd name="connsiteX8239" fmla="*/ 344464 w 10032639"/>
                <a:gd name="connsiteY8239" fmla="*/ 801840 h 2801577"/>
                <a:gd name="connsiteX8240" fmla="*/ 335826 w 10032639"/>
                <a:gd name="connsiteY8240" fmla="*/ 742791 h 2801577"/>
                <a:gd name="connsiteX8241" fmla="*/ 332226 w 10032639"/>
                <a:gd name="connsiteY8241" fmla="*/ 734149 h 2801577"/>
                <a:gd name="connsiteX8242" fmla="*/ 332226 w 10032639"/>
                <a:gd name="connsiteY8242" fmla="*/ 723708 h 2801577"/>
                <a:gd name="connsiteX8243" fmla="*/ 335826 w 10032639"/>
                <a:gd name="connsiteY8243" fmla="*/ 715067 h 2801577"/>
                <a:gd name="connsiteX8244" fmla="*/ 339065 w 10032639"/>
                <a:gd name="connsiteY8244" fmla="*/ 708226 h 2801577"/>
                <a:gd name="connsiteX8245" fmla="*/ 342664 w 10032639"/>
                <a:gd name="connsiteY8245" fmla="*/ 703185 h 2801577"/>
                <a:gd name="connsiteX8246" fmla="*/ 342664 w 10032639"/>
                <a:gd name="connsiteY8246" fmla="*/ 701385 h 2801577"/>
                <a:gd name="connsiteX8247" fmla="*/ 334026 w 10032639"/>
                <a:gd name="connsiteY8247" fmla="*/ 701385 h 2801577"/>
                <a:gd name="connsiteX8248" fmla="*/ 327187 w 10032639"/>
                <a:gd name="connsiteY8248" fmla="*/ 699584 h 2801577"/>
                <a:gd name="connsiteX8249" fmla="*/ 320348 w 10032639"/>
                <a:gd name="connsiteY8249" fmla="*/ 697784 h 2801577"/>
                <a:gd name="connsiteX8250" fmla="*/ 313149 w 10032639"/>
                <a:gd name="connsiteY8250" fmla="*/ 692743 h 2801577"/>
                <a:gd name="connsiteX8251" fmla="*/ 308110 w 10032639"/>
                <a:gd name="connsiteY8251" fmla="*/ 685902 h 2801577"/>
                <a:gd name="connsiteX8252" fmla="*/ 308110 w 10032639"/>
                <a:gd name="connsiteY8252" fmla="*/ 679061 h 2801577"/>
                <a:gd name="connsiteX8253" fmla="*/ 313149 w 10032639"/>
                <a:gd name="connsiteY8253" fmla="*/ 663219 h 2801577"/>
                <a:gd name="connsiteX8254" fmla="*/ 320348 w 10032639"/>
                <a:gd name="connsiteY8254" fmla="*/ 649537 h 2801577"/>
                <a:gd name="connsiteX8255" fmla="*/ 327187 w 10032639"/>
                <a:gd name="connsiteY8255" fmla="*/ 639095 h 2801577"/>
                <a:gd name="connsiteX8256" fmla="*/ 337265 w 10032639"/>
                <a:gd name="connsiteY8256" fmla="*/ 630454 h 2801577"/>
                <a:gd name="connsiteX8257" fmla="*/ 342664 w 10032639"/>
                <a:gd name="connsiteY8257" fmla="*/ 628654 h 2801577"/>
                <a:gd name="connsiteX8258" fmla="*/ 314949 w 10032639"/>
                <a:gd name="connsiteY8258" fmla="*/ 620012 h 2801577"/>
                <a:gd name="connsiteX8259" fmla="*/ 282194 w 10032639"/>
                <a:gd name="connsiteY8259" fmla="*/ 611371 h 2801577"/>
                <a:gd name="connsiteX8260" fmla="*/ 269956 w 10032639"/>
                <a:gd name="connsiteY8260" fmla="*/ 609571 h 2801577"/>
                <a:gd name="connsiteX8261" fmla="*/ 269956 w 10032639"/>
                <a:gd name="connsiteY8261" fmla="*/ 597329 h 2801577"/>
                <a:gd name="connsiteX8262" fmla="*/ 269956 w 10032639"/>
                <a:gd name="connsiteY8262" fmla="*/ 595529 h 2801577"/>
                <a:gd name="connsiteX8263" fmla="*/ 247640 w 10032639"/>
                <a:gd name="connsiteY8263" fmla="*/ 593729 h 2801577"/>
                <a:gd name="connsiteX8264" fmla="*/ 224963 w 10032639"/>
                <a:gd name="connsiteY8264" fmla="*/ 592288 h 2801577"/>
                <a:gd name="connsiteX8265" fmla="*/ 202287 w 10032639"/>
                <a:gd name="connsiteY8265" fmla="*/ 593729 h 2801577"/>
                <a:gd name="connsiteX8266" fmla="*/ 179971 w 10032639"/>
                <a:gd name="connsiteY8266" fmla="*/ 597329 h 2801577"/>
                <a:gd name="connsiteX8267" fmla="*/ 162693 w 10032639"/>
                <a:gd name="connsiteY8267" fmla="*/ 599129 h 2801577"/>
                <a:gd name="connsiteX8268" fmla="*/ 145416 w 10032639"/>
                <a:gd name="connsiteY8268" fmla="*/ 599129 h 2801577"/>
                <a:gd name="connsiteX8269" fmla="*/ 129939 w 10032639"/>
                <a:gd name="connsiteY8269" fmla="*/ 599129 h 2801577"/>
                <a:gd name="connsiteX8270" fmla="*/ 112301 w 10032639"/>
                <a:gd name="connsiteY8270" fmla="*/ 597329 h 2801577"/>
                <a:gd name="connsiteX8271" fmla="*/ 98624 w 10032639"/>
                <a:gd name="connsiteY8271" fmla="*/ 593729 h 2801577"/>
                <a:gd name="connsiteX8272" fmla="*/ 84586 w 10032639"/>
                <a:gd name="connsiteY8272" fmla="*/ 588688 h 2801577"/>
                <a:gd name="connsiteX8273" fmla="*/ 70908 w 10032639"/>
                <a:gd name="connsiteY8273" fmla="*/ 581847 h 2801577"/>
                <a:gd name="connsiteX8274" fmla="*/ 58670 w 10032639"/>
                <a:gd name="connsiteY8274" fmla="*/ 575006 h 2801577"/>
                <a:gd name="connsiteX8275" fmla="*/ 55431 w 10032639"/>
                <a:gd name="connsiteY8275" fmla="*/ 571405 h 2801577"/>
                <a:gd name="connsiteX8276" fmla="*/ 44992 w 10032639"/>
                <a:gd name="connsiteY8276" fmla="*/ 555923 h 2801577"/>
                <a:gd name="connsiteX8277" fmla="*/ 38153 w 10032639"/>
                <a:gd name="connsiteY8277" fmla="*/ 538640 h 2801577"/>
                <a:gd name="connsiteX8278" fmla="*/ 34554 w 10032639"/>
                <a:gd name="connsiteY8278" fmla="*/ 517757 h 2801577"/>
                <a:gd name="connsiteX8279" fmla="*/ 32754 w 10032639"/>
                <a:gd name="connsiteY8279" fmla="*/ 496874 h 2801577"/>
                <a:gd name="connsiteX8280" fmla="*/ 29515 w 10032639"/>
                <a:gd name="connsiteY8280" fmla="*/ 481392 h 2801577"/>
                <a:gd name="connsiteX8281" fmla="*/ 25915 w 10032639"/>
                <a:gd name="connsiteY8281" fmla="*/ 465910 h 2801577"/>
                <a:gd name="connsiteX8282" fmla="*/ 19077 w 10032639"/>
                <a:gd name="connsiteY8282" fmla="*/ 451867 h 2801577"/>
                <a:gd name="connsiteX8283" fmla="*/ 14037 w 10032639"/>
                <a:gd name="connsiteY8283" fmla="*/ 441426 h 2801577"/>
                <a:gd name="connsiteX8284" fmla="*/ 6839 w 10032639"/>
                <a:gd name="connsiteY8284" fmla="*/ 432785 h 2801577"/>
                <a:gd name="connsiteX8285" fmla="*/ 12238 w 10032639"/>
                <a:gd name="connsiteY8285" fmla="*/ 424503 h 2801577"/>
                <a:gd name="connsiteX8286" fmla="*/ 25915 w 10032639"/>
                <a:gd name="connsiteY8286" fmla="*/ 401820 h 2801577"/>
                <a:gd name="connsiteX8287" fmla="*/ 25915 w 10032639"/>
                <a:gd name="connsiteY8287" fmla="*/ 356813 h 2801577"/>
                <a:gd name="connsiteX8288" fmla="*/ 25915 w 10032639"/>
                <a:gd name="connsiteY8288" fmla="*/ 335930 h 2801577"/>
                <a:gd name="connsiteX8289" fmla="*/ 29515 w 10032639"/>
                <a:gd name="connsiteY8289" fmla="*/ 311807 h 2801577"/>
                <a:gd name="connsiteX8290" fmla="*/ 27715 w 10032639"/>
                <a:gd name="connsiteY8290" fmla="*/ 306406 h 2801577"/>
                <a:gd name="connsiteX8291" fmla="*/ 15477 w 10032639"/>
                <a:gd name="connsiteY8291" fmla="*/ 301365 h 2801577"/>
                <a:gd name="connsiteX8292" fmla="*/ 6839 w 10032639"/>
                <a:gd name="connsiteY8292" fmla="*/ 294524 h 2801577"/>
                <a:gd name="connsiteX8293" fmla="*/ 0 w 10032639"/>
                <a:gd name="connsiteY8293" fmla="*/ 285883 h 2801577"/>
                <a:gd name="connsiteX8294" fmla="*/ 3599 w 10032639"/>
                <a:gd name="connsiteY8294" fmla="*/ 277241 h 2801577"/>
                <a:gd name="connsiteX8295" fmla="*/ 10438 w 10032639"/>
                <a:gd name="connsiteY8295" fmla="*/ 258159 h 2801577"/>
                <a:gd name="connsiteX8296" fmla="*/ 14037 w 10032639"/>
                <a:gd name="connsiteY8296" fmla="*/ 237276 h 2801577"/>
                <a:gd name="connsiteX8297" fmla="*/ 15477 w 10032639"/>
                <a:gd name="connsiteY8297" fmla="*/ 216392 h 2801577"/>
                <a:gd name="connsiteX8298" fmla="*/ 14037 w 10032639"/>
                <a:gd name="connsiteY8298" fmla="*/ 192269 h 2801577"/>
                <a:gd name="connsiteX8299" fmla="*/ 14037 w 10032639"/>
                <a:gd name="connsiteY8299" fmla="*/ 178227 h 2801577"/>
                <a:gd name="connsiteX8300" fmla="*/ 14037 w 10032639"/>
                <a:gd name="connsiteY8300" fmla="*/ 164545 h 2801577"/>
                <a:gd name="connsiteX8301" fmla="*/ 14037 w 10032639"/>
                <a:gd name="connsiteY8301" fmla="*/ 152663 h 2801577"/>
                <a:gd name="connsiteX8302" fmla="*/ 17277 w 10032639"/>
                <a:gd name="connsiteY8302" fmla="*/ 138621 h 2801577"/>
                <a:gd name="connsiteX8303" fmla="*/ 20876 w 10032639"/>
                <a:gd name="connsiteY8303" fmla="*/ 126379 h 2801577"/>
                <a:gd name="connsiteX8304" fmla="*/ 25915 w 10032639"/>
                <a:gd name="connsiteY8304" fmla="*/ 114497 h 2801577"/>
                <a:gd name="connsiteX8305" fmla="*/ 32754 w 10032639"/>
                <a:gd name="connsiteY8305" fmla="*/ 102255 h 2801577"/>
                <a:gd name="connsiteX8306" fmla="*/ 39953 w 10032639"/>
                <a:gd name="connsiteY8306" fmla="*/ 90014 h 2801577"/>
                <a:gd name="connsiteX8307" fmla="*/ 44992 w 10032639"/>
                <a:gd name="connsiteY8307" fmla="*/ 84973 h 2801577"/>
                <a:gd name="connsiteX8308" fmla="*/ 51831 w 10032639"/>
                <a:gd name="connsiteY8308" fmla="*/ 84973 h 2801577"/>
                <a:gd name="connsiteX8309" fmla="*/ 64069 w 10032639"/>
                <a:gd name="connsiteY8309" fmla="*/ 84973 h 2801577"/>
                <a:gd name="connsiteX8310" fmla="*/ 65509 w 10032639"/>
                <a:gd name="connsiteY8310" fmla="*/ 81372 h 2801577"/>
                <a:gd name="connsiteX8311" fmla="*/ 69108 w 10032639"/>
                <a:gd name="connsiteY8311" fmla="*/ 76332 h 2801577"/>
                <a:gd name="connsiteX8312" fmla="*/ 74148 w 10032639"/>
                <a:gd name="connsiteY8312" fmla="*/ 72731 h 2801577"/>
                <a:gd name="connsiteX8313" fmla="*/ 81347 w 10032639"/>
                <a:gd name="connsiteY8313" fmla="*/ 69131 h 2801577"/>
                <a:gd name="connsiteX8314" fmla="*/ 86386 w 10032639"/>
                <a:gd name="connsiteY8314" fmla="*/ 67330 h 2801577"/>
                <a:gd name="connsiteX8315" fmla="*/ 89985 w 10032639"/>
                <a:gd name="connsiteY8315" fmla="*/ 69131 h 2801577"/>
                <a:gd name="connsiteX8316" fmla="*/ 96824 w 10032639"/>
                <a:gd name="connsiteY8316" fmla="*/ 70931 h 2801577"/>
                <a:gd name="connsiteX8317" fmla="*/ 105463 w 10032639"/>
                <a:gd name="connsiteY8317" fmla="*/ 70931 h 2801577"/>
                <a:gd name="connsiteX8318" fmla="*/ 112301 w 10032639"/>
                <a:gd name="connsiteY8318" fmla="*/ 70931 h 2801577"/>
                <a:gd name="connsiteX8319" fmla="*/ 119500 w 10032639"/>
                <a:gd name="connsiteY8319" fmla="*/ 67330 h 2801577"/>
                <a:gd name="connsiteX8320" fmla="*/ 124539 w 10032639"/>
                <a:gd name="connsiteY8320" fmla="*/ 65890 h 2801577"/>
                <a:gd name="connsiteX8321" fmla="*/ 136778 w 10032639"/>
                <a:gd name="connsiteY8321" fmla="*/ 60489 h 2801577"/>
                <a:gd name="connsiteX8322" fmla="*/ 149016 w 10032639"/>
                <a:gd name="connsiteY8322" fmla="*/ 55449 h 2801577"/>
                <a:gd name="connsiteX8323" fmla="*/ 162693 w 10032639"/>
                <a:gd name="connsiteY8323" fmla="*/ 50408 h 2801577"/>
                <a:gd name="connsiteX8324" fmla="*/ 178171 w 10032639"/>
                <a:gd name="connsiteY8324" fmla="*/ 48607 h 2801577"/>
                <a:gd name="connsiteX8325" fmla="*/ 337265 w 10032639"/>
                <a:gd name="connsiteY8325" fmla="*/ 38165 h 2801577"/>
                <a:gd name="connsiteX8326" fmla="*/ 415373 w 10032639"/>
                <a:gd name="connsiteY8326" fmla="*/ 34565 h 2801577"/>
                <a:gd name="connsiteX8327" fmla="*/ 494920 w 10032639"/>
                <a:gd name="connsiteY8327" fmla="*/ 31324 h 2801577"/>
                <a:gd name="connsiteX8328" fmla="*/ 820307 w 10032639"/>
                <a:gd name="connsiteY8328" fmla="*/ 19083 h 2801577"/>
                <a:gd name="connsiteX8329" fmla="*/ 842984 w 10032639"/>
                <a:gd name="connsiteY8329" fmla="*/ 19083 h 2801577"/>
                <a:gd name="connsiteX8330" fmla="*/ 855222 w 10032639"/>
                <a:gd name="connsiteY8330" fmla="*/ 20883 h 2801577"/>
                <a:gd name="connsiteX8331" fmla="*/ 867100 w 10032639"/>
                <a:gd name="connsiteY8331" fmla="*/ 24483 h 2801577"/>
                <a:gd name="connsiteX8332" fmla="*/ 887977 w 10032639"/>
                <a:gd name="connsiteY8332" fmla="*/ 25924 h 2801577"/>
                <a:gd name="connsiteX8333" fmla="*/ 905254 w 10032639"/>
                <a:gd name="connsiteY8333" fmla="*/ 25924 h 2801577"/>
                <a:gd name="connsiteX8334" fmla="*/ 910293 w 10032639"/>
                <a:gd name="connsiteY8334" fmla="*/ 25924 h 2801577"/>
                <a:gd name="connsiteX8335" fmla="*/ 917132 w 10032639"/>
                <a:gd name="connsiteY8335" fmla="*/ 25924 h 2801577"/>
                <a:gd name="connsiteX8336" fmla="*/ 922531 w 10032639"/>
                <a:gd name="connsiteY8336" fmla="*/ 22683 h 2801577"/>
                <a:gd name="connsiteX8337" fmla="*/ 929370 w 10032639"/>
                <a:gd name="connsiteY8337" fmla="*/ 19083 h 2801577"/>
                <a:gd name="connsiteX8338" fmla="*/ 939808 w 10032639"/>
                <a:gd name="connsiteY8338" fmla="*/ 19083 h 2801577"/>
                <a:gd name="connsiteX8339" fmla="*/ 960685 w 10032639"/>
                <a:gd name="connsiteY8339" fmla="*/ 19083 h 2801577"/>
                <a:gd name="connsiteX8340" fmla="*/ 972563 w 10032639"/>
                <a:gd name="connsiteY8340" fmla="*/ 20883 h 2801577"/>
                <a:gd name="connsiteX8341" fmla="*/ 986601 w 10032639"/>
                <a:gd name="connsiteY8341" fmla="*/ 24483 h 2801577"/>
                <a:gd name="connsiteX8342" fmla="*/ 995239 w 10032639"/>
                <a:gd name="connsiteY8342" fmla="*/ 25924 h 2801577"/>
                <a:gd name="connsiteX8343" fmla="*/ 1005678 w 10032639"/>
                <a:gd name="connsiteY8343" fmla="*/ 25924 h 2801577"/>
                <a:gd name="connsiteX8344" fmla="*/ 1024755 w 10032639"/>
                <a:gd name="connsiteY8344" fmla="*/ 25924 h 2801577"/>
                <a:gd name="connsiteX8345" fmla="*/ 1088464 w 10032639"/>
                <a:gd name="connsiteY8345" fmla="*/ 25924 h 2801577"/>
                <a:gd name="connsiteX8346" fmla="*/ 1123379 w 10032639"/>
                <a:gd name="connsiteY8346" fmla="*/ 25924 h 2801577"/>
                <a:gd name="connsiteX8347" fmla="*/ 1156133 w 10032639"/>
                <a:gd name="connsiteY8347" fmla="*/ 22683 h 2801577"/>
                <a:gd name="connsiteX8348" fmla="*/ 1183849 w 10032639"/>
                <a:gd name="connsiteY8348" fmla="*/ 22683 h 2801577"/>
                <a:gd name="connsiteX8349" fmla="*/ 1213364 w 10032639"/>
                <a:gd name="connsiteY8349" fmla="*/ 24483 h 2801577"/>
                <a:gd name="connsiteX8350" fmla="*/ 1242880 w 10032639"/>
                <a:gd name="connsiteY8350" fmla="*/ 29524 h 2801577"/>
                <a:gd name="connsiteX8351" fmla="*/ 1273834 w 10032639"/>
                <a:gd name="connsiteY8351" fmla="*/ 36365 h 2801577"/>
                <a:gd name="connsiteX8352" fmla="*/ 1273834 w 10032639"/>
                <a:gd name="connsiteY8352" fmla="*/ 29524 h 2801577"/>
                <a:gd name="connsiteX8353" fmla="*/ 1277434 w 10032639"/>
                <a:gd name="connsiteY8353" fmla="*/ 20883 h 2801577"/>
                <a:gd name="connsiteX8354" fmla="*/ 1280674 w 10032639"/>
                <a:gd name="connsiteY8354" fmla="*/ 10441 h 2801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Lst>
              <a:rect l="l" t="t" r="r" b="b"/>
              <a:pathLst>
                <a:path w="10032639" h="2801577">
                  <a:moveTo>
                    <a:pt x="115901" y="2708323"/>
                  </a:moveTo>
                  <a:lnTo>
                    <a:pt x="110862" y="2709763"/>
                  </a:lnTo>
                  <a:lnTo>
                    <a:pt x="109062" y="2713364"/>
                  </a:lnTo>
                  <a:lnTo>
                    <a:pt x="110862" y="2713364"/>
                  </a:lnTo>
                  <a:close/>
                  <a:moveTo>
                    <a:pt x="3766073" y="2678799"/>
                  </a:moveTo>
                  <a:lnTo>
                    <a:pt x="3736558" y="2685640"/>
                  </a:lnTo>
                  <a:lnTo>
                    <a:pt x="3752396" y="2687440"/>
                  </a:lnTo>
                  <a:lnTo>
                    <a:pt x="3766073" y="2690681"/>
                  </a:lnTo>
                  <a:close/>
                  <a:moveTo>
                    <a:pt x="5937672" y="2656183"/>
                  </a:moveTo>
                  <a:lnTo>
                    <a:pt x="5920391" y="2666622"/>
                  </a:lnTo>
                  <a:lnTo>
                    <a:pt x="5914991" y="2671661"/>
                  </a:lnTo>
                  <a:lnTo>
                    <a:pt x="5909951" y="2677061"/>
                  </a:lnTo>
                  <a:lnTo>
                    <a:pt x="5922191" y="2675261"/>
                  </a:lnTo>
                  <a:lnTo>
                    <a:pt x="5930831" y="2673461"/>
                  </a:lnTo>
                  <a:lnTo>
                    <a:pt x="5940912" y="2673461"/>
                  </a:lnTo>
                  <a:lnTo>
                    <a:pt x="5937672" y="2664822"/>
                  </a:lnTo>
                  <a:close/>
                  <a:moveTo>
                    <a:pt x="740760" y="2647474"/>
                  </a:moveTo>
                  <a:lnTo>
                    <a:pt x="727082" y="2654315"/>
                  </a:lnTo>
                  <a:lnTo>
                    <a:pt x="740760" y="2652515"/>
                  </a:lnTo>
                  <a:close/>
                  <a:moveTo>
                    <a:pt x="9435292" y="2643675"/>
                  </a:moveTo>
                  <a:lnTo>
                    <a:pt x="9424851" y="2650877"/>
                  </a:lnTo>
                  <a:lnTo>
                    <a:pt x="9414769" y="2657719"/>
                  </a:lnTo>
                  <a:lnTo>
                    <a:pt x="9431692" y="2657719"/>
                  </a:lnTo>
                  <a:lnTo>
                    <a:pt x="9435292" y="2649076"/>
                  </a:lnTo>
                  <a:close/>
                  <a:moveTo>
                    <a:pt x="3482439" y="2642073"/>
                  </a:moveTo>
                  <a:lnTo>
                    <a:pt x="3437087" y="2656115"/>
                  </a:lnTo>
                  <a:lnTo>
                    <a:pt x="3392454" y="2670158"/>
                  </a:lnTo>
                  <a:lnTo>
                    <a:pt x="3419809" y="2668357"/>
                  </a:lnTo>
                  <a:lnTo>
                    <a:pt x="3432047" y="2666557"/>
                  </a:lnTo>
                  <a:lnTo>
                    <a:pt x="3444285" y="2664757"/>
                  </a:lnTo>
                  <a:lnTo>
                    <a:pt x="3454723" y="2659716"/>
                  </a:lnTo>
                  <a:lnTo>
                    <a:pt x="3463362" y="2656115"/>
                  </a:lnTo>
                  <a:lnTo>
                    <a:pt x="3473800" y="2649274"/>
                  </a:lnTo>
                  <a:close/>
                  <a:moveTo>
                    <a:pt x="960685" y="2642073"/>
                  </a:moveTo>
                  <a:lnTo>
                    <a:pt x="931170" y="2652515"/>
                  </a:lnTo>
                  <a:lnTo>
                    <a:pt x="905254" y="2664757"/>
                  </a:lnTo>
                  <a:lnTo>
                    <a:pt x="923971" y="2661156"/>
                  </a:lnTo>
                  <a:lnTo>
                    <a:pt x="932969" y="2659716"/>
                  </a:lnTo>
                  <a:lnTo>
                    <a:pt x="939808" y="2656115"/>
                  </a:lnTo>
                  <a:close/>
                  <a:moveTo>
                    <a:pt x="8709763" y="2641874"/>
                  </a:moveTo>
                  <a:lnTo>
                    <a:pt x="8684198" y="2662760"/>
                  </a:lnTo>
                  <a:lnTo>
                    <a:pt x="8696081" y="2657719"/>
                  </a:lnTo>
                  <a:lnTo>
                    <a:pt x="8709763" y="2655918"/>
                  </a:lnTo>
                  <a:lnTo>
                    <a:pt x="8709763" y="2649076"/>
                  </a:lnTo>
                  <a:close/>
                  <a:moveTo>
                    <a:pt x="6332243" y="2637106"/>
                  </a:moveTo>
                  <a:lnTo>
                    <a:pt x="6301283" y="2647544"/>
                  </a:lnTo>
                  <a:lnTo>
                    <a:pt x="6271762" y="2661223"/>
                  </a:lnTo>
                  <a:lnTo>
                    <a:pt x="6284002" y="2656183"/>
                  </a:lnTo>
                  <a:lnTo>
                    <a:pt x="6308123" y="2647544"/>
                  </a:lnTo>
                  <a:close/>
                  <a:moveTo>
                    <a:pt x="9598041" y="2622789"/>
                  </a:moveTo>
                  <a:lnTo>
                    <a:pt x="9580758" y="2635032"/>
                  </a:lnTo>
                  <a:lnTo>
                    <a:pt x="9578958" y="2635032"/>
                  </a:lnTo>
                  <a:lnTo>
                    <a:pt x="9559875" y="2652317"/>
                  </a:lnTo>
                  <a:lnTo>
                    <a:pt x="9572117" y="2650877"/>
                  </a:lnTo>
                  <a:lnTo>
                    <a:pt x="9584359" y="2647276"/>
                  </a:lnTo>
                  <a:lnTo>
                    <a:pt x="9598041" y="2645475"/>
                  </a:lnTo>
                  <a:lnTo>
                    <a:pt x="9596241" y="2641874"/>
                  </a:lnTo>
                  <a:lnTo>
                    <a:pt x="9596241" y="2631431"/>
                  </a:lnTo>
                  <a:close/>
                  <a:moveTo>
                    <a:pt x="3549748" y="2619750"/>
                  </a:moveTo>
                  <a:lnTo>
                    <a:pt x="3508355" y="2633432"/>
                  </a:lnTo>
                  <a:lnTo>
                    <a:pt x="3518793" y="2631632"/>
                  </a:lnTo>
                  <a:lnTo>
                    <a:pt x="3529231" y="2630192"/>
                  </a:lnTo>
                  <a:lnTo>
                    <a:pt x="3539310" y="2624791"/>
                  </a:lnTo>
                  <a:close/>
                  <a:moveTo>
                    <a:pt x="799431" y="2619750"/>
                  </a:moveTo>
                  <a:lnTo>
                    <a:pt x="769916" y="2633432"/>
                  </a:lnTo>
                  <a:lnTo>
                    <a:pt x="778914" y="2633432"/>
                  </a:lnTo>
                  <a:lnTo>
                    <a:pt x="778914" y="2637033"/>
                  </a:lnTo>
                  <a:lnTo>
                    <a:pt x="787553" y="2630192"/>
                  </a:lnTo>
                  <a:lnTo>
                    <a:pt x="796191" y="2622990"/>
                  </a:lnTo>
                  <a:close/>
                  <a:moveTo>
                    <a:pt x="7634042" y="2618028"/>
                  </a:moveTo>
                  <a:lnTo>
                    <a:pt x="7603081" y="2629906"/>
                  </a:lnTo>
                  <a:lnTo>
                    <a:pt x="7577161" y="2642145"/>
                  </a:lnTo>
                  <a:lnTo>
                    <a:pt x="7554480" y="2652584"/>
                  </a:lnTo>
                  <a:lnTo>
                    <a:pt x="7537199" y="2664822"/>
                  </a:lnTo>
                  <a:lnTo>
                    <a:pt x="7573561" y="2659423"/>
                  </a:lnTo>
                  <a:lnTo>
                    <a:pt x="7584001" y="2657983"/>
                  </a:lnTo>
                  <a:lnTo>
                    <a:pt x="7594441" y="2656183"/>
                  </a:lnTo>
                  <a:lnTo>
                    <a:pt x="7603081" y="2652584"/>
                  </a:lnTo>
                  <a:lnTo>
                    <a:pt x="7609922" y="2647544"/>
                  </a:lnTo>
                  <a:lnTo>
                    <a:pt x="7616762" y="2642145"/>
                  </a:lnTo>
                  <a:lnTo>
                    <a:pt x="7623602" y="2635306"/>
                  </a:lnTo>
                  <a:lnTo>
                    <a:pt x="7629002" y="2626667"/>
                  </a:lnTo>
                  <a:close/>
                  <a:moveTo>
                    <a:pt x="519036" y="2597427"/>
                  </a:moveTo>
                  <a:lnTo>
                    <a:pt x="515797" y="2598867"/>
                  </a:lnTo>
                  <a:lnTo>
                    <a:pt x="519036" y="2598867"/>
                  </a:lnTo>
                  <a:close/>
                  <a:moveTo>
                    <a:pt x="867100" y="2586985"/>
                  </a:moveTo>
                  <a:lnTo>
                    <a:pt x="860261" y="2590226"/>
                  </a:lnTo>
                  <a:lnTo>
                    <a:pt x="858534" y="2591269"/>
                  </a:lnTo>
                  <a:lnTo>
                    <a:pt x="836145" y="2602467"/>
                  </a:lnTo>
                  <a:lnTo>
                    <a:pt x="842984" y="2600667"/>
                  </a:lnTo>
                  <a:lnTo>
                    <a:pt x="858534" y="2591269"/>
                  </a:lnTo>
                  <a:close/>
                  <a:moveTo>
                    <a:pt x="4869148" y="2583856"/>
                  </a:moveTo>
                  <a:lnTo>
                    <a:pt x="4812266" y="2635693"/>
                  </a:lnTo>
                  <a:lnTo>
                    <a:pt x="4808666" y="2639293"/>
                  </a:lnTo>
                  <a:lnTo>
                    <a:pt x="4801825" y="2642532"/>
                  </a:lnTo>
                  <a:lnTo>
                    <a:pt x="4794985" y="2649732"/>
                  </a:lnTo>
                  <a:lnTo>
                    <a:pt x="4806866" y="2646132"/>
                  </a:lnTo>
                  <a:lnTo>
                    <a:pt x="4817306" y="2639293"/>
                  </a:lnTo>
                  <a:lnTo>
                    <a:pt x="4829186" y="2630293"/>
                  </a:lnTo>
                  <a:lnTo>
                    <a:pt x="4839627" y="2618414"/>
                  </a:lnTo>
                  <a:close/>
                  <a:moveTo>
                    <a:pt x="1671931" y="2578344"/>
                  </a:moveTo>
                  <a:lnTo>
                    <a:pt x="1670131" y="2580144"/>
                  </a:lnTo>
                  <a:lnTo>
                    <a:pt x="1671931" y="2580144"/>
                  </a:lnTo>
                  <a:close/>
                  <a:moveTo>
                    <a:pt x="9920299" y="2571294"/>
                  </a:moveTo>
                  <a:lnTo>
                    <a:pt x="9911657" y="2576335"/>
                  </a:lnTo>
                  <a:lnTo>
                    <a:pt x="9904456" y="2583177"/>
                  </a:lnTo>
                  <a:lnTo>
                    <a:pt x="9883572" y="2602263"/>
                  </a:lnTo>
                  <a:lnTo>
                    <a:pt x="9866289" y="2617747"/>
                  </a:lnTo>
                  <a:lnTo>
                    <a:pt x="9847566" y="2629991"/>
                  </a:lnTo>
                  <a:lnTo>
                    <a:pt x="9830283" y="2638633"/>
                  </a:lnTo>
                  <a:lnTo>
                    <a:pt x="9857648" y="2638633"/>
                  </a:lnTo>
                  <a:lnTo>
                    <a:pt x="9874931" y="2638633"/>
                  </a:lnTo>
                  <a:lnTo>
                    <a:pt x="9892214" y="2640434"/>
                  </a:lnTo>
                  <a:lnTo>
                    <a:pt x="9908057" y="2641874"/>
                  </a:lnTo>
                  <a:lnTo>
                    <a:pt x="9925340" y="2647276"/>
                  </a:lnTo>
                  <a:lnTo>
                    <a:pt x="9921739" y="2622789"/>
                  </a:lnTo>
                  <a:lnTo>
                    <a:pt x="9920299" y="2604063"/>
                  </a:lnTo>
                  <a:close/>
                  <a:moveTo>
                    <a:pt x="1675530" y="2567902"/>
                  </a:moveTo>
                  <a:lnTo>
                    <a:pt x="1673730" y="2569703"/>
                  </a:lnTo>
                  <a:lnTo>
                    <a:pt x="1675530" y="2569703"/>
                  </a:lnTo>
                  <a:lnTo>
                    <a:pt x="1675530" y="2571503"/>
                  </a:lnTo>
                  <a:lnTo>
                    <a:pt x="1677329" y="2572943"/>
                  </a:lnTo>
                  <a:close/>
                  <a:moveTo>
                    <a:pt x="2947565" y="2559261"/>
                  </a:moveTo>
                  <a:lnTo>
                    <a:pt x="2874857" y="2580144"/>
                  </a:lnTo>
                  <a:lnTo>
                    <a:pt x="2788471" y="2602467"/>
                  </a:lnTo>
                  <a:lnTo>
                    <a:pt x="2738079" y="2616149"/>
                  </a:lnTo>
                  <a:lnTo>
                    <a:pt x="2691286" y="2631632"/>
                  </a:lnTo>
                  <a:lnTo>
                    <a:pt x="2651693" y="2647474"/>
                  </a:lnTo>
                  <a:lnTo>
                    <a:pt x="2614979" y="2664757"/>
                  </a:lnTo>
                  <a:lnTo>
                    <a:pt x="2614979" y="2676999"/>
                  </a:lnTo>
                  <a:lnTo>
                    <a:pt x="2613539" y="2689240"/>
                  </a:lnTo>
                  <a:lnTo>
                    <a:pt x="2665371" y="2666557"/>
                  </a:lnTo>
                  <a:lnTo>
                    <a:pt x="2713962" y="2647474"/>
                  </a:lnTo>
                  <a:lnTo>
                    <a:pt x="2744918" y="2635232"/>
                  </a:lnTo>
                  <a:lnTo>
                    <a:pt x="2778033" y="2621550"/>
                  </a:lnTo>
                  <a:lnTo>
                    <a:pt x="2840302" y="2593826"/>
                  </a:lnTo>
                  <a:lnTo>
                    <a:pt x="2845342" y="2592026"/>
                  </a:lnTo>
                  <a:lnTo>
                    <a:pt x="2853980" y="2593826"/>
                  </a:lnTo>
                  <a:lnTo>
                    <a:pt x="2860819" y="2595626"/>
                  </a:lnTo>
                  <a:lnTo>
                    <a:pt x="2871258" y="2586985"/>
                  </a:lnTo>
                  <a:lnTo>
                    <a:pt x="2883496" y="2581584"/>
                  </a:lnTo>
                  <a:lnTo>
                    <a:pt x="2895374" y="2576544"/>
                  </a:lnTo>
                  <a:lnTo>
                    <a:pt x="2911211" y="2571503"/>
                  </a:lnTo>
                  <a:lnTo>
                    <a:pt x="2926689" y="2566102"/>
                  </a:lnTo>
                  <a:close/>
                  <a:moveTo>
                    <a:pt x="3556587" y="2536578"/>
                  </a:moveTo>
                  <a:lnTo>
                    <a:pt x="3530671" y="2545219"/>
                  </a:lnTo>
                  <a:lnTo>
                    <a:pt x="3537870" y="2550620"/>
                  </a:lnTo>
                  <a:lnTo>
                    <a:pt x="3546509" y="2550620"/>
                  </a:lnTo>
                  <a:lnTo>
                    <a:pt x="3551548" y="2543779"/>
                  </a:lnTo>
                  <a:lnTo>
                    <a:pt x="3555148" y="2540178"/>
                  </a:lnTo>
                  <a:close/>
                  <a:moveTo>
                    <a:pt x="2814387" y="2524696"/>
                  </a:moveTo>
                  <a:lnTo>
                    <a:pt x="2800349" y="2529737"/>
                  </a:lnTo>
                  <a:lnTo>
                    <a:pt x="2814387" y="2531537"/>
                  </a:lnTo>
                  <a:close/>
                  <a:moveTo>
                    <a:pt x="7036784" y="2524440"/>
                  </a:moveTo>
                  <a:lnTo>
                    <a:pt x="6910421" y="2588512"/>
                  </a:lnTo>
                  <a:lnTo>
                    <a:pt x="6908621" y="2588512"/>
                  </a:lnTo>
                  <a:lnTo>
                    <a:pt x="6908621" y="2598950"/>
                  </a:lnTo>
                  <a:lnTo>
                    <a:pt x="6907181" y="2604350"/>
                  </a:lnTo>
                  <a:lnTo>
                    <a:pt x="6903580" y="2609389"/>
                  </a:lnTo>
                  <a:lnTo>
                    <a:pt x="6905381" y="2612989"/>
                  </a:lnTo>
                  <a:lnTo>
                    <a:pt x="6908621" y="2612989"/>
                  </a:lnTo>
                  <a:lnTo>
                    <a:pt x="6915821" y="2604350"/>
                  </a:lnTo>
                  <a:lnTo>
                    <a:pt x="6919061" y="2598950"/>
                  </a:lnTo>
                  <a:lnTo>
                    <a:pt x="6922661" y="2593911"/>
                  </a:lnTo>
                  <a:lnTo>
                    <a:pt x="6941742" y="2576633"/>
                  </a:lnTo>
                  <a:lnTo>
                    <a:pt x="6944982" y="2573034"/>
                  </a:lnTo>
                  <a:lnTo>
                    <a:pt x="6955422" y="2567994"/>
                  </a:lnTo>
                  <a:lnTo>
                    <a:pt x="6972703" y="2564395"/>
                  </a:lnTo>
                  <a:lnTo>
                    <a:pt x="6979903" y="2557556"/>
                  </a:lnTo>
                  <a:lnTo>
                    <a:pt x="6983143" y="2552156"/>
                  </a:lnTo>
                  <a:lnTo>
                    <a:pt x="6990343" y="2552156"/>
                  </a:lnTo>
                  <a:lnTo>
                    <a:pt x="6995383" y="2548917"/>
                  </a:lnTo>
                  <a:lnTo>
                    <a:pt x="6998983" y="2545317"/>
                  </a:lnTo>
                  <a:lnTo>
                    <a:pt x="7002223" y="2545317"/>
                  </a:lnTo>
                  <a:lnTo>
                    <a:pt x="7014464" y="2542078"/>
                  </a:lnTo>
                  <a:lnTo>
                    <a:pt x="7023104" y="2536678"/>
                  </a:lnTo>
                  <a:lnTo>
                    <a:pt x="7031744" y="2531639"/>
                  </a:lnTo>
                  <a:close/>
                  <a:moveTo>
                    <a:pt x="9859448" y="2522680"/>
                  </a:moveTo>
                  <a:lnTo>
                    <a:pt x="9821641" y="2546807"/>
                  </a:lnTo>
                  <a:lnTo>
                    <a:pt x="9766191" y="2583177"/>
                  </a:lnTo>
                  <a:lnTo>
                    <a:pt x="9712182" y="2615947"/>
                  </a:lnTo>
                  <a:lnTo>
                    <a:pt x="9710741" y="2622789"/>
                  </a:lnTo>
                  <a:lnTo>
                    <a:pt x="9707141" y="2635032"/>
                  </a:lnTo>
                  <a:lnTo>
                    <a:pt x="9705341" y="2640434"/>
                  </a:lnTo>
                  <a:lnTo>
                    <a:pt x="9702100" y="2643675"/>
                  </a:lnTo>
                  <a:lnTo>
                    <a:pt x="9698499" y="2647276"/>
                  </a:lnTo>
                  <a:lnTo>
                    <a:pt x="9729465" y="2647276"/>
                  </a:lnTo>
                  <a:lnTo>
                    <a:pt x="9758990" y="2647276"/>
                  </a:lnTo>
                  <a:lnTo>
                    <a:pt x="9750349" y="2643675"/>
                  </a:lnTo>
                  <a:lnTo>
                    <a:pt x="9731265" y="2636833"/>
                  </a:lnTo>
                  <a:lnTo>
                    <a:pt x="9745308" y="2619548"/>
                  </a:lnTo>
                  <a:lnTo>
                    <a:pt x="9766191" y="2597221"/>
                  </a:lnTo>
                  <a:lnTo>
                    <a:pt x="9788515" y="2576335"/>
                  </a:lnTo>
                  <a:lnTo>
                    <a:pt x="9813000" y="2555450"/>
                  </a:lnTo>
                  <a:lnTo>
                    <a:pt x="9838925" y="2536364"/>
                  </a:lnTo>
                  <a:close/>
                  <a:moveTo>
                    <a:pt x="4981832" y="2497102"/>
                  </a:moveTo>
                  <a:lnTo>
                    <a:pt x="4973192" y="2498902"/>
                  </a:lnTo>
                  <a:lnTo>
                    <a:pt x="4928190" y="2535259"/>
                  </a:lnTo>
                  <a:lnTo>
                    <a:pt x="4955911" y="2516181"/>
                  </a:lnTo>
                  <a:close/>
                  <a:moveTo>
                    <a:pt x="1848662" y="2491571"/>
                  </a:moveTo>
                  <a:lnTo>
                    <a:pt x="1827785" y="2502012"/>
                  </a:lnTo>
                  <a:lnTo>
                    <a:pt x="1843263" y="2500212"/>
                  </a:lnTo>
                  <a:lnTo>
                    <a:pt x="1843263" y="2498412"/>
                  </a:lnTo>
                  <a:lnTo>
                    <a:pt x="1845063" y="2495171"/>
                  </a:lnTo>
                  <a:close/>
                  <a:moveTo>
                    <a:pt x="8791137" y="2486310"/>
                  </a:moveTo>
                  <a:lnTo>
                    <a:pt x="8780696" y="2493152"/>
                  </a:lnTo>
                  <a:lnTo>
                    <a:pt x="8723805" y="2531323"/>
                  </a:lnTo>
                  <a:lnTo>
                    <a:pt x="8671956" y="2569494"/>
                  </a:lnTo>
                  <a:lnTo>
                    <a:pt x="8661514" y="2578136"/>
                  </a:lnTo>
                  <a:lnTo>
                    <a:pt x="8711563" y="2546807"/>
                  </a:lnTo>
                  <a:lnTo>
                    <a:pt x="8763413" y="2519079"/>
                  </a:lnTo>
                  <a:lnTo>
                    <a:pt x="8767013" y="2515478"/>
                  </a:lnTo>
                  <a:lnTo>
                    <a:pt x="8770614" y="2512237"/>
                  </a:lnTo>
                  <a:lnTo>
                    <a:pt x="8779255" y="2506836"/>
                  </a:lnTo>
                  <a:lnTo>
                    <a:pt x="8780696" y="2505035"/>
                  </a:lnTo>
                  <a:lnTo>
                    <a:pt x="8786097" y="2499994"/>
                  </a:lnTo>
                  <a:lnTo>
                    <a:pt x="8787897" y="2494952"/>
                  </a:lnTo>
                  <a:close/>
                  <a:moveTo>
                    <a:pt x="4761864" y="2481623"/>
                  </a:moveTo>
                  <a:lnTo>
                    <a:pt x="4701381" y="2526620"/>
                  </a:lnTo>
                  <a:lnTo>
                    <a:pt x="4644139" y="2571617"/>
                  </a:lnTo>
                  <a:lnTo>
                    <a:pt x="4645939" y="2580256"/>
                  </a:lnTo>
                  <a:lnTo>
                    <a:pt x="4668260" y="2557938"/>
                  </a:lnTo>
                  <a:lnTo>
                    <a:pt x="4690941" y="2537059"/>
                  </a:lnTo>
                  <a:lnTo>
                    <a:pt x="4713262" y="2519780"/>
                  </a:lnTo>
                  <a:lnTo>
                    <a:pt x="4735943" y="2503941"/>
                  </a:lnTo>
                  <a:lnTo>
                    <a:pt x="4760424" y="2493862"/>
                  </a:lnTo>
                  <a:lnTo>
                    <a:pt x="4760424" y="2488462"/>
                  </a:lnTo>
                  <a:lnTo>
                    <a:pt x="4761864" y="2483423"/>
                  </a:lnTo>
                  <a:close/>
                  <a:moveTo>
                    <a:pt x="6981703" y="2472606"/>
                  </a:moveTo>
                  <a:lnTo>
                    <a:pt x="6957222" y="2481245"/>
                  </a:lnTo>
                  <a:lnTo>
                    <a:pt x="6948582" y="2486285"/>
                  </a:lnTo>
                  <a:lnTo>
                    <a:pt x="6941742" y="2493484"/>
                  </a:lnTo>
                  <a:close/>
                  <a:moveTo>
                    <a:pt x="5011354" y="2471184"/>
                  </a:moveTo>
                  <a:lnTo>
                    <a:pt x="4995513" y="2483423"/>
                  </a:lnTo>
                  <a:lnTo>
                    <a:pt x="4993713" y="2485223"/>
                  </a:lnTo>
                  <a:lnTo>
                    <a:pt x="4990473" y="2488462"/>
                  </a:lnTo>
                  <a:lnTo>
                    <a:pt x="4993713" y="2488462"/>
                  </a:lnTo>
                  <a:lnTo>
                    <a:pt x="4999113" y="2483423"/>
                  </a:lnTo>
                  <a:close/>
                  <a:moveTo>
                    <a:pt x="2630816" y="2463847"/>
                  </a:moveTo>
                  <a:lnTo>
                    <a:pt x="2630816" y="2472488"/>
                  </a:lnTo>
                  <a:lnTo>
                    <a:pt x="2630816" y="2496612"/>
                  </a:lnTo>
                  <a:lnTo>
                    <a:pt x="2627217" y="2519295"/>
                  </a:lnTo>
                  <a:lnTo>
                    <a:pt x="2654932" y="2512454"/>
                  </a:lnTo>
                  <a:lnTo>
                    <a:pt x="2679409" y="2503813"/>
                  </a:lnTo>
                  <a:lnTo>
                    <a:pt x="2703525" y="2493371"/>
                  </a:lnTo>
                  <a:lnTo>
                    <a:pt x="2725841" y="2482930"/>
                  </a:lnTo>
                  <a:lnTo>
                    <a:pt x="2701725" y="2486530"/>
                  </a:lnTo>
                  <a:lnTo>
                    <a:pt x="2691286" y="2486530"/>
                  </a:lnTo>
                  <a:lnTo>
                    <a:pt x="2682648" y="2484730"/>
                  </a:lnTo>
                  <a:lnTo>
                    <a:pt x="2681208" y="2484730"/>
                  </a:lnTo>
                  <a:lnTo>
                    <a:pt x="2667170" y="2482930"/>
                  </a:lnTo>
                  <a:lnTo>
                    <a:pt x="2654932" y="2479329"/>
                  </a:lnTo>
                  <a:lnTo>
                    <a:pt x="2643054" y="2472488"/>
                  </a:lnTo>
                  <a:close/>
                  <a:moveTo>
                    <a:pt x="1905533" y="2463847"/>
                  </a:moveTo>
                  <a:lnTo>
                    <a:pt x="1858740" y="2486530"/>
                  </a:lnTo>
                  <a:lnTo>
                    <a:pt x="1869179" y="2484730"/>
                  </a:lnTo>
                  <a:lnTo>
                    <a:pt x="1882856" y="2481129"/>
                  </a:lnTo>
                  <a:lnTo>
                    <a:pt x="1893295" y="2476089"/>
                  </a:lnTo>
                  <a:lnTo>
                    <a:pt x="1901933" y="2470688"/>
                  </a:lnTo>
                  <a:lnTo>
                    <a:pt x="1909132" y="2463847"/>
                  </a:lnTo>
                  <a:close/>
                  <a:moveTo>
                    <a:pt x="5681344" y="2462168"/>
                  </a:moveTo>
                  <a:lnTo>
                    <a:pt x="5662263" y="2472606"/>
                  </a:lnTo>
                  <a:lnTo>
                    <a:pt x="5633103" y="2488084"/>
                  </a:lnTo>
                  <a:lnTo>
                    <a:pt x="5605382" y="2498523"/>
                  </a:lnTo>
                  <a:lnTo>
                    <a:pt x="5577661" y="2503562"/>
                  </a:lnTo>
                  <a:lnTo>
                    <a:pt x="5551740" y="2505362"/>
                  </a:lnTo>
                  <a:lnTo>
                    <a:pt x="5520419" y="2505362"/>
                  </a:lnTo>
                  <a:lnTo>
                    <a:pt x="5499539" y="2519400"/>
                  </a:lnTo>
                  <a:lnTo>
                    <a:pt x="5473978" y="2531639"/>
                  </a:lnTo>
                  <a:lnTo>
                    <a:pt x="5473978" y="2587072"/>
                  </a:lnTo>
                  <a:lnTo>
                    <a:pt x="5501339" y="2573034"/>
                  </a:lnTo>
                  <a:lnTo>
                    <a:pt x="5529059" y="2557556"/>
                  </a:lnTo>
                  <a:lnTo>
                    <a:pt x="5556780" y="2540278"/>
                  </a:lnTo>
                  <a:lnTo>
                    <a:pt x="5584501" y="2521200"/>
                  </a:lnTo>
                  <a:lnTo>
                    <a:pt x="5584501" y="2519400"/>
                  </a:lnTo>
                  <a:lnTo>
                    <a:pt x="5636343" y="2488084"/>
                  </a:lnTo>
                  <a:lnTo>
                    <a:pt x="5659023" y="2476206"/>
                  </a:lnTo>
                  <a:lnTo>
                    <a:pt x="5681344" y="2465767"/>
                  </a:lnTo>
                  <a:close/>
                  <a:moveTo>
                    <a:pt x="3222921" y="2462047"/>
                  </a:moveTo>
                  <a:lnTo>
                    <a:pt x="3110259" y="2495171"/>
                  </a:lnTo>
                  <a:lnTo>
                    <a:pt x="3092982" y="2505253"/>
                  </a:lnTo>
                  <a:lnTo>
                    <a:pt x="3072105" y="2514254"/>
                  </a:lnTo>
                  <a:lnTo>
                    <a:pt x="3101621" y="2505253"/>
                  </a:lnTo>
                  <a:lnTo>
                    <a:pt x="3127536" y="2496612"/>
                  </a:lnTo>
                  <a:close/>
                  <a:moveTo>
                    <a:pt x="4800025" y="2455705"/>
                  </a:moveTo>
                  <a:lnTo>
                    <a:pt x="4786345" y="2464344"/>
                  </a:lnTo>
                  <a:lnTo>
                    <a:pt x="4791385" y="2462544"/>
                  </a:lnTo>
                  <a:lnTo>
                    <a:pt x="4798225" y="2460744"/>
                  </a:lnTo>
                  <a:close/>
                  <a:moveTo>
                    <a:pt x="1633776" y="2448365"/>
                  </a:moveTo>
                  <a:lnTo>
                    <a:pt x="1630177" y="2451965"/>
                  </a:lnTo>
                  <a:lnTo>
                    <a:pt x="1631977" y="2451965"/>
                  </a:lnTo>
                  <a:lnTo>
                    <a:pt x="1633776" y="2450165"/>
                  </a:lnTo>
                  <a:close/>
                  <a:moveTo>
                    <a:pt x="3056628" y="2443324"/>
                  </a:moveTo>
                  <a:lnTo>
                    <a:pt x="2988958" y="2465647"/>
                  </a:lnTo>
                  <a:lnTo>
                    <a:pt x="2921650" y="2487970"/>
                  </a:lnTo>
                  <a:lnTo>
                    <a:pt x="2956204" y="2477889"/>
                  </a:lnTo>
                  <a:lnTo>
                    <a:pt x="3006236" y="2462047"/>
                  </a:lnTo>
                  <a:close/>
                  <a:moveTo>
                    <a:pt x="493120" y="2441523"/>
                  </a:moveTo>
                  <a:lnTo>
                    <a:pt x="306310" y="2521095"/>
                  </a:lnTo>
                  <a:lnTo>
                    <a:pt x="283994" y="2533337"/>
                  </a:lnTo>
                  <a:lnTo>
                    <a:pt x="261318" y="2545219"/>
                  </a:lnTo>
                  <a:lnTo>
                    <a:pt x="240441" y="2559261"/>
                  </a:lnTo>
                  <a:lnTo>
                    <a:pt x="221364" y="2574743"/>
                  </a:lnTo>
                  <a:lnTo>
                    <a:pt x="247640" y="2564302"/>
                  </a:lnTo>
                  <a:lnTo>
                    <a:pt x="273555" y="2555660"/>
                  </a:lnTo>
                  <a:lnTo>
                    <a:pt x="299471" y="2548819"/>
                  </a:lnTo>
                  <a:lnTo>
                    <a:pt x="323588" y="2543779"/>
                  </a:lnTo>
                  <a:lnTo>
                    <a:pt x="328627" y="2536578"/>
                  </a:lnTo>
                  <a:lnTo>
                    <a:pt x="334026" y="2527936"/>
                  </a:lnTo>
                  <a:lnTo>
                    <a:pt x="340865" y="2522896"/>
                  </a:lnTo>
                  <a:lnTo>
                    <a:pt x="347704" y="2517495"/>
                  </a:lnTo>
                  <a:lnTo>
                    <a:pt x="354543" y="2512454"/>
                  </a:lnTo>
                  <a:lnTo>
                    <a:pt x="359942" y="2508854"/>
                  </a:lnTo>
                  <a:lnTo>
                    <a:pt x="363541" y="2500212"/>
                  </a:lnTo>
                  <a:lnTo>
                    <a:pt x="373619" y="2500212"/>
                  </a:lnTo>
                  <a:lnTo>
                    <a:pt x="385857" y="2498412"/>
                  </a:lnTo>
                  <a:lnTo>
                    <a:pt x="401695" y="2495171"/>
                  </a:lnTo>
                  <a:lnTo>
                    <a:pt x="415373" y="2487970"/>
                  </a:lnTo>
                  <a:lnTo>
                    <a:pt x="431210" y="2479329"/>
                  </a:lnTo>
                  <a:lnTo>
                    <a:pt x="453527" y="2465647"/>
                  </a:lnTo>
                  <a:close/>
                  <a:moveTo>
                    <a:pt x="7634042" y="2433011"/>
                  </a:moveTo>
                  <a:lnTo>
                    <a:pt x="7577161" y="2457128"/>
                  </a:lnTo>
                  <a:lnTo>
                    <a:pt x="7523519" y="2479445"/>
                  </a:lnTo>
                  <a:lnTo>
                    <a:pt x="7474918" y="2503562"/>
                  </a:lnTo>
                  <a:lnTo>
                    <a:pt x="7429916" y="2529839"/>
                  </a:lnTo>
                  <a:lnTo>
                    <a:pt x="7370874" y="2566194"/>
                  </a:lnTo>
                  <a:lnTo>
                    <a:pt x="7417676" y="2545317"/>
                  </a:lnTo>
                  <a:lnTo>
                    <a:pt x="7479958" y="2515801"/>
                  </a:lnTo>
                  <a:lnTo>
                    <a:pt x="7540800" y="2486285"/>
                  </a:lnTo>
                  <a:lnTo>
                    <a:pt x="7547640" y="2479445"/>
                  </a:lnTo>
                  <a:lnTo>
                    <a:pt x="7554480" y="2470807"/>
                  </a:lnTo>
                  <a:lnTo>
                    <a:pt x="7564920" y="2465767"/>
                  </a:lnTo>
                  <a:lnTo>
                    <a:pt x="7575361" y="2460368"/>
                  </a:lnTo>
                  <a:lnTo>
                    <a:pt x="7609922" y="2450289"/>
                  </a:lnTo>
                  <a:lnTo>
                    <a:pt x="7621802" y="2444890"/>
                  </a:lnTo>
                  <a:lnTo>
                    <a:pt x="7630442" y="2438051"/>
                  </a:lnTo>
                  <a:close/>
                  <a:moveTo>
                    <a:pt x="3518793" y="2432882"/>
                  </a:moveTo>
                  <a:lnTo>
                    <a:pt x="3511955" y="2434682"/>
                  </a:lnTo>
                  <a:lnTo>
                    <a:pt x="3515194" y="2434682"/>
                  </a:lnTo>
                  <a:close/>
                  <a:moveTo>
                    <a:pt x="1978241" y="2432882"/>
                  </a:moveTo>
                  <a:lnTo>
                    <a:pt x="1971402" y="2436483"/>
                  </a:lnTo>
                  <a:lnTo>
                    <a:pt x="1976441" y="2434682"/>
                  </a:lnTo>
                  <a:close/>
                  <a:moveTo>
                    <a:pt x="1684168" y="2410199"/>
                  </a:moveTo>
                  <a:lnTo>
                    <a:pt x="1668331" y="2420640"/>
                  </a:lnTo>
                  <a:lnTo>
                    <a:pt x="1677329" y="2417400"/>
                  </a:lnTo>
                  <a:lnTo>
                    <a:pt x="1684168" y="2411999"/>
                  </a:lnTo>
                  <a:lnTo>
                    <a:pt x="1685968" y="2410199"/>
                  </a:lnTo>
                  <a:close/>
                  <a:moveTo>
                    <a:pt x="5480818" y="2408534"/>
                  </a:moveTo>
                  <a:lnTo>
                    <a:pt x="5482258" y="2417173"/>
                  </a:lnTo>
                  <a:lnTo>
                    <a:pt x="5482258" y="2426172"/>
                  </a:lnTo>
                  <a:lnTo>
                    <a:pt x="5504939" y="2412134"/>
                  </a:lnTo>
                  <a:lnTo>
                    <a:pt x="5506739" y="2412134"/>
                  </a:lnTo>
                  <a:lnTo>
                    <a:pt x="5490898" y="2410334"/>
                  </a:lnTo>
                  <a:lnTo>
                    <a:pt x="5485858" y="2408534"/>
                  </a:lnTo>
                  <a:close/>
                  <a:moveTo>
                    <a:pt x="586705" y="2401558"/>
                  </a:moveTo>
                  <a:lnTo>
                    <a:pt x="574827" y="2406958"/>
                  </a:lnTo>
                  <a:lnTo>
                    <a:pt x="513997" y="2432882"/>
                  </a:lnTo>
                  <a:lnTo>
                    <a:pt x="519036" y="2441523"/>
                  </a:lnTo>
                  <a:lnTo>
                    <a:pt x="522635" y="2445124"/>
                  </a:lnTo>
                  <a:lnTo>
                    <a:pt x="531274" y="2437923"/>
                  </a:lnTo>
                  <a:lnTo>
                    <a:pt x="543512" y="2432882"/>
                  </a:lnTo>
                  <a:lnTo>
                    <a:pt x="550351" y="2427841"/>
                  </a:lnTo>
                  <a:lnTo>
                    <a:pt x="558990" y="2422441"/>
                  </a:lnTo>
                  <a:lnTo>
                    <a:pt x="571228" y="2417400"/>
                  </a:lnTo>
                  <a:lnTo>
                    <a:pt x="581666" y="2413799"/>
                  </a:lnTo>
                  <a:lnTo>
                    <a:pt x="584905" y="2405158"/>
                  </a:lnTo>
                  <a:close/>
                  <a:moveTo>
                    <a:pt x="4348207" y="2400268"/>
                  </a:moveTo>
                  <a:lnTo>
                    <a:pt x="4346407" y="2402068"/>
                  </a:lnTo>
                  <a:lnTo>
                    <a:pt x="4316886" y="2422947"/>
                  </a:lnTo>
                  <a:lnTo>
                    <a:pt x="4290965" y="2442025"/>
                  </a:lnTo>
                  <a:lnTo>
                    <a:pt x="4263244" y="2460744"/>
                  </a:lnTo>
                  <a:lnTo>
                    <a:pt x="4237323" y="2479823"/>
                  </a:lnTo>
                  <a:lnTo>
                    <a:pt x="4199522" y="2507541"/>
                  </a:lnTo>
                  <a:lnTo>
                    <a:pt x="4164600" y="2532020"/>
                  </a:lnTo>
                  <a:lnTo>
                    <a:pt x="4147320" y="2545699"/>
                  </a:lnTo>
                  <a:lnTo>
                    <a:pt x="4147320" y="2573417"/>
                  </a:lnTo>
                  <a:lnTo>
                    <a:pt x="4168200" y="2556138"/>
                  </a:lnTo>
                  <a:lnTo>
                    <a:pt x="4190521" y="2538859"/>
                  </a:lnTo>
                  <a:lnTo>
                    <a:pt x="4216802" y="2519780"/>
                  </a:lnTo>
                  <a:lnTo>
                    <a:pt x="4245963" y="2500702"/>
                  </a:lnTo>
                  <a:lnTo>
                    <a:pt x="4247763" y="2500702"/>
                  </a:lnTo>
                  <a:lnTo>
                    <a:pt x="4263244" y="2492062"/>
                  </a:lnTo>
                  <a:lnTo>
                    <a:pt x="4278725" y="2481623"/>
                  </a:lnTo>
                  <a:lnTo>
                    <a:pt x="4292765" y="2469384"/>
                  </a:lnTo>
                  <a:lnTo>
                    <a:pt x="4305006" y="2457504"/>
                  </a:lnTo>
                  <a:lnTo>
                    <a:pt x="4316886" y="2445265"/>
                  </a:lnTo>
                  <a:lnTo>
                    <a:pt x="4329127" y="2431586"/>
                  </a:lnTo>
                  <a:lnTo>
                    <a:pt x="4339567" y="2416107"/>
                  </a:lnTo>
                  <a:close/>
                  <a:moveTo>
                    <a:pt x="3200245" y="2396517"/>
                  </a:moveTo>
                  <a:lnTo>
                    <a:pt x="3175768" y="2403358"/>
                  </a:lnTo>
                  <a:lnTo>
                    <a:pt x="3106660" y="2427841"/>
                  </a:lnTo>
                  <a:lnTo>
                    <a:pt x="3080744" y="2434682"/>
                  </a:lnTo>
                  <a:lnTo>
                    <a:pt x="3101621" y="2434682"/>
                  </a:lnTo>
                  <a:lnTo>
                    <a:pt x="3118898" y="2431082"/>
                  </a:lnTo>
                  <a:lnTo>
                    <a:pt x="3134375" y="2427841"/>
                  </a:lnTo>
                  <a:lnTo>
                    <a:pt x="3148053" y="2420640"/>
                  </a:lnTo>
                  <a:lnTo>
                    <a:pt x="3172529" y="2408399"/>
                  </a:lnTo>
                  <a:close/>
                  <a:moveTo>
                    <a:pt x="8306491" y="2394483"/>
                  </a:moveTo>
                  <a:lnTo>
                    <a:pt x="8244200" y="2434455"/>
                  </a:lnTo>
                  <a:lnTo>
                    <a:pt x="8237359" y="2439496"/>
                  </a:lnTo>
                  <a:lnTo>
                    <a:pt x="8218276" y="2453540"/>
                  </a:lnTo>
                  <a:lnTo>
                    <a:pt x="8200632" y="2469025"/>
                  </a:lnTo>
                  <a:lnTo>
                    <a:pt x="8185150" y="2484509"/>
                  </a:lnTo>
                  <a:lnTo>
                    <a:pt x="8171467" y="2499994"/>
                  </a:lnTo>
                  <a:lnTo>
                    <a:pt x="8185150" y="2491351"/>
                  </a:lnTo>
                  <a:lnTo>
                    <a:pt x="8207834" y="2474066"/>
                  </a:lnTo>
                  <a:lnTo>
                    <a:pt x="8225117" y="2458582"/>
                  </a:lnTo>
                  <a:lnTo>
                    <a:pt x="8230158" y="2454981"/>
                  </a:lnTo>
                  <a:lnTo>
                    <a:pt x="8252842" y="2437696"/>
                  </a:lnTo>
                  <a:lnTo>
                    <a:pt x="8278766" y="2422211"/>
                  </a:lnTo>
                  <a:lnTo>
                    <a:pt x="8294249" y="2408167"/>
                  </a:lnTo>
                  <a:close/>
                  <a:moveTo>
                    <a:pt x="6187159" y="2389457"/>
                  </a:moveTo>
                  <a:lnTo>
                    <a:pt x="6093196" y="2438051"/>
                  </a:lnTo>
                  <a:lnTo>
                    <a:pt x="6001754" y="2484845"/>
                  </a:lnTo>
                  <a:lnTo>
                    <a:pt x="5937672" y="2519400"/>
                  </a:lnTo>
                  <a:lnTo>
                    <a:pt x="5795827" y="2598950"/>
                  </a:lnTo>
                  <a:lnTo>
                    <a:pt x="5779987" y="2609389"/>
                  </a:lnTo>
                  <a:lnTo>
                    <a:pt x="5807708" y="2604350"/>
                  </a:lnTo>
                  <a:lnTo>
                    <a:pt x="5837229" y="2602550"/>
                  </a:lnTo>
                  <a:lnTo>
                    <a:pt x="5837229" y="2593911"/>
                  </a:lnTo>
                  <a:lnTo>
                    <a:pt x="5840829" y="2587072"/>
                  </a:lnTo>
                  <a:lnTo>
                    <a:pt x="5844069" y="2579873"/>
                  </a:lnTo>
                  <a:lnTo>
                    <a:pt x="5851269" y="2576633"/>
                  </a:lnTo>
                  <a:lnTo>
                    <a:pt x="5859909" y="2571234"/>
                  </a:lnTo>
                  <a:lnTo>
                    <a:pt x="5884030" y="2562595"/>
                  </a:lnTo>
                  <a:lnTo>
                    <a:pt x="5908151" y="2550716"/>
                  </a:lnTo>
                  <a:lnTo>
                    <a:pt x="5932272" y="2536678"/>
                  </a:lnTo>
                  <a:lnTo>
                    <a:pt x="5954952" y="2521200"/>
                  </a:lnTo>
                  <a:lnTo>
                    <a:pt x="6001754" y="2489884"/>
                  </a:lnTo>
                  <a:lnTo>
                    <a:pt x="6024434" y="2477646"/>
                  </a:lnTo>
                  <a:lnTo>
                    <a:pt x="6044955" y="2465767"/>
                  </a:lnTo>
                  <a:lnTo>
                    <a:pt x="6096796" y="2438051"/>
                  </a:lnTo>
                  <a:lnTo>
                    <a:pt x="6152238" y="2408534"/>
                  </a:lnTo>
                  <a:lnTo>
                    <a:pt x="6169879" y="2399895"/>
                  </a:lnTo>
                  <a:close/>
                  <a:moveTo>
                    <a:pt x="3236599" y="2384275"/>
                  </a:moveTo>
                  <a:lnTo>
                    <a:pt x="3232999" y="2386075"/>
                  </a:lnTo>
                  <a:lnTo>
                    <a:pt x="3234799" y="2386075"/>
                  </a:lnTo>
                  <a:close/>
                  <a:moveTo>
                    <a:pt x="1737800" y="2384275"/>
                  </a:moveTo>
                  <a:lnTo>
                    <a:pt x="1727362" y="2391116"/>
                  </a:lnTo>
                  <a:lnTo>
                    <a:pt x="1708284" y="2399757"/>
                  </a:lnTo>
                  <a:lnTo>
                    <a:pt x="1716923" y="2398317"/>
                  </a:lnTo>
                  <a:lnTo>
                    <a:pt x="1729161" y="2398317"/>
                  </a:lnTo>
                  <a:lnTo>
                    <a:pt x="1730601" y="2394717"/>
                  </a:lnTo>
                  <a:lnTo>
                    <a:pt x="1734200" y="2389316"/>
                  </a:lnTo>
                  <a:close/>
                  <a:moveTo>
                    <a:pt x="4275485" y="2379389"/>
                  </a:moveTo>
                  <a:lnTo>
                    <a:pt x="4252804" y="2389829"/>
                  </a:lnTo>
                  <a:lnTo>
                    <a:pt x="4239123" y="2398468"/>
                  </a:lnTo>
                  <a:lnTo>
                    <a:pt x="4216802" y="2412507"/>
                  </a:lnTo>
                  <a:lnTo>
                    <a:pt x="4195921" y="2426546"/>
                  </a:lnTo>
                  <a:lnTo>
                    <a:pt x="4181881" y="2438426"/>
                  </a:lnTo>
                  <a:lnTo>
                    <a:pt x="4166400" y="2450665"/>
                  </a:lnTo>
                  <a:lnTo>
                    <a:pt x="4155960" y="2457504"/>
                  </a:lnTo>
                  <a:lnTo>
                    <a:pt x="4152361" y="2460744"/>
                  </a:lnTo>
                  <a:lnTo>
                    <a:pt x="4178641" y="2445265"/>
                  </a:lnTo>
                  <a:lnTo>
                    <a:pt x="4202762" y="2426546"/>
                  </a:lnTo>
                  <a:lnTo>
                    <a:pt x="4218242" y="2412507"/>
                  </a:lnTo>
                  <a:lnTo>
                    <a:pt x="4235523" y="2403868"/>
                  </a:lnTo>
                  <a:lnTo>
                    <a:pt x="4251364" y="2398468"/>
                  </a:lnTo>
                  <a:lnTo>
                    <a:pt x="4268644" y="2397028"/>
                  </a:lnTo>
                  <a:lnTo>
                    <a:pt x="4271884" y="2388029"/>
                  </a:lnTo>
                  <a:close/>
                  <a:moveTo>
                    <a:pt x="4386369" y="2376150"/>
                  </a:moveTo>
                  <a:lnTo>
                    <a:pt x="4374128" y="2381189"/>
                  </a:lnTo>
                  <a:lnTo>
                    <a:pt x="4358648" y="2391629"/>
                  </a:lnTo>
                  <a:lnTo>
                    <a:pt x="4362248" y="2391629"/>
                  </a:lnTo>
                  <a:lnTo>
                    <a:pt x="4375928" y="2389829"/>
                  </a:lnTo>
                  <a:lnTo>
                    <a:pt x="4379529" y="2388029"/>
                  </a:lnTo>
                  <a:lnTo>
                    <a:pt x="4382769" y="2386589"/>
                  </a:lnTo>
                  <a:lnTo>
                    <a:pt x="4387809" y="2376150"/>
                  </a:lnTo>
                  <a:close/>
                  <a:moveTo>
                    <a:pt x="7163508" y="2368579"/>
                  </a:moveTo>
                  <a:lnTo>
                    <a:pt x="7121747" y="2393056"/>
                  </a:lnTo>
                  <a:lnTo>
                    <a:pt x="7163508" y="2370379"/>
                  </a:lnTo>
                  <a:close/>
                  <a:moveTo>
                    <a:pt x="5152839" y="2357071"/>
                  </a:moveTo>
                  <a:lnTo>
                    <a:pt x="5128358" y="2377590"/>
                  </a:lnTo>
                  <a:lnTo>
                    <a:pt x="5138799" y="2370750"/>
                  </a:lnTo>
                  <a:lnTo>
                    <a:pt x="5145999" y="2363910"/>
                  </a:lnTo>
                  <a:close/>
                  <a:moveTo>
                    <a:pt x="1803309" y="2354751"/>
                  </a:moveTo>
                  <a:lnTo>
                    <a:pt x="1789631" y="2359791"/>
                  </a:lnTo>
                  <a:lnTo>
                    <a:pt x="1798270" y="2358351"/>
                  </a:lnTo>
                  <a:lnTo>
                    <a:pt x="1805109" y="2356551"/>
                  </a:lnTo>
                  <a:close/>
                  <a:moveTo>
                    <a:pt x="7499038" y="2348062"/>
                  </a:moveTo>
                  <a:lnTo>
                    <a:pt x="7479958" y="2356701"/>
                  </a:lnTo>
                  <a:lnTo>
                    <a:pt x="7460877" y="2365340"/>
                  </a:lnTo>
                  <a:lnTo>
                    <a:pt x="7433516" y="2384417"/>
                  </a:lnTo>
                  <a:lnTo>
                    <a:pt x="7486798" y="2359940"/>
                  </a:lnTo>
                  <a:close/>
                  <a:moveTo>
                    <a:pt x="157654" y="2339268"/>
                  </a:moveTo>
                  <a:lnTo>
                    <a:pt x="157654" y="2341069"/>
                  </a:lnTo>
                  <a:lnTo>
                    <a:pt x="162693" y="2339268"/>
                  </a:lnTo>
                  <a:close/>
                  <a:moveTo>
                    <a:pt x="6273562" y="2334024"/>
                  </a:moveTo>
                  <a:lnTo>
                    <a:pt x="6273562" y="2335824"/>
                  </a:lnTo>
                  <a:lnTo>
                    <a:pt x="6276802" y="2337623"/>
                  </a:lnTo>
                  <a:close/>
                  <a:moveTo>
                    <a:pt x="2665371" y="2318385"/>
                  </a:moveTo>
                  <a:lnTo>
                    <a:pt x="2653492" y="2321986"/>
                  </a:lnTo>
                  <a:lnTo>
                    <a:pt x="2643054" y="2325586"/>
                  </a:lnTo>
                  <a:lnTo>
                    <a:pt x="2630816" y="2332427"/>
                  </a:lnTo>
                  <a:lnTo>
                    <a:pt x="2630816" y="2346109"/>
                  </a:lnTo>
                  <a:lnTo>
                    <a:pt x="2635855" y="2344309"/>
                  </a:lnTo>
                  <a:lnTo>
                    <a:pt x="2637655" y="2342869"/>
                  </a:lnTo>
                  <a:lnTo>
                    <a:pt x="2643054" y="2335668"/>
                  </a:lnTo>
                  <a:lnTo>
                    <a:pt x="2648093" y="2332427"/>
                  </a:lnTo>
                  <a:lnTo>
                    <a:pt x="2654932" y="2328827"/>
                  </a:lnTo>
                  <a:lnTo>
                    <a:pt x="2662131" y="2327026"/>
                  </a:lnTo>
                  <a:lnTo>
                    <a:pt x="2668970" y="2327026"/>
                  </a:lnTo>
                  <a:lnTo>
                    <a:pt x="2672569" y="2321986"/>
                  </a:lnTo>
                  <a:lnTo>
                    <a:pt x="2677609" y="2318385"/>
                  </a:lnTo>
                  <a:close/>
                  <a:moveTo>
                    <a:pt x="8728846" y="2318142"/>
                  </a:moveTo>
                  <a:lnTo>
                    <a:pt x="8720205" y="2319942"/>
                  </a:lnTo>
                  <a:lnTo>
                    <a:pt x="8711563" y="2321743"/>
                  </a:lnTo>
                  <a:lnTo>
                    <a:pt x="8702922" y="2325344"/>
                  </a:lnTo>
                  <a:lnTo>
                    <a:pt x="8687439" y="2337227"/>
                  </a:lnTo>
                  <a:lnTo>
                    <a:pt x="8671956" y="2349470"/>
                  </a:lnTo>
                  <a:lnTo>
                    <a:pt x="8654673" y="2363154"/>
                  </a:lnTo>
                  <a:lnTo>
                    <a:pt x="8612906" y="2394483"/>
                  </a:lnTo>
                  <a:lnTo>
                    <a:pt x="8569698" y="2429053"/>
                  </a:lnTo>
                  <a:lnTo>
                    <a:pt x="8526490" y="2463623"/>
                  </a:lnTo>
                  <a:lnTo>
                    <a:pt x="8482923" y="2499994"/>
                  </a:lnTo>
                  <a:lnTo>
                    <a:pt x="8451957" y="2524481"/>
                  </a:lnTo>
                  <a:lnTo>
                    <a:pt x="8479682" y="2510437"/>
                  </a:lnTo>
                  <a:lnTo>
                    <a:pt x="8509207" y="2494952"/>
                  </a:lnTo>
                  <a:lnTo>
                    <a:pt x="8526490" y="2474066"/>
                  </a:lnTo>
                  <a:lnTo>
                    <a:pt x="8545574" y="2456781"/>
                  </a:lnTo>
                  <a:lnTo>
                    <a:pt x="8564657" y="2441297"/>
                  </a:lnTo>
                  <a:lnTo>
                    <a:pt x="8585181" y="2429053"/>
                  </a:lnTo>
                  <a:lnTo>
                    <a:pt x="8606065" y="2418610"/>
                  </a:lnTo>
                  <a:lnTo>
                    <a:pt x="8626588" y="2408167"/>
                  </a:lnTo>
                  <a:lnTo>
                    <a:pt x="8663315" y="2382240"/>
                  </a:lnTo>
                  <a:lnTo>
                    <a:pt x="8671956" y="2369996"/>
                  </a:lnTo>
                  <a:lnTo>
                    <a:pt x="8684198" y="2358113"/>
                  </a:lnTo>
                  <a:lnTo>
                    <a:pt x="8697881" y="2347670"/>
                  </a:lnTo>
                  <a:lnTo>
                    <a:pt x="8709763" y="2337227"/>
                  </a:lnTo>
                  <a:lnTo>
                    <a:pt x="8727046" y="2328585"/>
                  </a:lnTo>
                  <a:lnTo>
                    <a:pt x="8739288" y="2319942"/>
                  </a:lnTo>
                  <a:close/>
                  <a:moveTo>
                    <a:pt x="3186207" y="2313344"/>
                  </a:moveTo>
                  <a:lnTo>
                    <a:pt x="3077504" y="2346109"/>
                  </a:lnTo>
                  <a:lnTo>
                    <a:pt x="3002996" y="2366992"/>
                  </a:lnTo>
                  <a:lnTo>
                    <a:pt x="2930288" y="2386075"/>
                  </a:lnTo>
                  <a:lnTo>
                    <a:pt x="2928488" y="2398317"/>
                  </a:lnTo>
                  <a:lnTo>
                    <a:pt x="2924889" y="2408399"/>
                  </a:lnTo>
                  <a:lnTo>
                    <a:pt x="2938927" y="2403358"/>
                  </a:lnTo>
                  <a:lnTo>
                    <a:pt x="2956204" y="2399757"/>
                  </a:lnTo>
                  <a:lnTo>
                    <a:pt x="2968442" y="2399757"/>
                  </a:lnTo>
                  <a:lnTo>
                    <a:pt x="2987159" y="2391116"/>
                  </a:lnTo>
                  <a:lnTo>
                    <a:pt x="3008035" y="2386075"/>
                  </a:lnTo>
                  <a:lnTo>
                    <a:pt x="3025313" y="2378874"/>
                  </a:lnTo>
                  <a:lnTo>
                    <a:pt x="3032152" y="2375634"/>
                  </a:lnTo>
                  <a:lnTo>
                    <a:pt x="3037551" y="2370233"/>
                  </a:lnTo>
                  <a:lnTo>
                    <a:pt x="3051229" y="2358351"/>
                  </a:lnTo>
                  <a:lnTo>
                    <a:pt x="3061667" y="2372033"/>
                  </a:lnTo>
                  <a:lnTo>
                    <a:pt x="3061667" y="2373833"/>
                  </a:lnTo>
                  <a:lnTo>
                    <a:pt x="3067066" y="2368793"/>
                  </a:lnTo>
                  <a:lnTo>
                    <a:pt x="3072105" y="2365192"/>
                  </a:lnTo>
                  <a:lnTo>
                    <a:pt x="3078944" y="2363392"/>
                  </a:lnTo>
                  <a:lnTo>
                    <a:pt x="3086143" y="2363392"/>
                  </a:lnTo>
                  <a:lnTo>
                    <a:pt x="3086143" y="2358351"/>
                  </a:lnTo>
                  <a:lnTo>
                    <a:pt x="3089383" y="2354751"/>
                  </a:lnTo>
                  <a:lnTo>
                    <a:pt x="3094782" y="2347910"/>
                  </a:lnTo>
                  <a:lnTo>
                    <a:pt x="3099821" y="2342869"/>
                  </a:lnTo>
                  <a:lnTo>
                    <a:pt x="3106660" y="2342869"/>
                  </a:lnTo>
                  <a:lnTo>
                    <a:pt x="3134375" y="2341069"/>
                  </a:lnTo>
                  <a:lnTo>
                    <a:pt x="3144814" y="2339268"/>
                  </a:lnTo>
                  <a:lnTo>
                    <a:pt x="3156691" y="2335668"/>
                  </a:lnTo>
                  <a:lnTo>
                    <a:pt x="3165690" y="2332427"/>
                  </a:lnTo>
                  <a:lnTo>
                    <a:pt x="3174329" y="2327026"/>
                  </a:lnTo>
                  <a:lnTo>
                    <a:pt x="3179368" y="2321986"/>
                  </a:lnTo>
                  <a:lnTo>
                    <a:pt x="3184767" y="2315145"/>
                  </a:lnTo>
                  <a:close/>
                  <a:moveTo>
                    <a:pt x="4197721" y="2312074"/>
                  </a:moveTo>
                  <a:lnTo>
                    <a:pt x="4199522" y="2325753"/>
                  </a:lnTo>
                  <a:lnTo>
                    <a:pt x="4161360" y="2331153"/>
                  </a:lnTo>
                  <a:lnTo>
                    <a:pt x="4124639" y="2332953"/>
                  </a:lnTo>
                  <a:lnTo>
                    <a:pt x="4128240" y="2348431"/>
                  </a:lnTo>
                  <a:lnTo>
                    <a:pt x="4131839" y="2360311"/>
                  </a:lnTo>
                  <a:lnTo>
                    <a:pt x="4135080" y="2372550"/>
                  </a:lnTo>
                  <a:lnTo>
                    <a:pt x="4138680" y="2389829"/>
                  </a:lnTo>
                  <a:lnTo>
                    <a:pt x="4168200" y="2370750"/>
                  </a:lnTo>
                  <a:lnTo>
                    <a:pt x="4199522" y="2348431"/>
                  </a:lnTo>
                  <a:lnTo>
                    <a:pt x="4237323" y="2322513"/>
                  </a:lnTo>
                  <a:lnTo>
                    <a:pt x="4200962" y="2325753"/>
                  </a:lnTo>
                  <a:close/>
                  <a:moveTo>
                    <a:pt x="3440686" y="2311544"/>
                  </a:moveTo>
                  <a:lnTo>
                    <a:pt x="3406132" y="2321986"/>
                  </a:lnTo>
                  <a:lnTo>
                    <a:pt x="3371577" y="2334228"/>
                  </a:lnTo>
                  <a:lnTo>
                    <a:pt x="3337023" y="2347910"/>
                  </a:lnTo>
                  <a:lnTo>
                    <a:pt x="3357899" y="2344309"/>
                  </a:lnTo>
                  <a:lnTo>
                    <a:pt x="3380215" y="2342869"/>
                  </a:lnTo>
                  <a:lnTo>
                    <a:pt x="3394253" y="2334228"/>
                  </a:lnTo>
                  <a:lnTo>
                    <a:pt x="3407931" y="2325586"/>
                  </a:lnTo>
                  <a:lnTo>
                    <a:pt x="3423409" y="2318385"/>
                  </a:lnTo>
                  <a:close/>
                  <a:moveTo>
                    <a:pt x="3503316" y="2297862"/>
                  </a:moveTo>
                  <a:lnTo>
                    <a:pt x="3472889" y="2304600"/>
                  </a:lnTo>
                  <a:lnTo>
                    <a:pt x="3472001" y="2304703"/>
                  </a:lnTo>
                  <a:lnTo>
                    <a:pt x="3456163" y="2308304"/>
                  </a:lnTo>
                  <a:lnTo>
                    <a:pt x="3472889" y="2304600"/>
                  </a:lnTo>
                  <a:lnTo>
                    <a:pt x="3487478" y="2302903"/>
                  </a:lnTo>
                  <a:close/>
                  <a:moveTo>
                    <a:pt x="7315793" y="2287590"/>
                  </a:moveTo>
                  <a:lnTo>
                    <a:pt x="7298512" y="2296228"/>
                  </a:lnTo>
                  <a:lnTo>
                    <a:pt x="7301752" y="2296228"/>
                  </a:lnTo>
                  <a:lnTo>
                    <a:pt x="7308593" y="2292629"/>
                  </a:lnTo>
                  <a:close/>
                  <a:moveTo>
                    <a:pt x="8593822" y="2285372"/>
                  </a:moveTo>
                  <a:lnTo>
                    <a:pt x="8550615" y="2318142"/>
                  </a:lnTo>
                  <a:lnTo>
                    <a:pt x="8463839" y="2385841"/>
                  </a:lnTo>
                  <a:lnTo>
                    <a:pt x="8386065" y="2446338"/>
                  </a:lnTo>
                  <a:lnTo>
                    <a:pt x="8313332" y="2499994"/>
                  </a:lnTo>
                  <a:lnTo>
                    <a:pt x="8304691" y="2508636"/>
                  </a:lnTo>
                  <a:lnTo>
                    <a:pt x="8291009" y="2517279"/>
                  </a:lnTo>
                  <a:lnTo>
                    <a:pt x="8273725" y="2527722"/>
                  </a:lnTo>
                  <a:lnTo>
                    <a:pt x="8252842" y="2536364"/>
                  </a:lnTo>
                  <a:lnTo>
                    <a:pt x="8237359" y="2546807"/>
                  </a:lnTo>
                  <a:lnTo>
                    <a:pt x="8228717" y="2555450"/>
                  </a:lnTo>
                  <a:lnTo>
                    <a:pt x="8225117" y="2559051"/>
                  </a:lnTo>
                  <a:lnTo>
                    <a:pt x="8225117" y="2560851"/>
                  </a:lnTo>
                  <a:lnTo>
                    <a:pt x="8225117" y="2562652"/>
                  </a:lnTo>
                  <a:lnTo>
                    <a:pt x="8228717" y="2564092"/>
                  </a:lnTo>
                  <a:lnTo>
                    <a:pt x="8233758" y="2567693"/>
                  </a:lnTo>
                  <a:lnTo>
                    <a:pt x="8242400" y="2569494"/>
                  </a:lnTo>
                  <a:lnTo>
                    <a:pt x="8258243" y="2572734"/>
                  </a:lnTo>
                  <a:lnTo>
                    <a:pt x="8270125" y="2579937"/>
                  </a:lnTo>
                  <a:lnTo>
                    <a:pt x="8315133" y="2534564"/>
                  </a:lnTo>
                  <a:lnTo>
                    <a:pt x="8358340" y="2493152"/>
                  </a:lnTo>
                  <a:lnTo>
                    <a:pt x="8401908" y="2456781"/>
                  </a:lnTo>
                  <a:lnTo>
                    <a:pt x="8441515" y="2424012"/>
                  </a:lnTo>
                  <a:lnTo>
                    <a:pt x="8599223" y="2285372"/>
                  </a:lnTo>
                  <a:close/>
                  <a:moveTo>
                    <a:pt x="1964563" y="2278779"/>
                  </a:moveTo>
                  <a:lnTo>
                    <a:pt x="1895095" y="2309744"/>
                  </a:lnTo>
                  <a:lnTo>
                    <a:pt x="1827785" y="2342869"/>
                  </a:lnTo>
                  <a:lnTo>
                    <a:pt x="1862340" y="2328827"/>
                  </a:lnTo>
                  <a:lnTo>
                    <a:pt x="1895095" y="2313344"/>
                  </a:lnTo>
                  <a:lnTo>
                    <a:pt x="1929649" y="2297862"/>
                  </a:lnTo>
                  <a:close/>
                  <a:moveTo>
                    <a:pt x="6006794" y="2277151"/>
                  </a:moveTo>
                  <a:lnTo>
                    <a:pt x="5956752" y="2308107"/>
                  </a:lnTo>
                  <a:lnTo>
                    <a:pt x="5904911" y="2339423"/>
                  </a:lnTo>
                  <a:lnTo>
                    <a:pt x="5923631" y="2330784"/>
                  </a:lnTo>
                  <a:lnTo>
                    <a:pt x="5948112" y="2320345"/>
                  </a:lnTo>
                  <a:lnTo>
                    <a:pt x="5968633" y="2306667"/>
                  </a:lnTo>
                  <a:lnTo>
                    <a:pt x="5989513" y="2292629"/>
                  </a:lnTo>
                  <a:close/>
                  <a:moveTo>
                    <a:pt x="8933363" y="2276730"/>
                  </a:moveTo>
                  <a:lnTo>
                    <a:pt x="8851988" y="2332186"/>
                  </a:lnTo>
                  <a:lnTo>
                    <a:pt x="8815622" y="2358113"/>
                  </a:lnTo>
                  <a:lnTo>
                    <a:pt x="8780696" y="2385841"/>
                  </a:lnTo>
                  <a:lnTo>
                    <a:pt x="8670156" y="2469025"/>
                  </a:lnTo>
                  <a:lnTo>
                    <a:pt x="8611105" y="2510437"/>
                  </a:lnTo>
                  <a:lnTo>
                    <a:pt x="8554215" y="2550408"/>
                  </a:lnTo>
                  <a:lnTo>
                    <a:pt x="8512448" y="2578136"/>
                  </a:lnTo>
                  <a:lnTo>
                    <a:pt x="8472481" y="2600462"/>
                  </a:lnTo>
                  <a:lnTo>
                    <a:pt x="8458798" y="2612706"/>
                  </a:lnTo>
                  <a:lnTo>
                    <a:pt x="8446556" y="2622789"/>
                  </a:lnTo>
                  <a:lnTo>
                    <a:pt x="8436474" y="2635032"/>
                  </a:lnTo>
                  <a:lnTo>
                    <a:pt x="8429633" y="2645475"/>
                  </a:lnTo>
                  <a:lnTo>
                    <a:pt x="8436474" y="2649076"/>
                  </a:lnTo>
                  <a:lnTo>
                    <a:pt x="8441515" y="2654118"/>
                  </a:lnTo>
                  <a:lnTo>
                    <a:pt x="8446556" y="2655918"/>
                  </a:lnTo>
                  <a:lnTo>
                    <a:pt x="8462399" y="2638633"/>
                  </a:lnTo>
                  <a:lnTo>
                    <a:pt x="8477882" y="2621348"/>
                  </a:lnTo>
                  <a:lnTo>
                    <a:pt x="8493364" y="2607304"/>
                  </a:lnTo>
                  <a:lnTo>
                    <a:pt x="8510647" y="2593620"/>
                  </a:lnTo>
                  <a:lnTo>
                    <a:pt x="8526490" y="2584978"/>
                  </a:lnTo>
                  <a:lnTo>
                    <a:pt x="8541973" y="2572734"/>
                  </a:lnTo>
                  <a:lnTo>
                    <a:pt x="8559256" y="2557250"/>
                  </a:lnTo>
                  <a:lnTo>
                    <a:pt x="8578340" y="2538165"/>
                  </a:lnTo>
                  <a:lnTo>
                    <a:pt x="8581940" y="2534564"/>
                  </a:lnTo>
                  <a:lnTo>
                    <a:pt x="8588781" y="2534564"/>
                  </a:lnTo>
                  <a:lnTo>
                    <a:pt x="8593822" y="2534564"/>
                  </a:lnTo>
                  <a:lnTo>
                    <a:pt x="8600663" y="2536364"/>
                  </a:lnTo>
                  <a:lnTo>
                    <a:pt x="8612906" y="2519079"/>
                  </a:lnTo>
                  <a:lnTo>
                    <a:pt x="8628388" y="2505035"/>
                  </a:lnTo>
                  <a:lnTo>
                    <a:pt x="8644231" y="2491351"/>
                  </a:lnTo>
                  <a:lnTo>
                    <a:pt x="8663315" y="2482709"/>
                  </a:lnTo>
                  <a:lnTo>
                    <a:pt x="8680598" y="2474066"/>
                  </a:lnTo>
                  <a:lnTo>
                    <a:pt x="8696081" y="2461823"/>
                  </a:lnTo>
                  <a:lnTo>
                    <a:pt x="8711563" y="2448139"/>
                  </a:lnTo>
                  <a:lnTo>
                    <a:pt x="8725606" y="2432654"/>
                  </a:lnTo>
                  <a:lnTo>
                    <a:pt x="8728846" y="2429053"/>
                  </a:lnTo>
                  <a:lnTo>
                    <a:pt x="8732447" y="2427613"/>
                  </a:lnTo>
                  <a:lnTo>
                    <a:pt x="8747930" y="2422211"/>
                  </a:lnTo>
                  <a:lnTo>
                    <a:pt x="8763413" y="2417170"/>
                  </a:lnTo>
                  <a:lnTo>
                    <a:pt x="8775655" y="2409968"/>
                  </a:lnTo>
                  <a:lnTo>
                    <a:pt x="8777455" y="2403126"/>
                  </a:lnTo>
                  <a:lnTo>
                    <a:pt x="8780696" y="2396284"/>
                  </a:lnTo>
                  <a:lnTo>
                    <a:pt x="8786097" y="2389082"/>
                  </a:lnTo>
                  <a:lnTo>
                    <a:pt x="8791137" y="2382240"/>
                  </a:lnTo>
                  <a:lnTo>
                    <a:pt x="8796539" y="2377198"/>
                  </a:lnTo>
                  <a:lnTo>
                    <a:pt x="8803380" y="2373597"/>
                  </a:lnTo>
                  <a:lnTo>
                    <a:pt x="8810221" y="2369996"/>
                  </a:lnTo>
                  <a:lnTo>
                    <a:pt x="8817422" y="2368556"/>
                  </a:lnTo>
                  <a:lnTo>
                    <a:pt x="8827864" y="2369996"/>
                  </a:lnTo>
                  <a:lnTo>
                    <a:pt x="8837946" y="2359553"/>
                  </a:lnTo>
                  <a:lnTo>
                    <a:pt x="8848388" y="2347670"/>
                  </a:lnTo>
                  <a:lnTo>
                    <a:pt x="8857029" y="2342629"/>
                  </a:lnTo>
                  <a:lnTo>
                    <a:pt x="8863871" y="2337227"/>
                  </a:lnTo>
                  <a:lnTo>
                    <a:pt x="8872512" y="2333986"/>
                  </a:lnTo>
                  <a:lnTo>
                    <a:pt x="8881153" y="2333986"/>
                  </a:lnTo>
                  <a:lnTo>
                    <a:pt x="8886555" y="2323543"/>
                  </a:lnTo>
                  <a:lnTo>
                    <a:pt x="8891595" y="2316701"/>
                  </a:lnTo>
                  <a:lnTo>
                    <a:pt x="8895196" y="2311300"/>
                  </a:lnTo>
                  <a:lnTo>
                    <a:pt x="8903838" y="2300857"/>
                  </a:lnTo>
                  <a:close/>
                  <a:moveTo>
                    <a:pt x="6280402" y="2264912"/>
                  </a:moveTo>
                  <a:lnTo>
                    <a:pt x="6280402" y="2266712"/>
                  </a:lnTo>
                  <a:lnTo>
                    <a:pt x="6282202" y="2264912"/>
                  </a:lnTo>
                  <a:close/>
                  <a:moveTo>
                    <a:pt x="1770554" y="2256096"/>
                  </a:moveTo>
                  <a:lnTo>
                    <a:pt x="1744639" y="2264737"/>
                  </a:lnTo>
                  <a:lnTo>
                    <a:pt x="1671931" y="2296062"/>
                  </a:lnTo>
                  <a:lnTo>
                    <a:pt x="1631977" y="2313344"/>
                  </a:lnTo>
                  <a:lnTo>
                    <a:pt x="1593823" y="2332427"/>
                  </a:lnTo>
                  <a:lnTo>
                    <a:pt x="1595623" y="2351150"/>
                  </a:lnTo>
                  <a:lnTo>
                    <a:pt x="1601022" y="2363392"/>
                  </a:lnTo>
                  <a:lnTo>
                    <a:pt x="1623338" y="2352950"/>
                  </a:lnTo>
                  <a:lnTo>
                    <a:pt x="1646014" y="2339268"/>
                  </a:lnTo>
                  <a:lnTo>
                    <a:pt x="1652854" y="2334228"/>
                  </a:lnTo>
                  <a:lnTo>
                    <a:pt x="1659692" y="2330627"/>
                  </a:lnTo>
                  <a:lnTo>
                    <a:pt x="1666891" y="2327026"/>
                  </a:lnTo>
                  <a:lnTo>
                    <a:pt x="1675530" y="2327026"/>
                  </a:lnTo>
                  <a:lnTo>
                    <a:pt x="1675530" y="2321986"/>
                  </a:lnTo>
                  <a:lnTo>
                    <a:pt x="1680569" y="2316945"/>
                  </a:lnTo>
                  <a:lnTo>
                    <a:pt x="1685968" y="2311544"/>
                  </a:lnTo>
                  <a:lnTo>
                    <a:pt x="1692807" y="2309744"/>
                  </a:lnTo>
                  <a:lnTo>
                    <a:pt x="1701446" y="2308304"/>
                  </a:lnTo>
                  <a:lnTo>
                    <a:pt x="1713324" y="2309744"/>
                  </a:lnTo>
                  <a:lnTo>
                    <a:pt x="1723762" y="2309744"/>
                  </a:lnTo>
                  <a:lnTo>
                    <a:pt x="1732401" y="2306503"/>
                  </a:lnTo>
                  <a:lnTo>
                    <a:pt x="1742839" y="2301103"/>
                  </a:lnTo>
                  <a:lnTo>
                    <a:pt x="1747878" y="2294262"/>
                  </a:lnTo>
                  <a:lnTo>
                    <a:pt x="1755077" y="2291021"/>
                  </a:lnTo>
                  <a:lnTo>
                    <a:pt x="1770554" y="2282020"/>
                  </a:lnTo>
                  <a:lnTo>
                    <a:pt x="1770554" y="2273378"/>
                  </a:lnTo>
                  <a:close/>
                  <a:moveTo>
                    <a:pt x="1586984" y="2252855"/>
                  </a:moveTo>
                  <a:lnTo>
                    <a:pt x="1575106" y="2261497"/>
                  </a:lnTo>
                  <a:lnTo>
                    <a:pt x="1562868" y="2270138"/>
                  </a:lnTo>
                  <a:lnTo>
                    <a:pt x="1568267" y="2268338"/>
                  </a:lnTo>
                  <a:lnTo>
                    <a:pt x="1578346" y="2261497"/>
                  </a:lnTo>
                  <a:close/>
                  <a:moveTo>
                    <a:pt x="1616499" y="2238813"/>
                  </a:moveTo>
                  <a:lnTo>
                    <a:pt x="1606061" y="2243854"/>
                  </a:lnTo>
                  <a:lnTo>
                    <a:pt x="1611100" y="2245654"/>
                  </a:lnTo>
                  <a:close/>
                  <a:moveTo>
                    <a:pt x="8514248" y="2238559"/>
                  </a:moveTo>
                  <a:lnTo>
                    <a:pt x="8507407" y="2240359"/>
                  </a:lnTo>
                  <a:lnTo>
                    <a:pt x="8496965" y="2247201"/>
                  </a:lnTo>
                  <a:lnTo>
                    <a:pt x="8488323" y="2254043"/>
                  </a:lnTo>
                  <a:lnTo>
                    <a:pt x="8445116" y="2285372"/>
                  </a:lnTo>
                  <a:lnTo>
                    <a:pt x="8410550" y="2313100"/>
                  </a:lnTo>
                  <a:lnTo>
                    <a:pt x="8387866" y="2332186"/>
                  </a:lnTo>
                  <a:lnTo>
                    <a:pt x="8379224" y="2340828"/>
                  </a:lnTo>
                  <a:lnTo>
                    <a:pt x="8400108" y="2326784"/>
                  </a:lnTo>
                  <a:lnTo>
                    <a:pt x="8437915" y="2295815"/>
                  </a:lnTo>
                  <a:lnTo>
                    <a:pt x="8477882" y="2262686"/>
                  </a:lnTo>
                  <a:lnTo>
                    <a:pt x="8481122" y="2261245"/>
                  </a:lnTo>
                  <a:lnTo>
                    <a:pt x="8495165" y="2252603"/>
                  </a:lnTo>
                  <a:lnTo>
                    <a:pt x="8510647" y="2242160"/>
                  </a:lnTo>
                  <a:lnTo>
                    <a:pt x="8512448" y="2240359"/>
                  </a:lnTo>
                  <a:close/>
                  <a:moveTo>
                    <a:pt x="4434611" y="2227119"/>
                  </a:moveTo>
                  <a:lnTo>
                    <a:pt x="4434611" y="2242598"/>
                  </a:lnTo>
                  <a:lnTo>
                    <a:pt x="4441811" y="2241158"/>
                  </a:lnTo>
                  <a:lnTo>
                    <a:pt x="4440011" y="2235759"/>
                  </a:lnTo>
                  <a:lnTo>
                    <a:pt x="4436411" y="2230719"/>
                  </a:lnTo>
                  <a:close/>
                  <a:moveTo>
                    <a:pt x="1678769" y="2221531"/>
                  </a:moveTo>
                  <a:lnTo>
                    <a:pt x="1654653" y="2228372"/>
                  </a:lnTo>
                  <a:lnTo>
                    <a:pt x="1628737" y="2235213"/>
                  </a:lnTo>
                  <a:lnTo>
                    <a:pt x="1630177" y="2235213"/>
                  </a:lnTo>
                  <a:lnTo>
                    <a:pt x="1640615" y="2237013"/>
                  </a:lnTo>
                  <a:lnTo>
                    <a:pt x="1647814" y="2238813"/>
                  </a:lnTo>
                  <a:lnTo>
                    <a:pt x="1652854" y="2237013"/>
                  </a:lnTo>
                  <a:lnTo>
                    <a:pt x="1663292" y="2231972"/>
                  </a:lnTo>
                  <a:close/>
                  <a:moveTo>
                    <a:pt x="8096934" y="2217673"/>
                  </a:moveTo>
                  <a:lnTo>
                    <a:pt x="8083251" y="2228116"/>
                  </a:lnTo>
                  <a:lnTo>
                    <a:pt x="8067409" y="2236758"/>
                  </a:lnTo>
                  <a:lnTo>
                    <a:pt x="8038243" y="2259445"/>
                  </a:lnTo>
                  <a:lnTo>
                    <a:pt x="8003677" y="2281771"/>
                  </a:lnTo>
                  <a:lnTo>
                    <a:pt x="7995036" y="2288973"/>
                  </a:lnTo>
                  <a:lnTo>
                    <a:pt x="7986394" y="2297616"/>
                  </a:lnTo>
                  <a:lnTo>
                    <a:pt x="7980993" y="2304458"/>
                  </a:lnTo>
                  <a:lnTo>
                    <a:pt x="7977753" y="2313100"/>
                  </a:lnTo>
                  <a:lnTo>
                    <a:pt x="7982794" y="2309499"/>
                  </a:lnTo>
                  <a:lnTo>
                    <a:pt x="7988195" y="2306258"/>
                  </a:lnTo>
                  <a:lnTo>
                    <a:pt x="8005118" y="2288973"/>
                  </a:lnTo>
                  <a:lnTo>
                    <a:pt x="8020960" y="2276730"/>
                  </a:lnTo>
                  <a:lnTo>
                    <a:pt x="8038243" y="2266287"/>
                  </a:lnTo>
                  <a:lnTo>
                    <a:pt x="8055527" y="2254043"/>
                  </a:lnTo>
                  <a:lnTo>
                    <a:pt x="8071009" y="2245401"/>
                  </a:lnTo>
                  <a:lnTo>
                    <a:pt x="8083251" y="2233157"/>
                  </a:lnTo>
                  <a:close/>
                  <a:moveTo>
                    <a:pt x="3534271" y="2195607"/>
                  </a:moveTo>
                  <a:lnTo>
                    <a:pt x="3456163" y="2223331"/>
                  </a:lnTo>
                  <a:lnTo>
                    <a:pt x="3382015" y="2249255"/>
                  </a:lnTo>
                  <a:lnTo>
                    <a:pt x="3241638" y="2296062"/>
                  </a:lnTo>
                  <a:lnTo>
                    <a:pt x="3200245" y="2309744"/>
                  </a:lnTo>
                  <a:lnTo>
                    <a:pt x="3208883" y="2311544"/>
                  </a:lnTo>
                  <a:lnTo>
                    <a:pt x="3214282" y="2316945"/>
                  </a:lnTo>
                  <a:lnTo>
                    <a:pt x="3221121" y="2318385"/>
                  </a:lnTo>
                  <a:lnTo>
                    <a:pt x="3226160" y="2313344"/>
                  </a:lnTo>
                  <a:lnTo>
                    <a:pt x="3234799" y="2304703"/>
                  </a:lnTo>
                  <a:lnTo>
                    <a:pt x="3240198" y="2302903"/>
                  </a:lnTo>
                  <a:lnTo>
                    <a:pt x="3247037" y="2301103"/>
                  </a:lnTo>
                  <a:lnTo>
                    <a:pt x="3279792" y="2294262"/>
                  </a:lnTo>
                  <a:lnTo>
                    <a:pt x="3312547" y="2283820"/>
                  </a:lnTo>
                  <a:lnTo>
                    <a:pt x="3349261" y="2271938"/>
                  </a:lnTo>
                  <a:lnTo>
                    <a:pt x="3387055" y="2256096"/>
                  </a:lnTo>
                  <a:lnTo>
                    <a:pt x="3427008" y="2240614"/>
                  </a:lnTo>
                  <a:lnTo>
                    <a:pt x="3463362" y="2226571"/>
                  </a:lnTo>
                  <a:lnTo>
                    <a:pt x="3499716" y="2214690"/>
                  </a:lnTo>
                  <a:lnTo>
                    <a:pt x="3534271" y="2206048"/>
                  </a:lnTo>
                  <a:close/>
                  <a:moveTo>
                    <a:pt x="825707" y="2178324"/>
                  </a:moveTo>
                  <a:lnTo>
                    <a:pt x="730322" y="2221531"/>
                  </a:lnTo>
                  <a:lnTo>
                    <a:pt x="638537" y="2264737"/>
                  </a:lnTo>
                  <a:lnTo>
                    <a:pt x="501759" y="2325586"/>
                  </a:lnTo>
                  <a:lnTo>
                    <a:pt x="339065" y="2405158"/>
                  </a:lnTo>
                  <a:lnTo>
                    <a:pt x="183570" y="2481129"/>
                  </a:lnTo>
                  <a:lnTo>
                    <a:pt x="183570" y="2491571"/>
                  </a:lnTo>
                  <a:lnTo>
                    <a:pt x="179971" y="2500212"/>
                  </a:lnTo>
                  <a:lnTo>
                    <a:pt x="186809" y="2496612"/>
                  </a:lnTo>
                  <a:lnTo>
                    <a:pt x="205886" y="2487970"/>
                  </a:lnTo>
                  <a:lnTo>
                    <a:pt x="226763" y="2477889"/>
                  </a:lnTo>
                  <a:lnTo>
                    <a:pt x="245840" y="2465647"/>
                  </a:lnTo>
                  <a:lnTo>
                    <a:pt x="264917" y="2453765"/>
                  </a:lnTo>
                  <a:lnTo>
                    <a:pt x="269956" y="2450165"/>
                  </a:lnTo>
                  <a:lnTo>
                    <a:pt x="276795" y="2450165"/>
                  </a:lnTo>
                  <a:lnTo>
                    <a:pt x="289033" y="2451965"/>
                  </a:lnTo>
                  <a:lnTo>
                    <a:pt x="299471" y="2451965"/>
                  </a:lnTo>
                  <a:lnTo>
                    <a:pt x="309910" y="2448365"/>
                  </a:lnTo>
                  <a:lnTo>
                    <a:pt x="321788" y="2443324"/>
                  </a:lnTo>
                  <a:lnTo>
                    <a:pt x="332226" y="2439723"/>
                  </a:lnTo>
                  <a:lnTo>
                    <a:pt x="344464" y="2436483"/>
                  </a:lnTo>
                  <a:lnTo>
                    <a:pt x="354543" y="2429282"/>
                  </a:lnTo>
                  <a:lnTo>
                    <a:pt x="364981" y="2422441"/>
                  </a:lnTo>
                  <a:lnTo>
                    <a:pt x="389457" y="2406958"/>
                  </a:lnTo>
                  <a:lnTo>
                    <a:pt x="410334" y="2392916"/>
                  </a:lnTo>
                  <a:lnTo>
                    <a:pt x="420772" y="2387876"/>
                  </a:lnTo>
                  <a:lnTo>
                    <a:pt x="432650" y="2382475"/>
                  </a:lnTo>
                  <a:lnTo>
                    <a:pt x="455326" y="2377434"/>
                  </a:lnTo>
                  <a:lnTo>
                    <a:pt x="418972" y="2377434"/>
                  </a:lnTo>
                  <a:lnTo>
                    <a:pt x="519036" y="2342869"/>
                  </a:lnTo>
                  <a:lnTo>
                    <a:pt x="526235" y="2337468"/>
                  </a:lnTo>
                  <a:lnTo>
                    <a:pt x="534873" y="2335668"/>
                  </a:lnTo>
                  <a:lnTo>
                    <a:pt x="545312" y="2335668"/>
                  </a:lnTo>
                  <a:lnTo>
                    <a:pt x="555750" y="2332427"/>
                  </a:lnTo>
                  <a:lnTo>
                    <a:pt x="564389" y="2328827"/>
                  </a:lnTo>
                  <a:lnTo>
                    <a:pt x="567628" y="2327026"/>
                  </a:lnTo>
                  <a:lnTo>
                    <a:pt x="571228" y="2323786"/>
                  </a:lnTo>
                  <a:lnTo>
                    <a:pt x="574827" y="2318385"/>
                  </a:lnTo>
                  <a:lnTo>
                    <a:pt x="579866" y="2313344"/>
                  </a:lnTo>
                  <a:lnTo>
                    <a:pt x="592104" y="2308304"/>
                  </a:lnTo>
                  <a:lnTo>
                    <a:pt x="603982" y="2304703"/>
                  </a:lnTo>
                  <a:lnTo>
                    <a:pt x="619460" y="2306503"/>
                  </a:lnTo>
                  <a:lnTo>
                    <a:pt x="621260" y="2296062"/>
                  </a:lnTo>
                  <a:lnTo>
                    <a:pt x="626299" y="2291021"/>
                  </a:lnTo>
                  <a:lnTo>
                    <a:pt x="631698" y="2287421"/>
                  </a:lnTo>
                  <a:lnTo>
                    <a:pt x="638537" y="2285620"/>
                  </a:lnTo>
                  <a:lnTo>
                    <a:pt x="647175" y="2285620"/>
                  </a:lnTo>
                  <a:lnTo>
                    <a:pt x="674891" y="2276979"/>
                  </a:lnTo>
                  <a:lnTo>
                    <a:pt x="701167" y="2266537"/>
                  </a:lnTo>
                  <a:lnTo>
                    <a:pt x="719884" y="2256096"/>
                  </a:lnTo>
                  <a:lnTo>
                    <a:pt x="733921" y="2243854"/>
                  </a:lnTo>
                  <a:lnTo>
                    <a:pt x="749399" y="2231972"/>
                  </a:lnTo>
                  <a:lnTo>
                    <a:pt x="769916" y="2219730"/>
                  </a:lnTo>
                  <a:lnTo>
                    <a:pt x="794392" y="2207489"/>
                  </a:lnTo>
                  <a:lnTo>
                    <a:pt x="822107" y="2198847"/>
                  </a:lnTo>
                  <a:lnTo>
                    <a:pt x="823907" y="2188766"/>
                  </a:lnTo>
                  <a:close/>
                  <a:moveTo>
                    <a:pt x="7364034" y="2174924"/>
                  </a:moveTo>
                  <a:lnTo>
                    <a:pt x="7336313" y="2192202"/>
                  </a:lnTo>
                  <a:lnTo>
                    <a:pt x="7339913" y="2190402"/>
                  </a:lnTo>
                  <a:lnTo>
                    <a:pt x="7353594" y="2183563"/>
                  </a:lnTo>
                  <a:lnTo>
                    <a:pt x="7358994" y="2180323"/>
                  </a:lnTo>
                  <a:close/>
                  <a:moveTo>
                    <a:pt x="2964842" y="2171483"/>
                  </a:moveTo>
                  <a:lnTo>
                    <a:pt x="2963578" y="2172415"/>
                  </a:lnTo>
                  <a:lnTo>
                    <a:pt x="2921650" y="2185165"/>
                  </a:lnTo>
                  <a:lnTo>
                    <a:pt x="2921650" y="2197407"/>
                  </a:lnTo>
                  <a:lnTo>
                    <a:pt x="2930288" y="2197407"/>
                  </a:lnTo>
                  <a:lnTo>
                    <a:pt x="2935327" y="2195607"/>
                  </a:lnTo>
                  <a:lnTo>
                    <a:pt x="2943966" y="2188766"/>
                  </a:lnTo>
                  <a:lnTo>
                    <a:pt x="2954404" y="2180125"/>
                  </a:lnTo>
                  <a:lnTo>
                    <a:pt x="2958004" y="2176524"/>
                  </a:lnTo>
                  <a:lnTo>
                    <a:pt x="2963578" y="2172415"/>
                  </a:lnTo>
                  <a:lnTo>
                    <a:pt x="2966642" y="2171483"/>
                  </a:lnTo>
                  <a:close/>
                  <a:moveTo>
                    <a:pt x="8455198" y="2171219"/>
                  </a:moveTo>
                  <a:lnTo>
                    <a:pt x="8323774" y="2264486"/>
                  </a:lnTo>
                  <a:lnTo>
                    <a:pt x="8310092" y="2274929"/>
                  </a:lnTo>
                  <a:lnTo>
                    <a:pt x="8228717" y="2335426"/>
                  </a:lnTo>
                  <a:lnTo>
                    <a:pt x="8157785" y="2392683"/>
                  </a:lnTo>
                  <a:lnTo>
                    <a:pt x="8147343" y="2401325"/>
                  </a:lnTo>
                  <a:lnTo>
                    <a:pt x="8135101" y="2409968"/>
                  </a:lnTo>
                  <a:lnTo>
                    <a:pt x="8107376" y="2427613"/>
                  </a:lnTo>
                  <a:lnTo>
                    <a:pt x="8104135" y="2430854"/>
                  </a:lnTo>
                  <a:lnTo>
                    <a:pt x="8100535" y="2434455"/>
                  </a:lnTo>
                  <a:lnTo>
                    <a:pt x="8096934" y="2439496"/>
                  </a:lnTo>
                  <a:lnTo>
                    <a:pt x="8095134" y="2446338"/>
                  </a:lnTo>
                  <a:lnTo>
                    <a:pt x="8124659" y="2424012"/>
                  </a:lnTo>
                  <a:lnTo>
                    <a:pt x="8150583" y="2406727"/>
                  </a:lnTo>
                  <a:lnTo>
                    <a:pt x="8178308" y="2387641"/>
                  </a:lnTo>
                  <a:lnTo>
                    <a:pt x="8214675" y="2358113"/>
                  </a:lnTo>
                  <a:lnTo>
                    <a:pt x="8251041" y="2328585"/>
                  </a:lnTo>
                  <a:lnTo>
                    <a:pt x="8289208" y="2299416"/>
                  </a:lnTo>
                  <a:lnTo>
                    <a:pt x="8327015" y="2273129"/>
                  </a:lnTo>
                  <a:lnTo>
                    <a:pt x="8393267" y="2224515"/>
                  </a:lnTo>
                  <a:lnTo>
                    <a:pt x="8456998" y="2176261"/>
                  </a:lnTo>
                  <a:close/>
                  <a:moveTo>
                    <a:pt x="9279385" y="2164377"/>
                  </a:moveTo>
                  <a:lnTo>
                    <a:pt x="9284785" y="2171219"/>
                  </a:lnTo>
                  <a:lnTo>
                    <a:pt x="9288026" y="2167618"/>
                  </a:lnTo>
                  <a:lnTo>
                    <a:pt x="9282985" y="2164377"/>
                  </a:lnTo>
                  <a:close/>
                  <a:moveTo>
                    <a:pt x="9042102" y="2160776"/>
                  </a:moveTo>
                  <a:lnTo>
                    <a:pt x="9021579" y="2178061"/>
                  </a:lnTo>
                  <a:lnTo>
                    <a:pt x="9021579" y="2200388"/>
                  </a:lnTo>
                  <a:lnTo>
                    <a:pt x="9017978" y="2202188"/>
                  </a:lnTo>
                  <a:lnTo>
                    <a:pt x="9019778" y="2207230"/>
                  </a:lnTo>
                  <a:lnTo>
                    <a:pt x="9033461" y="2193546"/>
                  </a:lnTo>
                  <a:lnTo>
                    <a:pt x="9037061" y="2191745"/>
                  </a:lnTo>
                  <a:lnTo>
                    <a:pt x="9051104" y="2184903"/>
                  </a:lnTo>
                  <a:lnTo>
                    <a:pt x="9045703" y="2179862"/>
                  </a:lnTo>
                  <a:lnTo>
                    <a:pt x="9043903" y="2174460"/>
                  </a:lnTo>
                  <a:lnTo>
                    <a:pt x="9042102" y="2167618"/>
                  </a:lnTo>
                  <a:close/>
                  <a:moveTo>
                    <a:pt x="439489" y="2154201"/>
                  </a:moveTo>
                  <a:lnTo>
                    <a:pt x="429410" y="2162842"/>
                  </a:lnTo>
                  <a:lnTo>
                    <a:pt x="422280" y="2171460"/>
                  </a:lnTo>
                  <a:lnTo>
                    <a:pt x="422212" y="2171483"/>
                  </a:lnTo>
                  <a:lnTo>
                    <a:pt x="420772" y="2173284"/>
                  </a:lnTo>
                  <a:lnTo>
                    <a:pt x="422280" y="2171460"/>
                  </a:lnTo>
                  <a:lnTo>
                    <a:pt x="427611" y="2169683"/>
                  </a:lnTo>
                  <a:lnTo>
                    <a:pt x="432650" y="2166082"/>
                  </a:lnTo>
                  <a:lnTo>
                    <a:pt x="436249" y="2161042"/>
                  </a:lnTo>
                  <a:close/>
                  <a:moveTo>
                    <a:pt x="3018474" y="2152400"/>
                  </a:moveTo>
                  <a:lnTo>
                    <a:pt x="3008035" y="2155641"/>
                  </a:lnTo>
                  <a:lnTo>
                    <a:pt x="3009835" y="2155641"/>
                  </a:lnTo>
                  <a:lnTo>
                    <a:pt x="3016674" y="2157441"/>
                  </a:lnTo>
                  <a:close/>
                  <a:moveTo>
                    <a:pt x="1678769" y="2145559"/>
                  </a:moveTo>
                  <a:lnTo>
                    <a:pt x="1678769" y="2152400"/>
                  </a:lnTo>
                  <a:lnTo>
                    <a:pt x="1684168" y="2150600"/>
                  </a:lnTo>
                  <a:lnTo>
                    <a:pt x="1682369" y="2147000"/>
                  </a:lnTo>
                  <a:close/>
                  <a:moveTo>
                    <a:pt x="9629367" y="2139891"/>
                  </a:moveTo>
                  <a:lnTo>
                    <a:pt x="9573917" y="2188504"/>
                  </a:lnTo>
                  <a:lnTo>
                    <a:pt x="9515227" y="2236758"/>
                  </a:lnTo>
                  <a:lnTo>
                    <a:pt x="9452575" y="2283572"/>
                  </a:lnTo>
                  <a:lnTo>
                    <a:pt x="9388844" y="2328585"/>
                  </a:lnTo>
                  <a:lnTo>
                    <a:pt x="9289827" y="2398084"/>
                  </a:lnTo>
                  <a:lnTo>
                    <a:pt x="9187568" y="2467224"/>
                  </a:lnTo>
                  <a:lnTo>
                    <a:pt x="9116996" y="2515478"/>
                  </a:lnTo>
                  <a:lnTo>
                    <a:pt x="9120236" y="2524481"/>
                  </a:lnTo>
                  <a:lnTo>
                    <a:pt x="9122037" y="2531323"/>
                  </a:lnTo>
                  <a:lnTo>
                    <a:pt x="9123837" y="2536364"/>
                  </a:lnTo>
                  <a:lnTo>
                    <a:pt x="9172085" y="2503595"/>
                  </a:lnTo>
                  <a:lnTo>
                    <a:pt x="9222494" y="2465424"/>
                  </a:lnTo>
                  <a:lnTo>
                    <a:pt x="9222494" y="2463623"/>
                  </a:lnTo>
                  <a:lnTo>
                    <a:pt x="9257061" y="2441297"/>
                  </a:lnTo>
                  <a:lnTo>
                    <a:pt x="9288026" y="2420411"/>
                  </a:lnTo>
                  <a:lnTo>
                    <a:pt x="9317551" y="2403126"/>
                  </a:lnTo>
                  <a:lnTo>
                    <a:pt x="9347077" y="2389082"/>
                  </a:lnTo>
                  <a:lnTo>
                    <a:pt x="9352117" y="2378639"/>
                  </a:lnTo>
                  <a:lnTo>
                    <a:pt x="9359319" y="2368556"/>
                  </a:lnTo>
                  <a:lnTo>
                    <a:pt x="9374802" y="2350911"/>
                  </a:lnTo>
                  <a:lnTo>
                    <a:pt x="9395685" y="2333986"/>
                  </a:lnTo>
                  <a:lnTo>
                    <a:pt x="9419810" y="2318142"/>
                  </a:lnTo>
                  <a:lnTo>
                    <a:pt x="9431692" y="2311300"/>
                  </a:lnTo>
                  <a:lnTo>
                    <a:pt x="9454376" y="2299416"/>
                  </a:lnTo>
                  <a:lnTo>
                    <a:pt x="9468058" y="2294015"/>
                  </a:lnTo>
                  <a:lnTo>
                    <a:pt x="9478500" y="2288973"/>
                  </a:lnTo>
                  <a:lnTo>
                    <a:pt x="9483901" y="2283572"/>
                  </a:lnTo>
                  <a:lnTo>
                    <a:pt x="9488942" y="2273129"/>
                  </a:lnTo>
                  <a:lnTo>
                    <a:pt x="9494343" y="2264486"/>
                  </a:lnTo>
                  <a:lnTo>
                    <a:pt x="9501184" y="2255844"/>
                  </a:lnTo>
                  <a:lnTo>
                    <a:pt x="9508025" y="2249002"/>
                  </a:lnTo>
                  <a:lnTo>
                    <a:pt x="9518467" y="2242160"/>
                  </a:lnTo>
                  <a:lnTo>
                    <a:pt x="9523868" y="2240359"/>
                  </a:lnTo>
                  <a:lnTo>
                    <a:pt x="9533950" y="2236758"/>
                  </a:lnTo>
                  <a:lnTo>
                    <a:pt x="9546192" y="2233157"/>
                  </a:lnTo>
                  <a:lnTo>
                    <a:pt x="9556634" y="2226315"/>
                  </a:lnTo>
                  <a:lnTo>
                    <a:pt x="9567076" y="2219473"/>
                  </a:lnTo>
                  <a:lnTo>
                    <a:pt x="9575717" y="2212631"/>
                  </a:lnTo>
                  <a:lnTo>
                    <a:pt x="9582559" y="2205789"/>
                  </a:lnTo>
                  <a:lnTo>
                    <a:pt x="9598041" y="2184903"/>
                  </a:lnTo>
                  <a:lnTo>
                    <a:pt x="9608483" y="2171219"/>
                  </a:lnTo>
                  <a:lnTo>
                    <a:pt x="9617125" y="2160776"/>
                  </a:lnTo>
                  <a:lnTo>
                    <a:pt x="9629367" y="2148533"/>
                  </a:lnTo>
                  <a:close/>
                  <a:moveTo>
                    <a:pt x="4864108" y="2118046"/>
                  </a:moveTo>
                  <a:lnTo>
                    <a:pt x="4722262" y="2225320"/>
                  </a:lnTo>
                  <a:lnTo>
                    <a:pt x="4581857" y="2331153"/>
                  </a:lnTo>
                  <a:lnTo>
                    <a:pt x="4412290" y="2457504"/>
                  </a:lnTo>
                  <a:lnTo>
                    <a:pt x="4245963" y="2582056"/>
                  </a:lnTo>
                  <a:lnTo>
                    <a:pt x="4237323" y="2587456"/>
                  </a:lnTo>
                  <a:lnTo>
                    <a:pt x="4208162" y="2609774"/>
                  </a:lnTo>
                  <a:lnTo>
                    <a:pt x="4175041" y="2630293"/>
                  </a:lnTo>
                  <a:lnTo>
                    <a:pt x="4164600" y="2637493"/>
                  </a:lnTo>
                  <a:lnTo>
                    <a:pt x="4154161" y="2646132"/>
                  </a:lnTo>
                  <a:lnTo>
                    <a:pt x="4145520" y="2654772"/>
                  </a:lnTo>
                  <a:lnTo>
                    <a:pt x="4138680" y="2665211"/>
                  </a:lnTo>
                  <a:lnTo>
                    <a:pt x="4143720" y="2665211"/>
                  </a:lnTo>
                  <a:lnTo>
                    <a:pt x="4152361" y="2663411"/>
                  </a:lnTo>
                  <a:lnTo>
                    <a:pt x="4154161" y="2663411"/>
                  </a:lnTo>
                  <a:lnTo>
                    <a:pt x="4168200" y="2663411"/>
                  </a:lnTo>
                  <a:lnTo>
                    <a:pt x="4178641" y="2665211"/>
                  </a:lnTo>
                  <a:lnTo>
                    <a:pt x="4181881" y="2663411"/>
                  </a:lnTo>
                  <a:lnTo>
                    <a:pt x="4187281" y="2659811"/>
                  </a:lnTo>
                  <a:lnTo>
                    <a:pt x="4195921" y="2658371"/>
                  </a:lnTo>
                  <a:lnTo>
                    <a:pt x="4200962" y="2659811"/>
                  </a:lnTo>
                  <a:lnTo>
                    <a:pt x="4206362" y="2659811"/>
                  </a:lnTo>
                  <a:lnTo>
                    <a:pt x="4208162" y="2658371"/>
                  </a:lnTo>
                  <a:lnTo>
                    <a:pt x="4213202" y="2658371"/>
                  </a:lnTo>
                  <a:lnTo>
                    <a:pt x="4221842" y="2652972"/>
                  </a:lnTo>
                  <a:lnTo>
                    <a:pt x="4228683" y="2649732"/>
                  </a:lnTo>
                  <a:lnTo>
                    <a:pt x="4230483" y="2646132"/>
                  </a:lnTo>
                  <a:lnTo>
                    <a:pt x="4237323" y="2639293"/>
                  </a:lnTo>
                  <a:lnTo>
                    <a:pt x="4245963" y="2632093"/>
                  </a:lnTo>
                  <a:lnTo>
                    <a:pt x="4256404" y="2625253"/>
                  </a:lnTo>
                  <a:lnTo>
                    <a:pt x="4263244" y="2621654"/>
                  </a:lnTo>
                  <a:lnTo>
                    <a:pt x="4270084" y="2621654"/>
                  </a:lnTo>
                  <a:lnTo>
                    <a:pt x="4273684" y="2621654"/>
                  </a:lnTo>
                  <a:lnTo>
                    <a:pt x="4273684" y="2599335"/>
                  </a:lnTo>
                  <a:lnTo>
                    <a:pt x="4284125" y="2596095"/>
                  </a:lnTo>
                  <a:lnTo>
                    <a:pt x="4292765" y="2590696"/>
                  </a:lnTo>
                  <a:lnTo>
                    <a:pt x="4301406" y="2585656"/>
                  </a:lnTo>
                  <a:lnTo>
                    <a:pt x="4311846" y="2578817"/>
                  </a:lnTo>
                  <a:lnTo>
                    <a:pt x="4315446" y="2577017"/>
                  </a:lnTo>
                  <a:lnTo>
                    <a:pt x="4320486" y="2573417"/>
                  </a:lnTo>
                  <a:lnTo>
                    <a:pt x="4325887" y="2570177"/>
                  </a:lnTo>
                  <a:lnTo>
                    <a:pt x="4330927" y="2564777"/>
                  </a:lnTo>
                  <a:lnTo>
                    <a:pt x="4335967" y="2559738"/>
                  </a:lnTo>
                  <a:lnTo>
                    <a:pt x="4355048" y="2559738"/>
                  </a:lnTo>
                  <a:lnTo>
                    <a:pt x="4358648" y="2554338"/>
                  </a:lnTo>
                  <a:lnTo>
                    <a:pt x="4362248" y="2543899"/>
                  </a:lnTo>
                  <a:lnTo>
                    <a:pt x="4365488" y="2537059"/>
                  </a:lnTo>
                  <a:lnTo>
                    <a:pt x="4370888" y="2530220"/>
                  </a:lnTo>
                  <a:lnTo>
                    <a:pt x="4379529" y="2524820"/>
                  </a:lnTo>
                  <a:lnTo>
                    <a:pt x="4384569" y="2523380"/>
                  </a:lnTo>
                  <a:lnTo>
                    <a:pt x="4391409" y="2521580"/>
                  </a:lnTo>
                  <a:lnTo>
                    <a:pt x="4391409" y="2516181"/>
                  </a:lnTo>
                  <a:lnTo>
                    <a:pt x="4396449" y="2511141"/>
                  </a:lnTo>
                  <a:lnTo>
                    <a:pt x="4401850" y="2507541"/>
                  </a:lnTo>
                  <a:lnTo>
                    <a:pt x="4406890" y="2505741"/>
                  </a:lnTo>
                  <a:lnTo>
                    <a:pt x="4412290" y="2505741"/>
                  </a:lnTo>
                  <a:lnTo>
                    <a:pt x="4419130" y="2503941"/>
                  </a:lnTo>
                  <a:lnTo>
                    <a:pt x="4427771" y="2498902"/>
                  </a:lnTo>
                  <a:lnTo>
                    <a:pt x="4438211" y="2492062"/>
                  </a:lnTo>
                  <a:lnTo>
                    <a:pt x="4446851" y="2485223"/>
                  </a:lnTo>
                  <a:lnTo>
                    <a:pt x="4481413" y="2450665"/>
                  </a:lnTo>
                  <a:lnTo>
                    <a:pt x="4491853" y="2442025"/>
                  </a:lnTo>
                  <a:lnTo>
                    <a:pt x="4504094" y="2435186"/>
                  </a:lnTo>
                  <a:lnTo>
                    <a:pt x="4510934" y="2433386"/>
                  </a:lnTo>
                  <a:lnTo>
                    <a:pt x="4517774" y="2433386"/>
                  </a:lnTo>
                  <a:lnTo>
                    <a:pt x="4524614" y="2429786"/>
                  </a:lnTo>
                  <a:lnTo>
                    <a:pt x="4526414" y="2426546"/>
                  </a:lnTo>
                  <a:lnTo>
                    <a:pt x="4526414" y="2422947"/>
                  </a:lnTo>
                  <a:lnTo>
                    <a:pt x="4528215" y="2414307"/>
                  </a:lnTo>
                  <a:lnTo>
                    <a:pt x="4533255" y="2405668"/>
                  </a:lnTo>
                  <a:lnTo>
                    <a:pt x="4540455" y="2402068"/>
                  </a:lnTo>
                  <a:lnTo>
                    <a:pt x="4548735" y="2398468"/>
                  </a:lnTo>
                  <a:lnTo>
                    <a:pt x="4557736" y="2398468"/>
                  </a:lnTo>
                  <a:lnTo>
                    <a:pt x="4571416" y="2391629"/>
                  </a:lnTo>
                  <a:lnTo>
                    <a:pt x="4585457" y="2381189"/>
                  </a:lnTo>
                  <a:lnTo>
                    <a:pt x="4594097" y="2367510"/>
                  </a:lnTo>
                  <a:lnTo>
                    <a:pt x="4600937" y="2351671"/>
                  </a:lnTo>
                  <a:lnTo>
                    <a:pt x="4602737" y="2346632"/>
                  </a:lnTo>
                  <a:lnTo>
                    <a:pt x="4606338" y="2344832"/>
                  </a:lnTo>
                  <a:lnTo>
                    <a:pt x="4623618" y="2334392"/>
                  </a:lnTo>
                  <a:lnTo>
                    <a:pt x="4640899" y="2324313"/>
                  </a:lnTo>
                  <a:lnTo>
                    <a:pt x="4654580" y="2313874"/>
                  </a:lnTo>
                  <a:lnTo>
                    <a:pt x="4675460" y="2298395"/>
                  </a:lnTo>
                  <a:lnTo>
                    <a:pt x="4685541" y="2287955"/>
                  </a:lnTo>
                  <a:lnTo>
                    <a:pt x="4692741" y="2277516"/>
                  </a:lnTo>
                  <a:lnTo>
                    <a:pt x="4697781" y="2268877"/>
                  </a:lnTo>
                  <a:lnTo>
                    <a:pt x="4713262" y="2268877"/>
                  </a:lnTo>
                  <a:lnTo>
                    <a:pt x="4711822" y="2263477"/>
                  </a:lnTo>
                  <a:lnTo>
                    <a:pt x="4710022" y="2258437"/>
                  </a:lnTo>
                  <a:lnTo>
                    <a:pt x="4710022" y="2247998"/>
                  </a:lnTo>
                  <a:lnTo>
                    <a:pt x="4720462" y="2242598"/>
                  </a:lnTo>
                  <a:lnTo>
                    <a:pt x="4734143" y="2237559"/>
                  </a:lnTo>
                  <a:lnTo>
                    <a:pt x="4746383" y="2228919"/>
                  </a:lnTo>
                  <a:lnTo>
                    <a:pt x="4755024" y="2220280"/>
                  </a:lnTo>
                  <a:lnTo>
                    <a:pt x="4761864" y="2211640"/>
                  </a:lnTo>
                  <a:lnTo>
                    <a:pt x="4772304" y="2197601"/>
                  </a:lnTo>
                  <a:lnTo>
                    <a:pt x="4784545" y="2187522"/>
                  </a:lnTo>
                  <a:lnTo>
                    <a:pt x="4798225" y="2180682"/>
                  </a:lnTo>
                  <a:lnTo>
                    <a:pt x="4813706" y="2177083"/>
                  </a:lnTo>
                  <a:lnTo>
                    <a:pt x="4819106" y="2166643"/>
                  </a:lnTo>
                  <a:lnTo>
                    <a:pt x="4824146" y="2159804"/>
                  </a:lnTo>
                  <a:lnTo>
                    <a:pt x="4829186" y="2154404"/>
                  </a:lnTo>
                  <a:lnTo>
                    <a:pt x="4836387" y="2151164"/>
                  </a:lnTo>
                  <a:lnTo>
                    <a:pt x="4845027" y="2149364"/>
                  </a:lnTo>
                  <a:lnTo>
                    <a:pt x="4850067" y="2137125"/>
                  </a:lnTo>
                  <a:lnTo>
                    <a:pt x="4858708" y="2126686"/>
                  </a:lnTo>
                  <a:close/>
                  <a:moveTo>
                    <a:pt x="6280402" y="2114451"/>
                  </a:moveTo>
                  <a:lnTo>
                    <a:pt x="6216320" y="2149007"/>
                  </a:lnTo>
                  <a:lnTo>
                    <a:pt x="6152238" y="2185362"/>
                  </a:lnTo>
                  <a:lnTo>
                    <a:pt x="6091756" y="2223158"/>
                  </a:lnTo>
                  <a:lnTo>
                    <a:pt x="6029474" y="2261313"/>
                  </a:lnTo>
                  <a:lnTo>
                    <a:pt x="6020834" y="2268512"/>
                  </a:lnTo>
                  <a:lnTo>
                    <a:pt x="6025874" y="2270312"/>
                  </a:lnTo>
                  <a:lnTo>
                    <a:pt x="6029474" y="2270312"/>
                  </a:lnTo>
                  <a:lnTo>
                    <a:pt x="6036315" y="2263113"/>
                  </a:lnTo>
                  <a:lnTo>
                    <a:pt x="6041715" y="2259873"/>
                  </a:lnTo>
                  <a:lnTo>
                    <a:pt x="6046755" y="2258073"/>
                  </a:lnTo>
                  <a:lnTo>
                    <a:pt x="6069076" y="2242235"/>
                  </a:lnTo>
                  <a:lnTo>
                    <a:pt x="6093196" y="2228557"/>
                  </a:lnTo>
                  <a:lnTo>
                    <a:pt x="6115877" y="2216319"/>
                  </a:lnTo>
                  <a:lnTo>
                    <a:pt x="6138558" y="2204440"/>
                  </a:lnTo>
                  <a:lnTo>
                    <a:pt x="6159438" y="2194001"/>
                  </a:lnTo>
                  <a:lnTo>
                    <a:pt x="6181759" y="2181763"/>
                  </a:lnTo>
                  <a:lnTo>
                    <a:pt x="6204080" y="2168085"/>
                  </a:lnTo>
                  <a:lnTo>
                    <a:pt x="6226760" y="2152607"/>
                  </a:lnTo>
                  <a:lnTo>
                    <a:pt x="6235401" y="2145407"/>
                  </a:lnTo>
                  <a:lnTo>
                    <a:pt x="6245841" y="2138568"/>
                  </a:lnTo>
                  <a:lnTo>
                    <a:pt x="6269962" y="2121291"/>
                  </a:lnTo>
                  <a:lnTo>
                    <a:pt x="6276802" y="2119491"/>
                  </a:lnTo>
                  <a:close/>
                  <a:moveTo>
                    <a:pt x="2921650" y="2108834"/>
                  </a:moveTo>
                  <a:lnTo>
                    <a:pt x="2916250" y="2110634"/>
                  </a:lnTo>
                  <a:lnTo>
                    <a:pt x="2916250" y="2112435"/>
                  </a:lnTo>
                  <a:close/>
                  <a:moveTo>
                    <a:pt x="3539310" y="2101993"/>
                  </a:moveTo>
                  <a:lnTo>
                    <a:pt x="3465162" y="2121076"/>
                  </a:lnTo>
                  <a:lnTo>
                    <a:pt x="3390654" y="2143759"/>
                  </a:lnTo>
                  <a:lnTo>
                    <a:pt x="3314346" y="2167883"/>
                  </a:lnTo>
                  <a:lnTo>
                    <a:pt x="3234799" y="2197407"/>
                  </a:lnTo>
                  <a:lnTo>
                    <a:pt x="3155252" y="2226571"/>
                  </a:lnTo>
                  <a:lnTo>
                    <a:pt x="3077504" y="2256096"/>
                  </a:lnTo>
                  <a:lnTo>
                    <a:pt x="2921650" y="2311544"/>
                  </a:lnTo>
                  <a:lnTo>
                    <a:pt x="2921650" y="2318385"/>
                  </a:lnTo>
                  <a:lnTo>
                    <a:pt x="2933887" y="2318385"/>
                  </a:lnTo>
                  <a:lnTo>
                    <a:pt x="2943966" y="2309744"/>
                  </a:lnTo>
                  <a:lnTo>
                    <a:pt x="2951165" y="2306503"/>
                  </a:lnTo>
                  <a:lnTo>
                    <a:pt x="2959803" y="2301103"/>
                  </a:lnTo>
                  <a:lnTo>
                    <a:pt x="2964842" y="2299662"/>
                  </a:lnTo>
                  <a:lnTo>
                    <a:pt x="2969882" y="2301103"/>
                  </a:lnTo>
                  <a:lnTo>
                    <a:pt x="2980320" y="2304703"/>
                  </a:lnTo>
                  <a:lnTo>
                    <a:pt x="2990758" y="2301103"/>
                  </a:lnTo>
                  <a:lnTo>
                    <a:pt x="3004436" y="2296062"/>
                  </a:lnTo>
                  <a:lnTo>
                    <a:pt x="3020274" y="2291021"/>
                  </a:lnTo>
                  <a:lnTo>
                    <a:pt x="3033951" y="2285620"/>
                  </a:lnTo>
                  <a:lnTo>
                    <a:pt x="3046189" y="2280580"/>
                  </a:lnTo>
                  <a:lnTo>
                    <a:pt x="3054828" y="2276979"/>
                  </a:lnTo>
                  <a:lnTo>
                    <a:pt x="3065266" y="2276979"/>
                  </a:lnTo>
                  <a:lnTo>
                    <a:pt x="3073905" y="2270138"/>
                  </a:lnTo>
                  <a:lnTo>
                    <a:pt x="3084343" y="2262937"/>
                  </a:lnTo>
                  <a:lnTo>
                    <a:pt x="3096581" y="2259696"/>
                  </a:lnTo>
                  <a:lnTo>
                    <a:pt x="3110259" y="2259696"/>
                  </a:lnTo>
                  <a:lnTo>
                    <a:pt x="3130776" y="2257896"/>
                  </a:lnTo>
                  <a:lnTo>
                    <a:pt x="3151652" y="2252855"/>
                  </a:lnTo>
                  <a:lnTo>
                    <a:pt x="3170729" y="2242414"/>
                  </a:lnTo>
                  <a:lnTo>
                    <a:pt x="3177568" y="2238813"/>
                  </a:lnTo>
                  <a:lnTo>
                    <a:pt x="3184767" y="2238813"/>
                  </a:lnTo>
                  <a:lnTo>
                    <a:pt x="3193406" y="2238813"/>
                  </a:lnTo>
                  <a:lnTo>
                    <a:pt x="3203844" y="2240614"/>
                  </a:lnTo>
                  <a:lnTo>
                    <a:pt x="3207083" y="2242414"/>
                  </a:lnTo>
                  <a:lnTo>
                    <a:pt x="3214282" y="2233413"/>
                  </a:lnTo>
                  <a:lnTo>
                    <a:pt x="3222921" y="2226571"/>
                  </a:lnTo>
                  <a:lnTo>
                    <a:pt x="3232999" y="2221531"/>
                  </a:lnTo>
                  <a:lnTo>
                    <a:pt x="3243438" y="2217930"/>
                  </a:lnTo>
                  <a:lnTo>
                    <a:pt x="3250276" y="2214690"/>
                  </a:lnTo>
                  <a:lnTo>
                    <a:pt x="3264314" y="2211089"/>
                  </a:lnTo>
                  <a:lnTo>
                    <a:pt x="3277992" y="2204248"/>
                  </a:lnTo>
                  <a:lnTo>
                    <a:pt x="3283391" y="2200648"/>
                  </a:lnTo>
                  <a:lnTo>
                    <a:pt x="3290230" y="2197407"/>
                  </a:lnTo>
                  <a:lnTo>
                    <a:pt x="3298869" y="2195607"/>
                  </a:lnTo>
                  <a:lnTo>
                    <a:pt x="3309307" y="2193807"/>
                  </a:lnTo>
                  <a:lnTo>
                    <a:pt x="3331624" y="2193807"/>
                  </a:lnTo>
                  <a:lnTo>
                    <a:pt x="3350700" y="2183365"/>
                  </a:lnTo>
                  <a:lnTo>
                    <a:pt x="3371577" y="2171483"/>
                  </a:lnTo>
                  <a:lnTo>
                    <a:pt x="3392454" y="2157441"/>
                  </a:lnTo>
                  <a:lnTo>
                    <a:pt x="3409731" y="2148800"/>
                  </a:lnTo>
                  <a:lnTo>
                    <a:pt x="3430248" y="2143759"/>
                  </a:lnTo>
                  <a:lnTo>
                    <a:pt x="3452924" y="2138358"/>
                  </a:lnTo>
                  <a:lnTo>
                    <a:pt x="3475240" y="2136558"/>
                  </a:lnTo>
                  <a:lnTo>
                    <a:pt x="3484239" y="2129717"/>
                  </a:lnTo>
                  <a:lnTo>
                    <a:pt x="3492877" y="2124676"/>
                  </a:lnTo>
                  <a:lnTo>
                    <a:pt x="3503316" y="2119276"/>
                  </a:lnTo>
                  <a:lnTo>
                    <a:pt x="3511955" y="2117475"/>
                  </a:lnTo>
                  <a:lnTo>
                    <a:pt x="3527432" y="2116035"/>
                  </a:lnTo>
                  <a:lnTo>
                    <a:pt x="3539310" y="2114235"/>
                  </a:lnTo>
                  <a:close/>
                  <a:moveTo>
                    <a:pt x="7197709" y="2098613"/>
                  </a:moveTo>
                  <a:lnTo>
                    <a:pt x="7170348" y="2115891"/>
                  </a:lnTo>
                  <a:lnTo>
                    <a:pt x="7116707" y="2152607"/>
                  </a:lnTo>
                  <a:lnTo>
                    <a:pt x="7061265" y="2183563"/>
                  </a:lnTo>
                  <a:lnTo>
                    <a:pt x="7005824" y="2214519"/>
                  </a:lnTo>
                  <a:lnTo>
                    <a:pt x="6952182" y="2244035"/>
                  </a:lnTo>
                  <a:lnTo>
                    <a:pt x="6952182" y="2268512"/>
                  </a:lnTo>
                  <a:lnTo>
                    <a:pt x="7164948" y="2123090"/>
                  </a:lnTo>
                  <a:close/>
                  <a:moveTo>
                    <a:pt x="2173689" y="2081110"/>
                  </a:moveTo>
                  <a:lnTo>
                    <a:pt x="2169900" y="2083293"/>
                  </a:lnTo>
                  <a:lnTo>
                    <a:pt x="2153173" y="2086511"/>
                  </a:lnTo>
                  <a:lnTo>
                    <a:pt x="2134096" y="2089751"/>
                  </a:lnTo>
                  <a:lnTo>
                    <a:pt x="2129057" y="2091551"/>
                  </a:lnTo>
                  <a:lnTo>
                    <a:pt x="2118618" y="2096952"/>
                  </a:lnTo>
                  <a:lnTo>
                    <a:pt x="2108180" y="2103793"/>
                  </a:lnTo>
                  <a:lnTo>
                    <a:pt x="2104581" y="2105593"/>
                  </a:lnTo>
                  <a:lnTo>
                    <a:pt x="2080464" y="2114235"/>
                  </a:lnTo>
                  <a:lnTo>
                    <a:pt x="2055988" y="2124676"/>
                  </a:lnTo>
                  <a:lnTo>
                    <a:pt x="2007756" y="2148800"/>
                  </a:lnTo>
                  <a:lnTo>
                    <a:pt x="1957724" y="2174724"/>
                  </a:lnTo>
                  <a:lnTo>
                    <a:pt x="1905533" y="2197407"/>
                  </a:lnTo>
                  <a:lnTo>
                    <a:pt x="1840023" y="2228372"/>
                  </a:lnTo>
                  <a:lnTo>
                    <a:pt x="1772354" y="2256096"/>
                  </a:lnTo>
                  <a:lnTo>
                    <a:pt x="1789631" y="2259696"/>
                  </a:lnTo>
                  <a:lnTo>
                    <a:pt x="1798270" y="2261497"/>
                  </a:lnTo>
                  <a:lnTo>
                    <a:pt x="1805109" y="2261497"/>
                  </a:lnTo>
                  <a:lnTo>
                    <a:pt x="1810508" y="2259696"/>
                  </a:lnTo>
                  <a:lnTo>
                    <a:pt x="1815547" y="2257896"/>
                  </a:lnTo>
                  <a:lnTo>
                    <a:pt x="1819147" y="2256096"/>
                  </a:lnTo>
                  <a:lnTo>
                    <a:pt x="1827785" y="2252855"/>
                  </a:lnTo>
                  <a:lnTo>
                    <a:pt x="1836424" y="2245654"/>
                  </a:lnTo>
                  <a:lnTo>
                    <a:pt x="1846862" y="2238813"/>
                  </a:lnTo>
                  <a:lnTo>
                    <a:pt x="1855501" y="2233413"/>
                  </a:lnTo>
                  <a:lnTo>
                    <a:pt x="1864139" y="2226571"/>
                  </a:lnTo>
                  <a:lnTo>
                    <a:pt x="1876017" y="2221531"/>
                  </a:lnTo>
                  <a:lnTo>
                    <a:pt x="1886456" y="2219730"/>
                  </a:lnTo>
                  <a:lnTo>
                    <a:pt x="1895095" y="2219730"/>
                  </a:lnTo>
                  <a:lnTo>
                    <a:pt x="1914172" y="2223331"/>
                  </a:lnTo>
                  <a:lnTo>
                    <a:pt x="1915971" y="2219730"/>
                  </a:lnTo>
                  <a:lnTo>
                    <a:pt x="1917771" y="2212889"/>
                  </a:lnTo>
                  <a:lnTo>
                    <a:pt x="1921010" y="2206048"/>
                  </a:lnTo>
                  <a:lnTo>
                    <a:pt x="1928209" y="2200648"/>
                  </a:lnTo>
                  <a:lnTo>
                    <a:pt x="1936848" y="2195607"/>
                  </a:lnTo>
                  <a:lnTo>
                    <a:pt x="2050949" y="2138358"/>
                  </a:lnTo>
                  <a:lnTo>
                    <a:pt x="2076865" y="2124676"/>
                  </a:lnTo>
                  <a:lnTo>
                    <a:pt x="2104581" y="2112435"/>
                  </a:lnTo>
                  <a:lnTo>
                    <a:pt x="2161812" y="2087951"/>
                  </a:lnTo>
                  <a:lnTo>
                    <a:pt x="2169900" y="2083293"/>
                  </a:lnTo>
                  <a:lnTo>
                    <a:pt x="2171890" y="2082910"/>
                  </a:lnTo>
                  <a:close/>
                  <a:moveTo>
                    <a:pt x="8405149" y="2080834"/>
                  </a:moveTo>
                  <a:lnTo>
                    <a:pt x="8306491" y="2152134"/>
                  </a:lnTo>
                  <a:lnTo>
                    <a:pt x="8211074" y="2224515"/>
                  </a:lnTo>
                  <a:lnTo>
                    <a:pt x="8119618" y="2294015"/>
                  </a:lnTo>
                  <a:lnTo>
                    <a:pt x="8017360" y="2366755"/>
                  </a:lnTo>
                  <a:lnTo>
                    <a:pt x="8020960" y="2371797"/>
                  </a:lnTo>
                  <a:lnTo>
                    <a:pt x="8029602" y="2377198"/>
                  </a:lnTo>
                  <a:lnTo>
                    <a:pt x="8039684" y="2385841"/>
                  </a:lnTo>
                  <a:lnTo>
                    <a:pt x="8053726" y="2375398"/>
                  </a:lnTo>
                  <a:lnTo>
                    <a:pt x="8067409" y="2363154"/>
                  </a:lnTo>
                  <a:lnTo>
                    <a:pt x="8079651" y="2352711"/>
                  </a:lnTo>
                  <a:lnTo>
                    <a:pt x="8090093" y="2340828"/>
                  </a:lnTo>
                  <a:lnTo>
                    <a:pt x="8093693" y="2337227"/>
                  </a:lnTo>
                  <a:lnTo>
                    <a:pt x="8138701" y="2304458"/>
                  </a:lnTo>
                  <a:lnTo>
                    <a:pt x="8176508" y="2273129"/>
                  </a:lnTo>
                  <a:lnTo>
                    <a:pt x="8216475" y="2240359"/>
                  </a:lnTo>
                  <a:lnTo>
                    <a:pt x="8258243" y="2207230"/>
                  </a:lnTo>
                  <a:lnTo>
                    <a:pt x="8275526" y="2195346"/>
                  </a:lnTo>
                  <a:lnTo>
                    <a:pt x="8310092" y="2171219"/>
                  </a:lnTo>
                  <a:lnTo>
                    <a:pt x="8346098" y="2146732"/>
                  </a:lnTo>
                  <a:lnTo>
                    <a:pt x="8381024" y="2120805"/>
                  </a:lnTo>
                  <a:lnTo>
                    <a:pt x="8396507" y="2108562"/>
                  </a:lnTo>
                  <a:lnTo>
                    <a:pt x="8413790" y="2093077"/>
                  </a:lnTo>
                  <a:lnTo>
                    <a:pt x="8406949" y="2082634"/>
                  </a:lnTo>
                  <a:lnTo>
                    <a:pt x="8406949" y="2080834"/>
                  </a:lnTo>
                  <a:close/>
                  <a:moveTo>
                    <a:pt x="562589" y="2079670"/>
                  </a:moveTo>
                  <a:lnTo>
                    <a:pt x="499959" y="2114235"/>
                  </a:lnTo>
                  <a:lnTo>
                    <a:pt x="474043" y="2131517"/>
                  </a:lnTo>
                  <a:lnTo>
                    <a:pt x="446688" y="2148800"/>
                  </a:lnTo>
                  <a:lnTo>
                    <a:pt x="443088" y="2152400"/>
                  </a:lnTo>
                  <a:lnTo>
                    <a:pt x="449927" y="2152400"/>
                  </a:lnTo>
                  <a:lnTo>
                    <a:pt x="455326" y="2152400"/>
                  </a:lnTo>
                  <a:lnTo>
                    <a:pt x="462165" y="2150600"/>
                  </a:lnTo>
                  <a:lnTo>
                    <a:pt x="467204" y="2147000"/>
                  </a:lnTo>
                  <a:lnTo>
                    <a:pt x="470804" y="2143759"/>
                  </a:lnTo>
                  <a:lnTo>
                    <a:pt x="472604" y="2136558"/>
                  </a:lnTo>
                  <a:lnTo>
                    <a:pt x="475843" y="2133318"/>
                  </a:lnTo>
                  <a:lnTo>
                    <a:pt x="479442" y="2129717"/>
                  </a:lnTo>
                  <a:lnTo>
                    <a:pt x="484482" y="2126477"/>
                  </a:lnTo>
                  <a:lnTo>
                    <a:pt x="494920" y="2122876"/>
                  </a:lnTo>
                  <a:lnTo>
                    <a:pt x="505358" y="2122876"/>
                  </a:lnTo>
                  <a:lnTo>
                    <a:pt x="507158" y="2116035"/>
                  </a:lnTo>
                  <a:lnTo>
                    <a:pt x="510397" y="2110634"/>
                  </a:lnTo>
                  <a:lnTo>
                    <a:pt x="515797" y="2107034"/>
                  </a:lnTo>
                  <a:lnTo>
                    <a:pt x="519036" y="2103793"/>
                  </a:lnTo>
                  <a:lnTo>
                    <a:pt x="526235" y="2101993"/>
                  </a:lnTo>
                  <a:lnTo>
                    <a:pt x="531274" y="2098392"/>
                  </a:lnTo>
                  <a:lnTo>
                    <a:pt x="534873" y="2095152"/>
                  </a:lnTo>
                  <a:lnTo>
                    <a:pt x="541712" y="2095152"/>
                  </a:lnTo>
                  <a:lnTo>
                    <a:pt x="552151" y="2093352"/>
                  </a:lnTo>
                  <a:lnTo>
                    <a:pt x="555750" y="2091551"/>
                  </a:lnTo>
                  <a:lnTo>
                    <a:pt x="560789" y="2082910"/>
                  </a:lnTo>
                  <a:close/>
                  <a:moveTo>
                    <a:pt x="3042590" y="2065628"/>
                  </a:moveTo>
                  <a:lnTo>
                    <a:pt x="2969882" y="2096952"/>
                  </a:lnTo>
                  <a:lnTo>
                    <a:pt x="2966642" y="2098392"/>
                  </a:lnTo>
                  <a:lnTo>
                    <a:pt x="2987159" y="2095152"/>
                  </a:lnTo>
                  <a:lnTo>
                    <a:pt x="3008035" y="2087951"/>
                  </a:lnTo>
                  <a:close/>
                  <a:moveTo>
                    <a:pt x="449927" y="2050145"/>
                  </a:moveTo>
                  <a:lnTo>
                    <a:pt x="446688" y="2051946"/>
                  </a:lnTo>
                  <a:lnTo>
                    <a:pt x="432650" y="2056986"/>
                  </a:lnTo>
                  <a:lnTo>
                    <a:pt x="417172" y="2058787"/>
                  </a:lnTo>
                  <a:lnTo>
                    <a:pt x="415373" y="2058787"/>
                  </a:lnTo>
                  <a:lnTo>
                    <a:pt x="415373" y="2076069"/>
                  </a:lnTo>
                  <a:lnTo>
                    <a:pt x="422212" y="2074269"/>
                  </a:lnTo>
                  <a:lnTo>
                    <a:pt x="431210" y="2071028"/>
                  </a:lnTo>
                  <a:lnTo>
                    <a:pt x="438049" y="2063827"/>
                  </a:lnTo>
                  <a:lnTo>
                    <a:pt x="448127" y="2051946"/>
                  </a:lnTo>
                  <a:close/>
                  <a:moveTo>
                    <a:pt x="6205880" y="2046780"/>
                  </a:moveTo>
                  <a:lnTo>
                    <a:pt x="6178519" y="2062258"/>
                  </a:lnTo>
                  <a:lnTo>
                    <a:pt x="6091756" y="2112652"/>
                  </a:lnTo>
                  <a:lnTo>
                    <a:pt x="6005354" y="2159446"/>
                  </a:lnTo>
                  <a:lnTo>
                    <a:pt x="5878990" y="2230357"/>
                  </a:lnTo>
                  <a:lnTo>
                    <a:pt x="5743986" y="2309907"/>
                  </a:lnTo>
                  <a:lnTo>
                    <a:pt x="5745426" y="2325385"/>
                  </a:lnTo>
                  <a:lnTo>
                    <a:pt x="5743986" y="2337623"/>
                  </a:lnTo>
                  <a:lnTo>
                    <a:pt x="5768107" y="2327185"/>
                  </a:lnTo>
                  <a:lnTo>
                    <a:pt x="5788627" y="2316746"/>
                  </a:lnTo>
                  <a:lnTo>
                    <a:pt x="5800868" y="2308107"/>
                  </a:lnTo>
                  <a:lnTo>
                    <a:pt x="5814548" y="2298028"/>
                  </a:lnTo>
                  <a:lnTo>
                    <a:pt x="5842269" y="2273551"/>
                  </a:lnTo>
                  <a:lnTo>
                    <a:pt x="5859909" y="2263113"/>
                  </a:lnTo>
                  <a:lnTo>
                    <a:pt x="5877190" y="2252674"/>
                  </a:lnTo>
                  <a:lnTo>
                    <a:pt x="5906711" y="2237196"/>
                  </a:lnTo>
                  <a:lnTo>
                    <a:pt x="5920391" y="2228557"/>
                  </a:lnTo>
                  <a:lnTo>
                    <a:pt x="5934072" y="2218118"/>
                  </a:lnTo>
                  <a:lnTo>
                    <a:pt x="5961792" y="2192202"/>
                  </a:lnTo>
                  <a:lnTo>
                    <a:pt x="5965393" y="2190402"/>
                  </a:lnTo>
                  <a:lnTo>
                    <a:pt x="5996353" y="2174924"/>
                  </a:lnTo>
                  <a:lnTo>
                    <a:pt x="6027674" y="2159446"/>
                  </a:lnTo>
                  <a:lnTo>
                    <a:pt x="6058995" y="2140368"/>
                  </a:lnTo>
                  <a:lnTo>
                    <a:pt x="6089956" y="2121291"/>
                  </a:lnTo>
                  <a:lnTo>
                    <a:pt x="6126317" y="2100413"/>
                  </a:lnTo>
                  <a:lnTo>
                    <a:pt x="6166278" y="2074496"/>
                  </a:lnTo>
                  <a:close/>
                  <a:moveTo>
                    <a:pt x="2256836" y="2046545"/>
                  </a:moveTo>
                  <a:lnTo>
                    <a:pt x="2244958" y="2048345"/>
                  </a:lnTo>
                  <a:lnTo>
                    <a:pt x="2234520" y="2053746"/>
                  </a:lnTo>
                  <a:lnTo>
                    <a:pt x="2208604" y="2067428"/>
                  </a:lnTo>
                  <a:lnTo>
                    <a:pt x="2232720" y="2060587"/>
                  </a:lnTo>
                  <a:lnTo>
                    <a:pt x="2246758" y="2055186"/>
                  </a:lnTo>
                  <a:close/>
                  <a:moveTo>
                    <a:pt x="8193791" y="2032580"/>
                  </a:moveTo>
                  <a:lnTo>
                    <a:pt x="8157785" y="2060308"/>
                  </a:lnTo>
                  <a:lnTo>
                    <a:pt x="8034643" y="2146732"/>
                  </a:lnTo>
                  <a:lnTo>
                    <a:pt x="7925543" y="2223074"/>
                  </a:lnTo>
                  <a:lnTo>
                    <a:pt x="7932385" y="2234958"/>
                  </a:lnTo>
                  <a:lnTo>
                    <a:pt x="7942826" y="2231717"/>
                  </a:lnTo>
                  <a:lnTo>
                    <a:pt x="7951468" y="2226315"/>
                  </a:lnTo>
                  <a:lnTo>
                    <a:pt x="7965510" y="2215872"/>
                  </a:lnTo>
                  <a:lnTo>
                    <a:pt x="7980993" y="2202188"/>
                  </a:lnTo>
                  <a:lnTo>
                    <a:pt x="8000077" y="2184903"/>
                  </a:lnTo>
                  <a:lnTo>
                    <a:pt x="8017360" y="2173020"/>
                  </a:lnTo>
                  <a:lnTo>
                    <a:pt x="8031042" y="2165818"/>
                  </a:lnTo>
                  <a:lnTo>
                    <a:pt x="8048325" y="2158976"/>
                  </a:lnTo>
                  <a:lnTo>
                    <a:pt x="8046885" y="2153934"/>
                  </a:lnTo>
                  <a:lnTo>
                    <a:pt x="8048325" y="2148533"/>
                  </a:lnTo>
                  <a:lnTo>
                    <a:pt x="8053726" y="2143491"/>
                  </a:lnTo>
                  <a:lnTo>
                    <a:pt x="8058767" y="2139891"/>
                  </a:lnTo>
                  <a:lnTo>
                    <a:pt x="8064168" y="2138090"/>
                  </a:lnTo>
                  <a:lnTo>
                    <a:pt x="8074610" y="2131248"/>
                  </a:lnTo>
                  <a:lnTo>
                    <a:pt x="8086492" y="2122606"/>
                  </a:lnTo>
                  <a:lnTo>
                    <a:pt x="8095134" y="2113963"/>
                  </a:lnTo>
                  <a:lnTo>
                    <a:pt x="8110976" y="2099919"/>
                  </a:lnTo>
                  <a:lnTo>
                    <a:pt x="8131860" y="2080834"/>
                  </a:lnTo>
                  <a:lnTo>
                    <a:pt x="8149143" y="2067150"/>
                  </a:lnTo>
                  <a:lnTo>
                    <a:pt x="8166066" y="2054906"/>
                  </a:lnTo>
                  <a:lnTo>
                    <a:pt x="8169667" y="2053466"/>
                  </a:lnTo>
                  <a:lnTo>
                    <a:pt x="8180109" y="2048064"/>
                  </a:lnTo>
                  <a:lnTo>
                    <a:pt x="8186950" y="2041222"/>
                  </a:lnTo>
                  <a:close/>
                  <a:moveTo>
                    <a:pt x="1708284" y="2019181"/>
                  </a:moveTo>
                  <a:lnTo>
                    <a:pt x="1687408" y="2029262"/>
                  </a:lnTo>
                  <a:lnTo>
                    <a:pt x="1692807" y="2027822"/>
                  </a:lnTo>
                  <a:lnTo>
                    <a:pt x="1699646" y="2026022"/>
                  </a:lnTo>
                  <a:lnTo>
                    <a:pt x="1704685" y="2022421"/>
                  </a:lnTo>
                  <a:close/>
                  <a:moveTo>
                    <a:pt x="6268162" y="2012224"/>
                  </a:moveTo>
                  <a:lnTo>
                    <a:pt x="6212720" y="2043540"/>
                  </a:lnTo>
                  <a:lnTo>
                    <a:pt x="6228560" y="2036341"/>
                  </a:lnTo>
                  <a:lnTo>
                    <a:pt x="6252681" y="2024463"/>
                  </a:lnTo>
                  <a:lnTo>
                    <a:pt x="6261321" y="2019063"/>
                  </a:lnTo>
                  <a:close/>
                  <a:moveTo>
                    <a:pt x="9305309" y="2003051"/>
                  </a:moveTo>
                  <a:lnTo>
                    <a:pt x="9267503" y="2036181"/>
                  </a:lnTo>
                  <a:lnTo>
                    <a:pt x="9276144" y="2036181"/>
                  </a:lnTo>
                  <a:close/>
                  <a:moveTo>
                    <a:pt x="3208883" y="1998298"/>
                  </a:moveTo>
                  <a:lnTo>
                    <a:pt x="3165690" y="2017380"/>
                  </a:lnTo>
                  <a:lnTo>
                    <a:pt x="3112059" y="2039704"/>
                  </a:lnTo>
                  <a:lnTo>
                    <a:pt x="3108459" y="2041504"/>
                  </a:lnTo>
                  <a:lnTo>
                    <a:pt x="3113858" y="2043304"/>
                  </a:lnTo>
                  <a:lnTo>
                    <a:pt x="3118898" y="2048345"/>
                  </a:lnTo>
                  <a:lnTo>
                    <a:pt x="3165690" y="2024221"/>
                  </a:lnTo>
                  <a:close/>
                  <a:moveTo>
                    <a:pt x="4545495" y="1983055"/>
                  </a:moveTo>
                  <a:lnTo>
                    <a:pt x="4438211" y="2081689"/>
                  </a:lnTo>
                  <a:lnTo>
                    <a:pt x="4440011" y="2088528"/>
                  </a:lnTo>
                  <a:lnTo>
                    <a:pt x="4453692" y="2074849"/>
                  </a:lnTo>
                  <a:lnTo>
                    <a:pt x="4469532" y="2064410"/>
                  </a:lnTo>
                  <a:lnTo>
                    <a:pt x="4483213" y="2055771"/>
                  </a:lnTo>
                  <a:lnTo>
                    <a:pt x="4495453" y="2045331"/>
                  </a:lnTo>
                  <a:lnTo>
                    <a:pt x="4505894" y="2035252"/>
                  </a:lnTo>
                  <a:lnTo>
                    <a:pt x="4512734" y="2024813"/>
                  </a:lnTo>
                  <a:lnTo>
                    <a:pt x="4531815" y="2005734"/>
                  </a:lnTo>
                  <a:lnTo>
                    <a:pt x="4535055" y="2003934"/>
                  </a:lnTo>
                  <a:lnTo>
                    <a:pt x="4538655" y="2003934"/>
                  </a:lnTo>
                  <a:lnTo>
                    <a:pt x="4541895" y="1993495"/>
                  </a:lnTo>
                  <a:close/>
                  <a:moveTo>
                    <a:pt x="9623966" y="1980725"/>
                  </a:moveTo>
                  <a:lnTo>
                    <a:pt x="9603082" y="1998010"/>
                  </a:lnTo>
                  <a:lnTo>
                    <a:pt x="9509826" y="2075792"/>
                  </a:lnTo>
                  <a:lnTo>
                    <a:pt x="9406127" y="2158976"/>
                  </a:lnTo>
                  <a:lnTo>
                    <a:pt x="9327993" y="2223074"/>
                  </a:lnTo>
                  <a:lnTo>
                    <a:pt x="9252020" y="2283572"/>
                  </a:lnTo>
                  <a:lnTo>
                    <a:pt x="9153002" y="2361354"/>
                  </a:lnTo>
                  <a:lnTo>
                    <a:pt x="9118436" y="2387641"/>
                  </a:lnTo>
                  <a:lnTo>
                    <a:pt x="9094312" y="2404926"/>
                  </a:lnTo>
                  <a:lnTo>
                    <a:pt x="9090711" y="2411768"/>
                  </a:lnTo>
                  <a:lnTo>
                    <a:pt x="9090711" y="2418610"/>
                  </a:lnTo>
                  <a:lnTo>
                    <a:pt x="9090711" y="2427613"/>
                  </a:lnTo>
                  <a:lnTo>
                    <a:pt x="9092511" y="2436255"/>
                  </a:lnTo>
                  <a:lnTo>
                    <a:pt x="9104753" y="2430854"/>
                  </a:lnTo>
                  <a:lnTo>
                    <a:pt x="9116996" y="2425812"/>
                  </a:lnTo>
                  <a:lnTo>
                    <a:pt x="9127077" y="2418610"/>
                  </a:lnTo>
                  <a:lnTo>
                    <a:pt x="9137519" y="2411768"/>
                  </a:lnTo>
                  <a:lnTo>
                    <a:pt x="9191169" y="2368556"/>
                  </a:lnTo>
                  <a:lnTo>
                    <a:pt x="9250219" y="2330385"/>
                  </a:lnTo>
                  <a:lnTo>
                    <a:pt x="9307109" y="2290774"/>
                  </a:lnTo>
                  <a:lnTo>
                    <a:pt x="9362559" y="2247201"/>
                  </a:lnTo>
                  <a:lnTo>
                    <a:pt x="9416209" y="2202188"/>
                  </a:lnTo>
                  <a:lnTo>
                    <a:pt x="9518467" y="2113963"/>
                  </a:lnTo>
                  <a:lnTo>
                    <a:pt x="9620725" y="2030779"/>
                  </a:lnTo>
                  <a:lnTo>
                    <a:pt x="9618925" y="2009893"/>
                  </a:lnTo>
                  <a:lnTo>
                    <a:pt x="9622166" y="1987567"/>
                  </a:lnTo>
                  <a:close/>
                  <a:moveTo>
                    <a:pt x="8386065" y="1966681"/>
                  </a:moveTo>
                  <a:lnTo>
                    <a:pt x="8365181" y="1990808"/>
                  </a:lnTo>
                  <a:lnTo>
                    <a:pt x="8342858" y="2013494"/>
                  </a:lnTo>
                  <a:lnTo>
                    <a:pt x="8316933" y="2036181"/>
                  </a:lnTo>
                  <a:lnTo>
                    <a:pt x="8291009" y="2056707"/>
                  </a:lnTo>
                  <a:lnTo>
                    <a:pt x="8230158" y="2101720"/>
                  </a:lnTo>
                  <a:lnTo>
                    <a:pt x="8176508" y="2146732"/>
                  </a:lnTo>
                  <a:lnTo>
                    <a:pt x="8173268" y="2152134"/>
                  </a:lnTo>
                  <a:lnTo>
                    <a:pt x="8185150" y="2143491"/>
                  </a:lnTo>
                  <a:lnTo>
                    <a:pt x="8204233" y="2131248"/>
                  </a:lnTo>
                  <a:lnTo>
                    <a:pt x="8223316" y="2117204"/>
                  </a:lnTo>
                  <a:lnTo>
                    <a:pt x="8256442" y="2089476"/>
                  </a:lnTo>
                  <a:lnTo>
                    <a:pt x="8261483" y="2086235"/>
                  </a:lnTo>
                  <a:lnTo>
                    <a:pt x="8266884" y="2086235"/>
                  </a:lnTo>
                  <a:lnTo>
                    <a:pt x="8273725" y="2080834"/>
                  </a:lnTo>
                  <a:lnTo>
                    <a:pt x="8280567" y="2079393"/>
                  </a:lnTo>
                  <a:lnTo>
                    <a:pt x="8291009" y="2067150"/>
                  </a:lnTo>
                  <a:lnTo>
                    <a:pt x="8304691" y="2054906"/>
                  </a:lnTo>
                  <a:lnTo>
                    <a:pt x="8318733" y="2044823"/>
                  </a:lnTo>
                  <a:lnTo>
                    <a:pt x="8336017" y="2034380"/>
                  </a:lnTo>
                  <a:lnTo>
                    <a:pt x="8349699" y="2028979"/>
                  </a:lnTo>
                  <a:lnTo>
                    <a:pt x="8363741" y="2022137"/>
                  </a:lnTo>
                  <a:lnTo>
                    <a:pt x="8375623" y="2011694"/>
                  </a:lnTo>
                  <a:lnTo>
                    <a:pt x="8389666" y="1999810"/>
                  </a:lnTo>
                  <a:lnTo>
                    <a:pt x="8389666" y="1973523"/>
                  </a:lnTo>
                  <a:close/>
                  <a:moveTo>
                    <a:pt x="4910910" y="1958937"/>
                  </a:moveTo>
                  <a:lnTo>
                    <a:pt x="4869148" y="1995294"/>
                  </a:lnTo>
                  <a:lnTo>
                    <a:pt x="4830987" y="2031652"/>
                  </a:lnTo>
                  <a:lnTo>
                    <a:pt x="4812266" y="2048931"/>
                  </a:lnTo>
                  <a:lnTo>
                    <a:pt x="4791385" y="2066210"/>
                  </a:lnTo>
                  <a:lnTo>
                    <a:pt x="4769064" y="2083489"/>
                  </a:lnTo>
                  <a:lnTo>
                    <a:pt x="4746383" y="2097168"/>
                  </a:lnTo>
                  <a:lnTo>
                    <a:pt x="4749983" y="2104367"/>
                  </a:lnTo>
                  <a:lnTo>
                    <a:pt x="4751423" y="2111207"/>
                  </a:lnTo>
                  <a:lnTo>
                    <a:pt x="4749983" y="2123446"/>
                  </a:lnTo>
                  <a:lnTo>
                    <a:pt x="4767264" y="2111207"/>
                  </a:lnTo>
                  <a:lnTo>
                    <a:pt x="4782745" y="2097168"/>
                  </a:lnTo>
                  <a:lnTo>
                    <a:pt x="4796425" y="2081689"/>
                  </a:lnTo>
                  <a:lnTo>
                    <a:pt x="4808666" y="2066210"/>
                  </a:lnTo>
                  <a:lnTo>
                    <a:pt x="4817306" y="2053971"/>
                  </a:lnTo>
                  <a:lnTo>
                    <a:pt x="4825946" y="2042091"/>
                  </a:lnTo>
                  <a:lnTo>
                    <a:pt x="4836387" y="2031652"/>
                  </a:lnTo>
                  <a:lnTo>
                    <a:pt x="4848267" y="2021213"/>
                  </a:lnTo>
                  <a:lnTo>
                    <a:pt x="4860508" y="2012573"/>
                  </a:lnTo>
                  <a:lnTo>
                    <a:pt x="4872748" y="2003934"/>
                  </a:lnTo>
                  <a:lnTo>
                    <a:pt x="4902269" y="1986655"/>
                  </a:lnTo>
                  <a:lnTo>
                    <a:pt x="4905869" y="1974416"/>
                  </a:lnTo>
                  <a:lnTo>
                    <a:pt x="4910910" y="1962177"/>
                  </a:lnTo>
                  <a:close/>
                  <a:moveTo>
                    <a:pt x="1840023" y="1956531"/>
                  </a:moveTo>
                  <a:lnTo>
                    <a:pt x="1741039" y="2003338"/>
                  </a:lnTo>
                  <a:lnTo>
                    <a:pt x="1751478" y="2003338"/>
                  </a:lnTo>
                  <a:lnTo>
                    <a:pt x="1763716" y="2000098"/>
                  </a:lnTo>
                  <a:lnTo>
                    <a:pt x="1775594" y="1994697"/>
                  </a:lnTo>
                  <a:lnTo>
                    <a:pt x="1787832" y="1986056"/>
                  </a:lnTo>
                  <a:close/>
                  <a:moveTo>
                    <a:pt x="621260" y="1949690"/>
                  </a:moveTo>
                  <a:lnTo>
                    <a:pt x="619460" y="1951491"/>
                  </a:lnTo>
                  <a:lnTo>
                    <a:pt x="621260" y="1951491"/>
                  </a:lnTo>
                  <a:close/>
                  <a:moveTo>
                    <a:pt x="3350700" y="1946090"/>
                  </a:moveTo>
                  <a:lnTo>
                    <a:pt x="3335223" y="1951491"/>
                  </a:lnTo>
                  <a:lnTo>
                    <a:pt x="3342062" y="1951491"/>
                  </a:lnTo>
                  <a:lnTo>
                    <a:pt x="3349261" y="1951491"/>
                  </a:lnTo>
                  <a:close/>
                  <a:moveTo>
                    <a:pt x="7158108" y="1941313"/>
                  </a:moveTo>
                  <a:lnTo>
                    <a:pt x="7142628" y="1948152"/>
                  </a:lnTo>
                  <a:lnTo>
                    <a:pt x="7092226" y="1979468"/>
                  </a:lnTo>
                  <a:lnTo>
                    <a:pt x="7040385" y="2010425"/>
                  </a:lnTo>
                  <a:lnTo>
                    <a:pt x="7009424" y="2029502"/>
                  </a:lnTo>
                  <a:lnTo>
                    <a:pt x="6979903" y="2048580"/>
                  </a:lnTo>
                  <a:lnTo>
                    <a:pt x="6971263" y="2053619"/>
                  </a:lnTo>
                  <a:lnTo>
                    <a:pt x="6964062" y="2060818"/>
                  </a:lnTo>
                  <a:lnTo>
                    <a:pt x="6960822" y="2067657"/>
                  </a:lnTo>
                  <a:lnTo>
                    <a:pt x="6959022" y="2078096"/>
                  </a:lnTo>
                  <a:lnTo>
                    <a:pt x="6965862" y="2070897"/>
                  </a:lnTo>
                  <a:lnTo>
                    <a:pt x="6972703" y="2062258"/>
                  </a:lnTo>
                  <a:lnTo>
                    <a:pt x="6979903" y="2055419"/>
                  </a:lnTo>
                  <a:lnTo>
                    <a:pt x="6984943" y="2048580"/>
                  </a:lnTo>
                  <a:lnTo>
                    <a:pt x="6992143" y="2043540"/>
                  </a:lnTo>
                  <a:lnTo>
                    <a:pt x="7000783" y="2039941"/>
                  </a:lnTo>
                  <a:lnTo>
                    <a:pt x="7018064" y="2034901"/>
                  </a:lnTo>
                  <a:lnTo>
                    <a:pt x="7036784" y="2031302"/>
                  </a:lnTo>
                  <a:lnTo>
                    <a:pt x="7061265" y="2010425"/>
                  </a:lnTo>
                  <a:lnTo>
                    <a:pt x="7087186" y="1989547"/>
                  </a:lnTo>
                  <a:lnTo>
                    <a:pt x="7149468" y="1946353"/>
                  </a:lnTo>
                  <a:close/>
                  <a:moveTo>
                    <a:pt x="4595897" y="1939858"/>
                  </a:moveTo>
                  <a:lnTo>
                    <a:pt x="4586897" y="1946698"/>
                  </a:lnTo>
                  <a:lnTo>
                    <a:pt x="4595897" y="1941658"/>
                  </a:lnTo>
                  <a:close/>
                  <a:moveTo>
                    <a:pt x="2918050" y="1930608"/>
                  </a:moveTo>
                  <a:lnTo>
                    <a:pt x="2914810" y="1942849"/>
                  </a:lnTo>
                  <a:lnTo>
                    <a:pt x="2913011" y="1951491"/>
                  </a:lnTo>
                  <a:lnTo>
                    <a:pt x="2924889" y="1946090"/>
                  </a:lnTo>
                  <a:lnTo>
                    <a:pt x="2930288" y="1942849"/>
                  </a:lnTo>
                  <a:lnTo>
                    <a:pt x="2924889" y="1937449"/>
                  </a:lnTo>
                  <a:lnTo>
                    <a:pt x="2921650" y="1935648"/>
                  </a:lnTo>
                  <a:close/>
                  <a:moveTo>
                    <a:pt x="1896894" y="1930608"/>
                  </a:moveTo>
                  <a:lnTo>
                    <a:pt x="1881417" y="1937449"/>
                  </a:lnTo>
                  <a:lnTo>
                    <a:pt x="1888255" y="1937449"/>
                  </a:lnTo>
                  <a:lnTo>
                    <a:pt x="1891495" y="1937449"/>
                  </a:lnTo>
                  <a:lnTo>
                    <a:pt x="1895095" y="1934208"/>
                  </a:lnTo>
                  <a:close/>
                  <a:moveTo>
                    <a:pt x="4512734" y="1922579"/>
                  </a:moveTo>
                  <a:lnTo>
                    <a:pt x="4497253" y="1936258"/>
                  </a:lnTo>
                  <a:lnTo>
                    <a:pt x="4505894" y="1934458"/>
                  </a:lnTo>
                  <a:close/>
                  <a:moveTo>
                    <a:pt x="3202044" y="1916925"/>
                  </a:moveTo>
                  <a:lnTo>
                    <a:pt x="3175768" y="1925567"/>
                  </a:lnTo>
                  <a:lnTo>
                    <a:pt x="3148053" y="1934208"/>
                  </a:lnTo>
                  <a:lnTo>
                    <a:pt x="3118898" y="1944290"/>
                  </a:lnTo>
                  <a:lnTo>
                    <a:pt x="3089383" y="1958332"/>
                  </a:lnTo>
                  <a:lnTo>
                    <a:pt x="3059867" y="1973814"/>
                  </a:lnTo>
                  <a:lnTo>
                    <a:pt x="3021713" y="1992897"/>
                  </a:lnTo>
                  <a:lnTo>
                    <a:pt x="3039350" y="1986056"/>
                  </a:lnTo>
                  <a:lnTo>
                    <a:pt x="3059867" y="1979215"/>
                  </a:lnTo>
                  <a:lnTo>
                    <a:pt x="3108459" y="1961572"/>
                  </a:lnTo>
                  <a:lnTo>
                    <a:pt x="3132575" y="1952931"/>
                  </a:lnTo>
                  <a:lnTo>
                    <a:pt x="3153452" y="1942849"/>
                  </a:lnTo>
                  <a:lnTo>
                    <a:pt x="3193406" y="1920166"/>
                  </a:lnTo>
                  <a:close/>
                  <a:moveTo>
                    <a:pt x="1962763" y="1897843"/>
                  </a:moveTo>
                  <a:lnTo>
                    <a:pt x="1941887" y="1908284"/>
                  </a:lnTo>
                  <a:lnTo>
                    <a:pt x="1938647" y="1910084"/>
                  </a:lnTo>
                  <a:lnTo>
                    <a:pt x="1941887" y="1911525"/>
                  </a:lnTo>
                  <a:close/>
                  <a:moveTo>
                    <a:pt x="3290230" y="1885601"/>
                  </a:moveTo>
                  <a:lnTo>
                    <a:pt x="3252076" y="1899643"/>
                  </a:lnTo>
                  <a:lnTo>
                    <a:pt x="3269354" y="1896042"/>
                  </a:lnTo>
                  <a:lnTo>
                    <a:pt x="3284831" y="1896042"/>
                  </a:lnTo>
                  <a:close/>
                  <a:moveTo>
                    <a:pt x="8072810" y="1885298"/>
                  </a:moveTo>
                  <a:lnTo>
                    <a:pt x="8069209" y="1887098"/>
                  </a:lnTo>
                  <a:lnTo>
                    <a:pt x="8013759" y="1933912"/>
                  </a:lnTo>
                  <a:lnTo>
                    <a:pt x="8041484" y="1918427"/>
                  </a:lnTo>
                  <a:lnTo>
                    <a:pt x="8072810" y="1904383"/>
                  </a:lnTo>
                  <a:lnTo>
                    <a:pt x="8071009" y="1901142"/>
                  </a:lnTo>
                  <a:lnTo>
                    <a:pt x="8069209" y="1895741"/>
                  </a:lnTo>
                  <a:lnTo>
                    <a:pt x="8071009" y="1890699"/>
                  </a:lnTo>
                  <a:close/>
                  <a:moveTo>
                    <a:pt x="744360" y="1875159"/>
                  </a:moveTo>
                  <a:lnTo>
                    <a:pt x="733921" y="1880560"/>
                  </a:lnTo>
                  <a:lnTo>
                    <a:pt x="733921" y="1882360"/>
                  </a:lnTo>
                  <a:lnTo>
                    <a:pt x="718444" y="1891002"/>
                  </a:lnTo>
                  <a:lnTo>
                    <a:pt x="732122" y="1887401"/>
                  </a:lnTo>
                  <a:close/>
                  <a:moveTo>
                    <a:pt x="1505637" y="1873719"/>
                  </a:moveTo>
                  <a:lnTo>
                    <a:pt x="1481521" y="1887401"/>
                  </a:lnTo>
                  <a:lnTo>
                    <a:pt x="1477922" y="1889201"/>
                  </a:lnTo>
                  <a:lnTo>
                    <a:pt x="1466043" y="1896042"/>
                  </a:lnTo>
                  <a:lnTo>
                    <a:pt x="1450206" y="1901443"/>
                  </a:lnTo>
                  <a:lnTo>
                    <a:pt x="1438328" y="1906484"/>
                  </a:lnTo>
                  <a:lnTo>
                    <a:pt x="1427890" y="1911525"/>
                  </a:lnTo>
                  <a:lnTo>
                    <a:pt x="1422850" y="1916925"/>
                  </a:lnTo>
                  <a:lnTo>
                    <a:pt x="1438328" y="1908284"/>
                  </a:lnTo>
                  <a:lnTo>
                    <a:pt x="1455605" y="1899643"/>
                  </a:lnTo>
                  <a:lnTo>
                    <a:pt x="1472882" y="1894242"/>
                  </a:lnTo>
                  <a:lnTo>
                    <a:pt x="1491959" y="1889201"/>
                  </a:lnTo>
                  <a:lnTo>
                    <a:pt x="1498798" y="1880560"/>
                  </a:lnTo>
                  <a:close/>
                  <a:moveTo>
                    <a:pt x="1689208" y="1870119"/>
                  </a:moveTo>
                  <a:lnTo>
                    <a:pt x="1658253" y="1882360"/>
                  </a:lnTo>
                  <a:lnTo>
                    <a:pt x="1602462" y="1910084"/>
                  </a:lnTo>
                  <a:lnTo>
                    <a:pt x="1547390" y="1939249"/>
                  </a:lnTo>
                  <a:lnTo>
                    <a:pt x="1597423" y="1916925"/>
                  </a:lnTo>
                  <a:lnTo>
                    <a:pt x="1644215" y="1892802"/>
                  </a:lnTo>
                  <a:close/>
                  <a:moveTo>
                    <a:pt x="3565226" y="1854636"/>
                  </a:moveTo>
                  <a:lnTo>
                    <a:pt x="3523832" y="1868318"/>
                  </a:lnTo>
                  <a:lnTo>
                    <a:pt x="3487478" y="1883801"/>
                  </a:lnTo>
                  <a:lnTo>
                    <a:pt x="3451124" y="1899643"/>
                  </a:lnTo>
                  <a:lnTo>
                    <a:pt x="3419809" y="1916925"/>
                  </a:lnTo>
                  <a:lnTo>
                    <a:pt x="3419809" y="1920166"/>
                  </a:lnTo>
                  <a:lnTo>
                    <a:pt x="3447525" y="1908284"/>
                  </a:lnTo>
                  <a:lnTo>
                    <a:pt x="3477040" y="1894242"/>
                  </a:lnTo>
                  <a:lnTo>
                    <a:pt x="3497917" y="1882360"/>
                  </a:lnTo>
                  <a:lnTo>
                    <a:pt x="3518793" y="1873719"/>
                  </a:lnTo>
                  <a:lnTo>
                    <a:pt x="3541110" y="1866518"/>
                  </a:lnTo>
                  <a:lnTo>
                    <a:pt x="3561986" y="1863277"/>
                  </a:lnTo>
                  <a:close/>
                  <a:moveTo>
                    <a:pt x="1554229" y="1852836"/>
                  </a:moveTo>
                  <a:lnTo>
                    <a:pt x="1533353" y="1859677"/>
                  </a:lnTo>
                  <a:lnTo>
                    <a:pt x="1521475" y="1864718"/>
                  </a:lnTo>
                  <a:lnTo>
                    <a:pt x="1533353" y="1861477"/>
                  </a:lnTo>
                  <a:lnTo>
                    <a:pt x="1545591" y="1861477"/>
                  </a:lnTo>
                  <a:close/>
                  <a:moveTo>
                    <a:pt x="1914172" y="1840594"/>
                  </a:moveTo>
                  <a:lnTo>
                    <a:pt x="1870978" y="1863277"/>
                  </a:lnTo>
                  <a:lnTo>
                    <a:pt x="1857300" y="1868318"/>
                  </a:lnTo>
                  <a:lnTo>
                    <a:pt x="1870978" y="1866518"/>
                  </a:lnTo>
                  <a:lnTo>
                    <a:pt x="1888255" y="1861477"/>
                  </a:lnTo>
                  <a:lnTo>
                    <a:pt x="1893295" y="1857877"/>
                  </a:lnTo>
                  <a:lnTo>
                    <a:pt x="1900134" y="1852836"/>
                  </a:lnTo>
                  <a:close/>
                  <a:moveTo>
                    <a:pt x="9620725" y="1840285"/>
                  </a:moveTo>
                  <a:lnTo>
                    <a:pt x="9582559" y="1876655"/>
                  </a:lnTo>
                  <a:lnTo>
                    <a:pt x="9544392" y="1911225"/>
                  </a:lnTo>
                  <a:lnTo>
                    <a:pt x="9506225" y="1945795"/>
                  </a:lnTo>
                  <a:lnTo>
                    <a:pt x="9466618" y="1978924"/>
                  </a:lnTo>
                  <a:lnTo>
                    <a:pt x="9424851" y="2011694"/>
                  </a:lnTo>
                  <a:lnTo>
                    <a:pt x="9385243" y="2043023"/>
                  </a:lnTo>
                  <a:lnTo>
                    <a:pt x="9343476" y="2072191"/>
                  </a:lnTo>
                  <a:lnTo>
                    <a:pt x="9302069" y="2101720"/>
                  </a:lnTo>
                  <a:lnTo>
                    <a:pt x="9208452" y="2169419"/>
                  </a:lnTo>
                  <a:lnTo>
                    <a:pt x="9118436" y="2238559"/>
                  </a:lnTo>
                  <a:lnTo>
                    <a:pt x="9033461" y="2309499"/>
                  </a:lnTo>
                  <a:lnTo>
                    <a:pt x="8950646" y="2384040"/>
                  </a:lnTo>
                  <a:lnTo>
                    <a:pt x="8893396" y="2418610"/>
                  </a:lnTo>
                  <a:lnTo>
                    <a:pt x="8837946" y="2454981"/>
                  </a:lnTo>
                  <a:lnTo>
                    <a:pt x="8798339" y="2482709"/>
                  </a:lnTo>
                  <a:lnTo>
                    <a:pt x="8806980" y="2486310"/>
                  </a:lnTo>
                  <a:lnTo>
                    <a:pt x="8813821" y="2487750"/>
                  </a:lnTo>
                  <a:lnTo>
                    <a:pt x="8824263" y="2479108"/>
                  </a:lnTo>
                  <a:lnTo>
                    <a:pt x="8872512" y="2441297"/>
                  </a:lnTo>
                  <a:lnTo>
                    <a:pt x="8919320" y="2406727"/>
                  </a:lnTo>
                  <a:lnTo>
                    <a:pt x="8964328" y="2375398"/>
                  </a:lnTo>
                  <a:lnTo>
                    <a:pt x="9009336" y="2345869"/>
                  </a:lnTo>
                  <a:lnTo>
                    <a:pt x="9056145" y="2313100"/>
                  </a:lnTo>
                  <a:lnTo>
                    <a:pt x="9102953" y="2280331"/>
                  </a:lnTo>
                  <a:lnTo>
                    <a:pt x="9147961" y="2245401"/>
                  </a:lnTo>
                  <a:lnTo>
                    <a:pt x="9191169" y="2209030"/>
                  </a:lnTo>
                  <a:lnTo>
                    <a:pt x="9196210" y="2203989"/>
                  </a:lnTo>
                  <a:lnTo>
                    <a:pt x="9205211" y="2205789"/>
                  </a:lnTo>
                  <a:lnTo>
                    <a:pt x="9213853" y="2207230"/>
                  </a:lnTo>
                  <a:lnTo>
                    <a:pt x="9218894" y="2207230"/>
                  </a:lnTo>
                  <a:lnTo>
                    <a:pt x="9220694" y="2205789"/>
                  </a:lnTo>
                  <a:lnTo>
                    <a:pt x="9222494" y="2203989"/>
                  </a:lnTo>
                  <a:lnTo>
                    <a:pt x="9236177" y="2186704"/>
                  </a:lnTo>
                  <a:lnTo>
                    <a:pt x="9248419" y="2174460"/>
                  </a:lnTo>
                  <a:lnTo>
                    <a:pt x="9250219" y="2171219"/>
                  </a:lnTo>
                  <a:lnTo>
                    <a:pt x="9255260" y="2171219"/>
                  </a:lnTo>
                  <a:lnTo>
                    <a:pt x="9260661" y="2169419"/>
                  </a:lnTo>
                  <a:lnTo>
                    <a:pt x="9260661" y="2167618"/>
                  </a:lnTo>
                  <a:lnTo>
                    <a:pt x="9279385" y="2150333"/>
                  </a:lnTo>
                  <a:lnTo>
                    <a:pt x="9284785" y="2145292"/>
                  </a:lnTo>
                  <a:lnTo>
                    <a:pt x="9288026" y="2141691"/>
                  </a:lnTo>
                  <a:lnTo>
                    <a:pt x="9371201" y="2072191"/>
                  </a:lnTo>
                  <a:lnTo>
                    <a:pt x="9463017" y="2001251"/>
                  </a:lnTo>
                  <a:lnTo>
                    <a:pt x="9508025" y="1968481"/>
                  </a:lnTo>
                  <a:lnTo>
                    <a:pt x="9549793" y="1933912"/>
                  </a:lnTo>
                  <a:lnTo>
                    <a:pt x="9589400" y="1899342"/>
                  </a:lnTo>
                  <a:lnTo>
                    <a:pt x="9625766" y="1862971"/>
                  </a:lnTo>
                  <a:lnTo>
                    <a:pt x="9620725" y="1852528"/>
                  </a:lnTo>
                  <a:close/>
                  <a:moveTo>
                    <a:pt x="4611378" y="1834025"/>
                  </a:moveTo>
                  <a:lnTo>
                    <a:pt x="4581857" y="1860303"/>
                  </a:lnTo>
                  <a:lnTo>
                    <a:pt x="4602737" y="1846264"/>
                  </a:lnTo>
                  <a:close/>
                  <a:moveTo>
                    <a:pt x="8154184" y="1824800"/>
                  </a:moveTo>
                  <a:lnTo>
                    <a:pt x="8091893" y="1871614"/>
                  </a:lnTo>
                  <a:lnTo>
                    <a:pt x="8105575" y="1866212"/>
                  </a:lnTo>
                  <a:lnTo>
                    <a:pt x="8119618" y="1859370"/>
                  </a:lnTo>
                  <a:lnTo>
                    <a:pt x="8131860" y="1848927"/>
                  </a:lnTo>
                  <a:lnTo>
                    <a:pt x="8143742" y="1836684"/>
                  </a:lnTo>
                  <a:lnTo>
                    <a:pt x="8143742" y="1834883"/>
                  </a:lnTo>
                  <a:close/>
                  <a:moveTo>
                    <a:pt x="2345022" y="1816110"/>
                  </a:moveTo>
                  <a:lnTo>
                    <a:pt x="2306869" y="1830153"/>
                  </a:lnTo>
                  <a:lnTo>
                    <a:pt x="2269075" y="1845635"/>
                  </a:lnTo>
                  <a:lnTo>
                    <a:pt x="2229121" y="1863277"/>
                  </a:lnTo>
                  <a:lnTo>
                    <a:pt x="2190967" y="1882360"/>
                  </a:lnTo>
                  <a:lnTo>
                    <a:pt x="2103141" y="1925567"/>
                  </a:lnTo>
                  <a:lnTo>
                    <a:pt x="2018195" y="1965173"/>
                  </a:lnTo>
                  <a:lnTo>
                    <a:pt x="1922810" y="2006939"/>
                  </a:lnTo>
                  <a:lnTo>
                    <a:pt x="1825986" y="2046545"/>
                  </a:lnTo>
                  <a:lnTo>
                    <a:pt x="1756517" y="2077869"/>
                  </a:lnTo>
                  <a:lnTo>
                    <a:pt x="1689208" y="2108834"/>
                  </a:lnTo>
                  <a:lnTo>
                    <a:pt x="1642415" y="2131517"/>
                  </a:lnTo>
                  <a:lnTo>
                    <a:pt x="1607861" y="2143759"/>
                  </a:lnTo>
                  <a:lnTo>
                    <a:pt x="1575106" y="2159241"/>
                  </a:lnTo>
                  <a:lnTo>
                    <a:pt x="1545591" y="2176524"/>
                  </a:lnTo>
                  <a:lnTo>
                    <a:pt x="1517875" y="2197407"/>
                  </a:lnTo>
                  <a:lnTo>
                    <a:pt x="1517875" y="2198847"/>
                  </a:lnTo>
                  <a:lnTo>
                    <a:pt x="1524714" y="2198847"/>
                  </a:lnTo>
                  <a:lnTo>
                    <a:pt x="1535152" y="2198847"/>
                  </a:lnTo>
                  <a:lnTo>
                    <a:pt x="1547390" y="2195607"/>
                  </a:lnTo>
                  <a:lnTo>
                    <a:pt x="1562868" y="2190206"/>
                  </a:lnTo>
                  <a:lnTo>
                    <a:pt x="1578346" y="2185165"/>
                  </a:lnTo>
                  <a:lnTo>
                    <a:pt x="1586984" y="2180125"/>
                  </a:lnTo>
                  <a:lnTo>
                    <a:pt x="1592383" y="2176524"/>
                  </a:lnTo>
                  <a:lnTo>
                    <a:pt x="1593823" y="2174724"/>
                  </a:lnTo>
                  <a:lnTo>
                    <a:pt x="1593823" y="2159241"/>
                  </a:lnTo>
                  <a:lnTo>
                    <a:pt x="1609660" y="2159241"/>
                  </a:lnTo>
                  <a:lnTo>
                    <a:pt x="1630177" y="2157441"/>
                  </a:lnTo>
                  <a:lnTo>
                    <a:pt x="1651054" y="2152400"/>
                  </a:lnTo>
                  <a:lnTo>
                    <a:pt x="1656453" y="2150600"/>
                  </a:lnTo>
                  <a:lnTo>
                    <a:pt x="1658253" y="2145559"/>
                  </a:lnTo>
                  <a:lnTo>
                    <a:pt x="1661492" y="2141959"/>
                  </a:lnTo>
                  <a:lnTo>
                    <a:pt x="1666891" y="2138358"/>
                  </a:lnTo>
                  <a:lnTo>
                    <a:pt x="1675530" y="2136558"/>
                  </a:lnTo>
                  <a:lnTo>
                    <a:pt x="1691007" y="2131517"/>
                  </a:lnTo>
                  <a:lnTo>
                    <a:pt x="1725562" y="2119276"/>
                  </a:lnTo>
                  <a:lnTo>
                    <a:pt x="1739239" y="2114235"/>
                  </a:lnTo>
                  <a:lnTo>
                    <a:pt x="1751478" y="2107034"/>
                  </a:lnTo>
                  <a:lnTo>
                    <a:pt x="1768755" y="2100193"/>
                  </a:lnTo>
                  <a:lnTo>
                    <a:pt x="1786032" y="2091551"/>
                  </a:lnTo>
                  <a:lnTo>
                    <a:pt x="1803309" y="2081110"/>
                  </a:lnTo>
                  <a:lnTo>
                    <a:pt x="1819147" y="2071028"/>
                  </a:lnTo>
                  <a:lnTo>
                    <a:pt x="1829585" y="2062387"/>
                  </a:lnTo>
                  <a:lnTo>
                    <a:pt x="1838224" y="2072469"/>
                  </a:lnTo>
                  <a:lnTo>
                    <a:pt x="1841463" y="2074269"/>
                  </a:lnTo>
                  <a:lnTo>
                    <a:pt x="1845063" y="2076069"/>
                  </a:lnTo>
                  <a:lnTo>
                    <a:pt x="1851901" y="2076069"/>
                  </a:lnTo>
                  <a:lnTo>
                    <a:pt x="1860540" y="2071028"/>
                  </a:lnTo>
                  <a:lnTo>
                    <a:pt x="1862340" y="2069228"/>
                  </a:lnTo>
                  <a:lnTo>
                    <a:pt x="1838224" y="2056986"/>
                  </a:lnTo>
                  <a:lnTo>
                    <a:pt x="1872778" y="2045105"/>
                  </a:lnTo>
                  <a:lnTo>
                    <a:pt x="1895095" y="2036463"/>
                  </a:lnTo>
                  <a:lnTo>
                    <a:pt x="1917771" y="2026022"/>
                  </a:lnTo>
                  <a:lnTo>
                    <a:pt x="1941887" y="2020621"/>
                  </a:lnTo>
                  <a:lnTo>
                    <a:pt x="1969603" y="2017380"/>
                  </a:lnTo>
                  <a:lnTo>
                    <a:pt x="1971402" y="2008739"/>
                  </a:lnTo>
                  <a:lnTo>
                    <a:pt x="1975002" y="2001538"/>
                  </a:lnTo>
                  <a:lnTo>
                    <a:pt x="1978241" y="1996497"/>
                  </a:lnTo>
                  <a:lnTo>
                    <a:pt x="1983640" y="1986056"/>
                  </a:lnTo>
                  <a:lnTo>
                    <a:pt x="1995518" y="1987856"/>
                  </a:lnTo>
                  <a:lnTo>
                    <a:pt x="2005957" y="1987856"/>
                  </a:lnTo>
                  <a:lnTo>
                    <a:pt x="2016395" y="1984255"/>
                  </a:lnTo>
                  <a:lnTo>
                    <a:pt x="2028273" y="1979215"/>
                  </a:lnTo>
                  <a:lnTo>
                    <a:pt x="2038711" y="1968773"/>
                  </a:lnTo>
                  <a:lnTo>
                    <a:pt x="2050949" y="1958332"/>
                  </a:lnTo>
                  <a:lnTo>
                    <a:pt x="2064627" y="1949690"/>
                  </a:lnTo>
                  <a:lnTo>
                    <a:pt x="2078665" y="1942849"/>
                  </a:lnTo>
                  <a:lnTo>
                    <a:pt x="2094143" y="1939249"/>
                  </a:lnTo>
                  <a:lnTo>
                    <a:pt x="2095942" y="1934208"/>
                  </a:lnTo>
                  <a:lnTo>
                    <a:pt x="2101342" y="1930608"/>
                  </a:lnTo>
                  <a:lnTo>
                    <a:pt x="2104581" y="1927007"/>
                  </a:lnTo>
                  <a:lnTo>
                    <a:pt x="2109980" y="1925567"/>
                  </a:lnTo>
                  <a:lnTo>
                    <a:pt x="2121858" y="1923766"/>
                  </a:lnTo>
                  <a:lnTo>
                    <a:pt x="2134096" y="1920166"/>
                  </a:lnTo>
                  <a:lnTo>
                    <a:pt x="2151373" y="1915125"/>
                  </a:lnTo>
                  <a:lnTo>
                    <a:pt x="2160012" y="1911525"/>
                  </a:lnTo>
                  <a:lnTo>
                    <a:pt x="2168651" y="1904684"/>
                  </a:lnTo>
                  <a:lnTo>
                    <a:pt x="2189527" y="1891002"/>
                  </a:lnTo>
                  <a:lnTo>
                    <a:pt x="2192766" y="1887401"/>
                  </a:lnTo>
                  <a:lnTo>
                    <a:pt x="2198166" y="1887401"/>
                  </a:lnTo>
                  <a:lnTo>
                    <a:pt x="2220482" y="1883801"/>
                  </a:lnTo>
                  <a:lnTo>
                    <a:pt x="2241359" y="1878760"/>
                  </a:lnTo>
                  <a:lnTo>
                    <a:pt x="2258636" y="1870119"/>
                  </a:lnTo>
                  <a:lnTo>
                    <a:pt x="2274114" y="1859677"/>
                  </a:lnTo>
                  <a:lnTo>
                    <a:pt x="2288152" y="1849235"/>
                  </a:lnTo>
                  <a:lnTo>
                    <a:pt x="2305429" y="1840594"/>
                  </a:lnTo>
                  <a:lnTo>
                    <a:pt x="2324506" y="1831953"/>
                  </a:lnTo>
                  <a:lnTo>
                    <a:pt x="2345022" y="1823312"/>
                  </a:lnTo>
                  <a:close/>
                  <a:moveTo>
                    <a:pt x="7357194" y="1806330"/>
                  </a:moveTo>
                  <a:lnTo>
                    <a:pt x="7336313" y="1825048"/>
                  </a:lnTo>
                  <a:lnTo>
                    <a:pt x="7312193" y="1840886"/>
                  </a:lnTo>
                  <a:lnTo>
                    <a:pt x="7310393" y="1842686"/>
                  </a:lnTo>
                  <a:lnTo>
                    <a:pt x="7288072" y="1854564"/>
                  </a:lnTo>
                  <a:lnTo>
                    <a:pt x="7299952" y="1849525"/>
                  </a:lnTo>
                  <a:lnTo>
                    <a:pt x="7319033" y="1840886"/>
                  </a:lnTo>
                  <a:lnTo>
                    <a:pt x="7333073" y="1833687"/>
                  </a:lnTo>
                  <a:lnTo>
                    <a:pt x="7348554" y="1823608"/>
                  </a:lnTo>
                  <a:lnTo>
                    <a:pt x="7351794" y="1821808"/>
                  </a:lnTo>
                  <a:lnTo>
                    <a:pt x="7353594" y="1818209"/>
                  </a:lnTo>
                  <a:lnTo>
                    <a:pt x="7358994" y="1807770"/>
                  </a:lnTo>
                  <a:close/>
                  <a:moveTo>
                    <a:pt x="2932088" y="1806029"/>
                  </a:moveTo>
                  <a:lnTo>
                    <a:pt x="2924889" y="1809269"/>
                  </a:lnTo>
                  <a:lnTo>
                    <a:pt x="2924889" y="1811070"/>
                  </a:lnTo>
                  <a:close/>
                  <a:moveTo>
                    <a:pt x="1860540" y="1790547"/>
                  </a:moveTo>
                  <a:lnTo>
                    <a:pt x="1840023" y="1800628"/>
                  </a:lnTo>
                  <a:lnTo>
                    <a:pt x="1845063" y="1804229"/>
                  </a:lnTo>
                  <a:lnTo>
                    <a:pt x="1846862" y="1804229"/>
                  </a:lnTo>
                  <a:lnTo>
                    <a:pt x="1850102" y="1802428"/>
                  </a:lnTo>
                  <a:lnTo>
                    <a:pt x="1853701" y="1797388"/>
                  </a:lnTo>
                  <a:close/>
                  <a:moveTo>
                    <a:pt x="8363741" y="1777987"/>
                  </a:moveTo>
                  <a:lnTo>
                    <a:pt x="8310092" y="1817598"/>
                  </a:lnTo>
                  <a:lnTo>
                    <a:pt x="8252842" y="1857570"/>
                  </a:lnTo>
                  <a:lnTo>
                    <a:pt x="8191991" y="1899342"/>
                  </a:lnTo>
                  <a:lnTo>
                    <a:pt x="8130060" y="1938953"/>
                  </a:lnTo>
                  <a:lnTo>
                    <a:pt x="8067409" y="1980725"/>
                  </a:lnTo>
                  <a:lnTo>
                    <a:pt x="8006918" y="2027538"/>
                  </a:lnTo>
                  <a:lnTo>
                    <a:pt x="7951468" y="2073992"/>
                  </a:lnTo>
                  <a:lnTo>
                    <a:pt x="7896018" y="2126207"/>
                  </a:lnTo>
                  <a:lnTo>
                    <a:pt x="7897818" y="2131248"/>
                  </a:lnTo>
                  <a:lnTo>
                    <a:pt x="7899619" y="2138090"/>
                  </a:lnTo>
                  <a:lnTo>
                    <a:pt x="7908260" y="2155375"/>
                  </a:lnTo>
                  <a:lnTo>
                    <a:pt x="7916902" y="2148533"/>
                  </a:lnTo>
                  <a:lnTo>
                    <a:pt x="7927344" y="2139891"/>
                  </a:lnTo>
                  <a:lnTo>
                    <a:pt x="7944627" y="2127647"/>
                  </a:lnTo>
                  <a:lnTo>
                    <a:pt x="7961910" y="2113963"/>
                  </a:lnTo>
                  <a:lnTo>
                    <a:pt x="7972352" y="2103520"/>
                  </a:lnTo>
                  <a:lnTo>
                    <a:pt x="7986394" y="2096678"/>
                  </a:lnTo>
                  <a:lnTo>
                    <a:pt x="7998276" y="2089476"/>
                  </a:lnTo>
                  <a:lnTo>
                    <a:pt x="8012319" y="2084435"/>
                  </a:lnTo>
                  <a:lnTo>
                    <a:pt x="8020960" y="2080834"/>
                  </a:lnTo>
                  <a:lnTo>
                    <a:pt x="8029602" y="2077593"/>
                  </a:lnTo>
                  <a:lnTo>
                    <a:pt x="8034643" y="2072191"/>
                  </a:lnTo>
                  <a:lnTo>
                    <a:pt x="8039684" y="2067150"/>
                  </a:lnTo>
                  <a:lnTo>
                    <a:pt x="8045085" y="2058507"/>
                  </a:lnTo>
                  <a:lnTo>
                    <a:pt x="8050126" y="2053466"/>
                  </a:lnTo>
                  <a:lnTo>
                    <a:pt x="8051926" y="2046264"/>
                  </a:lnTo>
                  <a:lnTo>
                    <a:pt x="8055527" y="2039422"/>
                  </a:lnTo>
                  <a:lnTo>
                    <a:pt x="8055527" y="2034380"/>
                  </a:lnTo>
                  <a:lnTo>
                    <a:pt x="8065608" y="2027538"/>
                  </a:lnTo>
                  <a:lnTo>
                    <a:pt x="8071009" y="2025738"/>
                  </a:lnTo>
                  <a:lnTo>
                    <a:pt x="8074610" y="2025738"/>
                  </a:lnTo>
                  <a:lnTo>
                    <a:pt x="8079651" y="2022137"/>
                  </a:lnTo>
                  <a:lnTo>
                    <a:pt x="8084692" y="2018896"/>
                  </a:lnTo>
                  <a:lnTo>
                    <a:pt x="8091893" y="2015295"/>
                  </a:lnTo>
                  <a:lnTo>
                    <a:pt x="8100535" y="2011694"/>
                  </a:lnTo>
                  <a:lnTo>
                    <a:pt x="8100535" y="2004852"/>
                  </a:lnTo>
                  <a:lnTo>
                    <a:pt x="8104135" y="1999810"/>
                  </a:lnTo>
                  <a:lnTo>
                    <a:pt x="8110976" y="1990808"/>
                  </a:lnTo>
                  <a:lnTo>
                    <a:pt x="8135101" y="1971722"/>
                  </a:lnTo>
                  <a:lnTo>
                    <a:pt x="8162826" y="1954437"/>
                  </a:lnTo>
                  <a:lnTo>
                    <a:pt x="8186950" y="1938953"/>
                  </a:lnTo>
                  <a:lnTo>
                    <a:pt x="8206033" y="1921668"/>
                  </a:lnTo>
                  <a:lnTo>
                    <a:pt x="8226917" y="1902583"/>
                  </a:lnTo>
                  <a:lnTo>
                    <a:pt x="8249241" y="1883497"/>
                  </a:lnTo>
                  <a:lnTo>
                    <a:pt x="8276966" y="1862971"/>
                  </a:lnTo>
                  <a:lnTo>
                    <a:pt x="8308292" y="1840285"/>
                  </a:lnTo>
                  <a:lnTo>
                    <a:pt x="8330616" y="1821199"/>
                  </a:lnTo>
                  <a:lnTo>
                    <a:pt x="8346098" y="1805715"/>
                  </a:lnTo>
                  <a:lnTo>
                    <a:pt x="8358340" y="1791671"/>
                  </a:lnTo>
                  <a:lnTo>
                    <a:pt x="8361941" y="1786629"/>
                  </a:lnTo>
                  <a:lnTo>
                    <a:pt x="8363741" y="1781588"/>
                  </a:lnTo>
                  <a:close/>
                  <a:moveTo>
                    <a:pt x="3369777" y="1773264"/>
                  </a:moveTo>
                  <a:lnTo>
                    <a:pt x="3354300" y="1780105"/>
                  </a:lnTo>
                  <a:lnTo>
                    <a:pt x="3359339" y="1780105"/>
                  </a:lnTo>
                  <a:lnTo>
                    <a:pt x="3364738" y="1780105"/>
                  </a:lnTo>
                  <a:close/>
                  <a:moveTo>
                    <a:pt x="4687341" y="1770309"/>
                  </a:moveTo>
                  <a:lnTo>
                    <a:pt x="4685541" y="1772109"/>
                  </a:lnTo>
                  <a:lnTo>
                    <a:pt x="4682301" y="1773549"/>
                  </a:lnTo>
                  <a:lnTo>
                    <a:pt x="4684101" y="1775349"/>
                  </a:lnTo>
                  <a:close/>
                  <a:moveTo>
                    <a:pt x="4907310" y="1763470"/>
                  </a:moveTo>
                  <a:lnTo>
                    <a:pt x="4888229" y="1778949"/>
                  </a:lnTo>
                  <a:lnTo>
                    <a:pt x="4904069" y="1768509"/>
                  </a:lnTo>
                  <a:close/>
                  <a:moveTo>
                    <a:pt x="1736000" y="1762823"/>
                  </a:moveTo>
                  <a:lnTo>
                    <a:pt x="1703245" y="1780105"/>
                  </a:lnTo>
                  <a:lnTo>
                    <a:pt x="1678769" y="1791987"/>
                  </a:lnTo>
                  <a:lnTo>
                    <a:pt x="1710084" y="1781905"/>
                  </a:lnTo>
                  <a:lnTo>
                    <a:pt x="1727362" y="1776505"/>
                  </a:lnTo>
                  <a:lnTo>
                    <a:pt x="1727362" y="1774704"/>
                  </a:lnTo>
                  <a:lnTo>
                    <a:pt x="1729161" y="1773264"/>
                  </a:lnTo>
                  <a:lnTo>
                    <a:pt x="1732401" y="1767863"/>
                  </a:lnTo>
                  <a:close/>
                  <a:moveTo>
                    <a:pt x="2080464" y="1759222"/>
                  </a:moveTo>
                  <a:lnTo>
                    <a:pt x="2063187" y="1767863"/>
                  </a:lnTo>
                  <a:lnTo>
                    <a:pt x="2068227" y="1766063"/>
                  </a:lnTo>
                  <a:lnTo>
                    <a:pt x="2076865" y="1766063"/>
                  </a:lnTo>
                  <a:close/>
                  <a:moveTo>
                    <a:pt x="1945486" y="1748780"/>
                  </a:moveTo>
                  <a:lnTo>
                    <a:pt x="1921010" y="1759222"/>
                  </a:lnTo>
                  <a:lnTo>
                    <a:pt x="1931449" y="1757422"/>
                  </a:lnTo>
                  <a:lnTo>
                    <a:pt x="1938647" y="1754181"/>
                  </a:lnTo>
                  <a:lnTo>
                    <a:pt x="1943687" y="1752381"/>
                  </a:lnTo>
                  <a:close/>
                  <a:moveTo>
                    <a:pt x="531274" y="1738339"/>
                  </a:moveTo>
                  <a:lnTo>
                    <a:pt x="510397" y="1752381"/>
                  </a:lnTo>
                  <a:lnTo>
                    <a:pt x="522635" y="1752381"/>
                  </a:lnTo>
                  <a:lnTo>
                    <a:pt x="528035" y="1745540"/>
                  </a:lnTo>
                  <a:close/>
                  <a:moveTo>
                    <a:pt x="5854509" y="1736859"/>
                  </a:moveTo>
                  <a:lnTo>
                    <a:pt x="5802668" y="1761336"/>
                  </a:lnTo>
                  <a:lnTo>
                    <a:pt x="5785387" y="1771775"/>
                  </a:lnTo>
                  <a:lnTo>
                    <a:pt x="5769907" y="1781853"/>
                  </a:lnTo>
                  <a:lnTo>
                    <a:pt x="5755866" y="1794092"/>
                  </a:lnTo>
                  <a:lnTo>
                    <a:pt x="5743986" y="1807770"/>
                  </a:lnTo>
                  <a:lnTo>
                    <a:pt x="5757666" y="1802731"/>
                  </a:lnTo>
                  <a:lnTo>
                    <a:pt x="5769907" y="1795892"/>
                  </a:lnTo>
                  <a:lnTo>
                    <a:pt x="5795827" y="1785453"/>
                  </a:lnTo>
                  <a:lnTo>
                    <a:pt x="5818148" y="1773214"/>
                  </a:lnTo>
                  <a:lnTo>
                    <a:pt x="5819948" y="1766375"/>
                  </a:lnTo>
                  <a:lnTo>
                    <a:pt x="5824988" y="1761336"/>
                  </a:lnTo>
                  <a:lnTo>
                    <a:pt x="5830388" y="1754497"/>
                  </a:lnTo>
                  <a:lnTo>
                    <a:pt x="5839029" y="1749097"/>
                  </a:lnTo>
                  <a:close/>
                  <a:moveTo>
                    <a:pt x="8149143" y="1727932"/>
                  </a:moveTo>
                  <a:lnTo>
                    <a:pt x="8119618" y="1747018"/>
                  </a:lnTo>
                  <a:lnTo>
                    <a:pt x="8091893" y="1765743"/>
                  </a:lnTo>
                  <a:lnTo>
                    <a:pt x="8034643" y="1805715"/>
                  </a:lnTo>
                  <a:lnTo>
                    <a:pt x="8006918" y="1823000"/>
                  </a:lnTo>
                  <a:lnTo>
                    <a:pt x="7979193" y="1838484"/>
                  </a:lnTo>
                  <a:lnTo>
                    <a:pt x="7946427" y="1864412"/>
                  </a:lnTo>
                  <a:lnTo>
                    <a:pt x="7899619" y="1895741"/>
                  </a:lnTo>
                  <a:lnTo>
                    <a:pt x="7870093" y="1919867"/>
                  </a:lnTo>
                  <a:lnTo>
                    <a:pt x="7858211" y="1930310"/>
                  </a:lnTo>
                  <a:lnTo>
                    <a:pt x="7851370" y="1938953"/>
                  </a:lnTo>
                  <a:lnTo>
                    <a:pt x="7856411" y="1954437"/>
                  </a:lnTo>
                  <a:lnTo>
                    <a:pt x="7858211" y="1970282"/>
                  </a:lnTo>
                  <a:lnTo>
                    <a:pt x="7866853" y="1963080"/>
                  </a:lnTo>
                  <a:lnTo>
                    <a:pt x="7875494" y="1952637"/>
                  </a:lnTo>
                  <a:lnTo>
                    <a:pt x="7882336" y="1938953"/>
                  </a:lnTo>
                  <a:lnTo>
                    <a:pt x="7885936" y="1933912"/>
                  </a:lnTo>
                  <a:lnTo>
                    <a:pt x="7890977" y="1930310"/>
                  </a:lnTo>
                  <a:lnTo>
                    <a:pt x="7897818" y="1926709"/>
                  </a:lnTo>
                  <a:lnTo>
                    <a:pt x="7904660" y="1923469"/>
                  </a:lnTo>
                  <a:lnTo>
                    <a:pt x="7911501" y="1921668"/>
                  </a:lnTo>
                  <a:lnTo>
                    <a:pt x="7918702" y="1921668"/>
                  </a:lnTo>
                  <a:lnTo>
                    <a:pt x="7920142" y="1914826"/>
                  </a:lnTo>
                  <a:lnTo>
                    <a:pt x="7923743" y="1907984"/>
                  </a:lnTo>
                  <a:lnTo>
                    <a:pt x="7927344" y="1901142"/>
                  </a:lnTo>
                  <a:lnTo>
                    <a:pt x="7932385" y="1895741"/>
                  </a:lnTo>
                  <a:lnTo>
                    <a:pt x="7941026" y="1888899"/>
                  </a:lnTo>
                  <a:lnTo>
                    <a:pt x="7948227" y="1887098"/>
                  </a:lnTo>
                  <a:lnTo>
                    <a:pt x="7960110" y="1887098"/>
                  </a:lnTo>
                  <a:lnTo>
                    <a:pt x="7979193" y="1866212"/>
                  </a:lnTo>
                  <a:lnTo>
                    <a:pt x="8000077" y="1848927"/>
                  </a:lnTo>
                  <a:lnTo>
                    <a:pt x="8020960" y="1831642"/>
                  </a:lnTo>
                  <a:lnTo>
                    <a:pt x="8045085" y="1815798"/>
                  </a:lnTo>
                  <a:lnTo>
                    <a:pt x="8064168" y="1803914"/>
                  </a:lnTo>
                  <a:lnTo>
                    <a:pt x="8084692" y="1790230"/>
                  </a:lnTo>
                  <a:lnTo>
                    <a:pt x="8107376" y="1772945"/>
                  </a:lnTo>
                  <a:lnTo>
                    <a:pt x="8130060" y="1753860"/>
                  </a:lnTo>
                  <a:lnTo>
                    <a:pt x="8136901" y="1747018"/>
                  </a:lnTo>
                  <a:lnTo>
                    <a:pt x="8141942" y="1738015"/>
                  </a:lnTo>
                  <a:close/>
                  <a:moveTo>
                    <a:pt x="4737743" y="1727112"/>
                  </a:moveTo>
                  <a:lnTo>
                    <a:pt x="4732343" y="1730352"/>
                  </a:lnTo>
                  <a:lnTo>
                    <a:pt x="4735943" y="1730352"/>
                  </a:lnTo>
                  <a:close/>
                  <a:moveTo>
                    <a:pt x="3284831" y="1719256"/>
                  </a:moveTo>
                  <a:lnTo>
                    <a:pt x="3260715" y="1729698"/>
                  </a:lnTo>
                  <a:lnTo>
                    <a:pt x="3168930" y="1769664"/>
                  </a:lnTo>
                  <a:lnTo>
                    <a:pt x="3125737" y="1790547"/>
                  </a:lnTo>
                  <a:lnTo>
                    <a:pt x="3082543" y="1811070"/>
                  </a:lnTo>
                  <a:lnTo>
                    <a:pt x="3110259" y="1804229"/>
                  </a:lnTo>
                  <a:lnTo>
                    <a:pt x="3122137" y="1799188"/>
                  </a:lnTo>
                  <a:lnTo>
                    <a:pt x="3132575" y="1797388"/>
                  </a:lnTo>
                  <a:lnTo>
                    <a:pt x="3144814" y="1795587"/>
                  </a:lnTo>
                  <a:lnTo>
                    <a:pt x="3155252" y="1793787"/>
                  </a:lnTo>
                  <a:lnTo>
                    <a:pt x="3163891" y="1790547"/>
                  </a:lnTo>
                  <a:lnTo>
                    <a:pt x="3170729" y="1788746"/>
                  </a:lnTo>
                  <a:lnTo>
                    <a:pt x="3175768" y="1785146"/>
                  </a:lnTo>
                  <a:lnTo>
                    <a:pt x="3181168" y="1780105"/>
                  </a:lnTo>
                  <a:lnTo>
                    <a:pt x="3188007" y="1771464"/>
                  </a:lnTo>
                  <a:lnTo>
                    <a:pt x="3196645" y="1764623"/>
                  </a:lnTo>
                  <a:lnTo>
                    <a:pt x="3207083" y="1759222"/>
                  </a:lnTo>
                  <a:lnTo>
                    <a:pt x="3215722" y="1754181"/>
                  </a:lnTo>
                  <a:lnTo>
                    <a:pt x="3236599" y="1747340"/>
                  </a:lnTo>
                  <a:lnTo>
                    <a:pt x="3236599" y="1754181"/>
                  </a:lnTo>
                  <a:lnTo>
                    <a:pt x="3240198" y="1750581"/>
                  </a:lnTo>
                  <a:lnTo>
                    <a:pt x="3248837" y="1743740"/>
                  </a:lnTo>
                  <a:lnTo>
                    <a:pt x="3253876" y="1740139"/>
                  </a:lnTo>
                  <a:lnTo>
                    <a:pt x="3260715" y="1738339"/>
                  </a:lnTo>
                  <a:lnTo>
                    <a:pt x="3277992" y="1731498"/>
                  </a:lnTo>
                  <a:lnTo>
                    <a:pt x="3291670" y="1726457"/>
                  </a:lnTo>
                  <a:close/>
                  <a:moveTo>
                    <a:pt x="3522033" y="1717816"/>
                  </a:moveTo>
                  <a:lnTo>
                    <a:pt x="3523832" y="1719256"/>
                  </a:lnTo>
                  <a:lnTo>
                    <a:pt x="3525632" y="1717816"/>
                  </a:lnTo>
                  <a:close/>
                  <a:moveTo>
                    <a:pt x="3110259" y="1714215"/>
                  </a:moveTo>
                  <a:lnTo>
                    <a:pt x="3063466" y="1735098"/>
                  </a:lnTo>
                  <a:lnTo>
                    <a:pt x="3018474" y="1755982"/>
                  </a:lnTo>
                  <a:lnTo>
                    <a:pt x="3025313" y="1754181"/>
                  </a:lnTo>
                  <a:lnTo>
                    <a:pt x="3049788" y="1747340"/>
                  </a:lnTo>
                  <a:lnTo>
                    <a:pt x="3072105" y="1736899"/>
                  </a:lnTo>
                  <a:lnTo>
                    <a:pt x="3092982" y="1726457"/>
                  </a:lnTo>
                  <a:close/>
                  <a:moveTo>
                    <a:pt x="7333073" y="1712742"/>
                  </a:moveTo>
                  <a:lnTo>
                    <a:pt x="7331881" y="1714431"/>
                  </a:lnTo>
                  <a:lnTo>
                    <a:pt x="7272231" y="1752697"/>
                  </a:lnTo>
                  <a:lnTo>
                    <a:pt x="7209950" y="1794092"/>
                  </a:lnTo>
                  <a:lnTo>
                    <a:pt x="7201309" y="1799131"/>
                  </a:lnTo>
                  <a:lnTo>
                    <a:pt x="7119947" y="1849525"/>
                  </a:lnTo>
                  <a:lnTo>
                    <a:pt x="7042185" y="1901358"/>
                  </a:lnTo>
                  <a:lnTo>
                    <a:pt x="7026704" y="1918636"/>
                  </a:lnTo>
                  <a:lnTo>
                    <a:pt x="7009424" y="1935914"/>
                  </a:lnTo>
                  <a:lnTo>
                    <a:pt x="7024904" y="1929075"/>
                  </a:lnTo>
                  <a:lnTo>
                    <a:pt x="7042185" y="1922236"/>
                  </a:lnTo>
                  <a:lnTo>
                    <a:pt x="7057665" y="1915396"/>
                  </a:lnTo>
                  <a:lnTo>
                    <a:pt x="7074946" y="1906758"/>
                  </a:lnTo>
                  <a:lnTo>
                    <a:pt x="7102666" y="1884080"/>
                  </a:lnTo>
                  <a:lnTo>
                    <a:pt x="7128587" y="1859963"/>
                  </a:lnTo>
                  <a:lnTo>
                    <a:pt x="7142628" y="1847725"/>
                  </a:lnTo>
                  <a:lnTo>
                    <a:pt x="7156308" y="1839086"/>
                  </a:lnTo>
                  <a:lnTo>
                    <a:pt x="7173589" y="1830447"/>
                  </a:lnTo>
                  <a:lnTo>
                    <a:pt x="7189069" y="1826848"/>
                  </a:lnTo>
                  <a:lnTo>
                    <a:pt x="7196269" y="1818209"/>
                  </a:lnTo>
                  <a:lnTo>
                    <a:pt x="7201309" y="1811370"/>
                  </a:lnTo>
                  <a:lnTo>
                    <a:pt x="7214990" y="1800931"/>
                  </a:lnTo>
                  <a:lnTo>
                    <a:pt x="7230830" y="1792292"/>
                  </a:lnTo>
                  <a:lnTo>
                    <a:pt x="7246311" y="1787253"/>
                  </a:lnTo>
                  <a:lnTo>
                    <a:pt x="7253151" y="1776814"/>
                  </a:lnTo>
                  <a:lnTo>
                    <a:pt x="7260351" y="1768175"/>
                  </a:lnTo>
                  <a:lnTo>
                    <a:pt x="7268991" y="1761336"/>
                  </a:lnTo>
                  <a:lnTo>
                    <a:pt x="7275832" y="1754497"/>
                  </a:lnTo>
                  <a:lnTo>
                    <a:pt x="7313993" y="1730020"/>
                  </a:lnTo>
                  <a:lnTo>
                    <a:pt x="7319033" y="1728220"/>
                  </a:lnTo>
                  <a:lnTo>
                    <a:pt x="7324433" y="1724980"/>
                  </a:lnTo>
                  <a:lnTo>
                    <a:pt x="7331881" y="1714431"/>
                  </a:lnTo>
                  <a:lnTo>
                    <a:pt x="7334513" y="1712742"/>
                  </a:lnTo>
                  <a:close/>
                  <a:moveTo>
                    <a:pt x="2211843" y="1696933"/>
                  </a:moveTo>
                  <a:lnTo>
                    <a:pt x="2158528" y="1722416"/>
                  </a:lnTo>
                  <a:lnTo>
                    <a:pt x="2156413" y="1722857"/>
                  </a:lnTo>
                  <a:lnTo>
                    <a:pt x="2142735" y="1729698"/>
                  </a:lnTo>
                  <a:lnTo>
                    <a:pt x="2142224" y="1730208"/>
                  </a:lnTo>
                  <a:lnTo>
                    <a:pt x="2106381" y="1747340"/>
                  </a:lnTo>
                  <a:lnTo>
                    <a:pt x="2115019" y="1748780"/>
                  </a:lnTo>
                  <a:lnTo>
                    <a:pt x="2123658" y="1750581"/>
                  </a:lnTo>
                  <a:lnTo>
                    <a:pt x="2132296" y="1740139"/>
                  </a:lnTo>
                  <a:lnTo>
                    <a:pt x="2142224" y="1730208"/>
                  </a:lnTo>
                  <a:lnTo>
                    <a:pt x="2158528" y="1722416"/>
                  </a:lnTo>
                  <a:lnTo>
                    <a:pt x="2173689" y="1719256"/>
                  </a:lnTo>
                  <a:lnTo>
                    <a:pt x="2208604" y="1712415"/>
                  </a:lnTo>
                  <a:lnTo>
                    <a:pt x="2208604" y="1705574"/>
                  </a:lnTo>
                  <a:close/>
                  <a:moveTo>
                    <a:pt x="3158491" y="1695132"/>
                  </a:moveTo>
                  <a:lnTo>
                    <a:pt x="3151652" y="1698733"/>
                  </a:lnTo>
                  <a:lnTo>
                    <a:pt x="3151652" y="1700173"/>
                  </a:lnTo>
                  <a:lnTo>
                    <a:pt x="3156691" y="1698733"/>
                  </a:lnTo>
                  <a:close/>
                  <a:moveTo>
                    <a:pt x="8209634" y="1694803"/>
                  </a:moveTo>
                  <a:lnTo>
                    <a:pt x="8204233" y="1698404"/>
                  </a:lnTo>
                  <a:lnTo>
                    <a:pt x="8188750" y="1705246"/>
                  </a:lnTo>
                  <a:lnTo>
                    <a:pt x="8191991" y="1707047"/>
                  </a:lnTo>
                  <a:lnTo>
                    <a:pt x="8197392" y="1703445"/>
                  </a:lnTo>
                  <a:lnTo>
                    <a:pt x="8204233" y="1699844"/>
                  </a:lnTo>
                  <a:close/>
                  <a:moveTo>
                    <a:pt x="9636208" y="1693002"/>
                  </a:moveTo>
                  <a:lnTo>
                    <a:pt x="9546192" y="1783028"/>
                  </a:lnTo>
                  <a:lnTo>
                    <a:pt x="9443934" y="1878456"/>
                  </a:lnTo>
                  <a:lnTo>
                    <a:pt x="9459417" y="1868013"/>
                  </a:lnTo>
                  <a:lnTo>
                    <a:pt x="9501184" y="1834883"/>
                  </a:lnTo>
                  <a:lnTo>
                    <a:pt x="9546192" y="1797072"/>
                  </a:lnTo>
                  <a:lnTo>
                    <a:pt x="9592641" y="1755660"/>
                  </a:lnTo>
                  <a:lnTo>
                    <a:pt x="9639809" y="1710287"/>
                  </a:lnTo>
                  <a:lnTo>
                    <a:pt x="9638009" y="1701645"/>
                  </a:lnTo>
                  <a:close/>
                  <a:moveTo>
                    <a:pt x="2061387" y="1691532"/>
                  </a:moveTo>
                  <a:lnTo>
                    <a:pt x="2050949" y="1696933"/>
                  </a:lnTo>
                  <a:lnTo>
                    <a:pt x="2059588" y="1696933"/>
                  </a:lnTo>
                  <a:close/>
                  <a:moveTo>
                    <a:pt x="617660" y="1689732"/>
                  </a:moveTo>
                  <a:lnTo>
                    <a:pt x="562589" y="1721056"/>
                  </a:lnTo>
                  <a:lnTo>
                    <a:pt x="566188" y="1719256"/>
                  </a:lnTo>
                  <a:lnTo>
                    <a:pt x="583466" y="1714215"/>
                  </a:lnTo>
                  <a:lnTo>
                    <a:pt x="595344" y="1707374"/>
                  </a:lnTo>
                  <a:lnTo>
                    <a:pt x="598943" y="1707374"/>
                  </a:lnTo>
                  <a:close/>
                  <a:moveTo>
                    <a:pt x="3383815" y="1682891"/>
                  </a:moveTo>
                  <a:lnTo>
                    <a:pt x="3309307" y="1710615"/>
                  </a:lnTo>
                  <a:lnTo>
                    <a:pt x="3316146" y="1712415"/>
                  </a:lnTo>
                  <a:lnTo>
                    <a:pt x="3328384" y="1712415"/>
                  </a:lnTo>
                  <a:lnTo>
                    <a:pt x="3338822" y="1710615"/>
                  </a:lnTo>
                  <a:lnTo>
                    <a:pt x="3349261" y="1705574"/>
                  </a:lnTo>
                  <a:lnTo>
                    <a:pt x="3359339" y="1696933"/>
                  </a:lnTo>
                  <a:lnTo>
                    <a:pt x="3371577" y="1688291"/>
                  </a:lnTo>
                  <a:close/>
                  <a:moveTo>
                    <a:pt x="1896894" y="1681090"/>
                  </a:moveTo>
                  <a:lnTo>
                    <a:pt x="1770554" y="1745540"/>
                  </a:lnTo>
                  <a:lnTo>
                    <a:pt x="1812308" y="1733298"/>
                  </a:lnTo>
                  <a:lnTo>
                    <a:pt x="1827785" y="1729698"/>
                  </a:lnTo>
                  <a:lnTo>
                    <a:pt x="1841463" y="1726457"/>
                  </a:lnTo>
                  <a:lnTo>
                    <a:pt x="1850102" y="1716016"/>
                  </a:lnTo>
                  <a:lnTo>
                    <a:pt x="1860540" y="1705574"/>
                  </a:lnTo>
                  <a:lnTo>
                    <a:pt x="1865579" y="1701973"/>
                  </a:lnTo>
                  <a:lnTo>
                    <a:pt x="1872778" y="1700173"/>
                  </a:lnTo>
                  <a:lnTo>
                    <a:pt x="1877817" y="1698733"/>
                  </a:lnTo>
                  <a:lnTo>
                    <a:pt x="1886456" y="1700173"/>
                  </a:lnTo>
                  <a:lnTo>
                    <a:pt x="1888255" y="1698733"/>
                  </a:lnTo>
                  <a:lnTo>
                    <a:pt x="1893295" y="1686491"/>
                  </a:lnTo>
                  <a:close/>
                  <a:moveTo>
                    <a:pt x="3203844" y="1677850"/>
                  </a:moveTo>
                  <a:lnTo>
                    <a:pt x="3191606" y="1682891"/>
                  </a:lnTo>
                  <a:lnTo>
                    <a:pt x="3193406" y="1682891"/>
                  </a:lnTo>
                  <a:lnTo>
                    <a:pt x="3198445" y="1681090"/>
                  </a:lnTo>
                  <a:close/>
                  <a:moveTo>
                    <a:pt x="486281" y="1677850"/>
                  </a:moveTo>
                  <a:lnTo>
                    <a:pt x="448127" y="1689732"/>
                  </a:lnTo>
                  <a:lnTo>
                    <a:pt x="436249" y="1696933"/>
                  </a:lnTo>
                  <a:lnTo>
                    <a:pt x="431210" y="1700173"/>
                  </a:lnTo>
                  <a:lnTo>
                    <a:pt x="427611" y="1705574"/>
                  </a:lnTo>
                  <a:lnTo>
                    <a:pt x="443088" y="1700173"/>
                  </a:lnTo>
                  <a:lnTo>
                    <a:pt x="456766" y="1693332"/>
                  </a:lnTo>
                  <a:lnTo>
                    <a:pt x="472604" y="1686491"/>
                  </a:lnTo>
                  <a:close/>
                  <a:moveTo>
                    <a:pt x="6230000" y="1674587"/>
                  </a:moveTo>
                  <a:lnTo>
                    <a:pt x="6216320" y="1683226"/>
                  </a:lnTo>
                  <a:lnTo>
                    <a:pt x="6219920" y="1681426"/>
                  </a:lnTo>
                  <a:close/>
                  <a:moveTo>
                    <a:pt x="1912372" y="1672449"/>
                  </a:moveTo>
                  <a:lnTo>
                    <a:pt x="1901933" y="1677850"/>
                  </a:lnTo>
                  <a:lnTo>
                    <a:pt x="1903733" y="1677850"/>
                  </a:lnTo>
                  <a:lnTo>
                    <a:pt x="1910572" y="1676050"/>
                  </a:lnTo>
                  <a:close/>
                  <a:moveTo>
                    <a:pt x="4550535" y="1668076"/>
                  </a:moveTo>
                  <a:lnTo>
                    <a:pt x="4531815" y="1685355"/>
                  </a:lnTo>
                  <a:lnTo>
                    <a:pt x="4523174" y="1697594"/>
                  </a:lnTo>
                  <a:lnTo>
                    <a:pt x="4510934" y="1711273"/>
                  </a:lnTo>
                  <a:lnTo>
                    <a:pt x="4521374" y="1702634"/>
                  </a:lnTo>
                  <a:lnTo>
                    <a:pt x="4531815" y="1692194"/>
                  </a:lnTo>
                  <a:lnTo>
                    <a:pt x="4541895" y="1679955"/>
                  </a:lnTo>
                  <a:close/>
                  <a:moveTo>
                    <a:pt x="3423409" y="1665608"/>
                  </a:moveTo>
                  <a:lnTo>
                    <a:pt x="3422756" y="1666605"/>
                  </a:lnTo>
                  <a:lnTo>
                    <a:pt x="3393964" y="1678305"/>
                  </a:lnTo>
                  <a:lnTo>
                    <a:pt x="3388854" y="1679650"/>
                  </a:lnTo>
                  <a:lnTo>
                    <a:pt x="3390654" y="1679650"/>
                  </a:lnTo>
                  <a:lnTo>
                    <a:pt x="3393964" y="1678305"/>
                  </a:lnTo>
                  <a:lnTo>
                    <a:pt x="3402532" y="1676050"/>
                  </a:lnTo>
                  <a:lnTo>
                    <a:pt x="3416570" y="1676050"/>
                  </a:lnTo>
                  <a:lnTo>
                    <a:pt x="3422756" y="1666605"/>
                  </a:lnTo>
                  <a:lnTo>
                    <a:pt x="3425208" y="1665608"/>
                  </a:lnTo>
                  <a:close/>
                  <a:moveTo>
                    <a:pt x="2298590" y="1660567"/>
                  </a:moveTo>
                  <a:lnTo>
                    <a:pt x="2289951" y="1663808"/>
                  </a:lnTo>
                  <a:lnTo>
                    <a:pt x="2215443" y="1696933"/>
                  </a:lnTo>
                  <a:lnTo>
                    <a:pt x="2222282" y="1696933"/>
                  </a:lnTo>
                  <a:lnTo>
                    <a:pt x="2243159" y="1688291"/>
                  </a:lnTo>
                  <a:lnTo>
                    <a:pt x="2262235" y="1679650"/>
                  </a:lnTo>
                  <a:lnTo>
                    <a:pt x="2281312" y="1671009"/>
                  </a:lnTo>
                  <a:close/>
                  <a:moveTo>
                    <a:pt x="5998153" y="1648670"/>
                  </a:moveTo>
                  <a:lnTo>
                    <a:pt x="5959992" y="1672787"/>
                  </a:lnTo>
                  <a:lnTo>
                    <a:pt x="5922191" y="1695464"/>
                  </a:lnTo>
                  <a:lnTo>
                    <a:pt x="5909951" y="1704103"/>
                  </a:lnTo>
                  <a:lnTo>
                    <a:pt x="5925431" y="1698704"/>
                  </a:lnTo>
                  <a:lnTo>
                    <a:pt x="5946312" y="1690065"/>
                  </a:lnTo>
                  <a:lnTo>
                    <a:pt x="5967193" y="1678186"/>
                  </a:lnTo>
                  <a:lnTo>
                    <a:pt x="5982673" y="1664148"/>
                  </a:lnTo>
                  <a:close/>
                  <a:moveTo>
                    <a:pt x="4581857" y="1642157"/>
                  </a:moveTo>
                  <a:lnTo>
                    <a:pt x="4571416" y="1650797"/>
                  </a:lnTo>
                  <a:lnTo>
                    <a:pt x="4580057" y="1647197"/>
                  </a:lnTo>
                  <a:close/>
                  <a:moveTo>
                    <a:pt x="8384265" y="1641148"/>
                  </a:moveTo>
                  <a:lnTo>
                    <a:pt x="8315133" y="1698404"/>
                  </a:lnTo>
                  <a:lnTo>
                    <a:pt x="8247801" y="1752059"/>
                  </a:lnTo>
                  <a:lnTo>
                    <a:pt x="8178308" y="1807515"/>
                  </a:lnTo>
                  <a:lnTo>
                    <a:pt x="8188750" y="1800313"/>
                  </a:lnTo>
                  <a:lnTo>
                    <a:pt x="8199192" y="1795272"/>
                  </a:lnTo>
                  <a:lnTo>
                    <a:pt x="8211074" y="1791671"/>
                  </a:lnTo>
                  <a:lnTo>
                    <a:pt x="8225117" y="1790230"/>
                  </a:lnTo>
                  <a:lnTo>
                    <a:pt x="8230158" y="1776186"/>
                  </a:lnTo>
                  <a:lnTo>
                    <a:pt x="8239159" y="1765743"/>
                  </a:lnTo>
                  <a:lnTo>
                    <a:pt x="8249241" y="1758901"/>
                  </a:lnTo>
                  <a:lnTo>
                    <a:pt x="8263284" y="1753860"/>
                  </a:lnTo>
                  <a:lnTo>
                    <a:pt x="8284167" y="1748458"/>
                  </a:lnTo>
                  <a:lnTo>
                    <a:pt x="8292809" y="1745217"/>
                  </a:lnTo>
                  <a:lnTo>
                    <a:pt x="8301450" y="1739816"/>
                  </a:lnTo>
                  <a:lnTo>
                    <a:pt x="8308292" y="1732974"/>
                  </a:lnTo>
                  <a:lnTo>
                    <a:pt x="8321974" y="1718930"/>
                  </a:lnTo>
                  <a:lnTo>
                    <a:pt x="8327015" y="1712088"/>
                  </a:lnTo>
                  <a:lnTo>
                    <a:pt x="8334216" y="1703445"/>
                  </a:lnTo>
                  <a:lnTo>
                    <a:pt x="8342858" y="1693002"/>
                  </a:lnTo>
                  <a:lnTo>
                    <a:pt x="8355100" y="1684360"/>
                  </a:lnTo>
                  <a:lnTo>
                    <a:pt x="8366982" y="1679319"/>
                  </a:lnTo>
                  <a:lnTo>
                    <a:pt x="8379224" y="1673917"/>
                  </a:lnTo>
                  <a:lnTo>
                    <a:pt x="8381024" y="1656632"/>
                  </a:lnTo>
                  <a:close/>
                  <a:moveTo>
                    <a:pt x="3099821" y="1639684"/>
                  </a:moveTo>
                  <a:lnTo>
                    <a:pt x="3004436" y="1676050"/>
                  </a:lnTo>
                  <a:lnTo>
                    <a:pt x="2911211" y="1710615"/>
                  </a:lnTo>
                  <a:lnTo>
                    <a:pt x="2911211" y="1719256"/>
                  </a:lnTo>
                  <a:lnTo>
                    <a:pt x="2958004" y="1700173"/>
                  </a:lnTo>
                  <a:lnTo>
                    <a:pt x="3009835" y="1681090"/>
                  </a:lnTo>
                  <a:lnTo>
                    <a:pt x="3030352" y="1674249"/>
                  </a:lnTo>
                  <a:lnTo>
                    <a:pt x="3053028" y="1665608"/>
                  </a:lnTo>
                  <a:lnTo>
                    <a:pt x="3075705" y="1653726"/>
                  </a:lnTo>
                  <a:close/>
                  <a:moveTo>
                    <a:pt x="3506555" y="1634643"/>
                  </a:moveTo>
                  <a:lnTo>
                    <a:pt x="3457963" y="1653726"/>
                  </a:lnTo>
                  <a:lnTo>
                    <a:pt x="3470201" y="1651926"/>
                  </a:lnTo>
                  <a:lnTo>
                    <a:pt x="3482439" y="1648326"/>
                  </a:lnTo>
                  <a:lnTo>
                    <a:pt x="3492877" y="1643285"/>
                  </a:lnTo>
                  <a:lnTo>
                    <a:pt x="3503316" y="1638244"/>
                  </a:lnTo>
                  <a:close/>
                  <a:moveTo>
                    <a:pt x="9388844" y="1629264"/>
                  </a:moveTo>
                  <a:lnTo>
                    <a:pt x="9348877" y="1665275"/>
                  </a:lnTo>
                  <a:lnTo>
                    <a:pt x="9300268" y="1707047"/>
                  </a:lnTo>
                  <a:lnTo>
                    <a:pt x="9250219" y="1748458"/>
                  </a:lnTo>
                  <a:lnTo>
                    <a:pt x="9194769" y="1788430"/>
                  </a:lnTo>
                  <a:lnTo>
                    <a:pt x="9137519" y="1828041"/>
                  </a:lnTo>
                  <a:lnTo>
                    <a:pt x="9137519" y="1834883"/>
                  </a:lnTo>
                  <a:lnTo>
                    <a:pt x="9137519" y="1838484"/>
                  </a:lnTo>
                  <a:lnTo>
                    <a:pt x="9141120" y="1847127"/>
                  </a:lnTo>
                  <a:lnTo>
                    <a:pt x="9149761" y="1843886"/>
                  </a:lnTo>
                  <a:lnTo>
                    <a:pt x="9158403" y="1838484"/>
                  </a:lnTo>
                  <a:lnTo>
                    <a:pt x="9163444" y="1831642"/>
                  </a:lnTo>
                  <a:lnTo>
                    <a:pt x="9168485" y="1826241"/>
                  </a:lnTo>
                  <a:lnTo>
                    <a:pt x="9180727" y="1808956"/>
                  </a:lnTo>
                  <a:lnTo>
                    <a:pt x="9194769" y="1797072"/>
                  </a:lnTo>
                  <a:lnTo>
                    <a:pt x="9212053" y="1788430"/>
                  </a:lnTo>
                  <a:lnTo>
                    <a:pt x="9229336" y="1781588"/>
                  </a:lnTo>
                  <a:lnTo>
                    <a:pt x="9239777" y="1769344"/>
                  </a:lnTo>
                  <a:lnTo>
                    <a:pt x="9252020" y="1753860"/>
                  </a:lnTo>
                  <a:lnTo>
                    <a:pt x="9267503" y="1738015"/>
                  </a:lnTo>
                  <a:lnTo>
                    <a:pt x="9288026" y="1722531"/>
                  </a:lnTo>
                  <a:lnTo>
                    <a:pt x="9291627" y="1718930"/>
                  </a:lnTo>
                  <a:lnTo>
                    <a:pt x="9322592" y="1691202"/>
                  </a:lnTo>
                  <a:lnTo>
                    <a:pt x="9350677" y="1665275"/>
                  </a:lnTo>
                  <a:close/>
                  <a:moveTo>
                    <a:pt x="8117818" y="1620622"/>
                  </a:moveTo>
                  <a:lnTo>
                    <a:pt x="7946427" y="1743417"/>
                  </a:lnTo>
                  <a:lnTo>
                    <a:pt x="7941026" y="1753860"/>
                  </a:lnTo>
                  <a:lnTo>
                    <a:pt x="7934185" y="1762502"/>
                  </a:lnTo>
                  <a:lnTo>
                    <a:pt x="7927344" y="1771145"/>
                  </a:lnTo>
                  <a:lnTo>
                    <a:pt x="7918702" y="1777987"/>
                  </a:lnTo>
                  <a:lnTo>
                    <a:pt x="7902859" y="1791671"/>
                  </a:lnTo>
                  <a:lnTo>
                    <a:pt x="7885936" y="1802114"/>
                  </a:lnTo>
                  <a:lnTo>
                    <a:pt x="7873694" y="1814357"/>
                  </a:lnTo>
                  <a:lnTo>
                    <a:pt x="7865053" y="1823000"/>
                  </a:lnTo>
                  <a:lnTo>
                    <a:pt x="7858211" y="1829842"/>
                  </a:lnTo>
                  <a:lnTo>
                    <a:pt x="7854611" y="1836684"/>
                  </a:lnTo>
                  <a:lnTo>
                    <a:pt x="7854611" y="1845326"/>
                  </a:lnTo>
                  <a:lnTo>
                    <a:pt x="7865053" y="1840285"/>
                  </a:lnTo>
                  <a:lnTo>
                    <a:pt x="7877295" y="1833443"/>
                  </a:lnTo>
                  <a:lnTo>
                    <a:pt x="7885936" y="1826241"/>
                  </a:lnTo>
                  <a:lnTo>
                    <a:pt x="7894218" y="1815798"/>
                  </a:lnTo>
                  <a:lnTo>
                    <a:pt x="7908260" y="1802114"/>
                  </a:lnTo>
                  <a:lnTo>
                    <a:pt x="7923743" y="1790230"/>
                  </a:lnTo>
                  <a:lnTo>
                    <a:pt x="7941026" y="1781588"/>
                  </a:lnTo>
                  <a:lnTo>
                    <a:pt x="7960110" y="1772945"/>
                  </a:lnTo>
                  <a:lnTo>
                    <a:pt x="7967311" y="1757101"/>
                  </a:lnTo>
                  <a:lnTo>
                    <a:pt x="7975952" y="1741616"/>
                  </a:lnTo>
                  <a:lnTo>
                    <a:pt x="7984594" y="1727932"/>
                  </a:lnTo>
                  <a:lnTo>
                    <a:pt x="7995036" y="1715689"/>
                  </a:lnTo>
                  <a:lnTo>
                    <a:pt x="8012319" y="1701645"/>
                  </a:lnTo>
                  <a:lnTo>
                    <a:pt x="8029602" y="1687961"/>
                  </a:lnTo>
                  <a:lnTo>
                    <a:pt x="8048325" y="1675718"/>
                  </a:lnTo>
                  <a:lnTo>
                    <a:pt x="8062368" y="1663474"/>
                  </a:lnTo>
                  <a:lnTo>
                    <a:pt x="8079651" y="1649790"/>
                  </a:lnTo>
                  <a:lnTo>
                    <a:pt x="8098734" y="1636106"/>
                  </a:lnTo>
                  <a:close/>
                  <a:moveTo>
                    <a:pt x="4888229" y="1604000"/>
                  </a:moveTo>
                  <a:lnTo>
                    <a:pt x="4886429" y="1605800"/>
                  </a:lnTo>
                  <a:lnTo>
                    <a:pt x="4888229" y="1605800"/>
                  </a:lnTo>
                  <a:close/>
                  <a:moveTo>
                    <a:pt x="8308292" y="1599736"/>
                  </a:moveTo>
                  <a:lnTo>
                    <a:pt x="8294249" y="1606578"/>
                  </a:lnTo>
                  <a:lnTo>
                    <a:pt x="8280567" y="1618821"/>
                  </a:lnTo>
                  <a:lnTo>
                    <a:pt x="8263284" y="1637907"/>
                  </a:lnTo>
                  <a:lnTo>
                    <a:pt x="8270125" y="1636106"/>
                  </a:lnTo>
                  <a:lnTo>
                    <a:pt x="8278766" y="1634306"/>
                  </a:lnTo>
                  <a:lnTo>
                    <a:pt x="8287408" y="1625663"/>
                  </a:lnTo>
                  <a:lnTo>
                    <a:pt x="8292809" y="1620622"/>
                  </a:lnTo>
                  <a:lnTo>
                    <a:pt x="8294249" y="1615220"/>
                  </a:lnTo>
                  <a:lnTo>
                    <a:pt x="8297850" y="1608378"/>
                  </a:lnTo>
                  <a:close/>
                  <a:moveTo>
                    <a:pt x="7339913" y="1593237"/>
                  </a:moveTo>
                  <a:lnTo>
                    <a:pt x="7286272" y="1633192"/>
                  </a:lnTo>
                  <a:lnTo>
                    <a:pt x="7237670" y="1667748"/>
                  </a:lnTo>
                  <a:lnTo>
                    <a:pt x="7190869" y="1697264"/>
                  </a:lnTo>
                  <a:lnTo>
                    <a:pt x="7146228" y="1723181"/>
                  </a:lnTo>
                  <a:lnTo>
                    <a:pt x="7097626" y="1750897"/>
                  </a:lnTo>
                  <a:lnTo>
                    <a:pt x="7049025" y="1780414"/>
                  </a:lnTo>
                  <a:lnTo>
                    <a:pt x="7002223" y="1811370"/>
                  </a:lnTo>
                  <a:lnTo>
                    <a:pt x="6953622" y="1845925"/>
                  </a:lnTo>
                  <a:lnTo>
                    <a:pt x="6962622" y="1868602"/>
                  </a:lnTo>
                  <a:lnTo>
                    <a:pt x="7043985" y="1802731"/>
                  </a:lnTo>
                  <a:lnTo>
                    <a:pt x="7087186" y="1769975"/>
                  </a:lnTo>
                  <a:lnTo>
                    <a:pt x="7130387" y="1738659"/>
                  </a:lnTo>
                  <a:lnTo>
                    <a:pt x="7182229" y="1704103"/>
                  </a:lnTo>
                  <a:lnTo>
                    <a:pt x="7235870" y="1670987"/>
                  </a:lnTo>
                  <a:lnTo>
                    <a:pt x="7288072" y="1638231"/>
                  </a:lnTo>
                  <a:lnTo>
                    <a:pt x="7339913" y="1607275"/>
                  </a:lnTo>
                  <a:lnTo>
                    <a:pt x="7339913" y="1600436"/>
                  </a:lnTo>
                  <a:close/>
                  <a:moveTo>
                    <a:pt x="4640899" y="1590321"/>
                  </a:moveTo>
                  <a:lnTo>
                    <a:pt x="4626858" y="1602200"/>
                  </a:lnTo>
                  <a:lnTo>
                    <a:pt x="4604538" y="1621279"/>
                  </a:lnTo>
                  <a:lnTo>
                    <a:pt x="4609578" y="1619839"/>
                  </a:lnTo>
                  <a:lnTo>
                    <a:pt x="4640899" y="1604000"/>
                  </a:lnTo>
                  <a:close/>
                  <a:moveTo>
                    <a:pt x="7111307" y="1561921"/>
                  </a:moveTo>
                  <a:lnTo>
                    <a:pt x="7109507" y="1563721"/>
                  </a:lnTo>
                  <a:lnTo>
                    <a:pt x="7111307" y="1563721"/>
                  </a:lnTo>
                  <a:close/>
                  <a:moveTo>
                    <a:pt x="1822746" y="1539229"/>
                  </a:moveTo>
                  <a:lnTo>
                    <a:pt x="1727362" y="1587836"/>
                  </a:lnTo>
                  <a:lnTo>
                    <a:pt x="1630177" y="1632843"/>
                  </a:lnTo>
                  <a:lnTo>
                    <a:pt x="1557829" y="1665608"/>
                  </a:lnTo>
                  <a:lnTo>
                    <a:pt x="1486560" y="1701973"/>
                  </a:lnTo>
                  <a:lnTo>
                    <a:pt x="1417451" y="1740139"/>
                  </a:lnTo>
                  <a:lnTo>
                    <a:pt x="1351582" y="1780105"/>
                  </a:lnTo>
                  <a:lnTo>
                    <a:pt x="1356981" y="1788746"/>
                  </a:lnTo>
                  <a:lnTo>
                    <a:pt x="1360221" y="1799188"/>
                  </a:lnTo>
                  <a:lnTo>
                    <a:pt x="1360221" y="1802428"/>
                  </a:lnTo>
                  <a:lnTo>
                    <a:pt x="1362020" y="1812870"/>
                  </a:lnTo>
                  <a:lnTo>
                    <a:pt x="1393335" y="1797388"/>
                  </a:lnTo>
                  <a:lnTo>
                    <a:pt x="1424290" y="1780105"/>
                  </a:lnTo>
                  <a:lnTo>
                    <a:pt x="1445167" y="1766063"/>
                  </a:lnTo>
                  <a:lnTo>
                    <a:pt x="1464244" y="1754181"/>
                  </a:lnTo>
                  <a:lnTo>
                    <a:pt x="1479721" y="1743740"/>
                  </a:lnTo>
                  <a:lnTo>
                    <a:pt x="1491959" y="1731498"/>
                  </a:lnTo>
                  <a:lnTo>
                    <a:pt x="1496998" y="1726457"/>
                  </a:lnTo>
                  <a:lnTo>
                    <a:pt x="1502398" y="1726457"/>
                  </a:lnTo>
                  <a:lnTo>
                    <a:pt x="1507437" y="1726457"/>
                  </a:lnTo>
                  <a:lnTo>
                    <a:pt x="1511036" y="1722857"/>
                  </a:lnTo>
                  <a:lnTo>
                    <a:pt x="1517875" y="1719256"/>
                  </a:lnTo>
                  <a:lnTo>
                    <a:pt x="1524714" y="1716016"/>
                  </a:lnTo>
                  <a:lnTo>
                    <a:pt x="1533353" y="1716016"/>
                  </a:lnTo>
                  <a:lnTo>
                    <a:pt x="1540551" y="1717816"/>
                  </a:lnTo>
                  <a:lnTo>
                    <a:pt x="1568267" y="1689732"/>
                  </a:lnTo>
                  <a:lnTo>
                    <a:pt x="1581945" y="1677850"/>
                  </a:lnTo>
                  <a:lnTo>
                    <a:pt x="1599222" y="1665608"/>
                  </a:lnTo>
                  <a:lnTo>
                    <a:pt x="1619739" y="1651926"/>
                  </a:lnTo>
                  <a:lnTo>
                    <a:pt x="1642415" y="1638244"/>
                  </a:lnTo>
                  <a:lnTo>
                    <a:pt x="1663292" y="1626002"/>
                  </a:lnTo>
                  <a:lnTo>
                    <a:pt x="1684168" y="1617361"/>
                  </a:lnTo>
                  <a:lnTo>
                    <a:pt x="1723762" y="1598278"/>
                  </a:lnTo>
                  <a:lnTo>
                    <a:pt x="1763716" y="1579195"/>
                  </a:lnTo>
                  <a:lnTo>
                    <a:pt x="1766955" y="1577395"/>
                  </a:lnTo>
                  <a:lnTo>
                    <a:pt x="1793231" y="1561913"/>
                  </a:lnTo>
                  <a:lnTo>
                    <a:pt x="1815547" y="1546070"/>
                  </a:lnTo>
                  <a:close/>
                  <a:moveTo>
                    <a:pt x="8386065" y="1537078"/>
                  </a:moveTo>
                  <a:lnTo>
                    <a:pt x="8368782" y="1552922"/>
                  </a:lnTo>
                  <a:lnTo>
                    <a:pt x="8346098" y="1573448"/>
                  </a:lnTo>
                  <a:lnTo>
                    <a:pt x="8353299" y="1568407"/>
                  </a:lnTo>
                  <a:lnTo>
                    <a:pt x="8365181" y="1563005"/>
                  </a:lnTo>
                  <a:lnTo>
                    <a:pt x="8374183" y="1557964"/>
                  </a:lnTo>
                  <a:lnTo>
                    <a:pt x="8379224" y="1551122"/>
                  </a:lnTo>
                  <a:lnTo>
                    <a:pt x="8382825" y="1545720"/>
                  </a:lnTo>
                  <a:close/>
                  <a:moveTo>
                    <a:pt x="1668331" y="1535989"/>
                  </a:moveTo>
                  <a:lnTo>
                    <a:pt x="1670131" y="1537429"/>
                  </a:lnTo>
                  <a:lnTo>
                    <a:pt x="1670131" y="1535989"/>
                  </a:lnTo>
                  <a:close/>
                  <a:moveTo>
                    <a:pt x="1988680" y="1534189"/>
                  </a:moveTo>
                  <a:lnTo>
                    <a:pt x="1895095" y="1591437"/>
                  </a:lnTo>
                  <a:lnTo>
                    <a:pt x="1803309" y="1641484"/>
                  </a:lnTo>
                  <a:lnTo>
                    <a:pt x="1832824" y="1634643"/>
                  </a:lnTo>
                  <a:lnTo>
                    <a:pt x="1865579" y="1627802"/>
                  </a:lnTo>
                  <a:lnTo>
                    <a:pt x="1872778" y="1615561"/>
                  </a:lnTo>
                  <a:lnTo>
                    <a:pt x="1876017" y="1608720"/>
                  </a:lnTo>
                  <a:lnTo>
                    <a:pt x="1881417" y="1603319"/>
                  </a:lnTo>
                  <a:lnTo>
                    <a:pt x="1888255" y="1596478"/>
                  </a:lnTo>
                  <a:lnTo>
                    <a:pt x="1895095" y="1592877"/>
                  </a:lnTo>
                  <a:lnTo>
                    <a:pt x="1905533" y="1589637"/>
                  </a:lnTo>
                  <a:lnTo>
                    <a:pt x="1915971" y="1589637"/>
                  </a:lnTo>
                  <a:lnTo>
                    <a:pt x="1926409" y="1587836"/>
                  </a:lnTo>
                  <a:lnTo>
                    <a:pt x="1935048" y="1584236"/>
                  </a:lnTo>
                  <a:lnTo>
                    <a:pt x="1941887" y="1577395"/>
                  </a:lnTo>
                  <a:lnTo>
                    <a:pt x="1948726" y="1568754"/>
                  </a:lnTo>
                  <a:lnTo>
                    <a:pt x="1959164" y="1560112"/>
                  </a:lnTo>
                  <a:lnTo>
                    <a:pt x="1971402" y="1551471"/>
                  </a:lnTo>
                  <a:lnTo>
                    <a:pt x="1983640" y="1542830"/>
                  </a:lnTo>
                  <a:lnTo>
                    <a:pt x="1997318" y="1534189"/>
                  </a:lnTo>
                  <a:close/>
                  <a:moveTo>
                    <a:pt x="8398307" y="1523394"/>
                  </a:moveTo>
                  <a:lnTo>
                    <a:pt x="8387866" y="1535637"/>
                  </a:lnTo>
                  <a:lnTo>
                    <a:pt x="8396507" y="1535637"/>
                  </a:lnTo>
                  <a:lnTo>
                    <a:pt x="8400108" y="1535637"/>
                  </a:lnTo>
                  <a:close/>
                  <a:moveTo>
                    <a:pt x="7929144" y="1523394"/>
                  </a:moveTo>
                  <a:lnTo>
                    <a:pt x="7899619" y="1542479"/>
                  </a:lnTo>
                  <a:lnTo>
                    <a:pt x="7899619" y="1544280"/>
                  </a:lnTo>
                  <a:lnTo>
                    <a:pt x="7910061" y="1538878"/>
                  </a:lnTo>
                  <a:lnTo>
                    <a:pt x="7920142" y="1535637"/>
                  </a:lnTo>
                  <a:close/>
                  <a:moveTo>
                    <a:pt x="4723702" y="1519045"/>
                  </a:moveTo>
                  <a:lnTo>
                    <a:pt x="4704622" y="1534884"/>
                  </a:lnTo>
                  <a:lnTo>
                    <a:pt x="4715062" y="1533085"/>
                  </a:lnTo>
                  <a:close/>
                  <a:moveTo>
                    <a:pt x="5759466" y="1517287"/>
                  </a:moveTo>
                  <a:lnTo>
                    <a:pt x="5749026" y="1518726"/>
                  </a:lnTo>
                  <a:lnTo>
                    <a:pt x="5749026" y="1524126"/>
                  </a:lnTo>
                  <a:close/>
                  <a:moveTo>
                    <a:pt x="4424170" y="1515806"/>
                  </a:moveTo>
                  <a:lnTo>
                    <a:pt x="4422370" y="1526245"/>
                  </a:lnTo>
                  <a:lnTo>
                    <a:pt x="4420930" y="1536324"/>
                  </a:lnTo>
                  <a:lnTo>
                    <a:pt x="4432811" y="1534884"/>
                  </a:lnTo>
                  <a:lnTo>
                    <a:pt x="4427771" y="1526245"/>
                  </a:lnTo>
                  <a:close/>
                  <a:moveTo>
                    <a:pt x="2457684" y="1508265"/>
                  </a:moveTo>
                  <a:lnTo>
                    <a:pt x="2367699" y="1553271"/>
                  </a:lnTo>
                  <a:lnTo>
                    <a:pt x="2369498" y="1553271"/>
                  </a:lnTo>
                  <a:lnTo>
                    <a:pt x="2383176" y="1558312"/>
                  </a:lnTo>
                  <a:lnTo>
                    <a:pt x="2390375" y="1563353"/>
                  </a:lnTo>
                  <a:lnTo>
                    <a:pt x="2397213" y="1568754"/>
                  </a:lnTo>
                  <a:lnTo>
                    <a:pt x="2400813" y="1573794"/>
                  </a:lnTo>
                  <a:lnTo>
                    <a:pt x="2402253" y="1580995"/>
                  </a:lnTo>
                  <a:lnTo>
                    <a:pt x="2405852" y="1591437"/>
                  </a:lnTo>
                  <a:lnTo>
                    <a:pt x="2405852" y="1600078"/>
                  </a:lnTo>
                  <a:lnTo>
                    <a:pt x="2405852" y="1605119"/>
                  </a:lnTo>
                  <a:lnTo>
                    <a:pt x="2414491" y="1601879"/>
                  </a:lnTo>
                  <a:lnTo>
                    <a:pt x="2421330" y="1610520"/>
                  </a:lnTo>
                  <a:lnTo>
                    <a:pt x="2426369" y="1589637"/>
                  </a:lnTo>
                  <a:lnTo>
                    <a:pt x="2431768" y="1570554"/>
                  </a:lnTo>
                  <a:lnTo>
                    <a:pt x="2445446" y="1537429"/>
                  </a:lnTo>
                  <a:close/>
                  <a:moveTo>
                    <a:pt x="796191" y="1502864"/>
                  </a:moveTo>
                  <a:lnTo>
                    <a:pt x="735721" y="1535989"/>
                  </a:lnTo>
                  <a:lnTo>
                    <a:pt x="680290" y="1566953"/>
                  </a:lnTo>
                  <a:lnTo>
                    <a:pt x="610821" y="1608720"/>
                  </a:lnTo>
                  <a:lnTo>
                    <a:pt x="634937" y="1605119"/>
                  </a:lnTo>
                  <a:lnTo>
                    <a:pt x="647175" y="1594678"/>
                  </a:lnTo>
                  <a:lnTo>
                    <a:pt x="659413" y="1586036"/>
                  </a:lnTo>
                  <a:lnTo>
                    <a:pt x="685329" y="1568754"/>
                  </a:lnTo>
                  <a:lnTo>
                    <a:pt x="716644" y="1551471"/>
                  </a:lnTo>
                  <a:lnTo>
                    <a:pt x="744360" y="1537429"/>
                  </a:lnTo>
                  <a:lnTo>
                    <a:pt x="769916" y="1520146"/>
                  </a:lnTo>
                  <a:close/>
                  <a:moveTo>
                    <a:pt x="3108459" y="1499623"/>
                  </a:moveTo>
                  <a:lnTo>
                    <a:pt x="3101621" y="1502864"/>
                  </a:lnTo>
                  <a:lnTo>
                    <a:pt x="3103420" y="1502864"/>
                  </a:lnTo>
                  <a:close/>
                  <a:moveTo>
                    <a:pt x="9641249" y="1497466"/>
                  </a:moveTo>
                  <a:lnTo>
                    <a:pt x="9578958" y="1563005"/>
                  </a:lnTo>
                  <a:lnTo>
                    <a:pt x="9522068" y="1622062"/>
                  </a:lnTo>
                  <a:lnTo>
                    <a:pt x="9466618" y="1675718"/>
                  </a:lnTo>
                  <a:lnTo>
                    <a:pt x="9414769" y="1726132"/>
                  </a:lnTo>
                  <a:lnTo>
                    <a:pt x="9350677" y="1781588"/>
                  </a:lnTo>
                  <a:lnTo>
                    <a:pt x="9282985" y="1836684"/>
                  </a:lnTo>
                  <a:lnTo>
                    <a:pt x="9206652" y="1893940"/>
                  </a:lnTo>
                  <a:lnTo>
                    <a:pt x="9125637" y="1954437"/>
                  </a:lnTo>
                  <a:lnTo>
                    <a:pt x="9092511" y="2075792"/>
                  </a:lnTo>
                  <a:lnTo>
                    <a:pt x="9090711" y="2080834"/>
                  </a:lnTo>
                  <a:lnTo>
                    <a:pt x="9109794" y="2070751"/>
                  </a:lnTo>
                  <a:lnTo>
                    <a:pt x="9130678" y="2062108"/>
                  </a:lnTo>
                  <a:lnTo>
                    <a:pt x="9137519" y="2048064"/>
                  </a:lnTo>
                  <a:lnTo>
                    <a:pt x="9146161" y="2034380"/>
                  </a:lnTo>
                  <a:lnTo>
                    <a:pt x="9151202" y="2027538"/>
                  </a:lnTo>
                  <a:lnTo>
                    <a:pt x="9159843" y="2022137"/>
                  </a:lnTo>
                  <a:lnTo>
                    <a:pt x="9168485" y="2017095"/>
                  </a:lnTo>
                  <a:lnTo>
                    <a:pt x="9178927" y="2013494"/>
                  </a:lnTo>
                  <a:lnTo>
                    <a:pt x="9186128" y="2009893"/>
                  </a:lnTo>
                  <a:lnTo>
                    <a:pt x="9194769" y="2003051"/>
                  </a:lnTo>
                  <a:lnTo>
                    <a:pt x="9203411" y="1992608"/>
                  </a:lnTo>
                  <a:lnTo>
                    <a:pt x="9210252" y="1980725"/>
                  </a:lnTo>
                  <a:lnTo>
                    <a:pt x="9213853" y="1975323"/>
                  </a:lnTo>
                  <a:lnTo>
                    <a:pt x="9220694" y="1970282"/>
                  </a:lnTo>
                  <a:lnTo>
                    <a:pt x="9227535" y="1968481"/>
                  </a:lnTo>
                  <a:lnTo>
                    <a:pt x="9234737" y="1963080"/>
                  </a:lnTo>
                  <a:lnTo>
                    <a:pt x="9243378" y="1961279"/>
                  </a:lnTo>
                  <a:lnTo>
                    <a:pt x="9244818" y="1954437"/>
                  </a:lnTo>
                  <a:lnTo>
                    <a:pt x="9248419" y="1949396"/>
                  </a:lnTo>
                  <a:lnTo>
                    <a:pt x="9252020" y="1945795"/>
                  </a:lnTo>
                  <a:lnTo>
                    <a:pt x="9265702" y="1930310"/>
                  </a:lnTo>
                  <a:lnTo>
                    <a:pt x="9281185" y="1911225"/>
                  </a:lnTo>
                  <a:lnTo>
                    <a:pt x="9288026" y="1901142"/>
                  </a:lnTo>
                  <a:lnTo>
                    <a:pt x="9338435" y="1854329"/>
                  </a:lnTo>
                  <a:lnTo>
                    <a:pt x="9343476" y="1850728"/>
                  </a:lnTo>
                  <a:lnTo>
                    <a:pt x="9350677" y="1847127"/>
                  </a:lnTo>
                  <a:lnTo>
                    <a:pt x="9359319" y="1842085"/>
                  </a:lnTo>
                  <a:lnTo>
                    <a:pt x="9367960" y="1838484"/>
                  </a:lnTo>
                  <a:lnTo>
                    <a:pt x="9376602" y="1834883"/>
                  </a:lnTo>
                  <a:lnTo>
                    <a:pt x="9388844" y="1831642"/>
                  </a:lnTo>
                  <a:lnTo>
                    <a:pt x="9392085" y="1817598"/>
                  </a:lnTo>
                  <a:lnTo>
                    <a:pt x="9398926" y="1805715"/>
                  </a:lnTo>
                  <a:lnTo>
                    <a:pt x="9407567" y="1795272"/>
                  </a:lnTo>
                  <a:lnTo>
                    <a:pt x="9416209" y="1784829"/>
                  </a:lnTo>
                  <a:lnTo>
                    <a:pt x="9426651" y="1774386"/>
                  </a:lnTo>
                  <a:lnTo>
                    <a:pt x="9438893" y="1765743"/>
                  </a:lnTo>
                  <a:lnTo>
                    <a:pt x="9452575" y="1757101"/>
                  </a:lnTo>
                  <a:lnTo>
                    <a:pt x="9468058" y="1748458"/>
                  </a:lnTo>
                  <a:lnTo>
                    <a:pt x="9469859" y="1743417"/>
                  </a:lnTo>
                  <a:lnTo>
                    <a:pt x="9473459" y="1738015"/>
                  </a:lnTo>
                  <a:lnTo>
                    <a:pt x="9473459" y="1729373"/>
                  </a:lnTo>
                  <a:lnTo>
                    <a:pt x="9480300" y="1724331"/>
                  </a:lnTo>
                  <a:lnTo>
                    <a:pt x="9537551" y="1689401"/>
                  </a:lnTo>
                  <a:lnTo>
                    <a:pt x="9556634" y="1673917"/>
                  </a:lnTo>
                  <a:lnTo>
                    <a:pt x="9567076" y="1667075"/>
                  </a:lnTo>
                  <a:lnTo>
                    <a:pt x="9573917" y="1658433"/>
                  </a:lnTo>
                  <a:lnTo>
                    <a:pt x="9578958" y="1644749"/>
                  </a:lnTo>
                  <a:lnTo>
                    <a:pt x="9584359" y="1629264"/>
                  </a:lnTo>
                  <a:lnTo>
                    <a:pt x="9587599" y="1620622"/>
                  </a:lnTo>
                  <a:lnTo>
                    <a:pt x="9592641" y="1613420"/>
                  </a:lnTo>
                  <a:lnTo>
                    <a:pt x="9599842" y="1604777"/>
                  </a:lnTo>
                  <a:lnTo>
                    <a:pt x="9610284" y="1592534"/>
                  </a:lnTo>
                  <a:lnTo>
                    <a:pt x="9620725" y="1582451"/>
                  </a:lnTo>
                  <a:lnTo>
                    <a:pt x="9632608" y="1572008"/>
                  </a:lnTo>
                  <a:lnTo>
                    <a:pt x="9636208" y="1570207"/>
                  </a:lnTo>
                  <a:lnTo>
                    <a:pt x="9639809" y="1568407"/>
                  </a:lnTo>
                  <a:lnTo>
                    <a:pt x="9641249" y="1564806"/>
                  </a:lnTo>
                  <a:lnTo>
                    <a:pt x="9646650" y="1552922"/>
                  </a:lnTo>
                  <a:lnTo>
                    <a:pt x="9648450" y="1545720"/>
                  </a:lnTo>
                  <a:lnTo>
                    <a:pt x="9648450" y="1535637"/>
                  </a:lnTo>
                  <a:lnTo>
                    <a:pt x="9644850" y="1511150"/>
                  </a:lnTo>
                  <a:close/>
                  <a:moveTo>
                    <a:pt x="8436474" y="1497466"/>
                  </a:moveTo>
                  <a:lnTo>
                    <a:pt x="8419191" y="1506109"/>
                  </a:lnTo>
                  <a:lnTo>
                    <a:pt x="8427833" y="1512951"/>
                  </a:lnTo>
                  <a:lnTo>
                    <a:pt x="8431073" y="1506109"/>
                  </a:lnTo>
                  <a:close/>
                  <a:moveTo>
                    <a:pt x="1929649" y="1478740"/>
                  </a:moveTo>
                  <a:lnTo>
                    <a:pt x="1848662" y="1525547"/>
                  </a:lnTo>
                  <a:lnTo>
                    <a:pt x="1864139" y="1520146"/>
                  </a:lnTo>
                  <a:lnTo>
                    <a:pt x="1893295" y="1504664"/>
                  </a:lnTo>
                  <a:lnTo>
                    <a:pt x="1907332" y="1497823"/>
                  </a:lnTo>
                  <a:lnTo>
                    <a:pt x="1919211" y="1494583"/>
                  </a:lnTo>
                  <a:lnTo>
                    <a:pt x="1928209" y="1490982"/>
                  </a:lnTo>
                  <a:lnTo>
                    <a:pt x="1936848" y="1484141"/>
                  </a:lnTo>
                  <a:lnTo>
                    <a:pt x="1931449" y="1480541"/>
                  </a:lnTo>
                  <a:close/>
                  <a:moveTo>
                    <a:pt x="4600937" y="1472609"/>
                  </a:moveTo>
                  <a:lnTo>
                    <a:pt x="4555936" y="1508966"/>
                  </a:lnTo>
                  <a:lnTo>
                    <a:pt x="4512734" y="1546764"/>
                  </a:lnTo>
                  <a:lnTo>
                    <a:pt x="4469532" y="1588521"/>
                  </a:lnTo>
                  <a:lnTo>
                    <a:pt x="4425970" y="1628478"/>
                  </a:lnTo>
                  <a:lnTo>
                    <a:pt x="4425970" y="1640358"/>
                  </a:lnTo>
                  <a:lnTo>
                    <a:pt x="4424170" y="1652597"/>
                  </a:lnTo>
                  <a:lnTo>
                    <a:pt x="4446851" y="1631718"/>
                  </a:lnTo>
                  <a:lnTo>
                    <a:pt x="4469532" y="1609400"/>
                  </a:lnTo>
                  <a:lnTo>
                    <a:pt x="4483213" y="1591761"/>
                  </a:lnTo>
                  <a:lnTo>
                    <a:pt x="4498693" y="1578082"/>
                  </a:lnTo>
                  <a:lnTo>
                    <a:pt x="4515974" y="1567642"/>
                  </a:lnTo>
                  <a:lnTo>
                    <a:pt x="4533255" y="1560803"/>
                  </a:lnTo>
                  <a:lnTo>
                    <a:pt x="4533255" y="1533085"/>
                  </a:lnTo>
                  <a:lnTo>
                    <a:pt x="4547295" y="1531285"/>
                  </a:lnTo>
                  <a:lnTo>
                    <a:pt x="4557736" y="1527685"/>
                  </a:lnTo>
                  <a:lnTo>
                    <a:pt x="4566376" y="1522645"/>
                  </a:lnTo>
                  <a:lnTo>
                    <a:pt x="4575016" y="1515806"/>
                  </a:lnTo>
                  <a:lnTo>
                    <a:pt x="4583657" y="1505366"/>
                  </a:lnTo>
                  <a:lnTo>
                    <a:pt x="4592297" y="1489887"/>
                  </a:lnTo>
                  <a:close/>
                  <a:moveTo>
                    <a:pt x="4917750" y="1453530"/>
                  </a:moveTo>
                  <a:lnTo>
                    <a:pt x="4893629" y="1474408"/>
                  </a:lnTo>
                  <a:lnTo>
                    <a:pt x="4869148" y="1496727"/>
                  </a:lnTo>
                  <a:lnTo>
                    <a:pt x="4853667" y="1510406"/>
                  </a:lnTo>
                  <a:lnTo>
                    <a:pt x="4834587" y="1526245"/>
                  </a:lnTo>
                  <a:lnTo>
                    <a:pt x="4812266" y="1541724"/>
                  </a:lnTo>
                  <a:lnTo>
                    <a:pt x="4787785" y="1559003"/>
                  </a:lnTo>
                  <a:lnTo>
                    <a:pt x="4755024" y="1590321"/>
                  </a:lnTo>
                  <a:lnTo>
                    <a:pt x="4720462" y="1621279"/>
                  </a:lnTo>
                  <a:lnTo>
                    <a:pt x="4647739" y="1683555"/>
                  </a:lnTo>
                  <a:lnTo>
                    <a:pt x="4575016" y="1744391"/>
                  </a:lnTo>
                  <a:lnTo>
                    <a:pt x="4502293" y="1809907"/>
                  </a:lnTo>
                  <a:lnTo>
                    <a:pt x="4483213" y="1828985"/>
                  </a:lnTo>
                  <a:lnTo>
                    <a:pt x="4462332" y="1853464"/>
                  </a:lnTo>
                  <a:lnTo>
                    <a:pt x="4450451" y="1868943"/>
                  </a:lnTo>
                  <a:lnTo>
                    <a:pt x="4479973" y="1849864"/>
                  </a:lnTo>
                  <a:lnTo>
                    <a:pt x="4502293" y="1830785"/>
                  </a:lnTo>
                  <a:lnTo>
                    <a:pt x="4530015" y="1804867"/>
                  </a:lnTo>
                  <a:lnTo>
                    <a:pt x="4540455" y="1794428"/>
                  </a:lnTo>
                  <a:lnTo>
                    <a:pt x="4552335" y="1803067"/>
                  </a:lnTo>
                  <a:lnTo>
                    <a:pt x="4554136" y="1803067"/>
                  </a:lnTo>
                  <a:lnTo>
                    <a:pt x="4557736" y="1787588"/>
                  </a:lnTo>
                  <a:lnTo>
                    <a:pt x="4564576" y="1775349"/>
                  </a:lnTo>
                  <a:lnTo>
                    <a:pt x="4575016" y="1764909"/>
                  </a:lnTo>
                  <a:lnTo>
                    <a:pt x="4586897" y="1754830"/>
                  </a:lnTo>
                  <a:lnTo>
                    <a:pt x="4600937" y="1744391"/>
                  </a:lnTo>
                  <a:lnTo>
                    <a:pt x="4614978" y="1737191"/>
                  </a:lnTo>
                  <a:lnTo>
                    <a:pt x="4614978" y="1711273"/>
                  </a:lnTo>
                  <a:lnTo>
                    <a:pt x="4637299" y="1723512"/>
                  </a:lnTo>
                  <a:lnTo>
                    <a:pt x="4639099" y="1723512"/>
                  </a:lnTo>
                  <a:lnTo>
                    <a:pt x="4642699" y="1716673"/>
                  </a:lnTo>
                  <a:lnTo>
                    <a:pt x="4642699" y="1711273"/>
                  </a:lnTo>
                  <a:lnTo>
                    <a:pt x="4645939" y="1704433"/>
                  </a:lnTo>
                  <a:lnTo>
                    <a:pt x="4645939" y="1699034"/>
                  </a:lnTo>
                  <a:lnTo>
                    <a:pt x="4654580" y="1693994"/>
                  </a:lnTo>
                  <a:lnTo>
                    <a:pt x="4656380" y="1693994"/>
                  </a:lnTo>
                  <a:lnTo>
                    <a:pt x="4656380" y="1676715"/>
                  </a:lnTo>
                  <a:lnTo>
                    <a:pt x="4666820" y="1673115"/>
                  </a:lnTo>
                  <a:lnTo>
                    <a:pt x="4685541" y="1664476"/>
                  </a:lnTo>
                  <a:lnTo>
                    <a:pt x="4702821" y="1652597"/>
                  </a:lnTo>
                  <a:lnTo>
                    <a:pt x="4722262" y="1635318"/>
                  </a:lnTo>
                  <a:lnTo>
                    <a:pt x="4741343" y="1616239"/>
                  </a:lnTo>
                  <a:lnTo>
                    <a:pt x="4758624" y="1595361"/>
                  </a:lnTo>
                  <a:lnTo>
                    <a:pt x="4779144" y="1578082"/>
                  </a:lnTo>
                  <a:lnTo>
                    <a:pt x="4819106" y="1541724"/>
                  </a:lnTo>
                  <a:lnTo>
                    <a:pt x="4851867" y="1520845"/>
                  </a:lnTo>
                  <a:lnTo>
                    <a:pt x="4881389" y="1498527"/>
                  </a:lnTo>
                  <a:lnTo>
                    <a:pt x="4893629" y="1489887"/>
                  </a:lnTo>
                  <a:lnTo>
                    <a:pt x="4904069" y="1479448"/>
                  </a:lnTo>
                  <a:lnTo>
                    <a:pt x="4910910" y="1467209"/>
                  </a:lnTo>
                  <a:close/>
                  <a:moveTo>
                    <a:pt x="7260351" y="1453215"/>
                  </a:moveTo>
                  <a:lnTo>
                    <a:pt x="7241271" y="1466893"/>
                  </a:lnTo>
                  <a:lnTo>
                    <a:pt x="7244511" y="1466893"/>
                  </a:lnTo>
                  <a:lnTo>
                    <a:pt x="7251711" y="1461854"/>
                  </a:lnTo>
                  <a:close/>
                  <a:moveTo>
                    <a:pt x="8204233" y="1450653"/>
                  </a:moveTo>
                  <a:lnTo>
                    <a:pt x="8117818" y="1512951"/>
                  </a:lnTo>
                  <a:lnTo>
                    <a:pt x="8032842" y="1573448"/>
                  </a:lnTo>
                  <a:lnTo>
                    <a:pt x="7949668" y="1634306"/>
                  </a:lnTo>
                  <a:lnTo>
                    <a:pt x="7871894" y="1693002"/>
                  </a:lnTo>
                  <a:lnTo>
                    <a:pt x="7871894" y="1698404"/>
                  </a:lnTo>
                  <a:lnTo>
                    <a:pt x="7902859" y="1675718"/>
                  </a:lnTo>
                  <a:lnTo>
                    <a:pt x="7932385" y="1656632"/>
                  </a:lnTo>
                  <a:lnTo>
                    <a:pt x="7967311" y="1632505"/>
                  </a:lnTo>
                  <a:lnTo>
                    <a:pt x="8001877" y="1608378"/>
                  </a:lnTo>
                  <a:lnTo>
                    <a:pt x="8020960" y="1596135"/>
                  </a:lnTo>
                  <a:lnTo>
                    <a:pt x="8043284" y="1575249"/>
                  </a:lnTo>
                  <a:lnTo>
                    <a:pt x="8065608" y="1557964"/>
                  </a:lnTo>
                  <a:lnTo>
                    <a:pt x="8116017" y="1519793"/>
                  </a:lnTo>
                  <a:lnTo>
                    <a:pt x="8121418" y="1519793"/>
                  </a:lnTo>
                  <a:lnTo>
                    <a:pt x="8126459" y="1519793"/>
                  </a:lnTo>
                  <a:lnTo>
                    <a:pt x="8131860" y="1518352"/>
                  </a:lnTo>
                  <a:lnTo>
                    <a:pt x="8143742" y="1506109"/>
                  </a:lnTo>
                  <a:lnTo>
                    <a:pt x="8155984" y="1499267"/>
                  </a:lnTo>
                  <a:lnTo>
                    <a:pt x="8167867" y="1490625"/>
                  </a:lnTo>
                  <a:lnTo>
                    <a:pt x="8178308" y="1480182"/>
                  </a:lnTo>
                  <a:lnTo>
                    <a:pt x="8190551" y="1467938"/>
                  </a:lnTo>
                  <a:lnTo>
                    <a:pt x="8197392" y="1457495"/>
                  </a:lnTo>
                  <a:close/>
                  <a:moveTo>
                    <a:pt x="1832824" y="1447416"/>
                  </a:moveTo>
                  <a:lnTo>
                    <a:pt x="1815547" y="1456417"/>
                  </a:lnTo>
                  <a:lnTo>
                    <a:pt x="1815547" y="1461458"/>
                  </a:lnTo>
                  <a:close/>
                  <a:moveTo>
                    <a:pt x="5749026" y="1444576"/>
                  </a:moveTo>
                  <a:lnTo>
                    <a:pt x="5736786" y="1453215"/>
                  </a:lnTo>
                  <a:lnTo>
                    <a:pt x="5738586" y="1458254"/>
                  </a:lnTo>
                  <a:close/>
                  <a:moveTo>
                    <a:pt x="4490413" y="1439491"/>
                  </a:moveTo>
                  <a:lnTo>
                    <a:pt x="4424170" y="1488088"/>
                  </a:lnTo>
                  <a:lnTo>
                    <a:pt x="4424170" y="1489887"/>
                  </a:lnTo>
                  <a:lnTo>
                    <a:pt x="4436411" y="1488088"/>
                  </a:lnTo>
                  <a:lnTo>
                    <a:pt x="4451892" y="1484488"/>
                  </a:lnTo>
                  <a:lnTo>
                    <a:pt x="4464132" y="1477648"/>
                  </a:lnTo>
                  <a:lnTo>
                    <a:pt x="4469532" y="1470809"/>
                  </a:lnTo>
                  <a:lnTo>
                    <a:pt x="4474572" y="1463969"/>
                  </a:lnTo>
                  <a:lnTo>
                    <a:pt x="4481413" y="1449930"/>
                  </a:lnTo>
                  <a:close/>
                  <a:moveTo>
                    <a:pt x="6303083" y="1439177"/>
                  </a:moveTo>
                  <a:lnTo>
                    <a:pt x="6244041" y="1480931"/>
                  </a:lnTo>
                  <a:lnTo>
                    <a:pt x="6187159" y="1518726"/>
                  </a:lnTo>
                  <a:lnTo>
                    <a:pt x="6083116" y="1588198"/>
                  </a:lnTo>
                  <a:lnTo>
                    <a:pt x="6057195" y="1607275"/>
                  </a:lnTo>
                  <a:lnTo>
                    <a:pt x="6006794" y="1641831"/>
                  </a:lnTo>
                  <a:lnTo>
                    <a:pt x="6022634" y="1641831"/>
                  </a:lnTo>
                  <a:lnTo>
                    <a:pt x="6039915" y="1626353"/>
                  </a:lnTo>
                  <a:lnTo>
                    <a:pt x="6057195" y="1612315"/>
                  </a:lnTo>
                  <a:lnTo>
                    <a:pt x="6072676" y="1600436"/>
                  </a:lnTo>
                  <a:lnTo>
                    <a:pt x="6089956" y="1589998"/>
                  </a:lnTo>
                  <a:lnTo>
                    <a:pt x="6159438" y="1544643"/>
                  </a:lnTo>
                  <a:lnTo>
                    <a:pt x="6179959" y="1530965"/>
                  </a:lnTo>
                  <a:lnTo>
                    <a:pt x="6197239" y="1518726"/>
                  </a:lnTo>
                  <a:lnTo>
                    <a:pt x="6212720" y="1508648"/>
                  </a:lnTo>
                  <a:lnTo>
                    <a:pt x="6224960" y="1496409"/>
                  </a:lnTo>
                  <a:lnTo>
                    <a:pt x="6242241" y="1484171"/>
                  </a:lnTo>
                  <a:lnTo>
                    <a:pt x="6259521" y="1474092"/>
                  </a:lnTo>
                  <a:lnTo>
                    <a:pt x="6276802" y="1465093"/>
                  </a:lnTo>
                  <a:lnTo>
                    <a:pt x="6292642" y="1456454"/>
                  </a:lnTo>
                  <a:lnTo>
                    <a:pt x="6299482" y="1446016"/>
                  </a:lnTo>
                  <a:close/>
                  <a:moveTo>
                    <a:pt x="3546509" y="1436974"/>
                  </a:moveTo>
                  <a:lnTo>
                    <a:pt x="3525632" y="1449216"/>
                  </a:lnTo>
                  <a:lnTo>
                    <a:pt x="3547948" y="1436974"/>
                  </a:lnTo>
                  <a:close/>
                  <a:moveTo>
                    <a:pt x="2180529" y="1431933"/>
                  </a:moveTo>
                  <a:lnTo>
                    <a:pt x="2111780" y="1471899"/>
                  </a:lnTo>
                  <a:lnTo>
                    <a:pt x="2042311" y="1515106"/>
                  </a:lnTo>
                  <a:lnTo>
                    <a:pt x="2070026" y="1506464"/>
                  </a:lnTo>
                  <a:lnTo>
                    <a:pt x="2101342" y="1499623"/>
                  </a:lnTo>
                  <a:lnTo>
                    <a:pt x="2108180" y="1485581"/>
                  </a:lnTo>
                  <a:lnTo>
                    <a:pt x="2120419" y="1475500"/>
                  </a:lnTo>
                  <a:lnTo>
                    <a:pt x="2132296" y="1468299"/>
                  </a:lnTo>
                  <a:lnTo>
                    <a:pt x="2145974" y="1463258"/>
                  </a:lnTo>
                  <a:lnTo>
                    <a:pt x="2154613" y="1459657"/>
                  </a:lnTo>
                  <a:lnTo>
                    <a:pt x="2163251" y="1452816"/>
                  </a:lnTo>
                  <a:lnTo>
                    <a:pt x="2171890" y="1445975"/>
                  </a:lnTo>
                  <a:lnTo>
                    <a:pt x="2179089" y="1435534"/>
                  </a:lnTo>
                  <a:close/>
                  <a:moveTo>
                    <a:pt x="2386775" y="1428333"/>
                  </a:moveTo>
                  <a:lnTo>
                    <a:pt x="2230921" y="1504664"/>
                  </a:lnTo>
                  <a:lnTo>
                    <a:pt x="2068227" y="1591437"/>
                  </a:lnTo>
                  <a:lnTo>
                    <a:pt x="1933248" y="1662368"/>
                  </a:lnTo>
                  <a:lnTo>
                    <a:pt x="1935048" y="1662368"/>
                  </a:lnTo>
                  <a:lnTo>
                    <a:pt x="1941887" y="1662368"/>
                  </a:lnTo>
                  <a:lnTo>
                    <a:pt x="1947286" y="1663808"/>
                  </a:lnTo>
                  <a:lnTo>
                    <a:pt x="1955925" y="1669209"/>
                  </a:lnTo>
                  <a:lnTo>
                    <a:pt x="1966363" y="1656967"/>
                  </a:lnTo>
                  <a:lnTo>
                    <a:pt x="1976441" y="1646885"/>
                  </a:lnTo>
                  <a:lnTo>
                    <a:pt x="1995518" y="1632843"/>
                  </a:lnTo>
                  <a:lnTo>
                    <a:pt x="1999118" y="1631043"/>
                  </a:lnTo>
                  <a:lnTo>
                    <a:pt x="2010996" y="1629603"/>
                  </a:lnTo>
                  <a:lnTo>
                    <a:pt x="2030073" y="1629603"/>
                  </a:lnTo>
                  <a:lnTo>
                    <a:pt x="2028273" y="1626002"/>
                  </a:lnTo>
                  <a:lnTo>
                    <a:pt x="2030073" y="1620961"/>
                  </a:lnTo>
                  <a:lnTo>
                    <a:pt x="2031872" y="1615561"/>
                  </a:lnTo>
                  <a:lnTo>
                    <a:pt x="2035112" y="1610520"/>
                  </a:lnTo>
                  <a:lnTo>
                    <a:pt x="2044111" y="1605119"/>
                  </a:lnTo>
                  <a:lnTo>
                    <a:pt x="2049150" y="1603319"/>
                  </a:lnTo>
                  <a:lnTo>
                    <a:pt x="2066427" y="1610520"/>
                  </a:lnTo>
                  <a:lnTo>
                    <a:pt x="2073626" y="1606919"/>
                  </a:lnTo>
                  <a:lnTo>
                    <a:pt x="2078665" y="1600078"/>
                  </a:lnTo>
                  <a:lnTo>
                    <a:pt x="2085504" y="1591437"/>
                  </a:lnTo>
                  <a:lnTo>
                    <a:pt x="2092703" y="1586036"/>
                  </a:lnTo>
                  <a:lnTo>
                    <a:pt x="2099541" y="1580995"/>
                  </a:lnTo>
                  <a:lnTo>
                    <a:pt x="2108180" y="1577395"/>
                  </a:lnTo>
                  <a:lnTo>
                    <a:pt x="2118618" y="1573794"/>
                  </a:lnTo>
                  <a:lnTo>
                    <a:pt x="2129057" y="1570554"/>
                  </a:lnTo>
                  <a:lnTo>
                    <a:pt x="2139136" y="1570554"/>
                  </a:lnTo>
                  <a:lnTo>
                    <a:pt x="2145974" y="1561913"/>
                  </a:lnTo>
                  <a:lnTo>
                    <a:pt x="2153173" y="1553271"/>
                  </a:lnTo>
                  <a:lnTo>
                    <a:pt x="2163251" y="1546070"/>
                  </a:lnTo>
                  <a:lnTo>
                    <a:pt x="2173689" y="1541030"/>
                  </a:lnTo>
                  <a:lnTo>
                    <a:pt x="2184128" y="1537429"/>
                  </a:lnTo>
                  <a:lnTo>
                    <a:pt x="2194567" y="1537429"/>
                  </a:lnTo>
                  <a:lnTo>
                    <a:pt x="2205005" y="1537429"/>
                  </a:lnTo>
                  <a:lnTo>
                    <a:pt x="2213644" y="1541030"/>
                  </a:lnTo>
                  <a:lnTo>
                    <a:pt x="2224082" y="1527347"/>
                  </a:lnTo>
                  <a:lnTo>
                    <a:pt x="2236320" y="1515106"/>
                  </a:lnTo>
                  <a:lnTo>
                    <a:pt x="2249998" y="1502864"/>
                  </a:lnTo>
                  <a:lnTo>
                    <a:pt x="2264035" y="1494583"/>
                  </a:lnTo>
                  <a:lnTo>
                    <a:pt x="2279513" y="1487382"/>
                  </a:lnTo>
                  <a:lnTo>
                    <a:pt x="2296790" y="1482341"/>
                  </a:lnTo>
                  <a:lnTo>
                    <a:pt x="2314067" y="1480541"/>
                  </a:lnTo>
                  <a:lnTo>
                    <a:pt x="2333144" y="1478740"/>
                  </a:lnTo>
                  <a:lnTo>
                    <a:pt x="2345022" y="1463258"/>
                  </a:lnTo>
                  <a:lnTo>
                    <a:pt x="2359060" y="1451016"/>
                  </a:lnTo>
                  <a:lnTo>
                    <a:pt x="2373098" y="1438774"/>
                  </a:lnTo>
                  <a:close/>
                  <a:moveTo>
                    <a:pt x="3575664" y="1419691"/>
                  </a:moveTo>
                  <a:lnTo>
                    <a:pt x="3555148" y="1431933"/>
                  </a:lnTo>
                  <a:lnTo>
                    <a:pt x="3565226" y="1428333"/>
                  </a:lnTo>
                  <a:lnTo>
                    <a:pt x="3575664" y="1426893"/>
                  </a:lnTo>
                  <a:close/>
                  <a:moveTo>
                    <a:pt x="8391466" y="1419324"/>
                  </a:moveTo>
                  <a:lnTo>
                    <a:pt x="8366982" y="1438410"/>
                  </a:lnTo>
                  <a:lnTo>
                    <a:pt x="8334216" y="1461096"/>
                  </a:lnTo>
                  <a:lnTo>
                    <a:pt x="8358340" y="1445612"/>
                  </a:lnTo>
                  <a:close/>
                  <a:moveTo>
                    <a:pt x="4668260" y="1416812"/>
                  </a:moveTo>
                  <a:lnTo>
                    <a:pt x="4632259" y="1446330"/>
                  </a:lnTo>
                  <a:lnTo>
                    <a:pt x="4613178" y="1460369"/>
                  </a:lnTo>
                  <a:lnTo>
                    <a:pt x="4620018" y="1462169"/>
                  </a:lnTo>
                  <a:lnTo>
                    <a:pt x="4626858" y="1463969"/>
                  </a:lnTo>
                  <a:lnTo>
                    <a:pt x="4630459" y="1460369"/>
                  </a:lnTo>
                  <a:lnTo>
                    <a:pt x="4635499" y="1455330"/>
                  </a:lnTo>
                  <a:lnTo>
                    <a:pt x="4640899" y="1453530"/>
                  </a:lnTo>
                  <a:lnTo>
                    <a:pt x="4647739" y="1451730"/>
                  </a:lnTo>
                  <a:close/>
                  <a:moveTo>
                    <a:pt x="4524614" y="1413572"/>
                  </a:moveTo>
                  <a:lnTo>
                    <a:pt x="4502293" y="1429051"/>
                  </a:lnTo>
                  <a:lnTo>
                    <a:pt x="4510934" y="1425812"/>
                  </a:lnTo>
                  <a:lnTo>
                    <a:pt x="4521374" y="1422212"/>
                  </a:lnTo>
                  <a:close/>
                  <a:moveTo>
                    <a:pt x="3033951" y="1411050"/>
                  </a:moveTo>
                  <a:lnTo>
                    <a:pt x="2971681" y="1440575"/>
                  </a:lnTo>
                  <a:lnTo>
                    <a:pt x="2911211" y="1471899"/>
                  </a:lnTo>
                  <a:lnTo>
                    <a:pt x="2914810" y="1478740"/>
                  </a:lnTo>
                  <a:lnTo>
                    <a:pt x="2916250" y="1482341"/>
                  </a:lnTo>
                  <a:lnTo>
                    <a:pt x="2919850" y="1489182"/>
                  </a:lnTo>
                  <a:lnTo>
                    <a:pt x="2921650" y="1497823"/>
                  </a:lnTo>
                  <a:lnTo>
                    <a:pt x="2982120" y="1471899"/>
                  </a:lnTo>
                  <a:lnTo>
                    <a:pt x="3009835" y="1459657"/>
                  </a:lnTo>
                  <a:lnTo>
                    <a:pt x="3033951" y="1445975"/>
                  </a:lnTo>
                  <a:lnTo>
                    <a:pt x="3033951" y="1444175"/>
                  </a:lnTo>
                  <a:close/>
                  <a:moveTo>
                    <a:pt x="1912372" y="1409250"/>
                  </a:moveTo>
                  <a:lnTo>
                    <a:pt x="1912372" y="1412850"/>
                  </a:lnTo>
                  <a:lnTo>
                    <a:pt x="1914172" y="1412850"/>
                  </a:lnTo>
                  <a:lnTo>
                    <a:pt x="1915971" y="1411050"/>
                  </a:lnTo>
                  <a:close/>
                  <a:moveTo>
                    <a:pt x="1372458" y="1407810"/>
                  </a:moveTo>
                  <a:lnTo>
                    <a:pt x="1360221" y="1414651"/>
                  </a:lnTo>
                  <a:lnTo>
                    <a:pt x="1351582" y="1419691"/>
                  </a:lnTo>
                  <a:lnTo>
                    <a:pt x="1365620" y="1419691"/>
                  </a:lnTo>
                  <a:close/>
                  <a:moveTo>
                    <a:pt x="7128587" y="1401021"/>
                  </a:moveTo>
                  <a:lnTo>
                    <a:pt x="7062705" y="1435577"/>
                  </a:lnTo>
                  <a:lnTo>
                    <a:pt x="7014464" y="1465093"/>
                  </a:lnTo>
                  <a:lnTo>
                    <a:pt x="6971263" y="1494610"/>
                  </a:lnTo>
                  <a:lnTo>
                    <a:pt x="6931301" y="1524126"/>
                  </a:lnTo>
                  <a:lnTo>
                    <a:pt x="6896740" y="1555082"/>
                  </a:lnTo>
                  <a:lnTo>
                    <a:pt x="6886300" y="1565521"/>
                  </a:lnTo>
                  <a:lnTo>
                    <a:pt x="6875860" y="1572360"/>
                  </a:lnTo>
                  <a:lnTo>
                    <a:pt x="6886300" y="1572360"/>
                  </a:lnTo>
                  <a:lnTo>
                    <a:pt x="6896740" y="1570920"/>
                  </a:lnTo>
                  <a:lnTo>
                    <a:pt x="6905381" y="1567320"/>
                  </a:lnTo>
                  <a:lnTo>
                    <a:pt x="6915821" y="1560481"/>
                  </a:lnTo>
                  <a:lnTo>
                    <a:pt x="6941742" y="1543203"/>
                  </a:lnTo>
                  <a:lnTo>
                    <a:pt x="6964062" y="1525926"/>
                  </a:lnTo>
                  <a:lnTo>
                    <a:pt x="7002223" y="1498209"/>
                  </a:lnTo>
                  <a:lnTo>
                    <a:pt x="7035344" y="1474092"/>
                  </a:lnTo>
                  <a:lnTo>
                    <a:pt x="7064505" y="1449615"/>
                  </a:lnTo>
                  <a:lnTo>
                    <a:pt x="7090426" y="1428738"/>
                  </a:lnTo>
                  <a:lnTo>
                    <a:pt x="7119947" y="1406421"/>
                  </a:lnTo>
                  <a:close/>
                  <a:moveTo>
                    <a:pt x="8280567" y="1398798"/>
                  </a:moveTo>
                  <a:lnTo>
                    <a:pt x="8207834" y="1448853"/>
                  </a:lnTo>
                  <a:lnTo>
                    <a:pt x="8220076" y="1443811"/>
                  </a:lnTo>
                  <a:lnTo>
                    <a:pt x="8231958" y="1442011"/>
                  </a:lnTo>
                  <a:lnTo>
                    <a:pt x="8239159" y="1431568"/>
                  </a:lnTo>
                  <a:lnTo>
                    <a:pt x="8249241" y="1422925"/>
                  </a:lnTo>
                  <a:lnTo>
                    <a:pt x="8259683" y="1417524"/>
                  </a:lnTo>
                  <a:lnTo>
                    <a:pt x="8271925" y="1414283"/>
                  </a:lnTo>
                  <a:lnTo>
                    <a:pt x="8275526" y="1405640"/>
                  </a:lnTo>
                  <a:close/>
                  <a:moveTo>
                    <a:pt x="3333423" y="1390527"/>
                  </a:moveTo>
                  <a:lnTo>
                    <a:pt x="3284831" y="1412850"/>
                  </a:lnTo>
                  <a:lnTo>
                    <a:pt x="3303908" y="1411050"/>
                  </a:lnTo>
                  <a:lnTo>
                    <a:pt x="3322985" y="1407810"/>
                  </a:lnTo>
                  <a:lnTo>
                    <a:pt x="3328384" y="1397368"/>
                  </a:lnTo>
                  <a:close/>
                  <a:moveTo>
                    <a:pt x="2260436" y="1388727"/>
                  </a:moveTo>
                  <a:lnTo>
                    <a:pt x="2187727" y="1428333"/>
                  </a:lnTo>
                  <a:lnTo>
                    <a:pt x="2190967" y="1428333"/>
                  </a:lnTo>
                  <a:lnTo>
                    <a:pt x="2196366" y="1428333"/>
                  </a:lnTo>
                  <a:lnTo>
                    <a:pt x="2199606" y="1430133"/>
                  </a:lnTo>
                  <a:lnTo>
                    <a:pt x="2208604" y="1435534"/>
                  </a:lnTo>
                  <a:lnTo>
                    <a:pt x="2219042" y="1428333"/>
                  </a:lnTo>
                  <a:lnTo>
                    <a:pt x="2234520" y="1425092"/>
                  </a:lnTo>
                  <a:lnTo>
                    <a:pt x="2241359" y="1421492"/>
                  </a:lnTo>
                  <a:lnTo>
                    <a:pt x="2246758" y="1417891"/>
                  </a:lnTo>
                  <a:lnTo>
                    <a:pt x="2251797" y="1412850"/>
                  </a:lnTo>
                  <a:lnTo>
                    <a:pt x="2253597" y="1407810"/>
                  </a:lnTo>
                  <a:close/>
                  <a:moveTo>
                    <a:pt x="4564576" y="1382614"/>
                  </a:moveTo>
                  <a:lnTo>
                    <a:pt x="4559176" y="1385854"/>
                  </a:lnTo>
                  <a:lnTo>
                    <a:pt x="4566376" y="1384054"/>
                  </a:lnTo>
                  <a:close/>
                  <a:moveTo>
                    <a:pt x="2516715" y="1366404"/>
                  </a:moveTo>
                  <a:lnTo>
                    <a:pt x="2462723" y="1391967"/>
                  </a:lnTo>
                  <a:lnTo>
                    <a:pt x="2516715" y="1367844"/>
                  </a:lnTo>
                  <a:close/>
                  <a:moveTo>
                    <a:pt x="1453805" y="1366404"/>
                  </a:moveTo>
                  <a:lnTo>
                    <a:pt x="1448766" y="1369644"/>
                  </a:lnTo>
                  <a:lnTo>
                    <a:pt x="1452006" y="1369644"/>
                  </a:lnTo>
                  <a:close/>
                  <a:moveTo>
                    <a:pt x="8832905" y="1362428"/>
                  </a:moveTo>
                  <a:lnTo>
                    <a:pt x="8808781" y="1366029"/>
                  </a:lnTo>
                  <a:lnTo>
                    <a:pt x="8786097" y="1372871"/>
                  </a:lnTo>
                  <a:lnTo>
                    <a:pt x="8765213" y="1381513"/>
                  </a:lnTo>
                  <a:lnTo>
                    <a:pt x="8744329" y="1391596"/>
                  </a:lnTo>
                  <a:lnTo>
                    <a:pt x="8704722" y="1414283"/>
                  </a:lnTo>
                  <a:lnTo>
                    <a:pt x="8687439" y="1426526"/>
                  </a:lnTo>
                  <a:lnTo>
                    <a:pt x="8670156" y="1438410"/>
                  </a:lnTo>
                  <a:lnTo>
                    <a:pt x="8631989" y="1469739"/>
                  </a:lnTo>
                  <a:lnTo>
                    <a:pt x="8597423" y="1497466"/>
                  </a:lnTo>
                  <a:lnTo>
                    <a:pt x="8580140" y="1509710"/>
                  </a:lnTo>
                  <a:lnTo>
                    <a:pt x="8561056" y="1521593"/>
                  </a:lnTo>
                  <a:lnTo>
                    <a:pt x="8540173" y="1530236"/>
                  </a:lnTo>
                  <a:lnTo>
                    <a:pt x="8521089" y="1538878"/>
                  </a:lnTo>
                  <a:lnTo>
                    <a:pt x="8514248" y="1554363"/>
                  </a:lnTo>
                  <a:lnTo>
                    <a:pt x="8507407" y="1577049"/>
                  </a:lnTo>
                  <a:lnTo>
                    <a:pt x="8503806" y="1592534"/>
                  </a:lnTo>
                  <a:lnTo>
                    <a:pt x="8498765" y="1608378"/>
                  </a:lnTo>
                  <a:lnTo>
                    <a:pt x="8500206" y="1608378"/>
                  </a:lnTo>
                  <a:lnTo>
                    <a:pt x="8512448" y="1608378"/>
                  </a:lnTo>
                  <a:lnTo>
                    <a:pt x="8519649" y="1611619"/>
                  </a:lnTo>
                  <a:lnTo>
                    <a:pt x="8526490" y="1615220"/>
                  </a:lnTo>
                  <a:lnTo>
                    <a:pt x="8531531" y="1622062"/>
                  </a:lnTo>
                  <a:lnTo>
                    <a:pt x="8533331" y="1629264"/>
                  </a:lnTo>
                  <a:lnTo>
                    <a:pt x="8535132" y="1637907"/>
                  </a:lnTo>
                  <a:lnTo>
                    <a:pt x="8535132" y="1646549"/>
                  </a:lnTo>
                  <a:lnTo>
                    <a:pt x="8533331" y="1649790"/>
                  </a:lnTo>
                  <a:lnTo>
                    <a:pt x="8528291" y="1662034"/>
                  </a:lnTo>
                  <a:lnTo>
                    <a:pt x="8519649" y="1672117"/>
                  </a:lnTo>
                  <a:lnTo>
                    <a:pt x="8509207" y="1680759"/>
                  </a:lnTo>
                  <a:lnTo>
                    <a:pt x="8496965" y="1686161"/>
                  </a:lnTo>
                  <a:lnTo>
                    <a:pt x="8491564" y="1689401"/>
                  </a:lnTo>
                  <a:lnTo>
                    <a:pt x="8486523" y="1693002"/>
                  </a:lnTo>
                  <a:lnTo>
                    <a:pt x="8474281" y="1705246"/>
                  </a:lnTo>
                  <a:lnTo>
                    <a:pt x="8476081" y="1739816"/>
                  </a:lnTo>
                  <a:lnTo>
                    <a:pt x="8476081" y="1769344"/>
                  </a:lnTo>
                  <a:lnTo>
                    <a:pt x="8476081" y="1795272"/>
                  </a:lnTo>
                  <a:lnTo>
                    <a:pt x="8472481" y="1819399"/>
                  </a:lnTo>
                  <a:lnTo>
                    <a:pt x="8471040" y="1848927"/>
                  </a:lnTo>
                  <a:lnTo>
                    <a:pt x="8471040" y="1878456"/>
                  </a:lnTo>
                  <a:lnTo>
                    <a:pt x="8474281" y="1909785"/>
                  </a:lnTo>
                  <a:lnTo>
                    <a:pt x="8479682" y="1942554"/>
                  </a:lnTo>
                  <a:lnTo>
                    <a:pt x="8490124" y="1940753"/>
                  </a:lnTo>
                  <a:lnTo>
                    <a:pt x="8496965" y="1940753"/>
                  </a:lnTo>
                  <a:lnTo>
                    <a:pt x="8502006" y="1942554"/>
                  </a:lnTo>
                  <a:lnTo>
                    <a:pt x="8505607" y="1945795"/>
                  </a:lnTo>
                  <a:lnTo>
                    <a:pt x="8509207" y="1951196"/>
                  </a:lnTo>
                  <a:lnTo>
                    <a:pt x="8512448" y="1958038"/>
                  </a:lnTo>
                  <a:lnTo>
                    <a:pt x="8512448" y="1964880"/>
                  </a:lnTo>
                  <a:lnTo>
                    <a:pt x="8512448" y="1975323"/>
                  </a:lnTo>
                  <a:lnTo>
                    <a:pt x="8514248" y="1982165"/>
                  </a:lnTo>
                  <a:lnTo>
                    <a:pt x="8514248" y="1989367"/>
                  </a:lnTo>
                  <a:lnTo>
                    <a:pt x="8512448" y="1994409"/>
                  </a:lnTo>
                  <a:lnTo>
                    <a:pt x="8510647" y="1999810"/>
                  </a:lnTo>
                  <a:lnTo>
                    <a:pt x="8505607" y="2006652"/>
                  </a:lnTo>
                  <a:lnTo>
                    <a:pt x="8498765" y="2011694"/>
                  </a:lnTo>
                  <a:lnTo>
                    <a:pt x="8493364" y="2013494"/>
                  </a:lnTo>
                  <a:lnTo>
                    <a:pt x="8491564" y="2018896"/>
                  </a:lnTo>
                  <a:lnTo>
                    <a:pt x="8500206" y="2039422"/>
                  </a:lnTo>
                  <a:lnTo>
                    <a:pt x="8509207" y="2058507"/>
                  </a:lnTo>
                  <a:lnTo>
                    <a:pt x="8519649" y="2075792"/>
                  </a:lnTo>
                  <a:lnTo>
                    <a:pt x="8528291" y="2093077"/>
                  </a:lnTo>
                  <a:lnTo>
                    <a:pt x="8540173" y="2108562"/>
                  </a:lnTo>
                  <a:lnTo>
                    <a:pt x="8552415" y="2124406"/>
                  </a:lnTo>
                  <a:lnTo>
                    <a:pt x="8564657" y="2136289"/>
                  </a:lnTo>
                  <a:lnTo>
                    <a:pt x="8578340" y="2148533"/>
                  </a:lnTo>
                  <a:lnTo>
                    <a:pt x="8592022" y="2160776"/>
                  </a:lnTo>
                  <a:lnTo>
                    <a:pt x="8607505" y="2169419"/>
                  </a:lnTo>
                  <a:lnTo>
                    <a:pt x="8623348" y="2178061"/>
                  </a:lnTo>
                  <a:lnTo>
                    <a:pt x="8640631" y="2186704"/>
                  </a:lnTo>
                  <a:lnTo>
                    <a:pt x="8657914" y="2191745"/>
                  </a:lnTo>
                  <a:lnTo>
                    <a:pt x="8676997" y="2197147"/>
                  </a:lnTo>
                  <a:lnTo>
                    <a:pt x="8696081" y="2202188"/>
                  </a:lnTo>
                  <a:lnTo>
                    <a:pt x="8716964" y="2205789"/>
                  </a:lnTo>
                  <a:lnTo>
                    <a:pt x="8758372" y="2205789"/>
                  </a:lnTo>
                  <a:lnTo>
                    <a:pt x="8796539" y="2203989"/>
                  </a:lnTo>
                  <a:lnTo>
                    <a:pt x="8813821" y="2200388"/>
                  </a:lnTo>
                  <a:lnTo>
                    <a:pt x="8829304" y="2197147"/>
                  </a:lnTo>
                  <a:lnTo>
                    <a:pt x="8843347" y="2193546"/>
                  </a:lnTo>
                  <a:lnTo>
                    <a:pt x="8857029" y="2186704"/>
                  </a:lnTo>
                  <a:lnTo>
                    <a:pt x="8887995" y="2171219"/>
                  </a:lnTo>
                  <a:lnTo>
                    <a:pt x="8914279" y="2155375"/>
                  </a:lnTo>
                  <a:lnTo>
                    <a:pt x="8936603" y="2136289"/>
                  </a:lnTo>
                  <a:lnTo>
                    <a:pt x="8955687" y="2115764"/>
                  </a:lnTo>
                  <a:lnTo>
                    <a:pt x="8976571" y="2087676"/>
                  </a:lnTo>
                  <a:lnTo>
                    <a:pt x="8992053" y="2058507"/>
                  </a:lnTo>
                  <a:lnTo>
                    <a:pt x="9006096" y="2030779"/>
                  </a:lnTo>
                  <a:lnTo>
                    <a:pt x="9017978" y="2001251"/>
                  </a:lnTo>
                  <a:lnTo>
                    <a:pt x="9024819" y="1971722"/>
                  </a:lnTo>
                  <a:lnTo>
                    <a:pt x="9033461" y="1938953"/>
                  </a:lnTo>
                  <a:lnTo>
                    <a:pt x="9038862" y="1902583"/>
                  </a:lnTo>
                  <a:lnTo>
                    <a:pt x="9043903" y="1862971"/>
                  </a:lnTo>
                  <a:lnTo>
                    <a:pt x="9045703" y="1847127"/>
                  </a:lnTo>
                  <a:lnTo>
                    <a:pt x="9045703" y="1834883"/>
                  </a:lnTo>
                  <a:lnTo>
                    <a:pt x="9043903" y="1821199"/>
                  </a:lnTo>
                  <a:lnTo>
                    <a:pt x="9040662" y="1810756"/>
                  </a:lnTo>
                  <a:lnTo>
                    <a:pt x="9035261" y="1798873"/>
                  </a:lnTo>
                  <a:lnTo>
                    <a:pt x="9032021" y="1788430"/>
                  </a:lnTo>
                  <a:lnTo>
                    <a:pt x="9030220" y="1776186"/>
                  </a:lnTo>
                  <a:lnTo>
                    <a:pt x="9028420" y="1764303"/>
                  </a:lnTo>
                  <a:lnTo>
                    <a:pt x="9028420" y="1705246"/>
                  </a:lnTo>
                  <a:lnTo>
                    <a:pt x="9030220" y="1672117"/>
                  </a:lnTo>
                  <a:lnTo>
                    <a:pt x="9032021" y="1641148"/>
                  </a:lnTo>
                  <a:lnTo>
                    <a:pt x="9033461" y="1627464"/>
                  </a:lnTo>
                  <a:lnTo>
                    <a:pt x="9032021" y="1613420"/>
                  </a:lnTo>
                  <a:lnTo>
                    <a:pt x="9030220" y="1601536"/>
                  </a:lnTo>
                  <a:lnTo>
                    <a:pt x="9028420" y="1589293"/>
                  </a:lnTo>
                  <a:lnTo>
                    <a:pt x="9023379" y="1577049"/>
                  </a:lnTo>
                  <a:lnTo>
                    <a:pt x="9017978" y="1566606"/>
                  </a:lnTo>
                  <a:lnTo>
                    <a:pt x="9011137" y="1554363"/>
                  </a:lnTo>
                  <a:lnTo>
                    <a:pt x="9002495" y="1544280"/>
                  </a:lnTo>
                  <a:lnTo>
                    <a:pt x="8998895" y="1540679"/>
                  </a:lnTo>
                  <a:lnTo>
                    <a:pt x="8998895" y="1535637"/>
                  </a:lnTo>
                  <a:lnTo>
                    <a:pt x="8993854" y="1506109"/>
                  </a:lnTo>
                  <a:lnTo>
                    <a:pt x="8987012" y="1481982"/>
                  </a:lnTo>
                  <a:lnTo>
                    <a:pt x="8983412" y="1481982"/>
                  </a:lnTo>
                  <a:lnTo>
                    <a:pt x="8987012" y="1480182"/>
                  </a:lnTo>
                  <a:lnTo>
                    <a:pt x="8981971" y="1466137"/>
                  </a:lnTo>
                  <a:lnTo>
                    <a:pt x="8974770" y="1456055"/>
                  </a:lnTo>
                  <a:lnTo>
                    <a:pt x="8967929" y="1443811"/>
                  </a:lnTo>
                  <a:lnTo>
                    <a:pt x="8959287" y="1433368"/>
                  </a:lnTo>
                  <a:lnTo>
                    <a:pt x="8926162" y="1402039"/>
                  </a:lnTo>
                  <a:lnTo>
                    <a:pt x="8889795" y="1374671"/>
                  </a:lnTo>
                  <a:lnTo>
                    <a:pt x="8887995" y="1376112"/>
                  </a:lnTo>
                  <a:lnTo>
                    <a:pt x="8882954" y="1381513"/>
                  </a:lnTo>
                  <a:lnTo>
                    <a:pt x="8874312" y="1386555"/>
                  </a:lnTo>
                  <a:lnTo>
                    <a:pt x="8869271" y="1388355"/>
                  </a:lnTo>
                  <a:lnTo>
                    <a:pt x="8862430" y="1388355"/>
                  </a:lnTo>
                  <a:lnTo>
                    <a:pt x="8855229" y="1386555"/>
                  </a:lnTo>
                  <a:lnTo>
                    <a:pt x="8848388" y="1384754"/>
                  </a:lnTo>
                  <a:lnTo>
                    <a:pt x="8841547" y="1381513"/>
                  </a:lnTo>
                  <a:lnTo>
                    <a:pt x="8836506" y="1374671"/>
                  </a:lnTo>
                  <a:lnTo>
                    <a:pt x="8832905" y="1369270"/>
                  </a:lnTo>
                  <a:close/>
                  <a:moveTo>
                    <a:pt x="4469532" y="1358136"/>
                  </a:moveTo>
                  <a:lnTo>
                    <a:pt x="4451892" y="1365336"/>
                  </a:lnTo>
                  <a:lnTo>
                    <a:pt x="4434611" y="1368575"/>
                  </a:lnTo>
                  <a:lnTo>
                    <a:pt x="4427771" y="1370375"/>
                  </a:lnTo>
                  <a:lnTo>
                    <a:pt x="4427771" y="1384054"/>
                  </a:lnTo>
                  <a:lnTo>
                    <a:pt x="4425970" y="1398093"/>
                  </a:lnTo>
                  <a:lnTo>
                    <a:pt x="4436411" y="1392694"/>
                  </a:lnTo>
                  <a:lnTo>
                    <a:pt x="4445051" y="1384054"/>
                  </a:lnTo>
                  <a:lnTo>
                    <a:pt x="4465932" y="1363536"/>
                  </a:lnTo>
                  <a:close/>
                  <a:moveTo>
                    <a:pt x="3401092" y="1357762"/>
                  </a:moveTo>
                  <a:lnTo>
                    <a:pt x="3387055" y="1364603"/>
                  </a:lnTo>
                  <a:lnTo>
                    <a:pt x="3395693" y="1362803"/>
                  </a:lnTo>
                  <a:close/>
                  <a:moveTo>
                    <a:pt x="6886300" y="1347748"/>
                  </a:moveTo>
                  <a:lnTo>
                    <a:pt x="6872620" y="1356387"/>
                  </a:lnTo>
                  <a:lnTo>
                    <a:pt x="6824018" y="1389143"/>
                  </a:lnTo>
                  <a:lnTo>
                    <a:pt x="6843099" y="1385543"/>
                  </a:lnTo>
                  <a:lnTo>
                    <a:pt x="6846699" y="1378704"/>
                  </a:lnTo>
                  <a:lnTo>
                    <a:pt x="6849939" y="1371865"/>
                  </a:lnTo>
                  <a:lnTo>
                    <a:pt x="6855339" y="1368265"/>
                  </a:lnTo>
                  <a:lnTo>
                    <a:pt x="6862179" y="1366466"/>
                  </a:lnTo>
                  <a:close/>
                  <a:moveTo>
                    <a:pt x="8661514" y="1338301"/>
                  </a:moveTo>
                  <a:lnTo>
                    <a:pt x="8638830" y="1348744"/>
                  </a:lnTo>
                  <a:lnTo>
                    <a:pt x="8612906" y="1360627"/>
                  </a:lnTo>
                  <a:lnTo>
                    <a:pt x="8581940" y="1379713"/>
                  </a:lnTo>
                  <a:lnTo>
                    <a:pt x="8597423" y="1381513"/>
                  </a:lnTo>
                  <a:lnTo>
                    <a:pt x="8611105" y="1383314"/>
                  </a:lnTo>
                  <a:lnTo>
                    <a:pt x="8633789" y="1362428"/>
                  </a:lnTo>
                  <a:close/>
                  <a:moveTo>
                    <a:pt x="6604052" y="1337309"/>
                  </a:moveTo>
                  <a:lnTo>
                    <a:pt x="6599011" y="1342349"/>
                  </a:lnTo>
                  <a:lnTo>
                    <a:pt x="6595411" y="1344148"/>
                  </a:lnTo>
                  <a:lnTo>
                    <a:pt x="6607652" y="1340549"/>
                  </a:lnTo>
                  <a:close/>
                  <a:moveTo>
                    <a:pt x="7237670" y="1331910"/>
                  </a:moveTo>
                  <a:lnTo>
                    <a:pt x="7214990" y="1347748"/>
                  </a:lnTo>
                  <a:lnTo>
                    <a:pt x="7220390" y="1344148"/>
                  </a:lnTo>
                  <a:lnTo>
                    <a:pt x="7230830" y="1338749"/>
                  </a:lnTo>
                  <a:close/>
                  <a:moveTo>
                    <a:pt x="1356981" y="1328238"/>
                  </a:moveTo>
                  <a:lnTo>
                    <a:pt x="1330705" y="1341920"/>
                  </a:lnTo>
                  <a:lnTo>
                    <a:pt x="1306589" y="1354162"/>
                  </a:lnTo>
                  <a:lnTo>
                    <a:pt x="1291112" y="1362803"/>
                  </a:lnTo>
                  <a:lnTo>
                    <a:pt x="1277434" y="1371444"/>
                  </a:lnTo>
                  <a:lnTo>
                    <a:pt x="1263396" y="1381886"/>
                  </a:lnTo>
                  <a:lnTo>
                    <a:pt x="1249718" y="1393768"/>
                  </a:lnTo>
                  <a:lnTo>
                    <a:pt x="1265196" y="1385126"/>
                  </a:lnTo>
                  <a:lnTo>
                    <a:pt x="1270595" y="1381886"/>
                  </a:lnTo>
                  <a:lnTo>
                    <a:pt x="1277434" y="1380086"/>
                  </a:lnTo>
                  <a:lnTo>
                    <a:pt x="1284273" y="1381886"/>
                  </a:lnTo>
                  <a:lnTo>
                    <a:pt x="1291112" y="1383686"/>
                  </a:lnTo>
                  <a:lnTo>
                    <a:pt x="1305149" y="1369644"/>
                  </a:lnTo>
                  <a:lnTo>
                    <a:pt x="1313788" y="1362803"/>
                  </a:lnTo>
                  <a:lnTo>
                    <a:pt x="1323866" y="1357762"/>
                  </a:lnTo>
                  <a:lnTo>
                    <a:pt x="1358781" y="1338679"/>
                  </a:lnTo>
                  <a:close/>
                  <a:moveTo>
                    <a:pt x="3489278" y="1317796"/>
                  </a:moveTo>
                  <a:lnTo>
                    <a:pt x="3425208" y="1347321"/>
                  </a:lnTo>
                  <a:lnTo>
                    <a:pt x="3440686" y="1345520"/>
                  </a:lnTo>
                  <a:lnTo>
                    <a:pt x="3456163" y="1345520"/>
                  </a:lnTo>
                  <a:lnTo>
                    <a:pt x="3470201" y="1331478"/>
                  </a:lnTo>
                  <a:close/>
                  <a:moveTo>
                    <a:pt x="8413790" y="1310213"/>
                  </a:moveTo>
                  <a:lnTo>
                    <a:pt x="8408749" y="1312013"/>
                  </a:lnTo>
                  <a:lnTo>
                    <a:pt x="8412350" y="1312013"/>
                  </a:lnTo>
                  <a:close/>
                  <a:moveTo>
                    <a:pt x="8043284" y="1308772"/>
                  </a:moveTo>
                  <a:lnTo>
                    <a:pt x="8024201" y="1324257"/>
                  </a:lnTo>
                  <a:lnTo>
                    <a:pt x="8041484" y="1317415"/>
                  </a:lnTo>
                  <a:close/>
                  <a:moveTo>
                    <a:pt x="7279432" y="1307793"/>
                  </a:moveTo>
                  <a:lnTo>
                    <a:pt x="7281232" y="1309233"/>
                  </a:lnTo>
                  <a:lnTo>
                    <a:pt x="7284472" y="1312832"/>
                  </a:lnTo>
                  <a:lnTo>
                    <a:pt x="7284472" y="1307793"/>
                  </a:lnTo>
                  <a:close/>
                  <a:moveTo>
                    <a:pt x="6308123" y="1299154"/>
                  </a:moveTo>
                  <a:lnTo>
                    <a:pt x="6183559" y="1378704"/>
                  </a:lnTo>
                  <a:lnTo>
                    <a:pt x="6070876" y="1455015"/>
                  </a:lnTo>
                  <a:lnTo>
                    <a:pt x="5968633" y="1527365"/>
                  </a:lnTo>
                  <a:lnTo>
                    <a:pt x="5873590" y="1598636"/>
                  </a:lnTo>
                  <a:lnTo>
                    <a:pt x="5856309" y="1612315"/>
                  </a:lnTo>
                  <a:lnTo>
                    <a:pt x="5837229" y="1622753"/>
                  </a:lnTo>
                  <a:lnTo>
                    <a:pt x="5823188" y="1631392"/>
                  </a:lnTo>
                  <a:lnTo>
                    <a:pt x="5800868" y="1645431"/>
                  </a:lnTo>
                  <a:lnTo>
                    <a:pt x="5779987" y="1660909"/>
                  </a:lnTo>
                  <a:lnTo>
                    <a:pt x="5769907" y="1667748"/>
                  </a:lnTo>
                  <a:lnTo>
                    <a:pt x="5761266" y="1676387"/>
                  </a:lnTo>
                  <a:lnTo>
                    <a:pt x="5754066" y="1685026"/>
                  </a:lnTo>
                  <a:lnTo>
                    <a:pt x="5749026" y="1691865"/>
                  </a:lnTo>
                  <a:lnTo>
                    <a:pt x="5745426" y="1698704"/>
                  </a:lnTo>
                  <a:lnTo>
                    <a:pt x="5743986" y="1702303"/>
                  </a:lnTo>
                  <a:lnTo>
                    <a:pt x="5742186" y="1705903"/>
                  </a:lnTo>
                  <a:lnTo>
                    <a:pt x="5740386" y="1712742"/>
                  </a:lnTo>
                  <a:lnTo>
                    <a:pt x="5807708" y="1672787"/>
                  </a:lnTo>
                  <a:lnTo>
                    <a:pt x="5875390" y="1628153"/>
                  </a:lnTo>
                  <a:lnTo>
                    <a:pt x="5908151" y="1605476"/>
                  </a:lnTo>
                  <a:lnTo>
                    <a:pt x="5940912" y="1579559"/>
                  </a:lnTo>
                  <a:lnTo>
                    <a:pt x="5970433" y="1553282"/>
                  </a:lnTo>
                  <a:lnTo>
                    <a:pt x="5999954" y="1527365"/>
                  </a:lnTo>
                  <a:lnTo>
                    <a:pt x="6003554" y="1522326"/>
                  </a:lnTo>
                  <a:lnTo>
                    <a:pt x="6010394" y="1522326"/>
                  </a:lnTo>
                  <a:lnTo>
                    <a:pt x="6015794" y="1522326"/>
                  </a:lnTo>
                  <a:lnTo>
                    <a:pt x="6019034" y="1518726"/>
                  </a:lnTo>
                  <a:lnTo>
                    <a:pt x="6022634" y="1515487"/>
                  </a:lnTo>
                  <a:lnTo>
                    <a:pt x="6027674" y="1513687"/>
                  </a:lnTo>
                  <a:lnTo>
                    <a:pt x="6039915" y="1511887"/>
                  </a:lnTo>
                  <a:lnTo>
                    <a:pt x="6044955" y="1503248"/>
                  </a:lnTo>
                  <a:lnTo>
                    <a:pt x="6050355" y="1498209"/>
                  </a:lnTo>
                  <a:lnTo>
                    <a:pt x="6057195" y="1493170"/>
                  </a:lnTo>
                  <a:lnTo>
                    <a:pt x="6067636" y="1489570"/>
                  </a:lnTo>
                  <a:lnTo>
                    <a:pt x="6079516" y="1484171"/>
                  </a:lnTo>
                  <a:lnTo>
                    <a:pt x="6091756" y="1477332"/>
                  </a:lnTo>
                  <a:lnTo>
                    <a:pt x="6105437" y="1474092"/>
                  </a:lnTo>
                  <a:lnTo>
                    <a:pt x="6115877" y="1468693"/>
                  </a:lnTo>
                  <a:lnTo>
                    <a:pt x="6124517" y="1460054"/>
                  </a:lnTo>
                  <a:lnTo>
                    <a:pt x="6129917" y="1451415"/>
                  </a:lnTo>
                  <a:lnTo>
                    <a:pt x="6136758" y="1444576"/>
                  </a:lnTo>
                  <a:lnTo>
                    <a:pt x="6145398" y="1439177"/>
                  </a:lnTo>
                  <a:lnTo>
                    <a:pt x="6154038" y="1435577"/>
                  </a:lnTo>
                  <a:lnTo>
                    <a:pt x="6178519" y="1425498"/>
                  </a:lnTo>
                  <a:lnTo>
                    <a:pt x="6199039" y="1413260"/>
                  </a:lnTo>
                  <a:lnTo>
                    <a:pt x="6218120" y="1399222"/>
                  </a:lnTo>
                  <a:lnTo>
                    <a:pt x="6231800" y="1383743"/>
                  </a:lnTo>
                  <a:lnTo>
                    <a:pt x="6245841" y="1366466"/>
                  </a:lnTo>
                  <a:lnTo>
                    <a:pt x="6263121" y="1352787"/>
                  </a:lnTo>
                  <a:lnTo>
                    <a:pt x="6282202" y="1338749"/>
                  </a:lnTo>
                  <a:lnTo>
                    <a:pt x="6306323" y="1328670"/>
                  </a:lnTo>
                  <a:lnTo>
                    <a:pt x="6306323" y="1319672"/>
                  </a:lnTo>
                  <a:lnTo>
                    <a:pt x="6308123" y="1314632"/>
                  </a:lnTo>
                  <a:lnTo>
                    <a:pt x="6311723" y="1311033"/>
                  </a:lnTo>
                  <a:lnTo>
                    <a:pt x="6309923" y="1305993"/>
                  </a:lnTo>
                  <a:close/>
                  <a:moveTo>
                    <a:pt x="2464523" y="1293313"/>
                  </a:moveTo>
                  <a:lnTo>
                    <a:pt x="2383176" y="1331478"/>
                  </a:lnTo>
                  <a:lnTo>
                    <a:pt x="2300029" y="1369644"/>
                  </a:lnTo>
                  <a:lnTo>
                    <a:pt x="2282752" y="1378285"/>
                  </a:lnTo>
                  <a:lnTo>
                    <a:pt x="2282752" y="1385126"/>
                  </a:lnTo>
                  <a:lnTo>
                    <a:pt x="2293191" y="1383686"/>
                  </a:lnTo>
                  <a:lnTo>
                    <a:pt x="2305429" y="1383686"/>
                  </a:lnTo>
                  <a:lnTo>
                    <a:pt x="2308668" y="1378285"/>
                  </a:lnTo>
                  <a:lnTo>
                    <a:pt x="2314067" y="1375045"/>
                  </a:lnTo>
                  <a:lnTo>
                    <a:pt x="2320906" y="1371444"/>
                  </a:lnTo>
                  <a:lnTo>
                    <a:pt x="2352221" y="1357762"/>
                  </a:lnTo>
                  <a:lnTo>
                    <a:pt x="2383176" y="1341920"/>
                  </a:lnTo>
                  <a:lnTo>
                    <a:pt x="2414491" y="1324637"/>
                  </a:lnTo>
                  <a:lnTo>
                    <a:pt x="2447246" y="1303754"/>
                  </a:lnTo>
                  <a:close/>
                  <a:moveTo>
                    <a:pt x="1421051" y="1293313"/>
                  </a:moveTo>
                  <a:lnTo>
                    <a:pt x="1410613" y="1298713"/>
                  </a:lnTo>
                  <a:lnTo>
                    <a:pt x="1382897" y="1314196"/>
                  </a:lnTo>
                  <a:lnTo>
                    <a:pt x="1393335" y="1314196"/>
                  </a:lnTo>
                  <a:lnTo>
                    <a:pt x="1400174" y="1310595"/>
                  </a:lnTo>
                  <a:lnTo>
                    <a:pt x="1408813" y="1303754"/>
                  </a:lnTo>
                  <a:lnTo>
                    <a:pt x="1419251" y="1295113"/>
                  </a:lnTo>
                  <a:close/>
                  <a:moveTo>
                    <a:pt x="7178989" y="1264239"/>
                  </a:moveTo>
                  <a:lnTo>
                    <a:pt x="7107707" y="1305993"/>
                  </a:lnTo>
                  <a:lnTo>
                    <a:pt x="7069545" y="1325071"/>
                  </a:lnTo>
                  <a:lnTo>
                    <a:pt x="7031744" y="1344148"/>
                  </a:lnTo>
                  <a:lnTo>
                    <a:pt x="7007624" y="1356387"/>
                  </a:lnTo>
                  <a:lnTo>
                    <a:pt x="6984943" y="1368265"/>
                  </a:lnTo>
                  <a:lnTo>
                    <a:pt x="6964062" y="1382304"/>
                  </a:lnTo>
                  <a:lnTo>
                    <a:pt x="6941742" y="1395982"/>
                  </a:lnTo>
                  <a:lnTo>
                    <a:pt x="6920861" y="1411460"/>
                  </a:lnTo>
                  <a:lnTo>
                    <a:pt x="6901780" y="1428738"/>
                  </a:lnTo>
                  <a:lnTo>
                    <a:pt x="6883060" y="1446016"/>
                  </a:lnTo>
                  <a:lnTo>
                    <a:pt x="6863979" y="1463653"/>
                  </a:lnTo>
                  <a:lnTo>
                    <a:pt x="6865779" y="1468693"/>
                  </a:lnTo>
                  <a:lnTo>
                    <a:pt x="6894940" y="1455015"/>
                  </a:lnTo>
                  <a:lnTo>
                    <a:pt x="6922661" y="1442776"/>
                  </a:lnTo>
                  <a:lnTo>
                    <a:pt x="6944982" y="1428738"/>
                  </a:lnTo>
                  <a:lnTo>
                    <a:pt x="6965862" y="1415060"/>
                  </a:lnTo>
                  <a:lnTo>
                    <a:pt x="7005824" y="1385543"/>
                  </a:lnTo>
                  <a:lnTo>
                    <a:pt x="7047225" y="1356387"/>
                  </a:lnTo>
                  <a:lnTo>
                    <a:pt x="7078546" y="1335510"/>
                  </a:lnTo>
                  <a:lnTo>
                    <a:pt x="7088626" y="1331910"/>
                  </a:lnTo>
                  <a:lnTo>
                    <a:pt x="7097626" y="1328670"/>
                  </a:lnTo>
                  <a:lnTo>
                    <a:pt x="7106267" y="1323271"/>
                  </a:lnTo>
                  <a:lnTo>
                    <a:pt x="7113107" y="1316432"/>
                  </a:lnTo>
                  <a:lnTo>
                    <a:pt x="7119947" y="1311033"/>
                  </a:lnTo>
                  <a:lnTo>
                    <a:pt x="7151268" y="1288715"/>
                  </a:lnTo>
                  <a:lnTo>
                    <a:pt x="7163508" y="1276477"/>
                  </a:lnTo>
                  <a:close/>
                  <a:moveTo>
                    <a:pt x="9404327" y="1260158"/>
                  </a:moveTo>
                  <a:lnTo>
                    <a:pt x="9277944" y="1372871"/>
                  </a:lnTo>
                  <a:lnTo>
                    <a:pt x="9153002" y="1478381"/>
                  </a:lnTo>
                  <a:lnTo>
                    <a:pt x="9137519" y="1488824"/>
                  </a:lnTo>
                  <a:lnTo>
                    <a:pt x="9122037" y="1497466"/>
                  </a:lnTo>
                  <a:lnTo>
                    <a:pt x="9109794" y="1506109"/>
                  </a:lnTo>
                  <a:lnTo>
                    <a:pt x="9106554" y="1511150"/>
                  </a:lnTo>
                  <a:lnTo>
                    <a:pt x="9104753" y="1514751"/>
                  </a:lnTo>
                  <a:lnTo>
                    <a:pt x="9109794" y="1514751"/>
                  </a:lnTo>
                  <a:lnTo>
                    <a:pt x="9109794" y="1507909"/>
                  </a:lnTo>
                  <a:lnTo>
                    <a:pt x="9120236" y="1504308"/>
                  </a:lnTo>
                  <a:lnTo>
                    <a:pt x="9127077" y="1502508"/>
                  </a:lnTo>
                  <a:lnTo>
                    <a:pt x="9134279" y="1497466"/>
                  </a:lnTo>
                  <a:lnTo>
                    <a:pt x="9147961" y="1485223"/>
                  </a:lnTo>
                  <a:lnTo>
                    <a:pt x="9161644" y="1475140"/>
                  </a:lnTo>
                  <a:lnTo>
                    <a:pt x="9178927" y="1459296"/>
                  </a:lnTo>
                  <a:lnTo>
                    <a:pt x="9182527" y="1454254"/>
                  </a:lnTo>
                  <a:lnTo>
                    <a:pt x="9189369" y="1454254"/>
                  </a:lnTo>
                  <a:lnTo>
                    <a:pt x="9194769" y="1450653"/>
                  </a:lnTo>
                  <a:lnTo>
                    <a:pt x="9201611" y="1450653"/>
                  </a:lnTo>
                  <a:lnTo>
                    <a:pt x="9205211" y="1448853"/>
                  </a:lnTo>
                  <a:lnTo>
                    <a:pt x="9208452" y="1447052"/>
                  </a:lnTo>
                  <a:lnTo>
                    <a:pt x="9210252" y="1445612"/>
                  </a:lnTo>
                  <a:lnTo>
                    <a:pt x="9213853" y="1431568"/>
                  </a:lnTo>
                  <a:lnTo>
                    <a:pt x="9217093" y="1427967"/>
                  </a:lnTo>
                  <a:lnTo>
                    <a:pt x="9234737" y="1410682"/>
                  </a:lnTo>
                  <a:lnTo>
                    <a:pt x="9243378" y="1412482"/>
                  </a:lnTo>
                  <a:lnTo>
                    <a:pt x="9248419" y="1407441"/>
                  </a:lnTo>
                  <a:lnTo>
                    <a:pt x="9257061" y="1405640"/>
                  </a:lnTo>
                  <a:lnTo>
                    <a:pt x="9258861" y="1396998"/>
                  </a:lnTo>
                  <a:lnTo>
                    <a:pt x="9262101" y="1390156"/>
                  </a:lnTo>
                  <a:lnTo>
                    <a:pt x="9269303" y="1383314"/>
                  </a:lnTo>
                  <a:lnTo>
                    <a:pt x="9274344" y="1376112"/>
                  </a:lnTo>
                  <a:lnTo>
                    <a:pt x="9282985" y="1371070"/>
                  </a:lnTo>
                  <a:lnTo>
                    <a:pt x="9291627" y="1366029"/>
                  </a:lnTo>
                  <a:lnTo>
                    <a:pt x="9302069" y="1360627"/>
                  </a:lnTo>
                  <a:lnTo>
                    <a:pt x="9313951" y="1357386"/>
                  </a:lnTo>
                  <a:lnTo>
                    <a:pt x="9319352" y="1345143"/>
                  </a:lnTo>
                  <a:lnTo>
                    <a:pt x="9326193" y="1332899"/>
                  </a:lnTo>
                  <a:lnTo>
                    <a:pt x="9331594" y="1327858"/>
                  </a:lnTo>
                  <a:lnTo>
                    <a:pt x="9336635" y="1322456"/>
                  </a:lnTo>
                  <a:lnTo>
                    <a:pt x="9343476" y="1317415"/>
                  </a:lnTo>
                  <a:lnTo>
                    <a:pt x="9352117" y="1313814"/>
                  </a:lnTo>
                  <a:lnTo>
                    <a:pt x="9360759" y="1310213"/>
                  </a:lnTo>
                  <a:lnTo>
                    <a:pt x="9366160" y="1306972"/>
                  </a:lnTo>
                  <a:lnTo>
                    <a:pt x="9371201" y="1300130"/>
                  </a:lnTo>
                  <a:lnTo>
                    <a:pt x="9373001" y="1292928"/>
                  </a:lnTo>
                  <a:lnTo>
                    <a:pt x="9374802" y="1287886"/>
                  </a:lnTo>
                  <a:lnTo>
                    <a:pt x="9381643" y="1284285"/>
                  </a:lnTo>
                  <a:lnTo>
                    <a:pt x="9388844" y="1281044"/>
                  </a:lnTo>
                  <a:lnTo>
                    <a:pt x="9395685" y="1279244"/>
                  </a:lnTo>
                  <a:lnTo>
                    <a:pt x="9398926" y="1268801"/>
                  </a:lnTo>
                  <a:close/>
                  <a:moveTo>
                    <a:pt x="1477922" y="1256947"/>
                  </a:moveTo>
                  <a:lnTo>
                    <a:pt x="1476122" y="1258748"/>
                  </a:lnTo>
                  <a:lnTo>
                    <a:pt x="1479721" y="1256947"/>
                  </a:lnTo>
                  <a:close/>
                  <a:moveTo>
                    <a:pt x="842984" y="1255507"/>
                  </a:moveTo>
                  <a:lnTo>
                    <a:pt x="790792" y="1281431"/>
                  </a:lnTo>
                  <a:lnTo>
                    <a:pt x="744360" y="1305554"/>
                  </a:lnTo>
                  <a:lnTo>
                    <a:pt x="699367" y="1331478"/>
                  </a:lnTo>
                  <a:lnTo>
                    <a:pt x="657614" y="1355962"/>
                  </a:lnTo>
                  <a:lnTo>
                    <a:pt x="562589" y="1419691"/>
                  </a:lnTo>
                  <a:lnTo>
                    <a:pt x="465405" y="1482341"/>
                  </a:lnTo>
                  <a:lnTo>
                    <a:pt x="465405" y="1487382"/>
                  </a:lnTo>
                  <a:lnTo>
                    <a:pt x="463965" y="1490982"/>
                  </a:lnTo>
                  <a:lnTo>
                    <a:pt x="462165" y="1496023"/>
                  </a:lnTo>
                  <a:lnTo>
                    <a:pt x="486281" y="1484141"/>
                  </a:lnTo>
                  <a:lnTo>
                    <a:pt x="510397" y="1468299"/>
                  </a:lnTo>
                  <a:lnTo>
                    <a:pt x="534873" y="1452816"/>
                  </a:lnTo>
                  <a:lnTo>
                    <a:pt x="558990" y="1438774"/>
                  </a:lnTo>
                  <a:lnTo>
                    <a:pt x="581666" y="1428333"/>
                  </a:lnTo>
                  <a:lnTo>
                    <a:pt x="602183" y="1421492"/>
                  </a:lnTo>
                  <a:lnTo>
                    <a:pt x="623059" y="1411050"/>
                  </a:lnTo>
                  <a:lnTo>
                    <a:pt x="638537" y="1400609"/>
                  </a:lnTo>
                  <a:lnTo>
                    <a:pt x="643936" y="1397368"/>
                  </a:lnTo>
                  <a:lnTo>
                    <a:pt x="650775" y="1390527"/>
                  </a:lnTo>
                  <a:lnTo>
                    <a:pt x="659413" y="1378285"/>
                  </a:lnTo>
                  <a:lnTo>
                    <a:pt x="663013" y="1373245"/>
                  </a:lnTo>
                  <a:lnTo>
                    <a:pt x="666252" y="1369644"/>
                  </a:lnTo>
                  <a:lnTo>
                    <a:pt x="671651" y="1366404"/>
                  </a:lnTo>
                  <a:lnTo>
                    <a:pt x="676691" y="1364603"/>
                  </a:lnTo>
                  <a:lnTo>
                    <a:pt x="683529" y="1364603"/>
                  </a:lnTo>
                  <a:lnTo>
                    <a:pt x="683529" y="1359202"/>
                  </a:lnTo>
                  <a:lnTo>
                    <a:pt x="693968" y="1355962"/>
                  </a:lnTo>
                  <a:lnTo>
                    <a:pt x="718444" y="1347321"/>
                  </a:lnTo>
                  <a:lnTo>
                    <a:pt x="737161" y="1336879"/>
                  </a:lnTo>
                  <a:lnTo>
                    <a:pt x="756238" y="1324637"/>
                  </a:lnTo>
                  <a:lnTo>
                    <a:pt x="771715" y="1310595"/>
                  </a:lnTo>
                  <a:lnTo>
                    <a:pt x="785753" y="1298713"/>
                  </a:lnTo>
                  <a:lnTo>
                    <a:pt x="801231" y="1286472"/>
                  </a:lnTo>
                  <a:lnTo>
                    <a:pt x="820307" y="1274230"/>
                  </a:lnTo>
                  <a:lnTo>
                    <a:pt x="842984" y="1262348"/>
                  </a:lnTo>
                  <a:close/>
                  <a:moveTo>
                    <a:pt x="3432047" y="1253707"/>
                  </a:moveTo>
                  <a:lnTo>
                    <a:pt x="3335223" y="1286472"/>
                  </a:lnTo>
                  <a:lnTo>
                    <a:pt x="3245237" y="1319597"/>
                  </a:lnTo>
                  <a:lnTo>
                    <a:pt x="3143014" y="1361003"/>
                  </a:lnTo>
                  <a:lnTo>
                    <a:pt x="3035751" y="1409250"/>
                  </a:lnTo>
                  <a:lnTo>
                    <a:pt x="3059867" y="1431933"/>
                  </a:lnTo>
                  <a:lnTo>
                    <a:pt x="3063466" y="1435534"/>
                  </a:lnTo>
                  <a:lnTo>
                    <a:pt x="3065266" y="1435534"/>
                  </a:lnTo>
                  <a:lnTo>
                    <a:pt x="3070306" y="1428333"/>
                  </a:lnTo>
                  <a:lnTo>
                    <a:pt x="3075705" y="1423292"/>
                  </a:lnTo>
                  <a:lnTo>
                    <a:pt x="3084343" y="1417891"/>
                  </a:lnTo>
                  <a:lnTo>
                    <a:pt x="3091182" y="1414651"/>
                  </a:lnTo>
                  <a:lnTo>
                    <a:pt x="3110259" y="1404209"/>
                  </a:lnTo>
                  <a:lnTo>
                    <a:pt x="3118898" y="1402409"/>
                  </a:lnTo>
                  <a:lnTo>
                    <a:pt x="3125737" y="1400609"/>
                  </a:lnTo>
                  <a:lnTo>
                    <a:pt x="3132575" y="1402409"/>
                  </a:lnTo>
                  <a:lnTo>
                    <a:pt x="3137974" y="1397368"/>
                  </a:lnTo>
                  <a:lnTo>
                    <a:pt x="3141214" y="1393768"/>
                  </a:lnTo>
                  <a:lnTo>
                    <a:pt x="3146613" y="1390527"/>
                  </a:lnTo>
                  <a:lnTo>
                    <a:pt x="3158491" y="1388727"/>
                  </a:lnTo>
                  <a:lnTo>
                    <a:pt x="3160291" y="1383686"/>
                  </a:lnTo>
                  <a:lnTo>
                    <a:pt x="3162091" y="1378285"/>
                  </a:lnTo>
                  <a:lnTo>
                    <a:pt x="3167130" y="1375045"/>
                  </a:lnTo>
                  <a:lnTo>
                    <a:pt x="3172529" y="1371444"/>
                  </a:lnTo>
                  <a:lnTo>
                    <a:pt x="3179368" y="1371444"/>
                  </a:lnTo>
                  <a:lnTo>
                    <a:pt x="3198445" y="1366404"/>
                  </a:lnTo>
                  <a:lnTo>
                    <a:pt x="3215722" y="1359202"/>
                  </a:lnTo>
                  <a:lnTo>
                    <a:pt x="3224361" y="1354162"/>
                  </a:lnTo>
                  <a:lnTo>
                    <a:pt x="3234799" y="1347321"/>
                  </a:lnTo>
                  <a:lnTo>
                    <a:pt x="3245237" y="1338679"/>
                  </a:lnTo>
                  <a:lnTo>
                    <a:pt x="3252076" y="1333279"/>
                  </a:lnTo>
                  <a:lnTo>
                    <a:pt x="3262515" y="1330038"/>
                  </a:lnTo>
                  <a:lnTo>
                    <a:pt x="3267554" y="1328238"/>
                  </a:lnTo>
                  <a:lnTo>
                    <a:pt x="3274753" y="1326438"/>
                  </a:lnTo>
                  <a:lnTo>
                    <a:pt x="3291670" y="1326438"/>
                  </a:lnTo>
                  <a:lnTo>
                    <a:pt x="3295269" y="1321037"/>
                  </a:lnTo>
                  <a:lnTo>
                    <a:pt x="3298869" y="1315996"/>
                  </a:lnTo>
                  <a:lnTo>
                    <a:pt x="3305707" y="1310595"/>
                  </a:lnTo>
                  <a:lnTo>
                    <a:pt x="3305707" y="1305554"/>
                  </a:lnTo>
                  <a:lnTo>
                    <a:pt x="3319745" y="1305554"/>
                  </a:lnTo>
                  <a:lnTo>
                    <a:pt x="3326584" y="1305554"/>
                  </a:lnTo>
                  <a:lnTo>
                    <a:pt x="3328384" y="1298713"/>
                  </a:lnTo>
                  <a:lnTo>
                    <a:pt x="3331624" y="1293313"/>
                  </a:lnTo>
                  <a:lnTo>
                    <a:pt x="3335223" y="1290072"/>
                  </a:lnTo>
                  <a:lnTo>
                    <a:pt x="3340262" y="1288272"/>
                  </a:lnTo>
                  <a:lnTo>
                    <a:pt x="3347461" y="1286472"/>
                  </a:lnTo>
                  <a:lnTo>
                    <a:pt x="3354300" y="1286472"/>
                  </a:lnTo>
                  <a:lnTo>
                    <a:pt x="3357899" y="1291512"/>
                  </a:lnTo>
                  <a:lnTo>
                    <a:pt x="3359339" y="1291512"/>
                  </a:lnTo>
                  <a:lnTo>
                    <a:pt x="3362939" y="1291512"/>
                  </a:lnTo>
                  <a:lnTo>
                    <a:pt x="3366538" y="1290072"/>
                  </a:lnTo>
                  <a:lnTo>
                    <a:pt x="3369777" y="1284671"/>
                  </a:lnTo>
                  <a:lnTo>
                    <a:pt x="3380215" y="1276030"/>
                  </a:lnTo>
                  <a:lnTo>
                    <a:pt x="3392454" y="1269189"/>
                  </a:lnTo>
                  <a:lnTo>
                    <a:pt x="3406132" y="1267389"/>
                  </a:lnTo>
                  <a:lnTo>
                    <a:pt x="3418369" y="1267389"/>
                  </a:lnTo>
                  <a:close/>
                  <a:moveTo>
                    <a:pt x="2171890" y="1251907"/>
                  </a:moveTo>
                  <a:lnTo>
                    <a:pt x="2145974" y="1262348"/>
                  </a:lnTo>
                  <a:lnTo>
                    <a:pt x="2137335" y="1269189"/>
                  </a:lnTo>
                  <a:lnTo>
                    <a:pt x="2147774" y="1267389"/>
                  </a:lnTo>
                  <a:lnTo>
                    <a:pt x="2156413" y="1262348"/>
                  </a:lnTo>
                  <a:lnTo>
                    <a:pt x="2165051" y="1258748"/>
                  </a:lnTo>
                  <a:close/>
                  <a:moveTo>
                    <a:pt x="6387685" y="1248761"/>
                  </a:moveTo>
                  <a:lnTo>
                    <a:pt x="6340884" y="1280077"/>
                  </a:lnTo>
                  <a:lnTo>
                    <a:pt x="6353124" y="1272877"/>
                  </a:lnTo>
                  <a:lnTo>
                    <a:pt x="6358164" y="1271438"/>
                  </a:lnTo>
                  <a:lnTo>
                    <a:pt x="6365004" y="1266038"/>
                  </a:lnTo>
                  <a:lnTo>
                    <a:pt x="6373645" y="1260999"/>
                  </a:lnTo>
                  <a:lnTo>
                    <a:pt x="6384085" y="1254160"/>
                  </a:lnTo>
                  <a:close/>
                  <a:moveTo>
                    <a:pt x="5598542" y="1243721"/>
                  </a:moveTo>
                  <a:lnTo>
                    <a:pt x="5594941" y="1246961"/>
                  </a:lnTo>
                  <a:lnTo>
                    <a:pt x="5596741" y="1248761"/>
                  </a:lnTo>
                  <a:close/>
                  <a:moveTo>
                    <a:pt x="9657092" y="1242874"/>
                  </a:moveTo>
                  <a:lnTo>
                    <a:pt x="9617125" y="1294728"/>
                  </a:lnTo>
                  <a:lnTo>
                    <a:pt x="9573917" y="1345143"/>
                  </a:lnTo>
                  <a:lnTo>
                    <a:pt x="9528909" y="1391596"/>
                  </a:lnTo>
                  <a:lnTo>
                    <a:pt x="9478500" y="1438410"/>
                  </a:lnTo>
                  <a:lnTo>
                    <a:pt x="9423050" y="1487023"/>
                  </a:lnTo>
                  <a:lnTo>
                    <a:pt x="9367960" y="1533837"/>
                  </a:lnTo>
                  <a:lnTo>
                    <a:pt x="9260661" y="1620622"/>
                  </a:lnTo>
                  <a:lnTo>
                    <a:pt x="9234737" y="1636106"/>
                  </a:lnTo>
                  <a:lnTo>
                    <a:pt x="9210252" y="1651591"/>
                  </a:lnTo>
                  <a:lnTo>
                    <a:pt x="9173886" y="1673917"/>
                  </a:lnTo>
                  <a:lnTo>
                    <a:pt x="9161644" y="1686161"/>
                  </a:lnTo>
                  <a:lnTo>
                    <a:pt x="9151202" y="1698404"/>
                  </a:lnTo>
                  <a:lnTo>
                    <a:pt x="9144361" y="1713888"/>
                  </a:lnTo>
                  <a:lnTo>
                    <a:pt x="9139320" y="1729373"/>
                  </a:lnTo>
                  <a:lnTo>
                    <a:pt x="9165244" y="1715689"/>
                  </a:lnTo>
                  <a:lnTo>
                    <a:pt x="9187568" y="1699844"/>
                  </a:lnTo>
                  <a:lnTo>
                    <a:pt x="9208452" y="1682559"/>
                  </a:lnTo>
                  <a:lnTo>
                    <a:pt x="9229336" y="1665275"/>
                  </a:lnTo>
                  <a:lnTo>
                    <a:pt x="9252020" y="1641148"/>
                  </a:lnTo>
                  <a:lnTo>
                    <a:pt x="9274344" y="1618821"/>
                  </a:lnTo>
                  <a:lnTo>
                    <a:pt x="9321152" y="1577049"/>
                  </a:lnTo>
                  <a:lnTo>
                    <a:pt x="9373001" y="1533837"/>
                  </a:lnTo>
                  <a:lnTo>
                    <a:pt x="9406127" y="1506109"/>
                  </a:lnTo>
                  <a:lnTo>
                    <a:pt x="9437093" y="1480182"/>
                  </a:lnTo>
                  <a:lnTo>
                    <a:pt x="9461217" y="1459296"/>
                  </a:lnTo>
                  <a:lnTo>
                    <a:pt x="9487142" y="1436609"/>
                  </a:lnTo>
                  <a:lnTo>
                    <a:pt x="9537551" y="1388355"/>
                  </a:lnTo>
                  <a:lnTo>
                    <a:pt x="9570317" y="1355586"/>
                  </a:lnTo>
                  <a:lnTo>
                    <a:pt x="9589400" y="1338301"/>
                  </a:lnTo>
                  <a:lnTo>
                    <a:pt x="9610284" y="1322456"/>
                  </a:lnTo>
                  <a:lnTo>
                    <a:pt x="9623966" y="1310213"/>
                  </a:lnTo>
                  <a:lnTo>
                    <a:pt x="9634408" y="1298329"/>
                  </a:lnTo>
                  <a:lnTo>
                    <a:pt x="9641249" y="1286086"/>
                  </a:lnTo>
                  <a:lnTo>
                    <a:pt x="9644850" y="1275643"/>
                  </a:lnTo>
                  <a:lnTo>
                    <a:pt x="9646650" y="1270601"/>
                  </a:lnTo>
                  <a:lnTo>
                    <a:pt x="9650251" y="1267000"/>
                  </a:lnTo>
                  <a:lnTo>
                    <a:pt x="9651691" y="1263760"/>
                  </a:lnTo>
                  <a:lnTo>
                    <a:pt x="9657092" y="1244674"/>
                  </a:lnTo>
                  <a:close/>
                  <a:moveTo>
                    <a:pt x="2374537" y="1241465"/>
                  </a:moveTo>
                  <a:lnTo>
                    <a:pt x="2362660" y="1246866"/>
                  </a:lnTo>
                  <a:lnTo>
                    <a:pt x="2303629" y="1270989"/>
                  </a:lnTo>
                  <a:lnTo>
                    <a:pt x="2241359" y="1295113"/>
                  </a:lnTo>
                  <a:lnTo>
                    <a:pt x="2171890" y="1317796"/>
                  </a:lnTo>
                  <a:lnTo>
                    <a:pt x="2097742" y="1340120"/>
                  </a:lnTo>
                  <a:lnTo>
                    <a:pt x="2092703" y="1362803"/>
                  </a:lnTo>
                  <a:lnTo>
                    <a:pt x="2087304" y="1380086"/>
                  </a:lnTo>
                  <a:lnTo>
                    <a:pt x="2083704" y="1390527"/>
                  </a:lnTo>
                  <a:lnTo>
                    <a:pt x="2097742" y="1385126"/>
                  </a:lnTo>
                  <a:lnTo>
                    <a:pt x="2111780" y="1381886"/>
                  </a:lnTo>
                  <a:lnTo>
                    <a:pt x="2120419" y="1380086"/>
                  </a:lnTo>
                  <a:lnTo>
                    <a:pt x="2127257" y="1375045"/>
                  </a:lnTo>
                  <a:lnTo>
                    <a:pt x="2132296" y="1371444"/>
                  </a:lnTo>
                  <a:lnTo>
                    <a:pt x="2135896" y="1366404"/>
                  </a:lnTo>
                  <a:lnTo>
                    <a:pt x="2137335" y="1357762"/>
                  </a:lnTo>
                  <a:lnTo>
                    <a:pt x="2147774" y="1355962"/>
                  </a:lnTo>
                  <a:lnTo>
                    <a:pt x="2166851" y="1352361"/>
                  </a:lnTo>
                  <a:lnTo>
                    <a:pt x="2185928" y="1347321"/>
                  </a:lnTo>
                  <a:lnTo>
                    <a:pt x="2203205" y="1341920"/>
                  </a:lnTo>
                  <a:lnTo>
                    <a:pt x="2219042" y="1333279"/>
                  </a:lnTo>
                  <a:lnTo>
                    <a:pt x="2249998" y="1317796"/>
                  </a:lnTo>
                  <a:lnTo>
                    <a:pt x="2279513" y="1300514"/>
                  </a:lnTo>
                  <a:lnTo>
                    <a:pt x="2305429" y="1284671"/>
                  </a:lnTo>
                  <a:lnTo>
                    <a:pt x="2333144" y="1269189"/>
                  </a:lnTo>
                  <a:lnTo>
                    <a:pt x="2343583" y="1262348"/>
                  </a:lnTo>
                  <a:lnTo>
                    <a:pt x="2354021" y="1258748"/>
                  </a:lnTo>
                  <a:lnTo>
                    <a:pt x="2364099" y="1255507"/>
                  </a:lnTo>
                  <a:lnTo>
                    <a:pt x="2374537" y="1253707"/>
                  </a:lnTo>
                  <a:close/>
                  <a:moveTo>
                    <a:pt x="4870948" y="1233584"/>
                  </a:moveTo>
                  <a:lnTo>
                    <a:pt x="4869148" y="1235384"/>
                  </a:lnTo>
                  <a:lnTo>
                    <a:pt x="4872748" y="1238624"/>
                  </a:lnTo>
                  <a:lnTo>
                    <a:pt x="4872748" y="1237184"/>
                  </a:lnTo>
                  <a:lnTo>
                    <a:pt x="4874548" y="1235384"/>
                  </a:lnTo>
                  <a:close/>
                  <a:moveTo>
                    <a:pt x="7230830" y="1231483"/>
                  </a:moveTo>
                  <a:lnTo>
                    <a:pt x="7208150" y="1245521"/>
                  </a:lnTo>
                  <a:lnTo>
                    <a:pt x="7209950" y="1245521"/>
                  </a:lnTo>
                  <a:lnTo>
                    <a:pt x="7222190" y="1236882"/>
                  </a:lnTo>
                  <a:close/>
                  <a:moveTo>
                    <a:pt x="4874548" y="1228544"/>
                  </a:moveTo>
                  <a:lnTo>
                    <a:pt x="4872748" y="1229984"/>
                  </a:lnTo>
                  <a:lnTo>
                    <a:pt x="4874548" y="1229984"/>
                  </a:lnTo>
                  <a:close/>
                  <a:moveTo>
                    <a:pt x="9443934" y="1223788"/>
                  </a:moveTo>
                  <a:lnTo>
                    <a:pt x="9428451" y="1237832"/>
                  </a:lnTo>
                  <a:lnTo>
                    <a:pt x="9433492" y="1236032"/>
                  </a:lnTo>
                  <a:lnTo>
                    <a:pt x="9438893" y="1232431"/>
                  </a:lnTo>
                  <a:lnTo>
                    <a:pt x="9442134" y="1229190"/>
                  </a:lnTo>
                  <a:close/>
                  <a:moveTo>
                    <a:pt x="1801870" y="1222742"/>
                  </a:moveTo>
                  <a:lnTo>
                    <a:pt x="1800070" y="1225983"/>
                  </a:lnTo>
                  <a:lnTo>
                    <a:pt x="1798270" y="1231023"/>
                  </a:lnTo>
                  <a:lnTo>
                    <a:pt x="1794671" y="1232824"/>
                  </a:lnTo>
                  <a:lnTo>
                    <a:pt x="1736000" y="1274230"/>
                  </a:lnTo>
                  <a:lnTo>
                    <a:pt x="1671931" y="1315996"/>
                  </a:lnTo>
                  <a:lnTo>
                    <a:pt x="1604261" y="1355962"/>
                  </a:lnTo>
                  <a:lnTo>
                    <a:pt x="1533353" y="1395568"/>
                  </a:lnTo>
                  <a:lnTo>
                    <a:pt x="1400174" y="1468299"/>
                  </a:lnTo>
                  <a:lnTo>
                    <a:pt x="1334305" y="1504664"/>
                  </a:lnTo>
                  <a:lnTo>
                    <a:pt x="1268795" y="1542830"/>
                  </a:lnTo>
                  <a:lnTo>
                    <a:pt x="1272035" y="1563353"/>
                  </a:lnTo>
                  <a:lnTo>
                    <a:pt x="1279234" y="1582796"/>
                  </a:lnTo>
                  <a:lnTo>
                    <a:pt x="1294711" y="1619161"/>
                  </a:lnTo>
                  <a:lnTo>
                    <a:pt x="1299750" y="1613760"/>
                  </a:lnTo>
                  <a:lnTo>
                    <a:pt x="1303350" y="1608720"/>
                  </a:lnTo>
                  <a:lnTo>
                    <a:pt x="1306589" y="1606919"/>
                  </a:lnTo>
                  <a:lnTo>
                    <a:pt x="1311988" y="1603319"/>
                  </a:lnTo>
                  <a:lnTo>
                    <a:pt x="1317027" y="1601879"/>
                  </a:lnTo>
                  <a:lnTo>
                    <a:pt x="1329265" y="1601879"/>
                  </a:lnTo>
                  <a:lnTo>
                    <a:pt x="1341144" y="1603319"/>
                  </a:lnTo>
                  <a:lnTo>
                    <a:pt x="1384697" y="1558312"/>
                  </a:lnTo>
                  <a:lnTo>
                    <a:pt x="1398374" y="1547871"/>
                  </a:lnTo>
                  <a:lnTo>
                    <a:pt x="1414212" y="1537429"/>
                  </a:lnTo>
                  <a:lnTo>
                    <a:pt x="1431489" y="1528788"/>
                  </a:lnTo>
                  <a:lnTo>
                    <a:pt x="1452006" y="1521947"/>
                  </a:lnTo>
                  <a:lnTo>
                    <a:pt x="1469283" y="1506464"/>
                  </a:lnTo>
                  <a:lnTo>
                    <a:pt x="1486560" y="1492782"/>
                  </a:lnTo>
                  <a:lnTo>
                    <a:pt x="1503838" y="1478740"/>
                  </a:lnTo>
                  <a:lnTo>
                    <a:pt x="1521475" y="1468299"/>
                  </a:lnTo>
                  <a:lnTo>
                    <a:pt x="1562868" y="1449216"/>
                  </a:lnTo>
                  <a:lnTo>
                    <a:pt x="1599222" y="1430133"/>
                  </a:lnTo>
                  <a:lnTo>
                    <a:pt x="1616499" y="1411050"/>
                  </a:lnTo>
                  <a:lnTo>
                    <a:pt x="1633776" y="1393768"/>
                  </a:lnTo>
                  <a:lnTo>
                    <a:pt x="1651054" y="1380086"/>
                  </a:lnTo>
                  <a:lnTo>
                    <a:pt x="1670131" y="1366404"/>
                  </a:lnTo>
                  <a:lnTo>
                    <a:pt x="1715123" y="1341920"/>
                  </a:lnTo>
                  <a:lnTo>
                    <a:pt x="1760116" y="1315996"/>
                  </a:lnTo>
                  <a:lnTo>
                    <a:pt x="1766955" y="1309155"/>
                  </a:lnTo>
                  <a:lnTo>
                    <a:pt x="1775594" y="1300514"/>
                  </a:lnTo>
                  <a:lnTo>
                    <a:pt x="1786032" y="1291512"/>
                  </a:lnTo>
                  <a:lnTo>
                    <a:pt x="1798270" y="1284671"/>
                  </a:lnTo>
                  <a:lnTo>
                    <a:pt x="1810508" y="1277830"/>
                  </a:lnTo>
                  <a:lnTo>
                    <a:pt x="1824186" y="1267389"/>
                  </a:lnTo>
                  <a:lnTo>
                    <a:pt x="1812308" y="1245065"/>
                  </a:lnTo>
                  <a:close/>
                  <a:moveTo>
                    <a:pt x="4170000" y="1221705"/>
                  </a:moveTo>
                  <a:lnTo>
                    <a:pt x="4171440" y="1223145"/>
                  </a:lnTo>
                  <a:lnTo>
                    <a:pt x="4175041" y="1221705"/>
                  </a:lnTo>
                  <a:close/>
                  <a:moveTo>
                    <a:pt x="8832905" y="1216946"/>
                  </a:moveTo>
                  <a:lnTo>
                    <a:pt x="8801579" y="1237832"/>
                  </a:lnTo>
                  <a:lnTo>
                    <a:pt x="8772054" y="1256557"/>
                  </a:lnTo>
                  <a:lnTo>
                    <a:pt x="8737488" y="1282485"/>
                  </a:lnTo>
                  <a:lnTo>
                    <a:pt x="8756571" y="1282485"/>
                  </a:lnTo>
                  <a:lnTo>
                    <a:pt x="8767013" y="1270601"/>
                  </a:lnTo>
                  <a:lnTo>
                    <a:pt x="8780696" y="1260158"/>
                  </a:lnTo>
                  <a:lnTo>
                    <a:pt x="8796539" y="1253317"/>
                  </a:lnTo>
                  <a:lnTo>
                    <a:pt x="8815622" y="1246475"/>
                  </a:lnTo>
                  <a:lnTo>
                    <a:pt x="8822463" y="1230630"/>
                  </a:lnTo>
                  <a:close/>
                  <a:moveTo>
                    <a:pt x="8448356" y="1215146"/>
                  </a:moveTo>
                  <a:lnTo>
                    <a:pt x="8443315" y="1216946"/>
                  </a:lnTo>
                  <a:lnTo>
                    <a:pt x="8450157" y="1218747"/>
                  </a:lnTo>
                  <a:lnTo>
                    <a:pt x="8451957" y="1216946"/>
                  </a:lnTo>
                  <a:close/>
                  <a:moveTo>
                    <a:pt x="3581063" y="1206900"/>
                  </a:moveTo>
                  <a:lnTo>
                    <a:pt x="3553348" y="1215541"/>
                  </a:lnTo>
                  <a:lnTo>
                    <a:pt x="3561986" y="1225983"/>
                  </a:lnTo>
                  <a:lnTo>
                    <a:pt x="3568825" y="1238224"/>
                  </a:lnTo>
                  <a:lnTo>
                    <a:pt x="3575664" y="1258748"/>
                  </a:lnTo>
                  <a:lnTo>
                    <a:pt x="3565226" y="1258748"/>
                  </a:lnTo>
                  <a:lnTo>
                    <a:pt x="3568825" y="1265589"/>
                  </a:lnTo>
                  <a:lnTo>
                    <a:pt x="3573865" y="1279631"/>
                  </a:lnTo>
                  <a:lnTo>
                    <a:pt x="3560187" y="1284671"/>
                  </a:lnTo>
                  <a:lnTo>
                    <a:pt x="3527432" y="1300514"/>
                  </a:lnTo>
                  <a:lnTo>
                    <a:pt x="3555148" y="1290072"/>
                  </a:lnTo>
                  <a:lnTo>
                    <a:pt x="3581063" y="1277830"/>
                  </a:lnTo>
                  <a:close/>
                  <a:moveTo>
                    <a:pt x="9350677" y="1204703"/>
                  </a:moveTo>
                  <a:lnTo>
                    <a:pt x="9215653" y="1324257"/>
                  </a:lnTo>
                  <a:lnTo>
                    <a:pt x="9085670" y="1443811"/>
                  </a:lnTo>
                  <a:lnTo>
                    <a:pt x="9087470" y="1445612"/>
                  </a:lnTo>
                  <a:lnTo>
                    <a:pt x="9101153" y="1438410"/>
                  </a:lnTo>
                  <a:lnTo>
                    <a:pt x="9113395" y="1426526"/>
                  </a:lnTo>
                  <a:lnTo>
                    <a:pt x="9123837" y="1410682"/>
                  </a:lnTo>
                  <a:lnTo>
                    <a:pt x="9135719" y="1398798"/>
                  </a:lnTo>
                  <a:lnTo>
                    <a:pt x="9153002" y="1386555"/>
                  </a:lnTo>
                  <a:lnTo>
                    <a:pt x="9172085" y="1376112"/>
                  </a:lnTo>
                  <a:lnTo>
                    <a:pt x="9191169" y="1358827"/>
                  </a:lnTo>
                  <a:lnTo>
                    <a:pt x="9218894" y="1329658"/>
                  </a:lnTo>
                  <a:lnTo>
                    <a:pt x="9234737" y="1315614"/>
                  </a:lnTo>
                  <a:lnTo>
                    <a:pt x="9250219" y="1303371"/>
                  </a:lnTo>
                  <a:lnTo>
                    <a:pt x="9282985" y="1273842"/>
                  </a:lnTo>
                  <a:lnTo>
                    <a:pt x="9321152" y="1237832"/>
                  </a:lnTo>
                  <a:lnTo>
                    <a:pt x="9329794" y="1229190"/>
                  </a:lnTo>
                  <a:lnTo>
                    <a:pt x="9334835" y="1225589"/>
                  </a:lnTo>
                  <a:lnTo>
                    <a:pt x="9341676" y="1225589"/>
                  </a:lnTo>
                  <a:lnTo>
                    <a:pt x="9343476" y="1225589"/>
                  </a:lnTo>
                  <a:lnTo>
                    <a:pt x="9347077" y="1216946"/>
                  </a:lnTo>
                  <a:lnTo>
                    <a:pt x="9350677" y="1206503"/>
                  </a:lnTo>
                  <a:close/>
                  <a:moveTo>
                    <a:pt x="3139414" y="1203659"/>
                  </a:moveTo>
                  <a:lnTo>
                    <a:pt x="3118898" y="1212301"/>
                  </a:lnTo>
                  <a:lnTo>
                    <a:pt x="3059867" y="1236424"/>
                  </a:lnTo>
                  <a:lnTo>
                    <a:pt x="3008035" y="1258748"/>
                  </a:lnTo>
                  <a:lnTo>
                    <a:pt x="2963043" y="1279631"/>
                  </a:lnTo>
                  <a:lnTo>
                    <a:pt x="2923449" y="1301954"/>
                  </a:lnTo>
                  <a:lnTo>
                    <a:pt x="2926689" y="1310595"/>
                  </a:lnTo>
                  <a:lnTo>
                    <a:pt x="2928488" y="1314196"/>
                  </a:lnTo>
                  <a:lnTo>
                    <a:pt x="2930288" y="1319597"/>
                  </a:lnTo>
                  <a:lnTo>
                    <a:pt x="2942526" y="1315996"/>
                  </a:lnTo>
                  <a:lnTo>
                    <a:pt x="2952964" y="1314196"/>
                  </a:lnTo>
                  <a:lnTo>
                    <a:pt x="2951165" y="1307355"/>
                  </a:lnTo>
                  <a:lnTo>
                    <a:pt x="2952964" y="1300514"/>
                  </a:lnTo>
                  <a:lnTo>
                    <a:pt x="2956204" y="1295113"/>
                  </a:lnTo>
                  <a:lnTo>
                    <a:pt x="2959803" y="1291512"/>
                  </a:lnTo>
                  <a:lnTo>
                    <a:pt x="2966642" y="1288272"/>
                  </a:lnTo>
                  <a:lnTo>
                    <a:pt x="2977081" y="1286472"/>
                  </a:lnTo>
                  <a:lnTo>
                    <a:pt x="2995798" y="1281431"/>
                  </a:lnTo>
                  <a:lnTo>
                    <a:pt x="3006236" y="1279631"/>
                  </a:lnTo>
                  <a:lnTo>
                    <a:pt x="3018474" y="1279631"/>
                  </a:lnTo>
                  <a:lnTo>
                    <a:pt x="3044390" y="1279631"/>
                  </a:lnTo>
                  <a:lnTo>
                    <a:pt x="3053028" y="1272790"/>
                  </a:lnTo>
                  <a:lnTo>
                    <a:pt x="3063466" y="1262348"/>
                  </a:lnTo>
                  <a:lnTo>
                    <a:pt x="3072105" y="1253707"/>
                  </a:lnTo>
                  <a:lnTo>
                    <a:pt x="3080744" y="1246866"/>
                  </a:lnTo>
                  <a:lnTo>
                    <a:pt x="3091182" y="1241465"/>
                  </a:lnTo>
                  <a:lnTo>
                    <a:pt x="3101621" y="1238224"/>
                  </a:lnTo>
                  <a:lnTo>
                    <a:pt x="3110259" y="1234624"/>
                  </a:lnTo>
                  <a:lnTo>
                    <a:pt x="3118898" y="1225983"/>
                  </a:lnTo>
                  <a:close/>
                  <a:moveTo>
                    <a:pt x="1566467" y="1201859"/>
                  </a:moveTo>
                  <a:lnTo>
                    <a:pt x="1528313" y="1225983"/>
                  </a:lnTo>
                  <a:lnTo>
                    <a:pt x="1540551" y="1222742"/>
                  </a:lnTo>
                  <a:lnTo>
                    <a:pt x="1550990" y="1217341"/>
                  </a:lnTo>
                  <a:lnTo>
                    <a:pt x="1559628" y="1210500"/>
                  </a:lnTo>
                  <a:close/>
                  <a:moveTo>
                    <a:pt x="470804" y="1200059"/>
                  </a:moveTo>
                  <a:lnTo>
                    <a:pt x="467204" y="1203659"/>
                  </a:lnTo>
                  <a:lnTo>
                    <a:pt x="462165" y="1205100"/>
                  </a:lnTo>
                  <a:lnTo>
                    <a:pt x="451727" y="1210500"/>
                  </a:lnTo>
                  <a:lnTo>
                    <a:pt x="451727" y="1225983"/>
                  </a:lnTo>
                  <a:lnTo>
                    <a:pt x="449927" y="1241465"/>
                  </a:lnTo>
                  <a:lnTo>
                    <a:pt x="458566" y="1232824"/>
                  </a:lnTo>
                  <a:lnTo>
                    <a:pt x="470804" y="1225983"/>
                  </a:lnTo>
                  <a:lnTo>
                    <a:pt x="484482" y="1220942"/>
                  </a:lnTo>
                  <a:lnTo>
                    <a:pt x="498519" y="1217341"/>
                  </a:lnTo>
                  <a:lnTo>
                    <a:pt x="508598" y="1217341"/>
                  </a:lnTo>
                  <a:lnTo>
                    <a:pt x="498519" y="1212301"/>
                  </a:lnTo>
                  <a:lnTo>
                    <a:pt x="484482" y="1206900"/>
                  </a:lnTo>
                  <a:close/>
                  <a:moveTo>
                    <a:pt x="9585799" y="1196060"/>
                  </a:moveTo>
                  <a:lnTo>
                    <a:pt x="9539351" y="1241073"/>
                  </a:lnTo>
                  <a:lnTo>
                    <a:pt x="9492543" y="1284285"/>
                  </a:lnTo>
                  <a:lnTo>
                    <a:pt x="9445734" y="1326057"/>
                  </a:lnTo>
                  <a:lnTo>
                    <a:pt x="9398926" y="1366029"/>
                  </a:lnTo>
                  <a:lnTo>
                    <a:pt x="9305309" y="1445612"/>
                  </a:lnTo>
                  <a:lnTo>
                    <a:pt x="9215653" y="1525194"/>
                  </a:lnTo>
                  <a:lnTo>
                    <a:pt x="9135719" y="1596135"/>
                  </a:lnTo>
                  <a:lnTo>
                    <a:pt x="9135719" y="1618821"/>
                  </a:lnTo>
                  <a:lnTo>
                    <a:pt x="9146161" y="1615220"/>
                  </a:lnTo>
                  <a:lnTo>
                    <a:pt x="9158403" y="1611619"/>
                  </a:lnTo>
                  <a:lnTo>
                    <a:pt x="9163444" y="1596135"/>
                  </a:lnTo>
                  <a:lnTo>
                    <a:pt x="9172085" y="1580650"/>
                  </a:lnTo>
                  <a:lnTo>
                    <a:pt x="9184328" y="1566606"/>
                  </a:lnTo>
                  <a:lnTo>
                    <a:pt x="9199810" y="1552922"/>
                  </a:lnTo>
                  <a:lnTo>
                    <a:pt x="9229336" y="1535637"/>
                  </a:lnTo>
                  <a:lnTo>
                    <a:pt x="9246619" y="1528435"/>
                  </a:lnTo>
                  <a:lnTo>
                    <a:pt x="9265702" y="1521593"/>
                  </a:lnTo>
                  <a:lnTo>
                    <a:pt x="9307109" y="1476580"/>
                  </a:lnTo>
                  <a:lnTo>
                    <a:pt x="9350677" y="1433368"/>
                  </a:lnTo>
                  <a:lnTo>
                    <a:pt x="9397486" y="1390156"/>
                  </a:lnTo>
                  <a:lnTo>
                    <a:pt x="9447535" y="1346943"/>
                  </a:lnTo>
                  <a:lnTo>
                    <a:pt x="9483901" y="1315614"/>
                  </a:lnTo>
                  <a:lnTo>
                    <a:pt x="9518467" y="1279244"/>
                  </a:lnTo>
                  <a:lnTo>
                    <a:pt x="9553033" y="1239272"/>
                  </a:lnTo>
                  <a:close/>
                  <a:moveTo>
                    <a:pt x="2951165" y="1193218"/>
                  </a:moveTo>
                  <a:lnTo>
                    <a:pt x="2937127" y="1200059"/>
                  </a:lnTo>
                  <a:lnTo>
                    <a:pt x="2926689" y="1208700"/>
                  </a:lnTo>
                  <a:lnTo>
                    <a:pt x="2940726" y="1210500"/>
                  </a:lnTo>
                  <a:lnTo>
                    <a:pt x="2942526" y="1206900"/>
                  </a:lnTo>
                  <a:lnTo>
                    <a:pt x="2947565" y="1198259"/>
                  </a:lnTo>
                  <a:lnTo>
                    <a:pt x="2952964" y="1193218"/>
                  </a:lnTo>
                  <a:close/>
                  <a:moveTo>
                    <a:pt x="9492543" y="1178775"/>
                  </a:moveTo>
                  <a:lnTo>
                    <a:pt x="9463017" y="1206503"/>
                  </a:lnTo>
                  <a:lnTo>
                    <a:pt x="9471659" y="1206503"/>
                  </a:lnTo>
                  <a:close/>
                  <a:moveTo>
                    <a:pt x="3221121" y="1172335"/>
                  </a:moveTo>
                  <a:lnTo>
                    <a:pt x="3215722" y="1175575"/>
                  </a:lnTo>
                  <a:lnTo>
                    <a:pt x="3144814" y="1203659"/>
                  </a:lnTo>
                  <a:lnTo>
                    <a:pt x="3144814" y="1224182"/>
                  </a:lnTo>
                  <a:lnTo>
                    <a:pt x="3151652" y="1220942"/>
                  </a:lnTo>
                  <a:lnTo>
                    <a:pt x="3158491" y="1217341"/>
                  </a:lnTo>
                  <a:lnTo>
                    <a:pt x="3167130" y="1208700"/>
                  </a:lnTo>
                  <a:lnTo>
                    <a:pt x="3179368" y="1200059"/>
                  </a:lnTo>
                  <a:lnTo>
                    <a:pt x="3186207" y="1198259"/>
                  </a:lnTo>
                  <a:lnTo>
                    <a:pt x="3196645" y="1196458"/>
                  </a:lnTo>
                  <a:lnTo>
                    <a:pt x="3203844" y="1194658"/>
                  </a:lnTo>
                  <a:lnTo>
                    <a:pt x="3205284" y="1191418"/>
                  </a:lnTo>
                  <a:lnTo>
                    <a:pt x="3210683" y="1184576"/>
                  </a:lnTo>
                  <a:lnTo>
                    <a:pt x="3217522" y="1175575"/>
                  </a:lnTo>
                  <a:close/>
                  <a:moveTo>
                    <a:pt x="2997597" y="1172335"/>
                  </a:moveTo>
                  <a:lnTo>
                    <a:pt x="2990758" y="1175575"/>
                  </a:lnTo>
                  <a:lnTo>
                    <a:pt x="2971681" y="1184576"/>
                  </a:lnTo>
                  <a:lnTo>
                    <a:pt x="2977081" y="1193218"/>
                  </a:lnTo>
                  <a:lnTo>
                    <a:pt x="2977081" y="1194658"/>
                  </a:lnTo>
                  <a:lnTo>
                    <a:pt x="2980320" y="1191418"/>
                  </a:lnTo>
                  <a:lnTo>
                    <a:pt x="2988958" y="1180976"/>
                  </a:lnTo>
                  <a:close/>
                  <a:moveTo>
                    <a:pt x="9390284" y="1171933"/>
                  </a:moveTo>
                  <a:lnTo>
                    <a:pt x="9381643" y="1178775"/>
                  </a:lnTo>
                  <a:lnTo>
                    <a:pt x="9385243" y="1178775"/>
                  </a:lnTo>
                  <a:close/>
                  <a:moveTo>
                    <a:pt x="1611100" y="1170534"/>
                  </a:moveTo>
                  <a:lnTo>
                    <a:pt x="1595623" y="1180976"/>
                  </a:lnTo>
                  <a:lnTo>
                    <a:pt x="1604261" y="1180976"/>
                  </a:lnTo>
                  <a:lnTo>
                    <a:pt x="1606061" y="1175575"/>
                  </a:lnTo>
                  <a:close/>
                  <a:moveTo>
                    <a:pt x="4493653" y="1157269"/>
                  </a:moveTo>
                  <a:lnTo>
                    <a:pt x="4490413" y="1159069"/>
                  </a:lnTo>
                  <a:lnTo>
                    <a:pt x="4491853" y="1159069"/>
                  </a:lnTo>
                  <a:close/>
                  <a:moveTo>
                    <a:pt x="1639176" y="1155052"/>
                  </a:moveTo>
                  <a:lnTo>
                    <a:pt x="1616499" y="1168734"/>
                  </a:lnTo>
                  <a:lnTo>
                    <a:pt x="1628737" y="1165134"/>
                  </a:lnTo>
                  <a:close/>
                  <a:moveTo>
                    <a:pt x="7185829" y="1151933"/>
                  </a:moveTo>
                  <a:lnTo>
                    <a:pt x="7123547" y="1193327"/>
                  </a:lnTo>
                  <a:lnTo>
                    <a:pt x="7185829" y="1153732"/>
                  </a:lnTo>
                  <a:close/>
                  <a:moveTo>
                    <a:pt x="5724905" y="1151933"/>
                  </a:moveTo>
                  <a:lnTo>
                    <a:pt x="5681344" y="1179649"/>
                  </a:lnTo>
                  <a:lnTo>
                    <a:pt x="5650383" y="1200527"/>
                  </a:lnTo>
                  <a:lnTo>
                    <a:pt x="5619062" y="1226443"/>
                  </a:lnTo>
                  <a:lnTo>
                    <a:pt x="5648583" y="1210965"/>
                  </a:lnTo>
                  <a:lnTo>
                    <a:pt x="5662263" y="1202326"/>
                  </a:lnTo>
                  <a:lnTo>
                    <a:pt x="5674504" y="1193327"/>
                  </a:lnTo>
                  <a:lnTo>
                    <a:pt x="5700425" y="1172810"/>
                  </a:lnTo>
                  <a:close/>
                  <a:moveTo>
                    <a:pt x="8244200" y="1151047"/>
                  </a:moveTo>
                  <a:lnTo>
                    <a:pt x="8223316" y="1166532"/>
                  </a:lnTo>
                  <a:lnTo>
                    <a:pt x="8214675" y="1175174"/>
                  </a:lnTo>
                  <a:lnTo>
                    <a:pt x="8226917" y="1170133"/>
                  </a:lnTo>
                  <a:close/>
                  <a:moveTo>
                    <a:pt x="8150583" y="1131962"/>
                  </a:moveTo>
                  <a:lnTo>
                    <a:pt x="8138701" y="1144205"/>
                  </a:lnTo>
                  <a:lnTo>
                    <a:pt x="8128259" y="1156089"/>
                  </a:lnTo>
                  <a:close/>
                  <a:moveTo>
                    <a:pt x="3335223" y="1127328"/>
                  </a:moveTo>
                  <a:lnTo>
                    <a:pt x="3222921" y="1172335"/>
                  </a:lnTo>
                  <a:lnTo>
                    <a:pt x="3227960" y="1172335"/>
                  </a:lnTo>
                  <a:lnTo>
                    <a:pt x="3255676" y="1166934"/>
                  </a:lnTo>
                  <a:lnTo>
                    <a:pt x="3279792" y="1161893"/>
                  </a:lnTo>
                  <a:lnTo>
                    <a:pt x="3298869" y="1153252"/>
                  </a:lnTo>
                  <a:lnTo>
                    <a:pt x="3307507" y="1147851"/>
                  </a:lnTo>
                  <a:lnTo>
                    <a:pt x="3314346" y="1141010"/>
                  </a:lnTo>
                  <a:lnTo>
                    <a:pt x="3324784" y="1134169"/>
                  </a:lnTo>
                  <a:lnTo>
                    <a:pt x="3337023" y="1127328"/>
                  </a:lnTo>
                  <a:close/>
                  <a:moveTo>
                    <a:pt x="8945245" y="1125120"/>
                  </a:moveTo>
                  <a:lnTo>
                    <a:pt x="8921121" y="1140604"/>
                  </a:lnTo>
                  <a:lnTo>
                    <a:pt x="8900237" y="1156089"/>
                  </a:lnTo>
                  <a:lnTo>
                    <a:pt x="8867471" y="1189218"/>
                  </a:lnTo>
                  <a:lnTo>
                    <a:pt x="8869271" y="1187418"/>
                  </a:lnTo>
                  <a:lnTo>
                    <a:pt x="8882954" y="1180576"/>
                  </a:lnTo>
                  <a:lnTo>
                    <a:pt x="8896636" y="1171933"/>
                  </a:lnTo>
                  <a:lnTo>
                    <a:pt x="8908879" y="1161490"/>
                  </a:lnTo>
                  <a:lnTo>
                    <a:pt x="8922921" y="1149247"/>
                  </a:lnTo>
                  <a:lnTo>
                    <a:pt x="8926162" y="1145646"/>
                  </a:lnTo>
                  <a:lnTo>
                    <a:pt x="8952446" y="1125120"/>
                  </a:lnTo>
                  <a:close/>
                  <a:moveTo>
                    <a:pt x="9657092" y="1123319"/>
                  </a:moveTo>
                  <a:lnTo>
                    <a:pt x="9632608" y="1149247"/>
                  </a:lnTo>
                  <a:lnTo>
                    <a:pt x="9641249" y="1152848"/>
                  </a:lnTo>
                  <a:lnTo>
                    <a:pt x="9651691" y="1156089"/>
                  </a:lnTo>
                  <a:lnTo>
                    <a:pt x="9653491" y="1152848"/>
                  </a:lnTo>
                  <a:lnTo>
                    <a:pt x="9653491" y="1144205"/>
                  </a:lnTo>
                  <a:lnTo>
                    <a:pt x="9657092" y="1133762"/>
                  </a:lnTo>
                  <a:close/>
                  <a:moveTo>
                    <a:pt x="4919550" y="1119472"/>
                  </a:moveTo>
                  <a:lnTo>
                    <a:pt x="4904069" y="1129551"/>
                  </a:lnTo>
                  <a:lnTo>
                    <a:pt x="4890029" y="1141790"/>
                  </a:lnTo>
                  <a:lnTo>
                    <a:pt x="4876348" y="1155469"/>
                  </a:lnTo>
                  <a:lnTo>
                    <a:pt x="4864108" y="1169508"/>
                  </a:lnTo>
                  <a:lnTo>
                    <a:pt x="4820546" y="1214505"/>
                  </a:lnTo>
                  <a:lnTo>
                    <a:pt x="4819106" y="1218105"/>
                  </a:lnTo>
                  <a:lnTo>
                    <a:pt x="4829186" y="1211266"/>
                  </a:lnTo>
                  <a:lnTo>
                    <a:pt x="4857268" y="1184987"/>
                  </a:lnTo>
                  <a:lnTo>
                    <a:pt x="4891829" y="1155469"/>
                  </a:lnTo>
                  <a:lnTo>
                    <a:pt x="4900469" y="1146830"/>
                  </a:lnTo>
                  <a:lnTo>
                    <a:pt x="4907310" y="1138190"/>
                  </a:lnTo>
                  <a:lnTo>
                    <a:pt x="4914510" y="1129551"/>
                  </a:lnTo>
                  <a:close/>
                  <a:moveTo>
                    <a:pt x="3581063" y="1118687"/>
                  </a:moveTo>
                  <a:lnTo>
                    <a:pt x="3572065" y="1121927"/>
                  </a:lnTo>
                  <a:lnTo>
                    <a:pt x="3581063" y="1127328"/>
                  </a:lnTo>
                  <a:close/>
                  <a:moveTo>
                    <a:pt x="1211565" y="1108245"/>
                  </a:moveTo>
                  <a:lnTo>
                    <a:pt x="1202926" y="1113286"/>
                  </a:lnTo>
                  <a:lnTo>
                    <a:pt x="1209765" y="1113286"/>
                  </a:lnTo>
                  <a:close/>
                  <a:moveTo>
                    <a:pt x="3399292" y="1101404"/>
                  </a:moveTo>
                  <a:lnTo>
                    <a:pt x="3354300" y="1118687"/>
                  </a:lnTo>
                  <a:lnTo>
                    <a:pt x="3376976" y="1113286"/>
                  </a:lnTo>
                  <a:lnTo>
                    <a:pt x="3399292" y="1108245"/>
                  </a:lnTo>
                  <a:close/>
                  <a:moveTo>
                    <a:pt x="6509009" y="1086061"/>
                  </a:moveTo>
                  <a:lnTo>
                    <a:pt x="6489928" y="1098299"/>
                  </a:lnTo>
                  <a:lnTo>
                    <a:pt x="6501809" y="1098299"/>
                  </a:lnTo>
                  <a:lnTo>
                    <a:pt x="6507209" y="1089661"/>
                  </a:lnTo>
                  <a:close/>
                  <a:moveTo>
                    <a:pt x="5657223" y="1084621"/>
                  </a:moveTo>
                  <a:lnTo>
                    <a:pt x="5624462" y="1106938"/>
                  </a:lnTo>
                  <a:lnTo>
                    <a:pt x="5591341" y="1131055"/>
                  </a:lnTo>
                  <a:lnTo>
                    <a:pt x="5610422" y="1120617"/>
                  </a:lnTo>
                  <a:lnTo>
                    <a:pt x="5629502" y="1108738"/>
                  </a:lnTo>
                  <a:lnTo>
                    <a:pt x="5643183" y="1096500"/>
                  </a:lnTo>
                  <a:close/>
                  <a:moveTo>
                    <a:pt x="9502985" y="1069664"/>
                  </a:moveTo>
                  <a:lnTo>
                    <a:pt x="9492543" y="1081907"/>
                  </a:lnTo>
                  <a:lnTo>
                    <a:pt x="9497583" y="1078306"/>
                  </a:lnTo>
                  <a:close/>
                  <a:moveTo>
                    <a:pt x="7123547" y="1061944"/>
                  </a:moveTo>
                  <a:lnTo>
                    <a:pt x="7090426" y="1091460"/>
                  </a:lnTo>
                  <a:lnTo>
                    <a:pt x="7055865" y="1119177"/>
                  </a:lnTo>
                  <a:lnTo>
                    <a:pt x="7019504" y="1146533"/>
                  </a:lnTo>
                  <a:lnTo>
                    <a:pt x="6979903" y="1171010"/>
                  </a:lnTo>
                  <a:lnTo>
                    <a:pt x="6817178" y="1280077"/>
                  </a:lnTo>
                  <a:lnTo>
                    <a:pt x="6806738" y="1291955"/>
                  </a:lnTo>
                  <a:lnTo>
                    <a:pt x="6792697" y="1302394"/>
                  </a:lnTo>
                  <a:lnTo>
                    <a:pt x="6764976" y="1319672"/>
                  </a:lnTo>
                  <a:lnTo>
                    <a:pt x="6753096" y="1326871"/>
                  </a:lnTo>
                  <a:lnTo>
                    <a:pt x="6739056" y="1335510"/>
                  </a:lnTo>
                  <a:lnTo>
                    <a:pt x="6728975" y="1344148"/>
                  </a:lnTo>
                  <a:lnTo>
                    <a:pt x="6730775" y="1344148"/>
                  </a:lnTo>
                  <a:lnTo>
                    <a:pt x="6725375" y="1361426"/>
                  </a:lnTo>
                  <a:lnTo>
                    <a:pt x="6734015" y="1356387"/>
                  </a:lnTo>
                  <a:lnTo>
                    <a:pt x="6742656" y="1352787"/>
                  </a:lnTo>
                  <a:lnTo>
                    <a:pt x="6758136" y="1338749"/>
                  </a:lnTo>
                  <a:lnTo>
                    <a:pt x="6775417" y="1323271"/>
                  </a:lnTo>
                  <a:lnTo>
                    <a:pt x="6792697" y="1311033"/>
                  </a:lnTo>
                  <a:lnTo>
                    <a:pt x="6811778" y="1302394"/>
                  </a:lnTo>
                  <a:lnTo>
                    <a:pt x="6829058" y="1297354"/>
                  </a:lnTo>
                  <a:lnTo>
                    <a:pt x="6860379" y="1267838"/>
                  </a:lnTo>
                  <a:lnTo>
                    <a:pt x="6891700" y="1252360"/>
                  </a:lnTo>
                  <a:lnTo>
                    <a:pt x="6919061" y="1235082"/>
                  </a:lnTo>
                  <a:lnTo>
                    <a:pt x="6944982" y="1217804"/>
                  </a:lnTo>
                  <a:lnTo>
                    <a:pt x="6969462" y="1200527"/>
                  </a:lnTo>
                  <a:lnTo>
                    <a:pt x="6995383" y="1181449"/>
                  </a:lnTo>
                  <a:lnTo>
                    <a:pt x="7023104" y="1165611"/>
                  </a:lnTo>
                  <a:lnTo>
                    <a:pt x="7050825" y="1153732"/>
                  </a:lnTo>
                  <a:lnTo>
                    <a:pt x="7081786" y="1143294"/>
                  </a:lnTo>
                  <a:lnTo>
                    <a:pt x="7087186" y="1129256"/>
                  </a:lnTo>
                  <a:lnTo>
                    <a:pt x="7095826" y="1117377"/>
                  </a:lnTo>
                  <a:lnTo>
                    <a:pt x="7104466" y="1108738"/>
                  </a:lnTo>
                  <a:lnTo>
                    <a:pt x="7114907" y="1101899"/>
                  </a:lnTo>
                  <a:lnTo>
                    <a:pt x="7128587" y="1096500"/>
                  </a:lnTo>
                  <a:lnTo>
                    <a:pt x="7142628" y="1087861"/>
                  </a:lnTo>
                  <a:lnTo>
                    <a:pt x="7142628" y="1086061"/>
                  </a:lnTo>
                  <a:lnTo>
                    <a:pt x="7137227" y="1077422"/>
                  </a:lnTo>
                  <a:lnTo>
                    <a:pt x="7132187" y="1066983"/>
                  </a:lnTo>
                  <a:close/>
                  <a:moveTo>
                    <a:pt x="8893396" y="1059221"/>
                  </a:moveTo>
                  <a:lnTo>
                    <a:pt x="8794738" y="1126920"/>
                  </a:lnTo>
                  <a:lnTo>
                    <a:pt x="8692840" y="1199661"/>
                  </a:lnTo>
                  <a:lnTo>
                    <a:pt x="8469240" y="1362428"/>
                  </a:lnTo>
                  <a:lnTo>
                    <a:pt x="8482923" y="1357386"/>
                  </a:lnTo>
                  <a:lnTo>
                    <a:pt x="8493364" y="1353785"/>
                  </a:lnTo>
                  <a:lnTo>
                    <a:pt x="8505607" y="1346943"/>
                  </a:lnTo>
                  <a:lnTo>
                    <a:pt x="8519649" y="1338301"/>
                  </a:lnTo>
                  <a:lnTo>
                    <a:pt x="8524690" y="1334700"/>
                  </a:lnTo>
                  <a:lnTo>
                    <a:pt x="8531531" y="1332899"/>
                  </a:lnTo>
                  <a:lnTo>
                    <a:pt x="8538732" y="1331099"/>
                  </a:lnTo>
                  <a:lnTo>
                    <a:pt x="8545574" y="1326057"/>
                  </a:lnTo>
                  <a:lnTo>
                    <a:pt x="8545574" y="1320656"/>
                  </a:lnTo>
                  <a:lnTo>
                    <a:pt x="8548814" y="1317415"/>
                  </a:lnTo>
                  <a:lnTo>
                    <a:pt x="8554215" y="1310213"/>
                  </a:lnTo>
                  <a:lnTo>
                    <a:pt x="8557456" y="1306972"/>
                  </a:lnTo>
                  <a:lnTo>
                    <a:pt x="8561056" y="1305171"/>
                  </a:lnTo>
                  <a:lnTo>
                    <a:pt x="8567898" y="1303371"/>
                  </a:lnTo>
                  <a:lnTo>
                    <a:pt x="8573299" y="1296529"/>
                  </a:lnTo>
                  <a:lnTo>
                    <a:pt x="8578340" y="1291127"/>
                  </a:lnTo>
                  <a:lnTo>
                    <a:pt x="8590582" y="1279244"/>
                  </a:lnTo>
                  <a:lnTo>
                    <a:pt x="8602464" y="1272402"/>
                  </a:lnTo>
                  <a:lnTo>
                    <a:pt x="8614706" y="1267000"/>
                  </a:lnTo>
                  <a:lnTo>
                    <a:pt x="8621547" y="1263760"/>
                  </a:lnTo>
                  <a:lnTo>
                    <a:pt x="8626588" y="1261959"/>
                  </a:lnTo>
                  <a:lnTo>
                    <a:pt x="8640631" y="1256557"/>
                  </a:lnTo>
                  <a:lnTo>
                    <a:pt x="8647472" y="1253317"/>
                  </a:lnTo>
                  <a:lnTo>
                    <a:pt x="8654673" y="1247915"/>
                  </a:lnTo>
                  <a:lnTo>
                    <a:pt x="8673757" y="1229190"/>
                  </a:lnTo>
                  <a:lnTo>
                    <a:pt x="8720205" y="1192819"/>
                  </a:lnTo>
                  <a:lnTo>
                    <a:pt x="8728846" y="1185617"/>
                  </a:lnTo>
                  <a:lnTo>
                    <a:pt x="8741089" y="1180576"/>
                  </a:lnTo>
                  <a:lnTo>
                    <a:pt x="8752971" y="1173734"/>
                  </a:lnTo>
                  <a:lnTo>
                    <a:pt x="8768813" y="1170133"/>
                  </a:lnTo>
                  <a:lnTo>
                    <a:pt x="8772054" y="1159690"/>
                  </a:lnTo>
                  <a:lnTo>
                    <a:pt x="8775655" y="1151047"/>
                  </a:lnTo>
                  <a:lnTo>
                    <a:pt x="8780696" y="1144205"/>
                  </a:lnTo>
                  <a:lnTo>
                    <a:pt x="8787897" y="1138804"/>
                  </a:lnTo>
                  <a:lnTo>
                    <a:pt x="8806980" y="1126920"/>
                  </a:lnTo>
                  <a:lnTo>
                    <a:pt x="8826064" y="1112876"/>
                  </a:lnTo>
                  <a:lnTo>
                    <a:pt x="8846587" y="1099192"/>
                  </a:lnTo>
                  <a:lnTo>
                    <a:pt x="8865671" y="1083708"/>
                  </a:lnTo>
                  <a:close/>
                  <a:moveTo>
                    <a:pt x="4613178" y="1058635"/>
                  </a:moveTo>
                  <a:lnTo>
                    <a:pt x="4595897" y="1070875"/>
                  </a:lnTo>
                  <a:lnTo>
                    <a:pt x="4599137" y="1070875"/>
                  </a:lnTo>
                  <a:lnTo>
                    <a:pt x="4606338" y="1065835"/>
                  </a:lnTo>
                  <a:close/>
                  <a:moveTo>
                    <a:pt x="5866750" y="1056905"/>
                  </a:moveTo>
                  <a:lnTo>
                    <a:pt x="5849469" y="1066983"/>
                  </a:lnTo>
                  <a:lnTo>
                    <a:pt x="5863149" y="1061944"/>
                  </a:lnTo>
                  <a:close/>
                  <a:moveTo>
                    <a:pt x="8239159" y="1050578"/>
                  </a:moveTo>
                  <a:lnTo>
                    <a:pt x="8204233" y="1080107"/>
                  </a:lnTo>
                  <a:lnTo>
                    <a:pt x="8169667" y="1111436"/>
                  </a:lnTo>
                  <a:lnTo>
                    <a:pt x="8178308" y="1107835"/>
                  </a:lnTo>
                  <a:lnTo>
                    <a:pt x="8186950" y="1106034"/>
                  </a:lnTo>
                  <a:lnTo>
                    <a:pt x="8190551" y="1100993"/>
                  </a:lnTo>
                  <a:lnTo>
                    <a:pt x="8193791" y="1095591"/>
                  </a:lnTo>
                  <a:lnTo>
                    <a:pt x="8197392" y="1090550"/>
                  </a:lnTo>
                  <a:lnTo>
                    <a:pt x="8204233" y="1085508"/>
                  </a:lnTo>
                  <a:lnTo>
                    <a:pt x="8212875" y="1078306"/>
                  </a:lnTo>
                  <a:lnTo>
                    <a:pt x="8225117" y="1069664"/>
                  </a:lnTo>
                  <a:lnTo>
                    <a:pt x="8244200" y="1061021"/>
                  </a:lnTo>
                  <a:close/>
                  <a:moveTo>
                    <a:pt x="595344" y="1028673"/>
                  </a:moveTo>
                  <a:lnTo>
                    <a:pt x="557190" y="1050997"/>
                  </a:lnTo>
                  <a:lnTo>
                    <a:pt x="526235" y="1070079"/>
                  </a:lnTo>
                  <a:lnTo>
                    <a:pt x="489881" y="1096003"/>
                  </a:lnTo>
                  <a:lnTo>
                    <a:pt x="472604" y="1110045"/>
                  </a:lnTo>
                  <a:lnTo>
                    <a:pt x="465405" y="1116886"/>
                  </a:lnTo>
                  <a:lnTo>
                    <a:pt x="460365" y="1125528"/>
                  </a:lnTo>
                  <a:lnTo>
                    <a:pt x="474043" y="1115086"/>
                  </a:lnTo>
                  <a:lnTo>
                    <a:pt x="481242" y="1108245"/>
                  </a:lnTo>
                  <a:lnTo>
                    <a:pt x="489881" y="1103204"/>
                  </a:lnTo>
                  <a:lnTo>
                    <a:pt x="498519" y="1099604"/>
                  </a:lnTo>
                  <a:lnTo>
                    <a:pt x="508598" y="1097804"/>
                  </a:lnTo>
                  <a:lnTo>
                    <a:pt x="510397" y="1090963"/>
                  </a:lnTo>
                  <a:lnTo>
                    <a:pt x="515797" y="1084122"/>
                  </a:lnTo>
                  <a:lnTo>
                    <a:pt x="529474" y="1070079"/>
                  </a:lnTo>
                  <a:lnTo>
                    <a:pt x="538113" y="1071880"/>
                  </a:lnTo>
                  <a:lnTo>
                    <a:pt x="545312" y="1073680"/>
                  </a:lnTo>
                  <a:lnTo>
                    <a:pt x="552151" y="1071880"/>
                  </a:lnTo>
                  <a:lnTo>
                    <a:pt x="558990" y="1068279"/>
                  </a:lnTo>
                  <a:lnTo>
                    <a:pt x="564389" y="1063238"/>
                  </a:lnTo>
                  <a:lnTo>
                    <a:pt x="581666" y="1042355"/>
                  </a:lnTo>
                  <a:close/>
                  <a:moveTo>
                    <a:pt x="9418009" y="1024651"/>
                  </a:moveTo>
                  <a:lnTo>
                    <a:pt x="9321152" y="1109635"/>
                  </a:lnTo>
                  <a:lnTo>
                    <a:pt x="9225735" y="1192819"/>
                  </a:lnTo>
                  <a:lnTo>
                    <a:pt x="9128878" y="1273842"/>
                  </a:lnTo>
                  <a:lnTo>
                    <a:pt x="9032021" y="1351985"/>
                  </a:lnTo>
                  <a:lnTo>
                    <a:pt x="9038862" y="1367469"/>
                  </a:lnTo>
                  <a:lnTo>
                    <a:pt x="9043903" y="1379713"/>
                  </a:lnTo>
                  <a:lnTo>
                    <a:pt x="9070187" y="1358827"/>
                  </a:lnTo>
                  <a:lnTo>
                    <a:pt x="9094312" y="1339741"/>
                  </a:lnTo>
                  <a:lnTo>
                    <a:pt x="9116996" y="1320656"/>
                  </a:lnTo>
                  <a:lnTo>
                    <a:pt x="9135719" y="1301570"/>
                  </a:lnTo>
                  <a:lnTo>
                    <a:pt x="9178927" y="1267000"/>
                  </a:lnTo>
                  <a:lnTo>
                    <a:pt x="9227535" y="1230630"/>
                  </a:lnTo>
                  <a:lnTo>
                    <a:pt x="9227535" y="1229190"/>
                  </a:lnTo>
                  <a:lnTo>
                    <a:pt x="9227535" y="1222348"/>
                  </a:lnTo>
                  <a:lnTo>
                    <a:pt x="9232936" y="1216946"/>
                  </a:lnTo>
                  <a:lnTo>
                    <a:pt x="9236177" y="1213345"/>
                  </a:lnTo>
                  <a:lnTo>
                    <a:pt x="9243378" y="1211905"/>
                  </a:lnTo>
                  <a:lnTo>
                    <a:pt x="9239777" y="1201462"/>
                  </a:lnTo>
                  <a:lnTo>
                    <a:pt x="9252020" y="1196060"/>
                  </a:lnTo>
                  <a:lnTo>
                    <a:pt x="9270743" y="1184177"/>
                  </a:lnTo>
                  <a:lnTo>
                    <a:pt x="9286586" y="1171933"/>
                  </a:lnTo>
                  <a:lnTo>
                    <a:pt x="9300268" y="1156089"/>
                  </a:lnTo>
                  <a:lnTo>
                    <a:pt x="9315751" y="1137003"/>
                  </a:lnTo>
                  <a:lnTo>
                    <a:pt x="9327993" y="1123319"/>
                  </a:lnTo>
                  <a:lnTo>
                    <a:pt x="9343476" y="1106034"/>
                  </a:lnTo>
                  <a:lnTo>
                    <a:pt x="9352117" y="1099192"/>
                  </a:lnTo>
                  <a:lnTo>
                    <a:pt x="9359319" y="1094151"/>
                  </a:lnTo>
                  <a:lnTo>
                    <a:pt x="9367960" y="1090550"/>
                  </a:lnTo>
                  <a:lnTo>
                    <a:pt x="9376602" y="1086949"/>
                  </a:lnTo>
                  <a:lnTo>
                    <a:pt x="9379843" y="1076866"/>
                  </a:lnTo>
                  <a:lnTo>
                    <a:pt x="9385243" y="1066423"/>
                  </a:lnTo>
                  <a:lnTo>
                    <a:pt x="9392085" y="1059221"/>
                  </a:lnTo>
                  <a:lnTo>
                    <a:pt x="9397486" y="1052379"/>
                  </a:lnTo>
                  <a:lnTo>
                    <a:pt x="9404327" y="1047338"/>
                  </a:lnTo>
                  <a:lnTo>
                    <a:pt x="9409368" y="1041936"/>
                  </a:lnTo>
                  <a:lnTo>
                    <a:pt x="9412968" y="1035094"/>
                  </a:lnTo>
                  <a:lnTo>
                    <a:pt x="9416209" y="1028252"/>
                  </a:lnTo>
                  <a:close/>
                  <a:moveTo>
                    <a:pt x="1218403" y="1019672"/>
                  </a:moveTo>
                  <a:lnTo>
                    <a:pt x="1202926" y="1028673"/>
                  </a:lnTo>
                  <a:lnTo>
                    <a:pt x="1188888" y="1038755"/>
                  </a:lnTo>
                  <a:lnTo>
                    <a:pt x="1177010" y="1049196"/>
                  </a:lnTo>
                  <a:lnTo>
                    <a:pt x="1162972" y="1059638"/>
                  </a:lnTo>
                  <a:lnTo>
                    <a:pt x="1177010" y="1052797"/>
                  </a:lnTo>
                  <a:lnTo>
                    <a:pt x="1190688" y="1044156"/>
                  </a:lnTo>
                  <a:lnTo>
                    <a:pt x="1216604" y="1021472"/>
                  </a:lnTo>
                  <a:lnTo>
                    <a:pt x="1220203" y="1019672"/>
                  </a:lnTo>
                  <a:close/>
                  <a:moveTo>
                    <a:pt x="8938404" y="1017809"/>
                  </a:moveTo>
                  <a:lnTo>
                    <a:pt x="8936603" y="1024651"/>
                  </a:lnTo>
                  <a:lnTo>
                    <a:pt x="8940204" y="1022851"/>
                  </a:lnTo>
                  <a:close/>
                  <a:moveTo>
                    <a:pt x="4213202" y="1010039"/>
                  </a:moveTo>
                  <a:lnTo>
                    <a:pt x="4211402" y="1011839"/>
                  </a:lnTo>
                  <a:lnTo>
                    <a:pt x="4194121" y="1030917"/>
                  </a:lnTo>
                  <a:lnTo>
                    <a:pt x="4178641" y="1046756"/>
                  </a:lnTo>
                  <a:lnTo>
                    <a:pt x="4162800" y="1060435"/>
                  </a:lnTo>
                  <a:lnTo>
                    <a:pt x="4166400" y="1060435"/>
                  </a:lnTo>
                  <a:lnTo>
                    <a:pt x="4170000" y="1060435"/>
                  </a:lnTo>
                  <a:lnTo>
                    <a:pt x="4175041" y="1057196"/>
                  </a:lnTo>
                  <a:lnTo>
                    <a:pt x="4180441" y="1048196"/>
                  </a:lnTo>
                  <a:lnTo>
                    <a:pt x="4189081" y="1037757"/>
                  </a:lnTo>
                  <a:lnTo>
                    <a:pt x="4195921" y="1030917"/>
                  </a:lnTo>
                  <a:lnTo>
                    <a:pt x="4204562" y="1025878"/>
                  </a:lnTo>
                  <a:lnTo>
                    <a:pt x="4213202" y="1020478"/>
                  </a:lnTo>
                  <a:lnTo>
                    <a:pt x="4213202" y="1013638"/>
                  </a:lnTo>
                  <a:close/>
                  <a:moveTo>
                    <a:pt x="9312150" y="1009167"/>
                  </a:moveTo>
                  <a:lnTo>
                    <a:pt x="9289827" y="1026452"/>
                  </a:lnTo>
                  <a:lnTo>
                    <a:pt x="9288026" y="1028252"/>
                  </a:lnTo>
                  <a:lnTo>
                    <a:pt x="9246619" y="1064622"/>
                  </a:lnTo>
                  <a:lnTo>
                    <a:pt x="9248419" y="1066423"/>
                  </a:lnTo>
                  <a:lnTo>
                    <a:pt x="9244818" y="1064622"/>
                  </a:lnTo>
                  <a:lnTo>
                    <a:pt x="9182527" y="1118278"/>
                  </a:lnTo>
                  <a:lnTo>
                    <a:pt x="9149761" y="1144205"/>
                  </a:lnTo>
                  <a:lnTo>
                    <a:pt x="9118436" y="1168332"/>
                  </a:lnTo>
                  <a:lnTo>
                    <a:pt x="9078829" y="1197861"/>
                  </a:lnTo>
                  <a:lnTo>
                    <a:pt x="9040662" y="1229190"/>
                  </a:lnTo>
                  <a:lnTo>
                    <a:pt x="9004295" y="1261959"/>
                  </a:lnTo>
                  <a:lnTo>
                    <a:pt x="8969729" y="1292928"/>
                  </a:lnTo>
                  <a:lnTo>
                    <a:pt x="8976571" y="1298329"/>
                  </a:lnTo>
                  <a:lnTo>
                    <a:pt x="8981971" y="1305171"/>
                  </a:lnTo>
                  <a:lnTo>
                    <a:pt x="8969729" y="1317415"/>
                  </a:lnTo>
                  <a:lnTo>
                    <a:pt x="8976571" y="1313814"/>
                  </a:lnTo>
                  <a:lnTo>
                    <a:pt x="8978371" y="1308772"/>
                  </a:lnTo>
                  <a:lnTo>
                    <a:pt x="8981971" y="1305171"/>
                  </a:lnTo>
                  <a:lnTo>
                    <a:pt x="8990253" y="1301570"/>
                  </a:lnTo>
                  <a:lnTo>
                    <a:pt x="8997454" y="1289687"/>
                  </a:lnTo>
                  <a:lnTo>
                    <a:pt x="9007536" y="1277443"/>
                  </a:lnTo>
                  <a:lnTo>
                    <a:pt x="9019778" y="1268801"/>
                  </a:lnTo>
                  <a:lnTo>
                    <a:pt x="9032021" y="1261959"/>
                  </a:lnTo>
                  <a:lnTo>
                    <a:pt x="9045703" y="1255117"/>
                  </a:lnTo>
                  <a:lnTo>
                    <a:pt x="9056145" y="1247915"/>
                  </a:lnTo>
                  <a:lnTo>
                    <a:pt x="9068387" y="1239272"/>
                  </a:lnTo>
                  <a:lnTo>
                    <a:pt x="9078829" y="1229190"/>
                  </a:lnTo>
                  <a:lnTo>
                    <a:pt x="9092511" y="1215146"/>
                  </a:lnTo>
                  <a:lnTo>
                    <a:pt x="9099713" y="1206503"/>
                  </a:lnTo>
                  <a:lnTo>
                    <a:pt x="9102953" y="1201462"/>
                  </a:lnTo>
                  <a:lnTo>
                    <a:pt x="9108354" y="1192819"/>
                  </a:lnTo>
                  <a:lnTo>
                    <a:pt x="9115195" y="1187418"/>
                  </a:lnTo>
                  <a:lnTo>
                    <a:pt x="9122037" y="1185617"/>
                  </a:lnTo>
                  <a:lnTo>
                    <a:pt x="9130678" y="1184177"/>
                  </a:lnTo>
                  <a:lnTo>
                    <a:pt x="9132478" y="1176975"/>
                  </a:lnTo>
                  <a:lnTo>
                    <a:pt x="9134279" y="1173734"/>
                  </a:lnTo>
                  <a:lnTo>
                    <a:pt x="9137519" y="1170133"/>
                  </a:lnTo>
                  <a:lnTo>
                    <a:pt x="9146161" y="1168332"/>
                  </a:lnTo>
                  <a:lnTo>
                    <a:pt x="9167045" y="1152848"/>
                  </a:lnTo>
                  <a:lnTo>
                    <a:pt x="9186128" y="1137003"/>
                  </a:lnTo>
                  <a:lnTo>
                    <a:pt x="9201611" y="1121519"/>
                  </a:lnTo>
                  <a:lnTo>
                    <a:pt x="9215653" y="1104234"/>
                  </a:lnTo>
                  <a:lnTo>
                    <a:pt x="9232936" y="1083708"/>
                  </a:lnTo>
                  <a:lnTo>
                    <a:pt x="9252020" y="1066423"/>
                  </a:lnTo>
                  <a:lnTo>
                    <a:pt x="9274344" y="1050578"/>
                  </a:lnTo>
                  <a:lnTo>
                    <a:pt x="9296668" y="1040135"/>
                  </a:lnTo>
                  <a:lnTo>
                    <a:pt x="9296668" y="1038335"/>
                  </a:lnTo>
                  <a:lnTo>
                    <a:pt x="9302069" y="1026452"/>
                  </a:lnTo>
                  <a:lnTo>
                    <a:pt x="9305309" y="1022851"/>
                  </a:lnTo>
                  <a:lnTo>
                    <a:pt x="9308910" y="1016009"/>
                  </a:lnTo>
                  <a:close/>
                  <a:moveTo>
                    <a:pt x="2381736" y="1000949"/>
                  </a:moveTo>
                  <a:lnTo>
                    <a:pt x="2365899" y="1009590"/>
                  </a:lnTo>
                  <a:lnTo>
                    <a:pt x="2359060" y="1012831"/>
                  </a:lnTo>
                  <a:lnTo>
                    <a:pt x="2352221" y="1016431"/>
                  </a:lnTo>
                  <a:lnTo>
                    <a:pt x="2369498" y="1007790"/>
                  </a:lnTo>
                  <a:close/>
                  <a:moveTo>
                    <a:pt x="4692741" y="991320"/>
                  </a:moveTo>
                  <a:lnTo>
                    <a:pt x="4687341" y="996360"/>
                  </a:lnTo>
                  <a:lnTo>
                    <a:pt x="4689141" y="996360"/>
                  </a:lnTo>
                  <a:close/>
                  <a:moveTo>
                    <a:pt x="844784" y="988707"/>
                  </a:moveTo>
                  <a:lnTo>
                    <a:pt x="822107" y="1002389"/>
                  </a:lnTo>
                  <a:lnTo>
                    <a:pt x="797991" y="1016431"/>
                  </a:lnTo>
                  <a:lnTo>
                    <a:pt x="796191" y="1016431"/>
                  </a:lnTo>
                  <a:lnTo>
                    <a:pt x="769916" y="1030114"/>
                  </a:lnTo>
                  <a:lnTo>
                    <a:pt x="744360" y="1045956"/>
                  </a:lnTo>
                  <a:lnTo>
                    <a:pt x="721683" y="1058198"/>
                  </a:lnTo>
                  <a:lnTo>
                    <a:pt x="655814" y="1103204"/>
                  </a:lnTo>
                  <a:lnTo>
                    <a:pt x="648975" y="1108245"/>
                  </a:lnTo>
                  <a:lnTo>
                    <a:pt x="619460" y="1130568"/>
                  </a:lnTo>
                  <a:lnTo>
                    <a:pt x="605782" y="1142810"/>
                  </a:lnTo>
                  <a:lnTo>
                    <a:pt x="595344" y="1153252"/>
                  </a:lnTo>
                  <a:lnTo>
                    <a:pt x="595344" y="1155052"/>
                  </a:lnTo>
                  <a:lnTo>
                    <a:pt x="610821" y="1144611"/>
                  </a:lnTo>
                  <a:lnTo>
                    <a:pt x="624859" y="1135969"/>
                  </a:lnTo>
                  <a:lnTo>
                    <a:pt x="655814" y="1118687"/>
                  </a:lnTo>
                  <a:lnTo>
                    <a:pt x="683529" y="1103204"/>
                  </a:lnTo>
                  <a:lnTo>
                    <a:pt x="713045" y="1085922"/>
                  </a:lnTo>
                  <a:lnTo>
                    <a:pt x="758038" y="1059638"/>
                  </a:lnTo>
                  <a:lnTo>
                    <a:pt x="797991" y="1031914"/>
                  </a:lnTo>
                  <a:lnTo>
                    <a:pt x="823907" y="1011031"/>
                  </a:lnTo>
                  <a:lnTo>
                    <a:pt x="834345" y="1000949"/>
                  </a:lnTo>
                  <a:close/>
                  <a:moveTo>
                    <a:pt x="4571416" y="982680"/>
                  </a:moveTo>
                  <a:lnTo>
                    <a:pt x="4505894" y="1034517"/>
                  </a:lnTo>
                  <a:lnTo>
                    <a:pt x="4441811" y="1086354"/>
                  </a:lnTo>
                  <a:lnTo>
                    <a:pt x="4413730" y="1109032"/>
                  </a:lnTo>
                  <a:lnTo>
                    <a:pt x="4356848" y="1157269"/>
                  </a:lnTo>
                  <a:lnTo>
                    <a:pt x="4389609" y="1139990"/>
                  </a:lnTo>
                  <a:lnTo>
                    <a:pt x="4422370" y="1119472"/>
                  </a:lnTo>
                  <a:lnTo>
                    <a:pt x="4451892" y="1094993"/>
                  </a:lnTo>
                  <a:lnTo>
                    <a:pt x="4481413" y="1067275"/>
                  </a:lnTo>
                  <a:lnTo>
                    <a:pt x="4528215" y="1022278"/>
                  </a:lnTo>
                  <a:close/>
                  <a:moveTo>
                    <a:pt x="3513394" y="980066"/>
                  </a:moveTo>
                  <a:lnTo>
                    <a:pt x="3511907" y="981129"/>
                  </a:lnTo>
                  <a:lnTo>
                    <a:pt x="3456163" y="999149"/>
                  </a:lnTo>
                  <a:lnTo>
                    <a:pt x="3322985" y="1044156"/>
                  </a:lnTo>
                  <a:lnTo>
                    <a:pt x="3314346" y="1047756"/>
                  </a:lnTo>
                  <a:lnTo>
                    <a:pt x="3191606" y="1094563"/>
                  </a:lnTo>
                  <a:lnTo>
                    <a:pt x="3077504" y="1139210"/>
                  </a:lnTo>
                  <a:lnTo>
                    <a:pt x="3027113" y="1158293"/>
                  </a:lnTo>
                  <a:lnTo>
                    <a:pt x="3014875" y="1163693"/>
                  </a:lnTo>
                  <a:lnTo>
                    <a:pt x="3016674" y="1163693"/>
                  </a:lnTo>
                  <a:lnTo>
                    <a:pt x="3030352" y="1165134"/>
                  </a:lnTo>
                  <a:lnTo>
                    <a:pt x="3042590" y="1165134"/>
                  </a:lnTo>
                  <a:lnTo>
                    <a:pt x="3056628" y="1161893"/>
                  </a:lnTo>
                  <a:lnTo>
                    <a:pt x="3070306" y="1156492"/>
                  </a:lnTo>
                  <a:lnTo>
                    <a:pt x="3096581" y="1144611"/>
                  </a:lnTo>
                  <a:lnTo>
                    <a:pt x="3123937" y="1128768"/>
                  </a:lnTo>
                  <a:lnTo>
                    <a:pt x="3144814" y="1116886"/>
                  </a:lnTo>
                  <a:lnTo>
                    <a:pt x="3163891" y="1108245"/>
                  </a:lnTo>
                  <a:lnTo>
                    <a:pt x="3188007" y="1096003"/>
                  </a:lnTo>
                  <a:lnTo>
                    <a:pt x="3202044" y="1090963"/>
                  </a:lnTo>
                  <a:lnTo>
                    <a:pt x="3217522" y="1087362"/>
                  </a:lnTo>
                  <a:lnTo>
                    <a:pt x="3253876" y="1082321"/>
                  </a:lnTo>
                  <a:lnTo>
                    <a:pt x="3255676" y="1077281"/>
                  </a:lnTo>
                  <a:lnTo>
                    <a:pt x="3260715" y="1071880"/>
                  </a:lnTo>
                  <a:lnTo>
                    <a:pt x="3266114" y="1070079"/>
                  </a:lnTo>
                  <a:lnTo>
                    <a:pt x="3271153" y="1068279"/>
                  </a:lnTo>
                  <a:lnTo>
                    <a:pt x="3271153" y="1065039"/>
                  </a:lnTo>
                  <a:lnTo>
                    <a:pt x="3286631" y="1065039"/>
                  </a:lnTo>
                  <a:lnTo>
                    <a:pt x="3293470" y="1065039"/>
                  </a:lnTo>
                  <a:lnTo>
                    <a:pt x="3298869" y="1066839"/>
                  </a:lnTo>
                  <a:lnTo>
                    <a:pt x="3303908" y="1070079"/>
                  </a:lnTo>
                  <a:lnTo>
                    <a:pt x="3310747" y="1061438"/>
                  </a:lnTo>
                  <a:lnTo>
                    <a:pt x="3317946" y="1054597"/>
                  </a:lnTo>
                  <a:lnTo>
                    <a:pt x="3324784" y="1047756"/>
                  </a:lnTo>
                  <a:lnTo>
                    <a:pt x="3333423" y="1042355"/>
                  </a:lnTo>
                  <a:lnTo>
                    <a:pt x="3342062" y="1038755"/>
                  </a:lnTo>
                  <a:lnTo>
                    <a:pt x="3352500" y="1035514"/>
                  </a:lnTo>
                  <a:lnTo>
                    <a:pt x="3362939" y="1033714"/>
                  </a:lnTo>
                  <a:lnTo>
                    <a:pt x="3373377" y="1033714"/>
                  </a:lnTo>
                  <a:lnTo>
                    <a:pt x="3390654" y="1033714"/>
                  </a:lnTo>
                  <a:lnTo>
                    <a:pt x="3404332" y="1031914"/>
                  </a:lnTo>
                  <a:lnTo>
                    <a:pt x="3418369" y="1028673"/>
                  </a:lnTo>
                  <a:lnTo>
                    <a:pt x="3428448" y="1023273"/>
                  </a:lnTo>
                  <a:lnTo>
                    <a:pt x="3435647" y="1019672"/>
                  </a:lnTo>
                  <a:lnTo>
                    <a:pt x="3440686" y="1018232"/>
                  </a:lnTo>
                  <a:lnTo>
                    <a:pt x="3446085" y="1009590"/>
                  </a:lnTo>
                  <a:lnTo>
                    <a:pt x="3451124" y="1004190"/>
                  </a:lnTo>
                  <a:lnTo>
                    <a:pt x="3456163" y="999149"/>
                  </a:lnTo>
                  <a:lnTo>
                    <a:pt x="3461563" y="999149"/>
                  </a:lnTo>
                  <a:lnTo>
                    <a:pt x="3472001" y="999149"/>
                  </a:lnTo>
                  <a:lnTo>
                    <a:pt x="3478840" y="1000949"/>
                  </a:lnTo>
                  <a:lnTo>
                    <a:pt x="3485679" y="1004190"/>
                  </a:lnTo>
                  <a:lnTo>
                    <a:pt x="3489278" y="1000949"/>
                  </a:lnTo>
                  <a:lnTo>
                    <a:pt x="3492877" y="999149"/>
                  </a:lnTo>
                  <a:lnTo>
                    <a:pt x="3494317" y="995548"/>
                  </a:lnTo>
                  <a:lnTo>
                    <a:pt x="3497917" y="992308"/>
                  </a:lnTo>
                  <a:lnTo>
                    <a:pt x="3504756" y="985107"/>
                  </a:lnTo>
                  <a:lnTo>
                    <a:pt x="3508355" y="983667"/>
                  </a:lnTo>
                  <a:lnTo>
                    <a:pt x="3511907" y="981129"/>
                  </a:lnTo>
                  <a:lnTo>
                    <a:pt x="3515194" y="980066"/>
                  </a:lnTo>
                  <a:close/>
                  <a:moveTo>
                    <a:pt x="6796297" y="978795"/>
                  </a:moveTo>
                  <a:lnTo>
                    <a:pt x="6764976" y="999672"/>
                  </a:lnTo>
                  <a:lnTo>
                    <a:pt x="6583531" y="1122416"/>
                  </a:lnTo>
                  <a:lnTo>
                    <a:pt x="6496768" y="1179649"/>
                  </a:lnTo>
                  <a:lnTo>
                    <a:pt x="6415406" y="1231483"/>
                  </a:lnTo>
                  <a:lnTo>
                    <a:pt x="6422246" y="1229683"/>
                  </a:lnTo>
                  <a:lnTo>
                    <a:pt x="6429446" y="1229683"/>
                  </a:lnTo>
                  <a:lnTo>
                    <a:pt x="6443127" y="1231483"/>
                  </a:lnTo>
                  <a:lnTo>
                    <a:pt x="6457167" y="1233282"/>
                  </a:lnTo>
                  <a:lnTo>
                    <a:pt x="6457167" y="1235082"/>
                  </a:lnTo>
                  <a:lnTo>
                    <a:pt x="6489928" y="1207366"/>
                  </a:lnTo>
                  <a:lnTo>
                    <a:pt x="6520889" y="1183249"/>
                  </a:lnTo>
                  <a:lnTo>
                    <a:pt x="6554010" y="1162371"/>
                  </a:lnTo>
                  <a:lnTo>
                    <a:pt x="6586771" y="1143294"/>
                  </a:lnTo>
                  <a:lnTo>
                    <a:pt x="6592171" y="1134655"/>
                  </a:lnTo>
                  <a:lnTo>
                    <a:pt x="6599011" y="1124216"/>
                  </a:lnTo>
                  <a:lnTo>
                    <a:pt x="6607652" y="1115577"/>
                  </a:lnTo>
                  <a:lnTo>
                    <a:pt x="6618092" y="1108738"/>
                  </a:lnTo>
                  <a:lnTo>
                    <a:pt x="6621332" y="1106938"/>
                  </a:lnTo>
                  <a:lnTo>
                    <a:pt x="6636813" y="1101899"/>
                  </a:lnTo>
                  <a:lnTo>
                    <a:pt x="6654093" y="1098299"/>
                  </a:lnTo>
                  <a:lnTo>
                    <a:pt x="6708095" y="1044666"/>
                  </a:lnTo>
                  <a:lnTo>
                    <a:pt x="6714935" y="1039267"/>
                  </a:lnTo>
                  <a:lnTo>
                    <a:pt x="6720335" y="1037467"/>
                  </a:lnTo>
                  <a:lnTo>
                    <a:pt x="6725375" y="1037467"/>
                  </a:lnTo>
                  <a:lnTo>
                    <a:pt x="6732215" y="1039267"/>
                  </a:lnTo>
                  <a:lnTo>
                    <a:pt x="6739056" y="1028828"/>
                  </a:lnTo>
                  <a:lnTo>
                    <a:pt x="6744456" y="1021989"/>
                  </a:lnTo>
                  <a:lnTo>
                    <a:pt x="6749496" y="1016950"/>
                  </a:lnTo>
                  <a:lnTo>
                    <a:pt x="6754896" y="1013350"/>
                  </a:lnTo>
                  <a:lnTo>
                    <a:pt x="6759936" y="1011550"/>
                  </a:lnTo>
                  <a:lnTo>
                    <a:pt x="6764976" y="1006511"/>
                  </a:lnTo>
                  <a:lnTo>
                    <a:pt x="6777217" y="994273"/>
                  </a:lnTo>
                  <a:close/>
                  <a:moveTo>
                    <a:pt x="3279792" y="973225"/>
                  </a:moveTo>
                  <a:lnTo>
                    <a:pt x="3248837" y="983667"/>
                  </a:lnTo>
                  <a:lnTo>
                    <a:pt x="3212482" y="993748"/>
                  </a:lnTo>
                  <a:lnTo>
                    <a:pt x="3179368" y="1004190"/>
                  </a:lnTo>
                  <a:lnTo>
                    <a:pt x="3129336" y="1021472"/>
                  </a:lnTo>
                  <a:lnTo>
                    <a:pt x="3075705" y="1044156"/>
                  </a:lnTo>
                  <a:lnTo>
                    <a:pt x="3023513" y="1066839"/>
                  </a:lnTo>
                  <a:lnTo>
                    <a:pt x="2994358" y="1082321"/>
                  </a:lnTo>
                  <a:lnTo>
                    <a:pt x="2964842" y="1099604"/>
                  </a:lnTo>
                  <a:lnTo>
                    <a:pt x="2938927" y="1115086"/>
                  </a:lnTo>
                  <a:lnTo>
                    <a:pt x="2930288" y="1121927"/>
                  </a:lnTo>
                  <a:lnTo>
                    <a:pt x="2923449" y="1127328"/>
                  </a:lnTo>
                  <a:lnTo>
                    <a:pt x="2914810" y="1130568"/>
                  </a:lnTo>
                  <a:lnTo>
                    <a:pt x="2913011" y="1132369"/>
                  </a:lnTo>
                  <a:lnTo>
                    <a:pt x="2924889" y="1128768"/>
                  </a:lnTo>
                  <a:lnTo>
                    <a:pt x="2937127" y="1123727"/>
                  </a:lnTo>
                  <a:lnTo>
                    <a:pt x="2956204" y="1111846"/>
                  </a:lnTo>
                  <a:lnTo>
                    <a:pt x="2971681" y="1104645"/>
                  </a:lnTo>
                  <a:lnTo>
                    <a:pt x="2985719" y="1099604"/>
                  </a:lnTo>
                  <a:lnTo>
                    <a:pt x="3001197" y="1097804"/>
                  </a:lnTo>
                  <a:lnTo>
                    <a:pt x="3014875" y="1097804"/>
                  </a:lnTo>
                  <a:lnTo>
                    <a:pt x="3028912" y="1085922"/>
                  </a:lnTo>
                  <a:lnTo>
                    <a:pt x="3040790" y="1075480"/>
                  </a:lnTo>
                  <a:lnTo>
                    <a:pt x="3056628" y="1066839"/>
                  </a:lnTo>
                  <a:lnTo>
                    <a:pt x="3072105" y="1058198"/>
                  </a:lnTo>
                  <a:lnTo>
                    <a:pt x="3091182" y="1049196"/>
                  </a:lnTo>
                  <a:lnTo>
                    <a:pt x="3108459" y="1042355"/>
                  </a:lnTo>
                  <a:lnTo>
                    <a:pt x="3148053" y="1030114"/>
                  </a:lnTo>
                  <a:lnTo>
                    <a:pt x="3163891" y="1026873"/>
                  </a:lnTo>
                  <a:lnTo>
                    <a:pt x="3181168" y="1021472"/>
                  </a:lnTo>
                  <a:lnTo>
                    <a:pt x="3219322" y="1007790"/>
                  </a:lnTo>
                  <a:lnTo>
                    <a:pt x="3234799" y="1002389"/>
                  </a:lnTo>
                  <a:lnTo>
                    <a:pt x="3248837" y="995548"/>
                  </a:lnTo>
                  <a:lnTo>
                    <a:pt x="3262515" y="986907"/>
                  </a:lnTo>
                  <a:lnTo>
                    <a:pt x="3276192" y="976466"/>
                  </a:lnTo>
                  <a:close/>
                  <a:moveTo>
                    <a:pt x="9357519" y="970996"/>
                  </a:moveTo>
                  <a:lnTo>
                    <a:pt x="9324393" y="998724"/>
                  </a:lnTo>
                  <a:lnTo>
                    <a:pt x="9334835" y="998724"/>
                  </a:lnTo>
                  <a:close/>
                  <a:moveTo>
                    <a:pt x="9246619" y="969195"/>
                  </a:moveTo>
                  <a:lnTo>
                    <a:pt x="9243918" y="973697"/>
                  </a:lnTo>
                  <a:lnTo>
                    <a:pt x="9239777" y="977838"/>
                  </a:lnTo>
                  <a:lnTo>
                    <a:pt x="9234737" y="983239"/>
                  </a:lnTo>
                  <a:lnTo>
                    <a:pt x="9243378" y="974597"/>
                  </a:lnTo>
                  <a:lnTo>
                    <a:pt x="9243918" y="973697"/>
                  </a:lnTo>
                  <a:lnTo>
                    <a:pt x="9246619" y="970996"/>
                  </a:lnTo>
                  <a:close/>
                  <a:moveTo>
                    <a:pt x="697567" y="967824"/>
                  </a:moveTo>
                  <a:lnTo>
                    <a:pt x="614421" y="1016431"/>
                  </a:lnTo>
                  <a:lnTo>
                    <a:pt x="603982" y="1021472"/>
                  </a:lnTo>
                  <a:lnTo>
                    <a:pt x="607582" y="1021472"/>
                  </a:lnTo>
                  <a:lnTo>
                    <a:pt x="617660" y="1021472"/>
                  </a:lnTo>
                  <a:lnTo>
                    <a:pt x="626299" y="1019672"/>
                  </a:lnTo>
                  <a:lnTo>
                    <a:pt x="633498" y="1016431"/>
                  </a:lnTo>
                  <a:lnTo>
                    <a:pt x="640336" y="1012831"/>
                  </a:lnTo>
                  <a:lnTo>
                    <a:pt x="648975" y="1007790"/>
                  </a:lnTo>
                  <a:lnTo>
                    <a:pt x="659413" y="993748"/>
                  </a:lnTo>
                  <a:lnTo>
                    <a:pt x="663013" y="990508"/>
                  </a:lnTo>
                  <a:lnTo>
                    <a:pt x="668052" y="988707"/>
                  </a:lnTo>
                  <a:lnTo>
                    <a:pt x="673091" y="985107"/>
                  </a:lnTo>
                  <a:lnTo>
                    <a:pt x="682090" y="981866"/>
                  </a:lnTo>
                  <a:close/>
                  <a:moveTo>
                    <a:pt x="3305707" y="964584"/>
                  </a:moveTo>
                  <a:lnTo>
                    <a:pt x="3284831" y="971425"/>
                  </a:lnTo>
                  <a:lnTo>
                    <a:pt x="3283391" y="973225"/>
                  </a:lnTo>
                  <a:lnTo>
                    <a:pt x="3286631" y="973225"/>
                  </a:lnTo>
                  <a:lnTo>
                    <a:pt x="3293470" y="973225"/>
                  </a:lnTo>
                  <a:lnTo>
                    <a:pt x="3298869" y="975025"/>
                  </a:lnTo>
                  <a:lnTo>
                    <a:pt x="3302108" y="976466"/>
                  </a:lnTo>
                  <a:lnTo>
                    <a:pt x="3305707" y="973225"/>
                  </a:lnTo>
                  <a:close/>
                  <a:moveTo>
                    <a:pt x="9490742" y="957312"/>
                  </a:moveTo>
                  <a:lnTo>
                    <a:pt x="9424851" y="1017809"/>
                  </a:lnTo>
                  <a:lnTo>
                    <a:pt x="9430251" y="1017809"/>
                  </a:lnTo>
                  <a:lnTo>
                    <a:pt x="9435292" y="1014208"/>
                  </a:lnTo>
                  <a:lnTo>
                    <a:pt x="9440333" y="1010607"/>
                  </a:lnTo>
                  <a:lnTo>
                    <a:pt x="9443934" y="1009167"/>
                  </a:lnTo>
                  <a:lnTo>
                    <a:pt x="9454376" y="1007366"/>
                  </a:lnTo>
                  <a:lnTo>
                    <a:pt x="9468058" y="988281"/>
                  </a:lnTo>
                  <a:lnTo>
                    <a:pt x="9480300" y="970996"/>
                  </a:lnTo>
                  <a:close/>
                  <a:moveTo>
                    <a:pt x="4297805" y="954962"/>
                  </a:moveTo>
                  <a:lnTo>
                    <a:pt x="4282325" y="958562"/>
                  </a:lnTo>
                  <a:lnTo>
                    <a:pt x="4268644" y="961802"/>
                  </a:lnTo>
                  <a:lnTo>
                    <a:pt x="4245963" y="977281"/>
                  </a:lnTo>
                  <a:lnTo>
                    <a:pt x="4226883" y="992760"/>
                  </a:lnTo>
                  <a:lnTo>
                    <a:pt x="4221842" y="999959"/>
                  </a:lnTo>
                  <a:lnTo>
                    <a:pt x="4249563" y="984120"/>
                  </a:lnTo>
                  <a:lnTo>
                    <a:pt x="4277285" y="970441"/>
                  </a:lnTo>
                  <a:lnTo>
                    <a:pt x="4287365" y="963602"/>
                  </a:lnTo>
                  <a:close/>
                  <a:moveTo>
                    <a:pt x="2681208" y="947301"/>
                  </a:moveTo>
                  <a:lnTo>
                    <a:pt x="2630816" y="971425"/>
                  </a:lnTo>
                  <a:lnTo>
                    <a:pt x="2578625" y="995548"/>
                  </a:lnTo>
                  <a:lnTo>
                    <a:pt x="2519954" y="1018232"/>
                  </a:lnTo>
                  <a:lnTo>
                    <a:pt x="2457684" y="1044156"/>
                  </a:lnTo>
                  <a:lnTo>
                    <a:pt x="2341782" y="1089162"/>
                  </a:lnTo>
                  <a:lnTo>
                    <a:pt x="2232720" y="1135969"/>
                  </a:lnTo>
                  <a:lnTo>
                    <a:pt x="2211843" y="1144611"/>
                  </a:lnTo>
                  <a:lnTo>
                    <a:pt x="2196366" y="1153252"/>
                  </a:lnTo>
                  <a:lnTo>
                    <a:pt x="2185928" y="1160093"/>
                  </a:lnTo>
                  <a:lnTo>
                    <a:pt x="2179089" y="1166934"/>
                  </a:lnTo>
                  <a:lnTo>
                    <a:pt x="2170450" y="1177375"/>
                  </a:lnTo>
                  <a:lnTo>
                    <a:pt x="2190967" y="1166934"/>
                  </a:lnTo>
                  <a:lnTo>
                    <a:pt x="2213644" y="1156492"/>
                  </a:lnTo>
                  <a:lnTo>
                    <a:pt x="2238119" y="1146051"/>
                  </a:lnTo>
                  <a:lnTo>
                    <a:pt x="2264035" y="1137409"/>
                  </a:lnTo>
                  <a:lnTo>
                    <a:pt x="2294990" y="1128768"/>
                  </a:lnTo>
                  <a:lnTo>
                    <a:pt x="2327745" y="1116886"/>
                  </a:lnTo>
                  <a:lnTo>
                    <a:pt x="2359060" y="1101404"/>
                  </a:lnTo>
                  <a:lnTo>
                    <a:pt x="2390375" y="1082321"/>
                  </a:lnTo>
                  <a:lnTo>
                    <a:pt x="2393614" y="1080521"/>
                  </a:lnTo>
                  <a:lnTo>
                    <a:pt x="2399014" y="1080521"/>
                  </a:lnTo>
                  <a:lnTo>
                    <a:pt x="2410892" y="1078721"/>
                  </a:lnTo>
                  <a:lnTo>
                    <a:pt x="2424929" y="1075480"/>
                  </a:lnTo>
                  <a:lnTo>
                    <a:pt x="2438607" y="1070079"/>
                  </a:lnTo>
                  <a:lnTo>
                    <a:pt x="2450845" y="1063238"/>
                  </a:lnTo>
                  <a:lnTo>
                    <a:pt x="2468122" y="1052797"/>
                  </a:lnTo>
                  <a:lnTo>
                    <a:pt x="2490438" y="1037315"/>
                  </a:lnTo>
                  <a:lnTo>
                    <a:pt x="2504476" y="1030114"/>
                  </a:lnTo>
                  <a:lnTo>
                    <a:pt x="2518514" y="1023273"/>
                  </a:lnTo>
                  <a:lnTo>
                    <a:pt x="2523553" y="1021472"/>
                  </a:lnTo>
                  <a:lnTo>
                    <a:pt x="2528592" y="1023273"/>
                  </a:lnTo>
                  <a:lnTo>
                    <a:pt x="2539031" y="1025073"/>
                  </a:lnTo>
                  <a:lnTo>
                    <a:pt x="2542630" y="1025073"/>
                  </a:lnTo>
                  <a:lnTo>
                    <a:pt x="2545870" y="1021472"/>
                  </a:lnTo>
                  <a:lnTo>
                    <a:pt x="2553069" y="1018232"/>
                  </a:lnTo>
                  <a:lnTo>
                    <a:pt x="2559908" y="1016431"/>
                  </a:lnTo>
                  <a:lnTo>
                    <a:pt x="2566747" y="1014631"/>
                  </a:lnTo>
                  <a:lnTo>
                    <a:pt x="2571786" y="1007790"/>
                  </a:lnTo>
                  <a:lnTo>
                    <a:pt x="2582224" y="1000949"/>
                  </a:lnTo>
                  <a:lnTo>
                    <a:pt x="2601301" y="990508"/>
                  </a:lnTo>
                  <a:lnTo>
                    <a:pt x="2618578" y="981866"/>
                  </a:lnTo>
                  <a:lnTo>
                    <a:pt x="2635855" y="976466"/>
                  </a:lnTo>
                  <a:lnTo>
                    <a:pt x="2651693" y="973225"/>
                  </a:lnTo>
                  <a:lnTo>
                    <a:pt x="2663571" y="969625"/>
                  </a:lnTo>
                  <a:lnTo>
                    <a:pt x="2672569" y="964584"/>
                  </a:lnTo>
                  <a:lnTo>
                    <a:pt x="2677609" y="957743"/>
                  </a:lnTo>
                  <a:close/>
                  <a:moveTo>
                    <a:pt x="749399" y="935059"/>
                  </a:moveTo>
                  <a:lnTo>
                    <a:pt x="725283" y="950902"/>
                  </a:lnTo>
                  <a:lnTo>
                    <a:pt x="732122" y="950902"/>
                  </a:lnTo>
                  <a:lnTo>
                    <a:pt x="740760" y="950902"/>
                  </a:lnTo>
                  <a:close/>
                  <a:moveTo>
                    <a:pt x="7018064" y="932000"/>
                  </a:moveTo>
                  <a:lnTo>
                    <a:pt x="6962622" y="968356"/>
                  </a:lnTo>
                  <a:lnTo>
                    <a:pt x="6907181" y="1004711"/>
                  </a:lnTo>
                  <a:lnTo>
                    <a:pt x="6848139" y="1046466"/>
                  </a:lnTo>
                  <a:lnTo>
                    <a:pt x="6789457" y="1089661"/>
                  </a:lnTo>
                  <a:lnTo>
                    <a:pt x="6787657" y="1091460"/>
                  </a:lnTo>
                  <a:lnTo>
                    <a:pt x="6701254" y="1153732"/>
                  </a:lnTo>
                  <a:lnTo>
                    <a:pt x="6628172" y="1205566"/>
                  </a:lnTo>
                  <a:lnTo>
                    <a:pt x="6559050" y="1255600"/>
                  </a:lnTo>
                  <a:lnTo>
                    <a:pt x="6531329" y="1269638"/>
                  </a:lnTo>
                  <a:lnTo>
                    <a:pt x="6507209" y="1285116"/>
                  </a:lnTo>
                  <a:lnTo>
                    <a:pt x="6493168" y="1293755"/>
                  </a:lnTo>
                  <a:lnTo>
                    <a:pt x="6470848" y="1309233"/>
                  </a:lnTo>
                  <a:lnTo>
                    <a:pt x="6446727" y="1323271"/>
                  </a:lnTo>
                  <a:lnTo>
                    <a:pt x="6432686" y="1331910"/>
                  </a:lnTo>
                  <a:lnTo>
                    <a:pt x="6427646" y="1338749"/>
                  </a:lnTo>
                  <a:lnTo>
                    <a:pt x="6422246" y="1345948"/>
                  </a:lnTo>
                  <a:lnTo>
                    <a:pt x="6413606" y="1356387"/>
                  </a:lnTo>
                  <a:lnTo>
                    <a:pt x="6464007" y="1335510"/>
                  </a:lnTo>
                  <a:lnTo>
                    <a:pt x="6496768" y="1321471"/>
                  </a:lnTo>
                  <a:lnTo>
                    <a:pt x="6524489" y="1305993"/>
                  </a:lnTo>
                  <a:lnTo>
                    <a:pt x="6548610" y="1288715"/>
                  </a:lnTo>
                  <a:lnTo>
                    <a:pt x="6569491" y="1271438"/>
                  </a:lnTo>
                  <a:lnTo>
                    <a:pt x="6574891" y="1266038"/>
                  </a:lnTo>
                  <a:lnTo>
                    <a:pt x="6579931" y="1266038"/>
                  </a:lnTo>
                  <a:lnTo>
                    <a:pt x="6585331" y="1266038"/>
                  </a:lnTo>
                  <a:lnTo>
                    <a:pt x="6588571" y="1262799"/>
                  </a:lnTo>
                  <a:lnTo>
                    <a:pt x="6593971" y="1259199"/>
                  </a:lnTo>
                  <a:lnTo>
                    <a:pt x="6593971" y="1252360"/>
                  </a:lnTo>
                  <a:lnTo>
                    <a:pt x="6597211" y="1246961"/>
                  </a:lnTo>
                  <a:lnTo>
                    <a:pt x="6600811" y="1241921"/>
                  </a:lnTo>
                  <a:lnTo>
                    <a:pt x="6607652" y="1236882"/>
                  </a:lnTo>
                  <a:lnTo>
                    <a:pt x="6614492" y="1235082"/>
                  </a:lnTo>
                  <a:lnTo>
                    <a:pt x="6635373" y="1235082"/>
                  </a:lnTo>
                  <a:lnTo>
                    <a:pt x="6642213" y="1228243"/>
                  </a:lnTo>
                  <a:lnTo>
                    <a:pt x="6655893" y="1214205"/>
                  </a:lnTo>
                  <a:lnTo>
                    <a:pt x="6671734" y="1200527"/>
                  </a:lnTo>
                  <a:lnTo>
                    <a:pt x="6678574" y="1193327"/>
                  </a:lnTo>
                  <a:lnTo>
                    <a:pt x="6690814" y="1186488"/>
                  </a:lnTo>
                  <a:lnTo>
                    <a:pt x="6708095" y="1181449"/>
                  </a:lnTo>
                  <a:lnTo>
                    <a:pt x="6728975" y="1177849"/>
                  </a:lnTo>
                  <a:lnTo>
                    <a:pt x="6746256" y="1155172"/>
                  </a:lnTo>
                  <a:lnTo>
                    <a:pt x="6764976" y="1136095"/>
                  </a:lnTo>
                  <a:lnTo>
                    <a:pt x="6784057" y="1120617"/>
                  </a:lnTo>
                  <a:lnTo>
                    <a:pt x="6801337" y="1108738"/>
                  </a:lnTo>
                  <a:lnTo>
                    <a:pt x="6843099" y="1079222"/>
                  </a:lnTo>
                  <a:lnTo>
                    <a:pt x="6886300" y="1049706"/>
                  </a:lnTo>
                  <a:lnTo>
                    <a:pt x="6907181" y="1036027"/>
                  </a:lnTo>
                  <a:lnTo>
                    <a:pt x="6929501" y="1020189"/>
                  </a:lnTo>
                  <a:lnTo>
                    <a:pt x="6972703" y="985634"/>
                  </a:lnTo>
                  <a:lnTo>
                    <a:pt x="7009424" y="961517"/>
                  </a:lnTo>
                  <a:lnTo>
                    <a:pt x="7026704" y="949638"/>
                  </a:lnTo>
                  <a:lnTo>
                    <a:pt x="7043985" y="940639"/>
                  </a:lnTo>
                  <a:lnTo>
                    <a:pt x="7040385" y="937400"/>
                  </a:lnTo>
                  <a:lnTo>
                    <a:pt x="7035344" y="935600"/>
                  </a:lnTo>
                  <a:lnTo>
                    <a:pt x="7028144" y="933800"/>
                  </a:lnTo>
                  <a:close/>
                  <a:moveTo>
                    <a:pt x="6896740" y="909683"/>
                  </a:moveTo>
                  <a:lnTo>
                    <a:pt x="6875860" y="923362"/>
                  </a:lnTo>
                  <a:lnTo>
                    <a:pt x="6853539" y="937400"/>
                  </a:lnTo>
                  <a:lnTo>
                    <a:pt x="6834458" y="951078"/>
                  </a:lnTo>
                  <a:lnTo>
                    <a:pt x="6832658" y="952878"/>
                  </a:lnTo>
                  <a:lnTo>
                    <a:pt x="6867219" y="930561"/>
                  </a:lnTo>
                  <a:lnTo>
                    <a:pt x="6883060" y="921562"/>
                  </a:lnTo>
                  <a:close/>
                  <a:moveTo>
                    <a:pt x="8548814" y="906897"/>
                  </a:moveTo>
                  <a:lnTo>
                    <a:pt x="8535132" y="908698"/>
                  </a:lnTo>
                  <a:lnTo>
                    <a:pt x="8521089" y="922382"/>
                  </a:lnTo>
                  <a:lnTo>
                    <a:pt x="8503806" y="934625"/>
                  </a:lnTo>
                  <a:lnTo>
                    <a:pt x="8490124" y="948669"/>
                  </a:lnTo>
                  <a:lnTo>
                    <a:pt x="8469240" y="960553"/>
                  </a:lnTo>
                  <a:lnTo>
                    <a:pt x="8455198" y="979638"/>
                  </a:lnTo>
                  <a:lnTo>
                    <a:pt x="8439715" y="996923"/>
                  </a:lnTo>
                  <a:lnTo>
                    <a:pt x="8422432" y="1010607"/>
                  </a:lnTo>
                  <a:lnTo>
                    <a:pt x="8403708" y="1021050"/>
                  </a:lnTo>
                  <a:lnTo>
                    <a:pt x="8382825" y="1029692"/>
                  </a:lnTo>
                  <a:lnTo>
                    <a:pt x="8363741" y="1040135"/>
                  </a:lnTo>
                  <a:lnTo>
                    <a:pt x="8346098" y="1052379"/>
                  </a:lnTo>
                  <a:lnTo>
                    <a:pt x="8330616" y="1064622"/>
                  </a:lnTo>
                  <a:lnTo>
                    <a:pt x="8321974" y="1078306"/>
                  </a:lnTo>
                  <a:lnTo>
                    <a:pt x="8318733" y="1085508"/>
                  </a:lnTo>
                  <a:lnTo>
                    <a:pt x="8315133" y="1092350"/>
                  </a:lnTo>
                  <a:lnTo>
                    <a:pt x="8346098" y="1073265"/>
                  </a:lnTo>
                  <a:lnTo>
                    <a:pt x="8368782" y="1061021"/>
                  </a:lnTo>
                  <a:lnTo>
                    <a:pt x="8391466" y="1050578"/>
                  </a:lnTo>
                  <a:lnTo>
                    <a:pt x="8389666" y="1045537"/>
                  </a:lnTo>
                  <a:lnTo>
                    <a:pt x="8389666" y="1040135"/>
                  </a:lnTo>
                  <a:lnTo>
                    <a:pt x="8389666" y="1031493"/>
                  </a:lnTo>
                  <a:lnTo>
                    <a:pt x="8406949" y="1021050"/>
                  </a:lnTo>
                  <a:lnTo>
                    <a:pt x="8431073" y="1007366"/>
                  </a:lnTo>
                  <a:lnTo>
                    <a:pt x="8443315" y="998724"/>
                  </a:lnTo>
                  <a:lnTo>
                    <a:pt x="8455198" y="988281"/>
                  </a:lnTo>
                  <a:lnTo>
                    <a:pt x="8476081" y="969195"/>
                  </a:lnTo>
                  <a:lnTo>
                    <a:pt x="8498765" y="951910"/>
                  </a:lnTo>
                  <a:lnTo>
                    <a:pt x="8517849" y="936426"/>
                  </a:lnTo>
                  <a:lnTo>
                    <a:pt x="8531531" y="925983"/>
                  </a:lnTo>
                  <a:lnTo>
                    <a:pt x="8547374" y="915540"/>
                  </a:lnTo>
                  <a:lnTo>
                    <a:pt x="8557456" y="910498"/>
                  </a:lnTo>
                  <a:lnTo>
                    <a:pt x="8561056" y="906897"/>
                  </a:lnTo>
                  <a:lnTo>
                    <a:pt x="8557456" y="906897"/>
                  </a:lnTo>
                  <a:close/>
                  <a:moveTo>
                    <a:pt x="1556029" y="898694"/>
                  </a:moveTo>
                  <a:lnTo>
                    <a:pt x="1484007" y="944300"/>
                  </a:lnTo>
                  <a:lnTo>
                    <a:pt x="1481521" y="945501"/>
                  </a:lnTo>
                  <a:lnTo>
                    <a:pt x="1479167" y="947365"/>
                  </a:lnTo>
                  <a:lnTo>
                    <a:pt x="1438328" y="973225"/>
                  </a:lnTo>
                  <a:lnTo>
                    <a:pt x="1460644" y="966384"/>
                  </a:lnTo>
                  <a:lnTo>
                    <a:pt x="1466043" y="959543"/>
                  </a:lnTo>
                  <a:lnTo>
                    <a:pt x="1472882" y="952342"/>
                  </a:lnTo>
                  <a:lnTo>
                    <a:pt x="1479167" y="947365"/>
                  </a:lnTo>
                  <a:lnTo>
                    <a:pt x="1484007" y="944300"/>
                  </a:lnTo>
                  <a:lnTo>
                    <a:pt x="1491959" y="940460"/>
                  </a:lnTo>
                  <a:lnTo>
                    <a:pt x="1511036" y="928218"/>
                  </a:lnTo>
                  <a:lnTo>
                    <a:pt x="1528313" y="917777"/>
                  </a:lnTo>
                  <a:lnTo>
                    <a:pt x="1531913" y="915977"/>
                  </a:lnTo>
                  <a:lnTo>
                    <a:pt x="1542351" y="910936"/>
                  </a:lnTo>
                  <a:lnTo>
                    <a:pt x="1552430" y="905535"/>
                  </a:lnTo>
                  <a:lnTo>
                    <a:pt x="1557829" y="902295"/>
                  </a:lnTo>
                  <a:close/>
                  <a:moveTo>
                    <a:pt x="9662133" y="898255"/>
                  </a:moveTo>
                  <a:lnTo>
                    <a:pt x="9646650" y="919141"/>
                  </a:lnTo>
                  <a:lnTo>
                    <a:pt x="9662133" y="905097"/>
                  </a:lnTo>
                  <a:close/>
                  <a:moveTo>
                    <a:pt x="1109341" y="891853"/>
                  </a:moveTo>
                  <a:lnTo>
                    <a:pt x="1098903" y="896894"/>
                  </a:lnTo>
                  <a:lnTo>
                    <a:pt x="1106101" y="896894"/>
                  </a:lnTo>
                  <a:close/>
                  <a:moveTo>
                    <a:pt x="1064348" y="890053"/>
                  </a:moveTo>
                  <a:lnTo>
                    <a:pt x="1069387" y="905535"/>
                  </a:lnTo>
                  <a:lnTo>
                    <a:pt x="1071187" y="903735"/>
                  </a:lnTo>
                  <a:lnTo>
                    <a:pt x="1067948" y="895093"/>
                  </a:lnTo>
                  <a:close/>
                  <a:moveTo>
                    <a:pt x="9445734" y="886011"/>
                  </a:moveTo>
                  <a:lnTo>
                    <a:pt x="9412968" y="920941"/>
                  </a:lnTo>
                  <a:lnTo>
                    <a:pt x="9421610" y="913739"/>
                  </a:lnTo>
                  <a:lnTo>
                    <a:pt x="9443934" y="898255"/>
                  </a:lnTo>
                  <a:lnTo>
                    <a:pt x="9443934" y="892853"/>
                  </a:lnTo>
                  <a:close/>
                  <a:moveTo>
                    <a:pt x="6798097" y="874768"/>
                  </a:moveTo>
                  <a:lnTo>
                    <a:pt x="6794497" y="876567"/>
                  </a:lnTo>
                  <a:lnTo>
                    <a:pt x="6789457" y="878367"/>
                  </a:lnTo>
                  <a:lnTo>
                    <a:pt x="6789457" y="880167"/>
                  </a:lnTo>
                  <a:close/>
                  <a:moveTo>
                    <a:pt x="9578958" y="872327"/>
                  </a:moveTo>
                  <a:lnTo>
                    <a:pt x="9506225" y="943268"/>
                  </a:lnTo>
                  <a:lnTo>
                    <a:pt x="9515227" y="938226"/>
                  </a:lnTo>
                  <a:lnTo>
                    <a:pt x="9518467" y="932825"/>
                  </a:lnTo>
                  <a:lnTo>
                    <a:pt x="9523868" y="929584"/>
                  </a:lnTo>
                  <a:lnTo>
                    <a:pt x="9530709" y="927783"/>
                  </a:lnTo>
                  <a:lnTo>
                    <a:pt x="9539351" y="929584"/>
                  </a:lnTo>
                  <a:lnTo>
                    <a:pt x="9549793" y="917340"/>
                  </a:lnTo>
                  <a:lnTo>
                    <a:pt x="9559875" y="903296"/>
                  </a:lnTo>
                  <a:lnTo>
                    <a:pt x="9570317" y="887812"/>
                  </a:lnTo>
                  <a:close/>
                  <a:moveTo>
                    <a:pt x="3577464" y="869170"/>
                  </a:moveTo>
                  <a:lnTo>
                    <a:pt x="3553348" y="870970"/>
                  </a:lnTo>
                  <a:lnTo>
                    <a:pt x="3527432" y="876011"/>
                  </a:lnTo>
                  <a:lnTo>
                    <a:pt x="3501516" y="884652"/>
                  </a:lnTo>
                  <a:lnTo>
                    <a:pt x="3472001" y="898694"/>
                  </a:lnTo>
                  <a:lnTo>
                    <a:pt x="3433847" y="919577"/>
                  </a:lnTo>
                  <a:lnTo>
                    <a:pt x="3395693" y="936860"/>
                  </a:lnTo>
                  <a:lnTo>
                    <a:pt x="3421609" y="928218"/>
                  </a:lnTo>
                  <a:lnTo>
                    <a:pt x="3442486" y="917777"/>
                  </a:lnTo>
                  <a:lnTo>
                    <a:pt x="3475240" y="903735"/>
                  </a:lnTo>
                  <a:lnTo>
                    <a:pt x="3506555" y="891853"/>
                  </a:lnTo>
                  <a:lnTo>
                    <a:pt x="3537870" y="883212"/>
                  </a:lnTo>
                  <a:lnTo>
                    <a:pt x="3570625" y="874210"/>
                  </a:lnTo>
                  <a:close/>
                  <a:moveTo>
                    <a:pt x="3123937" y="865569"/>
                  </a:moveTo>
                  <a:lnTo>
                    <a:pt x="3118898" y="867369"/>
                  </a:lnTo>
                  <a:lnTo>
                    <a:pt x="3117098" y="869170"/>
                  </a:lnTo>
                  <a:close/>
                  <a:moveTo>
                    <a:pt x="842984" y="865569"/>
                  </a:moveTo>
                  <a:lnTo>
                    <a:pt x="813469" y="890053"/>
                  </a:lnTo>
                  <a:lnTo>
                    <a:pt x="841184" y="877811"/>
                  </a:lnTo>
                  <a:close/>
                  <a:moveTo>
                    <a:pt x="1611100" y="862329"/>
                  </a:moveTo>
                  <a:lnTo>
                    <a:pt x="1588784" y="876011"/>
                  </a:lnTo>
                  <a:lnTo>
                    <a:pt x="1597423" y="870970"/>
                  </a:lnTo>
                  <a:lnTo>
                    <a:pt x="1611100" y="864129"/>
                  </a:lnTo>
                  <a:close/>
                  <a:moveTo>
                    <a:pt x="569428" y="851887"/>
                  </a:moveTo>
                  <a:lnTo>
                    <a:pt x="564389" y="855488"/>
                  </a:lnTo>
                  <a:lnTo>
                    <a:pt x="569428" y="855488"/>
                  </a:lnTo>
                  <a:close/>
                  <a:moveTo>
                    <a:pt x="3598340" y="843246"/>
                  </a:moveTo>
                  <a:lnTo>
                    <a:pt x="3594741" y="853687"/>
                  </a:lnTo>
                  <a:lnTo>
                    <a:pt x="3603380" y="853687"/>
                  </a:lnTo>
                  <a:lnTo>
                    <a:pt x="3601580" y="846846"/>
                  </a:lnTo>
                  <a:lnTo>
                    <a:pt x="3601580" y="843246"/>
                  </a:lnTo>
                  <a:close/>
                  <a:moveTo>
                    <a:pt x="4440011" y="831850"/>
                  </a:moveTo>
                  <a:lnTo>
                    <a:pt x="4446851" y="831850"/>
                  </a:lnTo>
                  <a:lnTo>
                    <a:pt x="4451892" y="831850"/>
                  </a:lnTo>
                  <a:lnTo>
                    <a:pt x="4459092" y="833650"/>
                  </a:lnTo>
                  <a:lnTo>
                    <a:pt x="4470972" y="831850"/>
                  </a:lnTo>
                  <a:lnTo>
                    <a:pt x="4485013" y="831850"/>
                  </a:lnTo>
                  <a:lnTo>
                    <a:pt x="4490413" y="833650"/>
                  </a:lnTo>
                  <a:lnTo>
                    <a:pt x="4497253" y="837250"/>
                  </a:lnTo>
                  <a:lnTo>
                    <a:pt x="4502293" y="842290"/>
                  </a:lnTo>
                  <a:lnTo>
                    <a:pt x="4509134" y="847689"/>
                  </a:lnTo>
                  <a:lnTo>
                    <a:pt x="4509134" y="849129"/>
                  </a:lnTo>
                  <a:lnTo>
                    <a:pt x="4512734" y="849129"/>
                  </a:lnTo>
                  <a:lnTo>
                    <a:pt x="4517774" y="847689"/>
                  </a:lnTo>
                  <a:lnTo>
                    <a:pt x="4526414" y="844089"/>
                  </a:lnTo>
                  <a:lnTo>
                    <a:pt x="4530015" y="840490"/>
                  </a:lnTo>
                  <a:lnTo>
                    <a:pt x="4533255" y="840490"/>
                  </a:lnTo>
                  <a:lnTo>
                    <a:pt x="4547295" y="842290"/>
                  </a:lnTo>
                  <a:lnTo>
                    <a:pt x="4555936" y="847689"/>
                  </a:lnTo>
                  <a:lnTo>
                    <a:pt x="4562776" y="854529"/>
                  </a:lnTo>
                  <a:lnTo>
                    <a:pt x="4566376" y="861368"/>
                  </a:lnTo>
                  <a:lnTo>
                    <a:pt x="4571416" y="870008"/>
                  </a:lnTo>
                  <a:lnTo>
                    <a:pt x="4575016" y="873248"/>
                  </a:lnTo>
                  <a:lnTo>
                    <a:pt x="4578257" y="875047"/>
                  </a:lnTo>
                  <a:lnTo>
                    <a:pt x="4621818" y="875047"/>
                  </a:lnTo>
                  <a:lnTo>
                    <a:pt x="4663220" y="878647"/>
                  </a:lnTo>
                  <a:lnTo>
                    <a:pt x="4704622" y="885487"/>
                  </a:lnTo>
                  <a:lnTo>
                    <a:pt x="4744583" y="895926"/>
                  </a:lnTo>
                  <a:lnTo>
                    <a:pt x="4779144" y="904566"/>
                  </a:lnTo>
                  <a:lnTo>
                    <a:pt x="4815506" y="909965"/>
                  </a:lnTo>
                  <a:lnTo>
                    <a:pt x="4855467" y="911405"/>
                  </a:lnTo>
                  <a:lnTo>
                    <a:pt x="4896869" y="909965"/>
                  </a:lnTo>
                  <a:lnTo>
                    <a:pt x="4904069" y="909965"/>
                  </a:lnTo>
                  <a:lnTo>
                    <a:pt x="4909110" y="915005"/>
                  </a:lnTo>
                  <a:lnTo>
                    <a:pt x="4931430" y="883687"/>
                  </a:lnTo>
                  <a:lnTo>
                    <a:pt x="4915950" y="920404"/>
                  </a:lnTo>
                  <a:lnTo>
                    <a:pt x="4929990" y="930844"/>
                  </a:lnTo>
                  <a:lnTo>
                    <a:pt x="4945471" y="939483"/>
                  </a:lnTo>
                  <a:lnTo>
                    <a:pt x="4950511" y="940923"/>
                  </a:lnTo>
                  <a:lnTo>
                    <a:pt x="4969592" y="958562"/>
                  </a:lnTo>
                  <a:lnTo>
                    <a:pt x="4993713" y="974041"/>
                  </a:lnTo>
                  <a:lnTo>
                    <a:pt x="5000913" y="979081"/>
                  </a:lnTo>
                  <a:lnTo>
                    <a:pt x="5000913" y="987720"/>
                  </a:lnTo>
                  <a:lnTo>
                    <a:pt x="4999113" y="1094993"/>
                  </a:lnTo>
                  <a:lnTo>
                    <a:pt x="4999113" y="1192187"/>
                  </a:lnTo>
                  <a:lnTo>
                    <a:pt x="5000913" y="1281821"/>
                  </a:lnTo>
                  <a:lnTo>
                    <a:pt x="5004153" y="1365336"/>
                  </a:lnTo>
                  <a:lnTo>
                    <a:pt x="5016034" y="1539924"/>
                  </a:lnTo>
                  <a:lnTo>
                    <a:pt x="5028274" y="1700834"/>
                  </a:lnTo>
                  <a:lnTo>
                    <a:pt x="5028274" y="1711273"/>
                  </a:lnTo>
                  <a:lnTo>
                    <a:pt x="5031514" y="1721712"/>
                  </a:lnTo>
                  <a:lnTo>
                    <a:pt x="5036915" y="1732152"/>
                  </a:lnTo>
                  <a:lnTo>
                    <a:pt x="5043755" y="1744391"/>
                  </a:lnTo>
                  <a:lnTo>
                    <a:pt x="5054195" y="1759870"/>
                  </a:lnTo>
                  <a:lnTo>
                    <a:pt x="5036915" y="1766709"/>
                  </a:lnTo>
                  <a:lnTo>
                    <a:pt x="5031514" y="1768509"/>
                  </a:lnTo>
                  <a:lnTo>
                    <a:pt x="5031514" y="1775349"/>
                  </a:lnTo>
                  <a:lnTo>
                    <a:pt x="5030074" y="1780748"/>
                  </a:lnTo>
                  <a:lnTo>
                    <a:pt x="5019634" y="1808107"/>
                  </a:lnTo>
                  <a:lnTo>
                    <a:pt x="5021434" y="1813506"/>
                  </a:lnTo>
                  <a:lnTo>
                    <a:pt x="5024674" y="1814946"/>
                  </a:lnTo>
                  <a:lnTo>
                    <a:pt x="5033315" y="1818546"/>
                  </a:lnTo>
                  <a:lnTo>
                    <a:pt x="5040515" y="1827185"/>
                  </a:lnTo>
                  <a:lnTo>
                    <a:pt x="5045555" y="1837625"/>
                  </a:lnTo>
                  <a:lnTo>
                    <a:pt x="5045555" y="1844464"/>
                  </a:lnTo>
                  <a:lnTo>
                    <a:pt x="5047355" y="1851664"/>
                  </a:lnTo>
                  <a:lnTo>
                    <a:pt x="5045555" y="1860303"/>
                  </a:lnTo>
                  <a:lnTo>
                    <a:pt x="5043755" y="1867143"/>
                  </a:lnTo>
                  <a:lnTo>
                    <a:pt x="5041955" y="1873982"/>
                  </a:lnTo>
                  <a:lnTo>
                    <a:pt x="5038715" y="1879382"/>
                  </a:lnTo>
                  <a:lnTo>
                    <a:pt x="5033315" y="1882622"/>
                  </a:lnTo>
                  <a:lnTo>
                    <a:pt x="5030074" y="1884422"/>
                  </a:lnTo>
                  <a:lnTo>
                    <a:pt x="5019634" y="1886222"/>
                  </a:lnTo>
                  <a:lnTo>
                    <a:pt x="5012434" y="1888021"/>
                  </a:lnTo>
                  <a:lnTo>
                    <a:pt x="5011354" y="1891621"/>
                  </a:lnTo>
                  <a:lnTo>
                    <a:pt x="5009554" y="1903500"/>
                  </a:lnTo>
                  <a:lnTo>
                    <a:pt x="5009554" y="1918979"/>
                  </a:lnTo>
                  <a:lnTo>
                    <a:pt x="5009554" y="1951737"/>
                  </a:lnTo>
                  <a:lnTo>
                    <a:pt x="5009554" y="2031652"/>
                  </a:lnTo>
                  <a:lnTo>
                    <a:pt x="5009554" y="2050731"/>
                  </a:lnTo>
                  <a:lnTo>
                    <a:pt x="5011354" y="2069810"/>
                  </a:lnTo>
                  <a:lnTo>
                    <a:pt x="5014234" y="2088528"/>
                  </a:lnTo>
                  <a:lnTo>
                    <a:pt x="5019634" y="2107607"/>
                  </a:lnTo>
                  <a:lnTo>
                    <a:pt x="5022874" y="2125246"/>
                  </a:lnTo>
                  <a:lnTo>
                    <a:pt x="5022874" y="2142525"/>
                  </a:lnTo>
                  <a:lnTo>
                    <a:pt x="5022874" y="2159804"/>
                  </a:lnTo>
                  <a:lnTo>
                    <a:pt x="5017834" y="2178883"/>
                  </a:lnTo>
                  <a:lnTo>
                    <a:pt x="5036915" y="2180682"/>
                  </a:lnTo>
                  <a:lnTo>
                    <a:pt x="5057796" y="2183922"/>
                  </a:lnTo>
                  <a:lnTo>
                    <a:pt x="5100637" y="2192562"/>
                  </a:lnTo>
                  <a:lnTo>
                    <a:pt x="5125118" y="2199401"/>
                  </a:lnTo>
                  <a:lnTo>
                    <a:pt x="5151039" y="2201201"/>
                  </a:lnTo>
                  <a:lnTo>
                    <a:pt x="5178760" y="2203001"/>
                  </a:lnTo>
                  <a:lnTo>
                    <a:pt x="5210082" y="2201201"/>
                  </a:lnTo>
                  <a:lnTo>
                    <a:pt x="5221962" y="2199401"/>
                  </a:lnTo>
                  <a:lnTo>
                    <a:pt x="5225562" y="2209841"/>
                  </a:lnTo>
                  <a:lnTo>
                    <a:pt x="5232402" y="2235759"/>
                  </a:lnTo>
                  <a:lnTo>
                    <a:pt x="5237443" y="2265277"/>
                  </a:lnTo>
                  <a:lnTo>
                    <a:pt x="5241043" y="2296595"/>
                  </a:lnTo>
                  <a:lnTo>
                    <a:pt x="5241043" y="2331153"/>
                  </a:lnTo>
                  <a:lnTo>
                    <a:pt x="5239243" y="2362111"/>
                  </a:lnTo>
                  <a:lnTo>
                    <a:pt x="5241043" y="2393429"/>
                  </a:lnTo>
                  <a:lnTo>
                    <a:pt x="5246083" y="2459304"/>
                  </a:lnTo>
                  <a:lnTo>
                    <a:pt x="5246083" y="2472983"/>
                  </a:lnTo>
                  <a:lnTo>
                    <a:pt x="5251483" y="2537059"/>
                  </a:lnTo>
                  <a:lnTo>
                    <a:pt x="5253283" y="2597535"/>
                  </a:lnTo>
                  <a:lnTo>
                    <a:pt x="5251483" y="2628853"/>
                  </a:lnTo>
                  <a:lnTo>
                    <a:pt x="5253283" y="2659811"/>
                  </a:lnTo>
                  <a:lnTo>
                    <a:pt x="5256523" y="2689329"/>
                  </a:lnTo>
                  <a:lnTo>
                    <a:pt x="5263364" y="2717048"/>
                  </a:lnTo>
                  <a:lnTo>
                    <a:pt x="5266964" y="2725687"/>
                  </a:lnTo>
                  <a:lnTo>
                    <a:pt x="5260124" y="2731087"/>
                  </a:lnTo>
                  <a:lnTo>
                    <a:pt x="5249683" y="2739726"/>
                  </a:lnTo>
                  <a:lnTo>
                    <a:pt x="5237443" y="2746566"/>
                  </a:lnTo>
                  <a:lnTo>
                    <a:pt x="5225562" y="2751605"/>
                  </a:lnTo>
                  <a:lnTo>
                    <a:pt x="5210082" y="2755205"/>
                  </a:lnTo>
                  <a:lnTo>
                    <a:pt x="5199641" y="2757005"/>
                  </a:lnTo>
                  <a:lnTo>
                    <a:pt x="5189201" y="2762045"/>
                  </a:lnTo>
                  <a:lnTo>
                    <a:pt x="5180560" y="2767084"/>
                  </a:lnTo>
                  <a:lnTo>
                    <a:pt x="5171920" y="2774284"/>
                  </a:lnTo>
                  <a:lnTo>
                    <a:pt x="5163280" y="2782923"/>
                  </a:lnTo>
                  <a:lnTo>
                    <a:pt x="5152839" y="2775724"/>
                  </a:lnTo>
                  <a:lnTo>
                    <a:pt x="5131958" y="2765644"/>
                  </a:lnTo>
                  <a:lnTo>
                    <a:pt x="5116478" y="2758445"/>
                  </a:lnTo>
                  <a:lnTo>
                    <a:pt x="5109278" y="2757005"/>
                  </a:lnTo>
                  <a:lnTo>
                    <a:pt x="5102437" y="2757005"/>
                  </a:lnTo>
                  <a:lnTo>
                    <a:pt x="5095597" y="2757005"/>
                  </a:lnTo>
                  <a:lnTo>
                    <a:pt x="5090557" y="2758445"/>
                  </a:lnTo>
                  <a:lnTo>
                    <a:pt x="5075076" y="2765644"/>
                  </a:lnTo>
                  <a:lnTo>
                    <a:pt x="5057796" y="2772484"/>
                  </a:lnTo>
                  <a:lnTo>
                    <a:pt x="5036915" y="2784723"/>
                  </a:lnTo>
                  <a:lnTo>
                    <a:pt x="5011354" y="2796602"/>
                  </a:lnTo>
                  <a:lnTo>
                    <a:pt x="5005953" y="2798402"/>
                  </a:lnTo>
                  <a:lnTo>
                    <a:pt x="5000913" y="2796602"/>
                  </a:lnTo>
                  <a:lnTo>
                    <a:pt x="4993713" y="2793363"/>
                  </a:lnTo>
                  <a:lnTo>
                    <a:pt x="4990473" y="2789763"/>
                  </a:lnTo>
                  <a:lnTo>
                    <a:pt x="4985073" y="2786163"/>
                  </a:lnTo>
                  <a:lnTo>
                    <a:pt x="4981832" y="2779323"/>
                  </a:lnTo>
                  <a:lnTo>
                    <a:pt x="4974632" y="2765644"/>
                  </a:lnTo>
                  <a:lnTo>
                    <a:pt x="4971392" y="2748365"/>
                  </a:lnTo>
                  <a:lnTo>
                    <a:pt x="4960952" y="2753405"/>
                  </a:lnTo>
                  <a:lnTo>
                    <a:pt x="4952311" y="2760245"/>
                  </a:lnTo>
                  <a:lnTo>
                    <a:pt x="4941871" y="2768884"/>
                  </a:lnTo>
                  <a:lnTo>
                    <a:pt x="4929990" y="2774284"/>
                  </a:lnTo>
                  <a:lnTo>
                    <a:pt x="4915950" y="2777524"/>
                  </a:lnTo>
                  <a:lnTo>
                    <a:pt x="4900469" y="2781123"/>
                  </a:lnTo>
                  <a:lnTo>
                    <a:pt x="4896869" y="2782923"/>
                  </a:lnTo>
                  <a:lnTo>
                    <a:pt x="4893629" y="2781123"/>
                  </a:lnTo>
                  <a:lnTo>
                    <a:pt x="4883189" y="2777524"/>
                  </a:lnTo>
                  <a:lnTo>
                    <a:pt x="4874548" y="2772484"/>
                  </a:lnTo>
                  <a:lnTo>
                    <a:pt x="4867348" y="2767084"/>
                  </a:lnTo>
                  <a:lnTo>
                    <a:pt x="4860508" y="2758445"/>
                  </a:lnTo>
                  <a:lnTo>
                    <a:pt x="4857268" y="2749805"/>
                  </a:lnTo>
                  <a:lnTo>
                    <a:pt x="4843227" y="2753405"/>
                  </a:lnTo>
                  <a:lnTo>
                    <a:pt x="4829186" y="2757005"/>
                  </a:lnTo>
                  <a:lnTo>
                    <a:pt x="4815506" y="2757005"/>
                  </a:lnTo>
                  <a:lnTo>
                    <a:pt x="4803625" y="2755205"/>
                  </a:lnTo>
                  <a:lnTo>
                    <a:pt x="4744583" y="2755205"/>
                  </a:lnTo>
                  <a:lnTo>
                    <a:pt x="4651339" y="2753405"/>
                  </a:lnTo>
                  <a:lnTo>
                    <a:pt x="4566376" y="2753405"/>
                  </a:lnTo>
                  <a:lnTo>
                    <a:pt x="4485013" y="2755205"/>
                  </a:lnTo>
                  <a:lnTo>
                    <a:pt x="4408690" y="2758445"/>
                  </a:lnTo>
                  <a:lnTo>
                    <a:pt x="4329127" y="2765644"/>
                  </a:lnTo>
                  <a:lnTo>
                    <a:pt x="4244163" y="2767084"/>
                  </a:lnTo>
                  <a:lnTo>
                    <a:pt x="4155960" y="2767084"/>
                  </a:lnTo>
                  <a:lnTo>
                    <a:pt x="4062717" y="2762045"/>
                  </a:lnTo>
                  <a:lnTo>
                    <a:pt x="4055517" y="2762045"/>
                  </a:lnTo>
                  <a:lnTo>
                    <a:pt x="4052276" y="2757005"/>
                  </a:lnTo>
                  <a:lnTo>
                    <a:pt x="4043636" y="2746566"/>
                  </a:lnTo>
                  <a:lnTo>
                    <a:pt x="4036436" y="2736126"/>
                  </a:lnTo>
                  <a:lnTo>
                    <a:pt x="4031395" y="2723887"/>
                  </a:lnTo>
                  <a:lnTo>
                    <a:pt x="4027796" y="2712008"/>
                  </a:lnTo>
                  <a:lnTo>
                    <a:pt x="4026355" y="2699769"/>
                  </a:lnTo>
                  <a:lnTo>
                    <a:pt x="4026355" y="2687889"/>
                  </a:lnTo>
                  <a:lnTo>
                    <a:pt x="4026355" y="2673850"/>
                  </a:lnTo>
                  <a:lnTo>
                    <a:pt x="4029596" y="2659811"/>
                  </a:lnTo>
                  <a:lnTo>
                    <a:pt x="4034996" y="2637493"/>
                  </a:lnTo>
                  <a:lnTo>
                    <a:pt x="4038236" y="2613374"/>
                  </a:lnTo>
                  <a:lnTo>
                    <a:pt x="4040036" y="2588896"/>
                  </a:lnTo>
                  <a:lnTo>
                    <a:pt x="4040036" y="2562978"/>
                  </a:lnTo>
                  <a:lnTo>
                    <a:pt x="4041836" y="2540659"/>
                  </a:lnTo>
                  <a:lnTo>
                    <a:pt x="4043636" y="2517980"/>
                  </a:lnTo>
                  <a:lnTo>
                    <a:pt x="4043636" y="2493862"/>
                  </a:lnTo>
                  <a:lnTo>
                    <a:pt x="4040036" y="2469384"/>
                  </a:lnTo>
                  <a:lnTo>
                    <a:pt x="4033196" y="2426546"/>
                  </a:lnTo>
                  <a:lnTo>
                    <a:pt x="4029596" y="2402068"/>
                  </a:lnTo>
                  <a:lnTo>
                    <a:pt x="4026355" y="2377590"/>
                  </a:lnTo>
                  <a:lnTo>
                    <a:pt x="4017355" y="2332953"/>
                  </a:lnTo>
                  <a:lnTo>
                    <a:pt x="4010515" y="2286156"/>
                  </a:lnTo>
                  <a:lnTo>
                    <a:pt x="4005474" y="2239359"/>
                  </a:lnTo>
                  <a:lnTo>
                    <a:pt x="4003675" y="2214880"/>
                  </a:lnTo>
                  <a:lnTo>
                    <a:pt x="4005474" y="2190762"/>
                  </a:lnTo>
                  <a:lnTo>
                    <a:pt x="4008715" y="2170243"/>
                  </a:lnTo>
                  <a:lnTo>
                    <a:pt x="4027796" y="2178883"/>
                  </a:lnTo>
                  <a:lnTo>
                    <a:pt x="4036436" y="2183922"/>
                  </a:lnTo>
                  <a:lnTo>
                    <a:pt x="4038236" y="2182122"/>
                  </a:lnTo>
                  <a:lnTo>
                    <a:pt x="4048676" y="2185722"/>
                  </a:lnTo>
                  <a:lnTo>
                    <a:pt x="4055517" y="2188962"/>
                  </a:lnTo>
                  <a:lnTo>
                    <a:pt x="4060917" y="2192562"/>
                  </a:lnTo>
                  <a:lnTo>
                    <a:pt x="4069557" y="2201201"/>
                  </a:lnTo>
                  <a:lnTo>
                    <a:pt x="4076398" y="2213440"/>
                  </a:lnTo>
                  <a:lnTo>
                    <a:pt x="4078197" y="2220280"/>
                  </a:lnTo>
                  <a:lnTo>
                    <a:pt x="4078197" y="2227119"/>
                  </a:lnTo>
                  <a:lnTo>
                    <a:pt x="4079998" y="2235759"/>
                  </a:lnTo>
                  <a:lnTo>
                    <a:pt x="4081798" y="2239359"/>
                  </a:lnTo>
                  <a:lnTo>
                    <a:pt x="4085038" y="2242598"/>
                  </a:lnTo>
                  <a:lnTo>
                    <a:pt x="4215002" y="2230719"/>
                  </a:lnTo>
                  <a:lnTo>
                    <a:pt x="4216802" y="2230719"/>
                  </a:lnTo>
                  <a:lnTo>
                    <a:pt x="4245963" y="2232159"/>
                  </a:lnTo>
                  <a:lnTo>
                    <a:pt x="4273684" y="2233959"/>
                  </a:lnTo>
                  <a:lnTo>
                    <a:pt x="4303206" y="2235759"/>
                  </a:lnTo>
                  <a:lnTo>
                    <a:pt x="4330927" y="2239359"/>
                  </a:lnTo>
                  <a:lnTo>
                    <a:pt x="4330927" y="2237559"/>
                  </a:lnTo>
                  <a:lnTo>
                    <a:pt x="4337767" y="2209841"/>
                  </a:lnTo>
                  <a:lnTo>
                    <a:pt x="4343167" y="2175283"/>
                  </a:lnTo>
                  <a:lnTo>
                    <a:pt x="4343167" y="2164843"/>
                  </a:lnTo>
                  <a:lnTo>
                    <a:pt x="4343167" y="2158004"/>
                  </a:lnTo>
                  <a:lnTo>
                    <a:pt x="4341367" y="2152964"/>
                  </a:lnTo>
                  <a:lnTo>
                    <a:pt x="4339567" y="2147565"/>
                  </a:lnTo>
                  <a:lnTo>
                    <a:pt x="4332727" y="2144325"/>
                  </a:lnTo>
                  <a:lnTo>
                    <a:pt x="4329127" y="2142525"/>
                  </a:lnTo>
                  <a:lnTo>
                    <a:pt x="4315446" y="2140725"/>
                  </a:lnTo>
                  <a:lnTo>
                    <a:pt x="4315446" y="2126686"/>
                  </a:lnTo>
                  <a:lnTo>
                    <a:pt x="4316886" y="2114807"/>
                  </a:lnTo>
                  <a:lnTo>
                    <a:pt x="4318686" y="2098968"/>
                  </a:lnTo>
                  <a:lnTo>
                    <a:pt x="4325887" y="2085289"/>
                  </a:lnTo>
                  <a:lnTo>
                    <a:pt x="4329127" y="2078449"/>
                  </a:lnTo>
                  <a:lnTo>
                    <a:pt x="4335967" y="2071250"/>
                  </a:lnTo>
                  <a:lnTo>
                    <a:pt x="4341367" y="2061170"/>
                  </a:lnTo>
                  <a:lnTo>
                    <a:pt x="4346407" y="2048931"/>
                  </a:lnTo>
                  <a:lnTo>
                    <a:pt x="4337767" y="1955337"/>
                  </a:lnTo>
                  <a:lnTo>
                    <a:pt x="4332727" y="1865343"/>
                  </a:lnTo>
                  <a:lnTo>
                    <a:pt x="4327327" y="1778949"/>
                  </a:lnTo>
                  <a:lnTo>
                    <a:pt x="4324086" y="1695794"/>
                  </a:lnTo>
                  <a:lnTo>
                    <a:pt x="4318686" y="1610840"/>
                  </a:lnTo>
                  <a:lnTo>
                    <a:pt x="4318686" y="1524445"/>
                  </a:lnTo>
                  <a:lnTo>
                    <a:pt x="4320486" y="1437691"/>
                  </a:lnTo>
                  <a:lnTo>
                    <a:pt x="4327327" y="1349497"/>
                  </a:lnTo>
                  <a:lnTo>
                    <a:pt x="4316886" y="1344457"/>
                  </a:lnTo>
                  <a:lnTo>
                    <a:pt x="4310046" y="1342657"/>
                  </a:lnTo>
                  <a:lnTo>
                    <a:pt x="4305006" y="1339057"/>
                  </a:lnTo>
                  <a:lnTo>
                    <a:pt x="4297805" y="1334018"/>
                  </a:lnTo>
                  <a:lnTo>
                    <a:pt x="4294565" y="1328978"/>
                  </a:lnTo>
                  <a:lnTo>
                    <a:pt x="4277285" y="1332218"/>
                  </a:lnTo>
                  <a:lnTo>
                    <a:pt x="4256404" y="1335817"/>
                  </a:lnTo>
                  <a:lnTo>
                    <a:pt x="4235523" y="1335817"/>
                  </a:lnTo>
                  <a:lnTo>
                    <a:pt x="4211402" y="1334018"/>
                  </a:lnTo>
                  <a:lnTo>
                    <a:pt x="4180441" y="1332218"/>
                  </a:lnTo>
                  <a:lnTo>
                    <a:pt x="4152361" y="1332218"/>
                  </a:lnTo>
                  <a:lnTo>
                    <a:pt x="4124639" y="1332218"/>
                  </a:lnTo>
                  <a:lnTo>
                    <a:pt x="4099078" y="1334018"/>
                  </a:lnTo>
                  <a:lnTo>
                    <a:pt x="4086838" y="1335817"/>
                  </a:lnTo>
                  <a:lnTo>
                    <a:pt x="4083238" y="1323578"/>
                  </a:lnTo>
                  <a:lnTo>
                    <a:pt x="4076398" y="1283621"/>
                  </a:lnTo>
                  <a:lnTo>
                    <a:pt x="4071357" y="1242224"/>
                  </a:lnTo>
                  <a:lnTo>
                    <a:pt x="4069557" y="1199026"/>
                  </a:lnTo>
                  <a:lnTo>
                    <a:pt x="4071357" y="1154029"/>
                  </a:lnTo>
                  <a:lnTo>
                    <a:pt x="4073157" y="1107232"/>
                  </a:lnTo>
                  <a:lnTo>
                    <a:pt x="4073157" y="1065835"/>
                  </a:lnTo>
                  <a:lnTo>
                    <a:pt x="4071357" y="1025878"/>
                  </a:lnTo>
                  <a:lnTo>
                    <a:pt x="4067757" y="989520"/>
                  </a:lnTo>
                  <a:lnTo>
                    <a:pt x="4060917" y="961802"/>
                  </a:lnTo>
                  <a:lnTo>
                    <a:pt x="4057316" y="948123"/>
                  </a:lnTo>
                  <a:lnTo>
                    <a:pt x="4052276" y="935883"/>
                  </a:lnTo>
                  <a:lnTo>
                    <a:pt x="4045436" y="920404"/>
                  </a:lnTo>
                  <a:lnTo>
                    <a:pt x="4043636" y="911405"/>
                  </a:lnTo>
                  <a:lnTo>
                    <a:pt x="4043636" y="904566"/>
                  </a:lnTo>
                  <a:lnTo>
                    <a:pt x="4043636" y="887287"/>
                  </a:lnTo>
                  <a:lnTo>
                    <a:pt x="4048676" y="870008"/>
                  </a:lnTo>
                  <a:lnTo>
                    <a:pt x="4054077" y="859568"/>
                  </a:lnTo>
                  <a:lnTo>
                    <a:pt x="4064517" y="861368"/>
                  </a:lnTo>
                  <a:lnTo>
                    <a:pt x="4102319" y="863168"/>
                  </a:lnTo>
                  <a:lnTo>
                    <a:pt x="4143720" y="863168"/>
                  </a:lnTo>
                  <a:lnTo>
                    <a:pt x="4185481" y="863168"/>
                  </a:lnTo>
                  <a:lnTo>
                    <a:pt x="4230483" y="861368"/>
                  </a:lnTo>
                  <a:lnTo>
                    <a:pt x="4275485" y="857769"/>
                  </a:lnTo>
                  <a:lnTo>
                    <a:pt x="4322286" y="857769"/>
                  </a:lnTo>
                  <a:lnTo>
                    <a:pt x="4370888" y="857769"/>
                  </a:lnTo>
                  <a:lnTo>
                    <a:pt x="4420930" y="861368"/>
                  </a:lnTo>
                  <a:lnTo>
                    <a:pt x="4422370" y="859568"/>
                  </a:lnTo>
                  <a:lnTo>
                    <a:pt x="4422370" y="855969"/>
                  </a:lnTo>
                  <a:lnTo>
                    <a:pt x="4424170" y="849129"/>
                  </a:lnTo>
                  <a:lnTo>
                    <a:pt x="4425970" y="842290"/>
                  </a:lnTo>
                  <a:lnTo>
                    <a:pt x="4429571" y="839050"/>
                  </a:lnTo>
                  <a:lnTo>
                    <a:pt x="4432811" y="835450"/>
                  </a:lnTo>
                  <a:close/>
                  <a:moveTo>
                    <a:pt x="1053910" y="831364"/>
                  </a:moveTo>
                  <a:lnTo>
                    <a:pt x="1047071" y="832804"/>
                  </a:lnTo>
                  <a:lnTo>
                    <a:pt x="1040232" y="832804"/>
                  </a:lnTo>
                  <a:lnTo>
                    <a:pt x="1043472" y="841445"/>
                  </a:lnTo>
                  <a:close/>
                  <a:moveTo>
                    <a:pt x="1220203" y="822723"/>
                  </a:moveTo>
                  <a:lnTo>
                    <a:pt x="1195727" y="836405"/>
                  </a:lnTo>
                  <a:lnTo>
                    <a:pt x="1190688" y="840005"/>
                  </a:lnTo>
                  <a:lnTo>
                    <a:pt x="1204366" y="838205"/>
                  </a:lnTo>
                  <a:lnTo>
                    <a:pt x="1211565" y="832804"/>
                  </a:lnTo>
                  <a:close/>
                  <a:moveTo>
                    <a:pt x="3255676" y="814081"/>
                  </a:moveTo>
                  <a:lnTo>
                    <a:pt x="3253876" y="815522"/>
                  </a:lnTo>
                  <a:lnTo>
                    <a:pt x="3255676" y="815522"/>
                  </a:lnTo>
                  <a:close/>
                  <a:moveTo>
                    <a:pt x="9321152" y="784102"/>
                  </a:moveTo>
                  <a:lnTo>
                    <a:pt x="9315751" y="787343"/>
                  </a:lnTo>
                  <a:lnTo>
                    <a:pt x="9312150" y="792745"/>
                  </a:lnTo>
                  <a:lnTo>
                    <a:pt x="9322592" y="792745"/>
                  </a:lnTo>
                  <a:close/>
                  <a:moveTo>
                    <a:pt x="6832658" y="774700"/>
                  </a:moveTo>
                  <a:lnTo>
                    <a:pt x="6869019" y="776140"/>
                  </a:lnTo>
                  <a:lnTo>
                    <a:pt x="6905381" y="779740"/>
                  </a:lnTo>
                  <a:lnTo>
                    <a:pt x="6941742" y="786579"/>
                  </a:lnTo>
                  <a:lnTo>
                    <a:pt x="6974503" y="797017"/>
                  </a:lnTo>
                  <a:lnTo>
                    <a:pt x="7005824" y="809256"/>
                  </a:lnTo>
                  <a:lnTo>
                    <a:pt x="7035344" y="824734"/>
                  </a:lnTo>
                  <a:lnTo>
                    <a:pt x="7062705" y="842012"/>
                  </a:lnTo>
                  <a:lnTo>
                    <a:pt x="7087186" y="862889"/>
                  </a:lnTo>
                  <a:lnTo>
                    <a:pt x="7109507" y="885206"/>
                  </a:lnTo>
                  <a:lnTo>
                    <a:pt x="7128587" y="893845"/>
                  </a:lnTo>
                  <a:lnTo>
                    <a:pt x="7146228" y="904284"/>
                  </a:lnTo>
                  <a:lnTo>
                    <a:pt x="7161708" y="916522"/>
                  </a:lnTo>
                  <a:lnTo>
                    <a:pt x="7178989" y="928761"/>
                  </a:lnTo>
                  <a:lnTo>
                    <a:pt x="7189069" y="937400"/>
                  </a:lnTo>
                  <a:lnTo>
                    <a:pt x="7199509" y="947838"/>
                  </a:lnTo>
                  <a:lnTo>
                    <a:pt x="7214990" y="970156"/>
                  </a:lnTo>
                  <a:lnTo>
                    <a:pt x="7232630" y="997872"/>
                  </a:lnTo>
                  <a:lnTo>
                    <a:pt x="7234070" y="1001112"/>
                  </a:lnTo>
                  <a:lnTo>
                    <a:pt x="7234070" y="1015150"/>
                  </a:lnTo>
                  <a:lnTo>
                    <a:pt x="7223630" y="1021989"/>
                  </a:lnTo>
                  <a:lnTo>
                    <a:pt x="7220390" y="1023789"/>
                  </a:lnTo>
                  <a:lnTo>
                    <a:pt x="7222190" y="1025589"/>
                  </a:lnTo>
                  <a:lnTo>
                    <a:pt x="7225430" y="1030628"/>
                  </a:lnTo>
                  <a:lnTo>
                    <a:pt x="7229030" y="1036027"/>
                  </a:lnTo>
                  <a:lnTo>
                    <a:pt x="7237670" y="1034228"/>
                  </a:lnTo>
                  <a:lnTo>
                    <a:pt x="7244511" y="1036027"/>
                  </a:lnTo>
                  <a:lnTo>
                    <a:pt x="7253151" y="1037467"/>
                  </a:lnTo>
                  <a:lnTo>
                    <a:pt x="7260351" y="1041067"/>
                  </a:lnTo>
                  <a:lnTo>
                    <a:pt x="7267191" y="1046466"/>
                  </a:lnTo>
                  <a:lnTo>
                    <a:pt x="7272231" y="1051505"/>
                  </a:lnTo>
                  <a:lnTo>
                    <a:pt x="7277632" y="1060144"/>
                  </a:lnTo>
                  <a:lnTo>
                    <a:pt x="7282672" y="1066983"/>
                  </a:lnTo>
                  <a:lnTo>
                    <a:pt x="7286272" y="1079222"/>
                  </a:lnTo>
                  <a:lnTo>
                    <a:pt x="7288072" y="1087861"/>
                  </a:lnTo>
                  <a:lnTo>
                    <a:pt x="7286272" y="1096500"/>
                  </a:lnTo>
                  <a:lnTo>
                    <a:pt x="7282672" y="1105139"/>
                  </a:lnTo>
                  <a:lnTo>
                    <a:pt x="7277632" y="1108738"/>
                  </a:lnTo>
                  <a:lnTo>
                    <a:pt x="7284472" y="1110538"/>
                  </a:lnTo>
                  <a:lnTo>
                    <a:pt x="7293112" y="1113778"/>
                  </a:lnTo>
                  <a:lnTo>
                    <a:pt x="7305352" y="1117377"/>
                  </a:lnTo>
                  <a:lnTo>
                    <a:pt x="7312193" y="1119177"/>
                  </a:lnTo>
                  <a:lnTo>
                    <a:pt x="7313993" y="1127456"/>
                  </a:lnTo>
                  <a:lnTo>
                    <a:pt x="7334513" y="1184689"/>
                  </a:lnTo>
                  <a:lnTo>
                    <a:pt x="7355394" y="1246961"/>
                  </a:lnTo>
                  <a:lnTo>
                    <a:pt x="7376275" y="1311033"/>
                  </a:lnTo>
                  <a:lnTo>
                    <a:pt x="7393555" y="1376904"/>
                  </a:lnTo>
                  <a:lnTo>
                    <a:pt x="7407596" y="1446016"/>
                  </a:lnTo>
                  <a:lnTo>
                    <a:pt x="7462677" y="1420099"/>
                  </a:lnTo>
                  <a:lnTo>
                    <a:pt x="7410836" y="1460054"/>
                  </a:lnTo>
                  <a:lnTo>
                    <a:pt x="7423076" y="1536004"/>
                  </a:lnTo>
                  <a:lnTo>
                    <a:pt x="7429916" y="1591437"/>
                  </a:lnTo>
                  <a:lnTo>
                    <a:pt x="7438557" y="1648670"/>
                  </a:lnTo>
                  <a:lnTo>
                    <a:pt x="7452237" y="1757736"/>
                  </a:lnTo>
                  <a:lnTo>
                    <a:pt x="7464477" y="1868602"/>
                  </a:lnTo>
                  <a:lnTo>
                    <a:pt x="7468077" y="1927275"/>
                  </a:lnTo>
                  <a:lnTo>
                    <a:pt x="7473118" y="1988107"/>
                  </a:lnTo>
                  <a:lnTo>
                    <a:pt x="7474918" y="2008625"/>
                  </a:lnTo>
                  <a:lnTo>
                    <a:pt x="7474918" y="2027702"/>
                  </a:lnTo>
                  <a:lnTo>
                    <a:pt x="7474918" y="2046780"/>
                  </a:lnTo>
                  <a:lnTo>
                    <a:pt x="7471317" y="2064058"/>
                  </a:lnTo>
                  <a:lnTo>
                    <a:pt x="7469517" y="2079536"/>
                  </a:lnTo>
                  <a:lnTo>
                    <a:pt x="7469517" y="2095374"/>
                  </a:lnTo>
                  <a:lnTo>
                    <a:pt x="7469517" y="2110852"/>
                  </a:lnTo>
                  <a:lnTo>
                    <a:pt x="7471317" y="2124890"/>
                  </a:lnTo>
                  <a:lnTo>
                    <a:pt x="7473118" y="2140368"/>
                  </a:lnTo>
                  <a:lnTo>
                    <a:pt x="7474918" y="2155846"/>
                  </a:lnTo>
                  <a:lnTo>
                    <a:pt x="7478158" y="2169884"/>
                  </a:lnTo>
                  <a:lnTo>
                    <a:pt x="7483558" y="2181763"/>
                  </a:lnTo>
                  <a:lnTo>
                    <a:pt x="7485358" y="2195801"/>
                  </a:lnTo>
                  <a:lnTo>
                    <a:pt x="7488598" y="2218118"/>
                  </a:lnTo>
                  <a:lnTo>
                    <a:pt x="7490398" y="2237196"/>
                  </a:lnTo>
                  <a:lnTo>
                    <a:pt x="7500838" y="2242235"/>
                  </a:lnTo>
                  <a:lnTo>
                    <a:pt x="7516319" y="2249434"/>
                  </a:lnTo>
                  <a:lnTo>
                    <a:pt x="7535399" y="2256274"/>
                  </a:lnTo>
                  <a:lnTo>
                    <a:pt x="7559880" y="2261313"/>
                  </a:lnTo>
                  <a:lnTo>
                    <a:pt x="7585801" y="2268512"/>
                  </a:lnTo>
                  <a:lnTo>
                    <a:pt x="7609922" y="2270312"/>
                  </a:lnTo>
                  <a:lnTo>
                    <a:pt x="7632242" y="2270312"/>
                  </a:lnTo>
                  <a:lnTo>
                    <a:pt x="7649523" y="2268512"/>
                  </a:lnTo>
                  <a:lnTo>
                    <a:pt x="7661763" y="2268512"/>
                  </a:lnTo>
                  <a:lnTo>
                    <a:pt x="7670403" y="2266712"/>
                  </a:lnTo>
                  <a:lnTo>
                    <a:pt x="7677604" y="2263113"/>
                  </a:lnTo>
                  <a:lnTo>
                    <a:pt x="7684444" y="2258073"/>
                  </a:lnTo>
                  <a:lnTo>
                    <a:pt x="7691284" y="2252674"/>
                  </a:lnTo>
                  <a:lnTo>
                    <a:pt x="7698124" y="2251234"/>
                  </a:lnTo>
                  <a:lnTo>
                    <a:pt x="7705324" y="2249434"/>
                  </a:lnTo>
                  <a:lnTo>
                    <a:pt x="7713965" y="2249434"/>
                  </a:lnTo>
                  <a:lnTo>
                    <a:pt x="7720805" y="2249434"/>
                  </a:lnTo>
                  <a:lnTo>
                    <a:pt x="7727645" y="2252674"/>
                  </a:lnTo>
                  <a:lnTo>
                    <a:pt x="7734486" y="2256274"/>
                  </a:lnTo>
                  <a:lnTo>
                    <a:pt x="7741326" y="2259873"/>
                  </a:lnTo>
                  <a:lnTo>
                    <a:pt x="7746726" y="2263113"/>
                  </a:lnTo>
                  <a:lnTo>
                    <a:pt x="7748526" y="2270312"/>
                  </a:lnTo>
                  <a:lnTo>
                    <a:pt x="7749966" y="2282190"/>
                  </a:lnTo>
                  <a:lnTo>
                    <a:pt x="7748526" y="2292629"/>
                  </a:lnTo>
                  <a:lnTo>
                    <a:pt x="7746726" y="2301268"/>
                  </a:lnTo>
                  <a:lnTo>
                    <a:pt x="7743126" y="2308107"/>
                  </a:lnTo>
                  <a:lnTo>
                    <a:pt x="7739886" y="2313506"/>
                  </a:lnTo>
                  <a:lnTo>
                    <a:pt x="7734486" y="2316746"/>
                  </a:lnTo>
                  <a:lnTo>
                    <a:pt x="7725845" y="2322145"/>
                  </a:lnTo>
                  <a:lnTo>
                    <a:pt x="7720805" y="2325385"/>
                  </a:lnTo>
                  <a:lnTo>
                    <a:pt x="7719005" y="2330784"/>
                  </a:lnTo>
                  <a:lnTo>
                    <a:pt x="7717205" y="2335824"/>
                  </a:lnTo>
                  <a:lnTo>
                    <a:pt x="7717205" y="2341223"/>
                  </a:lnTo>
                  <a:lnTo>
                    <a:pt x="7719005" y="2356701"/>
                  </a:lnTo>
                  <a:lnTo>
                    <a:pt x="7722605" y="2368579"/>
                  </a:lnTo>
                  <a:lnTo>
                    <a:pt x="7725845" y="2377218"/>
                  </a:lnTo>
                  <a:lnTo>
                    <a:pt x="7732686" y="2384417"/>
                  </a:lnTo>
                  <a:lnTo>
                    <a:pt x="7741326" y="2393056"/>
                  </a:lnTo>
                  <a:lnTo>
                    <a:pt x="7753566" y="2399895"/>
                  </a:lnTo>
                  <a:lnTo>
                    <a:pt x="7779487" y="2415733"/>
                  </a:lnTo>
                  <a:lnTo>
                    <a:pt x="7786327" y="2420773"/>
                  </a:lnTo>
                  <a:lnTo>
                    <a:pt x="7786327" y="2429412"/>
                  </a:lnTo>
                  <a:lnTo>
                    <a:pt x="7784527" y="2439850"/>
                  </a:lnTo>
                  <a:lnTo>
                    <a:pt x="7783087" y="2450289"/>
                  </a:lnTo>
                  <a:lnTo>
                    <a:pt x="7779487" y="2457128"/>
                  </a:lnTo>
                  <a:lnTo>
                    <a:pt x="7775887" y="2463967"/>
                  </a:lnTo>
                  <a:lnTo>
                    <a:pt x="7770847" y="2469007"/>
                  </a:lnTo>
                  <a:lnTo>
                    <a:pt x="7764006" y="2472606"/>
                  </a:lnTo>
                  <a:lnTo>
                    <a:pt x="7758606" y="2474406"/>
                  </a:lnTo>
                  <a:lnTo>
                    <a:pt x="7751766" y="2476206"/>
                  </a:lnTo>
                  <a:lnTo>
                    <a:pt x="7748526" y="2476206"/>
                  </a:lnTo>
                  <a:lnTo>
                    <a:pt x="7748526" y="2479445"/>
                  </a:lnTo>
                  <a:lnTo>
                    <a:pt x="7748526" y="2559355"/>
                  </a:lnTo>
                  <a:lnTo>
                    <a:pt x="7746726" y="2578433"/>
                  </a:lnTo>
                  <a:lnTo>
                    <a:pt x="7748526" y="2593911"/>
                  </a:lnTo>
                  <a:lnTo>
                    <a:pt x="7753566" y="2607589"/>
                  </a:lnTo>
                  <a:lnTo>
                    <a:pt x="7762206" y="2618028"/>
                  </a:lnTo>
                  <a:lnTo>
                    <a:pt x="7769047" y="2624867"/>
                  </a:lnTo>
                  <a:lnTo>
                    <a:pt x="7765807" y="2633506"/>
                  </a:lnTo>
                  <a:lnTo>
                    <a:pt x="7760406" y="2643945"/>
                  </a:lnTo>
                  <a:lnTo>
                    <a:pt x="7753566" y="2654383"/>
                  </a:lnTo>
                  <a:lnTo>
                    <a:pt x="7744926" y="2661223"/>
                  </a:lnTo>
                  <a:lnTo>
                    <a:pt x="7732686" y="2666622"/>
                  </a:lnTo>
                  <a:lnTo>
                    <a:pt x="7734486" y="2671661"/>
                  </a:lnTo>
                  <a:lnTo>
                    <a:pt x="7736286" y="2696138"/>
                  </a:lnTo>
                  <a:lnTo>
                    <a:pt x="7738086" y="2704777"/>
                  </a:lnTo>
                  <a:lnTo>
                    <a:pt x="7731245" y="2709816"/>
                  </a:lnTo>
                  <a:lnTo>
                    <a:pt x="7691284" y="2737533"/>
                  </a:lnTo>
                  <a:lnTo>
                    <a:pt x="7682644" y="2744372"/>
                  </a:lnTo>
                  <a:lnTo>
                    <a:pt x="7672203" y="2751211"/>
                  </a:lnTo>
                  <a:lnTo>
                    <a:pt x="7663563" y="2758050"/>
                  </a:lnTo>
                  <a:lnTo>
                    <a:pt x="7654923" y="2765249"/>
                  </a:lnTo>
                  <a:lnTo>
                    <a:pt x="7651323" y="2770289"/>
                  </a:lnTo>
                  <a:lnTo>
                    <a:pt x="7644483" y="2770289"/>
                  </a:lnTo>
                  <a:lnTo>
                    <a:pt x="7589041" y="2768489"/>
                  </a:lnTo>
                  <a:lnTo>
                    <a:pt x="7535399" y="2766689"/>
                  </a:lnTo>
                  <a:lnTo>
                    <a:pt x="7433516" y="2761650"/>
                  </a:lnTo>
                  <a:lnTo>
                    <a:pt x="7379515" y="2758050"/>
                  </a:lnTo>
                  <a:lnTo>
                    <a:pt x="7325873" y="2753011"/>
                  </a:lnTo>
                  <a:lnTo>
                    <a:pt x="7246311" y="2746172"/>
                  </a:lnTo>
                  <a:lnTo>
                    <a:pt x="7062705" y="2735733"/>
                  </a:lnTo>
                  <a:lnTo>
                    <a:pt x="7016264" y="2733933"/>
                  </a:lnTo>
                  <a:lnTo>
                    <a:pt x="6969462" y="2733933"/>
                  </a:lnTo>
                  <a:lnTo>
                    <a:pt x="6869019" y="2739333"/>
                  </a:lnTo>
                  <a:lnTo>
                    <a:pt x="6856779" y="2739333"/>
                  </a:lnTo>
                  <a:lnTo>
                    <a:pt x="6853539" y="2727094"/>
                  </a:lnTo>
                  <a:lnTo>
                    <a:pt x="6843099" y="2666622"/>
                  </a:lnTo>
                  <a:lnTo>
                    <a:pt x="6841299" y="2661223"/>
                  </a:lnTo>
                  <a:lnTo>
                    <a:pt x="6839499" y="2656183"/>
                  </a:lnTo>
                  <a:lnTo>
                    <a:pt x="6837699" y="2650784"/>
                  </a:lnTo>
                  <a:lnTo>
                    <a:pt x="6832658" y="2645744"/>
                  </a:lnTo>
                  <a:lnTo>
                    <a:pt x="6829058" y="2643945"/>
                  </a:lnTo>
                  <a:lnTo>
                    <a:pt x="6825818" y="2643945"/>
                  </a:lnTo>
                  <a:lnTo>
                    <a:pt x="6809978" y="2643945"/>
                  </a:lnTo>
                  <a:lnTo>
                    <a:pt x="6809978" y="2628467"/>
                  </a:lnTo>
                  <a:lnTo>
                    <a:pt x="6811778" y="2611189"/>
                  </a:lnTo>
                  <a:lnTo>
                    <a:pt x="6815378" y="2595711"/>
                  </a:lnTo>
                  <a:lnTo>
                    <a:pt x="6820418" y="2581673"/>
                  </a:lnTo>
                  <a:lnTo>
                    <a:pt x="6827618" y="2567994"/>
                  </a:lnTo>
                  <a:lnTo>
                    <a:pt x="6825818" y="2567994"/>
                  </a:lnTo>
                  <a:lnTo>
                    <a:pt x="6818618" y="2564395"/>
                  </a:lnTo>
                  <a:lnTo>
                    <a:pt x="6811778" y="2561155"/>
                  </a:lnTo>
                  <a:lnTo>
                    <a:pt x="6806738" y="2553956"/>
                  </a:lnTo>
                  <a:lnTo>
                    <a:pt x="6803138" y="2545317"/>
                  </a:lnTo>
                  <a:lnTo>
                    <a:pt x="6799537" y="2533079"/>
                  </a:lnTo>
                  <a:lnTo>
                    <a:pt x="6798097" y="2523000"/>
                  </a:lnTo>
                  <a:lnTo>
                    <a:pt x="6798097" y="2512561"/>
                  </a:lnTo>
                  <a:lnTo>
                    <a:pt x="6799537" y="2502123"/>
                  </a:lnTo>
                  <a:lnTo>
                    <a:pt x="6803138" y="2493484"/>
                  </a:lnTo>
                  <a:lnTo>
                    <a:pt x="6808178" y="2484845"/>
                  </a:lnTo>
                  <a:lnTo>
                    <a:pt x="6817178" y="2476206"/>
                  </a:lnTo>
                  <a:lnTo>
                    <a:pt x="6825818" y="2469007"/>
                  </a:lnTo>
                  <a:lnTo>
                    <a:pt x="6848139" y="2457128"/>
                  </a:lnTo>
                  <a:lnTo>
                    <a:pt x="6872620" y="2444890"/>
                  </a:lnTo>
                  <a:lnTo>
                    <a:pt x="6874420" y="2346262"/>
                  </a:lnTo>
                  <a:lnTo>
                    <a:pt x="6877660" y="2244035"/>
                  </a:lnTo>
                  <a:lnTo>
                    <a:pt x="6879460" y="2218118"/>
                  </a:lnTo>
                  <a:lnTo>
                    <a:pt x="6881260" y="2155846"/>
                  </a:lnTo>
                  <a:lnTo>
                    <a:pt x="6883060" y="2091774"/>
                  </a:lnTo>
                  <a:lnTo>
                    <a:pt x="6881260" y="2029502"/>
                  </a:lnTo>
                  <a:lnTo>
                    <a:pt x="6879460" y="1967230"/>
                  </a:lnTo>
                  <a:lnTo>
                    <a:pt x="6875860" y="1906758"/>
                  </a:lnTo>
                  <a:lnTo>
                    <a:pt x="6869019" y="1847725"/>
                  </a:lnTo>
                  <a:lnTo>
                    <a:pt x="6860379" y="1789052"/>
                  </a:lnTo>
                  <a:lnTo>
                    <a:pt x="6853539" y="1735419"/>
                  </a:lnTo>
                  <a:lnTo>
                    <a:pt x="6846699" y="1709142"/>
                  </a:lnTo>
                  <a:lnTo>
                    <a:pt x="6839499" y="1683226"/>
                  </a:lnTo>
                  <a:lnTo>
                    <a:pt x="6830858" y="1659109"/>
                  </a:lnTo>
                  <a:lnTo>
                    <a:pt x="6822218" y="1634992"/>
                  </a:lnTo>
                  <a:lnTo>
                    <a:pt x="6811778" y="1612315"/>
                  </a:lnTo>
                  <a:lnTo>
                    <a:pt x="6799537" y="1591437"/>
                  </a:lnTo>
                  <a:lnTo>
                    <a:pt x="6787657" y="1572360"/>
                  </a:lnTo>
                  <a:lnTo>
                    <a:pt x="6775417" y="1555082"/>
                  </a:lnTo>
                  <a:lnTo>
                    <a:pt x="6764976" y="1541404"/>
                  </a:lnTo>
                  <a:lnTo>
                    <a:pt x="6754896" y="1529165"/>
                  </a:lnTo>
                  <a:lnTo>
                    <a:pt x="6742656" y="1517287"/>
                  </a:lnTo>
                  <a:lnTo>
                    <a:pt x="6728975" y="1505048"/>
                  </a:lnTo>
                  <a:lnTo>
                    <a:pt x="6714935" y="1494610"/>
                  </a:lnTo>
                  <a:lnTo>
                    <a:pt x="6699454" y="1484171"/>
                  </a:lnTo>
                  <a:lnTo>
                    <a:pt x="6683614" y="1475532"/>
                  </a:lnTo>
                  <a:lnTo>
                    <a:pt x="6666333" y="1466893"/>
                  </a:lnTo>
                  <a:lnTo>
                    <a:pt x="6649053" y="1460054"/>
                  </a:lnTo>
                  <a:lnTo>
                    <a:pt x="6629972" y="1453215"/>
                  </a:lnTo>
                  <a:lnTo>
                    <a:pt x="6609452" y="1449615"/>
                  </a:lnTo>
                  <a:lnTo>
                    <a:pt x="6586771" y="1446016"/>
                  </a:lnTo>
                  <a:lnTo>
                    <a:pt x="6564450" y="1442776"/>
                  </a:lnTo>
                  <a:lnTo>
                    <a:pt x="6538170" y="1440976"/>
                  </a:lnTo>
                  <a:lnTo>
                    <a:pt x="6512249" y="1440976"/>
                  </a:lnTo>
                  <a:lnTo>
                    <a:pt x="6486328" y="1440976"/>
                  </a:lnTo>
                  <a:lnTo>
                    <a:pt x="6470848" y="1444576"/>
                  </a:lnTo>
                  <a:lnTo>
                    <a:pt x="6455367" y="1449615"/>
                  </a:lnTo>
                  <a:lnTo>
                    <a:pt x="6441327" y="1455015"/>
                  </a:lnTo>
                  <a:lnTo>
                    <a:pt x="6427646" y="1461854"/>
                  </a:lnTo>
                  <a:lnTo>
                    <a:pt x="6413606" y="1470493"/>
                  </a:lnTo>
                  <a:lnTo>
                    <a:pt x="6398125" y="1474092"/>
                  </a:lnTo>
                  <a:lnTo>
                    <a:pt x="6382645" y="1475532"/>
                  </a:lnTo>
                  <a:lnTo>
                    <a:pt x="6365004" y="1474092"/>
                  </a:lnTo>
                  <a:lnTo>
                    <a:pt x="6358164" y="1500009"/>
                  </a:lnTo>
                  <a:lnTo>
                    <a:pt x="6354924" y="1527365"/>
                  </a:lnTo>
                  <a:lnTo>
                    <a:pt x="6353124" y="1555082"/>
                  </a:lnTo>
                  <a:lnTo>
                    <a:pt x="6354924" y="1586398"/>
                  </a:lnTo>
                  <a:lnTo>
                    <a:pt x="6359964" y="1655509"/>
                  </a:lnTo>
                  <a:lnTo>
                    <a:pt x="6361764" y="1688265"/>
                  </a:lnTo>
                  <a:lnTo>
                    <a:pt x="6361764" y="1721381"/>
                  </a:lnTo>
                  <a:lnTo>
                    <a:pt x="6361764" y="1731820"/>
                  </a:lnTo>
                  <a:lnTo>
                    <a:pt x="6359964" y="1738659"/>
                  </a:lnTo>
                  <a:lnTo>
                    <a:pt x="6356364" y="1747298"/>
                  </a:lnTo>
                  <a:lnTo>
                    <a:pt x="6353124" y="1757736"/>
                  </a:lnTo>
                  <a:lnTo>
                    <a:pt x="6351324" y="1764576"/>
                  </a:lnTo>
                  <a:lnTo>
                    <a:pt x="6348084" y="1800931"/>
                  </a:lnTo>
                  <a:lnTo>
                    <a:pt x="6349524" y="1833687"/>
                  </a:lnTo>
                  <a:lnTo>
                    <a:pt x="6351324" y="1866803"/>
                  </a:lnTo>
                  <a:lnTo>
                    <a:pt x="6358164" y="1898119"/>
                  </a:lnTo>
                  <a:lnTo>
                    <a:pt x="6361764" y="1932674"/>
                  </a:lnTo>
                  <a:lnTo>
                    <a:pt x="6365004" y="1969030"/>
                  </a:lnTo>
                  <a:lnTo>
                    <a:pt x="6365004" y="2003585"/>
                  </a:lnTo>
                  <a:lnTo>
                    <a:pt x="6361764" y="2039941"/>
                  </a:lnTo>
                  <a:lnTo>
                    <a:pt x="6361764" y="2060818"/>
                  </a:lnTo>
                  <a:lnTo>
                    <a:pt x="6359964" y="2072697"/>
                  </a:lnTo>
                  <a:lnTo>
                    <a:pt x="6358164" y="2084935"/>
                  </a:lnTo>
                  <a:lnTo>
                    <a:pt x="6356364" y="2093574"/>
                  </a:lnTo>
                  <a:lnTo>
                    <a:pt x="6358164" y="2104013"/>
                  </a:lnTo>
                  <a:lnTo>
                    <a:pt x="6361764" y="2123090"/>
                  </a:lnTo>
                  <a:lnTo>
                    <a:pt x="6363564" y="2142168"/>
                  </a:lnTo>
                  <a:lnTo>
                    <a:pt x="6366804" y="2157646"/>
                  </a:lnTo>
                  <a:lnTo>
                    <a:pt x="6372205" y="2174924"/>
                  </a:lnTo>
                  <a:lnTo>
                    <a:pt x="6379045" y="2192202"/>
                  </a:lnTo>
                  <a:lnTo>
                    <a:pt x="6385885" y="2211279"/>
                  </a:lnTo>
                  <a:lnTo>
                    <a:pt x="6389485" y="2231797"/>
                  </a:lnTo>
                  <a:lnTo>
                    <a:pt x="6389485" y="2252674"/>
                  </a:lnTo>
                  <a:lnTo>
                    <a:pt x="6385885" y="2273551"/>
                  </a:lnTo>
                  <a:lnTo>
                    <a:pt x="6394525" y="2270312"/>
                  </a:lnTo>
                  <a:lnTo>
                    <a:pt x="6401726" y="2264912"/>
                  </a:lnTo>
                  <a:lnTo>
                    <a:pt x="6410366" y="2258073"/>
                  </a:lnTo>
                  <a:lnTo>
                    <a:pt x="6422246" y="2254474"/>
                  </a:lnTo>
                  <a:lnTo>
                    <a:pt x="6438087" y="2251234"/>
                  </a:lnTo>
                  <a:lnTo>
                    <a:pt x="6453567" y="2249434"/>
                  </a:lnTo>
                  <a:lnTo>
                    <a:pt x="6460407" y="2249434"/>
                  </a:lnTo>
                  <a:lnTo>
                    <a:pt x="6465807" y="2254474"/>
                  </a:lnTo>
                  <a:lnTo>
                    <a:pt x="6472648" y="2263113"/>
                  </a:lnTo>
                  <a:lnTo>
                    <a:pt x="6479488" y="2275351"/>
                  </a:lnTo>
                  <a:lnTo>
                    <a:pt x="6484528" y="2287590"/>
                  </a:lnTo>
                  <a:lnTo>
                    <a:pt x="6488128" y="2299468"/>
                  </a:lnTo>
                  <a:lnTo>
                    <a:pt x="6505409" y="2303068"/>
                  </a:lnTo>
                  <a:lnTo>
                    <a:pt x="6522689" y="2309907"/>
                  </a:lnTo>
                  <a:lnTo>
                    <a:pt x="6536730" y="2316746"/>
                  </a:lnTo>
                  <a:lnTo>
                    <a:pt x="6547170" y="2328984"/>
                  </a:lnTo>
                  <a:lnTo>
                    <a:pt x="6554010" y="2337623"/>
                  </a:lnTo>
                  <a:lnTo>
                    <a:pt x="6560850" y="2335824"/>
                  </a:lnTo>
                  <a:lnTo>
                    <a:pt x="6555810" y="2339423"/>
                  </a:lnTo>
                  <a:lnTo>
                    <a:pt x="6571291" y="2359940"/>
                  </a:lnTo>
                  <a:lnTo>
                    <a:pt x="6585331" y="2382618"/>
                  </a:lnTo>
                  <a:lnTo>
                    <a:pt x="6599011" y="2406735"/>
                  </a:lnTo>
                  <a:lnTo>
                    <a:pt x="6574891" y="2406735"/>
                  </a:lnTo>
                  <a:lnTo>
                    <a:pt x="6571291" y="2413934"/>
                  </a:lnTo>
                  <a:lnTo>
                    <a:pt x="6566250" y="2418973"/>
                  </a:lnTo>
                  <a:lnTo>
                    <a:pt x="6567690" y="2453529"/>
                  </a:lnTo>
                  <a:lnTo>
                    <a:pt x="6567690" y="2486285"/>
                  </a:lnTo>
                  <a:lnTo>
                    <a:pt x="6567690" y="2517601"/>
                  </a:lnTo>
                  <a:lnTo>
                    <a:pt x="6564450" y="2545317"/>
                  </a:lnTo>
                  <a:lnTo>
                    <a:pt x="6562650" y="2574833"/>
                  </a:lnTo>
                  <a:lnTo>
                    <a:pt x="6562650" y="2605789"/>
                  </a:lnTo>
                  <a:lnTo>
                    <a:pt x="6562650" y="2638905"/>
                  </a:lnTo>
                  <a:lnTo>
                    <a:pt x="6564450" y="2673461"/>
                  </a:lnTo>
                  <a:lnTo>
                    <a:pt x="6566250" y="2683900"/>
                  </a:lnTo>
                  <a:lnTo>
                    <a:pt x="6557250" y="2687499"/>
                  </a:lnTo>
                  <a:lnTo>
                    <a:pt x="6522689" y="2706577"/>
                  </a:lnTo>
                  <a:lnTo>
                    <a:pt x="6489928" y="2725294"/>
                  </a:lnTo>
                  <a:lnTo>
                    <a:pt x="6432686" y="2761650"/>
                  </a:lnTo>
                  <a:lnTo>
                    <a:pt x="6408566" y="2777128"/>
                  </a:lnTo>
                  <a:lnTo>
                    <a:pt x="6404966" y="2777128"/>
                  </a:lnTo>
                  <a:lnTo>
                    <a:pt x="6314963" y="2780727"/>
                  </a:lnTo>
                  <a:lnTo>
                    <a:pt x="6224960" y="2782527"/>
                  </a:lnTo>
                  <a:lnTo>
                    <a:pt x="6147198" y="2780727"/>
                  </a:lnTo>
                  <a:lnTo>
                    <a:pt x="5884030" y="2770289"/>
                  </a:lnTo>
                  <a:lnTo>
                    <a:pt x="5818148" y="2768489"/>
                  </a:lnTo>
                  <a:lnTo>
                    <a:pt x="5755866" y="2766689"/>
                  </a:lnTo>
                  <a:lnTo>
                    <a:pt x="5693584" y="2768489"/>
                  </a:lnTo>
                  <a:lnTo>
                    <a:pt x="5636343" y="2770289"/>
                  </a:lnTo>
                  <a:lnTo>
                    <a:pt x="5603582" y="2770289"/>
                  </a:lnTo>
                  <a:lnTo>
                    <a:pt x="5572261" y="2770289"/>
                  </a:lnTo>
                  <a:lnTo>
                    <a:pt x="5541300" y="2768489"/>
                  </a:lnTo>
                  <a:lnTo>
                    <a:pt x="5513579" y="2765249"/>
                  </a:lnTo>
                  <a:lnTo>
                    <a:pt x="5485858" y="2761650"/>
                  </a:lnTo>
                  <a:lnTo>
                    <a:pt x="5458137" y="2754811"/>
                  </a:lnTo>
                  <a:lnTo>
                    <a:pt x="5432217" y="2747972"/>
                  </a:lnTo>
                  <a:lnTo>
                    <a:pt x="5407736" y="2737533"/>
                  </a:lnTo>
                  <a:lnTo>
                    <a:pt x="5397296" y="2733933"/>
                  </a:lnTo>
                  <a:lnTo>
                    <a:pt x="5397296" y="2723495"/>
                  </a:lnTo>
                  <a:lnTo>
                    <a:pt x="5397296" y="2628467"/>
                  </a:lnTo>
                  <a:lnTo>
                    <a:pt x="5395856" y="2581673"/>
                  </a:lnTo>
                  <a:lnTo>
                    <a:pt x="5394055" y="2533079"/>
                  </a:lnTo>
                  <a:lnTo>
                    <a:pt x="5394055" y="2524440"/>
                  </a:lnTo>
                  <a:lnTo>
                    <a:pt x="5388655" y="2438051"/>
                  </a:lnTo>
                  <a:lnTo>
                    <a:pt x="5387215" y="2394856"/>
                  </a:lnTo>
                  <a:lnTo>
                    <a:pt x="5387215" y="2353101"/>
                  </a:lnTo>
                  <a:lnTo>
                    <a:pt x="5387215" y="2341223"/>
                  </a:lnTo>
                  <a:lnTo>
                    <a:pt x="5399096" y="2337623"/>
                  </a:lnTo>
                  <a:lnTo>
                    <a:pt x="5416376" y="2335824"/>
                  </a:lnTo>
                  <a:lnTo>
                    <a:pt x="5428616" y="2335824"/>
                  </a:lnTo>
                  <a:lnTo>
                    <a:pt x="5439057" y="2337623"/>
                  </a:lnTo>
                  <a:lnTo>
                    <a:pt x="5445897" y="2342663"/>
                  </a:lnTo>
                  <a:lnTo>
                    <a:pt x="5449497" y="2346262"/>
                  </a:lnTo>
                  <a:lnTo>
                    <a:pt x="5454897" y="2351302"/>
                  </a:lnTo>
                  <a:lnTo>
                    <a:pt x="5461737" y="2353101"/>
                  </a:lnTo>
                  <a:lnTo>
                    <a:pt x="5470378" y="2356701"/>
                  </a:lnTo>
                  <a:lnTo>
                    <a:pt x="5475418" y="2353101"/>
                  </a:lnTo>
                  <a:lnTo>
                    <a:pt x="5480818" y="2349502"/>
                  </a:lnTo>
                  <a:lnTo>
                    <a:pt x="5484058" y="2344462"/>
                  </a:lnTo>
                  <a:lnTo>
                    <a:pt x="5485858" y="2341223"/>
                  </a:lnTo>
                  <a:lnTo>
                    <a:pt x="5490898" y="2330784"/>
                  </a:lnTo>
                  <a:lnTo>
                    <a:pt x="5494498" y="2322145"/>
                  </a:lnTo>
                  <a:lnTo>
                    <a:pt x="5501339" y="2313506"/>
                  </a:lnTo>
                  <a:lnTo>
                    <a:pt x="5509979" y="2304867"/>
                  </a:lnTo>
                  <a:lnTo>
                    <a:pt x="5513579" y="2299468"/>
                  </a:lnTo>
                  <a:lnTo>
                    <a:pt x="5605382" y="2299468"/>
                  </a:lnTo>
                  <a:lnTo>
                    <a:pt x="5619062" y="2298028"/>
                  </a:lnTo>
                  <a:lnTo>
                    <a:pt x="5631303" y="2296228"/>
                  </a:lnTo>
                  <a:lnTo>
                    <a:pt x="5641743" y="2292629"/>
                  </a:lnTo>
                  <a:lnTo>
                    <a:pt x="5650383" y="2285790"/>
                  </a:lnTo>
                  <a:lnTo>
                    <a:pt x="5634903" y="2292629"/>
                  </a:lnTo>
                  <a:lnTo>
                    <a:pt x="5650383" y="2280390"/>
                  </a:lnTo>
                  <a:lnTo>
                    <a:pt x="5643183" y="2164485"/>
                  </a:lnTo>
                  <a:lnTo>
                    <a:pt x="5639943" y="2048580"/>
                  </a:lnTo>
                  <a:lnTo>
                    <a:pt x="5639943" y="1934114"/>
                  </a:lnTo>
                  <a:lnTo>
                    <a:pt x="5643183" y="1820009"/>
                  </a:lnTo>
                  <a:lnTo>
                    <a:pt x="5643183" y="1769975"/>
                  </a:lnTo>
                  <a:lnTo>
                    <a:pt x="5648583" y="1565521"/>
                  </a:lnTo>
                  <a:lnTo>
                    <a:pt x="5650383" y="1375105"/>
                  </a:lnTo>
                  <a:lnTo>
                    <a:pt x="5643183" y="1370065"/>
                  </a:lnTo>
                  <a:lnTo>
                    <a:pt x="5633103" y="1365026"/>
                  </a:lnTo>
                  <a:lnTo>
                    <a:pt x="5624462" y="1359627"/>
                  </a:lnTo>
                  <a:lnTo>
                    <a:pt x="5612222" y="1357827"/>
                  </a:lnTo>
                  <a:lnTo>
                    <a:pt x="5598542" y="1354587"/>
                  </a:lnTo>
                  <a:lnTo>
                    <a:pt x="5582701" y="1352787"/>
                  </a:lnTo>
                  <a:lnTo>
                    <a:pt x="5548140" y="1349188"/>
                  </a:lnTo>
                  <a:lnTo>
                    <a:pt x="5515379" y="1349188"/>
                  </a:lnTo>
                  <a:lnTo>
                    <a:pt x="5499539" y="1347748"/>
                  </a:lnTo>
                  <a:lnTo>
                    <a:pt x="5482258" y="1345948"/>
                  </a:lnTo>
                  <a:lnTo>
                    <a:pt x="5470378" y="1345948"/>
                  </a:lnTo>
                  <a:lnTo>
                    <a:pt x="5454897" y="1344148"/>
                  </a:lnTo>
                  <a:lnTo>
                    <a:pt x="5439057" y="1338749"/>
                  </a:lnTo>
                  <a:lnTo>
                    <a:pt x="5423576" y="1331910"/>
                  </a:lnTo>
                  <a:lnTo>
                    <a:pt x="5418176" y="1328670"/>
                  </a:lnTo>
                  <a:lnTo>
                    <a:pt x="5416376" y="1321471"/>
                  </a:lnTo>
                  <a:lnTo>
                    <a:pt x="5411336" y="1283316"/>
                  </a:lnTo>
                  <a:lnTo>
                    <a:pt x="5409536" y="1262799"/>
                  </a:lnTo>
                  <a:lnTo>
                    <a:pt x="5409536" y="1243721"/>
                  </a:lnTo>
                  <a:lnTo>
                    <a:pt x="5409536" y="1074183"/>
                  </a:lnTo>
                  <a:lnTo>
                    <a:pt x="5407736" y="1046466"/>
                  </a:lnTo>
                  <a:lnTo>
                    <a:pt x="5402696" y="1021989"/>
                  </a:lnTo>
                  <a:lnTo>
                    <a:pt x="5395856" y="1023789"/>
                  </a:lnTo>
                  <a:lnTo>
                    <a:pt x="5394055" y="1028828"/>
                  </a:lnTo>
                  <a:lnTo>
                    <a:pt x="5390455" y="1034228"/>
                  </a:lnTo>
                  <a:lnTo>
                    <a:pt x="5385415" y="1037467"/>
                  </a:lnTo>
                  <a:lnTo>
                    <a:pt x="5380015" y="1041067"/>
                  </a:lnTo>
                  <a:lnTo>
                    <a:pt x="5373175" y="1041067"/>
                  </a:lnTo>
                  <a:lnTo>
                    <a:pt x="5366335" y="1042866"/>
                  </a:lnTo>
                  <a:lnTo>
                    <a:pt x="5347254" y="1039267"/>
                  </a:lnTo>
                  <a:lnTo>
                    <a:pt x="5337174" y="1036027"/>
                  </a:lnTo>
                  <a:lnTo>
                    <a:pt x="5337174" y="1025589"/>
                  </a:lnTo>
                  <a:lnTo>
                    <a:pt x="5338614" y="1013350"/>
                  </a:lnTo>
                  <a:lnTo>
                    <a:pt x="5340414" y="1006511"/>
                  </a:lnTo>
                  <a:lnTo>
                    <a:pt x="5342214" y="999672"/>
                  </a:lnTo>
                  <a:lnTo>
                    <a:pt x="5347254" y="994273"/>
                  </a:lnTo>
                  <a:lnTo>
                    <a:pt x="5354454" y="987433"/>
                  </a:lnTo>
                  <a:lnTo>
                    <a:pt x="5363095" y="983834"/>
                  </a:lnTo>
                  <a:lnTo>
                    <a:pt x="5374975" y="980594"/>
                  </a:lnTo>
                  <a:lnTo>
                    <a:pt x="5374975" y="963316"/>
                  </a:lnTo>
                  <a:lnTo>
                    <a:pt x="5374975" y="958277"/>
                  </a:lnTo>
                  <a:lnTo>
                    <a:pt x="5376775" y="954678"/>
                  </a:lnTo>
                  <a:lnTo>
                    <a:pt x="5383615" y="947838"/>
                  </a:lnTo>
                  <a:lnTo>
                    <a:pt x="5392255" y="942439"/>
                  </a:lnTo>
                  <a:lnTo>
                    <a:pt x="5402696" y="937400"/>
                  </a:lnTo>
                  <a:lnTo>
                    <a:pt x="5400896" y="920122"/>
                  </a:lnTo>
                  <a:lnTo>
                    <a:pt x="5400896" y="909683"/>
                  </a:lnTo>
                  <a:lnTo>
                    <a:pt x="5402696" y="899245"/>
                  </a:lnTo>
                  <a:lnTo>
                    <a:pt x="5402696" y="890606"/>
                  </a:lnTo>
                  <a:lnTo>
                    <a:pt x="5404496" y="876567"/>
                  </a:lnTo>
                  <a:lnTo>
                    <a:pt x="5407736" y="869728"/>
                  </a:lnTo>
                  <a:lnTo>
                    <a:pt x="5413136" y="862889"/>
                  </a:lnTo>
                  <a:lnTo>
                    <a:pt x="5418176" y="857490"/>
                  </a:lnTo>
                  <a:lnTo>
                    <a:pt x="5426816" y="854250"/>
                  </a:lnTo>
                  <a:lnTo>
                    <a:pt x="5434017" y="850651"/>
                  </a:lnTo>
                  <a:lnTo>
                    <a:pt x="5435817" y="843812"/>
                  </a:lnTo>
                  <a:lnTo>
                    <a:pt x="5437257" y="835173"/>
                  </a:lnTo>
                  <a:lnTo>
                    <a:pt x="5440857" y="826534"/>
                  </a:lnTo>
                  <a:lnTo>
                    <a:pt x="5447697" y="819695"/>
                  </a:lnTo>
                  <a:lnTo>
                    <a:pt x="5453097" y="814295"/>
                  </a:lnTo>
                  <a:lnTo>
                    <a:pt x="5459937" y="814295"/>
                  </a:lnTo>
                  <a:lnTo>
                    <a:pt x="5546340" y="817895"/>
                  </a:lnTo>
                  <a:lnTo>
                    <a:pt x="5643183" y="821494"/>
                  </a:lnTo>
                  <a:lnTo>
                    <a:pt x="5750826" y="819695"/>
                  </a:lnTo>
                  <a:lnTo>
                    <a:pt x="5871790" y="817895"/>
                  </a:lnTo>
                  <a:lnTo>
                    <a:pt x="5991313" y="814295"/>
                  </a:lnTo>
                  <a:lnTo>
                    <a:pt x="6107237" y="809256"/>
                  </a:lnTo>
                  <a:lnTo>
                    <a:pt x="6297682" y="802417"/>
                  </a:lnTo>
                  <a:lnTo>
                    <a:pt x="6297682" y="798817"/>
                  </a:lnTo>
                  <a:lnTo>
                    <a:pt x="6299482" y="793778"/>
                  </a:lnTo>
                  <a:lnTo>
                    <a:pt x="6304883" y="788379"/>
                  </a:lnTo>
                  <a:lnTo>
                    <a:pt x="6311723" y="785139"/>
                  </a:lnTo>
                  <a:lnTo>
                    <a:pt x="6323603" y="783339"/>
                  </a:lnTo>
                  <a:lnTo>
                    <a:pt x="6339444" y="786579"/>
                  </a:lnTo>
                  <a:lnTo>
                    <a:pt x="6353124" y="791978"/>
                  </a:lnTo>
                  <a:lnTo>
                    <a:pt x="6365004" y="798817"/>
                  </a:lnTo>
                  <a:lnTo>
                    <a:pt x="6370405" y="804217"/>
                  </a:lnTo>
                  <a:lnTo>
                    <a:pt x="6375445" y="809256"/>
                  </a:lnTo>
                  <a:lnTo>
                    <a:pt x="6377245" y="812855"/>
                  </a:lnTo>
                  <a:lnTo>
                    <a:pt x="6382645" y="828333"/>
                  </a:lnTo>
                  <a:lnTo>
                    <a:pt x="6387685" y="843812"/>
                  </a:lnTo>
                  <a:lnTo>
                    <a:pt x="6391285" y="854250"/>
                  </a:lnTo>
                  <a:lnTo>
                    <a:pt x="6392725" y="866129"/>
                  </a:lnTo>
                  <a:lnTo>
                    <a:pt x="6392725" y="887006"/>
                  </a:lnTo>
                  <a:lnTo>
                    <a:pt x="6394525" y="897445"/>
                  </a:lnTo>
                  <a:lnTo>
                    <a:pt x="6514049" y="852450"/>
                  </a:lnTo>
                  <a:lnTo>
                    <a:pt x="6609452" y="816095"/>
                  </a:lnTo>
                  <a:lnTo>
                    <a:pt x="6640413" y="804217"/>
                  </a:lnTo>
                  <a:lnTo>
                    <a:pt x="6669934" y="795218"/>
                  </a:lnTo>
                  <a:lnTo>
                    <a:pt x="6701254" y="788379"/>
                  </a:lnTo>
                  <a:lnTo>
                    <a:pt x="6734015" y="783339"/>
                  </a:lnTo>
                  <a:lnTo>
                    <a:pt x="6766776" y="777940"/>
                  </a:lnTo>
                  <a:lnTo>
                    <a:pt x="6799537" y="776140"/>
                  </a:lnTo>
                  <a:close/>
                  <a:moveTo>
                    <a:pt x="1477922" y="766914"/>
                  </a:moveTo>
                  <a:lnTo>
                    <a:pt x="1434729" y="791398"/>
                  </a:lnTo>
                  <a:lnTo>
                    <a:pt x="1330705" y="851887"/>
                  </a:lnTo>
                  <a:lnTo>
                    <a:pt x="1273834" y="884652"/>
                  </a:lnTo>
                  <a:lnTo>
                    <a:pt x="1220203" y="917777"/>
                  </a:lnTo>
                  <a:lnTo>
                    <a:pt x="1169811" y="952342"/>
                  </a:lnTo>
                  <a:lnTo>
                    <a:pt x="1121579" y="985107"/>
                  </a:lnTo>
                  <a:lnTo>
                    <a:pt x="1112940" y="990508"/>
                  </a:lnTo>
                  <a:lnTo>
                    <a:pt x="1106101" y="985107"/>
                  </a:lnTo>
                  <a:lnTo>
                    <a:pt x="1104302" y="985107"/>
                  </a:lnTo>
                  <a:lnTo>
                    <a:pt x="1102502" y="986907"/>
                  </a:lnTo>
                  <a:lnTo>
                    <a:pt x="1104302" y="997349"/>
                  </a:lnTo>
                  <a:lnTo>
                    <a:pt x="1104302" y="1005990"/>
                  </a:lnTo>
                  <a:lnTo>
                    <a:pt x="1104302" y="1011031"/>
                  </a:lnTo>
                  <a:lnTo>
                    <a:pt x="1104302" y="1014631"/>
                  </a:lnTo>
                  <a:lnTo>
                    <a:pt x="1106101" y="1018232"/>
                  </a:lnTo>
                  <a:lnTo>
                    <a:pt x="1135617" y="993748"/>
                  </a:lnTo>
                  <a:lnTo>
                    <a:pt x="1168372" y="973225"/>
                  </a:lnTo>
                  <a:lnTo>
                    <a:pt x="1201126" y="952342"/>
                  </a:lnTo>
                  <a:lnTo>
                    <a:pt x="1235681" y="931819"/>
                  </a:lnTo>
                  <a:lnTo>
                    <a:pt x="1268795" y="912376"/>
                  </a:lnTo>
                  <a:lnTo>
                    <a:pt x="1303350" y="890053"/>
                  </a:lnTo>
                  <a:lnTo>
                    <a:pt x="1336105" y="865569"/>
                  </a:lnTo>
                  <a:lnTo>
                    <a:pt x="1370659" y="841445"/>
                  </a:lnTo>
                  <a:lnTo>
                    <a:pt x="1374258" y="838205"/>
                  </a:lnTo>
                  <a:lnTo>
                    <a:pt x="1389736" y="838205"/>
                  </a:lnTo>
                  <a:lnTo>
                    <a:pt x="1391535" y="831364"/>
                  </a:lnTo>
                  <a:lnTo>
                    <a:pt x="1395135" y="825963"/>
                  </a:lnTo>
                  <a:lnTo>
                    <a:pt x="1396935" y="822723"/>
                  </a:lnTo>
                  <a:lnTo>
                    <a:pt x="1401974" y="819122"/>
                  </a:lnTo>
                  <a:lnTo>
                    <a:pt x="1408813" y="815522"/>
                  </a:lnTo>
                  <a:lnTo>
                    <a:pt x="1414212" y="815522"/>
                  </a:lnTo>
                  <a:lnTo>
                    <a:pt x="1429690" y="815522"/>
                  </a:lnTo>
                  <a:lnTo>
                    <a:pt x="1431489" y="814081"/>
                  </a:lnTo>
                  <a:lnTo>
                    <a:pt x="1440128" y="805440"/>
                  </a:lnTo>
                  <a:lnTo>
                    <a:pt x="1450206" y="793198"/>
                  </a:lnTo>
                  <a:lnTo>
                    <a:pt x="1457405" y="786357"/>
                  </a:lnTo>
                  <a:lnTo>
                    <a:pt x="1464244" y="782757"/>
                  </a:lnTo>
                  <a:lnTo>
                    <a:pt x="1471083" y="777356"/>
                  </a:lnTo>
                  <a:lnTo>
                    <a:pt x="1479721" y="775916"/>
                  </a:lnTo>
                  <a:close/>
                  <a:moveTo>
                    <a:pt x="1168372" y="760073"/>
                  </a:moveTo>
                  <a:lnTo>
                    <a:pt x="1142456" y="775916"/>
                  </a:lnTo>
                  <a:lnTo>
                    <a:pt x="1164772" y="768715"/>
                  </a:lnTo>
                  <a:close/>
                  <a:moveTo>
                    <a:pt x="3601580" y="755033"/>
                  </a:moveTo>
                  <a:lnTo>
                    <a:pt x="3515194" y="789598"/>
                  </a:lnTo>
                  <a:lnTo>
                    <a:pt x="3428448" y="822723"/>
                  </a:lnTo>
                  <a:lnTo>
                    <a:pt x="3342062" y="855488"/>
                  </a:lnTo>
                  <a:lnTo>
                    <a:pt x="3252076" y="886452"/>
                  </a:lnTo>
                  <a:lnTo>
                    <a:pt x="3215722" y="900494"/>
                  </a:lnTo>
                  <a:lnTo>
                    <a:pt x="3177568" y="914176"/>
                  </a:lnTo>
                  <a:lnTo>
                    <a:pt x="3103420" y="945501"/>
                  </a:lnTo>
                  <a:lnTo>
                    <a:pt x="3027113" y="983667"/>
                  </a:lnTo>
                  <a:lnTo>
                    <a:pt x="2947565" y="1025073"/>
                  </a:lnTo>
                  <a:lnTo>
                    <a:pt x="2982120" y="1011031"/>
                  </a:lnTo>
                  <a:lnTo>
                    <a:pt x="3008035" y="1002389"/>
                  </a:lnTo>
                  <a:lnTo>
                    <a:pt x="3033951" y="992308"/>
                  </a:lnTo>
                  <a:lnTo>
                    <a:pt x="3061667" y="978266"/>
                  </a:lnTo>
                  <a:lnTo>
                    <a:pt x="3089383" y="959543"/>
                  </a:lnTo>
                  <a:lnTo>
                    <a:pt x="3094782" y="957743"/>
                  </a:lnTo>
                  <a:lnTo>
                    <a:pt x="3098021" y="957743"/>
                  </a:lnTo>
                  <a:lnTo>
                    <a:pt x="3103420" y="957743"/>
                  </a:lnTo>
                  <a:lnTo>
                    <a:pt x="3108459" y="952342"/>
                  </a:lnTo>
                  <a:lnTo>
                    <a:pt x="3113858" y="950902"/>
                  </a:lnTo>
                  <a:lnTo>
                    <a:pt x="3122137" y="949101"/>
                  </a:lnTo>
                  <a:lnTo>
                    <a:pt x="3181168" y="933259"/>
                  </a:lnTo>
                  <a:lnTo>
                    <a:pt x="3212482" y="922818"/>
                  </a:lnTo>
                  <a:lnTo>
                    <a:pt x="3241638" y="912376"/>
                  </a:lnTo>
                  <a:lnTo>
                    <a:pt x="3267554" y="902295"/>
                  </a:lnTo>
                  <a:lnTo>
                    <a:pt x="3293470" y="891853"/>
                  </a:lnTo>
                  <a:lnTo>
                    <a:pt x="3317946" y="879611"/>
                  </a:lnTo>
                  <a:lnTo>
                    <a:pt x="3338822" y="867369"/>
                  </a:lnTo>
                  <a:lnTo>
                    <a:pt x="3345661" y="864129"/>
                  </a:lnTo>
                  <a:lnTo>
                    <a:pt x="3352500" y="865569"/>
                  </a:lnTo>
                  <a:lnTo>
                    <a:pt x="3357899" y="867369"/>
                  </a:lnTo>
                  <a:lnTo>
                    <a:pt x="3361139" y="867369"/>
                  </a:lnTo>
                  <a:lnTo>
                    <a:pt x="3364738" y="867369"/>
                  </a:lnTo>
                  <a:lnTo>
                    <a:pt x="3369777" y="864129"/>
                  </a:lnTo>
                  <a:lnTo>
                    <a:pt x="3382015" y="855488"/>
                  </a:lnTo>
                  <a:lnTo>
                    <a:pt x="3395693" y="845046"/>
                  </a:lnTo>
                  <a:lnTo>
                    <a:pt x="3404332" y="840005"/>
                  </a:lnTo>
                  <a:lnTo>
                    <a:pt x="3414770" y="832804"/>
                  </a:lnTo>
                  <a:lnTo>
                    <a:pt x="3427008" y="827763"/>
                  </a:lnTo>
                  <a:lnTo>
                    <a:pt x="3438886" y="825963"/>
                  </a:lnTo>
                  <a:lnTo>
                    <a:pt x="3449324" y="825963"/>
                  </a:lnTo>
                  <a:lnTo>
                    <a:pt x="3452924" y="819122"/>
                  </a:lnTo>
                  <a:lnTo>
                    <a:pt x="3457963" y="817322"/>
                  </a:lnTo>
                  <a:lnTo>
                    <a:pt x="3465162" y="815522"/>
                  </a:lnTo>
                  <a:lnTo>
                    <a:pt x="3470201" y="815522"/>
                  </a:lnTo>
                  <a:lnTo>
                    <a:pt x="3499716" y="810481"/>
                  </a:lnTo>
                  <a:lnTo>
                    <a:pt x="3518793" y="805440"/>
                  </a:lnTo>
                  <a:lnTo>
                    <a:pt x="3530671" y="801840"/>
                  </a:lnTo>
                  <a:lnTo>
                    <a:pt x="3536071" y="796439"/>
                  </a:lnTo>
                  <a:lnTo>
                    <a:pt x="3546509" y="787797"/>
                  </a:lnTo>
                  <a:lnTo>
                    <a:pt x="3561986" y="777356"/>
                  </a:lnTo>
                  <a:lnTo>
                    <a:pt x="3579264" y="768715"/>
                  </a:lnTo>
                  <a:lnTo>
                    <a:pt x="3600140" y="761874"/>
                  </a:lnTo>
                  <a:close/>
                  <a:moveTo>
                    <a:pt x="716644" y="746391"/>
                  </a:moveTo>
                  <a:lnTo>
                    <a:pt x="687129" y="766914"/>
                  </a:lnTo>
                  <a:lnTo>
                    <a:pt x="716644" y="755033"/>
                  </a:lnTo>
                  <a:close/>
                  <a:moveTo>
                    <a:pt x="2977081" y="744591"/>
                  </a:moveTo>
                  <a:lnTo>
                    <a:pt x="2963043" y="751432"/>
                  </a:lnTo>
                  <a:lnTo>
                    <a:pt x="2964842" y="751432"/>
                  </a:lnTo>
                  <a:close/>
                  <a:moveTo>
                    <a:pt x="1519675" y="744591"/>
                  </a:moveTo>
                  <a:lnTo>
                    <a:pt x="1493759" y="758273"/>
                  </a:lnTo>
                  <a:lnTo>
                    <a:pt x="1495199" y="758273"/>
                  </a:lnTo>
                  <a:lnTo>
                    <a:pt x="1503838" y="760073"/>
                  </a:lnTo>
                  <a:lnTo>
                    <a:pt x="1511036" y="761874"/>
                  </a:lnTo>
                  <a:lnTo>
                    <a:pt x="1514276" y="758273"/>
                  </a:lnTo>
                  <a:lnTo>
                    <a:pt x="1519675" y="755033"/>
                  </a:lnTo>
                  <a:lnTo>
                    <a:pt x="1523274" y="753232"/>
                  </a:lnTo>
                  <a:close/>
                  <a:moveTo>
                    <a:pt x="1351582" y="744591"/>
                  </a:moveTo>
                  <a:lnTo>
                    <a:pt x="1308389" y="768715"/>
                  </a:lnTo>
                  <a:lnTo>
                    <a:pt x="1336105" y="765474"/>
                  </a:lnTo>
                  <a:lnTo>
                    <a:pt x="1342943" y="755033"/>
                  </a:lnTo>
                  <a:close/>
                  <a:moveTo>
                    <a:pt x="9218894" y="738729"/>
                  </a:moveTo>
                  <a:lnTo>
                    <a:pt x="9203411" y="752773"/>
                  </a:lnTo>
                  <a:lnTo>
                    <a:pt x="9168485" y="787343"/>
                  </a:lnTo>
                  <a:lnTo>
                    <a:pt x="9153002" y="801387"/>
                  </a:lnTo>
                  <a:lnTo>
                    <a:pt x="9141120" y="811830"/>
                  </a:lnTo>
                  <a:lnTo>
                    <a:pt x="9135719" y="818672"/>
                  </a:lnTo>
                  <a:lnTo>
                    <a:pt x="9130678" y="829115"/>
                  </a:lnTo>
                  <a:lnTo>
                    <a:pt x="9127077" y="840998"/>
                  </a:lnTo>
                  <a:lnTo>
                    <a:pt x="9125637" y="856483"/>
                  </a:lnTo>
                  <a:lnTo>
                    <a:pt x="9141120" y="842799"/>
                  </a:lnTo>
                  <a:lnTo>
                    <a:pt x="9149761" y="829115"/>
                  </a:lnTo>
                  <a:lnTo>
                    <a:pt x="9161644" y="815071"/>
                  </a:lnTo>
                  <a:lnTo>
                    <a:pt x="9198010" y="776900"/>
                  </a:lnTo>
                  <a:lnTo>
                    <a:pt x="9205211" y="771859"/>
                  </a:lnTo>
                  <a:lnTo>
                    <a:pt x="9210252" y="765017"/>
                  </a:lnTo>
                  <a:lnTo>
                    <a:pt x="9213853" y="757815"/>
                  </a:lnTo>
                  <a:lnTo>
                    <a:pt x="9217093" y="749172"/>
                  </a:lnTo>
                  <a:close/>
                  <a:moveTo>
                    <a:pt x="764876" y="715067"/>
                  </a:moveTo>
                  <a:lnTo>
                    <a:pt x="751199" y="723708"/>
                  </a:lnTo>
                  <a:lnTo>
                    <a:pt x="756238" y="723708"/>
                  </a:lnTo>
                  <a:lnTo>
                    <a:pt x="758038" y="723708"/>
                  </a:lnTo>
                  <a:lnTo>
                    <a:pt x="761637" y="720467"/>
                  </a:lnTo>
                  <a:close/>
                  <a:moveTo>
                    <a:pt x="9646650" y="694076"/>
                  </a:moveTo>
                  <a:lnTo>
                    <a:pt x="9601642" y="733688"/>
                  </a:lnTo>
                  <a:lnTo>
                    <a:pt x="9558434" y="773659"/>
                  </a:lnTo>
                  <a:lnTo>
                    <a:pt x="9516667" y="815071"/>
                  </a:lnTo>
                  <a:lnTo>
                    <a:pt x="9476700" y="856483"/>
                  </a:lnTo>
                  <a:lnTo>
                    <a:pt x="9456176" y="877369"/>
                  </a:lnTo>
                  <a:lnTo>
                    <a:pt x="9464818" y="873768"/>
                  </a:lnTo>
                  <a:lnTo>
                    <a:pt x="9466618" y="872327"/>
                  </a:lnTo>
                  <a:lnTo>
                    <a:pt x="9480300" y="858283"/>
                  </a:lnTo>
                  <a:lnTo>
                    <a:pt x="9487142" y="853242"/>
                  </a:lnTo>
                  <a:lnTo>
                    <a:pt x="9492543" y="851441"/>
                  </a:lnTo>
                  <a:lnTo>
                    <a:pt x="9499384" y="851441"/>
                  </a:lnTo>
                  <a:lnTo>
                    <a:pt x="9504785" y="853242"/>
                  </a:lnTo>
                  <a:lnTo>
                    <a:pt x="9522068" y="825514"/>
                  </a:lnTo>
                  <a:lnTo>
                    <a:pt x="9541151" y="799587"/>
                  </a:lnTo>
                  <a:lnTo>
                    <a:pt x="9561675" y="775460"/>
                  </a:lnTo>
                  <a:lnTo>
                    <a:pt x="9585799" y="754574"/>
                  </a:lnTo>
                  <a:lnTo>
                    <a:pt x="9601642" y="740530"/>
                  </a:lnTo>
                  <a:lnTo>
                    <a:pt x="9617125" y="726846"/>
                  </a:lnTo>
                  <a:lnTo>
                    <a:pt x="9631167" y="711361"/>
                  </a:lnTo>
                  <a:close/>
                  <a:moveTo>
                    <a:pt x="1488360" y="654578"/>
                  </a:moveTo>
                  <a:lnTo>
                    <a:pt x="1476122" y="658178"/>
                  </a:lnTo>
                  <a:lnTo>
                    <a:pt x="1467483" y="665019"/>
                  </a:lnTo>
                  <a:lnTo>
                    <a:pt x="1450206" y="679061"/>
                  </a:lnTo>
                  <a:lnTo>
                    <a:pt x="1432929" y="690943"/>
                  </a:lnTo>
                  <a:lnTo>
                    <a:pt x="1453805" y="680501"/>
                  </a:lnTo>
                  <a:lnTo>
                    <a:pt x="1471083" y="668620"/>
                  </a:lnTo>
                  <a:lnTo>
                    <a:pt x="1479721" y="663219"/>
                  </a:lnTo>
                  <a:close/>
                  <a:moveTo>
                    <a:pt x="1060749" y="639095"/>
                  </a:moveTo>
                  <a:lnTo>
                    <a:pt x="1047071" y="645936"/>
                  </a:lnTo>
                  <a:lnTo>
                    <a:pt x="1029794" y="652777"/>
                  </a:lnTo>
                  <a:lnTo>
                    <a:pt x="1007477" y="665019"/>
                  </a:lnTo>
                  <a:lnTo>
                    <a:pt x="1002078" y="668620"/>
                  </a:lnTo>
                  <a:lnTo>
                    <a:pt x="997039" y="671860"/>
                  </a:lnTo>
                  <a:lnTo>
                    <a:pt x="991640" y="680501"/>
                  </a:lnTo>
                  <a:lnTo>
                    <a:pt x="990200" y="689143"/>
                  </a:lnTo>
                  <a:lnTo>
                    <a:pt x="1021155" y="670060"/>
                  </a:lnTo>
                  <a:lnTo>
                    <a:pt x="1033393" y="661419"/>
                  </a:lnTo>
                  <a:lnTo>
                    <a:pt x="1043472" y="650977"/>
                  </a:lnTo>
                  <a:lnTo>
                    <a:pt x="1052110" y="644136"/>
                  </a:lnTo>
                  <a:close/>
                  <a:moveTo>
                    <a:pt x="9326193" y="631418"/>
                  </a:moveTo>
                  <a:lnTo>
                    <a:pt x="9274344" y="685434"/>
                  </a:lnTo>
                  <a:lnTo>
                    <a:pt x="9246619" y="712802"/>
                  </a:lnTo>
                  <a:lnTo>
                    <a:pt x="9220694" y="738729"/>
                  </a:lnTo>
                  <a:lnTo>
                    <a:pt x="9231136" y="738729"/>
                  </a:lnTo>
                  <a:lnTo>
                    <a:pt x="9239777" y="737289"/>
                  </a:lnTo>
                  <a:lnTo>
                    <a:pt x="9244818" y="735488"/>
                  </a:lnTo>
                  <a:lnTo>
                    <a:pt x="9252020" y="721444"/>
                  </a:lnTo>
                  <a:lnTo>
                    <a:pt x="9262101" y="705960"/>
                  </a:lnTo>
                  <a:lnTo>
                    <a:pt x="9276144" y="692276"/>
                  </a:lnTo>
                  <a:lnTo>
                    <a:pt x="9291627" y="680032"/>
                  </a:lnTo>
                  <a:lnTo>
                    <a:pt x="9303869" y="671390"/>
                  </a:lnTo>
                  <a:lnTo>
                    <a:pt x="9312150" y="660947"/>
                  </a:lnTo>
                  <a:lnTo>
                    <a:pt x="9319352" y="650504"/>
                  </a:lnTo>
                  <a:lnTo>
                    <a:pt x="9324393" y="640061"/>
                  </a:lnTo>
                  <a:close/>
                  <a:moveTo>
                    <a:pt x="4567593" y="622242"/>
                  </a:moveTo>
                  <a:lnTo>
                    <a:pt x="4560748" y="625842"/>
                  </a:lnTo>
                  <a:lnTo>
                    <a:pt x="4550299" y="630882"/>
                  </a:lnTo>
                  <a:lnTo>
                    <a:pt x="4543454" y="639523"/>
                  </a:lnTo>
                  <a:close/>
                  <a:moveTo>
                    <a:pt x="3293470" y="612811"/>
                  </a:moveTo>
                  <a:lnTo>
                    <a:pt x="3288430" y="614612"/>
                  </a:lnTo>
                  <a:lnTo>
                    <a:pt x="3267554" y="623253"/>
                  </a:lnTo>
                  <a:lnTo>
                    <a:pt x="3269354" y="625053"/>
                  </a:lnTo>
                  <a:lnTo>
                    <a:pt x="3271153" y="628654"/>
                  </a:lnTo>
                  <a:lnTo>
                    <a:pt x="3274753" y="626854"/>
                  </a:lnTo>
                  <a:lnTo>
                    <a:pt x="3284831" y="620012"/>
                  </a:lnTo>
                  <a:close/>
                  <a:moveTo>
                    <a:pt x="3310747" y="604170"/>
                  </a:moveTo>
                  <a:lnTo>
                    <a:pt x="3302108" y="607771"/>
                  </a:lnTo>
                  <a:lnTo>
                    <a:pt x="3310747" y="614612"/>
                  </a:lnTo>
                  <a:lnTo>
                    <a:pt x="3312547" y="612811"/>
                  </a:lnTo>
                  <a:close/>
                  <a:moveTo>
                    <a:pt x="9352117" y="600450"/>
                  </a:moveTo>
                  <a:lnTo>
                    <a:pt x="9327993" y="628177"/>
                  </a:lnTo>
                  <a:lnTo>
                    <a:pt x="9338435" y="628177"/>
                  </a:lnTo>
                  <a:lnTo>
                    <a:pt x="9347077" y="622776"/>
                  </a:lnTo>
                  <a:lnTo>
                    <a:pt x="9348877" y="610893"/>
                  </a:lnTo>
                  <a:close/>
                  <a:moveTo>
                    <a:pt x="2488999" y="595529"/>
                  </a:moveTo>
                  <a:lnTo>
                    <a:pt x="2424929" y="628654"/>
                  </a:lnTo>
                  <a:lnTo>
                    <a:pt x="2426369" y="628654"/>
                  </a:lnTo>
                  <a:lnTo>
                    <a:pt x="2469922" y="612811"/>
                  </a:lnTo>
                  <a:lnTo>
                    <a:pt x="2492239" y="605970"/>
                  </a:lnTo>
                  <a:close/>
                  <a:moveTo>
                    <a:pt x="3394253" y="573206"/>
                  </a:moveTo>
                  <a:lnTo>
                    <a:pt x="3366538" y="583647"/>
                  </a:lnTo>
                  <a:lnTo>
                    <a:pt x="3338822" y="592288"/>
                  </a:lnTo>
                  <a:lnTo>
                    <a:pt x="3368338" y="583647"/>
                  </a:lnTo>
                  <a:close/>
                  <a:moveTo>
                    <a:pt x="2532192" y="573206"/>
                  </a:moveTo>
                  <a:lnTo>
                    <a:pt x="2497638" y="590488"/>
                  </a:lnTo>
                  <a:lnTo>
                    <a:pt x="2497638" y="602370"/>
                  </a:lnTo>
                  <a:lnTo>
                    <a:pt x="2514915" y="592288"/>
                  </a:lnTo>
                  <a:lnTo>
                    <a:pt x="2521754" y="586888"/>
                  </a:lnTo>
                  <a:lnTo>
                    <a:pt x="2528592" y="580047"/>
                  </a:lnTo>
                  <a:close/>
                  <a:moveTo>
                    <a:pt x="3608779" y="571405"/>
                  </a:moveTo>
                  <a:lnTo>
                    <a:pt x="3589702" y="578246"/>
                  </a:lnTo>
                  <a:lnTo>
                    <a:pt x="3371577" y="661419"/>
                  </a:lnTo>
                  <a:lnTo>
                    <a:pt x="3255676" y="706425"/>
                  </a:lnTo>
                  <a:lnTo>
                    <a:pt x="3143014" y="751432"/>
                  </a:lnTo>
                  <a:lnTo>
                    <a:pt x="3035751" y="796439"/>
                  </a:lnTo>
                  <a:lnTo>
                    <a:pt x="2933887" y="841445"/>
                  </a:lnTo>
                  <a:lnTo>
                    <a:pt x="2932088" y="843246"/>
                  </a:lnTo>
                  <a:lnTo>
                    <a:pt x="2926689" y="855488"/>
                  </a:lnTo>
                  <a:lnTo>
                    <a:pt x="2921650" y="869170"/>
                  </a:lnTo>
                  <a:lnTo>
                    <a:pt x="2921650" y="872770"/>
                  </a:lnTo>
                  <a:lnTo>
                    <a:pt x="2933887" y="864129"/>
                  </a:lnTo>
                  <a:lnTo>
                    <a:pt x="2940726" y="860528"/>
                  </a:lnTo>
                  <a:lnTo>
                    <a:pt x="2949365" y="858728"/>
                  </a:lnTo>
                  <a:lnTo>
                    <a:pt x="2958004" y="858728"/>
                  </a:lnTo>
                  <a:lnTo>
                    <a:pt x="2968442" y="860528"/>
                  </a:lnTo>
                  <a:lnTo>
                    <a:pt x="2973481" y="846846"/>
                  </a:lnTo>
                  <a:lnTo>
                    <a:pt x="2978520" y="838205"/>
                  </a:lnTo>
                  <a:lnTo>
                    <a:pt x="2987159" y="838205"/>
                  </a:lnTo>
                  <a:lnTo>
                    <a:pt x="3001197" y="836405"/>
                  </a:lnTo>
                  <a:lnTo>
                    <a:pt x="3014875" y="832804"/>
                  </a:lnTo>
                  <a:lnTo>
                    <a:pt x="3030352" y="825963"/>
                  </a:lnTo>
                  <a:lnTo>
                    <a:pt x="3049788" y="817322"/>
                  </a:lnTo>
                  <a:lnTo>
                    <a:pt x="3063466" y="810481"/>
                  </a:lnTo>
                  <a:lnTo>
                    <a:pt x="3078944" y="803640"/>
                  </a:lnTo>
                  <a:lnTo>
                    <a:pt x="3092982" y="800039"/>
                  </a:lnTo>
                  <a:lnTo>
                    <a:pt x="3105220" y="798239"/>
                  </a:lnTo>
                  <a:lnTo>
                    <a:pt x="3106660" y="796439"/>
                  </a:lnTo>
                  <a:lnTo>
                    <a:pt x="3110259" y="789598"/>
                  </a:lnTo>
                  <a:lnTo>
                    <a:pt x="3146613" y="789598"/>
                  </a:lnTo>
                  <a:lnTo>
                    <a:pt x="3146613" y="786357"/>
                  </a:lnTo>
                  <a:lnTo>
                    <a:pt x="3156691" y="774115"/>
                  </a:lnTo>
                  <a:lnTo>
                    <a:pt x="3174329" y="774115"/>
                  </a:lnTo>
                  <a:lnTo>
                    <a:pt x="3181168" y="774115"/>
                  </a:lnTo>
                  <a:lnTo>
                    <a:pt x="3186207" y="770515"/>
                  </a:lnTo>
                  <a:lnTo>
                    <a:pt x="3200245" y="766914"/>
                  </a:lnTo>
                  <a:lnTo>
                    <a:pt x="3215722" y="758273"/>
                  </a:lnTo>
                  <a:lnTo>
                    <a:pt x="3231559" y="749632"/>
                  </a:lnTo>
                  <a:lnTo>
                    <a:pt x="3257475" y="723708"/>
                  </a:lnTo>
                  <a:lnTo>
                    <a:pt x="3262515" y="723708"/>
                  </a:lnTo>
                  <a:lnTo>
                    <a:pt x="3269354" y="723708"/>
                  </a:lnTo>
                  <a:lnTo>
                    <a:pt x="3276192" y="725508"/>
                  </a:lnTo>
                  <a:lnTo>
                    <a:pt x="3277992" y="725508"/>
                  </a:lnTo>
                  <a:lnTo>
                    <a:pt x="3286631" y="723708"/>
                  </a:lnTo>
                  <a:lnTo>
                    <a:pt x="3295269" y="723708"/>
                  </a:lnTo>
                  <a:lnTo>
                    <a:pt x="3303908" y="721908"/>
                  </a:lnTo>
                  <a:lnTo>
                    <a:pt x="3312547" y="718667"/>
                  </a:lnTo>
                  <a:lnTo>
                    <a:pt x="3319745" y="715067"/>
                  </a:lnTo>
                  <a:lnTo>
                    <a:pt x="3330184" y="710026"/>
                  </a:lnTo>
                  <a:lnTo>
                    <a:pt x="3337023" y="704625"/>
                  </a:lnTo>
                  <a:lnTo>
                    <a:pt x="3340262" y="701385"/>
                  </a:lnTo>
                  <a:lnTo>
                    <a:pt x="3340262" y="694544"/>
                  </a:lnTo>
                  <a:lnTo>
                    <a:pt x="3347461" y="690943"/>
                  </a:lnTo>
                  <a:lnTo>
                    <a:pt x="3352500" y="689143"/>
                  </a:lnTo>
                  <a:lnTo>
                    <a:pt x="3362939" y="679061"/>
                  </a:lnTo>
                  <a:lnTo>
                    <a:pt x="3362939" y="687703"/>
                  </a:lnTo>
                  <a:lnTo>
                    <a:pt x="3376976" y="687703"/>
                  </a:lnTo>
                  <a:lnTo>
                    <a:pt x="3390654" y="689143"/>
                  </a:lnTo>
                  <a:lnTo>
                    <a:pt x="3390654" y="690943"/>
                  </a:lnTo>
                  <a:lnTo>
                    <a:pt x="3394253" y="682302"/>
                  </a:lnTo>
                  <a:lnTo>
                    <a:pt x="3402532" y="675461"/>
                  </a:lnTo>
                  <a:lnTo>
                    <a:pt x="3416570" y="668620"/>
                  </a:lnTo>
                  <a:lnTo>
                    <a:pt x="3437087" y="663219"/>
                  </a:lnTo>
                  <a:lnTo>
                    <a:pt x="3463362" y="654578"/>
                  </a:lnTo>
                  <a:lnTo>
                    <a:pt x="3492877" y="647737"/>
                  </a:lnTo>
                  <a:lnTo>
                    <a:pt x="3506555" y="640536"/>
                  </a:lnTo>
                  <a:lnTo>
                    <a:pt x="3520593" y="631894"/>
                  </a:lnTo>
                  <a:lnTo>
                    <a:pt x="3534271" y="621453"/>
                  </a:lnTo>
                  <a:lnTo>
                    <a:pt x="3542909" y="612811"/>
                  </a:lnTo>
                  <a:lnTo>
                    <a:pt x="3547948" y="609571"/>
                  </a:lnTo>
                  <a:lnTo>
                    <a:pt x="3568825" y="609571"/>
                  </a:lnTo>
                  <a:lnTo>
                    <a:pt x="3568825" y="600930"/>
                  </a:lnTo>
                  <a:lnTo>
                    <a:pt x="3572065" y="593729"/>
                  </a:lnTo>
                  <a:lnTo>
                    <a:pt x="3577464" y="588688"/>
                  </a:lnTo>
                  <a:lnTo>
                    <a:pt x="3584303" y="585447"/>
                  </a:lnTo>
                  <a:lnTo>
                    <a:pt x="3591142" y="583647"/>
                  </a:lnTo>
                  <a:lnTo>
                    <a:pt x="3606979" y="578246"/>
                  </a:lnTo>
                  <a:lnTo>
                    <a:pt x="3606979" y="575006"/>
                  </a:lnTo>
                  <a:close/>
                  <a:moveTo>
                    <a:pt x="9381643" y="567680"/>
                  </a:moveTo>
                  <a:lnTo>
                    <a:pt x="9366160" y="584965"/>
                  </a:lnTo>
                  <a:lnTo>
                    <a:pt x="9373001" y="583165"/>
                  </a:lnTo>
                  <a:lnTo>
                    <a:pt x="9387044" y="576323"/>
                  </a:lnTo>
                  <a:lnTo>
                    <a:pt x="9388844" y="576323"/>
                  </a:lnTo>
                  <a:close/>
                  <a:moveTo>
                    <a:pt x="469004" y="533600"/>
                  </a:moveTo>
                  <a:lnTo>
                    <a:pt x="468086" y="535765"/>
                  </a:lnTo>
                  <a:lnTo>
                    <a:pt x="462165" y="540441"/>
                  </a:lnTo>
                  <a:lnTo>
                    <a:pt x="458566" y="545481"/>
                  </a:lnTo>
                  <a:lnTo>
                    <a:pt x="460365" y="545481"/>
                  </a:lnTo>
                  <a:lnTo>
                    <a:pt x="463965" y="545481"/>
                  </a:lnTo>
                  <a:lnTo>
                    <a:pt x="468086" y="535765"/>
                  </a:lnTo>
                  <a:lnTo>
                    <a:pt x="469004" y="535040"/>
                  </a:lnTo>
                  <a:close/>
                  <a:moveTo>
                    <a:pt x="3525632" y="526399"/>
                  </a:moveTo>
                  <a:lnTo>
                    <a:pt x="3496117" y="535040"/>
                  </a:lnTo>
                  <a:lnTo>
                    <a:pt x="3494317" y="536840"/>
                  </a:lnTo>
                  <a:lnTo>
                    <a:pt x="3499716" y="540441"/>
                  </a:lnTo>
                  <a:lnTo>
                    <a:pt x="3501516" y="542241"/>
                  </a:lnTo>
                  <a:close/>
                  <a:moveTo>
                    <a:pt x="3357899" y="517757"/>
                  </a:moveTo>
                  <a:lnTo>
                    <a:pt x="3347461" y="523158"/>
                  </a:lnTo>
                  <a:lnTo>
                    <a:pt x="3356099" y="521358"/>
                  </a:lnTo>
                  <a:close/>
                  <a:moveTo>
                    <a:pt x="9674375" y="513665"/>
                  </a:moveTo>
                  <a:lnTo>
                    <a:pt x="9532510" y="664548"/>
                  </a:lnTo>
                  <a:lnTo>
                    <a:pt x="9499384" y="699118"/>
                  </a:lnTo>
                  <a:lnTo>
                    <a:pt x="9402527" y="804988"/>
                  </a:lnTo>
                  <a:lnTo>
                    <a:pt x="9303869" y="906897"/>
                  </a:lnTo>
                  <a:lnTo>
                    <a:pt x="9272543" y="940027"/>
                  </a:lnTo>
                  <a:lnTo>
                    <a:pt x="9250219" y="967395"/>
                  </a:lnTo>
                  <a:lnTo>
                    <a:pt x="9253820" y="965954"/>
                  </a:lnTo>
                  <a:lnTo>
                    <a:pt x="9262101" y="960553"/>
                  </a:lnTo>
                  <a:lnTo>
                    <a:pt x="9267503" y="953711"/>
                  </a:lnTo>
                  <a:lnTo>
                    <a:pt x="9270743" y="946869"/>
                  </a:lnTo>
                  <a:lnTo>
                    <a:pt x="9276144" y="940027"/>
                  </a:lnTo>
                  <a:lnTo>
                    <a:pt x="9282985" y="932825"/>
                  </a:lnTo>
                  <a:lnTo>
                    <a:pt x="9291627" y="927783"/>
                  </a:lnTo>
                  <a:lnTo>
                    <a:pt x="9303869" y="919141"/>
                  </a:lnTo>
                  <a:lnTo>
                    <a:pt x="9312150" y="915540"/>
                  </a:lnTo>
                  <a:lnTo>
                    <a:pt x="9319352" y="913739"/>
                  </a:lnTo>
                  <a:lnTo>
                    <a:pt x="9322592" y="913739"/>
                  </a:lnTo>
                  <a:lnTo>
                    <a:pt x="9324393" y="911939"/>
                  </a:lnTo>
                  <a:lnTo>
                    <a:pt x="9327993" y="905097"/>
                  </a:lnTo>
                  <a:lnTo>
                    <a:pt x="9331594" y="898255"/>
                  </a:lnTo>
                  <a:lnTo>
                    <a:pt x="9336635" y="891413"/>
                  </a:lnTo>
                  <a:lnTo>
                    <a:pt x="9341676" y="884211"/>
                  </a:lnTo>
                  <a:lnTo>
                    <a:pt x="9350677" y="873768"/>
                  </a:lnTo>
                  <a:lnTo>
                    <a:pt x="9355718" y="870527"/>
                  </a:lnTo>
                  <a:lnTo>
                    <a:pt x="9364360" y="863685"/>
                  </a:lnTo>
                  <a:lnTo>
                    <a:pt x="9373001" y="855042"/>
                  </a:lnTo>
                  <a:lnTo>
                    <a:pt x="9383443" y="844599"/>
                  </a:lnTo>
                  <a:lnTo>
                    <a:pt x="9398926" y="832356"/>
                  </a:lnTo>
                  <a:lnTo>
                    <a:pt x="9423050" y="808229"/>
                  </a:lnTo>
                  <a:lnTo>
                    <a:pt x="9448975" y="778701"/>
                  </a:lnTo>
                  <a:lnTo>
                    <a:pt x="9511626" y="716403"/>
                  </a:lnTo>
                  <a:lnTo>
                    <a:pt x="9523868" y="716403"/>
                  </a:lnTo>
                  <a:lnTo>
                    <a:pt x="9525309" y="707760"/>
                  </a:lnTo>
                  <a:lnTo>
                    <a:pt x="9530709" y="700918"/>
                  </a:lnTo>
                  <a:lnTo>
                    <a:pt x="9553033" y="680032"/>
                  </a:lnTo>
                  <a:lnTo>
                    <a:pt x="9561675" y="666348"/>
                  </a:lnTo>
                  <a:lnTo>
                    <a:pt x="9575717" y="650504"/>
                  </a:lnTo>
                  <a:lnTo>
                    <a:pt x="9594441" y="628177"/>
                  </a:lnTo>
                  <a:lnTo>
                    <a:pt x="9604883" y="617734"/>
                  </a:lnTo>
                  <a:lnTo>
                    <a:pt x="9617125" y="607291"/>
                  </a:lnTo>
                  <a:lnTo>
                    <a:pt x="9634408" y="588206"/>
                  </a:lnTo>
                  <a:lnTo>
                    <a:pt x="9651691" y="569121"/>
                  </a:lnTo>
                  <a:lnTo>
                    <a:pt x="9658892" y="560478"/>
                  </a:lnTo>
                  <a:lnTo>
                    <a:pt x="9665733" y="551836"/>
                  </a:lnTo>
                  <a:lnTo>
                    <a:pt x="9669334" y="541753"/>
                  </a:lnTo>
                  <a:lnTo>
                    <a:pt x="9672575" y="531310"/>
                  </a:lnTo>
                  <a:lnTo>
                    <a:pt x="9674375" y="522667"/>
                  </a:lnTo>
                  <a:close/>
                  <a:moveTo>
                    <a:pt x="2670770" y="507316"/>
                  </a:moveTo>
                  <a:lnTo>
                    <a:pt x="2533992" y="573206"/>
                  </a:lnTo>
                  <a:lnTo>
                    <a:pt x="2542630" y="575006"/>
                  </a:lnTo>
                  <a:lnTo>
                    <a:pt x="2554508" y="576806"/>
                  </a:lnTo>
                  <a:lnTo>
                    <a:pt x="2561707" y="576806"/>
                  </a:lnTo>
                  <a:lnTo>
                    <a:pt x="2566747" y="575006"/>
                  </a:lnTo>
                  <a:lnTo>
                    <a:pt x="2570346" y="571405"/>
                  </a:lnTo>
                  <a:lnTo>
                    <a:pt x="2603100" y="540441"/>
                  </a:lnTo>
                  <a:lnTo>
                    <a:pt x="2608140" y="540441"/>
                  </a:lnTo>
                  <a:lnTo>
                    <a:pt x="2623977" y="540441"/>
                  </a:lnTo>
                  <a:lnTo>
                    <a:pt x="2635855" y="538640"/>
                  </a:lnTo>
                  <a:lnTo>
                    <a:pt x="2644494" y="535040"/>
                  </a:lnTo>
                  <a:lnTo>
                    <a:pt x="2653492" y="531799"/>
                  </a:lnTo>
                  <a:lnTo>
                    <a:pt x="2654932" y="524598"/>
                  </a:lnTo>
                  <a:lnTo>
                    <a:pt x="2660332" y="517757"/>
                  </a:lnTo>
                  <a:lnTo>
                    <a:pt x="2663571" y="512717"/>
                  </a:lnTo>
                  <a:close/>
                  <a:moveTo>
                    <a:pt x="650775" y="507316"/>
                  </a:moveTo>
                  <a:lnTo>
                    <a:pt x="558990" y="575006"/>
                  </a:lnTo>
                  <a:lnTo>
                    <a:pt x="545312" y="586888"/>
                  </a:lnTo>
                  <a:lnTo>
                    <a:pt x="528035" y="600930"/>
                  </a:lnTo>
                  <a:lnTo>
                    <a:pt x="510397" y="611371"/>
                  </a:lnTo>
                  <a:lnTo>
                    <a:pt x="491320" y="621453"/>
                  </a:lnTo>
                  <a:lnTo>
                    <a:pt x="477643" y="630454"/>
                  </a:lnTo>
                  <a:lnTo>
                    <a:pt x="470804" y="635495"/>
                  </a:lnTo>
                  <a:lnTo>
                    <a:pt x="465405" y="642336"/>
                  </a:lnTo>
                  <a:lnTo>
                    <a:pt x="508598" y="618212"/>
                  </a:lnTo>
                  <a:lnTo>
                    <a:pt x="553950" y="592288"/>
                  </a:lnTo>
                  <a:lnTo>
                    <a:pt x="581666" y="575006"/>
                  </a:lnTo>
                  <a:lnTo>
                    <a:pt x="607582" y="554123"/>
                  </a:lnTo>
                  <a:lnTo>
                    <a:pt x="629898" y="531799"/>
                  </a:lnTo>
                  <a:close/>
                  <a:moveTo>
                    <a:pt x="3804227" y="496874"/>
                  </a:moveTo>
                  <a:lnTo>
                    <a:pt x="3698764" y="536840"/>
                  </a:lnTo>
                  <a:lnTo>
                    <a:pt x="3702004" y="540441"/>
                  </a:lnTo>
                  <a:lnTo>
                    <a:pt x="3707403" y="535040"/>
                  </a:lnTo>
                  <a:lnTo>
                    <a:pt x="3712442" y="533600"/>
                  </a:lnTo>
                  <a:lnTo>
                    <a:pt x="3726120" y="531799"/>
                  </a:lnTo>
                  <a:lnTo>
                    <a:pt x="3731519" y="533600"/>
                  </a:lnTo>
                  <a:lnTo>
                    <a:pt x="3738358" y="536840"/>
                  </a:lnTo>
                  <a:lnTo>
                    <a:pt x="3745557" y="540441"/>
                  </a:lnTo>
                  <a:lnTo>
                    <a:pt x="3757435" y="549082"/>
                  </a:lnTo>
                  <a:lnTo>
                    <a:pt x="3767873" y="538640"/>
                  </a:lnTo>
                  <a:lnTo>
                    <a:pt x="3767873" y="560964"/>
                  </a:lnTo>
                  <a:lnTo>
                    <a:pt x="3774712" y="564564"/>
                  </a:lnTo>
                  <a:lnTo>
                    <a:pt x="3783711" y="566365"/>
                  </a:lnTo>
                  <a:lnTo>
                    <a:pt x="3800988" y="566365"/>
                  </a:lnTo>
                  <a:lnTo>
                    <a:pt x="3800988" y="538640"/>
                  </a:lnTo>
                  <a:lnTo>
                    <a:pt x="3802428" y="507316"/>
                  </a:lnTo>
                  <a:close/>
                  <a:moveTo>
                    <a:pt x="2911211" y="495074"/>
                  </a:moveTo>
                  <a:lnTo>
                    <a:pt x="2862619" y="515957"/>
                  </a:lnTo>
                  <a:lnTo>
                    <a:pt x="2698126" y="588688"/>
                  </a:lnTo>
                  <a:lnTo>
                    <a:pt x="2601301" y="633695"/>
                  </a:lnTo>
                  <a:lnTo>
                    <a:pt x="2506276" y="680501"/>
                  </a:lnTo>
                  <a:lnTo>
                    <a:pt x="2412691" y="727308"/>
                  </a:lnTo>
                  <a:lnTo>
                    <a:pt x="2322705" y="775916"/>
                  </a:lnTo>
                  <a:lnTo>
                    <a:pt x="2317307" y="789598"/>
                  </a:lnTo>
                  <a:lnTo>
                    <a:pt x="2329545" y="782757"/>
                  </a:lnTo>
                  <a:lnTo>
                    <a:pt x="2341782" y="775916"/>
                  </a:lnTo>
                  <a:lnTo>
                    <a:pt x="2364099" y="763674"/>
                  </a:lnTo>
                  <a:lnTo>
                    <a:pt x="2364099" y="770515"/>
                  </a:lnTo>
                  <a:lnTo>
                    <a:pt x="2404053" y="751432"/>
                  </a:lnTo>
                  <a:lnTo>
                    <a:pt x="2443646" y="730549"/>
                  </a:lnTo>
                  <a:lnTo>
                    <a:pt x="2483600" y="708226"/>
                  </a:lnTo>
                  <a:lnTo>
                    <a:pt x="2523553" y="684102"/>
                  </a:lnTo>
                  <a:lnTo>
                    <a:pt x="2547670" y="670060"/>
                  </a:lnTo>
                  <a:lnTo>
                    <a:pt x="2547670" y="687703"/>
                  </a:lnTo>
                  <a:lnTo>
                    <a:pt x="2559908" y="677261"/>
                  </a:lnTo>
                  <a:lnTo>
                    <a:pt x="2571786" y="666819"/>
                  </a:lnTo>
                  <a:lnTo>
                    <a:pt x="2580424" y="659978"/>
                  </a:lnTo>
                  <a:lnTo>
                    <a:pt x="2590863" y="652777"/>
                  </a:lnTo>
                  <a:lnTo>
                    <a:pt x="2597701" y="650977"/>
                  </a:lnTo>
                  <a:lnTo>
                    <a:pt x="2604901" y="650977"/>
                  </a:lnTo>
                  <a:lnTo>
                    <a:pt x="2611739" y="652777"/>
                  </a:lnTo>
                  <a:lnTo>
                    <a:pt x="2618578" y="654578"/>
                  </a:lnTo>
                  <a:lnTo>
                    <a:pt x="2620378" y="645936"/>
                  </a:lnTo>
                  <a:lnTo>
                    <a:pt x="2625417" y="639095"/>
                  </a:lnTo>
                  <a:lnTo>
                    <a:pt x="2630816" y="633695"/>
                  </a:lnTo>
                  <a:lnTo>
                    <a:pt x="2639454" y="631894"/>
                  </a:lnTo>
                  <a:lnTo>
                    <a:pt x="2649893" y="631894"/>
                  </a:lnTo>
                  <a:lnTo>
                    <a:pt x="2658531" y="630454"/>
                  </a:lnTo>
                  <a:lnTo>
                    <a:pt x="2665371" y="626854"/>
                  </a:lnTo>
                  <a:lnTo>
                    <a:pt x="2668970" y="621453"/>
                  </a:lnTo>
                  <a:lnTo>
                    <a:pt x="2677609" y="616412"/>
                  </a:lnTo>
                  <a:lnTo>
                    <a:pt x="2688047" y="612811"/>
                  </a:lnTo>
                  <a:lnTo>
                    <a:pt x="2699925" y="609571"/>
                  </a:lnTo>
                  <a:lnTo>
                    <a:pt x="2703525" y="599129"/>
                  </a:lnTo>
                  <a:lnTo>
                    <a:pt x="2708564" y="593729"/>
                  </a:lnTo>
                  <a:lnTo>
                    <a:pt x="2713962" y="590488"/>
                  </a:lnTo>
                  <a:lnTo>
                    <a:pt x="2719002" y="590488"/>
                  </a:lnTo>
                  <a:lnTo>
                    <a:pt x="2724041" y="588688"/>
                  </a:lnTo>
                  <a:lnTo>
                    <a:pt x="2729440" y="588688"/>
                  </a:lnTo>
                  <a:lnTo>
                    <a:pt x="2734480" y="593729"/>
                  </a:lnTo>
                  <a:lnTo>
                    <a:pt x="2738079" y="597329"/>
                  </a:lnTo>
                  <a:lnTo>
                    <a:pt x="2739879" y="592288"/>
                  </a:lnTo>
                  <a:lnTo>
                    <a:pt x="2741318" y="586888"/>
                  </a:lnTo>
                  <a:lnTo>
                    <a:pt x="2744918" y="581847"/>
                  </a:lnTo>
                  <a:lnTo>
                    <a:pt x="2750317" y="578246"/>
                  </a:lnTo>
                  <a:lnTo>
                    <a:pt x="2757156" y="576806"/>
                  </a:lnTo>
                  <a:lnTo>
                    <a:pt x="2763995" y="573206"/>
                  </a:lnTo>
                  <a:lnTo>
                    <a:pt x="2772634" y="573206"/>
                  </a:lnTo>
                  <a:lnTo>
                    <a:pt x="2781272" y="573206"/>
                  </a:lnTo>
                  <a:lnTo>
                    <a:pt x="2788471" y="566365"/>
                  </a:lnTo>
                  <a:lnTo>
                    <a:pt x="2795310" y="559523"/>
                  </a:lnTo>
                  <a:lnTo>
                    <a:pt x="2803948" y="552322"/>
                  </a:lnTo>
                  <a:lnTo>
                    <a:pt x="2814387" y="549082"/>
                  </a:lnTo>
                  <a:lnTo>
                    <a:pt x="2829864" y="542241"/>
                  </a:lnTo>
                  <a:lnTo>
                    <a:pt x="2848941" y="533600"/>
                  </a:lnTo>
                  <a:lnTo>
                    <a:pt x="2866218" y="526399"/>
                  </a:lnTo>
                  <a:lnTo>
                    <a:pt x="2886735" y="517757"/>
                  </a:lnTo>
                  <a:lnTo>
                    <a:pt x="2892134" y="514157"/>
                  </a:lnTo>
                  <a:lnTo>
                    <a:pt x="2898973" y="510916"/>
                  </a:lnTo>
                  <a:lnTo>
                    <a:pt x="2904372" y="504075"/>
                  </a:lnTo>
                  <a:lnTo>
                    <a:pt x="2909411" y="496874"/>
                  </a:lnTo>
                  <a:close/>
                  <a:moveTo>
                    <a:pt x="547111" y="474551"/>
                  </a:moveTo>
                  <a:lnTo>
                    <a:pt x="526235" y="488233"/>
                  </a:lnTo>
                  <a:lnTo>
                    <a:pt x="539913" y="484992"/>
                  </a:lnTo>
                  <a:close/>
                  <a:moveTo>
                    <a:pt x="8827864" y="472253"/>
                  </a:moveTo>
                  <a:lnTo>
                    <a:pt x="8801579" y="496380"/>
                  </a:lnTo>
                  <a:lnTo>
                    <a:pt x="8812021" y="499981"/>
                  </a:lnTo>
                  <a:lnTo>
                    <a:pt x="8822463" y="503582"/>
                  </a:lnTo>
                  <a:lnTo>
                    <a:pt x="8822463" y="499981"/>
                  </a:lnTo>
                  <a:lnTo>
                    <a:pt x="8824263" y="491338"/>
                  </a:lnTo>
                  <a:lnTo>
                    <a:pt x="8827864" y="480895"/>
                  </a:lnTo>
                  <a:close/>
                  <a:moveTo>
                    <a:pt x="3473800" y="462309"/>
                  </a:moveTo>
                  <a:lnTo>
                    <a:pt x="3440686" y="477791"/>
                  </a:lnTo>
                  <a:lnTo>
                    <a:pt x="3447525" y="479592"/>
                  </a:lnTo>
                  <a:lnTo>
                    <a:pt x="3449324" y="477791"/>
                  </a:lnTo>
                  <a:lnTo>
                    <a:pt x="3456163" y="475991"/>
                  </a:lnTo>
                  <a:lnTo>
                    <a:pt x="3468401" y="470950"/>
                  </a:lnTo>
                  <a:lnTo>
                    <a:pt x="3485679" y="464109"/>
                  </a:lnTo>
                  <a:lnTo>
                    <a:pt x="3487478" y="462309"/>
                  </a:lnTo>
                  <a:close/>
                  <a:moveTo>
                    <a:pt x="9611724" y="453167"/>
                  </a:moveTo>
                  <a:lnTo>
                    <a:pt x="9549793" y="517266"/>
                  </a:lnTo>
                  <a:lnTo>
                    <a:pt x="9475259" y="591807"/>
                  </a:lnTo>
                  <a:lnTo>
                    <a:pt x="9366160" y="702719"/>
                  </a:lnTo>
                  <a:lnTo>
                    <a:pt x="9310710" y="761416"/>
                  </a:lnTo>
                  <a:lnTo>
                    <a:pt x="9253820" y="822273"/>
                  </a:lnTo>
                  <a:lnTo>
                    <a:pt x="9237977" y="835957"/>
                  </a:lnTo>
                  <a:lnTo>
                    <a:pt x="9217093" y="853242"/>
                  </a:lnTo>
                  <a:lnTo>
                    <a:pt x="9173886" y="898255"/>
                  </a:lnTo>
                  <a:lnTo>
                    <a:pt x="9151202" y="922382"/>
                  </a:lnTo>
                  <a:lnTo>
                    <a:pt x="9135719" y="940027"/>
                  </a:lnTo>
                  <a:lnTo>
                    <a:pt x="9120236" y="960553"/>
                  </a:lnTo>
                  <a:lnTo>
                    <a:pt x="9115195" y="970996"/>
                  </a:lnTo>
                  <a:lnTo>
                    <a:pt x="9113395" y="981439"/>
                  </a:lnTo>
                  <a:lnTo>
                    <a:pt x="9115195" y="993322"/>
                  </a:lnTo>
                  <a:lnTo>
                    <a:pt x="9116996" y="998724"/>
                  </a:lnTo>
                  <a:lnTo>
                    <a:pt x="9147961" y="972796"/>
                  </a:lnTo>
                  <a:lnTo>
                    <a:pt x="9168485" y="957312"/>
                  </a:lnTo>
                  <a:lnTo>
                    <a:pt x="9168485" y="955511"/>
                  </a:lnTo>
                  <a:lnTo>
                    <a:pt x="9182527" y="943268"/>
                  </a:lnTo>
                  <a:lnTo>
                    <a:pt x="9196210" y="927783"/>
                  </a:lnTo>
                  <a:lnTo>
                    <a:pt x="9206652" y="908698"/>
                  </a:lnTo>
                  <a:lnTo>
                    <a:pt x="9217093" y="889612"/>
                  </a:lnTo>
                  <a:lnTo>
                    <a:pt x="9222494" y="880970"/>
                  </a:lnTo>
                  <a:lnTo>
                    <a:pt x="9231136" y="880970"/>
                  </a:lnTo>
                  <a:lnTo>
                    <a:pt x="9236177" y="875568"/>
                  </a:lnTo>
                  <a:lnTo>
                    <a:pt x="9246619" y="875568"/>
                  </a:lnTo>
                  <a:lnTo>
                    <a:pt x="9252020" y="858283"/>
                  </a:lnTo>
                  <a:lnTo>
                    <a:pt x="9262101" y="842799"/>
                  </a:lnTo>
                  <a:lnTo>
                    <a:pt x="9274344" y="830916"/>
                  </a:lnTo>
                  <a:lnTo>
                    <a:pt x="9289827" y="820473"/>
                  </a:lnTo>
                  <a:lnTo>
                    <a:pt x="9302069" y="811830"/>
                  </a:lnTo>
                  <a:lnTo>
                    <a:pt x="9308910" y="801387"/>
                  </a:lnTo>
                  <a:lnTo>
                    <a:pt x="9307109" y="797786"/>
                  </a:lnTo>
                  <a:lnTo>
                    <a:pt x="9307109" y="792745"/>
                  </a:lnTo>
                  <a:lnTo>
                    <a:pt x="9307109" y="785903"/>
                  </a:lnTo>
                  <a:lnTo>
                    <a:pt x="9310710" y="780501"/>
                  </a:lnTo>
                  <a:lnTo>
                    <a:pt x="9315751" y="773659"/>
                  </a:lnTo>
                  <a:lnTo>
                    <a:pt x="9322592" y="770058"/>
                  </a:lnTo>
                  <a:lnTo>
                    <a:pt x="9338435" y="763216"/>
                  </a:lnTo>
                  <a:lnTo>
                    <a:pt x="9353918" y="752773"/>
                  </a:lnTo>
                  <a:lnTo>
                    <a:pt x="9357519" y="747372"/>
                  </a:lnTo>
                  <a:lnTo>
                    <a:pt x="9360759" y="740530"/>
                  </a:lnTo>
                  <a:lnTo>
                    <a:pt x="9366160" y="720004"/>
                  </a:lnTo>
                  <a:lnTo>
                    <a:pt x="9367960" y="711361"/>
                  </a:lnTo>
                  <a:lnTo>
                    <a:pt x="9376602" y="707760"/>
                  </a:lnTo>
                  <a:lnTo>
                    <a:pt x="9395685" y="702719"/>
                  </a:lnTo>
                  <a:lnTo>
                    <a:pt x="9402527" y="699118"/>
                  </a:lnTo>
                  <a:lnTo>
                    <a:pt x="9407567" y="694076"/>
                  </a:lnTo>
                  <a:lnTo>
                    <a:pt x="9426651" y="666348"/>
                  </a:lnTo>
                  <a:lnTo>
                    <a:pt x="9430251" y="660947"/>
                  </a:lnTo>
                  <a:lnTo>
                    <a:pt x="9442134" y="641861"/>
                  </a:lnTo>
                  <a:lnTo>
                    <a:pt x="9457616" y="624576"/>
                  </a:lnTo>
                  <a:lnTo>
                    <a:pt x="9468058" y="615934"/>
                  </a:lnTo>
                  <a:lnTo>
                    <a:pt x="9476700" y="609092"/>
                  </a:lnTo>
                  <a:lnTo>
                    <a:pt x="9487142" y="601890"/>
                  </a:lnTo>
                  <a:lnTo>
                    <a:pt x="9497583" y="598649"/>
                  </a:lnTo>
                  <a:lnTo>
                    <a:pt x="9528909" y="559038"/>
                  </a:lnTo>
                  <a:lnTo>
                    <a:pt x="9547993" y="534551"/>
                  </a:lnTo>
                  <a:lnTo>
                    <a:pt x="9568516" y="510424"/>
                  </a:lnTo>
                  <a:close/>
                  <a:moveTo>
                    <a:pt x="8877913" y="451367"/>
                  </a:moveTo>
                  <a:lnTo>
                    <a:pt x="8874312" y="461810"/>
                  </a:lnTo>
                  <a:lnTo>
                    <a:pt x="8887995" y="463610"/>
                  </a:lnTo>
                  <a:lnTo>
                    <a:pt x="8879353" y="454968"/>
                  </a:lnTo>
                  <a:close/>
                  <a:moveTo>
                    <a:pt x="3056628" y="432785"/>
                  </a:moveTo>
                  <a:lnTo>
                    <a:pt x="2937127" y="483192"/>
                  </a:lnTo>
                  <a:lnTo>
                    <a:pt x="2937127" y="491833"/>
                  </a:lnTo>
                  <a:lnTo>
                    <a:pt x="2945766" y="486433"/>
                  </a:lnTo>
                  <a:lnTo>
                    <a:pt x="2956204" y="483192"/>
                  </a:lnTo>
                  <a:lnTo>
                    <a:pt x="2973481" y="477791"/>
                  </a:lnTo>
                  <a:lnTo>
                    <a:pt x="2985719" y="477791"/>
                  </a:lnTo>
                  <a:lnTo>
                    <a:pt x="2995798" y="475991"/>
                  </a:lnTo>
                  <a:lnTo>
                    <a:pt x="3004436" y="470950"/>
                  </a:lnTo>
                  <a:lnTo>
                    <a:pt x="3009835" y="465910"/>
                  </a:lnTo>
                  <a:lnTo>
                    <a:pt x="3013075" y="458709"/>
                  </a:lnTo>
                  <a:lnTo>
                    <a:pt x="3021713" y="458709"/>
                  </a:lnTo>
                  <a:lnTo>
                    <a:pt x="3027113" y="458709"/>
                  </a:lnTo>
                  <a:lnTo>
                    <a:pt x="3033951" y="457268"/>
                  </a:lnTo>
                  <a:lnTo>
                    <a:pt x="3040790" y="453668"/>
                  </a:lnTo>
                  <a:lnTo>
                    <a:pt x="3044390" y="451867"/>
                  </a:lnTo>
                  <a:lnTo>
                    <a:pt x="3046189" y="448627"/>
                  </a:lnTo>
                  <a:lnTo>
                    <a:pt x="3049788" y="439986"/>
                  </a:lnTo>
                  <a:close/>
                  <a:moveTo>
                    <a:pt x="9387044" y="432281"/>
                  </a:moveTo>
                  <a:lnTo>
                    <a:pt x="9322592" y="499981"/>
                  </a:lnTo>
                  <a:lnTo>
                    <a:pt x="9258861" y="567680"/>
                  </a:lnTo>
                  <a:lnTo>
                    <a:pt x="9253820" y="572722"/>
                  </a:lnTo>
                  <a:lnTo>
                    <a:pt x="9165244" y="660947"/>
                  </a:lnTo>
                  <a:lnTo>
                    <a:pt x="9153002" y="674991"/>
                  </a:lnTo>
                  <a:lnTo>
                    <a:pt x="9142920" y="688675"/>
                  </a:lnTo>
                  <a:lnTo>
                    <a:pt x="9134279" y="702719"/>
                  </a:lnTo>
                  <a:lnTo>
                    <a:pt x="9128878" y="720004"/>
                  </a:lnTo>
                  <a:lnTo>
                    <a:pt x="9154802" y="695517"/>
                  </a:lnTo>
                  <a:lnTo>
                    <a:pt x="9178927" y="671390"/>
                  </a:lnTo>
                  <a:lnTo>
                    <a:pt x="9201611" y="645462"/>
                  </a:lnTo>
                  <a:lnTo>
                    <a:pt x="9224295" y="617734"/>
                  </a:lnTo>
                  <a:lnTo>
                    <a:pt x="9255260" y="579564"/>
                  </a:lnTo>
                  <a:lnTo>
                    <a:pt x="9284785" y="546794"/>
                  </a:lnTo>
                  <a:lnTo>
                    <a:pt x="9313951" y="519066"/>
                  </a:lnTo>
                  <a:lnTo>
                    <a:pt x="9340235" y="493139"/>
                  </a:lnTo>
                  <a:lnTo>
                    <a:pt x="9353918" y="477294"/>
                  </a:lnTo>
                  <a:lnTo>
                    <a:pt x="9367960" y="461810"/>
                  </a:lnTo>
                  <a:lnTo>
                    <a:pt x="9378402" y="448126"/>
                  </a:lnTo>
                  <a:close/>
                  <a:moveTo>
                    <a:pt x="2521754" y="431344"/>
                  </a:moveTo>
                  <a:lnTo>
                    <a:pt x="2464523" y="457268"/>
                  </a:lnTo>
                  <a:lnTo>
                    <a:pt x="2466323" y="462309"/>
                  </a:lnTo>
                  <a:lnTo>
                    <a:pt x="2483600" y="451867"/>
                  </a:lnTo>
                  <a:lnTo>
                    <a:pt x="2504476" y="443226"/>
                  </a:lnTo>
                  <a:lnTo>
                    <a:pt x="2513115" y="436385"/>
                  </a:lnTo>
                  <a:close/>
                  <a:moveTo>
                    <a:pt x="3084343" y="420903"/>
                  </a:moveTo>
                  <a:lnTo>
                    <a:pt x="3073905" y="424503"/>
                  </a:lnTo>
                  <a:lnTo>
                    <a:pt x="3084343" y="424503"/>
                  </a:lnTo>
                  <a:close/>
                  <a:moveTo>
                    <a:pt x="3804227" y="410461"/>
                  </a:moveTo>
                  <a:lnTo>
                    <a:pt x="3793789" y="414062"/>
                  </a:lnTo>
                  <a:lnTo>
                    <a:pt x="3804227" y="417302"/>
                  </a:lnTo>
                  <a:close/>
                  <a:moveTo>
                    <a:pt x="3112059" y="408661"/>
                  </a:moveTo>
                  <a:lnTo>
                    <a:pt x="3106660" y="410461"/>
                  </a:lnTo>
                  <a:lnTo>
                    <a:pt x="3108459" y="412262"/>
                  </a:lnTo>
                  <a:close/>
                  <a:moveTo>
                    <a:pt x="1398374" y="401820"/>
                  </a:moveTo>
                  <a:lnTo>
                    <a:pt x="1376058" y="422703"/>
                  </a:lnTo>
                  <a:lnTo>
                    <a:pt x="1351582" y="443226"/>
                  </a:lnTo>
                  <a:lnTo>
                    <a:pt x="1323866" y="462309"/>
                  </a:lnTo>
                  <a:lnTo>
                    <a:pt x="1296511" y="479592"/>
                  </a:lnTo>
                  <a:lnTo>
                    <a:pt x="1261957" y="498674"/>
                  </a:lnTo>
                  <a:lnTo>
                    <a:pt x="1232441" y="517757"/>
                  </a:lnTo>
                  <a:lnTo>
                    <a:pt x="1206166" y="535040"/>
                  </a:lnTo>
                  <a:lnTo>
                    <a:pt x="1182049" y="552322"/>
                  </a:lnTo>
                  <a:lnTo>
                    <a:pt x="1152534" y="571405"/>
                  </a:lnTo>
                  <a:lnTo>
                    <a:pt x="1125178" y="593729"/>
                  </a:lnTo>
                  <a:lnTo>
                    <a:pt x="1098903" y="614612"/>
                  </a:lnTo>
                  <a:lnTo>
                    <a:pt x="1067948" y="633695"/>
                  </a:lnTo>
                  <a:lnTo>
                    <a:pt x="1079826" y="626854"/>
                  </a:lnTo>
                  <a:lnTo>
                    <a:pt x="1095663" y="621453"/>
                  </a:lnTo>
                  <a:lnTo>
                    <a:pt x="1112940" y="616412"/>
                  </a:lnTo>
                  <a:lnTo>
                    <a:pt x="1132017" y="611371"/>
                  </a:lnTo>
                  <a:lnTo>
                    <a:pt x="1135617" y="597329"/>
                  </a:lnTo>
                  <a:lnTo>
                    <a:pt x="1137057" y="592288"/>
                  </a:lnTo>
                  <a:lnTo>
                    <a:pt x="1140656" y="586888"/>
                  </a:lnTo>
                  <a:lnTo>
                    <a:pt x="1147495" y="583647"/>
                  </a:lnTo>
                  <a:lnTo>
                    <a:pt x="1154334" y="581847"/>
                  </a:lnTo>
                  <a:lnTo>
                    <a:pt x="1159733" y="581847"/>
                  </a:lnTo>
                  <a:lnTo>
                    <a:pt x="1164772" y="580047"/>
                  </a:lnTo>
                  <a:lnTo>
                    <a:pt x="1171611" y="576806"/>
                  </a:lnTo>
                  <a:lnTo>
                    <a:pt x="1178450" y="571405"/>
                  </a:lnTo>
                  <a:lnTo>
                    <a:pt x="1190688" y="557723"/>
                  </a:lnTo>
                  <a:lnTo>
                    <a:pt x="1197527" y="552322"/>
                  </a:lnTo>
                  <a:lnTo>
                    <a:pt x="1204366" y="549082"/>
                  </a:lnTo>
                  <a:lnTo>
                    <a:pt x="1209765" y="545481"/>
                  </a:lnTo>
                  <a:lnTo>
                    <a:pt x="1216604" y="549082"/>
                  </a:lnTo>
                  <a:lnTo>
                    <a:pt x="1222003" y="549082"/>
                  </a:lnTo>
                  <a:lnTo>
                    <a:pt x="1225242" y="549082"/>
                  </a:lnTo>
                  <a:lnTo>
                    <a:pt x="1228842" y="549082"/>
                  </a:lnTo>
                  <a:lnTo>
                    <a:pt x="1230641" y="547282"/>
                  </a:lnTo>
                  <a:lnTo>
                    <a:pt x="1242880" y="529999"/>
                  </a:lnTo>
                  <a:lnTo>
                    <a:pt x="1251518" y="521358"/>
                  </a:lnTo>
                  <a:lnTo>
                    <a:pt x="1265196" y="507316"/>
                  </a:lnTo>
                  <a:lnTo>
                    <a:pt x="1284273" y="493634"/>
                  </a:lnTo>
                  <a:lnTo>
                    <a:pt x="1305149" y="477791"/>
                  </a:lnTo>
                  <a:lnTo>
                    <a:pt x="1329265" y="462309"/>
                  </a:lnTo>
                  <a:lnTo>
                    <a:pt x="1356981" y="443226"/>
                  </a:lnTo>
                  <a:lnTo>
                    <a:pt x="1384697" y="422703"/>
                  </a:lnTo>
                  <a:lnTo>
                    <a:pt x="1401974" y="408661"/>
                  </a:lnTo>
                  <a:close/>
                  <a:moveTo>
                    <a:pt x="4888240" y="400832"/>
                  </a:moveTo>
                  <a:lnTo>
                    <a:pt x="4879593" y="404432"/>
                  </a:lnTo>
                  <a:lnTo>
                    <a:pt x="4869145" y="407672"/>
                  </a:lnTo>
                  <a:lnTo>
                    <a:pt x="4860499" y="414873"/>
                  </a:lnTo>
                  <a:lnTo>
                    <a:pt x="4834559" y="431793"/>
                  </a:lnTo>
                  <a:lnTo>
                    <a:pt x="4812221" y="447634"/>
                  </a:lnTo>
                  <a:lnTo>
                    <a:pt x="4774032" y="474995"/>
                  </a:lnTo>
                  <a:lnTo>
                    <a:pt x="4742688" y="499476"/>
                  </a:lnTo>
                  <a:lnTo>
                    <a:pt x="4713145" y="522157"/>
                  </a:lnTo>
                  <a:lnTo>
                    <a:pt x="4687205" y="542678"/>
                  </a:lnTo>
                  <a:lnTo>
                    <a:pt x="4659464" y="565359"/>
                  </a:lnTo>
                  <a:lnTo>
                    <a:pt x="4651177" y="570400"/>
                  </a:lnTo>
                  <a:lnTo>
                    <a:pt x="4716748" y="535838"/>
                  </a:lnTo>
                  <a:lnTo>
                    <a:pt x="4763584" y="508117"/>
                  </a:lnTo>
                  <a:lnTo>
                    <a:pt x="4806817" y="478595"/>
                  </a:lnTo>
                  <a:lnTo>
                    <a:pt x="4845007" y="449074"/>
                  </a:lnTo>
                  <a:lnTo>
                    <a:pt x="4877792" y="418113"/>
                  </a:lnTo>
                  <a:lnTo>
                    <a:pt x="4888240" y="407672"/>
                  </a:lnTo>
                  <a:lnTo>
                    <a:pt x="4898688" y="400832"/>
                  </a:lnTo>
                  <a:close/>
                  <a:moveTo>
                    <a:pt x="3489278" y="393179"/>
                  </a:moveTo>
                  <a:lnTo>
                    <a:pt x="3480640" y="396779"/>
                  </a:lnTo>
                  <a:lnTo>
                    <a:pt x="3485679" y="400020"/>
                  </a:lnTo>
                  <a:close/>
                  <a:moveTo>
                    <a:pt x="9674375" y="392670"/>
                  </a:moveTo>
                  <a:lnTo>
                    <a:pt x="9665733" y="401312"/>
                  </a:lnTo>
                  <a:lnTo>
                    <a:pt x="9672575" y="401312"/>
                  </a:lnTo>
                  <a:close/>
                  <a:moveTo>
                    <a:pt x="1106101" y="384537"/>
                  </a:moveTo>
                  <a:lnTo>
                    <a:pt x="1076586" y="405421"/>
                  </a:lnTo>
                  <a:lnTo>
                    <a:pt x="1045271" y="429544"/>
                  </a:lnTo>
                  <a:lnTo>
                    <a:pt x="1003878" y="460509"/>
                  </a:lnTo>
                  <a:lnTo>
                    <a:pt x="1014316" y="457268"/>
                  </a:lnTo>
                  <a:lnTo>
                    <a:pt x="1022955" y="451867"/>
                  </a:lnTo>
                  <a:lnTo>
                    <a:pt x="1031593" y="445026"/>
                  </a:lnTo>
                  <a:lnTo>
                    <a:pt x="1040232" y="436385"/>
                  </a:lnTo>
                  <a:lnTo>
                    <a:pt x="1053910" y="424503"/>
                  </a:lnTo>
                  <a:lnTo>
                    <a:pt x="1069387" y="414062"/>
                  </a:lnTo>
                  <a:lnTo>
                    <a:pt x="1087024" y="405421"/>
                  </a:lnTo>
                  <a:lnTo>
                    <a:pt x="1106101" y="396779"/>
                  </a:lnTo>
                  <a:close/>
                  <a:moveTo>
                    <a:pt x="972563" y="377696"/>
                  </a:moveTo>
                  <a:lnTo>
                    <a:pt x="970879" y="379982"/>
                  </a:lnTo>
                  <a:lnTo>
                    <a:pt x="929370" y="407221"/>
                  </a:lnTo>
                  <a:lnTo>
                    <a:pt x="884377" y="438185"/>
                  </a:lnTo>
                  <a:lnTo>
                    <a:pt x="841184" y="470950"/>
                  </a:lnTo>
                  <a:lnTo>
                    <a:pt x="796191" y="505515"/>
                  </a:lnTo>
                  <a:lnTo>
                    <a:pt x="716644" y="566365"/>
                  </a:lnTo>
                  <a:lnTo>
                    <a:pt x="631698" y="626854"/>
                  </a:lnTo>
                  <a:lnTo>
                    <a:pt x="543512" y="684102"/>
                  </a:lnTo>
                  <a:lnTo>
                    <a:pt x="451727" y="739190"/>
                  </a:lnTo>
                  <a:lnTo>
                    <a:pt x="451727" y="753232"/>
                  </a:lnTo>
                  <a:lnTo>
                    <a:pt x="451727" y="766914"/>
                  </a:lnTo>
                  <a:lnTo>
                    <a:pt x="456766" y="765474"/>
                  </a:lnTo>
                  <a:lnTo>
                    <a:pt x="474043" y="761874"/>
                  </a:lnTo>
                  <a:lnTo>
                    <a:pt x="488081" y="756833"/>
                  </a:lnTo>
                  <a:lnTo>
                    <a:pt x="501759" y="746391"/>
                  </a:lnTo>
                  <a:lnTo>
                    <a:pt x="515797" y="735950"/>
                  </a:lnTo>
                  <a:lnTo>
                    <a:pt x="531274" y="721908"/>
                  </a:lnTo>
                  <a:lnTo>
                    <a:pt x="547111" y="710026"/>
                  </a:lnTo>
                  <a:lnTo>
                    <a:pt x="576267" y="690943"/>
                  </a:lnTo>
                  <a:lnTo>
                    <a:pt x="583466" y="685902"/>
                  </a:lnTo>
                  <a:lnTo>
                    <a:pt x="593544" y="673660"/>
                  </a:lnTo>
                  <a:lnTo>
                    <a:pt x="597143" y="668620"/>
                  </a:lnTo>
                  <a:lnTo>
                    <a:pt x="600743" y="663219"/>
                  </a:lnTo>
                  <a:lnTo>
                    <a:pt x="605782" y="659978"/>
                  </a:lnTo>
                  <a:lnTo>
                    <a:pt x="610821" y="658178"/>
                  </a:lnTo>
                  <a:lnTo>
                    <a:pt x="617660" y="658178"/>
                  </a:lnTo>
                  <a:lnTo>
                    <a:pt x="626299" y="658178"/>
                  </a:lnTo>
                  <a:lnTo>
                    <a:pt x="631698" y="649537"/>
                  </a:lnTo>
                  <a:lnTo>
                    <a:pt x="638537" y="642336"/>
                  </a:lnTo>
                  <a:lnTo>
                    <a:pt x="647175" y="637295"/>
                  </a:lnTo>
                  <a:lnTo>
                    <a:pt x="655814" y="631894"/>
                  </a:lnTo>
                  <a:lnTo>
                    <a:pt x="661213" y="630454"/>
                  </a:lnTo>
                  <a:lnTo>
                    <a:pt x="664453" y="626854"/>
                  </a:lnTo>
                  <a:lnTo>
                    <a:pt x="666252" y="623253"/>
                  </a:lnTo>
                  <a:lnTo>
                    <a:pt x="669852" y="620012"/>
                  </a:lnTo>
                  <a:lnTo>
                    <a:pt x="676691" y="595529"/>
                  </a:lnTo>
                  <a:lnTo>
                    <a:pt x="682090" y="600930"/>
                  </a:lnTo>
                  <a:lnTo>
                    <a:pt x="680290" y="597329"/>
                  </a:lnTo>
                  <a:lnTo>
                    <a:pt x="692168" y="590488"/>
                  </a:lnTo>
                  <a:lnTo>
                    <a:pt x="699367" y="586888"/>
                  </a:lnTo>
                  <a:lnTo>
                    <a:pt x="708006" y="580047"/>
                  </a:lnTo>
                  <a:lnTo>
                    <a:pt x="719884" y="575006"/>
                  </a:lnTo>
                  <a:lnTo>
                    <a:pt x="728522" y="569605"/>
                  </a:lnTo>
                  <a:lnTo>
                    <a:pt x="740760" y="560964"/>
                  </a:lnTo>
                  <a:lnTo>
                    <a:pt x="763077" y="549082"/>
                  </a:lnTo>
                  <a:lnTo>
                    <a:pt x="763077" y="559523"/>
                  </a:lnTo>
                  <a:lnTo>
                    <a:pt x="764876" y="557723"/>
                  </a:lnTo>
                  <a:lnTo>
                    <a:pt x="768476" y="554123"/>
                  </a:lnTo>
                  <a:lnTo>
                    <a:pt x="768476" y="542241"/>
                  </a:lnTo>
                  <a:lnTo>
                    <a:pt x="778914" y="540441"/>
                  </a:lnTo>
                  <a:lnTo>
                    <a:pt x="788993" y="536840"/>
                  </a:lnTo>
                  <a:lnTo>
                    <a:pt x="797991" y="533600"/>
                  </a:lnTo>
                  <a:lnTo>
                    <a:pt x="806630" y="528199"/>
                  </a:lnTo>
                  <a:lnTo>
                    <a:pt x="815268" y="521358"/>
                  </a:lnTo>
                  <a:lnTo>
                    <a:pt x="822107" y="512717"/>
                  </a:lnTo>
                  <a:lnTo>
                    <a:pt x="827506" y="504075"/>
                  </a:lnTo>
                  <a:lnTo>
                    <a:pt x="836145" y="493634"/>
                  </a:lnTo>
                  <a:lnTo>
                    <a:pt x="844784" y="483192"/>
                  </a:lnTo>
                  <a:lnTo>
                    <a:pt x="863860" y="465910"/>
                  </a:lnTo>
                  <a:lnTo>
                    <a:pt x="879338" y="451867"/>
                  </a:lnTo>
                  <a:lnTo>
                    <a:pt x="886177" y="446827"/>
                  </a:lnTo>
                  <a:lnTo>
                    <a:pt x="893016" y="441426"/>
                  </a:lnTo>
                  <a:lnTo>
                    <a:pt x="901654" y="438185"/>
                  </a:lnTo>
                  <a:lnTo>
                    <a:pt x="910293" y="434585"/>
                  </a:lnTo>
                  <a:lnTo>
                    <a:pt x="910293" y="432785"/>
                  </a:lnTo>
                  <a:lnTo>
                    <a:pt x="910293" y="424503"/>
                  </a:lnTo>
                  <a:lnTo>
                    <a:pt x="917132" y="419103"/>
                  </a:lnTo>
                  <a:lnTo>
                    <a:pt x="941608" y="405421"/>
                  </a:lnTo>
                  <a:lnTo>
                    <a:pt x="958885" y="393179"/>
                  </a:lnTo>
                  <a:lnTo>
                    <a:pt x="967524" y="384537"/>
                  </a:lnTo>
                  <a:lnTo>
                    <a:pt x="970879" y="379982"/>
                  </a:lnTo>
                  <a:lnTo>
                    <a:pt x="974363" y="377696"/>
                  </a:lnTo>
                  <a:close/>
                  <a:moveTo>
                    <a:pt x="9327993" y="369983"/>
                  </a:moveTo>
                  <a:lnTo>
                    <a:pt x="9291627" y="408154"/>
                  </a:lnTo>
                  <a:lnTo>
                    <a:pt x="9250219" y="448126"/>
                  </a:lnTo>
                  <a:lnTo>
                    <a:pt x="9225735" y="472253"/>
                  </a:lnTo>
                  <a:lnTo>
                    <a:pt x="9205211" y="494579"/>
                  </a:lnTo>
                  <a:lnTo>
                    <a:pt x="9186128" y="515465"/>
                  </a:lnTo>
                  <a:lnTo>
                    <a:pt x="9170285" y="536351"/>
                  </a:lnTo>
                  <a:lnTo>
                    <a:pt x="9161644" y="550395"/>
                  </a:lnTo>
                  <a:lnTo>
                    <a:pt x="9153002" y="562279"/>
                  </a:lnTo>
                  <a:lnTo>
                    <a:pt x="9149761" y="567680"/>
                  </a:lnTo>
                  <a:lnTo>
                    <a:pt x="9158403" y="564079"/>
                  </a:lnTo>
                  <a:lnTo>
                    <a:pt x="9159843" y="557237"/>
                  </a:lnTo>
                  <a:lnTo>
                    <a:pt x="9163444" y="550395"/>
                  </a:lnTo>
                  <a:lnTo>
                    <a:pt x="9168485" y="543193"/>
                  </a:lnTo>
                  <a:lnTo>
                    <a:pt x="9175686" y="536351"/>
                  </a:lnTo>
                  <a:lnTo>
                    <a:pt x="9184328" y="527709"/>
                  </a:lnTo>
                  <a:lnTo>
                    <a:pt x="9192969" y="520867"/>
                  </a:lnTo>
                  <a:lnTo>
                    <a:pt x="9201611" y="517266"/>
                  </a:lnTo>
                  <a:lnTo>
                    <a:pt x="9210252" y="513665"/>
                  </a:lnTo>
                  <a:lnTo>
                    <a:pt x="9218894" y="496380"/>
                  </a:lnTo>
                  <a:lnTo>
                    <a:pt x="9227535" y="480895"/>
                  </a:lnTo>
                  <a:lnTo>
                    <a:pt x="9236177" y="466851"/>
                  </a:lnTo>
                  <a:lnTo>
                    <a:pt x="9248419" y="454968"/>
                  </a:lnTo>
                  <a:lnTo>
                    <a:pt x="9252020" y="451367"/>
                  </a:lnTo>
                  <a:lnTo>
                    <a:pt x="9289827" y="413556"/>
                  </a:lnTo>
                  <a:lnTo>
                    <a:pt x="9295227" y="409955"/>
                  </a:lnTo>
                  <a:lnTo>
                    <a:pt x="9300268" y="408154"/>
                  </a:lnTo>
                  <a:lnTo>
                    <a:pt x="9305309" y="404914"/>
                  </a:lnTo>
                  <a:lnTo>
                    <a:pt x="9313951" y="392670"/>
                  </a:lnTo>
                  <a:lnTo>
                    <a:pt x="9319352" y="384028"/>
                  </a:lnTo>
                  <a:lnTo>
                    <a:pt x="9324393" y="377186"/>
                  </a:lnTo>
                  <a:close/>
                  <a:moveTo>
                    <a:pt x="2672569" y="363654"/>
                  </a:moveTo>
                  <a:lnTo>
                    <a:pt x="2597701" y="396779"/>
                  </a:lnTo>
                  <a:lnTo>
                    <a:pt x="2551269" y="417302"/>
                  </a:lnTo>
                  <a:lnTo>
                    <a:pt x="2575385" y="414062"/>
                  </a:lnTo>
                  <a:lnTo>
                    <a:pt x="2599501" y="407221"/>
                  </a:lnTo>
                  <a:lnTo>
                    <a:pt x="2622178" y="396779"/>
                  </a:lnTo>
                  <a:lnTo>
                    <a:pt x="2646294" y="380937"/>
                  </a:lnTo>
                  <a:close/>
                  <a:moveTo>
                    <a:pt x="3214282" y="361854"/>
                  </a:moveTo>
                  <a:lnTo>
                    <a:pt x="3193406" y="372296"/>
                  </a:lnTo>
                  <a:lnTo>
                    <a:pt x="3187126" y="375053"/>
                  </a:lnTo>
                  <a:lnTo>
                    <a:pt x="3184767" y="375896"/>
                  </a:lnTo>
                  <a:lnTo>
                    <a:pt x="3184027" y="376415"/>
                  </a:lnTo>
                  <a:lnTo>
                    <a:pt x="3134375" y="398219"/>
                  </a:lnTo>
                  <a:lnTo>
                    <a:pt x="3136175" y="398219"/>
                  </a:lnTo>
                  <a:lnTo>
                    <a:pt x="3148053" y="400020"/>
                  </a:lnTo>
                  <a:lnTo>
                    <a:pt x="3153452" y="403620"/>
                  </a:lnTo>
                  <a:lnTo>
                    <a:pt x="3172529" y="388138"/>
                  </a:lnTo>
                  <a:lnTo>
                    <a:pt x="3177568" y="380937"/>
                  </a:lnTo>
                  <a:lnTo>
                    <a:pt x="3184027" y="376415"/>
                  </a:lnTo>
                  <a:lnTo>
                    <a:pt x="3187126" y="375053"/>
                  </a:lnTo>
                  <a:lnTo>
                    <a:pt x="3194846" y="372296"/>
                  </a:lnTo>
                  <a:lnTo>
                    <a:pt x="3207083" y="370495"/>
                  </a:lnTo>
                  <a:lnTo>
                    <a:pt x="3210683" y="367255"/>
                  </a:lnTo>
                  <a:lnTo>
                    <a:pt x="3214282" y="363654"/>
                  </a:lnTo>
                  <a:close/>
                  <a:moveTo>
                    <a:pt x="832546" y="361854"/>
                  </a:moveTo>
                  <a:lnTo>
                    <a:pt x="775315" y="408661"/>
                  </a:lnTo>
                  <a:lnTo>
                    <a:pt x="714844" y="457268"/>
                  </a:lnTo>
                  <a:lnTo>
                    <a:pt x="666252" y="493634"/>
                  </a:lnTo>
                  <a:lnTo>
                    <a:pt x="674891" y="502275"/>
                  </a:lnTo>
                  <a:lnTo>
                    <a:pt x="678490" y="504075"/>
                  </a:lnTo>
                  <a:lnTo>
                    <a:pt x="683529" y="498674"/>
                  </a:lnTo>
                  <a:lnTo>
                    <a:pt x="697567" y="483192"/>
                  </a:lnTo>
                  <a:lnTo>
                    <a:pt x="709805" y="465910"/>
                  </a:lnTo>
                  <a:lnTo>
                    <a:pt x="714844" y="457268"/>
                  </a:lnTo>
                  <a:lnTo>
                    <a:pt x="727082" y="460509"/>
                  </a:lnTo>
                  <a:lnTo>
                    <a:pt x="732122" y="462309"/>
                  </a:lnTo>
                  <a:lnTo>
                    <a:pt x="738961" y="446827"/>
                  </a:lnTo>
                  <a:lnTo>
                    <a:pt x="745799" y="436385"/>
                  </a:lnTo>
                  <a:lnTo>
                    <a:pt x="749399" y="432785"/>
                  </a:lnTo>
                  <a:lnTo>
                    <a:pt x="777114" y="432785"/>
                  </a:lnTo>
                  <a:lnTo>
                    <a:pt x="785753" y="422703"/>
                  </a:lnTo>
                  <a:lnTo>
                    <a:pt x="797991" y="408661"/>
                  </a:lnTo>
                  <a:lnTo>
                    <a:pt x="815268" y="393179"/>
                  </a:lnTo>
                  <a:lnTo>
                    <a:pt x="823907" y="386338"/>
                  </a:lnTo>
                  <a:lnTo>
                    <a:pt x="834345" y="380937"/>
                  </a:lnTo>
                  <a:lnTo>
                    <a:pt x="837585" y="375896"/>
                  </a:lnTo>
                  <a:lnTo>
                    <a:pt x="842984" y="372296"/>
                  </a:lnTo>
                  <a:close/>
                  <a:moveTo>
                    <a:pt x="1311988" y="355013"/>
                  </a:moveTo>
                  <a:lnTo>
                    <a:pt x="1235681" y="400020"/>
                  </a:lnTo>
                  <a:lnTo>
                    <a:pt x="1157933" y="445026"/>
                  </a:lnTo>
                  <a:lnTo>
                    <a:pt x="1057509" y="510916"/>
                  </a:lnTo>
                  <a:lnTo>
                    <a:pt x="955286" y="583647"/>
                  </a:lnTo>
                  <a:lnTo>
                    <a:pt x="960685" y="588688"/>
                  </a:lnTo>
                  <a:lnTo>
                    <a:pt x="962485" y="597329"/>
                  </a:lnTo>
                  <a:lnTo>
                    <a:pt x="963924" y="602370"/>
                  </a:lnTo>
                  <a:lnTo>
                    <a:pt x="1002078" y="578246"/>
                  </a:lnTo>
                  <a:lnTo>
                    <a:pt x="1038432" y="554123"/>
                  </a:lnTo>
                  <a:lnTo>
                    <a:pt x="1057509" y="540441"/>
                  </a:lnTo>
                  <a:lnTo>
                    <a:pt x="1072987" y="526399"/>
                  </a:lnTo>
                  <a:lnTo>
                    <a:pt x="1087024" y="512717"/>
                  </a:lnTo>
                  <a:lnTo>
                    <a:pt x="1098903" y="496874"/>
                  </a:lnTo>
                  <a:lnTo>
                    <a:pt x="1104302" y="490033"/>
                  </a:lnTo>
                  <a:lnTo>
                    <a:pt x="1133817" y="490033"/>
                  </a:lnTo>
                  <a:lnTo>
                    <a:pt x="1152534" y="472751"/>
                  </a:lnTo>
                  <a:lnTo>
                    <a:pt x="1180249" y="450067"/>
                  </a:lnTo>
                  <a:lnTo>
                    <a:pt x="1188888" y="443226"/>
                  </a:lnTo>
                  <a:lnTo>
                    <a:pt x="1202926" y="436385"/>
                  </a:lnTo>
                  <a:lnTo>
                    <a:pt x="1220203" y="429544"/>
                  </a:lnTo>
                  <a:lnTo>
                    <a:pt x="1239280" y="425944"/>
                  </a:lnTo>
                  <a:lnTo>
                    <a:pt x="1251518" y="414062"/>
                  </a:lnTo>
                  <a:lnTo>
                    <a:pt x="1265196" y="396779"/>
                  </a:lnTo>
                  <a:lnTo>
                    <a:pt x="1284273" y="377696"/>
                  </a:lnTo>
                  <a:lnTo>
                    <a:pt x="1306589" y="358614"/>
                  </a:lnTo>
                  <a:close/>
                  <a:moveTo>
                    <a:pt x="3240198" y="349612"/>
                  </a:moveTo>
                  <a:lnTo>
                    <a:pt x="3224361" y="356813"/>
                  </a:lnTo>
                  <a:lnTo>
                    <a:pt x="3224361" y="358614"/>
                  </a:lnTo>
                  <a:lnTo>
                    <a:pt x="3234799" y="356813"/>
                  </a:lnTo>
                  <a:lnTo>
                    <a:pt x="3234799" y="355013"/>
                  </a:lnTo>
                  <a:close/>
                  <a:moveTo>
                    <a:pt x="740760" y="330529"/>
                  </a:moveTo>
                  <a:lnTo>
                    <a:pt x="727082" y="339531"/>
                  </a:lnTo>
                  <a:lnTo>
                    <a:pt x="738961" y="337730"/>
                  </a:lnTo>
                  <a:lnTo>
                    <a:pt x="744360" y="335930"/>
                  </a:lnTo>
                  <a:lnTo>
                    <a:pt x="744360" y="332330"/>
                  </a:lnTo>
                  <a:close/>
                  <a:moveTo>
                    <a:pt x="3631095" y="325489"/>
                  </a:moveTo>
                  <a:lnTo>
                    <a:pt x="3624256" y="327289"/>
                  </a:lnTo>
                  <a:lnTo>
                    <a:pt x="3555148" y="360054"/>
                  </a:lnTo>
                  <a:lnTo>
                    <a:pt x="3572065" y="360054"/>
                  </a:lnTo>
                  <a:close/>
                  <a:moveTo>
                    <a:pt x="1365620" y="320448"/>
                  </a:moveTo>
                  <a:lnTo>
                    <a:pt x="1322067" y="348172"/>
                  </a:lnTo>
                  <a:lnTo>
                    <a:pt x="1329265" y="344572"/>
                  </a:lnTo>
                  <a:lnTo>
                    <a:pt x="1337904" y="342771"/>
                  </a:lnTo>
                  <a:lnTo>
                    <a:pt x="1356981" y="340971"/>
                  </a:lnTo>
                  <a:lnTo>
                    <a:pt x="1362020" y="340971"/>
                  </a:lnTo>
                  <a:lnTo>
                    <a:pt x="1370659" y="344572"/>
                  </a:lnTo>
                  <a:lnTo>
                    <a:pt x="1379297" y="351413"/>
                  </a:lnTo>
                  <a:lnTo>
                    <a:pt x="1370659" y="332330"/>
                  </a:lnTo>
                  <a:close/>
                  <a:moveTo>
                    <a:pt x="4450142" y="312628"/>
                  </a:moveTo>
                  <a:lnTo>
                    <a:pt x="4450142" y="324509"/>
                  </a:lnTo>
                  <a:lnTo>
                    <a:pt x="4463833" y="317668"/>
                  </a:lnTo>
                  <a:lnTo>
                    <a:pt x="4456988" y="317668"/>
                  </a:lnTo>
                  <a:lnTo>
                    <a:pt x="4453385" y="315868"/>
                  </a:lnTo>
                  <a:lnTo>
                    <a:pt x="4451583" y="314068"/>
                  </a:lnTo>
                  <a:close/>
                  <a:moveTo>
                    <a:pt x="2810787" y="303165"/>
                  </a:moveTo>
                  <a:lnTo>
                    <a:pt x="2772634" y="318648"/>
                  </a:lnTo>
                  <a:lnTo>
                    <a:pt x="2779472" y="320448"/>
                  </a:lnTo>
                  <a:lnTo>
                    <a:pt x="2786671" y="318648"/>
                  </a:lnTo>
                  <a:lnTo>
                    <a:pt x="2791710" y="316847"/>
                  </a:lnTo>
                  <a:lnTo>
                    <a:pt x="2798909" y="313607"/>
                  </a:lnTo>
                  <a:close/>
                  <a:moveTo>
                    <a:pt x="3347461" y="301365"/>
                  </a:moveTo>
                  <a:lnTo>
                    <a:pt x="3309749" y="318531"/>
                  </a:lnTo>
                  <a:lnTo>
                    <a:pt x="3309307" y="318648"/>
                  </a:lnTo>
                  <a:lnTo>
                    <a:pt x="3308722" y="318999"/>
                  </a:lnTo>
                  <a:lnTo>
                    <a:pt x="3283391" y="330529"/>
                  </a:lnTo>
                  <a:lnTo>
                    <a:pt x="3284831" y="330529"/>
                  </a:lnTo>
                  <a:lnTo>
                    <a:pt x="3293470" y="334130"/>
                  </a:lnTo>
                  <a:lnTo>
                    <a:pt x="3297069" y="327289"/>
                  </a:lnTo>
                  <a:lnTo>
                    <a:pt x="3303908" y="321888"/>
                  </a:lnTo>
                  <a:lnTo>
                    <a:pt x="3308722" y="318999"/>
                  </a:lnTo>
                  <a:lnTo>
                    <a:pt x="3309749" y="318531"/>
                  </a:lnTo>
                  <a:lnTo>
                    <a:pt x="3316146" y="316847"/>
                  </a:lnTo>
                  <a:lnTo>
                    <a:pt x="3321185" y="316847"/>
                  </a:lnTo>
                  <a:lnTo>
                    <a:pt x="3328384" y="318648"/>
                  </a:lnTo>
                  <a:lnTo>
                    <a:pt x="3337023" y="320448"/>
                  </a:lnTo>
                  <a:lnTo>
                    <a:pt x="3338822" y="320448"/>
                  </a:lnTo>
                  <a:lnTo>
                    <a:pt x="3342062" y="316847"/>
                  </a:lnTo>
                  <a:lnTo>
                    <a:pt x="3343862" y="313607"/>
                  </a:lnTo>
                  <a:lnTo>
                    <a:pt x="3343862" y="308206"/>
                  </a:lnTo>
                  <a:close/>
                  <a:moveTo>
                    <a:pt x="3153452" y="294524"/>
                  </a:moveTo>
                  <a:lnTo>
                    <a:pt x="3117098" y="308206"/>
                  </a:lnTo>
                  <a:lnTo>
                    <a:pt x="3084343" y="320448"/>
                  </a:lnTo>
                  <a:lnTo>
                    <a:pt x="2909411" y="396779"/>
                  </a:lnTo>
                  <a:lnTo>
                    <a:pt x="2814387" y="439986"/>
                  </a:lnTo>
                  <a:lnTo>
                    <a:pt x="2719002" y="484992"/>
                  </a:lnTo>
                  <a:lnTo>
                    <a:pt x="2684448" y="500475"/>
                  </a:lnTo>
                  <a:lnTo>
                    <a:pt x="2694886" y="498674"/>
                  </a:lnTo>
                  <a:lnTo>
                    <a:pt x="2703525" y="496874"/>
                  </a:lnTo>
                  <a:lnTo>
                    <a:pt x="2725841" y="495074"/>
                  </a:lnTo>
                  <a:lnTo>
                    <a:pt x="2746717" y="491833"/>
                  </a:lnTo>
                  <a:lnTo>
                    <a:pt x="2750317" y="491833"/>
                  </a:lnTo>
                  <a:lnTo>
                    <a:pt x="2750317" y="490033"/>
                  </a:lnTo>
                  <a:lnTo>
                    <a:pt x="2755356" y="483192"/>
                  </a:lnTo>
                  <a:lnTo>
                    <a:pt x="2757156" y="475991"/>
                  </a:lnTo>
                  <a:lnTo>
                    <a:pt x="2762195" y="470950"/>
                  </a:lnTo>
                  <a:lnTo>
                    <a:pt x="2767594" y="465910"/>
                  </a:lnTo>
                  <a:lnTo>
                    <a:pt x="2774433" y="460509"/>
                  </a:lnTo>
                  <a:lnTo>
                    <a:pt x="2781272" y="458709"/>
                  </a:lnTo>
                  <a:lnTo>
                    <a:pt x="2814387" y="458709"/>
                  </a:lnTo>
                  <a:lnTo>
                    <a:pt x="2814387" y="453668"/>
                  </a:lnTo>
                  <a:lnTo>
                    <a:pt x="2817626" y="446827"/>
                  </a:lnTo>
                  <a:lnTo>
                    <a:pt x="2821225" y="439986"/>
                  </a:lnTo>
                  <a:lnTo>
                    <a:pt x="2831664" y="434585"/>
                  </a:lnTo>
                  <a:lnTo>
                    <a:pt x="2838503" y="432785"/>
                  </a:lnTo>
                  <a:lnTo>
                    <a:pt x="2852181" y="431344"/>
                  </a:lnTo>
                  <a:lnTo>
                    <a:pt x="2869458" y="415862"/>
                  </a:lnTo>
                  <a:lnTo>
                    <a:pt x="2878096" y="419103"/>
                  </a:lnTo>
                  <a:lnTo>
                    <a:pt x="2888535" y="422703"/>
                  </a:lnTo>
                  <a:lnTo>
                    <a:pt x="2895374" y="422703"/>
                  </a:lnTo>
                  <a:lnTo>
                    <a:pt x="2900772" y="420903"/>
                  </a:lnTo>
                  <a:lnTo>
                    <a:pt x="2904372" y="417302"/>
                  </a:lnTo>
                  <a:lnTo>
                    <a:pt x="2911211" y="410461"/>
                  </a:lnTo>
                  <a:lnTo>
                    <a:pt x="2919850" y="405421"/>
                  </a:lnTo>
                  <a:lnTo>
                    <a:pt x="2930288" y="401820"/>
                  </a:lnTo>
                  <a:lnTo>
                    <a:pt x="2943966" y="398219"/>
                  </a:lnTo>
                  <a:lnTo>
                    <a:pt x="2943966" y="391378"/>
                  </a:lnTo>
                  <a:lnTo>
                    <a:pt x="2947565" y="384537"/>
                  </a:lnTo>
                  <a:lnTo>
                    <a:pt x="2951165" y="380937"/>
                  </a:lnTo>
                  <a:lnTo>
                    <a:pt x="2954404" y="377696"/>
                  </a:lnTo>
                  <a:lnTo>
                    <a:pt x="2959803" y="375896"/>
                  </a:lnTo>
                  <a:lnTo>
                    <a:pt x="2964842" y="375896"/>
                  </a:lnTo>
                  <a:lnTo>
                    <a:pt x="2973481" y="375896"/>
                  </a:lnTo>
                  <a:lnTo>
                    <a:pt x="2980320" y="379137"/>
                  </a:lnTo>
                  <a:lnTo>
                    <a:pt x="2985719" y="382737"/>
                  </a:lnTo>
                  <a:lnTo>
                    <a:pt x="2988958" y="386338"/>
                  </a:lnTo>
                  <a:lnTo>
                    <a:pt x="2997597" y="375896"/>
                  </a:lnTo>
                  <a:lnTo>
                    <a:pt x="3006236" y="367255"/>
                  </a:lnTo>
                  <a:lnTo>
                    <a:pt x="3018474" y="361854"/>
                  </a:lnTo>
                  <a:lnTo>
                    <a:pt x="3033951" y="360054"/>
                  </a:lnTo>
                  <a:lnTo>
                    <a:pt x="3039350" y="358614"/>
                  </a:lnTo>
                  <a:lnTo>
                    <a:pt x="3044390" y="356813"/>
                  </a:lnTo>
                  <a:lnTo>
                    <a:pt x="3047989" y="355013"/>
                  </a:lnTo>
                  <a:lnTo>
                    <a:pt x="3049788" y="351413"/>
                  </a:lnTo>
                  <a:lnTo>
                    <a:pt x="3053028" y="342771"/>
                  </a:lnTo>
                  <a:lnTo>
                    <a:pt x="3061667" y="340971"/>
                  </a:lnTo>
                  <a:lnTo>
                    <a:pt x="3080744" y="337730"/>
                  </a:lnTo>
                  <a:lnTo>
                    <a:pt x="3096581" y="332330"/>
                  </a:lnTo>
                  <a:lnTo>
                    <a:pt x="3106660" y="327289"/>
                  </a:lnTo>
                  <a:lnTo>
                    <a:pt x="3113858" y="323688"/>
                  </a:lnTo>
                  <a:lnTo>
                    <a:pt x="3125737" y="315047"/>
                  </a:lnTo>
                  <a:lnTo>
                    <a:pt x="3137974" y="304966"/>
                  </a:lnTo>
                  <a:close/>
                  <a:moveTo>
                    <a:pt x="4633884" y="284907"/>
                  </a:moveTo>
                  <a:lnTo>
                    <a:pt x="4621634" y="295347"/>
                  </a:lnTo>
                  <a:lnTo>
                    <a:pt x="4632082" y="289947"/>
                  </a:lnTo>
                  <a:close/>
                  <a:moveTo>
                    <a:pt x="3423409" y="270400"/>
                  </a:moveTo>
                  <a:lnTo>
                    <a:pt x="3371577" y="290924"/>
                  </a:lnTo>
                  <a:lnTo>
                    <a:pt x="3385615" y="290924"/>
                  </a:lnTo>
                  <a:lnTo>
                    <a:pt x="3397493" y="287683"/>
                  </a:lnTo>
                  <a:lnTo>
                    <a:pt x="3409731" y="282282"/>
                  </a:lnTo>
                  <a:lnTo>
                    <a:pt x="3419809" y="271841"/>
                  </a:lnTo>
                  <a:close/>
                  <a:moveTo>
                    <a:pt x="427611" y="259959"/>
                  </a:moveTo>
                  <a:lnTo>
                    <a:pt x="392696" y="290924"/>
                  </a:lnTo>
                  <a:lnTo>
                    <a:pt x="399895" y="289123"/>
                  </a:lnTo>
                  <a:lnTo>
                    <a:pt x="404934" y="287683"/>
                  </a:lnTo>
                  <a:lnTo>
                    <a:pt x="415373" y="275441"/>
                  </a:lnTo>
                  <a:close/>
                  <a:moveTo>
                    <a:pt x="131738" y="247717"/>
                  </a:moveTo>
                  <a:lnTo>
                    <a:pt x="124539" y="251318"/>
                  </a:lnTo>
                  <a:lnTo>
                    <a:pt x="124539" y="256358"/>
                  </a:lnTo>
                  <a:close/>
                  <a:moveTo>
                    <a:pt x="853422" y="245917"/>
                  </a:moveTo>
                  <a:lnTo>
                    <a:pt x="849823" y="249517"/>
                  </a:lnTo>
                  <a:lnTo>
                    <a:pt x="851622" y="249517"/>
                  </a:lnTo>
                  <a:close/>
                  <a:moveTo>
                    <a:pt x="9679416" y="236745"/>
                  </a:moveTo>
                  <a:lnTo>
                    <a:pt x="9657092" y="261232"/>
                  </a:lnTo>
                  <a:lnTo>
                    <a:pt x="9632608" y="285359"/>
                  </a:lnTo>
                  <a:lnTo>
                    <a:pt x="9594441" y="324971"/>
                  </a:lnTo>
                  <a:lnTo>
                    <a:pt x="9553033" y="369983"/>
                  </a:lnTo>
                  <a:lnTo>
                    <a:pt x="9468058" y="468652"/>
                  </a:lnTo>
                  <a:lnTo>
                    <a:pt x="9397486" y="550395"/>
                  </a:lnTo>
                  <a:lnTo>
                    <a:pt x="9418009" y="539952"/>
                  </a:lnTo>
                  <a:lnTo>
                    <a:pt x="9437093" y="524108"/>
                  </a:lnTo>
                  <a:lnTo>
                    <a:pt x="9454376" y="508623"/>
                  </a:lnTo>
                  <a:lnTo>
                    <a:pt x="9468058" y="489538"/>
                  </a:lnTo>
                  <a:lnTo>
                    <a:pt x="9485701" y="466851"/>
                  </a:lnTo>
                  <a:lnTo>
                    <a:pt x="9504785" y="449566"/>
                  </a:lnTo>
                  <a:lnTo>
                    <a:pt x="9527109" y="434082"/>
                  </a:lnTo>
                  <a:lnTo>
                    <a:pt x="9549793" y="423999"/>
                  </a:lnTo>
                  <a:lnTo>
                    <a:pt x="9556634" y="409955"/>
                  </a:lnTo>
                  <a:lnTo>
                    <a:pt x="9565276" y="397711"/>
                  </a:lnTo>
                  <a:lnTo>
                    <a:pt x="9575717" y="387629"/>
                  </a:lnTo>
                  <a:lnTo>
                    <a:pt x="9585799" y="377186"/>
                  </a:lnTo>
                  <a:lnTo>
                    <a:pt x="9603082" y="364942"/>
                  </a:lnTo>
                  <a:lnTo>
                    <a:pt x="9618925" y="349098"/>
                  </a:lnTo>
                  <a:lnTo>
                    <a:pt x="9625766" y="340455"/>
                  </a:lnTo>
                  <a:lnTo>
                    <a:pt x="9632608" y="330012"/>
                  </a:lnTo>
                  <a:lnTo>
                    <a:pt x="9643049" y="311287"/>
                  </a:lnTo>
                  <a:lnTo>
                    <a:pt x="9648450" y="299043"/>
                  </a:lnTo>
                  <a:lnTo>
                    <a:pt x="9655292" y="288600"/>
                  </a:lnTo>
                  <a:lnTo>
                    <a:pt x="9665733" y="279958"/>
                  </a:lnTo>
                  <a:lnTo>
                    <a:pt x="9677976" y="271315"/>
                  </a:lnTo>
                  <a:lnTo>
                    <a:pt x="9676175" y="255831"/>
                  </a:lnTo>
                  <a:close/>
                  <a:moveTo>
                    <a:pt x="725283" y="228634"/>
                  </a:moveTo>
                  <a:lnTo>
                    <a:pt x="714844" y="235475"/>
                  </a:lnTo>
                  <a:lnTo>
                    <a:pt x="652574" y="279042"/>
                  </a:lnTo>
                  <a:lnTo>
                    <a:pt x="624859" y="296324"/>
                  </a:lnTo>
                  <a:lnTo>
                    <a:pt x="598943" y="311807"/>
                  </a:lnTo>
                  <a:lnTo>
                    <a:pt x="569428" y="332330"/>
                  </a:lnTo>
                  <a:lnTo>
                    <a:pt x="539913" y="355013"/>
                  </a:lnTo>
                  <a:lnTo>
                    <a:pt x="510397" y="379137"/>
                  </a:lnTo>
                  <a:lnTo>
                    <a:pt x="482682" y="405421"/>
                  </a:lnTo>
                  <a:lnTo>
                    <a:pt x="448127" y="439986"/>
                  </a:lnTo>
                  <a:lnTo>
                    <a:pt x="412133" y="470950"/>
                  </a:lnTo>
                  <a:lnTo>
                    <a:pt x="415373" y="472751"/>
                  </a:lnTo>
                  <a:lnTo>
                    <a:pt x="418972" y="472751"/>
                  </a:lnTo>
                  <a:lnTo>
                    <a:pt x="425811" y="469150"/>
                  </a:lnTo>
                  <a:lnTo>
                    <a:pt x="432650" y="460509"/>
                  </a:lnTo>
                  <a:lnTo>
                    <a:pt x="443088" y="453668"/>
                  </a:lnTo>
                  <a:lnTo>
                    <a:pt x="453527" y="446827"/>
                  </a:lnTo>
                  <a:lnTo>
                    <a:pt x="463965" y="441426"/>
                  </a:lnTo>
                  <a:lnTo>
                    <a:pt x="475843" y="439986"/>
                  </a:lnTo>
                  <a:lnTo>
                    <a:pt x="486281" y="439986"/>
                  </a:lnTo>
                  <a:lnTo>
                    <a:pt x="505358" y="417302"/>
                  </a:lnTo>
                  <a:lnTo>
                    <a:pt x="528035" y="398219"/>
                  </a:lnTo>
                  <a:lnTo>
                    <a:pt x="538113" y="388138"/>
                  </a:lnTo>
                  <a:lnTo>
                    <a:pt x="550351" y="379137"/>
                  </a:lnTo>
                  <a:lnTo>
                    <a:pt x="562589" y="372296"/>
                  </a:lnTo>
                  <a:lnTo>
                    <a:pt x="576267" y="365455"/>
                  </a:lnTo>
                  <a:lnTo>
                    <a:pt x="576267" y="337730"/>
                  </a:lnTo>
                  <a:lnTo>
                    <a:pt x="586705" y="334130"/>
                  </a:lnTo>
                  <a:lnTo>
                    <a:pt x="609021" y="325489"/>
                  </a:lnTo>
                  <a:lnTo>
                    <a:pt x="629898" y="316847"/>
                  </a:lnTo>
                  <a:lnTo>
                    <a:pt x="629898" y="311807"/>
                  </a:lnTo>
                  <a:lnTo>
                    <a:pt x="631698" y="306406"/>
                  </a:lnTo>
                  <a:lnTo>
                    <a:pt x="634937" y="297765"/>
                  </a:lnTo>
                  <a:lnTo>
                    <a:pt x="640336" y="290924"/>
                  </a:lnTo>
                  <a:lnTo>
                    <a:pt x="648975" y="285883"/>
                  </a:lnTo>
                  <a:lnTo>
                    <a:pt x="659413" y="280482"/>
                  </a:lnTo>
                  <a:lnTo>
                    <a:pt x="661213" y="280482"/>
                  </a:lnTo>
                  <a:lnTo>
                    <a:pt x="669852" y="277241"/>
                  </a:lnTo>
                  <a:lnTo>
                    <a:pt x="678490" y="271841"/>
                  </a:lnTo>
                  <a:lnTo>
                    <a:pt x="688929" y="265000"/>
                  </a:lnTo>
                  <a:lnTo>
                    <a:pt x="695768" y="254558"/>
                  </a:lnTo>
                  <a:lnTo>
                    <a:pt x="704406" y="245917"/>
                  </a:lnTo>
                  <a:close/>
                  <a:moveTo>
                    <a:pt x="1329265" y="226834"/>
                  </a:moveTo>
                  <a:lnTo>
                    <a:pt x="1282473" y="259959"/>
                  </a:lnTo>
                  <a:lnTo>
                    <a:pt x="1233881" y="289123"/>
                  </a:lnTo>
                  <a:lnTo>
                    <a:pt x="1185649" y="321888"/>
                  </a:lnTo>
                  <a:lnTo>
                    <a:pt x="1162972" y="340971"/>
                  </a:lnTo>
                  <a:lnTo>
                    <a:pt x="1142456" y="358614"/>
                  </a:lnTo>
                  <a:lnTo>
                    <a:pt x="1140656" y="360054"/>
                  </a:lnTo>
                  <a:lnTo>
                    <a:pt x="1144255" y="363654"/>
                  </a:lnTo>
                  <a:lnTo>
                    <a:pt x="1147495" y="367255"/>
                  </a:lnTo>
                  <a:lnTo>
                    <a:pt x="1156133" y="360054"/>
                  </a:lnTo>
                  <a:lnTo>
                    <a:pt x="1168372" y="351413"/>
                  </a:lnTo>
                  <a:lnTo>
                    <a:pt x="1175210" y="346372"/>
                  </a:lnTo>
                  <a:lnTo>
                    <a:pt x="1182049" y="340971"/>
                  </a:lnTo>
                  <a:lnTo>
                    <a:pt x="1194287" y="332330"/>
                  </a:lnTo>
                  <a:lnTo>
                    <a:pt x="1201126" y="325489"/>
                  </a:lnTo>
                  <a:lnTo>
                    <a:pt x="1209765" y="318648"/>
                  </a:lnTo>
                  <a:lnTo>
                    <a:pt x="1216604" y="315047"/>
                  </a:lnTo>
                  <a:lnTo>
                    <a:pt x="1225242" y="311807"/>
                  </a:lnTo>
                  <a:lnTo>
                    <a:pt x="1233881" y="306406"/>
                  </a:lnTo>
                  <a:lnTo>
                    <a:pt x="1261957" y="289123"/>
                  </a:lnTo>
                  <a:lnTo>
                    <a:pt x="1277434" y="280482"/>
                  </a:lnTo>
                  <a:lnTo>
                    <a:pt x="1292911" y="273641"/>
                  </a:lnTo>
                  <a:lnTo>
                    <a:pt x="1306589" y="266800"/>
                  </a:lnTo>
                  <a:lnTo>
                    <a:pt x="1317027" y="258159"/>
                  </a:lnTo>
                  <a:lnTo>
                    <a:pt x="1323866" y="247717"/>
                  </a:lnTo>
                  <a:lnTo>
                    <a:pt x="1330705" y="237276"/>
                  </a:lnTo>
                  <a:lnTo>
                    <a:pt x="1330705" y="226834"/>
                  </a:lnTo>
                  <a:close/>
                  <a:moveTo>
                    <a:pt x="4886439" y="224064"/>
                  </a:moveTo>
                  <a:lnTo>
                    <a:pt x="4805016" y="288147"/>
                  </a:lnTo>
                  <a:lnTo>
                    <a:pt x="4763584" y="319468"/>
                  </a:lnTo>
                  <a:lnTo>
                    <a:pt x="4720351" y="350430"/>
                  </a:lnTo>
                  <a:lnTo>
                    <a:pt x="4669912" y="385351"/>
                  </a:lnTo>
                  <a:lnTo>
                    <a:pt x="4618032" y="418113"/>
                  </a:lnTo>
                  <a:lnTo>
                    <a:pt x="4566152" y="449074"/>
                  </a:lnTo>
                  <a:lnTo>
                    <a:pt x="4515713" y="480396"/>
                  </a:lnTo>
                  <a:lnTo>
                    <a:pt x="4515713" y="487236"/>
                  </a:lnTo>
                  <a:lnTo>
                    <a:pt x="4515713" y="492636"/>
                  </a:lnTo>
                  <a:lnTo>
                    <a:pt x="4567593" y="454474"/>
                  </a:lnTo>
                  <a:lnTo>
                    <a:pt x="4616230" y="421713"/>
                  </a:lnTo>
                  <a:lnTo>
                    <a:pt x="4661265" y="392192"/>
                  </a:lnTo>
                  <a:lnTo>
                    <a:pt x="4704498" y="366270"/>
                  </a:lnTo>
                  <a:lnTo>
                    <a:pt x="4754937" y="339989"/>
                  </a:lnTo>
                  <a:lnTo>
                    <a:pt x="4801773" y="310828"/>
                  </a:lnTo>
                  <a:lnTo>
                    <a:pt x="4848249" y="279507"/>
                  </a:lnTo>
                  <a:lnTo>
                    <a:pt x="4893644" y="246745"/>
                  </a:lnTo>
                  <a:close/>
                  <a:moveTo>
                    <a:pt x="9371201" y="210818"/>
                  </a:moveTo>
                  <a:lnTo>
                    <a:pt x="9333034" y="240346"/>
                  </a:lnTo>
                  <a:lnTo>
                    <a:pt x="9295227" y="273116"/>
                  </a:lnTo>
                  <a:lnTo>
                    <a:pt x="9258861" y="305885"/>
                  </a:lnTo>
                  <a:lnTo>
                    <a:pt x="9222494" y="339015"/>
                  </a:lnTo>
                  <a:lnTo>
                    <a:pt x="9161644" y="401312"/>
                  </a:lnTo>
                  <a:lnTo>
                    <a:pt x="9097912" y="466851"/>
                  </a:lnTo>
                  <a:lnTo>
                    <a:pt x="9132478" y="475494"/>
                  </a:lnTo>
                  <a:lnTo>
                    <a:pt x="9139320" y="463610"/>
                  </a:lnTo>
                  <a:lnTo>
                    <a:pt x="9142920" y="460009"/>
                  </a:lnTo>
                  <a:lnTo>
                    <a:pt x="9142920" y="454968"/>
                  </a:lnTo>
                  <a:lnTo>
                    <a:pt x="9142920" y="448126"/>
                  </a:lnTo>
                  <a:lnTo>
                    <a:pt x="9147961" y="444525"/>
                  </a:lnTo>
                  <a:lnTo>
                    <a:pt x="9154802" y="437683"/>
                  </a:lnTo>
                  <a:lnTo>
                    <a:pt x="9159843" y="429040"/>
                  </a:lnTo>
                  <a:lnTo>
                    <a:pt x="9163444" y="425439"/>
                  </a:lnTo>
                  <a:lnTo>
                    <a:pt x="9172085" y="418597"/>
                  </a:lnTo>
                  <a:lnTo>
                    <a:pt x="9186128" y="413556"/>
                  </a:lnTo>
                  <a:lnTo>
                    <a:pt x="9191169" y="397711"/>
                  </a:lnTo>
                  <a:lnTo>
                    <a:pt x="9198010" y="385828"/>
                  </a:lnTo>
                  <a:lnTo>
                    <a:pt x="9208452" y="375385"/>
                  </a:lnTo>
                  <a:lnTo>
                    <a:pt x="9222494" y="368183"/>
                  </a:lnTo>
                  <a:lnTo>
                    <a:pt x="9229336" y="363142"/>
                  </a:lnTo>
                  <a:lnTo>
                    <a:pt x="9232936" y="358100"/>
                  </a:lnTo>
                  <a:lnTo>
                    <a:pt x="9234737" y="352699"/>
                  </a:lnTo>
                  <a:lnTo>
                    <a:pt x="9236177" y="347657"/>
                  </a:lnTo>
                  <a:lnTo>
                    <a:pt x="9236177" y="337214"/>
                  </a:lnTo>
                  <a:lnTo>
                    <a:pt x="9244818" y="333613"/>
                  </a:lnTo>
                  <a:lnTo>
                    <a:pt x="9263902" y="324971"/>
                  </a:lnTo>
                  <a:lnTo>
                    <a:pt x="9277944" y="316328"/>
                  </a:lnTo>
                  <a:lnTo>
                    <a:pt x="9289827" y="305885"/>
                  </a:lnTo>
                  <a:lnTo>
                    <a:pt x="9298468" y="294002"/>
                  </a:lnTo>
                  <a:lnTo>
                    <a:pt x="9308910" y="278517"/>
                  </a:lnTo>
                  <a:lnTo>
                    <a:pt x="9322592" y="264473"/>
                  </a:lnTo>
                  <a:lnTo>
                    <a:pt x="9338435" y="250789"/>
                  </a:lnTo>
                  <a:lnTo>
                    <a:pt x="9355718" y="238546"/>
                  </a:lnTo>
                  <a:lnTo>
                    <a:pt x="9362559" y="222701"/>
                  </a:lnTo>
                  <a:close/>
                  <a:moveTo>
                    <a:pt x="9492543" y="205416"/>
                  </a:moveTo>
                  <a:lnTo>
                    <a:pt x="9471659" y="224502"/>
                  </a:lnTo>
                  <a:lnTo>
                    <a:pt x="9452575" y="243587"/>
                  </a:lnTo>
                  <a:lnTo>
                    <a:pt x="9418009" y="276717"/>
                  </a:lnTo>
                  <a:lnTo>
                    <a:pt x="9383443" y="311287"/>
                  </a:lnTo>
                  <a:lnTo>
                    <a:pt x="9341676" y="354499"/>
                  </a:lnTo>
                  <a:lnTo>
                    <a:pt x="9338435" y="358100"/>
                  </a:lnTo>
                  <a:lnTo>
                    <a:pt x="9366160" y="337214"/>
                  </a:lnTo>
                  <a:lnTo>
                    <a:pt x="9398926" y="313087"/>
                  </a:lnTo>
                  <a:lnTo>
                    <a:pt x="9412968" y="300844"/>
                  </a:lnTo>
                  <a:lnTo>
                    <a:pt x="9423050" y="287160"/>
                  </a:lnTo>
                  <a:lnTo>
                    <a:pt x="9435292" y="274916"/>
                  </a:lnTo>
                  <a:lnTo>
                    <a:pt x="9443934" y="259432"/>
                  </a:lnTo>
                  <a:lnTo>
                    <a:pt x="9447535" y="255831"/>
                  </a:lnTo>
                  <a:lnTo>
                    <a:pt x="9450775" y="250789"/>
                  </a:lnTo>
                  <a:lnTo>
                    <a:pt x="9457616" y="245388"/>
                  </a:lnTo>
                  <a:lnTo>
                    <a:pt x="9471659" y="231704"/>
                  </a:lnTo>
                  <a:lnTo>
                    <a:pt x="9482101" y="217660"/>
                  </a:lnTo>
                  <a:lnTo>
                    <a:pt x="9485701" y="214059"/>
                  </a:lnTo>
                  <a:lnTo>
                    <a:pt x="9488942" y="209017"/>
                  </a:lnTo>
                  <a:close/>
                  <a:moveTo>
                    <a:pt x="3806027" y="200910"/>
                  </a:moveTo>
                  <a:lnTo>
                    <a:pt x="3778312" y="211352"/>
                  </a:lnTo>
                  <a:lnTo>
                    <a:pt x="3752396" y="218193"/>
                  </a:lnTo>
                  <a:lnTo>
                    <a:pt x="3738358" y="223233"/>
                  </a:lnTo>
                  <a:lnTo>
                    <a:pt x="3724680" y="232235"/>
                  </a:lnTo>
                  <a:lnTo>
                    <a:pt x="3727920" y="237276"/>
                  </a:lnTo>
                  <a:lnTo>
                    <a:pt x="3731519" y="245917"/>
                  </a:lnTo>
                  <a:lnTo>
                    <a:pt x="3733319" y="254558"/>
                  </a:lnTo>
                  <a:lnTo>
                    <a:pt x="3733319" y="263199"/>
                  </a:lnTo>
                  <a:lnTo>
                    <a:pt x="3733319" y="270400"/>
                  </a:lnTo>
                  <a:lnTo>
                    <a:pt x="3729719" y="273641"/>
                  </a:lnTo>
                  <a:lnTo>
                    <a:pt x="3769673" y="256358"/>
                  </a:lnTo>
                  <a:lnTo>
                    <a:pt x="3807827" y="239076"/>
                  </a:lnTo>
                  <a:lnTo>
                    <a:pt x="3806027" y="223233"/>
                  </a:lnTo>
                  <a:lnTo>
                    <a:pt x="3806027" y="214592"/>
                  </a:lnTo>
                  <a:lnTo>
                    <a:pt x="3806027" y="204151"/>
                  </a:lnTo>
                  <a:close/>
                  <a:moveTo>
                    <a:pt x="192209" y="176787"/>
                  </a:moveTo>
                  <a:lnTo>
                    <a:pt x="183570" y="185428"/>
                  </a:lnTo>
                  <a:lnTo>
                    <a:pt x="173132" y="194069"/>
                  </a:lnTo>
                  <a:lnTo>
                    <a:pt x="174931" y="200910"/>
                  </a:lnTo>
                  <a:close/>
                  <a:moveTo>
                    <a:pt x="9406127" y="169046"/>
                  </a:moveTo>
                  <a:lnTo>
                    <a:pt x="9402527" y="174447"/>
                  </a:lnTo>
                  <a:lnTo>
                    <a:pt x="9395685" y="186331"/>
                  </a:lnTo>
                  <a:lnTo>
                    <a:pt x="9388844" y="196774"/>
                  </a:lnTo>
                  <a:lnTo>
                    <a:pt x="9392085" y="194973"/>
                  </a:lnTo>
                  <a:lnTo>
                    <a:pt x="9395685" y="191732"/>
                  </a:lnTo>
                  <a:lnTo>
                    <a:pt x="9400726" y="186331"/>
                  </a:lnTo>
                  <a:lnTo>
                    <a:pt x="9402527" y="179489"/>
                  </a:lnTo>
                  <a:lnTo>
                    <a:pt x="9404327" y="172647"/>
                  </a:lnTo>
                  <a:close/>
                  <a:moveTo>
                    <a:pt x="4687205" y="168622"/>
                  </a:moveTo>
                  <a:lnTo>
                    <a:pt x="4676757" y="172222"/>
                  </a:lnTo>
                  <a:lnTo>
                    <a:pt x="4664868" y="179062"/>
                  </a:lnTo>
                  <a:lnTo>
                    <a:pt x="4654420" y="182662"/>
                  </a:lnTo>
                  <a:lnTo>
                    <a:pt x="4643972" y="187702"/>
                  </a:lnTo>
                  <a:lnTo>
                    <a:pt x="4625237" y="203183"/>
                  </a:lnTo>
                  <a:lnTo>
                    <a:pt x="4607584" y="219024"/>
                  </a:lnTo>
                  <a:lnTo>
                    <a:pt x="4597136" y="227664"/>
                  </a:lnTo>
                  <a:lnTo>
                    <a:pt x="4588489" y="234505"/>
                  </a:lnTo>
                  <a:lnTo>
                    <a:pt x="4578041" y="238105"/>
                  </a:lnTo>
                  <a:lnTo>
                    <a:pt x="4566152" y="241345"/>
                  </a:lnTo>
                  <a:lnTo>
                    <a:pt x="4562549" y="246745"/>
                  </a:lnTo>
                  <a:lnTo>
                    <a:pt x="4557505" y="251785"/>
                  </a:lnTo>
                  <a:lnTo>
                    <a:pt x="4548498" y="258986"/>
                  </a:lnTo>
                  <a:lnTo>
                    <a:pt x="4538410" y="264026"/>
                  </a:lnTo>
                  <a:lnTo>
                    <a:pt x="4527962" y="267626"/>
                  </a:lnTo>
                  <a:lnTo>
                    <a:pt x="4524359" y="274466"/>
                  </a:lnTo>
                  <a:lnTo>
                    <a:pt x="4519316" y="281307"/>
                  </a:lnTo>
                  <a:lnTo>
                    <a:pt x="4508868" y="289947"/>
                  </a:lnTo>
                  <a:lnTo>
                    <a:pt x="4482928" y="305428"/>
                  </a:lnTo>
                  <a:lnTo>
                    <a:pt x="4476082" y="310828"/>
                  </a:lnTo>
                  <a:lnTo>
                    <a:pt x="4472187" y="315758"/>
                  </a:lnTo>
                  <a:lnTo>
                    <a:pt x="4469237" y="317668"/>
                  </a:lnTo>
                  <a:lnTo>
                    <a:pt x="4470678" y="317668"/>
                  </a:lnTo>
                  <a:lnTo>
                    <a:pt x="4472187" y="315758"/>
                  </a:lnTo>
                  <a:lnTo>
                    <a:pt x="4552101" y="264026"/>
                  </a:lnTo>
                  <a:lnTo>
                    <a:pt x="4558946" y="260786"/>
                  </a:lnTo>
                  <a:lnTo>
                    <a:pt x="4612988" y="225864"/>
                  </a:lnTo>
                  <a:lnTo>
                    <a:pt x="4664868" y="193103"/>
                  </a:lnTo>
                  <a:lnTo>
                    <a:pt x="4675316" y="179062"/>
                  </a:lnTo>
                  <a:close/>
                  <a:moveTo>
                    <a:pt x="2558108" y="168145"/>
                  </a:moveTo>
                  <a:lnTo>
                    <a:pt x="2553069" y="185428"/>
                  </a:lnTo>
                  <a:lnTo>
                    <a:pt x="2547670" y="194069"/>
                  </a:lnTo>
                  <a:lnTo>
                    <a:pt x="2570346" y="186868"/>
                  </a:lnTo>
                  <a:lnTo>
                    <a:pt x="2589063" y="176787"/>
                  </a:lnTo>
                  <a:lnTo>
                    <a:pt x="2584023" y="174986"/>
                  </a:lnTo>
                  <a:close/>
                  <a:moveTo>
                    <a:pt x="2770834" y="166345"/>
                  </a:moveTo>
                  <a:lnTo>
                    <a:pt x="2744918" y="178227"/>
                  </a:lnTo>
                  <a:lnTo>
                    <a:pt x="2710363" y="194069"/>
                  </a:lnTo>
                  <a:lnTo>
                    <a:pt x="2677609" y="211352"/>
                  </a:lnTo>
                  <a:lnTo>
                    <a:pt x="2646294" y="226834"/>
                  </a:lnTo>
                  <a:lnTo>
                    <a:pt x="2646294" y="228634"/>
                  </a:lnTo>
                  <a:lnTo>
                    <a:pt x="2648093" y="226834"/>
                  </a:lnTo>
                  <a:lnTo>
                    <a:pt x="2705324" y="200910"/>
                  </a:lnTo>
                  <a:close/>
                  <a:moveTo>
                    <a:pt x="3108459" y="164545"/>
                  </a:moveTo>
                  <a:lnTo>
                    <a:pt x="3092982" y="168145"/>
                  </a:lnTo>
                  <a:lnTo>
                    <a:pt x="3078944" y="171386"/>
                  </a:lnTo>
                  <a:lnTo>
                    <a:pt x="3078944" y="181827"/>
                  </a:lnTo>
                  <a:lnTo>
                    <a:pt x="3091182" y="173186"/>
                  </a:lnTo>
                  <a:close/>
                  <a:moveTo>
                    <a:pt x="8881153" y="160764"/>
                  </a:moveTo>
                  <a:lnTo>
                    <a:pt x="8877913" y="165805"/>
                  </a:lnTo>
                  <a:lnTo>
                    <a:pt x="8876113" y="167606"/>
                  </a:lnTo>
                  <a:lnTo>
                    <a:pt x="8876113" y="170846"/>
                  </a:lnTo>
                  <a:lnTo>
                    <a:pt x="8876113" y="172647"/>
                  </a:lnTo>
                  <a:lnTo>
                    <a:pt x="8874312" y="176248"/>
                  </a:lnTo>
                  <a:lnTo>
                    <a:pt x="8867471" y="183090"/>
                  </a:lnTo>
                  <a:lnTo>
                    <a:pt x="8867471" y="184890"/>
                  </a:lnTo>
                  <a:lnTo>
                    <a:pt x="8862430" y="188131"/>
                  </a:lnTo>
                  <a:lnTo>
                    <a:pt x="8855229" y="189932"/>
                  </a:lnTo>
                  <a:lnTo>
                    <a:pt x="8853789" y="196774"/>
                  </a:lnTo>
                  <a:lnTo>
                    <a:pt x="8850188" y="203616"/>
                  </a:lnTo>
                  <a:lnTo>
                    <a:pt x="8845147" y="209017"/>
                  </a:lnTo>
                  <a:lnTo>
                    <a:pt x="8837946" y="212618"/>
                  </a:lnTo>
                  <a:lnTo>
                    <a:pt x="8834705" y="214059"/>
                  </a:lnTo>
                  <a:lnTo>
                    <a:pt x="8832905" y="217660"/>
                  </a:lnTo>
                  <a:lnTo>
                    <a:pt x="8831105" y="222701"/>
                  </a:lnTo>
                  <a:lnTo>
                    <a:pt x="8831105" y="226302"/>
                  </a:lnTo>
                  <a:lnTo>
                    <a:pt x="8827864" y="229903"/>
                  </a:lnTo>
                  <a:lnTo>
                    <a:pt x="8819223" y="233144"/>
                  </a:lnTo>
                  <a:lnTo>
                    <a:pt x="8810221" y="236745"/>
                  </a:lnTo>
                  <a:lnTo>
                    <a:pt x="8805180" y="241787"/>
                  </a:lnTo>
                  <a:lnTo>
                    <a:pt x="8801579" y="248989"/>
                  </a:lnTo>
                  <a:lnTo>
                    <a:pt x="8796539" y="255831"/>
                  </a:lnTo>
                  <a:lnTo>
                    <a:pt x="8789697" y="262673"/>
                  </a:lnTo>
                  <a:lnTo>
                    <a:pt x="8780696" y="269875"/>
                  </a:lnTo>
                  <a:lnTo>
                    <a:pt x="8773854" y="274916"/>
                  </a:lnTo>
                  <a:lnTo>
                    <a:pt x="8770614" y="281758"/>
                  </a:lnTo>
                  <a:lnTo>
                    <a:pt x="8765213" y="288600"/>
                  </a:lnTo>
                  <a:lnTo>
                    <a:pt x="8803380" y="259432"/>
                  </a:lnTo>
                  <a:lnTo>
                    <a:pt x="8837946" y="226302"/>
                  </a:lnTo>
                  <a:lnTo>
                    <a:pt x="8898437" y="164004"/>
                  </a:lnTo>
                  <a:close/>
                  <a:moveTo>
                    <a:pt x="110862" y="157704"/>
                  </a:moveTo>
                  <a:lnTo>
                    <a:pt x="109062" y="166345"/>
                  </a:lnTo>
                  <a:lnTo>
                    <a:pt x="117701" y="157704"/>
                  </a:lnTo>
                  <a:close/>
                  <a:moveTo>
                    <a:pt x="299471" y="155903"/>
                  </a:moveTo>
                  <a:lnTo>
                    <a:pt x="264917" y="194069"/>
                  </a:lnTo>
                  <a:lnTo>
                    <a:pt x="237201" y="230435"/>
                  </a:lnTo>
                  <a:lnTo>
                    <a:pt x="231802" y="237276"/>
                  </a:lnTo>
                  <a:lnTo>
                    <a:pt x="252679" y="218193"/>
                  </a:lnTo>
                  <a:lnTo>
                    <a:pt x="273555" y="199110"/>
                  </a:lnTo>
                  <a:lnTo>
                    <a:pt x="290833" y="178227"/>
                  </a:lnTo>
                  <a:lnTo>
                    <a:pt x="308110" y="155903"/>
                  </a:lnTo>
                  <a:close/>
                  <a:moveTo>
                    <a:pt x="9430251" y="155362"/>
                  </a:moveTo>
                  <a:lnTo>
                    <a:pt x="9421610" y="157163"/>
                  </a:lnTo>
                  <a:lnTo>
                    <a:pt x="9412968" y="160764"/>
                  </a:lnTo>
                  <a:lnTo>
                    <a:pt x="9419810" y="160764"/>
                  </a:lnTo>
                  <a:lnTo>
                    <a:pt x="9423050" y="158963"/>
                  </a:lnTo>
                  <a:close/>
                  <a:moveTo>
                    <a:pt x="3484239" y="154103"/>
                  </a:moveTo>
                  <a:lnTo>
                    <a:pt x="3432047" y="171386"/>
                  </a:lnTo>
                  <a:lnTo>
                    <a:pt x="3399292" y="185428"/>
                  </a:lnTo>
                  <a:lnTo>
                    <a:pt x="3364738" y="200910"/>
                  </a:lnTo>
                  <a:lnTo>
                    <a:pt x="3345661" y="209551"/>
                  </a:lnTo>
                  <a:lnTo>
                    <a:pt x="3326584" y="216392"/>
                  </a:lnTo>
                  <a:lnTo>
                    <a:pt x="3290230" y="228634"/>
                  </a:lnTo>
                  <a:lnTo>
                    <a:pt x="3243438" y="254558"/>
                  </a:lnTo>
                  <a:lnTo>
                    <a:pt x="3193406" y="277241"/>
                  </a:lnTo>
                  <a:lnTo>
                    <a:pt x="3179368" y="284083"/>
                  </a:lnTo>
                  <a:lnTo>
                    <a:pt x="3179368" y="299565"/>
                  </a:lnTo>
                  <a:lnTo>
                    <a:pt x="3181168" y="299565"/>
                  </a:lnTo>
                  <a:lnTo>
                    <a:pt x="3182967" y="299565"/>
                  </a:lnTo>
                  <a:lnTo>
                    <a:pt x="3188007" y="294524"/>
                  </a:lnTo>
                  <a:lnTo>
                    <a:pt x="3193406" y="289123"/>
                  </a:lnTo>
                  <a:lnTo>
                    <a:pt x="3203844" y="282282"/>
                  </a:lnTo>
                  <a:lnTo>
                    <a:pt x="3219322" y="277241"/>
                  </a:lnTo>
                  <a:lnTo>
                    <a:pt x="3227960" y="273641"/>
                  </a:lnTo>
                  <a:lnTo>
                    <a:pt x="3238399" y="271841"/>
                  </a:lnTo>
                  <a:lnTo>
                    <a:pt x="3248837" y="270400"/>
                  </a:lnTo>
                  <a:lnTo>
                    <a:pt x="3248837" y="263199"/>
                  </a:lnTo>
                  <a:lnTo>
                    <a:pt x="3248837" y="252758"/>
                  </a:lnTo>
                  <a:lnTo>
                    <a:pt x="3258915" y="249517"/>
                  </a:lnTo>
                  <a:lnTo>
                    <a:pt x="3295269" y="237276"/>
                  </a:lnTo>
                  <a:lnTo>
                    <a:pt x="3340262" y="221793"/>
                  </a:lnTo>
                  <a:lnTo>
                    <a:pt x="3357899" y="214592"/>
                  </a:lnTo>
                  <a:lnTo>
                    <a:pt x="3392454" y="204151"/>
                  </a:lnTo>
                  <a:lnTo>
                    <a:pt x="3421609" y="195509"/>
                  </a:lnTo>
                  <a:lnTo>
                    <a:pt x="3449324" y="186868"/>
                  </a:lnTo>
                  <a:lnTo>
                    <a:pt x="3456163" y="176787"/>
                  </a:lnTo>
                  <a:lnTo>
                    <a:pt x="3465162" y="168145"/>
                  </a:lnTo>
                  <a:lnTo>
                    <a:pt x="3473800" y="161304"/>
                  </a:lnTo>
                  <a:close/>
                  <a:moveTo>
                    <a:pt x="9024819" y="148520"/>
                  </a:moveTo>
                  <a:lnTo>
                    <a:pt x="8980171" y="188131"/>
                  </a:lnTo>
                  <a:lnTo>
                    <a:pt x="8936603" y="228103"/>
                  </a:lnTo>
                  <a:lnTo>
                    <a:pt x="8895196" y="269875"/>
                  </a:lnTo>
                  <a:lnTo>
                    <a:pt x="8855229" y="311287"/>
                  </a:lnTo>
                  <a:lnTo>
                    <a:pt x="8834705" y="331813"/>
                  </a:lnTo>
                  <a:lnTo>
                    <a:pt x="8843347" y="328572"/>
                  </a:lnTo>
                  <a:lnTo>
                    <a:pt x="8846587" y="326771"/>
                  </a:lnTo>
                  <a:lnTo>
                    <a:pt x="8860630" y="313087"/>
                  </a:lnTo>
                  <a:lnTo>
                    <a:pt x="8865671" y="309486"/>
                  </a:lnTo>
                  <a:lnTo>
                    <a:pt x="8872512" y="307686"/>
                  </a:lnTo>
                  <a:lnTo>
                    <a:pt x="8877913" y="307686"/>
                  </a:lnTo>
                  <a:lnTo>
                    <a:pt x="8882954" y="309486"/>
                  </a:lnTo>
                  <a:lnTo>
                    <a:pt x="8900237" y="279958"/>
                  </a:lnTo>
                  <a:lnTo>
                    <a:pt x="8919320" y="254030"/>
                  </a:lnTo>
                  <a:lnTo>
                    <a:pt x="8940204" y="231704"/>
                  </a:lnTo>
                  <a:lnTo>
                    <a:pt x="8964328" y="209017"/>
                  </a:lnTo>
                  <a:lnTo>
                    <a:pt x="8980171" y="194973"/>
                  </a:lnTo>
                  <a:lnTo>
                    <a:pt x="8995654" y="181289"/>
                  </a:lnTo>
                  <a:lnTo>
                    <a:pt x="9011137" y="165805"/>
                  </a:lnTo>
                  <a:close/>
                  <a:moveTo>
                    <a:pt x="3658811" y="142221"/>
                  </a:moveTo>
                  <a:lnTo>
                    <a:pt x="3660610" y="157704"/>
                  </a:lnTo>
                  <a:lnTo>
                    <a:pt x="3676088" y="154103"/>
                  </a:lnTo>
                  <a:lnTo>
                    <a:pt x="3693365" y="150863"/>
                  </a:lnTo>
                  <a:lnTo>
                    <a:pt x="3696964" y="145462"/>
                  </a:lnTo>
                  <a:lnTo>
                    <a:pt x="3690126" y="145462"/>
                  </a:lnTo>
                  <a:close/>
                  <a:moveTo>
                    <a:pt x="1151094" y="142221"/>
                  </a:moveTo>
                  <a:lnTo>
                    <a:pt x="1074786" y="186868"/>
                  </a:lnTo>
                  <a:lnTo>
                    <a:pt x="1000279" y="235475"/>
                  </a:lnTo>
                  <a:lnTo>
                    <a:pt x="927570" y="287683"/>
                  </a:lnTo>
                  <a:lnTo>
                    <a:pt x="853422" y="344572"/>
                  </a:lnTo>
                  <a:lnTo>
                    <a:pt x="849823" y="348172"/>
                  </a:lnTo>
                  <a:lnTo>
                    <a:pt x="855222" y="348172"/>
                  </a:lnTo>
                  <a:lnTo>
                    <a:pt x="863860" y="348172"/>
                  </a:lnTo>
                  <a:lnTo>
                    <a:pt x="870699" y="346372"/>
                  </a:lnTo>
                  <a:lnTo>
                    <a:pt x="875739" y="344572"/>
                  </a:lnTo>
                  <a:lnTo>
                    <a:pt x="880778" y="342771"/>
                  </a:lnTo>
                  <a:lnTo>
                    <a:pt x="893016" y="340971"/>
                  </a:lnTo>
                  <a:lnTo>
                    <a:pt x="898055" y="329089"/>
                  </a:lnTo>
                  <a:lnTo>
                    <a:pt x="906694" y="320448"/>
                  </a:lnTo>
                  <a:lnTo>
                    <a:pt x="917132" y="311807"/>
                  </a:lnTo>
                  <a:lnTo>
                    <a:pt x="927570" y="304966"/>
                  </a:lnTo>
                  <a:lnTo>
                    <a:pt x="941608" y="299565"/>
                  </a:lnTo>
                  <a:lnTo>
                    <a:pt x="957085" y="292724"/>
                  </a:lnTo>
                  <a:lnTo>
                    <a:pt x="972563" y="287683"/>
                  </a:lnTo>
                  <a:lnTo>
                    <a:pt x="976162" y="279042"/>
                  </a:lnTo>
                  <a:lnTo>
                    <a:pt x="981561" y="270400"/>
                  </a:lnTo>
                  <a:lnTo>
                    <a:pt x="988400" y="263199"/>
                  </a:lnTo>
                  <a:lnTo>
                    <a:pt x="995239" y="259959"/>
                  </a:lnTo>
                  <a:lnTo>
                    <a:pt x="1000279" y="258159"/>
                  </a:lnTo>
                  <a:lnTo>
                    <a:pt x="1005678" y="258159"/>
                  </a:lnTo>
                  <a:lnTo>
                    <a:pt x="1007477" y="258159"/>
                  </a:lnTo>
                  <a:lnTo>
                    <a:pt x="1012516" y="252758"/>
                  </a:lnTo>
                  <a:lnTo>
                    <a:pt x="1017556" y="249517"/>
                  </a:lnTo>
                  <a:lnTo>
                    <a:pt x="1074786" y="213152"/>
                  </a:lnTo>
                  <a:lnTo>
                    <a:pt x="1100702" y="194069"/>
                  </a:lnTo>
                  <a:lnTo>
                    <a:pt x="1125178" y="174986"/>
                  </a:lnTo>
                  <a:lnTo>
                    <a:pt x="1149294" y="157704"/>
                  </a:lnTo>
                  <a:lnTo>
                    <a:pt x="1175210" y="142221"/>
                  </a:lnTo>
                  <a:close/>
                  <a:moveTo>
                    <a:pt x="693968" y="142221"/>
                  </a:moveTo>
                  <a:lnTo>
                    <a:pt x="451727" y="318648"/>
                  </a:lnTo>
                  <a:lnTo>
                    <a:pt x="396296" y="360054"/>
                  </a:lnTo>
                  <a:lnTo>
                    <a:pt x="345904" y="401820"/>
                  </a:lnTo>
                  <a:lnTo>
                    <a:pt x="295872" y="443226"/>
                  </a:lnTo>
                  <a:lnTo>
                    <a:pt x="249080" y="483192"/>
                  </a:lnTo>
                  <a:lnTo>
                    <a:pt x="275355" y="481392"/>
                  </a:lnTo>
                  <a:lnTo>
                    <a:pt x="289033" y="479592"/>
                  </a:lnTo>
                  <a:lnTo>
                    <a:pt x="306310" y="475991"/>
                  </a:lnTo>
                  <a:lnTo>
                    <a:pt x="316749" y="458709"/>
                  </a:lnTo>
                  <a:lnTo>
                    <a:pt x="330426" y="443226"/>
                  </a:lnTo>
                  <a:lnTo>
                    <a:pt x="347704" y="427744"/>
                  </a:lnTo>
                  <a:lnTo>
                    <a:pt x="368580" y="412262"/>
                  </a:lnTo>
                  <a:lnTo>
                    <a:pt x="385857" y="401820"/>
                  </a:lnTo>
                  <a:lnTo>
                    <a:pt x="401695" y="388138"/>
                  </a:lnTo>
                  <a:lnTo>
                    <a:pt x="415373" y="372296"/>
                  </a:lnTo>
                  <a:lnTo>
                    <a:pt x="429410" y="355013"/>
                  </a:lnTo>
                  <a:lnTo>
                    <a:pt x="432650" y="351413"/>
                  </a:lnTo>
                  <a:lnTo>
                    <a:pt x="436249" y="349612"/>
                  </a:lnTo>
                  <a:lnTo>
                    <a:pt x="467204" y="334130"/>
                  </a:lnTo>
                  <a:lnTo>
                    <a:pt x="494920" y="316847"/>
                  </a:lnTo>
                  <a:lnTo>
                    <a:pt x="520836" y="297765"/>
                  </a:lnTo>
                  <a:lnTo>
                    <a:pt x="541712" y="277241"/>
                  </a:lnTo>
                  <a:lnTo>
                    <a:pt x="566188" y="256358"/>
                  </a:lnTo>
                  <a:lnTo>
                    <a:pt x="590305" y="237276"/>
                  </a:lnTo>
                  <a:lnTo>
                    <a:pt x="617660" y="223233"/>
                  </a:lnTo>
                  <a:lnTo>
                    <a:pt x="645376" y="213152"/>
                  </a:lnTo>
                  <a:lnTo>
                    <a:pt x="652574" y="200910"/>
                  </a:lnTo>
                  <a:lnTo>
                    <a:pt x="668052" y="181827"/>
                  </a:lnTo>
                  <a:lnTo>
                    <a:pt x="674891" y="174986"/>
                  </a:lnTo>
                  <a:lnTo>
                    <a:pt x="682090" y="168145"/>
                  </a:lnTo>
                  <a:lnTo>
                    <a:pt x="690728" y="164545"/>
                  </a:lnTo>
                  <a:lnTo>
                    <a:pt x="699367" y="162744"/>
                  </a:lnTo>
                  <a:lnTo>
                    <a:pt x="706206" y="161304"/>
                  </a:lnTo>
                  <a:lnTo>
                    <a:pt x="709805" y="152663"/>
                  </a:lnTo>
                  <a:lnTo>
                    <a:pt x="714844" y="147262"/>
                  </a:lnTo>
                  <a:close/>
                  <a:moveTo>
                    <a:pt x="422212" y="142221"/>
                  </a:moveTo>
                  <a:lnTo>
                    <a:pt x="387657" y="180027"/>
                  </a:lnTo>
                  <a:lnTo>
                    <a:pt x="351303" y="216392"/>
                  </a:lnTo>
                  <a:lnTo>
                    <a:pt x="314949" y="252758"/>
                  </a:lnTo>
                  <a:lnTo>
                    <a:pt x="276795" y="287683"/>
                  </a:lnTo>
                  <a:lnTo>
                    <a:pt x="200847" y="355013"/>
                  </a:lnTo>
                  <a:lnTo>
                    <a:pt x="128139" y="417302"/>
                  </a:lnTo>
                  <a:lnTo>
                    <a:pt x="128139" y="420903"/>
                  </a:lnTo>
                  <a:lnTo>
                    <a:pt x="128139" y="431344"/>
                  </a:lnTo>
                  <a:lnTo>
                    <a:pt x="141817" y="419103"/>
                  </a:lnTo>
                  <a:lnTo>
                    <a:pt x="159454" y="408661"/>
                  </a:lnTo>
                  <a:lnTo>
                    <a:pt x="183570" y="396779"/>
                  </a:lnTo>
                  <a:lnTo>
                    <a:pt x="205886" y="386338"/>
                  </a:lnTo>
                  <a:lnTo>
                    <a:pt x="204087" y="380937"/>
                  </a:lnTo>
                  <a:lnTo>
                    <a:pt x="204087" y="375896"/>
                  </a:lnTo>
                  <a:lnTo>
                    <a:pt x="207686" y="365455"/>
                  </a:lnTo>
                  <a:lnTo>
                    <a:pt x="209486" y="358614"/>
                  </a:lnTo>
                  <a:lnTo>
                    <a:pt x="212725" y="351413"/>
                  </a:lnTo>
                  <a:lnTo>
                    <a:pt x="219564" y="349612"/>
                  </a:lnTo>
                  <a:lnTo>
                    <a:pt x="235402" y="342771"/>
                  </a:lnTo>
                  <a:lnTo>
                    <a:pt x="249080" y="334130"/>
                  </a:lnTo>
                  <a:lnTo>
                    <a:pt x="261318" y="323688"/>
                  </a:lnTo>
                  <a:lnTo>
                    <a:pt x="273555" y="310006"/>
                  </a:lnTo>
                  <a:lnTo>
                    <a:pt x="287233" y="290924"/>
                  </a:lnTo>
                  <a:lnTo>
                    <a:pt x="303071" y="275441"/>
                  </a:lnTo>
                  <a:lnTo>
                    <a:pt x="320348" y="263199"/>
                  </a:lnTo>
                  <a:lnTo>
                    <a:pt x="340865" y="251318"/>
                  </a:lnTo>
                  <a:lnTo>
                    <a:pt x="361741" y="225034"/>
                  </a:lnTo>
                  <a:lnTo>
                    <a:pt x="398096" y="188668"/>
                  </a:lnTo>
                  <a:lnTo>
                    <a:pt x="417172" y="168145"/>
                  </a:lnTo>
                  <a:lnTo>
                    <a:pt x="443088" y="142221"/>
                  </a:lnTo>
                  <a:close/>
                  <a:moveTo>
                    <a:pt x="573027" y="140421"/>
                  </a:moveTo>
                  <a:lnTo>
                    <a:pt x="562589" y="142221"/>
                  </a:lnTo>
                  <a:lnTo>
                    <a:pt x="553950" y="145462"/>
                  </a:lnTo>
                  <a:lnTo>
                    <a:pt x="547111" y="149062"/>
                  </a:lnTo>
                  <a:lnTo>
                    <a:pt x="541712" y="154103"/>
                  </a:lnTo>
                  <a:lnTo>
                    <a:pt x="524435" y="176787"/>
                  </a:lnTo>
                  <a:lnTo>
                    <a:pt x="505358" y="194069"/>
                  </a:lnTo>
                  <a:lnTo>
                    <a:pt x="517596" y="188668"/>
                  </a:lnTo>
                  <a:lnTo>
                    <a:pt x="529474" y="181827"/>
                  </a:lnTo>
                  <a:lnTo>
                    <a:pt x="538113" y="176787"/>
                  </a:lnTo>
                  <a:lnTo>
                    <a:pt x="547111" y="169585"/>
                  </a:lnTo>
                  <a:lnTo>
                    <a:pt x="567628" y="145462"/>
                  </a:lnTo>
                  <a:close/>
                  <a:moveTo>
                    <a:pt x="9549793" y="139878"/>
                  </a:moveTo>
                  <a:lnTo>
                    <a:pt x="9513426" y="181289"/>
                  </a:lnTo>
                  <a:lnTo>
                    <a:pt x="9523868" y="179489"/>
                  </a:lnTo>
                  <a:lnTo>
                    <a:pt x="9530709" y="169046"/>
                  </a:lnTo>
                  <a:lnTo>
                    <a:pt x="9537551" y="158963"/>
                  </a:lnTo>
                  <a:lnTo>
                    <a:pt x="9544392" y="148520"/>
                  </a:lnTo>
                  <a:close/>
                  <a:moveTo>
                    <a:pt x="9135719" y="139878"/>
                  </a:moveTo>
                  <a:lnTo>
                    <a:pt x="9113395" y="164004"/>
                  </a:lnTo>
                  <a:lnTo>
                    <a:pt x="9090711" y="188131"/>
                  </a:lnTo>
                  <a:lnTo>
                    <a:pt x="9051104" y="228103"/>
                  </a:lnTo>
                  <a:lnTo>
                    <a:pt x="9011137" y="271315"/>
                  </a:lnTo>
                  <a:lnTo>
                    <a:pt x="8926162" y="369983"/>
                  </a:lnTo>
                  <a:lnTo>
                    <a:pt x="8853789" y="453167"/>
                  </a:lnTo>
                  <a:lnTo>
                    <a:pt x="8876113" y="442724"/>
                  </a:lnTo>
                  <a:lnTo>
                    <a:pt x="8895196" y="427240"/>
                  </a:lnTo>
                  <a:lnTo>
                    <a:pt x="8910679" y="411755"/>
                  </a:lnTo>
                  <a:lnTo>
                    <a:pt x="8924721" y="392670"/>
                  </a:lnTo>
                  <a:lnTo>
                    <a:pt x="8943805" y="369983"/>
                  </a:lnTo>
                  <a:lnTo>
                    <a:pt x="8962888" y="352699"/>
                  </a:lnTo>
                  <a:lnTo>
                    <a:pt x="8983412" y="337214"/>
                  </a:lnTo>
                  <a:lnTo>
                    <a:pt x="9007536" y="326771"/>
                  </a:lnTo>
                  <a:lnTo>
                    <a:pt x="9014737" y="313087"/>
                  </a:lnTo>
                  <a:lnTo>
                    <a:pt x="9023379" y="300844"/>
                  </a:lnTo>
                  <a:lnTo>
                    <a:pt x="9032021" y="290401"/>
                  </a:lnTo>
                  <a:lnTo>
                    <a:pt x="9043903" y="279958"/>
                  </a:lnTo>
                  <a:lnTo>
                    <a:pt x="9059745" y="268074"/>
                  </a:lnTo>
                  <a:lnTo>
                    <a:pt x="9077029" y="250789"/>
                  </a:lnTo>
                  <a:lnTo>
                    <a:pt x="9083870" y="243587"/>
                  </a:lnTo>
                  <a:lnTo>
                    <a:pt x="9089271" y="233144"/>
                  </a:lnTo>
                  <a:lnTo>
                    <a:pt x="9101153" y="212618"/>
                  </a:lnTo>
                  <a:lnTo>
                    <a:pt x="9104753" y="202175"/>
                  </a:lnTo>
                  <a:lnTo>
                    <a:pt x="9113395" y="191732"/>
                  </a:lnTo>
                  <a:lnTo>
                    <a:pt x="9123837" y="183090"/>
                  </a:lnTo>
                  <a:lnTo>
                    <a:pt x="9135719" y="174447"/>
                  </a:lnTo>
                  <a:lnTo>
                    <a:pt x="9134279" y="157163"/>
                  </a:lnTo>
                  <a:close/>
                  <a:moveTo>
                    <a:pt x="9650251" y="125834"/>
                  </a:moveTo>
                  <a:lnTo>
                    <a:pt x="9650251" y="129435"/>
                  </a:lnTo>
                  <a:lnTo>
                    <a:pt x="9651691" y="125834"/>
                  </a:lnTo>
                  <a:close/>
                  <a:moveTo>
                    <a:pt x="9329794" y="89463"/>
                  </a:moveTo>
                  <a:lnTo>
                    <a:pt x="9279385" y="139878"/>
                  </a:lnTo>
                  <a:lnTo>
                    <a:pt x="9222494" y="198574"/>
                  </a:lnTo>
                  <a:lnTo>
                    <a:pt x="9135719" y="285359"/>
                  </a:lnTo>
                  <a:lnTo>
                    <a:pt x="9090711" y="331813"/>
                  </a:lnTo>
                  <a:lnTo>
                    <a:pt x="9047503" y="378626"/>
                  </a:lnTo>
                  <a:lnTo>
                    <a:pt x="9035261" y="390869"/>
                  </a:lnTo>
                  <a:lnTo>
                    <a:pt x="9017978" y="404914"/>
                  </a:lnTo>
                  <a:lnTo>
                    <a:pt x="8983412" y="439483"/>
                  </a:lnTo>
                  <a:lnTo>
                    <a:pt x="8967929" y="458209"/>
                  </a:lnTo>
                  <a:lnTo>
                    <a:pt x="8954247" y="472253"/>
                  </a:lnTo>
                  <a:lnTo>
                    <a:pt x="8942004" y="489538"/>
                  </a:lnTo>
                  <a:lnTo>
                    <a:pt x="8938404" y="496380"/>
                  </a:lnTo>
                  <a:lnTo>
                    <a:pt x="8936603" y="505022"/>
                  </a:lnTo>
                  <a:lnTo>
                    <a:pt x="8938404" y="515465"/>
                  </a:lnTo>
                  <a:lnTo>
                    <a:pt x="8940204" y="519066"/>
                  </a:lnTo>
                  <a:lnTo>
                    <a:pt x="8962888" y="498180"/>
                  </a:lnTo>
                  <a:lnTo>
                    <a:pt x="8980171" y="485937"/>
                  </a:lnTo>
                  <a:lnTo>
                    <a:pt x="8992053" y="475494"/>
                  </a:lnTo>
                  <a:lnTo>
                    <a:pt x="9000695" y="461810"/>
                  </a:lnTo>
                  <a:lnTo>
                    <a:pt x="9011137" y="448126"/>
                  </a:lnTo>
                  <a:lnTo>
                    <a:pt x="9017978" y="432281"/>
                  </a:lnTo>
                  <a:lnTo>
                    <a:pt x="9021579" y="425439"/>
                  </a:lnTo>
                  <a:lnTo>
                    <a:pt x="9030220" y="425439"/>
                  </a:lnTo>
                  <a:lnTo>
                    <a:pt x="9033461" y="422198"/>
                  </a:lnTo>
                  <a:lnTo>
                    <a:pt x="9040662" y="422198"/>
                  </a:lnTo>
                  <a:lnTo>
                    <a:pt x="9045703" y="408154"/>
                  </a:lnTo>
                  <a:lnTo>
                    <a:pt x="9054345" y="396271"/>
                  </a:lnTo>
                  <a:lnTo>
                    <a:pt x="9062986" y="385828"/>
                  </a:lnTo>
                  <a:lnTo>
                    <a:pt x="9075228" y="378626"/>
                  </a:lnTo>
                  <a:lnTo>
                    <a:pt x="9085670" y="371784"/>
                  </a:lnTo>
                  <a:lnTo>
                    <a:pt x="9090711" y="363142"/>
                  </a:lnTo>
                  <a:lnTo>
                    <a:pt x="9089271" y="359541"/>
                  </a:lnTo>
                  <a:lnTo>
                    <a:pt x="9089271" y="356300"/>
                  </a:lnTo>
                  <a:lnTo>
                    <a:pt x="9089271" y="350898"/>
                  </a:lnTo>
                  <a:lnTo>
                    <a:pt x="9092511" y="347657"/>
                  </a:lnTo>
                  <a:lnTo>
                    <a:pt x="9097912" y="340455"/>
                  </a:lnTo>
                  <a:lnTo>
                    <a:pt x="9101153" y="339015"/>
                  </a:lnTo>
                  <a:lnTo>
                    <a:pt x="9113395" y="331813"/>
                  </a:lnTo>
                  <a:lnTo>
                    <a:pt x="9125637" y="324971"/>
                  </a:lnTo>
                  <a:lnTo>
                    <a:pt x="9128878" y="321370"/>
                  </a:lnTo>
                  <a:lnTo>
                    <a:pt x="9132478" y="314528"/>
                  </a:lnTo>
                  <a:lnTo>
                    <a:pt x="9135719" y="299043"/>
                  </a:lnTo>
                  <a:lnTo>
                    <a:pt x="9137519" y="292201"/>
                  </a:lnTo>
                  <a:lnTo>
                    <a:pt x="9144361" y="290401"/>
                  </a:lnTo>
                  <a:lnTo>
                    <a:pt x="9158403" y="285359"/>
                  </a:lnTo>
                  <a:lnTo>
                    <a:pt x="9165244" y="281758"/>
                  </a:lnTo>
                  <a:lnTo>
                    <a:pt x="9168485" y="278517"/>
                  </a:lnTo>
                  <a:lnTo>
                    <a:pt x="9184328" y="255831"/>
                  </a:lnTo>
                  <a:lnTo>
                    <a:pt x="9186128" y="252230"/>
                  </a:lnTo>
                  <a:lnTo>
                    <a:pt x="9196210" y="238546"/>
                  </a:lnTo>
                  <a:lnTo>
                    <a:pt x="9208452" y="222701"/>
                  </a:lnTo>
                  <a:lnTo>
                    <a:pt x="9215653" y="215859"/>
                  </a:lnTo>
                  <a:lnTo>
                    <a:pt x="9224295" y="210818"/>
                  </a:lnTo>
                  <a:lnTo>
                    <a:pt x="9231136" y="207217"/>
                  </a:lnTo>
                  <a:lnTo>
                    <a:pt x="9239777" y="203616"/>
                  </a:lnTo>
                  <a:lnTo>
                    <a:pt x="9263902" y="170846"/>
                  </a:lnTo>
                  <a:lnTo>
                    <a:pt x="9295227" y="133036"/>
                  </a:lnTo>
                  <a:close/>
                  <a:moveTo>
                    <a:pt x="9231136" y="44450"/>
                  </a:moveTo>
                  <a:lnTo>
                    <a:pt x="9265702" y="44450"/>
                  </a:lnTo>
                  <a:lnTo>
                    <a:pt x="9302069" y="44450"/>
                  </a:lnTo>
                  <a:lnTo>
                    <a:pt x="9336635" y="46251"/>
                  </a:lnTo>
                  <a:lnTo>
                    <a:pt x="9373001" y="49852"/>
                  </a:lnTo>
                  <a:lnTo>
                    <a:pt x="9409368" y="53093"/>
                  </a:lnTo>
                  <a:lnTo>
                    <a:pt x="9431692" y="54893"/>
                  </a:lnTo>
                  <a:lnTo>
                    <a:pt x="9454376" y="56694"/>
                  </a:lnTo>
                  <a:lnTo>
                    <a:pt x="9475259" y="54893"/>
                  </a:lnTo>
                  <a:lnTo>
                    <a:pt x="9497583" y="53093"/>
                  </a:lnTo>
                  <a:lnTo>
                    <a:pt x="9518467" y="51292"/>
                  </a:lnTo>
                  <a:lnTo>
                    <a:pt x="9542591" y="49852"/>
                  </a:lnTo>
                  <a:lnTo>
                    <a:pt x="9585799" y="46251"/>
                  </a:lnTo>
                  <a:lnTo>
                    <a:pt x="9631167" y="46251"/>
                  </a:lnTo>
                  <a:lnTo>
                    <a:pt x="9651691" y="46251"/>
                  </a:lnTo>
                  <a:lnTo>
                    <a:pt x="9674375" y="49852"/>
                  </a:lnTo>
                  <a:lnTo>
                    <a:pt x="9693458" y="53093"/>
                  </a:lnTo>
                  <a:lnTo>
                    <a:pt x="9712182" y="58134"/>
                  </a:lnTo>
                  <a:lnTo>
                    <a:pt x="9731265" y="65336"/>
                  </a:lnTo>
                  <a:lnTo>
                    <a:pt x="9753949" y="73979"/>
                  </a:lnTo>
                  <a:lnTo>
                    <a:pt x="9764391" y="77220"/>
                  </a:lnTo>
                  <a:lnTo>
                    <a:pt x="9764391" y="87663"/>
                  </a:lnTo>
                  <a:lnTo>
                    <a:pt x="9762591" y="98106"/>
                  </a:lnTo>
                  <a:lnTo>
                    <a:pt x="9760791" y="108549"/>
                  </a:lnTo>
                  <a:lnTo>
                    <a:pt x="9753949" y="124393"/>
                  </a:lnTo>
                  <a:lnTo>
                    <a:pt x="9748548" y="134836"/>
                  </a:lnTo>
                  <a:lnTo>
                    <a:pt x="9758990" y="141678"/>
                  </a:lnTo>
                  <a:lnTo>
                    <a:pt x="9762591" y="144919"/>
                  </a:lnTo>
                  <a:lnTo>
                    <a:pt x="9764391" y="153562"/>
                  </a:lnTo>
                  <a:lnTo>
                    <a:pt x="9766191" y="160764"/>
                  </a:lnTo>
                  <a:lnTo>
                    <a:pt x="9769432" y="169046"/>
                  </a:lnTo>
                  <a:lnTo>
                    <a:pt x="9771232" y="176248"/>
                  </a:lnTo>
                  <a:lnTo>
                    <a:pt x="9773033" y="179489"/>
                  </a:lnTo>
                  <a:lnTo>
                    <a:pt x="9774833" y="183090"/>
                  </a:lnTo>
                  <a:lnTo>
                    <a:pt x="9778073" y="188131"/>
                  </a:lnTo>
                  <a:lnTo>
                    <a:pt x="9781674" y="189932"/>
                  </a:lnTo>
                  <a:lnTo>
                    <a:pt x="9793916" y="191732"/>
                  </a:lnTo>
                  <a:lnTo>
                    <a:pt x="9809399" y="191732"/>
                  </a:lnTo>
                  <a:lnTo>
                    <a:pt x="9809399" y="205416"/>
                  </a:lnTo>
                  <a:lnTo>
                    <a:pt x="9809399" y="219460"/>
                  </a:lnTo>
                  <a:lnTo>
                    <a:pt x="9805799" y="229903"/>
                  </a:lnTo>
                  <a:lnTo>
                    <a:pt x="9802558" y="241787"/>
                  </a:lnTo>
                  <a:lnTo>
                    <a:pt x="9795717" y="252230"/>
                  </a:lnTo>
                  <a:lnTo>
                    <a:pt x="9785275" y="268074"/>
                  </a:lnTo>
                  <a:lnTo>
                    <a:pt x="9778073" y="274916"/>
                  </a:lnTo>
                  <a:lnTo>
                    <a:pt x="9771232" y="281758"/>
                  </a:lnTo>
                  <a:lnTo>
                    <a:pt x="9771232" y="283559"/>
                  </a:lnTo>
                  <a:lnTo>
                    <a:pt x="9776273" y="442724"/>
                  </a:lnTo>
                  <a:lnTo>
                    <a:pt x="9776273" y="520867"/>
                  </a:lnTo>
                  <a:lnTo>
                    <a:pt x="9774833" y="596848"/>
                  </a:lnTo>
                  <a:lnTo>
                    <a:pt x="9771232" y="680032"/>
                  </a:lnTo>
                  <a:lnTo>
                    <a:pt x="9767632" y="761416"/>
                  </a:lnTo>
                  <a:lnTo>
                    <a:pt x="9758990" y="911939"/>
                  </a:lnTo>
                  <a:lnTo>
                    <a:pt x="9757190" y="941467"/>
                  </a:lnTo>
                  <a:lnTo>
                    <a:pt x="9747108" y="1078306"/>
                  </a:lnTo>
                  <a:lnTo>
                    <a:pt x="9739907" y="1213345"/>
                  </a:lnTo>
                  <a:lnTo>
                    <a:pt x="9734866" y="1294728"/>
                  </a:lnTo>
                  <a:lnTo>
                    <a:pt x="9731265" y="1371070"/>
                  </a:lnTo>
                  <a:lnTo>
                    <a:pt x="9731265" y="1442011"/>
                  </a:lnTo>
                  <a:lnTo>
                    <a:pt x="9733065" y="1507909"/>
                  </a:lnTo>
                  <a:lnTo>
                    <a:pt x="9734866" y="1518352"/>
                  </a:lnTo>
                  <a:lnTo>
                    <a:pt x="9738106" y="1528435"/>
                  </a:lnTo>
                  <a:lnTo>
                    <a:pt x="9741707" y="1538878"/>
                  </a:lnTo>
                  <a:lnTo>
                    <a:pt x="9743507" y="1547521"/>
                  </a:lnTo>
                  <a:lnTo>
                    <a:pt x="9743507" y="1564806"/>
                  </a:lnTo>
                  <a:lnTo>
                    <a:pt x="9743507" y="1587492"/>
                  </a:lnTo>
                  <a:lnTo>
                    <a:pt x="9741707" y="1599736"/>
                  </a:lnTo>
                  <a:lnTo>
                    <a:pt x="9739907" y="1615220"/>
                  </a:lnTo>
                  <a:lnTo>
                    <a:pt x="9734866" y="1641148"/>
                  </a:lnTo>
                  <a:lnTo>
                    <a:pt x="9733065" y="1654832"/>
                  </a:lnTo>
                  <a:lnTo>
                    <a:pt x="9733065" y="1668876"/>
                  </a:lnTo>
                  <a:lnTo>
                    <a:pt x="9733065" y="1679319"/>
                  </a:lnTo>
                  <a:lnTo>
                    <a:pt x="9738106" y="1687961"/>
                  </a:lnTo>
                  <a:lnTo>
                    <a:pt x="9739907" y="1696604"/>
                  </a:lnTo>
                  <a:lnTo>
                    <a:pt x="9739907" y="1707047"/>
                  </a:lnTo>
                  <a:lnTo>
                    <a:pt x="9739907" y="1722531"/>
                  </a:lnTo>
                  <a:lnTo>
                    <a:pt x="9738106" y="1736575"/>
                  </a:lnTo>
                  <a:lnTo>
                    <a:pt x="9733065" y="1765743"/>
                  </a:lnTo>
                  <a:lnTo>
                    <a:pt x="9731265" y="1771145"/>
                  </a:lnTo>
                  <a:lnTo>
                    <a:pt x="9726224" y="1783028"/>
                  </a:lnTo>
                  <a:lnTo>
                    <a:pt x="9724424" y="1795272"/>
                  </a:lnTo>
                  <a:lnTo>
                    <a:pt x="9722624" y="1807515"/>
                  </a:lnTo>
                  <a:lnTo>
                    <a:pt x="9720823" y="1817598"/>
                  </a:lnTo>
                  <a:lnTo>
                    <a:pt x="9722624" y="1833443"/>
                  </a:lnTo>
                  <a:lnTo>
                    <a:pt x="9726224" y="1840285"/>
                  </a:lnTo>
                  <a:lnTo>
                    <a:pt x="9729465" y="1847127"/>
                  </a:lnTo>
                  <a:lnTo>
                    <a:pt x="9731265" y="1852528"/>
                  </a:lnTo>
                  <a:lnTo>
                    <a:pt x="9738106" y="1871614"/>
                  </a:lnTo>
                  <a:lnTo>
                    <a:pt x="9739907" y="1883497"/>
                  </a:lnTo>
                  <a:lnTo>
                    <a:pt x="9739907" y="1895741"/>
                  </a:lnTo>
                  <a:lnTo>
                    <a:pt x="9738106" y="1916627"/>
                  </a:lnTo>
                  <a:lnTo>
                    <a:pt x="9734866" y="1937152"/>
                  </a:lnTo>
                  <a:lnTo>
                    <a:pt x="9731265" y="1958038"/>
                  </a:lnTo>
                  <a:lnTo>
                    <a:pt x="9726224" y="1977124"/>
                  </a:lnTo>
                  <a:lnTo>
                    <a:pt x="9724424" y="1994409"/>
                  </a:lnTo>
                  <a:lnTo>
                    <a:pt x="9722624" y="2020336"/>
                  </a:lnTo>
                  <a:lnTo>
                    <a:pt x="9722624" y="2048064"/>
                  </a:lnTo>
                  <a:lnTo>
                    <a:pt x="9722624" y="2073992"/>
                  </a:lnTo>
                  <a:lnTo>
                    <a:pt x="9724424" y="2099919"/>
                  </a:lnTo>
                  <a:lnTo>
                    <a:pt x="9726224" y="2126207"/>
                  </a:lnTo>
                  <a:lnTo>
                    <a:pt x="9726224" y="2150333"/>
                  </a:lnTo>
                  <a:lnTo>
                    <a:pt x="9722624" y="2202188"/>
                  </a:lnTo>
                  <a:lnTo>
                    <a:pt x="9748548" y="2209030"/>
                  </a:lnTo>
                  <a:lnTo>
                    <a:pt x="9758990" y="2212631"/>
                  </a:lnTo>
                  <a:lnTo>
                    <a:pt x="9764391" y="2217673"/>
                  </a:lnTo>
                  <a:lnTo>
                    <a:pt x="9769432" y="2224515"/>
                  </a:lnTo>
                  <a:lnTo>
                    <a:pt x="9771232" y="2228116"/>
                  </a:lnTo>
                  <a:lnTo>
                    <a:pt x="9771232" y="2233157"/>
                  </a:lnTo>
                  <a:lnTo>
                    <a:pt x="9790316" y="2233157"/>
                  </a:lnTo>
                  <a:lnTo>
                    <a:pt x="9809399" y="2236758"/>
                  </a:lnTo>
                  <a:lnTo>
                    <a:pt x="9823081" y="2238559"/>
                  </a:lnTo>
                  <a:lnTo>
                    <a:pt x="9837124" y="2238559"/>
                  </a:lnTo>
                  <a:lnTo>
                    <a:pt x="9866289" y="2240359"/>
                  </a:lnTo>
                  <a:lnTo>
                    <a:pt x="9880332" y="2238559"/>
                  </a:lnTo>
                  <a:lnTo>
                    <a:pt x="9894014" y="2236758"/>
                  </a:lnTo>
                  <a:lnTo>
                    <a:pt x="9920299" y="2231717"/>
                  </a:lnTo>
                  <a:lnTo>
                    <a:pt x="9932181" y="2229916"/>
                  </a:lnTo>
                  <a:lnTo>
                    <a:pt x="9940823" y="2224515"/>
                  </a:lnTo>
                  <a:lnTo>
                    <a:pt x="9946223" y="2219473"/>
                  </a:lnTo>
                  <a:lnTo>
                    <a:pt x="9949824" y="2215872"/>
                  </a:lnTo>
                  <a:lnTo>
                    <a:pt x="9954865" y="2209030"/>
                  </a:lnTo>
                  <a:lnTo>
                    <a:pt x="9963507" y="2209030"/>
                  </a:lnTo>
                  <a:lnTo>
                    <a:pt x="9972148" y="2210831"/>
                  </a:lnTo>
                  <a:lnTo>
                    <a:pt x="9982590" y="2214432"/>
                  </a:lnTo>
                  <a:lnTo>
                    <a:pt x="9989431" y="2221274"/>
                  </a:lnTo>
                  <a:lnTo>
                    <a:pt x="9996273" y="2228116"/>
                  </a:lnTo>
                  <a:lnTo>
                    <a:pt x="9996273" y="2229916"/>
                  </a:lnTo>
                  <a:lnTo>
                    <a:pt x="9999873" y="2229916"/>
                  </a:lnTo>
                  <a:lnTo>
                    <a:pt x="10009955" y="2228116"/>
                  </a:lnTo>
                  <a:lnTo>
                    <a:pt x="10025798" y="2224515"/>
                  </a:lnTo>
                  <a:lnTo>
                    <a:pt x="10027598" y="2240359"/>
                  </a:lnTo>
                  <a:lnTo>
                    <a:pt x="10029038" y="2262686"/>
                  </a:lnTo>
                  <a:lnTo>
                    <a:pt x="10030839" y="2283572"/>
                  </a:lnTo>
                  <a:lnTo>
                    <a:pt x="10029038" y="2304458"/>
                  </a:lnTo>
                  <a:lnTo>
                    <a:pt x="10027598" y="2325344"/>
                  </a:lnTo>
                  <a:lnTo>
                    <a:pt x="10022197" y="2369996"/>
                  </a:lnTo>
                  <a:lnTo>
                    <a:pt x="10020397" y="2394483"/>
                  </a:lnTo>
                  <a:lnTo>
                    <a:pt x="10020397" y="2418610"/>
                  </a:lnTo>
                  <a:lnTo>
                    <a:pt x="10020397" y="2427613"/>
                  </a:lnTo>
                  <a:lnTo>
                    <a:pt x="10022197" y="2430854"/>
                  </a:lnTo>
                  <a:lnTo>
                    <a:pt x="10025798" y="2436255"/>
                  </a:lnTo>
                  <a:lnTo>
                    <a:pt x="10029038" y="2444898"/>
                  </a:lnTo>
                  <a:lnTo>
                    <a:pt x="10030839" y="2451740"/>
                  </a:lnTo>
                  <a:lnTo>
                    <a:pt x="10030839" y="2469025"/>
                  </a:lnTo>
                  <a:lnTo>
                    <a:pt x="10030839" y="2499994"/>
                  </a:lnTo>
                  <a:lnTo>
                    <a:pt x="10027598" y="2512237"/>
                  </a:lnTo>
                  <a:lnTo>
                    <a:pt x="10027598" y="2522680"/>
                  </a:lnTo>
                  <a:lnTo>
                    <a:pt x="10027598" y="2572734"/>
                  </a:lnTo>
                  <a:lnTo>
                    <a:pt x="10029038" y="2598662"/>
                  </a:lnTo>
                  <a:lnTo>
                    <a:pt x="10030839" y="2624589"/>
                  </a:lnTo>
                  <a:lnTo>
                    <a:pt x="10032639" y="2652317"/>
                  </a:lnTo>
                  <a:lnTo>
                    <a:pt x="10030839" y="2676804"/>
                  </a:lnTo>
                  <a:lnTo>
                    <a:pt x="10025798" y="2699491"/>
                  </a:lnTo>
                  <a:lnTo>
                    <a:pt x="10022197" y="2709574"/>
                  </a:lnTo>
                  <a:lnTo>
                    <a:pt x="10017156" y="2718216"/>
                  </a:lnTo>
                  <a:lnTo>
                    <a:pt x="10013555" y="2725058"/>
                  </a:lnTo>
                  <a:lnTo>
                    <a:pt x="10004914" y="2725058"/>
                  </a:lnTo>
                  <a:lnTo>
                    <a:pt x="9989431" y="2725058"/>
                  </a:lnTo>
                  <a:lnTo>
                    <a:pt x="9977189" y="2720017"/>
                  </a:lnTo>
                  <a:lnTo>
                    <a:pt x="9967107" y="2714975"/>
                  </a:lnTo>
                  <a:lnTo>
                    <a:pt x="9959906" y="2706333"/>
                  </a:lnTo>
                  <a:lnTo>
                    <a:pt x="9956665" y="2704532"/>
                  </a:lnTo>
                  <a:lnTo>
                    <a:pt x="9948024" y="2706333"/>
                  </a:lnTo>
                  <a:lnTo>
                    <a:pt x="9937582" y="2708133"/>
                  </a:lnTo>
                  <a:lnTo>
                    <a:pt x="9932181" y="2708133"/>
                  </a:lnTo>
                  <a:lnTo>
                    <a:pt x="9930741" y="2713175"/>
                  </a:lnTo>
                  <a:lnTo>
                    <a:pt x="9930741" y="2718216"/>
                  </a:lnTo>
                  <a:lnTo>
                    <a:pt x="9932181" y="2726859"/>
                  </a:lnTo>
                  <a:lnTo>
                    <a:pt x="9933981" y="2744144"/>
                  </a:lnTo>
                  <a:lnTo>
                    <a:pt x="9916698" y="2744144"/>
                  </a:lnTo>
                  <a:lnTo>
                    <a:pt x="9845765" y="2745944"/>
                  </a:lnTo>
                  <a:lnTo>
                    <a:pt x="9807599" y="2745944"/>
                  </a:lnTo>
                  <a:lnTo>
                    <a:pt x="9767632" y="2747745"/>
                  </a:lnTo>
                  <a:lnTo>
                    <a:pt x="9688057" y="2752786"/>
                  </a:lnTo>
                  <a:lnTo>
                    <a:pt x="9603082" y="2756387"/>
                  </a:lnTo>
                  <a:lnTo>
                    <a:pt x="9561675" y="2758188"/>
                  </a:lnTo>
                  <a:lnTo>
                    <a:pt x="9518467" y="2759628"/>
                  </a:lnTo>
                  <a:lnTo>
                    <a:pt x="9433492" y="2759628"/>
                  </a:lnTo>
                  <a:lnTo>
                    <a:pt x="9392085" y="2761429"/>
                  </a:lnTo>
                  <a:lnTo>
                    <a:pt x="9350677" y="2761429"/>
                  </a:lnTo>
                  <a:lnTo>
                    <a:pt x="9313951" y="2758188"/>
                  </a:lnTo>
                  <a:lnTo>
                    <a:pt x="9279385" y="2756387"/>
                  </a:lnTo>
                  <a:lnTo>
                    <a:pt x="9277944" y="2756387"/>
                  </a:lnTo>
                  <a:lnTo>
                    <a:pt x="9272543" y="2766830"/>
                  </a:lnTo>
                  <a:lnTo>
                    <a:pt x="9265702" y="2773672"/>
                  </a:lnTo>
                  <a:lnTo>
                    <a:pt x="9260661" y="2776913"/>
                  </a:lnTo>
                  <a:lnTo>
                    <a:pt x="9255260" y="2780514"/>
                  </a:lnTo>
                  <a:lnTo>
                    <a:pt x="9246619" y="2782315"/>
                  </a:lnTo>
                  <a:lnTo>
                    <a:pt x="9239777" y="2782315"/>
                  </a:lnTo>
                  <a:lnTo>
                    <a:pt x="9229336" y="2784115"/>
                  </a:lnTo>
                  <a:lnTo>
                    <a:pt x="9218894" y="2782315"/>
                  </a:lnTo>
                  <a:lnTo>
                    <a:pt x="9210252" y="2778713"/>
                  </a:lnTo>
                  <a:lnTo>
                    <a:pt x="9206652" y="2775473"/>
                  </a:lnTo>
                  <a:lnTo>
                    <a:pt x="9205211" y="2770071"/>
                  </a:lnTo>
                  <a:lnTo>
                    <a:pt x="9201611" y="2765030"/>
                  </a:lnTo>
                  <a:lnTo>
                    <a:pt x="9201611" y="2756387"/>
                  </a:lnTo>
                  <a:lnTo>
                    <a:pt x="9191169" y="2756387"/>
                  </a:lnTo>
                  <a:lnTo>
                    <a:pt x="9184328" y="2758188"/>
                  </a:lnTo>
                  <a:lnTo>
                    <a:pt x="9173886" y="2761429"/>
                  </a:lnTo>
                  <a:lnTo>
                    <a:pt x="9163444" y="2768270"/>
                  </a:lnTo>
                  <a:lnTo>
                    <a:pt x="9151202" y="2771872"/>
                  </a:lnTo>
                  <a:lnTo>
                    <a:pt x="9139320" y="2773672"/>
                  </a:lnTo>
                  <a:lnTo>
                    <a:pt x="9123837" y="2775473"/>
                  </a:lnTo>
                  <a:lnTo>
                    <a:pt x="9113395" y="2775473"/>
                  </a:lnTo>
                  <a:lnTo>
                    <a:pt x="9109794" y="2765030"/>
                  </a:lnTo>
                  <a:lnTo>
                    <a:pt x="9104753" y="2754587"/>
                  </a:lnTo>
                  <a:lnTo>
                    <a:pt x="9096112" y="2744144"/>
                  </a:lnTo>
                  <a:lnTo>
                    <a:pt x="9087470" y="2735501"/>
                  </a:lnTo>
                  <a:lnTo>
                    <a:pt x="9075228" y="2726859"/>
                  </a:lnTo>
                  <a:lnTo>
                    <a:pt x="9056145" y="2714975"/>
                  </a:lnTo>
                  <a:lnTo>
                    <a:pt x="9042102" y="2702732"/>
                  </a:lnTo>
                  <a:lnTo>
                    <a:pt x="9028420" y="2690488"/>
                  </a:lnTo>
                  <a:lnTo>
                    <a:pt x="9019778" y="2676804"/>
                  </a:lnTo>
                  <a:lnTo>
                    <a:pt x="9012937" y="2666361"/>
                  </a:lnTo>
                  <a:lnTo>
                    <a:pt x="9021579" y="2657719"/>
                  </a:lnTo>
                  <a:lnTo>
                    <a:pt x="9024819" y="2652317"/>
                  </a:lnTo>
                  <a:lnTo>
                    <a:pt x="9028420" y="2645475"/>
                  </a:lnTo>
                  <a:lnTo>
                    <a:pt x="9030220" y="2636833"/>
                  </a:lnTo>
                  <a:lnTo>
                    <a:pt x="9032021" y="2626390"/>
                  </a:lnTo>
                  <a:lnTo>
                    <a:pt x="9009336" y="2640434"/>
                  </a:lnTo>
                  <a:lnTo>
                    <a:pt x="9032021" y="2615947"/>
                  </a:lnTo>
                  <a:lnTo>
                    <a:pt x="9032021" y="2614506"/>
                  </a:lnTo>
                  <a:lnTo>
                    <a:pt x="9030220" y="2593620"/>
                  </a:lnTo>
                  <a:lnTo>
                    <a:pt x="9019778" y="2605864"/>
                  </a:lnTo>
                  <a:lnTo>
                    <a:pt x="9011137" y="2615947"/>
                  </a:lnTo>
                  <a:lnTo>
                    <a:pt x="8998895" y="2622789"/>
                  </a:lnTo>
                  <a:lnTo>
                    <a:pt x="8985212" y="2626390"/>
                  </a:lnTo>
                  <a:lnTo>
                    <a:pt x="8969729" y="2626390"/>
                  </a:lnTo>
                  <a:lnTo>
                    <a:pt x="8943805" y="2652317"/>
                  </a:lnTo>
                  <a:lnTo>
                    <a:pt x="8921121" y="2678605"/>
                  </a:lnTo>
                  <a:lnTo>
                    <a:pt x="8907078" y="2694089"/>
                  </a:lnTo>
                  <a:lnTo>
                    <a:pt x="8889795" y="2708133"/>
                  </a:lnTo>
                  <a:lnTo>
                    <a:pt x="8871072" y="2720017"/>
                  </a:lnTo>
                  <a:lnTo>
                    <a:pt x="8851988" y="2730460"/>
                  </a:lnTo>
                  <a:lnTo>
                    <a:pt x="8829304" y="2742343"/>
                  </a:lnTo>
                  <a:lnTo>
                    <a:pt x="8803380" y="2752786"/>
                  </a:lnTo>
                  <a:lnTo>
                    <a:pt x="8777455" y="2759628"/>
                  </a:lnTo>
                  <a:lnTo>
                    <a:pt x="8751530" y="2763229"/>
                  </a:lnTo>
                  <a:lnTo>
                    <a:pt x="8722005" y="2768270"/>
                  </a:lnTo>
                  <a:lnTo>
                    <a:pt x="8692840" y="2771872"/>
                  </a:lnTo>
                  <a:lnTo>
                    <a:pt x="8661514" y="2775473"/>
                  </a:lnTo>
                  <a:lnTo>
                    <a:pt x="8630189" y="2775473"/>
                  </a:lnTo>
                  <a:lnTo>
                    <a:pt x="8600663" y="2776913"/>
                  </a:lnTo>
                  <a:lnTo>
                    <a:pt x="8571498" y="2776913"/>
                  </a:lnTo>
                  <a:lnTo>
                    <a:pt x="8514248" y="2771872"/>
                  </a:lnTo>
                  <a:lnTo>
                    <a:pt x="8507407" y="2771872"/>
                  </a:lnTo>
                  <a:lnTo>
                    <a:pt x="8474281" y="2768270"/>
                  </a:lnTo>
                  <a:lnTo>
                    <a:pt x="8443315" y="2765030"/>
                  </a:lnTo>
                  <a:lnTo>
                    <a:pt x="8412350" y="2759628"/>
                  </a:lnTo>
                  <a:lnTo>
                    <a:pt x="8381024" y="2750986"/>
                  </a:lnTo>
                  <a:lnTo>
                    <a:pt x="8355100" y="2742343"/>
                  </a:lnTo>
                  <a:lnTo>
                    <a:pt x="8327015" y="2728659"/>
                  </a:lnTo>
                  <a:lnTo>
                    <a:pt x="8297850" y="2714975"/>
                  </a:lnTo>
                  <a:lnTo>
                    <a:pt x="8266884" y="2697690"/>
                  </a:lnTo>
                  <a:lnTo>
                    <a:pt x="8221516" y="2669962"/>
                  </a:lnTo>
                  <a:lnTo>
                    <a:pt x="8181909" y="2645475"/>
                  </a:lnTo>
                  <a:lnTo>
                    <a:pt x="8159225" y="2631431"/>
                  </a:lnTo>
                  <a:lnTo>
                    <a:pt x="8130060" y="2609105"/>
                  </a:lnTo>
                  <a:lnTo>
                    <a:pt x="8100535" y="2586778"/>
                  </a:lnTo>
                  <a:lnTo>
                    <a:pt x="8071009" y="2562652"/>
                  </a:lnTo>
                  <a:lnTo>
                    <a:pt x="8041484" y="2538165"/>
                  </a:lnTo>
                  <a:lnTo>
                    <a:pt x="8026001" y="2522680"/>
                  </a:lnTo>
                  <a:lnTo>
                    <a:pt x="8010518" y="2508636"/>
                  </a:lnTo>
                  <a:lnTo>
                    <a:pt x="7984594" y="2480908"/>
                  </a:lnTo>
                  <a:lnTo>
                    <a:pt x="7963710" y="2454981"/>
                  </a:lnTo>
                  <a:lnTo>
                    <a:pt x="7949668" y="2430854"/>
                  </a:lnTo>
                  <a:lnTo>
                    <a:pt x="7941026" y="2427613"/>
                  </a:lnTo>
                  <a:lnTo>
                    <a:pt x="7935985" y="2422211"/>
                  </a:lnTo>
                  <a:lnTo>
                    <a:pt x="7927344" y="2415369"/>
                  </a:lnTo>
                  <a:lnTo>
                    <a:pt x="7921943" y="2411768"/>
                  </a:lnTo>
                  <a:lnTo>
                    <a:pt x="7911501" y="2403126"/>
                  </a:lnTo>
                  <a:lnTo>
                    <a:pt x="7908260" y="2399525"/>
                  </a:lnTo>
                  <a:lnTo>
                    <a:pt x="7906460" y="2396284"/>
                  </a:lnTo>
                  <a:lnTo>
                    <a:pt x="7901419" y="2369996"/>
                  </a:lnTo>
                  <a:lnTo>
                    <a:pt x="7896018" y="2358113"/>
                  </a:lnTo>
                  <a:lnTo>
                    <a:pt x="7890977" y="2347670"/>
                  </a:lnTo>
                  <a:lnTo>
                    <a:pt x="7875494" y="2323543"/>
                  </a:lnTo>
                  <a:lnTo>
                    <a:pt x="7860012" y="2302657"/>
                  </a:lnTo>
                  <a:lnTo>
                    <a:pt x="7852810" y="2287173"/>
                  </a:lnTo>
                  <a:lnTo>
                    <a:pt x="7845969" y="2269888"/>
                  </a:lnTo>
                  <a:lnTo>
                    <a:pt x="7839128" y="2240359"/>
                  </a:lnTo>
                  <a:lnTo>
                    <a:pt x="7839128" y="2234958"/>
                  </a:lnTo>
                  <a:lnTo>
                    <a:pt x="7835527" y="2219473"/>
                  </a:lnTo>
                  <a:lnTo>
                    <a:pt x="7830486" y="2205789"/>
                  </a:lnTo>
                  <a:lnTo>
                    <a:pt x="7823645" y="2189945"/>
                  </a:lnTo>
                  <a:lnTo>
                    <a:pt x="7816444" y="2178061"/>
                  </a:lnTo>
                  <a:lnTo>
                    <a:pt x="7807802" y="2155375"/>
                  </a:lnTo>
                  <a:lnTo>
                    <a:pt x="7800961" y="2134849"/>
                  </a:lnTo>
                  <a:lnTo>
                    <a:pt x="7785118" y="2096678"/>
                  </a:lnTo>
                  <a:lnTo>
                    <a:pt x="7776477" y="2072191"/>
                  </a:lnTo>
                  <a:lnTo>
                    <a:pt x="7771436" y="2048064"/>
                  </a:lnTo>
                  <a:lnTo>
                    <a:pt x="7766395" y="2020336"/>
                  </a:lnTo>
                  <a:lnTo>
                    <a:pt x="7764595" y="1992608"/>
                  </a:lnTo>
                  <a:lnTo>
                    <a:pt x="7760994" y="1990808"/>
                  </a:lnTo>
                  <a:lnTo>
                    <a:pt x="7754153" y="1990808"/>
                  </a:lnTo>
                  <a:lnTo>
                    <a:pt x="7738670" y="1990808"/>
                  </a:lnTo>
                  <a:lnTo>
                    <a:pt x="7738670" y="1975323"/>
                  </a:lnTo>
                  <a:lnTo>
                    <a:pt x="7738670" y="1961279"/>
                  </a:lnTo>
                  <a:lnTo>
                    <a:pt x="7741911" y="1947595"/>
                  </a:lnTo>
                  <a:lnTo>
                    <a:pt x="7747312" y="1932111"/>
                  </a:lnTo>
                  <a:lnTo>
                    <a:pt x="7752352" y="1925269"/>
                  </a:lnTo>
                  <a:lnTo>
                    <a:pt x="7757753" y="1918427"/>
                  </a:lnTo>
                  <a:lnTo>
                    <a:pt x="7762794" y="1911225"/>
                  </a:lnTo>
                  <a:lnTo>
                    <a:pt x="7764595" y="1897541"/>
                  </a:lnTo>
                  <a:lnTo>
                    <a:pt x="7759194" y="1899342"/>
                  </a:lnTo>
                  <a:lnTo>
                    <a:pt x="7752352" y="1901142"/>
                  </a:lnTo>
                  <a:lnTo>
                    <a:pt x="7745511" y="1899342"/>
                  </a:lnTo>
                  <a:lnTo>
                    <a:pt x="7736870" y="1897541"/>
                  </a:lnTo>
                  <a:lnTo>
                    <a:pt x="7723187" y="1892500"/>
                  </a:lnTo>
                  <a:lnTo>
                    <a:pt x="7728228" y="1878456"/>
                  </a:lnTo>
                  <a:lnTo>
                    <a:pt x="7731829" y="1868013"/>
                  </a:lnTo>
                  <a:lnTo>
                    <a:pt x="7736870" y="1859370"/>
                  </a:lnTo>
                  <a:lnTo>
                    <a:pt x="7743711" y="1843886"/>
                  </a:lnTo>
                  <a:lnTo>
                    <a:pt x="7747312" y="1833443"/>
                  </a:lnTo>
                  <a:lnTo>
                    <a:pt x="7735069" y="1833443"/>
                  </a:lnTo>
                  <a:lnTo>
                    <a:pt x="7749112" y="1810756"/>
                  </a:lnTo>
                  <a:lnTo>
                    <a:pt x="7757753" y="1791671"/>
                  </a:lnTo>
                  <a:lnTo>
                    <a:pt x="7764595" y="1769344"/>
                  </a:lnTo>
                  <a:lnTo>
                    <a:pt x="7769636" y="1743417"/>
                  </a:lnTo>
                  <a:lnTo>
                    <a:pt x="7773236" y="1713888"/>
                  </a:lnTo>
                  <a:lnTo>
                    <a:pt x="7776477" y="1680759"/>
                  </a:lnTo>
                  <a:lnTo>
                    <a:pt x="7783678" y="1651591"/>
                  </a:lnTo>
                  <a:lnTo>
                    <a:pt x="7790519" y="1629264"/>
                  </a:lnTo>
                  <a:lnTo>
                    <a:pt x="7800961" y="1608378"/>
                  </a:lnTo>
                  <a:lnTo>
                    <a:pt x="7795560" y="1606578"/>
                  </a:lnTo>
                  <a:lnTo>
                    <a:pt x="7792320" y="1602977"/>
                  </a:lnTo>
                  <a:lnTo>
                    <a:pt x="7790519" y="1601536"/>
                  </a:lnTo>
                  <a:lnTo>
                    <a:pt x="7786919" y="1594334"/>
                  </a:lnTo>
                  <a:lnTo>
                    <a:pt x="7786919" y="1587492"/>
                  </a:lnTo>
                  <a:lnTo>
                    <a:pt x="7790519" y="1577049"/>
                  </a:lnTo>
                  <a:lnTo>
                    <a:pt x="7809603" y="1530236"/>
                  </a:lnTo>
                  <a:lnTo>
                    <a:pt x="7823645" y="1488824"/>
                  </a:lnTo>
                  <a:lnTo>
                    <a:pt x="7828686" y="1469739"/>
                  </a:lnTo>
                  <a:lnTo>
                    <a:pt x="7837328" y="1448853"/>
                  </a:lnTo>
                  <a:lnTo>
                    <a:pt x="7847769" y="1424726"/>
                  </a:lnTo>
                  <a:lnTo>
                    <a:pt x="7860012" y="1400239"/>
                  </a:lnTo>
                  <a:lnTo>
                    <a:pt x="7884136" y="1357386"/>
                  </a:lnTo>
                  <a:lnTo>
                    <a:pt x="7911501" y="1301570"/>
                  </a:lnTo>
                  <a:lnTo>
                    <a:pt x="7918702" y="1291127"/>
                  </a:lnTo>
                  <a:lnTo>
                    <a:pt x="7944627" y="1246475"/>
                  </a:lnTo>
                  <a:lnTo>
                    <a:pt x="7970551" y="1201462"/>
                  </a:lnTo>
                  <a:lnTo>
                    <a:pt x="7991435" y="1170133"/>
                  </a:lnTo>
                  <a:lnTo>
                    <a:pt x="8012319" y="1140604"/>
                  </a:lnTo>
                  <a:lnTo>
                    <a:pt x="8034643" y="1111436"/>
                  </a:lnTo>
                  <a:lnTo>
                    <a:pt x="8058767" y="1085508"/>
                  </a:lnTo>
                  <a:lnTo>
                    <a:pt x="8083251" y="1059221"/>
                  </a:lnTo>
                  <a:lnTo>
                    <a:pt x="8109176" y="1036895"/>
                  </a:lnTo>
                  <a:lnTo>
                    <a:pt x="8136901" y="1014208"/>
                  </a:lnTo>
                  <a:lnTo>
                    <a:pt x="8162826" y="995123"/>
                  </a:lnTo>
                  <a:lnTo>
                    <a:pt x="8162826" y="983239"/>
                  </a:lnTo>
                  <a:lnTo>
                    <a:pt x="8164626" y="974597"/>
                  </a:lnTo>
                  <a:lnTo>
                    <a:pt x="8169667" y="969195"/>
                  </a:lnTo>
                  <a:lnTo>
                    <a:pt x="8174708" y="965954"/>
                  </a:lnTo>
                  <a:lnTo>
                    <a:pt x="8183349" y="964154"/>
                  </a:lnTo>
                  <a:lnTo>
                    <a:pt x="8204233" y="946869"/>
                  </a:lnTo>
                  <a:lnTo>
                    <a:pt x="8226917" y="927783"/>
                  </a:lnTo>
                  <a:lnTo>
                    <a:pt x="8251041" y="911939"/>
                  </a:lnTo>
                  <a:lnTo>
                    <a:pt x="8276966" y="894654"/>
                  </a:lnTo>
                  <a:lnTo>
                    <a:pt x="8304691" y="879169"/>
                  </a:lnTo>
                  <a:lnTo>
                    <a:pt x="8334216" y="865125"/>
                  </a:lnTo>
                  <a:lnTo>
                    <a:pt x="8363741" y="851441"/>
                  </a:lnTo>
                  <a:lnTo>
                    <a:pt x="8394707" y="839558"/>
                  </a:lnTo>
                  <a:lnTo>
                    <a:pt x="8427833" y="827315"/>
                  </a:lnTo>
                  <a:lnTo>
                    <a:pt x="8460599" y="816872"/>
                  </a:lnTo>
                  <a:lnTo>
                    <a:pt x="8495165" y="810030"/>
                  </a:lnTo>
                  <a:lnTo>
                    <a:pt x="8531531" y="803188"/>
                  </a:lnTo>
                  <a:lnTo>
                    <a:pt x="8569698" y="799587"/>
                  </a:lnTo>
                  <a:lnTo>
                    <a:pt x="8607505" y="795986"/>
                  </a:lnTo>
                  <a:lnTo>
                    <a:pt x="8647472" y="795986"/>
                  </a:lnTo>
                  <a:lnTo>
                    <a:pt x="8689239" y="795986"/>
                  </a:lnTo>
                  <a:lnTo>
                    <a:pt x="8728846" y="797786"/>
                  </a:lnTo>
                  <a:lnTo>
                    <a:pt x="8767013" y="801387"/>
                  </a:lnTo>
                  <a:lnTo>
                    <a:pt x="8805180" y="810030"/>
                  </a:lnTo>
                  <a:lnTo>
                    <a:pt x="8841547" y="820473"/>
                  </a:lnTo>
                  <a:lnTo>
                    <a:pt x="8877913" y="832356"/>
                  </a:lnTo>
                  <a:lnTo>
                    <a:pt x="8908879" y="848200"/>
                  </a:lnTo>
                  <a:lnTo>
                    <a:pt x="8938404" y="863685"/>
                  </a:lnTo>
                  <a:lnTo>
                    <a:pt x="8964328" y="882770"/>
                  </a:lnTo>
                  <a:lnTo>
                    <a:pt x="8967929" y="886011"/>
                  </a:lnTo>
                  <a:lnTo>
                    <a:pt x="8969729" y="889612"/>
                  </a:lnTo>
                  <a:lnTo>
                    <a:pt x="8976571" y="903296"/>
                  </a:lnTo>
                  <a:lnTo>
                    <a:pt x="8983412" y="915540"/>
                  </a:lnTo>
                  <a:lnTo>
                    <a:pt x="8990253" y="925983"/>
                  </a:lnTo>
                  <a:lnTo>
                    <a:pt x="8997454" y="934625"/>
                  </a:lnTo>
                  <a:lnTo>
                    <a:pt x="8998895" y="938226"/>
                  </a:lnTo>
                  <a:lnTo>
                    <a:pt x="9011137" y="953711"/>
                  </a:lnTo>
                  <a:lnTo>
                    <a:pt x="9021579" y="969195"/>
                  </a:lnTo>
                  <a:lnTo>
                    <a:pt x="9028420" y="962353"/>
                  </a:lnTo>
                  <a:lnTo>
                    <a:pt x="9033461" y="953711"/>
                  </a:lnTo>
                  <a:lnTo>
                    <a:pt x="9037061" y="943268"/>
                  </a:lnTo>
                  <a:lnTo>
                    <a:pt x="9037061" y="931384"/>
                  </a:lnTo>
                  <a:lnTo>
                    <a:pt x="9035261" y="917340"/>
                  </a:lnTo>
                  <a:lnTo>
                    <a:pt x="9030220" y="882770"/>
                  </a:lnTo>
                  <a:lnTo>
                    <a:pt x="9028420" y="853242"/>
                  </a:lnTo>
                  <a:lnTo>
                    <a:pt x="9035261" y="801387"/>
                  </a:lnTo>
                  <a:lnTo>
                    <a:pt x="9040662" y="771859"/>
                  </a:lnTo>
                  <a:lnTo>
                    <a:pt x="9043903" y="740530"/>
                  </a:lnTo>
                  <a:lnTo>
                    <a:pt x="9047503" y="702719"/>
                  </a:lnTo>
                  <a:lnTo>
                    <a:pt x="9045703" y="666348"/>
                  </a:lnTo>
                  <a:lnTo>
                    <a:pt x="9038862" y="671390"/>
                  </a:lnTo>
                  <a:lnTo>
                    <a:pt x="9032021" y="676791"/>
                  </a:lnTo>
                  <a:lnTo>
                    <a:pt x="9024819" y="680032"/>
                  </a:lnTo>
                  <a:lnTo>
                    <a:pt x="9017978" y="681833"/>
                  </a:lnTo>
                  <a:lnTo>
                    <a:pt x="9007536" y="681833"/>
                  </a:lnTo>
                  <a:lnTo>
                    <a:pt x="8997454" y="680032"/>
                  </a:lnTo>
                  <a:lnTo>
                    <a:pt x="8990253" y="678592"/>
                  </a:lnTo>
                  <a:lnTo>
                    <a:pt x="8985212" y="666348"/>
                  </a:lnTo>
                  <a:lnTo>
                    <a:pt x="8983412" y="659506"/>
                  </a:lnTo>
                  <a:lnTo>
                    <a:pt x="8981971" y="650504"/>
                  </a:lnTo>
                  <a:lnTo>
                    <a:pt x="8981971" y="640061"/>
                  </a:lnTo>
                  <a:lnTo>
                    <a:pt x="8983412" y="629978"/>
                  </a:lnTo>
                  <a:lnTo>
                    <a:pt x="8987012" y="624576"/>
                  </a:lnTo>
                  <a:lnTo>
                    <a:pt x="8992053" y="617734"/>
                  </a:lnTo>
                  <a:lnTo>
                    <a:pt x="8998895" y="612333"/>
                  </a:lnTo>
                  <a:lnTo>
                    <a:pt x="9007536" y="609092"/>
                  </a:lnTo>
                  <a:lnTo>
                    <a:pt x="9011137" y="600450"/>
                  </a:lnTo>
                  <a:lnTo>
                    <a:pt x="9014737" y="593247"/>
                  </a:lnTo>
                  <a:lnTo>
                    <a:pt x="9019778" y="586405"/>
                  </a:lnTo>
                  <a:lnTo>
                    <a:pt x="9026619" y="579564"/>
                  </a:lnTo>
                  <a:lnTo>
                    <a:pt x="9023379" y="577763"/>
                  </a:lnTo>
                  <a:lnTo>
                    <a:pt x="9009336" y="579564"/>
                  </a:lnTo>
                  <a:lnTo>
                    <a:pt x="8990253" y="581364"/>
                  </a:lnTo>
                  <a:lnTo>
                    <a:pt x="8969729" y="583165"/>
                  </a:lnTo>
                  <a:lnTo>
                    <a:pt x="8942004" y="581364"/>
                  </a:lnTo>
                  <a:lnTo>
                    <a:pt x="8865671" y="570921"/>
                  </a:lnTo>
                  <a:lnTo>
                    <a:pt x="8867471" y="572722"/>
                  </a:lnTo>
                  <a:lnTo>
                    <a:pt x="8867471" y="577763"/>
                  </a:lnTo>
                  <a:lnTo>
                    <a:pt x="8857029" y="583165"/>
                  </a:lnTo>
                  <a:lnTo>
                    <a:pt x="8848388" y="584965"/>
                  </a:lnTo>
                  <a:lnTo>
                    <a:pt x="8841547" y="584965"/>
                  </a:lnTo>
                  <a:lnTo>
                    <a:pt x="8834705" y="584965"/>
                  </a:lnTo>
                  <a:lnTo>
                    <a:pt x="8826064" y="581364"/>
                  </a:lnTo>
                  <a:lnTo>
                    <a:pt x="8817422" y="577763"/>
                  </a:lnTo>
                  <a:lnTo>
                    <a:pt x="8810221" y="574522"/>
                  </a:lnTo>
                  <a:lnTo>
                    <a:pt x="8806980" y="574522"/>
                  </a:lnTo>
                  <a:lnTo>
                    <a:pt x="8803380" y="576323"/>
                  </a:lnTo>
                  <a:lnTo>
                    <a:pt x="8800139" y="579564"/>
                  </a:lnTo>
                  <a:lnTo>
                    <a:pt x="8782496" y="584965"/>
                  </a:lnTo>
                  <a:lnTo>
                    <a:pt x="8765213" y="586405"/>
                  </a:lnTo>
                  <a:lnTo>
                    <a:pt x="8758372" y="584965"/>
                  </a:lnTo>
                  <a:lnTo>
                    <a:pt x="8751530" y="583165"/>
                  </a:lnTo>
                  <a:lnTo>
                    <a:pt x="8744329" y="579564"/>
                  </a:lnTo>
                  <a:lnTo>
                    <a:pt x="8739288" y="576323"/>
                  </a:lnTo>
                  <a:lnTo>
                    <a:pt x="8732447" y="569121"/>
                  </a:lnTo>
                  <a:lnTo>
                    <a:pt x="8727046" y="560478"/>
                  </a:lnTo>
                  <a:lnTo>
                    <a:pt x="8723805" y="544994"/>
                  </a:lnTo>
                  <a:lnTo>
                    <a:pt x="8720205" y="531310"/>
                  </a:lnTo>
                  <a:lnTo>
                    <a:pt x="8720205" y="520867"/>
                  </a:lnTo>
                  <a:lnTo>
                    <a:pt x="8723805" y="505022"/>
                  </a:lnTo>
                  <a:lnTo>
                    <a:pt x="8713364" y="493139"/>
                  </a:lnTo>
                  <a:lnTo>
                    <a:pt x="8708323" y="482696"/>
                  </a:lnTo>
                  <a:lnTo>
                    <a:pt x="8702922" y="474053"/>
                  </a:lnTo>
                  <a:lnTo>
                    <a:pt x="8699681" y="465411"/>
                  </a:lnTo>
                  <a:lnTo>
                    <a:pt x="8697881" y="456768"/>
                  </a:lnTo>
                  <a:lnTo>
                    <a:pt x="8697881" y="451367"/>
                  </a:lnTo>
                  <a:lnTo>
                    <a:pt x="8699681" y="440924"/>
                  </a:lnTo>
                  <a:lnTo>
                    <a:pt x="8702922" y="434082"/>
                  </a:lnTo>
                  <a:lnTo>
                    <a:pt x="8706522" y="429040"/>
                  </a:lnTo>
                  <a:lnTo>
                    <a:pt x="8716964" y="420398"/>
                  </a:lnTo>
                  <a:lnTo>
                    <a:pt x="8727046" y="411755"/>
                  </a:lnTo>
                  <a:lnTo>
                    <a:pt x="8728846" y="406714"/>
                  </a:lnTo>
                  <a:lnTo>
                    <a:pt x="8730647" y="401312"/>
                  </a:lnTo>
                  <a:lnTo>
                    <a:pt x="8730647" y="396271"/>
                  </a:lnTo>
                  <a:lnTo>
                    <a:pt x="8728846" y="390869"/>
                  </a:lnTo>
                  <a:lnTo>
                    <a:pt x="8723805" y="382227"/>
                  </a:lnTo>
                  <a:lnTo>
                    <a:pt x="8715164" y="375385"/>
                  </a:lnTo>
                  <a:lnTo>
                    <a:pt x="8706522" y="368183"/>
                  </a:lnTo>
                  <a:lnTo>
                    <a:pt x="8702922" y="350898"/>
                  </a:lnTo>
                  <a:lnTo>
                    <a:pt x="8699681" y="328572"/>
                  </a:lnTo>
                  <a:lnTo>
                    <a:pt x="8697881" y="307686"/>
                  </a:lnTo>
                  <a:lnTo>
                    <a:pt x="8699681" y="288600"/>
                  </a:lnTo>
                  <a:lnTo>
                    <a:pt x="8701481" y="269875"/>
                  </a:lnTo>
                  <a:lnTo>
                    <a:pt x="8706522" y="254030"/>
                  </a:lnTo>
                  <a:lnTo>
                    <a:pt x="8715164" y="226302"/>
                  </a:lnTo>
                  <a:lnTo>
                    <a:pt x="8723805" y="209017"/>
                  </a:lnTo>
                  <a:lnTo>
                    <a:pt x="8732447" y="189932"/>
                  </a:lnTo>
                  <a:lnTo>
                    <a:pt x="8746129" y="169046"/>
                  </a:lnTo>
                  <a:lnTo>
                    <a:pt x="8730647" y="144919"/>
                  </a:lnTo>
                  <a:lnTo>
                    <a:pt x="8732447" y="136277"/>
                  </a:lnTo>
                  <a:lnTo>
                    <a:pt x="8734247" y="125834"/>
                  </a:lnTo>
                  <a:lnTo>
                    <a:pt x="8739288" y="115751"/>
                  </a:lnTo>
                  <a:lnTo>
                    <a:pt x="8746129" y="105308"/>
                  </a:lnTo>
                  <a:lnTo>
                    <a:pt x="8754771" y="96305"/>
                  </a:lnTo>
                  <a:lnTo>
                    <a:pt x="8765213" y="91264"/>
                  </a:lnTo>
                  <a:lnTo>
                    <a:pt x="8777455" y="87663"/>
                  </a:lnTo>
                  <a:lnTo>
                    <a:pt x="8789697" y="84422"/>
                  </a:lnTo>
                  <a:lnTo>
                    <a:pt x="8803380" y="84422"/>
                  </a:lnTo>
                  <a:lnTo>
                    <a:pt x="8817422" y="86222"/>
                  </a:lnTo>
                  <a:lnTo>
                    <a:pt x="8831105" y="89463"/>
                  </a:lnTo>
                  <a:lnTo>
                    <a:pt x="8845147" y="96305"/>
                  </a:lnTo>
                  <a:lnTo>
                    <a:pt x="8848388" y="93064"/>
                  </a:lnTo>
                  <a:lnTo>
                    <a:pt x="8853789" y="91264"/>
                  </a:lnTo>
                  <a:lnTo>
                    <a:pt x="8938404" y="79020"/>
                  </a:lnTo>
                  <a:lnTo>
                    <a:pt x="9028420" y="65336"/>
                  </a:lnTo>
                  <a:lnTo>
                    <a:pt x="9122037" y="53093"/>
                  </a:lnTo>
                  <a:lnTo>
                    <a:pt x="9158403" y="49852"/>
                  </a:lnTo>
                  <a:lnTo>
                    <a:pt x="9194769" y="46251"/>
                  </a:lnTo>
                  <a:close/>
                  <a:moveTo>
                    <a:pt x="4607584" y="28575"/>
                  </a:moveTo>
                  <a:lnTo>
                    <a:pt x="4630281" y="28575"/>
                  </a:lnTo>
                  <a:lnTo>
                    <a:pt x="4651177" y="30375"/>
                  </a:lnTo>
                  <a:lnTo>
                    <a:pt x="4673514" y="32175"/>
                  </a:lnTo>
                  <a:lnTo>
                    <a:pt x="4694050" y="35415"/>
                  </a:lnTo>
                  <a:lnTo>
                    <a:pt x="4714946" y="39015"/>
                  </a:lnTo>
                  <a:lnTo>
                    <a:pt x="4735842" y="44055"/>
                  </a:lnTo>
                  <a:lnTo>
                    <a:pt x="4756739" y="50896"/>
                  </a:lnTo>
                  <a:lnTo>
                    <a:pt x="4777635" y="57737"/>
                  </a:lnTo>
                  <a:lnTo>
                    <a:pt x="4819067" y="75377"/>
                  </a:lnTo>
                  <a:lnTo>
                    <a:pt x="4834559" y="73577"/>
                  </a:lnTo>
                  <a:lnTo>
                    <a:pt x="4846808" y="69977"/>
                  </a:lnTo>
                  <a:lnTo>
                    <a:pt x="4857256" y="66377"/>
                  </a:lnTo>
                  <a:lnTo>
                    <a:pt x="4869145" y="66377"/>
                  </a:lnTo>
                  <a:lnTo>
                    <a:pt x="4876351" y="68177"/>
                  </a:lnTo>
                  <a:lnTo>
                    <a:pt x="4881395" y="69977"/>
                  </a:lnTo>
                  <a:lnTo>
                    <a:pt x="4888240" y="75377"/>
                  </a:lnTo>
                  <a:lnTo>
                    <a:pt x="4895445" y="80418"/>
                  </a:lnTo>
                  <a:lnTo>
                    <a:pt x="4898688" y="85818"/>
                  </a:lnTo>
                  <a:lnTo>
                    <a:pt x="4902291" y="103099"/>
                  </a:lnTo>
                  <a:lnTo>
                    <a:pt x="4904092" y="113539"/>
                  </a:lnTo>
                  <a:lnTo>
                    <a:pt x="4904092" y="120379"/>
                  </a:lnTo>
                  <a:lnTo>
                    <a:pt x="4898688" y="123980"/>
                  </a:lnTo>
                  <a:lnTo>
                    <a:pt x="4898688" y="125420"/>
                  </a:lnTo>
                  <a:lnTo>
                    <a:pt x="4917783" y="129020"/>
                  </a:lnTo>
                  <a:lnTo>
                    <a:pt x="4926429" y="132620"/>
                  </a:lnTo>
                  <a:lnTo>
                    <a:pt x="4933275" y="135860"/>
                  </a:lnTo>
                  <a:lnTo>
                    <a:pt x="4940120" y="141260"/>
                  </a:lnTo>
                  <a:lnTo>
                    <a:pt x="4943723" y="146301"/>
                  </a:lnTo>
                  <a:lnTo>
                    <a:pt x="4945524" y="153141"/>
                  </a:lnTo>
                  <a:lnTo>
                    <a:pt x="4945524" y="158541"/>
                  </a:lnTo>
                  <a:lnTo>
                    <a:pt x="4954171" y="154941"/>
                  </a:lnTo>
                  <a:lnTo>
                    <a:pt x="4959215" y="154941"/>
                  </a:lnTo>
                  <a:lnTo>
                    <a:pt x="4964619" y="154941"/>
                  </a:lnTo>
                  <a:lnTo>
                    <a:pt x="4969663" y="156741"/>
                  </a:lnTo>
                  <a:lnTo>
                    <a:pt x="4974707" y="160341"/>
                  </a:lnTo>
                  <a:lnTo>
                    <a:pt x="4980111" y="165381"/>
                  </a:lnTo>
                  <a:lnTo>
                    <a:pt x="4985155" y="170422"/>
                  </a:lnTo>
                  <a:lnTo>
                    <a:pt x="4986956" y="174022"/>
                  </a:lnTo>
                  <a:lnTo>
                    <a:pt x="4988757" y="185902"/>
                  </a:lnTo>
                  <a:lnTo>
                    <a:pt x="4990559" y="196343"/>
                  </a:lnTo>
                  <a:lnTo>
                    <a:pt x="4988757" y="206783"/>
                  </a:lnTo>
                  <a:lnTo>
                    <a:pt x="4985155" y="215424"/>
                  </a:lnTo>
                  <a:lnTo>
                    <a:pt x="4980111" y="225864"/>
                  </a:lnTo>
                  <a:lnTo>
                    <a:pt x="4974707" y="232704"/>
                  </a:lnTo>
                  <a:lnTo>
                    <a:pt x="4992360" y="303988"/>
                  </a:lnTo>
                  <a:lnTo>
                    <a:pt x="4993801" y="312628"/>
                  </a:lnTo>
                  <a:lnTo>
                    <a:pt x="4999205" y="338549"/>
                  </a:lnTo>
                  <a:lnTo>
                    <a:pt x="5002448" y="360870"/>
                  </a:lnTo>
                  <a:lnTo>
                    <a:pt x="5007852" y="378151"/>
                  </a:lnTo>
                  <a:lnTo>
                    <a:pt x="5012536" y="392192"/>
                  </a:lnTo>
                  <a:lnTo>
                    <a:pt x="5014337" y="399032"/>
                  </a:lnTo>
                  <a:lnTo>
                    <a:pt x="5016139" y="407672"/>
                  </a:lnTo>
                  <a:lnTo>
                    <a:pt x="5016139" y="416313"/>
                  </a:lnTo>
                  <a:lnTo>
                    <a:pt x="5012536" y="419913"/>
                  </a:lnTo>
                  <a:lnTo>
                    <a:pt x="5011455" y="424953"/>
                  </a:lnTo>
                  <a:lnTo>
                    <a:pt x="5006051" y="426753"/>
                  </a:lnTo>
                  <a:lnTo>
                    <a:pt x="4999205" y="428553"/>
                  </a:lnTo>
                  <a:lnTo>
                    <a:pt x="4995603" y="449074"/>
                  </a:lnTo>
                  <a:lnTo>
                    <a:pt x="4992360" y="469955"/>
                  </a:lnTo>
                  <a:lnTo>
                    <a:pt x="4985155" y="490836"/>
                  </a:lnTo>
                  <a:lnTo>
                    <a:pt x="4978309" y="511717"/>
                  </a:lnTo>
                  <a:lnTo>
                    <a:pt x="4969663" y="532598"/>
                  </a:lnTo>
                  <a:lnTo>
                    <a:pt x="4959215" y="551319"/>
                  </a:lnTo>
                  <a:lnTo>
                    <a:pt x="4947325" y="568600"/>
                  </a:lnTo>
                  <a:lnTo>
                    <a:pt x="4935076" y="585880"/>
                  </a:lnTo>
                  <a:lnTo>
                    <a:pt x="4919584" y="603161"/>
                  </a:lnTo>
                  <a:lnTo>
                    <a:pt x="4904092" y="619002"/>
                  </a:lnTo>
                  <a:lnTo>
                    <a:pt x="4886439" y="634482"/>
                  </a:lnTo>
                  <a:lnTo>
                    <a:pt x="4869145" y="646723"/>
                  </a:lnTo>
                  <a:lnTo>
                    <a:pt x="4851852" y="658964"/>
                  </a:lnTo>
                  <a:lnTo>
                    <a:pt x="4832757" y="669044"/>
                  </a:lnTo>
                  <a:lnTo>
                    <a:pt x="4813662" y="679485"/>
                  </a:lnTo>
                  <a:lnTo>
                    <a:pt x="4793127" y="686685"/>
                  </a:lnTo>
                  <a:lnTo>
                    <a:pt x="4765385" y="693525"/>
                  </a:lnTo>
                  <a:lnTo>
                    <a:pt x="4748092" y="694965"/>
                  </a:lnTo>
                  <a:lnTo>
                    <a:pt x="4727196" y="694965"/>
                  </a:lnTo>
                  <a:lnTo>
                    <a:pt x="4706300" y="694965"/>
                  </a:lnTo>
                  <a:lnTo>
                    <a:pt x="4683962" y="693525"/>
                  </a:lnTo>
                  <a:lnTo>
                    <a:pt x="4640729" y="688125"/>
                  </a:lnTo>
                  <a:lnTo>
                    <a:pt x="4619833" y="684885"/>
                  </a:lnTo>
                  <a:lnTo>
                    <a:pt x="4598937" y="681285"/>
                  </a:lnTo>
                  <a:lnTo>
                    <a:pt x="4578041" y="674444"/>
                  </a:lnTo>
                  <a:lnTo>
                    <a:pt x="4558946" y="667604"/>
                  </a:lnTo>
                  <a:lnTo>
                    <a:pt x="4545256" y="662204"/>
                  </a:lnTo>
                  <a:lnTo>
                    <a:pt x="4533006" y="655363"/>
                  </a:lnTo>
                  <a:lnTo>
                    <a:pt x="4521117" y="646723"/>
                  </a:lnTo>
                  <a:lnTo>
                    <a:pt x="4512470" y="636283"/>
                  </a:lnTo>
                  <a:lnTo>
                    <a:pt x="4493376" y="632682"/>
                  </a:lnTo>
                  <a:lnTo>
                    <a:pt x="4476082" y="625842"/>
                  </a:lnTo>
                  <a:lnTo>
                    <a:pt x="4458789" y="615402"/>
                  </a:lnTo>
                  <a:lnTo>
                    <a:pt x="4441496" y="603161"/>
                  </a:lnTo>
                  <a:lnTo>
                    <a:pt x="4425643" y="592721"/>
                  </a:lnTo>
                  <a:lnTo>
                    <a:pt x="4410151" y="580840"/>
                  </a:lnTo>
                  <a:lnTo>
                    <a:pt x="4396101" y="567159"/>
                  </a:lnTo>
                  <a:lnTo>
                    <a:pt x="4384211" y="549879"/>
                  </a:lnTo>
                  <a:lnTo>
                    <a:pt x="4375565" y="535838"/>
                  </a:lnTo>
                  <a:lnTo>
                    <a:pt x="4366918" y="520357"/>
                  </a:lnTo>
                  <a:lnTo>
                    <a:pt x="4318281" y="539438"/>
                  </a:lnTo>
                  <a:lnTo>
                    <a:pt x="4360073" y="509917"/>
                  </a:lnTo>
                  <a:lnTo>
                    <a:pt x="4344581" y="473555"/>
                  </a:lnTo>
                  <a:lnTo>
                    <a:pt x="4330530" y="431793"/>
                  </a:lnTo>
                  <a:lnTo>
                    <a:pt x="4320082" y="395792"/>
                  </a:lnTo>
                  <a:lnTo>
                    <a:pt x="4315038" y="359070"/>
                  </a:lnTo>
                  <a:lnTo>
                    <a:pt x="4313237" y="324509"/>
                  </a:lnTo>
                  <a:lnTo>
                    <a:pt x="4313237" y="288147"/>
                  </a:lnTo>
                  <a:lnTo>
                    <a:pt x="4316479" y="265826"/>
                  </a:lnTo>
                  <a:lnTo>
                    <a:pt x="4320082" y="244945"/>
                  </a:lnTo>
                  <a:lnTo>
                    <a:pt x="4325486" y="225864"/>
                  </a:lnTo>
                  <a:lnTo>
                    <a:pt x="4330530" y="206783"/>
                  </a:lnTo>
                  <a:lnTo>
                    <a:pt x="4339177" y="189502"/>
                  </a:lnTo>
                  <a:lnTo>
                    <a:pt x="4347823" y="172222"/>
                  </a:lnTo>
                  <a:lnTo>
                    <a:pt x="4360073" y="156741"/>
                  </a:lnTo>
                  <a:lnTo>
                    <a:pt x="4371962" y="143060"/>
                  </a:lnTo>
                  <a:lnTo>
                    <a:pt x="4382410" y="129020"/>
                  </a:lnTo>
                  <a:lnTo>
                    <a:pt x="4396101" y="115339"/>
                  </a:lnTo>
                  <a:lnTo>
                    <a:pt x="4410151" y="103099"/>
                  </a:lnTo>
                  <a:lnTo>
                    <a:pt x="4423842" y="90858"/>
                  </a:lnTo>
                  <a:lnTo>
                    <a:pt x="4439694" y="80418"/>
                  </a:lnTo>
                  <a:lnTo>
                    <a:pt x="4455186" y="71777"/>
                  </a:lnTo>
                  <a:lnTo>
                    <a:pt x="4472479" y="61337"/>
                  </a:lnTo>
                  <a:lnTo>
                    <a:pt x="4491574" y="54496"/>
                  </a:lnTo>
                  <a:lnTo>
                    <a:pt x="4510669" y="47656"/>
                  </a:lnTo>
                  <a:lnTo>
                    <a:pt x="4527962" y="40815"/>
                  </a:lnTo>
                  <a:lnTo>
                    <a:pt x="4547057" y="35415"/>
                  </a:lnTo>
                  <a:lnTo>
                    <a:pt x="4567593" y="32175"/>
                  </a:lnTo>
                  <a:lnTo>
                    <a:pt x="4586688" y="30375"/>
                  </a:lnTo>
                  <a:close/>
                  <a:moveTo>
                    <a:pt x="1284273" y="0"/>
                  </a:moveTo>
                  <a:lnTo>
                    <a:pt x="1296511" y="0"/>
                  </a:lnTo>
                  <a:lnTo>
                    <a:pt x="1308389" y="1800"/>
                  </a:lnTo>
                  <a:lnTo>
                    <a:pt x="1320627" y="5401"/>
                  </a:lnTo>
                  <a:lnTo>
                    <a:pt x="1330705" y="10441"/>
                  </a:lnTo>
                  <a:lnTo>
                    <a:pt x="1341144" y="19083"/>
                  </a:lnTo>
                  <a:lnTo>
                    <a:pt x="1351582" y="33125"/>
                  </a:lnTo>
                  <a:lnTo>
                    <a:pt x="1372458" y="67330"/>
                  </a:lnTo>
                  <a:lnTo>
                    <a:pt x="1381097" y="77772"/>
                  </a:lnTo>
                  <a:lnTo>
                    <a:pt x="1386496" y="84973"/>
                  </a:lnTo>
                  <a:lnTo>
                    <a:pt x="1389736" y="95414"/>
                  </a:lnTo>
                  <a:lnTo>
                    <a:pt x="1393335" y="105856"/>
                  </a:lnTo>
                  <a:lnTo>
                    <a:pt x="1393335" y="114497"/>
                  </a:lnTo>
                  <a:lnTo>
                    <a:pt x="1391535" y="124939"/>
                  </a:lnTo>
                  <a:lnTo>
                    <a:pt x="1387936" y="133580"/>
                  </a:lnTo>
                  <a:lnTo>
                    <a:pt x="1389736" y="135380"/>
                  </a:lnTo>
                  <a:lnTo>
                    <a:pt x="1395135" y="133580"/>
                  </a:lnTo>
                  <a:lnTo>
                    <a:pt x="1412412" y="133580"/>
                  </a:lnTo>
                  <a:lnTo>
                    <a:pt x="1410613" y="150863"/>
                  </a:lnTo>
                  <a:lnTo>
                    <a:pt x="1408813" y="168145"/>
                  </a:lnTo>
                  <a:lnTo>
                    <a:pt x="1408813" y="178227"/>
                  </a:lnTo>
                  <a:lnTo>
                    <a:pt x="1410613" y="186868"/>
                  </a:lnTo>
                  <a:lnTo>
                    <a:pt x="1414212" y="192269"/>
                  </a:lnTo>
                  <a:lnTo>
                    <a:pt x="1422850" y="204151"/>
                  </a:lnTo>
                  <a:lnTo>
                    <a:pt x="1431489" y="218193"/>
                  </a:lnTo>
                  <a:lnTo>
                    <a:pt x="1440128" y="230435"/>
                  </a:lnTo>
                  <a:lnTo>
                    <a:pt x="1443367" y="233675"/>
                  </a:lnTo>
                  <a:lnTo>
                    <a:pt x="1445167" y="239076"/>
                  </a:lnTo>
                  <a:lnTo>
                    <a:pt x="1448766" y="265000"/>
                  </a:lnTo>
                  <a:lnTo>
                    <a:pt x="1455605" y="290924"/>
                  </a:lnTo>
                  <a:lnTo>
                    <a:pt x="1466043" y="316847"/>
                  </a:lnTo>
                  <a:lnTo>
                    <a:pt x="1477922" y="340971"/>
                  </a:lnTo>
                  <a:lnTo>
                    <a:pt x="1500598" y="396779"/>
                  </a:lnTo>
                  <a:lnTo>
                    <a:pt x="1524714" y="448627"/>
                  </a:lnTo>
                  <a:lnTo>
                    <a:pt x="1543791" y="507316"/>
                  </a:lnTo>
                  <a:lnTo>
                    <a:pt x="1562868" y="566365"/>
                  </a:lnTo>
                  <a:lnTo>
                    <a:pt x="1573306" y="595529"/>
                  </a:lnTo>
                  <a:lnTo>
                    <a:pt x="1583745" y="623253"/>
                  </a:lnTo>
                  <a:lnTo>
                    <a:pt x="1595623" y="649537"/>
                  </a:lnTo>
                  <a:lnTo>
                    <a:pt x="1607861" y="673660"/>
                  </a:lnTo>
                  <a:lnTo>
                    <a:pt x="1612900" y="680501"/>
                  </a:lnTo>
                  <a:lnTo>
                    <a:pt x="1619739" y="687703"/>
                  </a:lnTo>
                  <a:lnTo>
                    <a:pt x="1644215" y="703185"/>
                  </a:lnTo>
                  <a:lnTo>
                    <a:pt x="1651054" y="706425"/>
                  </a:lnTo>
                  <a:lnTo>
                    <a:pt x="1651054" y="715067"/>
                  </a:lnTo>
                  <a:lnTo>
                    <a:pt x="1652854" y="734149"/>
                  </a:lnTo>
                  <a:lnTo>
                    <a:pt x="1658253" y="749632"/>
                  </a:lnTo>
                  <a:lnTo>
                    <a:pt x="1661492" y="755033"/>
                  </a:lnTo>
                  <a:lnTo>
                    <a:pt x="1665091" y="760073"/>
                  </a:lnTo>
                  <a:lnTo>
                    <a:pt x="1670131" y="763674"/>
                  </a:lnTo>
                  <a:lnTo>
                    <a:pt x="1675530" y="766914"/>
                  </a:lnTo>
                  <a:lnTo>
                    <a:pt x="1684168" y="768715"/>
                  </a:lnTo>
                  <a:lnTo>
                    <a:pt x="1685968" y="779156"/>
                  </a:lnTo>
                  <a:lnTo>
                    <a:pt x="1691007" y="798239"/>
                  </a:lnTo>
                  <a:lnTo>
                    <a:pt x="1696406" y="817322"/>
                  </a:lnTo>
                  <a:lnTo>
                    <a:pt x="1704685" y="836405"/>
                  </a:lnTo>
                  <a:lnTo>
                    <a:pt x="1711884" y="850087"/>
                  </a:lnTo>
                  <a:lnTo>
                    <a:pt x="1730601" y="891853"/>
                  </a:lnTo>
                  <a:lnTo>
                    <a:pt x="1749678" y="931819"/>
                  </a:lnTo>
                  <a:lnTo>
                    <a:pt x="1774154" y="988707"/>
                  </a:lnTo>
                  <a:lnTo>
                    <a:pt x="1800070" y="1045956"/>
                  </a:lnTo>
                  <a:lnTo>
                    <a:pt x="1834624" y="1118687"/>
                  </a:lnTo>
                  <a:lnTo>
                    <a:pt x="1857300" y="1165134"/>
                  </a:lnTo>
                  <a:lnTo>
                    <a:pt x="1881417" y="1212301"/>
                  </a:lnTo>
                  <a:lnTo>
                    <a:pt x="1910572" y="1258748"/>
                  </a:lnTo>
                  <a:lnTo>
                    <a:pt x="1940087" y="1305554"/>
                  </a:lnTo>
                  <a:lnTo>
                    <a:pt x="1948726" y="1319597"/>
                  </a:lnTo>
                  <a:lnTo>
                    <a:pt x="1962763" y="1338679"/>
                  </a:lnTo>
                  <a:lnTo>
                    <a:pt x="1973202" y="1352361"/>
                  </a:lnTo>
                  <a:lnTo>
                    <a:pt x="1978241" y="1355962"/>
                  </a:lnTo>
                  <a:lnTo>
                    <a:pt x="1981840" y="1355962"/>
                  </a:lnTo>
                  <a:lnTo>
                    <a:pt x="1986880" y="1352361"/>
                  </a:lnTo>
                  <a:lnTo>
                    <a:pt x="1992279" y="1349121"/>
                  </a:lnTo>
                  <a:lnTo>
                    <a:pt x="1997318" y="1340120"/>
                  </a:lnTo>
                  <a:lnTo>
                    <a:pt x="2002357" y="1330038"/>
                  </a:lnTo>
                  <a:lnTo>
                    <a:pt x="2007756" y="1315996"/>
                  </a:lnTo>
                  <a:lnTo>
                    <a:pt x="2010996" y="1298713"/>
                  </a:lnTo>
                  <a:lnTo>
                    <a:pt x="2018195" y="1272790"/>
                  </a:lnTo>
                  <a:lnTo>
                    <a:pt x="2023234" y="1245065"/>
                  </a:lnTo>
                  <a:lnTo>
                    <a:pt x="2028273" y="1231023"/>
                  </a:lnTo>
                  <a:lnTo>
                    <a:pt x="2035112" y="1219142"/>
                  </a:lnTo>
                  <a:lnTo>
                    <a:pt x="2044111" y="1208700"/>
                  </a:lnTo>
                  <a:lnTo>
                    <a:pt x="2055988" y="1201859"/>
                  </a:lnTo>
                  <a:lnTo>
                    <a:pt x="2059588" y="1182776"/>
                  </a:lnTo>
                  <a:lnTo>
                    <a:pt x="2064627" y="1156492"/>
                  </a:lnTo>
                  <a:lnTo>
                    <a:pt x="2070026" y="1141010"/>
                  </a:lnTo>
                  <a:lnTo>
                    <a:pt x="2076865" y="1128768"/>
                  </a:lnTo>
                  <a:lnTo>
                    <a:pt x="2085504" y="1118687"/>
                  </a:lnTo>
                  <a:lnTo>
                    <a:pt x="2097742" y="1111846"/>
                  </a:lnTo>
                  <a:lnTo>
                    <a:pt x="2101342" y="1092763"/>
                  </a:lnTo>
                  <a:lnTo>
                    <a:pt x="2108180" y="1075480"/>
                  </a:lnTo>
                  <a:lnTo>
                    <a:pt x="2116819" y="1054597"/>
                  </a:lnTo>
                  <a:lnTo>
                    <a:pt x="2129057" y="1033714"/>
                  </a:lnTo>
                  <a:lnTo>
                    <a:pt x="2149574" y="1000949"/>
                  </a:lnTo>
                  <a:lnTo>
                    <a:pt x="2160012" y="980066"/>
                  </a:lnTo>
                  <a:lnTo>
                    <a:pt x="2170450" y="959543"/>
                  </a:lnTo>
                  <a:lnTo>
                    <a:pt x="2210044" y="850087"/>
                  </a:lnTo>
                  <a:lnTo>
                    <a:pt x="2249998" y="734149"/>
                  </a:lnTo>
                  <a:lnTo>
                    <a:pt x="2269075" y="673660"/>
                  </a:lnTo>
                  <a:lnTo>
                    <a:pt x="2289951" y="618212"/>
                  </a:lnTo>
                  <a:lnTo>
                    <a:pt x="2310468" y="568165"/>
                  </a:lnTo>
                  <a:lnTo>
                    <a:pt x="2331344" y="523158"/>
                  </a:lnTo>
                  <a:lnTo>
                    <a:pt x="2331344" y="512717"/>
                  </a:lnTo>
                  <a:lnTo>
                    <a:pt x="2331344" y="502275"/>
                  </a:lnTo>
                  <a:lnTo>
                    <a:pt x="2333144" y="490033"/>
                  </a:lnTo>
                  <a:lnTo>
                    <a:pt x="2338183" y="479592"/>
                  </a:lnTo>
                  <a:lnTo>
                    <a:pt x="2346822" y="460509"/>
                  </a:lnTo>
                  <a:lnTo>
                    <a:pt x="2354021" y="443226"/>
                  </a:lnTo>
                  <a:lnTo>
                    <a:pt x="2357260" y="436385"/>
                  </a:lnTo>
                  <a:lnTo>
                    <a:pt x="2359060" y="432785"/>
                  </a:lnTo>
                  <a:lnTo>
                    <a:pt x="2359060" y="427744"/>
                  </a:lnTo>
                  <a:lnTo>
                    <a:pt x="2360859" y="422703"/>
                  </a:lnTo>
                  <a:lnTo>
                    <a:pt x="2365899" y="417302"/>
                  </a:lnTo>
                  <a:lnTo>
                    <a:pt x="2369498" y="415862"/>
                  </a:lnTo>
                  <a:lnTo>
                    <a:pt x="2374537" y="414062"/>
                  </a:lnTo>
                  <a:lnTo>
                    <a:pt x="2379937" y="414062"/>
                  </a:lnTo>
                  <a:lnTo>
                    <a:pt x="2397213" y="363654"/>
                  </a:lnTo>
                  <a:lnTo>
                    <a:pt x="2412691" y="311807"/>
                  </a:lnTo>
                  <a:lnTo>
                    <a:pt x="2429968" y="263199"/>
                  </a:lnTo>
                  <a:lnTo>
                    <a:pt x="2454084" y="178227"/>
                  </a:lnTo>
                  <a:lnTo>
                    <a:pt x="2474961" y="95414"/>
                  </a:lnTo>
                  <a:lnTo>
                    <a:pt x="2476761" y="88213"/>
                  </a:lnTo>
                  <a:lnTo>
                    <a:pt x="2485400" y="84973"/>
                  </a:lnTo>
                  <a:lnTo>
                    <a:pt x="2504476" y="79572"/>
                  </a:lnTo>
                  <a:lnTo>
                    <a:pt x="2521754" y="76332"/>
                  </a:lnTo>
                  <a:lnTo>
                    <a:pt x="2540831" y="72731"/>
                  </a:lnTo>
                  <a:lnTo>
                    <a:pt x="2558108" y="72731"/>
                  </a:lnTo>
                  <a:lnTo>
                    <a:pt x="2627217" y="72731"/>
                  </a:lnTo>
                  <a:lnTo>
                    <a:pt x="2644494" y="74531"/>
                  </a:lnTo>
                  <a:lnTo>
                    <a:pt x="2662131" y="76332"/>
                  </a:lnTo>
                  <a:lnTo>
                    <a:pt x="2696686" y="76332"/>
                  </a:lnTo>
                  <a:lnTo>
                    <a:pt x="2710363" y="77772"/>
                  </a:lnTo>
                  <a:lnTo>
                    <a:pt x="2724041" y="77772"/>
                  </a:lnTo>
                  <a:lnTo>
                    <a:pt x="2738079" y="74531"/>
                  </a:lnTo>
                  <a:lnTo>
                    <a:pt x="2751756" y="69131"/>
                  </a:lnTo>
                  <a:lnTo>
                    <a:pt x="2762195" y="67330"/>
                  </a:lnTo>
                  <a:lnTo>
                    <a:pt x="2774433" y="65890"/>
                  </a:lnTo>
                  <a:lnTo>
                    <a:pt x="2779472" y="65890"/>
                  </a:lnTo>
                  <a:lnTo>
                    <a:pt x="2783072" y="67330"/>
                  </a:lnTo>
                  <a:lnTo>
                    <a:pt x="2786671" y="69131"/>
                  </a:lnTo>
                  <a:lnTo>
                    <a:pt x="2789911" y="74531"/>
                  </a:lnTo>
                  <a:lnTo>
                    <a:pt x="2791710" y="70931"/>
                  </a:lnTo>
                  <a:lnTo>
                    <a:pt x="2793510" y="69131"/>
                  </a:lnTo>
                  <a:lnTo>
                    <a:pt x="2797109" y="65890"/>
                  </a:lnTo>
                  <a:lnTo>
                    <a:pt x="2807547" y="55449"/>
                  </a:lnTo>
                  <a:lnTo>
                    <a:pt x="2826264" y="76332"/>
                  </a:lnTo>
                  <a:lnTo>
                    <a:pt x="2864419" y="76332"/>
                  </a:lnTo>
                  <a:lnTo>
                    <a:pt x="2888535" y="76332"/>
                  </a:lnTo>
                  <a:lnTo>
                    <a:pt x="2913011" y="74531"/>
                  </a:lnTo>
                  <a:lnTo>
                    <a:pt x="2958004" y="69131"/>
                  </a:lnTo>
                  <a:lnTo>
                    <a:pt x="2975280" y="65890"/>
                  </a:lnTo>
                  <a:lnTo>
                    <a:pt x="2988958" y="58689"/>
                  </a:lnTo>
                  <a:lnTo>
                    <a:pt x="3001197" y="51848"/>
                  </a:lnTo>
                  <a:lnTo>
                    <a:pt x="3008035" y="41766"/>
                  </a:lnTo>
                  <a:lnTo>
                    <a:pt x="3013075" y="34565"/>
                  </a:lnTo>
                  <a:lnTo>
                    <a:pt x="3021713" y="34565"/>
                  </a:lnTo>
                  <a:lnTo>
                    <a:pt x="3037551" y="34565"/>
                  </a:lnTo>
                  <a:lnTo>
                    <a:pt x="3051229" y="38165"/>
                  </a:lnTo>
                  <a:lnTo>
                    <a:pt x="3061667" y="43206"/>
                  </a:lnTo>
                  <a:lnTo>
                    <a:pt x="3070306" y="50408"/>
                  </a:lnTo>
                  <a:lnTo>
                    <a:pt x="3073905" y="57249"/>
                  </a:lnTo>
                  <a:lnTo>
                    <a:pt x="3078944" y="62290"/>
                  </a:lnTo>
                  <a:lnTo>
                    <a:pt x="3087943" y="67330"/>
                  </a:lnTo>
                  <a:lnTo>
                    <a:pt x="3098021" y="62290"/>
                  </a:lnTo>
                  <a:lnTo>
                    <a:pt x="3117098" y="53648"/>
                  </a:lnTo>
                  <a:lnTo>
                    <a:pt x="3129336" y="50408"/>
                  </a:lnTo>
                  <a:lnTo>
                    <a:pt x="3137974" y="46807"/>
                  </a:lnTo>
                  <a:lnTo>
                    <a:pt x="3144814" y="38165"/>
                  </a:lnTo>
                  <a:lnTo>
                    <a:pt x="3155252" y="43206"/>
                  </a:lnTo>
                  <a:lnTo>
                    <a:pt x="3168930" y="48607"/>
                  </a:lnTo>
                  <a:lnTo>
                    <a:pt x="3182967" y="53648"/>
                  </a:lnTo>
                  <a:lnTo>
                    <a:pt x="3196645" y="57249"/>
                  </a:lnTo>
                  <a:lnTo>
                    <a:pt x="3212482" y="58689"/>
                  </a:lnTo>
                  <a:lnTo>
                    <a:pt x="3226160" y="60489"/>
                  </a:lnTo>
                  <a:lnTo>
                    <a:pt x="3241638" y="60489"/>
                  </a:lnTo>
                  <a:lnTo>
                    <a:pt x="3255676" y="60489"/>
                  </a:lnTo>
                  <a:lnTo>
                    <a:pt x="3271153" y="57249"/>
                  </a:lnTo>
                  <a:lnTo>
                    <a:pt x="3284831" y="55449"/>
                  </a:lnTo>
                  <a:lnTo>
                    <a:pt x="3298869" y="50408"/>
                  </a:lnTo>
                  <a:lnTo>
                    <a:pt x="3312547" y="45007"/>
                  </a:lnTo>
                  <a:lnTo>
                    <a:pt x="3324784" y="39966"/>
                  </a:lnTo>
                  <a:lnTo>
                    <a:pt x="3350700" y="24483"/>
                  </a:lnTo>
                  <a:lnTo>
                    <a:pt x="3375176" y="3600"/>
                  </a:lnTo>
                  <a:lnTo>
                    <a:pt x="3380215" y="0"/>
                  </a:lnTo>
                  <a:lnTo>
                    <a:pt x="3385615" y="0"/>
                  </a:lnTo>
                  <a:lnTo>
                    <a:pt x="3392454" y="0"/>
                  </a:lnTo>
                  <a:lnTo>
                    <a:pt x="3399292" y="1800"/>
                  </a:lnTo>
                  <a:lnTo>
                    <a:pt x="3409731" y="7201"/>
                  </a:lnTo>
                  <a:lnTo>
                    <a:pt x="3418369" y="12242"/>
                  </a:lnTo>
                  <a:lnTo>
                    <a:pt x="3421609" y="19083"/>
                  </a:lnTo>
                  <a:lnTo>
                    <a:pt x="3425208" y="34565"/>
                  </a:lnTo>
                  <a:lnTo>
                    <a:pt x="3427008" y="48607"/>
                  </a:lnTo>
                  <a:lnTo>
                    <a:pt x="3480640" y="45007"/>
                  </a:lnTo>
                  <a:lnTo>
                    <a:pt x="3537870" y="43206"/>
                  </a:lnTo>
                  <a:lnTo>
                    <a:pt x="3598340" y="43206"/>
                  </a:lnTo>
                  <a:lnTo>
                    <a:pt x="3666010" y="45007"/>
                  </a:lnTo>
                  <a:lnTo>
                    <a:pt x="3722881" y="50408"/>
                  </a:lnTo>
                  <a:lnTo>
                    <a:pt x="3781911" y="57249"/>
                  </a:lnTo>
                  <a:lnTo>
                    <a:pt x="3842381" y="69131"/>
                  </a:lnTo>
                  <a:lnTo>
                    <a:pt x="3906451" y="84973"/>
                  </a:lnTo>
                  <a:lnTo>
                    <a:pt x="3913290" y="86773"/>
                  </a:lnTo>
                  <a:lnTo>
                    <a:pt x="3915089" y="91814"/>
                  </a:lnTo>
                  <a:lnTo>
                    <a:pt x="3918689" y="98655"/>
                  </a:lnTo>
                  <a:lnTo>
                    <a:pt x="3920129" y="105856"/>
                  </a:lnTo>
                  <a:lnTo>
                    <a:pt x="3920129" y="110897"/>
                  </a:lnTo>
                  <a:lnTo>
                    <a:pt x="3918689" y="116298"/>
                  </a:lnTo>
                  <a:lnTo>
                    <a:pt x="3916889" y="121338"/>
                  </a:lnTo>
                  <a:lnTo>
                    <a:pt x="3913290" y="124939"/>
                  </a:lnTo>
                  <a:lnTo>
                    <a:pt x="3906451" y="129980"/>
                  </a:lnTo>
                  <a:lnTo>
                    <a:pt x="3901052" y="131780"/>
                  </a:lnTo>
                  <a:lnTo>
                    <a:pt x="3908251" y="135380"/>
                  </a:lnTo>
                  <a:lnTo>
                    <a:pt x="3916889" y="140421"/>
                  </a:lnTo>
                  <a:lnTo>
                    <a:pt x="3916889" y="161304"/>
                  </a:lnTo>
                  <a:lnTo>
                    <a:pt x="3916889" y="168145"/>
                  </a:lnTo>
                  <a:lnTo>
                    <a:pt x="3913290" y="171386"/>
                  </a:lnTo>
                  <a:lnTo>
                    <a:pt x="3910050" y="174986"/>
                  </a:lnTo>
                  <a:lnTo>
                    <a:pt x="3902851" y="178227"/>
                  </a:lnTo>
                  <a:lnTo>
                    <a:pt x="3910050" y="199110"/>
                  </a:lnTo>
                  <a:lnTo>
                    <a:pt x="3913290" y="221793"/>
                  </a:lnTo>
                  <a:lnTo>
                    <a:pt x="3916889" y="242316"/>
                  </a:lnTo>
                  <a:lnTo>
                    <a:pt x="3916889" y="263199"/>
                  </a:lnTo>
                  <a:lnTo>
                    <a:pt x="3916889" y="275441"/>
                  </a:lnTo>
                  <a:lnTo>
                    <a:pt x="3915089" y="280482"/>
                  </a:lnTo>
                  <a:lnTo>
                    <a:pt x="3911490" y="287683"/>
                  </a:lnTo>
                  <a:lnTo>
                    <a:pt x="3910050" y="292724"/>
                  </a:lnTo>
                  <a:lnTo>
                    <a:pt x="3910050" y="297765"/>
                  </a:lnTo>
                  <a:lnTo>
                    <a:pt x="3902851" y="348172"/>
                  </a:lnTo>
                  <a:lnTo>
                    <a:pt x="3897812" y="398219"/>
                  </a:lnTo>
                  <a:lnTo>
                    <a:pt x="3896012" y="448627"/>
                  </a:lnTo>
                  <a:lnTo>
                    <a:pt x="3897812" y="500475"/>
                  </a:lnTo>
                  <a:lnTo>
                    <a:pt x="3899612" y="528199"/>
                  </a:lnTo>
                  <a:lnTo>
                    <a:pt x="3899612" y="554123"/>
                  </a:lnTo>
                  <a:lnTo>
                    <a:pt x="3897812" y="580047"/>
                  </a:lnTo>
                  <a:lnTo>
                    <a:pt x="3896012" y="604170"/>
                  </a:lnTo>
                  <a:lnTo>
                    <a:pt x="3892413" y="628654"/>
                  </a:lnTo>
                  <a:lnTo>
                    <a:pt x="3887374" y="650977"/>
                  </a:lnTo>
                  <a:lnTo>
                    <a:pt x="3881975" y="673660"/>
                  </a:lnTo>
                  <a:lnTo>
                    <a:pt x="3875136" y="694544"/>
                  </a:lnTo>
                  <a:lnTo>
                    <a:pt x="3870097" y="704625"/>
                  </a:lnTo>
                  <a:lnTo>
                    <a:pt x="3859658" y="704625"/>
                  </a:lnTo>
                  <a:lnTo>
                    <a:pt x="3849220" y="704625"/>
                  </a:lnTo>
                  <a:lnTo>
                    <a:pt x="3838782" y="703185"/>
                  </a:lnTo>
                  <a:lnTo>
                    <a:pt x="3830143" y="701385"/>
                  </a:lnTo>
                  <a:lnTo>
                    <a:pt x="3823304" y="695984"/>
                  </a:lnTo>
                  <a:lnTo>
                    <a:pt x="3818265" y="689143"/>
                  </a:lnTo>
                  <a:lnTo>
                    <a:pt x="3814666" y="680501"/>
                  </a:lnTo>
                  <a:lnTo>
                    <a:pt x="3781911" y="684102"/>
                  </a:lnTo>
                  <a:lnTo>
                    <a:pt x="3752396" y="684102"/>
                  </a:lnTo>
                  <a:lnTo>
                    <a:pt x="3726120" y="682302"/>
                  </a:lnTo>
                  <a:lnTo>
                    <a:pt x="3703804" y="675461"/>
                  </a:lnTo>
                  <a:lnTo>
                    <a:pt x="3698764" y="690943"/>
                  </a:lnTo>
                  <a:lnTo>
                    <a:pt x="3695165" y="706425"/>
                  </a:lnTo>
                  <a:lnTo>
                    <a:pt x="3695165" y="720467"/>
                  </a:lnTo>
                  <a:lnTo>
                    <a:pt x="3695165" y="732349"/>
                  </a:lnTo>
                  <a:lnTo>
                    <a:pt x="3696964" y="753232"/>
                  </a:lnTo>
                  <a:lnTo>
                    <a:pt x="3698764" y="774115"/>
                  </a:lnTo>
                  <a:lnTo>
                    <a:pt x="3698764" y="815522"/>
                  </a:lnTo>
                  <a:lnTo>
                    <a:pt x="3698764" y="827763"/>
                  </a:lnTo>
                  <a:lnTo>
                    <a:pt x="3696964" y="840005"/>
                  </a:lnTo>
                  <a:lnTo>
                    <a:pt x="3691565" y="864129"/>
                  </a:lnTo>
                  <a:lnTo>
                    <a:pt x="3690126" y="870970"/>
                  </a:lnTo>
                  <a:lnTo>
                    <a:pt x="3684727" y="893293"/>
                  </a:lnTo>
                  <a:lnTo>
                    <a:pt x="3684727" y="914176"/>
                  </a:lnTo>
                  <a:lnTo>
                    <a:pt x="3679688" y="936860"/>
                  </a:lnTo>
                  <a:lnTo>
                    <a:pt x="3677888" y="945501"/>
                  </a:lnTo>
                  <a:lnTo>
                    <a:pt x="3679688" y="952342"/>
                  </a:lnTo>
                  <a:lnTo>
                    <a:pt x="3681487" y="966384"/>
                  </a:lnTo>
                  <a:lnTo>
                    <a:pt x="3682927" y="978266"/>
                  </a:lnTo>
                  <a:lnTo>
                    <a:pt x="3684727" y="1002389"/>
                  </a:lnTo>
                  <a:lnTo>
                    <a:pt x="3677888" y="1038755"/>
                  </a:lnTo>
                  <a:lnTo>
                    <a:pt x="3676088" y="1073680"/>
                  </a:lnTo>
                  <a:lnTo>
                    <a:pt x="3674288" y="1106445"/>
                  </a:lnTo>
                  <a:lnTo>
                    <a:pt x="3676088" y="1139210"/>
                  </a:lnTo>
                  <a:lnTo>
                    <a:pt x="3676088" y="1179176"/>
                  </a:lnTo>
                  <a:lnTo>
                    <a:pt x="3674288" y="1215541"/>
                  </a:lnTo>
                  <a:lnTo>
                    <a:pt x="3669249" y="1288272"/>
                  </a:lnTo>
                  <a:lnTo>
                    <a:pt x="3662410" y="1378285"/>
                  </a:lnTo>
                  <a:lnTo>
                    <a:pt x="3651972" y="1471899"/>
                  </a:lnTo>
                  <a:lnTo>
                    <a:pt x="3655571" y="1471899"/>
                  </a:lnTo>
                  <a:lnTo>
                    <a:pt x="3651972" y="1475500"/>
                  </a:lnTo>
                  <a:lnTo>
                    <a:pt x="3653771" y="1478740"/>
                  </a:lnTo>
                  <a:lnTo>
                    <a:pt x="3650172" y="1476940"/>
                  </a:lnTo>
                  <a:lnTo>
                    <a:pt x="3645133" y="1518706"/>
                  </a:lnTo>
                  <a:lnTo>
                    <a:pt x="3641533" y="1544630"/>
                  </a:lnTo>
                  <a:lnTo>
                    <a:pt x="3639734" y="1572354"/>
                  </a:lnTo>
                  <a:lnTo>
                    <a:pt x="3638294" y="1601879"/>
                  </a:lnTo>
                  <a:lnTo>
                    <a:pt x="3638294" y="1631043"/>
                  </a:lnTo>
                  <a:lnTo>
                    <a:pt x="3641533" y="1695132"/>
                  </a:lnTo>
                  <a:lnTo>
                    <a:pt x="3648732" y="1764623"/>
                  </a:lnTo>
                  <a:lnTo>
                    <a:pt x="3686526" y="1783346"/>
                  </a:lnTo>
                  <a:lnTo>
                    <a:pt x="3682927" y="1797388"/>
                  </a:lnTo>
                  <a:lnTo>
                    <a:pt x="3677888" y="1807829"/>
                  </a:lnTo>
                  <a:lnTo>
                    <a:pt x="3669249" y="1816110"/>
                  </a:lnTo>
                  <a:lnTo>
                    <a:pt x="3662410" y="1819711"/>
                  </a:lnTo>
                  <a:lnTo>
                    <a:pt x="3653771" y="1821511"/>
                  </a:lnTo>
                  <a:lnTo>
                    <a:pt x="3651972" y="1821511"/>
                  </a:lnTo>
                  <a:lnTo>
                    <a:pt x="3655571" y="1838794"/>
                  </a:lnTo>
                  <a:lnTo>
                    <a:pt x="3658811" y="1854636"/>
                  </a:lnTo>
                  <a:lnTo>
                    <a:pt x="3658811" y="1868318"/>
                  </a:lnTo>
                  <a:lnTo>
                    <a:pt x="3657371" y="1882360"/>
                  </a:lnTo>
                  <a:lnTo>
                    <a:pt x="3653771" y="1910084"/>
                  </a:lnTo>
                  <a:lnTo>
                    <a:pt x="3648732" y="1941049"/>
                  </a:lnTo>
                  <a:lnTo>
                    <a:pt x="3646933" y="1949690"/>
                  </a:lnTo>
                  <a:lnTo>
                    <a:pt x="3643333" y="1968773"/>
                  </a:lnTo>
                  <a:lnTo>
                    <a:pt x="3641533" y="1987856"/>
                  </a:lnTo>
                  <a:lnTo>
                    <a:pt x="3639734" y="1996497"/>
                  </a:lnTo>
                  <a:lnTo>
                    <a:pt x="3641533" y="2006939"/>
                  </a:lnTo>
                  <a:lnTo>
                    <a:pt x="3643333" y="2015580"/>
                  </a:lnTo>
                  <a:lnTo>
                    <a:pt x="3648732" y="2026022"/>
                  </a:lnTo>
                  <a:lnTo>
                    <a:pt x="3650172" y="2034663"/>
                  </a:lnTo>
                  <a:lnTo>
                    <a:pt x="3650172" y="2041504"/>
                  </a:lnTo>
                  <a:lnTo>
                    <a:pt x="3650172" y="2048345"/>
                  </a:lnTo>
                  <a:lnTo>
                    <a:pt x="3648732" y="2053746"/>
                  </a:lnTo>
                  <a:lnTo>
                    <a:pt x="3645133" y="2058787"/>
                  </a:lnTo>
                  <a:lnTo>
                    <a:pt x="3639734" y="2063827"/>
                  </a:lnTo>
                  <a:lnTo>
                    <a:pt x="3634695" y="2067428"/>
                  </a:lnTo>
                  <a:lnTo>
                    <a:pt x="3627856" y="2071028"/>
                  </a:lnTo>
                  <a:lnTo>
                    <a:pt x="3626056" y="2072469"/>
                  </a:lnTo>
                  <a:lnTo>
                    <a:pt x="3624256" y="2077869"/>
                  </a:lnTo>
                  <a:lnTo>
                    <a:pt x="3626056" y="2087951"/>
                  </a:lnTo>
                  <a:lnTo>
                    <a:pt x="3627856" y="2095152"/>
                  </a:lnTo>
                  <a:lnTo>
                    <a:pt x="3631095" y="2095152"/>
                  </a:lnTo>
                  <a:lnTo>
                    <a:pt x="3641533" y="2100193"/>
                  </a:lnTo>
                  <a:lnTo>
                    <a:pt x="3646933" y="2103793"/>
                  </a:lnTo>
                  <a:lnTo>
                    <a:pt x="3650172" y="2110634"/>
                  </a:lnTo>
                  <a:lnTo>
                    <a:pt x="3651972" y="2117475"/>
                  </a:lnTo>
                  <a:lnTo>
                    <a:pt x="3650172" y="2126477"/>
                  </a:lnTo>
                  <a:lnTo>
                    <a:pt x="3651972" y="2133318"/>
                  </a:lnTo>
                  <a:lnTo>
                    <a:pt x="3651972" y="2141959"/>
                  </a:lnTo>
                  <a:lnTo>
                    <a:pt x="3650172" y="2150600"/>
                  </a:lnTo>
                  <a:lnTo>
                    <a:pt x="3648732" y="2154201"/>
                  </a:lnTo>
                  <a:lnTo>
                    <a:pt x="3645133" y="2159241"/>
                  </a:lnTo>
                  <a:lnTo>
                    <a:pt x="3641533" y="2164642"/>
                  </a:lnTo>
                  <a:lnTo>
                    <a:pt x="3638294" y="2169683"/>
                  </a:lnTo>
                  <a:lnTo>
                    <a:pt x="3650172" y="2162842"/>
                  </a:lnTo>
                  <a:lnTo>
                    <a:pt x="3658811" y="2173284"/>
                  </a:lnTo>
                  <a:lnTo>
                    <a:pt x="3669249" y="2188766"/>
                  </a:lnTo>
                  <a:lnTo>
                    <a:pt x="3681487" y="2204248"/>
                  </a:lnTo>
                  <a:lnTo>
                    <a:pt x="3682927" y="2207489"/>
                  </a:lnTo>
                  <a:lnTo>
                    <a:pt x="3684727" y="2212889"/>
                  </a:lnTo>
                  <a:lnTo>
                    <a:pt x="3688326" y="2216130"/>
                  </a:lnTo>
                  <a:lnTo>
                    <a:pt x="3698764" y="2223331"/>
                  </a:lnTo>
                  <a:lnTo>
                    <a:pt x="3722881" y="2221531"/>
                  </a:lnTo>
                  <a:lnTo>
                    <a:pt x="3743757" y="2223331"/>
                  </a:lnTo>
                  <a:lnTo>
                    <a:pt x="3762834" y="2226571"/>
                  </a:lnTo>
                  <a:lnTo>
                    <a:pt x="3778312" y="2233413"/>
                  </a:lnTo>
                  <a:lnTo>
                    <a:pt x="3809626" y="2252855"/>
                  </a:lnTo>
                  <a:lnTo>
                    <a:pt x="3835182" y="2270138"/>
                  </a:lnTo>
                  <a:lnTo>
                    <a:pt x="3842381" y="2276979"/>
                  </a:lnTo>
                  <a:lnTo>
                    <a:pt x="3849220" y="2280580"/>
                  </a:lnTo>
                  <a:lnTo>
                    <a:pt x="3856059" y="2282020"/>
                  </a:lnTo>
                  <a:lnTo>
                    <a:pt x="3862898" y="2282020"/>
                  </a:lnTo>
                  <a:lnTo>
                    <a:pt x="3871537" y="2287421"/>
                  </a:lnTo>
                  <a:lnTo>
                    <a:pt x="3876936" y="2291021"/>
                  </a:lnTo>
                  <a:lnTo>
                    <a:pt x="3880535" y="2296062"/>
                  </a:lnTo>
                  <a:lnTo>
                    <a:pt x="3885574" y="2304703"/>
                  </a:lnTo>
                  <a:lnTo>
                    <a:pt x="3889174" y="2313344"/>
                  </a:lnTo>
                  <a:lnTo>
                    <a:pt x="3897812" y="2311544"/>
                  </a:lnTo>
                  <a:lnTo>
                    <a:pt x="3904651" y="2311544"/>
                  </a:lnTo>
                  <a:lnTo>
                    <a:pt x="3911490" y="2311544"/>
                  </a:lnTo>
                  <a:lnTo>
                    <a:pt x="3916889" y="2315145"/>
                  </a:lnTo>
                  <a:lnTo>
                    <a:pt x="3920129" y="2318385"/>
                  </a:lnTo>
                  <a:lnTo>
                    <a:pt x="3923728" y="2321986"/>
                  </a:lnTo>
                  <a:lnTo>
                    <a:pt x="3923728" y="2327026"/>
                  </a:lnTo>
                  <a:lnTo>
                    <a:pt x="3925528" y="2332427"/>
                  </a:lnTo>
                  <a:lnTo>
                    <a:pt x="3925528" y="2363392"/>
                  </a:lnTo>
                  <a:lnTo>
                    <a:pt x="3921928" y="2366992"/>
                  </a:lnTo>
                  <a:lnTo>
                    <a:pt x="3916889" y="2375634"/>
                  </a:lnTo>
                  <a:lnTo>
                    <a:pt x="3908251" y="2382475"/>
                  </a:lnTo>
                  <a:lnTo>
                    <a:pt x="3899612" y="2389316"/>
                  </a:lnTo>
                  <a:lnTo>
                    <a:pt x="3887374" y="2396517"/>
                  </a:lnTo>
                  <a:lnTo>
                    <a:pt x="3883774" y="2398317"/>
                  </a:lnTo>
                  <a:lnTo>
                    <a:pt x="3880535" y="2403358"/>
                  </a:lnTo>
                  <a:lnTo>
                    <a:pt x="3875136" y="2415600"/>
                  </a:lnTo>
                  <a:lnTo>
                    <a:pt x="3880535" y="2432882"/>
                  </a:lnTo>
                  <a:lnTo>
                    <a:pt x="3883774" y="2450165"/>
                  </a:lnTo>
                  <a:lnTo>
                    <a:pt x="3883774" y="2467447"/>
                  </a:lnTo>
                  <a:lnTo>
                    <a:pt x="3881975" y="2486530"/>
                  </a:lnTo>
                  <a:lnTo>
                    <a:pt x="3875136" y="2527936"/>
                  </a:lnTo>
                  <a:lnTo>
                    <a:pt x="3866497" y="2567902"/>
                  </a:lnTo>
                  <a:lnTo>
                    <a:pt x="3870097" y="2617950"/>
                  </a:lnTo>
                  <a:lnTo>
                    <a:pt x="3875136" y="2670158"/>
                  </a:lnTo>
                  <a:lnTo>
                    <a:pt x="3876936" y="2687440"/>
                  </a:lnTo>
                  <a:lnTo>
                    <a:pt x="3875136" y="2702922"/>
                  </a:lnTo>
                  <a:lnTo>
                    <a:pt x="3875136" y="2718405"/>
                  </a:lnTo>
                  <a:lnTo>
                    <a:pt x="3871537" y="2732447"/>
                  </a:lnTo>
                  <a:lnTo>
                    <a:pt x="3866497" y="2758371"/>
                  </a:lnTo>
                  <a:lnTo>
                    <a:pt x="3859658" y="2777093"/>
                  </a:lnTo>
                  <a:lnTo>
                    <a:pt x="3854259" y="2787535"/>
                  </a:lnTo>
                  <a:lnTo>
                    <a:pt x="3843821" y="2787535"/>
                  </a:lnTo>
                  <a:lnTo>
                    <a:pt x="3831943" y="2786095"/>
                  </a:lnTo>
                  <a:lnTo>
                    <a:pt x="3819705" y="2784294"/>
                  </a:lnTo>
                  <a:lnTo>
                    <a:pt x="3807827" y="2780694"/>
                  </a:lnTo>
                  <a:lnTo>
                    <a:pt x="3799188" y="2775653"/>
                  </a:lnTo>
                  <a:lnTo>
                    <a:pt x="3790549" y="2768452"/>
                  </a:lnTo>
                  <a:lnTo>
                    <a:pt x="3783711" y="2759811"/>
                  </a:lnTo>
                  <a:lnTo>
                    <a:pt x="3778312" y="2749729"/>
                  </a:lnTo>
                  <a:lnTo>
                    <a:pt x="3773272" y="2739288"/>
                  </a:lnTo>
                  <a:lnTo>
                    <a:pt x="3767873" y="2746129"/>
                  </a:lnTo>
                  <a:lnTo>
                    <a:pt x="3762834" y="2752970"/>
                  </a:lnTo>
                  <a:lnTo>
                    <a:pt x="3757435" y="2759811"/>
                  </a:lnTo>
                  <a:lnTo>
                    <a:pt x="3750596" y="2765212"/>
                  </a:lnTo>
                  <a:lnTo>
                    <a:pt x="3738358" y="2772053"/>
                  </a:lnTo>
                  <a:lnTo>
                    <a:pt x="3726120" y="2775653"/>
                  </a:lnTo>
                  <a:lnTo>
                    <a:pt x="3710642" y="2778894"/>
                  </a:lnTo>
                  <a:lnTo>
                    <a:pt x="3695165" y="2778894"/>
                  </a:lnTo>
                  <a:lnTo>
                    <a:pt x="3681487" y="2780694"/>
                  </a:lnTo>
                  <a:lnTo>
                    <a:pt x="3666010" y="2780694"/>
                  </a:lnTo>
                  <a:lnTo>
                    <a:pt x="3648732" y="2778894"/>
                  </a:lnTo>
                  <a:lnTo>
                    <a:pt x="3631095" y="2775653"/>
                  </a:lnTo>
                  <a:lnTo>
                    <a:pt x="3617417" y="2773853"/>
                  </a:lnTo>
                  <a:lnTo>
                    <a:pt x="3605180" y="2772053"/>
                  </a:lnTo>
                  <a:lnTo>
                    <a:pt x="3577464" y="2772053"/>
                  </a:lnTo>
                  <a:lnTo>
                    <a:pt x="3536071" y="2772053"/>
                  </a:lnTo>
                  <a:lnTo>
                    <a:pt x="3491078" y="2775653"/>
                  </a:lnTo>
                  <a:lnTo>
                    <a:pt x="3465162" y="2777093"/>
                  </a:lnTo>
                  <a:lnTo>
                    <a:pt x="3440686" y="2778894"/>
                  </a:lnTo>
                  <a:lnTo>
                    <a:pt x="3397493" y="2778894"/>
                  </a:lnTo>
                  <a:lnTo>
                    <a:pt x="3357899" y="2778894"/>
                  </a:lnTo>
                  <a:lnTo>
                    <a:pt x="3340262" y="2777093"/>
                  </a:lnTo>
                  <a:lnTo>
                    <a:pt x="3324784" y="2775653"/>
                  </a:lnTo>
                  <a:lnTo>
                    <a:pt x="3310747" y="2775653"/>
                  </a:lnTo>
                  <a:lnTo>
                    <a:pt x="3295269" y="2777093"/>
                  </a:lnTo>
                  <a:lnTo>
                    <a:pt x="3277992" y="2780694"/>
                  </a:lnTo>
                  <a:lnTo>
                    <a:pt x="3258915" y="2786095"/>
                  </a:lnTo>
                  <a:lnTo>
                    <a:pt x="3255676" y="2787535"/>
                  </a:lnTo>
                  <a:lnTo>
                    <a:pt x="3245237" y="2786095"/>
                  </a:lnTo>
                  <a:lnTo>
                    <a:pt x="3234799" y="2782494"/>
                  </a:lnTo>
                  <a:lnTo>
                    <a:pt x="3224361" y="2778894"/>
                  </a:lnTo>
                  <a:lnTo>
                    <a:pt x="3215722" y="2772053"/>
                  </a:lnTo>
                  <a:lnTo>
                    <a:pt x="3129336" y="2772053"/>
                  </a:lnTo>
                  <a:lnTo>
                    <a:pt x="3047989" y="2775653"/>
                  </a:lnTo>
                  <a:lnTo>
                    <a:pt x="2971681" y="2780694"/>
                  </a:lnTo>
                  <a:lnTo>
                    <a:pt x="2897173" y="2787535"/>
                  </a:lnTo>
                  <a:lnTo>
                    <a:pt x="2816186" y="2792936"/>
                  </a:lnTo>
                  <a:lnTo>
                    <a:pt x="2734480" y="2796536"/>
                  </a:lnTo>
                  <a:lnTo>
                    <a:pt x="2731240" y="2801577"/>
                  </a:lnTo>
                  <a:lnTo>
                    <a:pt x="2732679" y="2796536"/>
                  </a:lnTo>
                  <a:lnTo>
                    <a:pt x="2632616" y="2796536"/>
                  </a:lnTo>
                  <a:lnTo>
                    <a:pt x="2539031" y="2794736"/>
                  </a:lnTo>
                  <a:lnTo>
                    <a:pt x="2527153" y="2794736"/>
                  </a:lnTo>
                  <a:lnTo>
                    <a:pt x="2523553" y="2775653"/>
                  </a:lnTo>
                  <a:lnTo>
                    <a:pt x="2519954" y="2739288"/>
                  </a:lnTo>
                  <a:lnTo>
                    <a:pt x="2519954" y="2720205"/>
                  </a:lnTo>
                  <a:lnTo>
                    <a:pt x="2521754" y="2701122"/>
                  </a:lnTo>
                  <a:lnTo>
                    <a:pt x="2519954" y="2685640"/>
                  </a:lnTo>
                  <a:lnTo>
                    <a:pt x="2518514" y="2670158"/>
                  </a:lnTo>
                  <a:lnTo>
                    <a:pt x="2514915" y="2652515"/>
                  </a:lnTo>
                  <a:lnTo>
                    <a:pt x="2509515" y="2633432"/>
                  </a:lnTo>
                  <a:lnTo>
                    <a:pt x="2506276" y="2622990"/>
                  </a:lnTo>
                  <a:lnTo>
                    <a:pt x="2518514" y="2616149"/>
                  </a:lnTo>
                  <a:lnTo>
                    <a:pt x="2519954" y="2612909"/>
                  </a:lnTo>
                  <a:lnTo>
                    <a:pt x="2519954" y="2600667"/>
                  </a:lnTo>
                  <a:lnTo>
                    <a:pt x="2519954" y="2590226"/>
                  </a:lnTo>
                  <a:lnTo>
                    <a:pt x="2519954" y="2578344"/>
                  </a:lnTo>
                  <a:lnTo>
                    <a:pt x="2525353" y="2553860"/>
                  </a:lnTo>
                  <a:lnTo>
                    <a:pt x="2525353" y="2547019"/>
                  </a:lnTo>
                  <a:lnTo>
                    <a:pt x="2527153" y="2540178"/>
                  </a:lnTo>
                  <a:lnTo>
                    <a:pt x="2530393" y="2531537"/>
                  </a:lnTo>
                  <a:lnTo>
                    <a:pt x="2532192" y="2527936"/>
                  </a:lnTo>
                  <a:lnTo>
                    <a:pt x="2532192" y="2522896"/>
                  </a:lnTo>
                  <a:lnTo>
                    <a:pt x="2533992" y="2517495"/>
                  </a:lnTo>
                  <a:lnTo>
                    <a:pt x="2535791" y="2507053"/>
                  </a:lnTo>
                  <a:lnTo>
                    <a:pt x="2537231" y="2498412"/>
                  </a:lnTo>
                  <a:lnTo>
                    <a:pt x="2537231" y="2493371"/>
                  </a:lnTo>
                  <a:lnTo>
                    <a:pt x="2537231" y="2489771"/>
                  </a:lnTo>
                  <a:lnTo>
                    <a:pt x="2533992" y="2479329"/>
                  </a:lnTo>
                  <a:lnTo>
                    <a:pt x="2532192" y="2469248"/>
                  </a:lnTo>
                  <a:lnTo>
                    <a:pt x="2532192" y="2450165"/>
                  </a:lnTo>
                  <a:lnTo>
                    <a:pt x="2537231" y="2403358"/>
                  </a:lnTo>
                  <a:lnTo>
                    <a:pt x="2537231" y="2380674"/>
                  </a:lnTo>
                  <a:lnTo>
                    <a:pt x="2535791" y="2356551"/>
                  </a:lnTo>
                  <a:lnTo>
                    <a:pt x="2535791" y="2334228"/>
                  </a:lnTo>
                  <a:lnTo>
                    <a:pt x="2537231" y="2309744"/>
                  </a:lnTo>
                  <a:lnTo>
                    <a:pt x="2542630" y="2285620"/>
                  </a:lnTo>
                  <a:lnTo>
                    <a:pt x="2553069" y="2261497"/>
                  </a:lnTo>
                  <a:lnTo>
                    <a:pt x="2554508" y="2256096"/>
                  </a:lnTo>
                  <a:lnTo>
                    <a:pt x="2559908" y="2252855"/>
                  </a:lnTo>
                  <a:lnTo>
                    <a:pt x="2575385" y="2245654"/>
                  </a:lnTo>
                  <a:lnTo>
                    <a:pt x="2590863" y="2238813"/>
                  </a:lnTo>
                  <a:lnTo>
                    <a:pt x="2606340" y="2233413"/>
                  </a:lnTo>
                  <a:lnTo>
                    <a:pt x="2622178" y="2228372"/>
                  </a:lnTo>
                  <a:lnTo>
                    <a:pt x="2639454" y="2224771"/>
                  </a:lnTo>
                  <a:lnTo>
                    <a:pt x="2654932" y="2224771"/>
                  </a:lnTo>
                  <a:lnTo>
                    <a:pt x="2672569" y="2223331"/>
                  </a:lnTo>
                  <a:lnTo>
                    <a:pt x="2689487" y="2224771"/>
                  </a:lnTo>
                  <a:lnTo>
                    <a:pt x="2725841" y="2224771"/>
                  </a:lnTo>
                  <a:lnTo>
                    <a:pt x="2760395" y="2223331"/>
                  </a:lnTo>
                  <a:lnTo>
                    <a:pt x="2791710" y="2217930"/>
                  </a:lnTo>
                  <a:lnTo>
                    <a:pt x="2821225" y="2211089"/>
                  </a:lnTo>
                  <a:lnTo>
                    <a:pt x="2826264" y="2198847"/>
                  </a:lnTo>
                  <a:lnTo>
                    <a:pt x="2828065" y="2192006"/>
                  </a:lnTo>
                  <a:lnTo>
                    <a:pt x="2829864" y="2186966"/>
                  </a:lnTo>
                  <a:lnTo>
                    <a:pt x="2836703" y="2178324"/>
                  </a:lnTo>
                  <a:lnTo>
                    <a:pt x="2831664" y="2169683"/>
                  </a:lnTo>
                  <a:lnTo>
                    <a:pt x="2828065" y="2161042"/>
                  </a:lnTo>
                  <a:lnTo>
                    <a:pt x="2823025" y="2152400"/>
                  </a:lnTo>
                  <a:lnTo>
                    <a:pt x="2816186" y="2145559"/>
                  </a:lnTo>
                  <a:lnTo>
                    <a:pt x="2807547" y="2141959"/>
                  </a:lnTo>
                  <a:lnTo>
                    <a:pt x="2807547" y="2133318"/>
                  </a:lnTo>
                  <a:lnTo>
                    <a:pt x="2808988" y="2122876"/>
                  </a:lnTo>
                  <a:lnTo>
                    <a:pt x="2812587" y="2114235"/>
                  </a:lnTo>
                  <a:lnTo>
                    <a:pt x="2817626" y="2107034"/>
                  </a:lnTo>
                  <a:lnTo>
                    <a:pt x="2826264" y="2100193"/>
                  </a:lnTo>
                  <a:lnTo>
                    <a:pt x="2824825" y="2095152"/>
                  </a:lnTo>
                  <a:lnTo>
                    <a:pt x="2823025" y="2089751"/>
                  </a:lnTo>
                  <a:lnTo>
                    <a:pt x="2823025" y="1838794"/>
                  </a:lnTo>
                  <a:lnTo>
                    <a:pt x="2824825" y="1703774"/>
                  </a:lnTo>
                  <a:lnTo>
                    <a:pt x="2826264" y="1565153"/>
                  </a:lnTo>
                  <a:lnTo>
                    <a:pt x="2826264" y="1428333"/>
                  </a:lnTo>
                  <a:lnTo>
                    <a:pt x="2824825" y="1293313"/>
                  </a:lnTo>
                  <a:lnTo>
                    <a:pt x="2821225" y="1161893"/>
                  </a:lnTo>
                  <a:lnTo>
                    <a:pt x="2816186" y="1030114"/>
                  </a:lnTo>
                  <a:lnTo>
                    <a:pt x="2817626" y="992308"/>
                  </a:lnTo>
                  <a:lnTo>
                    <a:pt x="2823025" y="955942"/>
                  </a:lnTo>
                  <a:lnTo>
                    <a:pt x="2831664" y="919577"/>
                  </a:lnTo>
                  <a:lnTo>
                    <a:pt x="2843542" y="883212"/>
                  </a:lnTo>
                  <a:lnTo>
                    <a:pt x="2850381" y="856928"/>
                  </a:lnTo>
                  <a:lnTo>
                    <a:pt x="2853980" y="831364"/>
                  </a:lnTo>
                  <a:lnTo>
                    <a:pt x="2853980" y="806880"/>
                  </a:lnTo>
                  <a:lnTo>
                    <a:pt x="2848941" y="780956"/>
                  </a:lnTo>
                  <a:lnTo>
                    <a:pt x="2840302" y="793198"/>
                  </a:lnTo>
                  <a:lnTo>
                    <a:pt x="2831664" y="803640"/>
                  </a:lnTo>
                  <a:lnTo>
                    <a:pt x="2823025" y="815522"/>
                  </a:lnTo>
                  <a:lnTo>
                    <a:pt x="2816186" y="829564"/>
                  </a:lnTo>
                  <a:lnTo>
                    <a:pt x="2808988" y="841445"/>
                  </a:lnTo>
                  <a:lnTo>
                    <a:pt x="2803948" y="856928"/>
                  </a:lnTo>
                  <a:lnTo>
                    <a:pt x="2795310" y="886452"/>
                  </a:lnTo>
                  <a:lnTo>
                    <a:pt x="2786671" y="928218"/>
                  </a:lnTo>
                  <a:lnTo>
                    <a:pt x="2772634" y="967824"/>
                  </a:lnTo>
                  <a:lnTo>
                    <a:pt x="2757156" y="1004190"/>
                  </a:lnTo>
                  <a:lnTo>
                    <a:pt x="2739879" y="1040555"/>
                  </a:lnTo>
                  <a:lnTo>
                    <a:pt x="2741318" y="1045956"/>
                  </a:lnTo>
                  <a:lnTo>
                    <a:pt x="2744918" y="1049196"/>
                  </a:lnTo>
                  <a:lnTo>
                    <a:pt x="2748517" y="1059638"/>
                  </a:lnTo>
                  <a:lnTo>
                    <a:pt x="2748517" y="1068279"/>
                  </a:lnTo>
                  <a:lnTo>
                    <a:pt x="2748517" y="1077281"/>
                  </a:lnTo>
                  <a:lnTo>
                    <a:pt x="2744918" y="1085922"/>
                  </a:lnTo>
                  <a:lnTo>
                    <a:pt x="2739879" y="1094563"/>
                  </a:lnTo>
                  <a:lnTo>
                    <a:pt x="2732679" y="1094563"/>
                  </a:lnTo>
                  <a:lnTo>
                    <a:pt x="2731240" y="1096003"/>
                  </a:lnTo>
                  <a:lnTo>
                    <a:pt x="2731240" y="1097804"/>
                  </a:lnTo>
                  <a:lnTo>
                    <a:pt x="2724041" y="1103204"/>
                  </a:lnTo>
                  <a:lnTo>
                    <a:pt x="2715403" y="1106445"/>
                  </a:lnTo>
                  <a:lnTo>
                    <a:pt x="2713962" y="1113286"/>
                  </a:lnTo>
                  <a:lnTo>
                    <a:pt x="2710363" y="1118687"/>
                  </a:lnTo>
                  <a:lnTo>
                    <a:pt x="2703525" y="1128768"/>
                  </a:lnTo>
                  <a:lnTo>
                    <a:pt x="2696686" y="1168734"/>
                  </a:lnTo>
                  <a:lnTo>
                    <a:pt x="2686247" y="1206900"/>
                  </a:lnTo>
                  <a:lnTo>
                    <a:pt x="2672569" y="1243265"/>
                  </a:lnTo>
                  <a:lnTo>
                    <a:pt x="2656732" y="1277830"/>
                  </a:lnTo>
                  <a:lnTo>
                    <a:pt x="2641255" y="1314196"/>
                  </a:lnTo>
                  <a:lnTo>
                    <a:pt x="2625417" y="1350561"/>
                  </a:lnTo>
                  <a:lnTo>
                    <a:pt x="2597701" y="1421492"/>
                  </a:lnTo>
                  <a:lnTo>
                    <a:pt x="2595902" y="1425092"/>
                  </a:lnTo>
                  <a:lnTo>
                    <a:pt x="2590863" y="1445975"/>
                  </a:lnTo>
                  <a:lnTo>
                    <a:pt x="2589063" y="1463258"/>
                  </a:lnTo>
                  <a:lnTo>
                    <a:pt x="2582224" y="1489182"/>
                  </a:lnTo>
                  <a:lnTo>
                    <a:pt x="2571786" y="1518706"/>
                  </a:lnTo>
                  <a:lnTo>
                    <a:pt x="2564946" y="1537429"/>
                  </a:lnTo>
                  <a:lnTo>
                    <a:pt x="2553069" y="1558312"/>
                  </a:lnTo>
                  <a:lnTo>
                    <a:pt x="2544430" y="1566953"/>
                  </a:lnTo>
                  <a:lnTo>
                    <a:pt x="2539031" y="1577395"/>
                  </a:lnTo>
                  <a:lnTo>
                    <a:pt x="2533992" y="1586036"/>
                  </a:lnTo>
                  <a:lnTo>
                    <a:pt x="2532192" y="1596478"/>
                  </a:lnTo>
                  <a:lnTo>
                    <a:pt x="2530393" y="1600078"/>
                  </a:lnTo>
                  <a:lnTo>
                    <a:pt x="2523553" y="1613760"/>
                  </a:lnTo>
                  <a:lnTo>
                    <a:pt x="2518514" y="1626002"/>
                  </a:lnTo>
                  <a:lnTo>
                    <a:pt x="2513115" y="1653726"/>
                  </a:lnTo>
                  <a:lnTo>
                    <a:pt x="2511316" y="1662368"/>
                  </a:lnTo>
                  <a:lnTo>
                    <a:pt x="2504476" y="1689732"/>
                  </a:lnTo>
                  <a:lnTo>
                    <a:pt x="2500877" y="1703774"/>
                  </a:lnTo>
                  <a:lnTo>
                    <a:pt x="2495838" y="1717816"/>
                  </a:lnTo>
                  <a:lnTo>
                    <a:pt x="2476761" y="1766063"/>
                  </a:lnTo>
                  <a:lnTo>
                    <a:pt x="2459484" y="1807829"/>
                  </a:lnTo>
                  <a:lnTo>
                    <a:pt x="2442207" y="1847435"/>
                  </a:lnTo>
                  <a:lnTo>
                    <a:pt x="2429968" y="1878760"/>
                  </a:lnTo>
                  <a:lnTo>
                    <a:pt x="2417731" y="1911525"/>
                  </a:lnTo>
                  <a:lnTo>
                    <a:pt x="2407652" y="1947890"/>
                  </a:lnTo>
                  <a:lnTo>
                    <a:pt x="2397213" y="1986056"/>
                  </a:lnTo>
                  <a:lnTo>
                    <a:pt x="2397213" y="1991097"/>
                  </a:lnTo>
                  <a:lnTo>
                    <a:pt x="2393614" y="1994697"/>
                  </a:lnTo>
                  <a:lnTo>
                    <a:pt x="2381736" y="2006939"/>
                  </a:lnTo>
                  <a:lnTo>
                    <a:pt x="2373098" y="2022421"/>
                  </a:lnTo>
                  <a:lnTo>
                    <a:pt x="2367699" y="2037903"/>
                  </a:lnTo>
                  <a:lnTo>
                    <a:pt x="2362660" y="2053746"/>
                  </a:lnTo>
                  <a:lnTo>
                    <a:pt x="2359060" y="2072469"/>
                  </a:lnTo>
                  <a:lnTo>
                    <a:pt x="2352221" y="2091551"/>
                  </a:lnTo>
                  <a:lnTo>
                    <a:pt x="2341782" y="2112435"/>
                  </a:lnTo>
                  <a:lnTo>
                    <a:pt x="2327745" y="2135118"/>
                  </a:lnTo>
                  <a:lnTo>
                    <a:pt x="2331344" y="2140159"/>
                  </a:lnTo>
                  <a:lnTo>
                    <a:pt x="2336384" y="2145559"/>
                  </a:lnTo>
                  <a:lnTo>
                    <a:pt x="2345022" y="2154201"/>
                  </a:lnTo>
                  <a:lnTo>
                    <a:pt x="2350421" y="2161042"/>
                  </a:lnTo>
                  <a:lnTo>
                    <a:pt x="2354021" y="2167883"/>
                  </a:lnTo>
                  <a:lnTo>
                    <a:pt x="2357260" y="2173284"/>
                  </a:lnTo>
                  <a:lnTo>
                    <a:pt x="2355460" y="2178324"/>
                  </a:lnTo>
                  <a:lnTo>
                    <a:pt x="2352221" y="2188766"/>
                  </a:lnTo>
                  <a:lnTo>
                    <a:pt x="2348622" y="2197407"/>
                  </a:lnTo>
                  <a:lnTo>
                    <a:pt x="2343583" y="2204248"/>
                  </a:lnTo>
                  <a:lnTo>
                    <a:pt x="2336384" y="2209289"/>
                  </a:lnTo>
                  <a:lnTo>
                    <a:pt x="2329545" y="2212889"/>
                  </a:lnTo>
                  <a:lnTo>
                    <a:pt x="2322705" y="2216130"/>
                  </a:lnTo>
                  <a:lnTo>
                    <a:pt x="2308668" y="2219730"/>
                  </a:lnTo>
                  <a:lnTo>
                    <a:pt x="2300029" y="2223331"/>
                  </a:lnTo>
                  <a:lnTo>
                    <a:pt x="2291391" y="2226571"/>
                  </a:lnTo>
                  <a:lnTo>
                    <a:pt x="2286351" y="2230172"/>
                  </a:lnTo>
                  <a:lnTo>
                    <a:pt x="2282752" y="2235213"/>
                  </a:lnTo>
                  <a:lnTo>
                    <a:pt x="2284552" y="2240614"/>
                  </a:lnTo>
                  <a:lnTo>
                    <a:pt x="2284552" y="2243854"/>
                  </a:lnTo>
                  <a:lnTo>
                    <a:pt x="2293191" y="2243854"/>
                  </a:lnTo>
                  <a:lnTo>
                    <a:pt x="2298590" y="2245654"/>
                  </a:lnTo>
                  <a:lnTo>
                    <a:pt x="2303629" y="2249255"/>
                  </a:lnTo>
                  <a:lnTo>
                    <a:pt x="2308668" y="2252855"/>
                  </a:lnTo>
                  <a:lnTo>
                    <a:pt x="2312267" y="2261497"/>
                  </a:lnTo>
                  <a:lnTo>
                    <a:pt x="2314067" y="2270138"/>
                  </a:lnTo>
                  <a:lnTo>
                    <a:pt x="2315507" y="2280580"/>
                  </a:lnTo>
                  <a:lnTo>
                    <a:pt x="2314067" y="2292461"/>
                  </a:lnTo>
                  <a:lnTo>
                    <a:pt x="2308668" y="2302903"/>
                  </a:lnTo>
                  <a:lnTo>
                    <a:pt x="2301829" y="2309744"/>
                  </a:lnTo>
                  <a:lnTo>
                    <a:pt x="2291391" y="2316945"/>
                  </a:lnTo>
                  <a:lnTo>
                    <a:pt x="2281312" y="2318385"/>
                  </a:lnTo>
                  <a:lnTo>
                    <a:pt x="2288152" y="2325586"/>
                  </a:lnTo>
                  <a:lnTo>
                    <a:pt x="2293191" y="2335668"/>
                  </a:lnTo>
                  <a:lnTo>
                    <a:pt x="2296790" y="2346109"/>
                  </a:lnTo>
                  <a:lnTo>
                    <a:pt x="2298590" y="2358351"/>
                  </a:lnTo>
                  <a:lnTo>
                    <a:pt x="2298590" y="2363392"/>
                  </a:lnTo>
                  <a:lnTo>
                    <a:pt x="2291391" y="2373833"/>
                  </a:lnTo>
                  <a:lnTo>
                    <a:pt x="2284552" y="2382475"/>
                  </a:lnTo>
                  <a:lnTo>
                    <a:pt x="2277713" y="2387876"/>
                  </a:lnTo>
                  <a:lnTo>
                    <a:pt x="2270874" y="2391116"/>
                  </a:lnTo>
                  <a:lnTo>
                    <a:pt x="2255397" y="2398317"/>
                  </a:lnTo>
                  <a:lnTo>
                    <a:pt x="2238119" y="2403358"/>
                  </a:lnTo>
                  <a:lnTo>
                    <a:pt x="2227681" y="2408399"/>
                  </a:lnTo>
                  <a:lnTo>
                    <a:pt x="2219042" y="2413799"/>
                  </a:lnTo>
                  <a:lnTo>
                    <a:pt x="2210044" y="2417400"/>
                  </a:lnTo>
                  <a:lnTo>
                    <a:pt x="2206804" y="2420640"/>
                  </a:lnTo>
                  <a:lnTo>
                    <a:pt x="2203205" y="2422441"/>
                  </a:lnTo>
                  <a:lnTo>
                    <a:pt x="2199606" y="2432882"/>
                  </a:lnTo>
                  <a:lnTo>
                    <a:pt x="2203205" y="2431082"/>
                  </a:lnTo>
                  <a:lnTo>
                    <a:pt x="2213644" y="2431082"/>
                  </a:lnTo>
                  <a:lnTo>
                    <a:pt x="2222282" y="2434682"/>
                  </a:lnTo>
                  <a:lnTo>
                    <a:pt x="2229121" y="2437923"/>
                  </a:lnTo>
                  <a:lnTo>
                    <a:pt x="2234520" y="2443324"/>
                  </a:lnTo>
                  <a:lnTo>
                    <a:pt x="2239559" y="2450165"/>
                  </a:lnTo>
                  <a:lnTo>
                    <a:pt x="2241359" y="2457006"/>
                  </a:lnTo>
                  <a:lnTo>
                    <a:pt x="2241359" y="2465647"/>
                  </a:lnTo>
                  <a:lnTo>
                    <a:pt x="2241359" y="2476089"/>
                  </a:lnTo>
                  <a:lnTo>
                    <a:pt x="2239559" y="2484730"/>
                  </a:lnTo>
                  <a:lnTo>
                    <a:pt x="2238119" y="2493371"/>
                  </a:lnTo>
                  <a:lnTo>
                    <a:pt x="2234520" y="2500212"/>
                  </a:lnTo>
                  <a:lnTo>
                    <a:pt x="2229121" y="2507053"/>
                  </a:lnTo>
                  <a:lnTo>
                    <a:pt x="2225881" y="2508854"/>
                  </a:lnTo>
                  <a:lnTo>
                    <a:pt x="2211843" y="2515695"/>
                  </a:lnTo>
                  <a:lnTo>
                    <a:pt x="2203205" y="2517495"/>
                  </a:lnTo>
                  <a:lnTo>
                    <a:pt x="2194567" y="2519295"/>
                  </a:lnTo>
                  <a:lnTo>
                    <a:pt x="2182328" y="2519295"/>
                  </a:lnTo>
                  <a:lnTo>
                    <a:pt x="2175490" y="2521095"/>
                  </a:lnTo>
                  <a:lnTo>
                    <a:pt x="2165051" y="2524696"/>
                  </a:lnTo>
                  <a:lnTo>
                    <a:pt x="2158212" y="2529737"/>
                  </a:lnTo>
                  <a:lnTo>
                    <a:pt x="2163251" y="2534777"/>
                  </a:lnTo>
                  <a:lnTo>
                    <a:pt x="2170450" y="2541978"/>
                  </a:lnTo>
                  <a:lnTo>
                    <a:pt x="2173689" y="2552420"/>
                  </a:lnTo>
                  <a:lnTo>
                    <a:pt x="2175490" y="2564302"/>
                  </a:lnTo>
                  <a:lnTo>
                    <a:pt x="2175490" y="2580144"/>
                  </a:lnTo>
                  <a:lnTo>
                    <a:pt x="2160012" y="2580144"/>
                  </a:lnTo>
                  <a:lnTo>
                    <a:pt x="2154613" y="2581584"/>
                  </a:lnTo>
                  <a:lnTo>
                    <a:pt x="2151373" y="2585185"/>
                  </a:lnTo>
                  <a:lnTo>
                    <a:pt x="2149574" y="2592026"/>
                  </a:lnTo>
                  <a:lnTo>
                    <a:pt x="2145974" y="2597427"/>
                  </a:lnTo>
                  <a:lnTo>
                    <a:pt x="2142735" y="2600667"/>
                  </a:lnTo>
                  <a:lnTo>
                    <a:pt x="2137335" y="2602467"/>
                  </a:lnTo>
                  <a:lnTo>
                    <a:pt x="2129057" y="2606068"/>
                  </a:lnTo>
                  <a:lnTo>
                    <a:pt x="2118618" y="2606068"/>
                  </a:lnTo>
                  <a:lnTo>
                    <a:pt x="2111780" y="2624791"/>
                  </a:lnTo>
                  <a:lnTo>
                    <a:pt x="2104581" y="2645674"/>
                  </a:lnTo>
                  <a:lnTo>
                    <a:pt x="2099541" y="2668357"/>
                  </a:lnTo>
                  <a:lnTo>
                    <a:pt x="2095942" y="2692481"/>
                  </a:lnTo>
                  <a:lnTo>
                    <a:pt x="2092703" y="2708323"/>
                  </a:lnTo>
                  <a:lnTo>
                    <a:pt x="2089103" y="2720205"/>
                  </a:lnTo>
                  <a:lnTo>
                    <a:pt x="2085504" y="2733887"/>
                  </a:lnTo>
                  <a:lnTo>
                    <a:pt x="2078665" y="2744329"/>
                  </a:lnTo>
                  <a:lnTo>
                    <a:pt x="2071826" y="2756570"/>
                  </a:lnTo>
                  <a:lnTo>
                    <a:pt x="2063187" y="2767012"/>
                  </a:lnTo>
                  <a:lnTo>
                    <a:pt x="2054549" y="2775653"/>
                  </a:lnTo>
                  <a:lnTo>
                    <a:pt x="2044111" y="2784294"/>
                  </a:lnTo>
                  <a:lnTo>
                    <a:pt x="2036912" y="2786095"/>
                  </a:lnTo>
                  <a:lnTo>
                    <a:pt x="2019634" y="2789335"/>
                  </a:lnTo>
                  <a:lnTo>
                    <a:pt x="2004157" y="2787535"/>
                  </a:lnTo>
                  <a:lnTo>
                    <a:pt x="1992279" y="2784294"/>
                  </a:lnTo>
                  <a:lnTo>
                    <a:pt x="1980041" y="2777093"/>
                  </a:lnTo>
                  <a:lnTo>
                    <a:pt x="1975002" y="2770252"/>
                  </a:lnTo>
                  <a:lnTo>
                    <a:pt x="1969603" y="2761611"/>
                  </a:lnTo>
                  <a:lnTo>
                    <a:pt x="1964563" y="2752970"/>
                  </a:lnTo>
                  <a:lnTo>
                    <a:pt x="1962763" y="2742528"/>
                  </a:lnTo>
                  <a:lnTo>
                    <a:pt x="1938647" y="2737488"/>
                  </a:lnTo>
                  <a:lnTo>
                    <a:pt x="1907332" y="2728846"/>
                  </a:lnTo>
                  <a:lnTo>
                    <a:pt x="1841463" y="2718405"/>
                  </a:lnTo>
                  <a:lnTo>
                    <a:pt x="1836424" y="2718405"/>
                  </a:lnTo>
                  <a:lnTo>
                    <a:pt x="1819147" y="2718405"/>
                  </a:lnTo>
                  <a:lnTo>
                    <a:pt x="1803309" y="2720205"/>
                  </a:lnTo>
                  <a:lnTo>
                    <a:pt x="1774154" y="2725246"/>
                  </a:lnTo>
                  <a:lnTo>
                    <a:pt x="1763716" y="2730647"/>
                  </a:lnTo>
                  <a:lnTo>
                    <a:pt x="1755077" y="2737488"/>
                  </a:lnTo>
                  <a:lnTo>
                    <a:pt x="1747878" y="2744329"/>
                  </a:lnTo>
                  <a:lnTo>
                    <a:pt x="1742839" y="2754770"/>
                  </a:lnTo>
                  <a:lnTo>
                    <a:pt x="1739239" y="2761611"/>
                  </a:lnTo>
                  <a:lnTo>
                    <a:pt x="1730601" y="2763411"/>
                  </a:lnTo>
                  <a:lnTo>
                    <a:pt x="1718723" y="2765212"/>
                  </a:lnTo>
                  <a:lnTo>
                    <a:pt x="1703245" y="2767012"/>
                  </a:lnTo>
                  <a:lnTo>
                    <a:pt x="1694607" y="2765212"/>
                  </a:lnTo>
                  <a:lnTo>
                    <a:pt x="1687408" y="2761611"/>
                  </a:lnTo>
                  <a:lnTo>
                    <a:pt x="1680569" y="2756570"/>
                  </a:lnTo>
                  <a:lnTo>
                    <a:pt x="1673730" y="2749729"/>
                  </a:lnTo>
                  <a:lnTo>
                    <a:pt x="1665091" y="2742528"/>
                  </a:lnTo>
                  <a:lnTo>
                    <a:pt x="1659692" y="2739288"/>
                  </a:lnTo>
                  <a:lnTo>
                    <a:pt x="1654653" y="2735687"/>
                  </a:lnTo>
                  <a:lnTo>
                    <a:pt x="1644215" y="2732447"/>
                  </a:lnTo>
                  <a:lnTo>
                    <a:pt x="1644215" y="2722005"/>
                  </a:lnTo>
                  <a:lnTo>
                    <a:pt x="1642415" y="2716964"/>
                  </a:lnTo>
                  <a:lnTo>
                    <a:pt x="1640615" y="2713364"/>
                  </a:lnTo>
                  <a:lnTo>
                    <a:pt x="1635576" y="2706523"/>
                  </a:lnTo>
                  <a:lnTo>
                    <a:pt x="1633776" y="2697882"/>
                  </a:lnTo>
                  <a:lnTo>
                    <a:pt x="1633776" y="2690681"/>
                  </a:lnTo>
                  <a:lnTo>
                    <a:pt x="1635576" y="2683840"/>
                  </a:lnTo>
                  <a:lnTo>
                    <a:pt x="1618299" y="2657916"/>
                  </a:lnTo>
                  <a:lnTo>
                    <a:pt x="1602462" y="2630192"/>
                  </a:lnTo>
                  <a:lnTo>
                    <a:pt x="1588784" y="2598867"/>
                  </a:lnTo>
                  <a:lnTo>
                    <a:pt x="1576906" y="2566102"/>
                  </a:lnTo>
                  <a:lnTo>
                    <a:pt x="1559628" y="2529737"/>
                  </a:lnTo>
                  <a:lnTo>
                    <a:pt x="1542351" y="2496612"/>
                  </a:lnTo>
                  <a:lnTo>
                    <a:pt x="1526514" y="2467447"/>
                  </a:lnTo>
                  <a:lnTo>
                    <a:pt x="1509237" y="2439723"/>
                  </a:lnTo>
                  <a:lnTo>
                    <a:pt x="1503838" y="2431082"/>
                  </a:lnTo>
                  <a:lnTo>
                    <a:pt x="1509237" y="2422441"/>
                  </a:lnTo>
                  <a:lnTo>
                    <a:pt x="1514276" y="2413799"/>
                  </a:lnTo>
                  <a:lnTo>
                    <a:pt x="1516075" y="2408399"/>
                  </a:lnTo>
                  <a:lnTo>
                    <a:pt x="1511036" y="2394717"/>
                  </a:lnTo>
                  <a:lnTo>
                    <a:pt x="1500598" y="2389316"/>
                  </a:lnTo>
                  <a:lnTo>
                    <a:pt x="1491959" y="2382475"/>
                  </a:lnTo>
                  <a:lnTo>
                    <a:pt x="1484760" y="2372033"/>
                  </a:lnTo>
                  <a:lnTo>
                    <a:pt x="1477922" y="2361592"/>
                  </a:lnTo>
                  <a:lnTo>
                    <a:pt x="1471083" y="2349710"/>
                  </a:lnTo>
                  <a:lnTo>
                    <a:pt x="1467483" y="2337468"/>
                  </a:lnTo>
                  <a:lnTo>
                    <a:pt x="1467483" y="2321986"/>
                  </a:lnTo>
                  <a:lnTo>
                    <a:pt x="1469283" y="2306503"/>
                  </a:lnTo>
                  <a:lnTo>
                    <a:pt x="1466043" y="2304703"/>
                  </a:lnTo>
                  <a:lnTo>
                    <a:pt x="1457405" y="2301103"/>
                  </a:lnTo>
                  <a:lnTo>
                    <a:pt x="1450206" y="2296062"/>
                  </a:lnTo>
                  <a:lnTo>
                    <a:pt x="1446967" y="2289221"/>
                  </a:lnTo>
                  <a:lnTo>
                    <a:pt x="1445167" y="2282020"/>
                  </a:lnTo>
                  <a:lnTo>
                    <a:pt x="1440128" y="2261497"/>
                  </a:lnTo>
                  <a:lnTo>
                    <a:pt x="1434729" y="2233413"/>
                  </a:lnTo>
                  <a:lnTo>
                    <a:pt x="1427890" y="2202448"/>
                  </a:lnTo>
                  <a:lnTo>
                    <a:pt x="1422850" y="2180125"/>
                  </a:lnTo>
                  <a:lnTo>
                    <a:pt x="1417451" y="2173284"/>
                  </a:lnTo>
                  <a:lnTo>
                    <a:pt x="1412412" y="2167883"/>
                  </a:lnTo>
                  <a:lnTo>
                    <a:pt x="1405573" y="2162842"/>
                  </a:lnTo>
                  <a:lnTo>
                    <a:pt x="1398374" y="2155641"/>
                  </a:lnTo>
                  <a:lnTo>
                    <a:pt x="1393335" y="2147000"/>
                  </a:lnTo>
                  <a:lnTo>
                    <a:pt x="1387936" y="2136558"/>
                  </a:lnTo>
                  <a:lnTo>
                    <a:pt x="1376058" y="2114235"/>
                  </a:lnTo>
                  <a:lnTo>
                    <a:pt x="1367419" y="2096952"/>
                  </a:lnTo>
                  <a:lnTo>
                    <a:pt x="1362020" y="2084710"/>
                  </a:lnTo>
                  <a:lnTo>
                    <a:pt x="1358781" y="2072469"/>
                  </a:lnTo>
                  <a:lnTo>
                    <a:pt x="1346543" y="2051946"/>
                  </a:lnTo>
                  <a:lnTo>
                    <a:pt x="1339344" y="2039704"/>
                  </a:lnTo>
                  <a:lnTo>
                    <a:pt x="1334305" y="2027822"/>
                  </a:lnTo>
                  <a:lnTo>
                    <a:pt x="1332505" y="2017380"/>
                  </a:lnTo>
                  <a:lnTo>
                    <a:pt x="1330705" y="2006939"/>
                  </a:lnTo>
                  <a:lnTo>
                    <a:pt x="1327466" y="2000098"/>
                  </a:lnTo>
                  <a:lnTo>
                    <a:pt x="1327466" y="1992897"/>
                  </a:lnTo>
                  <a:lnTo>
                    <a:pt x="1329265" y="1984255"/>
                  </a:lnTo>
                  <a:lnTo>
                    <a:pt x="1332505" y="1975614"/>
                  </a:lnTo>
                  <a:lnTo>
                    <a:pt x="1334305" y="1972014"/>
                  </a:lnTo>
                  <a:lnTo>
                    <a:pt x="1330705" y="1968773"/>
                  </a:lnTo>
                  <a:lnTo>
                    <a:pt x="1330705" y="1970573"/>
                  </a:lnTo>
                  <a:lnTo>
                    <a:pt x="1327466" y="1951491"/>
                  </a:lnTo>
                  <a:lnTo>
                    <a:pt x="1320627" y="1930608"/>
                  </a:lnTo>
                  <a:lnTo>
                    <a:pt x="1311988" y="1911525"/>
                  </a:lnTo>
                  <a:lnTo>
                    <a:pt x="1301550" y="1891002"/>
                  </a:lnTo>
                  <a:lnTo>
                    <a:pt x="1291112" y="1870119"/>
                  </a:lnTo>
                  <a:lnTo>
                    <a:pt x="1280674" y="1849235"/>
                  </a:lnTo>
                  <a:lnTo>
                    <a:pt x="1272035" y="1828352"/>
                  </a:lnTo>
                  <a:lnTo>
                    <a:pt x="1265196" y="1807829"/>
                  </a:lnTo>
                  <a:lnTo>
                    <a:pt x="1251518" y="1766063"/>
                  </a:lnTo>
                  <a:lnTo>
                    <a:pt x="1237480" y="1722857"/>
                  </a:lnTo>
                  <a:lnTo>
                    <a:pt x="1223442" y="1677850"/>
                  </a:lnTo>
                  <a:lnTo>
                    <a:pt x="1211565" y="1631043"/>
                  </a:lnTo>
                  <a:lnTo>
                    <a:pt x="1192488" y="1553271"/>
                  </a:lnTo>
                  <a:lnTo>
                    <a:pt x="1169811" y="1475500"/>
                  </a:lnTo>
                  <a:lnTo>
                    <a:pt x="1159733" y="1440575"/>
                  </a:lnTo>
                  <a:lnTo>
                    <a:pt x="1149294" y="1412850"/>
                  </a:lnTo>
                  <a:lnTo>
                    <a:pt x="1138856" y="1385126"/>
                  </a:lnTo>
                  <a:lnTo>
                    <a:pt x="1100702" y="1399168"/>
                  </a:lnTo>
                  <a:lnTo>
                    <a:pt x="1133817" y="1373245"/>
                  </a:lnTo>
                  <a:lnTo>
                    <a:pt x="1117980" y="1338679"/>
                  </a:lnTo>
                  <a:lnTo>
                    <a:pt x="1114740" y="1333279"/>
                  </a:lnTo>
                  <a:lnTo>
                    <a:pt x="1109341" y="1336879"/>
                  </a:lnTo>
                  <a:lnTo>
                    <a:pt x="1114740" y="1331478"/>
                  </a:lnTo>
                  <a:lnTo>
                    <a:pt x="1093864" y="1290072"/>
                  </a:lnTo>
                  <a:lnTo>
                    <a:pt x="1074786" y="1245065"/>
                  </a:lnTo>
                  <a:lnTo>
                    <a:pt x="1064348" y="1220942"/>
                  </a:lnTo>
                  <a:lnTo>
                    <a:pt x="1053910" y="1198259"/>
                  </a:lnTo>
                  <a:lnTo>
                    <a:pt x="1047071" y="1172335"/>
                  </a:lnTo>
                  <a:lnTo>
                    <a:pt x="1040232" y="1147851"/>
                  </a:lnTo>
                  <a:lnTo>
                    <a:pt x="1033393" y="1123727"/>
                  </a:lnTo>
                  <a:lnTo>
                    <a:pt x="1027994" y="1099604"/>
                  </a:lnTo>
                  <a:lnTo>
                    <a:pt x="1024755" y="1071880"/>
                  </a:lnTo>
                  <a:lnTo>
                    <a:pt x="1024755" y="1040555"/>
                  </a:lnTo>
                  <a:lnTo>
                    <a:pt x="1010717" y="1038755"/>
                  </a:lnTo>
                  <a:lnTo>
                    <a:pt x="1002078" y="1033714"/>
                  </a:lnTo>
                  <a:lnTo>
                    <a:pt x="995239" y="1028673"/>
                  </a:lnTo>
                  <a:lnTo>
                    <a:pt x="991640" y="1021472"/>
                  </a:lnTo>
                  <a:lnTo>
                    <a:pt x="990200" y="1014631"/>
                  </a:lnTo>
                  <a:lnTo>
                    <a:pt x="988400" y="988707"/>
                  </a:lnTo>
                  <a:lnTo>
                    <a:pt x="983001" y="962784"/>
                  </a:lnTo>
                  <a:lnTo>
                    <a:pt x="976162" y="936860"/>
                  </a:lnTo>
                  <a:lnTo>
                    <a:pt x="965724" y="912376"/>
                  </a:lnTo>
                  <a:lnTo>
                    <a:pt x="963924" y="917777"/>
                  </a:lnTo>
                  <a:lnTo>
                    <a:pt x="958885" y="922818"/>
                  </a:lnTo>
                  <a:lnTo>
                    <a:pt x="955286" y="926418"/>
                  </a:lnTo>
                  <a:lnTo>
                    <a:pt x="948447" y="930019"/>
                  </a:lnTo>
                  <a:lnTo>
                    <a:pt x="946647" y="931819"/>
                  </a:lnTo>
                  <a:lnTo>
                    <a:pt x="946647" y="933259"/>
                  </a:lnTo>
                  <a:lnTo>
                    <a:pt x="946647" y="938660"/>
                  </a:lnTo>
                  <a:lnTo>
                    <a:pt x="953486" y="949101"/>
                  </a:lnTo>
                  <a:lnTo>
                    <a:pt x="958885" y="959543"/>
                  </a:lnTo>
                  <a:lnTo>
                    <a:pt x="965724" y="969625"/>
                  </a:lnTo>
                  <a:lnTo>
                    <a:pt x="969323" y="981866"/>
                  </a:lnTo>
                  <a:lnTo>
                    <a:pt x="976162" y="1007790"/>
                  </a:lnTo>
                  <a:lnTo>
                    <a:pt x="977962" y="1033714"/>
                  </a:lnTo>
                  <a:lnTo>
                    <a:pt x="981561" y="1044156"/>
                  </a:lnTo>
                  <a:lnTo>
                    <a:pt x="981561" y="1049196"/>
                  </a:lnTo>
                  <a:lnTo>
                    <a:pt x="977962" y="1056397"/>
                  </a:lnTo>
                  <a:lnTo>
                    <a:pt x="974363" y="1063238"/>
                  </a:lnTo>
                  <a:lnTo>
                    <a:pt x="967524" y="1063238"/>
                  </a:lnTo>
                  <a:lnTo>
                    <a:pt x="955286" y="1066839"/>
                  </a:lnTo>
                  <a:lnTo>
                    <a:pt x="957085" y="1108245"/>
                  </a:lnTo>
                  <a:lnTo>
                    <a:pt x="958885" y="1151452"/>
                  </a:lnTo>
                  <a:lnTo>
                    <a:pt x="957085" y="1196458"/>
                  </a:lnTo>
                  <a:lnTo>
                    <a:pt x="955286" y="1245065"/>
                  </a:lnTo>
                  <a:lnTo>
                    <a:pt x="952046" y="1350561"/>
                  </a:lnTo>
                  <a:lnTo>
                    <a:pt x="946647" y="1459657"/>
                  </a:lnTo>
                  <a:lnTo>
                    <a:pt x="941608" y="1565153"/>
                  </a:lnTo>
                  <a:lnTo>
                    <a:pt x="939808" y="1617361"/>
                  </a:lnTo>
                  <a:lnTo>
                    <a:pt x="939808" y="1669209"/>
                  </a:lnTo>
                  <a:lnTo>
                    <a:pt x="938008" y="1712415"/>
                  </a:lnTo>
                  <a:lnTo>
                    <a:pt x="939808" y="1755982"/>
                  </a:lnTo>
                  <a:lnTo>
                    <a:pt x="941608" y="1797388"/>
                  </a:lnTo>
                  <a:lnTo>
                    <a:pt x="946647" y="1838794"/>
                  </a:lnTo>
                  <a:lnTo>
                    <a:pt x="948447" y="1844195"/>
                  </a:lnTo>
                  <a:lnTo>
                    <a:pt x="946647" y="1847435"/>
                  </a:lnTo>
                  <a:lnTo>
                    <a:pt x="941608" y="1861477"/>
                  </a:lnTo>
                  <a:lnTo>
                    <a:pt x="938008" y="1876960"/>
                  </a:lnTo>
                  <a:lnTo>
                    <a:pt x="936209" y="1894242"/>
                  </a:lnTo>
                  <a:lnTo>
                    <a:pt x="936209" y="1915125"/>
                  </a:lnTo>
                  <a:lnTo>
                    <a:pt x="934409" y="1935648"/>
                  </a:lnTo>
                  <a:lnTo>
                    <a:pt x="932969" y="1958332"/>
                  </a:lnTo>
                  <a:lnTo>
                    <a:pt x="932969" y="2001538"/>
                  </a:lnTo>
                  <a:lnTo>
                    <a:pt x="932969" y="2089751"/>
                  </a:lnTo>
                  <a:lnTo>
                    <a:pt x="931170" y="2126477"/>
                  </a:lnTo>
                  <a:lnTo>
                    <a:pt x="923971" y="2159241"/>
                  </a:lnTo>
                  <a:lnTo>
                    <a:pt x="934409" y="2161042"/>
                  </a:lnTo>
                  <a:lnTo>
                    <a:pt x="946647" y="2164642"/>
                  </a:lnTo>
                  <a:lnTo>
                    <a:pt x="955286" y="2166082"/>
                  </a:lnTo>
                  <a:lnTo>
                    <a:pt x="960685" y="2171483"/>
                  </a:lnTo>
                  <a:lnTo>
                    <a:pt x="965724" y="2174724"/>
                  </a:lnTo>
                  <a:lnTo>
                    <a:pt x="971123" y="2180125"/>
                  </a:lnTo>
                  <a:lnTo>
                    <a:pt x="974363" y="2186966"/>
                  </a:lnTo>
                  <a:lnTo>
                    <a:pt x="976162" y="2193807"/>
                  </a:lnTo>
                  <a:lnTo>
                    <a:pt x="977962" y="2209289"/>
                  </a:lnTo>
                  <a:lnTo>
                    <a:pt x="977962" y="2216130"/>
                  </a:lnTo>
                  <a:lnTo>
                    <a:pt x="976162" y="2223331"/>
                  </a:lnTo>
                  <a:lnTo>
                    <a:pt x="988400" y="2221531"/>
                  </a:lnTo>
                  <a:lnTo>
                    <a:pt x="1000279" y="2221531"/>
                  </a:lnTo>
                  <a:lnTo>
                    <a:pt x="1026194" y="2224771"/>
                  </a:lnTo>
                  <a:lnTo>
                    <a:pt x="1027994" y="2224771"/>
                  </a:lnTo>
                  <a:lnTo>
                    <a:pt x="1041672" y="2224771"/>
                  </a:lnTo>
                  <a:lnTo>
                    <a:pt x="1059309" y="2228372"/>
                  </a:lnTo>
                  <a:lnTo>
                    <a:pt x="1076586" y="2231972"/>
                  </a:lnTo>
                  <a:lnTo>
                    <a:pt x="1097463" y="2237013"/>
                  </a:lnTo>
                  <a:lnTo>
                    <a:pt x="1112940" y="2242414"/>
                  </a:lnTo>
                  <a:lnTo>
                    <a:pt x="1128418" y="2245654"/>
                  </a:lnTo>
                  <a:lnTo>
                    <a:pt x="1149294" y="2245654"/>
                  </a:lnTo>
                  <a:lnTo>
                    <a:pt x="1171611" y="2243854"/>
                  </a:lnTo>
                  <a:lnTo>
                    <a:pt x="1188888" y="2242414"/>
                  </a:lnTo>
                  <a:lnTo>
                    <a:pt x="1188888" y="2259696"/>
                  </a:lnTo>
                  <a:lnTo>
                    <a:pt x="1187089" y="2313344"/>
                  </a:lnTo>
                  <a:lnTo>
                    <a:pt x="1182049" y="2366992"/>
                  </a:lnTo>
                  <a:lnTo>
                    <a:pt x="1175210" y="2418840"/>
                  </a:lnTo>
                  <a:lnTo>
                    <a:pt x="1164772" y="2472488"/>
                  </a:lnTo>
                  <a:lnTo>
                    <a:pt x="1159733" y="2500212"/>
                  </a:lnTo>
                  <a:lnTo>
                    <a:pt x="1156133" y="2527936"/>
                  </a:lnTo>
                  <a:lnTo>
                    <a:pt x="1152534" y="2555660"/>
                  </a:lnTo>
                  <a:lnTo>
                    <a:pt x="1151094" y="2585185"/>
                  </a:lnTo>
                  <a:lnTo>
                    <a:pt x="1151094" y="2616149"/>
                  </a:lnTo>
                  <a:lnTo>
                    <a:pt x="1151094" y="2647474"/>
                  </a:lnTo>
                  <a:lnTo>
                    <a:pt x="1154334" y="2713364"/>
                  </a:lnTo>
                  <a:lnTo>
                    <a:pt x="1156133" y="2728846"/>
                  </a:lnTo>
                  <a:lnTo>
                    <a:pt x="1138856" y="2728846"/>
                  </a:lnTo>
                  <a:lnTo>
                    <a:pt x="1107541" y="2732447"/>
                  </a:lnTo>
                  <a:lnTo>
                    <a:pt x="1069387" y="2737488"/>
                  </a:lnTo>
                  <a:lnTo>
                    <a:pt x="1045271" y="2739288"/>
                  </a:lnTo>
                  <a:lnTo>
                    <a:pt x="1022955" y="2741088"/>
                  </a:lnTo>
                  <a:lnTo>
                    <a:pt x="1000279" y="2739288"/>
                  </a:lnTo>
                  <a:lnTo>
                    <a:pt x="979762" y="2737488"/>
                  </a:lnTo>
                  <a:lnTo>
                    <a:pt x="972563" y="2737488"/>
                  </a:lnTo>
                  <a:lnTo>
                    <a:pt x="962485" y="2735687"/>
                  </a:lnTo>
                  <a:lnTo>
                    <a:pt x="946647" y="2730647"/>
                  </a:lnTo>
                  <a:lnTo>
                    <a:pt x="927570" y="2722005"/>
                  </a:lnTo>
                  <a:lnTo>
                    <a:pt x="910293" y="2723805"/>
                  </a:lnTo>
                  <a:lnTo>
                    <a:pt x="891216" y="2725246"/>
                  </a:lnTo>
                  <a:lnTo>
                    <a:pt x="851622" y="2732447"/>
                  </a:lnTo>
                  <a:lnTo>
                    <a:pt x="825707" y="2739288"/>
                  </a:lnTo>
                  <a:lnTo>
                    <a:pt x="799431" y="2742528"/>
                  </a:lnTo>
                  <a:lnTo>
                    <a:pt x="773515" y="2744329"/>
                  </a:lnTo>
                  <a:lnTo>
                    <a:pt x="749399" y="2744329"/>
                  </a:lnTo>
                  <a:lnTo>
                    <a:pt x="648975" y="2744329"/>
                  </a:lnTo>
                  <a:lnTo>
                    <a:pt x="634937" y="2742528"/>
                  </a:lnTo>
                  <a:lnTo>
                    <a:pt x="624859" y="2742528"/>
                  </a:lnTo>
                  <a:lnTo>
                    <a:pt x="616220" y="2744329"/>
                  </a:lnTo>
                  <a:lnTo>
                    <a:pt x="607582" y="2749729"/>
                  </a:lnTo>
                  <a:lnTo>
                    <a:pt x="595344" y="2758371"/>
                  </a:lnTo>
                  <a:lnTo>
                    <a:pt x="581666" y="2763411"/>
                  </a:lnTo>
                  <a:lnTo>
                    <a:pt x="566188" y="2767012"/>
                  </a:lnTo>
                  <a:lnTo>
                    <a:pt x="550351" y="2768452"/>
                  </a:lnTo>
                  <a:lnTo>
                    <a:pt x="541712" y="2767012"/>
                  </a:lnTo>
                  <a:lnTo>
                    <a:pt x="508598" y="2763411"/>
                  </a:lnTo>
                  <a:lnTo>
                    <a:pt x="491320" y="2761611"/>
                  </a:lnTo>
                  <a:lnTo>
                    <a:pt x="475843" y="2763411"/>
                  </a:lnTo>
                  <a:lnTo>
                    <a:pt x="453527" y="2767012"/>
                  </a:lnTo>
                  <a:lnTo>
                    <a:pt x="434450" y="2767012"/>
                  </a:lnTo>
                  <a:lnTo>
                    <a:pt x="392696" y="2768452"/>
                  </a:lnTo>
                  <a:lnTo>
                    <a:pt x="377219" y="2770252"/>
                  </a:lnTo>
                  <a:lnTo>
                    <a:pt x="361741" y="2768452"/>
                  </a:lnTo>
                  <a:lnTo>
                    <a:pt x="344464" y="2765212"/>
                  </a:lnTo>
                  <a:lnTo>
                    <a:pt x="325387" y="2758371"/>
                  </a:lnTo>
                  <a:lnTo>
                    <a:pt x="311709" y="2756570"/>
                  </a:lnTo>
                  <a:lnTo>
                    <a:pt x="295872" y="2752970"/>
                  </a:lnTo>
                  <a:lnTo>
                    <a:pt x="261318" y="2739288"/>
                  </a:lnTo>
                  <a:lnTo>
                    <a:pt x="230003" y="2728846"/>
                  </a:lnTo>
                  <a:lnTo>
                    <a:pt x="202287" y="2722005"/>
                  </a:lnTo>
                  <a:lnTo>
                    <a:pt x="190409" y="2720205"/>
                  </a:lnTo>
                  <a:lnTo>
                    <a:pt x="178171" y="2718405"/>
                  </a:lnTo>
                  <a:lnTo>
                    <a:pt x="181770" y="2725246"/>
                  </a:lnTo>
                  <a:lnTo>
                    <a:pt x="183570" y="2732447"/>
                  </a:lnTo>
                  <a:lnTo>
                    <a:pt x="183570" y="2737488"/>
                  </a:lnTo>
                  <a:lnTo>
                    <a:pt x="179971" y="2744329"/>
                  </a:lnTo>
                  <a:lnTo>
                    <a:pt x="176371" y="2746129"/>
                  </a:lnTo>
                  <a:lnTo>
                    <a:pt x="171332" y="2749729"/>
                  </a:lnTo>
                  <a:lnTo>
                    <a:pt x="164493" y="2749729"/>
                  </a:lnTo>
                  <a:lnTo>
                    <a:pt x="155855" y="2747929"/>
                  </a:lnTo>
                  <a:lnTo>
                    <a:pt x="134978" y="2732447"/>
                  </a:lnTo>
                  <a:lnTo>
                    <a:pt x="133178" y="2735687"/>
                  </a:lnTo>
                  <a:lnTo>
                    <a:pt x="131738" y="2737488"/>
                  </a:lnTo>
                  <a:lnTo>
                    <a:pt x="131738" y="2799777"/>
                  </a:lnTo>
                  <a:lnTo>
                    <a:pt x="103663" y="2744329"/>
                  </a:lnTo>
                  <a:lnTo>
                    <a:pt x="89985" y="2747929"/>
                  </a:lnTo>
                  <a:lnTo>
                    <a:pt x="81347" y="2751170"/>
                  </a:lnTo>
                  <a:lnTo>
                    <a:pt x="65509" y="2756570"/>
                  </a:lnTo>
                  <a:lnTo>
                    <a:pt x="55431" y="2761611"/>
                  </a:lnTo>
                  <a:lnTo>
                    <a:pt x="43193" y="2765212"/>
                  </a:lnTo>
                  <a:lnTo>
                    <a:pt x="31314" y="2765212"/>
                  </a:lnTo>
                  <a:lnTo>
                    <a:pt x="22676" y="2761611"/>
                  </a:lnTo>
                  <a:lnTo>
                    <a:pt x="14037" y="2756570"/>
                  </a:lnTo>
                  <a:lnTo>
                    <a:pt x="8638" y="2744329"/>
                  </a:lnTo>
                  <a:lnTo>
                    <a:pt x="5399" y="2737488"/>
                  </a:lnTo>
                  <a:lnTo>
                    <a:pt x="5399" y="2728846"/>
                  </a:lnTo>
                  <a:lnTo>
                    <a:pt x="5399" y="2720205"/>
                  </a:lnTo>
                  <a:lnTo>
                    <a:pt x="6839" y="2711564"/>
                  </a:lnTo>
                  <a:lnTo>
                    <a:pt x="10438" y="2701122"/>
                  </a:lnTo>
                  <a:lnTo>
                    <a:pt x="15477" y="2690681"/>
                  </a:lnTo>
                  <a:lnTo>
                    <a:pt x="20876" y="2682039"/>
                  </a:lnTo>
                  <a:lnTo>
                    <a:pt x="25915" y="2673398"/>
                  </a:lnTo>
                  <a:lnTo>
                    <a:pt x="27715" y="2662956"/>
                  </a:lnTo>
                  <a:lnTo>
                    <a:pt x="29515" y="2654315"/>
                  </a:lnTo>
                  <a:lnTo>
                    <a:pt x="24116" y="2649274"/>
                  </a:lnTo>
                  <a:lnTo>
                    <a:pt x="22676" y="2642073"/>
                  </a:lnTo>
                  <a:lnTo>
                    <a:pt x="19077" y="2630192"/>
                  </a:lnTo>
                  <a:lnTo>
                    <a:pt x="19077" y="2617950"/>
                  </a:lnTo>
                  <a:lnTo>
                    <a:pt x="22676" y="2607508"/>
                  </a:lnTo>
                  <a:lnTo>
                    <a:pt x="24116" y="2600667"/>
                  </a:lnTo>
                  <a:lnTo>
                    <a:pt x="24116" y="2592026"/>
                  </a:lnTo>
                  <a:lnTo>
                    <a:pt x="22676" y="2574743"/>
                  </a:lnTo>
                  <a:lnTo>
                    <a:pt x="10438" y="2566102"/>
                  </a:lnTo>
                  <a:lnTo>
                    <a:pt x="10438" y="2557461"/>
                  </a:lnTo>
                  <a:lnTo>
                    <a:pt x="12238" y="2547019"/>
                  </a:lnTo>
                  <a:lnTo>
                    <a:pt x="14037" y="2538378"/>
                  </a:lnTo>
                  <a:lnTo>
                    <a:pt x="19077" y="2533337"/>
                  </a:lnTo>
                  <a:lnTo>
                    <a:pt x="22676" y="2531537"/>
                  </a:lnTo>
                  <a:lnTo>
                    <a:pt x="27715" y="2529737"/>
                  </a:lnTo>
                  <a:lnTo>
                    <a:pt x="20876" y="2508854"/>
                  </a:lnTo>
                  <a:lnTo>
                    <a:pt x="22676" y="2505253"/>
                  </a:lnTo>
                  <a:lnTo>
                    <a:pt x="27715" y="2486530"/>
                  </a:lnTo>
                  <a:lnTo>
                    <a:pt x="32754" y="2470688"/>
                  </a:lnTo>
                  <a:lnTo>
                    <a:pt x="38153" y="2460606"/>
                  </a:lnTo>
                  <a:lnTo>
                    <a:pt x="38153" y="2455206"/>
                  </a:lnTo>
                  <a:lnTo>
                    <a:pt x="38153" y="2448365"/>
                  </a:lnTo>
                  <a:lnTo>
                    <a:pt x="31314" y="2429282"/>
                  </a:lnTo>
                  <a:lnTo>
                    <a:pt x="24116" y="2413799"/>
                  </a:lnTo>
                  <a:lnTo>
                    <a:pt x="41393" y="2408399"/>
                  </a:lnTo>
                  <a:lnTo>
                    <a:pt x="44992" y="2405158"/>
                  </a:lnTo>
                  <a:lnTo>
                    <a:pt x="48592" y="2399757"/>
                  </a:lnTo>
                  <a:lnTo>
                    <a:pt x="48592" y="2389316"/>
                  </a:lnTo>
                  <a:lnTo>
                    <a:pt x="48592" y="2375634"/>
                  </a:lnTo>
                  <a:lnTo>
                    <a:pt x="46792" y="2365192"/>
                  </a:lnTo>
                  <a:lnTo>
                    <a:pt x="48592" y="2354751"/>
                  </a:lnTo>
                  <a:lnTo>
                    <a:pt x="48592" y="2346109"/>
                  </a:lnTo>
                  <a:lnTo>
                    <a:pt x="50031" y="2337468"/>
                  </a:lnTo>
                  <a:lnTo>
                    <a:pt x="56870" y="2323786"/>
                  </a:lnTo>
                  <a:lnTo>
                    <a:pt x="65509" y="2313344"/>
                  </a:lnTo>
                  <a:lnTo>
                    <a:pt x="53631" y="2301103"/>
                  </a:lnTo>
                  <a:lnTo>
                    <a:pt x="44992" y="2294262"/>
                  </a:lnTo>
                  <a:lnTo>
                    <a:pt x="39953" y="2289221"/>
                  </a:lnTo>
                  <a:lnTo>
                    <a:pt x="38153" y="2282020"/>
                  </a:lnTo>
                  <a:lnTo>
                    <a:pt x="36354" y="2276979"/>
                  </a:lnTo>
                  <a:lnTo>
                    <a:pt x="34554" y="2271938"/>
                  </a:lnTo>
                  <a:lnTo>
                    <a:pt x="36354" y="2266537"/>
                  </a:lnTo>
                  <a:lnTo>
                    <a:pt x="38153" y="2259696"/>
                  </a:lnTo>
                  <a:lnTo>
                    <a:pt x="43193" y="2251055"/>
                  </a:lnTo>
                  <a:lnTo>
                    <a:pt x="51831" y="2251055"/>
                  </a:lnTo>
                  <a:lnTo>
                    <a:pt x="69108" y="2249255"/>
                  </a:lnTo>
                  <a:lnTo>
                    <a:pt x="75947" y="2247455"/>
                  </a:lnTo>
                  <a:lnTo>
                    <a:pt x="81347" y="2242414"/>
                  </a:lnTo>
                  <a:lnTo>
                    <a:pt x="89985" y="2231972"/>
                  </a:lnTo>
                  <a:lnTo>
                    <a:pt x="95024" y="2221531"/>
                  </a:lnTo>
                  <a:lnTo>
                    <a:pt x="107262" y="2224771"/>
                  </a:lnTo>
                  <a:lnTo>
                    <a:pt x="119500" y="2228372"/>
                  </a:lnTo>
                  <a:lnTo>
                    <a:pt x="131738" y="2231972"/>
                  </a:lnTo>
                  <a:lnTo>
                    <a:pt x="157654" y="2233413"/>
                  </a:lnTo>
                  <a:lnTo>
                    <a:pt x="183570" y="2231972"/>
                  </a:lnTo>
                  <a:lnTo>
                    <a:pt x="212725" y="2224771"/>
                  </a:lnTo>
                  <a:lnTo>
                    <a:pt x="269956" y="2211089"/>
                  </a:lnTo>
                  <a:lnTo>
                    <a:pt x="295872" y="2206048"/>
                  </a:lnTo>
                  <a:lnTo>
                    <a:pt x="323588" y="2202448"/>
                  </a:lnTo>
                  <a:lnTo>
                    <a:pt x="321788" y="2195607"/>
                  </a:lnTo>
                  <a:lnTo>
                    <a:pt x="311709" y="2186966"/>
                  </a:lnTo>
                  <a:lnTo>
                    <a:pt x="303071" y="2173284"/>
                  </a:lnTo>
                  <a:lnTo>
                    <a:pt x="301271" y="2166082"/>
                  </a:lnTo>
                  <a:lnTo>
                    <a:pt x="303071" y="2159241"/>
                  </a:lnTo>
                  <a:lnTo>
                    <a:pt x="306310" y="2150600"/>
                  </a:lnTo>
                  <a:lnTo>
                    <a:pt x="318548" y="2135118"/>
                  </a:lnTo>
                  <a:lnTo>
                    <a:pt x="313149" y="2076069"/>
                  </a:lnTo>
                  <a:lnTo>
                    <a:pt x="311709" y="2015580"/>
                  </a:lnTo>
                  <a:lnTo>
                    <a:pt x="313149" y="1956531"/>
                  </a:lnTo>
                  <a:lnTo>
                    <a:pt x="320348" y="1896042"/>
                  </a:lnTo>
                  <a:lnTo>
                    <a:pt x="327187" y="1840594"/>
                  </a:lnTo>
                  <a:lnTo>
                    <a:pt x="332226" y="1781905"/>
                  </a:lnTo>
                  <a:lnTo>
                    <a:pt x="334026" y="1717816"/>
                  </a:lnTo>
                  <a:lnTo>
                    <a:pt x="335826" y="1646885"/>
                  </a:lnTo>
                  <a:lnTo>
                    <a:pt x="328627" y="1634643"/>
                  </a:lnTo>
                  <a:lnTo>
                    <a:pt x="323588" y="1627802"/>
                  </a:lnTo>
                  <a:lnTo>
                    <a:pt x="321788" y="1619161"/>
                  </a:lnTo>
                  <a:lnTo>
                    <a:pt x="320348" y="1610520"/>
                  </a:lnTo>
                  <a:lnTo>
                    <a:pt x="320348" y="1600078"/>
                  </a:lnTo>
                  <a:lnTo>
                    <a:pt x="320348" y="1546070"/>
                  </a:lnTo>
                  <a:lnTo>
                    <a:pt x="323588" y="1492782"/>
                  </a:lnTo>
                  <a:lnTo>
                    <a:pt x="327187" y="1438774"/>
                  </a:lnTo>
                  <a:lnTo>
                    <a:pt x="332226" y="1383686"/>
                  </a:lnTo>
                  <a:lnTo>
                    <a:pt x="339065" y="1279631"/>
                  </a:lnTo>
                  <a:lnTo>
                    <a:pt x="342664" y="1225983"/>
                  </a:lnTo>
                  <a:lnTo>
                    <a:pt x="345904" y="1170534"/>
                  </a:lnTo>
                  <a:lnTo>
                    <a:pt x="351303" y="1063238"/>
                  </a:lnTo>
                  <a:lnTo>
                    <a:pt x="353103" y="1011031"/>
                  </a:lnTo>
                  <a:lnTo>
                    <a:pt x="354543" y="957743"/>
                  </a:lnTo>
                  <a:lnTo>
                    <a:pt x="353103" y="907335"/>
                  </a:lnTo>
                  <a:lnTo>
                    <a:pt x="349503" y="856928"/>
                  </a:lnTo>
                  <a:lnTo>
                    <a:pt x="344464" y="801840"/>
                  </a:lnTo>
                  <a:lnTo>
                    <a:pt x="335826" y="742791"/>
                  </a:lnTo>
                  <a:lnTo>
                    <a:pt x="332226" y="734149"/>
                  </a:lnTo>
                  <a:lnTo>
                    <a:pt x="332226" y="723708"/>
                  </a:lnTo>
                  <a:lnTo>
                    <a:pt x="335826" y="715067"/>
                  </a:lnTo>
                  <a:lnTo>
                    <a:pt x="339065" y="708226"/>
                  </a:lnTo>
                  <a:lnTo>
                    <a:pt x="342664" y="703185"/>
                  </a:lnTo>
                  <a:lnTo>
                    <a:pt x="342664" y="701385"/>
                  </a:lnTo>
                  <a:lnTo>
                    <a:pt x="334026" y="701385"/>
                  </a:lnTo>
                  <a:lnTo>
                    <a:pt x="327187" y="699584"/>
                  </a:lnTo>
                  <a:lnTo>
                    <a:pt x="320348" y="697784"/>
                  </a:lnTo>
                  <a:lnTo>
                    <a:pt x="313149" y="692743"/>
                  </a:lnTo>
                  <a:lnTo>
                    <a:pt x="308110" y="685902"/>
                  </a:lnTo>
                  <a:lnTo>
                    <a:pt x="308110" y="679061"/>
                  </a:lnTo>
                  <a:lnTo>
                    <a:pt x="313149" y="663219"/>
                  </a:lnTo>
                  <a:lnTo>
                    <a:pt x="320348" y="649537"/>
                  </a:lnTo>
                  <a:lnTo>
                    <a:pt x="327187" y="639095"/>
                  </a:lnTo>
                  <a:lnTo>
                    <a:pt x="337265" y="630454"/>
                  </a:lnTo>
                  <a:lnTo>
                    <a:pt x="342664" y="628654"/>
                  </a:lnTo>
                  <a:lnTo>
                    <a:pt x="314949" y="620012"/>
                  </a:lnTo>
                  <a:lnTo>
                    <a:pt x="282194" y="611371"/>
                  </a:lnTo>
                  <a:lnTo>
                    <a:pt x="269956" y="609571"/>
                  </a:lnTo>
                  <a:lnTo>
                    <a:pt x="269956" y="597329"/>
                  </a:lnTo>
                  <a:lnTo>
                    <a:pt x="269956" y="595529"/>
                  </a:lnTo>
                  <a:lnTo>
                    <a:pt x="247640" y="593729"/>
                  </a:lnTo>
                  <a:lnTo>
                    <a:pt x="224963" y="592288"/>
                  </a:lnTo>
                  <a:lnTo>
                    <a:pt x="202287" y="593729"/>
                  </a:lnTo>
                  <a:lnTo>
                    <a:pt x="179971" y="597329"/>
                  </a:lnTo>
                  <a:lnTo>
                    <a:pt x="162693" y="599129"/>
                  </a:lnTo>
                  <a:lnTo>
                    <a:pt x="145416" y="599129"/>
                  </a:lnTo>
                  <a:lnTo>
                    <a:pt x="129939" y="599129"/>
                  </a:lnTo>
                  <a:lnTo>
                    <a:pt x="112301" y="597329"/>
                  </a:lnTo>
                  <a:lnTo>
                    <a:pt x="98624" y="593729"/>
                  </a:lnTo>
                  <a:lnTo>
                    <a:pt x="84586" y="588688"/>
                  </a:lnTo>
                  <a:lnTo>
                    <a:pt x="70908" y="581847"/>
                  </a:lnTo>
                  <a:lnTo>
                    <a:pt x="58670" y="575006"/>
                  </a:lnTo>
                  <a:lnTo>
                    <a:pt x="55431" y="571405"/>
                  </a:lnTo>
                  <a:lnTo>
                    <a:pt x="44992" y="555923"/>
                  </a:lnTo>
                  <a:lnTo>
                    <a:pt x="38153" y="538640"/>
                  </a:lnTo>
                  <a:lnTo>
                    <a:pt x="34554" y="517757"/>
                  </a:lnTo>
                  <a:lnTo>
                    <a:pt x="32754" y="496874"/>
                  </a:lnTo>
                  <a:lnTo>
                    <a:pt x="29515" y="481392"/>
                  </a:lnTo>
                  <a:lnTo>
                    <a:pt x="25915" y="465910"/>
                  </a:lnTo>
                  <a:lnTo>
                    <a:pt x="19077" y="451867"/>
                  </a:lnTo>
                  <a:lnTo>
                    <a:pt x="14037" y="441426"/>
                  </a:lnTo>
                  <a:lnTo>
                    <a:pt x="6839" y="432785"/>
                  </a:lnTo>
                  <a:lnTo>
                    <a:pt x="12238" y="424503"/>
                  </a:lnTo>
                  <a:lnTo>
                    <a:pt x="25915" y="401820"/>
                  </a:lnTo>
                  <a:lnTo>
                    <a:pt x="25915" y="356813"/>
                  </a:lnTo>
                  <a:lnTo>
                    <a:pt x="25915" y="335930"/>
                  </a:lnTo>
                  <a:lnTo>
                    <a:pt x="29515" y="311807"/>
                  </a:lnTo>
                  <a:lnTo>
                    <a:pt x="27715" y="306406"/>
                  </a:lnTo>
                  <a:lnTo>
                    <a:pt x="15477" y="301365"/>
                  </a:lnTo>
                  <a:lnTo>
                    <a:pt x="6839" y="294524"/>
                  </a:lnTo>
                  <a:lnTo>
                    <a:pt x="0" y="285883"/>
                  </a:lnTo>
                  <a:lnTo>
                    <a:pt x="3599" y="277241"/>
                  </a:lnTo>
                  <a:lnTo>
                    <a:pt x="10438" y="258159"/>
                  </a:lnTo>
                  <a:lnTo>
                    <a:pt x="14037" y="237276"/>
                  </a:lnTo>
                  <a:lnTo>
                    <a:pt x="15477" y="216392"/>
                  </a:lnTo>
                  <a:lnTo>
                    <a:pt x="14037" y="192269"/>
                  </a:lnTo>
                  <a:lnTo>
                    <a:pt x="14037" y="178227"/>
                  </a:lnTo>
                  <a:lnTo>
                    <a:pt x="14037" y="164545"/>
                  </a:lnTo>
                  <a:lnTo>
                    <a:pt x="14037" y="152663"/>
                  </a:lnTo>
                  <a:lnTo>
                    <a:pt x="17277" y="138621"/>
                  </a:lnTo>
                  <a:lnTo>
                    <a:pt x="20876" y="126379"/>
                  </a:lnTo>
                  <a:lnTo>
                    <a:pt x="25915" y="114497"/>
                  </a:lnTo>
                  <a:lnTo>
                    <a:pt x="32754" y="102255"/>
                  </a:lnTo>
                  <a:lnTo>
                    <a:pt x="39953" y="90014"/>
                  </a:lnTo>
                  <a:lnTo>
                    <a:pt x="44992" y="84973"/>
                  </a:lnTo>
                  <a:lnTo>
                    <a:pt x="51831" y="84973"/>
                  </a:lnTo>
                  <a:lnTo>
                    <a:pt x="64069" y="84973"/>
                  </a:lnTo>
                  <a:lnTo>
                    <a:pt x="65509" y="81372"/>
                  </a:lnTo>
                  <a:lnTo>
                    <a:pt x="69108" y="76332"/>
                  </a:lnTo>
                  <a:lnTo>
                    <a:pt x="74148" y="72731"/>
                  </a:lnTo>
                  <a:lnTo>
                    <a:pt x="81347" y="69131"/>
                  </a:lnTo>
                  <a:lnTo>
                    <a:pt x="86386" y="67330"/>
                  </a:lnTo>
                  <a:lnTo>
                    <a:pt x="89985" y="69131"/>
                  </a:lnTo>
                  <a:lnTo>
                    <a:pt x="96824" y="70931"/>
                  </a:lnTo>
                  <a:lnTo>
                    <a:pt x="105463" y="70931"/>
                  </a:lnTo>
                  <a:lnTo>
                    <a:pt x="112301" y="70931"/>
                  </a:lnTo>
                  <a:lnTo>
                    <a:pt x="119500" y="67330"/>
                  </a:lnTo>
                  <a:lnTo>
                    <a:pt x="124539" y="65890"/>
                  </a:lnTo>
                  <a:lnTo>
                    <a:pt x="136778" y="60489"/>
                  </a:lnTo>
                  <a:lnTo>
                    <a:pt x="149016" y="55449"/>
                  </a:lnTo>
                  <a:lnTo>
                    <a:pt x="162693" y="50408"/>
                  </a:lnTo>
                  <a:lnTo>
                    <a:pt x="178171" y="48607"/>
                  </a:lnTo>
                  <a:lnTo>
                    <a:pt x="337265" y="38165"/>
                  </a:lnTo>
                  <a:lnTo>
                    <a:pt x="415373" y="34565"/>
                  </a:lnTo>
                  <a:lnTo>
                    <a:pt x="494920" y="31324"/>
                  </a:lnTo>
                  <a:lnTo>
                    <a:pt x="820307" y="19083"/>
                  </a:lnTo>
                  <a:lnTo>
                    <a:pt x="842984" y="19083"/>
                  </a:lnTo>
                  <a:lnTo>
                    <a:pt x="855222" y="20883"/>
                  </a:lnTo>
                  <a:lnTo>
                    <a:pt x="867100" y="24483"/>
                  </a:lnTo>
                  <a:lnTo>
                    <a:pt x="887977" y="25924"/>
                  </a:lnTo>
                  <a:lnTo>
                    <a:pt x="905254" y="25924"/>
                  </a:lnTo>
                  <a:lnTo>
                    <a:pt x="910293" y="25924"/>
                  </a:lnTo>
                  <a:lnTo>
                    <a:pt x="917132" y="25924"/>
                  </a:lnTo>
                  <a:lnTo>
                    <a:pt x="922531" y="22683"/>
                  </a:lnTo>
                  <a:lnTo>
                    <a:pt x="929370" y="19083"/>
                  </a:lnTo>
                  <a:lnTo>
                    <a:pt x="939808" y="19083"/>
                  </a:lnTo>
                  <a:lnTo>
                    <a:pt x="960685" y="19083"/>
                  </a:lnTo>
                  <a:lnTo>
                    <a:pt x="972563" y="20883"/>
                  </a:lnTo>
                  <a:lnTo>
                    <a:pt x="986601" y="24483"/>
                  </a:lnTo>
                  <a:lnTo>
                    <a:pt x="995239" y="25924"/>
                  </a:lnTo>
                  <a:lnTo>
                    <a:pt x="1005678" y="25924"/>
                  </a:lnTo>
                  <a:lnTo>
                    <a:pt x="1024755" y="25924"/>
                  </a:lnTo>
                  <a:lnTo>
                    <a:pt x="1088464" y="25924"/>
                  </a:lnTo>
                  <a:lnTo>
                    <a:pt x="1123379" y="25924"/>
                  </a:lnTo>
                  <a:lnTo>
                    <a:pt x="1156133" y="22683"/>
                  </a:lnTo>
                  <a:lnTo>
                    <a:pt x="1183849" y="22683"/>
                  </a:lnTo>
                  <a:lnTo>
                    <a:pt x="1213364" y="24483"/>
                  </a:lnTo>
                  <a:lnTo>
                    <a:pt x="1242880" y="29524"/>
                  </a:lnTo>
                  <a:lnTo>
                    <a:pt x="1273834" y="36365"/>
                  </a:lnTo>
                  <a:lnTo>
                    <a:pt x="1273834" y="29524"/>
                  </a:lnTo>
                  <a:lnTo>
                    <a:pt x="1277434" y="20883"/>
                  </a:lnTo>
                  <a:lnTo>
                    <a:pt x="1280674" y="1044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nchor="ctr">
              <a:noAutofit/>
            </a:bodyPr>
            <a:lstStyle/>
            <a:p>
              <a:endParaRPr lang="en-US" dirty="0"/>
            </a:p>
          </p:txBody>
        </p:sp>
        <p:sp>
          <p:nvSpPr>
            <p:cNvPr id="99" name="Freeform 11">
              <a:extLst>
                <a:ext uri="{FF2B5EF4-FFF2-40B4-BE49-F238E27FC236}">
                  <a16:creationId xmlns:a16="http://schemas.microsoft.com/office/drawing/2014/main" xmlns="" id="{7587675F-B3DC-2147-8F48-8BEF8F28325F}"/>
                </a:ext>
              </a:extLst>
            </p:cNvPr>
            <p:cNvSpPr>
              <a:spLocks noChangeArrowheads="1"/>
            </p:cNvSpPr>
            <p:nvPr/>
          </p:nvSpPr>
          <p:spPr bwMode="auto">
            <a:xfrm>
              <a:off x="4111625" y="473075"/>
              <a:ext cx="1325563" cy="1404938"/>
            </a:xfrm>
            <a:custGeom>
              <a:avLst/>
              <a:gdLst>
                <a:gd name="T0" fmla="*/ 3433 w 3683"/>
                <a:gd name="T1" fmla="*/ 3039 h 3901"/>
                <a:gd name="T2" fmla="*/ 3000 w 3683"/>
                <a:gd name="T3" fmla="*/ 2467 h 3901"/>
                <a:gd name="T4" fmla="*/ 2884 w 3683"/>
                <a:gd name="T5" fmla="*/ 2121 h 3901"/>
                <a:gd name="T6" fmla="*/ 3505 w 3683"/>
                <a:gd name="T7" fmla="*/ 1251 h 3901"/>
                <a:gd name="T8" fmla="*/ 3567 w 3683"/>
                <a:gd name="T9" fmla="*/ 813 h 3901"/>
                <a:gd name="T10" fmla="*/ 3173 w 3683"/>
                <a:gd name="T11" fmla="*/ 943 h 3901"/>
                <a:gd name="T12" fmla="*/ 2639 w 3683"/>
                <a:gd name="T13" fmla="*/ 1038 h 3901"/>
                <a:gd name="T14" fmla="*/ 2207 w 3683"/>
                <a:gd name="T15" fmla="*/ 1106 h 3901"/>
                <a:gd name="T16" fmla="*/ 1837 w 3683"/>
                <a:gd name="T17" fmla="*/ 577 h 3901"/>
                <a:gd name="T18" fmla="*/ 1741 w 3683"/>
                <a:gd name="T19" fmla="*/ 370 h 3901"/>
                <a:gd name="T20" fmla="*/ 1664 w 3683"/>
                <a:gd name="T21" fmla="*/ 92 h 3901"/>
                <a:gd name="T22" fmla="*/ 1423 w 3683"/>
                <a:gd name="T23" fmla="*/ 82 h 3901"/>
                <a:gd name="T24" fmla="*/ 1404 w 3683"/>
                <a:gd name="T25" fmla="*/ 447 h 3901"/>
                <a:gd name="T26" fmla="*/ 1327 w 3683"/>
                <a:gd name="T27" fmla="*/ 668 h 3901"/>
                <a:gd name="T28" fmla="*/ 1327 w 3683"/>
                <a:gd name="T29" fmla="*/ 947 h 3901"/>
                <a:gd name="T30" fmla="*/ 1241 w 3683"/>
                <a:gd name="T31" fmla="*/ 1428 h 3901"/>
                <a:gd name="T32" fmla="*/ 10 w 3683"/>
                <a:gd name="T33" fmla="*/ 1750 h 3901"/>
                <a:gd name="T34" fmla="*/ 130 w 3683"/>
                <a:gd name="T35" fmla="*/ 1996 h 3901"/>
                <a:gd name="T36" fmla="*/ 438 w 3683"/>
                <a:gd name="T37" fmla="*/ 2183 h 3901"/>
                <a:gd name="T38" fmla="*/ 799 w 3683"/>
                <a:gd name="T39" fmla="*/ 2275 h 3901"/>
                <a:gd name="T40" fmla="*/ 981 w 3683"/>
                <a:gd name="T41" fmla="*/ 2606 h 3901"/>
                <a:gd name="T42" fmla="*/ 1010 w 3683"/>
                <a:gd name="T43" fmla="*/ 2818 h 3901"/>
                <a:gd name="T44" fmla="*/ 856 w 3683"/>
                <a:gd name="T45" fmla="*/ 3371 h 3901"/>
                <a:gd name="T46" fmla="*/ 832 w 3683"/>
                <a:gd name="T47" fmla="*/ 3814 h 3901"/>
                <a:gd name="T48" fmla="*/ 1058 w 3683"/>
                <a:gd name="T49" fmla="*/ 3867 h 3901"/>
                <a:gd name="T50" fmla="*/ 2222 w 3683"/>
                <a:gd name="T51" fmla="*/ 2780 h 3901"/>
                <a:gd name="T52" fmla="*/ 2241 w 3683"/>
                <a:gd name="T53" fmla="*/ 2924 h 3901"/>
                <a:gd name="T54" fmla="*/ 2520 w 3683"/>
                <a:gd name="T55" fmla="*/ 2938 h 3901"/>
                <a:gd name="T56" fmla="*/ 2726 w 3683"/>
                <a:gd name="T57" fmla="*/ 3020 h 3901"/>
                <a:gd name="T58" fmla="*/ 3288 w 3683"/>
                <a:gd name="T59" fmla="*/ 3299 h 3901"/>
                <a:gd name="T60" fmla="*/ 3663 w 3683"/>
                <a:gd name="T61" fmla="*/ 3414 h 3901"/>
                <a:gd name="T62" fmla="*/ 3115 w 3683"/>
                <a:gd name="T63" fmla="*/ 2861 h 3901"/>
                <a:gd name="T64" fmla="*/ 2222 w 3683"/>
                <a:gd name="T65" fmla="*/ 2029 h 3901"/>
                <a:gd name="T66" fmla="*/ 2077 w 3683"/>
                <a:gd name="T67" fmla="*/ 2183 h 3901"/>
                <a:gd name="T68" fmla="*/ 1366 w 3683"/>
                <a:gd name="T69" fmla="*/ 2703 h 3901"/>
                <a:gd name="T70" fmla="*/ 1707 w 3683"/>
                <a:gd name="T71" fmla="*/ 2467 h 3901"/>
                <a:gd name="T72" fmla="*/ 1337 w 3683"/>
                <a:gd name="T73" fmla="*/ 3068 h 3901"/>
                <a:gd name="T74" fmla="*/ 702 w 3683"/>
                <a:gd name="T75" fmla="*/ 1779 h 3901"/>
                <a:gd name="T76" fmla="*/ 2769 w 3683"/>
                <a:gd name="T77" fmla="*/ 1409 h 3901"/>
                <a:gd name="T78" fmla="*/ 2971 w 3683"/>
                <a:gd name="T79" fmla="*/ 1274 h 3901"/>
                <a:gd name="T80" fmla="*/ 1351 w 3683"/>
                <a:gd name="T81" fmla="*/ 2212 h 3901"/>
                <a:gd name="T82" fmla="*/ 1414 w 3683"/>
                <a:gd name="T83" fmla="*/ 1769 h 3901"/>
                <a:gd name="T84" fmla="*/ 1900 w 3683"/>
                <a:gd name="T85" fmla="*/ 1418 h 3901"/>
                <a:gd name="T86" fmla="*/ 1592 w 3683"/>
                <a:gd name="T87" fmla="*/ 1654 h 3901"/>
                <a:gd name="T88" fmla="*/ 1707 w 3683"/>
                <a:gd name="T89" fmla="*/ 808 h 3901"/>
                <a:gd name="T90" fmla="*/ 1645 w 3683"/>
                <a:gd name="T91" fmla="*/ 678 h 3901"/>
                <a:gd name="T92" fmla="*/ 1818 w 3683"/>
                <a:gd name="T93" fmla="*/ 1207 h 3901"/>
                <a:gd name="T94" fmla="*/ 1515 w 3683"/>
                <a:gd name="T95" fmla="*/ 1457 h 3901"/>
                <a:gd name="T96" fmla="*/ 1953 w 3683"/>
                <a:gd name="T97" fmla="*/ 1630 h 3901"/>
                <a:gd name="T98" fmla="*/ 1669 w 3683"/>
                <a:gd name="T99" fmla="*/ 1957 h 3901"/>
                <a:gd name="T100" fmla="*/ 2010 w 3683"/>
                <a:gd name="T101" fmla="*/ 1866 h 3901"/>
                <a:gd name="T102" fmla="*/ 1943 w 3683"/>
                <a:gd name="T103" fmla="*/ 1996 h 3901"/>
                <a:gd name="T104" fmla="*/ 1688 w 3683"/>
                <a:gd name="T105" fmla="*/ 2260 h 3901"/>
                <a:gd name="T106" fmla="*/ 1140 w 3683"/>
                <a:gd name="T107" fmla="*/ 1774 h 3901"/>
                <a:gd name="T108" fmla="*/ 1448 w 3683"/>
                <a:gd name="T109" fmla="*/ 2933 h 3901"/>
                <a:gd name="T110" fmla="*/ 1837 w 3683"/>
                <a:gd name="T111" fmla="*/ 2640 h 3901"/>
                <a:gd name="T112" fmla="*/ 2879 w 3683"/>
                <a:gd name="T113" fmla="*/ 2529 h 3901"/>
                <a:gd name="T114" fmla="*/ 3053 w 3683"/>
                <a:gd name="T115" fmla="*/ 2775 h 3901"/>
                <a:gd name="T116" fmla="*/ 1317 w 3683"/>
                <a:gd name="T117" fmla="*/ 1866 h 3901"/>
                <a:gd name="T118" fmla="*/ 2568 w 3683"/>
                <a:gd name="T119" fmla="*/ 2467 h 3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83" h="3901">
                  <a:moveTo>
                    <a:pt x="3577" y="3198"/>
                  </a:moveTo>
                  <a:lnTo>
                    <a:pt x="3577" y="3198"/>
                  </a:lnTo>
                  <a:lnTo>
                    <a:pt x="3558" y="3198"/>
                  </a:lnTo>
                  <a:lnTo>
                    <a:pt x="3558" y="3198"/>
                  </a:lnTo>
                  <a:lnTo>
                    <a:pt x="3543" y="3184"/>
                  </a:lnTo>
                  <a:lnTo>
                    <a:pt x="3529" y="3174"/>
                  </a:lnTo>
                  <a:lnTo>
                    <a:pt x="3529" y="3174"/>
                  </a:lnTo>
                  <a:lnTo>
                    <a:pt x="3519" y="3155"/>
                  </a:lnTo>
                  <a:lnTo>
                    <a:pt x="3514" y="3136"/>
                  </a:lnTo>
                  <a:lnTo>
                    <a:pt x="3505" y="3112"/>
                  </a:lnTo>
                  <a:lnTo>
                    <a:pt x="3490" y="3092"/>
                  </a:lnTo>
                  <a:lnTo>
                    <a:pt x="3490" y="3092"/>
                  </a:lnTo>
                  <a:lnTo>
                    <a:pt x="3457" y="3068"/>
                  </a:lnTo>
                  <a:lnTo>
                    <a:pt x="3423" y="3059"/>
                  </a:lnTo>
                  <a:lnTo>
                    <a:pt x="3423" y="3059"/>
                  </a:lnTo>
                  <a:lnTo>
                    <a:pt x="3433" y="3039"/>
                  </a:lnTo>
                  <a:lnTo>
                    <a:pt x="3433" y="3039"/>
                  </a:lnTo>
                  <a:lnTo>
                    <a:pt x="3437" y="3025"/>
                  </a:lnTo>
                  <a:lnTo>
                    <a:pt x="3437" y="3006"/>
                  </a:lnTo>
                  <a:lnTo>
                    <a:pt x="3428" y="2972"/>
                  </a:lnTo>
                  <a:lnTo>
                    <a:pt x="3413" y="2933"/>
                  </a:lnTo>
                  <a:lnTo>
                    <a:pt x="3384" y="2890"/>
                  </a:lnTo>
                  <a:lnTo>
                    <a:pt x="3351" y="2847"/>
                  </a:lnTo>
                  <a:lnTo>
                    <a:pt x="3307" y="2808"/>
                  </a:lnTo>
                  <a:lnTo>
                    <a:pt x="3221" y="2717"/>
                  </a:lnTo>
                  <a:lnTo>
                    <a:pt x="3221" y="2717"/>
                  </a:lnTo>
                  <a:lnTo>
                    <a:pt x="3139" y="2645"/>
                  </a:lnTo>
                  <a:lnTo>
                    <a:pt x="3033" y="2558"/>
                  </a:lnTo>
                  <a:lnTo>
                    <a:pt x="3033" y="2558"/>
                  </a:lnTo>
                  <a:lnTo>
                    <a:pt x="3029" y="2534"/>
                  </a:lnTo>
                  <a:lnTo>
                    <a:pt x="3019" y="2500"/>
                  </a:lnTo>
                  <a:lnTo>
                    <a:pt x="3000" y="2467"/>
                  </a:lnTo>
                  <a:lnTo>
                    <a:pt x="2976" y="2429"/>
                  </a:lnTo>
                  <a:lnTo>
                    <a:pt x="2976" y="2429"/>
                  </a:lnTo>
                  <a:lnTo>
                    <a:pt x="2952" y="2405"/>
                  </a:lnTo>
                  <a:lnTo>
                    <a:pt x="2932" y="2390"/>
                  </a:lnTo>
                  <a:lnTo>
                    <a:pt x="2894" y="2366"/>
                  </a:lnTo>
                  <a:lnTo>
                    <a:pt x="2894" y="2366"/>
                  </a:lnTo>
                  <a:lnTo>
                    <a:pt x="2908" y="2318"/>
                  </a:lnTo>
                  <a:lnTo>
                    <a:pt x="2908" y="2318"/>
                  </a:lnTo>
                  <a:lnTo>
                    <a:pt x="2927" y="2246"/>
                  </a:lnTo>
                  <a:lnTo>
                    <a:pt x="2932" y="2198"/>
                  </a:lnTo>
                  <a:lnTo>
                    <a:pt x="2932" y="2173"/>
                  </a:lnTo>
                  <a:lnTo>
                    <a:pt x="2932" y="2164"/>
                  </a:lnTo>
                  <a:lnTo>
                    <a:pt x="2932" y="2164"/>
                  </a:lnTo>
                  <a:lnTo>
                    <a:pt x="2923" y="2149"/>
                  </a:lnTo>
                  <a:lnTo>
                    <a:pt x="2908" y="2140"/>
                  </a:lnTo>
                  <a:lnTo>
                    <a:pt x="2884" y="2121"/>
                  </a:lnTo>
                  <a:lnTo>
                    <a:pt x="2884" y="2121"/>
                  </a:lnTo>
                  <a:lnTo>
                    <a:pt x="2855" y="2101"/>
                  </a:lnTo>
                  <a:lnTo>
                    <a:pt x="2831" y="2097"/>
                  </a:lnTo>
                  <a:lnTo>
                    <a:pt x="2788" y="2087"/>
                  </a:lnTo>
                  <a:lnTo>
                    <a:pt x="2788" y="2087"/>
                  </a:lnTo>
                  <a:lnTo>
                    <a:pt x="3058" y="1741"/>
                  </a:lnTo>
                  <a:lnTo>
                    <a:pt x="3058" y="1741"/>
                  </a:lnTo>
                  <a:lnTo>
                    <a:pt x="3144" y="1645"/>
                  </a:lnTo>
                  <a:lnTo>
                    <a:pt x="3226" y="1544"/>
                  </a:lnTo>
                  <a:lnTo>
                    <a:pt x="3302" y="1443"/>
                  </a:lnTo>
                  <a:lnTo>
                    <a:pt x="3380" y="1337"/>
                  </a:lnTo>
                  <a:lnTo>
                    <a:pt x="3380" y="1337"/>
                  </a:lnTo>
                  <a:lnTo>
                    <a:pt x="3413" y="1322"/>
                  </a:lnTo>
                  <a:lnTo>
                    <a:pt x="3457" y="1294"/>
                  </a:lnTo>
                  <a:lnTo>
                    <a:pt x="3481" y="1274"/>
                  </a:lnTo>
                  <a:lnTo>
                    <a:pt x="3505" y="1251"/>
                  </a:lnTo>
                  <a:lnTo>
                    <a:pt x="3529" y="1222"/>
                  </a:lnTo>
                  <a:lnTo>
                    <a:pt x="3553" y="1188"/>
                  </a:lnTo>
                  <a:lnTo>
                    <a:pt x="3553" y="1188"/>
                  </a:lnTo>
                  <a:lnTo>
                    <a:pt x="3577" y="1130"/>
                  </a:lnTo>
                  <a:lnTo>
                    <a:pt x="3596" y="1082"/>
                  </a:lnTo>
                  <a:lnTo>
                    <a:pt x="3601" y="1038"/>
                  </a:lnTo>
                  <a:lnTo>
                    <a:pt x="3605" y="1005"/>
                  </a:lnTo>
                  <a:lnTo>
                    <a:pt x="3605" y="1005"/>
                  </a:lnTo>
                  <a:lnTo>
                    <a:pt x="3620" y="976"/>
                  </a:lnTo>
                  <a:lnTo>
                    <a:pt x="3629" y="943"/>
                  </a:lnTo>
                  <a:lnTo>
                    <a:pt x="3629" y="909"/>
                  </a:lnTo>
                  <a:lnTo>
                    <a:pt x="3620" y="875"/>
                  </a:lnTo>
                  <a:lnTo>
                    <a:pt x="3620" y="875"/>
                  </a:lnTo>
                  <a:lnTo>
                    <a:pt x="3605" y="851"/>
                  </a:lnTo>
                  <a:lnTo>
                    <a:pt x="3586" y="832"/>
                  </a:lnTo>
                  <a:lnTo>
                    <a:pt x="3567" y="813"/>
                  </a:lnTo>
                  <a:lnTo>
                    <a:pt x="3543" y="803"/>
                  </a:lnTo>
                  <a:lnTo>
                    <a:pt x="3514" y="798"/>
                  </a:lnTo>
                  <a:lnTo>
                    <a:pt x="3490" y="798"/>
                  </a:lnTo>
                  <a:lnTo>
                    <a:pt x="3462" y="803"/>
                  </a:lnTo>
                  <a:lnTo>
                    <a:pt x="3437" y="813"/>
                  </a:lnTo>
                  <a:lnTo>
                    <a:pt x="3437" y="813"/>
                  </a:lnTo>
                  <a:lnTo>
                    <a:pt x="3404" y="837"/>
                  </a:lnTo>
                  <a:lnTo>
                    <a:pt x="3370" y="861"/>
                  </a:lnTo>
                  <a:lnTo>
                    <a:pt x="3370" y="861"/>
                  </a:lnTo>
                  <a:lnTo>
                    <a:pt x="3351" y="861"/>
                  </a:lnTo>
                  <a:lnTo>
                    <a:pt x="3327" y="861"/>
                  </a:lnTo>
                  <a:lnTo>
                    <a:pt x="3327" y="861"/>
                  </a:lnTo>
                  <a:lnTo>
                    <a:pt x="3283" y="875"/>
                  </a:lnTo>
                  <a:lnTo>
                    <a:pt x="3245" y="895"/>
                  </a:lnTo>
                  <a:lnTo>
                    <a:pt x="3206" y="919"/>
                  </a:lnTo>
                  <a:lnTo>
                    <a:pt x="3173" y="943"/>
                  </a:lnTo>
                  <a:lnTo>
                    <a:pt x="3173" y="943"/>
                  </a:lnTo>
                  <a:lnTo>
                    <a:pt x="3125" y="952"/>
                  </a:lnTo>
                  <a:lnTo>
                    <a:pt x="3125" y="952"/>
                  </a:lnTo>
                  <a:lnTo>
                    <a:pt x="2966" y="986"/>
                  </a:lnTo>
                  <a:lnTo>
                    <a:pt x="2817" y="1034"/>
                  </a:lnTo>
                  <a:lnTo>
                    <a:pt x="2817" y="1034"/>
                  </a:lnTo>
                  <a:lnTo>
                    <a:pt x="2803" y="1010"/>
                  </a:lnTo>
                  <a:lnTo>
                    <a:pt x="2793" y="995"/>
                  </a:lnTo>
                  <a:lnTo>
                    <a:pt x="2774" y="986"/>
                  </a:lnTo>
                  <a:lnTo>
                    <a:pt x="2774" y="986"/>
                  </a:lnTo>
                  <a:lnTo>
                    <a:pt x="2755" y="986"/>
                  </a:lnTo>
                  <a:lnTo>
                    <a:pt x="2731" y="986"/>
                  </a:lnTo>
                  <a:lnTo>
                    <a:pt x="2711" y="995"/>
                  </a:lnTo>
                  <a:lnTo>
                    <a:pt x="2687" y="1010"/>
                  </a:lnTo>
                  <a:lnTo>
                    <a:pt x="2687" y="1010"/>
                  </a:lnTo>
                  <a:lnTo>
                    <a:pt x="2639" y="1038"/>
                  </a:lnTo>
                  <a:lnTo>
                    <a:pt x="2610" y="1063"/>
                  </a:lnTo>
                  <a:lnTo>
                    <a:pt x="2582" y="1096"/>
                  </a:lnTo>
                  <a:lnTo>
                    <a:pt x="2582" y="1096"/>
                  </a:lnTo>
                  <a:lnTo>
                    <a:pt x="2544" y="1106"/>
                  </a:lnTo>
                  <a:lnTo>
                    <a:pt x="2544" y="1106"/>
                  </a:lnTo>
                  <a:lnTo>
                    <a:pt x="2524" y="1106"/>
                  </a:lnTo>
                  <a:lnTo>
                    <a:pt x="2505" y="1111"/>
                  </a:lnTo>
                  <a:lnTo>
                    <a:pt x="2505" y="1111"/>
                  </a:lnTo>
                  <a:lnTo>
                    <a:pt x="2486" y="1120"/>
                  </a:lnTo>
                  <a:lnTo>
                    <a:pt x="2486" y="1120"/>
                  </a:lnTo>
                  <a:lnTo>
                    <a:pt x="2246" y="1178"/>
                  </a:lnTo>
                  <a:lnTo>
                    <a:pt x="2246" y="1178"/>
                  </a:lnTo>
                  <a:lnTo>
                    <a:pt x="2241" y="1159"/>
                  </a:lnTo>
                  <a:lnTo>
                    <a:pt x="2236" y="1135"/>
                  </a:lnTo>
                  <a:lnTo>
                    <a:pt x="2222" y="1120"/>
                  </a:lnTo>
                  <a:lnTo>
                    <a:pt x="2207" y="1106"/>
                  </a:lnTo>
                  <a:lnTo>
                    <a:pt x="2193" y="1092"/>
                  </a:lnTo>
                  <a:lnTo>
                    <a:pt x="2174" y="1087"/>
                  </a:lnTo>
                  <a:lnTo>
                    <a:pt x="2149" y="1082"/>
                  </a:lnTo>
                  <a:lnTo>
                    <a:pt x="2125" y="1082"/>
                  </a:lnTo>
                  <a:lnTo>
                    <a:pt x="2125" y="1082"/>
                  </a:lnTo>
                  <a:lnTo>
                    <a:pt x="2096" y="1034"/>
                  </a:lnTo>
                  <a:lnTo>
                    <a:pt x="2096" y="1034"/>
                  </a:lnTo>
                  <a:lnTo>
                    <a:pt x="2092" y="1005"/>
                  </a:lnTo>
                  <a:lnTo>
                    <a:pt x="2077" y="976"/>
                  </a:lnTo>
                  <a:lnTo>
                    <a:pt x="2063" y="957"/>
                  </a:lnTo>
                  <a:lnTo>
                    <a:pt x="2039" y="943"/>
                  </a:lnTo>
                  <a:lnTo>
                    <a:pt x="2039" y="943"/>
                  </a:lnTo>
                  <a:lnTo>
                    <a:pt x="1832" y="620"/>
                  </a:lnTo>
                  <a:lnTo>
                    <a:pt x="1832" y="620"/>
                  </a:lnTo>
                  <a:lnTo>
                    <a:pt x="1837" y="596"/>
                  </a:lnTo>
                  <a:lnTo>
                    <a:pt x="1837" y="577"/>
                  </a:lnTo>
                  <a:lnTo>
                    <a:pt x="1827" y="563"/>
                  </a:lnTo>
                  <a:lnTo>
                    <a:pt x="1823" y="543"/>
                  </a:lnTo>
                  <a:lnTo>
                    <a:pt x="1808" y="529"/>
                  </a:lnTo>
                  <a:lnTo>
                    <a:pt x="1794" y="515"/>
                  </a:lnTo>
                  <a:lnTo>
                    <a:pt x="1779" y="505"/>
                  </a:lnTo>
                  <a:lnTo>
                    <a:pt x="1760" y="496"/>
                  </a:lnTo>
                  <a:lnTo>
                    <a:pt x="1760" y="496"/>
                  </a:lnTo>
                  <a:lnTo>
                    <a:pt x="1745" y="481"/>
                  </a:lnTo>
                  <a:lnTo>
                    <a:pt x="1736" y="467"/>
                  </a:lnTo>
                  <a:lnTo>
                    <a:pt x="1731" y="447"/>
                  </a:lnTo>
                  <a:lnTo>
                    <a:pt x="1731" y="447"/>
                  </a:lnTo>
                  <a:lnTo>
                    <a:pt x="1726" y="428"/>
                  </a:lnTo>
                  <a:lnTo>
                    <a:pt x="1726" y="409"/>
                  </a:lnTo>
                  <a:lnTo>
                    <a:pt x="1731" y="390"/>
                  </a:lnTo>
                  <a:lnTo>
                    <a:pt x="1731" y="390"/>
                  </a:lnTo>
                  <a:lnTo>
                    <a:pt x="1741" y="370"/>
                  </a:lnTo>
                  <a:lnTo>
                    <a:pt x="1750" y="351"/>
                  </a:lnTo>
                  <a:lnTo>
                    <a:pt x="1750" y="351"/>
                  </a:lnTo>
                  <a:lnTo>
                    <a:pt x="1755" y="327"/>
                  </a:lnTo>
                  <a:lnTo>
                    <a:pt x="1755" y="308"/>
                  </a:lnTo>
                  <a:lnTo>
                    <a:pt x="1750" y="283"/>
                  </a:lnTo>
                  <a:lnTo>
                    <a:pt x="1745" y="264"/>
                  </a:lnTo>
                  <a:lnTo>
                    <a:pt x="1731" y="235"/>
                  </a:lnTo>
                  <a:lnTo>
                    <a:pt x="1721" y="221"/>
                  </a:lnTo>
                  <a:lnTo>
                    <a:pt x="1721" y="221"/>
                  </a:lnTo>
                  <a:lnTo>
                    <a:pt x="1712" y="197"/>
                  </a:lnTo>
                  <a:lnTo>
                    <a:pt x="1702" y="183"/>
                  </a:lnTo>
                  <a:lnTo>
                    <a:pt x="1688" y="168"/>
                  </a:lnTo>
                  <a:lnTo>
                    <a:pt x="1669" y="154"/>
                  </a:lnTo>
                  <a:lnTo>
                    <a:pt x="1669" y="154"/>
                  </a:lnTo>
                  <a:lnTo>
                    <a:pt x="1673" y="125"/>
                  </a:lnTo>
                  <a:lnTo>
                    <a:pt x="1664" y="92"/>
                  </a:lnTo>
                  <a:lnTo>
                    <a:pt x="1664" y="92"/>
                  </a:lnTo>
                  <a:lnTo>
                    <a:pt x="1659" y="72"/>
                  </a:lnTo>
                  <a:lnTo>
                    <a:pt x="1645" y="53"/>
                  </a:lnTo>
                  <a:lnTo>
                    <a:pt x="1630" y="39"/>
                  </a:lnTo>
                  <a:lnTo>
                    <a:pt x="1616" y="24"/>
                  </a:lnTo>
                  <a:lnTo>
                    <a:pt x="1597" y="14"/>
                  </a:lnTo>
                  <a:lnTo>
                    <a:pt x="1578" y="5"/>
                  </a:lnTo>
                  <a:lnTo>
                    <a:pt x="1558" y="0"/>
                  </a:lnTo>
                  <a:lnTo>
                    <a:pt x="1534" y="0"/>
                  </a:lnTo>
                  <a:lnTo>
                    <a:pt x="1534" y="0"/>
                  </a:lnTo>
                  <a:lnTo>
                    <a:pt x="1510" y="5"/>
                  </a:lnTo>
                  <a:lnTo>
                    <a:pt x="1486" y="14"/>
                  </a:lnTo>
                  <a:lnTo>
                    <a:pt x="1467" y="24"/>
                  </a:lnTo>
                  <a:lnTo>
                    <a:pt x="1448" y="43"/>
                  </a:lnTo>
                  <a:lnTo>
                    <a:pt x="1433" y="63"/>
                  </a:lnTo>
                  <a:lnTo>
                    <a:pt x="1423" y="82"/>
                  </a:lnTo>
                  <a:lnTo>
                    <a:pt x="1419" y="106"/>
                  </a:lnTo>
                  <a:lnTo>
                    <a:pt x="1419" y="135"/>
                  </a:lnTo>
                  <a:lnTo>
                    <a:pt x="1419" y="135"/>
                  </a:lnTo>
                  <a:lnTo>
                    <a:pt x="1423" y="154"/>
                  </a:lnTo>
                  <a:lnTo>
                    <a:pt x="1423" y="154"/>
                  </a:lnTo>
                  <a:lnTo>
                    <a:pt x="1395" y="197"/>
                  </a:lnTo>
                  <a:lnTo>
                    <a:pt x="1375" y="240"/>
                  </a:lnTo>
                  <a:lnTo>
                    <a:pt x="1361" y="279"/>
                  </a:lnTo>
                  <a:lnTo>
                    <a:pt x="1351" y="317"/>
                  </a:lnTo>
                  <a:lnTo>
                    <a:pt x="1351" y="356"/>
                  </a:lnTo>
                  <a:lnTo>
                    <a:pt x="1351" y="385"/>
                  </a:lnTo>
                  <a:lnTo>
                    <a:pt x="1361" y="414"/>
                  </a:lnTo>
                  <a:lnTo>
                    <a:pt x="1380" y="433"/>
                  </a:lnTo>
                  <a:lnTo>
                    <a:pt x="1380" y="433"/>
                  </a:lnTo>
                  <a:lnTo>
                    <a:pt x="1390" y="443"/>
                  </a:lnTo>
                  <a:lnTo>
                    <a:pt x="1404" y="447"/>
                  </a:lnTo>
                  <a:lnTo>
                    <a:pt x="1423" y="457"/>
                  </a:lnTo>
                  <a:lnTo>
                    <a:pt x="1452" y="457"/>
                  </a:lnTo>
                  <a:lnTo>
                    <a:pt x="1452" y="457"/>
                  </a:lnTo>
                  <a:lnTo>
                    <a:pt x="1438" y="606"/>
                  </a:lnTo>
                  <a:lnTo>
                    <a:pt x="1438" y="606"/>
                  </a:lnTo>
                  <a:lnTo>
                    <a:pt x="1409" y="606"/>
                  </a:lnTo>
                  <a:lnTo>
                    <a:pt x="1385" y="620"/>
                  </a:lnTo>
                  <a:lnTo>
                    <a:pt x="1385" y="620"/>
                  </a:lnTo>
                  <a:lnTo>
                    <a:pt x="1375" y="625"/>
                  </a:lnTo>
                  <a:lnTo>
                    <a:pt x="1375" y="625"/>
                  </a:lnTo>
                  <a:lnTo>
                    <a:pt x="1351" y="644"/>
                  </a:lnTo>
                  <a:lnTo>
                    <a:pt x="1351" y="644"/>
                  </a:lnTo>
                  <a:lnTo>
                    <a:pt x="1346" y="649"/>
                  </a:lnTo>
                  <a:lnTo>
                    <a:pt x="1346" y="649"/>
                  </a:lnTo>
                  <a:lnTo>
                    <a:pt x="1327" y="668"/>
                  </a:lnTo>
                  <a:lnTo>
                    <a:pt x="1327" y="668"/>
                  </a:lnTo>
                  <a:lnTo>
                    <a:pt x="1332" y="668"/>
                  </a:lnTo>
                  <a:lnTo>
                    <a:pt x="1332" y="668"/>
                  </a:lnTo>
                  <a:lnTo>
                    <a:pt x="1322" y="692"/>
                  </a:lnTo>
                  <a:lnTo>
                    <a:pt x="1317" y="721"/>
                  </a:lnTo>
                  <a:lnTo>
                    <a:pt x="1317" y="745"/>
                  </a:lnTo>
                  <a:lnTo>
                    <a:pt x="1327" y="774"/>
                  </a:lnTo>
                  <a:lnTo>
                    <a:pt x="1327" y="774"/>
                  </a:lnTo>
                  <a:lnTo>
                    <a:pt x="1342" y="794"/>
                  </a:lnTo>
                  <a:lnTo>
                    <a:pt x="1342" y="794"/>
                  </a:lnTo>
                  <a:lnTo>
                    <a:pt x="1356" y="808"/>
                  </a:lnTo>
                  <a:lnTo>
                    <a:pt x="1366" y="823"/>
                  </a:lnTo>
                  <a:lnTo>
                    <a:pt x="1366" y="823"/>
                  </a:lnTo>
                  <a:lnTo>
                    <a:pt x="1351" y="856"/>
                  </a:lnTo>
                  <a:lnTo>
                    <a:pt x="1351" y="856"/>
                  </a:lnTo>
                  <a:lnTo>
                    <a:pt x="1337" y="904"/>
                  </a:lnTo>
                  <a:lnTo>
                    <a:pt x="1327" y="947"/>
                  </a:lnTo>
                  <a:lnTo>
                    <a:pt x="1322" y="990"/>
                  </a:lnTo>
                  <a:lnTo>
                    <a:pt x="1322" y="1034"/>
                  </a:lnTo>
                  <a:lnTo>
                    <a:pt x="1327" y="1072"/>
                  </a:lnTo>
                  <a:lnTo>
                    <a:pt x="1337" y="1111"/>
                  </a:lnTo>
                  <a:lnTo>
                    <a:pt x="1351" y="1174"/>
                  </a:lnTo>
                  <a:lnTo>
                    <a:pt x="1351" y="1174"/>
                  </a:lnTo>
                  <a:lnTo>
                    <a:pt x="1332" y="1284"/>
                  </a:lnTo>
                  <a:lnTo>
                    <a:pt x="1303" y="1394"/>
                  </a:lnTo>
                  <a:lnTo>
                    <a:pt x="1303" y="1394"/>
                  </a:lnTo>
                  <a:lnTo>
                    <a:pt x="1294" y="1404"/>
                  </a:lnTo>
                  <a:lnTo>
                    <a:pt x="1289" y="1414"/>
                  </a:lnTo>
                  <a:lnTo>
                    <a:pt x="1279" y="1423"/>
                  </a:lnTo>
                  <a:lnTo>
                    <a:pt x="1279" y="1423"/>
                  </a:lnTo>
                  <a:lnTo>
                    <a:pt x="1279" y="1433"/>
                  </a:lnTo>
                  <a:lnTo>
                    <a:pt x="1279" y="1433"/>
                  </a:lnTo>
                  <a:lnTo>
                    <a:pt x="1241" y="1428"/>
                  </a:lnTo>
                  <a:lnTo>
                    <a:pt x="1202" y="1428"/>
                  </a:lnTo>
                  <a:lnTo>
                    <a:pt x="1159" y="1433"/>
                  </a:lnTo>
                  <a:lnTo>
                    <a:pt x="1111" y="1443"/>
                  </a:lnTo>
                  <a:lnTo>
                    <a:pt x="1063" y="1457"/>
                  </a:lnTo>
                  <a:lnTo>
                    <a:pt x="1015" y="1471"/>
                  </a:lnTo>
                  <a:lnTo>
                    <a:pt x="966" y="1496"/>
                  </a:lnTo>
                  <a:lnTo>
                    <a:pt x="923" y="1524"/>
                  </a:lnTo>
                  <a:lnTo>
                    <a:pt x="923" y="1524"/>
                  </a:lnTo>
                  <a:lnTo>
                    <a:pt x="751" y="1563"/>
                  </a:lnTo>
                  <a:lnTo>
                    <a:pt x="751" y="1563"/>
                  </a:lnTo>
                  <a:lnTo>
                    <a:pt x="250" y="1678"/>
                  </a:lnTo>
                  <a:lnTo>
                    <a:pt x="250" y="1678"/>
                  </a:lnTo>
                  <a:lnTo>
                    <a:pt x="39" y="1736"/>
                  </a:lnTo>
                  <a:lnTo>
                    <a:pt x="39" y="1736"/>
                  </a:lnTo>
                  <a:lnTo>
                    <a:pt x="24" y="1741"/>
                  </a:lnTo>
                  <a:lnTo>
                    <a:pt x="10" y="1750"/>
                  </a:lnTo>
                  <a:lnTo>
                    <a:pt x="5" y="1765"/>
                  </a:lnTo>
                  <a:lnTo>
                    <a:pt x="0" y="1779"/>
                  </a:lnTo>
                  <a:lnTo>
                    <a:pt x="0" y="1794"/>
                  </a:lnTo>
                  <a:lnTo>
                    <a:pt x="5" y="1808"/>
                  </a:lnTo>
                  <a:lnTo>
                    <a:pt x="10" y="1822"/>
                  </a:lnTo>
                  <a:lnTo>
                    <a:pt x="24" y="1832"/>
                  </a:lnTo>
                  <a:lnTo>
                    <a:pt x="24" y="1832"/>
                  </a:lnTo>
                  <a:lnTo>
                    <a:pt x="115" y="1885"/>
                  </a:lnTo>
                  <a:lnTo>
                    <a:pt x="115" y="1885"/>
                  </a:lnTo>
                  <a:lnTo>
                    <a:pt x="111" y="1909"/>
                  </a:lnTo>
                  <a:lnTo>
                    <a:pt x="111" y="1933"/>
                  </a:lnTo>
                  <a:lnTo>
                    <a:pt x="111" y="1933"/>
                  </a:lnTo>
                  <a:lnTo>
                    <a:pt x="115" y="1957"/>
                  </a:lnTo>
                  <a:lnTo>
                    <a:pt x="120" y="1982"/>
                  </a:lnTo>
                  <a:lnTo>
                    <a:pt x="130" y="1996"/>
                  </a:lnTo>
                  <a:lnTo>
                    <a:pt x="130" y="1996"/>
                  </a:lnTo>
                  <a:lnTo>
                    <a:pt x="144" y="2020"/>
                  </a:lnTo>
                  <a:lnTo>
                    <a:pt x="163" y="2039"/>
                  </a:lnTo>
                  <a:lnTo>
                    <a:pt x="192" y="2063"/>
                  </a:lnTo>
                  <a:lnTo>
                    <a:pt x="192" y="2063"/>
                  </a:lnTo>
                  <a:lnTo>
                    <a:pt x="197" y="2092"/>
                  </a:lnTo>
                  <a:lnTo>
                    <a:pt x="207" y="2111"/>
                  </a:lnTo>
                  <a:lnTo>
                    <a:pt x="226" y="2140"/>
                  </a:lnTo>
                  <a:lnTo>
                    <a:pt x="226" y="2140"/>
                  </a:lnTo>
                  <a:lnTo>
                    <a:pt x="245" y="2164"/>
                  </a:lnTo>
                  <a:lnTo>
                    <a:pt x="269" y="2178"/>
                  </a:lnTo>
                  <a:lnTo>
                    <a:pt x="298" y="2193"/>
                  </a:lnTo>
                  <a:lnTo>
                    <a:pt x="327" y="2198"/>
                  </a:lnTo>
                  <a:lnTo>
                    <a:pt x="356" y="2202"/>
                  </a:lnTo>
                  <a:lnTo>
                    <a:pt x="385" y="2202"/>
                  </a:lnTo>
                  <a:lnTo>
                    <a:pt x="414" y="2198"/>
                  </a:lnTo>
                  <a:lnTo>
                    <a:pt x="438" y="2183"/>
                  </a:lnTo>
                  <a:lnTo>
                    <a:pt x="438" y="2183"/>
                  </a:lnTo>
                  <a:lnTo>
                    <a:pt x="467" y="2164"/>
                  </a:lnTo>
                  <a:lnTo>
                    <a:pt x="481" y="2149"/>
                  </a:lnTo>
                  <a:lnTo>
                    <a:pt x="481" y="2149"/>
                  </a:lnTo>
                  <a:lnTo>
                    <a:pt x="481" y="2159"/>
                  </a:lnTo>
                  <a:lnTo>
                    <a:pt x="476" y="2164"/>
                  </a:lnTo>
                  <a:lnTo>
                    <a:pt x="476" y="2164"/>
                  </a:lnTo>
                  <a:lnTo>
                    <a:pt x="481" y="2173"/>
                  </a:lnTo>
                  <a:lnTo>
                    <a:pt x="491" y="2183"/>
                  </a:lnTo>
                  <a:lnTo>
                    <a:pt x="515" y="2202"/>
                  </a:lnTo>
                  <a:lnTo>
                    <a:pt x="548" y="2212"/>
                  </a:lnTo>
                  <a:lnTo>
                    <a:pt x="591" y="2226"/>
                  </a:lnTo>
                  <a:lnTo>
                    <a:pt x="678" y="2241"/>
                  </a:lnTo>
                  <a:lnTo>
                    <a:pt x="751" y="2251"/>
                  </a:lnTo>
                  <a:lnTo>
                    <a:pt x="751" y="2251"/>
                  </a:lnTo>
                  <a:lnTo>
                    <a:pt x="799" y="2275"/>
                  </a:lnTo>
                  <a:lnTo>
                    <a:pt x="799" y="2275"/>
                  </a:lnTo>
                  <a:lnTo>
                    <a:pt x="842" y="2318"/>
                  </a:lnTo>
                  <a:lnTo>
                    <a:pt x="875" y="2342"/>
                  </a:lnTo>
                  <a:lnTo>
                    <a:pt x="914" y="2361"/>
                  </a:lnTo>
                  <a:lnTo>
                    <a:pt x="914" y="2361"/>
                  </a:lnTo>
                  <a:lnTo>
                    <a:pt x="942" y="2381"/>
                  </a:lnTo>
                  <a:lnTo>
                    <a:pt x="976" y="2390"/>
                  </a:lnTo>
                  <a:lnTo>
                    <a:pt x="1024" y="2405"/>
                  </a:lnTo>
                  <a:lnTo>
                    <a:pt x="1024" y="2405"/>
                  </a:lnTo>
                  <a:lnTo>
                    <a:pt x="1063" y="2424"/>
                  </a:lnTo>
                  <a:lnTo>
                    <a:pt x="1063" y="2424"/>
                  </a:lnTo>
                  <a:lnTo>
                    <a:pt x="1024" y="2496"/>
                  </a:lnTo>
                  <a:lnTo>
                    <a:pt x="1024" y="2496"/>
                  </a:lnTo>
                  <a:lnTo>
                    <a:pt x="995" y="2558"/>
                  </a:lnTo>
                  <a:lnTo>
                    <a:pt x="981" y="2606"/>
                  </a:lnTo>
                  <a:lnTo>
                    <a:pt x="981" y="2606"/>
                  </a:lnTo>
                  <a:lnTo>
                    <a:pt x="962" y="2659"/>
                  </a:lnTo>
                  <a:lnTo>
                    <a:pt x="957" y="2679"/>
                  </a:lnTo>
                  <a:lnTo>
                    <a:pt x="957" y="2698"/>
                  </a:lnTo>
                  <a:lnTo>
                    <a:pt x="957" y="2698"/>
                  </a:lnTo>
                  <a:lnTo>
                    <a:pt x="962" y="2722"/>
                  </a:lnTo>
                  <a:lnTo>
                    <a:pt x="971" y="2746"/>
                  </a:lnTo>
                  <a:lnTo>
                    <a:pt x="981" y="2765"/>
                  </a:lnTo>
                  <a:lnTo>
                    <a:pt x="991" y="2780"/>
                  </a:lnTo>
                  <a:lnTo>
                    <a:pt x="991" y="2780"/>
                  </a:lnTo>
                  <a:lnTo>
                    <a:pt x="986" y="2794"/>
                  </a:lnTo>
                  <a:lnTo>
                    <a:pt x="986" y="2794"/>
                  </a:lnTo>
                  <a:lnTo>
                    <a:pt x="981" y="2804"/>
                  </a:lnTo>
                  <a:lnTo>
                    <a:pt x="981" y="2808"/>
                  </a:lnTo>
                  <a:lnTo>
                    <a:pt x="991" y="2823"/>
                  </a:lnTo>
                  <a:lnTo>
                    <a:pt x="1005" y="2823"/>
                  </a:lnTo>
                  <a:lnTo>
                    <a:pt x="1010" y="2818"/>
                  </a:lnTo>
                  <a:lnTo>
                    <a:pt x="1015" y="2813"/>
                  </a:lnTo>
                  <a:lnTo>
                    <a:pt x="1015" y="2813"/>
                  </a:lnTo>
                  <a:lnTo>
                    <a:pt x="1034" y="2789"/>
                  </a:lnTo>
                  <a:lnTo>
                    <a:pt x="1034" y="2789"/>
                  </a:lnTo>
                  <a:lnTo>
                    <a:pt x="1068" y="2789"/>
                  </a:lnTo>
                  <a:lnTo>
                    <a:pt x="1068" y="2789"/>
                  </a:lnTo>
                  <a:lnTo>
                    <a:pt x="1024" y="3107"/>
                  </a:lnTo>
                  <a:lnTo>
                    <a:pt x="1024" y="3107"/>
                  </a:lnTo>
                  <a:lnTo>
                    <a:pt x="966" y="3184"/>
                  </a:lnTo>
                  <a:lnTo>
                    <a:pt x="966" y="3184"/>
                  </a:lnTo>
                  <a:lnTo>
                    <a:pt x="928" y="3227"/>
                  </a:lnTo>
                  <a:lnTo>
                    <a:pt x="894" y="3270"/>
                  </a:lnTo>
                  <a:lnTo>
                    <a:pt x="880" y="3294"/>
                  </a:lnTo>
                  <a:lnTo>
                    <a:pt x="870" y="3318"/>
                  </a:lnTo>
                  <a:lnTo>
                    <a:pt x="861" y="3347"/>
                  </a:lnTo>
                  <a:lnTo>
                    <a:pt x="856" y="3371"/>
                  </a:lnTo>
                  <a:lnTo>
                    <a:pt x="856" y="3371"/>
                  </a:lnTo>
                  <a:lnTo>
                    <a:pt x="856" y="3395"/>
                  </a:lnTo>
                  <a:lnTo>
                    <a:pt x="861" y="3419"/>
                  </a:lnTo>
                  <a:lnTo>
                    <a:pt x="870" y="3434"/>
                  </a:lnTo>
                  <a:lnTo>
                    <a:pt x="885" y="3448"/>
                  </a:lnTo>
                  <a:lnTo>
                    <a:pt x="885" y="3448"/>
                  </a:lnTo>
                  <a:lnTo>
                    <a:pt x="851" y="3515"/>
                  </a:lnTo>
                  <a:lnTo>
                    <a:pt x="832" y="3568"/>
                  </a:lnTo>
                  <a:lnTo>
                    <a:pt x="818" y="3621"/>
                  </a:lnTo>
                  <a:lnTo>
                    <a:pt x="813" y="3659"/>
                  </a:lnTo>
                  <a:lnTo>
                    <a:pt x="813" y="3659"/>
                  </a:lnTo>
                  <a:lnTo>
                    <a:pt x="808" y="3698"/>
                  </a:lnTo>
                  <a:lnTo>
                    <a:pt x="808" y="3741"/>
                  </a:lnTo>
                  <a:lnTo>
                    <a:pt x="818" y="3775"/>
                  </a:lnTo>
                  <a:lnTo>
                    <a:pt x="832" y="3814"/>
                  </a:lnTo>
                  <a:lnTo>
                    <a:pt x="832" y="3814"/>
                  </a:lnTo>
                  <a:lnTo>
                    <a:pt x="847" y="3833"/>
                  </a:lnTo>
                  <a:lnTo>
                    <a:pt x="861" y="3852"/>
                  </a:lnTo>
                  <a:lnTo>
                    <a:pt x="880" y="3867"/>
                  </a:lnTo>
                  <a:lnTo>
                    <a:pt x="904" y="3881"/>
                  </a:lnTo>
                  <a:lnTo>
                    <a:pt x="923" y="3891"/>
                  </a:lnTo>
                  <a:lnTo>
                    <a:pt x="942" y="3895"/>
                  </a:lnTo>
                  <a:lnTo>
                    <a:pt x="966" y="3900"/>
                  </a:lnTo>
                  <a:lnTo>
                    <a:pt x="981" y="3895"/>
                  </a:lnTo>
                  <a:lnTo>
                    <a:pt x="981" y="3895"/>
                  </a:lnTo>
                  <a:lnTo>
                    <a:pt x="1000" y="3881"/>
                  </a:lnTo>
                  <a:lnTo>
                    <a:pt x="1000" y="3881"/>
                  </a:lnTo>
                  <a:lnTo>
                    <a:pt x="1015" y="3881"/>
                  </a:lnTo>
                  <a:lnTo>
                    <a:pt x="1029" y="3881"/>
                  </a:lnTo>
                  <a:lnTo>
                    <a:pt x="1044" y="3876"/>
                  </a:lnTo>
                  <a:lnTo>
                    <a:pt x="1058" y="3867"/>
                  </a:lnTo>
                  <a:lnTo>
                    <a:pt x="1058" y="3867"/>
                  </a:lnTo>
                  <a:lnTo>
                    <a:pt x="1188" y="3717"/>
                  </a:lnTo>
                  <a:lnTo>
                    <a:pt x="1313" y="3568"/>
                  </a:lnTo>
                  <a:lnTo>
                    <a:pt x="1558" y="3260"/>
                  </a:lnTo>
                  <a:lnTo>
                    <a:pt x="1558" y="3260"/>
                  </a:lnTo>
                  <a:lnTo>
                    <a:pt x="1693" y="3097"/>
                  </a:lnTo>
                  <a:lnTo>
                    <a:pt x="1832" y="2938"/>
                  </a:lnTo>
                  <a:lnTo>
                    <a:pt x="1832" y="2938"/>
                  </a:lnTo>
                  <a:lnTo>
                    <a:pt x="1861" y="2943"/>
                  </a:lnTo>
                  <a:lnTo>
                    <a:pt x="1885" y="2938"/>
                  </a:lnTo>
                  <a:lnTo>
                    <a:pt x="1914" y="2928"/>
                  </a:lnTo>
                  <a:lnTo>
                    <a:pt x="1938" y="2909"/>
                  </a:lnTo>
                  <a:lnTo>
                    <a:pt x="1938" y="2909"/>
                  </a:lnTo>
                  <a:lnTo>
                    <a:pt x="2116" y="2756"/>
                  </a:lnTo>
                  <a:lnTo>
                    <a:pt x="2116" y="2756"/>
                  </a:lnTo>
                  <a:lnTo>
                    <a:pt x="2169" y="2765"/>
                  </a:lnTo>
                  <a:lnTo>
                    <a:pt x="2222" y="2780"/>
                  </a:lnTo>
                  <a:lnTo>
                    <a:pt x="2222" y="2780"/>
                  </a:lnTo>
                  <a:lnTo>
                    <a:pt x="2217" y="2794"/>
                  </a:lnTo>
                  <a:lnTo>
                    <a:pt x="2217" y="2808"/>
                  </a:lnTo>
                  <a:lnTo>
                    <a:pt x="2217" y="2808"/>
                  </a:lnTo>
                  <a:lnTo>
                    <a:pt x="2222" y="2813"/>
                  </a:lnTo>
                  <a:lnTo>
                    <a:pt x="2222" y="2813"/>
                  </a:lnTo>
                  <a:lnTo>
                    <a:pt x="2222" y="2823"/>
                  </a:lnTo>
                  <a:lnTo>
                    <a:pt x="2217" y="2832"/>
                  </a:lnTo>
                  <a:lnTo>
                    <a:pt x="2207" y="2852"/>
                  </a:lnTo>
                  <a:lnTo>
                    <a:pt x="2198" y="2866"/>
                  </a:lnTo>
                  <a:lnTo>
                    <a:pt x="2193" y="2880"/>
                  </a:lnTo>
                  <a:lnTo>
                    <a:pt x="2193" y="2880"/>
                  </a:lnTo>
                  <a:lnTo>
                    <a:pt x="2198" y="2890"/>
                  </a:lnTo>
                  <a:lnTo>
                    <a:pt x="2207" y="2904"/>
                  </a:lnTo>
                  <a:lnTo>
                    <a:pt x="2222" y="2914"/>
                  </a:lnTo>
                  <a:lnTo>
                    <a:pt x="2241" y="2924"/>
                  </a:lnTo>
                  <a:lnTo>
                    <a:pt x="2265" y="2933"/>
                  </a:lnTo>
                  <a:lnTo>
                    <a:pt x="2289" y="2938"/>
                  </a:lnTo>
                  <a:lnTo>
                    <a:pt x="2318" y="2943"/>
                  </a:lnTo>
                  <a:lnTo>
                    <a:pt x="2347" y="2938"/>
                  </a:lnTo>
                  <a:lnTo>
                    <a:pt x="2347" y="2938"/>
                  </a:lnTo>
                  <a:lnTo>
                    <a:pt x="2371" y="2933"/>
                  </a:lnTo>
                  <a:lnTo>
                    <a:pt x="2390" y="2928"/>
                  </a:lnTo>
                  <a:lnTo>
                    <a:pt x="2428" y="2909"/>
                  </a:lnTo>
                  <a:lnTo>
                    <a:pt x="2452" y="2890"/>
                  </a:lnTo>
                  <a:lnTo>
                    <a:pt x="2472" y="2871"/>
                  </a:lnTo>
                  <a:lnTo>
                    <a:pt x="2472" y="2871"/>
                  </a:lnTo>
                  <a:lnTo>
                    <a:pt x="2486" y="2876"/>
                  </a:lnTo>
                  <a:lnTo>
                    <a:pt x="2486" y="2876"/>
                  </a:lnTo>
                  <a:lnTo>
                    <a:pt x="2491" y="2890"/>
                  </a:lnTo>
                  <a:lnTo>
                    <a:pt x="2500" y="2914"/>
                  </a:lnTo>
                  <a:lnTo>
                    <a:pt x="2520" y="2938"/>
                  </a:lnTo>
                  <a:lnTo>
                    <a:pt x="2534" y="2953"/>
                  </a:lnTo>
                  <a:lnTo>
                    <a:pt x="2553" y="2962"/>
                  </a:lnTo>
                  <a:lnTo>
                    <a:pt x="2553" y="2962"/>
                  </a:lnTo>
                  <a:lnTo>
                    <a:pt x="2577" y="2972"/>
                  </a:lnTo>
                  <a:lnTo>
                    <a:pt x="2597" y="2977"/>
                  </a:lnTo>
                  <a:lnTo>
                    <a:pt x="2620" y="2977"/>
                  </a:lnTo>
                  <a:lnTo>
                    <a:pt x="2634" y="2972"/>
                  </a:lnTo>
                  <a:lnTo>
                    <a:pt x="2663" y="2967"/>
                  </a:lnTo>
                  <a:lnTo>
                    <a:pt x="2678" y="2962"/>
                  </a:lnTo>
                  <a:lnTo>
                    <a:pt x="2678" y="2962"/>
                  </a:lnTo>
                  <a:lnTo>
                    <a:pt x="2716" y="2977"/>
                  </a:lnTo>
                  <a:lnTo>
                    <a:pt x="2716" y="2977"/>
                  </a:lnTo>
                  <a:lnTo>
                    <a:pt x="2716" y="2996"/>
                  </a:lnTo>
                  <a:lnTo>
                    <a:pt x="2716" y="2996"/>
                  </a:lnTo>
                  <a:lnTo>
                    <a:pt x="2721" y="3006"/>
                  </a:lnTo>
                  <a:lnTo>
                    <a:pt x="2726" y="3020"/>
                  </a:lnTo>
                  <a:lnTo>
                    <a:pt x="2740" y="3030"/>
                  </a:lnTo>
                  <a:lnTo>
                    <a:pt x="2755" y="3039"/>
                  </a:lnTo>
                  <a:lnTo>
                    <a:pt x="2793" y="3054"/>
                  </a:lnTo>
                  <a:lnTo>
                    <a:pt x="2812" y="3059"/>
                  </a:lnTo>
                  <a:lnTo>
                    <a:pt x="2831" y="3059"/>
                  </a:lnTo>
                  <a:lnTo>
                    <a:pt x="2831" y="3059"/>
                  </a:lnTo>
                  <a:lnTo>
                    <a:pt x="2850" y="3054"/>
                  </a:lnTo>
                  <a:lnTo>
                    <a:pt x="2870" y="3049"/>
                  </a:lnTo>
                  <a:lnTo>
                    <a:pt x="2870" y="3049"/>
                  </a:lnTo>
                  <a:lnTo>
                    <a:pt x="2956" y="3126"/>
                  </a:lnTo>
                  <a:lnTo>
                    <a:pt x="3038" y="3184"/>
                  </a:lnTo>
                  <a:lnTo>
                    <a:pt x="3111" y="3222"/>
                  </a:lnTo>
                  <a:lnTo>
                    <a:pt x="3173" y="3251"/>
                  </a:lnTo>
                  <a:lnTo>
                    <a:pt x="3173" y="3251"/>
                  </a:lnTo>
                  <a:lnTo>
                    <a:pt x="3230" y="3270"/>
                  </a:lnTo>
                  <a:lnTo>
                    <a:pt x="3288" y="3299"/>
                  </a:lnTo>
                  <a:lnTo>
                    <a:pt x="3322" y="3318"/>
                  </a:lnTo>
                  <a:lnTo>
                    <a:pt x="3351" y="3337"/>
                  </a:lnTo>
                  <a:lnTo>
                    <a:pt x="3375" y="3366"/>
                  </a:lnTo>
                  <a:lnTo>
                    <a:pt x="3399" y="3395"/>
                  </a:lnTo>
                  <a:lnTo>
                    <a:pt x="3399" y="3395"/>
                  </a:lnTo>
                  <a:lnTo>
                    <a:pt x="3418" y="3419"/>
                  </a:lnTo>
                  <a:lnTo>
                    <a:pt x="3437" y="3443"/>
                  </a:lnTo>
                  <a:lnTo>
                    <a:pt x="3437" y="3443"/>
                  </a:lnTo>
                  <a:lnTo>
                    <a:pt x="3466" y="3463"/>
                  </a:lnTo>
                  <a:lnTo>
                    <a:pt x="3495" y="3477"/>
                  </a:lnTo>
                  <a:lnTo>
                    <a:pt x="3529" y="3482"/>
                  </a:lnTo>
                  <a:lnTo>
                    <a:pt x="3558" y="3482"/>
                  </a:lnTo>
                  <a:lnTo>
                    <a:pt x="3591" y="3477"/>
                  </a:lnTo>
                  <a:lnTo>
                    <a:pt x="3620" y="3463"/>
                  </a:lnTo>
                  <a:lnTo>
                    <a:pt x="3644" y="3439"/>
                  </a:lnTo>
                  <a:lnTo>
                    <a:pt x="3663" y="3414"/>
                  </a:lnTo>
                  <a:lnTo>
                    <a:pt x="3663" y="3414"/>
                  </a:lnTo>
                  <a:lnTo>
                    <a:pt x="3677" y="3381"/>
                  </a:lnTo>
                  <a:lnTo>
                    <a:pt x="3682" y="3347"/>
                  </a:lnTo>
                  <a:lnTo>
                    <a:pt x="3682" y="3318"/>
                  </a:lnTo>
                  <a:lnTo>
                    <a:pt x="3673" y="3284"/>
                  </a:lnTo>
                  <a:lnTo>
                    <a:pt x="3658" y="3255"/>
                  </a:lnTo>
                  <a:lnTo>
                    <a:pt x="3639" y="3231"/>
                  </a:lnTo>
                  <a:lnTo>
                    <a:pt x="3610" y="3212"/>
                  </a:lnTo>
                  <a:lnTo>
                    <a:pt x="3577" y="3198"/>
                  </a:lnTo>
                  <a:close/>
                  <a:moveTo>
                    <a:pt x="3019" y="2933"/>
                  </a:moveTo>
                  <a:lnTo>
                    <a:pt x="3019" y="2933"/>
                  </a:lnTo>
                  <a:lnTo>
                    <a:pt x="3043" y="2909"/>
                  </a:lnTo>
                  <a:lnTo>
                    <a:pt x="3043" y="2909"/>
                  </a:lnTo>
                  <a:lnTo>
                    <a:pt x="3082" y="2880"/>
                  </a:lnTo>
                  <a:lnTo>
                    <a:pt x="3115" y="2861"/>
                  </a:lnTo>
                  <a:lnTo>
                    <a:pt x="3115" y="2861"/>
                  </a:lnTo>
                  <a:lnTo>
                    <a:pt x="3120" y="2861"/>
                  </a:lnTo>
                  <a:lnTo>
                    <a:pt x="3120" y="2861"/>
                  </a:lnTo>
                  <a:lnTo>
                    <a:pt x="3091" y="2885"/>
                  </a:lnTo>
                  <a:lnTo>
                    <a:pt x="3072" y="2909"/>
                  </a:lnTo>
                  <a:lnTo>
                    <a:pt x="3048" y="2948"/>
                  </a:lnTo>
                  <a:lnTo>
                    <a:pt x="3048" y="2948"/>
                  </a:lnTo>
                  <a:lnTo>
                    <a:pt x="3019" y="2933"/>
                  </a:lnTo>
                  <a:close/>
                  <a:moveTo>
                    <a:pt x="2077" y="2183"/>
                  </a:moveTo>
                  <a:lnTo>
                    <a:pt x="2077" y="2183"/>
                  </a:lnTo>
                  <a:lnTo>
                    <a:pt x="1900" y="2337"/>
                  </a:lnTo>
                  <a:lnTo>
                    <a:pt x="1900" y="2337"/>
                  </a:lnTo>
                  <a:lnTo>
                    <a:pt x="1900" y="2337"/>
                  </a:lnTo>
                  <a:lnTo>
                    <a:pt x="1900" y="2337"/>
                  </a:lnTo>
                  <a:lnTo>
                    <a:pt x="2053" y="2173"/>
                  </a:lnTo>
                  <a:lnTo>
                    <a:pt x="2053" y="2173"/>
                  </a:lnTo>
                  <a:lnTo>
                    <a:pt x="2222" y="2029"/>
                  </a:lnTo>
                  <a:lnTo>
                    <a:pt x="2222" y="2029"/>
                  </a:lnTo>
                  <a:lnTo>
                    <a:pt x="2323" y="1953"/>
                  </a:lnTo>
                  <a:lnTo>
                    <a:pt x="2424" y="1875"/>
                  </a:lnTo>
                  <a:lnTo>
                    <a:pt x="2630" y="1726"/>
                  </a:lnTo>
                  <a:lnTo>
                    <a:pt x="2630" y="1726"/>
                  </a:lnTo>
                  <a:lnTo>
                    <a:pt x="2764" y="1640"/>
                  </a:lnTo>
                  <a:lnTo>
                    <a:pt x="2764" y="1640"/>
                  </a:lnTo>
                  <a:lnTo>
                    <a:pt x="2769" y="1640"/>
                  </a:lnTo>
                  <a:lnTo>
                    <a:pt x="2769" y="1640"/>
                  </a:lnTo>
                  <a:lnTo>
                    <a:pt x="2625" y="1779"/>
                  </a:lnTo>
                  <a:lnTo>
                    <a:pt x="2625" y="1779"/>
                  </a:lnTo>
                  <a:lnTo>
                    <a:pt x="2553" y="1822"/>
                  </a:lnTo>
                  <a:lnTo>
                    <a:pt x="2481" y="1871"/>
                  </a:lnTo>
                  <a:lnTo>
                    <a:pt x="2342" y="1972"/>
                  </a:lnTo>
                  <a:lnTo>
                    <a:pt x="2207" y="2077"/>
                  </a:lnTo>
                  <a:lnTo>
                    <a:pt x="2077" y="2183"/>
                  </a:lnTo>
                  <a:close/>
                  <a:moveTo>
                    <a:pt x="2328" y="2241"/>
                  </a:moveTo>
                  <a:lnTo>
                    <a:pt x="2328" y="2241"/>
                  </a:lnTo>
                  <a:lnTo>
                    <a:pt x="2275" y="2284"/>
                  </a:lnTo>
                  <a:lnTo>
                    <a:pt x="2275" y="2284"/>
                  </a:lnTo>
                  <a:lnTo>
                    <a:pt x="2299" y="2251"/>
                  </a:lnTo>
                  <a:lnTo>
                    <a:pt x="2299" y="2251"/>
                  </a:lnTo>
                  <a:lnTo>
                    <a:pt x="2328" y="2241"/>
                  </a:lnTo>
                  <a:close/>
                  <a:moveTo>
                    <a:pt x="1260" y="2852"/>
                  </a:moveTo>
                  <a:lnTo>
                    <a:pt x="1260" y="2852"/>
                  </a:lnTo>
                  <a:lnTo>
                    <a:pt x="1289" y="2789"/>
                  </a:lnTo>
                  <a:lnTo>
                    <a:pt x="1308" y="2765"/>
                  </a:lnTo>
                  <a:lnTo>
                    <a:pt x="1322" y="2746"/>
                  </a:lnTo>
                  <a:lnTo>
                    <a:pt x="1322" y="2746"/>
                  </a:lnTo>
                  <a:lnTo>
                    <a:pt x="1342" y="2727"/>
                  </a:lnTo>
                  <a:lnTo>
                    <a:pt x="1366" y="2703"/>
                  </a:lnTo>
                  <a:lnTo>
                    <a:pt x="1366" y="2703"/>
                  </a:lnTo>
                  <a:lnTo>
                    <a:pt x="1399" y="2659"/>
                  </a:lnTo>
                  <a:lnTo>
                    <a:pt x="1414" y="2645"/>
                  </a:lnTo>
                  <a:lnTo>
                    <a:pt x="1428" y="2635"/>
                  </a:lnTo>
                  <a:lnTo>
                    <a:pt x="1428" y="2635"/>
                  </a:lnTo>
                  <a:lnTo>
                    <a:pt x="1452" y="2635"/>
                  </a:lnTo>
                  <a:lnTo>
                    <a:pt x="1452" y="2635"/>
                  </a:lnTo>
                  <a:lnTo>
                    <a:pt x="1457" y="2616"/>
                  </a:lnTo>
                  <a:lnTo>
                    <a:pt x="1472" y="2597"/>
                  </a:lnTo>
                  <a:lnTo>
                    <a:pt x="1472" y="2597"/>
                  </a:lnTo>
                  <a:lnTo>
                    <a:pt x="1491" y="2577"/>
                  </a:lnTo>
                  <a:lnTo>
                    <a:pt x="1510" y="2563"/>
                  </a:lnTo>
                  <a:lnTo>
                    <a:pt x="1534" y="2553"/>
                  </a:lnTo>
                  <a:lnTo>
                    <a:pt x="1534" y="2553"/>
                  </a:lnTo>
                  <a:lnTo>
                    <a:pt x="1606" y="2520"/>
                  </a:lnTo>
                  <a:lnTo>
                    <a:pt x="1707" y="2467"/>
                  </a:lnTo>
                  <a:lnTo>
                    <a:pt x="1707" y="2467"/>
                  </a:lnTo>
                  <a:lnTo>
                    <a:pt x="1472" y="2659"/>
                  </a:lnTo>
                  <a:lnTo>
                    <a:pt x="1472" y="2659"/>
                  </a:lnTo>
                  <a:lnTo>
                    <a:pt x="1356" y="2760"/>
                  </a:lnTo>
                  <a:lnTo>
                    <a:pt x="1260" y="2852"/>
                  </a:lnTo>
                  <a:close/>
                  <a:moveTo>
                    <a:pt x="1370" y="3078"/>
                  </a:moveTo>
                  <a:lnTo>
                    <a:pt x="1370" y="3078"/>
                  </a:lnTo>
                  <a:lnTo>
                    <a:pt x="1322" y="3116"/>
                  </a:lnTo>
                  <a:lnTo>
                    <a:pt x="1322" y="3116"/>
                  </a:lnTo>
                  <a:lnTo>
                    <a:pt x="1226" y="3188"/>
                  </a:lnTo>
                  <a:lnTo>
                    <a:pt x="1226" y="3188"/>
                  </a:lnTo>
                  <a:lnTo>
                    <a:pt x="1284" y="3102"/>
                  </a:lnTo>
                  <a:lnTo>
                    <a:pt x="1284" y="3102"/>
                  </a:lnTo>
                  <a:lnTo>
                    <a:pt x="1298" y="3097"/>
                  </a:lnTo>
                  <a:lnTo>
                    <a:pt x="1313" y="3092"/>
                  </a:lnTo>
                  <a:lnTo>
                    <a:pt x="1337" y="3068"/>
                  </a:lnTo>
                  <a:lnTo>
                    <a:pt x="1337" y="3068"/>
                  </a:lnTo>
                  <a:lnTo>
                    <a:pt x="1356" y="3073"/>
                  </a:lnTo>
                  <a:lnTo>
                    <a:pt x="1370" y="3078"/>
                  </a:lnTo>
                  <a:close/>
                  <a:moveTo>
                    <a:pt x="534" y="1909"/>
                  </a:moveTo>
                  <a:lnTo>
                    <a:pt x="534" y="1909"/>
                  </a:lnTo>
                  <a:lnTo>
                    <a:pt x="471" y="1938"/>
                  </a:lnTo>
                  <a:lnTo>
                    <a:pt x="471" y="1938"/>
                  </a:lnTo>
                  <a:lnTo>
                    <a:pt x="519" y="1880"/>
                  </a:lnTo>
                  <a:lnTo>
                    <a:pt x="558" y="1847"/>
                  </a:lnTo>
                  <a:lnTo>
                    <a:pt x="596" y="1808"/>
                  </a:lnTo>
                  <a:lnTo>
                    <a:pt x="596" y="1808"/>
                  </a:lnTo>
                  <a:lnTo>
                    <a:pt x="644" y="1774"/>
                  </a:lnTo>
                  <a:lnTo>
                    <a:pt x="683" y="1750"/>
                  </a:lnTo>
                  <a:lnTo>
                    <a:pt x="683" y="1750"/>
                  </a:lnTo>
                  <a:lnTo>
                    <a:pt x="741" y="1736"/>
                  </a:lnTo>
                  <a:lnTo>
                    <a:pt x="741" y="1736"/>
                  </a:lnTo>
                  <a:lnTo>
                    <a:pt x="702" y="1779"/>
                  </a:lnTo>
                  <a:lnTo>
                    <a:pt x="654" y="1822"/>
                  </a:lnTo>
                  <a:lnTo>
                    <a:pt x="601" y="1866"/>
                  </a:lnTo>
                  <a:lnTo>
                    <a:pt x="534" y="1909"/>
                  </a:lnTo>
                  <a:close/>
                  <a:moveTo>
                    <a:pt x="1573" y="1116"/>
                  </a:moveTo>
                  <a:lnTo>
                    <a:pt x="1573" y="1116"/>
                  </a:lnTo>
                  <a:lnTo>
                    <a:pt x="1630" y="1082"/>
                  </a:lnTo>
                  <a:lnTo>
                    <a:pt x="1731" y="1019"/>
                  </a:lnTo>
                  <a:lnTo>
                    <a:pt x="1731" y="1019"/>
                  </a:lnTo>
                  <a:lnTo>
                    <a:pt x="1741" y="1014"/>
                  </a:lnTo>
                  <a:lnTo>
                    <a:pt x="1741" y="1014"/>
                  </a:lnTo>
                  <a:lnTo>
                    <a:pt x="1558" y="1202"/>
                  </a:lnTo>
                  <a:lnTo>
                    <a:pt x="1558" y="1202"/>
                  </a:lnTo>
                  <a:lnTo>
                    <a:pt x="1573" y="1116"/>
                  </a:lnTo>
                  <a:close/>
                  <a:moveTo>
                    <a:pt x="2687" y="1510"/>
                  </a:moveTo>
                  <a:lnTo>
                    <a:pt x="2687" y="1510"/>
                  </a:lnTo>
                  <a:lnTo>
                    <a:pt x="2769" y="1409"/>
                  </a:lnTo>
                  <a:lnTo>
                    <a:pt x="2769" y="1409"/>
                  </a:lnTo>
                  <a:lnTo>
                    <a:pt x="2793" y="1399"/>
                  </a:lnTo>
                  <a:lnTo>
                    <a:pt x="2793" y="1399"/>
                  </a:lnTo>
                  <a:lnTo>
                    <a:pt x="2817" y="1390"/>
                  </a:lnTo>
                  <a:lnTo>
                    <a:pt x="2841" y="1370"/>
                  </a:lnTo>
                  <a:lnTo>
                    <a:pt x="2860" y="1351"/>
                  </a:lnTo>
                  <a:lnTo>
                    <a:pt x="2879" y="1332"/>
                  </a:lnTo>
                  <a:lnTo>
                    <a:pt x="2903" y="1294"/>
                  </a:lnTo>
                  <a:lnTo>
                    <a:pt x="2923" y="1260"/>
                  </a:lnTo>
                  <a:lnTo>
                    <a:pt x="2923" y="1260"/>
                  </a:lnTo>
                  <a:lnTo>
                    <a:pt x="2923" y="1260"/>
                  </a:lnTo>
                  <a:lnTo>
                    <a:pt x="2923" y="1260"/>
                  </a:lnTo>
                  <a:lnTo>
                    <a:pt x="2927" y="1265"/>
                  </a:lnTo>
                  <a:lnTo>
                    <a:pt x="2927" y="1265"/>
                  </a:lnTo>
                  <a:lnTo>
                    <a:pt x="2947" y="1270"/>
                  </a:lnTo>
                  <a:lnTo>
                    <a:pt x="2971" y="1274"/>
                  </a:lnTo>
                  <a:lnTo>
                    <a:pt x="2995" y="1270"/>
                  </a:lnTo>
                  <a:lnTo>
                    <a:pt x="3024" y="1260"/>
                  </a:lnTo>
                  <a:lnTo>
                    <a:pt x="3072" y="1236"/>
                  </a:lnTo>
                  <a:lnTo>
                    <a:pt x="3111" y="1212"/>
                  </a:lnTo>
                  <a:lnTo>
                    <a:pt x="3111" y="1212"/>
                  </a:lnTo>
                  <a:lnTo>
                    <a:pt x="2687" y="1510"/>
                  </a:lnTo>
                  <a:close/>
                  <a:moveTo>
                    <a:pt x="1477" y="2106"/>
                  </a:moveTo>
                  <a:lnTo>
                    <a:pt x="1477" y="2106"/>
                  </a:lnTo>
                  <a:lnTo>
                    <a:pt x="1452" y="2121"/>
                  </a:lnTo>
                  <a:lnTo>
                    <a:pt x="1428" y="2135"/>
                  </a:lnTo>
                  <a:lnTo>
                    <a:pt x="1409" y="2154"/>
                  </a:lnTo>
                  <a:lnTo>
                    <a:pt x="1390" y="2178"/>
                  </a:lnTo>
                  <a:lnTo>
                    <a:pt x="1390" y="2178"/>
                  </a:lnTo>
                  <a:lnTo>
                    <a:pt x="1370" y="2202"/>
                  </a:lnTo>
                  <a:lnTo>
                    <a:pt x="1361" y="2212"/>
                  </a:lnTo>
                  <a:lnTo>
                    <a:pt x="1351" y="2212"/>
                  </a:lnTo>
                  <a:lnTo>
                    <a:pt x="1346" y="2212"/>
                  </a:lnTo>
                  <a:lnTo>
                    <a:pt x="1346" y="2212"/>
                  </a:lnTo>
                  <a:lnTo>
                    <a:pt x="1346" y="2212"/>
                  </a:lnTo>
                  <a:lnTo>
                    <a:pt x="1385" y="2173"/>
                  </a:lnTo>
                  <a:lnTo>
                    <a:pt x="1423" y="2135"/>
                  </a:lnTo>
                  <a:lnTo>
                    <a:pt x="1423" y="2135"/>
                  </a:lnTo>
                  <a:lnTo>
                    <a:pt x="1467" y="2082"/>
                  </a:lnTo>
                  <a:lnTo>
                    <a:pt x="1467" y="2082"/>
                  </a:lnTo>
                  <a:lnTo>
                    <a:pt x="1472" y="2077"/>
                  </a:lnTo>
                  <a:lnTo>
                    <a:pt x="1472" y="2087"/>
                  </a:lnTo>
                  <a:lnTo>
                    <a:pt x="1472" y="2087"/>
                  </a:lnTo>
                  <a:lnTo>
                    <a:pt x="1477" y="2106"/>
                  </a:lnTo>
                  <a:close/>
                  <a:moveTo>
                    <a:pt x="1467" y="1741"/>
                  </a:moveTo>
                  <a:lnTo>
                    <a:pt x="1467" y="1741"/>
                  </a:lnTo>
                  <a:lnTo>
                    <a:pt x="1438" y="1760"/>
                  </a:lnTo>
                  <a:lnTo>
                    <a:pt x="1414" y="1769"/>
                  </a:lnTo>
                  <a:lnTo>
                    <a:pt x="1390" y="1774"/>
                  </a:lnTo>
                  <a:lnTo>
                    <a:pt x="1361" y="1774"/>
                  </a:lnTo>
                  <a:lnTo>
                    <a:pt x="1361" y="1774"/>
                  </a:lnTo>
                  <a:lnTo>
                    <a:pt x="1390" y="1760"/>
                  </a:lnTo>
                  <a:lnTo>
                    <a:pt x="1419" y="1731"/>
                  </a:lnTo>
                  <a:lnTo>
                    <a:pt x="1419" y="1731"/>
                  </a:lnTo>
                  <a:lnTo>
                    <a:pt x="1505" y="1650"/>
                  </a:lnTo>
                  <a:lnTo>
                    <a:pt x="1611" y="1568"/>
                  </a:lnTo>
                  <a:lnTo>
                    <a:pt x="1721" y="1491"/>
                  </a:lnTo>
                  <a:lnTo>
                    <a:pt x="1847" y="1418"/>
                  </a:lnTo>
                  <a:lnTo>
                    <a:pt x="1847" y="1418"/>
                  </a:lnTo>
                  <a:lnTo>
                    <a:pt x="2020" y="1327"/>
                  </a:lnTo>
                  <a:lnTo>
                    <a:pt x="2020" y="1327"/>
                  </a:lnTo>
                  <a:lnTo>
                    <a:pt x="2001" y="1342"/>
                  </a:lnTo>
                  <a:lnTo>
                    <a:pt x="2001" y="1342"/>
                  </a:lnTo>
                  <a:lnTo>
                    <a:pt x="1900" y="1418"/>
                  </a:lnTo>
                  <a:lnTo>
                    <a:pt x="1837" y="1467"/>
                  </a:lnTo>
                  <a:lnTo>
                    <a:pt x="1837" y="1467"/>
                  </a:lnTo>
                  <a:lnTo>
                    <a:pt x="1789" y="1496"/>
                  </a:lnTo>
                  <a:lnTo>
                    <a:pt x="1726" y="1529"/>
                  </a:lnTo>
                  <a:lnTo>
                    <a:pt x="1726" y="1529"/>
                  </a:lnTo>
                  <a:lnTo>
                    <a:pt x="1712" y="1558"/>
                  </a:lnTo>
                  <a:lnTo>
                    <a:pt x="1693" y="1578"/>
                  </a:lnTo>
                  <a:lnTo>
                    <a:pt x="1693" y="1578"/>
                  </a:lnTo>
                  <a:lnTo>
                    <a:pt x="1669" y="1597"/>
                  </a:lnTo>
                  <a:lnTo>
                    <a:pt x="1640" y="1606"/>
                  </a:lnTo>
                  <a:lnTo>
                    <a:pt x="1616" y="1616"/>
                  </a:lnTo>
                  <a:lnTo>
                    <a:pt x="1606" y="1626"/>
                  </a:lnTo>
                  <a:lnTo>
                    <a:pt x="1602" y="1635"/>
                  </a:lnTo>
                  <a:lnTo>
                    <a:pt x="1602" y="1635"/>
                  </a:lnTo>
                  <a:lnTo>
                    <a:pt x="1592" y="1654"/>
                  </a:lnTo>
                  <a:lnTo>
                    <a:pt x="1592" y="1654"/>
                  </a:lnTo>
                  <a:lnTo>
                    <a:pt x="1582" y="1674"/>
                  </a:lnTo>
                  <a:lnTo>
                    <a:pt x="1558" y="1698"/>
                  </a:lnTo>
                  <a:lnTo>
                    <a:pt x="1525" y="1721"/>
                  </a:lnTo>
                  <a:lnTo>
                    <a:pt x="1467" y="1741"/>
                  </a:lnTo>
                  <a:close/>
                  <a:moveTo>
                    <a:pt x="1688" y="745"/>
                  </a:moveTo>
                  <a:lnTo>
                    <a:pt x="1688" y="745"/>
                  </a:lnTo>
                  <a:lnTo>
                    <a:pt x="1688" y="750"/>
                  </a:lnTo>
                  <a:lnTo>
                    <a:pt x="1683" y="760"/>
                  </a:lnTo>
                  <a:lnTo>
                    <a:pt x="1683" y="774"/>
                  </a:lnTo>
                  <a:lnTo>
                    <a:pt x="1688" y="784"/>
                  </a:lnTo>
                  <a:lnTo>
                    <a:pt x="1688" y="784"/>
                  </a:lnTo>
                  <a:lnTo>
                    <a:pt x="1693" y="794"/>
                  </a:lnTo>
                  <a:lnTo>
                    <a:pt x="1697" y="798"/>
                  </a:lnTo>
                  <a:lnTo>
                    <a:pt x="1702" y="803"/>
                  </a:lnTo>
                  <a:lnTo>
                    <a:pt x="1707" y="808"/>
                  </a:lnTo>
                  <a:lnTo>
                    <a:pt x="1707" y="808"/>
                  </a:lnTo>
                  <a:lnTo>
                    <a:pt x="1702" y="818"/>
                  </a:lnTo>
                  <a:lnTo>
                    <a:pt x="1693" y="832"/>
                  </a:lnTo>
                  <a:lnTo>
                    <a:pt x="1649" y="856"/>
                  </a:lnTo>
                  <a:lnTo>
                    <a:pt x="1606" y="875"/>
                  </a:lnTo>
                  <a:lnTo>
                    <a:pt x="1587" y="875"/>
                  </a:lnTo>
                  <a:lnTo>
                    <a:pt x="1578" y="871"/>
                  </a:lnTo>
                  <a:lnTo>
                    <a:pt x="1578" y="871"/>
                  </a:lnTo>
                  <a:lnTo>
                    <a:pt x="1578" y="866"/>
                  </a:lnTo>
                  <a:lnTo>
                    <a:pt x="1578" y="861"/>
                  </a:lnTo>
                  <a:lnTo>
                    <a:pt x="1587" y="842"/>
                  </a:lnTo>
                  <a:lnTo>
                    <a:pt x="1621" y="798"/>
                  </a:lnTo>
                  <a:lnTo>
                    <a:pt x="1664" y="755"/>
                  </a:lnTo>
                  <a:lnTo>
                    <a:pt x="1678" y="745"/>
                  </a:lnTo>
                  <a:lnTo>
                    <a:pt x="1688" y="745"/>
                  </a:lnTo>
                  <a:close/>
                  <a:moveTo>
                    <a:pt x="1645" y="678"/>
                  </a:moveTo>
                  <a:lnTo>
                    <a:pt x="1645" y="678"/>
                  </a:lnTo>
                  <a:lnTo>
                    <a:pt x="1645" y="688"/>
                  </a:lnTo>
                  <a:lnTo>
                    <a:pt x="1645" y="702"/>
                  </a:lnTo>
                  <a:lnTo>
                    <a:pt x="1645" y="702"/>
                  </a:lnTo>
                  <a:lnTo>
                    <a:pt x="1635" y="721"/>
                  </a:lnTo>
                  <a:lnTo>
                    <a:pt x="1621" y="736"/>
                  </a:lnTo>
                  <a:lnTo>
                    <a:pt x="1606" y="741"/>
                  </a:lnTo>
                  <a:lnTo>
                    <a:pt x="1602" y="745"/>
                  </a:lnTo>
                  <a:lnTo>
                    <a:pt x="1602" y="745"/>
                  </a:lnTo>
                  <a:lnTo>
                    <a:pt x="1602" y="731"/>
                  </a:lnTo>
                  <a:lnTo>
                    <a:pt x="1616" y="707"/>
                  </a:lnTo>
                  <a:lnTo>
                    <a:pt x="1630" y="688"/>
                  </a:lnTo>
                  <a:lnTo>
                    <a:pt x="1640" y="683"/>
                  </a:lnTo>
                  <a:lnTo>
                    <a:pt x="1645" y="678"/>
                  </a:lnTo>
                  <a:close/>
                  <a:moveTo>
                    <a:pt x="1789" y="1222"/>
                  </a:moveTo>
                  <a:lnTo>
                    <a:pt x="1789" y="1222"/>
                  </a:lnTo>
                  <a:lnTo>
                    <a:pt x="1818" y="1207"/>
                  </a:lnTo>
                  <a:lnTo>
                    <a:pt x="1847" y="1193"/>
                  </a:lnTo>
                  <a:lnTo>
                    <a:pt x="1876" y="1183"/>
                  </a:lnTo>
                  <a:lnTo>
                    <a:pt x="1905" y="1178"/>
                  </a:lnTo>
                  <a:lnTo>
                    <a:pt x="1948" y="1178"/>
                  </a:lnTo>
                  <a:lnTo>
                    <a:pt x="1962" y="1178"/>
                  </a:lnTo>
                  <a:lnTo>
                    <a:pt x="1962" y="1178"/>
                  </a:lnTo>
                  <a:lnTo>
                    <a:pt x="1948" y="1188"/>
                  </a:lnTo>
                  <a:lnTo>
                    <a:pt x="1914" y="1198"/>
                  </a:lnTo>
                  <a:lnTo>
                    <a:pt x="1832" y="1255"/>
                  </a:lnTo>
                  <a:lnTo>
                    <a:pt x="1832" y="1255"/>
                  </a:lnTo>
                  <a:lnTo>
                    <a:pt x="1726" y="1327"/>
                  </a:lnTo>
                  <a:lnTo>
                    <a:pt x="1616" y="1404"/>
                  </a:lnTo>
                  <a:lnTo>
                    <a:pt x="1616" y="1404"/>
                  </a:lnTo>
                  <a:lnTo>
                    <a:pt x="1452" y="1510"/>
                  </a:lnTo>
                  <a:lnTo>
                    <a:pt x="1452" y="1510"/>
                  </a:lnTo>
                  <a:lnTo>
                    <a:pt x="1515" y="1457"/>
                  </a:lnTo>
                  <a:lnTo>
                    <a:pt x="1549" y="1423"/>
                  </a:lnTo>
                  <a:lnTo>
                    <a:pt x="1582" y="1380"/>
                  </a:lnTo>
                  <a:lnTo>
                    <a:pt x="1582" y="1380"/>
                  </a:lnTo>
                  <a:lnTo>
                    <a:pt x="1621" y="1318"/>
                  </a:lnTo>
                  <a:lnTo>
                    <a:pt x="1621" y="1318"/>
                  </a:lnTo>
                  <a:lnTo>
                    <a:pt x="1640" y="1318"/>
                  </a:lnTo>
                  <a:lnTo>
                    <a:pt x="1664" y="1318"/>
                  </a:lnTo>
                  <a:lnTo>
                    <a:pt x="1664" y="1318"/>
                  </a:lnTo>
                  <a:lnTo>
                    <a:pt x="1683" y="1313"/>
                  </a:lnTo>
                  <a:lnTo>
                    <a:pt x="1702" y="1303"/>
                  </a:lnTo>
                  <a:lnTo>
                    <a:pt x="1731" y="1279"/>
                  </a:lnTo>
                  <a:lnTo>
                    <a:pt x="1755" y="1251"/>
                  </a:lnTo>
                  <a:lnTo>
                    <a:pt x="1789" y="1222"/>
                  </a:lnTo>
                  <a:close/>
                  <a:moveTo>
                    <a:pt x="1977" y="1606"/>
                  </a:moveTo>
                  <a:lnTo>
                    <a:pt x="1977" y="1606"/>
                  </a:lnTo>
                  <a:lnTo>
                    <a:pt x="1953" y="1630"/>
                  </a:lnTo>
                  <a:lnTo>
                    <a:pt x="1953" y="1630"/>
                  </a:lnTo>
                  <a:lnTo>
                    <a:pt x="1799" y="1774"/>
                  </a:lnTo>
                  <a:lnTo>
                    <a:pt x="1799" y="1774"/>
                  </a:lnTo>
                  <a:lnTo>
                    <a:pt x="1774" y="1765"/>
                  </a:lnTo>
                  <a:lnTo>
                    <a:pt x="1774" y="1765"/>
                  </a:lnTo>
                  <a:lnTo>
                    <a:pt x="1876" y="1683"/>
                  </a:lnTo>
                  <a:lnTo>
                    <a:pt x="1977" y="1606"/>
                  </a:lnTo>
                  <a:close/>
                  <a:moveTo>
                    <a:pt x="1510" y="2034"/>
                  </a:moveTo>
                  <a:lnTo>
                    <a:pt x="1510" y="2034"/>
                  </a:lnTo>
                  <a:lnTo>
                    <a:pt x="1558" y="1996"/>
                  </a:lnTo>
                  <a:lnTo>
                    <a:pt x="1616" y="1957"/>
                  </a:lnTo>
                  <a:lnTo>
                    <a:pt x="1616" y="1957"/>
                  </a:lnTo>
                  <a:lnTo>
                    <a:pt x="1654" y="1943"/>
                  </a:lnTo>
                  <a:lnTo>
                    <a:pt x="1697" y="1933"/>
                  </a:lnTo>
                  <a:lnTo>
                    <a:pt x="1697" y="1933"/>
                  </a:lnTo>
                  <a:lnTo>
                    <a:pt x="1669" y="1957"/>
                  </a:lnTo>
                  <a:lnTo>
                    <a:pt x="1640" y="1977"/>
                  </a:lnTo>
                  <a:lnTo>
                    <a:pt x="1640" y="1977"/>
                  </a:lnTo>
                  <a:lnTo>
                    <a:pt x="1568" y="2015"/>
                  </a:lnTo>
                  <a:lnTo>
                    <a:pt x="1568" y="2015"/>
                  </a:lnTo>
                  <a:lnTo>
                    <a:pt x="1496" y="2053"/>
                  </a:lnTo>
                  <a:lnTo>
                    <a:pt x="1496" y="2053"/>
                  </a:lnTo>
                  <a:lnTo>
                    <a:pt x="1510" y="2034"/>
                  </a:lnTo>
                  <a:close/>
                  <a:moveTo>
                    <a:pt x="1837" y="2020"/>
                  </a:moveTo>
                  <a:lnTo>
                    <a:pt x="1837" y="2020"/>
                  </a:lnTo>
                  <a:lnTo>
                    <a:pt x="1866" y="2010"/>
                  </a:lnTo>
                  <a:lnTo>
                    <a:pt x="1905" y="1986"/>
                  </a:lnTo>
                  <a:lnTo>
                    <a:pt x="1943" y="1957"/>
                  </a:lnTo>
                  <a:lnTo>
                    <a:pt x="1967" y="1938"/>
                  </a:lnTo>
                  <a:lnTo>
                    <a:pt x="1986" y="1914"/>
                  </a:lnTo>
                  <a:lnTo>
                    <a:pt x="1986" y="1914"/>
                  </a:lnTo>
                  <a:lnTo>
                    <a:pt x="2010" y="1866"/>
                  </a:lnTo>
                  <a:lnTo>
                    <a:pt x="2025" y="1827"/>
                  </a:lnTo>
                  <a:lnTo>
                    <a:pt x="2025" y="1827"/>
                  </a:lnTo>
                  <a:lnTo>
                    <a:pt x="2116" y="1784"/>
                  </a:lnTo>
                  <a:lnTo>
                    <a:pt x="2116" y="1784"/>
                  </a:lnTo>
                  <a:lnTo>
                    <a:pt x="2202" y="1726"/>
                  </a:lnTo>
                  <a:lnTo>
                    <a:pt x="2280" y="1674"/>
                  </a:lnTo>
                  <a:lnTo>
                    <a:pt x="2347" y="1616"/>
                  </a:lnTo>
                  <a:lnTo>
                    <a:pt x="2404" y="1558"/>
                  </a:lnTo>
                  <a:lnTo>
                    <a:pt x="2068" y="1895"/>
                  </a:lnTo>
                  <a:lnTo>
                    <a:pt x="2068" y="1895"/>
                  </a:lnTo>
                  <a:lnTo>
                    <a:pt x="2039" y="1929"/>
                  </a:lnTo>
                  <a:lnTo>
                    <a:pt x="2015" y="1953"/>
                  </a:lnTo>
                  <a:lnTo>
                    <a:pt x="2015" y="1953"/>
                  </a:lnTo>
                  <a:lnTo>
                    <a:pt x="1981" y="1972"/>
                  </a:lnTo>
                  <a:lnTo>
                    <a:pt x="1943" y="1996"/>
                  </a:lnTo>
                  <a:lnTo>
                    <a:pt x="1943" y="1996"/>
                  </a:lnTo>
                  <a:lnTo>
                    <a:pt x="1919" y="2015"/>
                  </a:lnTo>
                  <a:lnTo>
                    <a:pt x="1900" y="2039"/>
                  </a:lnTo>
                  <a:lnTo>
                    <a:pt x="1900" y="2039"/>
                  </a:lnTo>
                  <a:lnTo>
                    <a:pt x="1885" y="2063"/>
                  </a:lnTo>
                  <a:lnTo>
                    <a:pt x="1876" y="2082"/>
                  </a:lnTo>
                  <a:lnTo>
                    <a:pt x="1866" y="2097"/>
                  </a:lnTo>
                  <a:lnTo>
                    <a:pt x="1856" y="2106"/>
                  </a:lnTo>
                  <a:lnTo>
                    <a:pt x="1856" y="2106"/>
                  </a:lnTo>
                  <a:lnTo>
                    <a:pt x="1847" y="2106"/>
                  </a:lnTo>
                  <a:lnTo>
                    <a:pt x="1832" y="2106"/>
                  </a:lnTo>
                  <a:lnTo>
                    <a:pt x="1813" y="2106"/>
                  </a:lnTo>
                  <a:lnTo>
                    <a:pt x="1813" y="2106"/>
                  </a:lnTo>
                  <a:lnTo>
                    <a:pt x="1770" y="2169"/>
                  </a:lnTo>
                  <a:lnTo>
                    <a:pt x="1770" y="2169"/>
                  </a:lnTo>
                  <a:lnTo>
                    <a:pt x="1731" y="2217"/>
                  </a:lnTo>
                  <a:lnTo>
                    <a:pt x="1688" y="2260"/>
                  </a:lnTo>
                  <a:lnTo>
                    <a:pt x="1659" y="2289"/>
                  </a:lnTo>
                  <a:lnTo>
                    <a:pt x="1649" y="2294"/>
                  </a:lnTo>
                  <a:lnTo>
                    <a:pt x="1645" y="2294"/>
                  </a:lnTo>
                  <a:lnTo>
                    <a:pt x="1645" y="2294"/>
                  </a:lnTo>
                  <a:lnTo>
                    <a:pt x="1645" y="2294"/>
                  </a:lnTo>
                  <a:lnTo>
                    <a:pt x="1649" y="2279"/>
                  </a:lnTo>
                  <a:lnTo>
                    <a:pt x="1678" y="2236"/>
                  </a:lnTo>
                  <a:lnTo>
                    <a:pt x="1741" y="2149"/>
                  </a:lnTo>
                  <a:lnTo>
                    <a:pt x="1837" y="2020"/>
                  </a:lnTo>
                  <a:close/>
                  <a:moveTo>
                    <a:pt x="1327" y="1534"/>
                  </a:moveTo>
                  <a:lnTo>
                    <a:pt x="1327" y="1534"/>
                  </a:lnTo>
                  <a:lnTo>
                    <a:pt x="1356" y="1568"/>
                  </a:lnTo>
                  <a:lnTo>
                    <a:pt x="1356" y="1568"/>
                  </a:lnTo>
                  <a:lnTo>
                    <a:pt x="1198" y="1726"/>
                  </a:lnTo>
                  <a:lnTo>
                    <a:pt x="1198" y="1726"/>
                  </a:lnTo>
                  <a:lnTo>
                    <a:pt x="1140" y="1774"/>
                  </a:lnTo>
                  <a:lnTo>
                    <a:pt x="1068" y="1827"/>
                  </a:lnTo>
                  <a:lnTo>
                    <a:pt x="1068" y="1827"/>
                  </a:lnTo>
                  <a:lnTo>
                    <a:pt x="1000" y="1866"/>
                  </a:lnTo>
                  <a:lnTo>
                    <a:pt x="938" y="1890"/>
                  </a:lnTo>
                  <a:lnTo>
                    <a:pt x="938" y="1890"/>
                  </a:lnTo>
                  <a:lnTo>
                    <a:pt x="1097" y="1769"/>
                  </a:lnTo>
                  <a:lnTo>
                    <a:pt x="1207" y="1669"/>
                  </a:lnTo>
                  <a:lnTo>
                    <a:pt x="1284" y="1592"/>
                  </a:lnTo>
                  <a:lnTo>
                    <a:pt x="1308" y="1563"/>
                  </a:lnTo>
                  <a:lnTo>
                    <a:pt x="1327" y="1534"/>
                  </a:lnTo>
                  <a:close/>
                  <a:moveTo>
                    <a:pt x="1385" y="3049"/>
                  </a:moveTo>
                  <a:lnTo>
                    <a:pt x="1385" y="3049"/>
                  </a:lnTo>
                  <a:lnTo>
                    <a:pt x="1404" y="3001"/>
                  </a:lnTo>
                  <a:lnTo>
                    <a:pt x="1428" y="2957"/>
                  </a:lnTo>
                  <a:lnTo>
                    <a:pt x="1428" y="2957"/>
                  </a:lnTo>
                  <a:lnTo>
                    <a:pt x="1448" y="2933"/>
                  </a:lnTo>
                  <a:lnTo>
                    <a:pt x="1472" y="2914"/>
                  </a:lnTo>
                  <a:lnTo>
                    <a:pt x="1496" y="2900"/>
                  </a:lnTo>
                  <a:lnTo>
                    <a:pt x="1525" y="2895"/>
                  </a:lnTo>
                  <a:lnTo>
                    <a:pt x="1554" y="2885"/>
                  </a:lnTo>
                  <a:lnTo>
                    <a:pt x="1554" y="2818"/>
                  </a:lnTo>
                  <a:lnTo>
                    <a:pt x="1554" y="2818"/>
                  </a:lnTo>
                  <a:lnTo>
                    <a:pt x="1602" y="2799"/>
                  </a:lnTo>
                  <a:lnTo>
                    <a:pt x="1649" y="2770"/>
                  </a:lnTo>
                  <a:lnTo>
                    <a:pt x="1688" y="2737"/>
                  </a:lnTo>
                  <a:lnTo>
                    <a:pt x="1726" y="2693"/>
                  </a:lnTo>
                  <a:lnTo>
                    <a:pt x="1726" y="2693"/>
                  </a:lnTo>
                  <a:lnTo>
                    <a:pt x="1784" y="2630"/>
                  </a:lnTo>
                  <a:lnTo>
                    <a:pt x="1842" y="2573"/>
                  </a:lnTo>
                  <a:lnTo>
                    <a:pt x="1842" y="2573"/>
                  </a:lnTo>
                  <a:lnTo>
                    <a:pt x="1837" y="2606"/>
                  </a:lnTo>
                  <a:lnTo>
                    <a:pt x="1837" y="2640"/>
                  </a:lnTo>
                  <a:lnTo>
                    <a:pt x="1837" y="2640"/>
                  </a:lnTo>
                  <a:lnTo>
                    <a:pt x="1726" y="2746"/>
                  </a:lnTo>
                  <a:lnTo>
                    <a:pt x="1616" y="2852"/>
                  </a:lnTo>
                  <a:lnTo>
                    <a:pt x="1501" y="2953"/>
                  </a:lnTo>
                  <a:lnTo>
                    <a:pt x="1385" y="3049"/>
                  </a:lnTo>
                  <a:close/>
                  <a:moveTo>
                    <a:pt x="2159" y="2405"/>
                  </a:moveTo>
                  <a:lnTo>
                    <a:pt x="2159" y="2405"/>
                  </a:lnTo>
                  <a:lnTo>
                    <a:pt x="2111" y="2448"/>
                  </a:lnTo>
                  <a:lnTo>
                    <a:pt x="2111" y="2448"/>
                  </a:lnTo>
                  <a:lnTo>
                    <a:pt x="2159" y="2385"/>
                  </a:lnTo>
                  <a:lnTo>
                    <a:pt x="2188" y="2361"/>
                  </a:lnTo>
                  <a:lnTo>
                    <a:pt x="2217" y="2337"/>
                  </a:lnTo>
                  <a:lnTo>
                    <a:pt x="2217" y="2337"/>
                  </a:lnTo>
                  <a:lnTo>
                    <a:pt x="2183" y="2371"/>
                  </a:lnTo>
                  <a:lnTo>
                    <a:pt x="2159" y="2405"/>
                  </a:lnTo>
                  <a:close/>
                  <a:moveTo>
                    <a:pt x="2879" y="2529"/>
                  </a:moveTo>
                  <a:lnTo>
                    <a:pt x="2879" y="2529"/>
                  </a:lnTo>
                  <a:lnTo>
                    <a:pt x="2807" y="2597"/>
                  </a:lnTo>
                  <a:lnTo>
                    <a:pt x="2707" y="2679"/>
                  </a:lnTo>
                  <a:lnTo>
                    <a:pt x="2707" y="2679"/>
                  </a:lnTo>
                  <a:lnTo>
                    <a:pt x="2605" y="2751"/>
                  </a:lnTo>
                  <a:lnTo>
                    <a:pt x="2605" y="2751"/>
                  </a:lnTo>
                  <a:lnTo>
                    <a:pt x="2587" y="2746"/>
                  </a:lnTo>
                  <a:lnTo>
                    <a:pt x="2587" y="2746"/>
                  </a:lnTo>
                  <a:lnTo>
                    <a:pt x="2711" y="2650"/>
                  </a:lnTo>
                  <a:lnTo>
                    <a:pt x="2879" y="2529"/>
                  </a:lnTo>
                  <a:close/>
                  <a:moveTo>
                    <a:pt x="3062" y="2784"/>
                  </a:moveTo>
                  <a:lnTo>
                    <a:pt x="3062" y="2784"/>
                  </a:lnTo>
                  <a:lnTo>
                    <a:pt x="3033" y="2799"/>
                  </a:lnTo>
                  <a:lnTo>
                    <a:pt x="3033" y="2799"/>
                  </a:lnTo>
                  <a:lnTo>
                    <a:pt x="3053" y="2775"/>
                  </a:lnTo>
                  <a:lnTo>
                    <a:pt x="3053" y="2775"/>
                  </a:lnTo>
                  <a:lnTo>
                    <a:pt x="3062" y="2784"/>
                  </a:lnTo>
                  <a:close/>
                  <a:moveTo>
                    <a:pt x="942" y="2101"/>
                  </a:moveTo>
                  <a:lnTo>
                    <a:pt x="942" y="2101"/>
                  </a:lnTo>
                  <a:lnTo>
                    <a:pt x="1015" y="2044"/>
                  </a:lnTo>
                  <a:lnTo>
                    <a:pt x="1068" y="1996"/>
                  </a:lnTo>
                  <a:lnTo>
                    <a:pt x="1068" y="1996"/>
                  </a:lnTo>
                  <a:lnTo>
                    <a:pt x="1155" y="1914"/>
                  </a:lnTo>
                  <a:lnTo>
                    <a:pt x="1217" y="1847"/>
                  </a:lnTo>
                  <a:lnTo>
                    <a:pt x="1217" y="1847"/>
                  </a:lnTo>
                  <a:lnTo>
                    <a:pt x="1270" y="1837"/>
                  </a:lnTo>
                  <a:lnTo>
                    <a:pt x="1298" y="1837"/>
                  </a:lnTo>
                  <a:lnTo>
                    <a:pt x="1317" y="1842"/>
                  </a:lnTo>
                  <a:lnTo>
                    <a:pt x="1327" y="1847"/>
                  </a:lnTo>
                  <a:lnTo>
                    <a:pt x="1327" y="1847"/>
                  </a:lnTo>
                  <a:lnTo>
                    <a:pt x="1327" y="1856"/>
                  </a:lnTo>
                  <a:lnTo>
                    <a:pt x="1317" y="1866"/>
                  </a:lnTo>
                  <a:lnTo>
                    <a:pt x="1294" y="1895"/>
                  </a:lnTo>
                  <a:lnTo>
                    <a:pt x="1246" y="1929"/>
                  </a:lnTo>
                  <a:lnTo>
                    <a:pt x="1188" y="1967"/>
                  </a:lnTo>
                  <a:lnTo>
                    <a:pt x="1053" y="2058"/>
                  </a:lnTo>
                  <a:lnTo>
                    <a:pt x="986" y="2101"/>
                  </a:lnTo>
                  <a:lnTo>
                    <a:pt x="923" y="2154"/>
                  </a:lnTo>
                  <a:lnTo>
                    <a:pt x="923" y="2154"/>
                  </a:lnTo>
                  <a:lnTo>
                    <a:pt x="894" y="2135"/>
                  </a:lnTo>
                  <a:lnTo>
                    <a:pt x="894" y="2135"/>
                  </a:lnTo>
                  <a:lnTo>
                    <a:pt x="942" y="2101"/>
                  </a:lnTo>
                  <a:close/>
                  <a:moveTo>
                    <a:pt x="2443" y="2496"/>
                  </a:moveTo>
                  <a:lnTo>
                    <a:pt x="2443" y="2496"/>
                  </a:lnTo>
                  <a:lnTo>
                    <a:pt x="2615" y="2381"/>
                  </a:lnTo>
                  <a:lnTo>
                    <a:pt x="2615" y="2381"/>
                  </a:lnTo>
                  <a:lnTo>
                    <a:pt x="2592" y="2424"/>
                  </a:lnTo>
                  <a:lnTo>
                    <a:pt x="2568" y="2467"/>
                  </a:lnTo>
                  <a:lnTo>
                    <a:pt x="2544" y="2500"/>
                  </a:lnTo>
                  <a:lnTo>
                    <a:pt x="2524" y="2524"/>
                  </a:lnTo>
                  <a:lnTo>
                    <a:pt x="2500" y="2549"/>
                  </a:lnTo>
                  <a:lnTo>
                    <a:pt x="2476" y="2568"/>
                  </a:lnTo>
                  <a:lnTo>
                    <a:pt x="2433" y="2592"/>
                  </a:lnTo>
                  <a:lnTo>
                    <a:pt x="2433" y="2592"/>
                  </a:lnTo>
                  <a:lnTo>
                    <a:pt x="2404" y="2606"/>
                  </a:lnTo>
                  <a:lnTo>
                    <a:pt x="2352" y="2640"/>
                  </a:lnTo>
                  <a:lnTo>
                    <a:pt x="2352" y="2640"/>
                  </a:lnTo>
                  <a:lnTo>
                    <a:pt x="2275" y="2621"/>
                  </a:lnTo>
                  <a:lnTo>
                    <a:pt x="2275" y="2621"/>
                  </a:lnTo>
                  <a:lnTo>
                    <a:pt x="2361" y="2553"/>
                  </a:lnTo>
                  <a:lnTo>
                    <a:pt x="2443" y="249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dirty="0"/>
            </a:p>
          </p:txBody>
        </p:sp>
      </p:grpSp>
    </p:spTree>
    <p:extLst>
      <p:ext uri="{BB962C8B-B14F-4D97-AF65-F5344CB8AC3E}">
        <p14:creationId xmlns:p14="http://schemas.microsoft.com/office/powerpoint/2010/main" val="39113474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xmlns="" id="{E27B017A-A1BC-2B46-89D1-7696CD87F458}"/>
              </a:ext>
            </a:extLst>
          </p:cNvPr>
          <p:cNvGrpSpPr/>
          <p:nvPr userDrawn="1"/>
        </p:nvGrpSpPr>
        <p:grpSpPr>
          <a:xfrm>
            <a:off x="-360600" y="-360002"/>
            <a:ext cx="12913200" cy="7578002"/>
            <a:chOff x="-360600" y="-360002"/>
            <a:chExt cx="12913200" cy="7578002"/>
          </a:xfrm>
        </p:grpSpPr>
        <p:sp>
          <p:nvSpPr>
            <p:cNvPr id="6" name="Rectangle 5">
              <a:extLst>
                <a:ext uri="{FF2B5EF4-FFF2-40B4-BE49-F238E27FC236}">
                  <a16:creationId xmlns:a16="http://schemas.microsoft.com/office/drawing/2014/main" xmlns="" id="{5F039D57-0428-C740-B3CD-5915A483EC7A}"/>
                </a:ext>
              </a:extLst>
            </p:cNvPr>
            <p:cNvSpPr/>
            <p:nvPr/>
          </p:nvSpPr>
          <p:spPr>
            <a:xfrm>
              <a:off x="12372600" y="7038000"/>
              <a:ext cx="180000" cy="180000"/>
            </a:xfrm>
            <a:prstGeom prst="rect">
              <a:avLst/>
            </a:prstGeom>
            <a:noFill/>
            <a:ln w="3175" cmpd="sng">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0" i="0" dirty="0">
                <a:solidFill>
                  <a:schemeClr val="tx1"/>
                </a:solidFill>
                <a:latin typeface="Museo Sans 500" panose="02000000000000000000" pitchFamily="2" charset="77"/>
              </a:endParaRPr>
            </a:p>
          </p:txBody>
        </p:sp>
        <p:grpSp>
          <p:nvGrpSpPr>
            <p:cNvPr id="7" name="Group 6">
              <a:extLst>
                <a:ext uri="{FF2B5EF4-FFF2-40B4-BE49-F238E27FC236}">
                  <a16:creationId xmlns:a16="http://schemas.microsoft.com/office/drawing/2014/main" xmlns="" id="{39F46BF6-3861-D84B-85C9-46FBE57CE227}"/>
                </a:ext>
              </a:extLst>
            </p:cNvPr>
            <p:cNvGrpSpPr/>
            <p:nvPr userDrawn="1"/>
          </p:nvGrpSpPr>
          <p:grpSpPr>
            <a:xfrm>
              <a:off x="-360600" y="0"/>
              <a:ext cx="180000" cy="6858000"/>
              <a:chOff x="-360600" y="0"/>
              <a:chExt cx="180000" cy="6858000"/>
            </a:xfrm>
          </p:grpSpPr>
          <p:cxnSp>
            <p:nvCxnSpPr>
              <p:cNvPr id="62" name="Straight Connector 61">
                <a:extLst>
                  <a:ext uri="{FF2B5EF4-FFF2-40B4-BE49-F238E27FC236}">
                    <a16:creationId xmlns:a16="http://schemas.microsoft.com/office/drawing/2014/main" xmlns="" id="{012F9345-B6D4-2643-87F3-F9C727711B9B}"/>
                  </a:ext>
                </a:extLst>
              </p:cNvPr>
              <p:cNvCxnSpPr/>
              <p:nvPr/>
            </p:nvCxnSpPr>
            <p:spPr>
              <a:xfrm>
                <a:off x="-360600" y="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3" name="Straight Connector 62">
                <a:extLst>
                  <a:ext uri="{FF2B5EF4-FFF2-40B4-BE49-F238E27FC236}">
                    <a16:creationId xmlns:a16="http://schemas.microsoft.com/office/drawing/2014/main" xmlns="" id="{84ABA743-EE4E-4C42-8AC4-41AF9028952B}"/>
                  </a:ext>
                </a:extLst>
              </p:cNvPr>
              <p:cNvCxnSpPr/>
              <p:nvPr/>
            </p:nvCxnSpPr>
            <p:spPr>
              <a:xfrm>
                <a:off x="-360600" y="4572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4" name="Straight Connector 63">
                <a:extLst>
                  <a:ext uri="{FF2B5EF4-FFF2-40B4-BE49-F238E27FC236}">
                    <a16:creationId xmlns:a16="http://schemas.microsoft.com/office/drawing/2014/main" xmlns="" id="{64296CB9-CC54-1B42-9C19-281365FB857A}"/>
                  </a:ext>
                </a:extLst>
              </p:cNvPr>
              <p:cNvCxnSpPr/>
              <p:nvPr/>
            </p:nvCxnSpPr>
            <p:spPr>
              <a:xfrm>
                <a:off x="-360600" y="9144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5" name="Straight Connector 64">
                <a:extLst>
                  <a:ext uri="{FF2B5EF4-FFF2-40B4-BE49-F238E27FC236}">
                    <a16:creationId xmlns:a16="http://schemas.microsoft.com/office/drawing/2014/main" xmlns="" id="{0DDF5159-A087-2047-9E44-B8F5422BFE85}"/>
                  </a:ext>
                </a:extLst>
              </p:cNvPr>
              <p:cNvCxnSpPr/>
              <p:nvPr/>
            </p:nvCxnSpPr>
            <p:spPr>
              <a:xfrm>
                <a:off x="-360600" y="13716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6" name="Straight Connector 65">
                <a:extLst>
                  <a:ext uri="{FF2B5EF4-FFF2-40B4-BE49-F238E27FC236}">
                    <a16:creationId xmlns:a16="http://schemas.microsoft.com/office/drawing/2014/main" xmlns="" id="{1D9B3760-E73F-A54D-AC14-B033CAB6913C}"/>
                  </a:ext>
                </a:extLst>
              </p:cNvPr>
              <p:cNvCxnSpPr/>
              <p:nvPr/>
            </p:nvCxnSpPr>
            <p:spPr>
              <a:xfrm>
                <a:off x="-360600" y="18288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7" name="Straight Connector 66">
                <a:extLst>
                  <a:ext uri="{FF2B5EF4-FFF2-40B4-BE49-F238E27FC236}">
                    <a16:creationId xmlns:a16="http://schemas.microsoft.com/office/drawing/2014/main" xmlns="" id="{51E77940-CC1B-744E-90AF-2A281B39176B}"/>
                  </a:ext>
                </a:extLst>
              </p:cNvPr>
              <p:cNvCxnSpPr/>
              <p:nvPr/>
            </p:nvCxnSpPr>
            <p:spPr>
              <a:xfrm>
                <a:off x="-360600" y="22860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8" name="Straight Connector 67">
                <a:extLst>
                  <a:ext uri="{FF2B5EF4-FFF2-40B4-BE49-F238E27FC236}">
                    <a16:creationId xmlns:a16="http://schemas.microsoft.com/office/drawing/2014/main" xmlns="" id="{AAA97C6A-E34D-6A42-B9FA-AA8FB5627A3E}"/>
                  </a:ext>
                </a:extLst>
              </p:cNvPr>
              <p:cNvCxnSpPr/>
              <p:nvPr/>
            </p:nvCxnSpPr>
            <p:spPr>
              <a:xfrm>
                <a:off x="-360600" y="27432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9" name="Straight Connector 68">
                <a:extLst>
                  <a:ext uri="{FF2B5EF4-FFF2-40B4-BE49-F238E27FC236}">
                    <a16:creationId xmlns:a16="http://schemas.microsoft.com/office/drawing/2014/main" xmlns="" id="{2F87F34B-1EF9-5E47-88F4-6CA1725A64B4}"/>
                  </a:ext>
                </a:extLst>
              </p:cNvPr>
              <p:cNvCxnSpPr/>
              <p:nvPr/>
            </p:nvCxnSpPr>
            <p:spPr>
              <a:xfrm>
                <a:off x="-360600" y="32004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0" name="Straight Connector 69">
                <a:extLst>
                  <a:ext uri="{FF2B5EF4-FFF2-40B4-BE49-F238E27FC236}">
                    <a16:creationId xmlns:a16="http://schemas.microsoft.com/office/drawing/2014/main" xmlns="" id="{28C2166F-B997-1242-AEFA-12C015F1755B}"/>
                  </a:ext>
                </a:extLst>
              </p:cNvPr>
              <p:cNvCxnSpPr/>
              <p:nvPr/>
            </p:nvCxnSpPr>
            <p:spPr>
              <a:xfrm>
                <a:off x="-360600" y="36576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1" name="Straight Connector 70">
                <a:extLst>
                  <a:ext uri="{FF2B5EF4-FFF2-40B4-BE49-F238E27FC236}">
                    <a16:creationId xmlns:a16="http://schemas.microsoft.com/office/drawing/2014/main" xmlns="" id="{16568EB3-EE9C-FA43-BB19-C28DB39BB598}"/>
                  </a:ext>
                </a:extLst>
              </p:cNvPr>
              <p:cNvCxnSpPr/>
              <p:nvPr/>
            </p:nvCxnSpPr>
            <p:spPr>
              <a:xfrm>
                <a:off x="-360600" y="41148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2" name="Straight Connector 71">
                <a:extLst>
                  <a:ext uri="{FF2B5EF4-FFF2-40B4-BE49-F238E27FC236}">
                    <a16:creationId xmlns:a16="http://schemas.microsoft.com/office/drawing/2014/main" xmlns="" id="{57AEB4AB-F7FE-6141-AC3D-E00D069116AE}"/>
                  </a:ext>
                </a:extLst>
              </p:cNvPr>
              <p:cNvCxnSpPr/>
              <p:nvPr/>
            </p:nvCxnSpPr>
            <p:spPr>
              <a:xfrm>
                <a:off x="-360600" y="45720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3" name="Straight Connector 72">
                <a:extLst>
                  <a:ext uri="{FF2B5EF4-FFF2-40B4-BE49-F238E27FC236}">
                    <a16:creationId xmlns:a16="http://schemas.microsoft.com/office/drawing/2014/main" xmlns="" id="{A91F5C7F-1306-204F-9575-1339A756E2F0}"/>
                  </a:ext>
                </a:extLst>
              </p:cNvPr>
              <p:cNvCxnSpPr/>
              <p:nvPr/>
            </p:nvCxnSpPr>
            <p:spPr>
              <a:xfrm>
                <a:off x="-360600" y="50292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4" name="Straight Connector 73">
                <a:extLst>
                  <a:ext uri="{FF2B5EF4-FFF2-40B4-BE49-F238E27FC236}">
                    <a16:creationId xmlns:a16="http://schemas.microsoft.com/office/drawing/2014/main" xmlns="" id="{7907B1F0-74DA-A04C-9FBF-E96FD6848049}"/>
                  </a:ext>
                </a:extLst>
              </p:cNvPr>
              <p:cNvCxnSpPr/>
              <p:nvPr/>
            </p:nvCxnSpPr>
            <p:spPr>
              <a:xfrm>
                <a:off x="-360600" y="54864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5" name="Straight Connector 74">
                <a:extLst>
                  <a:ext uri="{FF2B5EF4-FFF2-40B4-BE49-F238E27FC236}">
                    <a16:creationId xmlns:a16="http://schemas.microsoft.com/office/drawing/2014/main" xmlns="" id="{45794F53-6211-2946-B439-5809843B5E2E}"/>
                  </a:ext>
                </a:extLst>
              </p:cNvPr>
              <p:cNvCxnSpPr/>
              <p:nvPr/>
            </p:nvCxnSpPr>
            <p:spPr>
              <a:xfrm>
                <a:off x="-360600" y="59436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6" name="Straight Connector 75">
                <a:extLst>
                  <a:ext uri="{FF2B5EF4-FFF2-40B4-BE49-F238E27FC236}">
                    <a16:creationId xmlns:a16="http://schemas.microsoft.com/office/drawing/2014/main" xmlns="" id="{FE48F312-CCA1-1E46-8FEE-0468B4483855}"/>
                  </a:ext>
                </a:extLst>
              </p:cNvPr>
              <p:cNvCxnSpPr/>
              <p:nvPr/>
            </p:nvCxnSpPr>
            <p:spPr>
              <a:xfrm>
                <a:off x="-360600" y="64008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xmlns="" id="{D24CDBB3-6AF2-9946-AC66-DB952FD3C849}"/>
                  </a:ext>
                </a:extLst>
              </p:cNvPr>
              <p:cNvCxnSpPr/>
              <p:nvPr/>
            </p:nvCxnSpPr>
            <p:spPr>
              <a:xfrm>
                <a:off x="-360600" y="68580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xmlns="" id="{24C0324C-D73C-284C-86AB-57C77571ADEF}"/>
                  </a:ext>
                </a:extLst>
              </p:cNvPr>
              <p:cNvCxnSpPr/>
              <p:nvPr userDrawn="1"/>
            </p:nvCxnSpPr>
            <p:spPr>
              <a:xfrm>
                <a:off x="-360600" y="2286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xmlns="" id="{DC35D2FE-0FE5-CB41-8728-B61D5DC4C0F5}"/>
                  </a:ext>
                </a:extLst>
              </p:cNvPr>
              <p:cNvCxnSpPr/>
              <p:nvPr userDrawn="1"/>
            </p:nvCxnSpPr>
            <p:spPr>
              <a:xfrm>
                <a:off x="-360600" y="6858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a:extLst>
                  <a:ext uri="{FF2B5EF4-FFF2-40B4-BE49-F238E27FC236}">
                    <a16:creationId xmlns:a16="http://schemas.microsoft.com/office/drawing/2014/main" xmlns="" id="{0FB354F3-82A3-0D49-8DEA-EB00DAE528C8}"/>
                  </a:ext>
                </a:extLst>
              </p:cNvPr>
              <p:cNvCxnSpPr/>
              <p:nvPr userDrawn="1"/>
            </p:nvCxnSpPr>
            <p:spPr>
              <a:xfrm>
                <a:off x="-360600" y="11430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xmlns="" id="{B52A6F95-35D7-3F40-BBAE-804AD60A62AE}"/>
                  </a:ext>
                </a:extLst>
              </p:cNvPr>
              <p:cNvCxnSpPr/>
              <p:nvPr userDrawn="1"/>
            </p:nvCxnSpPr>
            <p:spPr>
              <a:xfrm>
                <a:off x="-360600" y="16002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a:extLst>
                  <a:ext uri="{FF2B5EF4-FFF2-40B4-BE49-F238E27FC236}">
                    <a16:creationId xmlns:a16="http://schemas.microsoft.com/office/drawing/2014/main" xmlns="" id="{DD2C4239-B3AD-8D4A-B5B4-A82EABB2AD74}"/>
                  </a:ext>
                </a:extLst>
              </p:cNvPr>
              <p:cNvCxnSpPr/>
              <p:nvPr userDrawn="1"/>
            </p:nvCxnSpPr>
            <p:spPr>
              <a:xfrm>
                <a:off x="-360600" y="20574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xmlns="" id="{F65EA724-ACE6-3A4F-824D-0C2FFDF0A032}"/>
                  </a:ext>
                </a:extLst>
              </p:cNvPr>
              <p:cNvCxnSpPr/>
              <p:nvPr userDrawn="1"/>
            </p:nvCxnSpPr>
            <p:spPr>
              <a:xfrm>
                <a:off x="-360600" y="25146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4" name="Straight Connector 83">
                <a:extLst>
                  <a:ext uri="{FF2B5EF4-FFF2-40B4-BE49-F238E27FC236}">
                    <a16:creationId xmlns:a16="http://schemas.microsoft.com/office/drawing/2014/main" xmlns="" id="{A688DDAC-981D-4642-B6C6-F72111BBD2C1}"/>
                  </a:ext>
                </a:extLst>
              </p:cNvPr>
              <p:cNvCxnSpPr/>
              <p:nvPr userDrawn="1"/>
            </p:nvCxnSpPr>
            <p:spPr>
              <a:xfrm>
                <a:off x="-360600" y="29718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5" name="Straight Connector 84">
                <a:extLst>
                  <a:ext uri="{FF2B5EF4-FFF2-40B4-BE49-F238E27FC236}">
                    <a16:creationId xmlns:a16="http://schemas.microsoft.com/office/drawing/2014/main" xmlns="" id="{F21CD42A-DBD5-1A45-BD77-525431EAF6D4}"/>
                  </a:ext>
                </a:extLst>
              </p:cNvPr>
              <p:cNvCxnSpPr/>
              <p:nvPr userDrawn="1"/>
            </p:nvCxnSpPr>
            <p:spPr>
              <a:xfrm>
                <a:off x="-360600" y="34290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6" name="Straight Connector 85">
                <a:extLst>
                  <a:ext uri="{FF2B5EF4-FFF2-40B4-BE49-F238E27FC236}">
                    <a16:creationId xmlns:a16="http://schemas.microsoft.com/office/drawing/2014/main" xmlns="" id="{EA86BC19-4F65-4744-ABB6-54DF5DE58FAD}"/>
                  </a:ext>
                </a:extLst>
              </p:cNvPr>
              <p:cNvCxnSpPr/>
              <p:nvPr userDrawn="1"/>
            </p:nvCxnSpPr>
            <p:spPr>
              <a:xfrm>
                <a:off x="-360600" y="38862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7" name="Straight Connector 86">
                <a:extLst>
                  <a:ext uri="{FF2B5EF4-FFF2-40B4-BE49-F238E27FC236}">
                    <a16:creationId xmlns:a16="http://schemas.microsoft.com/office/drawing/2014/main" xmlns="" id="{4E8E5F27-D795-1F4B-A234-77A2E62BA3A4}"/>
                  </a:ext>
                </a:extLst>
              </p:cNvPr>
              <p:cNvCxnSpPr/>
              <p:nvPr userDrawn="1"/>
            </p:nvCxnSpPr>
            <p:spPr>
              <a:xfrm>
                <a:off x="-360600" y="43434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8" name="Straight Connector 87">
                <a:extLst>
                  <a:ext uri="{FF2B5EF4-FFF2-40B4-BE49-F238E27FC236}">
                    <a16:creationId xmlns:a16="http://schemas.microsoft.com/office/drawing/2014/main" xmlns="" id="{830EF0D9-510A-2842-B767-A354C56DF4EC}"/>
                  </a:ext>
                </a:extLst>
              </p:cNvPr>
              <p:cNvCxnSpPr/>
              <p:nvPr userDrawn="1"/>
            </p:nvCxnSpPr>
            <p:spPr>
              <a:xfrm>
                <a:off x="-360600" y="48006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9" name="Straight Connector 88">
                <a:extLst>
                  <a:ext uri="{FF2B5EF4-FFF2-40B4-BE49-F238E27FC236}">
                    <a16:creationId xmlns:a16="http://schemas.microsoft.com/office/drawing/2014/main" xmlns="" id="{AA973E46-4517-834F-8018-C51008141BC2}"/>
                  </a:ext>
                </a:extLst>
              </p:cNvPr>
              <p:cNvCxnSpPr/>
              <p:nvPr userDrawn="1"/>
            </p:nvCxnSpPr>
            <p:spPr>
              <a:xfrm>
                <a:off x="-360600" y="52578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90" name="Straight Connector 89">
                <a:extLst>
                  <a:ext uri="{FF2B5EF4-FFF2-40B4-BE49-F238E27FC236}">
                    <a16:creationId xmlns:a16="http://schemas.microsoft.com/office/drawing/2014/main" xmlns="" id="{41BB3DF6-CE05-F240-B0BF-5A682AA64D19}"/>
                  </a:ext>
                </a:extLst>
              </p:cNvPr>
              <p:cNvCxnSpPr/>
              <p:nvPr userDrawn="1"/>
            </p:nvCxnSpPr>
            <p:spPr>
              <a:xfrm>
                <a:off x="-360600" y="57150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91" name="Straight Connector 90">
                <a:extLst>
                  <a:ext uri="{FF2B5EF4-FFF2-40B4-BE49-F238E27FC236}">
                    <a16:creationId xmlns:a16="http://schemas.microsoft.com/office/drawing/2014/main" xmlns="" id="{6B282FF9-96D3-2543-BB29-8852695CA501}"/>
                  </a:ext>
                </a:extLst>
              </p:cNvPr>
              <p:cNvCxnSpPr/>
              <p:nvPr userDrawn="1"/>
            </p:nvCxnSpPr>
            <p:spPr>
              <a:xfrm>
                <a:off x="-360600" y="61722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92" name="Straight Connector 91">
                <a:extLst>
                  <a:ext uri="{FF2B5EF4-FFF2-40B4-BE49-F238E27FC236}">
                    <a16:creationId xmlns:a16="http://schemas.microsoft.com/office/drawing/2014/main" xmlns="" id="{3EA852C8-44B5-1544-B0E3-B8F260C2304B}"/>
                  </a:ext>
                </a:extLst>
              </p:cNvPr>
              <p:cNvCxnSpPr/>
              <p:nvPr userDrawn="1"/>
            </p:nvCxnSpPr>
            <p:spPr>
              <a:xfrm>
                <a:off x="-360600" y="66294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grpSp>
        <p:grpSp>
          <p:nvGrpSpPr>
            <p:cNvPr id="8" name="Group 7">
              <a:extLst>
                <a:ext uri="{FF2B5EF4-FFF2-40B4-BE49-F238E27FC236}">
                  <a16:creationId xmlns:a16="http://schemas.microsoft.com/office/drawing/2014/main" xmlns="" id="{E579BC3E-BC12-1448-A802-A83F1E9EAAD0}"/>
                </a:ext>
              </a:extLst>
            </p:cNvPr>
            <p:cNvGrpSpPr/>
            <p:nvPr userDrawn="1"/>
          </p:nvGrpSpPr>
          <p:grpSpPr>
            <a:xfrm>
              <a:off x="-600" y="-360002"/>
              <a:ext cx="12193200" cy="180000"/>
              <a:chOff x="-600" y="-360002"/>
              <a:chExt cx="12193200" cy="180000"/>
            </a:xfrm>
          </p:grpSpPr>
          <p:cxnSp>
            <p:nvCxnSpPr>
              <p:cNvPr id="9" name="Straight Connector 8">
                <a:extLst>
                  <a:ext uri="{FF2B5EF4-FFF2-40B4-BE49-F238E27FC236}">
                    <a16:creationId xmlns:a16="http://schemas.microsoft.com/office/drawing/2014/main" xmlns="" id="{80AAADBA-F5F3-764A-BE83-BDE2C6C54630}"/>
                  </a:ext>
                </a:extLst>
              </p:cNvPr>
              <p:cNvCxnSpPr/>
              <p:nvPr/>
            </p:nvCxnSpPr>
            <p:spPr>
              <a:xfrm>
                <a:off x="-60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xmlns="" id="{73E6B8F8-7AF4-D946-BE65-9D7C991F0843}"/>
                  </a:ext>
                </a:extLst>
              </p:cNvPr>
              <p:cNvCxnSpPr/>
              <p:nvPr/>
            </p:nvCxnSpPr>
            <p:spPr>
              <a:xfrm>
                <a:off x="46837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xmlns="" id="{6C97145A-78A8-6E49-BD1C-7A18FDF96CEE}"/>
                  </a:ext>
                </a:extLst>
              </p:cNvPr>
              <p:cNvCxnSpPr/>
              <p:nvPr/>
            </p:nvCxnSpPr>
            <p:spPr>
              <a:xfrm>
                <a:off x="93734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xmlns="" id="{7E12C5CA-971C-524A-9394-4374788D6944}"/>
                  </a:ext>
                </a:extLst>
              </p:cNvPr>
              <p:cNvCxnSpPr/>
              <p:nvPr/>
            </p:nvCxnSpPr>
            <p:spPr>
              <a:xfrm>
                <a:off x="140631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xmlns="" id="{840E4D36-C961-5743-909E-6BE8DFD43682}"/>
                  </a:ext>
                </a:extLst>
              </p:cNvPr>
              <p:cNvCxnSpPr/>
              <p:nvPr/>
            </p:nvCxnSpPr>
            <p:spPr>
              <a:xfrm>
                <a:off x="187528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xmlns="" id="{E1A83496-3BCE-1348-8985-330FDB55106E}"/>
                  </a:ext>
                </a:extLst>
              </p:cNvPr>
              <p:cNvCxnSpPr/>
              <p:nvPr/>
            </p:nvCxnSpPr>
            <p:spPr>
              <a:xfrm>
                <a:off x="234425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xmlns="" id="{9B51627C-F2DC-7A43-A255-AB0FEDD08F42}"/>
                  </a:ext>
                </a:extLst>
              </p:cNvPr>
              <p:cNvCxnSpPr/>
              <p:nvPr/>
            </p:nvCxnSpPr>
            <p:spPr>
              <a:xfrm>
                <a:off x="281322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xmlns="" id="{FC76A121-E5CF-6140-A961-361ACA42E78B}"/>
                  </a:ext>
                </a:extLst>
              </p:cNvPr>
              <p:cNvCxnSpPr/>
              <p:nvPr/>
            </p:nvCxnSpPr>
            <p:spPr>
              <a:xfrm>
                <a:off x="328219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xmlns="" id="{FE4C44CE-9A7D-A043-BA34-E8AD7650766D}"/>
                  </a:ext>
                </a:extLst>
              </p:cNvPr>
              <p:cNvCxnSpPr/>
              <p:nvPr/>
            </p:nvCxnSpPr>
            <p:spPr>
              <a:xfrm>
                <a:off x="375116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xmlns="" id="{9DD19FE9-BDB4-2D44-9D0C-F7844F0377C0}"/>
                  </a:ext>
                </a:extLst>
              </p:cNvPr>
              <p:cNvCxnSpPr/>
              <p:nvPr/>
            </p:nvCxnSpPr>
            <p:spPr>
              <a:xfrm>
                <a:off x="422013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xmlns="" id="{477F06AC-4047-FB4D-A16F-0E5AC846EC37}"/>
                  </a:ext>
                </a:extLst>
              </p:cNvPr>
              <p:cNvCxnSpPr/>
              <p:nvPr/>
            </p:nvCxnSpPr>
            <p:spPr>
              <a:xfrm>
                <a:off x="468910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xmlns="" id="{6A187190-1B9E-8044-8974-59A311B19B5C}"/>
                  </a:ext>
                </a:extLst>
              </p:cNvPr>
              <p:cNvCxnSpPr/>
              <p:nvPr/>
            </p:nvCxnSpPr>
            <p:spPr>
              <a:xfrm>
                <a:off x="515807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xmlns="" id="{3A1D6974-EECA-0B45-86F0-00A828F4031C}"/>
                  </a:ext>
                </a:extLst>
              </p:cNvPr>
              <p:cNvCxnSpPr/>
              <p:nvPr/>
            </p:nvCxnSpPr>
            <p:spPr>
              <a:xfrm>
                <a:off x="562704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xmlns="" id="{92D2EE53-AA0C-6F4C-8CA9-4A9DBDC2FBB4}"/>
                  </a:ext>
                </a:extLst>
              </p:cNvPr>
              <p:cNvCxnSpPr/>
              <p:nvPr/>
            </p:nvCxnSpPr>
            <p:spPr>
              <a:xfrm>
                <a:off x="609601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xmlns="" id="{4380434C-47F4-C547-B8CE-E6FB0FD24577}"/>
                  </a:ext>
                </a:extLst>
              </p:cNvPr>
              <p:cNvCxnSpPr/>
              <p:nvPr/>
            </p:nvCxnSpPr>
            <p:spPr>
              <a:xfrm>
                <a:off x="656498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xmlns="" id="{314AE07A-FF06-114C-BD74-5A82945E4143}"/>
                  </a:ext>
                </a:extLst>
              </p:cNvPr>
              <p:cNvCxnSpPr/>
              <p:nvPr userDrawn="1"/>
            </p:nvCxnSpPr>
            <p:spPr>
              <a:xfrm>
                <a:off x="23388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xmlns="" id="{F1FB04D4-5DC3-4C42-A042-8FF949F7B158}"/>
                  </a:ext>
                </a:extLst>
              </p:cNvPr>
              <p:cNvCxnSpPr/>
              <p:nvPr userDrawn="1"/>
            </p:nvCxnSpPr>
            <p:spPr>
              <a:xfrm>
                <a:off x="70285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xmlns="" id="{9228E50C-2E3B-8846-B3BB-475A5A3DBE6F}"/>
                  </a:ext>
                </a:extLst>
              </p:cNvPr>
              <p:cNvCxnSpPr/>
              <p:nvPr userDrawn="1"/>
            </p:nvCxnSpPr>
            <p:spPr>
              <a:xfrm>
                <a:off x="117182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xmlns="" id="{E4CBF179-8047-D44E-8604-015468200839}"/>
                  </a:ext>
                </a:extLst>
              </p:cNvPr>
              <p:cNvCxnSpPr/>
              <p:nvPr userDrawn="1"/>
            </p:nvCxnSpPr>
            <p:spPr>
              <a:xfrm>
                <a:off x="164079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xmlns="" id="{71B09E68-F6C6-7442-8453-E5A52227F483}"/>
                  </a:ext>
                </a:extLst>
              </p:cNvPr>
              <p:cNvCxnSpPr/>
              <p:nvPr userDrawn="1"/>
            </p:nvCxnSpPr>
            <p:spPr>
              <a:xfrm>
                <a:off x="210976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xmlns="" id="{093BE97E-6D43-554D-B5FD-18A0F46E64FE}"/>
                  </a:ext>
                </a:extLst>
              </p:cNvPr>
              <p:cNvCxnSpPr/>
              <p:nvPr userDrawn="1"/>
            </p:nvCxnSpPr>
            <p:spPr>
              <a:xfrm>
                <a:off x="257873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xmlns="" id="{D4A98F11-7640-C64D-88F0-44026DDF8B4E}"/>
                  </a:ext>
                </a:extLst>
              </p:cNvPr>
              <p:cNvCxnSpPr/>
              <p:nvPr userDrawn="1"/>
            </p:nvCxnSpPr>
            <p:spPr>
              <a:xfrm>
                <a:off x="304770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xmlns="" id="{954D1C6B-15C3-8146-B95A-21801921D507}"/>
                  </a:ext>
                </a:extLst>
              </p:cNvPr>
              <p:cNvCxnSpPr/>
              <p:nvPr userDrawn="1"/>
            </p:nvCxnSpPr>
            <p:spPr>
              <a:xfrm>
                <a:off x="351667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xmlns="" id="{9476FA06-96D7-2E43-96C0-ED9BB8983498}"/>
                  </a:ext>
                </a:extLst>
              </p:cNvPr>
              <p:cNvCxnSpPr/>
              <p:nvPr userDrawn="1"/>
            </p:nvCxnSpPr>
            <p:spPr>
              <a:xfrm>
                <a:off x="398564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xmlns="" id="{562B5D9B-0DA8-FF4E-A43E-ADBF36679EA5}"/>
                  </a:ext>
                </a:extLst>
              </p:cNvPr>
              <p:cNvCxnSpPr/>
              <p:nvPr userDrawn="1"/>
            </p:nvCxnSpPr>
            <p:spPr>
              <a:xfrm>
                <a:off x="445461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xmlns="" id="{C8C439B8-8322-FA40-B8CD-E2E95164BF7E}"/>
                  </a:ext>
                </a:extLst>
              </p:cNvPr>
              <p:cNvCxnSpPr/>
              <p:nvPr userDrawn="1"/>
            </p:nvCxnSpPr>
            <p:spPr>
              <a:xfrm>
                <a:off x="492358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xmlns="" id="{6A05ED79-8710-1F46-9AB8-9680D9EBA057}"/>
                  </a:ext>
                </a:extLst>
              </p:cNvPr>
              <p:cNvCxnSpPr/>
              <p:nvPr userDrawn="1"/>
            </p:nvCxnSpPr>
            <p:spPr>
              <a:xfrm>
                <a:off x="539255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xmlns="" id="{51D9852D-0506-F84E-81D7-591345D8AB39}"/>
                  </a:ext>
                </a:extLst>
              </p:cNvPr>
              <p:cNvCxnSpPr/>
              <p:nvPr userDrawn="1"/>
            </p:nvCxnSpPr>
            <p:spPr>
              <a:xfrm>
                <a:off x="586152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xmlns="" id="{964FAB81-6A5F-C845-A409-64790136E918}"/>
                  </a:ext>
                </a:extLst>
              </p:cNvPr>
              <p:cNvCxnSpPr/>
              <p:nvPr userDrawn="1"/>
            </p:nvCxnSpPr>
            <p:spPr>
              <a:xfrm>
                <a:off x="633049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xmlns="" id="{9905F6FE-E78D-C94D-BDE7-312B97F66102}"/>
                  </a:ext>
                </a:extLst>
              </p:cNvPr>
              <p:cNvCxnSpPr>
                <a:cxnSpLocks/>
              </p:cNvCxnSpPr>
              <p:nvPr/>
            </p:nvCxnSpPr>
            <p:spPr>
              <a:xfrm>
                <a:off x="703395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xmlns="" id="{D81A094B-05B5-F44A-9BA0-55E49ED3B101}"/>
                  </a:ext>
                </a:extLst>
              </p:cNvPr>
              <p:cNvCxnSpPr>
                <a:cxnSpLocks/>
              </p:cNvCxnSpPr>
              <p:nvPr/>
            </p:nvCxnSpPr>
            <p:spPr>
              <a:xfrm>
                <a:off x="750292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xmlns="" id="{714899C3-33EF-5F41-9B88-4D4F5979F3B8}"/>
                  </a:ext>
                </a:extLst>
              </p:cNvPr>
              <p:cNvCxnSpPr>
                <a:cxnSpLocks/>
              </p:cNvCxnSpPr>
              <p:nvPr/>
            </p:nvCxnSpPr>
            <p:spPr>
              <a:xfrm>
                <a:off x="797189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xmlns="" id="{93148A52-7F57-3840-8321-705124DAD2FA}"/>
                  </a:ext>
                </a:extLst>
              </p:cNvPr>
              <p:cNvCxnSpPr>
                <a:cxnSpLocks/>
              </p:cNvCxnSpPr>
              <p:nvPr/>
            </p:nvCxnSpPr>
            <p:spPr>
              <a:xfrm>
                <a:off x="844086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xmlns="" id="{147626FA-7E99-484D-ADFC-11F4A56DE8ED}"/>
                  </a:ext>
                </a:extLst>
              </p:cNvPr>
              <p:cNvCxnSpPr>
                <a:cxnSpLocks/>
              </p:cNvCxnSpPr>
              <p:nvPr/>
            </p:nvCxnSpPr>
            <p:spPr>
              <a:xfrm>
                <a:off x="890983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xmlns="" id="{77206C58-C57C-5F4A-89E8-BA6A449AA9D2}"/>
                  </a:ext>
                </a:extLst>
              </p:cNvPr>
              <p:cNvCxnSpPr>
                <a:cxnSpLocks/>
              </p:cNvCxnSpPr>
              <p:nvPr/>
            </p:nvCxnSpPr>
            <p:spPr>
              <a:xfrm>
                <a:off x="937880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xmlns="" id="{E74A97E3-4D66-B347-9F0F-843065BCB954}"/>
                  </a:ext>
                </a:extLst>
              </p:cNvPr>
              <p:cNvCxnSpPr>
                <a:cxnSpLocks/>
              </p:cNvCxnSpPr>
              <p:nvPr userDrawn="1"/>
            </p:nvCxnSpPr>
            <p:spPr>
              <a:xfrm>
                <a:off x="679946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5" name="Straight Connector 44">
                <a:extLst>
                  <a:ext uri="{FF2B5EF4-FFF2-40B4-BE49-F238E27FC236}">
                    <a16:creationId xmlns:a16="http://schemas.microsoft.com/office/drawing/2014/main" xmlns="" id="{9CC56BCD-89F6-AB44-9FA1-40DCE88F8969}"/>
                  </a:ext>
                </a:extLst>
              </p:cNvPr>
              <p:cNvCxnSpPr>
                <a:cxnSpLocks/>
              </p:cNvCxnSpPr>
              <p:nvPr userDrawn="1"/>
            </p:nvCxnSpPr>
            <p:spPr>
              <a:xfrm>
                <a:off x="726843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6" name="Straight Connector 45">
                <a:extLst>
                  <a:ext uri="{FF2B5EF4-FFF2-40B4-BE49-F238E27FC236}">
                    <a16:creationId xmlns:a16="http://schemas.microsoft.com/office/drawing/2014/main" xmlns="" id="{4F4DF7F6-2B6F-9142-93BE-80D87B2FF9B6}"/>
                  </a:ext>
                </a:extLst>
              </p:cNvPr>
              <p:cNvCxnSpPr>
                <a:cxnSpLocks/>
              </p:cNvCxnSpPr>
              <p:nvPr userDrawn="1"/>
            </p:nvCxnSpPr>
            <p:spPr>
              <a:xfrm>
                <a:off x="773740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7" name="Straight Connector 46">
                <a:extLst>
                  <a:ext uri="{FF2B5EF4-FFF2-40B4-BE49-F238E27FC236}">
                    <a16:creationId xmlns:a16="http://schemas.microsoft.com/office/drawing/2014/main" xmlns="" id="{E60DED2F-CE3A-F544-9638-55EEA8DDCD98}"/>
                  </a:ext>
                </a:extLst>
              </p:cNvPr>
              <p:cNvCxnSpPr>
                <a:cxnSpLocks/>
              </p:cNvCxnSpPr>
              <p:nvPr userDrawn="1"/>
            </p:nvCxnSpPr>
            <p:spPr>
              <a:xfrm>
                <a:off x="820637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8" name="Straight Connector 47">
                <a:extLst>
                  <a:ext uri="{FF2B5EF4-FFF2-40B4-BE49-F238E27FC236}">
                    <a16:creationId xmlns:a16="http://schemas.microsoft.com/office/drawing/2014/main" xmlns="" id="{4C9A634D-F123-CA4E-AD88-67E9E2E71BA8}"/>
                  </a:ext>
                </a:extLst>
              </p:cNvPr>
              <p:cNvCxnSpPr>
                <a:cxnSpLocks/>
              </p:cNvCxnSpPr>
              <p:nvPr userDrawn="1"/>
            </p:nvCxnSpPr>
            <p:spPr>
              <a:xfrm>
                <a:off x="867534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9" name="Straight Connector 48">
                <a:extLst>
                  <a:ext uri="{FF2B5EF4-FFF2-40B4-BE49-F238E27FC236}">
                    <a16:creationId xmlns:a16="http://schemas.microsoft.com/office/drawing/2014/main" xmlns="" id="{1A8BB372-7B03-D44B-8D0E-0A0DFC3D39F9}"/>
                  </a:ext>
                </a:extLst>
              </p:cNvPr>
              <p:cNvCxnSpPr>
                <a:cxnSpLocks/>
              </p:cNvCxnSpPr>
              <p:nvPr userDrawn="1"/>
            </p:nvCxnSpPr>
            <p:spPr>
              <a:xfrm>
                <a:off x="914431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0" name="Straight Connector 49">
                <a:extLst>
                  <a:ext uri="{FF2B5EF4-FFF2-40B4-BE49-F238E27FC236}">
                    <a16:creationId xmlns:a16="http://schemas.microsoft.com/office/drawing/2014/main" xmlns="" id="{4E63245F-69B6-EB4F-A24B-129682D851FB}"/>
                  </a:ext>
                </a:extLst>
              </p:cNvPr>
              <p:cNvCxnSpPr>
                <a:cxnSpLocks/>
              </p:cNvCxnSpPr>
              <p:nvPr userDrawn="1"/>
            </p:nvCxnSpPr>
            <p:spPr>
              <a:xfrm>
                <a:off x="984777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1" name="Straight Connector 50">
                <a:extLst>
                  <a:ext uri="{FF2B5EF4-FFF2-40B4-BE49-F238E27FC236}">
                    <a16:creationId xmlns:a16="http://schemas.microsoft.com/office/drawing/2014/main" xmlns="" id="{51C1401F-8663-C240-BA6C-AD99A4A798B7}"/>
                  </a:ext>
                </a:extLst>
              </p:cNvPr>
              <p:cNvCxnSpPr>
                <a:cxnSpLocks/>
              </p:cNvCxnSpPr>
              <p:nvPr userDrawn="1"/>
            </p:nvCxnSpPr>
            <p:spPr>
              <a:xfrm>
                <a:off x="1031674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2" name="Straight Connector 51">
                <a:extLst>
                  <a:ext uri="{FF2B5EF4-FFF2-40B4-BE49-F238E27FC236}">
                    <a16:creationId xmlns:a16="http://schemas.microsoft.com/office/drawing/2014/main" xmlns="" id="{4136F705-89BE-B747-BAFE-E57673B093C7}"/>
                  </a:ext>
                </a:extLst>
              </p:cNvPr>
              <p:cNvCxnSpPr>
                <a:cxnSpLocks/>
              </p:cNvCxnSpPr>
              <p:nvPr userDrawn="1"/>
            </p:nvCxnSpPr>
            <p:spPr>
              <a:xfrm>
                <a:off x="1078571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3" name="Straight Connector 52">
                <a:extLst>
                  <a:ext uri="{FF2B5EF4-FFF2-40B4-BE49-F238E27FC236}">
                    <a16:creationId xmlns:a16="http://schemas.microsoft.com/office/drawing/2014/main" xmlns="" id="{78EC9608-8D6D-6D49-AB32-7BD287066102}"/>
                  </a:ext>
                </a:extLst>
              </p:cNvPr>
              <p:cNvCxnSpPr>
                <a:cxnSpLocks/>
              </p:cNvCxnSpPr>
              <p:nvPr userDrawn="1"/>
            </p:nvCxnSpPr>
            <p:spPr>
              <a:xfrm>
                <a:off x="1125468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4" name="Straight Connector 53">
                <a:extLst>
                  <a:ext uri="{FF2B5EF4-FFF2-40B4-BE49-F238E27FC236}">
                    <a16:creationId xmlns:a16="http://schemas.microsoft.com/office/drawing/2014/main" xmlns="" id="{ACF007AA-AD44-B742-BA04-CCDA3C1CF6FD}"/>
                  </a:ext>
                </a:extLst>
              </p:cNvPr>
              <p:cNvCxnSpPr>
                <a:cxnSpLocks/>
              </p:cNvCxnSpPr>
              <p:nvPr userDrawn="1"/>
            </p:nvCxnSpPr>
            <p:spPr>
              <a:xfrm>
                <a:off x="1172365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5" name="Straight Connector 54">
                <a:extLst>
                  <a:ext uri="{FF2B5EF4-FFF2-40B4-BE49-F238E27FC236}">
                    <a16:creationId xmlns:a16="http://schemas.microsoft.com/office/drawing/2014/main" xmlns="" id="{AB06B653-0B74-344B-9C32-2CB3106826E6}"/>
                  </a:ext>
                </a:extLst>
              </p:cNvPr>
              <p:cNvCxnSpPr>
                <a:cxnSpLocks/>
              </p:cNvCxnSpPr>
              <p:nvPr userDrawn="1"/>
            </p:nvCxnSpPr>
            <p:spPr>
              <a:xfrm>
                <a:off x="1219260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6" name="Straight Connector 55">
                <a:extLst>
                  <a:ext uri="{FF2B5EF4-FFF2-40B4-BE49-F238E27FC236}">
                    <a16:creationId xmlns:a16="http://schemas.microsoft.com/office/drawing/2014/main" xmlns="" id="{20202EB2-D09D-F04E-BC90-72F43BABE122}"/>
                  </a:ext>
                </a:extLst>
              </p:cNvPr>
              <p:cNvCxnSpPr>
                <a:cxnSpLocks/>
              </p:cNvCxnSpPr>
              <p:nvPr userDrawn="1"/>
            </p:nvCxnSpPr>
            <p:spPr>
              <a:xfrm>
                <a:off x="961328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7" name="Straight Connector 56">
                <a:extLst>
                  <a:ext uri="{FF2B5EF4-FFF2-40B4-BE49-F238E27FC236}">
                    <a16:creationId xmlns:a16="http://schemas.microsoft.com/office/drawing/2014/main" xmlns="" id="{3727021E-9338-D24F-BD6E-B40E2A7B80A2}"/>
                  </a:ext>
                </a:extLst>
              </p:cNvPr>
              <p:cNvCxnSpPr>
                <a:cxnSpLocks/>
              </p:cNvCxnSpPr>
              <p:nvPr userDrawn="1"/>
            </p:nvCxnSpPr>
            <p:spPr>
              <a:xfrm>
                <a:off x="1008225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8" name="Straight Connector 57">
                <a:extLst>
                  <a:ext uri="{FF2B5EF4-FFF2-40B4-BE49-F238E27FC236}">
                    <a16:creationId xmlns:a16="http://schemas.microsoft.com/office/drawing/2014/main" xmlns="" id="{C238301A-46C1-E340-BC48-689D8549B821}"/>
                  </a:ext>
                </a:extLst>
              </p:cNvPr>
              <p:cNvCxnSpPr>
                <a:cxnSpLocks/>
              </p:cNvCxnSpPr>
              <p:nvPr userDrawn="1"/>
            </p:nvCxnSpPr>
            <p:spPr>
              <a:xfrm>
                <a:off x="1055122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9" name="Straight Connector 58">
                <a:extLst>
                  <a:ext uri="{FF2B5EF4-FFF2-40B4-BE49-F238E27FC236}">
                    <a16:creationId xmlns:a16="http://schemas.microsoft.com/office/drawing/2014/main" xmlns="" id="{5668D16C-FAC9-464F-8F3F-249B70C51948}"/>
                  </a:ext>
                </a:extLst>
              </p:cNvPr>
              <p:cNvCxnSpPr>
                <a:cxnSpLocks/>
              </p:cNvCxnSpPr>
              <p:nvPr userDrawn="1"/>
            </p:nvCxnSpPr>
            <p:spPr>
              <a:xfrm>
                <a:off x="1102019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0" name="Straight Connector 59">
                <a:extLst>
                  <a:ext uri="{FF2B5EF4-FFF2-40B4-BE49-F238E27FC236}">
                    <a16:creationId xmlns:a16="http://schemas.microsoft.com/office/drawing/2014/main" xmlns="" id="{4270580A-A8D0-C34B-B3AF-C50380C0BE35}"/>
                  </a:ext>
                </a:extLst>
              </p:cNvPr>
              <p:cNvCxnSpPr>
                <a:cxnSpLocks/>
              </p:cNvCxnSpPr>
              <p:nvPr userDrawn="1"/>
            </p:nvCxnSpPr>
            <p:spPr>
              <a:xfrm>
                <a:off x="1148916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1" name="Straight Connector 60">
                <a:extLst>
                  <a:ext uri="{FF2B5EF4-FFF2-40B4-BE49-F238E27FC236}">
                    <a16:creationId xmlns:a16="http://schemas.microsoft.com/office/drawing/2014/main" xmlns="" id="{DDD220DA-D9B8-2D45-A2EA-47CAD97E4764}"/>
                  </a:ext>
                </a:extLst>
              </p:cNvPr>
              <p:cNvCxnSpPr>
                <a:cxnSpLocks/>
              </p:cNvCxnSpPr>
              <p:nvPr userDrawn="1"/>
            </p:nvCxnSpPr>
            <p:spPr>
              <a:xfrm>
                <a:off x="1195813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grpSp>
      </p:grpSp>
    </p:spTree>
    <p:extLst>
      <p:ext uri="{BB962C8B-B14F-4D97-AF65-F5344CB8AC3E}">
        <p14:creationId xmlns:p14="http://schemas.microsoft.com/office/powerpoint/2010/main" val="39669573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a:lvl1pPr>
          </a:lstStyle>
          <a:p>
            <a:r>
              <a:rPr lang="en-US" dirty="0"/>
              <a:t>Click to edit Master title style</a:t>
            </a:r>
            <a:endParaRPr lang="en-GB"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Tree>
    <p:extLst>
      <p:ext uri="{BB962C8B-B14F-4D97-AF65-F5344CB8AC3E}">
        <p14:creationId xmlns:p14="http://schemas.microsoft.com/office/powerpoint/2010/main" val="295117907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7BD90BB5-50EA-524D-8B32-DFE749C4F627}" type="datetimeFigureOut">
              <a:rPr lang="en-US" smtClean="0"/>
              <a:t>7/18/2022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C36D257-AD90-7C46-BFD1-6AF86B83FBE4}" type="slidenum">
              <a:rPr lang="en-US" smtClean="0"/>
              <a:t>‹#›</a:t>
            </a:fld>
            <a:endParaRPr lang="en-US"/>
          </a:p>
        </p:txBody>
      </p:sp>
    </p:spTree>
    <p:extLst>
      <p:ext uri="{BB962C8B-B14F-4D97-AF65-F5344CB8AC3E}">
        <p14:creationId xmlns:p14="http://schemas.microsoft.com/office/powerpoint/2010/main" val="327495866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rgbClr val="009CB4"/>
                </a:solidFill>
              </a:defRPr>
            </a:lvl1p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53917293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6" name="Slide Number Placeholder 5">
            <a:extLst>
              <a:ext uri="{FF2B5EF4-FFF2-40B4-BE49-F238E27FC236}">
                <a16:creationId xmlns:a16="http://schemas.microsoft.com/office/drawing/2014/main" xmlns="" id="{170CC3E4-D504-B64B-9308-B4D023E03BE6}"/>
              </a:ext>
            </a:extLst>
          </p:cNvPr>
          <p:cNvSpPr>
            <a:spLocks noGrp="1"/>
          </p:cNvSpPr>
          <p:nvPr>
            <p:ph type="sldNum" sz="quarter" idx="4"/>
          </p:nvPr>
        </p:nvSpPr>
        <p:spPr>
          <a:xfrm>
            <a:off x="8244863" y="6270419"/>
            <a:ext cx="3434836" cy="280280"/>
          </a:xfrm>
          <a:prstGeom prst="rect">
            <a:avLst/>
          </a:prstGeom>
        </p:spPr>
        <p:txBody>
          <a:bodyPr vert="horz" lIns="0" tIns="0" rIns="0" bIns="45720" rtlCol="0" anchor="t"/>
          <a:lstStyle>
            <a:lvl1pPr algn="r">
              <a:defRPr sz="1089" b="0" i="0" spc="91" baseline="0">
                <a:solidFill>
                  <a:schemeClr val="tx2">
                    <a:lumMod val="60000"/>
                    <a:lumOff val="40000"/>
                  </a:schemeClr>
                </a:solidFill>
                <a:latin typeface="Museo Sans 300" panose="02000000000000000000" pitchFamily="2" charset="77"/>
              </a:defRPr>
            </a:lvl1pPr>
          </a:lstStyle>
          <a:p>
            <a:r>
              <a:rPr lang="en-US" dirty="0"/>
              <a:t>www.shinymind.co.uk</a:t>
            </a:r>
          </a:p>
        </p:txBody>
      </p:sp>
    </p:spTree>
    <p:extLst>
      <p:ext uri="{BB962C8B-B14F-4D97-AF65-F5344CB8AC3E}">
        <p14:creationId xmlns:p14="http://schemas.microsoft.com/office/powerpoint/2010/main" val="141660249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Key Points">
    <p:spTree>
      <p:nvGrpSpPr>
        <p:cNvPr id="1" name=""/>
        <p:cNvGrpSpPr/>
        <p:nvPr/>
      </p:nvGrpSpPr>
      <p:grpSpPr>
        <a:xfrm>
          <a:off x="0" y="0"/>
          <a:ext cx="0" cy="0"/>
          <a:chOff x="0" y="0"/>
          <a:chExt cx="0" cy="0"/>
        </a:xfrm>
      </p:grpSpPr>
      <p:sp>
        <p:nvSpPr>
          <p:cNvPr id="95" name="Picture Placeholder 94">
            <a:extLst>
              <a:ext uri="{FF2B5EF4-FFF2-40B4-BE49-F238E27FC236}">
                <a16:creationId xmlns:a16="http://schemas.microsoft.com/office/drawing/2014/main" xmlns="" id="{3FDF8C77-3E9E-3241-82C7-613D3A5D7671}"/>
              </a:ext>
            </a:extLst>
          </p:cNvPr>
          <p:cNvSpPr>
            <a:spLocks noGrp="1"/>
          </p:cNvSpPr>
          <p:nvPr>
            <p:ph type="pic" sz="quarter" idx="13" hasCustomPrompt="1"/>
          </p:nvPr>
        </p:nvSpPr>
        <p:spPr>
          <a:xfrm>
            <a:off x="0" y="0"/>
            <a:ext cx="12192000" cy="6858000"/>
          </a:xfrm>
          <a:solidFill>
            <a:schemeClr val="accent5"/>
          </a:solidFill>
        </p:spPr>
        <p:txBody>
          <a:bodyPr anchor="ctr" anchorCtr="0">
            <a:noAutofit/>
          </a:bodyPr>
          <a:lstStyle>
            <a:lvl1pPr marL="0" indent="0" algn="ctr">
              <a:buNone/>
              <a:defRPr>
                <a:solidFill>
                  <a:schemeClr val="bg1"/>
                </a:solidFill>
              </a:defRPr>
            </a:lvl1pPr>
          </a:lstStyle>
          <a:p>
            <a:r>
              <a:rPr lang="en-US" dirty="0"/>
              <a:t> </a:t>
            </a:r>
          </a:p>
        </p:txBody>
      </p:sp>
      <p:sp>
        <p:nvSpPr>
          <p:cNvPr id="2" name="Title 1">
            <a:extLst>
              <a:ext uri="{FF2B5EF4-FFF2-40B4-BE49-F238E27FC236}">
                <a16:creationId xmlns:a16="http://schemas.microsoft.com/office/drawing/2014/main" xmlns="" id="{12C18C64-D2FC-684B-A311-BEA008B1EA44}"/>
              </a:ext>
            </a:extLst>
          </p:cNvPr>
          <p:cNvSpPr>
            <a:spLocks noGrp="1"/>
          </p:cNvSpPr>
          <p:nvPr>
            <p:ph type="title" hasCustomPrompt="1"/>
          </p:nvPr>
        </p:nvSpPr>
        <p:spPr/>
        <p:txBody>
          <a:bodyPr/>
          <a:lstStyle>
            <a:lvl1pPr>
              <a:defRPr>
                <a:solidFill>
                  <a:schemeClr val="bg1"/>
                </a:solidFill>
              </a:defRPr>
            </a:lvl1pPr>
          </a:lstStyle>
          <a:p>
            <a:r>
              <a:rPr lang="en-US" dirty="0"/>
              <a:t>Title</a:t>
            </a:r>
          </a:p>
        </p:txBody>
      </p:sp>
      <p:sp>
        <p:nvSpPr>
          <p:cNvPr id="3" name="Content Placeholder 2">
            <a:extLst>
              <a:ext uri="{FF2B5EF4-FFF2-40B4-BE49-F238E27FC236}">
                <a16:creationId xmlns:a16="http://schemas.microsoft.com/office/drawing/2014/main" xmlns="" id="{9AD88967-CB80-B84C-89C9-9756811F3549}"/>
              </a:ext>
            </a:extLst>
          </p:cNvPr>
          <p:cNvSpPr>
            <a:spLocks noGrp="1"/>
          </p:cNvSpPr>
          <p:nvPr>
            <p:ph idx="1"/>
          </p:nvPr>
        </p:nvSpPr>
        <p:spPr>
          <a:xfrm>
            <a:off x="1875280" y="2707521"/>
            <a:ext cx="3986245" cy="1442959"/>
          </a:xfrm>
        </p:spPr>
        <p:txBody>
          <a:bodyPr anchor="ctr" anchorCtr="0"/>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a:extLst>
              <a:ext uri="{FF2B5EF4-FFF2-40B4-BE49-F238E27FC236}">
                <a16:creationId xmlns:a16="http://schemas.microsoft.com/office/drawing/2014/main" xmlns="" id="{31D8B91D-7B5D-B146-B69B-938304A2B3CF}"/>
              </a:ext>
            </a:extLst>
          </p:cNvPr>
          <p:cNvSpPr>
            <a:spLocks noGrp="1"/>
          </p:cNvSpPr>
          <p:nvPr>
            <p:ph type="ftr" sz="quarter" idx="11"/>
          </p:nvPr>
        </p:nvSpPr>
        <p:spPr/>
        <p:txBody>
          <a:bodyPr/>
          <a:lstStyle>
            <a:lvl1pPr>
              <a:defRPr>
                <a:solidFill>
                  <a:schemeClr val="bg1"/>
                </a:solidFill>
              </a:defRPr>
            </a:lvl1pPr>
          </a:lstStyle>
          <a:p>
            <a:endParaRPr lang="en-US" dirty="0"/>
          </a:p>
        </p:txBody>
      </p:sp>
      <p:grpSp>
        <p:nvGrpSpPr>
          <p:cNvPr id="7" name="Group 6">
            <a:extLst>
              <a:ext uri="{FF2B5EF4-FFF2-40B4-BE49-F238E27FC236}">
                <a16:creationId xmlns:a16="http://schemas.microsoft.com/office/drawing/2014/main" xmlns="" id="{3FFAF810-87CF-FD47-BE63-1E5A37AFDE67}"/>
              </a:ext>
            </a:extLst>
          </p:cNvPr>
          <p:cNvGrpSpPr/>
          <p:nvPr userDrawn="1"/>
        </p:nvGrpSpPr>
        <p:grpSpPr>
          <a:xfrm>
            <a:off x="-360600" y="-360002"/>
            <a:ext cx="12913200" cy="7578002"/>
            <a:chOff x="-360600" y="-360002"/>
            <a:chExt cx="12913200" cy="7578002"/>
          </a:xfrm>
        </p:grpSpPr>
        <p:sp>
          <p:nvSpPr>
            <p:cNvPr id="8" name="Rectangle 7">
              <a:extLst>
                <a:ext uri="{FF2B5EF4-FFF2-40B4-BE49-F238E27FC236}">
                  <a16:creationId xmlns:a16="http://schemas.microsoft.com/office/drawing/2014/main" xmlns="" id="{CBF9DE94-9ACD-5D44-AF1E-3F2CC11AD8D5}"/>
                </a:ext>
              </a:extLst>
            </p:cNvPr>
            <p:cNvSpPr/>
            <p:nvPr/>
          </p:nvSpPr>
          <p:spPr>
            <a:xfrm>
              <a:off x="12372600" y="7038000"/>
              <a:ext cx="180000" cy="180000"/>
            </a:xfrm>
            <a:prstGeom prst="rect">
              <a:avLst/>
            </a:prstGeom>
            <a:noFill/>
            <a:ln w="3175" cmpd="sng">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0" i="0" dirty="0">
                <a:solidFill>
                  <a:schemeClr val="tx1"/>
                </a:solidFill>
                <a:latin typeface="Museo Sans 500" panose="02000000000000000000" pitchFamily="2" charset="77"/>
              </a:endParaRPr>
            </a:p>
          </p:txBody>
        </p:sp>
        <p:grpSp>
          <p:nvGrpSpPr>
            <p:cNvPr id="9" name="Group 8">
              <a:extLst>
                <a:ext uri="{FF2B5EF4-FFF2-40B4-BE49-F238E27FC236}">
                  <a16:creationId xmlns:a16="http://schemas.microsoft.com/office/drawing/2014/main" xmlns="" id="{95F42F58-AC33-2D42-95B2-5404021DD6E2}"/>
                </a:ext>
              </a:extLst>
            </p:cNvPr>
            <p:cNvGrpSpPr/>
            <p:nvPr userDrawn="1"/>
          </p:nvGrpSpPr>
          <p:grpSpPr>
            <a:xfrm>
              <a:off x="-360600" y="0"/>
              <a:ext cx="180000" cy="6858000"/>
              <a:chOff x="-360600" y="0"/>
              <a:chExt cx="180000" cy="6858000"/>
            </a:xfrm>
          </p:grpSpPr>
          <p:cxnSp>
            <p:nvCxnSpPr>
              <p:cNvPr id="64" name="Straight Connector 63">
                <a:extLst>
                  <a:ext uri="{FF2B5EF4-FFF2-40B4-BE49-F238E27FC236}">
                    <a16:creationId xmlns:a16="http://schemas.microsoft.com/office/drawing/2014/main" xmlns="" id="{3CEBB7D2-EEFD-4240-AF98-1ADDC3671697}"/>
                  </a:ext>
                </a:extLst>
              </p:cNvPr>
              <p:cNvCxnSpPr/>
              <p:nvPr/>
            </p:nvCxnSpPr>
            <p:spPr>
              <a:xfrm>
                <a:off x="-360600" y="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5" name="Straight Connector 64">
                <a:extLst>
                  <a:ext uri="{FF2B5EF4-FFF2-40B4-BE49-F238E27FC236}">
                    <a16:creationId xmlns:a16="http://schemas.microsoft.com/office/drawing/2014/main" xmlns="" id="{B4BD327D-B4E5-A149-B4E0-248A8661DCA8}"/>
                  </a:ext>
                </a:extLst>
              </p:cNvPr>
              <p:cNvCxnSpPr/>
              <p:nvPr/>
            </p:nvCxnSpPr>
            <p:spPr>
              <a:xfrm>
                <a:off x="-360600" y="4572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6" name="Straight Connector 65">
                <a:extLst>
                  <a:ext uri="{FF2B5EF4-FFF2-40B4-BE49-F238E27FC236}">
                    <a16:creationId xmlns:a16="http://schemas.microsoft.com/office/drawing/2014/main" xmlns="" id="{4DFAE9FF-829A-734E-B57D-C16DE318DE90}"/>
                  </a:ext>
                </a:extLst>
              </p:cNvPr>
              <p:cNvCxnSpPr/>
              <p:nvPr/>
            </p:nvCxnSpPr>
            <p:spPr>
              <a:xfrm>
                <a:off x="-360600" y="9144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7" name="Straight Connector 66">
                <a:extLst>
                  <a:ext uri="{FF2B5EF4-FFF2-40B4-BE49-F238E27FC236}">
                    <a16:creationId xmlns:a16="http://schemas.microsoft.com/office/drawing/2014/main" xmlns="" id="{C0F475EB-8CBC-7744-B8D8-19D7F8DEAD87}"/>
                  </a:ext>
                </a:extLst>
              </p:cNvPr>
              <p:cNvCxnSpPr/>
              <p:nvPr/>
            </p:nvCxnSpPr>
            <p:spPr>
              <a:xfrm>
                <a:off x="-360600" y="13716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8" name="Straight Connector 67">
                <a:extLst>
                  <a:ext uri="{FF2B5EF4-FFF2-40B4-BE49-F238E27FC236}">
                    <a16:creationId xmlns:a16="http://schemas.microsoft.com/office/drawing/2014/main" xmlns="" id="{5449EAF1-2185-4F40-8605-FB735CE9181E}"/>
                  </a:ext>
                </a:extLst>
              </p:cNvPr>
              <p:cNvCxnSpPr/>
              <p:nvPr/>
            </p:nvCxnSpPr>
            <p:spPr>
              <a:xfrm>
                <a:off x="-360600" y="18288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9" name="Straight Connector 68">
                <a:extLst>
                  <a:ext uri="{FF2B5EF4-FFF2-40B4-BE49-F238E27FC236}">
                    <a16:creationId xmlns:a16="http://schemas.microsoft.com/office/drawing/2014/main" xmlns="" id="{AD07F7D6-FB5D-604C-9968-06BE839599FA}"/>
                  </a:ext>
                </a:extLst>
              </p:cNvPr>
              <p:cNvCxnSpPr/>
              <p:nvPr/>
            </p:nvCxnSpPr>
            <p:spPr>
              <a:xfrm>
                <a:off x="-360600" y="22860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0" name="Straight Connector 69">
                <a:extLst>
                  <a:ext uri="{FF2B5EF4-FFF2-40B4-BE49-F238E27FC236}">
                    <a16:creationId xmlns:a16="http://schemas.microsoft.com/office/drawing/2014/main" xmlns="" id="{8861745F-36BF-B248-9565-730FABFDF41D}"/>
                  </a:ext>
                </a:extLst>
              </p:cNvPr>
              <p:cNvCxnSpPr/>
              <p:nvPr/>
            </p:nvCxnSpPr>
            <p:spPr>
              <a:xfrm>
                <a:off x="-360600" y="27432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1" name="Straight Connector 70">
                <a:extLst>
                  <a:ext uri="{FF2B5EF4-FFF2-40B4-BE49-F238E27FC236}">
                    <a16:creationId xmlns:a16="http://schemas.microsoft.com/office/drawing/2014/main" xmlns="" id="{D345A6E6-6E3B-C64A-AC68-68C179D6A94A}"/>
                  </a:ext>
                </a:extLst>
              </p:cNvPr>
              <p:cNvCxnSpPr/>
              <p:nvPr/>
            </p:nvCxnSpPr>
            <p:spPr>
              <a:xfrm>
                <a:off x="-360600" y="32004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2" name="Straight Connector 71">
                <a:extLst>
                  <a:ext uri="{FF2B5EF4-FFF2-40B4-BE49-F238E27FC236}">
                    <a16:creationId xmlns:a16="http://schemas.microsoft.com/office/drawing/2014/main" xmlns="" id="{6648158B-4F78-1B4E-B166-8C5C9FA8414E}"/>
                  </a:ext>
                </a:extLst>
              </p:cNvPr>
              <p:cNvCxnSpPr/>
              <p:nvPr/>
            </p:nvCxnSpPr>
            <p:spPr>
              <a:xfrm>
                <a:off x="-360600" y="36576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3" name="Straight Connector 72">
                <a:extLst>
                  <a:ext uri="{FF2B5EF4-FFF2-40B4-BE49-F238E27FC236}">
                    <a16:creationId xmlns:a16="http://schemas.microsoft.com/office/drawing/2014/main" xmlns="" id="{BCF74B5D-D6C5-F64D-948B-7B3DA3FAFD4B}"/>
                  </a:ext>
                </a:extLst>
              </p:cNvPr>
              <p:cNvCxnSpPr/>
              <p:nvPr/>
            </p:nvCxnSpPr>
            <p:spPr>
              <a:xfrm>
                <a:off x="-360600" y="41148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4" name="Straight Connector 73">
                <a:extLst>
                  <a:ext uri="{FF2B5EF4-FFF2-40B4-BE49-F238E27FC236}">
                    <a16:creationId xmlns:a16="http://schemas.microsoft.com/office/drawing/2014/main" xmlns="" id="{19E69D0C-6E06-B44C-AD75-94B880B6B5B3}"/>
                  </a:ext>
                </a:extLst>
              </p:cNvPr>
              <p:cNvCxnSpPr/>
              <p:nvPr/>
            </p:nvCxnSpPr>
            <p:spPr>
              <a:xfrm>
                <a:off x="-360600" y="45720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5" name="Straight Connector 74">
                <a:extLst>
                  <a:ext uri="{FF2B5EF4-FFF2-40B4-BE49-F238E27FC236}">
                    <a16:creationId xmlns:a16="http://schemas.microsoft.com/office/drawing/2014/main" xmlns="" id="{3E23E5A2-713F-A34A-A1D8-911D10F3C3D2}"/>
                  </a:ext>
                </a:extLst>
              </p:cNvPr>
              <p:cNvCxnSpPr/>
              <p:nvPr/>
            </p:nvCxnSpPr>
            <p:spPr>
              <a:xfrm>
                <a:off x="-360600" y="50292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6" name="Straight Connector 75">
                <a:extLst>
                  <a:ext uri="{FF2B5EF4-FFF2-40B4-BE49-F238E27FC236}">
                    <a16:creationId xmlns:a16="http://schemas.microsoft.com/office/drawing/2014/main" xmlns="" id="{DB03F9FC-8E0E-D840-8E75-F86E55B8889A}"/>
                  </a:ext>
                </a:extLst>
              </p:cNvPr>
              <p:cNvCxnSpPr/>
              <p:nvPr/>
            </p:nvCxnSpPr>
            <p:spPr>
              <a:xfrm>
                <a:off x="-360600" y="54864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xmlns="" id="{1E58A75B-6D44-5B46-BF60-8820014D5FA4}"/>
                  </a:ext>
                </a:extLst>
              </p:cNvPr>
              <p:cNvCxnSpPr/>
              <p:nvPr/>
            </p:nvCxnSpPr>
            <p:spPr>
              <a:xfrm>
                <a:off x="-360600" y="59436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xmlns="" id="{68633DC0-1D86-064F-9833-AA0ABD305362}"/>
                  </a:ext>
                </a:extLst>
              </p:cNvPr>
              <p:cNvCxnSpPr/>
              <p:nvPr/>
            </p:nvCxnSpPr>
            <p:spPr>
              <a:xfrm>
                <a:off x="-360600" y="64008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xmlns="" id="{A96C18B1-AF8E-8F44-98F0-FD93C5A755CB}"/>
                  </a:ext>
                </a:extLst>
              </p:cNvPr>
              <p:cNvCxnSpPr/>
              <p:nvPr/>
            </p:nvCxnSpPr>
            <p:spPr>
              <a:xfrm>
                <a:off x="-360600" y="68580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a:extLst>
                  <a:ext uri="{FF2B5EF4-FFF2-40B4-BE49-F238E27FC236}">
                    <a16:creationId xmlns:a16="http://schemas.microsoft.com/office/drawing/2014/main" xmlns="" id="{8E9679D3-302F-084A-A3E6-7FEA698F8DDF}"/>
                  </a:ext>
                </a:extLst>
              </p:cNvPr>
              <p:cNvCxnSpPr/>
              <p:nvPr userDrawn="1"/>
            </p:nvCxnSpPr>
            <p:spPr>
              <a:xfrm>
                <a:off x="-360600" y="2286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xmlns="" id="{DA9C76E2-07D9-EA4A-85A4-51385B21BE6B}"/>
                  </a:ext>
                </a:extLst>
              </p:cNvPr>
              <p:cNvCxnSpPr/>
              <p:nvPr userDrawn="1"/>
            </p:nvCxnSpPr>
            <p:spPr>
              <a:xfrm>
                <a:off x="-360600" y="6858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a:extLst>
                  <a:ext uri="{FF2B5EF4-FFF2-40B4-BE49-F238E27FC236}">
                    <a16:creationId xmlns:a16="http://schemas.microsoft.com/office/drawing/2014/main" xmlns="" id="{786913F9-8046-CE49-A3F9-14828ACBFF47}"/>
                  </a:ext>
                </a:extLst>
              </p:cNvPr>
              <p:cNvCxnSpPr/>
              <p:nvPr userDrawn="1"/>
            </p:nvCxnSpPr>
            <p:spPr>
              <a:xfrm>
                <a:off x="-360600" y="11430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xmlns="" id="{B28673F9-9E12-AC4D-846F-759CB0106531}"/>
                  </a:ext>
                </a:extLst>
              </p:cNvPr>
              <p:cNvCxnSpPr/>
              <p:nvPr userDrawn="1"/>
            </p:nvCxnSpPr>
            <p:spPr>
              <a:xfrm>
                <a:off x="-360600" y="16002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4" name="Straight Connector 83">
                <a:extLst>
                  <a:ext uri="{FF2B5EF4-FFF2-40B4-BE49-F238E27FC236}">
                    <a16:creationId xmlns:a16="http://schemas.microsoft.com/office/drawing/2014/main" xmlns="" id="{CBD95EFE-29C0-C444-836B-493AFBB51817}"/>
                  </a:ext>
                </a:extLst>
              </p:cNvPr>
              <p:cNvCxnSpPr/>
              <p:nvPr userDrawn="1"/>
            </p:nvCxnSpPr>
            <p:spPr>
              <a:xfrm>
                <a:off x="-360600" y="20574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5" name="Straight Connector 84">
                <a:extLst>
                  <a:ext uri="{FF2B5EF4-FFF2-40B4-BE49-F238E27FC236}">
                    <a16:creationId xmlns:a16="http://schemas.microsoft.com/office/drawing/2014/main" xmlns="" id="{145761FD-DFAD-2843-BDE5-551362299F72}"/>
                  </a:ext>
                </a:extLst>
              </p:cNvPr>
              <p:cNvCxnSpPr/>
              <p:nvPr userDrawn="1"/>
            </p:nvCxnSpPr>
            <p:spPr>
              <a:xfrm>
                <a:off x="-360600" y="25146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6" name="Straight Connector 85">
                <a:extLst>
                  <a:ext uri="{FF2B5EF4-FFF2-40B4-BE49-F238E27FC236}">
                    <a16:creationId xmlns:a16="http://schemas.microsoft.com/office/drawing/2014/main" xmlns="" id="{125F9D19-3D32-D94B-9C83-AF8138CB364D}"/>
                  </a:ext>
                </a:extLst>
              </p:cNvPr>
              <p:cNvCxnSpPr/>
              <p:nvPr userDrawn="1"/>
            </p:nvCxnSpPr>
            <p:spPr>
              <a:xfrm>
                <a:off x="-360600" y="29718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7" name="Straight Connector 86">
                <a:extLst>
                  <a:ext uri="{FF2B5EF4-FFF2-40B4-BE49-F238E27FC236}">
                    <a16:creationId xmlns:a16="http://schemas.microsoft.com/office/drawing/2014/main" xmlns="" id="{3D73914E-E304-F346-8FBD-0390B67FA20C}"/>
                  </a:ext>
                </a:extLst>
              </p:cNvPr>
              <p:cNvCxnSpPr/>
              <p:nvPr userDrawn="1"/>
            </p:nvCxnSpPr>
            <p:spPr>
              <a:xfrm>
                <a:off x="-360600" y="34290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8" name="Straight Connector 87">
                <a:extLst>
                  <a:ext uri="{FF2B5EF4-FFF2-40B4-BE49-F238E27FC236}">
                    <a16:creationId xmlns:a16="http://schemas.microsoft.com/office/drawing/2014/main" xmlns="" id="{A5171974-CF35-2742-B750-5B94C263BE05}"/>
                  </a:ext>
                </a:extLst>
              </p:cNvPr>
              <p:cNvCxnSpPr/>
              <p:nvPr userDrawn="1"/>
            </p:nvCxnSpPr>
            <p:spPr>
              <a:xfrm>
                <a:off x="-360600" y="38862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9" name="Straight Connector 88">
                <a:extLst>
                  <a:ext uri="{FF2B5EF4-FFF2-40B4-BE49-F238E27FC236}">
                    <a16:creationId xmlns:a16="http://schemas.microsoft.com/office/drawing/2014/main" xmlns="" id="{3EA7A1BC-D1A2-7440-8D05-ACCEE4E98916}"/>
                  </a:ext>
                </a:extLst>
              </p:cNvPr>
              <p:cNvCxnSpPr/>
              <p:nvPr userDrawn="1"/>
            </p:nvCxnSpPr>
            <p:spPr>
              <a:xfrm>
                <a:off x="-360600" y="43434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90" name="Straight Connector 89">
                <a:extLst>
                  <a:ext uri="{FF2B5EF4-FFF2-40B4-BE49-F238E27FC236}">
                    <a16:creationId xmlns:a16="http://schemas.microsoft.com/office/drawing/2014/main" xmlns="" id="{E3FE4C53-F45E-504D-94A0-1CA1CD3F15E5}"/>
                  </a:ext>
                </a:extLst>
              </p:cNvPr>
              <p:cNvCxnSpPr/>
              <p:nvPr userDrawn="1"/>
            </p:nvCxnSpPr>
            <p:spPr>
              <a:xfrm>
                <a:off x="-360600" y="48006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91" name="Straight Connector 90">
                <a:extLst>
                  <a:ext uri="{FF2B5EF4-FFF2-40B4-BE49-F238E27FC236}">
                    <a16:creationId xmlns:a16="http://schemas.microsoft.com/office/drawing/2014/main" xmlns="" id="{51E36593-0771-A24C-952D-A64CF598AEC3}"/>
                  </a:ext>
                </a:extLst>
              </p:cNvPr>
              <p:cNvCxnSpPr/>
              <p:nvPr userDrawn="1"/>
            </p:nvCxnSpPr>
            <p:spPr>
              <a:xfrm>
                <a:off x="-360600" y="52578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92" name="Straight Connector 91">
                <a:extLst>
                  <a:ext uri="{FF2B5EF4-FFF2-40B4-BE49-F238E27FC236}">
                    <a16:creationId xmlns:a16="http://schemas.microsoft.com/office/drawing/2014/main" xmlns="" id="{42D88BDF-D57F-D144-B0D5-FC0564AB3094}"/>
                  </a:ext>
                </a:extLst>
              </p:cNvPr>
              <p:cNvCxnSpPr/>
              <p:nvPr userDrawn="1"/>
            </p:nvCxnSpPr>
            <p:spPr>
              <a:xfrm>
                <a:off x="-360600" y="57150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93" name="Straight Connector 92">
                <a:extLst>
                  <a:ext uri="{FF2B5EF4-FFF2-40B4-BE49-F238E27FC236}">
                    <a16:creationId xmlns:a16="http://schemas.microsoft.com/office/drawing/2014/main" xmlns="" id="{3AAB237D-94CF-C343-8FFB-6BAA56F93CEB}"/>
                  </a:ext>
                </a:extLst>
              </p:cNvPr>
              <p:cNvCxnSpPr/>
              <p:nvPr userDrawn="1"/>
            </p:nvCxnSpPr>
            <p:spPr>
              <a:xfrm>
                <a:off x="-360600" y="61722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94" name="Straight Connector 93">
                <a:extLst>
                  <a:ext uri="{FF2B5EF4-FFF2-40B4-BE49-F238E27FC236}">
                    <a16:creationId xmlns:a16="http://schemas.microsoft.com/office/drawing/2014/main" xmlns="" id="{5A3E5E30-FF2C-6B48-8164-FE86FCBA1DBA}"/>
                  </a:ext>
                </a:extLst>
              </p:cNvPr>
              <p:cNvCxnSpPr/>
              <p:nvPr userDrawn="1"/>
            </p:nvCxnSpPr>
            <p:spPr>
              <a:xfrm>
                <a:off x="-360600" y="66294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grpSp>
        <p:grpSp>
          <p:nvGrpSpPr>
            <p:cNvPr id="10" name="Group 9">
              <a:extLst>
                <a:ext uri="{FF2B5EF4-FFF2-40B4-BE49-F238E27FC236}">
                  <a16:creationId xmlns:a16="http://schemas.microsoft.com/office/drawing/2014/main" xmlns="" id="{650DFECE-EBF8-504C-805C-85BE77ADBEDC}"/>
                </a:ext>
              </a:extLst>
            </p:cNvPr>
            <p:cNvGrpSpPr/>
            <p:nvPr userDrawn="1"/>
          </p:nvGrpSpPr>
          <p:grpSpPr>
            <a:xfrm>
              <a:off x="-600" y="-360002"/>
              <a:ext cx="12193200" cy="180000"/>
              <a:chOff x="-600" y="-360002"/>
              <a:chExt cx="12193200" cy="180000"/>
            </a:xfrm>
          </p:grpSpPr>
          <p:cxnSp>
            <p:nvCxnSpPr>
              <p:cNvPr id="11" name="Straight Connector 10">
                <a:extLst>
                  <a:ext uri="{FF2B5EF4-FFF2-40B4-BE49-F238E27FC236}">
                    <a16:creationId xmlns:a16="http://schemas.microsoft.com/office/drawing/2014/main" xmlns="" id="{A961ACE5-71A1-C644-A9DF-9EBDF0AB5EF0}"/>
                  </a:ext>
                </a:extLst>
              </p:cNvPr>
              <p:cNvCxnSpPr/>
              <p:nvPr/>
            </p:nvCxnSpPr>
            <p:spPr>
              <a:xfrm>
                <a:off x="-60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xmlns="" id="{3D190F80-E326-C64E-ADBB-AB5923A87858}"/>
                  </a:ext>
                </a:extLst>
              </p:cNvPr>
              <p:cNvCxnSpPr/>
              <p:nvPr/>
            </p:nvCxnSpPr>
            <p:spPr>
              <a:xfrm>
                <a:off x="46837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xmlns="" id="{3A293094-D0D4-2341-92AE-C3A6CFE8095F}"/>
                  </a:ext>
                </a:extLst>
              </p:cNvPr>
              <p:cNvCxnSpPr/>
              <p:nvPr/>
            </p:nvCxnSpPr>
            <p:spPr>
              <a:xfrm>
                <a:off x="93734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xmlns="" id="{DB72B9F9-71EB-2145-AB88-B32AC85C7390}"/>
                  </a:ext>
                </a:extLst>
              </p:cNvPr>
              <p:cNvCxnSpPr/>
              <p:nvPr/>
            </p:nvCxnSpPr>
            <p:spPr>
              <a:xfrm>
                <a:off x="140631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xmlns="" id="{877BFB6D-5C8B-DE48-A2B3-A77DDF82AB7E}"/>
                  </a:ext>
                </a:extLst>
              </p:cNvPr>
              <p:cNvCxnSpPr/>
              <p:nvPr/>
            </p:nvCxnSpPr>
            <p:spPr>
              <a:xfrm>
                <a:off x="187528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xmlns="" id="{18FE79F9-4A39-6B4C-AC19-2E63FD891BEF}"/>
                  </a:ext>
                </a:extLst>
              </p:cNvPr>
              <p:cNvCxnSpPr/>
              <p:nvPr/>
            </p:nvCxnSpPr>
            <p:spPr>
              <a:xfrm>
                <a:off x="234425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xmlns="" id="{B94D7B34-5F80-3449-8CFA-F8FBE9F3ECCF}"/>
                  </a:ext>
                </a:extLst>
              </p:cNvPr>
              <p:cNvCxnSpPr/>
              <p:nvPr/>
            </p:nvCxnSpPr>
            <p:spPr>
              <a:xfrm>
                <a:off x="281322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xmlns="" id="{76C71190-FAD5-F64B-880F-EF21CE6C1A38}"/>
                  </a:ext>
                </a:extLst>
              </p:cNvPr>
              <p:cNvCxnSpPr/>
              <p:nvPr/>
            </p:nvCxnSpPr>
            <p:spPr>
              <a:xfrm>
                <a:off x="328219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xmlns="" id="{D9F64211-CB89-9A4C-B213-820A40256A0E}"/>
                  </a:ext>
                </a:extLst>
              </p:cNvPr>
              <p:cNvCxnSpPr/>
              <p:nvPr/>
            </p:nvCxnSpPr>
            <p:spPr>
              <a:xfrm>
                <a:off x="375116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xmlns="" id="{27F521C3-06A2-444C-A49B-090009AF22B1}"/>
                  </a:ext>
                </a:extLst>
              </p:cNvPr>
              <p:cNvCxnSpPr/>
              <p:nvPr/>
            </p:nvCxnSpPr>
            <p:spPr>
              <a:xfrm>
                <a:off x="422013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xmlns="" id="{7B853030-659E-D84B-9781-74F8AFBD8128}"/>
                  </a:ext>
                </a:extLst>
              </p:cNvPr>
              <p:cNvCxnSpPr/>
              <p:nvPr/>
            </p:nvCxnSpPr>
            <p:spPr>
              <a:xfrm>
                <a:off x="468910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xmlns="" id="{E2BB9D15-DB07-044D-8170-A63B39B26CAD}"/>
                  </a:ext>
                </a:extLst>
              </p:cNvPr>
              <p:cNvCxnSpPr/>
              <p:nvPr/>
            </p:nvCxnSpPr>
            <p:spPr>
              <a:xfrm>
                <a:off x="515807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xmlns="" id="{BD75C30C-BECF-1A4F-9C40-C3A13C531569}"/>
                  </a:ext>
                </a:extLst>
              </p:cNvPr>
              <p:cNvCxnSpPr/>
              <p:nvPr/>
            </p:nvCxnSpPr>
            <p:spPr>
              <a:xfrm>
                <a:off x="562704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xmlns="" id="{FC924131-4805-534A-8DD5-8821B56753F1}"/>
                  </a:ext>
                </a:extLst>
              </p:cNvPr>
              <p:cNvCxnSpPr/>
              <p:nvPr/>
            </p:nvCxnSpPr>
            <p:spPr>
              <a:xfrm>
                <a:off x="609601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xmlns="" id="{68238A9E-2293-ED4E-A5CE-1F446BA8217B}"/>
                  </a:ext>
                </a:extLst>
              </p:cNvPr>
              <p:cNvCxnSpPr/>
              <p:nvPr/>
            </p:nvCxnSpPr>
            <p:spPr>
              <a:xfrm>
                <a:off x="656498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xmlns="" id="{F0CAA56A-BA9C-A646-9720-70444095D41E}"/>
                  </a:ext>
                </a:extLst>
              </p:cNvPr>
              <p:cNvCxnSpPr/>
              <p:nvPr userDrawn="1"/>
            </p:nvCxnSpPr>
            <p:spPr>
              <a:xfrm>
                <a:off x="23388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xmlns="" id="{0C909B4C-9437-F849-995C-59500EC91543}"/>
                  </a:ext>
                </a:extLst>
              </p:cNvPr>
              <p:cNvCxnSpPr/>
              <p:nvPr userDrawn="1"/>
            </p:nvCxnSpPr>
            <p:spPr>
              <a:xfrm>
                <a:off x="70285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xmlns="" id="{E06FAFF7-9E75-C44A-BC1E-5E894BCC4F4E}"/>
                  </a:ext>
                </a:extLst>
              </p:cNvPr>
              <p:cNvCxnSpPr/>
              <p:nvPr userDrawn="1"/>
            </p:nvCxnSpPr>
            <p:spPr>
              <a:xfrm>
                <a:off x="117182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xmlns="" id="{9E4BE4F2-E5B0-2645-8317-E28399A3F68D}"/>
                  </a:ext>
                </a:extLst>
              </p:cNvPr>
              <p:cNvCxnSpPr/>
              <p:nvPr userDrawn="1"/>
            </p:nvCxnSpPr>
            <p:spPr>
              <a:xfrm>
                <a:off x="164079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xmlns="" id="{D4DDFB7F-79A6-A14A-A690-BB27CD747B13}"/>
                  </a:ext>
                </a:extLst>
              </p:cNvPr>
              <p:cNvCxnSpPr/>
              <p:nvPr userDrawn="1"/>
            </p:nvCxnSpPr>
            <p:spPr>
              <a:xfrm>
                <a:off x="210976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xmlns="" id="{1B4BCE4D-E2E6-8D4C-B785-38CE121B36B1}"/>
                  </a:ext>
                </a:extLst>
              </p:cNvPr>
              <p:cNvCxnSpPr/>
              <p:nvPr userDrawn="1"/>
            </p:nvCxnSpPr>
            <p:spPr>
              <a:xfrm>
                <a:off x="257873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xmlns="" id="{21657213-3D8C-0F4D-B583-E4659A61661B}"/>
                  </a:ext>
                </a:extLst>
              </p:cNvPr>
              <p:cNvCxnSpPr/>
              <p:nvPr userDrawn="1"/>
            </p:nvCxnSpPr>
            <p:spPr>
              <a:xfrm>
                <a:off x="304770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xmlns="" id="{2434695E-D64C-CE44-A63F-45EA66B697F9}"/>
                  </a:ext>
                </a:extLst>
              </p:cNvPr>
              <p:cNvCxnSpPr/>
              <p:nvPr userDrawn="1"/>
            </p:nvCxnSpPr>
            <p:spPr>
              <a:xfrm>
                <a:off x="351667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xmlns="" id="{DE6B58B7-502E-924F-B5D6-862E9A035E5C}"/>
                  </a:ext>
                </a:extLst>
              </p:cNvPr>
              <p:cNvCxnSpPr/>
              <p:nvPr userDrawn="1"/>
            </p:nvCxnSpPr>
            <p:spPr>
              <a:xfrm>
                <a:off x="398564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xmlns="" id="{A15179D8-6503-C648-844A-319C3ED72BC2}"/>
                  </a:ext>
                </a:extLst>
              </p:cNvPr>
              <p:cNvCxnSpPr/>
              <p:nvPr userDrawn="1"/>
            </p:nvCxnSpPr>
            <p:spPr>
              <a:xfrm>
                <a:off x="445461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xmlns="" id="{74460C35-742A-8240-AF3A-F2AC68B015F0}"/>
                  </a:ext>
                </a:extLst>
              </p:cNvPr>
              <p:cNvCxnSpPr/>
              <p:nvPr userDrawn="1"/>
            </p:nvCxnSpPr>
            <p:spPr>
              <a:xfrm>
                <a:off x="492358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xmlns="" id="{C935BDFD-6DF5-3848-99C9-908910B408BB}"/>
                  </a:ext>
                </a:extLst>
              </p:cNvPr>
              <p:cNvCxnSpPr/>
              <p:nvPr userDrawn="1"/>
            </p:nvCxnSpPr>
            <p:spPr>
              <a:xfrm>
                <a:off x="539255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xmlns="" id="{51F10AC4-695C-064D-8611-1DAC61E65280}"/>
                  </a:ext>
                </a:extLst>
              </p:cNvPr>
              <p:cNvCxnSpPr/>
              <p:nvPr userDrawn="1"/>
            </p:nvCxnSpPr>
            <p:spPr>
              <a:xfrm>
                <a:off x="586152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xmlns="" id="{16AF95BF-5F78-8A48-A066-94B5E386BC87}"/>
                  </a:ext>
                </a:extLst>
              </p:cNvPr>
              <p:cNvCxnSpPr/>
              <p:nvPr userDrawn="1"/>
            </p:nvCxnSpPr>
            <p:spPr>
              <a:xfrm>
                <a:off x="633049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xmlns="" id="{53995C1D-A7C0-7A40-BB2A-B99ADC311AE4}"/>
                  </a:ext>
                </a:extLst>
              </p:cNvPr>
              <p:cNvCxnSpPr>
                <a:cxnSpLocks/>
              </p:cNvCxnSpPr>
              <p:nvPr/>
            </p:nvCxnSpPr>
            <p:spPr>
              <a:xfrm>
                <a:off x="703395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xmlns="" id="{7FC4A408-DAC9-634A-891A-F46C424FC7E4}"/>
                  </a:ext>
                </a:extLst>
              </p:cNvPr>
              <p:cNvCxnSpPr>
                <a:cxnSpLocks/>
              </p:cNvCxnSpPr>
              <p:nvPr/>
            </p:nvCxnSpPr>
            <p:spPr>
              <a:xfrm>
                <a:off x="750292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xmlns="" id="{851C0548-77FF-3044-BEBB-BD34295197C4}"/>
                  </a:ext>
                </a:extLst>
              </p:cNvPr>
              <p:cNvCxnSpPr>
                <a:cxnSpLocks/>
              </p:cNvCxnSpPr>
              <p:nvPr/>
            </p:nvCxnSpPr>
            <p:spPr>
              <a:xfrm>
                <a:off x="797189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xmlns="" id="{821FAFFD-B8DC-8D44-B338-D676EF20C89D}"/>
                  </a:ext>
                </a:extLst>
              </p:cNvPr>
              <p:cNvCxnSpPr>
                <a:cxnSpLocks/>
              </p:cNvCxnSpPr>
              <p:nvPr/>
            </p:nvCxnSpPr>
            <p:spPr>
              <a:xfrm>
                <a:off x="844086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xmlns="" id="{4B554DDF-2F56-0F42-831D-2A90CDC52EB2}"/>
                  </a:ext>
                </a:extLst>
              </p:cNvPr>
              <p:cNvCxnSpPr>
                <a:cxnSpLocks/>
              </p:cNvCxnSpPr>
              <p:nvPr/>
            </p:nvCxnSpPr>
            <p:spPr>
              <a:xfrm>
                <a:off x="890983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5" name="Straight Connector 44">
                <a:extLst>
                  <a:ext uri="{FF2B5EF4-FFF2-40B4-BE49-F238E27FC236}">
                    <a16:creationId xmlns:a16="http://schemas.microsoft.com/office/drawing/2014/main" xmlns="" id="{B7C8351E-4861-454F-B650-91837ACD6381}"/>
                  </a:ext>
                </a:extLst>
              </p:cNvPr>
              <p:cNvCxnSpPr>
                <a:cxnSpLocks/>
              </p:cNvCxnSpPr>
              <p:nvPr/>
            </p:nvCxnSpPr>
            <p:spPr>
              <a:xfrm>
                <a:off x="937880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6" name="Straight Connector 45">
                <a:extLst>
                  <a:ext uri="{FF2B5EF4-FFF2-40B4-BE49-F238E27FC236}">
                    <a16:creationId xmlns:a16="http://schemas.microsoft.com/office/drawing/2014/main" xmlns="" id="{25A562E7-1E35-674A-8DFF-52553D1EB33E}"/>
                  </a:ext>
                </a:extLst>
              </p:cNvPr>
              <p:cNvCxnSpPr>
                <a:cxnSpLocks/>
              </p:cNvCxnSpPr>
              <p:nvPr userDrawn="1"/>
            </p:nvCxnSpPr>
            <p:spPr>
              <a:xfrm>
                <a:off x="679946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7" name="Straight Connector 46">
                <a:extLst>
                  <a:ext uri="{FF2B5EF4-FFF2-40B4-BE49-F238E27FC236}">
                    <a16:creationId xmlns:a16="http://schemas.microsoft.com/office/drawing/2014/main" xmlns="" id="{9F84C237-1C0A-364F-BE5F-71923B8B9F30}"/>
                  </a:ext>
                </a:extLst>
              </p:cNvPr>
              <p:cNvCxnSpPr>
                <a:cxnSpLocks/>
              </p:cNvCxnSpPr>
              <p:nvPr userDrawn="1"/>
            </p:nvCxnSpPr>
            <p:spPr>
              <a:xfrm>
                <a:off x="726843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8" name="Straight Connector 47">
                <a:extLst>
                  <a:ext uri="{FF2B5EF4-FFF2-40B4-BE49-F238E27FC236}">
                    <a16:creationId xmlns:a16="http://schemas.microsoft.com/office/drawing/2014/main" xmlns="" id="{07AF3734-6B5C-DD47-86FD-9DA91BABCCCB}"/>
                  </a:ext>
                </a:extLst>
              </p:cNvPr>
              <p:cNvCxnSpPr>
                <a:cxnSpLocks/>
              </p:cNvCxnSpPr>
              <p:nvPr userDrawn="1"/>
            </p:nvCxnSpPr>
            <p:spPr>
              <a:xfrm>
                <a:off x="773740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9" name="Straight Connector 48">
                <a:extLst>
                  <a:ext uri="{FF2B5EF4-FFF2-40B4-BE49-F238E27FC236}">
                    <a16:creationId xmlns:a16="http://schemas.microsoft.com/office/drawing/2014/main" xmlns="" id="{91B769CA-1D4B-A74B-889D-6B1BA04FDCDD}"/>
                  </a:ext>
                </a:extLst>
              </p:cNvPr>
              <p:cNvCxnSpPr>
                <a:cxnSpLocks/>
              </p:cNvCxnSpPr>
              <p:nvPr userDrawn="1"/>
            </p:nvCxnSpPr>
            <p:spPr>
              <a:xfrm>
                <a:off x="820637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0" name="Straight Connector 49">
                <a:extLst>
                  <a:ext uri="{FF2B5EF4-FFF2-40B4-BE49-F238E27FC236}">
                    <a16:creationId xmlns:a16="http://schemas.microsoft.com/office/drawing/2014/main" xmlns="" id="{CCC24978-00B8-5048-953D-01DDC7D7D558}"/>
                  </a:ext>
                </a:extLst>
              </p:cNvPr>
              <p:cNvCxnSpPr>
                <a:cxnSpLocks/>
              </p:cNvCxnSpPr>
              <p:nvPr userDrawn="1"/>
            </p:nvCxnSpPr>
            <p:spPr>
              <a:xfrm>
                <a:off x="867534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1" name="Straight Connector 50">
                <a:extLst>
                  <a:ext uri="{FF2B5EF4-FFF2-40B4-BE49-F238E27FC236}">
                    <a16:creationId xmlns:a16="http://schemas.microsoft.com/office/drawing/2014/main" xmlns="" id="{5CD42BE4-73EA-DE4A-9812-52BA75A52C17}"/>
                  </a:ext>
                </a:extLst>
              </p:cNvPr>
              <p:cNvCxnSpPr>
                <a:cxnSpLocks/>
              </p:cNvCxnSpPr>
              <p:nvPr userDrawn="1"/>
            </p:nvCxnSpPr>
            <p:spPr>
              <a:xfrm>
                <a:off x="914431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2" name="Straight Connector 51">
                <a:extLst>
                  <a:ext uri="{FF2B5EF4-FFF2-40B4-BE49-F238E27FC236}">
                    <a16:creationId xmlns:a16="http://schemas.microsoft.com/office/drawing/2014/main" xmlns="" id="{A2E702A4-DE43-C945-BA3E-B0B0FB156F6B}"/>
                  </a:ext>
                </a:extLst>
              </p:cNvPr>
              <p:cNvCxnSpPr>
                <a:cxnSpLocks/>
              </p:cNvCxnSpPr>
              <p:nvPr userDrawn="1"/>
            </p:nvCxnSpPr>
            <p:spPr>
              <a:xfrm>
                <a:off x="984777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3" name="Straight Connector 52">
                <a:extLst>
                  <a:ext uri="{FF2B5EF4-FFF2-40B4-BE49-F238E27FC236}">
                    <a16:creationId xmlns:a16="http://schemas.microsoft.com/office/drawing/2014/main" xmlns="" id="{7DC39919-01B8-E84D-B812-EE72D0FFADB0}"/>
                  </a:ext>
                </a:extLst>
              </p:cNvPr>
              <p:cNvCxnSpPr>
                <a:cxnSpLocks/>
              </p:cNvCxnSpPr>
              <p:nvPr userDrawn="1"/>
            </p:nvCxnSpPr>
            <p:spPr>
              <a:xfrm>
                <a:off x="1031674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4" name="Straight Connector 53">
                <a:extLst>
                  <a:ext uri="{FF2B5EF4-FFF2-40B4-BE49-F238E27FC236}">
                    <a16:creationId xmlns:a16="http://schemas.microsoft.com/office/drawing/2014/main" xmlns="" id="{2C8BF2B6-19CA-2B44-9D00-0B362E14FFC1}"/>
                  </a:ext>
                </a:extLst>
              </p:cNvPr>
              <p:cNvCxnSpPr>
                <a:cxnSpLocks/>
              </p:cNvCxnSpPr>
              <p:nvPr userDrawn="1"/>
            </p:nvCxnSpPr>
            <p:spPr>
              <a:xfrm>
                <a:off x="1078571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5" name="Straight Connector 54">
                <a:extLst>
                  <a:ext uri="{FF2B5EF4-FFF2-40B4-BE49-F238E27FC236}">
                    <a16:creationId xmlns:a16="http://schemas.microsoft.com/office/drawing/2014/main" xmlns="" id="{9EF8604A-3D37-D24D-8010-EC8943A30FC3}"/>
                  </a:ext>
                </a:extLst>
              </p:cNvPr>
              <p:cNvCxnSpPr>
                <a:cxnSpLocks/>
              </p:cNvCxnSpPr>
              <p:nvPr userDrawn="1"/>
            </p:nvCxnSpPr>
            <p:spPr>
              <a:xfrm>
                <a:off x="1125468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6" name="Straight Connector 55">
                <a:extLst>
                  <a:ext uri="{FF2B5EF4-FFF2-40B4-BE49-F238E27FC236}">
                    <a16:creationId xmlns:a16="http://schemas.microsoft.com/office/drawing/2014/main" xmlns="" id="{3B72FD87-E92B-EE4B-B72C-C58E2AE073A4}"/>
                  </a:ext>
                </a:extLst>
              </p:cNvPr>
              <p:cNvCxnSpPr>
                <a:cxnSpLocks/>
              </p:cNvCxnSpPr>
              <p:nvPr userDrawn="1"/>
            </p:nvCxnSpPr>
            <p:spPr>
              <a:xfrm>
                <a:off x="1172365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7" name="Straight Connector 56">
                <a:extLst>
                  <a:ext uri="{FF2B5EF4-FFF2-40B4-BE49-F238E27FC236}">
                    <a16:creationId xmlns:a16="http://schemas.microsoft.com/office/drawing/2014/main" xmlns="" id="{17CEBB20-38A3-6A41-959C-326DF7D3DBD5}"/>
                  </a:ext>
                </a:extLst>
              </p:cNvPr>
              <p:cNvCxnSpPr>
                <a:cxnSpLocks/>
              </p:cNvCxnSpPr>
              <p:nvPr userDrawn="1"/>
            </p:nvCxnSpPr>
            <p:spPr>
              <a:xfrm>
                <a:off x="1219260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8" name="Straight Connector 57">
                <a:extLst>
                  <a:ext uri="{FF2B5EF4-FFF2-40B4-BE49-F238E27FC236}">
                    <a16:creationId xmlns:a16="http://schemas.microsoft.com/office/drawing/2014/main" xmlns="" id="{0F3A64F2-68CB-4041-AAB3-0D0DD801403B}"/>
                  </a:ext>
                </a:extLst>
              </p:cNvPr>
              <p:cNvCxnSpPr>
                <a:cxnSpLocks/>
              </p:cNvCxnSpPr>
              <p:nvPr userDrawn="1"/>
            </p:nvCxnSpPr>
            <p:spPr>
              <a:xfrm>
                <a:off x="961328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9" name="Straight Connector 58">
                <a:extLst>
                  <a:ext uri="{FF2B5EF4-FFF2-40B4-BE49-F238E27FC236}">
                    <a16:creationId xmlns:a16="http://schemas.microsoft.com/office/drawing/2014/main" xmlns="" id="{400E636A-790A-7842-BD4B-BBE48BE57D4E}"/>
                  </a:ext>
                </a:extLst>
              </p:cNvPr>
              <p:cNvCxnSpPr>
                <a:cxnSpLocks/>
              </p:cNvCxnSpPr>
              <p:nvPr userDrawn="1"/>
            </p:nvCxnSpPr>
            <p:spPr>
              <a:xfrm>
                <a:off x="1008225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0" name="Straight Connector 59">
                <a:extLst>
                  <a:ext uri="{FF2B5EF4-FFF2-40B4-BE49-F238E27FC236}">
                    <a16:creationId xmlns:a16="http://schemas.microsoft.com/office/drawing/2014/main" xmlns="" id="{2531E41A-8793-5148-88CA-83B8F8C61BDD}"/>
                  </a:ext>
                </a:extLst>
              </p:cNvPr>
              <p:cNvCxnSpPr>
                <a:cxnSpLocks/>
              </p:cNvCxnSpPr>
              <p:nvPr userDrawn="1"/>
            </p:nvCxnSpPr>
            <p:spPr>
              <a:xfrm>
                <a:off x="1055122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1" name="Straight Connector 60">
                <a:extLst>
                  <a:ext uri="{FF2B5EF4-FFF2-40B4-BE49-F238E27FC236}">
                    <a16:creationId xmlns:a16="http://schemas.microsoft.com/office/drawing/2014/main" xmlns="" id="{3F6A1062-0AE2-4740-9E55-FFC49ADB4DA2}"/>
                  </a:ext>
                </a:extLst>
              </p:cNvPr>
              <p:cNvCxnSpPr>
                <a:cxnSpLocks/>
              </p:cNvCxnSpPr>
              <p:nvPr userDrawn="1"/>
            </p:nvCxnSpPr>
            <p:spPr>
              <a:xfrm>
                <a:off x="1102019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2" name="Straight Connector 61">
                <a:extLst>
                  <a:ext uri="{FF2B5EF4-FFF2-40B4-BE49-F238E27FC236}">
                    <a16:creationId xmlns:a16="http://schemas.microsoft.com/office/drawing/2014/main" xmlns="" id="{EDC342F0-68F1-0543-A5FE-6FE491F58441}"/>
                  </a:ext>
                </a:extLst>
              </p:cNvPr>
              <p:cNvCxnSpPr>
                <a:cxnSpLocks/>
              </p:cNvCxnSpPr>
              <p:nvPr userDrawn="1"/>
            </p:nvCxnSpPr>
            <p:spPr>
              <a:xfrm>
                <a:off x="1148916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3" name="Straight Connector 62">
                <a:extLst>
                  <a:ext uri="{FF2B5EF4-FFF2-40B4-BE49-F238E27FC236}">
                    <a16:creationId xmlns:a16="http://schemas.microsoft.com/office/drawing/2014/main" xmlns="" id="{A2AFD4AE-8652-8949-89E9-A10BCE5B88D6}"/>
                  </a:ext>
                </a:extLst>
              </p:cNvPr>
              <p:cNvCxnSpPr>
                <a:cxnSpLocks/>
              </p:cNvCxnSpPr>
              <p:nvPr userDrawn="1"/>
            </p:nvCxnSpPr>
            <p:spPr>
              <a:xfrm>
                <a:off x="1195813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grpSp>
      </p:grpSp>
      <p:grpSp>
        <p:nvGrpSpPr>
          <p:cNvPr id="96" name="Group 95">
            <a:extLst>
              <a:ext uri="{FF2B5EF4-FFF2-40B4-BE49-F238E27FC236}">
                <a16:creationId xmlns:a16="http://schemas.microsoft.com/office/drawing/2014/main" xmlns="" id="{33B7CEFC-E7F8-344C-8540-93B8F8D25125}"/>
              </a:ext>
            </a:extLst>
          </p:cNvPr>
          <p:cNvGrpSpPr/>
          <p:nvPr userDrawn="1"/>
        </p:nvGrpSpPr>
        <p:grpSpPr>
          <a:xfrm>
            <a:off x="10446376" y="5943600"/>
            <a:ext cx="1045344" cy="685799"/>
            <a:chOff x="9526" y="473075"/>
            <a:chExt cx="10080264" cy="6613165"/>
          </a:xfrm>
          <a:solidFill>
            <a:schemeClr val="bg1"/>
          </a:solidFill>
        </p:grpSpPr>
        <p:sp>
          <p:nvSpPr>
            <p:cNvPr id="97" name="Freeform 96">
              <a:extLst>
                <a:ext uri="{FF2B5EF4-FFF2-40B4-BE49-F238E27FC236}">
                  <a16:creationId xmlns:a16="http://schemas.microsoft.com/office/drawing/2014/main" xmlns="" id="{16A441FB-545E-0C43-A21A-5E27245D8C7E}"/>
                </a:ext>
              </a:extLst>
            </p:cNvPr>
            <p:cNvSpPr>
              <a:spLocks noChangeArrowheads="1"/>
            </p:cNvSpPr>
            <p:nvPr/>
          </p:nvSpPr>
          <p:spPr bwMode="auto">
            <a:xfrm>
              <a:off x="9526" y="1212849"/>
              <a:ext cx="10080264" cy="3652478"/>
            </a:xfrm>
            <a:custGeom>
              <a:avLst/>
              <a:gdLst>
                <a:gd name="connsiteX0" fmla="*/ 8615302 w 10080264"/>
                <a:gd name="connsiteY0" fmla="*/ 3539818 h 3652478"/>
                <a:gd name="connsiteX1" fmla="*/ 8592975 w 10080264"/>
                <a:gd name="connsiteY1" fmla="*/ 3550256 h 3652478"/>
                <a:gd name="connsiteX2" fmla="*/ 8606660 w 10080264"/>
                <a:gd name="connsiteY2" fmla="*/ 3550256 h 3652478"/>
                <a:gd name="connsiteX3" fmla="*/ 8611701 w 10080264"/>
                <a:gd name="connsiteY3" fmla="*/ 3545217 h 3652478"/>
                <a:gd name="connsiteX4" fmla="*/ 8649874 w 10080264"/>
                <a:gd name="connsiteY4" fmla="*/ 3526140 h 3652478"/>
                <a:gd name="connsiteX5" fmla="*/ 8641231 w 10080264"/>
                <a:gd name="connsiteY5" fmla="*/ 3527940 h 3652478"/>
                <a:gd name="connsiteX6" fmla="*/ 8648073 w 10080264"/>
                <a:gd name="connsiteY6" fmla="*/ 3529380 h 3652478"/>
                <a:gd name="connsiteX7" fmla="*/ 8587573 w 10080264"/>
                <a:gd name="connsiteY7" fmla="*/ 3463871 h 3652478"/>
                <a:gd name="connsiteX8" fmla="*/ 8535716 w 10080264"/>
                <a:gd name="connsiteY8" fmla="*/ 3487987 h 3652478"/>
                <a:gd name="connsiteX9" fmla="*/ 8482059 w 10080264"/>
                <a:gd name="connsiteY9" fmla="*/ 3513903 h 3652478"/>
                <a:gd name="connsiteX10" fmla="*/ 8492142 w 10080264"/>
                <a:gd name="connsiteY10" fmla="*/ 3513903 h 3652478"/>
                <a:gd name="connsiteX11" fmla="*/ 8500785 w 10080264"/>
                <a:gd name="connsiteY11" fmla="*/ 3517502 h 3652478"/>
                <a:gd name="connsiteX12" fmla="*/ 8326128 w 10080264"/>
                <a:gd name="connsiteY12" fmla="*/ 3370288 h 3652478"/>
                <a:gd name="connsiteX13" fmla="*/ 8317485 w 10080264"/>
                <a:gd name="connsiteY13" fmla="*/ 3375687 h 3652478"/>
                <a:gd name="connsiteX14" fmla="*/ 8284714 w 10080264"/>
                <a:gd name="connsiteY14" fmla="*/ 3392604 h 3652478"/>
                <a:gd name="connsiteX15" fmla="*/ 8251583 w 10080264"/>
                <a:gd name="connsiteY15" fmla="*/ 3408441 h 3652478"/>
                <a:gd name="connsiteX16" fmla="*/ 8251583 w 10080264"/>
                <a:gd name="connsiteY16" fmla="*/ 3411681 h 3652478"/>
                <a:gd name="connsiteX17" fmla="*/ 8284714 w 10080264"/>
                <a:gd name="connsiteY17" fmla="*/ 3401242 h 3652478"/>
                <a:gd name="connsiteX18" fmla="*/ 8296598 w 10080264"/>
                <a:gd name="connsiteY18" fmla="*/ 3396203 h 3652478"/>
                <a:gd name="connsiteX19" fmla="*/ 8305241 w 10080264"/>
                <a:gd name="connsiteY19" fmla="*/ 3391164 h 3652478"/>
                <a:gd name="connsiteX20" fmla="*/ 8313884 w 10080264"/>
                <a:gd name="connsiteY20" fmla="*/ 3385765 h 3652478"/>
                <a:gd name="connsiteX21" fmla="*/ 8319285 w 10080264"/>
                <a:gd name="connsiteY21" fmla="*/ 3380726 h 3652478"/>
                <a:gd name="connsiteX22" fmla="*/ 8317485 w 10080264"/>
                <a:gd name="connsiteY22" fmla="*/ 3375687 h 3652478"/>
                <a:gd name="connsiteX23" fmla="*/ 8321086 w 10080264"/>
                <a:gd name="connsiteY23" fmla="*/ 3378926 h 3652478"/>
                <a:gd name="connsiteX24" fmla="*/ 8322526 w 10080264"/>
                <a:gd name="connsiteY24" fmla="*/ 3377127 h 3652478"/>
                <a:gd name="connsiteX25" fmla="*/ 8371142 w 10080264"/>
                <a:gd name="connsiteY25" fmla="*/ 3367048 h 3652478"/>
                <a:gd name="connsiteX26" fmla="*/ 8360699 w 10080264"/>
                <a:gd name="connsiteY26" fmla="*/ 3372087 h 3652478"/>
                <a:gd name="connsiteX27" fmla="*/ 8362500 w 10080264"/>
                <a:gd name="connsiteY27" fmla="*/ 3372087 h 3652478"/>
                <a:gd name="connsiteX28" fmla="*/ 8371142 w 10080264"/>
                <a:gd name="connsiteY28" fmla="*/ 3368488 h 3652478"/>
                <a:gd name="connsiteX29" fmla="*/ 8343413 w 10080264"/>
                <a:gd name="connsiteY29" fmla="*/ 3359850 h 3652478"/>
                <a:gd name="connsiteX30" fmla="*/ 8327928 w 10080264"/>
                <a:gd name="connsiteY30" fmla="*/ 3370288 h 3652478"/>
                <a:gd name="connsiteX31" fmla="*/ 8334770 w 10080264"/>
                <a:gd name="connsiteY31" fmla="*/ 3370288 h 3652478"/>
                <a:gd name="connsiteX32" fmla="*/ 8339812 w 10080264"/>
                <a:gd name="connsiteY32" fmla="*/ 3370288 h 3652478"/>
                <a:gd name="connsiteX33" fmla="*/ 8341613 w 10080264"/>
                <a:gd name="connsiteY33" fmla="*/ 3365249 h 3652478"/>
                <a:gd name="connsiteX34" fmla="*/ 8847579 w 10080264"/>
                <a:gd name="connsiteY34" fmla="*/ 3358410 h 3652478"/>
                <a:gd name="connsiteX35" fmla="*/ 8784918 w 10080264"/>
                <a:gd name="connsiteY35" fmla="*/ 3380726 h 3652478"/>
                <a:gd name="connsiteX36" fmla="*/ 8814448 w 10080264"/>
                <a:gd name="connsiteY36" fmla="*/ 3375687 h 3652478"/>
                <a:gd name="connsiteX37" fmla="*/ 8845778 w 10080264"/>
                <a:gd name="connsiteY37" fmla="*/ 3372087 h 3652478"/>
                <a:gd name="connsiteX38" fmla="*/ 8549401 w 10080264"/>
                <a:gd name="connsiteY38" fmla="*/ 3332494 h 3652478"/>
                <a:gd name="connsiteX39" fmla="*/ 8530315 w 10080264"/>
                <a:gd name="connsiteY39" fmla="*/ 3342573 h 3652478"/>
                <a:gd name="connsiteX40" fmla="*/ 8542559 w 10080264"/>
                <a:gd name="connsiteY40" fmla="*/ 3354811 h 3652478"/>
                <a:gd name="connsiteX41" fmla="*/ 8544359 w 10080264"/>
                <a:gd name="connsiteY41" fmla="*/ 3354811 h 3652478"/>
                <a:gd name="connsiteX42" fmla="*/ 8544359 w 10080264"/>
                <a:gd name="connsiteY42" fmla="*/ 3351211 h 3652478"/>
                <a:gd name="connsiteX43" fmla="*/ 8544359 w 10080264"/>
                <a:gd name="connsiteY43" fmla="*/ 3347972 h 3652478"/>
                <a:gd name="connsiteX44" fmla="*/ 8542559 w 10080264"/>
                <a:gd name="connsiteY44" fmla="*/ 3344372 h 3652478"/>
                <a:gd name="connsiteX45" fmla="*/ 8538957 w 10080264"/>
                <a:gd name="connsiteY45" fmla="*/ 3342573 h 3652478"/>
                <a:gd name="connsiteX46" fmla="*/ 8535716 w 10080264"/>
                <a:gd name="connsiteY46" fmla="*/ 3341133 h 3652478"/>
                <a:gd name="connsiteX47" fmla="*/ 8540758 w 10080264"/>
                <a:gd name="connsiteY47" fmla="*/ 3341133 h 3652478"/>
                <a:gd name="connsiteX48" fmla="*/ 8547960 w 10080264"/>
                <a:gd name="connsiteY48" fmla="*/ 3339333 h 3652478"/>
                <a:gd name="connsiteX49" fmla="*/ 8599817 w 10080264"/>
                <a:gd name="connsiteY49" fmla="*/ 3304419 h 3652478"/>
                <a:gd name="connsiteX50" fmla="*/ 8598017 w 10080264"/>
                <a:gd name="connsiteY50" fmla="*/ 3306219 h 3652478"/>
                <a:gd name="connsiteX51" fmla="*/ 8599817 w 10080264"/>
                <a:gd name="connsiteY51" fmla="*/ 3306219 h 3652478"/>
                <a:gd name="connsiteX52" fmla="*/ 8313884 w 10080264"/>
                <a:gd name="connsiteY52" fmla="*/ 3299380 h 3652478"/>
                <a:gd name="connsiteX53" fmla="*/ 8313884 w 10080264"/>
                <a:gd name="connsiteY53" fmla="*/ 3301180 h 3652478"/>
                <a:gd name="connsiteX54" fmla="*/ 8321086 w 10080264"/>
                <a:gd name="connsiteY54" fmla="*/ 3313058 h 3652478"/>
                <a:gd name="connsiteX55" fmla="*/ 8895835 w 10080264"/>
                <a:gd name="connsiteY55" fmla="*/ 3248989 h 3652478"/>
                <a:gd name="connsiteX56" fmla="*/ 8850820 w 10080264"/>
                <a:gd name="connsiteY56" fmla="*/ 3269865 h 3652478"/>
                <a:gd name="connsiteX57" fmla="*/ 8852620 w 10080264"/>
                <a:gd name="connsiteY57" fmla="*/ 3269865 h 3652478"/>
                <a:gd name="connsiteX58" fmla="*/ 8868106 w 10080264"/>
                <a:gd name="connsiteY58" fmla="*/ 3271665 h 3652478"/>
                <a:gd name="connsiteX59" fmla="*/ 8882150 w 10080264"/>
                <a:gd name="connsiteY59" fmla="*/ 3274905 h 3652478"/>
                <a:gd name="connsiteX60" fmla="*/ 8888992 w 10080264"/>
                <a:gd name="connsiteY60" fmla="*/ 3261227 h 3652478"/>
                <a:gd name="connsiteX61" fmla="*/ 8558044 w 10080264"/>
                <a:gd name="connsiteY61" fmla="*/ 3240351 h 3652478"/>
                <a:gd name="connsiteX62" fmla="*/ 8549401 w 10080264"/>
                <a:gd name="connsiteY62" fmla="*/ 3242150 h 3652478"/>
                <a:gd name="connsiteX63" fmla="*/ 8538957 w 10080264"/>
                <a:gd name="connsiteY63" fmla="*/ 3245750 h 3652478"/>
                <a:gd name="connsiteX64" fmla="*/ 8500785 w 10080264"/>
                <a:gd name="connsiteY64" fmla="*/ 3266266 h 3652478"/>
                <a:gd name="connsiteX65" fmla="*/ 8449288 w 10080264"/>
                <a:gd name="connsiteY65" fmla="*/ 3297581 h 3652478"/>
                <a:gd name="connsiteX66" fmla="*/ 8395270 w 10080264"/>
                <a:gd name="connsiteY66" fmla="*/ 3330695 h 3652478"/>
                <a:gd name="connsiteX67" fmla="*/ 8383386 w 10080264"/>
                <a:gd name="connsiteY67" fmla="*/ 3337534 h 3652478"/>
                <a:gd name="connsiteX68" fmla="*/ 8350256 w 10080264"/>
                <a:gd name="connsiteY68" fmla="*/ 3356610 h 3652478"/>
                <a:gd name="connsiteX69" fmla="*/ 8362500 w 10080264"/>
                <a:gd name="connsiteY69" fmla="*/ 3353011 h 3652478"/>
                <a:gd name="connsiteX70" fmla="*/ 8367541 w 10080264"/>
                <a:gd name="connsiteY70" fmla="*/ 3363449 h 3652478"/>
                <a:gd name="connsiteX71" fmla="*/ 8397071 w 10080264"/>
                <a:gd name="connsiteY71" fmla="*/ 3342573 h 3652478"/>
                <a:gd name="connsiteX72" fmla="*/ 8412556 w 10080264"/>
                <a:gd name="connsiteY72" fmla="*/ 3332494 h 3652478"/>
                <a:gd name="connsiteX73" fmla="*/ 8445687 w 10080264"/>
                <a:gd name="connsiteY73" fmla="*/ 3306219 h 3652478"/>
                <a:gd name="connsiteX74" fmla="*/ 8459371 w 10080264"/>
                <a:gd name="connsiteY74" fmla="*/ 3295781 h 3652478"/>
                <a:gd name="connsiteX75" fmla="*/ 8478458 w 10080264"/>
                <a:gd name="connsiteY75" fmla="*/ 3290742 h 3652478"/>
                <a:gd name="connsiteX76" fmla="*/ 8487100 w 10080264"/>
                <a:gd name="connsiteY76" fmla="*/ 3288942 h 3652478"/>
                <a:gd name="connsiteX77" fmla="*/ 8495743 w 10080264"/>
                <a:gd name="connsiteY77" fmla="*/ 3290742 h 3652478"/>
                <a:gd name="connsiteX78" fmla="*/ 8495743 w 10080264"/>
                <a:gd name="connsiteY78" fmla="*/ 3288942 h 3652478"/>
                <a:gd name="connsiteX79" fmla="*/ 8523472 w 10080264"/>
                <a:gd name="connsiteY79" fmla="*/ 3271665 h 3652478"/>
                <a:gd name="connsiteX80" fmla="*/ 8553002 w 10080264"/>
                <a:gd name="connsiteY80" fmla="*/ 3252588 h 3652478"/>
                <a:gd name="connsiteX81" fmla="*/ 8568487 w 10080264"/>
                <a:gd name="connsiteY81" fmla="*/ 3242150 h 3652478"/>
                <a:gd name="connsiteX82" fmla="*/ 8567047 w 10080264"/>
                <a:gd name="connsiteY82" fmla="*/ 3242150 h 3652478"/>
                <a:gd name="connsiteX83" fmla="*/ 8426600 w 10080264"/>
                <a:gd name="connsiteY83" fmla="*/ 3228473 h 3652478"/>
                <a:gd name="connsiteX84" fmla="*/ 8409315 w 10080264"/>
                <a:gd name="connsiteY84" fmla="*/ 3230272 h 3652478"/>
                <a:gd name="connsiteX85" fmla="*/ 8353857 w 10080264"/>
                <a:gd name="connsiteY85" fmla="*/ 3242150 h 3652478"/>
                <a:gd name="connsiteX86" fmla="*/ 8339812 w 10080264"/>
                <a:gd name="connsiteY86" fmla="*/ 3245750 h 3652478"/>
                <a:gd name="connsiteX87" fmla="*/ 8327928 w 10080264"/>
                <a:gd name="connsiteY87" fmla="*/ 3248989 h 3652478"/>
                <a:gd name="connsiteX88" fmla="*/ 8313884 w 10080264"/>
                <a:gd name="connsiteY88" fmla="*/ 3252588 h 3652478"/>
                <a:gd name="connsiteX89" fmla="*/ 8300199 w 10080264"/>
                <a:gd name="connsiteY89" fmla="*/ 3256188 h 3652478"/>
                <a:gd name="connsiteX90" fmla="*/ 8251583 w 10080264"/>
                <a:gd name="connsiteY90" fmla="*/ 3264826 h 3652478"/>
                <a:gd name="connsiteX91" fmla="*/ 8251583 w 10080264"/>
                <a:gd name="connsiteY91" fmla="*/ 3271665 h 3652478"/>
                <a:gd name="connsiteX92" fmla="*/ 8251583 w 10080264"/>
                <a:gd name="connsiteY92" fmla="*/ 3276704 h 3652478"/>
                <a:gd name="connsiteX93" fmla="*/ 8248342 w 10080264"/>
                <a:gd name="connsiteY93" fmla="*/ 3288942 h 3652478"/>
                <a:gd name="connsiteX94" fmla="*/ 8248342 w 10080264"/>
                <a:gd name="connsiteY94" fmla="*/ 3302980 h 3652478"/>
                <a:gd name="connsiteX95" fmla="*/ 8248342 w 10080264"/>
                <a:gd name="connsiteY95" fmla="*/ 3306219 h 3652478"/>
                <a:gd name="connsiteX96" fmla="*/ 8246542 w 10080264"/>
                <a:gd name="connsiteY96" fmla="*/ 3316657 h 3652478"/>
                <a:gd name="connsiteX97" fmla="*/ 8246542 w 10080264"/>
                <a:gd name="connsiteY97" fmla="*/ 3322056 h 3652478"/>
                <a:gd name="connsiteX98" fmla="*/ 8248342 w 10080264"/>
                <a:gd name="connsiteY98" fmla="*/ 3323496 h 3652478"/>
                <a:gd name="connsiteX99" fmla="*/ 8251583 w 10080264"/>
                <a:gd name="connsiteY99" fmla="*/ 3322056 h 3652478"/>
                <a:gd name="connsiteX100" fmla="*/ 8284714 w 10080264"/>
                <a:gd name="connsiteY100" fmla="*/ 3311618 h 3652478"/>
                <a:gd name="connsiteX101" fmla="*/ 8296598 w 10080264"/>
                <a:gd name="connsiteY101" fmla="*/ 3308019 h 3652478"/>
                <a:gd name="connsiteX102" fmla="*/ 8256985 w 10080264"/>
                <a:gd name="connsiteY102" fmla="*/ 3287142 h 3652478"/>
                <a:gd name="connsiteX103" fmla="*/ 8331169 w 10080264"/>
                <a:gd name="connsiteY103" fmla="*/ 3287142 h 3652478"/>
                <a:gd name="connsiteX104" fmla="*/ 8332970 w 10080264"/>
                <a:gd name="connsiteY104" fmla="*/ 3276704 h 3652478"/>
                <a:gd name="connsiteX105" fmla="*/ 8338372 w 10080264"/>
                <a:gd name="connsiteY105" fmla="*/ 3269865 h 3652478"/>
                <a:gd name="connsiteX106" fmla="*/ 8341613 w 10080264"/>
                <a:gd name="connsiteY106" fmla="*/ 3264826 h 3652478"/>
                <a:gd name="connsiteX107" fmla="*/ 8348455 w 10080264"/>
                <a:gd name="connsiteY107" fmla="*/ 3263027 h 3652478"/>
                <a:gd name="connsiteX108" fmla="*/ 8357098 w 10080264"/>
                <a:gd name="connsiteY108" fmla="*/ 3261227 h 3652478"/>
                <a:gd name="connsiteX109" fmla="*/ 8367541 w 10080264"/>
                <a:gd name="connsiteY109" fmla="*/ 3261227 h 3652478"/>
                <a:gd name="connsiteX110" fmla="*/ 8388428 w 10080264"/>
                <a:gd name="connsiteY110" fmla="*/ 3264826 h 3652478"/>
                <a:gd name="connsiteX111" fmla="*/ 8390228 w 10080264"/>
                <a:gd name="connsiteY111" fmla="*/ 3257628 h 3652478"/>
                <a:gd name="connsiteX112" fmla="*/ 8395270 w 10080264"/>
                <a:gd name="connsiteY112" fmla="*/ 3252588 h 3652478"/>
                <a:gd name="connsiteX113" fmla="*/ 8400672 w 10080264"/>
                <a:gd name="connsiteY113" fmla="*/ 3248989 h 3652478"/>
                <a:gd name="connsiteX114" fmla="*/ 8407514 w 10080264"/>
                <a:gd name="connsiteY114" fmla="*/ 3245750 h 3652478"/>
                <a:gd name="connsiteX115" fmla="*/ 8414356 w 10080264"/>
                <a:gd name="connsiteY115" fmla="*/ 3240351 h 3652478"/>
                <a:gd name="connsiteX116" fmla="*/ 8728020 w 10080264"/>
                <a:gd name="connsiteY116" fmla="*/ 3145327 h 3652478"/>
                <a:gd name="connsiteX117" fmla="*/ 8681204 w 10080264"/>
                <a:gd name="connsiteY117" fmla="*/ 3173042 h 3652478"/>
                <a:gd name="connsiteX118" fmla="*/ 8632588 w 10080264"/>
                <a:gd name="connsiteY118" fmla="*/ 3200758 h 3652478"/>
                <a:gd name="connsiteX119" fmla="*/ 8637630 w 10080264"/>
                <a:gd name="connsiteY119" fmla="*/ 3202557 h 3652478"/>
                <a:gd name="connsiteX120" fmla="*/ 8643032 w 10080264"/>
                <a:gd name="connsiteY120" fmla="*/ 3202557 h 3652478"/>
                <a:gd name="connsiteX121" fmla="*/ 8651674 w 10080264"/>
                <a:gd name="connsiteY121" fmla="*/ 3200758 h 3652478"/>
                <a:gd name="connsiteX122" fmla="*/ 8660317 w 10080264"/>
                <a:gd name="connsiteY122" fmla="*/ 3198958 h 3652478"/>
                <a:gd name="connsiteX123" fmla="*/ 8668960 w 10080264"/>
                <a:gd name="connsiteY123" fmla="*/ 3195718 h 3652478"/>
                <a:gd name="connsiteX124" fmla="*/ 8679404 w 10080264"/>
                <a:gd name="connsiteY124" fmla="*/ 3188520 h 3652478"/>
                <a:gd name="connsiteX125" fmla="*/ 8698490 w 10080264"/>
                <a:gd name="connsiteY125" fmla="*/ 3174842 h 3652478"/>
                <a:gd name="connsiteX126" fmla="*/ 8715776 w 10080264"/>
                <a:gd name="connsiteY126" fmla="*/ 3160805 h 3652478"/>
                <a:gd name="connsiteX127" fmla="*/ 8729820 w 10080264"/>
                <a:gd name="connsiteY127" fmla="*/ 3147127 h 3652478"/>
                <a:gd name="connsiteX128" fmla="*/ 8953094 w 10080264"/>
                <a:gd name="connsiteY128" fmla="*/ 3131290 h 3652478"/>
                <a:gd name="connsiteX129" fmla="*/ 8951293 w 10080264"/>
                <a:gd name="connsiteY129" fmla="*/ 3133089 h 3652478"/>
                <a:gd name="connsiteX130" fmla="*/ 8953094 w 10080264"/>
                <a:gd name="connsiteY130" fmla="*/ 3133089 h 3652478"/>
                <a:gd name="connsiteX131" fmla="*/ 8945891 w 10080264"/>
                <a:gd name="connsiteY131" fmla="*/ 3032667 h 3652478"/>
                <a:gd name="connsiteX132" fmla="*/ 8828492 w 10080264"/>
                <a:gd name="connsiteY132" fmla="*/ 3091697 h 3652478"/>
                <a:gd name="connsiteX133" fmla="*/ 8814448 w 10080264"/>
                <a:gd name="connsiteY133" fmla="*/ 3098536 h 3652478"/>
                <a:gd name="connsiteX134" fmla="*/ 8750347 w 10080264"/>
                <a:gd name="connsiteY134" fmla="*/ 3131290 h 3652478"/>
                <a:gd name="connsiteX135" fmla="*/ 8765832 w 10080264"/>
                <a:gd name="connsiteY135" fmla="*/ 3124451 h 3652478"/>
                <a:gd name="connsiteX136" fmla="*/ 8765832 w 10080264"/>
                <a:gd name="connsiteY136" fmla="*/ 3128050 h 3652478"/>
                <a:gd name="connsiteX137" fmla="*/ 8784918 w 10080264"/>
                <a:gd name="connsiteY137" fmla="*/ 3121212 h 3652478"/>
                <a:gd name="connsiteX138" fmla="*/ 8804004 w 10080264"/>
                <a:gd name="connsiteY138" fmla="*/ 3112573 h 3652478"/>
                <a:gd name="connsiteX139" fmla="*/ 8821290 w 10080264"/>
                <a:gd name="connsiteY139" fmla="*/ 3102135 h 3652478"/>
                <a:gd name="connsiteX140" fmla="*/ 8837135 w 10080264"/>
                <a:gd name="connsiteY140" fmla="*/ 3091697 h 3652478"/>
                <a:gd name="connsiteX141" fmla="*/ 8856222 w 10080264"/>
                <a:gd name="connsiteY141" fmla="*/ 3079459 h 3652478"/>
                <a:gd name="connsiteX142" fmla="*/ 8876748 w 10080264"/>
                <a:gd name="connsiteY142" fmla="*/ 3069381 h 3652478"/>
                <a:gd name="connsiteX143" fmla="*/ 8902677 w 10080264"/>
                <a:gd name="connsiteY143" fmla="*/ 3060742 h 3652478"/>
                <a:gd name="connsiteX144" fmla="*/ 8932207 w 10080264"/>
                <a:gd name="connsiteY144" fmla="*/ 3055343 h 3652478"/>
                <a:gd name="connsiteX145" fmla="*/ 8939049 w 10080264"/>
                <a:gd name="connsiteY145" fmla="*/ 3043105 h 3652478"/>
                <a:gd name="connsiteX146" fmla="*/ 8755388 w 10080264"/>
                <a:gd name="connsiteY146" fmla="*/ 2965359 h 3652478"/>
                <a:gd name="connsiteX147" fmla="*/ 8736662 w 10080264"/>
                <a:gd name="connsiteY147" fmla="*/ 2975797 h 3652478"/>
                <a:gd name="connsiteX148" fmla="*/ 8741704 w 10080264"/>
                <a:gd name="connsiteY148" fmla="*/ 2977237 h 3652478"/>
                <a:gd name="connsiteX149" fmla="*/ 8746746 w 10080264"/>
                <a:gd name="connsiteY149" fmla="*/ 2977237 h 3652478"/>
                <a:gd name="connsiteX150" fmla="*/ 8750347 w 10080264"/>
                <a:gd name="connsiteY150" fmla="*/ 2977237 h 3652478"/>
                <a:gd name="connsiteX151" fmla="*/ 8752148 w 10080264"/>
                <a:gd name="connsiteY151" fmla="*/ 2972198 h 3652478"/>
                <a:gd name="connsiteX152" fmla="*/ 8809046 w 10080264"/>
                <a:gd name="connsiteY152" fmla="*/ 2935844 h 3652478"/>
                <a:gd name="connsiteX153" fmla="*/ 8779876 w 10080264"/>
                <a:gd name="connsiteY153" fmla="*/ 2951681 h 3652478"/>
                <a:gd name="connsiteX154" fmla="*/ 8784918 w 10080264"/>
                <a:gd name="connsiteY154" fmla="*/ 2951681 h 3652478"/>
                <a:gd name="connsiteX155" fmla="*/ 8789960 w 10080264"/>
                <a:gd name="connsiteY155" fmla="*/ 2953121 h 3652478"/>
                <a:gd name="connsiteX156" fmla="*/ 9048165 w 10080264"/>
                <a:gd name="connsiteY156" fmla="*/ 2899491 h 3652478"/>
                <a:gd name="connsiteX157" fmla="*/ 9034480 w 10080264"/>
                <a:gd name="connsiteY157" fmla="*/ 2908129 h 3652478"/>
                <a:gd name="connsiteX158" fmla="*/ 9018635 w 10080264"/>
                <a:gd name="connsiteY158" fmla="*/ 2914968 h 3652478"/>
                <a:gd name="connsiteX159" fmla="*/ 9025837 w 10080264"/>
                <a:gd name="connsiteY159" fmla="*/ 2918567 h 3652478"/>
                <a:gd name="connsiteX160" fmla="*/ 9030879 w 10080264"/>
                <a:gd name="connsiteY160" fmla="*/ 2923966 h 3652478"/>
                <a:gd name="connsiteX161" fmla="*/ 9034480 w 10080264"/>
                <a:gd name="connsiteY161" fmla="*/ 2930805 h 3652478"/>
                <a:gd name="connsiteX162" fmla="*/ 9037721 w 10080264"/>
                <a:gd name="connsiteY162" fmla="*/ 2939444 h 3652478"/>
                <a:gd name="connsiteX163" fmla="*/ 9043123 w 10080264"/>
                <a:gd name="connsiteY163" fmla="*/ 2932605 h 3652478"/>
                <a:gd name="connsiteX164" fmla="*/ 9044564 w 10080264"/>
                <a:gd name="connsiteY164" fmla="*/ 2922167 h 3652478"/>
                <a:gd name="connsiteX165" fmla="*/ 9048165 w 10080264"/>
                <a:gd name="connsiteY165" fmla="*/ 2909929 h 3652478"/>
                <a:gd name="connsiteX166" fmla="*/ 8847579 w 10080264"/>
                <a:gd name="connsiteY166" fmla="*/ 2779992 h 3652478"/>
                <a:gd name="connsiteX167" fmla="*/ 8833534 w 10080264"/>
                <a:gd name="connsiteY167" fmla="*/ 2787190 h 3652478"/>
                <a:gd name="connsiteX168" fmla="*/ 8809046 w 10080264"/>
                <a:gd name="connsiteY168" fmla="*/ 2799068 h 3652478"/>
                <a:gd name="connsiteX169" fmla="*/ 8786719 w 10080264"/>
                <a:gd name="connsiteY169" fmla="*/ 2813106 h 3652478"/>
                <a:gd name="connsiteX170" fmla="*/ 8769433 w 10080264"/>
                <a:gd name="connsiteY170" fmla="*/ 2828583 h 3652478"/>
                <a:gd name="connsiteX171" fmla="*/ 8753948 w 10080264"/>
                <a:gd name="connsiteY171" fmla="*/ 2847660 h 3652478"/>
                <a:gd name="connsiteX172" fmla="*/ 8781317 w 10080264"/>
                <a:gd name="connsiteY172" fmla="*/ 2828583 h 3652478"/>
                <a:gd name="connsiteX173" fmla="*/ 8810847 w 10080264"/>
                <a:gd name="connsiteY173" fmla="*/ 2806267 h 3652478"/>
                <a:gd name="connsiteX174" fmla="*/ 9089578 w 10080264"/>
                <a:gd name="connsiteY174" fmla="*/ 2643216 h 3652478"/>
                <a:gd name="connsiteX175" fmla="*/ 9093180 w 10080264"/>
                <a:gd name="connsiteY175" fmla="*/ 2648615 h 3652478"/>
                <a:gd name="connsiteX176" fmla="*/ 9094980 w 10080264"/>
                <a:gd name="connsiteY176" fmla="*/ 2648615 h 3652478"/>
                <a:gd name="connsiteX177" fmla="*/ 9091379 w 10080264"/>
                <a:gd name="connsiteY177" fmla="*/ 2643216 h 3652478"/>
                <a:gd name="connsiteX178" fmla="*/ 9138194 w 10080264"/>
                <a:gd name="connsiteY178" fmla="*/ 2634577 h 3652478"/>
                <a:gd name="connsiteX179" fmla="*/ 9122709 w 10080264"/>
                <a:gd name="connsiteY179" fmla="*/ 2641776 h 3652478"/>
                <a:gd name="connsiteX180" fmla="*/ 9134953 w 10080264"/>
                <a:gd name="connsiteY180" fmla="*/ 2639976 h 3652478"/>
                <a:gd name="connsiteX181" fmla="*/ 2240148 w 10080264"/>
                <a:gd name="connsiteY181" fmla="*/ 2617688 h 3652478"/>
                <a:gd name="connsiteX182" fmla="*/ 2222870 w 10080264"/>
                <a:gd name="connsiteY182" fmla="*/ 2626327 h 3652478"/>
                <a:gd name="connsiteX183" fmla="*/ 2214230 w 10080264"/>
                <a:gd name="connsiteY183" fmla="*/ 2629926 h 3652478"/>
                <a:gd name="connsiteX184" fmla="*/ 2226469 w 10080264"/>
                <a:gd name="connsiteY184" fmla="*/ 2629926 h 3652478"/>
                <a:gd name="connsiteX185" fmla="*/ 2235108 w 10080264"/>
                <a:gd name="connsiteY185" fmla="*/ 2629926 h 3652478"/>
                <a:gd name="connsiteX186" fmla="*/ 3865395 w 10080264"/>
                <a:gd name="connsiteY186" fmla="*/ 2615888 h 3652478"/>
                <a:gd name="connsiteX187" fmla="*/ 3858556 w 10080264"/>
                <a:gd name="connsiteY187" fmla="*/ 2619487 h 3652478"/>
                <a:gd name="connsiteX188" fmla="*/ 3851716 w 10080264"/>
                <a:gd name="connsiteY188" fmla="*/ 2623087 h 3652478"/>
                <a:gd name="connsiteX189" fmla="*/ 3862155 w 10080264"/>
                <a:gd name="connsiteY189" fmla="*/ 2626327 h 3652478"/>
                <a:gd name="connsiteX190" fmla="*/ 429306 w 10080264"/>
                <a:gd name="connsiteY190" fmla="*/ 2615589 h 3652478"/>
                <a:gd name="connsiteX191" fmla="*/ 411673 w 10080264"/>
                <a:gd name="connsiteY191" fmla="*/ 2629630 h 3652478"/>
                <a:gd name="connsiteX192" fmla="*/ 423908 w 10080264"/>
                <a:gd name="connsiteY192" fmla="*/ 2631430 h 3652478"/>
                <a:gd name="connsiteX193" fmla="*/ 434344 w 10080264"/>
                <a:gd name="connsiteY193" fmla="*/ 2629630 h 3652478"/>
                <a:gd name="connsiteX194" fmla="*/ 430745 w 10080264"/>
                <a:gd name="connsiteY194" fmla="*/ 2622790 h 3652478"/>
                <a:gd name="connsiteX195" fmla="*/ 6207143 w 10080264"/>
                <a:gd name="connsiteY195" fmla="*/ 2608731 h 3652478"/>
                <a:gd name="connsiteX196" fmla="*/ 6189498 w 10080264"/>
                <a:gd name="connsiteY196" fmla="*/ 2619173 h 3652478"/>
                <a:gd name="connsiteX197" fmla="*/ 6182656 w 10080264"/>
                <a:gd name="connsiteY197" fmla="*/ 2624214 h 3652478"/>
                <a:gd name="connsiteX198" fmla="*/ 6177614 w 10080264"/>
                <a:gd name="connsiteY198" fmla="*/ 2629615 h 3652478"/>
                <a:gd name="connsiteX199" fmla="*/ 6189498 w 10080264"/>
                <a:gd name="connsiteY199" fmla="*/ 2627815 h 3652478"/>
                <a:gd name="connsiteX200" fmla="*/ 6199941 w 10080264"/>
                <a:gd name="connsiteY200" fmla="*/ 2626014 h 3652478"/>
                <a:gd name="connsiteX201" fmla="*/ 6208583 w 10080264"/>
                <a:gd name="connsiteY201" fmla="*/ 2626014 h 3652478"/>
                <a:gd name="connsiteX202" fmla="*/ 6207143 w 10080264"/>
                <a:gd name="connsiteY202" fmla="*/ 2617373 h 3652478"/>
                <a:gd name="connsiteX203" fmla="*/ 6593174 w 10080264"/>
                <a:gd name="connsiteY203" fmla="*/ 2589647 h 3652478"/>
                <a:gd name="connsiteX204" fmla="*/ 6563645 w 10080264"/>
                <a:gd name="connsiteY204" fmla="*/ 2600089 h 3652478"/>
                <a:gd name="connsiteX205" fmla="*/ 6534117 w 10080264"/>
                <a:gd name="connsiteY205" fmla="*/ 2614132 h 3652478"/>
                <a:gd name="connsiteX206" fmla="*/ 6546360 w 10080264"/>
                <a:gd name="connsiteY206" fmla="*/ 2608731 h 3652478"/>
                <a:gd name="connsiteX207" fmla="*/ 6570487 w 10080264"/>
                <a:gd name="connsiteY207" fmla="*/ 2601890 h 3652478"/>
                <a:gd name="connsiteX208" fmla="*/ 3469072 w 10080264"/>
                <a:gd name="connsiteY208" fmla="*/ 2586732 h 3652478"/>
                <a:gd name="connsiteX209" fmla="*/ 3434515 w 10080264"/>
                <a:gd name="connsiteY209" fmla="*/ 2605449 h 3652478"/>
                <a:gd name="connsiteX210" fmla="*/ 3458633 w 10080264"/>
                <a:gd name="connsiteY210" fmla="*/ 2605449 h 3652478"/>
                <a:gd name="connsiteX211" fmla="*/ 2439209 w 10080264"/>
                <a:gd name="connsiteY211" fmla="*/ 2586732 h 3652478"/>
                <a:gd name="connsiteX212" fmla="*/ 2406452 w 10080264"/>
                <a:gd name="connsiteY212" fmla="*/ 2604010 h 3652478"/>
                <a:gd name="connsiteX213" fmla="*/ 2375135 w 10080264"/>
                <a:gd name="connsiteY213" fmla="*/ 2623087 h 3652478"/>
                <a:gd name="connsiteX214" fmla="*/ 2385574 w 10080264"/>
                <a:gd name="connsiteY214" fmla="*/ 2619487 h 3652478"/>
                <a:gd name="connsiteX215" fmla="*/ 2397813 w 10080264"/>
                <a:gd name="connsiteY215" fmla="*/ 2614448 h 3652478"/>
                <a:gd name="connsiteX216" fmla="*/ 2408252 w 10080264"/>
                <a:gd name="connsiteY216" fmla="*/ 2607249 h 3652478"/>
                <a:gd name="connsiteX217" fmla="*/ 2418691 w 10080264"/>
                <a:gd name="connsiteY217" fmla="*/ 2600410 h 3652478"/>
                <a:gd name="connsiteX218" fmla="*/ 4071655 w 10080264"/>
                <a:gd name="connsiteY218" fmla="*/ 2581332 h 3652478"/>
                <a:gd name="connsiteX219" fmla="*/ 4034939 w 10080264"/>
                <a:gd name="connsiteY219" fmla="*/ 2595011 h 3652478"/>
                <a:gd name="connsiteX220" fmla="*/ 4024860 w 10080264"/>
                <a:gd name="connsiteY220" fmla="*/ 2600410 h 3652478"/>
                <a:gd name="connsiteX221" fmla="*/ 4009021 w 10080264"/>
                <a:gd name="connsiteY221" fmla="*/ 2605449 h 3652478"/>
                <a:gd name="connsiteX222" fmla="*/ 3995343 w 10080264"/>
                <a:gd name="connsiteY222" fmla="*/ 2614448 h 3652478"/>
                <a:gd name="connsiteX223" fmla="*/ 3983104 w 10080264"/>
                <a:gd name="connsiteY223" fmla="*/ 2623087 h 3652478"/>
                <a:gd name="connsiteX224" fmla="*/ 3971225 w 10080264"/>
                <a:gd name="connsiteY224" fmla="*/ 2633526 h 3652478"/>
                <a:gd name="connsiteX225" fmla="*/ 3983104 w 10080264"/>
                <a:gd name="connsiteY225" fmla="*/ 2631726 h 3652478"/>
                <a:gd name="connsiteX226" fmla="*/ 3997143 w 10080264"/>
                <a:gd name="connsiteY226" fmla="*/ 2628126 h 3652478"/>
                <a:gd name="connsiteX227" fmla="*/ 4009021 w 10080264"/>
                <a:gd name="connsiteY227" fmla="*/ 2623087 h 3652478"/>
                <a:gd name="connsiteX228" fmla="*/ 4021260 w 10080264"/>
                <a:gd name="connsiteY228" fmla="*/ 2615888 h 3652478"/>
                <a:gd name="connsiteX229" fmla="*/ 4045378 w 10080264"/>
                <a:gd name="connsiteY229" fmla="*/ 2598610 h 3652478"/>
                <a:gd name="connsiteX230" fmla="*/ 7869379 w 10080264"/>
                <a:gd name="connsiteY230" fmla="*/ 2570564 h 3652478"/>
                <a:gd name="connsiteX231" fmla="*/ 7839851 w 10080264"/>
                <a:gd name="connsiteY231" fmla="*/ 2582806 h 3652478"/>
                <a:gd name="connsiteX232" fmla="*/ 7813563 w 10080264"/>
                <a:gd name="connsiteY232" fmla="*/ 2594688 h 3652478"/>
                <a:gd name="connsiteX233" fmla="*/ 7791237 w 10080264"/>
                <a:gd name="connsiteY233" fmla="*/ 2606931 h 3652478"/>
                <a:gd name="connsiteX234" fmla="*/ 7775753 w 10080264"/>
                <a:gd name="connsiteY234" fmla="*/ 2617373 h 3652478"/>
                <a:gd name="connsiteX235" fmla="*/ 7810323 w 10080264"/>
                <a:gd name="connsiteY235" fmla="*/ 2612332 h 3652478"/>
                <a:gd name="connsiteX236" fmla="*/ 7820765 w 10080264"/>
                <a:gd name="connsiteY236" fmla="*/ 2610531 h 3652478"/>
                <a:gd name="connsiteX237" fmla="*/ 7829408 w 10080264"/>
                <a:gd name="connsiteY237" fmla="*/ 2608731 h 3652478"/>
                <a:gd name="connsiteX238" fmla="*/ 7838050 w 10080264"/>
                <a:gd name="connsiteY238" fmla="*/ 2605130 h 3652478"/>
                <a:gd name="connsiteX239" fmla="*/ 7846693 w 10080264"/>
                <a:gd name="connsiteY239" fmla="*/ 2600089 h 3652478"/>
                <a:gd name="connsiteX240" fmla="*/ 7853535 w 10080264"/>
                <a:gd name="connsiteY240" fmla="*/ 2594688 h 3652478"/>
                <a:gd name="connsiteX241" fmla="*/ 7858936 w 10080264"/>
                <a:gd name="connsiteY241" fmla="*/ 2587847 h 3652478"/>
                <a:gd name="connsiteX242" fmla="*/ 7863978 w 10080264"/>
                <a:gd name="connsiteY242" fmla="*/ 2581006 h 3652478"/>
                <a:gd name="connsiteX243" fmla="*/ 939579 w 10080264"/>
                <a:gd name="connsiteY243" fmla="*/ 2569146 h 3652478"/>
                <a:gd name="connsiteX244" fmla="*/ 916908 w 10080264"/>
                <a:gd name="connsiteY244" fmla="*/ 2584627 h 3652478"/>
                <a:gd name="connsiteX245" fmla="*/ 898196 w 10080264"/>
                <a:gd name="connsiteY245" fmla="*/ 2601908 h 3652478"/>
                <a:gd name="connsiteX246" fmla="*/ 905033 w 10080264"/>
                <a:gd name="connsiteY246" fmla="*/ 2601908 h 3652478"/>
                <a:gd name="connsiteX247" fmla="*/ 908272 w 10080264"/>
                <a:gd name="connsiteY247" fmla="*/ 2600108 h 3652478"/>
                <a:gd name="connsiteX248" fmla="*/ 911871 w 10080264"/>
                <a:gd name="connsiteY248" fmla="*/ 2594708 h 3652478"/>
                <a:gd name="connsiteX249" fmla="*/ 925545 w 10080264"/>
                <a:gd name="connsiteY249" fmla="*/ 2581027 h 3652478"/>
                <a:gd name="connsiteX250" fmla="*/ 3812120 w 10080264"/>
                <a:gd name="connsiteY250" fmla="*/ 2564415 h 3652478"/>
                <a:gd name="connsiteX251" fmla="*/ 3699451 w 10080264"/>
                <a:gd name="connsiteY251" fmla="*/ 2619487 h 3652478"/>
                <a:gd name="connsiteX252" fmla="*/ 3714929 w 10080264"/>
                <a:gd name="connsiteY252" fmla="*/ 2619487 h 3652478"/>
                <a:gd name="connsiteX253" fmla="*/ 3719969 w 10080264"/>
                <a:gd name="connsiteY253" fmla="*/ 2617688 h 3652478"/>
                <a:gd name="connsiteX254" fmla="*/ 138543 w 10080264"/>
                <a:gd name="connsiteY254" fmla="*/ 2559065 h 3652478"/>
                <a:gd name="connsiteX255" fmla="*/ 133146 w 10080264"/>
                <a:gd name="connsiteY255" fmla="*/ 2560865 h 3652478"/>
                <a:gd name="connsiteX256" fmla="*/ 128108 w 10080264"/>
                <a:gd name="connsiteY256" fmla="*/ 2581027 h 3652478"/>
                <a:gd name="connsiteX257" fmla="*/ 128108 w 10080264"/>
                <a:gd name="connsiteY257" fmla="*/ 2582827 h 3652478"/>
                <a:gd name="connsiteX258" fmla="*/ 129907 w 10080264"/>
                <a:gd name="connsiteY258" fmla="*/ 2579226 h 3652478"/>
                <a:gd name="connsiteX259" fmla="*/ 133146 w 10080264"/>
                <a:gd name="connsiteY259" fmla="*/ 2569146 h 3652478"/>
                <a:gd name="connsiteX260" fmla="*/ 1365287 w 10080264"/>
                <a:gd name="connsiteY260" fmla="*/ 2552224 h 3652478"/>
                <a:gd name="connsiteX261" fmla="*/ 1359889 w 10080264"/>
                <a:gd name="connsiteY261" fmla="*/ 2555465 h 3652478"/>
                <a:gd name="connsiteX262" fmla="*/ 1363488 w 10080264"/>
                <a:gd name="connsiteY262" fmla="*/ 2553665 h 3652478"/>
                <a:gd name="connsiteX263" fmla="*/ 5158252 w 10080264"/>
                <a:gd name="connsiteY263" fmla="*/ 2538411 h 3652478"/>
                <a:gd name="connsiteX264" fmla="*/ 5101346 w 10080264"/>
                <a:gd name="connsiteY264" fmla="*/ 2589899 h 3652478"/>
                <a:gd name="connsiteX265" fmla="*/ 5097744 w 10080264"/>
                <a:gd name="connsiteY265" fmla="*/ 2591699 h 3652478"/>
                <a:gd name="connsiteX266" fmla="*/ 5092702 w 10080264"/>
                <a:gd name="connsiteY266" fmla="*/ 2596740 h 3652478"/>
                <a:gd name="connsiteX267" fmla="*/ 5084058 w 10080264"/>
                <a:gd name="connsiteY267" fmla="*/ 2603941 h 3652478"/>
                <a:gd name="connsiteX268" fmla="*/ 5095944 w 10080264"/>
                <a:gd name="connsiteY268" fmla="*/ 2598540 h 3652478"/>
                <a:gd name="connsiteX269" fmla="*/ 5108189 w 10080264"/>
                <a:gd name="connsiteY269" fmla="*/ 2593500 h 3652478"/>
                <a:gd name="connsiteX270" fmla="*/ 5118634 w 10080264"/>
                <a:gd name="connsiteY270" fmla="*/ 2584858 h 3652478"/>
                <a:gd name="connsiteX271" fmla="*/ 5128719 w 10080264"/>
                <a:gd name="connsiteY271" fmla="*/ 2572617 h 3652478"/>
                <a:gd name="connsiteX272" fmla="*/ 1391196 w 10080264"/>
                <a:gd name="connsiteY272" fmla="*/ 2534943 h 3652478"/>
                <a:gd name="connsiteX273" fmla="*/ 1366726 w 10080264"/>
                <a:gd name="connsiteY273" fmla="*/ 2550424 h 3652478"/>
                <a:gd name="connsiteX274" fmla="*/ 1370325 w 10080264"/>
                <a:gd name="connsiteY274" fmla="*/ 2550424 h 3652478"/>
                <a:gd name="connsiteX275" fmla="*/ 1378961 w 10080264"/>
                <a:gd name="connsiteY275" fmla="*/ 2545024 h 3652478"/>
                <a:gd name="connsiteX276" fmla="*/ 1168087 w 10080264"/>
                <a:gd name="connsiteY276" fmla="*/ 2526303 h 3652478"/>
                <a:gd name="connsiteX277" fmla="*/ 1168087 w 10080264"/>
                <a:gd name="connsiteY277" fmla="*/ 2527743 h 3652478"/>
                <a:gd name="connsiteX278" fmla="*/ 1169886 w 10080264"/>
                <a:gd name="connsiteY278" fmla="*/ 2526303 h 3652478"/>
                <a:gd name="connsiteX279" fmla="*/ 3444954 w 10080264"/>
                <a:gd name="connsiteY279" fmla="*/ 2521220 h 3652478"/>
                <a:gd name="connsiteX280" fmla="*/ 3442150 w 10080264"/>
                <a:gd name="connsiteY280" fmla="*/ 2523229 h 3652478"/>
                <a:gd name="connsiteX281" fmla="*/ 3434515 w 10080264"/>
                <a:gd name="connsiteY281" fmla="*/ 2524820 h 3652478"/>
                <a:gd name="connsiteX282" fmla="*/ 3424076 w 10080264"/>
                <a:gd name="connsiteY282" fmla="*/ 2528059 h 3652478"/>
                <a:gd name="connsiteX283" fmla="*/ 3405358 w 10080264"/>
                <a:gd name="connsiteY283" fmla="*/ 2538498 h 3652478"/>
                <a:gd name="connsiteX284" fmla="*/ 3420837 w 10080264"/>
                <a:gd name="connsiteY284" fmla="*/ 2538498 h 3652478"/>
                <a:gd name="connsiteX285" fmla="*/ 3442150 w 10080264"/>
                <a:gd name="connsiteY285" fmla="*/ 2523229 h 3652478"/>
                <a:gd name="connsiteX286" fmla="*/ 3443155 w 10080264"/>
                <a:gd name="connsiteY286" fmla="*/ 2523020 h 3652478"/>
                <a:gd name="connsiteX287" fmla="*/ 1154412 w 10080264"/>
                <a:gd name="connsiteY287" fmla="*/ 2519102 h 3652478"/>
                <a:gd name="connsiteX288" fmla="*/ 1109071 w 10080264"/>
                <a:gd name="connsiteY288" fmla="*/ 2541784 h 3652478"/>
                <a:gd name="connsiteX289" fmla="*/ 1091798 w 10080264"/>
                <a:gd name="connsiteY289" fmla="*/ 2559065 h 3652478"/>
                <a:gd name="connsiteX290" fmla="*/ 1077763 w 10080264"/>
                <a:gd name="connsiteY290" fmla="*/ 2572386 h 3652478"/>
                <a:gd name="connsiteX291" fmla="*/ 1067687 w 10080264"/>
                <a:gd name="connsiteY291" fmla="*/ 2581027 h 3652478"/>
                <a:gd name="connsiteX292" fmla="*/ 1062289 w 10080264"/>
                <a:gd name="connsiteY292" fmla="*/ 2584627 h 3652478"/>
                <a:gd name="connsiteX293" fmla="*/ 1057252 w 10080264"/>
                <a:gd name="connsiteY293" fmla="*/ 2587867 h 3652478"/>
                <a:gd name="connsiteX294" fmla="*/ 1048615 w 10080264"/>
                <a:gd name="connsiteY294" fmla="*/ 2591467 h 3652478"/>
                <a:gd name="connsiteX295" fmla="*/ 1043577 w 10080264"/>
                <a:gd name="connsiteY295" fmla="*/ 2593267 h 3652478"/>
                <a:gd name="connsiteX296" fmla="*/ 1029543 w 10080264"/>
                <a:gd name="connsiteY296" fmla="*/ 2606948 h 3652478"/>
                <a:gd name="connsiteX297" fmla="*/ 1034941 w 10080264"/>
                <a:gd name="connsiteY297" fmla="*/ 2605148 h 3652478"/>
                <a:gd name="connsiteX298" fmla="*/ 1046816 w 10080264"/>
                <a:gd name="connsiteY298" fmla="*/ 2600108 h 3652478"/>
                <a:gd name="connsiteX299" fmla="*/ 1062289 w 10080264"/>
                <a:gd name="connsiteY299" fmla="*/ 2594708 h 3652478"/>
                <a:gd name="connsiteX300" fmla="*/ 1067687 w 10080264"/>
                <a:gd name="connsiteY300" fmla="*/ 2593267 h 3652478"/>
                <a:gd name="connsiteX301" fmla="*/ 1083161 w 10080264"/>
                <a:gd name="connsiteY301" fmla="*/ 2593267 h 3652478"/>
                <a:gd name="connsiteX302" fmla="*/ 1084960 w 10080264"/>
                <a:gd name="connsiteY302" fmla="*/ 2589667 h 3652478"/>
                <a:gd name="connsiteX303" fmla="*/ 1086760 w 10080264"/>
                <a:gd name="connsiteY303" fmla="*/ 2586427 h 3652478"/>
                <a:gd name="connsiteX304" fmla="*/ 1086760 w 10080264"/>
                <a:gd name="connsiteY304" fmla="*/ 2574186 h 3652478"/>
                <a:gd name="connsiteX305" fmla="*/ 1096835 w 10080264"/>
                <a:gd name="connsiteY305" fmla="*/ 2574186 h 3652478"/>
                <a:gd name="connsiteX306" fmla="*/ 1112669 w 10080264"/>
                <a:gd name="connsiteY306" fmla="*/ 2574186 h 3652478"/>
                <a:gd name="connsiteX307" fmla="*/ 1115908 w 10080264"/>
                <a:gd name="connsiteY307" fmla="*/ 2572386 h 3652478"/>
                <a:gd name="connsiteX308" fmla="*/ 1114468 w 10080264"/>
                <a:gd name="connsiteY308" fmla="*/ 2569146 h 3652478"/>
                <a:gd name="connsiteX309" fmla="*/ 1110870 w 10080264"/>
                <a:gd name="connsiteY309" fmla="*/ 2567346 h 3652478"/>
                <a:gd name="connsiteX310" fmla="*/ 1107271 w 10080264"/>
                <a:gd name="connsiteY310" fmla="*/ 2564105 h 3652478"/>
                <a:gd name="connsiteX311" fmla="*/ 1104033 w 10080264"/>
                <a:gd name="connsiteY311" fmla="*/ 2564105 h 3652478"/>
                <a:gd name="connsiteX312" fmla="*/ 1100434 w 10080264"/>
                <a:gd name="connsiteY312" fmla="*/ 2567346 h 3652478"/>
                <a:gd name="connsiteX313" fmla="*/ 1098635 w 10080264"/>
                <a:gd name="connsiteY313" fmla="*/ 2570586 h 3652478"/>
                <a:gd name="connsiteX314" fmla="*/ 1096835 w 10080264"/>
                <a:gd name="connsiteY314" fmla="*/ 2574186 h 3652478"/>
                <a:gd name="connsiteX315" fmla="*/ 1096835 w 10080264"/>
                <a:gd name="connsiteY315" fmla="*/ 2564105 h 3652478"/>
                <a:gd name="connsiteX316" fmla="*/ 1107271 w 10080264"/>
                <a:gd name="connsiteY316" fmla="*/ 2560865 h 3652478"/>
                <a:gd name="connsiteX317" fmla="*/ 1117707 w 10080264"/>
                <a:gd name="connsiteY317" fmla="*/ 2555465 h 3652478"/>
                <a:gd name="connsiteX318" fmla="*/ 1124904 w 10080264"/>
                <a:gd name="connsiteY318" fmla="*/ 2550424 h 3652478"/>
                <a:gd name="connsiteX319" fmla="*/ 1129942 w 10080264"/>
                <a:gd name="connsiteY319" fmla="*/ 2543584 h 3652478"/>
                <a:gd name="connsiteX320" fmla="*/ 1133541 w 10080264"/>
                <a:gd name="connsiteY320" fmla="*/ 2538183 h 3652478"/>
                <a:gd name="connsiteX321" fmla="*/ 1138579 w 10080264"/>
                <a:gd name="connsiteY321" fmla="*/ 2534943 h 3652478"/>
                <a:gd name="connsiteX322" fmla="*/ 1143976 w 10080264"/>
                <a:gd name="connsiteY322" fmla="*/ 2531343 h 3652478"/>
                <a:gd name="connsiteX323" fmla="*/ 1150814 w 10080264"/>
                <a:gd name="connsiteY323" fmla="*/ 2529543 h 3652478"/>
                <a:gd name="connsiteX324" fmla="*/ 1150814 w 10080264"/>
                <a:gd name="connsiteY324" fmla="*/ 2527743 h 3652478"/>
                <a:gd name="connsiteX325" fmla="*/ 9196894 w 10080264"/>
                <a:gd name="connsiteY325" fmla="*/ 2512199 h 3652478"/>
                <a:gd name="connsiteX326" fmla="*/ 9159081 w 10080264"/>
                <a:gd name="connsiteY326" fmla="*/ 2526236 h 3652478"/>
                <a:gd name="connsiteX327" fmla="*/ 9122709 w 10080264"/>
                <a:gd name="connsiteY327" fmla="*/ 2541713 h 3652478"/>
                <a:gd name="connsiteX328" fmla="*/ 9088138 w 10080264"/>
                <a:gd name="connsiteY328" fmla="*/ 2557191 h 3652478"/>
                <a:gd name="connsiteX329" fmla="*/ 9056808 w 10080264"/>
                <a:gd name="connsiteY329" fmla="*/ 2574108 h 3652478"/>
                <a:gd name="connsiteX330" fmla="*/ 9032680 w 10080264"/>
                <a:gd name="connsiteY330" fmla="*/ 2587785 h 3652478"/>
                <a:gd name="connsiteX331" fmla="*/ 8992706 w 10080264"/>
                <a:gd name="connsiteY331" fmla="*/ 2612261 h 3652478"/>
                <a:gd name="connsiteX332" fmla="*/ 8951293 w 10080264"/>
                <a:gd name="connsiteY332" fmla="*/ 2634577 h 3652478"/>
                <a:gd name="connsiteX333" fmla="*/ 8907718 w 10080264"/>
                <a:gd name="connsiteY333" fmla="*/ 2659053 h 3652478"/>
                <a:gd name="connsiteX334" fmla="*/ 8861263 w 10080264"/>
                <a:gd name="connsiteY334" fmla="*/ 2679929 h 3652478"/>
                <a:gd name="connsiteX335" fmla="*/ 8859463 w 10080264"/>
                <a:gd name="connsiteY335" fmla="*/ 2686768 h 3652478"/>
                <a:gd name="connsiteX336" fmla="*/ 8854421 w 10080264"/>
                <a:gd name="connsiteY336" fmla="*/ 2691807 h 3652478"/>
                <a:gd name="connsiteX337" fmla="*/ 8843978 w 10080264"/>
                <a:gd name="connsiteY337" fmla="*/ 2704045 h 3652478"/>
                <a:gd name="connsiteX338" fmla="*/ 8829933 w 10080264"/>
                <a:gd name="connsiteY338" fmla="*/ 2710884 h 3652478"/>
                <a:gd name="connsiteX339" fmla="*/ 8814448 w 10080264"/>
                <a:gd name="connsiteY339" fmla="*/ 2715923 h 3652478"/>
                <a:gd name="connsiteX340" fmla="*/ 8807606 w 10080264"/>
                <a:gd name="connsiteY340" fmla="*/ 2719522 h 3652478"/>
                <a:gd name="connsiteX341" fmla="*/ 8802204 w 10080264"/>
                <a:gd name="connsiteY341" fmla="*/ 2722762 h 3652478"/>
                <a:gd name="connsiteX342" fmla="*/ 8819490 w 10080264"/>
                <a:gd name="connsiteY342" fmla="*/ 2717723 h 3652478"/>
                <a:gd name="connsiteX343" fmla="*/ 8835335 w 10080264"/>
                <a:gd name="connsiteY343" fmla="*/ 2710884 h 3652478"/>
                <a:gd name="connsiteX344" fmla="*/ 8850820 w 10080264"/>
                <a:gd name="connsiteY344" fmla="*/ 2702245 h 3652478"/>
                <a:gd name="connsiteX345" fmla="*/ 8866305 w 10080264"/>
                <a:gd name="connsiteY345" fmla="*/ 2690007 h 3652478"/>
                <a:gd name="connsiteX346" fmla="*/ 8874948 w 10080264"/>
                <a:gd name="connsiteY346" fmla="*/ 2681369 h 3652478"/>
                <a:gd name="connsiteX347" fmla="*/ 8885391 w 10080264"/>
                <a:gd name="connsiteY347" fmla="*/ 2674530 h 3652478"/>
                <a:gd name="connsiteX348" fmla="*/ 8897635 w 10080264"/>
                <a:gd name="connsiteY348" fmla="*/ 2665892 h 3652478"/>
                <a:gd name="connsiteX349" fmla="*/ 8909519 w 10080264"/>
                <a:gd name="connsiteY349" fmla="*/ 2659053 h 3652478"/>
                <a:gd name="connsiteX350" fmla="*/ 8939049 w 10080264"/>
                <a:gd name="connsiteY350" fmla="*/ 2648615 h 3652478"/>
                <a:gd name="connsiteX351" fmla="*/ 8970379 w 10080264"/>
                <a:gd name="connsiteY351" fmla="*/ 2639976 h 3652478"/>
                <a:gd name="connsiteX352" fmla="*/ 8977221 w 10080264"/>
                <a:gd name="connsiteY352" fmla="*/ 2631338 h 3652478"/>
                <a:gd name="connsiteX353" fmla="*/ 8987665 w 10080264"/>
                <a:gd name="connsiteY353" fmla="*/ 2622699 h 3652478"/>
                <a:gd name="connsiteX354" fmla="*/ 8999909 w 10080264"/>
                <a:gd name="connsiteY354" fmla="*/ 2614061 h 3652478"/>
                <a:gd name="connsiteX355" fmla="*/ 9015394 w 10080264"/>
                <a:gd name="connsiteY355" fmla="*/ 2605062 h 3652478"/>
                <a:gd name="connsiteX356" fmla="*/ 9029078 w 10080264"/>
                <a:gd name="connsiteY356" fmla="*/ 2600023 h 3652478"/>
                <a:gd name="connsiteX357" fmla="*/ 9039522 w 10080264"/>
                <a:gd name="connsiteY357" fmla="*/ 2594624 h 3652478"/>
                <a:gd name="connsiteX358" fmla="*/ 9048165 w 10080264"/>
                <a:gd name="connsiteY358" fmla="*/ 2586346 h 3652478"/>
                <a:gd name="connsiteX359" fmla="*/ 9053206 w 10080264"/>
                <a:gd name="connsiteY359" fmla="*/ 2579147 h 3652478"/>
                <a:gd name="connsiteX360" fmla="*/ 9056808 w 10080264"/>
                <a:gd name="connsiteY360" fmla="*/ 2574108 h 3652478"/>
                <a:gd name="connsiteX361" fmla="*/ 9065450 w 10080264"/>
                <a:gd name="connsiteY361" fmla="*/ 2570508 h 3652478"/>
                <a:gd name="connsiteX362" fmla="*/ 9108665 w 10080264"/>
                <a:gd name="connsiteY362" fmla="*/ 2553591 h 3652478"/>
                <a:gd name="connsiteX363" fmla="*/ 9146837 w 10080264"/>
                <a:gd name="connsiteY363" fmla="*/ 2538114 h 3652478"/>
                <a:gd name="connsiteX364" fmla="*/ 9160882 w 10080264"/>
                <a:gd name="connsiteY364" fmla="*/ 2534875 h 3652478"/>
                <a:gd name="connsiteX365" fmla="*/ 9174566 w 10080264"/>
                <a:gd name="connsiteY365" fmla="*/ 2527676 h 3652478"/>
                <a:gd name="connsiteX366" fmla="*/ 9185010 w 10080264"/>
                <a:gd name="connsiteY366" fmla="*/ 2520837 h 3652478"/>
                <a:gd name="connsiteX367" fmla="*/ 807873 w 10080264"/>
                <a:gd name="connsiteY367" fmla="*/ 2505421 h 3652478"/>
                <a:gd name="connsiteX368" fmla="*/ 778724 w 10080264"/>
                <a:gd name="connsiteY368" fmla="*/ 2527743 h 3652478"/>
                <a:gd name="connsiteX369" fmla="*/ 752815 w 10080264"/>
                <a:gd name="connsiteY369" fmla="*/ 2550424 h 3652478"/>
                <a:gd name="connsiteX370" fmla="*/ 759652 w 10080264"/>
                <a:gd name="connsiteY370" fmla="*/ 2552224 h 3652478"/>
                <a:gd name="connsiteX371" fmla="*/ 766489 w 10080264"/>
                <a:gd name="connsiteY371" fmla="*/ 2552224 h 3652478"/>
                <a:gd name="connsiteX372" fmla="*/ 775126 w 10080264"/>
                <a:gd name="connsiteY372" fmla="*/ 2550424 h 3652478"/>
                <a:gd name="connsiteX373" fmla="*/ 787361 w 10080264"/>
                <a:gd name="connsiteY373" fmla="*/ 2546824 h 3652478"/>
                <a:gd name="connsiteX374" fmla="*/ 797437 w 10080264"/>
                <a:gd name="connsiteY374" fmla="*/ 2538183 h 3652478"/>
                <a:gd name="connsiteX375" fmla="*/ 804634 w 10080264"/>
                <a:gd name="connsiteY375" fmla="*/ 2531343 h 3652478"/>
                <a:gd name="connsiteX376" fmla="*/ 807873 w 10080264"/>
                <a:gd name="connsiteY376" fmla="*/ 2526303 h 3652478"/>
                <a:gd name="connsiteX377" fmla="*/ 807873 w 10080264"/>
                <a:gd name="connsiteY377" fmla="*/ 2519102 h 3652478"/>
                <a:gd name="connsiteX378" fmla="*/ 2349217 w 10080264"/>
                <a:gd name="connsiteY378" fmla="*/ 2484865 h 3652478"/>
                <a:gd name="connsiteX379" fmla="*/ 2314661 w 10080264"/>
                <a:gd name="connsiteY379" fmla="*/ 2502143 h 3652478"/>
                <a:gd name="connsiteX380" fmla="*/ 2347418 w 10080264"/>
                <a:gd name="connsiteY380" fmla="*/ 2491704 h 3652478"/>
                <a:gd name="connsiteX381" fmla="*/ 2349217 w 10080264"/>
                <a:gd name="connsiteY381" fmla="*/ 2488465 h 3652478"/>
                <a:gd name="connsiteX382" fmla="*/ 846017 w 10080264"/>
                <a:gd name="connsiteY382" fmla="*/ 2479139 h 3652478"/>
                <a:gd name="connsiteX383" fmla="*/ 821907 w 10080264"/>
                <a:gd name="connsiteY383" fmla="*/ 2496780 h 3652478"/>
                <a:gd name="connsiteX384" fmla="*/ 823706 w 10080264"/>
                <a:gd name="connsiteY384" fmla="*/ 2496780 h 3652478"/>
                <a:gd name="connsiteX385" fmla="*/ 825505 w 10080264"/>
                <a:gd name="connsiteY385" fmla="*/ 2494980 h 3652478"/>
                <a:gd name="connsiteX386" fmla="*/ 7283851 w 10080264"/>
                <a:gd name="connsiteY386" fmla="*/ 2479106 h 3652478"/>
                <a:gd name="connsiteX387" fmla="*/ 7159256 w 10080264"/>
                <a:gd name="connsiteY387" fmla="*/ 2541758 h 3652478"/>
                <a:gd name="connsiteX388" fmla="*/ 7159256 w 10080264"/>
                <a:gd name="connsiteY388" fmla="*/ 2543558 h 3652478"/>
                <a:gd name="connsiteX389" fmla="*/ 7157455 w 10080264"/>
                <a:gd name="connsiteY389" fmla="*/ 2553640 h 3652478"/>
                <a:gd name="connsiteX390" fmla="*/ 7156015 w 10080264"/>
                <a:gd name="connsiteY390" fmla="*/ 2559041 h 3652478"/>
                <a:gd name="connsiteX391" fmla="*/ 7154214 w 10080264"/>
                <a:gd name="connsiteY391" fmla="*/ 2564082 h 3652478"/>
                <a:gd name="connsiteX392" fmla="*/ 7156015 w 10080264"/>
                <a:gd name="connsiteY392" fmla="*/ 2567323 h 3652478"/>
                <a:gd name="connsiteX393" fmla="*/ 7157455 w 10080264"/>
                <a:gd name="connsiteY393" fmla="*/ 2565883 h 3652478"/>
                <a:gd name="connsiteX394" fmla="*/ 7164657 w 10080264"/>
                <a:gd name="connsiteY394" fmla="*/ 2559041 h 3652478"/>
                <a:gd name="connsiteX395" fmla="*/ 7167898 w 10080264"/>
                <a:gd name="connsiteY395" fmla="*/ 2553640 h 3652478"/>
                <a:gd name="connsiteX396" fmla="*/ 7171499 w 10080264"/>
                <a:gd name="connsiteY396" fmla="*/ 2548599 h 3652478"/>
                <a:gd name="connsiteX397" fmla="*/ 7190585 w 10080264"/>
                <a:gd name="connsiteY397" fmla="*/ 2531316 h 3652478"/>
                <a:gd name="connsiteX398" fmla="*/ 7193826 w 10080264"/>
                <a:gd name="connsiteY398" fmla="*/ 2527715 h 3652478"/>
                <a:gd name="connsiteX399" fmla="*/ 7204269 w 10080264"/>
                <a:gd name="connsiteY399" fmla="*/ 2522674 h 3652478"/>
                <a:gd name="connsiteX400" fmla="*/ 7221554 w 10080264"/>
                <a:gd name="connsiteY400" fmla="*/ 2519074 h 3652478"/>
                <a:gd name="connsiteX401" fmla="*/ 7226595 w 10080264"/>
                <a:gd name="connsiteY401" fmla="*/ 2512232 h 3652478"/>
                <a:gd name="connsiteX402" fmla="*/ 7231997 w 10080264"/>
                <a:gd name="connsiteY402" fmla="*/ 2507191 h 3652478"/>
                <a:gd name="connsiteX403" fmla="*/ 7238838 w 10080264"/>
                <a:gd name="connsiteY403" fmla="*/ 2507191 h 3652478"/>
                <a:gd name="connsiteX404" fmla="*/ 7242440 w 10080264"/>
                <a:gd name="connsiteY404" fmla="*/ 2503591 h 3652478"/>
                <a:gd name="connsiteX405" fmla="*/ 7245680 w 10080264"/>
                <a:gd name="connsiteY405" fmla="*/ 2499990 h 3652478"/>
                <a:gd name="connsiteX406" fmla="*/ 7251082 w 10080264"/>
                <a:gd name="connsiteY406" fmla="*/ 2499990 h 3652478"/>
                <a:gd name="connsiteX407" fmla="*/ 7261525 w 10080264"/>
                <a:gd name="connsiteY407" fmla="*/ 2496749 h 3652478"/>
                <a:gd name="connsiteX408" fmla="*/ 7271968 w 10080264"/>
                <a:gd name="connsiteY408" fmla="*/ 2493149 h 3652478"/>
                <a:gd name="connsiteX409" fmla="*/ 7278810 w 10080264"/>
                <a:gd name="connsiteY409" fmla="*/ 2488108 h 3652478"/>
                <a:gd name="connsiteX410" fmla="*/ 141782 w 10080264"/>
                <a:gd name="connsiteY410" fmla="*/ 2467258 h 3652478"/>
                <a:gd name="connsiteX411" fmla="*/ 131346 w 10080264"/>
                <a:gd name="connsiteY411" fmla="*/ 2475899 h 3652478"/>
                <a:gd name="connsiteX412" fmla="*/ 131346 w 10080264"/>
                <a:gd name="connsiteY412" fmla="*/ 2479139 h 3652478"/>
                <a:gd name="connsiteX413" fmla="*/ 133146 w 10080264"/>
                <a:gd name="connsiteY413" fmla="*/ 2477699 h 3652478"/>
                <a:gd name="connsiteX414" fmla="*/ 136744 w 10080264"/>
                <a:gd name="connsiteY414" fmla="*/ 2472299 h 3652478"/>
                <a:gd name="connsiteX415" fmla="*/ 368490 w 10080264"/>
                <a:gd name="connsiteY415" fmla="*/ 2461858 h 3652478"/>
                <a:gd name="connsiteX416" fmla="*/ 332145 w 10080264"/>
                <a:gd name="connsiteY416" fmla="*/ 2494980 h 3652478"/>
                <a:gd name="connsiteX417" fmla="*/ 318501 w 10080264"/>
                <a:gd name="connsiteY417" fmla="*/ 2507920 h 3652478"/>
                <a:gd name="connsiteX418" fmla="*/ 314872 w 10080264"/>
                <a:gd name="connsiteY418" fmla="*/ 2510461 h 3652478"/>
                <a:gd name="connsiteX419" fmla="*/ 297599 w 10080264"/>
                <a:gd name="connsiteY419" fmla="*/ 2527743 h 3652478"/>
                <a:gd name="connsiteX420" fmla="*/ 318501 w 10080264"/>
                <a:gd name="connsiteY420" fmla="*/ 2507920 h 3652478"/>
                <a:gd name="connsiteX421" fmla="*/ 322069 w 10080264"/>
                <a:gd name="connsiteY421" fmla="*/ 2505421 h 3652478"/>
                <a:gd name="connsiteX422" fmla="*/ 328906 w 10080264"/>
                <a:gd name="connsiteY422" fmla="*/ 2500021 h 3652478"/>
                <a:gd name="connsiteX423" fmla="*/ 346180 w 10080264"/>
                <a:gd name="connsiteY423" fmla="*/ 2493180 h 3652478"/>
                <a:gd name="connsiteX424" fmla="*/ 359854 w 10080264"/>
                <a:gd name="connsiteY424" fmla="*/ 2488140 h 3652478"/>
                <a:gd name="connsiteX425" fmla="*/ 366691 w 10080264"/>
                <a:gd name="connsiteY425" fmla="*/ 2470499 h 3652478"/>
                <a:gd name="connsiteX426" fmla="*/ 370290 w 10080264"/>
                <a:gd name="connsiteY426" fmla="*/ 2467258 h 3652478"/>
                <a:gd name="connsiteX427" fmla="*/ 8693088 w 10080264"/>
                <a:gd name="connsiteY427" fmla="*/ 2461808 h 3652478"/>
                <a:gd name="connsiteX428" fmla="*/ 8684445 w 10080264"/>
                <a:gd name="connsiteY428" fmla="*/ 2468646 h 3652478"/>
                <a:gd name="connsiteX429" fmla="*/ 8691648 w 10080264"/>
                <a:gd name="connsiteY429" fmla="*/ 2491322 h 3652478"/>
                <a:gd name="connsiteX430" fmla="*/ 8698490 w 10080264"/>
                <a:gd name="connsiteY430" fmla="*/ 2510399 h 3652478"/>
                <a:gd name="connsiteX431" fmla="*/ 8703531 w 10080264"/>
                <a:gd name="connsiteY431" fmla="*/ 2524437 h 3652478"/>
                <a:gd name="connsiteX432" fmla="*/ 8710734 w 10080264"/>
                <a:gd name="connsiteY432" fmla="*/ 2539914 h 3652478"/>
                <a:gd name="connsiteX433" fmla="*/ 8729820 w 10080264"/>
                <a:gd name="connsiteY433" fmla="*/ 2526236 h 3652478"/>
                <a:gd name="connsiteX434" fmla="*/ 8722618 w 10080264"/>
                <a:gd name="connsiteY434" fmla="*/ 2513998 h 3652478"/>
                <a:gd name="connsiteX435" fmla="*/ 8719377 w 10080264"/>
                <a:gd name="connsiteY435" fmla="*/ 2510399 h 3652478"/>
                <a:gd name="connsiteX436" fmla="*/ 8712534 w 10080264"/>
                <a:gd name="connsiteY436" fmla="*/ 2505360 h 3652478"/>
                <a:gd name="connsiteX437" fmla="*/ 8705332 w 10080264"/>
                <a:gd name="connsiteY437" fmla="*/ 2503560 h 3652478"/>
                <a:gd name="connsiteX438" fmla="*/ 8700290 w 10080264"/>
                <a:gd name="connsiteY438" fmla="*/ 2499961 h 3652478"/>
                <a:gd name="connsiteX439" fmla="*/ 8696689 w 10080264"/>
                <a:gd name="connsiteY439" fmla="*/ 2494922 h 3652478"/>
                <a:gd name="connsiteX440" fmla="*/ 8693088 w 10080264"/>
                <a:gd name="connsiteY440" fmla="*/ 2489523 h 3652478"/>
                <a:gd name="connsiteX441" fmla="*/ 8691648 w 10080264"/>
                <a:gd name="connsiteY441" fmla="*/ 2484484 h 3652478"/>
                <a:gd name="connsiteX442" fmla="*/ 8689847 w 10080264"/>
                <a:gd name="connsiteY442" fmla="*/ 2479084 h 3652478"/>
                <a:gd name="connsiteX443" fmla="*/ 8691648 w 10080264"/>
                <a:gd name="connsiteY443" fmla="*/ 2472246 h 3652478"/>
                <a:gd name="connsiteX444" fmla="*/ 8693088 w 10080264"/>
                <a:gd name="connsiteY444" fmla="*/ 2465407 h 3652478"/>
                <a:gd name="connsiteX445" fmla="*/ 8850820 w 10080264"/>
                <a:gd name="connsiteY445" fmla="*/ 2456768 h 3652478"/>
                <a:gd name="connsiteX446" fmla="*/ 8800403 w 10080264"/>
                <a:gd name="connsiteY446" fmla="*/ 2488083 h 3652478"/>
                <a:gd name="connsiteX447" fmla="*/ 8826692 w 10080264"/>
                <a:gd name="connsiteY447" fmla="*/ 2472246 h 3652478"/>
                <a:gd name="connsiteX448" fmla="*/ 5267382 w 10080264"/>
                <a:gd name="connsiteY448" fmla="*/ 2453438 h 3652478"/>
                <a:gd name="connsiteX449" fmla="*/ 5260539 w 10080264"/>
                <a:gd name="connsiteY449" fmla="*/ 2455239 h 3652478"/>
                <a:gd name="connsiteX450" fmla="*/ 5215519 w 10080264"/>
                <a:gd name="connsiteY450" fmla="*/ 2489804 h 3652478"/>
                <a:gd name="connsiteX451" fmla="*/ 5243251 w 10080264"/>
                <a:gd name="connsiteY451" fmla="*/ 2472521 h 3652478"/>
                <a:gd name="connsiteX452" fmla="*/ 5052724 w 10080264"/>
                <a:gd name="connsiteY452" fmla="*/ 2437956 h 3652478"/>
                <a:gd name="connsiteX453" fmla="*/ 4992576 w 10080264"/>
                <a:gd name="connsiteY453" fmla="*/ 2482963 h 3652478"/>
                <a:gd name="connsiteX454" fmla="*/ 4937110 w 10080264"/>
                <a:gd name="connsiteY454" fmla="*/ 2526530 h 3652478"/>
                <a:gd name="connsiteX455" fmla="*/ 4938911 w 10080264"/>
                <a:gd name="connsiteY455" fmla="*/ 2526530 h 3652478"/>
                <a:gd name="connsiteX456" fmla="*/ 4938911 w 10080264"/>
                <a:gd name="connsiteY456" fmla="*/ 2535171 h 3652478"/>
                <a:gd name="connsiteX457" fmla="*/ 4961242 w 10080264"/>
                <a:gd name="connsiteY457" fmla="*/ 2512487 h 3652478"/>
                <a:gd name="connsiteX458" fmla="*/ 4982131 w 10080264"/>
                <a:gd name="connsiteY458" fmla="*/ 2491604 h 3652478"/>
                <a:gd name="connsiteX459" fmla="*/ 5004461 w 10080264"/>
                <a:gd name="connsiteY459" fmla="*/ 2476122 h 3652478"/>
                <a:gd name="connsiteX460" fmla="*/ 5028953 w 10080264"/>
                <a:gd name="connsiteY460" fmla="*/ 2460279 h 3652478"/>
                <a:gd name="connsiteX461" fmla="*/ 5050923 w 10080264"/>
                <a:gd name="connsiteY461" fmla="*/ 2450198 h 3652478"/>
                <a:gd name="connsiteX462" fmla="*/ 5050923 w 10080264"/>
                <a:gd name="connsiteY462" fmla="*/ 2444797 h 3652478"/>
                <a:gd name="connsiteX463" fmla="*/ 5052724 w 10080264"/>
                <a:gd name="connsiteY463" fmla="*/ 2439756 h 3652478"/>
                <a:gd name="connsiteX464" fmla="*/ 1145416 w 10080264"/>
                <a:gd name="connsiteY464" fmla="*/ 2430896 h 3652478"/>
                <a:gd name="connsiteX465" fmla="*/ 1129942 w 10080264"/>
                <a:gd name="connsiteY465" fmla="*/ 2437736 h 3652478"/>
                <a:gd name="connsiteX466" fmla="*/ 1114468 w 10080264"/>
                <a:gd name="connsiteY466" fmla="*/ 2444577 h 3652478"/>
                <a:gd name="connsiteX467" fmla="*/ 1095396 w 10080264"/>
                <a:gd name="connsiteY467" fmla="*/ 2451417 h 3652478"/>
                <a:gd name="connsiteX468" fmla="*/ 1074525 w 10080264"/>
                <a:gd name="connsiteY468" fmla="*/ 2456818 h 3652478"/>
                <a:gd name="connsiteX469" fmla="*/ 1074525 w 10080264"/>
                <a:gd name="connsiteY469" fmla="*/ 2458618 h 3652478"/>
                <a:gd name="connsiteX470" fmla="*/ 1074525 w 10080264"/>
                <a:gd name="connsiteY470" fmla="*/ 2465458 h 3652478"/>
                <a:gd name="connsiteX471" fmla="*/ 1062289 w 10080264"/>
                <a:gd name="connsiteY471" fmla="*/ 2484540 h 3652478"/>
                <a:gd name="connsiteX472" fmla="*/ 1043577 w 10080264"/>
                <a:gd name="connsiteY472" fmla="*/ 2501821 h 3652478"/>
                <a:gd name="connsiteX473" fmla="*/ 1020906 w 10080264"/>
                <a:gd name="connsiteY473" fmla="*/ 2519102 h 3652478"/>
                <a:gd name="connsiteX474" fmla="*/ 994997 w 10080264"/>
                <a:gd name="connsiteY474" fmla="*/ 2536743 h 3652478"/>
                <a:gd name="connsiteX475" fmla="*/ 965489 w 10080264"/>
                <a:gd name="connsiteY475" fmla="*/ 2553665 h 3652478"/>
                <a:gd name="connsiteX476" fmla="*/ 941379 w 10080264"/>
                <a:gd name="connsiteY476" fmla="*/ 2569146 h 3652478"/>
                <a:gd name="connsiteX477" fmla="*/ 950015 w 10080264"/>
                <a:gd name="connsiteY477" fmla="*/ 2564105 h 3652478"/>
                <a:gd name="connsiteX478" fmla="*/ 956852 w 10080264"/>
                <a:gd name="connsiteY478" fmla="*/ 2560865 h 3652478"/>
                <a:gd name="connsiteX479" fmla="*/ 961890 w 10080264"/>
                <a:gd name="connsiteY479" fmla="*/ 2559065 h 3652478"/>
                <a:gd name="connsiteX480" fmla="*/ 967288 w 10080264"/>
                <a:gd name="connsiteY480" fmla="*/ 2560865 h 3652478"/>
                <a:gd name="connsiteX481" fmla="*/ 972326 w 10080264"/>
                <a:gd name="connsiteY481" fmla="*/ 2562305 h 3652478"/>
                <a:gd name="connsiteX482" fmla="*/ 977724 w 10080264"/>
                <a:gd name="connsiteY482" fmla="*/ 2559065 h 3652478"/>
                <a:gd name="connsiteX483" fmla="*/ 982762 w 10080264"/>
                <a:gd name="connsiteY483" fmla="*/ 2557265 h 3652478"/>
                <a:gd name="connsiteX484" fmla="*/ 989959 w 10080264"/>
                <a:gd name="connsiteY484" fmla="*/ 2557265 h 3652478"/>
                <a:gd name="connsiteX485" fmla="*/ 998595 w 10080264"/>
                <a:gd name="connsiteY485" fmla="*/ 2557265 h 3652478"/>
                <a:gd name="connsiteX486" fmla="*/ 1003633 w 10080264"/>
                <a:gd name="connsiteY486" fmla="*/ 2548624 h 3652478"/>
                <a:gd name="connsiteX487" fmla="*/ 1009031 w 10080264"/>
                <a:gd name="connsiteY487" fmla="*/ 2538183 h 3652478"/>
                <a:gd name="connsiteX488" fmla="*/ 1017668 w 10080264"/>
                <a:gd name="connsiteY488" fmla="*/ 2529543 h 3652478"/>
                <a:gd name="connsiteX489" fmla="*/ 1026304 w 10080264"/>
                <a:gd name="connsiteY489" fmla="*/ 2520902 h 3652478"/>
                <a:gd name="connsiteX490" fmla="*/ 1034941 w 10080264"/>
                <a:gd name="connsiteY490" fmla="*/ 2514062 h 3652478"/>
                <a:gd name="connsiteX491" fmla="*/ 1045016 w 10080264"/>
                <a:gd name="connsiteY491" fmla="*/ 2507221 h 3652478"/>
                <a:gd name="connsiteX492" fmla="*/ 1055452 w 10080264"/>
                <a:gd name="connsiteY492" fmla="*/ 2500021 h 3652478"/>
                <a:gd name="connsiteX493" fmla="*/ 1067687 w 10080264"/>
                <a:gd name="connsiteY493" fmla="*/ 2494980 h 3652478"/>
                <a:gd name="connsiteX494" fmla="*/ 1076324 w 10080264"/>
                <a:gd name="connsiteY494" fmla="*/ 2479139 h 3652478"/>
                <a:gd name="connsiteX495" fmla="*/ 1089998 w 10080264"/>
                <a:gd name="connsiteY495" fmla="*/ 2463658 h 3652478"/>
                <a:gd name="connsiteX496" fmla="*/ 1093597 w 10080264"/>
                <a:gd name="connsiteY496" fmla="*/ 2458618 h 3652478"/>
                <a:gd name="connsiteX497" fmla="*/ 1098635 w 10080264"/>
                <a:gd name="connsiteY497" fmla="*/ 2453217 h 3652478"/>
                <a:gd name="connsiteX498" fmla="*/ 1110870 w 10080264"/>
                <a:gd name="connsiteY498" fmla="*/ 2448177 h 3652478"/>
                <a:gd name="connsiteX499" fmla="*/ 1123105 w 10080264"/>
                <a:gd name="connsiteY499" fmla="*/ 2444577 h 3652478"/>
                <a:gd name="connsiteX500" fmla="*/ 1136780 w 10080264"/>
                <a:gd name="connsiteY500" fmla="*/ 2442777 h 3652478"/>
                <a:gd name="connsiteX501" fmla="*/ 7230196 w 10080264"/>
                <a:gd name="connsiteY501" fmla="*/ 2429056 h 3652478"/>
                <a:gd name="connsiteX502" fmla="*/ 7206069 w 10080264"/>
                <a:gd name="connsiteY502" fmla="*/ 2437698 h 3652478"/>
                <a:gd name="connsiteX503" fmla="*/ 7197427 w 10080264"/>
                <a:gd name="connsiteY503" fmla="*/ 2442739 h 3652478"/>
                <a:gd name="connsiteX504" fmla="*/ 7190585 w 10080264"/>
                <a:gd name="connsiteY504" fmla="*/ 2449940 h 3652478"/>
                <a:gd name="connsiteX505" fmla="*/ 5296916 w 10080264"/>
                <a:gd name="connsiteY505" fmla="*/ 2427515 h 3652478"/>
                <a:gd name="connsiteX506" fmla="*/ 5281429 w 10080264"/>
                <a:gd name="connsiteY506" fmla="*/ 2439756 h 3652478"/>
                <a:gd name="connsiteX507" fmla="*/ 5281429 w 10080264"/>
                <a:gd name="connsiteY507" fmla="*/ 2441557 h 3652478"/>
                <a:gd name="connsiteX508" fmla="*/ 5276026 w 10080264"/>
                <a:gd name="connsiteY508" fmla="*/ 2444797 h 3652478"/>
                <a:gd name="connsiteX509" fmla="*/ 5279628 w 10080264"/>
                <a:gd name="connsiteY509" fmla="*/ 2444797 h 3652478"/>
                <a:gd name="connsiteX510" fmla="*/ 5284670 w 10080264"/>
                <a:gd name="connsiteY510" fmla="*/ 2439756 h 3652478"/>
                <a:gd name="connsiteX511" fmla="*/ 5953990 w 10080264"/>
                <a:gd name="connsiteY511" fmla="*/ 2420415 h 3652478"/>
                <a:gd name="connsiteX512" fmla="*/ 5935265 w 10080264"/>
                <a:gd name="connsiteY512" fmla="*/ 2430857 h 3652478"/>
                <a:gd name="connsiteX513" fmla="*/ 5907537 w 10080264"/>
                <a:gd name="connsiteY513" fmla="*/ 2444539 h 3652478"/>
                <a:gd name="connsiteX514" fmla="*/ 5879809 w 10080264"/>
                <a:gd name="connsiteY514" fmla="*/ 2454981 h 3652478"/>
                <a:gd name="connsiteX515" fmla="*/ 5851721 w 10080264"/>
                <a:gd name="connsiteY515" fmla="*/ 2460022 h 3652478"/>
                <a:gd name="connsiteX516" fmla="*/ 5825794 w 10080264"/>
                <a:gd name="connsiteY516" fmla="*/ 2461823 h 3652478"/>
                <a:gd name="connsiteX517" fmla="*/ 5798426 w 10080264"/>
                <a:gd name="connsiteY517" fmla="*/ 2461823 h 3652478"/>
                <a:gd name="connsiteX518" fmla="*/ 5777540 w 10080264"/>
                <a:gd name="connsiteY518" fmla="*/ 2475865 h 3652478"/>
                <a:gd name="connsiteX519" fmla="*/ 5751612 w 10080264"/>
                <a:gd name="connsiteY519" fmla="*/ 2488108 h 3652478"/>
                <a:gd name="connsiteX520" fmla="*/ 5751612 w 10080264"/>
                <a:gd name="connsiteY520" fmla="*/ 2539958 h 3652478"/>
                <a:gd name="connsiteX521" fmla="*/ 5779340 w 10080264"/>
                <a:gd name="connsiteY521" fmla="*/ 2527715 h 3652478"/>
                <a:gd name="connsiteX522" fmla="*/ 5805268 w 10080264"/>
                <a:gd name="connsiteY522" fmla="*/ 2512232 h 3652478"/>
                <a:gd name="connsiteX523" fmla="*/ 5832996 w 10080264"/>
                <a:gd name="connsiteY523" fmla="*/ 2494949 h 3652478"/>
                <a:gd name="connsiteX524" fmla="*/ 5858923 w 10080264"/>
                <a:gd name="connsiteY524" fmla="*/ 2475865 h 3652478"/>
                <a:gd name="connsiteX525" fmla="*/ 5860724 w 10080264"/>
                <a:gd name="connsiteY525" fmla="*/ 2475865 h 3652478"/>
                <a:gd name="connsiteX526" fmla="*/ 5910778 w 10080264"/>
                <a:gd name="connsiteY526" fmla="*/ 2444539 h 3652478"/>
                <a:gd name="connsiteX527" fmla="*/ 5933465 w 10080264"/>
                <a:gd name="connsiteY527" fmla="*/ 2432657 h 3652478"/>
                <a:gd name="connsiteX528" fmla="*/ 5953990 w 10080264"/>
                <a:gd name="connsiteY528" fmla="*/ 2422215 h 3652478"/>
                <a:gd name="connsiteX529" fmla="*/ 5089100 w 10080264"/>
                <a:gd name="connsiteY529" fmla="*/ 2413832 h 3652478"/>
                <a:gd name="connsiteX530" fmla="*/ 5077215 w 10080264"/>
                <a:gd name="connsiteY530" fmla="*/ 2422474 h 3652478"/>
                <a:gd name="connsiteX531" fmla="*/ 5082257 w 10080264"/>
                <a:gd name="connsiteY531" fmla="*/ 2418873 h 3652478"/>
                <a:gd name="connsiteX532" fmla="*/ 5087300 w 10080264"/>
                <a:gd name="connsiteY532" fmla="*/ 2418873 h 3652478"/>
                <a:gd name="connsiteX533" fmla="*/ 9231825 w 10080264"/>
                <a:gd name="connsiteY533" fmla="*/ 2411776 h 3652478"/>
                <a:gd name="connsiteX534" fmla="*/ 9202295 w 10080264"/>
                <a:gd name="connsiteY534" fmla="*/ 2425814 h 3652478"/>
                <a:gd name="connsiteX535" fmla="*/ 9215980 w 10080264"/>
                <a:gd name="connsiteY535" fmla="*/ 2430853 h 3652478"/>
                <a:gd name="connsiteX536" fmla="*/ 9221382 w 10080264"/>
                <a:gd name="connsiteY536" fmla="*/ 2434092 h 3652478"/>
                <a:gd name="connsiteX537" fmla="*/ 9224623 w 10080264"/>
                <a:gd name="connsiteY537" fmla="*/ 2427254 h 3652478"/>
                <a:gd name="connsiteX538" fmla="*/ 9230024 w 10080264"/>
                <a:gd name="connsiteY538" fmla="*/ 2417175 h 3652478"/>
                <a:gd name="connsiteX539" fmla="*/ 3412197 w 10080264"/>
                <a:gd name="connsiteY539" fmla="*/ 2408915 h 3652478"/>
                <a:gd name="connsiteX540" fmla="*/ 3387720 w 10080264"/>
                <a:gd name="connsiteY540" fmla="*/ 2418994 h 3652478"/>
                <a:gd name="connsiteX541" fmla="*/ 3396719 w 10080264"/>
                <a:gd name="connsiteY541" fmla="*/ 2420794 h 3652478"/>
                <a:gd name="connsiteX542" fmla="*/ 446579 w 10080264"/>
                <a:gd name="connsiteY542" fmla="*/ 2401374 h 3652478"/>
                <a:gd name="connsiteX543" fmla="*/ 418870 w 10080264"/>
                <a:gd name="connsiteY543" fmla="*/ 2422255 h 3652478"/>
                <a:gd name="connsiteX544" fmla="*/ 391161 w 10080264"/>
                <a:gd name="connsiteY544" fmla="*/ 2444577 h 3652478"/>
                <a:gd name="connsiteX545" fmla="*/ 397998 w 10080264"/>
                <a:gd name="connsiteY545" fmla="*/ 2446377 h 3652478"/>
                <a:gd name="connsiteX546" fmla="*/ 425707 w 10080264"/>
                <a:gd name="connsiteY546" fmla="*/ 2420455 h 3652478"/>
                <a:gd name="connsiteX547" fmla="*/ 1179962 w 10080264"/>
                <a:gd name="connsiteY547" fmla="*/ 2394533 h 3652478"/>
                <a:gd name="connsiteX548" fmla="*/ 1179962 w 10080264"/>
                <a:gd name="connsiteY548" fmla="*/ 2396333 h 3652478"/>
                <a:gd name="connsiteX549" fmla="*/ 1181761 w 10080264"/>
                <a:gd name="connsiteY549" fmla="*/ 2394533 h 3652478"/>
                <a:gd name="connsiteX550" fmla="*/ 7869379 w 10080264"/>
                <a:gd name="connsiteY550" fmla="*/ 2391249 h 3652478"/>
                <a:gd name="connsiteX551" fmla="*/ 7813563 w 10080264"/>
                <a:gd name="connsiteY551" fmla="*/ 2413573 h 3652478"/>
                <a:gd name="connsiteX552" fmla="*/ 7761709 w 10080264"/>
                <a:gd name="connsiteY552" fmla="*/ 2435898 h 3652478"/>
                <a:gd name="connsiteX553" fmla="*/ 7715255 w 10080264"/>
                <a:gd name="connsiteY553" fmla="*/ 2460022 h 3652478"/>
                <a:gd name="connsiteX554" fmla="*/ 7669882 w 10080264"/>
                <a:gd name="connsiteY554" fmla="*/ 2486307 h 3652478"/>
                <a:gd name="connsiteX555" fmla="*/ 7611185 w 10080264"/>
                <a:gd name="connsiteY555" fmla="*/ 2520874 h 3652478"/>
                <a:gd name="connsiteX556" fmla="*/ 7656198 w 10080264"/>
                <a:gd name="connsiteY556" fmla="*/ 2501790 h 3652478"/>
                <a:gd name="connsiteX557" fmla="*/ 7718496 w 10080264"/>
                <a:gd name="connsiteY557" fmla="*/ 2472265 h 3652478"/>
                <a:gd name="connsiteX558" fmla="*/ 7778994 w 10080264"/>
                <a:gd name="connsiteY558" fmla="*/ 2442739 h 3652478"/>
                <a:gd name="connsiteX559" fmla="*/ 7784395 w 10080264"/>
                <a:gd name="connsiteY559" fmla="*/ 2435898 h 3652478"/>
                <a:gd name="connsiteX560" fmla="*/ 7791237 w 10080264"/>
                <a:gd name="connsiteY560" fmla="*/ 2429056 h 3652478"/>
                <a:gd name="connsiteX561" fmla="*/ 7801680 w 10080264"/>
                <a:gd name="connsiteY561" fmla="*/ 2422215 h 3652478"/>
                <a:gd name="connsiteX562" fmla="*/ 7812123 w 10080264"/>
                <a:gd name="connsiteY562" fmla="*/ 2418614 h 3652478"/>
                <a:gd name="connsiteX563" fmla="*/ 7844892 w 10080264"/>
                <a:gd name="connsiteY563" fmla="*/ 2406732 h 3652478"/>
                <a:gd name="connsiteX564" fmla="*/ 7857136 w 10080264"/>
                <a:gd name="connsiteY564" fmla="*/ 2401331 h 3652478"/>
                <a:gd name="connsiteX565" fmla="*/ 7865778 w 10080264"/>
                <a:gd name="connsiteY565" fmla="*/ 2396290 h 3652478"/>
                <a:gd name="connsiteX566" fmla="*/ 8964977 w 10080264"/>
                <a:gd name="connsiteY566" fmla="*/ 2385861 h 3652478"/>
                <a:gd name="connsiteX567" fmla="*/ 8914921 w 10080264"/>
                <a:gd name="connsiteY567" fmla="*/ 2417175 h 3652478"/>
                <a:gd name="connsiteX568" fmla="*/ 8925004 w 10080264"/>
                <a:gd name="connsiteY568" fmla="*/ 2413576 h 3652478"/>
                <a:gd name="connsiteX569" fmla="*/ 8937248 w 10080264"/>
                <a:gd name="connsiteY569" fmla="*/ 2408537 h 3652478"/>
                <a:gd name="connsiteX570" fmla="*/ 8944451 w 10080264"/>
                <a:gd name="connsiteY570" fmla="*/ 2403138 h 3652478"/>
                <a:gd name="connsiteX571" fmla="*/ 8953094 w 10080264"/>
                <a:gd name="connsiteY571" fmla="*/ 2394499 h 3652478"/>
                <a:gd name="connsiteX572" fmla="*/ 8980823 w 10080264"/>
                <a:gd name="connsiteY572" fmla="*/ 2377222 h 3652478"/>
                <a:gd name="connsiteX573" fmla="*/ 8975421 w 10080264"/>
                <a:gd name="connsiteY573" fmla="*/ 2379022 h 3652478"/>
                <a:gd name="connsiteX574" fmla="*/ 8979022 w 10080264"/>
                <a:gd name="connsiteY574" fmla="*/ 2379022 h 3652478"/>
                <a:gd name="connsiteX575" fmla="*/ 5758454 w 10080264"/>
                <a:gd name="connsiteY575" fmla="*/ 2366764 h 3652478"/>
                <a:gd name="connsiteX576" fmla="*/ 5760255 w 10080264"/>
                <a:gd name="connsiteY576" fmla="*/ 2375406 h 3652478"/>
                <a:gd name="connsiteX577" fmla="*/ 5760255 w 10080264"/>
                <a:gd name="connsiteY577" fmla="*/ 2384048 h 3652478"/>
                <a:gd name="connsiteX578" fmla="*/ 5781141 w 10080264"/>
                <a:gd name="connsiteY578" fmla="*/ 2370365 h 3652478"/>
                <a:gd name="connsiteX579" fmla="*/ 5782581 w 10080264"/>
                <a:gd name="connsiteY579" fmla="*/ 2370365 h 3652478"/>
                <a:gd name="connsiteX580" fmla="*/ 5767097 w 10080264"/>
                <a:gd name="connsiteY580" fmla="*/ 2368565 h 3652478"/>
                <a:gd name="connsiteX581" fmla="*/ 5762055 w 10080264"/>
                <a:gd name="connsiteY581" fmla="*/ 2366764 h 3652478"/>
                <a:gd name="connsiteX582" fmla="*/ 1233580 w 10080264"/>
                <a:gd name="connsiteY582" fmla="*/ 2365011 h 3652478"/>
                <a:gd name="connsiteX583" fmla="*/ 1204432 w 10080264"/>
                <a:gd name="connsiteY583" fmla="*/ 2382292 h 3652478"/>
                <a:gd name="connsiteX584" fmla="*/ 1218106 w 10080264"/>
                <a:gd name="connsiteY584" fmla="*/ 2375452 h 3652478"/>
                <a:gd name="connsiteX585" fmla="*/ 4647897 w 10080264"/>
                <a:gd name="connsiteY585" fmla="*/ 2358384 h 3652478"/>
                <a:gd name="connsiteX586" fmla="*/ 4644296 w 10080264"/>
                <a:gd name="connsiteY586" fmla="*/ 2360184 h 3652478"/>
                <a:gd name="connsiteX587" fmla="*/ 4616563 w 10080264"/>
                <a:gd name="connsiteY587" fmla="*/ 2381067 h 3652478"/>
                <a:gd name="connsiteX588" fmla="*/ 4590631 w 10080264"/>
                <a:gd name="connsiteY588" fmla="*/ 2400150 h 3652478"/>
                <a:gd name="connsiteX589" fmla="*/ 4564699 w 10080264"/>
                <a:gd name="connsiteY589" fmla="*/ 2417433 h 3652478"/>
                <a:gd name="connsiteX590" fmla="*/ 4538767 w 10080264"/>
                <a:gd name="connsiteY590" fmla="*/ 2436156 h 3652478"/>
                <a:gd name="connsiteX591" fmla="*/ 4502390 w 10080264"/>
                <a:gd name="connsiteY591" fmla="*/ 2463880 h 3652478"/>
                <a:gd name="connsiteX592" fmla="*/ 4467814 w 10080264"/>
                <a:gd name="connsiteY592" fmla="*/ 2488364 h 3652478"/>
                <a:gd name="connsiteX593" fmla="*/ 4450166 w 10080264"/>
                <a:gd name="connsiteY593" fmla="*/ 2500246 h 3652478"/>
                <a:gd name="connsiteX594" fmla="*/ 4450166 w 10080264"/>
                <a:gd name="connsiteY594" fmla="*/ 2527970 h 3652478"/>
                <a:gd name="connsiteX595" fmla="*/ 4469615 w 10080264"/>
                <a:gd name="connsiteY595" fmla="*/ 2510687 h 3652478"/>
                <a:gd name="connsiteX596" fmla="*/ 4491945 w 10080264"/>
                <a:gd name="connsiteY596" fmla="*/ 2493405 h 3652478"/>
                <a:gd name="connsiteX597" fmla="*/ 4518238 w 10080264"/>
                <a:gd name="connsiteY597" fmla="*/ 2476122 h 3652478"/>
                <a:gd name="connsiteX598" fmla="*/ 4547411 w 10080264"/>
                <a:gd name="connsiteY598" fmla="*/ 2457039 h 3652478"/>
                <a:gd name="connsiteX599" fmla="*/ 4549212 w 10080264"/>
                <a:gd name="connsiteY599" fmla="*/ 2457039 h 3652478"/>
                <a:gd name="connsiteX600" fmla="*/ 4562898 w 10080264"/>
                <a:gd name="connsiteY600" fmla="*/ 2448398 h 3652478"/>
                <a:gd name="connsiteX601" fmla="*/ 4578385 w 10080264"/>
                <a:gd name="connsiteY601" fmla="*/ 2437956 h 3652478"/>
                <a:gd name="connsiteX602" fmla="*/ 4592432 w 10080264"/>
                <a:gd name="connsiteY602" fmla="*/ 2427515 h 3652478"/>
                <a:gd name="connsiteX603" fmla="*/ 4604677 w 10080264"/>
                <a:gd name="connsiteY603" fmla="*/ 2415633 h 3652478"/>
                <a:gd name="connsiteX604" fmla="*/ 4616563 w 10080264"/>
                <a:gd name="connsiteY604" fmla="*/ 2401591 h 3652478"/>
                <a:gd name="connsiteX605" fmla="*/ 4628808 w 10080264"/>
                <a:gd name="connsiteY605" fmla="*/ 2387908 h 3652478"/>
                <a:gd name="connsiteX606" fmla="*/ 4637452 w 10080264"/>
                <a:gd name="connsiteY606" fmla="*/ 2373866 h 3652478"/>
                <a:gd name="connsiteX607" fmla="*/ 2182913 w 10080264"/>
                <a:gd name="connsiteY607" fmla="*/ 2356722 h 3652478"/>
                <a:gd name="connsiteX608" fmla="*/ 2132878 w 10080264"/>
                <a:gd name="connsiteY608" fmla="*/ 2384438 h 3652478"/>
                <a:gd name="connsiteX609" fmla="*/ 2082842 w 10080264"/>
                <a:gd name="connsiteY609" fmla="*/ 2412155 h 3652478"/>
                <a:gd name="connsiteX610" fmla="*/ 2049726 w 10080264"/>
                <a:gd name="connsiteY610" fmla="*/ 2431232 h 3652478"/>
                <a:gd name="connsiteX611" fmla="*/ 2054765 w 10080264"/>
                <a:gd name="connsiteY611" fmla="*/ 2433032 h 3652478"/>
                <a:gd name="connsiteX612" fmla="*/ 2058365 w 10080264"/>
                <a:gd name="connsiteY612" fmla="*/ 2436272 h 3652478"/>
                <a:gd name="connsiteX613" fmla="*/ 2131438 w 10080264"/>
                <a:gd name="connsiteY613" fmla="*/ 2400276 h 3652478"/>
                <a:gd name="connsiteX614" fmla="*/ 2205591 w 10080264"/>
                <a:gd name="connsiteY614" fmla="*/ 2362121 h 3652478"/>
                <a:gd name="connsiteX615" fmla="*/ 2203791 w 10080264"/>
                <a:gd name="connsiteY615" fmla="*/ 2360322 h 3652478"/>
                <a:gd name="connsiteX616" fmla="*/ 2198751 w 10080264"/>
                <a:gd name="connsiteY616" fmla="*/ 2358522 h 3652478"/>
                <a:gd name="connsiteX617" fmla="*/ 1007232 w 10080264"/>
                <a:gd name="connsiteY617" fmla="*/ 2356370 h 3652478"/>
                <a:gd name="connsiteX618" fmla="*/ 982762 w 10080264"/>
                <a:gd name="connsiteY618" fmla="*/ 2370411 h 3652478"/>
                <a:gd name="connsiteX619" fmla="*/ 960451 w 10080264"/>
                <a:gd name="connsiteY619" fmla="*/ 2380852 h 3652478"/>
                <a:gd name="connsiteX620" fmla="*/ 944617 w 10080264"/>
                <a:gd name="connsiteY620" fmla="*/ 2399933 h 3652478"/>
                <a:gd name="connsiteX621" fmla="*/ 927344 w 10080264"/>
                <a:gd name="connsiteY621" fmla="*/ 2418655 h 3652478"/>
                <a:gd name="connsiteX622" fmla="*/ 930943 w 10080264"/>
                <a:gd name="connsiteY622" fmla="*/ 2417215 h 3652478"/>
                <a:gd name="connsiteX623" fmla="*/ 953254 w 10080264"/>
                <a:gd name="connsiteY623" fmla="*/ 2399933 h 3652478"/>
                <a:gd name="connsiteX624" fmla="*/ 6450933 w 10080264"/>
                <a:gd name="connsiteY624" fmla="*/ 2347681 h 3652478"/>
                <a:gd name="connsiteX625" fmla="*/ 6359467 w 10080264"/>
                <a:gd name="connsiteY625" fmla="*/ 2394490 h 3652478"/>
                <a:gd name="connsiteX626" fmla="*/ 6269081 w 10080264"/>
                <a:gd name="connsiteY626" fmla="*/ 2441299 h 3652478"/>
                <a:gd name="connsiteX627" fmla="*/ 6205342 w 10080264"/>
                <a:gd name="connsiteY627" fmla="*/ 2475865 h 3652478"/>
                <a:gd name="connsiteX628" fmla="*/ 6066703 w 10080264"/>
                <a:gd name="connsiteY628" fmla="*/ 2553640 h 3652478"/>
                <a:gd name="connsiteX629" fmla="*/ 6051218 w 10080264"/>
                <a:gd name="connsiteY629" fmla="*/ 2562282 h 3652478"/>
                <a:gd name="connsiteX630" fmla="*/ 6078946 w 10080264"/>
                <a:gd name="connsiteY630" fmla="*/ 2559041 h 3652478"/>
                <a:gd name="connsiteX631" fmla="*/ 6108115 w 10080264"/>
                <a:gd name="connsiteY631" fmla="*/ 2555441 h 3652478"/>
                <a:gd name="connsiteX632" fmla="*/ 6108115 w 10080264"/>
                <a:gd name="connsiteY632" fmla="*/ 2548599 h 3652478"/>
                <a:gd name="connsiteX633" fmla="*/ 6109915 w 10080264"/>
                <a:gd name="connsiteY633" fmla="*/ 2541758 h 3652478"/>
                <a:gd name="connsiteX634" fmla="*/ 6114957 w 10080264"/>
                <a:gd name="connsiteY634" fmla="*/ 2534917 h 3652478"/>
                <a:gd name="connsiteX635" fmla="*/ 6121798 w 10080264"/>
                <a:gd name="connsiteY635" fmla="*/ 2531316 h 3652478"/>
                <a:gd name="connsiteX636" fmla="*/ 6129001 w 10080264"/>
                <a:gd name="connsiteY636" fmla="*/ 2527715 h 3652478"/>
                <a:gd name="connsiteX637" fmla="*/ 6153127 w 10080264"/>
                <a:gd name="connsiteY637" fmla="*/ 2517273 h 3652478"/>
                <a:gd name="connsiteX638" fmla="*/ 6177614 w 10080264"/>
                <a:gd name="connsiteY638" fmla="*/ 2507191 h 3652478"/>
                <a:gd name="connsiteX639" fmla="*/ 6199941 w 10080264"/>
                <a:gd name="connsiteY639" fmla="*/ 2493149 h 3652478"/>
                <a:gd name="connsiteX640" fmla="*/ 6222627 w 10080264"/>
                <a:gd name="connsiteY640" fmla="*/ 2475865 h 3652478"/>
                <a:gd name="connsiteX641" fmla="*/ 6269081 w 10080264"/>
                <a:gd name="connsiteY641" fmla="*/ 2446340 h 3652478"/>
                <a:gd name="connsiteX642" fmla="*/ 6289967 w 10080264"/>
                <a:gd name="connsiteY642" fmla="*/ 2434097 h 3652478"/>
                <a:gd name="connsiteX643" fmla="*/ 6312653 w 10080264"/>
                <a:gd name="connsiteY643" fmla="*/ 2422215 h 3652478"/>
                <a:gd name="connsiteX644" fmla="*/ 6362708 w 10080264"/>
                <a:gd name="connsiteY644" fmla="*/ 2396290 h 3652478"/>
                <a:gd name="connsiteX645" fmla="*/ 6416363 w 10080264"/>
                <a:gd name="connsiteY645" fmla="*/ 2366764 h 3652478"/>
                <a:gd name="connsiteX646" fmla="*/ 6433648 w 10080264"/>
                <a:gd name="connsiteY646" fmla="*/ 2358123 h 3652478"/>
                <a:gd name="connsiteX647" fmla="*/ 4576584 w 10080264"/>
                <a:gd name="connsiteY647" fmla="*/ 2339301 h 3652478"/>
                <a:gd name="connsiteX648" fmla="*/ 4552453 w 10080264"/>
                <a:gd name="connsiteY648" fmla="*/ 2347942 h 3652478"/>
                <a:gd name="connsiteX649" fmla="*/ 4540568 w 10080264"/>
                <a:gd name="connsiteY649" fmla="*/ 2356584 h 3652478"/>
                <a:gd name="connsiteX650" fmla="*/ 4518238 w 10080264"/>
                <a:gd name="connsiteY650" fmla="*/ 2368826 h 3652478"/>
                <a:gd name="connsiteX651" fmla="*/ 4497348 w 10080264"/>
                <a:gd name="connsiteY651" fmla="*/ 2384308 h 3652478"/>
                <a:gd name="connsiteX652" fmla="*/ 4483302 w 10080264"/>
                <a:gd name="connsiteY652" fmla="*/ 2396550 h 3652478"/>
                <a:gd name="connsiteX653" fmla="*/ 4469615 w 10080264"/>
                <a:gd name="connsiteY653" fmla="*/ 2406991 h 3652478"/>
                <a:gd name="connsiteX654" fmla="*/ 4459170 w 10080264"/>
                <a:gd name="connsiteY654" fmla="*/ 2413832 h 3652478"/>
                <a:gd name="connsiteX655" fmla="*/ 4455569 w 10080264"/>
                <a:gd name="connsiteY655" fmla="*/ 2417433 h 3652478"/>
                <a:gd name="connsiteX656" fmla="*/ 4481501 w 10080264"/>
                <a:gd name="connsiteY656" fmla="*/ 2401591 h 3652478"/>
                <a:gd name="connsiteX657" fmla="*/ 4504191 w 10080264"/>
                <a:gd name="connsiteY657" fmla="*/ 2384308 h 3652478"/>
                <a:gd name="connsiteX658" fmla="*/ 4519678 w 10080264"/>
                <a:gd name="connsiteY658" fmla="*/ 2370626 h 3652478"/>
                <a:gd name="connsiteX659" fmla="*/ 4536966 w 10080264"/>
                <a:gd name="connsiteY659" fmla="*/ 2361985 h 3652478"/>
                <a:gd name="connsiteX660" fmla="*/ 4552453 w 10080264"/>
                <a:gd name="connsiteY660" fmla="*/ 2356584 h 3652478"/>
                <a:gd name="connsiteX661" fmla="*/ 4569741 w 10080264"/>
                <a:gd name="connsiteY661" fmla="*/ 2354783 h 3652478"/>
                <a:gd name="connsiteX662" fmla="*/ 4571542 w 10080264"/>
                <a:gd name="connsiteY662" fmla="*/ 2346142 h 3652478"/>
                <a:gd name="connsiteX663" fmla="*/ 9044564 w 10080264"/>
                <a:gd name="connsiteY663" fmla="*/ 2335470 h 3652478"/>
                <a:gd name="connsiteX664" fmla="*/ 9020436 w 10080264"/>
                <a:gd name="connsiteY664" fmla="*/ 2351307 h 3652478"/>
                <a:gd name="connsiteX665" fmla="*/ 9025837 w 10080264"/>
                <a:gd name="connsiteY665" fmla="*/ 2349507 h 3652478"/>
                <a:gd name="connsiteX666" fmla="*/ 9034480 w 10080264"/>
                <a:gd name="connsiteY666" fmla="*/ 2349507 h 3652478"/>
                <a:gd name="connsiteX667" fmla="*/ 9044564 w 10080264"/>
                <a:gd name="connsiteY667" fmla="*/ 2344108 h 3652478"/>
                <a:gd name="connsiteX668" fmla="*/ 4686075 w 10080264"/>
                <a:gd name="connsiteY668" fmla="*/ 2333900 h 3652478"/>
                <a:gd name="connsiteX669" fmla="*/ 4673829 w 10080264"/>
                <a:gd name="connsiteY669" fmla="*/ 2339301 h 3652478"/>
                <a:gd name="connsiteX670" fmla="*/ 4656541 w 10080264"/>
                <a:gd name="connsiteY670" fmla="*/ 2349743 h 3652478"/>
                <a:gd name="connsiteX671" fmla="*/ 4660143 w 10080264"/>
                <a:gd name="connsiteY671" fmla="*/ 2349743 h 3652478"/>
                <a:gd name="connsiteX672" fmla="*/ 4673829 w 10080264"/>
                <a:gd name="connsiteY672" fmla="*/ 2349743 h 3652478"/>
                <a:gd name="connsiteX673" fmla="*/ 4679232 w 10080264"/>
                <a:gd name="connsiteY673" fmla="*/ 2347942 h 3652478"/>
                <a:gd name="connsiteX674" fmla="*/ 4680672 w 10080264"/>
                <a:gd name="connsiteY674" fmla="*/ 2344342 h 3652478"/>
                <a:gd name="connsiteX675" fmla="*/ 7407007 w 10080264"/>
                <a:gd name="connsiteY675" fmla="*/ 2328597 h 3652478"/>
                <a:gd name="connsiteX676" fmla="*/ 7367035 w 10080264"/>
                <a:gd name="connsiteY676" fmla="*/ 2351281 h 3652478"/>
                <a:gd name="connsiteX677" fmla="*/ 7408447 w 10080264"/>
                <a:gd name="connsiteY677" fmla="*/ 2328597 h 3652478"/>
                <a:gd name="connsiteX678" fmla="*/ 1408469 w 10080264"/>
                <a:gd name="connsiteY678" fmla="*/ 2326848 h 3652478"/>
                <a:gd name="connsiteX679" fmla="*/ 1294396 w 10080264"/>
                <a:gd name="connsiteY679" fmla="*/ 2413614 h 3652478"/>
                <a:gd name="connsiteX680" fmla="*/ 1266687 w 10080264"/>
                <a:gd name="connsiteY680" fmla="*/ 2432696 h 3652478"/>
                <a:gd name="connsiteX681" fmla="*/ 1238978 w 10080264"/>
                <a:gd name="connsiteY681" fmla="*/ 2453217 h 3652478"/>
                <a:gd name="connsiteX682" fmla="*/ 1237179 w 10080264"/>
                <a:gd name="connsiteY682" fmla="*/ 2455017 h 3652478"/>
                <a:gd name="connsiteX683" fmla="*/ 1216307 w 10080264"/>
                <a:gd name="connsiteY683" fmla="*/ 2470499 h 3652478"/>
                <a:gd name="connsiteX684" fmla="*/ 1199034 w 10080264"/>
                <a:gd name="connsiteY684" fmla="*/ 2488140 h 3652478"/>
                <a:gd name="connsiteX685" fmla="*/ 1224944 w 10080264"/>
                <a:gd name="connsiteY685" fmla="*/ 2474099 h 3652478"/>
                <a:gd name="connsiteX686" fmla="*/ 1247614 w 10080264"/>
                <a:gd name="connsiteY686" fmla="*/ 2458618 h 3652478"/>
                <a:gd name="connsiteX687" fmla="*/ 1268486 w 10080264"/>
                <a:gd name="connsiteY687" fmla="*/ 2444577 h 3652478"/>
                <a:gd name="connsiteX688" fmla="*/ 1285759 w 10080264"/>
                <a:gd name="connsiteY688" fmla="*/ 2429096 h 3652478"/>
                <a:gd name="connsiteX689" fmla="*/ 1306631 w 10080264"/>
                <a:gd name="connsiteY689" fmla="*/ 2410014 h 3652478"/>
                <a:gd name="connsiteX690" fmla="*/ 1330741 w 10080264"/>
                <a:gd name="connsiteY690" fmla="*/ 2392733 h 3652478"/>
                <a:gd name="connsiteX691" fmla="*/ 1354851 w 10080264"/>
                <a:gd name="connsiteY691" fmla="*/ 2379052 h 3652478"/>
                <a:gd name="connsiteX692" fmla="*/ 1378961 w 10080264"/>
                <a:gd name="connsiteY692" fmla="*/ 2366811 h 3652478"/>
                <a:gd name="connsiteX693" fmla="*/ 1392996 w 10080264"/>
                <a:gd name="connsiteY693" fmla="*/ 2345930 h 3652478"/>
                <a:gd name="connsiteX694" fmla="*/ 5435580 w 10080264"/>
                <a:gd name="connsiteY694" fmla="*/ 2316618 h 3652478"/>
                <a:gd name="connsiteX695" fmla="*/ 5412889 w 10080264"/>
                <a:gd name="connsiteY695" fmla="*/ 2335701 h 3652478"/>
                <a:gd name="connsiteX696" fmla="*/ 5421533 w 10080264"/>
                <a:gd name="connsiteY696" fmla="*/ 2328860 h 3652478"/>
                <a:gd name="connsiteX697" fmla="*/ 5428377 w 10080264"/>
                <a:gd name="connsiteY697" fmla="*/ 2323819 h 3652478"/>
                <a:gd name="connsiteX698" fmla="*/ 7737582 w 10080264"/>
                <a:gd name="connsiteY698" fmla="*/ 2307713 h 3652478"/>
                <a:gd name="connsiteX699" fmla="*/ 7718496 w 10080264"/>
                <a:gd name="connsiteY699" fmla="*/ 2314914 h 3652478"/>
                <a:gd name="connsiteX700" fmla="*/ 7701211 w 10080264"/>
                <a:gd name="connsiteY700" fmla="*/ 2324996 h 3652478"/>
                <a:gd name="connsiteX701" fmla="*/ 7673483 w 10080264"/>
                <a:gd name="connsiteY701" fmla="*/ 2344080 h 3652478"/>
                <a:gd name="connsiteX702" fmla="*/ 7725698 w 10080264"/>
                <a:gd name="connsiteY702" fmla="*/ 2318155 h 3652478"/>
                <a:gd name="connsiteX703" fmla="*/ 9098581 w 10080264"/>
                <a:gd name="connsiteY703" fmla="*/ 2302715 h 3652478"/>
                <a:gd name="connsiteX704" fmla="*/ 9075894 w 10080264"/>
                <a:gd name="connsiteY704" fmla="*/ 2316393 h 3652478"/>
                <a:gd name="connsiteX705" fmla="*/ 9084537 w 10080264"/>
                <a:gd name="connsiteY705" fmla="*/ 2316393 h 3652478"/>
                <a:gd name="connsiteX706" fmla="*/ 2333739 w 10080264"/>
                <a:gd name="connsiteY706" fmla="*/ 2298050 h 3652478"/>
                <a:gd name="connsiteX707" fmla="*/ 2290543 w 10080264"/>
                <a:gd name="connsiteY707" fmla="*/ 2315327 h 3652478"/>
                <a:gd name="connsiteX708" fmla="*/ 2248787 w 10080264"/>
                <a:gd name="connsiteY708" fmla="*/ 2329006 h 3652478"/>
                <a:gd name="connsiteX709" fmla="*/ 2236908 w 10080264"/>
                <a:gd name="connsiteY709" fmla="*/ 2339444 h 3652478"/>
                <a:gd name="connsiteX710" fmla="*/ 2231509 w 10080264"/>
                <a:gd name="connsiteY710" fmla="*/ 2349883 h 3652478"/>
                <a:gd name="connsiteX711" fmla="*/ 2238348 w 10080264"/>
                <a:gd name="connsiteY711" fmla="*/ 2348083 h 3652478"/>
                <a:gd name="connsiteX712" fmla="*/ 2262826 w 10080264"/>
                <a:gd name="connsiteY712" fmla="*/ 2335845 h 3652478"/>
                <a:gd name="connsiteX713" fmla="*/ 2286943 w 10080264"/>
                <a:gd name="connsiteY713" fmla="*/ 2323966 h 3652478"/>
                <a:gd name="connsiteX714" fmla="*/ 2311061 w 10080264"/>
                <a:gd name="connsiteY714" fmla="*/ 2311728 h 3652478"/>
                <a:gd name="connsiteX715" fmla="*/ 818308 w 10080264"/>
                <a:gd name="connsiteY715" fmla="*/ 2295886 h 3652478"/>
                <a:gd name="connsiteX716" fmla="*/ 809672 w 10080264"/>
                <a:gd name="connsiteY716" fmla="*/ 2297686 h 3652478"/>
                <a:gd name="connsiteX717" fmla="*/ 802835 w 10080264"/>
                <a:gd name="connsiteY717" fmla="*/ 2299126 h 3652478"/>
                <a:gd name="connsiteX718" fmla="*/ 775126 w 10080264"/>
                <a:gd name="connsiteY718" fmla="*/ 2316407 h 3652478"/>
                <a:gd name="connsiteX719" fmla="*/ 749216 w 10080264"/>
                <a:gd name="connsiteY719" fmla="*/ 2335489 h 3652478"/>
                <a:gd name="connsiteX720" fmla="*/ 699197 w 10080264"/>
                <a:gd name="connsiteY720" fmla="*/ 2385892 h 3652478"/>
                <a:gd name="connsiteX721" fmla="*/ 685162 w 10080264"/>
                <a:gd name="connsiteY721" fmla="*/ 2398133 h 3652478"/>
                <a:gd name="connsiteX722" fmla="*/ 671488 w 10080264"/>
                <a:gd name="connsiteY722" fmla="*/ 2408574 h 3652478"/>
                <a:gd name="connsiteX723" fmla="*/ 657453 w 10080264"/>
                <a:gd name="connsiteY723" fmla="*/ 2417215 h 3652478"/>
                <a:gd name="connsiteX724" fmla="*/ 641980 w 10080264"/>
                <a:gd name="connsiteY724" fmla="*/ 2424055 h 3652478"/>
                <a:gd name="connsiteX725" fmla="*/ 640180 w 10080264"/>
                <a:gd name="connsiteY725" fmla="*/ 2432696 h 3652478"/>
                <a:gd name="connsiteX726" fmla="*/ 636582 w 10080264"/>
                <a:gd name="connsiteY726" fmla="*/ 2441336 h 3652478"/>
                <a:gd name="connsiteX727" fmla="*/ 633343 w 10080264"/>
                <a:gd name="connsiteY727" fmla="*/ 2448177 h 3652478"/>
                <a:gd name="connsiteX728" fmla="*/ 628305 w 10080264"/>
                <a:gd name="connsiteY728" fmla="*/ 2453217 h 3652478"/>
                <a:gd name="connsiteX729" fmla="*/ 617870 w 10080264"/>
                <a:gd name="connsiteY729" fmla="*/ 2461858 h 3652478"/>
                <a:gd name="connsiteX730" fmla="*/ 611032 w 10080264"/>
                <a:gd name="connsiteY730" fmla="*/ 2470499 h 3652478"/>
                <a:gd name="connsiteX731" fmla="*/ 617870 w 10080264"/>
                <a:gd name="connsiteY731" fmla="*/ 2470499 h 3652478"/>
                <a:gd name="connsiteX732" fmla="*/ 622907 w 10080264"/>
                <a:gd name="connsiteY732" fmla="*/ 2467258 h 3652478"/>
                <a:gd name="connsiteX733" fmla="*/ 624707 w 10080264"/>
                <a:gd name="connsiteY733" fmla="*/ 2465458 h 3652478"/>
                <a:gd name="connsiteX734" fmla="*/ 626506 w 10080264"/>
                <a:gd name="connsiteY734" fmla="*/ 2463658 h 3652478"/>
                <a:gd name="connsiteX735" fmla="*/ 631544 w 10080264"/>
                <a:gd name="connsiteY735" fmla="*/ 2453217 h 3652478"/>
                <a:gd name="connsiteX736" fmla="*/ 640180 w 10080264"/>
                <a:gd name="connsiteY736" fmla="*/ 2444577 h 3652478"/>
                <a:gd name="connsiteX737" fmla="*/ 653855 w 10080264"/>
                <a:gd name="connsiteY737" fmla="*/ 2437736 h 3652478"/>
                <a:gd name="connsiteX738" fmla="*/ 661052 w 10080264"/>
                <a:gd name="connsiteY738" fmla="*/ 2434136 h 3652478"/>
                <a:gd name="connsiteX739" fmla="*/ 671488 w 10080264"/>
                <a:gd name="connsiteY739" fmla="*/ 2432696 h 3652478"/>
                <a:gd name="connsiteX740" fmla="*/ 674726 w 10080264"/>
                <a:gd name="connsiteY740" fmla="*/ 2424055 h 3652478"/>
                <a:gd name="connsiteX741" fmla="*/ 678325 w 10080264"/>
                <a:gd name="connsiteY741" fmla="*/ 2417215 h 3652478"/>
                <a:gd name="connsiteX742" fmla="*/ 683363 w 10080264"/>
                <a:gd name="connsiteY742" fmla="*/ 2411814 h 3652478"/>
                <a:gd name="connsiteX743" fmla="*/ 690560 w 10080264"/>
                <a:gd name="connsiteY743" fmla="*/ 2410014 h 3652478"/>
                <a:gd name="connsiteX744" fmla="*/ 733743 w 10080264"/>
                <a:gd name="connsiteY744" fmla="*/ 2377252 h 3652478"/>
                <a:gd name="connsiteX745" fmla="*/ 776925 w 10080264"/>
                <a:gd name="connsiteY745" fmla="*/ 2347730 h 3652478"/>
                <a:gd name="connsiteX746" fmla="*/ 809672 w 10080264"/>
                <a:gd name="connsiteY746" fmla="*/ 2323608 h 3652478"/>
                <a:gd name="connsiteX747" fmla="*/ 839180 w 10080264"/>
                <a:gd name="connsiteY747" fmla="*/ 2295886 h 3652478"/>
                <a:gd name="connsiteX748" fmla="*/ 6535917 w 10080264"/>
                <a:gd name="connsiteY748" fmla="*/ 2294030 h 3652478"/>
                <a:gd name="connsiteX749" fmla="*/ 6534117 w 10080264"/>
                <a:gd name="connsiteY749" fmla="*/ 2295831 h 3652478"/>
                <a:gd name="connsiteX750" fmla="*/ 6537718 w 10080264"/>
                <a:gd name="connsiteY750" fmla="*/ 2295831 h 3652478"/>
                <a:gd name="connsiteX751" fmla="*/ 9271798 w 10080264"/>
                <a:gd name="connsiteY751" fmla="*/ 2292277 h 3652478"/>
                <a:gd name="connsiteX752" fmla="*/ 9242268 w 10080264"/>
                <a:gd name="connsiteY752" fmla="*/ 2309554 h 3652478"/>
                <a:gd name="connsiteX753" fmla="*/ 9263155 w 10080264"/>
                <a:gd name="connsiteY753" fmla="*/ 2309554 h 3652478"/>
                <a:gd name="connsiteX754" fmla="*/ 9268197 w 10080264"/>
                <a:gd name="connsiteY754" fmla="*/ 2297676 h 3652478"/>
                <a:gd name="connsiteX755" fmla="*/ 9269998 w 10080264"/>
                <a:gd name="connsiteY755" fmla="*/ 2294077 h 3652478"/>
                <a:gd name="connsiteX756" fmla="*/ 1096835 w 10080264"/>
                <a:gd name="connsiteY756" fmla="*/ 2289045 h 3652478"/>
                <a:gd name="connsiteX757" fmla="*/ 1067687 w 10080264"/>
                <a:gd name="connsiteY757" fmla="*/ 2316407 h 3652478"/>
                <a:gd name="connsiteX758" fmla="*/ 1070926 w 10080264"/>
                <a:gd name="connsiteY758" fmla="*/ 2316407 h 3652478"/>
                <a:gd name="connsiteX759" fmla="*/ 1084960 w 10080264"/>
                <a:gd name="connsiteY759" fmla="*/ 2318208 h 3652478"/>
                <a:gd name="connsiteX760" fmla="*/ 1091798 w 10080264"/>
                <a:gd name="connsiteY760" fmla="*/ 2309567 h 3652478"/>
                <a:gd name="connsiteX761" fmla="*/ 1095396 w 10080264"/>
                <a:gd name="connsiteY761" fmla="*/ 2300926 h 3652478"/>
                <a:gd name="connsiteX762" fmla="*/ 240382 w 10080264"/>
                <a:gd name="connsiteY762" fmla="*/ 2275004 h 3652478"/>
                <a:gd name="connsiteX763" fmla="*/ 219871 w 10080264"/>
                <a:gd name="connsiteY763" fmla="*/ 2287245 h 3652478"/>
                <a:gd name="connsiteX764" fmla="*/ 197200 w 10080264"/>
                <a:gd name="connsiteY764" fmla="*/ 2297686 h 3652478"/>
                <a:gd name="connsiteX765" fmla="*/ 192162 w 10080264"/>
                <a:gd name="connsiteY765" fmla="*/ 2304527 h 3652478"/>
                <a:gd name="connsiteX766" fmla="*/ 188563 w 10080264"/>
                <a:gd name="connsiteY766" fmla="*/ 2313167 h 3652478"/>
                <a:gd name="connsiteX767" fmla="*/ 187124 w 10080264"/>
                <a:gd name="connsiteY767" fmla="*/ 2316407 h 3652478"/>
                <a:gd name="connsiteX768" fmla="*/ 179927 w 10080264"/>
                <a:gd name="connsiteY768" fmla="*/ 2328648 h 3652478"/>
                <a:gd name="connsiteX769" fmla="*/ 192162 w 10080264"/>
                <a:gd name="connsiteY769" fmla="*/ 2318208 h 3652478"/>
                <a:gd name="connsiteX770" fmla="*/ 205836 w 10080264"/>
                <a:gd name="connsiteY770" fmla="*/ 2309567 h 3652478"/>
                <a:gd name="connsiteX771" fmla="*/ 218071 w 10080264"/>
                <a:gd name="connsiteY771" fmla="*/ 2304527 h 3652478"/>
                <a:gd name="connsiteX772" fmla="*/ 231746 w 10080264"/>
                <a:gd name="connsiteY772" fmla="*/ 2299126 h 3652478"/>
                <a:gd name="connsiteX773" fmla="*/ 235344 w 10080264"/>
                <a:gd name="connsiteY773" fmla="*/ 2287245 h 3652478"/>
                <a:gd name="connsiteX774" fmla="*/ 4498789 w 10080264"/>
                <a:gd name="connsiteY774" fmla="*/ 2271971 h 3652478"/>
                <a:gd name="connsiteX775" fmla="*/ 4500589 w 10080264"/>
                <a:gd name="connsiteY775" fmla="*/ 2285653 h 3652478"/>
                <a:gd name="connsiteX776" fmla="*/ 4462412 w 10080264"/>
                <a:gd name="connsiteY776" fmla="*/ 2290694 h 3652478"/>
                <a:gd name="connsiteX777" fmla="*/ 4427836 w 10080264"/>
                <a:gd name="connsiteY777" fmla="*/ 2292494 h 3652478"/>
                <a:gd name="connsiteX778" fmla="*/ 4431438 w 10080264"/>
                <a:gd name="connsiteY778" fmla="*/ 2306536 h 3652478"/>
                <a:gd name="connsiteX779" fmla="*/ 4434679 w 10080264"/>
                <a:gd name="connsiteY779" fmla="*/ 2318418 h 3652478"/>
                <a:gd name="connsiteX780" fmla="*/ 4438281 w 10080264"/>
                <a:gd name="connsiteY780" fmla="*/ 2332460 h 3652478"/>
                <a:gd name="connsiteX781" fmla="*/ 4441522 w 10080264"/>
                <a:gd name="connsiteY781" fmla="*/ 2347942 h 3652478"/>
                <a:gd name="connsiteX782" fmla="*/ 4471056 w 10080264"/>
                <a:gd name="connsiteY782" fmla="*/ 2328860 h 3652478"/>
                <a:gd name="connsiteX783" fmla="*/ 4500589 w 10080264"/>
                <a:gd name="connsiteY783" fmla="*/ 2307976 h 3652478"/>
                <a:gd name="connsiteX784" fmla="*/ 4538767 w 10080264"/>
                <a:gd name="connsiteY784" fmla="*/ 2282052 h 3652478"/>
                <a:gd name="connsiteX785" fmla="*/ 4502390 w 10080264"/>
                <a:gd name="connsiteY785" fmla="*/ 2285653 h 3652478"/>
                <a:gd name="connsiteX786" fmla="*/ 7557530 w 10080264"/>
                <a:gd name="connsiteY786" fmla="*/ 2249022 h 3652478"/>
                <a:gd name="connsiteX787" fmla="*/ 7542045 w 10080264"/>
                <a:gd name="connsiteY787" fmla="*/ 2255863 h 3652478"/>
                <a:gd name="connsiteX788" fmla="*/ 7543486 w 10080264"/>
                <a:gd name="connsiteY788" fmla="*/ 2255863 h 3652478"/>
                <a:gd name="connsiteX789" fmla="*/ 7550688 w 10080264"/>
                <a:gd name="connsiteY789" fmla="*/ 2252622 h 3652478"/>
                <a:gd name="connsiteX790" fmla="*/ 1512107 w 10080264"/>
                <a:gd name="connsiteY790" fmla="*/ 2245482 h 3652478"/>
                <a:gd name="connsiteX791" fmla="*/ 1462088 w 10080264"/>
                <a:gd name="connsiteY791" fmla="*/ 2285445 h 3652478"/>
                <a:gd name="connsiteX792" fmla="*/ 1487997 w 10080264"/>
                <a:gd name="connsiteY792" fmla="*/ 2266364 h 3652478"/>
                <a:gd name="connsiteX793" fmla="*/ 6274482 w 10080264"/>
                <a:gd name="connsiteY793" fmla="*/ 2236779 h 3652478"/>
                <a:gd name="connsiteX794" fmla="*/ 6224068 w 10080264"/>
                <a:gd name="connsiteY794" fmla="*/ 2268105 h 3652478"/>
                <a:gd name="connsiteX795" fmla="*/ 6174013 w 10080264"/>
                <a:gd name="connsiteY795" fmla="*/ 2299071 h 3652478"/>
                <a:gd name="connsiteX796" fmla="*/ 6193099 w 10080264"/>
                <a:gd name="connsiteY796" fmla="*/ 2290430 h 3652478"/>
                <a:gd name="connsiteX797" fmla="*/ 6215785 w 10080264"/>
                <a:gd name="connsiteY797" fmla="*/ 2280348 h 3652478"/>
                <a:gd name="connsiteX798" fmla="*/ 6238112 w 10080264"/>
                <a:gd name="connsiteY798" fmla="*/ 2266305 h 3652478"/>
                <a:gd name="connsiteX799" fmla="*/ 6257197 w 10080264"/>
                <a:gd name="connsiteY799" fmla="*/ 2252622 h 3652478"/>
                <a:gd name="connsiteX800" fmla="*/ 667889 w 10080264"/>
                <a:gd name="connsiteY800" fmla="*/ 2221361 h 3652478"/>
                <a:gd name="connsiteX801" fmla="*/ 664291 w 10080264"/>
                <a:gd name="connsiteY801" fmla="*/ 2224961 h 3652478"/>
                <a:gd name="connsiteX802" fmla="*/ 676526 w 10080264"/>
                <a:gd name="connsiteY802" fmla="*/ 2226401 h 3652478"/>
                <a:gd name="connsiteX803" fmla="*/ 686961 w 10080264"/>
                <a:gd name="connsiteY803" fmla="*/ 2233601 h 3652478"/>
                <a:gd name="connsiteX804" fmla="*/ 697397 w 10080264"/>
                <a:gd name="connsiteY804" fmla="*/ 2242242 h 3652478"/>
                <a:gd name="connsiteX805" fmla="*/ 707833 w 10080264"/>
                <a:gd name="connsiteY805" fmla="*/ 2254483 h 3652478"/>
                <a:gd name="connsiteX806" fmla="*/ 712871 w 10080264"/>
                <a:gd name="connsiteY806" fmla="*/ 2247282 h 3652478"/>
                <a:gd name="connsiteX807" fmla="*/ 702435 w 10080264"/>
                <a:gd name="connsiteY807" fmla="*/ 2238642 h 3652478"/>
                <a:gd name="connsiteX808" fmla="*/ 691999 w 10080264"/>
                <a:gd name="connsiteY808" fmla="*/ 2230001 h 3652478"/>
                <a:gd name="connsiteX809" fmla="*/ 681564 w 10080264"/>
                <a:gd name="connsiteY809" fmla="*/ 2224961 h 3652478"/>
                <a:gd name="connsiteX810" fmla="*/ 1562487 w 10080264"/>
                <a:gd name="connsiteY810" fmla="*/ 2205879 h 3652478"/>
                <a:gd name="connsiteX811" fmla="*/ 1536578 w 10080264"/>
                <a:gd name="connsiteY811" fmla="*/ 2226401 h 3652478"/>
                <a:gd name="connsiteX812" fmla="*/ 1543415 w 10080264"/>
                <a:gd name="connsiteY812" fmla="*/ 2226401 h 3652478"/>
                <a:gd name="connsiteX813" fmla="*/ 1552051 w 10080264"/>
                <a:gd name="connsiteY813" fmla="*/ 2219560 h 3652478"/>
                <a:gd name="connsiteX814" fmla="*/ 1224944 w 10080264"/>
                <a:gd name="connsiteY814" fmla="*/ 2193639 h 3652478"/>
                <a:gd name="connsiteX815" fmla="*/ 1223144 w 10080264"/>
                <a:gd name="connsiteY815" fmla="*/ 2198679 h 3652478"/>
                <a:gd name="connsiteX816" fmla="*/ 1224944 w 10080264"/>
                <a:gd name="connsiteY816" fmla="*/ 2196879 h 3652478"/>
                <a:gd name="connsiteX817" fmla="*/ 4730735 w 10080264"/>
                <a:gd name="connsiteY817" fmla="*/ 2188438 h 3652478"/>
                <a:gd name="connsiteX818" fmla="*/ 4730735 w 10080264"/>
                <a:gd name="connsiteY818" fmla="*/ 2202480 h 3652478"/>
                <a:gd name="connsiteX819" fmla="*/ 4739740 w 10080264"/>
                <a:gd name="connsiteY819" fmla="*/ 2202480 h 3652478"/>
                <a:gd name="connsiteX820" fmla="*/ 4736138 w 10080264"/>
                <a:gd name="connsiteY820" fmla="*/ 2197080 h 3652478"/>
                <a:gd name="connsiteX821" fmla="*/ 4734337 w 10080264"/>
                <a:gd name="connsiteY821" fmla="*/ 2192039 h 3652478"/>
                <a:gd name="connsiteX822" fmla="*/ 9126310 w 10080264"/>
                <a:gd name="connsiteY822" fmla="*/ 2183216 h 3652478"/>
                <a:gd name="connsiteX823" fmla="*/ 9041322 w 10080264"/>
                <a:gd name="connsiteY823" fmla="*/ 2238647 h 3652478"/>
                <a:gd name="connsiteX824" fmla="*/ 8843978 w 10080264"/>
                <a:gd name="connsiteY824" fmla="*/ 2366784 h 3652478"/>
                <a:gd name="connsiteX825" fmla="*/ 8925004 w 10080264"/>
                <a:gd name="connsiteY825" fmla="*/ 2321792 h 3652478"/>
                <a:gd name="connsiteX826" fmla="*/ 8982623 w 10080264"/>
                <a:gd name="connsiteY826" fmla="*/ 2289038 h 3652478"/>
                <a:gd name="connsiteX827" fmla="*/ 9034480 w 10080264"/>
                <a:gd name="connsiteY827" fmla="*/ 2254484 h 3652478"/>
                <a:gd name="connsiteX828" fmla="*/ 9080936 w 10080264"/>
                <a:gd name="connsiteY828" fmla="*/ 2219570 h 3652478"/>
                <a:gd name="connsiteX829" fmla="*/ 133146 w 10080264"/>
                <a:gd name="connsiteY829" fmla="*/ 2176357 h 3652478"/>
                <a:gd name="connsiteX830" fmla="*/ 131346 w 10080264"/>
                <a:gd name="connsiteY830" fmla="*/ 2190038 h 3652478"/>
                <a:gd name="connsiteX831" fmla="*/ 145381 w 10080264"/>
                <a:gd name="connsiteY831" fmla="*/ 2176357 h 3652478"/>
                <a:gd name="connsiteX832" fmla="*/ 9325096 w 10080264"/>
                <a:gd name="connsiteY832" fmla="*/ 2165940 h 3652478"/>
                <a:gd name="connsiteX833" fmla="*/ 9316453 w 10080264"/>
                <a:gd name="connsiteY833" fmla="*/ 2170979 h 3652478"/>
                <a:gd name="connsiteX834" fmla="*/ 9323655 w 10080264"/>
                <a:gd name="connsiteY834" fmla="*/ 2169539 h 3652478"/>
                <a:gd name="connsiteX835" fmla="*/ 2461887 w 10080264"/>
                <a:gd name="connsiteY835" fmla="*/ 2147229 h 3652478"/>
                <a:gd name="connsiteX836" fmla="*/ 2429130 w 10080264"/>
                <a:gd name="connsiteY836" fmla="*/ 2163067 h 3652478"/>
                <a:gd name="connsiteX837" fmla="*/ 2441009 w 10080264"/>
                <a:gd name="connsiteY837" fmla="*/ 2161268 h 3652478"/>
                <a:gd name="connsiteX838" fmla="*/ 2454688 w 10080264"/>
                <a:gd name="connsiteY838" fmla="*/ 2159468 h 3652478"/>
                <a:gd name="connsiteX839" fmla="*/ 512072 w 10080264"/>
                <a:gd name="connsiteY839" fmla="*/ 2145395 h 3652478"/>
                <a:gd name="connsiteX840" fmla="*/ 487962 w 10080264"/>
                <a:gd name="connsiteY840" fmla="*/ 2162676 h 3652478"/>
                <a:gd name="connsiteX841" fmla="*/ 481125 w 10080264"/>
                <a:gd name="connsiteY841" fmla="*/ 2169517 h 3652478"/>
                <a:gd name="connsiteX842" fmla="*/ 501636 w 10080264"/>
                <a:gd name="connsiteY842" fmla="*/ 2154036 h 3652478"/>
                <a:gd name="connsiteX843" fmla="*/ 7604343 w 10080264"/>
                <a:gd name="connsiteY843" fmla="*/ 2136680 h 3652478"/>
                <a:gd name="connsiteX844" fmla="*/ 7582885 w 10080264"/>
                <a:gd name="connsiteY844" fmla="*/ 2150984 h 3652478"/>
                <a:gd name="connsiteX845" fmla="*/ 7580216 w 10080264"/>
                <a:gd name="connsiteY845" fmla="*/ 2152163 h 3652478"/>
                <a:gd name="connsiteX846" fmla="*/ 7578416 w 10080264"/>
                <a:gd name="connsiteY846" fmla="*/ 2153963 h 3652478"/>
                <a:gd name="connsiteX847" fmla="*/ 7582885 w 10080264"/>
                <a:gd name="connsiteY847" fmla="*/ 2150984 h 3652478"/>
                <a:gd name="connsiteX848" fmla="*/ 7595701 w 10080264"/>
                <a:gd name="connsiteY848" fmla="*/ 2145322 h 3652478"/>
                <a:gd name="connsiteX849" fmla="*/ 7600742 w 10080264"/>
                <a:gd name="connsiteY849" fmla="*/ 2141721 h 3652478"/>
                <a:gd name="connsiteX850" fmla="*/ 3645816 w 10080264"/>
                <a:gd name="connsiteY850" fmla="*/ 2123113 h 3652478"/>
                <a:gd name="connsiteX851" fmla="*/ 3588581 w 10080264"/>
                <a:gd name="connsiteY851" fmla="*/ 2154429 h 3652478"/>
                <a:gd name="connsiteX852" fmla="*/ 3534946 w 10080264"/>
                <a:gd name="connsiteY852" fmla="*/ 2185384 h 3652478"/>
                <a:gd name="connsiteX853" fmla="*/ 3483111 w 10080264"/>
                <a:gd name="connsiteY853" fmla="*/ 2214901 h 3652478"/>
                <a:gd name="connsiteX854" fmla="*/ 3434515 w 10080264"/>
                <a:gd name="connsiteY854" fmla="*/ 2245857 h 3652478"/>
                <a:gd name="connsiteX855" fmla="*/ 3384480 w 10080264"/>
                <a:gd name="connsiteY855" fmla="*/ 2278972 h 3652478"/>
                <a:gd name="connsiteX856" fmla="*/ 3403559 w 10080264"/>
                <a:gd name="connsiteY856" fmla="*/ 2272133 h 3652478"/>
                <a:gd name="connsiteX857" fmla="*/ 3420837 w 10080264"/>
                <a:gd name="connsiteY857" fmla="*/ 2263494 h 3652478"/>
                <a:gd name="connsiteX858" fmla="*/ 3436315 w 10080264"/>
                <a:gd name="connsiteY858" fmla="*/ 2253056 h 3652478"/>
                <a:gd name="connsiteX859" fmla="*/ 3448194 w 10080264"/>
                <a:gd name="connsiteY859" fmla="*/ 2239017 h 3652478"/>
                <a:gd name="connsiteX860" fmla="*/ 3453593 w 10080264"/>
                <a:gd name="connsiteY860" fmla="*/ 2235778 h 3652478"/>
                <a:gd name="connsiteX861" fmla="*/ 3498590 w 10080264"/>
                <a:gd name="connsiteY861" fmla="*/ 2214901 h 3652478"/>
                <a:gd name="connsiteX862" fmla="*/ 3541786 w 10080264"/>
                <a:gd name="connsiteY862" fmla="*/ 2190424 h 3652478"/>
                <a:gd name="connsiteX863" fmla="*/ 3579942 w 10080264"/>
                <a:gd name="connsiteY863" fmla="*/ 2168107 h 3652478"/>
                <a:gd name="connsiteX864" fmla="*/ 3616299 w 10080264"/>
                <a:gd name="connsiteY864" fmla="*/ 2142190 h 3652478"/>
                <a:gd name="connsiteX865" fmla="*/ 520709 w 10080264"/>
                <a:gd name="connsiteY865" fmla="*/ 2122713 h 3652478"/>
                <a:gd name="connsiteX866" fmla="*/ 524307 w 10080264"/>
                <a:gd name="connsiteY866" fmla="*/ 2131354 h 3652478"/>
                <a:gd name="connsiteX867" fmla="*/ 526107 w 10080264"/>
                <a:gd name="connsiteY867" fmla="*/ 2129554 h 3652478"/>
                <a:gd name="connsiteX868" fmla="*/ 3841277 w 10080264"/>
                <a:gd name="connsiteY868" fmla="*/ 2116274 h 3652478"/>
                <a:gd name="connsiteX869" fmla="*/ 3793041 w 10080264"/>
                <a:gd name="connsiteY869" fmla="*/ 2143990 h 3652478"/>
                <a:gd name="connsiteX870" fmla="*/ 3740847 w 10080264"/>
                <a:gd name="connsiteY870" fmla="*/ 2171346 h 3652478"/>
                <a:gd name="connsiteX871" fmla="*/ 3754526 w 10080264"/>
                <a:gd name="connsiteY871" fmla="*/ 2168107 h 3652478"/>
                <a:gd name="connsiteX872" fmla="*/ 3782602 w 10080264"/>
                <a:gd name="connsiteY872" fmla="*/ 2154429 h 3652478"/>
                <a:gd name="connsiteX873" fmla="*/ 3806721 w 10080264"/>
                <a:gd name="connsiteY873" fmla="*/ 2142190 h 3652478"/>
                <a:gd name="connsiteX874" fmla="*/ 3825798 w 10080264"/>
                <a:gd name="connsiteY874" fmla="*/ 2128512 h 3652478"/>
                <a:gd name="connsiteX875" fmla="*/ 8637630 w 10080264"/>
                <a:gd name="connsiteY875" fmla="*/ 2095032 h 3652478"/>
                <a:gd name="connsiteX876" fmla="*/ 8632588 w 10080264"/>
                <a:gd name="connsiteY876" fmla="*/ 2098631 h 3652478"/>
                <a:gd name="connsiteX877" fmla="*/ 8623945 w 10080264"/>
                <a:gd name="connsiteY877" fmla="*/ 2107270 h 3652478"/>
                <a:gd name="connsiteX878" fmla="*/ 8613502 w 10080264"/>
                <a:gd name="connsiteY878" fmla="*/ 2115908 h 3652478"/>
                <a:gd name="connsiteX879" fmla="*/ 8604859 w 10080264"/>
                <a:gd name="connsiteY879" fmla="*/ 2124547 h 3652478"/>
                <a:gd name="connsiteX880" fmla="*/ 8596216 w 10080264"/>
                <a:gd name="connsiteY880" fmla="*/ 2136785 h 3652478"/>
                <a:gd name="connsiteX881" fmla="*/ 8606660 w 10080264"/>
                <a:gd name="connsiteY881" fmla="*/ 2128146 h 3652478"/>
                <a:gd name="connsiteX882" fmla="*/ 8615302 w 10080264"/>
                <a:gd name="connsiteY882" fmla="*/ 2115908 h 3652478"/>
                <a:gd name="connsiteX883" fmla="*/ 8625746 w 10080264"/>
                <a:gd name="connsiteY883" fmla="*/ 2105470 h 3652478"/>
                <a:gd name="connsiteX884" fmla="*/ 9126310 w 10080264"/>
                <a:gd name="connsiteY884" fmla="*/ 2084594 h 3652478"/>
                <a:gd name="connsiteX885" fmla="*/ 9067251 w 10080264"/>
                <a:gd name="connsiteY885" fmla="*/ 2122747 h 3652478"/>
                <a:gd name="connsiteX886" fmla="*/ 8963537 w 10080264"/>
                <a:gd name="connsiteY886" fmla="*/ 2185016 h 3652478"/>
                <a:gd name="connsiteX887" fmla="*/ 8857662 w 10080264"/>
                <a:gd name="connsiteY887" fmla="*/ 2249085 h 3652478"/>
                <a:gd name="connsiteX888" fmla="*/ 8646273 w 10080264"/>
                <a:gd name="connsiteY888" fmla="*/ 2375423 h 3652478"/>
                <a:gd name="connsiteX889" fmla="*/ 8653475 w 10080264"/>
                <a:gd name="connsiteY889" fmla="*/ 2401338 h 3652478"/>
                <a:gd name="connsiteX890" fmla="*/ 8654916 w 10080264"/>
                <a:gd name="connsiteY890" fmla="*/ 2406737 h 3652478"/>
                <a:gd name="connsiteX891" fmla="*/ 8656716 w 10080264"/>
                <a:gd name="connsiteY891" fmla="*/ 2409977 h 3652478"/>
                <a:gd name="connsiteX892" fmla="*/ 8679404 w 10080264"/>
                <a:gd name="connsiteY892" fmla="*/ 2392700 h 3652478"/>
                <a:gd name="connsiteX893" fmla="*/ 8703531 w 10080264"/>
                <a:gd name="connsiteY893" fmla="*/ 2379022 h 3652478"/>
                <a:gd name="connsiteX894" fmla="*/ 8729820 w 10080264"/>
                <a:gd name="connsiteY894" fmla="*/ 2361745 h 3652478"/>
                <a:gd name="connsiteX895" fmla="*/ 8757189 w 10080264"/>
                <a:gd name="connsiteY895" fmla="*/ 2342309 h 3652478"/>
                <a:gd name="connsiteX896" fmla="*/ 8789960 w 10080264"/>
                <a:gd name="connsiteY896" fmla="*/ 2321792 h 3652478"/>
                <a:gd name="connsiteX897" fmla="*/ 8818049 w 10080264"/>
                <a:gd name="connsiteY897" fmla="*/ 2300916 h 3652478"/>
                <a:gd name="connsiteX898" fmla="*/ 8849019 w 10080264"/>
                <a:gd name="connsiteY898" fmla="*/ 2283639 h 3652478"/>
                <a:gd name="connsiteX899" fmla="*/ 8864864 w 10080264"/>
                <a:gd name="connsiteY899" fmla="*/ 2275000 h 3652478"/>
                <a:gd name="connsiteX900" fmla="*/ 8883591 w 10080264"/>
                <a:gd name="connsiteY900" fmla="*/ 2268162 h 3652478"/>
                <a:gd name="connsiteX901" fmla="*/ 8906278 w 10080264"/>
                <a:gd name="connsiteY901" fmla="*/ 2247285 h 3652478"/>
                <a:gd name="connsiteX902" fmla="*/ 8932207 w 10080264"/>
                <a:gd name="connsiteY902" fmla="*/ 2226409 h 3652478"/>
                <a:gd name="connsiteX903" fmla="*/ 8989465 w 10080264"/>
                <a:gd name="connsiteY903" fmla="*/ 2179617 h 3652478"/>
                <a:gd name="connsiteX904" fmla="*/ 9020436 w 10080264"/>
                <a:gd name="connsiteY904" fmla="*/ 2162700 h 3652478"/>
                <a:gd name="connsiteX905" fmla="*/ 9048165 w 10080264"/>
                <a:gd name="connsiteY905" fmla="*/ 2146863 h 3652478"/>
                <a:gd name="connsiteX906" fmla="*/ 9077694 w 10080264"/>
                <a:gd name="connsiteY906" fmla="*/ 2131386 h 3652478"/>
                <a:gd name="connsiteX907" fmla="*/ 9101822 w 10080264"/>
                <a:gd name="connsiteY907" fmla="*/ 2117708 h 3652478"/>
                <a:gd name="connsiteX908" fmla="*/ 9115867 w 10080264"/>
                <a:gd name="connsiteY908" fmla="*/ 2107270 h 3652478"/>
                <a:gd name="connsiteX909" fmla="*/ 9120909 w 10080264"/>
                <a:gd name="connsiteY909" fmla="*/ 2100071 h 3652478"/>
                <a:gd name="connsiteX910" fmla="*/ 9124510 w 10080264"/>
                <a:gd name="connsiteY910" fmla="*/ 2095032 h 3652478"/>
                <a:gd name="connsiteX911" fmla="*/ 5153210 w 10080264"/>
                <a:gd name="connsiteY911" fmla="*/ 2081142 h 3652478"/>
                <a:gd name="connsiteX912" fmla="*/ 5014906 w 10080264"/>
                <a:gd name="connsiteY912" fmla="*/ 2186998 h 3652478"/>
                <a:gd name="connsiteX913" fmla="*/ 4876242 w 10080264"/>
                <a:gd name="connsiteY913" fmla="*/ 2290694 h 3652478"/>
                <a:gd name="connsiteX914" fmla="*/ 4706604 w 10080264"/>
                <a:gd name="connsiteY914" fmla="*/ 2417433 h 3652478"/>
                <a:gd name="connsiteX915" fmla="*/ 4538767 w 10080264"/>
                <a:gd name="connsiteY915" fmla="*/ 2540212 h 3652478"/>
                <a:gd name="connsiteX916" fmla="*/ 4509233 w 10080264"/>
                <a:gd name="connsiteY916" fmla="*/ 2562535 h 3652478"/>
                <a:gd name="connsiteX917" fmla="*/ 4476458 w 10080264"/>
                <a:gd name="connsiteY917" fmla="*/ 2583058 h 3652478"/>
                <a:gd name="connsiteX918" fmla="*/ 4466014 w 10080264"/>
                <a:gd name="connsiteY918" fmla="*/ 2589899 h 3652478"/>
                <a:gd name="connsiteX919" fmla="*/ 4457370 w 10080264"/>
                <a:gd name="connsiteY919" fmla="*/ 2598540 h 3652478"/>
                <a:gd name="connsiteX920" fmla="*/ 4448726 w 10080264"/>
                <a:gd name="connsiteY920" fmla="*/ 2607182 h 3652478"/>
                <a:gd name="connsiteX921" fmla="*/ 4441522 w 10080264"/>
                <a:gd name="connsiteY921" fmla="*/ 2617623 h 3652478"/>
                <a:gd name="connsiteX922" fmla="*/ 4446925 w 10080264"/>
                <a:gd name="connsiteY922" fmla="*/ 2617623 h 3652478"/>
                <a:gd name="connsiteX923" fmla="*/ 4455569 w 10080264"/>
                <a:gd name="connsiteY923" fmla="*/ 2615823 h 3652478"/>
                <a:gd name="connsiteX924" fmla="*/ 4457370 w 10080264"/>
                <a:gd name="connsiteY924" fmla="*/ 2615823 h 3652478"/>
                <a:gd name="connsiteX925" fmla="*/ 4469615 w 10080264"/>
                <a:gd name="connsiteY925" fmla="*/ 2617623 h 3652478"/>
                <a:gd name="connsiteX926" fmla="*/ 4481501 w 10080264"/>
                <a:gd name="connsiteY926" fmla="*/ 2617623 h 3652478"/>
                <a:gd name="connsiteX927" fmla="*/ 4483302 w 10080264"/>
                <a:gd name="connsiteY927" fmla="*/ 2615823 h 3652478"/>
                <a:gd name="connsiteX928" fmla="*/ 4490145 w 10080264"/>
                <a:gd name="connsiteY928" fmla="*/ 2612583 h 3652478"/>
                <a:gd name="connsiteX929" fmla="*/ 4497348 w 10080264"/>
                <a:gd name="connsiteY929" fmla="*/ 2610782 h 3652478"/>
                <a:gd name="connsiteX930" fmla="*/ 4502390 w 10080264"/>
                <a:gd name="connsiteY930" fmla="*/ 2612583 h 3652478"/>
                <a:gd name="connsiteX931" fmla="*/ 4507793 w 10080264"/>
                <a:gd name="connsiteY931" fmla="*/ 2612583 h 3652478"/>
                <a:gd name="connsiteX932" fmla="*/ 4509233 w 10080264"/>
                <a:gd name="connsiteY932" fmla="*/ 2610782 h 3652478"/>
                <a:gd name="connsiteX933" fmla="*/ 4514636 w 10080264"/>
                <a:gd name="connsiteY933" fmla="*/ 2610782 h 3652478"/>
                <a:gd name="connsiteX934" fmla="*/ 4523280 w 10080264"/>
                <a:gd name="connsiteY934" fmla="*/ 2605382 h 3652478"/>
                <a:gd name="connsiteX935" fmla="*/ 4530123 w 10080264"/>
                <a:gd name="connsiteY935" fmla="*/ 2602141 h 3652478"/>
                <a:gd name="connsiteX936" fmla="*/ 4531924 w 10080264"/>
                <a:gd name="connsiteY936" fmla="*/ 2598540 h 3652478"/>
                <a:gd name="connsiteX937" fmla="*/ 4538767 w 10080264"/>
                <a:gd name="connsiteY937" fmla="*/ 2591699 h 3652478"/>
                <a:gd name="connsiteX938" fmla="*/ 4547411 w 10080264"/>
                <a:gd name="connsiteY938" fmla="*/ 2584858 h 3652478"/>
                <a:gd name="connsiteX939" fmla="*/ 4557856 w 10080264"/>
                <a:gd name="connsiteY939" fmla="*/ 2578017 h 3652478"/>
                <a:gd name="connsiteX940" fmla="*/ 4564699 w 10080264"/>
                <a:gd name="connsiteY940" fmla="*/ 2576217 h 3652478"/>
                <a:gd name="connsiteX941" fmla="*/ 4569741 w 10080264"/>
                <a:gd name="connsiteY941" fmla="*/ 2574417 h 3652478"/>
                <a:gd name="connsiteX942" fmla="*/ 4575144 w 10080264"/>
                <a:gd name="connsiteY942" fmla="*/ 2574417 h 3652478"/>
                <a:gd name="connsiteX943" fmla="*/ 4575144 w 10080264"/>
                <a:gd name="connsiteY943" fmla="*/ 2553894 h 3652478"/>
                <a:gd name="connsiteX944" fmla="*/ 4583788 w 10080264"/>
                <a:gd name="connsiteY944" fmla="*/ 2550653 h 3652478"/>
                <a:gd name="connsiteX945" fmla="*/ 4592432 w 10080264"/>
                <a:gd name="connsiteY945" fmla="*/ 2545252 h 3652478"/>
                <a:gd name="connsiteX946" fmla="*/ 4601076 w 10080264"/>
                <a:gd name="connsiteY946" fmla="*/ 2540212 h 3652478"/>
                <a:gd name="connsiteX947" fmla="*/ 4611521 w 10080264"/>
                <a:gd name="connsiteY947" fmla="*/ 2533371 h 3652478"/>
                <a:gd name="connsiteX948" fmla="*/ 4614762 w 10080264"/>
                <a:gd name="connsiteY948" fmla="*/ 2531570 h 3652478"/>
                <a:gd name="connsiteX949" fmla="*/ 4620165 w 10080264"/>
                <a:gd name="connsiteY949" fmla="*/ 2527970 h 3652478"/>
                <a:gd name="connsiteX950" fmla="*/ 4623766 w 10080264"/>
                <a:gd name="connsiteY950" fmla="*/ 2526530 h 3652478"/>
                <a:gd name="connsiteX951" fmla="*/ 4630609 w 10080264"/>
                <a:gd name="connsiteY951" fmla="*/ 2519328 h 3652478"/>
                <a:gd name="connsiteX952" fmla="*/ 4635652 w 10080264"/>
                <a:gd name="connsiteY952" fmla="*/ 2516088 h 3652478"/>
                <a:gd name="connsiteX953" fmla="*/ 4654740 w 10080264"/>
                <a:gd name="connsiteY953" fmla="*/ 2516088 h 3652478"/>
                <a:gd name="connsiteX954" fmla="*/ 4658342 w 10080264"/>
                <a:gd name="connsiteY954" fmla="*/ 2508887 h 3652478"/>
                <a:gd name="connsiteX955" fmla="*/ 4661944 w 10080264"/>
                <a:gd name="connsiteY955" fmla="*/ 2500246 h 3652478"/>
                <a:gd name="connsiteX956" fmla="*/ 4663384 w 10080264"/>
                <a:gd name="connsiteY956" fmla="*/ 2493405 h 3652478"/>
                <a:gd name="connsiteX957" fmla="*/ 4670588 w 10080264"/>
                <a:gd name="connsiteY957" fmla="*/ 2486563 h 3652478"/>
                <a:gd name="connsiteX958" fmla="*/ 4677431 w 10080264"/>
                <a:gd name="connsiteY958" fmla="*/ 2479362 h 3652478"/>
                <a:gd name="connsiteX959" fmla="*/ 4689316 w 10080264"/>
                <a:gd name="connsiteY959" fmla="*/ 2476122 h 3652478"/>
                <a:gd name="connsiteX960" fmla="*/ 4691117 w 10080264"/>
                <a:gd name="connsiteY960" fmla="*/ 2472521 h 3652478"/>
                <a:gd name="connsiteX961" fmla="*/ 4694719 w 10080264"/>
                <a:gd name="connsiteY961" fmla="*/ 2467481 h 3652478"/>
                <a:gd name="connsiteX962" fmla="*/ 4699761 w 10080264"/>
                <a:gd name="connsiteY962" fmla="*/ 2463880 h 3652478"/>
                <a:gd name="connsiteX963" fmla="*/ 4704803 w 10080264"/>
                <a:gd name="connsiteY963" fmla="*/ 2462080 h 3652478"/>
                <a:gd name="connsiteX964" fmla="*/ 4708405 w 10080264"/>
                <a:gd name="connsiteY964" fmla="*/ 2462080 h 3652478"/>
                <a:gd name="connsiteX965" fmla="*/ 4717049 w 10080264"/>
                <a:gd name="connsiteY965" fmla="*/ 2460279 h 3652478"/>
                <a:gd name="connsiteX966" fmla="*/ 4725693 w 10080264"/>
                <a:gd name="connsiteY966" fmla="*/ 2455239 h 3652478"/>
                <a:gd name="connsiteX967" fmla="*/ 4734337 w 10080264"/>
                <a:gd name="connsiteY967" fmla="*/ 2448398 h 3652478"/>
                <a:gd name="connsiteX968" fmla="*/ 4742981 w 10080264"/>
                <a:gd name="connsiteY968" fmla="*/ 2441557 h 3652478"/>
                <a:gd name="connsiteX969" fmla="*/ 4777917 w 10080264"/>
                <a:gd name="connsiteY969" fmla="*/ 2406991 h 3652478"/>
                <a:gd name="connsiteX970" fmla="*/ 4788362 w 10080264"/>
                <a:gd name="connsiteY970" fmla="*/ 2400150 h 3652478"/>
                <a:gd name="connsiteX971" fmla="*/ 4800247 w 10080264"/>
                <a:gd name="connsiteY971" fmla="*/ 2392949 h 3652478"/>
                <a:gd name="connsiteX972" fmla="*/ 4807091 w 10080264"/>
                <a:gd name="connsiteY972" fmla="*/ 2391509 h 3652478"/>
                <a:gd name="connsiteX973" fmla="*/ 4812493 w 10080264"/>
                <a:gd name="connsiteY973" fmla="*/ 2389709 h 3652478"/>
                <a:gd name="connsiteX974" fmla="*/ 4819336 w 10080264"/>
                <a:gd name="connsiteY974" fmla="*/ 2386108 h 3652478"/>
                <a:gd name="connsiteX975" fmla="*/ 4821137 w 10080264"/>
                <a:gd name="connsiteY975" fmla="*/ 2384308 h 3652478"/>
                <a:gd name="connsiteX976" fmla="*/ 4822938 w 10080264"/>
                <a:gd name="connsiteY976" fmla="*/ 2379267 h 3652478"/>
                <a:gd name="connsiteX977" fmla="*/ 4824379 w 10080264"/>
                <a:gd name="connsiteY977" fmla="*/ 2372066 h 3652478"/>
                <a:gd name="connsiteX978" fmla="*/ 4827980 w 10080264"/>
                <a:gd name="connsiteY978" fmla="*/ 2363425 h 3652478"/>
                <a:gd name="connsiteX979" fmla="*/ 4836624 w 10080264"/>
                <a:gd name="connsiteY979" fmla="*/ 2360184 h 3652478"/>
                <a:gd name="connsiteX980" fmla="*/ 4845268 w 10080264"/>
                <a:gd name="connsiteY980" fmla="*/ 2358384 h 3652478"/>
                <a:gd name="connsiteX981" fmla="*/ 4853912 w 10080264"/>
                <a:gd name="connsiteY981" fmla="*/ 2358384 h 3652478"/>
                <a:gd name="connsiteX982" fmla="*/ 4866158 w 10080264"/>
                <a:gd name="connsiteY982" fmla="*/ 2349743 h 3652478"/>
                <a:gd name="connsiteX983" fmla="*/ 4878043 w 10080264"/>
                <a:gd name="connsiteY983" fmla="*/ 2339301 h 3652478"/>
                <a:gd name="connsiteX984" fmla="*/ 4886687 w 10080264"/>
                <a:gd name="connsiteY984" fmla="*/ 2325259 h 3652478"/>
                <a:gd name="connsiteX985" fmla="*/ 4893891 w 10080264"/>
                <a:gd name="connsiteY985" fmla="*/ 2311577 h 3652478"/>
                <a:gd name="connsiteX986" fmla="*/ 4895331 w 10080264"/>
                <a:gd name="connsiteY986" fmla="*/ 2306536 h 3652478"/>
                <a:gd name="connsiteX987" fmla="*/ 4900734 w 10080264"/>
                <a:gd name="connsiteY987" fmla="*/ 2302936 h 3652478"/>
                <a:gd name="connsiteX988" fmla="*/ 4918022 w 10080264"/>
                <a:gd name="connsiteY988" fmla="*/ 2294294 h 3652478"/>
                <a:gd name="connsiteX989" fmla="*/ 4933869 w 10080264"/>
                <a:gd name="connsiteY989" fmla="*/ 2283853 h 3652478"/>
                <a:gd name="connsiteX990" fmla="*/ 4947555 w 10080264"/>
                <a:gd name="connsiteY990" fmla="*/ 2273411 h 3652478"/>
                <a:gd name="connsiteX991" fmla="*/ 4968085 w 10080264"/>
                <a:gd name="connsiteY991" fmla="*/ 2257929 h 3652478"/>
                <a:gd name="connsiteX992" fmla="*/ 4976729 w 10080264"/>
                <a:gd name="connsiteY992" fmla="*/ 2247487 h 3652478"/>
                <a:gd name="connsiteX993" fmla="*/ 4985373 w 10080264"/>
                <a:gd name="connsiteY993" fmla="*/ 2237046 h 3652478"/>
                <a:gd name="connsiteX994" fmla="*/ 4990775 w 10080264"/>
                <a:gd name="connsiteY994" fmla="*/ 2230205 h 3652478"/>
                <a:gd name="connsiteX995" fmla="*/ 5006262 w 10080264"/>
                <a:gd name="connsiteY995" fmla="*/ 2230205 h 3652478"/>
                <a:gd name="connsiteX996" fmla="*/ 5002661 w 10080264"/>
                <a:gd name="connsiteY996" fmla="*/ 2225164 h 3652478"/>
                <a:gd name="connsiteX997" fmla="*/ 5002661 w 10080264"/>
                <a:gd name="connsiteY997" fmla="*/ 2217963 h 3652478"/>
                <a:gd name="connsiteX998" fmla="*/ 5002661 w 10080264"/>
                <a:gd name="connsiteY998" fmla="*/ 2207521 h 3652478"/>
                <a:gd name="connsiteX999" fmla="*/ 5011305 w 10080264"/>
                <a:gd name="connsiteY999" fmla="*/ 2204281 h 3652478"/>
                <a:gd name="connsiteX1000" fmla="*/ 5025351 w 10080264"/>
                <a:gd name="connsiteY1000" fmla="*/ 2197080 h 3652478"/>
                <a:gd name="connsiteX1001" fmla="*/ 5037597 w 10080264"/>
                <a:gd name="connsiteY1001" fmla="*/ 2190238 h 3652478"/>
                <a:gd name="connsiteX1002" fmla="*/ 5045880 w 10080264"/>
                <a:gd name="connsiteY1002" fmla="*/ 2181597 h 3652478"/>
                <a:gd name="connsiteX1003" fmla="*/ 5052724 w 10080264"/>
                <a:gd name="connsiteY1003" fmla="*/ 2172956 h 3652478"/>
                <a:gd name="connsiteX1004" fmla="*/ 5063168 w 10080264"/>
                <a:gd name="connsiteY1004" fmla="*/ 2159274 h 3652478"/>
                <a:gd name="connsiteX1005" fmla="*/ 5075414 w 10080264"/>
                <a:gd name="connsiteY1005" fmla="*/ 2150632 h 3652478"/>
                <a:gd name="connsiteX1006" fmla="*/ 5087300 w 10080264"/>
                <a:gd name="connsiteY1006" fmla="*/ 2143791 h 3652478"/>
                <a:gd name="connsiteX1007" fmla="*/ 5103147 w 10080264"/>
                <a:gd name="connsiteY1007" fmla="*/ 2140191 h 3652478"/>
                <a:gd name="connsiteX1008" fmla="*/ 5108189 w 10080264"/>
                <a:gd name="connsiteY1008" fmla="*/ 2129749 h 3652478"/>
                <a:gd name="connsiteX1009" fmla="*/ 5113232 w 10080264"/>
                <a:gd name="connsiteY1009" fmla="*/ 2122908 h 3652478"/>
                <a:gd name="connsiteX1010" fmla="*/ 5118634 w 10080264"/>
                <a:gd name="connsiteY1010" fmla="*/ 2117867 h 3652478"/>
                <a:gd name="connsiteX1011" fmla="*/ 5127278 w 10080264"/>
                <a:gd name="connsiteY1011" fmla="*/ 2114267 h 3652478"/>
                <a:gd name="connsiteX1012" fmla="*/ 5134121 w 10080264"/>
                <a:gd name="connsiteY1012" fmla="*/ 2112467 h 3652478"/>
                <a:gd name="connsiteX1013" fmla="*/ 5139163 w 10080264"/>
                <a:gd name="connsiteY1013" fmla="*/ 2100225 h 3652478"/>
                <a:gd name="connsiteX1014" fmla="*/ 5147807 w 10080264"/>
                <a:gd name="connsiteY1014" fmla="*/ 2090143 h 3652478"/>
                <a:gd name="connsiteX1015" fmla="*/ 6542759 w 10080264"/>
                <a:gd name="connsiteY1015" fmla="*/ 2077629 h 3652478"/>
                <a:gd name="connsiteX1016" fmla="*/ 6479021 w 10080264"/>
                <a:gd name="connsiteY1016" fmla="*/ 2112195 h 3652478"/>
                <a:gd name="connsiteX1017" fmla="*/ 6418163 w 10080264"/>
                <a:gd name="connsiteY1017" fmla="*/ 2148562 h 3652478"/>
                <a:gd name="connsiteX1018" fmla="*/ 6355866 w 10080264"/>
                <a:gd name="connsiteY1018" fmla="*/ 2184929 h 3652478"/>
                <a:gd name="connsiteX1019" fmla="*/ 6296809 w 10080264"/>
                <a:gd name="connsiteY1019" fmla="*/ 2223097 h 3652478"/>
                <a:gd name="connsiteX1020" fmla="*/ 6288166 w 10080264"/>
                <a:gd name="connsiteY1020" fmla="*/ 2228138 h 3652478"/>
                <a:gd name="connsiteX1021" fmla="*/ 6293568 w 10080264"/>
                <a:gd name="connsiteY1021" fmla="*/ 2229938 h 3652478"/>
                <a:gd name="connsiteX1022" fmla="*/ 6295368 w 10080264"/>
                <a:gd name="connsiteY1022" fmla="*/ 2231738 h 3652478"/>
                <a:gd name="connsiteX1023" fmla="*/ 6296809 w 10080264"/>
                <a:gd name="connsiteY1023" fmla="*/ 2229938 h 3652478"/>
                <a:gd name="connsiteX1024" fmla="*/ 6304011 w 10080264"/>
                <a:gd name="connsiteY1024" fmla="*/ 2224897 h 3652478"/>
                <a:gd name="connsiteX1025" fmla="*/ 6307252 w 10080264"/>
                <a:gd name="connsiteY1025" fmla="*/ 2221296 h 3652478"/>
                <a:gd name="connsiteX1026" fmla="*/ 6312653 w 10080264"/>
                <a:gd name="connsiteY1026" fmla="*/ 2219496 h 3652478"/>
                <a:gd name="connsiteX1027" fmla="*/ 6334980 w 10080264"/>
                <a:gd name="connsiteY1027" fmla="*/ 2204013 h 3652478"/>
                <a:gd name="connsiteX1028" fmla="*/ 6357666 w 10080264"/>
                <a:gd name="connsiteY1028" fmla="*/ 2189970 h 3652478"/>
                <a:gd name="connsiteX1029" fmla="*/ 6379992 w 10080264"/>
                <a:gd name="connsiteY1029" fmla="*/ 2178088 h 3652478"/>
                <a:gd name="connsiteX1030" fmla="*/ 6402319 w 10080264"/>
                <a:gd name="connsiteY1030" fmla="*/ 2167646 h 3652478"/>
                <a:gd name="connsiteX1031" fmla="*/ 6423205 w 10080264"/>
                <a:gd name="connsiteY1031" fmla="*/ 2157204 h 3652478"/>
                <a:gd name="connsiteX1032" fmla="*/ 6445891 w 10080264"/>
                <a:gd name="connsiteY1032" fmla="*/ 2145322 h 3652478"/>
                <a:gd name="connsiteX1033" fmla="*/ 6468578 w 10080264"/>
                <a:gd name="connsiteY1033" fmla="*/ 2131279 h 3652478"/>
                <a:gd name="connsiteX1034" fmla="*/ 6490904 w 10080264"/>
                <a:gd name="connsiteY1034" fmla="*/ 2115796 h 3652478"/>
                <a:gd name="connsiteX1035" fmla="*/ 6497746 w 10080264"/>
                <a:gd name="connsiteY1035" fmla="*/ 2108955 h 3652478"/>
                <a:gd name="connsiteX1036" fmla="*/ 6508189 w 10080264"/>
                <a:gd name="connsiteY1036" fmla="*/ 2101753 h 3652478"/>
                <a:gd name="connsiteX1037" fmla="*/ 6532316 w 10080264"/>
                <a:gd name="connsiteY1037" fmla="*/ 2084470 h 3652478"/>
                <a:gd name="connsiteX1038" fmla="*/ 6537718 w 10080264"/>
                <a:gd name="connsiteY1038" fmla="*/ 2082670 h 3652478"/>
                <a:gd name="connsiteX1039" fmla="*/ 9008552 w 10080264"/>
                <a:gd name="connsiteY1039" fmla="*/ 2065517 h 3652478"/>
                <a:gd name="connsiteX1040" fmla="*/ 9001710 w 10080264"/>
                <a:gd name="connsiteY1040" fmla="*/ 2070556 h 3652478"/>
                <a:gd name="connsiteX1041" fmla="*/ 9003150 w 10080264"/>
                <a:gd name="connsiteY1041" fmla="*/ 2072356 h 3652478"/>
                <a:gd name="connsiteX1042" fmla="*/ 2449648 w 10080264"/>
                <a:gd name="connsiteY1042" fmla="*/ 2062281 h 3652478"/>
                <a:gd name="connsiteX1043" fmla="*/ 2435951 w 10080264"/>
                <a:gd name="connsiteY1043" fmla="*/ 2070129 h 3652478"/>
                <a:gd name="connsiteX1044" fmla="*/ 2383774 w 10080264"/>
                <a:gd name="connsiteY1044" fmla="*/ 2095396 h 3652478"/>
                <a:gd name="connsiteX1045" fmla="*/ 2323300 w 10080264"/>
                <a:gd name="connsiteY1045" fmla="*/ 2129952 h 3652478"/>
                <a:gd name="connsiteX1046" fmla="*/ 2309621 w 10080264"/>
                <a:gd name="connsiteY1046" fmla="*/ 2138591 h 3652478"/>
                <a:gd name="connsiteX1047" fmla="*/ 2385574 w 10080264"/>
                <a:gd name="connsiteY1047" fmla="*/ 2098996 h 3652478"/>
                <a:gd name="connsiteX1048" fmla="*/ 2435951 w 10080264"/>
                <a:gd name="connsiteY1048" fmla="*/ 2070129 h 3652478"/>
                <a:gd name="connsiteX1049" fmla="*/ 2441009 w 10080264"/>
                <a:gd name="connsiteY1049" fmla="*/ 2067680 h 3652478"/>
                <a:gd name="connsiteX1050" fmla="*/ 2451448 w 10080264"/>
                <a:gd name="connsiteY1050" fmla="*/ 2062281 h 3652478"/>
                <a:gd name="connsiteX1051" fmla="*/ 7443377 w 10080264"/>
                <a:gd name="connsiteY1051" fmla="*/ 2061785 h 3652478"/>
                <a:gd name="connsiteX1052" fmla="*/ 7415649 w 10080264"/>
                <a:gd name="connsiteY1052" fmla="*/ 2080869 h 3652478"/>
                <a:gd name="connsiteX1053" fmla="*/ 7361994 w 10080264"/>
                <a:gd name="connsiteY1053" fmla="*/ 2113996 h 3652478"/>
                <a:gd name="connsiteX1054" fmla="*/ 7306538 w 10080264"/>
                <a:gd name="connsiteY1054" fmla="*/ 2146762 h 3652478"/>
                <a:gd name="connsiteX1055" fmla="*/ 7252522 w 10080264"/>
                <a:gd name="connsiteY1055" fmla="*/ 2176288 h 3652478"/>
                <a:gd name="connsiteX1056" fmla="*/ 7201028 w 10080264"/>
                <a:gd name="connsiteY1056" fmla="*/ 2204013 h 3652478"/>
                <a:gd name="connsiteX1057" fmla="*/ 7201028 w 10080264"/>
                <a:gd name="connsiteY1057" fmla="*/ 2229938 h 3652478"/>
                <a:gd name="connsiteX1058" fmla="*/ 7410248 w 10080264"/>
                <a:gd name="connsiteY1058" fmla="*/ 2086270 h 3652478"/>
                <a:gd name="connsiteX1059" fmla="*/ 8689847 w 10080264"/>
                <a:gd name="connsiteY1059" fmla="*/ 2060478 h 3652478"/>
                <a:gd name="connsiteX1060" fmla="*/ 8648073 w 10080264"/>
                <a:gd name="connsiteY1060" fmla="*/ 2088193 h 3652478"/>
                <a:gd name="connsiteX1061" fmla="*/ 8656716 w 10080264"/>
                <a:gd name="connsiteY1061" fmla="*/ 2082794 h 3652478"/>
                <a:gd name="connsiteX1062" fmla="*/ 8665359 w 10080264"/>
                <a:gd name="connsiteY1062" fmla="*/ 2079555 h 3652478"/>
                <a:gd name="connsiteX1063" fmla="*/ 8675802 w 10080264"/>
                <a:gd name="connsiteY1063" fmla="*/ 2077755 h 3652478"/>
                <a:gd name="connsiteX1064" fmla="*/ 8686246 w 10080264"/>
                <a:gd name="connsiteY1064" fmla="*/ 2075955 h 3652478"/>
                <a:gd name="connsiteX1065" fmla="*/ 8688046 w 10080264"/>
                <a:gd name="connsiteY1065" fmla="*/ 2070556 h 3652478"/>
                <a:gd name="connsiteX1066" fmla="*/ 2314661 w 10080264"/>
                <a:gd name="connsiteY1066" fmla="*/ 2050402 h 3652478"/>
                <a:gd name="connsiteX1067" fmla="*/ 2300982 w 10080264"/>
                <a:gd name="connsiteY1067" fmla="*/ 2053642 h 3652478"/>
                <a:gd name="connsiteX1068" fmla="*/ 2286943 w 10080264"/>
                <a:gd name="connsiteY1068" fmla="*/ 2057241 h 3652478"/>
                <a:gd name="connsiteX1069" fmla="*/ 2276504 w 10080264"/>
                <a:gd name="connsiteY1069" fmla="*/ 2059041 h 3652478"/>
                <a:gd name="connsiteX1070" fmla="*/ 2269665 w 10080264"/>
                <a:gd name="connsiteY1070" fmla="*/ 2064080 h 3652478"/>
                <a:gd name="connsiteX1071" fmla="*/ 2266426 w 10080264"/>
                <a:gd name="connsiteY1071" fmla="*/ 2069480 h 3652478"/>
                <a:gd name="connsiteX1072" fmla="*/ 2262826 w 10080264"/>
                <a:gd name="connsiteY1072" fmla="*/ 2076319 h 3652478"/>
                <a:gd name="connsiteX1073" fmla="*/ 2290543 w 10080264"/>
                <a:gd name="connsiteY1073" fmla="*/ 2064080 h 3652478"/>
                <a:gd name="connsiteX1074" fmla="*/ 1437977 w 10080264"/>
                <a:gd name="connsiteY1074" fmla="*/ 2017226 h 3652478"/>
                <a:gd name="connsiteX1075" fmla="*/ 1417106 w 10080264"/>
                <a:gd name="connsiteY1075" fmla="*/ 2029107 h 3652478"/>
                <a:gd name="connsiteX1076" fmla="*/ 1399833 w 10080264"/>
                <a:gd name="connsiteY1076" fmla="*/ 2044588 h 3652478"/>
                <a:gd name="connsiteX1077" fmla="*/ 1394795 w 10080264"/>
                <a:gd name="connsiteY1077" fmla="*/ 2051788 h 3652478"/>
                <a:gd name="connsiteX1078" fmla="*/ 1417106 w 10080264"/>
                <a:gd name="connsiteY1078" fmla="*/ 2034507 h 3652478"/>
                <a:gd name="connsiteX1079" fmla="*/ 9384155 w 10080264"/>
                <a:gd name="connsiteY1079" fmla="*/ 2013686 h 3652478"/>
                <a:gd name="connsiteX1080" fmla="*/ 9273239 w 10080264"/>
                <a:gd name="connsiteY1080" fmla="*/ 2088193 h 3652478"/>
                <a:gd name="connsiteX1081" fmla="*/ 9164123 w 10080264"/>
                <a:gd name="connsiteY1081" fmla="*/ 2157301 h 3652478"/>
                <a:gd name="connsiteX1082" fmla="*/ 9134953 w 10080264"/>
                <a:gd name="connsiteY1082" fmla="*/ 2178177 h 3652478"/>
                <a:gd name="connsiteX1083" fmla="*/ 9171325 w 10080264"/>
                <a:gd name="connsiteY1083" fmla="*/ 2162700 h 3652478"/>
                <a:gd name="connsiteX1084" fmla="*/ 9205536 w 10080264"/>
                <a:gd name="connsiteY1084" fmla="*/ 2145423 h 3652478"/>
                <a:gd name="connsiteX1085" fmla="*/ 9235066 w 10080264"/>
                <a:gd name="connsiteY1085" fmla="*/ 2128146 h 3652478"/>
                <a:gd name="connsiteX1086" fmla="*/ 9261355 w 10080264"/>
                <a:gd name="connsiteY1086" fmla="*/ 2109070 h 3652478"/>
                <a:gd name="connsiteX1087" fmla="*/ 9287283 w 10080264"/>
                <a:gd name="connsiteY1087" fmla="*/ 2088193 h 3652478"/>
                <a:gd name="connsiteX1088" fmla="*/ 9315012 w 10080264"/>
                <a:gd name="connsiteY1088" fmla="*/ 2069117 h 3652478"/>
                <a:gd name="connsiteX1089" fmla="*/ 9344182 w 10080264"/>
                <a:gd name="connsiteY1089" fmla="*/ 2050040 h 3652478"/>
                <a:gd name="connsiteX1090" fmla="*/ 9375512 w 10080264"/>
                <a:gd name="connsiteY1090" fmla="*/ 2036002 h 3652478"/>
                <a:gd name="connsiteX1091" fmla="*/ 9379114 w 10080264"/>
                <a:gd name="connsiteY1091" fmla="*/ 2024124 h 3652478"/>
                <a:gd name="connsiteX1092" fmla="*/ 6468578 w 10080264"/>
                <a:gd name="connsiteY1092" fmla="*/ 2011736 h 3652478"/>
                <a:gd name="connsiteX1093" fmla="*/ 6442290 w 10080264"/>
                <a:gd name="connsiteY1093" fmla="*/ 2027219 h 3652478"/>
                <a:gd name="connsiteX1094" fmla="*/ 6357666 w 10080264"/>
                <a:gd name="connsiteY1094" fmla="*/ 2075828 h 3652478"/>
                <a:gd name="connsiteX1095" fmla="*/ 6272682 w 10080264"/>
                <a:gd name="connsiteY1095" fmla="*/ 2122637 h 3652478"/>
                <a:gd name="connsiteX1096" fmla="*/ 6148086 w 10080264"/>
                <a:gd name="connsiteY1096" fmla="*/ 2191771 h 3652478"/>
                <a:gd name="connsiteX1097" fmla="*/ 6016288 w 10080264"/>
                <a:gd name="connsiteY1097" fmla="*/ 2269906 h 3652478"/>
                <a:gd name="connsiteX1098" fmla="*/ 6016288 w 10080264"/>
                <a:gd name="connsiteY1098" fmla="*/ 2285389 h 3652478"/>
                <a:gd name="connsiteX1099" fmla="*/ 6014848 w 10080264"/>
                <a:gd name="connsiteY1099" fmla="*/ 2297631 h 3652478"/>
                <a:gd name="connsiteX1100" fmla="*/ 6016288 w 10080264"/>
                <a:gd name="connsiteY1100" fmla="*/ 2295831 h 3652478"/>
                <a:gd name="connsiteX1101" fmla="*/ 6038975 w 10080264"/>
                <a:gd name="connsiteY1101" fmla="*/ 2287189 h 3652478"/>
                <a:gd name="connsiteX1102" fmla="*/ 6059861 w 10080264"/>
                <a:gd name="connsiteY1102" fmla="*/ 2276747 h 3652478"/>
                <a:gd name="connsiteX1103" fmla="*/ 6073545 w 10080264"/>
                <a:gd name="connsiteY1103" fmla="*/ 2268105 h 3652478"/>
                <a:gd name="connsiteX1104" fmla="*/ 6085788 w 10080264"/>
                <a:gd name="connsiteY1104" fmla="*/ 2257663 h 3652478"/>
                <a:gd name="connsiteX1105" fmla="*/ 6113156 w 10080264"/>
                <a:gd name="connsiteY1105" fmla="*/ 2233539 h 3652478"/>
                <a:gd name="connsiteX1106" fmla="*/ 6130801 w 10080264"/>
                <a:gd name="connsiteY1106" fmla="*/ 2223097 h 3652478"/>
                <a:gd name="connsiteX1107" fmla="*/ 6146286 w 10080264"/>
                <a:gd name="connsiteY1107" fmla="*/ 2214455 h 3652478"/>
                <a:gd name="connsiteX1108" fmla="*/ 6175814 w 10080264"/>
                <a:gd name="connsiteY1108" fmla="*/ 2198612 h 3652478"/>
                <a:gd name="connsiteX1109" fmla="*/ 6189498 w 10080264"/>
                <a:gd name="connsiteY1109" fmla="*/ 2189970 h 3652478"/>
                <a:gd name="connsiteX1110" fmla="*/ 6201741 w 10080264"/>
                <a:gd name="connsiteY1110" fmla="*/ 2179528 h 3652478"/>
                <a:gd name="connsiteX1111" fmla="*/ 6229469 w 10080264"/>
                <a:gd name="connsiteY1111" fmla="*/ 2155404 h 3652478"/>
                <a:gd name="connsiteX1112" fmla="*/ 6232710 w 10080264"/>
                <a:gd name="connsiteY1112" fmla="*/ 2152163 h 3652478"/>
                <a:gd name="connsiteX1113" fmla="*/ 6264039 w 10080264"/>
                <a:gd name="connsiteY1113" fmla="*/ 2138120 h 3652478"/>
                <a:gd name="connsiteX1114" fmla="*/ 6293568 w 10080264"/>
                <a:gd name="connsiteY1114" fmla="*/ 2122637 h 3652478"/>
                <a:gd name="connsiteX1115" fmla="*/ 6324897 w 10080264"/>
                <a:gd name="connsiteY1115" fmla="*/ 2103554 h 3652478"/>
                <a:gd name="connsiteX1116" fmla="*/ 6355866 w 10080264"/>
                <a:gd name="connsiteY1116" fmla="*/ 2086270 h 3652478"/>
                <a:gd name="connsiteX1117" fmla="*/ 6390435 w 10080264"/>
                <a:gd name="connsiteY1117" fmla="*/ 2063586 h 3652478"/>
                <a:gd name="connsiteX1118" fmla="*/ 6430407 w 10080264"/>
                <a:gd name="connsiteY1118" fmla="*/ 2037661 h 3652478"/>
                <a:gd name="connsiteX1119" fmla="*/ 3855316 w 10080264"/>
                <a:gd name="connsiteY1119" fmla="*/ 2005408 h 3652478"/>
                <a:gd name="connsiteX1120" fmla="*/ 3784043 w 10080264"/>
                <a:gd name="connsiteY1120" fmla="*/ 2048602 h 3652478"/>
                <a:gd name="connsiteX1121" fmla="*/ 3718529 w 10080264"/>
                <a:gd name="connsiteY1121" fmla="*/ 2084958 h 3652478"/>
                <a:gd name="connsiteX1122" fmla="*/ 3747686 w 10080264"/>
                <a:gd name="connsiteY1122" fmla="*/ 2074519 h 3652478"/>
                <a:gd name="connsiteX1123" fmla="*/ 3777203 w 10080264"/>
                <a:gd name="connsiteY1123" fmla="*/ 2064080 h 3652478"/>
                <a:gd name="connsiteX1124" fmla="*/ 3782602 w 10080264"/>
                <a:gd name="connsiteY1124" fmla="*/ 2057241 h 3652478"/>
                <a:gd name="connsiteX1125" fmla="*/ 3787642 w 10080264"/>
                <a:gd name="connsiteY1125" fmla="*/ 2052202 h 3652478"/>
                <a:gd name="connsiteX1126" fmla="*/ 3796282 w 10080264"/>
                <a:gd name="connsiteY1126" fmla="*/ 2046803 h 3652478"/>
                <a:gd name="connsiteX1127" fmla="*/ 3803121 w 10080264"/>
                <a:gd name="connsiteY1127" fmla="*/ 2043563 h 3652478"/>
                <a:gd name="connsiteX1128" fmla="*/ 3818959 w 10080264"/>
                <a:gd name="connsiteY1128" fmla="*/ 2038164 h 3652478"/>
                <a:gd name="connsiteX1129" fmla="*/ 3834438 w 10080264"/>
                <a:gd name="connsiteY1129" fmla="*/ 2031325 h 3652478"/>
                <a:gd name="connsiteX1130" fmla="*/ 3844877 w 10080264"/>
                <a:gd name="connsiteY1130" fmla="*/ 2027725 h 3652478"/>
                <a:gd name="connsiteX1131" fmla="*/ 3853516 w 10080264"/>
                <a:gd name="connsiteY1131" fmla="*/ 2022686 h 3652478"/>
                <a:gd name="connsiteX1132" fmla="*/ 3855316 w 10080264"/>
                <a:gd name="connsiteY1132" fmla="*/ 2014047 h 3652478"/>
                <a:gd name="connsiteX1133" fmla="*/ 6529075 w 10080264"/>
                <a:gd name="connsiteY1133" fmla="*/ 1978969 h 3652478"/>
                <a:gd name="connsiteX1134" fmla="*/ 6475420 w 10080264"/>
                <a:gd name="connsiteY1134" fmla="*/ 2008495 h 3652478"/>
                <a:gd name="connsiteX1135" fmla="*/ 6490904 w 10080264"/>
                <a:gd name="connsiteY1135" fmla="*/ 2001654 h 3652478"/>
                <a:gd name="connsiteX1136" fmla="*/ 6515031 w 10080264"/>
                <a:gd name="connsiteY1136" fmla="*/ 1991212 h 3652478"/>
                <a:gd name="connsiteX1137" fmla="*/ 6523674 w 10080264"/>
                <a:gd name="connsiteY1137" fmla="*/ 1985811 h 3652478"/>
                <a:gd name="connsiteX1138" fmla="*/ 9311411 w 10080264"/>
                <a:gd name="connsiteY1138" fmla="*/ 1963655 h 3652478"/>
                <a:gd name="connsiteX1139" fmla="*/ 9219581 w 10080264"/>
                <a:gd name="connsiteY1139" fmla="*/ 2024124 h 3652478"/>
                <a:gd name="connsiteX1140" fmla="*/ 9129552 w 10080264"/>
                <a:gd name="connsiteY1140" fmla="*/ 2082794 h 3652478"/>
                <a:gd name="connsiteX1141" fmla="*/ 9138194 w 10080264"/>
                <a:gd name="connsiteY1141" fmla="*/ 2082794 h 3652478"/>
                <a:gd name="connsiteX1142" fmla="*/ 9145397 w 10080264"/>
                <a:gd name="connsiteY1142" fmla="*/ 2082794 h 3652478"/>
                <a:gd name="connsiteX1143" fmla="*/ 9150438 w 10080264"/>
                <a:gd name="connsiteY1143" fmla="*/ 2080994 h 3652478"/>
                <a:gd name="connsiteX1144" fmla="*/ 9164123 w 10080264"/>
                <a:gd name="connsiteY1144" fmla="*/ 2074156 h 3652478"/>
                <a:gd name="connsiteX1145" fmla="*/ 9176367 w 10080264"/>
                <a:gd name="connsiteY1145" fmla="*/ 2063717 h 3652478"/>
                <a:gd name="connsiteX1146" fmla="*/ 9186810 w 10080264"/>
                <a:gd name="connsiteY1146" fmla="*/ 2051840 h 3652478"/>
                <a:gd name="connsiteX1147" fmla="*/ 9188251 w 10080264"/>
                <a:gd name="connsiteY1147" fmla="*/ 2048240 h 3652478"/>
                <a:gd name="connsiteX1148" fmla="*/ 9200495 w 10080264"/>
                <a:gd name="connsiteY1148" fmla="*/ 2037802 h 3652478"/>
                <a:gd name="connsiteX1149" fmla="*/ 9207337 w 10080264"/>
                <a:gd name="connsiteY1149" fmla="*/ 2032763 h 3652478"/>
                <a:gd name="connsiteX1150" fmla="*/ 9214539 w 10080264"/>
                <a:gd name="connsiteY1150" fmla="*/ 2029164 h 3652478"/>
                <a:gd name="connsiteX1151" fmla="*/ 9221382 w 10080264"/>
                <a:gd name="connsiteY1151" fmla="*/ 2025924 h 3652478"/>
                <a:gd name="connsiteX1152" fmla="*/ 9230024 w 10080264"/>
                <a:gd name="connsiteY1152" fmla="*/ 2022325 h 3652478"/>
                <a:gd name="connsiteX1153" fmla="*/ 9244069 w 10080264"/>
                <a:gd name="connsiteY1153" fmla="*/ 2022325 h 3652478"/>
                <a:gd name="connsiteX1154" fmla="*/ 9252712 w 10080264"/>
                <a:gd name="connsiteY1154" fmla="*/ 2013686 h 3652478"/>
                <a:gd name="connsiteX1155" fmla="*/ 9261355 w 10080264"/>
                <a:gd name="connsiteY1155" fmla="*/ 2005048 h 3652478"/>
                <a:gd name="connsiteX1156" fmla="*/ 9271798 w 10080264"/>
                <a:gd name="connsiteY1156" fmla="*/ 2000009 h 3652478"/>
                <a:gd name="connsiteX1157" fmla="*/ 9283682 w 10080264"/>
                <a:gd name="connsiteY1157" fmla="*/ 1994610 h 3652478"/>
                <a:gd name="connsiteX1158" fmla="*/ 9290524 w 10080264"/>
                <a:gd name="connsiteY1158" fmla="*/ 1989571 h 3652478"/>
                <a:gd name="connsiteX1159" fmla="*/ 9297727 w 10080264"/>
                <a:gd name="connsiteY1159" fmla="*/ 1984171 h 3652478"/>
                <a:gd name="connsiteX1160" fmla="*/ 9304569 w 10080264"/>
                <a:gd name="connsiteY1160" fmla="*/ 1975533 h 3652478"/>
                <a:gd name="connsiteX1161" fmla="*/ 9309611 w 10080264"/>
                <a:gd name="connsiteY1161" fmla="*/ 1966894 h 3652478"/>
                <a:gd name="connsiteX1162" fmla="*/ 268091 w 10080264"/>
                <a:gd name="connsiteY1162" fmla="*/ 1963582 h 3652478"/>
                <a:gd name="connsiteX1163" fmla="*/ 238583 w 10080264"/>
                <a:gd name="connsiteY1163" fmla="*/ 1991304 h 3652478"/>
                <a:gd name="connsiteX1164" fmla="*/ 205836 w 10080264"/>
                <a:gd name="connsiteY1164" fmla="*/ 2017226 h 3652478"/>
                <a:gd name="connsiteX1165" fmla="*/ 171290 w 10080264"/>
                <a:gd name="connsiteY1165" fmla="*/ 2043148 h 3652478"/>
                <a:gd name="connsiteX1166" fmla="*/ 136744 w 10080264"/>
                <a:gd name="connsiteY1166" fmla="*/ 2074110 h 3652478"/>
                <a:gd name="connsiteX1167" fmla="*/ 134945 w 10080264"/>
                <a:gd name="connsiteY1167" fmla="*/ 2089951 h 3652478"/>
                <a:gd name="connsiteX1168" fmla="*/ 145381 w 10080264"/>
                <a:gd name="connsiteY1168" fmla="*/ 2075910 h 3652478"/>
                <a:gd name="connsiteX1169" fmla="*/ 157616 w 10080264"/>
                <a:gd name="connsiteY1169" fmla="*/ 2063669 h 3652478"/>
                <a:gd name="connsiteX1170" fmla="*/ 171290 w 10080264"/>
                <a:gd name="connsiteY1170" fmla="*/ 2051788 h 3652478"/>
                <a:gd name="connsiteX1171" fmla="*/ 185325 w 10080264"/>
                <a:gd name="connsiteY1171" fmla="*/ 2041348 h 3652478"/>
                <a:gd name="connsiteX1172" fmla="*/ 223109 w 10080264"/>
                <a:gd name="connsiteY1172" fmla="*/ 2011826 h 3652478"/>
                <a:gd name="connsiteX1173" fmla="*/ 259455 w 10080264"/>
                <a:gd name="connsiteY1173" fmla="*/ 1980863 h 3652478"/>
                <a:gd name="connsiteX1174" fmla="*/ 263053 w 10080264"/>
                <a:gd name="connsiteY1174" fmla="*/ 1973663 h 3652478"/>
                <a:gd name="connsiteX1175" fmla="*/ 4841666 w 10080264"/>
                <a:gd name="connsiteY1175" fmla="*/ 1949722 h 3652478"/>
                <a:gd name="connsiteX1176" fmla="*/ 4734337 w 10080264"/>
                <a:gd name="connsiteY1176" fmla="*/ 2046577 h 3652478"/>
                <a:gd name="connsiteX1177" fmla="*/ 4736138 w 10080264"/>
                <a:gd name="connsiteY1177" fmla="*/ 2051977 h 3652478"/>
                <a:gd name="connsiteX1178" fmla="*/ 4750184 w 10080264"/>
                <a:gd name="connsiteY1178" fmla="*/ 2039736 h 3652478"/>
                <a:gd name="connsiteX1179" fmla="*/ 4765671 w 10080264"/>
                <a:gd name="connsiteY1179" fmla="*/ 2029294 h 3652478"/>
                <a:gd name="connsiteX1180" fmla="*/ 4779358 w 10080264"/>
                <a:gd name="connsiteY1180" fmla="*/ 2020653 h 3652478"/>
                <a:gd name="connsiteX1181" fmla="*/ 4791603 w 10080264"/>
                <a:gd name="connsiteY1181" fmla="*/ 2010211 h 3652478"/>
                <a:gd name="connsiteX1182" fmla="*/ 4802048 w 10080264"/>
                <a:gd name="connsiteY1182" fmla="*/ 2000130 h 3652478"/>
                <a:gd name="connsiteX1183" fmla="*/ 4808891 w 10080264"/>
                <a:gd name="connsiteY1183" fmla="*/ 1989688 h 3652478"/>
                <a:gd name="connsiteX1184" fmla="*/ 4819336 w 10080264"/>
                <a:gd name="connsiteY1184" fmla="*/ 1979246 h 3652478"/>
                <a:gd name="connsiteX1185" fmla="*/ 4819336 w 10080264"/>
                <a:gd name="connsiteY1185" fmla="*/ 1977446 h 3652478"/>
                <a:gd name="connsiteX1186" fmla="*/ 4826179 w 10080264"/>
                <a:gd name="connsiteY1186" fmla="*/ 1972405 h 3652478"/>
                <a:gd name="connsiteX1187" fmla="*/ 4829781 w 10080264"/>
                <a:gd name="connsiteY1187" fmla="*/ 1970605 h 3652478"/>
                <a:gd name="connsiteX1188" fmla="*/ 4833022 w 10080264"/>
                <a:gd name="connsiteY1188" fmla="*/ 1968805 h 3652478"/>
                <a:gd name="connsiteX1189" fmla="*/ 4836624 w 10080264"/>
                <a:gd name="connsiteY1189" fmla="*/ 1960164 h 3652478"/>
                <a:gd name="connsiteX1190" fmla="*/ 9186810 w 10080264"/>
                <a:gd name="connsiteY1190" fmla="*/ 1946018 h 3652478"/>
                <a:gd name="connsiteX1191" fmla="*/ 9122709 w 10080264"/>
                <a:gd name="connsiteY1191" fmla="*/ 1987771 h 3652478"/>
                <a:gd name="connsiteX1192" fmla="*/ 9145397 w 10080264"/>
                <a:gd name="connsiteY1192" fmla="*/ 1979132 h 3652478"/>
                <a:gd name="connsiteX1193" fmla="*/ 9155480 w 10080264"/>
                <a:gd name="connsiteY1193" fmla="*/ 1973733 h 3652478"/>
                <a:gd name="connsiteX1194" fmla="*/ 9162682 w 10080264"/>
                <a:gd name="connsiteY1194" fmla="*/ 1966894 h 3652478"/>
                <a:gd name="connsiteX1195" fmla="*/ 9179608 w 10080264"/>
                <a:gd name="connsiteY1195" fmla="*/ 1951417 h 3652478"/>
                <a:gd name="connsiteX1196" fmla="*/ 2524161 w 10080264"/>
                <a:gd name="connsiteY1196" fmla="*/ 1943136 h 3652478"/>
                <a:gd name="connsiteX1197" fmla="*/ 2517322 w 10080264"/>
                <a:gd name="connsiteY1197" fmla="*/ 1946376 h 3652478"/>
                <a:gd name="connsiteX1198" fmla="*/ 2517322 w 10080264"/>
                <a:gd name="connsiteY1198" fmla="*/ 1948176 h 3652478"/>
                <a:gd name="connsiteX1199" fmla="*/ 8705332 w 10080264"/>
                <a:gd name="connsiteY1199" fmla="*/ 1939179 h 3652478"/>
                <a:gd name="connsiteX1200" fmla="*/ 8689847 w 10080264"/>
                <a:gd name="connsiteY1200" fmla="*/ 1951417 h 3652478"/>
                <a:gd name="connsiteX1201" fmla="*/ 8663918 w 10080264"/>
                <a:gd name="connsiteY1201" fmla="*/ 1975533 h 3652478"/>
                <a:gd name="connsiteX1202" fmla="*/ 8674002 w 10080264"/>
                <a:gd name="connsiteY1202" fmla="*/ 1975533 h 3652478"/>
                <a:gd name="connsiteX1203" fmla="*/ 8681204 w 10080264"/>
                <a:gd name="connsiteY1203" fmla="*/ 1973733 h 3652478"/>
                <a:gd name="connsiteX1204" fmla="*/ 8686246 w 10080264"/>
                <a:gd name="connsiteY1204" fmla="*/ 1970494 h 3652478"/>
                <a:gd name="connsiteX1205" fmla="*/ 8691648 w 10080264"/>
                <a:gd name="connsiteY1205" fmla="*/ 1960056 h 3652478"/>
                <a:gd name="connsiteX1206" fmla="*/ 8696689 w 10080264"/>
                <a:gd name="connsiteY1206" fmla="*/ 1951417 h 3652478"/>
                <a:gd name="connsiteX1207" fmla="*/ 8700290 w 10080264"/>
                <a:gd name="connsiteY1207" fmla="*/ 1944218 h 3652478"/>
                <a:gd name="connsiteX1208" fmla="*/ 8703531 w 10080264"/>
                <a:gd name="connsiteY1208" fmla="*/ 1940979 h 3652478"/>
                <a:gd name="connsiteX1209" fmla="*/ 1540176 w 10080264"/>
                <a:gd name="connsiteY1209" fmla="*/ 1935500 h 3652478"/>
                <a:gd name="connsiteX1210" fmla="*/ 1534778 w 10080264"/>
                <a:gd name="connsiteY1210" fmla="*/ 1940900 h 3652478"/>
                <a:gd name="connsiteX1211" fmla="*/ 1529740 w 10080264"/>
                <a:gd name="connsiteY1211" fmla="*/ 1942701 h 3652478"/>
                <a:gd name="connsiteX1212" fmla="*/ 1519304 w 10080264"/>
                <a:gd name="connsiteY1212" fmla="*/ 1947741 h 3652478"/>
                <a:gd name="connsiteX1213" fmla="*/ 1513907 w 10080264"/>
                <a:gd name="connsiteY1213" fmla="*/ 1954581 h 3652478"/>
                <a:gd name="connsiteX1214" fmla="*/ 1538377 w 10080264"/>
                <a:gd name="connsiteY1214" fmla="*/ 1940900 h 3652478"/>
                <a:gd name="connsiteX1215" fmla="*/ 5198231 w 10080264"/>
                <a:gd name="connsiteY1215" fmla="*/ 1925238 h 3652478"/>
                <a:gd name="connsiteX1216" fmla="*/ 5158252 w 10080264"/>
                <a:gd name="connsiteY1216" fmla="*/ 1961964 h 3652478"/>
                <a:gd name="connsiteX1217" fmla="*/ 5121875 w 10080264"/>
                <a:gd name="connsiteY1217" fmla="*/ 1996529 h 3652478"/>
                <a:gd name="connsiteX1218" fmla="*/ 5101346 w 10080264"/>
                <a:gd name="connsiteY1218" fmla="*/ 2013812 h 3652478"/>
                <a:gd name="connsiteX1219" fmla="*/ 5080456 w 10080264"/>
                <a:gd name="connsiteY1219" fmla="*/ 2031094 h 3652478"/>
                <a:gd name="connsiteX1220" fmla="*/ 5059567 w 10080264"/>
                <a:gd name="connsiteY1220" fmla="*/ 2048377 h 3652478"/>
                <a:gd name="connsiteX1221" fmla="*/ 5039398 w 10080264"/>
                <a:gd name="connsiteY1221" fmla="*/ 2062059 h 3652478"/>
                <a:gd name="connsiteX1222" fmla="*/ 5040478 w 10080264"/>
                <a:gd name="connsiteY1222" fmla="*/ 2067460 h 3652478"/>
                <a:gd name="connsiteX1223" fmla="*/ 5042279 w 10080264"/>
                <a:gd name="connsiteY1223" fmla="*/ 2074301 h 3652478"/>
                <a:gd name="connsiteX1224" fmla="*/ 5040478 w 10080264"/>
                <a:gd name="connsiteY1224" fmla="*/ 2086543 h 3652478"/>
                <a:gd name="connsiteX1225" fmla="*/ 5058126 w 10080264"/>
                <a:gd name="connsiteY1225" fmla="*/ 2074301 h 3652478"/>
                <a:gd name="connsiteX1226" fmla="*/ 5071812 w 10080264"/>
                <a:gd name="connsiteY1226" fmla="*/ 2062059 h 3652478"/>
                <a:gd name="connsiteX1227" fmla="*/ 5085859 w 10080264"/>
                <a:gd name="connsiteY1227" fmla="*/ 2046577 h 3652478"/>
                <a:gd name="connsiteX1228" fmla="*/ 5097744 w 10080264"/>
                <a:gd name="connsiteY1228" fmla="*/ 2029294 h 3652478"/>
                <a:gd name="connsiteX1229" fmla="*/ 5106388 w 10080264"/>
                <a:gd name="connsiteY1229" fmla="*/ 2018852 h 3652478"/>
                <a:gd name="connsiteX1230" fmla="*/ 5116833 w 10080264"/>
                <a:gd name="connsiteY1230" fmla="*/ 2006971 h 3652478"/>
                <a:gd name="connsiteX1231" fmla="*/ 5125477 w 10080264"/>
                <a:gd name="connsiteY1231" fmla="*/ 1996529 h 3652478"/>
                <a:gd name="connsiteX1232" fmla="*/ 5137363 w 10080264"/>
                <a:gd name="connsiteY1232" fmla="*/ 1987888 h 3652478"/>
                <a:gd name="connsiteX1233" fmla="*/ 5161854 w 10080264"/>
                <a:gd name="connsiteY1233" fmla="*/ 1968805 h 3652478"/>
                <a:gd name="connsiteX1234" fmla="*/ 5191387 w 10080264"/>
                <a:gd name="connsiteY1234" fmla="*/ 1953322 h 3652478"/>
                <a:gd name="connsiteX1235" fmla="*/ 5198231 w 10080264"/>
                <a:gd name="connsiteY1235" fmla="*/ 1928839 h 3652478"/>
                <a:gd name="connsiteX1236" fmla="*/ 432545 w 10080264"/>
                <a:gd name="connsiteY1236" fmla="*/ 1923619 h 3652478"/>
                <a:gd name="connsiteX1237" fmla="*/ 403036 w 10080264"/>
                <a:gd name="connsiteY1237" fmla="*/ 1942701 h 3652478"/>
                <a:gd name="connsiteX1238" fmla="*/ 364892 w 10080264"/>
                <a:gd name="connsiteY1238" fmla="*/ 1980863 h 3652478"/>
                <a:gd name="connsiteX1239" fmla="*/ 322069 w 10080264"/>
                <a:gd name="connsiteY1239" fmla="*/ 2025867 h 3652478"/>
                <a:gd name="connsiteX1240" fmla="*/ 378926 w 10080264"/>
                <a:gd name="connsiteY1240" fmla="*/ 1975463 h 3652478"/>
                <a:gd name="connsiteX1241" fmla="*/ 207635 w 10080264"/>
                <a:gd name="connsiteY1241" fmla="*/ 1916419 h 3652478"/>
                <a:gd name="connsiteX1242" fmla="*/ 195400 w 10080264"/>
                <a:gd name="connsiteY1242" fmla="*/ 1925059 h 3652478"/>
                <a:gd name="connsiteX1243" fmla="*/ 185325 w 10080264"/>
                <a:gd name="connsiteY1243" fmla="*/ 1935500 h 3652478"/>
                <a:gd name="connsiteX1244" fmla="*/ 178487 w 10080264"/>
                <a:gd name="connsiteY1244" fmla="*/ 1942701 h 3652478"/>
                <a:gd name="connsiteX1245" fmla="*/ 190363 w 10080264"/>
                <a:gd name="connsiteY1245" fmla="*/ 1932260 h 3652478"/>
                <a:gd name="connsiteX1246" fmla="*/ 9384155 w 10080264"/>
                <a:gd name="connsiteY1246" fmla="*/ 1913264 h 3652478"/>
                <a:gd name="connsiteX1247" fmla="*/ 9315012 w 10080264"/>
                <a:gd name="connsiteY1247" fmla="*/ 1961855 h 3652478"/>
                <a:gd name="connsiteX1248" fmla="*/ 9318254 w 10080264"/>
                <a:gd name="connsiteY1248" fmla="*/ 1960056 h 3652478"/>
                <a:gd name="connsiteX1249" fmla="*/ 9337340 w 10080264"/>
                <a:gd name="connsiteY1249" fmla="*/ 1953217 h 3652478"/>
                <a:gd name="connsiteX1250" fmla="*/ 9352825 w 10080264"/>
                <a:gd name="connsiteY1250" fmla="*/ 1946018 h 3652478"/>
                <a:gd name="connsiteX1251" fmla="*/ 9366870 w 10080264"/>
                <a:gd name="connsiteY1251" fmla="*/ 1934140 h 3652478"/>
                <a:gd name="connsiteX1252" fmla="*/ 9377313 w 10080264"/>
                <a:gd name="connsiteY1252" fmla="*/ 1920103 h 3652478"/>
                <a:gd name="connsiteX1253" fmla="*/ 2600114 w 10080264"/>
                <a:gd name="connsiteY1253" fmla="*/ 1908221 h 3652478"/>
                <a:gd name="connsiteX1254" fmla="*/ 2570957 w 10080264"/>
                <a:gd name="connsiteY1254" fmla="*/ 1920459 h 3652478"/>
                <a:gd name="connsiteX1255" fmla="*/ 2586435 w 10080264"/>
                <a:gd name="connsiteY1255" fmla="*/ 1915420 h 3652478"/>
                <a:gd name="connsiteX1256" fmla="*/ 7403406 w 10080264"/>
                <a:gd name="connsiteY1256" fmla="*/ 1907676 h 3652478"/>
                <a:gd name="connsiteX1257" fmla="*/ 7387921 w 10080264"/>
                <a:gd name="connsiteY1257" fmla="*/ 1916317 h 3652478"/>
                <a:gd name="connsiteX1258" fmla="*/ 7337507 w 10080264"/>
                <a:gd name="connsiteY1258" fmla="*/ 1945843 h 3652478"/>
                <a:gd name="connsiteX1259" fmla="*/ 7287452 w 10080264"/>
                <a:gd name="connsiteY1259" fmla="*/ 1975369 h 3652478"/>
                <a:gd name="connsiteX1260" fmla="*/ 7256123 w 10080264"/>
                <a:gd name="connsiteY1260" fmla="*/ 1994452 h 3652478"/>
                <a:gd name="connsiteX1261" fmla="*/ 7226595 w 10080264"/>
                <a:gd name="connsiteY1261" fmla="*/ 2013536 h 3652478"/>
                <a:gd name="connsiteX1262" fmla="*/ 7219753 w 10080264"/>
                <a:gd name="connsiteY1262" fmla="*/ 2018577 h 3652478"/>
                <a:gd name="connsiteX1263" fmla="*/ 7212911 w 10080264"/>
                <a:gd name="connsiteY1263" fmla="*/ 2025779 h 3652478"/>
                <a:gd name="connsiteX1264" fmla="*/ 7209310 w 10080264"/>
                <a:gd name="connsiteY1264" fmla="*/ 2032620 h 3652478"/>
                <a:gd name="connsiteX1265" fmla="*/ 7207870 w 10080264"/>
                <a:gd name="connsiteY1265" fmla="*/ 2041262 h 3652478"/>
                <a:gd name="connsiteX1266" fmla="*/ 7214712 w 10080264"/>
                <a:gd name="connsiteY1266" fmla="*/ 2035860 h 3652478"/>
                <a:gd name="connsiteX1267" fmla="*/ 7221554 w 10080264"/>
                <a:gd name="connsiteY1267" fmla="*/ 2027219 h 3652478"/>
                <a:gd name="connsiteX1268" fmla="*/ 7226595 w 10080264"/>
                <a:gd name="connsiteY1268" fmla="*/ 2020377 h 3652478"/>
                <a:gd name="connsiteX1269" fmla="*/ 7233797 w 10080264"/>
                <a:gd name="connsiteY1269" fmla="*/ 2013536 h 3652478"/>
                <a:gd name="connsiteX1270" fmla="*/ 7240639 w 10080264"/>
                <a:gd name="connsiteY1270" fmla="*/ 2009935 h 3652478"/>
                <a:gd name="connsiteX1271" fmla="*/ 7247481 w 10080264"/>
                <a:gd name="connsiteY1271" fmla="*/ 2004895 h 3652478"/>
                <a:gd name="connsiteX1272" fmla="*/ 7264766 w 10080264"/>
                <a:gd name="connsiteY1272" fmla="*/ 1999854 h 3652478"/>
                <a:gd name="connsiteX1273" fmla="*/ 7283851 w 10080264"/>
                <a:gd name="connsiteY1273" fmla="*/ 1996253 h 3652478"/>
                <a:gd name="connsiteX1274" fmla="*/ 7308338 w 10080264"/>
                <a:gd name="connsiteY1274" fmla="*/ 1977169 h 3652478"/>
                <a:gd name="connsiteX1275" fmla="*/ 7334266 w 10080264"/>
                <a:gd name="connsiteY1275" fmla="*/ 1956285 h 3652478"/>
                <a:gd name="connsiteX1276" fmla="*/ 7394763 w 10080264"/>
                <a:gd name="connsiteY1276" fmla="*/ 1913077 h 3652478"/>
                <a:gd name="connsiteX1277" fmla="*/ 4890289 w 10080264"/>
                <a:gd name="connsiteY1277" fmla="*/ 1906515 h 3652478"/>
                <a:gd name="connsiteX1278" fmla="*/ 4881645 w 10080264"/>
                <a:gd name="connsiteY1278" fmla="*/ 1913356 h 3652478"/>
                <a:gd name="connsiteX1279" fmla="*/ 4890289 w 10080264"/>
                <a:gd name="connsiteY1279" fmla="*/ 1907956 h 3652478"/>
                <a:gd name="connsiteX1280" fmla="*/ 4807091 w 10080264"/>
                <a:gd name="connsiteY1280" fmla="*/ 1891033 h 3652478"/>
                <a:gd name="connsiteX1281" fmla="*/ 4793404 w 10080264"/>
                <a:gd name="connsiteY1281" fmla="*/ 1904715 h 3652478"/>
                <a:gd name="connsiteX1282" fmla="*/ 4802048 w 10080264"/>
                <a:gd name="connsiteY1282" fmla="*/ 1901115 h 3652478"/>
                <a:gd name="connsiteX1283" fmla="*/ 1714705 w 10080264"/>
                <a:gd name="connsiteY1283" fmla="*/ 1890857 h 3652478"/>
                <a:gd name="connsiteX1284" fmla="*/ 1676561 w 10080264"/>
                <a:gd name="connsiteY1284" fmla="*/ 1921819 h 3652478"/>
                <a:gd name="connsiteX1285" fmla="*/ 1650651 w 10080264"/>
                <a:gd name="connsiteY1285" fmla="*/ 1942701 h 3652478"/>
                <a:gd name="connsiteX1286" fmla="*/ 1635178 w 10080264"/>
                <a:gd name="connsiteY1286" fmla="*/ 1953141 h 3652478"/>
                <a:gd name="connsiteX1287" fmla="*/ 1621143 w 10080264"/>
                <a:gd name="connsiteY1287" fmla="*/ 1961782 h 3652478"/>
                <a:gd name="connsiteX1288" fmla="*/ 1617905 w 10080264"/>
                <a:gd name="connsiteY1288" fmla="*/ 1968622 h 3652478"/>
                <a:gd name="connsiteX1289" fmla="*/ 1614306 w 10080264"/>
                <a:gd name="connsiteY1289" fmla="*/ 1975463 h 3652478"/>
                <a:gd name="connsiteX1290" fmla="*/ 1716505 w 10080264"/>
                <a:gd name="connsiteY1290" fmla="*/ 1900938 h 3652478"/>
                <a:gd name="connsiteX1291" fmla="*/ 3849917 w 10080264"/>
                <a:gd name="connsiteY1291" fmla="*/ 1885904 h 3652478"/>
                <a:gd name="connsiteX1292" fmla="*/ 3794481 w 10080264"/>
                <a:gd name="connsiteY1292" fmla="*/ 1922259 h 3652478"/>
                <a:gd name="connsiteX1293" fmla="*/ 3735807 w 10080264"/>
                <a:gd name="connsiteY1293" fmla="*/ 1956815 h 3652478"/>
                <a:gd name="connsiteX1294" fmla="*/ 3605859 w 10080264"/>
                <a:gd name="connsiteY1294" fmla="*/ 2033125 h 3652478"/>
                <a:gd name="connsiteX1295" fmla="*/ 3536746 w 10080264"/>
                <a:gd name="connsiteY1295" fmla="*/ 2070920 h 3652478"/>
                <a:gd name="connsiteX1296" fmla="*/ 3469072 w 10080264"/>
                <a:gd name="connsiteY1296" fmla="*/ 2107635 h 3652478"/>
                <a:gd name="connsiteX1297" fmla="*/ 3403559 w 10080264"/>
                <a:gd name="connsiteY1297" fmla="*/ 2138591 h 3652478"/>
                <a:gd name="connsiteX1298" fmla="*/ 3339124 w 10080264"/>
                <a:gd name="connsiteY1298" fmla="*/ 2168107 h 3652478"/>
                <a:gd name="connsiteX1299" fmla="*/ 3339124 w 10080264"/>
                <a:gd name="connsiteY1299" fmla="*/ 2207702 h 3652478"/>
                <a:gd name="connsiteX1300" fmla="*/ 3337685 w 10080264"/>
                <a:gd name="connsiteY1300" fmla="*/ 2219940 h 3652478"/>
                <a:gd name="connsiteX1301" fmla="*/ 3339124 w 10080264"/>
                <a:gd name="connsiteY1301" fmla="*/ 2228579 h 3652478"/>
                <a:gd name="connsiteX1302" fmla="*/ 3393119 w 10080264"/>
                <a:gd name="connsiteY1302" fmla="*/ 2192224 h 3652478"/>
                <a:gd name="connsiteX1303" fmla="*/ 3451794 w 10080264"/>
                <a:gd name="connsiteY1303" fmla="*/ 2154429 h 3652478"/>
                <a:gd name="connsiteX1304" fmla="*/ 3475912 w 10080264"/>
                <a:gd name="connsiteY1304" fmla="*/ 2138591 h 3652478"/>
                <a:gd name="connsiteX1305" fmla="*/ 3529906 w 10080264"/>
                <a:gd name="connsiteY1305" fmla="*/ 2104035 h 3652478"/>
                <a:gd name="connsiteX1306" fmla="*/ 3559064 w 10080264"/>
                <a:gd name="connsiteY1306" fmla="*/ 2086757 h 3652478"/>
                <a:gd name="connsiteX1307" fmla="*/ 3588581 w 10080264"/>
                <a:gd name="connsiteY1307" fmla="*/ 2070920 h 3652478"/>
                <a:gd name="connsiteX1308" fmla="*/ 3629977 w 10080264"/>
                <a:gd name="connsiteY1308" fmla="*/ 2048602 h 3652478"/>
                <a:gd name="connsiteX1309" fmla="*/ 3673533 w 10080264"/>
                <a:gd name="connsiteY1309" fmla="*/ 2024486 h 3652478"/>
                <a:gd name="connsiteX1310" fmla="*/ 3727168 w 10080264"/>
                <a:gd name="connsiteY1310" fmla="*/ 1994970 h 3652478"/>
                <a:gd name="connsiteX1311" fmla="*/ 3789442 w 10080264"/>
                <a:gd name="connsiteY1311" fmla="*/ 1962214 h 3652478"/>
                <a:gd name="connsiteX1312" fmla="*/ 3849917 w 10080264"/>
                <a:gd name="connsiteY1312" fmla="*/ 1929098 h 3652478"/>
                <a:gd name="connsiteX1313" fmla="*/ 3848116 w 10080264"/>
                <a:gd name="connsiteY1313" fmla="*/ 1920459 h 3652478"/>
                <a:gd name="connsiteX1314" fmla="*/ 3846677 w 10080264"/>
                <a:gd name="connsiteY1314" fmla="*/ 1910021 h 3652478"/>
                <a:gd name="connsiteX1315" fmla="*/ 3846677 w 10080264"/>
                <a:gd name="connsiteY1315" fmla="*/ 1899582 h 3652478"/>
                <a:gd name="connsiteX1316" fmla="*/ 9145397 w 10080264"/>
                <a:gd name="connsiteY1316" fmla="*/ 1885549 h 3652478"/>
                <a:gd name="connsiteX1317" fmla="*/ 9145397 w 10080264"/>
                <a:gd name="connsiteY1317" fmla="*/ 1887348 h 3652478"/>
                <a:gd name="connsiteX1318" fmla="*/ 9146837 w 10080264"/>
                <a:gd name="connsiteY1318" fmla="*/ 1887348 h 3652478"/>
                <a:gd name="connsiteX1319" fmla="*/ 8511228 w 10080264"/>
                <a:gd name="connsiteY1319" fmla="*/ 1870072 h 3652478"/>
                <a:gd name="connsiteX1320" fmla="*/ 8499344 w 10080264"/>
                <a:gd name="connsiteY1320" fmla="*/ 1876910 h 3652478"/>
                <a:gd name="connsiteX1321" fmla="*/ 8504386 w 10080264"/>
                <a:gd name="connsiteY1321" fmla="*/ 1875111 h 3652478"/>
                <a:gd name="connsiteX1322" fmla="*/ 9453298 w 10080264"/>
                <a:gd name="connsiteY1322" fmla="*/ 1865032 h 3652478"/>
                <a:gd name="connsiteX1323" fmla="*/ 9422328 w 10080264"/>
                <a:gd name="connsiteY1323" fmla="*/ 1887348 h 3652478"/>
                <a:gd name="connsiteX1324" fmla="*/ 9434572 w 10080264"/>
                <a:gd name="connsiteY1324" fmla="*/ 1882309 h 3652478"/>
                <a:gd name="connsiteX1325" fmla="*/ 9448256 w 10080264"/>
                <a:gd name="connsiteY1325" fmla="*/ 1878710 h 3652478"/>
                <a:gd name="connsiteX1326" fmla="*/ 9451497 w 10080264"/>
                <a:gd name="connsiteY1326" fmla="*/ 1870072 h 3652478"/>
                <a:gd name="connsiteX1327" fmla="*/ 2524161 w 10080264"/>
                <a:gd name="connsiteY1327" fmla="*/ 1853148 h 3652478"/>
                <a:gd name="connsiteX1328" fmla="*/ 2503283 w 10080264"/>
                <a:gd name="connsiteY1328" fmla="*/ 1863587 h 3652478"/>
                <a:gd name="connsiteX1329" fmla="*/ 2494644 w 10080264"/>
                <a:gd name="connsiteY1329" fmla="*/ 1870426 h 3652478"/>
                <a:gd name="connsiteX1330" fmla="*/ 1337578 w 10080264"/>
                <a:gd name="connsiteY1330" fmla="*/ 1847294 h 3652478"/>
                <a:gd name="connsiteX1331" fmla="*/ 1304831 w 10080264"/>
                <a:gd name="connsiteY1331" fmla="*/ 1873576 h 3652478"/>
                <a:gd name="connsiteX1332" fmla="*/ 1290797 w 10080264"/>
                <a:gd name="connsiteY1332" fmla="*/ 1889057 h 3652478"/>
                <a:gd name="connsiteX1333" fmla="*/ 1278922 w 10080264"/>
                <a:gd name="connsiteY1333" fmla="*/ 1902738 h 3652478"/>
                <a:gd name="connsiteX1334" fmla="*/ 1287558 w 10080264"/>
                <a:gd name="connsiteY1334" fmla="*/ 1895897 h 3652478"/>
                <a:gd name="connsiteX1335" fmla="*/ 1296195 w 10080264"/>
                <a:gd name="connsiteY1335" fmla="*/ 1890857 h 3652478"/>
                <a:gd name="connsiteX1336" fmla="*/ 1306631 w 10080264"/>
                <a:gd name="connsiteY1336" fmla="*/ 1887257 h 3652478"/>
                <a:gd name="connsiteX1337" fmla="*/ 1316707 w 10080264"/>
                <a:gd name="connsiteY1337" fmla="*/ 1883656 h 3652478"/>
                <a:gd name="connsiteX1338" fmla="*/ 1318506 w 10080264"/>
                <a:gd name="connsiteY1338" fmla="*/ 1875016 h 3652478"/>
                <a:gd name="connsiteX1339" fmla="*/ 1320305 w 10080264"/>
                <a:gd name="connsiteY1339" fmla="*/ 1869975 h 3652478"/>
                <a:gd name="connsiteX1340" fmla="*/ 1327142 w 10080264"/>
                <a:gd name="connsiteY1340" fmla="*/ 1863135 h 3652478"/>
                <a:gd name="connsiteX1341" fmla="*/ 1332540 w 10080264"/>
                <a:gd name="connsiteY1341" fmla="*/ 1856294 h 3652478"/>
                <a:gd name="connsiteX1342" fmla="*/ 9223182 w 10080264"/>
                <a:gd name="connsiteY1342" fmla="*/ 1831918 h 3652478"/>
                <a:gd name="connsiteX1343" fmla="*/ 9214539 w 10080264"/>
                <a:gd name="connsiteY1343" fmla="*/ 1838757 h 3652478"/>
                <a:gd name="connsiteX1344" fmla="*/ 9224623 w 10080264"/>
                <a:gd name="connsiteY1344" fmla="*/ 1840557 h 3652478"/>
                <a:gd name="connsiteX1345" fmla="*/ 1240777 w 10080264"/>
                <a:gd name="connsiteY1345" fmla="*/ 1826772 h 3652478"/>
                <a:gd name="connsiteX1346" fmla="*/ 1233580 w 10080264"/>
                <a:gd name="connsiteY1346" fmla="*/ 1833613 h 3652478"/>
                <a:gd name="connsiteX1347" fmla="*/ 1238978 w 10080264"/>
                <a:gd name="connsiteY1347" fmla="*/ 1833613 h 3652478"/>
                <a:gd name="connsiteX1348" fmla="*/ 2451448 w 10080264"/>
                <a:gd name="connsiteY1348" fmla="*/ 1806354 h 3652478"/>
                <a:gd name="connsiteX1349" fmla="*/ 2340579 w 10080264"/>
                <a:gd name="connsiteY1349" fmla="*/ 1856748 h 3652478"/>
                <a:gd name="connsiteX1350" fmla="*/ 2312861 w 10080264"/>
                <a:gd name="connsiteY1350" fmla="*/ 1870426 h 3652478"/>
                <a:gd name="connsiteX1351" fmla="*/ 2288743 w 10080264"/>
                <a:gd name="connsiteY1351" fmla="*/ 1885904 h 3652478"/>
                <a:gd name="connsiteX1352" fmla="*/ 2264625 w 10080264"/>
                <a:gd name="connsiteY1352" fmla="*/ 1901382 h 3652478"/>
                <a:gd name="connsiteX1353" fmla="*/ 2240148 w 10080264"/>
                <a:gd name="connsiteY1353" fmla="*/ 1922259 h 3652478"/>
                <a:gd name="connsiteX1354" fmla="*/ 2240148 w 10080264"/>
                <a:gd name="connsiteY1354" fmla="*/ 1927298 h 3652478"/>
                <a:gd name="connsiteX1355" fmla="*/ 2273265 w 10080264"/>
                <a:gd name="connsiteY1355" fmla="*/ 1913620 h 3652478"/>
                <a:gd name="connsiteX1356" fmla="*/ 2306022 w 10080264"/>
                <a:gd name="connsiteY1356" fmla="*/ 1896342 h 3652478"/>
                <a:gd name="connsiteX1357" fmla="*/ 2338778 w 10080264"/>
                <a:gd name="connsiteY1357" fmla="*/ 1877265 h 3652478"/>
                <a:gd name="connsiteX1358" fmla="*/ 2373335 w 10080264"/>
                <a:gd name="connsiteY1358" fmla="*/ 1853148 h 3652478"/>
                <a:gd name="connsiteX1359" fmla="*/ 2411492 w 10080264"/>
                <a:gd name="connsiteY1359" fmla="*/ 1828671 h 3652478"/>
                <a:gd name="connsiteX1360" fmla="*/ 4904335 w 10080264"/>
                <a:gd name="connsiteY1360" fmla="*/ 1804260 h 3652478"/>
                <a:gd name="connsiteX1361" fmla="*/ 4876242 w 10080264"/>
                <a:gd name="connsiteY1361" fmla="*/ 1828383 h 3652478"/>
                <a:gd name="connsiteX1362" fmla="*/ 4897132 w 10080264"/>
                <a:gd name="connsiteY1362" fmla="*/ 1814701 h 3652478"/>
                <a:gd name="connsiteX1363" fmla="*/ 3832638 w 10080264"/>
                <a:gd name="connsiteY1363" fmla="*/ 1778638 h 3652478"/>
                <a:gd name="connsiteX1364" fmla="*/ 3782602 w 10080264"/>
                <a:gd name="connsiteY1364" fmla="*/ 1808154 h 3652478"/>
                <a:gd name="connsiteX1365" fmla="*/ 3730408 w 10080264"/>
                <a:gd name="connsiteY1365" fmla="*/ 1840910 h 3652478"/>
                <a:gd name="connsiteX1366" fmla="*/ 3664894 w 10080264"/>
                <a:gd name="connsiteY1366" fmla="*/ 1882664 h 3652478"/>
                <a:gd name="connsiteX1367" fmla="*/ 3624937 w 10080264"/>
                <a:gd name="connsiteY1367" fmla="*/ 1904981 h 3652478"/>
                <a:gd name="connsiteX1368" fmla="*/ 3583542 w 10080264"/>
                <a:gd name="connsiteY1368" fmla="*/ 1927298 h 3652478"/>
                <a:gd name="connsiteX1369" fmla="*/ 3545385 w 10080264"/>
                <a:gd name="connsiteY1369" fmla="*/ 1944576 h 3652478"/>
                <a:gd name="connsiteX1370" fmla="*/ 3507229 w 10080264"/>
                <a:gd name="connsiteY1370" fmla="*/ 1962214 h 3652478"/>
                <a:gd name="connsiteX1371" fmla="*/ 3481311 w 10080264"/>
                <a:gd name="connsiteY1371" fmla="*/ 1974092 h 3652478"/>
                <a:gd name="connsiteX1372" fmla="*/ 3455394 w 10080264"/>
                <a:gd name="connsiteY1372" fmla="*/ 1988130 h 3652478"/>
                <a:gd name="connsiteX1373" fmla="*/ 3432716 w 10080264"/>
                <a:gd name="connsiteY1373" fmla="*/ 2000369 h 3652478"/>
                <a:gd name="connsiteX1374" fmla="*/ 3419037 w 10080264"/>
                <a:gd name="connsiteY1374" fmla="*/ 2007208 h 3652478"/>
                <a:gd name="connsiteX1375" fmla="*/ 3405358 w 10080264"/>
                <a:gd name="connsiteY1375" fmla="*/ 2015847 h 3652478"/>
                <a:gd name="connsiteX1376" fmla="*/ 3382680 w 10080264"/>
                <a:gd name="connsiteY1376" fmla="*/ 2031325 h 3652478"/>
                <a:gd name="connsiteX1377" fmla="*/ 3379081 w 10080264"/>
                <a:gd name="connsiteY1377" fmla="*/ 2034924 h 3652478"/>
                <a:gd name="connsiteX1378" fmla="*/ 3368641 w 10080264"/>
                <a:gd name="connsiteY1378" fmla="*/ 2045003 h 3652478"/>
                <a:gd name="connsiteX1379" fmla="*/ 3361802 w 10080264"/>
                <a:gd name="connsiteY1379" fmla="*/ 2055442 h 3652478"/>
                <a:gd name="connsiteX1380" fmla="*/ 3356763 w 10080264"/>
                <a:gd name="connsiteY1380" fmla="*/ 2064080 h 3652478"/>
                <a:gd name="connsiteX1381" fmla="*/ 3354963 w 10080264"/>
                <a:gd name="connsiteY1381" fmla="*/ 2074519 h 3652478"/>
                <a:gd name="connsiteX1382" fmla="*/ 3353163 w 10080264"/>
                <a:gd name="connsiteY1382" fmla="*/ 2079918 h 3652478"/>
                <a:gd name="connsiteX1383" fmla="*/ 3349564 w 10080264"/>
                <a:gd name="connsiteY1383" fmla="*/ 2083158 h 3652478"/>
                <a:gd name="connsiteX1384" fmla="*/ 3348124 w 10080264"/>
                <a:gd name="connsiteY1384" fmla="*/ 2086757 h 3652478"/>
                <a:gd name="connsiteX1385" fmla="*/ 3348124 w 10080264"/>
                <a:gd name="connsiteY1385" fmla="*/ 2091797 h 3652478"/>
                <a:gd name="connsiteX1386" fmla="*/ 3353163 w 10080264"/>
                <a:gd name="connsiteY1386" fmla="*/ 2093597 h 3652478"/>
                <a:gd name="connsiteX1387" fmla="*/ 3356763 w 10080264"/>
                <a:gd name="connsiteY1387" fmla="*/ 2093597 h 3652478"/>
                <a:gd name="connsiteX1388" fmla="*/ 3358563 w 10080264"/>
                <a:gd name="connsiteY1388" fmla="*/ 2090357 h 3652478"/>
                <a:gd name="connsiteX1389" fmla="*/ 3370442 w 10080264"/>
                <a:gd name="connsiteY1389" fmla="*/ 2076319 h 3652478"/>
                <a:gd name="connsiteX1390" fmla="*/ 3379081 w 10080264"/>
                <a:gd name="connsiteY1390" fmla="*/ 2067680 h 3652478"/>
                <a:gd name="connsiteX1391" fmla="*/ 3391320 w 10080264"/>
                <a:gd name="connsiteY1391" fmla="*/ 2060841 h 3652478"/>
                <a:gd name="connsiteX1392" fmla="*/ 3398159 w 10080264"/>
                <a:gd name="connsiteY1392" fmla="*/ 2057241 h 3652478"/>
                <a:gd name="connsiteX1393" fmla="*/ 3403559 w 10080264"/>
                <a:gd name="connsiteY1393" fmla="*/ 2055442 h 3652478"/>
                <a:gd name="connsiteX1394" fmla="*/ 3412197 w 10080264"/>
                <a:gd name="connsiteY1394" fmla="*/ 2053642 h 3652478"/>
                <a:gd name="connsiteX1395" fmla="*/ 3419037 w 10080264"/>
                <a:gd name="connsiteY1395" fmla="*/ 2055442 h 3652478"/>
                <a:gd name="connsiteX1396" fmla="*/ 3427676 w 10080264"/>
                <a:gd name="connsiteY1396" fmla="*/ 2045003 h 3652478"/>
                <a:gd name="connsiteX1397" fmla="*/ 3436315 w 10080264"/>
                <a:gd name="connsiteY1397" fmla="*/ 2036364 h 3652478"/>
                <a:gd name="connsiteX1398" fmla="*/ 3448194 w 10080264"/>
                <a:gd name="connsiteY1398" fmla="*/ 2031325 h 3652478"/>
                <a:gd name="connsiteX1399" fmla="*/ 3460433 w 10080264"/>
                <a:gd name="connsiteY1399" fmla="*/ 2027725 h 3652478"/>
                <a:gd name="connsiteX1400" fmla="*/ 3467272 w 10080264"/>
                <a:gd name="connsiteY1400" fmla="*/ 2024486 h 3652478"/>
                <a:gd name="connsiteX1401" fmla="*/ 3472672 w 10080264"/>
                <a:gd name="connsiteY1401" fmla="*/ 2020886 h 3652478"/>
                <a:gd name="connsiteX1402" fmla="*/ 3477712 w 10080264"/>
                <a:gd name="connsiteY1402" fmla="*/ 2015847 h 3652478"/>
                <a:gd name="connsiteX1403" fmla="*/ 3479511 w 10080264"/>
                <a:gd name="connsiteY1403" fmla="*/ 2010448 h 3652478"/>
                <a:gd name="connsiteX1404" fmla="*/ 3481311 w 10080264"/>
                <a:gd name="connsiteY1404" fmla="*/ 2005408 h 3652478"/>
                <a:gd name="connsiteX1405" fmla="*/ 3610899 w 10080264"/>
                <a:gd name="connsiteY1405" fmla="*/ 1932698 h 3652478"/>
                <a:gd name="connsiteX1406" fmla="*/ 3647616 w 10080264"/>
                <a:gd name="connsiteY1406" fmla="*/ 1908221 h 3652478"/>
                <a:gd name="connsiteX1407" fmla="*/ 3685772 w 10080264"/>
                <a:gd name="connsiteY1407" fmla="*/ 1885904 h 3652478"/>
                <a:gd name="connsiteX1408" fmla="*/ 3701250 w 10080264"/>
                <a:gd name="connsiteY1408" fmla="*/ 1877265 h 3652478"/>
                <a:gd name="connsiteX1409" fmla="*/ 3742646 w 10080264"/>
                <a:gd name="connsiteY1409" fmla="*/ 1851348 h 3652478"/>
                <a:gd name="connsiteX1410" fmla="*/ 3763524 w 10080264"/>
                <a:gd name="connsiteY1410" fmla="*/ 1839110 h 3652478"/>
                <a:gd name="connsiteX1411" fmla="*/ 3787642 w 10080264"/>
                <a:gd name="connsiteY1411" fmla="*/ 1827232 h 3652478"/>
                <a:gd name="connsiteX1412" fmla="*/ 3803121 w 10080264"/>
                <a:gd name="connsiteY1412" fmla="*/ 1816793 h 3652478"/>
                <a:gd name="connsiteX1413" fmla="*/ 3815359 w 10080264"/>
                <a:gd name="connsiteY1413" fmla="*/ 1804555 h 3652478"/>
                <a:gd name="connsiteX1414" fmla="*/ 3825798 w 10080264"/>
                <a:gd name="connsiteY1414" fmla="*/ 1792316 h 3652478"/>
                <a:gd name="connsiteX1415" fmla="*/ 7599302 w 10080264"/>
                <a:gd name="connsiteY1415" fmla="*/ 1776250 h 3652478"/>
                <a:gd name="connsiteX1416" fmla="*/ 7578416 w 10080264"/>
                <a:gd name="connsiteY1416" fmla="*/ 1793534 h 3652478"/>
                <a:gd name="connsiteX1417" fmla="*/ 7553929 w 10080264"/>
                <a:gd name="connsiteY1417" fmla="*/ 1810817 h 3652478"/>
                <a:gd name="connsiteX1418" fmla="*/ 7552488 w 10080264"/>
                <a:gd name="connsiteY1418" fmla="*/ 1810817 h 3652478"/>
                <a:gd name="connsiteX1419" fmla="*/ 7529802 w 10080264"/>
                <a:gd name="connsiteY1419" fmla="*/ 1823059 h 3652478"/>
                <a:gd name="connsiteX1420" fmla="*/ 7542045 w 10080264"/>
                <a:gd name="connsiteY1420" fmla="*/ 1818018 h 3652478"/>
                <a:gd name="connsiteX1421" fmla="*/ 7561131 w 10080264"/>
                <a:gd name="connsiteY1421" fmla="*/ 1809017 h 3652478"/>
                <a:gd name="connsiteX1422" fmla="*/ 7574815 w 10080264"/>
                <a:gd name="connsiteY1422" fmla="*/ 1802175 h 3652478"/>
                <a:gd name="connsiteX1423" fmla="*/ 7590659 w 10080264"/>
                <a:gd name="connsiteY1423" fmla="*/ 1793534 h 3652478"/>
                <a:gd name="connsiteX1424" fmla="*/ 7592100 w 10080264"/>
                <a:gd name="connsiteY1424" fmla="*/ 1789933 h 3652478"/>
                <a:gd name="connsiteX1425" fmla="*/ 7595701 w 10080264"/>
                <a:gd name="connsiteY1425" fmla="*/ 1788493 h 3652478"/>
                <a:gd name="connsiteX1426" fmla="*/ 7599302 w 10080264"/>
                <a:gd name="connsiteY1426" fmla="*/ 1778051 h 3652478"/>
                <a:gd name="connsiteX1427" fmla="*/ 2672827 w 10080264"/>
                <a:gd name="connsiteY1427" fmla="*/ 1775038 h 3652478"/>
                <a:gd name="connsiteX1428" fmla="*/ 2622792 w 10080264"/>
                <a:gd name="connsiteY1428" fmla="*/ 1800955 h 3652478"/>
                <a:gd name="connsiteX1429" fmla="*/ 2593275 w 10080264"/>
                <a:gd name="connsiteY1429" fmla="*/ 1816793 h 3652478"/>
                <a:gd name="connsiteX1430" fmla="*/ 2612353 w 10080264"/>
                <a:gd name="connsiteY1430" fmla="*/ 1808154 h 3652478"/>
                <a:gd name="connsiteX1431" fmla="*/ 2622792 w 10080264"/>
                <a:gd name="connsiteY1431" fmla="*/ 1802755 h 3652478"/>
                <a:gd name="connsiteX1432" fmla="*/ 2633231 w 10080264"/>
                <a:gd name="connsiteY1432" fmla="*/ 1797715 h 3652478"/>
                <a:gd name="connsiteX1433" fmla="*/ 2657348 w 10080264"/>
                <a:gd name="connsiteY1433" fmla="*/ 1790516 h 3652478"/>
                <a:gd name="connsiteX1434" fmla="*/ 2664188 w 10080264"/>
                <a:gd name="connsiteY1434" fmla="*/ 1789077 h 3652478"/>
                <a:gd name="connsiteX1435" fmla="*/ 2667788 w 10080264"/>
                <a:gd name="connsiteY1435" fmla="*/ 1785477 h 3652478"/>
                <a:gd name="connsiteX1436" fmla="*/ 2671387 w 10080264"/>
                <a:gd name="connsiteY1436" fmla="*/ 1781878 h 3652478"/>
                <a:gd name="connsiteX1437" fmla="*/ 2672827 w 10080264"/>
                <a:gd name="connsiteY1437" fmla="*/ 1776838 h 3652478"/>
                <a:gd name="connsiteX1438" fmla="*/ 8800403 w 10080264"/>
                <a:gd name="connsiteY1438" fmla="*/ 1755612 h 3652478"/>
                <a:gd name="connsiteX1439" fmla="*/ 8793561 w 10080264"/>
                <a:gd name="connsiteY1439" fmla="*/ 1759211 h 3652478"/>
                <a:gd name="connsiteX1440" fmla="*/ 8781317 w 10080264"/>
                <a:gd name="connsiteY1440" fmla="*/ 1761011 h 3652478"/>
                <a:gd name="connsiteX1441" fmla="*/ 8765832 w 10080264"/>
                <a:gd name="connsiteY1441" fmla="*/ 1764250 h 3652478"/>
                <a:gd name="connsiteX1442" fmla="*/ 8752148 w 10080264"/>
                <a:gd name="connsiteY1442" fmla="*/ 1769649 h 3652478"/>
                <a:gd name="connsiteX1443" fmla="*/ 8739903 w 10080264"/>
                <a:gd name="connsiteY1443" fmla="*/ 1774688 h 3652478"/>
                <a:gd name="connsiteX1444" fmla="*/ 8733061 w 10080264"/>
                <a:gd name="connsiteY1444" fmla="*/ 1781527 h 3652478"/>
                <a:gd name="connsiteX1445" fmla="*/ 8707133 w 10080264"/>
                <a:gd name="connsiteY1445" fmla="*/ 1802403 h 3652478"/>
                <a:gd name="connsiteX1446" fmla="*/ 8683005 w 10080264"/>
                <a:gd name="connsiteY1446" fmla="*/ 1825079 h 3652478"/>
                <a:gd name="connsiteX1447" fmla="*/ 8632588 w 10080264"/>
                <a:gd name="connsiteY1447" fmla="*/ 1863233 h 3652478"/>
                <a:gd name="connsiteX1448" fmla="*/ 8610261 w 10080264"/>
                <a:gd name="connsiteY1448" fmla="*/ 1883749 h 3652478"/>
                <a:gd name="connsiteX1449" fmla="*/ 8589374 w 10080264"/>
                <a:gd name="connsiteY1449" fmla="*/ 1902826 h 3652478"/>
                <a:gd name="connsiteX1450" fmla="*/ 8568487 w 10080264"/>
                <a:gd name="connsiteY1450" fmla="*/ 1921902 h 3652478"/>
                <a:gd name="connsiteX1451" fmla="*/ 8549401 w 10080264"/>
                <a:gd name="connsiteY1451" fmla="*/ 1939179 h 3652478"/>
                <a:gd name="connsiteX1452" fmla="*/ 8509428 w 10080264"/>
                <a:gd name="connsiteY1452" fmla="*/ 1968694 h 3652478"/>
                <a:gd name="connsiteX1453" fmla="*/ 8509428 w 10080264"/>
                <a:gd name="connsiteY1453" fmla="*/ 1973733 h 3652478"/>
                <a:gd name="connsiteX1454" fmla="*/ 8513029 w 10080264"/>
                <a:gd name="connsiteY1454" fmla="*/ 1979132 h 3652478"/>
                <a:gd name="connsiteX1455" fmla="*/ 8533916 w 10080264"/>
                <a:gd name="connsiteY1455" fmla="*/ 1965095 h 3652478"/>
                <a:gd name="connsiteX1456" fmla="*/ 8559844 w 10080264"/>
                <a:gd name="connsiteY1456" fmla="*/ 1947818 h 3652478"/>
                <a:gd name="connsiteX1457" fmla="*/ 8577130 w 10080264"/>
                <a:gd name="connsiteY1457" fmla="*/ 1935580 h 3652478"/>
                <a:gd name="connsiteX1458" fmla="*/ 8589374 w 10080264"/>
                <a:gd name="connsiteY1458" fmla="*/ 1925142 h 3652478"/>
                <a:gd name="connsiteX1459" fmla="*/ 8596216 w 10080264"/>
                <a:gd name="connsiteY1459" fmla="*/ 1916503 h 3652478"/>
                <a:gd name="connsiteX1460" fmla="*/ 8598017 w 10080264"/>
                <a:gd name="connsiteY1460" fmla="*/ 1911464 h 3652478"/>
                <a:gd name="connsiteX1461" fmla="*/ 8601618 w 10080264"/>
                <a:gd name="connsiteY1461" fmla="*/ 1899226 h 3652478"/>
                <a:gd name="connsiteX1462" fmla="*/ 8613502 w 10080264"/>
                <a:gd name="connsiteY1462" fmla="*/ 1899226 h 3652478"/>
                <a:gd name="connsiteX1463" fmla="*/ 8618904 w 10080264"/>
                <a:gd name="connsiteY1463" fmla="*/ 1899226 h 3652478"/>
                <a:gd name="connsiteX1464" fmla="*/ 8625746 w 10080264"/>
                <a:gd name="connsiteY1464" fmla="*/ 1895987 h 3652478"/>
                <a:gd name="connsiteX1465" fmla="*/ 8632588 w 10080264"/>
                <a:gd name="connsiteY1465" fmla="*/ 1892388 h 3652478"/>
                <a:gd name="connsiteX1466" fmla="*/ 8639430 w 10080264"/>
                <a:gd name="connsiteY1466" fmla="*/ 1885549 h 3652478"/>
                <a:gd name="connsiteX1467" fmla="*/ 8654916 w 10080264"/>
                <a:gd name="connsiteY1467" fmla="*/ 1871871 h 3652478"/>
                <a:gd name="connsiteX1468" fmla="*/ 8670761 w 10080264"/>
                <a:gd name="connsiteY1468" fmla="*/ 1863233 h 3652478"/>
                <a:gd name="connsiteX1469" fmla="*/ 8674002 w 10080264"/>
                <a:gd name="connsiteY1469" fmla="*/ 1856394 h 3652478"/>
                <a:gd name="connsiteX1470" fmla="*/ 8681204 w 10080264"/>
                <a:gd name="connsiteY1470" fmla="*/ 1850995 h 3652478"/>
                <a:gd name="connsiteX1471" fmla="*/ 8688046 w 10080264"/>
                <a:gd name="connsiteY1471" fmla="*/ 1844156 h 3652478"/>
                <a:gd name="connsiteX1472" fmla="*/ 8698490 w 10080264"/>
                <a:gd name="connsiteY1472" fmla="*/ 1837317 h 3652478"/>
                <a:gd name="connsiteX1473" fmla="*/ 8713975 w 10080264"/>
                <a:gd name="connsiteY1473" fmla="*/ 1831918 h 3652478"/>
                <a:gd name="connsiteX1474" fmla="*/ 8724418 w 10080264"/>
                <a:gd name="connsiteY1474" fmla="*/ 1830119 h 3652478"/>
                <a:gd name="connsiteX1475" fmla="*/ 8734862 w 10080264"/>
                <a:gd name="connsiteY1475" fmla="*/ 1830119 h 3652478"/>
                <a:gd name="connsiteX1476" fmla="*/ 8743505 w 10080264"/>
                <a:gd name="connsiteY1476" fmla="*/ 1818241 h 3652478"/>
                <a:gd name="connsiteX1477" fmla="*/ 8753948 w 10080264"/>
                <a:gd name="connsiteY1477" fmla="*/ 1806003 h 3652478"/>
                <a:gd name="connsiteX1478" fmla="*/ 8767632 w 10080264"/>
                <a:gd name="connsiteY1478" fmla="*/ 1798804 h 3652478"/>
                <a:gd name="connsiteX1479" fmla="*/ 8783118 w 10080264"/>
                <a:gd name="connsiteY1479" fmla="*/ 1793765 h 3652478"/>
                <a:gd name="connsiteX1480" fmla="*/ 8791760 w 10080264"/>
                <a:gd name="connsiteY1480" fmla="*/ 1791965 h 3652478"/>
                <a:gd name="connsiteX1481" fmla="*/ 8798963 w 10080264"/>
                <a:gd name="connsiteY1481" fmla="*/ 1790166 h 3652478"/>
                <a:gd name="connsiteX1482" fmla="*/ 8809046 w 10080264"/>
                <a:gd name="connsiteY1482" fmla="*/ 1783327 h 3652478"/>
                <a:gd name="connsiteX1483" fmla="*/ 8804004 w 10080264"/>
                <a:gd name="connsiteY1483" fmla="*/ 1769649 h 3652478"/>
                <a:gd name="connsiteX1484" fmla="*/ 2545039 w 10080264"/>
                <a:gd name="connsiteY1484" fmla="*/ 1754521 h 3652478"/>
                <a:gd name="connsiteX1485" fmla="*/ 2506882 w 10080264"/>
                <a:gd name="connsiteY1485" fmla="*/ 1776838 h 3652478"/>
                <a:gd name="connsiteX1486" fmla="*/ 2473766 w 10080264"/>
                <a:gd name="connsiteY1486" fmla="*/ 1795916 h 3652478"/>
                <a:gd name="connsiteX1487" fmla="*/ 2499683 w 10080264"/>
                <a:gd name="connsiteY1487" fmla="*/ 1783677 h 3652478"/>
                <a:gd name="connsiteX1488" fmla="*/ 2527401 w 10080264"/>
                <a:gd name="connsiteY1488" fmla="*/ 1775038 h 3652478"/>
                <a:gd name="connsiteX1489" fmla="*/ 2536400 w 10080264"/>
                <a:gd name="connsiteY1489" fmla="*/ 1764600 h 3652478"/>
                <a:gd name="connsiteX1490" fmla="*/ 3510828 w 10080264"/>
                <a:gd name="connsiteY1490" fmla="*/ 1742283 h 3652478"/>
                <a:gd name="connsiteX1491" fmla="*/ 3387720 w 10080264"/>
                <a:gd name="connsiteY1491" fmla="*/ 1808154 h 3652478"/>
                <a:gd name="connsiteX1492" fmla="*/ 3384480 w 10080264"/>
                <a:gd name="connsiteY1492" fmla="*/ 1821832 h 3652478"/>
                <a:gd name="connsiteX1493" fmla="*/ 3399959 w 10080264"/>
                <a:gd name="connsiteY1493" fmla="*/ 1811394 h 3652478"/>
                <a:gd name="connsiteX1494" fmla="*/ 3415437 w 10080264"/>
                <a:gd name="connsiteY1494" fmla="*/ 1804555 h 3652478"/>
                <a:gd name="connsiteX1495" fmla="*/ 3432716 w 10080264"/>
                <a:gd name="connsiteY1495" fmla="*/ 1797715 h 3652478"/>
                <a:gd name="connsiteX1496" fmla="*/ 3451794 w 10080264"/>
                <a:gd name="connsiteY1496" fmla="*/ 1790516 h 3652478"/>
                <a:gd name="connsiteX1497" fmla="*/ 3472672 w 10080264"/>
                <a:gd name="connsiteY1497" fmla="*/ 1785477 h 3652478"/>
                <a:gd name="connsiteX1498" fmla="*/ 3479511 w 10080264"/>
                <a:gd name="connsiteY1498" fmla="*/ 1773239 h 3652478"/>
                <a:gd name="connsiteX1499" fmla="*/ 3488151 w 10080264"/>
                <a:gd name="connsiteY1499" fmla="*/ 1761360 h 3652478"/>
                <a:gd name="connsiteX1500" fmla="*/ 3498590 w 10080264"/>
                <a:gd name="connsiteY1500" fmla="*/ 1752721 h 3652478"/>
                <a:gd name="connsiteX1501" fmla="*/ 4980330 w 10080264"/>
                <a:gd name="connsiteY1501" fmla="*/ 1740170 h 3652478"/>
                <a:gd name="connsiteX1502" fmla="*/ 4978529 w 10080264"/>
                <a:gd name="connsiteY1502" fmla="*/ 1741970 h 3652478"/>
                <a:gd name="connsiteX1503" fmla="*/ 4975288 w 10080264"/>
                <a:gd name="connsiteY1503" fmla="*/ 1745571 h 3652478"/>
                <a:gd name="connsiteX1504" fmla="*/ 4976729 w 10080264"/>
                <a:gd name="connsiteY1504" fmla="*/ 1745571 h 3652478"/>
                <a:gd name="connsiteX1505" fmla="*/ 9510557 w 10080264"/>
                <a:gd name="connsiteY1505" fmla="*/ 1740134 h 3652478"/>
                <a:gd name="connsiteX1506" fmla="*/ 9501914 w 10080264"/>
                <a:gd name="connsiteY1506" fmla="*/ 1745533 h 3652478"/>
                <a:gd name="connsiteX1507" fmla="*/ 9508756 w 10080264"/>
                <a:gd name="connsiteY1507" fmla="*/ 1745533 h 3652478"/>
                <a:gd name="connsiteX1508" fmla="*/ 5194629 w 10080264"/>
                <a:gd name="connsiteY1508" fmla="*/ 1733329 h 3652478"/>
                <a:gd name="connsiteX1509" fmla="*/ 5175540 w 10080264"/>
                <a:gd name="connsiteY1509" fmla="*/ 1748811 h 3652478"/>
                <a:gd name="connsiteX1510" fmla="*/ 5193188 w 10080264"/>
                <a:gd name="connsiteY1510" fmla="*/ 1738730 h 3652478"/>
                <a:gd name="connsiteX1511" fmla="*/ 6123599 w 10080264"/>
                <a:gd name="connsiteY1511" fmla="*/ 1708917 h 3652478"/>
                <a:gd name="connsiteX1512" fmla="*/ 6073545 w 10080264"/>
                <a:gd name="connsiteY1512" fmla="*/ 1733042 h 3652478"/>
                <a:gd name="connsiteX1513" fmla="*/ 6056260 w 10080264"/>
                <a:gd name="connsiteY1513" fmla="*/ 1741684 h 3652478"/>
                <a:gd name="connsiteX1514" fmla="*/ 6040775 w 10080264"/>
                <a:gd name="connsiteY1514" fmla="*/ 1752126 h 3652478"/>
                <a:gd name="connsiteX1515" fmla="*/ 6028532 w 10080264"/>
                <a:gd name="connsiteY1515" fmla="*/ 1764008 h 3652478"/>
                <a:gd name="connsiteX1516" fmla="*/ 6016288 w 10080264"/>
                <a:gd name="connsiteY1516" fmla="*/ 1778051 h 3652478"/>
                <a:gd name="connsiteX1517" fmla="*/ 6028532 w 10080264"/>
                <a:gd name="connsiteY1517" fmla="*/ 1772650 h 3652478"/>
                <a:gd name="connsiteX1518" fmla="*/ 6040775 w 10080264"/>
                <a:gd name="connsiteY1518" fmla="*/ 1765808 h 3652478"/>
                <a:gd name="connsiteX1519" fmla="*/ 6066703 w 10080264"/>
                <a:gd name="connsiteY1519" fmla="*/ 1755366 h 3652478"/>
                <a:gd name="connsiteX1520" fmla="*/ 6089029 w 10080264"/>
                <a:gd name="connsiteY1520" fmla="*/ 1743484 h 3652478"/>
                <a:gd name="connsiteX1521" fmla="*/ 6090830 w 10080264"/>
                <a:gd name="connsiteY1521" fmla="*/ 1736643 h 3652478"/>
                <a:gd name="connsiteX1522" fmla="*/ 6094431 w 10080264"/>
                <a:gd name="connsiteY1522" fmla="*/ 1731242 h 3652478"/>
                <a:gd name="connsiteX1523" fmla="*/ 6101273 w 10080264"/>
                <a:gd name="connsiteY1523" fmla="*/ 1726201 h 3652478"/>
                <a:gd name="connsiteX1524" fmla="*/ 6109915 w 10080264"/>
                <a:gd name="connsiteY1524" fmla="*/ 1720800 h 3652478"/>
                <a:gd name="connsiteX1525" fmla="*/ 5028953 w 10080264"/>
                <a:gd name="connsiteY1525" fmla="*/ 1698764 h 3652478"/>
                <a:gd name="connsiteX1526" fmla="*/ 5025351 w 10080264"/>
                <a:gd name="connsiteY1526" fmla="*/ 1702004 h 3652478"/>
                <a:gd name="connsiteX1527" fmla="*/ 5027152 w 10080264"/>
                <a:gd name="connsiteY1527" fmla="*/ 1702004 h 3652478"/>
                <a:gd name="connsiteX1528" fmla="*/ 9316453 w 10080264"/>
                <a:gd name="connsiteY1528" fmla="*/ 1684704 h 3652478"/>
                <a:gd name="connsiteX1529" fmla="*/ 9264596 w 10080264"/>
                <a:gd name="connsiteY1529" fmla="*/ 1721058 h 3652478"/>
                <a:gd name="connsiteX1530" fmla="*/ 9292325 w 10080264"/>
                <a:gd name="connsiteY1530" fmla="*/ 1703781 h 3652478"/>
                <a:gd name="connsiteX1531" fmla="*/ 7574815 w 10080264"/>
                <a:gd name="connsiteY1531" fmla="*/ 1684433 h 3652478"/>
                <a:gd name="connsiteX1532" fmla="*/ 7515758 w 10080264"/>
                <a:gd name="connsiteY1532" fmla="*/ 1724400 h 3652478"/>
                <a:gd name="connsiteX1533" fmla="*/ 7453820 w 10080264"/>
                <a:gd name="connsiteY1533" fmla="*/ 1762568 h 3652478"/>
                <a:gd name="connsiteX1534" fmla="*/ 7445178 w 10080264"/>
                <a:gd name="connsiteY1534" fmla="*/ 1769409 h 3652478"/>
                <a:gd name="connsiteX1535" fmla="*/ 7365235 w 10080264"/>
                <a:gd name="connsiteY1535" fmla="*/ 1818018 h 3652478"/>
                <a:gd name="connsiteX1536" fmla="*/ 7289253 w 10080264"/>
                <a:gd name="connsiteY1536" fmla="*/ 1868068 h 3652478"/>
                <a:gd name="connsiteX1537" fmla="*/ 7273408 w 10080264"/>
                <a:gd name="connsiteY1537" fmla="*/ 1887152 h 3652478"/>
                <a:gd name="connsiteX1538" fmla="*/ 7256123 w 10080264"/>
                <a:gd name="connsiteY1538" fmla="*/ 1904435 h 3652478"/>
                <a:gd name="connsiteX1539" fmla="*/ 7271968 w 10080264"/>
                <a:gd name="connsiteY1539" fmla="*/ 1897594 h 3652478"/>
                <a:gd name="connsiteX1540" fmla="*/ 7289253 w 10080264"/>
                <a:gd name="connsiteY1540" fmla="*/ 1888952 h 3652478"/>
                <a:gd name="connsiteX1541" fmla="*/ 7304737 w 10080264"/>
                <a:gd name="connsiteY1541" fmla="*/ 1882111 h 3652478"/>
                <a:gd name="connsiteX1542" fmla="*/ 7320222 w 10080264"/>
                <a:gd name="connsiteY1542" fmla="*/ 1874909 h 3652478"/>
                <a:gd name="connsiteX1543" fmla="*/ 7347950 w 10080264"/>
                <a:gd name="connsiteY1543" fmla="*/ 1852585 h 3652478"/>
                <a:gd name="connsiteX1544" fmla="*/ 7373877 w 10080264"/>
                <a:gd name="connsiteY1544" fmla="*/ 1828100 h 3652478"/>
                <a:gd name="connsiteX1545" fmla="*/ 7387921 w 10080264"/>
                <a:gd name="connsiteY1545" fmla="*/ 1816218 h 3652478"/>
                <a:gd name="connsiteX1546" fmla="*/ 7401605 w 10080264"/>
                <a:gd name="connsiteY1546" fmla="*/ 1807576 h 3652478"/>
                <a:gd name="connsiteX1547" fmla="*/ 7417090 w 10080264"/>
                <a:gd name="connsiteY1547" fmla="*/ 1800375 h 3652478"/>
                <a:gd name="connsiteX1548" fmla="*/ 7434735 w 10080264"/>
                <a:gd name="connsiteY1548" fmla="*/ 1795334 h 3652478"/>
                <a:gd name="connsiteX1549" fmla="*/ 7439776 w 10080264"/>
                <a:gd name="connsiteY1549" fmla="*/ 1786692 h 3652478"/>
                <a:gd name="connsiteX1550" fmla="*/ 7446618 w 10080264"/>
                <a:gd name="connsiteY1550" fmla="*/ 1779851 h 3652478"/>
                <a:gd name="connsiteX1551" fmla="*/ 7458862 w 10080264"/>
                <a:gd name="connsiteY1551" fmla="*/ 1771209 h 3652478"/>
                <a:gd name="connsiteX1552" fmla="*/ 7474346 w 10080264"/>
                <a:gd name="connsiteY1552" fmla="*/ 1762568 h 3652478"/>
                <a:gd name="connsiteX1553" fmla="*/ 7489830 w 10080264"/>
                <a:gd name="connsiteY1553" fmla="*/ 1757167 h 3652478"/>
                <a:gd name="connsiteX1554" fmla="*/ 7497032 w 10080264"/>
                <a:gd name="connsiteY1554" fmla="*/ 1746725 h 3652478"/>
                <a:gd name="connsiteX1555" fmla="*/ 7503874 w 10080264"/>
                <a:gd name="connsiteY1555" fmla="*/ 1738443 h 3652478"/>
                <a:gd name="connsiteX1556" fmla="*/ 7510716 w 10080264"/>
                <a:gd name="connsiteY1556" fmla="*/ 1731242 h 3652478"/>
                <a:gd name="connsiteX1557" fmla="*/ 7519359 w 10080264"/>
                <a:gd name="connsiteY1557" fmla="*/ 1726201 h 3652478"/>
                <a:gd name="connsiteX1558" fmla="*/ 7555729 w 10080264"/>
                <a:gd name="connsiteY1558" fmla="*/ 1701716 h 3652478"/>
                <a:gd name="connsiteX1559" fmla="*/ 7561131 w 10080264"/>
                <a:gd name="connsiteY1559" fmla="*/ 1698475 h 3652478"/>
                <a:gd name="connsiteX1560" fmla="*/ 7566172 w 10080264"/>
                <a:gd name="connsiteY1560" fmla="*/ 1694875 h 3652478"/>
                <a:gd name="connsiteX1561" fmla="*/ 2680026 w 10080264"/>
                <a:gd name="connsiteY1561" fmla="*/ 1674612 h 3652478"/>
                <a:gd name="connsiteX1562" fmla="*/ 2636470 w 10080264"/>
                <a:gd name="connsiteY1562" fmla="*/ 1699088 h 3652478"/>
                <a:gd name="connsiteX1563" fmla="*/ 2593275 w 10080264"/>
                <a:gd name="connsiteY1563" fmla="*/ 1725005 h 3652478"/>
                <a:gd name="connsiteX1564" fmla="*/ 2620992 w 10080264"/>
                <a:gd name="connsiteY1564" fmla="*/ 1712767 h 3652478"/>
                <a:gd name="connsiteX1565" fmla="*/ 2646909 w 10080264"/>
                <a:gd name="connsiteY1565" fmla="*/ 1702328 h 3652478"/>
                <a:gd name="connsiteX1566" fmla="*/ 2665988 w 10080264"/>
                <a:gd name="connsiteY1566" fmla="*/ 1688650 h 3652478"/>
                <a:gd name="connsiteX1567" fmla="*/ 2674627 w 10080264"/>
                <a:gd name="connsiteY1567" fmla="*/ 1683250 h 3652478"/>
                <a:gd name="connsiteX1568" fmla="*/ 3839478 w 10080264"/>
                <a:gd name="connsiteY1568" fmla="*/ 1671372 h 3652478"/>
                <a:gd name="connsiteX1569" fmla="*/ 3815359 w 10080264"/>
                <a:gd name="connsiteY1569" fmla="*/ 1680011 h 3652478"/>
                <a:gd name="connsiteX1570" fmla="*/ 3791242 w 10080264"/>
                <a:gd name="connsiteY1570" fmla="*/ 1692249 h 3652478"/>
                <a:gd name="connsiteX1571" fmla="*/ 3764964 w 10080264"/>
                <a:gd name="connsiteY1571" fmla="*/ 1704128 h 3652478"/>
                <a:gd name="connsiteX1572" fmla="*/ 3740847 w 10080264"/>
                <a:gd name="connsiteY1572" fmla="*/ 1718166 h 3652478"/>
                <a:gd name="connsiteX1573" fmla="*/ 3673533 w 10080264"/>
                <a:gd name="connsiteY1573" fmla="*/ 1757761 h 3652478"/>
                <a:gd name="connsiteX1574" fmla="*/ 3609459 w 10080264"/>
                <a:gd name="connsiteY1574" fmla="*/ 1792316 h 3652478"/>
                <a:gd name="connsiteX1575" fmla="*/ 3605859 w 10080264"/>
                <a:gd name="connsiteY1575" fmla="*/ 1794116 h 3652478"/>
                <a:gd name="connsiteX1576" fmla="*/ 3573102 w 10080264"/>
                <a:gd name="connsiteY1576" fmla="*/ 1811394 h 3652478"/>
                <a:gd name="connsiteX1577" fmla="*/ 3536746 w 10080264"/>
                <a:gd name="connsiteY1577" fmla="*/ 1827232 h 3652478"/>
                <a:gd name="connsiteX1578" fmla="*/ 3514068 w 10080264"/>
                <a:gd name="connsiteY1578" fmla="*/ 1837670 h 3652478"/>
                <a:gd name="connsiteX1579" fmla="*/ 3493550 w 10080264"/>
                <a:gd name="connsiteY1579" fmla="*/ 1849549 h 3652478"/>
                <a:gd name="connsiteX1580" fmla="*/ 3465473 w 10080264"/>
                <a:gd name="connsiteY1580" fmla="*/ 1863587 h 3652478"/>
                <a:gd name="connsiteX1581" fmla="*/ 3449994 w 10080264"/>
                <a:gd name="connsiteY1581" fmla="*/ 1872226 h 3652478"/>
                <a:gd name="connsiteX1582" fmla="*/ 3436315 w 10080264"/>
                <a:gd name="connsiteY1582" fmla="*/ 1882664 h 3652478"/>
                <a:gd name="connsiteX1583" fmla="*/ 3408598 w 10080264"/>
                <a:gd name="connsiteY1583" fmla="*/ 1903182 h 3652478"/>
                <a:gd name="connsiteX1584" fmla="*/ 3396719 w 10080264"/>
                <a:gd name="connsiteY1584" fmla="*/ 1915420 h 3652478"/>
                <a:gd name="connsiteX1585" fmla="*/ 3384480 w 10080264"/>
                <a:gd name="connsiteY1585" fmla="*/ 1925499 h 3652478"/>
                <a:gd name="connsiteX1586" fmla="*/ 3377641 w 10080264"/>
                <a:gd name="connsiteY1586" fmla="*/ 1935937 h 3652478"/>
                <a:gd name="connsiteX1587" fmla="*/ 3372241 w 10080264"/>
                <a:gd name="connsiteY1587" fmla="*/ 1946376 h 3652478"/>
                <a:gd name="connsiteX1588" fmla="*/ 3368641 w 10080264"/>
                <a:gd name="connsiteY1588" fmla="*/ 1951775 h 3652478"/>
                <a:gd name="connsiteX1589" fmla="*/ 3382680 w 10080264"/>
                <a:gd name="connsiteY1589" fmla="*/ 1943136 h 3652478"/>
                <a:gd name="connsiteX1590" fmla="*/ 3420837 w 10080264"/>
                <a:gd name="connsiteY1590" fmla="*/ 1916860 h 3652478"/>
                <a:gd name="connsiteX1591" fmla="*/ 3460433 w 10080264"/>
                <a:gd name="connsiteY1591" fmla="*/ 1894543 h 3652478"/>
                <a:gd name="connsiteX1592" fmla="*/ 3500389 w 10080264"/>
                <a:gd name="connsiteY1592" fmla="*/ 1868626 h 3652478"/>
                <a:gd name="connsiteX1593" fmla="*/ 3503629 w 10080264"/>
                <a:gd name="connsiteY1593" fmla="*/ 1865387 h 3652478"/>
                <a:gd name="connsiteX1594" fmla="*/ 3510828 w 10080264"/>
                <a:gd name="connsiteY1594" fmla="*/ 1865387 h 3652478"/>
                <a:gd name="connsiteX1595" fmla="*/ 3512628 w 10080264"/>
                <a:gd name="connsiteY1595" fmla="*/ 1861787 h 3652478"/>
                <a:gd name="connsiteX1596" fmla="*/ 3515868 w 10080264"/>
                <a:gd name="connsiteY1596" fmla="*/ 1854948 h 3652478"/>
                <a:gd name="connsiteX1597" fmla="*/ 3521267 w 10080264"/>
                <a:gd name="connsiteY1597" fmla="*/ 1853148 h 3652478"/>
                <a:gd name="connsiteX1598" fmla="*/ 3591821 w 10080264"/>
                <a:gd name="connsiteY1598" fmla="*/ 1818593 h 3652478"/>
                <a:gd name="connsiteX1599" fmla="*/ 3626738 w 10080264"/>
                <a:gd name="connsiteY1599" fmla="*/ 1800955 h 3652478"/>
                <a:gd name="connsiteX1600" fmla="*/ 3658054 w 10080264"/>
                <a:gd name="connsiteY1600" fmla="*/ 1781878 h 3652478"/>
                <a:gd name="connsiteX1601" fmla="*/ 3723568 w 10080264"/>
                <a:gd name="connsiteY1601" fmla="*/ 1744082 h 3652478"/>
                <a:gd name="connsiteX1602" fmla="*/ 3785842 w 10080264"/>
                <a:gd name="connsiteY1602" fmla="*/ 1707727 h 3652478"/>
                <a:gd name="connsiteX1603" fmla="*/ 3810320 w 10080264"/>
                <a:gd name="connsiteY1603" fmla="*/ 1693689 h 3652478"/>
                <a:gd name="connsiteX1604" fmla="*/ 3830838 w 10080264"/>
                <a:gd name="connsiteY1604" fmla="*/ 1680011 h 3652478"/>
                <a:gd name="connsiteX1605" fmla="*/ 3836238 w 10080264"/>
                <a:gd name="connsiteY1605" fmla="*/ 1678211 h 3652478"/>
                <a:gd name="connsiteX1606" fmla="*/ 3838038 w 10080264"/>
                <a:gd name="connsiteY1606" fmla="*/ 1674612 h 3652478"/>
                <a:gd name="connsiteX1607" fmla="*/ 6492705 w 10080264"/>
                <a:gd name="connsiteY1607" fmla="*/ 1648066 h 3652478"/>
                <a:gd name="connsiteX1608" fmla="*/ 6480461 w 10080264"/>
                <a:gd name="connsiteY1608" fmla="*/ 1654907 h 3652478"/>
                <a:gd name="connsiteX1609" fmla="*/ 6484062 w 10080264"/>
                <a:gd name="connsiteY1609" fmla="*/ 1653107 h 3652478"/>
                <a:gd name="connsiteX1610" fmla="*/ 4845268 w 10080264"/>
                <a:gd name="connsiteY1610" fmla="*/ 1639715 h 3652478"/>
                <a:gd name="connsiteX1611" fmla="*/ 4826179 w 10080264"/>
                <a:gd name="connsiteY1611" fmla="*/ 1656997 h 3652478"/>
                <a:gd name="connsiteX1612" fmla="*/ 4819336 w 10080264"/>
                <a:gd name="connsiteY1612" fmla="*/ 1669239 h 3652478"/>
                <a:gd name="connsiteX1613" fmla="*/ 4807091 w 10080264"/>
                <a:gd name="connsiteY1613" fmla="*/ 1682921 h 3652478"/>
                <a:gd name="connsiteX1614" fmla="*/ 4817535 w 10080264"/>
                <a:gd name="connsiteY1614" fmla="*/ 1674280 h 3652478"/>
                <a:gd name="connsiteX1615" fmla="*/ 4827980 w 10080264"/>
                <a:gd name="connsiteY1615" fmla="*/ 1663838 h 3652478"/>
                <a:gd name="connsiteX1616" fmla="*/ 4836624 w 10080264"/>
                <a:gd name="connsiteY1616" fmla="*/ 1651957 h 3652478"/>
                <a:gd name="connsiteX1617" fmla="*/ 8563445 w 10080264"/>
                <a:gd name="connsiteY1617" fmla="*/ 1634673 h 3652478"/>
                <a:gd name="connsiteX1618" fmla="*/ 8527074 w 10080264"/>
                <a:gd name="connsiteY1618" fmla="*/ 1656989 h 3652478"/>
                <a:gd name="connsiteX1619" fmla="*/ 8514829 w 10080264"/>
                <a:gd name="connsiteY1619" fmla="*/ 1667427 h 3652478"/>
                <a:gd name="connsiteX1620" fmla="*/ 8499344 w 10080264"/>
                <a:gd name="connsiteY1620" fmla="*/ 1676066 h 3652478"/>
                <a:gd name="connsiteX1621" fmla="*/ 8488901 w 10080264"/>
                <a:gd name="connsiteY1621" fmla="*/ 1682904 h 3652478"/>
                <a:gd name="connsiteX1622" fmla="*/ 8473416 w 10080264"/>
                <a:gd name="connsiteY1622" fmla="*/ 1693343 h 3652478"/>
                <a:gd name="connsiteX1623" fmla="*/ 8461172 w 10080264"/>
                <a:gd name="connsiteY1623" fmla="*/ 1701981 h 3652478"/>
                <a:gd name="connsiteX1624" fmla="*/ 8450728 w 10080264"/>
                <a:gd name="connsiteY1624" fmla="*/ 1710979 h 3652478"/>
                <a:gd name="connsiteX1625" fmla="*/ 8440645 w 10080264"/>
                <a:gd name="connsiteY1625" fmla="*/ 1721058 h 3652478"/>
                <a:gd name="connsiteX1626" fmla="*/ 8432002 w 10080264"/>
                <a:gd name="connsiteY1626" fmla="*/ 1731496 h 3652478"/>
                <a:gd name="connsiteX1627" fmla="*/ 8450728 w 10080264"/>
                <a:gd name="connsiteY1627" fmla="*/ 1722857 h 3652478"/>
                <a:gd name="connsiteX1628" fmla="*/ 8466214 w 10080264"/>
                <a:gd name="connsiteY1628" fmla="*/ 1714219 h 3652478"/>
                <a:gd name="connsiteX1629" fmla="*/ 8480258 w 10080264"/>
                <a:gd name="connsiteY1629" fmla="*/ 1703781 h 3652478"/>
                <a:gd name="connsiteX1630" fmla="*/ 8493943 w 10080264"/>
                <a:gd name="connsiteY1630" fmla="*/ 1693343 h 3652478"/>
                <a:gd name="connsiteX1631" fmla="*/ 8507987 w 10080264"/>
                <a:gd name="connsiteY1631" fmla="*/ 1679665 h 3652478"/>
                <a:gd name="connsiteX1632" fmla="*/ 8525273 w 10080264"/>
                <a:gd name="connsiteY1632" fmla="*/ 1665627 h 3652478"/>
                <a:gd name="connsiteX1633" fmla="*/ 8538957 w 10080264"/>
                <a:gd name="connsiteY1633" fmla="*/ 1653390 h 3652478"/>
                <a:gd name="connsiteX1634" fmla="*/ 8553002 w 10080264"/>
                <a:gd name="connsiteY1634" fmla="*/ 1641512 h 3652478"/>
                <a:gd name="connsiteX1635" fmla="*/ 6264039 w 10080264"/>
                <a:gd name="connsiteY1635" fmla="*/ 1620340 h 3652478"/>
                <a:gd name="connsiteX1636" fmla="*/ 6229469 w 10080264"/>
                <a:gd name="connsiteY1636" fmla="*/ 1644465 h 3652478"/>
                <a:gd name="connsiteX1637" fmla="*/ 6191298 w 10080264"/>
                <a:gd name="connsiteY1637" fmla="*/ 1667149 h 3652478"/>
                <a:gd name="connsiteX1638" fmla="*/ 6179415 w 10080264"/>
                <a:gd name="connsiteY1638" fmla="*/ 1675791 h 3652478"/>
                <a:gd name="connsiteX1639" fmla="*/ 6193099 w 10080264"/>
                <a:gd name="connsiteY1639" fmla="*/ 1670750 h 3652478"/>
                <a:gd name="connsiteX1640" fmla="*/ 6215785 w 10080264"/>
                <a:gd name="connsiteY1640" fmla="*/ 1662108 h 3652478"/>
                <a:gd name="connsiteX1641" fmla="*/ 6234511 w 10080264"/>
                <a:gd name="connsiteY1641" fmla="*/ 1651666 h 3652478"/>
                <a:gd name="connsiteX1642" fmla="*/ 6249995 w 10080264"/>
                <a:gd name="connsiteY1642" fmla="*/ 1637624 h 3652478"/>
                <a:gd name="connsiteX1643" fmla="*/ 4876242 w 10080264"/>
                <a:gd name="connsiteY1643" fmla="*/ 1613791 h 3652478"/>
                <a:gd name="connsiteX1644" fmla="*/ 4866158 w 10080264"/>
                <a:gd name="connsiteY1644" fmla="*/ 1622432 h 3652478"/>
                <a:gd name="connsiteX1645" fmla="*/ 4873001 w 10080264"/>
                <a:gd name="connsiteY1645" fmla="*/ 1620632 h 3652478"/>
                <a:gd name="connsiteX1646" fmla="*/ 3467272 w 10080264"/>
                <a:gd name="connsiteY1646" fmla="*/ 1605501 h 3652478"/>
                <a:gd name="connsiteX1647" fmla="*/ 3420837 w 10080264"/>
                <a:gd name="connsiteY1647" fmla="*/ 1628178 h 3652478"/>
                <a:gd name="connsiteX1648" fmla="*/ 3417237 w 10080264"/>
                <a:gd name="connsiteY1648" fmla="*/ 1635017 h 3652478"/>
                <a:gd name="connsiteX1649" fmla="*/ 3455394 w 10080264"/>
                <a:gd name="connsiteY1649" fmla="*/ 1612340 h 3652478"/>
                <a:gd name="connsiteX1650" fmla="*/ 1297994 w 10080264"/>
                <a:gd name="connsiteY1650" fmla="*/ 1594555 h 3652478"/>
                <a:gd name="connsiteX1651" fmla="*/ 1294396 w 10080264"/>
                <a:gd name="connsiteY1651" fmla="*/ 1596356 h 3652478"/>
                <a:gd name="connsiteX1652" fmla="*/ 1294396 w 10080264"/>
                <a:gd name="connsiteY1652" fmla="*/ 1598156 h 3652478"/>
                <a:gd name="connsiteX1653" fmla="*/ 5177341 w 10080264"/>
                <a:gd name="connsiteY1653" fmla="*/ 1577425 h 3652478"/>
                <a:gd name="connsiteX1654" fmla="*/ 5174100 w 10080264"/>
                <a:gd name="connsiteY1654" fmla="*/ 1579226 h 3652478"/>
                <a:gd name="connsiteX1655" fmla="*/ 5175540 w 10080264"/>
                <a:gd name="connsiteY1655" fmla="*/ 1579226 h 3652478"/>
                <a:gd name="connsiteX1656" fmla="*/ 3839478 w 10080264"/>
                <a:gd name="connsiteY1656" fmla="*/ 1567346 h 3652478"/>
                <a:gd name="connsiteX1657" fmla="*/ 3727168 w 10080264"/>
                <a:gd name="connsiteY1657" fmla="*/ 1629618 h 3652478"/>
                <a:gd name="connsiteX1658" fmla="*/ 3616299 w 10080264"/>
                <a:gd name="connsiteY1658" fmla="*/ 1686850 h 3652478"/>
                <a:gd name="connsiteX1659" fmla="*/ 3534946 w 10080264"/>
                <a:gd name="connsiteY1659" fmla="*/ 1730404 h 3652478"/>
                <a:gd name="connsiteX1660" fmla="*/ 3540345 w 10080264"/>
                <a:gd name="connsiteY1660" fmla="*/ 1728605 h 3652478"/>
                <a:gd name="connsiteX1661" fmla="*/ 3578142 w 10080264"/>
                <a:gd name="connsiteY1661" fmla="*/ 1714566 h 3652478"/>
                <a:gd name="connsiteX1662" fmla="*/ 3616299 w 10080264"/>
                <a:gd name="connsiteY1662" fmla="*/ 1699088 h 3652478"/>
                <a:gd name="connsiteX1663" fmla="*/ 3619538 w 10080264"/>
                <a:gd name="connsiteY1663" fmla="*/ 1697289 h 3652478"/>
                <a:gd name="connsiteX1664" fmla="*/ 3624937 w 10080264"/>
                <a:gd name="connsiteY1664" fmla="*/ 1695489 h 3652478"/>
                <a:gd name="connsiteX1665" fmla="*/ 3629977 w 10080264"/>
                <a:gd name="connsiteY1665" fmla="*/ 1692249 h 3652478"/>
                <a:gd name="connsiteX1666" fmla="*/ 3640416 w 10080264"/>
                <a:gd name="connsiteY1666" fmla="*/ 1683250 h 3652478"/>
                <a:gd name="connsiteX1667" fmla="*/ 3644016 w 10080264"/>
                <a:gd name="connsiteY1667" fmla="*/ 1680011 h 3652478"/>
                <a:gd name="connsiteX1668" fmla="*/ 3650855 w 10080264"/>
                <a:gd name="connsiteY1668" fmla="*/ 1674612 h 3652478"/>
                <a:gd name="connsiteX1669" fmla="*/ 3661294 w 10080264"/>
                <a:gd name="connsiteY1669" fmla="*/ 1669572 h 3652478"/>
                <a:gd name="connsiteX1670" fmla="*/ 3673533 w 10080264"/>
                <a:gd name="connsiteY1670" fmla="*/ 1664173 h 3652478"/>
                <a:gd name="connsiteX1671" fmla="*/ 3702690 w 10080264"/>
                <a:gd name="connsiteY1671" fmla="*/ 1645095 h 3652478"/>
                <a:gd name="connsiteX1672" fmla="*/ 3732208 w 10080264"/>
                <a:gd name="connsiteY1672" fmla="*/ 1628178 h 3652478"/>
                <a:gd name="connsiteX1673" fmla="*/ 3763524 w 10080264"/>
                <a:gd name="connsiteY1673" fmla="*/ 1612340 h 3652478"/>
                <a:gd name="connsiteX1674" fmla="*/ 3794481 w 10080264"/>
                <a:gd name="connsiteY1674" fmla="*/ 1596862 h 3652478"/>
                <a:gd name="connsiteX1675" fmla="*/ 3806721 w 10080264"/>
                <a:gd name="connsiteY1675" fmla="*/ 1591822 h 3652478"/>
                <a:gd name="connsiteX1676" fmla="*/ 3818959 w 10080264"/>
                <a:gd name="connsiteY1676" fmla="*/ 1584983 h 3652478"/>
                <a:gd name="connsiteX1677" fmla="*/ 3829398 w 10080264"/>
                <a:gd name="connsiteY1677" fmla="*/ 1577784 h 3652478"/>
                <a:gd name="connsiteX1678" fmla="*/ 3839478 w 10080264"/>
                <a:gd name="connsiteY1678" fmla="*/ 1570945 h 3652478"/>
                <a:gd name="connsiteX1679" fmla="*/ 2420491 w 10080264"/>
                <a:gd name="connsiteY1679" fmla="*/ 1567346 h 3652478"/>
                <a:gd name="connsiteX1680" fmla="*/ 2299182 w 10080264"/>
                <a:gd name="connsiteY1680" fmla="*/ 1624578 h 3652478"/>
                <a:gd name="connsiteX1681" fmla="*/ 2290543 w 10080264"/>
                <a:gd name="connsiteY1681" fmla="*/ 1628178 h 3652478"/>
                <a:gd name="connsiteX1682" fmla="*/ 2281904 w 10080264"/>
                <a:gd name="connsiteY1682" fmla="*/ 1620979 h 3652478"/>
                <a:gd name="connsiteX1683" fmla="*/ 2280104 w 10080264"/>
                <a:gd name="connsiteY1683" fmla="*/ 1619539 h 3652478"/>
                <a:gd name="connsiteX1684" fmla="*/ 2278304 w 10080264"/>
                <a:gd name="connsiteY1684" fmla="*/ 1624578 h 3652478"/>
                <a:gd name="connsiteX1685" fmla="*/ 2273265 w 10080264"/>
                <a:gd name="connsiteY1685" fmla="*/ 1629618 h 3652478"/>
                <a:gd name="connsiteX1686" fmla="*/ 2267865 w 10080264"/>
                <a:gd name="connsiteY1686" fmla="*/ 1633217 h 3652478"/>
                <a:gd name="connsiteX1687" fmla="*/ 2261026 w 10080264"/>
                <a:gd name="connsiteY1687" fmla="*/ 1636457 h 3652478"/>
                <a:gd name="connsiteX1688" fmla="*/ 2252387 w 10080264"/>
                <a:gd name="connsiteY1688" fmla="*/ 1636457 h 3652478"/>
                <a:gd name="connsiteX1689" fmla="*/ 2240148 w 10080264"/>
                <a:gd name="connsiteY1689" fmla="*/ 1638256 h 3652478"/>
                <a:gd name="connsiteX1690" fmla="*/ 2231509 w 10080264"/>
                <a:gd name="connsiteY1690" fmla="*/ 1640056 h 3652478"/>
                <a:gd name="connsiteX1691" fmla="*/ 2233308 w 10080264"/>
                <a:gd name="connsiteY1691" fmla="*/ 1648695 h 3652478"/>
                <a:gd name="connsiteX1692" fmla="*/ 2235108 w 10080264"/>
                <a:gd name="connsiteY1692" fmla="*/ 1659134 h 3652478"/>
                <a:gd name="connsiteX1693" fmla="*/ 2238348 w 10080264"/>
                <a:gd name="connsiteY1693" fmla="*/ 1672812 h 3652478"/>
                <a:gd name="connsiteX1694" fmla="*/ 2286943 w 10080264"/>
                <a:gd name="connsiteY1694" fmla="*/ 1648695 h 3652478"/>
                <a:gd name="connsiteX1695" fmla="*/ 2333739 w 10080264"/>
                <a:gd name="connsiteY1695" fmla="*/ 1624578 h 3652478"/>
                <a:gd name="connsiteX1696" fmla="*/ 2425530 w 10080264"/>
                <a:gd name="connsiteY1696" fmla="*/ 1570945 h 3652478"/>
                <a:gd name="connsiteX1697" fmla="*/ 7581657 w 10080264"/>
                <a:gd name="connsiteY1697" fmla="*/ 1566690 h 3652478"/>
                <a:gd name="connsiteX1698" fmla="*/ 7529802 w 10080264"/>
                <a:gd name="connsiteY1698" fmla="*/ 1606658 h 3652478"/>
                <a:gd name="connsiteX1699" fmla="*/ 7481188 w 10080264"/>
                <a:gd name="connsiteY1699" fmla="*/ 1639424 h 3652478"/>
                <a:gd name="connsiteX1700" fmla="*/ 7436535 w 10080264"/>
                <a:gd name="connsiteY1700" fmla="*/ 1668950 h 3652478"/>
                <a:gd name="connsiteX1701" fmla="*/ 7391162 w 10080264"/>
                <a:gd name="connsiteY1701" fmla="*/ 1694875 h 3652478"/>
                <a:gd name="connsiteX1702" fmla="*/ 7342908 w 10080264"/>
                <a:gd name="connsiteY1702" fmla="*/ 1720800 h 3652478"/>
                <a:gd name="connsiteX1703" fmla="*/ 7296095 w 10080264"/>
                <a:gd name="connsiteY1703" fmla="*/ 1750325 h 3652478"/>
                <a:gd name="connsiteX1704" fmla="*/ 7249281 w 10080264"/>
                <a:gd name="connsiteY1704" fmla="*/ 1781291 h 3652478"/>
                <a:gd name="connsiteX1705" fmla="*/ 7202468 w 10080264"/>
                <a:gd name="connsiteY1705" fmla="*/ 1814418 h 3652478"/>
                <a:gd name="connsiteX1706" fmla="*/ 7211111 w 10080264"/>
                <a:gd name="connsiteY1706" fmla="*/ 1837102 h 3652478"/>
                <a:gd name="connsiteX1707" fmla="*/ 7291053 w 10080264"/>
                <a:gd name="connsiteY1707" fmla="*/ 1772650 h 3652478"/>
                <a:gd name="connsiteX1708" fmla="*/ 7332465 w 10080264"/>
                <a:gd name="connsiteY1708" fmla="*/ 1741684 h 3652478"/>
                <a:gd name="connsiteX1709" fmla="*/ 7375678 w 10080264"/>
                <a:gd name="connsiteY1709" fmla="*/ 1710718 h 3652478"/>
                <a:gd name="connsiteX1710" fmla="*/ 7427533 w 10080264"/>
                <a:gd name="connsiteY1710" fmla="*/ 1675791 h 3652478"/>
                <a:gd name="connsiteX1711" fmla="*/ 7479748 w 10080264"/>
                <a:gd name="connsiteY1711" fmla="*/ 1643025 h 3652478"/>
                <a:gd name="connsiteX1712" fmla="*/ 7529802 w 10080264"/>
                <a:gd name="connsiteY1712" fmla="*/ 1611699 h 3652478"/>
                <a:gd name="connsiteX1713" fmla="*/ 7581657 w 10080264"/>
                <a:gd name="connsiteY1713" fmla="*/ 1580733 h 3652478"/>
                <a:gd name="connsiteX1714" fmla="*/ 7581657 w 10080264"/>
                <a:gd name="connsiteY1714" fmla="*/ 1573891 h 3652478"/>
                <a:gd name="connsiteX1715" fmla="*/ 2702345 w 10080264"/>
                <a:gd name="connsiteY1715" fmla="*/ 1565906 h 3652478"/>
                <a:gd name="connsiteX1716" fmla="*/ 2646909 w 10080264"/>
                <a:gd name="connsiteY1716" fmla="*/ 1590023 h 3652478"/>
                <a:gd name="connsiteX1717" fmla="*/ 2590035 w 10080264"/>
                <a:gd name="connsiteY1717" fmla="*/ 1615939 h 3652478"/>
                <a:gd name="connsiteX1718" fmla="*/ 2536400 w 10080264"/>
                <a:gd name="connsiteY1718" fmla="*/ 1643656 h 3652478"/>
                <a:gd name="connsiteX1719" fmla="*/ 2480605 w 10080264"/>
                <a:gd name="connsiteY1719" fmla="*/ 1672812 h 3652478"/>
                <a:gd name="connsiteX1720" fmla="*/ 2479166 w 10080264"/>
                <a:gd name="connsiteY1720" fmla="*/ 1672812 h 3652478"/>
                <a:gd name="connsiteX1721" fmla="*/ 2357857 w 10080264"/>
                <a:gd name="connsiteY1721" fmla="*/ 1739043 h 3652478"/>
                <a:gd name="connsiteX1722" fmla="*/ 2238348 w 10080264"/>
                <a:gd name="connsiteY1722" fmla="*/ 1808154 h 3652478"/>
                <a:gd name="connsiteX1723" fmla="*/ 2235108 w 10080264"/>
                <a:gd name="connsiteY1723" fmla="*/ 1818593 h 3652478"/>
                <a:gd name="connsiteX1724" fmla="*/ 2236908 w 10080264"/>
                <a:gd name="connsiteY1724" fmla="*/ 1825432 h 3652478"/>
                <a:gd name="connsiteX1725" fmla="*/ 2269665 w 10080264"/>
                <a:gd name="connsiteY1725" fmla="*/ 1813193 h 3652478"/>
                <a:gd name="connsiteX1726" fmla="*/ 2300982 w 10080264"/>
                <a:gd name="connsiteY1726" fmla="*/ 1800955 h 3652478"/>
                <a:gd name="connsiteX1727" fmla="*/ 2330140 w 10080264"/>
                <a:gd name="connsiteY1727" fmla="*/ 1787277 h 3652478"/>
                <a:gd name="connsiteX1728" fmla="*/ 2359657 w 10080264"/>
                <a:gd name="connsiteY1728" fmla="*/ 1773239 h 3652478"/>
                <a:gd name="connsiteX1729" fmla="*/ 2387374 w 10080264"/>
                <a:gd name="connsiteY1729" fmla="*/ 1757761 h 3652478"/>
                <a:gd name="connsiteX1730" fmla="*/ 2415091 w 10080264"/>
                <a:gd name="connsiteY1730" fmla="*/ 1742283 h 3652478"/>
                <a:gd name="connsiteX1731" fmla="*/ 2442809 w 10080264"/>
                <a:gd name="connsiteY1731" fmla="*/ 1725005 h 3652478"/>
                <a:gd name="connsiteX1732" fmla="*/ 2468727 w 10080264"/>
                <a:gd name="connsiteY1732" fmla="*/ 1707727 h 3652478"/>
                <a:gd name="connsiteX1733" fmla="*/ 2524161 w 10080264"/>
                <a:gd name="connsiteY1733" fmla="*/ 1669572 h 3652478"/>
                <a:gd name="connsiteX1734" fmla="*/ 2581396 w 10080264"/>
                <a:gd name="connsiteY1734" fmla="*/ 1636457 h 3652478"/>
                <a:gd name="connsiteX1735" fmla="*/ 2640070 w 10080264"/>
                <a:gd name="connsiteY1735" fmla="*/ 1607300 h 3652478"/>
                <a:gd name="connsiteX1736" fmla="*/ 2702345 w 10080264"/>
                <a:gd name="connsiteY1736" fmla="*/ 1579584 h 3652478"/>
                <a:gd name="connsiteX1737" fmla="*/ 4935310 w 10080264"/>
                <a:gd name="connsiteY1737" fmla="*/ 1563743 h 3652478"/>
                <a:gd name="connsiteX1738" fmla="*/ 4919822 w 10080264"/>
                <a:gd name="connsiteY1738" fmla="*/ 1575625 h 3652478"/>
                <a:gd name="connsiteX1739" fmla="*/ 4898933 w 10080264"/>
                <a:gd name="connsiteY1739" fmla="*/ 1594708 h 3652478"/>
                <a:gd name="connsiteX1740" fmla="*/ 4902535 w 10080264"/>
                <a:gd name="connsiteY1740" fmla="*/ 1593268 h 3652478"/>
                <a:gd name="connsiteX1741" fmla="*/ 4933869 w 10080264"/>
                <a:gd name="connsiteY1741" fmla="*/ 1577425 h 3652478"/>
                <a:gd name="connsiteX1742" fmla="*/ 8679404 w 10080264"/>
                <a:gd name="connsiteY1742" fmla="*/ 1549728 h 3652478"/>
                <a:gd name="connsiteX1743" fmla="*/ 8675802 w 10080264"/>
                <a:gd name="connsiteY1743" fmla="*/ 1551527 h 3652478"/>
                <a:gd name="connsiteX1744" fmla="*/ 8663918 w 10080264"/>
                <a:gd name="connsiteY1744" fmla="*/ 1556567 h 3652478"/>
                <a:gd name="connsiteX1745" fmla="*/ 8656716 w 10080264"/>
                <a:gd name="connsiteY1745" fmla="*/ 1558366 h 3652478"/>
                <a:gd name="connsiteX1746" fmla="*/ 8649874 w 10080264"/>
                <a:gd name="connsiteY1746" fmla="*/ 1558366 h 3652478"/>
                <a:gd name="connsiteX1747" fmla="*/ 8637630 w 10080264"/>
                <a:gd name="connsiteY1747" fmla="*/ 1574203 h 3652478"/>
                <a:gd name="connsiteX1748" fmla="*/ 8623945 w 10080264"/>
                <a:gd name="connsiteY1748" fmla="*/ 1587881 h 3652478"/>
                <a:gd name="connsiteX1749" fmla="*/ 8637630 w 10080264"/>
                <a:gd name="connsiteY1749" fmla="*/ 1581042 h 3652478"/>
                <a:gd name="connsiteX1750" fmla="*/ 8651674 w 10080264"/>
                <a:gd name="connsiteY1750" fmla="*/ 1574203 h 3652478"/>
                <a:gd name="connsiteX1751" fmla="*/ 8677603 w 10080264"/>
                <a:gd name="connsiteY1751" fmla="*/ 1561966 h 3652478"/>
                <a:gd name="connsiteX1752" fmla="*/ 8679404 w 10080264"/>
                <a:gd name="connsiteY1752" fmla="*/ 1555127 h 3652478"/>
                <a:gd name="connsiteX1753" fmla="*/ 9526042 w 10080264"/>
                <a:gd name="connsiteY1753" fmla="*/ 1544689 h 3652478"/>
                <a:gd name="connsiteX1754" fmla="*/ 9487869 w 10080264"/>
                <a:gd name="connsiteY1754" fmla="*/ 1568804 h 3652478"/>
                <a:gd name="connsiteX1755" fmla="*/ 9522801 w 10080264"/>
                <a:gd name="connsiteY1755" fmla="*/ 1555127 h 3652478"/>
                <a:gd name="connsiteX1756" fmla="*/ 7356592 w 10080264"/>
                <a:gd name="connsiteY1756" fmla="*/ 1537164 h 3652478"/>
                <a:gd name="connsiteX1757" fmla="*/ 7354792 w 10080264"/>
                <a:gd name="connsiteY1757" fmla="*/ 1538965 h 3652478"/>
                <a:gd name="connsiteX1758" fmla="*/ 7358393 w 10080264"/>
                <a:gd name="connsiteY1758" fmla="*/ 1537164 h 3652478"/>
                <a:gd name="connsiteX1759" fmla="*/ 2491044 w 10080264"/>
                <a:gd name="connsiteY1759" fmla="*/ 1532790 h 3652478"/>
                <a:gd name="connsiteX1760" fmla="*/ 2423730 w 10080264"/>
                <a:gd name="connsiteY1760" fmla="*/ 1564106 h 3652478"/>
                <a:gd name="connsiteX1761" fmla="*/ 2427330 w 10080264"/>
                <a:gd name="connsiteY1761" fmla="*/ 1570945 h 3652478"/>
                <a:gd name="connsiteX1762" fmla="*/ 2468727 w 10080264"/>
                <a:gd name="connsiteY1762" fmla="*/ 1545029 h 3652478"/>
                <a:gd name="connsiteX1763" fmla="*/ 9564214 w 10080264"/>
                <a:gd name="connsiteY1763" fmla="*/ 1518413 h 3652478"/>
                <a:gd name="connsiteX1764" fmla="*/ 9550530 w 10080264"/>
                <a:gd name="connsiteY1764" fmla="*/ 1528851 h 3652478"/>
                <a:gd name="connsiteX1765" fmla="*/ 9552330 w 10080264"/>
                <a:gd name="connsiteY1765" fmla="*/ 1528851 h 3652478"/>
                <a:gd name="connsiteX1766" fmla="*/ 9555572 w 10080264"/>
                <a:gd name="connsiteY1766" fmla="*/ 1528851 h 3652478"/>
                <a:gd name="connsiteX1767" fmla="*/ 9560973 w 10080264"/>
                <a:gd name="connsiteY1767" fmla="*/ 1523812 h 3652478"/>
                <a:gd name="connsiteX1768" fmla="*/ 9424128 w 10080264"/>
                <a:gd name="connsiteY1768" fmla="*/ 1511574 h 3652478"/>
                <a:gd name="connsiteX1769" fmla="*/ 9418726 w 10080264"/>
                <a:gd name="connsiteY1769" fmla="*/ 1515174 h 3652478"/>
                <a:gd name="connsiteX1770" fmla="*/ 9406843 w 10080264"/>
                <a:gd name="connsiteY1770" fmla="*/ 1523812 h 3652478"/>
                <a:gd name="connsiteX1771" fmla="*/ 9398200 w 10080264"/>
                <a:gd name="connsiteY1771" fmla="*/ 1528851 h 3652478"/>
                <a:gd name="connsiteX1772" fmla="*/ 9390997 w 10080264"/>
                <a:gd name="connsiteY1772" fmla="*/ 1530651 h 3652478"/>
                <a:gd name="connsiteX1773" fmla="*/ 9385956 w 10080264"/>
                <a:gd name="connsiteY1773" fmla="*/ 1530651 h 3652478"/>
                <a:gd name="connsiteX1774" fmla="*/ 9377313 w 10080264"/>
                <a:gd name="connsiteY1774" fmla="*/ 1528851 h 3652478"/>
                <a:gd name="connsiteX1775" fmla="*/ 9370110 w 10080264"/>
                <a:gd name="connsiteY1775" fmla="*/ 1523812 h 3652478"/>
                <a:gd name="connsiteX1776" fmla="*/ 9366870 w 10080264"/>
                <a:gd name="connsiteY1776" fmla="*/ 1520213 h 3652478"/>
                <a:gd name="connsiteX1777" fmla="*/ 9366870 w 10080264"/>
                <a:gd name="connsiteY1777" fmla="*/ 1515174 h 3652478"/>
                <a:gd name="connsiteX1778" fmla="*/ 9330498 w 10080264"/>
                <a:gd name="connsiteY1778" fmla="*/ 1537490 h 3652478"/>
                <a:gd name="connsiteX1779" fmla="*/ 9294126 w 10080264"/>
                <a:gd name="connsiteY1779" fmla="*/ 1561966 h 3652478"/>
                <a:gd name="connsiteX1780" fmla="*/ 9247310 w 10080264"/>
                <a:gd name="connsiteY1780" fmla="*/ 1589681 h 3652478"/>
                <a:gd name="connsiteX1781" fmla="*/ 9195453 w 10080264"/>
                <a:gd name="connsiteY1781" fmla="*/ 1617396 h 3652478"/>
                <a:gd name="connsiteX1782" fmla="*/ 9174566 w 10080264"/>
                <a:gd name="connsiteY1782" fmla="*/ 1676066 h 3652478"/>
                <a:gd name="connsiteX1783" fmla="*/ 9165923 w 10080264"/>
                <a:gd name="connsiteY1783" fmla="*/ 1691903 h 3652478"/>
                <a:gd name="connsiteX1784" fmla="*/ 9176367 w 10080264"/>
                <a:gd name="connsiteY1784" fmla="*/ 1688303 h 3652478"/>
                <a:gd name="connsiteX1785" fmla="*/ 9190051 w 10080264"/>
                <a:gd name="connsiteY1785" fmla="*/ 1688303 h 3652478"/>
                <a:gd name="connsiteX1786" fmla="*/ 9195453 w 10080264"/>
                <a:gd name="connsiteY1786" fmla="*/ 1679665 h 3652478"/>
                <a:gd name="connsiteX1787" fmla="*/ 9202295 w 10080264"/>
                <a:gd name="connsiteY1787" fmla="*/ 1671026 h 3652478"/>
                <a:gd name="connsiteX1788" fmla="*/ 9209138 w 10080264"/>
                <a:gd name="connsiteY1788" fmla="*/ 1662388 h 3652478"/>
                <a:gd name="connsiteX1789" fmla="*/ 9217780 w 10080264"/>
                <a:gd name="connsiteY1789" fmla="*/ 1655189 h 3652478"/>
                <a:gd name="connsiteX1790" fmla="*/ 9226423 w 10080264"/>
                <a:gd name="connsiteY1790" fmla="*/ 1650150 h 3652478"/>
                <a:gd name="connsiteX1791" fmla="*/ 9236867 w 10080264"/>
                <a:gd name="connsiteY1791" fmla="*/ 1644751 h 3652478"/>
                <a:gd name="connsiteX1792" fmla="*/ 9247310 w 10080264"/>
                <a:gd name="connsiteY1792" fmla="*/ 1639712 h 3652478"/>
                <a:gd name="connsiteX1793" fmla="*/ 9259554 w 10080264"/>
                <a:gd name="connsiteY1793" fmla="*/ 1637912 h 3652478"/>
                <a:gd name="connsiteX1794" fmla="*/ 9275039 w 10080264"/>
                <a:gd name="connsiteY1794" fmla="*/ 1631073 h 3652478"/>
                <a:gd name="connsiteX1795" fmla="*/ 9289084 w 10080264"/>
                <a:gd name="connsiteY1795" fmla="*/ 1620635 h 3652478"/>
                <a:gd name="connsiteX1796" fmla="*/ 9300968 w 10080264"/>
                <a:gd name="connsiteY1796" fmla="*/ 1608757 h 3652478"/>
                <a:gd name="connsiteX1797" fmla="*/ 9307810 w 10080264"/>
                <a:gd name="connsiteY1797" fmla="*/ 1593280 h 3652478"/>
                <a:gd name="connsiteX1798" fmla="*/ 9313212 w 10080264"/>
                <a:gd name="connsiteY1798" fmla="*/ 1584642 h 3652478"/>
                <a:gd name="connsiteX1799" fmla="*/ 9321855 w 10080264"/>
                <a:gd name="connsiteY1799" fmla="*/ 1584642 h 3652478"/>
                <a:gd name="connsiteX1800" fmla="*/ 9340581 w 10080264"/>
                <a:gd name="connsiteY1800" fmla="*/ 1584642 h 3652478"/>
                <a:gd name="connsiteX1801" fmla="*/ 9345983 w 10080264"/>
                <a:gd name="connsiteY1801" fmla="*/ 1575643 h 3652478"/>
                <a:gd name="connsiteX1802" fmla="*/ 9352825 w 10080264"/>
                <a:gd name="connsiteY1802" fmla="*/ 1568804 h 3652478"/>
                <a:gd name="connsiteX1803" fmla="*/ 9370110 w 10080264"/>
                <a:gd name="connsiteY1803" fmla="*/ 1556567 h 3652478"/>
                <a:gd name="connsiteX1804" fmla="*/ 9387756 w 10080264"/>
                <a:gd name="connsiteY1804" fmla="*/ 1546488 h 3652478"/>
                <a:gd name="connsiteX1805" fmla="*/ 9399640 w 10080264"/>
                <a:gd name="connsiteY1805" fmla="*/ 1537490 h 3652478"/>
                <a:gd name="connsiteX1806" fmla="*/ 9411884 w 10080264"/>
                <a:gd name="connsiteY1806" fmla="*/ 1532451 h 3652478"/>
                <a:gd name="connsiteX1807" fmla="*/ 9417286 w 10080264"/>
                <a:gd name="connsiteY1807" fmla="*/ 1520213 h 3652478"/>
                <a:gd name="connsiteX1808" fmla="*/ 5014906 w 10080264"/>
                <a:gd name="connsiteY1808" fmla="*/ 1494253 h 3652478"/>
                <a:gd name="connsiteX1809" fmla="*/ 4995817 w 10080264"/>
                <a:gd name="connsiteY1809" fmla="*/ 1509735 h 3652478"/>
                <a:gd name="connsiteX1810" fmla="*/ 5008063 w 10080264"/>
                <a:gd name="connsiteY1810" fmla="*/ 1506495 h 3652478"/>
                <a:gd name="connsiteX1811" fmla="*/ 6030332 w 10080264"/>
                <a:gd name="connsiteY1811" fmla="*/ 1492155 h 3652478"/>
                <a:gd name="connsiteX1812" fmla="*/ 6021690 w 10080264"/>
                <a:gd name="connsiteY1812" fmla="*/ 1493956 h 3652478"/>
                <a:gd name="connsiteX1813" fmla="*/ 6021690 w 10080264"/>
                <a:gd name="connsiteY1813" fmla="*/ 1499357 h 3652478"/>
                <a:gd name="connsiteX1814" fmla="*/ 9455098 w 10080264"/>
                <a:gd name="connsiteY1814" fmla="*/ 1491058 h 3652478"/>
                <a:gd name="connsiteX1815" fmla="*/ 9446456 w 10080264"/>
                <a:gd name="connsiteY1815" fmla="*/ 1494298 h 3652478"/>
                <a:gd name="connsiteX1816" fmla="*/ 9443214 w 10080264"/>
                <a:gd name="connsiteY1816" fmla="*/ 1497897 h 3652478"/>
                <a:gd name="connsiteX1817" fmla="*/ 9458700 w 10080264"/>
                <a:gd name="connsiteY1817" fmla="*/ 1492498 h 3652478"/>
                <a:gd name="connsiteX1818" fmla="*/ 4722091 w 10080264"/>
                <a:gd name="connsiteY1818" fmla="*/ 1491012 h 3652478"/>
                <a:gd name="connsiteX1819" fmla="*/ 4720651 w 10080264"/>
                <a:gd name="connsiteY1819" fmla="*/ 1501094 h 3652478"/>
                <a:gd name="connsiteX1820" fmla="*/ 4718850 w 10080264"/>
                <a:gd name="connsiteY1820" fmla="*/ 1511535 h 3652478"/>
                <a:gd name="connsiteX1821" fmla="*/ 4729295 w 10080264"/>
                <a:gd name="connsiteY1821" fmla="*/ 1509735 h 3652478"/>
                <a:gd name="connsiteX1822" fmla="*/ 4723892 w 10080264"/>
                <a:gd name="connsiteY1822" fmla="*/ 1501094 h 3652478"/>
                <a:gd name="connsiteX1823" fmla="*/ 9472384 w 10080264"/>
                <a:gd name="connsiteY1823" fmla="*/ 1485659 h 3652478"/>
                <a:gd name="connsiteX1824" fmla="*/ 9467342 w 10080264"/>
                <a:gd name="connsiteY1824" fmla="*/ 1489258 h 3652478"/>
                <a:gd name="connsiteX1825" fmla="*/ 9460140 w 10080264"/>
                <a:gd name="connsiteY1825" fmla="*/ 1492498 h 3652478"/>
                <a:gd name="connsiteX1826" fmla="*/ 9470584 w 10080264"/>
                <a:gd name="connsiteY1826" fmla="*/ 1491058 h 3652478"/>
                <a:gd name="connsiteX1827" fmla="*/ 9619672 w 10080264"/>
                <a:gd name="connsiteY1827" fmla="*/ 1483859 h 3652478"/>
                <a:gd name="connsiteX1828" fmla="*/ 9590143 w 10080264"/>
                <a:gd name="connsiteY1828" fmla="*/ 1502936 h 3652478"/>
                <a:gd name="connsiteX1829" fmla="*/ 9600586 w 10080264"/>
                <a:gd name="connsiteY1829" fmla="*/ 1499697 h 3652478"/>
                <a:gd name="connsiteX1830" fmla="*/ 9612830 w 10080264"/>
                <a:gd name="connsiteY1830" fmla="*/ 1497897 h 3652478"/>
                <a:gd name="connsiteX1831" fmla="*/ 4893891 w 10080264"/>
                <a:gd name="connsiteY1831" fmla="*/ 1447806 h 3652478"/>
                <a:gd name="connsiteX1832" fmla="*/ 4850310 w 10080264"/>
                <a:gd name="connsiteY1832" fmla="*/ 1483811 h 3652478"/>
                <a:gd name="connsiteX1833" fmla="*/ 4807091 w 10080264"/>
                <a:gd name="connsiteY1833" fmla="*/ 1521977 h 3652478"/>
                <a:gd name="connsiteX1834" fmla="*/ 4765671 w 10080264"/>
                <a:gd name="connsiteY1834" fmla="*/ 1561943 h 3652478"/>
                <a:gd name="connsiteX1835" fmla="*/ 4723892 w 10080264"/>
                <a:gd name="connsiteY1835" fmla="*/ 1601909 h 3652478"/>
                <a:gd name="connsiteX1836" fmla="*/ 4723892 w 10080264"/>
                <a:gd name="connsiteY1836" fmla="*/ 1613791 h 3652478"/>
                <a:gd name="connsiteX1837" fmla="*/ 4722091 w 10080264"/>
                <a:gd name="connsiteY1837" fmla="*/ 1626033 h 3652478"/>
                <a:gd name="connsiteX1838" fmla="*/ 4742981 w 10080264"/>
                <a:gd name="connsiteY1838" fmla="*/ 1605150 h 3652478"/>
                <a:gd name="connsiteX1839" fmla="*/ 4765671 w 10080264"/>
                <a:gd name="connsiteY1839" fmla="*/ 1582826 h 3652478"/>
                <a:gd name="connsiteX1840" fmla="*/ 4779358 w 10080264"/>
                <a:gd name="connsiteY1840" fmla="*/ 1565544 h 3652478"/>
                <a:gd name="connsiteX1841" fmla="*/ 4795205 w 10080264"/>
                <a:gd name="connsiteY1841" fmla="*/ 1551501 h 3652478"/>
                <a:gd name="connsiteX1842" fmla="*/ 4812493 w 10080264"/>
                <a:gd name="connsiteY1842" fmla="*/ 1541060 h 3652478"/>
                <a:gd name="connsiteX1843" fmla="*/ 4829781 w 10080264"/>
                <a:gd name="connsiteY1843" fmla="*/ 1534219 h 3652478"/>
                <a:gd name="connsiteX1844" fmla="*/ 4829781 w 10080264"/>
                <a:gd name="connsiteY1844" fmla="*/ 1508295 h 3652478"/>
                <a:gd name="connsiteX1845" fmla="*/ 4841666 w 10080264"/>
                <a:gd name="connsiteY1845" fmla="*/ 1506495 h 3652478"/>
                <a:gd name="connsiteX1846" fmla="*/ 4852111 w 10080264"/>
                <a:gd name="connsiteY1846" fmla="*/ 1502894 h 3652478"/>
                <a:gd name="connsiteX1847" fmla="*/ 4860755 w 10080264"/>
                <a:gd name="connsiteY1847" fmla="*/ 1497853 h 3652478"/>
                <a:gd name="connsiteX1848" fmla="*/ 4869399 w 10080264"/>
                <a:gd name="connsiteY1848" fmla="*/ 1491012 h 3652478"/>
                <a:gd name="connsiteX1849" fmla="*/ 4878043 w 10080264"/>
                <a:gd name="connsiteY1849" fmla="*/ 1482371 h 3652478"/>
                <a:gd name="connsiteX1850" fmla="*/ 4886687 w 10080264"/>
                <a:gd name="connsiteY1850" fmla="*/ 1465088 h 3652478"/>
                <a:gd name="connsiteX1851" fmla="*/ 1105832 w 10080264"/>
                <a:gd name="connsiteY1851" fmla="*/ 1431824 h 3652478"/>
                <a:gd name="connsiteX1852" fmla="*/ 1093597 w 10080264"/>
                <a:gd name="connsiteY1852" fmla="*/ 1439024 h 3652478"/>
                <a:gd name="connsiteX1853" fmla="*/ 1083161 w 10080264"/>
                <a:gd name="connsiteY1853" fmla="*/ 1447665 h 3652478"/>
                <a:gd name="connsiteX1854" fmla="*/ 1053653 w 10080264"/>
                <a:gd name="connsiteY1854" fmla="*/ 1468186 h 3652478"/>
                <a:gd name="connsiteX1855" fmla="*/ 1039979 w 10080264"/>
                <a:gd name="connsiteY1855" fmla="*/ 1478627 h 3652478"/>
                <a:gd name="connsiteX1856" fmla="*/ 1029543 w 10080264"/>
                <a:gd name="connsiteY1856" fmla="*/ 1489068 h 3652478"/>
                <a:gd name="connsiteX1857" fmla="*/ 1009031 w 10080264"/>
                <a:gd name="connsiteY1857" fmla="*/ 1506349 h 3652478"/>
                <a:gd name="connsiteX1858" fmla="*/ 991398 w 10080264"/>
                <a:gd name="connsiteY1858" fmla="*/ 1523630 h 3652478"/>
                <a:gd name="connsiteX1859" fmla="*/ 969087 w 10080264"/>
                <a:gd name="connsiteY1859" fmla="*/ 1540912 h 3652478"/>
                <a:gd name="connsiteX1860" fmla="*/ 951454 w 10080264"/>
                <a:gd name="connsiteY1860" fmla="*/ 1558193 h 3652478"/>
                <a:gd name="connsiteX1861" fmla="*/ 944617 w 10080264"/>
                <a:gd name="connsiteY1861" fmla="*/ 1565393 h 3652478"/>
                <a:gd name="connsiteX1862" fmla="*/ 935981 w 10080264"/>
                <a:gd name="connsiteY1862" fmla="*/ 1570434 h 3652478"/>
                <a:gd name="connsiteX1863" fmla="*/ 927344 w 10080264"/>
                <a:gd name="connsiteY1863" fmla="*/ 1575474 h 3652478"/>
                <a:gd name="connsiteX1864" fmla="*/ 918708 w 10080264"/>
                <a:gd name="connsiteY1864" fmla="*/ 1579074 h 3652478"/>
                <a:gd name="connsiteX1865" fmla="*/ 911871 w 10080264"/>
                <a:gd name="connsiteY1865" fmla="*/ 1582675 h 3652478"/>
                <a:gd name="connsiteX1866" fmla="*/ 908272 w 10080264"/>
                <a:gd name="connsiteY1866" fmla="*/ 1587715 h 3652478"/>
                <a:gd name="connsiteX1867" fmla="*/ 927344 w 10080264"/>
                <a:gd name="connsiteY1867" fmla="*/ 1598156 h 3652478"/>
                <a:gd name="connsiteX1868" fmla="*/ 944617 w 10080264"/>
                <a:gd name="connsiteY1868" fmla="*/ 1610397 h 3652478"/>
                <a:gd name="connsiteX1869" fmla="*/ 958651 w 10080264"/>
                <a:gd name="connsiteY1869" fmla="*/ 1593115 h 3652478"/>
                <a:gd name="connsiteX1870" fmla="*/ 974125 w 10080264"/>
                <a:gd name="connsiteY1870" fmla="*/ 1577274 h 3652478"/>
                <a:gd name="connsiteX1871" fmla="*/ 979523 w 10080264"/>
                <a:gd name="connsiteY1871" fmla="*/ 1572234 h 3652478"/>
                <a:gd name="connsiteX1872" fmla="*/ 984561 w 10080264"/>
                <a:gd name="connsiteY1872" fmla="*/ 1566833 h 3652478"/>
                <a:gd name="connsiteX1873" fmla="*/ 989959 w 10080264"/>
                <a:gd name="connsiteY1873" fmla="*/ 1558193 h 3652478"/>
                <a:gd name="connsiteX1874" fmla="*/ 993198 w 10080264"/>
                <a:gd name="connsiteY1874" fmla="*/ 1547752 h 3652478"/>
                <a:gd name="connsiteX1875" fmla="*/ 994997 w 10080264"/>
                <a:gd name="connsiteY1875" fmla="*/ 1535871 h 3652478"/>
                <a:gd name="connsiteX1876" fmla="*/ 1007232 w 10080264"/>
                <a:gd name="connsiteY1876" fmla="*/ 1535871 h 3652478"/>
                <a:gd name="connsiteX1877" fmla="*/ 1014069 w 10080264"/>
                <a:gd name="connsiteY1877" fmla="*/ 1535871 h 3652478"/>
                <a:gd name="connsiteX1878" fmla="*/ 1019107 w 10080264"/>
                <a:gd name="connsiteY1878" fmla="*/ 1537311 h 3652478"/>
                <a:gd name="connsiteX1879" fmla="*/ 1024505 w 10080264"/>
                <a:gd name="connsiteY1879" fmla="*/ 1539111 h 3652478"/>
                <a:gd name="connsiteX1880" fmla="*/ 1043577 w 10080264"/>
                <a:gd name="connsiteY1880" fmla="*/ 1509589 h 3652478"/>
                <a:gd name="connsiteX1881" fmla="*/ 1062289 w 10080264"/>
                <a:gd name="connsiteY1881" fmla="*/ 1482227 h 3652478"/>
                <a:gd name="connsiteX1882" fmla="*/ 1083161 w 10080264"/>
                <a:gd name="connsiteY1882" fmla="*/ 1456305 h 3652478"/>
                <a:gd name="connsiteX1883" fmla="*/ 8575689 w 10080264"/>
                <a:gd name="connsiteY1883" fmla="*/ 1430229 h 3652478"/>
                <a:gd name="connsiteX1884" fmla="*/ 8511228 w 10080264"/>
                <a:gd name="connsiteY1884" fmla="*/ 1468382 h 3652478"/>
                <a:gd name="connsiteX1885" fmla="*/ 8461172 w 10080264"/>
                <a:gd name="connsiteY1885" fmla="*/ 1501136 h 3652478"/>
                <a:gd name="connsiteX1886" fmla="*/ 8411115 w 10080264"/>
                <a:gd name="connsiteY1886" fmla="*/ 1530651 h 3652478"/>
                <a:gd name="connsiteX1887" fmla="*/ 8369342 w 10080264"/>
                <a:gd name="connsiteY1887" fmla="*/ 1556567 h 3652478"/>
                <a:gd name="connsiteX1888" fmla="*/ 8371142 w 10080264"/>
                <a:gd name="connsiteY1888" fmla="*/ 1568804 h 3652478"/>
                <a:gd name="connsiteX1889" fmla="*/ 8371142 w 10080264"/>
                <a:gd name="connsiteY1889" fmla="*/ 1575643 h 3652478"/>
                <a:gd name="connsiteX1890" fmla="*/ 8369342 w 10080264"/>
                <a:gd name="connsiteY1890" fmla="*/ 1581042 h 3652478"/>
                <a:gd name="connsiteX1891" fmla="*/ 8367541 w 10080264"/>
                <a:gd name="connsiteY1891" fmla="*/ 1584642 h 3652478"/>
                <a:gd name="connsiteX1892" fmla="*/ 8502585 w 10080264"/>
                <a:gd name="connsiteY1892" fmla="*/ 1485659 h 3652478"/>
                <a:gd name="connsiteX1893" fmla="*/ 5205074 w 10080264"/>
                <a:gd name="connsiteY1893" fmla="*/ 1430163 h 3652478"/>
                <a:gd name="connsiteX1894" fmla="*/ 5180943 w 10080264"/>
                <a:gd name="connsiteY1894" fmla="*/ 1451046 h 3652478"/>
                <a:gd name="connsiteX1895" fmla="*/ 5158252 w 10080264"/>
                <a:gd name="connsiteY1895" fmla="*/ 1471929 h 3652478"/>
                <a:gd name="connsiteX1896" fmla="*/ 5140964 w 10080264"/>
                <a:gd name="connsiteY1896" fmla="*/ 1485611 h 3652478"/>
                <a:gd name="connsiteX1897" fmla="*/ 5123676 w 10080264"/>
                <a:gd name="connsiteY1897" fmla="*/ 1501094 h 3652478"/>
                <a:gd name="connsiteX1898" fmla="*/ 5101346 w 10080264"/>
                <a:gd name="connsiteY1898" fmla="*/ 1516936 h 3652478"/>
                <a:gd name="connsiteX1899" fmla="*/ 5077215 w 10080264"/>
                <a:gd name="connsiteY1899" fmla="*/ 1532419 h 3652478"/>
                <a:gd name="connsiteX1900" fmla="*/ 5045880 w 10080264"/>
                <a:gd name="connsiteY1900" fmla="*/ 1563743 h 3652478"/>
                <a:gd name="connsiteX1901" fmla="*/ 5011305 w 10080264"/>
                <a:gd name="connsiteY1901" fmla="*/ 1594708 h 3652478"/>
                <a:gd name="connsiteX1902" fmla="*/ 4940712 w 10080264"/>
                <a:gd name="connsiteY1902" fmla="*/ 1655197 h 3652478"/>
                <a:gd name="connsiteX1903" fmla="*/ 4866158 w 10080264"/>
                <a:gd name="connsiteY1903" fmla="*/ 1719647 h 3652478"/>
                <a:gd name="connsiteX1904" fmla="*/ 4798447 w 10080264"/>
                <a:gd name="connsiteY1904" fmla="*/ 1778336 h 3652478"/>
                <a:gd name="connsiteX1905" fmla="*/ 4779358 w 10080264"/>
                <a:gd name="connsiteY1905" fmla="*/ 1797419 h 3652478"/>
                <a:gd name="connsiteX1906" fmla="*/ 4758828 w 10080264"/>
                <a:gd name="connsiteY1906" fmla="*/ 1821542 h 3652478"/>
                <a:gd name="connsiteX1907" fmla="*/ 4746583 w 10080264"/>
                <a:gd name="connsiteY1907" fmla="*/ 1837385 h 3652478"/>
                <a:gd name="connsiteX1908" fmla="*/ 4776116 w 10080264"/>
                <a:gd name="connsiteY1908" fmla="*/ 1819742 h 3652478"/>
                <a:gd name="connsiteX1909" fmla="*/ 4798447 w 10080264"/>
                <a:gd name="connsiteY1909" fmla="*/ 1798859 h 3652478"/>
                <a:gd name="connsiteX1910" fmla="*/ 4824379 w 10080264"/>
                <a:gd name="connsiteY1910" fmla="*/ 1774735 h 3652478"/>
                <a:gd name="connsiteX1911" fmla="*/ 4834823 w 10080264"/>
                <a:gd name="connsiteY1911" fmla="*/ 1764294 h 3652478"/>
                <a:gd name="connsiteX1912" fmla="*/ 4847069 w 10080264"/>
                <a:gd name="connsiteY1912" fmla="*/ 1772935 h 3652478"/>
                <a:gd name="connsiteX1913" fmla="*/ 4848510 w 10080264"/>
                <a:gd name="connsiteY1913" fmla="*/ 1772935 h 3652478"/>
                <a:gd name="connsiteX1914" fmla="*/ 4852111 w 10080264"/>
                <a:gd name="connsiteY1914" fmla="*/ 1757453 h 3652478"/>
                <a:gd name="connsiteX1915" fmla="*/ 4858954 w 10080264"/>
                <a:gd name="connsiteY1915" fmla="*/ 1745571 h 3652478"/>
                <a:gd name="connsiteX1916" fmla="*/ 4869399 w 10080264"/>
                <a:gd name="connsiteY1916" fmla="*/ 1735129 h 3652478"/>
                <a:gd name="connsiteX1917" fmla="*/ 4881645 w 10080264"/>
                <a:gd name="connsiteY1917" fmla="*/ 1726488 h 3652478"/>
                <a:gd name="connsiteX1918" fmla="*/ 4895331 w 10080264"/>
                <a:gd name="connsiteY1918" fmla="*/ 1716046 h 3652478"/>
                <a:gd name="connsiteX1919" fmla="*/ 4909378 w 10080264"/>
                <a:gd name="connsiteY1919" fmla="*/ 1709205 h 3652478"/>
                <a:gd name="connsiteX1920" fmla="*/ 4909378 w 10080264"/>
                <a:gd name="connsiteY1920" fmla="*/ 1707405 h 3652478"/>
                <a:gd name="connsiteX1921" fmla="*/ 4909378 w 10080264"/>
                <a:gd name="connsiteY1921" fmla="*/ 1682921 h 3652478"/>
                <a:gd name="connsiteX1922" fmla="*/ 4930267 w 10080264"/>
                <a:gd name="connsiteY1922" fmla="*/ 1695163 h 3652478"/>
                <a:gd name="connsiteX1923" fmla="*/ 4932068 w 10080264"/>
                <a:gd name="connsiteY1923" fmla="*/ 1695163 h 3652478"/>
                <a:gd name="connsiteX1924" fmla="*/ 4935310 w 10080264"/>
                <a:gd name="connsiteY1924" fmla="*/ 1688322 h 3652478"/>
                <a:gd name="connsiteX1925" fmla="*/ 4935310 w 10080264"/>
                <a:gd name="connsiteY1925" fmla="*/ 1682921 h 3652478"/>
                <a:gd name="connsiteX1926" fmla="*/ 4938911 w 10080264"/>
                <a:gd name="connsiteY1926" fmla="*/ 1676080 h 3652478"/>
                <a:gd name="connsiteX1927" fmla="*/ 4938911 w 10080264"/>
                <a:gd name="connsiteY1927" fmla="*/ 1671040 h 3652478"/>
                <a:gd name="connsiteX1928" fmla="*/ 4947555 w 10080264"/>
                <a:gd name="connsiteY1928" fmla="*/ 1665639 h 3652478"/>
                <a:gd name="connsiteX1929" fmla="*/ 4949356 w 10080264"/>
                <a:gd name="connsiteY1929" fmla="*/ 1665639 h 3652478"/>
                <a:gd name="connsiteX1930" fmla="*/ 4949356 w 10080264"/>
                <a:gd name="connsiteY1930" fmla="*/ 1648356 h 3652478"/>
                <a:gd name="connsiteX1931" fmla="*/ 4959441 w 10080264"/>
                <a:gd name="connsiteY1931" fmla="*/ 1644756 h 3652478"/>
                <a:gd name="connsiteX1932" fmla="*/ 4976729 w 10080264"/>
                <a:gd name="connsiteY1932" fmla="*/ 1636114 h 3652478"/>
                <a:gd name="connsiteX1933" fmla="*/ 4995817 w 10080264"/>
                <a:gd name="connsiteY1933" fmla="*/ 1624232 h 3652478"/>
                <a:gd name="connsiteX1934" fmla="*/ 5014906 w 10080264"/>
                <a:gd name="connsiteY1934" fmla="*/ 1608750 h 3652478"/>
                <a:gd name="connsiteX1935" fmla="*/ 5032194 w 10080264"/>
                <a:gd name="connsiteY1935" fmla="*/ 1589667 h 3652478"/>
                <a:gd name="connsiteX1936" fmla="*/ 5049482 w 10080264"/>
                <a:gd name="connsiteY1936" fmla="*/ 1570584 h 3652478"/>
                <a:gd name="connsiteX1937" fmla="*/ 5068571 w 10080264"/>
                <a:gd name="connsiteY1937" fmla="*/ 1551501 h 3652478"/>
                <a:gd name="connsiteX1938" fmla="*/ 5108189 w 10080264"/>
                <a:gd name="connsiteY1938" fmla="*/ 1516936 h 3652478"/>
                <a:gd name="connsiteX1939" fmla="*/ 5140964 w 10080264"/>
                <a:gd name="connsiteY1939" fmla="*/ 1496053 h 3652478"/>
                <a:gd name="connsiteX1940" fmla="*/ 5168697 w 10080264"/>
                <a:gd name="connsiteY1940" fmla="*/ 1475170 h 3652478"/>
                <a:gd name="connsiteX1941" fmla="*/ 5180943 w 10080264"/>
                <a:gd name="connsiteY1941" fmla="*/ 1466889 h 3652478"/>
                <a:gd name="connsiteX1942" fmla="*/ 5191387 w 10080264"/>
                <a:gd name="connsiteY1942" fmla="*/ 1456447 h 3652478"/>
                <a:gd name="connsiteX1943" fmla="*/ 5200031 w 10080264"/>
                <a:gd name="connsiteY1943" fmla="*/ 1444205 h 3652478"/>
                <a:gd name="connsiteX1944" fmla="*/ 7502074 w 10080264"/>
                <a:gd name="connsiteY1944" fmla="*/ 1429863 h 3652478"/>
                <a:gd name="connsiteX1945" fmla="*/ 7484789 w 10080264"/>
                <a:gd name="connsiteY1945" fmla="*/ 1443906 h 3652478"/>
                <a:gd name="connsiteX1946" fmla="*/ 7488390 w 10080264"/>
                <a:gd name="connsiteY1946" fmla="*/ 1442106 h 3652478"/>
                <a:gd name="connsiteX1947" fmla="*/ 7495232 w 10080264"/>
                <a:gd name="connsiteY1947" fmla="*/ 1437065 h 3652478"/>
                <a:gd name="connsiteX1948" fmla="*/ 6019889 w 10080264"/>
                <a:gd name="connsiteY1948" fmla="*/ 1421222 h 3652478"/>
                <a:gd name="connsiteX1949" fmla="*/ 6007646 w 10080264"/>
                <a:gd name="connsiteY1949" fmla="*/ 1429863 h 3652478"/>
                <a:gd name="connsiteX1950" fmla="*/ 6011247 w 10080264"/>
                <a:gd name="connsiteY1950" fmla="*/ 1433464 h 3652478"/>
                <a:gd name="connsiteX1951" fmla="*/ 4786561 w 10080264"/>
                <a:gd name="connsiteY1951" fmla="*/ 1416481 h 3652478"/>
                <a:gd name="connsiteX1952" fmla="*/ 4720651 w 10080264"/>
                <a:gd name="connsiteY1952" fmla="*/ 1465088 h 3652478"/>
                <a:gd name="connsiteX1953" fmla="*/ 4722091 w 10080264"/>
                <a:gd name="connsiteY1953" fmla="*/ 1466889 h 3652478"/>
                <a:gd name="connsiteX1954" fmla="*/ 4734337 w 10080264"/>
                <a:gd name="connsiteY1954" fmla="*/ 1465088 h 3652478"/>
                <a:gd name="connsiteX1955" fmla="*/ 4750184 w 10080264"/>
                <a:gd name="connsiteY1955" fmla="*/ 1459687 h 3652478"/>
                <a:gd name="connsiteX1956" fmla="*/ 4760269 w 10080264"/>
                <a:gd name="connsiteY1956" fmla="*/ 1454647 h 3652478"/>
                <a:gd name="connsiteX1957" fmla="*/ 4767472 w 10080264"/>
                <a:gd name="connsiteY1957" fmla="*/ 1447806 h 3652478"/>
                <a:gd name="connsiteX1958" fmla="*/ 4770714 w 10080264"/>
                <a:gd name="connsiteY1958" fmla="*/ 1439164 h 3652478"/>
                <a:gd name="connsiteX1959" fmla="*/ 4777917 w 10080264"/>
                <a:gd name="connsiteY1959" fmla="*/ 1426922 h 3652478"/>
                <a:gd name="connsiteX1960" fmla="*/ 6565446 w 10080264"/>
                <a:gd name="connsiteY1960" fmla="*/ 1416181 h 3652478"/>
                <a:gd name="connsiteX1961" fmla="*/ 6514052 w 10080264"/>
                <a:gd name="connsiteY1961" fmla="*/ 1453672 h 3652478"/>
                <a:gd name="connsiteX1962" fmla="*/ 6504588 w 10080264"/>
                <a:gd name="connsiteY1962" fmla="*/ 1459389 h 3652478"/>
                <a:gd name="connsiteX1963" fmla="*/ 6495863 w 10080264"/>
                <a:gd name="connsiteY1963" fmla="*/ 1465701 h 3652478"/>
                <a:gd name="connsiteX1964" fmla="*/ 6450933 w 10080264"/>
                <a:gd name="connsiteY1964" fmla="*/ 1493956 h 3652478"/>
                <a:gd name="connsiteX1965" fmla="*/ 6349024 w 10080264"/>
                <a:gd name="connsiteY1965" fmla="*/ 1561649 h 3652478"/>
                <a:gd name="connsiteX1966" fmla="*/ 6323096 w 10080264"/>
                <a:gd name="connsiteY1966" fmla="*/ 1580733 h 3652478"/>
                <a:gd name="connsiteX1967" fmla="*/ 6274482 w 10080264"/>
                <a:gd name="connsiteY1967" fmla="*/ 1613499 h 3652478"/>
                <a:gd name="connsiteX1968" fmla="*/ 6289967 w 10080264"/>
                <a:gd name="connsiteY1968" fmla="*/ 1613499 h 3652478"/>
                <a:gd name="connsiteX1969" fmla="*/ 6305451 w 10080264"/>
                <a:gd name="connsiteY1969" fmla="*/ 1599816 h 3652478"/>
                <a:gd name="connsiteX1970" fmla="*/ 6323096 w 10080264"/>
                <a:gd name="connsiteY1970" fmla="*/ 1585774 h 3652478"/>
                <a:gd name="connsiteX1971" fmla="*/ 6338581 w 10080264"/>
                <a:gd name="connsiteY1971" fmla="*/ 1573891 h 3652478"/>
                <a:gd name="connsiteX1972" fmla="*/ 6355866 w 10080264"/>
                <a:gd name="connsiteY1972" fmla="*/ 1563449 h 3652478"/>
                <a:gd name="connsiteX1973" fmla="*/ 6423205 w 10080264"/>
                <a:gd name="connsiteY1973" fmla="*/ 1518080 h 3652478"/>
                <a:gd name="connsiteX1974" fmla="*/ 6444091 w 10080264"/>
                <a:gd name="connsiteY1974" fmla="*/ 1506198 h 3652478"/>
                <a:gd name="connsiteX1975" fmla="*/ 6461376 w 10080264"/>
                <a:gd name="connsiteY1975" fmla="*/ 1493956 h 3652478"/>
                <a:gd name="connsiteX1976" fmla="*/ 6475420 w 10080264"/>
                <a:gd name="connsiteY1976" fmla="*/ 1483514 h 3652478"/>
                <a:gd name="connsiteX1977" fmla="*/ 6487663 w 10080264"/>
                <a:gd name="connsiteY1977" fmla="*/ 1471632 h 3652478"/>
                <a:gd name="connsiteX1978" fmla="*/ 6495863 w 10080264"/>
                <a:gd name="connsiteY1978" fmla="*/ 1465701 h 3652478"/>
                <a:gd name="connsiteX1979" fmla="*/ 6508189 w 10080264"/>
                <a:gd name="connsiteY1979" fmla="*/ 1457949 h 3652478"/>
                <a:gd name="connsiteX1980" fmla="*/ 6514052 w 10080264"/>
                <a:gd name="connsiteY1980" fmla="*/ 1453672 h 3652478"/>
                <a:gd name="connsiteX1981" fmla="*/ 6521873 w 10080264"/>
                <a:gd name="connsiteY1981" fmla="*/ 1448947 h 3652478"/>
                <a:gd name="connsiteX1982" fmla="*/ 6555003 w 10080264"/>
                <a:gd name="connsiteY1982" fmla="*/ 1433464 h 3652478"/>
                <a:gd name="connsiteX1983" fmla="*/ 6561845 w 10080264"/>
                <a:gd name="connsiteY1983" fmla="*/ 1421222 h 3652478"/>
                <a:gd name="connsiteX1984" fmla="*/ 4961242 w 10080264"/>
                <a:gd name="connsiteY1984" fmla="*/ 1395598 h 3652478"/>
                <a:gd name="connsiteX1985" fmla="*/ 4924865 w 10080264"/>
                <a:gd name="connsiteY1985" fmla="*/ 1423322 h 3652478"/>
                <a:gd name="connsiteX1986" fmla="*/ 4907577 w 10080264"/>
                <a:gd name="connsiteY1986" fmla="*/ 1437364 h 3652478"/>
                <a:gd name="connsiteX1987" fmla="*/ 4912979 w 10080264"/>
                <a:gd name="connsiteY1987" fmla="*/ 1439164 h 3652478"/>
                <a:gd name="connsiteX1988" fmla="*/ 4919822 w 10080264"/>
                <a:gd name="connsiteY1988" fmla="*/ 1440605 h 3652478"/>
                <a:gd name="connsiteX1989" fmla="*/ 4928466 w 10080264"/>
                <a:gd name="connsiteY1989" fmla="*/ 1431963 h 3652478"/>
                <a:gd name="connsiteX1990" fmla="*/ 4933869 w 10080264"/>
                <a:gd name="connsiteY1990" fmla="*/ 1428723 h 3652478"/>
                <a:gd name="connsiteX1991" fmla="*/ 4940712 w 10080264"/>
                <a:gd name="connsiteY1991" fmla="*/ 1426922 h 3652478"/>
                <a:gd name="connsiteX1992" fmla="*/ 4821137 w 10080264"/>
                <a:gd name="connsiteY1992" fmla="*/ 1390557 h 3652478"/>
                <a:gd name="connsiteX1993" fmla="*/ 4798447 w 10080264"/>
                <a:gd name="connsiteY1993" fmla="*/ 1406039 h 3652478"/>
                <a:gd name="connsiteX1994" fmla="*/ 4807091 w 10080264"/>
                <a:gd name="connsiteY1994" fmla="*/ 1402439 h 3652478"/>
                <a:gd name="connsiteX1995" fmla="*/ 4815735 w 10080264"/>
                <a:gd name="connsiteY1995" fmla="*/ 1399198 h 3652478"/>
                <a:gd name="connsiteX1996" fmla="*/ 3384480 w 10080264"/>
                <a:gd name="connsiteY1996" fmla="*/ 1383770 h 3652478"/>
                <a:gd name="connsiteX1997" fmla="*/ 3295928 w 10080264"/>
                <a:gd name="connsiteY1997" fmla="*/ 1432363 h 3652478"/>
                <a:gd name="connsiteX1998" fmla="*/ 3301328 w 10080264"/>
                <a:gd name="connsiteY1998" fmla="*/ 1439562 h 3652478"/>
                <a:gd name="connsiteX1999" fmla="*/ 3306367 w 10080264"/>
                <a:gd name="connsiteY1999" fmla="*/ 1434163 h 3652478"/>
                <a:gd name="connsiteX2000" fmla="*/ 3313207 w 10080264"/>
                <a:gd name="connsiteY2000" fmla="*/ 1427324 h 3652478"/>
                <a:gd name="connsiteX2001" fmla="*/ 3320046 w 10080264"/>
                <a:gd name="connsiteY2001" fmla="*/ 1423725 h 3652478"/>
                <a:gd name="connsiteX2002" fmla="*/ 3327246 w 10080264"/>
                <a:gd name="connsiteY2002" fmla="*/ 1420485 h 3652478"/>
                <a:gd name="connsiteX2003" fmla="*/ 3342724 w 10080264"/>
                <a:gd name="connsiteY2003" fmla="*/ 1413286 h 3652478"/>
                <a:gd name="connsiteX2004" fmla="*/ 3358563 w 10080264"/>
                <a:gd name="connsiteY2004" fmla="*/ 1406447 h 3652478"/>
                <a:gd name="connsiteX2005" fmla="*/ 3370442 w 10080264"/>
                <a:gd name="connsiteY2005" fmla="*/ 1394208 h 3652478"/>
                <a:gd name="connsiteX2006" fmla="*/ 7373877 w 10080264"/>
                <a:gd name="connsiteY2006" fmla="*/ 1378013 h 3652478"/>
                <a:gd name="connsiteX2007" fmla="*/ 7308338 w 10080264"/>
                <a:gd name="connsiteY2007" fmla="*/ 1412580 h 3652478"/>
                <a:gd name="connsiteX2008" fmla="*/ 7261525 w 10080264"/>
                <a:gd name="connsiteY2008" fmla="*/ 1440305 h 3652478"/>
                <a:gd name="connsiteX2009" fmla="*/ 7219753 w 10080264"/>
                <a:gd name="connsiteY2009" fmla="*/ 1469831 h 3652478"/>
                <a:gd name="connsiteX2010" fmla="*/ 7180142 w 10080264"/>
                <a:gd name="connsiteY2010" fmla="*/ 1499357 h 3652478"/>
                <a:gd name="connsiteX2011" fmla="*/ 7147012 w 10080264"/>
                <a:gd name="connsiteY2011" fmla="*/ 1530323 h 3652478"/>
                <a:gd name="connsiteX2012" fmla="*/ 7136569 w 10080264"/>
                <a:gd name="connsiteY2012" fmla="*/ 1540765 h 3652478"/>
                <a:gd name="connsiteX2013" fmla="*/ 7126486 w 10080264"/>
                <a:gd name="connsiteY2013" fmla="*/ 1547606 h 3652478"/>
                <a:gd name="connsiteX2014" fmla="*/ 7136569 w 10080264"/>
                <a:gd name="connsiteY2014" fmla="*/ 1547606 h 3652478"/>
                <a:gd name="connsiteX2015" fmla="*/ 7145572 w 10080264"/>
                <a:gd name="connsiteY2015" fmla="*/ 1546166 h 3652478"/>
                <a:gd name="connsiteX2016" fmla="*/ 7156015 w 10080264"/>
                <a:gd name="connsiteY2016" fmla="*/ 1540765 h 3652478"/>
                <a:gd name="connsiteX2017" fmla="*/ 7164657 w 10080264"/>
                <a:gd name="connsiteY2017" fmla="*/ 1533924 h 3652478"/>
                <a:gd name="connsiteX2018" fmla="*/ 7190585 w 10080264"/>
                <a:gd name="connsiteY2018" fmla="*/ 1518080 h 3652478"/>
                <a:gd name="connsiteX2019" fmla="*/ 7212911 w 10080264"/>
                <a:gd name="connsiteY2019" fmla="*/ 1500797 h 3652478"/>
                <a:gd name="connsiteX2020" fmla="*/ 7251082 w 10080264"/>
                <a:gd name="connsiteY2020" fmla="*/ 1473432 h 3652478"/>
                <a:gd name="connsiteX2021" fmla="*/ 7282051 w 10080264"/>
                <a:gd name="connsiteY2021" fmla="*/ 1450747 h 3652478"/>
                <a:gd name="connsiteX2022" fmla="*/ 7311579 w 10080264"/>
                <a:gd name="connsiteY2022" fmla="*/ 1426623 h 3652478"/>
                <a:gd name="connsiteX2023" fmla="*/ 7337507 w 10080264"/>
                <a:gd name="connsiteY2023" fmla="*/ 1405739 h 3652478"/>
                <a:gd name="connsiteX2024" fmla="*/ 7365235 w 10080264"/>
                <a:gd name="connsiteY2024" fmla="*/ 1383054 h 3652478"/>
                <a:gd name="connsiteX2025" fmla="*/ 4858954 w 10080264"/>
                <a:gd name="connsiteY2025" fmla="*/ 1361032 h 3652478"/>
                <a:gd name="connsiteX2026" fmla="*/ 4853912 w 10080264"/>
                <a:gd name="connsiteY2026" fmla="*/ 1364633 h 3652478"/>
                <a:gd name="connsiteX2027" fmla="*/ 4860755 w 10080264"/>
                <a:gd name="connsiteY2027" fmla="*/ 1362833 h 3652478"/>
                <a:gd name="connsiteX2028" fmla="*/ 4860755 w 10080264"/>
                <a:gd name="connsiteY2028" fmla="*/ 1361032 h 3652478"/>
                <a:gd name="connsiteX2029" fmla="*/ 1320305 w 10080264"/>
                <a:gd name="connsiteY2029" fmla="*/ 1360898 h 3652478"/>
                <a:gd name="connsiteX2030" fmla="*/ 1290797 w 10080264"/>
                <a:gd name="connsiteY2030" fmla="*/ 1381420 h 3652478"/>
                <a:gd name="connsiteX2031" fmla="*/ 1261289 w 10080264"/>
                <a:gd name="connsiteY2031" fmla="*/ 1405902 h 3652478"/>
                <a:gd name="connsiteX2032" fmla="*/ 1235379 w 10080264"/>
                <a:gd name="connsiteY2032" fmla="*/ 1430023 h 3652478"/>
                <a:gd name="connsiteX2033" fmla="*/ 1209470 w 10080264"/>
                <a:gd name="connsiteY2033" fmla="*/ 1456305 h 3652478"/>
                <a:gd name="connsiteX2034" fmla="*/ 1178523 w 10080264"/>
                <a:gd name="connsiteY2034" fmla="*/ 1487268 h 3652478"/>
                <a:gd name="connsiteX2035" fmla="*/ 1133541 w 10080264"/>
                <a:gd name="connsiteY2035" fmla="*/ 1532271 h 3652478"/>
                <a:gd name="connsiteX2036" fmla="*/ 1110870 w 10080264"/>
                <a:gd name="connsiteY2036" fmla="*/ 1553152 h 3652478"/>
                <a:gd name="connsiteX2037" fmla="*/ 1088199 w 10080264"/>
                <a:gd name="connsiteY2037" fmla="*/ 1572234 h 3652478"/>
                <a:gd name="connsiteX2038" fmla="*/ 1072725 w 10080264"/>
                <a:gd name="connsiteY2038" fmla="*/ 1585915 h 3652478"/>
                <a:gd name="connsiteX2039" fmla="*/ 1057252 w 10080264"/>
                <a:gd name="connsiteY2039" fmla="*/ 1598156 h 3652478"/>
                <a:gd name="connsiteX2040" fmla="*/ 1024505 w 10080264"/>
                <a:gd name="connsiteY2040" fmla="*/ 1622277 h 3652478"/>
                <a:gd name="connsiteX2041" fmla="*/ 1012270 w 10080264"/>
                <a:gd name="connsiteY2041" fmla="*/ 1629118 h 3652478"/>
                <a:gd name="connsiteX2042" fmla="*/ 1001834 w 10080264"/>
                <a:gd name="connsiteY2042" fmla="*/ 1635958 h 3652478"/>
                <a:gd name="connsiteX2043" fmla="*/ 991398 w 10080264"/>
                <a:gd name="connsiteY2043" fmla="*/ 1639559 h 3652478"/>
                <a:gd name="connsiteX2044" fmla="*/ 980962 w 10080264"/>
                <a:gd name="connsiteY2044" fmla="*/ 1643159 h 3652478"/>
                <a:gd name="connsiteX2045" fmla="*/ 1003633 w 10080264"/>
                <a:gd name="connsiteY2045" fmla="*/ 1658640 h 3652478"/>
                <a:gd name="connsiteX2046" fmla="*/ 1019107 w 10080264"/>
                <a:gd name="connsiteY2046" fmla="*/ 1644599 h 3652478"/>
                <a:gd name="connsiteX2047" fmla="*/ 1034941 w 10080264"/>
                <a:gd name="connsiteY2047" fmla="*/ 1630918 h 3652478"/>
                <a:gd name="connsiteX2048" fmla="*/ 1053653 w 10080264"/>
                <a:gd name="connsiteY2048" fmla="*/ 1617237 h 3652478"/>
                <a:gd name="connsiteX2049" fmla="*/ 1074525 w 10080264"/>
                <a:gd name="connsiteY2049" fmla="*/ 1604996 h 3652478"/>
                <a:gd name="connsiteX2050" fmla="*/ 1093597 w 10080264"/>
                <a:gd name="connsiteY2050" fmla="*/ 1593115 h 3652478"/>
                <a:gd name="connsiteX2051" fmla="*/ 1109071 w 10080264"/>
                <a:gd name="connsiteY2051" fmla="*/ 1579074 h 3652478"/>
                <a:gd name="connsiteX2052" fmla="*/ 1123105 w 10080264"/>
                <a:gd name="connsiteY2052" fmla="*/ 1565393 h 3652478"/>
                <a:gd name="connsiteX2053" fmla="*/ 1134980 w 10080264"/>
                <a:gd name="connsiteY2053" fmla="*/ 1551352 h 3652478"/>
                <a:gd name="connsiteX2054" fmla="*/ 1138579 w 10080264"/>
                <a:gd name="connsiteY2054" fmla="*/ 1546312 h 3652478"/>
                <a:gd name="connsiteX2055" fmla="*/ 1145416 w 10080264"/>
                <a:gd name="connsiteY2055" fmla="*/ 1546312 h 3652478"/>
                <a:gd name="connsiteX2056" fmla="*/ 1149014 w 10080264"/>
                <a:gd name="connsiteY2056" fmla="*/ 1546312 h 3652478"/>
                <a:gd name="connsiteX2057" fmla="*/ 1154412 w 10080264"/>
                <a:gd name="connsiteY2057" fmla="*/ 1540912 h 3652478"/>
                <a:gd name="connsiteX2058" fmla="*/ 1161249 w 10080264"/>
                <a:gd name="connsiteY2058" fmla="*/ 1535871 h 3652478"/>
                <a:gd name="connsiteX2059" fmla="*/ 1209470 w 10080264"/>
                <a:gd name="connsiteY2059" fmla="*/ 1492308 h 3652478"/>
                <a:gd name="connsiteX2060" fmla="*/ 1259850 w 10080264"/>
                <a:gd name="connsiteY2060" fmla="*/ 1445865 h 3652478"/>
                <a:gd name="connsiteX2061" fmla="*/ 1280361 w 10080264"/>
                <a:gd name="connsiteY2061" fmla="*/ 1424983 h 3652478"/>
                <a:gd name="connsiteX2062" fmla="*/ 1304831 w 10080264"/>
                <a:gd name="connsiteY2062" fmla="*/ 1405902 h 3652478"/>
                <a:gd name="connsiteX2063" fmla="*/ 1328942 w 10080264"/>
                <a:gd name="connsiteY2063" fmla="*/ 1388620 h 3652478"/>
                <a:gd name="connsiteX2064" fmla="*/ 1353052 w 10080264"/>
                <a:gd name="connsiteY2064" fmla="*/ 1372779 h 3652478"/>
                <a:gd name="connsiteX2065" fmla="*/ 1348014 w 10080264"/>
                <a:gd name="connsiteY2065" fmla="*/ 1369539 h 3652478"/>
                <a:gd name="connsiteX2066" fmla="*/ 4765671 w 10080264"/>
                <a:gd name="connsiteY2066" fmla="*/ 1336909 h 3652478"/>
                <a:gd name="connsiteX2067" fmla="*/ 4748384 w 10080264"/>
                <a:gd name="connsiteY2067" fmla="*/ 1341950 h 3652478"/>
                <a:gd name="connsiteX2068" fmla="*/ 4730735 w 10080264"/>
                <a:gd name="connsiteY2068" fmla="*/ 1347350 h 3652478"/>
                <a:gd name="connsiteX2069" fmla="*/ 4725693 w 10080264"/>
                <a:gd name="connsiteY2069" fmla="*/ 1348791 h 3652478"/>
                <a:gd name="connsiteX2070" fmla="*/ 4725693 w 10080264"/>
                <a:gd name="connsiteY2070" fmla="*/ 1362833 h 3652478"/>
                <a:gd name="connsiteX2071" fmla="*/ 4723892 w 10080264"/>
                <a:gd name="connsiteY2071" fmla="*/ 1376515 h 3652478"/>
                <a:gd name="connsiteX2072" fmla="*/ 4732536 w 10080264"/>
                <a:gd name="connsiteY2072" fmla="*/ 1369674 h 3652478"/>
                <a:gd name="connsiteX2073" fmla="*/ 4741180 w 10080264"/>
                <a:gd name="connsiteY2073" fmla="*/ 1362833 h 3652478"/>
                <a:gd name="connsiteX2074" fmla="*/ 4762070 w 10080264"/>
                <a:gd name="connsiteY2074" fmla="*/ 1341950 h 3652478"/>
                <a:gd name="connsiteX2075" fmla="*/ 697397 w 10080264"/>
                <a:gd name="connsiteY2075" fmla="*/ 1331376 h 3652478"/>
                <a:gd name="connsiteX2076" fmla="*/ 683363 w 10080264"/>
                <a:gd name="connsiteY2076" fmla="*/ 1338577 h 3652478"/>
                <a:gd name="connsiteX2077" fmla="*/ 690560 w 10080264"/>
                <a:gd name="connsiteY2077" fmla="*/ 1334977 h 3652478"/>
                <a:gd name="connsiteX2078" fmla="*/ 3793041 w 10080264"/>
                <a:gd name="connsiteY2078" fmla="*/ 1328697 h 3652478"/>
                <a:gd name="connsiteX2079" fmla="*/ 3742646 w 10080264"/>
                <a:gd name="connsiteY2079" fmla="*/ 1363252 h 3652478"/>
                <a:gd name="connsiteX2080" fmla="*/ 3692611 w 10080264"/>
                <a:gd name="connsiteY2080" fmla="*/ 1396008 h 3652478"/>
                <a:gd name="connsiteX2081" fmla="*/ 3640416 w 10080264"/>
                <a:gd name="connsiteY2081" fmla="*/ 1425524 h 3652478"/>
                <a:gd name="connsiteX2082" fmla="*/ 3586781 w 10080264"/>
                <a:gd name="connsiteY2082" fmla="*/ 1455040 h 3652478"/>
                <a:gd name="connsiteX2083" fmla="*/ 3536746 w 10080264"/>
                <a:gd name="connsiteY2083" fmla="*/ 1480957 h 3652478"/>
                <a:gd name="connsiteX2084" fmla="*/ 3569503 w 10080264"/>
                <a:gd name="connsiteY2084" fmla="*/ 1465479 h 3652478"/>
                <a:gd name="connsiteX2085" fmla="*/ 3635376 w 10080264"/>
                <a:gd name="connsiteY2085" fmla="*/ 1434163 h 3652478"/>
                <a:gd name="connsiteX2086" fmla="*/ 3694411 w 10080264"/>
                <a:gd name="connsiteY2086" fmla="*/ 1401048 h 3652478"/>
                <a:gd name="connsiteX2087" fmla="*/ 3745886 w 10080264"/>
                <a:gd name="connsiteY2087" fmla="*/ 1368292 h 3652478"/>
                <a:gd name="connsiteX2088" fmla="*/ 3770364 w 10080264"/>
                <a:gd name="connsiteY2088" fmla="*/ 1351014 h 3652478"/>
                <a:gd name="connsiteX2089" fmla="*/ 3793041 w 10080264"/>
                <a:gd name="connsiteY2089" fmla="*/ 1333736 h 3652478"/>
                <a:gd name="connsiteX2090" fmla="*/ 7136569 w 10080264"/>
                <a:gd name="connsiteY2090" fmla="*/ 1326163 h 3652478"/>
                <a:gd name="connsiteX2091" fmla="*/ 7122885 w 10080264"/>
                <a:gd name="connsiteY2091" fmla="*/ 1334805 h 3652478"/>
                <a:gd name="connsiteX2092" fmla="*/ 7076072 w 10080264"/>
                <a:gd name="connsiteY2092" fmla="*/ 1365771 h 3652478"/>
                <a:gd name="connsiteX2093" fmla="*/ 7093357 w 10080264"/>
                <a:gd name="connsiteY2093" fmla="*/ 1362530 h 3652478"/>
                <a:gd name="connsiteX2094" fmla="*/ 7096958 w 10080264"/>
                <a:gd name="connsiteY2094" fmla="*/ 1355689 h 3652478"/>
                <a:gd name="connsiteX2095" fmla="*/ 7101999 w 10080264"/>
                <a:gd name="connsiteY2095" fmla="*/ 1350288 h 3652478"/>
                <a:gd name="connsiteX2096" fmla="*/ 7107401 w 10080264"/>
                <a:gd name="connsiteY2096" fmla="*/ 1347047 h 3652478"/>
                <a:gd name="connsiteX2097" fmla="*/ 7112442 w 10080264"/>
                <a:gd name="connsiteY2097" fmla="*/ 1345247 h 3652478"/>
                <a:gd name="connsiteX2098" fmla="*/ 6859650 w 10080264"/>
                <a:gd name="connsiteY2098" fmla="*/ 1315721 h 3652478"/>
                <a:gd name="connsiteX2099" fmla="*/ 6854608 w 10080264"/>
                <a:gd name="connsiteY2099" fmla="*/ 1321122 h 3652478"/>
                <a:gd name="connsiteX2100" fmla="*/ 6851007 w 10080264"/>
                <a:gd name="connsiteY2100" fmla="*/ 1322563 h 3652478"/>
                <a:gd name="connsiteX2101" fmla="*/ 6863251 w 10080264"/>
                <a:gd name="connsiteY2101" fmla="*/ 1319322 h 3652478"/>
                <a:gd name="connsiteX2102" fmla="*/ 7481188 w 10080264"/>
                <a:gd name="connsiteY2102" fmla="*/ 1310680 h 3652478"/>
                <a:gd name="connsiteX2103" fmla="*/ 7458862 w 10080264"/>
                <a:gd name="connsiteY2103" fmla="*/ 1326163 h 3652478"/>
                <a:gd name="connsiteX2104" fmla="*/ 7464263 w 10080264"/>
                <a:gd name="connsiteY2104" fmla="*/ 1322563 h 3652478"/>
                <a:gd name="connsiteX2105" fmla="*/ 7474346 w 10080264"/>
                <a:gd name="connsiteY2105" fmla="*/ 1317522 h 3652478"/>
                <a:gd name="connsiteX2106" fmla="*/ 3174980 w 10080264"/>
                <a:gd name="connsiteY2106" fmla="*/ 1307820 h 3652478"/>
                <a:gd name="connsiteX2107" fmla="*/ 3167780 w 10080264"/>
                <a:gd name="connsiteY2107" fmla="*/ 1313219 h 3652478"/>
                <a:gd name="connsiteX2108" fmla="*/ 3171380 w 10080264"/>
                <a:gd name="connsiteY2108" fmla="*/ 1311419 h 3652478"/>
                <a:gd name="connsiteX2109" fmla="*/ 7522960 w 10080264"/>
                <a:gd name="connsiteY2109" fmla="*/ 1287996 h 3652478"/>
                <a:gd name="connsiteX2110" fmla="*/ 7528001 w 10080264"/>
                <a:gd name="connsiteY2110" fmla="*/ 1291597 h 3652478"/>
                <a:gd name="connsiteX2111" fmla="*/ 7528001 w 10080264"/>
                <a:gd name="connsiteY2111" fmla="*/ 1287996 h 3652478"/>
                <a:gd name="connsiteX2112" fmla="*/ 6568687 w 10080264"/>
                <a:gd name="connsiteY2112" fmla="*/ 1279354 h 3652478"/>
                <a:gd name="connsiteX2113" fmla="*/ 6447692 w 10080264"/>
                <a:gd name="connsiteY2113" fmla="*/ 1357129 h 3652478"/>
                <a:gd name="connsiteX2114" fmla="*/ 6336780 w 10080264"/>
                <a:gd name="connsiteY2114" fmla="*/ 1431664 h 3652478"/>
                <a:gd name="connsiteX2115" fmla="*/ 6236311 w 10080264"/>
                <a:gd name="connsiteY2115" fmla="*/ 1502598 h 3652478"/>
                <a:gd name="connsiteX2116" fmla="*/ 6144485 w 10080264"/>
                <a:gd name="connsiteY2116" fmla="*/ 1573891 h 3652478"/>
                <a:gd name="connsiteX2117" fmla="*/ 6125400 w 10080264"/>
                <a:gd name="connsiteY2117" fmla="*/ 1584333 h 3652478"/>
                <a:gd name="connsiteX2118" fmla="*/ 6108115 w 10080264"/>
                <a:gd name="connsiteY2118" fmla="*/ 1596216 h 3652478"/>
                <a:gd name="connsiteX2119" fmla="*/ 6094431 w 10080264"/>
                <a:gd name="connsiteY2119" fmla="*/ 1604857 h 3652478"/>
                <a:gd name="connsiteX2120" fmla="*/ 6071744 w 10080264"/>
                <a:gd name="connsiteY2120" fmla="*/ 1618900 h 3652478"/>
                <a:gd name="connsiteX2121" fmla="*/ 6051218 w 10080264"/>
                <a:gd name="connsiteY2121" fmla="*/ 1634383 h 3652478"/>
                <a:gd name="connsiteX2122" fmla="*/ 6042576 w 10080264"/>
                <a:gd name="connsiteY2122" fmla="*/ 1641224 h 3652478"/>
                <a:gd name="connsiteX2123" fmla="*/ 6033933 w 10080264"/>
                <a:gd name="connsiteY2123" fmla="*/ 1648066 h 3652478"/>
                <a:gd name="connsiteX2124" fmla="*/ 6024931 w 10080264"/>
                <a:gd name="connsiteY2124" fmla="*/ 1656707 h 3652478"/>
                <a:gd name="connsiteX2125" fmla="*/ 6019889 w 10080264"/>
                <a:gd name="connsiteY2125" fmla="*/ 1665349 h 3652478"/>
                <a:gd name="connsiteX2126" fmla="*/ 6018089 w 10080264"/>
                <a:gd name="connsiteY2126" fmla="*/ 1670750 h 3652478"/>
                <a:gd name="connsiteX2127" fmla="*/ 6016288 w 10080264"/>
                <a:gd name="connsiteY2127" fmla="*/ 1673991 h 3652478"/>
                <a:gd name="connsiteX2128" fmla="*/ 6014848 w 10080264"/>
                <a:gd name="connsiteY2128" fmla="*/ 1677591 h 3652478"/>
                <a:gd name="connsiteX2129" fmla="*/ 6013047 w 10080264"/>
                <a:gd name="connsiteY2129" fmla="*/ 1684433 h 3652478"/>
                <a:gd name="connsiteX2130" fmla="*/ 6078946 w 10080264"/>
                <a:gd name="connsiteY2130" fmla="*/ 1644465 h 3652478"/>
                <a:gd name="connsiteX2131" fmla="*/ 6144485 w 10080264"/>
                <a:gd name="connsiteY2131" fmla="*/ 1601617 h 3652478"/>
                <a:gd name="connsiteX2132" fmla="*/ 6177614 w 10080264"/>
                <a:gd name="connsiteY2132" fmla="*/ 1578932 h 3652478"/>
                <a:gd name="connsiteX2133" fmla="*/ 6208583 w 10080264"/>
                <a:gd name="connsiteY2133" fmla="*/ 1554808 h 3652478"/>
                <a:gd name="connsiteX2134" fmla="*/ 6238112 w 10080264"/>
                <a:gd name="connsiteY2134" fmla="*/ 1528523 h 3652478"/>
                <a:gd name="connsiteX2135" fmla="*/ 6267280 w 10080264"/>
                <a:gd name="connsiteY2135" fmla="*/ 1502598 h 3652478"/>
                <a:gd name="connsiteX2136" fmla="*/ 6270881 w 10080264"/>
                <a:gd name="connsiteY2136" fmla="*/ 1497557 h 3652478"/>
                <a:gd name="connsiteX2137" fmla="*/ 6277723 w 10080264"/>
                <a:gd name="connsiteY2137" fmla="*/ 1497557 h 3652478"/>
                <a:gd name="connsiteX2138" fmla="*/ 6283125 w 10080264"/>
                <a:gd name="connsiteY2138" fmla="*/ 1497557 h 3652478"/>
                <a:gd name="connsiteX2139" fmla="*/ 6284925 w 10080264"/>
                <a:gd name="connsiteY2139" fmla="*/ 1493956 h 3652478"/>
                <a:gd name="connsiteX2140" fmla="*/ 6289967 w 10080264"/>
                <a:gd name="connsiteY2140" fmla="*/ 1490715 h 3652478"/>
                <a:gd name="connsiteX2141" fmla="*/ 6295368 w 10080264"/>
                <a:gd name="connsiteY2141" fmla="*/ 1488915 h 3652478"/>
                <a:gd name="connsiteX2142" fmla="*/ 6307252 w 10080264"/>
                <a:gd name="connsiteY2142" fmla="*/ 1487115 h 3652478"/>
                <a:gd name="connsiteX2143" fmla="*/ 6310853 w 10080264"/>
                <a:gd name="connsiteY2143" fmla="*/ 1480273 h 3652478"/>
                <a:gd name="connsiteX2144" fmla="*/ 6315894 w 10080264"/>
                <a:gd name="connsiteY2144" fmla="*/ 1473432 h 3652478"/>
                <a:gd name="connsiteX2145" fmla="*/ 6324897 w 10080264"/>
                <a:gd name="connsiteY2145" fmla="*/ 1468031 h 3652478"/>
                <a:gd name="connsiteX2146" fmla="*/ 6333539 w 10080264"/>
                <a:gd name="connsiteY2146" fmla="*/ 1464790 h 3652478"/>
                <a:gd name="connsiteX2147" fmla="*/ 6345423 w 10080264"/>
                <a:gd name="connsiteY2147" fmla="*/ 1459389 h 3652478"/>
                <a:gd name="connsiteX2148" fmla="*/ 6357666 w 10080264"/>
                <a:gd name="connsiteY2148" fmla="*/ 1454348 h 3652478"/>
                <a:gd name="connsiteX2149" fmla="*/ 6371350 w 10080264"/>
                <a:gd name="connsiteY2149" fmla="*/ 1448947 h 3652478"/>
                <a:gd name="connsiteX2150" fmla="*/ 6379992 w 10080264"/>
                <a:gd name="connsiteY2150" fmla="*/ 1443906 h 3652478"/>
                <a:gd name="connsiteX2151" fmla="*/ 6388635 w 10080264"/>
                <a:gd name="connsiteY2151" fmla="*/ 1435265 h 3652478"/>
                <a:gd name="connsiteX2152" fmla="*/ 6393676 w 10080264"/>
                <a:gd name="connsiteY2152" fmla="*/ 1428423 h 3652478"/>
                <a:gd name="connsiteX2153" fmla="*/ 6400878 w 10080264"/>
                <a:gd name="connsiteY2153" fmla="*/ 1421222 h 3652478"/>
                <a:gd name="connsiteX2154" fmla="*/ 6409521 w 10080264"/>
                <a:gd name="connsiteY2154" fmla="*/ 1416181 h 3652478"/>
                <a:gd name="connsiteX2155" fmla="*/ 6418163 w 10080264"/>
                <a:gd name="connsiteY2155" fmla="*/ 1412580 h 3652478"/>
                <a:gd name="connsiteX2156" fmla="*/ 6442290 w 10080264"/>
                <a:gd name="connsiteY2156" fmla="*/ 1402138 h 3652478"/>
                <a:gd name="connsiteX2157" fmla="*/ 6463176 w 10080264"/>
                <a:gd name="connsiteY2157" fmla="*/ 1390256 h 3652478"/>
                <a:gd name="connsiteX2158" fmla="*/ 6480461 w 10080264"/>
                <a:gd name="connsiteY2158" fmla="*/ 1376213 h 3652478"/>
                <a:gd name="connsiteX2159" fmla="*/ 6494505 w 10080264"/>
                <a:gd name="connsiteY2159" fmla="*/ 1360730 h 3652478"/>
                <a:gd name="connsiteX2160" fmla="*/ 6508189 w 10080264"/>
                <a:gd name="connsiteY2160" fmla="*/ 1345247 h 3652478"/>
                <a:gd name="connsiteX2161" fmla="*/ 6523674 w 10080264"/>
                <a:gd name="connsiteY2161" fmla="*/ 1331204 h 3652478"/>
                <a:gd name="connsiteX2162" fmla="*/ 6544560 w 10080264"/>
                <a:gd name="connsiteY2162" fmla="*/ 1319322 h 3652478"/>
                <a:gd name="connsiteX2163" fmla="*/ 6566886 w 10080264"/>
                <a:gd name="connsiteY2163" fmla="*/ 1307080 h 3652478"/>
                <a:gd name="connsiteX2164" fmla="*/ 6568687 w 10080264"/>
                <a:gd name="connsiteY2164" fmla="*/ 1298438 h 3652478"/>
                <a:gd name="connsiteX2165" fmla="*/ 6570487 w 10080264"/>
                <a:gd name="connsiteY2165" fmla="*/ 1294837 h 3652478"/>
                <a:gd name="connsiteX2166" fmla="*/ 6572288 w 10080264"/>
                <a:gd name="connsiteY2166" fmla="*/ 1289796 h 3652478"/>
                <a:gd name="connsiteX2167" fmla="*/ 6570487 w 10080264"/>
                <a:gd name="connsiteY2167" fmla="*/ 1284395 h 3652478"/>
                <a:gd name="connsiteX2168" fmla="*/ 3708090 w 10080264"/>
                <a:gd name="connsiteY2168" fmla="*/ 1274704 h 3652478"/>
                <a:gd name="connsiteX2169" fmla="*/ 3671733 w 10080264"/>
                <a:gd name="connsiteY2169" fmla="*/ 1300981 h 3652478"/>
                <a:gd name="connsiteX2170" fmla="*/ 3633577 w 10080264"/>
                <a:gd name="connsiteY2170" fmla="*/ 1325097 h 3652478"/>
                <a:gd name="connsiteX2171" fmla="*/ 3591821 w 10080264"/>
                <a:gd name="connsiteY2171" fmla="*/ 1349214 h 3652478"/>
                <a:gd name="connsiteX2172" fmla="*/ 3548985 w 10080264"/>
                <a:gd name="connsiteY2172" fmla="*/ 1371891 h 3652478"/>
                <a:gd name="connsiteX2173" fmla="*/ 3489950 w 10080264"/>
                <a:gd name="connsiteY2173" fmla="*/ 1404647 h 3652478"/>
                <a:gd name="connsiteX2174" fmla="*/ 3434515 w 10080264"/>
                <a:gd name="connsiteY2174" fmla="*/ 1435963 h 3652478"/>
                <a:gd name="connsiteX2175" fmla="*/ 3384480 w 10080264"/>
                <a:gd name="connsiteY2175" fmla="*/ 1467279 h 3652478"/>
                <a:gd name="connsiteX2176" fmla="*/ 3337685 w 10080264"/>
                <a:gd name="connsiteY2176" fmla="*/ 1496435 h 3652478"/>
                <a:gd name="connsiteX2177" fmla="*/ 3339124 w 10080264"/>
                <a:gd name="connsiteY2177" fmla="*/ 1503274 h 3652478"/>
                <a:gd name="connsiteX2178" fmla="*/ 3340924 w 10080264"/>
                <a:gd name="connsiteY2178" fmla="*/ 1510113 h 3652478"/>
                <a:gd name="connsiteX2179" fmla="*/ 3340924 w 10080264"/>
                <a:gd name="connsiteY2179" fmla="*/ 1517312 h 3652478"/>
                <a:gd name="connsiteX2180" fmla="*/ 3339124 w 10080264"/>
                <a:gd name="connsiteY2180" fmla="*/ 1524151 h 3652478"/>
                <a:gd name="connsiteX2181" fmla="*/ 3382680 w 10080264"/>
                <a:gd name="connsiteY2181" fmla="*/ 1494635 h 3652478"/>
                <a:gd name="connsiteX2182" fmla="*/ 3424076 w 10080264"/>
                <a:gd name="connsiteY2182" fmla="*/ 1463679 h 3652478"/>
                <a:gd name="connsiteX2183" fmla="*/ 3451794 w 10080264"/>
                <a:gd name="connsiteY2183" fmla="*/ 1444602 h 3652478"/>
                <a:gd name="connsiteX2184" fmla="*/ 3479511 w 10080264"/>
                <a:gd name="connsiteY2184" fmla="*/ 1429124 h 3652478"/>
                <a:gd name="connsiteX2185" fmla="*/ 3510828 w 10080264"/>
                <a:gd name="connsiteY2185" fmla="*/ 1416885 h 3652478"/>
                <a:gd name="connsiteX2186" fmla="*/ 3541786 w 10080264"/>
                <a:gd name="connsiteY2186" fmla="*/ 1406447 h 3652478"/>
                <a:gd name="connsiteX2187" fmla="*/ 3557624 w 10080264"/>
                <a:gd name="connsiteY2187" fmla="*/ 1392409 h 3652478"/>
                <a:gd name="connsiteX2188" fmla="*/ 3573102 w 10080264"/>
                <a:gd name="connsiteY2188" fmla="*/ 1380530 h 3652478"/>
                <a:gd name="connsiteX2189" fmla="*/ 3604060 w 10080264"/>
                <a:gd name="connsiteY2189" fmla="*/ 1357853 h 3652478"/>
                <a:gd name="connsiteX2190" fmla="*/ 3619538 w 10080264"/>
                <a:gd name="connsiteY2190" fmla="*/ 1347775 h 3652478"/>
                <a:gd name="connsiteX2191" fmla="*/ 3637177 w 10080264"/>
                <a:gd name="connsiteY2191" fmla="*/ 1337336 h 3652478"/>
                <a:gd name="connsiteX2192" fmla="*/ 3675333 w 10080264"/>
                <a:gd name="connsiteY2192" fmla="*/ 1321858 h 3652478"/>
                <a:gd name="connsiteX2193" fmla="*/ 3690811 w 10080264"/>
                <a:gd name="connsiteY2193" fmla="*/ 1299181 h 3652478"/>
                <a:gd name="connsiteX2194" fmla="*/ 757853 w 10080264"/>
                <a:gd name="connsiteY2194" fmla="*/ 1269092 h 3652478"/>
                <a:gd name="connsiteX2195" fmla="*/ 742379 w 10080264"/>
                <a:gd name="connsiteY2195" fmla="*/ 1274132 h 3652478"/>
                <a:gd name="connsiteX2196" fmla="*/ 735542 w 10080264"/>
                <a:gd name="connsiteY2196" fmla="*/ 1289973 h 3652478"/>
                <a:gd name="connsiteX2197" fmla="*/ 728705 w 10080264"/>
                <a:gd name="connsiteY2197" fmla="*/ 1305454 h 3652478"/>
                <a:gd name="connsiteX2198" fmla="*/ 735542 w 10080264"/>
                <a:gd name="connsiteY2198" fmla="*/ 1293574 h 3652478"/>
                <a:gd name="connsiteX2199" fmla="*/ 745978 w 10080264"/>
                <a:gd name="connsiteY2199" fmla="*/ 1281333 h 3652478"/>
                <a:gd name="connsiteX2200" fmla="*/ 3432716 w 10080264"/>
                <a:gd name="connsiteY2200" fmla="*/ 1257426 h 3652478"/>
                <a:gd name="connsiteX2201" fmla="*/ 3358563 w 10080264"/>
                <a:gd name="connsiteY2201" fmla="*/ 1297381 h 3652478"/>
                <a:gd name="connsiteX2202" fmla="*/ 3284049 w 10080264"/>
                <a:gd name="connsiteY2202" fmla="*/ 1337336 h 3652478"/>
                <a:gd name="connsiteX2203" fmla="*/ 3240854 w 10080264"/>
                <a:gd name="connsiteY2203" fmla="*/ 1359653 h 3652478"/>
                <a:gd name="connsiteX2204" fmla="*/ 3240854 w 10080264"/>
                <a:gd name="connsiteY2204" fmla="*/ 1361453 h 3652478"/>
                <a:gd name="connsiteX2205" fmla="*/ 3245893 w 10080264"/>
                <a:gd name="connsiteY2205" fmla="*/ 1363252 h 3652478"/>
                <a:gd name="connsiteX2206" fmla="*/ 3254532 w 10080264"/>
                <a:gd name="connsiteY2206" fmla="*/ 1373331 h 3652478"/>
                <a:gd name="connsiteX2207" fmla="*/ 3271811 w 10080264"/>
                <a:gd name="connsiteY2207" fmla="*/ 1363252 h 3652478"/>
                <a:gd name="connsiteX2208" fmla="*/ 3289089 w 10080264"/>
                <a:gd name="connsiteY2208" fmla="*/ 1351014 h 3652478"/>
                <a:gd name="connsiteX2209" fmla="*/ 3308168 w 10080264"/>
                <a:gd name="connsiteY2209" fmla="*/ 1339136 h 3652478"/>
                <a:gd name="connsiteX2210" fmla="*/ 3318607 w 10080264"/>
                <a:gd name="connsiteY2210" fmla="*/ 1330497 h 3652478"/>
                <a:gd name="connsiteX2211" fmla="*/ 3329046 w 10080264"/>
                <a:gd name="connsiteY2211" fmla="*/ 1323298 h 3652478"/>
                <a:gd name="connsiteX2212" fmla="*/ 3339124 w 10080264"/>
                <a:gd name="connsiteY2212" fmla="*/ 1314659 h 3652478"/>
                <a:gd name="connsiteX2213" fmla="*/ 3351363 w 10080264"/>
                <a:gd name="connsiteY2213" fmla="*/ 1304220 h 3652478"/>
                <a:gd name="connsiteX2214" fmla="*/ 3367202 w 10080264"/>
                <a:gd name="connsiteY2214" fmla="*/ 1295581 h 3652478"/>
                <a:gd name="connsiteX2215" fmla="*/ 3386280 w 10080264"/>
                <a:gd name="connsiteY2215" fmla="*/ 1285143 h 3652478"/>
                <a:gd name="connsiteX2216" fmla="*/ 3399959 w 10080264"/>
                <a:gd name="connsiteY2216" fmla="*/ 1280103 h 3652478"/>
                <a:gd name="connsiteX2217" fmla="*/ 3412197 w 10080264"/>
                <a:gd name="connsiteY2217" fmla="*/ 1273264 h 3652478"/>
                <a:gd name="connsiteX2218" fmla="*/ 3422636 w 10080264"/>
                <a:gd name="connsiteY2218" fmla="*/ 1266065 h 3652478"/>
                <a:gd name="connsiteX2219" fmla="*/ 3430916 w 10080264"/>
                <a:gd name="connsiteY2219" fmla="*/ 1259226 h 3652478"/>
                <a:gd name="connsiteX2220" fmla="*/ 2479166 w 10080264"/>
                <a:gd name="connsiteY2220" fmla="*/ 1243748 h 3652478"/>
                <a:gd name="connsiteX2221" fmla="*/ 2415091 w 10080264"/>
                <a:gd name="connsiteY2221" fmla="*/ 1281903 h 3652478"/>
                <a:gd name="connsiteX2222" fmla="*/ 2352817 w 10080264"/>
                <a:gd name="connsiteY2222" fmla="*/ 1323298 h 3652478"/>
                <a:gd name="connsiteX2223" fmla="*/ 2290543 w 10080264"/>
                <a:gd name="connsiteY2223" fmla="*/ 1365052 h 3652478"/>
                <a:gd name="connsiteX2224" fmla="*/ 2229709 w 10080264"/>
                <a:gd name="connsiteY2224" fmla="*/ 1408247 h 3652478"/>
                <a:gd name="connsiteX2225" fmla="*/ 2231509 w 10080264"/>
                <a:gd name="connsiteY2225" fmla="*/ 1413286 h 3652478"/>
                <a:gd name="connsiteX2226" fmla="*/ 2233308 w 10080264"/>
                <a:gd name="connsiteY2226" fmla="*/ 1421925 h 3652478"/>
                <a:gd name="connsiteX2227" fmla="*/ 2238348 w 10080264"/>
                <a:gd name="connsiteY2227" fmla="*/ 1411486 h 3652478"/>
                <a:gd name="connsiteX2228" fmla="*/ 2243747 w 10080264"/>
                <a:gd name="connsiteY2228" fmla="*/ 1406447 h 3652478"/>
                <a:gd name="connsiteX2229" fmla="*/ 2250587 w 10080264"/>
                <a:gd name="connsiteY2229" fmla="*/ 1404647 h 3652478"/>
                <a:gd name="connsiteX2230" fmla="*/ 2254186 w 10080264"/>
                <a:gd name="connsiteY2230" fmla="*/ 1404647 h 3652478"/>
                <a:gd name="connsiteX2231" fmla="*/ 2261026 w 10080264"/>
                <a:gd name="connsiteY2231" fmla="*/ 1404647 h 3652478"/>
                <a:gd name="connsiteX2232" fmla="*/ 2266426 w 10080264"/>
                <a:gd name="connsiteY2232" fmla="*/ 1408247 h 3652478"/>
                <a:gd name="connsiteX2233" fmla="*/ 2273265 w 10080264"/>
                <a:gd name="connsiteY2233" fmla="*/ 1397808 h 3652478"/>
                <a:gd name="connsiteX2234" fmla="*/ 2283704 w 10080264"/>
                <a:gd name="connsiteY2234" fmla="*/ 1387369 h 3652478"/>
                <a:gd name="connsiteX2235" fmla="*/ 2292343 w 10080264"/>
                <a:gd name="connsiteY2235" fmla="*/ 1378730 h 3652478"/>
                <a:gd name="connsiteX2236" fmla="*/ 2302422 w 10080264"/>
                <a:gd name="connsiteY2236" fmla="*/ 1371891 h 3652478"/>
                <a:gd name="connsiteX2237" fmla="*/ 2311061 w 10080264"/>
                <a:gd name="connsiteY2237" fmla="*/ 1365052 h 3652478"/>
                <a:gd name="connsiteX2238" fmla="*/ 2323300 w 10080264"/>
                <a:gd name="connsiteY2238" fmla="*/ 1359653 h 3652478"/>
                <a:gd name="connsiteX2239" fmla="*/ 2333739 w 10080264"/>
                <a:gd name="connsiteY2239" fmla="*/ 1356413 h 3652478"/>
                <a:gd name="connsiteX2240" fmla="*/ 2345618 w 10080264"/>
                <a:gd name="connsiteY2240" fmla="*/ 1354614 h 3652478"/>
                <a:gd name="connsiteX2241" fmla="*/ 2349217 w 10080264"/>
                <a:gd name="connsiteY2241" fmla="*/ 1344175 h 3652478"/>
                <a:gd name="connsiteX2242" fmla="*/ 2352817 w 10080264"/>
                <a:gd name="connsiteY2242" fmla="*/ 1335536 h 3652478"/>
                <a:gd name="connsiteX2243" fmla="*/ 2357857 w 10080264"/>
                <a:gd name="connsiteY2243" fmla="*/ 1328697 h 3652478"/>
                <a:gd name="connsiteX2244" fmla="*/ 2364696 w 10080264"/>
                <a:gd name="connsiteY2244" fmla="*/ 1323298 h 3652478"/>
                <a:gd name="connsiteX2245" fmla="*/ 2376935 w 10080264"/>
                <a:gd name="connsiteY2245" fmla="*/ 1320058 h 3652478"/>
                <a:gd name="connsiteX2246" fmla="*/ 2389174 w 10080264"/>
                <a:gd name="connsiteY2246" fmla="*/ 1318258 h 3652478"/>
                <a:gd name="connsiteX2247" fmla="*/ 2394213 w 10080264"/>
                <a:gd name="connsiteY2247" fmla="*/ 1309620 h 3652478"/>
                <a:gd name="connsiteX2248" fmla="*/ 2401413 w 10080264"/>
                <a:gd name="connsiteY2248" fmla="*/ 1302780 h 3652478"/>
                <a:gd name="connsiteX2249" fmla="*/ 2413292 w 10080264"/>
                <a:gd name="connsiteY2249" fmla="*/ 1297381 h 3652478"/>
                <a:gd name="connsiteX2250" fmla="*/ 2429130 w 10080264"/>
                <a:gd name="connsiteY2250" fmla="*/ 1292342 h 3652478"/>
                <a:gd name="connsiteX2251" fmla="*/ 2441009 w 10080264"/>
                <a:gd name="connsiteY2251" fmla="*/ 1288742 h 3652478"/>
                <a:gd name="connsiteX2252" fmla="*/ 2449648 w 10080264"/>
                <a:gd name="connsiteY2252" fmla="*/ 1283703 h 3652478"/>
                <a:gd name="connsiteX2253" fmla="*/ 2458287 w 10080264"/>
                <a:gd name="connsiteY2253" fmla="*/ 1278304 h 3652478"/>
                <a:gd name="connsiteX2254" fmla="*/ 2463327 w 10080264"/>
                <a:gd name="connsiteY2254" fmla="*/ 1269665 h 3652478"/>
                <a:gd name="connsiteX2255" fmla="*/ 7422491 w 10080264"/>
                <a:gd name="connsiteY2255" fmla="*/ 1242987 h 3652478"/>
                <a:gd name="connsiteX2256" fmla="*/ 7353351 w 10080264"/>
                <a:gd name="connsiteY2256" fmla="*/ 1284395 h 3652478"/>
                <a:gd name="connsiteX2257" fmla="*/ 7316981 w 10080264"/>
                <a:gd name="connsiteY2257" fmla="*/ 1303479 h 3652478"/>
                <a:gd name="connsiteX2258" fmla="*/ 7278810 w 10080264"/>
                <a:gd name="connsiteY2258" fmla="*/ 1322563 h 3652478"/>
                <a:gd name="connsiteX2259" fmla="*/ 7256123 w 10080264"/>
                <a:gd name="connsiteY2259" fmla="*/ 1334805 h 3652478"/>
                <a:gd name="connsiteX2260" fmla="*/ 7233797 w 10080264"/>
                <a:gd name="connsiteY2260" fmla="*/ 1347047 h 3652478"/>
                <a:gd name="connsiteX2261" fmla="*/ 7211111 w 10080264"/>
                <a:gd name="connsiteY2261" fmla="*/ 1360730 h 3652478"/>
                <a:gd name="connsiteX2262" fmla="*/ 7190585 w 10080264"/>
                <a:gd name="connsiteY2262" fmla="*/ 1374413 h 3652478"/>
                <a:gd name="connsiteX2263" fmla="*/ 7171499 w 10080264"/>
                <a:gd name="connsiteY2263" fmla="*/ 1388455 h 3652478"/>
                <a:gd name="connsiteX2264" fmla="*/ 7150613 w 10080264"/>
                <a:gd name="connsiteY2264" fmla="*/ 1405739 h 3652478"/>
                <a:gd name="connsiteX2265" fmla="*/ 7131528 w 10080264"/>
                <a:gd name="connsiteY2265" fmla="*/ 1421222 h 3652478"/>
                <a:gd name="connsiteX2266" fmla="*/ 7114243 w 10080264"/>
                <a:gd name="connsiteY2266" fmla="*/ 1440305 h 3652478"/>
                <a:gd name="connsiteX2267" fmla="*/ 7116043 w 10080264"/>
                <a:gd name="connsiteY2267" fmla="*/ 1443906 h 3652478"/>
                <a:gd name="connsiteX2268" fmla="*/ 7145572 w 10080264"/>
                <a:gd name="connsiteY2268" fmla="*/ 1431664 h 3652478"/>
                <a:gd name="connsiteX2269" fmla="*/ 7171499 w 10080264"/>
                <a:gd name="connsiteY2269" fmla="*/ 1419782 h 3652478"/>
                <a:gd name="connsiteX2270" fmla="*/ 7193826 w 10080264"/>
                <a:gd name="connsiteY2270" fmla="*/ 1405739 h 3652478"/>
                <a:gd name="connsiteX2271" fmla="*/ 7214712 w 10080264"/>
                <a:gd name="connsiteY2271" fmla="*/ 1391696 h 3652478"/>
                <a:gd name="connsiteX2272" fmla="*/ 7252522 w 10080264"/>
                <a:gd name="connsiteY2272" fmla="*/ 1362530 h 3652478"/>
                <a:gd name="connsiteX2273" fmla="*/ 7294294 w 10080264"/>
                <a:gd name="connsiteY2273" fmla="*/ 1334805 h 3652478"/>
                <a:gd name="connsiteX2274" fmla="*/ 7325623 w 10080264"/>
                <a:gd name="connsiteY2274" fmla="*/ 1313921 h 3652478"/>
                <a:gd name="connsiteX2275" fmla="*/ 7334266 w 10080264"/>
                <a:gd name="connsiteY2275" fmla="*/ 1310680 h 3652478"/>
                <a:gd name="connsiteX2276" fmla="*/ 7344709 w 10080264"/>
                <a:gd name="connsiteY2276" fmla="*/ 1307080 h 3652478"/>
                <a:gd name="connsiteX2277" fmla="*/ 7351551 w 10080264"/>
                <a:gd name="connsiteY2277" fmla="*/ 1302039 h 3652478"/>
                <a:gd name="connsiteX2278" fmla="*/ 7358393 w 10080264"/>
                <a:gd name="connsiteY2278" fmla="*/ 1294837 h 3652478"/>
                <a:gd name="connsiteX2279" fmla="*/ 7365235 w 10080264"/>
                <a:gd name="connsiteY2279" fmla="*/ 1289796 h 3652478"/>
                <a:gd name="connsiteX2280" fmla="*/ 7396564 w 10080264"/>
                <a:gd name="connsiteY2280" fmla="*/ 1268912 h 3652478"/>
                <a:gd name="connsiteX2281" fmla="*/ 7408447 w 10080264"/>
                <a:gd name="connsiteY2281" fmla="*/ 1256670 h 3652478"/>
                <a:gd name="connsiteX2282" fmla="*/ 799236 w 10080264"/>
                <a:gd name="connsiteY2282" fmla="*/ 1237770 h 3652478"/>
                <a:gd name="connsiteX2283" fmla="*/ 797437 w 10080264"/>
                <a:gd name="connsiteY2283" fmla="*/ 1239570 h 3652478"/>
                <a:gd name="connsiteX2284" fmla="*/ 799236 w 10080264"/>
                <a:gd name="connsiteY2284" fmla="*/ 1239570 h 3652478"/>
                <a:gd name="connsiteX2285" fmla="*/ 3318607 w 10080264"/>
                <a:gd name="connsiteY2285" fmla="*/ 1229710 h 3652478"/>
                <a:gd name="connsiteX2286" fmla="*/ 3287289 w 10080264"/>
                <a:gd name="connsiteY2286" fmla="*/ 1243748 h 3652478"/>
                <a:gd name="connsiteX2287" fmla="*/ 3259932 w 10080264"/>
                <a:gd name="connsiteY2287" fmla="*/ 1259226 h 3652478"/>
                <a:gd name="connsiteX2288" fmla="*/ 3235454 w 10080264"/>
                <a:gd name="connsiteY2288" fmla="*/ 1273264 h 3652478"/>
                <a:gd name="connsiteX2289" fmla="*/ 3213136 w 10080264"/>
                <a:gd name="connsiteY2289" fmla="*/ 1288742 h 3652478"/>
                <a:gd name="connsiteX2290" fmla="*/ 3209537 w 10080264"/>
                <a:gd name="connsiteY2290" fmla="*/ 1290542 h 3652478"/>
                <a:gd name="connsiteX2291" fmla="*/ 3199098 w 10080264"/>
                <a:gd name="connsiteY2291" fmla="*/ 1295581 h 3652478"/>
                <a:gd name="connsiteX2292" fmla="*/ 3211336 w 10080264"/>
                <a:gd name="connsiteY2292" fmla="*/ 1294142 h 3652478"/>
                <a:gd name="connsiteX2293" fmla="*/ 3223216 w 10080264"/>
                <a:gd name="connsiteY2293" fmla="*/ 1294142 h 3652478"/>
                <a:gd name="connsiteX2294" fmla="*/ 3233655 w 10080264"/>
                <a:gd name="connsiteY2294" fmla="*/ 1281903 h 3652478"/>
                <a:gd name="connsiteX2295" fmla="*/ 3245893 w 10080264"/>
                <a:gd name="connsiteY2295" fmla="*/ 1269665 h 3652478"/>
                <a:gd name="connsiteX2296" fmla="*/ 3259932 w 10080264"/>
                <a:gd name="connsiteY2296" fmla="*/ 1261026 h 3652478"/>
                <a:gd name="connsiteX2297" fmla="*/ 3275411 w 10080264"/>
                <a:gd name="connsiteY2297" fmla="*/ 1255627 h 3652478"/>
                <a:gd name="connsiteX2298" fmla="*/ 3295928 w 10080264"/>
                <a:gd name="connsiteY2298" fmla="*/ 1248787 h 3652478"/>
                <a:gd name="connsiteX2299" fmla="*/ 3320046 w 10080264"/>
                <a:gd name="connsiteY2299" fmla="*/ 1236909 h 3652478"/>
                <a:gd name="connsiteX2300" fmla="*/ 6648629 w 10080264"/>
                <a:gd name="connsiteY2300" fmla="*/ 1228945 h 3652478"/>
                <a:gd name="connsiteX2301" fmla="*/ 6601816 w 10080264"/>
                <a:gd name="connsiteY2301" fmla="*/ 1258470 h 3652478"/>
                <a:gd name="connsiteX2302" fmla="*/ 6614060 w 10080264"/>
                <a:gd name="connsiteY2302" fmla="*/ 1251629 h 3652478"/>
                <a:gd name="connsiteX2303" fmla="*/ 6617300 w 10080264"/>
                <a:gd name="connsiteY2303" fmla="*/ 1249829 h 3652478"/>
                <a:gd name="connsiteX2304" fmla="*/ 6625943 w 10080264"/>
                <a:gd name="connsiteY2304" fmla="*/ 1246228 h 3652478"/>
                <a:gd name="connsiteX2305" fmla="*/ 6634585 w 10080264"/>
                <a:gd name="connsiteY2305" fmla="*/ 1241187 h 3652478"/>
                <a:gd name="connsiteX2306" fmla="*/ 6645028 w 10080264"/>
                <a:gd name="connsiteY2306" fmla="*/ 1234346 h 3652478"/>
                <a:gd name="connsiteX2307" fmla="*/ 9600586 w 10080264"/>
                <a:gd name="connsiteY2307" fmla="*/ 1227944 h 3652478"/>
                <a:gd name="connsiteX2308" fmla="*/ 9574658 w 10080264"/>
                <a:gd name="connsiteY2308" fmla="*/ 1243422 h 3652478"/>
                <a:gd name="connsiteX2309" fmla="*/ 9553771 w 10080264"/>
                <a:gd name="connsiteY2309" fmla="*/ 1257099 h 3652478"/>
                <a:gd name="connsiteX2310" fmla="*/ 9489670 w 10080264"/>
                <a:gd name="connsiteY2310" fmla="*/ 1298852 h 3652478"/>
                <a:gd name="connsiteX2311" fmla="*/ 9460140 w 10080264"/>
                <a:gd name="connsiteY2311" fmla="*/ 1319728 h 3652478"/>
                <a:gd name="connsiteX2312" fmla="*/ 9432771 w 10080264"/>
                <a:gd name="connsiteY2312" fmla="*/ 1340245 h 3652478"/>
                <a:gd name="connsiteX2313" fmla="*/ 9427369 w 10080264"/>
                <a:gd name="connsiteY2313" fmla="*/ 1345644 h 3652478"/>
                <a:gd name="connsiteX2314" fmla="*/ 9437813 w 10080264"/>
                <a:gd name="connsiteY2314" fmla="*/ 1340245 h 3652478"/>
                <a:gd name="connsiteX2315" fmla="*/ 9446456 w 10080264"/>
                <a:gd name="connsiteY2315" fmla="*/ 1333406 h 3652478"/>
                <a:gd name="connsiteX2316" fmla="*/ 9456899 w 10080264"/>
                <a:gd name="connsiteY2316" fmla="*/ 1326567 h 3652478"/>
                <a:gd name="connsiteX2317" fmla="*/ 9465542 w 10080264"/>
                <a:gd name="connsiteY2317" fmla="*/ 1317929 h 3652478"/>
                <a:gd name="connsiteX2318" fmla="*/ 9484628 w 10080264"/>
                <a:gd name="connsiteY2318" fmla="*/ 1303891 h 3652478"/>
                <a:gd name="connsiteX2319" fmla="*/ 9501914 w 10080264"/>
                <a:gd name="connsiteY2319" fmla="*/ 1293813 h 3652478"/>
                <a:gd name="connsiteX2320" fmla="*/ 9519200 w 10080264"/>
                <a:gd name="connsiteY2320" fmla="*/ 1283375 h 3652478"/>
                <a:gd name="connsiteX2321" fmla="*/ 9538286 w 10080264"/>
                <a:gd name="connsiteY2321" fmla="*/ 1274376 h 3652478"/>
                <a:gd name="connsiteX2322" fmla="*/ 9548729 w 10080264"/>
                <a:gd name="connsiteY2322" fmla="*/ 1265738 h 3652478"/>
                <a:gd name="connsiteX2323" fmla="*/ 9562414 w 10080264"/>
                <a:gd name="connsiteY2323" fmla="*/ 1257099 h 3652478"/>
                <a:gd name="connsiteX2324" fmla="*/ 9566015 w 10080264"/>
                <a:gd name="connsiteY2324" fmla="*/ 1255300 h 3652478"/>
                <a:gd name="connsiteX2325" fmla="*/ 9578259 w 10080264"/>
                <a:gd name="connsiteY2325" fmla="*/ 1248461 h 3652478"/>
                <a:gd name="connsiteX2326" fmla="*/ 9585101 w 10080264"/>
                <a:gd name="connsiteY2326" fmla="*/ 1243422 h 3652478"/>
                <a:gd name="connsiteX2327" fmla="*/ 9595545 w 10080264"/>
                <a:gd name="connsiteY2327" fmla="*/ 1239822 h 3652478"/>
                <a:gd name="connsiteX2328" fmla="*/ 9600586 w 10080264"/>
                <a:gd name="connsiteY2328" fmla="*/ 1236583 h 3652478"/>
                <a:gd name="connsiteX2329" fmla="*/ 9604187 w 10080264"/>
                <a:gd name="connsiteY2329" fmla="*/ 1231184 h 3652478"/>
                <a:gd name="connsiteX2330" fmla="*/ 5874408 w 10080264"/>
                <a:gd name="connsiteY2330" fmla="*/ 1225704 h 3652478"/>
                <a:gd name="connsiteX2331" fmla="*/ 5870807 w 10080264"/>
                <a:gd name="connsiteY2331" fmla="*/ 1227504 h 3652478"/>
                <a:gd name="connsiteX2332" fmla="*/ 5872607 w 10080264"/>
                <a:gd name="connsiteY2332" fmla="*/ 1228945 h 3652478"/>
                <a:gd name="connsiteX2333" fmla="*/ 3176420 w 10080264"/>
                <a:gd name="connsiteY2333" fmla="*/ 1222871 h 3652478"/>
                <a:gd name="connsiteX2334" fmla="*/ 3109106 w 10080264"/>
                <a:gd name="connsiteY2334" fmla="*/ 1264625 h 3652478"/>
                <a:gd name="connsiteX2335" fmla="*/ 3128184 w 10080264"/>
                <a:gd name="connsiteY2335" fmla="*/ 1257426 h 3652478"/>
                <a:gd name="connsiteX2336" fmla="*/ 3143663 w 10080264"/>
                <a:gd name="connsiteY2336" fmla="*/ 1246988 h 3652478"/>
                <a:gd name="connsiteX2337" fmla="*/ 3160941 w 10080264"/>
                <a:gd name="connsiteY2337" fmla="*/ 1236909 h 3652478"/>
                <a:gd name="connsiteX2338" fmla="*/ 5158252 w 10080264"/>
                <a:gd name="connsiteY2338" fmla="*/ 1215570 h 3652478"/>
                <a:gd name="connsiteX2339" fmla="*/ 5160053 w 10080264"/>
                <a:gd name="connsiteY2339" fmla="*/ 1219171 h 3652478"/>
                <a:gd name="connsiteX2340" fmla="*/ 5161854 w 10080264"/>
                <a:gd name="connsiteY2340" fmla="*/ 1217371 h 3652478"/>
                <a:gd name="connsiteX2341" fmla="*/ 7474346 w 10080264"/>
                <a:gd name="connsiteY2341" fmla="*/ 1211661 h 3652478"/>
                <a:gd name="connsiteX2342" fmla="*/ 7465703 w 10080264"/>
                <a:gd name="connsiteY2342" fmla="*/ 1217062 h 3652478"/>
                <a:gd name="connsiteX2343" fmla="*/ 7465346 w 10080264"/>
                <a:gd name="connsiteY2343" fmla="*/ 1217322 h 3652478"/>
                <a:gd name="connsiteX2344" fmla="*/ 7452020 w 10080264"/>
                <a:gd name="connsiteY2344" fmla="*/ 1225704 h 3652478"/>
                <a:gd name="connsiteX2345" fmla="*/ 7453820 w 10080264"/>
                <a:gd name="connsiteY2345" fmla="*/ 1225704 h 3652478"/>
                <a:gd name="connsiteX2346" fmla="*/ 7465346 w 10080264"/>
                <a:gd name="connsiteY2346" fmla="*/ 1217322 h 3652478"/>
                <a:gd name="connsiteX2347" fmla="*/ 5161854 w 10080264"/>
                <a:gd name="connsiteY2347" fmla="*/ 1208729 h 3652478"/>
                <a:gd name="connsiteX2348" fmla="*/ 5161854 w 10080264"/>
                <a:gd name="connsiteY2348" fmla="*/ 1211970 h 3652478"/>
                <a:gd name="connsiteX2349" fmla="*/ 5163655 w 10080264"/>
                <a:gd name="connsiteY2349" fmla="*/ 1211970 h 3652478"/>
                <a:gd name="connsiteX2350" fmla="*/ 5163655 w 10080264"/>
                <a:gd name="connsiteY2350" fmla="*/ 1210530 h 3652478"/>
                <a:gd name="connsiteX2351" fmla="*/ 9437813 w 10080264"/>
                <a:gd name="connsiteY2351" fmla="*/ 1205268 h 3652478"/>
                <a:gd name="connsiteX2352" fmla="*/ 9385956 w 10080264"/>
                <a:gd name="connsiteY2352" fmla="*/ 1241622 h 3652478"/>
                <a:gd name="connsiteX2353" fmla="*/ 9339140 w 10080264"/>
                <a:gd name="connsiteY2353" fmla="*/ 1274376 h 3652478"/>
                <a:gd name="connsiteX2354" fmla="*/ 9342381 w 10080264"/>
                <a:gd name="connsiteY2354" fmla="*/ 1284814 h 3652478"/>
                <a:gd name="connsiteX2355" fmla="*/ 9344182 w 10080264"/>
                <a:gd name="connsiteY2355" fmla="*/ 1295252 h 3652478"/>
                <a:gd name="connsiteX2356" fmla="*/ 9342381 w 10080264"/>
                <a:gd name="connsiteY2356" fmla="*/ 1302451 h 3652478"/>
                <a:gd name="connsiteX2357" fmla="*/ 9340581 w 10080264"/>
                <a:gd name="connsiteY2357" fmla="*/ 1309290 h 3652478"/>
                <a:gd name="connsiteX2358" fmla="*/ 9358227 w 10080264"/>
                <a:gd name="connsiteY2358" fmla="*/ 1298852 h 3652478"/>
                <a:gd name="connsiteX2359" fmla="*/ 9375512 w 10080264"/>
                <a:gd name="connsiteY2359" fmla="*/ 1290213 h 3652478"/>
                <a:gd name="connsiteX2360" fmla="*/ 9377313 w 10080264"/>
                <a:gd name="connsiteY2360" fmla="*/ 1288414 h 3652478"/>
                <a:gd name="connsiteX2361" fmla="*/ 9394598 w 10080264"/>
                <a:gd name="connsiteY2361" fmla="*/ 1281575 h 3652478"/>
                <a:gd name="connsiteX2362" fmla="*/ 9408283 w 10080264"/>
                <a:gd name="connsiteY2362" fmla="*/ 1271137 h 3652478"/>
                <a:gd name="connsiteX2363" fmla="*/ 9418726 w 10080264"/>
                <a:gd name="connsiteY2363" fmla="*/ 1258899 h 3652478"/>
                <a:gd name="connsiteX2364" fmla="*/ 9424128 w 10080264"/>
                <a:gd name="connsiteY2364" fmla="*/ 1245221 h 3652478"/>
                <a:gd name="connsiteX2365" fmla="*/ 4472857 w 10080264"/>
                <a:gd name="connsiteY2365" fmla="*/ 1201888 h 3652478"/>
                <a:gd name="connsiteX2366" fmla="*/ 4472857 w 10080264"/>
                <a:gd name="connsiteY2366" fmla="*/ 1205129 h 3652478"/>
                <a:gd name="connsiteX2367" fmla="*/ 4478259 w 10080264"/>
                <a:gd name="connsiteY2367" fmla="*/ 1201888 h 3652478"/>
                <a:gd name="connsiteX2368" fmla="*/ 9360027 w 10080264"/>
                <a:gd name="connsiteY2368" fmla="*/ 1176113 h 3652478"/>
                <a:gd name="connsiteX2369" fmla="*/ 9325096 w 10080264"/>
                <a:gd name="connsiteY2369" fmla="*/ 1196630 h 3652478"/>
                <a:gd name="connsiteX2370" fmla="*/ 9292325 w 10080264"/>
                <a:gd name="connsiteY2370" fmla="*/ 1217506 h 3652478"/>
                <a:gd name="connsiteX2371" fmla="*/ 9275039 w 10080264"/>
                <a:gd name="connsiteY2371" fmla="*/ 1232983 h 3652478"/>
                <a:gd name="connsiteX2372" fmla="*/ 9295926 w 10080264"/>
                <a:gd name="connsiteY2372" fmla="*/ 1222545 h 3652478"/>
                <a:gd name="connsiteX2373" fmla="*/ 9316453 w 10080264"/>
                <a:gd name="connsiteY2373" fmla="*/ 1212107 h 3652478"/>
                <a:gd name="connsiteX2374" fmla="*/ 9335539 w 10080264"/>
                <a:gd name="connsiteY2374" fmla="*/ 1198430 h 3652478"/>
                <a:gd name="connsiteX2375" fmla="*/ 9352825 w 10080264"/>
                <a:gd name="connsiteY2375" fmla="*/ 1182952 h 3652478"/>
                <a:gd name="connsiteX2376" fmla="*/ 3734007 w 10080264"/>
                <a:gd name="connsiteY2376" fmla="*/ 1169238 h 3652478"/>
                <a:gd name="connsiteX2377" fmla="*/ 3730408 w 10080264"/>
                <a:gd name="connsiteY2377" fmla="*/ 1172837 h 3652478"/>
                <a:gd name="connsiteX2378" fmla="*/ 3740847 w 10080264"/>
                <a:gd name="connsiteY2378" fmla="*/ 1176437 h 3652478"/>
                <a:gd name="connsiteX2379" fmla="*/ 872286 w 10080264"/>
                <a:gd name="connsiteY2379" fmla="*/ 1168645 h 3652478"/>
                <a:gd name="connsiteX2380" fmla="*/ 855013 w 10080264"/>
                <a:gd name="connsiteY2380" fmla="*/ 1179085 h 3652478"/>
                <a:gd name="connsiteX2381" fmla="*/ 844578 w 10080264"/>
                <a:gd name="connsiteY2381" fmla="*/ 1191326 h 3652478"/>
                <a:gd name="connsiteX2382" fmla="*/ 8798963 w 10080264"/>
                <a:gd name="connsiteY2382" fmla="*/ 1141200 h 3652478"/>
                <a:gd name="connsiteX2383" fmla="*/ 8760790 w 10080264"/>
                <a:gd name="connsiteY2383" fmla="*/ 1165675 h 3652478"/>
                <a:gd name="connsiteX2384" fmla="*/ 8722618 w 10080264"/>
                <a:gd name="connsiteY2384" fmla="*/ 1191591 h 3652478"/>
                <a:gd name="connsiteX2385" fmla="*/ 8702091 w 10080264"/>
                <a:gd name="connsiteY2385" fmla="*/ 1205268 h 3652478"/>
                <a:gd name="connsiteX2386" fmla="*/ 8703531 w 10080264"/>
                <a:gd name="connsiteY2386" fmla="*/ 1205268 h 3652478"/>
                <a:gd name="connsiteX2387" fmla="*/ 8708933 w 10080264"/>
                <a:gd name="connsiteY2387" fmla="*/ 1205268 h 3652478"/>
                <a:gd name="connsiteX2388" fmla="*/ 8710734 w 10080264"/>
                <a:gd name="connsiteY2388" fmla="*/ 1202029 h 3652478"/>
                <a:gd name="connsiteX2389" fmla="*/ 8717576 w 10080264"/>
                <a:gd name="connsiteY2389" fmla="*/ 1198430 h 3652478"/>
                <a:gd name="connsiteX2390" fmla="*/ 8722618 w 10080264"/>
                <a:gd name="connsiteY2390" fmla="*/ 1195190 h 3652478"/>
                <a:gd name="connsiteX2391" fmla="*/ 8728020 w 10080264"/>
                <a:gd name="connsiteY2391" fmla="*/ 1195190 h 3652478"/>
                <a:gd name="connsiteX2392" fmla="*/ 8733061 w 10080264"/>
                <a:gd name="connsiteY2392" fmla="*/ 1195190 h 3652478"/>
                <a:gd name="connsiteX2393" fmla="*/ 8746746 w 10080264"/>
                <a:gd name="connsiteY2393" fmla="*/ 1181153 h 3652478"/>
                <a:gd name="connsiteX2394" fmla="*/ 8762591 w 10080264"/>
                <a:gd name="connsiteY2394" fmla="*/ 1170714 h 3652478"/>
                <a:gd name="connsiteX2395" fmla="*/ 8774475 w 10080264"/>
                <a:gd name="connsiteY2395" fmla="*/ 1163876 h 3652478"/>
                <a:gd name="connsiteX2396" fmla="*/ 8789960 w 10080264"/>
                <a:gd name="connsiteY2396" fmla="*/ 1160276 h 3652478"/>
                <a:gd name="connsiteX2397" fmla="*/ 8793561 w 10080264"/>
                <a:gd name="connsiteY2397" fmla="*/ 1149838 h 3652478"/>
                <a:gd name="connsiteX2398" fmla="*/ 9723747 w 10080264"/>
                <a:gd name="connsiteY2398" fmla="*/ 1139400 h 3652478"/>
                <a:gd name="connsiteX2399" fmla="*/ 9707902 w 10080264"/>
                <a:gd name="connsiteY2399" fmla="*/ 1146599 h 3652478"/>
                <a:gd name="connsiteX2400" fmla="*/ 9696018 w 10080264"/>
                <a:gd name="connsiteY2400" fmla="*/ 1157037 h 3652478"/>
                <a:gd name="connsiteX2401" fmla="*/ 9702860 w 10080264"/>
                <a:gd name="connsiteY2401" fmla="*/ 1158477 h 3652478"/>
                <a:gd name="connsiteX2402" fmla="*/ 9711503 w 10080264"/>
                <a:gd name="connsiteY2402" fmla="*/ 1155237 h 3652478"/>
                <a:gd name="connsiteX2403" fmla="*/ 9721946 w 10080264"/>
                <a:gd name="connsiteY2403" fmla="*/ 1144799 h 3652478"/>
                <a:gd name="connsiteX2404" fmla="*/ 4788362 w 10080264"/>
                <a:gd name="connsiteY2404" fmla="*/ 1139239 h 3652478"/>
                <a:gd name="connsiteX2405" fmla="*/ 4786561 w 10080264"/>
                <a:gd name="connsiteY2405" fmla="*/ 1141039 h 3652478"/>
                <a:gd name="connsiteX2406" fmla="*/ 4788362 w 10080264"/>
                <a:gd name="connsiteY2406" fmla="*/ 1141039 h 3652478"/>
                <a:gd name="connsiteX2407" fmla="*/ 8653475 w 10080264"/>
                <a:gd name="connsiteY2407" fmla="*/ 1137960 h 3652478"/>
                <a:gd name="connsiteX2408" fmla="*/ 8630788 w 10080264"/>
                <a:gd name="connsiteY2408" fmla="*/ 1149838 h 3652478"/>
                <a:gd name="connsiteX2409" fmla="*/ 8556603 w 10080264"/>
                <a:gd name="connsiteY2409" fmla="*/ 1198430 h 3652478"/>
                <a:gd name="connsiteX2410" fmla="*/ 8493943 w 10080264"/>
                <a:gd name="connsiteY2410" fmla="*/ 1239822 h 3652478"/>
                <a:gd name="connsiteX2411" fmla="*/ 8430202 w 10080264"/>
                <a:gd name="connsiteY2411" fmla="*/ 1284814 h 3652478"/>
                <a:gd name="connsiteX2412" fmla="*/ 8360699 w 10080264"/>
                <a:gd name="connsiteY2412" fmla="*/ 1333406 h 3652478"/>
                <a:gd name="connsiteX2413" fmla="*/ 8287955 w 10080264"/>
                <a:gd name="connsiteY2413" fmla="*/ 1385237 h 3652478"/>
                <a:gd name="connsiteX2414" fmla="*/ 8277512 w 10080264"/>
                <a:gd name="connsiteY2414" fmla="*/ 1392075 h 3652478"/>
                <a:gd name="connsiteX2415" fmla="*/ 8267428 w 10080264"/>
                <a:gd name="connsiteY2415" fmla="*/ 1395675 h 3652478"/>
                <a:gd name="connsiteX2416" fmla="*/ 8249783 w 10080264"/>
                <a:gd name="connsiteY2416" fmla="*/ 1402514 h 3652478"/>
                <a:gd name="connsiteX2417" fmla="*/ 8246542 w 10080264"/>
                <a:gd name="connsiteY2417" fmla="*/ 1406113 h 3652478"/>
                <a:gd name="connsiteX2418" fmla="*/ 8241140 w 10080264"/>
                <a:gd name="connsiteY2418" fmla="*/ 1409712 h 3652478"/>
                <a:gd name="connsiteX2419" fmla="*/ 8237899 w 10080264"/>
                <a:gd name="connsiteY2419" fmla="*/ 1416551 h 3652478"/>
                <a:gd name="connsiteX2420" fmla="*/ 8234297 w 10080264"/>
                <a:gd name="connsiteY2420" fmla="*/ 1423390 h 3652478"/>
                <a:gd name="connsiteX2421" fmla="*/ 8241140 w 10080264"/>
                <a:gd name="connsiteY2421" fmla="*/ 1433828 h 3652478"/>
                <a:gd name="connsiteX2422" fmla="*/ 8248342 w 10080264"/>
                <a:gd name="connsiteY2422" fmla="*/ 1439227 h 3652478"/>
                <a:gd name="connsiteX2423" fmla="*/ 8251583 w 10080264"/>
                <a:gd name="connsiteY2423" fmla="*/ 1442467 h 3652478"/>
                <a:gd name="connsiteX2424" fmla="*/ 8255184 w 10080264"/>
                <a:gd name="connsiteY2424" fmla="*/ 1446066 h 3652478"/>
                <a:gd name="connsiteX2425" fmla="*/ 8258425 w 10080264"/>
                <a:gd name="connsiteY2425" fmla="*/ 1452905 h 3652478"/>
                <a:gd name="connsiteX2426" fmla="*/ 8263827 w 10080264"/>
                <a:gd name="connsiteY2426" fmla="*/ 1463343 h 3652478"/>
                <a:gd name="connsiteX2427" fmla="*/ 8282913 w 10080264"/>
                <a:gd name="connsiteY2427" fmla="*/ 1454704 h 3652478"/>
                <a:gd name="connsiteX2428" fmla="*/ 8302000 w 10080264"/>
                <a:gd name="connsiteY2428" fmla="*/ 1444266 h 3652478"/>
                <a:gd name="connsiteX2429" fmla="*/ 8315684 w 10080264"/>
                <a:gd name="connsiteY2429" fmla="*/ 1437428 h 3652478"/>
                <a:gd name="connsiteX2430" fmla="*/ 8329729 w 10080264"/>
                <a:gd name="connsiteY2430" fmla="*/ 1428789 h 3652478"/>
                <a:gd name="connsiteX2431" fmla="*/ 8322526 w 10080264"/>
                <a:gd name="connsiteY2431" fmla="*/ 1425190 h 3652478"/>
                <a:gd name="connsiteX2432" fmla="*/ 8317485 w 10080264"/>
                <a:gd name="connsiteY2432" fmla="*/ 1418351 h 3652478"/>
                <a:gd name="connsiteX2433" fmla="*/ 8313884 w 10080264"/>
                <a:gd name="connsiteY2433" fmla="*/ 1409712 h 3652478"/>
                <a:gd name="connsiteX2434" fmla="*/ 8312443 w 10080264"/>
                <a:gd name="connsiteY2434" fmla="*/ 1395675 h 3652478"/>
                <a:gd name="connsiteX2435" fmla="*/ 8313884 w 10080264"/>
                <a:gd name="connsiteY2435" fmla="*/ 1387036 h 3652478"/>
                <a:gd name="connsiteX2436" fmla="*/ 8315684 w 10080264"/>
                <a:gd name="connsiteY2436" fmla="*/ 1381637 h 3652478"/>
                <a:gd name="connsiteX2437" fmla="*/ 8321086 w 10080264"/>
                <a:gd name="connsiteY2437" fmla="*/ 1374799 h 3652478"/>
                <a:gd name="connsiteX2438" fmla="*/ 8321086 w 10080264"/>
                <a:gd name="connsiteY2438" fmla="*/ 1372999 h 3652478"/>
                <a:gd name="connsiteX2439" fmla="*/ 8321086 w 10080264"/>
                <a:gd name="connsiteY2439" fmla="*/ 1362921 h 3652478"/>
                <a:gd name="connsiteX2440" fmla="*/ 8331169 w 10080264"/>
                <a:gd name="connsiteY2440" fmla="*/ 1359321 h 3652478"/>
                <a:gd name="connsiteX2441" fmla="*/ 8338372 w 10080264"/>
                <a:gd name="connsiteY2441" fmla="*/ 1356082 h 3652478"/>
                <a:gd name="connsiteX2442" fmla="*/ 8347015 w 10080264"/>
                <a:gd name="connsiteY2442" fmla="*/ 1352482 h 3652478"/>
                <a:gd name="connsiteX2443" fmla="*/ 8362500 w 10080264"/>
                <a:gd name="connsiteY2443" fmla="*/ 1337005 h 3652478"/>
                <a:gd name="connsiteX2444" fmla="*/ 8371142 w 10080264"/>
                <a:gd name="connsiteY2444" fmla="*/ 1328367 h 3652478"/>
                <a:gd name="connsiteX2445" fmla="*/ 8381586 w 10080264"/>
                <a:gd name="connsiteY2445" fmla="*/ 1321528 h 3652478"/>
                <a:gd name="connsiteX2446" fmla="*/ 8403913 w 10080264"/>
                <a:gd name="connsiteY2446" fmla="*/ 1307490 h 3652478"/>
                <a:gd name="connsiteX2447" fmla="*/ 8414356 w 10080264"/>
                <a:gd name="connsiteY2447" fmla="*/ 1302451 h 3652478"/>
                <a:gd name="connsiteX2448" fmla="*/ 8437044 w 10080264"/>
                <a:gd name="connsiteY2448" fmla="*/ 1288414 h 3652478"/>
                <a:gd name="connsiteX2449" fmla="*/ 8449288 w 10080264"/>
                <a:gd name="connsiteY2449" fmla="*/ 1279775 h 3652478"/>
                <a:gd name="connsiteX2450" fmla="*/ 8459371 w 10080264"/>
                <a:gd name="connsiteY2450" fmla="*/ 1269337 h 3652478"/>
                <a:gd name="connsiteX2451" fmla="*/ 8473416 w 10080264"/>
                <a:gd name="connsiteY2451" fmla="*/ 1258899 h 3652478"/>
                <a:gd name="connsiteX2452" fmla="*/ 8488901 w 10080264"/>
                <a:gd name="connsiteY2452" fmla="*/ 1252060 h 3652478"/>
                <a:gd name="connsiteX2453" fmla="*/ 8504386 w 10080264"/>
                <a:gd name="connsiteY2453" fmla="*/ 1246661 h 3652478"/>
                <a:gd name="connsiteX2454" fmla="*/ 8519871 w 10080264"/>
                <a:gd name="connsiteY2454" fmla="*/ 1243422 h 3652478"/>
                <a:gd name="connsiteX2455" fmla="*/ 8523472 w 10080264"/>
                <a:gd name="connsiteY2455" fmla="*/ 1236583 h 3652478"/>
                <a:gd name="connsiteX2456" fmla="*/ 8527074 w 10080264"/>
                <a:gd name="connsiteY2456" fmla="*/ 1229384 h 3652478"/>
                <a:gd name="connsiteX2457" fmla="*/ 8530315 w 10080264"/>
                <a:gd name="connsiteY2457" fmla="*/ 1224345 h 3652478"/>
                <a:gd name="connsiteX2458" fmla="*/ 8535716 w 10080264"/>
                <a:gd name="connsiteY2458" fmla="*/ 1219306 h 3652478"/>
                <a:gd name="connsiteX2459" fmla="*/ 8546160 w 10080264"/>
                <a:gd name="connsiteY2459" fmla="*/ 1212107 h 3652478"/>
                <a:gd name="connsiteX2460" fmla="*/ 8556603 w 10080264"/>
                <a:gd name="connsiteY2460" fmla="*/ 1207068 h 3652478"/>
                <a:gd name="connsiteX2461" fmla="*/ 8582532 w 10080264"/>
                <a:gd name="connsiteY2461" fmla="*/ 1195190 h 3652478"/>
                <a:gd name="connsiteX2462" fmla="*/ 8596216 w 10080264"/>
                <a:gd name="connsiteY2462" fmla="*/ 1181153 h 3652478"/>
                <a:gd name="connsiteX2463" fmla="*/ 8613502 w 10080264"/>
                <a:gd name="connsiteY2463" fmla="*/ 1170714 h 3652478"/>
                <a:gd name="connsiteX2464" fmla="*/ 8625746 w 10080264"/>
                <a:gd name="connsiteY2464" fmla="*/ 1160276 h 3652478"/>
                <a:gd name="connsiteX2465" fmla="*/ 8635829 w 10080264"/>
                <a:gd name="connsiteY2465" fmla="*/ 1153437 h 3652478"/>
                <a:gd name="connsiteX2466" fmla="*/ 8646273 w 10080264"/>
                <a:gd name="connsiteY2466" fmla="*/ 1144799 h 3652478"/>
                <a:gd name="connsiteX2467" fmla="*/ 7429333 w 10080264"/>
                <a:gd name="connsiteY2467" fmla="*/ 1135687 h 3652478"/>
                <a:gd name="connsiteX2468" fmla="*/ 7370276 w 10080264"/>
                <a:gd name="connsiteY2468" fmla="*/ 1175654 h 3652478"/>
                <a:gd name="connsiteX2469" fmla="*/ 7431134 w 10080264"/>
                <a:gd name="connsiteY2469" fmla="*/ 1135687 h 3652478"/>
                <a:gd name="connsiteX2470" fmla="*/ 8514829 w 10080264"/>
                <a:gd name="connsiteY2470" fmla="*/ 1134361 h 3652478"/>
                <a:gd name="connsiteX2471" fmla="*/ 8474856 w 10080264"/>
                <a:gd name="connsiteY2471" fmla="*/ 1158477 h 3652478"/>
                <a:gd name="connsiteX2472" fmla="*/ 8437044 w 10080264"/>
                <a:gd name="connsiteY2472" fmla="*/ 1184752 h 3652478"/>
                <a:gd name="connsiteX2473" fmla="*/ 8355297 w 10080264"/>
                <a:gd name="connsiteY2473" fmla="*/ 1243422 h 3652478"/>
                <a:gd name="connsiteX2474" fmla="*/ 8300199 w 10080264"/>
                <a:gd name="connsiteY2474" fmla="*/ 1284814 h 3652478"/>
                <a:gd name="connsiteX2475" fmla="*/ 8313884 w 10080264"/>
                <a:gd name="connsiteY2475" fmla="*/ 1281575 h 3652478"/>
                <a:gd name="connsiteX2476" fmla="*/ 8327928 w 10080264"/>
                <a:gd name="connsiteY2476" fmla="*/ 1279775 h 3652478"/>
                <a:gd name="connsiteX2477" fmla="*/ 8336571 w 10080264"/>
                <a:gd name="connsiteY2477" fmla="*/ 1267537 h 3652478"/>
                <a:gd name="connsiteX2478" fmla="*/ 8347015 w 10080264"/>
                <a:gd name="connsiteY2478" fmla="*/ 1255300 h 3652478"/>
                <a:gd name="connsiteX2479" fmla="*/ 8358898 w 10080264"/>
                <a:gd name="connsiteY2479" fmla="*/ 1245221 h 3652478"/>
                <a:gd name="connsiteX2480" fmla="*/ 8371142 w 10080264"/>
                <a:gd name="connsiteY2480" fmla="*/ 1232983 h 3652478"/>
                <a:gd name="connsiteX2481" fmla="*/ 8384827 w 10080264"/>
                <a:gd name="connsiteY2481" fmla="*/ 1224345 h 3652478"/>
                <a:gd name="connsiteX2482" fmla="*/ 8397071 w 10080264"/>
                <a:gd name="connsiteY2482" fmla="*/ 1213907 h 3652478"/>
                <a:gd name="connsiteX2483" fmla="*/ 8412556 w 10080264"/>
                <a:gd name="connsiteY2483" fmla="*/ 1207068 h 3652478"/>
                <a:gd name="connsiteX2484" fmla="*/ 8426600 w 10080264"/>
                <a:gd name="connsiteY2484" fmla="*/ 1198430 h 3652478"/>
                <a:gd name="connsiteX2485" fmla="*/ 8452529 w 10080264"/>
                <a:gd name="connsiteY2485" fmla="*/ 1186552 h 3652478"/>
                <a:gd name="connsiteX2486" fmla="*/ 8474856 w 10080264"/>
                <a:gd name="connsiteY2486" fmla="*/ 1170714 h 3652478"/>
                <a:gd name="connsiteX2487" fmla="*/ 8495743 w 10080264"/>
                <a:gd name="connsiteY2487" fmla="*/ 1153437 h 3652478"/>
                <a:gd name="connsiteX2488" fmla="*/ 5997203 w 10080264"/>
                <a:gd name="connsiteY2488" fmla="*/ 1133886 h 3652478"/>
                <a:gd name="connsiteX2489" fmla="*/ 5955791 w 10080264"/>
                <a:gd name="connsiteY2489" fmla="*/ 1161612 h 3652478"/>
                <a:gd name="connsiteX2490" fmla="*/ 5924822 w 10080264"/>
                <a:gd name="connsiteY2490" fmla="*/ 1182496 h 3652478"/>
                <a:gd name="connsiteX2491" fmla="*/ 5893493 w 10080264"/>
                <a:gd name="connsiteY2491" fmla="*/ 1206620 h 3652478"/>
                <a:gd name="connsiteX2492" fmla="*/ 5923022 w 10080264"/>
                <a:gd name="connsiteY2492" fmla="*/ 1191137 h 3652478"/>
                <a:gd name="connsiteX2493" fmla="*/ 5936705 w 10080264"/>
                <a:gd name="connsiteY2493" fmla="*/ 1184296 h 3652478"/>
                <a:gd name="connsiteX2494" fmla="*/ 5948949 w 10080264"/>
                <a:gd name="connsiteY2494" fmla="*/ 1173854 h 3652478"/>
                <a:gd name="connsiteX2495" fmla="*/ 5973076 w 10080264"/>
                <a:gd name="connsiteY2495" fmla="*/ 1154770 h 3652478"/>
                <a:gd name="connsiteX2496" fmla="*/ 2699105 w 10080264"/>
                <a:gd name="connsiteY2496" fmla="*/ 1113805 h 3652478"/>
                <a:gd name="connsiteX2497" fmla="*/ 2513722 w 10080264"/>
                <a:gd name="connsiteY2497" fmla="*/ 1221071 h 3652478"/>
                <a:gd name="connsiteX2498" fmla="*/ 2491044 w 10080264"/>
                <a:gd name="connsiteY2498" fmla="*/ 1235109 h 3652478"/>
                <a:gd name="connsiteX2499" fmla="*/ 2491044 w 10080264"/>
                <a:gd name="connsiteY2499" fmla="*/ 1267865 h 3652478"/>
                <a:gd name="connsiteX2500" fmla="*/ 2511922 w 10080264"/>
                <a:gd name="connsiteY2500" fmla="*/ 1246988 h 3652478"/>
                <a:gd name="connsiteX2501" fmla="*/ 2534600 w 10080264"/>
                <a:gd name="connsiteY2501" fmla="*/ 1226470 h 3652478"/>
                <a:gd name="connsiteX2502" fmla="*/ 2558718 w 10080264"/>
                <a:gd name="connsiteY2502" fmla="*/ 1207393 h 3652478"/>
                <a:gd name="connsiteX2503" fmla="*/ 2584635 w 10080264"/>
                <a:gd name="connsiteY2503" fmla="*/ 1188315 h 3652478"/>
                <a:gd name="connsiteX2504" fmla="*/ 2614153 w 10080264"/>
                <a:gd name="connsiteY2504" fmla="*/ 1172837 h 3652478"/>
                <a:gd name="connsiteX2505" fmla="*/ 2643310 w 10080264"/>
                <a:gd name="connsiteY2505" fmla="*/ 1153760 h 3652478"/>
                <a:gd name="connsiteX2506" fmla="*/ 2699105 w 10080264"/>
                <a:gd name="connsiteY2506" fmla="*/ 1115605 h 3652478"/>
                <a:gd name="connsiteX2507" fmla="*/ 425707 w 10080264"/>
                <a:gd name="connsiteY2507" fmla="*/ 1113201 h 3652478"/>
                <a:gd name="connsiteX2508" fmla="*/ 413472 w 10080264"/>
                <a:gd name="connsiteY2508" fmla="*/ 1120041 h 3652478"/>
                <a:gd name="connsiteX2509" fmla="*/ 403036 w 10080264"/>
                <a:gd name="connsiteY2509" fmla="*/ 1123641 h 3652478"/>
                <a:gd name="connsiteX2510" fmla="*/ 394400 w 10080264"/>
                <a:gd name="connsiteY2510" fmla="*/ 1135882 h 3652478"/>
                <a:gd name="connsiteX2511" fmla="*/ 411673 w 10080264"/>
                <a:gd name="connsiteY2511" fmla="*/ 1125441 h 3652478"/>
                <a:gd name="connsiteX2512" fmla="*/ 5206875 w 10080264"/>
                <a:gd name="connsiteY2512" fmla="*/ 1101073 h 3652478"/>
                <a:gd name="connsiteX2513" fmla="*/ 5191387 w 10080264"/>
                <a:gd name="connsiteY2513" fmla="*/ 1113315 h 3652478"/>
                <a:gd name="connsiteX2514" fmla="*/ 5177341 w 10080264"/>
                <a:gd name="connsiteY2514" fmla="*/ 1125557 h 3652478"/>
                <a:gd name="connsiteX2515" fmla="*/ 5163655 w 10080264"/>
                <a:gd name="connsiteY2515" fmla="*/ 1137799 h 3652478"/>
                <a:gd name="connsiteX2516" fmla="*/ 5151409 w 10080264"/>
                <a:gd name="connsiteY2516" fmla="*/ 1151481 h 3652478"/>
                <a:gd name="connsiteX2517" fmla="*/ 5109990 w 10080264"/>
                <a:gd name="connsiteY2517" fmla="*/ 1196487 h 3652478"/>
                <a:gd name="connsiteX2518" fmla="*/ 5108189 w 10080264"/>
                <a:gd name="connsiteY2518" fmla="*/ 1198288 h 3652478"/>
                <a:gd name="connsiteX2519" fmla="*/ 5118634 w 10080264"/>
                <a:gd name="connsiteY2519" fmla="*/ 1193247 h 3652478"/>
                <a:gd name="connsiteX2520" fmla="*/ 5147807 w 10080264"/>
                <a:gd name="connsiteY2520" fmla="*/ 1163722 h 3652478"/>
                <a:gd name="connsiteX2521" fmla="*/ 5180943 w 10080264"/>
                <a:gd name="connsiteY2521" fmla="*/ 1137799 h 3652478"/>
                <a:gd name="connsiteX2522" fmla="*/ 5187786 w 10080264"/>
                <a:gd name="connsiteY2522" fmla="*/ 1128797 h 3652478"/>
                <a:gd name="connsiteX2523" fmla="*/ 5196430 w 10080264"/>
                <a:gd name="connsiteY2523" fmla="*/ 1120156 h 3652478"/>
                <a:gd name="connsiteX2524" fmla="*/ 5201832 w 10080264"/>
                <a:gd name="connsiteY2524" fmla="*/ 1111515 h 3652478"/>
                <a:gd name="connsiteX2525" fmla="*/ 8017866 w 10080264"/>
                <a:gd name="connsiteY2525" fmla="*/ 1099807 h 3652478"/>
                <a:gd name="connsiteX2526" fmla="*/ 8012825 w 10080264"/>
                <a:gd name="connsiteY2526" fmla="*/ 1104846 h 3652478"/>
                <a:gd name="connsiteX2527" fmla="*/ 8012825 w 10080264"/>
                <a:gd name="connsiteY2527" fmla="*/ 1106646 h 3652478"/>
                <a:gd name="connsiteX2528" fmla="*/ 9945220 w 10080264"/>
                <a:gd name="connsiteY2528" fmla="*/ 1084330 h 3652478"/>
                <a:gd name="connsiteX2529" fmla="*/ 9858791 w 10080264"/>
                <a:gd name="connsiteY2529" fmla="*/ 1142999 h 3652478"/>
                <a:gd name="connsiteX2530" fmla="*/ 9822419 w 10080264"/>
                <a:gd name="connsiteY2530" fmla="*/ 1168915 h 3652478"/>
                <a:gd name="connsiteX2531" fmla="*/ 9787488 w 10080264"/>
                <a:gd name="connsiteY2531" fmla="*/ 1195190 h 3652478"/>
                <a:gd name="connsiteX2532" fmla="*/ 9749315 w 10080264"/>
                <a:gd name="connsiteY2532" fmla="*/ 1220746 h 3652478"/>
                <a:gd name="connsiteX2533" fmla="*/ 9711503 w 10080264"/>
                <a:gd name="connsiteY2533" fmla="*/ 1246661 h 3652478"/>
                <a:gd name="connsiteX2534" fmla="*/ 9668288 w 10080264"/>
                <a:gd name="connsiteY2534" fmla="*/ 1272936 h 3652478"/>
                <a:gd name="connsiteX2535" fmla="*/ 9671530 w 10080264"/>
                <a:gd name="connsiteY2535" fmla="*/ 1274376 h 3652478"/>
                <a:gd name="connsiteX2536" fmla="*/ 9675131 w 10080264"/>
                <a:gd name="connsiteY2536" fmla="*/ 1276176 h 3652478"/>
                <a:gd name="connsiteX2537" fmla="*/ 9678732 w 10080264"/>
                <a:gd name="connsiteY2537" fmla="*/ 1281575 h 3652478"/>
                <a:gd name="connsiteX2538" fmla="*/ 9681973 w 10080264"/>
                <a:gd name="connsiteY2538" fmla="*/ 1284814 h 3652478"/>
                <a:gd name="connsiteX2539" fmla="*/ 9683774 w 10080264"/>
                <a:gd name="connsiteY2539" fmla="*/ 1292013 h 3652478"/>
                <a:gd name="connsiteX2540" fmla="*/ 9694217 w 10080264"/>
                <a:gd name="connsiteY2540" fmla="*/ 1286614 h 3652478"/>
                <a:gd name="connsiteX2541" fmla="*/ 9704660 w 10080264"/>
                <a:gd name="connsiteY2541" fmla="*/ 1277976 h 3652478"/>
                <a:gd name="connsiteX2542" fmla="*/ 9715104 w 10080264"/>
                <a:gd name="connsiteY2542" fmla="*/ 1269337 h 3652478"/>
                <a:gd name="connsiteX2543" fmla="*/ 9725187 w 10080264"/>
                <a:gd name="connsiteY2543" fmla="*/ 1257099 h 3652478"/>
                <a:gd name="connsiteX2544" fmla="*/ 9733830 w 10080264"/>
                <a:gd name="connsiteY2544" fmla="*/ 1243422 h 3652478"/>
                <a:gd name="connsiteX2545" fmla="*/ 9739232 w 10080264"/>
                <a:gd name="connsiteY2545" fmla="*/ 1234783 h 3652478"/>
                <a:gd name="connsiteX2546" fmla="*/ 9747875 w 10080264"/>
                <a:gd name="connsiteY2546" fmla="*/ 1234783 h 3652478"/>
                <a:gd name="connsiteX2547" fmla="*/ 9766601 w 10080264"/>
                <a:gd name="connsiteY2547" fmla="*/ 1236583 h 3652478"/>
                <a:gd name="connsiteX2548" fmla="*/ 9780645 w 10080264"/>
                <a:gd name="connsiteY2548" fmla="*/ 1234783 h 3652478"/>
                <a:gd name="connsiteX2549" fmla="*/ 9787488 w 10080264"/>
                <a:gd name="connsiteY2549" fmla="*/ 1231184 h 3652478"/>
                <a:gd name="connsiteX2550" fmla="*/ 9794690 w 10080264"/>
                <a:gd name="connsiteY2550" fmla="*/ 1224345 h 3652478"/>
                <a:gd name="connsiteX2551" fmla="*/ 9803333 w 10080264"/>
                <a:gd name="connsiteY2551" fmla="*/ 1212107 h 3652478"/>
                <a:gd name="connsiteX2552" fmla="*/ 9813776 w 10080264"/>
                <a:gd name="connsiteY2552" fmla="*/ 1200229 h 3652478"/>
                <a:gd name="connsiteX2553" fmla="*/ 9825660 w 10080264"/>
                <a:gd name="connsiteY2553" fmla="*/ 1187991 h 3652478"/>
                <a:gd name="connsiteX2554" fmla="*/ 9839705 w 10080264"/>
                <a:gd name="connsiteY2554" fmla="*/ 1177553 h 3652478"/>
                <a:gd name="connsiteX2555" fmla="*/ 9844746 w 10080264"/>
                <a:gd name="connsiteY2555" fmla="*/ 1174314 h 3652478"/>
                <a:gd name="connsiteX2556" fmla="*/ 9850148 w 10080264"/>
                <a:gd name="connsiteY2556" fmla="*/ 1170714 h 3652478"/>
                <a:gd name="connsiteX2557" fmla="*/ 9856990 w 10080264"/>
                <a:gd name="connsiteY2557" fmla="*/ 1170714 h 3652478"/>
                <a:gd name="connsiteX2558" fmla="*/ 9862032 w 10080264"/>
                <a:gd name="connsiteY2558" fmla="*/ 1170714 h 3652478"/>
                <a:gd name="connsiteX2559" fmla="*/ 9870675 w 10080264"/>
                <a:gd name="connsiteY2559" fmla="*/ 1162076 h 3652478"/>
                <a:gd name="connsiteX2560" fmla="*/ 9879318 w 10080264"/>
                <a:gd name="connsiteY2560" fmla="*/ 1153437 h 3652478"/>
                <a:gd name="connsiteX2561" fmla="*/ 9886160 w 10080264"/>
                <a:gd name="connsiteY2561" fmla="*/ 1142999 h 3652478"/>
                <a:gd name="connsiteX2562" fmla="*/ 9894803 w 10080264"/>
                <a:gd name="connsiteY2562" fmla="*/ 1128962 h 3652478"/>
                <a:gd name="connsiteX2563" fmla="*/ 9900205 w 10080264"/>
                <a:gd name="connsiteY2563" fmla="*/ 1123923 h 3652478"/>
                <a:gd name="connsiteX2564" fmla="*/ 9905246 w 10080264"/>
                <a:gd name="connsiteY2564" fmla="*/ 1117084 h 3652478"/>
                <a:gd name="connsiteX2565" fmla="*/ 9910648 w 10080264"/>
                <a:gd name="connsiteY2565" fmla="*/ 1113484 h 3652478"/>
                <a:gd name="connsiteX2566" fmla="*/ 9917490 w 10080264"/>
                <a:gd name="connsiteY2566" fmla="*/ 1108445 h 3652478"/>
                <a:gd name="connsiteX2567" fmla="*/ 9931175 w 10080264"/>
                <a:gd name="connsiteY2567" fmla="*/ 1104846 h 3652478"/>
                <a:gd name="connsiteX2568" fmla="*/ 9945220 w 10080264"/>
                <a:gd name="connsiteY2568" fmla="*/ 1103046 h 3652478"/>
                <a:gd name="connsiteX2569" fmla="*/ 9943419 w 10080264"/>
                <a:gd name="connsiteY2569" fmla="*/ 1094408 h 3652478"/>
                <a:gd name="connsiteX2570" fmla="*/ 2754180 w 10080264"/>
                <a:gd name="connsiteY2570" fmla="*/ 1081049 h 3652478"/>
                <a:gd name="connsiteX2571" fmla="*/ 2738701 w 10080264"/>
                <a:gd name="connsiteY2571" fmla="*/ 1089688 h 3652478"/>
                <a:gd name="connsiteX2572" fmla="*/ 2749140 w 10080264"/>
                <a:gd name="connsiteY2572" fmla="*/ 1086089 h 3652478"/>
                <a:gd name="connsiteX2573" fmla="*/ 2754180 w 10080264"/>
                <a:gd name="connsiteY2573" fmla="*/ 1084649 h 3652478"/>
                <a:gd name="connsiteX2574" fmla="*/ 2463327 w 10080264"/>
                <a:gd name="connsiteY2574" fmla="*/ 1079250 h 3652478"/>
                <a:gd name="connsiteX2575" fmla="*/ 2404652 w 10080264"/>
                <a:gd name="connsiteY2575" fmla="*/ 1113805 h 3652478"/>
                <a:gd name="connsiteX2576" fmla="*/ 2349217 w 10080264"/>
                <a:gd name="connsiteY2576" fmla="*/ 1146921 h 3652478"/>
                <a:gd name="connsiteX2577" fmla="*/ 2333739 w 10080264"/>
                <a:gd name="connsiteY2577" fmla="*/ 1157360 h 3652478"/>
                <a:gd name="connsiteX2578" fmla="*/ 2316460 w 10080264"/>
                <a:gd name="connsiteY2578" fmla="*/ 1167798 h 3652478"/>
                <a:gd name="connsiteX2579" fmla="*/ 2300982 w 10080264"/>
                <a:gd name="connsiteY2579" fmla="*/ 1176437 h 3652478"/>
                <a:gd name="connsiteX2580" fmla="*/ 2288743 w 10080264"/>
                <a:gd name="connsiteY2580" fmla="*/ 1185076 h 3652478"/>
                <a:gd name="connsiteX2581" fmla="*/ 2276504 w 10080264"/>
                <a:gd name="connsiteY2581" fmla="*/ 1193715 h 3652478"/>
                <a:gd name="connsiteX2582" fmla="*/ 2257426 w 10080264"/>
                <a:gd name="connsiteY2582" fmla="*/ 1212432 h 3652478"/>
                <a:gd name="connsiteX2583" fmla="*/ 2248787 w 10080264"/>
                <a:gd name="connsiteY2583" fmla="*/ 1219631 h 3652478"/>
                <a:gd name="connsiteX2584" fmla="*/ 2241948 w 10080264"/>
                <a:gd name="connsiteY2584" fmla="*/ 1226470 h 3652478"/>
                <a:gd name="connsiteX2585" fmla="*/ 2236908 w 10080264"/>
                <a:gd name="connsiteY2585" fmla="*/ 1235109 h 3652478"/>
                <a:gd name="connsiteX2586" fmla="*/ 2233308 w 10080264"/>
                <a:gd name="connsiteY2586" fmla="*/ 1240149 h 3652478"/>
                <a:gd name="connsiteX2587" fmla="*/ 2243747 w 10080264"/>
                <a:gd name="connsiteY2587" fmla="*/ 1236909 h 3652478"/>
                <a:gd name="connsiteX2588" fmla="*/ 2259226 w 10080264"/>
                <a:gd name="connsiteY2588" fmla="*/ 1228270 h 3652478"/>
                <a:gd name="connsiteX2589" fmla="*/ 2276504 w 10080264"/>
                <a:gd name="connsiteY2589" fmla="*/ 1217832 h 3652478"/>
                <a:gd name="connsiteX2590" fmla="*/ 2297382 w 10080264"/>
                <a:gd name="connsiteY2590" fmla="*/ 1204153 h 3652478"/>
                <a:gd name="connsiteX2591" fmla="*/ 2316460 w 10080264"/>
                <a:gd name="connsiteY2591" fmla="*/ 1186876 h 3652478"/>
                <a:gd name="connsiteX2592" fmla="*/ 2354257 w 10080264"/>
                <a:gd name="connsiteY2592" fmla="*/ 1157360 h 3652478"/>
                <a:gd name="connsiteX2593" fmla="*/ 2392414 w 10080264"/>
                <a:gd name="connsiteY2593" fmla="*/ 1129283 h 3652478"/>
                <a:gd name="connsiteX2594" fmla="*/ 2442809 w 10080264"/>
                <a:gd name="connsiteY2594" fmla="*/ 1098327 h 3652478"/>
                <a:gd name="connsiteX2595" fmla="*/ 2458287 w 10080264"/>
                <a:gd name="connsiteY2595" fmla="*/ 1091488 h 3652478"/>
                <a:gd name="connsiteX2596" fmla="*/ 2473766 w 10080264"/>
                <a:gd name="connsiteY2596" fmla="*/ 1086089 h 3652478"/>
                <a:gd name="connsiteX2597" fmla="*/ 8315684 w 10080264"/>
                <a:gd name="connsiteY2597" fmla="*/ 1078931 h 3652478"/>
                <a:gd name="connsiteX2598" fmla="*/ 8256985 w 10080264"/>
                <a:gd name="connsiteY2598" fmla="*/ 1117084 h 3652478"/>
                <a:gd name="connsiteX2599" fmla="*/ 8204768 w 10080264"/>
                <a:gd name="connsiteY2599" fmla="*/ 1151638 h 3652478"/>
                <a:gd name="connsiteX2600" fmla="*/ 8160113 w 10080264"/>
                <a:gd name="connsiteY2600" fmla="*/ 1186552 h 3652478"/>
                <a:gd name="connsiteX2601" fmla="*/ 8118339 w 10080264"/>
                <a:gd name="connsiteY2601" fmla="*/ 1219306 h 3652478"/>
                <a:gd name="connsiteX2602" fmla="*/ 8121941 w 10080264"/>
                <a:gd name="connsiteY2602" fmla="*/ 1220746 h 3652478"/>
                <a:gd name="connsiteX2603" fmla="*/ 8123381 w 10080264"/>
                <a:gd name="connsiteY2603" fmla="*/ 1220746 h 3652478"/>
                <a:gd name="connsiteX2604" fmla="*/ 8128783 w 10080264"/>
                <a:gd name="connsiteY2604" fmla="*/ 1219306 h 3652478"/>
                <a:gd name="connsiteX2605" fmla="*/ 8142467 w 10080264"/>
                <a:gd name="connsiteY2605" fmla="*/ 1213907 h 3652478"/>
                <a:gd name="connsiteX2606" fmla="*/ 8149670 w 10080264"/>
                <a:gd name="connsiteY2606" fmla="*/ 1210667 h 3652478"/>
                <a:gd name="connsiteX2607" fmla="*/ 8156512 w 10080264"/>
                <a:gd name="connsiteY2607" fmla="*/ 1205268 h 3652478"/>
                <a:gd name="connsiteX2608" fmla="*/ 8175598 w 10080264"/>
                <a:gd name="connsiteY2608" fmla="*/ 1191591 h 3652478"/>
                <a:gd name="connsiteX2609" fmla="*/ 8192884 w 10080264"/>
                <a:gd name="connsiteY2609" fmla="*/ 1176113 h 3652478"/>
                <a:gd name="connsiteX2610" fmla="*/ 8210170 w 10080264"/>
                <a:gd name="connsiteY2610" fmla="*/ 1160276 h 3652478"/>
                <a:gd name="connsiteX2611" fmla="*/ 8218812 w 10080264"/>
                <a:gd name="connsiteY2611" fmla="*/ 1155237 h 3652478"/>
                <a:gd name="connsiteX2612" fmla="*/ 8228896 w 10080264"/>
                <a:gd name="connsiteY2612" fmla="*/ 1149838 h 3652478"/>
                <a:gd name="connsiteX2613" fmla="*/ 8242940 w 10080264"/>
                <a:gd name="connsiteY2613" fmla="*/ 1142999 h 3652478"/>
                <a:gd name="connsiteX2614" fmla="*/ 8256985 w 10080264"/>
                <a:gd name="connsiteY2614" fmla="*/ 1134361 h 3652478"/>
                <a:gd name="connsiteX2615" fmla="*/ 8270669 w 10080264"/>
                <a:gd name="connsiteY2615" fmla="*/ 1123923 h 3652478"/>
                <a:gd name="connsiteX2616" fmla="*/ 8282913 w 10080264"/>
                <a:gd name="connsiteY2616" fmla="*/ 1111685 h 3652478"/>
                <a:gd name="connsiteX2617" fmla="*/ 9508756 w 10080264"/>
                <a:gd name="connsiteY2617" fmla="*/ 1073891 h 3652478"/>
                <a:gd name="connsiteX2618" fmla="*/ 9461941 w 10080264"/>
                <a:gd name="connsiteY2618" fmla="*/ 1108445 h 3652478"/>
                <a:gd name="connsiteX2619" fmla="*/ 9482828 w 10080264"/>
                <a:gd name="connsiteY2619" fmla="*/ 1098007 h 3652478"/>
                <a:gd name="connsiteX2620" fmla="*/ 6766383 w 10080264"/>
                <a:gd name="connsiteY2620" fmla="*/ 1069794 h 3652478"/>
                <a:gd name="connsiteX2621" fmla="*/ 6747298 w 10080264"/>
                <a:gd name="connsiteY2621" fmla="*/ 1080236 h 3652478"/>
                <a:gd name="connsiteX2622" fmla="*/ 6759541 w 10080264"/>
                <a:gd name="connsiteY2622" fmla="*/ 1080236 h 3652478"/>
                <a:gd name="connsiteX2623" fmla="*/ 6764583 w 10080264"/>
                <a:gd name="connsiteY2623" fmla="*/ 1073395 h 3652478"/>
                <a:gd name="connsiteX2624" fmla="*/ 5931664 w 10080264"/>
                <a:gd name="connsiteY2624" fmla="*/ 1067994 h 3652478"/>
                <a:gd name="connsiteX2625" fmla="*/ 5898895 w 10080264"/>
                <a:gd name="connsiteY2625" fmla="*/ 1090678 h 3652478"/>
                <a:gd name="connsiteX2626" fmla="*/ 5867566 w 10080264"/>
                <a:gd name="connsiteY2626" fmla="*/ 1113002 h 3652478"/>
                <a:gd name="connsiteX2627" fmla="*/ 5886651 w 10080264"/>
                <a:gd name="connsiteY2627" fmla="*/ 1102560 h 3652478"/>
                <a:gd name="connsiteX2628" fmla="*/ 5903936 w 10080264"/>
                <a:gd name="connsiteY2628" fmla="*/ 1090678 h 3652478"/>
                <a:gd name="connsiteX2629" fmla="*/ 5916180 w 10080264"/>
                <a:gd name="connsiteY2629" fmla="*/ 1080236 h 3652478"/>
                <a:gd name="connsiteX2630" fmla="*/ 8059280 w 10080264"/>
                <a:gd name="connsiteY2630" fmla="*/ 1065253 h 3652478"/>
                <a:gd name="connsiteX2631" fmla="*/ 8054238 w 10080264"/>
                <a:gd name="connsiteY2631" fmla="*/ 1068492 h 3652478"/>
                <a:gd name="connsiteX2632" fmla="*/ 8056039 w 10080264"/>
                <a:gd name="connsiteY2632" fmla="*/ 1070292 h 3652478"/>
                <a:gd name="connsiteX2633" fmla="*/ 3361802 w 10080264"/>
                <a:gd name="connsiteY2633" fmla="*/ 1060172 h 3652478"/>
                <a:gd name="connsiteX2634" fmla="*/ 3363602 w 10080264"/>
                <a:gd name="connsiteY2634" fmla="*/ 1061972 h 3652478"/>
                <a:gd name="connsiteX2635" fmla="*/ 3363602 w 10080264"/>
                <a:gd name="connsiteY2635" fmla="*/ 1060172 h 3652478"/>
                <a:gd name="connsiteX2636" fmla="*/ 2800975 w 10080264"/>
                <a:gd name="connsiteY2636" fmla="*/ 1055133 h 3652478"/>
                <a:gd name="connsiteX2637" fmla="*/ 2766418 w 10080264"/>
                <a:gd name="connsiteY2637" fmla="*/ 1074210 h 3652478"/>
                <a:gd name="connsiteX2638" fmla="*/ 2769658 w 10080264"/>
                <a:gd name="connsiteY2638" fmla="*/ 1074210 h 3652478"/>
                <a:gd name="connsiteX2639" fmla="*/ 2775057 w 10080264"/>
                <a:gd name="connsiteY2639" fmla="*/ 1070611 h 3652478"/>
                <a:gd name="connsiteX2640" fmla="*/ 2783697 w 10080264"/>
                <a:gd name="connsiteY2640" fmla="*/ 1067371 h 3652478"/>
                <a:gd name="connsiteX2641" fmla="*/ 2790536 w 10080264"/>
                <a:gd name="connsiteY2641" fmla="*/ 1063772 h 3652478"/>
                <a:gd name="connsiteX2642" fmla="*/ 2800975 w 10080264"/>
                <a:gd name="connsiteY2642" fmla="*/ 1056933 h 3652478"/>
                <a:gd name="connsiteX2643" fmla="*/ 891359 w 10080264"/>
                <a:gd name="connsiteY2643" fmla="*/ 1054516 h 3652478"/>
                <a:gd name="connsiteX2644" fmla="*/ 882722 w 10080264"/>
                <a:gd name="connsiteY2644" fmla="*/ 1064957 h 3652478"/>
                <a:gd name="connsiteX2645" fmla="*/ 885961 w 10080264"/>
                <a:gd name="connsiteY2645" fmla="*/ 1063157 h 3652478"/>
                <a:gd name="connsiteX2646" fmla="*/ 899995 w 10080264"/>
                <a:gd name="connsiteY2646" fmla="*/ 1058117 h 3652478"/>
                <a:gd name="connsiteX2647" fmla="*/ 7368836 w 10080264"/>
                <a:gd name="connsiteY2647" fmla="*/ 1045669 h 3652478"/>
                <a:gd name="connsiteX2648" fmla="*/ 7337507 w 10080264"/>
                <a:gd name="connsiteY2648" fmla="*/ 1075195 h 3652478"/>
                <a:gd name="connsiteX2649" fmla="*/ 7302937 w 10080264"/>
                <a:gd name="connsiteY2649" fmla="*/ 1102560 h 3652478"/>
                <a:gd name="connsiteX2650" fmla="*/ 7266566 w 10080264"/>
                <a:gd name="connsiteY2650" fmla="*/ 1128485 h 3652478"/>
                <a:gd name="connsiteX2651" fmla="*/ 7226595 w 10080264"/>
                <a:gd name="connsiteY2651" fmla="*/ 1152970 h 3652478"/>
                <a:gd name="connsiteX2652" fmla="*/ 7069230 w 10080264"/>
                <a:gd name="connsiteY2652" fmla="*/ 1260271 h 3652478"/>
                <a:gd name="connsiteX2653" fmla="*/ 7056986 w 10080264"/>
                <a:gd name="connsiteY2653" fmla="*/ 1272513 h 3652478"/>
                <a:gd name="connsiteX2654" fmla="*/ 7045103 w 10080264"/>
                <a:gd name="connsiteY2654" fmla="*/ 1282955 h 3652478"/>
                <a:gd name="connsiteX2655" fmla="*/ 7017375 w 10080264"/>
                <a:gd name="connsiteY2655" fmla="*/ 1300238 h 3652478"/>
                <a:gd name="connsiteX2656" fmla="*/ 7006932 w 10080264"/>
                <a:gd name="connsiteY2656" fmla="*/ 1307080 h 3652478"/>
                <a:gd name="connsiteX2657" fmla="*/ 6992888 w 10080264"/>
                <a:gd name="connsiteY2657" fmla="*/ 1313921 h 3652478"/>
                <a:gd name="connsiteX2658" fmla="*/ 6981005 w 10080264"/>
                <a:gd name="connsiteY2658" fmla="*/ 1322563 h 3652478"/>
                <a:gd name="connsiteX2659" fmla="*/ 6982445 w 10080264"/>
                <a:gd name="connsiteY2659" fmla="*/ 1322563 h 3652478"/>
                <a:gd name="connsiteX2660" fmla="*/ 6979204 w 10080264"/>
                <a:gd name="connsiteY2660" fmla="*/ 1338406 h 3652478"/>
                <a:gd name="connsiteX2661" fmla="*/ 6994689 w 10080264"/>
                <a:gd name="connsiteY2661" fmla="*/ 1331204 h 3652478"/>
                <a:gd name="connsiteX2662" fmla="*/ 7010533 w 10080264"/>
                <a:gd name="connsiteY2662" fmla="*/ 1317522 h 3652478"/>
                <a:gd name="connsiteX2663" fmla="*/ 7027818 w 10080264"/>
                <a:gd name="connsiteY2663" fmla="*/ 1303479 h 3652478"/>
                <a:gd name="connsiteX2664" fmla="*/ 7045103 w 10080264"/>
                <a:gd name="connsiteY2664" fmla="*/ 1291597 h 3652478"/>
                <a:gd name="connsiteX2665" fmla="*/ 7062388 w 10080264"/>
                <a:gd name="connsiteY2665" fmla="*/ 1282955 h 3652478"/>
                <a:gd name="connsiteX2666" fmla="*/ 7081473 w 10080264"/>
                <a:gd name="connsiteY2666" fmla="*/ 1277554 h 3652478"/>
                <a:gd name="connsiteX2667" fmla="*/ 7110642 w 10080264"/>
                <a:gd name="connsiteY2667" fmla="*/ 1248028 h 3652478"/>
                <a:gd name="connsiteX2668" fmla="*/ 7140170 w 10080264"/>
                <a:gd name="connsiteY2668" fmla="*/ 1232545 h 3652478"/>
                <a:gd name="connsiteX2669" fmla="*/ 7167898 w 10080264"/>
                <a:gd name="connsiteY2669" fmla="*/ 1217062 h 3652478"/>
                <a:gd name="connsiteX2670" fmla="*/ 7193826 w 10080264"/>
                <a:gd name="connsiteY2670" fmla="*/ 1199779 h 3652478"/>
                <a:gd name="connsiteX2671" fmla="*/ 7217953 w 10080264"/>
                <a:gd name="connsiteY2671" fmla="*/ 1182496 h 3652478"/>
                <a:gd name="connsiteX2672" fmla="*/ 7243880 w 10080264"/>
                <a:gd name="connsiteY2672" fmla="*/ 1163412 h 3652478"/>
                <a:gd name="connsiteX2673" fmla="*/ 7270167 w 10080264"/>
                <a:gd name="connsiteY2673" fmla="*/ 1147929 h 3652478"/>
                <a:gd name="connsiteX2674" fmla="*/ 7297895 w 10080264"/>
                <a:gd name="connsiteY2674" fmla="*/ 1135687 h 3652478"/>
                <a:gd name="connsiteX2675" fmla="*/ 7327424 w 10080264"/>
                <a:gd name="connsiteY2675" fmla="*/ 1125245 h 3652478"/>
                <a:gd name="connsiteX2676" fmla="*/ 7332465 w 10080264"/>
                <a:gd name="connsiteY2676" fmla="*/ 1111202 h 3652478"/>
                <a:gd name="connsiteX2677" fmla="*/ 7341108 w 10080264"/>
                <a:gd name="connsiteY2677" fmla="*/ 1099320 h 3652478"/>
                <a:gd name="connsiteX2678" fmla="*/ 7349750 w 10080264"/>
                <a:gd name="connsiteY2678" fmla="*/ 1090678 h 3652478"/>
                <a:gd name="connsiteX2679" fmla="*/ 7361994 w 10080264"/>
                <a:gd name="connsiteY2679" fmla="*/ 1085277 h 3652478"/>
                <a:gd name="connsiteX2680" fmla="*/ 7373877 w 10080264"/>
                <a:gd name="connsiteY2680" fmla="*/ 1080236 h 3652478"/>
                <a:gd name="connsiteX2681" fmla="*/ 7387921 w 10080264"/>
                <a:gd name="connsiteY2681" fmla="*/ 1071594 h 3652478"/>
                <a:gd name="connsiteX2682" fmla="*/ 7387921 w 10080264"/>
                <a:gd name="connsiteY2682" fmla="*/ 1069794 h 3652478"/>
                <a:gd name="connsiteX2683" fmla="*/ 7382520 w 10080264"/>
                <a:gd name="connsiteY2683" fmla="*/ 1061152 h 3652478"/>
                <a:gd name="connsiteX2684" fmla="*/ 7377478 w 10080264"/>
                <a:gd name="connsiteY2684" fmla="*/ 1052511 h 3652478"/>
                <a:gd name="connsiteX2685" fmla="*/ 8504386 w 10080264"/>
                <a:gd name="connsiteY2685" fmla="*/ 1044377 h 3652478"/>
                <a:gd name="connsiteX2686" fmla="*/ 8456130 w 10080264"/>
                <a:gd name="connsiteY2686" fmla="*/ 1078931 h 3652478"/>
                <a:gd name="connsiteX2687" fmla="*/ 8421559 w 10080264"/>
                <a:gd name="connsiteY2687" fmla="*/ 1101247 h 3652478"/>
                <a:gd name="connsiteX2688" fmla="*/ 8386627 w 10080264"/>
                <a:gd name="connsiteY2688" fmla="*/ 1123923 h 3652478"/>
                <a:gd name="connsiteX2689" fmla="*/ 8317485 w 10080264"/>
                <a:gd name="connsiteY2689" fmla="*/ 1165675 h 3652478"/>
                <a:gd name="connsiteX2690" fmla="*/ 8282913 w 10080264"/>
                <a:gd name="connsiteY2690" fmla="*/ 1184752 h 3652478"/>
                <a:gd name="connsiteX2691" fmla="*/ 8279312 w 10080264"/>
                <a:gd name="connsiteY2691" fmla="*/ 1193390 h 3652478"/>
                <a:gd name="connsiteX2692" fmla="*/ 8274271 w 10080264"/>
                <a:gd name="connsiteY2692" fmla="*/ 1202029 h 3652478"/>
                <a:gd name="connsiteX2693" fmla="*/ 8268869 w 10080264"/>
                <a:gd name="connsiteY2693" fmla="*/ 1208868 h 3652478"/>
                <a:gd name="connsiteX2694" fmla="*/ 8262027 w 10080264"/>
                <a:gd name="connsiteY2694" fmla="*/ 1213907 h 3652478"/>
                <a:gd name="connsiteX2695" fmla="*/ 8253384 w 10080264"/>
                <a:gd name="connsiteY2695" fmla="*/ 1219306 h 3652478"/>
                <a:gd name="connsiteX2696" fmla="*/ 8244741 w 10080264"/>
                <a:gd name="connsiteY2696" fmla="*/ 1222545 h 3652478"/>
                <a:gd name="connsiteX2697" fmla="*/ 8234297 w 10080264"/>
                <a:gd name="connsiteY2697" fmla="*/ 1226145 h 3652478"/>
                <a:gd name="connsiteX2698" fmla="*/ 8223854 w 10080264"/>
                <a:gd name="connsiteY2698" fmla="*/ 1226145 h 3652478"/>
                <a:gd name="connsiteX2699" fmla="*/ 8217012 w 10080264"/>
                <a:gd name="connsiteY2699" fmla="*/ 1241622 h 3652478"/>
                <a:gd name="connsiteX2700" fmla="*/ 8211610 w 10080264"/>
                <a:gd name="connsiteY2700" fmla="*/ 1248461 h 3652478"/>
                <a:gd name="connsiteX2701" fmla="*/ 8206568 w 10080264"/>
                <a:gd name="connsiteY2701" fmla="*/ 1255300 h 3652478"/>
                <a:gd name="connsiteX2702" fmla="*/ 8201527 w 10080264"/>
                <a:gd name="connsiteY2702" fmla="*/ 1258899 h 3652478"/>
                <a:gd name="connsiteX2703" fmla="*/ 8194324 w 10080264"/>
                <a:gd name="connsiteY2703" fmla="*/ 1264298 h 3652478"/>
                <a:gd name="connsiteX2704" fmla="*/ 8187482 w 10080264"/>
                <a:gd name="connsiteY2704" fmla="*/ 1265738 h 3652478"/>
                <a:gd name="connsiteX2705" fmla="*/ 8180640 w 10080264"/>
                <a:gd name="connsiteY2705" fmla="*/ 1267537 h 3652478"/>
                <a:gd name="connsiteX2706" fmla="*/ 8175598 w 10080264"/>
                <a:gd name="connsiteY2706" fmla="*/ 1269337 h 3652478"/>
                <a:gd name="connsiteX2707" fmla="*/ 8168756 w 10080264"/>
                <a:gd name="connsiteY2707" fmla="*/ 1272936 h 3652478"/>
                <a:gd name="connsiteX2708" fmla="*/ 8163354 w 10080264"/>
                <a:gd name="connsiteY2708" fmla="*/ 1276176 h 3652478"/>
                <a:gd name="connsiteX2709" fmla="*/ 8158313 w 10080264"/>
                <a:gd name="connsiteY2709" fmla="*/ 1283375 h 3652478"/>
                <a:gd name="connsiteX2710" fmla="*/ 8160113 w 10080264"/>
                <a:gd name="connsiteY2710" fmla="*/ 1288414 h 3652478"/>
                <a:gd name="connsiteX2711" fmla="*/ 8161554 w 10080264"/>
                <a:gd name="connsiteY2711" fmla="*/ 1295252 h 3652478"/>
                <a:gd name="connsiteX2712" fmla="*/ 8184241 w 10080264"/>
                <a:gd name="connsiteY2712" fmla="*/ 1286614 h 3652478"/>
                <a:gd name="connsiteX2713" fmla="*/ 8202967 w 10080264"/>
                <a:gd name="connsiteY2713" fmla="*/ 1276176 h 3652478"/>
                <a:gd name="connsiteX2714" fmla="*/ 8218812 w 10080264"/>
                <a:gd name="connsiteY2714" fmla="*/ 1264298 h 3652478"/>
                <a:gd name="connsiteX2715" fmla="*/ 8234297 w 10080264"/>
                <a:gd name="connsiteY2715" fmla="*/ 1250260 h 3652478"/>
                <a:gd name="connsiteX2716" fmla="*/ 8253384 w 10080264"/>
                <a:gd name="connsiteY2716" fmla="*/ 1232983 h 3652478"/>
                <a:gd name="connsiteX2717" fmla="*/ 8274271 w 10080264"/>
                <a:gd name="connsiteY2717" fmla="*/ 1217506 h 3652478"/>
                <a:gd name="connsiteX2718" fmla="*/ 8296598 w 10080264"/>
                <a:gd name="connsiteY2718" fmla="*/ 1205268 h 3652478"/>
                <a:gd name="connsiteX2719" fmla="*/ 8319285 w 10080264"/>
                <a:gd name="connsiteY2719" fmla="*/ 1195190 h 3652478"/>
                <a:gd name="connsiteX2720" fmla="*/ 8317485 w 10080264"/>
                <a:gd name="connsiteY2720" fmla="*/ 1186552 h 3652478"/>
                <a:gd name="connsiteX2721" fmla="*/ 8317485 w 10080264"/>
                <a:gd name="connsiteY2721" fmla="*/ 1179353 h 3652478"/>
                <a:gd name="connsiteX2722" fmla="*/ 8319285 w 10080264"/>
                <a:gd name="connsiteY2722" fmla="*/ 1172514 h 3652478"/>
                <a:gd name="connsiteX2723" fmla="*/ 8322526 w 10080264"/>
                <a:gd name="connsiteY2723" fmla="*/ 1168915 h 3652478"/>
                <a:gd name="connsiteX2724" fmla="*/ 8324327 w 10080264"/>
                <a:gd name="connsiteY2724" fmla="*/ 1163876 h 3652478"/>
                <a:gd name="connsiteX2725" fmla="*/ 8327928 w 10080264"/>
                <a:gd name="connsiteY2725" fmla="*/ 1162076 h 3652478"/>
                <a:gd name="connsiteX2726" fmla="*/ 8393470 w 10080264"/>
                <a:gd name="connsiteY2726" fmla="*/ 1125722 h 3652478"/>
                <a:gd name="connsiteX2727" fmla="*/ 8422999 w 10080264"/>
                <a:gd name="connsiteY2727" fmla="*/ 1106646 h 3652478"/>
                <a:gd name="connsiteX2728" fmla="*/ 8449288 w 10080264"/>
                <a:gd name="connsiteY2728" fmla="*/ 1087569 h 3652478"/>
                <a:gd name="connsiteX2729" fmla="*/ 8374384 w 10080264"/>
                <a:gd name="connsiteY2729" fmla="*/ 1042577 h 3652478"/>
                <a:gd name="connsiteX2730" fmla="*/ 8357098 w 10080264"/>
                <a:gd name="connsiteY2730" fmla="*/ 1053015 h 3652478"/>
                <a:gd name="connsiteX2731" fmla="*/ 8358898 w 10080264"/>
                <a:gd name="connsiteY2731" fmla="*/ 1054815 h 3652478"/>
                <a:gd name="connsiteX2732" fmla="*/ 8360699 w 10080264"/>
                <a:gd name="connsiteY2732" fmla="*/ 1054815 h 3652478"/>
                <a:gd name="connsiteX2733" fmla="*/ 8362500 w 10080264"/>
                <a:gd name="connsiteY2733" fmla="*/ 1054815 h 3652478"/>
                <a:gd name="connsiteX2734" fmla="*/ 8365741 w 10080264"/>
                <a:gd name="connsiteY2734" fmla="*/ 1053015 h 3652478"/>
                <a:gd name="connsiteX2735" fmla="*/ 8372943 w 10080264"/>
                <a:gd name="connsiteY2735" fmla="*/ 1046176 h 3652478"/>
                <a:gd name="connsiteX2736" fmla="*/ 4905776 w 10080264"/>
                <a:gd name="connsiteY2736" fmla="*/ 1042384 h 3652478"/>
                <a:gd name="connsiteX2737" fmla="*/ 4890289 w 10080264"/>
                <a:gd name="connsiteY2737" fmla="*/ 1054626 h 3652478"/>
                <a:gd name="connsiteX2738" fmla="*/ 4893891 w 10080264"/>
                <a:gd name="connsiteY2738" fmla="*/ 1054626 h 3652478"/>
                <a:gd name="connsiteX2739" fmla="*/ 4900734 w 10080264"/>
                <a:gd name="connsiteY2739" fmla="*/ 1049585 h 3652478"/>
                <a:gd name="connsiteX2740" fmla="*/ 520709 w 10080264"/>
                <a:gd name="connsiteY2740" fmla="*/ 1040835 h 3652478"/>
                <a:gd name="connsiteX2741" fmla="*/ 494799 w 10080264"/>
                <a:gd name="connsiteY2741" fmla="*/ 1061357 h 3652478"/>
                <a:gd name="connsiteX2742" fmla="*/ 512072 w 10080264"/>
                <a:gd name="connsiteY2742" fmla="*/ 1054516 h 3652478"/>
                <a:gd name="connsiteX2743" fmla="*/ 6137643 w 10080264"/>
                <a:gd name="connsiteY2743" fmla="*/ 1040628 h 3652478"/>
                <a:gd name="connsiteX2744" fmla="*/ 6120358 w 10080264"/>
                <a:gd name="connsiteY2744" fmla="*/ 1050710 h 3652478"/>
                <a:gd name="connsiteX2745" fmla="*/ 6132241 w 10080264"/>
                <a:gd name="connsiteY2745" fmla="*/ 1045669 h 3652478"/>
                <a:gd name="connsiteX2746" fmla="*/ 9430970 w 10080264"/>
                <a:gd name="connsiteY2746" fmla="*/ 1039337 h 3652478"/>
                <a:gd name="connsiteX2747" fmla="*/ 9408283 w 10080264"/>
                <a:gd name="connsiteY2747" fmla="*/ 1054815 h 3652478"/>
                <a:gd name="connsiteX2748" fmla="*/ 9427369 w 10080264"/>
                <a:gd name="connsiteY2748" fmla="*/ 1047976 h 3652478"/>
                <a:gd name="connsiteX2749" fmla="*/ 9429170 w 10080264"/>
                <a:gd name="connsiteY2749" fmla="*/ 1042577 h 3652478"/>
                <a:gd name="connsiteX2750" fmla="*/ 3579942 w 10080264"/>
                <a:gd name="connsiteY2750" fmla="*/ 1008339 h 3652478"/>
                <a:gd name="connsiteX2751" fmla="*/ 3448194 w 10080264"/>
                <a:gd name="connsiteY2751" fmla="*/ 1074210 h 3652478"/>
                <a:gd name="connsiteX2752" fmla="*/ 3320046 w 10080264"/>
                <a:gd name="connsiteY2752" fmla="*/ 1139722 h 3652478"/>
                <a:gd name="connsiteX2753" fmla="*/ 3200898 w 10080264"/>
                <a:gd name="connsiteY2753" fmla="*/ 1209193 h 3652478"/>
                <a:gd name="connsiteX2754" fmla="*/ 3218176 w 10080264"/>
                <a:gd name="connsiteY2754" fmla="*/ 1205593 h 3652478"/>
                <a:gd name="connsiteX2755" fmla="*/ 3233655 w 10080264"/>
                <a:gd name="connsiteY2755" fmla="*/ 1200554 h 3652478"/>
                <a:gd name="connsiteX2756" fmla="*/ 3251292 w 10080264"/>
                <a:gd name="connsiteY2756" fmla="*/ 1195514 h 3652478"/>
                <a:gd name="connsiteX2757" fmla="*/ 3264972 w 10080264"/>
                <a:gd name="connsiteY2757" fmla="*/ 1188315 h 3652478"/>
                <a:gd name="connsiteX2758" fmla="*/ 3280450 w 10080264"/>
                <a:gd name="connsiteY2758" fmla="*/ 1181476 h 3652478"/>
                <a:gd name="connsiteX2759" fmla="*/ 3294488 w 10080264"/>
                <a:gd name="connsiteY2759" fmla="*/ 1172837 h 3652478"/>
                <a:gd name="connsiteX2760" fmla="*/ 3309967 w 10080264"/>
                <a:gd name="connsiteY2760" fmla="*/ 1162399 h 3652478"/>
                <a:gd name="connsiteX2761" fmla="*/ 3323646 w 10080264"/>
                <a:gd name="connsiteY2761" fmla="*/ 1151960 h 3652478"/>
                <a:gd name="connsiteX2762" fmla="*/ 3356763 w 10080264"/>
                <a:gd name="connsiteY2762" fmla="*/ 1129283 h 3652478"/>
                <a:gd name="connsiteX2763" fmla="*/ 3391320 w 10080264"/>
                <a:gd name="connsiteY2763" fmla="*/ 1112005 h 3652478"/>
                <a:gd name="connsiteX2764" fmla="*/ 3425876 w 10080264"/>
                <a:gd name="connsiteY2764" fmla="*/ 1098327 h 3652478"/>
                <a:gd name="connsiteX2765" fmla="*/ 3462233 w 10080264"/>
                <a:gd name="connsiteY2765" fmla="*/ 1087889 h 3652478"/>
                <a:gd name="connsiteX2766" fmla="*/ 3462233 w 10080264"/>
                <a:gd name="connsiteY2766" fmla="*/ 1082849 h 3652478"/>
                <a:gd name="connsiteX2767" fmla="*/ 3464032 w 10080264"/>
                <a:gd name="connsiteY2767" fmla="*/ 1079250 h 3652478"/>
                <a:gd name="connsiteX2768" fmla="*/ 3467272 w 10080264"/>
                <a:gd name="connsiteY2768" fmla="*/ 1074210 h 3652478"/>
                <a:gd name="connsiteX2769" fmla="*/ 3470872 w 10080264"/>
                <a:gd name="connsiteY2769" fmla="*/ 1070611 h 3652478"/>
                <a:gd name="connsiteX2770" fmla="*/ 3475912 w 10080264"/>
                <a:gd name="connsiteY2770" fmla="*/ 1067371 h 3652478"/>
                <a:gd name="connsiteX2771" fmla="*/ 3483111 w 10080264"/>
                <a:gd name="connsiteY2771" fmla="*/ 1067371 h 3652478"/>
                <a:gd name="connsiteX2772" fmla="*/ 3502189 w 10080264"/>
                <a:gd name="connsiteY2772" fmla="*/ 1067371 h 3652478"/>
                <a:gd name="connsiteX2773" fmla="*/ 3515868 w 10080264"/>
                <a:gd name="connsiteY2773" fmla="*/ 1053333 h 3652478"/>
                <a:gd name="connsiteX2774" fmla="*/ 3529906 w 10080264"/>
                <a:gd name="connsiteY2774" fmla="*/ 1041455 h 3652478"/>
                <a:gd name="connsiteX2775" fmla="*/ 3545385 w 10080264"/>
                <a:gd name="connsiteY2775" fmla="*/ 1029216 h 3652478"/>
                <a:gd name="connsiteX2776" fmla="*/ 3562663 w 10080264"/>
                <a:gd name="connsiteY2776" fmla="*/ 1018778 h 3652478"/>
                <a:gd name="connsiteX2777" fmla="*/ 2595074 w 10080264"/>
                <a:gd name="connsiteY2777" fmla="*/ 1006539 h 3652478"/>
                <a:gd name="connsiteX2778" fmla="*/ 2558718 w 10080264"/>
                <a:gd name="connsiteY2778" fmla="*/ 1025617 h 3652478"/>
                <a:gd name="connsiteX2779" fmla="*/ 2510123 w 10080264"/>
                <a:gd name="connsiteY2779" fmla="*/ 1053333 h 3652478"/>
                <a:gd name="connsiteX2780" fmla="*/ 2480605 w 10080264"/>
                <a:gd name="connsiteY2780" fmla="*/ 1068811 h 3652478"/>
                <a:gd name="connsiteX2781" fmla="*/ 2496444 w 10080264"/>
                <a:gd name="connsiteY2781" fmla="*/ 1067371 h 3652478"/>
                <a:gd name="connsiteX2782" fmla="*/ 2510123 w 10080264"/>
                <a:gd name="connsiteY2782" fmla="*/ 1063772 h 3652478"/>
                <a:gd name="connsiteX2783" fmla="*/ 2522361 w 10080264"/>
                <a:gd name="connsiteY2783" fmla="*/ 1058732 h 3652478"/>
                <a:gd name="connsiteX2784" fmla="*/ 2534600 w 10080264"/>
                <a:gd name="connsiteY2784" fmla="*/ 1050094 h 3652478"/>
                <a:gd name="connsiteX2785" fmla="*/ 2545039 w 10080264"/>
                <a:gd name="connsiteY2785" fmla="*/ 1041455 h 3652478"/>
                <a:gd name="connsiteX2786" fmla="*/ 2546839 w 10080264"/>
                <a:gd name="connsiteY2786" fmla="*/ 1039655 h 3652478"/>
                <a:gd name="connsiteX2787" fmla="*/ 2565557 w 10080264"/>
                <a:gd name="connsiteY2787" fmla="*/ 1027417 h 3652478"/>
                <a:gd name="connsiteX2788" fmla="*/ 2575996 w 10080264"/>
                <a:gd name="connsiteY2788" fmla="*/ 1022377 h 3652478"/>
                <a:gd name="connsiteX2789" fmla="*/ 2584635 w 10080264"/>
                <a:gd name="connsiteY2789" fmla="*/ 1020577 h 3652478"/>
                <a:gd name="connsiteX2790" fmla="*/ 2588235 w 10080264"/>
                <a:gd name="connsiteY2790" fmla="*/ 1013378 h 3652478"/>
                <a:gd name="connsiteX2791" fmla="*/ 815070 w 10080264"/>
                <a:gd name="connsiteY2791" fmla="*/ 1000872 h 3652478"/>
                <a:gd name="connsiteX2792" fmla="*/ 776925 w 10080264"/>
                <a:gd name="connsiteY2792" fmla="*/ 1035435 h 3652478"/>
                <a:gd name="connsiteX2793" fmla="*/ 737341 w 10080264"/>
                <a:gd name="connsiteY2793" fmla="*/ 1068197 h 3652478"/>
                <a:gd name="connsiteX2794" fmla="*/ 695598 w 10080264"/>
                <a:gd name="connsiteY2794" fmla="*/ 1099520 h 3652478"/>
                <a:gd name="connsiteX2795" fmla="*/ 652415 w 10080264"/>
                <a:gd name="connsiteY2795" fmla="*/ 1130482 h 3652478"/>
                <a:gd name="connsiteX2796" fmla="*/ 622907 w 10080264"/>
                <a:gd name="connsiteY2796" fmla="*/ 1151363 h 3652478"/>
                <a:gd name="connsiteX2797" fmla="*/ 493000 w 10080264"/>
                <a:gd name="connsiteY2797" fmla="*/ 1248210 h 3652478"/>
                <a:gd name="connsiteX2798" fmla="*/ 501636 w 10080264"/>
                <a:gd name="connsiteY2798" fmla="*/ 1256851 h 3652478"/>
                <a:gd name="connsiteX2799" fmla="*/ 508834 w 10080264"/>
                <a:gd name="connsiteY2799" fmla="*/ 1267292 h 3652478"/>
                <a:gd name="connsiteX2800" fmla="*/ 515671 w 10080264"/>
                <a:gd name="connsiteY2800" fmla="*/ 1274132 h 3652478"/>
                <a:gd name="connsiteX2801" fmla="*/ 520709 w 10080264"/>
                <a:gd name="connsiteY2801" fmla="*/ 1277732 h 3652478"/>
                <a:gd name="connsiteX2802" fmla="*/ 526107 w 10080264"/>
                <a:gd name="connsiteY2802" fmla="*/ 1279533 h 3652478"/>
                <a:gd name="connsiteX2803" fmla="*/ 536183 w 10080264"/>
                <a:gd name="connsiteY2803" fmla="*/ 1267292 h 3652478"/>
                <a:gd name="connsiteX2804" fmla="*/ 546618 w 10080264"/>
                <a:gd name="connsiteY2804" fmla="*/ 1256851 h 3652478"/>
                <a:gd name="connsiteX2805" fmla="*/ 560653 w 10080264"/>
                <a:gd name="connsiteY2805" fmla="*/ 1246410 h 3652478"/>
                <a:gd name="connsiteX2806" fmla="*/ 576126 w 10080264"/>
                <a:gd name="connsiteY2806" fmla="*/ 1237770 h 3652478"/>
                <a:gd name="connsiteX2807" fmla="*/ 588361 w 10080264"/>
                <a:gd name="connsiteY2807" fmla="*/ 1229129 h 3652478"/>
                <a:gd name="connsiteX2808" fmla="*/ 602396 w 10080264"/>
                <a:gd name="connsiteY2808" fmla="*/ 1219048 h 3652478"/>
                <a:gd name="connsiteX2809" fmla="*/ 628305 w 10080264"/>
                <a:gd name="connsiteY2809" fmla="*/ 1194927 h 3652478"/>
                <a:gd name="connsiteX2810" fmla="*/ 643779 w 10080264"/>
                <a:gd name="connsiteY2810" fmla="*/ 1175845 h 3652478"/>
                <a:gd name="connsiteX2811" fmla="*/ 655654 w 10080264"/>
                <a:gd name="connsiteY2811" fmla="*/ 1156764 h 3652478"/>
                <a:gd name="connsiteX2812" fmla="*/ 664291 w 10080264"/>
                <a:gd name="connsiteY2812" fmla="*/ 1146323 h 3652478"/>
                <a:gd name="connsiteX2813" fmla="*/ 672927 w 10080264"/>
                <a:gd name="connsiteY2813" fmla="*/ 1139122 h 3652478"/>
                <a:gd name="connsiteX2814" fmla="*/ 683363 w 10080264"/>
                <a:gd name="connsiteY2814" fmla="*/ 1134082 h 3652478"/>
                <a:gd name="connsiteX2815" fmla="*/ 693799 w 10080264"/>
                <a:gd name="connsiteY2815" fmla="*/ 1130482 h 3652478"/>
                <a:gd name="connsiteX2816" fmla="*/ 699197 w 10080264"/>
                <a:gd name="connsiteY2816" fmla="*/ 1121841 h 3652478"/>
                <a:gd name="connsiteX2817" fmla="*/ 704234 w 10080264"/>
                <a:gd name="connsiteY2817" fmla="*/ 1113201 h 3652478"/>
                <a:gd name="connsiteX2818" fmla="*/ 723307 w 10080264"/>
                <a:gd name="connsiteY2818" fmla="*/ 1092679 h 3652478"/>
                <a:gd name="connsiteX2819" fmla="*/ 749216 w 10080264"/>
                <a:gd name="connsiteY2819" fmla="*/ 1069997 h 3652478"/>
                <a:gd name="connsiteX2820" fmla="*/ 775126 w 10080264"/>
                <a:gd name="connsiteY2820" fmla="*/ 1044076 h 3652478"/>
                <a:gd name="connsiteX2821" fmla="*/ 787361 w 10080264"/>
                <a:gd name="connsiteY2821" fmla="*/ 1033635 h 3652478"/>
                <a:gd name="connsiteX2822" fmla="*/ 797437 w 10080264"/>
                <a:gd name="connsiteY2822" fmla="*/ 1023194 h 3652478"/>
                <a:gd name="connsiteX2823" fmla="*/ 815070 w 10080264"/>
                <a:gd name="connsiteY2823" fmla="*/ 1002313 h 3652478"/>
                <a:gd name="connsiteX2824" fmla="*/ 2240148 w 10080264"/>
                <a:gd name="connsiteY2824" fmla="*/ 997900 h 3652478"/>
                <a:gd name="connsiteX2825" fmla="*/ 2240148 w 10080264"/>
                <a:gd name="connsiteY2825" fmla="*/ 999700 h 3652478"/>
                <a:gd name="connsiteX2826" fmla="*/ 2245548 w 10080264"/>
                <a:gd name="connsiteY2826" fmla="*/ 997900 h 3652478"/>
                <a:gd name="connsiteX2827" fmla="*/ 4514636 w 10080264"/>
                <a:gd name="connsiteY2827" fmla="*/ 993777 h 3652478"/>
                <a:gd name="connsiteX2828" fmla="*/ 4512835 w 10080264"/>
                <a:gd name="connsiteY2828" fmla="*/ 997377 h 3652478"/>
                <a:gd name="connsiteX2829" fmla="*/ 4495547 w 10080264"/>
                <a:gd name="connsiteY2829" fmla="*/ 1016460 h 3652478"/>
                <a:gd name="connsiteX2830" fmla="*/ 4481501 w 10080264"/>
                <a:gd name="connsiteY2830" fmla="*/ 1031942 h 3652478"/>
                <a:gd name="connsiteX2831" fmla="*/ 4466014 w 10080264"/>
                <a:gd name="connsiteY2831" fmla="*/ 1044184 h 3652478"/>
                <a:gd name="connsiteX2832" fmla="*/ 4467814 w 10080264"/>
                <a:gd name="connsiteY2832" fmla="*/ 1044184 h 3652478"/>
                <a:gd name="connsiteX2833" fmla="*/ 4471056 w 10080264"/>
                <a:gd name="connsiteY2833" fmla="*/ 1044184 h 3652478"/>
                <a:gd name="connsiteX2834" fmla="*/ 4476458 w 10080264"/>
                <a:gd name="connsiteY2834" fmla="*/ 1040944 h 3652478"/>
                <a:gd name="connsiteX2835" fmla="*/ 4483302 w 10080264"/>
                <a:gd name="connsiteY2835" fmla="*/ 1031942 h 3652478"/>
                <a:gd name="connsiteX2836" fmla="*/ 4490145 w 10080264"/>
                <a:gd name="connsiteY2836" fmla="*/ 1023301 h 3652478"/>
                <a:gd name="connsiteX2837" fmla="*/ 4498789 w 10080264"/>
                <a:gd name="connsiteY2837" fmla="*/ 1014660 h 3652478"/>
                <a:gd name="connsiteX2838" fmla="*/ 4505992 w 10080264"/>
                <a:gd name="connsiteY2838" fmla="*/ 1009619 h 3652478"/>
                <a:gd name="connsiteX2839" fmla="*/ 4514636 w 10080264"/>
                <a:gd name="connsiteY2839" fmla="*/ 1006019 h 3652478"/>
                <a:gd name="connsiteX2840" fmla="*/ 4514636 w 10080264"/>
                <a:gd name="connsiteY2840" fmla="*/ 999177 h 3652478"/>
                <a:gd name="connsiteX2841" fmla="*/ 8161554 w 10080264"/>
                <a:gd name="connsiteY2841" fmla="*/ 992546 h 3652478"/>
                <a:gd name="connsiteX2842" fmla="*/ 8146069 w 10080264"/>
                <a:gd name="connsiteY2842" fmla="*/ 1002624 h 3652478"/>
                <a:gd name="connsiteX2843" fmla="*/ 8160113 w 10080264"/>
                <a:gd name="connsiteY2843" fmla="*/ 999384 h 3652478"/>
                <a:gd name="connsiteX2844" fmla="*/ 9912088 w 10080264"/>
                <a:gd name="connsiteY2844" fmla="*/ 990746 h 3652478"/>
                <a:gd name="connsiteX2845" fmla="*/ 9877517 w 10080264"/>
                <a:gd name="connsiteY2845" fmla="*/ 1018461 h 3652478"/>
                <a:gd name="connsiteX2846" fmla="*/ 9846547 w 10080264"/>
                <a:gd name="connsiteY2846" fmla="*/ 1046176 h 3652478"/>
                <a:gd name="connsiteX2847" fmla="*/ 9813776 w 10080264"/>
                <a:gd name="connsiteY2847" fmla="*/ 1077131 h 3652478"/>
                <a:gd name="connsiteX2848" fmla="*/ 9820618 w 10080264"/>
                <a:gd name="connsiteY2848" fmla="*/ 1072092 h 3652478"/>
                <a:gd name="connsiteX2849" fmla="*/ 9855190 w 10080264"/>
                <a:gd name="connsiteY2849" fmla="*/ 1049776 h 3652478"/>
                <a:gd name="connsiteX2850" fmla="*/ 9889761 w 10080264"/>
                <a:gd name="connsiteY2850" fmla="*/ 1025300 h 3652478"/>
                <a:gd name="connsiteX2851" fmla="*/ 9901645 w 10080264"/>
                <a:gd name="connsiteY2851" fmla="*/ 1016661 h 3652478"/>
                <a:gd name="connsiteX2852" fmla="*/ 9907047 w 10080264"/>
                <a:gd name="connsiteY2852" fmla="*/ 1002624 h 3652478"/>
                <a:gd name="connsiteX2853" fmla="*/ 9642000 w 10080264"/>
                <a:gd name="connsiteY2853" fmla="*/ 976708 h 3652478"/>
                <a:gd name="connsiteX2854" fmla="*/ 9609229 w 10080264"/>
                <a:gd name="connsiteY2854" fmla="*/ 1001184 h 3652478"/>
                <a:gd name="connsiteX2855" fmla="*/ 9602387 w 10080264"/>
                <a:gd name="connsiteY2855" fmla="*/ 1006223 h 3652478"/>
                <a:gd name="connsiteX2856" fmla="*/ 9622914 w 10080264"/>
                <a:gd name="connsiteY2856" fmla="*/ 992546 h 3652478"/>
                <a:gd name="connsiteX2857" fmla="*/ 4983932 w 10080264"/>
                <a:gd name="connsiteY2857" fmla="*/ 976494 h 3652478"/>
                <a:gd name="connsiteX2858" fmla="*/ 4980330 w 10080264"/>
                <a:gd name="connsiteY2858" fmla="*/ 980095 h 3652478"/>
                <a:gd name="connsiteX2859" fmla="*/ 4982131 w 10080264"/>
                <a:gd name="connsiteY2859" fmla="*/ 981895 h 3652478"/>
                <a:gd name="connsiteX2860" fmla="*/ 4866158 w 10080264"/>
                <a:gd name="connsiteY2860" fmla="*/ 967853 h 3652478"/>
                <a:gd name="connsiteX2861" fmla="*/ 4802048 w 10080264"/>
                <a:gd name="connsiteY2861" fmla="*/ 1020061 h 3652478"/>
                <a:gd name="connsiteX2862" fmla="*/ 4737939 w 10080264"/>
                <a:gd name="connsiteY2862" fmla="*/ 1071909 h 3652478"/>
                <a:gd name="connsiteX2863" fmla="*/ 4712007 w 10080264"/>
                <a:gd name="connsiteY2863" fmla="*/ 1092792 h 3652478"/>
                <a:gd name="connsiteX2864" fmla="*/ 4656541 w 10080264"/>
                <a:gd name="connsiteY2864" fmla="*/ 1139239 h 3652478"/>
                <a:gd name="connsiteX2865" fmla="*/ 4687516 w 10080264"/>
                <a:gd name="connsiteY2865" fmla="*/ 1121956 h 3652478"/>
                <a:gd name="connsiteX2866" fmla="*/ 4718850 w 10080264"/>
                <a:gd name="connsiteY2866" fmla="*/ 1101073 h 3652478"/>
                <a:gd name="connsiteX2867" fmla="*/ 4750184 w 10080264"/>
                <a:gd name="connsiteY2867" fmla="*/ 1078750 h 3652478"/>
                <a:gd name="connsiteX2868" fmla="*/ 4777917 w 10080264"/>
                <a:gd name="connsiteY2868" fmla="*/ 1051025 h 3652478"/>
                <a:gd name="connsiteX2869" fmla="*/ 4822938 w 10080264"/>
                <a:gd name="connsiteY2869" fmla="*/ 1007819 h 3652478"/>
                <a:gd name="connsiteX2870" fmla="*/ 7048344 w 10080264"/>
                <a:gd name="connsiteY2870" fmla="*/ 964294 h 3652478"/>
                <a:gd name="connsiteX2871" fmla="*/ 7017375 w 10080264"/>
                <a:gd name="connsiteY2871" fmla="*/ 984818 h 3652478"/>
                <a:gd name="connsiteX2872" fmla="*/ 6838764 w 10080264"/>
                <a:gd name="connsiteY2872" fmla="*/ 1106161 h 3652478"/>
                <a:gd name="connsiteX2873" fmla="*/ 6674197 w 10080264"/>
                <a:gd name="connsiteY2873" fmla="*/ 1213462 h 3652478"/>
                <a:gd name="connsiteX2874" fmla="*/ 6681399 w 10080264"/>
                <a:gd name="connsiteY2874" fmla="*/ 1211661 h 3652478"/>
                <a:gd name="connsiteX2875" fmla="*/ 6688241 w 10080264"/>
                <a:gd name="connsiteY2875" fmla="*/ 1210221 h 3652478"/>
                <a:gd name="connsiteX2876" fmla="*/ 6701925 w 10080264"/>
                <a:gd name="connsiteY2876" fmla="*/ 1211661 h 3652478"/>
                <a:gd name="connsiteX2877" fmla="*/ 6714168 w 10080264"/>
                <a:gd name="connsiteY2877" fmla="*/ 1215262 h 3652478"/>
                <a:gd name="connsiteX2878" fmla="*/ 6715969 w 10080264"/>
                <a:gd name="connsiteY2878" fmla="*/ 1215262 h 3652478"/>
                <a:gd name="connsiteX2879" fmla="*/ 6747298 w 10080264"/>
                <a:gd name="connsiteY2879" fmla="*/ 1189337 h 3652478"/>
                <a:gd name="connsiteX2880" fmla="*/ 6778267 w 10080264"/>
                <a:gd name="connsiteY2880" fmla="*/ 1165212 h 3652478"/>
                <a:gd name="connsiteX2881" fmla="*/ 6811036 w 10080264"/>
                <a:gd name="connsiteY2881" fmla="*/ 1144328 h 3652478"/>
                <a:gd name="connsiteX2882" fmla="*/ 6842365 w 10080264"/>
                <a:gd name="connsiteY2882" fmla="*/ 1127045 h 3652478"/>
                <a:gd name="connsiteX2883" fmla="*/ 6847406 w 10080264"/>
                <a:gd name="connsiteY2883" fmla="*/ 1116603 h 3652478"/>
                <a:gd name="connsiteX2884" fmla="*/ 6854608 w 10080264"/>
                <a:gd name="connsiteY2884" fmla="*/ 1107961 h 3652478"/>
                <a:gd name="connsiteX2885" fmla="*/ 6863251 w 10080264"/>
                <a:gd name="connsiteY2885" fmla="*/ 1099320 h 3652478"/>
                <a:gd name="connsiteX2886" fmla="*/ 6873694 w 10080264"/>
                <a:gd name="connsiteY2886" fmla="*/ 1090678 h 3652478"/>
                <a:gd name="connsiteX2887" fmla="*/ 6876935 w 10080264"/>
                <a:gd name="connsiteY2887" fmla="*/ 1088878 h 3652478"/>
                <a:gd name="connsiteX2888" fmla="*/ 6892779 w 10080264"/>
                <a:gd name="connsiteY2888" fmla="*/ 1083837 h 3652478"/>
                <a:gd name="connsiteX2889" fmla="*/ 6908264 w 10080264"/>
                <a:gd name="connsiteY2889" fmla="*/ 1082036 h 3652478"/>
                <a:gd name="connsiteX2890" fmla="*/ 6961919 w 10080264"/>
                <a:gd name="connsiteY2890" fmla="*/ 1028386 h 3652478"/>
                <a:gd name="connsiteX2891" fmla="*/ 6966961 w 10080264"/>
                <a:gd name="connsiteY2891" fmla="*/ 1022985 h 3652478"/>
                <a:gd name="connsiteX2892" fmla="*/ 6973803 w 10080264"/>
                <a:gd name="connsiteY2892" fmla="*/ 1021545 h 3652478"/>
                <a:gd name="connsiteX2893" fmla="*/ 6979204 w 10080264"/>
                <a:gd name="connsiteY2893" fmla="*/ 1021545 h 3652478"/>
                <a:gd name="connsiteX2894" fmla="*/ 6986046 w 10080264"/>
                <a:gd name="connsiteY2894" fmla="*/ 1022985 h 3652478"/>
                <a:gd name="connsiteX2895" fmla="*/ 6992888 w 10080264"/>
                <a:gd name="connsiteY2895" fmla="*/ 1014343 h 3652478"/>
                <a:gd name="connsiteX2896" fmla="*/ 6996489 w 10080264"/>
                <a:gd name="connsiteY2896" fmla="*/ 1007502 h 3652478"/>
                <a:gd name="connsiteX2897" fmla="*/ 7001531 w 10080264"/>
                <a:gd name="connsiteY2897" fmla="*/ 1002101 h 3652478"/>
                <a:gd name="connsiteX2898" fmla="*/ 7006932 w 10080264"/>
                <a:gd name="connsiteY2898" fmla="*/ 998860 h 3652478"/>
                <a:gd name="connsiteX2899" fmla="*/ 7013774 w 10080264"/>
                <a:gd name="connsiteY2899" fmla="*/ 995260 h 3652478"/>
                <a:gd name="connsiteX2900" fmla="*/ 7017375 w 10080264"/>
                <a:gd name="connsiteY2900" fmla="*/ 992019 h 3652478"/>
                <a:gd name="connsiteX2901" fmla="*/ 7029619 w 10080264"/>
                <a:gd name="connsiteY2901" fmla="*/ 979777 h 3652478"/>
                <a:gd name="connsiteX2902" fmla="*/ 494799 w 10080264"/>
                <a:gd name="connsiteY2902" fmla="*/ 959109 h 3652478"/>
                <a:gd name="connsiteX2903" fmla="*/ 460253 w 10080264"/>
                <a:gd name="connsiteY2903" fmla="*/ 985031 h 3652478"/>
                <a:gd name="connsiteX2904" fmla="*/ 427507 w 10080264"/>
                <a:gd name="connsiteY2904" fmla="*/ 1009513 h 3652478"/>
                <a:gd name="connsiteX2905" fmla="*/ 406744 w 10080264"/>
                <a:gd name="connsiteY2905" fmla="*/ 1030286 h 3652478"/>
                <a:gd name="connsiteX2906" fmla="*/ 404836 w 10080264"/>
                <a:gd name="connsiteY2906" fmla="*/ 1031835 h 3652478"/>
                <a:gd name="connsiteX2907" fmla="*/ 387563 w 10080264"/>
                <a:gd name="connsiteY2907" fmla="*/ 1049476 h 3652478"/>
                <a:gd name="connsiteX2908" fmla="*/ 372089 w 10080264"/>
                <a:gd name="connsiteY2908" fmla="*/ 1064957 h 3652478"/>
                <a:gd name="connsiteX2909" fmla="*/ 373528 w 10080264"/>
                <a:gd name="connsiteY2909" fmla="*/ 1064957 h 3652478"/>
                <a:gd name="connsiteX2910" fmla="*/ 399798 w 10080264"/>
                <a:gd name="connsiteY2910" fmla="*/ 1037235 h 3652478"/>
                <a:gd name="connsiteX2911" fmla="*/ 406744 w 10080264"/>
                <a:gd name="connsiteY2911" fmla="*/ 1030286 h 3652478"/>
                <a:gd name="connsiteX2912" fmla="*/ 423908 w 10080264"/>
                <a:gd name="connsiteY2912" fmla="*/ 1016354 h 3652478"/>
                <a:gd name="connsiteX2913" fmla="*/ 444780 w 10080264"/>
                <a:gd name="connsiteY2913" fmla="*/ 1004113 h 3652478"/>
                <a:gd name="connsiteX2914" fmla="*/ 468890 w 10080264"/>
                <a:gd name="connsiteY2914" fmla="*/ 993672 h 3652478"/>
                <a:gd name="connsiteX2915" fmla="*/ 481125 w 10080264"/>
                <a:gd name="connsiteY2915" fmla="*/ 976391 h 3652478"/>
                <a:gd name="connsiteX2916" fmla="*/ 2686866 w 10080264"/>
                <a:gd name="connsiteY2916" fmla="*/ 956506 h 3652478"/>
                <a:gd name="connsiteX2917" fmla="*/ 2674627 w 10080264"/>
                <a:gd name="connsiteY2917" fmla="*/ 959745 h 3652478"/>
                <a:gd name="connsiteX2918" fmla="*/ 2662748 w 10080264"/>
                <a:gd name="connsiteY2918" fmla="*/ 966585 h 3652478"/>
                <a:gd name="connsiteX2919" fmla="*/ 2664188 w 10080264"/>
                <a:gd name="connsiteY2919" fmla="*/ 966585 h 3652478"/>
                <a:gd name="connsiteX2920" fmla="*/ 2674627 w 10080264"/>
                <a:gd name="connsiteY2920" fmla="*/ 965145 h 3652478"/>
                <a:gd name="connsiteX2921" fmla="*/ 8632588 w 10080264"/>
                <a:gd name="connsiteY2921" fmla="*/ 948993 h 3652478"/>
                <a:gd name="connsiteX2922" fmla="*/ 8632588 w 10080264"/>
                <a:gd name="connsiteY2922" fmla="*/ 950793 h 3652478"/>
                <a:gd name="connsiteX2923" fmla="*/ 8630788 w 10080264"/>
                <a:gd name="connsiteY2923" fmla="*/ 952593 h 3652478"/>
                <a:gd name="connsiteX2924" fmla="*/ 8572088 w 10080264"/>
                <a:gd name="connsiteY2924" fmla="*/ 995785 h 3652478"/>
                <a:gd name="connsiteX2925" fmla="*/ 8584332 w 10080264"/>
                <a:gd name="connsiteY2925" fmla="*/ 995785 h 3652478"/>
                <a:gd name="connsiteX2926" fmla="*/ 8610261 w 10080264"/>
                <a:gd name="connsiteY2926" fmla="*/ 971669 h 3652478"/>
                <a:gd name="connsiteX2927" fmla="*/ 8637630 w 10080264"/>
                <a:gd name="connsiteY2927" fmla="*/ 948993 h 3652478"/>
                <a:gd name="connsiteX2928" fmla="*/ 8357098 w 10080264"/>
                <a:gd name="connsiteY2928" fmla="*/ 948993 h 3652478"/>
                <a:gd name="connsiteX2929" fmla="*/ 8251583 w 10080264"/>
                <a:gd name="connsiteY2929" fmla="*/ 1016661 h 3652478"/>
                <a:gd name="connsiteX2930" fmla="*/ 8149670 w 10080264"/>
                <a:gd name="connsiteY2930" fmla="*/ 1087569 h 3652478"/>
                <a:gd name="connsiteX2931" fmla="*/ 8047396 w 10080264"/>
                <a:gd name="connsiteY2931" fmla="*/ 1160276 h 3652478"/>
                <a:gd name="connsiteX2932" fmla="*/ 7948364 w 10080264"/>
                <a:gd name="connsiteY2932" fmla="*/ 1232983 h 3652478"/>
                <a:gd name="connsiteX2933" fmla="*/ 7953765 w 10080264"/>
                <a:gd name="connsiteY2933" fmla="*/ 1234783 h 3652478"/>
                <a:gd name="connsiteX2934" fmla="*/ 7958807 w 10080264"/>
                <a:gd name="connsiteY2934" fmla="*/ 1234783 h 3652478"/>
                <a:gd name="connsiteX2935" fmla="*/ 8007423 w 10080264"/>
                <a:gd name="connsiteY2935" fmla="*/ 1205268 h 3652478"/>
                <a:gd name="connsiteX2936" fmla="*/ 8052438 w 10080264"/>
                <a:gd name="connsiteY2936" fmla="*/ 1174314 h 3652478"/>
                <a:gd name="connsiteX2937" fmla="*/ 8093851 w 10080264"/>
                <a:gd name="connsiteY2937" fmla="*/ 1142999 h 3652478"/>
                <a:gd name="connsiteX2938" fmla="*/ 8133824 w 10080264"/>
                <a:gd name="connsiteY2938" fmla="*/ 1111685 h 3652478"/>
                <a:gd name="connsiteX2939" fmla="*/ 8173798 w 10080264"/>
                <a:gd name="connsiteY2939" fmla="*/ 1078931 h 3652478"/>
                <a:gd name="connsiteX2940" fmla="*/ 8217012 w 10080264"/>
                <a:gd name="connsiteY2940" fmla="*/ 1049776 h 3652478"/>
                <a:gd name="connsiteX2941" fmla="*/ 8267428 w 10080264"/>
                <a:gd name="connsiteY2941" fmla="*/ 1020261 h 3652478"/>
                <a:gd name="connsiteX2942" fmla="*/ 8321086 w 10080264"/>
                <a:gd name="connsiteY2942" fmla="*/ 992546 h 3652478"/>
                <a:gd name="connsiteX2943" fmla="*/ 8324327 w 10080264"/>
                <a:gd name="connsiteY2943" fmla="*/ 982108 h 3652478"/>
                <a:gd name="connsiteX2944" fmla="*/ 8329729 w 10080264"/>
                <a:gd name="connsiteY2944" fmla="*/ 973469 h 3652478"/>
                <a:gd name="connsiteX2945" fmla="*/ 8336571 w 10080264"/>
                <a:gd name="connsiteY2945" fmla="*/ 966270 h 3652478"/>
                <a:gd name="connsiteX2946" fmla="*/ 8345214 w 10080264"/>
                <a:gd name="connsiteY2946" fmla="*/ 963031 h 3652478"/>
                <a:gd name="connsiteX2947" fmla="*/ 8352056 w 10080264"/>
                <a:gd name="connsiteY2947" fmla="*/ 957632 h 3652478"/>
                <a:gd name="connsiteX2948" fmla="*/ 2541440 w 10080264"/>
                <a:gd name="connsiteY2948" fmla="*/ 946067 h 3652478"/>
                <a:gd name="connsiteX2949" fmla="*/ 2538016 w 10080264"/>
                <a:gd name="connsiteY2949" fmla="*/ 949015 h 3652478"/>
                <a:gd name="connsiteX2950" fmla="*/ 2506882 w 10080264"/>
                <a:gd name="connsiteY2950" fmla="*/ 966585 h 3652478"/>
                <a:gd name="connsiteX2951" fmla="*/ 2434169 w 10080264"/>
                <a:gd name="connsiteY2951" fmla="*/ 1008339 h 3652478"/>
                <a:gd name="connsiteX2952" fmla="*/ 2364696 w 10080264"/>
                <a:gd name="connsiteY2952" fmla="*/ 1051533 h 3652478"/>
                <a:gd name="connsiteX2953" fmla="*/ 2299182 w 10080264"/>
                <a:gd name="connsiteY2953" fmla="*/ 1094728 h 3652478"/>
                <a:gd name="connsiteX2954" fmla="*/ 2235108 w 10080264"/>
                <a:gd name="connsiteY2954" fmla="*/ 1139722 h 3652478"/>
                <a:gd name="connsiteX2955" fmla="*/ 2235108 w 10080264"/>
                <a:gd name="connsiteY2955" fmla="*/ 1146921 h 3652478"/>
                <a:gd name="connsiteX2956" fmla="*/ 2250587 w 10080264"/>
                <a:gd name="connsiteY2956" fmla="*/ 1138282 h 3652478"/>
                <a:gd name="connsiteX2957" fmla="*/ 2264625 w 10080264"/>
                <a:gd name="connsiteY2957" fmla="*/ 1126044 h 3652478"/>
                <a:gd name="connsiteX2958" fmla="*/ 2278304 w 10080264"/>
                <a:gd name="connsiteY2958" fmla="*/ 1115605 h 3652478"/>
                <a:gd name="connsiteX2959" fmla="*/ 2292343 w 10080264"/>
                <a:gd name="connsiteY2959" fmla="*/ 1106966 h 3652478"/>
                <a:gd name="connsiteX2960" fmla="*/ 2304222 w 10080264"/>
                <a:gd name="connsiteY2960" fmla="*/ 1100127 h 3652478"/>
                <a:gd name="connsiteX2961" fmla="*/ 2319700 w 10080264"/>
                <a:gd name="connsiteY2961" fmla="*/ 1094728 h 3652478"/>
                <a:gd name="connsiteX2962" fmla="*/ 2343818 w 10080264"/>
                <a:gd name="connsiteY2962" fmla="*/ 1072411 h 3652478"/>
                <a:gd name="connsiteX2963" fmla="*/ 2370096 w 10080264"/>
                <a:gd name="connsiteY2963" fmla="*/ 1053333 h 3652478"/>
                <a:gd name="connsiteX2964" fmla="*/ 2397813 w 10080264"/>
                <a:gd name="connsiteY2964" fmla="*/ 1034256 h 3652478"/>
                <a:gd name="connsiteX2965" fmla="*/ 2429130 w 10080264"/>
                <a:gd name="connsiteY2965" fmla="*/ 1018778 h 3652478"/>
                <a:gd name="connsiteX2966" fmla="*/ 2460087 w 10080264"/>
                <a:gd name="connsiteY2966" fmla="*/ 1002940 h 3652478"/>
                <a:gd name="connsiteX2967" fmla="*/ 2489244 w 10080264"/>
                <a:gd name="connsiteY2967" fmla="*/ 987462 h 3652478"/>
                <a:gd name="connsiteX2968" fmla="*/ 2515522 w 10080264"/>
                <a:gd name="connsiteY2968" fmla="*/ 968384 h 3652478"/>
                <a:gd name="connsiteX2969" fmla="*/ 2538016 w 10080264"/>
                <a:gd name="connsiteY2969" fmla="*/ 949015 h 3652478"/>
                <a:gd name="connsiteX2970" fmla="*/ 2543239 w 10080264"/>
                <a:gd name="connsiteY2970" fmla="*/ 946067 h 3652478"/>
                <a:gd name="connsiteX2971" fmla="*/ 9091379 w 10080264"/>
                <a:gd name="connsiteY2971" fmla="*/ 940355 h 3652478"/>
                <a:gd name="connsiteX2972" fmla="*/ 9091379 w 10080264"/>
                <a:gd name="connsiteY2972" fmla="*/ 942155 h 3652478"/>
                <a:gd name="connsiteX2973" fmla="*/ 9096781 w 10080264"/>
                <a:gd name="connsiteY2973" fmla="*/ 940355 h 3652478"/>
                <a:gd name="connsiteX2974" fmla="*/ 8789960 w 10080264"/>
                <a:gd name="connsiteY2974" fmla="*/ 940355 h 3652478"/>
                <a:gd name="connsiteX2975" fmla="*/ 8760790 w 10080264"/>
                <a:gd name="connsiteY2975" fmla="*/ 954392 h 3652478"/>
                <a:gd name="connsiteX2976" fmla="*/ 8734862 w 10080264"/>
                <a:gd name="connsiteY2976" fmla="*/ 969870 h 3652478"/>
                <a:gd name="connsiteX2977" fmla="*/ 8708933 w 10080264"/>
                <a:gd name="connsiteY2977" fmla="*/ 985347 h 3652478"/>
                <a:gd name="connsiteX2978" fmla="*/ 8686246 w 10080264"/>
                <a:gd name="connsiteY2978" fmla="*/ 1002624 h 3652478"/>
                <a:gd name="connsiteX2979" fmla="*/ 8644472 w 10080264"/>
                <a:gd name="connsiteY2979" fmla="*/ 1033938 h 3652478"/>
                <a:gd name="connsiteX2980" fmla="*/ 8603058 w 10080264"/>
                <a:gd name="connsiteY2980" fmla="*/ 1067053 h 3652478"/>
                <a:gd name="connsiteX2981" fmla="*/ 8537517 w 10080264"/>
                <a:gd name="connsiteY2981" fmla="*/ 1118883 h 3652478"/>
                <a:gd name="connsiteX2982" fmla="*/ 8540758 w 10080264"/>
                <a:gd name="connsiteY2982" fmla="*/ 1120323 h 3652478"/>
                <a:gd name="connsiteX2983" fmla="*/ 8542559 w 10080264"/>
                <a:gd name="connsiteY2983" fmla="*/ 1120323 h 3652478"/>
                <a:gd name="connsiteX2984" fmla="*/ 8549401 w 10080264"/>
                <a:gd name="connsiteY2984" fmla="*/ 1118883 h 3652478"/>
                <a:gd name="connsiteX2985" fmla="*/ 8556603 w 10080264"/>
                <a:gd name="connsiteY2985" fmla="*/ 1118883 h 3652478"/>
                <a:gd name="connsiteX2986" fmla="*/ 8589374 w 10080264"/>
                <a:gd name="connsiteY2986" fmla="*/ 1085769 h 3652478"/>
                <a:gd name="connsiteX2987" fmla="*/ 8623945 w 10080264"/>
                <a:gd name="connsiteY2987" fmla="*/ 1054815 h 3652478"/>
                <a:gd name="connsiteX2988" fmla="*/ 8663918 w 10080264"/>
                <a:gd name="connsiteY2988" fmla="*/ 1025300 h 3652478"/>
                <a:gd name="connsiteX2989" fmla="*/ 8707133 w 10080264"/>
                <a:gd name="connsiteY2989" fmla="*/ 997585 h 3652478"/>
                <a:gd name="connsiteX2990" fmla="*/ 8728020 w 10080264"/>
                <a:gd name="connsiteY2990" fmla="*/ 985347 h 3652478"/>
                <a:gd name="connsiteX2991" fmla="*/ 8750347 w 10080264"/>
                <a:gd name="connsiteY2991" fmla="*/ 971669 h 3652478"/>
                <a:gd name="connsiteX2992" fmla="*/ 8769433 w 10080264"/>
                <a:gd name="connsiteY2992" fmla="*/ 957632 h 3652478"/>
                <a:gd name="connsiteX2993" fmla="*/ 8789960 w 10080264"/>
                <a:gd name="connsiteY2993" fmla="*/ 943954 h 3652478"/>
                <a:gd name="connsiteX2994" fmla="*/ 4597474 w 10080264"/>
                <a:gd name="connsiteY2994" fmla="*/ 940129 h 3652478"/>
                <a:gd name="connsiteX2995" fmla="*/ 4581987 w 10080264"/>
                <a:gd name="connsiteY2995" fmla="*/ 943729 h 3652478"/>
                <a:gd name="connsiteX2996" fmla="*/ 4568301 w 10080264"/>
                <a:gd name="connsiteY2996" fmla="*/ 948770 h 3652478"/>
                <a:gd name="connsiteX2997" fmla="*/ 4547411 w 10080264"/>
                <a:gd name="connsiteY2997" fmla="*/ 962812 h 3652478"/>
                <a:gd name="connsiteX2998" fmla="*/ 4528322 w 10080264"/>
                <a:gd name="connsiteY2998" fmla="*/ 978294 h 3652478"/>
                <a:gd name="connsiteX2999" fmla="*/ 4523280 w 10080264"/>
                <a:gd name="connsiteY2999" fmla="*/ 985135 h 3652478"/>
                <a:gd name="connsiteX3000" fmla="*/ 4551013 w 10080264"/>
                <a:gd name="connsiteY3000" fmla="*/ 969653 h 3652478"/>
                <a:gd name="connsiteX3001" fmla="*/ 4578385 w 10080264"/>
                <a:gd name="connsiteY3001" fmla="*/ 955971 h 3652478"/>
                <a:gd name="connsiteX3002" fmla="*/ 4588830 w 10080264"/>
                <a:gd name="connsiteY3002" fmla="*/ 948770 h 3652478"/>
                <a:gd name="connsiteX3003" fmla="*/ 2460087 w 10080264"/>
                <a:gd name="connsiteY3003" fmla="*/ 930589 h 3652478"/>
                <a:gd name="connsiteX3004" fmla="*/ 2451448 w 10080264"/>
                <a:gd name="connsiteY3004" fmla="*/ 935629 h 3652478"/>
                <a:gd name="connsiteX3005" fmla="*/ 2444608 w 10080264"/>
                <a:gd name="connsiteY3005" fmla="*/ 940668 h 3652478"/>
                <a:gd name="connsiteX3006" fmla="*/ 2454688 w 10080264"/>
                <a:gd name="connsiteY3006" fmla="*/ 937428 h 3652478"/>
                <a:gd name="connsiteX3007" fmla="*/ 3420837 w 10080264"/>
                <a:gd name="connsiteY3007" fmla="*/ 925190 h 3652478"/>
                <a:gd name="connsiteX3008" fmla="*/ 3415437 w 10080264"/>
                <a:gd name="connsiteY3008" fmla="*/ 928789 h 3652478"/>
                <a:gd name="connsiteX3009" fmla="*/ 3415321 w 10080264"/>
                <a:gd name="connsiteY3009" fmla="*/ 928909 h 3652478"/>
                <a:gd name="connsiteX3010" fmla="*/ 3405358 w 10080264"/>
                <a:gd name="connsiteY3010" fmla="*/ 935629 h 3652478"/>
                <a:gd name="connsiteX3011" fmla="*/ 3393119 w 10080264"/>
                <a:gd name="connsiteY3011" fmla="*/ 944267 h 3652478"/>
                <a:gd name="connsiteX3012" fmla="*/ 3405358 w 10080264"/>
                <a:gd name="connsiteY3012" fmla="*/ 939228 h 3652478"/>
                <a:gd name="connsiteX3013" fmla="*/ 3415321 w 10080264"/>
                <a:gd name="connsiteY3013" fmla="*/ 928909 h 3652478"/>
                <a:gd name="connsiteX3014" fmla="*/ 7895066 w 10080264"/>
                <a:gd name="connsiteY3014" fmla="*/ 923438 h 3652478"/>
                <a:gd name="connsiteX3015" fmla="*/ 7884623 w 10080264"/>
                <a:gd name="connsiteY3015" fmla="*/ 928477 h 3652478"/>
                <a:gd name="connsiteX3016" fmla="*/ 7872379 w 10080264"/>
                <a:gd name="connsiteY3016" fmla="*/ 930277 h 3652478"/>
                <a:gd name="connsiteX3017" fmla="*/ 7860495 w 10080264"/>
                <a:gd name="connsiteY3017" fmla="*/ 933516 h 3652478"/>
                <a:gd name="connsiteX3018" fmla="*/ 7846450 w 10080264"/>
                <a:gd name="connsiteY3018" fmla="*/ 935316 h 3652478"/>
                <a:gd name="connsiteX3019" fmla="*/ 7842849 w 10080264"/>
                <a:gd name="connsiteY3019" fmla="*/ 947554 h 3652478"/>
                <a:gd name="connsiteX3020" fmla="*/ 7839608 w 10080264"/>
                <a:gd name="connsiteY3020" fmla="*/ 961231 h 3652478"/>
                <a:gd name="connsiteX3021" fmla="*/ 7860495 w 10080264"/>
                <a:gd name="connsiteY3021" fmla="*/ 945754 h 3652478"/>
                <a:gd name="connsiteX3022" fmla="*/ 7881021 w 10080264"/>
                <a:gd name="connsiteY3022" fmla="*/ 933516 h 3652478"/>
                <a:gd name="connsiteX3023" fmla="*/ 7264766 w 10080264"/>
                <a:gd name="connsiteY3023" fmla="*/ 919285 h 3652478"/>
                <a:gd name="connsiteX3024" fmla="*/ 7211111 w 10080264"/>
                <a:gd name="connsiteY3024" fmla="*/ 953852 h 3652478"/>
                <a:gd name="connsiteX3025" fmla="*/ 7156015 w 10080264"/>
                <a:gd name="connsiteY3025" fmla="*/ 990219 h 3652478"/>
                <a:gd name="connsiteX3026" fmla="*/ 7098398 w 10080264"/>
                <a:gd name="connsiteY3026" fmla="*/ 1030186 h 3652478"/>
                <a:gd name="connsiteX3027" fmla="*/ 7041502 w 10080264"/>
                <a:gd name="connsiteY3027" fmla="*/ 1073395 h 3652478"/>
                <a:gd name="connsiteX3028" fmla="*/ 7039701 w 10080264"/>
                <a:gd name="connsiteY3028" fmla="*/ 1073395 h 3652478"/>
                <a:gd name="connsiteX3029" fmla="*/ 6954717 w 10080264"/>
                <a:gd name="connsiteY3029" fmla="*/ 1135687 h 3652478"/>
                <a:gd name="connsiteX3030" fmla="*/ 6884137 w 10080264"/>
                <a:gd name="connsiteY3030" fmla="*/ 1187537 h 3652478"/>
                <a:gd name="connsiteX3031" fmla="*/ 6814637 w 10080264"/>
                <a:gd name="connsiteY3031" fmla="*/ 1236146 h 3652478"/>
                <a:gd name="connsiteX3032" fmla="*/ 6788710 w 10080264"/>
                <a:gd name="connsiteY3032" fmla="*/ 1249829 h 3652478"/>
                <a:gd name="connsiteX3033" fmla="*/ 6764583 w 10080264"/>
                <a:gd name="connsiteY3033" fmla="*/ 1265312 h 3652478"/>
                <a:gd name="connsiteX3034" fmla="*/ 6750539 w 10080264"/>
                <a:gd name="connsiteY3034" fmla="*/ 1273953 h 3652478"/>
                <a:gd name="connsiteX3035" fmla="*/ 6728212 w 10080264"/>
                <a:gd name="connsiteY3035" fmla="*/ 1289796 h 3652478"/>
                <a:gd name="connsiteX3036" fmla="*/ 6705526 w 10080264"/>
                <a:gd name="connsiteY3036" fmla="*/ 1303479 h 3652478"/>
                <a:gd name="connsiteX3037" fmla="*/ 6691842 w 10080264"/>
                <a:gd name="connsiteY3037" fmla="*/ 1310680 h 3652478"/>
                <a:gd name="connsiteX3038" fmla="*/ 6686440 w 10080264"/>
                <a:gd name="connsiteY3038" fmla="*/ 1317522 h 3652478"/>
                <a:gd name="connsiteX3039" fmla="*/ 6681399 w 10080264"/>
                <a:gd name="connsiteY3039" fmla="*/ 1324363 h 3652478"/>
                <a:gd name="connsiteX3040" fmla="*/ 6674197 w 10080264"/>
                <a:gd name="connsiteY3040" fmla="*/ 1334805 h 3652478"/>
                <a:gd name="connsiteX3041" fmla="*/ 6722811 w 10080264"/>
                <a:gd name="connsiteY3041" fmla="*/ 1313921 h 3652478"/>
                <a:gd name="connsiteX3042" fmla="*/ 6754140 w 10080264"/>
                <a:gd name="connsiteY3042" fmla="*/ 1300238 h 3652478"/>
                <a:gd name="connsiteX3043" fmla="*/ 6781868 w 10080264"/>
                <a:gd name="connsiteY3043" fmla="*/ 1284395 h 3652478"/>
                <a:gd name="connsiteX3044" fmla="*/ 6805995 w 10080264"/>
                <a:gd name="connsiteY3044" fmla="*/ 1267112 h 3652478"/>
                <a:gd name="connsiteX3045" fmla="*/ 6826880 w 10080264"/>
                <a:gd name="connsiteY3045" fmla="*/ 1249829 h 3652478"/>
                <a:gd name="connsiteX3046" fmla="*/ 6830121 w 10080264"/>
                <a:gd name="connsiteY3046" fmla="*/ 1246228 h 3652478"/>
                <a:gd name="connsiteX3047" fmla="*/ 6836963 w 10080264"/>
                <a:gd name="connsiteY3047" fmla="*/ 1246228 h 3652478"/>
                <a:gd name="connsiteX3048" fmla="*/ 6842365 w 10080264"/>
                <a:gd name="connsiteY3048" fmla="*/ 1244788 h 3652478"/>
                <a:gd name="connsiteX3049" fmla="*/ 6844165 w 10080264"/>
                <a:gd name="connsiteY3049" fmla="*/ 1242987 h 3652478"/>
                <a:gd name="connsiteX3050" fmla="*/ 6849207 w 10080264"/>
                <a:gd name="connsiteY3050" fmla="*/ 1239387 h 3652478"/>
                <a:gd name="connsiteX3051" fmla="*/ 6849207 w 10080264"/>
                <a:gd name="connsiteY3051" fmla="*/ 1232545 h 3652478"/>
                <a:gd name="connsiteX3052" fmla="*/ 6852808 w 10080264"/>
                <a:gd name="connsiteY3052" fmla="*/ 1227504 h 3652478"/>
                <a:gd name="connsiteX3053" fmla="*/ 6856409 w 10080264"/>
                <a:gd name="connsiteY3053" fmla="*/ 1222103 h 3652478"/>
                <a:gd name="connsiteX3054" fmla="*/ 6863251 w 10080264"/>
                <a:gd name="connsiteY3054" fmla="*/ 1217062 h 3652478"/>
                <a:gd name="connsiteX3055" fmla="*/ 6870093 w 10080264"/>
                <a:gd name="connsiteY3055" fmla="*/ 1215262 h 3652478"/>
                <a:gd name="connsiteX3056" fmla="*/ 6890979 w 10080264"/>
                <a:gd name="connsiteY3056" fmla="*/ 1215262 h 3652478"/>
                <a:gd name="connsiteX3057" fmla="*/ 6897821 w 10080264"/>
                <a:gd name="connsiteY3057" fmla="*/ 1208421 h 3652478"/>
                <a:gd name="connsiteX3058" fmla="*/ 6910064 w 10080264"/>
                <a:gd name="connsiteY3058" fmla="*/ 1194738 h 3652478"/>
                <a:gd name="connsiteX3059" fmla="*/ 6925549 w 10080264"/>
                <a:gd name="connsiteY3059" fmla="*/ 1182496 h 3652478"/>
                <a:gd name="connsiteX3060" fmla="*/ 6934191 w 10080264"/>
                <a:gd name="connsiteY3060" fmla="*/ 1175654 h 3652478"/>
                <a:gd name="connsiteX3061" fmla="*/ 6944634 w 10080264"/>
                <a:gd name="connsiteY3061" fmla="*/ 1168453 h 3652478"/>
                <a:gd name="connsiteX3062" fmla="*/ 6961919 w 10080264"/>
                <a:gd name="connsiteY3062" fmla="*/ 1163412 h 3652478"/>
                <a:gd name="connsiteX3063" fmla="*/ 6982445 w 10080264"/>
                <a:gd name="connsiteY3063" fmla="*/ 1159811 h 3652478"/>
                <a:gd name="connsiteX3064" fmla="*/ 7000090 w 10080264"/>
                <a:gd name="connsiteY3064" fmla="*/ 1137487 h 3652478"/>
                <a:gd name="connsiteX3065" fmla="*/ 7019176 w 10080264"/>
                <a:gd name="connsiteY3065" fmla="*/ 1118403 h 3652478"/>
                <a:gd name="connsiteX3066" fmla="*/ 7036461 w 10080264"/>
                <a:gd name="connsiteY3066" fmla="*/ 1104361 h 3652478"/>
                <a:gd name="connsiteX3067" fmla="*/ 7053745 w 10080264"/>
                <a:gd name="connsiteY3067" fmla="*/ 1090678 h 3652478"/>
                <a:gd name="connsiteX3068" fmla="*/ 7093357 w 10080264"/>
                <a:gd name="connsiteY3068" fmla="*/ 1062953 h 3652478"/>
                <a:gd name="connsiteX3069" fmla="*/ 7135129 w 10080264"/>
                <a:gd name="connsiteY3069" fmla="*/ 1035227 h 3652478"/>
                <a:gd name="connsiteX3070" fmla="*/ 7178341 w 10080264"/>
                <a:gd name="connsiteY3070" fmla="*/ 1005702 h 3652478"/>
                <a:gd name="connsiteX3071" fmla="*/ 7221554 w 10080264"/>
                <a:gd name="connsiteY3071" fmla="*/ 971135 h 3652478"/>
                <a:gd name="connsiteX3072" fmla="*/ 7256123 w 10080264"/>
                <a:gd name="connsiteY3072" fmla="*/ 947010 h 3652478"/>
                <a:gd name="connsiteX3073" fmla="*/ 7273408 w 10080264"/>
                <a:gd name="connsiteY3073" fmla="*/ 936568 h 3652478"/>
                <a:gd name="connsiteX3074" fmla="*/ 7291053 w 10080264"/>
                <a:gd name="connsiteY3074" fmla="*/ 926126 h 3652478"/>
                <a:gd name="connsiteX3075" fmla="*/ 7287452 w 10080264"/>
                <a:gd name="connsiteY3075" fmla="*/ 924326 h 3652478"/>
                <a:gd name="connsiteX3076" fmla="*/ 7282051 w 10080264"/>
                <a:gd name="connsiteY3076" fmla="*/ 921085 h 3652478"/>
                <a:gd name="connsiteX3077" fmla="*/ 7275209 w 10080264"/>
                <a:gd name="connsiteY3077" fmla="*/ 921085 h 3652478"/>
                <a:gd name="connsiteX3078" fmla="*/ 9863833 w 10080264"/>
                <a:gd name="connsiteY3078" fmla="*/ 913000 h 3652478"/>
                <a:gd name="connsiteX3079" fmla="*/ 9842946 w 10080264"/>
                <a:gd name="connsiteY3079" fmla="*/ 923438 h 3652478"/>
                <a:gd name="connsiteX3080" fmla="*/ 9822419 w 10080264"/>
                <a:gd name="connsiteY3080" fmla="*/ 935316 h 3652478"/>
                <a:gd name="connsiteX3081" fmla="*/ 9778845 w 10080264"/>
                <a:gd name="connsiteY3081" fmla="*/ 968070 h 3652478"/>
                <a:gd name="connsiteX3082" fmla="*/ 9740672 w 10080264"/>
                <a:gd name="connsiteY3082" fmla="*/ 999384 h 3652478"/>
                <a:gd name="connsiteX3083" fmla="*/ 9650643 w 10080264"/>
                <a:gd name="connsiteY3083" fmla="*/ 1061654 h 3652478"/>
                <a:gd name="connsiteX3084" fmla="*/ 9533244 w 10080264"/>
                <a:gd name="connsiteY3084" fmla="*/ 1142999 h 3652478"/>
                <a:gd name="connsiteX3085" fmla="*/ 9453298 w 10080264"/>
                <a:gd name="connsiteY3085" fmla="*/ 1195190 h 3652478"/>
                <a:gd name="connsiteX3086" fmla="*/ 9453298 w 10080264"/>
                <a:gd name="connsiteY3086" fmla="*/ 1226145 h 3652478"/>
                <a:gd name="connsiteX3087" fmla="*/ 9489670 w 10080264"/>
                <a:gd name="connsiteY3087" fmla="*/ 1207068 h 3652478"/>
                <a:gd name="connsiteX3088" fmla="*/ 9529643 w 10080264"/>
                <a:gd name="connsiteY3088" fmla="*/ 1184752 h 3652478"/>
                <a:gd name="connsiteX3089" fmla="*/ 9566015 w 10080264"/>
                <a:gd name="connsiteY3089" fmla="*/ 1162076 h 3652478"/>
                <a:gd name="connsiteX3090" fmla="*/ 9598786 w 10080264"/>
                <a:gd name="connsiteY3090" fmla="*/ 1137960 h 3652478"/>
                <a:gd name="connsiteX3091" fmla="*/ 9609229 w 10080264"/>
                <a:gd name="connsiteY3091" fmla="*/ 1125722 h 3652478"/>
                <a:gd name="connsiteX3092" fmla="*/ 9626515 w 10080264"/>
                <a:gd name="connsiteY3092" fmla="*/ 1113484 h 3652478"/>
                <a:gd name="connsiteX3093" fmla="*/ 9642000 w 10080264"/>
                <a:gd name="connsiteY3093" fmla="*/ 1108445 h 3652478"/>
                <a:gd name="connsiteX3094" fmla="*/ 9657845 w 10080264"/>
                <a:gd name="connsiteY3094" fmla="*/ 1104846 h 3652478"/>
                <a:gd name="connsiteX3095" fmla="*/ 9664687 w 10080264"/>
                <a:gd name="connsiteY3095" fmla="*/ 1092968 h 3652478"/>
                <a:gd name="connsiteX3096" fmla="*/ 9671530 w 10080264"/>
                <a:gd name="connsiteY3096" fmla="*/ 1082530 h 3652478"/>
                <a:gd name="connsiteX3097" fmla="*/ 9678732 w 10080264"/>
                <a:gd name="connsiteY3097" fmla="*/ 1072092 h 3652478"/>
                <a:gd name="connsiteX3098" fmla="*/ 9687375 w 10080264"/>
                <a:gd name="connsiteY3098" fmla="*/ 1063453 h 3652478"/>
                <a:gd name="connsiteX3099" fmla="*/ 9697818 w 10080264"/>
                <a:gd name="connsiteY3099" fmla="*/ 1054815 h 3652478"/>
                <a:gd name="connsiteX3100" fmla="*/ 9709702 w 10080264"/>
                <a:gd name="connsiteY3100" fmla="*/ 1049776 h 3652478"/>
                <a:gd name="connsiteX3101" fmla="*/ 9720146 w 10080264"/>
                <a:gd name="connsiteY3101" fmla="*/ 1046176 h 3652478"/>
                <a:gd name="connsiteX3102" fmla="*/ 9732030 w 10080264"/>
                <a:gd name="connsiteY3102" fmla="*/ 1044377 h 3652478"/>
                <a:gd name="connsiteX3103" fmla="*/ 9735631 w 10080264"/>
                <a:gd name="connsiteY3103" fmla="*/ 1033938 h 3652478"/>
                <a:gd name="connsiteX3104" fmla="*/ 9739232 w 10080264"/>
                <a:gd name="connsiteY3104" fmla="*/ 1025300 h 3652478"/>
                <a:gd name="connsiteX3105" fmla="*/ 9746074 w 10080264"/>
                <a:gd name="connsiteY3105" fmla="*/ 1020261 h 3652478"/>
                <a:gd name="connsiteX3106" fmla="*/ 9754717 w 10080264"/>
                <a:gd name="connsiteY3106" fmla="*/ 1018461 h 3652478"/>
                <a:gd name="connsiteX3107" fmla="*/ 9754717 w 10080264"/>
                <a:gd name="connsiteY3107" fmla="*/ 1016661 h 3652478"/>
                <a:gd name="connsiteX3108" fmla="*/ 9754717 w 10080264"/>
                <a:gd name="connsiteY3108" fmla="*/ 1006223 h 3652478"/>
                <a:gd name="connsiteX3109" fmla="*/ 9765160 w 10080264"/>
                <a:gd name="connsiteY3109" fmla="*/ 1002624 h 3652478"/>
                <a:gd name="connsiteX3110" fmla="*/ 9787488 w 10080264"/>
                <a:gd name="connsiteY3110" fmla="*/ 993985 h 3652478"/>
                <a:gd name="connsiteX3111" fmla="*/ 9806574 w 10080264"/>
                <a:gd name="connsiteY3111" fmla="*/ 982108 h 3652478"/>
                <a:gd name="connsiteX3112" fmla="*/ 9822419 w 10080264"/>
                <a:gd name="connsiteY3112" fmla="*/ 968070 h 3652478"/>
                <a:gd name="connsiteX3113" fmla="*/ 9836104 w 10080264"/>
                <a:gd name="connsiteY3113" fmla="*/ 948993 h 3652478"/>
                <a:gd name="connsiteX3114" fmla="*/ 9850148 w 10080264"/>
                <a:gd name="connsiteY3114" fmla="*/ 930277 h 3652478"/>
                <a:gd name="connsiteX3115" fmla="*/ 8101054 w 10080264"/>
                <a:gd name="connsiteY3115" fmla="*/ 913000 h 3652478"/>
                <a:gd name="connsiteX3116" fmla="*/ 8066482 w 10080264"/>
                <a:gd name="connsiteY3116" fmla="*/ 938915 h 3652478"/>
                <a:gd name="connsiteX3117" fmla="*/ 8031911 w 10080264"/>
                <a:gd name="connsiteY3117" fmla="*/ 964831 h 3652478"/>
                <a:gd name="connsiteX3118" fmla="*/ 7962408 w 10080264"/>
                <a:gd name="connsiteY3118" fmla="*/ 1013062 h 3652478"/>
                <a:gd name="connsiteX3119" fmla="*/ 7919194 w 10080264"/>
                <a:gd name="connsiteY3119" fmla="*/ 1041137 h 3652478"/>
                <a:gd name="connsiteX3120" fmla="*/ 7882822 w 10080264"/>
                <a:gd name="connsiteY3120" fmla="*/ 1068492 h 3652478"/>
                <a:gd name="connsiteX3121" fmla="*/ 7848251 w 10080264"/>
                <a:gd name="connsiteY3121" fmla="*/ 1092968 h 3652478"/>
                <a:gd name="connsiteX3122" fmla="*/ 7816920 w 10080264"/>
                <a:gd name="connsiteY3122" fmla="*/ 1118883 h 3652478"/>
                <a:gd name="connsiteX3123" fmla="*/ 7816920 w 10080264"/>
                <a:gd name="connsiteY3123" fmla="*/ 1144799 h 3652478"/>
                <a:gd name="connsiteX3124" fmla="*/ 7836007 w 10080264"/>
                <a:gd name="connsiteY3124" fmla="*/ 1137960 h 3652478"/>
                <a:gd name="connsiteX3125" fmla="*/ 7851852 w 10080264"/>
                <a:gd name="connsiteY3125" fmla="*/ 1128962 h 3652478"/>
                <a:gd name="connsiteX3126" fmla="*/ 7865536 w 10080264"/>
                <a:gd name="connsiteY3126" fmla="*/ 1117084 h 3652478"/>
                <a:gd name="connsiteX3127" fmla="*/ 7875980 w 10080264"/>
                <a:gd name="connsiteY3127" fmla="*/ 1103046 h 3652478"/>
                <a:gd name="connsiteX3128" fmla="*/ 7881021 w 10080264"/>
                <a:gd name="connsiteY3128" fmla="*/ 1092968 h 3652478"/>
                <a:gd name="connsiteX3129" fmla="*/ 7893265 w 10080264"/>
                <a:gd name="connsiteY3129" fmla="*/ 1098007 h 3652478"/>
                <a:gd name="connsiteX3130" fmla="*/ 7896867 w 10080264"/>
                <a:gd name="connsiteY3130" fmla="*/ 1098007 h 3652478"/>
                <a:gd name="connsiteX3131" fmla="*/ 7903709 w 10080264"/>
                <a:gd name="connsiteY3131" fmla="*/ 1094408 h 3652478"/>
                <a:gd name="connsiteX3132" fmla="*/ 7912352 w 10080264"/>
                <a:gd name="connsiteY3132" fmla="*/ 1091168 h 3652478"/>
                <a:gd name="connsiteX3133" fmla="*/ 7914152 w 10080264"/>
                <a:gd name="connsiteY3133" fmla="*/ 1084330 h 3652478"/>
                <a:gd name="connsiteX3134" fmla="*/ 7917393 w 10080264"/>
                <a:gd name="connsiteY3134" fmla="*/ 1075691 h 3652478"/>
                <a:gd name="connsiteX3135" fmla="*/ 7922435 w 10080264"/>
                <a:gd name="connsiteY3135" fmla="*/ 1070292 h 3652478"/>
                <a:gd name="connsiteX3136" fmla="*/ 7931078 w 10080264"/>
                <a:gd name="connsiteY3136" fmla="*/ 1063453 h 3652478"/>
                <a:gd name="connsiteX3137" fmla="*/ 7939721 w 10080264"/>
                <a:gd name="connsiteY3137" fmla="*/ 1059854 h 3652478"/>
                <a:gd name="connsiteX3138" fmla="*/ 7945122 w 10080264"/>
                <a:gd name="connsiteY3138" fmla="*/ 1056614 h 3652478"/>
                <a:gd name="connsiteX3139" fmla="*/ 7950164 w 10080264"/>
                <a:gd name="connsiteY3139" fmla="*/ 1053015 h 3652478"/>
                <a:gd name="connsiteX3140" fmla="*/ 7971051 w 10080264"/>
                <a:gd name="connsiteY3140" fmla="*/ 1044377 h 3652478"/>
                <a:gd name="connsiteX3141" fmla="*/ 7990137 w 10080264"/>
                <a:gd name="connsiteY3141" fmla="*/ 1032139 h 3652478"/>
                <a:gd name="connsiteX3142" fmla="*/ 8009224 w 10080264"/>
                <a:gd name="connsiteY3142" fmla="*/ 1016661 h 3652478"/>
                <a:gd name="connsiteX3143" fmla="*/ 8026509 w 10080264"/>
                <a:gd name="connsiteY3143" fmla="*/ 995785 h 3652478"/>
                <a:gd name="connsiteX3144" fmla="*/ 8043795 w 10080264"/>
                <a:gd name="connsiteY3144" fmla="*/ 980308 h 3652478"/>
                <a:gd name="connsiteX3145" fmla="*/ 8061081 w 10080264"/>
                <a:gd name="connsiteY3145" fmla="*/ 966270 h 3652478"/>
                <a:gd name="connsiteX3146" fmla="*/ 8081967 w 10080264"/>
                <a:gd name="connsiteY3146" fmla="*/ 954392 h 3652478"/>
                <a:gd name="connsiteX3147" fmla="*/ 8102854 w 10080264"/>
                <a:gd name="connsiteY3147" fmla="*/ 945754 h 3652478"/>
                <a:gd name="connsiteX3148" fmla="*/ 8106095 w 10080264"/>
                <a:gd name="connsiteY3148" fmla="*/ 938915 h 3652478"/>
                <a:gd name="connsiteX3149" fmla="*/ 8107896 w 10080264"/>
                <a:gd name="connsiteY3149" fmla="*/ 932076 h 3652478"/>
                <a:gd name="connsiteX3150" fmla="*/ 8114738 w 10080264"/>
                <a:gd name="connsiteY3150" fmla="*/ 924878 h 3652478"/>
                <a:gd name="connsiteX3151" fmla="*/ 8121941 w 10080264"/>
                <a:gd name="connsiteY3151" fmla="*/ 919838 h 3652478"/>
                <a:gd name="connsiteX3152" fmla="*/ 8130583 w 10080264"/>
                <a:gd name="connsiteY3152" fmla="*/ 916239 h 3652478"/>
                <a:gd name="connsiteX3153" fmla="*/ 8135625 w 10080264"/>
                <a:gd name="connsiteY3153" fmla="*/ 914799 h 3652478"/>
                <a:gd name="connsiteX3154" fmla="*/ 8139226 w 10080264"/>
                <a:gd name="connsiteY3154" fmla="*/ 913000 h 3652478"/>
                <a:gd name="connsiteX3155" fmla="*/ 9283682 w 10080264"/>
                <a:gd name="connsiteY3155" fmla="*/ 905801 h 3652478"/>
                <a:gd name="connsiteX3156" fmla="*/ 9271798 w 10080264"/>
                <a:gd name="connsiteY3156" fmla="*/ 907601 h 3652478"/>
                <a:gd name="connsiteX3157" fmla="*/ 9261355 w 10080264"/>
                <a:gd name="connsiteY3157" fmla="*/ 911200 h 3652478"/>
                <a:gd name="connsiteX3158" fmla="*/ 9230024 w 10080264"/>
                <a:gd name="connsiteY3158" fmla="*/ 928477 h 3652478"/>
                <a:gd name="connsiteX3159" fmla="*/ 9204096 w 10080264"/>
                <a:gd name="connsiteY3159" fmla="*/ 945754 h 3652478"/>
                <a:gd name="connsiteX3160" fmla="*/ 9176367 w 10080264"/>
                <a:gd name="connsiteY3160" fmla="*/ 971669 h 3652478"/>
                <a:gd name="connsiteX3161" fmla="*/ 9148638 w 10080264"/>
                <a:gd name="connsiteY3161" fmla="*/ 997585 h 3652478"/>
                <a:gd name="connsiteX3162" fmla="*/ 9136754 w 10080264"/>
                <a:gd name="connsiteY3162" fmla="*/ 1008023 h 3652478"/>
                <a:gd name="connsiteX3163" fmla="*/ 9124510 w 10080264"/>
                <a:gd name="connsiteY3163" fmla="*/ 1018461 h 3652478"/>
                <a:gd name="connsiteX3164" fmla="*/ 9112266 w 10080264"/>
                <a:gd name="connsiteY3164" fmla="*/ 1027100 h 3652478"/>
                <a:gd name="connsiteX3165" fmla="*/ 9098581 w 10080264"/>
                <a:gd name="connsiteY3165" fmla="*/ 1033938 h 3652478"/>
                <a:gd name="connsiteX3166" fmla="*/ 9103623 w 10080264"/>
                <a:gd name="connsiteY3166" fmla="*/ 1053015 h 3652478"/>
                <a:gd name="connsiteX3167" fmla="*/ 9103623 w 10080264"/>
                <a:gd name="connsiteY3167" fmla="*/ 1068492 h 3652478"/>
                <a:gd name="connsiteX3168" fmla="*/ 9128111 w 10080264"/>
                <a:gd name="connsiteY3168" fmla="*/ 1049776 h 3652478"/>
                <a:gd name="connsiteX3169" fmla="*/ 9154040 w 10080264"/>
                <a:gd name="connsiteY3169" fmla="*/ 1030699 h 3652478"/>
                <a:gd name="connsiteX3170" fmla="*/ 9181408 w 10080264"/>
                <a:gd name="connsiteY3170" fmla="*/ 1013062 h 3652478"/>
                <a:gd name="connsiteX3171" fmla="*/ 9209138 w 10080264"/>
                <a:gd name="connsiteY3171" fmla="*/ 999384 h 3652478"/>
                <a:gd name="connsiteX3172" fmla="*/ 9217780 w 10080264"/>
                <a:gd name="connsiteY3172" fmla="*/ 980308 h 3652478"/>
                <a:gd name="connsiteX3173" fmla="*/ 9228224 w 10080264"/>
                <a:gd name="connsiteY3173" fmla="*/ 964831 h 3652478"/>
                <a:gd name="connsiteX3174" fmla="*/ 9242268 w 10080264"/>
                <a:gd name="connsiteY3174" fmla="*/ 952593 h 3652478"/>
                <a:gd name="connsiteX3175" fmla="*/ 9249111 w 10080264"/>
                <a:gd name="connsiteY3175" fmla="*/ 947554 h 3652478"/>
                <a:gd name="connsiteX3176" fmla="*/ 9255953 w 10080264"/>
                <a:gd name="connsiteY3176" fmla="*/ 943954 h 3652478"/>
                <a:gd name="connsiteX3177" fmla="*/ 9269998 w 10080264"/>
                <a:gd name="connsiteY3177" fmla="*/ 938915 h 3652478"/>
                <a:gd name="connsiteX3178" fmla="*/ 9283682 w 10080264"/>
                <a:gd name="connsiteY3178" fmla="*/ 932076 h 3652478"/>
                <a:gd name="connsiteX3179" fmla="*/ 9297727 w 10080264"/>
                <a:gd name="connsiteY3179" fmla="*/ 921638 h 3652478"/>
                <a:gd name="connsiteX3180" fmla="*/ 9311411 w 10080264"/>
                <a:gd name="connsiteY3180" fmla="*/ 909400 h 3652478"/>
                <a:gd name="connsiteX3181" fmla="*/ 9297727 w 10080264"/>
                <a:gd name="connsiteY3181" fmla="*/ 907601 h 3652478"/>
                <a:gd name="connsiteX3182" fmla="*/ 8700290 w 10080264"/>
                <a:gd name="connsiteY3182" fmla="*/ 904361 h 3652478"/>
                <a:gd name="connsiteX3183" fmla="*/ 8694889 w 10080264"/>
                <a:gd name="connsiteY3183" fmla="*/ 907601 h 3652478"/>
                <a:gd name="connsiteX3184" fmla="*/ 8688046 w 10080264"/>
                <a:gd name="connsiteY3184" fmla="*/ 909400 h 3652478"/>
                <a:gd name="connsiteX3185" fmla="*/ 8677603 w 10080264"/>
                <a:gd name="connsiteY3185" fmla="*/ 918039 h 3652478"/>
                <a:gd name="connsiteX3186" fmla="*/ 8667160 w 10080264"/>
                <a:gd name="connsiteY3186" fmla="*/ 924878 h 3652478"/>
                <a:gd name="connsiteX3187" fmla="*/ 8654916 w 10080264"/>
                <a:gd name="connsiteY3187" fmla="*/ 937115 h 3652478"/>
                <a:gd name="connsiteX3188" fmla="*/ 2612353 w 10080264"/>
                <a:gd name="connsiteY3188" fmla="*/ 902873 h 3652478"/>
                <a:gd name="connsiteX3189" fmla="*/ 2546839 w 10080264"/>
                <a:gd name="connsiteY3189" fmla="*/ 942468 h 3652478"/>
                <a:gd name="connsiteX3190" fmla="*/ 2551878 w 10080264"/>
                <a:gd name="connsiteY3190" fmla="*/ 942468 h 3652478"/>
                <a:gd name="connsiteX3191" fmla="*/ 2562317 w 10080264"/>
                <a:gd name="connsiteY3191" fmla="*/ 942468 h 3652478"/>
                <a:gd name="connsiteX3192" fmla="*/ 2565557 w 10080264"/>
                <a:gd name="connsiteY3192" fmla="*/ 939228 h 3652478"/>
                <a:gd name="connsiteX3193" fmla="*/ 2569157 w 10080264"/>
                <a:gd name="connsiteY3193" fmla="*/ 937428 h 3652478"/>
                <a:gd name="connsiteX3194" fmla="*/ 2577796 w 10080264"/>
                <a:gd name="connsiteY3194" fmla="*/ 935629 h 3652478"/>
                <a:gd name="connsiteX3195" fmla="*/ 2595074 w 10080264"/>
                <a:gd name="connsiteY3195" fmla="*/ 918351 h 3652478"/>
                <a:gd name="connsiteX3196" fmla="*/ 2795935 w 10080264"/>
                <a:gd name="connsiteY3196" fmla="*/ 897474 h 3652478"/>
                <a:gd name="connsiteX3197" fmla="*/ 2787297 w 10080264"/>
                <a:gd name="connsiteY3197" fmla="*/ 899273 h 3652478"/>
                <a:gd name="connsiteX3198" fmla="*/ 2768218 w 10080264"/>
                <a:gd name="connsiteY3198" fmla="*/ 913312 h 3652478"/>
                <a:gd name="connsiteX3199" fmla="*/ 2776858 w 10080264"/>
                <a:gd name="connsiteY3199" fmla="*/ 911512 h 3652478"/>
                <a:gd name="connsiteX3200" fmla="*/ 2783697 w 10080264"/>
                <a:gd name="connsiteY3200" fmla="*/ 907912 h 3652478"/>
                <a:gd name="connsiteX3201" fmla="*/ 2790536 w 10080264"/>
                <a:gd name="connsiteY3201" fmla="*/ 902873 h 3652478"/>
                <a:gd name="connsiteX3202" fmla="*/ 344380 w 10080264"/>
                <a:gd name="connsiteY3202" fmla="*/ 896825 h 3652478"/>
                <a:gd name="connsiteX3203" fmla="*/ 285364 w 10080264"/>
                <a:gd name="connsiteY3203" fmla="*/ 934988 h 3652478"/>
                <a:gd name="connsiteX3204" fmla="*/ 228507 w 10080264"/>
                <a:gd name="connsiteY3204" fmla="*/ 967750 h 3652478"/>
                <a:gd name="connsiteX3205" fmla="*/ 231746 w 10080264"/>
                <a:gd name="connsiteY3205" fmla="*/ 969550 h 3652478"/>
                <a:gd name="connsiteX3206" fmla="*/ 235344 w 10080264"/>
                <a:gd name="connsiteY3206" fmla="*/ 971350 h 3652478"/>
                <a:gd name="connsiteX3207" fmla="*/ 249019 w 10080264"/>
                <a:gd name="connsiteY3207" fmla="*/ 978191 h 3652478"/>
                <a:gd name="connsiteX3208" fmla="*/ 255856 w 10080264"/>
                <a:gd name="connsiteY3208" fmla="*/ 974591 h 3652478"/>
                <a:gd name="connsiteX3209" fmla="*/ 263053 w 10080264"/>
                <a:gd name="connsiteY3209" fmla="*/ 969550 h 3652478"/>
                <a:gd name="connsiteX3210" fmla="*/ 269890 w 10080264"/>
                <a:gd name="connsiteY3210" fmla="*/ 964510 h 3652478"/>
                <a:gd name="connsiteX3211" fmla="*/ 273489 w 10080264"/>
                <a:gd name="connsiteY3211" fmla="*/ 957309 h 3652478"/>
                <a:gd name="connsiteX3212" fmla="*/ 275288 w 10080264"/>
                <a:gd name="connsiteY3212" fmla="*/ 952269 h 3652478"/>
                <a:gd name="connsiteX3213" fmla="*/ 278527 w 10080264"/>
                <a:gd name="connsiteY3213" fmla="*/ 947229 h 3652478"/>
                <a:gd name="connsiteX3214" fmla="*/ 288963 w 10080264"/>
                <a:gd name="connsiteY3214" fmla="*/ 938588 h 3652478"/>
                <a:gd name="connsiteX3215" fmla="*/ 302997 w 10080264"/>
                <a:gd name="connsiteY3215" fmla="*/ 929947 h 3652478"/>
                <a:gd name="connsiteX3216" fmla="*/ 318471 w 10080264"/>
                <a:gd name="connsiteY3216" fmla="*/ 924547 h 3652478"/>
                <a:gd name="connsiteX3217" fmla="*/ 330706 w 10080264"/>
                <a:gd name="connsiteY3217" fmla="*/ 910866 h 3652478"/>
                <a:gd name="connsiteX3218" fmla="*/ 7147012 w 10080264"/>
                <a:gd name="connsiteY3218" fmla="*/ 896601 h 3652478"/>
                <a:gd name="connsiteX3219" fmla="*/ 7126486 w 10080264"/>
                <a:gd name="connsiteY3219" fmla="*/ 908843 h 3652478"/>
                <a:gd name="connsiteX3220" fmla="*/ 7103800 w 10080264"/>
                <a:gd name="connsiteY3220" fmla="*/ 924326 h 3652478"/>
                <a:gd name="connsiteX3221" fmla="*/ 7086515 w 10080264"/>
                <a:gd name="connsiteY3221" fmla="*/ 936568 h 3652478"/>
                <a:gd name="connsiteX3222" fmla="*/ 7084714 w 10080264"/>
                <a:gd name="connsiteY3222" fmla="*/ 938369 h 3652478"/>
                <a:gd name="connsiteX3223" fmla="*/ 7117484 w 10080264"/>
                <a:gd name="connsiteY3223" fmla="*/ 917485 h 3652478"/>
                <a:gd name="connsiteX3224" fmla="*/ 7133328 w 10080264"/>
                <a:gd name="connsiteY3224" fmla="*/ 908843 h 3652478"/>
                <a:gd name="connsiteX3225" fmla="*/ 9482828 w 10080264"/>
                <a:gd name="connsiteY3225" fmla="*/ 893923 h 3652478"/>
                <a:gd name="connsiteX3226" fmla="*/ 9463741 w 10080264"/>
                <a:gd name="connsiteY3226" fmla="*/ 911200 h 3652478"/>
                <a:gd name="connsiteX3227" fmla="*/ 9451497 w 10080264"/>
                <a:gd name="connsiteY3227" fmla="*/ 919838 h 3652478"/>
                <a:gd name="connsiteX3228" fmla="*/ 9439613 w 10080264"/>
                <a:gd name="connsiteY3228" fmla="*/ 928477 h 3652478"/>
                <a:gd name="connsiteX3229" fmla="*/ 9411884 w 10080264"/>
                <a:gd name="connsiteY3229" fmla="*/ 947554 h 3652478"/>
                <a:gd name="connsiteX3230" fmla="*/ 9385956 w 10080264"/>
                <a:gd name="connsiteY3230" fmla="*/ 968070 h 3652478"/>
                <a:gd name="connsiteX3231" fmla="*/ 9302768 w 10080264"/>
                <a:gd name="connsiteY3231" fmla="*/ 1018461 h 3652478"/>
                <a:gd name="connsiteX3232" fmla="*/ 9233626 w 10080264"/>
                <a:gd name="connsiteY3232" fmla="*/ 1063453 h 3652478"/>
                <a:gd name="connsiteX3233" fmla="*/ 9202295 w 10080264"/>
                <a:gd name="connsiteY3233" fmla="*/ 1085769 h 3652478"/>
                <a:gd name="connsiteX3234" fmla="*/ 9171325 w 10080264"/>
                <a:gd name="connsiteY3234" fmla="*/ 1109885 h 3652478"/>
                <a:gd name="connsiteX3235" fmla="*/ 9112266 w 10080264"/>
                <a:gd name="connsiteY3235" fmla="*/ 1157037 h 3652478"/>
                <a:gd name="connsiteX3236" fmla="*/ 9107224 w 10080264"/>
                <a:gd name="connsiteY3236" fmla="*/ 1160276 h 3652478"/>
                <a:gd name="connsiteX3237" fmla="*/ 9108665 w 10080264"/>
                <a:gd name="connsiteY3237" fmla="*/ 1168915 h 3652478"/>
                <a:gd name="connsiteX3238" fmla="*/ 9110465 w 10080264"/>
                <a:gd name="connsiteY3238" fmla="*/ 1176113 h 3652478"/>
                <a:gd name="connsiteX3239" fmla="*/ 9122709 w 10080264"/>
                <a:gd name="connsiteY3239" fmla="*/ 1165675 h 3652478"/>
                <a:gd name="connsiteX3240" fmla="*/ 9136754 w 10080264"/>
                <a:gd name="connsiteY3240" fmla="*/ 1157037 h 3652478"/>
                <a:gd name="connsiteX3241" fmla="*/ 9152239 w 10080264"/>
                <a:gd name="connsiteY3241" fmla="*/ 1149838 h 3652478"/>
                <a:gd name="connsiteX3242" fmla="*/ 9167724 w 10080264"/>
                <a:gd name="connsiteY3242" fmla="*/ 1142999 h 3652478"/>
                <a:gd name="connsiteX3243" fmla="*/ 9185010 w 10080264"/>
                <a:gd name="connsiteY3243" fmla="*/ 1134361 h 3652478"/>
                <a:gd name="connsiteX3244" fmla="*/ 9200495 w 10080264"/>
                <a:gd name="connsiteY3244" fmla="*/ 1122123 h 3652478"/>
                <a:gd name="connsiteX3245" fmla="*/ 9212739 w 10080264"/>
                <a:gd name="connsiteY3245" fmla="*/ 1106646 h 3652478"/>
                <a:gd name="connsiteX3246" fmla="*/ 9223182 w 10080264"/>
                <a:gd name="connsiteY3246" fmla="*/ 1091168 h 3652478"/>
                <a:gd name="connsiteX3247" fmla="*/ 9224623 w 10080264"/>
                <a:gd name="connsiteY3247" fmla="*/ 1085769 h 3652478"/>
                <a:gd name="connsiteX3248" fmla="*/ 9228224 w 10080264"/>
                <a:gd name="connsiteY3248" fmla="*/ 1084330 h 3652478"/>
                <a:gd name="connsiteX3249" fmla="*/ 9269998 w 10080264"/>
                <a:gd name="connsiteY3249" fmla="*/ 1058414 h 3652478"/>
                <a:gd name="connsiteX3250" fmla="*/ 9309611 w 10080264"/>
                <a:gd name="connsiteY3250" fmla="*/ 1032139 h 3652478"/>
                <a:gd name="connsiteX3251" fmla="*/ 9380554 w 10080264"/>
                <a:gd name="connsiteY3251" fmla="*/ 982108 h 3652478"/>
                <a:gd name="connsiteX3252" fmla="*/ 9410084 w 10080264"/>
                <a:gd name="connsiteY3252" fmla="*/ 963031 h 3652478"/>
                <a:gd name="connsiteX3253" fmla="*/ 9437813 w 10080264"/>
                <a:gd name="connsiteY3253" fmla="*/ 940355 h 3652478"/>
                <a:gd name="connsiteX3254" fmla="*/ 9489670 w 10080264"/>
                <a:gd name="connsiteY3254" fmla="*/ 893923 h 3652478"/>
                <a:gd name="connsiteX3255" fmla="*/ 7050144 w 10080264"/>
                <a:gd name="connsiteY3255" fmla="*/ 862034 h 3652478"/>
                <a:gd name="connsiteX3256" fmla="*/ 7046904 w 10080264"/>
                <a:gd name="connsiteY3256" fmla="*/ 863834 h 3652478"/>
                <a:gd name="connsiteX3257" fmla="*/ 7039701 w 10080264"/>
                <a:gd name="connsiteY3257" fmla="*/ 865635 h 3652478"/>
                <a:gd name="connsiteX3258" fmla="*/ 7041502 w 10080264"/>
                <a:gd name="connsiteY3258" fmla="*/ 867075 h 3652478"/>
                <a:gd name="connsiteX3259" fmla="*/ 429306 w 10080264"/>
                <a:gd name="connsiteY3259" fmla="*/ 836341 h 3652478"/>
                <a:gd name="connsiteX3260" fmla="*/ 423908 w 10080264"/>
                <a:gd name="connsiteY3260" fmla="*/ 841381 h 3652478"/>
                <a:gd name="connsiteX3261" fmla="*/ 387563 w 10080264"/>
                <a:gd name="connsiteY3261" fmla="*/ 867303 h 3652478"/>
                <a:gd name="connsiteX3262" fmla="*/ 408434 w 10080264"/>
                <a:gd name="connsiteY3262" fmla="*/ 860462 h 3652478"/>
                <a:gd name="connsiteX3263" fmla="*/ 429306 w 10080264"/>
                <a:gd name="connsiteY3263" fmla="*/ 856862 h 3652478"/>
                <a:gd name="connsiteX3264" fmla="*/ 4742981 w 10080264"/>
                <a:gd name="connsiteY3264" fmla="*/ 819150 h 3652478"/>
                <a:gd name="connsiteX3265" fmla="*/ 4750184 w 10080264"/>
                <a:gd name="connsiteY3265" fmla="*/ 820950 h 3652478"/>
                <a:gd name="connsiteX3266" fmla="*/ 4755227 w 10080264"/>
                <a:gd name="connsiteY3266" fmla="*/ 822391 h 3652478"/>
                <a:gd name="connsiteX3267" fmla="*/ 4767472 w 10080264"/>
                <a:gd name="connsiteY3267" fmla="*/ 820950 h 3652478"/>
                <a:gd name="connsiteX3268" fmla="*/ 4781159 w 10080264"/>
                <a:gd name="connsiteY3268" fmla="*/ 820950 h 3652478"/>
                <a:gd name="connsiteX3269" fmla="*/ 4786561 w 10080264"/>
                <a:gd name="connsiteY3269" fmla="*/ 822391 h 3652478"/>
                <a:gd name="connsiteX3270" fmla="*/ 4793404 w 10080264"/>
                <a:gd name="connsiteY3270" fmla="*/ 825991 h 3652478"/>
                <a:gd name="connsiteX3271" fmla="*/ 4798447 w 10080264"/>
                <a:gd name="connsiteY3271" fmla="*/ 829592 h 3652478"/>
                <a:gd name="connsiteX3272" fmla="*/ 4803849 w 10080264"/>
                <a:gd name="connsiteY3272" fmla="*/ 836433 h 3652478"/>
                <a:gd name="connsiteX3273" fmla="*/ 4805650 w 10080264"/>
                <a:gd name="connsiteY3273" fmla="*/ 837873 h 3652478"/>
                <a:gd name="connsiteX3274" fmla="*/ 4807091 w 10080264"/>
                <a:gd name="connsiteY3274" fmla="*/ 837873 h 3652478"/>
                <a:gd name="connsiteX3275" fmla="*/ 4812493 w 10080264"/>
                <a:gd name="connsiteY3275" fmla="*/ 836433 h 3652478"/>
                <a:gd name="connsiteX3276" fmla="*/ 4821137 w 10080264"/>
                <a:gd name="connsiteY3276" fmla="*/ 831032 h 3652478"/>
                <a:gd name="connsiteX3277" fmla="*/ 4826179 w 10080264"/>
                <a:gd name="connsiteY3277" fmla="*/ 829592 h 3652478"/>
                <a:gd name="connsiteX3278" fmla="*/ 4829781 w 10080264"/>
                <a:gd name="connsiteY3278" fmla="*/ 829592 h 3652478"/>
                <a:gd name="connsiteX3279" fmla="*/ 4841666 w 10080264"/>
                <a:gd name="connsiteY3279" fmla="*/ 831032 h 3652478"/>
                <a:gd name="connsiteX3280" fmla="*/ 4850310 w 10080264"/>
                <a:gd name="connsiteY3280" fmla="*/ 836433 h 3652478"/>
                <a:gd name="connsiteX3281" fmla="*/ 4857154 w 10080264"/>
                <a:gd name="connsiteY3281" fmla="*/ 841473 h 3652478"/>
                <a:gd name="connsiteX3282" fmla="*/ 4860755 w 10080264"/>
                <a:gd name="connsiteY3282" fmla="*/ 848314 h 3652478"/>
                <a:gd name="connsiteX3283" fmla="*/ 4866158 w 10080264"/>
                <a:gd name="connsiteY3283" fmla="*/ 858756 h 3652478"/>
                <a:gd name="connsiteX3284" fmla="*/ 4869399 w 10080264"/>
                <a:gd name="connsiteY3284" fmla="*/ 860556 h 3652478"/>
                <a:gd name="connsiteX3285" fmla="*/ 4873001 w 10080264"/>
                <a:gd name="connsiteY3285" fmla="*/ 864157 h 3652478"/>
                <a:gd name="connsiteX3286" fmla="*/ 4914420 w 10080264"/>
                <a:gd name="connsiteY3286" fmla="*/ 862357 h 3652478"/>
                <a:gd name="connsiteX3287" fmla="*/ 4956199 w 10080264"/>
                <a:gd name="connsiteY3287" fmla="*/ 865957 h 3652478"/>
                <a:gd name="connsiteX3288" fmla="*/ 4995817 w 10080264"/>
                <a:gd name="connsiteY3288" fmla="*/ 872798 h 3652478"/>
                <a:gd name="connsiteX3289" fmla="*/ 5037597 w 10080264"/>
                <a:gd name="connsiteY3289" fmla="*/ 883240 h 3652478"/>
                <a:gd name="connsiteX3290" fmla="*/ 5070012 w 10080264"/>
                <a:gd name="connsiteY3290" fmla="*/ 891881 h 3652478"/>
                <a:gd name="connsiteX3291" fmla="*/ 5106388 w 10080264"/>
                <a:gd name="connsiteY3291" fmla="*/ 896922 h 3652478"/>
                <a:gd name="connsiteX3292" fmla="*/ 5142765 w 10080264"/>
                <a:gd name="connsiteY3292" fmla="*/ 898722 h 3652478"/>
                <a:gd name="connsiteX3293" fmla="*/ 5184544 w 10080264"/>
                <a:gd name="connsiteY3293" fmla="*/ 896922 h 3652478"/>
                <a:gd name="connsiteX3294" fmla="*/ 5191387 w 10080264"/>
                <a:gd name="connsiteY3294" fmla="*/ 896922 h 3652478"/>
                <a:gd name="connsiteX3295" fmla="*/ 5196430 w 10080264"/>
                <a:gd name="connsiteY3295" fmla="*/ 902323 h 3652478"/>
                <a:gd name="connsiteX3296" fmla="*/ 5219120 w 10080264"/>
                <a:gd name="connsiteY3296" fmla="*/ 870998 h 3652478"/>
                <a:gd name="connsiteX3297" fmla="*/ 5203633 w 10080264"/>
                <a:gd name="connsiteY3297" fmla="*/ 907364 h 3652478"/>
                <a:gd name="connsiteX3298" fmla="*/ 5217319 w 10080264"/>
                <a:gd name="connsiteY3298" fmla="*/ 916005 h 3652478"/>
                <a:gd name="connsiteX3299" fmla="*/ 5232807 w 10080264"/>
                <a:gd name="connsiteY3299" fmla="*/ 924646 h 3652478"/>
                <a:gd name="connsiteX3300" fmla="*/ 5238209 w 10080264"/>
                <a:gd name="connsiteY3300" fmla="*/ 928247 h 3652478"/>
                <a:gd name="connsiteX3301" fmla="*/ 5255497 w 10080264"/>
                <a:gd name="connsiteY3301" fmla="*/ 943729 h 3652478"/>
                <a:gd name="connsiteX3302" fmla="*/ 5279628 w 10080264"/>
                <a:gd name="connsiteY3302" fmla="*/ 959211 h 3652478"/>
                <a:gd name="connsiteX3303" fmla="*/ 5286471 w 10080264"/>
                <a:gd name="connsiteY3303" fmla="*/ 964612 h 3652478"/>
                <a:gd name="connsiteX3304" fmla="*/ 5286471 w 10080264"/>
                <a:gd name="connsiteY3304" fmla="*/ 973254 h 3652478"/>
                <a:gd name="connsiteX3305" fmla="*/ 5284670 w 10080264"/>
                <a:gd name="connsiteY3305" fmla="*/ 1078750 h 3652478"/>
                <a:gd name="connsiteX3306" fmla="*/ 5284670 w 10080264"/>
                <a:gd name="connsiteY3306" fmla="*/ 1174164 h 3652478"/>
                <a:gd name="connsiteX3307" fmla="*/ 5286471 w 10080264"/>
                <a:gd name="connsiteY3307" fmla="*/ 1262377 h 3652478"/>
                <a:gd name="connsiteX3308" fmla="*/ 5290073 w 10080264"/>
                <a:gd name="connsiteY3308" fmla="*/ 1341950 h 3652478"/>
                <a:gd name="connsiteX3309" fmla="*/ 5301958 w 10080264"/>
                <a:gd name="connsiteY3309" fmla="*/ 1515136 h 3652478"/>
                <a:gd name="connsiteX3310" fmla="*/ 5312403 w 10080264"/>
                <a:gd name="connsiteY3310" fmla="*/ 1672480 h 3652478"/>
                <a:gd name="connsiteX3311" fmla="*/ 5314204 w 10080264"/>
                <a:gd name="connsiteY3311" fmla="*/ 1682921 h 3652478"/>
                <a:gd name="connsiteX3312" fmla="*/ 5317806 w 10080264"/>
                <a:gd name="connsiteY3312" fmla="*/ 1691923 h 3652478"/>
                <a:gd name="connsiteX3313" fmla="*/ 5322848 w 10080264"/>
                <a:gd name="connsiteY3313" fmla="*/ 1703805 h 3652478"/>
                <a:gd name="connsiteX3314" fmla="*/ 5329691 w 10080264"/>
                <a:gd name="connsiteY3314" fmla="*/ 1716046 h 3652478"/>
                <a:gd name="connsiteX3315" fmla="*/ 5340136 w 10080264"/>
                <a:gd name="connsiteY3315" fmla="*/ 1731529 h 3652478"/>
                <a:gd name="connsiteX3316" fmla="*/ 5321047 w 10080264"/>
                <a:gd name="connsiteY3316" fmla="*/ 1736930 h 3652478"/>
                <a:gd name="connsiteX3317" fmla="*/ 5317806 w 10080264"/>
                <a:gd name="connsiteY3317" fmla="*/ 1738730 h 3652478"/>
                <a:gd name="connsiteX3318" fmla="*/ 5317806 w 10080264"/>
                <a:gd name="connsiteY3318" fmla="*/ 1745571 h 3652478"/>
                <a:gd name="connsiteX3319" fmla="*/ 5316005 w 10080264"/>
                <a:gd name="connsiteY3319" fmla="*/ 1750612 h 3652478"/>
                <a:gd name="connsiteX3320" fmla="*/ 5305560 w 10080264"/>
                <a:gd name="connsiteY3320" fmla="*/ 1778336 h 3652478"/>
                <a:gd name="connsiteX3321" fmla="*/ 5307361 w 10080264"/>
                <a:gd name="connsiteY3321" fmla="*/ 1781576 h 3652478"/>
                <a:gd name="connsiteX3322" fmla="*/ 5310602 w 10080264"/>
                <a:gd name="connsiteY3322" fmla="*/ 1783377 h 3652478"/>
                <a:gd name="connsiteX3323" fmla="*/ 5317806 w 10080264"/>
                <a:gd name="connsiteY3323" fmla="*/ 1788777 h 3652478"/>
                <a:gd name="connsiteX3324" fmla="*/ 5324649 w 10080264"/>
                <a:gd name="connsiteY3324" fmla="*/ 1795618 h 3652478"/>
                <a:gd name="connsiteX3325" fmla="*/ 5329691 w 10080264"/>
                <a:gd name="connsiteY3325" fmla="*/ 1806060 h 3652478"/>
                <a:gd name="connsiteX3326" fmla="*/ 5331492 w 10080264"/>
                <a:gd name="connsiteY3326" fmla="*/ 1812901 h 3652478"/>
                <a:gd name="connsiteX3327" fmla="*/ 5331492 w 10080264"/>
                <a:gd name="connsiteY3327" fmla="*/ 1819742 h 3652478"/>
                <a:gd name="connsiteX3328" fmla="*/ 5331492 w 10080264"/>
                <a:gd name="connsiteY3328" fmla="*/ 1828383 h 3652478"/>
                <a:gd name="connsiteX3329" fmla="*/ 5329691 w 10080264"/>
                <a:gd name="connsiteY3329" fmla="*/ 1835585 h 3652478"/>
                <a:gd name="connsiteX3330" fmla="*/ 5326450 w 10080264"/>
                <a:gd name="connsiteY3330" fmla="*/ 1842426 h 3652478"/>
                <a:gd name="connsiteX3331" fmla="*/ 5322848 w 10080264"/>
                <a:gd name="connsiteY3331" fmla="*/ 1846026 h 3652478"/>
                <a:gd name="connsiteX3332" fmla="*/ 5319607 w 10080264"/>
                <a:gd name="connsiteY3332" fmla="*/ 1849267 h 3652478"/>
                <a:gd name="connsiteX3333" fmla="*/ 5314204 w 10080264"/>
                <a:gd name="connsiteY3333" fmla="*/ 1852867 h 3652478"/>
                <a:gd name="connsiteX3334" fmla="*/ 5305560 w 10080264"/>
                <a:gd name="connsiteY3334" fmla="*/ 1854667 h 3652478"/>
                <a:gd name="connsiteX3335" fmla="*/ 5300518 w 10080264"/>
                <a:gd name="connsiteY3335" fmla="*/ 1854667 h 3652478"/>
                <a:gd name="connsiteX3336" fmla="*/ 5296916 w 10080264"/>
                <a:gd name="connsiteY3336" fmla="*/ 1859708 h 3652478"/>
                <a:gd name="connsiteX3337" fmla="*/ 5295115 w 10080264"/>
                <a:gd name="connsiteY3337" fmla="*/ 1871950 h 3652478"/>
                <a:gd name="connsiteX3338" fmla="*/ 5295115 w 10080264"/>
                <a:gd name="connsiteY3338" fmla="*/ 1885632 h 3652478"/>
                <a:gd name="connsiteX3339" fmla="*/ 5295115 w 10080264"/>
                <a:gd name="connsiteY3339" fmla="*/ 1918397 h 3652478"/>
                <a:gd name="connsiteX3340" fmla="*/ 5295115 w 10080264"/>
                <a:gd name="connsiteY3340" fmla="*/ 1996529 h 3652478"/>
                <a:gd name="connsiteX3341" fmla="*/ 5295115 w 10080264"/>
                <a:gd name="connsiteY3341" fmla="*/ 2015612 h 3652478"/>
                <a:gd name="connsiteX3342" fmla="*/ 5296916 w 10080264"/>
                <a:gd name="connsiteY3342" fmla="*/ 2034695 h 3652478"/>
                <a:gd name="connsiteX3343" fmla="*/ 5300518 w 10080264"/>
                <a:gd name="connsiteY3343" fmla="*/ 2053418 h 3652478"/>
                <a:gd name="connsiteX3344" fmla="*/ 5305560 w 10080264"/>
                <a:gd name="connsiteY3344" fmla="*/ 2072501 h 3652478"/>
                <a:gd name="connsiteX3345" fmla="*/ 5309162 w 10080264"/>
                <a:gd name="connsiteY3345" fmla="*/ 2088343 h 3652478"/>
                <a:gd name="connsiteX3346" fmla="*/ 5309162 w 10080264"/>
                <a:gd name="connsiteY3346" fmla="*/ 2105626 h 3652478"/>
                <a:gd name="connsiteX3347" fmla="*/ 5309162 w 10080264"/>
                <a:gd name="connsiteY3347" fmla="*/ 2122908 h 3652478"/>
                <a:gd name="connsiteX3348" fmla="*/ 5303759 w 10080264"/>
                <a:gd name="connsiteY3348" fmla="*/ 2140191 h 3652478"/>
                <a:gd name="connsiteX3349" fmla="*/ 5341937 w 10080264"/>
                <a:gd name="connsiteY3349" fmla="*/ 2145592 h 3652478"/>
                <a:gd name="connsiteX3350" fmla="*/ 5385157 w 10080264"/>
                <a:gd name="connsiteY3350" fmla="*/ 2155673 h 3652478"/>
                <a:gd name="connsiteX3351" fmla="*/ 5407847 w 10080264"/>
                <a:gd name="connsiteY3351" fmla="*/ 2161074 h 3652478"/>
                <a:gd name="connsiteX3352" fmla="*/ 5433779 w 10080264"/>
                <a:gd name="connsiteY3352" fmla="*/ 2164315 h 3652478"/>
                <a:gd name="connsiteX3353" fmla="*/ 5461512 w 10080264"/>
                <a:gd name="connsiteY3353" fmla="*/ 2164315 h 3652478"/>
                <a:gd name="connsiteX3354" fmla="*/ 5492846 w 10080264"/>
                <a:gd name="connsiteY3354" fmla="*/ 2162874 h 3652478"/>
                <a:gd name="connsiteX3355" fmla="*/ 5504732 w 10080264"/>
                <a:gd name="connsiteY3355" fmla="*/ 2161074 h 3652478"/>
                <a:gd name="connsiteX3356" fmla="*/ 5508333 w 10080264"/>
                <a:gd name="connsiteY3356" fmla="*/ 2172956 h 3652478"/>
                <a:gd name="connsiteX3357" fmla="*/ 5515177 w 10080264"/>
                <a:gd name="connsiteY3357" fmla="*/ 2197080 h 3652478"/>
                <a:gd name="connsiteX3358" fmla="*/ 5520219 w 10080264"/>
                <a:gd name="connsiteY3358" fmla="*/ 2225164 h 3652478"/>
                <a:gd name="connsiteX3359" fmla="*/ 5522020 w 10080264"/>
                <a:gd name="connsiteY3359" fmla="*/ 2256128 h 3652478"/>
                <a:gd name="connsiteX3360" fmla="*/ 5523821 w 10080264"/>
                <a:gd name="connsiteY3360" fmla="*/ 2289254 h 3652478"/>
                <a:gd name="connsiteX3361" fmla="*/ 5522020 w 10080264"/>
                <a:gd name="connsiteY3361" fmla="*/ 2320218 h 3652478"/>
                <a:gd name="connsiteX3362" fmla="*/ 5522020 w 10080264"/>
                <a:gd name="connsiteY3362" fmla="*/ 2351543 h 3652478"/>
                <a:gd name="connsiteX3363" fmla="*/ 5527422 w 10080264"/>
                <a:gd name="connsiteY3363" fmla="*/ 2415633 h 3652478"/>
                <a:gd name="connsiteX3364" fmla="*/ 5527422 w 10080264"/>
                <a:gd name="connsiteY3364" fmla="*/ 2426074 h 3652478"/>
                <a:gd name="connsiteX3365" fmla="*/ 5532465 w 10080264"/>
                <a:gd name="connsiteY3365" fmla="*/ 2491604 h 3652478"/>
                <a:gd name="connsiteX3366" fmla="*/ 5534265 w 10080264"/>
                <a:gd name="connsiteY3366" fmla="*/ 2552453 h 3652478"/>
                <a:gd name="connsiteX3367" fmla="*/ 5534265 w 10080264"/>
                <a:gd name="connsiteY3367" fmla="*/ 2583058 h 3652478"/>
                <a:gd name="connsiteX3368" fmla="*/ 5534265 w 10080264"/>
                <a:gd name="connsiteY3368" fmla="*/ 2612583 h 3652478"/>
                <a:gd name="connsiteX3369" fmla="*/ 5539308 w 10080264"/>
                <a:gd name="connsiteY3369" fmla="*/ 2640307 h 3652478"/>
                <a:gd name="connsiteX3370" fmla="*/ 5544710 w 10080264"/>
                <a:gd name="connsiteY3370" fmla="*/ 2668031 h 3652478"/>
                <a:gd name="connsiteX3371" fmla="*/ 5547952 w 10080264"/>
                <a:gd name="connsiteY3371" fmla="*/ 2676672 h 3652478"/>
                <a:gd name="connsiteX3372" fmla="*/ 5541108 w 10080264"/>
                <a:gd name="connsiteY3372" fmla="*/ 2683513 h 3652478"/>
                <a:gd name="connsiteX3373" fmla="*/ 5530664 w 10080264"/>
                <a:gd name="connsiteY3373" fmla="*/ 2692155 h 3652478"/>
                <a:gd name="connsiteX3374" fmla="*/ 5520219 w 10080264"/>
                <a:gd name="connsiteY3374" fmla="*/ 2697556 h 3652478"/>
                <a:gd name="connsiteX3375" fmla="*/ 5508333 w 10080264"/>
                <a:gd name="connsiteY3375" fmla="*/ 2702596 h 3652478"/>
                <a:gd name="connsiteX3376" fmla="*/ 5492846 w 10080264"/>
                <a:gd name="connsiteY3376" fmla="*/ 2705837 h 3652478"/>
                <a:gd name="connsiteX3377" fmla="*/ 5482401 w 10080264"/>
                <a:gd name="connsiteY3377" fmla="*/ 2707637 h 3652478"/>
                <a:gd name="connsiteX3378" fmla="*/ 5471957 w 10080264"/>
                <a:gd name="connsiteY3378" fmla="*/ 2713038 h 3652478"/>
                <a:gd name="connsiteX3379" fmla="*/ 5463313 w 10080264"/>
                <a:gd name="connsiteY3379" fmla="*/ 2718079 h 3652478"/>
                <a:gd name="connsiteX3380" fmla="*/ 5456109 w 10080264"/>
                <a:gd name="connsiteY3380" fmla="*/ 2723119 h 3652478"/>
                <a:gd name="connsiteX3381" fmla="*/ 5447465 w 10080264"/>
                <a:gd name="connsiteY3381" fmla="*/ 2731761 h 3652478"/>
                <a:gd name="connsiteX3382" fmla="*/ 5437021 w 10080264"/>
                <a:gd name="connsiteY3382" fmla="*/ 2726720 h 3652478"/>
                <a:gd name="connsiteX3383" fmla="*/ 5416491 w 10080264"/>
                <a:gd name="connsiteY3383" fmla="*/ 2714478 h 3652478"/>
                <a:gd name="connsiteX3384" fmla="*/ 5400644 w 10080264"/>
                <a:gd name="connsiteY3384" fmla="*/ 2709437 h 3652478"/>
                <a:gd name="connsiteX3385" fmla="*/ 5393801 w 10080264"/>
                <a:gd name="connsiteY3385" fmla="*/ 2707637 h 3652478"/>
                <a:gd name="connsiteX3386" fmla="*/ 5386958 w 10080264"/>
                <a:gd name="connsiteY3386" fmla="*/ 2705837 h 3652478"/>
                <a:gd name="connsiteX3387" fmla="*/ 5380114 w 10080264"/>
                <a:gd name="connsiteY3387" fmla="*/ 2707637 h 3652478"/>
                <a:gd name="connsiteX3388" fmla="*/ 5375072 w 10080264"/>
                <a:gd name="connsiteY3388" fmla="*/ 2709437 h 3652478"/>
                <a:gd name="connsiteX3389" fmla="*/ 5359225 w 10080264"/>
                <a:gd name="connsiteY3389" fmla="*/ 2716278 h 3652478"/>
                <a:gd name="connsiteX3390" fmla="*/ 5341937 w 10080264"/>
                <a:gd name="connsiteY3390" fmla="*/ 2723119 h 3652478"/>
                <a:gd name="connsiteX3391" fmla="*/ 5322848 w 10080264"/>
                <a:gd name="connsiteY3391" fmla="*/ 2735361 h 3652478"/>
                <a:gd name="connsiteX3392" fmla="*/ 5296916 w 10080264"/>
                <a:gd name="connsiteY3392" fmla="*/ 2745803 h 3652478"/>
                <a:gd name="connsiteX3393" fmla="*/ 5291514 w 10080264"/>
                <a:gd name="connsiteY3393" fmla="*/ 2747603 h 3652478"/>
                <a:gd name="connsiteX3394" fmla="*/ 5286471 w 10080264"/>
                <a:gd name="connsiteY3394" fmla="*/ 2745803 h 3652478"/>
                <a:gd name="connsiteX3395" fmla="*/ 5281429 w 10080264"/>
                <a:gd name="connsiteY3395" fmla="*/ 2744003 h 3652478"/>
                <a:gd name="connsiteX3396" fmla="*/ 5276026 w 10080264"/>
                <a:gd name="connsiteY3396" fmla="*/ 2740402 h 3652478"/>
                <a:gd name="connsiteX3397" fmla="*/ 5270984 w 10080264"/>
                <a:gd name="connsiteY3397" fmla="*/ 2735361 h 3652478"/>
                <a:gd name="connsiteX3398" fmla="*/ 5267382 w 10080264"/>
                <a:gd name="connsiteY3398" fmla="*/ 2730321 h 3652478"/>
                <a:gd name="connsiteX3399" fmla="*/ 5262340 w 10080264"/>
                <a:gd name="connsiteY3399" fmla="*/ 2716278 h 3652478"/>
                <a:gd name="connsiteX3400" fmla="*/ 5258738 w 10080264"/>
                <a:gd name="connsiteY3400" fmla="*/ 2698996 h 3652478"/>
                <a:gd name="connsiteX3401" fmla="*/ 5248294 w 10080264"/>
                <a:gd name="connsiteY3401" fmla="*/ 2704397 h 3652478"/>
                <a:gd name="connsiteX3402" fmla="*/ 5239650 w 10080264"/>
                <a:gd name="connsiteY3402" fmla="*/ 2711238 h 3652478"/>
                <a:gd name="connsiteX3403" fmla="*/ 5229565 w 10080264"/>
                <a:gd name="connsiteY3403" fmla="*/ 2718079 h 3652478"/>
                <a:gd name="connsiteX3404" fmla="*/ 5217319 w 10080264"/>
                <a:gd name="connsiteY3404" fmla="*/ 2724920 h 3652478"/>
                <a:gd name="connsiteX3405" fmla="*/ 5203633 w 10080264"/>
                <a:gd name="connsiteY3405" fmla="*/ 2728520 h 3652478"/>
                <a:gd name="connsiteX3406" fmla="*/ 5189587 w 10080264"/>
                <a:gd name="connsiteY3406" fmla="*/ 2731761 h 3652478"/>
                <a:gd name="connsiteX3407" fmla="*/ 5184544 w 10080264"/>
                <a:gd name="connsiteY3407" fmla="*/ 2731761 h 3652478"/>
                <a:gd name="connsiteX3408" fmla="*/ 5180943 w 10080264"/>
                <a:gd name="connsiteY3408" fmla="*/ 2731761 h 3652478"/>
                <a:gd name="connsiteX3409" fmla="*/ 5172299 w 10080264"/>
                <a:gd name="connsiteY3409" fmla="*/ 2728520 h 3652478"/>
                <a:gd name="connsiteX3410" fmla="*/ 5163655 w 10080264"/>
                <a:gd name="connsiteY3410" fmla="*/ 2723119 h 3652478"/>
                <a:gd name="connsiteX3411" fmla="*/ 5156451 w 10080264"/>
                <a:gd name="connsiteY3411" fmla="*/ 2718079 h 3652478"/>
                <a:gd name="connsiteX3412" fmla="*/ 5149608 w 10080264"/>
                <a:gd name="connsiteY3412" fmla="*/ 2709437 h 3652478"/>
                <a:gd name="connsiteX3413" fmla="*/ 5146007 w 10080264"/>
                <a:gd name="connsiteY3413" fmla="*/ 2700796 h 3652478"/>
                <a:gd name="connsiteX3414" fmla="*/ 5132320 w 10080264"/>
                <a:gd name="connsiteY3414" fmla="*/ 2705837 h 3652478"/>
                <a:gd name="connsiteX3415" fmla="*/ 5118634 w 10080264"/>
                <a:gd name="connsiteY3415" fmla="*/ 2707637 h 3652478"/>
                <a:gd name="connsiteX3416" fmla="*/ 5104588 w 10080264"/>
                <a:gd name="connsiteY3416" fmla="*/ 2707637 h 3652478"/>
                <a:gd name="connsiteX3417" fmla="*/ 5092702 w 10080264"/>
                <a:gd name="connsiteY3417" fmla="*/ 2705837 h 3652478"/>
                <a:gd name="connsiteX3418" fmla="*/ 5035796 w 10080264"/>
                <a:gd name="connsiteY3418" fmla="*/ 2705837 h 3652478"/>
                <a:gd name="connsiteX3419" fmla="*/ 4943954 w 10080264"/>
                <a:gd name="connsiteY3419" fmla="*/ 2704397 h 3652478"/>
                <a:gd name="connsiteX3420" fmla="*/ 4860755 w 10080264"/>
                <a:gd name="connsiteY3420" fmla="*/ 2704397 h 3652478"/>
                <a:gd name="connsiteX3421" fmla="*/ 4781159 w 10080264"/>
                <a:gd name="connsiteY3421" fmla="*/ 2705837 h 3652478"/>
                <a:gd name="connsiteX3422" fmla="*/ 4706604 w 10080264"/>
                <a:gd name="connsiteY3422" fmla="*/ 2709437 h 3652478"/>
                <a:gd name="connsiteX3423" fmla="*/ 4627008 w 10080264"/>
                <a:gd name="connsiteY3423" fmla="*/ 2716278 h 3652478"/>
                <a:gd name="connsiteX3424" fmla="*/ 4545610 w 10080264"/>
                <a:gd name="connsiteY3424" fmla="*/ 2718079 h 3652478"/>
                <a:gd name="connsiteX3425" fmla="*/ 4459170 w 10080264"/>
                <a:gd name="connsiteY3425" fmla="*/ 2718079 h 3652478"/>
                <a:gd name="connsiteX3426" fmla="*/ 4367328 w 10080264"/>
                <a:gd name="connsiteY3426" fmla="*/ 2713038 h 3652478"/>
                <a:gd name="connsiteX3427" fmla="*/ 4360485 w 10080264"/>
                <a:gd name="connsiteY3427" fmla="*/ 2713038 h 3652478"/>
                <a:gd name="connsiteX3428" fmla="*/ 4356883 w 10080264"/>
                <a:gd name="connsiteY3428" fmla="*/ 2707637 h 3652478"/>
                <a:gd name="connsiteX3429" fmla="*/ 4348239 w 10080264"/>
                <a:gd name="connsiteY3429" fmla="*/ 2697556 h 3652478"/>
                <a:gd name="connsiteX3430" fmla="*/ 4341396 w 10080264"/>
                <a:gd name="connsiteY3430" fmla="*/ 2687114 h 3652478"/>
                <a:gd name="connsiteX3431" fmla="*/ 4337795 w 10080264"/>
                <a:gd name="connsiteY3431" fmla="*/ 2676672 h 3652478"/>
                <a:gd name="connsiteX3432" fmla="*/ 4334193 w 10080264"/>
                <a:gd name="connsiteY3432" fmla="*/ 2664430 h 3652478"/>
                <a:gd name="connsiteX3433" fmla="*/ 4330951 w 10080264"/>
                <a:gd name="connsiteY3433" fmla="*/ 2652549 h 3652478"/>
                <a:gd name="connsiteX3434" fmla="*/ 4330951 w 10080264"/>
                <a:gd name="connsiteY3434" fmla="*/ 2640307 h 3652478"/>
                <a:gd name="connsiteX3435" fmla="*/ 4332752 w 10080264"/>
                <a:gd name="connsiteY3435" fmla="*/ 2626265 h 3652478"/>
                <a:gd name="connsiteX3436" fmla="*/ 4334193 w 10080264"/>
                <a:gd name="connsiteY3436" fmla="*/ 2612583 h 3652478"/>
                <a:gd name="connsiteX3437" fmla="*/ 4339595 w 10080264"/>
                <a:gd name="connsiteY3437" fmla="*/ 2589899 h 3652478"/>
                <a:gd name="connsiteX3438" fmla="*/ 4343197 w 10080264"/>
                <a:gd name="connsiteY3438" fmla="*/ 2567576 h 3652478"/>
                <a:gd name="connsiteX3439" fmla="*/ 4344638 w 10080264"/>
                <a:gd name="connsiteY3439" fmla="*/ 2543812 h 3652478"/>
                <a:gd name="connsiteX3440" fmla="*/ 4344638 w 10080264"/>
                <a:gd name="connsiteY3440" fmla="*/ 2519328 h 3652478"/>
                <a:gd name="connsiteX3441" fmla="*/ 4348239 w 10080264"/>
                <a:gd name="connsiteY3441" fmla="*/ 2495205 h 3652478"/>
                <a:gd name="connsiteX3442" fmla="*/ 4348239 w 10080264"/>
                <a:gd name="connsiteY3442" fmla="*/ 2472521 h 3652478"/>
                <a:gd name="connsiteX3443" fmla="*/ 4348239 w 10080264"/>
                <a:gd name="connsiteY3443" fmla="*/ 2450198 h 3652478"/>
                <a:gd name="connsiteX3444" fmla="*/ 4344638 w 10080264"/>
                <a:gd name="connsiteY3444" fmla="*/ 2426074 h 3652478"/>
                <a:gd name="connsiteX3445" fmla="*/ 4337795 w 10080264"/>
                <a:gd name="connsiteY3445" fmla="*/ 2382508 h 3652478"/>
                <a:gd name="connsiteX3446" fmla="*/ 4334193 w 10080264"/>
                <a:gd name="connsiteY3446" fmla="*/ 2360184 h 3652478"/>
                <a:gd name="connsiteX3447" fmla="*/ 4330951 w 10080264"/>
                <a:gd name="connsiteY3447" fmla="*/ 2335701 h 3652478"/>
                <a:gd name="connsiteX3448" fmla="*/ 4322307 w 10080264"/>
                <a:gd name="connsiteY3448" fmla="*/ 2292494 h 3652478"/>
                <a:gd name="connsiteX3449" fmla="*/ 4315104 w 10080264"/>
                <a:gd name="connsiteY3449" fmla="*/ 2245687 h 3652478"/>
                <a:gd name="connsiteX3450" fmla="*/ 4310062 w 10080264"/>
                <a:gd name="connsiteY3450" fmla="*/ 2200680 h 3652478"/>
                <a:gd name="connsiteX3451" fmla="*/ 4310062 w 10080264"/>
                <a:gd name="connsiteY3451" fmla="*/ 2176556 h 3652478"/>
                <a:gd name="connsiteX3452" fmla="*/ 4311863 w 10080264"/>
                <a:gd name="connsiteY3452" fmla="*/ 2152433 h 3652478"/>
                <a:gd name="connsiteX3453" fmla="*/ 4313663 w 10080264"/>
                <a:gd name="connsiteY3453" fmla="*/ 2131550 h 3652478"/>
                <a:gd name="connsiteX3454" fmla="*/ 4332752 w 10080264"/>
                <a:gd name="connsiteY3454" fmla="*/ 2141991 h 3652478"/>
                <a:gd name="connsiteX3455" fmla="*/ 4341396 w 10080264"/>
                <a:gd name="connsiteY3455" fmla="*/ 2147032 h 3652478"/>
                <a:gd name="connsiteX3456" fmla="*/ 4343197 w 10080264"/>
                <a:gd name="connsiteY3456" fmla="*/ 2145592 h 3652478"/>
                <a:gd name="connsiteX3457" fmla="*/ 4353642 w 10080264"/>
                <a:gd name="connsiteY3457" fmla="*/ 2148832 h 3652478"/>
                <a:gd name="connsiteX3458" fmla="*/ 4360485 w 10080264"/>
                <a:gd name="connsiteY3458" fmla="*/ 2150632 h 3652478"/>
                <a:gd name="connsiteX3459" fmla="*/ 4365527 w 10080264"/>
                <a:gd name="connsiteY3459" fmla="*/ 2154233 h 3652478"/>
                <a:gd name="connsiteX3460" fmla="*/ 4374171 w 10080264"/>
                <a:gd name="connsiteY3460" fmla="*/ 2162874 h 3652478"/>
                <a:gd name="connsiteX3461" fmla="*/ 4381375 w 10080264"/>
                <a:gd name="connsiteY3461" fmla="*/ 2174756 h 3652478"/>
                <a:gd name="connsiteX3462" fmla="*/ 4382815 w 10080264"/>
                <a:gd name="connsiteY3462" fmla="*/ 2181597 h 3652478"/>
                <a:gd name="connsiteX3463" fmla="*/ 4382815 w 10080264"/>
                <a:gd name="connsiteY3463" fmla="*/ 2188438 h 3652478"/>
                <a:gd name="connsiteX3464" fmla="*/ 4384616 w 10080264"/>
                <a:gd name="connsiteY3464" fmla="*/ 2197080 h 3652478"/>
                <a:gd name="connsiteX3465" fmla="*/ 4386417 w 10080264"/>
                <a:gd name="connsiteY3465" fmla="*/ 2200680 h 3652478"/>
                <a:gd name="connsiteX3466" fmla="*/ 4390019 w 10080264"/>
                <a:gd name="connsiteY3466" fmla="*/ 2202480 h 3652478"/>
                <a:gd name="connsiteX3467" fmla="*/ 4516437 w 10080264"/>
                <a:gd name="connsiteY3467" fmla="*/ 2192039 h 3652478"/>
                <a:gd name="connsiteX3468" fmla="*/ 4518238 w 10080264"/>
                <a:gd name="connsiteY3468" fmla="*/ 2192039 h 3652478"/>
                <a:gd name="connsiteX3469" fmla="*/ 4545610 w 10080264"/>
                <a:gd name="connsiteY3469" fmla="*/ 2193839 h 3652478"/>
                <a:gd name="connsiteX3470" fmla="*/ 4575144 w 10080264"/>
                <a:gd name="connsiteY3470" fmla="*/ 2195639 h 3652478"/>
                <a:gd name="connsiteX3471" fmla="*/ 4602877 w 10080264"/>
                <a:gd name="connsiteY3471" fmla="*/ 2197080 h 3652478"/>
                <a:gd name="connsiteX3472" fmla="*/ 4630609 w 10080264"/>
                <a:gd name="connsiteY3472" fmla="*/ 2200680 h 3652478"/>
                <a:gd name="connsiteX3473" fmla="*/ 4630609 w 10080264"/>
                <a:gd name="connsiteY3473" fmla="*/ 2197080 h 3652478"/>
                <a:gd name="connsiteX3474" fmla="*/ 4637452 w 10080264"/>
                <a:gd name="connsiteY3474" fmla="*/ 2171156 h 3652478"/>
                <a:gd name="connsiteX3475" fmla="*/ 4642855 w 10080264"/>
                <a:gd name="connsiteY3475" fmla="*/ 2138391 h 3652478"/>
                <a:gd name="connsiteX3476" fmla="*/ 4642855 w 10080264"/>
                <a:gd name="connsiteY3476" fmla="*/ 2128309 h 3652478"/>
                <a:gd name="connsiteX3477" fmla="*/ 4642855 w 10080264"/>
                <a:gd name="connsiteY3477" fmla="*/ 2121108 h 3652478"/>
                <a:gd name="connsiteX3478" fmla="*/ 4641054 w 10080264"/>
                <a:gd name="connsiteY3478" fmla="*/ 2116067 h 3652478"/>
                <a:gd name="connsiteX3479" fmla="*/ 4637452 w 10080264"/>
                <a:gd name="connsiteY3479" fmla="*/ 2110666 h 3652478"/>
                <a:gd name="connsiteX3480" fmla="*/ 4632410 w 10080264"/>
                <a:gd name="connsiteY3480" fmla="*/ 2107426 h 3652478"/>
                <a:gd name="connsiteX3481" fmla="*/ 4627008 w 10080264"/>
                <a:gd name="connsiteY3481" fmla="*/ 2105626 h 3652478"/>
                <a:gd name="connsiteX3482" fmla="*/ 4614762 w 10080264"/>
                <a:gd name="connsiteY3482" fmla="*/ 2103825 h 3652478"/>
                <a:gd name="connsiteX3483" fmla="*/ 4614762 w 10080264"/>
                <a:gd name="connsiteY3483" fmla="*/ 2091583 h 3652478"/>
                <a:gd name="connsiteX3484" fmla="*/ 4616563 w 10080264"/>
                <a:gd name="connsiteY3484" fmla="*/ 2077901 h 3652478"/>
                <a:gd name="connsiteX3485" fmla="*/ 4618364 w 10080264"/>
                <a:gd name="connsiteY3485" fmla="*/ 2063859 h 3652478"/>
                <a:gd name="connsiteX3486" fmla="*/ 4625207 w 10080264"/>
                <a:gd name="connsiteY3486" fmla="*/ 2048377 h 3652478"/>
                <a:gd name="connsiteX3487" fmla="*/ 4628808 w 10080264"/>
                <a:gd name="connsiteY3487" fmla="*/ 2041536 h 3652478"/>
                <a:gd name="connsiteX3488" fmla="*/ 4635652 w 10080264"/>
                <a:gd name="connsiteY3488" fmla="*/ 2034695 h 3652478"/>
                <a:gd name="connsiteX3489" fmla="*/ 4641054 w 10080264"/>
                <a:gd name="connsiteY3489" fmla="*/ 2026054 h 3652478"/>
                <a:gd name="connsiteX3490" fmla="*/ 4646096 w 10080264"/>
                <a:gd name="connsiteY3490" fmla="*/ 2013812 h 3652478"/>
                <a:gd name="connsiteX3491" fmla="*/ 4637452 w 10080264"/>
                <a:gd name="connsiteY3491" fmla="*/ 1923798 h 3652478"/>
                <a:gd name="connsiteX3492" fmla="*/ 4632410 w 10080264"/>
                <a:gd name="connsiteY3492" fmla="*/ 1835585 h 3652478"/>
                <a:gd name="connsiteX3493" fmla="*/ 4627008 w 10080264"/>
                <a:gd name="connsiteY3493" fmla="*/ 1748811 h 3652478"/>
                <a:gd name="connsiteX3494" fmla="*/ 4623766 w 10080264"/>
                <a:gd name="connsiteY3494" fmla="*/ 1667439 h 3652478"/>
                <a:gd name="connsiteX3495" fmla="*/ 4618364 w 10080264"/>
                <a:gd name="connsiteY3495" fmla="*/ 1584626 h 3652478"/>
                <a:gd name="connsiteX3496" fmla="*/ 4618364 w 10080264"/>
                <a:gd name="connsiteY3496" fmla="*/ 1499654 h 3652478"/>
                <a:gd name="connsiteX3497" fmla="*/ 4620165 w 10080264"/>
                <a:gd name="connsiteY3497" fmla="*/ 1414681 h 3652478"/>
                <a:gd name="connsiteX3498" fmla="*/ 4625207 w 10080264"/>
                <a:gd name="connsiteY3498" fmla="*/ 1328267 h 3652478"/>
                <a:gd name="connsiteX3499" fmla="*/ 4616563 w 10080264"/>
                <a:gd name="connsiteY3499" fmla="*/ 1322867 h 3652478"/>
                <a:gd name="connsiteX3500" fmla="*/ 4609720 w 10080264"/>
                <a:gd name="connsiteY3500" fmla="*/ 1321426 h 3652478"/>
                <a:gd name="connsiteX3501" fmla="*/ 4604677 w 10080264"/>
                <a:gd name="connsiteY3501" fmla="*/ 1317826 h 3652478"/>
                <a:gd name="connsiteX3502" fmla="*/ 4599275 w 10080264"/>
                <a:gd name="connsiteY3502" fmla="*/ 1312785 h 3652478"/>
                <a:gd name="connsiteX3503" fmla="*/ 4594233 w 10080264"/>
                <a:gd name="connsiteY3503" fmla="*/ 1307384 h 3652478"/>
                <a:gd name="connsiteX3504" fmla="*/ 4576584 w 10080264"/>
                <a:gd name="connsiteY3504" fmla="*/ 1312785 h 3652478"/>
                <a:gd name="connsiteX3505" fmla="*/ 4557856 w 10080264"/>
                <a:gd name="connsiteY3505" fmla="*/ 1314225 h 3652478"/>
                <a:gd name="connsiteX3506" fmla="*/ 4536966 w 10080264"/>
                <a:gd name="connsiteY3506" fmla="*/ 1314225 h 3652478"/>
                <a:gd name="connsiteX3507" fmla="*/ 4512835 w 10080264"/>
                <a:gd name="connsiteY3507" fmla="*/ 1314225 h 3652478"/>
                <a:gd name="connsiteX3508" fmla="*/ 4483302 w 10080264"/>
                <a:gd name="connsiteY3508" fmla="*/ 1310985 h 3652478"/>
                <a:gd name="connsiteX3509" fmla="*/ 4455569 w 10080264"/>
                <a:gd name="connsiteY3509" fmla="*/ 1310985 h 3652478"/>
                <a:gd name="connsiteX3510" fmla="*/ 4427836 w 10080264"/>
                <a:gd name="connsiteY3510" fmla="*/ 1310985 h 3652478"/>
                <a:gd name="connsiteX3511" fmla="*/ 4403705 w 10080264"/>
                <a:gd name="connsiteY3511" fmla="*/ 1314225 h 3652478"/>
                <a:gd name="connsiteX3512" fmla="*/ 4390019 w 10080264"/>
                <a:gd name="connsiteY3512" fmla="*/ 1314225 h 3652478"/>
                <a:gd name="connsiteX3513" fmla="*/ 4386417 w 10080264"/>
                <a:gd name="connsiteY3513" fmla="*/ 1302344 h 3652478"/>
                <a:gd name="connsiteX3514" fmla="*/ 4379574 w 10080264"/>
                <a:gd name="connsiteY3514" fmla="*/ 1264178 h 3652478"/>
                <a:gd name="connsiteX3515" fmla="*/ 4375972 w 10080264"/>
                <a:gd name="connsiteY3515" fmla="*/ 1222411 h 3652478"/>
                <a:gd name="connsiteX3516" fmla="*/ 4374171 w 10080264"/>
                <a:gd name="connsiteY3516" fmla="*/ 1181005 h 3652478"/>
                <a:gd name="connsiteX3517" fmla="*/ 4375972 w 10080264"/>
                <a:gd name="connsiteY3517" fmla="*/ 1135998 h 3652478"/>
                <a:gd name="connsiteX3518" fmla="*/ 4377773 w 10080264"/>
                <a:gd name="connsiteY3518" fmla="*/ 1090991 h 3652478"/>
                <a:gd name="connsiteX3519" fmla="*/ 4377773 w 10080264"/>
                <a:gd name="connsiteY3519" fmla="*/ 1049585 h 3652478"/>
                <a:gd name="connsiteX3520" fmla="*/ 4375972 w 10080264"/>
                <a:gd name="connsiteY3520" fmla="*/ 1009619 h 3652478"/>
                <a:gd name="connsiteX3521" fmla="*/ 4372731 w 10080264"/>
                <a:gd name="connsiteY3521" fmla="*/ 974694 h 3652478"/>
                <a:gd name="connsiteX3522" fmla="*/ 4365527 w 10080264"/>
                <a:gd name="connsiteY3522" fmla="*/ 947330 h 3652478"/>
                <a:gd name="connsiteX3523" fmla="*/ 4356883 w 10080264"/>
                <a:gd name="connsiteY3523" fmla="*/ 921406 h 3652478"/>
                <a:gd name="connsiteX3524" fmla="*/ 4350040 w 10080264"/>
                <a:gd name="connsiteY3524" fmla="*/ 907364 h 3652478"/>
                <a:gd name="connsiteX3525" fmla="*/ 4348239 w 10080264"/>
                <a:gd name="connsiteY3525" fmla="*/ 891881 h 3652478"/>
                <a:gd name="connsiteX3526" fmla="*/ 4348239 w 10080264"/>
                <a:gd name="connsiteY3526" fmla="*/ 874599 h 3652478"/>
                <a:gd name="connsiteX3527" fmla="*/ 4353642 w 10080264"/>
                <a:gd name="connsiteY3527" fmla="*/ 856956 h 3652478"/>
                <a:gd name="connsiteX3528" fmla="*/ 4358684 w 10080264"/>
                <a:gd name="connsiteY3528" fmla="*/ 848314 h 3652478"/>
                <a:gd name="connsiteX3529" fmla="*/ 4369129 w 10080264"/>
                <a:gd name="connsiteY3529" fmla="*/ 848314 h 3652478"/>
                <a:gd name="connsiteX3530" fmla="*/ 4405506 w 10080264"/>
                <a:gd name="connsiteY3530" fmla="*/ 850115 h 3652478"/>
                <a:gd name="connsiteX3531" fmla="*/ 4446925 w 10080264"/>
                <a:gd name="connsiteY3531" fmla="*/ 851915 h 3652478"/>
                <a:gd name="connsiteX3532" fmla="*/ 4488704 w 10080264"/>
                <a:gd name="connsiteY3532" fmla="*/ 850115 h 3652478"/>
                <a:gd name="connsiteX3533" fmla="*/ 4531924 w 10080264"/>
                <a:gd name="connsiteY3533" fmla="*/ 848314 h 3652478"/>
                <a:gd name="connsiteX3534" fmla="*/ 4575144 w 10080264"/>
                <a:gd name="connsiteY3534" fmla="*/ 846874 h 3652478"/>
                <a:gd name="connsiteX3535" fmla="*/ 4621965 w 10080264"/>
                <a:gd name="connsiteY3535" fmla="*/ 845074 h 3652478"/>
                <a:gd name="connsiteX3536" fmla="*/ 4668787 w 10080264"/>
                <a:gd name="connsiteY3536" fmla="*/ 846874 h 3652478"/>
                <a:gd name="connsiteX3537" fmla="*/ 4717049 w 10080264"/>
                <a:gd name="connsiteY3537" fmla="*/ 848314 h 3652478"/>
                <a:gd name="connsiteX3538" fmla="*/ 4720651 w 10080264"/>
                <a:gd name="connsiteY3538" fmla="*/ 848314 h 3652478"/>
                <a:gd name="connsiteX3539" fmla="*/ 4720651 w 10080264"/>
                <a:gd name="connsiteY3539" fmla="*/ 845074 h 3652478"/>
                <a:gd name="connsiteX3540" fmla="*/ 4722091 w 10080264"/>
                <a:gd name="connsiteY3540" fmla="*/ 836433 h 3652478"/>
                <a:gd name="connsiteX3541" fmla="*/ 4723892 w 10080264"/>
                <a:gd name="connsiteY3541" fmla="*/ 831032 h 3652478"/>
                <a:gd name="connsiteX3542" fmla="*/ 4727494 w 10080264"/>
                <a:gd name="connsiteY3542" fmla="*/ 827791 h 3652478"/>
                <a:gd name="connsiteX3543" fmla="*/ 4729295 w 10080264"/>
                <a:gd name="connsiteY3543" fmla="*/ 824191 h 3652478"/>
                <a:gd name="connsiteX3544" fmla="*/ 4736138 w 10080264"/>
                <a:gd name="connsiteY3544" fmla="*/ 820950 h 3652478"/>
                <a:gd name="connsiteX3545" fmla="*/ 2290543 w 10080264"/>
                <a:gd name="connsiteY3545" fmla="*/ 807485 h 3652478"/>
                <a:gd name="connsiteX3546" fmla="*/ 2259226 w 10080264"/>
                <a:gd name="connsiteY3546" fmla="*/ 830162 h 3652478"/>
                <a:gd name="connsiteX3547" fmla="*/ 2286943 w 10080264"/>
                <a:gd name="connsiteY3547" fmla="*/ 824763 h 3652478"/>
                <a:gd name="connsiteX3548" fmla="*/ 2288743 w 10080264"/>
                <a:gd name="connsiteY3548" fmla="*/ 816124 h 3652478"/>
                <a:gd name="connsiteX3549" fmla="*/ 1600632 w 10080264"/>
                <a:gd name="connsiteY3549" fmla="*/ 806818 h 3652478"/>
                <a:gd name="connsiteX3550" fmla="*/ 1597033 w 10080264"/>
                <a:gd name="connsiteY3550" fmla="*/ 808619 h 3652478"/>
                <a:gd name="connsiteX3551" fmla="*/ 1579760 w 10080264"/>
                <a:gd name="connsiteY3551" fmla="*/ 817259 h 3652478"/>
                <a:gd name="connsiteX3552" fmla="*/ 1578321 w 10080264"/>
                <a:gd name="connsiteY3552" fmla="*/ 819059 h 3652478"/>
                <a:gd name="connsiteX3553" fmla="*/ 1595594 w 10080264"/>
                <a:gd name="connsiteY3553" fmla="*/ 819059 h 3652478"/>
                <a:gd name="connsiteX3554" fmla="*/ 2442809 w 10080264"/>
                <a:gd name="connsiteY3554" fmla="*/ 805686 h 3652478"/>
                <a:gd name="connsiteX3555" fmla="*/ 2435970 w 10080264"/>
                <a:gd name="connsiteY3555" fmla="*/ 809285 h 3652478"/>
                <a:gd name="connsiteX3556" fmla="*/ 2422333 w 10080264"/>
                <a:gd name="connsiteY3556" fmla="*/ 818879 h 3652478"/>
                <a:gd name="connsiteX3557" fmla="*/ 2340579 w 10080264"/>
                <a:gd name="connsiteY3557" fmla="*/ 871557 h 3652478"/>
                <a:gd name="connsiteX3558" fmla="*/ 2240148 w 10080264"/>
                <a:gd name="connsiteY3558" fmla="*/ 939228 h 3652478"/>
                <a:gd name="connsiteX3559" fmla="*/ 2240148 w 10080264"/>
                <a:gd name="connsiteY3559" fmla="*/ 946067 h 3652478"/>
                <a:gd name="connsiteX3560" fmla="*/ 2335179 w 10080264"/>
                <a:gd name="connsiteY3560" fmla="*/ 880196 h 3652478"/>
                <a:gd name="connsiteX3561" fmla="*/ 2422333 w 10080264"/>
                <a:gd name="connsiteY3561" fmla="*/ 818879 h 3652478"/>
                <a:gd name="connsiteX3562" fmla="*/ 477526 w 10080264"/>
                <a:gd name="connsiteY3562" fmla="*/ 801778 h 3652478"/>
                <a:gd name="connsiteX3563" fmla="*/ 437942 w 10080264"/>
                <a:gd name="connsiteY3563" fmla="*/ 830940 h 3652478"/>
                <a:gd name="connsiteX3564" fmla="*/ 441181 w 10080264"/>
                <a:gd name="connsiteY3564" fmla="*/ 829500 h 3652478"/>
                <a:gd name="connsiteX3565" fmla="*/ 453416 w 10080264"/>
                <a:gd name="connsiteY3565" fmla="*/ 825900 h 3652478"/>
                <a:gd name="connsiteX3566" fmla="*/ 463852 w 10080264"/>
                <a:gd name="connsiteY3566" fmla="*/ 822299 h 3652478"/>
                <a:gd name="connsiteX3567" fmla="*/ 470689 w 10080264"/>
                <a:gd name="connsiteY3567" fmla="*/ 813659 h 3652478"/>
                <a:gd name="connsiteX3568" fmla="*/ 475727 w 10080264"/>
                <a:gd name="connsiteY3568" fmla="*/ 805018 h 3652478"/>
                <a:gd name="connsiteX3569" fmla="*/ 2781897 w 10080264"/>
                <a:gd name="connsiteY3569" fmla="*/ 788408 h 3652478"/>
                <a:gd name="connsiteX3570" fmla="*/ 2716383 w 10080264"/>
                <a:gd name="connsiteY3570" fmla="*/ 835202 h 3652478"/>
                <a:gd name="connsiteX3571" fmla="*/ 2646909 w 10080264"/>
                <a:gd name="connsiteY3571" fmla="*/ 880196 h 3652478"/>
                <a:gd name="connsiteX3572" fmla="*/ 2667788 w 10080264"/>
                <a:gd name="connsiteY3572" fmla="*/ 871557 h 3652478"/>
                <a:gd name="connsiteX3573" fmla="*/ 2688666 w 10080264"/>
                <a:gd name="connsiteY3573" fmla="*/ 861118 h 3652478"/>
                <a:gd name="connsiteX3574" fmla="*/ 2717823 w 10080264"/>
                <a:gd name="connsiteY3574" fmla="*/ 847440 h 3652478"/>
                <a:gd name="connsiteX3575" fmla="*/ 2743741 w 10080264"/>
                <a:gd name="connsiteY3575" fmla="*/ 831602 h 3652478"/>
                <a:gd name="connsiteX3576" fmla="*/ 2768218 w 10080264"/>
                <a:gd name="connsiteY3576" fmla="*/ 816124 h 3652478"/>
                <a:gd name="connsiteX3577" fmla="*/ 2790536 w 10080264"/>
                <a:gd name="connsiteY3577" fmla="*/ 798846 h 3652478"/>
                <a:gd name="connsiteX3578" fmla="*/ 2790536 w 10080264"/>
                <a:gd name="connsiteY3578" fmla="*/ 797047 h 3652478"/>
                <a:gd name="connsiteX3579" fmla="*/ 2783697 w 10080264"/>
                <a:gd name="connsiteY3579" fmla="*/ 788408 h 3652478"/>
                <a:gd name="connsiteX3580" fmla="*/ 204037 w 10080264"/>
                <a:gd name="connsiteY3580" fmla="*/ 780897 h 3652478"/>
                <a:gd name="connsiteX3581" fmla="*/ 148979 w 10080264"/>
                <a:gd name="connsiteY3581" fmla="*/ 820859 h 3652478"/>
                <a:gd name="connsiteX3582" fmla="*/ 157616 w 10080264"/>
                <a:gd name="connsiteY3582" fmla="*/ 824100 h 3652478"/>
                <a:gd name="connsiteX3583" fmla="*/ 162654 w 10080264"/>
                <a:gd name="connsiteY3583" fmla="*/ 829500 h 3652478"/>
                <a:gd name="connsiteX3584" fmla="*/ 185325 w 10080264"/>
                <a:gd name="connsiteY3584" fmla="*/ 815459 h 3652478"/>
                <a:gd name="connsiteX3585" fmla="*/ 205836 w 10080264"/>
                <a:gd name="connsiteY3585" fmla="*/ 798178 h 3652478"/>
                <a:gd name="connsiteX3586" fmla="*/ 229946 w 10080264"/>
                <a:gd name="connsiteY3586" fmla="*/ 780897 h 3652478"/>
                <a:gd name="connsiteX3587" fmla="*/ 9302768 w 10080264"/>
                <a:gd name="connsiteY3587" fmla="*/ 779463 h 3652478"/>
                <a:gd name="connsiteX3588" fmla="*/ 9309611 w 10080264"/>
                <a:gd name="connsiteY3588" fmla="*/ 779463 h 3652478"/>
                <a:gd name="connsiteX3589" fmla="*/ 9316453 w 10080264"/>
                <a:gd name="connsiteY3589" fmla="*/ 779463 h 3652478"/>
                <a:gd name="connsiteX3590" fmla="*/ 9321855 w 10080264"/>
                <a:gd name="connsiteY3590" fmla="*/ 781263 h 3652478"/>
                <a:gd name="connsiteX3591" fmla="*/ 9326896 w 10080264"/>
                <a:gd name="connsiteY3591" fmla="*/ 783063 h 3652478"/>
                <a:gd name="connsiteX3592" fmla="*/ 9330498 w 10080264"/>
                <a:gd name="connsiteY3592" fmla="*/ 786662 h 3652478"/>
                <a:gd name="connsiteX3593" fmla="*/ 9335539 w 10080264"/>
                <a:gd name="connsiteY3593" fmla="*/ 793501 h 3652478"/>
                <a:gd name="connsiteX3594" fmla="*/ 9337340 w 10080264"/>
                <a:gd name="connsiteY3594" fmla="*/ 795300 h 3652478"/>
                <a:gd name="connsiteX3595" fmla="*/ 9342381 w 10080264"/>
                <a:gd name="connsiteY3595" fmla="*/ 796740 h 3652478"/>
                <a:gd name="connsiteX3596" fmla="*/ 9366870 w 10080264"/>
                <a:gd name="connsiteY3596" fmla="*/ 789901 h 3652478"/>
                <a:gd name="connsiteX3597" fmla="*/ 9394598 w 10080264"/>
                <a:gd name="connsiteY3597" fmla="*/ 784862 h 3652478"/>
                <a:gd name="connsiteX3598" fmla="*/ 9424128 w 10080264"/>
                <a:gd name="connsiteY3598" fmla="*/ 783063 h 3652478"/>
                <a:gd name="connsiteX3599" fmla="*/ 9456899 w 10080264"/>
                <a:gd name="connsiteY3599" fmla="*/ 781263 h 3652478"/>
                <a:gd name="connsiteX3600" fmla="*/ 9521000 w 10080264"/>
                <a:gd name="connsiteY3600" fmla="*/ 784862 h 3652478"/>
                <a:gd name="connsiteX3601" fmla="*/ 9586902 w 10080264"/>
                <a:gd name="connsiteY3601" fmla="*/ 788102 h 3652478"/>
                <a:gd name="connsiteX3602" fmla="*/ 9718345 w 10080264"/>
                <a:gd name="connsiteY3602" fmla="*/ 800340 h 3652478"/>
                <a:gd name="connsiteX3603" fmla="*/ 9778845 w 10080264"/>
                <a:gd name="connsiteY3603" fmla="*/ 805379 h 3652478"/>
                <a:gd name="connsiteX3604" fmla="*/ 9808374 w 10080264"/>
                <a:gd name="connsiteY3604" fmla="*/ 805379 h 3652478"/>
                <a:gd name="connsiteX3605" fmla="*/ 9839705 w 10080264"/>
                <a:gd name="connsiteY3605" fmla="*/ 803939 h 3652478"/>
                <a:gd name="connsiteX3606" fmla="*/ 9853389 w 10080264"/>
                <a:gd name="connsiteY3606" fmla="*/ 800340 h 3652478"/>
                <a:gd name="connsiteX3607" fmla="*/ 9872476 w 10080264"/>
                <a:gd name="connsiteY3607" fmla="*/ 793501 h 3652478"/>
                <a:gd name="connsiteX3608" fmla="*/ 9894803 w 10080264"/>
                <a:gd name="connsiteY3608" fmla="*/ 788102 h 3652478"/>
                <a:gd name="connsiteX3609" fmla="*/ 9910648 w 10080264"/>
                <a:gd name="connsiteY3609" fmla="*/ 788102 h 3652478"/>
                <a:gd name="connsiteX3610" fmla="*/ 9927934 w 10080264"/>
                <a:gd name="connsiteY3610" fmla="*/ 789901 h 3652478"/>
                <a:gd name="connsiteX3611" fmla="*/ 9945220 w 10080264"/>
                <a:gd name="connsiteY3611" fmla="*/ 793501 h 3652478"/>
                <a:gd name="connsiteX3612" fmla="*/ 9962505 w 10080264"/>
                <a:gd name="connsiteY3612" fmla="*/ 802139 h 3652478"/>
                <a:gd name="connsiteX3613" fmla="*/ 9969348 w 10080264"/>
                <a:gd name="connsiteY3613" fmla="*/ 796740 h 3652478"/>
                <a:gd name="connsiteX3614" fmla="*/ 9978350 w 10080264"/>
                <a:gd name="connsiteY3614" fmla="*/ 791701 h 3652478"/>
                <a:gd name="connsiteX3615" fmla="*/ 9983392 w 10080264"/>
                <a:gd name="connsiteY3615" fmla="*/ 788102 h 3652478"/>
                <a:gd name="connsiteX3616" fmla="*/ 9992035 w 10080264"/>
                <a:gd name="connsiteY3616" fmla="*/ 786662 h 3652478"/>
                <a:gd name="connsiteX3617" fmla="*/ 10005720 w 10080264"/>
                <a:gd name="connsiteY3617" fmla="*/ 786662 h 3652478"/>
                <a:gd name="connsiteX3618" fmla="*/ 10026606 w 10080264"/>
                <a:gd name="connsiteY3618" fmla="*/ 789901 h 3652478"/>
                <a:gd name="connsiteX3619" fmla="*/ 10035249 w 10080264"/>
                <a:gd name="connsiteY3619" fmla="*/ 789901 h 3652478"/>
                <a:gd name="connsiteX3620" fmla="*/ 10038490 w 10080264"/>
                <a:gd name="connsiteY3620" fmla="*/ 798540 h 3652478"/>
                <a:gd name="connsiteX3621" fmla="*/ 10045692 w 10080264"/>
                <a:gd name="connsiteY3621" fmla="*/ 817616 h 3652478"/>
                <a:gd name="connsiteX3622" fmla="*/ 10050734 w 10080264"/>
                <a:gd name="connsiteY3622" fmla="*/ 838133 h 3652478"/>
                <a:gd name="connsiteX3623" fmla="*/ 10052535 w 10080264"/>
                <a:gd name="connsiteY3623" fmla="*/ 859009 h 3652478"/>
                <a:gd name="connsiteX3624" fmla="*/ 10054335 w 10080264"/>
                <a:gd name="connsiteY3624" fmla="*/ 881685 h 3652478"/>
                <a:gd name="connsiteX3625" fmla="*/ 10054335 w 10080264"/>
                <a:gd name="connsiteY3625" fmla="*/ 924878 h 3652478"/>
                <a:gd name="connsiteX3626" fmla="*/ 10052535 w 10080264"/>
                <a:gd name="connsiteY3626" fmla="*/ 945754 h 3652478"/>
                <a:gd name="connsiteX3627" fmla="*/ 10050734 w 10080264"/>
                <a:gd name="connsiteY3627" fmla="*/ 966270 h 3652478"/>
                <a:gd name="connsiteX3628" fmla="*/ 10048934 w 10080264"/>
                <a:gd name="connsiteY3628" fmla="*/ 982108 h 3652478"/>
                <a:gd name="connsiteX3629" fmla="*/ 10080264 w 10080264"/>
                <a:gd name="connsiteY3629" fmla="*/ 963031 h 3652478"/>
                <a:gd name="connsiteX3630" fmla="*/ 10047133 w 10080264"/>
                <a:gd name="connsiteY3630" fmla="*/ 993985 h 3652478"/>
                <a:gd name="connsiteX3631" fmla="*/ 10038490 w 10080264"/>
                <a:gd name="connsiteY3631" fmla="*/ 1053015 h 3652478"/>
                <a:gd name="connsiteX3632" fmla="*/ 10037050 w 10080264"/>
                <a:gd name="connsiteY3632" fmla="*/ 1072092 h 3652478"/>
                <a:gd name="connsiteX3633" fmla="*/ 10037050 w 10080264"/>
                <a:gd name="connsiteY3633" fmla="*/ 1092968 h 3652478"/>
                <a:gd name="connsiteX3634" fmla="*/ 10037050 w 10080264"/>
                <a:gd name="connsiteY3634" fmla="*/ 1111685 h 3652478"/>
                <a:gd name="connsiteX3635" fmla="*/ 10038490 w 10080264"/>
                <a:gd name="connsiteY3635" fmla="*/ 1130761 h 3652478"/>
                <a:gd name="connsiteX3636" fmla="*/ 10040291 w 10080264"/>
                <a:gd name="connsiteY3636" fmla="*/ 1158477 h 3652478"/>
                <a:gd name="connsiteX3637" fmla="*/ 10042091 w 10080264"/>
                <a:gd name="connsiteY3637" fmla="*/ 1181153 h 3652478"/>
                <a:gd name="connsiteX3638" fmla="*/ 10047133 w 10080264"/>
                <a:gd name="connsiteY3638" fmla="*/ 1202029 h 3652478"/>
                <a:gd name="connsiteX3639" fmla="*/ 10052535 w 10080264"/>
                <a:gd name="connsiteY3639" fmla="*/ 1222545 h 3652478"/>
                <a:gd name="connsiteX3640" fmla="*/ 10057576 w 10080264"/>
                <a:gd name="connsiteY3640" fmla="*/ 1234783 h 3652478"/>
                <a:gd name="connsiteX3641" fmla="*/ 10059377 w 10080264"/>
                <a:gd name="connsiteY3641" fmla="*/ 1246661 h 3652478"/>
                <a:gd name="connsiteX3642" fmla="*/ 10061178 w 10080264"/>
                <a:gd name="connsiteY3642" fmla="*/ 1258899 h 3652478"/>
                <a:gd name="connsiteX3643" fmla="*/ 10061178 w 10080264"/>
                <a:gd name="connsiteY3643" fmla="*/ 1272936 h 3652478"/>
                <a:gd name="connsiteX3644" fmla="*/ 10059377 w 10080264"/>
                <a:gd name="connsiteY3644" fmla="*/ 1284814 h 3652478"/>
                <a:gd name="connsiteX3645" fmla="*/ 10056136 w 10080264"/>
                <a:gd name="connsiteY3645" fmla="*/ 1298852 h 3652478"/>
                <a:gd name="connsiteX3646" fmla="*/ 10050734 w 10080264"/>
                <a:gd name="connsiteY3646" fmla="*/ 1312889 h 3652478"/>
                <a:gd name="connsiteX3647" fmla="*/ 10045692 w 10080264"/>
                <a:gd name="connsiteY3647" fmla="*/ 1328367 h 3652478"/>
                <a:gd name="connsiteX3648" fmla="*/ 10040291 w 10080264"/>
                <a:gd name="connsiteY3648" fmla="*/ 1337005 h 3652478"/>
                <a:gd name="connsiteX3649" fmla="*/ 10029847 w 10080264"/>
                <a:gd name="connsiteY3649" fmla="*/ 1337005 h 3652478"/>
                <a:gd name="connsiteX3650" fmla="*/ 9969348 w 10080264"/>
                <a:gd name="connsiteY3650" fmla="*/ 1331606 h 3652478"/>
                <a:gd name="connsiteX3651" fmla="*/ 9940178 w 10080264"/>
                <a:gd name="connsiteY3651" fmla="*/ 1331606 h 3652478"/>
                <a:gd name="connsiteX3652" fmla="*/ 9908848 w 10080264"/>
                <a:gd name="connsiteY3652" fmla="*/ 1331606 h 3652478"/>
                <a:gd name="connsiteX3653" fmla="*/ 9877517 w 10080264"/>
                <a:gd name="connsiteY3653" fmla="*/ 1335205 h 3652478"/>
                <a:gd name="connsiteX3654" fmla="*/ 9848348 w 10080264"/>
                <a:gd name="connsiteY3654" fmla="*/ 1335205 h 3652478"/>
                <a:gd name="connsiteX3655" fmla="*/ 9818818 w 10080264"/>
                <a:gd name="connsiteY3655" fmla="*/ 1333406 h 3652478"/>
                <a:gd name="connsiteX3656" fmla="*/ 9791089 w 10080264"/>
                <a:gd name="connsiteY3656" fmla="*/ 1330166 h 3652478"/>
                <a:gd name="connsiteX3657" fmla="*/ 9784247 w 10080264"/>
                <a:gd name="connsiteY3657" fmla="*/ 1343844 h 3652478"/>
                <a:gd name="connsiteX3658" fmla="*/ 9778845 w 10080264"/>
                <a:gd name="connsiteY3658" fmla="*/ 1356082 h 3652478"/>
                <a:gd name="connsiteX3659" fmla="*/ 9777044 w 10080264"/>
                <a:gd name="connsiteY3659" fmla="*/ 1359321 h 3652478"/>
                <a:gd name="connsiteX3660" fmla="*/ 9777044 w 10080264"/>
                <a:gd name="connsiteY3660" fmla="*/ 1362921 h 3652478"/>
                <a:gd name="connsiteX3661" fmla="*/ 9778845 w 10080264"/>
                <a:gd name="connsiteY3661" fmla="*/ 1364720 h 3652478"/>
                <a:gd name="connsiteX3662" fmla="*/ 9784247 w 10080264"/>
                <a:gd name="connsiteY3662" fmla="*/ 1367960 h 3652478"/>
                <a:gd name="connsiteX3663" fmla="*/ 9811976 w 10080264"/>
                <a:gd name="connsiteY3663" fmla="*/ 1381637 h 3652478"/>
                <a:gd name="connsiteX3664" fmla="*/ 9782446 w 10080264"/>
                <a:gd name="connsiteY3664" fmla="*/ 1395675 h 3652478"/>
                <a:gd name="connsiteX3665" fmla="*/ 9766601 w 10080264"/>
                <a:gd name="connsiteY3665" fmla="*/ 1404313 h 3652478"/>
                <a:gd name="connsiteX3666" fmla="*/ 9751116 w 10080264"/>
                <a:gd name="connsiteY3666" fmla="*/ 1416551 h 3652478"/>
                <a:gd name="connsiteX3667" fmla="*/ 9739232 w 10080264"/>
                <a:gd name="connsiteY3667" fmla="*/ 1430229 h 3652478"/>
                <a:gd name="connsiteX3668" fmla="*/ 9730589 w 10080264"/>
                <a:gd name="connsiteY3668" fmla="*/ 1447866 h 3652478"/>
                <a:gd name="connsiteX3669" fmla="*/ 9723747 w 10080264"/>
                <a:gd name="connsiteY3669" fmla="*/ 1466942 h 3652478"/>
                <a:gd name="connsiteX3670" fmla="*/ 9720146 w 10080264"/>
                <a:gd name="connsiteY3670" fmla="*/ 1485659 h 3652478"/>
                <a:gd name="connsiteX3671" fmla="*/ 9720146 w 10080264"/>
                <a:gd name="connsiteY3671" fmla="*/ 1504736 h 3652478"/>
                <a:gd name="connsiteX3672" fmla="*/ 9723747 w 10080264"/>
                <a:gd name="connsiteY3672" fmla="*/ 1523812 h 3652478"/>
                <a:gd name="connsiteX3673" fmla="*/ 9725187 w 10080264"/>
                <a:gd name="connsiteY3673" fmla="*/ 1532451 h 3652478"/>
                <a:gd name="connsiteX3674" fmla="*/ 9718345 w 10080264"/>
                <a:gd name="connsiteY3674" fmla="*/ 1539290 h 3652478"/>
                <a:gd name="connsiteX3675" fmla="*/ 9707902 w 10080264"/>
                <a:gd name="connsiteY3675" fmla="*/ 1549728 h 3652478"/>
                <a:gd name="connsiteX3676" fmla="*/ 9697818 w 10080264"/>
                <a:gd name="connsiteY3676" fmla="*/ 1561966 h 3652478"/>
                <a:gd name="connsiteX3677" fmla="*/ 9676931 w 10080264"/>
                <a:gd name="connsiteY3677" fmla="*/ 1587881 h 3652478"/>
                <a:gd name="connsiteX3678" fmla="*/ 9657845 w 10080264"/>
                <a:gd name="connsiteY3678" fmla="*/ 1620635 h 3652478"/>
                <a:gd name="connsiteX3679" fmla="*/ 9640199 w 10080264"/>
                <a:gd name="connsiteY3679" fmla="*/ 1656989 h 3652478"/>
                <a:gd name="connsiteX3680" fmla="*/ 9578259 w 10080264"/>
                <a:gd name="connsiteY3680" fmla="*/ 1791965 h 3652478"/>
                <a:gd name="connsiteX3681" fmla="*/ 9567816 w 10080264"/>
                <a:gd name="connsiteY3681" fmla="*/ 1811042 h 3652478"/>
                <a:gd name="connsiteX3682" fmla="*/ 9552330 w 10080264"/>
                <a:gd name="connsiteY3682" fmla="*/ 1856394 h 3652478"/>
                <a:gd name="connsiteX3683" fmla="*/ 9534685 w 10080264"/>
                <a:gd name="connsiteY3683" fmla="*/ 1897787 h 3652478"/>
                <a:gd name="connsiteX3684" fmla="*/ 9515598 w 10080264"/>
                <a:gd name="connsiteY3684" fmla="*/ 1942779 h 3652478"/>
                <a:gd name="connsiteX3685" fmla="*/ 9498313 w 10080264"/>
                <a:gd name="connsiteY3685" fmla="*/ 1984171 h 3652478"/>
                <a:gd name="connsiteX3686" fmla="*/ 9498313 w 10080264"/>
                <a:gd name="connsiteY3686" fmla="*/ 1996409 h 3652478"/>
                <a:gd name="connsiteX3687" fmla="*/ 9498313 w 10080264"/>
                <a:gd name="connsiteY3687" fmla="*/ 2003248 h 3652478"/>
                <a:gd name="connsiteX3688" fmla="*/ 9496512 w 10080264"/>
                <a:gd name="connsiteY3688" fmla="*/ 2010087 h 3652478"/>
                <a:gd name="connsiteX3689" fmla="*/ 9493271 w 10080264"/>
                <a:gd name="connsiteY3689" fmla="*/ 2017286 h 3652478"/>
                <a:gd name="connsiteX3690" fmla="*/ 9489670 w 10080264"/>
                <a:gd name="connsiteY3690" fmla="*/ 2022325 h 3652478"/>
                <a:gd name="connsiteX3691" fmla="*/ 9487869 w 10080264"/>
                <a:gd name="connsiteY3691" fmla="*/ 2027364 h 3652478"/>
                <a:gd name="connsiteX3692" fmla="*/ 9484628 w 10080264"/>
                <a:gd name="connsiteY3692" fmla="*/ 2030963 h 3652478"/>
                <a:gd name="connsiteX3693" fmla="*/ 9479226 w 10080264"/>
                <a:gd name="connsiteY3693" fmla="*/ 2034563 h 3652478"/>
                <a:gd name="connsiteX3694" fmla="*/ 9474185 w 10080264"/>
                <a:gd name="connsiteY3694" fmla="*/ 2037802 h 3652478"/>
                <a:gd name="connsiteX3695" fmla="*/ 9470584 w 10080264"/>
                <a:gd name="connsiteY3695" fmla="*/ 2048240 h 3652478"/>
                <a:gd name="connsiteX3696" fmla="*/ 9468783 w 10080264"/>
                <a:gd name="connsiteY3696" fmla="*/ 2060478 h 3652478"/>
                <a:gd name="connsiteX3697" fmla="*/ 9468783 w 10080264"/>
                <a:gd name="connsiteY3697" fmla="*/ 2096832 h 3652478"/>
                <a:gd name="connsiteX3698" fmla="*/ 9436012 w 10080264"/>
                <a:gd name="connsiteY3698" fmla="*/ 2129586 h 3652478"/>
                <a:gd name="connsiteX3699" fmla="*/ 9432771 w 10080264"/>
                <a:gd name="connsiteY3699" fmla="*/ 2136785 h 3652478"/>
                <a:gd name="connsiteX3700" fmla="*/ 9434572 w 10080264"/>
                <a:gd name="connsiteY3700" fmla="*/ 2141824 h 3652478"/>
                <a:gd name="connsiteX3701" fmla="*/ 9436012 w 10080264"/>
                <a:gd name="connsiteY3701" fmla="*/ 2152262 h 3652478"/>
                <a:gd name="connsiteX3702" fmla="*/ 9436012 w 10080264"/>
                <a:gd name="connsiteY3702" fmla="*/ 2162700 h 3652478"/>
                <a:gd name="connsiteX3703" fmla="*/ 9432771 w 10080264"/>
                <a:gd name="connsiteY3703" fmla="*/ 2172778 h 3652478"/>
                <a:gd name="connsiteX3704" fmla="*/ 9427369 w 10080264"/>
                <a:gd name="connsiteY3704" fmla="*/ 2179617 h 3652478"/>
                <a:gd name="connsiteX3705" fmla="*/ 9422328 w 10080264"/>
                <a:gd name="connsiteY3705" fmla="*/ 2185016 h 3652478"/>
                <a:gd name="connsiteX3706" fmla="*/ 9418726 w 10080264"/>
                <a:gd name="connsiteY3706" fmla="*/ 2185016 h 3652478"/>
                <a:gd name="connsiteX3707" fmla="*/ 9410084 w 10080264"/>
                <a:gd name="connsiteY3707" fmla="*/ 2191855 h 3652478"/>
                <a:gd name="connsiteX3708" fmla="*/ 9406843 w 10080264"/>
                <a:gd name="connsiteY3708" fmla="*/ 2207332 h 3652478"/>
                <a:gd name="connsiteX3709" fmla="*/ 9405042 w 10080264"/>
                <a:gd name="connsiteY3709" fmla="*/ 2226409 h 3652478"/>
                <a:gd name="connsiteX3710" fmla="*/ 9398200 w 10080264"/>
                <a:gd name="connsiteY3710" fmla="*/ 2254484 h 3652478"/>
                <a:gd name="connsiteX3711" fmla="*/ 9394598 w 10080264"/>
                <a:gd name="connsiteY3711" fmla="*/ 2268162 h 3652478"/>
                <a:gd name="connsiteX3712" fmla="*/ 9389197 w 10080264"/>
                <a:gd name="connsiteY3712" fmla="*/ 2278600 h 3652478"/>
                <a:gd name="connsiteX3713" fmla="*/ 9385956 w 10080264"/>
                <a:gd name="connsiteY3713" fmla="*/ 2285439 h 3652478"/>
                <a:gd name="connsiteX3714" fmla="*/ 9382354 w 10080264"/>
                <a:gd name="connsiteY3714" fmla="*/ 2290478 h 3652478"/>
                <a:gd name="connsiteX3715" fmla="*/ 9382354 w 10080264"/>
                <a:gd name="connsiteY3715" fmla="*/ 2297676 h 3652478"/>
                <a:gd name="connsiteX3716" fmla="*/ 9380554 w 10080264"/>
                <a:gd name="connsiteY3716" fmla="*/ 2302715 h 3652478"/>
                <a:gd name="connsiteX3717" fmla="*/ 9370110 w 10080264"/>
                <a:gd name="connsiteY3717" fmla="*/ 2326831 h 3652478"/>
                <a:gd name="connsiteX3718" fmla="*/ 9360027 w 10080264"/>
                <a:gd name="connsiteY3718" fmla="*/ 2349507 h 3652478"/>
                <a:gd name="connsiteX3719" fmla="*/ 9358227 w 10080264"/>
                <a:gd name="connsiteY3719" fmla="*/ 2352747 h 3652478"/>
                <a:gd name="connsiteX3720" fmla="*/ 9335539 w 10080264"/>
                <a:gd name="connsiteY3720" fmla="*/ 2398099 h 3652478"/>
                <a:gd name="connsiteX3721" fmla="*/ 9325096 w 10080264"/>
                <a:gd name="connsiteY3721" fmla="*/ 2424014 h 3652478"/>
                <a:gd name="connsiteX3722" fmla="*/ 9321855 w 10080264"/>
                <a:gd name="connsiteY3722" fmla="*/ 2437692 h 3652478"/>
                <a:gd name="connsiteX3723" fmla="*/ 9318254 w 10080264"/>
                <a:gd name="connsiteY3723" fmla="*/ 2449930 h 3652478"/>
                <a:gd name="connsiteX3724" fmla="*/ 9309611 w 10080264"/>
                <a:gd name="connsiteY3724" fmla="*/ 2479084 h 3652478"/>
                <a:gd name="connsiteX3725" fmla="*/ 9299167 w 10080264"/>
                <a:gd name="connsiteY3725" fmla="*/ 2512199 h 3652478"/>
                <a:gd name="connsiteX3726" fmla="*/ 9292325 w 10080264"/>
                <a:gd name="connsiteY3726" fmla="*/ 2529476 h 3652478"/>
                <a:gd name="connsiteX3727" fmla="*/ 9285483 w 10080264"/>
                <a:gd name="connsiteY3727" fmla="*/ 2546753 h 3652478"/>
                <a:gd name="connsiteX3728" fmla="*/ 9268197 w 10080264"/>
                <a:gd name="connsiteY3728" fmla="*/ 2579147 h 3652478"/>
                <a:gd name="connsiteX3729" fmla="*/ 9263155 w 10080264"/>
                <a:gd name="connsiteY3729" fmla="*/ 2594624 h 3652478"/>
                <a:gd name="connsiteX3730" fmla="*/ 9257754 w 10080264"/>
                <a:gd name="connsiteY3730" fmla="*/ 2606862 h 3652478"/>
                <a:gd name="connsiteX3731" fmla="*/ 9257754 w 10080264"/>
                <a:gd name="connsiteY3731" fmla="*/ 2617300 h 3652478"/>
                <a:gd name="connsiteX3732" fmla="*/ 9257754 w 10080264"/>
                <a:gd name="connsiteY3732" fmla="*/ 2627738 h 3652478"/>
                <a:gd name="connsiteX3733" fmla="*/ 9257754 w 10080264"/>
                <a:gd name="connsiteY3733" fmla="*/ 2633137 h 3652478"/>
                <a:gd name="connsiteX3734" fmla="*/ 9257754 w 10080264"/>
                <a:gd name="connsiteY3734" fmla="*/ 2639976 h 3652478"/>
                <a:gd name="connsiteX3735" fmla="*/ 9254152 w 10080264"/>
                <a:gd name="connsiteY3735" fmla="*/ 2645015 h 3652478"/>
                <a:gd name="connsiteX3736" fmla="*/ 9249111 w 10080264"/>
                <a:gd name="connsiteY3736" fmla="*/ 2650414 h 3652478"/>
                <a:gd name="connsiteX3737" fmla="*/ 9238667 w 10080264"/>
                <a:gd name="connsiteY3737" fmla="*/ 2653654 h 3652478"/>
                <a:gd name="connsiteX3738" fmla="*/ 9236867 w 10080264"/>
                <a:gd name="connsiteY3738" fmla="*/ 2652214 h 3652478"/>
                <a:gd name="connsiteX3739" fmla="*/ 9224623 w 10080264"/>
                <a:gd name="connsiteY3739" fmla="*/ 2684968 h 3652478"/>
                <a:gd name="connsiteX3740" fmla="*/ 9212739 w 10080264"/>
                <a:gd name="connsiteY3740" fmla="*/ 2715923 h 3652478"/>
                <a:gd name="connsiteX3741" fmla="*/ 9202295 w 10080264"/>
                <a:gd name="connsiteY3741" fmla="*/ 2738599 h 3652478"/>
                <a:gd name="connsiteX3742" fmla="*/ 9188251 w 10080264"/>
                <a:gd name="connsiteY3742" fmla="*/ 2771353 h 3652478"/>
                <a:gd name="connsiteX3743" fmla="*/ 9174566 w 10080264"/>
                <a:gd name="connsiteY3743" fmla="*/ 2804467 h 3652478"/>
                <a:gd name="connsiteX3744" fmla="*/ 9159081 w 10080264"/>
                <a:gd name="connsiteY3744" fmla="*/ 2847660 h 3652478"/>
                <a:gd name="connsiteX3745" fmla="*/ 9152239 w 10080264"/>
                <a:gd name="connsiteY3745" fmla="*/ 2869976 h 3652478"/>
                <a:gd name="connsiteX3746" fmla="*/ 9145397 w 10080264"/>
                <a:gd name="connsiteY3746" fmla="*/ 2892652 h 3652478"/>
                <a:gd name="connsiteX3747" fmla="*/ 9139995 w 10080264"/>
                <a:gd name="connsiteY3747" fmla="*/ 2916767 h 3652478"/>
                <a:gd name="connsiteX3748" fmla="*/ 9131352 w 10080264"/>
                <a:gd name="connsiteY3748" fmla="*/ 2939444 h 3652478"/>
                <a:gd name="connsiteX3749" fmla="*/ 9122709 w 10080264"/>
                <a:gd name="connsiteY3749" fmla="*/ 2961760 h 3652478"/>
                <a:gd name="connsiteX3750" fmla="*/ 9112266 w 10080264"/>
                <a:gd name="connsiteY3750" fmla="*/ 2985875 h 3652478"/>
                <a:gd name="connsiteX3751" fmla="*/ 9117668 w 10080264"/>
                <a:gd name="connsiteY3751" fmla="*/ 2987675 h 3652478"/>
                <a:gd name="connsiteX3752" fmla="*/ 9122709 w 10080264"/>
                <a:gd name="connsiteY3752" fmla="*/ 2991274 h 3652478"/>
                <a:gd name="connsiteX3753" fmla="*/ 9128111 w 10080264"/>
                <a:gd name="connsiteY3753" fmla="*/ 2994514 h 3652478"/>
                <a:gd name="connsiteX3754" fmla="*/ 9131352 w 10080264"/>
                <a:gd name="connsiteY3754" fmla="*/ 2998113 h 3652478"/>
                <a:gd name="connsiteX3755" fmla="*/ 9136754 w 10080264"/>
                <a:gd name="connsiteY3755" fmla="*/ 3003152 h 3652478"/>
                <a:gd name="connsiteX3756" fmla="*/ 9139995 w 10080264"/>
                <a:gd name="connsiteY3756" fmla="*/ 3015390 h 3652478"/>
                <a:gd name="connsiteX3757" fmla="*/ 9141796 w 10080264"/>
                <a:gd name="connsiteY3757" fmla="*/ 3032667 h 3652478"/>
                <a:gd name="connsiteX3758" fmla="*/ 9141796 w 10080264"/>
                <a:gd name="connsiteY3758" fmla="*/ 3046705 h 3652478"/>
                <a:gd name="connsiteX3759" fmla="*/ 9128111 w 10080264"/>
                <a:gd name="connsiteY3759" fmla="*/ 3046705 h 3652478"/>
                <a:gd name="connsiteX3760" fmla="*/ 9117668 w 10080264"/>
                <a:gd name="connsiteY3760" fmla="*/ 3048504 h 3652478"/>
                <a:gd name="connsiteX3761" fmla="*/ 9115867 w 10080264"/>
                <a:gd name="connsiteY3761" fmla="*/ 3050304 h 3652478"/>
                <a:gd name="connsiteX3762" fmla="*/ 9115867 w 10080264"/>
                <a:gd name="connsiteY3762" fmla="*/ 3051744 h 3652478"/>
                <a:gd name="connsiteX3763" fmla="*/ 9112266 w 10080264"/>
                <a:gd name="connsiteY3763" fmla="*/ 3058943 h 3652478"/>
                <a:gd name="connsiteX3764" fmla="*/ 9108665 w 10080264"/>
                <a:gd name="connsiteY3764" fmla="*/ 3063982 h 3652478"/>
                <a:gd name="connsiteX3765" fmla="*/ 9103623 w 10080264"/>
                <a:gd name="connsiteY3765" fmla="*/ 3067581 h 3652478"/>
                <a:gd name="connsiteX3766" fmla="*/ 9098581 w 10080264"/>
                <a:gd name="connsiteY3766" fmla="*/ 3070820 h 3652478"/>
                <a:gd name="connsiteX3767" fmla="*/ 9088138 w 10080264"/>
                <a:gd name="connsiteY3767" fmla="*/ 3074420 h 3652478"/>
                <a:gd name="connsiteX3768" fmla="*/ 9077694 w 10080264"/>
                <a:gd name="connsiteY3768" fmla="*/ 3076219 h 3652478"/>
                <a:gd name="connsiteX3769" fmla="*/ 9056808 w 10080264"/>
                <a:gd name="connsiteY3769" fmla="*/ 3129490 h 3652478"/>
                <a:gd name="connsiteX3770" fmla="*/ 9034480 w 10080264"/>
                <a:gd name="connsiteY3770" fmla="*/ 3179881 h 3652478"/>
                <a:gd name="connsiteX3771" fmla="*/ 9013593 w 10080264"/>
                <a:gd name="connsiteY3771" fmla="*/ 3224873 h 3652478"/>
                <a:gd name="connsiteX3772" fmla="*/ 8994507 w 10080264"/>
                <a:gd name="connsiteY3772" fmla="*/ 3264826 h 3652478"/>
                <a:gd name="connsiteX3773" fmla="*/ 8968578 w 10080264"/>
                <a:gd name="connsiteY3773" fmla="*/ 3314858 h 3652478"/>
                <a:gd name="connsiteX3774" fmla="*/ 8944451 w 10080264"/>
                <a:gd name="connsiteY3774" fmla="*/ 3363449 h 3652478"/>
                <a:gd name="connsiteX3775" fmla="*/ 8923564 w 10080264"/>
                <a:gd name="connsiteY3775" fmla="*/ 3411681 h 3652478"/>
                <a:gd name="connsiteX3776" fmla="*/ 8906278 w 10080264"/>
                <a:gd name="connsiteY3776" fmla="*/ 3458832 h 3652478"/>
                <a:gd name="connsiteX3777" fmla="*/ 8906278 w 10080264"/>
                <a:gd name="connsiteY3777" fmla="*/ 3463871 h 3652478"/>
                <a:gd name="connsiteX3778" fmla="*/ 8959936 w 10080264"/>
                <a:gd name="connsiteY3778" fmla="*/ 3463871 h 3652478"/>
                <a:gd name="connsiteX3779" fmla="*/ 8904478 w 10080264"/>
                <a:gd name="connsiteY3779" fmla="*/ 3491586 h 3652478"/>
                <a:gd name="connsiteX3780" fmla="*/ 8892234 w 10080264"/>
                <a:gd name="connsiteY3780" fmla="*/ 3500225 h 3652478"/>
                <a:gd name="connsiteX3781" fmla="*/ 8882150 w 10080264"/>
                <a:gd name="connsiteY3781" fmla="*/ 3508863 h 3652478"/>
                <a:gd name="connsiteX3782" fmla="*/ 8873507 w 10080264"/>
                <a:gd name="connsiteY3782" fmla="*/ 3520741 h 3652478"/>
                <a:gd name="connsiteX3783" fmla="*/ 8866305 w 10080264"/>
                <a:gd name="connsiteY3783" fmla="*/ 3532979 h 3652478"/>
                <a:gd name="connsiteX3784" fmla="*/ 8863064 w 10080264"/>
                <a:gd name="connsiteY3784" fmla="*/ 3539818 h 3652478"/>
                <a:gd name="connsiteX3785" fmla="*/ 8859463 w 10080264"/>
                <a:gd name="connsiteY3785" fmla="*/ 3545217 h 3652478"/>
                <a:gd name="connsiteX3786" fmla="*/ 8847579 w 10080264"/>
                <a:gd name="connsiteY3786" fmla="*/ 3562494 h 3652478"/>
                <a:gd name="connsiteX3787" fmla="*/ 8818049 w 10080264"/>
                <a:gd name="connsiteY3787" fmla="*/ 3605686 h 3652478"/>
                <a:gd name="connsiteX3788" fmla="*/ 8819490 w 10080264"/>
                <a:gd name="connsiteY3788" fmla="*/ 3611085 h 3652478"/>
                <a:gd name="connsiteX3789" fmla="*/ 8818049 w 10080264"/>
                <a:gd name="connsiteY3789" fmla="*/ 3616125 h 3652478"/>
                <a:gd name="connsiteX3790" fmla="*/ 8812647 w 10080264"/>
                <a:gd name="connsiteY3790" fmla="*/ 3626563 h 3652478"/>
                <a:gd name="connsiteX3791" fmla="*/ 8805805 w 10080264"/>
                <a:gd name="connsiteY3791" fmla="*/ 3633402 h 3652478"/>
                <a:gd name="connsiteX3792" fmla="*/ 8800403 w 10080264"/>
                <a:gd name="connsiteY3792" fmla="*/ 3640240 h 3652478"/>
                <a:gd name="connsiteX3793" fmla="*/ 8793561 w 10080264"/>
                <a:gd name="connsiteY3793" fmla="*/ 3645639 h 3652478"/>
                <a:gd name="connsiteX3794" fmla="*/ 8786719 w 10080264"/>
                <a:gd name="connsiteY3794" fmla="*/ 3648879 h 3652478"/>
                <a:gd name="connsiteX3795" fmla="*/ 8781317 w 10080264"/>
                <a:gd name="connsiteY3795" fmla="*/ 3650679 h 3652478"/>
                <a:gd name="connsiteX3796" fmla="*/ 8767632 w 10080264"/>
                <a:gd name="connsiteY3796" fmla="*/ 3652478 h 3652478"/>
                <a:gd name="connsiteX3797" fmla="*/ 8757189 w 10080264"/>
                <a:gd name="connsiteY3797" fmla="*/ 3650679 h 3652478"/>
                <a:gd name="connsiteX3798" fmla="*/ 8743505 w 10080264"/>
                <a:gd name="connsiteY3798" fmla="*/ 3648879 h 3652478"/>
                <a:gd name="connsiteX3799" fmla="*/ 8729820 w 10080264"/>
                <a:gd name="connsiteY3799" fmla="*/ 3647439 h 3652478"/>
                <a:gd name="connsiteX3800" fmla="*/ 8703531 w 10080264"/>
                <a:gd name="connsiteY3800" fmla="*/ 3647439 h 3652478"/>
                <a:gd name="connsiteX3801" fmla="*/ 8615302 w 10080264"/>
                <a:gd name="connsiteY3801" fmla="*/ 3637001 h 3652478"/>
                <a:gd name="connsiteX3802" fmla="*/ 8603058 w 10080264"/>
                <a:gd name="connsiteY3802" fmla="*/ 3637001 h 3652478"/>
                <a:gd name="connsiteX3803" fmla="*/ 8577130 w 10080264"/>
                <a:gd name="connsiteY3803" fmla="*/ 3635201 h 3652478"/>
                <a:gd name="connsiteX3804" fmla="*/ 8551201 w 10080264"/>
                <a:gd name="connsiteY3804" fmla="*/ 3635201 h 3652478"/>
                <a:gd name="connsiteX3805" fmla="*/ 8497544 w 10080264"/>
                <a:gd name="connsiteY3805" fmla="*/ 3640240 h 3652478"/>
                <a:gd name="connsiteX3806" fmla="*/ 8487100 w 10080264"/>
                <a:gd name="connsiteY3806" fmla="*/ 3640240 h 3652478"/>
                <a:gd name="connsiteX3807" fmla="*/ 8476657 w 10080264"/>
                <a:gd name="connsiteY3807" fmla="*/ 3642040 h 3652478"/>
                <a:gd name="connsiteX3808" fmla="*/ 8459371 w 10080264"/>
                <a:gd name="connsiteY3808" fmla="*/ 3647439 h 3652478"/>
                <a:gd name="connsiteX3809" fmla="*/ 8447487 w 10080264"/>
                <a:gd name="connsiteY3809" fmla="*/ 3648879 h 3652478"/>
                <a:gd name="connsiteX3810" fmla="*/ 8435243 w 10080264"/>
                <a:gd name="connsiteY3810" fmla="*/ 3650679 h 3652478"/>
                <a:gd name="connsiteX3811" fmla="*/ 8424800 w 10080264"/>
                <a:gd name="connsiteY3811" fmla="*/ 3648879 h 3652478"/>
                <a:gd name="connsiteX3812" fmla="*/ 8416157 w 10080264"/>
                <a:gd name="connsiteY3812" fmla="*/ 3647439 h 3652478"/>
                <a:gd name="connsiteX3813" fmla="*/ 8384827 w 10080264"/>
                <a:gd name="connsiteY3813" fmla="*/ 3645639 h 3652478"/>
                <a:gd name="connsiteX3814" fmla="*/ 8355297 w 10080264"/>
                <a:gd name="connsiteY3814" fmla="*/ 3642040 h 3652478"/>
                <a:gd name="connsiteX3815" fmla="*/ 8343413 w 10080264"/>
                <a:gd name="connsiteY3815" fmla="*/ 3640240 h 3652478"/>
                <a:gd name="connsiteX3816" fmla="*/ 8321086 w 10080264"/>
                <a:gd name="connsiteY3816" fmla="*/ 3635201 h 3652478"/>
                <a:gd name="connsiteX3817" fmla="*/ 8298399 w 10080264"/>
                <a:gd name="connsiteY3817" fmla="*/ 3630162 h 3652478"/>
                <a:gd name="connsiteX3818" fmla="*/ 8276071 w 10080264"/>
                <a:gd name="connsiteY3818" fmla="*/ 3624763 h 3652478"/>
                <a:gd name="connsiteX3819" fmla="*/ 8249783 w 10080264"/>
                <a:gd name="connsiteY3819" fmla="*/ 3619724 h 3652478"/>
                <a:gd name="connsiteX3820" fmla="*/ 8225655 w 10080264"/>
                <a:gd name="connsiteY3820" fmla="*/ 3617924 h 3652478"/>
                <a:gd name="connsiteX3821" fmla="*/ 8215211 w 10080264"/>
                <a:gd name="connsiteY3821" fmla="*/ 3619724 h 3652478"/>
                <a:gd name="connsiteX3822" fmla="*/ 8202967 w 10080264"/>
                <a:gd name="connsiteY3822" fmla="*/ 3617924 h 3652478"/>
                <a:gd name="connsiteX3823" fmla="*/ 8189283 w 10080264"/>
                <a:gd name="connsiteY3823" fmla="*/ 3614325 h 3652478"/>
                <a:gd name="connsiteX3824" fmla="*/ 8173798 w 10080264"/>
                <a:gd name="connsiteY3824" fmla="*/ 3607486 h 3652478"/>
                <a:gd name="connsiteX3825" fmla="*/ 8166955 w 10080264"/>
                <a:gd name="connsiteY3825" fmla="*/ 3604247 h 3652478"/>
                <a:gd name="connsiteX3826" fmla="*/ 8166955 w 10080264"/>
                <a:gd name="connsiteY3826" fmla="*/ 3595248 h 3652478"/>
                <a:gd name="connsiteX3827" fmla="*/ 8166955 w 10080264"/>
                <a:gd name="connsiteY3827" fmla="*/ 3489787 h 3652478"/>
                <a:gd name="connsiteX3828" fmla="*/ 8168756 w 10080264"/>
                <a:gd name="connsiteY3828" fmla="*/ 3439396 h 3652478"/>
                <a:gd name="connsiteX3829" fmla="*/ 8170196 w 10080264"/>
                <a:gd name="connsiteY3829" fmla="*/ 3387565 h 3652478"/>
                <a:gd name="connsiteX3830" fmla="*/ 8170196 w 10080264"/>
                <a:gd name="connsiteY3830" fmla="*/ 3339333 h 3652478"/>
                <a:gd name="connsiteX3831" fmla="*/ 8166955 w 10080264"/>
                <a:gd name="connsiteY3831" fmla="*/ 3290742 h 3652478"/>
                <a:gd name="connsiteX3832" fmla="*/ 8163354 w 10080264"/>
                <a:gd name="connsiteY3832" fmla="*/ 3243950 h 3652478"/>
                <a:gd name="connsiteX3833" fmla="*/ 8158313 w 10080264"/>
                <a:gd name="connsiteY3833" fmla="*/ 3195718 h 3652478"/>
                <a:gd name="connsiteX3834" fmla="*/ 8158313 w 10080264"/>
                <a:gd name="connsiteY3834" fmla="*/ 3183481 h 3652478"/>
                <a:gd name="connsiteX3835" fmla="*/ 8168756 w 10080264"/>
                <a:gd name="connsiteY3835" fmla="*/ 3179881 h 3652478"/>
                <a:gd name="connsiteX3836" fmla="*/ 8186042 w 10080264"/>
                <a:gd name="connsiteY3836" fmla="*/ 3174842 h 3652478"/>
                <a:gd name="connsiteX3837" fmla="*/ 8201527 w 10080264"/>
                <a:gd name="connsiteY3837" fmla="*/ 3171243 h 3652478"/>
                <a:gd name="connsiteX3838" fmla="*/ 8218812 w 10080264"/>
                <a:gd name="connsiteY3838" fmla="*/ 3169443 h 3652478"/>
                <a:gd name="connsiteX3839" fmla="*/ 8236098 w 10080264"/>
                <a:gd name="connsiteY3839" fmla="*/ 3171243 h 3652478"/>
                <a:gd name="connsiteX3840" fmla="*/ 8246542 w 10080264"/>
                <a:gd name="connsiteY3840" fmla="*/ 3173042 h 3652478"/>
                <a:gd name="connsiteX3841" fmla="*/ 8258425 w 10080264"/>
                <a:gd name="connsiteY3841" fmla="*/ 3174842 h 3652478"/>
                <a:gd name="connsiteX3842" fmla="*/ 8270669 w 10080264"/>
                <a:gd name="connsiteY3842" fmla="*/ 3173042 h 3652478"/>
                <a:gd name="connsiteX3843" fmla="*/ 8282913 w 10080264"/>
                <a:gd name="connsiteY3843" fmla="*/ 3171243 h 3652478"/>
                <a:gd name="connsiteX3844" fmla="*/ 8296598 w 10080264"/>
                <a:gd name="connsiteY3844" fmla="*/ 3171243 h 3652478"/>
                <a:gd name="connsiteX3845" fmla="*/ 8307041 w 10080264"/>
                <a:gd name="connsiteY3845" fmla="*/ 3169443 h 3652478"/>
                <a:gd name="connsiteX3846" fmla="*/ 8315684 w 10080264"/>
                <a:gd name="connsiteY3846" fmla="*/ 3166204 h 3652478"/>
                <a:gd name="connsiteX3847" fmla="*/ 8322526 w 10080264"/>
                <a:gd name="connsiteY3847" fmla="*/ 3162604 h 3652478"/>
                <a:gd name="connsiteX3848" fmla="*/ 8341613 w 10080264"/>
                <a:gd name="connsiteY3848" fmla="*/ 3152166 h 3652478"/>
                <a:gd name="connsiteX3849" fmla="*/ 8353857 w 10080264"/>
                <a:gd name="connsiteY3849" fmla="*/ 3147127 h 3652478"/>
                <a:gd name="connsiteX3850" fmla="*/ 8369342 w 10080264"/>
                <a:gd name="connsiteY3850" fmla="*/ 3141728 h 3652478"/>
                <a:gd name="connsiteX3851" fmla="*/ 8379785 w 10080264"/>
                <a:gd name="connsiteY3851" fmla="*/ 3139928 h 3652478"/>
                <a:gd name="connsiteX3852" fmla="*/ 8424800 w 10080264"/>
                <a:gd name="connsiteY3852" fmla="*/ 3134889 h 3652478"/>
                <a:gd name="connsiteX3853" fmla="*/ 8466214 w 10080264"/>
                <a:gd name="connsiteY3853" fmla="*/ 3133089 h 3652478"/>
                <a:gd name="connsiteX3854" fmla="*/ 8485300 w 10080264"/>
                <a:gd name="connsiteY3854" fmla="*/ 3131290 h 3652478"/>
                <a:gd name="connsiteX3855" fmla="*/ 8506187 w 10080264"/>
                <a:gd name="connsiteY3855" fmla="*/ 3128050 h 3652478"/>
                <a:gd name="connsiteX3856" fmla="*/ 8523472 w 10080264"/>
                <a:gd name="connsiteY3856" fmla="*/ 3121212 h 3652478"/>
                <a:gd name="connsiteX3857" fmla="*/ 8540758 w 10080264"/>
                <a:gd name="connsiteY3857" fmla="*/ 3110773 h 3652478"/>
                <a:gd name="connsiteX3858" fmla="*/ 8551201 w 10080264"/>
                <a:gd name="connsiteY3858" fmla="*/ 3102135 h 3652478"/>
                <a:gd name="connsiteX3859" fmla="*/ 8559844 w 10080264"/>
                <a:gd name="connsiteY3859" fmla="*/ 3093496 h 3652478"/>
                <a:gd name="connsiteX3860" fmla="*/ 8565246 w 10080264"/>
                <a:gd name="connsiteY3860" fmla="*/ 3086658 h 3652478"/>
                <a:gd name="connsiteX3861" fmla="*/ 8568487 w 10080264"/>
                <a:gd name="connsiteY3861" fmla="*/ 3079459 h 3652478"/>
                <a:gd name="connsiteX3862" fmla="*/ 8573889 w 10080264"/>
                <a:gd name="connsiteY3862" fmla="*/ 3070820 h 3652478"/>
                <a:gd name="connsiteX3863" fmla="*/ 8580731 w 10080264"/>
                <a:gd name="connsiteY3863" fmla="*/ 3062182 h 3652478"/>
                <a:gd name="connsiteX3864" fmla="*/ 8591175 w 10080264"/>
                <a:gd name="connsiteY3864" fmla="*/ 3051744 h 3652478"/>
                <a:gd name="connsiteX3865" fmla="*/ 8608460 w 10080264"/>
                <a:gd name="connsiteY3865" fmla="*/ 3043105 h 3652478"/>
                <a:gd name="connsiteX3866" fmla="*/ 8653475 w 10080264"/>
                <a:gd name="connsiteY3866" fmla="*/ 2903090 h 3652478"/>
                <a:gd name="connsiteX3867" fmla="*/ 8658517 w 10080264"/>
                <a:gd name="connsiteY3867" fmla="*/ 2889052 h 3652478"/>
                <a:gd name="connsiteX3868" fmla="*/ 8665359 w 10080264"/>
                <a:gd name="connsiteY3868" fmla="*/ 2869976 h 3652478"/>
                <a:gd name="connsiteX3869" fmla="*/ 8668960 w 10080264"/>
                <a:gd name="connsiteY3869" fmla="*/ 2849459 h 3652478"/>
                <a:gd name="connsiteX3870" fmla="*/ 8672561 w 10080264"/>
                <a:gd name="connsiteY3870" fmla="*/ 2830383 h 3652478"/>
                <a:gd name="connsiteX3871" fmla="*/ 8675802 w 10080264"/>
                <a:gd name="connsiteY3871" fmla="*/ 2811306 h 3652478"/>
                <a:gd name="connsiteX3872" fmla="*/ 8675802 w 10080264"/>
                <a:gd name="connsiteY3872" fmla="*/ 2792229 h 3652478"/>
                <a:gd name="connsiteX3873" fmla="*/ 8675802 w 10080264"/>
                <a:gd name="connsiteY3873" fmla="*/ 2771353 h 3652478"/>
                <a:gd name="connsiteX3874" fmla="*/ 8675802 w 10080264"/>
                <a:gd name="connsiteY3874" fmla="*/ 2752276 h 3652478"/>
                <a:gd name="connsiteX3875" fmla="*/ 8672561 w 10080264"/>
                <a:gd name="connsiteY3875" fmla="*/ 2734999 h 3652478"/>
                <a:gd name="connsiteX3876" fmla="*/ 8668960 w 10080264"/>
                <a:gd name="connsiteY3876" fmla="*/ 2714123 h 3652478"/>
                <a:gd name="connsiteX3877" fmla="*/ 8663918 w 10080264"/>
                <a:gd name="connsiteY3877" fmla="*/ 2693607 h 3652478"/>
                <a:gd name="connsiteX3878" fmla="*/ 8654916 w 10080264"/>
                <a:gd name="connsiteY3878" fmla="*/ 2669491 h 3652478"/>
                <a:gd name="connsiteX3879" fmla="*/ 8644472 w 10080264"/>
                <a:gd name="connsiteY3879" fmla="*/ 2643216 h 3652478"/>
                <a:gd name="connsiteX3880" fmla="*/ 8630788 w 10080264"/>
                <a:gd name="connsiteY3880" fmla="*/ 2619100 h 3652478"/>
                <a:gd name="connsiteX3881" fmla="*/ 8618904 w 10080264"/>
                <a:gd name="connsiteY3881" fmla="*/ 2593184 h 3652478"/>
                <a:gd name="connsiteX3882" fmla="*/ 8608460 w 10080264"/>
                <a:gd name="connsiteY3882" fmla="*/ 2567269 h 3652478"/>
                <a:gd name="connsiteX3883" fmla="*/ 8598017 w 10080264"/>
                <a:gd name="connsiteY3883" fmla="*/ 2541713 h 3652478"/>
                <a:gd name="connsiteX3884" fmla="*/ 8561645 w 10080264"/>
                <a:gd name="connsiteY3884" fmla="*/ 2439491 h 3652478"/>
                <a:gd name="connsiteX3885" fmla="*/ 8521672 w 10080264"/>
                <a:gd name="connsiteY3885" fmla="*/ 2335470 h 3652478"/>
                <a:gd name="connsiteX3886" fmla="*/ 8476657 w 10080264"/>
                <a:gd name="connsiteY3886" fmla="*/ 2228209 h 3652478"/>
                <a:gd name="connsiteX3887" fmla="*/ 8426600 w 10080264"/>
                <a:gd name="connsiteY3887" fmla="*/ 2112309 h 3652478"/>
                <a:gd name="connsiteX3888" fmla="*/ 8332970 w 10080264"/>
                <a:gd name="connsiteY3888" fmla="*/ 1899226 h 3652478"/>
                <a:gd name="connsiteX3889" fmla="*/ 8286515 w 10080264"/>
                <a:gd name="connsiteY3889" fmla="*/ 1793765 h 3652478"/>
                <a:gd name="connsiteX3890" fmla="*/ 8242940 w 10080264"/>
                <a:gd name="connsiteY3890" fmla="*/ 1686504 h 3652478"/>
                <a:gd name="connsiteX3891" fmla="*/ 8230696 w 10080264"/>
                <a:gd name="connsiteY3891" fmla="*/ 1648350 h 3652478"/>
                <a:gd name="connsiteX3892" fmla="*/ 8223854 w 10080264"/>
                <a:gd name="connsiteY3892" fmla="*/ 1627834 h 3652478"/>
                <a:gd name="connsiteX3893" fmla="*/ 8217012 w 10080264"/>
                <a:gd name="connsiteY3893" fmla="*/ 1608757 h 3652478"/>
                <a:gd name="connsiteX3894" fmla="*/ 8182440 w 10080264"/>
                <a:gd name="connsiteY3894" fmla="*/ 1542889 h 3652478"/>
                <a:gd name="connsiteX3895" fmla="*/ 8160113 w 10080264"/>
                <a:gd name="connsiteY3895" fmla="*/ 1496097 h 3652478"/>
                <a:gd name="connsiteX3896" fmla="*/ 8135625 w 10080264"/>
                <a:gd name="connsiteY3896" fmla="*/ 1451105 h 3652478"/>
                <a:gd name="connsiteX3897" fmla="*/ 8123381 w 10080264"/>
                <a:gd name="connsiteY3897" fmla="*/ 1430229 h 3652478"/>
                <a:gd name="connsiteX3898" fmla="*/ 8106095 w 10080264"/>
                <a:gd name="connsiteY3898" fmla="*/ 1402514 h 3652478"/>
                <a:gd name="connsiteX3899" fmla="*/ 8090610 w 10080264"/>
                <a:gd name="connsiteY3899" fmla="*/ 1376598 h 3652478"/>
                <a:gd name="connsiteX3900" fmla="*/ 8075125 w 10080264"/>
                <a:gd name="connsiteY3900" fmla="*/ 1350683 h 3652478"/>
                <a:gd name="connsiteX3901" fmla="*/ 8062881 w 10080264"/>
                <a:gd name="connsiteY3901" fmla="*/ 1324767 h 3652478"/>
                <a:gd name="connsiteX3902" fmla="*/ 8031911 w 10080264"/>
                <a:gd name="connsiteY3902" fmla="*/ 1324767 h 3652478"/>
                <a:gd name="connsiteX3903" fmla="*/ 8021468 w 10080264"/>
                <a:gd name="connsiteY3903" fmla="*/ 1326567 h 3652478"/>
                <a:gd name="connsiteX3904" fmla="*/ 8012825 w 10080264"/>
                <a:gd name="connsiteY3904" fmla="*/ 1328367 h 3652478"/>
                <a:gd name="connsiteX3905" fmla="*/ 8000581 w 10080264"/>
                <a:gd name="connsiteY3905" fmla="*/ 1331606 h 3652478"/>
                <a:gd name="connsiteX3906" fmla="*/ 7983295 w 10080264"/>
                <a:gd name="connsiteY3906" fmla="*/ 1338805 h 3652478"/>
                <a:gd name="connsiteX3907" fmla="*/ 7939721 w 10080264"/>
                <a:gd name="connsiteY3907" fmla="*/ 1357522 h 3652478"/>
                <a:gd name="connsiteX3908" fmla="*/ 7932878 w 10080264"/>
                <a:gd name="connsiteY3908" fmla="*/ 1359321 h 3652478"/>
                <a:gd name="connsiteX3909" fmla="*/ 7924236 w 10080264"/>
                <a:gd name="connsiteY3909" fmla="*/ 1357522 h 3652478"/>
                <a:gd name="connsiteX3910" fmla="*/ 7917393 w 10080264"/>
                <a:gd name="connsiteY3910" fmla="*/ 1356082 h 3652478"/>
                <a:gd name="connsiteX3911" fmla="*/ 7912352 w 10080264"/>
                <a:gd name="connsiteY3911" fmla="*/ 1352482 h 3652478"/>
                <a:gd name="connsiteX3912" fmla="*/ 7905509 w 10080264"/>
                <a:gd name="connsiteY3912" fmla="*/ 1348883 h 3652478"/>
                <a:gd name="connsiteX3913" fmla="*/ 7901908 w 10080264"/>
                <a:gd name="connsiteY3913" fmla="*/ 1343844 h 3652478"/>
                <a:gd name="connsiteX3914" fmla="*/ 7898307 w 10080264"/>
                <a:gd name="connsiteY3914" fmla="*/ 1337005 h 3652478"/>
                <a:gd name="connsiteX3915" fmla="*/ 7896867 w 10080264"/>
                <a:gd name="connsiteY3915" fmla="*/ 1330166 h 3652478"/>
                <a:gd name="connsiteX3916" fmla="*/ 7896867 w 10080264"/>
                <a:gd name="connsiteY3916" fmla="*/ 1321528 h 3652478"/>
                <a:gd name="connsiteX3917" fmla="*/ 7895066 w 10080264"/>
                <a:gd name="connsiteY3917" fmla="*/ 1319728 h 3652478"/>
                <a:gd name="connsiteX3918" fmla="*/ 7893265 w 10080264"/>
                <a:gd name="connsiteY3918" fmla="*/ 1317929 h 3652478"/>
                <a:gd name="connsiteX3919" fmla="*/ 7888224 w 10080264"/>
                <a:gd name="connsiteY3919" fmla="*/ 1317929 h 3652478"/>
                <a:gd name="connsiteX3920" fmla="*/ 7874179 w 10080264"/>
                <a:gd name="connsiteY3920" fmla="*/ 1316129 h 3652478"/>
                <a:gd name="connsiteX3921" fmla="*/ 7861935 w 10080264"/>
                <a:gd name="connsiteY3921" fmla="*/ 1314329 h 3652478"/>
                <a:gd name="connsiteX3922" fmla="*/ 7850051 w 10080264"/>
                <a:gd name="connsiteY3922" fmla="*/ 1316129 h 3652478"/>
                <a:gd name="connsiteX3923" fmla="*/ 7839608 w 10080264"/>
                <a:gd name="connsiteY3923" fmla="*/ 1317929 h 3652478"/>
                <a:gd name="connsiteX3924" fmla="*/ 7790992 w 10080264"/>
                <a:gd name="connsiteY3924" fmla="*/ 1328367 h 3652478"/>
                <a:gd name="connsiteX3925" fmla="*/ 7785950 w 10080264"/>
                <a:gd name="connsiteY3925" fmla="*/ 1330166 h 3652478"/>
                <a:gd name="connsiteX3926" fmla="*/ 7782349 w 10080264"/>
                <a:gd name="connsiteY3926" fmla="*/ 1328367 h 3652478"/>
                <a:gd name="connsiteX3927" fmla="*/ 7761462 w 10080264"/>
                <a:gd name="connsiteY3927" fmla="*/ 1319728 h 3652478"/>
                <a:gd name="connsiteX3928" fmla="*/ 7740935 w 10080264"/>
                <a:gd name="connsiteY3928" fmla="*/ 1307490 h 3652478"/>
                <a:gd name="connsiteX3929" fmla="*/ 7700962 w 10080264"/>
                <a:gd name="connsiteY3929" fmla="*/ 1279775 h 3652478"/>
                <a:gd name="connsiteX3930" fmla="*/ 7700962 w 10080264"/>
                <a:gd name="connsiteY3930" fmla="*/ 1271137 h 3652478"/>
                <a:gd name="connsiteX3931" fmla="*/ 7711406 w 10080264"/>
                <a:gd name="connsiteY3931" fmla="*/ 1091168 h 3652478"/>
                <a:gd name="connsiteX3932" fmla="*/ 7718248 w 10080264"/>
                <a:gd name="connsiteY3932" fmla="*/ 993985 h 3652478"/>
                <a:gd name="connsiteX3933" fmla="*/ 7721849 w 10080264"/>
                <a:gd name="connsiteY3933" fmla="*/ 945754 h 3652478"/>
                <a:gd name="connsiteX3934" fmla="*/ 7726891 w 10080264"/>
                <a:gd name="connsiteY3934" fmla="*/ 895723 h 3652478"/>
                <a:gd name="connsiteX3935" fmla="*/ 7728691 w 10080264"/>
                <a:gd name="connsiteY3935" fmla="*/ 878086 h 3652478"/>
                <a:gd name="connsiteX3936" fmla="*/ 7745977 w 10080264"/>
                <a:gd name="connsiteY3936" fmla="*/ 883485 h 3652478"/>
                <a:gd name="connsiteX3937" fmla="*/ 7754620 w 10080264"/>
                <a:gd name="connsiteY3937" fmla="*/ 886724 h 3652478"/>
                <a:gd name="connsiteX3938" fmla="*/ 7760022 w 10080264"/>
                <a:gd name="connsiteY3938" fmla="*/ 890324 h 3652478"/>
                <a:gd name="connsiteX3939" fmla="*/ 7765063 w 10080264"/>
                <a:gd name="connsiteY3939" fmla="*/ 895723 h 3652478"/>
                <a:gd name="connsiteX3940" fmla="*/ 7768664 w 10080264"/>
                <a:gd name="connsiteY3940" fmla="*/ 902561 h 3652478"/>
                <a:gd name="connsiteX3941" fmla="*/ 7784150 w 10080264"/>
                <a:gd name="connsiteY3941" fmla="*/ 873047 h 3652478"/>
                <a:gd name="connsiteX3942" fmla="*/ 7796033 w 10080264"/>
                <a:gd name="connsiteY3942" fmla="*/ 843532 h 3652478"/>
                <a:gd name="connsiteX3943" fmla="*/ 7797834 w 10080264"/>
                <a:gd name="connsiteY3943" fmla="*/ 836693 h 3652478"/>
                <a:gd name="connsiteX3944" fmla="*/ 7804676 w 10080264"/>
                <a:gd name="connsiteY3944" fmla="*/ 834893 h 3652478"/>
                <a:gd name="connsiteX3945" fmla="*/ 7829164 w 10080264"/>
                <a:gd name="connsiteY3945" fmla="*/ 828055 h 3652478"/>
                <a:gd name="connsiteX3946" fmla="*/ 7855093 w 10080264"/>
                <a:gd name="connsiteY3946" fmla="*/ 822655 h 3652478"/>
                <a:gd name="connsiteX3947" fmla="*/ 7881021 w 10080264"/>
                <a:gd name="connsiteY3947" fmla="*/ 817616 h 3652478"/>
                <a:gd name="connsiteX3948" fmla="*/ 7905509 w 10080264"/>
                <a:gd name="connsiteY3948" fmla="*/ 814017 h 3652478"/>
                <a:gd name="connsiteX3949" fmla="*/ 7932878 w 10080264"/>
                <a:gd name="connsiteY3949" fmla="*/ 812577 h 3652478"/>
                <a:gd name="connsiteX3950" fmla="*/ 7958807 w 10080264"/>
                <a:gd name="connsiteY3950" fmla="*/ 810778 h 3652478"/>
                <a:gd name="connsiteX3951" fmla="*/ 7985096 w 10080264"/>
                <a:gd name="connsiteY3951" fmla="*/ 810778 h 3652478"/>
                <a:gd name="connsiteX3952" fmla="*/ 8012825 w 10080264"/>
                <a:gd name="connsiteY3952" fmla="*/ 810778 h 3652478"/>
                <a:gd name="connsiteX3953" fmla="*/ 8066482 w 10080264"/>
                <a:gd name="connsiteY3953" fmla="*/ 815817 h 3652478"/>
                <a:gd name="connsiteX3954" fmla="*/ 8118339 w 10080264"/>
                <a:gd name="connsiteY3954" fmla="*/ 817616 h 3652478"/>
                <a:gd name="connsiteX3955" fmla="*/ 8171997 w 10080264"/>
                <a:gd name="connsiteY3955" fmla="*/ 815817 h 3652478"/>
                <a:gd name="connsiteX3956" fmla="*/ 8223854 w 10080264"/>
                <a:gd name="connsiteY3956" fmla="*/ 810778 h 3652478"/>
                <a:gd name="connsiteX3957" fmla="*/ 8281113 w 10080264"/>
                <a:gd name="connsiteY3957" fmla="*/ 810778 h 3652478"/>
                <a:gd name="connsiteX3958" fmla="*/ 8310643 w 10080264"/>
                <a:gd name="connsiteY3958" fmla="*/ 808978 h 3652478"/>
                <a:gd name="connsiteX3959" fmla="*/ 8341613 w 10080264"/>
                <a:gd name="connsiteY3959" fmla="*/ 807178 h 3652478"/>
                <a:gd name="connsiteX3960" fmla="*/ 8372943 w 10080264"/>
                <a:gd name="connsiteY3960" fmla="*/ 805379 h 3652478"/>
                <a:gd name="connsiteX3961" fmla="*/ 8403913 w 10080264"/>
                <a:gd name="connsiteY3961" fmla="*/ 803939 h 3652478"/>
                <a:gd name="connsiteX3962" fmla="*/ 8466214 w 10080264"/>
                <a:gd name="connsiteY3962" fmla="*/ 803939 h 3652478"/>
                <a:gd name="connsiteX3963" fmla="*/ 8485300 w 10080264"/>
                <a:gd name="connsiteY3963" fmla="*/ 803939 h 3652478"/>
                <a:gd name="connsiteX3964" fmla="*/ 8502585 w 10080264"/>
                <a:gd name="connsiteY3964" fmla="*/ 802139 h 3652478"/>
                <a:gd name="connsiteX3965" fmla="*/ 8538957 w 10080264"/>
                <a:gd name="connsiteY3965" fmla="*/ 796740 h 3652478"/>
                <a:gd name="connsiteX3966" fmla="*/ 8556603 w 10080264"/>
                <a:gd name="connsiteY3966" fmla="*/ 795300 h 3652478"/>
                <a:gd name="connsiteX3967" fmla="*/ 8575689 w 10080264"/>
                <a:gd name="connsiteY3967" fmla="*/ 793501 h 3652478"/>
                <a:gd name="connsiteX3968" fmla="*/ 8594416 w 10080264"/>
                <a:gd name="connsiteY3968" fmla="*/ 795300 h 3652478"/>
                <a:gd name="connsiteX3969" fmla="*/ 8615302 w 10080264"/>
                <a:gd name="connsiteY3969" fmla="*/ 796740 h 3652478"/>
                <a:gd name="connsiteX3970" fmla="*/ 8627546 w 10080264"/>
                <a:gd name="connsiteY3970" fmla="*/ 796740 h 3652478"/>
                <a:gd name="connsiteX3971" fmla="*/ 8634389 w 10080264"/>
                <a:gd name="connsiteY3971" fmla="*/ 798540 h 3652478"/>
                <a:gd name="connsiteX3972" fmla="*/ 8641231 w 10080264"/>
                <a:gd name="connsiteY3972" fmla="*/ 802139 h 3652478"/>
                <a:gd name="connsiteX3973" fmla="*/ 8649874 w 10080264"/>
                <a:gd name="connsiteY3973" fmla="*/ 803939 h 3652478"/>
                <a:gd name="connsiteX3974" fmla="*/ 8658517 w 10080264"/>
                <a:gd name="connsiteY3974" fmla="*/ 803939 h 3652478"/>
                <a:gd name="connsiteX3975" fmla="*/ 8694889 w 10080264"/>
                <a:gd name="connsiteY3975" fmla="*/ 810778 h 3652478"/>
                <a:gd name="connsiteX3976" fmla="*/ 8729820 w 10080264"/>
                <a:gd name="connsiteY3976" fmla="*/ 815817 h 3652478"/>
                <a:gd name="connsiteX3977" fmla="*/ 8764031 w 10080264"/>
                <a:gd name="connsiteY3977" fmla="*/ 815817 h 3652478"/>
                <a:gd name="connsiteX3978" fmla="*/ 8798963 w 10080264"/>
                <a:gd name="connsiteY3978" fmla="*/ 815817 h 3652478"/>
                <a:gd name="connsiteX3979" fmla="*/ 8837135 w 10080264"/>
                <a:gd name="connsiteY3979" fmla="*/ 812577 h 3652478"/>
                <a:gd name="connsiteX3980" fmla="*/ 8869906 w 10080264"/>
                <a:gd name="connsiteY3980" fmla="*/ 812577 h 3652478"/>
                <a:gd name="connsiteX3981" fmla="*/ 8900876 w 10080264"/>
                <a:gd name="connsiteY3981" fmla="*/ 814017 h 3652478"/>
                <a:gd name="connsiteX3982" fmla="*/ 8930406 w 10080264"/>
                <a:gd name="connsiteY3982" fmla="*/ 819416 h 3652478"/>
                <a:gd name="connsiteX3983" fmla="*/ 8942650 w 10080264"/>
                <a:gd name="connsiteY3983" fmla="*/ 821216 h 3652478"/>
                <a:gd name="connsiteX3984" fmla="*/ 8942650 w 10080264"/>
                <a:gd name="connsiteY3984" fmla="*/ 833094 h 3652478"/>
                <a:gd name="connsiteX3985" fmla="*/ 8944451 w 10080264"/>
                <a:gd name="connsiteY3985" fmla="*/ 969870 h 3652478"/>
                <a:gd name="connsiteX3986" fmla="*/ 8944451 w 10080264"/>
                <a:gd name="connsiteY3986" fmla="*/ 1035738 h 3652478"/>
                <a:gd name="connsiteX3987" fmla="*/ 8945891 w 10080264"/>
                <a:gd name="connsiteY3987" fmla="*/ 1096207 h 3652478"/>
                <a:gd name="connsiteX3988" fmla="*/ 8945891 w 10080264"/>
                <a:gd name="connsiteY3988" fmla="*/ 1125722 h 3652478"/>
                <a:gd name="connsiteX3989" fmla="*/ 8944451 w 10080264"/>
                <a:gd name="connsiteY3989" fmla="*/ 1155237 h 3652478"/>
                <a:gd name="connsiteX3990" fmla="*/ 8940850 w 10080264"/>
                <a:gd name="connsiteY3990" fmla="*/ 1184752 h 3652478"/>
                <a:gd name="connsiteX3991" fmla="*/ 8935448 w 10080264"/>
                <a:gd name="connsiteY3991" fmla="*/ 1212107 h 3652478"/>
                <a:gd name="connsiteX3992" fmla="*/ 8930406 w 10080264"/>
                <a:gd name="connsiteY3992" fmla="*/ 1239822 h 3652478"/>
                <a:gd name="connsiteX3993" fmla="*/ 8923564 w 10080264"/>
                <a:gd name="connsiteY3993" fmla="*/ 1267537 h 3652478"/>
                <a:gd name="connsiteX3994" fmla="*/ 8914921 w 10080264"/>
                <a:gd name="connsiteY3994" fmla="*/ 1293813 h 3652478"/>
                <a:gd name="connsiteX3995" fmla="*/ 8904478 w 10080264"/>
                <a:gd name="connsiteY3995" fmla="*/ 1319728 h 3652478"/>
                <a:gd name="connsiteX3996" fmla="*/ 8902677 w 10080264"/>
                <a:gd name="connsiteY3996" fmla="*/ 1322968 h 3652478"/>
                <a:gd name="connsiteX3997" fmla="*/ 8899436 w 10080264"/>
                <a:gd name="connsiteY3997" fmla="*/ 1326567 h 3652478"/>
                <a:gd name="connsiteX3998" fmla="*/ 8885391 w 10080264"/>
                <a:gd name="connsiteY3998" fmla="*/ 1335205 h 3652478"/>
                <a:gd name="connsiteX3999" fmla="*/ 8871707 w 10080264"/>
                <a:gd name="connsiteY3999" fmla="*/ 1340245 h 3652478"/>
                <a:gd name="connsiteX4000" fmla="*/ 8856222 w 10080264"/>
                <a:gd name="connsiteY4000" fmla="*/ 1342044 h 3652478"/>
                <a:gd name="connsiteX4001" fmla="*/ 8842177 w 10080264"/>
                <a:gd name="connsiteY4001" fmla="*/ 1340245 h 3652478"/>
                <a:gd name="connsiteX4002" fmla="*/ 8821290 w 10080264"/>
                <a:gd name="connsiteY4002" fmla="*/ 1337005 h 3652478"/>
                <a:gd name="connsiteX4003" fmla="*/ 8807606 w 10080264"/>
                <a:gd name="connsiteY4003" fmla="*/ 1335205 h 3652478"/>
                <a:gd name="connsiteX4004" fmla="*/ 8795362 w 10080264"/>
                <a:gd name="connsiteY4004" fmla="*/ 1331606 h 3652478"/>
                <a:gd name="connsiteX4005" fmla="*/ 8778076 w 10080264"/>
                <a:gd name="connsiteY4005" fmla="*/ 1330166 h 3652478"/>
                <a:gd name="connsiteX4006" fmla="*/ 8762591 w 10080264"/>
                <a:gd name="connsiteY4006" fmla="*/ 1328367 h 3652478"/>
                <a:gd name="connsiteX4007" fmla="*/ 8758990 w 10080264"/>
                <a:gd name="connsiteY4007" fmla="*/ 1330166 h 3652478"/>
                <a:gd name="connsiteX4008" fmla="*/ 8753948 w 10080264"/>
                <a:gd name="connsiteY4008" fmla="*/ 1331606 h 3652478"/>
                <a:gd name="connsiteX4009" fmla="*/ 8746746 w 10080264"/>
                <a:gd name="connsiteY4009" fmla="*/ 1338805 h 3652478"/>
                <a:gd name="connsiteX4010" fmla="*/ 8769433 w 10080264"/>
                <a:gd name="connsiteY4010" fmla="*/ 1392075 h 3652478"/>
                <a:gd name="connsiteX4011" fmla="*/ 8789960 w 10080264"/>
                <a:gd name="connsiteY4011" fmla="*/ 1447866 h 3652478"/>
                <a:gd name="connsiteX4012" fmla="*/ 8804004 w 10080264"/>
                <a:gd name="connsiteY4012" fmla="*/ 1480620 h 3652478"/>
                <a:gd name="connsiteX4013" fmla="*/ 8824891 w 10080264"/>
                <a:gd name="connsiteY4013" fmla="*/ 1553327 h 3652478"/>
                <a:gd name="connsiteX4014" fmla="*/ 8849019 w 10080264"/>
                <a:gd name="connsiteY4014" fmla="*/ 1632873 h 3652478"/>
                <a:gd name="connsiteX4015" fmla="*/ 8876748 w 10080264"/>
                <a:gd name="connsiteY4015" fmla="*/ 1705580 h 3652478"/>
                <a:gd name="connsiteX4016" fmla="*/ 8892234 w 10080264"/>
                <a:gd name="connsiteY4016" fmla="*/ 1740134 h 3652478"/>
                <a:gd name="connsiteX4017" fmla="*/ 8907718 w 10080264"/>
                <a:gd name="connsiteY4017" fmla="*/ 1776488 h 3652478"/>
                <a:gd name="connsiteX4018" fmla="*/ 8935448 w 10080264"/>
                <a:gd name="connsiteY4018" fmla="*/ 1842356 h 3652478"/>
                <a:gd name="connsiteX4019" fmla="*/ 8964977 w 10080264"/>
                <a:gd name="connsiteY4019" fmla="*/ 1907865 h 3652478"/>
                <a:gd name="connsiteX4020" fmla="*/ 8982623 w 10080264"/>
                <a:gd name="connsiteY4020" fmla="*/ 1895987 h 3652478"/>
                <a:gd name="connsiteX4021" fmla="*/ 8998108 w 10080264"/>
                <a:gd name="connsiteY4021" fmla="*/ 1882309 h 3652478"/>
                <a:gd name="connsiteX4022" fmla="*/ 9008552 w 10080264"/>
                <a:gd name="connsiteY4022" fmla="*/ 1868272 h 3652478"/>
                <a:gd name="connsiteX4023" fmla="*/ 9015394 w 10080264"/>
                <a:gd name="connsiteY4023" fmla="*/ 1852795 h 3652478"/>
                <a:gd name="connsiteX4024" fmla="*/ 9018635 w 10080264"/>
                <a:gd name="connsiteY4024" fmla="*/ 1842356 h 3652478"/>
                <a:gd name="connsiteX4025" fmla="*/ 9022236 w 10080264"/>
                <a:gd name="connsiteY4025" fmla="*/ 1826879 h 3652478"/>
                <a:gd name="connsiteX4026" fmla="*/ 9029078 w 10080264"/>
                <a:gd name="connsiteY4026" fmla="*/ 1809242 h 3652478"/>
                <a:gd name="connsiteX4027" fmla="*/ 9039522 w 10080264"/>
                <a:gd name="connsiteY4027" fmla="*/ 1790166 h 3652478"/>
                <a:gd name="connsiteX4028" fmla="*/ 9049965 w 10080264"/>
                <a:gd name="connsiteY4028" fmla="*/ 1762810 h 3652478"/>
                <a:gd name="connsiteX4029" fmla="*/ 9060409 w 10080264"/>
                <a:gd name="connsiteY4029" fmla="*/ 1730056 h 3652478"/>
                <a:gd name="connsiteX4030" fmla="*/ 9070492 w 10080264"/>
                <a:gd name="connsiteY4030" fmla="*/ 1700541 h 3652478"/>
                <a:gd name="connsiteX4031" fmla="*/ 9079495 w 10080264"/>
                <a:gd name="connsiteY4031" fmla="*/ 1674266 h 3652478"/>
                <a:gd name="connsiteX4032" fmla="*/ 9082736 w 10080264"/>
                <a:gd name="connsiteY4032" fmla="*/ 1658789 h 3652478"/>
                <a:gd name="connsiteX4033" fmla="*/ 9088138 w 10080264"/>
                <a:gd name="connsiteY4033" fmla="*/ 1643311 h 3652478"/>
                <a:gd name="connsiteX4034" fmla="*/ 9098581 w 10080264"/>
                <a:gd name="connsiteY4034" fmla="*/ 1615596 h 3652478"/>
                <a:gd name="connsiteX4035" fmla="*/ 9112266 w 10080264"/>
                <a:gd name="connsiteY4035" fmla="*/ 1584642 h 3652478"/>
                <a:gd name="connsiteX4036" fmla="*/ 9129552 w 10080264"/>
                <a:gd name="connsiteY4036" fmla="*/ 1553327 h 3652478"/>
                <a:gd name="connsiteX4037" fmla="*/ 9143596 w 10080264"/>
                <a:gd name="connsiteY4037" fmla="*/ 1527052 h 3652478"/>
                <a:gd name="connsiteX4038" fmla="*/ 9154040 w 10080264"/>
                <a:gd name="connsiteY4038" fmla="*/ 1499697 h 3652478"/>
                <a:gd name="connsiteX4039" fmla="*/ 9159081 w 10080264"/>
                <a:gd name="connsiteY4039" fmla="*/ 1494298 h 3652478"/>
                <a:gd name="connsiteX4040" fmla="*/ 9155480 w 10080264"/>
                <a:gd name="connsiteY4040" fmla="*/ 1487459 h 3652478"/>
                <a:gd name="connsiteX4041" fmla="*/ 9154040 w 10080264"/>
                <a:gd name="connsiteY4041" fmla="*/ 1480620 h 3652478"/>
                <a:gd name="connsiteX4042" fmla="*/ 9154040 w 10080264"/>
                <a:gd name="connsiteY4042" fmla="*/ 1468382 h 3652478"/>
                <a:gd name="connsiteX4043" fmla="*/ 9154040 w 10080264"/>
                <a:gd name="connsiteY4043" fmla="*/ 1463343 h 3652478"/>
                <a:gd name="connsiteX4044" fmla="*/ 9155480 w 10080264"/>
                <a:gd name="connsiteY4044" fmla="*/ 1459744 h 3652478"/>
                <a:gd name="connsiteX4045" fmla="*/ 9172766 w 10080264"/>
                <a:gd name="connsiteY4045" fmla="*/ 1430229 h 3652478"/>
                <a:gd name="connsiteX4046" fmla="*/ 9190051 w 10080264"/>
                <a:gd name="connsiteY4046" fmla="*/ 1400714 h 3652478"/>
                <a:gd name="connsiteX4047" fmla="*/ 9196894 w 10080264"/>
                <a:gd name="connsiteY4047" fmla="*/ 1385237 h 3652478"/>
                <a:gd name="connsiteX4048" fmla="*/ 9204096 w 10080264"/>
                <a:gd name="connsiteY4048" fmla="*/ 1367960 h 3652478"/>
                <a:gd name="connsiteX4049" fmla="*/ 9198694 w 10080264"/>
                <a:gd name="connsiteY4049" fmla="*/ 1362921 h 3652478"/>
                <a:gd name="connsiteX4050" fmla="*/ 9191852 w 10080264"/>
                <a:gd name="connsiteY4050" fmla="*/ 1356082 h 3652478"/>
                <a:gd name="connsiteX4051" fmla="*/ 9188251 w 10080264"/>
                <a:gd name="connsiteY4051" fmla="*/ 1348883 h 3652478"/>
                <a:gd name="connsiteX4052" fmla="*/ 9185010 w 10080264"/>
                <a:gd name="connsiteY4052" fmla="*/ 1342044 h 3652478"/>
                <a:gd name="connsiteX4053" fmla="*/ 9181408 w 10080264"/>
                <a:gd name="connsiteY4053" fmla="*/ 1337005 h 3652478"/>
                <a:gd name="connsiteX4054" fmla="*/ 9176367 w 10080264"/>
                <a:gd name="connsiteY4054" fmla="*/ 1337005 h 3652478"/>
                <a:gd name="connsiteX4055" fmla="*/ 9165923 w 10080264"/>
                <a:gd name="connsiteY4055" fmla="*/ 1337005 h 3652478"/>
                <a:gd name="connsiteX4056" fmla="*/ 9155480 w 10080264"/>
                <a:gd name="connsiteY4056" fmla="*/ 1338805 h 3652478"/>
                <a:gd name="connsiteX4057" fmla="*/ 9141796 w 10080264"/>
                <a:gd name="connsiteY4057" fmla="*/ 1342044 h 3652478"/>
                <a:gd name="connsiteX4058" fmla="*/ 9131352 w 10080264"/>
                <a:gd name="connsiteY4058" fmla="*/ 1347443 h 3652478"/>
                <a:gd name="connsiteX4059" fmla="*/ 9120909 w 10080264"/>
                <a:gd name="connsiteY4059" fmla="*/ 1347443 h 3652478"/>
                <a:gd name="connsiteX4060" fmla="*/ 9110465 w 10080264"/>
                <a:gd name="connsiteY4060" fmla="*/ 1347443 h 3652478"/>
                <a:gd name="connsiteX4061" fmla="*/ 9101822 w 10080264"/>
                <a:gd name="connsiteY4061" fmla="*/ 1342044 h 3652478"/>
                <a:gd name="connsiteX4062" fmla="*/ 9100022 w 10080264"/>
                <a:gd name="connsiteY4062" fmla="*/ 1347443 h 3652478"/>
                <a:gd name="connsiteX4063" fmla="*/ 9100022 w 10080264"/>
                <a:gd name="connsiteY4063" fmla="*/ 1352482 h 3652478"/>
                <a:gd name="connsiteX4064" fmla="*/ 9093180 w 10080264"/>
                <a:gd name="connsiteY4064" fmla="*/ 1364720 h 3652478"/>
                <a:gd name="connsiteX4065" fmla="*/ 9089578 w 10080264"/>
                <a:gd name="connsiteY4065" fmla="*/ 1369759 h 3652478"/>
                <a:gd name="connsiteX4066" fmla="*/ 9084537 w 10080264"/>
                <a:gd name="connsiteY4066" fmla="*/ 1372999 h 3652478"/>
                <a:gd name="connsiteX4067" fmla="*/ 9079495 w 10080264"/>
                <a:gd name="connsiteY4067" fmla="*/ 1376598 h 3652478"/>
                <a:gd name="connsiteX4068" fmla="*/ 9074093 w 10080264"/>
                <a:gd name="connsiteY4068" fmla="*/ 1380198 h 3652478"/>
                <a:gd name="connsiteX4069" fmla="*/ 9060409 w 10080264"/>
                <a:gd name="connsiteY4069" fmla="*/ 1381637 h 3652478"/>
                <a:gd name="connsiteX4070" fmla="*/ 9051766 w 10080264"/>
                <a:gd name="connsiteY4070" fmla="*/ 1380198 h 3652478"/>
                <a:gd name="connsiteX4071" fmla="*/ 9041322 w 10080264"/>
                <a:gd name="connsiteY4071" fmla="*/ 1376598 h 3652478"/>
                <a:gd name="connsiteX4072" fmla="*/ 9030879 w 10080264"/>
                <a:gd name="connsiteY4072" fmla="*/ 1371559 h 3652478"/>
                <a:gd name="connsiteX4073" fmla="*/ 9022236 w 10080264"/>
                <a:gd name="connsiteY4073" fmla="*/ 1364720 h 3652478"/>
                <a:gd name="connsiteX4074" fmla="*/ 9013593 w 10080264"/>
                <a:gd name="connsiteY4074" fmla="*/ 1354282 h 3652478"/>
                <a:gd name="connsiteX4075" fmla="*/ 9006751 w 10080264"/>
                <a:gd name="connsiteY4075" fmla="*/ 1338805 h 3652478"/>
                <a:gd name="connsiteX4076" fmla="*/ 9004950 w 10080264"/>
                <a:gd name="connsiteY4076" fmla="*/ 1330166 h 3652478"/>
                <a:gd name="connsiteX4077" fmla="*/ 9003150 w 10080264"/>
                <a:gd name="connsiteY4077" fmla="*/ 1321528 h 3652478"/>
                <a:gd name="connsiteX4078" fmla="*/ 9003150 w 10080264"/>
                <a:gd name="connsiteY4078" fmla="*/ 1309290 h 3652478"/>
                <a:gd name="connsiteX4079" fmla="*/ 9003150 w 10080264"/>
                <a:gd name="connsiteY4079" fmla="*/ 1297052 h 3652478"/>
                <a:gd name="connsiteX4080" fmla="*/ 9004950 w 10080264"/>
                <a:gd name="connsiteY4080" fmla="*/ 1269337 h 3652478"/>
                <a:gd name="connsiteX4081" fmla="*/ 9006751 w 10080264"/>
                <a:gd name="connsiteY4081" fmla="*/ 1241622 h 3652478"/>
                <a:gd name="connsiteX4082" fmla="*/ 9006751 w 10080264"/>
                <a:gd name="connsiteY4082" fmla="*/ 1189791 h 3652478"/>
                <a:gd name="connsiteX4083" fmla="*/ 9006751 w 10080264"/>
                <a:gd name="connsiteY4083" fmla="*/ 1094408 h 3652478"/>
                <a:gd name="connsiteX4084" fmla="*/ 9004950 w 10080264"/>
                <a:gd name="connsiteY4084" fmla="*/ 1047976 h 3652478"/>
                <a:gd name="connsiteX4085" fmla="*/ 9003150 w 10080264"/>
                <a:gd name="connsiteY4085" fmla="*/ 999384 h 3652478"/>
                <a:gd name="connsiteX4086" fmla="*/ 9001710 w 10080264"/>
                <a:gd name="connsiteY4086" fmla="*/ 952593 h 3652478"/>
                <a:gd name="connsiteX4087" fmla="*/ 8999909 w 10080264"/>
                <a:gd name="connsiteY4087" fmla="*/ 905801 h 3652478"/>
                <a:gd name="connsiteX4088" fmla="*/ 8999909 w 10080264"/>
                <a:gd name="connsiteY4088" fmla="*/ 819416 h 3652478"/>
                <a:gd name="connsiteX4089" fmla="*/ 8999909 w 10080264"/>
                <a:gd name="connsiteY4089" fmla="*/ 798540 h 3652478"/>
                <a:gd name="connsiteX4090" fmla="*/ 9018635 w 10080264"/>
                <a:gd name="connsiteY4090" fmla="*/ 803939 h 3652478"/>
                <a:gd name="connsiteX4091" fmla="*/ 9029078 w 10080264"/>
                <a:gd name="connsiteY4091" fmla="*/ 808978 h 3652478"/>
                <a:gd name="connsiteX4092" fmla="*/ 9037721 w 10080264"/>
                <a:gd name="connsiteY4092" fmla="*/ 814017 h 3652478"/>
                <a:gd name="connsiteX4093" fmla="*/ 9046364 w 10080264"/>
                <a:gd name="connsiteY4093" fmla="*/ 819416 h 3652478"/>
                <a:gd name="connsiteX4094" fmla="*/ 9055007 w 10080264"/>
                <a:gd name="connsiteY4094" fmla="*/ 826255 h 3652478"/>
                <a:gd name="connsiteX4095" fmla="*/ 9058608 w 10080264"/>
                <a:gd name="connsiteY4095" fmla="*/ 833094 h 3652478"/>
                <a:gd name="connsiteX4096" fmla="*/ 9061849 w 10080264"/>
                <a:gd name="connsiteY4096" fmla="*/ 838133 h 3652478"/>
                <a:gd name="connsiteX4097" fmla="*/ 9065450 w 10080264"/>
                <a:gd name="connsiteY4097" fmla="*/ 843532 h 3652478"/>
                <a:gd name="connsiteX4098" fmla="*/ 9091379 w 10080264"/>
                <a:gd name="connsiteY4098" fmla="*/ 833094 h 3652478"/>
                <a:gd name="connsiteX4099" fmla="*/ 9119108 w 10080264"/>
                <a:gd name="connsiteY4099" fmla="*/ 824455 h 3652478"/>
                <a:gd name="connsiteX4100" fmla="*/ 9150438 w 10080264"/>
                <a:gd name="connsiteY4100" fmla="*/ 819416 h 3652478"/>
                <a:gd name="connsiteX4101" fmla="*/ 9181408 w 10080264"/>
                <a:gd name="connsiteY4101" fmla="*/ 815817 h 3652478"/>
                <a:gd name="connsiteX4102" fmla="*/ 9212739 w 10080264"/>
                <a:gd name="connsiteY4102" fmla="*/ 810778 h 3652478"/>
                <a:gd name="connsiteX4103" fmla="*/ 9240468 w 10080264"/>
                <a:gd name="connsiteY4103" fmla="*/ 803939 h 3652478"/>
                <a:gd name="connsiteX4104" fmla="*/ 9268197 w 10080264"/>
                <a:gd name="connsiteY4104" fmla="*/ 795300 h 3652478"/>
                <a:gd name="connsiteX4105" fmla="*/ 9292325 w 10080264"/>
                <a:gd name="connsiteY4105" fmla="*/ 783063 h 3652478"/>
                <a:gd name="connsiteX4106" fmla="*/ 524307 w 10080264"/>
                <a:gd name="connsiteY4106" fmla="*/ 769015 h 3652478"/>
                <a:gd name="connsiteX4107" fmla="*/ 515671 w 10080264"/>
                <a:gd name="connsiteY4107" fmla="*/ 775856 h 3652478"/>
                <a:gd name="connsiteX4108" fmla="*/ 522508 w 10080264"/>
                <a:gd name="connsiteY4108" fmla="*/ 774056 h 3652478"/>
                <a:gd name="connsiteX4109" fmla="*/ 7051945 w 10080264"/>
                <a:gd name="connsiteY4109" fmla="*/ 765175 h 3652478"/>
                <a:gd name="connsiteX4110" fmla="*/ 7084714 w 10080264"/>
                <a:gd name="connsiteY4110" fmla="*/ 765175 h 3652478"/>
                <a:gd name="connsiteX4111" fmla="*/ 7119284 w 10080264"/>
                <a:gd name="connsiteY4111" fmla="*/ 765175 h 3652478"/>
                <a:gd name="connsiteX4112" fmla="*/ 7156015 w 10080264"/>
                <a:gd name="connsiteY4112" fmla="*/ 770216 h 3652478"/>
                <a:gd name="connsiteX4113" fmla="*/ 7190585 w 10080264"/>
                <a:gd name="connsiteY4113" fmla="*/ 777417 h 3652478"/>
                <a:gd name="connsiteX4114" fmla="*/ 7223354 w 10080264"/>
                <a:gd name="connsiteY4114" fmla="*/ 786059 h 3652478"/>
                <a:gd name="connsiteX4115" fmla="*/ 7252522 w 10080264"/>
                <a:gd name="connsiteY4115" fmla="*/ 797941 h 3652478"/>
                <a:gd name="connsiteX4116" fmla="*/ 7282051 w 10080264"/>
                <a:gd name="connsiteY4116" fmla="*/ 813424 h 3652478"/>
                <a:gd name="connsiteX4117" fmla="*/ 7308338 w 10080264"/>
                <a:gd name="connsiteY4117" fmla="*/ 830708 h 3652478"/>
                <a:gd name="connsiteX4118" fmla="*/ 7334266 w 10080264"/>
                <a:gd name="connsiteY4118" fmla="*/ 849791 h 3652478"/>
                <a:gd name="connsiteX4119" fmla="*/ 7356592 w 10080264"/>
                <a:gd name="connsiteY4119" fmla="*/ 874276 h 3652478"/>
                <a:gd name="connsiteX4120" fmla="*/ 7373877 w 10080264"/>
                <a:gd name="connsiteY4120" fmla="*/ 881118 h 3652478"/>
                <a:gd name="connsiteX4121" fmla="*/ 7389362 w 10080264"/>
                <a:gd name="connsiteY4121" fmla="*/ 891560 h 3652478"/>
                <a:gd name="connsiteX4122" fmla="*/ 7407007 w 10080264"/>
                <a:gd name="connsiteY4122" fmla="*/ 902002 h 3652478"/>
                <a:gd name="connsiteX4123" fmla="*/ 7424292 w 10080264"/>
                <a:gd name="connsiteY4123" fmla="*/ 915684 h 3652478"/>
                <a:gd name="connsiteX4124" fmla="*/ 7434735 w 10080264"/>
                <a:gd name="connsiteY4124" fmla="*/ 924326 h 3652478"/>
                <a:gd name="connsiteX4125" fmla="*/ 7443377 w 10080264"/>
                <a:gd name="connsiteY4125" fmla="*/ 934768 h 3652478"/>
                <a:gd name="connsiteX4126" fmla="*/ 7458862 w 10080264"/>
                <a:gd name="connsiteY4126" fmla="*/ 955652 h 3652478"/>
                <a:gd name="connsiteX4127" fmla="*/ 7476146 w 10080264"/>
                <a:gd name="connsiteY4127" fmla="*/ 983017 h 3652478"/>
                <a:gd name="connsiteX4128" fmla="*/ 7477947 w 10080264"/>
                <a:gd name="connsiteY4128" fmla="*/ 986618 h 3652478"/>
                <a:gd name="connsiteX4129" fmla="*/ 7477947 w 10080264"/>
                <a:gd name="connsiteY4129" fmla="*/ 1000661 h 3652478"/>
                <a:gd name="connsiteX4130" fmla="*/ 7467504 w 10080264"/>
                <a:gd name="connsiteY4130" fmla="*/ 1007502 h 3652478"/>
                <a:gd name="connsiteX4131" fmla="*/ 7464263 w 10080264"/>
                <a:gd name="connsiteY4131" fmla="*/ 1007502 h 3652478"/>
                <a:gd name="connsiteX4132" fmla="*/ 7465703 w 10080264"/>
                <a:gd name="connsiteY4132" fmla="*/ 1011103 h 3652478"/>
                <a:gd name="connsiteX4133" fmla="*/ 7469305 w 10080264"/>
                <a:gd name="connsiteY4133" fmla="*/ 1014343 h 3652478"/>
                <a:gd name="connsiteX4134" fmla="*/ 7472906 w 10080264"/>
                <a:gd name="connsiteY4134" fmla="*/ 1019744 h 3652478"/>
                <a:gd name="connsiteX4135" fmla="*/ 7481188 w 10080264"/>
                <a:gd name="connsiteY4135" fmla="*/ 1019744 h 3652478"/>
                <a:gd name="connsiteX4136" fmla="*/ 7488390 w 10080264"/>
                <a:gd name="connsiteY4136" fmla="*/ 1021545 h 3652478"/>
                <a:gd name="connsiteX4137" fmla="*/ 7497032 w 10080264"/>
                <a:gd name="connsiteY4137" fmla="*/ 1022985 h 3652478"/>
                <a:gd name="connsiteX4138" fmla="*/ 7503874 w 10080264"/>
                <a:gd name="connsiteY4138" fmla="*/ 1026586 h 3652478"/>
                <a:gd name="connsiteX4139" fmla="*/ 7508916 w 10080264"/>
                <a:gd name="connsiteY4139" fmla="*/ 1030186 h 3652478"/>
                <a:gd name="connsiteX4140" fmla="*/ 7515758 w 10080264"/>
                <a:gd name="connsiteY4140" fmla="*/ 1037028 h 3652478"/>
                <a:gd name="connsiteX4141" fmla="*/ 7521159 w 10080264"/>
                <a:gd name="connsiteY4141" fmla="*/ 1043869 h 3652478"/>
                <a:gd name="connsiteX4142" fmla="*/ 7526201 w 10080264"/>
                <a:gd name="connsiteY4142" fmla="*/ 1050710 h 3652478"/>
                <a:gd name="connsiteX4143" fmla="*/ 7528001 w 10080264"/>
                <a:gd name="connsiteY4143" fmla="*/ 1062953 h 3652478"/>
                <a:gd name="connsiteX4144" fmla="*/ 7529802 w 10080264"/>
                <a:gd name="connsiteY4144" fmla="*/ 1071594 h 3652478"/>
                <a:gd name="connsiteX4145" fmla="*/ 7528001 w 10080264"/>
                <a:gd name="connsiteY4145" fmla="*/ 1080236 h 3652478"/>
                <a:gd name="connsiteX4146" fmla="*/ 7524400 w 10080264"/>
                <a:gd name="connsiteY4146" fmla="*/ 1088878 h 3652478"/>
                <a:gd name="connsiteX4147" fmla="*/ 7521159 w 10080264"/>
                <a:gd name="connsiteY4147" fmla="*/ 1092478 h 3652478"/>
                <a:gd name="connsiteX4148" fmla="*/ 7528001 w 10080264"/>
                <a:gd name="connsiteY4148" fmla="*/ 1093919 h 3652478"/>
                <a:gd name="connsiteX4149" fmla="*/ 7536644 w 10080264"/>
                <a:gd name="connsiteY4149" fmla="*/ 1095719 h 3652478"/>
                <a:gd name="connsiteX4150" fmla="*/ 7547087 w 10080264"/>
                <a:gd name="connsiteY4150" fmla="*/ 1100760 h 3652478"/>
                <a:gd name="connsiteX4151" fmla="*/ 7553929 w 10080264"/>
                <a:gd name="connsiteY4151" fmla="*/ 1102560 h 3652478"/>
                <a:gd name="connsiteX4152" fmla="*/ 7555729 w 10080264"/>
                <a:gd name="connsiteY4152" fmla="*/ 1109402 h 3652478"/>
                <a:gd name="connsiteX4153" fmla="*/ 7576615 w 10080264"/>
                <a:gd name="connsiteY4153" fmla="*/ 1167013 h 3652478"/>
                <a:gd name="connsiteX4154" fmla="*/ 7597501 w 10080264"/>
                <a:gd name="connsiteY4154" fmla="*/ 1227504 h 3652478"/>
                <a:gd name="connsiteX4155" fmla="*/ 7616587 w 10080264"/>
                <a:gd name="connsiteY4155" fmla="*/ 1289796 h 3652478"/>
                <a:gd name="connsiteX4156" fmla="*/ 7633872 w 10080264"/>
                <a:gd name="connsiteY4156" fmla="*/ 1353889 h 3652478"/>
                <a:gd name="connsiteX4157" fmla="*/ 7647556 w 10080264"/>
                <a:gd name="connsiteY4157" fmla="*/ 1423022 h 3652478"/>
                <a:gd name="connsiteX4158" fmla="*/ 7701211 w 10080264"/>
                <a:gd name="connsiteY4158" fmla="*/ 1397097 h 3652478"/>
                <a:gd name="connsiteX4159" fmla="*/ 7650796 w 10080264"/>
                <a:gd name="connsiteY4159" fmla="*/ 1435265 h 3652478"/>
                <a:gd name="connsiteX4160" fmla="*/ 7661239 w 10080264"/>
                <a:gd name="connsiteY4160" fmla="*/ 1509439 h 3652478"/>
                <a:gd name="connsiteX4161" fmla="*/ 7669882 w 10080264"/>
                <a:gd name="connsiteY4161" fmla="*/ 1565250 h 3652478"/>
                <a:gd name="connsiteX4162" fmla="*/ 7677084 w 10080264"/>
                <a:gd name="connsiteY4162" fmla="*/ 1620340 h 3652478"/>
                <a:gd name="connsiteX4163" fmla="*/ 7692568 w 10080264"/>
                <a:gd name="connsiteY4163" fmla="*/ 1728001 h 3652478"/>
                <a:gd name="connsiteX4164" fmla="*/ 7703012 w 10080264"/>
                <a:gd name="connsiteY4164" fmla="*/ 1837102 h 3652478"/>
                <a:gd name="connsiteX4165" fmla="*/ 7708053 w 10080264"/>
                <a:gd name="connsiteY4165" fmla="*/ 1893993 h 3652478"/>
                <a:gd name="connsiteX4166" fmla="*/ 7711654 w 10080264"/>
                <a:gd name="connsiteY4166" fmla="*/ 1954485 h 3652478"/>
                <a:gd name="connsiteX4167" fmla="*/ 7713455 w 10080264"/>
                <a:gd name="connsiteY4167" fmla="*/ 1973568 h 3652478"/>
                <a:gd name="connsiteX4168" fmla="*/ 7713455 w 10080264"/>
                <a:gd name="connsiteY4168" fmla="*/ 1993012 h 3652478"/>
                <a:gd name="connsiteX4169" fmla="*/ 7713455 w 10080264"/>
                <a:gd name="connsiteY4169" fmla="*/ 2011736 h 3652478"/>
                <a:gd name="connsiteX4170" fmla="*/ 7711654 w 10080264"/>
                <a:gd name="connsiteY4170" fmla="*/ 2029019 h 3652478"/>
                <a:gd name="connsiteX4171" fmla="*/ 7708053 w 10080264"/>
                <a:gd name="connsiteY4171" fmla="*/ 2044502 h 3652478"/>
                <a:gd name="connsiteX4172" fmla="*/ 7708053 w 10080264"/>
                <a:gd name="connsiteY4172" fmla="*/ 2060345 h 3652478"/>
                <a:gd name="connsiteX4173" fmla="*/ 7708053 w 10080264"/>
                <a:gd name="connsiteY4173" fmla="*/ 2074028 h 3652478"/>
                <a:gd name="connsiteX4174" fmla="*/ 7711654 w 10080264"/>
                <a:gd name="connsiteY4174" fmla="*/ 2088071 h 3652478"/>
                <a:gd name="connsiteX4175" fmla="*/ 7711654 w 10080264"/>
                <a:gd name="connsiteY4175" fmla="*/ 2103554 h 3652478"/>
                <a:gd name="connsiteX4176" fmla="*/ 7713455 w 10080264"/>
                <a:gd name="connsiteY4176" fmla="*/ 2119037 h 3652478"/>
                <a:gd name="connsiteX4177" fmla="*/ 7716696 w 10080264"/>
                <a:gd name="connsiteY4177" fmla="*/ 2133079 h 3652478"/>
                <a:gd name="connsiteX4178" fmla="*/ 7722097 w 10080264"/>
                <a:gd name="connsiteY4178" fmla="*/ 2145322 h 3652478"/>
                <a:gd name="connsiteX4179" fmla="*/ 7723898 w 10080264"/>
                <a:gd name="connsiteY4179" fmla="*/ 2157204 h 3652478"/>
                <a:gd name="connsiteX4180" fmla="*/ 7727139 w 10080264"/>
                <a:gd name="connsiteY4180" fmla="*/ 2179528 h 3652478"/>
                <a:gd name="connsiteX4181" fmla="*/ 7728939 w 10080264"/>
                <a:gd name="connsiteY4181" fmla="*/ 2198612 h 3652478"/>
                <a:gd name="connsiteX4182" fmla="*/ 7739382 w 10080264"/>
                <a:gd name="connsiteY4182" fmla="*/ 2204013 h 3652478"/>
                <a:gd name="connsiteX4183" fmla="*/ 7753066 w 10080264"/>
                <a:gd name="connsiteY4183" fmla="*/ 2210854 h 3652478"/>
                <a:gd name="connsiteX4184" fmla="*/ 7772152 w 10080264"/>
                <a:gd name="connsiteY4184" fmla="*/ 2216255 h 3652478"/>
                <a:gd name="connsiteX4185" fmla="*/ 7796278 w 10080264"/>
                <a:gd name="connsiteY4185" fmla="*/ 2223097 h 3652478"/>
                <a:gd name="connsiteX4186" fmla="*/ 7822566 w 10080264"/>
                <a:gd name="connsiteY4186" fmla="*/ 2228138 h 3652478"/>
                <a:gd name="connsiteX4187" fmla="*/ 7846693 w 10080264"/>
                <a:gd name="connsiteY4187" fmla="*/ 2231738 h 3652478"/>
                <a:gd name="connsiteX4188" fmla="*/ 7867579 w 10080264"/>
                <a:gd name="connsiteY4188" fmla="*/ 2231738 h 3652478"/>
                <a:gd name="connsiteX4189" fmla="*/ 7886664 w 10080264"/>
                <a:gd name="connsiteY4189" fmla="*/ 2229938 h 3652478"/>
                <a:gd name="connsiteX4190" fmla="*/ 7897107 w 10080264"/>
                <a:gd name="connsiteY4190" fmla="*/ 2228138 h 3652478"/>
                <a:gd name="connsiteX4191" fmla="*/ 7905750 w 10080264"/>
                <a:gd name="connsiteY4191" fmla="*/ 2226337 h 3652478"/>
                <a:gd name="connsiteX4192" fmla="*/ 7912592 w 10080264"/>
                <a:gd name="connsiteY4192" fmla="*/ 2223097 h 3652478"/>
                <a:gd name="connsiteX4193" fmla="*/ 7917633 w 10080264"/>
                <a:gd name="connsiteY4193" fmla="*/ 2219496 h 3652478"/>
                <a:gd name="connsiteX4194" fmla="*/ 7926276 w 10080264"/>
                <a:gd name="connsiteY4194" fmla="*/ 2214455 h 3652478"/>
                <a:gd name="connsiteX4195" fmla="*/ 7933118 w 10080264"/>
                <a:gd name="connsiteY4195" fmla="*/ 2210854 h 3652478"/>
                <a:gd name="connsiteX4196" fmla="*/ 7939960 w 10080264"/>
                <a:gd name="connsiteY4196" fmla="*/ 2209054 h 3652478"/>
                <a:gd name="connsiteX4197" fmla="*/ 7947162 w 10080264"/>
                <a:gd name="connsiteY4197" fmla="*/ 2209054 h 3652478"/>
                <a:gd name="connsiteX4198" fmla="*/ 7954004 w 10080264"/>
                <a:gd name="connsiteY4198" fmla="*/ 2210854 h 3652478"/>
                <a:gd name="connsiteX4199" fmla="*/ 7960846 w 10080264"/>
                <a:gd name="connsiteY4199" fmla="*/ 2212655 h 3652478"/>
                <a:gd name="connsiteX4200" fmla="*/ 7974890 w 10080264"/>
                <a:gd name="connsiteY4200" fmla="*/ 2221296 h 3652478"/>
                <a:gd name="connsiteX4201" fmla="*/ 7979931 w 10080264"/>
                <a:gd name="connsiteY4201" fmla="*/ 2224897 h 3652478"/>
                <a:gd name="connsiteX4202" fmla="*/ 7981732 w 10080264"/>
                <a:gd name="connsiteY4202" fmla="*/ 2229938 h 3652478"/>
                <a:gd name="connsiteX4203" fmla="*/ 7983532 w 10080264"/>
                <a:gd name="connsiteY4203" fmla="*/ 2242180 h 3652478"/>
                <a:gd name="connsiteX4204" fmla="*/ 7981732 w 10080264"/>
                <a:gd name="connsiteY4204" fmla="*/ 2252622 h 3652478"/>
                <a:gd name="connsiteX4205" fmla="*/ 7979931 w 10080264"/>
                <a:gd name="connsiteY4205" fmla="*/ 2261264 h 3652478"/>
                <a:gd name="connsiteX4206" fmla="*/ 7976690 w 10080264"/>
                <a:gd name="connsiteY4206" fmla="*/ 2268105 h 3652478"/>
                <a:gd name="connsiteX4207" fmla="*/ 7973089 w 10080264"/>
                <a:gd name="connsiteY4207" fmla="*/ 2273146 h 3652478"/>
                <a:gd name="connsiteX4208" fmla="*/ 7969488 w 10080264"/>
                <a:gd name="connsiteY4208" fmla="*/ 2276747 h 3652478"/>
                <a:gd name="connsiteX4209" fmla="*/ 7959045 w 10080264"/>
                <a:gd name="connsiteY4209" fmla="*/ 2281788 h 3652478"/>
                <a:gd name="connsiteX4210" fmla="*/ 7955804 w 10080264"/>
                <a:gd name="connsiteY4210" fmla="*/ 2283588 h 3652478"/>
                <a:gd name="connsiteX4211" fmla="*/ 7952203 w 10080264"/>
                <a:gd name="connsiteY4211" fmla="*/ 2288989 h 3652478"/>
                <a:gd name="connsiteX4212" fmla="*/ 7952203 w 10080264"/>
                <a:gd name="connsiteY4212" fmla="*/ 2295831 h 3652478"/>
                <a:gd name="connsiteX4213" fmla="*/ 7950403 w 10080264"/>
                <a:gd name="connsiteY4213" fmla="*/ 2300872 h 3652478"/>
                <a:gd name="connsiteX4214" fmla="*/ 7952203 w 10080264"/>
                <a:gd name="connsiteY4214" fmla="*/ 2316355 h 3652478"/>
                <a:gd name="connsiteX4215" fmla="*/ 7955804 w 10080264"/>
                <a:gd name="connsiteY4215" fmla="*/ 2328597 h 3652478"/>
                <a:gd name="connsiteX4216" fmla="*/ 7960846 w 10080264"/>
                <a:gd name="connsiteY4216" fmla="*/ 2337239 h 3652478"/>
                <a:gd name="connsiteX4217" fmla="*/ 7966247 w 10080264"/>
                <a:gd name="connsiteY4217" fmla="*/ 2342280 h 3652478"/>
                <a:gd name="connsiteX4218" fmla="*/ 7974890 w 10080264"/>
                <a:gd name="connsiteY4218" fmla="*/ 2351281 h 3652478"/>
                <a:gd name="connsiteX4219" fmla="*/ 7987133 w 10080264"/>
                <a:gd name="connsiteY4219" fmla="*/ 2359923 h 3652478"/>
                <a:gd name="connsiteX4220" fmla="*/ 8011260 w 10080264"/>
                <a:gd name="connsiteY4220" fmla="*/ 2373606 h 3652478"/>
                <a:gd name="connsiteX4221" fmla="*/ 8018102 w 10080264"/>
                <a:gd name="connsiteY4221" fmla="*/ 2379007 h 3652478"/>
                <a:gd name="connsiteX4222" fmla="*/ 8018102 w 10080264"/>
                <a:gd name="connsiteY4222" fmla="*/ 2387648 h 3652478"/>
                <a:gd name="connsiteX4223" fmla="*/ 8018102 w 10080264"/>
                <a:gd name="connsiteY4223" fmla="*/ 2398090 h 3652478"/>
                <a:gd name="connsiteX4224" fmla="*/ 8016662 w 10080264"/>
                <a:gd name="connsiteY4224" fmla="*/ 2406732 h 3652478"/>
                <a:gd name="connsiteX4225" fmla="*/ 8013061 w 10080264"/>
                <a:gd name="connsiteY4225" fmla="*/ 2415374 h 3652478"/>
                <a:gd name="connsiteX4226" fmla="*/ 8007659 w 10080264"/>
                <a:gd name="connsiteY4226" fmla="*/ 2420415 h 3652478"/>
                <a:gd name="connsiteX4227" fmla="*/ 8002618 w 10080264"/>
                <a:gd name="connsiteY4227" fmla="*/ 2425816 h 3652478"/>
                <a:gd name="connsiteX4228" fmla="*/ 7997216 w 10080264"/>
                <a:gd name="connsiteY4228" fmla="*/ 2429056 h 3652478"/>
                <a:gd name="connsiteX4229" fmla="*/ 7992175 w 10080264"/>
                <a:gd name="connsiteY4229" fmla="*/ 2430857 h 3652478"/>
                <a:gd name="connsiteX4230" fmla="*/ 7985333 w 10080264"/>
                <a:gd name="connsiteY4230" fmla="*/ 2432657 h 3652478"/>
                <a:gd name="connsiteX4231" fmla="*/ 7981732 w 10080264"/>
                <a:gd name="connsiteY4231" fmla="*/ 2432657 h 3652478"/>
                <a:gd name="connsiteX4232" fmla="*/ 7981732 w 10080264"/>
                <a:gd name="connsiteY4232" fmla="*/ 2435898 h 3652478"/>
                <a:gd name="connsiteX4233" fmla="*/ 7981732 w 10080264"/>
                <a:gd name="connsiteY4233" fmla="*/ 2515833 h 3652478"/>
                <a:gd name="connsiteX4234" fmla="*/ 7979931 w 10080264"/>
                <a:gd name="connsiteY4234" fmla="*/ 2533116 h 3652478"/>
                <a:gd name="connsiteX4235" fmla="*/ 7983532 w 10080264"/>
                <a:gd name="connsiteY4235" fmla="*/ 2548599 h 3652478"/>
                <a:gd name="connsiteX4236" fmla="*/ 7987133 w 10080264"/>
                <a:gd name="connsiteY4236" fmla="*/ 2560842 h 3652478"/>
                <a:gd name="connsiteX4237" fmla="*/ 7995776 w 10080264"/>
                <a:gd name="connsiteY4237" fmla="*/ 2570564 h 3652478"/>
                <a:gd name="connsiteX4238" fmla="*/ 8002618 w 10080264"/>
                <a:gd name="connsiteY4238" fmla="*/ 2577765 h 3652478"/>
                <a:gd name="connsiteX4239" fmla="*/ 7999017 w 10080264"/>
                <a:gd name="connsiteY4239" fmla="*/ 2586407 h 3652478"/>
                <a:gd name="connsiteX4240" fmla="*/ 7993975 w 10080264"/>
                <a:gd name="connsiteY4240" fmla="*/ 2598289 h 3652478"/>
                <a:gd name="connsiteX4241" fmla="*/ 7987133 w 10080264"/>
                <a:gd name="connsiteY4241" fmla="*/ 2606931 h 3652478"/>
                <a:gd name="connsiteX4242" fmla="*/ 7978131 w 10080264"/>
                <a:gd name="connsiteY4242" fmla="*/ 2614132 h 3652478"/>
                <a:gd name="connsiteX4243" fmla="*/ 7968048 w 10080264"/>
                <a:gd name="connsiteY4243" fmla="*/ 2619173 h 3652478"/>
                <a:gd name="connsiteX4244" fmla="*/ 7968048 w 10080264"/>
                <a:gd name="connsiteY4244" fmla="*/ 2624214 h 3652478"/>
                <a:gd name="connsiteX4245" fmla="*/ 7969488 w 10080264"/>
                <a:gd name="connsiteY4245" fmla="*/ 2646898 h 3652478"/>
                <a:gd name="connsiteX4246" fmla="*/ 7971289 w 10080264"/>
                <a:gd name="connsiteY4246" fmla="*/ 2655540 h 3652478"/>
                <a:gd name="connsiteX4247" fmla="*/ 7964447 w 10080264"/>
                <a:gd name="connsiteY4247" fmla="*/ 2660941 h 3652478"/>
                <a:gd name="connsiteX4248" fmla="*/ 7926276 w 10080264"/>
                <a:gd name="connsiteY4248" fmla="*/ 2688666 h 3652478"/>
                <a:gd name="connsiteX4249" fmla="*/ 7917633 w 10080264"/>
                <a:gd name="connsiteY4249" fmla="*/ 2695508 h 3652478"/>
                <a:gd name="connsiteX4250" fmla="*/ 7907190 w 10080264"/>
                <a:gd name="connsiteY4250" fmla="*/ 2702349 h 3652478"/>
                <a:gd name="connsiteX4251" fmla="*/ 7898548 w 10080264"/>
                <a:gd name="connsiteY4251" fmla="*/ 2709190 h 3652478"/>
                <a:gd name="connsiteX4252" fmla="*/ 7889905 w 10080264"/>
                <a:gd name="connsiteY4252" fmla="*/ 2716032 h 3652478"/>
                <a:gd name="connsiteX4253" fmla="*/ 7886664 w 10080264"/>
                <a:gd name="connsiteY4253" fmla="*/ 2721433 h 3652478"/>
                <a:gd name="connsiteX4254" fmla="*/ 7879822 w 10080264"/>
                <a:gd name="connsiteY4254" fmla="*/ 2721433 h 3652478"/>
                <a:gd name="connsiteX4255" fmla="*/ 7825807 w 10080264"/>
                <a:gd name="connsiteY4255" fmla="*/ 2719632 h 3652478"/>
                <a:gd name="connsiteX4256" fmla="*/ 7773952 w 10080264"/>
                <a:gd name="connsiteY4256" fmla="*/ 2717832 h 3652478"/>
                <a:gd name="connsiteX4257" fmla="*/ 7673483 w 10080264"/>
                <a:gd name="connsiteY4257" fmla="*/ 2712791 h 3652478"/>
                <a:gd name="connsiteX4258" fmla="*/ 7619828 w 10080264"/>
                <a:gd name="connsiteY4258" fmla="*/ 2709190 h 3652478"/>
                <a:gd name="connsiteX4259" fmla="*/ 7567973 w 10080264"/>
                <a:gd name="connsiteY4259" fmla="*/ 2704149 h 3652478"/>
                <a:gd name="connsiteX4260" fmla="*/ 7488390 w 10080264"/>
                <a:gd name="connsiteY4260" fmla="*/ 2698748 h 3652478"/>
                <a:gd name="connsiteX4261" fmla="*/ 7308338 w 10080264"/>
                <a:gd name="connsiteY4261" fmla="*/ 2686866 h 3652478"/>
                <a:gd name="connsiteX4262" fmla="*/ 7262965 w 10080264"/>
                <a:gd name="connsiteY4262" fmla="*/ 2685066 h 3652478"/>
                <a:gd name="connsiteX4263" fmla="*/ 7217953 w 10080264"/>
                <a:gd name="connsiteY4263" fmla="*/ 2686866 h 3652478"/>
                <a:gd name="connsiteX4264" fmla="*/ 7119284 w 10080264"/>
                <a:gd name="connsiteY4264" fmla="*/ 2690107 h 3652478"/>
                <a:gd name="connsiteX4265" fmla="*/ 7107401 w 10080264"/>
                <a:gd name="connsiteY4265" fmla="*/ 2691907 h 3652478"/>
                <a:gd name="connsiteX4266" fmla="*/ 7103800 w 10080264"/>
                <a:gd name="connsiteY4266" fmla="*/ 2678224 h 3652478"/>
                <a:gd name="connsiteX4267" fmla="*/ 7093357 w 10080264"/>
                <a:gd name="connsiteY4267" fmla="*/ 2619173 h 3652478"/>
                <a:gd name="connsiteX4268" fmla="*/ 7091556 w 10080264"/>
                <a:gd name="connsiteY4268" fmla="*/ 2614132 h 3652478"/>
                <a:gd name="connsiteX4269" fmla="*/ 7091556 w 10080264"/>
                <a:gd name="connsiteY4269" fmla="*/ 2608731 h 3652478"/>
                <a:gd name="connsiteX4270" fmla="*/ 7088315 w 10080264"/>
                <a:gd name="connsiteY4270" fmla="*/ 2603690 h 3652478"/>
                <a:gd name="connsiteX4271" fmla="*/ 7082914 w 10080264"/>
                <a:gd name="connsiteY4271" fmla="*/ 2598289 h 3652478"/>
                <a:gd name="connsiteX4272" fmla="*/ 7081473 w 10080264"/>
                <a:gd name="connsiteY4272" fmla="*/ 2596489 h 3652478"/>
                <a:gd name="connsiteX4273" fmla="*/ 7076072 w 10080264"/>
                <a:gd name="connsiteY4273" fmla="*/ 2596489 h 3652478"/>
                <a:gd name="connsiteX4274" fmla="*/ 7062388 w 10080264"/>
                <a:gd name="connsiteY4274" fmla="*/ 2596489 h 3652478"/>
                <a:gd name="connsiteX4275" fmla="*/ 7062388 w 10080264"/>
                <a:gd name="connsiteY4275" fmla="*/ 2581006 h 3652478"/>
                <a:gd name="connsiteX4276" fmla="*/ 7062388 w 10080264"/>
                <a:gd name="connsiteY4276" fmla="*/ 2565883 h 3652478"/>
                <a:gd name="connsiteX4277" fmla="*/ 7065629 w 10080264"/>
                <a:gd name="connsiteY4277" fmla="*/ 2550400 h 3652478"/>
                <a:gd name="connsiteX4278" fmla="*/ 7071030 w 10080264"/>
                <a:gd name="connsiteY4278" fmla="*/ 2536717 h 3652478"/>
                <a:gd name="connsiteX4279" fmla="*/ 7077872 w 10080264"/>
                <a:gd name="connsiteY4279" fmla="*/ 2522674 h 3652478"/>
                <a:gd name="connsiteX4280" fmla="*/ 7076072 w 10080264"/>
                <a:gd name="connsiteY4280" fmla="*/ 2522674 h 3652478"/>
                <a:gd name="connsiteX4281" fmla="*/ 7069230 w 10080264"/>
                <a:gd name="connsiteY4281" fmla="*/ 2520874 h 3652478"/>
                <a:gd name="connsiteX4282" fmla="*/ 7064188 w 10080264"/>
                <a:gd name="connsiteY4282" fmla="*/ 2515833 h 3652478"/>
                <a:gd name="connsiteX4283" fmla="*/ 7058787 w 10080264"/>
                <a:gd name="connsiteY4283" fmla="*/ 2508632 h 3652478"/>
                <a:gd name="connsiteX4284" fmla="*/ 7055546 w 10080264"/>
                <a:gd name="connsiteY4284" fmla="*/ 2499990 h 3652478"/>
                <a:gd name="connsiteX4285" fmla="*/ 7051945 w 10080264"/>
                <a:gd name="connsiteY4285" fmla="*/ 2489548 h 3652478"/>
                <a:gd name="connsiteX4286" fmla="*/ 7050144 w 10080264"/>
                <a:gd name="connsiteY4286" fmla="*/ 2479106 h 3652478"/>
                <a:gd name="connsiteX4287" fmla="*/ 7050144 w 10080264"/>
                <a:gd name="connsiteY4287" fmla="*/ 2468664 h 3652478"/>
                <a:gd name="connsiteX4288" fmla="*/ 7051945 w 10080264"/>
                <a:gd name="connsiteY4288" fmla="*/ 2458582 h 3652478"/>
                <a:gd name="connsiteX4289" fmla="*/ 7055546 w 10080264"/>
                <a:gd name="connsiteY4289" fmla="*/ 2449940 h 3652478"/>
                <a:gd name="connsiteX4290" fmla="*/ 7060587 w 10080264"/>
                <a:gd name="connsiteY4290" fmla="*/ 2441299 h 3652478"/>
                <a:gd name="connsiteX4291" fmla="*/ 7067429 w 10080264"/>
                <a:gd name="connsiteY4291" fmla="*/ 2434097 h 3652478"/>
                <a:gd name="connsiteX4292" fmla="*/ 7076072 w 10080264"/>
                <a:gd name="connsiteY4292" fmla="*/ 2427256 h 3652478"/>
                <a:gd name="connsiteX4293" fmla="*/ 7100199 w 10080264"/>
                <a:gd name="connsiteY4293" fmla="*/ 2413573 h 3652478"/>
                <a:gd name="connsiteX4294" fmla="*/ 7122885 w 10080264"/>
                <a:gd name="connsiteY4294" fmla="*/ 2401331 h 3652478"/>
                <a:gd name="connsiteX4295" fmla="*/ 7124686 w 10080264"/>
                <a:gd name="connsiteY4295" fmla="*/ 2306273 h 3652478"/>
                <a:gd name="connsiteX4296" fmla="*/ 7127927 w 10080264"/>
                <a:gd name="connsiteY4296" fmla="*/ 2204013 h 3652478"/>
                <a:gd name="connsiteX4297" fmla="*/ 7129727 w 10080264"/>
                <a:gd name="connsiteY4297" fmla="*/ 2179528 h 3652478"/>
                <a:gd name="connsiteX4298" fmla="*/ 7131528 w 10080264"/>
                <a:gd name="connsiteY4298" fmla="*/ 2119037 h 3652478"/>
                <a:gd name="connsiteX4299" fmla="*/ 7133328 w 10080264"/>
                <a:gd name="connsiteY4299" fmla="*/ 2056745 h 3652478"/>
                <a:gd name="connsiteX4300" fmla="*/ 7131528 w 10080264"/>
                <a:gd name="connsiteY4300" fmla="*/ 1994452 h 3652478"/>
                <a:gd name="connsiteX4301" fmla="*/ 7129727 w 10080264"/>
                <a:gd name="connsiteY4301" fmla="*/ 1933961 h 3652478"/>
                <a:gd name="connsiteX4302" fmla="*/ 7124686 w 10080264"/>
                <a:gd name="connsiteY4302" fmla="*/ 1874909 h 3652478"/>
                <a:gd name="connsiteX4303" fmla="*/ 7119284 w 10080264"/>
                <a:gd name="connsiteY4303" fmla="*/ 1816218 h 3652478"/>
                <a:gd name="connsiteX4304" fmla="*/ 7110642 w 10080264"/>
                <a:gd name="connsiteY4304" fmla="*/ 1758967 h 3652478"/>
                <a:gd name="connsiteX4305" fmla="*/ 7103800 w 10080264"/>
                <a:gd name="connsiteY4305" fmla="*/ 1707117 h 3652478"/>
                <a:gd name="connsiteX4306" fmla="*/ 7096958 w 10080264"/>
                <a:gd name="connsiteY4306" fmla="*/ 1681192 h 3652478"/>
                <a:gd name="connsiteX4307" fmla="*/ 7090116 w 10080264"/>
                <a:gd name="connsiteY4307" fmla="*/ 1654907 h 3652478"/>
                <a:gd name="connsiteX4308" fmla="*/ 7081473 w 10080264"/>
                <a:gd name="connsiteY4308" fmla="*/ 1630782 h 3652478"/>
                <a:gd name="connsiteX4309" fmla="*/ 7072831 w 10080264"/>
                <a:gd name="connsiteY4309" fmla="*/ 1608458 h 3652478"/>
                <a:gd name="connsiteX4310" fmla="*/ 7062388 w 10080264"/>
                <a:gd name="connsiteY4310" fmla="*/ 1585774 h 3652478"/>
                <a:gd name="connsiteX4311" fmla="*/ 7051945 w 10080264"/>
                <a:gd name="connsiteY4311" fmla="*/ 1565250 h 3652478"/>
                <a:gd name="connsiteX4312" fmla="*/ 7039701 w 10080264"/>
                <a:gd name="connsiteY4312" fmla="*/ 1546166 h 3652478"/>
                <a:gd name="connsiteX4313" fmla="*/ 7027818 w 10080264"/>
                <a:gd name="connsiteY4313" fmla="*/ 1528523 h 3652478"/>
                <a:gd name="connsiteX4314" fmla="*/ 7017375 w 10080264"/>
                <a:gd name="connsiteY4314" fmla="*/ 1516640 h 3652478"/>
                <a:gd name="connsiteX4315" fmla="*/ 7006932 w 10080264"/>
                <a:gd name="connsiteY4315" fmla="*/ 1502598 h 3652478"/>
                <a:gd name="connsiteX4316" fmla="*/ 6994689 w 10080264"/>
                <a:gd name="connsiteY4316" fmla="*/ 1492155 h 3652478"/>
                <a:gd name="connsiteX4317" fmla="*/ 6982445 w 10080264"/>
                <a:gd name="connsiteY4317" fmla="*/ 1480273 h 3652478"/>
                <a:gd name="connsiteX4318" fmla="*/ 6968761 w 10080264"/>
                <a:gd name="connsiteY4318" fmla="*/ 1469831 h 3652478"/>
                <a:gd name="connsiteX4319" fmla="*/ 6953277 w 10080264"/>
                <a:gd name="connsiteY4319" fmla="*/ 1461190 h 3652478"/>
                <a:gd name="connsiteX4320" fmla="*/ 6937432 w 10080264"/>
                <a:gd name="connsiteY4320" fmla="*/ 1452548 h 3652478"/>
                <a:gd name="connsiteX4321" fmla="*/ 6920507 w 10080264"/>
                <a:gd name="connsiteY4321" fmla="*/ 1443906 h 3652478"/>
                <a:gd name="connsiteX4322" fmla="*/ 6903222 w 10080264"/>
                <a:gd name="connsiteY4322" fmla="*/ 1437065 h 3652478"/>
                <a:gd name="connsiteX4323" fmla="*/ 6884137 w 10080264"/>
                <a:gd name="connsiteY4323" fmla="*/ 1429863 h 3652478"/>
                <a:gd name="connsiteX4324" fmla="*/ 6865051 w 10080264"/>
                <a:gd name="connsiteY4324" fmla="*/ 1424822 h 3652478"/>
                <a:gd name="connsiteX4325" fmla="*/ 6842365 w 10080264"/>
                <a:gd name="connsiteY4325" fmla="*/ 1421222 h 3652478"/>
                <a:gd name="connsiteX4326" fmla="*/ 6819678 w 10080264"/>
                <a:gd name="connsiteY4326" fmla="*/ 1419782 h 3652478"/>
                <a:gd name="connsiteX4327" fmla="*/ 6795552 w 10080264"/>
                <a:gd name="connsiteY4327" fmla="*/ 1417981 h 3652478"/>
                <a:gd name="connsiteX4328" fmla="*/ 6769624 w 10080264"/>
                <a:gd name="connsiteY4328" fmla="*/ 1417981 h 3652478"/>
                <a:gd name="connsiteX4329" fmla="*/ 6743697 w 10080264"/>
                <a:gd name="connsiteY4329" fmla="*/ 1417981 h 3652478"/>
                <a:gd name="connsiteX4330" fmla="*/ 6728212 w 10080264"/>
                <a:gd name="connsiteY4330" fmla="*/ 1421222 h 3652478"/>
                <a:gd name="connsiteX4331" fmla="*/ 6714168 w 10080264"/>
                <a:gd name="connsiteY4331" fmla="*/ 1424822 h 3652478"/>
                <a:gd name="connsiteX4332" fmla="*/ 6700484 w 10080264"/>
                <a:gd name="connsiteY4332" fmla="*/ 1431664 h 3652478"/>
                <a:gd name="connsiteX4333" fmla="*/ 6686440 w 10080264"/>
                <a:gd name="connsiteY4333" fmla="*/ 1438865 h 3652478"/>
                <a:gd name="connsiteX4334" fmla="*/ 6672756 w 10080264"/>
                <a:gd name="connsiteY4334" fmla="*/ 1445707 h 3652478"/>
                <a:gd name="connsiteX4335" fmla="*/ 6656912 w 10080264"/>
                <a:gd name="connsiteY4335" fmla="*/ 1448947 h 3652478"/>
                <a:gd name="connsiteX4336" fmla="*/ 6641427 w 10080264"/>
                <a:gd name="connsiteY4336" fmla="*/ 1450747 h 3652478"/>
                <a:gd name="connsiteX4337" fmla="*/ 6625943 w 10080264"/>
                <a:gd name="connsiteY4337" fmla="*/ 1448947 h 3652478"/>
                <a:gd name="connsiteX4338" fmla="*/ 6619101 w 10080264"/>
                <a:gd name="connsiteY4338" fmla="*/ 1474872 h 3652478"/>
                <a:gd name="connsiteX4339" fmla="*/ 6615500 w 10080264"/>
                <a:gd name="connsiteY4339" fmla="*/ 1502598 h 3652478"/>
                <a:gd name="connsiteX4340" fmla="*/ 6614060 w 10080264"/>
                <a:gd name="connsiteY4340" fmla="*/ 1530323 h 3652478"/>
                <a:gd name="connsiteX4341" fmla="*/ 6615500 w 10080264"/>
                <a:gd name="connsiteY4341" fmla="*/ 1559849 h 3652478"/>
                <a:gd name="connsiteX4342" fmla="*/ 6620901 w 10080264"/>
                <a:gd name="connsiteY4342" fmla="*/ 1627542 h 3652478"/>
                <a:gd name="connsiteX4343" fmla="*/ 6622702 w 10080264"/>
                <a:gd name="connsiteY4343" fmla="*/ 1660308 h 3652478"/>
                <a:gd name="connsiteX4344" fmla="*/ 6622702 w 10080264"/>
                <a:gd name="connsiteY4344" fmla="*/ 1693074 h 3652478"/>
                <a:gd name="connsiteX4345" fmla="*/ 6622702 w 10080264"/>
                <a:gd name="connsiteY4345" fmla="*/ 1703516 h 3652478"/>
                <a:gd name="connsiteX4346" fmla="*/ 6620901 w 10080264"/>
                <a:gd name="connsiteY4346" fmla="*/ 1710718 h 3652478"/>
                <a:gd name="connsiteX4347" fmla="*/ 6617300 w 10080264"/>
                <a:gd name="connsiteY4347" fmla="*/ 1717559 h 3652478"/>
                <a:gd name="connsiteX4348" fmla="*/ 6614060 w 10080264"/>
                <a:gd name="connsiteY4348" fmla="*/ 1728001 h 3652478"/>
                <a:gd name="connsiteX4349" fmla="*/ 6610458 w 10080264"/>
                <a:gd name="connsiteY4349" fmla="*/ 1734842 h 3652478"/>
                <a:gd name="connsiteX4350" fmla="*/ 6608658 w 10080264"/>
                <a:gd name="connsiteY4350" fmla="*/ 1771209 h 3652478"/>
                <a:gd name="connsiteX4351" fmla="*/ 6610458 w 10080264"/>
                <a:gd name="connsiteY4351" fmla="*/ 1803976 h 3652478"/>
                <a:gd name="connsiteX4352" fmla="*/ 6612259 w 10080264"/>
                <a:gd name="connsiteY4352" fmla="*/ 1835302 h 3652478"/>
                <a:gd name="connsiteX4353" fmla="*/ 6619101 w 10080264"/>
                <a:gd name="connsiteY4353" fmla="*/ 1866268 h 3652478"/>
                <a:gd name="connsiteX4354" fmla="*/ 6622702 w 10080264"/>
                <a:gd name="connsiteY4354" fmla="*/ 1900834 h 3652478"/>
                <a:gd name="connsiteX4355" fmla="*/ 6624142 w 10080264"/>
                <a:gd name="connsiteY4355" fmla="*/ 1935401 h 3652478"/>
                <a:gd name="connsiteX4356" fmla="*/ 6624142 w 10080264"/>
                <a:gd name="connsiteY4356" fmla="*/ 1970328 h 3652478"/>
                <a:gd name="connsiteX4357" fmla="*/ 6622702 w 10080264"/>
                <a:gd name="connsiteY4357" fmla="*/ 2004895 h 3652478"/>
                <a:gd name="connsiteX4358" fmla="*/ 6622702 w 10080264"/>
                <a:gd name="connsiteY4358" fmla="*/ 2025779 h 3652478"/>
                <a:gd name="connsiteX4359" fmla="*/ 6620901 w 10080264"/>
                <a:gd name="connsiteY4359" fmla="*/ 2035860 h 3652478"/>
                <a:gd name="connsiteX4360" fmla="*/ 6619101 w 10080264"/>
                <a:gd name="connsiteY4360" fmla="*/ 2049903 h 3652478"/>
                <a:gd name="connsiteX4361" fmla="*/ 6617300 w 10080264"/>
                <a:gd name="connsiteY4361" fmla="*/ 2058545 h 3652478"/>
                <a:gd name="connsiteX4362" fmla="*/ 6617300 w 10080264"/>
                <a:gd name="connsiteY4362" fmla="*/ 2067187 h 3652478"/>
                <a:gd name="connsiteX4363" fmla="*/ 6622702 w 10080264"/>
                <a:gd name="connsiteY4363" fmla="*/ 2086270 h 3652478"/>
                <a:gd name="connsiteX4364" fmla="*/ 6622702 w 10080264"/>
                <a:gd name="connsiteY4364" fmla="*/ 2105354 h 3652478"/>
                <a:gd name="connsiteX4365" fmla="*/ 6625943 w 10080264"/>
                <a:gd name="connsiteY4365" fmla="*/ 2120837 h 3652478"/>
                <a:gd name="connsiteX4366" fmla="*/ 6631344 w 10080264"/>
                <a:gd name="connsiteY4366" fmla="*/ 2138120 h 3652478"/>
                <a:gd name="connsiteX4367" fmla="*/ 6639987 w 10080264"/>
                <a:gd name="connsiteY4367" fmla="*/ 2155404 h 3652478"/>
                <a:gd name="connsiteX4368" fmla="*/ 6646829 w 10080264"/>
                <a:gd name="connsiteY4368" fmla="*/ 2174487 h 3652478"/>
                <a:gd name="connsiteX4369" fmla="*/ 6648629 w 10080264"/>
                <a:gd name="connsiteY4369" fmla="*/ 2193571 h 3652478"/>
                <a:gd name="connsiteX4370" fmla="*/ 6650070 w 10080264"/>
                <a:gd name="connsiteY4370" fmla="*/ 2214455 h 3652478"/>
                <a:gd name="connsiteX4371" fmla="*/ 6646829 w 10080264"/>
                <a:gd name="connsiteY4371" fmla="*/ 2235339 h 3652478"/>
                <a:gd name="connsiteX4372" fmla="*/ 6653671 w 10080264"/>
                <a:gd name="connsiteY4372" fmla="*/ 2231738 h 3652478"/>
                <a:gd name="connsiteX4373" fmla="*/ 6660513 w 10080264"/>
                <a:gd name="connsiteY4373" fmla="*/ 2226337 h 3652478"/>
                <a:gd name="connsiteX4374" fmla="*/ 6669155 w 10080264"/>
                <a:gd name="connsiteY4374" fmla="*/ 2219496 h 3652478"/>
                <a:gd name="connsiteX4375" fmla="*/ 6681399 w 10080264"/>
                <a:gd name="connsiteY4375" fmla="*/ 2214455 h 3652478"/>
                <a:gd name="connsiteX4376" fmla="*/ 6695083 w 10080264"/>
                <a:gd name="connsiteY4376" fmla="*/ 2212655 h 3652478"/>
                <a:gd name="connsiteX4377" fmla="*/ 6712368 w 10080264"/>
                <a:gd name="connsiteY4377" fmla="*/ 2210854 h 3652478"/>
                <a:gd name="connsiteX4378" fmla="*/ 6719570 w 10080264"/>
                <a:gd name="connsiteY4378" fmla="*/ 2210854 h 3652478"/>
                <a:gd name="connsiteX4379" fmla="*/ 6722811 w 10080264"/>
                <a:gd name="connsiteY4379" fmla="*/ 2214455 h 3652478"/>
                <a:gd name="connsiteX4380" fmla="*/ 6731453 w 10080264"/>
                <a:gd name="connsiteY4380" fmla="*/ 2224897 h 3652478"/>
                <a:gd name="connsiteX4381" fmla="*/ 6736855 w 10080264"/>
                <a:gd name="connsiteY4381" fmla="*/ 2235339 h 3652478"/>
                <a:gd name="connsiteX4382" fmla="*/ 6741896 w 10080264"/>
                <a:gd name="connsiteY4382" fmla="*/ 2247221 h 3652478"/>
                <a:gd name="connsiteX4383" fmla="*/ 6745497 w 10080264"/>
                <a:gd name="connsiteY4383" fmla="*/ 2261264 h 3652478"/>
                <a:gd name="connsiteX4384" fmla="*/ 6764583 w 10080264"/>
                <a:gd name="connsiteY4384" fmla="*/ 2263064 h 3652478"/>
                <a:gd name="connsiteX4385" fmla="*/ 6780067 w 10080264"/>
                <a:gd name="connsiteY4385" fmla="*/ 2269906 h 3652478"/>
                <a:gd name="connsiteX4386" fmla="*/ 6793751 w 10080264"/>
                <a:gd name="connsiteY4386" fmla="*/ 2276747 h 3652478"/>
                <a:gd name="connsiteX4387" fmla="*/ 6804194 w 10080264"/>
                <a:gd name="connsiteY4387" fmla="*/ 2288989 h 3652478"/>
                <a:gd name="connsiteX4388" fmla="*/ 6811036 w 10080264"/>
                <a:gd name="connsiteY4388" fmla="*/ 2297631 h 3652478"/>
                <a:gd name="connsiteX4389" fmla="*/ 6818238 w 10080264"/>
                <a:gd name="connsiteY4389" fmla="*/ 2295831 h 3652478"/>
                <a:gd name="connsiteX4390" fmla="*/ 6811036 w 10080264"/>
                <a:gd name="connsiteY4390" fmla="*/ 2299071 h 3652478"/>
                <a:gd name="connsiteX4391" fmla="*/ 6826880 w 10080264"/>
                <a:gd name="connsiteY4391" fmla="*/ 2319955 h 3652478"/>
                <a:gd name="connsiteX4392" fmla="*/ 6842365 w 10080264"/>
                <a:gd name="connsiteY4392" fmla="*/ 2342280 h 3652478"/>
                <a:gd name="connsiteX4393" fmla="*/ 6854608 w 10080264"/>
                <a:gd name="connsiteY4393" fmla="*/ 2364964 h 3652478"/>
                <a:gd name="connsiteX4394" fmla="*/ 6830121 w 10080264"/>
                <a:gd name="connsiteY4394" fmla="*/ 2364964 h 3652478"/>
                <a:gd name="connsiteX4395" fmla="*/ 6830121 w 10080264"/>
                <a:gd name="connsiteY4395" fmla="*/ 2366764 h 3652478"/>
                <a:gd name="connsiteX4396" fmla="*/ 6826880 w 10080264"/>
                <a:gd name="connsiteY4396" fmla="*/ 2371805 h 3652478"/>
                <a:gd name="connsiteX4397" fmla="*/ 6821479 w 10080264"/>
                <a:gd name="connsiteY4397" fmla="*/ 2377206 h 3652478"/>
                <a:gd name="connsiteX4398" fmla="*/ 6823279 w 10080264"/>
                <a:gd name="connsiteY4398" fmla="*/ 2409973 h 3652478"/>
                <a:gd name="connsiteX4399" fmla="*/ 6825080 w 10080264"/>
                <a:gd name="connsiteY4399" fmla="*/ 2442739 h 3652478"/>
                <a:gd name="connsiteX4400" fmla="*/ 6823279 w 10080264"/>
                <a:gd name="connsiteY4400" fmla="*/ 2472265 h 3652478"/>
                <a:gd name="connsiteX4401" fmla="*/ 6821479 w 10080264"/>
                <a:gd name="connsiteY4401" fmla="*/ 2501790 h 3652478"/>
                <a:gd name="connsiteX4402" fmla="*/ 6819678 w 10080264"/>
                <a:gd name="connsiteY4402" fmla="*/ 2529516 h 3652478"/>
                <a:gd name="connsiteX4403" fmla="*/ 6818238 w 10080264"/>
                <a:gd name="connsiteY4403" fmla="*/ 2559041 h 3652478"/>
                <a:gd name="connsiteX4404" fmla="*/ 6819678 w 10080264"/>
                <a:gd name="connsiteY4404" fmla="*/ 2591448 h 3652478"/>
                <a:gd name="connsiteX4405" fmla="*/ 6821479 w 10080264"/>
                <a:gd name="connsiteY4405" fmla="*/ 2626014 h 3652478"/>
                <a:gd name="connsiteX4406" fmla="*/ 6821479 w 10080264"/>
                <a:gd name="connsiteY4406" fmla="*/ 2634656 h 3652478"/>
                <a:gd name="connsiteX4407" fmla="*/ 6812836 w 10080264"/>
                <a:gd name="connsiteY4407" fmla="*/ 2640057 h 3652478"/>
                <a:gd name="connsiteX4408" fmla="*/ 6780067 w 10080264"/>
                <a:gd name="connsiteY4408" fmla="*/ 2659141 h 3652478"/>
                <a:gd name="connsiteX4409" fmla="*/ 6749098 w 10080264"/>
                <a:gd name="connsiteY4409" fmla="*/ 2678224 h 3652478"/>
                <a:gd name="connsiteX4410" fmla="*/ 6691842 w 10080264"/>
                <a:gd name="connsiteY4410" fmla="*/ 2712791 h 3652478"/>
                <a:gd name="connsiteX4411" fmla="*/ 6669155 w 10080264"/>
                <a:gd name="connsiteY4411" fmla="*/ 2728274 h 3652478"/>
                <a:gd name="connsiteX4412" fmla="*/ 6664114 w 10080264"/>
                <a:gd name="connsiteY4412" fmla="*/ 2728274 h 3652478"/>
                <a:gd name="connsiteX4413" fmla="*/ 6575889 w 10080264"/>
                <a:gd name="connsiteY4413" fmla="*/ 2731515 h 3652478"/>
                <a:gd name="connsiteX4414" fmla="*/ 6487663 w 10080264"/>
                <a:gd name="connsiteY4414" fmla="*/ 2733315 h 3652478"/>
                <a:gd name="connsiteX4415" fmla="*/ 6411321 w 10080264"/>
                <a:gd name="connsiteY4415" fmla="*/ 2731515 h 3652478"/>
                <a:gd name="connsiteX4416" fmla="*/ 6153127 w 10080264"/>
                <a:gd name="connsiteY4416" fmla="*/ 2721433 h 3652478"/>
                <a:gd name="connsiteX4417" fmla="*/ 6089029 w 10080264"/>
                <a:gd name="connsiteY4417" fmla="*/ 2717832 h 3652478"/>
                <a:gd name="connsiteX4418" fmla="*/ 6026731 w 10080264"/>
                <a:gd name="connsiteY4418" fmla="*/ 2717832 h 3652478"/>
                <a:gd name="connsiteX4419" fmla="*/ 5968034 w 10080264"/>
                <a:gd name="connsiteY4419" fmla="*/ 2717832 h 3652478"/>
                <a:gd name="connsiteX4420" fmla="*/ 5910778 w 10080264"/>
                <a:gd name="connsiteY4420" fmla="*/ 2721433 h 3652478"/>
                <a:gd name="connsiteX4421" fmla="*/ 5878009 w 10080264"/>
                <a:gd name="connsiteY4421" fmla="*/ 2721433 h 3652478"/>
                <a:gd name="connsiteX4422" fmla="*/ 5846680 w 10080264"/>
                <a:gd name="connsiteY4422" fmla="*/ 2721433 h 3652478"/>
                <a:gd name="connsiteX4423" fmla="*/ 5817151 w 10080264"/>
                <a:gd name="connsiteY4423" fmla="*/ 2719632 h 3652478"/>
                <a:gd name="connsiteX4424" fmla="*/ 5789783 w 10080264"/>
                <a:gd name="connsiteY4424" fmla="*/ 2716032 h 3652478"/>
                <a:gd name="connsiteX4425" fmla="*/ 5762055 w 10080264"/>
                <a:gd name="connsiteY4425" fmla="*/ 2710991 h 3652478"/>
                <a:gd name="connsiteX4426" fmla="*/ 5735768 w 10080264"/>
                <a:gd name="connsiteY4426" fmla="*/ 2705590 h 3652478"/>
                <a:gd name="connsiteX4427" fmla="*/ 5711641 w 10080264"/>
                <a:gd name="connsiteY4427" fmla="*/ 2698748 h 3652478"/>
                <a:gd name="connsiteX4428" fmla="*/ 5685714 w 10080264"/>
                <a:gd name="connsiteY4428" fmla="*/ 2690107 h 3652478"/>
                <a:gd name="connsiteX4429" fmla="*/ 5677071 w 10080264"/>
                <a:gd name="connsiteY4429" fmla="*/ 2686866 h 3652478"/>
                <a:gd name="connsiteX4430" fmla="*/ 5677071 w 10080264"/>
                <a:gd name="connsiteY4430" fmla="*/ 2676424 h 3652478"/>
                <a:gd name="connsiteX4431" fmla="*/ 5677071 w 10080264"/>
                <a:gd name="connsiteY4431" fmla="*/ 2582806 h 3652478"/>
                <a:gd name="connsiteX4432" fmla="*/ 5675271 w 10080264"/>
                <a:gd name="connsiteY4432" fmla="*/ 2536717 h 3652478"/>
                <a:gd name="connsiteX4433" fmla="*/ 5673470 w 10080264"/>
                <a:gd name="connsiteY4433" fmla="*/ 2489548 h 3652478"/>
                <a:gd name="connsiteX4434" fmla="*/ 5671670 w 10080264"/>
                <a:gd name="connsiteY4434" fmla="*/ 2480906 h 3652478"/>
                <a:gd name="connsiteX4435" fmla="*/ 5668429 w 10080264"/>
                <a:gd name="connsiteY4435" fmla="*/ 2396290 h 3652478"/>
                <a:gd name="connsiteX4436" fmla="*/ 5666628 w 10080264"/>
                <a:gd name="connsiteY4436" fmla="*/ 2352722 h 3652478"/>
                <a:gd name="connsiteX4437" fmla="*/ 5664828 w 10080264"/>
                <a:gd name="connsiteY4437" fmla="*/ 2311314 h 3652478"/>
                <a:gd name="connsiteX4438" fmla="*/ 5664828 w 10080264"/>
                <a:gd name="connsiteY4438" fmla="*/ 2299071 h 3652478"/>
                <a:gd name="connsiteX4439" fmla="*/ 5677071 w 10080264"/>
                <a:gd name="connsiteY4439" fmla="*/ 2297631 h 3652478"/>
                <a:gd name="connsiteX4440" fmla="*/ 5694356 w 10080264"/>
                <a:gd name="connsiteY4440" fmla="*/ 2295831 h 3652478"/>
                <a:gd name="connsiteX4441" fmla="*/ 5708040 w 10080264"/>
                <a:gd name="connsiteY4441" fmla="*/ 2294030 h 3652478"/>
                <a:gd name="connsiteX4442" fmla="*/ 5716682 w 10080264"/>
                <a:gd name="connsiteY4442" fmla="*/ 2297631 h 3652478"/>
                <a:gd name="connsiteX4443" fmla="*/ 5725325 w 10080264"/>
                <a:gd name="connsiteY4443" fmla="*/ 2300872 h 3652478"/>
                <a:gd name="connsiteX4444" fmla="*/ 5727125 w 10080264"/>
                <a:gd name="connsiteY4444" fmla="*/ 2306273 h 3652478"/>
                <a:gd name="connsiteX4445" fmla="*/ 5732527 w 10080264"/>
                <a:gd name="connsiteY4445" fmla="*/ 2309513 h 3652478"/>
                <a:gd name="connsiteX4446" fmla="*/ 5739369 w 10080264"/>
                <a:gd name="connsiteY4446" fmla="*/ 2313114 h 3652478"/>
                <a:gd name="connsiteX4447" fmla="*/ 5748011 w 10080264"/>
                <a:gd name="connsiteY4447" fmla="*/ 2314914 h 3652478"/>
                <a:gd name="connsiteX4448" fmla="*/ 5753413 w 10080264"/>
                <a:gd name="connsiteY4448" fmla="*/ 2313114 h 3652478"/>
                <a:gd name="connsiteX4449" fmla="*/ 5758454 w 10080264"/>
                <a:gd name="connsiteY4449" fmla="*/ 2307713 h 3652478"/>
                <a:gd name="connsiteX4450" fmla="*/ 5762055 w 10080264"/>
                <a:gd name="connsiteY4450" fmla="*/ 2304472 h 3652478"/>
                <a:gd name="connsiteX4451" fmla="*/ 5763856 w 10080264"/>
                <a:gd name="connsiteY4451" fmla="*/ 2299071 h 3652478"/>
                <a:gd name="connsiteX4452" fmla="*/ 5767097 w 10080264"/>
                <a:gd name="connsiteY4452" fmla="*/ 2290430 h 3652478"/>
                <a:gd name="connsiteX4453" fmla="*/ 5772498 w 10080264"/>
                <a:gd name="connsiteY4453" fmla="*/ 2281788 h 3652478"/>
                <a:gd name="connsiteX4454" fmla="*/ 5777540 w 10080264"/>
                <a:gd name="connsiteY4454" fmla="*/ 2273146 h 3652478"/>
                <a:gd name="connsiteX4455" fmla="*/ 5786182 w 10080264"/>
                <a:gd name="connsiteY4455" fmla="*/ 2264865 h 3652478"/>
                <a:gd name="connsiteX4456" fmla="*/ 5791224 w 10080264"/>
                <a:gd name="connsiteY4456" fmla="*/ 2259464 h 3652478"/>
                <a:gd name="connsiteX4457" fmla="*/ 5879809 w 10080264"/>
                <a:gd name="connsiteY4457" fmla="*/ 2259464 h 3652478"/>
                <a:gd name="connsiteX4458" fmla="*/ 5893493 w 10080264"/>
                <a:gd name="connsiteY4458" fmla="*/ 2259464 h 3652478"/>
                <a:gd name="connsiteX4459" fmla="*/ 5905737 w 10080264"/>
                <a:gd name="connsiteY4459" fmla="*/ 2255863 h 3652478"/>
                <a:gd name="connsiteX4460" fmla="*/ 5916180 w 10080264"/>
                <a:gd name="connsiteY4460" fmla="*/ 2252622 h 3652478"/>
                <a:gd name="connsiteX4461" fmla="*/ 5924822 w 10080264"/>
                <a:gd name="connsiteY4461" fmla="*/ 2247221 h 3652478"/>
                <a:gd name="connsiteX4462" fmla="*/ 5908978 w 10080264"/>
                <a:gd name="connsiteY4462" fmla="*/ 2252622 h 3652478"/>
                <a:gd name="connsiteX4463" fmla="*/ 5923022 w 10080264"/>
                <a:gd name="connsiteY4463" fmla="*/ 2240380 h 3652478"/>
                <a:gd name="connsiteX4464" fmla="*/ 5917980 w 10080264"/>
                <a:gd name="connsiteY4464" fmla="*/ 2126238 h 3652478"/>
                <a:gd name="connsiteX4465" fmla="*/ 5914379 w 10080264"/>
                <a:gd name="connsiteY4465" fmla="*/ 2013536 h 3652478"/>
                <a:gd name="connsiteX4466" fmla="*/ 5914379 w 10080264"/>
                <a:gd name="connsiteY4466" fmla="*/ 1900834 h 3652478"/>
                <a:gd name="connsiteX4467" fmla="*/ 5917980 w 10080264"/>
                <a:gd name="connsiteY4467" fmla="*/ 1789933 h 3652478"/>
                <a:gd name="connsiteX4468" fmla="*/ 5917980 w 10080264"/>
                <a:gd name="connsiteY4468" fmla="*/ 1729801 h 3652478"/>
                <a:gd name="connsiteX4469" fmla="*/ 5923022 w 10080264"/>
                <a:gd name="connsiteY4469" fmla="*/ 1535724 h 3652478"/>
                <a:gd name="connsiteX4470" fmla="*/ 5924822 w 10080264"/>
                <a:gd name="connsiteY4470" fmla="*/ 1353889 h 3652478"/>
                <a:gd name="connsiteX4471" fmla="*/ 5917980 w 10080264"/>
                <a:gd name="connsiteY4471" fmla="*/ 1348488 h 3652478"/>
                <a:gd name="connsiteX4472" fmla="*/ 5907537 w 10080264"/>
                <a:gd name="connsiteY4472" fmla="*/ 1343447 h 3652478"/>
                <a:gd name="connsiteX4473" fmla="*/ 5898895 w 10080264"/>
                <a:gd name="connsiteY4473" fmla="*/ 1338406 h 3652478"/>
                <a:gd name="connsiteX4474" fmla="*/ 5888452 w 10080264"/>
                <a:gd name="connsiteY4474" fmla="*/ 1334805 h 3652478"/>
                <a:gd name="connsiteX4475" fmla="*/ 5872607 w 10080264"/>
                <a:gd name="connsiteY4475" fmla="*/ 1333005 h 3652478"/>
                <a:gd name="connsiteX4476" fmla="*/ 5857123 w 10080264"/>
                <a:gd name="connsiteY4476" fmla="*/ 1331204 h 3652478"/>
                <a:gd name="connsiteX4477" fmla="*/ 5824353 w 10080264"/>
                <a:gd name="connsiteY4477" fmla="*/ 1327964 h 3652478"/>
                <a:gd name="connsiteX4478" fmla="*/ 5793024 w 10080264"/>
                <a:gd name="connsiteY4478" fmla="*/ 1327964 h 3652478"/>
                <a:gd name="connsiteX4479" fmla="*/ 5775739 w 10080264"/>
                <a:gd name="connsiteY4479" fmla="*/ 1326163 h 3652478"/>
                <a:gd name="connsiteX4480" fmla="*/ 5760255 w 10080264"/>
                <a:gd name="connsiteY4480" fmla="*/ 1324363 h 3652478"/>
                <a:gd name="connsiteX4481" fmla="*/ 5746211 w 10080264"/>
                <a:gd name="connsiteY4481" fmla="*/ 1324363 h 3652478"/>
                <a:gd name="connsiteX4482" fmla="*/ 5732527 w 10080264"/>
                <a:gd name="connsiteY4482" fmla="*/ 1322563 h 3652478"/>
                <a:gd name="connsiteX4483" fmla="*/ 5716682 w 10080264"/>
                <a:gd name="connsiteY4483" fmla="*/ 1317522 h 3652478"/>
                <a:gd name="connsiteX4484" fmla="*/ 5702999 w 10080264"/>
                <a:gd name="connsiteY4484" fmla="*/ 1310680 h 3652478"/>
                <a:gd name="connsiteX4485" fmla="*/ 5696157 w 10080264"/>
                <a:gd name="connsiteY4485" fmla="*/ 1307080 h 3652478"/>
                <a:gd name="connsiteX4486" fmla="*/ 5696157 w 10080264"/>
                <a:gd name="connsiteY4486" fmla="*/ 1300238 h 3652478"/>
                <a:gd name="connsiteX4487" fmla="*/ 5690755 w 10080264"/>
                <a:gd name="connsiteY4487" fmla="*/ 1263871 h 3652478"/>
                <a:gd name="connsiteX4488" fmla="*/ 5688954 w 10080264"/>
                <a:gd name="connsiteY4488" fmla="*/ 1242987 h 3652478"/>
                <a:gd name="connsiteX4489" fmla="*/ 5687514 w 10080264"/>
                <a:gd name="connsiteY4489" fmla="*/ 1223904 h 3652478"/>
                <a:gd name="connsiteX4490" fmla="*/ 5687514 w 10080264"/>
                <a:gd name="connsiteY4490" fmla="*/ 1057912 h 3652478"/>
                <a:gd name="connsiteX4491" fmla="*/ 5685714 w 10080264"/>
                <a:gd name="connsiteY4491" fmla="*/ 1030186 h 3652478"/>
                <a:gd name="connsiteX4492" fmla="*/ 5682113 w 10080264"/>
                <a:gd name="connsiteY4492" fmla="*/ 1005702 h 3652478"/>
                <a:gd name="connsiteX4493" fmla="*/ 5675271 w 10080264"/>
                <a:gd name="connsiteY4493" fmla="*/ 1009302 h 3652478"/>
                <a:gd name="connsiteX4494" fmla="*/ 5671670 w 10080264"/>
                <a:gd name="connsiteY4494" fmla="*/ 1014343 h 3652478"/>
                <a:gd name="connsiteX4495" fmla="*/ 5668429 w 10080264"/>
                <a:gd name="connsiteY4495" fmla="*/ 1019744 h 3652478"/>
                <a:gd name="connsiteX4496" fmla="*/ 5664828 w 10080264"/>
                <a:gd name="connsiteY4496" fmla="*/ 1022985 h 3652478"/>
                <a:gd name="connsiteX4497" fmla="*/ 5659786 w 10080264"/>
                <a:gd name="connsiteY4497" fmla="*/ 1024785 h 3652478"/>
                <a:gd name="connsiteX4498" fmla="*/ 5652944 w 10080264"/>
                <a:gd name="connsiteY4498" fmla="*/ 1026586 h 3652478"/>
                <a:gd name="connsiteX4499" fmla="*/ 5646102 w 10080264"/>
                <a:gd name="connsiteY4499" fmla="*/ 1026586 h 3652478"/>
                <a:gd name="connsiteX4500" fmla="*/ 5628817 w 10080264"/>
                <a:gd name="connsiteY4500" fmla="*/ 1022985 h 3652478"/>
                <a:gd name="connsiteX4501" fmla="*/ 5616574 w 10080264"/>
                <a:gd name="connsiteY4501" fmla="*/ 1021545 h 3652478"/>
                <a:gd name="connsiteX4502" fmla="*/ 5616574 w 10080264"/>
                <a:gd name="connsiteY4502" fmla="*/ 1009302 h 3652478"/>
                <a:gd name="connsiteX4503" fmla="*/ 5618374 w 10080264"/>
                <a:gd name="connsiteY4503" fmla="*/ 1000661 h 3652478"/>
                <a:gd name="connsiteX4504" fmla="*/ 5619815 w 10080264"/>
                <a:gd name="connsiteY4504" fmla="*/ 993459 h 3652478"/>
                <a:gd name="connsiteX4505" fmla="*/ 5621615 w 10080264"/>
                <a:gd name="connsiteY4505" fmla="*/ 986618 h 3652478"/>
                <a:gd name="connsiteX4506" fmla="*/ 5627017 w 10080264"/>
                <a:gd name="connsiteY4506" fmla="*/ 979777 h 3652478"/>
                <a:gd name="connsiteX4507" fmla="*/ 5632058 w 10080264"/>
                <a:gd name="connsiteY4507" fmla="*/ 974376 h 3652478"/>
                <a:gd name="connsiteX4508" fmla="*/ 5638900 w 10080264"/>
                <a:gd name="connsiteY4508" fmla="*/ 971135 h 3652478"/>
                <a:gd name="connsiteX4509" fmla="*/ 5646102 w 10080264"/>
                <a:gd name="connsiteY4509" fmla="*/ 967534 h 3652478"/>
                <a:gd name="connsiteX4510" fmla="*/ 5654745 w 10080264"/>
                <a:gd name="connsiteY4510" fmla="*/ 965734 h 3652478"/>
                <a:gd name="connsiteX4511" fmla="*/ 5654745 w 10080264"/>
                <a:gd name="connsiteY4511" fmla="*/ 948451 h 3652478"/>
                <a:gd name="connsiteX4512" fmla="*/ 5654745 w 10080264"/>
                <a:gd name="connsiteY4512" fmla="*/ 945210 h 3652478"/>
                <a:gd name="connsiteX4513" fmla="*/ 5656185 w 10080264"/>
                <a:gd name="connsiteY4513" fmla="*/ 939809 h 3652478"/>
                <a:gd name="connsiteX4514" fmla="*/ 5663387 w 10080264"/>
                <a:gd name="connsiteY4514" fmla="*/ 932968 h 3652478"/>
                <a:gd name="connsiteX4515" fmla="*/ 5671670 w 10080264"/>
                <a:gd name="connsiteY4515" fmla="*/ 927927 h 3652478"/>
                <a:gd name="connsiteX4516" fmla="*/ 5680312 w 10080264"/>
                <a:gd name="connsiteY4516" fmla="*/ 924326 h 3652478"/>
                <a:gd name="connsiteX4517" fmla="*/ 5678872 w 10080264"/>
                <a:gd name="connsiteY4517" fmla="*/ 907043 h 3652478"/>
                <a:gd name="connsiteX4518" fmla="*/ 5678872 w 10080264"/>
                <a:gd name="connsiteY4518" fmla="*/ 896601 h 3652478"/>
                <a:gd name="connsiteX4519" fmla="*/ 5680312 w 10080264"/>
                <a:gd name="connsiteY4519" fmla="*/ 886158 h 3652478"/>
                <a:gd name="connsiteX4520" fmla="*/ 5680312 w 10080264"/>
                <a:gd name="connsiteY4520" fmla="*/ 877517 h 3652478"/>
                <a:gd name="connsiteX4521" fmla="*/ 5683913 w 10080264"/>
                <a:gd name="connsiteY4521" fmla="*/ 863834 h 3652478"/>
                <a:gd name="connsiteX4522" fmla="*/ 5687514 w 10080264"/>
                <a:gd name="connsiteY4522" fmla="*/ 856633 h 3652478"/>
                <a:gd name="connsiteX4523" fmla="*/ 5690755 w 10080264"/>
                <a:gd name="connsiteY4523" fmla="*/ 851592 h 3652478"/>
                <a:gd name="connsiteX4524" fmla="*/ 5697597 w 10080264"/>
                <a:gd name="connsiteY4524" fmla="*/ 844750 h 3652478"/>
                <a:gd name="connsiteX4525" fmla="*/ 5704799 w 10080264"/>
                <a:gd name="connsiteY4525" fmla="*/ 841150 h 3652478"/>
                <a:gd name="connsiteX4526" fmla="*/ 5713442 w 10080264"/>
                <a:gd name="connsiteY4526" fmla="*/ 839350 h 3652478"/>
                <a:gd name="connsiteX4527" fmla="*/ 5713442 w 10080264"/>
                <a:gd name="connsiteY4527" fmla="*/ 830708 h 3652478"/>
                <a:gd name="connsiteX4528" fmla="*/ 5715242 w 10080264"/>
                <a:gd name="connsiteY4528" fmla="*/ 823866 h 3652478"/>
                <a:gd name="connsiteX4529" fmla="*/ 5720283 w 10080264"/>
                <a:gd name="connsiteY4529" fmla="*/ 815225 h 3652478"/>
                <a:gd name="connsiteX4530" fmla="*/ 5725325 w 10080264"/>
                <a:gd name="connsiteY4530" fmla="*/ 808383 h 3652478"/>
                <a:gd name="connsiteX4531" fmla="*/ 5730726 w 10080264"/>
                <a:gd name="connsiteY4531" fmla="*/ 803342 h 3652478"/>
                <a:gd name="connsiteX4532" fmla="*/ 5737568 w 10080264"/>
                <a:gd name="connsiteY4532" fmla="*/ 803342 h 3652478"/>
                <a:gd name="connsiteX4533" fmla="*/ 5822553 w 10080264"/>
                <a:gd name="connsiteY4533" fmla="*/ 806583 h 3652478"/>
                <a:gd name="connsiteX4534" fmla="*/ 5917980 w 10080264"/>
                <a:gd name="connsiteY4534" fmla="*/ 808383 h 3652478"/>
                <a:gd name="connsiteX4535" fmla="*/ 6023490 w 10080264"/>
                <a:gd name="connsiteY4535" fmla="*/ 808383 h 3652478"/>
                <a:gd name="connsiteX4536" fmla="*/ 6140884 w 10080264"/>
                <a:gd name="connsiteY4536" fmla="*/ 806583 h 3652478"/>
                <a:gd name="connsiteX4537" fmla="*/ 6258638 w 10080264"/>
                <a:gd name="connsiteY4537" fmla="*/ 803342 h 3652478"/>
                <a:gd name="connsiteX4538" fmla="*/ 6373150 w 10080264"/>
                <a:gd name="connsiteY4538" fmla="*/ 799742 h 3652478"/>
                <a:gd name="connsiteX4539" fmla="*/ 6558244 w 10080264"/>
                <a:gd name="connsiteY4539" fmla="*/ 792900 h 3652478"/>
                <a:gd name="connsiteX4540" fmla="*/ 6560044 w 10080264"/>
                <a:gd name="connsiteY4540" fmla="*/ 787499 h 3652478"/>
                <a:gd name="connsiteX4541" fmla="*/ 6561845 w 10080264"/>
                <a:gd name="connsiteY4541" fmla="*/ 782458 h 3652478"/>
                <a:gd name="connsiteX4542" fmla="*/ 6565446 w 10080264"/>
                <a:gd name="connsiteY4542" fmla="*/ 778858 h 3652478"/>
                <a:gd name="connsiteX4543" fmla="*/ 6572288 w 10080264"/>
                <a:gd name="connsiteY4543" fmla="*/ 775617 h 3652478"/>
                <a:gd name="connsiteX4544" fmla="*/ 6584531 w 10080264"/>
                <a:gd name="connsiteY4544" fmla="*/ 773817 h 3652478"/>
                <a:gd name="connsiteX4545" fmla="*/ 6600015 w 10080264"/>
                <a:gd name="connsiteY4545" fmla="*/ 777417 h 3652478"/>
                <a:gd name="connsiteX4546" fmla="*/ 6614060 w 10080264"/>
                <a:gd name="connsiteY4546" fmla="*/ 780658 h 3652478"/>
                <a:gd name="connsiteX4547" fmla="*/ 6625943 w 10080264"/>
                <a:gd name="connsiteY4547" fmla="*/ 787499 h 3652478"/>
                <a:gd name="connsiteX4548" fmla="*/ 6631344 w 10080264"/>
                <a:gd name="connsiteY4548" fmla="*/ 792900 h 3652478"/>
                <a:gd name="connsiteX4549" fmla="*/ 6634585 w 10080264"/>
                <a:gd name="connsiteY4549" fmla="*/ 797941 h 3652478"/>
                <a:gd name="connsiteX4550" fmla="*/ 6636386 w 10080264"/>
                <a:gd name="connsiteY4550" fmla="*/ 801542 h 3652478"/>
                <a:gd name="connsiteX4551" fmla="*/ 6641427 w 10080264"/>
                <a:gd name="connsiteY4551" fmla="*/ 817025 h 3652478"/>
                <a:gd name="connsiteX4552" fmla="*/ 6648629 w 10080264"/>
                <a:gd name="connsiteY4552" fmla="*/ 832508 h 3652478"/>
                <a:gd name="connsiteX4553" fmla="*/ 6650070 w 10080264"/>
                <a:gd name="connsiteY4553" fmla="*/ 842950 h 3652478"/>
                <a:gd name="connsiteX4554" fmla="*/ 6651870 w 10080264"/>
                <a:gd name="connsiteY4554" fmla="*/ 853392 h 3652478"/>
                <a:gd name="connsiteX4555" fmla="*/ 6651870 w 10080264"/>
                <a:gd name="connsiteY4555" fmla="*/ 874276 h 3652478"/>
                <a:gd name="connsiteX4556" fmla="*/ 6653671 w 10080264"/>
                <a:gd name="connsiteY4556" fmla="*/ 884718 h 3652478"/>
                <a:gd name="connsiteX4557" fmla="*/ 6771425 w 10080264"/>
                <a:gd name="connsiteY4557" fmla="*/ 839350 h 3652478"/>
                <a:gd name="connsiteX4558" fmla="*/ 6865051 w 10080264"/>
                <a:gd name="connsiteY4558" fmla="*/ 804783 h 3652478"/>
                <a:gd name="connsiteX4559" fmla="*/ 6894580 w 10080264"/>
                <a:gd name="connsiteY4559" fmla="*/ 794701 h 3652478"/>
                <a:gd name="connsiteX4560" fmla="*/ 6925549 w 10080264"/>
                <a:gd name="connsiteY4560" fmla="*/ 784259 h 3652478"/>
                <a:gd name="connsiteX4561" fmla="*/ 6954717 w 10080264"/>
                <a:gd name="connsiteY4561" fmla="*/ 777417 h 3652478"/>
                <a:gd name="connsiteX4562" fmla="*/ 6986046 w 10080264"/>
                <a:gd name="connsiteY4562" fmla="*/ 772016 h 3652478"/>
                <a:gd name="connsiteX4563" fmla="*/ 7019176 w 10080264"/>
                <a:gd name="connsiteY4563" fmla="*/ 768776 h 3652478"/>
                <a:gd name="connsiteX4564" fmla="*/ 1579760 w 10080264"/>
                <a:gd name="connsiteY4564" fmla="*/ 695930 h 3652478"/>
                <a:gd name="connsiteX4565" fmla="*/ 1555650 w 10080264"/>
                <a:gd name="connsiteY4565" fmla="*/ 715012 h 3652478"/>
                <a:gd name="connsiteX4566" fmla="*/ 1531180 w 10080264"/>
                <a:gd name="connsiteY4566" fmla="*/ 732293 h 3652478"/>
                <a:gd name="connsiteX4567" fmla="*/ 1507069 w 10080264"/>
                <a:gd name="connsiteY4567" fmla="*/ 746334 h 3652478"/>
                <a:gd name="connsiteX4568" fmla="*/ 1482959 w 10080264"/>
                <a:gd name="connsiteY4568" fmla="*/ 760015 h 3652478"/>
                <a:gd name="connsiteX4569" fmla="*/ 1465686 w 10080264"/>
                <a:gd name="connsiteY4569" fmla="*/ 772256 h 3652478"/>
                <a:gd name="connsiteX4570" fmla="*/ 1446614 w 10080264"/>
                <a:gd name="connsiteY4570" fmla="*/ 784497 h 3652478"/>
                <a:gd name="connsiteX4571" fmla="*/ 1429341 w 10080264"/>
                <a:gd name="connsiteY4571" fmla="*/ 798178 h 3652478"/>
                <a:gd name="connsiteX4572" fmla="*/ 1412068 w 10080264"/>
                <a:gd name="connsiteY4572" fmla="*/ 815459 h 3652478"/>
                <a:gd name="connsiteX4573" fmla="*/ 1420704 w 10080264"/>
                <a:gd name="connsiteY4573" fmla="*/ 813659 h 3652478"/>
                <a:gd name="connsiteX4574" fmla="*/ 1429341 w 10080264"/>
                <a:gd name="connsiteY4574" fmla="*/ 813659 h 3652478"/>
                <a:gd name="connsiteX4575" fmla="*/ 1443375 w 10080264"/>
                <a:gd name="connsiteY4575" fmla="*/ 813659 h 3652478"/>
                <a:gd name="connsiteX4576" fmla="*/ 1455251 w 10080264"/>
                <a:gd name="connsiteY4576" fmla="*/ 817259 h 3652478"/>
                <a:gd name="connsiteX4577" fmla="*/ 1463887 w 10080264"/>
                <a:gd name="connsiteY4577" fmla="*/ 810419 h 3652478"/>
                <a:gd name="connsiteX4578" fmla="*/ 1474323 w 10080264"/>
                <a:gd name="connsiteY4578" fmla="*/ 801778 h 3652478"/>
                <a:gd name="connsiteX4579" fmla="*/ 1482959 w 10080264"/>
                <a:gd name="connsiteY4579" fmla="*/ 793137 h 3652478"/>
                <a:gd name="connsiteX4580" fmla="*/ 1489797 w 10080264"/>
                <a:gd name="connsiteY4580" fmla="*/ 782697 h 3652478"/>
                <a:gd name="connsiteX4581" fmla="*/ 1507069 w 10080264"/>
                <a:gd name="connsiteY4581" fmla="*/ 763615 h 3652478"/>
                <a:gd name="connsiteX4582" fmla="*/ 1526142 w 10080264"/>
                <a:gd name="connsiteY4582" fmla="*/ 744534 h 3652478"/>
                <a:gd name="connsiteX4583" fmla="*/ 1536578 w 10080264"/>
                <a:gd name="connsiteY4583" fmla="*/ 734093 h 3652478"/>
                <a:gd name="connsiteX4584" fmla="*/ 1547013 w 10080264"/>
                <a:gd name="connsiteY4584" fmla="*/ 725452 h 3652478"/>
                <a:gd name="connsiteX4585" fmla="*/ 1559248 w 10080264"/>
                <a:gd name="connsiteY4585" fmla="*/ 718612 h 3652478"/>
                <a:gd name="connsiteX4586" fmla="*/ 1571124 w 10080264"/>
                <a:gd name="connsiteY4586" fmla="*/ 711411 h 3652478"/>
                <a:gd name="connsiteX4587" fmla="*/ 1576521 w 10080264"/>
                <a:gd name="connsiteY4587" fmla="*/ 704571 h 3652478"/>
                <a:gd name="connsiteX4588" fmla="*/ 1422504 w 10080264"/>
                <a:gd name="connsiteY4588" fmla="*/ 640846 h 3652478"/>
                <a:gd name="connsiteX4589" fmla="*/ 1386158 w 10080264"/>
                <a:gd name="connsiteY4589" fmla="*/ 659928 h 3652478"/>
                <a:gd name="connsiteX4590" fmla="*/ 1351253 w 10080264"/>
                <a:gd name="connsiteY4590" fmla="*/ 682249 h 3652478"/>
                <a:gd name="connsiteX4591" fmla="*/ 1316707 w 10080264"/>
                <a:gd name="connsiteY4591" fmla="*/ 706371 h 3652478"/>
                <a:gd name="connsiteX4592" fmla="*/ 1282160 w 10080264"/>
                <a:gd name="connsiteY4592" fmla="*/ 732293 h 3652478"/>
                <a:gd name="connsiteX4593" fmla="*/ 1277123 w 10080264"/>
                <a:gd name="connsiteY4593" fmla="*/ 739493 h 3652478"/>
                <a:gd name="connsiteX4594" fmla="*/ 1266687 w 10080264"/>
                <a:gd name="connsiteY4594" fmla="*/ 751374 h 3652478"/>
                <a:gd name="connsiteX4595" fmla="*/ 1275323 w 10080264"/>
                <a:gd name="connsiteY4595" fmla="*/ 742734 h 3652478"/>
                <a:gd name="connsiteX4596" fmla="*/ 1283960 w 10080264"/>
                <a:gd name="connsiteY4596" fmla="*/ 737693 h 3652478"/>
                <a:gd name="connsiteX4597" fmla="*/ 1294396 w 10080264"/>
                <a:gd name="connsiteY4597" fmla="*/ 732293 h 3652478"/>
                <a:gd name="connsiteX4598" fmla="*/ 1303032 w 10080264"/>
                <a:gd name="connsiteY4598" fmla="*/ 729053 h 3652478"/>
                <a:gd name="connsiteX4599" fmla="*/ 1316707 w 10080264"/>
                <a:gd name="connsiteY4599" fmla="*/ 725452 h 3652478"/>
                <a:gd name="connsiteX4600" fmla="*/ 1332540 w 10080264"/>
                <a:gd name="connsiteY4600" fmla="*/ 718612 h 3652478"/>
                <a:gd name="connsiteX4601" fmla="*/ 1346215 w 10080264"/>
                <a:gd name="connsiteY4601" fmla="*/ 708171 h 3652478"/>
                <a:gd name="connsiteX4602" fmla="*/ 1359889 w 10080264"/>
                <a:gd name="connsiteY4602" fmla="*/ 694130 h 3652478"/>
                <a:gd name="connsiteX4603" fmla="*/ 1389397 w 10080264"/>
                <a:gd name="connsiteY4603" fmla="*/ 668568 h 3652478"/>
                <a:gd name="connsiteX4604" fmla="*/ 2449648 w 10080264"/>
                <a:gd name="connsiteY4604" fmla="*/ 632908 h 3652478"/>
                <a:gd name="connsiteX4605" fmla="*/ 2392414 w 10080264"/>
                <a:gd name="connsiteY4605" fmla="*/ 669263 h 3652478"/>
                <a:gd name="connsiteX4606" fmla="*/ 2364696 w 10080264"/>
                <a:gd name="connsiteY4606" fmla="*/ 684741 h 3652478"/>
                <a:gd name="connsiteX4607" fmla="*/ 2347418 w 10080264"/>
                <a:gd name="connsiteY4607" fmla="*/ 693380 h 3652478"/>
                <a:gd name="connsiteX4608" fmla="*/ 2331939 w 10080264"/>
                <a:gd name="connsiteY4608" fmla="*/ 702019 h 3652478"/>
                <a:gd name="connsiteX4609" fmla="*/ 2299182 w 10080264"/>
                <a:gd name="connsiteY4609" fmla="*/ 724336 h 3652478"/>
                <a:gd name="connsiteX4610" fmla="*/ 2321500 w 10080264"/>
                <a:gd name="connsiteY4610" fmla="*/ 713898 h 3652478"/>
                <a:gd name="connsiteX4611" fmla="*/ 2326899 w 10080264"/>
                <a:gd name="connsiteY4611" fmla="*/ 707058 h 3652478"/>
                <a:gd name="connsiteX4612" fmla="*/ 2331939 w 10080264"/>
                <a:gd name="connsiteY4612" fmla="*/ 703459 h 3652478"/>
                <a:gd name="connsiteX4613" fmla="*/ 2336979 w 10080264"/>
                <a:gd name="connsiteY4613" fmla="*/ 700219 h 3652478"/>
                <a:gd name="connsiteX4614" fmla="*/ 2345618 w 10080264"/>
                <a:gd name="connsiteY4614" fmla="*/ 698419 h 3652478"/>
                <a:gd name="connsiteX4615" fmla="*/ 2394213 w 10080264"/>
                <a:gd name="connsiteY4615" fmla="*/ 670703 h 3652478"/>
                <a:gd name="connsiteX4616" fmla="*/ 2439209 w 10080264"/>
                <a:gd name="connsiteY4616" fmla="*/ 644787 h 3652478"/>
                <a:gd name="connsiteX4617" fmla="*/ 2458287 w 10080264"/>
                <a:gd name="connsiteY4617" fmla="*/ 632908 h 3652478"/>
                <a:gd name="connsiteX4618" fmla="*/ 600597 w 10080264"/>
                <a:gd name="connsiteY4618" fmla="*/ 609524 h 3652478"/>
                <a:gd name="connsiteX4619" fmla="*/ 588361 w 10080264"/>
                <a:gd name="connsiteY4619" fmla="*/ 616364 h 3652478"/>
                <a:gd name="connsiteX4620" fmla="*/ 574687 w 10080264"/>
                <a:gd name="connsiteY4620" fmla="*/ 618165 h 3652478"/>
                <a:gd name="connsiteX4621" fmla="*/ 557054 w 10080264"/>
                <a:gd name="connsiteY4621" fmla="*/ 639046 h 3652478"/>
                <a:gd name="connsiteX4622" fmla="*/ 536183 w 10080264"/>
                <a:gd name="connsiteY4622" fmla="*/ 658128 h 3652478"/>
                <a:gd name="connsiteX4623" fmla="*/ 515671 w 10080264"/>
                <a:gd name="connsiteY4623" fmla="*/ 676849 h 3652478"/>
                <a:gd name="connsiteX4624" fmla="*/ 494799 w 10080264"/>
                <a:gd name="connsiteY4624" fmla="*/ 694130 h 3652478"/>
                <a:gd name="connsiteX4625" fmla="*/ 442980 w 10080264"/>
                <a:gd name="connsiteY4625" fmla="*/ 732293 h 3652478"/>
                <a:gd name="connsiteX4626" fmla="*/ 392601 w 10080264"/>
                <a:gd name="connsiteY4626" fmla="*/ 767216 h 3652478"/>
                <a:gd name="connsiteX4627" fmla="*/ 339342 w 10080264"/>
                <a:gd name="connsiteY4627" fmla="*/ 806818 h 3652478"/>
                <a:gd name="connsiteX4628" fmla="*/ 280326 w 10080264"/>
                <a:gd name="connsiteY4628" fmla="*/ 844981 h 3652478"/>
                <a:gd name="connsiteX4629" fmla="*/ 249019 w 10080264"/>
                <a:gd name="connsiteY4629" fmla="*/ 865863 h 3652478"/>
                <a:gd name="connsiteX4630" fmla="*/ 219871 w 10080264"/>
                <a:gd name="connsiteY4630" fmla="*/ 888184 h 3652478"/>
                <a:gd name="connsiteX4631" fmla="*/ 263053 w 10080264"/>
                <a:gd name="connsiteY4631" fmla="*/ 862262 h 3652478"/>
                <a:gd name="connsiteX4632" fmla="*/ 306236 w 10080264"/>
                <a:gd name="connsiteY4632" fmla="*/ 834540 h 3652478"/>
                <a:gd name="connsiteX4633" fmla="*/ 349418 w 10080264"/>
                <a:gd name="connsiteY4633" fmla="*/ 805018 h 3652478"/>
                <a:gd name="connsiteX4634" fmla="*/ 394400 w 10080264"/>
                <a:gd name="connsiteY4634" fmla="*/ 772256 h 3652478"/>
                <a:gd name="connsiteX4635" fmla="*/ 494799 w 10080264"/>
                <a:gd name="connsiteY4635" fmla="*/ 701331 h 3652478"/>
                <a:gd name="connsiteX4636" fmla="*/ 600597 w 10080264"/>
                <a:gd name="connsiteY4636" fmla="*/ 630405 h 3652478"/>
                <a:gd name="connsiteX4637" fmla="*/ 600597 w 10080264"/>
                <a:gd name="connsiteY4637" fmla="*/ 619965 h 3652478"/>
                <a:gd name="connsiteX4638" fmla="*/ 2492844 w 10080264"/>
                <a:gd name="connsiteY4638" fmla="*/ 606632 h 3652478"/>
                <a:gd name="connsiteX4639" fmla="*/ 2466926 w 10080264"/>
                <a:gd name="connsiteY4639" fmla="*/ 622470 h 3652478"/>
                <a:gd name="connsiteX4640" fmla="*/ 2471966 w 10080264"/>
                <a:gd name="connsiteY4640" fmla="*/ 622470 h 3652478"/>
                <a:gd name="connsiteX4641" fmla="*/ 218071 w 10080264"/>
                <a:gd name="connsiteY4641" fmla="*/ 571361 h 3652478"/>
                <a:gd name="connsiteX4642" fmla="*/ 207635 w 10080264"/>
                <a:gd name="connsiteY4642" fmla="*/ 576402 h 3652478"/>
                <a:gd name="connsiteX4643" fmla="*/ 214473 w 10080264"/>
                <a:gd name="connsiteY4643" fmla="*/ 576402 h 3652478"/>
                <a:gd name="connsiteX4644" fmla="*/ 2271465 w 10080264"/>
                <a:gd name="connsiteY4644" fmla="*/ 568477 h 3652478"/>
                <a:gd name="connsiteX4645" fmla="*/ 2261026 w 10080264"/>
                <a:gd name="connsiteY4645" fmla="*/ 573876 h 3652478"/>
                <a:gd name="connsiteX4646" fmla="*/ 2254186 w 10080264"/>
                <a:gd name="connsiteY4646" fmla="*/ 578915 h 3652478"/>
                <a:gd name="connsiteX4647" fmla="*/ 1434739 w 10080264"/>
                <a:gd name="connsiteY4647" fmla="*/ 543639 h 3652478"/>
                <a:gd name="connsiteX4648" fmla="*/ 1434739 w 10080264"/>
                <a:gd name="connsiteY4648" fmla="*/ 545439 h 3652478"/>
                <a:gd name="connsiteX4649" fmla="*/ 1437977 w 10080264"/>
                <a:gd name="connsiteY4649" fmla="*/ 547239 h 3652478"/>
                <a:gd name="connsiteX4650" fmla="*/ 1429341 w 10080264"/>
                <a:gd name="connsiteY4650" fmla="*/ 538599 h 3652478"/>
                <a:gd name="connsiteX4651" fmla="*/ 1427542 w 10080264"/>
                <a:gd name="connsiteY4651" fmla="*/ 540399 h 3652478"/>
                <a:gd name="connsiteX4652" fmla="*/ 1429341 w 10080264"/>
                <a:gd name="connsiteY4652" fmla="*/ 541839 h 3652478"/>
                <a:gd name="connsiteX4653" fmla="*/ 1431140 w 10080264"/>
                <a:gd name="connsiteY4653" fmla="*/ 540399 h 3652478"/>
                <a:gd name="connsiteX4654" fmla="*/ 2361456 w 10080264"/>
                <a:gd name="connsiteY4654" fmla="*/ 518443 h 3652478"/>
                <a:gd name="connsiteX4655" fmla="*/ 2333739 w 10080264"/>
                <a:gd name="connsiteY4655" fmla="*/ 533921 h 3652478"/>
                <a:gd name="connsiteX4656" fmla="*/ 2356057 w 10080264"/>
                <a:gd name="connsiteY4656" fmla="*/ 530682 h 3652478"/>
                <a:gd name="connsiteX4657" fmla="*/ 2532800 w 10080264"/>
                <a:gd name="connsiteY4657" fmla="*/ 490727 h 3652478"/>
                <a:gd name="connsiteX4658" fmla="*/ 2513722 w 10080264"/>
                <a:gd name="connsiteY4658" fmla="*/ 501166 h 3652478"/>
                <a:gd name="connsiteX4659" fmla="*/ 2453248 w 10080264"/>
                <a:gd name="connsiteY4659" fmla="*/ 537521 h 3652478"/>
                <a:gd name="connsiteX4660" fmla="*/ 2397813 w 10080264"/>
                <a:gd name="connsiteY4660" fmla="*/ 572076 h 3652478"/>
                <a:gd name="connsiteX4661" fmla="*/ 2300982 w 10080264"/>
                <a:gd name="connsiteY4661" fmla="*/ 632908 h 3652478"/>
                <a:gd name="connsiteX4662" fmla="*/ 2293783 w 10080264"/>
                <a:gd name="connsiteY4662" fmla="*/ 637947 h 3652478"/>
                <a:gd name="connsiteX4663" fmla="*/ 2285143 w 10080264"/>
                <a:gd name="connsiteY4663" fmla="*/ 644787 h 3652478"/>
                <a:gd name="connsiteX4664" fmla="*/ 2266426 w 10080264"/>
                <a:gd name="connsiteY4664" fmla="*/ 657025 h 3652478"/>
                <a:gd name="connsiteX4665" fmla="*/ 2255987 w 10080264"/>
                <a:gd name="connsiteY4665" fmla="*/ 662064 h 3652478"/>
                <a:gd name="connsiteX4666" fmla="*/ 2250587 w 10080264"/>
                <a:gd name="connsiteY4666" fmla="*/ 667464 h 3652478"/>
                <a:gd name="connsiteX4667" fmla="*/ 2247347 w 10080264"/>
                <a:gd name="connsiteY4667" fmla="*/ 670703 h 3652478"/>
                <a:gd name="connsiteX4668" fmla="*/ 2245548 w 10080264"/>
                <a:gd name="connsiteY4668" fmla="*/ 676103 h 3652478"/>
                <a:gd name="connsiteX4669" fmla="*/ 2243747 w 10080264"/>
                <a:gd name="connsiteY4669" fmla="*/ 681142 h 3652478"/>
                <a:gd name="connsiteX4670" fmla="*/ 2255987 w 10080264"/>
                <a:gd name="connsiteY4670" fmla="*/ 676103 h 3652478"/>
                <a:gd name="connsiteX4671" fmla="*/ 2266426 w 10080264"/>
                <a:gd name="connsiteY4671" fmla="*/ 670703 h 3652478"/>
                <a:gd name="connsiteX4672" fmla="*/ 2275065 w 10080264"/>
                <a:gd name="connsiteY4672" fmla="*/ 662064 h 3652478"/>
                <a:gd name="connsiteX4673" fmla="*/ 2285143 w 10080264"/>
                <a:gd name="connsiteY4673" fmla="*/ 653425 h 3652478"/>
                <a:gd name="connsiteX4674" fmla="*/ 2288743 w 10080264"/>
                <a:gd name="connsiteY4674" fmla="*/ 646587 h 3652478"/>
                <a:gd name="connsiteX4675" fmla="*/ 2295583 w 10080264"/>
                <a:gd name="connsiteY4675" fmla="*/ 639747 h 3652478"/>
                <a:gd name="connsiteX4676" fmla="*/ 2309621 w 10080264"/>
                <a:gd name="connsiteY4676" fmla="*/ 629309 h 3652478"/>
                <a:gd name="connsiteX4677" fmla="*/ 2326899 w 10080264"/>
                <a:gd name="connsiteY4677" fmla="*/ 622470 h 3652478"/>
                <a:gd name="connsiteX4678" fmla="*/ 2347418 w 10080264"/>
                <a:gd name="connsiteY4678" fmla="*/ 615271 h 3652478"/>
                <a:gd name="connsiteX4679" fmla="*/ 2351018 w 10080264"/>
                <a:gd name="connsiteY4679" fmla="*/ 608431 h 3652478"/>
                <a:gd name="connsiteX4680" fmla="*/ 2356057 w 10080264"/>
                <a:gd name="connsiteY4680" fmla="*/ 603392 h 3652478"/>
                <a:gd name="connsiteX4681" fmla="*/ 2359657 w 10080264"/>
                <a:gd name="connsiteY4681" fmla="*/ 599792 h 3652478"/>
                <a:gd name="connsiteX4682" fmla="*/ 2364696 w 10080264"/>
                <a:gd name="connsiteY4682" fmla="*/ 597993 h 3652478"/>
                <a:gd name="connsiteX4683" fmla="*/ 2375135 w 10080264"/>
                <a:gd name="connsiteY4683" fmla="*/ 594753 h 3652478"/>
                <a:gd name="connsiteX4684" fmla="*/ 2383774 w 10080264"/>
                <a:gd name="connsiteY4684" fmla="*/ 591154 h 3652478"/>
                <a:gd name="connsiteX4685" fmla="*/ 2392414 w 10080264"/>
                <a:gd name="connsiteY4685" fmla="*/ 584314 h 3652478"/>
                <a:gd name="connsiteX4686" fmla="*/ 2402853 w 10080264"/>
                <a:gd name="connsiteY4686" fmla="*/ 575676 h 3652478"/>
                <a:gd name="connsiteX4687" fmla="*/ 2413292 w 10080264"/>
                <a:gd name="connsiteY4687" fmla="*/ 566677 h 3652478"/>
                <a:gd name="connsiteX4688" fmla="*/ 2425530 w 10080264"/>
                <a:gd name="connsiteY4688" fmla="*/ 561637 h 3652478"/>
                <a:gd name="connsiteX4689" fmla="*/ 2441009 w 10080264"/>
                <a:gd name="connsiteY4689" fmla="*/ 558398 h 3652478"/>
                <a:gd name="connsiteX4690" fmla="*/ 2456487 w 10080264"/>
                <a:gd name="connsiteY4690" fmla="*/ 556598 h 3652478"/>
                <a:gd name="connsiteX4691" fmla="*/ 2461887 w 10080264"/>
                <a:gd name="connsiteY4691" fmla="*/ 547959 h 3652478"/>
                <a:gd name="connsiteX4692" fmla="*/ 2468727 w 10080264"/>
                <a:gd name="connsiteY4692" fmla="*/ 537521 h 3652478"/>
                <a:gd name="connsiteX4693" fmla="*/ 2477365 w 10080264"/>
                <a:gd name="connsiteY4693" fmla="*/ 528882 h 3652478"/>
                <a:gd name="connsiteX4694" fmla="*/ 2486005 w 10080264"/>
                <a:gd name="connsiteY4694" fmla="*/ 522043 h 3652478"/>
                <a:gd name="connsiteX4695" fmla="*/ 2496444 w 10080264"/>
                <a:gd name="connsiteY4695" fmla="*/ 515204 h 3652478"/>
                <a:gd name="connsiteX4696" fmla="*/ 2505083 w 10080264"/>
                <a:gd name="connsiteY4696" fmla="*/ 511604 h 3652478"/>
                <a:gd name="connsiteX4697" fmla="*/ 2515522 w 10080264"/>
                <a:gd name="connsiteY4697" fmla="*/ 508004 h 3652478"/>
                <a:gd name="connsiteX4698" fmla="*/ 2524161 w 10080264"/>
                <a:gd name="connsiteY4698" fmla="*/ 506565 h 3652478"/>
                <a:gd name="connsiteX4699" fmla="*/ 2527401 w 10080264"/>
                <a:gd name="connsiteY4699" fmla="*/ 497926 h 3652478"/>
                <a:gd name="connsiteX4700" fmla="*/ 2191552 w 10080264"/>
                <a:gd name="connsiteY4700" fmla="*/ 468410 h 3652478"/>
                <a:gd name="connsiteX4701" fmla="*/ 2167435 w 10080264"/>
                <a:gd name="connsiteY4701" fmla="*/ 480288 h 3652478"/>
                <a:gd name="connsiteX4702" fmla="*/ 2150156 w 10080264"/>
                <a:gd name="connsiteY4702" fmla="*/ 490727 h 3652478"/>
                <a:gd name="connsiteX4703" fmla="*/ 2136477 w 10080264"/>
                <a:gd name="connsiteY4703" fmla="*/ 502965 h 3652478"/>
                <a:gd name="connsiteX4704" fmla="*/ 2151956 w 10080264"/>
                <a:gd name="connsiteY4704" fmla="*/ 497926 h 3652478"/>
                <a:gd name="connsiteX4705" fmla="*/ 2167435 w 10080264"/>
                <a:gd name="connsiteY4705" fmla="*/ 488927 h 3652478"/>
                <a:gd name="connsiteX4706" fmla="*/ 2182913 w 10080264"/>
                <a:gd name="connsiteY4706" fmla="*/ 475249 h 3652478"/>
                <a:gd name="connsiteX4707" fmla="*/ 2243747 w 10080264"/>
                <a:gd name="connsiteY4707" fmla="*/ 442133 h 3652478"/>
                <a:gd name="connsiteX4708" fmla="*/ 2235108 w 10080264"/>
                <a:gd name="connsiteY4708" fmla="*/ 447532 h 3652478"/>
                <a:gd name="connsiteX4709" fmla="*/ 2240148 w 10080264"/>
                <a:gd name="connsiteY4709" fmla="*/ 447532 h 3652478"/>
                <a:gd name="connsiteX4710" fmla="*/ 382165 w 10080264"/>
                <a:gd name="connsiteY4710" fmla="*/ 439592 h 3652478"/>
                <a:gd name="connsiteX4711" fmla="*/ 379273 w 10080264"/>
                <a:gd name="connsiteY4711" fmla="*/ 442572 h 3652478"/>
                <a:gd name="connsiteX4712" fmla="*/ 363452 w 10080264"/>
                <a:gd name="connsiteY4712" fmla="*/ 455433 h 3652478"/>
                <a:gd name="connsiteX4713" fmla="*/ 346180 w 10080264"/>
                <a:gd name="connsiteY4713" fmla="*/ 467674 h 3652478"/>
                <a:gd name="connsiteX4714" fmla="*/ 335744 w 10080264"/>
                <a:gd name="connsiteY4714" fmla="*/ 477754 h 3652478"/>
                <a:gd name="connsiteX4715" fmla="*/ 358055 w 10080264"/>
                <a:gd name="connsiteY4715" fmla="*/ 464073 h 3652478"/>
                <a:gd name="connsiteX4716" fmla="*/ 370290 w 10080264"/>
                <a:gd name="connsiteY4716" fmla="*/ 451833 h 3652478"/>
                <a:gd name="connsiteX4717" fmla="*/ 379273 w 10080264"/>
                <a:gd name="connsiteY4717" fmla="*/ 442572 h 3652478"/>
                <a:gd name="connsiteX4718" fmla="*/ 380725 w 10080264"/>
                <a:gd name="connsiteY4718" fmla="*/ 441392 h 3652478"/>
                <a:gd name="connsiteX4719" fmla="*/ 550217 w 10080264"/>
                <a:gd name="connsiteY4719" fmla="*/ 420870 h 3652478"/>
                <a:gd name="connsiteX4720" fmla="*/ 467091 w 10080264"/>
                <a:gd name="connsiteY4720" fmla="*/ 477754 h 3652478"/>
                <a:gd name="connsiteX4721" fmla="*/ 403036 w 10080264"/>
                <a:gd name="connsiteY4721" fmla="*/ 521318 h 3652478"/>
                <a:gd name="connsiteX4722" fmla="*/ 337543 w 10080264"/>
                <a:gd name="connsiteY4722" fmla="*/ 567761 h 3652478"/>
                <a:gd name="connsiteX4723" fmla="*/ 209435 w 10080264"/>
                <a:gd name="connsiteY4723" fmla="*/ 661368 h 3652478"/>
                <a:gd name="connsiteX4724" fmla="*/ 176688 w 10080264"/>
                <a:gd name="connsiteY4724" fmla="*/ 692690 h 3652478"/>
                <a:gd name="connsiteX4725" fmla="*/ 147180 w 10080264"/>
                <a:gd name="connsiteY4725" fmla="*/ 720412 h 3652478"/>
                <a:gd name="connsiteX4726" fmla="*/ 143582 w 10080264"/>
                <a:gd name="connsiteY4726" fmla="*/ 723652 h 3652478"/>
                <a:gd name="connsiteX4727" fmla="*/ 162654 w 10080264"/>
                <a:gd name="connsiteY4727" fmla="*/ 713211 h 3652478"/>
                <a:gd name="connsiteX4728" fmla="*/ 181726 w 10080264"/>
                <a:gd name="connsiteY4728" fmla="*/ 701331 h 3652478"/>
                <a:gd name="connsiteX4729" fmla="*/ 198999 w 10080264"/>
                <a:gd name="connsiteY4729" fmla="*/ 687290 h 3652478"/>
                <a:gd name="connsiteX4730" fmla="*/ 216272 w 10080264"/>
                <a:gd name="connsiteY4730" fmla="*/ 671809 h 3652478"/>
                <a:gd name="connsiteX4731" fmla="*/ 235344 w 10080264"/>
                <a:gd name="connsiteY4731" fmla="*/ 656327 h 3652478"/>
                <a:gd name="connsiteX4732" fmla="*/ 254417 w 10080264"/>
                <a:gd name="connsiteY4732" fmla="*/ 642646 h 3652478"/>
                <a:gd name="connsiteX4733" fmla="*/ 276728 w 10080264"/>
                <a:gd name="connsiteY4733" fmla="*/ 630405 h 3652478"/>
                <a:gd name="connsiteX4734" fmla="*/ 302997 w 10080264"/>
                <a:gd name="connsiteY4734" fmla="*/ 619965 h 3652478"/>
                <a:gd name="connsiteX4735" fmla="*/ 304436 w 10080264"/>
                <a:gd name="connsiteY4735" fmla="*/ 611324 h 3652478"/>
                <a:gd name="connsiteX4736" fmla="*/ 308035 w 10080264"/>
                <a:gd name="connsiteY4736" fmla="*/ 604124 h 3652478"/>
                <a:gd name="connsiteX4737" fmla="*/ 318471 w 10080264"/>
                <a:gd name="connsiteY4737" fmla="*/ 594043 h 3652478"/>
                <a:gd name="connsiteX4738" fmla="*/ 344380 w 10080264"/>
                <a:gd name="connsiteY4738" fmla="*/ 576402 h 3652478"/>
                <a:gd name="connsiteX4739" fmla="*/ 363452 w 10080264"/>
                <a:gd name="connsiteY4739" fmla="*/ 559121 h 3652478"/>
                <a:gd name="connsiteX4740" fmla="*/ 380725 w 10080264"/>
                <a:gd name="connsiteY4740" fmla="*/ 543639 h 3652478"/>
                <a:gd name="connsiteX4741" fmla="*/ 396199 w 10080264"/>
                <a:gd name="connsiteY4741" fmla="*/ 529958 h 3652478"/>
                <a:gd name="connsiteX4742" fmla="*/ 436143 w 10080264"/>
                <a:gd name="connsiteY4742" fmla="*/ 502236 h 3652478"/>
                <a:gd name="connsiteX4743" fmla="*/ 448378 w 10080264"/>
                <a:gd name="connsiteY4743" fmla="*/ 493596 h 3652478"/>
                <a:gd name="connsiteX4744" fmla="*/ 462053 w 10080264"/>
                <a:gd name="connsiteY4744" fmla="*/ 486755 h 3652478"/>
                <a:gd name="connsiteX4745" fmla="*/ 493000 w 10080264"/>
                <a:gd name="connsiteY4745" fmla="*/ 474514 h 3652478"/>
                <a:gd name="connsiteX4746" fmla="*/ 522508 w 10080264"/>
                <a:gd name="connsiteY4746" fmla="*/ 446792 h 3652478"/>
                <a:gd name="connsiteX4747" fmla="*/ 1195796 w 10080264"/>
                <a:gd name="connsiteY4747" fmla="*/ 363626 h 3652478"/>
                <a:gd name="connsiteX4748" fmla="*/ 1164488 w 10080264"/>
                <a:gd name="connsiteY4748" fmla="*/ 388108 h 3652478"/>
                <a:gd name="connsiteX4749" fmla="*/ 1143976 w 10080264"/>
                <a:gd name="connsiteY4749" fmla="*/ 401789 h 3652478"/>
                <a:gd name="connsiteX4750" fmla="*/ 1123105 w 10080264"/>
                <a:gd name="connsiteY4750" fmla="*/ 413670 h 3652478"/>
                <a:gd name="connsiteX4751" fmla="*/ 1098635 w 10080264"/>
                <a:gd name="connsiteY4751" fmla="*/ 430951 h 3652478"/>
                <a:gd name="connsiteX4752" fmla="*/ 1072725 w 10080264"/>
                <a:gd name="connsiteY4752" fmla="*/ 446792 h 3652478"/>
                <a:gd name="connsiteX4753" fmla="*/ 1062289 w 10080264"/>
                <a:gd name="connsiteY4753" fmla="*/ 451833 h 3652478"/>
                <a:gd name="connsiteX4754" fmla="*/ 1070926 w 10080264"/>
                <a:gd name="connsiteY4754" fmla="*/ 455433 h 3652478"/>
                <a:gd name="connsiteX4755" fmla="*/ 1074525 w 10080264"/>
                <a:gd name="connsiteY4755" fmla="*/ 457233 h 3652478"/>
                <a:gd name="connsiteX4756" fmla="*/ 1084960 w 10080264"/>
                <a:gd name="connsiteY4756" fmla="*/ 465874 h 3652478"/>
                <a:gd name="connsiteX4757" fmla="*/ 1093597 w 10080264"/>
                <a:gd name="connsiteY4757" fmla="*/ 476314 h 3652478"/>
                <a:gd name="connsiteX4758" fmla="*/ 1126344 w 10080264"/>
                <a:gd name="connsiteY4758" fmla="*/ 448593 h 3652478"/>
                <a:gd name="connsiteX4759" fmla="*/ 1159450 w 10080264"/>
                <a:gd name="connsiteY4759" fmla="*/ 422310 h 3652478"/>
                <a:gd name="connsiteX4760" fmla="*/ 1197235 w 10080264"/>
                <a:gd name="connsiteY4760" fmla="*/ 398189 h 3652478"/>
                <a:gd name="connsiteX4761" fmla="*/ 1216307 w 10080264"/>
                <a:gd name="connsiteY4761" fmla="*/ 386308 h 3652478"/>
                <a:gd name="connsiteX4762" fmla="*/ 1237179 w 10080264"/>
                <a:gd name="connsiteY4762" fmla="*/ 375867 h 3652478"/>
                <a:gd name="connsiteX4763" fmla="*/ 1238978 w 10080264"/>
                <a:gd name="connsiteY4763" fmla="*/ 374067 h 3652478"/>
                <a:gd name="connsiteX4764" fmla="*/ 1230341 w 10080264"/>
                <a:gd name="connsiteY4764" fmla="*/ 375867 h 3652478"/>
                <a:gd name="connsiteX4765" fmla="*/ 1223144 w 10080264"/>
                <a:gd name="connsiteY4765" fmla="*/ 377667 h 3652478"/>
                <a:gd name="connsiteX4766" fmla="*/ 1216307 w 10080264"/>
                <a:gd name="connsiteY4766" fmla="*/ 377667 h 3652478"/>
                <a:gd name="connsiteX4767" fmla="*/ 1209470 w 10080264"/>
                <a:gd name="connsiteY4767" fmla="*/ 377667 h 3652478"/>
                <a:gd name="connsiteX4768" fmla="*/ 1202633 w 10080264"/>
                <a:gd name="connsiteY4768" fmla="*/ 374067 h 3652478"/>
                <a:gd name="connsiteX4769" fmla="*/ 1199034 w 10080264"/>
                <a:gd name="connsiteY4769" fmla="*/ 369027 h 3652478"/>
                <a:gd name="connsiteX4770" fmla="*/ 1382560 w 10080264"/>
                <a:gd name="connsiteY4770" fmla="*/ 361826 h 3652478"/>
                <a:gd name="connsiteX4771" fmla="*/ 1361688 w 10080264"/>
                <a:gd name="connsiteY4771" fmla="*/ 375867 h 3652478"/>
                <a:gd name="connsiteX4772" fmla="*/ 1366726 w 10080264"/>
                <a:gd name="connsiteY4772" fmla="*/ 374067 h 3652478"/>
                <a:gd name="connsiteX4773" fmla="*/ 1372124 w 10080264"/>
                <a:gd name="connsiteY4773" fmla="*/ 370827 h 3652478"/>
                <a:gd name="connsiteX4774" fmla="*/ 2413292 w 10080264"/>
                <a:gd name="connsiteY4774" fmla="*/ 336667 h 3652478"/>
                <a:gd name="connsiteX4775" fmla="*/ 2370096 w 10080264"/>
                <a:gd name="connsiteY4775" fmla="*/ 364383 h 3652478"/>
                <a:gd name="connsiteX4776" fmla="*/ 2394213 w 10080264"/>
                <a:gd name="connsiteY4776" fmla="*/ 350705 h 3652478"/>
                <a:gd name="connsiteX4777" fmla="*/ 958651 w 10080264"/>
                <a:gd name="connsiteY4777" fmla="*/ 327264 h 3652478"/>
                <a:gd name="connsiteX4778" fmla="*/ 944617 w 10080264"/>
                <a:gd name="connsiteY4778" fmla="*/ 337704 h 3652478"/>
                <a:gd name="connsiteX4779" fmla="*/ 925545 w 10080264"/>
                <a:gd name="connsiteY4779" fmla="*/ 353186 h 3652478"/>
                <a:gd name="connsiteX4780" fmla="*/ 937780 w 10080264"/>
                <a:gd name="connsiteY4780" fmla="*/ 349945 h 3652478"/>
                <a:gd name="connsiteX4781" fmla="*/ 950015 w 10080264"/>
                <a:gd name="connsiteY4781" fmla="*/ 346345 h 3652478"/>
                <a:gd name="connsiteX4782" fmla="*/ 956852 w 10080264"/>
                <a:gd name="connsiteY4782" fmla="*/ 334104 h 3652478"/>
                <a:gd name="connsiteX4783" fmla="*/ 958651 w 10080264"/>
                <a:gd name="connsiteY4783" fmla="*/ 330864 h 3652478"/>
                <a:gd name="connsiteX4784" fmla="*/ 1465686 w 10080264"/>
                <a:gd name="connsiteY4784" fmla="*/ 297742 h 3652478"/>
                <a:gd name="connsiteX4785" fmla="*/ 1453451 w 10080264"/>
                <a:gd name="connsiteY4785" fmla="*/ 306382 h 3652478"/>
                <a:gd name="connsiteX4786" fmla="*/ 1424303 w 10080264"/>
                <a:gd name="connsiteY4786" fmla="*/ 329064 h 3652478"/>
                <a:gd name="connsiteX4787" fmla="*/ 1441576 w 10080264"/>
                <a:gd name="connsiteY4787" fmla="*/ 323664 h 3652478"/>
                <a:gd name="connsiteX4788" fmla="*/ 1455251 w 10080264"/>
                <a:gd name="connsiteY4788" fmla="*/ 318623 h 3652478"/>
                <a:gd name="connsiteX4789" fmla="*/ 1458849 w 10080264"/>
                <a:gd name="connsiteY4789" fmla="*/ 316823 h 3652478"/>
                <a:gd name="connsiteX4790" fmla="*/ 1463887 w 10080264"/>
                <a:gd name="connsiteY4790" fmla="*/ 311782 h 3652478"/>
                <a:gd name="connsiteX4791" fmla="*/ 1465686 w 10080264"/>
                <a:gd name="connsiteY4791" fmla="*/ 304582 h 3652478"/>
                <a:gd name="connsiteX4792" fmla="*/ 1129942 w 10080264"/>
                <a:gd name="connsiteY4792" fmla="*/ 295941 h 3652478"/>
                <a:gd name="connsiteX4793" fmla="*/ 1114468 w 10080264"/>
                <a:gd name="connsiteY4793" fmla="*/ 308182 h 3652478"/>
                <a:gd name="connsiteX4794" fmla="*/ 1098635 w 10080264"/>
                <a:gd name="connsiteY4794" fmla="*/ 320423 h 3652478"/>
                <a:gd name="connsiteX4795" fmla="*/ 1079562 w 10080264"/>
                <a:gd name="connsiteY4795" fmla="*/ 332304 h 3652478"/>
                <a:gd name="connsiteX4796" fmla="*/ 1059051 w 10080264"/>
                <a:gd name="connsiteY4796" fmla="*/ 342745 h 3652478"/>
                <a:gd name="connsiteX4797" fmla="*/ 1020906 w 10080264"/>
                <a:gd name="connsiteY4797" fmla="*/ 369027 h 3652478"/>
                <a:gd name="connsiteX4798" fmla="*/ 986360 w 10080264"/>
                <a:gd name="connsiteY4798" fmla="*/ 394948 h 3652478"/>
                <a:gd name="connsiteX4799" fmla="*/ 980962 w 10080264"/>
                <a:gd name="connsiteY4799" fmla="*/ 403589 h 3652478"/>
                <a:gd name="connsiteX4800" fmla="*/ 984561 w 10080264"/>
                <a:gd name="connsiteY4800" fmla="*/ 406829 h 3652478"/>
                <a:gd name="connsiteX4801" fmla="*/ 993198 w 10080264"/>
                <a:gd name="connsiteY4801" fmla="*/ 413670 h 3652478"/>
                <a:gd name="connsiteX4802" fmla="*/ 1027744 w 10080264"/>
                <a:gd name="connsiteY4802" fmla="*/ 386308 h 3652478"/>
                <a:gd name="connsiteX4803" fmla="*/ 1069127 w 10080264"/>
                <a:gd name="connsiteY4803" fmla="*/ 353186 h 3652478"/>
                <a:gd name="connsiteX4804" fmla="*/ 1105832 w 10080264"/>
                <a:gd name="connsiteY4804" fmla="*/ 323664 h 3652478"/>
                <a:gd name="connsiteX4805" fmla="*/ 1142177 w 10080264"/>
                <a:gd name="connsiteY4805" fmla="*/ 295941 h 3652478"/>
                <a:gd name="connsiteX4806" fmla="*/ 849616 w 10080264"/>
                <a:gd name="connsiteY4806" fmla="*/ 292701 h 3652478"/>
                <a:gd name="connsiteX4807" fmla="*/ 821907 w 10080264"/>
                <a:gd name="connsiteY4807" fmla="*/ 315023 h 3652478"/>
                <a:gd name="connsiteX4808" fmla="*/ 725106 w 10080264"/>
                <a:gd name="connsiteY4808" fmla="*/ 391348 h 3652478"/>
                <a:gd name="connsiteX4809" fmla="*/ 636582 w 10080264"/>
                <a:gd name="connsiteY4809" fmla="*/ 458673 h 3652478"/>
                <a:gd name="connsiteX4810" fmla="*/ 553815 w 10080264"/>
                <a:gd name="connsiteY4810" fmla="*/ 521318 h 3652478"/>
                <a:gd name="connsiteX4811" fmla="*/ 475727 w 10080264"/>
                <a:gd name="connsiteY4811" fmla="*/ 578202 h 3652478"/>
                <a:gd name="connsiteX4812" fmla="*/ 430745 w 10080264"/>
                <a:gd name="connsiteY4812" fmla="*/ 611324 h 3652478"/>
                <a:gd name="connsiteX4813" fmla="*/ 437942 w 10080264"/>
                <a:gd name="connsiteY4813" fmla="*/ 611324 h 3652478"/>
                <a:gd name="connsiteX4814" fmla="*/ 427507 w 10080264"/>
                <a:gd name="connsiteY4814" fmla="*/ 614564 h 3652478"/>
                <a:gd name="connsiteX4815" fmla="*/ 211234 w 10080264"/>
                <a:gd name="connsiteY4815" fmla="*/ 774056 h 3652478"/>
                <a:gd name="connsiteX4816" fmla="*/ 266292 w 10080264"/>
                <a:gd name="connsiteY4816" fmla="*/ 751374 h 3652478"/>
                <a:gd name="connsiteX4817" fmla="*/ 299398 w 10080264"/>
                <a:gd name="connsiteY4817" fmla="*/ 735893 h 3652478"/>
                <a:gd name="connsiteX4818" fmla="*/ 328906 w 10080264"/>
                <a:gd name="connsiteY4818" fmla="*/ 720412 h 3652478"/>
                <a:gd name="connsiteX4819" fmla="*/ 353017 w 10080264"/>
                <a:gd name="connsiteY4819" fmla="*/ 701331 h 3652478"/>
                <a:gd name="connsiteX4820" fmla="*/ 373528 w 10080264"/>
                <a:gd name="connsiteY4820" fmla="*/ 680449 h 3652478"/>
                <a:gd name="connsiteX4821" fmla="*/ 385763 w 10080264"/>
                <a:gd name="connsiteY4821" fmla="*/ 668568 h 3652478"/>
                <a:gd name="connsiteX4822" fmla="*/ 397998 w 10080264"/>
                <a:gd name="connsiteY4822" fmla="*/ 658128 h 3652478"/>
                <a:gd name="connsiteX4823" fmla="*/ 411673 w 10080264"/>
                <a:gd name="connsiteY4823" fmla="*/ 649487 h 3652478"/>
                <a:gd name="connsiteX4824" fmla="*/ 425707 w 10080264"/>
                <a:gd name="connsiteY4824" fmla="*/ 640846 h 3652478"/>
                <a:gd name="connsiteX4825" fmla="*/ 441181 w 10080264"/>
                <a:gd name="connsiteY4825" fmla="*/ 632206 h 3652478"/>
                <a:gd name="connsiteX4826" fmla="*/ 455215 w 10080264"/>
                <a:gd name="connsiteY4826" fmla="*/ 625005 h 3652478"/>
                <a:gd name="connsiteX4827" fmla="*/ 470689 w 10080264"/>
                <a:gd name="connsiteY4827" fmla="*/ 619965 h 3652478"/>
                <a:gd name="connsiteX4828" fmla="*/ 487962 w 10080264"/>
                <a:gd name="connsiteY4828" fmla="*/ 614564 h 3652478"/>
                <a:gd name="connsiteX4829" fmla="*/ 491561 w 10080264"/>
                <a:gd name="connsiteY4829" fmla="*/ 604124 h 3652478"/>
                <a:gd name="connsiteX4830" fmla="*/ 496599 w 10080264"/>
                <a:gd name="connsiteY4830" fmla="*/ 595483 h 3652478"/>
                <a:gd name="connsiteX4831" fmla="*/ 503436 w 10080264"/>
                <a:gd name="connsiteY4831" fmla="*/ 585042 h 3652478"/>
                <a:gd name="connsiteX4832" fmla="*/ 512072 w 10080264"/>
                <a:gd name="connsiteY4832" fmla="*/ 574962 h 3652478"/>
                <a:gd name="connsiteX4833" fmla="*/ 520709 w 10080264"/>
                <a:gd name="connsiteY4833" fmla="*/ 565961 h 3652478"/>
                <a:gd name="connsiteX4834" fmla="*/ 531145 w 10080264"/>
                <a:gd name="connsiteY4834" fmla="*/ 559121 h 3652478"/>
                <a:gd name="connsiteX4835" fmla="*/ 541580 w 10080264"/>
                <a:gd name="connsiteY4835" fmla="*/ 555880 h 3652478"/>
                <a:gd name="connsiteX4836" fmla="*/ 555615 w 10080264"/>
                <a:gd name="connsiteY4836" fmla="*/ 554080 h 3652478"/>
                <a:gd name="connsiteX4837" fmla="*/ 558853 w 10080264"/>
                <a:gd name="connsiteY4837" fmla="*/ 541839 h 3652478"/>
                <a:gd name="connsiteX4838" fmla="*/ 565691 w 10080264"/>
                <a:gd name="connsiteY4838" fmla="*/ 531759 h 3652478"/>
                <a:gd name="connsiteX4839" fmla="*/ 576126 w 10080264"/>
                <a:gd name="connsiteY4839" fmla="*/ 523118 h 3652478"/>
                <a:gd name="connsiteX4840" fmla="*/ 586562 w 10080264"/>
                <a:gd name="connsiteY4840" fmla="*/ 519517 h 3652478"/>
                <a:gd name="connsiteX4841" fmla="*/ 596998 w 10080264"/>
                <a:gd name="connsiteY4841" fmla="*/ 512677 h 3652478"/>
                <a:gd name="connsiteX4842" fmla="*/ 600597 w 10080264"/>
                <a:gd name="connsiteY4842" fmla="*/ 509077 h 3652478"/>
                <a:gd name="connsiteX4843" fmla="*/ 602396 w 10080264"/>
                <a:gd name="connsiteY4843" fmla="*/ 505836 h 3652478"/>
                <a:gd name="connsiteX4844" fmla="*/ 605634 w 10080264"/>
                <a:gd name="connsiteY4844" fmla="*/ 495396 h 3652478"/>
                <a:gd name="connsiteX4845" fmla="*/ 616070 w 10080264"/>
                <a:gd name="connsiteY4845" fmla="*/ 495396 h 3652478"/>
                <a:gd name="connsiteX4846" fmla="*/ 617870 w 10080264"/>
                <a:gd name="connsiteY4846" fmla="*/ 491796 h 3652478"/>
                <a:gd name="connsiteX4847" fmla="*/ 622907 w 10080264"/>
                <a:gd name="connsiteY4847" fmla="*/ 488195 h 3652478"/>
                <a:gd name="connsiteX4848" fmla="*/ 629745 w 10080264"/>
                <a:gd name="connsiteY4848" fmla="*/ 486755 h 3652478"/>
                <a:gd name="connsiteX4849" fmla="*/ 643779 w 10080264"/>
                <a:gd name="connsiteY4849" fmla="*/ 484955 h 3652478"/>
                <a:gd name="connsiteX4850" fmla="*/ 666090 w 10080264"/>
                <a:gd name="connsiteY4850" fmla="*/ 458673 h 3652478"/>
                <a:gd name="connsiteX4851" fmla="*/ 688761 w 10080264"/>
                <a:gd name="connsiteY4851" fmla="*/ 434551 h 3652478"/>
                <a:gd name="connsiteX4852" fmla="*/ 714670 w 10080264"/>
                <a:gd name="connsiteY4852" fmla="*/ 412230 h 3652478"/>
                <a:gd name="connsiteX4853" fmla="*/ 739140 w 10080264"/>
                <a:gd name="connsiteY4853" fmla="*/ 393148 h 3652478"/>
                <a:gd name="connsiteX4854" fmla="*/ 768289 w 10080264"/>
                <a:gd name="connsiteY4854" fmla="*/ 372267 h 3652478"/>
                <a:gd name="connsiteX4855" fmla="*/ 792399 w 10080264"/>
                <a:gd name="connsiteY4855" fmla="*/ 351745 h 3652478"/>
                <a:gd name="connsiteX4856" fmla="*/ 815070 w 10080264"/>
                <a:gd name="connsiteY4856" fmla="*/ 329064 h 3652478"/>
                <a:gd name="connsiteX4857" fmla="*/ 834142 w 10080264"/>
                <a:gd name="connsiteY4857" fmla="*/ 306382 h 3652478"/>
                <a:gd name="connsiteX4858" fmla="*/ 2522361 w 10080264"/>
                <a:gd name="connsiteY4858" fmla="*/ 265756 h 3652478"/>
                <a:gd name="connsiteX4859" fmla="*/ 2458287 w 10080264"/>
                <a:gd name="connsiteY4859" fmla="*/ 305351 h 3652478"/>
                <a:gd name="connsiteX4860" fmla="*/ 2451448 w 10080264"/>
                <a:gd name="connsiteY4860" fmla="*/ 310751 h 3652478"/>
                <a:gd name="connsiteX4861" fmla="*/ 2479166 w 10080264"/>
                <a:gd name="connsiteY4861" fmla="*/ 295272 h 3652478"/>
                <a:gd name="connsiteX4862" fmla="*/ 2505083 w 10080264"/>
                <a:gd name="connsiteY4862" fmla="*/ 277995 h 3652478"/>
                <a:gd name="connsiteX4863" fmla="*/ 2108760 w 10080264"/>
                <a:gd name="connsiteY4863" fmla="*/ 239840 h 3652478"/>
                <a:gd name="connsiteX4864" fmla="*/ 2092921 w 10080264"/>
                <a:gd name="connsiteY4864" fmla="*/ 241640 h 3652478"/>
                <a:gd name="connsiteX4865" fmla="*/ 2081043 w 10080264"/>
                <a:gd name="connsiteY4865" fmla="*/ 246679 h 3652478"/>
                <a:gd name="connsiteX4866" fmla="*/ 2068804 w 10080264"/>
                <a:gd name="connsiteY4866" fmla="*/ 252078 h 3652478"/>
                <a:gd name="connsiteX4867" fmla="*/ 2058365 w 10080264"/>
                <a:gd name="connsiteY4867" fmla="*/ 258917 h 3652478"/>
                <a:gd name="connsiteX4868" fmla="*/ 2046486 w 10080264"/>
                <a:gd name="connsiteY4868" fmla="*/ 270796 h 3652478"/>
                <a:gd name="connsiteX4869" fmla="*/ 2032447 w 10080264"/>
                <a:gd name="connsiteY4869" fmla="*/ 283034 h 3652478"/>
                <a:gd name="connsiteX4870" fmla="*/ 2001490 w 10080264"/>
                <a:gd name="connsiteY4870" fmla="*/ 305351 h 3652478"/>
                <a:gd name="connsiteX4871" fmla="*/ 1996091 w 10080264"/>
                <a:gd name="connsiteY4871" fmla="*/ 308951 h 3652478"/>
                <a:gd name="connsiteX4872" fmla="*/ 1996091 w 10080264"/>
                <a:gd name="connsiteY4872" fmla="*/ 312550 h 3652478"/>
                <a:gd name="connsiteX4873" fmla="*/ 1997890 w 10080264"/>
                <a:gd name="connsiteY4873" fmla="*/ 312550 h 3652478"/>
                <a:gd name="connsiteX4874" fmla="*/ 2003290 w 10080264"/>
                <a:gd name="connsiteY4874" fmla="*/ 321189 h 3652478"/>
                <a:gd name="connsiteX4875" fmla="*/ 2018769 w 10080264"/>
                <a:gd name="connsiteY4875" fmla="*/ 313990 h 3652478"/>
                <a:gd name="connsiteX4876" fmla="*/ 2032447 w 10080264"/>
                <a:gd name="connsiteY4876" fmla="*/ 305351 h 3652478"/>
                <a:gd name="connsiteX4877" fmla="*/ 2042886 w 10080264"/>
                <a:gd name="connsiteY4877" fmla="*/ 295272 h 3652478"/>
                <a:gd name="connsiteX4878" fmla="*/ 2051526 w 10080264"/>
                <a:gd name="connsiteY4878" fmla="*/ 284834 h 3652478"/>
                <a:gd name="connsiteX4879" fmla="*/ 2063404 w 10080264"/>
                <a:gd name="connsiteY4879" fmla="*/ 270796 h 3652478"/>
                <a:gd name="connsiteX4880" fmla="*/ 2077443 w 10080264"/>
                <a:gd name="connsiteY4880" fmla="*/ 258917 h 3652478"/>
                <a:gd name="connsiteX4881" fmla="*/ 2091482 w 10080264"/>
                <a:gd name="connsiteY4881" fmla="*/ 248479 h 3652478"/>
                <a:gd name="connsiteX4882" fmla="*/ 1064089 w 10080264"/>
                <a:gd name="connsiteY4882" fmla="*/ 235457 h 3652478"/>
                <a:gd name="connsiteX4883" fmla="*/ 1060850 w 10080264"/>
                <a:gd name="connsiteY4883" fmla="*/ 237257 h 3652478"/>
                <a:gd name="connsiteX4884" fmla="*/ 1057252 w 10080264"/>
                <a:gd name="connsiteY4884" fmla="*/ 240857 h 3652478"/>
                <a:gd name="connsiteX4885" fmla="*/ 1413867 w 10080264"/>
                <a:gd name="connsiteY4885" fmla="*/ 202695 h 3652478"/>
                <a:gd name="connsiteX4886" fmla="*/ 1408469 w 10080264"/>
                <a:gd name="connsiteY4886" fmla="*/ 211335 h 3652478"/>
                <a:gd name="connsiteX4887" fmla="*/ 1403431 w 10080264"/>
                <a:gd name="connsiteY4887" fmla="*/ 218176 h 3652478"/>
                <a:gd name="connsiteX4888" fmla="*/ 1392996 w 10080264"/>
                <a:gd name="connsiteY4888" fmla="*/ 232217 h 3652478"/>
                <a:gd name="connsiteX4889" fmla="*/ 1377162 w 10080264"/>
                <a:gd name="connsiteY4889" fmla="*/ 244458 h 3652478"/>
                <a:gd name="connsiteX4890" fmla="*/ 1363488 w 10080264"/>
                <a:gd name="connsiteY4890" fmla="*/ 258139 h 3652478"/>
                <a:gd name="connsiteX4891" fmla="*/ 1359889 w 10080264"/>
                <a:gd name="connsiteY4891" fmla="*/ 259939 h 3652478"/>
                <a:gd name="connsiteX4892" fmla="*/ 1341177 w 10080264"/>
                <a:gd name="connsiteY4892" fmla="*/ 273620 h 3652478"/>
                <a:gd name="connsiteX4893" fmla="*/ 1328942 w 10080264"/>
                <a:gd name="connsiteY4893" fmla="*/ 282260 h 3652478"/>
                <a:gd name="connsiteX4894" fmla="*/ 1316707 w 10080264"/>
                <a:gd name="connsiteY4894" fmla="*/ 287301 h 3652478"/>
                <a:gd name="connsiteX4895" fmla="*/ 1303032 w 10080264"/>
                <a:gd name="connsiteY4895" fmla="*/ 297742 h 3652478"/>
                <a:gd name="connsiteX4896" fmla="*/ 1285759 w 10080264"/>
                <a:gd name="connsiteY4896" fmla="*/ 311782 h 3652478"/>
                <a:gd name="connsiteX4897" fmla="*/ 1282160 w 10080264"/>
                <a:gd name="connsiteY4897" fmla="*/ 325463 h 3652478"/>
                <a:gd name="connsiteX4898" fmla="*/ 1282160 w 10080264"/>
                <a:gd name="connsiteY4898" fmla="*/ 327264 h 3652478"/>
                <a:gd name="connsiteX4899" fmla="*/ 1303032 w 10080264"/>
                <a:gd name="connsiteY4899" fmla="*/ 315023 h 3652478"/>
                <a:gd name="connsiteX4900" fmla="*/ 1328942 w 10080264"/>
                <a:gd name="connsiteY4900" fmla="*/ 297742 h 3652478"/>
                <a:gd name="connsiteX4901" fmla="*/ 1356650 w 10080264"/>
                <a:gd name="connsiteY4901" fmla="*/ 280460 h 3652478"/>
                <a:gd name="connsiteX4902" fmla="*/ 1368526 w 10080264"/>
                <a:gd name="connsiteY4902" fmla="*/ 271820 h 3652478"/>
                <a:gd name="connsiteX4903" fmla="*/ 1384359 w 10080264"/>
                <a:gd name="connsiteY4903" fmla="*/ 259939 h 3652478"/>
                <a:gd name="connsiteX4904" fmla="*/ 1413867 w 10080264"/>
                <a:gd name="connsiteY4904" fmla="*/ 234017 h 3652478"/>
                <a:gd name="connsiteX4905" fmla="*/ 1424303 w 10080264"/>
                <a:gd name="connsiteY4905" fmla="*/ 221776 h 3652478"/>
                <a:gd name="connsiteX4906" fmla="*/ 1441576 w 10080264"/>
                <a:gd name="connsiteY4906" fmla="*/ 205935 h 3652478"/>
                <a:gd name="connsiteX4907" fmla="*/ 1425742 w 10080264"/>
                <a:gd name="connsiteY4907" fmla="*/ 202695 h 3652478"/>
                <a:gd name="connsiteX4908" fmla="*/ 697397 w 10080264"/>
                <a:gd name="connsiteY4908" fmla="*/ 197294 h 3652478"/>
                <a:gd name="connsiteX4909" fmla="*/ 640180 w 10080264"/>
                <a:gd name="connsiteY4909" fmla="*/ 237257 h 3652478"/>
                <a:gd name="connsiteX4910" fmla="*/ 591960 w 10080264"/>
                <a:gd name="connsiteY4910" fmla="*/ 270019 h 3652478"/>
                <a:gd name="connsiteX4911" fmla="*/ 550217 w 10080264"/>
                <a:gd name="connsiteY4911" fmla="*/ 303142 h 3652478"/>
                <a:gd name="connsiteX4912" fmla="*/ 510273 w 10080264"/>
                <a:gd name="connsiteY4912" fmla="*/ 332304 h 3652478"/>
                <a:gd name="connsiteX4913" fmla="*/ 475727 w 10080264"/>
                <a:gd name="connsiteY4913" fmla="*/ 360386 h 3652478"/>
                <a:gd name="connsiteX4914" fmla="*/ 446579 w 10080264"/>
                <a:gd name="connsiteY4914" fmla="*/ 389548 h 3652478"/>
                <a:gd name="connsiteX4915" fmla="*/ 430745 w 10080264"/>
                <a:gd name="connsiteY4915" fmla="*/ 403589 h 3652478"/>
                <a:gd name="connsiteX4916" fmla="*/ 411673 w 10080264"/>
                <a:gd name="connsiteY4916" fmla="*/ 417270 h 3652478"/>
                <a:gd name="connsiteX4917" fmla="*/ 417071 w 10080264"/>
                <a:gd name="connsiteY4917" fmla="*/ 419070 h 3652478"/>
                <a:gd name="connsiteX4918" fmla="*/ 420309 w 10080264"/>
                <a:gd name="connsiteY4918" fmla="*/ 419070 h 3652478"/>
                <a:gd name="connsiteX4919" fmla="*/ 423908 w 10080264"/>
                <a:gd name="connsiteY4919" fmla="*/ 412230 h 3652478"/>
                <a:gd name="connsiteX4920" fmla="*/ 429306 w 10080264"/>
                <a:gd name="connsiteY4920" fmla="*/ 406829 h 3652478"/>
                <a:gd name="connsiteX4921" fmla="*/ 437942 w 10080264"/>
                <a:gd name="connsiteY4921" fmla="*/ 403589 h 3652478"/>
                <a:gd name="connsiteX4922" fmla="*/ 448378 w 10080264"/>
                <a:gd name="connsiteY4922" fmla="*/ 403589 h 3652478"/>
                <a:gd name="connsiteX4923" fmla="*/ 457015 w 10080264"/>
                <a:gd name="connsiteY4923" fmla="*/ 393148 h 3652478"/>
                <a:gd name="connsiteX4924" fmla="*/ 465651 w 10080264"/>
                <a:gd name="connsiteY4924" fmla="*/ 382708 h 3652478"/>
                <a:gd name="connsiteX4925" fmla="*/ 475727 w 10080264"/>
                <a:gd name="connsiteY4925" fmla="*/ 377667 h 3652478"/>
                <a:gd name="connsiteX4926" fmla="*/ 484363 w 10080264"/>
                <a:gd name="connsiteY4926" fmla="*/ 372267 h 3652478"/>
                <a:gd name="connsiteX4927" fmla="*/ 487962 w 10080264"/>
                <a:gd name="connsiteY4927" fmla="*/ 370827 h 3652478"/>
                <a:gd name="connsiteX4928" fmla="*/ 493000 w 10080264"/>
                <a:gd name="connsiteY4928" fmla="*/ 365426 h 3652478"/>
                <a:gd name="connsiteX4929" fmla="*/ 500197 w 10080264"/>
                <a:gd name="connsiteY4929" fmla="*/ 356786 h 3652478"/>
                <a:gd name="connsiteX4930" fmla="*/ 510273 w 10080264"/>
                <a:gd name="connsiteY4930" fmla="*/ 341305 h 3652478"/>
                <a:gd name="connsiteX4931" fmla="*/ 513872 w 10080264"/>
                <a:gd name="connsiteY4931" fmla="*/ 335904 h 3652478"/>
                <a:gd name="connsiteX4932" fmla="*/ 518910 w 10080264"/>
                <a:gd name="connsiteY4932" fmla="*/ 334104 h 3652478"/>
                <a:gd name="connsiteX4933" fmla="*/ 541580 w 10080264"/>
                <a:gd name="connsiteY4933" fmla="*/ 325463 h 3652478"/>
                <a:gd name="connsiteX4934" fmla="*/ 562452 w 10080264"/>
                <a:gd name="connsiteY4934" fmla="*/ 315023 h 3652478"/>
                <a:gd name="connsiteX4935" fmla="*/ 581524 w 10080264"/>
                <a:gd name="connsiteY4935" fmla="*/ 301342 h 3652478"/>
                <a:gd name="connsiteX4936" fmla="*/ 598797 w 10080264"/>
                <a:gd name="connsiteY4936" fmla="*/ 285861 h 3652478"/>
                <a:gd name="connsiteX4937" fmla="*/ 616070 w 10080264"/>
                <a:gd name="connsiteY4937" fmla="*/ 270019 h 3652478"/>
                <a:gd name="connsiteX4938" fmla="*/ 635143 w 10080264"/>
                <a:gd name="connsiteY4938" fmla="*/ 254538 h 3652478"/>
                <a:gd name="connsiteX4939" fmla="*/ 672927 w 10080264"/>
                <a:gd name="connsiteY4939" fmla="*/ 226816 h 3652478"/>
                <a:gd name="connsiteX4940" fmla="*/ 683363 w 10080264"/>
                <a:gd name="connsiteY4940" fmla="*/ 211335 h 3652478"/>
                <a:gd name="connsiteX4941" fmla="*/ 844578 w 10080264"/>
                <a:gd name="connsiteY4941" fmla="*/ 195854 h 3652478"/>
                <a:gd name="connsiteX4942" fmla="*/ 825505 w 10080264"/>
                <a:gd name="connsiteY4942" fmla="*/ 211335 h 3652478"/>
                <a:gd name="connsiteX4943" fmla="*/ 780524 w 10080264"/>
                <a:gd name="connsiteY4943" fmla="*/ 245898 h 3652478"/>
                <a:gd name="connsiteX4944" fmla="*/ 739140 w 10080264"/>
                <a:gd name="connsiteY4944" fmla="*/ 282260 h 3652478"/>
                <a:gd name="connsiteX4945" fmla="*/ 723307 w 10080264"/>
                <a:gd name="connsiteY4945" fmla="*/ 295941 h 3652478"/>
                <a:gd name="connsiteX4946" fmla="*/ 712337 w 10080264"/>
                <a:gd name="connsiteY4946" fmla="*/ 304520 h 3652478"/>
                <a:gd name="connsiteX4947" fmla="*/ 709632 w 10080264"/>
                <a:gd name="connsiteY4947" fmla="*/ 306382 h 3652478"/>
                <a:gd name="connsiteX4948" fmla="*/ 691999 w 10080264"/>
                <a:gd name="connsiteY4948" fmla="*/ 320423 h 3652478"/>
                <a:gd name="connsiteX4949" fmla="*/ 712337 w 10080264"/>
                <a:gd name="connsiteY4949" fmla="*/ 304520 h 3652478"/>
                <a:gd name="connsiteX4950" fmla="*/ 737341 w 10080264"/>
                <a:gd name="connsiteY4950" fmla="*/ 287301 h 3652478"/>
                <a:gd name="connsiteX4951" fmla="*/ 763251 w 10080264"/>
                <a:gd name="connsiteY4951" fmla="*/ 266779 h 3652478"/>
                <a:gd name="connsiteX4952" fmla="*/ 816509 w 10080264"/>
                <a:gd name="connsiteY4952" fmla="*/ 221776 h 3652478"/>
                <a:gd name="connsiteX4953" fmla="*/ 2326899 w 10080264"/>
                <a:gd name="connsiteY4953" fmla="*/ 186207 h 3652478"/>
                <a:gd name="connsiteX4954" fmla="*/ 2286943 w 10080264"/>
                <a:gd name="connsiteY4954" fmla="*/ 215723 h 3652478"/>
                <a:gd name="connsiteX4955" fmla="*/ 2245548 w 10080264"/>
                <a:gd name="connsiteY4955" fmla="*/ 245239 h 3652478"/>
                <a:gd name="connsiteX4956" fmla="*/ 2201992 w 10080264"/>
                <a:gd name="connsiteY4956" fmla="*/ 272595 h 3652478"/>
                <a:gd name="connsiteX4957" fmla="*/ 2157356 w 10080264"/>
                <a:gd name="connsiteY4957" fmla="*/ 298512 h 3652478"/>
                <a:gd name="connsiteX4958" fmla="*/ 2115599 w 10080264"/>
                <a:gd name="connsiteY4958" fmla="*/ 322989 h 3652478"/>
                <a:gd name="connsiteX4959" fmla="*/ 2073843 w 10080264"/>
                <a:gd name="connsiteY4959" fmla="*/ 348905 h 3652478"/>
                <a:gd name="connsiteX4960" fmla="*/ 2036047 w 10080264"/>
                <a:gd name="connsiteY4960" fmla="*/ 376622 h 3652478"/>
                <a:gd name="connsiteX4961" fmla="*/ 1997890 w 10080264"/>
                <a:gd name="connsiteY4961" fmla="*/ 404338 h 3652478"/>
                <a:gd name="connsiteX4962" fmla="*/ 1997890 w 10080264"/>
                <a:gd name="connsiteY4962" fmla="*/ 407578 h 3652478"/>
                <a:gd name="connsiteX4963" fmla="*/ 2065204 w 10080264"/>
                <a:gd name="connsiteY4963" fmla="*/ 367983 h 3652478"/>
                <a:gd name="connsiteX4964" fmla="*/ 2132878 w 10080264"/>
                <a:gd name="connsiteY4964" fmla="*/ 329828 h 3652478"/>
                <a:gd name="connsiteX4965" fmla="*/ 2191552 w 10080264"/>
                <a:gd name="connsiteY4965" fmla="*/ 295272 h 3652478"/>
                <a:gd name="connsiteX4966" fmla="*/ 2238348 w 10080264"/>
                <a:gd name="connsiteY4966" fmla="*/ 267556 h 3652478"/>
                <a:gd name="connsiteX4967" fmla="*/ 2280104 w 10080264"/>
                <a:gd name="connsiteY4967" fmla="*/ 241640 h 3652478"/>
                <a:gd name="connsiteX4968" fmla="*/ 2316460 w 10080264"/>
                <a:gd name="connsiteY4968" fmla="*/ 213923 h 3652478"/>
                <a:gd name="connsiteX4969" fmla="*/ 2349217 w 10080264"/>
                <a:gd name="connsiteY4969" fmla="*/ 187647 h 3652478"/>
                <a:gd name="connsiteX4970" fmla="*/ 2338778 w 10080264"/>
                <a:gd name="connsiteY4970" fmla="*/ 186207 h 3652478"/>
                <a:gd name="connsiteX4971" fmla="*/ 2545039 w 10080264"/>
                <a:gd name="connsiteY4971" fmla="*/ 161730 h 3652478"/>
                <a:gd name="connsiteX4972" fmla="*/ 2517322 w 10080264"/>
                <a:gd name="connsiteY4972" fmla="*/ 167129 h 3652478"/>
                <a:gd name="connsiteX4973" fmla="*/ 2505083 w 10080264"/>
                <a:gd name="connsiteY4973" fmla="*/ 170369 h 3652478"/>
                <a:gd name="connsiteX4974" fmla="*/ 2494644 w 10080264"/>
                <a:gd name="connsiteY4974" fmla="*/ 175768 h 3652478"/>
                <a:gd name="connsiteX4975" fmla="*/ 2425530 w 10080264"/>
                <a:gd name="connsiteY4975" fmla="*/ 222562 h 3652478"/>
                <a:gd name="connsiteX4976" fmla="*/ 2368296 w 10080264"/>
                <a:gd name="connsiteY4976" fmla="*/ 260717 h 3652478"/>
                <a:gd name="connsiteX4977" fmla="*/ 2312861 w 10080264"/>
                <a:gd name="connsiteY4977" fmla="*/ 295272 h 3652478"/>
                <a:gd name="connsiteX4978" fmla="*/ 2255987 w 10080264"/>
                <a:gd name="connsiteY4978" fmla="*/ 328028 h 3652478"/>
                <a:gd name="connsiteX4979" fmla="*/ 2227909 w 10080264"/>
                <a:gd name="connsiteY4979" fmla="*/ 343506 h 3652478"/>
                <a:gd name="connsiteX4980" fmla="*/ 2198751 w 10080264"/>
                <a:gd name="connsiteY4980" fmla="*/ 359344 h 3652478"/>
                <a:gd name="connsiteX4981" fmla="*/ 2160595 w 10080264"/>
                <a:gd name="connsiteY4981" fmla="*/ 385261 h 3652478"/>
                <a:gd name="connsiteX4982" fmla="*/ 2120999 w 10080264"/>
                <a:gd name="connsiteY4982" fmla="*/ 411177 h 3652478"/>
                <a:gd name="connsiteX4983" fmla="*/ 2117400 w 10080264"/>
                <a:gd name="connsiteY4983" fmla="*/ 414417 h 3652478"/>
                <a:gd name="connsiteX4984" fmla="*/ 2081043 w 10080264"/>
                <a:gd name="connsiteY4984" fmla="*/ 440333 h 3652478"/>
                <a:gd name="connsiteX4985" fmla="*/ 2046486 w 10080264"/>
                <a:gd name="connsiteY4985" fmla="*/ 466610 h 3652478"/>
                <a:gd name="connsiteX4986" fmla="*/ 2042886 w 10080264"/>
                <a:gd name="connsiteY4986" fmla="*/ 468410 h 3652478"/>
                <a:gd name="connsiteX4987" fmla="*/ 2023808 w 10080264"/>
                <a:gd name="connsiteY4987" fmla="*/ 477049 h 3652478"/>
                <a:gd name="connsiteX4988" fmla="*/ 2004730 w 10080264"/>
                <a:gd name="connsiteY4988" fmla="*/ 483888 h 3652478"/>
                <a:gd name="connsiteX4989" fmla="*/ 2010129 w 10080264"/>
                <a:gd name="connsiteY4989" fmla="*/ 485687 h 3652478"/>
                <a:gd name="connsiteX4990" fmla="*/ 2013369 w 10080264"/>
                <a:gd name="connsiteY4990" fmla="*/ 488927 h 3652478"/>
                <a:gd name="connsiteX4991" fmla="*/ 2015169 w 10080264"/>
                <a:gd name="connsiteY4991" fmla="*/ 488927 h 3652478"/>
                <a:gd name="connsiteX4992" fmla="*/ 2037847 w 10080264"/>
                <a:gd name="connsiteY4992" fmla="*/ 477049 h 3652478"/>
                <a:gd name="connsiteX4993" fmla="*/ 2046486 w 10080264"/>
                <a:gd name="connsiteY4993" fmla="*/ 469850 h 3652478"/>
                <a:gd name="connsiteX4994" fmla="*/ 2058365 w 10080264"/>
                <a:gd name="connsiteY4994" fmla="*/ 464810 h 3652478"/>
                <a:gd name="connsiteX4995" fmla="*/ 2072403 w 10080264"/>
                <a:gd name="connsiteY4995" fmla="*/ 459411 h 3652478"/>
                <a:gd name="connsiteX4996" fmla="*/ 2091482 w 10080264"/>
                <a:gd name="connsiteY4996" fmla="*/ 456171 h 3652478"/>
                <a:gd name="connsiteX4997" fmla="*/ 2132878 w 10080264"/>
                <a:gd name="connsiteY4997" fmla="*/ 428455 h 3652478"/>
                <a:gd name="connsiteX4998" fmla="*/ 2181473 w 10080264"/>
                <a:gd name="connsiteY4998" fmla="*/ 400739 h 3652478"/>
                <a:gd name="connsiteX4999" fmla="*/ 2231509 w 10080264"/>
                <a:gd name="connsiteY4999" fmla="*/ 374822 h 3652478"/>
                <a:gd name="connsiteX5000" fmla="*/ 2275065 w 10080264"/>
                <a:gd name="connsiteY5000" fmla="*/ 352505 h 3652478"/>
                <a:gd name="connsiteX5001" fmla="*/ 2280104 w 10080264"/>
                <a:gd name="connsiteY5001" fmla="*/ 342066 h 3652478"/>
                <a:gd name="connsiteX5002" fmla="*/ 2285143 w 10080264"/>
                <a:gd name="connsiteY5002" fmla="*/ 334867 h 3652478"/>
                <a:gd name="connsiteX5003" fmla="*/ 2293783 w 10080264"/>
                <a:gd name="connsiteY5003" fmla="*/ 329828 h 3652478"/>
                <a:gd name="connsiteX5004" fmla="*/ 2304222 w 10080264"/>
                <a:gd name="connsiteY5004" fmla="*/ 328028 h 3652478"/>
                <a:gd name="connsiteX5005" fmla="*/ 2323300 w 10080264"/>
                <a:gd name="connsiteY5005" fmla="*/ 319389 h 3652478"/>
                <a:gd name="connsiteX5006" fmla="*/ 2331939 w 10080264"/>
                <a:gd name="connsiteY5006" fmla="*/ 313990 h 3652478"/>
                <a:gd name="connsiteX5007" fmla="*/ 2336979 w 10080264"/>
                <a:gd name="connsiteY5007" fmla="*/ 307151 h 3652478"/>
                <a:gd name="connsiteX5008" fmla="*/ 2340579 w 10080264"/>
                <a:gd name="connsiteY5008" fmla="*/ 302112 h 3652478"/>
                <a:gd name="connsiteX5009" fmla="*/ 2347418 w 10080264"/>
                <a:gd name="connsiteY5009" fmla="*/ 293473 h 3652478"/>
                <a:gd name="connsiteX5010" fmla="*/ 2364696 w 10080264"/>
                <a:gd name="connsiteY5010" fmla="*/ 276195 h 3652478"/>
                <a:gd name="connsiteX5011" fmla="*/ 2389174 w 10080264"/>
                <a:gd name="connsiteY5011" fmla="*/ 260717 h 3652478"/>
                <a:gd name="connsiteX5012" fmla="*/ 2429130 w 10080264"/>
                <a:gd name="connsiteY5012" fmla="*/ 234800 h 3652478"/>
                <a:gd name="connsiteX5013" fmla="*/ 2473766 w 10080264"/>
                <a:gd name="connsiteY5013" fmla="*/ 208524 h 3652478"/>
                <a:gd name="connsiteX5014" fmla="*/ 2491044 w 10080264"/>
                <a:gd name="connsiteY5014" fmla="*/ 198085 h 3652478"/>
                <a:gd name="connsiteX5015" fmla="*/ 2510123 w 10080264"/>
                <a:gd name="connsiteY5015" fmla="*/ 186207 h 3652478"/>
                <a:gd name="connsiteX5016" fmla="*/ 2527401 w 10080264"/>
                <a:gd name="connsiteY5016" fmla="*/ 173968 h 3652478"/>
                <a:gd name="connsiteX5017" fmla="*/ 2182913 w 10080264"/>
                <a:gd name="connsiteY5017" fmla="*/ 161730 h 3652478"/>
                <a:gd name="connsiteX5018" fmla="*/ 2176074 w 10080264"/>
                <a:gd name="connsiteY5018" fmla="*/ 163530 h 3652478"/>
                <a:gd name="connsiteX5019" fmla="*/ 2169235 w 10080264"/>
                <a:gd name="connsiteY5019" fmla="*/ 165329 h 3652478"/>
                <a:gd name="connsiteX5020" fmla="*/ 2174274 w 10080264"/>
                <a:gd name="connsiteY5020" fmla="*/ 172169 h 3652478"/>
                <a:gd name="connsiteX5021" fmla="*/ 2179674 w 10080264"/>
                <a:gd name="connsiteY5021" fmla="*/ 179008 h 3652478"/>
                <a:gd name="connsiteX5022" fmla="*/ 2181473 w 10080264"/>
                <a:gd name="connsiteY5022" fmla="*/ 187647 h 3652478"/>
                <a:gd name="connsiteX5023" fmla="*/ 2181473 w 10080264"/>
                <a:gd name="connsiteY5023" fmla="*/ 196646 h 3652478"/>
                <a:gd name="connsiteX5024" fmla="*/ 2193352 w 10080264"/>
                <a:gd name="connsiteY5024" fmla="*/ 189446 h 3652478"/>
                <a:gd name="connsiteX5025" fmla="*/ 2203791 w 10080264"/>
                <a:gd name="connsiteY5025" fmla="*/ 180808 h 3652478"/>
                <a:gd name="connsiteX5026" fmla="*/ 2210630 w 10080264"/>
                <a:gd name="connsiteY5026" fmla="*/ 175768 h 3652478"/>
                <a:gd name="connsiteX5027" fmla="*/ 2219270 w 10080264"/>
                <a:gd name="connsiteY5027" fmla="*/ 177568 h 3652478"/>
                <a:gd name="connsiteX5028" fmla="*/ 2224669 w 10080264"/>
                <a:gd name="connsiteY5028" fmla="*/ 179008 h 3652478"/>
                <a:gd name="connsiteX5029" fmla="*/ 2227909 w 10080264"/>
                <a:gd name="connsiteY5029" fmla="*/ 175768 h 3652478"/>
                <a:gd name="connsiteX5030" fmla="*/ 2219270 w 10080264"/>
                <a:gd name="connsiteY5030" fmla="*/ 173968 h 3652478"/>
                <a:gd name="connsiteX5031" fmla="*/ 2212431 w 10080264"/>
                <a:gd name="connsiteY5031" fmla="*/ 172169 h 3652478"/>
                <a:gd name="connsiteX5032" fmla="*/ 2203791 w 10080264"/>
                <a:gd name="connsiteY5032" fmla="*/ 168569 h 3652478"/>
                <a:gd name="connsiteX5033" fmla="*/ 2195152 w 10080264"/>
                <a:gd name="connsiteY5033" fmla="*/ 163530 h 3652478"/>
                <a:gd name="connsiteX5034" fmla="*/ 2188312 w 10080264"/>
                <a:gd name="connsiteY5034" fmla="*/ 161730 h 3652478"/>
                <a:gd name="connsiteX5035" fmla="*/ 2018769 w 10080264"/>
                <a:gd name="connsiteY5035" fmla="*/ 158490 h 3652478"/>
                <a:gd name="connsiteX5036" fmla="*/ 2015169 w 10080264"/>
                <a:gd name="connsiteY5036" fmla="*/ 163530 h 3652478"/>
                <a:gd name="connsiteX5037" fmla="*/ 2008330 w 10080264"/>
                <a:gd name="connsiteY5037" fmla="*/ 167129 h 3652478"/>
                <a:gd name="connsiteX5038" fmla="*/ 2001490 w 10080264"/>
                <a:gd name="connsiteY5038" fmla="*/ 168569 h 3652478"/>
                <a:gd name="connsiteX5039" fmla="*/ 1996091 w 10080264"/>
                <a:gd name="connsiteY5039" fmla="*/ 167129 h 3652478"/>
                <a:gd name="connsiteX5040" fmla="*/ 1996091 w 10080264"/>
                <a:gd name="connsiteY5040" fmla="*/ 170369 h 3652478"/>
                <a:gd name="connsiteX5041" fmla="*/ 1996091 w 10080264"/>
                <a:gd name="connsiteY5041" fmla="*/ 191246 h 3652478"/>
                <a:gd name="connsiteX5042" fmla="*/ 2006530 w 10080264"/>
                <a:gd name="connsiteY5042" fmla="*/ 198085 h 3652478"/>
                <a:gd name="connsiteX5043" fmla="*/ 1997890 w 10080264"/>
                <a:gd name="connsiteY5043" fmla="*/ 189446 h 3652478"/>
                <a:gd name="connsiteX5044" fmla="*/ 1999690 w 10080264"/>
                <a:gd name="connsiteY5044" fmla="*/ 184407 h 3652478"/>
                <a:gd name="connsiteX5045" fmla="*/ 2010129 w 10080264"/>
                <a:gd name="connsiteY5045" fmla="*/ 172169 h 3652478"/>
                <a:gd name="connsiteX5046" fmla="*/ 2015169 w 10080264"/>
                <a:gd name="connsiteY5046" fmla="*/ 165329 h 3652478"/>
                <a:gd name="connsiteX5047" fmla="*/ 2022008 w 10080264"/>
                <a:gd name="connsiteY5047" fmla="*/ 158490 h 3652478"/>
                <a:gd name="connsiteX5048" fmla="*/ 2707744 w 10080264"/>
                <a:gd name="connsiteY5048" fmla="*/ 151291 h 3652478"/>
                <a:gd name="connsiteX5049" fmla="*/ 2705944 w 10080264"/>
                <a:gd name="connsiteY5049" fmla="*/ 158490 h 3652478"/>
                <a:gd name="connsiteX5050" fmla="*/ 2714583 w 10080264"/>
                <a:gd name="connsiteY5050" fmla="*/ 151291 h 3652478"/>
                <a:gd name="connsiteX5051" fmla="*/ 794198 w 10080264"/>
                <a:gd name="connsiteY5051" fmla="*/ 123129 h 3652478"/>
                <a:gd name="connsiteX5052" fmla="*/ 731943 w 10080264"/>
                <a:gd name="connsiteY5052" fmla="*/ 171372 h 3652478"/>
                <a:gd name="connsiteX5053" fmla="*/ 733743 w 10080264"/>
                <a:gd name="connsiteY5053" fmla="*/ 171372 h 3652478"/>
                <a:gd name="connsiteX5054" fmla="*/ 757853 w 10080264"/>
                <a:gd name="connsiteY5054" fmla="*/ 154091 h 3652478"/>
                <a:gd name="connsiteX5055" fmla="*/ 787361 w 10080264"/>
                <a:gd name="connsiteY5055" fmla="*/ 133570 h 3652478"/>
                <a:gd name="connsiteX5056" fmla="*/ 809672 w 10080264"/>
                <a:gd name="connsiteY5056" fmla="*/ 105848 h 3652478"/>
                <a:gd name="connsiteX5057" fmla="*/ 809672 w 10080264"/>
                <a:gd name="connsiteY5057" fmla="*/ 107648 h 3652478"/>
                <a:gd name="connsiteX5058" fmla="*/ 809672 w 10080264"/>
                <a:gd name="connsiteY5058" fmla="*/ 109088 h 3652478"/>
                <a:gd name="connsiteX5059" fmla="*/ 807873 w 10080264"/>
                <a:gd name="connsiteY5059" fmla="*/ 110888 h 3652478"/>
                <a:gd name="connsiteX5060" fmla="*/ 820108 w 10080264"/>
                <a:gd name="connsiteY5060" fmla="*/ 116288 h 3652478"/>
                <a:gd name="connsiteX5061" fmla="*/ 813270 w 10080264"/>
                <a:gd name="connsiteY5061" fmla="*/ 109088 h 3652478"/>
                <a:gd name="connsiteX5062" fmla="*/ 811471 w 10080264"/>
                <a:gd name="connsiteY5062" fmla="*/ 109088 h 3652478"/>
                <a:gd name="connsiteX5063" fmla="*/ 2008330 w 10080264"/>
                <a:gd name="connsiteY5063" fmla="*/ 47625 h 3652478"/>
                <a:gd name="connsiteX5064" fmla="*/ 2058365 w 10080264"/>
                <a:gd name="connsiteY5064" fmla="*/ 99818 h 3652478"/>
                <a:gd name="connsiteX5065" fmla="*/ 2067004 w 10080264"/>
                <a:gd name="connsiteY5065" fmla="*/ 104857 h 3652478"/>
                <a:gd name="connsiteX5066" fmla="*/ 2070604 w 10080264"/>
                <a:gd name="connsiteY5066" fmla="*/ 106657 h 3652478"/>
                <a:gd name="connsiteX5067" fmla="*/ 2077443 w 10080264"/>
                <a:gd name="connsiteY5067" fmla="*/ 98018 h 3652478"/>
                <a:gd name="connsiteX5068" fmla="*/ 2084282 w 10080264"/>
                <a:gd name="connsiteY5068" fmla="*/ 92619 h 3652478"/>
                <a:gd name="connsiteX5069" fmla="*/ 2091482 w 10080264"/>
                <a:gd name="connsiteY5069" fmla="*/ 89379 h 3652478"/>
                <a:gd name="connsiteX5070" fmla="*/ 2098321 w 10080264"/>
                <a:gd name="connsiteY5070" fmla="*/ 85780 h 3652478"/>
                <a:gd name="connsiteX5071" fmla="*/ 2105160 w 10080264"/>
                <a:gd name="connsiteY5071" fmla="*/ 89379 h 3652478"/>
                <a:gd name="connsiteX5072" fmla="*/ 2113800 w 10080264"/>
                <a:gd name="connsiteY5072" fmla="*/ 92619 h 3652478"/>
                <a:gd name="connsiteX5073" fmla="*/ 2120999 w 10080264"/>
                <a:gd name="connsiteY5073" fmla="*/ 92619 h 3652478"/>
                <a:gd name="connsiteX5074" fmla="*/ 2127839 w 10080264"/>
                <a:gd name="connsiteY5074" fmla="*/ 90819 h 3652478"/>
                <a:gd name="connsiteX5075" fmla="*/ 2132878 w 10080264"/>
                <a:gd name="connsiteY5075" fmla="*/ 89379 h 3652478"/>
                <a:gd name="connsiteX5076" fmla="*/ 2143317 w 10080264"/>
                <a:gd name="connsiteY5076" fmla="*/ 83980 h 3652478"/>
                <a:gd name="connsiteX5077" fmla="*/ 2155556 w 10080264"/>
                <a:gd name="connsiteY5077" fmla="*/ 78941 h 3652478"/>
                <a:gd name="connsiteX5078" fmla="*/ 2169235 w 10080264"/>
                <a:gd name="connsiteY5078" fmla="*/ 77141 h 3652478"/>
                <a:gd name="connsiteX5079" fmla="*/ 2182913 w 10080264"/>
                <a:gd name="connsiteY5079" fmla="*/ 75341 h 3652478"/>
                <a:gd name="connsiteX5080" fmla="*/ 2205591 w 10080264"/>
                <a:gd name="connsiteY5080" fmla="*/ 73542 h 3652478"/>
                <a:gd name="connsiteX5081" fmla="*/ 2233308 w 10080264"/>
                <a:gd name="connsiteY5081" fmla="*/ 73542 h 3652478"/>
                <a:gd name="connsiteX5082" fmla="*/ 2262826 w 10080264"/>
                <a:gd name="connsiteY5082" fmla="*/ 75341 h 3652478"/>
                <a:gd name="connsiteX5083" fmla="*/ 2292343 w 10080264"/>
                <a:gd name="connsiteY5083" fmla="*/ 80381 h 3652478"/>
                <a:gd name="connsiteX5084" fmla="*/ 2304222 w 10080264"/>
                <a:gd name="connsiteY5084" fmla="*/ 83980 h 3652478"/>
                <a:gd name="connsiteX5085" fmla="*/ 2314661 w 10080264"/>
                <a:gd name="connsiteY5085" fmla="*/ 85780 h 3652478"/>
                <a:gd name="connsiteX5086" fmla="*/ 2326899 w 10080264"/>
                <a:gd name="connsiteY5086" fmla="*/ 85780 h 3652478"/>
                <a:gd name="connsiteX5087" fmla="*/ 2336979 w 10080264"/>
                <a:gd name="connsiteY5087" fmla="*/ 85780 h 3652478"/>
                <a:gd name="connsiteX5088" fmla="*/ 2345618 w 10080264"/>
                <a:gd name="connsiteY5088" fmla="*/ 83980 h 3652478"/>
                <a:gd name="connsiteX5089" fmla="*/ 2356057 w 10080264"/>
                <a:gd name="connsiteY5089" fmla="*/ 80381 h 3652478"/>
                <a:gd name="connsiteX5090" fmla="*/ 2364696 w 10080264"/>
                <a:gd name="connsiteY5090" fmla="*/ 77141 h 3652478"/>
                <a:gd name="connsiteX5091" fmla="*/ 2373335 w 10080264"/>
                <a:gd name="connsiteY5091" fmla="*/ 71742 h 3652478"/>
                <a:gd name="connsiteX5092" fmla="*/ 2378734 w 10080264"/>
                <a:gd name="connsiteY5092" fmla="*/ 68502 h 3652478"/>
                <a:gd name="connsiteX5093" fmla="*/ 2385574 w 10080264"/>
                <a:gd name="connsiteY5093" fmla="*/ 68502 h 3652478"/>
                <a:gd name="connsiteX5094" fmla="*/ 2413292 w 10080264"/>
                <a:gd name="connsiteY5094" fmla="*/ 75341 h 3652478"/>
                <a:gd name="connsiteX5095" fmla="*/ 2435970 w 10080264"/>
                <a:gd name="connsiteY5095" fmla="*/ 80381 h 3652478"/>
                <a:gd name="connsiteX5096" fmla="*/ 2444608 w 10080264"/>
                <a:gd name="connsiteY5096" fmla="*/ 82180 h 3652478"/>
                <a:gd name="connsiteX5097" fmla="*/ 2454688 w 10080264"/>
                <a:gd name="connsiteY5097" fmla="*/ 83980 h 3652478"/>
                <a:gd name="connsiteX5098" fmla="*/ 2466926 w 10080264"/>
                <a:gd name="connsiteY5098" fmla="*/ 85780 h 3652478"/>
                <a:gd name="connsiteX5099" fmla="*/ 2482405 w 10080264"/>
                <a:gd name="connsiteY5099" fmla="*/ 83980 h 3652478"/>
                <a:gd name="connsiteX5100" fmla="*/ 2496444 w 10080264"/>
                <a:gd name="connsiteY5100" fmla="*/ 73542 h 3652478"/>
                <a:gd name="connsiteX5101" fmla="*/ 2505083 w 10080264"/>
                <a:gd name="connsiteY5101" fmla="*/ 66703 h 3652478"/>
                <a:gd name="connsiteX5102" fmla="*/ 2513722 w 10080264"/>
                <a:gd name="connsiteY5102" fmla="*/ 61303 h 3652478"/>
                <a:gd name="connsiteX5103" fmla="*/ 2522361 w 10080264"/>
                <a:gd name="connsiteY5103" fmla="*/ 58064 h 3652478"/>
                <a:gd name="connsiteX5104" fmla="*/ 2532800 w 10080264"/>
                <a:gd name="connsiteY5104" fmla="*/ 54464 h 3652478"/>
                <a:gd name="connsiteX5105" fmla="*/ 2545039 w 10080264"/>
                <a:gd name="connsiteY5105" fmla="*/ 52664 h 3652478"/>
                <a:gd name="connsiteX5106" fmla="*/ 2575996 w 10080264"/>
                <a:gd name="connsiteY5106" fmla="*/ 51224 h 3652478"/>
                <a:gd name="connsiteX5107" fmla="*/ 2612353 w 10080264"/>
                <a:gd name="connsiteY5107" fmla="*/ 51224 h 3652478"/>
                <a:gd name="connsiteX5108" fmla="*/ 2650509 w 10080264"/>
                <a:gd name="connsiteY5108" fmla="*/ 51224 h 3652478"/>
                <a:gd name="connsiteX5109" fmla="*/ 2691905 w 10080264"/>
                <a:gd name="connsiteY5109" fmla="*/ 52664 h 3652478"/>
                <a:gd name="connsiteX5110" fmla="*/ 2766418 w 10080264"/>
                <a:gd name="connsiteY5110" fmla="*/ 64903 h 3652478"/>
                <a:gd name="connsiteX5111" fmla="*/ 2832292 w 10080264"/>
                <a:gd name="connsiteY5111" fmla="*/ 77141 h 3652478"/>
                <a:gd name="connsiteX5112" fmla="*/ 2837331 w 10080264"/>
                <a:gd name="connsiteY5112" fmla="*/ 77141 h 3652478"/>
                <a:gd name="connsiteX5113" fmla="*/ 2839132 w 10080264"/>
                <a:gd name="connsiteY5113" fmla="*/ 80381 h 3652478"/>
                <a:gd name="connsiteX5114" fmla="*/ 2844531 w 10080264"/>
                <a:gd name="connsiteY5114" fmla="*/ 87580 h 3652478"/>
                <a:gd name="connsiteX5115" fmla="*/ 2847770 w 10080264"/>
                <a:gd name="connsiteY5115" fmla="*/ 94419 h 3652478"/>
                <a:gd name="connsiteX5116" fmla="*/ 2847770 w 10080264"/>
                <a:gd name="connsiteY5116" fmla="*/ 103058 h 3652478"/>
                <a:gd name="connsiteX5117" fmla="*/ 2847770 w 10080264"/>
                <a:gd name="connsiteY5117" fmla="*/ 113496 h 3652478"/>
                <a:gd name="connsiteX5118" fmla="*/ 2847770 w 10080264"/>
                <a:gd name="connsiteY5118" fmla="*/ 128974 h 3652478"/>
                <a:gd name="connsiteX5119" fmla="*/ 2851370 w 10080264"/>
                <a:gd name="connsiteY5119" fmla="*/ 142652 h 3652478"/>
                <a:gd name="connsiteX5120" fmla="*/ 2851370 w 10080264"/>
                <a:gd name="connsiteY5120" fmla="*/ 148052 h 3652478"/>
                <a:gd name="connsiteX5121" fmla="*/ 2853170 w 10080264"/>
                <a:gd name="connsiteY5121" fmla="*/ 161730 h 3652478"/>
                <a:gd name="connsiteX5122" fmla="*/ 2854610 w 10080264"/>
                <a:gd name="connsiteY5122" fmla="*/ 175768 h 3652478"/>
                <a:gd name="connsiteX5123" fmla="*/ 2856410 w 10080264"/>
                <a:gd name="connsiteY5123" fmla="*/ 179008 h 3652478"/>
                <a:gd name="connsiteX5124" fmla="*/ 2858210 w 10080264"/>
                <a:gd name="connsiteY5124" fmla="*/ 180808 h 3652478"/>
                <a:gd name="connsiteX5125" fmla="*/ 2868649 w 10080264"/>
                <a:gd name="connsiteY5125" fmla="*/ 186207 h 3652478"/>
                <a:gd name="connsiteX5126" fmla="*/ 2890967 w 10080264"/>
                <a:gd name="connsiteY5126" fmla="*/ 193046 h 3652478"/>
                <a:gd name="connsiteX5127" fmla="*/ 2873688 w 10080264"/>
                <a:gd name="connsiteY5127" fmla="*/ 210324 h 3652478"/>
                <a:gd name="connsiteX5128" fmla="*/ 2871889 w 10080264"/>
                <a:gd name="connsiteY5128" fmla="*/ 213923 h 3652478"/>
                <a:gd name="connsiteX5129" fmla="*/ 2870448 w 10080264"/>
                <a:gd name="connsiteY5129" fmla="*/ 218962 h 3652478"/>
                <a:gd name="connsiteX5130" fmla="*/ 2868649 w 10080264"/>
                <a:gd name="connsiteY5130" fmla="*/ 226161 h 3652478"/>
                <a:gd name="connsiteX5131" fmla="*/ 2860010 w 10080264"/>
                <a:gd name="connsiteY5131" fmla="*/ 243439 h 3652478"/>
                <a:gd name="connsiteX5132" fmla="*/ 2866849 w 10080264"/>
                <a:gd name="connsiteY5132" fmla="*/ 277995 h 3652478"/>
                <a:gd name="connsiteX5133" fmla="*/ 2870448 w 10080264"/>
                <a:gd name="connsiteY5133" fmla="*/ 312550 h 3652478"/>
                <a:gd name="connsiteX5134" fmla="*/ 2868649 w 10080264"/>
                <a:gd name="connsiteY5134" fmla="*/ 347106 h 3652478"/>
                <a:gd name="connsiteX5135" fmla="*/ 2863249 w 10080264"/>
                <a:gd name="connsiteY5135" fmla="*/ 383461 h 3652478"/>
                <a:gd name="connsiteX5136" fmla="*/ 2856410 w 10080264"/>
                <a:gd name="connsiteY5136" fmla="*/ 421616 h 3652478"/>
                <a:gd name="connsiteX5137" fmla="*/ 2854610 w 10080264"/>
                <a:gd name="connsiteY5137" fmla="*/ 459411 h 3652478"/>
                <a:gd name="connsiteX5138" fmla="*/ 2854610 w 10080264"/>
                <a:gd name="connsiteY5138" fmla="*/ 497926 h 3652478"/>
                <a:gd name="connsiteX5139" fmla="*/ 2860010 w 10080264"/>
                <a:gd name="connsiteY5139" fmla="*/ 535721 h 3652478"/>
                <a:gd name="connsiteX5140" fmla="*/ 2860010 w 10080264"/>
                <a:gd name="connsiteY5140" fmla="*/ 539320 h 3652478"/>
                <a:gd name="connsiteX5141" fmla="*/ 2861809 w 10080264"/>
                <a:gd name="connsiteY5141" fmla="*/ 542560 h 3652478"/>
                <a:gd name="connsiteX5142" fmla="*/ 2866849 w 10080264"/>
                <a:gd name="connsiteY5142" fmla="*/ 547959 h 3652478"/>
                <a:gd name="connsiteX5143" fmla="*/ 2870448 w 10080264"/>
                <a:gd name="connsiteY5143" fmla="*/ 556598 h 3652478"/>
                <a:gd name="connsiteX5144" fmla="*/ 2870448 w 10080264"/>
                <a:gd name="connsiteY5144" fmla="*/ 570276 h 3652478"/>
                <a:gd name="connsiteX5145" fmla="*/ 2870448 w 10080264"/>
                <a:gd name="connsiteY5145" fmla="*/ 597993 h 3652478"/>
                <a:gd name="connsiteX5146" fmla="*/ 2868649 w 10080264"/>
                <a:gd name="connsiteY5146" fmla="*/ 610231 h 3652478"/>
                <a:gd name="connsiteX5147" fmla="*/ 2865049 w 10080264"/>
                <a:gd name="connsiteY5147" fmla="*/ 620670 h 3652478"/>
                <a:gd name="connsiteX5148" fmla="*/ 2865049 w 10080264"/>
                <a:gd name="connsiteY5148" fmla="*/ 629309 h 3652478"/>
                <a:gd name="connsiteX5149" fmla="*/ 2863249 w 10080264"/>
                <a:gd name="connsiteY5149" fmla="*/ 639747 h 3652478"/>
                <a:gd name="connsiteX5150" fmla="*/ 2865049 w 10080264"/>
                <a:gd name="connsiteY5150" fmla="*/ 650186 h 3652478"/>
                <a:gd name="connsiteX5151" fmla="*/ 2866849 w 10080264"/>
                <a:gd name="connsiteY5151" fmla="*/ 662064 h 3652478"/>
                <a:gd name="connsiteX5152" fmla="*/ 2866849 w 10080264"/>
                <a:gd name="connsiteY5152" fmla="*/ 674303 h 3652478"/>
                <a:gd name="connsiteX5153" fmla="*/ 2868649 w 10080264"/>
                <a:gd name="connsiteY5153" fmla="*/ 684741 h 3652478"/>
                <a:gd name="connsiteX5154" fmla="*/ 2871889 w 10080264"/>
                <a:gd name="connsiteY5154" fmla="*/ 691581 h 3652478"/>
                <a:gd name="connsiteX5155" fmla="*/ 2875488 w 10080264"/>
                <a:gd name="connsiteY5155" fmla="*/ 698419 h 3652478"/>
                <a:gd name="connsiteX5156" fmla="*/ 2878728 w 10080264"/>
                <a:gd name="connsiteY5156" fmla="*/ 702019 h 3652478"/>
                <a:gd name="connsiteX5157" fmla="*/ 2878728 w 10080264"/>
                <a:gd name="connsiteY5157" fmla="*/ 707058 h 3652478"/>
                <a:gd name="connsiteX5158" fmla="*/ 2877288 w 10080264"/>
                <a:gd name="connsiteY5158" fmla="*/ 732975 h 3652478"/>
                <a:gd name="connsiteX5159" fmla="*/ 2875488 w 10080264"/>
                <a:gd name="connsiteY5159" fmla="*/ 760691 h 3652478"/>
                <a:gd name="connsiteX5160" fmla="*/ 2871889 w 10080264"/>
                <a:gd name="connsiteY5160" fmla="*/ 788408 h 3652478"/>
                <a:gd name="connsiteX5161" fmla="*/ 2866849 w 10080264"/>
                <a:gd name="connsiteY5161" fmla="*/ 814324 h 3652478"/>
                <a:gd name="connsiteX5162" fmla="*/ 2861809 w 10080264"/>
                <a:gd name="connsiteY5162" fmla="*/ 835202 h 3652478"/>
                <a:gd name="connsiteX5163" fmla="*/ 2861809 w 10080264"/>
                <a:gd name="connsiteY5163" fmla="*/ 854279 h 3652478"/>
                <a:gd name="connsiteX5164" fmla="*/ 2863249 w 10080264"/>
                <a:gd name="connsiteY5164" fmla="*/ 873357 h 3652478"/>
                <a:gd name="connsiteX5165" fmla="*/ 2870448 w 10080264"/>
                <a:gd name="connsiteY5165" fmla="*/ 890634 h 3652478"/>
                <a:gd name="connsiteX5166" fmla="*/ 2878728 w 10080264"/>
                <a:gd name="connsiteY5166" fmla="*/ 887035 h 3652478"/>
                <a:gd name="connsiteX5167" fmla="*/ 2884127 w 10080264"/>
                <a:gd name="connsiteY5167" fmla="*/ 881996 h 3652478"/>
                <a:gd name="connsiteX5168" fmla="*/ 2906445 w 10080264"/>
                <a:gd name="connsiteY5168" fmla="*/ 881996 h 3652478"/>
                <a:gd name="connsiteX5169" fmla="*/ 2927323 w 10080264"/>
                <a:gd name="connsiteY5169" fmla="*/ 867957 h 3652478"/>
                <a:gd name="connsiteX5170" fmla="*/ 2948201 w 10080264"/>
                <a:gd name="connsiteY5170" fmla="*/ 854279 h 3652478"/>
                <a:gd name="connsiteX5171" fmla="*/ 2969079 w 10080264"/>
                <a:gd name="connsiteY5171" fmla="*/ 840241 h 3652478"/>
                <a:gd name="connsiteX5172" fmla="*/ 2991397 w 10080264"/>
                <a:gd name="connsiteY5172" fmla="*/ 828363 h 3652478"/>
                <a:gd name="connsiteX5173" fmla="*/ 3014075 w 10080264"/>
                <a:gd name="connsiteY5173" fmla="*/ 817924 h 3652478"/>
                <a:gd name="connsiteX5174" fmla="*/ 3038193 w 10080264"/>
                <a:gd name="connsiteY5174" fmla="*/ 807485 h 3652478"/>
                <a:gd name="connsiteX5175" fmla="*/ 3062311 w 10080264"/>
                <a:gd name="connsiteY5175" fmla="*/ 797047 h 3652478"/>
                <a:gd name="connsiteX5176" fmla="*/ 3088228 w 10080264"/>
                <a:gd name="connsiteY5176" fmla="*/ 790208 h 3652478"/>
                <a:gd name="connsiteX5177" fmla="*/ 3114506 w 10080264"/>
                <a:gd name="connsiteY5177" fmla="*/ 783369 h 3652478"/>
                <a:gd name="connsiteX5178" fmla="*/ 3142223 w 10080264"/>
                <a:gd name="connsiteY5178" fmla="*/ 776529 h 3652478"/>
                <a:gd name="connsiteX5179" fmla="*/ 3169581 w 10080264"/>
                <a:gd name="connsiteY5179" fmla="*/ 771130 h 3652478"/>
                <a:gd name="connsiteX5180" fmla="*/ 3199098 w 10080264"/>
                <a:gd name="connsiteY5180" fmla="*/ 766091 h 3652478"/>
                <a:gd name="connsiteX5181" fmla="*/ 3230415 w 10080264"/>
                <a:gd name="connsiteY5181" fmla="*/ 762491 h 3652478"/>
                <a:gd name="connsiteX5182" fmla="*/ 3259932 w 10080264"/>
                <a:gd name="connsiteY5182" fmla="*/ 760691 h 3652478"/>
                <a:gd name="connsiteX5183" fmla="*/ 3325446 w 10080264"/>
                <a:gd name="connsiteY5183" fmla="*/ 759251 h 3652478"/>
                <a:gd name="connsiteX5184" fmla="*/ 3330485 w 10080264"/>
                <a:gd name="connsiteY5184" fmla="*/ 759251 h 3652478"/>
                <a:gd name="connsiteX5185" fmla="*/ 3334085 w 10080264"/>
                <a:gd name="connsiteY5185" fmla="*/ 762491 h 3652478"/>
                <a:gd name="connsiteX5186" fmla="*/ 3348124 w 10080264"/>
                <a:gd name="connsiteY5186" fmla="*/ 772930 h 3652478"/>
                <a:gd name="connsiteX5187" fmla="*/ 3365402 w 10080264"/>
                <a:gd name="connsiteY5187" fmla="*/ 779769 h 3652478"/>
                <a:gd name="connsiteX5188" fmla="*/ 3384480 w 10080264"/>
                <a:gd name="connsiteY5188" fmla="*/ 785168 h 3652478"/>
                <a:gd name="connsiteX5189" fmla="*/ 3405358 w 10080264"/>
                <a:gd name="connsiteY5189" fmla="*/ 788408 h 3652478"/>
                <a:gd name="connsiteX5190" fmla="*/ 3453593 w 10080264"/>
                <a:gd name="connsiteY5190" fmla="*/ 800646 h 3652478"/>
                <a:gd name="connsiteX5191" fmla="*/ 3484551 w 10080264"/>
                <a:gd name="connsiteY5191" fmla="*/ 807485 h 3652478"/>
                <a:gd name="connsiteX5192" fmla="*/ 3489950 w 10080264"/>
                <a:gd name="connsiteY5192" fmla="*/ 809285 h 3652478"/>
                <a:gd name="connsiteX5193" fmla="*/ 3493550 w 10080264"/>
                <a:gd name="connsiteY5193" fmla="*/ 812885 h 3652478"/>
                <a:gd name="connsiteX5194" fmla="*/ 3500389 w 10080264"/>
                <a:gd name="connsiteY5194" fmla="*/ 817924 h 3652478"/>
                <a:gd name="connsiteX5195" fmla="*/ 3503629 w 10080264"/>
                <a:gd name="connsiteY5195" fmla="*/ 821523 h 3652478"/>
                <a:gd name="connsiteX5196" fmla="*/ 3509029 w 10080264"/>
                <a:gd name="connsiteY5196" fmla="*/ 822963 h 3652478"/>
                <a:gd name="connsiteX5197" fmla="*/ 3512628 w 10080264"/>
                <a:gd name="connsiteY5197" fmla="*/ 824763 h 3652478"/>
                <a:gd name="connsiteX5198" fmla="*/ 3528107 w 10080264"/>
                <a:gd name="connsiteY5198" fmla="*/ 835202 h 3652478"/>
                <a:gd name="connsiteX5199" fmla="*/ 3536746 w 10080264"/>
                <a:gd name="connsiteY5199" fmla="*/ 838441 h 3652478"/>
                <a:gd name="connsiteX5200" fmla="*/ 3545385 w 10080264"/>
                <a:gd name="connsiteY5200" fmla="*/ 842041 h 3652478"/>
                <a:gd name="connsiteX5201" fmla="*/ 3550425 w 10080264"/>
                <a:gd name="connsiteY5201" fmla="*/ 843841 h 3652478"/>
                <a:gd name="connsiteX5202" fmla="*/ 3571303 w 10080264"/>
                <a:gd name="connsiteY5202" fmla="*/ 854279 h 3652478"/>
                <a:gd name="connsiteX5203" fmla="*/ 3590381 w 10080264"/>
                <a:gd name="connsiteY5203" fmla="*/ 861118 h 3652478"/>
                <a:gd name="connsiteX5204" fmla="*/ 3614498 w 10080264"/>
                <a:gd name="connsiteY5204" fmla="*/ 873357 h 3652478"/>
                <a:gd name="connsiteX5205" fmla="*/ 3633577 w 10080264"/>
                <a:gd name="connsiteY5205" fmla="*/ 885595 h 3652478"/>
                <a:gd name="connsiteX5206" fmla="*/ 3649055 w 10080264"/>
                <a:gd name="connsiteY5206" fmla="*/ 897474 h 3652478"/>
                <a:gd name="connsiteX5207" fmla="*/ 3671733 w 10080264"/>
                <a:gd name="connsiteY5207" fmla="*/ 918351 h 3652478"/>
                <a:gd name="connsiteX5208" fmla="*/ 3692611 w 10080264"/>
                <a:gd name="connsiteY5208" fmla="*/ 935629 h 3652478"/>
                <a:gd name="connsiteX5209" fmla="*/ 3702690 w 10080264"/>
                <a:gd name="connsiteY5209" fmla="*/ 946067 h 3652478"/>
                <a:gd name="connsiteX5210" fmla="*/ 3714929 w 10080264"/>
                <a:gd name="connsiteY5210" fmla="*/ 954706 h 3652478"/>
                <a:gd name="connsiteX5211" fmla="*/ 3740847 w 10080264"/>
                <a:gd name="connsiteY5211" fmla="*/ 971984 h 3652478"/>
                <a:gd name="connsiteX5212" fmla="*/ 3745886 w 10080264"/>
                <a:gd name="connsiteY5212" fmla="*/ 973784 h 3652478"/>
                <a:gd name="connsiteX5213" fmla="*/ 3747686 w 10080264"/>
                <a:gd name="connsiteY5213" fmla="*/ 978823 h 3652478"/>
                <a:gd name="connsiteX5214" fmla="*/ 3756325 w 10080264"/>
                <a:gd name="connsiteY5214" fmla="*/ 999700 h 3652478"/>
                <a:gd name="connsiteX5215" fmla="*/ 3766764 w 10080264"/>
                <a:gd name="connsiteY5215" fmla="*/ 1015178 h 3652478"/>
                <a:gd name="connsiteX5216" fmla="*/ 3779003 w 10080264"/>
                <a:gd name="connsiteY5216" fmla="*/ 1029216 h 3652478"/>
                <a:gd name="connsiteX5217" fmla="*/ 3793041 w 10080264"/>
                <a:gd name="connsiteY5217" fmla="*/ 1037855 h 3652478"/>
                <a:gd name="connsiteX5218" fmla="*/ 3801681 w 10080264"/>
                <a:gd name="connsiteY5218" fmla="*/ 1042894 h 3652478"/>
                <a:gd name="connsiteX5219" fmla="*/ 3801681 w 10080264"/>
                <a:gd name="connsiteY5219" fmla="*/ 1051533 h 3652478"/>
                <a:gd name="connsiteX5220" fmla="*/ 3803121 w 10080264"/>
                <a:gd name="connsiteY5220" fmla="*/ 1072411 h 3652478"/>
                <a:gd name="connsiteX5221" fmla="*/ 3808520 w 10080264"/>
                <a:gd name="connsiteY5221" fmla="*/ 1091488 h 3652478"/>
                <a:gd name="connsiteX5222" fmla="*/ 3815359 w 10080264"/>
                <a:gd name="connsiteY5222" fmla="*/ 1110206 h 3652478"/>
                <a:gd name="connsiteX5223" fmla="*/ 3829398 w 10080264"/>
                <a:gd name="connsiteY5223" fmla="*/ 1129283 h 3652478"/>
                <a:gd name="connsiteX5224" fmla="*/ 3844877 w 10080264"/>
                <a:gd name="connsiteY5224" fmla="*/ 1153760 h 3652478"/>
                <a:gd name="connsiteX5225" fmla="*/ 3855316 w 10080264"/>
                <a:gd name="connsiteY5225" fmla="*/ 1177877 h 3652478"/>
                <a:gd name="connsiteX5226" fmla="*/ 3863595 w 10080264"/>
                <a:gd name="connsiteY5226" fmla="*/ 1202354 h 3652478"/>
                <a:gd name="connsiteX5227" fmla="*/ 3868995 w 10080264"/>
                <a:gd name="connsiteY5227" fmla="*/ 1226470 h 3652478"/>
                <a:gd name="connsiteX5228" fmla="*/ 3868995 w 10080264"/>
                <a:gd name="connsiteY5228" fmla="*/ 1229710 h 3652478"/>
                <a:gd name="connsiteX5229" fmla="*/ 3872234 w 10080264"/>
                <a:gd name="connsiteY5229" fmla="*/ 1238349 h 3652478"/>
                <a:gd name="connsiteX5230" fmla="*/ 3874034 w 10080264"/>
                <a:gd name="connsiteY5230" fmla="*/ 1248787 h 3652478"/>
                <a:gd name="connsiteX5231" fmla="*/ 3874034 w 10080264"/>
                <a:gd name="connsiteY5231" fmla="*/ 1259226 h 3652478"/>
                <a:gd name="connsiteX5232" fmla="*/ 3872234 w 10080264"/>
                <a:gd name="connsiteY5232" fmla="*/ 1269665 h 3652478"/>
                <a:gd name="connsiteX5233" fmla="*/ 3870794 w 10080264"/>
                <a:gd name="connsiteY5233" fmla="*/ 1276504 h 3652478"/>
                <a:gd name="connsiteX5234" fmla="*/ 3872234 w 10080264"/>
                <a:gd name="connsiteY5234" fmla="*/ 1288742 h 3652478"/>
                <a:gd name="connsiteX5235" fmla="*/ 3884473 w 10080264"/>
                <a:gd name="connsiteY5235" fmla="*/ 1286942 h 3652478"/>
                <a:gd name="connsiteX5236" fmla="*/ 3899951 w 10080264"/>
                <a:gd name="connsiteY5236" fmla="*/ 1285143 h 3652478"/>
                <a:gd name="connsiteX5237" fmla="*/ 3908951 w 10080264"/>
                <a:gd name="connsiteY5237" fmla="*/ 1283703 h 3652478"/>
                <a:gd name="connsiteX5238" fmla="*/ 3917590 w 10080264"/>
                <a:gd name="connsiteY5238" fmla="*/ 1285143 h 3652478"/>
                <a:gd name="connsiteX5239" fmla="*/ 3926229 w 10080264"/>
                <a:gd name="connsiteY5239" fmla="*/ 1286942 h 3652478"/>
                <a:gd name="connsiteX5240" fmla="*/ 3933068 w 10080264"/>
                <a:gd name="connsiteY5240" fmla="*/ 1290542 h 3652478"/>
                <a:gd name="connsiteX5241" fmla="*/ 3939908 w 10080264"/>
                <a:gd name="connsiteY5241" fmla="*/ 1297381 h 3652478"/>
                <a:gd name="connsiteX5242" fmla="*/ 3943507 w 10080264"/>
                <a:gd name="connsiteY5242" fmla="*/ 1304220 h 3652478"/>
                <a:gd name="connsiteX5243" fmla="*/ 3948547 w 10080264"/>
                <a:gd name="connsiteY5243" fmla="*/ 1313219 h 3652478"/>
                <a:gd name="connsiteX5244" fmla="*/ 3950347 w 10080264"/>
                <a:gd name="connsiteY5244" fmla="*/ 1323298 h 3652478"/>
                <a:gd name="connsiteX5245" fmla="*/ 3952147 w 10080264"/>
                <a:gd name="connsiteY5245" fmla="*/ 1326897 h 3652478"/>
                <a:gd name="connsiteX5246" fmla="*/ 3950347 w 10080264"/>
                <a:gd name="connsiteY5246" fmla="*/ 1330497 h 3652478"/>
                <a:gd name="connsiteX5247" fmla="*/ 3945308 w 10080264"/>
                <a:gd name="connsiteY5247" fmla="*/ 1340575 h 3652478"/>
                <a:gd name="connsiteX5248" fmla="*/ 3938468 w 10080264"/>
                <a:gd name="connsiteY5248" fmla="*/ 1349214 h 3652478"/>
                <a:gd name="connsiteX5249" fmla="*/ 3929469 w 10080264"/>
                <a:gd name="connsiteY5249" fmla="*/ 1356413 h 3652478"/>
                <a:gd name="connsiteX5250" fmla="*/ 3919030 w 10080264"/>
                <a:gd name="connsiteY5250" fmla="*/ 1361453 h 3652478"/>
                <a:gd name="connsiteX5251" fmla="*/ 3907151 w 10080264"/>
                <a:gd name="connsiteY5251" fmla="*/ 1366492 h 3652478"/>
                <a:gd name="connsiteX5252" fmla="*/ 3912191 w 10080264"/>
                <a:gd name="connsiteY5252" fmla="*/ 1375131 h 3652478"/>
                <a:gd name="connsiteX5253" fmla="*/ 3917590 w 10080264"/>
                <a:gd name="connsiteY5253" fmla="*/ 1383770 h 3652478"/>
                <a:gd name="connsiteX5254" fmla="*/ 3922629 w 10080264"/>
                <a:gd name="connsiteY5254" fmla="*/ 1397808 h 3652478"/>
                <a:gd name="connsiteX5255" fmla="*/ 3926229 w 10080264"/>
                <a:gd name="connsiteY5255" fmla="*/ 1402847 h 3652478"/>
                <a:gd name="connsiteX5256" fmla="*/ 3929469 w 10080264"/>
                <a:gd name="connsiteY5256" fmla="*/ 1406447 h 3652478"/>
                <a:gd name="connsiteX5257" fmla="*/ 3936668 w 10080264"/>
                <a:gd name="connsiteY5257" fmla="*/ 1411486 h 3652478"/>
                <a:gd name="connsiteX5258" fmla="*/ 3936668 w 10080264"/>
                <a:gd name="connsiteY5258" fmla="*/ 1418685 h 3652478"/>
                <a:gd name="connsiteX5259" fmla="*/ 3934869 w 10080264"/>
                <a:gd name="connsiteY5259" fmla="*/ 1427324 h 3652478"/>
                <a:gd name="connsiteX5260" fmla="*/ 3933068 w 10080264"/>
                <a:gd name="connsiteY5260" fmla="*/ 1432363 h 3652478"/>
                <a:gd name="connsiteX5261" fmla="*/ 3928029 w 10080264"/>
                <a:gd name="connsiteY5261" fmla="*/ 1442802 h 3652478"/>
                <a:gd name="connsiteX5262" fmla="*/ 3936668 w 10080264"/>
                <a:gd name="connsiteY5262" fmla="*/ 1444602 h 3652478"/>
                <a:gd name="connsiteX5263" fmla="*/ 3945308 w 10080264"/>
                <a:gd name="connsiteY5263" fmla="*/ 1451441 h 3652478"/>
                <a:gd name="connsiteX5264" fmla="*/ 3952147 w 10080264"/>
                <a:gd name="connsiteY5264" fmla="*/ 1460080 h 3652478"/>
                <a:gd name="connsiteX5265" fmla="*/ 3957546 w 10080264"/>
                <a:gd name="connsiteY5265" fmla="*/ 1470518 h 3652478"/>
                <a:gd name="connsiteX5266" fmla="*/ 3958986 w 10080264"/>
                <a:gd name="connsiteY5266" fmla="*/ 1480957 h 3652478"/>
                <a:gd name="connsiteX5267" fmla="*/ 3960786 w 10080264"/>
                <a:gd name="connsiteY5267" fmla="*/ 1489596 h 3652478"/>
                <a:gd name="connsiteX5268" fmla="*/ 3958986 w 10080264"/>
                <a:gd name="connsiteY5268" fmla="*/ 1500035 h 3652478"/>
                <a:gd name="connsiteX5269" fmla="*/ 3953946 w 10080264"/>
                <a:gd name="connsiteY5269" fmla="*/ 1506874 h 3652478"/>
                <a:gd name="connsiteX5270" fmla="*/ 3947107 w 10080264"/>
                <a:gd name="connsiteY5270" fmla="*/ 1513713 h 3652478"/>
                <a:gd name="connsiteX5271" fmla="*/ 3941708 w 10080264"/>
                <a:gd name="connsiteY5271" fmla="*/ 1515512 h 3652478"/>
                <a:gd name="connsiteX5272" fmla="*/ 3934869 w 10080264"/>
                <a:gd name="connsiteY5272" fmla="*/ 1517312 h 3652478"/>
                <a:gd name="connsiteX5273" fmla="*/ 3926229 w 10080264"/>
                <a:gd name="connsiteY5273" fmla="*/ 1520552 h 3652478"/>
                <a:gd name="connsiteX5274" fmla="*/ 3931269 w 10080264"/>
                <a:gd name="connsiteY5274" fmla="*/ 1551868 h 3652478"/>
                <a:gd name="connsiteX5275" fmla="*/ 3934869 w 10080264"/>
                <a:gd name="connsiteY5275" fmla="*/ 1586423 h 3652478"/>
                <a:gd name="connsiteX5276" fmla="*/ 3933068 w 10080264"/>
                <a:gd name="connsiteY5276" fmla="*/ 1620979 h 3652478"/>
                <a:gd name="connsiteX5277" fmla="*/ 3928029 w 10080264"/>
                <a:gd name="connsiteY5277" fmla="*/ 1657334 h 3652478"/>
                <a:gd name="connsiteX5278" fmla="*/ 3926229 w 10080264"/>
                <a:gd name="connsiteY5278" fmla="*/ 1676411 h 3652478"/>
                <a:gd name="connsiteX5279" fmla="*/ 3924429 w 10080264"/>
                <a:gd name="connsiteY5279" fmla="*/ 1692249 h 3652478"/>
                <a:gd name="connsiteX5280" fmla="*/ 3926229 w 10080264"/>
                <a:gd name="connsiteY5280" fmla="*/ 1709527 h 3652478"/>
                <a:gd name="connsiteX5281" fmla="*/ 3926229 w 10080264"/>
                <a:gd name="connsiteY5281" fmla="*/ 1725005 h 3652478"/>
                <a:gd name="connsiteX5282" fmla="*/ 3928029 w 10080264"/>
                <a:gd name="connsiteY5282" fmla="*/ 1740483 h 3652478"/>
                <a:gd name="connsiteX5283" fmla="*/ 3931269 w 10080264"/>
                <a:gd name="connsiteY5283" fmla="*/ 1754521 h 3652478"/>
                <a:gd name="connsiteX5284" fmla="*/ 3936668 w 10080264"/>
                <a:gd name="connsiteY5284" fmla="*/ 1768199 h 3652478"/>
                <a:gd name="connsiteX5285" fmla="*/ 3941708 w 10080264"/>
                <a:gd name="connsiteY5285" fmla="*/ 1780438 h 3652478"/>
                <a:gd name="connsiteX5286" fmla="*/ 3945308 w 10080264"/>
                <a:gd name="connsiteY5286" fmla="*/ 1785477 h 3652478"/>
                <a:gd name="connsiteX5287" fmla="*/ 3943507 w 10080264"/>
                <a:gd name="connsiteY5287" fmla="*/ 1790516 h 3652478"/>
                <a:gd name="connsiteX5288" fmla="*/ 3938468 w 10080264"/>
                <a:gd name="connsiteY5288" fmla="*/ 1816793 h 3652478"/>
                <a:gd name="connsiteX5289" fmla="*/ 3938468 w 10080264"/>
                <a:gd name="connsiteY5289" fmla="*/ 1828671 h 3652478"/>
                <a:gd name="connsiteX5290" fmla="*/ 3939908 w 10080264"/>
                <a:gd name="connsiteY5290" fmla="*/ 1840910 h 3652478"/>
                <a:gd name="connsiteX5291" fmla="*/ 3941708 w 10080264"/>
                <a:gd name="connsiteY5291" fmla="*/ 1856748 h 3652478"/>
                <a:gd name="connsiteX5292" fmla="*/ 3943507 w 10080264"/>
                <a:gd name="connsiteY5292" fmla="*/ 1875465 h 3652478"/>
                <a:gd name="connsiteX5293" fmla="*/ 3943507 w 10080264"/>
                <a:gd name="connsiteY5293" fmla="*/ 1915420 h 3652478"/>
                <a:gd name="connsiteX5294" fmla="*/ 3945308 w 10080264"/>
                <a:gd name="connsiteY5294" fmla="*/ 1937737 h 3652478"/>
                <a:gd name="connsiteX5295" fmla="*/ 3945308 w 10080264"/>
                <a:gd name="connsiteY5295" fmla="*/ 1962214 h 3652478"/>
                <a:gd name="connsiteX5296" fmla="*/ 3939908 w 10080264"/>
                <a:gd name="connsiteY5296" fmla="*/ 2015847 h 3652478"/>
                <a:gd name="connsiteX5297" fmla="*/ 3939908 w 10080264"/>
                <a:gd name="connsiteY5297" fmla="*/ 2024486 h 3652478"/>
                <a:gd name="connsiteX5298" fmla="*/ 3929469 w 10080264"/>
                <a:gd name="connsiteY5298" fmla="*/ 2126712 h 3652478"/>
                <a:gd name="connsiteX5299" fmla="*/ 3928029 w 10080264"/>
                <a:gd name="connsiteY5299" fmla="*/ 2142190 h 3652478"/>
                <a:gd name="connsiteX5300" fmla="*/ 3926229 w 10080264"/>
                <a:gd name="connsiteY5300" fmla="*/ 2168107 h 3652478"/>
                <a:gd name="connsiteX5301" fmla="*/ 3926229 w 10080264"/>
                <a:gd name="connsiteY5301" fmla="*/ 2192224 h 3652478"/>
                <a:gd name="connsiteX5302" fmla="*/ 3926229 w 10080264"/>
                <a:gd name="connsiteY5302" fmla="*/ 2216700 h 3652478"/>
                <a:gd name="connsiteX5303" fmla="*/ 3928029 w 10080264"/>
                <a:gd name="connsiteY5303" fmla="*/ 2239017 h 3652478"/>
                <a:gd name="connsiteX5304" fmla="*/ 3931269 w 10080264"/>
                <a:gd name="connsiteY5304" fmla="*/ 2251256 h 3652478"/>
                <a:gd name="connsiteX5305" fmla="*/ 3933068 w 10080264"/>
                <a:gd name="connsiteY5305" fmla="*/ 2259895 h 3652478"/>
                <a:gd name="connsiteX5306" fmla="*/ 3936668 w 10080264"/>
                <a:gd name="connsiteY5306" fmla="*/ 2266734 h 3652478"/>
                <a:gd name="connsiteX5307" fmla="*/ 3939908 w 10080264"/>
                <a:gd name="connsiteY5307" fmla="*/ 2273573 h 3652478"/>
                <a:gd name="connsiteX5308" fmla="*/ 3947107 w 10080264"/>
                <a:gd name="connsiteY5308" fmla="*/ 2282212 h 3652478"/>
                <a:gd name="connsiteX5309" fmla="*/ 3955746 w 10080264"/>
                <a:gd name="connsiteY5309" fmla="*/ 2289411 h 3652478"/>
                <a:gd name="connsiteX5310" fmla="*/ 3967625 w 10080264"/>
                <a:gd name="connsiteY5310" fmla="*/ 2294450 h 3652478"/>
                <a:gd name="connsiteX5311" fmla="*/ 3981664 w 10080264"/>
                <a:gd name="connsiteY5311" fmla="*/ 2298050 h 3652478"/>
                <a:gd name="connsiteX5312" fmla="*/ 3997143 w 10080264"/>
                <a:gd name="connsiteY5312" fmla="*/ 2299489 h 3652478"/>
                <a:gd name="connsiteX5313" fmla="*/ 4012621 w 10080264"/>
                <a:gd name="connsiteY5313" fmla="*/ 2298050 h 3652478"/>
                <a:gd name="connsiteX5314" fmla="*/ 4034939 w 10080264"/>
                <a:gd name="connsiteY5314" fmla="*/ 2296250 h 3652478"/>
                <a:gd name="connsiteX5315" fmla="*/ 4055817 w 10080264"/>
                <a:gd name="connsiteY5315" fmla="*/ 2294450 h 3652478"/>
                <a:gd name="connsiteX5316" fmla="*/ 4076695 w 10080264"/>
                <a:gd name="connsiteY5316" fmla="*/ 2298050 h 3652478"/>
                <a:gd name="connsiteX5317" fmla="*/ 4097573 w 10080264"/>
                <a:gd name="connsiteY5317" fmla="*/ 2301289 h 3652478"/>
                <a:gd name="connsiteX5318" fmla="*/ 4108012 w 10080264"/>
                <a:gd name="connsiteY5318" fmla="*/ 2299489 h 3652478"/>
                <a:gd name="connsiteX5319" fmla="*/ 4116651 w 10080264"/>
                <a:gd name="connsiteY5319" fmla="*/ 2299489 h 3652478"/>
                <a:gd name="connsiteX5320" fmla="*/ 4123490 w 10080264"/>
                <a:gd name="connsiteY5320" fmla="*/ 2301289 h 3652478"/>
                <a:gd name="connsiteX5321" fmla="*/ 4130330 w 10080264"/>
                <a:gd name="connsiteY5321" fmla="*/ 2304889 h 3652478"/>
                <a:gd name="connsiteX5322" fmla="*/ 4135730 w 10080264"/>
                <a:gd name="connsiteY5322" fmla="*/ 2308128 h 3652478"/>
                <a:gd name="connsiteX5323" fmla="*/ 4137169 w 10080264"/>
                <a:gd name="connsiteY5323" fmla="*/ 2313528 h 3652478"/>
                <a:gd name="connsiteX5324" fmla="*/ 4144009 w 10080264"/>
                <a:gd name="connsiteY5324" fmla="*/ 2304889 h 3652478"/>
                <a:gd name="connsiteX5325" fmla="*/ 4149408 w 10080264"/>
                <a:gd name="connsiteY5325" fmla="*/ 2299489 h 3652478"/>
                <a:gd name="connsiteX5326" fmla="*/ 4158047 w 10080264"/>
                <a:gd name="connsiteY5326" fmla="*/ 2301289 h 3652478"/>
                <a:gd name="connsiteX5327" fmla="*/ 4170286 w 10080264"/>
                <a:gd name="connsiteY5327" fmla="*/ 2306689 h 3652478"/>
                <a:gd name="connsiteX5328" fmla="*/ 4182165 w 10080264"/>
                <a:gd name="connsiteY5328" fmla="*/ 2315327 h 3652478"/>
                <a:gd name="connsiteX5329" fmla="*/ 4192603 w 10080264"/>
                <a:gd name="connsiteY5329" fmla="*/ 2323966 h 3652478"/>
                <a:gd name="connsiteX5330" fmla="*/ 4201243 w 10080264"/>
                <a:gd name="connsiteY5330" fmla="*/ 2332605 h 3652478"/>
                <a:gd name="connsiteX5331" fmla="*/ 4208442 w 10080264"/>
                <a:gd name="connsiteY5331" fmla="*/ 2341244 h 3652478"/>
                <a:gd name="connsiteX5332" fmla="*/ 4213481 w 10080264"/>
                <a:gd name="connsiteY5332" fmla="*/ 2349883 h 3652478"/>
                <a:gd name="connsiteX5333" fmla="*/ 4215281 w 10080264"/>
                <a:gd name="connsiteY5333" fmla="*/ 2360322 h 3652478"/>
                <a:gd name="connsiteX5334" fmla="*/ 4217081 w 10080264"/>
                <a:gd name="connsiteY5334" fmla="*/ 2372200 h 3652478"/>
                <a:gd name="connsiteX5335" fmla="*/ 4260277 w 10080264"/>
                <a:gd name="connsiteY5335" fmla="*/ 2356722 h 3652478"/>
                <a:gd name="connsiteX5336" fmla="*/ 4215281 w 10080264"/>
                <a:gd name="connsiteY5336" fmla="*/ 2384438 h 3652478"/>
                <a:gd name="connsiteX5337" fmla="*/ 4215281 w 10080264"/>
                <a:gd name="connsiteY5337" fmla="*/ 2394877 h 3652478"/>
                <a:gd name="connsiteX5338" fmla="*/ 4218521 w 10080264"/>
                <a:gd name="connsiteY5338" fmla="*/ 2396677 h 3652478"/>
                <a:gd name="connsiteX5339" fmla="*/ 4223921 w 10080264"/>
                <a:gd name="connsiteY5339" fmla="*/ 2396677 h 3652478"/>
                <a:gd name="connsiteX5340" fmla="*/ 4228960 w 10080264"/>
                <a:gd name="connsiteY5340" fmla="*/ 2394877 h 3652478"/>
                <a:gd name="connsiteX5341" fmla="*/ 4236159 w 10080264"/>
                <a:gd name="connsiteY5341" fmla="*/ 2396677 h 3652478"/>
                <a:gd name="connsiteX5342" fmla="*/ 4242999 w 10080264"/>
                <a:gd name="connsiteY5342" fmla="*/ 2398477 h 3652478"/>
                <a:gd name="connsiteX5343" fmla="*/ 4248038 w 10080264"/>
                <a:gd name="connsiteY5343" fmla="*/ 2400276 h 3652478"/>
                <a:gd name="connsiteX5344" fmla="*/ 4253438 w 10080264"/>
                <a:gd name="connsiteY5344" fmla="*/ 2405316 h 3652478"/>
                <a:gd name="connsiteX5345" fmla="*/ 4256677 w 10080264"/>
                <a:gd name="connsiteY5345" fmla="*/ 2410355 h 3652478"/>
                <a:gd name="connsiteX5346" fmla="*/ 4260277 w 10080264"/>
                <a:gd name="connsiteY5346" fmla="*/ 2415754 h 3652478"/>
                <a:gd name="connsiteX5347" fmla="*/ 4262077 w 10080264"/>
                <a:gd name="connsiteY5347" fmla="*/ 2422593 h 3652478"/>
                <a:gd name="connsiteX5348" fmla="*/ 4262077 w 10080264"/>
                <a:gd name="connsiteY5348" fmla="*/ 2429432 h 3652478"/>
                <a:gd name="connsiteX5349" fmla="*/ 4262077 w 10080264"/>
                <a:gd name="connsiteY5349" fmla="*/ 2441671 h 3652478"/>
                <a:gd name="connsiteX5350" fmla="*/ 4256677 w 10080264"/>
                <a:gd name="connsiteY5350" fmla="*/ 2451750 h 3652478"/>
                <a:gd name="connsiteX5351" fmla="*/ 4248038 w 10080264"/>
                <a:gd name="connsiteY5351" fmla="*/ 2460388 h 3652478"/>
                <a:gd name="connsiteX5352" fmla="*/ 4237959 w 10080264"/>
                <a:gd name="connsiteY5352" fmla="*/ 2465788 h 3652478"/>
                <a:gd name="connsiteX5353" fmla="*/ 4242999 w 10080264"/>
                <a:gd name="connsiteY5353" fmla="*/ 2470827 h 3652478"/>
                <a:gd name="connsiteX5354" fmla="*/ 4244799 w 10080264"/>
                <a:gd name="connsiteY5354" fmla="*/ 2478026 h 3652478"/>
                <a:gd name="connsiteX5355" fmla="*/ 4246238 w 10080264"/>
                <a:gd name="connsiteY5355" fmla="*/ 2484865 h 3652478"/>
                <a:gd name="connsiteX5356" fmla="*/ 4248038 w 10080264"/>
                <a:gd name="connsiteY5356" fmla="*/ 2491704 h 3652478"/>
                <a:gd name="connsiteX5357" fmla="*/ 4246238 w 10080264"/>
                <a:gd name="connsiteY5357" fmla="*/ 2498543 h 3652478"/>
                <a:gd name="connsiteX5358" fmla="*/ 4244799 w 10080264"/>
                <a:gd name="connsiteY5358" fmla="*/ 2505742 h 3652478"/>
                <a:gd name="connsiteX5359" fmla="*/ 4242999 w 10080264"/>
                <a:gd name="connsiteY5359" fmla="*/ 2510782 h 3652478"/>
                <a:gd name="connsiteX5360" fmla="*/ 4239399 w 10080264"/>
                <a:gd name="connsiteY5360" fmla="*/ 2516181 h 3652478"/>
                <a:gd name="connsiteX5361" fmla="*/ 4234360 w 10080264"/>
                <a:gd name="connsiteY5361" fmla="*/ 2519421 h 3652478"/>
                <a:gd name="connsiteX5362" fmla="*/ 4228960 w 10080264"/>
                <a:gd name="connsiteY5362" fmla="*/ 2523020 h 3652478"/>
                <a:gd name="connsiteX5363" fmla="*/ 4223921 w 10080264"/>
                <a:gd name="connsiteY5363" fmla="*/ 2524820 h 3652478"/>
                <a:gd name="connsiteX5364" fmla="*/ 4217081 w 10080264"/>
                <a:gd name="connsiteY5364" fmla="*/ 2526620 h 3652478"/>
                <a:gd name="connsiteX5365" fmla="*/ 4203042 w 10080264"/>
                <a:gd name="connsiteY5365" fmla="*/ 2531659 h 3652478"/>
                <a:gd name="connsiteX5366" fmla="*/ 4201243 w 10080264"/>
                <a:gd name="connsiteY5366" fmla="*/ 2576293 h 3652478"/>
                <a:gd name="connsiteX5367" fmla="*/ 4201243 w 10080264"/>
                <a:gd name="connsiteY5367" fmla="*/ 2595011 h 3652478"/>
                <a:gd name="connsiteX5368" fmla="*/ 4198003 w 10080264"/>
                <a:gd name="connsiteY5368" fmla="*/ 2610849 h 3652478"/>
                <a:gd name="connsiteX5369" fmla="*/ 4196203 w 10080264"/>
                <a:gd name="connsiteY5369" fmla="*/ 2628126 h 3652478"/>
                <a:gd name="connsiteX5370" fmla="*/ 4196203 w 10080264"/>
                <a:gd name="connsiteY5370" fmla="*/ 2645404 h 3652478"/>
                <a:gd name="connsiteX5371" fmla="*/ 4194403 w 10080264"/>
                <a:gd name="connsiteY5371" fmla="*/ 2687159 h 3652478"/>
                <a:gd name="connsiteX5372" fmla="*/ 4194403 w 10080264"/>
                <a:gd name="connsiteY5372" fmla="*/ 2707676 h 3652478"/>
                <a:gd name="connsiteX5373" fmla="*/ 4180365 w 10080264"/>
                <a:gd name="connsiteY5373" fmla="*/ 2702637 h 3652478"/>
                <a:gd name="connsiteX5374" fmla="*/ 4180365 w 10080264"/>
                <a:gd name="connsiteY5374" fmla="*/ 2728553 h 3652478"/>
                <a:gd name="connsiteX5375" fmla="*/ 4158047 w 10080264"/>
                <a:gd name="connsiteY5375" fmla="*/ 2707676 h 3652478"/>
                <a:gd name="connsiteX5376" fmla="*/ 4151208 w 10080264"/>
                <a:gd name="connsiteY5376" fmla="*/ 2713075 h 3652478"/>
                <a:gd name="connsiteX5377" fmla="*/ 4142569 w 10080264"/>
                <a:gd name="connsiteY5377" fmla="*/ 2714515 h 3652478"/>
                <a:gd name="connsiteX5378" fmla="*/ 4132130 w 10080264"/>
                <a:gd name="connsiteY5378" fmla="*/ 2716315 h 3652478"/>
                <a:gd name="connsiteX5379" fmla="*/ 4123490 w 10080264"/>
                <a:gd name="connsiteY5379" fmla="*/ 2716315 h 3652478"/>
                <a:gd name="connsiteX5380" fmla="*/ 4066256 w 10080264"/>
                <a:gd name="connsiteY5380" fmla="*/ 2719914 h 3652478"/>
                <a:gd name="connsiteX5381" fmla="*/ 4010821 w 10080264"/>
                <a:gd name="connsiteY5381" fmla="*/ 2718115 h 3652478"/>
                <a:gd name="connsiteX5382" fmla="*/ 3957546 w 10080264"/>
                <a:gd name="connsiteY5382" fmla="*/ 2714515 h 3652478"/>
                <a:gd name="connsiteX5383" fmla="*/ 3903551 w 10080264"/>
                <a:gd name="connsiteY5383" fmla="*/ 2709476 h 3652478"/>
                <a:gd name="connsiteX5384" fmla="*/ 3851716 w 10080264"/>
                <a:gd name="connsiteY5384" fmla="*/ 2704436 h 3652478"/>
                <a:gd name="connsiteX5385" fmla="*/ 3798081 w 10080264"/>
                <a:gd name="connsiteY5385" fmla="*/ 2700837 h 3652478"/>
                <a:gd name="connsiteX5386" fmla="*/ 3742646 w 10080264"/>
                <a:gd name="connsiteY5386" fmla="*/ 2700837 h 3652478"/>
                <a:gd name="connsiteX5387" fmla="*/ 3685772 w 10080264"/>
                <a:gd name="connsiteY5387" fmla="*/ 2702637 h 3652478"/>
                <a:gd name="connsiteX5388" fmla="*/ 3645816 w 10080264"/>
                <a:gd name="connsiteY5388" fmla="*/ 2707676 h 3652478"/>
                <a:gd name="connsiteX5389" fmla="*/ 3624937 w 10080264"/>
                <a:gd name="connsiteY5389" fmla="*/ 2709476 h 3652478"/>
                <a:gd name="connsiteX5390" fmla="*/ 3602260 w 10080264"/>
                <a:gd name="connsiteY5390" fmla="*/ 2709476 h 3652478"/>
                <a:gd name="connsiteX5391" fmla="*/ 3583542 w 10080264"/>
                <a:gd name="connsiteY5391" fmla="*/ 2711275 h 3652478"/>
                <a:gd name="connsiteX5392" fmla="*/ 3562663 w 10080264"/>
                <a:gd name="connsiteY5392" fmla="*/ 2709476 h 3652478"/>
                <a:gd name="connsiteX5393" fmla="*/ 3543585 w 10080264"/>
                <a:gd name="connsiteY5393" fmla="*/ 2704436 h 3652478"/>
                <a:gd name="connsiteX5394" fmla="*/ 3522707 w 10080264"/>
                <a:gd name="connsiteY5394" fmla="*/ 2695797 h 3652478"/>
                <a:gd name="connsiteX5395" fmla="*/ 3514068 w 10080264"/>
                <a:gd name="connsiteY5395" fmla="*/ 2699037 h 3652478"/>
                <a:gd name="connsiteX5396" fmla="*/ 3503629 w 10080264"/>
                <a:gd name="connsiteY5396" fmla="*/ 2699037 h 3652478"/>
                <a:gd name="connsiteX5397" fmla="*/ 3503629 w 10080264"/>
                <a:gd name="connsiteY5397" fmla="*/ 2700837 h 3652478"/>
                <a:gd name="connsiteX5398" fmla="*/ 3500389 w 10080264"/>
                <a:gd name="connsiteY5398" fmla="*/ 2705876 h 3652478"/>
                <a:gd name="connsiteX5399" fmla="*/ 3496789 w 10080264"/>
                <a:gd name="connsiteY5399" fmla="*/ 2707676 h 3652478"/>
                <a:gd name="connsiteX5400" fmla="*/ 3491750 w 10080264"/>
                <a:gd name="connsiteY5400" fmla="*/ 2709476 h 3652478"/>
                <a:gd name="connsiteX5401" fmla="*/ 3486350 w 10080264"/>
                <a:gd name="connsiteY5401" fmla="*/ 2711275 h 3652478"/>
                <a:gd name="connsiteX5402" fmla="*/ 3477712 w 10080264"/>
                <a:gd name="connsiteY5402" fmla="*/ 2711275 h 3652478"/>
                <a:gd name="connsiteX5403" fmla="*/ 3474471 w 10080264"/>
                <a:gd name="connsiteY5403" fmla="*/ 2709476 h 3652478"/>
                <a:gd name="connsiteX5404" fmla="*/ 3470872 w 10080264"/>
                <a:gd name="connsiteY5404" fmla="*/ 2707676 h 3652478"/>
                <a:gd name="connsiteX5405" fmla="*/ 3467272 w 10080264"/>
                <a:gd name="connsiteY5405" fmla="*/ 2702637 h 3652478"/>
                <a:gd name="connsiteX5406" fmla="*/ 3465473 w 10080264"/>
                <a:gd name="connsiteY5406" fmla="*/ 2697597 h 3652478"/>
                <a:gd name="connsiteX5407" fmla="*/ 3451794 w 10080264"/>
                <a:gd name="connsiteY5407" fmla="*/ 2697597 h 3652478"/>
                <a:gd name="connsiteX5408" fmla="*/ 3444954 w 10080264"/>
                <a:gd name="connsiteY5408" fmla="*/ 2695797 h 3652478"/>
                <a:gd name="connsiteX5409" fmla="*/ 3438115 w 10080264"/>
                <a:gd name="connsiteY5409" fmla="*/ 2692198 h 3652478"/>
                <a:gd name="connsiteX5410" fmla="*/ 3434515 w 10080264"/>
                <a:gd name="connsiteY5410" fmla="*/ 2692198 h 3652478"/>
                <a:gd name="connsiteX5411" fmla="*/ 3432716 w 10080264"/>
                <a:gd name="connsiteY5411" fmla="*/ 2692198 h 3652478"/>
                <a:gd name="connsiteX5412" fmla="*/ 3425876 w 10080264"/>
                <a:gd name="connsiteY5412" fmla="*/ 2697597 h 3652478"/>
                <a:gd name="connsiteX5413" fmla="*/ 3399959 w 10080264"/>
                <a:gd name="connsiteY5413" fmla="*/ 2723154 h 3652478"/>
                <a:gd name="connsiteX5414" fmla="*/ 3399959 w 10080264"/>
                <a:gd name="connsiteY5414" fmla="*/ 2693998 h 3652478"/>
                <a:gd name="connsiteX5415" fmla="*/ 3391320 w 10080264"/>
                <a:gd name="connsiteY5415" fmla="*/ 2690398 h 3652478"/>
                <a:gd name="connsiteX5416" fmla="*/ 3386280 w 10080264"/>
                <a:gd name="connsiteY5416" fmla="*/ 2688958 h 3652478"/>
                <a:gd name="connsiteX5417" fmla="*/ 3382680 w 10080264"/>
                <a:gd name="connsiteY5417" fmla="*/ 2690398 h 3652478"/>
                <a:gd name="connsiteX5418" fmla="*/ 3380881 w 10080264"/>
                <a:gd name="connsiteY5418" fmla="*/ 2692198 h 3652478"/>
                <a:gd name="connsiteX5419" fmla="*/ 3370442 w 10080264"/>
                <a:gd name="connsiteY5419" fmla="*/ 2719914 h 3652478"/>
                <a:gd name="connsiteX5420" fmla="*/ 3353163 w 10080264"/>
                <a:gd name="connsiteY5420" fmla="*/ 2695797 h 3652478"/>
                <a:gd name="connsiteX5421" fmla="*/ 3346324 w 10080264"/>
                <a:gd name="connsiteY5421" fmla="*/ 2687159 h 3652478"/>
                <a:gd name="connsiteX5422" fmla="*/ 3335885 w 10080264"/>
                <a:gd name="connsiteY5422" fmla="*/ 2680320 h 3652478"/>
                <a:gd name="connsiteX5423" fmla="*/ 3325446 w 10080264"/>
                <a:gd name="connsiteY5423" fmla="*/ 2685359 h 3652478"/>
                <a:gd name="connsiteX5424" fmla="*/ 3315007 w 10080264"/>
                <a:gd name="connsiteY5424" fmla="*/ 2688958 h 3652478"/>
                <a:gd name="connsiteX5425" fmla="*/ 3304568 w 10080264"/>
                <a:gd name="connsiteY5425" fmla="*/ 2690398 h 3652478"/>
                <a:gd name="connsiteX5426" fmla="*/ 3294488 w 10080264"/>
                <a:gd name="connsiteY5426" fmla="*/ 2690398 h 3652478"/>
                <a:gd name="connsiteX5427" fmla="*/ 3280450 w 10080264"/>
                <a:gd name="connsiteY5427" fmla="*/ 2693998 h 3652478"/>
                <a:gd name="connsiteX5428" fmla="*/ 3268571 w 10080264"/>
                <a:gd name="connsiteY5428" fmla="*/ 2693998 h 3652478"/>
                <a:gd name="connsiteX5429" fmla="*/ 3256332 w 10080264"/>
                <a:gd name="connsiteY5429" fmla="*/ 2692198 h 3652478"/>
                <a:gd name="connsiteX5430" fmla="*/ 3245893 w 10080264"/>
                <a:gd name="connsiteY5430" fmla="*/ 2690398 h 3652478"/>
                <a:gd name="connsiteX5431" fmla="*/ 3235454 w 10080264"/>
                <a:gd name="connsiteY5431" fmla="*/ 2687159 h 3652478"/>
                <a:gd name="connsiteX5432" fmla="*/ 3235454 w 10080264"/>
                <a:gd name="connsiteY5432" fmla="*/ 2676720 h 3652478"/>
                <a:gd name="connsiteX5433" fmla="*/ 3233655 w 10080264"/>
                <a:gd name="connsiteY5433" fmla="*/ 2605449 h 3652478"/>
                <a:gd name="connsiteX5434" fmla="*/ 3233655 w 10080264"/>
                <a:gd name="connsiteY5434" fmla="*/ 2533459 h 3652478"/>
                <a:gd name="connsiteX5435" fmla="*/ 3239054 w 10080264"/>
                <a:gd name="connsiteY5435" fmla="*/ 2384438 h 3652478"/>
                <a:gd name="connsiteX5436" fmla="*/ 3239054 w 10080264"/>
                <a:gd name="connsiteY5436" fmla="*/ 2379399 h 3652478"/>
                <a:gd name="connsiteX5437" fmla="*/ 3245893 w 10080264"/>
                <a:gd name="connsiteY5437" fmla="*/ 2230379 h 3652478"/>
                <a:gd name="connsiteX5438" fmla="*/ 3249493 w 10080264"/>
                <a:gd name="connsiteY5438" fmla="*/ 2149029 h 3652478"/>
                <a:gd name="connsiteX5439" fmla="*/ 3252733 w 10080264"/>
                <a:gd name="connsiteY5439" fmla="*/ 2067680 h 3652478"/>
                <a:gd name="connsiteX5440" fmla="*/ 3256332 w 10080264"/>
                <a:gd name="connsiteY5440" fmla="*/ 1991730 h 3652478"/>
                <a:gd name="connsiteX5441" fmla="*/ 3256332 w 10080264"/>
                <a:gd name="connsiteY5441" fmla="*/ 1916860 h 3652478"/>
                <a:gd name="connsiteX5442" fmla="*/ 3256332 w 10080264"/>
                <a:gd name="connsiteY5442" fmla="*/ 1842710 h 3652478"/>
                <a:gd name="connsiteX5443" fmla="*/ 3252733 w 10080264"/>
                <a:gd name="connsiteY5443" fmla="*/ 1768199 h 3652478"/>
                <a:gd name="connsiteX5444" fmla="*/ 3249493 w 10080264"/>
                <a:gd name="connsiteY5444" fmla="*/ 1693689 h 3652478"/>
                <a:gd name="connsiteX5445" fmla="*/ 3244093 w 10080264"/>
                <a:gd name="connsiteY5445" fmla="*/ 1628178 h 3652478"/>
                <a:gd name="connsiteX5446" fmla="*/ 3235454 w 10080264"/>
                <a:gd name="connsiteY5446" fmla="*/ 1570945 h 3652478"/>
                <a:gd name="connsiteX5447" fmla="*/ 3225015 w 10080264"/>
                <a:gd name="connsiteY5447" fmla="*/ 1520552 h 3652478"/>
                <a:gd name="connsiteX5448" fmla="*/ 3213136 w 10080264"/>
                <a:gd name="connsiteY5448" fmla="*/ 1503274 h 3652478"/>
                <a:gd name="connsiteX5449" fmla="*/ 3200898 w 10080264"/>
                <a:gd name="connsiteY5449" fmla="*/ 1485996 h 3652478"/>
                <a:gd name="connsiteX5450" fmla="*/ 3190459 w 10080264"/>
                <a:gd name="connsiteY5450" fmla="*/ 1467279 h 3652478"/>
                <a:gd name="connsiteX5451" fmla="*/ 3180020 w 10080264"/>
                <a:gd name="connsiteY5451" fmla="*/ 1448201 h 3652478"/>
                <a:gd name="connsiteX5452" fmla="*/ 3169581 w 10080264"/>
                <a:gd name="connsiteY5452" fmla="*/ 1430564 h 3652478"/>
                <a:gd name="connsiteX5453" fmla="*/ 3155901 w 10080264"/>
                <a:gd name="connsiteY5453" fmla="*/ 1413286 h 3652478"/>
                <a:gd name="connsiteX5454" fmla="*/ 3140423 w 10080264"/>
                <a:gd name="connsiteY5454" fmla="*/ 1397808 h 3652478"/>
                <a:gd name="connsiteX5455" fmla="*/ 3121345 w 10080264"/>
                <a:gd name="connsiteY5455" fmla="*/ 1381970 h 3652478"/>
                <a:gd name="connsiteX5456" fmla="*/ 3116306 w 10080264"/>
                <a:gd name="connsiteY5456" fmla="*/ 1381970 h 3652478"/>
                <a:gd name="connsiteX5457" fmla="*/ 3110906 w 10080264"/>
                <a:gd name="connsiteY5457" fmla="*/ 1381970 h 3652478"/>
                <a:gd name="connsiteX5458" fmla="*/ 3102267 w 10080264"/>
                <a:gd name="connsiteY5458" fmla="*/ 1380530 h 3652478"/>
                <a:gd name="connsiteX5459" fmla="*/ 3093627 w 10080264"/>
                <a:gd name="connsiteY5459" fmla="*/ 1376931 h 3652478"/>
                <a:gd name="connsiteX5460" fmla="*/ 3088228 w 10080264"/>
                <a:gd name="connsiteY5460" fmla="*/ 1371891 h 3652478"/>
                <a:gd name="connsiteX5461" fmla="*/ 3084989 w 10080264"/>
                <a:gd name="connsiteY5461" fmla="*/ 1365052 h 3652478"/>
                <a:gd name="connsiteX5462" fmla="*/ 3057271 w 10080264"/>
                <a:gd name="connsiteY5462" fmla="*/ 1363252 h 3652478"/>
                <a:gd name="connsiteX5463" fmla="*/ 3031353 w 10080264"/>
                <a:gd name="connsiteY5463" fmla="*/ 1363252 h 3652478"/>
                <a:gd name="connsiteX5464" fmla="*/ 3006876 w 10080264"/>
                <a:gd name="connsiteY5464" fmla="*/ 1363252 h 3652478"/>
                <a:gd name="connsiteX5465" fmla="*/ 2984558 w 10080264"/>
                <a:gd name="connsiteY5465" fmla="*/ 1366492 h 3652478"/>
                <a:gd name="connsiteX5466" fmla="*/ 2965479 w 10080264"/>
                <a:gd name="connsiteY5466" fmla="*/ 1371891 h 3652478"/>
                <a:gd name="connsiteX5467" fmla="*/ 2946401 w 10080264"/>
                <a:gd name="connsiteY5467" fmla="*/ 1378730 h 3652478"/>
                <a:gd name="connsiteX5468" fmla="*/ 2930923 w 10080264"/>
                <a:gd name="connsiteY5468" fmla="*/ 1385570 h 3652478"/>
                <a:gd name="connsiteX5469" fmla="*/ 2918684 w 10080264"/>
                <a:gd name="connsiteY5469" fmla="*/ 1396008 h 3652478"/>
                <a:gd name="connsiteX5470" fmla="*/ 2894566 w 10080264"/>
                <a:gd name="connsiteY5470" fmla="*/ 1420485 h 3652478"/>
                <a:gd name="connsiteX5471" fmla="*/ 2871889 w 10080264"/>
                <a:gd name="connsiteY5471" fmla="*/ 1449641 h 3652478"/>
                <a:gd name="connsiteX5472" fmla="*/ 2851370 w 10080264"/>
                <a:gd name="connsiteY5472" fmla="*/ 1480957 h 3652478"/>
                <a:gd name="connsiteX5473" fmla="*/ 2832292 w 10080264"/>
                <a:gd name="connsiteY5473" fmla="*/ 1517312 h 3652478"/>
                <a:gd name="connsiteX5474" fmla="*/ 2830492 w 10080264"/>
                <a:gd name="connsiteY5474" fmla="*/ 1609100 h 3652478"/>
                <a:gd name="connsiteX5475" fmla="*/ 2830492 w 10080264"/>
                <a:gd name="connsiteY5475" fmla="*/ 1704128 h 3652478"/>
                <a:gd name="connsiteX5476" fmla="*/ 2830492 w 10080264"/>
                <a:gd name="connsiteY5476" fmla="*/ 1799155 h 3652478"/>
                <a:gd name="connsiteX5477" fmla="*/ 2834092 w 10080264"/>
                <a:gd name="connsiteY5477" fmla="*/ 1896342 h 3652478"/>
                <a:gd name="connsiteX5478" fmla="*/ 2844531 w 10080264"/>
                <a:gd name="connsiteY5478" fmla="*/ 2244417 h 3652478"/>
                <a:gd name="connsiteX5479" fmla="*/ 2994997 w 10080264"/>
                <a:gd name="connsiteY5479" fmla="*/ 2244417 h 3652478"/>
                <a:gd name="connsiteX5480" fmla="*/ 3000037 w 10080264"/>
                <a:gd name="connsiteY5480" fmla="*/ 2245857 h 3652478"/>
                <a:gd name="connsiteX5481" fmla="*/ 3003636 w 10080264"/>
                <a:gd name="connsiteY5481" fmla="*/ 2247656 h 3652478"/>
                <a:gd name="connsiteX5482" fmla="*/ 3008676 w 10080264"/>
                <a:gd name="connsiteY5482" fmla="*/ 2251256 h 3652478"/>
                <a:gd name="connsiteX5483" fmla="*/ 3012275 w 10080264"/>
                <a:gd name="connsiteY5483" fmla="*/ 2254855 h 3652478"/>
                <a:gd name="connsiteX5484" fmla="*/ 3014075 w 10080264"/>
                <a:gd name="connsiteY5484" fmla="*/ 2258095 h 3652478"/>
                <a:gd name="connsiteX5485" fmla="*/ 3014075 w 10080264"/>
                <a:gd name="connsiteY5485" fmla="*/ 2263494 h 3652478"/>
                <a:gd name="connsiteX5486" fmla="*/ 3014075 w 10080264"/>
                <a:gd name="connsiteY5486" fmla="*/ 2270333 h 3652478"/>
                <a:gd name="connsiteX5487" fmla="*/ 3012275 w 10080264"/>
                <a:gd name="connsiteY5487" fmla="*/ 2277172 h 3652478"/>
                <a:gd name="connsiteX5488" fmla="*/ 3010476 w 10080264"/>
                <a:gd name="connsiteY5488" fmla="*/ 2278972 h 3652478"/>
                <a:gd name="connsiteX5489" fmla="*/ 3024154 w 10080264"/>
                <a:gd name="connsiteY5489" fmla="*/ 2278972 h 3652478"/>
                <a:gd name="connsiteX5490" fmla="*/ 3027754 w 10080264"/>
                <a:gd name="connsiteY5490" fmla="*/ 2289411 h 3652478"/>
                <a:gd name="connsiteX5491" fmla="*/ 3032793 w 10080264"/>
                <a:gd name="connsiteY5491" fmla="*/ 2309928 h 3652478"/>
                <a:gd name="connsiteX5492" fmla="*/ 3036393 w 10080264"/>
                <a:gd name="connsiteY5492" fmla="*/ 2332605 h 3652478"/>
                <a:gd name="connsiteX5493" fmla="*/ 3043232 w 10080264"/>
                <a:gd name="connsiteY5493" fmla="*/ 2382639 h 3652478"/>
                <a:gd name="connsiteX5494" fmla="*/ 3045032 w 10080264"/>
                <a:gd name="connsiteY5494" fmla="*/ 2408915 h 3652478"/>
                <a:gd name="connsiteX5495" fmla="*/ 3046832 w 10080264"/>
                <a:gd name="connsiteY5495" fmla="*/ 2436272 h 3652478"/>
                <a:gd name="connsiteX5496" fmla="*/ 3046832 w 10080264"/>
                <a:gd name="connsiteY5496" fmla="*/ 2491704 h 3652478"/>
                <a:gd name="connsiteX5497" fmla="*/ 3046832 w 10080264"/>
                <a:gd name="connsiteY5497" fmla="*/ 2497104 h 3652478"/>
                <a:gd name="connsiteX5498" fmla="*/ 3060510 w 10080264"/>
                <a:gd name="connsiteY5498" fmla="*/ 2495304 h 3652478"/>
                <a:gd name="connsiteX5499" fmla="*/ 3046832 w 10080264"/>
                <a:gd name="connsiteY5499" fmla="*/ 2502143 h 3652478"/>
                <a:gd name="connsiteX5500" fmla="*/ 3046832 w 10080264"/>
                <a:gd name="connsiteY5500" fmla="*/ 2605449 h 3652478"/>
                <a:gd name="connsiteX5501" fmla="*/ 3046832 w 10080264"/>
                <a:gd name="connsiteY5501" fmla="*/ 2631726 h 3652478"/>
                <a:gd name="connsiteX5502" fmla="*/ 3048632 w 10080264"/>
                <a:gd name="connsiteY5502" fmla="*/ 2657642 h 3652478"/>
                <a:gd name="connsiteX5503" fmla="*/ 3053671 w 10080264"/>
                <a:gd name="connsiteY5503" fmla="*/ 2707676 h 3652478"/>
                <a:gd name="connsiteX5504" fmla="*/ 3057271 w 10080264"/>
                <a:gd name="connsiteY5504" fmla="*/ 2726753 h 3652478"/>
                <a:gd name="connsiteX5505" fmla="*/ 3038193 w 10080264"/>
                <a:gd name="connsiteY5505" fmla="*/ 2724954 h 3652478"/>
                <a:gd name="connsiteX5506" fmla="*/ 2969079 w 10080264"/>
                <a:gd name="connsiteY5506" fmla="*/ 2719914 h 3652478"/>
                <a:gd name="connsiteX5507" fmla="*/ 2901406 w 10080264"/>
                <a:gd name="connsiteY5507" fmla="*/ 2716315 h 3652478"/>
                <a:gd name="connsiteX5508" fmla="*/ 2834092 w 10080264"/>
                <a:gd name="connsiteY5508" fmla="*/ 2714515 h 3652478"/>
                <a:gd name="connsiteX5509" fmla="*/ 2766418 w 10080264"/>
                <a:gd name="connsiteY5509" fmla="*/ 2713075 h 3652478"/>
                <a:gd name="connsiteX5510" fmla="*/ 2700904 w 10080264"/>
                <a:gd name="connsiteY5510" fmla="*/ 2714515 h 3652478"/>
                <a:gd name="connsiteX5511" fmla="*/ 2634671 w 10080264"/>
                <a:gd name="connsiteY5511" fmla="*/ 2714515 h 3652478"/>
                <a:gd name="connsiteX5512" fmla="*/ 2498244 w 10080264"/>
                <a:gd name="connsiteY5512" fmla="*/ 2709476 h 3652478"/>
                <a:gd name="connsiteX5513" fmla="*/ 2466926 w 10080264"/>
                <a:gd name="connsiteY5513" fmla="*/ 2709476 h 3652478"/>
                <a:gd name="connsiteX5514" fmla="*/ 2435970 w 10080264"/>
                <a:gd name="connsiteY5514" fmla="*/ 2707676 h 3652478"/>
                <a:gd name="connsiteX5515" fmla="*/ 2380535 w 10080264"/>
                <a:gd name="connsiteY5515" fmla="*/ 2702637 h 3652478"/>
                <a:gd name="connsiteX5516" fmla="*/ 2354257 w 10080264"/>
                <a:gd name="connsiteY5516" fmla="*/ 2700837 h 3652478"/>
                <a:gd name="connsiteX5517" fmla="*/ 2323300 w 10080264"/>
                <a:gd name="connsiteY5517" fmla="*/ 2699037 h 3652478"/>
                <a:gd name="connsiteX5518" fmla="*/ 2288743 w 10080264"/>
                <a:gd name="connsiteY5518" fmla="*/ 2700837 h 3652478"/>
                <a:gd name="connsiteX5519" fmla="*/ 2248787 w 10080264"/>
                <a:gd name="connsiteY5519" fmla="*/ 2702637 h 3652478"/>
                <a:gd name="connsiteX5520" fmla="*/ 2198751 w 10080264"/>
                <a:gd name="connsiteY5520" fmla="*/ 2709476 h 3652478"/>
                <a:gd name="connsiteX5521" fmla="*/ 2165635 w 10080264"/>
                <a:gd name="connsiteY5521" fmla="*/ 2713075 h 3652478"/>
                <a:gd name="connsiteX5522" fmla="*/ 2132878 w 10080264"/>
                <a:gd name="connsiteY5522" fmla="*/ 2716315 h 3652478"/>
                <a:gd name="connsiteX5523" fmla="*/ 2101921 w 10080264"/>
                <a:gd name="connsiteY5523" fmla="*/ 2719914 h 3652478"/>
                <a:gd name="connsiteX5524" fmla="*/ 2068804 w 10080264"/>
                <a:gd name="connsiteY5524" fmla="*/ 2719914 h 3652478"/>
                <a:gd name="connsiteX5525" fmla="*/ 2037847 w 10080264"/>
                <a:gd name="connsiteY5525" fmla="*/ 2719914 h 3652478"/>
                <a:gd name="connsiteX5526" fmla="*/ 2006530 w 10080264"/>
                <a:gd name="connsiteY5526" fmla="*/ 2716315 h 3652478"/>
                <a:gd name="connsiteX5527" fmla="*/ 1996091 w 10080264"/>
                <a:gd name="connsiteY5527" fmla="*/ 2716315 h 3652478"/>
                <a:gd name="connsiteX5528" fmla="*/ 1989251 w 10080264"/>
                <a:gd name="connsiteY5528" fmla="*/ 2713075 h 3652478"/>
                <a:gd name="connsiteX5529" fmla="*/ 1982412 w 10080264"/>
                <a:gd name="connsiteY5529" fmla="*/ 2709476 h 3652478"/>
                <a:gd name="connsiteX5530" fmla="*/ 1970173 w 10080264"/>
                <a:gd name="connsiteY5530" fmla="*/ 2702637 h 3652478"/>
                <a:gd name="connsiteX5531" fmla="*/ 1952895 w 10080264"/>
                <a:gd name="connsiteY5531" fmla="*/ 2702637 h 3652478"/>
                <a:gd name="connsiteX5532" fmla="*/ 1932017 w 10080264"/>
                <a:gd name="connsiteY5532" fmla="*/ 2705876 h 3652478"/>
                <a:gd name="connsiteX5533" fmla="*/ 1921578 w 10080264"/>
                <a:gd name="connsiteY5533" fmla="*/ 2705876 h 3652478"/>
                <a:gd name="connsiteX5534" fmla="*/ 1912939 w 10080264"/>
                <a:gd name="connsiteY5534" fmla="*/ 2705876 h 3652478"/>
                <a:gd name="connsiteX5535" fmla="*/ 1906099 w 10080264"/>
                <a:gd name="connsiteY5535" fmla="*/ 2704436 h 3652478"/>
                <a:gd name="connsiteX5536" fmla="*/ 1897460 w 10080264"/>
                <a:gd name="connsiteY5536" fmla="*/ 2700837 h 3652478"/>
                <a:gd name="connsiteX5537" fmla="*/ 1892420 w 10080264"/>
                <a:gd name="connsiteY5537" fmla="*/ 2695797 h 3652478"/>
                <a:gd name="connsiteX5538" fmla="*/ 1887021 w 10080264"/>
                <a:gd name="connsiteY5538" fmla="*/ 2688958 h 3652478"/>
                <a:gd name="connsiteX5539" fmla="*/ 1883781 w 10080264"/>
                <a:gd name="connsiteY5539" fmla="*/ 2680320 h 3652478"/>
                <a:gd name="connsiteX5540" fmla="*/ 1880182 w 10080264"/>
                <a:gd name="connsiteY5540" fmla="*/ 2671681 h 3652478"/>
                <a:gd name="connsiteX5541" fmla="*/ 1878382 w 10080264"/>
                <a:gd name="connsiteY5541" fmla="*/ 2659442 h 3652478"/>
                <a:gd name="connsiteX5542" fmla="*/ 1878382 w 10080264"/>
                <a:gd name="connsiteY5542" fmla="*/ 2652603 h 3652478"/>
                <a:gd name="connsiteX5543" fmla="*/ 1880182 w 10080264"/>
                <a:gd name="connsiteY5543" fmla="*/ 2645404 h 3652478"/>
                <a:gd name="connsiteX5544" fmla="*/ 1883781 w 10080264"/>
                <a:gd name="connsiteY5544" fmla="*/ 2642165 h 3652478"/>
                <a:gd name="connsiteX5545" fmla="*/ 1887021 w 10080264"/>
                <a:gd name="connsiteY5545" fmla="*/ 2636765 h 3652478"/>
                <a:gd name="connsiteX5546" fmla="*/ 1892420 w 10080264"/>
                <a:gd name="connsiteY5546" fmla="*/ 2634965 h 3652478"/>
                <a:gd name="connsiteX5547" fmla="*/ 1897460 w 10080264"/>
                <a:gd name="connsiteY5547" fmla="*/ 2631726 h 3652478"/>
                <a:gd name="connsiteX5548" fmla="*/ 1902500 w 10080264"/>
                <a:gd name="connsiteY5548" fmla="*/ 2631726 h 3652478"/>
                <a:gd name="connsiteX5549" fmla="*/ 1901060 w 10080264"/>
                <a:gd name="connsiteY5549" fmla="*/ 2612648 h 3652478"/>
                <a:gd name="connsiteX5550" fmla="*/ 1899260 w 10080264"/>
                <a:gd name="connsiteY5550" fmla="*/ 2591771 h 3652478"/>
                <a:gd name="connsiteX5551" fmla="*/ 1890621 w 10080264"/>
                <a:gd name="connsiteY5551" fmla="*/ 2598610 h 3652478"/>
                <a:gd name="connsiteX5552" fmla="*/ 1881981 w 10080264"/>
                <a:gd name="connsiteY5552" fmla="*/ 2602210 h 3652478"/>
                <a:gd name="connsiteX5553" fmla="*/ 1873342 w 10080264"/>
                <a:gd name="connsiteY5553" fmla="*/ 2600410 h 3652478"/>
                <a:gd name="connsiteX5554" fmla="*/ 1866503 w 10080264"/>
                <a:gd name="connsiteY5554" fmla="*/ 2598610 h 3652478"/>
                <a:gd name="connsiteX5555" fmla="*/ 1859663 w 10080264"/>
                <a:gd name="connsiteY5555" fmla="*/ 2593571 h 3652478"/>
                <a:gd name="connsiteX5556" fmla="*/ 1854264 w 10080264"/>
                <a:gd name="connsiteY5556" fmla="*/ 2588172 h 3652478"/>
                <a:gd name="connsiteX5557" fmla="*/ 1851024 w 10080264"/>
                <a:gd name="connsiteY5557" fmla="*/ 2584932 h 3652478"/>
                <a:gd name="connsiteX5558" fmla="*/ 1851024 w 10080264"/>
                <a:gd name="connsiteY5558" fmla="*/ 2578093 h 3652478"/>
                <a:gd name="connsiteX5559" fmla="*/ 1852464 w 10080264"/>
                <a:gd name="connsiteY5559" fmla="*/ 2567654 h 3652478"/>
                <a:gd name="connsiteX5560" fmla="*/ 1857864 w 10080264"/>
                <a:gd name="connsiteY5560" fmla="*/ 2555776 h 3652478"/>
                <a:gd name="connsiteX5561" fmla="*/ 1864703 w 10080264"/>
                <a:gd name="connsiteY5561" fmla="*/ 2545337 h 3652478"/>
                <a:gd name="connsiteX5562" fmla="*/ 1875142 w 10080264"/>
                <a:gd name="connsiteY5562" fmla="*/ 2537058 h 3652478"/>
                <a:gd name="connsiteX5563" fmla="*/ 1878382 w 10080264"/>
                <a:gd name="connsiteY5563" fmla="*/ 2535259 h 3652478"/>
                <a:gd name="connsiteX5564" fmla="*/ 1890621 w 10080264"/>
                <a:gd name="connsiteY5564" fmla="*/ 2528059 h 3652478"/>
                <a:gd name="connsiteX5565" fmla="*/ 1899260 w 10080264"/>
                <a:gd name="connsiteY5565" fmla="*/ 2524820 h 3652478"/>
                <a:gd name="connsiteX5566" fmla="*/ 1899260 w 10080264"/>
                <a:gd name="connsiteY5566" fmla="*/ 2500343 h 3652478"/>
                <a:gd name="connsiteX5567" fmla="*/ 1897460 w 10080264"/>
                <a:gd name="connsiteY5567" fmla="*/ 2500343 h 3652478"/>
                <a:gd name="connsiteX5568" fmla="*/ 1885581 w 10080264"/>
                <a:gd name="connsiteY5568" fmla="*/ 2500343 h 3652478"/>
                <a:gd name="connsiteX5569" fmla="*/ 1875142 w 10080264"/>
                <a:gd name="connsiteY5569" fmla="*/ 2498543 h 3652478"/>
                <a:gd name="connsiteX5570" fmla="*/ 1866503 w 10080264"/>
                <a:gd name="connsiteY5570" fmla="*/ 2493504 h 3652478"/>
                <a:gd name="connsiteX5571" fmla="*/ 1859663 w 10080264"/>
                <a:gd name="connsiteY5571" fmla="*/ 2484865 h 3652478"/>
                <a:gd name="connsiteX5572" fmla="*/ 1856064 w 10080264"/>
                <a:gd name="connsiteY5572" fmla="*/ 2478026 h 3652478"/>
                <a:gd name="connsiteX5573" fmla="*/ 1857864 w 10080264"/>
                <a:gd name="connsiteY5573" fmla="*/ 2472627 h 3652478"/>
                <a:gd name="connsiteX5574" fmla="*/ 1862903 w 10080264"/>
                <a:gd name="connsiteY5574" fmla="*/ 2463988 h 3652478"/>
                <a:gd name="connsiteX5575" fmla="*/ 1868303 w 10080264"/>
                <a:gd name="connsiteY5575" fmla="*/ 2453549 h 3652478"/>
                <a:gd name="connsiteX5576" fmla="*/ 1873342 w 10080264"/>
                <a:gd name="connsiteY5576" fmla="*/ 2444910 h 3652478"/>
                <a:gd name="connsiteX5577" fmla="*/ 1880182 w 10080264"/>
                <a:gd name="connsiteY5577" fmla="*/ 2436272 h 3652478"/>
                <a:gd name="connsiteX5578" fmla="*/ 1888821 w 10080264"/>
                <a:gd name="connsiteY5578" fmla="*/ 2429432 h 3652478"/>
                <a:gd name="connsiteX5579" fmla="*/ 1881981 w 10080264"/>
                <a:gd name="connsiteY5579" fmla="*/ 2427633 h 3652478"/>
                <a:gd name="connsiteX5580" fmla="*/ 1875142 w 10080264"/>
                <a:gd name="connsiteY5580" fmla="*/ 2424393 h 3652478"/>
                <a:gd name="connsiteX5581" fmla="*/ 1871542 w 10080264"/>
                <a:gd name="connsiteY5581" fmla="*/ 2420794 h 3652478"/>
                <a:gd name="connsiteX5582" fmla="*/ 1868303 w 10080264"/>
                <a:gd name="connsiteY5582" fmla="*/ 2417554 h 3652478"/>
                <a:gd name="connsiteX5583" fmla="*/ 1866503 w 10080264"/>
                <a:gd name="connsiteY5583" fmla="*/ 2410355 h 3652478"/>
                <a:gd name="connsiteX5584" fmla="*/ 1864703 w 10080264"/>
                <a:gd name="connsiteY5584" fmla="*/ 2401716 h 3652478"/>
                <a:gd name="connsiteX5585" fmla="*/ 1864703 w 10080264"/>
                <a:gd name="connsiteY5585" fmla="*/ 2398477 h 3652478"/>
                <a:gd name="connsiteX5586" fmla="*/ 1868303 w 10080264"/>
                <a:gd name="connsiteY5586" fmla="*/ 2394877 h 3652478"/>
                <a:gd name="connsiteX5587" fmla="*/ 1880182 w 10080264"/>
                <a:gd name="connsiteY5587" fmla="*/ 2379399 h 3652478"/>
                <a:gd name="connsiteX5588" fmla="*/ 1887021 w 10080264"/>
                <a:gd name="connsiteY5588" fmla="*/ 2372200 h 3652478"/>
                <a:gd name="connsiteX5589" fmla="*/ 1893860 w 10080264"/>
                <a:gd name="connsiteY5589" fmla="*/ 2368960 h 3652478"/>
                <a:gd name="connsiteX5590" fmla="*/ 1907899 w 10080264"/>
                <a:gd name="connsiteY5590" fmla="*/ 2353122 h 3652478"/>
                <a:gd name="connsiteX5591" fmla="*/ 1912939 w 10080264"/>
                <a:gd name="connsiteY5591" fmla="*/ 2334045 h 3652478"/>
                <a:gd name="connsiteX5592" fmla="*/ 1912939 w 10080264"/>
                <a:gd name="connsiteY5592" fmla="*/ 2327206 h 3652478"/>
                <a:gd name="connsiteX5593" fmla="*/ 1912939 w 10080264"/>
                <a:gd name="connsiteY5593" fmla="*/ 2320367 h 3652478"/>
                <a:gd name="connsiteX5594" fmla="*/ 1914738 w 10080264"/>
                <a:gd name="connsiteY5594" fmla="*/ 2311728 h 3652478"/>
                <a:gd name="connsiteX5595" fmla="*/ 1918338 w 10080264"/>
                <a:gd name="connsiteY5595" fmla="*/ 2303089 h 3652478"/>
                <a:gd name="connsiteX5596" fmla="*/ 1880182 w 10080264"/>
                <a:gd name="connsiteY5596" fmla="*/ 2244417 h 3652478"/>
                <a:gd name="connsiteX5597" fmla="*/ 1935616 w 10080264"/>
                <a:gd name="connsiteY5597" fmla="*/ 2285811 h 3652478"/>
                <a:gd name="connsiteX5598" fmla="*/ 1966934 w 10080264"/>
                <a:gd name="connsiteY5598" fmla="*/ 2280772 h 3652478"/>
                <a:gd name="connsiteX5599" fmla="*/ 2003290 w 10080264"/>
                <a:gd name="connsiteY5599" fmla="*/ 2273573 h 3652478"/>
                <a:gd name="connsiteX5600" fmla="*/ 2030648 w 10080264"/>
                <a:gd name="connsiteY5600" fmla="*/ 2268534 h 3652478"/>
                <a:gd name="connsiteX5601" fmla="*/ 2054765 w 10080264"/>
                <a:gd name="connsiteY5601" fmla="*/ 2265294 h 3652478"/>
                <a:gd name="connsiteX5602" fmla="*/ 2082842 w 10080264"/>
                <a:gd name="connsiteY5602" fmla="*/ 2265294 h 3652478"/>
                <a:gd name="connsiteX5603" fmla="*/ 2110560 w 10080264"/>
                <a:gd name="connsiteY5603" fmla="*/ 2265294 h 3652478"/>
                <a:gd name="connsiteX5604" fmla="*/ 2141517 w 10080264"/>
                <a:gd name="connsiteY5604" fmla="*/ 2266734 h 3652478"/>
                <a:gd name="connsiteX5605" fmla="*/ 2140077 w 10080264"/>
                <a:gd name="connsiteY5605" fmla="*/ 2240817 h 3652478"/>
                <a:gd name="connsiteX5606" fmla="*/ 2141517 w 10080264"/>
                <a:gd name="connsiteY5606" fmla="*/ 2218140 h 3652478"/>
                <a:gd name="connsiteX5607" fmla="*/ 2145117 w 10080264"/>
                <a:gd name="connsiteY5607" fmla="*/ 2197263 h 3652478"/>
                <a:gd name="connsiteX5608" fmla="*/ 2151956 w 10080264"/>
                <a:gd name="connsiteY5608" fmla="*/ 2176746 h 3652478"/>
                <a:gd name="connsiteX5609" fmla="*/ 2153756 w 10080264"/>
                <a:gd name="connsiteY5609" fmla="*/ 2166307 h 3652478"/>
                <a:gd name="connsiteX5610" fmla="*/ 2153756 w 10080264"/>
                <a:gd name="connsiteY5610" fmla="*/ 2155868 h 3652478"/>
                <a:gd name="connsiteX5611" fmla="*/ 2153756 w 10080264"/>
                <a:gd name="connsiteY5611" fmla="*/ 2147229 h 3652478"/>
                <a:gd name="connsiteX5612" fmla="*/ 2151956 w 10080264"/>
                <a:gd name="connsiteY5612" fmla="*/ 2137151 h 3652478"/>
                <a:gd name="connsiteX5613" fmla="*/ 2148716 w 10080264"/>
                <a:gd name="connsiteY5613" fmla="*/ 2128512 h 3652478"/>
                <a:gd name="connsiteX5614" fmla="*/ 2145117 w 10080264"/>
                <a:gd name="connsiteY5614" fmla="*/ 2118073 h 3652478"/>
                <a:gd name="connsiteX5615" fmla="*/ 2134678 w 10080264"/>
                <a:gd name="connsiteY5615" fmla="*/ 2100436 h 3652478"/>
                <a:gd name="connsiteX5616" fmla="*/ 2132878 w 10080264"/>
                <a:gd name="connsiteY5616" fmla="*/ 2095396 h 3652478"/>
                <a:gd name="connsiteX5617" fmla="*/ 2129638 w 10080264"/>
                <a:gd name="connsiteY5617" fmla="*/ 2086757 h 3652478"/>
                <a:gd name="connsiteX5618" fmla="*/ 2129638 w 10080264"/>
                <a:gd name="connsiteY5618" fmla="*/ 2078119 h 3652478"/>
                <a:gd name="connsiteX5619" fmla="*/ 2131438 w 10080264"/>
                <a:gd name="connsiteY5619" fmla="*/ 2070920 h 3652478"/>
                <a:gd name="connsiteX5620" fmla="*/ 2132878 w 10080264"/>
                <a:gd name="connsiteY5620" fmla="*/ 2064080 h 3652478"/>
                <a:gd name="connsiteX5621" fmla="*/ 2134678 w 10080264"/>
                <a:gd name="connsiteY5621" fmla="*/ 2059041 h 3652478"/>
                <a:gd name="connsiteX5622" fmla="*/ 2138278 w 10080264"/>
                <a:gd name="connsiteY5622" fmla="*/ 2053642 h 3652478"/>
                <a:gd name="connsiteX5623" fmla="*/ 2145117 w 10080264"/>
                <a:gd name="connsiteY5623" fmla="*/ 2048602 h 3652478"/>
                <a:gd name="connsiteX5624" fmla="*/ 2148716 w 10080264"/>
                <a:gd name="connsiteY5624" fmla="*/ 2045003 h 3652478"/>
                <a:gd name="connsiteX5625" fmla="*/ 2150156 w 10080264"/>
                <a:gd name="connsiteY5625" fmla="*/ 2043563 h 3652478"/>
                <a:gd name="connsiteX5626" fmla="*/ 2150156 w 10080264"/>
                <a:gd name="connsiteY5626" fmla="*/ 2038164 h 3652478"/>
                <a:gd name="connsiteX5627" fmla="*/ 2146917 w 10080264"/>
                <a:gd name="connsiteY5627" fmla="*/ 2036364 h 3652478"/>
                <a:gd name="connsiteX5628" fmla="*/ 2143317 w 10080264"/>
                <a:gd name="connsiteY5628" fmla="*/ 2034924 h 3652478"/>
                <a:gd name="connsiteX5629" fmla="*/ 2138278 w 10080264"/>
                <a:gd name="connsiteY5629" fmla="*/ 2031325 h 3652478"/>
                <a:gd name="connsiteX5630" fmla="*/ 2134678 w 10080264"/>
                <a:gd name="connsiteY5630" fmla="*/ 2024486 h 3652478"/>
                <a:gd name="connsiteX5631" fmla="*/ 2132878 w 10080264"/>
                <a:gd name="connsiteY5631" fmla="*/ 2017647 h 3652478"/>
                <a:gd name="connsiteX5632" fmla="*/ 2131438 w 10080264"/>
                <a:gd name="connsiteY5632" fmla="*/ 2009008 h 3652478"/>
                <a:gd name="connsiteX5633" fmla="*/ 2136477 w 10080264"/>
                <a:gd name="connsiteY5633" fmla="*/ 1979492 h 3652478"/>
                <a:gd name="connsiteX5634" fmla="*/ 2140077 w 10080264"/>
                <a:gd name="connsiteY5634" fmla="*/ 1948176 h 3652478"/>
                <a:gd name="connsiteX5635" fmla="*/ 2146917 w 10080264"/>
                <a:gd name="connsiteY5635" fmla="*/ 1889503 h 3652478"/>
                <a:gd name="connsiteX5636" fmla="*/ 2146917 w 10080264"/>
                <a:gd name="connsiteY5636" fmla="*/ 1827232 h 3652478"/>
                <a:gd name="connsiteX5637" fmla="*/ 2145117 w 10080264"/>
                <a:gd name="connsiteY5637" fmla="*/ 1794116 h 3652478"/>
                <a:gd name="connsiteX5638" fmla="*/ 2143317 w 10080264"/>
                <a:gd name="connsiteY5638" fmla="*/ 1761360 h 3652478"/>
                <a:gd name="connsiteX5639" fmla="*/ 2140077 w 10080264"/>
                <a:gd name="connsiteY5639" fmla="*/ 1692249 h 3652478"/>
                <a:gd name="connsiteX5640" fmla="*/ 2134678 w 10080264"/>
                <a:gd name="connsiteY5640" fmla="*/ 1622778 h 3652478"/>
                <a:gd name="connsiteX5641" fmla="*/ 2131438 w 10080264"/>
                <a:gd name="connsiteY5641" fmla="*/ 1555467 h 3652478"/>
                <a:gd name="connsiteX5642" fmla="*/ 2129638 w 10080264"/>
                <a:gd name="connsiteY5642" fmla="*/ 1520552 h 3652478"/>
                <a:gd name="connsiteX5643" fmla="*/ 2131438 w 10080264"/>
                <a:gd name="connsiteY5643" fmla="*/ 1485996 h 3652478"/>
                <a:gd name="connsiteX5644" fmla="*/ 2134678 w 10080264"/>
                <a:gd name="connsiteY5644" fmla="*/ 1455040 h 3652478"/>
                <a:gd name="connsiteX5645" fmla="*/ 2134678 w 10080264"/>
                <a:gd name="connsiteY5645" fmla="*/ 1421925 h 3652478"/>
                <a:gd name="connsiteX5646" fmla="*/ 2134678 w 10080264"/>
                <a:gd name="connsiteY5646" fmla="*/ 1356413 h 3652478"/>
                <a:gd name="connsiteX5647" fmla="*/ 2134678 w 10080264"/>
                <a:gd name="connsiteY5647" fmla="*/ 1224671 h 3652478"/>
                <a:gd name="connsiteX5648" fmla="*/ 2146917 w 10080264"/>
                <a:gd name="connsiteY5648" fmla="*/ 1143321 h 3652478"/>
                <a:gd name="connsiteX5649" fmla="*/ 2148716 w 10080264"/>
                <a:gd name="connsiteY5649" fmla="*/ 1127843 h 3652478"/>
                <a:gd name="connsiteX5650" fmla="*/ 2150156 w 10080264"/>
                <a:gd name="connsiteY5650" fmla="*/ 1110206 h 3652478"/>
                <a:gd name="connsiteX5651" fmla="*/ 2150156 w 10080264"/>
                <a:gd name="connsiteY5651" fmla="*/ 1074210 h 3652478"/>
                <a:gd name="connsiteX5652" fmla="*/ 2150156 w 10080264"/>
                <a:gd name="connsiteY5652" fmla="*/ 1056933 h 3652478"/>
                <a:gd name="connsiteX5653" fmla="*/ 2148716 w 10080264"/>
                <a:gd name="connsiteY5653" fmla="*/ 1039655 h 3652478"/>
                <a:gd name="connsiteX5654" fmla="*/ 2143317 w 10080264"/>
                <a:gd name="connsiteY5654" fmla="*/ 1006539 h 3652478"/>
                <a:gd name="connsiteX5655" fmla="*/ 2138278 w 10080264"/>
                <a:gd name="connsiteY5655" fmla="*/ 975223 h 3652478"/>
                <a:gd name="connsiteX5656" fmla="*/ 2136477 w 10080264"/>
                <a:gd name="connsiteY5656" fmla="*/ 956506 h 3652478"/>
                <a:gd name="connsiteX5657" fmla="*/ 2134678 w 10080264"/>
                <a:gd name="connsiteY5657" fmla="*/ 939228 h 3652478"/>
                <a:gd name="connsiteX5658" fmla="*/ 2136477 w 10080264"/>
                <a:gd name="connsiteY5658" fmla="*/ 885595 h 3652478"/>
                <a:gd name="connsiteX5659" fmla="*/ 2136477 w 10080264"/>
                <a:gd name="connsiteY5659" fmla="*/ 857519 h 3652478"/>
                <a:gd name="connsiteX5660" fmla="*/ 2140077 w 10080264"/>
                <a:gd name="connsiteY5660" fmla="*/ 828363 h 3652478"/>
                <a:gd name="connsiteX5661" fmla="*/ 2148716 w 10080264"/>
                <a:gd name="connsiteY5661" fmla="*/ 732975 h 3652478"/>
                <a:gd name="connsiteX5662" fmla="*/ 2150156 w 10080264"/>
                <a:gd name="connsiteY5662" fmla="*/ 724336 h 3652478"/>
                <a:gd name="connsiteX5663" fmla="*/ 2141517 w 10080264"/>
                <a:gd name="connsiteY5663" fmla="*/ 727936 h 3652478"/>
                <a:gd name="connsiteX5664" fmla="*/ 2131438 w 10080264"/>
                <a:gd name="connsiteY5664" fmla="*/ 727936 h 3652478"/>
                <a:gd name="connsiteX5665" fmla="*/ 2113800 w 10080264"/>
                <a:gd name="connsiteY5665" fmla="*/ 727936 h 3652478"/>
                <a:gd name="connsiteX5666" fmla="*/ 2117400 w 10080264"/>
                <a:gd name="connsiteY5666" fmla="*/ 710658 h 3652478"/>
                <a:gd name="connsiteX5667" fmla="*/ 2120999 w 10080264"/>
                <a:gd name="connsiteY5667" fmla="*/ 698419 h 3652478"/>
                <a:gd name="connsiteX5668" fmla="*/ 2124239 w 10080264"/>
                <a:gd name="connsiteY5668" fmla="*/ 686181 h 3652478"/>
                <a:gd name="connsiteX5669" fmla="*/ 2131438 w 10080264"/>
                <a:gd name="connsiteY5669" fmla="*/ 674303 h 3652478"/>
                <a:gd name="connsiteX5670" fmla="*/ 2138278 w 10080264"/>
                <a:gd name="connsiteY5670" fmla="*/ 665664 h 3652478"/>
                <a:gd name="connsiteX5671" fmla="*/ 2127839 w 10080264"/>
                <a:gd name="connsiteY5671" fmla="*/ 667464 h 3652478"/>
                <a:gd name="connsiteX5672" fmla="*/ 2119199 w 10080264"/>
                <a:gd name="connsiteY5672" fmla="*/ 669263 h 3652478"/>
                <a:gd name="connsiteX5673" fmla="*/ 2112000 w 10080264"/>
                <a:gd name="connsiteY5673" fmla="*/ 669263 h 3652478"/>
                <a:gd name="connsiteX5674" fmla="*/ 2105160 w 10080264"/>
                <a:gd name="connsiteY5674" fmla="*/ 667464 h 3652478"/>
                <a:gd name="connsiteX5675" fmla="*/ 2094722 w 10080264"/>
                <a:gd name="connsiteY5675" fmla="*/ 662064 h 3652478"/>
                <a:gd name="connsiteX5676" fmla="*/ 2087882 w 10080264"/>
                <a:gd name="connsiteY5676" fmla="*/ 657025 h 3652478"/>
                <a:gd name="connsiteX5677" fmla="*/ 2082842 w 10080264"/>
                <a:gd name="connsiteY5677" fmla="*/ 651986 h 3652478"/>
                <a:gd name="connsiteX5678" fmla="*/ 2082842 w 10080264"/>
                <a:gd name="connsiteY5678" fmla="*/ 646587 h 3652478"/>
                <a:gd name="connsiteX5679" fmla="*/ 2084282 w 10080264"/>
                <a:gd name="connsiteY5679" fmla="*/ 632908 h 3652478"/>
                <a:gd name="connsiteX5680" fmla="*/ 2087882 w 10080264"/>
                <a:gd name="connsiteY5680" fmla="*/ 620670 h 3652478"/>
                <a:gd name="connsiteX5681" fmla="*/ 2094722 w 10080264"/>
                <a:gd name="connsiteY5681" fmla="*/ 610231 h 3652478"/>
                <a:gd name="connsiteX5682" fmla="*/ 2103361 w 10080264"/>
                <a:gd name="connsiteY5682" fmla="*/ 599792 h 3652478"/>
                <a:gd name="connsiteX5683" fmla="*/ 2058365 w 10080264"/>
                <a:gd name="connsiteY5683" fmla="*/ 592953 h 3652478"/>
                <a:gd name="connsiteX5684" fmla="*/ 2039287 w 10080264"/>
                <a:gd name="connsiteY5684" fmla="*/ 589354 h 3652478"/>
                <a:gd name="connsiteX5685" fmla="*/ 2020568 w 10080264"/>
                <a:gd name="connsiteY5685" fmla="*/ 585754 h 3652478"/>
                <a:gd name="connsiteX5686" fmla="*/ 2003290 w 10080264"/>
                <a:gd name="connsiteY5686" fmla="*/ 578915 h 3652478"/>
                <a:gd name="connsiteX5687" fmla="*/ 1989251 w 10080264"/>
                <a:gd name="connsiteY5687" fmla="*/ 572076 h 3652478"/>
                <a:gd name="connsiteX5688" fmla="*/ 1978813 w 10080264"/>
                <a:gd name="connsiteY5688" fmla="*/ 580715 h 3652478"/>
                <a:gd name="connsiteX5689" fmla="*/ 1966934 w 10080264"/>
                <a:gd name="connsiteY5689" fmla="*/ 594753 h 3652478"/>
                <a:gd name="connsiteX5690" fmla="*/ 1959734 w 10080264"/>
                <a:gd name="connsiteY5690" fmla="*/ 603392 h 3652478"/>
                <a:gd name="connsiteX5691" fmla="*/ 1952895 w 10080264"/>
                <a:gd name="connsiteY5691" fmla="*/ 608431 h 3652478"/>
                <a:gd name="connsiteX5692" fmla="*/ 1944256 w 10080264"/>
                <a:gd name="connsiteY5692" fmla="*/ 612031 h 3652478"/>
                <a:gd name="connsiteX5693" fmla="*/ 1935616 w 10080264"/>
                <a:gd name="connsiteY5693" fmla="*/ 615271 h 3652478"/>
                <a:gd name="connsiteX5694" fmla="*/ 1926977 w 10080264"/>
                <a:gd name="connsiteY5694" fmla="*/ 615271 h 3652478"/>
                <a:gd name="connsiteX5695" fmla="*/ 1918338 w 10080264"/>
                <a:gd name="connsiteY5695" fmla="*/ 613831 h 3652478"/>
                <a:gd name="connsiteX5696" fmla="*/ 1907899 w 10080264"/>
                <a:gd name="connsiteY5696" fmla="*/ 612031 h 3652478"/>
                <a:gd name="connsiteX5697" fmla="*/ 1899260 w 10080264"/>
                <a:gd name="connsiteY5697" fmla="*/ 606632 h 3652478"/>
                <a:gd name="connsiteX5698" fmla="*/ 1890621 w 10080264"/>
                <a:gd name="connsiteY5698" fmla="*/ 601592 h 3652478"/>
                <a:gd name="connsiteX5699" fmla="*/ 1892420 w 10080264"/>
                <a:gd name="connsiteY5699" fmla="*/ 592953 h 3652478"/>
                <a:gd name="connsiteX5700" fmla="*/ 1895660 w 10080264"/>
                <a:gd name="connsiteY5700" fmla="*/ 554798 h 3652478"/>
                <a:gd name="connsiteX5701" fmla="*/ 1901060 w 10080264"/>
                <a:gd name="connsiteY5701" fmla="*/ 504765 h 3652478"/>
                <a:gd name="connsiteX5702" fmla="*/ 1906099 w 10080264"/>
                <a:gd name="connsiteY5702" fmla="*/ 442133 h 3652478"/>
                <a:gd name="connsiteX5703" fmla="*/ 1907899 w 10080264"/>
                <a:gd name="connsiteY5703" fmla="*/ 400739 h 3652478"/>
                <a:gd name="connsiteX5704" fmla="*/ 1906099 w 10080264"/>
                <a:gd name="connsiteY5704" fmla="*/ 381661 h 3652478"/>
                <a:gd name="connsiteX5705" fmla="*/ 1904299 w 10080264"/>
                <a:gd name="connsiteY5705" fmla="*/ 361144 h 3652478"/>
                <a:gd name="connsiteX5706" fmla="*/ 1901060 w 10080264"/>
                <a:gd name="connsiteY5706" fmla="*/ 343506 h 3652478"/>
                <a:gd name="connsiteX5707" fmla="*/ 1895660 w 10080264"/>
                <a:gd name="connsiteY5707" fmla="*/ 324429 h 3652478"/>
                <a:gd name="connsiteX5708" fmla="*/ 1890621 w 10080264"/>
                <a:gd name="connsiteY5708" fmla="*/ 308951 h 3652478"/>
                <a:gd name="connsiteX5709" fmla="*/ 1885581 w 10080264"/>
                <a:gd name="connsiteY5709" fmla="*/ 291673 h 3652478"/>
                <a:gd name="connsiteX5710" fmla="*/ 1880182 w 10080264"/>
                <a:gd name="connsiteY5710" fmla="*/ 281234 h 3652478"/>
                <a:gd name="connsiteX5711" fmla="*/ 1890621 w 10080264"/>
                <a:gd name="connsiteY5711" fmla="*/ 274395 h 3652478"/>
                <a:gd name="connsiteX5712" fmla="*/ 1897460 w 10080264"/>
                <a:gd name="connsiteY5712" fmla="*/ 267556 h 3652478"/>
                <a:gd name="connsiteX5713" fmla="*/ 1904299 w 10080264"/>
                <a:gd name="connsiteY5713" fmla="*/ 260717 h 3652478"/>
                <a:gd name="connsiteX5714" fmla="*/ 1907899 w 10080264"/>
                <a:gd name="connsiteY5714" fmla="*/ 252078 h 3652478"/>
                <a:gd name="connsiteX5715" fmla="*/ 1911139 w 10080264"/>
                <a:gd name="connsiteY5715" fmla="*/ 241640 h 3652478"/>
                <a:gd name="connsiteX5716" fmla="*/ 1912939 w 10080264"/>
                <a:gd name="connsiteY5716" fmla="*/ 231201 h 3652478"/>
                <a:gd name="connsiteX5717" fmla="*/ 1912939 w 10080264"/>
                <a:gd name="connsiteY5717" fmla="*/ 220762 h 3652478"/>
                <a:gd name="connsiteX5718" fmla="*/ 1914738 w 10080264"/>
                <a:gd name="connsiteY5718" fmla="*/ 196646 h 3652478"/>
                <a:gd name="connsiteX5719" fmla="*/ 1914738 w 10080264"/>
                <a:gd name="connsiteY5719" fmla="*/ 148052 h 3652478"/>
                <a:gd name="connsiteX5720" fmla="*/ 1914738 w 10080264"/>
                <a:gd name="connsiteY5720" fmla="*/ 134374 h 3652478"/>
                <a:gd name="connsiteX5721" fmla="*/ 1916538 w 10080264"/>
                <a:gd name="connsiteY5721" fmla="*/ 122135 h 3652478"/>
                <a:gd name="connsiteX5722" fmla="*/ 1921578 w 10080264"/>
                <a:gd name="connsiteY5722" fmla="*/ 108457 h 3652478"/>
                <a:gd name="connsiteX5723" fmla="*/ 1926977 w 10080264"/>
                <a:gd name="connsiteY5723" fmla="*/ 96219 h 3652478"/>
                <a:gd name="connsiteX5724" fmla="*/ 1937416 w 10080264"/>
                <a:gd name="connsiteY5724" fmla="*/ 71742 h 3652478"/>
                <a:gd name="connsiteX5725" fmla="*/ 1952895 w 10080264"/>
                <a:gd name="connsiteY5725" fmla="*/ 94419 h 3652478"/>
                <a:gd name="connsiteX5726" fmla="*/ 1956495 w 10080264"/>
                <a:gd name="connsiteY5726" fmla="*/ 98018 h 3652478"/>
                <a:gd name="connsiteX5727" fmla="*/ 1961534 w 10080264"/>
                <a:gd name="connsiteY5727" fmla="*/ 103058 h 3652478"/>
                <a:gd name="connsiteX5728" fmla="*/ 1968373 w 10080264"/>
                <a:gd name="connsiteY5728" fmla="*/ 108457 h 3652478"/>
                <a:gd name="connsiteX5729" fmla="*/ 1980612 w 10080264"/>
                <a:gd name="connsiteY5729" fmla="*/ 111697 h 3652478"/>
                <a:gd name="connsiteX5730" fmla="*/ 1996091 w 10080264"/>
                <a:gd name="connsiteY5730" fmla="*/ 96219 h 3652478"/>
                <a:gd name="connsiteX5731" fmla="*/ 1996091 w 10080264"/>
                <a:gd name="connsiteY5731" fmla="*/ 115296 h 3652478"/>
                <a:gd name="connsiteX5732" fmla="*/ 2011929 w 10080264"/>
                <a:gd name="connsiteY5732" fmla="*/ 120335 h 3652478"/>
                <a:gd name="connsiteX5733" fmla="*/ 2016969 w 10080264"/>
                <a:gd name="connsiteY5733" fmla="*/ 123935 h 3652478"/>
                <a:gd name="connsiteX5734" fmla="*/ 2020568 w 10080264"/>
                <a:gd name="connsiteY5734" fmla="*/ 127174 h 3652478"/>
                <a:gd name="connsiteX5735" fmla="*/ 2029208 w 10080264"/>
                <a:gd name="connsiteY5735" fmla="*/ 123935 h 3652478"/>
                <a:gd name="connsiteX5736" fmla="*/ 2037847 w 10080264"/>
                <a:gd name="connsiteY5736" fmla="*/ 122135 h 3652478"/>
                <a:gd name="connsiteX5737" fmla="*/ 2034247 w 10080264"/>
                <a:gd name="connsiteY5737" fmla="*/ 115296 h 3652478"/>
                <a:gd name="connsiteX5738" fmla="*/ 680124 w 10080264"/>
                <a:gd name="connsiteY5738" fmla="*/ 0 h 3652478"/>
                <a:gd name="connsiteX5739" fmla="*/ 685162 w 10080264"/>
                <a:gd name="connsiteY5739" fmla="*/ 0 h 3652478"/>
                <a:gd name="connsiteX5740" fmla="*/ 691999 w 10080264"/>
                <a:gd name="connsiteY5740" fmla="*/ 0 h 3652478"/>
                <a:gd name="connsiteX5741" fmla="*/ 699197 w 10080264"/>
                <a:gd name="connsiteY5741" fmla="*/ 1800 h 3652478"/>
                <a:gd name="connsiteX5742" fmla="*/ 709632 w 10080264"/>
                <a:gd name="connsiteY5742" fmla="*/ 6840 h 3652478"/>
                <a:gd name="connsiteX5743" fmla="*/ 716470 w 10080264"/>
                <a:gd name="connsiteY5743" fmla="*/ 14041 h 3652478"/>
                <a:gd name="connsiteX5744" fmla="*/ 719708 w 10080264"/>
                <a:gd name="connsiteY5744" fmla="*/ 19081 h 3652478"/>
                <a:gd name="connsiteX5745" fmla="*/ 721508 w 10080264"/>
                <a:gd name="connsiteY5745" fmla="*/ 20882 h 3652478"/>
                <a:gd name="connsiteX5746" fmla="*/ 730144 w 10080264"/>
                <a:gd name="connsiteY5746" fmla="*/ 22682 h 3652478"/>
                <a:gd name="connsiteX5747" fmla="*/ 776925 w 10080264"/>
                <a:gd name="connsiteY5747" fmla="*/ 20882 h 3652478"/>
                <a:gd name="connsiteX5748" fmla="*/ 818308 w 10080264"/>
                <a:gd name="connsiteY5748" fmla="*/ 20882 h 3652478"/>
                <a:gd name="connsiteX5749" fmla="*/ 856453 w 10080264"/>
                <a:gd name="connsiteY5749" fmla="*/ 24122 h 3652478"/>
                <a:gd name="connsiteX5750" fmla="*/ 891359 w 10080264"/>
                <a:gd name="connsiteY5750" fmla="*/ 31322 h 3652478"/>
                <a:gd name="connsiteX5751" fmla="*/ 924106 w 10080264"/>
                <a:gd name="connsiteY5751" fmla="*/ 39963 h 3652478"/>
                <a:gd name="connsiteX5752" fmla="*/ 956852 w 10080264"/>
                <a:gd name="connsiteY5752" fmla="*/ 51844 h 3652478"/>
                <a:gd name="connsiteX5753" fmla="*/ 988160 w 10080264"/>
                <a:gd name="connsiteY5753" fmla="*/ 65885 h 3652478"/>
                <a:gd name="connsiteX5754" fmla="*/ 1019107 w 10080264"/>
                <a:gd name="connsiteY5754" fmla="*/ 79566 h 3652478"/>
                <a:gd name="connsiteX5755" fmla="*/ 1048615 w 10080264"/>
                <a:gd name="connsiteY5755" fmla="*/ 99007 h 3652478"/>
                <a:gd name="connsiteX5756" fmla="*/ 1076324 w 10080264"/>
                <a:gd name="connsiteY5756" fmla="*/ 117729 h 3652478"/>
                <a:gd name="connsiteX5757" fmla="*/ 1128143 w 10080264"/>
                <a:gd name="connsiteY5757" fmla="*/ 157691 h 3652478"/>
                <a:gd name="connsiteX5758" fmla="*/ 1166288 w 10080264"/>
                <a:gd name="connsiteY5758" fmla="*/ 186853 h 3652478"/>
                <a:gd name="connsiteX5759" fmla="*/ 1200833 w 10080264"/>
                <a:gd name="connsiteY5759" fmla="*/ 218176 h 3652478"/>
                <a:gd name="connsiteX5760" fmla="*/ 1207671 w 10080264"/>
                <a:gd name="connsiteY5760" fmla="*/ 211335 h 3652478"/>
                <a:gd name="connsiteX5761" fmla="*/ 1216307 w 10080264"/>
                <a:gd name="connsiteY5761" fmla="*/ 207735 h 3652478"/>
                <a:gd name="connsiteX5762" fmla="*/ 1219906 w 10080264"/>
                <a:gd name="connsiteY5762" fmla="*/ 204495 h 3652478"/>
                <a:gd name="connsiteX5763" fmla="*/ 1221705 w 10080264"/>
                <a:gd name="connsiteY5763" fmla="*/ 200895 h 3652478"/>
                <a:gd name="connsiteX5764" fmla="*/ 1224944 w 10080264"/>
                <a:gd name="connsiteY5764" fmla="*/ 195854 h 3652478"/>
                <a:gd name="connsiteX5765" fmla="*/ 1224944 w 10080264"/>
                <a:gd name="connsiteY5765" fmla="*/ 176773 h 3652478"/>
                <a:gd name="connsiteX5766" fmla="*/ 1226743 w 10080264"/>
                <a:gd name="connsiteY5766" fmla="*/ 166332 h 3652478"/>
                <a:gd name="connsiteX5767" fmla="*/ 1228542 w 10080264"/>
                <a:gd name="connsiteY5767" fmla="*/ 154091 h 3652478"/>
                <a:gd name="connsiteX5768" fmla="*/ 1230341 w 10080264"/>
                <a:gd name="connsiteY5768" fmla="*/ 136810 h 3652478"/>
                <a:gd name="connsiteX5769" fmla="*/ 1233580 w 10080264"/>
                <a:gd name="connsiteY5769" fmla="*/ 116288 h 3652478"/>
                <a:gd name="connsiteX5770" fmla="*/ 1238978 w 10080264"/>
                <a:gd name="connsiteY5770" fmla="*/ 97207 h 3652478"/>
                <a:gd name="connsiteX5771" fmla="*/ 1247614 w 10080264"/>
                <a:gd name="connsiteY5771" fmla="*/ 93607 h 3652478"/>
                <a:gd name="connsiteX5772" fmla="*/ 1263088 w 10080264"/>
                <a:gd name="connsiteY5772" fmla="*/ 91807 h 3652478"/>
                <a:gd name="connsiteX5773" fmla="*/ 1277123 w 10080264"/>
                <a:gd name="connsiteY5773" fmla="*/ 91807 h 3652478"/>
                <a:gd name="connsiteX5774" fmla="*/ 1289358 w 10080264"/>
                <a:gd name="connsiteY5774" fmla="*/ 91807 h 3652478"/>
                <a:gd name="connsiteX5775" fmla="*/ 1301233 w 10080264"/>
                <a:gd name="connsiteY5775" fmla="*/ 95407 h 3652478"/>
                <a:gd name="connsiteX5776" fmla="*/ 1304831 w 10080264"/>
                <a:gd name="connsiteY5776" fmla="*/ 97207 h 3652478"/>
                <a:gd name="connsiteX5777" fmla="*/ 1311669 w 10080264"/>
                <a:gd name="connsiteY5777" fmla="*/ 100447 h 3652478"/>
                <a:gd name="connsiteX5778" fmla="*/ 1320305 w 10080264"/>
                <a:gd name="connsiteY5778" fmla="*/ 104048 h 3652478"/>
                <a:gd name="connsiteX5779" fmla="*/ 1328942 w 10080264"/>
                <a:gd name="connsiteY5779" fmla="*/ 104048 h 3652478"/>
                <a:gd name="connsiteX5780" fmla="*/ 1341177 w 10080264"/>
                <a:gd name="connsiteY5780" fmla="*/ 105848 h 3652478"/>
                <a:gd name="connsiteX5781" fmla="*/ 1420704 w 10080264"/>
                <a:gd name="connsiteY5781" fmla="*/ 109088 h 3652478"/>
                <a:gd name="connsiteX5782" fmla="*/ 1462088 w 10080264"/>
                <a:gd name="connsiteY5782" fmla="*/ 110888 h 3652478"/>
                <a:gd name="connsiteX5783" fmla="*/ 1505270 w 10080264"/>
                <a:gd name="connsiteY5783" fmla="*/ 109088 h 3652478"/>
                <a:gd name="connsiteX5784" fmla="*/ 1548813 w 10080264"/>
                <a:gd name="connsiteY5784" fmla="*/ 109088 h 3652478"/>
                <a:gd name="connsiteX5785" fmla="*/ 1590196 w 10080264"/>
                <a:gd name="connsiteY5785" fmla="*/ 110888 h 3652478"/>
                <a:gd name="connsiteX5786" fmla="*/ 1673322 w 10080264"/>
                <a:gd name="connsiteY5786" fmla="*/ 116288 h 3652478"/>
                <a:gd name="connsiteX5787" fmla="*/ 1680159 w 10080264"/>
                <a:gd name="connsiteY5787" fmla="*/ 116288 h 3652478"/>
                <a:gd name="connsiteX5788" fmla="*/ 1686997 w 10080264"/>
                <a:gd name="connsiteY5788" fmla="*/ 123129 h 3652478"/>
                <a:gd name="connsiteX5789" fmla="*/ 1694194 w 10080264"/>
                <a:gd name="connsiteY5789" fmla="*/ 135010 h 3652478"/>
                <a:gd name="connsiteX5790" fmla="*/ 1699232 w 10080264"/>
                <a:gd name="connsiteY5790" fmla="*/ 147251 h 3652478"/>
                <a:gd name="connsiteX5791" fmla="*/ 1704629 w 10080264"/>
                <a:gd name="connsiteY5791" fmla="*/ 162732 h 3652478"/>
                <a:gd name="connsiteX5792" fmla="*/ 1706069 w 10080264"/>
                <a:gd name="connsiteY5792" fmla="*/ 178213 h 3652478"/>
                <a:gd name="connsiteX5793" fmla="*/ 1707868 w 10080264"/>
                <a:gd name="connsiteY5793" fmla="*/ 194054 h 3652478"/>
                <a:gd name="connsiteX5794" fmla="*/ 1706069 w 10080264"/>
                <a:gd name="connsiteY5794" fmla="*/ 213136 h 3652478"/>
                <a:gd name="connsiteX5795" fmla="*/ 1704629 w 10080264"/>
                <a:gd name="connsiteY5795" fmla="*/ 232217 h 3652478"/>
                <a:gd name="connsiteX5796" fmla="*/ 1701031 w 10080264"/>
                <a:gd name="connsiteY5796" fmla="*/ 251298 h 3652478"/>
                <a:gd name="connsiteX5797" fmla="*/ 1701031 w 10080264"/>
                <a:gd name="connsiteY5797" fmla="*/ 311782 h 3652478"/>
                <a:gd name="connsiteX5798" fmla="*/ 1702830 w 10080264"/>
                <a:gd name="connsiteY5798" fmla="*/ 346345 h 3652478"/>
                <a:gd name="connsiteX5799" fmla="*/ 1704629 w 10080264"/>
                <a:gd name="connsiteY5799" fmla="*/ 380907 h 3652478"/>
                <a:gd name="connsiteX5800" fmla="*/ 1707868 w 10080264"/>
                <a:gd name="connsiteY5800" fmla="*/ 457233 h 3652478"/>
                <a:gd name="connsiteX5801" fmla="*/ 1711467 w 10080264"/>
                <a:gd name="connsiteY5801" fmla="*/ 528158 h 3652478"/>
                <a:gd name="connsiteX5802" fmla="*/ 1711467 w 10080264"/>
                <a:gd name="connsiteY5802" fmla="*/ 599083 h 3652478"/>
                <a:gd name="connsiteX5803" fmla="*/ 1711467 w 10080264"/>
                <a:gd name="connsiteY5803" fmla="*/ 633646 h 3652478"/>
                <a:gd name="connsiteX5804" fmla="*/ 1707868 w 10080264"/>
                <a:gd name="connsiteY5804" fmla="*/ 664968 h 3652478"/>
                <a:gd name="connsiteX5805" fmla="*/ 1702830 w 10080264"/>
                <a:gd name="connsiteY5805" fmla="*/ 720412 h 3652478"/>
                <a:gd name="connsiteX5806" fmla="*/ 1697432 w 10080264"/>
                <a:gd name="connsiteY5806" fmla="*/ 748134 h 3652478"/>
                <a:gd name="connsiteX5807" fmla="*/ 1690595 w 10080264"/>
                <a:gd name="connsiteY5807" fmla="*/ 774056 h 3652478"/>
                <a:gd name="connsiteX5808" fmla="*/ 1699232 w 10080264"/>
                <a:gd name="connsiteY5808" fmla="*/ 786297 h 3652478"/>
                <a:gd name="connsiteX5809" fmla="*/ 1704629 w 10080264"/>
                <a:gd name="connsiteY5809" fmla="*/ 801778 h 3652478"/>
                <a:gd name="connsiteX5810" fmla="*/ 1707868 w 10080264"/>
                <a:gd name="connsiteY5810" fmla="*/ 819059 h 3652478"/>
                <a:gd name="connsiteX5811" fmla="*/ 1707868 w 10080264"/>
                <a:gd name="connsiteY5811" fmla="*/ 836341 h 3652478"/>
                <a:gd name="connsiteX5812" fmla="*/ 1707868 w 10080264"/>
                <a:gd name="connsiteY5812" fmla="*/ 856862 h 3652478"/>
                <a:gd name="connsiteX5813" fmla="*/ 1702830 w 10080264"/>
                <a:gd name="connsiteY5813" fmla="*/ 875943 h 3652478"/>
                <a:gd name="connsiteX5814" fmla="*/ 1695633 w 10080264"/>
                <a:gd name="connsiteY5814" fmla="*/ 895385 h 3652478"/>
                <a:gd name="connsiteX5815" fmla="*/ 1686997 w 10080264"/>
                <a:gd name="connsiteY5815" fmla="*/ 912666 h 3652478"/>
                <a:gd name="connsiteX5816" fmla="*/ 1683758 w 10080264"/>
                <a:gd name="connsiteY5816" fmla="*/ 919507 h 3652478"/>
                <a:gd name="connsiteX5817" fmla="*/ 1675121 w 10080264"/>
                <a:gd name="connsiteY5817" fmla="*/ 919507 h 3652478"/>
                <a:gd name="connsiteX5818" fmla="*/ 1622943 w 10080264"/>
                <a:gd name="connsiteY5818" fmla="*/ 919507 h 3652478"/>
                <a:gd name="connsiteX5819" fmla="*/ 1572923 w 10080264"/>
                <a:gd name="connsiteY5819" fmla="*/ 915906 h 3652478"/>
                <a:gd name="connsiteX5820" fmla="*/ 1524342 w 10080264"/>
                <a:gd name="connsiteY5820" fmla="*/ 912666 h 3652478"/>
                <a:gd name="connsiteX5821" fmla="*/ 1477561 w 10080264"/>
                <a:gd name="connsiteY5821" fmla="*/ 907266 h 3652478"/>
                <a:gd name="connsiteX5822" fmla="*/ 1432939 w 10080264"/>
                <a:gd name="connsiteY5822" fmla="*/ 905466 h 3652478"/>
                <a:gd name="connsiteX5823" fmla="*/ 1389397 w 10080264"/>
                <a:gd name="connsiteY5823" fmla="*/ 905466 h 3652478"/>
                <a:gd name="connsiteX5824" fmla="*/ 1348014 w 10080264"/>
                <a:gd name="connsiteY5824" fmla="*/ 905466 h 3652478"/>
                <a:gd name="connsiteX5825" fmla="*/ 1308070 w 10080264"/>
                <a:gd name="connsiteY5825" fmla="*/ 907266 h 3652478"/>
                <a:gd name="connsiteX5826" fmla="*/ 1290797 w 10080264"/>
                <a:gd name="connsiteY5826" fmla="*/ 909066 h 3652478"/>
                <a:gd name="connsiteX5827" fmla="*/ 1277123 w 10080264"/>
                <a:gd name="connsiteY5827" fmla="*/ 910866 h 3652478"/>
                <a:gd name="connsiteX5828" fmla="*/ 1259850 w 10080264"/>
                <a:gd name="connsiteY5828" fmla="*/ 914466 h 3652478"/>
                <a:gd name="connsiteX5829" fmla="*/ 1247614 w 10080264"/>
                <a:gd name="connsiteY5829" fmla="*/ 919507 h 3652478"/>
                <a:gd name="connsiteX5830" fmla="*/ 1233580 w 10080264"/>
                <a:gd name="connsiteY5830" fmla="*/ 921307 h 3652478"/>
                <a:gd name="connsiteX5831" fmla="*/ 1216307 w 10080264"/>
                <a:gd name="connsiteY5831" fmla="*/ 921307 h 3652478"/>
                <a:gd name="connsiteX5832" fmla="*/ 1199034 w 10080264"/>
                <a:gd name="connsiteY5832" fmla="*/ 919507 h 3652478"/>
                <a:gd name="connsiteX5833" fmla="*/ 1188598 w 10080264"/>
                <a:gd name="connsiteY5833" fmla="*/ 917706 h 3652478"/>
                <a:gd name="connsiteX5834" fmla="*/ 1183561 w 10080264"/>
                <a:gd name="connsiteY5834" fmla="*/ 883144 h 3652478"/>
                <a:gd name="connsiteX5835" fmla="*/ 1154412 w 10080264"/>
                <a:gd name="connsiteY5835" fmla="*/ 742734 h 3652478"/>
                <a:gd name="connsiteX5836" fmla="*/ 1149014 w 10080264"/>
                <a:gd name="connsiteY5836" fmla="*/ 725452 h 3652478"/>
                <a:gd name="connsiteX5837" fmla="*/ 1143976 w 10080264"/>
                <a:gd name="connsiteY5837" fmla="*/ 708171 h 3652478"/>
                <a:gd name="connsiteX5838" fmla="*/ 1136780 w 10080264"/>
                <a:gd name="connsiteY5838" fmla="*/ 692690 h 3652478"/>
                <a:gd name="connsiteX5839" fmla="*/ 1129942 w 10080264"/>
                <a:gd name="connsiteY5839" fmla="*/ 675409 h 3652478"/>
                <a:gd name="connsiteX5840" fmla="*/ 1121306 w 10080264"/>
                <a:gd name="connsiteY5840" fmla="*/ 659928 h 3652478"/>
                <a:gd name="connsiteX5841" fmla="*/ 1110870 w 10080264"/>
                <a:gd name="connsiteY5841" fmla="*/ 644086 h 3652478"/>
                <a:gd name="connsiteX5842" fmla="*/ 1088199 w 10080264"/>
                <a:gd name="connsiteY5842" fmla="*/ 613124 h 3652478"/>
                <a:gd name="connsiteX5843" fmla="*/ 1081362 w 10080264"/>
                <a:gd name="connsiteY5843" fmla="*/ 600883 h 3652478"/>
                <a:gd name="connsiteX5844" fmla="*/ 1070926 w 10080264"/>
                <a:gd name="connsiteY5844" fmla="*/ 590443 h 3652478"/>
                <a:gd name="connsiteX5845" fmla="*/ 1062289 w 10080264"/>
                <a:gd name="connsiteY5845" fmla="*/ 580002 h 3652478"/>
                <a:gd name="connsiteX5846" fmla="*/ 1050414 w 10080264"/>
                <a:gd name="connsiteY5846" fmla="*/ 571361 h 3652478"/>
                <a:gd name="connsiteX5847" fmla="*/ 1039979 w 10080264"/>
                <a:gd name="connsiteY5847" fmla="*/ 564521 h 3652478"/>
                <a:gd name="connsiteX5848" fmla="*/ 1029543 w 10080264"/>
                <a:gd name="connsiteY5848" fmla="*/ 555880 h 3652478"/>
                <a:gd name="connsiteX5849" fmla="*/ 1010471 w 10080264"/>
                <a:gd name="connsiteY5849" fmla="*/ 534999 h 3652478"/>
                <a:gd name="connsiteX5850" fmla="*/ 1000035 w 10080264"/>
                <a:gd name="connsiteY5850" fmla="*/ 524558 h 3652478"/>
                <a:gd name="connsiteX5851" fmla="*/ 956852 w 10080264"/>
                <a:gd name="connsiteY5851" fmla="*/ 514477 h 3652478"/>
                <a:gd name="connsiteX5852" fmla="*/ 946416 w 10080264"/>
                <a:gd name="connsiteY5852" fmla="*/ 510877 h 3652478"/>
                <a:gd name="connsiteX5853" fmla="*/ 937780 w 10080264"/>
                <a:gd name="connsiteY5853" fmla="*/ 507277 h 3652478"/>
                <a:gd name="connsiteX5854" fmla="*/ 935981 w 10080264"/>
                <a:gd name="connsiteY5854" fmla="*/ 509077 h 3652478"/>
                <a:gd name="connsiteX5855" fmla="*/ 935981 w 10080264"/>
                <a:gd name="connsiteY5855" fmla="*/ 507277 h 3652478"/>
                <a:gd name="connsiteX5856" fmla="*/ 927344 w 10080264"/>
                <a:gd name="connsiteY5856" fmla="*/ 500436 h 3652478"/>
                <a:gd name="connsiteX5857" fmla="*/ 920507 w 10080264"/>
                <a:gd name="connsiteY5857" fmla="*/ 493596 h 3652478"/>
                <a:gd name="connsiteX5858" fmla="*/ 896397 w 10080264"/>
                <a:gd name="connsiteY5858" fmla="*/ 497196 h 3652478"/>
                <a:gd name="connsiteX5859" fmla="*/ 875525 w 10080264"/>
                <a:gd name="connsiteY5859" fmla="*/ 498636 h 3652478"/>
                <a:gd name="connsiteX5860" fmla="*/ 863650 w 10080264"/>
                <a:gd name="connsiteY5860" fmla="*/ 500436 h 3652478"/>
                <a:gd name="connsiteX5861" fmla="*/ 849616 w 10080264"/>
                <a:gd name="connsiteY5861" fmla="*/ 502236 h 3652478"/>
                <a:gd name="connsiteX5862" fmla="*/ 823706 w 10080264"/>
                <a:gd name="connsiteY5862" fmla="*/ 502236 h 3652478"/>
                <a:gd name="connsiteX5863" fmla="*/ 806433 w 10080264"/>
                <a:gd name="connsiteY5863" fmla="*/ 509077 h 3652478"/>
                <a:gd name="connsiteX5864" fmla="*/ 787361 w 10080264"/>
                <a:gd name="connsiteY5864" fmla="*/ 523118 h 3652478"/>
                <a:gd name="connsiteX5865" fmla="*/ 775126 w 10080264"/>
                <a:gd name="connsiteY5865" fmla="*/ 531759 h 3652478"/>
                <a:gd name="connsiteX5866" fmla="*/ 763251 w 10080264"/>
                <a:gd name="connsiteY5866" fmla="*/ 540399 h 3652478"/>
                <a:gd name="connsiteX5867" fmla="*/ 754614 w 10080264"/>
                <a:gd name="connsiteY5867" fmla="*/ 550480 h 3652478"/>
                <a:gd name="connsiteX5868" fmla="*/ 745978 w 10080264"/>
                <a:gd name="connsiteY5868" fmla="*/ 562721 h 3652478"/>
                <a:gd name="connsiteX5869" fmla="*/ 735542 w 10080264"/>
                <a:gd name="connsiteY5869" fmla="*/ 576402 h 3652478"/>
                <a:gd name="connsiteX5870" fmla="*/ 726905 w 10080264"/>
                <a:gd name="connsiteY5870" fmla="*/ 590443 h 3652478"/>
                <a:gd name="connsiteX5871" fmla="*/ 719708 w 10080264"/>
                <a:gd name="connsiteY5871" fmla="*/ 604124 h 3652478"/>
                <a:gd name="connsiteX5872" fmla="*/ 712871 w 10080264"/>
                <a:gd name="connsiteY5872" fmla="*/ 618165 h 3652478"/>
                <a:gd name="connsiteX5873" fmla="*/ 706034 w 10080264"/>
                <a:gd name="connsiteY5873" fmla="*/ 633646 h 3652478"/>
                <a:gd name="connsiteX5874" fmla="*/ 700636 w 10080264"/>
                <a:gd name="connsiteY5874" fmla="*/ 647687 h 3652478"/>
                <a:gd name="connsiteX5875" fmla="*/ 699197 w 10080264"/>
                <a:gd name="connsiteY5875" fmla="*/ 661368 h 3652478"/>
                <a:gd name="connsiteX5876" fmla="*/ 699197 w 10080264"/>
                <a:gd name="connsiteY5876" fmla="*/ 671809 h 3652478"/>
                <a:gd name="connsiteX5877" fmla="*/ 700636 w 10080264"/>
                <a:gd name="connsiteY5877" fmla="*/ 689090 h 3652478"/>
                <a:gd name="connsiteX5878" fmla="*/ 702435 w 10080264"/>
                <a:gd name="connsiteY5878" fmla="*/ 708171 h 3652478"/>
                <a:gd name="connsiteX5879" fmla="*/ 707833 w 10080264"/>
                <a:gd name="connsiteY5879" fmla="*/ 725452 h 3652478"/>
                <a:gd name="connsiteX5880" fmla="*/ 714670 w 10080264"/>
                <a:gd name="connsiteY5880" fmla="*/ 742734 h 3652478"/>
                <a:gd name="connsiteX5881" fmla="*/ 723307 w 10080264"/>
                <a:gd name="connsiteY5881" fmla="*/ 760015 h 3652478"/>
                <a:gd name="connsiteX5882" fmla="*/ 735542 w 10080264"/>
                <a:gd name="connsiteY5882" fmla="*/ 777656 h 3652478"/>
                <a:gd name="connsiteX5883" fmla="*/ 747417 w 10080264"/>
                <a:gd name="connsiteY5883" fmla="*/ 794938 h 3652478"/>
                <a:gd name="connsiteX5884" fmla="*/ 763251 w 10080264"/>
                <a:gd name="connsiteY5884" fmla="*/ 812219 h 3652478"/>
                <a:gd name="connsiteX5885" fmla="*/ 794198 w 10080264"/>
                <a:gd name="connsiteY5885" fmla="*/ 844981 h 3652478"/>
                <a:gd name="connsiteX5886" fmla="*/ 825505 w 10080264"/>
                <a:gd name="connsiteY5886" fmla="*/ 875943 h 3652478"/>
                <a:gd name="connsiteX5887" fmla="*/ 856453 w 10080264"/>
                <a:gd name="connsiteY5887" fmla="*/ 904025 h 3652478"/>
                <a:gd name="connsiteX5888" fmla="*/ 872286 w 10080264"/>
                <a:gd name="connsiteY5888" fmla="*/ 915906 h 3652478"/>
                <a:gd name="connsiteX5889" fmla="*/ 887760 w 10080264"/>
                <a:gd name="connsiteY5889" fmla="*/ 926347 h 3652478"/>
                <a:gd name="connsiteX5890" fmla="*/ 956852 w 10080264"/>
                <a:gd name="connsiteY5890" fmla="*/ 978191 h 3652478"/>
                <a:gd name="connsiteX5891" fmla="*/ 1009031 w 10080264"/>
                <a:gd name="connsiteY5891" fmla="*/ 1018154 h 3652478"/>
                <a:gd name="connsiteX5892" fmla="*/ 1064089 w 10080264"/>
                <a:gd name="connsiteY5892" fmla="*/ 1058117 h 3652478"/>
                <a:gd name="connsiteX5893" fmla="*/ 1119506 w 10080264"/>
                <a:gd name="connsiteY5893" fmla="*/ 1095919 h 3652478"/>
                <a:gd name="connsiteX5894" fmla="*/ 1185360 w 10080264"/>
                <a:gd name="connsiteY5894" fmla="*/ 1144523 h 3652478"/>
                <a:gd name="connsiteX5895" fmla="*/ 1250853 w 10080264"/>
                <a:gd name="connsiteY5895" fmla="*/ 1189526 h 3652478"/>
                <a:gd name="connsiteX5896" fmla="*/ 1448413 w 10080264"/>
                <a:gd name="connsiteY5896" fmla="*/ 1324536 h 3652478"/>
                <a:gd name="connsiteX5897" fmla="*/ 1559248 w 10080264"/>
                <a:gd name="connsiteY5897" fmla="*/ 1405902 h 3652478"/>
                <a:gd name="connsiteX5898" fmla="*/ 1597033 w 10080264"/>
                <a:gd name="connsiteY5898" fmla="*/ 1385020 h 3652478"/>
                <a:gd name="connsiteX5899" fmla="*/ 1566086 w 10080264"/>
                <a:gd name="connsiteY5899" fmla="*/ 1412742 h 3652478"/>
                <a:gd name="connsiteX5900" fmla="*/ 1593794 w 10080264"/>
                <a:gd name="connsiteY5900" fmla="*/ 1433624 h 3652478"/>
                <a:gd name="connsiteX5901" fmla="*/ 1612867 w 10080264"/>
                <a:gd name="connsiteY5901" fmla="*/ 1452705 h 3652478"/>
                <a:gd name="connsiteX5902" fmla="*/ 1628341 w 10080264"/>
                <a:gd name="connsiteY5902" fmla="*/ 1469986 h 3652478"/>
                <a:gd name="connsiteX5903" fmla="*/ 1652451 w 10080264"/>
                <a:gd name="connsiteY5903" fmla="*/ 1499509 h 3652478"/>
                <a:gd name="connsiteX5904" fmla="*/ 1673322 w 10080264"/>
                <a:gd name="connsiteY5904" fmla="*/ 1539111 h 3652478"/>
                <a:gd name="connsiteX5905" fmla="*/ 1697432 w 10080264"/>
                <a:gd name="connsiteY5905" fmla="*/ 1585915 h 3652478"/>
                <a:gd name="connsiteX5906" fmla="*/ 1716505 w 10080264"/>
                <a:gd name="connsiteY5906" fmla="*/ 1608596 h 3652478"/>
                <a:gd name="connsiteX5907" fmla="*/ 1731978 w 10080264"/>
                <a:gd name="connsiteY5907" fmla="*/ 1630918 h 3652478"/>
                <a:gd name="connsiteX5908" fmla="*/ 1746013 w 10080264"/>
                <a:gd name="connsiteY5908" fmla="*/ 1655040 h 3652478"/>
                <a:gd name="connsiteX5909" fmla="*/ 1756449 w 10080264"/>
                <a:gd name="connsiteY5909" fmla="*/ 1681322 h 3652478"/>
                <a:gd name="connsiteX5910" fmla="*/ 1775161 w 10080264"/>
                <a:gd name="connsiteY5910" fmla="*/ 1738566 h 3652478"/>
                <a:gd name="connsiteX5911" fmla="*/ 1785597 w 10080264"/>
                <a:gd name="connsiteY5911" fmla="*/ 1772768 h 3652478"/>
                <a:gd name="connsiteX5912" fmla="*/ 1794233 w 10080264"/>
                <a:gd name="connsiteY5912" fmla="*/ 1809131 h 3652478"/>
                <a:gd name="connsiteX5913" fmla="*/ 1794233 w 10080264"/>
                <a:gd name="connsiteY5913" fmla="*/ 1925059 h 3652478"/>
                <a:gd name="connsiteX5914" fmla="*/ 1794233 w 10080264"/>
                <a:gd name="connsiteY5914" fmla="*/ 1953141 h 3652478"/>
                <a:gd name="connsiteX5915" fmla="*/ 1796032 w 10080264"/>
                <a:gd name="connsiteY5915" fmla="*/ 1975463 h 3652478"/>
                <a:gd name="connsiteX5916" fmla="*/ 1799631 w 10080264"/>
                <a:gd name="connsiteY5916" fmla="*/ 1985904 h 3652478"/>
                <a:gd name="connsiteX5917" fmla="*/ 1802870 w 10080264"/>
                <a:gd name="connsiteY5917" fmla="*/ 1996344 h 3652478"/>
                <a:gd name="connsiteX5918" fmla="*/ 1808268 w 10080264"/>
                <a:gd name="connsiteY5918" fmla="*/ 2004985 h 3652478"/>
                <a:gd name="connsiteX5919" fmla="*/ 1815105 w 10080264"/>
                <a:gd name="connsiteY5919" fmla="*/ 2013626 h 3652478"/>
                <a:gd name="connsiteX5920" fmla="*/ 1816904 w 10080264"/>
                <a:gd name="connsiteY5920" fmla="*/ 2020466 h 3652478"/>
                <a:gd name="connsiteX5921" fmla="*/ 1818703 w 10080264"/>
                <a:gd name="connsiteY5921" fmla="*/ 2043148 h 3652478"/>
                <a:gd name="connsiteX5922" fmla="*/ 1820503 w 10080264"/>
                <a:gd name="connsiteY5922" fmla="*/ 2065469 h 3652478"/>
                <a:gd name="connsiteX5923" fmla="*/ 1818703 w 10080264"/>
                <a:gd name="connsiteY5923" fmla="*/ 2089951 h 3652478"/>
                <a:gd name="connsiteX5924" fmla="*/ 1816904 w 10080264"/>
                <a:gd name="connsiteY5924" fmla="*/ 2114073 h 3652478"/>
                <a:gd name="connsiteX5925" fmla="*/ 1815105 w 10080264"/>
                <a:gd name="connsiteY5925" fmla="*/ 2138195 h 3652478"/>
                <a:gd name="connsiteX5926" fmla="*/ 1815105 w 10080264"/>
                <a:gd name="connsiteY5926" fmla="*/ 2159076 h 3652478"/>
                <a:gd name="connsiteX5927" fmla="*/ 1815105 w 10080264"/>
                <a:gd name="connsiteY5927" fmla="*/ 2176357 h 3652478"/>
                <a:gd name="connsiteX5928" fmla="*/ 1816904 w 10080264"/>
                <a:gd name="connsiteY5928" fmla="*/ 2193639 h 3652478"/>
                <a:gd name="connsiteX5929" fmla="*/ 1816904 w 10080264"/>
                <a:gd name="connsiteY5929" fmla="*/ 2196879 h 3652478"/>
                <a:gd name="connsiteX5930" fmla="*/ 1816904 w 10080264"/>
                <a:gd name="connsiteY5930" fmla="*/ 2200479 h 3652478"/>
                <a:gd name="connsiteX5931" fmla="*/ 1808268 w 10080264"/>
                <a:gd name="connsiteY5931" fmla="*/ 2219560 h 3652478"/>
                <a:gd name="connsiteX5932" fmla="*/ 1801430 w 10080264"/>
                <a:gd name="connsiteY5932" fmla="*/ 2233601 h 3652478"/>
                <a:gd name="connsiteX5933" fmla="*/ 1796032 w 10080264"/>
                <a:gd name="connsiteY5933" fmla="*/ 2254483 h 3652478"/>
                <a:gd name="connsiteX5934" fmla="*/ 1794233 w 10080264"/>
                <a:gd name="connsiteY5934" fmla="*/ 2275004 h 3652478"/>
                <a:gd name="connsiteX5935" fmla="*/ 1794233 w 10080264"/>
                <a:gd name="connsiteY5935" fmla="*/ 2325048 h 3652478"/>
                <a:gd name="connsiteX5936" fmla="*/ 1773722 w 10080264"/>
                <a:gd name="connsiteY5936" fmla="*/ 2302726 h 3652478"/>
                <a:gd name="connsiteX5937" fmla="*/ 1766525 w 10080264"/>
                <a:gd name="connsiteY5937" fmla="*/ 2311367 h 3652478"/>
                <a:gd name="connsiteX5938" fmla="*/ 1763286 w 10080264"/>
                <a:gd name="connsiteY5938" fmla="*/ 2321808 h 3652478"/>
                <a:gd name="connsiteX5939" fmla="*/ 1759687 w 10080264"/>
                <a:gd name="connsiteY5939" fmla="*/ 2330448 h 3652478"/>
                <a:gd name="connsiteX5940" fmla="*/ 1756449 w 10080264"/>
                <a:gd name="connsiteY5940" fmla="*/ 2340889 h 3652478"/>
                <a:gd name="connsiteX5941" fmla="*/ 1747812 w 10080264"/>
                <a:gd name="connsiteY5941" fmla="*/ 2371851 h 3652478"/>
                <a:gd name="connsiteX5942" fmla="*/ 1742414 w 10080264"/>
                <a:gd name="connsiteY5942" fmla="*/ 2389493 h 3652478"/>
                <a:gd name="connsiteX5943" fmla="*/ 1737376 w 10080264"/>
                <a:gd name="connsiteY5943" fmla="*/ 2404974 h 3652478"/>
                <a:gd name="connsiteX5944" fmla="*/ 1737376 w 10080264"/>
                <a:gd name="connsiteY5944" fmla="*/ 2410014 h 3652478"/>
                <a:gd name="connsiteX5945" fmla="*/ 1733778 w 10080264"/>
                <a:gd name="connsiteY5945" fmla="*/ 2413614 h 3652478"/>
                <a:gd name="connsiteX5946" fmla="*/ 1690595 w 10080264"/>
                <a:gd name="connsiteY5946" fmla="*/ 2453217 h 3652478"/>
                <a:gd name="connsiteX5947" fmla="*/ 1652451 w 10080264"/>
                <a:gd name="connsiteY5947" fmla="*/ 2494980 h 3652478"/>
                <a:gd name="connsiteX5948" fmla="*/ 1635178 w 10080264"/>
                <a:gd name="connsiteY5948" fmla="*/ 2514062 h 3652478"/>
                <a:gd name="connsiteX5949" fmla="*/ 1619704 w 10080264"/>
                <a:gd name="connsiteY5949" fmla="*/ 2538183 h 3652478"/>
                <a:gd name="connsiteX5950" fmla="*/ 1611067 w 10080264"/>
                <a:gd name="connsiteY5950" fmla="*/ 2552224 h 3652478"/>
                <a:gd name="connsiteX5951" fmla="*/ 1600632 w 10080264"/>
                <a:gd name="connsiteY5951" fmla="*/ 2562305 h 3652478"/>
                <a:gd name="connsiteX5952" fmla="*/ 1590196 w 10080264"/>
                <a:gd name="connsiteY5952" fmla="*/ 2570586 h 3652478"/>
                <a:gd name="connsiteX5953" fmla="*/ 1579760 w 10080264"/>
                <a:gd name="connsiteY5953" fmla="*/ 2575986 h 3652478"/>
                <a:gd name="connsiteX5954" fmla="*/ 1559248 w 10080264"/>
                <a:gd name="connsiteY5954" fmla="*/ 2589667 h 3652478"/>
                <a:gd name="connsiteX5955" fmla="*/ 1540176 w 10080264"/>
                <a:gd name="connsiteY5955" fmla="*/ 2600108 h 3652478"/>
                <a:gd name="connsiteX5956" fmla="*/ 1519304 w 10080264"/>
                <a:gd name="connsiteY5956" fmla="*/ 2606948 h 3652478"/>
                <a:gd name="connsiteX5957" fmla="*/ 1500232 w 10080264"/>
                <a:gd name="connsiteY5957" fmla="*/ 2612349 h 3652478"/>
                <a:gd name="connsiteX5958" fmla="*/ 1484759 w 10080264"/>
                <a:gd name="connsiteY5958" fmla="*/ 2615589 h 3652478"/>
                <a:gd name="connsiteX5959" fmla="*/ 1467485 w 10080264"/>
                <a:gd name="connsiteY5959" fmla="*/ 2622790 h 3652478"/>
                <a:gd name="connsiteX5960" fmla="*/ 1450212 w 10080264"/>
                <a:gd name="connsiteY5960" fmla="*/ 2633230 h 3652478"/>
                <a:gd name="connsiteX5961" fmla="*/ 1432939 w 10080264"/>
                <a:gd name="connsiteY5961" fmla="*/ 2645111 h 3652478"/>
                <a:gd name="connsiteX5962" fmla="*/ 1427542 w 10080264"/>
                <a:gd name="connsiteY5962" fmla="*/ 2650512 h 3652478"/>
                <a:gd name="connsiteX5963" fmla="*/ 1420704 w 10080264"/>
                <a:gd name="connsiteY5963" fmla="*/ 2648711 h 3652478"/>
                <a:gd name="connsiteX5964" fmla="*/ 1398034 w 10080264"/>
                <a:gd name="connsiteY5964" fmla="*/ 2645111 h 3652478"/>
                <a:gd name="connsiteX5965" fmla="*/ 1377162 w 10080264"/>
                <a:gd name="connsiteY5965" fmla="*/ 2643311 h 3652478"/>
                <a:gd name="connsiteX5966" fmla="*/ 1356650 w 10080264"/>
                <a:gd name="connsiteY5966" fmla="*/ 2643311 h 3652478"/>
                <a:gd name="connsiteX5967" fmla="*/ 1335779 w 10080264"/>
                <a:gd name="connsiteY5967" fmla="*/ 2645111 h 3652478"/>
                <a:gd name="connsiteX5968" fmla="*/ 1323904 w 10080264"/>
                <a:gd name="connsiteY5968" fmla="*/ 2648711 h 3652478"/>
                <a:gd name="connsiteX5969" fmla="*/ 1289358 w 10080264"/>
                <a:gd name="connsiteY5969" fmla="*/ 2659152 h 3652478"/>
                <a:gd name="connsiteX5970" fmla="*/ 1256251 w 10080264"/>
                <a:gd name="connsiteY5970" fmla="*/ 2671393 h 3652478"/>
                <a:gd name="connsiteX5971" fmla="*/ 1178523 w 10080264"/>
                <a:gd name="connsiteY5971" fmla="*/ 2704155 h 3652478"/>
                <a:gd name="connsiteX5972" fmla="*/ 1157651 w 10080264"/>
                <a:gd name="connsiteY5972" fmla="*/ 2712796 h 3652478"/>
                <a:gd name="connsiteX5973" fmla="*/ 1136780 w 10080264"/>
                <a:gd name="connsiteY5973" fmla="*/ 2717836 h 3652478"/>
                <a:gd name="connsiteX5974" fmla="*/ 1114468 w 10080264"/>
                <a:gd name="connsiteY5974" fmla="*/ 2724677 h 3652478"/>
                <a:gd name="connsiteX5975" fmla="*/ 1091798 w 10080264"/>
                <a:gd name="connsiteY5975" fmla="*/ 2728277 h 3652478"/>
                <a:gd name="connsiteX5976" fmla="*/ 1076324 w 10080264"/>
                <a:gd name="connsiteY5976" fmla="*/ 2726477 h 3652478"/>
                <a:gd name="connsiteX5977" fmla="*/ 1060850 w 10080264"/>
                <a:gd name="connsiteY5977" fmla="*/ 2722877 h 3652478"/>
                <a:gd name="connsiteX5978" fmla="*/ 1048615 w 10080264"/>
                <a:gd name="connsiteY5978" fmla="*/ 2716036 h 3652478"/>
                <a:gd name="connsiteX5979" fmla="*/ 1034941 w 10080264"/>
                <a:gd name="connsiteY5979" fmla="*/ 2705596 h 3652478"/>
                <a:gd name="connsiteX5980" fmla="*/ 1010471 w 10080264"/>
                <a:gd name="connsiteY5980" fmla="*/ 2707396 h 3652478"/>
                <a:gd name="connsiteX5981" fmla="*/ 984561 w 10080264"/>
                <a:gd name="connsiteY5981" fmla="*/ 2705596 h 3652478"/>
                <a:gd name="connsiteX5982" fmla="*/ 961890 w 10080264"/>
                <a:gd name="connsiteY5982" fmla="*/ 2700555 h 3652478"/>
                <a:gd name="connsiteX5983" fmla="*/ 941379 w 10080264"/>
                <a:gd name="connsiteY5983" fmla="*/ 2693715 h 3652478"/>
                <a:gd name="connsiteX5984" fmla="*/ 920507 w 10080264"/>
                <a:gd name="connsiteY5984" fmla="*/ 2686874 h 3652478"/>
                <a:gd name="connsiteX5985" fmla="*/ 896397 w 10080264"/>
                <a:gd name="connsiteY5985" fmla="*/ 2683274 h 3652478"/>
                <a:gd name="connsiteX5986" fmla="*/ 868688 w 10080264"/>
                <a:gd name="connsiteY5986" fmla="*/ 2681474 h 3652478"/>
                <a:gd name="connsiteX5987" fmla="*/ 835581 w 10080264"/>
                <a:gd name="connsiteY5987" fmla="*/ 2683274 h 3652478"/>
                <a:gd name="connsiteX5988" fmla="*/ 830543 w 10080264"/>
                <a:gd name="connsiteY5988" fmla="*/ 2685074 h 3652478"/>
                <a:gd name="connsiteX5989" fmla="*/ 821907 w 10080264"/>
                <a:gd name="connsiteY5989" fmla="*/ 2686874 h 3652478"/>
                <a:gd name="connsiteX5990" fmla="*/ 818308 w 10080264"/>
                <a:gd name="connsiteY5990" fmla="*/ 2685074 h 3652478"/>
                <a:gd name="connsiteX5991" fmla="*/ 815070 w 10080264"/>
                <a:gd name="connsiteY5991" fmla="*/ 2683274 h 3652478"/>
                <a:gd name="connsiteX5992" fmla="*/ 811471 w 10080264"/>
                <a:gd name="connsiteY5992" fmla="*/ 2680034 h 3652478"/>
                <a:gd name="connsiteX5993" fmla="*/ 809672 w 10080264"/>
                <a:gd name="connsiteY5993" fmla="*/ 2676433 h 3652478"/>
                <a:gd name="connsiteX5994" fmla="*/ 807873 w 10080264"/>
                <a:gd name="connsiteY5994" fmla="*/ 2671393 h 3652478"/>
                <a:gd name="connsiteX5995" fmla="*/ 809672 w 10080264"/>
                <a:gd name="connsiteY5995" fmla="*/ 2665993 h 3652478"/>
                <a:gd name="connsiteX5996" fmla="*/ 811471 w 10080264"/>
                <a:gd name="connsiteY5996" fmla="*/ 2662752 h 3652478"/>
                <a:gd name="connsiteX5997" fmla="*/ 815070 w 10080264"/>
                <a:gd name="connsiteY5997" fmla="*/ 2659152 h 3652478"/>
                <a:gd name="connsiteX5998" fmla="*/ 799236 w 10080264"/>
                <a:gd name="connsiteY5998" fmla="*/ 2655552 h 3652478"/>
                <a:gd name="connsiteX5999" fmla="*/ 785562 w 10080264"/>
                <a:gd name="connsiteY5999" fmla="*/ 2646911 h 3652478"/>
                <a:gd name="connsiteX6000" fmla="*/ 780524 w 10080264"/>
                <a:gd name="connsiteY6000" fmla="*/ 2645111 h 3652478"/>
                <a:gd name="connsiteX6001" fmla="*/ 775126 w 10080264"/>
                <a:gd name="connsiteY6001" fmla="*/ 2643311 h 3652478"/>
                <a:gd name="connsiteX6002" fmla="*/ 768289 w 10080264"/>
                <a:gd name="connsiteY6002" fmla="*/ 2645111 h 3652478"/>
                <a:gd name="connsiteX6003" fmla="*/ 764690 w 10080264"/>
                <a:gd name="connsiteY6003" fmla="*/ 2646911 h 3652478"/>
                <a:gd name="connsiteX6004" fmla="*/ 740580 w 10080264"/>
                <a:gd name="connsiteY6004" fmla="*/ 2662752 h 3652478"/>
                <a:gd name="connsiteX6005" fmla="*/ 740580 w 10080264"/>
                <a:gd name="connsiteY6005" fmla="*/ 2640071 h 3652478"/>
                <a:gd name="connsiteX6006" fmla="*/ 737341 w 10080264"/>
                <a:gd name="connsiteY6006" fmla="*/ 2638271 h 3652478"/>
                <a:gd name="connsiteX6007" fmla="*/ 730144 w 10080264"/>
                <a:gd name="connsiteY6007" fmla="*/ 2634670 h 3652478"/>
                <a:gd name="connsiteX6008" fmla="*/ 723307 w 10080264"/>
                <a:gd name="connsiteY6008" fmla="*/ 2629630 h 3652478"/>
                <a:gd name="connsiteX6009" fmla="*/ 716470 w 10080264"/>
                <a:gd name="connsiteY6009" fmla="*/ 2622790 h 3652478"/>
                <a:gd name="connsiteX6010" fmla="*/ 714670 w 10080264"/>
                <a:gd name="connsiteY6010" fmla="*/ 2619189 h 3652478"/>
                <a:gd name="connsiteX6011" fmla="*/ 711072 w 10080264"/>
                <a:gd name="connsiteY6011" fmla="*/ 2614149 h 3652478"/>
                <a:gd name="connsiteX6012" fmla="*/ 709632 w 10080264"/>
                <a:gd name="connsiteY6012" fmla="*/ 2610549 h 3652478"/>
                <a:gd name="connsiteX6013" fmla="*/ 709632 w 10080264"/>
                <a:gd name="connsiteY6013" fmla="*/ 2606948 h 3652478"/>
                <a:gd name="connsiteX6014" fmla="*/ 685162 w 10080264"/>
                <a:gd name="connsiteY6014" fmla="*/ 2598308 h 3652478"/>
                <a:gd name="connsiteX6015" fmla="*/ 661052 w 10080264"/>
                <a:gd name="connsiteY6015" fmla="*/ 2587867 h 3652478"/>
                <a:gd name="connsiteX6016" fmla="*/ 638381 w 10080264"/>
                <a:gd name="connsiteY6016" fmla="*/ 2577786 h 3652478"/>
                <a:gd name="connsiteX6017" fmla="*/ 616070 w 10080264"/>
                <a:gd name="connsiteY6017" fmla="*/ 2564105 h 3652478"/>
                <a:gd name="connsiteX6018" fmla="*/ 576126 w 10080264"/>
                <a:gd name="connsiteY6018" fmla="*/ 2541784 h 3652478"/>
                <a:gd name="connsiteX6019" fmla="*/ 534743 w 10080264"/>
                <a:gd name="connsiteY6019" fmla="*/ 2514062 h 3652478"/>
                <a:gd name="connsiteX6020" fmla="*/ 532944 w 10080264"/>
                <a:gd name="connsiteY6020" fmla="*/ 2517302 h 3652478"/>
                <a:gd name="connsiteX6021" fmla="*/ 531145 w 10080264"/>
                <a:gd name="connsiteY6021" fmla="*/ 2527743 h 3652478"/>
                <a:gd name="connsiteX6022" fmla="*/ 531145 w 10080264"/>
                <a:gd name="connsiteY6022" fmla="*/ 2541784 h 3652478"/>
                <a:gd name="connsiteX6023" fmla="*/ 529345 w 10080264"/>
                <a:gd name="connsiteY6023" fmla="*/ 2545024 h 3652478"/>
                <a:gd name="connsiteX6024" fmla="*/ 527546 w 10080264"/>
                <a:gd name="connsiteY6024" fmla="*/ 2559065 h 3652478"/>
                <a:gd name="connsiteX6025" fmla="*/ 526107 w 10080264"/>
                <a:gd name="connsiteY6025" fmla="*/ 2574186 h 3652478"/>
                <a:gd name="connsiteX6026" fmla="*/ 526107 w 10080264"/>
                <a:gd name="connsiteY6026" fmla="*/ 2579226 h 3652478"/>
                <a:gd name="connsiteX6027" fmla="*/ 520709 w 10080264"/>
                <a:gd name="connsiteY6027" fmla="*/ 2591467 h 3652478"/>
                <a:gd name="connsiteX6028" fmla="*/ 515671 w 10080264"/>
                <a:gd name="connsiteY6028" fmla="*/ 2601908 h 3652478"/>
                <a:gd name="connsiteX6029" fmla="*/ 518910 w 10080264"/>
                <a:gd name="connsiteY6029" fmla="*/ 2614149 h 3652478"/>
                <a:gd name="connsiteX6030" fmla="*/ 518910 w 10080264"/>
                <a:gd name="connsiteY6030" fmla="*/ 2619189 h 3652478"/>
                <a:gd name="connsiteX6031" fmla="*/ 548418 w 10080264"/>
                <a:gd name="connsiteY6031" fmla="*/ 2619189 h 3652478"/>
                <a:gd name="connsiteX6032" fmla="*/ 522508 w 10080264"/>
                <a:gd name="connsiteY6032" fmla="*/ 2645111 h 3652478"/>
                <a:gd name="connsiteX6033" fmla="*/ 503436 w 10080264"/>
                <a:gd name="connsiteY6033" fmla="*/ 2664193 h 3652478"/>
                <a:gd name="connsiteX6034" fmla="*/ 498398 w 10080264"/>
                <a:gd name="connsiteY6034" fmla="*/ 2667793 h 3652478"/>
                <a:gd name="connsiteX6035" fmla="*/ 496599 w 10080264"/>
                <a:gd name="connsiteY6035" fmla="*/ 2672833 h 3652478"/>
                <a:gd name="connsiteX6036" fmla="*/ 493000 w 10080264"/>
                <a:gd name="connsiteY6036" fmla="*/ 2680034 h 3652478"/>
                <a:gd name="connsiteX6037" fmla="*/ 493000 w 10080264"/>
                <a:gd name="connsiteY6037" fmla="*/ 2690114 h 3652478"/>
                <a:gd name="connsiteX6038" fmla="*/ 493000 w 10080264"/>
                <a:gd name="connsiteY6038" fmla="*/ 2705596 h 3652478"/>
                <a:gd name="connsiteX6039" fmla="*/ 477526 w 10080264"/>
                <a:gd name="connsiteY6039" fmla="*/ 2705596 h 3652478"/>
                <a:gd name="connsiteX6040" fmla="*/ 460253 w 10080264"/>
                <a:gd name="connsiteY6040" fmla="*/ 2705596 h 3652478"/>
                <a:gd name="connsiteX6041" fmla="*/ 444780 w 10080264"/>
                <a:gd name="connsiteY6041" fmla="*/ 2702355 h 3652478"/>
                <a:gd name="connsiteX6042" fmla="*/ 429306 w 10080264"/>
                <a:gd name="connsiteY6042" fmla="*/ 2698755 h 3652478"/>
                <a:gd name="connsiteX6043" fmla="*/ 411673 w 10080264"/>
                <a:gd name="connsiteY6043" fmla="*/ 2693715 h 3652478"/>
                <a:gd name="connsiteX6044" fmla="*/ 389362 w 10080264"/>
                <a:gd name="connsiteY6044" fmla="*/ 2686874 h 3652478"/>
                <a:gd name="connsiteX6045" fmla="*/ 377127 w 10080264"/>
                <a:gd name="connsiteY6045" fmla="*/ 2683274 h 3652478"/>
                <a:gd name="connsiteX6046" fmla="*/ 364892 w 10080264"/>
                <a:gd name="connsiteY6046" fmla="*/ 2683274 h 3652478"/>
                <a:gd name="connsiteX6047" fmla="*/ 359854 w 10080264"/>
                <a:gd name="connsiteY6047" fmla="*/ 2686874 h 3652478"/>
                <a:gd name="connsiteX6048" fmla="*/ 356255 w 10080264"/>
                <a:gd name="connsiteY6048" fmla="*/ 2690114 h 3652478"/>
                <a:gd name="connsiteX6049" fmla="*/ 353017 w 10080264"/>
                <a:gd name="connsiteY6049" fmla="*/ 2693715 h 3652478"/>
                <a:gd name="connsiteX6050" fmla="*/ 330706 w 10080264"/>
                <a:gd name="connsiteY6050" fmla="*/ 2716036 h 3652478"/>
                <a:gd name="connsiteX6051" fmla="*/ 323509 w 10080264"/>
                <a:gd name="connsiteY6051" fmla="*/ 2722877 h 3652478"/>
                <a:gd name="connsiteX6052" fmla="*/ 316671 w 10080264"/>
                <a:gd name="connsiteY6052" fmla="*/ 2728277 h 3652478"/>
                <a:gd name="connsiteX6053" fmla="*/ 299398 w 10080264"/>
                <a:gd name="connsiteY6053" fmla="*/ 2735118 h 3652478"/>
                <a:gd name="connsiteX6054" fmla="*/ 288963 w 10080264"/>
                <a:gd name="connsiteY6054" fmla="*/ 2738718 h 3652478"/>
                <a:gd name="connsiteX6055" fmla="*/ 278527 w 10080264"/>
                <a:gd name="connsiteY6055" fmla="*/ 2740158 h 3652478"/>
                <a:gd name="connsiteX6056" fmla="*/ 266292 w 10080264"/>
                <a:gd name="connsiteY6056" fmla="*/ 2740158 h 3652478"/>
                <a:gd name="connsiteX6057" fmla="*/ 252617 w 10080264"/>
                <a:gd name="connsiteY6057" fmla="*/ 2738718 h 3652478"/>
                <a:gd name="connsiteX6058" fmla="*/ 242182 w 10080264"/>
                <a:gd name="connsiteY6058" fmla="*/ 2736918 h 3652478"/>
                <a:gd name="connsiteX6059" fmla="*/ 242182 w 10080264"/>
                <a:gd name="connsiteY6059" fmla="*/ 2724677 h 3652478"/>
                <a:gd name="connsiteX6060" fmla="*/ 242182 w 10080264"/>
                <a:gd name="connsiteY6060" fmla="*/ 2712796 h 3652478"/>
                <a:gd name="connsiteX6061" fmla="*/ 245780 w 10080264"/>
                <a:gd name="connsiteY6061" fmla="*/ 2702355 h 3652478"/>
                <a:gd name="connsiteX6062" fmla="*/ 250818 w 10080264"/>
                <a:gd name="connsiteY6062" fmla="*/ 2691915 h 3652478"/>
                <a:gd name="connsiteX6063" fmla="*/ 257655 w 10080264"/>
                <a:gd name="connsiteY6063" fmla="*/ 2683274 h 3652478"/>
                <a:gd name="connsiteX6064" fmla="*/ 259455 w 10080264"/>
                <a:gd name="connsiteY6064" fmla="*/ 2683274 h 3652478"/>
                <a:gd name="connsiteX6065" fmla="*/ 247220 w 10080264"/>
                <a:gd name="connsiteY6065" fmla="*/ 2680034 h 3652478"/>
                <a:gd name="connsiteX6066" fmla="*/ 238583 w 10080264"/>
                <a:gd name="connsiteY6066" fmla="*/ 2680034 h 3652478"/>
                <a:gd name="connsiteX6067" fmla="*/ 229946 w 10080264"/>
                <a:gd name="connsiteY6067" fmla="*/ 2683274 h 3652478"/>
                <a:gd name="connsiteX6068" fmla="*/ 224909 w 10080264"/>
                <a:gd name="connsiteY6068" fmla="*/ 2686874 h 3652478"/>
                <a:gd name="connsiteX6069" fmla="*/ 198999 w 10080264"/>
                <a:gd name="connsiteY6069" fmla="*/ 2709196 h 3652478"/>
                <a:gd name="connsiteX6070" fmla="*/ 188563 w 10080264"/>
                <a:gd name="connsiteY6070" fmla="*/ 2719637 h 3652478"/>
                <a:gd name="connsiteX6071" fmla="*/ 179927 w 10080264"/>
                <a:gd name="connsiteY6071" fmla="*/ 2731517 h 3652478"/>
                <a:gd name="connsiteX6072" fmla="*/ 157616 w 10080264"/>
                <a:gd name="connsiteY6072" fmla="*/ 2768240 h 3652478"/>
                <a:gd name="connsiteX6073" fmla="*/ 152218 w 10080264"/>
                <a:gd name="connsiteY6073" fmla="*/ 2726477 h 3652478"/>
                <a:gd name="connsiteX6074" fmla="*/ 148979 w 10080264"/>
                <a:gd name="connsiteY6074" fmla="*/ 2712796 h 3652478"/>
                <a:gd name="connsiteX6075" fmla="*/ 141782 w 10080264"/>
                <a:gd name="connsiteY6075" fmla="*/ 2700555 h 3652478"/>
                <a:gd name="connsiteX6076" fmla="*/ 133146 w 10080264"/>
                <a:gd name="connsiteY6076" fmla="*/ 2691915 h 3652478"/>
                <a:gd name="connsiteX6077" fmla="*/ 124509 w 10080264"/>
                <a:gd name="connsiteY6077" fmla="*/ 2686874 h 3652478"/>
                <a:gd name="connsiteX6078" fmla="*/ 110835 w 10080264"/>
                <a:gd name="connsiteY6078" fmla="*/ 2683274 h 3652478"/>
                <a:gd name="connsiteX6079" fmla="*/ 95001 w 10080264"/>
                <a:gd name="connsiteY6079" fmla="*/ 2678234 h 3652478"/>
                <a:gd name="connsiteX6080" fmla="*/ 60455 w 10080264"/>
                <a:gd name="connsiteY6080" fmla="*/ 2665993 h 3652478"/>
                <a:gd name="connsiteX6081" fmla="*/ 36345 w 10080264"/>
                <a:gd name="connsiteY6081" fmla="*/ 2655552 h 3652478"/>
                <a:gd name="connsiteX6082" fmla="*/ 36345 w 10080264"/>
                <a:gd name="connsiteY6082" fmla="*/ 2646911 h 3652478"/>
                <a:gd name="connsiteX6083" fmla="*/ 33106 w 10080264"/>
                <a:gd name="connsiteY6083" fmla="*/ 2574186 h 3652478"/>
                <a:gd name="connsiteX6084" fmla="*/ 33106 w 10080264"/>
                <a:gd name="connsiteY6084" fmla="*/ 2501821 h 3652478"/>
                <a:gd name="connsiteX6085" fmla="*/ 34546 w 10080264"/>
                <a:gd name="connsiteY6085" fmla="*/ 2432696 h 3652478"/>
                <a:gd name="connsiteX6086" fmla="*/ 39943 w 10080264"/>
                <a:gd name="connsiteY6086" fmla="*/ 2363211 h 3652478"/>
                <a:gd name="connsiteX6087" fmla="*/ 39943 w 10080264"/>
                <a:gd name="connsiteY6087" fmla="*/ 2356370 h 3652478"/>
                <a:gd name="connsiteX6088" fmla="*/ 44981 w 10080264"/>
                <a:gd name="connsiteY6088" fmla="*/ 2210920 h 3652478"/>
                <a:gd name="connsiteX6089" fmla="*/ 46781 w 10080264"/>
                <a:gd name="connsiteY6089" fmla="*/ 2139995 h 3652478"/>
                <a:gd name="connsiteX6090" fmla="*/ 46781 w 10080264"/>
                <a:gd name="connsiteY6090" fmla="*/ 2069070 h 3652478"/>
                <a:gd name="connsiteX6091" fmla="*/ 46781 w 10080264"/>
                <a:gd name="connsiteY6091" fmla="*/ 2048188 h 3652478"/>
                <a:gd name="connsiteX6092" fmla="*/ 44981 w 10080264"/>
                <a:gd name="connsiteY6092" fmla="*/ 2029107 h 3652478"/>
                <a:gd name="connsiteX6093" fmla="*/ 39943 w 10080264"/>
                <a:gd name="connsiteY6093" fmla="*/ 1991304 h 3652478"/>
                <a:gd name="connsiteX6094" fmla="*/ 36345 w 10080264"/>
                <a:gd name="connsiteY6094" fmla="*/ 1973663 h 3652478"/>
                <a:gd name="connsiteX6095" fmla="*/ 36345 w 10080264"/>
                <a:gd name="connsiteY6095" fmla="*/ 1956382 h 3652478"/>
                <a:gd name="connsiteX6096" fmla="*/ 38144 w 10080264"/>
                <a:gd name="connsiteY6096" fmla="*/ 1937300 h 3652478"/>
                <a:gd name="connsiteX6097" fmla="*/ 44981 w 10080264"/>
                <a:gd name="connsiteY6097" fmla="*/ 1920019 h 3652478"/>
                <a:gd name="connsiteX6098" fmla="*/ 41743 w 10080264"/>
                <a:gd name="connsiteY6098" fmla="*/ 1911378 h 3652478"/>
                <a:gd name="connsiteX6099" fmla="*/ 41743 w 10080264"/>
                <a:gd name="connsiteY6099" fmla="*/ 1902738 h 3652478"/>
                <a:gd name="connsiteX6100" fmla="*/ 34546 w 10080264"/>
                <a:gd name="connsiteY6100" fmla="*/ 1897697 h 3652478"/>
                <a:gd name="connsiteX6101" fmla="*/ 0 w 10080264"/>
                <a:gd name="connsiteY6101" fmla="*/ 1887257 h 3652478"/>
                <a:gd name="connsiteX6102" fmla="*/ 33106 w 10080264"/>
                <a:gd name="connsiteY6102" fmla="*/ 1871775 h 3652478"/>
                <a:gd name="connsiteX6103" fmla="*/ 36345 w 10080264"/>
                <a:gd name="connsiteY6103" fmla="*/ 1864935 h 3652478"/>
                <a:gd name="connsiteX6104" fmla="*/ 39943 w 10080264"/>
                <a:gd name="connsiteY6104" fmla="*/ 1856294 h 3652478"/>
                <a:gd name="connsiteX6105" fmla="*/ 39943 w 10080264"/>
                <a:gd name="connsiteY6105" fmla="*/ 1824972 h 3652478"/>
                <a:gd name="connsiteX6106" fmla="*/ 39943 w 10080264"/>
                <a:gd name="connsiteY6106" fmla="*/ 1814531 h 3652478"/>
                <a:gd name="connsiteX6107" fmla="*/ 41743 w 10080264"/>
                <a:gd name="connsiteY6107" fmla="*/ 1805891 h 3652478"/>
                <a:gd name="connsiteX6108" fmla="*/ 48580 w 10080264"/>
                <a:gd name="connsiteY6108" fmla="*/ 1791850 h 3652478"/>
                <a:gd name="connsiteX6109" fmla="*/ 51819 w 10080264"/>
                <a:gd name="connsiteY6109" fmla="*/ 1785009 h 3652478"/>
                <a:gd name="connsiteX6110" fmla="*/ 57217 w 10080264"/>
                <a:gd name="connsiteY6110" fmla="*/ 1781409 h 3652478"/>
                <a:gd name="connsiteX6111" fmla="*/ 62254 w 10080264"/>
                <a:gd name="connsiteY6111" fmla="*/ 1778169 h 3652478"/>
                <a:gd name="connsiteX6112" fmla="*/ 67652 w 10080264"/>
                <a:gd name="connsiteY6112" fmla="*/ 1776369 h 3652478"/>
                <a:gd name="connsiteX6113" fmla="*/ 76289 w 10080264"/>
                <a:gd name="connsiteY6113" fmla="*/ 1774568 h 3652478"/>
                <a:gd name="connsiteX6114" fmla="*/ 86365 w 10080264"/>
                <a:gd name="connsiteY6114" fmla="*/ 1774568 h 3652478"/>
                <a:gd name="connsiteX6115" fmla="*/ 98600 w 10080264"/>
                <a:gd name="connsiteY6115" fmla="*/ 1776369 h 3652478"/>
                <a:gd name="connsiteX6116" fmla="*/ 109035 w 10080264"/>
                <a:gd name="connsiteY6116" fmla="*/ 1778169 h 3652478"/>
                <a:gd name="connsiteX6117" fmla="*/ 117672 w 10080264"/>
                <a:gd name="connsiteY6117" fmla="*/ 1783209 h 3652478"/>
                <a:gd name="connsiteX6118" fmla="*/ 126308 w 10080264"/>
                <a:gd name="connsiteY6118" fmla="*/ 1791850 h 3652478"/>
                <a:gd name="connsiteX6119" fmla="*/ 131346 w 10080264"/>
                <a:gd name="connsiteY6119" fmla="*/ 1804091 h 3652478"/>
                <a:gd name="connsiteX6120" fmla="*/ 134945 w 10080264"/>
                <a:gd name="connsiteY6120" fmla="*/ 1821372 h 3652478"/>
                <a:gd name="connsiteX6121" fmla="*/ 136744 w 10080264"/>
                <a:gd name="connsiteY6121" fmla="*/ 1835413 h 3652478"/>
                <a:gd name="connsiteX6122" fmla="*/ 169491 w 10080264"/>
                <a:gd name="connsiteY6122" fmla="*/ 1833613 h 3652478"/>
                <a:gd name="connsiteX6123" fmla="*/ 209435 w 10080264"/>
                <a:gd name="connsiteY6123" fmla="*/ 1830012 h 3652478"/>
                <a:gd name="connsiteX6124" fmla="*/ 224909 w 10080264"/>
                <a:gd name="connsiteY6124" fmla="*/ 1828212 h 3652478"/>
                <a:gd name="connsiteX6125" fmla="*/ 287163 w 10080264"/>
                <a:gd name="connsiteY6125" fmla="*/ 1821372 h 3652478"/>
                <a:gd name="connsiteX6126" fmla="*/ 349418 w 10080264"/>
                <a:gd name="connsiteY6126" fmla="*/ 1812731 h 3652478"/>
                <a:gd name="connsiteX6127" fmla="*/ 436143 w 10080264"/>
                <a:gd name="connsiteY6127" fmla="*/ 1812731 h 3652478"/>
                <a:gd name="connsiteX6128" fmla="*/ 446579 w 10080264"/>
                <a:gd name="connsiteY6128" fmla="*/ 1814531 h 3652478"/>
                <a:gd name="connsiteX6129" fmla="*/ 457015 w 10080264"/>
                <a:gd name="connsiteY6129" fmla="*/ 1812731 h 3652478"/>
                <a:gd name="connsiteX6130" fmla="*/ 465651 w 10080264"/>
                <a:gd name="connsiteY6130" fmla="*/ 1810931 h 3652478"/>
                <a:gd name="connsiteX6131" fmla="*/ 474288 w 10080264"/>
                <a:gd name="connsiteY6131" fmla="*/ 1807691 h 3652478"/>
                <a:gd name="connsiteX6132" fmla="*/ 489761 w 10080264"/>
                <a:gd name="connsiteY6132" fmla="*/ 1798690 h 3652478"/>
                <a:gd name="connsiteX6133" fmla="*/ 501636 w 10080264"/>
                <a:gd name="connsiteY6133" fmla="*/ 1790049 h 3652478"/>
                <a:gd name="connsiteX6134" fmla="*/ 518910 w 10080264"/>
                <a:gd name="connsiteY6134" fmla="*/ 1776369 h 3652478"/>
                <a:gd name="connsiteX6135" fmla="*/ 526107 w 10080264"/>
                <a:gd name="connsiteY6135" fmla="*/ 1797250 h 3652478"/>
                <a:gd name="connsiteX6136" fmla="*/ 527546 w 10080264"/>
                <a:gd name="connsiteY6136" fmla="*/ 1800490 h 3652478"/>
                <a:gd name="connsiteX6137" fmla="*/ 532944 w 10080264"/>
                <a:gd name="connsiteY6137" fmla="*/ 1802290 h 3652478"/>
                <a:gd name="connsiteX6138" fmla="*/ 537982 w 10080264"/>
                <a:gd name="connsiteY6138" fmla="*/ 1802290 h 3652478"/>
                <a:gd name="connsiteX6139" fmla="*/ 543380 w 10080264"/>
                <a:gd name="connsiteY6139" fmla="*/ 1802290 h 3652478"/>
                <a:gd name="connsiteX6140" fmla="*/ 553815 w 10080264"/>
                <a:gd name="connsiteY6140" fmla="*/ 1802290 h 3652478"/>
                <a:gd name="connsiteX6141" fmla="*/ 567490 w 10080264"/>
                <a:gd name="connsiteY6141" fmla="*/ 1804091 h 3652478"/>
                <a:gd name="connsiteX6142" fmla="*/ 576126 w 10080264"/>
                <a:gd name="connsiteY6142" fmla="*/ 1805891 h 3652478"/>
                <a:gd name="connsiteX6143" fmla="*/ 581524 w 10080264"/>
                <a:gd name="connsiteY6143" fmla="*/ 1809131 h 3652478"/>
                <a:gd name="connsiteX6144" fmla="*/ 588361 w 10080264"/>
                <a:gd name="connsiteY6144" fmla="*/ 1814531 h 3652478"/>
                <a:gd name="connsiteX6145" fmla="*/ 593759 w 10080264"/>
                <a:gd name="connsiteY6145" fmla="*/ 1821372 h 3652478"/>
                <a:gd name="connsiteX6146" fmla="*/ 593759 w 10080264"/>
                <a:gd name="connsiteY6146" fmla="*/ 1828212 h 3652478"/>
                <a:gd name="connsiteX6147" fmla="*/ 593759 w 10080264"/>
                <a:gd name="connsiteY6147" fmla="*/ 1835413 h 3652478"/>
                <a:gd name="connsiteX6148" fmla="*/ 591960 w 10080264"/>
                <a:gd name="connsiteY6148" fmla="*/ 1842253 h 3652478"/>
                <a:gd name="connsiteX6149" fmla="*/ 586562 w 10080264"/>
                <a:gd name="connsiteY6149" fmla="*/ 1849094 h 3652478"/>
                <a:gd name="connsiteX6150" fmla="*/ 581524 w 10080264"/>
                <a:gd name="connsiteY6150" fmla="*/ 1854494 h 3652478"/>
                <a:gd name="connsiteX6151" fmla="*/ 572888 w 10080264"/>
                <a:gd name="connsiteY6151" fmla="*/ 1857734 h 3652478"/>
                <a:gd name="connsiteX6152" fmla="*/ 564251 w 10080264"/>
                <a:gd name="connsiteY6152" fmla="*/ 1859535 h 3652478"/>
                <a:gd name="connsiteX6153" fmla="*/ 565691 w 10080264"/>
                <a:gd name="connsiteY6153" fmla="*/ 1868175 h 3652478"/>
                <a:gd name="connsiteX6154" fmla="*/ 564251 w 10080264"/>
                <a:gd name="connsiteY6154" fmla="*/ 1876816 h 3652478"/>
                <a:gd name="connsiteX6155" fmla="*/ 560653 w 10080264"/>
                <a:gd name="connsiteY6155" fmla="*/ 1892297 h 3652478"/>
                <a:gd name="connsiteX6156" fmla="*/ 560653 w 10080264"/>
                <a:gd name="connsiteY6156" fmla="*/ 1906338 h 3652478"/>
                <a:gd name="connsiteX6157" fmla="*/ 562452 w 10080264"/>
                <a:gd name="connsiteY6157" fmla="*/ 1913178 h 3652478"/>
                <a:gd name="connsiteX6158" fmla="*/ 567490 w 10080264"/>
                <a:gd name="connsiteY6158" fmla="*/ 1925059 h 3652478"/>
                <a:gd name="connsiteX6159" fmla="*/ 574687 w 10080264"/>
                <a:gd name="connsiteY6159" fmla="*/ 1939100 h 3652478"/>
                <a:gd name="connsiteX6160" fmla="*/ 581524 w 10080264"/>
                <a:gd name="connsiteY6160" fmla="*/ 1958182 h 3652478"/>
                <a:gd name="connsiteX6161" fmla="*/ 583323 w 10080264"/>
                <a:gd name="connsiteY6161" fmla="*/ 1963582 h 3652478"/>
                <a:gd name="connsiteX6162" fmla="*/ 583323 w 10080264"/>
                <a:gd name="connsiteY6162" fmla="*/ 1998145 h 3652478"/>
                <a:gd name="connsiteX6163" fmla="*/ 591960 w 10080264"/>
                <a:gd name="connsiteY6163" fmla="*/ 2022266 h 3652478"/>
                <a:gd name="connsiteX6164" fmla="*/ 602396 w 10080264"/>
                <a:gd name="connsiteY6164" fmla="*/ 2043148 h 3652478"/>
                <a:gd name="connsiteX6165" fmla="*/ 612472 w 10080264"/>
                <a:gd name="connsiteY6165" fmla="*/ 2058629 h 3652478"/>
                <a:gd name="connsiteX6166" fmla="*/ 621108 w 10080264"/>
                <a:gd name="connsiteY6166" fmla="*/ 2070510 h 3652478"/>
                <a:gd name="connsiteX6167" fmla="*/ 628305 w 10080264"/>
                <a:gd name="connsiteY6167" fmla="*/ 2080951 h 3652478"/>
                <a:gd name="connsiteX6168" fmla="*/ 636582 w 10080264"/>
                <a:gd name="connsiteY6168" fmla="*/ 2089951 h 3652478"/>
                <a:gd name="connsiteX6169" fmla="*/ 647018 w 10080264"/>
                <a:gd name="connsiteY6169" fmla="*/ 2098592 h 3652478"/>
                <a:gd name="connsiteX6170" fmla="*/ 659253 w 10080264"/>
                <a:gd name="connsiteY6170" fmla="*/ 2107232 h 3652478"/>
                <a:gd name="connsiteX6171" fmla="*/ 678325 w 10080264"/>
                <a:gd name="connsiteY6171" fmla="*/ 2091391 h 3652478"/>
                <a:gd name="connsiteX6172" fmla="*/ 697397 w 10080264"/>
                <a:gd name="connsiteY6172" fmla="*/ 2080951 h 3652478"/>
                <a:gd name="connsiteX6173" fmla="*/ 704234 w 10080264"/>
                <a:gd name="connsiteY6173" fmla="*/ 2079510 h 3652478"/>
                <a:gd name="connsiteX6174" fmla="*/ 711072 w 10080264"/>
                <a:gd name="connsiteY6174" fmla="*/ 2079510 h 3652478"/>
                <a:gd name="connsiteX6175" fmla="*/ 718269 w 10080264"/>
                <a:gd name="connsiteY6175" fmla="*/ 2079510 h 3652478"/>
                <a:gd name="connsiteX6176" fmla="*/ 725106 w 10080264"/>
                <a:gd name="connsiteY6176" fmla="*/ 2080951 h 3652478"/>
                <a:gd name="connsiteX6177" fmla="*/ 733743 w 10080264"/>
                <a:gd name="connsiteY6177" fmla="*/ 2084551 h 3652478"/>
                <a:gd name="connsiteX6178" fmla="*/ 740580 w 10080264"/>
                <a:gd name="connsiteY6178" fmla="*/ 2089951 h 3652478"/>
                <a:gd name="connsiteX6179" fmla="*/ 747417 w 10080264"/>
                <a:gd name="connsiteY6179" fmla="*/ 2096792 h 3652478"/>
                <a:gd name="connsiteX6180" fmla="*/ 752815 w 10080264"/>
                <a:gd name="connsiteY6180" fmla="*/ 2105432 h 3652478"/>
                <a:gd name="connsiteX6181" fmla="*/ 756054 w 10080264"/>
                <a:gd name="connsiteY6181" fmla="*/ 2109032 h 3652478"/>
                <a:gd name="connsiteX6182" fmla="*/ 756054 w 10080264"/>
                <a:gd name="connsiteY6182" fmla="*/ 2114073 h 3652478"/>
                <a:gd name="connsiteX6183" fmla="*/ 754614 w 10080264"/>
                <a:gd name="connsiteY6183" fmla="*/ 2122713 h 3652478"/>
                <a:gd name="connsiteX6184" fmla="*/ 752815 w 10080264"/>
                <a:gd name="connsiteY6184" fmla="*/ 2136754 h 3652478"/>
                <a:gd name="connsiteX6185" fmla="*/ 751016 w 10080264"/>
                <a:gd name="connsiteY6185" fmla="*/ 2143595 h 3652478"/>
                <a:gd name="connsiteX6186" fmla="*/ 747417 w 10080264"/>
                <a:gd name="connsiteY6186" fmla="*/ 2148635 h 3652478"/>
                <a:gd name="connsiteX6187" fmla="*/ 744178 w 10080264"/>
                <a:gd name="connsiteY6187" fmla="*/ 2155476 h 3652478"/>
                <a:gd name="connsiteX6188" fmla="*/ 737341 w 10080264"/>
                <a:gd name="connsiteY6188" fmla="*/ 2159076 h 3652478"/>
                <a:gd name="connsiteX6189" fmla="*/ 756054 w 10080264"/>
                <a:gd name="connsiteY6189" fmla="*/ 2174557 h 3652478"/>
                <a:gd name="connsiteX6190" fmla="*/ 773326 w 10080264"/>
                <a:gd name="connsiteY6190" fmla="*/ 2184998 h 3652478"/>
                <a:gd name="connsiteX6191" fmla="*/ 794198 w 10080264"/>
                <a:gd name="connsiteY6191" fmla="*/ 2193639 h 3652478"/>
                <a:gd name="connsiteX6192" fmla="*/ 815070 w 10080264"/>
                <a:gd name="connsiteY6192" fmla="*/ 2200479 h 3652478"/>
                <a:gd name="connsiteX6193" fmla="*/ 840979 w 10080264"/>
                <a:gd name="connsiteY6193" fmla="*/ 2205879 h 3652478"/>
                <a:gd name="connsiteX6194" fmla="*/ 870487 w 10080264"/>
                <a:gd name="connsiteY6194" fmla="*/ 2210920 h 3652478"/>
                <a:gd name="connsiteX6195" fmla="*/ 908272 w 10080264"/>
                <a:gd name="connsiteY6195" fmla="*/ 2214520 h 3652478"/>
                <a:gd name="connsiteX6196" fmla="*/ 950015 w 10080264"/>
                <a:gd name="connsiteY6196" fmla="*/ 2214520 h 3652478"/>
                <a:gd name="connsiteX6197" fmla="*/ 1026304 w 10080264"/>
                <a:gd name="connsiteY6197" fmla="*/ 2214520 h 3652478"/>
                <a:gd name="connsiteX6198" fmla="*/ 1029543 w 10080264"/>
                <a:gd name="connsiteY6198" fmla="*/ 2214520 h 3652478"/>
                <a:gd name="connsiteX6199" fmla="*/ 1034941 w 10080264"/>
                <a:gd name="connsiteY6199" fmla="*/ 2210920 h 3652478"/>
                <a:gd name="connsiteX6200" fmla="*/ 1045016 w 10080264"/>
                <a:gd name="connsiteY6200" fmla="*/ 2204079 h 3652478"/>
                <a:gd name="connsiteX6201" fmla="*/ 1069127 w 10080264"/>
                <a:gd name="connsiteY6201" fmla="*/ 2184998 h 3652478"/>
                <a:gd name="connsiteX6202" fmla="*/ 1077763 w 10080264"/>
                <a:gd name="connsiteY6202" fmla="*/ 2178157 h 3652478"/>
                <a:gd name="connsiteX6203" fmla="*/ 1093597 w 10080264"/>
                <a:gd name="connsiteY6203" fmla="*/ 2167717 h 3652478"/>
                <a:gd name="connsiteX6204" fmla="*/ 1100434 w 10080264"/>
                <a:gd name="connsiteY6204" fmla="*/ 2162676 h 3652478"/>
                <a:gd name="connsiteX6205" fmla="*/ 1105832 w 10080264"/>
                <a:gd name="connsiteY6205" fmla="*/ 2160876 h 3652478"/>
                <a:gd name="connsiteX6206" fmla="*/ 1109071 w 10080264"/>
                <a:gd name="connsiteY6206" fmla="*/ 2159076 h 3652478"/>
                <a:gd name="connsiteX6207" fmla="*/ 1109071 w 10080264"/>
                <a:gd name="connsiteY6207" fmla="*/ 2157276 h 3652478"/>
                <a:gd name="connsiteX6208" fmla="*/ 1110870 w 10080264"/>
                <a:gd name="connsiteY6208" fmla="*/ 2152236 h 3652478"/>
                <a:gd name="connsiteX6209" fmla="*/ 1121306 w 10080264"/>
                <a:gd name="connsiteY6209" fmla="*/ 2139995 h 3652478"/>
                <a:gd name="connsiteX6210" fmla="*/ 1128143 w 10080264"/>
                <a:gd name="connsiteY6210" fmla="*/ 2128114 h 3652478"/>
                <a:gd name="connsiteX6211" fmla="*/ 1134980 w 10080264"/>
                <a:gd name="connsiteY6211" fmla="*/ 2114073 h 3652478"/>
                <a:gd name="connsiteX6212" fmla="*/ 1140378 w 10080264"/>
                <a:gd name="connsiteY6212" fmla="*/ 2100032 h 3652478"/>
                <a:gd name="connsiteX6213" fmla="*/ 1143976 w 10080264"/>
                <a:gd name="connsiteY6213" fmla="*/ 2084551 h 3652478"/>
                <a:gd name="connsiteX6214" fmla="*/ 1147215 w 10080264"/>
                <a:gd name="connsiteY6214" fmla="*/ 2069070 h 3652478"/>
                <a:gd name="connsiteX6215" fmla="*/ 1149014 w 10080264"/>
                <a:gd name="connsiteY6215" fmla="*/ 2053229 h 3652478"/>
                <a:gd name="connsiteX6216" fmla="*/ 1149014 w 10080264"/>
                <a:gd name="connsiteY6216" fmla="*/ 2037747 h 3652478"/>
                <a:gd name="connsiteX6217" fmla="*/ 1149014 w 10080264"/>
                <a:gd name="connsiteY6217" fmla="*/ 2006785 h 3652478"/>
                <a:gd name="connsiteX6218" fmla="*/ 1147215 w 10080264"/>
                <a:gd name="connsiteY6218" fmla="*/ 1973663 h 3652478"/>
                <a:gd name="connsiteX6219" fmla="*/ 1142177 w 10080264"/>
                <a:gd name="connsiteY6219" fmla="*/ 1911378 h 3652478"/>
                <a:gd name="connsiteX6220" fmla="*/ 1129942 w 10080264"/>
                <a:gd name="connsiteY6220" fmla="*/ 1892297 h 3652478"/>
                <a:gd name="connsiteX6221" fmla="*/ 1115908 w 10080264"/>
                <a:gd name="connsiteY6221" fmla="*/ 1873576 h 3652478"/>
                <a:gd name="connsiteX6222" fmla="*/ 1100434 w 10080264"/>
                <a:gd name="connsiteY6222" fmla="*/ 1856294 h 3652478"/>
                <a:gd name="connsiteX6223" fmla="*/ 1083161 w 10080264"/>
                <a:gd name="connsiteY6223" fmla="*/ 1838653 h 3652478"/>
                <a:gd name="connsiteX6224" fmla="*/ 1055452 w 10080264"/>
                <a:gd name="connsiteY6224" fmla="*/ 1816331 h 3652478"/>
                <a:gd name="connsiteX6225" fmla="*/ 1053653 w 10080264"/>
                <a:gd name="connsiteY6225" fmla="*/ 1818132 h 3652478"/>
                <a:gd name="connsiteX6226" fmla="*/ 1055452 w 10080264"/>
                <a:gd name="connsiteY6226" fmla="*/ 1814531 h 3652478"/>
                <a:gd name="connsiteX6227" fmla="*/ 1031342 w 10080264"/>
                <a:gd name="connsiteY6227" fmla="*/ 1795450 h 3652478"/>
                <a:gd name="connsiteX6228" fmla="*/ 1005433 w 10080264"/>
                <a:gd name="connsiteY6228" fmla="*/ 1776369 h 3652478"/>
                <a:gd name="connsiteX6229" fmla="*/ 960451 w 10080264"/>
                <a:gd name="connsiteY6229" fmla="*/ 1746846 h 3652478"/>
                <a:gd name="connsiteX6230" fmla="*/ 916908 w 10080264"/>
                <a:gd name="connsiteY6230" fmla="*/ 1715884 h 3652478"/>
                <a:gd name="connsiteX6231" fmla="*/ 874086 w 10080264"/>
                <a:gd name="connsiteY6231" fmla="*/ 1686362 h 3652478"/>
                <a:gd name="connsiteX6232" fmla="*/ 830543 w 10080264"/>
                <a:gd name="connsiteY6232" fmla="*/ 1655040 h 3652478"/>
                <a:gd name="connsiteX6233" fmla="*/ 826945 w 10080264"/>
                <a:gd name="connsiteY6233" fmla="*/ 1656840 h 3652478"/>
                <a:gd name="connsiteX6234" fmla="*/ 825505 w 10080264"/>
                <a:gd name="connsiteY6234" fmla="*/ 1658640 h 3652478"/>
                <a:gd name="connsiteX6235" fmla="*/ 820108 w 10080264"/>
                <a:gd name="connsiteY6235" fmla="*/ 1665480 h 3652478"/>
                <a:gd name="connsiteX6236" fmla="*/ 815070 w 10080264"/>
                <a:gd name="connsiteY6236" fmla="*/ 1669081 h 3652478"/>
                <a:gd name="connsiteX6237" fmla="*/ 811471 w 10080264"/>
                <a:gd name="connsiteY6237" fmla="*/ 1670881 h 3652478"/>
                <a:gd name="connsiteX6238" fmla="*/ 806433 w 10080264"/>
                <a:gd name="connsiteY6238" fmla="*/ 1672321 h 3652478"/>
                <a:gd name="connsiteX6239" fmla="*/ 799236 w 10080264"/>
                <a:gd name="connsiteY6239" fmla="*/ 1670881 h 3652478"/>
                <a:gd name="connsiteX6240" fmla="*/ 795997 w 10080264"/>
                <a:gd name="connsiteY6240" fmla="*/ 1669081 h 3652478"/>
                <a:gd name="connsiteX6241" fmla="*/ 792399 w 10080264"/>
                <a:gd name="connsiteY6241" fmla="*/ 1665480 h 3652478"/>
                <a:gd name="connsiteX6242" fmla="*/ 781963 w 10080264"/>
                <a:gd name="connsiteY6242" fmla="*/ 1660440 h 3652478"/>
                <a:gd name="connsiteX6243" fmla="*/ 773326 w 10080264"/>
                <a:gd name="connsiteY6243" fmla="*/ 1653240 h 3652478"/>
                <a:gd name="connsiteX6244" fmla="*/ 768289 w 10080264"/>
                <a:gd name="connsiteY6244" fmla="*/ 1644599 h 3652478"/>
                <a:gd name="connsiteX6245" fmla="*/ 766489 w 10080264"/>
                <a:gd name="connsiteY6245" fmla="*/ 1632718 h 3652478"/>
                <a:gd name="connsiteX6246" fmla="*/ 770088 w 10080264"/>
                <a:gd name="connsiteY6246" fmla="*/ 1613637 h 3652478"/>
                <a:gd name="connsiteX6247" fmla="*/ 761451 w 10080264"/>
                <a:gd name="connsiteY6247" fmla="*/ 1619037 h 3652478"/>
                <a:gd name="connsiteX6248" fmla="*/ 770088 w 10080264"/>
                <a:gd name="connsiteY6248" fmla="*/ 1608596 h 3652478"/>
                <a:gd name="connsiteX6249" fmla="*/ 771887 w 10080264"/>
                <a:gd name="connsiteY6249" fmla="*/ 1601756 h 3652478"/>
                <a:gd name="connsiteX6250" fmla="*/ 754614 w 10080264"/>
                <a:gd name="connsiteY6250" fmla="*/ 1591315 h 3652478"/>
                <a:gd name="connsiteX6251" fmla="*/ 730144 w 10080264"/>
                <a:gd name="connsiteY6251" fmla="*/ 1574034 h 3652478"/>
                <a:gd name="connsiteX6252" fmla="*/ 702435 w 10080264"/>
                <a:gd name="connsiteY6252" fmla="*/ 1556393 h 3652478"/>
                <a:gd name="connsiteX6253" fmla="*/ 676526 w 10080264"/>
                <a:gd name="connsiteY6253" fmla="*/ 1540912 h 3652478"/>
                <a:gd name="connsiteX6254" fmla="*/ 669688 w 10080264"/>
                <a:gd name="connsiteY6254" fmla="*/ 1535871 h 3652478"/>
                <a:gd name="connsiteX6255" fmla="*/ 669688 w 10080264"/>
                <a:gd name="connsiteY6255" fmla="*/ 1526870 h 3652478"/>
                <a:gd name="connsiteX6256" fmla="*/ 666090 w 10080264"/>
                <a:gd name="connsiteY6256" fmla="*/ 1525430 h 3652478"/>
                <a:gd name="connsiteX6257" fmla="*/ 661052 w 10080264"/>
                <a:gd name="connsiteY6257" fmla="*/ 1521830 h 3652478"/>
                <a:gd name="connsiteX6258" fmla="*/ 655654 w 10080264"/>
                <a:gd name="connsiteY6258" fmla="*/ 1516790 h 3652478"/>
                <a:gd name="connsiteX6259" fmla="*/ 650616 w 10080264"/>
                <a:gd name="connsiteY6259" fmla="*/ 1508149 h 3652478"/>
                <a:gd name="connsiteX6260" fmla="*/ 647018 w 10080264"/>
                <a:gd name="connsiteY6260" fmla="*/ 1497708 h 3652478"/>
                <a:gd name="connsiteX6261" fmla="*/ 567490 w 10080264"/>
                <a:gd name="connsiteY6261" fmla="*/ 1431824 h 3652478"/>
                <a:gd name="connsiteX6262" fmla="*/ 487962 w 10080264"/>
                <a:gd name="connsiteY6262" fmla="*/ 1365939 h 3652478"/>
                <a:gd name="connsiteX6263" fmla="*/ 451617 w 10080264"/>
                <a:gd name="connsiteY6263" fmla="*/ 1338577 h 3652478"/>
                <a:gd name="connsiteX6264" fmla="*/ 411673 w 10080264"/>
                <a:gd name="connsiteY6264" fmla="*/ 1305454 h 3652478"/>
                <a:gd name="connsiteX6265" fmla="*/ 372089 w 10080264"/>
                <a:gd name="connsiteY6265" fmla="*/ 1269092 h 3652478"/>
                <a:gd name="connsiteX6266" fmla="*/ 328906 w 10080264"/>
                <a:gd name="connsiteY6266" fmla="*/ 1225889 h 3652478"/>
                <a:gd name="connsiteX6267" fmla="*/ 325308 w 10080264"/>
                <a:gd name="connsiteY6267" fmla="*/ 1224089 h 3652478"/>
                <a:gd name="connsiteX6268" fmla="*/ 311633 w 10080264"/>
                <a:gd name="connsiteY6268" fmla="*/ 1219048 h 3652478"/>
                <a:gd name="connsiteX6269" fmla="*/ 294360 w 10080264"/>
                <a:gd name="connsiteY6269" fmla="*/ 1211848 h 3652478"/>
                <a:gd name="connsiteX6270" fmla="*/ 283925 w 10080264"/>
                <a:gd name="connsiteY6270" fmla="*/ 1203567 h 3652478"/>
                <a:gd name="connsiteX6271" fmla="*/ 280326 w 10080264"/>
                <a:gd name="connsiteY6271" fmla="*/ 1199967 h 3652478"/>
                <a:gd name="connsiteX6272" fmla="*/ 273489 w 10080264"/>
                <a:gd name="connsiteY6272" fmla="*/ 1184486 h 3652478"/>
                <a:gd name="connsiteX6273" fmla="*/ 264852 w 10080264"/>
                <a:gd name="connsiteY6273" fmla="*/ 1170445 h 3652478"/>
                <a:gd name="connsiteX6274" fmla="*/ 254417 w 10080264"/>
                <a:gd name="connsiteY6274" fmla="*/ 1156764 h 3652478"/>
                <a:gd name="connsiteX6275" fmla="*/ 242182 w 10080264"/>
                <a:gd name="connsiteY6275" fmla="*/ 1144523 h 3652478"/>
                <a:gd name="connsiteX6276" fmla="*/ 229946 w 10080264"/>
                <a:gd name="connsiteY6276" fmla="*/ 1132282 h 3652478"/>
                <a:gd name="connsiteX6277" fmla="*/ 218071 w 10080264"/>
                <a:gd name="connsiteY6277" fmla="*/ 1120041 h 3652478"/>
                <a:gd name="connsiteX6278" fmla="*/ 193961 w 10080264"/>
                <a:gd name="connsiteY6278" fmla="*/ 1090879 h 3652478"/>
                <a:gd name="connsiteX6279" fmla="*/ 187124 w 10080264"/>
                <a:gd name="connsiteY6279" fmla="*/ 1082238 h 3652478"/>
                <a:gd name="connsiteX6280" fmla="*/ 181726 w 10080264"/>
                <a:gd name="connsiteY6280" fmla="*/ 1069997 h 3652478"/>
                <a:gd name="connsiteX6281" fmla="*/ 176688 w 10080264"/>
                <a:gd name="connsiteY6281" fmla="*/ 1054516 h 3652478"/>
                <a:gd name="connsiteX6282" fmla="*/ 171290 w 10080264"/>
                <a:gd name="connsiteY6282" fmla="*/ 1039035 h 3652478"/>
                <a:gd name="connsiteX6283" fmla="*/ 160855 w 10080264"/>
                <a:gd name="connsiteY6283" fmla="*/ 1023194 h 3652478"/>
                <a:gd name="connsiteX6284" fmla="*/ 145381 w 10080264"/>
                <a:gd name="connsiteY6284" fmla="*/ 1005913 h 3652478"/>
                <a:gd name="connsiteX6285" fmla="*/ 141782 w 10080264"/>
                <a:gd name="connsiteY6285" fmla="*/ 1002313 h 3652478"/>
                <a:gd name="connsiteX6286" fmla="*/ 114073 w 10080264"/>
                <a:gd name="connsiteY6286" fmla="*/ 952269 h 3652478"/>
                <a:gd name="connsiteX6287" fmla="*/ 100399 w 10080264"/>
                <a:gd name="connsiteY6287" fmla="*/ 928147 h 3652478"/>
                <a:gd name="connsiteX6288" fmla="*/ 83126 w 10080264"/>
                <a:gd name="connsiteY6288" fmla="*/ 902225 h 3652478"/>
                <a:gd name="connsiteX6289" fmla="*/ 72690 w 10080264"/>
                <a:gd name="connsiteY6289" fmla="*/ 889984 h 3652478"/>
                <a:gd name="connsiteX6290" fmla="*/ 64054 w 10080264"/>
                <a:gd name="connsiteY6290" fmla="*/ 875943 h 3652478"/>
                <a:gd name="connsiteX6291" fmla="*/ 57217 w 10080264"/>
                <a:gd name="connsiteY6291" fmla="*/ 862262 h 3652478"/>
                <a:gd name="connsiteX6292" fmla="*/ 50379 w 10080264"/>
                <a:gd name="connsiteY6292" fmla="*/ 846781 h 3652478"/>
                <a:gd name="connsiteX6293" fmla="*/ 44981 w 10080264"/>
                <a:gd name="connsiteY6293" fmla="*/ 830940 h 3652478"/>
                <a:gd name="connsiteX6294" fmla="*/ 41743 w 10080264"/>
                <a:gd name="connsiteY6294" fmla="*/ 813659 h 3652478"/>
                <a:gd name="connsiteX6295" fmla="*/ 38144 w 10080264"/>
                <a:gd name="connsiteY6295" fmla="*/ 796378 h 3652478"/>
                <a:gd name="connsiteX6296" fmla="*/ 36345 w 10080264"/>
                <a:gd name="connsiteY6296" fmla="*/ 777656 h 3652478"/>
                <a:gd name="connsiteX6297" fmla="*/ 36345 w 10080264"/>
                <a:gd name="connsiteY6297" fmla="*/ 756775 h 3652478"/>
                <a:gd name="connsiteX6298" fmla="*/ 31307 w 10080264"/>
                <a:gd name="connsiteY6298" fmla="*/ 746334 h 3652478"/>
                <a:gd name="connsiteX6299" fmla="*/ 29508 w 10080264"/>
                <a:gd name="connsiteY6299" fmla="*/ 742734 h 3652478"/>
                <a:gd name="connsiteX6300" fmla="*/ 25909 w 10080264"/>
                <a:gd name="connsiteY6300" fmla="*/ 735893 h 3652478"/>
                <a:gd name="connsiteX6301" fmla="*/ 22670 w 10080264"/>
                <a:gd name="connsiteY6301" fmla="*/ 729053 h 3652478"/>
                <a:gd name="connsiteX6302" fmla="*/ 22670 w 10080264"/>
                <a:gd name="connsiteY6302" fmla="*/ 721852 h 3652478"/>
                <a:gd name="connsiteX6303" fmla="*/ 22670 w 10080264"/>
                <a:gd name="connsiteY6303" fmla="*/ 715012 h 3652478"/>
                <a:gd name="connsiteX6304" fmla="*/ 22670 w 10080264"/>
                <a:gd name="connsiteY6304" fmla="*/ 709971 h 3652478"/>
                <a:gd name="connsiteX6305" fmla="*/ 27708 w 10080264"/>
                <a:gd name="connsiteY6305" fmla="*/ 702771 h 3652478"/>
                <a:gd name="connsiteX6306" fmla="*/ 34546 w 10080264"/>
                <a:gd name="connsiteY6306" fmla="*/ 697730 h 3652478"/>
                <a:gd name="connsiteX6307" fmla="*/ 36345 w 10080264"/>
                <a:gd name="connsiteY6307" fmla="*/ 694130 h 3652478"/>
                <a:gd name="connsiteX6308" fmla="*/ 34546 w 10080264"/>
                <a:gd name="connsiteY6308" fmla="*/ 687290 h 3652478"/>
                <a:gd name="connsiteX6309" fmla="*/ 33106 w 10080264"/>
                <a:gd name="connsiteY6309" fmla="*/ 685490 h 3652478"/>
                <a:gd name="connsiteX6310" fmla="*/ 24110 w 10080264"/>
                <a:gd name="connsiteY6310" fmla="*/ 680449 h 3652478"/>
                <a:gd name="connsiteX6311" fmla="*/ 17273 w 10080264"/>
                <a:gd name="connsiteY6311" fmla="*/ 673609 h 3652478"/>
                <a:gd name="connsiteX6312" fmla="*/ 14034 w 10080264"/>
                <a:gd name="connsiteY6312" fmla="*/ 668568 h 3652478"/>
                <a:gd name="connsiteX6313" fmla="*/ 14034 w 10080264"/>
                <a:gd name="connsiteY6313" fmla="*/ 661368 h 3652478"/>
                <a:gd name="connsiteX6314" fmla="*/ 14034 w 10080264"/>
                <a:gd name="connsiteY6314" fmla="*/ 654527 h 3652478"/>
                <a:gd name="connsiteX6315" fmla="*/ 17273 w 10080264"/>
                <a:gd name="connsiteY6315" fmla="*/ 649487 h 3652478"/>
                <a:gd name="connsiteX6316" fmla="*/ 27708 w 10080264"/>
                <a:gd name="connsiteY6316" fmla="*/ 639046 h 3652478"/>
                <a:gd name="connsiteX6317" fmla="*/ 33106 w 10080264"/>
                <a:gd name="connsiteY6317" fmla="*/ 625005 h 3652478"/>
                <a:gd name="connsiteX6318" fmla="*/ 36345 w 10080264"/>
                <a:gd name="connsiteY6318" fmla="*/ 611324 h 3652478"/>
                <a:gd name="connsiteX6319" fmla="*/ 36345 w 10080264"/>
                <a:gd name="connsiteY6319" fmla="*/ 595483 h 3652478"/>
                <a:gd name="connsiteX6320" fmla="*/ 33106 w 10080264"/>
                <a:gd name="connsiteY6320" fmla="*/ 573161 h 3652478"/>
                <a:gd name="connsiteX6321" fmla="*/ 33106 w 10080264"/>
                <a:gd name="connsiteY6321" fmla="*/ 549040 h 3652478"/>
                <a:gd name="connsiteX6322" fmla="*/ 33106 w 10080264"/>
                <a:gd name="connsiteY6322" fmla="*/ 524558 h 3652478"/>
                <a:gd name="connsiteX6323" fmla="*/ 36345 w 10080264"/>
                <a:gd name="connsiteY6323" fmla="*/ 497196 h 3652478"/>
                <a:gd name="connsiteX6324" fmla="*/ 41743 w 10080264"/>
                <a:gd name="connsiteY6324" fmla="*/ 477754 h 3652478"/>
                <a:gd name="connsiteX6325" fmla="*/ 46781 w 10080264"/>
                <a:gd name="connsiteY6325" fmla="*/ 457233 h 3652478"/>
                <a:gd name="connsiteX6326" fmla="*/ 55417 w 10080264"/>
                <a:gd name="connsiteY6326" fmla="*/ 439592 h 3652478"/>
                <a:gd name="connsiteX6327" fmla="*/ 64054 w 10080264"/>
                <a:gd name="connsiteY6327" fmla="*/ 420870 h 3652478"/>
                <a:gd name="connsiteX6328" fmla="*/ 72690 w 10080264"/>
                <a:gd name="connsiteY6328" fmla="*/ 405389 h 3652478"/>
                <a:gd name="connsiteX6329" fmla="*/ 83126 w 10080264"/>
                <a:gd name="connsiteY6329" fmla="*/ 389548 h 3652478"/>
                <a:gd name="connsiteX6330" fmla="*/ 95001 w 10080264"/>
                <a:gd name="connsiteY6330" fmla="*/ 374067 h 3652478"/>
                <a:gd name="connsiteX6331" fmla="*/ 107236 w 10080264"/>
                <a:gd name="connsiteY6331" fmla="*/ 361826 h 3652478"/>
                <a:gd name="connsiteX6332" fmla="*/ 126308 w 10080264"/>
                <a:gd name="connsiteY6332" fmla="*/ 337704 h 3652478"/>
                <a:gd name="connsiteX6333" fmla="*/ 143582 w 10080264"/>
                <a:gd name="connsiteY6333" fmla="*/ 311782 h 3652478"/>
                <a:gd name="connsiteX6334" fmla="*/ 160855 w 10080264"/>
                <a:gd name="connsiteY6334" fmla="*/ 284060 h 3652478"/>
                <a:gd name="connsiteX6335" fmla="*/ 176688 w 10080264"/>
                <a:gd name="connsiteY6335" fmla="*/ 252738 h 3652478"/>
                <a:gd name="connsiteX6336" fmla="*/ 179927 w 10080264"/>
                <a:gd name="connsiteY6336" fmla="*/ 245898 h 3652478"/>
                <a:gd name="connsiteX6337" fmla="*/ 187124 w 10080264"/>
                <a:gd name="connsiteY6337" fmla="*/ 244458 h 3652478"/>
                <a:gd name="connsiteX6338" fmla="*/ 202598 w 10080264"/>
                <a:gd name="connsiteY6338" fmla="*/ 240857 h 3652478"/>
                <a:gd name="connsiteX6339" fmla="*/ 216272 w 10080264"/>
                <a:gd name="connsiteY6339" fmla="*/ 234017 h 3652478"/>
                <a:gd name="connsiteX6340" fmla="*/ 228507 w 10080264"/>
                <a:gd name="connsiteY6340" fmla="*/ 223576 h 3652478"/>
                <a:gd name="connsiteX6341" fmla="*/ 235344 w 10080264"/>
                <a:gd name="connsiteY6341" fmla="*/ 211335 h 3652478"/>
                <a:gd name="connsiteX6342" fmla="*/ 247220 w 10080264"/>
                <a:gd name="connsiteY6342" fmla="*/ 192254 h 3652478"/>
                <a:gd name="connsiteX6343" fmla="*/ 263053 w 10080264"/>
                <a:gd name="connsiteY6343" fmla="*/ 174973 h 3652478"/>
                <a:gd name="connsiteX6344" fmla="*/ 280326 w 10080264"/>
                <a:gd name="connsiteY6344" fmla="*/ 162732 h 3652478"/>
                <a:gd name="connsiteX6345" fmla="*/ 299398 w 10080264"/>
                <a:gd name="connsiteY6345" fmla="*/ 152291 h 3652478"/>
                <a:gd name="connsiteX6346" fmla="*/ 333944 w 10080264"/>
                <a:gd name="connsiteY6346" fmla="*/ 135010 h 3652478"/>
                <a:gd name="connsiteX6347" fmla="*/ 370290 w 10080264"/>
                <a:gd name="connsiteY6347" fmla="*/ 119529 h 3652478"/>
                <a:gd name="connsiteX6348" fmla="*/ 375328 w 10080264"/>
                <a:gd name="connsiteY6348" fmla="*/ 117729 h 3652478"/>
                <a:gd name="connsiteX6349" fmla="*/ 411673 w 10080264"/>
                <a:gd name="connsiteY6349" fmla="*/ 100447 h 3652478"/>
                <a:gd name="connsiteX6350" fmla="*/ 449818 w 10080264"/>
                <a:gd name="connsiteY6350" fmla="*/ 83166 h 3652478"/>
                <a:gd name="connsiteX6351" fmla="*/ 512072 w 10080264"/>
                <a:gd name="connsiteY6351" fmla="*/ 65885 h 3652478"/>
                <a:gd name="connsiteX6352" fmla="*/ 571088 w 10080264"/>
                <a:gd name="connsiteY6352" fmla="*/ 50404 h 3652478"/>
                <a:gd name="connsiteX6353" fmla="*/ 600597 w 10080264"/>
                <a:gd name="connsiteY6353" fmla="*/ 41403 h 3652478"/>
                <a:gd name="connsiteX6354" fmla="*/ 628305 w 10080264"/>
                <a:gd name="connsiteY6354" fmla="*/ 31322 h 3652478"/>
                <a:gd name="connsiteX6355" fmla="*/ 652415 w 10080264"/>
                <a:gd name="connsiteY6355" fmla="*/ 19081 h 3652478"/>
                <a:gd name="connsiteX6356" fmla="*/ 674726 w 10080264"/>
                <a:gd name="connsiteY6356" fmla="*/ 3600 h 365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Lst>
              <a:rect l="l" t="t" r="r" b="b"/>
              <a:pathLst>
                <a:path w="10080264" h="3652478">
                  <a:moveTo>
                    <a:pt x="8615302" y="3539818"/>
                  </a:moveTo>
                  <a:lnTo>
                    <a:pt x="8592975" y="3550256"/>
                  </a:lnTo>
                  <a:lnTo>
                    <a:pt x="8606660" y="3550256"/>
                  </a:lnTo>
                  <a:lnTo>
                    <a:pt x="8611701" y="3545217"/>
                  </a:lnTo>
                  <a:close/>
                  <a:moveTo>
                    <a:pt x="8649874" y="3526140"/>
                  </a:moveTo>
                  <a:lnTo>
                    <a:pt x="8641231" y="3527940"/>
                  </a:lnTo>
                  <a:lnTo>
                    <a:pt x="8648073" y="3529380"/>
                  </a:lnTo>
                  <a:close/>
                  <a:moveTo>
                    <a:pt x="8587573" y="3463871"/>
                  </a:moveTo>
                  <a:lnTo>
                    <a:pt x="8535716" y="3487987"/>
                  </a:lnTo>
                  <a:lnTo>
                    <a:pt x="8482059" y="3513903"/>
                  </a:lnTo>
                  <a:lnTo>
                    <a:pt x="8492142" y="3513903"/>
                  </a:lnTo>
                  <a:lnTo>
                    <a:pt x="8500785" y="3517502"/>
                  </a:lnTo>
                  <a:close/>
                  <a:moveTo>
                    <a:pt x="8326128" y="3370288"/>
                  </a:moveTo>
                  <a:lnTo>
                    <a:pt x="8317485" y="3375687"/>
                  </a:lnTo>
                  <a:lnTo>
                    <a:pt x="8284714" y="3392604"/>
                  </a:lnTo>
                  <a:lnTo>
                    <a:pt x="8251583" y="3408441"/>
                  </a:lnTo>
                  <a:lnTo>
                    <a:pt x="8251583" y="3411681"/>
                  </a:lnTo>
                  <a:lnTo>
                    <a:pt x="8284714" y="3401242"/>
                  </a:lnTo>
                  <a:lnTo>
                    <a:pt x="8296598" y="3396203"/>
                  </a:lnTo>
                  <a:lnTo>
                    <a:pt x="8305241" y="3391164"/>
                  </a:lnTo>
                  <a:lnTo>
                    <a:pt x="8313884" y="3385765"/>
                  </a:lnTo>
                  <a:lnTo>
                    <a:pt x="8319285" y="3380726"/>
                  </a:lnTo>
                  <a:lnTo>
                    <a:pt x="8317485" y="3375687"/>
                  </a:lnTo>
                  <a:lnTo>
                    <a:pt x="8321086" y="3378926"/>
                  </a:lnTo>
                  <a:lnTo>
                    <a:pt x="8322526" y="3377127"/>
                  </a:lnTo>
                  <a:close/>
                  <a:moveTo>
                    <a:pt x="8371142" y="3367048"/>
                  </a:moveTo>
                  <a:lnTo>
                    <a:pt x="8360699" y="3372087"/>
                  </a:lnTo>
                  <a:lnTo>
                    <a:pt x="8362500" y="3372087"/>
                  </a:lnTo>
                  <a:lnTo>
                    <a:pt x="8371142" y="3368488"/>
                  </a:lnTo>
                  <a:close/>
                  <a:moveTo>
                    <a:pt x="8343413" y="3359850"/>
                  </a:moveTo>
                  <a:lnTo>
                    <a:pt x="8327928" y="3370288"/>
                  </a:lnTo>
                  <a:lnTo>
                    <a:pt x="8334770" y="3370288"/>
                  </a:lnTo>
                  <a:lnTo>
                    <a:pt x="8339812" y="3370288"/>
                  </a:lnTo>
                  <a:lnTo>
                    <a:pt x="8341613" y="3365249"/>
                  </a:lnTo>
                  <a:close/>
                  <a:moveTo>
                    <a:pt x="8847579" y="3358410"/>
                  </a:moveTo>
                  <a:lnTo>
                    <a:pt x="8784918" y="3380726"/>
                  </a:lnTo>
                  <a:lnTo>
                    <a:pt x="8814448" y="3375687"/>
                  </a:lnTo>
                  <a:lnTo>
                    <a:pt x="8845778" y="3372087"/>
                  </a:lnTo>
                  <a:close/>
                  <a:moveTo>
                    <a:pt x="8549401" y="3332494"/>
                  </a:moveTo>
                  <a:lnTo>
                    <a:pt x="8530315" y="3342573"/>
                  </a:lnTo>
                  <a:lnTo>
                    <a:pt x="8542559" y="3354811"/>
                  </a:lnTo>
                  <a:lnTo>
                    <a:pt x="8544359" y="3354811"/>
                  </a:lnTo>
                  <a:lnTo>
                    <a:pt x="8544359" y="3351211"/>
                  </a:lnTo>
                  <a:lnTo>
                    <a:pt x="8544359" y="3347972"/>
                  </a:lnTo>
                  <a:lnTo>
                    <a:pt x="8542559" y="3344372"/>
                  </a:lnTo>
                  <a:lnTo>
                    <a:pt x="8538957" y="3342573"/>
                  </a:lnTo>
                  <a:lnTo>
                    <a:pt x="8535716" y="3341133"/>
                  </a:lnTo>
                  <a:lnTo>
                    <a:pt x="8540758" y="3341133"/>
                  </a:lnTo>
                  <a:lnTo>
                    <a:pt x="8547960" y="3339333"/>
                  </a:lnTo>
                  <a:close/>
                  <a:moveTo>
                    <a:pt x="8599817" y="3304419"/>
                  </a:moveTo>
                  <a:lnTo>
                    <a:pt x="8598017" y="3306219"/>
                  </a:lnTo>
                  <a:lnTo>
                    <a:pt x="8599817" y="3306219"/>
                  </a:lnTo>
                  <a:close/>
                  <a:moveTo>
                    <a:pt x="8313884" y="3299380"/>
                  </a:moveTo>
                  <a:lnTo>
                    <a:pt x="8313884" y="3301180"/>
                  </a:lnTo>
                  <a:lnTo>
                    <a:pt x="8321086" y="3313058"/>
                  </a:lnTo>
                  <a:close/>
                  <a:moveTo>
                    <a:pt x="8895835" y="3248989"/>
                  </a:moveTo>
                  <a:lnTo>
                    <a:pt x="8850820" y="3269865"/>
                  </a:lnTo>
                  <a:lnTo>
                    <a:pt x="8852620" y="3269865"/>
                  </a:lnTo>
                  <a:lnTo>
                    <a:pt x="8868106" y="3271665"/>
                  </a:lnTo>
                  <a:lnTo>
                    <a:pt x="8882150" y="3274905"/>
                  </a:lnTo>
                  <a:lnTo>
                    <a:pt x="8888992" y="3261227"/>
                  </a:lnTo>
                  <a:close/>
                  <a:moveTo>
                    <a:pt x="8558044" y="3240351"/>
                  </a:moveTo>
                  <a:lnTo>
                    <a:pt x="8549401" y="3242150"/>
                  </a:lnTo>
                  <a:lnTo>
                    <a:pt x="8538957" y="3245750"/>
                  </a:lnTo>
                  <a:lnTo>
                    <a:pt x="8500785" y="3266266"/>
                  </a:lnTo>
                  <a:lnTo>
                    <a:pt x="8449288" y="3297581"/>
                  </a:lnTo>
                  <a:lnTo>
                    <a:pt x="8395270" y="3330695"/>
                  </a:lnTo>
                  <a:lnTo>
                    <a:pt x="8383386" y="3337534"/>
                  </a:lnTo>
                  <a:lnTo>
                    <a:pt x="8350256" y="3356610"/>
                  </a:lnTo>
                  <a:lnTo>
                    <a:pt x="8362500" y="3353011"/>
                  </a:lnTo>
                  <a:lnTo>
                    <a:pt x="8367541" y="3363449"/>
                  </a:lnTo>
                  <a:lnTo>
                    <a:pt x="8397071" y="3342573"/>
                  </a:lnTo>
                  <a:lnTo>
                    <a:pt x="8412556" y="3332494"/>
                  </a:lnTo>
                  <a:lnTo>
                    <a:pt x="8445687" y="3306219"/>
                  </a:lnTo>
                  <a:lnTo>
                    <a:pt x="8459371" y="3295781"/>
                  </a:lnTo>
                  <a:lnTo>
                    <a:pt x="8478458" y="3290742"/>
                  </a:lnTo>
                  <a:lnTo>
                    <a:pt x="8487100" y="3288942"/>
                  </a:lnTo>
                  <a:lnTo>
                    <a:pt x="8495743" y="3290742"/>
                  </a:lnTo>
                  <a:lnTo>
                    <a:pt x="8495743" y="3288942"/>
                  </a:lnTo>
                  <a:lnTo>
                    <a:pt x="8523472" y="3271665"/>
                  </a:lnTo>
                  <a:lnTo>
                    <a:pt x="8553002" y="3252588"/>
                  </a:lnTo>
                  <a:lnTo>
                    <a:pt x="8568487" y="3242150"/>
                  </a:lnTo>
                  <a:lnTo>
                    <a:pt x="8567047" y="3242150"/>
                  </a:lnTo>
                  <a:close/>
                  <a:moveTo>
                    <a:pt x="8426600" y="3228473"/>
                  </a:moveTo>
                  <a:lnTo>
                    <a:pt x="8409315" y="3230272"/>
                  </a:lnTo>
                  <a:lnTo>
                    <a:pt x="8353857" y="3242150"/>
                  </a:lnTo>
                  <a:lnTo>
                    <a:pt x="8339812" y="3245750"/>
                  </a:lnTo>
                  <a:lnTo>
                    <a:pt x="8327928" y="3248989"/>
                  </a:lnTo>
                  <a:lnTo>
                    <a:pt x="8313884" y="3252588"/>
                  </a:lnTo>
                  <a:lnTo>
                    <a:pt x="8300199" y="3256188"/>
                  </a:lnTo>
                  <a:lnTo>
                    <a:pt x="8251583" y="3264826"/>
                  </a:lnTo>
                  <a:lnTo>
                    <a:pt x="8251583" y="3271665"/>
                  </a:lnTo>
                  <a:lnTo>
                    <a:pt x="8251583" y="3276704"/>
                  </a:lnTo>
                  <a:lnTo>
                    <a:pt x="8248342" y="3288942"/>
                  </a:lnTo>
                  <a:lnTo>
                    <a:pt x="8248342" y="3302980"/>
                  </a:lnTo>
                  <a:lnTo>
                    <a:pt x="8248342" y="3306219"/>
                  </a:lnTo>
                  <a:lnTo>
                    <a:pt x="8246542" y="3316657"/>
                  </a:lnTo>
                  <a:lnTo>
                    <a:pt x="8246542" y="3322056"/>
                  </a:lnTo>
                  <a:lnTo>
                    <a:pt x="8248342" y="3323496"/>
                  </a:lnTo>
                  <a:lnTo>
                    <a:pt x="8251583" y="3322056"/>
                  </a:lnTo>
                  <a:lnTo>
                    <a:pt x="8284714" y="3311618"/>
                  </a:lnTo>
                  <a:lnTo>
                    <a:pt x="8296598" y="3308019"/>
                  </a:lnTo>
                  <a:lnTo>
                    <a:pt x="8256985" y="3287142"/>
                  </a:lnTo>
                  <a:lnTo>
                    <a:pt x="8331169" y="3287142"/>
                  </a:lnTo>
                  <a:lnTo>
                    <a:pt x="8332970" y="3276704"/>
                  </a:lnTo>
                  <a:lnTo>
                    <a:pt x="8338372" y="3269865"/>
                  </a:lnTo>
                  <a:lnTo>
                    <a:pt x="8341613" y="3264826"/>
                  </a:lnTo>
                  <a:lnTo>
                    <a:pt x="8348455" y="3263027"/>
                  </a:lnTo>
                  <a:lnTo>
                    <a:pt x="8357098" y="3261227"/>
                  </a:lnTo>
                  <a:lnTo>
                    <a:pt x="8367541" y="3261227"/>
                  </a:lnTo>
                  <a:lnTo>
                    <a:pt x="8388428" y="3264826"/>
                  </a:lnTo>
                  <a:lnTo>
                    <a:pt x="8390228" y="3257628"/>
                  </a:lnTo>
                  <a:lnTo>
                    <a:pt x="8395270" y="3252588"/>
                  </a:lnTo>
                  <a:lnTo>
                    <a:pt x="8400672" y="3248989"/>
                  </a:lnTo>
                  <a:lnTo>
                    <a:pt x="8407514" y="3245750"/>
                  </a:lnTo>
                  <a:lnTo>
                    <a:pt x="8414356" y="3240351"/>
                  </a:lnTo>
                  <a:close/>
                  <a:moveTo>
                    <a:pt x="8728020" y="3145327"/>
                  </a:moveTo>
                  <a:lnTo>
                    <a:pt x="8681204" y="3173042"/>
                  </a:lnTo>
                  <a:lnTo>
                    <a:pt x="8632588" y="3200758"/>
                  </a:lnTo>
                  <a:lnTo>
                    <a:pt x="8637630" y="3202557"/>
                  </a:lnTo>
                  <a:lnTo>
                    <a:pt x="8643032" y="3202557"/>
                  </a:lnTo>
                  <a:lnTo>
                    <a:pt x="8651674" y="3200758"/>
                  </a:lnTo>
                  <a:lnTo>
                    <a:pt x="8660317" y="3198958"/>
                  </a:lnTo>
                  <a:lnTo>
                    <a:pt x="8668960" y="3195718"/>
                  </a:lnTo>
                  <a:lnTo>
                    <a:pt x="8679404" y="3188520"/>
                  </a:lnTo>
                  <a:lnTo>
                    <a:pt x="8698490" y="3174842"/>
                  </a:lnTo>
                  <a:lnTo>
                    <a:pt x="8715776" y="3160805"/>
                  </a:lnTo>
                  <a:lnTo>
                    <a:pt x="8729820" y="3147127"/>
                  </a:lnTo>
                  <a:close/>
                  <a:moveTo>
                    <a:pt x="8953094" y="3131290"/>
                  </a:moveTo>
                  <a:lnTo>
                    <a:pt x="8951293" y="3133089"/>
                  </a:lnTo>
                  <a:lnTo>
                    <a:pt x="8953094" y="3133089"/>
                  </a:lnTo>
                  <a:close/>
                  <a:moveTo>
                    <a:pt x="8945891" y="3032667"/>
                  </a:moveTo>
                  <a:lnTo>
                    <a:pt x="8828492" y="3091697"/>
                  </a:lnTo>
                  <a:lnTo>
                    <a:pt x="8814448" y="3098536"/>
                  </a:lnTo>
                  <a:lnTo>
                    <a:pt x="8750347" y="3131290"/>
                  </a:lnTo>
                  <a:lnTo>
                    <a:pt x="8765832" y="3124451"/>
                  </a:lnTo>
                  <a:lnTo>
                    <a:pt x="8765832" y="3128050"/>
                  </a:lnTo>
                  <a:lnTo>
                    <a:pt x="8784918" y="3121212"/>
                  </a:lnTo>
                  <a:lnTo>
                    <a:pt x="8804004" y="3112573"/>
                  </a:lnTo>
                  <a:lnTo>
                    <a:pt x="8821290" y="3102135"/>
                  </a:lnTo>
                  <a:lnTo>
                    <a:pt x="8837135" y="3091697"/>
                  </a:lnTo>
                  <a:lnTo>
                    <a:pt x="8856222" y="3079459"/>
                  </a:lnTo>
                  <a:lnTo>
                    <a:pt x="8876748" y="3069381"/>
                  </a:lnTo>
                  <a:lnTo>
                    <a:pt x="8902677" y="3060742"/>
                  </a:lnTo>
                  <a:lnTo>
                    <a:pt x="8932207" y="3055343"/>
                  </a:lnTo>
                  <a:lnTo>
                    <a:pt x="8939049" y="3043105"/>
                  </a:lnTo>
                  <a:close/>
                  <a:moveTo>
                    <a:pt x="8755388" y="2965359"/>
                  </a:moveTo>
                  <a:lnTo>
                    <a:pt x="8736662" y="2975797"/>
                  </a:lnTo>
                  <a:lnTo>
                    <a:pt x="8741704" y="2977237"/>
                  </a:lnTo>
                  <a:lnTo>
                    <a:pt x="8746746" y="2977237"/>
                  </a:lnTo>
                  <a:lnTo>
                    <a:pt x="8750347" y="2977237"/>
                  </a:lnTo>
                  <a:lnTo>
                    <a:pt x="8752148" y="2972198"/>
                  </a:lnTo>
                  <a:close/>
                  <a:moveTo>
                    <a:pt x="8809046" y="2935844"/>
                  </a:moveTo>
                  <a:lnTo>
                    <a:pt x="8779876" y="2951681"/>
                  </a:lnTo>
                  <a:lnTo>
                    <a:pt x="8784918" y="2951681"/>
                  </a:lnTo>
                  <a:lnTo>
                    <a:pt x="8789960" y="2953121"/>
                  </a:lnTo>
                  <a:close/>
                  <a:moveTo>
                    <a:pt x="9048165" y="2899491"/>
                  </a:moveTo>
                  <a:lnTo>
                    <a:pt x="9034480" y="2908129"/>
                  </a:lnTo>
                  <a:lnTo>
                    <a:pt x="9018635" y="2914968"/>
                  </a:lnTo>
                  <a:lnTo>
                    <a:pt x="9025837" y="2918567"/>
                  </a:lnTo>
                  <a:lnTo>
                    <a:pt x="9030879" y="2923966"/>
                  </a:lnTo>
                  <a:lnTo>
                    <a:pt x="9034480" y="2930805"/>
                  </a:lnTo>
                  <a:lnTo>
                    <a:pt x="9037721" y="2939444"/>
                  </a:lnTo>
                  <a:lnTo>
                    <a:pt x="9043123" y="2932605"/>
                  </a:lnTo>
                  <a:lnTo>
                    <a:pt x="9044564" y="2922167"/>
                  </a:lnTo>
                  <a:lnTo>
                    <a:pt x="9048165" y="2909929"/>
                  </a:lnTo>
                  <a:close/>
                  <a:moveTo>
                    <a:pt x="8847579" y="2779992"/>
                  </a:moveTo>
                  <a:lnTo>
                    <a:pt x="8833534" y="2787190"/>
                  </a:lnTo>
                  <a:lnTo>
                    <a:pt x="8809046" y="2799068"/>
                  </a:lnTo>
                  <a:lnTo>
                    <a:pt x="8786719" y="2813106"/>
                  </a:lnTo>
                  <a:lnTo>
                    <a:pt x="8769433" y="2828583"/>
                  </a:lnTo>
                  <a:lnTo>
                    <a:pt x="8753948" y="2847660"/>
                  </a:lnTo>
                  <a:lnTo>
                    <a:pt x="8781317" y="2828583"/>
                  </a:lnTo>
                  <a:lnTo>
                    <a:pt x="8810847" y="2806267"/>
                  </a:lnTo>
                  <a:close/>
                  <a:moveTo>
                    <a:pt x="9089578" y="2643216"/>
                  </a:moveTo>
                  <a:lnTo>
                    <a:pt x="9093180" y="2648615"/>
                  </a:lnTo>
                  <a:lnTo>
                    <a:pt x="9094980" y="2648615"/>
                  </a:lnTo>
                  <a:lnTo>
                    <a:pt x="9091379" y="2643216"/>
                  </a:lnTo>
                  <a:close/>
                  <a:moveTo>
                    <a:pt x="9138194" y="2634577"/>
                  </a:moveTo>
                  <a:lnTo>
                    <a:pt x="9122709" y="2641776"/>
                  </a:lnTo>
                  <a:lnTo>
                    <a:pt x="9134953" y="2639976"/>
                  </a:lnTo>
                  <a:close/>
                  <a:moveTo>
                    <a:pt x="2240148" y="2617688"/>
                  </a:moveTo>
                  <a:lnTo>
                    <a:pt x="2222870" y="2626327"/>
                  </a:lnTo>
                  <a:lnTo>
                    <a:pt x="2214230" y="2629926"/>
                  </a:lnTo>
                  <a:lnTo>
                    <a:pt x="2226469" y="2629926"/>
                  </a:lnTo>
                  <a:lnTo>
                    <a:pt x="2235108" y="2629926"/>
                  </a:lnTo>
                  <a:close/>
                  <a:moveTo>
                    <a:pt x="3865395" y="2615888"/>
                  </a:moveTo>
                  <a:lnTo>
                    <a:pt x="3858556" y="2619487"/>
                  </a:lnTo>
                  <a:lnTo>
                    <a:pt x="3851716" y="2623087"/>
                  </a:lnTo>
                  <a:lnTo>
                    <a:pt x="3862155" y="2626327"/>
                  </a:lnTo>
                  <a:close/>
                  <a:moveTo>
                    <a:pt x="429306" y="2615589"/>
                  </a:moveTo>
                  <a:lnTo>
                    <a:pt x="411673" y="2629630"/>
                  </a:lnTo>
                  <a:lnTo>
                    <a:pt x="423908" y="2631430"/>
                  </a:lnTo>
                  <a:lnTo>
                    <a:pt x="434344" y="2629630"/>
                  </a:lnTo>
                  <a:lnTo>
                    <a:pt x="430745" y="2622790"/>
                  </a:lnTo>
                  <a:close/>
                  <a:moveTo>
                    <a:pt x="6207143" y="2608731"/>
                  </a:moveTo>
                  <a:lnTo>
                    <a:pt x="6189498" y="2619173"/>
                  </a:lnTo>
                  <a:lnTo>
                    <a:pt x="6182656" y="2624214"/>
                  </a:lnTo>
                  <a:lnTo>
                    <a:pt x="6177614" y="2629615"/>
                  </a:lnTo>
                  <a:lnTo>
                    <a:pt x="6189498" y="2627815"/>
                  </a:lnTo>
                  <a:lnTo>
                    <a:pt x="6199941" y="2626014"/>
                  </a:lnTo>
                  <a:lnTo>
                    <a:pt x="6208583" y="2626014"/>
                  </a:lnTo>
                  <a:lnTo>
                    <a:pt x="6207143" y="2617373"/>
                  </a:lnTo>
                  <a:close/>
                  <a:moveTo>
                    <a:pt x="6593174" y="2589647"/>
                  </a:moveTo>
                  <a:lnTo>
                    <a:pt x="6563645" y="2600089"/>
                  </a:lnTo>
                  <a:lnTo>
                    <a:pt x="6534117" y="2614132"/>
                  </a:lnTo>
                  <a:lnTo>
                    <a:pt x="6546360" y="2608731"/>
                  </a:lnTo>
                  <a:lnTo>
                    <a:pt x="6570487" y="2601890"/>
                  </a:lnTo>
                  <a:close/>
                  <a:moveTo>
                    <a:pt x="3469072" y="2586732"/>
                  </a:moveTo>
                  <a:lnTo>
                    <a:pt x="3434515" y="2605449"/>
                  </a:lnTo>
                  <a:lnTo>
                    <a:pt x="3458633" y="2605449"/>
                  </a:lnTo>
                  <a:close/>
                  <a:moveTo>
                    <a:pt x="2439209" y="2586732"/>
                  </a:moveTo>
                  <a:lnTo>
                    <a:pt x="2406452" y="2604010"/>
                  </a:lnTo>
                  <a:lnTo>
                    <a:pt x="2375135" y="2623087"/>
                  </a:lnTo>
                  <a:lnTo>
                    <a:pt x="2385574" y="2619487"/>
                  </a:lnTo>
                  <a:lnTo>
                    <a:pt x="2397813" y="2614448"/>
                  </a:lnTo>
                  <a:lnTo>
                    <a:pt x="2408252" y="2607249"/>
                  </a:lnTo>
                  <a:lnTo>
                    <a:pt x="2418691" y="2600410"/>
                  </a:lnTo>
                  <a:close/>
                  <a:moveTo>
                    <a:pt x="4071655" y="2581332"/>
                  </a:moveTo>
                  <a:lnTo>
                    <a:pt x="4034939" y="2595011"/>
                  </a:lnTo>
                  <a:lnTo>
                    <a:pt x="4024860" y="2600410"/>
                  </a:lnTo>
                  <a:lnTo>
                    <a:pt x="4009021" y="2605449"/>
                  </a:lnTo>
                  <a:lnTo>
                    <a:pt x="3995343" y="2614448"/>
                  </a:lnTo>
                  <a:lnTo>
                    <a:pt x="3983104" y="2623087"/>
                  </a:lnTo>
                  <a:lnTo>
                    <a:pt x="3971225" y="2633526"/>
                  </a:lnTo>
                  <a:lnTo>
                    <a:pt x="3983104" y="2631726"/>
                  </a:lnTo>
                  <a:lnTo>
                    <a:pt x="3997143" y="2628126"/>
                  </a:lnTo>
                  <a:lnTo>
                    <a:pt x="4009021" y="2623087"/>
                  </a:lnTo>
                  <a:lnTo>
                    <a:pt x="4021260" y="2615888"/>
                  </a:lnTo>
                  <a:lnTo>
                    <a:pt x="4045378" y="2598610"/>
                  </a:lnTo>
                  <a:close/>
                  <a:moveTo>
                    <a:pt x="7869379" y="2570564"/>
                  </a:moveTo>
                  <a:lnTo>
                    <a:pt x="7839851" y="2582806"/>
                  </a:lnTo>
                  <a:lnTo>
                    <a:pt x="7813563" y="2594688"/>
                  </a:lnTo>
                  <a:lnTo>
                    <a:pt x="7791237" y="2606931"/>
                  </a:lnTo>
                  <a:lnTo>
                    <a:pt x="7775753" y="2617373"/>
                  </a:lnTo>
                  <a:lnTo>
                    <a:pt x="7810323" y="2612332"/>
                  </a:lnTo>
                  <a:lnTo>
                    <a:pt x="7820765" y="2610531"/>
                  </a:lnTo>
                  <a:lnTo>
                    <a:pt x="7829408" y="2608731"/>
                  </a:lnTo>
                  <a:lnTo>
                    <a:pt x="7838050" y="2605130"/>
                  </a:lnTo>
                  <a:lnTo>
                    <a:pt x="7846693" y="2600089"/>
                  </a:lnTo>
                  <a:lnTo>
                    <a:pt x="7853535" y="2594688"/>
                  </a:lnTo>
                  <a:lnTo>
                    <a:pt x="7858936" y="2587847"/>
                  </a:lnTo>
                  <a:lnTo>
                    <a:pt x="7863978" y="2581006"/>
                  </a:lnTo>
                  <a:close/>
                  <a:moveTo>
                    <a:pt x="939579" y="2569146"/>
                  </a:moveTo>
                  <a:lnTo>
                    <a:pt x="916908" y="2584627"/>
                  </a:lnTo>
                  <a:lnTo>
                    <a:pt x="898196" y="2601908"/>
                  </a:lnTo>
                  <a:lnTo>
                    <a:pt x="905033" y="2601908"/>
                  </a:lnTo>
                  <a:lnTo>
                    <a:pt x="908272" y="2600108"/>
                  </a:lnTo>
                  <a:lnTo>
                    <a:pt x="911871" y="2594708"/>
                  </a:lnTo>
                  <a:lnTo>
                    <a:pt x="925545" y="2581027"/>
                  </a:lnTo>
                  <a:close/>
                  <a:moveTo>
                    <a:pt x="3812120" y="2564415"/>
                  </a:moveTo>
                  <a:lnTo>
                    <a:pt x="3699451" y="2619487"/>
                  </a:lnTo>
                  <a:lnTo>
                    <a:pt x="3714929" y="2619487"/>
                  </a:lnTo>
                  <a:lnTo>
                    <a:pt x="3719969" y="2617688"/>
                  </a:lnTo>
                  <a:close/>
                  <a:moveTo>
                    <a:pt x="138543" y="2559065"/>
                  </a:moveTo>
                  <a:lnTo>
                    <a:pt x="133146" y="2560865"/>
                  </a:lnTo>
                  <a:lnTo>
                    <a:pt x="128108" y="2581027"/>
                  </a:lnTo>
                  <a:lnTo>
                    <a:pt x="128108" y="2582827"/>
                  </a:lnTo>
                  <a:lnTo>
                    <a:pt x="129907" y="2579226"/>
                  </a:lnTo>
                  <a:lnTo>
                    <a:pt x="133146" y="2569146"/>
                  </a:lnTo>
                  <a:close/>
                  <a:moveTo>
                    <a:pt x="1365287" y="2552224"/>
                  </a:moveTo>
                  <a:lnTo>
                    <a:pt x="1359889" y="2555465"/>
                  </a:lnTo>
                  <a:lnTo>
                    <a:pt x="1363488" y="2553665"/>
                  </a:lnTo>
                  <a:close/>
                  <a:moveTo>
                    <a:pt x="5158252" y="2538411"/>
                  </a:moveTo>
                  <a:lnTo>
                    <a:pt x="5101346" y="2589899"/>
                  </a:lnTo>
                  <a:lnTo>
                    <a:pt x="5097744" y="2591699"/>
                  </a:lnTo>
                  <a:lnTo>
                    <a:pt x="5092702" y="2596740"/>
                  </a:lnTo>
                  <a:lnTo>
                    <a:pt x="5084058" y="2603941"/>
                  </a:lnTo>
                  <a:lnTo>
                    <a:pt x="5095944" y="2598540"/>
                  </a:lnTo>
                  <a:lnTo>
                    <a:pt x="5108189" y="2593500"/>
                  </a:lnTo>
                  <a:lnTo>
                    <a:pt x="5118634" y="2584858"/>
                  </a:lnTo>
                  <a:lnTo>
                    <a:pt x="5128719" y="2572617"/>
                  </a:lnTo>
                  <a:close/>
                  <a:moveTo>
                    <a:pt x="1391196" y="2534943"/>
                  </a:moveTo>
                  <a:lnTo>
                    <a:pt x="1366726" y="2550424"/>
                  </a:lnTo>
                  <a:lnTo>
                    <a:pt x="1370325" y="2550424"/>
                  </a:lnTo>
                  <a:lnTo>
                    <a:pt x="1378961" y="2545024"/>
                  </a:lnTo>
                  <a:close/>
                  <a:moveTo>
                    <a:pt x="1168087" y="2526303"/>
                  </a:moveTo>
                  <a:lnTo>
                    <a:pt x="1168087" y="2527743"/>
                  </a:lnTo>
                  <a:lnTo>
                    <a:pt x="1169886" y="2526303"/>
                  </a:lnTo>
                  <a:close/>
                  <a:moveTo>
                    <a:pt x="3444954" y="2521220"/>
                  </a:moveTo>
                  <a:lnTo>
                    <a:pt x="3442150" y="2523229"/>
                  </a:lnTo>
                  <a:lnTo>
                    <a:pt x="3434515" y="2524820"/>
                  </a:lnTo>
                  <a:lnTo>
                    <a:pt x="3424076" y="2528059"/>
                  </a:lnTo>
                  <a:lnTo>
                    <a:pt x="3405358" y="2538498"/>
                  </a:lnTo>
                  <a:lnTo>
                    <a:pt x="3420837" y="2538498"/>
                  </a:lnTo>
                  <a:lnTo>
                    <a:pt x="3442150" y="2523229"/>
                  </a:lnTo>
                  <a:lnTo>
                    <a:pt x="3443155" y="2523020"/>
                  </a:lnTo>
                  <a:close/>
                  <a:moveTo>
                    <a:pt x="1154412" y="2519102"/>
                  </a:moveTo>
                  <a:lnTo>
                    <a:pt x="1109071" y="2541784"/>
                  </a:lnTo>
                  <a:lnTo>
                    <a:pt x="1091798" y="2559065"/>
                  </a:lnTo>
                  <a:lnTo>
                    <a:pt x="1077763" y="2572386"/>
                  </a:lnTo>
                  <a:lnTo>
                    <a:pt x="1067687" y="2581027"/>
                  </a:lnTo>
                  <a:lnTo>
                    <a:pt x="1062289" y="2584627"/>
                  </a:lnTo>
                  <a:lnTo>
                    <a:pt x="1057252" y="2587867"/>
                  </a:lnTo>
                  <a:lnTo>
                    <a:pt x="1048615" y="2591467"/>
                  </a:lnTo>
                  <a:lnTo>
                    <a:pt x="1043577" y="2593267"/>
                  </a:lnTo>
                  <a:lnTo>
                    <a:pt x="1029543" y="2606948"/>
                  </a:lnTo>
                  <a:lnTo>
                    <a:pt x="1034941" y="2605148"/>
                  </a:lnTo>
                  <a:lnTo>
                    <a:pt x="1046816" y="2600108"/>
                  </a:lnTo>
                  <a:lnTo>
                    <a:pt x="1062289" y="2594708"/>
                  </a:lnTo>
                  <a:lnTo>
                    <a:pt x="1067687" y="2593267"/>
                  </a:lnTo>
                  <a:lnTo>
                    <a:pt x="1083161" y="2593267"/>
                  </a:lnTo>
                  <a:lnTo>
                    <a:pt x="1084960" y="2589667"/>
                  </a:lnTo>
                  <a:lnTo>
                    <a:pt x="1086760" y="2586427"/>
                  </a:lnTo>
                  <a:lnTo>
                    <a:pt x="1086760" y="2574186"/>
                  </a:lnTo>
                  <a:lnTo>
                    <a:pt x="1096835" y="2574186"/>
                  </a:lnTo>
                  <a:lnTo>
                    <a:pt x="1112669" y="2574186"/>
                  </a:lnTo>
                  <a:lnTo>
                    <a:pt x="1115908" y="2572386"/>
                  </a:lnTo>
                  <a:lnTo>
                    <a:pt x="1114468" y="2569146"/>
                  </a:lnTo>
                  <a:lnTo>
                    <a:pt x="1110870" y="2567346"/>
                  </a:lnTo>
                  <a:lnTo>
                    <a:pt x="1107271" y="2564105"/>
                  </a:lnTo>
                  <a:lnTo>
                    <a:pt x="1104033" y="2564105"/>
                  </a:lnTo>
                  <a:lnTo>
                    <a:pt x="1100434" y="2567346"/>
                  </a:lnTo>
                  <a:lnTo>
                    <a:pt x="1098635" y="2570586"/>
                  </a:lnTo>
                  <a:lnTo>
                    <a:pt x="1096835" y="2574186"/>
                  </a:lnTo>
                  <a:lnTo>
                    <a:pt x="1096835" y="2564105"/>
                  </a:lnTo>
                  <a:lnTo>
                    <a:pt x="1107271" y="2560865"/>
                  </a:lnTo>
                  <a:lnTo>
                    <a:pt x="1117707" y="2555465"/>
                  </a:lnTo>
                  <a:lnTo>
                    <a:pt x="1124904" y="2550424"/>
                  </a:lnTo>
                  <a:lnTo>
                    <a:pt x="1129942" y="2543584"/>
                  </a:lnTo>
                  <a:lnTo>
                    <a:pt x="1133541" y="2538183"/>
                  </a:lnTo>
                  <a:lnTo>
                    <a:pt x="1138579" y="2534943"/>
                  </a:lnTo>
                  <a:lnTo>
                    <a:pt x="1143976" y="2531343"/>
                  </a:lnTo>
                  <a:lnTo>
                    <a:pt x="1150814" y="2529543"/>
                  </a:lnTo>
                  <a:lnTo>
                    <a:pt x="1150814" y="2527743"/>
                  </a:lnTo>
                  <a:close/>
                  <a:moveTo>
                    <a:pt x="9196894" y="2512199"/>
                  </a:moveTo>
                  <a:lnTo>
                    <a:pt x="9159081" y="2526236"/>
                  </a:lnTo>
                  <a:lnTo>
                    <a:pt x="9122709" y="2541713"/>
                  </a:lnTo>
                  <a:lnTo>
                    <a:pt x="9088138" y="2557191"/>
                  </a:lnTo>
                  <a:lnTo>
                    <a:pt x="9056808" y="2574108"/>
                  </a:lnTo>
                  <a:lnTo>
                    <a:pt x="9032680" y="2587785"/>
                  </a:lnTo>
                  <a:lnTo>
                    <a:pt x="8992706" y="2612261"/>
                  </a:lnTo>
                  <a:lnTo>
                    <a:pt x="8951293" y="2634577"/>
                  </a:lnTo>
                  <a:lnTo>
                    <a:pt x="8907718" y="2659053"/>
                  </a:lnTo>
                  <a:lnTo>
                    <a:pt x="8861263" y="2679929"/>
                  </a:lnTo>
                  <a:lnTo>
                    <a:pt x="8859463" y="2686768"/>
                  </a:lnTo>
                  <a:lnTo>
                    <a:pt x="8854421" y="2691807"/>
                  </a:lnTo>
                  <a:lnTo>
                    <a:pt x="8843978" y="2704045"/>
                  </a:lnTo>
                  <a:lnTo>
                    <a:pt x="8829933" y="2710884"/>
                  </a:lnTo>
                  <a:lnTo>
                    <a:pt x="8814448" y="2715923"/>
                  </a:lnTo>
                  <a:lnTo>
                    <a:pt x="8807606" y="2719522"/>
                  </a:lnTo>
                  <a:lnTo>
                    <a:pt x="8802204" y="2722762"/>
                  </a:lnTo>
                  <a:lnTo>
                    <a:pt x="8819490" y="2717723"/>
                  </a:lnTo>
                  <a:lnTo>
                    <a:pt x="8835335" y="2710884"/>
                  </a:lnTo>
                  <a:lnTo>
                    <a:pt x="8850820" y="2702245"/>
                  </a:lnTo>
                  <a:lnTo>
                    <a:pt x="8866305" y="2690007"/>
                  </a:lnTo>
                  <a:lnTo>
                    <a:pt x="8874948" y="2681369"/>
                  </a:lnTo>
                  <a:lnTo>
                    <a:pt x="8885391" y="2674530"/>
                  </a:lnTo>
                  <a:lnTo>
                    <a:pt x="8897635" y="2665892"/>
                  </a:lnTo>
                  <a:lnTo>
                    <a:pt x="8909519" y="2659053"/>
                  </a:lnTo>
                  <a:lnTo>
                    <a:pt x="8939049" y="2648615"/>
                  </a:lnTo>
                  <a:lnTo>
                    <a:pt x="8970379" y="2639976"/>
                  </a:lnTo>
                  <a:lnTo>
                    <a:pt x="8977221" y="2631338"/>
                  </a:lnTo>
                  <a:lnTo>
                    <a:pt x="8987665" y="2622699"/>
                  </a:lnTo>
                  <a:lnTo>
                    <a:pt x="8999909" y="2614061"/>
                  </a:lnTo>
                  <a:lnTo>
                    <a:pt x="9015394" y="2605062"/>
                  </a:lnTo>
                  <a:lnTo>
                    <a:pt x="9029078" y="2600023"/>
                  </a:lnTo>
                  <a:lnTo>
                    <a:pt x="9039522" y="2594624"/>
                  </a:lnTo>
                  <a:lnTo>
                    <a:pt x="9048165" y="2586346"/>
                  </a:lnTo>
                  <a:lnTo>
                    <a:pt x="9053206" y="2579147"/>
                  </a:lnTo>
                  <a:lnTo>
                    <a:pt x="9056808" y="2574108"/>
                  </a:lnTo>
                  <a:lnTo>
                    <a:pt x="9065450" y="2570508"/>
                  </a:lnTo>
                  <a:lnTo>
                    <a:pt x="9108665" y="2553591"/>
                  </a:lnTo>
                  <a:lnTo>
                    <a:pt x="9146837" y="2538114"/>
                  </a:lnTo>
                  <a:lnTo>
                    <a:pt x="9160882" y="2534875"/>
                  </a:lnTo>
                  <a:lnTo>
                    <a:pt x="9174566" y="2527676"/>
                  </a:lnTo>
                  <a:lnTo>
                    <a:pt x="9185010" y="2520837"/>
                  </a:lnTo>
                  <a:close/>
                  <a:moveTo>
                    <a:pt x="807873" y="2505421"/>
                  </a:moveTo>
                  <a:lnTo>
                    <a:pt x="778724" y="2527743"/>
                  </a:lnTo>
                  <a:lnTo>
                    <a:pt x="752815" y="2550424"/>
                  </a:lnTo>
                  <a:lnTo>
                    <a:pt x="759652" y="2552224"/>
                  </a:lnTo>
                  <a:lnTo>
                    <a:pt x="766489" y="2552224"/>
                  </a:lnTo>
                  <a:lnTo>
                    <a:pt x="775126" y="2550424"/>
                  </a:lnTo>
                  <a:lnTo>
                    <a:pt x="787361" y="2546824"/>
                  </a:lnTo>
                  <a:lnTo>
                    <a:pt x="797437" y="2538183"/>
                  </a:lnTo>
                  <a:lnTo>
                    <a:pt x="804634" y="2531343"/>
                  </a:lnTo>
                  <a:lnTo>
                    <a:pt x="807873" y="2526303"/>
                  </a:lnTo>
                  <a:lnTo>
                    <a:pt x="807873" y="2519102"/>
                  </a:lnTo>
                  <a:close/>
                  <a:moveTo>
                    <a:pt x="2349217" y="2484865"/>
                  </a:moveTo>
                  <a:lnTo>
                    <a:pt x="2314661" y="2502143"/>
                  </a:lnTo>
                  <a:lnTo>
                    <a:pt x="2347418" y="2491704"/>
                  </a:lnTo>
                  <a:lnTo>
                    <a:pt x="2349217" y="2488465"/>
                  </a:lnTo>
                  <a:close/>
                  <a:moveTo>
                    <a:pt x="846017" y="2479139"/>
                  </a:moveTo>
                  <a:lnTo>
                    <a:pt x="821907" y="2496780"/>
                  </a:lnTo>
                  <a:lnTo>
                    <a:pt x="823706" y="2496780"/>
                  </a:lnTo>
                  <a:lnTo>
                    <a:pt x="825505" y="2494980"/>
                  </a:lnTo>
                  <a:close/>
                  <a:moveTo>
                    <a:pt x="7283851" y="2479106"/>
                  </a:moveTo>
                  <a:lnTo>
                    <a:pt x="7159256" y="2541758"/>
                  </a:lnTo>
                  <a:lnTo>
                    <a:pt x="7159256" y="2543558"/>
                  </a:lnTo>
                  <a:lnTo>
                    <a:pt x="7157455" y="2553640"/>
                  </a:lnTo>
                  <a:lnTo>
                    <a:pt x="7156015" y="2559041"/>
                  </a:lnTo>
                  <a:lnTo>
                    <a:pt x="7154214" y="2564082"/>
                  </a:lnTo>
                  <a:lnTo>
                    <a:pt x="7156015" y="2567323"/>
                  </a:lnTo>
                  <a:lnTo>
                    <a:pt x="7157455" y="2565883"/>
                  </a:lnTo>
                  <a:lnTo>
                    <a:pt x="7164657" y="2559041"/>
                  </a:lnTo>
                  <a:lnTo>
                    <a:pt x="7167898" y="2553640"/>
                  </a:lnTo>
                  <a:lnTo>
                    <a:pt x="7171499" y="2548599"/>
                  </a:lnTo>
                  <a:lnTo>
                    <a:pt x="7190585" y="2531316"/>
                  </a:lnTo>
                  <a:lnTo>
                    <a:pt x="7193826" y="2527715"/>
                  </a:lnTo>
                  <a:lnTo>
                    <a:pt x="7204269" y="2522674"/>
                  </a:lnTo>
                  <a:lnTo>
                    <a:pt x="7221554" y="2519074"/>
                  </a:lnTo>
                  <a:lnTo>
                    <a:pt x="7226595" y="2512232"/>
                  </a:lnTo>
                  <a:lnTo>
                    <a:pt x="7231997" y="2507191"/>
                  </a:lnTo>
                  <a:lnTo>
                    <a:pt x="7238838" y="2507191"/>
                  </a:lnTo>
                  <a:lnTo>
                    <a:pt x="7242440" y="2503591"/>
                  </a:lnTo>
                  <a:lnTo>
                    <a:pt x="7245680" y="2499990"/>
                  </a:lnTo>
                  <a:lnTo>
                    <a:pt x="7251082" y="2499990"/>
                  </a:lnTo>
                  <a:lnTo>
                    <a:pt x="7261525" y="2496749"/>
                  </a:lnTo>
                  <a:lnTo>
                    <a:pt x="7271968" y="2493149"/>
                  </a:lnTo>
                  <a:lnTo>
                    <a:pt x="7278810" y="2488108"/>
                  </a:lnTo>
                  <a:close/>
                  <a:moveTo>
                    <a:pt x="141782" y="2467258"/>
                  </a:moveTo>
                  <a:lnTo>
                    <a:pt x="131346" y="2475899"/>
                  </a:lnTo>
                  <a:lnTo>
                    <a:pt x="131346" y="2479139"/>
                  </a:lnTo>
                  <a:lnTo>
                    <a:pt x="133146" y="2477699"/>
                  </a:lnTo>
                  <a:lnTo>
                    <a:pt x="136744" y="2472299"/>
                  </a:lnTo>
                  <a:close/>
                  <a:moveTo>
                    <a:pt x="368490" y="2461858"/>
                  </a:moveTo>
                  <a:lnTo>
                    <a:pt x="332145" y="2494980"/>
                  </a:lnTo>
                  <a:lnTo>
                    <a:pt x="318501" y="2507920"/>
                  </a:lnTo>
                  <a:lnTo>
                    <a:pt x="314872" y="2510461"/>
                  </a:lnTo>
                  <a:lnTo>
                    <a:pt x="297599" y="2527743"/>
                  </a:lnTo>
                  <a:lnTo>
                    <a:pt x="318501" y="2507920"/>
                  </a:lnTo>
                  <a:lnTo>
                    <a:pt x="322069" y="2505421"/>
                  </a:lnTo>
                  <a:lnTo>
                    <a:pt x="328906" y="2500021"/>
                  </a:lnTo>
                  <a:lnTo>
                    <a:pt x="346180" y="2493180"/>
                  </a:lnTo>
                  <a:lnTo>
                    <a:pt x="359854" y="2488140"/>
                  </a:lnTo>
                  <a:lnTo>
                    <a:pt x="366691" y="2470499"/>
                  </a:lnTo>
                  <a:lnTo>
                    <a:pt x="370290" y="2467258"/>
                  </a:lnTo>
                  <a:close/>
                  <a:moveTo>
                    <a:pt x="8693088" y="2461808"/>
                  </a:moveTo>
                  <a:lnTo>
                    <a:pt x="8684445" y="2468646"/>
                  </a:lnTo>
                  <a:lnTo>
                    <a:pt x="8691648" y="2491322"/>
                  </a:lnTo>
                  <a:lnTo>
                    <a:pt x="8698490" y="2510399"/>
                  </a:lnTo>
                  <a:lnTo>
                    <a:pt x="8703531" y="2524437"/>
                  </a:lnTo>
                  <a:lnTo>
                    <a:pt x="8710734" y="2539914"/>
                  </a:lnTo>
                  <a:lnTo>
                    <a:pt x="8729820" y="2526236"/>
                  </a:lnTo>
                  <a:lnTo>
                    <a:pt x="8722618" y="2513998"/>
                  </a:lnTo>
                  <a:lnTo>
                    <a:pt x="8719377" y="2510399"/>
                  </a:lnTo>
                  <a:lnTo>
                    <a:pt x="8712534" y="2505360"/>
                  </a:lnTo>
                  <a:lnTo>
                    <a:pt x="8705332" y="2503560"/>
                  </a:lnTo>
                  <a:lnTo>
                    <a:pt x="8700290" y="2499961"/>
                  </a:lnTo>
                  <a:lnTo>
                    <a:pt x="8696689" y="2494922"/>
                  </a:lnTo>
                  <a:lnTo>
                    <a:pt x="8693088" y="2489523"/>
                  </a:lnTo>
                  <a:lnTo>
                    <a:pt x="8691648" y="2484484"/>
                  </a:lnTo>
                  <a:lnTo>
                    <a:pt x="8689847" y="2479084"/>
                  </a:lnTo>
                  <a:lnTo>
                    <a:pt x="8691648" y="2472246"/>
                  </a:lnTo>
                  <a:lnTo>
                    <a:pt x="8693088" y="2465407"/>
                  </a:lnTo>
                  <a:close/>
                  <a:moveTo>
                    <a:pt x="8850820" y="2456768"/>
                  </a:moveTo>
                  <a:lnTo>
                    <a:pt x="8800403" y="2488083"/>
                  </a:lnTo>
                  <a:lnTo>
                    <a:pt x="8826692" y="2472246"/>
                  </a:lnTo>
                  <a:close/>
                  <a:moveTo>
                    <a:pt x="5267382" y="2453438"/>
                  </a:moveTo>
                  <a:lnTo>
                    <a:pt x="5260539" y="2455239"/>
                  </a:lnTo>
                  <a:lnTo>
                    <a:pt x="5215519" y="2489804"/>
                  </a:lnTo>
                  <a:lnTo>
                    <a:pt x="5243251" y="2472521"/>
                  </a:lnTo>
                  <a:close/>
                  <a:moveTo>
                    <a:pt x="5052724" y="2437956"/>
                  </a:moveTo>
                  <a:lnTo>
                    <a:pt x="4992576" y="2482963"/>
                  </a:lnTo>
                  <a:lnTo>
                    <a:pt x="4937110" y="2526530"/>
                  </a:lnTo>
                  <a:lnTo>
                    <a:pt x="4938911" y="2526530"/>
                  </a:lnTo>
                  <a:lnTo>
                    <a:pt x="4938911" y="2535171"/>
                  </a:lnTo>
                  <a:lnTo>
                    <a:pt x="4961242" y="2512487"/>
                  </a:lnTo>
                  <a:lnTo>
                    <a:pt x="4982131" y="2491604"/>
                  </a:lnTo>
                  <a:lnTo>
                    <a:pt x="5004461" y="2476122"/>
                  </a:lnTo>
                  <a:lnTo>
                    <a:pt x="5028953" y="2460279"/>
                  </a:lnTo>
                  <a:lnTo>
                    <a:pt x="5050923" y="2450198"/>
                  </a:lnTo>
                  <a:lnTo>
                    <a:pt x="5050923" y="2444797"/>
                  </a:lnTo>
                  <a:lnTo>
                    <a:pt x="5052724" y="2439756"/>
                  </a:lnTo>
                  <a:close/>
                  <a:moveTo>
                    <a:pt x="1145416" y="2430896"/>
                  </a:moveTo>
                  <a:lnTo>
                    <a:pt x="1129942" y="2437736"/>
                  </a:lnTo>
                  <a:lnTo>
                    <a:pt x="1114468" y="2444577"/>
                  </a:lnTo>
                  <a:lnTo>
                    <a:pt x="1095396" y="2451417"/>
                  </a:lnTo>
                  <a:lnTo>
                    <a:pt x="1074525" y="2456818"/>
                  </a:lnTo>
                  <a:lnTo>
                    <a:pt x="1074525" y="2458618"/>
                  </a:lnTo>
                  <a:lnTo>
                    <a:pt x="1074525" y="2465458"/>
                  </a:lnTo>
                  <a:lnTo>
                    <a:pt x="1062289" y="2484540"/>
                  </a:lnTo>
                  <a:lnTo>
                    <a:pt x="1043577" y="2501821"/>
                  </a:lnTo>
                  <a:lnTo>
                    <a:pt x="1020906" y="2519102"/>
                  </a:lnTo>
                  <a:lnTo>
                    <a:pt x="994997" y="2536743"/>
                  </a:lnTo>
                  <a:lnTo>
                    <a:pt x="965489" y="2553665"/>
                  </a:lnTo>
                  <a:lnTo>
                    <a:pt x="941379" y="2569146"/>
                  </a:lnTo>
                  <a:lnTo>
                    <a:pt x="950015" y="2564105"/>
                  </a:lnTo>
                  <a:lnTo>
                    <a:pt x="956852" y="2560865"/>
                  </a:lnTo>
                  <a:lnTo>
                    <a:pt x="961890" y="2559065"/>
                  </a:lnTo>
                  <a:lnTo>
                    <a:pt x="967288" y="2560865"/>
                  </a:lnTo>
                  <a:lnTo>
                    <a:pt x="972326" y="2562305"/>
                  </a:lnTo>
                  <a:lnTo>
                    <a:pt x="977724" y="2559065"/>
                  </a:lnTo>
                  <a:lnTo>
                    <a:pt x="982762" y="2557265"/>
                  </a:lnTo>
                  <a:lnTo>
                    <a:pt x="989959" y="2557265"/>
                  </a:lnTo>
                  <a:lnTo>
                    <a:pt x="998595" y="2557265"/>
                  </a:lnTo>
                  <a:lnTo>
                    <a:pt x="1003633" y="2548624"/>
                  </a:lnTo>
                  <a:lnTo>
                    <a:pt x="1009031" y="2538183"/>
                  </a:lnTo>
                  <a:lnTo>
                    <a:pt x="1017668" y="2529543"/>
                  </a:lnTo>
                  <a:lnTo>
                    <a:pt x="1026304" y="2520902"/>
                  </a:lnTo>
                  <a:lnTo>
                    <a:pt x="1034941" y="2514062"/>
                  </a:lnTo>
                  <a:lnTo>
                    <a:pt x="1045016" y="2507221"/>
                  </a:lnTo>
                  <a:lnTo>
                    <a:pt x="1055452" y="2500021"/>
                  </a:lnTo>
                  <a:lnTo>
                    <a:pt x="1067687" y="2494980"/>
                  </a:lnTo>
                  <a:lnTo>
                    <a:pt x="1076324" y="2479139"/>
                  </a:lnTo>
                  <a:lnTo>
                    <a:pt x="1089998" y="2463658"/>
                  </a:lnTo>
                  <a:lnTo>
                    <a:pt x="1093597" y="2458618"/>
                  </a:lnTo>
                  <a:lnTo>
                    <a:pt x="1098635" y="2453217"/>
                  </a:lnTo>
                  <a:lnTo>
                    <a:pt x="1110870" y="2448177"/>
                  </a:lnTo>
                  <a:lnTo>
                    <a:pt x="1123105" y="2444577"/>
                  </a:lnTo>
                  <a:lnTo>
                    <a:pt x="1136780" y="2442777"/>
                  </a:lnTo>
                  <a:close/>
                  <a:moveTo>
                    <a:pt x="7230196" y="2429056"/>
                  </a:moveTo>
                  <a:lnTo>
                    <a:pt x="7206069" y="2437698"/>
                  </a:lnTo>
                  <a:lnTo>
                    <a:pt x="7197427" y="2442739"/>
                  </a:lnTo>
                  <a:lnTo>
                    <a:pt x="7190585" y="2449940"/>
                  </a:lnTo>
                  <a:close/>
                  <a:moveTo>
                    <a:pt x="5296916" y="2427515"/>
                  </a:moveTo>
                  <a:lnTo>
                    <a:pt x="5281429" y="2439756"/>
                  </a:lnTo>
                  <a:lnTo>
                    <a:pt x="5281429" y="2441557"/>
                  </a:lnTo>
                  <a:lnTo>
                    <a:pt x="5276026" y="2444797"/>
                  </a:lnTo>
                  <a:lnTo>
                    <a:pt x="5279628" y="2444797"/>
                  </a:lnTo>
                  <a:lnTo>
                    <a:pt x="5284670" y="2439756"/>
                  </a:lnTo>
                  <a:close/>
                  <a:moveTo>
                    <a:pt x="5953990" y="2420415"/>
                  </a:moveTo>
                  <a:lnTo>
                    <a:pt x="5935265" y="2430857"/>
                  </a:lnTo>
                  <a:lnTo>
                    <a:pt x="5907537" y="2444539"/>
                  </a:lnTo>
                  <a:lnTo>
                    <a:pt x="5879809" y="2454981"/>
                  </a:lnTo>
                  <a:lnTo>
                    <a:pt x="5851721" y="2460022"/>
                  </a:lnTo>
                  <a:lnTo>
                    <a:pt x="5825794" y="2461823"/>
                  </a:lnTo>
                  <a:lnTo>
                    <a:pt x="5798426" y="2461823"/>
                  </a:lnTo>
                  <a:lnTo>
                    <a:pt x="5777540" y="2475865"/>
                  </a:lnTo>
                  <a:lnTo>
                    <a:pt x="5751612" y="2488108"/>
                  </a:lnTo>
                  <a:lnTo>
                    <a:pt x="5751612" y="2539958"/>
                  </a:lnTo>
                  <a:lnTo>
                    <a:pt x="5779340" y="2527715"/>
                  </a:lnTo>
                  <a:lnTo>
                    <a:pt x="5805268" y="2512232"/>
                  </a:lnTo>
                  <a:lnTo>
                    <a:pt x="5832996" y="2494949"/>
                  </a:lnTo>
                  <a:lnTo>
                    <a:pt x="5858923" y="2475865"/>
                  </a:lnTo>
                  <a:lnTo>
                    <a:pt x="5860724" y="2475865"/>
                  </a:lnTo>
                  <a:lnTo>
                    <a:pt x="5910778" y="2444539"/>
                  </a:lnTo>
                  <a:lnTo>
                    <a:pt x="5933465" y="2432657"/>
                  </a:lnTo>
                  <a:lnTo>
                    <a:pt x="5953990" y="2422215"/>
                  </a:lnTo>
                  <a:close/>
                  <a:moveTo>
                    <a:pt x="5089100" y="2413832"/>
                  </a:moveTo>
                  <a:lnTo>
                    <a:pt x="5077215" y="2422474"/>
                  </a:lnTo>
                  <a:lnTo>
                    <a:pt x="5082257" y="2418873"/>
                  </a:lnTo>
                  <a:lnTo>
                    <a:pt x="5087300" y="2418873"/>
                  </a:lnTo>
                  <a:close/>
                  <a:moveTo>
                    <a:pt x="9231825" y="2411776"/>
                  </a:moveTo>
                  <a:lnTo>
                    <a:pt x="9202295" y="2425814"/>
                  </a:lnTo>
                  <a:lnTo>
                    <a:pt x="9215980" y="2430853"/>
                  </a:lnTo>
                  <a:lnTo>
                    <a:pt x="9221382" y="2434092"/>
                  </a:lnTo>
                  <a:lnTo>
                    <a:pt x="9224623" y="2427254"/>
                  </a:lnTo>
                  <a:lnTo>
                    <a:pt x="9230024" y="2417175"/>
                  </a:lnTo>
                  <a:close/>
                  <a:moveTo>
                    <a:pt x="3412197" y="2408915"/>
                  </a:moveTo>
                  <a:lnTo>
                    <a:pt x="3387720" y="2418994"/>
                  </a:lnTo>
                  <a:lnTo>
                    <a:pt x="3396719" y="2420794"/>
                  </a:lnTo>
                  <a:close/>
                  <a:moveTo>
                    <a:pt x="446579" y="2401374"/>
                  </a:moveTo>
                  <a:lnTo>
                    <a:pt x="418870" y="2422255"/>
                  </a:lnTo>
                  <a:lnTo>
                    <a:pt x="391161" y="2444577"/>
                  </a:lnTo>
                  <a:lnTo>
                    <a:pt x="397998" y="2446377"/>
                  </a:lnTo>
                  <a:lnTo>
                    <a:pt x="425707" y="2420455"/>
                  </a:lnTo>
                  <a:close/>
                  <a:moveTo>
                    <a:pt x="1179962" y="2394533"/>
                  </a:moveTo>
                  <a:lnTo>
                    <a:pt x="1179962" y="2396333"/>
                  </a:lnTo>
                  <a:lnTo>
                    <a:pt x="1181761" y="2394533"/>
                  </a:lnTo>
                  <a:close/>
                  <a:moveTo>
                    <a:pt x="7869379" y="2391249"/>
                  </a:moveTo>
                  <a:lnTo>
                    <a:pt x="7813563" y="2413573"/>
                  </a:lnTo>
                  <a:lnTo>
                    <a:pt x="7761709" y="2435898"/>
                  </a:lnTo>
                  <a:lnTo>
                    <a:pt x="7715255" y="2460022"/>
                  </a:lnTo>
                  <a:lnTo>
                    <a:pt x="7669882" y="2486307"/>
                  </a:lnTo>
                  <a:lnTo>
                    <a:pt x="7611185" y="2520874"/>
                  </a:lnTo>
                  <a:lnTo>
                    <a:pt x="7656198" y="2501790"/>
                  </a:lnTo>
                  <a:lnTo>
                    <a:pt x="7718496" y="2472265"/>
                  </a:lnTo>
                  <a:lnTo>
                    <a:pt x="7778994" y="2442739"/>
                  </a:lnTo>
                  <a:lnTo>
                    <a:pt x="7784395" y="2435898"/>
                  </a:lnTo>
                  <a:lnTo>
                    <a:pt x="7791237" y="2429056"/>
                  </a:lnTo>
                  <a:lnTo>
                    <a:pt x="7801680" y="2422215"/>
                  </a:lnTo>
                  <a:lnTo>
                    <a:pt x="7812123" y="2418614"/>
                  </a:lnTo>
                  <a:lnTo>
                    <a:pt x="7844892" y="2406732"/>
                  </a:lnTo>
                  <a:lnTo>
                    <a:pt x="7857136" y="2401331"/>
                  </a:lnTo>
                  <a:lnTo>
                    <a:pt x="7865778" y="2396290"/>
                  </a:lnTo>
                  <a:close/>
                  <a:moveTo>
                    <a:pt x="8964977" y="2385861"/>
                  </a:moveTo>
                  <a:lnTo>
                    <a:pt x="8914921" y="2417175"/>
                  </a:lnTo>
                  <a:lnTo>
                    <a:pt x="8925004" y="2413576"/>
                  </a:lnTo>
                  <a:lnTo>
                    <a:pt x="8937248" y="2408537"/>
                  </a:lnTo>
                  <a:lnTo>
                    <a:pt x="8944451" y="2403138"/>
                  </a:lnTo>
                  <a:lnTo>
                    <a:pt x="8953094" y="2394499"/>
                  </a:lnTo>
                  <a:close/>
                  <a:moveTo>
                    <a:pt x="8980823" y="2377222"/>
                  </a:moveTo>
                  <a:lnTo>
                    <a:pt x="8975421" y="2379022"/>
                  </a:lnTo>
                  <a:lnTo>
                    <a:pt x="8979022" y="2379022"/>
                  </a:lnTo>
                  <a:close/>
                  <a:moveTo>
                    <a:pt x="5758454" y="2366764"/>
                  </a:moveTo>
                  <a:lnTo>
                    <a:pt x="5760255" y="2375406"/>
                  </a:lnTo>
                  <a:lnTo>
                    <a:pt x="5760255" y="2384048"/>
                  </a:lnTo>
                  <a:lnTo>
                    <a:pt x="5781141" y="2370365"/>
                  </a:lnTo>
                  <a:lnTo>
                    <a:pt x="5782581" y="2370365"/>
                  </a:lnTo>
                  <a:lnTo>
                    <a:pt x="5767097" y="2368565"/>
                  </a:lnTo>
                  <a:lnTo>
                    <a:pt x="5762055" y="2366764"/>
                  </a:lnTo>
                  <a:close/>
                  <a:moveTo>
                    <a:pt x="1233580" y="2365011"/>
                  </a:moveTo>
                  <a:lnTo>
                    <a:pt x="1204432" y="2382292"/>
                  </a:lnTo>
                  <a:lnTo>
                    <a:pt x="1218106" y="2375452"/>
                  </a:lnTo>
                  <a:close/>
                  <a:moveTo>
                    <a:pt x="4647897" y="2358384"/>
                  </a:moveTo>
                  <a:lnTo>
                    <a:pt x="4644296" y="2360184"/>
                  </a:lnTo>
                  <a:lnTo>
                    <a:pt x="4616563" y="2381067"/>
                  </a:lnTo>
                  <a:lnTo>
                    <a:pt x="4590631" y="2400150"/>
                  </a:lnTo>
                  <a:lnTo>
                    <a:pt x="4564699" y="2417433"/>
                  </a:lnTo>
                  <a:lnTo>
                    <a:pt x="4538767" y="2436156"/>
                  </a:lnTo>
                  <a:lnTo>
                    <a:pt x="4502390" y="2463880"/>
                  </a:lnTo>
                  <a:lnTo>
                    <a:pt x="4467814" y="2488364"/>
                  </a:lnTo>
                  <a:lnTo>
                    <a:pt x="4450166" y="2500246"/>
                  </a:lnTo>
                  <a:lnTo>
                    <a:pt x="4450166" y="2527970"/>
                  </a:lnTo>
                  <a:lnTo>
                    <a:pt x="4469615" y="2510687"/>
                  </a:lnTo>
                  <a:lnTo>
                    <a:pt x="4491945" y="2493405"/>
                  </a:lnTo>
                  <a:lnTo>
                    <a:pt x="4518238" y="2476122"/>
                  </a:lnTo>
                  <a:lnTo>
                    <a:pt x="4547411" y="2457039"/>
                  </a:lnTo>
                  <a:lnTo>
                    <a:pt x="4549212" y="2457039"/>
                  </a:lnTo>
                  <a:lnTo>
                    <a:pt x="4562898" y="2448398"/>
                  </a:lnTo>
                  <a:lnTo>
                    <a:pt x="4578385" y="2437956"/>
                  </a:lnTo>
                  <a:lnTo>
                    <a:pt x="4592432" y="2427515"/>
                  </a:lnTo>
                  <a:lnTo>
                    <a:pt x="4604677" y="2415633"/>
                  </a:lnTo>
                  <a:lnTo>
                    <a:pt x="4616563" y="2401591"/>
                  </a:lnTo>
                  <a:lnTo>
                    <a:pt x="4628808" y="2387908"/>
                  </a:lnTo>
                  <a:lnTo>
                    <a:pt x="4637452" y="2373866"/>
                  </a:lnTo>
                  <a:close/>
                  <a:moveTo>
                    <a:pt x="2182913" y="2356722"/>
                  </a:moveTo>
                  <a:lnTo>
                    <a:pt x="2132878" y="2384438"/>
                  </a:lnTo>
                  <a:lnTo>
                    <a:pt x="2082842" y="2412155"/>
                  </a:lnTo>
                  <a:lnTo>
                    <a:pt x="2049726" y="2431232"/>
                  </a:lnTo>
                  <a:lnTo>
                    <a:pt x="2054765" y="2433032"/>
                  </a:lnTo>
                  <a:lnTo>
                    <a:pt x="2058365" y="2436272"/>
                  </a:lnTo>
                  <a:lnTo>
                    <a:pt x="2131438" y="2400276"/>
                  </a:lnTo>
                  <a:lnTo>
                    <a:pt x="2205591" y="2362121"/>
                  </a:lnTo>
                  <a:lnTo>
                    <a:pt x="2203791" y="2360322"/>
                  </a:lnTo>
                  <a:lnTo>
                    <a:pt x="2198751" y="2358522"/>
                  </a:lnTo>
                  <a:close/>
                  <a:moveTo>
                    <a:pt x="1007232" y="2356370"/>
                  </a:moveTo>
                  <a:lnTo>
                    <a:pt x="982762" y="2370411"/>
                  </a:lnTo>
                  <a:lnTo>
                    <a:pt x="960451" y="2380852"/>
                  </a:lnTo>
                  <a:lnTo>
                    <a:pt x="944617" y="2399933"/>
                  </a:lnTo>
                  <a:lnTo>
                    <a:pt x="927344" y="2418655"/>
                  </a:lnTo>
                  <a:lnTo>
                    <a:pt x="930943" y="2417215"/>
                  </a:lnTo>
                  <a:lnTo>
                    <a:pt x="953254" y="2399933"/>
                  </a:lnTo>
                  <a:close/>
                  <a:moveTo>
                    <a:pt x="6450933" y="2347681"/>
                  </a:moveTo>
                  <a:lnTo>
                    <a:pt x="6359467" y="2394490"/>
                  </a:lnTo>
                  <a:lnTo>
                    <a:pt x="6269081" y="2441299"/>
                  </a:lnTo>
                  <a:lnTo>
                    <a:pt x="6205342" y="2475865"/>
                  </a:lnTo>
                  <a:lnTo>
                    <a:pt x="6066703" y="2553640"/>
                  </a:lnTo>
                  <a:lnTo>
                    <a:pt x="6051218" y="2562282"/>
                  </a:lnTo>
                  <a:lnTo>
                    <a:pt x="6078946" y="2559041"/>
                  </a:lnTo>
                  <a:lnTo>
                    <a:pt x="6108115" y="2555441"/>
                  </a:lnTo>
                  <a:lnTo>
                    <a:pt x="6108115" y="2548599"/>
                  </a:lnTo>
                  <a:lnTo>
                    <a:pt x="6109915" y="2541758"/>
                  </a:lnTo>
                  <a:lnTo>
                    <a:pt x="6114957" y="2534917"/>
                  </a:lnTo>
                  <a:lnTo>
                    <a:pt x="6121798" y="2531316"/>
                  </a:lnTo>
                  <a:lnTo>
                    <a:pt x="6129001" y="2527715"/>
                  </a:lnTo>
                  <a:lnTo>
                    <a:pt x="6153127" y="2517273"/>
                  </a:lnTo>
                  <a:lnTo>
                    <a:pt x="6177614" y="2507191"/>
                  </a:lnTo>
                  <a:lnTo>
                    <a:pt x="6199941" y="2493149"/>
                  </a:lnTo>
                  <a:lnTo>
                    <a:pt x="6222627" y="2475865"/>
                  </a:lnTo>
                  <a:lnTo>
                    <a:pt x="6269081" y="2446340"/>
                  </a:lnTo>
                  <a:lnTo>
                    <a:pt x="6289967" y="2434097"/>
                  </a:lnTo>
                  <a:lnTo>
                    <a:pt x="6312653" y="2422215"/>
                  </a:lnTo>
                  <a:lnTo>
                    <a:pt x="6362708" y="2396290"/>
                  </a:lnTo>
                  <a:lnTo>
                    <a:pt x="6416363" y="2366764"/>
                  </a:lnTo>
                  <a:lnTo>
                    <a:pt x="6433648" y="2358123"/>
                  </a:lnTo>
                  <a:close/>
                  <a:moveTo>
                    <a:pt x="4576584" y="2339301"/>
                  </a:moveTo>
                  <a:lnTo>
                    <a:pt x="4552453" y="2347942"/>
                  </a:lnTo>
                  <a:lnTo>
                    <a:pt x="4540568" y="2356584"/>
                  </a:lnTo>
                  <a:lnTo>
                    <a:pt x="4518238" y="2368826"/>
                  </a:lnTo>
                  <a:lnTo>
                    <a:pt x="4497348" y="2384308"/>
                  </a:lnTo>
                  <a:lnTo>
                    <a:pt x="4483302" y="2396550"/>
                  </a:lnTo>
                  <a:lnTo>
                    <a:pt x="4469615" y="2406991"/>
                  </a:lnTo>
                  <a:lnTo>
                    <a:pt x="4459170" y="2413832"/>
                  </a:lnTo>
                  <a:lnTo>
                    <a:pt x="4455569" y="2417433"/>
                  </a:lnTo>
                  <a:lnTo>
                    <a:pt x="4481501" y="2401591"/>
                  </a:lnTo>
                  <a:lnTo>
                    <a:pt x="4504191" y="2384308"/>
                  </a:lnTo>
                  <a:lnTo>
                    <a:pt x="4519678" y="2370626"/>
                  </a:lnTo>
                  <a:lnTo>
                    <a:pt x="4536966" y="2361985"/>
                  </a:lnTo>
                  <a:lnTo>
                    <a:pt x="4552453" y="2356584"/>
                  </a:lnTo>
                  <a:lnTo>
                    <a:pt x="4569741" y="2354783"/>
                  </a:lnTo>
                  <a:lnTo>
                    <a:pt x="4571542" y="2346142"/>
                  </a:lnTo>
                  <a:close/>
                  <a:moveTo>
                    <a:pt x="9044564" y="2335470"/>
                  </a:moveTo>
                  <a:lnTo>
                    <a:pt x="9020436" y="2351307"/>
                  </a:lnTo>
                  <a:lnTo>
                    <a:pt x="9025837" y="2349507"/>
                  </a:lnTo>
                  <a:lnTo>
                    <a:pt x="9034480" y="2349507"/>
                  </a:lnTo>
                  <a:lnTo>
                    <a:pt x="9044564" y="2344108"/>
                  </a:lnTo>
                  <a:close/>
                  <a:moveTo>
                    <a:pt x="4686075" y="2333900"/>
                  </a:moveTo>
                  <a:lnTo>
                    <a:pt x="4673829" y="2339301"/>
                  </a:lnTo>
                  <a:lnTo>
                    <a:pt x="4656541" y="2349743"/>
                  </a:lnTo>
                  <a:lnTo>
                    <a:pt x="4660143" y="2349743"/>
                  </a:lnTo>
                  <a:lnTo>
                    <a:pt x="4673829" y="2349743"/>
                  </a:lnTo>
                  <a:lnTo>
                    <a:pt x="4679232" y="2347942"/>
                  </a:lnTo>
                  <a:lnTo>
                    <a:pt x="4680672" y="2344342"/>
                  </a:lnTo>
                  <a:close/>
                  <a:moveTo>
                    <a:pt x="7407007" y="2328597"/>
                  </a:moveTo>
                  <a:lnTo>
                    <a:pt x="7367035" y="2351281"/>
                  </a:lnTo>
                  <a:lnTo>
                    <a:pt x="7408447" y="2328597"/>
                  </a:lnTo>
                  <a:close/>
                  <a:moveTo>
                    <a:pt x="1408469" y="2326848"/>
                  </a:moveTo>
                  <a:lnTo>
                    <a:pt x="1294396" y="2413614"/>
                  </a:lnTo>
                  <a:lnTo>
                    <a:pt x="1266687" y="2432696"/>
                  </a:lnTo>
                  <a:lnTo>
                    <a:pt x="1238978" y="2453217"/>
                  </a:lnTo>
                  <a:lnTo>
                    <a:pt x="1237179" y="2455017"/>
                  </a:lnTo>
                  <a:lnTo>
                    <a:pt x="1216307" y="2470499"/>
                  </a:lnTo>
                  <a:lnTo>
                    <a:pt x="1199034" y="2488140"/>
                  </a:lnTo>
                  <a:lnTo>
                    <a:pt x="1224944" y="2474099"/>
                  </a:lnTo>
                  <a:lnTo>
                    <a:pt x="1247614" y="2458618"/>
                  </a:lnTo>
                  <a:lnTo>
                    <a:pt x="1268486" y="2444577"/>
                  </a:lnTo>
                  <a:lnTo>
                    <a:pt x="1285759" y="2429096"/>
                  </a:lnTo>
                  <a:lnTo>
                    <a:pt x="1306631" y="2410014"/>
                  </a:lnTo>
                  <a:lnTo>
                    <a:pt x="1330741" y="2392733"/>
                  </a:lnTo>
                  <a:lnTo>
                    <a:pt x="1354851" y="2379052"/>
                  </a:lnTo>
                  <a:lnTo>
                    <a:pt x="1378961" y="2366811"/>
                  </a:lnTo>
                  <a:lnTo>
                    <a:pt x="1392996" y="2345930"/>
                  </a:lnTo>
                  <a:close/>
                  <a:moveTo>
                    <a:pt x="5435580" y="2316618"/>
                  </a:moveTo>
                  <a:lnTo>
                    <a:pt x="5412889" y="2335701"/>
                  </a:lnTo>
                  <a:lnTo>
                    <a:pt x="5421533" y="2328860"/>
                  </a:lnTo>
                  <a:lnTo>
                    <a:pt x="5428377" y="2323819"/>
                  </a:lnTo>
                  <a:close/>
                  <a:moveTo>
                    <a:pt x="7737582" y="2307713"/>
                  </a:moveTo>
                  <a:lnTo>
                    <a:pt x="7718496" y="2314914"/>
                  </a:lnTo>
                  <a:lnTo>
                    <a:pt x="7701211" y="2324996"/>
                  </a:lnTo>
                  <a:lnTo>
                    <a:pt x="7673483" y="2344080"/>
                  </a:lnTo>
                  <a:lnTo>
                    <a:pt x="7725698" y="2318155"/>
                  </a:lnTo>
                  <a:close/>
                  <a:moveTo>
                    <a:pt x="9098581" y="2302715"/>
                  </a:moveTo>
                  <a:lnTo>
                    <a:pt x="9075894" y="2316393"/>
                  </a:lnTo>
                  <a:lnTo>
                    <a:pt x="9084537" y="2316393"/>
                  </a:lnTo>
                  <a:close/>
                  <a:moveTo>
                    <a:pt x="2333739" y="2298050"/>
                  </a:moveTo>
                  <a:lnTo>
                    <a:pt x="2290543" y="2315327"/>
                  </a:lnTo>
                  <a:lnTo>
                    <a:pt x="2248787" y="2329006"/>
                  </a:lnTo>
                  <a:lnTo>
                    <a:pt x="2236908" y="2339444"/>
                  </a:lnTo>
                  <a:lnTo>
                    <a:pt x="2231509" y="2349883"/>
                  </a:lnTo>
                  <a:lnTo>
                    <a:pt x="2238348" y="2348083"/>
                  </a:lnTo>
                  <a:lnTo>
                    <a:pt x="2262826" y="2335845"/>
                  </a:lnTo>
                  <a:lnTo>
                    <a:pt x="2286943" y="2323966"/>
                  </a:lnTo>
                  <a:lnTo>
                    <a:pt x="2311061" y="2311728"/>
                  </a:lnTo>
                  <a:close/>
                  <a:moveTo>
                    <a:pt x="818308" y="2295886"/>
                  </a:moveTo>
                  <a:lnTo>
                    <a:pt x="809672" y="2297686"/>
                  </a:lnTo>
                  <a:lnTo>
                    <a:pt x="802835" y="2299126"/>
                  </a:lnTo>
                  <a:lnTo>
                    <a:pt x="775126" y="2316407"/>
                  </a:lnTo>
                  <a:lnTo>
                    <a:pt x="749216" y="2335489"/>
                  </a:lnTo>
                  <a:lnTo>
                    <a:pt x="699197" y="2385892"/>
                  </a:lnTo>
                  <a:lnTo>
                    <a:pt x="685162" y="2398133"/>
                  </a:lnTo>
                  <a:lnTo>
                    <a:pt x="671488" y="2408574"/>
                  </a:lnTo>
                  <a:lnTo>
                    <a:pt x="657453" y="2417215"/>
                  </a:lnTo>
                  <a:lnTo>
                    <a:pt x="641980" y="2424055"/>
                  </a:lnTo>
                  <a:lnTo>
                    <a:pt x="640180" y="2432696"/>
                  </a:lnTo>
                  <a:lnTo>
                    <a:pt x="636582" y="2441336"/>
                  </a:lnTo>
                  <a:lnTo>
                    <a:pt x="633343" y="2448177"/>
                  </a:lnTo>
                  <a:lnTo>
                    <a:pt x="628305" y="2453217"/>
                  </a:lnTo>
                  <a:lnTo>
                    <a:pt x="617870" y="2461858"/>
                  </a:lnTo>
                  <a:lnTo>
                    <a:pt x="611032" y="2470499"/>
                  </a:lnTo>
                  <a:lnTo>
                    <a:pt x="617870" y="2470499"/>
                  </a:lnTo>
                  <a:lnTo>
                    <a:pt x="622907" y="2467258"/>
                  </a:lnTo>
                  <a:lnTo>
                    <a:pt x="624707" y="2465458"/>
                  </a:lnTo>
                  <a:lnTo>
                    <a:pt x="626506" y="2463658"/>
                  </a:lnTo>
                  <a:lnTo>
                    <a:pt x="631544" y="2453217"/>
                  </a:lnTo>
                  <a:lnTo>
                    <a:pt x="640180" y="2444577"/>
                  </a:lnTo>
                  <a:lnTo>
                    <a:pt x="653855" y="2437736"/>
                  </a:lnTo>
                  <a:lnTo>
                    <a:pt x="661052" y="2434136"/>
                  </a:lnTo>
                  <a:lnTo>
                    <a:pt x="671488" y="2432696"/>
                  </a:lnTo>
                  <a:lnTo>
                    <a:pt x="674726" y="2424055"/>
                  </a:lnTo>
                  <a:lnTo>
                    <a:pt x="678325" y="2417215"/>
                  </a:lnTo>
                  <a:lnTo>
                    <a:pt x="683363" y="2411814"/>
                  </a:lnTo>
                  <a:lnTo>
                    <a:pt x="690560" y="2410014"/>
                  </a:lnTo>
                  <a:lnTo>
                    <a:pt x="733743" y="2377252"/>
                  </a:lnTo>
                  <a:lnTo>
                    <a:pt x="776925" y="2347730"/>
                  </a:lnTo>
                  <a:lnTo>
                    <a:pt x="809672" y="2323608"/>
                  </a:lnTo>
                  <a:lnTo>
                    <a:pt x="839180" y="2295886"/>
                  </a:lnTo>
                  <a:close/>
                  <a:moveTo>
                    <a:pt x="6535917" y="2294030"/>
                  </a:moveTo>
                  <a:lnTo>
                    <a:pt x="6534117" y="2295831"/>
                  </a:lnTo>
                  <a:lnTo>
                    <a:pt x="6537718" y="2295831"/>
                  </a:lnTo>
                  <a:close/>
                  <a:moveTo>
                    <a:pt x="9271798" y="2292277"/>
                  </a:moveTo>
                  <a:lnTo>
                    <a:pt x="9242268" y="2309554"/>
                  </a:lnTo>
                  <a:lnTo>
                    <a:pt x="9263155" y="2309554"/>
                  </a:lnTo>
                  <a:lnTo>
                    <a:pt x="9268197" y="2297676"/>
                  </a:lnTo>
                  <a:lnTo>
                    <a:pt x="9269998" y="2294077"/>
                  </a:lnTo>
                  <a:close/>
                  <a:moveTo>
                    <a:pt x="1096835" y="2289045"/>
                  </a:moveTo>
                  <a:lnTo>
                    <a:pt x="1067687" y="2316407"/>
                  </a:lnTo>
                  <a:lnTo>
                    <a:pt x="1070926" y="2316407"/>
                  </a:lnTo>
                  <a:lnTo>
                    <a:pt x="1084960" y="2318208"/>
                  </a:lnTo>
                  <a:lnTo>
                    <a:pt x="1091798" y="2309567"/>
                  </a:lnTo>
                  <a:lnTo>
                    <a:pt x="1095396" y="2300926"/>
                  </a:lnTo>
                  <a:close/>
                  <a:moveTo>
                    <a:pt x="240382" y="2275004"/>
                  </a:moveTo>
                  <a:lnTo>
                    <a:pt x="219871" y="2287245"/>
                  </a:lnTo>
                  <a:lnTo>
                    <a:pt x="197200" y="2297686"/>
                  </a:lnTo>
                  <a:lnTo>
                    <a:pt x="192162" y="2304527"/>
                  </a:lnTo>
                  <a:lnTo>
                    <a:pt x="188563" y="2313167"/>
                  </a:lnTo>
                  <a:lnTo>
                    <a:pt x="187124" y="2316407"/>
                  </a:lnTo>
                  <a:lnTo>
                    <a:pt x="179927" y="2328648"/>
                  </a:lnTo>
                  <a:lnTo>
                    <a:pt x="192162" y="2318208"/>
                  </a:lnTo>
                  <a:lnTo>
                    <a:pt x="205836" y="2309567"/>
                  </a:lnTo>
                  <a:lnTo>
                    <a:pt x="218071" y="2304527"/>
                  </a:lnTo>
                  <a:lnTo>
                    <a:pt x="231746" y="2299126"/>
                  </a:lnTo>
                  <a:lnTo>
                    <a:pt x="235344" y="2287245"/>
                  </a:lnTo>
                  <a:close/>
                  <a:moveTo>
                    <a:pt x="4498789" y="2271971"/>
                  </a:moveTo>
                  <a:lnTo>
                    <a:pt x="4500589" y="2285653"/>
                  </a:lnTo>
                  <a:lnTo>
                    <a:pt x="4462412" y="2290694"/>
                  </a:lnTo>
                  <a:lnTo>
                    <a:pt x="4427836" y="2292494"/>
                  </a:lnTo>
                  <a:lnTo>
                    <a:pt x="4431438" y="2306536"/>
                  </a:lnTo>
                  <a:lnTo>
                    <a:pt x="4434679" y="2318418"/>
                  </a:lnTo>
                  <a:lnTo>
                    <a:pt x="4438281" y="2332460"/>
                  </a:lnTo>
                  <a:lnTo>
                    <a:pt x="4441522" y="2347942"/>
                  </a:lnTo>
                  <a:lnTo>
                    <a:pt x="4471056" y="2328860"/>
                  </a:lnTo>
                  <a:lnTo>
                    <a:pt x="4500589" y="2307976"/>
                  </a:lnTo>
                  <a:lnTo>
                    <a:pt x="4538767" y="2282052"/>
                  </a:lnTo>
                  <a:lnTo>
                    <a:pt x="4502390" y="2285653"/>
                  </a:lnTo>
                  <a:close/>
                  <a:moveTo>
                    <a:pt x="7557530" y="2249022"/>
                  </a:moveTo>
                  <a:lnTo>
                    <a:pt x="7542045" y="2255863"/>
                  </a:lnTo>
                  <a:lnTo>
                    <a:pt x="7543486" y="2255863"/>
                  </a:lnTo>
                  <a:lnTo>
                    <a:pt x="7550688" y="2252622"/>
                  </a:lnTo>
                  <a:close/>
                  <a:moveTo>
                    <a:pt x="1512107" y="2245482"/>
                  </a:moveTo>
                  <a:lnTo>
                    <a:pt x="1462088" y="2285445"/>
                  </a:lnTo>
                  <a:lnTo>
                    <a:pt x="1487997" y="2266364"/>
                  </a:lnTo>
                  <a:close/>
                  <a:moveTo>
                    <a:pt x="6274482" y="2236779"/>
                  </a:moveTo>
                  <a:lnTo>
                    <a:pt x="6224068" y="2268105"/>
                  </a:lnTo>
                  <a:lnTo>
                    <a:pt x="6174013" y="2299071"/>
                  </a:lnTo>
                  <a:lnTo>
                    <a:pt x="6193099" y="2290430"/>
                  </a:lnTo>
                  <a:lnTo>
                    <a:pt x="6215785" y="2280348"/>
                  </a:lnTo>
                  <a:lnTo>
                    <a:pt x="6238112" y="2266305"/>
                  </a:lnTo>
                  <a:lnTo>
                    <a:pt x="6257197" y="2252622"/>
                  </a:lnTo>
                  <a:close/>
                  <a:moveTo>
                    <a:pt x="667889" y="2221361"/>
                  </a:moveTo>
                  <a:lnTo>
                    <a:pt x="664291" y="2224961"/>
                  </a:lnTo>
                  <a:lnTo>
                    <a:pt x="676526" y="2226401"/>
                  </a:lnTo>
                  <a:lnTo>
                    <a:pt x="686961" y="2233601"/>
                  </a:lnTo>
                  <a:lnTo>
                    <a:pt x="697397" y="2242242"/>
                  </a:lnTo>
                  <a:lnTo>
                    <a:pt x="707833" y="2254483"/>
                  </a:lnTo>
                  <a:lnTo>
                    <a:pt x="712871" y="2247282"/>
                  </a:lnTo>
                  <a:lnTo>
                    <a:pt x="702435" y="2238642"/>
                  </a:lnTo>
                  <a:lnTo>
                    <a:pt x="691999" y="2230001"/>
                  </a:lnTo>
                  <a:lnTo>
                    <a:pt x="681564" y="2224961"/>
                  </a:lnTo>
                  <a:close/>
                  <a:moveTo>
                    <a:pt x="1562487" y="2205879"/>
                  </a:moveTo>
                  <a:lnTo>
                    <a:pt x="1536578" y="2226401"/>
                  </a:lnTo>
                  <a:lnTo>
                    <a:pt x="1543415" y="2226401"/>
                  </a:lnTo>
                  <a:lnTo>
                    <a:pt x="1552051" y="2219560"/>
                  </a:lnTo>
                  <a:close/>
                  <a:moveTo>
                    <a:pt x="1224944" y="2193639"/>
                  </a:moveTo>
                  <a:lnTo>
                    <a:pt x="1223144" y="2198679"/>
                  </a:lnTo>
                  <a:lnTo>
                    <a:pt x="1224944" y="2196879"/>
                  </a:lnTo>
                  <a:close/>
                  <a:moveTo>
                    <a:pt x="4730735" y="2188438"/>
                  </a:moveTo>
                  <a:lnTo>
                    <a:pt x="4730735" y="2202480"/>
                  </a:lnTo>
                  <a:lnTo>
                    <a:pt x="4739740" y="2202480"/>
                  </a:lnTo>
                  <a:lnTo>
                    <a:pt x="4736138" y="2197080"/>
                  </a:lnTo>
                  <a:lnTo>
                    <a:pt x="4734337" y="2192039"/>
                  </a:lnTo>
                  <a:close/>
                  <a:moveTo>
                    <a:pt x="9126310" y="2183216"/>
                  </a:moveTo>
                  <a:lnTo>
                    <a:pt x="9041322" y="2238647"/>
                  </a:lnTo>
                  <a:lnTo>
                    <a:pt x="8843978" y="2366784"/>
                  </a:lnTo>
                  <a:lnTo>
                    <a:pt x="8925004" y="2321792"/>
                  </a:lnTo>
                  <a:lnTo>
                    <a:pt x="8982623" y="2289038"/>
                  </a:lnTo>
                  <a:lnTo>
                    <a:pt x="9034480" y="2254484"/>
                  </a:lnTo>
                  <a:lnTo>
                    <a:pt x="9080936" y="2219570"/>
                  </a:lnTo>
                  <a:close/>
                  <a:moveTo>
                    <a:pt x="133146" y="2176357"/>
                  </a:moveTo>
                  <a:lnTo>
                    <a:pt x="131346" y="2190038"/>
                  </a:lnTo>
                  <a:lnTo>
                    <a:pt x="145381" y="2176357"/>
                  </a:lnTo>
                  <a:close/>
                  <a:moveTo>
                    <a:pt x="9325096" y="2165940"/>
                  </a:moveTo>
                  <a:lnTo>
                    <a:pt x="9316453" y="2170979"/>
                  </a:lnTo>
                  <a:lnTo>
                    <a:pt x="9323655" y="2169539"/>
                  </a:lnTo>
                  <a:close/>
                  <a:moveTo>
                    <a:pt x="2461887" y="2147229"/>
                  </a:moveTo>
                  <a:lnTo>
                    <a:pt x="2429130" y="2163067"/>
                  </a:lnTo>
                  <a:lnTo>
                    <a:pt x="2441009" y="2161268"/>
                  </a:lnTo>
                  <a:lnTo>
                    <a:pt x="2454688" y="2159468"/>
                  </a:lnTo>
                  <a:close/>
                  <a:moveTo>
                    <a:pt x="512072" y="2145395"/>
                  </a:moveTo>
                  <a:lnTo>
                    <a:pt x="487962" y="2162676"/>
                  </a:lnTo>
                  <a:lnTo>
                    <a:pt x="481125" y="2169517"/>
                  </a:lnTo>
                  <a:lnTo>
                    <a:pt x="501636" y="2154036"/>
                  </a:lnTo>
                  <a:close/>
                  <a:moveTo>
                    <a:pt x="7604343" y="2136680"/>
                  </a:moveTo>
                  <a:lnTo>
                    <a:pt x="7582885" y="2150984"/>
                  </a:lnTo>
                  <a:lnTo>
                    <a:pt x="7580216" y="2152163"/>
                  </a:lnTo>
                  <a:lnTo>
                    <a:pt x="7578416" y="2153963"/>
                  </a:lnTo>
                  <a:lnTo>
                    <a:pt x="7582885" y="2150984"/>
                  </a:lnTo>
                  <a:lnTo>
                    <a:pt x="7595701" y="2145322"/>
                  </a:lnTo>
                  <a:lnTo>
                    <a:pt x="7600742" y="2141721"/>
                  </a:lnTo>
                  <a:close/>
                  <a:moveTo>
                    <a:pt x="3645816" y="2123113"/>
                  </a:moveTo>
                  <a:lnTo>
                    <a:pt x="3588581" y="2154429"/>
                  </a:lnTo>
                  <a:lnTo>
                    <a:pt x="3534946" y="2185384"/>
                  </a:lnTo>
                  <a:lnTo>
                    <a:pt x="3483111" y="2214901"/>
                  </a:lnTo>
                  <a:lnTo>
                    <a:pt x="3434515" y="2245857"/>
                  </a:lnTo>
                  <a:lnTo>
                    <a:pt x="3384480" y="2278972"/>
                  </a:lnTo>
                  <a:lnTo>
                    <a:pt x="3403559" y="2272133"/>
                  </a:lnTo>
                  <a:lnTo>
                    <a:pt x="3420837" y="2263494"/>
                  </a:lnTo>
                  <a:lnTo>
                    <a:pt x="3436315" y="2253056"/>
                  </a:lnTo>
                  <a:lnTo>
                    <a:pt x="3448194" y="2239017"/>
                  </a:lnTo>
                  <a:lnTo>
                    <a:pt x="3453593" y="2235778"/>
                  </a:lnTo>
                  <a:lnTo>
                    <a:pt x="3498590" y="2214901"/>
                  </a:lnTo>
                  <a:lnTo>
                    <a:pt x="3541786" y="2190424"/>
                  </a:lnTo>
                  <a:lnTo>
                    <a:pt x="3579942" y="2168107"/>
                  </a:lnTo>
                  <a:lnTo>
                    <a:pt x="3616299" y="2142190"/>
                  </a:lnTo>
                  <a:close/>
                  <a:moveTo>
                    <a:pt x="520709" y="2122713"/>
                  </a:moveTo>
                  <a:lnTo>
                    <a:pt x="524307" y="2131354"/>
                  </a:lnTo>
                  <a:lnTo>
                    <a:pt x="526107" y="2129554"/>
                  </a:lnTo>
                  <a:close/>
                  <a:moveTo>
                    <a:pt x="3841277" y="2116274"/>
                  </a:moveTo>
                  <a:lnTo>
                    <a:pt x="3793041" y="2143990"/>
                  </a:lnTo>
                  <a:lnTo>
                    <a:pt x="3740847" y="2171346"/>
                  </a:lnTo>
                  <a:lnTo>
                    <a:pt x="3754526" y="2168107"/>
                  </a:lnTo>
                  <a:lnTo>
                    <a:pt x="3782602" y="2154429"/>
                  </a:lnTo>
                  <a:lnTo>
                    <a:pt x="3806721" y="2142190"/>
                  </a:lnTo>
                  <a:lnTo>
                    <a:pt x="3825798" y="2128512"/>
                  </a:lnTo>
                  <a:close/>
                  <a:moveTo>
                    <a:pt x="8637630" y="2095032"/>
                  </a:moveTo>
                  <a:lnTo>
                    <a:pt x="8632588" y="2098631"/>
                  </a:lnTo>
                  <a:lnTo>
                    <a:pt x="8623945" y="2107270"/>
                  </a:lnTo>
                  <a:lnTo>
                    <a:pt x="8613502" y="2115908"/>
                  </a:lnTo>
                  <a:lnTo>
                    <a:pt x="8604859" y="2124547"/>
                  </a:lnTo>
                  <a:lnTo>
                    <a:pt x="8596216" y="2136785"/>
                  </a:lnTo>
                  <a:lnTo>
                    <a:pt x="8606660" y="2128146"/>
                  </a:lnTo>
                  <a:lnTo>
                    <a:pt x="8615302" y="2115908"/>
                  </a:lnTo>
                  <a:lnTo>
                    <a:pt x="8625746" y="2105470"/>
                  </a:lnTo>
                  <a:close/>
                  <a:moveTo>
                    <a:pt x="9126310" y="2084594"/>
                  </a:moveTo>
                  <a:lnTo>
                    <a:pt x="9067251" y="2122747"/>
                  </a:lnTo>
                  <a:lnTo>
                    <a:pt x="8963537" y="2185016"/>
                  </a:lnTo>
                  <a:lnTo>
                    <a:pt x="8857662" y="2249085"/>
                  </a:lnTo>
                  <a:lnTo>
                    <a:pt x="8646273" y="2375423"/>
                  </a:lnTo>
                  <a:lnTo>
                    <a:pt x="8653475" y="2401338"/>
                  </a:lnTo>
                  <a:lnTo>
                    <a:pt x="8654916" y="2406737"/>
                  </a:lnTo>
                  <a:lnTo>
                    <a:pt x="8656716" y="2409977"/>
                  </a:lnTo>
                  <a:lnTo>
                    <a:pt x="8679404" y="2392700"/>
                  </a:lnTo>
                  <a:lnTo>
                    <a:pt x="8703531" y="2379022"/>
                  </a:lnTo>
                  <a:lnTo>
                    <a:pt x="8729820" y="2361745"/>
                  </a:lnTo>
                  <a:lnTo>
                    <a:pt x="8757189" y="2342309"/>
                  </a:lnTo>
                  <a:lnTo>
                    <a:pt x="8789960" y="2321792"/>
                  </a:lnTo>
                  <a:lnTo>
                    <a:pt x="8818049" y="2300916"/>
                  </a:lnTo>
                  <a:lnTo>
                    <a:pt x="8849019" y="2283639"/>
                  </a:lnTo>
                  <a:lnTo>
                    <a:pt x="8864864" y="2275000"/>
                  </a:lnTo>
                  <a:lnTo>
                    <a:pt x="8883591" y="2268162"/>
                  </a:lnTo>
                  <a:lnTo>
                    <a:pt x="8906278" y="2247285"/>
                  </a:lnTo>
                  <a:lnTo>
                    <a:pt x="8932207" y="2226409"/>
                  </a:lnTo>
                  <a:lnTo>
                    <a:pt x="8989465" y="2179617"/>
                  </a:lnTo>
                  <a:lnTo>
                    <a:pt x="9020436" y="2162700"/>
                  </a:lnTo>
                  <a:lnTo>
                    <a:pt x="9048165" y="2146863"/>
                  </a:lnTo>
                  <a:lnTo>
                    <a:pt x="9077694" y="2131386"/>
                  </a:lnTo>
                  <a:lnTo>
                    <a:pt x="9101822" y="2117708"/>
                  </a:lnTo>
                  <a:lnTo>
                    <a:pt x="9115867" y="2107270"/>
                  </a:lnTo>
                  <a:lnTo>
                    <a:pt x="9120909" y="2100071"/>
                  </a:lnTo>
                  <a:lnTo>
                    <a:pt x="9124510" y="2095032"/>
                  </a:lnTo>
                  <a:close/>
                  <a:moveTo>
                    <a:pt x="5153210" y="2081142"/>
                  </a:moveTo>
                  <a:lnTo>
                    <a:pt x="5014906" y="2186998"/>
                  </a:lnTo>
                  <a:lnTo>
                    <a:pt x="4876242" y="2290694"/>
                  </a:lnTo>
                  <a:lnTo>
                    <a:pt x="4706604" y="2417433"/>
                  </a:lnTo>
                  <a:lnTo>
                    <a:pt x="4538767" y="2540212"/>
                  </a:lnTo>
                  <a:lnTo>
                    <a:pt x="4509233" y="2562535"/>
                  </a:lnTo>
                  <a:lnTo>
                    <a:pt x="4476458" y="2583058"/>
                  </a:lnTo>
                  <a:lnTo>
                    <a:pt x="4466014" y="2589899"/>
                  </a:lnTo>
                  <a:lnTo>
                    <a:pt x="4457370" y="2598540"/>
                  </a:lnTo>
                  <a:lnTo>
                    <a:pt x="4448726" y="2607182"/>
                  </a:lnTo>
                  <a:lnTo>
                    <a:pt x="4441522" y="2617623"/>
                  </a:lnTo>
                  <a:lnTo>
                    <a:pt x="4446925" y="2617623"/>
                  </a:lnTo>
                  <a:lnTo>
                    <a:pt x="4455569" y="2615823"/>
                  </a:lnTo>
                  <a:lnTo>
                    <a:pt x="4457370" y="2615823"/>
                  </a:lnTo>
                  <a:lnTo>
                    <a:pt x="4469615" y="2617623"/>
                  </a:lnTo>
                  <a:lnTo>
                    <a:pt x="4481501" y="2617623"/>
                  </a:lnTo>
                  <a:lnTo>
                    <a:pt x="4483302" y="2615823"/>
                  </a:lnTo>
                  <a:lnTo>
                    <a:pt x="4490145" y="2612583"/>
                  </a:lnTo>
                  <a:lnTo>
                    <a:pt x="4497348" y="2610782"/>
                  </a:lnTo>
                  <a:lnTo>
                    <a:pt x="4502390" y="2612583"/>
                  </a:lnTo>
                  <a:lnTo>
                    <a:pt x="4507793" y="2612583"/>
                  </a:lnTo>
                  <a:lnTo>
                    <a:pt x="4509233" y="2610782"/>
                  </a:lnTo>
                  <a:lnTo>
                    <a:pt x="4514636" y="2610782"/>
                  </a:lnTo>
                  <a:lnTo>
                    <a:pt x="4523280" y="2605382"/>
                  </a:lnTo>
                  <a:lnTo>
                    <a:pt x="4530123" y="2602141"/>
                  </a:lnTo>
                  <a:lnTo>
                    <a:pt x="4531924" y="2598540"/>
                  </a:lnTo>
                  <a:lnTo>
                    <a:pt x="4538767" y="2591699"/>
                  </a:lnTo>
                  <a:lnTo>
                    <a:pt x="4547411" y="2584858"/>
                  </a:lnTo>
                  <a:lnTo>
                    <a:pt x="4557856" y="2578017"/>
                  </a:lnTo>
                  <a:lnTo>
                    <a:pt x="4564699" y="2576217"/>
                  </a:lnTo>
                  <a:lnTo>
                    <a:pt x="4569741" y="2574417"/>
                  </a:lnTo>
                  <a:lnTo>
                    <a:pt x="4575144" y="2574417"/>
                  </a:lnTo>
                  <a:lnTo>
                    <a:pt x="4575144" y="2553894"/>
                  </a:lnTo>
                  <a:lnTo>
                    <a:pt x="4583788" y="2550653"/>
                  </a:lnTo>
                  <a:lnTo>
                    <a:pt x="4592432" y="2545252"/>
                  </a:lnTo>
                  <a:lnTo>
                    <a:pt x="4601076" y="2540212"/>
                  </a:lnTo>
                  <a:lnTo>
                    <a:pt x="4611521" y="2533371"/>
                  </a:lnTo>
                  <a:lnTo>
                    <a:pt x="4614762" y="2531570"/>
                  </a:lnTo>
                  <a:lnTo>
                    <a:pt x="4620165" y="2527970"/>
                  </a:lnTo>
                  <a:lnTo>
                    <a:pt x="4623766" y="2526530"/>
                  </a:lnTo>
                  <a:lnTo>
                    <a:pt x="4630609" y="2519328"/>
                  </a:lnTo>
                  <a:lnTo>
                    <a:pt x="4635652" y="2516088"/>
                  </a:lnTo>
                  <a:lnTo>
                    <a:pt x="4654740" y="2516088"/>
                  </a:lnTo>
                  <a:lnTo>
                    <a:pt x="4658342" y="2508887"/>
                  </a:lnTo>
                  <a:lnTo>
                    <a:pt x="4661944" y="2500246"/>
                  </a:lnTo>
                  <a:lnTo>
                    <a:pt x="4663384" y="2493405"/>
                  </a:lnTo>
                  <a:lnTo>
                    <a:pt x="4670588" y="2486563"/>
                  </a:lnTo>
                  <a:lnTo>
                    <a:pt x="4677431" y="2479362"/>
                  </a:lnTo>
                  <a:lnTo>
                    <a:pt x="4689316" y="2476122"/>
                  </a:lnTo>
                  <a:lnTo>
                    <a:pt x="4691117" y="2472521"/>
                  </a:lnTo>
                  <a:lnTo>
                    <a:pt x="4694719" y="2467481"/>
                  </a:lnTo>
                  <a:lnTo>
                    <a:pt x="4699761" y="2463880"/>
                  </a:lnTo>
                  <a:lnTo>
                    <a:pt x="4704803" y="2462080"/>
                  </a:lnTo>
                  <a:lnTo>
                    <a:pt x="4708405" y="2462080"/>
                  </a:lnTo>
                  <a:lnTo>
                    <a:pt x="4717049" y="2460279"/>
                  </a:lnTo>
                  <a:lnTo>
                    <a:pt x="4725693" y="2455239"/>
                  </a:lnTo>
                  <a:lnTo>
                    <a:pt x="4734337" y="2448398"/>
                  </a:lnTo>
                  <a:lnTo>
                    <a:pt x="4742981" y="2441557"/>
                  </a:lnTo>
                  <a:lnTo>
                    <a:pt x="4777917" y="2406991"/>
                  </a:lnTo>
                  <a:lnTo>
                    <a:pt x="4788362" y="2400150"/>
                  </a:lnTo>
                  <a:lnTo>
                    <a:pt x="4800247" y="2392949"/>
                  </a:lnTo>
                  <a:lnTo>
                    <a:pt x="4807091" y="2391509"/>
                  </a:lnTo>
                  <a:lnTo>
                    <a:pt x="4812493" y="2389709"/>
                  </a:lnTo>
                  <a:lnTo>
                    <a:pt x="4819336" y="2386108"/>
                  </a:lnTo>
                  <a:lnTo>
                    <a:pt x="4821137" y="2384308"/>
                  </a:lnTo>
                  <a:lnTo>
                    <a:pt x="4822938" y="2379267"/>
                  </a:lnTo>
                  <a:lnTo>
                    <a:pt x="4824379" y="2372066"/>
                  </a:lnTo>
                  <a:lnTo>
                    <a:pt x="4827980" y="2363425"/>
                  </a:lnTo>
                  <a:lnTo>
                    <a:pt x="4836624" y="2360184"/>
                  </a:lnTo>
                  <a:lnTo>
                    <a:pt x="4845268" y="2358384"/>
                  </a:lnTo>
                  <a:lnTo>
                    <a:pt x="4853912" y="2358384"/>
                  </a:lnTo>
                  <a:lnTo>
                    <a:pt x="4866158" y="2349743"/>
                  </a:lnTo>
                  <a:lnTo>
                    <a:pt x="4878043" y="2339301"/>
                  </a:lnTo>
                  <a:lnTo>
                    <a:pt x="4886687" y="2325259"/>
                  </a:lnTo>
                  <a:lnTo>
                    <a:pt x="4893891" y="2311577"/>
                  </a:lnTo>
                  <a:lnTo>
                    <a:pt x="4895331" y="2306536"/>
                  </a:lnTo>
                  <a:lnTo>
                    <a:pt x="4900734" y="2302936"/>
                  </a:lnTo>
                  <a:lnTo>
                    <a:pt x="4918022" y="2294294"/>
                  </a:lnTo>
                  <a:lnTo>
                    <a:pt x="4933869" y="2283853"/>
                  </a:lnTo>
                  <a:lnTo>
                    <a:pt x="4947555" y="2273411"/>
                  </a:lnTo>
                  <a:lnTo>
                    <a:pt x="4968085" y="2257929"/>
                  </a:lnTo>
                  <a:lnTo>
                    <a:pt x="4976729" y="2247487"/>
                  </a:lnTo>
                  <a:lnTo>
                    <a:pt x="4985373" y="2237046"/>
                  </a:lnTo>
                  <a:lnTo>
                    <a:pt x="4990775" y="2230205"/>
                  </a:lnTo>
                  <a:lnTo>
                    <a:pt x="5006262" y="2230205"/>
                  </a:lnTo>
                  <a:lnTo>
                    <a:pt x="5002661" y="2225164"/>
                  </a:lnTo>
                  <a:lnTo>
                    <a:pt x="5002661" y="2217963"/>
                  </a:lnTo>
                  <a:lnTo>
                    <a:pt x="5002661" y="2207521"/>
                  </a:lnTo>
                  <a:lnTo>
                    <a:pt x="5011305" y="2204281"/>
                  </a:lnTo>
                  <a:lnTo>
                    <a:pt x="5025351" y="2197080"/>
                  </a:lnTo>
                  <a:lnTo>
                    <a:pt x="5037597" y="2190238"/>
                  </a:lnTo>
                  <a:lnTo>
                    <a:pt x="5045880" y="2181597"/>
                  </a:lnTo>
                  <a:lnTo>
                    <a:pt x="5052724" y="2172956"/>
                  </a:lnTo>
                  <a:lnTo>
                    <a:pt x="5063168" y="2159274"/>
                  </a:lnTo>
                  <a:lnTo>
                    <a:pt x="5075414" y="2150632"/>
                  </a:lnTo>
                  <a:lnTo>
                    <a:pt x="5087300" y="2143791"/>
                  </a:lnTo>
                  <a:lnTo>
                    <a:pt x="5103147" y="2140191"/>
                  </a:lnTo>
                  <a:lnTo>
                    <a:pt x="5108189" y="2129749"/>
                  </a:lnTo>
                  <a:lnTo>
                    <a:pt x="5113232" y="2122908"/>
                  </a:lnTo>
                  <a:lnTo>
                    <a:pt x="5118634" y="2117867"/>
                  </a:lnTo>
                  <a:lnTo>
                    <a:pt x="5127278" y="2114267"/>
                  </a:lnTo>
                  <a:lnTo>
                    <a:pt x="5134121" y="2112467"/>
                  </a:lnTo>
                  <a:lnTo>
                    <a:pt x="5139163" y="2100225"/>
                  </a:lnTo>
                  <a:lnTo>
                    <a:pt x="5147807" y="2090143"/>
                  </a:lnTo>
                  <a:close/>
                  <a:moveTo>
                    <a:pt x="6542759" y="2077629"/>
                  </a:moveTo>
                  <a:lnTo>
                    <a:pt x="6479021" y="2112195"/>
                  </a:lnTo>
                  <a:lnTo>
                    <a:pt x="6418163" y="2148562"/>
                  </a:lnTo>
                  <a:lnTo>
                    <a:pt x="6355866" y="2184929"/>
                  </a:lnTo>
                  <a:lnTo>
                    <a:pt x="6296809" y="2223097"/>
                  </a:lnTo>
                  <a:lnTo>
                    <a:pt x="6288166" y="2228138"/>
                  </a:lnTo>
                  <a:lnTo>
                    <a:pt x="6293568" y="2229938"/>
                  </a:lnTo>
                  <a:lnTo>
                    <a:pt x="6295368" y="2231738"/>
                  </a:lnTo>
                  <a:lnTo>
                    <a:pt x="6296809" y="2229938"/>
                  </a:lnTo>
                  <a:lnTo>
                    <a:pt x="6304011" y="2224897"/>
                  </a:lnTo>
                  <a:lnTo>
                    <a:pt x="6307252" y="2221296"/>
                  </a:lnTo>
                  <a:lnTo>
                    <a:pt x="6312653" y="2219496"/>
                  </a:lnTo>
                  <a:lnTo>
                    <a:pt x="6334980" y="2204013"/>
                  </a:lnTo>
                  <a:lnTo>
                    <a:pt x="6357666" y="2189970"/>
                  </a:lnTo>
                  <a:lnTo>
                    <a:pt x="6379992" y="2178088"/>
                  </a:lnTo>
                  <a:lnTo>
                    <a:pt x="6402319" y="2167646"/>
                  </a:lnTo>
                  <a:lnTo>
                    <a:pt x="6423205" y="2157204"/>
                  </a:lnTo>
                  <a:lnTo>
                    <a:pt x="6445891" y="2145322"/>
                  </a:lnTo>
                  <a:lnTo>
                    <a:pt x="6468578" y="2131279"/>
                  </a:lnTo>
                  <a:lnTo>
                    <a:pt x="6490904" y="2115796"/>
                  </a:lnTo>
                  <a:lnTo>
                    <a:pt x="6497746" y="2108955"/>
                  </a:lnTo>
                  <a:lnTo>
                    <a:pt x="6508189" y="2101753"/>
                  </a:lnTo>
                  <a:lnTo>
                    <a:pt x="6532316" y="2084470"/>
                  </a:lnTo>
                  <a:lnTo>
                    <a:pt x="6537718" y="2082670"/>
                  </a:lnTo>
                  <a:close/>
                  <a:moveTo>
                    <a:pt x="9008552" y="2065517"/>
                  </a:moveTo>
                  <a:lnTo>
                    <a:pt x="9001710" y="2070556"/>
                  </a:lnTo>
                  <a:lnTo>
                    <a:pt x="9003150" y="2072356"/>
                  </a:lnTo>
                  <a:close/>
                  <a:moveTo>
                    <a:pt x="2449648" y="2062281"/>
                  </a:moveTo>
                  <a:lnTo>
                    <a:pt x="2435951" y="2070129"/>
                  </a:lnTo>
                  <a:lnTo>
                    <a:pt x="2383774" y="2095396"/>
                  </a:lnTo>
                  <a:lnTo>
                    <a:pt x="2323300" y="2129952"/>
                  </a:lnTo>
                  <a:lnTo>
                    <a:pt x="2309621" y="2138591"/>
                  </a:lnTo>
                  <a:lnTo>
                    <a:pt x="2385574" y="2098996"/>
                  </a:lnTo>
                  <a:lnTo>
                    <a:pt x="2435951" y="2070129"/>
                  </a:lnTo>
                  <a:lnTo>
                    <a:pt x="2441009" y="2067680"/>
                  </a:lnTo>
                  <a:lnTo>
                    <a:pt x="2451448" y="2062281"/>
                  </a:lnTo>
                  <a:close/>
                  <a:moveTo>
                    <a:pt x="7443377" y="2061785"/>
                  </a:moveTo>
                  <a:lnTo>
                    <a:pt x="7415649" y="2080869"/>
                  </a:lnTo>
                  <a:lnTo>
                    <a:pt x="7361994" y="2113996"/>
                  </a:lnTo>
                  <a:lnTo>
                    <a:pt x="7306538" y="2146762"/>
                  </a:lnTo>
                  <a:lnTo>
                    <a:pt x="7252522" y="2176288"/>
                  </a:lnTo>
                  <a:lnTo>
                    <a:pt x="7201028" y="2204013"/>
                  </a:lnTo>
                  <a:lnTo>
                    <a:pt x="7201028" y="2229938"/>
                  </a:lnTo>
                  <a:lnTo>
                    <a:pt x="7410248" y="2086270"/>
                  </a:lnTo>
                  <a:close/>
                  <a:moveTo>
                    <a:pt x="8689847" y="2060478"/>
                  </a:moveTo>
                  <a:lnTo>
                    <a:pt x="8648073" y="2088193"/>
                  </a:lnTo>
                  <a:lnTo>
                    <a:pt x="8656716" y="2082794"/>
                  </a:lnTo>
                  <a:lnTo>
                    <a:pt x="8665359" y="2079555"/>
                  </a:lnTo>
                  <a:lnTo>
                    <a:pt x="8675802" y="2077755"/>
                  </a:lnTo>
                  <a:lnTo>
                    <a:pt x="8686246" y="2075955"/>
                  </a:lnTo>
                  <a:lnTo>
                    <a:pt x="8688046" y="2070556"/>
                  </a:lnTo>
                  <a:close/>
                  <a:moveTo>
                    <a:pt x="2314661" y="2050402"/>
                  </a:moveTo>
                  <a:lnTo>
                    <a:pt x="2300982" y="2053642"/>
                  </a:lnTo>
                  <a:lnTo>
                    <a:pt x="2286943" y="2057241"/>
                  </a:lnTo>
                  <a:lnTo>
                    <a:pt x="2276504" y="2059041"/>
                  </a:lnTo>
                  <a:lnTo>
                    <a:pt x="2269665" y="2064080"/>
                  </a:lnTo>
                  <a:lnTo>
                    <a:pt x="2266426" y="2069480"/>
                  </a:lnTo>
                  <a:lnTo>
                    <a:pt x="2262826" y="2076319"/>
                  </a:lnTo>
                  <a:lnTo>
                    <a:pt x="2290543" y="2064080"/>
                  </a:lnTo>
                  <a:close/>
                  <a:moveTo>
                    <a:pt x="1437977" y="2017226"/>
                  </a:moveTo>
                  <a:lnTo>
                    <a:pt x="1417106" y="2029107"/>
                  </a:lnTo>
                  <a:lnTo>
                    <a:pt x="1399833" y="2044588"/>
                  </a:lnTo>
                  <a:lnTo>
                    <a:pt x="1394795" y="2051788"/>
                  </a:lnTo>
                  <a:lnTo>
                    <a:pt x="1417106" y="2034507"/>
                  </a:lnTo>
                  <a:close/>
                  <a:moveTo>
                    <a:pt x="9384155" y="2013686"/>
                  </a:moveTo>
                  <a:lnTo>
                    <a:pt x="9273239" y="2088193"/>
                  </a:lnTo>
                  <a:lnTo>
                    <a:pt x="9164123" y="2157301"/>
                  </a:lnTo>
                  <a:lnTo>
                    <a:pt x="9134953" y="2178177"/>
                  </a:lnTo>
                  <a:lnTo>
                    <a:pt x="9171325" y="2162700"/>
                  </a:lnTo>
                  <a:lnTo>
                    <a:pt x="9205536" y="2145423"/>
                  </a:lnTo>
                  <a:lnTo>
                    <a:pt x="9235066" y="2128146"/>
                  </a:lnTo>
                  <a:lnTo>
                    <a:pt x="9261355" y="2109070"/>
                  </a:lnTo>
                  <a:lnTo>
                    <a:pt x="9287283" y="2088193"/>
                  </a:lnTo>
                  <a:lnTo>
                    <a:pt x="9315012" y="2069117"/>
                  </a:lnTo>
                  <a:lnTo>
                    <a:pt x="9344182" y="2050040"/>
                  </a:lnTo>
                  <a:lnTo>
                    <a:pt x="9375512" y="2036002"/>
                  </a:lnTo>
                  <a:lnTo>
                    <a:pt x="9379114" y="2024124"/>
                  </a:lnTo>
                  <a:close/>
                  <a:moveTo>
                    <a:pt x="6468578" y="2011736"/>
                  </a:moveTo>
                  <a:lnTo>
                    <a:pt x="6442290" y="2027219"/>
                  </a:lnTo>
                  <a:lnTo>
                    <a:pt x="6357666" y="2075828"/>
                  </a:lnTo>
                  <a:lnTo>
                    <a:pt x="6272682" y="2122637"/>
                  </a:lnTo>
                  <a:lnTo>
                    <a:pt x="6148086" y="2191771"/>
                  </a:lnTo>
                  <a:lnTo>
                    <a:pt x="6016288" y="2269906"/>
                  </a:lnTo>
                  <a:lnTo>
                    <a:pt x="6016288" y="2285389"/>
                  </a:lnTo>
                  <a:lnTo>
                    <a:pt x="6014848" y="2297631"/>
                  </a:lnTo>
                  <a:lnTo>
                    <a:pt x="6016288" y="2295831"/>
                  </a:lnTo>
                  <a:lnTo>
                    <a:pt x="6038975" y="2287189"/>
                  </a:lnTo>
                  <a:lnTo>
                    <a:pt x="6059861" y="2276747"/>
                  </a:lnTo>
                  <a:lnTo>
                    <a:pt x="6073545" y="2268105"/>
                  </a:lnTo>
                  <a:lnTo>
                    <a:pt x="6085788" y="2257663"/>
                  </a:lnTo>
                  <a:lnTo>
                    <a:pt x="6113156" y="2233539"/>
                  </a:lnTo>
                  <a:lnTo>
                    <a:pt x="6130801" y="2223097"/>
                  </a:lnTo>
                  <a:lnTo>
                    <a:pt x="6146286" y="2214455"/>
                  </a:lnTo>
                  <a:lnTo>
                    <a:pt x="6175814" y="2198612"/>
                  </a:lnTo>
                  <a:lnTo>
                    <a:pt x="6189498" y="2189970"/>
                  </a:lnTo>
                  <a:lnTo>
                    <a:pt x="6201741" y="2179528"/>
                  </a:lnTo>
                  <a:lnTo>
                    <a:pt x="6229469" y="2155404"/>
                  </a:lnTo>
                  <a:lnTo>
                    <a:pt x="6232710" y="2152163"/>
                  </a:lnTo>
                  <a:lnTo>
                    <a:pt x="6264039" y="2138120"/>
                  </a:lnTo>
                  <a:lnTo>
                    <a:pt x="6293568" y="2122637"/>
                  </a:lnTo>
                  <a:lnTo>
                    <a:pt x="6324897" y="2103554"/>
                  </a:lnTo>
                  <a:lnTo>
                    <a:pt x="6355866" y="2086270"/>
                  </a:lnTo>
                  <a:lnTo>
                    <a:pt x="6390435" y="2063586"/>
                  </a:lnTo>
                  <a:lnTo>
                    <a:pt x="6430407" y="2037661"/>
                  </a:lnTo>
                  <a:close/>
                  <a:moveTo>
                    <a:pt x="3855316" y="2005408"/>
                  </a:moveTo>
                  <a:lnTo>
                    <a:pt x="3784043" y="2048602"/>
                  </a:lnTo>
                  <a:lnTo>
                    <a:pt x="3718529" y="2084958"/>
                  </a:lnTo>
                  <a:lnTo>
                    <a:pt x="3747686" y="2074519"/>
                  </a:lnTo>
                  <a:lnTo>
                    <a:pt x="3777203" y="2064080"/>
                  </a:lnTo>
                  <a:lnTo>
                    <a:pt x="3782602" y="2057241"/>
                  </a:lnTo>
                  <a:lnTo>
                    <a:pt x="3787642" y="2052202"/>
                  </a:lnTo>
                  <a:lnTo>
                    <a:pt x="3796282" y="2046803"/>
                  </a:lnTo>
                  <a:lnTo>
                    <a:pt x="3803121" y="2043563"/>
                  </a:lnTo>
                  <a:lnTo>
                    <a:pt x="3818959" y="2038164"/>
                  </a:lnTo>
                  <a:lnTo>
                    <a:pt x="3834438" y="2031325"/>
                  </a:lnTo>
                  <a:lnTo>
                    <a:pt x="3844877" y="2027725"/>
                  </a:lnTo>
                  <a:lnTo>
                    <a:pt x="3853516" y="2022686"/>
                  </a:lnTo>
                  <a:lnTo>
                    <a:pt x="3855316" y="2014047"/>
                  </a:lnTo>
                  <a:close/>
                  <a:moveTo>
                    <a:pt x="6529075" y="1978969"/>
                  </a:moveTo>
                  <a:lnTo>
                    <a:pt x="6475420" y="2008495"/>
                  </a:lnTo>
                  <a:lnTo>
                    <a:pt x="6490904" y="2001654"/>
                  </a:lnTo>
                  <a:lnTo>
                    <a:pt x="6515031" y="1991212"/>
                  </a:lnTo>
                  <a:lnTo>
                    <a:pt x="6523674" y="1985811"/>
                  </a:lnTo>
                  <a:close/>
                  <a:moveTo>
                    <a:pt x="9311411" y="1963655"/>
                  </a:moveTo>
                  <a:lnTo>
                    <a:pt x="9219581" y="2024124"/>
                  </a:lnTo>
                  <a:lnTo>
                    <a:pt x="9129552" y="2082794"/>
                  </a:lnTo>
                  <a:lnTo>
                    <a:pt x="9138194" y="2082794"/>
                  </a:lnTo>
                  <a:lnTo>
                    <a:pt x="9145397" y="2082794"/>
                  </a:lnTo>
                  <a:lnTo>
                    <a:pt x="9150438" y="2080994"/>
                  </a:lnTo>
                  <a:lnTo>
                    <a:pt x="9164123" y="2074156"/>
                  </a:lnTo>
                  <a:lnTo>
                    <a:pt x="9176367" y="2063717"/>
                  </a:lnTo>
                  <a:lnTo>
                    <a:pt x="9186810" y="2051840"/>
                  </a:lnTo>
                  <a:lnTo>
                    <a:pt x="9188251" y="2048240"/>
                  </a:lnTo>
                  <a:lnTo>
                    <a:pt x="9200495" y="2037802"/>
                  </a:lnTo>
                  <a:lnTo>
                    <a:pt x="9207337" y="2032763"/>
                  </a:lnTo>
                  <a:lnTo>
                    <a:pt x="9214539" y="2029164"/>
                  </a:lnTo>
                  <a:lnTo>
                    <a:pt x="9221382" y="2025924"/>
                  </a:lnTo>
                  <a:lnTo>
                    <a:pt x="9230024" y="2022325"/>
                  </a:lnTo>
                  <a:lnTo>
                    <a:pt x="9244069" y="2022325"/>
                  </a:lnTo>
                  <a:lnTo>
                    <a:pt x="9252712" y="2013686"/>
                  </a:lnTo>
                  <a:lnTo>
                    <a:pt x="9261355" y="2005048"/>
                  </a:lnTo>
                  <a:lnTo>
                    <a:pt x="9271798" y="2000009"/>
                  </a:lnTo>
                  <a:lnTo>
                    <a:pt x="9283682" y="1994610"/>
                  </a:lnTo>
                  <a:lnTo>
                    <a:pt x="9290524" y="1989571"/>
                  </a:lnTo>
                  <a:lnTo>
                    <a:pt x="9297727" y="1984171"/>
                  </a:lnTo>
                  <a:lnTo>
                    <a:pt x="9304569" y="1975533"/>
                  </a:lnTo>
                  <a:lnTo>
                    <a:pt x="9309611" y="1966894"/>
                  </a:lnTo>
                  <a:close/>
                  <a:moveTo>
                    <a:pt x="268091" y="1963582"/>
                  </a:moveTo>
                  <a:lnTo>
                    <a:pt x="238583" y="1991304"/>
                  </a:lnTo>
                  <a:lnTo>
                    <a:pt x="205836" y="2017226"/>
                  </a:lnTo>
                  <a:lnTo>
                    <a:pt x="171290" y="2043148"/>
                  </a:lnTo>
                  <a:lnTo>
                    <a:pt x="136744" y="2074110"/>
                  </a:lnTo>
                  <a:lnTo>
                    <a:pt x="134945" y="2089951"/>
                  </a:lnTo>
                  <a:lnTo>
                    <a:pt x="145381" y="2075910"/>
                  </a:lnTo>
                  <a:lnTo>
                    <a:pt x="157616" y="2063669"/>
                  </a:lnTo>
                  <a:lnTo>
                    <a:pt x="171290" y="2051788"/>
                  </a:lnTo>
                  <a:lnTo>
                    <a:pt x="185325" y="2041348"/>
                  </a:lnTo>
                  <a:lnTo>
                    <a:pt x="223109" y="2011826"/>
                  </a:lnTo>
                  <a:lnTo>
                    <a:pt x="259455" y="1980863"/>
                  </a:lnTo>
                  <a:lnTo>
                    <a:pt x="263053" y="1973663"/>
                  </a:lnTo>
                  <a:close/>
                  <a:moveTo>
                    <a:pt x="4841666" y="1949722"/>
                  </a:moveTo>
                  <a:lnTo>
                    <a:pt x="4734337" y="2046577"/>
                  </a:lnTo>
                  <a:lnTo>
                    <a:pt x="4736138" y="2051977"/>
                  </a:lnTo>
                  <a:lnTo>
                    <a:pt x="4750184" y="2039736"/>
                  </a:lnTo>
                  <a:lnTo>
                    <a:pt x="4765671" y="2029294"/>
                  </a:lnTo>
                  <a:lnTo>
                    <a:pt x="4779358" y="2020653"/>
                  </a:lnTo>
                  <a:lnTo>
                    <a:pt x="4791603" y="2010211"/>
                  </a:lnTo>
                  <a:lnTo>
                    <a:pt x="4802048" y="2000130"/>
                  </a:lnTo>
                  <a:lnTo>
                    <a:pt x="4808891" y="1989688"/>
                  </a:lnTo>
                  <a:lnTo>
                    <a:pt x="4819336" y="1979246"/>
                  </a:lnTo>
                  <a:lnTo>
                    <a:pt x="4819336" y="1977446"/>
                  </a:lnTo>
                  <a:lnTo>
                    <a:pt x="4826179" y="1972405"/>
                  </a:lnTo>
                  <a:lnTo>
                    <a:pt x="4829781" y="1970605"/>
                  </a:lnTo>
                  <a:lnTo>
                    <a:pt x="4833022" y="1968805"/>
                  </a:lnTo>
                  <a:lnTo>
                    <a:pt x="4836624" y="1960164"/>
                  </a:lnTo>
                  <a:close/>
                  <a:moveTo>
                    <a:pt x="9186810" y="1946018"/>
                  </a:moveTo>
                  <a:lnTo>
                    <a:pt x="9122709" y="1987771"/>
                  </a:lnTo>
                  <a:lnTo>
                    <a:pt x="9145397" y="1979132"/>
                  </a:lnTo>
                  <a:lnTo>
                    <a:pt x="9155480" y="1973733"/>
                  </a:lnTo>
                  <a:lnTo>
                    <a:pt x="9162682" y="1966894"/>
                  </a:lnTo>
                  <a:lnTo>
                    <a:pt x="9179608" y="1951417"/>
                  </a:lnTo>
                  <a:close/>
                  <a:moveTo>
                    <a:pt x="2524161" y="1943136"/>
                  </a:moveTo>
                  <a:lnTo>
                    <a:pt x="2517322" y="1946376"/>
                  </a:lnTo>
                  <a:lnTo>
                    <a:pt x="2517322" y="1948176"/>
                  </a:lnTo>
                  <a:close/>
                  <a:moveTo>
                    <a:pt x="8705332" y="1939179"/>
                  </a:moveTo>
                  <a:lnTo>
                    <a:pt x="8689847" y="1951417"/>
                  </a:lnTo>
                  <a:lnTo>
                    <a:pt x="8663918" y="1975533"/>
                  </a:lnTo>
                  <a:lnTo>
                    <a:pt x="8674002" y="1975533"/>
                  </a:lnTo>
                  <a:lnTo>
                    <a:pt x="8681204" y="1973733"/>
                  </a:lnTo>
                  <a:lnTo>
                    <a:pt x="8686246" y="1970494"/>
                  </a:lnTo>
                  <a:lnTo>
                    <a:pt x="8691648" y="1960056"/>
                  </a:lnTo>
                  <a:lnTo>
                    <a:pt x="8696689" y="1951417"/>
                  </a:lnTo>
                  <a:lnTo>
                    <a:pt x="8700290" y="1944218"/>
                  </a:lnTo>
                  <a:lnTo>
                    <a:pt x="8703531" y="1940979"/>
                  </a:lnTo>
                  <a:close/>
                  <a:moveTo>
                    <a:pt x="1540176" y="1935500"/>
                  </a:moveTo>
                  <a:lnTo>
                    <a:pt x="1534778" y="1940900"/>
                  </a:lnTo>
                  <a:lnTo>
                    <a:pt x="1529740" y="1942701"/>
                  </a:lnTo>
                  <a:lnTo>
                    <a:pt x="1519304" y="1947741"/>
                  </a:lnTo>
                  <a:lnTo>
                    <a:pt x="1513907" y="1954581"/>
                  </a:lnTo>
                  <a:lnTo>
                    <a:pt x="1538377" y="1940900"/>
                  </a:lnTo>
                  <a:close/>
                  <a:moveTo>
                    <a:pt x="5198231" y="1925238"/>
                  </a:moveTo>
                  <a:lnTo>
                    <a:pt x="5158252" y="1961964"/>
                  </a:lnTo>
                  <a:lnTo>
                    <a:pt x="5121875" y="1996529"/>
                  </a:lnTo>
                  <a:lnTo>
                    <a:pt x="5101346" y="2013812"/>
                  </a:lnTo>
                  <a:lnTo>
                    <a:pt x="5080456" y="2031094"/>
                  </a:lnTo>
                  <a:lnTo>
                    <a:pt x="5059567" y="2048377"/>
                  </a:lnTo>
                  <a:lnTo>
                    <a:pt x="5039398" y="2062059"/>
                  </a:lnTo>
                  <a:lnTo>
                    <a:pt x="5040478" y="2067460"/>
                  </a:lnTo>
                  <a:lnTo>
                    <a:pt x="5042279" y="2074301"/>
                  </a:lnTo>
                  <a:lnTo>
                    <a:pt x="5040478" y="2086543"/>
                  </a:lnTo>
                  <a:lnTo>
                    <a:pt x="5058126" y="2074301"/>
                  </a:lnTo>
                  <a:lnTo>
                    <a:pt x="5071812" y="2062059"/>
                  </a:lnTo>
                  <a:lnTo>
                    <a:pt x="5085859" y="2046577"/>
                  </a:lnTo>
                  <a:lnTo>
                    <a:pt x="5097744" y="2029294"/>
                  </a:lnTo>
                  <a:lnTo>
                    <a:pt x="5106388" y="2018852"/>
                  </a:lnTo>
                  <a:lnTo>
                    <a:pt x="5116833" y="2006971"/>
                  </a:lnTo>
                  <a:lnTo>
                    <a:pt x="5125477" y="1996529"/>
                  </a:lnTo>
                  <a:lnTo>
                    <a:pt x="5137363" y="1987888"/>
                  </a:lnTo>
                  <a:lnTo>
                    <a:pt x="5161854" y="1968805"/>
                  </a:lnTo>
                  <a:lnTo>
                    <a:pt x="5191387" y="1953322"/>
                  </a:lnTo>
                  <a:lnTo>
                    <a:pt x="5198231" y="1928839"/>
                  </a:lnTo>
                  <a:close/>
                  <a:moveTo>
                    <a:pt x="432545" y="1923619"/>
                  </a:moveTo>
                  <a:lnTo>
                    <a:pt x="403036" y="1942701"/>
                  </a:lnTo>
                  <a:lnTo>
                    <a:pt x="364892" y="1980863"/>
                  </a:lnTo>
                  <a:lnTo>
                    <a:pt x="322069" y="2025867"/>
                  </a:lnTo>
                  <a:lnTo>
                    <a:pt x="378926" y="1975463"/>
                  </a:lnTo>
                  <a:close/>
                  <a:moveTo>
                    <a:pt x="207635" y="1916419"/>
                  </a:moveTo>
                  <a:lnTo>
                    <a:pt x="195400" y="1925059"/>
                  </a:lnTo>
                  <a:lnTo>
                    <a:pt x="185325" y="1935500"/>
                  </a:lnTo>
                  <a:lnTo>
                    <a:pt x="178487" y="1942701"/>
                  </a:lnTo>
                  <a:lnTo>
                    <a:pt x="190363" y="1932260"/>
                  </a:lnTo>
                  <a:close/>
                  <a:moveTo>
                    <a:pt x="9384155" y="1913264"/>
                  </a:moveTo>
                  <a:lnTo>
                    <a:pt x="9315012" y="1961855"/>
                  </a:lnTo>
                  <a:lnTo>
                    <a:pt x="9318254" y="1960056"/>
                  </a:lnTo>
                  <a:lnTo>
                    <a:pt x="9337340" y="1953217"/>
                  </a:lnTo>
                  <a:lnTo>
                    <a:pt x="9352825" y="1946018"/>
                  </a:lnTo>
                  <a:lnTo>
                    <a:pt x="9366870" y="1934140"/>
                  </a:lnTo>
                  <a:lnTo>
                    <a:pt x="9377313" y="1920103"/>
                  </a:lnTo>
                  <a:close/>
                  <a:moveTo>
                    <a:pt x="2600114" y="1908221"/>
                  </a:moveTo>
                  <a:lnTo>
                    <a:pt x="2570957" y="1920459"/>
                  </a:lnTo>
                  <a:lnTo>
                    <a:pt x="2586435" y="1915420"/>
                  </a:lnTo>
                  <a:close/>
                  <a:moveTo>
                    <a:pt x="7403406" y="1907676"/>
                  </a:moveTo>
                  <a:lnTo>
                    <a:pt x="7387921" y="1916317"/>
                  </a:lnTo>
                  <a:lnTo>
                    <a:pt x="7337507" y="1945843"/>
                  </a:lnTo>
                  <a:lnTo>
                    <a:pt x="7287452" y="1975369"/>
                  </a:lnTo>
                  <a:lnTo>
                    <a:pt x="7256123" y="1994452"/>
                  </a:lnTo>
                  <a:lnTo>
                    <a:pt x="7226595" y="2013536"/>
                  </a:lnTo>
                  <a:lnTo>
                    <a:pt x="7219753" y="2018577"/>
                  </a:lnTo>
                  <a:lnTo>
                    <a:pt x="7212911" y="2025779"/>
                  </a:lnTo>
                  <a:lnTo>
                    <a:pt x="7209310" y="2032620"/>
                  </a:lnTo>
                  <a:lnTo>
                    <a:pt x="7207870" y="2041262"/>
                  </a:lnTo>
                  <a:lnTo>
                    <a:pt x="7214712" y="2035860"/>
                  </a:lnTo>
                  <a:lnTo>
                    <a:pt x="7221554" y="2027219"/>
                  </a:lnTo>
                  <a:lnTo>
                    <a:pt x="7226595" y="2020377"/>
                  </a:lnTo>
                  <a:lnTo>
                    <a:pt x="7233797" y="2013536"/>
                  </a:lnTo>
                  <a:lnTo>
                    <a:pt x="7240639" y="2009935"/>
                  </a:lnTo>
                  <a:lnTo>
                    <a:pt x="7247481" y="2004895"/>
                  </a:lnTo>
                  <a:lnTo>
                    <a:pt x="7264766" y="1999854"/>
                  </a:lnTo>
                  <a:lnTo>
                    <a:pt x="7283851" y="1996253"/>
                  </a:lnTo>
                  <a:lnTo>
                    <a:pt x="7308338" y="1977169"/>
                  </a:lnTo>
                  <a:lnTo>
                    <a:pt x="7334266" y="1956285"/>
                  </a:lnTo>
                  <a:lnTo>
                    <a:pt x="7394763" y="1913077"/>
                  </a:lnTo>
                  <a:close/>
                  <a:moveTo>
                    <a:pt x="4890289" y="1906515"/>
                  </a:moveTo>
                  <a:lnTo>
                    <a:pt x="4881645" y="1913356"/>
                  </a:lnTo>
                  <a:lnTo>
                    <a:pt x="4890289" y="1907956"/>
                  </a:lnTo>
                  <a:close/>
                  <a:moveTo>
                    <a:pt x="4807091" y="1891033"/>
                  </a:moveTo>
                  <a:lnTo>
                    <a:pt x="4793404" y="1904715"/>
                  </a:lnTo>
                  <a:lnTo>
                    <a:pt x="4802048" y="1901115"/>
                  </a:lnTo>
                  <a:close/>
                  <a:moveTo>
                    <a:pt x="1714705" y="1890857"/>
                  </a:moveTo>
                  <a:lnTo>
                    <a:pt x="1676561" y="1921819"/>
                  </a:lnTo>
                  <a:lnTo>
                    <a:pt x="1650651" y="1942701"/>
                  </a:lnTo>
                  <a:lnTo>
                    <a:pt x="1635178" y="1953141"/>
                  </a:lnTo>
                  <a:lnTo>
                    <a:pt x="1621143" y="1961782"/>
                  </a:lnTo>
                  <a:lnTo>
                    <a:pt x="1617905" y="1968622"/>
                  </a:lnTo>
                  <a:lnTo>
                    <a:pt x="1614306" y="1975463"/>
                  </a:lnTo>
                  <a:lnTo>
                    <a:pt x="1716505" y="1900938"/>
                  </a:lnTo>
                  <a:close/>
                  <a:moveTo>
                    <a:pt x="3849917" y="1885904"/>
                  </a:moveTo>
                  <a:lnTo>
                    <a:pt x="3794481" y="1922259"/>
                  </a:lnTo>
                  <a:lnTo>
                    <a:pt x="3735807" y="1956815"/>
                  </a:lnTo>
                  <a:lnTo>
                    <a:pt x="3605859" y="2033125"/>
                  </a:lnTo>
                  <a:lnTo>
                    <a:pt x="3536746" y="2070920"/>
                  </a:lnTo>
                  <a:lnTo>
                    <a:pt x="3469072" y="2107635"/>
                  </a:lnTo>
                  <a:lnTo>
                    <a:pt x="3403559" y="2138591"/>
                  </a:lnTo>
                  <a:lnTo>
                    <a:pt x="3339124" y="2168107"/>
                  </a:lnTo>
                  <a:lnTo>
                    <a:pt x="3339124" y="2207702"/>
                  </a:lnTo>
                  <a:lnTo>
                    <a:pt x="3337685" y="2219940"/>
                  </a:lnTo>
                  <a:lnTo>
                    <a:pt x="3339124" y="2228579"/>
                  </a:lnTo>
                  <a:lnTo>
                    <a:pt x="3393119" y="2192224"/>
                  </a:lnTo>
                  <a:lnTo>
                    <a:pt x="3451794" y="2154429"/>
                  </a:lnTo>
                  <a:lnTo>
                    <a:pt x="3475912" y="2138591"/>
                  </a:lnTo>
                  <a:lnTo>
                    <a:pt x="3529906" y="2104035"/>
                  </a:lnTo>
                  <a:lnTo>
                    <a:pt x="3559064" y="2086757"/>
                  </a:lnTo>
                  <a:lnTo>
                    <a:pt x="3588581" y="2070920"/>
                  </a:lnTo>
                  <a:lnTo>
                    <a:pt x="3629977" y="2048602"/>
                  </a:lnTo>
                  <a:lnTo>
                    <a:pt x="3673533" y="2024486"/>
                  </a:lnTo>
                  <a:lnTo>
                    <a:pt x="3727168" y="1994970"/>
                  </a:lnTo>
                  <a:lnTo>
                    <a:pt x="3789442" y="1962214"/>
                  </a:lnTo>
                  <a:lnTo>
                    <a:pt x="3849917" y="1929098"/>
                  </a:lnTo>
                  <a:lnTo>
                    <a:pt x="3848116" y="1920459"/>
                  </a:lnTo>
                  <a:lnTo>
                    <a:pt x="3846677" y="1910021"/>
                  </a:lnTo>
                  <a:lnTo>
                    <a:pt x="3846677" y="1899582"/>
                  </a:lnTo>
                  <a:close/>
                  <a:moveTo>
                    <a:pt x="9145397" y="1885549"/>
                  </a:moveTo>
                  <a:lnTo>
                    <a:pt x="9145397" y="1887348"/>
                  </a:lnTo>
                  <a:lnTo>
                    <a:pt x="9146837" y="1887348"/>
                  </a:lnTo>
                  <a:close/>
                  <a:moveTo>
                    <a:pt x="8511228" y="1870072"/>
                  </a:moveTo>
                  <a:lnTo>
                    <a:pt x="8499344" y="1876910"/>
                  </a:lnTo>
                  <a:lnTo>
                    <a:pt x="8504386" y="1875111"/>
                  </a:lnTo>
                  <a:close/>
                  <a:moveTo>
                    <a:pt x="9453298" y="1865032"/>
                  </a:moveTo>
                  <a:lnTo>
                    <a:pt x="9422328" y="1887348"/>
                  </a:lnTo>
                  <a:lnTo>
                    <a:pt x="9434572" y="1882309"/>
                  </a:lnTo>
                  <a:lnTo>
                    <a:pt x="9448256" y="1878710"/>
                  </a:lnTo>
                  <a:lnTo>
                    <a:pt x="9451497" y="1870072"/>
                  </a:lnTo>
                  <a:close/>
                  <a:moveTo>
                    <a:pt x="2524161" y="1853148"/>
                  </a:moveTo>
                  <a:lnTo>
                    <a:pt x="2503283" y="1863587"/>
                  </a:lnTo>
                  <a:lnTo>
                    <a:pt x="2494644" y="1870426"/>
                  </a:lnTo>
                  <a:close/>
                  <a:moveTo>
                    <a:pt x="1337578" y="1847294"/>
                  </a:moveTo>
                  <a:lnTo>
                    <a:pt x="1304831" y="1873576"/>
                  </a:lnTo>
                  <a:lnTo>
                    <a:pt x="1290797" y="1889057"/>
                  </a:lnTo>
                  <a:lnTo>
                    <a:pt x="1278922" y="1902738"/>
                  </a:lnTo>
                  <a:lnTo>
                    <a:pt x="1287558" y="1895897"/>
                  </a:lnTo>
                  <a:lnTo>
                    <a:pt x="1296195" y="1890857"/>
                  </a:lnTo>
                  <a:lnTo>
                    <a:pt x="1306631" y="1887257"/>
                  </a:lnTo>
                  <a:lnTo>
                    <a:pt x="1316707" y="1883656"/>
                  </a:lnTo>
                  <a:lnTo>
                    <a:pt x="1318506" y="1875016"/>
                  </a:lnTo>
                  <a:lnTo>
                    <a:pt x="1320305" y="1869975"/>
                  </a:lnTo>
                  <a:lnTo>
                    <a:pt x="1327142" y="1863135"/>
                  </a:lnTo>
                  <a:lnTo>
                    <a:pt x="1332540" y="1856294"/>
                  </a:lnTo>
                  <a:close/>
                  <a:moveTo>
                    <a:pt x="9223182" y="1831918"/>
                  </a:moveTo>
                  <a:lnTo>
                    <a:pt x="9214539" y="1838757"/>
                  </a:lnTo>
                  <a:lnTo>
                    <a:pt x="9224623" y="1840557"/>
                  </a:lnTo>
                  <a:close/>
                  <a:moveTo>
                    <a:pt x="1240777" y="1826772"/>
                  </a:moveTo>
                  <a:lnTo>
                    <a:pt x="1233580" y="1833613"/>
                  </a:lnTo>
                  <a:lnTo>
                    <a:pt x="1238978" y="1833613"/>
                  </a:lnTo>
                  <a:close/>
                  <a:moveTo>
                    <a:pt x="2451448" y="1806354"/>
                  </a:moveTo>
                  <a:lnTo>
                    <a:pt x="2340579" y="1856748"/>
                  </a:lnTo>
                  <a:lnTo>
                    <a:pt x="2312861" y="1870426"/>
                  </a:lnTo>
                  <a:lnTo>
                    <a:pt x="2288743" y="1885904"/>
                  </a:lnTo>
                  <a:lnTo>
                    <a:pt x="2264625" y="1901382"/>
                  </a:lnTo>
                  <a:lnTo>
                    <a:pt x="2240148" y="1922259"/>
                  </a:lnTo>
                  <a:lnTo>
                    <a:pt x="2240148" y="1927298"/>
                  </a:lnTo>
                  <a:lnTo>
                    <a:pt x="2273265" y="1913620"/>
                  </a:lnTo>
                  <a:lnTo>
                    <a:pt x="2306022" y="1896342"/>
                  </a:lnTo>
                  <a:lnTo>
                    <a:pt x="2338778" y="1877265"/>
                  </a:lnTo>
                  <a:lnTo>
                    <a:pt x="2373335" y="1853148"/>
                  </a:lnTo>
                  <a:lnTo>
                    <a:pt x="2411492" y="1828671"/>
                  </a:lnTo>
                  <a:close/>
                  <a:moveTo>
                    <a:pt x="4904335" y="1804260"/>
                  </a:moveTo>
                  <a:lnTo>
                    <a:pt x="4876242" y="1828383"/>
                  </a:lnTo>
                  <a:lnTo>
                    <a:pt x="4897132" y="1814701"/>
                  </a:lnTo>
                  <a:close/>
                  <a:moveTo>
                    <a:pt x="3832638" y="1778638"/>
                  </a:moveTo>
                  <a:lnTo>
                    <a:pt x="3782602" y="1808154"/>
                  </a:lnTo>
                  <a:lnTo>
                    <a:pt x="3730408" y="1840910"/>
                  </a:lnTo>
                  <a:lnTo>
                    <a:pt x="3664894" y="1882664"/>
                  </a:lnTo>
                  <a:lnTo>
                    <a:pt x="3624937" y="1904981"/>
                  </a:lnTo>
                  <a:lnTo>
                    <a:pt x="3583542" y="1927298"/>
                  </a:lnTo>
                  <a:lnTo>
                    <a:pt x="3545385" y="1944576"/>
                  </a:lnTo>
                  <a:lnTo>
                    <a:pt x="3507229" y="1962214"/>
                  </a:lnTo>
                  <a:lnTo>
                    <a:pt x="3481311" y="1974092"/>
                  </a:lnTo>
                  <a:lnTo>
                    <a:pt x="3455394" y="1988130"/>
                  </a:lnTo>
                  <a:lnTo>
                    <a:pt x="3432716" y="2000369"/>
                  </a:lnTo>
                  <a:lnTo>
                    <a:pt x="3419037" y="2007208"/>
                  </a:lnTo>
                  <a:lnTo>
                    <a:pt x="3405358" y="2015847"/>
                  </a:lnTo>
                  <a:lnTo>
                    <a:pt x="3382680" y="2031325"/>
                  </a:lnTo>
                  <a:lnTo>
                    <a:pt x="3379081" y="2034924"/>
                  </a:lnTo>
                  <a:lnTo>
                    <a:pt x="3368641" y="2045003"/>
                  </a:lnTo>
                  <a:lnTo>
                    <a:pt x="3361802" y="2055442"/>
                  </a:lnTo>
                  <a:lnTo>
                    <a:pt x="3356763" y="2064080"/>
                  </a:lnTo>
                  <a:lnTo>
                    <a:pt x="3354963" y="2074519"/>
                  </a:lnTo>
                  <a:lnTo>
                    <a:pt x="3353163" y="2079918"/>
                  </a:lnTo>
                  <a:lnTo>
                    <a:pt x="3349564" y="2083158"/>
                  </a:lnTo>
                  <a:lnTo>
                    <a:pt x="3348124" y="2086757"/>
                  </a:lnTo>
                  <a:lnTo>
                    <a:pt x="3348124" y="2091797"/>
                  </a:lnTo>
                  <a:lnTo>
                    <a:pt x="3353163" y="2093597"/>
                  </a:lnTo>
                  <a:lnTo>
                    <a:pt x="3356763" y="2093597"/>
                  </a:lnTo>
                  <a:lnTo>
                    <a:pt x="3358563" y="2090357"/>
                  </a:lnTo>
                  <a:lnTo>
                    <a:pt x="3370442" y="2076319"/>
                  </a:lnTo>
                  <a:lnTo>
                    <a:pt x="3379081" y="2067680"/>
                  </a:lnTo>
                  <a:lnTo>
                    <a:pt x="3391320" y="2060841"/>
                  </a:lnTo>
                  <a:lnTo>
                    <a:pt x="3398159" y="2057241"/>
                  </a:lnTo>
                  <a:lnTo>
                    <a:pt x="3403559" y="2055442"/>
                  </a:lnTo>
                  <a:lnTo>
                    <a:pt x="3412197" y="2053642"/>
                  </a:lnTo>
                  <a:lnTo>
                    <a:pt x="3419037" y="2055442"/>
                  </a:lnTo>
                  <a:lnTo>
                    <a:pt x="3427676" y="2045003"/>
                  </a:lnTo>
                  <a:lnTo>
                    <a:pt x="3436315" y="2036364"/>
                  </a:lnTo>
                  <a:lnTo>
                    <a:pt x="3448194" y="2031325"/>
                  </a:lnTo>
                  <a:lnTo>
                    <a:pt x="3460433" y="2027725"/>
                  </a:lnTo>
                  <a:lnTo>
                    <a:pt x="3467272" y="2024486"/>
                  </a:lnTo>
                  <a:lnTo>
                    <a:pt x="3472672" y="2020886"/>
                  </a:lnTo>
                  <a:lnTo>
                    <a:pt x="3477712" y="2015847"/>
                  </a:lnTo>
                  <a:lnTo>
                    <a:pt x="3479511" y="2010448"/>
                  </a:lnTo>
                  <a:lnTo>
                    <a:pt x="3481311" y="2005408"/>
                  </a:lnTo>
                  <a:lnTo>
                    <a:pt x="3610899" y="1932698"/>
                  </a:lnTo>
                  <a:lnTo>
                    <a:pt x="3647616" y="1908221"/>
                  </a:lnTo>
                  <a:lnTo>
                    <a:pt x="3685772" y="1885904"/>
                  </a:lnTo>
                  <a:lnTo>
                    <a:pt x="3701250" y="1877265"/>
                  </a:lnTo>
                  <a:lnTo>
                    <a:pt x="3742646" y="1851348"/>
                  </a:lnTo>
                  <a:lnTo>
                    <a:pt x="3763524" y="1839110"/>
                  </a:lnTo>
                  <a:lnTo>
                    <a:pt x="3787642" y="1827232"/>
                  </a:lnTo>
                  <a:lnTo>
                    <a:pt x="3803121" y="1816793"/>
                  </a:lnTo>
                  <a:lnTo>
                    <a:pt x="3815359" y="1804555"/>
                  </a:lnTo>
                  <a:lnTo>
                    <a:pt x="3825798" y="1792316"/>
                  </a:lnTo>
                  <a:close/>
                  <a:moveTo>
                    <a:pt x="7599302" y="1776250"/>
                  </a:moveTo>
                  <a:lnTo>
                    <a:pt x="7578416" y="1793534"/>
                  </a:lnTo>
                  <a:lnTo>
                    <a:pt x="7553929" y="1810817"/>
                  </a:lnTo>
                  <a:lnTo>
                    <a:pt x="7552488" y="1810817"/>
                  </a:lnTo>
                  <a:lnTo>
                    <a:pt x="7529802" y="1823059"/>
                  </a:lnTo>
                  <a:lnTo>
                    <a:pt x="7542045" y="1818018"/>
                  </a:lnTo>
                  <a:lnTo>
                    <a:pt x="7561131" y="1809017"/>
                  </a:lnTo>
                  <a:lnTo>
                    <a:pt x="7574815" y="1802175"/>
                  </a:lnTo>
                  <a:lnTo>
                    <a:pt x="7590659" y="1793534"/>
                  </a:lnTo>
                  <a:lnTo>
                    <a:pt x="7592100" y="1789933"/>
                  </a:lnTo>
                  <a:lnTo>
                    <a:pt x="7595701" y="1788493"/>
                  </a:lnTo>
                  <a:lnTo>
                    <a:pt x="7599302" y="1778051"/>
                  </a:lnTo>
                  <a:close/>
                  <a:moveTo>
                    <a:pt x="2672827" y="1775038"/>
                  </a:moveTo>
                  <a:lnTo>
                    <a:pt x="2622792" y="1800955"/>
                  </a:lnTo>
                  <a:lnTo>
                    <a:pt x="2593275" y="1816793"/>
                  </a:lnTo>
                  <a:lnTo>
                    <a:pt x="2612353" y="1808154"/>
                  </a:lnTo>
                  <a:lnTo>
                    <a:pt x="2622792" y="1802755"/>
                  </a:lnTo>
                  <a:lnTo>
                    <a:pt x="2633231" y="1797715"/>
                  </a:lnTo>
                  <a:lnTo>
                    <a:pt x="2657348" y="1790516"/>
                  </a:lnTo>
                  <a:lnTo>
                    <a:pt x="2664188" y="1789077"/>
                  </a:lnTo>
                  <a:lnTo>
                    <a:pt x="2667788" y="1785477"/>
                  </a:lnTo>
                  <a:lnTo>
                    <a:pt x="2671387" y="1781878"/>
                  </a:lnTo>
                  <a:lnTo>
                    <a:pt x="2672827" y="1776838"/>
                  </a:lnTo>
                  <a:close/>
                  <a:moveTo>
                    <a:pt x="8800403" y="1755612"/>
                  </a:moveTo>
                  <a:lnTo>
                    <a:pt x="8793561" y="1759211"/>
                  </a:lnTo>
                  <a:lnTo>
                    <a:pt x="8781317" y="1761011"/>
                  </a:lnTo>
                  <a:lnTo>
                    <a:pt x="8765832" y="1764250"/>
                  </a:lnTo>
                  <a:lnTo>
                    <a:pt x="8752148" y="1769649"/>
                  </a:lnTo>
                  <a:lnTo>
                    <a:pt x="8739903" y="1774688"/>
                  </a:lnTo>
                  <a:lnTo>
                    <a:pt x="8733061" y="1781527"/>
                  </a:lnTo>
                  <a:lnTo>
                    <a:pt x="8707133" y="1802403"/>
                  </a:lnTo>
                  <a:lnTo>
                    <a:pt x="8683005" y="1825079"/>
                  </a:lnTo>
                  <a:lnTo>
                    <a:pt x="8632588" y="1863233"/>
                  </a:lnTo>
                  <a:lnTo>
                    <a:pt x="8610261" y="1883749"/>
                  </a:lnTo>
                  <a:lnTo>
                    <a:pt x="8589374" y="1902826"/>
                  </a:lnTo>
                  <a:lnTo>
                    <a:pt x="8568487" y="1921902"/>
                  </a:lnTo>
                  <a:lnTo>
                    <a:pt x="8549401" y="1939179"/>
                  </a:lnTo>
                  <a:lnTo>
                    <a:pt x="8509428" y="1968694"/>
                  </a:lnTo>
                  <a:lnTo>
                    <a:pt x="8509428" y="1973733"/>
                  </a:lnTo>
                  <a:lnTo>
                    <a:pt x="8513029" y="1979132"/>
                  </a:lnTo>
                  <a:lnTo>
                    <a:pt x="8533916" y="1965095"/>
                  </a:lnTo>
                  <a:lnTo>
                    <a:pt x="8559844" y="1947818"/>
                  </a:lnTo>
                  <a:lnTo>
                    <a:pt x="8577130" y="1935580"/>
                  </a:lnTo>
                  <a:lnTo>
                    <a:pt x="8589374" y="1925142"/>
                  </a:lnTo>
                  <a:lnTo>
                    <a:pt x="8596216" y="1916503"/>
                  </a:lnTo>
                  <a:lnTo>
                    <a:pt x="8598017" y="1911464"/>
                  </a:lnTo>
                  <a:lnTo>
                    <a:pt x="8601618" y="1899226"/>
                  </a:lnTo>
                  <a:lnTo>
                    <a:pt x="8613502" y="1899226"/>
                  </a:lnTo>
                  <a:lnTo>
                    <a:pt x="8618904" y="1899226"/>
                  </a:lnTo>
                  <a:lnTo>
                    <a:pt x="8625746" y="1895987"/>
                  </a:lnTo>
                  <a:lnTo>
                    <a:pt x="8632588" y="1892388"/>
                  </a:lnTo>
                  <a:lnTo>
                    <a:pt x="8639430" y="1885549"/>
                  </a:lnTo>
                  <a:lnTo>
                    <a:pt x="8654916" y="1871871"/>
                  </a:lnTo>
                  <a:lnTo>
                    <a:pt x="8670761" y="1863233"/>
                  </a:lnTo>
                  <a:lnTo>
                    <a:pt x="8674002" y="1856394"/>
                  </a:lnTo>
                  <a:lnTo>
                    <a:pt x="8681204" y="1850995"/>
                  </a:lnTo>
                  <a:lnTo>
                    <a:pt x="8688046" y="1844156"/>
                  </a:lnTo>
                  <a:lnTo>
                    <a:pt x="8698490" y="1837317"/>
                  </a:lnTo>
                  <a:lnTo>
                    <a:pt x="8713975" y="1831918"/>
                  </a:lnTo>
                  <a:lnTo>
                    <a:pt x="8724418" y="1830119"/>
                  </a:lnTo>
                  <a:lnTo>
                    <a:pt x="8734862" y="1830119"/>
                  </a:lnTo>
                  <a:lnTo>
                    <a:pt x="8743505" y="1818241"/>
                  </a:lnTo>
                  <a:lnTo>
                    <a:pt x="8753948" y="1806003"/>
                  </a:lnTo>
                  <a:lnTo>
                    <a:pt x="8767632" y="1798804"/>
                  </a:lnTo>
                  <a:lnTo>
                    <a:pt x="8783118" y="1793765"/>
                  </a:lnTo>
                  <a:lnTo>
                    <a:pt x="8791760" y="1791965"/>
                  </a:lnTo>
                  <a:lnTo>
                    <a:pt x="8798963" y="1790166"/>
                  </a:lnTo>
                  <a:lnTo>
                    <a:pt x="8809046" y="1783327"/>
                  </a:lnTo>
                  <a:lnTo>
                    <a:pt x="8804004" y="1769649"/>
                  </a:lnTo>
                  <a:close/>
                  <a:moveTo>
                    <a:pt x="2545039" y="1754521"/>
                  </a:moveTo>
                  <a:lnTo>
                    <a:pt x="2506882" y="1776838"/>
                  </a:lnTo>
                  <a:lnTo>
                    <a:pt x="2473766" y="1795916"/>
                  </a:lnTo>
                  <a:lnTo>
                    <a:pt x="2499683" y="1783677"/>
                  </a:lnTo>
                  <a:lnTo>
                    <a:pt x="2527401" y="1775038"/>
                  </a:lnTo>
                  <a:lnTo>
                    <a:pt x="2536400" y="1764600"/>
                  </a:lnTo>
                  <a:close/>
                  <a:moveTo>
                    <a:pt x="3510828" y="1742283"/>
                  </a:moveTo>
                  <a:lnTo>
                    <a:pt x="3387720" y="1808154"/>
                  </a:lnTo>
                  <a:lnTo>
                    <a:pt x="3384480" y="1821832"/>
                  </a:lnTo>
                  <a:lnTo>
                    <a:pt x="3399959" y="1811394"/>
                  </a:lnTo>
                  <a:lnTo>
                    <a:pt x="3415437" y="1804555"/>
                  </a:lnTo>
                  <a:lnTo>
                    <a:pt x="3432716" y="1797715"/>
                  </a:lnTo>
                  <a:lnTo>
                    <a:pt x="3451794" y="1790516"/>
                  </a:lnTo>
                  <a:lnTo>
                    <a:pt x="3472672" y="1785477"/>
                  </a:lnTo>
                  <a:lnTo>
                    <a:pt x="3479511" y="1773239"/>
                  </a:lnTo>
                  <a:lnTo>
                    <a:pt x="3488151" y="1761360"/>
                  </a:lnTo>
                  <a:lnTo>
                    <a:pt x="3498590" y="1752721"/>
                  </a:lnTo>
                  <a:close/>
                  <a:moveTo>
                    <a:pt x="4980330" y="1740170"/>
                  </a:moveTo>
                  <a:lnTo>
                    <a:pt x="4978529" y="1741970"/>
                  </a:lnTo>
                  <a:lnTo>
                    <a:pt x="4975288" y="1745571"/>
                  </a:lnTo>
                  <a:lnTo>
                    <a:pt x="4976729" y="1745571"/>
                  </a:lnTo>
                  <a:close/>
                  <a:moveTo>
                    <a:pt x="9510557" y="1740134"/>
                  </a:moveTo>
                  <a:lnTo>
                    <a:pt x="9501914" y="1745533"/>
                  </a:lnTo>
                  <a:lnTo>
                    <a:pt x="9508756" y="1745533"/>
                  </a:lnTo>
                  <a:close/>
                  <a:moveTo>
                    <a:pt x="5194629" y="1733329"/>
                  </a:moveTo>
                  <a:lnTo>
                    <a:pt x="5175540" y="1748811"/>
                  </a:lnTo>
                  <a:lnTo>
                    <a:pt x="5193188" y="1738730"/>
                  </a:lnTo>
                  <a:close/>
                  <a:moveTo>
                    <a:pt x="6123599" y="1708917"/>
                  </a:moveTo>
                  <a:lnTo>
                    <a:pt x="6073545" y="1733042"/>
                  </a:lnTo>
                  <a:lnTo>
                    <a:pt x="6056260" y="1741684"/>
                  </a:lnTo>
                  <a:lnTo>
                    <a:pt x="6040775" y="1752126"/>
                  </a:lnTo>
                  <a:lnTo>
                    <a:pt x="6028532" y="1764008"/>
                  </a:lnTo>
                  <a:lnTo>
                    <a:pt x="6016288" y="1778051"/>
                  </a:lnTo>
                  <a:lnTo>
                    <a:pt x="6028532" y="1772650"/>
                  </a:lnTo>
                  <a:lnTo>
                    <a:pt x="6040775" y="1765808"/>
                  </a:lnTo>
                  <a:lnTo>
                    <a:pt x="6066703" y="1755366"/>
                  </a:lnTo>
                  <a:lnTo>
                    <a:pt x="6089029" y="1743484"/>
                  </a:lnTo>
                  <a:lnTo>
                    <a:pt x="6090830" y="1736643"/>
                  </a:lnTo>
                  <a:lnTo>
                    <a:pt x="6094431" y="1731242"/>
                  </a:lnTo>
                  <a:lnTo>
                    <a:pt x="6101273" y="1726201"/>
                  </a:lnTo>
                  <a:lnTo>
                    <a:pt x="6109915" y="1720800"/>
                  </a:lnTo>
                  <a:close/>
                  <a:moveTo>
                    <a:pt x="5028953" y="1698764"/>
                  </a:moveTo>
                  <a:lnTo>
                    <a:pt x="5025351" y="1702004"/>
                  </a:lnTo>
                  <a:lnTo>
                    <a:pt x="5027152" y="1702004"/>
                  </a:lnTo>
                  <a:close/>
                  <a:moveTo>
                    <a:pt x="9316453" y="1684704"/>
                  </a:moveTo>
                  <a:lnTo>
                    <a:pt x="9264596" y="1721058"/>
                  </a:lnTo>
                  <a:lnTo>
                    <a:pt x="9292325" y="1703781"/>
                  </a:lnTo>
                  <a:close/>
                  <a:moveTo>
                    <a:pt x="7574815" y="1684433"/>
                  </a:moveTo>
                  <a:lnTo>
                    <a:pt x="7515758" y="1724400"/>
                  </a:lnTo>
                  <a:lnTo>
                    <a:pt x="7453820" y="1762568"/>
                  </a:lnTo>
                  <a:lnTo>
                    <a:pt x="7445178" y="1769409"/>
                  </a:lnTo>
                  <a:lnTo>
                    <a:pt x="7365235" y="1818018"/>
                  </a:lnTo>
                  <a:lnTo>
                    <a:pt x="7289253" y="1868068"/>
                  </a:lnTo>
                  <a:lnTo>
                    <a:pt x="7273408" y="1887152"/>
                  </a:lnTo>
                  <a:lnTo>
                    <a:pt x="7256123" y="1904435"/>
                  </a:lnTo>
                  <a:lnTo>
                    <a:pt x="7271968" y="1897594"/>
                  </a:lnTo>
                  <a:lnTo>
                    <a:pt x="7289253" y="1888952"/>
                  </a:lnTo>
                  <a:lnTo>
                    <a:pt x="7304737" y="1882111"/>
                  </a:lnTo>
                  <a:lnTo>
                    <a:pt x="7320222" y="1874909"/>
                  </a:lnTo>
                  <a:lnTo>
                    <a:pt x="7347950" y="1852585"/>
                  </a:lnTo>
                  <a:lnTo>
                    <a:pt x="7373877" y="1828100"/>
                  </a:lnTo>
                  <a:lnTo>
                    <a:pt x="7387921" y="1816218"/>
                  </a:lnTo>
                  <a:lnTo>
                    <a:pt x="7401605" y="1807576"/>
                  </a:lnTo>
                  <a:lnTo>
                    <a:pt x="7417090" y="1800375"/>
                  </a:lnTo>
                  <a:lnTo>
                    <a:pt x="7434735" y="1795334"/>
                  </a:lnTo>
                  <a:lnTo>
                    <a:pt x="7439776" y="1786692"/>
                  </a:lnTo>
                  <a:lnTo>
                    <a:pt x="7446618" y="1779851"/>
                  </a:lnTo>
                  <a:lnTo>
                    <a:pt x="7458862" y="1771209"/>
                  </a:lnTo>
                  <a:lnTo>
                    <a:pt x="7474346" y="1762568"/>
                  </a:lnTo>
                  <a:lnTo>
                    <a:pt x="7489830" y="1757167"/>
                  </a:lnTo>
                  <a:lnTo>
                    <a:pt x="7497032" y="1746725"/>
                  </a:lnTo>
                  <a:lnTo>
                    <a:pt x="7503874" y="1738443"/>
                  </a:lnTo>
                  <a:lnTo>
                    <a:pt x="7510716" y="1731242"/>
                  </a:lnTo>
                  <a:lnTo>
                    <a:pt x="7519359" y="1726201"/>
                  </a:lnTo>
                  <a:lnTo>
                    <a:pt x="7555729" y="1701716"/>
                  </a:lnTo>
                  <a:lnTo>
                    <a:pt x="7561131" y="1698475"/>
                  </a:lnTo>
                  <a:lnTo>
                    <a:pt x="7566172" y="1694875"/>
                  </a:lnTo>
                  <a:close/>
                  <a:moveTo>
                    <a:pt x="2680026" y="1674612"/>
                  </a:moveTo>
                  <a:lnTo>
                    <a:pt x="2636470" y="1699088"/>
                  </a:lnTo>
                  <a:lnTo>
                    <a:pt x="2593275" y="1725005"/>
                  </a:lnTo>
                  <a:lnTo>
                    <a:pt x="2620992" y="1712767"/>
                  </a:lnTo>
                  <a:lnTo>
                    <a:pt x="2646909" y="1702328"/>
                  </a:lnTo>
                  <a:lnTo>
                    <a:pt x="2665988" y="1688650"/>
                  </a:lnTo>
                  <a:lnTo>
                    <a:pt x="2674627" y="1683250"/>
                  </a:lnTo>
                  <a:close/>
                  <a:moveTo>
                    <a:pt x="3839478" y="1671372"/>
                  </a:moveTo>
                  <a:lnTo>
                    <a:pt x="3815359" y="1680011"/>
                  </a:lnTo>
                  <a:lnTo>
                    <a:pt x="3791242" y="1692249"/>
                  </a:lnTo>
                  <a:lnTo>
                    <a:pt x="3764964" y="1704128"/>
                  </a:lnTo>
                  <a:lnTo>
                    <a:pt x="3740847" y="1718166"/>
                  </a:lnTo>
                  <a:lnTo>
                    <a:pt x="3673533" y="1757761"/>
                  </a:lnTo>
                  <a:lnTo>
                    <a:pt x="3609459" y="1792316"/>
                  </a:lnTo>
                  <a:lnTo>
                    <a:pt x="3605859" y="1794116"/>
                  </a:lnTo>
                  <a:lnTo>
                    <a:pt x="3573102" y="1811394"/>
                  </a:lnTo>
                  <a:lnTo>
                    <a:pt x="3536746" y="1827232"/>
                  </a:lnTo>
                  <a:lnTo>
                    <a:pt x="3514068" y="1837670"/>
                  </a:lnTo>
                  <a:lnTo>
                    <a:pt x="3493550" y="1849549"/>
                  </a:lnTo>
                  <a:lnTo>
                    <a:pt x="3465473" y="1863587"/>
                  </a:lnTo>
                  <a:lnTo>
                    <a:pt x="3449994" y="1872226"/>
                  </a:lnTo>
                  <a:lnTo>
                    <a:pt x="3436315" y="1882664"/>
                  </a:lnTo>
                  <a:lnTo>
                    <a:pt x="3408598" y="1903182"/>
                  </a:lnTo>
                  <a:lnTo>
                    <a:pt x="3396719" y="1915420"/>
                  </a:lnTo>
                  <a:lnTo>
                    <a:pt x="3384480" y="1925499"/>
                  </a:lnTo>
                  <a:lnTo>
                    <a:pt x="3377641" y="1935937"/>
                  </a:lnTo>
                  <a:lnTo>
                    <a:pt x="3372241" y="1946376"/>
                  </a:lnTo>
                  <a:lnTo>
                    <a:pt x="3368641" y="1951775"/>
                  </a:lnTo>
                  <a:lnTo>
                    <a:pt x="3382680" y="1943136"/>
                  </a:lnTo>
                  <a:lnTo>
                    <a:pt x="3420837" y="1916860"/>
                  </a:lnTo>
                  <a:lnTo>
                    <a:pt x="3460433" y="1894543"/>
                  </a:lnTo>
                  <a:lnTo>
                    <a:pt x="3500389" y="1868626"/>
                  </a:lnTo>
                  <a:lnTo>
                    <a:pt x="3503629" y="1865387"/>
                  </a:lnTo>
                  <a:lnTo>
                    <a:pt x="3510828" y="1865387"/>
                  </a:lnTo>
                  <a:lnTo>
                    <a:pt x="3512628" y="1861787"/>
                  </a:lnTo>
                  <a:lnTo>
                    <a:pt x="3515868" y="1854948"/>
                  </a:lnTo>
                  <a:lnTo>
                    <a:pt x="3521267" y="1853148"/>
                  </a:lnTo>
                  <a:lnTo>
                    <a:pt x="3591821" y="1818593"/>
                  </a:lnTo>
                  <a:lnTo>
                    <a:pt x="3626738" y="1800955"/>
                  </a:lnTo>
                  <a:lnTo>
                    <a:pt x="3658054" y="1781878"/>
                  </a:lnTo>
                  <a:lnTo>
                    <a:pt x="3723568" y="1744082"/>
                  </a:lnTo>
                  <a:lnTo>
                    <a:pt x="3785842" y="1707727"/>
                  </a:lnTo>
                  <a:lnTo>
                    <a:pt x="3810320" y="1693689"/>
                  </a:lnTo>
                  <a:lnTo>
                    <a:pt x="3830838" y="1680011"/>
                  </a:lnTo>
                  <a:lnTo>
                    <a:pt x="3836238" y="1678211"/>
                  </a:lnTo>
                  <a:lnTo>
                    <a:pt x="3838038" y="1674612"/>
                  </a:lnTo>
                  <a:close/>
                  <a:moveTo>
                    <a:pt x="6492705" y="1648066"/>
                  </a:moveTo>
                  <a:lnTo>
                    <a:pt x="6480461" y="1654907"/>
                  </a:lnTo>
                  <a:lnTo>
                    <a:pt x="6484062" y="1653107"/>
                  </a:lnTo>
                  <a:close/>
                  <a:moveTo>
                    <a:pt x="4845268" y="1639715"/>
                  </a:moveTo>
                  <a:lnTo>
                    <a:pt x="4826179" y="1656997"/>
                  </a:lnTo>
                  <a:lnTo>
                    <a:pt x="4819336" y="1669239"/>
                  </a:lnTo>
                  <a:lnTo>
                    <a:pt x="4807091" y="1682921"/>
                  </a:lnTo>
                  <a:lnTo>
                    <a:pt x="4817535" y="1674280"/>
                  </a:lnTo>
                  <a:lnTo>
                    <a:pt x="4827980" y="1663838"/>
                  </a:lnTo>
                  <a:lnTo>
                    <a:pt x="4836624" y="1651957"/>
                  </a:lnTo>
                  <a:close/>
                  <a:moveTo>
                    <a:pt x="8563445" y="1634673"/>
                  </a:moveTo>
                  <a:lnTo>
                    <a:pt x="8527074" y="1656989"/>
                  </a:lnTo>
                  <a:lnTo>
                    <a:pt x="8514829" y="1667427"/>
                  </a:lnTo>
                  <a:lnTo>
                    <a:pt x="8499344" y="1676066"/>
                  </a:lnTo>
                  <a:lnTo>
                    <a:pt x="8488901" y="1682904"/>
                  </a:lnTo>
                  <a:lnTo>
                    <a:pt x="8473416" y="1693343"/>
                  </a:lnTo>
                  <a:lnTo>
                    <a:pt x="8461172" y="1701981"/>
                  </a:lnTo>
                  <a:lnTo>
                    <a:pt x="8450728" y="1710979"/>
                  </a:lnTo>
                  <a:lnTo>
                    <a:pt x="8440645" y="1721058"/>
                  </a:lnTo>
                  <a:lnTo>
                    <a:pt x="8432002" y="1731496"/>
                  </a:lnTo>
                  <a:lnTo>
                    <a:pt x="8450728" y="1722857"/>
                  </a:lnTo>
                  <a:lnTo>
                    <a:pt x="8466214" y="1714219"/>
                  </a:lnTo>
                  <a:lnTo>
                    <a:pt x="8480258" y="1703781"/>
                  </a:lnTo>
                  <a:lnTo>
                    <a:pt x="8493943" y="1693343"/>
                  </a:lnTo>
                  <a:lnTo>
                    <a:pt x="8507987" y="1679665"/>
                  </a:lnTo>
                  <a:lnTo>
                    <a:pt x="8525273" y="1665627"/>
                  </a:lnTo>
                  <a:lnTo>
                    <a:pt x="8538957" y="1653390"/>
                  </a:lnTo>
                  <a:lnTo>
                    <a:pt x="8553002" y="1641512"/>
                  </a:lnTo>
                  <a:close/>
                  <a:moveTo>
                    <a:pt x="6264039" y="1620340"/>
                  </a:moveTo>
                  <a:lnTo>
                    <a:pt x="6229469" y="1644465"/>
                  </a:lnTo>
                  <a:lnTo>
                    <a:pt x="6191298" y="1667149"/>
                  </a:lnTo>
                  <a:lnTo>
                    <a:pt x="6179415" y="1675791"/>
                  </a:lnTo>
                  <a:lnTo>
                    <a:pt x="6193099" y="1670750"/>
                  </a:lnTo>
                  <a:lnTo>
                    <a:pt x="6215785" y="1662108"/>
                  </a:lnTo>
                  <a:lnTo>
                    <a:pt x="6234511" y="1651666"/>
                  </a:lnTo>
                  <a:lnTo>
                    <a:pt x="6249995" y="1637624"/>
                  </a:lnTo>
                  <a:close/>
                  <a:moveTo>
                    <a:pt x="4876242" y="1613791"/>
                  </a:moveTo>
                  <a:lnTo>
                    <a:pt x="4866158" y="1622432"/>
                  </a:lnTo>
                  <a:lnTo>
                    <a:pt x="4873001" y="1620632"/>
                  </a:lnTo>
                  <a:close/>
                  <a:moveTo>
                    <a:pt x="3467272" y="1605501"/>
                  </a:moveTo>
                  <a:lnTo>
                    <a:pt x="3420837" y="1628178"/>
                  </a:lnTo>
                  <a:lnTo>
                    <a:pt x="3417237" y="1635017"/>
                  </a:lnTo>
                  <a:lnTo>
                    <a:pt x="3455394" y="1612340"/>
                  </a:lnTo>
                  <a:close/>
                  <a:moveTo>
                    <a:pt x="1297994" y="1594555"/>
                  </a:moveTo>
                  <a:lnTo>
                    <a:pt x="1294396" y="1596356"/>
                  </a:lnTo>
                  <a:lnTo>
                    <a:pt x="1294396" y="1598156"/>
                  </a:lnTo>
                  <a:close/>
                  <a:moveTo>
                    <a:pt x="5177341" y="1577425"/>
                  </a:moveTo>
                  <a:lnTo>
                    <a:pt x="5174100" y="1579226"/>
                  </a:lnTo>
                  <a:lnTo>
                    <a:pt x="5175540" y="1579226"/>
                  </a:lnTo>
                  <a:close/>
                  <a:moveTo>
                    <a:pt x="3839478" y="1567346"/>
                  </a:moveTo>
                  <a:lnTo>
                    <a:pt x="3727168" y="1629618"/>
                  </a:lnTo>
                  <a:lnTo>
                    <a:pt x="3616299" y="1686850"/>
                  </a:lnTo>
                  <a:lnTo>
                    <a:pt x="3534946" y="1730404"/>
                  </a:lnTo>
                  <a:lnTo>
                    <a:pt x="3540345" y="1728605"/>
                  </a:lnTo>
                  <a:lnTo>
                    <a:pt x="3578142" y="1714566"/>
                  </a:lnTo>
                  <a:lnTo>
                    <a:pt x="3616299" y="1699088"/>
                  </a:lnTo>
                  <a:lnTo>
                    <a:pt x="3619538" y="1697289"/>
                  </a:lnTo>
                  <a:lnTo>
                    <a:pt x="3624937" y="1695489"/>
                  </a:lnTo>
                  <a:lnTo>
                    <a:pt x="3629977" y="1692249"/>
                  </a:lnTo>
                  <a:lnTo>
                    <a:pt x="3640416" y="1683250"/>
                  </a:lnTo>
                  <a:lnTo>
                    <a:pt x="3644016" y="1680011"/>
                  </a:lnTo>
                  <a:lnTo>
                    <a:pt x="3650855" y="1674612"/>
                  </a:lnTo>
                  <a:lnTo>
                    <a:pt x="3661294" y="1669572"/>
                  </a:lnTo>
                  <a:lnTo>
                    <a:pt x="3673533" y="1664173"/>
                  </a:lnTo>
                  <a:lnTo>
                    <a:pt x="3702690" y="1645095"/>
                  </a:lnTo>
                  <a:lnTo>
                    <a:pt x="3732208" y="1628178"/>
                  </a:lnTo>
                  <a:lnTo>
                    <a:pt x="3763524" y="1612340"/>
                  </a:lnTo>
                  <a:lnTo>
                    <a:pt x="3794481" y="1596862"/>
                  </a:lnTo>
                  <a:lnTo>
                    <a:pt x="3806721" y="1591822"/>
                  </a:lnTo>
                  <a:lnTo>
                    <a:pt x="3818959" y="1584983"/>
                  </a:lnTo>
                  <a:lnTo>
                    <a:pt x="3829398" y="1577784"/>
                  </a:lnTo>
                  <a:lnTo>
                    <a:pt x="3839478" y="1570945"/>
                  </a:lnTo>
                  <a:close/>
                  <a:moveTo>
                    <a:pt x="2420491" y="1567346"/>
                  </a:moveTo>
                  <a:lnTo>
                    <a:pt x="2299182" y="1624578"/>
                  </a:lnTo>
                  <a:lnTo>
                    <a:pt x="2290543" y="1628178"/>
                  </a:lnTo>
                  <a:lnTo>
                    <a:pt x="2281904" y="1620979"/>
                  </a:lnTo>
                  <a:lnTo>
                    <a:pt x="2280104" y="1619539"/>
                  </a:lnTo>
                  <a:lnTo>
                    <a:pt x="2278304" y="1624578"/>
                  </a:lnTo>
                  <a:lnTo>
                    <a:pt x="2273265" y="1629618"/>
                  </a:lnTo>
                  <a:lnTo>
                    <a:pt x="2267865" y="1633217"/>
                  </a:lnTo>
                  <a:lnTo>
                    <a:pt x="2261026" y="1636457"/>
                  </a:lnTo>
                  <a:lnTo>
                    <a:pt x="2252387" y="1636457"/>
                  </a:lnTo>
                  <a:lnTo>
                    <a:pt x="2240148" y="1638256"/>
                  </a:lnTo>
                  <a:lnTo>
                    <a:pt x="2231509" y="1640056"/>
                  </a:lnTo>
                  <a:lnTo>
                    <a:pt x="2233308" y="1648695"/>
                  </a:lnTo>
                  <a:lnTo>
                    <a:pt x="2235108" y="1659134"/>
                  </a:lnTo>
                  <a:lnTo>
                    <a:pt x="2238348" y="1672812"/>
                  </a:lnTo>
                  <a:lnTo>
                    <a:pt x="2286943" y="1648695"/>
                  </a:lnTo>
                  <a:lnTo>
                    <a:pt x="2333739" y="1624578"/>
                  </a:lnTo>
                  <a:lnTo>
                    <a:pt x="2425530" y="1570945"/>
                  </a:lnTo>
                  <a:close/>
                  <a:moveTo>
                    <a:pt x="7581657" y="1566690"/>
                  </a:moveTo>
                  <a:lnTo>
                    <a:pt x="7529802" y="1606658"/>
                  </a:lnTo>
                  <a:lnTo>
                    <a:pt x="7481188" y="1639424"/>
                  </a:lnTo>
                  <a:lnTo>
                    <a:pt x="7436535" y="1668950"/>
                  </a:lnTo>
                  <a:lnTo>
                    <a:pt x="7391162" y="1694875"/>
                  </a:lnTo>
                  <a:lnTo>
                    <a:pt x="7342908" y="1720800"/>
                  </a:lnTo>
                  <a:lnTo>
                    <a:pt x="7296095" y="1750325"/>
                  </a:lnTo>
                  <a:lnTo>
                    <a:pt x="7249281" y="1781291"/>
                  </a:lnTo>
                  <a:lnTo>
                    <a:pt x="7202468" y="1814418"/>
                  </a:lnTo>
                  <a:lnTo>
                    <a:pt x="7211111" y="1837102"/>
                  </a:lnTo>
                  <a:lnTo>
                    <a:pt x="7291053" y="1772650"/>
                  </a:lnTo>
                  <a:lnTo>
                    <a:pt x="7332465" y="1741684"/>
                  </a:lnTo>
                  <a:lnTo>
                    <a:pt x="7375678" y="1710718"/>
                  </a:lnTo>
                  <a:lnTo>
                    <a:pt x="7427533" y="1675791"/>
                  </a:lnTo>
                  <a:lnTo>
                    <a:pt x="7479748" y="1643025"/>
                  </a:lnTo>
                  <a:lnTo>
                    <a:pt x="7529802" y="1611699"/>
                  </a:lnTo>
                  <a:lnTo>
                    <a:pt x="7581657" y="1580733"/>
                  </a:lnTo>
                  <a:lnTo>
                    <a:pt x="7581657" y="1573891"/>
                  </a:lnTo>
                  <a:close/>
                  <a:moveTo>
                    <a:pt x="2702345" y="1565906"/>
                  </a:moveTo>
                  <a:lnTo>
                    <a:pt x="2646909" y="1590023"/>
                  </a:lnTo>
                  <a:lnTo>
                    <a:pt x="2590035" y="1615939"/>
                  </a:lnTo>
                  <a:lnTo>
                    <a:pt x="2536400" y="1643656"/>
                  </a:lnTo>
                  <a:lnTo>
                    <a:pt x="2480605" y="1672812"/>
                  </a:lnTo>
                  <a:lnTo>
                    <a:pt x="2479166" y="1672812"/>
                  </a:lnTo>
                  <a:lnTo>
                    <a:pt x="2357857" y="1739043"/>
                  </a:lnTo>
                  <a:lnTo>
                    <a:pt x="2238348" y="1808154"/>
                  </a:lnTo>
                  <a:lnTo>
                    <a:pt x="2235108" y="1818593"/>
                  </a:lnTo>
                  <a:lnTo>
                    <a:pt x="2236908" y="1825432"/>
                  </a:lnTo>
                  <a:lnTo>
                    <a:pt x="2269665" y="1813193"/>
                  </a:lnTo>
                  <a:lnTo>
                    <a:pt x="2300982" y="1800955"/>
                  </a:lnTo>
                  <a:lnTo>
                    <a:pt x="2330140" y="1787277"/>
                  </a:lnTo>
                  <a:lnTo>
                    <a:pt x="2359657" y="1773239"/>
                  </a:lnTo>
                  <a:lnTo>
                    <a:pt x="2387374" y="1757761"/>
                  </a:lnTo>
                  <a:lnTo>
                    <a:pt x="2415091" y="1742283"/>
                  </a:lnTo>
                  <a:lnTo>
                    <a:pt x="2442809" y="1725005"/>
                  </a:lnTo>
                  <a:lnTo>
                    <a:pt x="2468727" y="1707727"/>
                  </a:lnTo>
                  <a:lnTo>
                    <a:pt x="2524161" y="1669572"/>
                  </a:lnTo>
                  <a:lnTo>
                    <a:pt x="2581396" y="1636457"/>
                  </a:lnTo>
                  <a:lnTo>
                    <a:pt x="2640070" y="1607300"/>
                  </a:lnTo>
                  <a:lnTo>
                    <a:pt x="2702345" y="1579584"/>
                  </a:lnTo>
                  <a:close/>
                  <a:moveTo>
                    <a:pt x="4935310" y="1563743"/>
                  </a:moveTo>
                  <a:lnTo>
                    <a:pt x="4919822" y="1575625"/>
                  </a:lnTo>
                  <a:lnTo>
                    <a:pt x="4898933" y="1594708"/>
                  </a:lnTo>
                  <a:lnTo>
                    <a:pt x="4902535" y="1593268"/>
                  </a:lnTo>
                  <a:lnTo>
                    <a:pt x="4933869" y="1577425"/>
                  </a:lnTo>
                  <a:close/>
                  <a:moveTo>
                    <a:pt x="8679404" y="1549728"/>
                  </a:moveTo>
                  <a:lnTo>
                    <a:pt x="8675802" y="1551527"/>
                  </a:lnTo>
                  <a:lnTo>
                    <a:pt x="8663918" y="1556567"/>
                  </a:lnTo>
                  <a:lnTo>
                    <a:pt x="8656716" y="1558366"/>
                  </a:lnTo>
                  <a:lnTo>
                    <a:pt x="8649874" y="1558366"/>
                  </a:lnTo>
                  <a:lnTo>
                    <a:pt x="8637630" y="1574203"/>
                  </a:lnTo>
                  <a:lnTo>
                    <a:pt x="8623945" y="1587881"/>
                  </a:lnTo>
                  <a:lnTo>
                    <a:pt x="8637630" y="1581042"/>
                  </a:lnTo>
                  <a:lnTo>
                    <a:pt x="8651674" y="1574203"/>
                  </a:lnTo>
                  <a:lnTo>
                    <a:pt x="8677603" y="1561966"/>
                  </a:lnTo>
                  <a:lnTo>
                    <a:pt x="8679404" y="1555127"/>
                  </a:lnTo>
                  <a:close/>
                  <a:moveTo>
                    <a:pt x="9526042" y="1544689"/>
                  </a:moveTo>
                  <a:lnTo>
                    <a:pt x="9487869" y="1568804"/>
                  </a:lnTo>
                  <a:lnTo>
                    <a:pt x="9522801" y="1555127"/>
                  </a:lnTo>
                  <a:close/>
                  <a:moveTo>
                    <a:pt x="7356592" y="1537164"/>
                  </a:moveTo>
                  <a:lnTo>
                    <a:pt x="7354792" y="1538965"/>
                  </a:lnTo>
                  <a:lnTo>
                    <a:pt x="7358393" y="1537164"/>
                  </a:lnTo>
                  <a:close/>
                  <a:moveTo>
                    <a:pt x="2491044" y="1532790"/>
                  </a:moveTo>
                  <a:lnTo>
                    <a:pt x="2423730" y="1564106"/>
                  </a:lnTo>
                  <a:lnTo>
                    <a:pt x="2427330" y="1570945"/>
                  </a:lnTo>
                  <a:lnTo>
                    <a:pt x="2468727" y="1545029"/>
                  </a:lnTo>
                  <a:close/>
                  <a:moveTo>
                    <a:pt x="9564214" y="1518413"/>
                  </a:moveTo>
                  <a:lnTo>
                    <a:pt x="9550530" y="1528851"/>
                  </a:lnTo>
                  <a:lnTo>
                    <a:pt x="9552330" y="1528851"/>
                  </a:lnTo>
                  <a:lnTo>
                    <a:pt x="9555572" y="1528851"/>
                  </a:lnTo>
                  <a:lnTo>
                    <a:pt x="9560973" y="1523812"/>
                  </a:lnTo>
                  <a:close/>
                  <a:moveTo>
                    <a:pt x="9424128" y="1511574"/>
                  </a:moveTo>
                  <a:lnTo>
                    <a:pt x="9418726" y="1515174"/>
                  </a:lnTo>
                  <a:lnTo>
                    <a:pt x="9406843" y="1523812"/>
                  </a:lnTo>
                  <a:lnTo>
                    <a:pt x="9398200" y="1528851"/>
                  </a:lnTo>
                  <a:lnTo>
                    <a:pt x="9390997" y="1530651"/>
                  </a:lnTo>
                  <a:lnTo>
                    <a:pt x="9385956" y="1530651"/>
                  </a:lnTo>
                  <a:lnTo>
                    <a:pt x="9377313" y="1528851"/>
                  </a:lnTo>
                  <a:lnTo>
                    <a:pt x="9370110" y="1523812"/>
                  </a:lnTo>
                  <a:lnTo>
                    <a:pt x="9366870" y="1520213"/>
                  </a:lnTo>
                  <a:lnTo>
                    <a:pt x="9366870" y="1515174"/>
                  </a:lnTo>
                  <a:lnTo>
                    <a:pt x="9330498" y="1537490"/>
                  </a:lnTo>
                  <a:lnTo>
                    <a:pt x="9294126" y="1561966"/>
                  </a:lnTo>
                  <a:lnTo>
                    <a:pt x="9247310" y="1589681"/>
                  </a:lnTo>
                  <a:lnTo>
                    <a:pt x="9195453" y="1617396"/>
                  </a:lnTo>
                  <a:lnTo>
                    <a:pt x="9174566" y="1676066"/>
                  </a:lnTo>
                  <a:lnTo>
                    <a:pt x="9165923" y="1691903"/>
                  </a:lnTo>
                  <a:lnTo>
                    <a:pt x="9176367" y="1688303"/>
                  </a:lnTo>
                  <a:lnTo>
                    <a:pt x="9190051" y="1688303"/>
                  </a:lnTo>
                  <a:lnTo>
                    <a:pt x="9195453" y="1679665"/>
                  </a:lnTo>
                  <a:lnTo>
                    <a:pt x="9202295" y="1671026"/>
                  </a:lnTo>
                  <a:lnTo>
                    <a:pt x="9209138" y="1662388"/>
                  </a:lnTo>
                  <a:lnTo>
                    <a:pt x="9217780" y="1655189"/>
                  </a:lnTo>
                  <a:lnTo>
                    <a:pt x="9226423" y="1650150"/>
                  </a:lnTo>
                  <a:lnTo>
                    <a:pt x="9236867" y="1644751"/>
                  </a:lnTo>
                  <a:lnTo>
                    <a:pt x="9247310" y="1639712"/>
                  </a:lnTo>
                  <a:lnTo>
                    <a:pt x="9259554" y="1637912"/>
                  </a:lnTo>
                  <a:lnTo>
                    <a:pt x="9275039" y="1631073"/>
                  </a:lnTo>
                  <a:lnTo>
                    <a:pt x="9289084" y="1620635"/>
                  </a:lnTo>
                  <a:lnTo>
                    <a:pt x="9300968" y="1608757"/>
                  </a:lnTo>
                  <a:lnTo>
                    <a:pt x="9307810" y="1593280"/>
                  </a:lnTo>
                  <a:lnTo>
                    <a:pt x="9313212" y="1584642"/>
                  </a:lnTo>
                  <a:lnTo>
                    <a:pt x="9321855" y="1584642"/>
                  </a:lnTo>
                  <a:lnTo>
                    <a:pt x="9340581" y="1584642"/>
                  </a:lnTo>
                  <a:lnTo>
                    <a:pt x="9345983" y="1575643"/>
                  </a:lnTo>
                  <a:lnTo>
                    <a:pt x="9352825" y="1568804"/>
                  </a:lnTo>
                  <a:lnTo>
                    <a:pt x="9370110" y="1556567"/>
                  </a:lnTo>
                  <a:lnTo>
                    <a:pt x="9387756" y="1546488"/>
                  </a:lnTo>
                  <a:lnTo>
                    <a:pt x="9399640" y="1537490"/>
                  </a:lnTo>
                  <a:lnTo>
                    <a:pt x="9411884" y="1532451"/>
                  </a:lnTo>
                  <a:lnTo>
                    <a:pt x="9417286" y="1520213"/>
                  </a:lnTo>
                  <a:close/>
                  <a:moveTo>
                    <a:pt x="5014906" y="1494253"/>
                  </a:moveTo>
                  <a:lnTo>
                    <a:pt x="4995817" y="1509735"/>
                  </a:lnTo>
                  <a:lnTo>
                    <a:pt x="5008063" y="1506495"/>
                  </a:lnTo>
                  <a:close/>
                  <a:moveTo>
                    <a:pt x="6030332" y="1492155"/>
                  </a:moveTo>
                  <a:lnTo>
                    <a:pt x="6021690" y="1493956"/>
                  </a:lnTo>
                  <a:lnTo>
                    <a:pt x="6021690" y="1499357"/>
                  </a:lnTo>
                  <a:close/>
                  <a:moveTo>
                    <a:pt x="9455098" y="1491058"/>
                  </a:moveTo>
                  <a:lnTo>
                    <a:pt x="9446456" y="1494298"/>
                  </a:lnTo>
                  <a:lnTo>
                    <a:pt x="9443214" y="1497897"/>
                  </a:lnTo>
                  <a:lnTo>
                    <a:pt x="9458700" y="1492498"/>
                  </a:lnTo>
                  <a:close/>
                  <a:moveTo>
                    <a:pt x="4722091" y="1491012"/>
                  </a:moveTo>
                  <a:lnTo>
                    <a:pt x="4720651" y="1501094"/>
                  </a:lnTo>
                  <a:lnTo>
                    <a:pt x="4718850" y="1511535"/>
                  </a:lnTo>
                  <a:lnTo>
                    <a:pt x="4729295" y="1509735"/>
                  </a:lnTo>
                  <a:lnTo>
                    <a:pt x="4723892" y="1501094"/>
                  </a:lnTo>
                  <a:close/>
                  <a:moveTo>
                    <a:pt x="9472384" y="1485659"/>
                  </a:moveTo>
                  <a:lnTo>
                    <a:pt x="9467342" y="1489258"/>
                  </a:lnTo>
                  <a:lnTo>
                    <a:pt x="9460140" y="1492498"/>
                  </a:lnTo>
                  <a:lnTo>
                    <a:pt x="9470584" y="1491058"/>
                  </a:lnTo>
                  <a:close/>
                  <a:moveTo>
                    <a:pt x="9619672" y="1483859"/>
                  </a:moveTo>
                  <a:lnTo>
                    <a:pt x="9590143" y="1502936"/>
                  </a:lnTo>
                  <a:lnTo>
                    <a:pt x="9600586" y="1499697"/>
                  </a:lnTo>
                  <a:lnTo>
                    <a:pt x="9612830" y="1497897"/>
                  </a:lnTo>
                  <a:close/>
                  <a:moveTo>
                    <a:pt x="4893891" y="1447806"/>
                  </a:moveTo>
                  <a:lnTo>
                    <a:pt x="4850310" y="1483811"/>
                  </a:lnTo>
                  <a:lnTo>
                    <a:pt x="4807091" y="1521977"/>
                  </a:lnTo>
                  <a:lnTo>
                    <a:pt x="4765671" y="1561943"/>
                  </a:lnTo>
                  <a:lnTo>
                    <a:pt x="4723892" y="1601909"/>
                  </a:lnTo>
                  <a:lnTo>
                    <a:pt x="4723892" y="1613791"/>
                  </a:lnTo>
                  <a:lnTo>
                    <a:pt x="4722091" y="1626033"/>
                  </a:lnTo>
                  <a:lnTo>
                    <a:pt x="4742981" y="1605150"/>
                  </a:lnTo>
                  <a:lnTo>
                    <a:pt x="4765671" y="1582826"/>
                  </a:lnTo>
                  <a:lnTo>
                    <a:pt x="4779358" y="1565544"/>
                  </a:lnTo>
                  <a:lnTo>
                    <a:pt x="4795205" y="1551501"/>
                  </a:lnTo>
                  <a:lnTo>
                    <a:pt x="4812493" y="1541060"/>
                  </a:lnTo>
                  <a:lnTo>
                    <a:pt x="4829781" y="1534219"/>
                  </a:lnTo>
                  <a:lnTo>
                    <a:pt x="4829781" y="1508295"/>
                  </a:lnTo>
                  <a:lnTo>
                    <a:pt x="4841666" y="1506495"/>
                  </a:lnTo>
                  <a:lnTo>
                    <a:pt x="4852111" y="1502894"/>
                  </a:lnTo>
                  <a:lnTo>
                    <a:pt x="4860755" y="1497853"/>
                  </a:lnTo>
                  <a:lnTo>
                    <a:pt x="4869399" y="1491012"/>
                  </a:lnTo>
                  <a:lnTo>
                    <a:pt x="4878043" y="1482371"/>
                  </a:lnTo>
                  <a:lnTo>
                    <a:pt x="4886687" y="1465088"/>
                  </a:lnTo>
                  <a:close/>
                  <a:moveTo>
                    <a:pt x="1105832" y="1431824"/>
                  </a:moveTo>
                  <a:lnTo>
                    <a:pt x="1093597" y="1439024"/>
                  </a:lnTo>
                  <a:lnTo>
                    <a:pt x="1083161" y="1447665"/>
                  </a:lnTo>
                  <a:lnTo>
                    <a:pt x="1053653" y="1468186"/>
                  </a:lnTo>
                  <a:lnTo>
                    <a:pt x="1039979" y="1478627"/>
                  </a:lnTo>
                  <a:lnTo>
                    <a:pt x="1029543" y="1489068"/>
                  </a:lnTo>
                  <a:lnTo>
                    <a:pt x="1009031" y="1506349"/>
                  </a:lnTo>
                  <a:lnTo>
                    <a:pt x="991398" y="1523630"/>
                  </a:lnTo>
                  <a:lnTo>
                    <a:pt x="969087" y="1540912"/>
                  </a:lnTo>
                  <a:lnTo>
                    <a:pt x="951454" y="1558193"/>
                  </a:lnTo>
                  <a:lnTo>
                    <a:pt x="944617" y="1565393"/>
                  </a:lnTo>
                  <a:lnTo>
                    <a:pt x="935981" y="1570434"/>
                  </a:lnTo>
                  <a:lnTo>
                    <a:pt x="927344" y="1575474"/>
                  </a:lnTo>
                  <a:lnTo>
                    <a:pt x="918708" y="1579074"/>
                  </a:lnTo>
                  <a:lnTo>
                    <a:pt x="911871" y="1582675"/>
                  </a:lnTo>
                  <a:lnTo>
                    <a:pt x="908272" y="1587715"/>
                  </a:lnTo>
                  <a:lnTo>
                    <a:pt x="927344" y="1598156"/>
                  </a:lnTo>
                  <a:lnTo>
                    <a:pt x="944617" y="1610397"/>
                  </a:lnTo>
                  <a:lnTo>
                    <a:pt x="958651" y="1593115"/>
                  </a:lnTo>
                  <a:lnTo>
                    <a:pt x="974125" y="1577274"/>
                  </a:lnTo>
                  <a:lnTo>
                    <a:pt x="979523" y="1572234"/>
                  </a:lnTo>
                  <a:lnTo>
                    <a:pt x="984561" y="1566833"/>
                  </a:lnTo>
                  <a:lnTo>
                    <a:pt x="989959" y="1558193"/>
                  </a:lnTo>
                  <a:lnTo>
                    <a:pt x="993198" y="1547752"/>
                  </a:lnTo>
                  <a:lnTo>
                    <a:pt x="994997" y="1535871"/>
                  </a:lnTo>
                  <a:lnTo>
                    <a:pt x="1007232" y="1535871"/>
                  </a:lnTo>
                  <a:lnTo>
                    <a:pt x="1014069" y="1535871"/>
                  </a:lnTo>
                  <a:lnTo>
                    <a:pt x="1019107" y="1537311"/>
                  </a:lnTo>
                  <a:lnTo>
                    <a:pt x="1024505" y="1539111"/>
                  </a:lnTo>
                  <a:lnTo>
                    <a:pt x="1043577" y="1509589"/>
                  </a:lnTo>
                  <a:lnTo>
                    <a:pt x="1062289" y="1482227"/>
                  </a:lnTo>
                  <a:lnTo>
                    <a:pt x="1083161" y="1456305"/>
                  </a:lnTo>
                  <a:close/>
                  <a:moveTo>
                    <a:pt x="8575689" y="1430229"/>
                  </a:moveTo>
                  <a:lnTo>
                    <a:pt x="8511228" y="1468382"/>
                  </a:lnTo>
                  <a:lnTo>
                    <a:pt x="8461172" y="1501136"/>
                  </a:lnTo>
                  <a:lnTo>
                    <a:pt x="8411115" y="1530651"/>
                  </a:lnTo>
                  <a:lnTo>
                    <a:pt x="8369342" y="1556567"/>
                  </a:lnTo>
                  <a:lnTo>
                    <a:pt x="8371142" y="1568804"/>
                  </a:lnTo>
                  <a:lnTo>
                    <a:pt x="8371142" y="1575643"/>
                  </a:lnTo>
                  <a:lnTo>
                    <a:pt x="8369342" y="1581042"/>
                  </a:lnTo>
                  <a:lnTo>
                    <a:pt x="8367541" y="1584642"/>
                  </a:lnTo>
                  <a:lnTo>
                    <a:pt x="8502585" y="1485659"/>
                  </a:lnTo>
                  <a:close/>
                  <a:moveTo>
                    <a:pt x="5205074" y="1430163"/>
                  </a:moveTo>
                  <a:lnTo>
                    <a:pt x="5180943" y="1451046"/>
                  </a:lnTo>
                  <a:lnTo>
                    <a:pt x="5158252" y="1471929"/>
                  </a:lnTo>
                  <a:lnTo>
                    <a:pt x="5140964" y="1485611"/>
                  </a:lnTo>
                  <a:lnTo>
                    <a:pt x="5123676" y="1501094"/>
                  </a:lnTo>
                  <a:lnTo>
                    <a:pt x="5101346" y="1516936"/>
                  </a:lnTo>
                  <a:lnTo>
                    <a:pt x="5077215" y="1532419"/>
                  </a:lnTo>
                  <a:lnTo>
                    <a:pt x="5045880" y="1563743"/>
                  </a:lnTo>
                  <a:lnTo>
                    <a:pt x="5011305" y="1594708"/>
                  </a:lnTo>
                  <a:lnTo>
                    <a:pt x="4940712" y="1655197"/>
                  </a:lnTo>
                  <a:lnTo>
                    <a:pt x="4866158" y="1719647"/>
                  </a:lnTo>
                  <a:lnTo>
                    <a:pt x="4798447" y="1778336"/>
                  </a:lnTo>
                  <a:lnTo>
                    <a:pt x="4779358" y="1797419"/>
                  </a:lnTo>
                  <a:lnTo>
                    <a:pt x="4758828" y="1821542"/>
                  </a:lnTo>
                  <a:lnTo>
                    <a:pt x="4746583" y="1837385"/>
                  </a:lnTo>
                  <a:lnTo>
                    <a:pt x="4776116" y="1819742"/>
                  </a:lnTo>
                  <a:lnTo>
                    <a:pt x="4798447" y="1798859"/>
                  </a:lnTo>
                  <a:lnTo>
                    <a:pt x="4824379" y="1774735"/>
                  </a:lnTo>
                  <a:lnTo>
                    <a:pt x="4834823" y="1764294"/>
                  </a:lnTo>
                  <a:lnTo>
                    <a:pt x="4847069" y="1772935"/>
                  </a:lnTo>
                  <a:lnTo>
                    <a:pt x="4848510" y="1772935"/>
                  </a:lnTo>
                  <a:lnTo>
                    <a:pt x="4852111" y="1757453"/>
                  </a:lnTo>
                  <a:lnTo>
                    <a:pt x="4858954" y="1745571"/>
                  </a:lnTo>
                  <a:lnTo>
                    <a:pt x="4869399" y="1735129"/>
                  </a:lnTo>
                  <a:lnTo>
                    <a:pt x="4881645" y="1726488"/>
                  </a:lnTo>
                  <a:lnTo>
                    <a:pt x="4895331" y="1716046"/>
                  </a:lnTo>
                  <a:lnTo>
                    <a:pt x="4909378" y="1709205"/>
                  </a:lnTo>
                  <a:lnTo>
                    <a:pt x="4909378" y="1707405"/>
                  </a:lnTo>
                  <a:lnTo>
                    <a:pt x="4909378" y="1682921"/>
                  </a:lnTo>
                  <a:lnTo>
                    <a:pt x="4930267" y="1695163"/>
                  </a:lnTo>
                  <a:lnTo>
                    <a:pt x="4932068" y="1695163"/>
                  </a:lnTo>
                  <a:lnTo>
                    <a:pt x="4935310" y="1688322"/>
                  </a:lnTo>
                  <a:lnTo>
                    <a:pt x="4935310" y="1682921"/>
                  </a:lnTo>
                  <a:lnTo>
                    <a:pt x="4938911" y="1676080"/>
                  </a:lnTo>
                  <a:lnTo>
                    <a:pt x="4938911" y="1671040"/>
                  </a:lnTo>
                  <a:lnTo>
                    <a:pt x="4947555" y="1665639"/>
                  </a:lnTo>
                  <a:lnTo>
                    <a:pt x="4949356" y="1665639"/>
                  </a:lnTo>
                  <a:lnTo>
                    <a:pt x="4949356" y="1648356"/>
                  </a:lnTo>
                  <a:lnTo>
                    <a:pt x="4959441" y="1644756"/>
                  </a:lnTo>
                  <a:lnTo>
                    <a:pt x="4976729" y="1636114"/>
                  </a:lnTo>
                  <a:lnTo>
                    <a:pt x="4995817" y="1624232"/>
                  </a:lnTo>
                  <a:lnTo>
                    <a:pt x="5014906" y="1608750"/>
                  </a:lnTo>
                  <a:lnTo>
                    <a:pt x="5032194" y="1589667"/>
                  </a:lnTo>
                  <a:lnTo>
                    <a:pt x="5049482" y="1570584"/>
                  </a:lnTo>
                  <a:lnTo>
                    <a:pt x="5068571" y="1551501"/>
                  </a:lnTo>
                  <a:lnTo>
                    <a:pt x="5108189" y="1516936"/>
                  </a:lnTo>
                  <a:lnTo>
                    <a:pt x="5140964" y="1496053"/>
                  </a:lnTo>
                  <a:lnTo>
                    <a:pt x="5168697" y="1475170"/>
                  </a:lnTo>
                  <a:lnTo>
                    <a:pt x="5180943" y="1466889"/>
                  </a:lnTo>
                  <a:lnTo>
                    <a:pt x="5191387" y="1456447"/>
                  </a:lnTo>
                  <a:lnTo>
                    <a:pt x="5200031" y="1444205"/>
                  </a:lnTo>
                  <a:close/>
                  <a:moveTo>
                    <a:pt x="7502074" y="1429863"/>
                  </a:moveTo>
                  <a:lnTo>
                    <a:pt x="7484789" y="1443906"/>
                  </a:lnTo>
                  <a:lnTo>
                    <a:pt x="7488390" y="1442106"/>
                  </a:lnTo>
                  <a:lnTo>
                    <a:pt x="7495232" y="1437065"/>
                  </a:lnTo>
                  <a:close/>
                  <a:moveTo>
                    <a:pt x="6019889" y="1421222"/>
                  </a:moveTo>
                  <a:lnTo>
                    <a:pt x="6007646" y="1429863"/>
                  </a:lnTo>
                  <a:lnTo>
                    <a:pt x="6011247" y="1433464"/>
                  </a:lnTo>
                  <a:close/>
                  <a:moveTo>
                    <a:pt x="4786561" y="1416481"/>
                  </a:moveTo>
                  <a:lnTo>
                    <a:pt x="4720651" y="1465088"/>
                  </a:lnTo>
                  <a:lnTo>
                    <a:pt x="4722091" y="1466889"/>
                  </a:lnTo>
                  <a:lnTo>
                    <a:pt x="4734337" y="1465088"/>
                  </a:lnTo>
                  <a:lnTo>
                    <a:pt x="4750184" y="1459687"/>
                  </a:lnTo>
                  <a:lnTo>
                    <a:pt x="4760269" y="1454647"/>
                  </a:lnTo>
                  <a:lnTo>
                    <a:pt x="4767472" y="1447806"/>
                  </a:lnTo>
                  <a:lnTo>
                    <a:pt x="4770714" y="1439164"/>
                  </a:lnTo>
                  <a:lnTo>
                    <a:pt x="4777917" y="1426922"/>
                  </a:lnTo>
                  <a:close/>
                  <a:moveTo>
                    <a:pt x="6565446" y="1416181"/>
                  </a:moveTo>
                  <a:lnTo>
                    <a:pt x="6514052" y="1453672"/>
                  </a:lnTo>
                  <a:lnTo>
                    <a:pt x="6504588" y="1459389"/>
                  </a:lnTo>
                  <a:lnTo>
                    <a:pt x="6495863" y="1465701"/>
                  </a:lnTo>
                  <a:lnTo>
                    <a:pt x="6450933" y="1493956"/>
                  </a:lnTo>
                  <a:lnTo>
                    <a:pt x="6349024" y="1561649"/>
                  </a:lnTo>
                  <a:lnTo>
                    <a:pt x="6323096" y="1580733"/>
                  </a:lnTo>
                  <a:lnTo>
                    <a:pt x="6274482" y="1613499"/>
                  </a:lnTo>
                  <a:lnTo>
                    <a:pt x="6289967" y="1613499"/>
                  </a:lnTo>
                  <a:lnTo>
                    <a:pt x="6305451" y="1599816"/>
                  </a:lnTo>
                  <a:lnTo>
                    <a:pt x="6323096" y="1585774"/>
                  </a:lnTo>
                  <a:lnTo>
                    <a:pt x="6338581" y="1573891"/>
                  </a:lnTo>
                  <a:lnTo>
                    <a:pt x="6355866" y="1563449"/>
                  </a:lnTo>
                  <a:lnTo>
                    <a:pt x="6423205" y="1518080"/>
                  </a:lnTo>
                  <a:lnTo>
                    <a:pt x="6444091" y="1506198"/>
                  </a:lnTo>
                  <a:lnTo>
                    <a:pt x="6461376" y="1493956"/>
                  </a:lnTo>
                  <a:lnTo>
                    <a:pt x="6475420" y="1483514"/>
                  </a:lnTo>
                  <a:lnTo>
                    <a:pt x="6487663" y="1471632"/>
                  </a:lnTo>
                  <a:lnTo>
                    <a:pt x="6495863" y="1465701"/>
                  </a:lnTo>
                  <a:lnTo>
                    <a:pt x="6508189" y="1457949"/>
                  </a:lnTo>
                  <a:lnTo>
                    <a:pt x="6514052" y="1453672"/>
                  </a:lnTo>
                  <a:lnTo>
                    <a:pt x="6521873" y="1448947"/>
                  </a:lnTo>
                  <a:lnTo>
                    <a:pt x="6555003" y="1433464"/>
                  </a:lnTo>
                  <a:lnTo>
                    <a:pt x="6561845" y="1421222"/>
                  </a:lnTo>
                  <a:close/>
                  <a:moveTo>
                    <a:pt x="4961242" y="1395598"/>
                  </a:moveTo>
                  <a:lnTo>
                    <a:pt x="4924865" y="1423322"/>
                  </a:lnTo>
                  <a:lnTo>
                    <a:pt x="4907577" y="1437364"/>
                  </a:lnTo>
                  <a:lnTo>
                    <a:pt x="4912979" y="1439164"/>
                  </a:lnTo>
                  <a:lnTo>
                    <a:pt x="4919822" y="1440605"/>
                  </a:lnTo>
                  <a:lnTo>
                    <a:pt x="4928466" y="1431963"/>
                  </a:lnTo>
                  <a:lnTo>
                    <a:pt x="4933869" y="1428723"/>
                  </a:lnTo>
                  <a:lnTo>
                    <a:pt x="4940712" y="1426922"/>
                  </a:lnTo>
                  <a:close/>
                  <a:moveTo>
                    <a:pt x="4821137" y="1390557"/>
                  </a:moveTo>
                  <a:lnTo>
                    <a:pt x="4798447" y="1406039"/>
                  </a:lnTo>
                  <a:lnTo>
                    <a:pt x="4807091" y="1402439"/>
                  </a:lnTo>
                  <a:lnTo>
                    <a:pt x="4815735" y="1399198"/>
                  </a:lnTo>
                  <a:close/>
                  <a:moveTo>
                    <a:pt x="3384480" y="1383770"/>
                  </a:moveTo>
                  <a:lnTo>
                    <a:pt x="3295928" y="1432363"/>
                  </a:lnTo>
                  <a:lnTo>
                    <a:pt x="3301328" y="1439562"/>
                  </a:lnTo>
                  <a:lnTo>
                    <a:pt x="3306367" y="1434163"/>
                  </a:lnTo>
                  <a:lnTo>
                    <a:pt x="3313207" y="1427324"/>
                  </a:lnTo>
                  <a:lnTo>
                    <a:pt x="3320046" y="1423725"/>
                  </a:lnTo>
                  <a:lnTo>
                    <a:pt x="3327246" y="1420485"/>
                  </a:lnTo>
                  <a:lnTo>
                    <a:pt x="3342724" y="1413286"/>
                  </a:lnTo>
                  <a:lnTo>
                    <a:pt x="3358563" y="1406447"/>
                  </a:lnTo>
                  <a:lnTo>
                    <a:pt x="3370442" y="1394208"/>
                  </a:lnTo>
                  <a:close/>
                  <a:moveTo>
                    <a:pt x="7373877" y="1378013"/>
                  </a:moveTo>
                  <a:lnTo>
                    <a:pt x="7308338" y="1412580"/>
                  </a:lnTo>
                  <a:lnTo>
                    <a:pt x="7261525" y="1440305"/>
                  </a:lnTo>
                  <a:lnTo>
                    <a:pt x="7219753" y="1469831"/>
                  </a:lnTo>
                  <a:lnTo>
                    <a:pt x="7180142" y="1499357"/>
                  </a:lnTo>
                  <a:lnTo>
                    <a:pt x="7147012" y="1530323"/>
                  </a:lnTo>
                  <a:lnTo>
                    <a:pt x="7136569" y="1540765"/>
                  </a:lnTo>
                  <a:lnTo>
                    <a:pt x="7126486" y="1547606"/>
                  </a:lnTo>
                  <a:lnTo>
                    <a:pt x="7136569" y="1547606"/>
                  </a:lnTo>
                  <a:lnTo>
                    <a:pt x="7145572" y="1546166"/>
                  </a:lnTo>
                  <a:lnTo>
                    <a:pt x="7156015" y="1540765"/>
                  </a:lnTo>
                  <a:lnTo>
                    <a:pt x="7164657" y="1533924"/>
                  </a:lnTo>
                  <a:lnTo>
                    <a:pt x="7190585" y="1518080"/>
                  </a:lnTo>
                  <a:lnTo>
                    <a:pt x="7212911" y="1500797"/>
                  </a:lnTo>
                  <a:lnTo>
                    <a:pt x="7251082" y="1473432"/>
                  </a:lnTo>
                  <a:lnTo>
                    <a:pt x="7282051" y="1450747"/>
                  </a:lnTo>
                  <a:lnTo>
                    <a:pt x="7311579" y="1426623"/>
                  </a:lnTo>
                  <a:lnTo>
                    <a:pt x="7337507" y="1405739"/>
                  </a:lnTo>
                  <a:lnTo>
                    <a:pt x="7365235" y="1383054"/>
                  </a:lnTo>
                  <a:close/>
                  <a:moveTo>
                    <a:pt x="4858954" y="1361032"/>
                  </a:moveTo>
                  <a:lnTo>
                    <a:pt x="4853912" y="1364633"/>
                  </a:lnTo>
                  <a:lnTo>
                    <a:pt x="4860755" y="1362833"/>
                  </a:lnTo>
                  <a:lnTo>
                    <a:pt x="4860755" y="1361032"/>
                  </a:lnTo>
                  <a:close/>
                  <a:moveTo>
                    <a:pt x="1320305" y="1360898"/>
                  </a:moveTo>
                  <a:lnTo>
                    <a:pt x="1290797" y="1381420"/>
                  </a:lnTo>
                  <a:lnTo>
                    <a:pt x="1261289" y="1405902"/>
                  </a:lnTo>
                  <a:lnTo>
                    <a:pt x="1235379" y="1430023"/>
                  </a:lnTo>
                  <a:lnTo>
                    <a:pt x="1209470" y="1456305"/>
                  </a:lnTo>
                  <a:lnTo>
                    <a:pt x="1178523" y="1487268"/>
                  </a:lnTo>
                  <a:lnTo>
                    <a:pt x="1133541" y="1532271"/>
                  </a:lnTo>
                  <a:lnTo>
                    <a:pt x="1110870" y="1553152"/>
                  </a:lnTo>
                  <a:lnTo>
                    <a:pt x="1088199" y="1572234"/>
                  </a:lnTo>
                  <a:lnTo>
                    <a:pt x="1072725" y="1585915"/>
                  </a:lnTo>
                  <a:lnTo>
                    <a:pt x="1057252" y="1598156"/>
                  </a:lnTo>
                  <a:lnTo>
                    <a:pt x="1024505" y="1622277"/>
                  </a:lnTo>
                  <a:lnTo>
                    <a:pt x="1012270" y="1629118"/>
                  </a:lnTo>
                  <a:lnTo>
                    <a:pt x="1001834" y="1635958"/>
                  </a:lnTo>
                  <a:lnTo>
                    <a:pt x="991398" y="1639559"/>
                  </a:lnTo>
                  <a:lnTo>
                    <a:pt x="980962" y="1643159"/>
                  </a:lnTo>
                  <a:lnTo>
                    <a:pt x="1003633" y="1658640"/>
                  </a:lnTo>
                  <a:lnTo>
                    <a:pt x="1019107" y="1644599"/>
                  </a:lnTo>
                  <a:lnTo>
                    <a:pt x="1034941" y="1630918"/>
                  </a:lnTo>
                  <a:lnTo>
                    <a:pt x="1053653" y="1617237"/>
                  </a:lnTo>
                  <a:lnTo>
                    <a:pt x="1074525" y="1604996"/>
                  </a:lnTo>
                  <a:lnTo>
                    <a:pt x="1093597" y="1593115"/>
                  </a:lnTo>
                  <a:lnTo>
                    <a:pt x="1109071" y="1579074"/>
                  </a:lnTo>
                  <a:lnTo>
                    <a:pt x="1123105" y="1565393"/>
                  </a:lnTo>
                  <a:lnTo>
                    <a:pt x="1134980" y="1551352"/>
                  </a:lnTo>
                  <a:lnTo>
                    <a:pt x="1138579" y="1546312"/>
                  </a:lnTo>
                  <a:lnTo>
                    <a:pt x="1145416" y="1546312"/>
                  </a:lnTo>
                  <a:lnTo>
                    <a:pt x="1149014" y="1546312"/>
                  </a:lnTo>
                  <a:lnTo>
                    <a:pt x="1154412" y="1540912"/>
                  </a:lnTo>
                  <a:lnTo>
                    <a:pt x="1161249" y="1535871"/>
                  </a:lnTo>
                  <a:lnTo>
                    <a:pt x="1209470" y="1492308"/>
                  </a:lnTo>
                  <a:lnTo>
                    <a:pt x="1259850" y="1445865"/>
                  </a:lnTo>
                  <a:lnTo>
                    <a:pt x="1280361" y="1424983"/>
                  </a:lnTo>
                  <a:lnTo>
                    <a:pt x="1304831" y="1405902"/>
                  </a:lnTo>
                  <a:lnTo>
                    <a:pt x="1328942" y="1388620"/>
                  </a:lnTo>
                  <a:lnTo>
                    <a:pt x="1353052" y="1372779"/>
                  </a:lnTo>
                  <a:lnTo>
                    <a:pt x="1348014" y="1369539"/>
                  </a:lnTo>
                  <a:close/>
                  <a:moveTo>
                    <a:pt x="4765671" y="1336909"/>
                  </a:moveTo>
                  <a:lnTo>
                    <a:pt x="4748384" y="1341950"/>
                  </a:lnTo>
                  <a:lnTo>
                    <a:pt x="4730735" y="1347350"/>
                  </a:lnTo>
                  <a:lnTo>
                    <a:pt x="4725693" y="1348791"/>
                  </a:lnTo>
                  <a:lnTo>
                    <a:pt x="4725693" y="1362833"/>
                  </a:lnTo>
                  <a:lnTo>
                    <a:pt x="4723892" y="1376515"/>
                  </a:lnTo>
                  <a:lnTo>
                    <a:pt x="4732536" y="1369674"/>
                  </a:lnTo>
                  <a:lnTo>
                    <a:pt x="4741180" y="1362833"/>
                  </a:lnTo>
                  <a:lnTo>
                    <a:pt x="4762070" y="1341950"/>
                  </a:lnTo>
                  <a:close/>
                  <a:moveTo>
                    <a:pt x="697397" y="1331376"/>
                  </a:moveTo>
                  <a:lnTo>
                    <a:pt x="683363" y="1338577"/>
                  </a:lnTo>
                  <a:lnTo>
                    <a:pt x="690560" y="1334977"/>
                  </a:lnTo>
                  <a:close/>
                  <a:moveTo>
                    <a:pt x="3793041" y="1328697"/>
                  </a:moveTo>
                  <a:lnTo>
                    <a:pt x="3742646" y="1363252"/>
                  </a:lnTo>
                  <a:lnTo>
                    <a:pt x="3692611" y="1396008"/>
                  </a:lnTo>
                  <a:lnTo>
                    <a:pt x="3640416" y="1425524"/>
                  </a:lnTo>
                  <a:lnTo>
                    <a:pt x="3586781" y="1455040"/>
                  </a:lnTo>
                  <a:lnTo>
                    <a:pt x="3536746" y="1480957"/>
                  </a:lnTo>
                  <a:lnTo>
                    <a:pt x="3569503" y="1465479"/>
                  </a:lnTo>
                  <a:lnTo>
                    <a:pt x="3635376" y="1434163"/>
                  </a:lnTo>
                  <a:lnTo>
                    <a:pt x="3694411" y="1401048"/>
                  </a:lnTo>
                  <a:lnTo>
                    <a:pt x="3745886" y="1368292"/>
                  </a:lnTo>
                  <a:lnTo>
                    <a:pt x="3770364" y="1351014"/>
                  </a:lnTo>
                  <a:lnTo>
                    <a:pt x="3793041" y="1333736"/>
                  </a:lnTo>
                  <a:close/>
                  <a:moveTo>
                    <a:pt x="7136569" y="1326163"/>
                  </a:moveTo>
                  <a:lnTo>
                    <a:pt x="7122885" y="1334805"/>
                  </a:lnTo>
                  <a:lnTo>
                    <a:pt x="7076072" y="1365771"/>
                  </a:lnTo>
                  <a:lnTo>
                    <a:pt x="7093357" y="1362530"/>
                  </a:lnTo>
                  <a:lnTo>
                    <a:pt x="7096958" y="1355689"/>
                  </a:lnTo>
                  <a:lnTo>
                    <a:pt x="7101999" y="1350288"/>
                  </a:lnTo>
                  <a:lnTo>
                    <a:pt x="7107401" y="1347047"/>
                  </a:lnTo>
                  <a:lnTo>
                    <a:pt x="7112442" y="1345247"/>
                  </a:lnTo>
                  <a:close/>
                  <a:moveTo>
                    <a:pt x="6859650" y="1315721"/>
                  </a:moveTo>
                  <a:lnTo>
                    <a:pt x="6854608" y="1321122"/>
                  </a:lnTo>
                  <a:lnTo>
                    <a:pt x="6851007" y="1322563"/>
                  </a:lnTo>
                  <a:lnTo>
                    <a:pt x="6863251" y="1319322"/>
                  </a:lnTo>
                  <a:close/>
                  <a:moveTo>
                    <a:pt x="7481188" y="1310680"/>
                  </a:moveTo>
                  <a:lnTo>
                    <a:pt x="7458862" y="1326163"/>
                  </a:lnTo>
                  <a:lnTo>
                    <a:pt x="7464263" y="1322563"/>
                  </a:lnTo>
                  <a:lnTo>
                    <a:pt x="7474346" y="1317522"/>
                  </a:lnTo>
                  <a:close/>
                  <a:moveTo>
                    <a:pt x="3174980" y="1307820"/>
                  </a:moveTo>
                  <a:lnTo>
                    <a:pt x="3167780" y="1313219"/>
                  </a:lnTo>
                  <a:lnTo>
                    <a:pt x="3171380" y="1311419"/>
                  </a:lnTo>
                  <a:close/>
                  <a:moveTo>
                    <a:pt x="7522960" y="1287996"/>
                  </a:moveTo>
                  <a:lnTo>
                    <a:pt x="7528001" y="1291597"/>
                  </a:lnTo>
                  <a:lnTo>
                    <a:pt x="7528001" y="1287996"/>
                  </a:lnTo>
                  <a:close/>
                  <a:moveTo>
                    <a:pt x="6568687" y="1279354"/>
                  </a:moveTo>
                  <a:lnTo>
                    <a:pt x="6447692" y="1357129"/>
                  </a:lnTo>
                  <a:lnTo>
                    <a:pt x="6336780" y="1431664"/>
                  </a:lnTo>
                  <a:lnTo>
                    <a:pt x="6236311" y="1502598"/>
                  </a:lnTo>
                  <a:lnTo>
                    <a:pt x="6144485" y="1573891"/>
                  </a:lnTo>
                  <a:lnTo>
                    <a:pt x="6125400" y="1584333"/>
                  </a:lnTo>
                  <a:lnTo>
                    <a:pt x="6108115" y="1596216"/>
                  </a:lnTo>
                  <a:lnTo>
                    <a:pt x="6094431" y="1604857"/>
                  </a:lnTo>
                  <a:lnTo>
                    <a:pt x="6071744" y="1618900"/>
                  </a:lnTo>
                  <a:lnTo>
                    <a:pt x="6051218" y="1634383"/>
                  </a:lnTo>
                  <a:lnTo>
                    <a:pt x="6042576" y="1641224"/>
                  </a:lnTo>
                  <a:lnTo>
                    <a:pt x="6033933" y="1648066"/>
                  </a:lnTo>
                  <a:lnTo>
                    <a:pt x="6024931" y="1656707"/>
                  </a:lnTo>
                  <a:lnTo>
                    <a:pt x="6019889" y="1665349"/>
                  </a:lnTo>
                  <a:lnTo>
                    <a:pt x="6018089" y="1670750"/>
                  </a:lnTo>
                  <a:lnTo>
                    <a:pt x="6016288" y="1673991"/>
                  </a:lnTo>
                  <a:lnTo>
                    <a:pt x="6014848" y="1677591"/>
                  </a:lnTo>
                  <a:lnTo>
                    <a:pt x="6013047" y="1684433"/>
                  </a:lnTo>
                  <a:lnTo>
                    <a:pt x="6078946" y="1644465"/>
                  </a:lnTo>
                  <a:lnTo>
                    <a:pt x="6144485" y="1601617"/>
                  </a:lnTo>
                  <a:lnTo>
                    <a:pt x="6177614" y="1578932"/>
                  </a:lnTo>
                  <a:lnTo>
                    <a:pt x="6208583" y="1554808"/>
                  </a:lnTo>
                  <a:lnTo>
                    <a:pt x="6238112" y="1528523"/>
                  </a:lnTo>
                  <a:lnTo>
                    <a:pt x="6267280" y="1502598"/>
                  </a:lnTo>
                  <a:lnTo>
                    <a:pt x="6270881" y="1497557"/>
                  </a:lnTo>
                  <a:lnTo>
                    <a:pt x="6277723" y="1497557"/>
                  </a:lnTo>
                  <a:lnTo>
                    <a:pt x="6283125" y="1497557"/>
                  </a:lnTo>
                  <a:lnTo>
                    <a:pt x="6284925" y="1493956"/>
                  </a:lnTo>
                  <a:lnTo>
                    <a:pt x="6289967" y="1490715"/>
                  </a:lnTo>
                  <a:lnTo>
                    <a:pt x="6295368" y="1488915"/>
                  </a:lnTo>
                  <a:lnTo>
                    <a:pt x="6307252" y="1487115"/>
                  </a:lnTo>
                  <a:lnTo>
                    <a:pt x="6310853" y="1480273"/>
                  </a:lnTo>
                  <a:lnTo>
                    <a:pt x="6315894" y="1473432"/>
                  </a:lnTo>
                  <a:lnTo>
                    <a:pt x="6324897" y="1468031"/>
                  </a:lnTo>
                  <a:lnTo>
                    <a:pt x="6333539" y="1464790"/>
                  </a:lnTo>
                  <a:lnTo>
                    <a:pt x="6345423" y="1459389"/>
                  </a:lnTo>
                  <a:lnTo>
                    <a:pt x="6357666" y="1454348"/>
                  </a:lnTo>
                  <a:lnTo>
                    <a:pt x="6371350" y="1448947"/>
                  </a:lnTo>
                  <a:lnTo>
                    <a:pt x="6379992" y="1443906"/>
                  </a:lnTo>
                  <a:lnTo>
                    <a:pt x="6388635" y="1435265"/>
                  </a:lnTo>
                  <a:lnTo>
                    <a:pt x="6393676" y="1428423"/>
                  </a:lnTo>
                  <a:lnTo>
                    <a:pt x="6400878" y="1421222"/>
                  </a:lnTo>
                  <a:lnTo>
                    <a:pt x="6409521" y="1416181"/>
                  </a:lnTo>
                  <a:lnTo>
                    <a:pt x="6418163" y="1412580"/>
                  </a:lnTo>
                  <a:lnTo>
                    <a:pt x="6442290" y="1402138"/>
                  </a:lnTo>
                  <a:lnTo>
                    <a:pt x="6463176" y="1390256"/>
                  </a:lnTo>
                  <a:lnTo>
                    <a:pt x="6480461" y="1376213"/>
                  </a:lnTo>
                  <a:lnTo>
                    <a:pt x="6494505" y="1360730"/>
                  </a:lnTo>
                  <a:lnTo>
                    <a:pt x="6508189" y="1345247"/>
                  </a:lnTo>
                  <a:lnTo>
                    <a:pt x="6523674" y="1331204"/>
                  </a:lnTo>
                  <a:lnTo>
                    <a:pt x="6544560" y="1319322"/>
                  </a:lnTo>
                  <a:lnTo>
                    <a:pt x="6566886" y="1307080"/>
                  </a:lnTo>
                  <a:lnTo>
                    <a:pt x="6568687" y="1298438"/>
                  </a:lnTo>
                  <a:lnTo>
                    <a:pt x="6570487" y="1294837"/>
                  </a:lnTo>
                  <a:lnTo>
                    <a:pt x="6572288" y="1289796"/>
                  </a:lnTo>
                  <a:lnTo>
                    <a:pt x="6570487" y="1284395"/>
                  </a:lnTo>
                  <a:close/>
                  <a:moveTo>
                    <a:pt x="3708090" y="1274704"/>
                  </a:moveTo>
                  <a:lnTo>
                    <a:pt x="3671733" y="1300981"/>
                  </a:lnTo>
                  <a:lnTo>
                    <a:pt x="3633577" y="1325097"/>
                  </a:lnTo>
                  <a:lnTo>
                    <a:pt x="3591821" y="1349214"/>
                  </a:lnTo>
                  <a:lnTo>
                    <a:pt x="3548985" y="1371891"/>
                  </a:lnTo>
                  <a:lnTo>
                    <a:pt x="3489950" y="1404647"/>
                  </a:lnTo>
                  <a:lnTo>
                    <a:pt x="3434515" y="1435963"/>
                  </a:lnTo>
                  <a:lnTo>
                    <a:pt x="3384480" y="1467279"/>
                  </a:lnTo>
                  <a:lnTo>
                    <a:pt x="3337685" y="1496435"/>
                  </a:lnTo>
                  <a:lnTo>
                    <a:pt x="3339124" y="1503274"/>
                  </a:lnTo>
                  <a:lnTo>
                    <a:pt x="3340924" y="1510113"/>
                  </a:lnTo>
                  <a:lnTo>
                    <a:pt x="3340924" y="1517312"/>
                  </a:lnTo>
                  <a:lnTo>
                    <a:pt x="3339124" y="1524151"/>
                  </a:lnTo>
                  <a:lnTo>
                    <a:pt x="3382680" y="1494635"/>
                  </a:lnTo>
                  <a:lnTo>
                    <a:pt x="3424076" y="1463679"/>
                  </a:lnTo>
                  <a:lnTo>
                    <a:pt x="3451794" y="1444602"/>
                  </a:lnTo>
                  <a:lnTo>
                    <a:pt x="3479511" y="1429124"/>
                  </a:lnTo>
                  <a:lnTo>
                    <a:pt x="3510828" y="1416885"/>
                  </a:lnTo>
                  <a:lnTo>
                    <a:pt x="3541786" y="1406447"/>
                  </a:lnTo>
                  <a:lnTo>
                    <a:pt x="3557624" y="1392409"/>
                  </a:lnTo>
                  <a:lnTo>
                    <a:pt x="3573102" y="1380530"/>
                  </a:lnTo>
                  <a:lnTo>
                    <a:pt x="3604060" y="1357853"/>
                  </a:lnTo>
                  <a:lnTo>
                    <a:pt x="3619538" y="1347775"/>
                  </a:lnTo>
                  <a:lnTo>
                    <a:pt x="3637177" y="1337336"/>
                  </a:lnTo>
                  <a:lnTo>
                    <a:pt x="3675333" y="1321858"/>
                  </a:lnTo>
                  <a:lnTo>
                    <a:pt x="3690811" y="1299181"/>
                  </a:lnTo>
                  <a:close/>
                  <a:moveTo>
                    <a:pt x="757853" y="1269092"/>
                  </a:moveTo>
                  <a:lnTo>
                    <a:pt x="742379" y="1274132"/>
                  </a:lnTo>
                  <a:lnTo>
                    <a:pt x="735542" y="1289973"/>
                  </a:lnTo>
                  <a:lnTo>
                    <a:pt x="728705" y="1305454"/>
                  </a:lnTo>
                  <a:lnTo>
                    <a:pt x="735542" y="1293574"/>
                  </a:lnTo>
                  <a:lnTo>
                    <a:pt x="745978" y="1281333"/>
                  </a:lnTo>
                  <a:close/>
                  <a:moveTo>
                    <a:pt x="3432716" y="1257426"/>
                  </a:moveTo>
                  <a:lnTo>
                    <a:pt x="3358563" y="1297381"/>
                  </a:lnTo>
                  <a:lnTo>
                    <a:pt x="3284049" y="1337336"/>
                  </a:lnTo>
                  <a:lnTo>
                    <a:pt x="3240854" y="1359653"/>
                  </a:lnTo>
                  <a:lnTo>
                    <a:pt x="3240854" y="1361453"/>
                  </a:lnTo>
                  <a:lnTo>
                    <a:pt x="3245893" y="1363252"/>
                  </a:lnTo>
                  <a:lnTo>
                    <a:pt x="3254532" y="1373331"/>
                  </a:lnTo>
                  <a:lnTo>
                    <a:pt x="3271811" y="1363252"/>
                  </a:lnTo>
                  <a:lnTo>
                    <a:pt x="3289089" y="1351014"/>
                  </a:lnTo>
                  <a:lnTo>
                    <a:pt x="3308168" y="1339136"/>
                  </a:lnTo>
                  <a:lnTo>
                    <a:pt x="3318607" y="1330497"/>
                  </a:lnTo>
                  <a:lnTo>
                    <a:pt x="3329046" y="1323298"/>
                  </a:lnTo>
                  <a:lnTo>
                    <a:pt x="3339124" y="1314659"/>
                  </a:lnTo>
                  <a:lnTo>
                    <a:pt x="3351363" y="1304220"/>
                  </a:lnTo>
                  <a:lnTo>
                    <a:pt x="3367202" y="1295581"/>
                  </a:lnTo>
                  <a:lnTo>
                    <a:pt x="3386280" y="1285143"/>
                  </a:lnTo>
                  <a:lnTo>
                    <a:pt x="3399959" y="1280103"/>
                  </a:lnTo>
                  <a:lnTo>
                    <a:pt x="3412197" y="1273264"/>
                  </a:lnTo>
                  <a:lnTo>
                    <a:pt x="3422636" y="1266065"/>
                  </a:lnTo>
                  <a:lnTo>
                    <a:pt x="3430916" y="1259226"/>
                  </a:lnTo>
                  <a:close/>
                  <a:moveTo>
                    <a:pt x="2479166" y="1243748"/>
                  </a:moveTo>
                  <a:lnTo>
                    <a:pt x="2415091" y="1281903"/>
                  </a:lnTo>
                  <a:lnTo>
                    <a:pt x="2352817" y="1323298"/>
                  </a:lnTo>
                  <a:lnTo>
                    <a:pt x="2290543" y="1365052"/>
                  </a:lnTo>
                  <a:lnTo>
                    <a:pt x="2229709" y="1408247"/>
                  </a:lnTo>
                  <a:lnTo>
                    <a:pt x="2231509" y="1413286"/>
                  </a:lnTo>
                  <a:lnTo>
                    <a:pt x="2233308" y="1421925"/>
                  </a:lnTo>
                  <a:lnTo>
                    <a:pt x="2238348" y="1411486"/>
                  </a:lnTo>
                  <a:lnTo>
                    <a:pt x="2243747" y="1406447"/>
                  </a:lnTo>
                  <a:lnTo>
                    <a:pt x="2250587" y="1404647"/>
                  </a:lnTo>
                  <a:lnTo>
                    <a:pt x="2254186" y="1404647"/>
                  </a:lnTo>
                  <a:lnTo>
                    <a:pt x="2261026" y="1404647"/>
                  </a:lnTo>
                  <a:lnTo>
                    <a:pt x="2266426" y="1408247"/>
                  </a:lnTo>
                  <a:lnTo>
                    <a:pt x="2273265" y="1397808"/>
                  </a:lnTo>
                  <a:lnTo>
                    <a:pt x="2283704" y="1387369"/>
                  </a:lnTo>
                  <a:lnTo>
                    <a:pt x="2292343" y="1378730"/>
                  </a:lnTo>
                  <a:lnTo>
                    <a:pt x="2302422" y="1371891"/>
                  </a:lnTo>
                  <a:lnTo>
                    <a:pt x="2311061" y="1365052"/>
                  </a:lnTo>
                  <a:lnTo>
                    <a:pt x="2323300" y="1359653"/>
                  </a:lnTo>
                  <a:lnTo>
                    <a:pt x="2333739" y="1356413"/>
                  </a:lnTo>
                  <a:lnTo>
                    <a:pt x="2345618" y="1354614"/>
                  </a:lnTo>
                  <a:lnTo>
                    <a:pt x="2349217" y="1344175"/>
                  </a:lnTo>
                  <a:lnTo>
                    <a:pt x="2352817" y="1335536"/>
                  </a:lnTo>
                  <a:lnTo>
                    <a:pt x="2357857" y="1328697"/>
                  </a:lnTo>
                  <a:lnTo>
                    <a:pt x="2364696" y="1323298"/>
                  </a:lnTo>
                  <a:lnTo>
                    <a:pt x="2376935" y="1320058"/>
                  </a:lnTo>
                  <a:lnTo>
                    <a:pt x="2389174" y="1318258"/>
                  </a:lnTo>
                  <a:lnTo>
                    <a:pt x="2394213" y="1309620"/>
                  </a:lnTo>
                  <a:lnTo>
                    <a:pt x="2401413" y="1302780"/>
                  </a:lnTo>
                  <a:lnTo>
                    <a:pt x="2413292" y="1297381"/>
                  </a:lnTo>
                  <a:lnTo>
                    <a:pt x="2429130" y="1292342"/>
                  </a:lnTo>
                  <a:lnTo>
                    <a:pt x="2441009" y="1288742"/>
                  </a:lnTo>
                  <a:lnTo>
                    <a:pt x="2449648" y="1283703"/>
                  </a:lnTo>
                  <a:lnTo>
                    <a:pt x="2458287" y="1278304"/>
                  </a:lnTo>
                  <a:lnTo>
                    <a:pt x="2463327" y="1269665"/>
                  </a:lnTo>
                  <a:close/>
                  <a:moveTo>
                    <a:pt x="7422491" y="1242987"/>
                  </a:moveTo>
                  <a:lnTo>
                    <a:pt x="7353351" y="1284395"/>
                  </a:lnTo>
                  <a:lnTo>
                    <a:pt x="7316981" y="1303479"/>
                  </a:lnTo>
                  <a:lnTo>
                    <a:pt x="7278810" y="1322563"/>
                  </a:lnTo>
                  <a:lnTo>
                    <a:pt x="7256123" y="1334805"/>
                  </a:lnTo>
                  <a:lnTo>
                    <a:pt x="7233797" y="1347047"/>
                  </a:lnTo>
                  <a:lnTo>
                    <a:pt x="7211111" y="1360730"/>
                  </a:lnTo>
                  <a:lnTo>
                    <a:pt x="7190585" y="1374413"/>
                  </a:lnTo>
                  <a:lnTo>
                    <a:pt x="7171499" y="1388455"/>
                  </a:lnTo>
                  <a:lnTo>
                    <a:pt x="7150613" y="1405739"/>
                  </a:lnTo>
                  <a:lnTo>
                    <a:pt x="7131528" y="1421222"/>
                  </a:lnTo>
                  <a:lnTo>
                    <a:pt x="7114243" y="1440305"/>
                  </a:lnTo>
                  <a:lnTo>
                    <a:pt x="7116043" y="1443906"/>
                  </a:lnTo>
                  <a:lnTo>
                    <a:pt x="7145572" y="1431664"/>
                  </a:lnTo>
                  <a:lnTo>
                    <a:pt x="7171499" y="1419782"/>
                  </a:lnTo>
                  <a:lnTo>
                    <a:pt x="7193826" y="1405739"/>
                  </a:lnTo>
                  <a:lnTo>
                    <a:pt x="7214712" y="1391696"/>
                  </a:lnTo>
                  <a:lnTo>
                    <a:pt x="7252522" y="1362530"/>
                  </a:lnTo>
                  <a:lnTo>
                    <a:pt x="7294294" y="1334805"/>
                  </a:lnTo>
                  <a:lnTo>
                    <a:pt x="7325623" y="1313921"/>
                  </a:lnTo>
                  <a:lnTo>
                    <a:pt x="7334266" y="1310680"/>
                  </a:lnTo>
                  <a:lnTo>
                    <a:pt x="7344709" y="1307080"/>
                  </a:lnTo>
                  <a:lnTo>
                    <a:pt x="7351551" y="1302039"/>
                  </a:lnTo>
                  <a:lnTo>
                    <a:pt x="7358393" y="1294837"/>
                  </a:lnTo>
                  <a:lnTo>
                    <a:pt x="7365235" y="1289796"/>
                  </a:lnTo>
                  <a:lnTo>
                    <a:pt x="7396564" y="1268912"/>
                  </a:lnTo>
                  <a:lnTo>
                    <a:pt x="7408447" y="1256670"/>
                  </a:lnTo>
                  <a:close/>
                  <a:moveTo>
                    <a:pt x="799236" y="1237770"/>
                  </a:moveTo>
                  <a:lnTo>
                    <a:pt x="797437" y="1239570"/>
                  </a:lnTo>
                  <a:lnTo>
                    <a:pt x="799236" y="1239570"/>
                  </a:lnTo>
                  <a:close/>
                  <a:moveTo>
                    <a:pt x="3318607" y="1229710"/>
                  </a:moveTo>
                  <a:lnTo>
                    <a:pt x="3287289" y="1243748"/>
                  </a:lnTo>
                  <a:lnTo>
                    <a:pt x="3259932" y="1259226"/>
                  </a:lnTo>
                  <a:lnTo>
                    <a:pt x="3235454" y="1273264"/>
                  </a:lnTo>
                  <a:lnTo>
                    <a:pt x="3213136" y="1288742"/>
                  </a:lnTo>
                  <a:lnTo>
                    <a:pt x="3209537" y="1290542"/>
                  </a:lnTo>
                  <a:lnTo>
                    <a:pt x="3199098" y="1295581"/>
                  </a:lnTo>
                  <a:lnTo>
                    <a:pt x="3211336" y="1294142"/>
                  </a:lnTo>
                  <a:lnTo>
                    <a:pt x="3223216" y="1294142"/>
                  </a:lnTo>
                  <a:lnTo>
                    <a:pt x="3233655" y="1281903"/>
                  </a:lnTo>
                  <a:lnTo>
                    <a:pt x="3245893" y="1269665"/>
                  </a:lnTo>
                  <a:lnTo>
                    <a:pt x="3259932" y="1261026"/>
                  </a:lnTo>
                  <a:lnTo>
                    <a:pt x="3275411" y="1255627"/>
                  </a:lnTo>
                  <a:lnTo>
                    <a:pt x="3295928" y="1248787"/>
                  </a:lnTo>
                  <a:lnTo>
                    <a:pt x="3320046" y="1236909"/>
                  </a:lnTo>
                  <a:close/>
                  <a:moveTo>
                    <a:pt x="6648629" y="1228945"/>
                  </a:moveTo>
                  <a:lnTo>
                    <a:pt x="6601816" y="1258470"/>
                  </a:lnTo>
                  <a:lnTo>
                    <a:pt x="6614060" y="1251629"/>
                  </a:lnTo>
                  <a:lnTo>
                    <a:pt x="6617300" y="1249829"/>
                  </a:lnTo>
                  <a:lnTo>
                    <a:pt x="6625943" y="1246228"/>
                  </a:lnTo>
                  <a:lnTo>
                    <a:pt x="6634585" y="1241187"/>
                  </a:lnTo>
                  <a:lnTo>
                    <a:pt x="6645028" y="1234346"/>
                  </a:lnTo>
                  <a:close/>
                  <a:moveTo>
                    <a:pt x="9600586" y="1227944"/>
                  </a:moveTo>
                  <a:lnTo>
                    <a:pt x="9574658" y="1243422"/>
                  </a:lnTo>
                  <a:lnTo>
                    <a:pt x="9553771" y="1257099"/>
                  </a:lnTo>
                  <a:lnTo>
                    <a:pt x="9489670" y="1298852"/>
                  </a:lnTo>
                  <a:lnTo>
                    <a:pt x="9460140" y="1319728"/>
                  </a:lnTo>
                  <a:lnTo>
                    <a:pt x="9432771" y="1340245"/>
                  </a:lnTo>
                  <a:lnTo>
                    <a:pt x="9427369" y="1345644"/>
                  </a:lnTo>
                  <a:lnTo>
                    <a:pt x="9437813" y="1340245"/>
                  </a:lnTo>
                  <a:lnTo>
                    <a:pt x="9446456" y="1333406"/>
                  </a:lnTo>
                  <a:lnTo>
                    <a:pt x="9456899" y="1326567"/>
                  </a:lnTo>
                  <a:lnTo>
                    <a:pt x="9465542" y="1317929"/>
                  </a:lnTo>
                  <a:lnTo>
                    <a:pt x="9484628" y="1303891"/>
                  </a:lnTo>
                  <a:lnTo>
                    <a:pt x="9501914" y="1293813"/>
                  </a:lnTo>
                  <a:lnTo>
                    <a:pt x="9519200" y="1283375"/>
                  </a:lnTo>
                  <a:lnTo>
                    <a:pt x="9538286" y="1274376"/>
                  </a:lnTo>
                  <a:lnTo>
                    <a:pt x="9548729" y="1265738"/>
                  </a:lnTo>
                  <a:lnTo>
                    <a:pt x="9562414" y="1257099"/>
                  </a:lnTo>
                  <a:lnTo>
                    <a:pt x="9566015" y="1255300"/>
                  </a:lnTo>
                  <a:lnTo>
                    <a:pt x="9578259" y="1248461"/>
                  </a:lnTo>
                  <a:lnTo>
                    <a:pt x="9585101" y="1243422"/>
                  </a:lnTo>
                  <a:lnTo>
                    <a:pt x="9595545" y="1239822"/>
                  </a:lnTo>
                  <a:lnTo>
                    <a:pt x="9600586" y="1236583"/>
                  </a:lnTo>
                  <a:lnTo>
                    <a:pt x="9604187" y="1231184"/>
                  </a:lnTo>
                  <a:close/>
                  <a:moveTo>
                    <a:pt x="5874408" y="1225704"/>
                  </a:moveTo>
                  <a:lnTo>
                    <a:pt x="5870807" y="1227504"/>
                  </a:lnTo>
                  <a:lnTo>
                    <a:pt x="5872607" y="1228945"/>
                  </a:lnTo>
                  <a:close/>
                  <a:moveTo>
                    <a:pt x="3176420" y="1222871"/>
                  </a:moveTo>
                  <a:lnTo>
                    <a:pt x="3109106" y="1264625"/>
                  </a:lnTo>
                  <a:lnTo>
                    <a:pt x="3128184" y="1257426"/>
                  </a:lnTo>
                  <a:lnTo>
                    <a:pt x="3143663" y="1246988"/>
                  </a:lnTo>
                  <a:lnTo>
                    <a:pt x="3160941" y="1236909"/>
                  </a:lnTo>
                  <a:close/>
                  <a:moveTo>
                    <a:pt x="5158252" y="1215570"/>
                  </a:moveTo>
                  <a:lnTo>
                    <a:pt x="5160053" y="1219171"/>
                  </a:lnTo>
                  <a:lnTo>
                    <a:pt x="5161854" y="1217371"/>
                  </a:lnTo>
                  <a:close/>
                  <a:moveTo>
                    <a:pt x="7474346" y="1211661"/>
                  </a:moveTo>
                  <a:lnTo>
                    <a:pt x="7465703" y="1217062"/>
                  </a:lnTo>
                  <a:lnTo>
                    <a:pt x="7465346" y="1217322"/>
                  </a:lnTo>
                  <a:lnTo>
                    <a:pt x="7452020" y="1225704"/>
                  </a:lnTo>
                  <a:lnTo>
                    <a:pt x="7453820" y="1225704"/>
                  </a:lnTo>
                  <a:lnTo>
                    <a:pt x="7465346" y="1217322"/>
                  </a:lnTo>
                  <a:close/>
                  <a:moveTo>
                    <a:pt x="5161854" y="1208729"/>
                  </a:moveTo>
                  <a:lnTo>
                    <a:pt x="5161854" y="1211970"/>
                  </a:lnTo>
                  <a:lnTo>
                    <a:pt x="5163655" y="1211970"/>
                  </a:lnTo>
                  <a:lnTo>
                    <a:pt x="5163655" y="1210530"/>
                  </a:lnTo>
                  <a:close/>
                  <a:moveTo>
                    <a:pt x="9437813" y="1205268"/>
                  </a:moveTo>
                  <a:lnTo>
                    <a:pt x="9385956" y="1241622"/>
                  </a:lnTo>
                  <a:lnTo>
                    <a:pt x="9339140" y="1274376"/>
                  </a:lnTo>
                  <a:lnTo>
                    <a:pt x="9342381" y="1284814"/>
                  </a:lnTo>
                  <a:lnTo>
                    <a:pt x="9344182" y="1295252"/>
                  </a:lnTo>
                  <a:lnTo>
                    <a:pt x="9342381" y="1302451"/>
                  </a:lnTo>
                  <a:lnTo>
                    <a:pt x="9340581" y="1309290"/>
                  </a:lnTo>
                  <a:lnTo>
                    <a:pt x="9358227" y="1298852"/>
                  </a:lnTo>
                  <a:lnTo>
                    <a:pt x="9375512" y="1290213"/>
                  </a:lnTo>
                  <a:lnTo>
                    <a:pt x="9377313" y="1288414"/>
                  </a:lnTo>
                  <a:lnTo>
                    <a:pt x="9394598" y="1281575"/>
                  </a:lnTo>
                  <a:lnTo>
                    <a:pt x="9408283" y="1271137"/>
                  </a:lnTo>
                  <a:lnTo>
                    <a:pt x="9418726" y="1258899"/>
                  </a:lnTo>
                  <a:lnTo>
                    <a:pt x="9424128" y="1245221"/>
                  </a:lnTo>
                  <a:close/>
                  <a:moveTo>
                    <a:pt x="4472857" y="1201888"/>
                  </a:moveTo>
                  <a:lnTo>
                    <a:pt x="4472857" y="1205129"/>
                  </a:lnTo>
                  <a:lnTo>
                    <a:pt x="4478259" y="1201888"/>
                  </a:lnTo>
                  <a:close/>
                  <a:moveTo>
                    <a:pt x="9360027" y="1176113"/>
                  </a:moveTo>
                  <a:lnTo>
                    <a:pt x="9325096" y="1196630"/>
                  </a:lnTo>
                  <a:lnTo>
                    <a:pt x="9292325" y="1217506"/>
                  </a:lnTo>
                  <a:lnTo>
                    <a:pt x="9275039" y="1232983"/>
                  </a:lnTo>
                  <a:lnTo>
                    <a:pt x="9295926" y="1222545"/>
                  </a:lnTo>
                  <a:lnTo>
                    <a:pt x="9316453" y="1212107"/>
                  </a:lnTo>
                  <a:lnTo>
                    <a:pt x="9335539" y="1198430"/>
                  </a:lnTo>
                  <a:lnTo>
                    <a:pt x="9352825" y="1182952"/>
                  </a:lnTo>
                  <a:close/>
                  <a:moveTo>
                    <a:pt x="3734007" y="1169238"/>
                  </a:moveTo>
                  <a:lnTo>
                    <a:pt x="3730408" y="1172837"/>
                  </a:lnTo>
                  <a:lnTo>
                    <a:pt x="3740847" y="1176437"/>
                  </a:lnTo>
                  <a:close/>
                  <a:moveTo>
                    <a:pt x="872286" y="1168645"/>
                  </a:moveTo>
                  <a:lnTo>
                    <a:pt x="855013" y="1179085"/>
                  </a:lnTo>
                  <a:lnTo>
                    <a:pt x="844578" y="1191326"/>
                  </a:lnTo>
                  <a:close/>
                  <a:moveTo>
                    <a:pt x="8798963" y="1141200"/>
                  </a:moveTo>
                  <a:lnTo>
                    <a:pt x="8760790" y="1165675"/>
                  </a:lnTo>
                  <a:lnTo>
                    <a:pt x="8722618" y="1191591"/>
                  </a:lnTo>
                  <a:lnTo>
                    <a:pt x="8702091" y="1205268"/>
                  </a:lnTo>
                  <a:lnTo>
                    <a:pt x="8703531" y="1205268"/>
                  </a:lnTo>
                  <a:lnTo>
                    <a:pt x="8708933" y="1205268"/>
                  </a:lnTo>
                  <a:lnTo>
                    <a:pt x="8710734" y="1202029"/>
                  </a:lnTo>
                  <a:lnTo>
                    <a:pt x="8717576" y="1198430"/>
                  </a:lnTo>
                  <a:lnTo>
                    <a:pt x="8722618" y="1195190"/>
                  </a:lnTo>
                  <a:lnTo>
                    <a:pt x="8728020" y="1195190"/>
                  </a:lnTo>
                  <a:lnTo>
                    <a:pt x="8733061" y="1195190"/>
                  </a:lnTo>
                  <a:lnTo>
                    <a:pt x="8746746" y="1181153"/>
                  </a:lnTo>
                  <a:lnTo>
                    <a:pt x="8762591" y="1170714"/>
                  </a:lnTo>
                  <a:lnTo>
                    <a:pt x="8774475" y="1163876"/>
                  </a:lnTo>
                  <a:lnTo>
                    <a:pt x="8789960" y="1160276"/>
                  </a:lnTo>
                  <a:lnTo>
                    <a:pt x="8793561" y="1149838"/>
                  </a:lnTo>
                  <a:close/>
                  <a:moveTo>
                    <a:pt x="9723747" y="1139400"/>
                  </a:moveTo>
                  <a:lnTo>
                    <a:pt x="9707902" y="1146599"/>
                  </a:lnTo>
                  <a:lnTo>
                    <a:pt x="9696018" y="1157037"/>
                  </a:lnTo>
                  <a:lnTo>
                    <a:pt x="9702860" y="1158477"/>
                  </a:lnTo>
                  <a:lnTo>
                    <a:pt x="9711503" y="1155237"/>
                  </a:lnTo>
                  <a:lnTo>
                    <a:pt x="9721946" y="1144799"/>
                  </a:lnTo>
                  <a:close/>
                  <a:moveTo>
                    <a:pt x="4788362" y="1139239"/>
                  </a:moveTo>
                  <a:lnTo>
                    <a:pt x="4786561" y="1141039"/>
                  </a:lnTo>
                  <a:lnTo>
                    <a:pt x="4788362" y="1141039"/>
                  </a:lnTo>
                  <a:close/>
                  <a:moveTo>
                    <a:pt x="8653475" y="1137960"/>
                  </a:moveTo>
                  <a:lnTo>
                    <a:pt x="8630788" y="1149838"/>
                  </a:lnTo>
                  <a:lnTo>
                    <a:pt x="8556603" y="1198430"/>
                  </a:lnTo>
                  <a:lnTo>
                    <a:pt x="8493943" y="1239822"/>
                  </a:lnTo>
                  <a:lnTo>
                    <a:pt x="8430202" y="1284814"/>
                  </a:lnTo>
                  <a:lnTo>
                    <a:pt x="8360699" y="1333406"/>
                  </a:lnTo>
                  <a:lnTo>
                    <a:pt x="8287955" y="1385237"/>
                  </a:lnTo>
                  <a:lnTo>
                    <a:pt x="8277512" y="1392075"/>
                  </a:lnTo>
                  <a:lnTo>
                    <a:pt x="8267428" y="1395675"/>
                  </a:lnTo>
                  <a:lnTo>
                    <a:pt x="8249783" y="1402514"/>
                  </a:lnTo>
                  <a:lnTo>
                    <a:pt x="8246542" y="1406113"/>
                  </a:lnTo>
                  <a:lnTo>
                    <a:pt x="8241140" y="1409712"/>
                  </a:lnTo>
                  <a:lnTo>
                    <a:pt x="8237899" y="1416551"/>
                  </a:lnTo>
                  <a:lnTo>
                    <a:pt x="8234297" y="1423390"/>
                  </a:lnTo>
                  <a:lnTo>
                    <a:pt x="8241140" y="1433828"/>
                  </a:lnTo>
                  <a:lnTo>
                    <a:pt x="8248342" y="1439227"/>
                  </a:lnTo>
                  <a:lnTo>
                    <a:pt x="8251583" y="1442467"/>
                  </a:lnTo>
                  <a:lnTo>
                    <a:pt x="8255184" y="1446066"/>
                  </a:lnTo>
                  <a:lnTo>
                    <a:pt x="8258425" y="1452905"/>
                  </a:lnTo>
                  <a:lnTo>
                    <a:pt x="8263827" y="1463343"/>
                  </a:lnTo>
                  <a:lnTo>
                    <a:pt x="8282913" y="1454704"/>
                  </a:lnTo>
                  <a:lnTo>
                    <a:pt x="8302000" y="1444266"/>
                  </a:lnTo>
                  <a:lnTo>
                    <a:pt x="8315684" y="1437428"/>
                  </a:lnTo>
                  <a:lnTo>
                    <a:pt x="8329729" y="1428789"/>
                  </a:lnTo>
                  <a:lnTo>
                    <a:pt x="8322526" y="1425190"/>
                  </a:lnTo>
                  <a:lnTo>
                    <a:pt x="8317485" y="1418351"/>
                  </a:lnTo>
                  <a:lnTo>
                    <a:pt x="8313884" y="1409712"/>
                  </a:lnTo>
                  <a:lnTo>
                    <a:pt x="8312443" y="1395675"/>
                  </a:lnTo>
                  <a:lnTo>
                    <a:pt x="8313884" y="1387036"/>
                  </a:lnTo>
                  <a:lnTo>
                    <a:pt x="8315684" y="1381637"/>
                  </a:lnTo>
                  <a:lnTo>
                    <a:pt x="8321086" y="1374799"/>
                  </a:lnTo>
                  <a:lnTo>
                    <a:pt x="8321086" y="1372999"/>
                  </a:lnTo>
                  <a:lnTo>
                    <a:pt x="8321086" y="1362921"/>
                  </a:lnTo>
                  <a:lnTo>
                    <a:pt x="8331169" y="1359321"/>
                  </a:lnTo>
                  <a:lnTo>
                    <a:pt x="8338372" y="1356082"/>
                  </a:lnTo>
                  <a:lnTo>
                    <a:pt x="8347015" y="1352482"/>
                  </a:lnTo>
                  <a:lnTo>
                    <a:pt x="8362500" y="1337005"/>
                  </a:lnTo>
                  <a:lnTo>
                    <a:pt x="8371142" y="1328367"/>
                  </a:lnTo>
                  <a:lnTo>
                    <a:pt x="8381586" y="1321528"/>
                  </a:lnTo>
                  <a:lnTo>
                    <a:pt x="8403913" y="1307490"/>
                  </a:lnTo>
                  <a:lnTo>
                    <a:pt x="8414356" y="1302451"/>
                  </a:lnTo>
                  <a:lnTo>
                    <a:pt x="8437044" y="1288414"/>
                  </a:lnTo>
                  <a:lnTo>
                    <a:pt x="8449288" y="1279775"/>
                  </a:lnTo>
                  <a:lnTo>
                    <a:pt x="8459371" y="1269337"/>
                  </a:lnTo>
                  <a:lnTo>
                    <a:pt x="8473416" y="1258899"/>
                  </a:lnTo>
                  <a:lnTo>
                    <a:pt x="8488901" y="1252060"/>
                  </a:lnTo>
                  <a:lnTo>
                    <a:pt x="8504386" y="1246661"/>
                  </a:lnTo>
                  <a:lnTo>
                    <a:pt x="8519871" y="1243422"/>
                  </a:lnTo>
                  <a:lnTo>
                    <a:pt x="8523472" y="1236583"/>
                  </a:lnTo>
                  <a:lnTo>
                    <a:pt x="8527074" y="1229384"/>
                  </a:lnTo>
                  <a:lnTo>
                    <a:pt x="8530315" y="1224345"/>
                  </a:lnTo>
                  <a:lnTo>
                    <a:pt x="8535716" y="1219306"/>
                  </a:lnTo>
                  <a:lnTo>
                    <a:pt x="8546160" y="1212107"/>
                  </a:lnTo>
                  <a:lnTo>
                    <a:pt x="8556603" y="1207068"/>
                  </a:lnTo>
                  <a:lnTo>
                    <a:pt x="8582532" y="1195190"/>
                  </a:lnTo>
                  <a:lnTo>
                    <a:pt x="8596216" y="1181153"/>
                  </a:lnTo>
                  <a:lnTo>
                    <a:pt x="8613502" y="1170714"/>
                  </a:lnTo>
                  <a:lnTo>
                    <a:pt x="8625746" y="1160276"/>
                  </a:lnTo>
                  <a:lnTo>
                    <a:pt x="8635829" y="1153437"/>
                  </a:lnTo>
                  <a:lnTo>
                    <a:pt x="8646273" y="1144799"/>
                  </a:lnTo>
                  <a:close/>
                  <a:moveTo>
                    <a:pt x="7429333" y="1135687"/>
                  </a:moveTo>
                  <a:lnTo>
                    <a:pt x="7370276" y="1175654"/>
                  </a:lnTo>
                  <a:lnTo>
                    <a:pt x="7431134" y="1135687"/>
                  </a:lnTo>
                  <a:close/>
                  <a:moveTo>
                    <a:pt x="8514829" y="1134361"/>
                  </a:moveTo>
                  <a:lnTo>
                    <a:pt x="8474856" y="1158477"/>
                  </a:lnTo>
                  <a:lnTo>
                    <a:pt x="8437044" y="1184752"/>
                  </a:lnTo>
                  <a:lnTo>
                    <a:pt x="8355297" y="1243422"/>
                  </a:lnTo>
                  <a:lnTo>
                    <a:pt x="8300199" y="1284814"/>
                  </a:lnTo>
                  <a:lnTo>
                    <a:pt x="8313884" y="1281575"/>
                  </a:lnTo>
                  <a:lnTo>
                    <a:pt x="8327928" y="1279775"/>
                  </a:lnTo>
                  <a:lnTo>
                    <a:pt x="8336571" y="1267537"/>
                  </a:lnTo>
                  <a:lnTo>
                    <a:pt x="8347015" y="1255300"/>
                  </a:lnTo>
                  <a:lnTo>
                    <a:pt x="8358898" y="1245221"/>
                  </a:lnTo>
                  <a:lnTo>
                    <a:pt x="8371142" y="1232983"/>
                  </a:lnTo>
                  <a:lnTo>
                    <a:pt x="8384827" y="1224345"/>
                  </a:lnTo>
                  <a:lnTo>
                    <a:pt x="8397071" y="1213907"/>
                  </a:lnTo>
                  <a:lnTo>
                    <a:pt x="8412556" y="1207068"/>
                  </a:lnTo>
                  <a:lnTo>
                    <a:pt x="8426600" y="1198430"/>
                  </a:lnTo>
                  <a:lnTo>
                    <a:pt x="8452529" y="1186552"/>
                  </a:lnTo>
                  <a:lnTo>
                    <a:pt x="8474856" y="1170714"/>
                  </a:lnTo>
                  <a:lnTo>
                    <a:pt x="8495743" y="1153437"/>
                  </a:lnTo>
                  <a:close/>
                  <a:moveTo>
                    <a:pt x="5997203" y="1133886"/>
                  </a:moveTo>
                  <a:lnTo>
                    <a:pt x="5955791" y="1161612"/>
                  </a:lnTo>
                  <a:lnTo>
                    <a:pt x="5924822" y="1182496"/>
                  </a:lnTo>
                  <a:lnTo>
                    <a:pt x="5893493" y="1206620"/>
                  </a:lnTo>
                  <a:lnTo>
                    <a:pt x="5923022" y="1191137"/>
                  </a:lnTo>
                  <a:lnTo>
                    <a:pt x="5936705" y="1184296"/>
                  </a:lnTo>
                  <a:lnTo>
                    <a:pt x="5948949" y="1173854"/>
                  </a:lnTo>
                  <a:lnTo>
                    <a:pt x="5973076" y="1154770"/>
                  </a:lnTo>
                  <a:close/>
                  <a:moveTo>
                    <a:pt x="2699105" y="1113805"/>
                  </a:moveTo>
                  <a:lnTo>
                    <a:pt x="2513722" y="1221071"/>
                  </a:lnTo>
                  <a:lnTo>
                    <a:pt x="2491044" y="1235109"/>
                  </a:lnTo>
                  <a:lnTo>
                    <a:pt x="2491044" y="1267865"/>
                  </a:lnTo>
                  <a:lnTo>
                    <a:pt x="2511922" y="1246988"/>
                  </a:lnTo>
                  <a:lnTo>
                    <a:pt x="2534600" y="1226470"/>
                  </a:lnTo>
                  <a:lnTo>
                    <a:pt x="2558718" y="1207393"/>
                  </a:lnTo>
                  <a:lnTo>
                    <a:pt x="2584635" y="1188315"/>
                  </a:lnTo>
                  <a:lnTo>
                    <a:pt x="2614153" y="1172837"/>
                  </a:lnTo>
                  <a:lnTo>
                    <a:pt x="2643310" y="1153760"/>
                  </a:lnTo>
                  <a:lnTo>
                    <a:pt x="2699105" y="1115605"/>
                  </a:lnTo>
                  <a:close/>
                  <a:moveTo>
                    <a:pt x="425707" y="1113201"/>
                  </a:moveTo>
                  <a:lnTo>
                    <a:pt x="413472" y="1120041"/>
                  </a:lnTo>
                  <a:lnTo>
                    <a:pt x="403036" y="1123641"/>
                  </a:lnTo>
                  <a:lnTo>
                    <a:pt x="394400" y="1135882"/>
                  </a:lnTo>
                  <a:lnTo>
                    <a:pt x="411673" y="1125441"/>
                  </a:lnTo>
                  <a:close/>
                  <a:moveTo>
                    <a:pt x="5206875" y="1101073"/>
                  </a:moveTo>
                  <a:lnTo>
                    <a:pt x="5191387" y="1113315"/>
                  </a:lnTo>
                  <a:lnTo>
                    <a:pt x="5177341" y="1125557"/>
                  </a:lnTo>
                  <a:lnTo>
                    <a:pt x="5163655" y="1137799"/>
                  </a:lnTo>
                  <a:lnTo>
                    <a:pt x="5151409" y="1151481"/>
                  </a:lnTo>
                  <a:lnTo>
                    <a:pt x="5109990" y="1196487"/>
                  </a:lnTo>
                  <a:lnTo>
                    <a:pt x="5108189" y="1198288"/>
                  </a:lnTo>
                  <a:lnTo>
                    <a:pt x="5118634" y="1193247"/>
                  </a:lnTo>
                  <a:lnTo>
                    <a:pt x="5147807" y="1163722"/>
                  </a:lnTo>
                  <a:lnTo>
                    <a:pt x="5180943" y="1137799"/>
                  </a:lnTo>
                  <a:lnTo>
                    <a:pt x="5187786" y="1128797"/>
                  </a:lnTo>
                  <a:lnTo>
                    <a:pt x="5196430" y="1120156"/>
                  </a:lnTo>
                  <a:lnTo>
                    <a:pt x="5201832" y="1111515"/>
                  </a:lnTo>
                  <a:close/>
                  <a:moveTo>
                    <a:pt x="8017866" y="1099807"/>
                  </a:moveTo>
                  <a:lnTo>
                    <a:pt x="8012825" y="1104846"/>
                  </a:lnTo>
                  <a:lnTo>
                    <a:pt x="8012825" y="1106646"/>
                  </a:lnTo>
                  <a:close/>
                  <a:moveTo>
                    <a:pt x="9945220" y="1084330"/>
                  </a:moveTo>
                  <a:lnTo>
                    <a:pt x="9858791" y="1142999"/>
                  </a:lnTo>
                  <a:lnTo>
                    <a:pt x="9822419" y="1168915"/>
                  </a:lnTo>
                  <a:lnTo>
                    <a:pt x="9787488" y="1195190"/>
                  </a:lnTo>
                  <a:lnTo>
                    <a:pt x="9749315" y="1220746"/>
                  </a:lnTo>
                  <a:lnTo>
                    <a:pt x="9711503" y="1246661"/>
                  </a:lnTo>
                  <a:lnTo>
                    <a:pt x="9668288" y="1272936"/>
                  </a:lnTo>
                  <a:lnTo>
                    <a:pt x="9671530" y="1274376"/>
                  </a:lnTo>
                  <a:lnTo>
                    <a:pt x="9675131" y="1276176"/>
                  </a:lnTo>
                  <a:lnTo>
                    <a:pt x="9678732" y="1281575"/>
                  </a:lnTo>
                  <a:lnTo>
                    <a:pt x="9681973" y="1284814"/>
                  </a:lnTo>
                  <a:lnTo>
                    <a:pt x="9683774" y="1292013"/>
                  </a:lnTo>
                  <a:lnTo>
                    <a:pt x="9694217" y="1286614"/>
                  </a:lnTo>
                  <a:lnTo>
                    <a:pt x="9704660" y="1277976"/>
                  </a:lnTo>
                  <a:lnTo>
                    <a:pt x="9715104" y="1269337"/>
                  </a:lnTo>
                  <a:lnTo>
                    <a:pt x="9725187" y="1257099"/>
                  </a:lnTo>
                  <a:lnTo>
                    <a:pt x="9733830" y="1243422"/>
                  </a:lnTo>
                  <a:lnTo>
                    <a:pt x="9739232" y="1234783"/>
                  </a:lnTo>
                  <a:lnTo>
                    <a:pt x="9747875" y="1234783"/>
                  </a:lnTo>
                  <a:lnTo>
                    <a:pt x="9766601" y="1236583"/>
                  </a:lnTo>
                  <a:lnTo>
                    <a:pt x="9780645" y="1234783"/>
                  </a:lnTo>
                  <a:lnTo>
                    <a:pt x="9787488" y="1231184"/>
                  </a:lnTo>
                  <a:lnTo>
                    <a:pt x="9794690" y="1224345"/>
                  </a:lnTo>
                  <a:lnTo>
                    <a:pt x="9803333" y="1212107"/>
                  </a:lnTo>
                  <a:lnTo>
                    <a:pt x="9813776" y="1200229"/>
                  </a:lnTo>
                  <a:lnTo>
                    <a:pt x="9825660" y="1187991"/>
                  </a:lnTo>
                  <a:lnTo>
                    <a:pt x="9839705" y="1177553"/>
                  </a:lnTo>
                  <a:lnTo>
                    <a:pt x="9844746" y="1174314"/>
                  </a:lnTo>
                  <a:lnTo>
                    <a:pt x="9850148" y="1170714"/>
                  </a:lnTo>
                  <a:lnTo>
                    <a:pt x="9856990" y="1170714"/>
                  </a:lnTo>
                  <a:lnTo>
                    <a:pt x="9862032" y="1170714"/>
                  </a:lnTo>
                  <a:lnTo>
                    <a:pt x="9870675" y="1162076"/>
                  </a:lnTo>
                  <a:lnTo>
                    <a:pt x="9879318" y="1153437"/>
                  </a:lnTo>
                  <a:lnTo>
                    <a:pt x="9886160" y="1142999"/>
                  </a:lnTo>
                  <a:lnTo>
                    <a:pt x="9894803" y="1128962"/>
                  </a:lnTo>
                  <a:lnTo>
                    <a:pt x="9900205" y="1123923"/>
                  </a:lnTo>
                  <a:lnTo>
                    <a:pt x="9905246" y="1117084"/>
                  </a:lnTo>
                  <a:lnTo>
                    <a:pt x="9910648" y="1113484"/>
                  </a:lnTo>
                  <a:lnTo>
                    <a:pt x="9917490" y="1108445"/>
                  </a:lnTo>
                  <a:lnTo>
                    <a:pt x="9931175" y="1104846"/>
                  </a:lnTo>
                  <a:lnTo>
                    <a:pt x="9945220" y="1103046"/>
                  </a:lnTo>
                  <a:lnTo>
                    <a:pt x="9943419" y="1094408"/>
                  </a:lnTo>
                  <a:close/>
                  <a:moveTo>
                    <a:pt x="2754180" y="1081049"/>
                  </a:moveTo>
                  <a:lnTo>
                    <a:pt x="2738701" y="1089688"/>
                  </a:lnTo>
                  <a:lnTo>
                    <a:pt x="2749140" y="1086089"/>
                  </a:lnTo>
                  <a:lnTo>
                    <a:pt x="2754180" y="1084649"/>
                  </a:lnTo>
                  <a:close/>
                  <a:moveTo>
                    <a:pt x="2463327" y="1079250"/>
                  </a:moveTo>
                  <a:lnTo>
                    <a:pt x="2404652" y="1113805"/>
                  </a:lnTo>
                  <a:lnTo>
                    <a:pt x="2349217" y="1146921"/>
                  </a:lnTo>
                  <a:lnTo>
                    <a:pt x="2333739" y="1157360"/>
                  </a:lnTo>
                  <a:lnTo>
                    <a:pt x="2316460" y="1167798"/>
                  </a:lnTo>
                  <a:lnTo>
                    <a:pt x="2300982" y="1176437"/>
                  </a:lnTo>
                  <a:lnTo>
                    <a:pt x="2288743" y="1185076"/>
                  </a:lnTo>
                  <a:lnTo>
                    <a:pt x="2276504" y="1193715"/>
                  </a:lnTo>
                  <a:lnTo>
                    <a:pt x="2257426" y="1212432"/>
                  </a:lnTo>
                  <a:lnTo>
                    <a:pt x="2248787" y="1219631"/>
                  </a:lnTo>
                  <a:lnTo>
                    <a:pt x="2241948" y="1226470"/>
                  </a:lnTo>
                  <a:lnTo>
                    <a:pt x="2236908" y="1235109"/>
                  </a:lnTo>
                  <a:lnTo>
                    <a:pt x="2233308" y="1240149"/>
                  </a:lnTo>
                  <a:lnTo>
                    <a:pt x="2243747" y="1236909"/>
                  </a:lnTo>
                  <a:lnTo>
                    <a:pt x="2259226" y="1228270"/>
                  </a:lnTo>
                  <a:lnTo>
                    <a:pt x="2276504" y="1217832"/>
                  </a:lnTo>
                  <a:lnTo>
                    <a:pt x="2297382" y="1204153"/>
                  </a:lnTo>
                  <a:lnTo>
                    <a:pt x="2316460" y="1186876"/>
                  </a:lnTo>
                  <a:lnTo>
                    <a:pt x="2354257" y="1157360"/>
                  </a:lnTo>
                  <a:lnTo>
                    <a:pt x="2392414" y="1129283"/>
                  </a:lnTo>
                  <a:lnTo>
                    <a:pt x="2442809" y="1098327"/>
                  </a:lnTo>
                  <a:lnTo>
                    <a:pt x="2458287" y="1091488"/>
                  </a:lnTo>
                  <a:lnTo>
                    <a:pt x="2473766" y="1086089"/>
                  </a:lnTo>
                  <a:close/>
                  <a:moveTo>
                    <a:pt x="8315684" y="1078931"/>
                  </a:moveTo>
                  <a:lnTo>
                    <a:pt x="8256985" y="1117084"/>
                  </a:lnTo>
                  <a:lnTo>
                    <a:pt x="8204768" y="1151638"/>
                  </a:lnTo>
                  <a:lnTo>
                    <a:pt x="8160113" y="1186552"/>
                  </a:lnTo>
                  <a:lnTo>
                    <a:pt x="8118339" y="1219306"/>
                  </a:lnTo>
                  <a:lnTo>
                    <a:pt x="8121941" y="1220746"/>
                  </a:lnTo>
                  <a:lnTo>
                    <a:pt x="8123381" y="1220746"/>
                  </a:lnTo>
                  <a:lnTo>
                    <a:pt x="8128783" y="1219306"/>
                  </a:lnTo>
                  <a:lnTo>
                    <a:pt x="8142467" y="1213907"/>
                  </a:lnTo>
                  <a:lnTo>
                    <a:pt x="8149670" y="1210667"/>
                  </a:lnTo>
                  <a:lnTo>
                    <a:pt x="8156512" y="1205268"/>
                  </a:lnTo>
                  <a:lnTo>
                    <a:pt x="8175598" y="1191591"/>
                  </a:lnTo>
                  <a:lnTo>
                    <a:pt x="8192884" y="1176113"/>
                  </a:lnTo>
                  <a:lnTo>
                    <a:pt x="8210170" y="1160276"/>
                  </a:lnTo>
                  <a:lnTo>
                    <a:pt x="8218812" y="1155237"/>
                  </a:lnTo>
                  <a:lnTo>
                    <a:pt x="8228896" y="1149838"/>
                  </a:lnTo>
                  <a:lnTo>
                    <a:pt x="8242940" y="1142999"/>
                  </a:lnTo>
                  <a:lnTo>
                    <a:pt x="8256985" y="1134361"/>
                  </a:lnTo>
                  <a:lnTo>
                    <a:pt x="8270669" y="1123923"/>
                  </a:lnTo>
                  <a:lnTo>
                    <a:pt x="8282913" y="1111685"/>
                  </a:lnTo>
                  <a:close/>
                  <a:moveTo>
                    <a:pt x="9508756" y="1073891"/>
                  </a:moveTo>
                  <a:lnTo>
                    <a:pt x="9461941" y="1108445"/>
                  </a:lnTo>
                  <a:lnTo>
                    <a:pt x="9482828" y="1098007"/>
                  </a:lnTo>
                  <a:close/>
                  <a:moveTo>
                    <a:pt x="6766383" y="1069794"/>
                  </a:moveTo>
                  <a:lnTo>
                    <a:pt x="6747298" y="1080236"/>
                  </a:lnTo>
                  <a:lnTo>
                    <a:pt x="6759541" y="1080236"/>
                  </a:lnTo>
                  <a:lnTo>
                    <a:pt x="6764583" y="1073395"/>
                  </a:lnTo>
                  <a:close/>
                  <a:moveTo>
                    <a:pt x="5931664" y="1067994"/>
                  </a:moveTo>
                  <a:lnTo>
                    <a:pt x="5898895" y="1090678"/>
                  </a:lnTo>
                  <a:lnTo>
                    <a:pt x="5867566" y="1113002"/>
                  </a:lnTo>
                  <a:lnTo>
                    <a:pt x="5886651" y="1102560"/>
                  </a:lnTo>
                  <a:lnTo>
                    <a:pt x="5903936" y="1090678"/>
                  </a:lnTo>
                  <a:lnTo>
                    <a:pt x="5916180" y="1080236"/>
                  </a:lnTo>
                  <a:close/>
                  <a:moveTo>
                    <a:pt x="8059280" y="1065253"/>
                  </a:moveTo>
                  <a:lnTo>
                    <a:pt x="8054238" y="1068492"/>
                  </a:lnTo>
                  <a:lnTo>
                    <a:pt x="8056039" y="1070292"/>
                  </a:lnTo>
                  <a:close/>
                  <a:moveTo>
                    <a:pt x="3361802" y="1060172"/>
                  </a:moveTo>
                  <a:lnTo>
                    <a:pt x="3363602" y="1061972"/>
                  </a:lnTo>
                  <a:lnTo>
                    <a:pt x="3363602" y="1060172"/>
                  </a:lnTo>
                  <a:close/>
                  <a:moveTo>
                    <a:pt x="2800975" y="1055133"/>
                  </a:moveTo>
                  <a:lnTo>
                    <a:pt x="2766418" y="1074210"/>
                  </a:lnTo>
                  <a:lnTo>
                    <a:pt x="2769658" y="1074210"/>
                  </a:lnTo>
                  <a:lnTo>
                    <a:pt x="2775057" y="1070611"/>
                  </a:lnTo>
                  <a:lnTo>
                    <a:pt x="2783697" y="1067371"/>
                  </a:lnTo>
                  <a:lnTo>
                    <a:pt x="2790536" y="1063772"/>
                  </a:lnTo>
                  <a:lnTo>
                    <a:pt x="2800975" y="1056933"/>
                  </a:lnTo>
                  <a:close/>
                  <a:moveTo>
                    <a:pt x="891359" y="1054516"/>
                  </a:moveTo>
                  <a:lnTo>
                    <a:pt x="882722" y="1064957"/>
                  </a:lnTo>
                  <a:lnTo>
                    <a:pt x="885961" y="1063157"/>
                  </a:lnTo>
                  <a:lnTo>
                    <a:pt x="899995" y="1058117"/>
                  </a:lnTo>
                  <a:close/>
                  <a:moveTo>
                    <a:pt x="7368836" y="1045669"/>
                  </a:moveTo>
                  <a:lnTo>
                    <a:pt x="7337507" y="1075195"/>
                  </a:lnTo>
                  <a:lnTo>
                    <a:pt x="7302937" y="1102560"/>
                  </a:lnTo>
                  <a:lnTo>
                    <a:pt x="7266566" y="1128485"/>
                  </a:lnTo>
                  <a:lnTo>
                    <a:pt x="7226595" y="1152970"/>
                  </a:lnTo>
                  <a:lnTo>
                    <a:pt x="7069230" y="1260271"/>
                  </a:lnTo>
                  <a:lnTo>
                    <a:pt x="7056986" y="1272513"/>
                  </a:lnTo>
                  <a:lnTo>
                    <a:pt x="7045103" y="1282955"/>
                  </a:lnTo>
                  <a:lnTo>
                    <a:pt x="7017375" y="1300238"/>
                  </a:lnTo>
                  <a:lnTo>
                    <a:pt x="7006932" y="1307080"/>
                  </a:lnTo>
                  <a:lnTo>
                    <a:pt x="6992888" y="1313921"/>
                  </a:lnTo>
                  <a:lnTo>
                    <a:pt x="6981005" y="1322563"/>
                  </a:lnTo>
                  <a:lnTo>
                    <a:pt x="6982445" y="1322563"/>
                  </a:lnTo>
                  <a:lnTo>
                    <a:pt x="6979204" y="1338406"/>
                  </a:lnTo>
                  <a:lnTo>
                    <a:pt x="6994689" y="1331204"/>
                  </a:lnTo>
                  <a:lnTo>
                    <a:pt x="7010533" y="1317522"/>
                  </a:lnTo>
                  <a:lnTo>
                    <a:pt x="7027818" y="1303479"/>
                  </a:lnTo>
                  <a:lnTo>
                    <a:pt x="7045103" y="1291597"/>
                  </a:lnTo>
                  <a:lnTo>
                    <a:pt x="7062388" y="1282955"/>
                  </a:lnTo>
                  <a:lnTo>
                    <a:pt x="7081473" y="1277554"/>
                  </a:lnTo>
                  <a:lnTo>
                    <a:pt x="7110642" y="1248028"/>
                  </a:lnTo>
                  <a:lnTo>
                    <a:pt x="7140170" y="1232545"/>
                  </a:lnTo>
                  <a:lnTo>
                    <a:pt x="7167898" y="1217062"/>
                  </a:lnTo>
                  <a:lnTo>
                    <a:pt x="7193826" y="1199779"/>
                  </a:lnTo>
                  <a:lnTo>
                    <a:pt x="7217953" y="1182496"/>
                  </a:lnTo>
                  <a:lnTo>
                    <a:pt x="7243880" y="1163412"/>
                  </a:lnTo>
                  <a:lnTo>
                    <a:pt x="7270167" y="1147929"/>
                  </a:lnTo>
                  <a:lnTo>
                    <a:pt x="7297895" y="1135687"/>
                  </a:lnTo>
                  <a:lnTo>
                    <a:pt x="7327424" y="1125245"/>
                  </a:lnTo>
                  <a:lnTo>
                    <a:pt x="7332465" y="1111202"/>
                  </a:lnTo>
                  <a:lnTo>
                    <a:pt x="7341108" y="1099320"/>
                  </a:lnTo>
                  <a:lnTo>
                    <a:pt x="7349750" y="1090678"/>
                  </a:lnTo>
                  <a:lnTo>
                    <a:pt x="7361994" y="1085277"/>
                  </a:lnTo>
                  <a:lnTo>
                    <a:pt x="7373877" y="1080236"/>
                  </a:lnTo>
                  <a:lnTo>
                    <a:pt x="7387921" y="1071594"/>
                  </a:lnTo>
                  <a:lnTo>
                    <a:pt x="7387921" y="1069794"/>
                  </a:lnTo>
                  <a:lnTo>
                    <a:pt x="7382520" y="1061152"/>
                  </a:lnTo>
                  <a:lnTo>
                    <a:pt x="7377478" y="1052511"/>
                  </a:lnTo>
                  <a:close/>
                  <a:moveTo>
                    <a:pt x="8504386" y="1044377"/>
                  </a:moveTo>
                  <a:lnTo>
                    <a:pt x="8456130" y="1078931"/>
                  </a:lnTo>
                  <a:lnTo>
                    <a:pt x="8421559" y="1101247"/>
                  </a:lnTo>
                  <a:lnTo>
                    <a:pt x="8386627" y="1123923"/>
                  </a:lnTo>
                  <a:lnTo>
                    <a:pt x="8317485" y="1165675"/>
                  </a:lnTo>
                  <a:lnTo>
                    <a:pt x="8282913" y="1184752"/>
                  </a:lnTo>
                  <a:lnTo>
                    <a:pt x="8279312" y="1193390"/>
                  </a:lnTo>
                  <a:lnTo>
                    <a:pt x="8274271" y="1202029"/>
                  </a:lnTo>
                  <a:lnTo>
                    <a:pt x="8268869" y="1208868"/>
                  </a:lnTo>
                  <a:lnTo>
                    <a:pt x="8262027" y="1213907"/>
                  </a:lnTo>
                  <a:lnTo>
                    <a:pt x="8253384" y="1219306"/>
                  </a:lnTo>
                  <a:lnTo>
                    <a:pt x="8244741" y="1222545"/>
                  </a:lnTo>
                  <a:lnTo>
                    <a:pt x="8234297" y="1226145"/>
                  </a:lnTo>
                  <a:lnTo>
                    <a:pt x="8223854" y="1226145"/>
                  </a:lnTo>
                  <a:lnTo>
                    <a:pt x="8217012" y="1241622"/>
                  </a:lnTo>
                  <a:lnTo>
                    <a:pt x="8211610" y="1248461"/>
                  </a:lnTo>
                  <a:lnTo>
                    <a:pt x="8206568" y="1255300"/>
                  </a:lnTo>
                  <a:lnTo>
                    <a:pt x="8201527" y="1258899"/>
                  </a:lnTo>
                  <a:lnTo>
                    <a:pt x="8194324" y="1264298"/>
                  </a:lnTo>
                  <a:lnTo>
                    <a:pt x="8187482" y="1265738"/>
                  </a:lnTo>
                  <a:lnTo>
                    <a:pt x="8180640" y="1267537"/>
                  </a:lnTo>
                  <a:lnTo>
                    <a:pt x="8175598" y="1269337"/>
                  </a:lnTo>
                  <a:lnTo>
                    <a:pt x="8168756" y="1272936"/>
                  </a:lnTo>
                  <a:lnTo>
                    <a:pt x="8163354" y="1276176"/>
                  </a:lnTo>
                  <a:lnTo>
                    <a:pt x="8158313" y="1283375"/>
                  </a:lnTo>
                  <a:lnTo>
                    <a:pt x="8160113" y="1288414"/>
                  </a:lnTo>
                  <a:lnTo>
                    <a:pt x="8161554" y="1295252"/>
                  </a:lnTo>
                  <a:lnTo>
                    <a:pt x="8184241" y="1286614"/>
                  </a:lnTo>
                  <a:lnTo>
                    <a:pt x="8202967" y="1276176"/>
                  </a:lnTo>
                  <a:lnTo>
                    <a:pt x="8218812" y="1264298"/>
                  </a:lnTo>
                  <a:lnTo>
                    <a:pt x="8234297" y="1250260"/>
                  </a:lnTo>
                  <a:lnTo>
                    <a:pt x="8253384" y="1232983"/>
                  </a:lnTo>
                  <a:lnTo>
                    <a:pt x="8274271" y="1217506"/>
                  </a:lnTo>
                  <a:lnTo>
                    <a:pt x="8296598" y="1205268"/>
                  </a:lnTo>
                  <a:lnTo>
                    <a:pt x="8319285" y="1195190"/>
                  </a:lnTo>
                  <a:lnTo>
                    <a:pt x="8317485" y="1186552"/>
                  </a:lnTo>
                  <a:lnTo>
                    <a:pt x="8317485" y="1179353"/>
                  </a:lnTo>
                  <a:lnTo>
                    <a:pt x="8319285" y="1172514"/>
                  </a:lnTo>
                  <a:lnTo>
                    <a:pt x="8322526" y="1168915"/>
                  </a:lnTo>
                  <a:lnTo>
                    <a:pt x="8324327" y="1163876"/>
                  </a:lnTo>
                  <a:lnTo>
                    <a:pt x="8327928" y="1162076"/>
                  </a:lnTo>
                  <a:lnTo>
                    <a:pt x="8393470" y="1125722"/>
                  </a:lnTo>
                  <a:lnTo>
                    <a:pt x="8422999" y="1106646"/>
                  </a:lnTo>
                  <a:lnTo>
                    <a:pt x="8449288" y="1087569"/>
                  </a:lnTo>
                  <a:close/>
                  <a:moveTo>
                    <a:pt x="8374384" y="1042577"/>
                  </a:moveTo>
                  <a:lnTo>
                    <a:pt x="8357098" y="1053015"/>
                  </a:lnTo>
                  <a:lnTo>
                    <a:pt x="8358898" y="1054815"/>
                  </a:lnTo>
                  <a:lnTo>
                    <a:pt x="8360699" y="1054815"/>
                  </a:lnTo>
                  <a:lnTo>
                    <a:pt x="8362500" y="1054815"/>
                  </a:lnTo>
                  <a:lnTo>
                    <a:pt x="8365741" y="1053015"/>
                  </a:lnTo>
                  <a:lnTo>
                    <a:pt x="8372943" y="1046176"/>
                  </a:lnTo>
                  <a:close/>
                  <a:moveTo>
                    <a:pt x="4905776" y="1042384"/>
                  </a:moveTo>
                  <a:lnTo>
                    <a:pt x="4890289" y="1054626"/>
                  </a:lnTo>
                  <a:lnTo>
                    <a:pt x="4893891" y="1054626"/>
                  </a:lnTo>
                  <a:lnTo>
                    <a:pt x="4900734" y="1049585"/>
                  </a:lnTo>
                  <a:close/>
                  <a:moveTo>
                    <a:pt x="520709" y="1040835"/>
                  </a:moveTo>
                  <a:lnTo>
                    <a:pt x="494799" y="1061357"/>
                  </a:lnTo>
                  <a:lnTo>
                    <a:pt x="512072" y="1054516"/>
                  </a:lnTo>
                  <a:close/>
                  <a:moveTo>
                    <a:pt x="6137643" y="1040628"/>
                  </a:moveTo>
                  <a:lnTo>
                    <a:pt x="6120358" y="1050710"/>
                  </a:lnTo>
                  <a:lnTo>
                    <a:pt x="6132241" y="1045669"/>
                  </a:lnTo>
                  <a:close/>
                  <a:moveTo>
                    <a:pt x="9430970" y="1039337"/>
                  </a:moveTo>
                  <a:lnTo>
                    <a:pt x="9408283" y="1054815"/>
                  </a:lnTo>
                  <a:lnTo>
                    <a:pt x="9427369" y="1047976"/>
                  </a:lnTo>
                  <a:lnTo>
                    <a:pt x="9429170" y="1042577"/>
                  </a:lnTo>
                  <a:close/>
                  <a:moveTo>
                    <a:pt x="3579942" y="1008339"/>
                  </a:moveTo>
                  <a:lnTo>
                    <a:pt x="3448194" y="1074210"/>
                  </a:lnTo>
                  <a:lnTo>
                    <a:pt x="3320046" y="1139722"/>
                  </a:lnTo>
                  <a:lnTo>
                    <a:pt x="3200898" y="1209193"/>
                  </a:lnTo>
                  <a:lnTo>
                    <a:pt x="3218176" y="1205593"/>
                  </a:lnTo>
                  <a:lnTo>
                    <a:pt x="3233655" y="1200554"/>
                  </a:lnTo>
                  <a:lnTo>
                    <a:pt x="3251292" y="1195514"/>
                  </a:lnTo>
                  <a:lnTo>
                    <a:pt x="3264972" y="1188315"/>
                  </a:lnTo>
                  <a:lnTo>
                    <a:pt x="3280450" y="1181476"/>
                  </a:lnTo>
                  <a:lnTo>
                    <a:pt x="3294488" y="1172837"/>
                  </a:lnTo>
                  <a:lnTo>
                    <a:pt x="3309967" y="1162399"/>
                  </a:lnTo>
                  <a:lnTo>
                    <a:pt x="3323646" y="1151960"/>
                  </a:lnTo>
                  <a:lnTo>
                    <a:pt x="3356763" y="1129283"/>
                  </a:lnTo>
                  <a:lnTo>
                    <a:pt x="3391320" y="1112005"/>
                  </a:lnTo>
                  <a:lnTo>
                    <a:pt x="3425876" y="1098327"/>
                  </a:lnTo>
                  <a:lnTo>
                    <a:pt x="3462233" y="1087889"/>
                  </a:lnTo>
                  <a:lnTo>
                    <a:pt x="3462233" y="1082849"/>
                  </a:lnTo>
                  <a:lnTo>
                    <a:pt x="3464032" y="1079250"/>
                  </a:lnTo>
                  <a:lnTo>
                    <a:pt x="3467272" y="1074210"/>
                  </a:lnTo>
                  <a:lnTo>
                    <a:pt x="3470872" y="1070611"/>
                  </a:lnTo>
                  <a:lnTo>
                    <a:pt x="3475912" y="1067371"/>
                  </a:lnTo>
                  <a:lnTo>
                    <a:pt x="3483111" y="1067371"/>
                  </a:lnTo>
                  <a:lnTo>
                    <a:pt x="3502189" y="1067371"/>
                  </a:lnTo>
                  <a:lnTo>
                    <a:pt x="3515868" y="1053333"/>
                  </a:lnTo>
                  <a:lnTo>
                    <a:pt x="3529906" y="1041455"/>
                  </a:lnTo>
                  <a:lnTo>
                    <a:pt x="3545385" y="1029216"/>
                  </a:lnTo>
                  <a:lnTo>
                    <a:pt x="3562663" y="1018778"/>
                  </a:lnTo>
                  <a:close/>
                  <a:moveTo>
                    <a:pt x="2595074" y="1006539"/>
                  </a:moveTo>
                  <a:lnTo>
                    <a:pt x="2558718" y="1025617"/>
                  </a:lnTo>
                  <a:lnTo>
                    <a:pt x="2510123" y="1053333"/>
                  </a:lnTo>
                  <a:lnTo>
                    <a:pt x="2480605" y="1068811"/>
                  </a:lnTo>
                  <a:lnTo>
                    <a:pt x="2496444" y="1067371"/>
                  </a:lnTo>
                  <a:lnTo>
                    <a:pt x="2510123" y="1063772"/>
                  </a:lnTo>
                  <a:lnTo>
                    <a:pt x="2522361" y="1058732"/>
                  </a:lnTo>
                  <a:lnTo>
                    <a:pt x="2534600" y="1050094"/>
                  </a:lnTo>
                  <a:lnTo>
                    <a:pt x="2545039" y="1041455"/>
                  </a:lnTo>
                  <a:lnTo>
                    <a:pt x="2546839" y="1039655"/>
                  </a:lnTo>
                  <a:lnTo>
                    <a:pt x="2565557" y="1027417"/>
                  </a:lnTo>
                  <a:lnTo>
                    <a:pt x="2575996" y="1022377"/>
                  </a:lnTo>
                  <a:lnTo>
                    <a:pt x="2584635" y="1020577"/>
                  </a:lnTo>
                  <a:lnTo>
                    <a:pt x="2588235" y="1013378"/>
                  </a:lnTo>
                  <a:close/>
                  <a:moveTo>
                    <a:pt x="815070" y="1000872"/>
                  </a:moveTo>
                  <a:lnTo>
                    <a:pt x="776925" y="1035435"/>
                  </a:lnTo>
                  <a:lnTo>
                    <a:pt x="737341" y="1068197"/>
                  </a:lnTo>
                  <a:lnTo>
                    <a:pt x="695598" y="1099520"/>
                  </a:lnTo>
                  <a:lnTo>
                    <a:pt x="652415" y="1130482"/>
                  </a:lnTo>
                  <a:lnTo>
                    <a:pt x="622907" y="1151363"/>
                  </a:lnTo>
                  <a:lnTo>
                    <a:pt x="493000" y="1248210"/>
                  </a:lnTo>
                  <a:lnTo>
                    <a:pt x="501636" y="1256851"/>
                  </a:lnTo>
                  <a:lnTo>
                    <a:pt x="508834" y="1267292"/>
                  </a:lnTo>
                  <a:lnTo>
                    <a:pt x="515671" y="1274132"/>
                  </a:lnTo>
                  <a:lnTo>
                    <a:pt x="520709" y="1277732"/>
                  </a:lnTo>
                  <a:lnTo>
                    <a:pt x="526107" y="1279533"/>
                  </a:lnTo>
                  <a:lnTo>
                    <a:pt x="536183" y="1267292"/>
                  </a:lnTo>
                  <a:lnTo>
                    <a:pt x="546618" y="1256851"/>
                  </a:lnTo>
                  <a:lnTo>
                    <a:pt x="560653" y="1246410"/>
                  </a:lnTo>
                  <a:lnTo>
                    <a:pt x="576126" y="1237770"/>
                  </a:lnTo>
                  <a:lnTo>
                    <a:pt x="588361" y="1229129"/>
                  </a:lnTo>
                  <a:lnTo>
                    <a:pt x="602396" y="1219048"/>
                  </a:lnTo>
                  <a:lnTo>
                    <a:pt x="628305" y="1194927"/>
                  </a:lnTo>
                  <a:lnTo>
                    <a:pt x="643779" y="1175845"/>
                  </a:lnTo>
                  <a:lnTo>
                    <a:pt x="655654" y="1156764"/>
                  </a:lnTo>
                  <a:lnTo>
                    <a:pt x="664291" y="1146323"/>
                  </a:lnTo>
                  <a:lnTo>
                    <a:pt x="672927" y="1139122"/>
                  </a:lnTo>
                  <a:lnTo>
                    <a:pt x="683363" y="1134082"/>
                  </a:lnTo>
                  <a:lnTo>
                    <a:pt x="693799" y="1130482"/>
                  </a:lnTo>
                  <a:lnTo>
                    <a:pt x="699197" y="1121841"/>
                  </a:lnTo>
                  <a:lnTo>
                    <a:pt x="704234" y="1113201"/>
                  </a:lnTo>
                  <a:lnTo>
                    <a:pt x="723307" y="1092679"/>
                  </a:lnTo>
                  <a:lnTo>
                    <a:pt x="749216" y="1069997"/>
                  </a:lnTo>
                  <a:lnTo>
                    <a:pt x="775126" y="1044076"/>
                  </a:lnTo>
                  <a:lnTo>
                    <a:pt x="787361" y="1033635"/>
                  </a:lnTo>
                  <a:lnTo>
                    <a:pt x="797437" y="1023194"/>
                  </a:lnTo>
                  <a:lnTo>
                    <a:pt x="815070" y="1002313"/>
                  </a:lnTo>
                  <a:close/>
                  <a:moveTo>
                    <a:pt x="2240148" y="997900"/>
                  </a:moveTo>
                  <a:lnTo>
                    <a:pt x="2240148" y="999700"/>
                  </a:lnTo>
                  <a:lnTo>
                    <a:pt x="2245548" y="997900"/>
                  </a:lnTo>
                  <a:close/>
                  <a:moveTo>
                    <a:pt x="4514636" y="993777"/>
                  </a:moveTo>
                  <a:lnTo>
                    <a:pt x="4512835" y="997377"/>
                  </a:lnTo>
                  <a:lnTo>
                    <a:pt x="4495547" y="1016460"/>
                  </a:lnTo>
                  <a:lnTo>
                    <a:pt x="4481501" y="1031942"/>
                  </a:lnTo>
                  <a:lnTo>
                    <a:pt x="4466014" y="1044184"/>
                  </a:lnTo>
                  <a:lnTo>
                    <a:pt x="4467814" y="1044184"/>
                  </a:lnTo>
                  <a:lnTo>
                    <a:pt x="4471056" y="1044184"/>
                  </a:lnTo>
                  <a:lnTo>
                    <a:pt x="4476458" y="1040944"/>
                  </a:lnTo>
                  <a:lnTo>
                    <a:pt x="4483302" y="1031942"/>
                  </a:lnTo>
                  <a:lnTo>
                    <a:pt x="4490145" y="1023301"/>
                  </a:lnTo>
                  <a:lnTo>
                    <a:pt x="4498789" y="1014660"/>
                  </a:lnTo>
                  <a:lnTo>
                    <a:pt x="4505992" y="1009619"/>
                  </a:lnTo>
                  <a:lnTo>
                    <a:pt x="4514636" y="1006019"/>
                  </a:lnTo>
                  <a:lnTo>
                    <a:pt x="4514636" y="999177"/>
                  </a:lnTo>
                  <a:close/>
                  <a:moveTo>
                    <a:pt x="8161554" y="992546"/>
                  </a:moveTo>
                  <a:lnTo>
                    <a:pt x="8146069" y="1002624"/>
                  </a:lnTo>
                  <a:lnTo>
                    <a:pt x="8160113" y="999384"/>
                  </a:lnTo>
                  <a:close/>
                  <a:moveTo>
                    <a:pt x="9912088" y="990746"/>
                  </a:moveTo>
                  <a:lnTo>
                    <a:pt x="9877517" y="1018461"/>
                  </a:lnTo>
                  <a:lnTo>
                    <a:pt x="9846547" y="1046176"/>
                  </a:lnTo>
                  <a:lnTo>
                    <a:pt x="9813776" y="1077131"/>
                  </a:lnTo>
                  <a:lnTo>
                    <a:pt x="9820618" y="1072092"/>
                  </a:lnTo>
                  <a:lnTo>
                    <a:pt x="9855190" y="1049776"/>
                  </a:lnTo>
                  <a:lnTo>
                    <a:pt x="9889761" y="1025300"/>
                  </a:lnTo>
                  <a:lnTo>
                    <a:pt x="9901645" y="1016661"/>
                  </a:lnTo>
                  <a:lnTo>
                    <a:pt x="9907047" y="1002624"/>
                  </a:lnTo>
                  <a:close/>
                  <a:moveTo>
                    <a:pt x="9642000" y="976708"/>
                  </a:moveTo>
                  <a:lnTo>
                    <a:pt x="9609229" y="1001184"/>
                  </a:lnTo>
                  <a:lnTo>
                    <a:pt x="9602387" y="1006223"/>
                  </a:lnTo>
                  <a:lnTo>
                    <a:pt x="9622914" y="992546"/>
                  </a:lnTo>
                  <a:close/>
                  <a:moveTo>
                    <a:pt x="4983932" y="976494"/>
                  </a:moveTo>
                  <a:lnTo>
                    <a:pt x="4980330" y="980095"/>
                  </a:lnTo>
                  <a:lnTo>
                    <a:pt x="4982131" y="981895"/>
                  </a:lnTo>
                  <a:close/>
                  <a:moveTo>
                    <a:pt x="4866158" y="967853"/>
                  </a:moveTo>
                  <a:lnTo>
                    <a:pt x="4802048" y="1020061"/>
                  </a:lnTo>
                  <a:lnTo>
                    <a:pt x="4737939" y="1071909"/>
                  </a:lnTo>
                  <a:lnTo>
                    <a:pt x="4712007" y="1092792"/>
                  </a:lnTo>
                  <a:lnTo>
                    <a:pt x="4656541" y="1139239"/>
                  </a:lnTo>
                  <a:lnTo>
                    <a:pt x="4687516" y="1121956"/>
                  </a:lnTo>
                  <a:lnTo>
                    <a:pt x="4718850" y="1101073"/>
                  </a:lnTo>
                  <a:lnTo>
                    <a:pt x="4750184" y="1078750"/>
                  </a:lnTo>
                  <a:lnTo>
                    <a:pt x="4777917" y="1051025"/>
                  </a:lnTo>
                  <a:lnTo>
                    <a:pt x="4822938" y="1007819"/>
                  </a:lnTo>
                  <a:close/>
                  <a:moveTo>
                    <a:pt x="7048344" y="964294"/>
                  </a:moveTo>
                  <a:lnTo>
                    <a:pt x="7017375" y="984818"/>
                  </a:lnTo>
                  <a:lnTo>
                    <a:pt x="6838764" y="1106161"/>
                  </a:lnTo>
                  <a:lnTo>
                    <a:pt x="6674197" y="1213462"/>
                  </a:lnTo>
                  <a:lnTo>
                    <a:pt x="6681399" y="1211661"/>
                  </a:lnTo>
                  <a:lnTo>
                    <a:pt x="6688241" y="1210221"/>
                  </a:lnTo>
                  <a:lnTo>
                    <a:pt x="6701925" y="1211661"/>
                  </a:lnTo>
                  <a:lnTo>
                    <a:pt x="6714168" y="1215262"/>
                  </a:lnTo>
                  <a:lnTo>
                    <a:pt x="6715969" y="1215262"/>
                  </a:lnTo>
                  <a:lnTo>
                    <a:pt x="6747298" y="1189337"/>
                  </a:lnTo>
                  <a:lnTo>
                    <a:pt x="6778267" y="1165212"/>
                  </a:lnTo>
                  <a:lnTo>
                    <a:pt x="6811036" y="1144328"/>
                  </a:lnTo>
                  <a:lnTo>
                    <a:pt x="6842365" y="1127045"/>
                  </a:lnTo>
                  <a:lnTo>
                    <a:pt x="6847406" y="1116603"/>
                  </a:lnTo>
                  <a:lnTo>
                    <a:pt x="6854608" y="1107961"/>
                  </a:lnTo>
                  <a:lnTo>
                    <a:pt x="6863251" y="1099320"/>
                  </a:lnTo>
                  <a:lnTo>
                    <a:pt x="6873694" y="1090678"/>
                  </a:lnTo>
                  <a:lnTo>
                    <a:pt x="6876935" y="1088878"/>
                  </a:lnTo>
                  <a:lnTo>
                    <a:pt x="6892779" y="1083837"/>
                  </a:lnTo>
                  <a:lnTo>
                    <a:pt x="6908264" y="1082036"/>
                  </a:lnTo>
                  <a:lnTo>
                    <a:pt x="6961919" y="1028386"/>
                  </a:lnTo>
                  <a:lnTo>
                    <a:pt x="6966961" y="1022985"/>
                  </a:lnTo>
                  <a:lnTo>
                    <a:pt x="6973803" y="1021545"/>
                  </a:lnTo>
                  <a:lnTo>
                    <a:pt x="6979204" y="1021545"/>
                  </a:lnTo>
                  <a:lnTo>
                    <a:pt x="6986046" y="1022985"/>
                  </a:lnTo>
                  <a:lnTo>
                    <a:pt x="6992888" y="1014343"/>
                  </a:lnTo>
                  <a:lnTo>
                    <a:pt x="6996489" y="1007502"/>
                  </a:lnTo>
                  <a:lnTo>
                    <a:pt x="7001531" y="1002101"/>
                  </a:lnTo>
                  <a:lnTo>
                    <a:pt x="7006932" y="998860"/>
                  </a:lnTo>
                  <a:lnTo>
                    <a:pt x="7013774" y="995260"/>
                  </a:lnTo>
                  <a:lnTo>
                    <a:pt x="7017375" y="992019"/>
                  </a:lnTo>
                  <a:lnTo>
                    <a:pt x="7029619" y="979777"/>
                  </a:lnTo>
                  <a:close/>
                  <a:moveTo>
                    <a:pt x="494799" y="959109"/>
                  </a:moveTo>
                  <a:lnTo>
                    <a:pt x="460253" y="985031"/>
                  </a:lnTo>
                  <a:lnTo>
                    <a:pt x="427507" y="1009513"/>
                  </a:lnTo>
                  <a:lnTo>
                    <a:pt x="406744" y="1030286"/>
                  </a:lnTo>
                  <a:lnTo>
                    <a:pt x="404836" y="1031835"/>
                  </a:lnTo>
                  <a:lnTo>
                    <a:pt x="387563" y="1049476"/>
                  </a:lnTo>
                  <a:lnTo>
                    <a:pt x="372089" y="1064957"/>
                  </a:lnTo>
                  <a:lnTo>
                    <a:pt x="373528" y="1064957"/>
                  </a:lnTo>
                  <a:lnTo>
                    <a:pt x="399798" y="1037235"/>
                  </a:lnTo>
                  <a:lnTo>
                    <a:pt x="406744" y="1030286"/>
                  </a:lnTo>
                  <a:lnTo>
                    <a:pt x="423908" y="1016354"/>
                  </a:lnTo>
                  <a:lnTo>
                    <a:pt x="444780" y="1004113"/>
                  </a:lnTo>
                  <a:lnTo>
                    <a:pt x="468890" y="993672"/>
                  </a:lnTo>
                  <a:lnTo>
                    <a:pt x="481125" y="976391"/>
                  </a:lnTo>
                  <a:close/>
                  <a:moveTo>
                    <a:pt x="2686866" y="956506"/>
                  </a:moveTo>
                  <a:lnTo>
                    <a:pt x="2674627" y="959745"/>
                  </a:lnTo>
                  <a:lnTo>
                    <a:pt x="2662748" y="966585"/>
                  </a:lnTo>
                  <a:lnTo>
                    <a:pt x="2664188" y="966585"/>
                  </a:lnTo>
                  <a:lnTo>
                    <a:pt x="2674627" y="965145"/>
                  </a:lnTo>
                  <a:close/>
                  <a:moveTo>
                    <a:pt x="8632588" y="948993"/>
                  </a:moveTo>
                  <a:lnTo>
                    <a:pt x="8632588" y="950793"/>
                  </a:lnTo>
                  <a:lnTo>
                    <a:pt x="8630788" y="952593"/>
                  </a:lnTo>
                  <a:lnTo>
                    <a:pt x="8572088" y="995785"/>
                  </a:lnTo>
                  <a:lnTo>
                    <a:pt x="8584332" y="995785"/>
                  </a:lnTo>
                  <a:lnTo>
                    <a:pt x="8610261" y="971669"/>
                  </a:lnTo>
                  <a:lnTo>
                    <a:pt x="8637630" y="948993"/>
                  </a:lnTo>
                  <a:close/>
                  <a:moveTo>
                    <a:pt x="8357098" y="948993"/>
                  </a:moveTo>
                  <a:lnTo>
                    <a:pt x="8251583" y="1016661"/>
                  </a:lnTo>
                  <a:lnTo>
                    <a:pt x="8149670" y="1087569"/>
                  </a:lnTo>
                  <a:lnTo>
                    <a:pt x="8047396" y="1160276"/>
                  </a:lnTo>
                  <a:lnTo>
                    <a:pt x="7948364" y="1232983"/>
                  </a:lnTo>
                  <a:lnTo>
                    <a:pt x="7953765" y="1234783"/>
                  </a:lnTo>
                  <a:lnTo>
                    <a:pt x="7958807" y="1234783"/>
                  </a:lnTo>
                  <a:lnTo>
                    <a:pt x="8007423" y="1205268"/>
                  </a:lnTo>
                  <a:lnTo>
                    <a:pt x="8052438" y="1174314"/>
                  </a:lnTo>
                  <a:lnTo>
                    <a:pt x="8093851" y="1142999"/>
                  </a:lnTo>
                  <a:lnTo>
                    <a:pt x="8133824" y="1111685"/>
                  </a:lnTo>
                  <a:lnTo>
                    <a:pt x="8173798" y="1078931"/>
                  </a:lnTo>
                  <a:lnTo>
                    <a:pt x="8217012" y="1049776"/>
                  </a:lnTo>
                  <a:lnTo>
                    <a:pt x="8267428" y="1020261"/>
                  </a:lnTo>
                  <a:lnTo>
                    <a:pt x="8321086" y="992546"/>
                  </a:lnTo>
                  <a:lnTo>
                    <a:pt x="8324327" y="982108"/>
                  </a:lnTo>
                  <a:lnTo>
                    <a:pt x="8329729" y="973469"/>
                  </a:lnTo>
                  <a:lnTo>
                    <a:pt x="8336571" y="966270"/>
                  </a:lnTo>
                  <a:lnTo>
                    <a:pt x="8345214" y="963031"/>
                  </a:lnTo>
                  <a:lnTo>
                    <a:pt x="8352056" y="957632"/>
                  </a:lnTo>
                  <a:close/>
                  <a:moveTo>
                    <a:pt x="2541440" y="946067"/>
                  </a:moveTo>
                  <a:lnTo>
                    <a:pt x="2538016" y="949015"/>
                  </a:lnTo>
                  <a:lnTo>
                    <a:pt x="2506882" y="966585"/>
                  </a:lnTo>
                  <a:lnTo>
                    <a:pt x="2434169" y="1008339"/>
                  </a:lnTo>
                  <a:lnTo>
                    <a:pt x="2364696" y="1051533"/>
                  </a:lnTo>
                  <a:lnTo>
                    <a:pt x="2299182" y="1094728"/>
                  </a:lnTo>
                  <a:lnTo>
                    <a:pt x="2235108" y="1139722"/>
                  </a:lnTo>
                  <a:lnTo>
                    <a:pt x="2235108" y="1146921"/>
                  </a:lnTo>
                  <a:lnTo>
                    <a:pt x="2250587" y="1138282"/>
                  </a:lnTo>
                  <a:lnTo>
                    <a:pt x="2264625" y="1126044"/>
                  </a:lnTo>
                  <a:lnTo>
                    <a:pt x="2278304" y="1115605"/>
                  </a:lnTo>
                  <a:lnTo>
                    <a:pt x="2292343" y="1106966"/>
                  </a:lnTo>
                  <a:lnTo>
                    <a:pt x="2304222" y="1100127"/>
                  </a:lnTo>
                  <a:lnTo>
                    <a:pt x="2319700" y="1094728"/>
                  </a:lnTo>
                  <a:lnTo>
                    <a:pt x="2343818" y="1072411"/>
                  </a:lnTo>
                  <a:lnTo>
                    <a:pt x="2370096" y="1053333"/>
                  </a:lnTo>
                  <a:lnTo>
                    <a:pt x="2397813" y="1034256"/>
                  </a:lnTo>
                  <a:lnTo>
                    <a:pt x="2429130" y="1018778"/>
                  </a:lnTo>
                  <a:lnTo>
                    <a:pt x="2460087" y="1002940"/>
                  </a:lnTo>
                  <a:lnTo>
                    <a:pt x="2489244" y="987462"/>
                  </a:lnTo>
                  <a:lnTo>
                    <a:pt x="2515522" y="968384"/>
                  </a:lnTo>
                  <a:lnTo>
                    <a:pt x="2538016" y="949015"/>
                  </a:lnTo>
                  <a:lnTo>
                    <a:pt x="2543239" y="946067"/>
                  </a:lnTo>
                  <a:close/>
                  <a:moveTo>
                    <a:pt x="9091379" y="940355"/>
                  </a:moveTo>
                  <a:lnTo>
                    <a:pt x="9091379" y="942155"/>
                  </a:lnTo>
                  <a:lnTo>
                    <a:pt x="9096781" y="940355"/>
                  </a:lnTo>
                  <a:close/>
                  <a:moveTo>
                    <a:pt x="8789960" y="940355"/>
                  </a:moveTo>
                  <a:lnTo>
                    <a:pt x="8760790" y="954392"/>
                  </a:lnTo>
                  <a:lnTo>
                    <a:pt x="8734862" y="969870"/>
                  </a:lnTo>
                  <a:lnTo>
                    <a:pt x="8708933" y="985347"/>
                  </a:lnTo>
                  <a:lnTo>
                    <a:pt x="8686246" y="1002624"/>
                  </a:lnTo>
                  <a:lnTo>
                    <a:pt x="8644472" y="1033938"/>
                  </a:lnTo>
                  <a:lnTo>
                    <a:pt x="8603058" y="1067053"/>
                  </a:lnTo>
                  <a:lnTo>
                    <a:pt x="8537517" y="1118883"/>
                  </a:lnTo>
                  <a:lnTo>
                    <a:pt x="8540758" y="1120323"/>
                  </a:lnTo>
                  <a:lnTo>
                    <a:pt x="8542559" y="1120323"/>
                  </a:lnTo>
                  <a:lnTo>
                    <a:pt x="8549401" y="1118883"/>
                  </a:lnTo>
                  <a:lnTo>
                    <a:pt x="8556603" y="1118883"/>
                  </a:lnTo>
                  <a:lnTo>
                    <a:pt x="8589374" y="1085769"/>
                  </a:lnTo>
                  <a:lnTo>
                    <a:pt x="8623945" y="1054815"/>
                  </a:lnTo>
                  <a:lnTo>
                    <a:pt x="8663918" y="1025300"/>
                  </a:lnTo>
                  <a:lnTo>
                    <a:pt x="8707133" y="997585"/>
                  </a:lnTo>
                  <a:lnTo>
                    <a:pt x="8728020" y="985347"/>
                  </a:lnTo>
                  <a:lnTo>
                    <a:pt x="8750347" y="971669"/>
                  </a:lnTo>
                  <a:lnTo>
                    <a:pt x="8769433" y="957632"/>
                  </a:lnTo>
                  <a:lnTo>
                    <a:pt x="8789960" y="943954"/>
                  </a:lnTo>
                  <a:close/>
                  <a:moveTo>
                    <a:pt x="4597474" y="940129"/>
                  </a:moveTo>
                  <a:lnTo>
                    <a:pt x="4581987" y="943729"/>
                  </a:lnTo>
                  <a:lnTo>
                    <a:pt x="4568301" y="948770"/>
                  </a:lnTo>
                  <a:lnTo>
                    <a:pt x="4547411" y="962812"/>
                  </a:lnTo>
                  <a:lnTo>
                    <a:pt x="4528322" y="978294"/>
                  </a:lnTo>
                  <a:lnTo>
                    <a:pt x="4523280" y="985135"/>
                  </a:lnTo>
                  <a:lnTo>
                    <a:pt x="4551013" y="969653"/>
                  </a:lnTo>
                  <a:lnTo>
                    <a:pt x="4578385" y="955971"/>
                  </a:lnTo>
                  <a:lnTo>
                    <a:pt x="4588830" y="948770"/>
                  </a:lnTo>
                  <a:close/>
                  <a:moveTo>
                    <a:pt x="2460087" y="930589"/>
                  </a:moveTo>
                  <a:lnTo>
                    <a:pt x="2451448" y="935629"/>
                  </a:lnTo>
                  <a:lnTo>
                    <a:pt x="2444608" y="940668"/>
                  </a:lnTo>
                  <a:lnTo>
                    <a:pt x="2454688" y="937428"/>
                  </a:lnTo>
                  <a:close/>
                  <a:moveTo>
                    <a:pt x="3420837" y="925190"/>
                  </a:moveTo>
                  <a:lnTo>
                    <a:pt x="3415437" y="928789"/>
                  </a:lnTo>
                  <a:lnTo>
                    <a:pt x="3415321" y="928909"/>
                  </a:lnTo>
                  <a:lnTo>
                    <a:pt x="3405358" y="935629"/>
                  </a:lnTo>
                  <a:lnTo>
                    <a:pt x="3393119" y="944267"/>
                  </a:lnTo>
                  <a:lnTo>
                    <a:pt x="3405358" y="939228"/>
                  </a:lnTo>
                  <a:lnTo>
                    <a:pt x="3415321" y="928909"/>
                  </a:lnTo>
                  <a:close/>
                  <a:moveTo>
                    <a:pt x="7895066" y="923438"/>
                  </a:moveTo>
                  <a:lnTo>
                    <a:pt x="7884623" y="928477"/>
                  </a:lnTo>
                  <a:lnTo>
                    <a:pt x="7872379" y="930277"/>
                  </a:lnTo>
                  <a:lnTo>
                    <a:pt x="7860495" y="933516"/>
                  </a:lnTo>
                  <a:lnTo>
                    <a:pt x="7846450" y="935316"/>
                  </a:lnTo>
                  <a:lnTo>
                    <a:pt x="7842849" y="947554"/>
                  </a:lnTo>
                  <a:lnTo>
                    <a:pt x="7839608" y="961231"/>
                  </a:lnTo>
                  <a:lnTo>
                    <a:pt x="7860495" y="945754"/>
                  </a:lnTo>
                  <a:lnTo>
                    <a:pt x="7881021" y="933516"/>
                  </a:lnTo>
                  <a:close/>
                  <a:moveTo>
                    <a:pt x="7264766" y="919285"/>
                  </a:moveTo>
                  <a:lnTo>
                    <a:pt x="7211111" y="953852"/>
                  </a:lnTo>
                  <a:lnTo>
                    <a:pt x="7156015" y="990219"/>
                  </a:lnTo>
                  <a:lnTo>
                    <a:pt x="7098398" y="1030186"/>
                  </a:lnTo>
                  <a:lnTo>
                    <a:pt x="7041502" y="1073395"/>
                  </a:lnTo>
                  <a:lnTo>
                    <a:pt x="7039701" y="1073395"/>
                  </a:lnTo>
                  <a:lnTo>
                    <a:pt x="6954717" y="1135687"/>
                  </a:lnTo>
                  <a:lnTo>
                    <a:pt x="6884137" y="1187537"/>
                  </a:lnTo>
                  <a:lnTo>
                    <a:pt x="6814637" y="1236146"/>
                  </a:lnTo>
                  <a:lnTo>
                    <a:pt x="6788710" y="1249829"/>
                  </a:lnTo>
                  <a:lnTo>
                    <a:pt x="6764583" y="1265312"/>
                  </a:lnTo>
                  <a:lnTo>
                    <a:pt x="6750539" y="1273953"/>
                  </a:lnTo>
                  <a:lnTo>
                    <a:pt x="6728212" y="1289796"/>
                  </a:lnTo>
                  <a:lnTo>
                    <a:pt x="6705526" y="1303479"/>
                  </a:lnTo>
                  <a:lnTo>
                    <a:pt x="6691842" y="1310680"/>
                  </a:lnTo>
                  <a:lnTo>
                    <a:pt x="6686440" y="1317522"/>
                  </a:lnTo>
                  <a:lnTo>
                    <a:pt x="6681399" y="1324363"/>
                  </a:lnTo>
                  <a:lnTo>
                    <a:pt x="6674197" y="1334805"/>
                  </a:lnTo>
                  <a:lnTo>
                    <a:pt x="6722811" y="1313921"/>
                  </a:lnTo>
                  <a:lnTo>
                    <a:pt x="6754140" y="1300238"/>
                  </a:lnTo>
                  <a:lnTo>
                    <a:pt x="6781868" y="1284395"/>
                  </a:lnTo>
                  <a:lnTo>
                    <a:pt x="6805995" y="1267112"/>
                  </a:lnTo>
                  <a:lnTo>
                    <a:pt x="6826880" y="1249829"/>
                  </a:lnTo>
                  <a:lnTo>
                    <a:pt x="6830121" y="1246228"/>
                  </a:lnTo>
                  <a:lnTo>
                    <a:pt x="6836963" y="1246228"/>
                  </a:lnTo>
                  <a:lnTo>
                    <a:pt x="6842365" y="1244788"/>
                  </a:lnTo>
                  <a:lnTo>
                    <a:pt x="6844165" y="1242987"/>
                  </a:lnTo>
                  <a:lnTo>
                    <a:pt x="6849207" y="1239387"/>
                  </a:lnTo>
                  <a:lnTo>
                    <a:pt x="6849207" y="1232545"/>
                  </a:lnTo>
                  <a:lnTo>
                    <a:pt x="6852808" y="1227504"/>
                  </a:lnTo>
                  <a:lnTo>
                    <a:pt x="6856409" y="1222103"/>
                  </a:lnTo>
                  <a:lnTo>
                    <a:pt x="6863251" y="1217062"/>
                  </a:lnTo>
                  <a:lnTo>
                    <a:pt x="6870093" y="1215262"/>
                  </a:lnTo>
                  <a:lnTo>
                    <a:pt x="6890979" y="1215262"/>
                  </a:lnTo>
                  <a:lnTo>
                    <a:pt x="6897821" y="1208421"/>
                  </a:lnTo>
                  <a:lnTo>
                    <a:pt x="6910064" y="1194738"/>
                  </a:lnTo>
                  <a:lnTo>
                    <a:pt x="6925549" y="1182496"/>
                  </a:lnTo>
                  <a:lnTo>
                    <a:pt x="6934191" y="1175654"/>
                  </a:lnTo>
                  <a:lnTo>
                    <a:pt x="6944634" y="1168453"/>
                  </a:lnTo>
                  <a:lnTo>
                    <a:pt x="6961919" y="1163412"/>
                  </a:lnTo>
                  <a:lnTo>
                    <a:pt x="6982445" y="1159811"/>
                  </a:lnTo>
                  <a:lnTo>
                    <a:pt x="7000090" y="1137487"/>
                  </a:lnTo>
                  <a:lnTo>
                    <a:pt x="7019176" y="1118403"/>
                  </a:lnTo>
                  <a:lnTo>
                    <a:pt x="7036461" y="1104361"/>
                  </a:lnTo>
                  <a:lnTo>
                    <a:pt x="7053745" y="1090678"/>
                  </a:lnTo>
                  <a:lnTo>
                    <a:pt x="7093357" y="1062953"/>
                  </a:lnTo>
                  <a:lnTo>
                    <a:pt x="7135129" y="1035227"/>
                  </a:lnTo>
                  <a:lnTo>
                    <a:pt x="7178341" y="1005702"/>
                  </a:lnTo>
                  <a:lnTo>
                    <a:pt x="7221554" y="971135"/>
                  </a:lnTo>
                  <a:lnTo>
                    <a:pt x="7256123" y="947010"/>
                  </a:lnTo>
                  <a:lnTo>
                    <a:pt x="7273408" y="936568"/>
                  </a:lnTo>
                  <a:lnTo>
                    <a:pt x="7291053" y="926126"/>
                  </a:lnTo>
                  <a:lnTo>
                    <a:pt x="7287452" y="924326"/>
                  </a:lnTo>
                  <a:lnTo>
                    <a:pt x="7282051" y="921085"/>
                  </a:lnTo>
                  <a:lnTo>
                    <a:pt x="7275209" y="921085"/>
                  </a:lnTo>
                  <a:close/>
                  <a:moveTo>
                    <a:pt x="9863833" y="913000"/>
                  </a:moveTo>
                  <a:lnTo>
                    <a:pt x="9842946" y="923438"/>
                  </a:lnTo>
                  <a:lnTo>
                    <a:pt x="9822419" y="935316"/>
                  </a:lnTo>
                  <a:lnTo>
                    <a:pt x="9778845" y="968070"/>
                  </a:lnTo>
                  <a:lnTo>
                    <a:pt x="9740672" y="999384"/>
                  </a:lnTo>
                  <a:lnTo>
                    <a:pt x="9650643" y="1061654"/>
                  </a:lnTo>
                  <a:lnTo>
                    <a:pt x="9533244" y="1142999"/>
                  </a:lnTo>
                  <a:lnTo>
                    <a:pt x="9453298" y="1195190"/>
                  </a:lnTo>
                  <a:lnTo>
                    <a:pt x="9453298" y="1226145"/>
                  </a:lnTo>
                  <a:lnTo>
                    <a:pt x="9489670" y="1207068"/>
                  </a:lnTo>
                  <a:lnTo>
                    <a:pt x="9529643" y="1184752"/>
                  </a:lnTo>
                  <a:lnTo>
                    <a:pt x="9566015" y="1162076"/>
                  </a:lnTo>
                  <a:lnTo>
                    <a:pt x="9598786" y="1137960"/>
                  </a:lnTo>
                  <a:lnTo>
                    <a:pt x="9609229" y="1125722"/>
                  </a:lnTo>
                  <a:lnTo>
                    <a:pt x="9626515" y="1113484"/>
                  </a:lnTo>
                  <a:lnTo>
                    <a:pt x="9642000" y="1108445"/>
                  </a:lnTo>
                  <a:lnTo>
                    <a:pt x="9657845" y="1104846"/>
                  </a:lnTo>
                  <a:lnTo>
                    <a:pt x="9664687" y="1092968"/>
                  </a:lnTo>
                  <a:lnTo>
                    <a:pt x="9671530" y="1082530"/>
                  </a:lnTo>
                  <a:lnTo>
                    <a:pt x="9678732" y="1072092"/>
                  </a:lnTo>
                  <a:lnTo>
                    <a:pt x="9687375" y="1063453"/>
                  </a:lnTo>
                  <a:lnTo>
                    <a:pt x="9697818" y="1054815"/>
                  </a:lnTo>
                  <a:lnTo>
                    <a:pt x="9709702" y="1049776"/>
                  </a:lnTo>
                  <a:lnTo>
                    <a:pt x="9720146" y="1046176"/>
                  </a:lnTo>
                  <a:lnTo>
                    <a:pt x="9732030" y="1044377"/>
                  </a:lnTo>
                  <a:lnTo>
                    <a:pt x="9735631" y="1033938"/>
                  </a:lnTo>
                  <a:lnTo>
                    <a:pt x="9739232" y="1025300"/>
                  </a:lnTo>
                  <a:lnTo>
                    <a:pt x="9746074" y="1020261"/>
                  </a:lnTo>
                  <a:lnTo>
                    <a:pt x="9754717" y="1018461"/>
                  </a:lnTo>
                  <a:lnTo>
                    <a:pt x="9754717" y="1016661"/>
                  </a:lnTo>
                  <a:lnTo>
                    <a:pt x="9754717" y="1006223"/>
                  </a:lnTo>
                  <a:lnTo>
                    <a:pt x="9765160" y="1002624"/>
                  </a:lnTo>
                  <a:lnTo>
                    <a:pt x="9787488" y="993985"/>
                  </a:lnTo>
                  <a:lnTo>
                    <a:pt x="9806574" y="982108"/>
                  </a:lnTo>
                  <a:lnTo>
                    <a:pt x="9822419" y="968070"/>
                  </a:lnTo>
                  <a:lnTo>
                    <a:pt x="9836104" y="948993"/>
                  </a:lnTo>
                  <a:lnTo>
                    <a:pt x="9850148" y="930277"/>
                  </a:lnTo>
                  <a:close/>
                  <a:moveTo>
                    <a:pt x="8101054" y="913000"/>
                  </a:moveTo>
                  <a:lnTo>
                    <a:pt x="8066482" y="938915"/>
                  </a:lnTo>
                  <a:lnTo>
                    <a:pt x="8031911" y="964831"/>
                  </a:lnTo>
                  <a:lnTo>
                    <a:pt x="7962408" y="1013062"/>
                  </a:lnTo>
                  <a:lnTo>
                    <a:pt x="7919194" y="1041137"/>
                  </a:lnTo>
                  <a:lnTo>
                    <a:pt x="7882822" y="1068492"/>
                  </a:lnTo>
                  <a:lnTo>
                    <a:pt x="7848251" y="1092968"/>
                  </a:lnTo>
                  <a:lnTo>
                    <a:pt x="7816920" y="1118883"/>
                  </a:lnTo>
                  <a:lnTo>
                    <a:pt x="7816920" y="1144799"/>
                  </a:lnTo>
                  <a:lnTo>
                    <a:pt x="7836007" y="1137960"/>
                  </a:lnTo>
                  <a:lnTo>
                    <a:pt x="7851852" y="1128962"/>
                  </a:lnTo>
                  <a:lnTo>
                    <a:pt x="7865536" y="1117084"/>
                  </a:lnTo>
                  <a:lnTo>
                    <a:pt x="7875980" y="1103046"/>
                  </a:lnTo>
                  <a:lnTo>
                    <a:pt x="7881021" y="1092968"/>
                  </a:lnTo>
                  <a:lnTo>
                    <a:pt x="7893265" y="1098007"/>
                  </a:lnTo>
                  <a:lnTo>
                    <a:pt x="7896867" y="1098007"/>
                  </a:lnTo>
                  <a:lnTo>
                    <a:pt x="7903709" y="1094408"/>
                  </a:lnTo>
                  <a:lnTo>
                    <a:pt x="7912352" y="1091168"/>
                  </a:lnTo>
                  <a:lnTo>
                    <a:pt x="7914152" y="1084330"/>
                  </a:lnTo>
                  <a:lnTo>
                    <a:pt x="7917393" y="1075691"/>
                  </a:lnTo>
                  <a:lnTo>
                    <a:pt x="7922435" y="1070292"/>
                  </a:lnTo>
                  <a:lnTo>
                    <a:pt x="7931078" y="1063453"/>
                  </a:lnTo>
                  <a:lnTo>
                    <a:pt x="7939721" y="1059854"/>
                  </a:lnTo>
                  <a:lnTo>
                    <a:pt x="7945122" y="1056614"/>
                  </a:lnTo>
                  <a:lnTo>
                    <a:pt x="7950164" y="1053015"/>
                  </a:lnTo>
                  <a:lnTo>
                    <a:pt x="7971051" y="1044377"/>
                  </a:lnTo>
                  <a:lnTo>
                    <a:pt x="7990137" y="1032139"/>
                  </a:lnTo>
                  <a:lnTo>
                    <a:pt x="8009224" y="1016661"/>
                  </a:lnTo>
                  <a:lnTo>
                    <a:pt x="8026509" y="995785"/>
                  </a:lnTo>
                  <a:lnTo>
                    <a:pt x="8043795" y="980308"/>
                  </a:lnTo>
                  <a:lnTo>
                    <a:pt x="8061081" y="966270"/>
                  </a:lnTo>
                  <a:lnTo>
                    <a:pt x="8081967" y="954392"/>
                  </a:lnTo>
                  <a:lnTo>
                    <a:pt x="8102854" y="945754"/>
                  </a:lnTo>
                  <a:lnTo>
                    <a:pt x="8106095" y="938915"/>
                  </a:lnTo>
                  <a:lnTo>
                    <a:pt x="8107896" y="932076"/>
                  </a:lnTo>
                  <a:lnTo>
                    <a:pt x="8114738" y="924878"/>
                  </a:lnTo>
                  <a:lnTo>
                    <a:pt x="8121941" y="919838"/>
                  </a:lnTo>
                  <a:lnTo>
                    <a:pt x="8130583" y="916239"/>
                  </a:lnTo>
                  <a:lnTo>
                    <a:pt x="8135625" y="914799"/>
                  </a:lnTo>
                  <a:lnTo>
                    <a:pt x="8139226" y="913000"/>
                  </a:lnTo>
                  <a:close/>
                  <a:moveTo>
                    <a:pt x="9283682" y="905801"/>
                  </a:moveTo>
                  <a:lnTo>
                    <a:pt x="9271798" y="907601"/>
                  </a:lnTo>
                  <a:lnTo>
                    <a:pt x="9261355" y="911200"/>
                  </a:lnTo>
                  <a:lnTo>
                    <a:pt x="9230024" y="928477"/>
                  </a:lnTo>
                  <a:lnTo>
                    <a:pt x="9204096" y="945754"/>
                  </a:lnTo>
                  <a:lnTo>
                    <a:pt x="9176367" y="971669"/>
                  </a:lnTo>
                  <a:lnTo>
                    <a:pt x="9148638" y="997585"/>
                  </a:lnTo>
                  <a:lnTo>
                    <a:pt x="9136754" y="1008023"/>
                  </a:lnTo>
                  <a:lnTo>
                    <a:pt x="9124510" y="1018461"/>
                  </a:lnTo>
                  <a:lnTo>
                    <a:pt x="9112266" y="1027100"/>
                  </a:lnTo>
                  <a:lnTo>
                    <a:pt x="9098581" y="1033938"/>
                  </a:lnTo>
                  <a:lnTo>
                    <a:pt x="9103623" y="1053015"/>
                  </a:lnTo>
                  <a:lnTo>
                    <a:pt x="9103623" y="1068492"/>
                  </a:lnTo>
                  <a:lnTo>
                    <a:pt x="9128111" y="1049776"/>
                  </a:lnTo>
                  <a:lnTo>
                    <a:pt x="9154040" y="1030699"/>
                  </a:lnTo>
                  <a:lnTo>
                    <a:pt x="9181408" y="1013062"/>
                  </a:lnTo>
                  <a:lnTo>
                    <a:pt x="9209138" y="999384"/>
                  </a:lnTo>
                  <a:lnTo>
                    <a:pt x="9217780" y="980308"/>
                  </a:lnTo>
                  <a:lnTo>
                    <a:pt x="9228224" y="964831"/>
                  </a:lnTo>
                  <a:lnTo>
                    <a:pt x="9242268" y="952593"/>
                  </a:lnTo>
                  <a:lnTo>
                    <a:pt x="9249111" y="947554"/>
                  </a:lnTo>
                  <a:lnTo>
                    <a:pt x="9255953" y="943954"/>
                  </a:lnTo>
                  <a:lnTo>
                    <a:pt x="9269998" y="938915"/>
                  </a:lnTo>
                  <a:lnTo>
                    <a:pt x="9283682" y="932076"/>
                  </a:lnTo>
                  <a:lnTo>
                    <a:pt x="9297727" y="921638"/>
                  </a:lnTo>
                  <a:lnTo>
                    <a:pt x="9311411" y="909400"/>
                  </a:lnTo>
                  <a:lnTo>
                    <a:pt x="9297727" y="907601"/>
                  </a:lnTo>
                  <a:close/>
                  <a:moveTo>
                    <a:pt x="8700290" y="904361"/>
                  </a:moveTo>
                  <a:lnTo>
                    <a:pt x="8694889" y="907601"/>
                  </a:lnTo>
                  <a:lnTo>
                    <a:pt x="8688046" y="909400"/>
                  </a:lnTo>
                  <a:lnTo>
                    <a:pt x="8677603" y="918039"/>
                  </a:lnTo>
                  <a:lnTo>
                    <a:pt x="8667160" y="924878"/>
                  </a:lnTo>
                  <a:lnTo>
                    <a:pt x="8654916" y="937115"/>
                  </a:lnTo>
                  <a:close/>
                  <a:moveTo>
                    <a:pt x="2612353" y="902873"/>
                  </a:moveTo>
                  <a:lnTo>
                    <a:pt x="2546839" y="942468"/>
                  </a:lnTo>
                  <a:lnTo>
                    <a:pt x="2551878" y="942468"/>
                  </a:lnTo>
                  <a:lnTo>
                    <a:pt x="2562317" y="942468"/>
                  </a:lnTo>
                  <a:lnTo>
                    <a:pt x="2565557" y="939228"/>
                  </a:lnTo>
                  <a:lnTo>
                    <a:pt x="2569157" y="937428"/>
                  </a:lnTo>
                  <a:lnTo>
                    <a:pt x="2577796" y="935629"/>
                  </a:lnTo>
                  <a:lnTo>
                    <a:pt x="2595074" y="918351"/>
                  </a:lnTo>
                  <a:close/>
                  <a:moveTo>
                    <a:pt x="2795935" y="897474"/>
                  </a:moveTo>
                  <a:lnTo>
                    <a:pt x="2787297" y="899273"/>
                  </a:lnTo>
                  <a:lnTo>
                    <a:pt x="2768218" y="913312"/>
                  </a:lnTo>
                  <a:lnTo>
                    <a:pt x="2776858" y="911512"/>
                  </a:lnTo>
                  <a:lnTo>
                    <a:pt x="2783697" y="907912"/>
                  </a:lnTo>
                  <a:lnTo>
                    <a:pt x="2790536" y="902873"/>
                  </a:lnTo>
                  <a:close/>
                  <a:moveTo>
                    <a:pt x="344380" y="896825"/>
                  </a:moveTo>
                  <a:lnTo>
                    <a:pt x="285364" y="934988"/>
                  </a:lnTo>
                  <a:lnTo>
                    <a:pt x="228507" y="967750"/>
                  </a:lnTo>
                  <a:lnTo>
                    <a:pt x="231746" y="969550"/>
                  </a:lnTo>
                  <a:lnTo>
                    <a:pt x="235344" y="971350"/>
                  </a:lnTo>
                  <a:lnTo>
                    <a:pt x="249019" y="978191"/>
                  </a:lnTo>
                  <a:lnTo>
                    <a:pt x="255856" y="974591"/>
                  </a:lnTo>
                  <a:lnTo>
                    <a:pt x="263053" y="969550"/>
                  </a:lnTo>
                  <a:lnTo>
                    <a:pt x="269890" y="964510"/>
                  </a:lnTo>
                  <a:lnTo>
                    <a:pt x="273489" y="957309"/>
                  </a:lnTo>
                  <a:lnTo>
                    <a:pt x="275288" y="952269"/>
                  </a:lnTo>
                  <a:lnTo>
                    <a:pt x="278527" y="947229"/>
                  </a:lnTo>
                  <a:lnTo>
                    <a:pt x="288963" y="938588"/>
                  </a:lnTo>
                  <a:lnTo>
                    <a:pt x="302997" y="929947"/>
                  </a:lnTo>
                  <a:lnTo>
                    <a:pt x="318471" y="924547"/>
                  </a:lnTo>
                  <a:lnTo>
                    <a:pt x="330706" y="910866"/>
                  </a:lnTo>
                  <a:close/>
                  <a:moveTo>
                    <a:pt x="7147012" y="896601"/>
                  </a:moveTo>
                  <a:lnTo>
                    <a:pt x="7126486" y="908843"/>
                  </a:lnTo>
                  <a:lnTo>
                    <a:pt x="7103800" y="924326"/>
                  </a:lnTo>
                  <a:lnTo>
                    <a:pt x="7086515" y="936568"/>
                  </a:lnTo>
                  <a:lnTo>
                    <a:pt x="7084714" y="938369"/>
                  </a:lnTo>
                  <a:lnTo>
                    <a:pt x="7117484" y="917485"/>
                  </a:lnTo>
                  <a:lnTo>
                    <a:pt x="7133328" y="908843"/>
                  </a:lnTo>
                  <a:close/>
                  <a:moveTo>
                    <a:pt x="9482828" y="893923"/>
                  </a:moveTo>
                  <a:lnTo>
                    <a:pt x="9463741" y="911200"/>
                  </a:lnTo>
                  <a:lnTo>
                    <a:pt x="9451497" y="919838"/>
                  </a:lnTo>
                  <a:lnTo>
                    <a:pt x="9439613" y="928477"/>
                  </a:lnTo>
                  <a:lnTo>
                    <a:pt x="9411884" y="947554"/>
                  </a:lnTo>
                  <a:lnTo>
                    <a:pt x="9385956" y="968070"/>
                  </a:lnTo>
                  <a:lnTo>
                    <a:pt x="9302768" y="1018461"/>
                  </a:lnTo>
                  <a:lnTo>
                    <a:pt x="9233626" y="1063453"/>
                  </a:lnTo>
                  <a:lnTo>
                    <a:pt x="9202295" y="1085769"/>
                  </a:lnTo>
                  <a:lnTo>
                    <a:pt x="9171325" y="1109885"/>
                  </a:lnTo>
                  <a:lnTo>
                    <a:pt x="9112266" y="1157037"/>
                  </a:lnTo>
                  <a:lnTo>
                    <a:pt x="9107224" y="1160276"/>
                  </a:lnTo>
                  <a:lnTo>
                    <a:pt x="9108665" y="1168915"/>
                  </a:lnTo>
                  <a:lnTo>
                    <a:pt x="9110465" y="1176113"/>
                  </a:lnTo>
                  <a:lnTo>
                    <a:pt x="9122709" y="1165675"/>
                  </a:lnTo>
                  <a:lnTo>
                    <a:pt x="9136754" y="1157037"/>
                  </a:lnTo>
                  <a:lnTo>
                    <a:pt x="9152239" y="1149838"/>
                  </a:lnTo>
                  <a:lnTo>
                    <a:pt x="9167724" y="1142999"/>
                  </a:lnTo>
                  <a:lnTo>
                    <a:pt x="9185010" y="1134361"/>
                  </a:lnTo>
                  <a:lnTo>
                    <a:pt x="9200495" y="1122123"/>
                  </a:lnTo>
                  <a:lnTo>
                    <a:pt x="9212739" y="1106646"/>
                  </a:lnTo>
                  <a:lnTo>
                    <a:pt x="9223182" y="1091168"/>
                  </a:lnTo>
                  <a:lnTo>
                    <a:pt x="9224623" y="1085769"/>
                  </a:lnTo>
                  <a:lnTo>
                    <a:pt x="9228224" y="1084330"/>
                  </a:lnTo>
                  <a:lnTo>
                    <a:pt x="9269998" y="1058414"/>
                  </a:lnTo>
                  <a:lnTo>
                    <a:pt x="9309611" y="1032139"/>
                  </a:lnTo>
                  <a:lnTo>
                    <a:pt x="9380554" y="982108"/>
                  </a:lnTo>
                  <a:lnTo>
                    <a:pt x="9410084" y="963031"/>
                  </a:lnTo>
                  <a:lnTo>
                    <a:pt x="9437813" y="940355"/>
                  </a:lnTo>
                  <a:lnTo>
                    <a:pt x="9489670" y="893923"/>
                  </a:lnTo>
                  <a:close/>
                  <a:moveTo>
                    <a:pt x="7050144" y="862034"/>
                  </a:moveTo>
                  <a:lnTo>
                    <a:pt x="7046904" y="863834"/>
                  </a:lnTo>
                  <a:lnTo>
                    <a:pt x="7039701" y="865635"/>
                  </a:lnTo>
                  <a:lnTo>
                    <a:pt x="7041502" y="867075"/>
                  </a:lnTo>
                  <a:close/>
                  <a:moveTo>
                    <a:pt x="429306" y="836341"/>
                  </a:moveTo>
                  <a:lnTo>
                    <a:pt x="423908" y="841381"/>
                  </a:lnTo>
                  <a:lnTo>
                    <a:pt x="387563" y="867303"/>
                  </a:lnTo>
                  <a:lnTo>
                    <a:pt x="408434" y="860462"/>
                  </a:lnTo>
                  <a:lnTo>
                    <a:pt x="429306" y="856862"/>
                  </a:lnTo>
                  <a:close/>
                  <a:moveTo>
                    <a:pt x="4742981" y="819150"/>
                  </a:moveTo>
                  <a:lnTo>
                    <a:pt x="4750184" y="820950"/>
                  </a:lnTo>
                  <a:lnTo>
                    <a:pt x="4755227" y="822391"/>
                  </a:lnTo>
                  <a:lnTo>
                    <a:pt x="4767472" y="820950"/>
                  </a:lnTo>
                  <a:lnTo>
                    <a:pt x="4781159" y="820950"/>
                  </a:lnTo>
                  <a:lnTo>
                    <a:pt x="4786561" y="822391"/>
                  </a:lnTo>
                  <a:lnTo>
                    <a:pt x="4793404" y="825991"/>
                  </a:lnTo>
                  <a:lnTo>
                    <a:pt x="4798447" y="829592"/>
                  </a:lnTo>
                  <a:lnTo>
                    <a:pt x="4803849" y="836433"/>
                  </a:lnTo>
                  <a:lnTo>
                    <a:pt x="4805650" y="837873"/>
                  </a:lnTo>
                  <a:lnTo>
                    <a:pt x="4807091" y="837873"/>
                  </a:lnTo>
                  <a:lnTo>
                    <a:pt x="4812493" y="836433"/>
                  </a:lnTo>
                  <a:lnTo>
                    <a:pt x="4821137" y="831032"/>
                  </a:lnTo>
                  <a:lnTo>
                    <a:pt x="4826179" y="829592"/>
                  </a:lnTo>
                  <a:lnTo>
                    <a:pt x="4829781" y="829592"/>
                  </a:lnTo>
                  <a:lnTo>
                    <a:pt x="4841666" y="831032"/>
                  </a:lnTo>
                  <a:lnTo>
                    <a:pt x="4850310" y="836433"/>
                  </a:lnTo>
                  <a:lnTo>
                    <a:pt x="4857154" y="841473"/>
                  </a:lnTo>
                  <a:lnTo>
                    <a:pt x="4860755" y="848314"/>
                  </a:lnTo>
                  <a:lnTo>
                    <a:pt x="4866158" y="858756"/>
                  </a:lnTo>
                  <a:lnTo>
                    <a:pt x="4869399" y="860556"/>
                  </a:lnTo>
                  <a:lnTo>
                    <a:pt x="4873001" y="864157"/>
                  </a:lnTo>
                  <a:lnTo>
                    <a:pt x="4914420" y="862357"/>
                  </a:lnTo>
                  <a:lnTo>
                    <a:pt x="4956199" y="865957"/>
                  </a:lnTo>
                  <a:lnTo>
                    <a:pt x="4995817" y="872798"/>
                  </a:lnTo>
                  <a:lnTo>
                    <a:pt x="5037597" y="883240"/>
                  </a:lnTo>
                  <a:lnTo>
                    <a:pt x="5070012" y="891881"/>
                  </a:lnTo>
                  <a:lnTo>
                    <a:pt x="5106388" y="896922"/>
                  </a:lnTo>
                  <a:lnTo>
                    <a:pt x="5142765" y="898722"/>
                  </a:lnTo>
                  <a:lnTo>
                    <a:pt x="5184544" y="896922"/>
                  </a:lnTo>
                  <a:lnTo>
                    <a:pt x="5191387" y="896922"/>
                  </a:lnTo>
                  <a:lnTo>
                    <a:pt x="5196430" y="902323"/>
                  </a:lnTo>
                  <a:lnTo>
                    <a:pt x="5219120" y="870998"/>
                  </a:lnTo>
                  <a:lnTo>
                    <a:pt x="5203633" y="907364"/>
                  </a:lnTo>
                  <a:lnTo>
                    <a:pt x="5217319" y="916005"/>
                  </a:lnTo>
                  <a:lnTo>
                    <a:pt x="5232807" y="924646"/>
                  </a:lnTo>
                  <a:lnTo>
                    <a:pt x="5238209" y="928247"/>
                  </a:lnTo>
                  <a:lnTo>
                    <a:pt x="5255497" y="943729"/>
                  </a:lnTo>
                  <a:lnTo>
                    <a:pt x="5279628" y="959211"/>
                  </a:lnTo>
                  <a:lnTo>
                    <a:pt x="5286471" y="964612"/>
                  </a:lnTo>
                  <a:lnTo>
                    <a:pt x="5286471" y="973254"/>
                  </a:lnTo>
                  <a:lnTo>
                    <a:pt x="5284670" y="1078750"/>
                  </a:lnTo>
                  <a:lnTo>
                    <a:pt x="5284670" y="1174164"/>
                  </a:lnTo>
                  <a:lnTo>
                    <a:pt x="5286471" y="1262377"/>
                  </a:lnTo>
                  <a:lnTo>
                    <a:pt x="5290073" y="1341950"/>
                  </a:lnTo>
                  <a:lnTo>
                    <a:pt x="5301958" y="1515136"/>
                  </a:lnTo>
                  <a:lnTo>
                    <a:pt x="5312403" y="1672480"/>
                  </a:lnTo>
                  <a:lnTo>
                    <a:pt x="5314204" y="1682921"/>
                  </a:lnTo>
                  <a:lnTo>
                    <a:pt x="5317806" y="1691923"/>
                  </a:lnTo>
                  <a:lnTo>
                    <a:pt x="5322848" y="1703805"/>
                  </a:lnTo>
                  <a:lnTo>
                    <a:pt x="5329691" y="1716046"/>
                  </a:lnTo>
                  <a:lnTo>
                    <a:pt x="5340136" y="1731529"/>
                  </a:lnTo>
                  <a:lnTo>
                    <a:pt x="5321047" y="1736930"/>
                  </a:lnTo>
                  <a:lnTo>
                    <a:pt x="5317806" y="1738730"/>
                  </a:lnTo>
                  <a:lnTo>
                    <a:pt x="5317806" y="1745571"/>
                  </a:lnTo>
                  <a:lnTo>
                    <a:pt x="5316005" y="1750612"/>
                  </a:lnTo>
                  <a:lnTo>
                    <a:pt x="5305560" y="1778336"/>
                  </a:lnTo>
                  <a:lnTo>
                    <a:pt x="5307361" y="1781576"/>
                  </a:lnTo>
                  <a:lnTo>
                    <a:pt x="5310602" y="1783377"/>
                  </a:lnTo>
                  <a:lnTo>
                    <a:pt x="5317806" y="1788777"/>
                  </a:lnTo>
                  <a:lnTo>
                    <a:pt x="5324649" y="1795618"/>
                  </a:lnTo>
                  <a:lnTo>
                    <a:pt x="5329691" y="1806060"/>
                  </a:lnTo>
                  <a:lnTo>
                    <a:pt x="5331492" y="1812901"/>
                  </a:lnTo>
                  <a:lnTo>
                    <a:pt x="5331492" y="1819742"/>
                  </a:lnTo>
                  <a:lnTo>
                    <a:pt x="5331492" y="1828383"/>
                  </a:lnTo>
                  <a:lnTo>
                    <a:pt x="5329691" y="1835585"/>
                  </a:lnTo>
                  <a:lnTo>
                    <a:pt x="5326450" y="1842426"/>
                  </a:lnTo>
                  <a:lnTo>
                    <a:pt x="5322848" y="1846026"/>
                  </a:lnTo>
                  <a:lnTo>
                    <a:pt x="5319607" y="1849267"/>
                  </a:lnTo>
                  <a:lnTo>
                    <a:pt x="5314204" y="1852867"/>
                  </a:lnTo>
                  <a:lnTo>
                    <a:pt x="5305560" y="1854667"/>
                  </a:lnTo>
                  <a:lnTo>
                    <a:pt x="5300518" y="1854667"/>
                  </a:lnTo>
                  <a:lnTo>
                    <a:pt x="5296916" y="1859708"/>
                  </a:lnTo>
                  <a:lnTo>
                    <a:pt x="5295115" y="1871950"/>
                  </a:lnTo>
                  <a:lnTo>
                    <a:pt x="5295115" y="1885632"/>
                  </a:lnTo>
                  <a:lnTo>
                    <a:pt x="5295115" y="1918397"/>
                  </a:lnTo>
                  <a:lnTo>
                    <a:pt x="5295115" y="1996529"/>
                  </a:lnTo>
                  <a:lnTo>
                    <a:pt x="5295115" y="2015612"/>
                  </a:lnTo>
                  <a:lnTo>
                    <a:pt x="5296916" y="2034695"/>
                  </a:lnTo>
                  <a:lnTo>
                    <a:pt x="5300518" y="2053418"/>
                  </a:lnTo>
                  <a:lnTo>
                    <a:pt x="5305560" y="2072501"/>
                  </a:lnTo>
                  <a:lnTo>
                    <a:pt x="5309162" y="2088343"/>
                  </a:lnTo>
                  <a:lnTo>
                    <a:pt x="5309162" y="2105626"/>
                  </a:lnTo>
                  <a:lnTo>
                    <a:pt x="5309162" y="2122908"/>
                  </a:lnTo>
                  <a:lnTo>
                    <a:pt x="5303759" y="2140191"/>
                  </a:lnTo>
                  <a:lnTo>
                    <a:pt x="5341937" y="2145592"/>
                  </a:lnTo>
                  <a:lnTo>
                    <a:pt x="5385157" y="2155673"/>
                  </a:lnTo>
                  <a:lnTo>
                    <a:pt x="5407847" y="2161074"/>
                  </a:lnTo>
                  <a:lnTo>
                    <a:pt x="5433779" y="2164315"/>
                  </a:lnTo>
                  <a:lnTo>
                    <a:pt x="5461512" y="2164315"/>
                  </a:lnTo>
                  <a:lnTo>
                    <a:pt x="5492846" y="2162874"/>
                  </a:lnTo>
                  <a:lnTo>
                    <a:pt x="5504732" y="2161074"/>
                  </a:lnTo>
                  <a:lnTo>
                    <a:pt x="5508333" y="2172956"/>
                  </a:lnTo>
                  <a:lnTo>
                    <a:pt x="5515177" y="2197080"/>
                  </a:lnTo>
                  <a:lnTo>
                    <a:pt x="5520219" y="2225164"/>
                  </a:lnTo>
                  <a:lnTo>
                    <a:pt x="5522020" y="2256128"/>
                  </a:lnTo>
                  <a:lnTo>
                    <a:pt x="5523821" y="2289254"/>
                  </a:lnTo>
                  <a:lnTo>
                    <a:pt x="5522020" y="2320218"/>
                  </a:lnTo>
                  <a:lnTo>
                    <a:pt x="5522020" y="2351543"/>
                  </a:lnTo>
                  <a:lnTo>
                    <a:pt x="5527422" y="2415633"/>
                  </a:lnTo>
                  <a:lnTo>
                    <a:pt x="5527422" y="2426074"/>
                  </a:lnTo>
                  <a:lnTo>
                    <a:pt x="5532465" y="2491604"/>
                  </a:lnTo>
                  <a:lnTo>
                    <a:pt x="5534265" y="2552453"/>
                  </a:lnTo>
                  <a:lnTo>
                    <a:pt x="5534265" y="2583058"/>
                  </a:lnTo>
                  <a:lnTo>
                    <a:pt x="5534265" y="2612583"/>
                  </a:lnTo>
                  <a:lnTo>
                    <a:pt x="5539308" y="2640307"/>
                  </a:lnTo>
                  <a:lnTo>
                    <a:pt x="5544710" y="2668031"/>
                  </a:lnTo>
                  <a:lnTo>
                    <a:pt x="5547952" y="2676672"/>
                  </a:lnTo>
                  <a:lnTo>
                    <a:pt x="5541108" y="2683513"/>
                  </a:lnTo>
                  <a:lnTo>
                    <a:pt x="5530664" y="2692155"/>
                  </a:lnTo>
                  <a:lnTo>
                    <a:pt x="5520219" y="2697556"/>
                  </a:lnTo>
                  <a:lnTo>
                    <a:pt x="5508333" y="2702596"/>
                  </a:lnTo>
                  <a:lnTo>
                    <a:pt x="5492846" y="2705837"/>
                  </a:lnTo>
                  <a:lnTo>
                    <a:pt x="5482401" y="2707637"/>
                  </a:lnTo>
                  <a:lnTo>
                    <a:pt x="5471957" y="2713038"/>
                  </a:lnTo>
                  <a:lnTo>
                    <a:pt x="5463313" y="2718079"/>
                  </a:lnTo>
                  <a:lnTo>
                    <a:pt x="5456109" y="2723119"/>
                  </a:lnTo>
                  <a:lnTo>
                    <a:pt x="5447465" y="2731761"/>
                  </a:lnTo>
                  <a:lnTo>
                    <a:pt x="5437021" y="2726720"/>
                  </a:lnTo>
                  <a:lnTo>
                    <a:pt x="5416491" y="2714478"/>
                  </a:lnTo>
                  <a:lnTo>
                    <a:pt x="5400644" y="2709437"/>
                  </a:lnTo>
                  <a:lnTo>
                    <a:pt x="5393801" y="2707637"/>
                  </a:lnTo>
                  <a:lnTo>
                    <a:pt x="5386958" y="2705837"/>
                  </a:lnTo>
                  <a:lnTo>
                    <a:pt x="5380114" y="2707637"/>
                  </a:lnTo>
                  <a:lnTo>
                    <a:pt x="5375072" y="2709437"/>
                  </a:lnTo>
                  <a:lnTo>
                    <a:pt x="5359225" y="2716278"/>
                  </a:lnTo>
                  <a:lnTo>
                    <a:pt x="5341937" y="2723119"/>
                  </a:lnTo>
                  <a:lnTo>
                    <a:pt x="5322848" y="2735361"/>
                  </a:lnTo>
                  <a:lnTo>
                    <a:pt x="5296916" y="2745803"/>
                  </a:lnTo>
                  <a:lnTo>
                    <a:pt x="5291514" y="2747603"/>
                  </a:lnTo>
                  <a:lnTo>
                    <a:pt x="5286471" y="2745803"/>
                  </a:lnTo>
                  <a:lnTo>
                    <a:pt x="5281429" y="2744003"/>
                  </a:lnTo>
                  <a:lnTo>
                    <a:pt x="5276026" y="2740402"/>
                  </a:lnTo>
                  <a:lnTo>
                    <a:pt x="5270984" y="2735361"/>
                  </a:lnTo>
                  <a:lnTo>
                    <a:pt x="5267382" y="2730321"/>
                  </a:lnTo>
                  <a:lnTo>
                    <a:pt x="5262340" y="2716278"/>
                  </a:lnTo>
                  <a:lnTo>
                    <a:pt x="5258738" y="2698996"/>
                  </a:lnTo>
                  <a:lnTo>
                    <a:pt x="5248294" y="2704397"/>
                  </a:lnTo>
                  <a:lnTo>
                    <a:pt x="5239650" y="2711238"/>
                  </a:lnTo>
                  <a:lnTo>
                    <a:pt x="5229565" y="2718079"/>
                  </a:lnTo>
                  <a:lnTo>
                    <a:pt x="5217319" y="2724920"/>
                  </a:lnTo>
                  <a:lnTo>
                    <a:pt x="5203633" y="2728520"/>
                  </a:lnTo>
                  <a:lnTo>
                    <a:pt x="5189587" y="2731761"/>
                  </a:lnTo>
                  <a:lnTo>
                    <a:pt x="5184544" y="2731761"/>
                  </a:lnTo>
                  <a:lnTo>
                    <a:pt x="5180943" y="2731761"/>
                  </a:lnTo>
                  <a:lnTo>
                    <a:pt x="5172299" y="2728520"/>
                  </a:lnTo>
                  <a:lnTo>
                    <a:pt x="5163655" y="2723119"/>
                  </a:lnTo>
                  <a:lnTo>
                    <a:pt x="5156451" y="2718079"/>
                  </a:lnTo>
                  <a:lnTo>
                    <a:pt x="5149608" y="2709437"/>
                  </a:lnTo>
                  <a:lnTo>
                    <a:pt x="5146007" y="2700796"/>
                  </a:lnTo>
                  <a:lnTo>
                    <a:pt x="5132320" y="2705837"/>
                  </a:lnTo>
                  <a:lnTo>
                    <a:pt x="5118634" y="2707637"/>
                  </a:lnTo>
                  <a:lnTo>
                    <a:pt x="5104588" y="2707637"/>
                  </a:lnTo>
                  <a:lnTo>
                    <a:pt x="5092702" y="2705837"/>
                  </a:lnTo>
                  <a:lnTo>
                    <a:pt x="5035796" y="2705837"/>
                  </a:lnTo>
                  <a:lnTo>
                    <a:pt x="4943954" y="2704397"/>
                  </a:lnTo>
                  <a:lnTo>
                    <a:pt x="4860755" y="2704397"/>
                  </a:lnTo>
                  <a:lnTo>
                    <a:pt x="4781159" y="2705837"/>
                  </a:lnTo>
                  <a:lnTo>
                    <a:pt x="4706604" y="2709437"/>
                  </a:lnTo>
                  <a:lnTo>
                    <a:pt x="4627008" y="2716278"/>
                  </a:lnTo>
                  <a:lnTo>
                    <a:pt x="4545610" y="2718079"/>
                  </a:lnTo>
                  <a:lnTo>
                    <a:pt x="4459170" y="2718079"/>
                  </a:lnTo>
                  <a:lnTo>
                    <a:pt x="4367328" y="2713038"/>
                  </a:lnTo>
                  <a:lnTo>
                    <a:pt x="4360485" y="2713038"/>
                  </a:lnTo>
                  <a:lnTo>
                    <a:pt x="4356883" y="2707637"/>
                  </a:lnTo>
                  <a:lnTo>
                    <a:pt x="4348239" y="2697556"/>
                  </a:lnTo>
                  <a:lnTo>
                    <a:pt x="4341396" y="2687114"/>
                  </a:lnTo>
                  <a:lnTo>
                    <a:pt x="4337795" y="2676672"/>
                  </a:lnTo>
                  <a:lnTo>
                    <a:pt x="4334193" y="2664430"/>
                  </a:lnTo>
                  <a:lnTo>
                    <a:pt x="4330951" y="2652549"/>
                  </a:lnTo>
                  <a:lnTo>
                    <a:pt x="4330951" y="2640307"/>
                  </a:lnTo>
                  <a:lnTo>
                    <a:pt x="4332752" y="2626265"/>
                  </a:lnTo>
                  <a:lnTo>
                    <a:pt x="4334193" y="2612583"/>
                  </a:lnTo>
                  <a:lnTo>
                    <a:pt x="4339595" y="2589899"/>
                  </a:lnTo>
                  <a:lnTo>
                    <a:pt x="4343197" y="2567576"/>
                  </a:lnTo>
                  <a:lnTo>
                    <a:pt x="4344638" y="2543812"/>
                  </a:lnTo>
                  <a:lnTo>
                    <a:pt x="4344638" y="2519328"/>
                  </a:lnTo>
                  <a:lnTo>
                    <a:pt x="4348239" y="2495205"/>
                  </a:lnTo>
                  <a:lnTo>
                    <a:pt x="4348239" y="2472521"/>
                  </a:lnTo>
                  <a:lnTo>
                    <a:pt x="4348239" y="2450198"/>
                  </a:lnTo>
                  <a:lnTo>
                    <a:pt x="4344638" y="2426074"/>
                  </a:lnTo>
                  <a:lnTo>
                    <a:pt x="4337795" y="2382508"/>
                  </a:lnTo>
                  <a:lnTo>
                    <a:pt x="4334193" y="2360184"/>
                  </a:lnTo>
                  <a:lnTo>
                    <a:pt x="4330951" y="2335701"/>
                  </a:lnTo>
                  <a:lnTo>
                    <a:pt x="4322307" y="2292494"/>
                  </a:lnTo>
                  <a:lnTo>
                    <a:pt x="4315104" y="2245687"/>
                  </a:lnTo>
                  <a:lnTo>
                    <a:pt x="4310062" y="2200680"/>
                  </a:lnTo>
                  <a:lnTo>
                    <a:pt x="4310062" y="2176556"/>
                  </a:lnTo>
                  <a:lnTo>
                    <a:pt x="4311863" y="2152433"/>
                  </a:lnTo>
                  <a:lnTo>
                    <a:pt x="4313663" y="2131550"/>
                  </a:lnTo>
                  <a:lnTo>
                    <a:pt x="4332752" y="2141991"/>
                  </a:lnTo>
                  <a:lnTo>
                    <a:pt x="4341396" y="2147032"/>
                  </a:lnTo>
                  <a:lnTo>
                    <a:pt x="4343197" y="2145592"/>
                  </a:lnTo>
                  <a:lnTo>
                    <a:pt x="4353642" y="2148832"/>
                  </a:lnTo>
                  <a:lnTo>
                    <a:pt x="4360485" y="2150632"/>
                  </a:lnTo>
                  <a:lnTo>
                    <a:pt x="4365527" y="2154233"/>
                  </a:lnTo>
                  <a:lnTo>
                    <a:pt x="4374171" y="2162874"/>
                  </a:lnTo>
                  <a:lnTo>
                    <a:pt x="4381375" y="2174756"/>
                  </a:lnTo>
                  <a:lnTo>
                    <a:pt x="4382815" y="2181597"/>
                  </a:lnTo>
                  <a:lnTo>
                    <a:pt x="4382815" y="2188438"/>
                  </a:lnTo>
                  <a:lnTo>
                    <a:pt x="4384616" y="2197080"/>
                  </a:lnTo>
                  <a:lnTo>
                    <a:pt x="4386417" y="2200680"/>
                  </a:lnTo>
                  <a:lnTo>
                    <a:pt x="4390019" y="2202480"/>
                  </a:lnTo>
                  <a:lnTo>
                    <a:pt x="4516437" y="2192039"/>
                  </a:lnTo>
                  <a:lnTo>
                    <a:pt x="4518238" y="2192039"/>
                  </a:lnTo>
                  <a:lnTo>
                    <a:pt x="4545610" y="2193839"/>
                  </a:lnTo>
                  <a:lnTo>
                    <a:pt x="4575144" y="2195639"/>
                  </a:lnTo>
                  <a:lnTo>
                    <a:pt x="4602877" y="2197080"/>
                  </a:lnTo>
                  <a:lnTo>
                    <a:pt x="4630609" y="2200680"/>
                  </a:lnTo>
                  <a:lnTo>
                    <a:pt x="4630609" y="2197080"/>
                  </a:lnTo>
                  <a:lnTo>
                    <a:pt x="4637452" y="2171156"/>
                  </a:lnTo>
                  <a:lnTo>
                    <a:pt x="4642855" y="2138391"/>
                  </a:lnTo>
                  <a:lnTo>
                    <a:pt x="4642855" y="2128309"/>
                  </a:lnTo>
                  <a:lnTo>
                    <a:pt x="4642855" y="2121108"/>
                  </a:lnTo>
                  <a:lnTo>
                    <a:pt x="4641054" y="2116067"/>
                  </a:lnTo>
                  <a:lnTo>
                    <a:pt x="4637452" y="2110666"/>
                  </a:lnTo>
                  <a:lnTo>
                    <a:pt x="4632410" y="2107426"/>
                  </a:lnTo>
                  <a:lnTo>
                    <a:pt x="4627008" y="2105626"/>
                  </a:lnTo>
                  <a:lnTo>
                    <a:pt x="4614762" y="2103825"/>
                  </a:lnTo>
                  <a:lnTo>
                    <a:pt x="4614762" y="2091583"/>
                  </a:lnTo>
                  <a:lnTo>
                    <a:pt x="4616563" y="2077901"/>
                  </a:lnTo>
                  <a:lnTo>
                    <a:pt x="4618364" y="2063859"/>
                  </a:lnTo>
                  <a:lnTo>
                    <a:pt x="4625207" y="2048377"/>
                  </a:lnTo>
                  <a:lnTo>
                    <a:pt x="4628808" y="2041536"/>
                  </a:lnTo>
                  <a:lnTo>
                    <a:pt x="4635652" y="2034695"/>
                  </a:lnTo>
                  <a:lnTo>
                    <a:pt x="4641054" y="2026054"/>
                  </a:lnTo>
                  <a:lnTo>
                    <a:pt x="4646096" y="2013812"/>
                  </a:lnTo>
                  <a:lnTo>
                    <a:pt x="4637452" y="1923798"/>
                  </a:lnTo>
                  <a:lnTo>
                    <a:pt x="4632410" y="1835585"/>
                  </a:lnTo>
                  <a:lnTo>
                    <a:pt x="4627008" y="1748811"/>
                  </a:lnTo>
                  <a:lnTo>
                    <a:pt x="4623766" y="1667439"/>
                  </a:lnTo>
                  <a:lnTo>
                    <a:pt x="4618364" y="1584626"/>
                  </a:lnTo>
                  <a:lnTo>
                    <a:pt x="4618364" y="1499654"/>
                  </a:lnTo>
                  <a:lnTo>
                    <a:pt x="4620165" y="1414681"/>
                  </a:lnTo>
                  <a:lnTo>
                    <a:pt x="4625207" y="1328267"/>
                  </a:lnTo>
                  <a:lnTo>
                    <a:pt x="4616563" y="1322867"/>
                  </a:lnTo>
                  <a:lnTo>
                    <a:pt x="4609720" y="1321426"/>
                  </a:lnTo>
                  <a:lnTo>
                    <a:pt x="4604677" y="1317826"/>
                  </a:lnTo>
                  <a:lnTo>
                    <a:pt x="4599275" y="1312785"/>
                  </a:lnTo>
                  <a:lnTo>
                    <a:pt x="4594233" y="1307384"/>
                  </a:lnTo>
                  <a:lnTo>
                    <a:pt x="4576584" y="1312785"/>
                  </a:lnTo>
                  <a:lnTo>
                    <a:pt x="4557856" y="1314225"/>
                  </a:lnTo>
                  <a:lnTo>
                    <a:pt x="4536966" y="1314225"/>
                  </a:lnTo>
                  <a:lnTo>
                    <a:pt x="4512835" y="1314225"/>
                  </a:lnTo>
                  <a:lnTo>
                    <a:pt x="4483302" y="1310985"/>
                  </a:lnTo>
                  <a:lnTo>
                    <a:pt x="4455569" y="1310985"/>
                  </a:lnTo>
                  <a:lnTo>
                    <a:pt x="4427836" y="1310985"/>
                  </a:lnTo>
                  <a:lnTo>
                    <a:pt x="4403705" y="1314225"/>
                  </a:lnTo>
                  <a:lnTo>
                    <a:pt x="4390019" y="1314225"/>
                  </a:lnTo>
                  <a:lnTo>
                    <a:pt x="4386417" y="1302344"/>
                  </a:lnTo>
                  <a:lnTo>
                    <a:pt x="4379574" y="1264178"/>
                  </a:lnTo>
                  <a:lnTo>
                    <a:pt x="4375972" y="1222411"/>
                  </a:lnTo>
                  <a:lnTo>
                    <a:pt x="4374171" y="1181005"/>
                  </a:lnTo>
                  <a:lnTo>
                    <a:pt x="4375972" y="1135998"/>
                  </a:lnTo>
                  <a:lnTo>
                    <a:pt x="4377773" y="1090991"/>
                  </a:lnTo>
                  <a:lnTo>
                    <a:pt x="4377773" y="1049585"/>
                  </a:lnTo>
                  <a:lnTo>
                    <a:pt x="4375972" y="1009619"/>
                  </a:lnTo>
                  <a:lnTo>
                    <a:pt x="4372731" y="974694"/>
                  </a:lnTo>
                  <a:lnTo>
                    <a:pt x="4365527" y="947330"/>
                  </a:lnTo>
                  <a:lnTo>
                    <a:pt x="4356883" y="921406"/>
                  </a:lnTo>
                  <a:lnTo>
                    <a:pt x="4350040" y="907364"/>
                  </a:lnTo>
                  <a:lnTo>
                    <a:pt x="4348239" y="891881"/>
                  </a:lnTo>
                  <a:lnTo>
                    <a:pt x="4348239" y="874599"/>
                  </a:lnTo>
                  <a:lnTo>
                    <a:pt x="4353642" y="856956"/>
                  </a:lnTo>
                  <a:lnTo>
                    <a:pt x="4358684" y="848314"/>
                  </a:lnTo>
                  <a:lnTo>
                    <a:pt x="4369129" y="848314"/>
                  </a:lnTo>
                  <a:lnTo>
                    <a:pt x="4405506" y="850115"/>
                  </a:lnTo>
                  <a:lnTo>
                    <a:pt x="4446925" y="851915"/>
                  </a:lnTo>
                  <a:lnTo>
                    <a:pt x="4488704" y="850115"/>
                  </a:lnTo>
                  <a:lnTo>
                    <a:pt x="4531924" y="848314"/>
                  </a:lnTo>
                  <a:lnTo>
                    <a:pt x="4575144" y="846874"/>
                  </a:lnTo>
                  <a:lnTo>
                    <a:pt x="4621965" y="845074"/>
                  </a:lnTo>
                  <a:lnTo>
                    <a:pt x="4668787" y="846874"/>
                  </a:lnTo>
                  <a:lnTo>
                    <a:pt x="4717049" y="848314"/>
                  </a:lnTo>
                  <a:lnTo>
                    <a:pt x="4720651" y="848314"/>
                  </a:lnTo>
                  <a:lnTo>
                    <a:pt x="4720651" y="845074"/>
                  </a:lnTo>
                  <a:lnTo>
                    <a:pt x="4722091" y="836433"/>
                  </a:lnTo>
                  <a:lnTo>
                    <a:pt x="4723892" y="831032"/>
                  </a:lnTo>
                  <a:lnTo>
                    <a:pt x="4727494" y="827791"/>
                  </a:lnTo>
                  <a:lnTo>
                    <a:pt x="4729295" y="824191"/>
                  </a:lnTo>
                  <a:lnTo>
                    <a:pt x="4736138" y="820950"/>
                  </a:lnTo>
                  <a:close/>
                  <a:moveTo>
                    <a:pt x="2290543" y="807485"/>
                  </a:moveTo>
                  <a:lnTo>
                    <a:pt x="2259226" y="830162"/>
                  </a:lnTo>
                  <a:lnTo>
                    <a:pt x="2286943" y="824763"/>
                  </a:lnTo>
                  <a:lnTo>
                    <a:pt x="2288743" y="816124"/>
                  </a:lnTo>
                  <a:close/>
                  <a:moveTo>
                    <a:pt x="1600632" y="806818"/>
                  </a:moveTo>
                  <a:lnTo>
                    <a:pt x="1597033" y="808619"/>
                  </a:lnTo>
                  <a:lnTo>
                    <a:pt x="1579760" y="817259"/>
                  </a:lnTo>
                  <a:lnTo>
                    <a:pt x="1578321" y="819059"/>
                  </a:lnTo>
                  <a:lnTo>
                    <a:pt x="1595594" y="819059"/>
                  </a:lnTo>
                  <a:close/>
                  <a:moveTo>
                    <a:pt x="2442809" y="805686"/>
                  </a:moveTo>
                  <a:lnTo>
                    <a:pt x="2435970" y="809285"/>
                  </a:lnTo>
                  <a:lnTo>
                    <a:pt x="2422333" y="818879"/>
                  </a:lnTo>
                  <a:lnTo>
                    <a:pt x="2340579" y="871557"/>
                  </a:lnTo>
                  <a:lnTo>
                    <a:pt x="2240148" y="939228"/>
                  </a:lnTo>
                  <a:lnTo>
                    <a:pt x="2240148" y="946067"/>
                  </a:lnTo>
                  <a:lnTo>
                    <a:pt x="2335179" y="880196"/>
                  </a:lnTo>
                  <a:lnTo>
                    <a:pt x="2422333" y="818879"/>
                  </a:lnTo>
                  <a:close/>
                  <a:moveTo>
                    <a:pt x="477526" y="801778"/>
                  </a:moveTo>
                  <a:lnTo>
                    <a:pt x="437942" y="830940"/>
                  </a:lnTo>
                  <a:lnTo>
                    <a:pt x="441181" y="829500"/>
                  </a:lnTo>
                  <a:lnTo>
                    <a:pt x="453416" y="825900"/>
                  </a:lnTo>
                  <a:lnTo>
                    <a:pt x="463852" y="822299"/>
                  </a:lnTo>
                  <a:lnTo>
                    <a:pt x="470689" y="813659"/>
                  </a:lnTo>
                  <a:lnTo>
                    <a:pt x="475727" y="805018"/>
                  </a:lnTo>
                  <a:close/>
                  <a:moveTo>
                    <a:pt x="2781897" y="788408"/>
                  </a:moveTo>
                  <a:lnTo>
                    <a:pt x="2716383" y="835202"/>
                  </a:lnTo>
                  <a:lnTo>
                    <a:pt x="2646909" y="880196"/>
                  </a:lnTo>
                  <a:lnTo>
                    <a:pt x="2667788" y="871557"/>
                  </a:lnTo>
                  <a:lnTo>
                    <a:pt x="2688666" y="861118"/>
                  </a:lnTo>
                  <a:lnTo>
                    <a:pt x="2717823" y="847440"/>
                  </a:lnTo>
                  <a:lnTo>
                    <a:pt x="2743741" y="831602"/>
                  </a:lnTo>
                  <a:lnTo>
                    <a:pt x="2768218" y="816124"/>
                  </a:lnTo>
                  <a:lnTo>
                    <a:pt x="2790536" y="798846"/>
                  </a:lnTo>
                  <a:lnTo>
                    <a:pt x="2790536" y="797047"/>
                  </a:lnTo>
                  <a:lnTo>
                    <a:pt x="2783697" y="788408"/>
                  </a:lnTo>
                  <a:close/>
                  <a:moveTo>
                    <a:pt x="204037" y="780897"/>
                  </a:moveTo>
                  <a:lnTo>
                    <a:pt x="148979" y="820859"/>
                  </a:lnTo>
                  <a:lnTo>
                    <a:pt x="157616" y="824100"/>
                  </a:lnTo>
                  <a:lnTo>
                    <a:pt x="162654" y="829500"/>
                  </a:lnTo>
                  <a:lnTo>
                    <a:pt x="185325" y="815459"/>
                  </a:lnTo>
                  <a:lnTo>
                    <a:pt x="205836" y="798178"/>
                  </a:lnTo>
                  <a:lnTo>
                    <a:pt x="229946" y="780897"/>
                  </a:lnTo>
                  <a:close/>
                  <a:moveTo>
                    <a:pt x="9302768" y="779463"/>
                  </a:moveTo>
                  <a:lnTo>
                    <a:pt x="9309611" y="779463"/>
                  </a:lnTo>
                  <a:lnTo>
                    <a:pt x="9316453" y="779463"/>
                  </a:lnTo>
                  <a:lnTo>
                    <a:pt x="9321855" y="781263"/>
                  </a:lnTo>
                  <a:lnTo>
                    <a:pt x="9326896" y="783063"/>
                  </a:lnTo>
                  <a:lnTo>
                    <a:pt x="9330498" y="786662"/>
                  </a:lnTo>
                  <a:lnTo>
                    <a:pt x="9335539" y="793501"/>
                  </a:lnTo>
                  <a:lnTo>
                    <a:pt x="9337340" y="795300"/>
                  </a:lnTo>
                  <a:lnTo>
                    <a:pt x="9342381" y="796740"/>
                  </a:lnTo>
                  <a:lnTo>
                    <a:pt x="9366870" y="789901"/>
                  </a:lnTo>
                  <a:lnTo>
                    <a:pt x="9394598" y="784862"/>
                  </a:lnTo>
                  <a:lnTo>
                    <a:pt x="9424128" y="783063"/>
                  </a:lnTo>
                  <a:lnTo>
                    <a:pt x="9456899" y="781263"/>
                  </a:lnTo>
                  <a:lnTo>
                    <a:pt x="9521000" y="784862"/>
                  </a:lnTo>
                  <a:lnTo>
                    <a:pt x="9586902" y="788102"/>
                  </a:lnTo>
                  <a:lnTo>
                    <a:pt x="9718345" y="800340"/>
                  </a:lnTo>
                  <a:lnTo>
                    <a:pt x="9778845" y="805379"/>
                  </a:lnTo>
                  <a:lnTo>
                    <a:pt x="9808374" y="805379"/>
                  </a:lnTo>
                  <a:lnTo>
                    <a:pt x="9839705" y="803939"/>
                  </a:lnTo>
                  <a:lnTo>
                    <a:pt x="9853389" y="800340"/>
                  </a:lnTo>
                  <a:lnTo>
                    <a:pt x="9872476" y="793501"/>
                  </a:lnTo>
                  <a:lnTo>
                    <a:pt x="9894803" y="788102"/>
                  </a:lnTo>
                  <a:lnTo>
                    <a:pt x="9910648" y="788102"/>
                  </a:lnTo>
                  <a:lnTo>
                    <a:pt x="9927934" y="789901"/>
                  </a:lnTo>
                  <a:lnTo>
                    <a:pt x="9945220" y="793501"/>
                  </a:lnTo>
                  <a:lnTo>
                    <a:pt x="9962505" y="802139"/>
                  </a:lnTo>
                  <a:lnTo>
                    <a:pt x="9969348" y="796740"/>
                  </a:lnTo>
                  <a:lnTo>
                    <a:pt x="9978350" y="791701"/>
                  </a:lnTo>
                  <a:lnTo>
                    <a:pt x="9983392" y="788102"/>
                  </a:lnTo>
                  <a:lnTo>
                    <a:pt x="9992035" y="786662"/>
                  </a:lnTo>
                  <a:lnTo>
                    <a:pt x="10005720" y="786662"/>
                  </a:lnTo>
                  <a:lnTo>
                    <a:pt x="10026606" y="789901"/>
                  </a:lnTo>
                  <a:lnTo>
                    <a:pt x="10035249" y="789901"/>
                  </a:lnTo>
                  <a:lnTo>
                    <a:pt x="10038490" y="798540"/>
                  </a:lnTo>
                  <a:lnTo>
                    <a:pt x="10045692" y="817616"/>
                  </a:lnTo>
                  <a:lnTo>
                    <a:pt x="10050734" y="838133"/>
                  </a:lnTo>
                  <a:lnTo>
                    <a:pt x="10052535" y="859009"/>
                  </a:lnTo>
                  <a:lnTo>
                    <a:pt x="10054335" y="881685"/>
                  </a:lnTo>
                  <a:lnTo>
                    <a:pt x="10054335" y="924878"/>
                  </a:lnTo>
                  <a:lnTo>
                    <a:pt x="10052535" y="945754"/>
                  </a:lnTo>
                  <a:lnTo>
                    <a:pt x="10050734" y="966270"/>
                  </a:lnTo>
                  <a:lnTo>
                    <a:pt x="10048934" y="982108"/>
                  </a:lnTo>
                  <a:lnTo>
                    <a:pt x="10080264" y="963031"/>
                  </a:lnTo>
                  <a:lnTo>
                    <a:pt x="10047133" y="993985"/>
                  </a:lnTo>
                  <a:lnTo>
                    <a:pt x="10038490" y="1053015"/>
                  </a:lnTo>
                  <a:lnTo>
                    <a:pt x="10037050" y="1072092"/>
                  </a:lnTo>
                  <a:lnTo>
                    <a:pt x="10037050" y="1092968"/>
                  </a:lnTo>
                  <a:lnTo>
                    <a:pt x="10037050" y="1111685"/>
                  </a:lnTo>
                  <a:lnTo>
                    <a:pt x="10038490" y="1130761"/>
                  </a:lnTo>
                  <a:lnTo>
                    <a:pt x="10040291" y="1158477"/>
                  </a:lnTo>
                  <a:lnTo>
                    <a:pt x="10042091" y="1181153"/>
                  </a:lnTo>
                  <a:lnTo>
                    <a:pt x="10047133" y="1202029"/>
                  </a:lnTo>
                  <a:lnTo>
                    <a:pt x="10052535" y="1222545"/>
                  </a:lnTo>
                  <a:lnTo>
                    <a:pt x="10057576" y="1234783"/>
                  </a:lnTo>
                  <a:lnTo>
                    <a:pt x="10059377" y="1246661"/>
                  </a:lnTo>
                  <a:lnTo>
                    <a:pt x="10061178" y="1258899"/>
                  </a:lnTo>
                  <a:lnTo>
                    <a:pt x="10061178" y="1272936"/>
                  </a:lnTo>
                  <a:lnTo>
                    <a:pt x="10059377" y="1284814"/>
                  </a:lnTo>
                  <a:lnTo>
                    <a:pt x="10056136" y="1298852"/>
                  </a:lnTo>
                  <a:lnTo>
                    <a:pt x="10050734" y="1312889"/>
                  </a:lnTo>
                  <a:lnTo>
                    <a:pt x="10045692" y="1328367"/>
                  </a:lnTo>
                  <a:lnTo>
                    <a:pt x="10040291" y="1337005"/>
                  </a:lnTo>
                  <a:lnTo>
                    <a:pt x="10029847" y="1337005"/>
                  </a:lnTo>
                  <a:lnTo>
                    <a:pt x="9969348" y="1331606"/>
                  </a:lnTo>
                  <a:lnTo>
                    <a:pt x="9940178" y="1331606"/>
                  </a:lnTo>
                  <a:lnTo>
                    <a:pt x="9908848" y="1331606"/>
                  </a:lnTo>
                  <a:lnTo>
                    <a:pt x="9877517" y="1335205"/>
                  </a:lnTo>
                  <a:lnTo>
                    <a:pt x="9848348" y="1335205"/>
                  </a:lnTo>
                  <a:lnTo>
                    <a:pt x="9818818" y="1333406"/>
                  </a:lnTo>
                  <a:lnTo>
                    <a:pt x="9791089" y="1330166"/>
                  </a:lnTo>
                  <a:lnTo>
                    <a:pt x="9784247" y="1343844"/>
                  </a:lnTo>
                  <a:lnTo>
                    <a:pt x="9778845" y="1356082"/>
                  </a:lnTo>
                  <a:lnTo>
                    <a:pt x="9777044" y="1359321"/>
                  </a:lnTo>
                  <a:lnTo>
                    <a:pt x="9777044" y="1362921"/>
                  </a:lnTo>
                  <a:lnTo>
                    <a:pt x="9778845" y="1364720"/>
                  </a:lnTo>
                  <a:lnTo>
                    <a:pt x="9784247" y="1367960"/>
                  </a:lnTo>
                  <a:lnTo>
                    <a:pt x="9811976" y="1381637"/>
                  </a:lnTo>
                  <a:lnTo>
                    <a:pt x="9782446" y="1395675"/>
                  </a:lnTo>
                  <a:lnTo>
                    <a:pt x="9766601" y="1404313"/>
                  </a:lnTo>
                  <a:lnTo>
                    <a:pt x="9751116" y="1416551"/>
                  </a:lnTo>
                  <a:lnTo>
                    <a:pt x="9739232" y="1430229"/>
                  </a:lnTo>
                  <a:lnTo>
                    <a:pt x="9730589" y="1447866"/>
                  </a:lnTo>
                  <a:lnTo>
                    <a:pt x="9723747" y="1466942"/>
                  </a:lnTo>
                  <a:lnTo>
                    <a:pt x="9720146" y="1485659"/>
                  </a:lnTo>
                  <a:lnTo>
                    <a:pt x="9720146" y="1504736"/>
                  </a:lnTo>
                  <a:lnTo>
                    <a:pt x="9723747" y="1523812"/>
                  </a:lnTo>
                  <a:lnTo>
                    <a:pt x="9725187" y="1532451"/>
                  </a:lnTo>
                  <a:lnTo>
                    <a:pt x="9718345" y="1539290"/>
                  </a:lnTo>
                  <a:lnTo>
                    <a:pt x="9707902" y="1549728"/>
                  </a:lnTo>
                  <a:lnTo>
                    <a:pt x="9697818" y="1561966"/>
                  </a:lnTo>
                  <a:lnTo>
                    <a:pt x="9676931" y="1587881"/>
                  </a:lnTo>
                  <a:lnTo>
                    <a:pt x="9657845" y="1620635"/>
                  </a:lnTo>
                  <a:lnTo>
                    <a:pt x="9640199" y="1656989"/>
                  </a:lnTo>
                  <a:lnTo>
                    <a:pt x="9578259" y="1791965"/>
                  </a:lnTo>
                  <a:lnTo>
                    <a:pt x="9567816" y="1811042"/>
                  </a:lnTo>
                  <a:lnTo>
                    <a:pt x="9552330" y="1856394"/>
                  </a:lnTo>
                  <a:lnTo>
                    <a:pt x="9534685" y="1897787"/>
                  </a:lnTo>
                  <a:lnTo>
                    <a:pt x="9515598" y="1942779"/>
                  </a:lnTo>
                  <a:lnTo>
                    <a:pt x="9498313" y="1984171"/>
                  </a:lnTo>
                  <a:lnTo>
                    <a:pt x="9498313" y="1996409"/>
                  </a:lnTo>
                  <a:lnTo>
                    <a:pt x="9498313" y="2003248"/>
                  </a:lnTo>
                  <a:lnTo>
                    <a:pt x="9496512" y="2010087"/>
                  </a:lnTo>
                  <a:lnTo>
                    <a:pt x="9493271" y="2017286"/>
                  </a:lnTo>
                  <a:lnTo>
                    <a:pt x="9489670" y="2022325"/>
                  </a:lnTo>
                  <a:lnTo>
                    <a:pt x="9487869" y="2027364"/>
                  </a:lnTo>
                  <a:lnTo>
                    <a:pt x="9484628" y="2030963"/>
                  </a:lnTo>
                  <a:lnTo>
                    <a:pt x="9479226" y="2034563"/>
                  </a:lnTo>
                  <a:lnTo>
                    <a:pt x="9474185" y="2037802"/>
                  </a:lnTo>
                  <a:lnTo>
                    <a:pt x="9470584" y="2048240"/>
                  </a:lnTo>
                  <a:lnTo>
                    <a:pt x="9468783" y="2060478"/>
                  </a:lnTo>
                  <a:lnTo>
                    <a:pt x="9468783" y="2096832"/>
                  </a:lnTo>
                  <a:lnTo>
                    <a:pt x="9436012" y="2129586"/>
                  </a:lnTo>
                  <a:lnTo>
                    <a:pt x="9432771" y="2136785"/>
                  </a:lnTo>
                  <a:lnTo>
                    <a:pt x="9434572" y="2141824"/>
                  </a:lnTo>
                  <a:lnTo>
                    <a:pt x="9436012" y="2152262"/>
                  </a:lnTo>
                  <a:lnTo>
                    <a:pt x="9436012" y="2162700"/>
                  </a:lnTo>
                  <a:lnTo>
                    <a:pt x="9432771" y="2172778"/>
                  </a:lnTo>
                  <a:lnTo>
                    <a:pt x="9427369" y="2179617"/>
                  </a:lnTo>
                  <a:lnTo>
                    <a:pt x="9422328" y="2185016"/>
                  </a:lnTo>
                  <a:lnTo>
                    <a:pt x="9418726" y="2185016"/>
                  </a:lnTo>
                  <a:lnTo>
                    <a:pt x="9410084" y="2191855"/>
                  </a:lnTo>
                  <a:lnTo>
                    <a:pt x="9406843" y="2207332"/>
                  </a:lnTo>
                  <a:lnTo>
                    <a:pt x="9405042" y="2226409"/>
                  </a:lnTo>
                  <a:lnTo>
                    <a:pt x="9398200" y="2254484"/>
                  </a:lnTo>
                  <a:lnTo>
                    <a:pt x="9394598" y="2268162"/>
                  </a:lnTo>
                  <a:lnTo>
                    <a:pt x="9389197" y="2278600"/>
                  </a:lnTo>
                  <a:lnTo>
                    <a:pt x="9385956" y="2285439"/>
                  </a:lnTo>
                  <a:lnTo>
                    <a:pt x="9382354" y="2290478"/>
                  </a:lnTo>
                  <a:lnTo>
                    <a:pt x="9382354" y="2297676"/>
                  </a:lnTo>
                  <a:lnTo>
                    <a:pt x="9380554" y="2302715"/>
                  </a:lnTo>
                  <a:lnTo>
                    <a:pt x="9370110" y="2326831"/>
                  </a:lnTo>
                  <a:lnTo>
                    <a:pt x="9360027" y="2349507"/>
                  </a:lnTo>
                  <a:lnTo>
                    <a:pt x="9358227" y="2352747"/>
                  </a:lnTo>
                  <a:lnTo>
                    <a:pt x="9335539" y="2398099"/>
                  </a:lnTo>
                  <a:lnTo>
                    <a:pt x="9325096" y="2424014"/>
                  </a:lnTo>
                  <a:lnTo>
                    <a:pt x="9321855" y="2437692"/>
                  </a:lnTo>
                  <a:lnTo>
                    <a:pt x="9318254" y="2449930"/>
                  </a:lnTo>
                  <a:lnTo>
                    <a:pt x="9309611" y="2479084"/>
                  </a:lnTo>
                  <a:lnTo>
                    <a:pt x="9299167" y="2512199"/>
                  </a:lnTo>
                  <a:lnTo>
                    <a:pt x="9292325" y="2529476"/>
                  </a:lnTo>
                  <a:lnTo>
                    <a:pt x="9285483" y="2546753"/>
                  </a:lnTo>
                  <a:lnTo>
                    <a:pt x="9268197" y="2579147"/>
                  </a:lnTo>
                  <a:lnTo>
                    <a:pt x="9263155" y="2594624"/>
                  </a:lnTo>
                  <a:lnTo>
                    <a:pt x="9257754" y="2606862"/>
                  </a:lnTo>
                  <a:lnTo>
                    <a:pt x="9257754" y="2617300"/>
                  </a:lnTo>
                  <a:lnTo>
                    <a:pt x="9257754" y="2627738"/>
                  </a:lnTo>
                  <a:lnTo>
                    <a:pt x="9257754" y="2633137"/>
                  </a:lnTo>
                  <a:lnTo>
                    <a:pt x="9257754" y="2639976"/>
                  </a:lnTo>
                  <a:lnTo>
                    <a:pt x="9254152" y="2645015"/>
                  </a:lnTo>
                  <a:lnTo>
                    <a:pt x="9249111" y="2650414"/>
                  </a:lnTo>
                  <a:lnTo>
                    <a:pt x="9238667" y="2653654"/>
                  </a:lnTo>
                  <a:lnTo>
                    <a:pt x="9236867" y="2652214"/>
                  </a:lnTo>
                  <a:lnTo>
                    <a:pt x="9224623" y="2684968"/>
                  </a:lnTo>
                  <a:lnTo>
                    <a:pt x="9212739" y="2715923"/>
                  </a:lnTo>
                  <a:lnTo>
                    <a:pt x="9202295" y="2738599"/>
                  </a:lnTo>
                  <a:lnTo>
                    <a:pt x="9188251" y="2771353"/>
                  </a:lnTo>
                  <a:lnTo>
                    <a:pt x="9174566" y="2804467"/>
                  </a:lnTo>
                  <a:lnTo>
                    <a:pt x="9159081" y="2847660"/>
                  </a:lnTo>
                  <a:lnTo>
                    <a:pt x="9152239" y="2869976"/>
                  </a:lnTo>
                  <a:lnTo>
                    <a:pt x="9145397" y="2892652"/>
                  </a:lnTo>
                  <a:lnTo>
                    <a:pt x="9139995" y="2916767"/>
                  </a:lnTo>
                  <a:lnTo>
                    <a:pt x="9131352" y="2939444"/>
                  </a:lnTo>
                  <a:lnTo>
                    <a:pt x="9122709" y="2961760"/>
                  </a:lnTo>
                  <a:lnTo>
                    <a:pt x="9112266" y="2985875"/>
                  </a:lnTo>
                  <a:lnTo>
                    <a:pt x="9117668" y="2987675"/>
                  </a:lnTo>
                  <a:lnTo>
                    <a:pt x="9122709" y="2991274"/>
                  </a:lnTo>
                  <a:lnTo>
                    <a:pt x="9128111" y="2994514"/>
                  </a:lnTo>
                  <a:lnTo>
                    <a:pt x="9131352" y="2998113"/>
                  </a:lnTo>
                  <a:lnTo>
                    <a:pt x="9136754" y="3003152"/>
                  </a:lnTo>
                  <a:lnTo>
                    <a:pt x="9139995" y="3015390"/>
                  </a:lnTo>
                  <a:lnTo>
                    <a:pt x="9141796" y="3032667"/>
                  </a:lnTo>
                  <a:lnTo>
                    <a:pt x="9141796" y="3046705"/>
                  </a:lnTo>
                  <a:lnTo>
                    <a:pt x="9128111" y="3046705"/>
                  </a:lnTo>
                  <a:lnTo>
                    <a:pt x="9117668" y="3048504"/>
                  </a:lnTo>
                  <a:lnTo>
                    <a:pt x="9115867" y="3050304"/>
                  </a:lnTo>
                  <a:lnTo>
                    <a:pt x="9115867" y="3051744"/>
                  </a:lnTo>
                  <a:lnTo>
                    <a:pt x="9112266" y="3058943"/>
                  </a:lnTo>
                  <a:lnTo>
                    <a:pt x="9108665" y="3063982"/>
                  </a:lnTo>
                  <a:lnTo>
                    <a:pt x="9103623" y="3067581"/>
                  </a:lnTo>
                  <a:lnTo>
                    <a:pt x="9098581" y="3070820"/>
                  </a:lnTo>
                  <a:lnTo>
                    <a:pt x="9088138" y="3074420"/>
                  </a:lnTo>
                  <a:lnTo>
                    <a:pt x="9077694" y="3076219"/>
                  </a:lnTo>
                  <a:lnTo>
                    <a:pt x="9056808" y="3129490"/>
                  </a:lnTo>
                  <a:lnTo>
                    <a:pt x="9034480" y="3179881"/>
                  </a:lnTo>
                  <a:lnTo>
                    <a:pt x="9013593" y="3224873"/>
                  </a:lnTo>
                  <a:lnTo>
                    <a:pt x="8994507" y="3264826"/>
                  </a:lnTo>
                  <a:lnTo>
                    <a:pt x="8968578" y="3314858"/>
                  </a:lnTo>
                  <a:lnTo>
                    <a:pt x="8944451" y="3363449"/>
                  </a:lnTo>
                  <a:lnTo>
                    <a:pt x="8923564" y="3411681"/>
                  </a:lnTo>
                  <a:lnTo>
                    <a:pt x="8906278" y="3458832"/>
                  </a:lnTo>
                  <a:lnTo>
                    <a:pt x="8906278" y="3463871"/>
                  </a:lnTo>
                  <a:lnTo>
                    <a:pt x="8959936" y="3463871"/>
                  </a:lnTo>
                  <a:lnTo>
                    <a:pt x="8904478" y="3491586"/>
                  </a:lnTo>
                  <a:lnTo>
                    <a:pt x="8892234" y="3500225"/>
                  </a:lnTo>
                  <a:lnTo>
                    <a:pt x="8882150" y="3508863"/>
                  </a:lnTo>
                  <a:lnTo>
                    <a:pt x="8873507" y="3520741"/>
                  </a:lnTo>
                  <a:lnTo>
                    <a:pt x="8866305" y="3532979"/>
                  </a:lnTo>
                  <a:lnTo>
                    <a:pt x="8863064" y="3539818"/>
                  </a:lnTo>
                  <a:lnTo>
                    <a:pt x="8859463" y="3545217"/>
                  </a:lnTo>
                  <a:lnTo>
                    <a:pt x="8847579" y="3562494"/>
                  </a:lnTo>
                  <a:lnTo>
                    <a:pt x="8818049" y="3605686"/>
                  </a:lnTo>
                  <a:lnTo>
                    <a:pt x="8819490" y="3611085"/>
                  </a:lnTo>
                  <a:lnTo>
                    <a:pt x="8818049" y="3616125"/>
                  </a:lnTo>
                  <a:lnTo>
                    <a:pt x="8812647" y="3626563"/>
                  </a:lnTo>
                  <a:lnTo>
                    <a:pt x="8805805" y="3633402"/>
                  </a:lnTo>
                  <a:lnTo>
                    <a:pt x="8800403" y="3640240"/>
                  </a:lnTo>
                  <a:lnTo>
                    <a:pt x="8793561" y="3645639"/>
                  </a:lnTo>
                  <a:lnTo>
                    <a:pt x="8786719" y="3648879"/>
                  </a:lnTo>
                  <a:lnTo>
                    <a:pt x="8781317" y="3650679"/>
                  </a:lnTo>
                  <a:lnTo>
                    <a:pt x="8767632" y="3652478"/>
                  </a:lnTo>
                  <a:lnTo>
                    <a:pt x="8757189" y="3650679"/>
                  </a:lnTo>
                  <a:lnTo>
                    <a:pt x="8743505" y="3648879"/>
                  </a:lnTo>
                  <a:lnTo>
                    <a:pt x="8729820" y="3647439"/>
                  </a:lnTo>
                  <a:lnTo>
                    <a:pt x="8703531" y="3647439"/>
                  </a:lnTo>
                  <a:lnTo>
                    <a:pt x="8615302" y="3637001"/>
                  </a:lnTo>
                  <a:lnTo>
                    <a:pt x="8603058" y="3637001"/>
                  </a:lnTo>
                  <a:lnTo>
                    <a:pt x="8577130" y="3635201"/>
                  </a:lnTo>
                  <a:lnTo>
                    <a:pt x="8551201" y="3635201"/>
                  </a:lnTo>
                  <a:lnTo>
                    <a:pt x="8497544" y="3640240"/>
                  </a:lnTo>
                  <a:lnTo>
                    <a:pt x="8487100" y="3640240"/>
                  </a:lnTo>
                  <a:lnTo>
                    <a:pt x="8476657" y="3642040"/>
                  </a:lnTo>
                  <a:lnTo>
                    <a:pt x="8459371" y="3647439"/>
                  </a:lnTo>
                  <a:lnTo>
                    <a:pt x="8447487" y="3648879"/>
                  </a:lnTo>
                  <a:lnTo>
                    <a:pt x="8435243" y="3650679"/>
                  </a:lnTo>
                  <a:lnTo>
                    <a:pt x="8424800" y="3648879"/>
                  </a:lnTo>
                  <a:lnTo>
                    <a:pt x="8416157" y="3647439"/>
                  </a:lnTo>
                  <a:lnTo>
                    <a:pt x="8384827" y="3645639"/>
                  </a:lnTo>
                  <a:lnTo>
                    <a:pt x="8355297" y="3642040"/>
                  </a:lnTo>
                  <a:lnTo>
                    <a:pt x="8343413" y="3640240"/>
                  </a:lnTo>
                  <a:lnTo>
                    <a:pt x="8321086" y="3635201"/>
                  </a:lnTo>
                  <a:lnTo>
                    <a:pt x="8298399" y="3630162"/>
                  </a:lnTo>
                  <a:lnTo>
                    <a:pt x="8276071" y="3624763"/>
                  </a:lnTo>
                  <a:lnTo>
                    <a:pt x="8249783" y="3619724"/>
                  </a:lnTo>
                  <a:lnTo>
                    <a:pt x="8225655" y="3617924"/>
                  </a:lnTo>
                  <a:lnTo>
                    <a:pt x="8215211" y="3619724"/>
                  </a:lnTo>
                  <a:lnTo>
                    <a:pt x="8202967" y="3617924"/>
                  </a:lnTo>
                  <a:lnTo>
                    <a:pt x="8189283" y="3614325"/>
                  </a:lnTo>
                  <a:lnTo>
                    <a:pt x="8173798" y="3607486"/>
                  </a:lnTo>
                  <a:lnTo>
                    <a:pt x="8166955" y="3604247"/>
                  </a:lnTo>
                  <a:lnTo>
                    <a:pt x="8166955" y="3595248"/>
                  </a:lnTo>
                  <a:lnTo>
                    <a:pt x="8166955" y="3489787"/>
                  </a:lnTo>
                  <a:lnTo>
                    <a:pt x="8168756" y="3439396"/>
                  </a:lnTo>
                  <a:lnTo>
                    <a:pt x="8170196" y="3387565"/>
                  </a:lnTo>
                  <a:lnTo>
                    <a:pt x="8170196" y="3339333"/>
                  </a:lnTo>
                  <a:lnTo>
                    <a:pt x="8166955" y="3290742"/>
                  </a:lnTo>
                  <a:lnTo>
                    <a:pt x="8163354" y="3243950"/>
                  </a:lnTo>
                  <a:lnTo>
                    <a:pt x="8158313" y="3195718"/>
                  </a:lnTo>
                  <a:lnTo>
                    <a:pt x="8158313" y="3183481"/>
                  </a:lnTo>
                  <a:lnTo>
                    <a:pt x="8168756" y="3179881"/>
                  </a:lnTo>
                  <a:lnTo>
                    <a:pt x="8186042" y="3174842"/>
                  </a:lnTo>
                  <a:lnTo>
                    <a:pt x="8201527" y="3171243"/>
                  </a:lnTo>
                  <a:lnTo>
                    <a:pt x="8218812" y="3169443"/>
                  </a:lnTo>
                  <a:lnTo>
                    <a:pt x="8236098" y="3171243"/>
                  </a:lnTo>
                  <a:lnTo>
                    <a:pt x="8246542" y="3173042"/>
                  </a:lnTo>
                  <a:lnTo>
                    <a:pt x="8258425" y="3174842"/>
                  </a:lnTo>
                  <a:lnTo>
                    <a:pt x="8270669" y="3173042"/>
                  </a:lnTo>
                  <a:lnTo>
                    <a:pt x="8282913" y="3171243"/>
                  </a:lnTo>
                  <a:lnTo>
                    <a:pt x="8296598" y="3171243"/>
                  </a:lnTo>
                  <a:lnTo>
                    <a:pt x="8307041" y="3169443"/>
                  </a:lnTo>
                  <a:lnTo>
                    <a:pt x="8315684" y="3166204"/>
                  </a:lnTo>
                  <a:lnTo>
                    <a:pt x="8322526" y="3162604"/>
                  </a:lnTo>
                  <a:lnTo>
                    <a:pt x="8341613" y="3152166"/>
                  </a:lnTo>
                  <a:lnTo>
                    <a:pt x="8353857" y="3147127"/>
                  </a:lnTo>
                  <a:lnTo>
                    <a:pt x="8369342" y="3141728"/>
                  </a:lnTo>
                  <a:lnTo>
                    <a:pt x="8379785" y="3139928"/>
                  </a:lnTo>
                  <a:lnTo>
                    <a:pt x="8424800" y="3134889"/>
                  </a:lnTo>
                  <a:lnTo>
                    <a:pt x="8466214" y="3133089"/>
                  </a:lnTo>
                  <a:lnTo>
                    <a:pt x="8485300" y="3131290"/>
                  </a:lnTo>
                  <a:lnTo>
                    <a:pt x="8506187" y="3128050"/>
                  </a:lnTo>
                  <a:lnTo>
                    <a:pt x="8523472" y="3121212"/>
                  </a:lnTo>
                  <a:lnTo>
                    <a:pt x="8540758" y="3110773"/>
                  </a:lnTo>
                  <a:lnTo>
                    <a:pt x="8551201" y="3102135"/>
                  </a:lnTo>
                  <a:lnTo>
                    <a:pt x="8559844" y="3093496"/>
                  </a:lnTo>
                  <a:lnTo>
                    <a:pt x="8565246" y="3086658"/>
                  </a:lnTo>
                  <a:lnTo>
                    <a:pt x="8568487" y="3079459"/>
                  </a:lnTo>
                  <a:lnTo>
                    <a:pt x="8573889" y="3070820"/>
                  </a:lnTo>
                  <a:lnTo>
                    <a:pt x="8580731" y="3062182"/>
                  </a:lnTo>
                  <a:lnTo>
                    <a:pt x="8591175" y="3051744"/>
                  </a:lnTo>
                  <a:lnTo>
                    <a:pt x="8608460" y="3043105"/>
                  </a:lnTo>
                  <a:lnTo>
                    <a:pt x="8653475" y="2903090"/>
                  </a:lnTo>
                  <a:lnTo>
                    <a:pt x="8658517" y="2889052"/>
                  </a:lnTo>
                  <a:lnTo>
                    <a:pt x="8665359" y="2869976"/>
                  </a:lnTo>
                  <a:lnTo>
                    <a:pt x="8668960" y="2849459"/>
                  </a:lnTo>
                  <a:lnTo>
                    <a:pt x="8672561" y="2830383"/>
                  </a:lnTo>
                  <a:lnTo>
                    <a:pt x="8675802" y="2811306"/>
                  </a:lnTo>
                  <a:lnTo>
                    <a:pt x="8675802" y="2792229"/>
                  </a:lnTo>
                  <a:lnTo>
                    <a:pt x="8675802" y="2771353"/>
                  </a:lnTo>
                  <a:lnTo>
                    <a:pt x="8675802" y="2752276"/>
                  </a:lnTo>
                  <a:lnTo>
                    <a:pt x="8672561" y="2734999"/>
                  </a:lnTo>
                  <a:lnTo>
                    <a:pt x="8668960" y="2714123"/>
                  </a:lnTo>
                  <a:lnTo>
                    <a:pt x="8663918" y="2693607"/>
                  </a:lnTo>
                  <a:lnTo>
                    <a:pt x="8654916" y="2669491"/>
                  </a:lnTo>
                  <a:lnTo>
                    <a:pt x="8644472" y="2643216"/>
                  </a:lnTo>
                  <a:lnTo>
                    <a:pt x="8630788" y="2619100"/>
                  </a:lnTo>
                  <a:lnTo>
                    <a:pt x="8618904" y="2593184"/>
                  </a:lnTo>
                  <a:lnTo>
                    <a:pt x="8608460" y="2567269"/>
                  </a:lnTo>
                  <a:lnTo>
                    <a:pt x="8598017" y="2541713"/>
                  </a:lnTo>
                  <a:lnTo>
                    <a:pt x="8561645" y="2439491"/>
                  </a:lnTo>
                  <a:lnTo>
                    <a:pt x="8521672" y="2335470"/>
                  </a:lnTo>
                  <a:lnTo>
                    <a:pt x="8476657" y="2228209"/>
                  </a:lnTo>
                  <a:lnTo>
                    <a:pt x="8426600" y="2112309"/>
                  </a:lnTo>
                  <a:lnTo>
                    <a:pt x="8332970" y="1899226"/>
                  </a:lnTo>
                  <a:lnTo>
                    <a:pt x="8286515" y="1793765"/>
                  </a:lnTo>
                  <a:lnTo>
                    <a:pt x="8242940" y="1686504"/>
                  </a:lnTo>
                  <a:lnTo>
                    <a:pt x="8230696" y="1648350"/>
                  </a:lnTo>
                  <a:lnTo>
                    <a:pt x="8223854" y="1627834"/>
                  </a:lnTo>
                  <a:lnTo>
                    <a:pt x="8217012" y="1608757"/>
                  </a:lnTo>
                  <a:lnTo>
                    <a:pt x="8182440" y="1542889"/>
                  </a:lnTo>
                  <a:lnTo>
                    <a:pt x="8160113" y="1496097"/>
                  </a:lnTo>
                  <a:lnTo>
                    <a:pt x="8135625" y="1451105"/>
                  </a:lnTo>
                  <a:lnTo>
                    <a:pt x="8123381" y="1430229"/>
                  </a:lnTo>
                  <a:lnTo>
                    <a:pt x="8106095" y="1402514"/>
                  </a:lnTo>
                  <a:lnTo>
                    <a:pt x="8090610" y="1376598"/>
                  </a:lnTo>
                  <a:lnTo>
                    <a:pt x="8075125" y="1350683"/>
                  </a:lnTo>
                  <a:lnTo>
                    <a:pt x="8062881" y="1324767"/>
                  </a:lnTo>
                  <a:lnTo>
                    <a:pt x="8031911" y="1324767"/>
                  </a:lnTo>
                  <a:lnTo>
                    <a:pt x="8021468" y="1326567"/>
                  </a:lnTo>
                  <a:lnTo>
                    <a:pt x="8012825" y="1328367"/>
                  </a:lnTo>
                  <a:lnTo>
                    <a:pt x="8000581" y="1331606"/>
                  </a:lnTo>
                  <a:lnTo>
                    <a:pt x="7983295" y="1338805"/>
                  </a:lnTo>
                  <a:lnTo>
                    <a:pt x="7939721" y="1357522"/>
                  </a:lnTo>
                  <a:lnTo>
                    <a:pt x="7932878" y="1359321"/>
                  </a:lnTo>
                  <a:lnTo>
                    <a:pt x="7924236" y="1357522"/>
                  </a:lnTo>
                  <a:lnTo>
                    <a:pt x="7917393" y="1356082"/>
                  </a:lnTo>
                  <a:lnTo>
                    <a:pt x="7912352" y="1352482"/>
                  </a:lnTo>
                  <a:lnTo>
                    <a:pt x="7905509" y="1348883"/>
                  </a:lnTo>
                  <a:lnTo>
                    <a:pt x="7901908" y="1343844"/>
                  </a:lnTo>
                  <a:lnTo>
                    <a:pt x="7898307" y="1337005"/>
                  </a:lnTo>
                  <a:lnTo>
                    <a:pt x="7896867" y="1330166"/>
                  </a:lnTo>
                  <a:lnTo>
                    <a:pt x="7896867" y="1321528"/>
                  </a:lnTo>
                  <a:lnTo>
                    <a:pt x="7895066" y="1319728"/>
                  </a:lnTo>
                  <a:lnTo>
                    <a:pt x="7893265" y="1317929"/>
                  </a:lnTo>
                  <a:lnTo>
                    <a:pt x="7888224" y="1317929"/>
                  </a:lnTo>
                  <a:lnTo>
                    <a:pt x="7874179" y="1316129"/>
                  </a:lnTo>
                  <a:lnTo>
                    <a:pt x="7861935" y="1314329"/>
                  </a:lnTo>
                  <a:lnTo>
                    <a:pt x="7850051" y="1316129"/>
                  </a:lnTo>
                  <a:lnTo>
                    <a:pt x="7839608" y="1317929"/>
                  </a:lnTo>
                  <a:lnTo>
                    <a:pt x="7790992" y="1328367"/>
                  </a:lnTo>
                  <a:lnTo>
                    <a:pt x="7785950" y="1330166"/>
                  </a:lnTo>
                  <a:lnTo>
                    <a:pt x="7782349" y="1328367"/>
                  </a:lnTo>
                  <a:lnTo>
                    <a:pt x="7761462" y="1319728"/>
                  </a:lnTo>
                  <a:lnTo>
                    <a:pt x="7740935" y="1307490"/>
                  </a:lnTo>
                  <a:lnTo>
                    <a:pt x="7700962" y="1279775"/>
                  </a:lnTo>
                  <a:lnTo>
                    <a:pt x="7700962" y="1271137"/>
                  </a:lnTo>
                  <a:lnTo>
                    <a:pt x="7711406" y="1091168"/>
                  </a:lnTo>
                  <a:lnTo>
                    <a:pt x="7718248" y="993985"/>
                  </a:lnTo>
                  <a:lnTo>
                    <a:pt x="7721849" y="945754"/>
                  </a:lnTo>
                  <a:lnTo>
                    <a:pt x="7726891" y="895723"/>
                  </a:lnTo>
                  <a:lnTo>
                    <a:pt x="7728691" y="878086"/>
                  </a:lnTo>
                  <a:lnTo>
                    <a:pt x="7745977" y="883485"/>
                  </a:lnTo>
                  <a:lnTo>
                    <a:pt x="7754620" y="886724"/>
                  </a:lnTo>
                  <a:lnTo>
                    <a:pt x="7760022" y="890324"/>
                  </a:lnTo>
                  <a:lnTo>
                    <a:pt x="7765063" y="895723"/>
                  </a:lnTo>
                  <a:lnTo>
                    <a:pt x="7768664" y="902561"/>
                  </a:lnTo>
                  <a:lnTo>
                    <a:pt x="7784150" y="873047"/>
                  </a:lnTo>
                  <a:lnTo>
                    <a:pt x="7796033" y="843532"/>
                  </a:lnTo>
                  <a:lnTo>
                    <a:pt x="7797834" y="836693"/>
                  </a:lnTo>
                  <a:lnTo>
                    <a:pt x="7804676" y="834893"/>
                  </a:lnTo>
                  <a:lnTo>
                    <a:pt x="7829164" y="828055"/>
                  </a:lnTo>
                  <a:lnTo>
                    <a:pt x="7855093" y="822655"/>
                  </a:lnTo>
                  <a:lnTo>
                    <a:pt x="7881021" y="817616"/>
                  </a:lnTo>
                  <a:lnTo>
                    <a:pt x="7905509" y="814017"/>
                  </a:lnTo>
                  <a:lnTo>
                    <a:pt x="7932878" y="812577"/>
                  </a:lnTo>
                  <a:lnTo>
                    <a:pt x="7958807" y="810778"/>
                  </a:lnTo>
                  <a:lnTo>
                    <a:pt x="7985096" y="810778"/>
                  </a:lnTo>
                  <a:lnTo>
                    <a:pt x="8012825" y="810778"/>
                  </a:lnTo>
                  <a:lnTo>
                    <a:pt x="8066482" y="815817"/>
                  </a:lnTo>
                  <a:lnTo>
                    <a:pt x="8118339" y="817616"/>
                  </a:lnTo>
                  <a:lnTo>
                    <a:pt x="8171997" y="815817"/>
                  </a:lnTo>
                  <a:lnTo>
                    <a:pt x="8223854" y="810778"/>
                  </a:lnTo>
                  <a:lnTo>
                    <a:pt x="8281113" y="810778"/>
                  </a:lnTo>
                  <a:lnTo>
                    <a:pt x="8310643" y="808978"/>
                  </a:lnTo>
                  <a:lnTo>
                    <a:pt x="8341613" y="807178"/>
                  </a:lnTo>
                  <a:lnTo>
                    <a:pt x="8372943" y="805379"/>
                  </a:lnTo>
                  <a:lnTo>
                    <a:pt x="8403913" y="803939"/>
                  </a:lnTo>
                  <a:lnTo>
                    <a:pt x="8466214" y="803939"/>
                  </a:lnTo>
                  <a:lnTo>
                    <a:pt x="8485300" y="803939"/>
                  </a:lnTo>
                  <a:lnTo>
                    <a:pt x="8502585" y="802139"/>
                  </a:lnTo>
                  <a:lnTo>
                    <a:pt x="8538957" y="796740"/>
                  </a:lnTo>
                  <a:lnTo>
                    <a:pt x="8556603" y="795300"/>
                  </a:lnTo>
                  <a:lnTo>
                    <a:pt x="8575689" y="793501"/>
                  </a:lnTo>
                  <a:lnTo>
                    <a:pt x="8594416" y="795300"/>
                  </a:lnTo>
                  <a:lnTo>
                    <a:pt x="8615302" y="796740"/>
                  </a:lnTo>
                  <a:lnTo>
                    <a:pt x="8627546" y="796740"/>
                  </a:lnTo>
                  <a:lnTo>
                    <a:pt x="8634389" y="798540"/>
                  </a:lnTo>
                  <a:lnTo>
                    <a:pt x="8641231" y="802139"/>
                  </a:lnTo>
                  <a:lnTo>
                    <a:pt x="8649874" y="803939"/>
                  </a:lnTo>
                  <a:lnTo>
                    <a:pt x="8658517" y="803939"/>
                  </a:lnTo>
                  <a:lnTo>
                    <a:pt x="8694889" y="810778"/>
                  </a:lnTo>
                  <a:lnTo>
                    <a:pt x="8729820" y="815817"/>
                  </a:lnTo>
                  <a:lnTo>
                    <a:pt x="8764031" y="815817"/>
                  </a:lnTo>
                  <a:lnTo>
                    <a:pt x="8798963" y="815817"/>
                  </a:lnTo>
                  <a:lnTo>
                    <a:pt x="8837135" y="812577"/>
                  </a:lnTo>
                  <a:lnTo>
                    <a:pt x="8869906" y="812577"/>
                  </a:lnTo>
                  <a:lnTo>
                    <a:pt x="8900876" y="814017"/>
                  </a:lnTo>
                  <a:lnTo>
                    <a:pt x="8930406" y="819416"/>
                  </a:lnTo>
                  <a:lnTo>
                    <a:pt x="8942650" y="821216"/>
                  </a:lnTo>
                  <a:lnTo>
                    <a:pt x="8942650" y="833094"/>
                  </a:lnTo>
                  <a:lnTo>
                    <a:pt x="8944451" y="969870"/>
                  </a:lnTo>
                  <a:lnTo>
                    <a:pt x="8944451" y="1035738"/>
                  </a:lnTo>
                  <a:lnTo>
                    <a:pt x="8945891" y="1096207"/>
                  </a:lnTo>
                  <a:lnTo>
                    <a:pt x="8945891" y="1125722"/>
                  </a:lnTo>
                  <a:lnTo>
                    <a:pt x="8944451" y="1155237"/>
                  </a:lnTo>
                  <a:lnTo>
                    <a:pt x="8940850" y="1184752"/>
                  </a:lnTo>
                  <a:lnTo>
                    <a:pt x="8935448" y="1212107"/>
                  </a:lnTo>
                  <a:lnTo>
                    <a:pt x="8930406" y="1239822"/>
                  </a:lnTo>
                  <a:lnTo>
                    <a:pt x="8923564" y="1267537"/>
                  </a:lnTo>
                  <a:lnTo>
                    <a:pt x="8914921" y="1293813"/>
                  </a:lnTo>
                  <a:lnTo>
                    <a:pt x="8904478" y="1319728"/>
                  </a:lnTo>
                  <a:lnTo>
                    <a:pt x="8902677" y="1322968"/>
                  </a:lnTo>
                  <a:lnTo>
                    <a:pt x="8899436" y="1326567"/>
                  </a:lnTo>
                  <a:lnTo>
                    <a:pt x="8885391" y="1335205"/>
                  </a:lnTo>
                  <a:lnTo>
                    <a:pt x="8871707" y="1340245"/>
                  </a:lnTo>
                  <a:lnTo>
                    <a:pt x="8856222" y="1342044"/>
                  </a:lnTo>
                  <a:lnTo>
                    <a:pt x="8842177" y="1340245"/>
                  </a:lnTo>
                  <a:lnTo>
                    <a:pt x="8821290" y="1337005"/>
                  </a:lnTo>
                  <a:lnTo>
                    <a:pt x="8807606" y="1335205"/>
                  </a:lnTo>
                  <a:lnTo>
                    <a:pt x="8795362" y="1331606"/>
                  </a:lnTo>
                  <a:lnTo>
                    <a:pt x="8778076" y="1330166"/>
                  </a:lnTo>
                  <a:lnTo>
                    <a:pt x="8762591" y="1328367"/>
                  </a:lnTo>
                  <a:lnTo>
                    <a:pt x="8758990" y="1330166"/>
                  </a:lnTo>
                  <a:lnTo>
                    <a:pt x="8753948" y="1331606"/>
                  </a:lnTo>
                  <a:lnTo>
                    <a:pt x="8746746" y="1338805"/>
                  </a:lnTo>
                  <a:lnTo>
                    <a:pt x="8769433" y="1392075"/>
                  </a:lnTo>
                  <a:lnTo>
                    <a:pt x="8789960" y="1447866"/>
                  </a:lnTo>
                  <a:lnTo>
                    <a:pt x="8804004" y="1480620"/>
                  </a:lnTo>
                  <a:lnTo>
                    <a:pt x="8824891" y="1553327"/>
                  </a:lnTo>
                  <a:lnTo>
                    <a:pt x="8849019" y="1632873"/>
                  </a:lnTo>
                  <a:lnTo>
                    <a:pt x="8876748" y="1705580"/>
                  </a:lnTo>
                  <a:lnTo>
                    <a:pt x="8892234" y="1740134"/>
                  </a:lnTo>
                  <a:lnTo>
                    <a:pt x="8907718" y="1776488"/>
                  </a:lnTo>
                  <a:lnTo>
                    <a:pt x="8935448" y="1842356"/>
                  </a:lnTo>
                  <a:lnTo>
                    <a:pt x="8964977" y="1907865"/>
                  </a:lnTo>
                  <a:lnTo>
                    <a:pt x="8982623" y="1895987"/>
                  </a:lnTo>
                  <a:lnTo>
                    <a:pt x="8998108" y="1882309"/>
                  </a:lnTo>
                  <a:lnTo>
                    <a:pt x="9008552" y="1868272"/>
                  </a:lnTo>
                  <a:lnTo>
                    <a:pt x="9015394" y="1852795"/>
                  </a:lnTo>
                  <a:lnTo>
                    <a:pt x="9018635" y="1842356"/>
                  </a:lnTo>
                  <a:lnTo>
                    <a:pt x="9022236" y="1826879"/>
                  </a:lnTo>
                  <a:lnTo>
                    <a:pt x="9029078" y="1809242"/>
                  </a:lnTo>
                  <a:lnTo>
                    <a:pt x="9039522" y="1790166"/>
                  </a:lnTo>
                  <a:lnTo>
                    <a:pt x="9049965" y="1762810"/>
                  </a:lnTo>
                  <a:lnTo>
                    <a:pt x="9060409" y="1730056"/>
                  </a:lnTo>
                  <a:lnTo>
                    <a:pt x="9070492" y="1700541"/>
                  </a:lnTo>
                  <a:lnTo>
                    <a:pt x="9079495" y="1674266"/>
                  </a:lnTo>
                  <a:lnTo>
                    <a:pt x="9082736" y="1658789"/>
                  </a:lnTo>
                  <a:lnTo>
                    <a:pt x="9088138" y="1643311"/>
                  </a:lnTo>
                  <a:lnTo>
                    <a:pt x="9098581" y="1615596"/>
                  </a:lnTo>
                  <a:lnTo>
                    <a:pt x="9112266" y="1584642"/>
                  </a:lnTo>
                  <a:lnTo>
                    <a:pt x="9129552" y="1553327"/>
                  </a:lnTo>
                  <a:lnTo>
                    <a:pt x="9143596" y="1527052"/>
                  </a:lnTo>
                  <a:lnTo>
                    <a:pt x="9154040" y="1499697"/>
                  </a:lnTo>
                  <a:lnTo>
                    <a:pt x="9159081" y="1494298"/>
                  </a:lnTo>
                  <a:lnTo>
                    <a:pt x="9155480" y="1487459"/>
                  </a:lnTo>
                  <a:lnTo>
                    <a:pt x="9154040" y="1480620"/>
                  </a:lnTo>
                  <a:lnTo>
                    <a:pt x="9154040" y="1468382"/>
                  </a:lnTo>
                  <a:lnTo>
                    <a:pt x="9154040" y="1463343"/>
                  </a:lnTo>
                  <a:lnTo>
                    <a:pt x="9155480" y="1459744"/>
                  </a:lnTo>
                  <a:lnTo>
                    <a:pt x="9172766" y="1430229"/>
                  </a:lnTo>
                  <a:lnTo>
                    <a:pt x="9190051" y="1400714"/>
                  </a:lnTo>
                  <a:lnTo>
                    <a:pt x="9196894" y="1385237"/>
                  </a:lnTo>
                  <a:lnTo>
                    <a:pt x="9204096" y="1367960"/>
                  </a:lnTo>
                  <a:lnTo>
                    <a:pt x="9198694" y="1362921"/>
                  </a:lnTo>
                  <a:lnTo>
                    <a:pt x="9191852" y="1356082"/>
                  </a:lnTo>
                  <a:lnTo>
                    <a:pt x="9188251" y="1348883"/>
                  </a:lnTo>
                  <a:lnTo>
                    <a:pt x="9185010" y="1342044"/>
                  </a:lnTo>
                  <a:lnTo>
                    <a:pt x="9181408" y="1337005"/>
                  </a:lnTo>
                  <a:lnTo>
                    <a:pt x="9176367" y="1337005"/>
                  </a:lnTo>
                  <a:lnTo>
                    <a:pt x="9165923" y="1337005"/>
                  </a:lnTo>
                  <a:lnTo>
                    <a:pt x="9155480" y="1338805"/>
                  </a:lnTo>
                  <a:lnTo>
                    <a:pt x="9141796" y="1342044"/>
                  </a:lnTo>
                  <a:lnTo>
                    <a:pt x="9131352" y="1347443"/>
                  </a:lnTo>
                  <a:lnTo>
                    <a:pt x="9120909" y="1347443"/>
                  </a:lnTo>
                  <a:lnTo>
                    <a:pt x="9110465" y="1347443"/>
                  </a:lnTo>
                  <a:lnTo>
                    <a:pt x="9101822" y="1342044"/>
                  </a:lnTo>
                  <a:lnTo>
                    <a:pt x="9100022" y="1347443"/>
                  </a:lnTo>
                  <a:lnTo>
                    <a:pt x="9100022" y="1352482"/>
                  </a:lnTo>
                  <a:lnTo>
                    <a:pt x="9093180" y="1364720"/>
                  </a:lnTo>
                  <a:lnTo>
                    <a:pt x="9089578" y="1369759"/>
                  </a:lnTo>
                  <a:lnTo>
                    <a:pt x="9084537" y="1372999"/>
                  </a:lnTo>
                  <a:lnTo>
                    <a:pt x="9079495" y="1376598"/>
                  </a:lnTo>
                  <a:lnTo>
                    <a:pt x="9074093" y="1380198"/>
                  </a:lnTo>
                  <a:lnTo>
                    <a:pt x="9060409" y="1381637"/>
                  </a:lnTo>
                  <a:lnTo>
                    <a:pt x="9051766" y="1380198"/>
                  </a:lnTo>
                  <a:lnTo>
                    <a:pt x="9041322" y="1376598"/>
                  </a:lnTo>
                  <a:lnTo>
                    <a:pt x="9030879" y="1371559"/>
                  </a:lnTo>
                  <a:lnTo>
                    <a:pt x="9022236" y="1364720"/>
                  </a:lnTo>
                  <a:lnTo>
                    <a:pt x="9013593" y="1354282"/>
                  </a:lnTo>
                  <a:lnTo>
                    <a:pt x="9006751" y="1338805"/>
                  </a:lnTo>
                  <a:lnTo>
                    <a:pt x="9004950" y="1330166"/>
                  </a:lnTo>
                  <a:lnTo>
                    <a:pt x="9003150" y="1321528"/>
                  </a:lnTo>
                  <a:lnTo>
                    <a:pt x="9003150" y="1309290"/>
                  </a:lnTo>
                  <a:lnTo>
                    <a:pt x="9003150" y="1297052"/>
                  </a:lnTo>
                  <a:lnTo>
                    <a:pt x="9004950" y="1269337"/>
                  </a:lnTo>
                  <a:lnTo>
                    <a:pt x="9006751" y="1241622"/>
                  </a:lnTo>
                  <a:lnTo>
                    <a:pt x="9006751" y="1189791"/>
                  </a:lnTo>
                  <a:lnTo>
                    <a:pt x="9006751" y="1094408"/>
                  </a:lnTo>
                  <a:lnTo>
                    <a:pt x="9004950" y="1047976"/>
                  </a:lnTo>
                  <a:lnTo>
                    <a:pt x="9003150" y="999384"/>
                  </a:lnTo>
                  <a:lnTo>
                    <a:pt x="9001710" y="952593"/>
                  </a:lnTo>
                  <a:lnTo>
                    <a:pt x="8999909" y="905801"/>
                  </a:lnTo>
                  <a:lnTo>
                    <a:pt x="8999909" y="819416"/>
                  </a:lnTo>
                  <a:lnTo>
                    <a:pt x="8999909" y="798540"/>
                  </a:lnTo>
                  <a:lnTo>
                    <a:pt x="9018635" y="803939"/>
                  </a:lnTo>
                  <a:lnTo>
                    <a:pt x="9029078" y="808978"/>
                  </a:lnTo>
                  <a:lnTo>
                    <a:pt x="9037721" y="814017"/>
                  </a:lnTo>
                  <a:lnTo>
                    <a:pt x="9046364" y="819416"/>
                  </a:lnTo>
                  <a:lnTo>
                    <a:pt x="9055007" y="826255"/>
                  </a:lnTo>
                  <a:lnTo>
                    <a:pt x="9058608" y="833094"/>
                  </a:lnTo>
                  <a:lnTo>
                    <a:pt x="9061849" y="838133"/>
                  </a:lnTo>
                  <a:lnTo>
                    <a:pt x="9065450" y="843532"/>
                  </a:lnTo>
                  <a:lnTo>
                    <a:pt x="9091379" y="833094"/>
                  </a:lnTo>
                  <a:lnTo>
                    <a:pt x="9119108" y="824455"/>
                  </a:lnTo>
                  <a:lnTo>
                    <a:pt x="9150438" y="819416"/>
                  </a:lnTo>
                  <a:lnTo>
                    <a:pt x="9181408" y="815817"/>
                  </a:lnTo>
                  <a:lnTo>
                    <a:pt x="9212739" y="810778"/>
                  </a:lnTo>
                  <a:lnTo>
                    <a:pt x="9240468" y="803939"/>
                  </a:lnTo>
                  <a:lnTo>
                    <a:pt x="9268197" y="795300"/>
                  </a:lnTo>
                  <a:lnTo>
                    <a:pt x="9292325" y="783063"/>
                  </a:lnTo>
                  <a:close/>
                  <a:moveTo>
                    <a:pt x="524307" y="769015"/>
                  </a:moveTo>
                  <a:lnTo>
                    <a:pt x="515671" y="775856"/>
                  </a:lnTo>
                  <a:lnTo>
                    <a:pt x="522508" y="774056"/>
                  </a:lnTo>
                  <a:close/>
                  <a:moveTo>
                    <a:pt x="7051945" y="765175"/>
                  </a:moveTo>
                  <a:lnTo>
                    <a:pt x="7084714" y="765175"/>
                  </a:lnTo>
                  <a:lnTo>
                    <a:pt x="7119284" y="765175"/>
                  </a:lnTo>
                  <a:lnTo>
                    <a:pt x="7156015" y="770216"/>
                  </a:lnTo>
                  <a:lnTo>
                    <a:pt x="7190585" y="777417"/>
                  </a:lnTo>
                  <a:lnTo>
                    <a:pt x="7223354" y="786059"/>
                  </a:lnTo>
                  <a:lnTo>
                    <a:pt x="7252522" y="797941"/>
                  </a:lnTo>
                  <a:lnTo>
                    <a:pt x="7282051" y="813424"/>
                  </a:lnTo>
                  <a:lnTo>
                    <a:pt x="7308338" y="830708"/>
                  </a:lnTo>
                  <a:lnTo>
                    <a:pt x="7334266" y="849791"/>
                  </a:lnTo>
                  <a:lnTo>
                    <a:pt x="7356592" y="874276"/>
                  </a:lnTo>
                  <a:lnTo>
                    <a:pt x="7373877" y="881118"/>
                  </a:lnTo>
                  <a:lnTo>
                    <a:pt x="7389362" y="891560"/>
                  </a:lnTo>
                  <a:lnTo>
                    <a:pt x="7407007" y="902002"/>
                  </a:lnTo>
                  <a:lnTo>
                    <a:pt x="7424292" y="915684"/>
                  </a:lnTo>
                  <a:lnTo>
                    <a:pt x="7434735" y="924326"/>
                  </a:lnTo>
                  <a:lnTo>
                    <a:pt x="7443377" y="934768"/>
                  </a:lnTo>
                  <a:lnTo>
                    <a:pt x="7458862" y="955652"/>
                  </a:lnTo>
                  <a:lnTo>
                    <a:pt x="7476146" y="983017"/>
                  </a:lnTo>
                  <a:lnTo>
                    <a:pt x="7477947" y="986618"/>
                  </a:lnTo>
                  <a:lnTo>
                    <a:pt x="7477947" y="1000661"/>
                  </a:lnTo>
                  <a:lnTo>
                    <a:pt x="7467504" y="1007502"/>
                  </a:lnTo>
                  <a:lnTo>
                    <a:pt x="7464263" y="1007502"/>
                  </a:lnTo>
                  <a:lnTo>
                    <a:pt x="7465703" y="1011103"/>
                  </a:lnTo>
                  <a:lnTo>
                    <a:pt x="7469305" y="1014343"/>
                  </a:lnTo>
                  <a:lnTo>
                    <a:pt x="7472906" y="1019744"/>
                  </a:lnTo>
                  <a:lnTo>
                    <a:pt x="7481188" y="1019744"/>
                  </a:lnTo>
                  <a:lnTo>
                    <a:pt x="7488390" y="1021545"/>
                  </a:lnTo>
                  <a:lnTo>
                    <a:pt x="7497032" y="1022985"/>
                  </a:lnTo>
                  <a:lnTo>
                    <a:pt x="7503874" y="1026586"/>
                  </a:lnTo>
                  <a:lnTo>
                    <a:pt x="7508916" y="1030186"/>
                  </a:lnTo>
                  <a:lnTo>
                    <a:pt x="7515758" y="1037028"/>
                  </a:lnTo>
                  <a:lnTo>
                    <a:pt x="7521159" y="1043869"/>
                  </a:lnTo>
                  <a:lnTo>
                    <a:pt x="7526201" y="1050710"/>
                  </a:lnTo>
                  <a:lnTo>
                    <a:pt x="7528001" y="1062953"/>
                  </a:lnTo>
                  <a:lnTo>
                    <a:pt x="7529802" y="1071594"/>
                  </a:lnTo>
                  <a:lnTo>
                    <a:pt x="7528001" y="1080236"/>
                  </a:lnTo>
                  <a:lnTo>
                    <a:pt x="7524400" y="1088878"/>
                  </a:lnTo>
                  <a:lnTo>
                    <a:pt x="7521159" y="1092478"/>
                  </a:lnTo>
                  <a:lnTo>
                    <a:pt x="7528001" y="1093919"/>
                  </a:lnTo>
                  <a:lnTo>
                    <a:pt x="7536644" y="1095719"/>
                  </a:lnTo>
                  <a:lnTo>
                    <a:pt x="7547087" y="1100760"/>
                  </a:lnTo>
                  <a:lnTo>
                    <a:pt x="7553929" y="1102560"/>
                  </a:lnTo>
                  <a:lnTo>
                    <a:pt x="7555729" y="1109402"/>
                  </a:lnTo>
                  <a:lnTo>
                    <a:pt x="7576615" y="1167013"/>
                  </a:lnTo>
                  <a:lnTo>
                    <a:pt x="7597501" y="1227504"/>
                  </a:lnTo>
                  <a:lnTo>
                    <a:pt x="7616587" y="1289796"/>
                  </a:lnTo>
                  <a:lnTo>
                    <a:pt x="7633872" y="1353889"/>
                  </a:lnTo>
                  <a:lnTo>
                    <a:pt x="7647556" y="1423022"/>
                  </a:lnTo>
                  <a:lnTo>
                    <a:pt x="7701211" y="1397097"/>
                  </a:lnTo>
                  <a:lnTo>
                    <a:pt x="7650796" y="1435265"/>
                  </a:lnTo>
                  <a:lnTo>
                    <a:pt x="7661239" y="1509439"/>
                  </a:lnTo>
                  <a:lnTo>
                    <a:pt x="7669882" y="1565250"/>
                  </a:lnTo>
                  <a:lnTo>
                    <a:pt x="7677084" y="1620340"/>
                  </a:lnTo>
                  <a:lnTo>
                    <a:pt x="7692568" y="1728001"/>
                  </a:lnTo>
                  <a:lnTo>
                    <a:pt x="7703012" y="1837102"/>
                  </a:lnTo>
                  <a:lnTo>
                    <a:pt x="7708053" y="1893993"/>
                  </a:lnTo>
                  <a:lnTo>
                    <a:pt x="7711654" y="1954485"/>
                  </a:lnTo>
                  <a:lnTo>
                    <a:pt x="7713455" y="1973568"/>
                  </a:lnTo>
                  <a:lnTo>
                    <a:pt x="7713455" y="1993012"/>
                  </a:lnTo>
                  <a:lnTo>
                    <a:pt x="7713455" y="2011736"/>
                  </a:lnTo>
                  <a:lnTo>
                    <a:pt x="7711654" y="2029019"/>
                  </a:lnTo>
                  <a:lnTo>
                    <a:pt x="7708053" y="2044502"/>
                  </a:lnTo>
                  <a:lnTo>
                    <a:pt x="7708053" y="2060345"/>
                  </a:lnTo>
                  <a:lnTo>
                    <a:pt x="7708053" y="2074028"/>
                  </a:lnTo>
                  <a:lnTo>
                    <a:pt x="7711654" y="2088071"/>
                  </a:lnTo>
                  <a:lnTo>
                    <a:pt x="7711654" y="2103554"/>
                  </a:lnTo>
                  <a:lnTo>
                    <a:pt x="7713455" y="2119037"/>
                  </a:lnTo>
                  <a:lnTo>
                    <a:pt x="7716696" y="2133079"/>
                  </a:lnTo>
                  <a:lnTo>
                    <a:pt x="7722097" y="2145322"/>
                  </a:lnTo>
                  <a:lnTo>
                    <a:pt x="7723898" y="2157204"/>
                  </a:lnTo>
                  <a:lnTo>
                    <a:pt x="7727139" y="2179528"/>
                  </a:lnTo>
                  <a:lnTo>
                    <a:pt x="7728939" y="2198612"/>
                  </a:lnTo>
                  <a:lnTo>
                    <a:pt x="7739382" y="2204013"/>
                  </a:lnTo>
                  <a:lnTo>
                    <a:pt x="7753066" y="2210854"/>
                  </a:lnTo>
                  <a:lnTo>
                    <a:pt x="7772152" y="2216255"/>
                  </a:lnTo>
                  <a:lnTo>
                    <a:pt x="7796278" y="2223097"/>
                  </a:lnTo>
                  <a:lnTo>
                    <a:pt x="7822566" y="2228138"/>
                  </a:lnTo>
                  <a:lnTo>
                    <a:pt x="7846693" y="2231738"/>
                  </a:lnTo>
                  <a:lnTo>
                    <a:pt x="7867579" y="2231738"/>
                  </a:lnTo>
                  <a:lnTo>
                    <a:pt x="7886664" y="2229938"/>
                  </a:lnTo>
                  <a:lnTo>
                    <a:pt x="7897107" y="2228138"/>
                  </a:lnTo>
                  <a:lnTo>
                    <a:pt x="7905750" y="2226337"/>
                  </a:lnTo>
                  <a:lnTo>
                    <a:pt x="7912592" y="2223097"/>
                  </a:lnTo>
                  <a:lnTo>
                    <a:pt x="7917633" y="2219496"/>
                  </a:lnTo>
                  <a:lnTo>
                    <a:pt x="7926276" y="2214455"/>
                  </a:lnTo>
                  <a:lnTo>
                    <a:pt x="7933118" y="2210854"/>
                  </a:lnTo>
                  <a:lnTo>
                    <a:pt x="7939960" y="2209054"/>
                  </a:lnTo>
                  <a:lnTo>
                    <a:pt x="7947162" y="2209054"/>
                  </a:lnTo>
                  <a:lnTo>
                    <a:pt x="7954004" y="2210854"/>
                  </a:lnTo>
                  <a:lnTo>
                    <a:pt x="7960846" y="2212655"/>
                  </a:lnTo>
                  <a:lnTo>
                    <a:pt x="7974890" y="2221296"/>
                  </a:lnTo>
                  <a:lnTo>
                    <a:pt x="7979931" y="2224897"/>
                  </a:lnTo>
                  <a:lnTo>
                    <a:pt x="7981732" y="2229938"/>
                  </a:lnTo>
                  <a:lnTo>
                    <a:pt x="7983532" y="2242180"/>
                  </a:lnTo>
                  <a:lnTo>
                    <a:pt x="7981732" y="2252622"/>
                  </a:lnTo>
                  <a:lnTo>
                    <a:pt x="7979931" y="2261264"/>
                  </a:lnTo>
                  <a:lnTo>
                    <a:pt x="7976690" y="2268105"/>
                  </a:lnTo>
                  <a:lnTo>
                    <a:pt x="7973089" y="2273146"/>
                  </a:lnTo>
                  <a:lnTo>
                    <a:pt x="7969488" y="2276747"/>
                  </a:lnTo>
                  <a:lnTo>
                    <a:pt x="7959045" y="2281788"/>
                  </a:lnTo>
                  <a:lnTo>
                    <a:pt x="7955804" y="2283588"/>
                  </a:lnTo>
                  <a:lnTo>
                    <a:pt x="7952203" y="2288989"/>
                  </a:lnTo>
                  <a:lnTo>
                    <a:pt x="7952203" y="2295831"/>
                  </a:lnTo>
                  <a:lnTo>
                    <a:pt x="7950403" y="2300872"/>
                  </a:lnTo>
                  <a:lnTo>
                    <a:pt x="7952203" y="2316355"/>
                  </a:lnTo>
                  <a:lnTo>
                    <a:pt x="7955804" y="2328597"/>
                  </a:lnTo>
                  <a:lnTo>
                    <a:pt x="7960846" y="2337239"/>
                  </a:lnTo>
                  <a:lnTo>
                    <a:pt x="7966247" y="2342280"/>
                  </a:lnTo>
                  <a:lnTo>
                    <a:pt x="7974890" y="2351281"/>
                  </a:lnTo>
                  <a:lnTo>
                    <a:pt x="7987133" y="2359923"/>
                  </a:lnTo>
                  <a:lnTo>
                    <a:pt x="8011260" y="2373606"/>
                  </a:lnTo>
                  <a:lnTo>
                    <a:pt x="8018102" y="2379007"/>
                  </a:lnTo>
                  <a:lnTo>
                    <a:pt x="8018102" y="2387648"/>
                  </a:lnTo>
                  <a:lnTo>
                    <a:pt x="8018102" y="2398090"/>
                  </a:lnTo>
                  <a:lnTo>
                    <a:pt x="8016662" y="2406732"/>
                  </a:lnTo>
                  <a:lnTo>
                    <a:pt x="8013061" y="2415374"/>
                  </a:lnTo>
                  <a:lnTo>
                    <a:pt x="8007659" y="2420415"/>
                  </a:lnTo>
                  <a:lnTo>
                    <a:pt x="8002618" y="2425816"/>
                  </a:lnTo>
                  <a:lnTo>
                    <a:pt x="7997216" y="2429056"/>
                  </a:lnTo>
                  <a:lnTo>
                    <a:pt x="7992175" y="2430857"/>
                  </a:lnTo>
                  <a:lnTo>
                    <a:pt x="7985333" y="2432657"/>
                  </a:lnTo>
                  <a:lnTo>
                    <a:pt x="7981732" y="2432657"/>
                  </a:lnTo>
                  <a:lnTo>
                    <a:pt x="7981732" y="2435898"/>
                  </a:lnTo>
                  <a:lnTo>
                    <a:pt x="7981732" y="2515833"/>
                  </a:lnTo>
                  <a:lnTo>
                    <a:pt x="7979931" y="2533116"/>
                  </a:lnTo>
                  <a:lnTo>
                    <a:pt x="7983532" y="2548599"/>
                  </a:lnTo>
                  <a:lnTo>
                    <a:pt x="7987133" y="2560842"/>
                  </a:lnTo>
                  <a:lnTo>
                    <a:pt x="7995776" y="2570564"/>
                  </a:lnTo>
                  <a:lnTo>
                    <a:pt x="8002618" y="2577765"/>
                  </a:lnTo>
                  <a:lnTo>
                    <a:pt x="7999017" y="2586407"/>
                  </a:lnTo>
                  <a:lnTo>
                    <a:pt x="7993975" y="2598289"/>
                  </a:lnTo>
                  <a:lnTo>
                    <a:pt x="7987133" y="2606931"/>
                  </a:lnTo>
                  <a:lnTo>
                    <a:pt x="7978131" y="2614132"/>
                  </a:lnTo>
                  <a:lnTo>
                    <a:pt x="7968048" y="2619173"/>
                  </a:lnTo>
                  <a:lnTo>
                    <a:pt x="7968048" y="2624214"/>
                  </a:lnTo>
                  <a:lnTo>
                    <a:pt x="7969488" y="2646898"/>
                  </a:lnTo>
                  <a:lnTo>
                    <a:pt x="7971289" y="2655540"/>
                  </a:lnTo>
                  <a:lnTo>
                    <a:pt x="7964447" y="2660941"/>
                  </a:lnTo>
                  <a:lnTo>
                    <a:pt x="7926276" y="2688666"/>
                  </a:lnTo>
                  <a:lnTo>
                    <a:pt x="7917633" y="2695508"/>
                  </a:lnTo>
                  <a:lnTo>
                    <a:pt x="7907190" y="2702349"/>
                  </a:lnTo>
                  <a:lnTo>
                    <a:pt x="7898548" y="2709190"/>
                  </a:lnTo>
                  <a:lnTo>
                    <a:pt x="7889905" y="2716032"/>
                  </a:lnTo>
                  <a:lnTo>
                    <a:pt x="7886664" y="2721433"/>
                  </a:lnTo>
                  <a:lnTo>
                    <a:pt x="7879822" y="2721433"/>
                  </a:lnTo>
                  <a:lnTo>
                    <a:pt x="7825807" y="2719632"/>
                  </a:lnTo>
                  <a:lnTo>
                    <a:pt x="7773952" y="2717832"/>
                  </a:lnTo>
                  <a:lnTo>
                    <a:pt x="7673483" y="2712791"/>
                  </a:lnTo>
                  <a:lnTo>
                    <a:pt x="7619828" y="2709190"/>
                  </a:lnTo>
                  <a:lnTo>
                    <a:pt x="7567973" y="2704149"/>
                  </a:lnTo>
                  <a:lnTo>
                    <a:pt x="7488390" y="2698748"/>
                  </a:lnTo>
                  <a:lnTo>
                    <a:pt x="7308338" y="2686866"/>
                  </a:lnTo>
                  <a:lnTo>
                    <a:pt x="7262965" y="2685066"/>
                  </a:lnTo>
                  <a:lnTo>
                    <a:pt x="7217953" y="2686866"/>
                  </a:lnTo>
                  <a:lnTo>
                    <a:pt x="7119284" y="2690107"/>
                  </a:lnTo>
                  <a:lnTo>
                    <a:pt x="7107401" y="2691907"/>
                  </a:lnTo>
                  <a:lnTo>
                    <a:pt x="7103800" y="2678224"/>
                  </a:lnTo>
                  <a:lnTo>
                    <a:pt x="7093357" y="2619173"/>
                  </a:lnTo>
                  <a:lnTo>
                    <a:pt x="7091556" y="2614132"/>
                  </a:lnTo>
                  <a:lnTo>
                    <a:pt x="7091556" y="2608731"/>
                  </a:lnTo>
                  <a:lnTo>
                    <a:pt x="7088315" y="2603690"/>
                  </a:lnTo>
                  <a:lnTo>
                    <a:pt x="7082914" y="2598289"/>
                  </a:lnTo>
                  <a:lnTo>
                    <a:pt x="7081473" y="2596489"/>
                  </a:lnTo>
                  <a:lnTo>
                    <a:pt x="7076072" y="2596489"/>
                  </a:lnTo>
                  <a:lnTo>
                    <a:pt x="7062388" y="2596489"/>
                  </a:lnTo>
                  <a:lnTo>
                    <a:pt x="7062388" y="2581006"/>
                  </a:lnTo>
                  <a:lnTo>
                    <a:pt x="7062388" y="2565883"/>
                  </a:lnTo>
                  <a:lnTo>
                    <a:pt x="7065629" y="2550400"/>
                  </a:lnTo>
                  <a:lnTo>
                    <a:pt x="7071030" y="2536717"/>
                  </a:lnTo>
                  <a:lnTo>
                    <a:pt x="7077872" y="2522674"/>
                  </a:lnTo>
                  <a:lnTo>
                    <a:pt x="7076072" y="2522674"/>
                  </a:lnTo>
                  <a:lnTo>
                    <a:pt x="7069230" y="2520874"/>
                  </a:lnTo>
                  <a:lnTo>
                    <a:pt x="7064188" y="2515833"/>
                  </a:lnTo>
                  <a:lnTo>
                    <a:pt x="7058787" y="2508632"/>
                  </a:lnTo>
                  <a:lnTo>
                    <a:pt x="7055546" y="2499990"/>
                  </a:lnTo>
                  <a:lnTo>
                    <a:pt x="7051945" y="2489548"/>
                  </a:lnTo>
                  <a:lnTo>
                    <a:pt x="7050144" y="2479106"/>
                  </a:lnTo>
                  <a:lnTo>
                    <a:pt x="7050144" y="2468664"/>
                  </a:lnTo>
                  <a:lnTo>
                    <a:pt x="7051945" y="2458582"/>
                  </a:lnTo>
                  <a:lnTo>
                    <a:pt x="7055546" y="2449940"/>
                  </a:lnTo>
                  <a:lnTo>
                    <a:pt x="7060587" y="2441299"/>
                  </a:lnTo>
                  <a:lnTo>
                    <a:pt x="7067429" y="2434097"/>
                  </a:lnTo>
                  <a:lnTo>
                    <a:pt x="7076072" y="2427256"/>
                  </a:lnTo>
                  <a:lnTo>
                    <a:pt x="7100199" y="2413573"/>
                  </a:lnTo>
                  <a:lnTo>
                    <a:pt x="7122885" y="2401331"/>
                  </a:lnTo>
                  <a:lnTo>
                    <a:pt x="7124686" y="2306273"/>
                  </a:lnTo>
                  <a:lnTo>
                    <a:pt x="7127927" y="2204013"/>
                  </a:lnTo>
                  <a:lnTo>
                    <a:pt x="7129727" y="2179528"/>
                  </a:lnTo>
                  <a:lnTo>
                    <a:pt x="7131528" y="2119037"/>
                  </a:lnTo>
                  <a:lnTo>
                    <a:pt x="7133328" y="2056745"/>
                  </a:lnTo>
                  <a:lnTo>
                    <a:pt x="7131528" y="1994452"/>
                  </a:lnTo>
                  <a:lnTo>
                    <a:pt x="7129727" y="1933961"/>
                  </a:lnTo>
                  <a:lnTo>
                    <a:pt x="7124686" y="1874909"/>
                  </a:lnTo>
                  <a:lnTo>
                    <a:pt x="7119284" y="1816218"/>
                  </a:lnTo>
                  <a:lnTo>
                    <a:pt x="7110642" y="1758967"/>
                  </a:lnTo>
                  <a:lnTo>
                    <a:pt x="7103800" y="1707117"/>
                  </a:lnTo>
                  <a:lnTo>
                    <a:pt x="7096958" y="1681192"/>
                  </a:lnTo>
                  <a:lnTo>
                    <a:pt x="7090116" y="1654907"/>
                  </a:lnTo>
                  <a:lnTo>
                    <a:pt x="7081473" y="1630782"/>
                  </a:lnTo>
                  <a:lnTo>
                    <a:pt x="7072831" y="1608458"/>
                  </a:lnTo>
                  <a:lnTo>
                    <a:pt x="7062388" y="1585774"/>
                  </a:lnTo>
                  <a:lnTo>
                    <a:pt x="7051945" y="1565250"/>
                  </a:lnTo>
                  <a:lnTo>
                    <a:pt x="7039701" y="1546166"/>
                  </a:lnTo>
                  <a:lnTo>
                    <a:pt x="7027818" y="1528523"/>
                  </a:lnTo>
                  <a:lnTo>
                    <a:pt x="7017375" y="1516640"/>
                  </a:lnTo>
                  <a:lnTo>
                    <a:pt x="7006932" y="1502598"/>
                  </a:lnTo>
                  <a:lnTo>
                    <a:pt x="6994689" y="1492155"/>
                  </a:lnTo>
                  <a:lnTo>
                    <a:pt x="6982445" y="1480273"/>
                  </a:lnTo>
                  <a:lnTo>
                    <a:pt x="6968761" y="1469831"/>
                  </a:lnTo>
                  <a:lnTo>
                    <a:pt x="6953277" y="1461190"/>
                  </a:lnTo>
                  <a:lnTo>
                    <a:pt x="6937432" y="1452548"/>
                  </a:lnTo>
                  <a:lnTo>
                    <a:pt x="6920507" y="1443906"/>
                  </a:lnTo>
                  <a:lnTo>
                    <a:pt x="6903222" y="1437065"/>
                  </a:lnTo>
                  <a:lnTo>
                    <a:pt x="6884137" y="1429863"/>
                  </a:lnTo>
                  <a:lnTo>
                    <a:pt x="6865051" y="1424822"/>
                  </a:lnTo>
                  <a:lnTo>
                    <a:pt x="6842365" y="1421222"/>
                  </a:lnTo>
                  <a:lnTo>
                    <a:pt x="6819678" y="1419782"/>
                  </a:lnTo>
                  <a:lnTo>
                    <a:pt x="6795552" y="1417981"/>
                  </a:lnTo>
                  <a:lnTo>
                    <a:pt x="6769624" y="1417981"/>
                  </a:lnTo>
                  <a:lnTo>
                    <a:pt x="6743697" y="1417981"/>
                  </a:lnTo>
                  <a:lnTo>
                    <a:pt x="6728212" y="1421222"/>
                  </a:lnTo>
                  <a:lnTo>
                    <a:pt x="6714168" y="1424822"/>
                  </a:lnTo>
                  <a:lnTo>
                    <a:pt x="6700484" y="1431664"/>
                  </a:lnTo>
                  <a:lnTo>
                    <a:pt x="6686440" y="1438865"/>
                  </a:lnTo>
                  <a:lnTo>
                    <a:pt x="6672756" y="1445707"/>
                  </a:lnTo>
                  <a:lnTo>
                    <a:pt x="6656912" y="1448947"/>
                  </a:lnTo>
                  <a:lnTo>
                    <a:pt x="6641427" y="1450747"/>
                  </a:lnTo>
                  <a:lnTo>
                    <a:pt x="6625943" y="1448947"/>
                  </a:lnTo>
                  <a:lnTo>
                    <a:pt x="6619101" y="1474872"/>
                  </a:lnTo>
                  <a:lnTo>
                    <a:pt x="6615500" y="1502598"/>
                  </a:lnTo>
                  <a:lnTo>
                    <a:pt x="6614060" y="1530323"/>
                  </a:lnTo>
                  <a:lnTo>
                    <a:pt x="6615500" y="1559849"/>
                  </a:lnTo>
                  <a:lnTo>
                    <a:pt x="6620901" y="1627542"/>
                  </a:lnTo>
                  <a:lnTo>
                    <a:pt x="6622702" y="1660308"/>
                  </a:lnTo>
                  <a:lnTo>
                    <a:pt x="6622702" y="1693074"/>
                  </a:lnTo>
                  <a:lnTo>
                    <a:pt x="6622702" y="1703516"/>
                  </a:lnTo>
                  <a:lnTo>
                    <a:pt x="6620901" y="1710718"/>
                  </a:lnTo>
                  <a:lnTo>
                    <a:pt x="6617300" y="1717559"/>
                  </a:lnTo>
                  <a:lnTo>
                    <a:pt x="6614060" y="1728001"/>
                  </a:lnTo>
                  <a:lnTo>
                    <a:pt x="6610458" y="1734842"/>
                  </a:lnTo>
                  <a:lnTo>
                    <a:pt x="6608658" y="1771209"/>
                  </a:lnTo>
                  <a:lnTo>
                    <a:pt x="6610458" y="1803976"/>
                  </a:lnTo>
                  <a:lnTo>
                    <a:pt x="6612259" y="1835302"/>
                  </a:lnTo>
                  <a:lnTo>
                    <a:pt x="6619101" y="1866268"/>
                  </a:lnTo>
                  <a:lnTo>
                    <a:pt x="6622702" y="1900834"/>
                  </a:lnTo>
                  <a:lnTo>
                    <a:pt x="6624142" y="1935401"/>
                  </a:lnTo>
                  <a:lnTo>
                    <a:pt x="6624142" y="1970328"/>
                  </a:lnTo>
                  <a:lnTo>
                    <a:pt x="6622702" y="2004895"/>
                  </a:lnTo>
                  <a:lnTo>
                    <a:pt x="6622702" y="2025779"/>
                  </a:lnTo>
                  <a:lnTo>
                    <a:pt x="6620901" y="2035860"/>
                  </a:lnTo>
                  <a:lnTo>
                    <a:pt x="6619101" y="2049903"/>
                  </a:lnTo>
                  <a:lnTo>
                    <a:pt x="6617300" y="2058545"/>
                  </a:lnTo>
                  <a:lnTo>
                    <a:pt x="6617300" y="2067187"/>
                  </a:lnTo>
                  <a:lnTo>
                    <a:pt x="6622702" y="2086270"/>
                  </a:lnTo>
                  <a:lnTo>
                    <a:pt x="6622702" y="2105354"/>
                  </a:lnTo>
                  <a:lnTo>
                    <a:pt x="6625943" y="2120837"/>
                  </a:lnTo>
                  <a:lnTo>
                    <a:pt x="6631344" y="2138120"/>
                  </a:lnTo>
                  <a:lnTo>
                    <a:pt x="6639987" y="2155404"/>
                  </a:lnTo>
                  <a:lnTo>
                    <a:pt x="6646829" y="2174487"/>
                  </a:lnTo>
                  <a:lnTo>
                    <a:pt x="6648629" y="2193571"/>
                  </a:lnTo>
                  <a:lnTo>
                    <a:pt x="6650070" y="2214455"/>
                  </a:lnTo>
                  <a:lnTo>
                    <a:pt x="6646829" y="2235339"/>
                  </a:lnTo>
                  <a:lnTo>
                    <a:pt x="6653671" y="2231738"/>
                  </a:lnTo>
                  <a:lnTo>
                    <a:pt x="6660513" y="2226337"/>
                  </a:lnTo>
                  <a:lnTo>
                    <a:pt x="6669155" y="2219496"/>
                  </a:lnTo>
                  <a:lnTo>
                    <a:pt x="6681399" y="2214455"/>
                  </a:lnTo>
                  <a:lnTo>
                    <a:pt x="6695083" y="2212655"/>
                  </a:lnTo>
                  <a:lnTo>
                    <a:pt x="6712368" y="2210854"/>
                  </a:lnTo>
                  <a:lnTo>
                    <a:pt x="6719570" y="2210854"/>
                  </a:lnTo>
                  <a:lnTo>
                    <a:pt x="6722811" y="2214455"/>
                  </a:lnTo>
                  <a:lnTo>
                    <a:pt x="6731453" y="2224897"/>
                  </a:lnTo>
                  <a:lnTo>
                    <a:pt x="6736855" y="2235339"/>
                  </a:lnTo>
                  <a:lnTo>
                    <a:pt x="6741896" y="2247221"/>
                  </a:lnTo>
                  <a:lnTo>
                    <a:pt x="6745497" y="2261264"/>
                  </a:lnTo>
                  <a:lnTo>
                    <a:pt x="6764583" y="2263064"/>
                  </a:lnTo>
                  <a:lnTo>
                    <a:pt x="6780067" y="2269906"/>
                  </a:lnTo>
                  <a:lnTo>
                    <a:pt x="6793751" y="2276747"/>
                  </a:lnTo>
                  <a:lnTo>
                    <a:pt x="6804194" y="2288989"/>
                  </a:lnTo>
                  <a:lnTo>
                    <a:pt x="6811036" y="2297631"/>
                  </a:lnTo>
                  <a:lnTo>
                    <a:pt x="6818238" y="2295831"/>
                  </a:lnTo>
                  <a:lnTo>
                    <a:pt x="6811036" y="2299071"/>
                  </a:lnTo>
                  <a:lnTo>
                    <a:pt x="6826880" y="2319955"/>
                  </a:lnTo>
                  <a:lnTo>
                    <a:pt x="6842365" y="2342280"/>
                  </a:lnTo>
                  <a:lnTo>
                    <a:pt x="6854608" y="2364964"/>
                  </a:lnTo>
                  <a:lnTo>
                    <a:pt x="6830121" y="2364964"/>
                  </a:lnTo>
                  <a:lnTo>
                    <a:pt x="6830121" y="2366764"/>
                  </a:lnTo>
                  <a:lnTo>
                    <a:pt x="6826880" y="2371805"/>
                  </a:lnTo>
                  <a:lnTo>
                    <a:pt x="6821479" y="2377206"/>
                  </a:lnTo>
                  <a:lnTo>
                    <a:pt x="6823279" y="2409973"/>
                  </a:lnTo>
                  <a:lnTo>
                    <a:pt x="6825080" y="2442739"/>
                  </a:lnTo>
                  <a:lnTo>
                    <a:pt x="6823279" y="2472265"/>
                  </a:lnTo>
                  <a:lnTo>
                    <a:pt x="6821479" y="2501790"/>
                  </a:lnTo>
                  <a:lnTo>
                    <a:pt x="6819678" y="2529516"/>
                  </a:lnTo>
                  <a:lnTo>
                    <a:pt x="6818238" y="2559041"/>
                  </a:lnTo>
                  <a:lnTo>
                    <a:pt x="6819678" y="2591448"/>
                  </a:lnTo>
                  <a:lnTo>
                    <a:pt x="6821479" y="2626014"/>
                  </a:lnTo>
                  <a:lnTo>
                    <a:pt x="6821479" y="2634656"/>
                  </a:lnTo>
                  <a:lnTo>
                    <a:pt x="6812836" y="2640057"/>
                  </a:lnTo>
                  <a:lnTo>
                    <a:pt x="6780067" y="2659141"/>
                  </a:lnTo>
                  <a:lnTo>
                    <a:pt x="6749098" y="2678224"/>
                  </a:lnTo>
                  <a:lnTo>
                    <a:pt x="6691842" y="2712791"/>
                  </a:lnTo>
                  <a:lnTo>
                    <a:pt x="6669155" y="2728274"/>
                  </a:lnTo>
                  <a:lnTo>
                    <a:pt x="6664114" y="2728274"/>
                  </a:lnTo>
                  <a:lnTo>
                    <a:pt x="6575889" y="2731515"/>
                  </a:lnTo>
                  <a:lnTo>
                    <a:pt x="6487663" y="2733315"/>
                  </a:lnTo>
                  <a:lnTo>
                    <a:pt x="6411321" y="2731515"/>
                  </a:lnTo>
                  <a:lnTo>
                    <a:pt x="6153127" y="2721433"/>
                  </a:lnTo>
                  <a:lnTo>
                    <a:pt x="6089029" y="2717832"/>
                  </a:lnTo>
                  <a:lnTo>
                    <a:pt x="6026731" y="2717832"/>
                  </a:lnTo>
                  <a:lnTo>
                    <a:pt x="5968034" y="2717832"/>
                  </a:lnTo>
                  <a:lnTo>
                    <a:pt x="5910778" y="2721433"/>
                  </a:lnTo>
                  <a:lnTo>
                    <a:pt x="5878009" y="2721433"/>
                  </a:lnTo>
                  <a:lnTo>
                    <a:pt x="5846680" y="2721433"/>
                  </a:lnTo>
                  <a:lnTo>
                    <a:pt x="5817151" y="2719632"/>
                  </a:lnTo>
                  <a:lnTo>
                    <a:pt x="5789783" y="2716032"/>
                  </a:lnTo>
                  <a:lnTo>
                    <a:pt x="5762055" y="2710991"/>
                  </a:lnTo>
                  <a:lnTo>
                    <a:pt x="5735768" y="2705590"/>
                  </a:lnTo>
                  <a:lnTo>
                    <a:pt x="5711641" y="2698748"/>
                  </a:lnTo>
                  <a:lnTo>
                    <a:pt x="5685714" y="2690107"/>
                  </a:lnTo>
                  <a:lnTo>
                    <a:pt x="5677071" y="2686866"/>
                  </a:lnTo>
                  <a:lnTo>
                    <a:pt x="5677071" y="2676424"/>
                  </a:lnTo>
                  <a:lnTo>
                    <a:pt x="5677071" y="2582806"/>
                  </a:lnTo>
                  <a:lnTo>
                    <a:pt x="5675271" y="2536717"/>
                  </a:lnTo>
                  <a:lnTo>
                    <a:pt x="5673470" y="2489548"/>
                  </a:lnTo>
                  <a:lnTo>
                    <a:pt x="5671670" y="2480906"/>
                  </a:lnTo>
                  <a:lnTo>
                    <a:pt x="5668429" y="2396290"/>
                  </a:lnTo>
                  <a:lnTo>
                    <a:pt x="5666628" y="2352722"/>
                  </a:lnTo>
                  <a:lnTo>
                    <a:pt x="5664828" y="2311314"/>
                  </a:lnTo>
                  <a:lnTo>
                    <a:pt x="5664828" y="2299071"/>
                  </a:lnTo>
                  <a:lnTo>
                    <a:pt x="5677071" y="2297631"/>
                  </a:lnTo>
                  <a:lnTo>
                    <a:pt x="5694356" y="2295831"/>
                  </a:lnTo>
                  <a:lnTo>
                    <a:pt x="5708040" y="2294030"/>
                  </a:lnTo>
                  <a:lnTo>
                    <a:pt x="5716682" y="2297631"/>
                  </a:lnTo>
                  <a:lnTo>
                    <a:pt x="5725325" y="2300872"/>
                  </a:lnTo>
                  <a:lnTo>
                    <a:pt x="5727125" y="2306273"/>
                  </a:lnTo>
                  <a:lnTo>
                    <a:pt x="5732527" y="2309513"/>
                  </a:lnTo>
                  <a:lnTo>
                    <a:pt x="5739369" y="2313114"/>
                  </a:lnTo>
                  <a:lnTo>
                    <a:pt x="5748011" y="2314914"/>
                  </a:lnTo>
                  <a:lnTo>
                    <a:pt x="5753413" y="2313114"/>
                  </a:lnTo>
                  <a:lnTo>
                    <a:pt x="5758454" y="2307713"/>
                  </a:lnTo>
                  <a:lnTo>
                    <a:pt x="5762055" y="2304472"/>
                  </a:lnTo>
                  <a:lnTo>
                    <a:pt x="5763856" y="2299071"/>
                  </a:lnTo>
                  <a:lnTo>
                    <a:pt x="5767097" y="2290430"/>
                  </a:lnTo>
                  <a:lnTo>
                    <a:pt x="5772498" y="2281788"/>
                  </a:lnTo>
                  <a:lnTo>
                    <a:pt x="5777540" y="2273146"/>
                  </a:lnTo>
                  <a:lnTo>
                    <a:pt x="5786182" y="2264865"/>
                  </a:lnTo>
                  <a:lnTo>
                    <a:pt x="5791224" y="2259464"/>
                  </a:lnTo>
                  <a:lnTo>
                    <a:pt x="5879809" y="2259464"/>
                  </a:lnTo>
                  <a:lnTo>
                    <a:pt x="5893493" y="2259464"/>
                  </a:lnTo>
                  <a:lnTo>
                    <a:pt x="5905737" y="2255863"/>
                  </a:lnTo>
                  <a:lnTo>
                    <a:pt x="5916180" y="2252622"/>
                  </a:lnTo>
                  <a:lnTo>
                    <a:pt x="5924822" y="2247221"/>
                  </a:lnTo>
                  <a:lnTo>
                    <a:pt x="5908978" y="2252622"/>
                  </a:lnTo>
                  <a:lnTo>
                    <a:pt x="5923022" y="2240380"/>
                  </a:lnTo>
                  <a:lnTo>
                    <a:pt x="5917980" y="2126238"/>
                  </a:lnTo>
                  <a:lnTo>
                    <a:pt x="5914379" y="2013536"/>
                  </a:lnTo>
                  <a:lnTo>
                    <a:pt x="5914379" y="1900834"/>
                  </a:lnTo>
                  <a:lnTo>
                    <a:pt x="5917980" y="1789933"/>
                  </a:lnTo>
                  <a:lnTo>
                    <a:pt x="5917980" y="1729801"/>
                  </a:lnTo>
                  <a:lnTo>
                    <a:pt x="5923022" y="1535724"/>
                  </a:lnTo>
                  <a:lnTo>
                    <a:pt x="5924822" y="1353889"/>
                  </a:lnTo>
                  <a:lnTo>
                    <a:pt x="5917980" y="1348488"/>
                  </a:lnTo>
                  <a:lnTo>
                    <a:pt x="5907537" y="1343447"/>
                  </a:lnTo>
                  <a:lnTo>
                    <a:pt x="5898895" y="1338406"/>
                  </a:lnTo>
                  <a:lnTo>
                    <a:pt x="5888452" y="1334805"/>
                  </a:lnTo>
                  <a:lnTo>
                    <a:pt x="5872607" y="1333005"/>
                  </a:lnTo>
                  <a:lnTo>
                    <a:pt x="5857123" y="1331204"/>
                  </a:lnTo>
                  <a:lnTo>
                    <a:pt x="5824353" y="1327964"/>
                  </a:lnTo>
                  <a:lnTo>
                    <a:pt x="5793024" y="1327964"/>
                  </a:lnTo>
                  <a:lnTo>
                    <a:pt x="5775739" y="1326163"/>
                  </a:lnTo>
                  <a:lnTo>
                    <a:pt x="5760255" y="1324363"/>
                  </a:lnTo>
                  <a:lnTo>
                    <a:pt x="5746211" y="1324363"/>
                  </a:lnTo>
                  <a:lnTo>
                    <a:pt x="5732527" y="1322563"/>
                  </a:lnTo>
                  <a:lnTo>
                    <a:pt x="5716682" y="1317522"/>
                  </a:lnTo>
                  <a:lnTo>
                    <a:pt x="5702999" y="1310680"/>
                  </a:lnTo>
                  <a:lnTo>
                    <a:pt x="5696157" y="1307080"/>
                  </a:lnTo>
                  <a:lnTo>
                    <a:pt x="5696157" y="1300238"/>
                  </a:lnTo>
                  <a:lnTo>
                    <a:pt x="5690755" y="1263871"/>
                  </a:lnTo>
                  <a:lnTo>
                    <a:pt x="5688954" y="1242987"/>
                  </a:lnTo>
                  <a:lnTo>
                    <a:pt x="5687514" y="1223904"/>
                  </a:lnTo>
                  <a:lnTo>
                    <a:pt x="5687514" y="1057912"/>
                  </a:lnTo>
                  <a:lnTo>
                    <a:pt x="5685714" y="1030186"/>
                  </a:lnTo>
                  <a:lnTo>
                    <a:pt x="5682113" y="1005702"/>
                  </a:lnTo>
                  <a:lnTo>
                    <a:pt x="5675271" y="1009302"/>
                  </a:lnTo>
                  <a:lnTo>
                    <a:pt x="5671670" y="1014343"/>
                  </a:lnTo>
                  <a:lnTo>
                    <a:pt x="5668429" y="1019744"/>
                  </a:lnTo>
                  <a:lnTo>
                    <a:pt x="5664828" y="1022985"/>
                  </a:lnTo>
                  <a:lnTo>
                    <a:pt x="5659786" y="1024785"/>
                  </a:lnTo>
                  <a:lnTo>
                    <a:pt x="5652944" y="1026586"/>
                  </a:lnTo>
                  <a:lnTo>
                    <a:pt x="5646102" y="1026586"/>
                  </a:lnTo>
                  <a:lnTo>
                    <a:pt x="5628817" y="1022985"/>
                  </a:lnTo>
                  <a:lnTo>
                    <a:pt x="5616574" y="1021545"/>
                  </a:lnTo>
                  <a:lnTo>
                    <a:pt x="5616574" y="1009302"/>
                  </a:lnTo>
                  <a:lnTo>
                    <a:pt x="5618374" y="1000661"/>
                  </a:lnTo>
                  <a:lnTo>
                    <a:pt x="5619815" y="993459"/>
                  </a:lnTo>
                  <a:lnTo>
                    <a:pt x="5621615" y="986618"/>
                  </a:lnTo>
                  <a:lnTo>
                    <a:pt x="5627017" y="979777"/>
                  </a:lnTo>
                  <a:lnTo>
                    <a:pt x="5632058" y="974376"/>
                  </a:lnTo>
                  <a:lnTo>
                    <a:pt x="5638900" y="971135"/>
                  </a:lnTo>
                  <a:lnTo>
                    <a:pt x="5646102" y="967534"/>
                  </a:lnTo>
                  <a:lnTo>
                    <a:pt x="5654745" y="965734"/>
                  </a:lnTo>
                  <a:lnTo>
                    <a:pt x="5654745" y="948451"/>
                  </a:lnTo>
                  <a:lnTo>
                    <a:pt x="5654745" y="945210"/>
                  </a:lnTo>
                  <a:lnTo>
                    <a:pt x="5656185" y="939809"/>
                  </a:lnTo>
                  <a:lnTo>
                    <a:pt x="5663387" y="932968"/>
                  </a:lnTo>
                  <a:lnTo>
                    <a:pt x="5671670" y="927927"/>
                  </a:lnTo>
                  <a:lnTo>
                    <a:pt x="5680312" y="924326"/>
                  </a:lnTo>
                  <a:lnTo>
                    <a:pt x="5678872" y="907043"/>
                  </a:lnTo>
                  <a:lnTo>
                    <a:pt x="5678872" y="896601"/>
                  </a:lnTo>
                  <a:lnTo>
                    <a:pt x="5680312" y="886158"/>
                  </a:lnTo>
                  <a:lnTo>
                    <a:pt x="5680312" y="877517"/>
                  </a:lnTo>
                  <a:lnTo>
                    <a:pt x="5683913" y="863834"/>
                  </a:lnTo>
                  <a:lnTo>
                    <a:pt x="5687514" y="856633"/>
                  </a:lnTo>
                  <a:lnTo>
                    <a:pt x="5690755" y="851592"/>
                  </a:lnTo>
                  <a:lnTo>
                    <a:pt x="5697597" y="844750"/>
                  </a:lnTo>
                  <a:lnTo>
                    <a:pt x="5704799" y="841150"/>
                  </a:lnTo>
                  <a:lnTo>
                    <a:pt x="5713442" y="839350"/>
                  </a:lnTo>
                  <a:lnTo>
                    <a:pt x="5713442" y="830708"/>
                  </a:lnTo>
                  <a:lnTo>
                    <a:pt x="5715242" y="823866"/>
                  </a:lnTo>
                  <a:lnTo>
                    <a:pt x="5720283" y="815225"/>
                  </a:lnTo>
                  <a:lnTo>
                    <a:pt x="5725325" y="808383"/>
                  </a:lnTo>
                  <a:lnTo>
                    <a:pt x="5730726" y="803342"/>
                  </a:lnTo>
                  <a:lnTo>
                    <a:pt x="5737568" y="803342"/>
                  </a:lnTo>
                  <a:lnTo>
                    <a:pt x="5822553" y="806583"/>
                  </a:lnTo>
                  <a:lnTo>
                    <a:pt x="5917980" y="808383"/>
                  </a:lnTo>
                  <a:lnTo>
                    <a:pt x="6023490" y="808383"/>
                  </a:lnTo>
                  <a:lnTo>
                    <a:pt x="6140884" y="806583"/>
                  </a:lnTo>
                  <a:lnTo>
                    <a:pt x="6258638" y="803342"/>
                  </a:lnTo>
                  <a:lnTo>
                    <a:pt x="6373150" y="799742"/>
                  </a:lnTo>
                  <a:lnTo>
                    <a:pt x="6558244" y="792900"/>
                  </a:lnTo>
                  <a:lnTo>
                    <a:pt x="6560044" y="787499"/>
                  </a:lnTo>
                  <a:lnTo>
                    <a:pt x="6561845" y="782458"/>
                  </a:lnTo>
                  <a:lnTo>
                    <a:pt x="6565446" y="778858"/>
                  </a:lnTo>
                  <a:lnTo>
                    <a:pt x="6572288" y="775617"/>
                  </a:lnTo>
                  <a:lnTo>
                    <a:pt x="6584531" y="773817"/>
                  </a:lnTo>
                  <a:lnTo>
                    <a:pt x="6600015" y="777417"/>
                  </a:lnTo>
                  <a:lnTo>
                    <a:pt x="6614060" y="780658"/>
                  </a:lnTo>
                  <a:lnTo>
                    <a:pt x="6625943" y="787499"/>
                  </a:lnTo>
                  <a:lnTo>
                    <a:pt x="6631344" y="792900"/>
                  </a:lnTo>
                  <a:lnTo>
                    <a:pt x="6634585" y="797941"/>
                  </a:lnTo>
                  <a:lnTo>
                    <a:pt x="6636386" y="801542"/>
                  </a:lnTo>
                  <a:lnTo>
                    <a:pt x="6641427" y="817025"/>
                  </a:lnTo>
                  <a:lnTo>
                    <a:pt x="6648629" y="832508"/>
                  </a:lnTo>
                  <a:lnTo>
                    <a:pt x="6650070" y="842950"/>
                  </a:lnTo>
                  <a:lnTo>
                    <a:pt x="6651870" y="853392"/>
                  </a:lnTo>
                  <a:lnTo>
                    <a:pt x="6651870" y="874276"/>
                  </a:lnTo>
                  <a:lnTo>
                    <a:pt x="6653671" y="884718"/>
                  </a:lnTo>
                  <a:lnTo>
                    <a:pt x="6771425" y="839350"/>
                  </a:lnTo>
                  <a:lnTo>
                    <a:pt x="6865051" y="804783"/>
                  </a:lnTo>
                  <a:lnTo>
                    <a:pt x="6894580" y="794701"/>
                  </a:lnTo>
                  <a:lnTo>
                    <a:pt x="6925549" y="784259"/>
                  </a:lnTo>
                  <a:lnTo>
                    <a:pt x="6954717" y="777417"/>
                  </a:lnTo>
                  <a:lnTo>
                    <a:pt x="6986046" y="772016"/>
                  </a:lnTo>
                  <a:lnTo>
                    <a:pt x="7019176" y="768776"/>
                  </a:lnTo>
                  <a:close/>
                  <a:moveTo>
                    <a:pt x="1579760" y="695930"/>
                  </a:moveTo>
                  <a:lnTo>
                    <a:pt x="1555650" y="715012"/>
                  </a:lnTo>
                  <a:lnTo>
                    <a:pt x="1531180" y="732293"/>
                  </a:lnTo>
                  <a:lnTo>
                    <a:pt x="1507069" y="746334"/>
                  </a:lnTo>
                  <a:lnTo>
                    <a:pt x="1482959" y="760015"/>
                  </a:lnTo>
                  <a:lnTo>
                    <a:pt x="1465686" y="772256"/>
                  </a:lnTo>
                  <a:lnTo>
                    <a:pt x="1446614" y="784497"/>
                  </a:lnTo>
                  <a:lnTo>
                    <a:pt x="1429341" y="798178"/>
                  </a:lnTo>
                  <a:lnTo>
                    <a:pt x="1412068" y="815459"/>
                  </a:lnTo>
                  <a:lnTo>
                    <a:pt x="1420704" y="813659"/>
                  </a:lnTo>
                  <a:lnTo>
                    <a:pt x="1429341" y="813659"/>
                  </a:lnTo>
                  <a:lnTo>
                    <a:pt x="1443375" y="813659"/>
                  </a:lnTo>
                  <a:lnTo>
                    <a:pt x="1455251" y="817259"/>
                  </a:lnTo>
                  <a:lnTo>
                    <a:pt x="1463887" y="810419"/>
                  </a:lnTo>
                  <a:lnTo>
                    <a:pt x="1474323" y="801778"/>
                  </a:lnTo>
                  <a:lnTo>
                    <a:pt x="1482959" y="793137"/>
                  </a:lnTo>
                  <a:lnTo>
                    <a:pt x="1489797" y="782697"/>
                  </a:lnTo>
                  <a:lnTo>
                    <a:pt x="1507069" y="763615"/>
                  </a:lnTo>
                  <a:lnTo>
                    <a:pt x="1526142" y="744534"/>
                  </a:lnTo>
                  <a:lnTo>
                    <a:pt x="1536578" y="734093"/>
                  </a:lnTo>
                  <a:lnTo>
                    <a:pt x="1547013" y="725452"/>
                  </a:lnTo>
                  <a:lnTo>
                    <a:pt x="1559248" y="718612"/>
                  </a:lnTo>
                  <a:lnTo>
                    <a:pt x="1571124" y="711411"/>
                  </a:lnTo>
                  <a:lnTo>
                    <a:pt x="1576521" y="704571"/>
                  </a:lnTo>
                  <a:close/>
                  <a:moveTo>
                    <a:pt x="1422504" y="640846"/>
                  </a:moveTo>
                  <a:lnTo>
                    <a:pt x="1386158" y="659928"/>
                  </a:lnTo>
                  <a:lnTo>
                    <a:pt x="1351253" y="682249"/>
                  </a:lnTo>
                  <a:lnTo>
                    <a:pt x="1316707" y="706371"/>
                  </a:lnTo>
                  <a:lnTo>
                    <a:pt x="1282160" y="732293"/>
                  </a:lnTo>
                  <a:lnTo>
                    <a:pt x="1277123" y="739493"/>
                  </a:lnTo>
                  <a:lnTo>
                    <a:pt x="1266687" y="751374"/>
                  </a:lnTo>
                  <a:lnTo>
                    <a:pt x="1275323" y="742734"/>
                  </a:lnTo>
                  <a:lnTo>
                    <a:pt x="1283960" y="737693"/>
                  </a:lnTo>
                  <a:lnTo>
                    <a:pt x="1294396" y="732293"/>
                  </a:lnTo>
                  <a:lnTo>
                    <a:pt x="1303032" y="729053"/>
                  </a:lnTo>
                  <a:lnTo>
                    <a:pt x="1316707" y="725452"/>
                  </a:lnTo>
                  <a:lnTo>
                    <a:pt x="1332540" y="718612"/>
                  </a:lnTo>
                  <a:lnTo>
                    <a:pt x="1346215" y="708171"/>
                  </a:lnTo>
                  <a:lnTo>
                    <a:pt x="1359889" y="694130"/>
                  </a:lnTo>
                  <a:lnTo>
                    <a:pt x="1389397" y="668568"/>
                  </a:lnTo>
                  <a:close/>
                  <a:moveTo>
                    <a:pt x="2449648" y="632908"/>
                  </a:moveTo>
                  <a:lnTo>
                    <a:pt x="2392414" y="669263"/>
                  </a:lnTo>
                  <a:lnTo>
                    <a:pt x="2364696" y="684741"/>
                  </a:lnTo>
                  <a:lnTo>
                    <a:pt x="2347418" y="693380"/>
                  </a:lnTo>
                  <a:lnTo>
                    <a:pt x="2331939" y="702019"/>
                  </a:lnTo>
                  <a:lnTo>
                    <a:pt x="2299182" y="724336"/>
                  </a:lnTo>
                  <a:lnTo>
                    <a:pt x="2321500" y="713898"/>
                  </a:lnTo>
                  <a:lnTo>
                    <a:pt x="2326899" y="707058"/>
                  </a:lnTo>
                  <a:lnTo>
                    <a:pt x="2331939" y="703459"/>
                  </a:lnTo>
                  <a:lnTo>
                    <a:pt x="2336979" y="700219"/>
                  </a:lnTo>
                  <a:lnTo>
                    <a:pt x="2345618" y="698419"/>
                  </a:lnTo>
                  <a:lnTo>
                    <a:pt x="2394213" y="670703"/>
                  </a:lnTo>
                  <a:lnTo>
                    <a:pt x="2439209" y="644787"/>
                  </a:lnTo>
                  <a:lnTo>
                    <a:pt x="2458287" y="632908"/>
                  </a:lnTo>
                  <a:close/>
                  <a:moveTo>
                    <a:pt x="600597" y="609524"/>
                  </a:moveTo>
                  <a:lnTo>
                    <a:pt x="588361" y="616364"/>
                  </a:lnTo>
                  <a:lnTo>
                    <a:pt x="574687" y="618165"/>
                  </a:lnTo>
                  <a:lnTo>
                    <a:pt x="557054" y="639046"/>
                  </a:lnTo>
                  <a:lnTo>
                    <a:pt x="536183" y="658128"/>
                  </a:lnTo>
                  <a:lnTo>
                    <a:pt x="515671" y="676849"/>
                  </a:lnTo>
                  <a:lnTo>
                    <a:pt x="494799" y="694130"/>
                  </a:lnTo>
                  <a:lnTo>
                    <a:pt x="442980" y="732293"/>
                  </a:lnTo>
                  <a:lnTo>
                    <a:pt x="392601" y="767216"/>
                  </a:lnTo>
                  <a:lnTo>
                    <a:pt x="339342" y="806818"/>
                  </a:lnTo>
                  <a:lnTo>
                    <a:pt x="280326" y="844981"/>
                  </a:lnTo>
                  <a:lnTo>
                    <a:pt x="249019" y="865863"/>
                  </a:lnTo>
                  <a:lnTo>
                    <a:pt x="219871" y="888184"/>
                  </a:lnTo>
                  <a:lnTo>
                    <a:pt x="263053" y="862262"/>
                  </a:lnTo>
                  <a:lnTo>
                    <a:pt x="306236" y="834540"/>
                  </a:lnTo>
                  <a:lnTo>
                    <a:pt x="349418" y="805018"/>
                  </a:lnTo>
                  <a:lnTo>
                    <a:pt x="394400" y="772256"/>
                  </a:lnTo>
                  <a:lnTo>
                    <a:pt x="494799" y="701331"/>
                  </a:lnTo>
                  <a:lnTo>
                    <a:pt x="600597" y="630405"/>
                  </a:lnTo>
                  <a:lnTo>
                    <a:pt x="600597" y="619965"/>
                  </a:lnTo>
                  <a:close/>
                  <a:moveTo>
                    <a:pt x="2492844" y="606632"/>
                  </a:moveTo>
                  <a:lnTo>
                    <a:pt x="2466926" y="622470"/>
                  </a:lnTo>
                  <a:lnTo>
                    <a:pt x="2471966" y="622470"/>
                  </a:lnTo>
                  <a:close/>
                  <a:moveTo>
                    <a:pt x="218071" y="571361"/>
                  </a:moveTo>
                  <a:lnTo>
                    <a:pt x="207635" y="576402"/>
                  </a:lnTo>
                  <a:lnTo>
                    <a:pt x="214473" y="576402"/>
                  </a:lnTo>
                  <a:close/>
                  <a:moveTo>
                    <a:pt x="2271465" y="568477"/>
                  </a:moveTo>
                  <a:lnTo>
                    <a:pt x="2261026" y="573876"/>
                  </a:lnTo>
                  <a:lnTo>
                    <a:pt x="2254186" y="578915"/>
                  </a:lnTo>
                  <a:close/>
                  <a:moveTo>
                    <a:pt x="1434739" y="543639"/>
                  </a:moveTo>
                  <a:lnTo>
                    <a:pt x="1434739" y="545439"/>
                  </a:lnTo>
                  <a:lnTo>
                    <a:pt x="1437977" y="547239"/>
                  </a:lnTo>
                  <a:close/>
                  <a:moveTo>
                    <a:pt x="1429341" y="538599"/>
                  </a:moveTo>
                  <a:lnTo>
                    <a:pt x="1427542" y="540399"/>
                  </a:lnTo>
                  <a:lnTo>
                    <a:pt x="1429341" y="541839"/>
                  </a:lnTo>
                  <a:lnTo>
                    <a:pt x="1431140" y="540399"/>
                  </a:lnTo>
                  <a:close/>
                  <a:moveTo>
                    <a:pt x="2361456" y="518443"/>
                  </a:moveTo>
                  <a:lnTo>
                    <a:pt x="2333739" y="533921"/>
                  </a:lnTo>
                  <a:lnTo>
                    <a:pt x="2356057" y="530682"/>
                  </a:lnTo>
                  <a:close/>
                  <a:moveTo>
                    <a:pt x="2532800" y="490727"/>
                  </a:moveTo>
                  <a:lnTo>
                    <a:pt x="2513722" y="501166"/>
                  </a:lnTo>
                  <a:lnTo>
                    <a:pt x="2453248" y="537521"/>
                  </a:lnTo>
                  <a:lnTo>
                    <a:pt x="2397813" y="572076"/>
                  </a:lnTo>
                  <a:lnTo>
                    <a:pt x="2300982" y="632908"/>
                  </a:lnTo>
                  <a:lnTo>
                    <a:pt x="2293783" y="637947"/>
                  </a:lnTo>
                  <a:lnTo>
                    <a:pt x="2285143" y="644787"/>
                  </a:lnTo>
                  <a:lnTo>
                    <a:pt x="2266426" y="657025"/>
                  </a:lnTo>
                  <a:lnTo>
                    <a:pt x="2255987" y="662064"/>
                  </a:lnTo>
                  <a:lnTo>
                    <a:pt x="2250587" y="667464"/>
                  </a:lnTo>
                  <a:lnTo>
                    <a:pt x="2247347" y="670703"/>
                  </a:lnTo>
                  <a:lnTo>
                    <a:pt x="2245548" y="676103"/>
                  </a:lnTo>
                  <a:lnTo>
                    <a:pt x="2243747" y="681142"/>
                  </a:lnTo>
                  <a:lnTo>
                    <a:pt x="2255987" y="676103"/>
                  </a:lnTo>
                  <a:lnTo>
                    <a:pt x="2266426" y="670703"/>
                  </a:lnTo>
                  <a:lnTo>
                    <a:pt x="2275065" y="662064"/>
                  </a:lnTo>
                  <a:lnTo>
                    <a:pt x="2285143" y="653425"/>
                  </a:lnTo>
                  <a:lnTo>
                    <a:pt x="2288743" y="646587"/>
                  </a:lnTo>
                  <a:lnTo>
                    <a:pt x="2295583" y="639747"/>
                  </a:lnTo>
                  <a:lnTo>
                    <a:pt x="2309621" y="629309"/>
                  </a:lnTo>
                  <a:lnTo>
                    <a:pt x="2326899" y="622470"/>
                  </a:lnTo>
                  <a:lnTo>
                    <a:pt x="2347418" y="615271"/>
                  </a:lnTo>
                  <a:lnTo>
                    <a:pt x="2351018" y="608431"/>
                  </a:lnTo>
                  <a:lnTo>
                    <a:pt x="2356057" y="603392"/>
                  </a:lnTo>
                  <a:lnTo>
                    <a:pt x="2359657" y="599792"/>
                  </a:lnTo>
                  <a:lnTo>
                    <a:pt x="2364696" y="597993"/>
                  </a:lnTo>
                  <a:lnTo>
                    <a:pt x="2375135" y="594753"/>
                  </a:lnTo>
                  <a:lnTo>
                    <a:pt x="2383774" y="591154"/>
                  </a:lnTo>
                  <a:lnTo>
                    <a:pt x="2392414" y="584314"/>
                  </a:lnTo>
                  <a:lnTo>
                    <a:pt x="2402853" y="575676"/>
                  </a:lnTo>
                  <a:lnTo>
                    <a:pt x="2413292" y="566677"/>
                  </a:lnTo>
                  <a:lnTo>
                    <a:pt x="2425530" y="561637"/>
                  </a:lnTo>
                  <a:lnTo>
                    <a:pt x="2441009" y="558398"/>
                  </a:lnTo>
                  <a:lnTo>
                    <a:pt x="2456487" y="556598"/>
                  </a:lnTo>
                  <a:lnTo>
                    <a:pt x="2461887" y="547959"/>
                  </a:lnTo>
                  <a:lnTo>
                    <a:pt x="2468727" y="537521"/>
                  </a:lnTo>
                  <a:lnTo>
                    <a:pt x="2477365" y="528882"/>
                  </a:lnTo>
                  <a:lnTo>
                    <a:pt x="2486005" y="522043"/>
                  </a:lnTo>
                  <a:lnTo>
                    <a:pt x="2496444" y="515204"/>
                  </a:lnTo>
                  <a:lnTo>
                    <a:pt x="2505083" y="511604"/>
                  </a:lnTo>
                  <a:lnTo>
                    <a:pt x="2515522" y="508004"/>
                  </a:lnTo>
                  <a:lnTo>
                    <a:pt x="2524161" y="506565"/>
                  </a:lnTo>
                  <a:lnTo>
                    <a:pt x="2527401" y="497926"/>
                  </a:lnTo>
                  <a:close/>
                  <a:moveTo>
                    <a:pt x="2191552" y="468410"/>
                  </a:moveTo>
                  <a:lnTo>
                    <a:pt x="2167435" y="480288"/>
                  </a:lnTo>
                  <a:lnTo>
                    <a:pt x="2150156" y="490727"/>
                  </a:lnTo>
                  <a:lnTo>
                    <a:pt x="2136477" y="502965"/>
                  </a:lnTo>
                  <a:lnTo>
                    <a:pt x="2151956" y="497926"/>
                  </a:lnTo>
                  <a:lnTo>
                    <a:pt x="2167435" y="488927"/>
                  </a:lnTo>
                  <a:lnTo>
                    <a:pt x="2182913" y="475249"/>
                  </a:lnTo>
                  <a:close/>
                  <a:moveTo>
                    <a:pt x="2243747" y="442133"/>
                  </a:moveTo>
                  <a:lnTo>
                    <a:pt x="2235108" y="447532"/>
                  </a:lnTo>
                  <a:lnTo>
                    <a:pt x="2240148" y="447532"/>
                  </a:lnTo>
                  <a:close/>
                  <a:moveTo>
                    <a:pt x="382165" y="439592"/>
                  </a:moveTo>
                  <a:lnTo>
                    <a:pt x="379273" y="442572"/>
                  </a:lnTo>
                  <a:lnTo>
                    <a:pt x="363452" y="455433"/>
                  </a:lnTo>
                  <a:lnTo>
                    <a:pt x="346180" y="467674"/>
                  </a:lnTo>
                  <a:lnTo>
                    <a:pt x="335744" y="477754"/>
                  </a:lnTo>
                  <a:lnTo>
                    <a:pt x="358055" y="464073"/>
                  </a:lnTo>
                  <a:lnTo>
                    <a:pt x="370290" y="451833"/>
                  </a:lnTo>
                  <a:lnTo>
                    <a:pt x="379273" y="442572"/>
                  </a:lnTo>
                  <a:lnTo>
                    <a:pt x="380725" y="441392"/>
                  </a:lnTo>
                  <a:close/>
                  <a:moveTo>
                    <a:pt x="550217" y="420870"/>
                  </a:moveTo>
                  <a:lnTo>
                    <a:pt x="467091" y="477754"/>
                  </a:lnTo>
                  <a:lnTo>
                    <a:pt x="403036" y="521318"/>
                  </a:lnTo>
                  <a:lnTo>
                    <a:pt x="337543" y="567761"/>
                  </a:lnTo>
                  <a:lnTo>
                    <a:pt x="209435" y="661368"/>
                  </a:lnTo>
                  <a:lnTo>
                    <a:pt x="176688" y="692690"/>
                  </a:lnTo>
                  <a:lnTo>
                    <a:pt x="147180" y="720412"/>
                  </a:lnTo>
                  <a:lnTo>
                    <a:pt x="143582" y="723652"/>
                  </a:lnTo>
                  <a:lnTo>
                    <a:pt x="162654" y="713211"/>
                  </a:lnTo>
                  <a:lnTo>
                    <a:pt x="181726" y="701331"/>
                  </a:lnTo>
                  <a:lnTo>
                    <a:pt x="198999" y="687290"/>
                  </a:lnTo>
                  <a:lnTo>
                    <a:pt x="216272" y="671809"/>
                  </a:lnTo>
                  <a:lnTo>
                    <a:pt x="235344" y="656327"/>
                  </a:lnTo>
                  <a:lnTo>
                    <a:pt x="254417" y="642646"/>
                  </a:lnTo>
                  <a:lnTo>
                    <a:pt x="276728" y="630405"/>
                  </a:lnTo>
                  <a:lnTo>
                    <a:pt x="302997" y="619965"/>
                  </a:lnTo>
                  <a:lnTo>
                    <a:pt x="304436" y="611324"/>
                  </a:lnTo>
                  <a:lnTo>
                    <a:pt x="308035" y="604124"/>
                  </a:lnTo>
                  <a:lnTo>
                    <a:pt x="318471" y="594043"/>
                  </a:lnTo>
                  <a:lnTo>
                    <a:pt x="344380" y="576402"/>
                  </a:lnTo>
                  <a:lnTo>
                    <a:pt x="363452" y="559121"/>
                  </a:lnTo>
                  <a:lnTo>
                    <a:pt x="380725" y="543639"/>
                  </a:lnTo>
                  <a:lnTo>
                    <a:pt x="396199" y="529958"/>
                  </a:lnTo>
                  <a:lnTo>
                    <a:pt x="436143" y="502236"/>
                  </a:lnTo>
                  <a:lnTo>
                    <a:pt x="448378" y="493596"/>
                  </a:lnTo>
                  <a:lnTo>
                    <a:pt x="462053" y="486755"/>
                  </a:lnTo>
                  <a:lnTo>
                    <a:pt x="493000" y="474514"/>
                  </a:lnTo>
                  <a:lnTo>
                    <a:pt x="522508" y="446792"/>
                  </a:lnTo>
                  <a:close/>
                  <a:moveTo>
                    <a:pt x="1195796" y="363626"/>
                  </a:moveTo>
                  <a:lnTo>
                    <a:pt x="1164488" y="388108"/>
                  </a:lnTo>
                  <a:lnTo>
                    <a:pt x="1143976" y="401789"/>
                  </a:lnTo>
                  <a:lnTo>
                    <a:pt x="1123105" y="413670"/>
                  </a:lnTo>
                  <a:lnTo>
                    <a:pt x="1098635" y="430951"/>
                  </a:lnTo>
                  <a:lnTo>
                    <a:pt x="1072725" y="446792"/>
                  </a:lnTo>
                  <a:lnTo>
                    <a:pt x="1062289" y="451833"/>
                  </a:lnTo>
                  <a:lnTo>
                    <a:pt x="1070926" y="455433"/>
                  </a:lnTo>
                  <a:lnTo>
                    <a:pt x="1074525" y="457233"/>
                  </a:lnTo>
                  <a:lnTo>
                    <a:pt x="1084960" y="465874"/>
                  </a:lnTo>
                  <a:lnTo>
                    <a:pt x="1093597" y="476314"/>
                  </a:lnTo>
                  <a:lnTo>
                    <a:pt x="1126344" y="448593"/>
                  </a:lnTo>
                  <a:lnTo>
                    <a:pt x="1159450" y="422310"/>
                  </a:lnTo>
                  <a:lnTo>
                    <a:pt x="1197235" y="398189"/>
                  </a:lnTo>
                  <a:lnTo>
                    <a:pt x="1216307" y="386308"/>
                  </a:lnTo>
                  <a:lnTo>
                    <a:pt x="1237179" y="375867"/>
                  </a:lnTo>
                  <a:lnTo>
                    <a:pt x="1238978" y="374067"/>
                  </a:lnTo>
                  <a:lnTo>
                    <a:pt x="1230341" y="375867"/>
                  </a:lnTo>
                  <a:lnTo>
                    <a:pt x="1223144" y="377667"/>
                  </a:lnTo>
                  <a:lnTo>
                    <a:pt x="1216307" y="377667"/>
                  </a:lnTo>
                  <a:lnTo>
                    <a:pt x="1209470" y="377667"/>
                  </a:lnTo>
                  <a:lnTo>
                    <a:pt x="1202633" y="374067"/>
                  </a:lnTo>
                  <a:lnTo>
                    <a:pt x="1199034" y="369027"/>
                  </a:lnTo>
                  <a:close/>
                  <a:moveTo>
                    <a:pt x="1382560" y="361826"/>
                  </a:moveTo>
                  <a:lnTo>
                    <a:pt x="1361688" y="375867"/>
                  </a:lnTo>
                  <a:lnTo>
                    <a:pt x="1366726" y="374067"/>
                  </a:lnTo>
                  <a:lnTo>
                    <a:pt x="1372124" y="370827"/>
                  </a:lnTo>
                  <a:close/>
                  <a:moveTo>
                    <a:pt x="2413292" y="336667"/>
                  </a:moveTo>
                  <a:lnTo>
                    <a:pt x="2370096" y="364383"/>
                  </a:lnTo>
                  <a:lnTo>
                    <a:pt x="2394213" y="350705"/>
                  </a:lnTo>
                  <a:close/>
                  <a:moveTo>
                    <a:pt x="958651" y="327264"/>
                  </a:moveTo>
                  <a:lnTo>
                    <a:pt x="944617" y="337704"/>
                  </a:lnTo>
                  <a:lnTo>
                    <a:pt x="925545" y="353186"/>
                  </a:lnTo>
                  <a:lnTo>
                    <a:pt x="937780" y="349945"/>
                  </a:lnTo>
                  <a:lnTo>
                    <a:pt x="950015" y="346345"/>
                  </a:lnTo>
                  <a:lnTo>
                    <a:pt x="956852" y="334104"/>
                  </a:lnTo>
                  <a:lnTo>
                    <a:pt x="958651" y="330864"/>
                  </a:lnTo>
                  <a:close/>
                  <a:moveTo>
                    <a:pt x="1465686" y="297742"/>
                  </a:moveTo>
                  <a:lnTo>
                    <a:pt x="1453451" y="306382"/>
                  </a:lnTo>
                  <a:lnTo>
                    <a:pt x="1424303" y="329064"/>
                  </a:lnTo>
                  <a:lnTo>
                    <a:pt x="1441576" y="323664"/>
                  </a:lnTo>
                  <a:lnTo>
                    <a:pt x="1455251" y="318623"/>
                  </a:lnTo>
                  <a:lnTo>
                    <a:pt x="1458849" y="316823"/>
                  </a:lnTo>
                  <a:lnTo>
                    <a:pt x="1463887" y="311782"/>
                  </a:lnTo>
                  <a:lnTo>
                    <a:pt x="1465686" y="304582"/>
                  </a:lnTo>
                  <a:close/>
                  <a:moveTo>
                    <a:pt x="1129942" y="295941"/>
                  </a:moveTo>
                  <a:lnTo>
                    <a:pt x="1114468" y="308182"/>
                  </a:lnTo>
                  <a:lnTo>
                    <a:pt x="1098635" y="320423"/>
                  </a:lnTo>
                  <a:lnTo>
                    <a:pt x="1079562" y="332304"/>
                  </a:lnTo>
                  <a:lnTo>
                    <a:pt x="1059051" y="342745"/>
                  </a:lnTo>
                  <a:lnTo>
                    <a:pt x="1020906" y="369027"/>
                  </a:lnTo>
                  <a:lnTo>
                    <a:pt x="986360" y="394948"/>
                  </a:lnTo>
                  <a:lnTo>
                    <a:pt x="980962" y="403589"/>
                  </a:lnTo>
                  <a:lnTo>
                    <a:pt x="984561" y="406829"/>
                  </a:lnTo>
                  <a:lnTo>
                    <a:pt x="993198" y="413670"/>
                  </a:lnTo>
                  <a:lnTo>
                    <a:pt x="1027744" y="386308"/>
                  </a:lnTo>
                  <a:lnTo>
                    <a:pt x="1069127" y="353186"/>
                  </a:lnTo>
                  <a:lnTo>
                    <a:pt x="1105832" y="323664"/>
                  </a:lnTo>
                  <a:lnTo>
                    <a:pt x="1142177" y="295941"/>
                  </a:lnTo>
                  <a:close/>
                  <a:moveTo>
                    <a:pt x="849616" y="292701"/>
                  </a:moveTo>
                  <a:lnTo>
                    <a:pt x="821907" y="315023"/>
                  </a:lnTo>
                  <a:lnTo>
                    <a:pt x="725106" y="391348"/>
                  </a:lnTo>
                  <a:lnTo>
                    <a:pt x="636582" y="458673"/>
                  </a:lnTo>
                  <a:lnTo>
                    <a:pt x="553815" y="521318"/>
                  </a:lnTo>
                  <a:lnTo>
                    <a:pt x="475727" y="578202"/>
                  </a:lnTo>
                  <a:lnTo>
                    <a:pt x="430745" y="611324"/>
                  </a:lnTo>
                  <a:lnTo>
                    <a:pt x="437942" y="611324"/>
                  </a:lnTo>
                  <a:lnTo>
                    <a:pt x="427507" y="614564"/>
                  </a:lnTo>
                  <a:lnTo>
                    <a:pt x="211234" y="774056"/>
                  </a:lnTo>
                  <a:lnTo>
                    <a:pt x="266292" y="751374"/>
                  </a:lnTo>
                  <a:lnTo>
                    <a:pt x="299398" y="735893"/>
                  </a:lnTo>
                  <a:lnTo>
                    <a:pt x="328906" y="720412"/>
                  </a:lnTo>
                  <a:lnTo>
                    <a:pt x="353017" y="701331"/>
                  </a:lnTo>
                  <a:lnTo>
                    <a:pt x="373528" y="680449"/>
                  </a:lnTo>
                  <a:lnTo>
                    <a:pt x="385763" y="668568"/>
                  </a:lnTo>
                  <a:lnTo>
                    <a:pt x="397998" y="658128"/>
                  </a:lnTo>
                  <a:lnTo>
                    <a:pt x="411673" y="649487"/>
                  </a:lnTo>
                  <a:lnTo>
                    <a:pt x="425707" y="640846"/>
                  </a:lnTo>
                  <a:lnTo>
                    <a:pt x="441181" y="632206"/>
                  </a:lnTo>
                  <a:lnTo>
                    <a:pt x="455215" y="625005"/>
                  </a:lnTo>
                  <a:lnTo>
                    <a:pt x="470689" y="619965"/>
                  </a:lnTo>
                  <a:lnTo>
                    <a:pt x="487962" y="614564"/>
                  </a:lnTo>
                  <a:lnTo>
                    <a:pt x="491561" y="604124"/>
                  </a:lnTo>
                  <a:lnTo>
                    <a:pt x="496599" y="595483"/>
                  </a:lnTo>
                  <a:lnTo>
                    <a:pt x="503436" y="585042"/>
                  </a:lnTo>
                  <a:lnTo>
                    <a:pt x="512072" y="574962"/>
                  </a:lnTo>
                  <a:lnTo>
                    <a:pt x="520709" y="565961"/>
                  </a:lnTo>
                  <a:lnTo>
                    <a:pt x="531145" y="559121"/>
                  </a:lnTo>
                  <a:lnTo>
                    <a:pt x="541580" y="555880"/>
                  </a:lnTo>
                  <a:lnTo>
                    <a:pt x="555615" y="554080"/>
                  </a:lnTo>
                  <a:lnTo>
                    <a:pt x="558853" y="541839"/>
                  </a:lnTo>
                  <a:lnTo>
                    <a:pt x="565691" y="531759"/>
                  </a:lnTo>
                  <a:lnTo>
                    <a:pt x="576126" y="523118"/>
                  </a:lnTo>
                  <a:lnTo>
                    <a:pt x="586562" y="519517"/>
                  </a:lnTo>
                  <a:lnTo>
                    <a:pt x="596998" y="512677"/>
                  </a:lnTo>
                  <a:lnTo>
                    <a:pt x="600597" y="509077"/>
                  </a:lnTo>
                  <a:lnTo>
                    <a:pt x="602396" y="505836"/>
                  </a:lnTo>
                  <a:lnTo>
                    <a:pt x="605634" y="495396"/>
                  </a:lnTo>
                  <a:lnTo>
                    <a:pt x="616070" y="495396"/>
                  </a:lnTo>
                  <a:lnTo>
                    <a:pt x="617870" y="491796"/>
                  </a:lnTo>
                  <a:lnTo>
                    <a:pt x="622907" y="488195"/>
                  </a:lnTo>
                  <a:lnTo>
                    <a:pt x="629745" y="486755"/>
                  </a:lnTo>
                  <a:lnTo>
                    <a:pt x="643779" y="484955"/>
                  </a:lnTo>
                  <a:lnTo>
                    <a:pt x="666090" y="458673"/>
                  </a:lnTo>
                  <a:lnTo>
                    <a:pt x="688761" y="434551"/>
                  </a:lnTo>
                  <a:lnTo>
                    <a:pt x="714670" y="412230"/>
                  </a:lnTo>
                  <a:lnTo>
                    <a:pt x="739140" y="393148"/>
                  </a:lnTo>
                  <a:lnTo>
                    <a:pt x="768289" y="372267"/>
                  </a:lnTo>
                  <a:lnTo>
                    <a:pt x="792399" y="351745"/>
                  </a:lnTo>
                  <a:lnTo>
                    <a:pt x="815070" y="329064"/>
                  </a:lnTo>
                  <a:lnTo>
                    <a:pt x="834142" y="306382"/>
                  </a:lnTo>
                  <a:close/>
                  <a:moveTo>
                    <a:pt x="2522361" y="265756"/>
                  </a:moveTo>
                  <a:lnTo>
                    <a:pt x="2458287" y="305351"/>
                  </a:lnTo>
                  <a:lnTo>
                    <a:pt x="2451448" y="310751"/>
                  </a:lnTo>
                  <a:lnTo>
                    <a:pt x="2479166" y="295272"/>
                  </a:lnTo>
                  <a:lnTo>
                    <a:pt x="2505083" y="277995"/>
                  </a:lnTo>
                  <a:close/>
                  <a:moveTo>
                    <a:pt x="2108760" y="239840"/>
                  </a:moveTo>
                  <a:lnTo>
                    <a:pt x="2092921" y="241640"/>
                  </a:lnTo>
                  <a:lnTo>
                    <a:pt x="2081043" y="246679"/>
                  </a:lnTo>
                  <a:lnTo>
                    <a:pt x="2068804" y="252078"/>
                  </a:lnTo>
                  <a:lnTo>
                    <a:pt x="2058365" y="258917"/>
                  </a:lnTo>
                  <a:lnTo>
                    <a:pt x="2046486" y="270796"/>
                  </a:lnTo>
                  <a:lnTo>
                    <a:pt x="2032447" y="283034"/>
                  </a:lnTo>
                  <a:lnTo>
                    <a:pt x="2001490" y="305351"/>
                  </a:lnTo>
                  <a:lnTo>
                    <a:pt x="1996091" y="308951"/>
                  </a:lnTo>
                  <a:lnTo>
                    <a:pt x="1996091" y="312550"/>
                  </a:lnTo>
                  <a:lnTo>
                    <a:pt x="1997890" y="312550"/>
                  </a:lnTo>
                  <a:lnTo>
                    <a:pt x="2003290" y="321189"/>
                  </a:lnTo>
                  <a:lnTo>
                    <a:pt x="2018769" y="313990"/>
                  </a:lnTo>
                  <a:lnTo>
                    <a:pt x="2032447" y="305351"/>
                  </a:lnTo>
                  <a:lnTo>
                    <a:pt x="2042886" y="295272"/>
                  </a:lnTo>
                  <a:lnTo>
                    <a:pt x="2051526" y="284834"/>
                  </a:lnTo>
                  <a:lnTo>
                    <a:pt x="2063404" y="270796"/>
                  </a:lnTo>
                  <a:lnTo>
                    <a:pt x="2077443" y="258917"/>
                  </a:lnTo>
                  <a:lnTo>
                    <a:pt x="2091482" y="248479"/>
                  </a:lnTo>
                  <a:close/>
                  <a:moveTo>
                    <a:pt x="1064089" y="235457"/>
                  </a:moveTo>
                  <a:lnTo>
                    <a:pt x="1060850" y="237257"/>
                  </a:lnTo>
                  <a:lnTo>
                    <a:pt x="1057252" y="240857"/>
                  </a:lnTo>
                  <a:close/>
                  <a:moveTo>
                    <a:pt x="1413867" y="202695"/>
                  </a:moveTo>
                  <a:lnTo>
                    <a:pt x="1408469" y="211335"/>
                  </a:lnTo>
                  <a:lnTo>
                    <a:pt x="1403431" y="218176"/>
                  </a:lnTo>
                  <a:lnTo>
                    <a:pt x="1392996" y="232217"/>
                  </a:lnTo>
                  <a:lnTo>
                    <a:pt x="1377162" y="244458"/>
                  </a:lnTo>
                  <a:lnTo>
                    <a:pt x="1363488" y="258139"/>
                  </a:lnTo>
                  <a:lnTo>
                    <a:pt x="1359889" y="259939"/>
                  </a:lnTo>
                  <a:lnTo>
                    <a:pt x="1341177" y="273620"/>
                  </a:lnTo>
                  <a:lnTo>
                    <a:pt x="1328942" y="282260"/>
                  </a:lnTo>
                  <a:lnTo>
                    <a:pt x="1316707" y="287301"/>
                  </a:lnTo>
                  <a:lnTo>
                    <a:pt x="1303032" y="297742"/>
                  </a:lnTo>
                  <a:lnTo>
                    <a:pt x="1285759" y="311782"/>
                  </a:lnTo>
                  <a:lnTo>
                    <a:pt x="1282160" y="325463"/>
                  </a:lnTo>
                  <a:lnTo>
                    <a:pt x="1282160" y="327264"/>
                  </a:lnTo>
                  <a:lnTo>
                    <a:pt x="1303032" y="315023"/>
                  </a:lnTo>
                  <a:lnTo>
                    <a:pt x="1328942" y="297742"/>
                  </a:lnTo>
                  <a:lnTo>
                    <a:pt x="1356650" y="280460"/>
                  </a:lnTo>
                  <a:lnTo>
                    <a:pt x="1368526" y="271820"/>
                  </a:lnTo>
                  <a:lnTo>
                    <a:pt x="1384359" y="259939"/>
                  </a:lnTo>
                  <a:lnTo>
                    <a:pt x="1413867" y="234017"/>
                  </a:lnTo>
                  <a:lnTo>
                    <a:pt x="1424303" y="221776"/>
                  </a:lnTo>
                  <a:lnTo>
                    <a:pt x="1441576" y="205935"/>
                  </a:lnTo>
                  <a:lnTo>
                    <a:pt x="1425742" y="202695"/>
                  </a:lnTo>
                  <a:close/>
                  <a:moveTo>
                    <a:pt x="697397" y="197294"/>
                  </a:moveTo>
                  <a:lnTo>
                    <a:pt x="640180" y="237257"/>
                  </a:lnTo>
                  <a:lnTo>
                    <a:pt x="591960" y="270019"/>
                  </a:lnTo>
                  <a:lnTo>
                    <a:pt x="550217" y="303142"/>
                  </a:lnTo>
                  <a:lnTo>
                    <a:pt x="510273" y="332304"/>
                  </a:lnTo>
                  <a:lnTo>
                    <a:pt x="475727" y="360386"/>
                  </a:lnTo>
                  <a:lnTo>
                    <a:pt x="446579" y="389548"/>
                  </a:lnTo>
                  <a:lnTo>
                    <a:pt x="430745" y="403589"/>
                  </a:lnTo>
                  <a:lnTo>
                    <a:pt x="411673" y="417270"/>
                  </a:lnTo>
                  <a:lnTo>
                    <a:pt x="417071" y="419070"/>
                  </a:lnTo>
                  <a:lnTo>
                    <a:pt x="420309" y="419070"/>
                  </a:lnTo>
                  <a:lnTo>
                    <a:pt x="423908" y="412230"/>
                  </a:lnTo>
                  <a:lnTo>
                    <a:pt x="429306" y="406829"/>
                  </a:lnTo>
                  <a:lnTo>
                    <a:pt x="437942" y="403589"/>
                  </a:lnTo>
                  <a:lnTo>
                    <a:pt x="448378" y="403589"/>
                  </a:lnTo>
                  <a:lnTo>
                    <a:pt x="457015" y="393148"/>
                  </a:lnTo>
                  <a:lnTo>
                    <a:pt x="465651" y="382708"/>
                  </a:lnTo>
                  <a:lnTo>
                    <a:pt x="475727" y="377667"/>
                  </a:lnTo>
                  <a:lnTo>
                    <a:pt x="484363" y="372267"/>
                  </a:lnTo>
                  <a:lnTo>
                    <a:pt x="487962" y="370827"/>
                  </a:lnTo>
                  <a:lnTo>
                    <a:pt x="493000" y="365426"/>
                  </a:lnTo>
                  <a:lnTo>
                    <a:pt x="500197" y="356786"/>
                  </a:lnTo>
                  <a:lnTo>
                    <a:pt x="510273" y="341305"/>
                  </a:lnTo>
                  <a:lnTo>
                    <a:pt x="513872" y="335904"/>
                  </a:lnTo>
                  <a:lnTo>
                    <a:pt x="518910" y="334104"/>
                  </a:lnTo>
                  <a:lnTo>
                    <a:pt x="541580" y="325463"/>
                  </a:lnTo>
                  <a:lnTo>
                    <a:pt x="562452" y="315023"/>
                  </a:lnTo>
                  <a:lnTo>
                    <a:pt x="581524" y="301342"/>
                  </a:lnTo>
                  <a:lnTo>
                    <a:pt x="598797" y="285861"/>
                  </a:lnTo>
                  <a:lnTo>
                    <a:pt x="616070" y="270019"/>
                  </a:lnTo>
                  <a:lnTo>
                    <a:pt x="635143" y="254538"/>
                  </a:lnTo>
                  <a:lnTo>
                    <a:pt x="672927" y="226816"/>
                  </a:lnTo>
                  <a:lnTo>
                    <a:pt x="683363" y="211335"/>
                  </a:lnTo>
                  <a:close/>
                  <a:moveTo>
                    <a:pt x="844578" y="195854"/>
                  </a:moveTo>
                  <a:lnTo>
                    <a:pt x="825505" y="211335"/>
                  </a:lnTo>
                  <a:lnTo>
                    <a:pt x="780524" y="245898"/>
                  </a:lnTo>
                  <a:lnTo>
                    <a:pt x="739140" y="282260"/>
                  </a:lnTo>
                  <a:lnTo>
                    <a:pt x="723307" y="295941"/>
                  </a:lnTo>
                  <a:lnTo>
                    <a:pt x="712337" y="304520"/>
                  </a:lnTo>
                  <a:lnTo>
                    <a:pt x="709632" y="306382"/>
                  </a:lnTo>
                  <a:lnTo>
                    <a:pt x="691999" y="320423"/>
                  </a:lnTo>
                  <a:lnTo>
                    <a:pt x="712337" y="304520"/>
                  </a:lnTo>
                  <a:lnTo>
                    <a:pt x="737341" y="287301"/>
                  </a:lnTo>
                  <a:lnTo>
                    <a:pt x="763251" y="266779"/>
                  </a:lnTo>
                  <a:lnTo>
                    <a:pt x="816509" y="221776"/>
                  </a:lnTo>
                  <a:close/>
                  <a:moveTo>
                    <a:pt x="2326899" y="186207"/>
                  </a:moveTo>
                  <a:lnTo>
                    <a:pt x="2286943" y="215723"/>
                  </a:lnTo>
                  <a:lnTo>
                    <a:pt x="2245548" y="245239"/>
                  </a:lnTo>
                  <a:lnTo>
                    <a:pt x="2201992" y="272595"/>
                  </a:lnTo>
                  <a:lnTo>
                    <a:pt x="2157356" y="298512"/>
                  </a:lnTo>
                  <a:lnTo>
                    <a:pt x="2115599" y="322989"/>
                  </a:lnTo>
                  <a:lnTo>
                    <a:pt x="2073843" y="348905"/>
                  </a:lnTo>
                  <a:lnTo>
                    <a:pt x="2036047" y="376622"/>
                  </a:lnTo>
                  <a:lnTo>
                    <a:pt x="1997890" y="404338"/>
                  </a:lnTo>
                  <a:lnTo>
                    <a:pt x="1997890" y="407578"/>
                  </a:lnTo>
                  <a:lnTo>
                    <a:pt x="2065204" y="367983"/>
                  </a:lnTo>
                  <a:lnTo>
                    <a:pt x="2132878" y="329828"/>
                  </a:lnTo>
                  <a:lnTo>
                    <a:pt x="2191552" y="295272"/>
                  </a:lnTo>
                  <a:lnTo>
                    <a:pt x="2238348" y="267556"/>
                  </a:lnTo>
                  <a:lnTo>
                    <a:pt x="2280104" y="241640"/>
                  </a:lnTo>
                  <a:lnTo>
                    <a:pt x="2316460" y="213923"/>
                  </a:lnTo>
                  <a:lnTo>
                    <a:pt x="2349217" y="187647"/>
                  </a:lnTo>
                  <a:lnTo>
                    <a:pt x="2338778" y="186207"/>
                  </a:lnTo>
                  <a:close/>
                  <a:moveTo>
                    <a:pt x="2545039" y="161730"/>
                  </a:moveTo>
                  <a:lnTo>
                    <a:pt x="2517322" y="167129"/>
                  </a:lnTo>
                  <a:lnTo>
                    <a:pt x="2505083" y="170369"/>
                  </a:lnTo>
                  <a:lnTo>
                    <a:pt x="2494644" y="175768"/>
                  </a:lnTo>
                  <a:lnTo>
                    <a:pt x="2425530" y="222562"/>
                  </a:lnTo>
                  <a:lnTo>
                    <a:pt x="2368296" y="260717"/>
                  </a:lnTo>
                  <a:lnTo>
                    <a:pt x="2312861" y="295272"/>
                  </a:lnTo>
                  <a:lnTo>
                    <a:pt x="2255987" y="328028"/>
                  </a:lnTo>
                  <a:lnTo>
                    <a:pt x="2227909" y="343506"/>
                  </a:lnTo>
                  <a:lnTo>
                    <a:pt x="2198751" y="359344"/>
                  </a:lnTo>
                  <a:lnTo>
                    <a:pt x="2160595" y="385261"/>
                  </a:lnTo>
                  <a:lnTo>
                    <a:pt x="2120999" y="411177"/>
                  </a:lnTo>
                  <a:lnTo>
                    <a:pt x="2117400" y="414417"/>
                  </a:lnTo>
                  <a:lnTo>
                    <a:pt x="2081043" y="440333"/>
                  </a:lnTo>
                  <a:lnTo>
                    <a:pt x="2046486" y="466610"/>
                  </a:lnTo>
                  <a:lnTo>
                    <a:pt x="2042886" y="468410"/>
                  </a:lnTo>
                  <a:lnTo>
                    <a:pt x="2023808" y="477049"/>
                  </a:lnTo>
                  <a:lnTo>
                    <a:pt x="2004730" y="483888"/>
                  </a:lnTo>
                  <a:lnTo>
                    <a:pt x="2010129" y="485687"/>
                  </a:lnTo>
                  <a:lnTo>
                    <a:pt x="2013369" y="488927"/>
                  </a:lnTo>
                  <a:lnTo>
                    <a:pt x="2015169" y="488927"/>
                  </a:lnTo>
                  <a:lnTo>
                    <a:pt x="2037847" y="477049"/>
                  </a:lnTo>
                  <a:lnTo>
                    <a:pt x="2046486" y="469850"/>
                  </a:lnTo>
                  <a:lnTo>
                    <a:pt x="2058365" y="464810"/>
                  </a:lnTo>
                  <a:lnTo>
                    <a:pt x="2072403" y="459411"/>
                  </a:lnTo>
                  <a:lnTo>
                    <a:pt x="2091482" y="456171"/>
                  </a:lnTo>
                  <a:lnTo>
                    <a:pt x="2132878" y="428455"/>
                  </a:lnTo>
                  <a:lnTo>
                    <a:pt x="2181473" y="400739"/>
                  </a:lnTo>
                  <a:lnTo>
                    <a:pt x="2231509" y="374822"/>
                  </a:lnTo>
                  <a:lnTo>
                    <a:pt x="2275065" y="352505"/>
                  </a:lnTo>
                  <a:lnTo>
                    <a:pt x="2280104" y="342066"/>
                  </a:lnTo>
                  <a:lnTo>
                    <a:pt x="2285143" y="334867"/>
                  </a:lnTo>
                  <a:lnTo>
                    <a:pt x="2293783" y="329828"/>
                  </a:lnTo>
                  <a:lnTo>
                    <a:pt x="2304222" y="328028"/>
                  </a:lnTo>
                  <a:lnTo>
                    <a:pt x="2323300" y="319389"/>
                  </a:lnTo>
                  <a:lnTo>
                    <a:pt x="2331939" y="313990"/>
                  </a:lnTo>
                  <a:lnTo>
                    <a:pt x="2336979" y="307151"/>
                  </a:lnTo>
                  <a:lnTo>
                    <a:pt x="2340579" y="302112"/>
                  </a:lnTo>
                  <a:lnTo>
                    <a:pt x="2347418" y="293473"/>
                  </a:lnTo>
                  <a:lnTo>
                    <a:pt x="2364696" y="276195"/>
                  </a:lnTo>
                  <a:lnTo>
                    <a:pt x="2389174" y="260717"/>
                  </a:lnTo>
                  <a:lnTo>
                    <a:pt x="2429130" y="234800"/>
                  </a:lnTo>
                  <a:lnTo>
                    <a:pt x="2473766" y="208524"/>
                  </a:lnTo>
                  <a:lnTo>
                    <a:pt x="2491044" y="198085"/>
                  </a:lnTo>
                  <a:lnTo>
                    <a:pt x="2510123" y="186207"/>
                  </a:lnTo>
                  <a:lnTo>
                    <a:pt x="2527401" y="173968"/>
                  </a:lnTo>
                  <a:close/>
                  <a:moveTo>
                    <a:pt x="2182913" y="161730"/>
                  </a:moveTo>
                  <a:lnTo>
                    <a:pt x="2176074" y="163530"/>
                  </a:lnTo>
                  <a:lnTo>
                    <a:pt x="2169235" y="165329"/>
                  </a:lnTo>
                  <a:lnTo>
                    <a:pt x="2174274" y="172169"/>
                  </a:lnTo>
                  <a:lnTo>
                    <a:pt x="2179674" y="179008"/>
                  </a:lnTo>
                  <a:lnTo>
                    <a:pt x="2181473" y="187647"/>
                  </a:lnTo>
                  <a:lnTo>
                    <a:pt x="2181473" y="196646"/>
                  </a:lnTo>
                  <a:lnTo>
                    <a:pt x="2193352" y="189446"/>
                  </a:lnTo>
                  <a:lnTo>
                    <a:pt x="2203791" y="180808"/>
                  </a:lnTo>
                  <a:lnTo>
                    <a:pt x="2210630" y="175768"/>
                  </a:lnTo>
                  <a:lnTo>
                    <a:pt x="2219270" y="177568"/>
                  </a:lnTo>
                  <a:lnTo>
                    <a:pt x="2224669" y="179008"/>
                  </a:lnTo>
                  <a:lnTo>
                    <a:pt x="2227909" y="175768"/>
                  </a:lnTo>
                  <a:lnTo>
                    <a:pt x="2219270" y="173968"/>
                  </a:lnTo>
                  <a:lnTo>
                    <a:pt x="2212431" y="172169"/>
                  </a:lnTo>
                  <a:lnTo>
                    <a:pt x="2203791" y="168569"/>
                  </a:lnTo>
                  <a:lnTo>
                    <a:pt x="2195152" y="163530"/>
                  </a:lnTo>
                  <a:lnTo>
                    <a:pt x="2188312" y="161730"/>
                  </a:lnTo>
                  <a:close/>
                  <a:moveTo>
                    <a:pt x="2018769" y="158490"/>
                  </a:moveTo>
                  <a:lnTo>
                    <a:pt x="2015169" y="163530"/>
                  </a:lnTo>
                  <a:lnTo>
                    <a:pt x="2008330" y="167129"/>
                  </a:lnTo>
                  <a:lnTo>
                    <a:pt x="2001490" y="168569"/>
                  </a:lnTo>
                  <a:lnTo>
                    <a:pt x="1996091" y="167129"/>
                  </a:lnTo>
                  <a:lnTo>
                    <a:pt x="1996091" y="170369"/>
                  </a:lnTo>
                  <a:lnTo>
                    <a:pt x="1996091" y="191246"/>
                  </a:lnTo>
                  <a:lnTo>
                    <a:pt x="2006530" y="198085"/>
                  </a:lnTo>
                  <a:lnTo>
                    <a:pt x="1997890" y="189446"/>
                  </a:lnTo>
                  <a:lnTo>
                    <a:pt x="1999690" y="184407"/>
                  </a:lnTo>
                  <a:lnTo>
                    <a:pt x="2010129" y="172169"/>
                  </a:lnTo>
                  <a:lnTo>
                    <a:pt x="2015169" y="165329"/>
                  </a:lnTo>
                  <a:lnTo>
                    <a:pt x="2022008" y="158490"/>
                  </a:lnTo>
                  <a:close/>
                  <a:moveTo>
                    <a:pt x="2707744" y="151291"/>
                  </a:moveTo>
                  <a:lnTo>
                    <a:pt x="2705944" y="158490"/>
                  </a:lnTo>
                  <a:lnTo>
                    <a:pt x="2714583" y="151291"/>
                  </a:lnTo>
                  <a:close/>
                  <a:moveTo>
                    <a:pt x="794198" y="123129"/>
                  </a:moveTo>
                  <a:lnTo>
                    <a:pt x="731943" y="171372"/>
                  </a:lnTo>
                  <a:lnTo>
                    <a:pt x="733743" y="171372"/>
                  </a:lnTo>
                  <a:lnTo>
                    <a:pt x="757853" y="154091"/>
                  </a:lnTo>
                  <a:lnTo>
                    <a:pt x="787361" y="133570"/>
                  </a:lnTo>
                  <a:close/>
                  <a:moveTo>
                    <a:pt x="809672" y="105848"/>
                  </a:moveTo>
                  <a:lnTo>
                    <a:pt x="809672" y="107648"/>
                  </a:lnTo>
                  <a:lnTo>
                    <a:pt x="809672" y="109088"/>
                  </a:lnTo>
                  <a:lnTo>
                    <a:pt x="807873" y="110888"/>
                  </a:lnTo>
                  <a:lnTo>
                    <a:pt x="820108" y="116288"/>
                  </a:lnTo>
                  <a:lnTo>
                    <a:pt x="813270" y="109088"/>
                  </a:lnTo>
                  <a:lnTo>
                    <a:pt x="811471" y="109088"/>
                  </a:lnTo>
                  <a:close/>
                  <a:moveTo>
                    <a:pt x="2008330" y="47625"/>
                  </a:moveTo>
                  <a:lnTo>
                    <a:pt x="2058365" y="99818"/>
                  </a:lnTo>
                  <a:lnTo>
                    <a:pt x="2067004" y="104857"/>
                  </a:lnTo>
                  <a:lnTo>
                    <a:pt x="2070604" y="106657"/>
                  </a:lnTo>
                  <a:lnTo>
                    <a:pt x="2077443" y="98018"/>
                  </a:lnTo>
                  <a:lnTo>
                    <a:pt x="2084282" y="92619"/>
                  </a:lnTo>
                  <a:lnTo>
                    <a:pt x="2091482" y="89379"/>
                  </a:lnTo>
                  <a:lnTo>
                    <a:pt x="2098321" y="85780"/>
                  </a:lnTo>
                  <a:lnTo>
                    <a:pt x="2105160" y="89379"/>
                  </a:lnTo>
                  <a:lnTo>
                    <a:pt x="2113800" y="92619"/>
                  </a:lnTo>
                  <a:lnTo>
                    <a:pt x="2120999" y="92619"/>
                  </a:lnTo>
                  <a:lnTo>
                    <a:pt x="2127839" y="90819"/>
                  </a:lnTo>
                  <a:lnTo>
                    <a:pt x="2132878" y="89379"/>
                  </a:lnTo>
                  <a:lnTo>
                    <a:pt x="2143317" y="83980"/>
                  </a:lnTo>
                  <a:lnTo>
                    <a:pt x="2155556" y="78941"/>
                  </a:lnTo>
                  <a:lnTo>
                    <a:pt x="2169235" y="77141"/>
                  </a:lnTo>
                  <a:lnTo>
                    <a:pt x="2182913" y="75341"/>
                  </a:lnTo>
                  <a:lnTo>
                    <a:pt x="2205591" y="73542"/>
                  </a:lnTo>
                  <a:lnTo>
                    <a:pt x="2233308" y="73542"/>
                  </a:lnTo>
                  <a:lnTo>
                    <a:pt x="2262826" y="75341"/>
                  </a:lnTo>
                  <a:lnTo>
                    <a:pt x="2292343" y="80381"/>
                  </a:lnTo>
                  <a:lnTo>
                    <a:pt x="2304222" y="83980"/>
                  </a:lnTo>
                  <a:lnTo>
                    <a:pt x="2314661" y="85780"/>
                  </a:lnTo>
                  <a:lnTo>
                    <a:pt x="2326899" y="85780"/>
                  </a:lnTo>
                  <a:lnTo>
                    <a:pt x="2336979" y="85780"/>
                  </a:lnTo>
                  <a:lnTo>
                    <a:pt x="2345618" y="83980"/>
                  </a:lnTo>
                  <a:lnTo>
                    <a:pt x="2356057" y="80381"/>
                  </a:lnTo>
                  <a:lnTo>
                    <a:pt x="2364696" y="77141"/>
                  </a:lnTo>
                  <a:lnTo>
                    <a:pt x="2373335" y="71742"/>
                  </a:lnTo>
                  <a:lnTo>
                    <a:pt x="2378734" y="68502"/>
                  </a:lnTo>
                  <a:lnTo>
                    <a:pt x="2385574" y="68502"/>
                  </a:lnTo>
                  <a:lnTo>
                    <a:pt x="2413292" y="75341"/>
                  </a:lnTo>
                  <a:lnTo>
                    <a:pt x="2435970" y="80381"/>
                  </a:lnTo>
                  <a:lnTo>
                    <a:pt x="2444608" y="82180"/>
                  </a:lnTo>
                  <a:lnTo>
                    <a:pt x="2454688" y="83980"/>
                  </a:lnTo>
                  <a:lnTo>
                    <a:pt x="2466926" y="85780"/>
                  </a:lnTo>
                  <a:lnTo>
                    <a:pt x="2482405" y="83980"/>
                  </a:lnTo>
                  <a:lnTo>
                    <a:pt x="2496444" y="73542"/>
                  </a:lnTo>
                  <a:lnTo>
                    <a:pt x="2505083" y="66703"/>
                  </a:lnTo>
                  <a:lnTo>
                    <a:pt x="2513722" y="61303"/>
                  </a:lnTo>
                  <a:lnTo>
                    <a:pt x="2522361" y="58064"/>
                  </a:lnTo>
                  <a:lnTo>
                    <a:pt x="2532800" y="54464"/>
                  </a:lnTo>
                  <a:lnTo>
                    <a:pt x="2545039" y="52664"/>
                  </a:lnTo>
                  <a:lnTo>
                    <a:pt x="2575996" y="51224"/>
                  </a:lnTo>
                  <a:lnTo>
                    <a:pt x="2612353" y="51224"/>
                  </a:lnTo>
                  <a:lnTo>
                    <a:pt x="2650509" y="51224"/>
                  </a:lnTo>
                  <a:lnTo>
                    <a:pt x="2691905" y="52664"/>
                  </a:lnTo>
                  <a:lnTo>
                    <a:pt x="2766418" y="64903"/>
                  </a:lnTo>
                  <a:lnTo>
                    <a:pt x="2832292" y="77141"/>
                  </a:lnTo>
                  <a:lnTo>
                    <a:pt x="2837331" y="77141"/>
                  </a:lnTo>
                  <a:lnTo>
                    <a:pt x="2839132" y="80381"/>
                  </a:lnTo>
                  <a:lnTo>
                    <a:pt x="2844531" y="87580"/>
                  </a:lnTo>
                  <a:lnTo>
                    <a:pt x="2847770" y="94419"/>
                  </a:lnTo>
                  <a:lnTo>
                    <a:pt x="2847770" y="103058"/>
                  </a:lnTo>
                  <a:lnTo>
                    <a:pt x="2847770" y="113496"/>
                  </a:lnTo>
                  <a:lnTo>
                    <a:pt x="2847770" y="128974"/>
                  </a:lnTo>
                  <a:lnTo>
                    <a:pt x="2851370" y="142652"/>
                  </a:lnTo>
                  <a:lnTo>
                    <a:pt x="2851370" y="148052"/>
                  </a:lnTo>
                  <a:lnTo>
                    <a:pt x="2853170" y="161730"/>
                  </a:lnTo>
                  <a:lnTo>
                    <a:pt x="2854610" y="175768"/>
                  </a:lnTo>
                  <a:lnTo>
                    <a:pt x="2856410" y="179008"/>
                  </a:lnTo>
                  <a:lnTo>
                    <a:pt x="2858210" y="180808"/>
                  </a:lnTo>
                  <a:lnTo>
                    <a:pt x="2868649" y="186207"/>
                  </a:lnTo>
                  <a:lnTo>
                    <a:pt x="2890967" y="193046"/>
                  </a:lnTo>
                  <a:lnTo>
                    <a:pt x="2873688" y="210324"/>
                  </a:lnTo>
                  <a:lnTo>
                    <a:pt x="2871889" y="213923"/>
                  </a:lnTo>
                  <a:lnTo>
                    <a:pt x="2870448" y="218962"/>
                  </a:lnTo>
                  <a:lnTo>
                    <a:pt x="2868649" y="226161"/>
                  </a:lnTo>
                  <a:lnTo>
                    <a:pt x="2860010" y="243439"/>
                  </a:lnTo>
                  <a:lnTo>
                    <a:pt x="2866849" y="277995"/>
                  </a:lnTo>
                  <a:lnTo>
                    <a:pt x="2870448" y="312550"/>
                  </a:lnTo>
                  <a:lnTo>
                    <a:pt x="2868649" y="347106"/>
                  </a:lnTo>
                  <a:lnTo>
                    <a:pt x="2863249" y="383461"/>
                  </a:lnTo>
                  <a:lnTo>
                    <a:pt x="2856410" y="421616"/>
                  </a:lnTo>
                  <a:lnTo>
                    <a:pt x="2854610" y="459411"/>
                  </a:lnTo>
                  <a:lnTo>
                    <a:pt x="2854610" y="497926"/>
                  </a:lnTo>
                  <a:lnTo>
                    <a:pt x="2860010" y="535721"/>
                  </a:lnTo>
                  <a:lnTo>
                    <a:pt x="2860010" y="539320"/>
                  </a:lnTo>
                  <a:lnTo>
                    <a:pt x="2861809" y="542560"/>
                  </a:lnTo>
                  <a:lnTo>
                    <a:pt x="2866849" y="547959"/>
                  </a:lnTo>
                  <a:lnTo>
                    <a:pt x="2870448" y="556598"/>
                  </a:lnTo>
                  <a:lnTo>
                    <a:pt x="2870448" y="570276"/>
                  </a:lnTo>
                  <a:lnTo>
                    <a:pt x="2870448" y="597993"/>
                  </a:lnTo>
                  <a:lnTo>
                    <a:pt x="2868649" y="610231"/>
                  </a:lnTo>
                  <a:lnTo>
                    <a:pt x="2865049" y="620670"/>
                  </a:lnTo>
                  <a:lnTo>
                    <a:pt x="2865049" y="629309"/>
                  </a:lnTo>
                  <a:lnTo>
                    <a:pt x="2863249" y="639747"/>
                  </a:lnTo>
                  <a:lnTo>
                    <a:pt x="2865049" y="650186"/>
                  </a:lnTo>
                  <a:lnTo>
                    <a:pt x="2866849" y="662064"/>
                  </a:lnTo>
                  <a:lnTo>
                    <a:pt x="2866849" y="674303"/>
                  </a:lnTo>
                  <a:lnTo>
                    <a:pt x="2868649" y="684741"/>
                  </a:lnTo>
                  <a:lnTo>
                    <a:pt x="2871889" y="691581"/>
                  </a:lnTo>
                  <a:lnTo>
                    <a:pt x="2875488" y="698419"/>
                  </a:lnTo>
                  <a:lnTo>
                    <a:pt x="2878728" y="702019"/>
                  </a:lnTo>
                  <a:lnTo>
                    <a:pt x="2878728" y="707058"/>
                  </a:lnTo>
                  <a:lnTo>
                    <a:pt x="2877288" y="732975"/>
                  </a:lnTo>
                  <a:lnTo>
                    <a:pt x="2875488" y="760691"/>
                  </a:lnTo>
                  <a:lnTo>
                    <a:pt x="2871889" y="788408"/>
                  </a:lnTo>
                  <a:lnTo>
                    <a:pt x="2866849" y="814324"/>
                  </a:lnTo>
                  <a:lnTo>
                    <a:pt x="2861809" y="835202"/>
                  </a:lnTo>
                  <a:lnTo>
                    <a:pt x="2861809" y="854279"/>
                  </a:lnTo>
                  <a:lnTo>
                    <a:pt x="2863249" y="873357"/>
                  </a:lnTo>
                  <a:lnTo>
                    <a:pt x="2870448" y="890634"/>
                  </a:lnTo>
                  <a:lnTo>
                    <a:pt x="2878728" y="887035"/>
                  </a:lnTo>
                  <a:lnTo>
                    <a:pt x="2884127" y="881996"/>
                  </a:lnTo>
                  <a:lnTo>
                    <a:pt x="2906445" y="881996"/>
                  </a:lnTo>
                  <a:lnTo>
                    <a:pt x="2927323" y="867957"/>
                  </a:lnTo>
                  <a:lnTo>
                    <a:pt x="2948201" y="854279"/>
                  </a:lnTo>
                  <a:lnTo>
                    <a:pt x="2969079" y="840241"/>
                  </a:lnTo>
                  <a:lnTo>
                    <a:pt x="2991397" y="828363"/>
                  </a:lnTo>
                  <a:lnTo>
                    <a:pt x="3014075" y="817924"/>
                  </a:lnTo>
                  <a:lnTo>
                    <a:pt x="3038193" y="807485"/>
                  </a:lnTo>
                  <a:lnTo>
                    <a:pt x="3062311" y="797047"/>
                  </a:lnTo>
                  <a:lnTo>
                    <a:pt x="3088228" y="790208"/>
                  </a:lnTo>
                  <a:lnTo>
                    <a:pt x="3114506" y="783369"/>
                  </a:lnTo>
                  <a:lnTo>
                    <a:pt x="3142223" y="776529"/>
                  </a:lnTo>
                  <a:lnTo>
                    <a:pt x="3169581" y="771130"/>
                  </a:lnTo>
                  <a:lnTo>
                    <a:pt x="3199098" y="766091"/>
                  </a:lnTo>
                  <a:lnTo>
                    <a:pt x="3230415" y="762491"/>
                  </a:lnTo>
                  <a:lnTo>
                    <a:pt x="3259932" y="760691"/>
                  </a:lnTo>
                  <a:lnTo>
                    <a:pt x="3325446" y="759251"/>
                  </a:lnTo>
                  <a:lnTo>
                    <a:pt x="3330485" y="759251"/>
                  </a:lnTo>
                  <a:lnTo>
                    <a:pt x="3334085" y="762491"/>
                  </a:lnTo>
                  <a:lnTo>
                    <a:pt x="3348124" y="772930"/>
                  </a:lnTo>
                  <a:lnTo>
                    <a:pt x="3365402" y="779769"/>
                  </a:lnTo>
                  <a:lnTo>
                    <a:pt x="3384480" y="785168"/>
                  </a:lnTo>
                  <a:lnTo>
                    <a:pt x="3405358" y="788408"/>
                  </a:lnTo>
                  <a:lnTo>
                    <a:pt x="3453593" y="800646"/>
                  </a:lnTo>
                  <a:lnTo>
                    <a:pt x="3484551" y="807485"/>
                  </a:lnTo>
                  <a:lnTo>
                    <a:pt x="3489950" y="809285"/>
                  </a:lnTo>
                  <a:lnTo>
                    <a:pt x="3493550" y="812885"/>
                  </a:lnTo>
                  <a:lnTo>
                    <a:pt x="3500389" y="817924"/>
                  </a:lnTo>
                  <a:lnTo>
                    <a:pt x="3503629" y="821523"/>
                  </a:lnTo>
                  <a:lnTo>
                    <a:pt x="3509029" y="822963"/>
                  </a:lnTo>
                  <a:lnTo>
                    <a:pt x="3512628" y="824763"/>
                  </a:lnTo>
                  <a:lnTo>
                    <a:pt x="3528107" y="835202"/>
                  </a:lnTo>
                  <a:lnTo>
                    <a:pt x="3536746" y="838441"/>
                  </a:lnTo>
                  <a:lnTo>
                    <a:pt x="3545385" y="842041"/>
                  </a:lnTo>
                  <a:lnTo>
                    <a:pt x="3550425" y="843841"/>
                  </a:lnTo>
                  <a:lnTo>
                    <a:pt x="3571303" y="854279"/>
                  </a:lnTo>
                  <a:lnTo>
                    <a:pt x="3590381" y="861118"/>
                  </a:lnTo>
                  <a:lnTo>
                    <a:pt x="3614498" y="873357"/>
                  </a:lnTo>
                  <a:lnTo>
                    <a:pt x="3633577" y="885595"/>
                  </a:lnTo>
                  <a:lnTo>
                    <a:pt x="3649055" y="897474"/>
                  </a:lnTo>
                  <a:lnTo>
                    <a:pt x="3671733" y="918351"/>
                  </a:lnTo>
                  <a:lnTo>
                    <a:pt x="3692611" y="935629"/>
                  </a:lnTo>
                  <a:lnTo>
                    <a:pt x="3702690" y="946067"/>
                  </a:lnTo>
                  <a:lnTo>
                    <a:pt x="3714929" y="954706"/>
                  </a:lnTo>
                  <a:lnTo>
                    <a:pt x="3740847" y="971984"/>
                  </a:lnTo>
                  <a:lnTo>
                    <a:pt x="3745886" y="973784"/>
                  </a:lnTo>
                  <a:lnTo>
                    <a:pt x="3747686" y="978823"/>
                  </a:lnTo>
                  <a:lnTo>
                    <a:pt x="3756325" y="999700"/>
                  </a:lnTo>
                  <a:lnTo>
                    <a:pt x="3766764" y="1015178"/>
                  </a:lnTo>
                  <a:lnTo>
                    <a:pt x="3779003" y="1029216"/>
                  </a:lnTo>
                  <a:lnTo>
                    <a:pt x="3793041" y="1037855"/>
                  </a:lnTo>
                  <a:lnTo>
                    <a:pt x="3801681" y="1042894"/>
                  </a:lnTo>
                  <a:lnTo>
                    <a:pt x="3801681" y="1051533"/>
                  </a:lnTo>
                  <a:lnTo>
                    <a:pt x="3803121" y="1072411"/>
                  </a:lnTo>
                  <a:lnTo>
                    <a:pt x="3808520" y="1091488"/>
                  </a:lnTo>
                  <a:lnTo>
                    <a:pt x="3815359" y="1110206"/>
                  </a:lnTo>
                  <a:lnTo>
                    <a:pt x="3829398" y="1129283"/>
                  </a:lnTo>
                  <a:lnTo>
                    <a:pt x="3844877" y="1153760"/>
                  </a:lnTo>
                  <a:lnTo>
                    <a:pt x="3855316" y="1177877"/>
                  </a:lnTo>
                  <a:lnTo>
                    <a:pt x="3863595" y="1202354"/>
                  </a:lnTo>
                  <a:lnTo>
                    <a:pt x="3868995" y="1226470"/>
                  </a:lnTo>
                  <a:lnTo>
                    <a:pt x="3868995" y="1229710"/>
                  </a:lnTo>
                  <a:lnTo>
                    <a:pt x="3872234" y="1238349"/>
                  </a:lnTo>
                  <a:lnTo>
                    <a:pt x="3874034" y="1248787"/>
                  </a:lnTo>
                  <a:lnTo>
                    <a:pt x="3874034" y="1259226"/>
                  </a:lnTo>
                  <a:lnTo>
                    <a:pt x="3872234" y="1269665"/>
                  </a:lnTo>
                  <a:lnTo>
                    <a:pt x="3870794" y="1276504"/>
                  </a:lnTo>
                  <a:lnTo>
                    <a:pt x="3872234" y="1288742"/>
                  </a:lnTo>
                  <a:lnTo>
                    <a:pt x="3884473" y="1286942"/>
                  </a:lnTo>
                  <a:lnTo>
                    <a:pt x="3899951" y="1285143"/>
                  </a:lnTo>
                  <a:lnTo>
                    <a:pt x="3908951" y="1283703"/>
                  </a:lnTo>
                  <a:lnTo>
                    <a:pt x="3917590" y="1285143"/>
                  </a:lnTo>
                  <a:lnTo>
                    <a:pt x="3926229" y="1286942"/>
                  </a:lnTo>
                  <a:lnTo>
                    <a:pt x="3933068" y="1290542"/>
                  </a:lnTo>
                  <a:lnTo>
                    <a:pt x="3939908" y="1297381"/>
                  </a:lnTo>
                  <a:lnTo>
                    <a:pt x="3943507" y="1304220"/>
                  </a:lnTo>
                  <a:lnTo>
                    <a:pt x="3948547" y="1313219"/>
                  </a:lnTo>
                  <a:lnTo>
                    <a:pt x="3950347" y="1323298"/>
                  </a:lnTo>
                  <a:lnTo>
                    <a:pt x="3952147" y="1326897"/>
                  </a:lnTo>
                  <a:lnTo>
                    <a:pt x="3950347" y="1330497"/>
                  </a:lnTo>
                  <a:lnTo>
                    <a:pt x="3945308" y="1340575"/>
                  </a:lnTo>
                  <a:lnTo>
                    <a:pt x="3938468" y="1349214"/>
                  </a:lnTo>
                  <a:lnTo>
                    <a:pt x="3929469" y="1356413"/>
                  </a:lnTo>
                  <a:lnTo>
                    <a:pt x="3919030" y="1361453"/>
                  </a:lnTo>
                  <a:lnTo>
                    <a:pt x="3907151" y="1366492"/>
                  </a:lnTo>
                  <a:lnTo>
                    <a:pt x="3912191" y="1375131"/>
                  </a:lnTo>
                  <a:lnTo>
                    <a:pt x="3917590" y="1383770"/>
                  </a:lnTo>
                  <a:lnTo>
                    <a:pt x="3922629" y="1397808"/>
                  </a:lnTo>
                  <a:lnTo>
                    <a:pt x="3926229" y="1402847"/>
                  </a:lnTo>
                  <a:lnTo>
                    <a:pt x="3929469" y="1406447"/>
                  </a:lnTo>
                  <a:lnTo>
                    <a:pt x="3936668" y="1411486"/>
                  </a:lnTo>
                  <a:lnTo>
                    <a:pt x="3936668" y="1418685"/>
                  </a:lnTo>
                  <a:lnTo>
                    <a:pt x="3934869" y="1427324"/>
                  </a:lnTo>
                  <a:lnTo>
                    <a:pt x="3933068" y="1432363"/>
                  </a:lnTo>
                  <a:lnTo>
                    <a:pt x="3928029" y="1442802"/>
                  </a:lnTo>
                  <a:lnTo>
                    <a:pt x="3936668" y="1444602"/>
                  </a:lnTo>
                  <a:lnTo>
                    <a:pt x="3945308" y="1451441"/>
                  </a:lnTo>
                  <a:lnTo>
                    <a:pt x="3952147" y="1460080"/>
                  </a:lnTo>
                  <a:lnTo>
                    <a:pt x="3957546" y="1470518"/>
                  </a:lnTo>
                  <a:lnTo>
                    <a:pt x="3958986" y="1480957"/>
                  </a:lnTo>
                  <a:lnTo>
                    <a:pt x="3960786" y="1489596"/>
                  </a:lnTo>
                  <a:lnTo>
                    <a:pt x="3958986" y="1500035"/>
                  </a:lnTo>
                  <a:lnTo>
                    <a:pt x="3953946" y="1506874"/>
                  </a:lnTo>
                  <a:lnTo>
                    <a:pt x="3947107" y="1513713"/>
                  </a:lnTo>
                  <a:lnTo>
                    <a:pt x="3941708" y="1515512"/>
                  </a:lnTo>
                  <a:lnTo>
                    <a:pt x="3934869" y="1517312"/>
                  </a:lnTo>
                  <a:lnTo>
                    <a:pt x="3926229" y="1520552"/>
                  </a:lnTo>
                  <a:lnTo>
                    <a:pt x="3931269" y="1551868"/>
                  </a:lnTo>
                  <a:lnTo>
                    <a:pt x="3934869" y="1586423"/>
                  </a:lnTo>
                  <a:lnTo>
                    <a:pt x="3933068" y="1620979"/>
                  </a:lnTo>
                  <a:lnTo>
                    <a:pt x="3928029" y="1657334"/>
                  </a:lnTo>
                  <a:lnTo>
                    <a:pt x="3926229" y="1676411"/>
                  </a:lnTo>
                  <a:lnTo>
                    <a:pt x="3924429" y="1692249"/>
                  </a:lnTo>
                  <a:lnTo>
                    <a:pt x="3926229" y="1709527"/>
                  </a:lnTo>
                  <a:lnTo>
                    <a:pt x="3926229" y="1725005"/>
                  </a:lnTo>
                  <a:lnTo>
                    <a:pt x="3928029" y="1740483"/>
                  </a:lnTo>
                  <a:lnTo>
                    <a:pt x="3931269" y="1754521"/>
                  </a:lnTo>
                  <a:lnTo>
                    <a:pt x="3936668" y="1768199"/>
                  </a:lnTo>
                  <a:lnTo>
                    <a:pt x="3941708" y="1780438"/>
                  </a:lnTo>
                  <a:lnTo>
                    <a:pt x="3945308" y="1785477"/>
                  </a:lnTo>
                  <a:lnTo>
                    <a:pt x="3943507" y="1790516"/>
                  </a:lnTo>
                  <a:lnTo>
                    <a:pt x="3938468" y="1816793"/>
                  </a:lnTo>
                  <a:lnTo>
                    <a:pt x="3938468" y="1828671"/>
                  </a:lnTo>
                  <a:lnTo>
                    <a:pt x="3939908" y="1840910"/>
                  </a:lnTo>
                  <a:lnTo>
                    <a:pt x="3941708" y="1856748"/>
                  </a:lnTo>
                  <a:lnTo>
                    <a:pt x="3943507" y="1875465"/>
                  </a:lnTo>
                  <a:lnTo>
                    <a:pt x="3943507" y="1915420"/>
                  </a:lnTo>
                  <a:lnTo>
                    <a:pt x="3945308" y="1937737"/>
                  </a:lnTo>
                  <a:lnTo>
                    <a:pt x="3945308" y="1962214"/>
                  </a:lnTo>
                  <a:lnTo>
                    <a:pt x="3939908" y="2015847"/>
                  </a:lnTo>
                  <a:lnTo>
                    <a:pt x="3939908" y="2024486"/>
                  </a:lnTo>
                  <a:lnTo>
                    <a:pt x="3929469" y="2126712"/>
                  </a:lnTo>
                  <a:lnTo>
                    <a:pt x="3928029" y="2142190"/>
                  </a:lnTo>
                  <a:lnTo>
                    <a:pt x="3926229" y="2168107"/>
                  </a:lnTo>
                  <a:lnTo>
                    <a:pt x="3926229" y="2192224"/>
                  </a:lnTo>
                  <a:lnTo>
                    <a:pt x="3926229" y="2216700"/>
                  </a:lnTo>
                  <a:lnTo>
                    <a:pt x="3928029" y="2239017"/>
                  </a:lnTo>
                  <a:lnTo>
                    <a:pt x="3931269" y="2251256"/>
                  </a:lnTo>
                  <a:lnTo>
                    <a:pt x="3933068" y="2259895"/>
                  </a:lnTo>
                  <a:lnTo>
                    <a:pt x="3936668" y="2266734"/>
                  </a:lnTo>
                  <a:lnTo>
                    <a:pt x="3939908" y="2273573"/>
                  </a:lnTo>
                  <a:lnTo>
                    <a:pt x="3947107" y="2282212"/>
                  </a:lnTo>
                  <a:lnTo>
                    <a:pt x="3955746" y="2289411"/>
                  </a:lnTo>
                  <a:lnTo>
                    <a:pt x="3967625" y="2294450"/>
                  </a:lnTo>
                  <a:lnTo>
                    <a:pt x="3981664" y="2298050"/>
                  </a:lnTo>
                  <a:lnTo>
                    <a:pt x="3997143" y="2299489"/>
                  </a:lnTo>
                  <a:lnTo>
                    <a:pt x="4012621" y="2298050"/>
                  </a:lnTo>
                  <a:lnTo>
                    <a:pt x="4034939" y="2296250"/>
                  </a:lnTo>
                  <a:lnTo>
                    <a:pt x="4055817" y="2294450"/>
                  </a:lnTo>
                  <a:lnTo>
                    <a:pt x="4076695" y="2298050"/>
                  </a:lnTo>
                  <a:lnTo>
                    <a:pt x="4097573" y="2301289"/>
                  </a:lnTo>
                  <a:lnTo>
                    <a:pt x="4108012" y="2299489"/>
                  </a:lnTo>
                  <a:lnTo>
                    <a:pt x="4116651" y="2299489"/>
                  </a:lnTo>
                  <a:lnTo>
                    <a:pt x="4123490" y="2301289"/>
                  </a:lnTo>
                  <a:lnTo>
                    <a:pt x="4130330" y="2304889"/>
                  </a:lnTo>
                  <a:lnTo>
                    <a:pt x="4135730" y="2308128"/>
                  </a:lnTo>
                  <a:lnTo>
                    <a:pt x="4137169" y="2313528"/>
                  </a:lnTo>
                  <a:lnTo>
                    <a:pt x="4144009" y="2304889"/>
                  </a:lnTo>
                  <a:lnTo>
                    <a:pt x="4149408" y="2299489"/>
                  </a:lnTo>
                  <a:lnTo>
                    <a:pt x="4158047" y="2301289"/>
                  </a:lnTo>
                  <a:lnTo>
                    <a:pt x="4170286" y="2306689"/>
                  </a:lnTo>
                  <a:lnTo>
                    <a:pt x="4182165" y="2315327"/>
                  </a:lnTo>
                  <a:lnTo>
                    <a:pt x="4192603" y="2323966"/>
                  </a:lnTo>
                  <a:lnTo>
                    <a:pt x="4201243" y="2332605"/>
                  </a:lnTo>
                  <a:lnTo>
                    <a:pt x="4208442" y="2341244"/>
                  </a:lnTo>
                  <a:lnTo>
                    <a:pt x="4213481" y="2349883"/>
                  </a:lnTo>
                  <a:lnTo>
                    <a:pt x="4215281" y="2360322"/>
                  </a:lnTo>
                  <a:lnTo>
                    <a:pt x="4217081" y="2372200"/>
                  </a:lnTo>
                  <a:lnTo>
                    <a:pt x="4260277" y="2356722"/>
                  </a:lnTo>
                  <a:lnTo>
                    <a:pt x="4215281" y="2384438"/>
                  </a:lnTo>
                  <a:lnTo>
                    <a:pt x="4215281" y="2394877"/>
                  </a:lnTo>
                  <a:lnTo>
                    <a:pt x="4218521" y="2396677"/>
                  </a:lnTo>
                  <a:lnTo>
                    <a:pt x="4223921" y="2396677"/>
                  </a:lnTo>
                  <a:lnTo>
                    <a:pt x="4228960" y="2394877"/>
                  </a:lnTo>
                  <a:lnTo>
                    <a:pt x="4236159" y="2396677"/>
                  </a:lnTo>
                  <a:lnTo>
                    <a:pt x="4242999" y="2398477"/>
                  </a:lnTo>
                  <a:lnTo>
                    <a:pt x="4248038" y="2400276"/>
                  </a:lnTo>
                  <a:lnTo>
                    <a:pt x="4253438" y="2405316"/>
                  </a:lnTo>
                  <a:lnTo>
                    <a:pt x="4256677" y="2410355"/>
                  </a:lnTo>
                  <a:lnTo>
                    <a:pt x="4260277" y="2415754"/>
                  </a:lnTo>
                  <a:lnTo>
                    <a:pt x="4262077" y="2422593"/>
                  </a:lnTo>
                  <a:lnTo>
                    <a:pt x="4262077" y="2429432"/>
                  </a:lnTo>
                  <a:lnTo>
                    <a:pt x="4262077" y="2441671"/>
                  </a:lnTo>
                  <a:lnTo>
                    <a:pt x="4256677" y="2451750"/>
                  </a:lnTo>
                  <a:lnTo>
                    <a:pt x="4248038" y="2460388"/>
                  </a:lnTo>
                  <a:lnTo>
                    <a:pt x="4237959" y="2465788"/>
                  </a:lnTo>
                  <a:lnTo>
                    <a:pt x="4242999" y="2470827"/>
                  </a:lnTo>
                  <a:lnTo>
                    <a:pt x="4244799" y="2478026"/>
                  </a:lnTo>
                  <a:lnTo>
                    <a:pt x="4246238" y="2484865"/>
                  </a:lnTo>
                  <a:lnTo>
                    <a:pt x="4248038" y="2491704"/>
                  </a:lnTo>
                  <a:lnTo>
                    <a:pt x="4246238" y="2498543"/>
                  </a:lnTo>
                  <a:lnTo>
                    <a:pt x="4244799" y="2505742"/>
                  </a:lnTo>
                  <a:lnTo>
                    <a:pt x="4242999" y="2510782"/>
                  </a:lnTo>
                  <a:lnTo>
                    <a:pt x="4239399" y="2516181"/>
                  </a:lnTo>
                  <a:lnTo>
                    <a:pt x="4234360" y="2519421"/>
                  </a:lnTo>
                  <a:lnTo>
                    <a:pt x="4228960" y="2523020"/>
                  </a:lnTo>
                  <a:lnTo>
                    <a:pt x="4223921" y="2524820"/>
                  </a:lnTo>
                  <a:lnTo>
                    <a:pt x="4217081" y="2526620"/>
                  </a:lnTo>
                  <a:lnTo>
                    <a:pt x="4203042" y="2531659"/>
                  </a:lnTo>
                  <a:lnTo>
                    <a:pt x="4201243" y="2576293"/>
                  </a:lnTo>
                  <a:lnTo>
                    <a:pt x="4201243" y="2595011"/>
                  </a:lnTo>
                  <a:lnTo>
                    <a:pt x="4198003" y="2610849"/>
                  </a:lnTo>
                  <a:lnTo>
                    <a:pt x="4196203" y="2628126"/>
                  </a:lnTo>
                  <a:lnTo>
                    <a:pt x="4196203" y="2645404"/>
                  </a:lnTo>
                  <a:lnTo>
                    <a:pt x="4194403" y="2687159"/>
                  </a:lnTo>
                  <a:lnTo>
                    <a:pt x="4194403" y="2707676"/>
                  </a:lnTo>
                  <a:lnTo>
                    <a:pt x="4180365" y="2702637"/>
                  </a:lnTo>
                  <a:lnTo>
                    <a:pt x="4180365" y="2728553"/>
                  </a:lnTo>
                  <a:lnTo>
                    <a:pt x="4158047" y="2707676"/>
                  </a:lnTo>
                  <a:lnTo>
                    <a:pt x="4151208" y="2713075"/>
                  </a:lnTo>
                  <a:lnTo>
                    <a:pt x="4142569" y="2714515"/>
                  </a:lnTo>
                  <a:lnTo>
                    <a:pt x="4132130" y="2716315"/>
                  </a:lnTo>
                  <a:lnTo>
                    <a:pt x="4123490" y="2716315"/>
                  </a:lnTo>
                  <a:lnTo>
                    <a:pt x="4066256" y="2719914"/>
                  </a:lnTo>
                  <a:lnTo>
                    <a:pt x="4010821" y="2718115"/>
                  </a:lnTo>
                  <a:lnTo>
                    <a:pt x="3957546" y="2714515"/>
                  </a:lnTo>
                  <a:lnTo>
                    <a:pt x="3903551" y="2709476"/>
                  </a:lnTo>
                  <a:lnTo>
                    <a:pt x="3851716" y="2704436"/>
                  </a:lnTo>
                  <a:lnTo>
                    <a:pt x="3798081" y="2700837"/>
                  </a:lnTo>
                  <a:lnTo>
                    <a:pt x="3742646" y="2700837"/>
                  </a:lnTo>
                  <a:lnTo>
                    <a:pt x="3685772" y="2702637"/>
                  </a:lnTo>
                  <a:lnTo>
                    <a:pt x="3645816" y="2707676"/>
                  </a:lnTo>
                  <a:lnTo>
                    <a:pt x="3624937" y="2709476"/>
                  </a:lnTo>
                  <a:lnTo>
                    <a:pt x="3602260" y="2709476"/>
                  </a:lnTo>
                  <a:lnTo>
                    <a:pt x="3583542" y="2711275"/>
                  </a:lnTo>
                  <a:lnTo>
                    <a:pt x="3562663" y="2709476"/>
                  </a:lnTo>
                  <a:lnTo>
                    <a:pt x="3543585" y="2704436"/>
                  </a:lnTo>
                  <a:lnTo>
                    <a:pt x="3522707" y="2695797"/>
                  </a:lnTo>
                  <a:lnTo>
                    <a:pt x="3514068" y="2699037"/>
                  </a:lnTo>
                  <a:lnTo>
                    <a:pt x="3503629" y="2699037"/>
                  </a:lnTo>
                  <a:lnTo>
                    <a:pt x="3503629" y="2700837"/>
                  </a:lnTo>
                  <a:lnTo>
                    <a:pt x="3500389" y="2705876"/>
                  </a:lnTo>
                  <a:lnTo>
                    <a:pt x="3496789" y="2707676"/>
                  </a:lnTo>
                  <a:lnTo>
                    <a:pt x="3491750" y="2709476"/>
                  </a:lnTo>
                  <a:lnTo>
                    <a:pt x="3486350" y="2711275"/>
                  </a:lnTo>
                  <a:lnTo>
                    <a:pt x="3477712" y="2711275"/>
                  </a:lnTo>
                  <a:lnTo>
                    <a:pt x="3474471" y="2709476"/>
                  </a:lnTo>
                  <a:lnTo>
                    <a:pt x="3470872" y="2707676"/>
                  </a:lnTo>
                  <a:lnTo>
                    <a:pt x="3467272" y="2702637"/>
                  </a:lnTo>
                  <a:lnTo>
                    <a:pt x="3465473" y="2697597"/>
                  </a:lnTo>
                  <a:lnTo>
                    <a:pt x="3451794" y="2697597"/>
                  </a:lnTo>
                  <a:lnTo>
                    <a:pt x="3444954" y="2695797"/>
                  </a:lnTo>
                  <a:lnTo>
                    <a:pt x="3438115" y="2692198"/>
                  </a:lnTo>
                  <a:lnTo>
                    <a:pt x="3434515" y="2692198"/>
                  </a:lnTo>
                  <a:lnTo>
                    <a:pt x="3432716" y="2692198"/>
                  </a:lnTo>
                  <a:lnTo>
                    <a:pt x="3425876" y="2697597"/>
                  </a:lnTo>
                  <a:lnTo>
                    <a:pt x="3399959" y="2723154"/>
                  </a:lnTo>
                  <a:lnTo>
                    <a:pt x="3399959" y="2693998"/>
                  </a:lnTo>
                  <a:lnTo>
                    <a:pt x="3391320" y="2690398"/>
                  </a:lnTo>
                  <a:lnTo>
                    <a:pt x="3386280" y="2688958"/>
                  </a:lnTo>
                  <a:lnTo>
                    <a:pt x="3382680" y="2690398"/>
                  </a:lnTo>
                  <a:lnTo>
                    <a:pt x="3380881" y="2692198"/>
                  </a:lnTo>
                  <a:lnTo>
                    <a:pt x="3370442" y="2719914"/>
                  </a:lnTo>
                  <a:lnTo>
                    <a:pt x="3353163" y="2695797"/>
                  </a:lnTo>
                  <a:lnTo>
                    <a:pt x="3346324" y="2687159"/>
                  </a:lnTo>
                  <a:lnTo>
                    <a:pt x="3335885" y="2680320"/>
                  </a:lnTo>
                  <a:lnTo>
                    <a:pt x="3325446" y="2685359"/>
                  </a:lnTo>
                  <a:lnTo>
                    <a:pt x="3315007" y="2688958"/>
                  </a:lnTo>
                  <a:lnTo>
                    <a:pt x="3304568" y="2690398"/>
                  </a:lnTo>
                  <a:lnTo>
                    <a:pt x="3294488" y="2690398"/>
                  </a:lnTo>
                  <a:lnTo>
                    <a:pt x="3280450" y="2693998"/>
                  </a:lnTo>
                  <a:lnTo>
                    <a:pt x="3268571" y="2693998"/>
                  </a:lnTo>
                  <a:lnTo>
                    <a:pt x="3256332" y="2692198"/>
                  </a:lnTo>
                  <a:lnTo>
                    <a:pt x="3245893" y="2690398"/>
                  </a:lnTo>
                  <a:lnTo>
                    <a:pt x="3235454" y="2687159"/>
                  </a:lnTo>
                  <a:lnTo>
                    <a:pt x="3235454" y="2676720"/>
                  </a:lnTo>
                  <a:lnTo>
                    <a:pt x="3233655" y="2605449"/>
                  </a:lnTo>
                  <a:lnTo>
                    <a:pt x="3233655" y="2533459"/>
                  </a:lnTo>
                  <a:lnTo>
                    <a:pt x="3239054" y="2384438"/>
                  </a:lnTo>
                  <a:lnTo>
                    <a:pt x="3239054" y="2379399"/>
                  </a:lnTo>
                  <a:lnTo>
                    <a:pt x="3245893" y="2230379"/>
                  </a:lnTo>
                  <a:lnTo>
                    <a:pt x="3249493" y="2149029"/>
                  </a:lnTo>
                  <a:lnTo>
                    <a:pt x="3252733" y="2067680"/>
                  </a:lnTo>
                  <a:lnTo>
                    <a:pt x="3256332" y="1991730"/>
                  </a:lnTo>
                  <a:lnTo>
                    <a:pt x="3256332" y="1916860"/>
                  </a:lnTo>
                  <a:lnTo>
                    <a:pt x="3256332" y="1842710"/>
                  </a:lnTo>
                  <a:lnTo>
                    <a:pt x="3252733" y="1768199"/>
                  </a:lnTo>
                  <a:lnTo>
                    <a:pt x="3249493" y="1693689"/>
                  </a:lnTo>
                  <a:lnTo>
                    <a:pt x="3244093" y="1628178"/>
                  </a:lnTo>
                  <a:lnTo>
                    <a:pt x="3235454" y="1570945"/>
                  </a:lnTo>
                  <a:lnTo>
                    <a:pt x="3225015" y="1520552"/>
                  </a:lnTo>
                  <a:lnTo>
                    <a:pt x="3213136" y="1503274"/>
                  </a:lnTo>
                  <a:lnTo>
                    <a:pt x="3200898" y="1485996"/>
                  </a:lnTo>
                  <a:lnTo>
                    <a:pt x="3190459" y="1467279"/>
                  </a:lnTo>
                  <a:lnTo>
                    <a:pt x="3180020" y="1448201"/>
                  </a:lnTo>
                  <a:lnTo>
                    <a:pt x="3169581" y="1430564"/>
                  </a:lnTo>
                  <a:lnTo>
                    <a:pt x="3155901" y="1413286"/>
                  </a:lnTo>
                  <a:lnTo>
                    <a:pt x="3140423" y="1397808"/>
                  </a:lnTo>
                  <a:lnTo>
                    <a:pt x="3121345" y="1381970"/>
                  </a:lnTo>
                  <a:lnTo>
                    <a:pt x="3116306" y="1381970"/>
                  </a:lnTo>
                  <a:lnTo>
                    <a:pt x="3110906" y="1381970"/>
                  </a:lnTo>
                  <a:lnTo>
                    <a:pt x="3102267" y="1380530"/>
                  </a:lnTo>
                  <a:lnTo>
                    <a:pt x="3093627" y="1376931"/>
                  </a:lnTo>
                  <a:lnTo>
                    <a:pt x="3088228" y="1371891"/>
                  </a:lnTo>
                  <a:lnTo>
                    <a:pt x="3084989" y="1365052"/>
                  </a:lnTo>
                  <a:lnTo>
                    <a:pt x="3057271" y="1363252"/>
                  </a:lnTo>
                  <a:lnTo>
                    <a:pt x="3031353" y="1363252"/>
                  </a:lnTo>
                  <a:lnTo>
                    <a:pt x="3006876" y="1363252"/>
                  </a:lnTo>
                  <a:lnTo>
                    <a:pt x="2984558" y="1366492"/>
                  </a:lnTo>
                  <a:lnTo>
                    <a:pt x="2965479" y="1371891"/>
                  </a:lnTo>
                  <a:lnTo>
                    <a:pt x="2946401" y="1378730"/>
                  </a:lnTo>
                  <a:lnTo>
                    <a:pt x="2930923" y="1385570"/>
                  </a:lnTo>
                  <a:lnTo>
                    <a:pt x="2918684" y="1396008"/>
                  </a:lnTo>
                  <a:lnTo>
                    <a:pt x="2894566" y="1420485"/>
                  </a:lnTo>
                  <a:lnTo>
                    <a:pt x="2871889" y="1449641"/>
                  </a:lnTo>
                  <a:lnTo>
                    <a:pt x="2851370" y="1480957"/>
                  </a:lnTo>
                  <a:lnTo>
                    <a:pt x="2832292" y="1517312"/>
                  </a:lnTo>
                  <a:lnTo>
                    <a:pt x="2830492" y="1609100"/>
                  </a:lnTo>
                  <a:lnTo>
                    <a:pt x="2830492" y="1704128"/>
                  </a:lnTo>
                  <a:lnTo>
                    <a:pt x="2830492" y="1799155"/>
                  </a:lnTo>
                  <a:lnTo>
                    <a:pt x="2834092" y="1896342"/>
                  </a:lnTo>
                  <a:lnTo>
                    <a:pt x="2844531" y="2244417"/>
                  </a:lnTo>
                  <a:lnTo>
                    <a:pt x="2994997" y="2244417"/>
                  </a:lnTo>
                  <a:lnTo>
                    <a:pt x="3000037" y="2245857"/>
                  </a:lnTo>
                  <a:lnTo>
                    <a:pt x="3003636" y="2247656"/>
                  </a:lnTo>
                  <a:lnTo>
                    <a:pt x="3008676" y="2251256"/>
                  </a:lnTo>
                  <a:lnTo>
                    <a:pt x="3012275" y="2254855"/>
                  </a:lnTo>
                  <a:lnTo>
                    <a:pt x="3014075" y="2258095"/>
                  </a:lnTo>
                  <a:lnTo>
                    <a:pt x="3014075" y="2263494"/>
                  </a:lnTo>
                  <a:lnTo>
                    <a:pt x="3014075" y="2270333"/>
                  </a:lnTo>
                  <a:lnTo>
                    <a:pt x="3012275" y="2277172"/>
                  </a:lnTo>
                  <a:lnTo>
                    <a:pt x="3010476" y="2278972"/>
                  </a:lnTo>
                  <a:lnTo>
                    <a:pt x="3024154" y="2278972"/>
                  </a:lnTo>
                  <a:lnTo>
                    <a:pt x="3027754" y="2289411"/>
                  </a:lnTo>
                  <a:lnTo>
                    <a:pt x="3032793" y="2309928"/>
                  </a:lnTo>
                  <a:lnTo>
                    <a:pt x="3036393" y="2332605"/>
                  </a:lnTo>
                  <a:lnTo>
                    <a:pt x="3043232" y="2382639"/>
                  </a:lnTo>
                  <a:lnTo>
                    <a:pt x="3045032" y="2408915"/>
                  </a:lnTo>
                  <a:lnTo>
                    <a:pt x="3046832" y="2436272"/>
                  </a:lnTo>
                  <a:lnTo>
                    <a:pt x="3046832" y="2491704"/>
                  </a:lnTo>
                  <a:lnTo>
                    <a:pt x="3046832" y="2497104"/>
                  </a:lnTo>
                  <a:lnTo>
                    <a:pt x="3060510" y="2495304"/>
                  </a:lnTo>
                  <a:lnTo>
                    <a:pt x="3046832" y="2502143"/>
                  </a:lnTo>
                  <a:lnTo>
                    <a:pt x="3046832" y="2605449"/>
                  </a:lnTo>
                  <a:lnTo>
                    <a:pt x="3046832" y="2631726"/>
                  </a:lnTo>
                  <a:lnTo>
                    <a:pt x="3048632" y="2657642"/>
                  </a:lnTo>
                  <a:lnTo>
                    <a:pt x="3053671" y="2707676"/>
                  </a:lnTo>
                  <a:lnTo>
                    <a:pt x="3057271" y="2726753"/>
                  </a:lnTo>
                  <a:lnTo>
                    <a:pt x="3038193" y="2724954"/>
                  </a:lnTo>
                  <a:lnTo>
                    <a:pt x="2969079" y="2719914"/>
                  </a:lnTo>
                  <a:lnTo>
                    <a:pt x="2901406" y="2716315"/>
                  </a:lnTo>
                  <a:lnTo>
                    <a:pt x="2834092" y="2714515"/>
                  </a:lnTo>
                  <a:lnTo>
                    <a:pt x="2766418" y="2713075"/>
                  </a:lnTo>
                  <a:lnTo>
                    <a:pt x="2700904" y="2714515"/>
                  </a:lnTo>
                  <a:lnTo>
                    <a:pt x="2634671" y="2714515"/>
                  </a:lnTo>
                  <a:lnTo>
                    <a:pt x="2498244" y="2709476"/>
                  </a:lnTo>
                  <a:lnTo>
                    <a:pt x="2466926" y="2709476"/>
                  </a:lnTo>
                  <a:lnTo>
                    <a:pt x="2435970" y="2707676"/>
                  </a:lnTo>
                  <a:lnTo>
                    <a:pt x="2380535" y="2702637"/>
                  </a:lnTo>
                  <a:lnTo>
                    <a:pt x="2354257" y="2700837"/>
                  </a:lnTo>
                  <a:lnTo>
                    <a:pt x="2323300" y="2699037"/>
                  </a:lnTo>
                  <a:lnTo>
                    <a:pt x="2288743" y="2700837"/>
                  </a:lnTo>
                  <a:lnTo>
                    <a:pt x="2248787" y="2702637"/>
                  </a:lnTo>
                  <a:lnTo>
                    <a:pt x="2198751" y="2709476"/>
                  </a:lnTo>
                  <a:lnTo>
                    <a:pt x="2165635" y="2713075"/>
                  </a:lnTo>
                  <a:lnTo>
                    <a:pt x="2132878" y="2716315"/>
                  </a:lnTo>
                  <a:lnTo>
                    <a:pt x="2101921" y="2719914"/>
                  </a:lnTo>
                  <a:lnTo>
                    <a:pt x="2068804" y="2719914"/>
                  </a:lnTo>
                  <a:lnTo>
                    <a:pt x="2037847" y="2719914"/>
                  </a:lnTo>
                  <a:lnTo>
                    <a:pt x="2006530" y="2716315"/>
                  </a:lnTo>
                  <a:lnTo>
                    <a:pt x="1996091" y="2716315"/>
                  </a:lnTo>
                  <a:lnTo>
                    <a:pt x="1989251" y="2713075"/>
                  </a:lnTo>
                  <a:lnTo>
                    <a:pt x="1982412" y="2709476"/>
                  </a:lnTo>
                  <a:lnTo>
                    <a:pt x="1970173" y="2702637"/>
                  </a:lnTo>
                  <a:lnTo>
                    <a:pt x="1952895" y="2702637"/>
                  </a:lnTo>
                  <a:lnTo>
                    <a:pt x="1932017" y="2705876"/>
                  </a:lnTo>
                  <a:lnTo>
                    <a:pt x="1921578" y="2705876"/>
                  </a:lnTo>
                  <a:lnTo>
                    <a:pt x="1912939" y="2705876"/>
                  </a:lnTo>
                  <a:lnTo>
                    <a:pt x="1906099" y="2704436"/>
                  </a:lnTo>
                  <a:lnTo>
                    <a:pt x="1897460" y="2700837"/>
                  </a:lnTo>
                  <a:lnTo>
                    <a:pt x="1892420" y="2695797"/>
                  </a:lnTo>
                  <a:lnTo>
                    <a:pt x="1887021" y="2688958"/>
                  </a:lnTo>
                  <a:lnTo>
                    <a:pt x="1883781" y="2680320"/>
                  </a:lnTo>
                  <a:lnTo>
                    <a:pt x="1880182" y="2671681"/>
                  </a:lnTo>
                  <a:lnTo>
                    <a:pt x="1878382" y="2659442"/>
                  </a:lnTo>
                  <a:lnTo>
                    <a:pt x="1878382" y="2652603"/>
                  </a:lnTo>
                  <a:lnTo>
                    <a:pt x="1880182" y="2645404"/>
                  </a:lnTo>
                  <a:lnTo>
                    <a:pt x="1883781" y="2642165"/>
                  </a:lnTo>
                  <a:lnTo>
                    <a:pt x="1887021" y="2636765"/>
                  </a:lnTo>
                  <a:lnTo>
                    <a:pt x="1892420" y="2634965"/>
                  </a:lnTo>
                  <a:lnTo>
                    <a:pt x="1897460" y="2631726"/>
                  </a:lnTo>
                  <a:lnTo>
                    <a:pt x="1902500" y="2631726"/>
                  </a:lnTo>
                  <a:lnTo>
                    <a:pt x="1901060" y="2612648"/>
                  </a:lnTo>
                  <a:lnTo>
                    <a:pt x="1899260" y="2591771"/>
                  </a:lnTo>
                  <a:lnTo>
                    <a:pt x="1890621" y="2598610"/>
                  </a:lnTo>
                  <a:lnTo>
                    <a:pt x="1881981" y="2602210"/>
                  </a:lnTo>
                  <a:lnTo>
                    <a:pt x="1873342" y="2600410"/>
                  </a:lnTo>
                  <a:lnTo>
                    <a:pt x="1866503" y="2598610"/>
                  </a:lnTo>
                  <a:lnTo>
                    <a:pt x="1859663" y="2593571"/>
                  </a:lnTo>
                  <a:lnTo>
                    <a:pt x="1854264" y="2588172"/>
                  </a:lnTo>
                  <a:lnTo>
                    <a:pt x="1851024" y="2584932"/>
                  </a:lnTo>
                  <a:lnTo>
                    <a:pt x="1851024" y="2578093"/>
                  </a:lnTo>
                  <a:lnTo>
                    <a:pt x="1852464" y="2567654"/>
                  </a:lnTo>
                  <a:lnTo>
                    <a:pt x="1857864" y="2555776"/>
                  </a:lnTo>
                  <a:lnTo>
                    <a:pt x="1864703" y="2545337"/>
                  </a:lnTo>
                  <a:lnTo>
                    <a:pt x="1875142" y="2537058"/>
                  </a:lnTo>
                  <a:lnTo>
                    <a:pt x="1878382" y="2535259"/>
                  </a:lnTo>
                  <a:lnTo>
                    <a:pt x="1890621" y="2528059"/>
                  </a:lnTo>
                  <a:lnTo>
                    <a:pt x="1899260" y="2524820"/>
                  </a:lnTo>
                  <a:lnTo>
                    <a:pt x="1899260" y="2500343"/>
                  </a:lnTo>
                  <a:lnTo>
                    <a:pt x="1897460" y="2500343"/>
                  </a:lnTo>
                  <a:lnTo>
                    <a:pt x="1885581" y="2500343"/>
                  </a:lnTo>
                  <a:lnTo>
                    <a:pt x="1875142" y="2498543"/>
                  </a:lnTo>
                  <a:lnTo>
                    <a:pt x="1866503" y="2493504"/>
                  </a:lnTo>
                  <a:lnTo>
                    <a:pt x="1859663" y="2484865"/>
                  </a:lnTo>
                  <a:lnTo>
                    <a:pt x="1856064" y="2478026"/>
                  </a:lnTo>
                  <a:lnTo>
                    <a:pt x="1857864" y="2472627"/>
                  </a:lnTo>
                  <a:lnTo>
                    <a:pt x="1862903" y="2463988"/>
                  </a:lnTo>
                  <a:lnTo>
                    <a:pt x="1868303" y="2453549"/>
                  </a:lnTo>
                  <a:lnTo>
                    <a:pt x="1873342" y="2444910"/>
                  </a:lnTo>
                  <a:lnTo>
                    <a:pt x="1880182" y="2436272"/>
                  </a:lnTo>
                  <a:lnTo>
                    <a:pt x="1888821" y="2429432"/>
                  </a:lnTo>
                  <a:lnTo>
                    <a:pt x="1881981" y="2427633"/>
                  </a:lnTo>
                  <a:lnTo>
                    <a:pt x="1875142" y="2424393"/>
                  </a:lnTo>
                  <a:lnTo>
                    <a:pt x="1871542" y="2420794"/>
                  </a:lnTo>
                  <a:lnTo>
                    <a:pt x="1868303" y="2417554"/>
                  </a:lnTo>
                  <a:lnTo>
                    <a:pt x="1866503" y="2410355"/>
                  </a:lnTo>
                  <a:lnTo>
                    <a:pt x="1864703" y="2401716"/>
                  </a:lnTo>
                  <a:lnTo>
                    <a:pt x="1864703" y="2398477"/>
                  </a:lnTo>
                  <a:lnTo>
                    <a:pt x="1868303" y="2394877"/>
                  </a:lnTo>
                  <a:lnTo>
                    <a:pt x="1880182" y="2379399"/>
                  </a:lnTo>
                  <a:lnTo>
                    <a:pt x="1887021" y="2372200"/>
                  </a:lnTo>
                  <a:lnTo>
                    <a:pt x="1893860" y="2368960"/>
                  </a:lnTo>
                  <a:lnTo>
                    <a:pt x="1907899" y="2353122"/>
                  </a:lnTo>
                  <a:lnTo>
                    <a:pt x="1912939" y="2334045"/>
                  </a:lnTo>
                  <a:lnTo>
                    <a:pt x="1912939" y="2327206"/>
                  </a:lnTo>
                  <a:lnTo>
                    <a:pt x="1912939" y="2320367"/>
                  </a:lnTo>
                  <a:lnTo>
                    <a:pt x="1914738" y="2311728"/>
                  </a:lnTo>
                  <a:lnTo>
                    <a:pt x="1918338" y="2303089"/>
                  </a:lnTo>
                  <a:lnTo>
                    <a:pt x="1880182" y="2244417"/>
                  </a:lnTo>
                  <a:lnTo>
                    <a:pt x="1935616" y="2285811"/>
                  </a:lnTo>
                  <a:lnTo>
                    <a:pt x="1966934" y="2280772"/>
                  </a:lnTo>
                  <a:lnTo>
                    <a:pt x="2003290" y="2273573"/>
                  </a:lnTo>
                  <a:lnTo>
                    <a:pt x="2030648" y="2268534"/>
                  </a:lnTo>
                  <a:lnTo>
                    <a:pt x="2054765" y="2265294"/>
                  </a:lnTo>
                  <a:lnTo>
                    <a:pt x="2082842" y="2265294"/>
                  </a:lnTo>
                  <a:lnTo>
                    <a:pt x="2110560" y="2265294"/>
                  </a:lnTo>
                  <a:lnTo>
                    <a:pt x="2141517" y="2266734"/>
                  </a:lnTo>
                  <a:lnTo>
                    <a:pt x="2140077" y="2240817"/>
                  </a:lnTo>
                  <a:lnTo>
                    <a:pt x="2141517" y="2218140"/>
                  </a:lnTo>
                  <a:lnTo>
                    <a:pt x="2145117" y="2197263"/>
                  </a:lnTo>
                  <a:lnTo>
                    <a:pt x="2151956" y="2176746"/>
                  </a:lnTo>
                  <a:lnTo>
                    <a:pt x="2153756" y="2166307"/>
                  </a:lnTo>
                  <a:lnTo>
                    <a:pt x="2153756" y="2155868"/>
                  </a:lnTo>
                  <a:lnTo>
                    <a:pt x="2153756" y="2147229"/>
                  </a:lnTo>
                  <a:lnTo>
                    <a:pt x="2151956" y="2137151"/>
                  </a:lnTo>
                  <a:lnTo>
                    <a:pt x="2148716" y="2128512"/>
                  </a:lnTo>
                  <a:lnTo>
                    <a:pt x="2145117" y="2118073"/>
                  </a:lnTo>
                  <a:lnTo>
                    <a:pt x="2134678" y="2100436"/>
                  </a:lnTo>
                  <a:lnTo>
                    <a:pt x="2132878" y="2095396"/>
                  </a:lnTo>
                  <a:lnTo>
                    <a:pt x="2129638" y="2086757"/>
                  </a:lnTo>
                  <a:lnTo>
                    <a:pt x="2129638" y="2078119"/>
                  </a:lnTo>
                  <a:lnTo>
                    <a:pt x="2131438" y="2070920"/>
                  </a:lnTo>
                  <a:lnTo>
                    <a:pt x="2132878" y="2064080"/>
                  </a:lnTo>
                  <a:lnTo>
                    <a:pt x="2134678" y="2059041"/>
                  </a:lnTo>
                  <a:lnTo>
                    <a:pt x="2138278" y="2053642"/>
                  </a:lnTo>
                  <a:lnTo>
                    <a:pt x="2145117" y="2048602"/>
                  </a:lnTo>
                  <a:lnTo>
                    <a:pt x="2148716" y="2045003"/>
                  </a:lnTo>
                  <a:lnTo>
                    <a:pt x="2150156" y="2043563"/>
                  </a:lnTo>
                  <a:lnTo>
                    <a:pt x="2150156" y="2038164"/>
                  </a:lnTo>
                  <a:lnTo>
                    <a:pt x="2146917" y="2036364"/>
                  </a:lnTo>
                  <a:lnTo>
                    <a:pt x="2143317" y="2034924"/>
                  </a:lnTo>
                  <a:lnTo>
                    <a:pt x="2138278" y="2031325"/>
                  </a:lnTo>
                  <a:lnTo>
                    <a:pt x="2134678" y="2024486"/>
                  </a:lnTo>
                  <a:lnTo>
                    <a:pt x="2132878" y="2017647"/>
                  </a:lnTo>
                  <a:lnTo>
                    <a:pt x="2131438" y="2009008"/>
                  </a:lnTo>
                  <a:lnTo>
                    <a:pt x="2136477" y="1979492"/>
                  </a:lnTo>
                  <a:lnTo>
                    <a:pt x="2140077" y="1948176"/>
                  </a:lnTo>
                  <a:lnTo>
                    <a:pt x="2146917" y="1889503"/>
                  </a:lnTo>
                  <a:lnTo>
                    <a:pt x="2146917" y="1827232"/>
                  </a:lnTo>
                  <a:lnTo>
                    <a:pt x="2145117" y="1794116"/>
                  </a:lnTo>
                  <a:lnTo>
                    <a:pt x="2143317" y="1761360"/>
                  </a:lnTo>
                  <a:lnTo>
                    <a:pt x="2140077" y="1692249"/>
                  </a:lnTo>
                  <a:lnTo>
                    <a:pt x="2134678" y="1622778"/>
                  </a:lnTo>
                  <a:lnTo>
                    <a:pt x="2131438" y="1555467"/>
                  </a:lnTo>
                  <a:lnTo>
                    <a:pt x="2129638" y="1520552"/>
                  </a:lnTo>
                  <a:lnTo>
                    <a:pt x="2131438" y="1485996"/>
                  </a:lnTo>
                  <a:lnTo>
                    <a:pt x="2134678" y="1455040"/>
                  </a:lnTo>
                  <a:lnTo>
                    <a:pt x="2134678" y="1421925"/>
                  </a:lnTo>
                  <a:lnTo>
                    <a:pt x="2134678" y="1356413"/>
                  </a:lnTo>
                  <a:lnTo>
                    <a:pt x="2134678" y="1224671"/>
                  </a:lnTo>
                  <a:lnTo>
                    <a:pt x="2146917" y="1143321"/>
                  </a:lnTo>
                  <a:lnTo>
                    <a:pt x="2148716" y="1127843"/>
                  </a:lnTo>
                  <a:lnTo>
                    <a:pt x="2150156" y="1110206"/>
                  </a:lnTo>
                  <a:lnTo>
                    <a:pt x="2150156" y="1074210"/>
                  </a:lnTo>
                  <a:lnTo>
                    <a:pt x="2150156" y="1056933"/>
                  </a:lnTo>
                  <a:lnTo>
                    <a:pt x="2148716" y="1039655"/>
                  </a:lnTo>
                  <a:lnTo>
                    <a:pt x="2143317" y="1006539"/>
                  </a:lnTo>
                  <a:lnTo>
                    <a:pt x="2138278" y="975223"/>
                  </a:lnTo>
                  <a:lnTo>
                    <a:pt x="2136477" y="956506"/>
                  </a:lnTo>
                  <a:lnTo>
                    <a:pt x="2134678" y="939228"/>
                  </a:lnTo>
                  <a:lnTo>
                    <a:pt x="2136477" y="885595"/>
                  </a:lnTo>
                  <a:lnTo>
                    <a:pt x="2136477" y="857519"/>
                  </a:lnTo>
                  <a:lnTo>
                    <a:pt x="2140077" y="828363"/>
                  </a:lnTo>
                  <a:lnTo>
                    <a:pt x="2148716" y="732975"/>
                  </a:lnTo>
                  <a:lnTo>
                    <a:pt x="2150156" y="724336"/>
                  </a:lnTo>
                  <a:lnTo>
                    <a:pt x="2141517" y="727936"/>
                  </a:lnTo>
                  <a:lnTo>
                    <a:pt x="2131438" y="727936"/>
                  </a:lnTo>
                  <a:lnTo>
                    <a:pt x="2113800" y="727936"/>
                  </a:lnTo>
                  <a:lnTo>
                    <a:pt x="2117400" y="710658"/>
                  </a:lnTo>
                  <a:lnTo>
                    <a:pt x="2120999" y="698419"/>
                  </a:lnTo>
                  <a:lnTo>
                    <a:pt x="2124239" y="686181"/>
                  </a:lnTo>
                  <a:lnTo>
                    <a:pt x="2131438" y="674303"/>
                  </a:lnTo>
                  <a:lnTo>
                    <a:pt x="2138278" y="665664"/>
                  </a:lnTo>
                  <a:lnTo>
                    <a:pt x="2127839" y="667464"/>
                  </a:lnTo>
                  <a:lnTo>
                    <a:pt x="2119199" y="669263"/>
                  </a:lnTo>
                  <a:lnTo>
                    <a:pt x="2112000" y="669263"/>
                  </a:lnTo>
                  <a:lnTo>
                    <a:pt x="2105160" y="667464"/>
                  </a:lnTo>
                  <a:lnTo>
                    <a:pt x="2094722" y="662064"/>
                  </a:lnTo>
                  <a:lnTo>
                    <a:pt x="2087882" y="657025"/>
                  </a:lnTo>
                  <a:lnTo>
                    <a:pt x="2082842" y="651986"/>
                  </a:lnTo>
                  <a:lnTo>
                    <a:pt x="2082842" y="646587"/>
                  </a:lnTo>
                  <a:lnTo>
                    <a:pt x="2084282" y="632908"/>
                  </a:lnTo>
                  <a:lnTo>
                    <a:pt x="2087882" y="620670"/>
                  </a:lnTo>
                  <a:lnTo>
                    <a:pt x="2094722" y="610231"/>
                  </a:lnTo>
                  <a:lnTo>
                    <a:pt x="2103361" y="599792"/>
                  </a:lnTo>
                  <a:lnTo>
                    <a:pt x="2058365" y="592953"/>
                  </a:lnTo>
                  <a:lnTo>
                    <a:pt x="2039287" y="589354"/>
                  </a:lnTo>
                  <a:lnTo>
                    <a:pt x="2020568" y="585754"/>
                  </a:lnTo>
                  <a:lnTo>
                    <a:pt x="2003290" y="578915"/>
                  </a:lnTo>
                  <a:lnTo>
                    <a:pt x="1989251" y="572076"/>
                  </a:lnTo>
                  <a:lnTo>
                    <a:pt x="1978813" y="580715"/>
                  </a:lnTo>
                  <a:lnTo>
                    <a:pt x="1966934" y="594753"/>
                  </a:lnTo>
                  <a:lnTo>
                    <a:pt x="1959734" y="603392"/>
                  </a:lnTo>
                  <a:lnTo>
                    <a:pt x="1952895" y="608431"/>
                  </a:lnTo>
                  <a:lnTo>
                    <a:pt x="1944256" y="612031"/>
                  </a:lnTo>
                  <a:lnTo>
                    <a:pt x="1935616" y="615271"/>
                  </a:lnTo>
                  <a:lnTo>
                    <a:pt x="1926977" y="615271"/>
                  </a:lnTo>
                  <a:lnTo>
                    <a:pt x="1918338" y="613831"/>
                  </a:lnTo>
                  <a:lnTo>
                    <a:pt x="1907899" y="612031"/>
                  </a:lnTo>
                  <a:lnTo>
                    <a:pt x="1899260" y="606632"/>
                  </a:lnTo>
                  <a:lnTo>
                    <a:pt x="1890621" y="601592"/>
                  </a:lnTo>
                  <a:lnTo>
                    <a:pt x="1892420" y="592953"/>
                  </a:lnTo>
                  <a:lnTo>
                    <a:pt x="1895660" y="554798"/>
                  </a:lnTo>
                  <a:lnTo>
                    <a:pt x="1901060" y="504765"/>
                  </a:lnTo>
                  <a:lnTo>
                    <a:pt x="1906099" y="442133"/>
                  </a:lnTo>
                  <a:lnTo>
                    <a:pt x="1907899" y="400739"/>
                  </a:lnTo>
                  <a:lnTo>
                    <a:pt x="1906099" y="381661"/>
                  </a:lnTo>
                  <a:lnTo>
                    <a:pt x="1904299" y="361144"/>
                  </a:lnTo>
                  <a:lnTo>
                    <a:pt x="1901060" y="343506"/>
                  </a:lnTo>
                  <a:lnTo>
                    <a:pt x="1895660" y="324429"/>
                  </a:lnTo>
                  <a:lnTo>
                    <a:pt x="1890621" y="308951"/>
                  </a:lnTo>
                  <a:lnTo>
                    <a:pt x="1885581" y="291673"/>
                  </a:lnTo>
                  <a:lnTo>
                    <a:pt x="1880182" y="281234"/>
                  </a:lnTo>
                  <a:lnTo>
                    <a:pt x="1890621" y="274395"/>
                  </a:lnTo>
                  <a:lnTo>
                    <a:pt x="1897460" y="267556"/>
                  </a:lnTo>
                  <a:lnTo>
                    <a:pt x="1904299" y="260717"/>
                  </a:lnTo>
                  <a:lnTo>
                    <a:pt x="1907899" y="252078"/>
                  </a:lnTo>
                  <a:lnTo>
                    <a:pt x="1911139" y="241640"/>
                  </a:lnTo>
                  <a:lnTo>
                    <a:pt x="1912939" y="231201"/>
                  </a:lnTo>
                  <a:lnTo>
                    <a:pt x="1912939" y="220762"/>
                  </a:lnTo>
                  <a:lnTo>
                    <a:pt x="1914738" y="196646"/>
                  </a:lnTo>
                  <a:lnTo>
                    <a:pt x="1914738" y="148052"/>
                  </a:lnTo>
                  <a:lnTo>
                    <a:pt x="1914738" y="134374"/>
                  </a:lnTo>
                  <a:lnTo>
                    <a:pt x="1916538" y="122135"/>
                  </a:lnTo>
                  <a:lnTo>
                    <a:pt x="1921578" y="108457"/>
                  </a:lnTo>
                  <a:lnTo>
                    <a:pt x="1926977" y="96219"/>
                  </a:lnTo>
                  <a:lnTo>
                    <a:pt x="1937416" y="71742"/>
                  </a:lnTo>
                  <a:lnTo>
                    <a:pt x="1952895" y="94419"/>
                  </a:lnTo>
                  <a:lnTo>
                    <a:pt x="1956495" y="98018"/>
                  </a:lnTo>
                  <a:lnTo>
                    <a:pt x="1961534" y="103058"/>
                  </a:lnTo>
                  <a:lnTo>
                    <a:pt x="1968373" y="108457"/>
                  </a:lnTo>
                  <a:lnTo>
                    <a:pt x="1980612" y="111697"/>
                  </a:lnTo>
                  <a:lnTo>
                    <a:pt x="1996091" y="96219"/>
                  </a:lnTo>
                  <a:lnTo>
                    <a:pt x="1996091" y="115296"/>
                  </a:lnTo>
                  <a:lnTo>
                    <a:pt x="2011929" y="120335"/>
                  </a:lnTo>
                  <a:lnTo>
                    <a:pt x="2016969" y="123935"/>
                  </a:lnTo>
                  <a:lnTo>
                    <a:pt x="2020568" y="127174"/>
                  </a:lnTo>
                  <a:lnTo>
                    <a:pt x="2029208" y="123935"/>
                  </a:lnTo>
                  <a:lnTo>
                    <a:pt x="2037847" y="122135"/>
                  </a:lnTo>
                  <a:lnTo>
                    <a:pt x="2034247" y="115296"/>
                  </a:lnTo>
                  <a:close/>
                  <a:moveTo>
                    <a:pt x="680124" y="0"/>
                  </a:moveTo>
                  <a:lnTo>
                    <a:pt x="685162" y="0"/>
                  </a:lnTo>
                  <a:lnTo>
                    <a:pt x="691999" y="0"/>
                  </a:lnTo>
                  <a:lnTo>
                    <a:pt x="699197" y="1800"/>
                  </a:lnTo>
                  <a:lnTo>
                    <a:pt x="709632" y="6840"/>
                  </a:lnTo>
                  <a:lnTo>
                    <a:pt x="716470" y="14041"/>
                  </a:lnTo>
                  <a:lnTo>
                    <a:pt x="719708" y="19081"/>
                  </a:lnTo>
                  <a:lnTo>
                    <a:pt x="721508" y="20882"/>
                  </a:lnTo>
                  <a:lnTo>
                    <a:pt x="730144" y="22682"/>
                  </a:lnTo>
                  <a:lnTo>
                    <a:pt x="776925" y="20882"/>
                  </a:lnTo>
                  <a:lnTo>
                    <a:pt x="818308" y="20882"/>
                  </a:lnTo>
                  <a:lnTo>
                    <a:pt x="856453" y="24122"/>
                  </a:lnTo>
                  <a:lnTo>
                    <a:pt x="891359" y="31322"/>
                  </a:lnTo>
                  <a:lnTo>
                    <a:pt x="924106" y="39963"/>
                  </a:lnTo>
                  <a:lnTo>
                    <a:pt x="956852" y="51844"/>
                  </a:lnTo>
                  <a:lnTo>
                    <a:pt x="988160" y="65885"/>
                  </a:lnTo>
                  <a:lnTo>
                    <a:pt x="1019107" y="79566"/>
                  </a:lnTo>
                  <a:lnTo>
                    <a:pt x="1048615" y="99007"/>
                  </a:lnTo>
                  <a:lnTo>
                    <a:pt x="1076324" y="117729"/>
                  </a:lnTo>
                  <a:lnTo>
                    <a:pt x="1128143" y="157691"/>
                  </a:lnTo>
                  <a:lnTo>
                    <a:pt x="1166288" y="186853"/>
                  </a:lnTo>
                  <a:lnTo>
                    <a:pt x="1200833" y="218176"/>
                  </a:lnTo>
                  <a:lnTo>
                    <a:pt x="1207671" y="211335"/>
                  </a:lnTo>
                  <a:lnTo>
                    <a:pt x="1216307" y="207735"/>
                  </a:lnTo>
                  <a:lnTo>
                    <a:pt x="1219906" y="204495"/>
                  </a:lnTo>
                  <a:lnTo>
                    <a:pt x="1221705" y="200895"/>
                  </a:lnTo>
                  <a:lnTo>
                    <a:pt x="1224944" y="195854"/>
                  </a:lnTo>
                  <a:lnTo>
                    <a:pt x="1224944" y="176773"/>
                  </a:lnTo>
                  <a:lnTo>
                    <a:pt x="1226743" y="166332"/>
                  </a:lnTo>
                  <a:lnTo>
                    <a:pt x="1228542" y="154091"/>
                  </a:lnTo>
                  <a:lnTo>
                    <a:pt x="1230341" y="136810"/>
                  </a:lnTo>
                  <a:lnTo>
                    <a:pt x="1233580" y="116288"/>
                  </a:lnTo>
                  <a:lnTo>
                    <a:pt x="1238978" y="97207"/>
                  </a:lnTo>
                  <a:lnTo>
                    <a:pt x="1247614" y="93607"/>
                  </a:lnTo>
                  <a:lnTo>
                    <a:pt x="1263088" y="91807"/>
                  </a:lnTo>
                  <a:lnTo>
                    <a:pt x="1277123" y="91807"/>
                  </a:lnTo>
                  <a:lnTo>
                    <a:pt x="1289358" y="91807"/>
                  </a:lnTo>
                  <a:lnTo>
                    <a:pt x="1301233" y="95407"/>
                  </a:lnTo>
                  <a:lnTo>
                    <a:pt x="1304831" y="97207"/>
                  </a:lnTo>
                  <a:lnTo>
                    <a:pt x="1311669" y="100447"/>
                  </a:lnTo>
                  <a:lnTo>
                    <a:pt x="1320305" y="104048"/>
                  </a:lnTo>
                  <a:lnTo>
                    <a:pt x="1328942" y="104048"/>
                  </a:lnTo>
                  <a:lnTo>
                    <a:pt x="1341177" y="105848"/>
                  </a:lnTo>
                  <a:lnTo>
                    <a:pt x="1420704" y="109088"/>
                  </a:lnTo>
                  <a:lnTo>
                    <a:pt x="1462088" y="110888"/>
                  </a:lnTo>
                  <a:lnTo>
                    <a:pt x="1505270" y="109088"/>
                  </a:lnTo>
                  <a:lnTo>
                    <a:pt x="1548813" y="109088"/>
                  </a:lnTo>
                  <a:lnTo>
                    <a:pt x="1590196" y="110888"/>
                  </a:lnTo>
                  <a:lnTo>
                    <a:pt x="1673322" y="116288"/>
                  </a:lnTo>
                  <a:lnTo>
                    <a:pt x="1680159" y="116288"/>
                  </a:lnTo>
                  <a:lnTo>
                    <a:pt x="1686997" y="123129"/>
                  </a:lnTo>
                  <a:lnTo>
                    <a:pt x="1694194" y="135010"/>
                  </a:lnTo>
                  <a:lnTo>
                    <a:pt x="1699232" y="147251"/>
                  </a:lnTo>
                  <a:lnTo>
                    <a:pt x="1704629" y="162732"/>
                  </a:lnTo>
                  <a:lnTo>
                    <a:pt x="1706069" y="178213"/>
                  </a:lnTo>
                  <a:lnTo>
                    <a:pt x="1707868" y="194054"/>
                  </a:lnTo>
                  <a:lnTo>
                    <a:pt x="1706069" y="213136"/>
                  </a:lnTo>
                  <a:lnTo>
                    <a:pt x="1704629" y="232217"/>
                  </a:lnTo>
                  <a:lnTo>
                    <a:pt x="1701031" y="251298"/>
                  </a:lnTo>
                  <a:lnTo>
                    <a:pt x="1701031" y="311782"/>
                  </a:lnTo>
                  <a:lnTo>
                    <a:pt x="1702830" y="346345"/>
                  </a:lnTo>
                  <a:lnTo>
                    <a:pt x="1704629" y="380907"/>
                  </a:lnTo>
                  <a:lnTo>
                    <a:pt x="1707868" y="457233"/>
                  </a:lnTo>
                  <a:lnTo>
                    <a:pt x="1711467" y="528158"/>
                  </a:lnTo>
                  <a:lnTo>
                    <a:pt x="1711467" y="599083"/>
                  </a:lnTo>
                  <a:lnTo>
                    <a:pt x="1711467" y="633646"/>
                  </a:lnTo>
                  <a:lnTo>
                    <a:pt x="1707868" y="664968"/>
                  </a:lnTo>
                  <a:lnTo>
                    <a:pt x="1702830" y="720412"/>
                  </a:lnTo>
                  <a:lnTo>
                    <a:pt x="1697432" y="748134"/>
                  </a:lnTo>
                  <a:lnTo>
                    <a:pt x="1690595" y="774056"/>
                  </a:lnTo>
                  <a:lnTo>
                    <a:pt x="1699232" y="786297"/>
                  </a:lnTo>
                  <a:lnTo>
                    <a:pt x="1704629" y="801778"/>
                  </a:lnTo>
                  <a:lnTo>
                    <a:pt x="1707868" y="819059"/>
                  </a:lnTo>
                  <a:lnTo>
                    <a:pt x="1707868" y="836341"/>
                  </a:lnTo>
                  <a:lnTo>
                    <a:pt x="1707868" y="856862"/>
                  </a:lnTo>
                  <a:lnTo>
                    <a:pt x="1702830" y="875943"/>
                  </a:lnTo>
                  <a:lnTo>
                    <a:pt x="1695633" y="895385"/>
                  </a:lnTo>
                  <a:lnTo>
                    <a:pt x="1686997" y="912666"/>
                  </a:lnTo>
                  <a:lnTo>
                    <a:pt x="1683758" y="919507"/>
                  </a:lnTo>
                  <a:lnTo>
                    <a:pt x="1675121" y="919507"/>
                  </a:lnTo>
                  <a:lnTo>
                    <a:pt x="1622943" y="919507"/>
                  </a:lnTo>
                  <a:lnTo>
                    <a:pt x="1572923" y="915906"/>
                  </a:lnTo>
                  <a:lnTo>
                    <a:pt x="1524342" y="912666"/>
                  </a:lnTo>
                  <a:lnTo>
                    <a:pt x="1477561" y="907266"/>
                  </a:lnTo>
                  <a:lnTo>
                    <a:pt x="1432939" y="905466"/>
                  </a:lnTo>
                  <a:lnTo>
                    <a:pt x="1389397" y="905466"/>
                  </a:lnTo>
                  <a:lnTo>
                    <a:pt x="1348014" y="905466"/>
                  </a:lnTo>
                  <a:lnTo>
                    <a:pt x="1308070" y="907266"/>
                  </a:lnTo>
                  <a:lnTo>
                    <a:pt x="1290797" y="909066"/>
                  </a:lnTo>
                  <a:lnTo>
                    <a:pt x="1277123" y="910866"/>
                  </a:lnTo>
                  <a:lnTo>
                    <a:pt x="1259850" y="914466"/>
                  </a:lnTo>
                  <a:lnTo>
                    <a:pt x="1247614" y="919507"/>
                  </a:lnTo>
                  <a:lnTo>
                    <a:pt x="1233580" y="921307"/>
                  </a:lnTo>
                  <a:lnTo>
                    <a:pt x="1216307" y="921307"/>
                  </a:lnTo>
                  <a:lnTo>
                    <a:pt x="1199034" y="919507"/>
                  </a:lnTo>
                  <a:lnTo>
                    <a:pt x="1188598" y="917706"/>
                  </a:lnTo>
                  <a:lnTo>
                    <a:pt x="1183561" y="883144"/>
                  </a:lnTo>
                  <a:lnTo>
                    <a:pt x="1154412" y="742734"/>
                  </a:lnTo>
                  <a:lnTo>
                    <a:pt x="1149014" y="725452"/>
                  </a:lnTo>
                  <a:lnTo>
                    <a:pt x="1143976" y="708171"/>
                  </a:lnTo>
                  <a:lnTo>
                    <a:pt x="1136780" y="692690"/>
                  </a:lnTo>
                  <a:lnTo>
                    <a:pt x="1129942" y="675409"/>
                  </a:lnTo>
                  <a:lnTo>
                    <a:pt x="1121306" y="659928"/>
                  </a:lnTo>
                  <a:lnTo>
                    <a:pt x="1110870" y="644086"/>
                  </a:lnTo>
                  <a:lnTo>
                    <a:pt x="1088199" y="613124"/>
                  </a:lnTo>
                  <a:lnTo>
                    <a:pt x="1081362" y="600883"/>
                  </a:lnTo>
                  <a:lnTo>
                    <a:pt x="1070926" y="590443"/>
                  </a:lnTo>
                  <a:lnTo>
                    <a:pt x="1062289" y="580002"/>
                  </a:lnTo>
                  <a:lnTo>
                    <a:pt x="1050414" y="571361"/>
                  </a:lnTo>
                  <a:lnTo>
                    <a:pt x="1039979" y="564521"/>
                  </a:lnTo>
                  <a:lnTo>
                    <a:pt x="1029543" y="555880"/>
                  </a:lnTo>
                  <a:lnTo>
                    <a:pt x="1010471" y="534999"/>
                  </a:lnTo>
                  <a:lnTo>
                    <a:pt x="1000035" y="524558"/>
                  </a:lnTo>
                  <a:lnTo>
                    <a:pt x="956852" y="514477"/>
                  </a:lnTo>
                  <a:lnTo>
                    <a:pt x="946416" y="510877"/>
                  </a:lnTo>
                  <a:lnTo>
                    <a:pt x="937780" y="507277"/>
                  </a:lnTo>
                  <a:lnTo>
                    <a:pt x="935981" y="509077"/>
                  </a:lnTo>
                  <a:lnTo>
                    <a:pt x="935981" y="507277"/>
                  </a:lnTo>
                  <a:lnTo>
                    <a:pt x="927344" y="500436"/>
                  </a:lnTo>
                  <a:lnTo>
                    <a:pt x="920507" y="493596"/>
                  </a:lnTo>
                  <a:lnTo>
                    <a:pt x="896397" y="497196"/>
                  </a:lnTo>
                  <a:lnTo>
                    <a:pt x="875525" y="498636"/>
                  </a:lnTo>
                  <a:lnTo>
                    <a:pt x="863650" y="500436"/>
                  </a:lnTo>
                  <a:lnTo>
                    <a:pt x="849616" y="502236"/>
                  </a:lnTo>
                  <a:lnTo>
                    <a:pt x="823706" y="502236"/>
                  </a:lnTo>
                  <a:lnTo>
                    <a:pt x="806433" y="509077"/>
                  </a:lnTo>
                  <a:lnTo>
                    <a:pt x="787361" y="523118"/>
                  </a:lnTo>
                  <a:lnTo>
                    <a:pt x="775126" y="531759"/>
                  </a:lnTo>
                  <a:lnTo>
                    <a:pt x="763251" y="540399"/>
                  </a:lnTo>
                  <a:lnTo>
                    <a:pt x="754614" y="550480"/>
                  </a:lnTo>
                  <a:lnTo>
                    <a:pt x="745978" y="562721"/>
                  </a:lnTo>
                  <a:lnTo>
                    <a:pt x="735542" y="576402"/>
                  </a:lnTo>
                  <a:lnTo>
                    <a:pt x="726905" y="590443"/>
                  </a:lnTo>
                  <a:lnTo>
                    <a:pt x="719708" y="604124"/>
                  </a:lnTo>
                  <a:lnTo>
                    <a:pt x="712871" y="618165"/>
                  </a:lnTo>
                  <a:lnTo>
                    <a:pt x="706034" y="633646"/>
                  </a:lnTo>
                  <a:lnTo>
                    <a:pt x="700636" y="647687"/>
                  </a:lnTo>
                  <a:lnTo>
                    <a:pt x="699197" y="661368"/>
                  </a:lnTo>
                  <a:lnTo>
                    <a:pt x="699197" y="671809"/>
                  </a:lnTo>
                  <a:lnTo>
                    <a:pt x="700636" y="689090"/>
                  </a:lnTo>
                  <a:lnTo>
                    <a:pt x="702435" y="708171"/>
                  </a:lnTo>
                  <a:lnTo>
                    <a:pt x="707833" y="725452"/>
                  </a:lnTo>
                  <a:lnTo>
                    <a:pt x="714670" y="742734"/>
                  </a:lnTo>
                  <a:lnTo>
                    <a:pt x="723307" y="760015"/>
                  </a:lnTo>
                  <a:lnTo>
                    <a:pt x="735542" y="777656"/>
                  </a:lnTo>
                  <a:lnTo>
                    <a:pt x="747417" y="794938"/>
                  </a:lnTo>
                  <a:lnTo>
                    <a:pt x="763251" y="812219"/>
                  </a:lnTo>
                  <a:lnTo>
                    <a:pt x="794198" y="844981"/>
                  </a:lnTo>
                  <a:lnTo>
                    <a:pt x="825505" y="875943"/>
                  </a:lnTo>
                  <a:lnTo>
                    <a:pt x="856453" y="904025"/>
                  </a:lnTo>
                  <a:lnTo>
                    <a:pt x="872286" y="915906"/>
                  </a:lnTo>
                  <a:lnTo>
                    <a:pt x="887760" y="926347"/>
                  </a:lnTo>
                  <a:lnTo>
                    <a:pt x="956852" y="978191"/>
                  </a:lnTo>
                  <a:lnTo>
                    <a:pt x="1009031" y="1018154"/>
                  </a:lnTo>
                  <a:lnTo>
                    <a:pt x="1064089" y="1058117"/>
                  </a:lnTo>
                  <a:lnTo>
                    <a:pt x="1119506" y="1095919"/>
                  </a:lnTo>
                  <a:lnTo>
                    <a:pt x="1185360" y="1144523"/>
                  </a:lnTo>
                  <a:lnTo>
                    <a:pt x="1250853" y="1189526"/>
                  </a:lnTo>
                  <a:lnTo>
                    <a:pt x="1448413" y="1324536"/>
                  </a:lnTo>
                  <a:lnTo>
                    <a:pt x="1559248" y="1405902"/>
                  </a:lnTo>
                  <a:lnTo>
                    <a:pt x="1597033" y="1385020"/>
                  </a:lnTo>
                  <a:lnTo>
                    <a:pt x="1566086" y="1412742"/>
                  </a:lnTo>
                  <a:lnTo>
                    <a:pt x="1593794" y="1433624"/>
                  </a:lnTo>
                  <a:lnTo>
                    <a:pt x="1612867" y="1452705"/>
                  </a:lnTo>
                  <a:lnTo>
                    <a:pt x="1628341" y="1469986"/>
                  </a:lnTo>
                  <a:lnTo>
                    <a:pt x="1652451" y="1499509"/>
                  </a:lnTo>
                  <a:lnTo>
                    <a:pt x="1673322" y="1539111"/>
                  </a:lnTo>
                  <a:lnTo>
                    <a:pt x="1697432" y="1585915"/>
                  </a:lnTo>
                  <a:lnTo>
                    <a:pt x="1716505" y="1608596"/>
                  </a:lnTo>
                  <a:lnTo>
                    <a:pt x="1731978" y="1630918"/>
                  </a:lnTo>
                  <a:lnTo>
                    <a:pt x="1746013" y="1655040"/>
                  </a:lnTo>
                  <a:lnTo>
                    <a:pt x="1756449" y="1681322"/>
                  </a:lnTo>
                  <a:lnTo>
                    <a:pt x="1775161" y="1738566"/>
                  </a:lnTo>
                  <a:lnTo>
                    <a:pt x="1785597" y="1772768"/>
                  </a:lnTo>
                  <a:lnTo>
                    <a:pt x="1794233" y="1809131"/>
                  </a:lnTo>
                  <a:lnTo>
                    <a:pt x="1794233" y="1925059"/>
                  </a:lnTo>
                  <a:lnTo>
                    <a:pt x="1794233" y="1953141"/>
                  </a:lnTo>
                  <a:lnTo>
                    <a:pt x="1796032" y="1975463"/>
                  </a:lnTo>
                  <a:lnTo>
                    <a:pt x="1799631" y="1985904"/>
                  </a:lnTo>
                  <a:lnTo>
                    <a:pt x="1802870" y="1996344"/>
                  </a:lnTo>
                  <a:lnTo>
                    <a:pt x="1808268" y="2004985"/>
                  </a:lnTo>
                  <a:lnTo>
                    <a:pt x="1815105" y="2013626"/>
                  </a:lnTo>
                  <a:lnTo>
                    <a:pt x="1816904" y="2020466"/>
                  </a:lnTo>
                  <a:lnTo>
                    <a:pt x="1818703" y="2043148"/>
                  </a:lnTo>
                  <a:lnTo>
                    <a:pt x="1820503" y="2065469"/>
                  </a:lnTo>
                  <a:lnTo>
                    <a:pt x="1818703" y="2089951"/>
                  </a:lnTo>
                  <a:lnTo>
                    <a:pt x="1816904" y="2114073"/>
                  </a:lnTo>
                  <a:lnTo>
                    <a:pt x="1815105" y="2138195"/>
                  </a:lnTo>
                  <a:lnTo>
                    <a:pt x="1815105" y="2159076"/>
                  </a:lnTo>
                  <a:lnTo>
                    <a:pt x="1815105" y="2176357"/>
                  </a:lnTo>
                  <a:lnTo>
                    <a:pt x="1816904" y="2193639"/>
                  </a:lnTo>
                  <a:lnTo>
                    <a:pt x="1816904" y="2196879"/>
                  </a:lnTo>
                  <a:lnTo>
                    <a:pt x="1816904" y="2200479"/>
                  </a:lnTo>
                  <a:lnTo>
                    <a:pt x="1808268" y="2219560"/>
                  </a:lnTo>
                  <a:lnTo>
                    <a:pt x="1801430" y="2233601"/>
                  </a:lnTo>
                  <a:lnTo>
                    <a:pt x="1796032" y="2254483"/>
                  </a:lnTo>
                  <a:lnTo>
                    <a:pt x="1794233" y="2275004"/>
                  </a:lnTo>
                  <a:lnTo>
                    <a:pt x="1794233" y="2325048"/>
                  </a:lnTo>
                  <a:lnTo>
                    <a:pt x="1773722" y="2302726"/>
                  </a:lnTo>
                  <a:lnTo>
                    <a:pt x="1766525" y="2311367"/>
                  </a:lnTo>
                  <a:lnTo>
                    <a:pt x="1763286" y="2321808"/>
                  </a:lnTo>
                  <a:lnTo>
                    <a:pt x="1759687" y="2330448"/>
                  </a:lnTo>
                  <a:lnTo>
                    <a:pt x="1756449" y="2340889"/>
                  </a:lnTo>
                  <a:lnTo>
                    <a:pt x="1747812" y="2371851"/>
                  </a:lnTo>
                  <a:lnTo>
                    <a:pt x="1742414" y="2389493"/>
                  </a:lnTo>
                  <a:lnTo>
                    <a:pt x="1737376" y="2404974"/>
                  </a:lnTo>
                  <a:lnTo>
                    <a:pt x="1737376" y="2410014"/>
                  </a:lnTo>
                  <a:lnTo>
                    <a:pt x="1733778" y="2413614"/>
                  </a:lnTo>
                  <a:lnTo>
                    <a:pt x="1690595" y="2453217"/>
                  </a:lnTo>
                  <a:lnTo>
                    <a:pt x="1652451" y="2494980"/>
                  </a:lnTo>
                  <a:lnTo>
                    <a:pt x="1635178" y="2514062"/>
                  </a:lnTo>
                  <a:lnTo>
                    <a:pt x="1619704" y="2538183"/>
                  </a:lnTo>
                  <a:lnTo>
                    <a:pt x="1611067" y="2552224"/>
                  </a:lnTo>
                  <a:lnTo>
                    <a:pt x="1600632" y="2562305"/>
                  </a:lnTo>
                  <a:lnTo>
                    <a:pt x="1590196" y="2570586"/>
                  </a:lnTo>
                  <a:lnTo>
                    <a:pt x="1579760" y="2575986"/>
                  </a:lnTo>
                  <a:lnTo>
                    <a:pt x="1559248" y="2589667"/>
                  </a:lnTo>
                  <a:lnTo>
                    <a:pt x="1540176" y="2600108"/>
                  </a:lnTo>
                  <a:lnTo>
                    <a:pt x="1519304" y="2606948"/>
                  </a:lnTo>
                  <a:lnTo>
                    <a:pt x="1500232" y="2612349"/>
                  </a:lnTo>
                  <a:lnTo>
                    <a:pt x="1484759" y="2615589"/>
                  </a:lnTo>
                  <a:lnTo>
                    <a:pt x="1467485" y="2622790"/>
                  </a:lnTo>
                  <a:lnTo>
                    <a:pt x="1450212" y="2633230"/>
                  </a:lnTo>
                  <a:lnTo>
                    <a:pt x="1432939" y="2645111"/>
                  </a:lnTo>
                  <a:lnTo>
                    <a:pt x="1427542" y="2650512"/>
                  </a:lnTo>
                  <a:lnTo>
                    <a:pt x="1420704" y="2648711"/>
                  </a:lnTo>
                  <a:lnTo>
                    <a:pt x="1398034" y="2645111"/>
                  </a:lnTo>
                  <a:lnTo>
                    <a:pt x="1377162" y="2643311"/>
                  </a:lnTo>
                  <a:lnTo>
                    <a:pt x="1356650" y="2643311"/>
                  </a:lnTo>
                  <a:lnTo>
                    <a:pt x="1335779" y="2645111"/>
                  </a:lnTo>
                  <a:lnTo>
                    <a:pt x="1323904" y="2648711"/>
                  </a:lnTo>
                  <a:lnTo>
                    <a:pt x="1289358" y="2659152"/>
                  </a:lnTo>
                  <a:lnTo>
                    <a:pt x="1256251" y="2671393"/>
                  </a:lnTo>
                  <a:lnTo>
                    <a:pt x="1178523" y="2704155"/>
                  </a:lnTo>
                  <a:lnTo>
                    <a:pt x="1157651" y="2712796"/>
                  </a:lnTo>
                  <a:lnTo>
                    <a:pt x="1136780" y="2717836"/>
                  </a:lnTo>
                  <a:lnTo>
                    <a:pt x="1114468" y="2724677"/>
                  </a:lnTo>
                  <a:lnTo>
                    <a:pt x="1091798" y="2728277"/>
                  </a:lnTo>
                  <a:lnTo>
                    <a:pt x="1076324" y="2726477"/>
                  </a:lnTo>
                  <a:lnTo>
                    <a:pt x="1060850" y="2722877"/>
                  </a:lnTo>
                  <a:lnTo>
                    <a:pt x="1048615" y="2716036"/>
                  </a:lnTo>
                  <a:lnTo>
                    <a:pt x="1034941" y="2705596"/>
                  </a:lnTo>
                  <a:lnTo>
                    <a:pt x="1010471" y="2707396"/>
                  </a:lnTo>
                  <a:lnTo>
                    <a:pt x="984561" y="2705596"/>
                  </a:lnTo>
                  <a:lnTo>
                    <a:pt x="961890" y="2700555"/>
                  </a:lnTo>
                  <a:lnTo>
                    <a:pt x="941379" y="2693715"/>
                  </a:lnTo>
                  <a:lnTo>
                    <a:pt x="920507" y="2686874"/>
                  </a:lnTo>
                  <a:lnTo>
                    <a:pt x="896397" y="2683274"/>
                  </a:lnTo>
                  <a:lnTo>
                    <a:pt x="868688" y="2681474"/>
                  </a:lnTo>
                  <a:lnTo>
                    <a:pt x="835581" y="2683274"/>
                  </a:lnTo>
                  <a:lnTo>
                    <a:pt x="830543" y="2685074"/>
                  </a:lnTo>
                  <a:lnTo>
                    <a:pt x="821907" y="2686874"/>
                  </a:lnTo>
                  <a:lnTo>
                    <a:pt x="818308" y="2685074"/>
                  </a:lnTo>
                  <a:lnTo>
                    <a:pt x="815070" y="2683274"/>
                  </a:lnTo>
                  <a:lnTo>
                    <a:pt x="811471" y="2680034"/>
                  </a:lnTo>
                  <a:lnTo>
                    <a:pt x="809672" y="2676433"/>
                  </a:lnTo>
                  <a:lnTo>
                    <a:pt x="807873" y="2671393"/>
                  </a:lnTo>
                  <a:lnTo>
                    <a:pt x="809672" y="2665993"/>
                  </a:lnTo>
                  <a:lnTo>
                    <a:pt x="811471" y="2662752"/>
                  </a:lnTo>
                  <a:lnTo>
                    <a:pt x="815070" y="2659152"/>
                  </a:lnTo>
                  <a:lnTo>
                    <a:pt x="799236" y="2655552"/>
                  </a:lnTo>
                  <a:lnTo>
                    <a:pt x="785562" y="2646911"/>
                  </a:lnTo>
                  <a:lnTo>
                    <a:pt x="780524" y="2645111"/>
                  </a:lnTo>
                  <a:lnTo>
                    <a:pt x="775126" y="2643311"/>
                  </a:lnTo>
                  <a:lnTo>
                    <a:pt x="768289" y="2645111"/>
                  </a:lnTo>
                  <a:lnTo>
                    <a:pt x="764690" y="2646911"/>
                  </a:lnTo>
                  <a:lnTo>
                    <a:pt x="740580" y="2662752"/>
                  </a:lnTo>
                  <a:lnTo>
                    <a:pt x="740580" y="2640071"/>
                  </a:lnTo>
                  <a:lnTo>
                    <a:pt x="737341" y="2638271"/>
                  </a:lnTo>
                  <a:lnTo>
                    <a:pt x="730144" y="2634670"/>
                  </a:lnTo>
                  <a:lnTo>
                    <a:pt x="723307" y="2629630"/>
                  </a:lnTo>
                  <a:lnTo>
                    <a:pt x="716470" y="2622790"/>
                  </a:lnTo>
                  <a:lnTo>
                    <a:pt x="714670" y="2619189"/>
                  </a:lnTo>
                  <a:lnTo>
                    <a:pt x="711072" y="2614149"/>
                  </a:lnTo>
                  <a:lnTo>
                    <a:pt x="709632" y="2610549"/>
                  </a:lnTo>
                  <a:lnTo>
                    <a:pt x="709632" y="2606948"/>
                  </a:lnTo>
                  <a:lnTo>
                    <a:pt x="685162" y="2598308"/>
                  </a:lnTo>
                  <a:lnTo>
                    <a:pt x="661052" y="2587867"/>
                  </a:lnTo>
                  <a:lnTo>
                    <a:pt x="638381" y="2577786"/>
                  </a:lnTo>
                  <a:lnTo>
                    <a:pt x="616070" y="2564105"/>
                  </a:lnTo>
                  <a:lnTo>
                    <a:pt x="576126" y="2541784"/>
                  </a:lnTo>
                  <a:lnTo>
                    <a:pt x="534743" y="2514062"/>
                  </a:lnTo>
                  <a:lnTo>
                    <a:pt x="532944" y="2517302"/>
                  </a:lnTo>
                  <a:lnTo>
                    <a:pt x="531145" y="2527743"/>
                  </a:lnTo>
                  <a:lnTo>
                    <a:pt x="531145" y="2541784"/>
                  </a:lnTo>
                  <a:lnTo>
                    <a:pt x="529345" y="2545024"/>
                  </a:lnTo>
                  <a:lnTo>
                    <a:pt x="527546" y="2559065"/>
                  </a:lnTo>
                  <a:lnTo>
                    <a:pt x="526107" y="2574186"/>
                  </a:lnTo>
                  <a:lnTo>
                    <a:pt x="526107" y="2579226"/>
                  </a:lnTo>
                  <a:lnTo>
                    <a:pt x="520709" y="2591467"/>
                  </a:lnTo>
                  <a:lnTo>
                    <a:pt x="515671" y="2601908"/>
                  </a:lnTo>
                  <a:lnTo>
                    <a:pt x="518910" y="2614149"/>
                  </a:lnTo>
                  <a:lnTo>
                    <a:pt x="518910" y="2619189"/>
                  </a:lnTo>
                  <a:lnTo>
                    <a:pt x="548418" y="2619189"/>
                  </a:lnTo>
                  <a:lnTo>
                    <a:pt x="522508" y="2645111"/>
                  </a:lnTo>
                  <a:lnTo>
                    <a:pt x="503436" y="2664193"/>
                  </a:lnTo>
                  <a:lnTo>
                    <a:pt x="498398" y="2667793"/>
                  </a:lnTo>
                  <a:lnTo>
                    <a:pt x="496599" y="2672833"/>
                  </a:lnTo>
                  <a:lnTo>
                    <a:pt x="493000" y="2680034"/>
                  </a:lnTo>
                  <a:lnTo>
                    <a:pt x="493000" y="2690114"/>
                  </a:lnTo>
                  <a:lnTo>
                    <a:pt x="493000" y="2705596"/>
                  </a:lnTo>
                  <a:lnTo>
                    <a:pt x="477526" y="2705596"/>
                  </a:lnTo>
                  <a:lnTo>
                    <a:pt x="460253" y="2705596"/>
                  </a:lnTo>
                  <a:lnTo>
                    <a:pt x="444780" y="2702355"/>
                  </a:lnTo>
                  <a:lnTo>
                    <a:pt x="429306" y="2698755"/>
                  </a:lnTo>
                  <a:lnTo>
                    <a:pt x="411673" y="2693715"/>
                  </a:lnTo>
                  <a:lnTo>
                    <a:pt x="389362" y="2686874"/>
                  </a:lnTo>
                  <a:lnTo>
                    <a:pt x="377127" y="2683274"/>
                  </a:lnTo>
                  <a:lnTo>
                    <a:pt x="364892" y="2683274"/>
                  </a:lnTo>
                  <a:lnTo>
                    <a:pt x="359854" y="2686874"/>
                  </a:lnTo>
                  <a:lnTo>
                    <a:pt x="356255" y="2690114"/>
                  </a:lnTo>
                  <a:lnTo>
                    <a:pt x="353017" y="2693715"/>
                  </a:lnTo>
                  <a:lnTo>
                    <a:pt x="330706" y="2716036"/>
                  </a:lnTo>
                  <a:lnTo>
                    <a:pt x="323509" y="2722877"/>
                  </a:lnTo>
                  <a:lnTo>
                    <a:pt x="316671" y="2728277"/>
                  </a:lnTo>
                  <a:lnTo>
                    <a:pt x="299398" y="2735118"/>
                  </a:lnTo>
                  <a:lnTo>
                    <a:pt x="288963" y="2738718"/>
                  </a:lnTo>
                  <a:lnTo>
                    <a:pt x="278527" y="2740158"/>
                  </a:lnTo>
                  <a:lnTo>
                    <a:pt x="266292" y="2740158"/>
                  </a:lnTo>
                  <a:lnTo>
                    <a:pt x="252617" y="2738718"/>
                  </a:lnTo>
                  <a:lnTo>
                    <a:pt x="242182" y="2736918"/>
                  </a:lnTo>
                  <a:lnTo>
                    <a:pt x="242182" y="2724677"/>
                  </a:lnTo>
                  <a:lnTo>
                    <a:pt x="242182" y="2712796"/>
                  </a:lnTo>
                  <a:lnTo>
                    <a:pt x="245780" y="2702355"/>
                  </a:lnTo>
                  <a:lnTo>
                    <a:pt x="250818" y="2691915"/>
                  </a:lnTo>
                  <a:lnTo>
                    <a:pt x="257655" y="2683274"/>
                  </a:lnTo>
                  <a:lnTo>
                    <a:pt x="259455" y="2683274"/>
                  </a:lnTo>
                  <a:lnTo>
                    <a:pt x="247220" y="2680034"/>
                  </a:lnTo>
                  <a:lnTo>
                    <a:pt x="238583" y="2680034"/>
                  </a:lnTo>
                  <a:lnTo>
                    <a:pt x="229946" y="2683274"/>
                  </a:lnTo>
                  <a:lnTo>
                    <a:pt x="224909" y="2686874"/>
                  </a:lnTo>
                  <a:lnTo>
                    <a:pt x="198999" y="2709196"/>
                  </a:lnTo>
                  <a:lnTo>
                    <a:pt x="188563" y="2719637"/>
                  </a:lnTo>
                  <a:lnTo>
                    <a:pt x="179927" y="2731517"/>
                  </a:lnTo>
                  <a:lnTo>
                    <a:pt x="157616" y="2768240"/>
                  </a:lnTo>
                  <a:lnTo>
                    <a:pt x="152218" y="2726477"/>
                  </a:lnTo>
                  <a:lnTo>
                    <a:pt x="148979" y="2712796"/>
                  </a:lnTo>
                  <a:lnTo>
                    <a:pt x="141782" y="2700555"/>
                  </a:lnTo>
                  <a:lnTo>
                    <a:pt x="133146" y="2691915"/>
                  </a:lnTo>
                  <a:lnTo>
                    <a:pt x="124509" y="2686874"/>
                  </a:lnTo>
                  <a:lnTo>
                    <a:pt x="110835" y="2683274"/>
                  </a:lnTo>
                  <a:lnTo>
                    <a:pt x="95001" y="2678234"/>
                  </a:lnTo>
                  <a:lnTo>
                    <a:pt x="60455" y="2665993"/>
                  </a:lnTo>
                  <a:lnTo>
                    <a:pt x="36345" y="2655552"/>
                  </a:lnTo>
                  <a:lnTo>
                    <a:pt x="36345" y="2646911"/>
                  </a:lnTo>
                  <a:lnTo>
                    <a:pt x="33106" y="2574186"/>
                  </a:lnTo>
                  <a:lnTo>
                    <a:pt x="33106" y="2501821"/>
                  </a:lnTo>
                  <a:lnTo>
                    <a:pt x="34546" y="2432696"/>
                  </a:lnTo>
                  <a:lnTo>
                    <a:pt x="39943" y="2363211"/>
                  </a:lnTo>
                  <a:lnTo>
                    <a:pt x="39943" y="2356370"/>
                  </a:lnTo>
                  <a:lnTo>
                    <a:pt x="44981" y="2210920"/>
                  </a:lnTo>
                  <a:lnTo>
                    <a:pt x="46781" y="2139995"/>
                  </a:lnTo>
                  <a:lnTo>
                    <a:pt x="46781" y="2069070"/>
                  </a:lnTo>
                  <a:lnTo>
                    <a:pt x="46781" y="2048188"/>
                  </a:lnTo>
                  <a:lnTo>
                    <a:pt x="44981" y="2029107"/>
                  </a:lnTo>
                  <a:lnTo>
                    <a:pt x="39943" y="1991304"/>
                  </a:lnTo>
                  <a:lnTo>
                    <a:pt x="36345" y="1973663"/>
                  </a:lnTo>
                  <a:lnTo>
                    <a:pt x="36345" y="1956382"/>
                  </a:lnTo>
                  <a:lnTo>
                    <a:pt x="38144" y="1937300"/>
                  </a:lnTo>
                  <a:lnTo>
                    <a:pt x="44981" y="1920019"/>
                  </a:lnTo>
                  <a:lnTo>
                    <a:pt x="41743" y="1911378"/>
                  </a:lnTo>
                  <a:lnTo>
                    <a:pt x="41743" y="1902738"/>
                  </a:lnTo>
                  <a:lnTo>
                    <a:pt x="34546" y="1897697"/>
                  </a:lnTo>
                  <a:lnTo>
                    <a:pt x="0" y="1887257"/>
                  </a:lnTo>
                  <a:lnTo>
                    <a:pt x="33106" y="1871775"/>
                  </a:lnTo>
                  <a:lnTo>
                    <a:pt x="36345" y="1864935"/>
                  </a:lnTo>
                  <a:lnTo>
                    <a:pt x="39943" y="1856294"/>
                  </a:lnTo>
                  <a:lnTo>
                    <a:pt x="39943" y="1824972"/>
                  </a:lnTo>
                  <a:lnTo>
                    <a:pt x="39943" y="1814531"/>
                  </a:lnTo>
                  <a:lnTo>
                    <a:pt x="41743" y="1805891"/>
                  </a:lnTo>
                  <a:lnTo>
                    <a:pt x="48580" y="1791850"/>
                  </a:lnTo>
                  <a:lnTo>
                    <a:pt x="51819" y="1785009"/>
                  </a:lnTo>
                  <a:lnTo>
                    <a:pt x="57217" y="1781409"/>
                  </a:lnTo>
                  <a:lnTo>
                    <a:pt x="62254" y="1778169"/>
                  </a:lnTo>
                  <a:lnTo>
                    <a:pt x="67652" y="1776369"/>
                  </a:lnTo>
                  <a:lnTo>
                    <a:pt x="76289" y="1774568"/>
                  </a:lnTo>
                  <a:lnTo>
                    <a:pt x="86365" y="1774568"/>
                  </a:lnTo>
                  <a:lnTo>
                    <a:pt x="98600" y="1776369"/>
                  </a:lnTo>
                  <a:lnTo>
                    <a:pt x="109035" y="1778169"/>
                  </a:lnTo>
                  <a:lnTo>
                    <a:pt x="117672" y="1783209"/>
                  </a:lnTo>
                  <a:lnTo>
                    <a:pt x="126308" y="1791850"/>
                  </a:lnTo>
                  <a:lnTo>
                    <a:pt x="131346" y="1804091"/>
                  </a:lnTo>
                  <a:lnTo>
                    <a:pt x="134945" y="1821372"/>
                  </a:lnTo>
                  <a:lnTo>
                    <a:pt x="136744" y="1835413"/>
                  </a:lnTo>
                  <a:lnTo>
                    <a:pt x="169491" y="1833613"/>
                  </a:lnTo>
                  <a:lnTo>
                    <a:pt x="209435" y="1830012"/>
                  </a:lnTo>
                  <a:lnTo>
                    <a:pt x="224909" y="1828212"/>
                  </a:lnTo>
                  <a:lnTo>
                    <a:pt x="287163" y="1821372"/>
                  </a:lnTo>
                  <a:lnTo>
                    <a:pt x="349418" y="1812731"/>
                  </a:lnTo>
                  <a:lnTo>
                    <a:pt x="436143" y="1812731"/>
                  </a:lnTo>
                  <a:lnTo>
                    <a:pt x="446579" y="1814531"/>
                  </a:lnTo>
                  <a:lnTo>
                    <a:pt x="457015" y="1812731"/>
                  </a:lnTo>
                  <a:lnTo>
                    <a:pt x="465651" y="1810931"/>
                  </a:lnTo>
                  <a:lnTo>
                    <a:pt x="474288" y="1807691"/>
                  </a:lnTo>
                  <a:lnTo>
                    <a:pt x="489761" y="1798690"/>
                  </a:lnTo>
                  <a:lnTo>
                    <a:pt x="501636" y="1790049"/>
                  </a:lnTo>
                  <a:lnTo>
                    <a:pt x="518910" y="1776369"/>
                  </a:lnTo>
                  <a:lnTo>
                    <a:pt x="526107" y="1797250"/>
                  </a:lnTo>
                  <a:lnTo>
                    <a:pt x="527546" y="1800490"/>
                  </a:lnTo>
                  <a:lnTo>
                    <a:pt x="532944" y="1802290"/>
                  </a:lnTo>
                  <a:lnTo>
                    <a:pt x="537982" y="1802290"/>
                  </a:lnTo>
                  <a:lnTo>
                    <a:pt x="543380" y="1802290"/>
                  </a:lnTo>
                  <a:lnTo>
                    <a:pt x="553815" y="1802290"/>
                  </a:lnTo>
                  <a:lnTo>
                    <a:pt x="567490" y="1804091"/>
                  </a:lnTo>
                  <a:lnTo>
                    <a:pt x="576126" y="1805891"/>
                  </a:lnTo>
                  <a:lnTo>
                    <a:pt x="581524" y="1809131"/>
                  </a:lnTo>
                  <a:lnTo>
                    <a:pt x="588361" y="1814531"/>
                  </a:lnTo>
                  <a:lnTo>
                    <a:pt x="593759" y="1821372"/>
                  </a:lnTo>
                  <a:lnTo>
                    <a:pt x="593759" y="1828212"/>
                  </a:lnTo>
                  <a:lnTo>
                    <a:pt x="593759" y="1835413"/>
                  </a:lnTo>
                  <a:lnTo>
                    <a:pt x="591960" y="1842253"/>
                  </a:lnTo>
                  <a:lnTo>
                    <a:pt x="586562" y="1849094"/>
                  </a:lnTo>
                  <a:lnTo>
                    <a:pt x="581524" y="1854494"/>
                  </a:lnTo>
                  <a:lnTo>
                    <a:pt x="572888" y="1857734"/>
                  </a:lnTo>
                  <a:lnTo>
                    <a:pt x="564251" y="1859535"/>
                  </a:lnTo>
                  <a:lnTo>
                    <a:pt x="565691" y="1868175"/>
                  </a:lnTo>
                  <a:lnTo>
                    <a:pt x="564251" y="1876816"/>
                  </a:lnTo>
                  <a:lnTo>
                    <a:pt x="560653" y="1892297"/>
                  </a:lnTo>
                  <a:lnTo>
                    <a:pt x="560653" y="1906338"/>
                  </a:lnTo>
                  <a:lnTo>
                    <a:pt x="562452" y="1913178"/>
                  </a:lnTo>
                  <a:lnTo>
                    <a:pt x="567490" y="1925059"/>
                  </a:lnTo>
                  <a:lnTo>
                    <a:pt x="574687" y="1939100"/>
                  </a:lnTo>
                  <a:lnTo>
                    <a:pt x="581524" y="1958182"/>
                  </a:lnTo>
                  <a:lnTo>
                    <a:pt x="583323" y="1963582"/>
                  </a:lnTo>
                  <a:lnTo>
                    <a:pt x="583323" y="1998145"/>
                  </a:lnTo>
                  <a:lnTo>
                    <a:pt x="591960" y="2022266"/>
                  </a:lnTo>
                  <a:lnTo>
                    <a:pt x="602396" y="2043148"/>
                  </a:lnTo>
                  <a:lnTo>
                    <a:pt x="612472" y="2058629"/>
                  </a:lnTo>
                  <a:lnTo>
                    <a:pt x="621108" y="2070510"/>
                  </a:lnTo>
                  <a:lnTo>
                    <a:pt x="628305" y="2080951"/>
                  </a:lnTo>
                  <a:lnTo>
                    <a:pt x="636582" y="2089951"/>
                  </a:lnTo>
                  <a:lnTo>
                    <a:pt x="647018" y="2098592"/>
                  </a:lnTo>
                  <a:lnTo>
                    <a:pt x="659253" y="2107232"/>
                  </a:lnTo>
                  <a:lnTo>
                    <a:pt x="678325" y="2091391"/>
                  </a:lnTo>
                  <a:lnTo>
                    <a:pt x="697397" y="2080951"/>
                  </a:lnTo>
                  <a:lnTo>
                    <a:pt x="704234" y="2079510"/>
                  </a:lnTo>
                  <a:lnTo>
                    <a:pt x="711072" y="2079510"/>
                  </a:lnTo>
                  <a:lnTo>
                    <a:pt x="718269" y="2079510"/>
                  </a:lnTo>
                  <a:lnTo>
                    <a:pt x="725106" y="2080951"/>
                  </a:lnTo>
                  <a:lnTo>
                    <a:pt x="733743" y="2084551"/>
                  </a:lnTo>
                  <a:lnTo>
                    <a:pt x="740580" y="2089951"/>
                  </a:lnTo>
                  <a:lnTo>
                    <a:pt x="747417" y="2096792"/>
                  </a:lnTo>
                  <a:lnTo>
                    <a:pt x="752815" y="2105432"/>
                  </a:lnTo>
                  <a:lnTo>
                    <a:pt x="756054" y="2109032"/>
                  </a:lnTo>
                  <a:lnTo>
                    <a:pt x="756054" y="2114073"/>
                  </a:lnTo>
                  <a:lnTo>
                    <a:pt x="754614" y="2122713"/>
                  </a:lnTo>
                  <a:lnTo>
                    <a:pt x="752815" y="2136754"/>
                  </a:lnTo>
                  <a:lnTo>
                    <a:pt x="751016" y="2143595"/>
                  </a:lnTo>
                  <a:lnTo>
                    <a:pt x="747417" y="2148635"/>
                  </a:lnTo>
                  <a:lnTo>
                    <a:pt x="744178" y="2155476"/>
                  </a:lnTo>
                  <a:lnTo>
                    <a:pt x="737341" y="2159076"/>
                  </a:lnTo>
                  <a:lnTo>
                    <a:pt x="756054" y="2174557"/>
                  </a:lnTo>
                  <a:lnTo>
                    <a:pt x="773326" y="2184998"/>
                  </a:lnTo>
                  <a:lnTo>
                    <a:pt x="794198" y="2193639"/>
                  </a:lnTo>
                  <a:lnTo>
                    <a:pt x="815070" y="2200479"/>
                  </a:lnTo>
                  <a:lnTo>
                    <a:pt x="840979" y="2205879"/>
                  </a:lnTo>
                  <a:lnTo>
                    <a:pt x="870487" y="2210920"/>
                  </a:lnTo>
                  <a:lnTo>
                    <a:pt x="908272" y="2214520"/>
                  </a:lnTo>
                  <a:lnTo>
                    <a:pt x="950015" y="2214520"/>
                  </a:lnTo>
                  <a:lnTo>
                    <a:pt x="1026304" y="2214520"/>
                  </a:lnTo>
                  <a:lnTo>
                    <a:pt x="1029543" y="2214520"/>
                  </a:lnTo>
                  <a:lnTo>
                    <a:pt x="1034941" y="2210920"/>
                  </a:lnTo>
                  <a:lnTo>
                    <a:pt x="1045016" y="2204079"/>
                  </a:lnTo>
                  <a:lnTo>
                    <a:pt x="1069127" y="2184998"/>
                  </a:lnTo>
                  <a:lnTo>
                    <a:pt x="1077763" y="2178157"/>
                  </a:lnTo>
                  <a:lnTo>
                    <a:pt x="1093597" y="2167717"/>
                  </a:lnTo>
                  <a:lnTo>
                    <a:pt x="1100434" y="2162676"/>
                  </a:lnTo>
                  <a:lnTo>
                    <a:pt x="1105832" y="2160876"/>
                  </a:lnTo>
                  <a:lnTo>
                    <a:pt x="1109071" y="2159076"/>
                  </a:lnTo>
                  <a:lnTo>
                    <a:pt x="1109071" y="2157276"/>
                  </a:lnTo>
                  <a:lnTo>
                    <a:pt x="1110870" y="2152236"/>
                  </a:lnTo>
                  <a:lnTo>
                    <a:pt x="1121306" y="2139995"/>
                  </a:lnTo>
                  <a:lnTo>
                    <a:pt x="1128143" y="2128114"/>
                  </a:lnTo>
                  <a:lnTo>
                    <a:pt x="1134980" y="2114073"/>
                  </a:lnTo>
                  <a:lnTo>
                    <a:pt x="1140378" y="2100032"/>
                  </a:lnTo>
                  <a:lnTo>
                    <a:pt x="1143976" y="2084551"/>
                  </a:lnTo>
                  <a:lnTo>
                    <a:pt x="1147215" y="2069070"/>
                  </a:lnTo>
                  <a:lnTo>
                    <a:pt x="1149014" y="2053229"/>
                  </a:lnTo>
                  <a:lnTo>
                    <a:pt x="1149014" y="2037747"/>
                  </a:lnTo>
                  <a:lnTo>
                    <a:pt x="1149014" y="2006785"/>
                  </a:lnTo>
                  <a:lnTo>
                    <a:pt x="1147215" y="1973663"/>
                  </a:lnTo>
                  <a:lnTo>
                    <a:pt x="1142177" y="1911378"/>
                  </a:lnTo>
                  <a:lnTo>
                    <a:pt x="1129942" y="1892297"/>
                  </a:lnTo>
                  <a:lnTo>
                    <a:pt x="1115908" y="1873576"/>
                  </a:lnTo>
                  <a:lnTo>
                    <a:pt x="1100434" y="1856294"/>
                  </a:lnTo>
                  <a:lnTo>
                    <a:pt x="1083161" y="1838653"/>
                  </a:lnTo>
                  <a:lnTo>
                    <a:pt x="1055452" y="1816331"/>
                  </a:lnTo>
                  <a:lnTo>
                    <a:pt x="1053653" y="1818132"/>
                  </a:lnTo>
                  <a:lnTo>
                    <a:pt x="1055452" y="1814531"/>
                  </a:lnTo>
                  <a:lnTo>
                    <a:pt x="1031342" y="1795450"/>
                  </a:lnTo>
                  <a:lnTo>
                    <a:pt x="1005433" y="1776369"/>
                  </a:lnTo>
                  <a:lnTo>
                    <a:pt x="960451" y="1746846"/>
                  </a:lnTo>
                  <a:lnTo>
                    <a:pt x="916908" y="1715884"/>
                  </a:lnTo>
                  <a:lnTo>
                    <a:pt x="874086" y="1686362"/>
                  </a:lnTo>
                  <a:lnTo>
                    <a:pt x="830543" y="1655040"/>
                  </a:lnTo>
                  <a:lnTo>
                    <a:pt x="826945" y="1656840"/>
                  </a:lnTo>
                  <a:lnTo>
                    <a:pt x="825505" y="1658640"/>
                  </a:lnTo>
                  <a:lnTo>
                    <a:pt x="820108" y="1665480"/>
                  </a:lnTo>
                  <a:lnTo>
                    <a:pt x="815070" y="1669081"/>
                  </a:lnTo>
                  <a:lnTo>
                    <a:pt x="811471" y="1670881"/>
                  </a:lnTo>
                  <a:lnTo>
                    <a:pt x="806433" y="1672321"/>
                  </a:lnTo>
                  <a:lnTo>
                    <a:pt x="799236" y="1670881"/>
                  </a:lnTo>
                  <a:lnTo>
                    <a:pt x="795997" y="1669081"/>
                  </a:lnTo>
                  <a:lnTo>
                    <a:pt x="792399" y="1665480"/>
                  </a:lnTo>
                  <a:lnTo>
                    <a:pt x="781963" y="1660440"/>
                  </a:lnTo>
                  <a:lnTo>
                    <a:pt x="773326" y="1653240"/>
                  </a:lnTo>
                  <a:lnTo>
                    <a:pt x="768289" y="1644599"/>
                  </a:lnTo>
                  <a:lnTo>
                    <a:pt x="766489" y="1632718"/>
                  </a:lnTo>
                  <a:lnTo>
                    <a:pt x="770088" y="1613637"/>
                  </a:lnTo>
                  <a:lnTo>
                    <a:pt x="761451" y="1619037"/>
                  </a:lnTo>
                  <a:lnTo>
                    <a:pt x="770088" y="1608596"/>
                  </a:lnTo>
                  <a:lnTo>
                    <a:pt x="771887" y="1601756"/>
                  </a:lnTo>
                  <a:lnTo>
                    <a:pt x="754614" y="1591315"/>
                  </a:lnTo>
                  <a:lnTo>
                    <a:pt x="730144" y="1574034"/>
                  </a:lnTo>
                  <a:lnTo>
                    <a:pt x="702435" y="1556393"/>
                  </a:lnTo>
                  <a:lnTo>
                    <a:pt x="676526" y="1540912"/>
                  </a:lnTo>
                  <a:lnTo>
                    <a:pt x="669688" y="1535871"/>
                  </a:lnTo>
                  <a:lnTo>
                    <a:pt x="669688" y="1526870"/>
                  </a:lnTo>
                  <a:lnTo>
                    <a:pt x="666090" y="1525430"/>
                  </a:lnTo>
                  <a:lnTo>
                    <a:pt x="661052" y="1521830"/>
                  </a:lnTo>
                  <a:lnTo>
                    <a:pt x="655654" y="1516790"/>
                  </a:lnTo>
                  <a:lnTo>
                    <a:pt x="650616" y="1508149"/>
                  </a:lnTo>
                  <a:lnTo>
                    <a:pt x="647018" y="1497708"/>
                  </a:lnTo>
                  <a:lnTo>
                    <a:pt x="567490" y="1431824"/>
                  </a:lnTo>
                  <a:lnTo>
                    <a:pt x="487962" y="1365939"/>
                  </a:lnTo>
                  <a:lnTo>
                    <a:pt x="451617" y="1338577"/>
                  </a:lnTo>
                  <a:lnTo>
                    <a:pt x="411673" y="1305454"/>
                  </a:lnTo>
                  <a:lnTo>
                    <a:pt x="372089" y="1269092"/>
                  </a:lnTo>
                  <a:lnTo>
                    <a:pt x="328906" y="1225889"/>
                  </a:lnTo>
                  <a:lnTo>
                    <a:pt x="325308" y="1224089"/>
                  </a:lnTo>
                  <a:lnTo>
                    <a:pt x="311633" y="1219048"/>
                  </a:lnTo>
                  <a:lnTo>
                    <a:pt x="294360" y="1211848"/>
                  </a:lnTo>
                  <a:lnTo>
                    <a:pt x="283925" y="1203567"/>
                  </a:lnTo>
                  <a:lnTo>
                    <a:pt x="280326" y="1199967"/>
                  </a:lnTo>
                  <a:lnTo>
                    <a:pt x="273489" y="1184486"/>
                  </a:lnTo>
                  <a:lnTo>
                    <a:pt x="264852" y="1170445"/>
                  </a:lnTo>
                  <a:lnTo>
                    <a:pt x="254417" y="1156764"/>
                  </a:lnTo>
                  <a:lnTo>
                    <a:pt x="242182" y="1144523"/>
                  </a:lnTo>
                  <a:lnTo>
                    <a:pt x="229946" y="1132282"/>
                  </a:lnTo>
                  <a:lnTo>
                    <a:pt x="218071" y="1120041"/>
                  </a:lnTo>
                  <a:lnTo>
                    <a:pt x="193961" y="1090879"/>
                  </a:lnTo>
                  <a:lnTo>
                    <a:pt x="187124" y="1082238"/>
                  </a:lnTo>
                  <a:lnTo>
                    <a:pt x="181726" y="1069997"/>
                  </a:lnTo>
                  <a:lnTo>
                    <a:pt x="176688" y="1054516"/>
                  </a:lnTo>
                  <a:lnTo>
                    <a:pt x="171290" y="1039035"/>
                  </a:lnTo>
                  <a:lnTo>
                    <a:pt x="160855" y="1023194"/>
                  </a:lnTo>
                  <a:lnTo>
                    <a:pt x="145381" y="1005913"/>
                  </a:lnTo>
                  <a:lnTo>
                    <a:pt x="141782" y="1002313"/>
                  </a:lnTo>
                  <a:lnTo>
                    <a:pt x="114073" y="952269"/>
                  </a:lnTo>
                  <a:lnTo>
                    <a:pt x="100399" y="928147"/>
                  </a:lnTo>
                  <a:lnTo>
                    <a:pt x="83126" y="902225"/>
                  </a:lnTo>
                  <a:lnTo>
                    <a:pt x="72690" y="889984"/>
                  </a:lnTo>
                  <a:lnTo>
                    <a:pt x="64054" y="875943"/>
                  </a:lnTo>
                  <a:lnTo>
                    <a:pt x="57217" y="862262"/>
                  </a:lnTo>
                  <a:lnTo>
                    <a:pt x="50379" y="846781"/>
                  </a:lnTo>
                  <a:lnTo>
                    <a:pt x="44981" y="830940"/>
                  </a:lnTo>
                  <a:lnTo>
                    <a:pt x="41743" y="813659"/>
                  </a:lnTo>
                  <a:lnTo>
                    <a:pt x="38144" y="796378"/>
                  </a:lnTo>
                  <a:lnTo>
                    <a:pt x="36345" y="777656"/>
                  </a:lnTo>
                  <a:lnTo>
                    <a:pt x="36345" y="756775"/>
                  </a:lnTo>
                  <a:lnTo>
                    <a:pt x="31307" y="746334"/>
                  </a:lnTo>
                  <a:lnTo>
                    <a:pt x="29508" y="742734"/>
                  </a:lnTo>
                  <a:lnTo>
                    <a:pt x="25909" y="735893"/>
                  </a:lnTo>
                  <a:lnTo>
                    <a:pt x="22670" y="729053"/>
                  </a:lnTo>
                  <a:lnTo>
                    <a:pt x="22670" y="721852"/>
                  </a:lnTo>
                  <a:lnTo>
                    <a:pt x="22670" y="715012"/>
                  </a:lnTo>
                  <a:lnTo>
                    <a:pt x="22670" y="709971"/>
                  </a:lnTo>
                  <a:lnTo>
                    <a:pt x="27708" y="702771"/>
                  </a:lnTo>
                  <a:lnTo>
                    <a:pt x="34546" y="697730"/>
                  </a:lnTo>
                  <a:lnTo>
                    <a:pt x="36345" y="694130"/>
                  </a:lnTo>
                  <a:lnTo>
                    <a:pt x="34546" y="687290"/>
                  </a:lnTo>
                  <a:lnTo>
                    <a:pt x="33106" y="685490"/>
                  </a:lnTo>
                  <a:lnTo>
                    <a:pt x="24110" y="680449"/>
                  </a:lnTo>
                  <a:lnTo>
                    <a:pt x="17273" y="673609"/>
                  </a:lnTo>
                  <a:lnTo>
                    <a:pt x="14034" y="668568"/>
                  </a:lnTo>
                  <a:lnTo>
                    <a:pt x="14034" y="661368"/>
                  </a:lnTo>
                  <a:lnTo>
                    <a:pt x="14034" y="654527"/>
                  </a:lnTo>
                  <a:lnTo>
                    <a:pt x="17273" y="649487"/>
                  </a:lnTo>
                  <a:lnTo>
                    <a:pt x="27708" y="639046"/>
                  </a:lnTo>
                  <a:lnTo>
                    <a:pt x="33106" y="625005"/>
                  </a:lnTo>
                  <a:lnTo>
                    <a:pt x="36345" y="611324"/>
                  </a:lnTo>
                  <a:lnTo>
                    <a:pt x="36345" y="595483"/>
                  </a:lnTo>
                  <a:lnTo>
                    <a:pt x="33106" y="573161"/>
                  </a:lnTo>
                  <a:lnTo>
                    <a:pt x="33106" y="549040"/>
                  </a:lnTo>
                  <a:lnTo>
                    <a:pt x="33106" y="524558"/>
                  </a:lnTo>
                  <a:lnTo>
                    <a:pt x="36345" y="497196"/>
                  </a:lnTo>
                  <a:lnTo>
                    <a:pt x="41743" y="477754"/>
                  </a:lnTo>
                  <a:lnTo>
                    <a:pt x="46781" y="457233"/>
                  </a:lnTo>
                  <a:lnTo>
                    <a:pt x="55417" y="439592"/>
                  </a:lnTo>
                  <a:lnTo>
                    <a:pt x="64054" y="420870"/>
                  </a:lnTo>
                  <a:lnTo>
                    <a:pt x="72690" y="405389"/>
                  </a:lnTo>
                  <a:lnTo>
                    <a:pt x="83126" y="389548"/>
                  </a:lnTo>
                  <a:lnTo>
                    <a:pt x="95001" y="374067"/>
                  </a:lnTo>
                  <a:lnTo>
                    <a:pt x="107236" y="361826"/>
                  </a:lnTo>
                  <a:lnTo>
                    <a:pt x="126308" y="337704"/>
                  </a:lnTo>
                  <a:lnTo>
                    <a:pt x="143582" y="311782"/>
                  </a:lnTo>
                  <a:lnTo>
                    <a:pt x="160855" y="284060"/>
                  </a:lnTo>
                  <a:lnTo>
                    <a:pt x="176688" y="252738"/>
                  </a:lnTo>
                  <a:lnTo>
                    <a:pt x="179927" y="245898"/>
                  </a:lnTo>
                  <a:lnTo>
                    <a:pt x="187124" y="244458"/>
                  </a:lnTo>
                  <a:lnTo>
                    <a:pt x="202598" y="240857"/>
                  </a:lnTo>
                  <a:lnTo>
                    <a:pt x="216272" y="234017"/>
                  </a:lnTo>
                  <a:lnTo>
                    <a:pt x="228507" y="223576"/>
                  </a:lnTo>
                  <a:lnTo>
                    <a:pt x="235344" y="211335"/>
                  </a:lnTo>
                  <a:lnTo>
                    <a:pt x="247220" y="192254"/>
                  </a:lnTo>
                  <a:lnTo>
                    <a:pt x="263053" y="174973"/>
                  </a:lnTo>
                  <a:lnTo>
                    <a:pt x="280326" y="162732"/>
                  </a:lnTo>
                  <a:lnTo>
                    <a:pt x="299398" y="152291"/>
                  </a:lnTo>
                  <a:lnTo>
                    <a:pt x="333944" y="135010"/>
                  </a:lnTo>
                  <a:lnTo>
                    <a:pt x="370290" y="119529"/>
                  </a:lnTo>
                  <a:lnTo>
                    <a:pt x="375328" y="117729"/>
                  </a:lnTo>
                  <a:lnTo>
                    <a:pt x="411673" y="100447"/>
                  </a:lnTo>
                  <a:lnTo>
                    <a:pt x="449818" y="83166"/>
                  </a:lnTo>
                  <a:lnTo>
                    <a:pt x="512072" y="65885"/>
                  </a:lnTo>
                  <a:lnTo>
                    <a:pt x="571088" y="50404"/>
                  </a:lnTo>
                  <a:lnTo>
                    <a:pt x="600597" y="41403"/>
                  </a:lnTo>
                  <a:lnTo>
                    <a:pt x="628305" y="31322"/>
                  </a:lnTo>
                  <a:lnTo>
                    <a:pt x="652415" y="19081"/>
                  </a:lnTo>
                  <a:lnTo>
                    <a:pt x="674726" y="3600"/>
                  </a:lnTo>
                  <a:close/>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nchor="ctr">
              <a:noAutofit/>
            </a:bodyPr>
            <a:lstStyle/>
            <a:p>
              <a:endParaRPr lang="en-US" dirty="0"/>
            </a:p>
          </p:txBody>
        </p:sp>
        <p:sp>
          <p:nvSpPr>
            <p:cNvPr id="98" name="Freeform 97">
              <a:extLst>
                <a:ext uri="{FF2B5EF4-FFF2-40B4-BE49-F238E27FC236}">
                  <a16:creationId xmlns:a16="http://schemas.microsoft.com/office/drawing/2014/main" xmlns="" id="{C287D753-A14F-F347-BAD3-EBE619012DB8}"/>
                </a:ext>
              </a:extLst>
            </p:cNvPr>
            <p:cNvSpPr>
              <a:spLocks noChangeArrowheads="1"/>
            </p:cNvSpPr>
            <p:nvPr/>
          </p:nvSpPr>
          <p:spPr bwMode="auto">
            <a:xfrm>
              <a:off x="38101" y="4284663"/>
              <a:ext cx="10032639" cy="2801577"/>
            </a:xfrm>
            <a:custGeom>
              <a:avLst/>
              <a:gdLst>
                <a:gd name="connsiteX0" fmla="*/ 115901 w 10032639"/>
                <a:gd name="connsiteY0" fmla="*/ 2708323 h 2801577"/>
                <a:gd name="connsiteX1" fmla="*/ 110862 w 10032639"/>
                <a:gd name="connsiteY1" fmla="*/ 2709763 h 2801577"/>
                <a:gd name="connsiteX2" fmla="*/ 109062 w 10032639"/>
                <a:gd name="connsiteY2" fmla="*/ 2713364 h 2801577"/>
                <a:gd name="connsiteX3" fmla="*/ 110862 w 10032639"/>
                <a:gd name="connsiteY3" fmla="*/ 2713364 h 2801577"/>
                <a:gd name="connsiteX4" fmla="*/ 3766073 w 10032639"/>
                <a:gd name="connsiteY4" fmla="*/ 2678799 h 2801577"/>
                <a:gd name="connsiteX5" fmla="*/ 3736558 w 10032639"/>
                <a:gd name="connsiteY5" fmla="*/ 2685640 h 2801577"/>
                <a:gd name="connsiteX6" fmla="*/ 3752396 w 10032639"/>
                <a:gd name="connsiteY6" fmla="*/ 2687440 h 2801577"/>
                <a:gd name="connsiteX7" fmla="*/ 3766073 w 10032639"/>
                <a:gd name="connsiteY7" fmla="*/ 2690681 h 2801577"/>
                <a:gd name="connsiteX8" fmla="*/ 5937672 w 10032639"/>
                <a:gd name="connsiteY8" fmla="*/ 2656183 h 2801577"/>
                <a:gd name="connsiteX9" fmla="*/ 5920391 w 10032639"/>
                <a:gd name="connsiteY9" fmla="*/ 2666622 h 2801577"/>
                <a:gd name="connsiteX10" fmla="*/ 5914991 w 10032639"/>
                <a:gd name="connsiteY10" fmla="*/ 2671661 h 2801577"/>
                <a:gd name="connsiteX11" fmla="*/ 5909951 w 10032639"/>
                <a:gd name="connsiteY11" fmla="*/ 2677061 h 2801577"/>
                <a:gd name="connsiteX12" fmla="*/ 5922191 w 10032639"/>
                <a:gd name="connsiteY12" fmla="*/ 2675261 h 2801577"/>
                <a:gd name="connsiteX13" fmla="*/ 5930831 w 10032639"/>
                <a:gd name="connsiteY13" fmla="*/ 2673461 h 2801577"/>
                <a:gd name="connsiteX14" fmla="*/ 5940912 w 10032639"/>
                <a:gd name="connsiteY14" fmla="*/ 2673461 h 2801577"/>
                <a:gd name="connsiteX15" fmla="*/ 5937672 w 10032639"/>
                <a:gd name="connsiteY15" fmla="*/ 2664822 h 2801577"/>
                <a:gd name="connsiteX16" fmla="*/ 740760 w 10032639"/>
                <a:gd name="connsiteY16" fmla="*/ 2647474 h 2801577"/>
                <a:gd name="connsiteX17" fmla="*/ 727082 w 10032639"/>
                <a:gd name="connsiteY17" fmla="*/ 2654315 h 2801577"/>
                <a:gd name="connsiteX18" fmla="*/ 740760 w 10032639"/>
                <a:gd name="connsiteY18" fmla="*/ 2652515 h 2801577"/>
                <a:gd name="connsiteX19" fmla="*/ 9435292 w 10032639"/>
                <a:gd name="connsiteY19" fmla="*/ 2643675 h 2801577"/>
                <a:gd name="connsiteX20" fmla="*/ 9424851 w 10032639"/>
                <a:gd name="connsiteY20" fmla="*/ 2650877 h 2801577"/>
                <a:gd name="connsiteX21" fmla="*/ 9414769 w 10032639"/>
                <a:gd name="connsiteY21" fmla="*/ 2657719 h 2801577"/>
                <a:gd name="connsiteX22" fmla="*/ 9431692 w 10032639"/>
                <a:gd name="connsiteY22" fmla="*/ 2657719 h 2801577"/>
                <a:gd name="connsiteX23" fmla="*/ 9435292 w 10032639"/>
                <a:gd name="connsiteY23" fmla="*/ 2649076 h 2801577"/>
                <a:gd name="connsiteX24" fmla="*/ 3482439 w 10032639"/>
                <a:gd name="connsiteY24" fmla="*/ 2642073 h 2801577"/>
                <a:gd name="connsiteX25" fmla="*/ 3437087 w 10032639"/>
                <a:gd name="connsiteY25" fmla="*/ 2656115 h 2801577"/>
                <a:gd name="connsiteX26" fmla="*/ 3392454 w 10032639"/>
                <a:gd name="connsiteY26" fmla="*/ 2670158 h 2801577"/>
                <a:gd name="connsiteX27" fmla="*/ 3419809 w 10032639"/>
                <a:gd name="connsiteY27" fmla="*/ 2668357 h 2801577"/>
                <a:gd name="connsiteX28" fmla="*/ 3432047 w 10032639"/>
                <a:gd name="connsiteY28" fmla="*/ 2666557 h 2801577"/>
                <a:gd name="connsiteX29" fmla="*/ 3444285 w 10032639"/>
                <a:gd name="connsiteY29" fmla="*/ 2664757 h 2801577"/>
                <a:gd name="connsiteX30" fmla="*/ 3454723 w 10032639"/>
                <a:gd name="connsiteY30" fmla="*/ 2659716 h 2801577"/>
                <a:gd name="connsiteX31" fmla="*/ 3463362 w 10032639"/>
                <a:gd name="connsiteY31" fmla="*/ 2656115 h 2801577"/>
                <a:gd name="connsiteX32" fmla="*/ 3473800 w 10032639"/>
                <a:gd name="connsiteY32" fmla="*/ 2649274 h 2801577"/>
                <a:gd name="connsiteX33" fmla="*/ 960685 w 10032639"/>
                <a:gd name="connsiteY33" fmla="*/ 2642073 h 2801577"/>
                <a:gd name="connsiteX34" fmla="*/ 931170 w 10032639"/>
                <a:gd name="connsiteY34" fmla="*/ 2652515 h 2801577"/>
                <a:gd name="connsiteX35" fmla="*/ 905254 w 10032639"/>
                <a:gd name="connsiteY35" fmla="*/ 2664757 h 2801577"/>
                <a:gd name="connsiteX36" fmla="*/ 923971 w 10032639"/>
                <a:gd name="connsiteY36" fmla="*/ 2661156 h 2801577"/>
                <a:gd name="connsiteX37" fmla="*/ 932969 w 10032639"/>
                <a:gd name="connsiteY37" fmla="*/ 2659716 h 2801577"/>
                <a:gd name="connsiteX38" fmla="*/ 939808 w 10032639"/>
                <a:gd name="connsiteY38" fmla="*/ 2656115 h 2801577"/>
                <a:gd name="connsiteX39" fmla="*/ 8709763 w 10032639"/>
                <a:gd name="connsiteY39" fmla="*/ 2641874 h 2801577"/>
                <a:gd name="connsiteX40" fmla="*/ 8684198 w 10032639"/>
                <a:gd name="connsiteY40" fmla="*/ 2662760 h 2801577"/>
                <a:gd name="connsiteX41" fmla="*/ 8696081 w 10032639"/>
                <a:gd name="connsiteY41" fmla="*/ 2657719 h 2801577"/>
                <a:gd name="connsiteX42" fmla="*/ 8709763 w 10032639"/>
                <a:gd name="connsiteY42" fmla="*/ 2655918 h 2801577"/>
                <a:gd name="connsiteX43" fmla="*/ 8709763 w 10032639"/>
                <a:gd name="connsiteY43" fmla="*/ 2649076 h 2801577"/>
                <a:gd name="connsiteX44" fmla="*/ 6332243 w 10032639"/>
                <a:gd name="connsiteY44" fmla="*/ 2637106 h 2801577"/>
                <a:gd name="connsiteX45" fmla="*/ 6301283 w 10032639"/>
                <a:gd name="connsiteY45" fmla="*/ 2647544 h 2801577"/>
                <a:gd name="connsiteX46" fmla="*/ 6271762 w 10032639"/>
                <a:gd name="connsiteY46" fmla="*/ 2661223 h 2801577"/>
                <a:gd name="connsiteX47" fmla="*/ 6284002 w 10032639"/>
                <a:gd name="connsiteY47" fmla="*/ 2656183 h 2801577"/>
                <a:gd name="connsiteX48" fmla="*/ 6308123 w 10032639"/>
                <a:gd name="connsiteY48" fmla="*/ 2647544 h 2801577"/>
                <a:gd name="connsiteX49" fmla="*/ 9598041 w 10032639"/>
                <a:gd name="connsiteY49" fmla="*/ 2622789 h 2801577"/>
                <a:gd name="connsiteX50" fmla="*/ 9580758 w 10032639"/>
                <a:gd name="connsiteY50" fmla="*/ 2635032 h 2801577"/>
                <a:gd name="connsiteX51" fmla="*/ 9578958 w 10032639"/>
                <a:gd name="connsiteY51" fmla="*/ 2635032 h 2801577"/>
                <a:gd name="connsiteX52" fmla="*/ 9559875 w 10032639"/>
                <a:gd name="connsiteY52" fmla="*/ 2652317 h 2801577"/>
                <a:gd name="connsiteX53" fmla="*/ 9572117 w 10032639"/>
                <a:gd name="connsiteY53" fmla="*/ 2650877 h 2801577"/>
                <a:gd name="connsiteX54" fmla="*/ 9584359 w 10032639"/>
                <a:gd name="connsiteY54" fmla="*/ 2647276 h 2801577"/>
                <a:gd name="connsiteX55" fmla="*/ 9598041 w 10032639"/>
                <a:gd name="connsiteY55" fmla="*/ 2645475 h 2801577"/>
                <a:gd name="connsiteX56" fmla="*/ 9596241 w 10032639"/>
                <a:gd name="connsiteY56" fmla="*/ 2641874 h 2801577"/>
                <a:gd name="connsiteX57" fmla="*/ 9596241 w 10032639"/>
                <a:gd name="connsiteY57" fmla="*/ 2631431 h 2801577"/>
                <a:gd name="connsiteX58" fmla="*/ 3549748 w 10032639"/>
                <a:gd name="connsiteY58" fmla="*/ 2619750 h 2801577"/>
                <a:gd name="connsiteX59" fmla="*/ 3508355 w 10032639"/>
                <a:gd name="connsiteY59" fmla="*/ 2633432 h 2801577"/>
                <a:gd name="connsiteX60" fmla="*/ 3518793 w 10032639"/>
                <a:gd name="connsiteY60" fmla="*/ 2631632 h 2801577"/>
                <a:gd name="connsiteX61" fmla="*/ 3529231 w 10032639"/>
                <a:gd name="connsiteY61" fmla="*/ 2630192 h 2801577"/>
                <a:gd name="connsiteX62" fmla="*/ 3539310 w 10032639"/>
                <a:gd name="connsiteY62" fmla="*/ 2624791 h 2801577"/>
                <a:gd name="connsiteX63" fmla="*/ 799431 w 10032639"/>
                <a:gd name="connsiteY63" fmla="*/ 2619750 h 2801577"/>
                <a:gd name="connsiteX64" fmla="*/ 769916 w 10032639"/>
                <a:gd name="connsiteY64" fmla="*/ 2633432 h 2801577"/>
                <a:gd name="connsiteX65" fmla="*/ 778914 w 10032639"/>
                <a:gd name="connsiteY65" fmla="*/ 2633432 h 2801577"/>
                <a:gd name="connsiteX66" fmla="*/ 778914 w 10032639"/>
                <a:gd name="connsiteY66" fmla="*/ 2637033 h 2801577"/>
                <a:gd name="connsiteX67" fmla="*/ 787553 w 10032639"/>
                <a:gd name="connsiteY67" fmla="*/ 2630192 h 2801577"/>
                <a:gd name="connsiteX68" fmla="*/ 796191 w 10032639"/>
                <a:gd name="connsiteY68" fmla="*/ 2622990 h 2801577"/>
                <a:gd name="connsiteX69" fmla="*/ 7634042 w 10032639"/>
                <a:gd name="connsiteY69" fmla="*/ 2618028 h 2801577"/>
                <a:gd name="connsiteX70" fmla="*/ 7603081 w 10032639"/>
                <a:gd name="connsiteY70" fmla="*/ 2629906 h 2801577"/>
                <a:gd name="connsiteX71" fmla="*/ 7577161 w 10032639"/>
                <a:gd name="connsiteY71" fmla="*/ 2642145 h 2801577"/>
                <a:gd name="connsiteX72" fmla="*/ 7554480 w 10032639"/>
                <a:gd name="connsiteY72" fmla="*/ 2652584 h 2801577"/>
                <a:gd name="connsiteX73" fmla="*/ 7537199 w 10032639"/>
                <a:gd name="connsiteY73" fmla="*/ 2664822 h 2801577"/>
                <a:gd name="connsiteX74" fmla="*/ 7573561 w 10032639"/>
                <a:gd name="connsiteY74" fmla="*/ 2659423 h 2801577"/>
                <a:gd name="connsiteX75" fmla="*/ 7584001 w 10032639"/>
                <a:gd name="connsiteY75" fmla="*/ 2657983 h 2801577"/>
                <a:gd name="connsiteX76" fmla="*/ 7594441 w 10032639"/>
                <a:gd name="connsiteY76" fmla="*/ 2656183 h 2801577"/>
                <a:gd name="connsiteX77" fmla="*/ 7603081 w 10032639"/>
                <a:gd name="connsiteY77" fmla="*/ 2652584 h 2801577"/>
                <a:gd name="connsiteX78" fmla="*/ 7609922 w 10032639"/>
                <a:gd name="connsiteY78" fmla="*/ 2647544 h 2801577"/>
                <a:gd name="connsiteX79" fmla="*/ 7616762 w 10032639"/>
                <a:gd name="connsiteY79" fmla="*/ 2642145 h 2801577"/>
                <a:gd name="connsiteX80" fmla="*/ 7623602 w 10032639"/>
                <a:gd name="connsiteY80" fmla="*/ 2635306 h 2801577"/>
                <a:gd name="connsiteX81" fmla="*/ 7629002 w 10032639"/>
                <a:gd name="connsiteY81" fmla="*/ 2626667 h 2801577"/>
                <a:gd name="connsiteX82" fmla="*/ 519036 w 10032639"/>
                <a:gd name="connsiteY82" fmla="*/ 2597427 h 2801577"/>
                <a:gd name="connsiteX83" fmla="*/ 515797 w 10032639"/>
                <a:gd name="connsiteY83" fmla="*/ 2598867 h 2801577"/>
                <a:gd name="connsiteX84" fmla="*/ 519036 w 10032639"/>
                <a:gd name="connsiteY84" fmla="*/ 2598867 h 2801577"/>
                <a:gd name="connsiteX85" fmla="*/ 867100 w 10032639"/>
                <a:gd name="connsiteY85" fmla="*/ 2586985 h 2801577"/>
                <a:gd name="connsiteX86" fmla="*/ 860261 w 10032639"/>
                <a:gd name="connsiteY86" fmla="*/ 2590226 h 2801577"/>
                <a:gd name="connsiteX87" fmla="*/ 858534 w 10032639"/>
                <a:gd name="connsiteY87" fmla="*/ 2591269 h 2801577"/>
                <a:gd name="connsiteX88" fmla="*/ 836145 w 10032639"/>
                <a:gd name="connsiteY88" fmla="*/ 2602467 h 2801577"/>
                <a:gd name="connsiteX89" fmla="*/ 842984 w 10032639"/>
                <a:gd name="connsiteY89" fmla="*/ 2600667 h 2801577"/>
                <a:gd name="connsiteX90" fmla="*/ 858534 w 10032639"/>
                <a:gd name="connsiteY90" fmla="*/ 2591269 h 2801577"/>
                <a:gd name="connsiteX91" fmla="*/ 4869148 w 10032639"/>
                <a:gd name="connsiteY91" fmla="*/ 2583856 h 2801577"/>
                <a:gd name="connsiteX92" fmla="*/ 4812266 w 10032639"/>
                <a:gd name="connsiteY92" fmla="*/ 2635693 h 2801577"/>
                <a:gd name="connsiteX93" fmla="*/ 4808666 w 10032639"/>
                <a:gd name="connsiteY93" fmla="*/ 2639293 h 2801577"/>
                <a:gd name="connsiteX94" fmla="*/ 4801825 w 10032639"/>
                <a:gd name="connsiteY94" fmla="*/ 2642532 h 2801577"/>
                <a:gd name="connsiteX95" fmla="*/ 4794985 w 10032639"/>
                <a:gd name="connsiteY95" fmla="*/ 2649732 h 2801577"/>
                <a:gd name="connsiteX96" fmla="*/ 4806866 w 10032639"/>
                <a:gd name="connsiteY96" fmla="*/ 2646132 h 2801577"/>
                <a:gd name="connsiteX97" fmla="*/ 4817306 w 10032639"/>
                <a:gd name="connsiteY97" fmla="*/ 2639293 h 2801577"/>
                <a:gd name="connsiteX98" fmla="*/ 4829186 w 10032639"/>
                <a:gd name="connsiteY98" fmla="*/ 2630293 h 2801577"/>
                <a:gd name="connsiteX99" fmla="*/ 4839627 w 10032639"/>
                <a:gd name="connsiteY99" fmla="*/ 2618414 h 2801577"/>
                <a:gd name="connsiteX100" fmla="*/ 1671931 w 10032639"/>
                <a:gd name="connsiteY100" fmla="*/ 2578344 h 2801577"/>
                <a:gd name="connsiteX101" fmla="*/ 1670131 w 10032639"/>
                <a:gd name="connsiteY101" fmla="*/ 2580144 h 2801577"/>
                <a:gd name="connsiteX102" fmla="*/ 1671931 w 10032639"/>
                <a:gd name="connsiteY102" fmla="*/ 2580144 h 2801577"/>
                <a:gd name="connsiteX103" fmla="*/ 9920299 w 10032639"/>
                <a:gd name="connsiteY103" fmla="*/ 2571294 h 2801577"/>
                <a:gd name="connsiteX104" fmla="*/ 9911657 w 10032639"/>
                <a:gd name="connsiteY104" fmla="*/ 2576335 h 2801577"/>
                <a:gd name="connsiteX105" fmla="*/ 9904456 w 10032639"/>
                <a:gd name="connsiteY105" fmla="*/ 2583177 h 2801577"/>
                <a:gd name="connsiteX106" fmla="*/ 9883572 w 10032639"/>
                <a:gd name="connsiteY106" fmla="*/ 2602263 h 2801577"/>
                <a:gd name="connsiteX107" fmla="*/ 9866289 w 10032639"/>
                <a:gd name="connsiteY107" fmla="*/ 2617747 h 2801577"/>
                <a:gd name="connsiteX108" fmla="*/ 9847566 w 10032639"/>
                <a:gd name="connsiteY108" fmla="*/ 2629991 h 2801577"/>
                <a:gd name="connsiteX109" fmla="*/ 9830283 w 10032639"/>
                <a:gd name="connsiteY109" fmla="*/ 2638633 h 2801577"/>
                <a:gd name="connsiteX110" fmla="*/ 9857648 w 10032639"/>
                <a:gd name="connsiteY110" fmla="*/ 2638633 h 2801577"/>
                <a:gd name="connsiteX111" fmla="*/ 9874931 w 10032639"/>
                <a:gd name="connsiteY111" fmla="*/ 2638633 h 2801577"/>
                <a:gd name="connsiteX112" fmla="*/ 9892214 w 10032639"/>
                <a:gd name="connsiteY112" fmla="*/ 2640434 h 2801577"/>
                <a:gd name="connsiteX113" fmla="*/ 9908057 w 10032639"/>
                <a:gd name="connsiteY113" fmla="*/ 2641874 h 2801577"/>
                <a:gd name="connsiteX114" fmla="*/ 9925340 w 10032639"/>
                <a:gd name="connsiteY114" fmla="*/ 2647276 h 2801577"/>
                <a:gd name="connsiteX115" fmla="*/ 9921739 w 10032639"/>
                <a:gd name="connsiteY115" fmla="*/ 2622789 h 2801577"/>
                <a:gd name="connsiteX116" fmla="*/ 9920299 w 10032639"/>
                <a:gd name="connsiteY116" fmla="*/ 2604063 h 2801577"/>
                <a:gd name="connsiteX117" fmla="*/ 1675530 w 10032639"/>
                <a:gd name="connsiteY117" fmla="*/ 2567902 h 2801577"/>
                <a:gd name="connsiteX118" fmla="*/ 1673730 w 10032639"/>
                <a:gd name="connsiteY118" fmla="*/ 2569703 h 2801577"/>
                <a:gd name="connsiteX119" fmla="*/ 1675530 w 10032639"/>
                <a:gd name="connsiteY119" fmla="*/ 2569703 h 2801577"/>
                <a:gd name="connsiteX120" fmla="*/ 1675530 w 10032639"/>
                <a:gd name="connsiteY120" fmla="*/ 2571503 h 2801577"/>
                <a:gd name="connsiteX121" fmla="*/ 1677329 w 10032639"/>
                <a:gd name="connsiteY121" fmla="*/ 2572943 h 2801577"/>
                <a:gd name="connsiteX122" fmla="*/ 2947565 w 10032639"/>
                <a:gd name="connsiteY122" fmla="*/ 2559261 h 2801577"/>
                <a:gd name="connsiteX123" fmla="*/ 2874857 w 10032639"/>
                <a:gd name="connsiteY123" fmla="*/ 2580144 h 2801577"/>
                <a:gd name="connsiteX124" fmla="*/ 2788471 w 10032639"/>
                <a:gd name="connsiteY124" fmla="*/ 2602467 h 2801577"/>
                <a:gd name="connsiteX125" fmla="*/ 2738079 w 10032639"/>
                <a:gd name="connsiteY125" fmla="*/ 2616149 h 2801577"/>
                <a:gd name="connsiteX126" fmla="*/ 2691286 w 10032639"/>
                <a:gd name="connsiteY126" fmla="*/ 2631632 h 2801577"/>
                <a:gd name="connsiteX127" fmla="*/ 2651693 w 10032639"/>
                <a:gd name="connsiteY127" fmla="*/ 2647474 h 2801577"/>
                <a:gd name="connsiteX128" fmla="*/ 2614979 w 10032639"/>
                <a:gd name="connsiteY128" fmla="*/ 2664757 h 2801577"/>
                <a:gd name="connsiteX129" fmla="*/ 2614979 w 10032639"/>
                <a:gd name="connsiteY129" fmla="*/ 2676999 h 2801577"/>
                <a:gd name="connsiteX130" fmla="*/ 2613539 w 10032639"/>
                <a:gd name="connsiteY130" fmla="*/ 2689240 h 2801577"/>
                <a:gd name="connsiteX131" fmla="*/ 2665371 w 10032639"/>
                <a:gd name="connsiteY131" fmla="*/ 2666557 h 2801577"/>
                <a:gd name="connsiteX132" fmla="*/ 2713962 w 10032639"/>
                <a:gd name="connsiteY132" fmla="*/ 2647474 h 2801577"/>
                <a:gd name="connsiteX133" fmla="*/ 2744918 w 10032639"/>
                <a:gd name="connsiteY133" fmla="*/ 2635232 h 2801577"/>
                <a:gd name="connsiteX134" fmla="*/ 2778033 w 10032639"/>
                <a:gd name="connsiteY134" fmla="*/ 2621550 h 2801577"/>
                <a:gd name="connsiteX135" fmla="*/ 2840302 w 10032639"/>
                <a:gd name="connsiteY135" fmla="*/ 2593826 h 2801577"/>
                <a:gd name="connsiteX136" fmla="*/ 2845342 w 10032639"/>
                <a:gd name="connsiteY136" fmla="*/ 2592026 h 2801577"/>
                <a:gd name="connsiteX137" fmla="*/ 2853980 w 10032639"/>
                <a:gd name="connsiteY137" fmla="*/ 2593826 h 2801577"/>
                <a:gd name="connsiteX138" fmla="*/ 2860819 w 10032639"/>
                <a:gd name="connsiteY138" fmla="*/ 2595626 h 2801577"/>
                <a:gd name="connsiteX139" fmla="*/ 2871258 w 10032639"/>
                <a:gd name="connsiteY139" fmla="*/ 2586985 h 2801577"/>
                <a:gd name="connsiteX140" fmla="*/ 2883496 w 10032639"/>
                <a:gd name="connsiteY140" fmla="*/ 2581584 h 2801577"/>
                <a:gd name="connsiteX141" fmla="*/ 2895374 w 10032639"/>
                <a:gd name="connsiteY141" fmla="*/ 2576544 h 2801577"/>
                <a:gd name="connsiteX142" fmla="*/ 2911211 w 10032639"/>
                <a:gd name="connsiteY142" fmla="*/ 2571503 h 2801577"/>
                <a:gd name="connsiteX143" fmla="*/ 2926689 w 10032639"/>
                <a:gd name="connsiteY143" fmla="*/ 2566102 h 2801577"/>
                <a:gd name="connsiteX144" fmla="*/ 3556587 w 10032639"/>
                <a:gd name="connsiteY144" fmla="*/ 2536578 h 2801577"/>
                <a:gd name="connsiteX145" fmla="*/ 3530671 w 10032639"/>
                <a:gd name="connsiteY145" fmla="*/ 2545219 h 2801577"/>
                <a:gd name="connsiteX146" fmla="*/ 3537870 w 10032639"/>
                <a:gd name="connsiteY146" fmla="*/ 2550620 h 2801577"/>
                <a:gd name="connsiteX147" fmla="*/ 3546509 w 10032639"/>
                <a:gd name="connsiteY147" fmla="*/ 2550620 h 2801577"/>
                <a:gd name="connsiteX148" fmla="*/ 3551548 w 10032639"/>
                <a:gd name="connsiteY148" fmla="*/ 2543779 h 2801577"/>
                <a:gd name="connsiteX149" fmla="*/ 3555148 w 10032639"/>
                <a:gd name="connsiteY149" fmla="*/ 2540178 h 2801577"/>
                <a:gd name="connsiteX150" fmla="*/ 2814387 w 10032639"/>
                <a:gd name="connsiteY150" fmla="*/ 2524696 h 2801577"/>
                <a:gd name="connsiteX151" fmla="*/ 2800349 w 10032639"/>
                <a:gd name="connsiteY151" fmla="*/ 2529737 h 2801577"/>
                <a:gd name="connsiteX152" fmla="*/ 2814387 w 10032639"/>
                <a:gd name="connsiteY152" fmla="*/ 2531537 h 2801577"/>
                <a:gd name="connsiteX153" fmla="*/ 7036784 w 10032639"/>
                <a:gd name="connsiteY153" fmla="*/ 2524440 h 2801577"/>
                <a:gd name="connsiteX154" fmla="*/ 6910421 w 10032639"/>
                <a:gd name="connsiteY154" fmla="*/ 2588512 h 2801577"/>
                <a:gd name="connsiteX155" fmla="*/ 6908621 w 10032639"/>
                <a:gd name="connsiteY155" fmla="*/ 2588512 h 2801577"/>
                <a:gd name="connsiteX156" fmla="*/ 6908621 w 10032639"/>
                <a:gd name="connsiteY156" fmla="*/ 2598950 h 2801577"/>
                <a:gd name="connsiteX157" fmla="*/ 6907181 w 10032639"/>
                <a:gd name="connsiteY157" fmla="*/ 2604350 h 2801577"/>
                <a:gd name="connsiteX158" fmla="*/ 6903580 w 10032639"/>
                <a:gd name="connsiteY158" fmla="*/ 2609389 h 2801577"/>
                <a:gd name="connsiteX159" fmla="*/ 6905381 w 10032639"/>
                <a:gd name="connsiteY159" fmla="*/ 2612989 h 2801577"/>
                <a:gd name="connsiteX160" fmla="*/ 6908621 w 10032639"/>
                <a:gd name="connsiteY160" fmla="*/ 2612989 h 2801577"/>
                <a:gd name="connsiteX161" fmla="*/ 6915821 w 10032639"/>
                <a:gd name="connsiteY161" fmla="*/ 2604350 h 2801577"/>
                <a:gd name="connsiteX162" fmla="*/ 6919061 w 10032639"/>
                <a:gd name="connsiteY162" fmla="*/ 2598950 h 2801577"/>
                <a:gd name="connsiteX163" fmla="*/ 6922661 w 10032639"/>
                <a:gd name="connsiteY163" fmla="*/ 2593911 h 2801577"/>
                <a:gd name="connsiteX164" fmla="*/ 6941742 w 10032639"/>
                <a:gd name="connsiteY164" fmla="*/ 2576633 h 2801577"/>
                <a:gd name="connsiteX165" fmla="*/ 6944982 w 10032639"/>
                <a:gd name="connsiteY165" fmla="*/ 2573034 h 2801577"/>
                <a:gd name="connsiteX166" fmla="*/ 6955422 w 10032639"/>
                <a:gd name="connsiteY166" fmla="*/ 2567994 h 2801577"/>
                <a:gd name="connsiteX167" fmla="*/ 6972703 w 10032639"/>
                <a:gd name="connsiteY167" fmla="*/ 2564395 h 2801577"/>
                <a:gd name="connsiteX168" fmla="*/ 6979903 w 10032639"/>
                <a:gd name="connsiteY168" fmla="*/ 2557556 h 2801577"/>
                <a:gd name="connsiteX169" fmla="*/ 6983143 w 10032639"/>
                <a:gd name="connsiteY169" fmla="*/ 2552156 h 2801577"/>
                <a:gd name="connsiteX170" fmla="*/ 6990343 w 10032639"/>
                <a:gd name="connsiteY170" fmla="*/ 2552156 h 2801577"/>
                <a:gd name="connsiteX171" fmla="*/ 6995383 w 10032639"/>
                <a:gd name="connsiteY171" fmla="*/ 2548917 h 2801577"/>
                <a:gd name="connsiteX172" fmla="*/ 6998983 w 10032639"/>
                <a:gd name="connsiteY172" fmla="*/ 2545317 h 2801577"/>
                <a:gd name="connsiteX173" fmla="*/ 7002223 w 10032639"/>
                <a:gd name="connsiteY173" fmla="*/ 2545317 h 2801577"/>
                <a:gd name="connsiteX174" fmla="*/ 7014464 w 10032639"/>
                <a:gd name="connsiteY174" fmla="*/ 2542078 h 2801577"/>
                <a:gd name="connsiteX175" fmla="*/ 7023104 w 10032639"/>
                <a:gd name="connsiteY175" fmla="*/ 2536678 h 2801577"/>
                <a:gd name="connsiteX176" fmla="*/ 7031744 w 10032639"/>
                <a:gd name="connsiteY176" fmla="*/ 2531639 h 2801577"/>
                <a:gd name="connsiteX177" fmla="*/ 9859448 w 10032639"/>
                <a:gd name="connsiteY177" fmla="*/ 2522680 h 2801577"/>
                <a:gd name="connsiteX178" fmla="*/ 9821641 w 10032639"/>
                <a:gd name="connsiteY178" fmla="*/ 2546807 h 2801577"/>
                <a:gd name="connsiteX179" fmla="*/ 9766191 w 10032639"/>
                <a:gd name="connsiteY179" fmla="*/ 2583177 h 2801577"/>
                <a:gd name="connsiteX180" fmla="*/ 9712182 w 10032639"/>
                <a:gd name="connsiteY180" fmla="*/ 2615947 h 2801577"/>
                <a:gd name="connsiteX181" fmla="*/ 9710741 w 10032639"/>
                <a:gd name="connsiteY181" fmla="*/ 2622789 h 2801577"/>
                <a:gd name="connsiteX182" fmla="*/ 9707141 w 10032639"/>
                <a:gd name="connsiteY182" fmla="*/ 2635032 h 2801577"/>
                <a:gd name="connsiteX183" fmla="*/ 9705341 w 10032639"/>
                <a:gd name="connsiteY183" fmla="*/ 2640434 h 2801577"/>
                <a:gd name="connsiteX184" fmla="*/ 9702100 w 10032639"/>
                <a:gd name="connsiteY184" fmla="*/ 2643675 h 2801577"/>
                <a:gd name="connsiteX185" fmla="*/ 9698499 w 10032639"/>
                <a:gd name="connsiteY185" fmla="*/ 2647276 h 2801577"/>
                <a:gd name="connsiteX186" fmla="*/ 9729465 w 10032639"/>
                <a:gd name="connsiteY186" fmla="*/ 2647276 h 2801577"/>
                <a:gd name="connsiteX187" fmla="*/ 9758990 w 10032639"/>
                <a:gd name="connsiteY187" fmla="*/ 2647276 h 2801577"/>
                <a:gd name="connsiteX188" fmla="*/ 9750349 w 10032639"/>
                <a:gd name="connsiteY188" fmla="*/ 2643675 h 2801577"/>
                <a:gd name="connsiteX189" fmla="*/ 9731265 w 10032639"/>
                <a:gd name="connsiteY189" fmla="*/ 2636833 h 2801577"/>
                <a:gd name="connsiteX190" fmla="*/ 9745308 w 10032639"/>
                <a:gd name="connsiteY190" fmla="*/ 2619548 h 2801577"/>
                <a:gd name="connsiteX191" fmla="*/ 9766191 w 10032639"/>
                <a:gd name="connsiteY191" fmla="*/ 2597221 h 2801577"/>
                <a:gd name="connsiteX192" fmla="*/ 9788515 w 10032639"/>
                <a:gd name="connsiteY192" fmla="*/ 2576335 h 2801577"/>
                <a:gd name="connsiteX193" fmla="*/ 9813000 w 10032639"/>
                <a:gd name="connsiteY193" fmla="*/ 2555450 h 2801577"/>
                <a:gd name="connsiteX194" fmla="*/ 9838925 w 10032639"/>
                <a:gd name="connsiteY194" fmla="*/ 2536364 h 2801577"/>
                <a:gd name="connsiteX195" fmla="*/ 4981832 w 10032639"/>
                <a:gd name="connsiteY195" fmla="*/ 2497102 h 2801577"/>
                <a:gd name="connsiteX196" fmla="*/ 4973192 w 10032639"/>
                <a:gd name="connsiteY196" fmla="*/ 2498902 h 2801577"/>
                <a:gd name="connsiteX197" fmla="*/ 4928190 w 10032639"/>
                <a:gd name="connsiteY197" fmla="*/ 2535259 h 2801577"/>
                <a:gd name="connsiteX198" fmla="*/ 4955911 w 10032639"/>
                <a:gd name="connsiteY198" fmla="*/ 2516181 h 2801577"/>
                <a:gd name="connsiteX199" fmla="*/ 1848662 w 10032639"/>
                <a:gd name="connsiteY199" fmla="*/ 2491571 h 2801577"/>
                <a:gd name="connsiteX200" fmla="*/ 1827785 w 10032639"/>
                <a:gd name="connsiteY200" fmla="*/ 2502012 h 2801577"/>
                <a:gd name="connsiteX201" fmla="*/ 1843263 w 10032639"/>
                <a:gd name="connsiteY201" fmla="*/ 2500212 h 2801577"/>
                <a:gd name="connsiteX202" fmla="*/ 1843263 w 10032639"/>
                <a:gd name="connsiteY202" fmla="*/ 2498412 h 2801577"/>
                <a:gd name="connsiteX203" fmla="*/ 1845063 w 10032639"/>
                <a:gd name="connsiteY203" fmla="*/ 2495171 h 2801577"/>
                <a:gd name="connsiteX204" fmla="*/ 8791137 w 10032639"/>
                <a:gd name="connsiteY204" fmla="*/ 2486310 h 2801577"/>
                <a:gd name="connsiteX205" fmla="*/ 8780696 w 10032639"/>
                <a:gd name="connsiteY205" fmla="*/ 2493152 h 2801577"/>
                <a:gd name="connsiteX206" fmla="*/ 8723805 w 10032639"/>
                <a:gd name="connsiteY206" fmla="*/ 2531323 h 2801577"/>
                <a:gd name="connsiteX207" fmla="*/ 8671956 w 10032639"/>
                <a:gd name="connsiteY207" fmla="*/ 2569494 h 2801577"/>
                <a:gd name="connsiteX208" fmla="*/ 8661514 w 10032639"/>
                <a:gd name="connsiteY208" fmla="*/ 2578136 h 2801577"/>
                <a:gd name="connsiteX209" fmla="*/ 8711563 w 10032639"/>
                <a:gd name="connsiteY209" fmla="*/ 2546807 h 2801577"/>
                <a:gd name="connsiteX210" fmla="*/ 8763413 w 10032639"/>
                <a:gd name="connsiteY210" fmla="*/ 2519079 h 2801577"/>
                <a:gd name="connsiteX211" fmla="*/ 8767013 w 10032639"/>
                <a:gd name="connsiteY211" fmla="*/ 2515478 h 2801577"/>
                <a:gd name="connsiteX212" fmla="*/ 8770614 w 10032639"/>
                <a:gd name="connsiteY212" fmla="*/ 2512237 h 2801577"/>
                <a:gd name="connsiteX213" fmla="*/ 8779255 w 10032639"/>
                <a:gd name="connsiteY213" fmla="*/ 2506836 h 2801577"/>
                <a:gd name="connsiteX214" fmla="*/ 8780696 w 10032639"/>
                <a:gd name="connsiteY214" fmla="*/ 2505035 h 2801577"/>
                <a:gd name="connsiteX215" fmla="*/ 8786097 w 10032639"/>
                <a:gd name="connsiteY215" fmla="*/ 2499994 h 2801577"/>
                <a:gd name="connsiteX216" fmla="*/ 8787897 w 10032639"/>
                <a:gd name="connsiteY216" fmla="*/ 2494952 h 2801577"/>
                <a:gd name="connsiteX217" fmla="*/ 4761864 w 10032639"/>
                <a:gd name="connsiteY217" fmla="*/ 2481623 h 2801577"/>
                <a:gd name="connsiteX218" fmla="*/ 4701381 w 10032639"/>
                <a:gd name="connsiteY218" fmla="*/ 2526620 h 2801577"/>
                <a:gd name="connsiteX219" fmla="*/ 4644139 w 10032639"/>
                <a:gd name="connsiteY219" fmla="*/ 2571617 h 2801577"/>
                <a:gd name="connsiteX220" fmla="*/ 4645939 w 10032639"/>
                <a:gd name="connsiteY220" fmla="*/ 2580256 h 2801577"/>
                <a:gd name="connsiteX221" fmla="*/ 4668260 w 10032639"/>
                <a:gd name="connsiteY221" fmla="*/ 2557938 h 2801577"/>
                <a:gd name="connsiteX222" fmla="*/ 4690941 w 10032639"/>
                <a:gd name="connsiteY222" fmla="*/ 2537059 h 2801577"/>
                <a:gd name="connsiteX223" fmla="*/ 4713262 w 10032639"/>
                <a:gd name="connsiteY223" fmla="*/ 2519780 h 2801577"/>
                <a:gd name="connsiteX224" fmla="*/ 4735943 w 10032639"/>
                <a:gd name="connsiteY224" fmla="*/ 2503941 h 2801577"/>
                <a:gd name="connsiteX225" fmla="*/ 4760424 w 10032639"/>
                <a:gd name="connsiteY225" fmla="*/ 2493862 h 2801577"/>
                <a:gd name="connsiteX226" fmla="*/ 4760424 w 10032639"/>
                <a:gd name="connsiteY226" fmla="*/ 2488462 h 2801577"/>
                <a:gd name="connsiteX227" fmla="*/ 4761864 w 10032639"/>
                <a:gd name="connsiteY227" fmla="*/ 2483423 h 2801577"/>
                <a:gd name="connsiteX228" fmla="*/ 6981703 w 10032639"/>
                <a:gd name="connsiteY228" fmla="*/ 2472606 h 2801577"/>
                <a:gd name="connsiteX229" fmla="*/ 6957222 w 10032639"/>
                <a:gd name="connsiteY229" fmla="*/ 2481245 h 2801577"/>
                <a:gd name="connsiteX230" fmla="*/ 6948582 w 10032639"/>
                <a:gd name="connsiteY230" fmla="*/ 2486285 h 2801577"/>
                <a:gd name="connsiteX231" fmla="*/ 6941742 w 10032639"/>
                <a:gd name="connsiteY231" fmla="*/ 2493484 h 2801577"/>
                <a:gd name="connsiteX232" fmla="*/ 5011354 w 10032639"/>
                <a:gd name="connsiteY232" fmla="*/ 2471184 h 2801577"/>
                <a:gd name="connsiteX233" fmla="*/ 4995513 w 10032639"/>
                <a:gd name="connsiteY233" fmla="*/ 2483423 h 2801577"/>
                <a:gd name="connsiteX234" fmla="*/ 4993713 w 10032639"/>
                <a:gd name="connsiteY234" fmla="*/ 2485223 h 2801577"/>
                <a:gd name="connsiteX235" fmla="*/ 4990473 w 10032639"/>
                <a:gd name="connsiteY235" fmla="*/ 2488462 h 2801577"/>
                <a:gd name="connsiteX236" fmla="*/ 4993713 w 10032639"/>
                <a:gd name="connsiteY236" fmla="*/ 2488462 h 2801577"/>
                <a:gd name="connsiteX237" fmla="*/ 4999113 w 10032639"/>
                <a:gd name="connsiteY237" fmla="*/ 2483423 h 2801577"/>
                <a:gd name="connsiteX238" fmla="*/ 2630816 w 10032639"/>
                <a:gd name="connsiteY238" fmla="*/ 2463847 h 2801577"/>
                <a:gd name="connsiteX239" fmla="*/ 2630816 w 10032639"/>
                <a:gd name="connsiteY239" fmla="*/ 2472488 h 2801577"/>
                <a:gd name="connsiteX240" fmla="*/ 2630816 w 10032639"/>
                <a:gd name="connsiteY240" fmla="*/ 2496612 h 2801577"/>
                <a:gd name="connsiteX241" fmla="*/ 2627217 w 10032639"/>
                <a:gd name="connsiteY241" fmla="*/ 2519295 h 2801577"/>
                <a:gd name="connsiteX242" fmla="*/ 2654932 w 10032639"/>
                <a:gd name="connsiteY242" fmla="*/ 2512454 h 2801577"/>
                <a:gd name="connsiteX243" fmla="*/ 2679409 w 10032639"/>
                <a:gd name="connsiteY243" fmla="*/ 2503813 h 2801577"/>
                <a:gd name="connsiteX244" fmla="*/ 2703525 w 10032639"/>
                <a:gd name="connsiteY244" fmla="*/ 2493371 h 2801577"/>
                <a:gd name="connsiteX245" fmla="*/ 2725841 w 10032639"/>
                <a:gd name="connsiteY245" fmla="*/ 2482930 h 2801577"/>
                <a:gd name="connsiteX246" fmla="*/ 2701725 w 10032639"/>
                <a:gd name="connsiteY246" fmla="*/ 2486530 h 2801577"/>
                <a:gd name="connsiteX247" fmla="*/ 2691286 w 10032639"/>
                <a:gd name="connsiteY247" fmla="*/ 2486530 h 2801577"/>
                <a:gd name="connsiteX248" fmla="*/ 2682648 w 10032639"/>
                <a:gd name="connsiteY248" fmla="*/ 2484730 h 2801577"/>
                <a:gd name="connsiteX249" fmla="*/ 2681208 w 10032639"/>
                <a:gd name="connsiteY249" fmla="*/ 2484730 h 2801577"/>
                <a:gd name="connsiteX250" fmla="*/ 2667170 w 10032639"/>
                <a:gd name="connsiteY250" fmla="*/ 2482930 h 2801577"/>
                <a:gd name="connsiteX251" fmla="*/ 2654932 w 10032639"/>
                <a:gd name="connsiteY251" fmla="*/ 2479329 h 2801577"/>
                <a:gd name="connsiteX252" fmla="*/ 2643054 w 10032639"/>
                <a:gd name="connsiteY252" fmla="*/ 2472488 h 2801577"/>
                <a:gd name="connsiteX253" fmla="*/ 1905533 w 10032639"/>
                <a:gd name="connsiteY253" fmla="*/ 2463847 h 2801577"/>
                <a:gd name="connsiteX254" fmla="*/ 1858740 w 10032639"/>
                <a:gd name="connsiteY254" fmla="*/ 2486530 h 2801577"/>
                <a:gd name="connsiteX255" fmla="*/ 1869179 w 10032639"/>
                <a:gd name="connsiteY255" fmla="*/ 2484730 h 2801577"/>
                <a:gd name="connsiteX256" fmla="*/ 1882856 w 10032639"/>
                <a:gd name="connsiteY256" fmla="*/ 2481129 h 2801577"/>
                <a:gd name="connsiteX257" fmla="*/ 1893295 w 10032639"/>
                <a:gd name="connsiteY257" fmla="*/ 2476089 h 2801577"/>
                <a:gd name="connsiteX258" fmla="*/ 1901933 w 10032639"/>
                <a:gd name="connsiteY258" fmla="*/ 2470688 h 2801577"/>
                <a:gd name="connsiteX259" fmla="*/ 1909132 w 10032639"/>
                <a:gd name="connsiteY259" fmla="*/ 2463847 h 2801577"/>
                <a:gd name="connsiteX260" fmla="*/ 5681344 w 10032639"/>
                <a:gd name="connsiteY260" fmla="*/ 2462168 h 2801577"/>
                <a:gd name="connsiteX261" fmla="*/ 5662263 w 10032639"/>
                <a:gd name="connsiteY261" fmla="*/ 2472606 h 2801577"/>
                <a:gd name="connsiteX262" fmla="*/ 5633103 w 10032639"/>
                <a:gd name="connsiteY262" fmla="*/ 2488084 h 2801577"/>
                <a:gd name="connsiteX263" fmla="*/ 5605382 w 10032639"/>
                <a:gd name="connsiteY263" fmla="*/ 2498523 h 2801577"/>
                <a:gd name="connsiteX264" fmla="*/ 5577661 w 10032639"/>
                <a:gd name="connsiteY264" fmla="*/ 2503562 h 2801577"/>
                <a:gd name="connsiteX265" fmla="*/ 5551740 w 10032639"/>
                <a:gd name="connsiteY265" fmla="*/ 2505362 h 2801577"/>
                <a:gd name="connsiteX266" fmla="*/ 5520419 w 10032639"/>
                <a:gd name="connsiteY266" fmla="*/ 2505362 h 2801577"/>
                <a:gd name="connsiteX267" fmla="*/ 5499539 w 10032639"/>
                <a:gd name="connsiteY267" fmla="*/ 2519400 h 2801577"/>
                <a:gd name="connsiteX268" fmla="*/ 5473978 w 10032639"/>
                <a:gd name="connsiteY268" fmla="*/ 2531639 h 2801577"/>
                <a:gd name="connsiteX269" fmla="*/ 5473978 w 10032639"/>
                <a:gd name="connsiteY269" fmla="*/ 2587072 h 2801577"/>
                <a:gd name="connsiteX270" fmla="*/ 5501339 w 10032639"/>
                <a:gd name="connsiteY270" fmla="*/ 2573034 h 2801577"/>
                <a:gd name="connsiteX271" fmla="*/ 5529059 w 10032639"/>
                <a:gd name="connsiteY271" fmla="*/ 2557556 h 2801577"/>
                <a:gd name="connsiteX272" fmla="*/ 5556780 w 10032639"/>
                <a:gd name="connsiteY272" fmla="*/ 2540278 h 2801577"/>
                <a:gd name="connsiteX273" fmla="*/ 5584501 w 10032639"/>
                <a:gd name="connsiteY273" fmla="*/ 2521200 h 2801577"/>
                <a:gd name="connsiteX274" fmla="*/ 5584501 w 10032639"/>
                <a:gd name="connsiteY274" fmla="*/ 2519400 h 2801577"/>
                <a:gd name="connsiteX275" fmla="*/ 5636343 w 10032639"/>
                <a:gd name="connsiteY275" fmla="*/ 2488084 h 2801577"/>
                <a:gd name="connsiteX276" fmla="*/ 5659023 w 10032639"/>
                <a:gd name="connsiteY276" fmla="*/ 2476206 h 2801577"/>
                <a:gd name="connsiteX277" fmla="*/ 5681344 w 10032639"/>
                <a:gd name="connsiteY277" fmla="*/ 2465767 h 2801577"/>
                <a:gd name="connsiteX278" fmla="*/ 3222921 w 10032639"/>
                <a:gd name="connsiteY278" fmla="*/ 2462047 h 2801577"/>
                <a:gd name="connsiteX279" fmla="*/ 3110259 w 10032639"/>
                <a:gd name="connsiteY279" fmla="*/ 2495171 h 2801577"/>
                <a:gd name="connsiteX280" fmla="*/ 3092982 w 10032639"/>
                <a:gd name="connsiteY280" fmla="*/ 2505253 h 2801577"/>
                <a:gd name="connsiteX281" fmla="*/ 3072105 w 10032639"/>
                <a:gd name="connsiteY281" fmla="*/ 2514254 h 2801577"/>
                <a:gd name="connsiteX282" fmla="*/ 3101621 w 10032639"/>
                <a:gd name="connsiteY282" fmla="*/ 2505253 h 2801577"/>
                <a:gd name="connsiteX283" fmla="*/ 3127536 w 10032639"/>
                <a:gd name="connsiteY283" fmla="*/ 2496612 h 2801577"/>
                <a:gd name="connsiteX284" fmla="*/ 4800025 w 10032639"/>
                <a:gd name="connsiteY284" fmla="*/ 2455705 h 2801577"/>
                <a:gd name="connsiteX285" fmla="*/ 4786345 w 10032639"/>
                <a:gd name="connsiteY285" fmla="*/ 2464344 h 2801577"/>
                <a:gd name="connsiteX286" fmla="*/ 4791385 w 10032639"/>
                <a:gd name="connsiteY286" fmla="*/ 2462544 h 2801577"/>
                <a:gd name="connsiteX287" fmla="*/ 4798225 w 10032639"/>
                <a:gd name="connsiteY287" fmla="*/ 2460744 h 2801577"/>
                <a:gd name="connsiteX288" fmla="*/ 1633776 w 10032639"/>
                <a:gd name="connsiteY288" fmla="*/ 2448365 h 2801577"/>
                <a:gd name="connsiteX289" fmla="*/ 1630177 w 10032639"/>
                <a:gd name="connsiteY289" fmla="*/ 2451965 h 2801577"/>
                <a:gd name="connsiteX290" fmla="*/ 1631977 w 10032639"/>
                <a:gd name="connsiteY290" fmla="*/ 2451965 h 2801577"/>
                <a:gd name="connsiteX291" fmla="*/ 1633776 w 10032639"/>
                <a:gd name="connsiteY291" fmla="*/ 2450165 h 2801577"/>
                <a:gd name="connsiteX292" fmla="*/ 3056628 w 10032639"/>
                <a:gd name="connsiteY292" fmla="*/ 2443324 h 2801577"/>
                <a:gd name="connsiteX293" fmla="*/ 2988958 w 10032639"/>
                <a:gd name="connsiteY293" fmla="*/ 2465647 h 2801577"/>
                <a:gd name="connsiteX294" fmla="*/ 2921650 w 10032639"/>
                <a:gd name="connsiteY294" fmla="*/ 2487970 h 2801577"/>
                <a:gd name="connsiteX295" fmla="*/ 2956204 w 10032639"/>
                <a:gd name="connsiteY295" fmla="*/ 2477889 h 2801577"/>
                <a:gd name="connsiteX296" fmla="*/ 3006236 w 10032639"/>
                <a:gd name="connsiteY296" fmla="*/ 2462047 h 2801577"/>
                <a:gd name="connsiteX297" fmla="*/ 493120 w 10032639"/>
                <a:gd name="connsiteY297" fmla="*/ 2441523 h 2801577"/>
                <a:gd name="connsiteX298" fmla="*/ 306310 w 10032639"/>
                <a:gd name="connsiteY298" fmla="*/ 2521095 h 2801577"/>
                <a:gd name="connsiteX299" fmla="*/ 283994 w 10032639"/>
                <a:gd name="connsiteY299" fmla="*/ 2533337 h 2801577"/>
                <a:gd name="connsiteX300" fmla="*/ 261318 w 10032639"/>
                <a:gd name="connsiteY300" fmla="*/ 2545219 h 2801577"/>
                <a:gd name="connsiteX301" fmla="*/ 240441 w 10032639"/>
                <a:gd name="connsiteY301" fmla="*/ 2559261 h 2801577"/>
                <a:gd name="connsiteX302" fmla="*/ 221364 w 10032639"/>
                <a:gd name="connsiteY302" fmla="*/ 2574743 h 2801577"/>
                <a:gd name="connsiteX303" fmla="*/ 247640 w 10032639"/>
                <a:gd name="connsiteY303" fmla="*/ 2564302 h 2801577"/>
                <a:gd name="connsiteX304" fmla="*/ 273555 w 10032639"/>
                <a:gd name="connsiteY304" fmla="*/ 2555660 h 2801577"/>
                <a:gd name="connsiteX305" fmla="*/ 299471 w 10032639"/>
                <a:gd name="connsiteY305" fmla="*/ 2548819 h 2801577"/>
                <a:gd name="connsiteX306" fmla="*/ 323588 w 10032639"/>
                <a:gd name="connsiteY306" fmla="*/ 2543779 h 2801577"/>
                <a:gd name="connsiteX307" fmla="*/ 328627 w 10032639"/>
                <a:gd name="connsiteY307" fmla="*/ 2536578 h 2801577"/>
                <a:gd name="connsiteX308" fmla="*/ 334026 w 10032639"/>
                <a:gd name="connsiteY308" fmla="*/ 2527936 h 2801577"/>
                <a:gd name="connsiteX309" fmla="*/ 340865 w 10032639"/>
                <a:gd name="connsiteY309" fmla="*/ 2522896 h 2801577"/>
                <a:gd name="connsiteX310" fmla="*/ 347704 w 10032639"/>
                <a:gd name="connsiteY310" fmla="*/ 2517495 h 2801577"/>
                <a:gd name="connsiteX311" fmla="*/ 354543 w 10032639"/>
                <a:gd name="connsiteY311" fmla="*/ 2512454 h 2801577"/>
                <a:gd name="connsiteX312" fmla="*/ 359942 w 10032639"/>
                <a:gd name="connsiteY312" fmla="*/ 2508854 h 2801577"/>
                <a:gd name="connsiteX313" fmla="*/ 363541 w 10032639"/>
                <a:gd name="connsiteY313" fmla="*/ 2500212 h 2801577"/>
                <a:gd name="connsiteX314" fmla="*/ 373619 w 10032639"/>
                <a:gd name="connsiteY314" fmla="*/ 2500212 h 2801577"/>
                <a:gd name="connsiteX315" fmla="*/ 385857 w 10032639"/>
                <a:gd name="connsiteY315" fmla="*/ 2498412 h 2801577"/>
                <a:gd name="connsiteX316" fmla="*/ 401695 w 10032639"/>
                <a:gd name="connsiteY316" fmla="*/ 2495171 h 2801577"/>
                <a:gd name="connsiteX317" fmla="*/ 415373 w 10032639"/>
                <a:gd name="connsiteY317" fmla="*/ 2487970 h 2801577"/>
                <a:gd name="connsiteX318" fmla="*/ 431210 w 10032639"/>
                <a:gd name="connsiteY318" fmla="*/ 2479329 h 2801577"/>
                <a:gd name="connsiteX319" fmla="*/ 453527 w 10032639"/>
                <a:gd name="connsiteY319" fmla="*/ 2465647 h 2801577"/>
                <a:gd name="connsiteX320" fmla="*/ 7634042 w 10032639"/>
                <a:gd name="connsiteY320" fmla="*/ 2433011 h 2801577"/>
                <a:gd name="connsiteX321" fmla="*/ 7577161 w 10032639"/>
                <a:gd name="connsiteY321" fmla="*/ 2457128 h 2801577"/>
                <a:gd name="connsiteX322" fmla="*/ 7523519 w 10032639"/>
                <a:gd name="connsiteY322" fmla="*/ 2479445 h 2801577"/>
                <a:gd name="connsiteX323" fmla="*/ 7474918 w 10032639"/>
                <a:gd name="connsiteY323" fmla="*/ 2503562 h 2801577"/>
                <a:gd name="connsiteX324" fmla="*/ 7429916 w 10032639"/>
                <a:gd name="connsiteY324" fmla="*/ 2529839 h 2801577"/>
                <a:gd name="connsiteX325" fmla="*/ 7370874 w 10032639"/>
                <a:gd name="connsiteY325" fmla="*/ 2566194 h 2801577"/>
                <a:gd name="connsiteX326" fmla="*/ 7417676 w 10032639"/>
                <a:gd name="connsiteY326" fmla="*/ 2545317 h 2801577"/>
                <a:gd name="connsiteX327" fmla="*/ 7479958 w 10032639"/>
                <a:gd name="connsiteY327" fmla="*/ 2515801 h 2801577"/>
                <a:gd name="connsiteX328" fmla="*/ 7540800 w 10032639"/>
                <a:gd name="connsiteY328" fmla="*/ 2486285 h 2801577"/>
                <a:gd name="connsiteX329" fmla="*/ 7547640 w 10032639"/>
                <a:gd name="connsiteY329" fmla="*/ 2479445 h 2801577"/>
                <a:gd name="connsiteX330" fmla="*/ 7554480 w 10032639"/>
                <a:gd name="connsiteY330" fmla="*/ 2470807 h 2801577"/>
                <a:gd name="connsiteX331" fmla="*/ 7564920 w 10032639"/>
                <a:gd name="connsiteY331" fmla="*/ 2465767 h 2801577"/>
                <a:gd name="connsiteX332" fmla="*/ 7575361 w 10032639"/>
                <a:gd name="connsiteY332" fmla="*/ 2460368 h 2801577"/>
                <a:gd name="connsiteX333" fmla="*/ 7609922 w 10032639"/>
                <a:gd name="connsiteY333" fmla="*/ 2450289 h 2801577"/>
                <a:gd name="connsiteX334" fmla="*/ 7621802 w 10032639"/>
                <a:gd name="connsiteY334" fmla="*/ 2444890 h 2801577"/>
                <a:gd name="connsiteX335" fmla="*/ 7630442 w 10032639"/>
                <a:gd name="connsiteY335" fmla="*/ 2438051 h 2801577"/>
                <a:gd name="connsiteX336" fmla="*/ 3518793 w 10032639"/>
                <a:gd name="connsiteY336" fmla="*/ 2432882 h 2801577"/>
                <a:gd name="connsiteX337" fmla="*/ 3511955 w 10032639"/>
                <a:gd name="connsiteY337" fmla="*/ 2434682 h 2801577"/>
                <a:gd name="connsiteX338" fmla="*/ 3515194 w 10032639"/>
                <a:gd name="connsiteY338" fmla="*/ 2434682 h 2801577"/>
                <a:gd name="connsiteX339" fmla="*/ 1978241 w 10032639"/>
                <a:gd name="connsiteY339" fmla="*/ 2432882 h 2801577"/>
                <a:gd name="connsiteX340" fmla="*/ 1971402 w 10032639"/>
                <a:gd name="connsiteY340" fmla="*/ 2436483 h 2801577"/>
                <a:gd name="connsiteX341" fmla="*/ 1976441 w 10032639"/>
                <a:gd name="connsiteY341" fmla="*/ 2434682 h 2801577"/>
                <a:gd name="connsiteX342" fmla="*/ 1684168 w 10032639"/>
                <a:gd name="connsiteY342" fmla="*/ 2410199 h 2801577"/>
                <a:gd name="connsiteX343" fmla="*/ 1668331 w 10032639"/>
                <a:gd name="connsiteY343" fmla="*/ 2420640 h 2801577"/>
                <a:gd name="connsiteX344" fmla="*/ 1677329 w 10032639"/>
                <a:gd name="connsiteY344" fmla="*/ 2417400 h 2801577"/>
                <a:gd name="connsiteX345" fmla="*/ 1684168 w 10032639"/>
                <a:gd name="connsiteY345" fmla="*/ 2411999 h 2801577"/>
                <a:gd name="connsiteX346" fmla="*/ 1685968 w 10032639"/>
                <a:gd name="connsiteY346" fmla="*/ 2410199 h 2801577"/>
                <a:gd name="connsiteX347" fmla="*/ 5480818 w 10032639"/>
                <a:gd name="connsiteY347" fmla="*/ 2408534 h 2801577"/>
                <a:gd name="connsiteX348" fmla="*/ 5482258 w 10032639"/>
                <a:gd name="connsiteY348" fmla="*/ 2417173 h 2801577"/>
                <a:gd name="connsiteX349" fmla="*/ 5482258 w 10032639"/>
                <a:gd name="connsiteY349" fmla="*/ 2426172 h 2801577"/>
                <a:gd name="connsiteX350" fmla="*/ 5504939 w 10032639"/>
                <a:gd name="connsiteY350" fmla="*/ 2412134 h 2801577"/>
                <a:gd name="connsiteX351" fmla="*/ 5506739 w 10032639"/>
                <a:gd name="connsiteY351" fmla="*/ 2412134 h 2801577"/>
                <a:gd name="connsiteX352" fmla="*/ 5490898 w 10032639"/>
                <a:gd name="connsiteY352" fmla="*/ 2410334 h 2801577"/>
                <a:gd name="connsiteX353" fmla="*/ 5485858 w 10032639"/>
                <a:gd name="connsiteY353" fmla="*/ 2408534 h 2801577"/>
                <a:gd name="connsiteX354" fmla="*/ 586705 w 10032639"/>
                <a:gd name="connsiteY354" fmla="*/ 2401558 h 2801577"/>
                <a:gd name="connsiteX355" fmla="*/ 574827 w 10032639"/>
                <a:gd name="connsiteY355" fmla="*/ 2406958 h 2801577"/>
                <a:gd name="connsiteX356" fmla="*/ 513997 w 10032639"/>
                <a:gd name="connsiteY356" fmla="*/ 2432882 h 2801577"/>
                <a:gd name="connsiteX357" fmla="*/ 519036 w 10032639"/>
                <a:gd name="connsiteY357" fmla="*/ 2441523 h 2801577"/>
                <a:gd name="connsiteX358" fmla="*/ 522635 w 10032639"/>
                <a:gd name="connsiteY358" fmla="*/ 2445124 h 2801577"/>
                <a:gd name="connsiteX359" fmla="*/ 531274 w 10032639"/>
                <a:gd name="connsiteY359" fmla="*/ 2437923 h 2801577"/>
                <a:gd name="connsiteX360" fmla="*/ 543512 w 10032639"/>
                <a:gd name="connsiteY360" fmla="*/ 2432882 h 2801577"/>
                <a:gd name="connsiteX361" fmla="*/ 550351 w 10032639"/>
                <a:gd name="connsiteY361" fmla="*/ 2427841 h 2801577"/>
                <a:gd name="connsiteX362" fmla="*/ 558990 w 10032639"/>
                <a:gd name="connsiteY362" fmla="*/ 2422441 h 2801577"/>
                <a:gd name="connsiteX363" fmla="*/ 571228 w 10032639"/>
                <a:gd name="connsiteY363" fmla="*/ 2417400 h 2801577"/>
                <a:gd name="connsiteX364" fmla="*/ 581666 w 10032639"/>
                <a:gd name="connsiteY364" fmla="*/ 2413799 h 2801577"/>
                <a:gd name="connsiteX365" fmla="*/ 584905 w 10032639"/>
                <a:gd name="connsiteY365" fmla="*/ 2405158 h 2801577"/>
                <a:gd name="connsiteX366" fmla="*/ 4348207 w 10032639"/>
                <a:gd name="connsiteY366" fmla="*/ 2400268 h 2801577"/>
                <a:gd name="connsiteX367" fmla="*/ 4346407 w 10032639"/>
                <a:gd name="connsiteY367" fmla="*/ 2402068 h 2801577"/>
                <a:gd name="connsiteX368" fmla="*/ 4316886 w 10032639"/>
                <a:gd name="connsiteY368" fmla="*/ 2422947 h 2801577"/>
                <a:gd name="connsiteX369" fmla="*/ 4290965 w 10032639"/>
                <a:gd name="connsiteY369" fmla="*/ 2442025 h 2801577"/>
                <a:gd name="connsiteX370" fmla="*/ 4263244 w 10032639"/>
                <a:gd name="connsiteY370" fmla="*/ 2460744 h 2801577"/>
                <a:gd name="connsiteX371" fmla="*/ 4237323 w 10032639"/>
                <a:gd name="connsiteY371" fmla="*/ 2479823 h 2801577"/>
                <a:gd name="connsiteX372" fmla="*/ 4199522 w 10032639"/>
                <a:gd name="connsiteY372" fmla="*/ 2507541 h 2801577"/>
                <a:gd name="connsiteX373" fmla="*/ 4164600 w 10032639"/>
                <a:gd name="connsiteY373" fmla="*/ 2532020 h 2801577"/>
                <a:gd name="connsiteX374" fmla="*/ 4147320 w 10032639"/>
                <a:gd name="connsiteY374" fmla="*/ 2545699 h 2801577"/>
                <a:gd name="connsiteX375" fmla="*/ 4147320 w 10032639"/>
                <a:gd name="connsiteY375" fmla="*/ 2573417 h 2801577"/>
                <a:gd name="connsiteX376" fmla="*/ 4168200 w 10032639"/>
                <a:gd name="connsiteY376" fmla="*/ 2556138 h 2801577"/>
                <a:gd name="connsiteX377" fmla="*/ 4190521 w 10032639"/>
                <a:gd name="connsiteY377" fmla="*/ 2538859 h 2801577"/>
                <a:gd name="connsiteX378" fmla="*/ 4216802 w 10032639"/>
                <a:gd name="connsiteY378" fmla="*/ 2519780 h 2801577"/>
                <a:gd name="connsiteX379" fmla="*/ 4245963 w 10032639"/>
                <a:gd name="connsiteY379" fmla="*/ 2500702 h 2801577"/>
                <a:gd name="connsiteX380" fmla="*/ 4247763 w 10032639"/>
                <a:gd name="connsiteY380" fmla="*/ 2500702 h 2801577"/>
                <a:gd name="connsiteX381" fmla="*/ 4263244 w 10032639"/>
                <a:gd name="connsiteY381" fmla="*/ 2492062 h 2801577"/>
                <a:gd name="connsiteX382" fmla="*/ 4278725 w 10032639"/>
                <a:gd name="connsiteY382" fmla="*/ 2481623 h 2801577"/>
                <a:gd name="connsiteX383" fmla="*/ 4292765 w 10032639"/>
                <a:gd name="connsiteY383" fmla="*/ 2469384 h 2801577"/>
                <a:gd name="connsiteX384" fmla="*/ 4305006 w 10032639"/>
                <a:gd name="connsiteY384" fmla="*/ 2457504 h 2801577"/>
                <a:gd name="connsiteX385" fmla="*/ 4316886 w 10032639"/>
                <a:gd name="connsiteY385" fmla="*/ 2445265 h 2801577"/>
                <a:gd name="connsiteX386" fmla="*/ 4329127 w 10032639"/>
                <a:gd name="connsiteY386" fmla="*/ 2431586 h 2801577"/>
                <a:gd name="connsiteX387" fmla="*/ 4339567 w 10032639"/>
                <a:gd name="connsiteY387" fmla="*/ 2416107 h 2801577"/>
                <a:gd name="connsiteX388" fmla="*/ 3200245 w 10032639"/>
                <a:gd name="connsiteY388" fmla="*/ 2396517 h 2801577"/>
                <a:gd name="connsiteX389" fmla="*/ 3175768 w 10032639"/>
                <a:gd name="connsiteY389" fmla="*/ 2403358 h 2801577"/>
                <a:gd name="connsiteX390" fmla="*/ 3106660 w 10032639"/>
                <a:gd name="connsiteY390" fmla="*/ 2427841 h 2801577"/>
                <a:gd name="connsiteX391" fmla="*/ 3080744 w 10032639"/>
                <a:gd name="connsiteY391" fmla="*/ 2434682 h 2801577"/>
                <a:gd name="connsiteX392" fmla="*/ 3101621 w 10032639"/>
                <a:gd name="connsiteY392" fmla="*/ 2434682 h 2801577"/>
                <a:gd name="connsiteX393" fmla="*/ 3118898 w 10032639"/>
                <a:gd name="connsiteY393" fmla="*/ 2431082 h 2801577"/>
                <a:gd name="connsiteX394" fmla="*/ 3134375 w 10032639"/>
                <a:gd name="connsiteY394" fmla="*/ 2427841 h 2801577"/>
                <a:gd name="connsiteX395" fmla="*/ 3148053 w 10032639"/>
                <a:gd name="connsiteY395" fmla="*/ 2420640 h 2801577"/>
                <a:gd name="connsiteX396" fmla="*/ 3172529 w 10032639"/>
                <a:gd name="connsiteY396" fmla="*/ 2408399 h 2801577"/>
                <a:gd name="connsiteX397" fmla="*/ 8306491 w 10032639"/>
                <a:gd name="connsiteY397" fmla="*/ 2394483 h 2801577"/>
                <a:gd name="connsiteX398" fmla="*/ 8244200 w 10032639"/>
                <a:gd name="connsiteY398" fmla="*/ 2434455 h 2801577"/>
                <a:gd name="connsiteX399" fmla="*/ 8237359 w 10032639"/>
                <a:gd name="connsiteY399" fmla="*/ 2439496 h 2801577"/>
                <a:gd name="connsiteX400" fmla="*/ 8218276 w 10032639"/>
                <a:gd name="connsiteY400" fmla="*/ 2453540 h 2801577"/>
                <a:gd name="connsiteX401" fmla="*/ 8200632 w 10032639"/>
                <a:gd name="connsiteY401" fmla="*/ 2469025 h 2801577"/>
                <a:gd name="connsiteX402" fmla="*/ 8185150 w 10032639"/>
                <a:gd name="connsiteY402" fmla="*/ 2484509 h 2801577"/>
                <a:gd name="connsiteX403" fmla="*/ 8171467 w 10032639"/>
                <a:gd name="connsiteY403" fmla="*/ 2499994 h 2801577"/>
                <a:gd name="connsiteX404" fmla="*/ 8185150 w 10032639"/>
                <a:gd name="connsiteY404" fmla="*/ 2491351 h 2801577"/>
                <a:gd name="connsiteX405" fmla="*/ 8207834 w 10032639"/>
                <a:gd name="connsiteY405" fmla="*/ 2474066 h 2801577"/>
                <a:gd name="connsiteX406" fmla="*/ 8225117 w 10032639"/>
                <a:gd name="connsiteY406" fmla="*/ 2458582 h 2801577"/>
                <a:gd name="connsiteX407" fmla="*/ 8230158 w 10032639"/>
                <a:gd name="connsiteY407" fmla="*/ 2454981 h 2801577"/>
                <a:gd name="connsiteX408" fmla="*/ 8252842 w 10032639"/>
                <a:gd name="connsiteY408" fmla="*/ 2437696 h 2801577"/>
                <a:gd name="connsiteX409" fmla="*/ 8278766 w 10032639"/>
                <a:gd name="connsiteY409" fmla="*/ 2422211 h 2801577"/>
                <a:gd name="connsiteX410" fmla="*/ 8294249 w 10032639"/>
                <a:gd name="connsiteY410" fmla="*/ 2408167 h 2801577"/>
                <a:gd name="connsiteX411" fmla="*/ 6187159 w 10032639"/>
                <a:gd name="connsiteY411" fmla="*/ 2389457 h 2801577"/>
                <a:gd name="connsiteX412" fmla="*/ 6093196 w 10032639"/>
                <a:gd name="connsiteY412" fmla="*/ 2438051 h 2801577"/>
                <a:gd name="connsiteX413" fmla="*/ 6001754 w 10032639"/>
                <a:gd name="connsiteY413" fmla="*/ 2484845 h 2801577"/>
                <a:gd name="connsiteX414" fmla="*/ 5937672 w 10032639"/>
                <a:gd name="connsiteY414" fmla="*/ 2519400 h 2801577"/>
                <a:gd name="connsiteX415" fmla="*/ 5795827 w 10032639"/>
                <a:gd name="connsiteY415" fmla="*/ 2598950 h 2801577"/>
                <a:gd name="connsiteX416" fmla="*/ 5779987 w 10032639"/>
                <a:gd name="connsiteY416" fmla="*/ 2609389 h 2801577"/>
                <a:gd name="connsiteX417" fmla="*/ 5807708 w 10032639"/>
                <a:gd name="connsiteY417" fmla="*/ 2604350 h 2801577"/>
                <a:gd name="connsiteX418" fmla="*/ 5837229 w 10032639"/>
                <a:gd name="connsiteY418" fmla="*/ 2602550 h 2801577"/>
                <a:gd name="connsiteX419" fmla="*/ 5837229 w 10032639"/>
                <a:gd name="connsiteY419" fmla="*/ 2593911 h 2801577"/>
                <a:gd name="connsiteX420" fmla="*/ 5840829 w 10032639"/>
                <a:gd name="connsiteY420" fmla="*/ 2587072 h 2801577"/>
                <a:gd name="connsiteX421" fmla="*/ 5844069 w 10032639"/>
                <a:gd name="connsiteY421" fmla="*/ 2579873 h 2801577"/>
                <a:gd name="connsiteX422" fmla="*/ 5851269 w 10032639"/>
                <a:gd name="connsiteY422" fmla="*/ 2576633 h 2801577"/>
                <a:gd name="connsiteX423" fmla="*/ 5859909 w 10032639"/>
                <a:gd name="connsiteY423" fmla="*/ 2571234 h 2801577"/>
                <a:gd name="connsiteX424" fmla="*/ 5884030 w 10032639"/>
                <a:gd name="connsiteY424" fmla="*/ 2562595 h 2801577"/>
                <a:gd name="connsiteX425" fmla="*/ 5908151 w 10032639"/>
                <a:gd name="connsiteY425" fmla="*/ 2550716 h 2801577"/>
                <a:gd name="connsiteX426" fmla="*/ 5932272 w 10032639"/>
                <a:gd name="connsiteY426" fmla="*/ 2536678 h 2801577"/>
                <a:gd name="connsiteX427" fmla="*/ 5954952 w 10032639"/>
                <a:gd name="connsiteY427" fmla="*/ 2521200 h 2801577"/>
                <a:gd name="connsiteX428" fmla="*/ 6001754 w 10032639"/>
                <a:gd name="connsiteY428" fmla="*/ 2489884 h 2801577"/>
                <a:gd name="connsiteX429" fmla="*/ 6024434 w 10032639"/>
                <a:gd name="connsiteY429" fmla="*/ 2477646 h 2801577"/>
                <a:gd name="connsiteX430" fmla="*/ 6044955 w 10032639"/>
                <a:gd name="connsiteY430" fmla="*/ 2465767 h 2801577"/>
                <a:gd name="connsiteX431" fmla="*/ 6096796 w 10032639"/>
                <a:gd name="connsiteY431" fmla="*/ 2438051 h 2801577"/>
                <a:gd name="connsiteX432" fmla="*/ 6152238 w 10032639"/>
                <a:gd name="connsiteY432" fmla="*/ 2408534 h 2801577"/>
                <a:gd name="connsiteX433" fmla="*/ 6169879 w 10032639"/>
                <a:gd name="connsiteY433" fmla="*/ 2399895 h 2801577"/>
                <a:gd name="connsiteX434" fmla="*/ 3236599 w 10032639"/>
                <a:gd name="connsiteY434" fmla="*/ 2384275 h 2801577"/>
                <a:gd name="connsiteX435" fmla="*/ 3232999 w 10032639"/>
                <a:gd name="connsiteY435" fmla="*/ 2386075 h 2801577"/>
                <a:gd name="connsiteX436" fmla="*/ 3234799 w 10032639"/>
                <a:gd name="connsiteY436" fmla="*/ 2386075 h 2801577"/>
                <a:gd name="connsiteX437" fmla="*/ 1737800 w 10032639"/>
                <a:gd name="connsiteY437" fmla="*/ 2384275 h 2801577"/>
                <a:gd name="connsiteX438" fmla="*/ 1727362 w 10032639"/>
                <a:gd name="connsiteY438" fmla="*/ 2391116 h 2801577"/>
                <a:gd name="connsiteX439" fmla="*/ 1708284 w 10032639"/>
                <a:gd name="connsiteY439" fmla="*/ 2399757 h 2801577"/>
                <a:gd name="connsiteX440" fmla="*/ 1716923 w 10032639"/>
                <a:gd name="connsiteY440" fmla="*/ 2398317 h 2801577"/>
                <a:gd name="connsiteX441" fmla="*/ 1729161 w 10032639"/>
                <a:gd name="connsiteY441" fmla="*/ 2398317 h 2801577"/>
                <a:gd name="connsiteX442" fmla="*/ 1730601 w 10032639"/>
                <a:gd name="connsiteY442" fmla="*/ 2394717 h 2801577"/>
                <a:gd name="connsiteX443" fmla="*/ 1734200 w 10032639"/>
                <a:gd name="connsiteY443" fmla="*/ 2389316 h 2801577"/>
                <a:gd name="connsiteX444" fmla="*/ 4275485 w 10032639"/>
                <a:gd name="connsiteY444" fmla="*/ 2379389 h 2801577"/>
                <a:gd name="connsiteX445" fmla="*/ 4252804 w 10032639"/>
                <a:gd name="connsiteY445" fmla="*/ 2389829 h 2801577"/>
                <a:gd name="connsiteX446" fmla="*/ 4239123 w 10032639"/>
                <a:gd name="connsiteY446" fmla="*/ 2398468 h 2801577"/>
                <a:gd name="connsiteX447" fmla="*/ 4216802 w 10032639"/>
                <a:gd name="connsiteY447" fmla="*/ 2412507 h 2801577"/>
                <a:gd name="connsiteX448" fmla="*/ 4195921 w 10032639"/>
                <a:gd name="connsiteY448" fmla="*/ 2426546 h 2801577"/>
                <a:gd name="connsiteX449" fmla="*/ 4181881 w 10032639"/>
                <a:gd name="connsiteY449" fmla="*/ 2438426 h 2801577"/>
                <a:gd name="connsiteX450" fmla="*/ 4166400 w 10032639"/>
                <a:gd name="connsiteY450" fmla="*/ 2450665 h 2801577"/>
                <a:gd name="connsiteX451" fmla="*/ 4155960 w 10032639"/>
                <a:gd name="connsiteY451" fmla="*/ 2457504 h 2801577"/>
                <a:gd name="connsiteX452" fmla="*/ 4152361 w 10032639"/>
                <a:gd name="connsiteY452" fmla="*/ 2460744 h 2801577"/>
                <a:gd name="connsiteX453" fmla="*/ 4178641 w 10032639"/>
                <a:gd name="connsiteY453" fmla="*/ 2445265 h 2801577"/>
                <a:gd name="connsiteX454" fmla="*/ 4202762 w 10032639"/>
                <a:gd name="connsiteY454" fmla="*/ 2426546 h 2801577"/>
                <a:gd name="connsiteX455" fmla="*/ 4218242 w 10032639"/>
                <a:gd name="connsiteY455" fmla="*/ 2412507 h 2801577"/>
                <a:gd name="connsiteX456" fmla="*/ 4235523 w 10032639"/>
                <a:gd name="connsiteY456" fmla="*/ 2403868 h 2801577"/>
                <a:gd name="connsiteX457" fmla="*/ 4251364 w 10032639"/>
                <a:gd name="connsiteY457" fmla="*/ 2398468 h 2801577"/>
                <a:gd name="connsiteX458" fmla="*/ 4268644 w 10032639"/>
                <a:gd name="connsiteY458" fmla="*/ 2397028 h 2801577"/>
                <a:gd name="connsiteX459" fmla="*/ 4271884 w 10032639"/>
                <a:gd name="connsiteY459" fmla="*/ 2388029 h 2801577"/>
                <a:gd name="connsiteX460" fmla="*/ 4386369 w 10032639"/>
                <a:gd name="connsiteY460" fmla="*/ 2376150 h 2801577"/>
                <a:gd name="connsiteX461" fmla="*/ 4374128 w 10032639"/>
                <a:gd name="connsiteY461" fmla="*/ 2381189 h 2801577"/>
                <a:gd name="connsiteX462" fmla="*/ 4358648 w 10032639"/>
                <a:gd name="connsiteY462" fmla="*/ 2391629 h 2801577"/>
                <a:gd name="connsiteX463" fmla="*/ 4362248 w 10032639"/>
                <a:gd name="connsiteY463" fmla="*/ 2391629 h 2801577"/>
                <a:gd name="connsiteX464" fmla="*/ 4375928 w 10032639"/>
                <a:gd name="connsiteY464" fmla="*/ 2389829 h 2801577"/>
                <a:gd name="connsiteX465" fmla="*/ 4379529 w 10032639"/>
                <a:gd name="connsiteY465" fmla="*/ 2388029 h 2801577"/>
                <a:gd name="connsiteX466" fmla="*/ 4382769 w 10032639"/>
                <a:gd name="connsiteY466" fmla="*/ 2386589 h 2801577"/>
                <a:gd name="connsiteX467" fmla="*/ 4387809 w 10032639"/>
                <a:gd name="connsiteY467" fmla="*/ 2376150 h 2801577"/>
                <a:gd name="connsiteX468" fmla="*/ 7163508 w 10032639"/>
                <a:gd name="connsiteY468" fmla="*/ 2368579 h 2801577"/>
                <a:gd name="connsiteX469" fmla="*/ 7121747 w 10032639"/>
                <a:gd name="connsiteY469" fmla="*/ 2393056 h 2801577"/>
                <a:gd name="connsiteX470" fmla="*/ 7163508 w 10032639"/>
                <a:gd name="connsiteY470" fmla="*/ 2370379 h 2801577"/>
                <a:gd name="connsiteX471" fmla="*/ 5152839 w 10032639"/>
                <a:gd name="connsiteY471" fmla="*/ 2357071 h 2801577"/>
                <a:gd name="connsiteX472" fmla="*/ 5128358 w 10032639"/>
                <a:gd name="connsiteY472" fmla="*/ 2377590 h 2801577"/>
                <a:gd name="connsiteX473" fmla="*/ 5138799 w 10032639"/>
                <a:gd name="connsiteY473" fmla="*/ 2370750 h 2801577"/>
                <a:gd name="connsiteX474" fmla="*/ 5145999 w 10032639"/>
                <a:gd name="connsiteY474" fmla="*/ 2363910 h 2801577"/>
                <a:gd name="connsiteX475" fmla="*/ 1803309 w 10032639"/>
                <a:gd name="connsiteY475" fmla="*/ 2354751 h 2801577"/>
                <a:gd name="connsiteX476" fmla="*/ 1789631 w 10032639"/>
                <a:gd name="connsiteY476" fmla="*/ 2359791 h 2801577"/>
                <a:gd name="connsiteX477" fmla="*/ 1798270 w 10032639"/>
                <a:gd name="connsiteY477" fmla="*/ 2358351 h 2801577"/>
                <a:gd name="connsiteX478" fmla="*/ 1805109 w 10032639"/>
                <a:gd name="connsiteY478" fmla="*/ 2356551 h 2801577"/>
                <a:gd name="connsiteX479" fmla="*/ 7499038 w 10032639"/>
                <a:gd name="connsiteY479" fmla="*/ 2348062 h 2801577"/>
                <a:gd name="connsiteX480" fmla="*/ 7479958 w 10032639"/>
                <a:gd name="connsiteY480" fmla="*/ 2356701 h 2801577"/>
                <a:gd name="connsiteX481" fmla="*/ 7460877 w 10032639"/>
                <a:gd name="connsiteY481" fmla="*/ 2365340 h 2801577"/>
                <a:gd name="connsiteX482" fmla="*/ 7433516 w 10032639"/>
                <a:gd name="connsiteY482" fmla="*/ 2384417 h 2801577"/>
                <a:gd name="connsiteX483" fmla="*/ 7486798 w 10032639"/>
                <a:gd name="connsiteY483" fmla="*/ 2359940 h 2801577"/>
                <a:gd name="connsiteX484" fmla="*/ 157654 w 10032639"/>
                <a:gd name="connsiteY484" fmla="*/ 2339268 h 2801577"/>
                <a:gd name="connsiteX485" fmla="*/ 157654 w 10032639"/>
                <a:gd name="connsiteY485" fmla="*/ 2341069 h 2801577"/>
                <a:gd name="connsiteX486" fmla="*/ 162693 w 10032639"/>
                <a:gd name="connsiteY486" fmla="*/ 2339268 h 2801577"/>
                <a:gd name="connsiteX487" fmla="*/ 6273562 w 10032639"/>
                <a:gd name="connsiteY487" fmla="*/ 2334024 h 2801577"/>
                <a:gd name="connsiteX488" fmla="*/ 6273562 w 10032639"/>
                <a:gd name="connsiteY488" fmla="*/ 2335824 h 2801577"/>
                <a:gd name="connsiteX489" fmla="*/ 6276802 w 10032639"/>
                <a:gd name="connsiteY489" fmla="*/ 2337623 h 2801577"/>
                <a:gd name="connsiteX490" fmla="*/ 2665371 w 10032639"/>
                <a:gd name="connsiteY490" fmla="*/ 2318385 h 2801577"/>
                <a:gd name="connsiteX491" fmla="*/ 2653492 w 10032639"/>
                <a:gd name="connsiteY491" fmla="*/ 2321986 h 2801577"/>
                <a:gd name="connsiteX492" fmla="*/ 2643054 w 10032639"/>
                <a:gd name="connsiteY492" fmla="*/ 2325586 h 2801577"/>
                <a:gd name="connsiteX493" fmla="*/ 2630816 w 10032639"/>
                <a:gd name="connsiteY493" fmla="*/ 2332427 h 2801577"/>
                <a:gd name="connsiteX494" fmla="*/ 2630816 w 10032639"/>
                <a:gd name="connsiteY494" fmla="*/ 2346109 h 2801577"/>
                <a:gd name="connsiteX495" fmla="*/ 2635855 w 10032639"/>
                <a:gd name="connsiteY495" fmla="*/ 2344309 h 2801577"/>
                <a:gd name="connsiteX496" fmla="*/ 2637655 w 10032639"/>
                <a:gd name="connsiteY496" fmla="*/ 2342869 h 2801577"/>
                <a:gd name="connsiteX497" fmla="*/ 2643054 w 10032639"/>
                <a:gd name="connsiteY497" fmla="*/ 2335668 h 2801577"/>
                <a:gd name="connsiteX498" fmla="*/ 2648093 w 10032639"/>
                <a:gd name="connsiteY498" fmla="*/ 2332427 h 2801577"/>
                <a:gd name="connsiteX499" fmla="*/ 2654932 w 10032639"/>
                <a:gd name="connsiteY499" fmla="*/ 2328827 h 2801577"/>
                <a:gd name="connsiteX500" fmla="*/ 2662131 w 10032639"/>
                <a:gd name="connsiteY500" fmla="*/ 2327026 h 2801577"/>
                <a:gd name="connsiteX501" fmla="*/ 2668970 w 10032639"/>
                <a:gd name="connsiteY501" fmla="*/ 2327026 h 2801577"/>
                <a:gd name="connsiteX502" fmla="*/ 2672569 w 10032639"/>
                <a:gd name="connsiteY502" fmla="*/ 2321986 h 2801577"/>
                <a:gd name="connsiteX503" fmla="*/ 2677609 w 10032639"/>
                <a:gd name="connsiteY503" fmla="*/ 2318385 h 2801577"/>
                <a:gd name="connsiteX504" fmla="*/ 8728846 w 10032639"/>
                <a:gd name="connsiteY504" fmla="*/ 2318142 h 2801577"/>
                <a:gd name="connsiteX505" fmla="*/ 8720205 w 10032639"/>
                <a:gd name="connsiteY505" fmla="*/ 2319942 h 2801577"/>
                <a:gd name="connsiteX506" fmla="*/ 8711563 w 10032639"/>
                <a:gd name="connsiteY506" fmla="*/ 2321743 h 2801577"/>
                <a:gd name="connsiteX507" fmla="*/ 8702922 w 10032639"/>
                <a:gd name="connsiteY507" fmla="*/ 2325344 h 2801577"/>
                <a:gd name="connsiteX508" fmla="*/ 8687439 w 10032639"/>
                <a:gd name="connsiteY508" fmla="*/ 2337227 h 2801577"/>
                <a:gd name="connsiteX509" fmla="*/ 8671956 w 10032639"/>
                <a:gd name="connsiteY509" fmla="*/ 2349470 h 2801577"/>
                <a:gd name="connsiteX510" fmla="*/ 8654673 w 10032639"/>
                <a:gd name="connsiteY510" fmla="*/ 2363154 h 2801577"/>
                <a:gd name="connsiteX511" fmla="*/ 8612906 w 10032639"/>
                <a:gd name="connsiteY511" fmla="*/ 2394483 h 2801577"/>
                <a:gd name="connsiteX512" fmla="*/ 8569698 w 10032639"/>
                <a:gd name="connsiteY512" fmla="*/ 2429053 h 2801577"/>
                <a:gd name="connsiteX513" fmla="*/ 8526490 w 10032639"/>
                <a:gd name="connsiteY513" fmla="*/ 2463623 h 2801577"/>
                <a:gd name="connsiteX514" fmla="*/ 8482923 w 10032639"/>
                <a:gd name="connsiteY514" fmla="*/ 2499994 h 2801577"/>
                <a:gd name="connsiteX515" fmla="*/ 8451957 w 10032639"/>
                <a:gd name="connsiteY515" fmla="*/ 2524481 h 2801577"/>
                <a:gd name="connsiteX516" fmla="*/ 8479682 w 10032639"/>
                <a:gd name="connsiteY516" fmla="*/ 2510437 h 2801577"/>
                <a:gd name="connsiteX517" fmla="*/ 8509207 w 10032639"/>
                <a:gd name="connsiteY517" fmla="*/ 2494952 h 2801577"/>
                <a:gd name="connsiteX518" fmla="*/ 8526490 w 10032639"/>
                <a:gd name="connsiteY518" fmla="*/ 2474066 h 2801577"/>
                <a:gd name="connsiteX519" fmla="*/ 8545574 w 10032639"/>
                <a:gd name="connsiteY519" fmla="*/ 2456781 h 2801577"/>
                <a:gd name="connsiteX520" fmla="*/ 8564657 w 10032639"/>
                <a:gd name="connsiteY520" fmla="*/ 2441297 h 2801577"/>
                <a:gd name="connsiteX521" fmla="*/ 8585181 w 10032639"/>
                <a:gd name="connsiteY521" fmla="*/ 2429053 h 2801577"/>
                <a:gd name="connsiteX522" fmla="*/ 8606065 w 10032639"/>
                <a:gd name="connsiteY522" fmla="*/ 2418610 h 2801577"/>
                <a:gd name="connsiteX523" fmla="*/ 8626588 w 10032639"/>
                <a:gd name="connsiteY523" fmla="*/ 2408167 h 2801577"/>
                <a:gd name="connsiteX524" fmla="*/ 8663315 w 10032639"/>
                <a:gd name="connsiteY524" fmla="*/ 2382240 h 2801577"/>
                <a:gd name="connsiteX525" fmla="*/ 8671956 w 10032639"/>
                <a:gd name="connsiteY525" fmla="*/ 2369996 h 2801577"/>
                <a:gd name="connsiteX526" fmla="*/ 8684198 w 10032639"/>
                <a:gd name="connsiteY526" fmla="*/ 2358113 h 2801577"/>
                <a:gd name="connsiteX527" fmla="*/ 8697881 w 10032639"/>
                <a:gd name="connsiteY527" fmla="*/ 2347670 h 2801577"/>
                <a:gd name="connsiteX528" fmla="*/ 8709763 w 10032639"/>
                <a:gd name="connsiteY528" fmla="*/ 2337227 h 2801577"/>
                <a:gd name="connsiteX529" fmla="*/ 8727046 w 10032639"/>
                <a:gd name="connsiteY529" fmla="*/ 2328585 h 2801577"/>
                <a:gd name="connsiteX530" fmla="*/ 8739288 w 10032639"/>
                <a:gd name="connsiteY530" fmla="*/ 2319942 h 2801577"/>
                <a:gd name="connsiteX531" fmla="*/ 3186207 w 10032639"/>
                <a:gd name="connsiteY531" fmla="*/ 2313344 h 2801577"/>
                <a:gd name="connsiteX532" fmla="*/ 3077504 w 10032639"/>
                <a:gd name="connsiteY532" fmla="*/ 2346109 h 2801577"/>
                <a:gd name="connsiteX533" fmla="*/ 3002996 w 10032639"/>
                <a:gd name="connsiteY533" fmla="*/ 2366992 h 2801577"/>
                <a:gd name="connsiteX534" fmla="*/ 2930288 w 10032639"/>
                <a:gd name="connsiteY534" fmla="*/ 2386075 h 2801577"/>
                <a:gd name="connsiteX535" fmla="*/ 2928488 w 10032639"/>
                <a:gd name="connsiteY535" fmla="*/ 2398317 h 2801577"/>
                <a:gd name="connsiteX536" fmla="*/ 2924889 w 10032639"/>
                <a:gd name="connsiteY536" fmla="*/ 2408399 h 2801577"/>
                <a:gd name="connsiteX537" fmla="*/ 2938927 w 10032639"/>
                <a:gd name="connsiteY537" fmla="*/ 2403358 h 2801577"/>
                <a:gd name="connsiteX538" fmla="*/ 2956204 w 10032639"/>
                <a:gd name="connsiteY538" fmla="*/ 2399757 h 2801577"/>
                <a:gd name="connsiteX539" fmla="*/ 2968442 w 10032639"/>
                <a:gd name="connsiteY539" fmla="*/ 2399757 h 2801577"/>
                <a:gd name="connsiteX540" fmla="*/ 2987159 w 10032639"/>
                <a:gd name="connsiteY540" fmla="*/ 2391116 h 2801577"/>
                <a:gd name="connsiteX541" fmla="*/ 3008035 w 10032639"/>
                <a:gd name="connsiteY541" fmla="*/ 2386075 h 2801577"/>
                <a:gd name="connsiteX542" fmla="*/ 3025313 w 10032639"/>
                <a:gd name="connsiteY542" fmla="*/ 2378874 h 2801577"/>
                <a:gd name="connsiteX543" fmla="*/ 3032152 w 10032639"/>
                <a:gd name="connsiteY543" fmla="*/ 2375634 h 2801577"/>
                <a:gd name="connsiteX544" fmla="*/ 3037551 w 10032639"/>
                <a:gd name="connsiteY544" fmla="*/ 2370233 h 2801577"/>
                <a:gd name="connsiteX545" fmla="*/ 3051229 w 10032639"/>
                <a:gd name="connsiteY545" fmla="*/ 2358351 h 2801577"/>
                <a:gd name="connsiteX546" fmla="*/ 3061667 w 10032639"/>
                <a:gd name="connsiteY546" fmla="*/ 2372033 h 2801577"/>
                <a:gd name="connsiteX547" fmla="*/ 3061667 w 10032639"/>
                <a:gd name="connsiteY547" fmla="*/ 2373833 h 2801577"/>
                <a:gd name="connsiteX548" fmla="*/ 3067066 w 10032639"/>
                <a:gd name="connsiteY548" fmla="*/ 2368793 h 2801577"/>
                <a:gd name="connsiteX549" fmla="*/ 3072105 w 10032639"/>
                <a:gd name="connsiteY549" fmla="*/ 2365192 h 2801577"/>
                <a:gd name="connsiteX550" fmla="*/ 3078944 w 10032639"/>
                <a:gd name="connsiteY550" fmla="*/ 2363392 h 2801577"/>
                <a:gd name="connsiteX551" fmla="*/ 3086143 w 10032639"/>
                <a:gd name="connsiteY551" fmla="*/ 2363392 h 2801577"/>
                <a:gd name="connsiteX552" fmla="*/ 3086143 w 10032639"/>
                <a:gd name="connsiteY552" fmla="*/ 2358351 h 2801577"/>
                <a:gd name="connsiteX553" fmla="*/ 3089383 w 10032639"/>
                <a:gd name="connsiteY553" fmla="*/ 2354751 h 2801577"/>
                <a:gd name="connsiteX554" fmla="*/ 3094782 w 10032639"/>
                <a:gd name="connsiteY554" fmla="*/ 2347910 h 2801577"/>
                <a:gd name="connsiteX555" fmla="*/ 3099821 w 10032639"/>
                <a:gd name="connsiteY555" fmla="*/ 2342869 h 2801577"/>
                <a:gd name="connsiteX556" fmla="*/ 3106660 w 10032639"/>
                <a:gd name="connsiteY556" fmla="*/ 2342869 h 2801577"/>
                <a:gd name="connsiteX557" fmla="*/ 3134375 w 10032639"/>
                <a:gd name="connsiteY557" fmla="*/ 2341069 h 2801577"/>
                <a:gd name="connsiteX558" fmla="*/ 3144814 w 10032639"/>
                <a:gd name="connsiteY558" fmla="*/ 2339268 h 2801577"/>
                <a:gd name="connsiteX559" fmla="*/ 3156691 w 10032639"/>
                <a:gd name="connsiteY559" fmla="*/ 2335668 h 2801577"/>
                <a:gd name="connsiteX560" fmla="*/ 3165690 w 10032639"/>
                <a:gd name="connsiteY560" fmla="*/ 2332427 h 2801577"/>
                <a:gd name="connsiteX561" fmla="*/ 3174329 w 10032639"/>
                <a:gd name="connsiteY561" fmla="*/ 2327026 h 2801577"/>
                <a:gd name="connsiteX562" fmla="*/ 3179368 w 10032639"/>
                <a:gd name="connsiteY562" fmla="*/ 2321986 h 2801577"/>
                <a:gd name="connsiteX563" fmla="*/ 3184767 w 10032639"/>
                <a:gd name="connsiteY563" fmla="*/ 2315145 h 2801577"/>
                <a:gd name="connsiteX564" fmla="*/ 4197721 w 10032639"/>
                <a:gd name="connsiteY564" fmla="*/ 2312074 h 2801577"/>
                <a:gd name="connsiteX565" fmla="*/ 4199522 w 10032639"/>
                <a:gd name="connsiteY565" fmla="*/ 2325753 h 2801577"/>
                <a:gd name="connsiteX566" fmla="*/ 4161360 w 10032639"/>
                <a:gd name="connsiteY566" fmla="*/ 2331153 h 2801577"/>
                <a:gd name="connsiteX567" fmla="*/ 4124639 w 10032639"/>
                <a:gd name="connsiteY567" fmla="*/ 2332953 h 2801577"/>
                <a:gd name="connsiteX568" fmla="*/ 4128240 w 10032639"/>
                <a:gd name="connsiteY568" fmla="*/ 2348431 h 2801577"/>
                <a:gd name="connsiteX569" fmla="*/ 4131839 w 10032639"/>
                <a:gd name="connsiteY569" fmla="*/ 2360311 h 2801577"/>
                <a:gd name="connsiteX570" fmla="*/ 4135080 w 10032639"/>
                <a:gd name="connsiteY570" fmla="*/ 2372550 h 2801577"/>
                <a:gd name="connsiteX571" fmla="*/ 4138680 w 10032639"/>
                <a:gd name="connsiteY571" fmla="*/ 2389829 h 2801577"/>
                <a:gd name="connsiteX572" fmla="*/ 4168200 w 10032639"/>
                <a:gd name="connsiteY572" fmla="*/ 2370750 h 2801577"/>
                <a:gd name="connsiteX573" fmla="*/ 4199522 w 10032639"/>
                <a:gd name="connsiteY573" fmla="*/ 2348431 h 2801577"/>
                <a:gd name="connsiteX574" fmla="*/ 4237323 w 10032639"/>
                <a:gd name="connsiteY574" fmla="*/ 2322513 h 2801577"/>
                <a:gd name="connsiteX575" fmla="*/ 4200962 w 10032639"/>
                <a:gd name="connsiteY575" fmla="*/ 2325753 h 2801577"/>
                <a:gd name="connsiteX576" fmla="*/ 3440686 w 10032639"/>
                <a:gd name="connsiteY576" fmla="*/ 2311544 h 2801577"/>
                <a:gd name="connsiteX577" fmla="*/ 3406132 w 10032639"/>
                <a:gd name="connsiteY577" fmla="*/ 2321986 h 2801577"/>
                <a:gd name="connsiteX578" fmla="*/ 3371577 w 10032639"/>
                <a:gd name="connsiteY578" fmla="*/ 2334228 h 2801577"/>
                <a:gd name="connsiteX579" fmla="*/ 3337023 w 10032639"/>
                <a:gd name="connsiteY579" fmla="*/ 2347910 h 2801577"/>
                <a:gd name="connsiteX580" fmla="*/ 3357899 w 10032639"/>
                <a:gd name="connsiteY580" fmla="*/ 2344309 h 2801577"/>
                <a:gd name="connsiteX581" fmla="*/ 3380215 w 10032639"/>
                <a:gd name="connsiteY581" fmla="*/ 2342869 h 2801577"/>
                <a:gd name="connsiteX582" fmla="*/ 3394253 w 10032639"/>
                <a:gd name="connsiteY582" fmla="*/ 2334228 h 2801577"/>
                <a:gd name="connsiteX583" fmla="*/ 3407931 w 10032639"/>
                <a:gd name="connsiteY583" fmla="*/ 2325586 h 2801577"/>
                <a:gd name="connsiteX584" fmla="*/ 3423409 w 10032639"/>
                <a:gd name="connsiteY584" fmla="*/ 2318385 h 2801577"/>
                <a:gd name="connsiteX585" fmla="*/ 3503316 w 10032639"/>
                <a:gd name="connsiteY585" fmla="*/ 2297862 h 2801577"/>
                <a:gd name="connsiteX586" fmla="*/ 3472889 w 10032639"/>
                <a:gd name="connsiteY586" fmla="*/ 2304600 h 2801577"/>
                <a:gd name="connsiteX587" fmla="*/ 3472001 w 10032639"/>
                <a:gd name="connsiteY587" fmla="*/ 2304703 h 2801577"/>
                <a:gd name="connsiteX588" fmla="*/ 3456163 w 10032639"/>
                <a:gd name="connsiteY588" fmla="*/ 2308304 h 2801577"/>
                <a:gd name="connsiteX589" fmla="*/ 3472889 w 10032639"/>
                <a:gd name="connsiteY589" fmla="*/ 2304600 h 2801577"/>
                <a:gd name="connsiteX590" fmla="*/ 3487478 w 10032639"/>
                <a:gd name="connsiteY590" fmla="*/ 2302903 h 2801577"/>
                <a:gd name="connsiteX591" fmla="*/ 7315793 w 10032639"/>
                <a:gd name="connsiteY591" fmla="*/ 2287590 h 2801577"/>
                <a:gd name="connsiteX592" fmla="*/ 7298512 w 10032639"/>
                <a:gd name="connsiteY592" fmla="*/ 2296228 h 2801577"/>
                <a:gd name="connsiteX593" fmla="*/ 7301752 w 10032639"/>
                <a:gd name="connsiteY593" fmla="*/ 2296228 h 2801577"/>
                <a:gd name="connsiteX594" fmla="*/ 7308593 w 10032639"/>
                <a:gd name="connsiteY594" fmla="*/ 2292629 h 2801577"/>
                <a:gd name="connsiteX595" fmla="*/ 8593822 w 10032639"/>
                <a:gd name="connsiteY595" fmla="*/ 2285372 h 2801577"/>
                <a:gd name="connsiteX596" fmla="*/ 8550615 w 10032639"/>
                <a:gd name="connsiteY596" fmla="*/ 2318142 h 2801577"/>
                <a:gd name="connsiteX597" fmla="*/ 8463839 w 10032639"/>
                <a:gd name="connsiteY597" fmla="*/ 2385841 h 2801577"/>
                <a:gd name="connsiteX598" fmla="*/ 8386065 w 10032639"/>
                <a:gd name="connsiteY598" fmla="*/ 2446338 h 2801577"/>
                <a:gd name="connsiteX599" fmla="*/ 8313332 w 10032639"/>
                <a:gd name="connsiteY599" fmla="*/ 2499994 h 2801577"/>
                <a:gd name="connsiteX600" fmla="*/ 8304691 w 10032639"/>
                <a:gd name="connsiteY600" fmla="*/ 2508636 h 2801577"/>
                <a:gd name="connsiteX601" fmla="*/ 8291009 w 10032639"/>
                <a:gd name="connsiteY601" fmla="*/ 2517279 h 2801577"/>
                <a:gd name="connsiteX602" fmla="*/ 8273725 w 10032639"/>
                <a:gd name="connsiteY602" fmla="*/ 2527722 h 2801577"/>
                <a:gd name="connsiteX603" fmla="*/ 8252842 w 10032639"/>
                <a:gd name="connsiteY603" fmla="*/ 2536364 h 2801577"/>
                <a:gd name="connsiteX604" fmla="*/ 8237359 w 10032639"/>
                <a:gd name="connsiteY604" fmla="*/ 2546807 h 2801577"/>
                <a:gd name="connsiteX605" fmla="*/ 8228717 w 10032639"/>
                <a:gd name="connsiteY605" fmla="*/ 2555450 h 2801577"/>
                <a:gd name="connsiteX606" fmla="*/ 8225117 w 10032639"/>
                <a:gd name="connsiteY606" fmla="*/ 2559051 h 2801577"/>
                <a:gd name="connsiteX607" fmla="*/ 8225117 w 10032639"/>
                <a:gd name="connsiteY607" fmla="*/ 2560851 h 2801577"/>
                <a:gd name="connsiteX608" fmla="*/ 8225117 w 10032639"/>
                <a:gd name="connsiteY608" fmla="*/ 2562652 h 2801577"/>
                <a:gd name="connsiteX609" fmla="*/ 8228717 w 10032639"/>
                <a:gd name="connsiteY609" fmla="*/ 2564092 h 2801577"/>
                <a:gd name="connsiteX610" fmla="*/ 8233758 w 10032639"/>
                <a:gd name="connsiteY610" fmla="*/ 2567693 h 2801577"/>
                <a:gd name="connsiteX611" fmla="*/ 8242400 w 10032639"/>
                <a:gd name="connsiteY611" fmla="*/ 2569494 h 2801577"/>
                <a:gd name="connsiteX612" fmla="*/ 8258243 w 10032639"/>
                <a:gd name="connsiteY612" fmla="*/ 2572734 h 2801577"/>
                <a:gd name="connsiteX613" fmla="*/ 8270125 w 10032639"/>
                <a:gd name="connsiteY613" fmla="*/ 2579937 h 2801577"/>
                <a:gd name="connsiteX614" fmla="*/ 8315133 w 10032639"/>
                <a:gd name="connsiteY614" fmla="*/ 2534564 h 2801577"/>
                <a:gd name="connsiteX615" fmla="*/ 8358340 w 10032639"/>
                <a:gd name="connsiteY615" fmla="*/ 2493152 h 2801577"/>
                <a:gd name="connsiteX616" fmla="*/ 8401908 w 10032639"/>
                <a:gd name="connsiteY616" fmla="*/ 2456781 h 2801577"/>
                <a:gd name="connsiteX617" fmla="*/ 8441515 w 10032639"/>
                <a:gd name="connsiteY617" fmla="*/ 2424012 h 2801577"/>
                <a:gd name="connsiteX618" fmla="*/ 8599223 w 10032639"/>
                <a:gd name="connsiteY618" fmla="*/ 2285372 h 2801577"/>
                <a:gd name="connsiteX619" fmla="*/ 1964563 w 10032639"/>
                <a:gd name="connsiteY619" fmla="*/ 2278779 h 2801577"/>
                <a:gd name="connsiteX620" fmla="*/ 1895095 w 10032639"/>
                <a:gd name="connsiteY620" fmla="*/ 2309744 h 2801577"/>
                <a:gd name="connsiteX621" fmla="*/ 1827785 w 10032639"/>
                <a:gd name="connsiteY621" fmla="*/ 2342869 h 2801577"/>
                <a:gd name="connsiteX622" fmla="*/ 1862340 w 10032639"/>
                <a:gd name="connsiteY622" fmla="*/ 2328827 h 2801577"/>
                <a:gd name="connsiteX623" fmla="*/ 1895095 w 10032639"/>
                <a:gd name="connsiteY623" fmla="*/ 2313344 h 2801577"/>
                <a:gd name="connsiteX624" fmla="*/ 1929649 w 10032639"/>
                <a:gd name="connsiteY624" fmla="*/ 2297862 h 2801577"/>
                <a:gd name="connsiteX625" fmla="*/ 6006794 w 10032639"/>
                <a:gd name="connsiteY625" fmla="*/ 2277151 h 2801577"/>
                <a:gd name="connsiteX626" fmla="*/ 5956752 w 10032639"/>
                <a:gd name="connsiteY626" fmla="*/ 2308107 h 2801577"/>
                <a:gd name="connsiteX627" fmla="*/ 5904911 w 10032639"/>
                <a:gd name="connsiteY627" fmla="*/ 2339423 h 2801577"/>
                <a:gd name="connsiteX628" fmla="*/ 5923631 w 10032639"/>
                <a:gd name="connsiteY628" fmla="*/ 2330784 h 2801577"/>
                <a:gd name="connsiteX629" fmla="*/ 5948112 w 10032639"/>
                <a:gd name="connsiteY629" fmla="*/ 2320345 h 2801577"/>
                <a:gd name="connsiteX630" fmla="*/ 5968633 w 10032639"/>
                <a:gd name="connsiteY630" fmla="*/ 2306667 h 2801577"/>
                <a:gd name="connsiteX631" fmla="*/ 5989513 w 10032639"/>
                <a:gd name="connsiteY631" fmla="*/ 2292629 h 2801577"/>
                <a:gd name="connsiteX632" fmla="*/ 8933363 w 10032639"/>
                <a:gd name="connsiteY632" fmla="*/ 2276730 h 2801577"/>
                <a:gd name="connsiteX633" fmla="*/ 8851988 w 10032639"/>
                <a:gd name="connsiteY633" fmla="*/ 2332186 h 2801577"/>
                <a:gd name="connsiteX634" fmla="*/ 8815622 w 10032639"/>
                <a:gd name="connsiteY634" fmla="*/ 2358113 h 2801577"/>
                <a:gd name="connsiteX635" fmla="*/ 8780696 w 10032639"/>
                <a:gd name="connsiteY635" fmla="*/ 2385841 h 2801577"/>
                <a:gd name="connsiteX636" fmla="*/ 8670156 w 10032639"/>
                <a:gd name="connsiteY636" fmla="*/ 2469025 h 2801577"/>
                <a:gd name="connsiteX637" fmla="*/ 8611105 w 10032639"/>
                <a:gd name="connsiteY637" fmla="*/ 2510437 h 2801577"/>
                <a:gd name="connsiteX638" fmla="*/ 8554215 w 10032639"/>
                <a:gd name="connsiteY638" fmla="*/ 2550408 h 2801577"/>
                <a:gd name="connsiteX639" fmla="*/ 8512448 w 10032639"/>
                <a:gd name="connsiteY639" fmla="*/ 2578136 h 2801577"/>
                <a:gd name="connsiteX640" fmla="*/ 8472481 w 10032639"/>
                <a:gd name="connsiteY640" fmla="*/ 2600462 h 2801577"/>
                <a:gd name="connsiteX641" fmla="*/ 8458798 w 10032639"/>
                <a:gd name="connsiteY641" fmla="*/ 2612706 h 2801577"/>
                <a:gd name="connsiteX642" fmla="*/ 8446556 w 10032639"/>
                <a:gd name="connsiteY642" fmla="*/ 2622789 h 2801577"/>
                <a:gd name="connsiteX643" fmla="*/ 8436474 w 10032639"/>
                <a:gd name="connsiteY643" fmla="*/ 2635032 h 2801577"/>
                <a:gd name="connsiteX644" fmla="*/ 8429633 w 10032639"/>
                <a:gd name="connsiteY644" fmla="*/ 2645475 h 2801577"/>
                <a:gd name="connsiteX645" fmla="*/ 8436474 w 10032639"/>
                <a:gd name="connsiteY645" fmla="*/ 2649076 h 2801577"/>
                <a:gd name="connsiteX646" fmla="*/ 8441515 w 10032639"/>
                <a:gd name="connsiteY646" fmla="*/ 2654118 h 2801577"/>
                <a:gd name="connsiteX647" fmla="*/ 8446556 w 10032639"/>
                <a:gd name="connsiteY647" fmla="*/ 2655918 h 2801577"/>
                <a:gd name="connsiteX648" fmla="*/ 8462399 w 10032639"/>
                <a:gd name="connsiteY648" fmla="*/ 2638633 h 2801577"/>
                <a:gd name="connsiteX649" fmla="*/ 8477882 w 10032639"/>
                <a:gd name="connsiteY649" fmla="*/ 2621348 h 2801577"/>
                <a:gd name="connsiteX650" fmla="*/ 8493364 w 10032639"/>
                <a:gd name="connsiteY650" fmla="*/ 2607304 h 2801577"/>
                <a:gd name="connsiteX651" fmla="*/ 8510647 w 10032639"/>
                <a:gd name="connsiteY651" fmla="*/ 2593620 h 2801577"/>
                <a:gd name="connsiteX652" fmla="*/ 8526490 w 10032639"/>
                <a:gd name="connsiteY652" fmla="*/ 2584978 h 2801577"/>
                <a:gd name="connsiteX653" fmla="*/ 8541973 w 10032639"/>
                <a:gd name="connsiteY653" fmla="*/ 2572734 h 2801577"/>
                <a:gd name="connsiteX654" fmla="*/ 8559256 w 10032639"/>
                <a:gd name="connsiteY654" fmla="*/ 2557250 h 2801577"/>
                <a:gd name="connsiteX655" fmla="*/ 8578340 w 10032639"/>
                <a:gd name="connsiteY655" fmla="*/ 2538165 h 2801577"/>
                <a:gd name="connsiteX656" fmla="*/ 8581940 w 10032639"/>
                <a:gd name="connsiteY656" fmla="*/ 2534564 h 2801577"/>
                <a:gd name="connsiteX657" fmla="*/ 8588781 w 10032639"/>
                <a:gd name="connsiteY657" fmla="*/ 2534564 h 2801577"/>
                <a:gd name="connsiteX658" fmla="*/ 8593822 w 10032639"/>
                <a:gd name="connsiteY658" fmla="*/ 2534564 h 2801577"/>
                <a:gd name="connsiteX659" fmla="*/ 8600663 w 10032639"/>
                <a:gd name="connsiteY659" fmla="*/ 2536364 h 2801577"/>
                <a:gd name="connsiteX660" fmla="*/ 8612906 w 10032639"/>
                <a:gd name="connsiteY660" fmla="*/ 2519079 h 2801577"/>
                <a:gd name="connsiteX661" fmla="*/ 8628388 w 10032639"/>
                <a:gd name="connsiteY661" fmla="*/ 2505035 h 2801577"/>
                <a:gd name="connsiteX662" fmla="*/ 8644231 w 10032639"/>
                <a:gd name="connsiteY662" fmla="*/ 2491351 h 2801577"/>
                <a:gd name="connsiteX663" fmla="*/ 8663315 w 10032639"/>
                <a:gd name="connsiteY663" fmla="*/ 2482709 h 2801577"/>
                <a:gd name="connsiteX664" fmla="*/ 8680598 w 10032639"/>
                <a:gd name="connsiteY664" fmla="*/ 2474066 h 2801577"/>
                <a:gd name="connsiteX665" fmla="*/ 8696081 w 10032639"/>
                <a:gd name="connsiteY665" fmla="*/ 2461823 h 2801577"/>
                <a:gd name="connsiteX666" fmla="*/ 8711563 w 10032639"/>
                <a:gd name="connsiteY666" fmla="*/ 2448139 h 2801577"/>
                <a:gd name="connsiteX667" fmla="*/ 8725606 w 10032639"/>
                <a:gd name="connsiteY667" fmla="*/ 2432654 h 2801577"/>
                <a:gd name="connsiteX668" fmla="*/ 8728846 w 10032639"/>
                <a:gd name="connsiteY668" fmla="*/ 2429053 h 2801577"/>
                <a:gd name="connsiteX669" fmla="*/ 8732447 w 10032639"/>
                <a:gd name="connsiteY669" fmla="*/ 2427613 h 2801577"/>
                <a:gd name="connsiteX670" fmla="*/ 8747930 w 10032639"/>
                <a:gd name="connsiteY670" fmla="*/ 2422211 h 2801577"/>
                <a:gd name="connsiteX671" fmla="*/ 8763413 w 10032639"/>
                <a:gd name="connsiteY671" fmla="*/ 2417170 h 2801577"/>
                <a:gd name="connsiteX672" fmla="*/ 8775655 w 10032639"/>
                <a:gd name="connsiteY672" fmla="*/ 2409968 h 2801577"/>
                <a:gd name="connsiteX673" fmla="*/ 8777455 w 10032639"/>
                <a:gd name="connsiteY673" fmla="*/ 2403126 h 2801577"/>
                <a:gd name="connsiteX674" fmla="*/ 8780696 w 10032639"/>
                <a:gd name="connsiteY674" fmla="*/ 2396284 h 2801577"/>
                <a:gd name="connsiteX675" fmla="*/ 8786097 w 10032639"/>
                <a:gd name="connsiteY675" fmla="*/ 2389082 h 2801577"/>
                <a:gd name="connsiteX676" fmla="*/ 8791137 w 10032639"/>
                <a:gd name="connsiteY676" fmla="*/ 2382240 h 2801577"/>
                <a:gd name="connsiteX677" fmla="*/ 8796539 w 10032639"/>
                <a:gd name="connsiteY677" fmla="*/ 2377198 h 2801577"/>
                <a:gd name="connsiteX678" fmla="*/ 8803380 w 10032639"/>
                <a:gd name="connsiteY678" fmla="*/ 2373597 h 2801577"/>
                <a:gd name="connsiteX679" fmla="*/ 8810221 w 10032639"/>
                <a:gd name="connsiteY679" fmla="*/ 2369996 h 2801577"/>
                <a:gd name="connsiteX680" fmla="*/ 8817422 w 10032639"/>
                <a:gd name="connsiteY680" fmla="*/ 2368556 h 2801577"/>
                <a:gd name="connsiteX681" fmla="*/ 8827864 w 10032639"/>
                <a:gd name="connsiteY681" fmla="*/ 2369996 h 2801577"/>
                <a:gd name="connsiteX682" fmla="*/ 8837946 w 10032639"/>
                <a:gd name="connsiteY682" fmla="*/ 2359553 h 2801577"/>
                <a:gd name="connsiteX683" fmla="*/ 8848388 w 10032639"/>
                <a:gd name="connsiteY683" fmla="*/ 2347670 h 2801577"/>
                <a:gd name="connsiteX684" fmla="*/ 8857029 w 10032639"/>
                <a:gd name="connsiteY684" fmla="*/ 2342629 h 2801577"/>
                <a:gd name="connsiteX685" fmla="*/ 8863871 w 10032639"/>
                <a:gd name="connsiteY685" fmla="*/ 2337227 h 2801577"/>
                <a:gd name="connsiteX686" fmla="*/ 8872512 w 10032639"/>
                <a:gd name="connsiteY686" fmla="*/ 2333986 h 2801577"/>
                <a:gd name="connsiteX687" fmla="*/ 8881153 w 10032639"/>
                <a:gd name="connsiteY687" fmla="*/ 2333986 h 2801577"/>
                <a:gd name="connsiteX688" fmla="*/ 8886555 w 10032639"/>
                <a:gd name="connsiteY688" fmla="*/ 2323543 h 2801577"/>
                <a:gd name="connsiteX689" fmla="*/ 8891595 w 10032639"/>
                <a:gd name="connsiteY689" fmla="*/ 2316701 h 2801577"/>
                <a:gd name="connsiteX690" fmla="*/ 8895196 w 10032639"/>
                <a:gd name="connsiteY690" fmla="*/ 2311300 h 2801577"/>
                <a:gd name="connsiteX691" fmla="*/ 8903838 w 10032639"/>
                <a:gd name="connsiteY691" fmla="*/ 2300857 h 2801577"/>
                <a:gd name="connsiteX692" fmla="*/ 6280402 w 10032639"/>
                <a:gd name="connsiteY692" fmla="*/ 2264912 h 2801577"/>
                <a:gd name="connsiteX693" fmla="*/ 6280402 w 10032639"/>
                <a:gd name="connsiteY693" fmla="*/ 2266712 h 2801577"/>
                <a:gd name="connsiteX694" fmla="*/ 6282202 w 10032639"/>
                <a:gd name="connsiteY694" fmla="*/ 2264912 h 2801577"/>
                <a:gd name="connsiteX695" fmla="*/ 1770554 w 10032639"/>
                <a:gd name="connsiteY695" fmla="*/ 2256096 h 2801577"/>
                <a:gd name="connsiteX696" fmla="*/ 1744639 w 10032639"/>
                <a:gd name="connsiteY696" fmla="*/ 2264737 h 2801577"/>
                <a:gd name="connsiteX697" fmla="*/ 1671931 w 10032639"/>
                <a:gd name="connsiteY697" fmla="*/ 2296062 h 2801577"/>
                <a:gd name="connsiteX698" fmla="*/ 1631977 w 10032639"/>
                <a:gd name="connsiteY698" fmla="*/ 2313344 h 2801577"/>
                <a:gd name="connsiteX699" fmla="*/ 1593823 w 10032639"/>
                <a:gd name="connsiteY699" fmla="*/ 2332427 h 2801577"/>
                <a:gd name="connsiteX700" fmla="*/ 1595623 w 10032639"/>
                <a:gd name="connsiteY700" fmla="*/ 2351150 h 2801577"/>
                <a:gd name="connsiteX701" fmla="*/ 1601022 w 10032639"/>
                <a:gd name="connsiteY701" fmla="*/ 2363392 h 2801577"/>
                <a:gd name="connsiteX702" fmla="*/ 1623338 w 10032639"/>
                <a:gd name="connsiteY702" fmla="*/ 2352950 h 2801577"/>
                <a:gd name="connsiteX703" fmla="*/ 1646014 w 10032639"/>
                <a:gd name="connsiteY703" fmla="*/ 2339268 h 2801577"/>
                <a:gd name="connsiteX704" fmla="*/ 1652854 w 10032639"/>
                <a:gd name="connsiteY704" fmla="*/ 2334228 h 2801577"/>
                <a:gd name="connsiteX705" fmla="*/ 1659692 w 10032639"/>
                <a:gd name="connsiteY705" fmla="*/ 2330627 h 2801577"/>
                <a:gd name="connsiteX706" fmla="*/ 1666891 w 10032639"/>
                <a:gd name="connsiteY706" fmla="*/ 2327026 h 2801577"/>
                <a:gd name="connsiteX707" fmla="*/ 1675530 w 10032639"/>
                <a:gd name="connsiteY707" fmla="*/ 2327026 h 2801577"/>
                <a:gd name="connsiteX708" fmla="*/ 1675530 w 10032639"/>
                <a:gd name="connsiteY708" fmla="*/ 2321986 h 2801577"/>
                <a:gd name="connsiteX709" fmla="*/ 1680569 w 10032639"/>
                <a:gd name="connsiteY709" fmla="*/ 2316945 h 2801577"/>
                <a:gd name="connsiteX710" fmla="*/ 1685968 w 10032639"/>
                <a:gd name="connsiteY710" fmla="*/ 2311544 h 2801577"/>
                <a:gd name="connsiteX711" fmla="*/ 1692807 w 10032639"/>
                <a:gd name="connsiteY711" fmla="*/ 2309744 h 2801577"/>
                <a:gd name="connsiteX712" fmla="*/ 1701446 w 10032639"/>
                <a:gd name="connsiteY712" fmla="*/ 2308304 h 2801577"/>
                <a:gd name="connsiteX713" fmla="*/ 1713324 w 10032639"/>
                <a:gd name="connsiteY713" fmla="*/ 2309744 h 2801577"/>
                <a:gd name="connsiteX714" fmla="*/ 1723762 w 10032639"/>
                <a:gd name="connsiteY714" fmla="*/ 2309744 h 2801577"/>
                <a:gd name="connsiteX715" fmla="*/ 1732401 w 10032639"/>
                <a:gd name="connsiteY715" fmla="*/ 2306503 h 2801577"/>
                <a:gd name="connsiteX716" fmla="*/ 1742839 w 10032639"/>
                <a:gd name="connsiteY716" fmla="*/ 2301103 h 2801577"/>
                <a:gd name="connsiteX717" fmla="*/ 1747878 w 10032639"/>
                <a:gd name="connsiteY717" fmla="*/ 2294262 h 2801577"/>
                <a:gd name="connsiteX718" fmla="*/ 1755077 w 10032639"/>
                <a:gd name="connsiteY718" fmla="*/ 2291021 h 2801577"/>
                <a:gd name="connsiteX719" fmla="*/ 1770554 w 10032639"/>
                <a:gd name="connsiteY719" fmla="*/ 2282020 h 2801577"/>
                <a:gd name="connsiteX720" fmla="*/ 1770554 w 10032639"/>
                <a:gd name="connsiteY720" fmla="*/ 2273378 h 2801577"/>
                <a:gd name="connsiteX721" fmla="*/ 1586984 w 10032639"/>
                <a:gd name="connsiteY721" fmla="*/ 2252855 h 2801577"/>
                <a:gd name="connsiteX722" fmla="*/ 1575106 w 10032639"/>
                <a:gd name="connsiteY722" fmla="*/ 2261497 h 2801577"/>
                <a:gd name="connsiteX723" fmla="*/ 1562868 w 10032639"/>
                <a:gd name="connsiteY723" fmla="*/ 2270138 h 2801577"/>
                <a:gd name="connsiteX724" fmla="*/ 1568267 w 10032639"/>
                <a:gd name="connsiteY724" fmla="*/ 2268338 h 2801577"/>
                <a:gd name="connsiteX725" fmla="*/ 1578346 w 10032639"/>
                <a:gd name="connsiteY725" fmla="*/ 2261497 h 2801577"/>
                <a:gd name="connsiteX726" fmla="*/ 1616499 w 10032639"/>
                <a:gd name="connsiteY726" fmla="*/ 2238813 h 2801577"/>
                <a:gd name="connsiteX727" fmla="*/ 1606061 w 10032639"/>
                <a:gd name="connsiteY727" fmla="*/ 2243854 h 2801577"/>
                <a:gd name="connsiteX728" fmla="*/ 1611100 w 10032639"/>
                <a:gd name="connsiteY728" fmla="*/ 2245654 h 2801577"/>
                <a:gd name="connsiteX729" fmla="*/ 8514248 w 10032639"/>
                <a:gd name="connsiteY729" fmla="*/ 2238559 h 2801577"/>
                <a:gd name="connsiteX730" fmla="*/ 8507407 w 10032639"/>
                <a:gd name="connsiteY730" fmla="*/ 2240359 h 2801577"/>
                <a:gd name="connsiteX731" fmla="*/ 8496965 w 10032639"/>
                <a:gd name="connsiteY731" fmla="*/ 2247201 h 2801577"/>
                <a:gd name="connsiteX732" fmla="*/ 8488323 w 10032639"/>
                <a:gd name="connsiteY732" fmla="*/ 2254043 h 2801577"/>
                <a:gd name="connsiteX733" fmla="*/ 8445116 w 10032639"/>
                <a:gd name="connsiteY733" fmla="*/ 2285372 h 2801577"/>
                <a:gd name="connsiteX734" fmla="*/ 8410550 w 10032639"/>
                <a:gd name="connsiteY734" fmla="*/ 2313100 h 2801577"/>
                <a:gd name="connsiteX735" fmla="*/ 8387866 w 10032639"/>
                <a:gd name="connsiteY735" fmla="*/ 2332186 h 2801577"/>
                <a:gd name="connsiteX736" fmla="*/ 8379224 w 10032639"/>
                <a:gd name="connsiteY736" fmla="*/ 2340828 h 2801577"/>
                <a:gd name="connsiteX737" fmla="*/ 8400108 w 10032639"/>
                <a:gd name="connsiteY737" fmla="*/ 2326784 h 2801577"/>
                <a:gd name="connsiteX738" fmla="*/ 8437915 w 10032639"/>
                <a:gd name="connsiteY738" fmla="*/ 2295815 h 2801577"/>
                <a:gd name="connsiteX739" fmla="*/ 8477882 w 10032639"/>
                <a:gd name="connsiteY739" fmla="*/ 2262686 h 2801577"/>
                <a:gd name="connsiteX740" fmla="*/ 8481122 w 10032639"/>
                <a:gd name="connsiteY740" fmla="*/ 2261245 h 2801577"/>
                <a:gd name="connsiteX741" fmla="*/ 8495165 w 10032639"/>
                <a:gd name="connsiteY741" fmla="*/ 2252603 h 2801577"/>
                <a:gd name="connsiteX742" fmla="*/ 8510647 w 10032639"/>
                <a:gd name="connsiteY742" fmla="*/ 2242160 h 2801577"/>
                <a:gd name="connsiteX743" fmla="*/ 8512448 w 10032639"/>
                <a:gd name="connsiteY743" fmla="*/ 2240359 h 2801577"/>
                <a:gd name="connsiteX744" fmla="*/ 4434611 w 10032639"/>
                <a:gd name="connsiteY744" fmla="*/ 2227119 h 2801577"/>
                <a:gd name="connsiteX745" fmla="*/ 4434611 w 10032639"/>
                <a:gd name="connsiteY745" fmla="*/ 2242598 h 2801577"/>
                <a:gd name="connsiteX746" fmla="*/ 4441811 w 10032639"/>
                <a:gd name="connsiteY746" fmla="*/ 2241158 h 2801577"/>
                <a:gd name="connsiteX747" fmla="*/ 4440011 w 10032639"/>
                <a:gd name="connsiteY747" fmla="*/ 2235759 h 2801577"/>
                <a:gd name="connsiteX748" fmla="*/ 4436411 w 10032639"/>
                <a:gd name="connsiteY748" fmla="*/ 2230719 h 2801577"/>
                <a:gd name="connsiteX749" fmla="*/ 1678769 w 10032639"/>
                <a:gd name="connsiteY749" fmla="*/ 2221531 h 2801577"/>
                <a:gd name="connsiteX750" fmla="*/ 1654653 w 10032639"/>
                <a:gd name="connsiteY750" fmla="*/ 2228372 h 2801577"/>
                <a:gd name="connsiteX751" fmla="*/ 1628737 w 10032639"/>
                <a:gd name="connsiteY751" fmla="*/ 2235213 h 2801577"/>
                <a:gd name="connsiteX752" fmla="*/ 1630177 w 10032639"/>
                <a:gd name="connsiteY752" fmla="*/ 2235213 h 2801577"/>
                <a:gd name="connsiteX753" fmla="*/ 1640615 w 10032639"/>
                <a:gd name="connsiteY753" fmla="*/ 2237013 h 2801577"/>
                <a:gd name="connsiteX754" fmla="*/ 1647814 w 10032639"/>
                <a:gd name="connsiteY754" fmla="*/ 2238813 h 2801577"/>
                <a:gd name="connsiteX755" fmla="*/ 1652854 w 10032639"/>
                <a:gd name="connsiteY755" fmla="*/ 2237013 h 2801577"/>
                <a:gd name="connsiteX756" fmla="*/ 1663292 w 10032639"/>
                <a:gd name="connsiteY756" fmla="*/ 2231972 h 2801577"/>
                <a:gd name="connsiteX757" fmla="*/ 8096934 w 10032639"/>
                <a:gd name="connsiteY757" fmla="*/ 2217673 h 2801577"/>
                <a:gd name="connsiteX758" fmla="*/ 8083251 w 10032639"/>
                <a:gd name="connsiteY758" fmla="*/ 2228116 h 2801577"/>
                <a:gd name="connsiteX759" fmla="*/ 8067409 w 10032639"/>
                <a:gd name="connsiteY759" fmla="*/ 2236758 h 2801577"/>
                <a:gd name="connsiteX760" fmla="*/ 8038243 w 10032639"/>
                <a:gd name="connsiteY760" fmla="*/ 2259445 h 2801577"/>
                <a:gd name="connsiteX761" fmla="*/ 8003677 w 10032639"/>
                <a:gd name="connsiteY761" fmla="*/ 2281771 h 2801577"/>
                <a:gd name="connsiteX762" fmla="*/ 7995036 w 10032639"/>
                <a:gd name="connsiteY762" fmla="*/ 2288973 h 2801577"/>
                <a:gd name="connsiteX763" fmla="*/ 7986394 w 10032639"/>
                <a:gd name="connsiteY763" fmla="*/ 2297616 h 2801577"/>
                <a:gd name="connsiteX764" fmla="*/ 7980993 w 10032639"/>
                <a:gd name="connsiteY764" fmla="*/ 2304458 h 2801577"/>
                <a:gd name="connsiteX765" fmla="*/ 7977753 w 10032639"/>
                <a:gd name="connsiteY765" fmla="*/ 2313100 h 2801577"/>
                <a:gd name="connsiteX766" fmla="*/ 7982794 w 10032639"/>
                <a:gd name="connsiteY766" fmla="*/ 2309499 h 2801577"/>
                <a:gd name="connsiteX767" fmla="*/ 7988195 w 10032639"/>
                <a:gd name="connsiteY767" fmla="*/ 2306258 h 2801577"/>
                <a:gd name="connsiteX768" fmla="*/ 8005118 w 10032639"/>
                <a:gd name="connsiteY768" fmla="*/ 2288973 h 2801577"/>
                <a:gd name="connsiteX769" fmla="*/ 8020960 w 10032639"/>
                <a:gd name="connsiteY769" fmla="*/ 2276730 h 2801577"/>
                <a:gd name="connsiteX770" fmla="*/ 8038243 w 10032639"/>
                <a:gd name="connsiteY770" fmla="*/ 2266287 h 2801577"/>
                <a:gd name="connsiteX771" fmla="*/ 8055527 w 10032639"/>
                <a:gd name="connsiteY771" fmla="*/ 2254043 h 2801577"/>
                <a:gd name="connsiteX772" fmla="*/ 8071009 w 10032639"/>
                <a:gd name="connsiteY772" fmla="*/ 2245401 h 2801577"/>
                <a:gd name="connsiteX773" fmla="*/ 8083251 w 10032639"/>
                <a:gd name="connsiteY773" fmla="*/ 2233157 h 2801577"/>
                <a:gd name="connsiteX774" fmla="*/ 3534271 w 10032639"/>
                <a:gd name="connsiteY774" fmla="*/ 2195607 h 2801577"/>
                <a:gd name="connsiteX775" fmla="*/ 3456163 w 10032639"/>
                <a:gd name="connsiteY775" fmla="*/ 2223331 h 2801577"/>
                <a:gd name="connsiteX776" fmla="*/ 3382015 w 10032639"/>
                <a:gd name="connsiteY776" fmla="*/ 2249255 h 2801577"/>
                <a:gd name="connsiteX777" fmla="*/ 3241638 w 10032639"/>
                <a:gd name="connsiteY777" fmla="*/ 2296062 h 2801577"/>
                <a:gd name="connsiteX778" fmla="*/ 3200245 w 10032639"/>
                <a:gd name="connsiteY778" fmla="*/ 2309744 h 2801577"/>
                <a:gd name="connsiteX779" fmla="*/ 3208883 w 10032639"/>
                <a:gd name="connsiteY779" fmla="*/ 2311544 h 2801577"/>
                <a:gd name="connsiteX780" fmla="*/ 3214282 w 10032639"/>
                <a:gd name="connsiteY780" fmla="*/ 2316945 h 2801577"/>
                <a:gd name="connsiteX781" fmla="*/ 3221121 w 10032639"/>
                <a:gd name="connsiteY781" fmla="*/ 2318385 h 2801577"/>
                <a:gd name="connsiteX782" fmla="*/ 3226160 w 10032639"/>
                <a:gd name="connsiteY782" fmla="*/ 2313344 h 2801577"/>
                <a:gd name="connsiteX783" fmla="*/ 3234799 w 10032639"/>
                <a:gd name="connsiteY783" fmla="*/ 2304703 h 2801577"/>
                <a:gd name="connsiteX784" fmla="*/ 3240198 w 10032639"/>
                <a:gd name="connsiteY784" fmla="*/ 2302903 h 2801577"/>
                <a:gd name="connsiteX785" fmla="*/ 3247037 w 10032639"/>
                <a:gd name="connsiteY785" fmla="*/ 2301103 h 2801577"/>
                <a:gd name="connsiteX786" fmla="*/ 3279792 w 10032639"/>
                <a:gd name="connsiteY786" fmla="*/ 2294262 h 2801577"/>
                <a:gd name="connsiteX787" fmla="*/ 3312547 w 10032639"/>
                <a:gd name="connsiteY787" fmla="*/ 2283820 h 2801577"/>
                <a:gd name="connsiteX788" fmla="*/ 3349261 w 10032639"/>
                <a:gd name="connsiteY788" fmla="*/ 2271938 h 2801577"/>
                <a:gd name="connsiteX789" fmla="*/ 3387055 w 10032639"/>
                <a:gd name="connsiteY789" fmla="*/ 2256096 h 2801577"/>
                <a:gd name="connsiteX790" fmla="*/ 3427008 w 10032639"/>
                <a:gd name="connsiteY790" fmla="*/ 2240614 h 2801577"/>
                <a:gd name="connsiteX791" fmla="*/ 3463362 w 10032639"/>
                <a:gd name="connsiteY791" fmla="*/ 2226571 h 2801577"/>
                <a:gd name="connsiteX792" fmla="*/ 3499716 w 10032639"/>
                <a:gd name="connsiteY792" fmla="*/ 2214690 h 2801577"/>
                <a:gd name="connsiteX793" fmla="*/ 3534271 w 10032639"/>
                <a:gd name="connsiteY793" fmla="*/ 2206048 h 2801577"/>
                <a:gd name="connsiteX794" fmla="*/ 825707 w 10032639"/>
                <a:gd name="connsiteY794" fmla="*/ 2178324 h 2801577"/>
                <a:gd name="connsiteX795" fmla="*/ 730322 w 10032639"/>
                <a:gd name="connsiteY795" fmla="*/ 2221531 h 2801577"/>
                <a:gd name="connsiteX796" fmla="*/ 638537 w 10032639"/>
                <a:gd name="connsiteY796" fmla="*/ 2264737 h 2801577"/>
                <a:gd name="connsiteX797" fmla="*/ 501759 w 10032639"/>
                <a:gd name="connsiteY797" fmla="*/ 2325586 h 2801577"/>
                <a:gd name="connsiteX798" fmla="*/ 339065 w 10032639"/>
                <a:gd name="connsiteY798" fmla="*/ 2405158 h 2801577"/>
                <a:gd name="connsiteX799" fmla="*/ 183570 w 10032639"/>
                <a:gd name="connsiteY799" fmla="*/ 2481129 h 2801577"/>
                <a:gd name="connsiteX800" fmla="*/ 183570 w 10032639"/>
                <a:gd name="connsiteY800" fmla="*/ 2491571 h 2801577"/>
                <a:gd name="connsiteX801" fmla="*/ 179971 w 10032639"/>
                <a:gd name="connsiteY801" fmla="*/ 2500212 h 2801577"/>
                <a:gd name="connsiteX802" fmla="*/ 186809 w 10032639"/>
                <a:gd name="connsiteY802" fmla="*/ 2496612 h 2801577"/>
                <a:gd name="connsiteX803" fmla="*/ 205886 w 10032639"/>
                <a:gd name="connsiteY803" fmla="*/ 2487970 h 2801577"/>
                <a:gd name="connsiteX804" fmla="*/ 226763 w 10032639"/>
                <a:gd name="connsiteY804" fmla="*/ 2477889 h 2801577"/>
                <a:gd name="connsiteX805" fmla="*/ 245840 w 10032639"/>
                <a:gd name="connsiteY805" fmla="*/ 2465647 h 2801577"/>
                <a:gd name="connsiteX806" fmla="*/ 264917 w 10032639"/>
                <a:gd name="connsiteY806" fmla="*/ 2453765 h 2801577"/>
                <a:gd name="connsiteX807" fmla="*/ 269956 w 10032639"/>
                <a:gd name="connsiteY807" fmla="*/ 2450165 h 2801577"/>
                <a:gd name="connsiteX808" fmla="*/ 276795 w 10032639"/>
                <a:gd name="connsiteY808" fmla="*/ 2450165 h 2801577"/>
                <a:gd name="connsiteX809" fmla="*/ 289033 w 10032639"/>
                <a:gd name="connsiteY809" fmla="*/ 2451965 h 2801577"/>
                <a:gd name="connsiteX810" fmla="*/ 299471 w 10032639"/>
                <a:gd name="connsiteY810" fmla="*/ 2451965 h 2801577"/>
                <a:gd name="connsiteX811" fmla="*/ 309910 w 10032639"/>
                <a:gd name="connsiteY811" fmla="*/ 2448365 h 2801577"/>
                <a:gd name="connsiteX812" fmla="*/ 321788 w 10032639"/>
                <a:gd name="connsiteY812" fmla="*/ 2443324 h 2801577"/>
                <a:gd name="connsiteX813" fmla="*/ 332226 w 10032639"/>
                <a:gd name="connsiteY813" fmla="*/ 2439723 h 2801577"/>
                <a:gd name="connsiteX814" fmla="*/ 344464 w 10032639"/>
                <a:gd name="connsiteY814" fmla="*/ 2436483 h 2801577"/>
                <a:gd name="connsiteX815" fmla="*/ 354543 w 10032639"/>
                <a:gd name="connsiteY815" fmla="*/ 2429282 h 2801577"/>
                <a:gd name="connsiteX816" fmla="*/ 364981 w 10032639"/>
                <a:gd name="connsiteY816" fmla="*/ 2422441 h 2801577"/>
                <a:gd name="connsiteX817" fmla="*/ 389457 w 10032639"/>
                <a:gd name="connsiteY817" fmla="*/ 2406958 h 2801577"/>
                <a:gd name="connsiteX818" fmla="*/ 410334 w 10032639"/>
                <a:gd name="connsiteY818" fmla="*/ 2392916 h 2801577"/>
                <a:gd name="connsiteX819" fmla="*/ 420772 w 10032639"/>
                <a:gd name="connsiteY819" fmla="*/ 2387876 h 2801577"/>
                <a:gd name="connsiteX820" fmla="*/ 432650 w 10032639"/>
                <a:gd name="connsiteY820" fmla="*/ 2382475 h 2801577"/>
                <a:gd name="connsiteX821" fmla="*/ 455326 w 10032639"/>
                <a:gd name="connsiteY821" fmla="*/ 2377434 h 2801577"/>
                <a:gd name="connsiteX822" fmla="*/ 418972 w 10032639"/>
                <a:gd name="connsiteY822" fmla="*/ 2377434 h 2801577"/>
                <a:gd name="connsiteX823" fmla="*/ 519036 w 10032639"/>
                <a:gd name="connsiteY823" fmla="*/ 2342869 h 2801577"/>
                <a:gd name="connsiteX824" fmla="*/ 526235 w 10032639"/>
                <a:gd name="connsiteY824" fmla="*/ 2337468 h 2801577"/>
                <a:gd name="connsiteX825" fmla="*/ 534873 w 10032639"/>
                <a:gd name="connsiteY825" fmla="*/ 2335668 h 2801577"/>
                <a:gd name="connsiteX826" fmla="*/ 545312 w 10032639"/>
                <a:gd name="connsiteY826" fmla="*/ 2335668 h 2801577"/>
                <a:gd name="connsiteX827" fmla="*/ 555750 w 10032639"/>
                <a:gd name="connsiteY827" fmla="*/ 2332427 h 2801577"/>
                <a:gd name="connsiteX828" fmla="*/ 564389 w 10032639"/>
                <a:gd name="connsiteY828" fmla="*/ 2328827 h 2801577"/>
                <a:gd name="connsiteX829" fmla="*/ 567628 w 10032639"/>
                <a:gd name="connsiteY829" fmla="*/ 2327026 h 2801577"/>
                <a:gd name="connsiteX830" fmla="*/ 571228 w 10032639"/>
                <a:gd name="connsiteY830" fmla="*/ 2323786 h 2801577"/>
                <a:gd name="connsiteX831" fmla="*/ 574827 w 10032639"/>
                <a:gd name="connsiteY831" fmla="*/ 2318385 h 2801577"/>
                <a:gd name="connsiteX832" fmla="*/ 579866 w 10032639"/>
                <a:gd name="connsiteY832" fmla="*/ 2313344 h 2801577"/>
                <a:gd name="connsiteX833" fmla="*/ 592104 w 10032639"/>
                <a:gd name="connsiteY833" fmla="*/ 2308304 h 2801577"/>
                <a:gd name="connsiteX834" fmla="*/ 603982 w 10032639"/>
                <a:gd name="connsiteY834" fmla="*/ 2304703 h 2801577"/>
                <a:gd name="connsiteX835" fmla="*/ 619460 w 10032639"/>
                <a:gd name="connsiteY835" fmla="*/ 2306503 h 2801577"/>
                <a:gd name="connsiteX836" fmla="*/ 621260 w 10032639"/>
                <a:gd name="connsiteY836" fmla="*/ 2296062 h 2801577"/>
                <a:gd name="connsiteX837" fmla="*/ 626299 w 10032639"/>
                <a:gd name="connsiteY837" fmla="*/ 2291021 h 2801577"/>
                <a:gd name="connsiteX838" fmla="*/ 631698 w 10032639"/>
                <a:gd name="connsiteY838" fmla="*/ 2287421 h 2801577"/>
                <a:gd name="connsiteX839" fmla="*/ 638537 w 10032639"/>
                <a:gd name="connsiteY839" fmla="*/ 2285620 h 2801577"/>
                <a:gd name="connsiteX840" fmla="*/ 647175 w 10032639"/>
                <a:gd name="connsiteY840" fmla="*/ 2285620 h 2801577"/>
                <a:gd name="connsiteX841" fmla="*/ 674891 w 10032639"/>
                <a:gd name="connsiteY841" fmla="*/ 2276979 h 2801577"/>
                <a:gd name="connsiteX842" fmla="*/ 701167 w 10032639"/>
                <a:gd name="connsiteY842" fmla="*/ 2266537 h 2801577"/>
                <a:gd name="connsiteX843" fmla="*/ 719884 w 10032639"/>
                <a:gd name="connsiteY843" fmla="*/ 2256096 h 2801577"/>
                <a:gd name="connsiteX844" fmla="*/ 733921 w 10032639"/>
                <a:gd name="connsiteY844" fmla="*/ 2243854 h 2801577"/>
                <a:gd name="connsiteX845" fmla="*/ 749399 w 10032639"/>
                <a:gd name="connsiteY845" fmla="*/ 2231972 h 2801577"/>
                <a:gd name="connsiteX846" fmla="*/ 769916 w 10032639"/>
                <a:gd name="connsiteY846" fmla="*/ 2219730 h 2801577"/>
                <a:gd name="connsiteX847" fmla="*/ 794392 w 10032639"/>
                <a:gd name="connsiteY847" fmla="*/ 2207489 h 2801577"/>
                <a:gd name="connsiteX848" fmla="*/ 822107 w 10032639"/>
                <a:gd name="connsiteY848" fmla="*/ 2198847 h 2801577"/>
                <a:gd name="connsiteX849" fmla="*/ 823907 w 10032639"/>
                <a:gd name="connsiteY849" fmla="*/ 2188766 h 2801577"/>
                <a:gd name="connsiteX850" fmla="*/ 7364034 w 10032639"/>
                <a:gd name="connsiteY850" fmla="*/ 2174924 h 2801577"/>
                <a:gd name="connsiteX851" fmla="*/ 7336313 w 10032639"/>
                <a:gd name="connsiteY851" fmla="*/ 2192202 h 2801577"/>
                <a:gd name="connsiteX852" fmla="*/ 7339913 w 10032639"/>
                <a:gd name="connsiteY852" fmla="*/ 2190402 h 2801577"/>
                <a:gd name="connsiteX853" fmla="*/ 7353594 w 10032639"/>
                <a:gd name="connsiteY853" fmla="*/ 2183563 h 2801577"/>
                <a:gd name="connsiteX854" fmla="*/ 7358994 w 10032639"/>
                <a:gd name="connsiteY854" fmla="*/ 2180323 h 2801577"/>
                <a:gd name="connsiteX855" fmla="*/ 2964842 w 10032639"/>
                <a:gd name="connsiteY855" fmla="*/ 2171483 h 2801577"/>
                <a:gd name="connsiteX856" fmla="*/ 2963578 w 10032639"/>
                <a:gd name="connsiteY856" fmla="*/ 2172415 h 2801577"/>
                <a:gd name="connsiteX857" fmla="*/ 2921650 w 10032639"/>
                <a:gd name="connsiteY857" fmla="*/ 2185165 h 2801577"/>
                <a:gd name="connsiteX858" fmla="*/ 2921650 w 10032639"/>
                <a:gd name="connsiteY858" fmla="*/ 2197407 h 2801577"/>
                <a:gd name="connsiteX859" fmla="*/ 2930288 w 10032639"/>
                <a:gd name="connsiteY859" fmla="*/ 2197407 h 2801577"/>
                <a:gd name="connsiteX860" fmla="*/ 2935327 w 10032639"/>
                <a:gd name="connsiteY860" fmla="*/ 2195607 h 2801577"/>
                <a:gd name="connsiteX861" fmla="*/ 2943966 w 10032639"/>
                <a:gd name="connsiteY861" fmla="*/ 2188766 h 2801577"/>
                <a:gd name="connsiteX862" fmla="*/ 2954404 w 10032639"/>
                <a:gd name="connsiteY862" fmla="*/ 2180125 h 2801577"/>
                <a:gd name="connsiteX863" fmla="*/ 2958004 w 10032639"/>
                <a:gd name="connsiteY863" fmla="*/ 2176524 h 2801577"/>
                <a:gd name="connsiteX864" fmla="*/ 2963578 w 10032639"/>
                <a:gd name="connsiteY864" fmla="*/ 2172415 h 2801577"/>
                <a:gd name="connsiteX865" fmla="*/ 2966642 w 10032639"/>
                <a:gd name="connsiteY865" fmla="*/ 2171483 h 2801577"/>
                <a:gd name="connsiteX866" fmla="*/ 8455198 w 10032639"/>
                <a:gd name="connsiteY866" fmla="*/ 2171219 h 2801577"/>
                <a:gd name="connsiteX867" fmla="*/ 8323774 w 10032639"/>
                <a:gd name="connsiteY867" fmla="*/ 2264486 h 2801577"/>
                <a:gd name="connsiteX868" fmla="*/ 8310092 w 10032639"/>
                <a:gd name="connsiteY868" fmla="*/ 2274929 h 2801577"/>
                <a:gd name="connsiteX869" fmla="*/ 8228717 w 10032639"/>
                <a:gd name="connsiteY869" fmla="*/ 2335426 h 2801577"/>
                <a:gd name="connsiteX870" fmla="*/ 8157785 w 10032639"/>
                <a:gd name="connsiteY870" fmla="*/ 2392683 h 2801577"/>
                <a:gd name="connsiteX871" fmla="*/ 8147343 w 10032639"/>
                <a:gd name="connsiteY871" fmla="*/ 2401325 h 2801577"/>
                <a:gd name="connsiteX872" fmla="*/ 8135101 w 10032639"/>
                <a:gd name="connsiteY872" fmla="*/ 2409968 h 2801577"/>
                <a:gd name="connsiteX873" fmla="*/ 8107376 w 10032639"/>
                <a:gd name="connsiteY873" fmla="*/ 2427613 h 2801577"/>
                <a:gd name="connsiteX874" fmla="*/ 8104135 w 10032639"/>
                <a:gd name="connsiteY874" fmla="*/ 2430854 h 2801577"/>
                <a:gd name="connsiteX875" fmla="*/ 8100535 w 10032639"/>
                <a:gd name="connsiteY875" fmla="*/ 2434455 h 2801577"/>
                <a:gd name="connsiteX876" fmla="*/ 8096934 w 10032639"/>
                <a:gd name="connsiteY876" fmla="*/ 2439496 h 2801577"/>
                <a:gd name="connsiteX877" fmla="*/ 8095134 w 10032639"/>
                <a:gd name="connsiteY877" fmla="*/ 2446338 h 2801577"/>
                <a:gd name="connsiteX878" fmla="*/ 8124659 w 10032639"/>
                <a:gd name="connsiteY878" fmla="*/ 2424012 h 2801577"/>
                <a:gd name="connsiteX879" fmla="*/ 8150583 w 10032639"/>
                <a:gd name="connsiteY879" fmla="*/ 2406727 h 2801577"/>
                <a:gd name="connsiteX880" fmla="*/ 8178308 w 10032639"/>
                <a:gd name="connsiteY880" fmla="*/ 2387641 h 2801577"/>
                <a:gd name="connsiteX881" fmla="*/ 8214675 w 10032639"/>
                <a:gd name="connsiteY881" fmla="*/ 2358113 h 2801577"/>
                <a:gd name="connsiteX882" fmla="*/ 8251041 w 10032639"/>
                <a:gd name="connsiteY882" fmla="*/ 2328585 h 2801577"/>
                <a:gd name="connsiteX883" fmla="*/ 8289208 w 10032639"/>
                <a:gd name="connsiteY883" fmla="*/ 2299416 h 2801577"/>
                <a:gd name="connsiteX884" fmla="*/ 8327015 w 10032639"/>
                <a:gd name="connsiteY884" fmla="*/ 2273129 h 2801577"/>
                <a:gd name="connsiteX885" fmla="*/ 8393267 w 10032639"/>
                <a:gd name="connsiteY885" fmla="*/ 2224515 h 2801577"/>
                <a:gd name="connsiteX886" fmla="*/ 8456998 w 10032639"/>
                <a:gd name="connsiteY886" fmla="*/ 2176261 h 2801577"/>
                <a:gd name="connsiteX887" fmla="*/ 9279385 w 10032639"/>
                <a:gd name="connsiteY887" fmla="*/ 2164377 h 2801577"/>
                <a:gd name="connsiteX888" fmla="*/ 9284785 w 10032639"/>
                <a:gd name="connsiteY888" fmla="*/ 2171219 h 2801577"/>
                <a:gd name="connsiteX889" fmla="*/ 9288026 w 10032639"/>
                <a:gd name="connsiteY889" fmla="*/ 2167618 h 2801577"/>
                <a:gd name="connsiteX890" fmla="*/ 9282985 w 10032639"/>
                <a:gd name="connsiteY890" fmla="*/ 2164377 h 2801577"/>
                <a:gd name="connsiteX891" fmla="*/ 9042102 w 10032639"/>
                <a:gd name="connsiteY891" fmla="*/ 2160776 h 2801577"/>
                <a:gd name="connsiteX892" fmla="*/ 9021579 w 10032639"/>
                <a:gd name="connsiteY892" fmla="*/ 2178061 h 2801577"/>
                <a:gd name="connsiteX893" fmla="*/ 9021579 w 10032639"/>
                <a:gd name="connsiteY893" fmla="*/ 2200388 h 2801577"/>
                <a:gd name="connsiteX894" fmla="*/ 9017978 w 10032639"/>
                <a:gd name="connsiteY894" fmla="*/ 2202188 h 2801577"/>
                <a:gd name="connsiteX895" fmla="*/ 9019778 w 10032639"/>
                <a:gd name="connsiteY895" fmla="*/ 2207230 h 2801577"/>
                <a:gd name="connsiteX896" fmla="*/ 9033461 w 10032639"/>
                <a:gd name="connsiteY896" fmla="*/ 2193546 h 2801577"/>
                <a:gd name="connsiteX897" fmla="*/ 9037061 w 10032639"/>
                <a:gd name="connsiteY897" fmla="*/ 2191745 h 2801577"/>
                <a:gd name="connsiteX898" fmla="*/ 9051104 w 10032639"/>
                <a:gd name="connsiteY898" fmla="*/ 2184903 h 2801577"/>
                <a:gd name="connsiteX899" fmla="*/ 9045703 w 10032639"/>
                <a:gd name="connsiteY899" fmla="*/ 2179862 h 2801577"/>
                <a:gd name="connsiteX900" fmla="*/ 9043903 w 10032639"/>
                <a:gd name="connsiteY900" fmla="*/ 2174460 h 2801577"/>
                <a:gd name="connsiteX901" fmla="*/ 9042102 w 10032639"/>
                <a:gd name="connsiteY901" fmla="*/ 2167618 h 2801577"/>
                <a:gd name="connsiteX902" fmla="*/ 439489 w 10032639"/>
                <a:gd name="connsiteY902" fmla="*/ 2154201 h 2801577"/>
                <a:gd name="connsiteX903" fmla="*/ 429410 w 10032639"/>
                <a:gd name="connsiteY903" fmla="*/ 2162842 h 2801577"/>
                <a:gd name="connsiteX904" fmla="*/ 422280 w 10032639"/>
                <a:gd name="connsiteY904" fmla="*/ 2171460 h 2801577"/>
                <a:gd name="connsiteX905" fmla="*/ 422212 w 10032639"/>
                <a:gd name="connsiteY905" fmla="*/ 2171483 h 2801577"/>
                <a:gd name="connsiteX906" fmla="*/ 420772 w 10032639"/>
                <a:gd name="connsiteY906" fmla="*/ 2173284 h 2801577"/>
                <a:gd name="connsiteX907" fmla="*/ 422280 w 10032639"/>
                <a:gd name="connsiteY907" fmla="*/ 2171460 h 2801577"/>
                <a:gd name="connsiteX908" fmla="*/ 427611 w 10032639"/>
                <a:gd name="connsiteY908" fmla="*/ 2169683 h 2801577"/>
                <a:gd name="connsiteX909" fmla="*/ 432650 w 10032639"/>
                <a:gd name="connsiteY909" fmla="*/ 2166082 h 2801577"/>
                <a:gd name="connsiteX910" fmla="*/ 436249 w 10032639"/>
                <a:gd name="connsiteY910" fmla="*/ 2161042 h 2801577"/>
                <a:gd name="connsiteX911" fmla="*/ 3018474 w 10032639"/>
                <a:gd name="connsiteY911" fmla="*/ 2152400 h 2801577"/>
                <a:gd name="connsiteX912" fmla="*/ 3008035 w 10032639"/>
                <a:gd name="connsiteY912" fmla="*/ 2155641 h 2801577"/>
                <a:gd name="connsiteX913" fmla="*/ 3009835 w 10032639"/>
                <a:gd name="connsiteY913" fmla="*/ 2155641 h 2801577"/>
                <a:gd name="connsiteX914" fmla="*/ 3016674 w 10032639"/>
                <a:gd name="connsiteY914" fmla="*/ 2157441 h 2801577"/>
                <a:gd name="connsiteX915" fmla="*/ 1678769 w 10032639"/>
                <a:gd name="connsiteY915" fmla="*/ 2145559 h 2801577"/>
                <a:gd name="connsiteX916" fmla="*/ 1678769 w 10032639"/>
                <a:gd name="connsiteY916" fmla="*/ 2152400 h 2801577"/>
                <a:gd name="connsiteX917" fmla="*/ 1684168 w 10032639"/>
                <a:gd name="connsiteY917" fmla="*/ 2150600 h 2801577"/>
                <a:gd name="connsiteX918" fmla="*/ 1682369 w 10032639"/>
                <a:gd name="connsiteY918" fmla="*/ 2147000 h 2801577"/>
                <a:gd name="connsiteX919" fmla="*/ 9629367 w 10032639"/>
                <a:gd name="connsiteY919" fmla="*/ 2139891 h 2801577"/>
                <a:gd name="connsiteX920" fmla="*/ 9573917 w 10032639"/>
                <a:gd name="connsiteY920" fmla="*/ 2188504 h 2801577"/>
                <a:gd name="connsiteX921" fmla="*/ 9515227 w 10032639"/>
                <a:gd name="connsiteY921" fmla="*/ 2236758 h 2801577"/>
                <a:gd name="connsiteX922" fmla="*/ 9452575 w 10032639"/>
                <a:gd name="connsiteY922" fmla="*/ 2283572 h 2801577"/>
                <a:gd name="connsiteX923" fmla="*/ 9388844 w 10032639"/>
                <a:gd name="connsiteY923" fmla="*/ 2328585 h 2801577"/>
                <a:gd name="connsiteX924" fmla="*/ 9289827 w 10032639"/>
                <a:gd name="connsiteY924" fmla="*/ 2398084 h 2801577"/>
                <a:gd name="connsiteX925" fmla="*/ 9187568 w 10032639"/>
                <a:gd name="connsiteY925" fmla="*/ 2467224 h 2801577"/>
                <a:gd name="connsiteX926" fmla="*/ 9116996 w 10032639"/>
                <a:gd name="connsiteY926" fmla="*/ 2515478 h 2801577"/>
                <a:gd name="connsiteX927" fmla="*/ 9120236 w 10032639"/>
                <a:gd name="connsiteY927" fmla="*/ 2524481 h 2801577"/>
                <a:gd name="connsiteX928" fmla="*/ 9122037 w 10032639"/>
                <a:gd name="connsiteY928" fmla="*/ 2531323 h 2801577"/>
                <a:gd name="connsiteX929" fmla="*/ 9123837 w 10032639"/>
                <a:gd name="connsiteY929" fmla="*/ 2536364 h 2801577"/>
                <a:gd name="connsiteX930" fmla="*/ 9172085 w 10032639"/>
                <a:gd name="connsiteY930" fmla="*/ 2503595 h 2801577"/>
                <a:gd name="connsiteX931" fmla="*/ 9222494 w 10032639"/>
                <a:gd name="connsiteY931" fmla="*/ 2465424 h 2801577"/>
                <a:gd name="connsiteX932" fmla="*/ 9222494 w 10032639"/>
                <a:gd name="connsiteY932" fmla="*/ 2463623 h 2801577"/>
                <a:gd name="connsiteX933" fmla="*/ 9257061 w 10032639"/>
                <a:gd name="connsiteY933" fmla="*/ 2441297 h 2801577"/>
                <a:gd name="connsiteX934" fmla="*/ 9288026 w 10032639"/>
                <a:gd name="connsiteY934" fmla="*/ 2420411 h 2801577"/>
                <a:gd name="connsiteX935" fmla="*/ 9317551 w 10032639"/>
                <a:gd name="connsiteY935" fmla="*/ 2403126 h 2801577"/>
                <a:gd name="connsiteX936" fmla="*/ 9347077 w 10032639"/>
                <a:gd name="connsiteY936" fmla="*/ 2389082 h 2801577"/>
                <a:gd name="connsiteX937" fmla="*/ 9352117 w 10032639"/>
                <a:gd name="connsiteY937" fmla="*/ 2378639 h 2801577"/>
                <a:gd name="connsiteX938" fmla="*/ 9359319 w 10032639"/>
                <a:gd name="connsiteY938" fmla="*/ 2368556 h 2801577"/>
                <a:gd name="connsiteX939" fmla="*/ 9374802 w 10032639"/>
                <a:gd name="connsiteY939" fmla="*/ 2350911 h 2801577"/>
                <a:gd name="connsiteX940" fmla="*/ 9395685 w 10032639"/>
                <a:gd name="connsiteY940" fmla="*/ 2333986 h 2801577"/>
                <a:gd name="connsiteX941" fmla="*/ 9419810 w 10032639"/>
                <a:gd name="connsiteY941" fmla="*/ 2318142 h 2801577"/>
                <a:gd name="connsiteX942" fmla="*/ 9431692 w 10032639"/>
                <a:gd name="connsiteY942" fmla="*/ 2311300 h 2801577"/>
                <a:gd name="connsiteX943" fmla="*/ 9454376 w 10032639"/>
                <a:gd name="connsiteY943" fmla="*/ 2299416 h 2801577"/>
                <a:gd name="connsiteX944" fmla="*/ 9468058 w 10032639"/>
                <a:gd name="connsiteY944" fmla="*/ 2294015 h 2801577"/>
                <a:gd name="connsiteX945" fmla="*/ 9478500 w 10032639"/>
                <a:gd name="connsiteY945" fmla="*/ 2288973 h 2801577"/>
                <a:gd name="connsiteX946" fmla="*/ 9483901 w 10032639"/>
                <a:gd name="connsiteY946" fmla="*/ 2283572 h 2801577"/>
                <a:gd name="connsiteX947" fmla="*/ 9488942 w 10032639"/>
                <a:gd name="connsiteY947" fmla="*/ 2273129 h 2801577"/>
                <a:gd name="connsiteX948" fmla="*/ 9494343 w 10032639"/>
                <a:gd name="connsiteY948" fmla="*/ 2264486 h 2801577"/>
                <a:gd name="connsiteX949" fmla="*/ 9501184 w 10032639"/>
                <a:gd name="connsiteY949" fmla="*/ 2255844 h 2801577"/>
                <a:gd name="connsiteX950" fmla="*/ 9508025 w 10032639"/>
                <a:gd name="connsiteY950" fmla="*/ 2249002 h 2801577"/>
                <a:gd name="connsiteX951" fmla="*/ 9518467 w 10032639"/>
                <a:gd name="connsiteY951" fmla="*/ 2242160 h 2801577"/>
                <a:gd name="connsiteX952" fmla="*/ 9523868 w 10032639"/>
                <a:gd name="connsiteY952" fmla="*/ 2240359 h 2801577"/>
                <a:gd name="connsiteX953" fmla="*/ 9533950 w 10032639"/>
                <a:gd name="connsiteY953" fmla="*/ 2236758 h 2801577"/>
                <a:gd name="connsiteX954" fmla="*/ 9546192 w 10032639"/>
                <a:gd name="connsiteY954" fmla="*/ 2233157 h 2801577"/>
                <a:gd name="connsiteX955" fmla="*/ 9556634 w 10032639"/>
                <a:gd name="connsiteY955" fmla="*/ 2226315 h 2801577"/>
                <a:gd name="connsiteX956" fmla="*/ 9567076 w 10032639"/>
                <a:gd name="connsiteY956" fmla="*/ 2219473 h 2801577"/>
                <a:gd name="connsiteX957" fmla="*/ 9575717 w 10032639"/>
                <a:gd name="connsiteY957" fmla="*/ 2212631 h 2801577"/>
                <a:gd name="connsiteX958" fmla="*/ 9582559 w 10032639"/>
                <a:gd name="connsiteY958" fmla="*/ 2205789 h 2801577"/>
                <a:gd name="connsiteX959" fmla="*/ 9598041 w 10032639"/>
                <a:gd name="connsiteY959" fmla="*/ 2184903 h 2801577"/>
                <a:gd name="connsiteX960" fmla="*/ 9608483 w 10032639"/>
                <a:gd name="connsiteY960" fmla="*/ 2171219 h 2801577"/>
                <a:gd name="connsiteX961" fmla="*/ 9617125 w 10032639"/>
                <a:gd name="connsiteY961" fmla="*/ 2160776 h 2801577"/>
                <a:gd name="connsiteX962" fmla="*/ 9629367 w 10032639"/>
                <a:gd name="connsiteY962" fmla="*/ 2148533 h 2801577"/>
                <a:gd name="connsiteX963" fmla="*/ 4864108 w 10032639"/>
                <a:gd name="connsiteY963" fmla="*/ 2118046 h 2801577"/>
                <a:gd name="connsiteX964" fmla="*/ 4722262 w 10032639"/>
                <a:gd name="connsiteY964" fmla="*/ 2225320 h 2801577"/>
                <a:gd name="connsiteX965" fmla="*/ 4581857 w 10032639"/>
                <a:gd name="connsiteY965" fmla="*/ 2331153 h 2801577"/>
                <a:gd name="connsiteX966" fmla="*/ 4412290 w 10032639"/>
                <a:gd name="connsiteY966" fmla="*/ 2457504 h 2801577"/>
                <a:gd name="connsiteX967" fmla="*/ 4245963 w 10032639"/>
                <a:gd name="connsiteY967" fmla="*/ 2582056 h 2801577"/>
                <a:gd name="connsiteX968" fmla="*/ 4237323 w 10032639"/>
                <a:gd name="connsiteY968" fmla="*/ 2587456 h 2801577"/>
                <a:gd name="connsiteX969" fmla="*/ 4208162 w 10032639"/>
                <a:gd name="connsiteY969" fmla="*/ 2609774 h 2801577"/>
                <a:gd name="connsiteX970" fmla="*/ 4175041 w 10032639"/>
                <a:gd name="connsiteY970" fmla="*/ 2630293 h 2801577"/>
                <a:gd name="connsiteX971" fmla="*/ 4164600 w 10032639"/>
                <a:gd name="connsiteY971" fmla="*/ 2637493 h 2801577"/>
                <a:gd name="connsiteX972" fmla="*/ 4154161 w 10032639"/>
                <a:gd name="connsiteY972" fmla="*/ 2646132 h 2801577"/>
                <a:gd name="connsiteX973" fmla="*/ 4145520 w 10032639"/>
                <a:gd name="connsiteY973" fmla="*/ 2654772 h 2801577"/>
                <a:gd name="connsiteX974" fmla="*/ 4138680 w 10032639"/>
                <a:gd name="connsiteY974" fmla="*/ 2665211 h 2801577"/>
                <a:gd name="connsiteX975" fmla="*/ 4143720 w 10032639"/>
                <a:gd name="connsiteY975" fmla="*/ 2665211 h 2801577"/>
                <a:gd name="connsiteX976" fmla="*/ 4152361 w 10032639"/>
                <a:gd name="connsiteY976" fmla="*/ 2663411 h 2801577"/>
                <a:gd name="connsiteX977" fmla="*/ 4154161 w 10032639"/>
                <a:gd name="connsiteY977" fmla="*/ 2663411 h 2801577"/>
                <a:gd name="connsiteX978" fmla="*/ 4168200 w 10032639"/>
                <a:gd name="connsiteY978" fmla="*/ 2663411 h 2801577"/>
                <a:gd name="connsiteX979" fmla="*/ 4178641 w 10032639"/>
                <a:gd name="connsiteY979" fmla="*/ 2665211 h 2801577"/>
                <a:gd name="connsiteX980" fmla="*/ 4181881 w 10032639"/>
                <a:gd name="connsiteY980" fmla="*/ 2663411 h 2801577"/>
                <a:gd name="connsiteX981" fmla="*/ 4187281 w 10032639"/>
                <a:gd name="connsiteY981" fmla="*/ 2659811 h 2801577"/>
                <a:gd name="connsiteX982" fmla="*/ 4195921 w 10032639"/>
                <a:gd name="connsiteY982" fmla="*/ 2658371 h 2801577"/>
                <a:gd name="connsiteX983" fmla="*/ 4200962 w 10032639"/>
                <a:gd name="connsiteY983" fmla="*/ 2659811 h 2801577"/>
                <a:gd name="connsiteX984" fmla="*/ 4206362 w 10032639"/>
                <a:gd name="connsiteY984" fmla="*/ 2659811 h 2801577"/>
                <a:gd name="connsiteX985" fmla="*/ 4208162 w 10032639"/>
                <a:gd name="connsiteY985" fmla="*/ 2658371 h 2801577"/>
                <a:gd name="connsiteX986" fmla="*/ 4213202 w 10032639"/>
                <a:gd name="connsiteY986" fmla="*/ 2658371 h 2801577"/>
                <a:gd name="connsiteX987" fmla="*/ 4221842 w 10032639"/>
                <a:gd name="connsiteY987" fmla="*/ 2652972 h 2801577"/>
                <a:gd name="connsiteX988" fmla="*/ 4228683 w 10032639"/>
                <a:gd name="connsiteY988" fmla="*/ 2649732 h 2801577"/>
                <a:gd name="connsiteX989" fmla="*/ 4230483 w 10032639"/>
                <a:gd name="connsiteY989" fmla="*/ 2646132 h 2801577"/>
                <a:gd name="connsiteX990" fmla="*/ 4237323 w 10032639"/>
                <a:gd name="connsiteY990" fmla="*/ 2639293 h 2801577"/>
                <a:gd name="connsiteX991" fmla="*/ 4245963 w 10032639"/>
                <a:gd name="connsiteY991" fmla="*/ 2632093 h 2801577"/>
                <a:gd name="connsiteX992" fmla="*/ 4256404 w 10032639"/>
                <a:gd name="connsiteY992" fmla="*/ 2625253 h 2801577"/>
                <a:gd name="connsiteX993" fmla="*/ 4263244 w 10032639"/>
                <a:gd name="connsiteY993" fmla="*/ 2621654 h 2801577"/>
                <a:gd name="connsiteX994" fmla="*/ 4270084 w 10032639"/>
                <a:gd name="connsiteY994" fmla="*/ 2621654 h 2801577"/>
                <a:gd name="connsiteX995" fmla="*/ 4273684 w 10032639"/>
                <a:gd name="connsiteY995" fmla="*/ 2621654 h 2801577"/>
                <a:gd name="connsiteX996" fmla="*/ 4273684 w 10032639"/>
                <a:gd name="connsiteY996" fmla="*/ 2599335 h 2801577"/>
                <a:gd name="connsiteX997" fmla="*/ 4284125 w 10032639"/>
                <a:gd name="connsiteY997" fmla="*/ 2596095 h 2801577"/>
                <a:gd name="connsiteX998" fmla="*/ 4292765 w 10032639"/>
                <a:gd name="connsiteY998" fmla="*/ 2590696 h 2801577"/>
                <a:gd name="connsiteX999" fmla="*/ 4301406 w 10032639"/>
                <a:gd name="connsiteY999" fmla="*/ 2585656 h 2801577"/>
                <a:gd name="connsiteX1000" fmla="*/ 4311846 w 10032639"/>
                <a:gd name="connsiteY1000" fmla="*/ 2578817 h 2801577"/>
                <a:gd name="connsiteX1001" fmla="*/ 4315446 w 10032639"/>
                <a:gd name="connsiteY1001" fmla="*/ 2577017 h 2801577"/>
                <a:gd name="connsiteX1002" fmla="*/ 4320486 w 10032639"/>
                <a:gd name="connsiteY1002" fmla="*/ 2573417 h 2801577"/>
                <a:gd name="connsiteX1003" fmla="*/ 4325887 w 10032639"/>
                <a:gd name="connsiteY1003" fmla="*/ 2570177 h 2801577"/>
                <a:gd name="connsiteX1004" fmla="*/ 4330927 w 10032639"/>
                <a:gd name="connsiteY1004" fmla="*/ 2564777 h 2801577"/>
                <a:gd name="connsiteX1005" fmla="*/ 4335967 w 10032639"/>
                <a:gd name="connsiteY1005" fmla="*/ 2559738 h 2801577"/>
                <a:gd name="connsiteX1006" fmla="*/ 4355048 w 10032639"/>
                <a:gd name="connsiteY1006" fmla="*/ 2559738 h 2801577"/>
                <a:gd name="connsiteX1007" fmla="*/ 4358648 w 10032639"/>
                <a:gd name="connsiteY1007" fmla="*/ 2554338 h 2801577"/>
                <a:gd name="connsiteX1008" fmla="*/ 4362248 w 10032639"/>
                <a:gd name="connsiteY1008" fmla="*/ 2543899 h 2801577"/>
                <a:gd name="connsiteX1009" fmla="*/ 4365488 w 10032639"/>
                <a:gd name="connsiteY1009" fmla="*/ 2537059 h 2801577"/>
                <a:gd name="connsiteX1010" fmla="*/ 4370888 w 10032639"/>
                <a:gd name="connsiteY1010" fmla="*/ 2530220 h 2801577"/>
                <a:gd name="connsiteX1011" fmla="*/ 4379529 w 10032639"/>
                <a:gd name="connsiteY1011" fmla="*/ 2524820 h 2801577"/>
                <a:gd name="connsiteX1012" fmla="*/ 4384569 w 10032639"/>
                <a:gd name="connsiteY1012" fmla="*/ 2523380 h 2801577"/>
                <a:gd name="connsiteX1013" fmla="*/ 4391409 w 10032639"/>
                <a:gd name="connsiteY1013" fmla="*/ 2521580 h 2801577"/>
                <a:gd name="connsiteX1014" fmla="*/ 4391409 w 10032639"/>
                <a:gd name="connsiteY1014" fmla="*/ 2516181 h 2801577"/>
                <a:gd name="connsiteX1015" fmla="*/ 4396449 w 10032639"/>
                <a:gd name="connsiteY1015" fmla="*/ 2511141 h 2801577"/>
                <a:gd name="connsiteX1016" fmla="*/ 4401850 w 10032639"/>
                <a:gd name="connsiteY1016" fmla="*/ 2507541 h 2801577"/>
                <a:gd name="connsiteX1017" fmla="*/ 4406890 w 10032639"/>
                <a:gd name="connsiteY1017" fmla="*/ 2505741 h 2801577"/>
                <a:gd name="connsiteX1018" fmla="*/ 4412290 w 10032639"/>
                <a:gd name="connsiteY1018" fmla="*/ 2505741 h 2801577"/>
                <a:gd name="connsiteX1019" fmla="*/ 4419130 w 10032639"/>
                <a:gd name="connsiteY1019" fmla="*/ 2503941 h 2801577"/>
                <a:gd name="connsiteX1020" fmla="*/ 4427771 w 10032639"/>
                <a:gd name="connsiteY1020" fmla="*/ 2498902 h 2801577"/>
                <a:gd name="connsiteX1021" fmla="*/ 4438211 w 10032639"/>
                <a:gd name="connsiteY1021" fmla="*/ 2492062 h 2801577"/>
                <a:gd name="connsiteX1022" fmla="*/ 4446851 w 10032639"/>
                <a:gd name="connsiteY1022" fmla="*/ 2485223 h 2801577"/>
                <a:gd name="connsiteX1023" fmla="*/ 4481413 w 10032639"/>
                <a:gd name="connsiteY1023" fmla="*/ 2450665 h 2801577"/>
                <a:gd name="connsiteX1024" fmla="*/ 4491853 w 10032639"/>
                <a:gd name="connsiteY1024" fmla="*/ 2442025 h 2801577"/>
                <a:gd name="connsiteX1025" fmla="*/ 4504094 w 10032639"/>
                <a:gd name="connsiteY1025" fmla="*/ 2435186 h 2801577"/>
                <a:gd name="connsiteX1026" fmla="*/ 4510934 w 10032639"/>
                <a:gd name="connsiteY1026" fmla="*/ 2433386 h 2801577"/>
                <a:gd name="connsiteX1027" fmla="*/ 4517774 w 10032639"/>
                <a:gd name="connsiteY1027" fmla="*/ 2433386 h 2801577"/>
                <a:gd name="connsiteX1028" fmla="*/ 4524614 w 10032639"/>
                <a:gd name="connsiteY1028" fmla="*/ 2429786 h 2801577"/>
                <a:gd name="connsiteX1029" fmla="*/ 4526414 w 10032639"/>
                <a:gd name="connsiteY1029" fmla="*/ 2426546 h 2801577"/>
                <a:gd name="connsiteX1030" fmla="*/ 4526414 w 10032639"/>
                <a:gd name="connsiteY1030" fmla="*/ 2422947 h 2801577"/>
                <a:gd name="connsiteX1031" fmla="*/ 4528215 w 10032639"/>
                <a:gd name="connsiteY1031" fmla="*/ 2414307 h 2801577"/>
                <a:gd name="connsiteX1032" fmla="*/ 4533255 w 10032639"/>
                <a:gd name="connsiteY1032" fmla="*/ 2405668 h 2801577"/>
                <a:gd name="connsiteX1033" fmla="*/ 4540455 w 10032639"/>
                <a:gd name="connsiteY1033" fmla="*/ 2402068 h 2801577"/>
                <a:gd name="connsiteX1034" fmla="*/ 4548735 w 10032639"/>
                <a:gd name="connsiteY1034" fmla="*/ 2398468 h 2801577"/>
                <a:gd name="connsiteX1035" fmla="*/ 4557736 w 10032639"/>
                <a:gd name="connsiteY1035" fmla="*/ 2398468 h 2801577"/>
                <a:gd name="connsiteX1036" fmla="*/ 4571416 w 10032639"/>
                <a:gd name="connsiteY1036" fmla="*/ 2391629 h 2801577"/>
                <a:gd name="connsiteX1037" fmla="*/ 4585457 w 10032639"/>
                <a:gd name="connsiteY1037" fmla="*/ 2381189 h 2801577"/>
                <a:gd name="connsiteX1038" fmla="*/ 4594097 w 10032639"/>
                <a:gd name="connsiteY1038" fmla="*/ 2367510 h 2801577"/>
                <a:gd name="connsiteX1039" fmla="*/ 4600937 w 10032639"/>
                <a:gd name="connsiteY1039" fmla="*/ 2351671 h 2801577"/>
                <a:gd name="connsiteX1040" fmla="*/ 4602737 w 10032639"/>
                <a:gd name="connsiteY1040" fmla="*/ 2346632 h 2801577"/>
                <a:gd name="connsiteX1041" fmla="*/ 4606338 w 10032639"/>
                <a:gd name="connsiteY1041" fmla="*/ 2344832 h 2801577"/>
                <a:gd name="connsiteX1042" fmla="*/ 4623618 w 10032639"/>
                <a:gd name="connsiteY1042" fmla="*/ 2334392 h 2801577"/>
                <a:gd name="connsiteX1043" fmla="*/ 4640899 w 10032639"/>
                <a:gd name="connsiteY1043" fmla="*/ 2324313 h 2801577"/>
                <a:gd name="connsiteX1044" fmla="*/ 4654580 w 10032639"/>
                <a:gd name="connsiteY1044" fmla="*/ 2313874 h 2801577"/>
                <a:gd name="connsiteX1045" fmla="*/ 4675460 w 10032639"/>
                <a:gd name="connsiteY1045" fmla="*/ 2298395 h 2801577"/>
                <a:gd name="connsiteX1046" fmla="*/ 4685541 w 10032639"/>
                <a:gd name="connsiteY1046" fmla="*/ 2287955 h 2801577"/>
                <a:gd name="connsiteX1047" fmla="*/ 4692741 w 10032639"/>
                <a:gd name="connsiteY1047" fmla="*/ 2277516 h 2801577"/>
                <a:gd name="connsiteX1048" fmla="*/ 4697781 w 10032639"/>
                <a:gd name="connsiteY1048" fmla="*/ 2268877 h 2801577"/>
                <a:gd name="connsiteX1049" fmla="*/ 4713262 w 10032639"/>
                <a:gd name="connsiteY1049" fmla="*/ 2268877 h 2801577"/>
                <a:gd name="connsiteX1050" fmla="*/ 4711822 w 10032639"/>
                <a:gd name="connsiteY1050" fmla="*/ 2263477 h 2801577"/>
                <a:gd name="connsiteX1051" fmla="*/ 4710022 w 10032639"/>
                <a:gd name="connsiteY1051" fmla="*/ 2258437 h 2801577"/>
                <a:gd name="connsiteX1052" fmla="*/ 4710022 w 10032639"/>
                <a:gd name="connsiteY1052" fmla="*/ 2247998 h 2801577"/>
                <a:gd name="connsiteX1053" fmla="*/ 4720462 w 10032639"/>
                <a:gd name="connsiteY1053" fmla="*/ 2242598 h 2801577"/>
                <a:gd name="connsiteX1054" fmla="*/ 4734143 w 10032639"/>
                <a:gd name="connsiteY1054" fmla="*/ 2237559 h 2801577"/>
                <a:gd name="connsiteX1055" fmla="*/ 4746383 w 10032639"/>
                <a:gd name="connsiteY1055" fmla="*/ 2228919 h 2801577"/>
                <a:gd name="connsiteX1056" fmla="*/ 4755024 w 10032639"/>
                <a:gd name="connsiteY1056" fmla="*/ 2220280 h 2801577"/>
                <a:gd name="connsiteX1057" fmla="*/ 4761864 w 10032639"/>
                <a:gd name="connsiteY1057" fmla="*/ 2211640 h 2801577"/>
                <a:gd name="connsiteX1058" fmla="*/ 4772304 w 10032639"/>
                <a:gd name="connsiteY1058" fmla="*/ 2197601 h 2801577"/>
                <a:gd name="connsiteX1059" fmla="*/ 4784545 w 10032639"/>
                <a:gd name="connsiteY1059" fmla="*/ 2187522 h 2801577"/>
                <a:gd name="connsiteX1060" fmla="*/ 4798225 w 10032639"/>
                <a:gd name="connsiteY1060" fmla="*/ 2180682 h 2801577"/>
                <a:gd name="connsiteX1061" fmla="*/ 4813706 w 10032639"/>
                <a:gd name="connsiteY1061" fmla="*/ 2177083 h 2801577"/>
                <a:gd name="connsiteX1062" fmla="*/ 4819106 w 10032639"/>
                <a:gd name="connsiteY1062" fmla="*/ 2166643 h 2801577"/>
                <a:gd name="connsiteX1063" fmla="*/ 4824146 w 10032639"/>
                <a:gd name="connsiteY1063" fmla="*/ 2159804 h 2801577"/>
                <a:gd name="connsiteX1064" fmla="*/ 4829186 w 10032639"/>
                <a:gd name="connsiteY1064" fmla="*/ 2154404 h 2801577"/>
                <a:gd name="connsiteX1065" fmla="*/ 4836387 w 10032639"/>
                <a:gd name="connsiteY1065" fmla="*/ 2151164 h 2801577"/>
                <a:gd name="connsiteX1066" fmla="*/ 4845027 w 10032639"/>
                <a:gd name="connsiteY1066" fmla="*/ 2149364 h 2801577"/>
                <a:gd name="connsiteX1067" fmla="*/ 4850067 w 10032639"/>
                <a:gd name="connsiteY1067" fmla="*/ 2137125 h 2801577"/>
                <a:gd name="connsiteX1068" fmla="*/ 4858708 w 10032639"/>
                <a:gd name="connsiteY1068" fmla="*/ 2126686 h 2801577"/>
                <a:gd name="connsiteX1069" fmla="*/ 6280402 w 10032639"/>
                <a:gd name="connsiteY1069" fmla="*/ 2114451 h 2801577"/>
                <a:gd name="connsiteX1070" fmla="*/ 6216320 w 10032639"/>
                <a:gd name="connsiteY1070" fmla="*/ 2149007 h 2801577"/>
                <a:gd name="connsiteX1071" fmla="*/ 6152238 w 10032639"/>
                <a:gd name="connsiteY1071" fmla="*/ 2185362 h 2801577"/>
                <a:gd name="connsiteX1072" fmla="*/ 6091756 w 10032639"/>
                <a:gd name="connsiteY1072" fmla="*/ 2223158 h 2801577"/>
                <a:gd name="connsiteX1073" fmla="*/ 6029474 w 10032639"/>
                <a:gd name="connsiteY1073" fmla="*/ 2261313 h 2801577"/>
                <a:gd name="connsiteX1074" fmla="*/ 6020834 w 10032639"/>
                <a:gd name="connsiteY1074" fmla="*/ 2268512 h 2801577"/>
                <a:gd name="connsiteX1075" fmla="*/ 6025874 w 10032639"/>
                <a:gd name="connsiteY1075" fmla="*/ 2270312 h 2801577"/>
                <a:gd name="connsiteX1076" fmla="*/ 6029474 w 10032639"/>
                <a:gd name="connsiteY1076" fmla="*/ 2270312 h 2801577"/>
                <a:gd name="connsiteX1077" fmla="*/ 6036315 w 10032639"/>
                <a:gd name="connsiteY1077" fmla="*/ 2263113 h 2801577"/>
                <a:gd name="connsiteX1078" fmla="*/ 6041715 w 10032639"/>
                <a:gd name="connsiteY1078" fmla="*/ 2259873 h 2801577"/>
                <a:gd name="connsiteX1079" fmla="*/ 6046755 w 10032639"/>
                <a:gd name="connsiteY1079" fmla="*/ 2258073 h 2801577"/>
                <a:gd name="connsiteX1080" fmla="*/ 6069076 w 10032639"/>
                <a:gd name="connsiteY1080" fmla="*/ 2242235 h 2801577"/>
                <a:gd name="connsiteX1081" fmla="*/ 6093196 w 10032639"/>
                <a:gd name="connsiteY1081" fmla="*/ 2228557 h 2801577"/>
                <a:gd name="connsiteX1082" fmla="*/ 6115877 w 10032639"/>
                <a:gd name="connsiteY1082" fmla="*/ 2216319 h 2801577"/>
                <a:gd name="connsiteX1083" fmla="*/ 6138558 w 10032639"/>
                <a:gd name="connsiteY1083" fmla="*/ 2204440 h 2801577"/>
                <a:gd name="connsiteX1084" fmla="*/ 6159438 w 10032639"/>
                <a:gd name="connsiteY1084" fmla="*/ 2194001 h 2801577"/>
                <a:gd name="connsiteX1085" fmla="*/ 6181759 w 10032639"/>
                <a:gd name="connsiteY1085" fmla="*/ 2181763 h 2801577"/>
                <a:gd name="connsiteX1086" fmla="*/ 6204080 w 10032639"/>
                <a:gd name="connsiteY1086" fmla="*/ 2168085 h 2801577"/>
                <a:gd name="connsiteX1087" fmla="*/ 6226760 w 10032639"/>
                <a:gd name="connsiteY1087" fmla="*/ 2152607 h 2801577"/>
                <a:gd name="connsiteX1088" fmla="*/ 6235401 w 10032639"/>
                <a:gd name="connsiteY1088" fmla="*/ 2145407 h 2801577"/>
                <a:gd name="connsiteX1089" fmla="*/ 6245841 w 10032639"/>
                <a:gd name="connsiteY1089" fmla="*/ 2138568 h 2801577"/>
                <a:gd name="connsiteX1090" fmla="*/ 6269962 w 10032639"/>
                <a:gd name="connsiteY1090" fmla="*/ 2121291 h 2801577"/>
                <a:gd name="connsiteX1091" fmla="*/ 6276802 w 10032639"/>
                <a:gd name="connsiteY1091" fmla="*/ 2119491 h 2801577"/>
                <a:gd name="connsiteX1092" fmla="*/ 2921650 w 10032639"/>
                <a:gd name="connsiteY1092" fmla="*/ 2108834 h 2801577"/>
                <a:gd name="connsiteX1093" fmla="*/ 2916250 w 10032639"/>
                <a:gd name="connsiteY1093" fmla="*/ 2110634 h 2801577"/>
                <a:gd name="connsiteX1094" fmla="*/ 2916250 w 10032639"/>
                <a:gd name="connsiteY1094" fmla="*/ 2112435 h 2801577"/>
                <a:gd name="connsiteX1095" fmla="*/ 3539310 w 10032639"/>
                <a:gd name="connsiteY1095" fmla="*/ 2101993 h 2801577"/>
                <a:gd name="connsiteX1096" fmla="*/ 3465162 w 10032639"/>
                <a:gd name="connsiteY1096" fmla="*/ 2121076 h 2801577"/>
                <a:gd name="connsiteX1097" fmla="*/ 3390654 w 10032639"/>
                <a:gd name="connsiteY1097" fmla="*/ 2143759 h 2801577"/>
                <a:gd name="connsiteX1098" fmla="*/ 3314346 w 10032639"/>
                <a:gd name="connsiteY1098" fmla="*/ 2167883 h 2801577"/>
                <a:gd name="connsiteX1099" fmla="*/ 3234799 w 10032639"/>
                <a:gd name="connsiteY1099" fmla="*/ 2197407 h 2801577"/>
                <a:gd name="connsiteX1100" fmla="*/ 3155252 w 10032639"/>
                <a:gd name="connsiteY1100" fmla="*/ 2226571 h 2801577"/>
                <a:gd name="connsiteX1101" fmla="*/ 3077504 w 10032639"/>
                <a:gd name="connsiteY1101" fmla="*/ 2256096 h 2801577"/>
                <a:gd name="connsiteX1102" fmla="*/ 2921650 w 10032639"/>
                <a:gd name="connsiteY1102" fmla="*/ 2311544 h 2801577"/>
                <a:gd name="connsiteX1103" fmla="*/ 2921650 w 10032639"/>
                <a:gd name="connsiteY1103" fmla="*/ 2318385 h 2801577"/>
                <a:gd name="connsiteX1104" fmla="*/ 2933887 w 10032639"/>
                <a:gd name="connsiteY1104" fmla="*/ 2318385 h 2801577"/>
                <a:gd name="connsiteX1105" fmla="*/ 2943966 w 10032639"/>
                <a:gd name="connsiteY1105" fmla="*/ 2309744 h 2801577"/>
                <a:gd name="connsiteX1106" fmla="*/ 2951165 w 10032639"/>
                <a:gd name="connsiteY1106" fmla="*/ 2306503 h 2801577"/>
                <a:gd name="connsiteX1107" fmla="*/ 2959803 w 10032639"/>
                <a:gd name="connsiteY1107" fmla="*/ 2301103 h 2801577"/>
                <a:gd name="connsiteX1108" fmla="*/ 2964842 w 10032639"/>
                <a:gd name="connsiteY1108" fmla="*/ 2299662 h 2801577"/>
                <a:gd name="connsiteX1109" fmla="*/ 2969882 w 10032639"/>
                <a:gd name="connsiteY1109" fmla="*/ 2301103 h 2801577"/>
                <a:gd name="connsiteX1110" fmla="*/ 2980320 w 10032639"/>
                <a:gd name="connsiteY1110" fmla="*/ 2304703 h 2801577"/>
                <a:gd name="connsiteX1111" fmla="*/ 2990758 w 10032639"/>
                <a:gd name="connsiteY1111" fmla="*/ 2301103 h 2801577"/>
                <a:gd name="connsiteX1112" fmla="*/ 3004436 w 10032639"/>
                <a:gd name="connsiteY1112" fmla="*/ 2296062 h 2801577"/>
                <a:gd name="connsiteX1113" fmla="*/ 3020274 w 10032639"/>
                <a:gd name="connsiteY1113" fmla="*/ 2291021 h 2801577"/>
                <a:gd name="connsiteX1114" fmla="*/ 3033951 w 10032639"/>
                <a:gd name="connsiteY1114" fmla="*/ 2285620 h 2801577"/>
                <a:gd name="connsiteX1115" fmla="*/ 3046189 w 10032639"/>
                <a:gd name="connsiteY1115" fmla="*/ 2280580 h 2801577"/>
                <a:gd name="connsiteX1116" fmla="*/ 3054828 w 10032639"/>
                <a:gd name="connsiteY1116" fmla="*/ 2276979 h 2801577"/>
                <a:gd name="connsiteX1117" fmla="*/ 3065266 w 10032639"/>
                <a:gd name="connsiteY1117" fmla="*/ 2276979 h 2801577"/>
                <a:gd name="connsiteX1118" fmla="*/ 3073905 w 10032639"/>
                <a:gd name="connsiteY1118" fmla="*/ 2270138 h 2801577"/>
                <a:gd name="connsiteX1119" fmla="*/ 3084343 w 10032639"/>
                <a:gd name="connsiteY1119" fmla="*/ 2262937 h 2801577"/>
                <a:gd name="connsiteX1120" fmla="*/ 3096581 w 10032639"/>
                <a:gd name="connsiteY1120" fmla="*/ 2259696 h 2801577"/>
                <a:gd name="connsiteX1121" fmla="*/ 3110259 w 10032639"/>
                <a:gd name="connsiteY1121" fmla="*/ 2259696 h 2801577"/>
                <a:gd name="connsiteX1122" fmla="*/ 3130776 w 10032639"/>
                <a:gd name="connsiteY1122" fmla="*/ 2257896 h 2801577"/>
                <a:gd name="connsiteX1123" fmla="*/ 3151652 w 10032639"/>
                <a:gd name="connsiteY1123" fmla="*/ 2252855 h 2801577"/>
                <a:gd name="connsiteX1124" fmla="*/ 3170729 w 10032639"/>
                <a:gd name="connsiteY1124" fmla="*/ 2242414 h 2801577"/>
                <a:gd name="connsiteX1125" fmla="*/ 3177568 w 10032639"/>
                <a:gd name="connsiteY1125" fmla="*/ 2238813 h 2801577"/>
                <a:gd name="connsiteX1126" fmla="*/ 3184767 w 10032639"/>
                <a:gd name="connsiteY1126" fmla="*/ 2238813 h 2801577"/>
                <a:gd name="connsiteX1127" fmla="*/ 3193406 w 10032639"/>
                <a:gd name="connsiteY1127" fmla="*/ 2238813 h 2801577"/>
                <a:gd name="connsiteX1128" fmla="*/ 3203844 w 10032639"/>
                <a:gd name="connsiteY1128" fmla="*/ 2240614 h 2801577"/>
                <a:gd name="connsiteX1129" fmla="*/ 3207083 w 10032639"/>
                <a:gd name="connsiteY1129" fmla="*/ 2242414 h 2801577"/>
                <a:gd name="connsiteX1130" fmla="*/ 3214282 w 10032639"/>
                <a:gd name="connsiteY1130" fmla="*/ 2233413 h 2801577"/>
                <a:gd name="connsiteX1131" fmla="*/ 3222921 w 10032639"/>
                <a:gd name="connsiteY1131" fmla="*/ 2226571 h 2801577"/>
                <a:gd name="connsiteX1132" fmla="*/ 3232999 w 10032639"/>
                <a:gd name="connsiteY1132" fmla="*/ 2221531 h 2801577"/>
                <a:gd name="connsiteX1133" fmla="*/ 3243438 w 10032639"/>
                <a:gd name="connsiteY1133" fmla="*/ 2217930 h 2801577"/>
                <a:gd name="connsiteX1134" fmla="*/ 3250276 w 10032639"/>
                <a:gd name="connsiteY1134" fmla="*/ 2214690 h 2801577"/>
                <a:gd name="connsiteX1135" fmla="*/ 3264314 w 10032639"/>
                <a:gd name="connsiteY1135" fmla="*/ 2211089 h 2801577"/>
                <a:gd name="connsiteX1136" fmla="*/ 3277992 w 10032639"/>
                <a:gd name="connsiteY1136" fmla="*/ 2204248 h 2801577"/>
                <a:gd name="connsiteX1137" fmla="*/ 3283391 w 10032639"/>
                <a:gd name="connsiteY1137" fmla="*/ 2200648 h 2801577"/>
                <a:gd name="connsiteX1138" fmla="*/ 3290230 w 10032639"/>
                <a:gd name="connsiteY1138" fmla="*/ 2197407 h 2801577"/>
                <a:gd name="connsiteX1139" fmla="*/ 3298869 w 10032639"/>
                <a:gd name="connsiteY1139" fmla="*/ 2195607 h 2801577"/>
                <a:gd name="connsiteX1140" fmla="*/ 3309307 w 10032639"/>
                <a:gd name="connsiteY1140" fmla="*/ 2193807 h 2801577"/>
                <a:gd name="connsiteX1141" fmla="*/ 3331624 w 10032639"/>
                <a:gd name="connsiteY1141" fmla="*/ 2193807 h 2801577"/>
                <a:gd name="connsiteX1142" fmla="*/ 3350700 w 10032639"/>
                <a:gd name="connsiteY1142" fmla="*/ 2183365 h 2801577"/>
                <a:gd name="connsiteX1143" fmla="*/ 3371577 w 10032639"/>
                <a:gd name="connsiteY1143" fmla="*/ 2171483 h 2801577"/>
                <a:gd name="connsiteX1144" fmla="*/ 3392454 w 10032639"/>
                <a:gd name="connsiteY1144" fmla="*/ 2157441 h 2801577"/>
                <a:gd name="connsiteX1145" fmla="*/ 3409731 w 10032639"/>
                <a:gd name="connsiteY1145" fmla="*/ 2148800 h 2801577"/>
                <a:gd name="connsiteX1146" fmla="*/ 3430248 w 10032639"/>
                <a:gd name="connsiteY1146" fmla="*/ 2143759 h 2801577"/>
                <a:gd name="connsiteX1147" fmla="*/ 3452924 w 10032639"/>
                <a:gd name="connsiteY1147" fmla="*/ 2138358 h 2801577"/>
                <a:gd name="connsiteX1148" fmla="*/ 3475240 w 10032639"/>
                <a:gd name="connsiteY1148" fmla="*/ 2136558 h 2801577"/>
                <a:gd name="connsiteX1149" fmla="*/ 3484239 w 10032639"/>
                <a:gd name="connsiteY1149" fmla="*/ 2129717 h 2801577"/>
                <a:gd name="connsiteX1150" fmla="*/ 3492877 w 10032639"/>
                <a:gd name="connsiteY1150" fmla="*/ 2124676 h 2801577"/>
                <a:gd name="connsiteX1151" fmla="*/ 3503316 w 10032639"/>
                <a:gd name="connsiteY1151" fmla="*/ 2119276 h 2801577"/>
                <a:gd name="connsiteX1152" fmla="*/ 3511955 w 10032639"/>
                <a:gd name="connsiteY1152" fmla="*/ 2117475 h 2801577"/>
                <a:gd name="connsiteX1153" fmla="*/ 3527432 w 10032639"/>
                <a:gd name="connsiteY1153" fmla="*/ 2116035 h 2801577"/>
                <a:gd name="connsiteX1154" fmla="*/ 3539310 w 10032639"/>
                <a:gd name="connsiteY1154" fmla="*/ 2114235 h 2801577"/>
                <a:gd name="connsiteX1155" fmla="*/ 7197709 w 10032639"/>
                <a:gd name="connsiteY1155" fmla="*/ 2098613 h 2801577"/>
                <a:gd name="connsiteX1156" fmla="*/ 7170348 w 10032639"/>
                <a:gd name="connsiteY1156" fmla="*/ 2115891 h 2801577"/>
                <a:gd name="connsiteX1157" fmla="*/ 7116707 w 10032639"/>
                <a:gd name="connsiteY1157" fmla="*/ 2152607 h 2801577"/>
                <a:gd name="connsiteX1158" fmla="*/ 7061265 w 10032639"/>
                <a:gd name="connsiteY1158" fmla="*/ 2183563 h 2801577"/>
                <a:gd name="connsiteX1159" fmla="*/ 7005824 w 10032639"/>
                <a:gd name="connsiteY1159" fmla="*/ 2214519 h 2801577"/>
                <a:gd name="connsiteX1160" fmla="*/ 6952182 w 10032639"/>
                <a:gd name="connsiteY1160" fmla="*/ 2244035 h 2801577"/>
                <a:gd name="connsiteX1161" fmla="*/ 6952182 w 10032639"/>
                <a:gd name="connsiteY1161" fmla="*/ 2268512 h 2801577"/>
                <a:gd name="connsiteX1162" fmla="*/ 7164948 w 10032639"/>
                <a:gd name="connsiteY1162" fmla="*/ 2123090 h 2801577"/>
                <a:gd name="connsiteX1163" fmla="*/ 2173689 w 10032639"/>
                <a:gd name="connsiteY1163" fmla="*/ 2081110 h 2801577"/>
                <a:gd name="connsiteX1164" fmla="*/ 2169900 w 10032639"/>
                <a:gd name="connsiteY1164" fmla="*/ 2083293 h 2801577"/>
                <a:gd name="connsiteX1165" fmla="*/ 2153173 w 10032639"/>
                <a:gd name="connsiteY1165" fmla="*/ 2086511 h 2801577"/>
                <a:gd name="connsiteX1166" fmla="*/ 2134096 w 10032639"/>
                <a:gd name="connsiteY1166" fmla="*/ 2089751 h 2801577"/>
                <a:gd name="connsiteX1167" fmla="*/ 2129057 w 10032639"/>
                <a:gd name="connsiteY1167" fmla="*/ 2091551 h 2801577"/>
                <a:gd name="connsiteX1168" fmla="*/ 2118618 w 10032639"/>
                <a:gd name="connsiteY1168" fmla="*/ 2096952 h 2801577"/>
                <a:gd name="connsiteX1169" fmla="*/ 2108180 w 10032639"/>
                <a:gd name="connsiteY1169" fmla="*/ 2103793 h 2801577"/>
                <a:gd name="connsiteX1170" fmla="*/ 2104581 w 10032639"/>
                <a:gd name="connsiteY1170" fmla="*/ 2105593 h 2801577"/>
                <a:gd name="connsiteX1171" fmla="*/ 2080464 w 10032639"/>
                <a:gd name="connsiteY1171" fmla="*/ 2114235 h 2801577"/>
                <a:gd name="connsiteX1172" fmla="*/ 2055988 w 10032639"/>
                <a:gd name="connsiteY1172" fmla="*/ 2124676 h 2801577"/>
                <a:gd name="connsiteX1173" fmla="*/ 2007756 w 10032639"/>
                <a:gd name="connsiteY1173" fmla="*/ 2148800 h 2801577"/>
                <a:gd name="connsiteX1174" fmla="*/ 1957724 w 10032639"/>
                <a:gd name="connsiteY1174" fmla="*/ 2174724 h 2801577"/>
                <a:gd name="connsiteX1175" fmla="*/ 1905533 w 10032639"/>
                <a:gd name="connsiteY1175" fmla="*/ 2197407 h 2801577"/>
                <a:gd name="connsiteX1176" fmla="*/ 1840023 w 10032639"/>
                <a:gd name="connsiteY1176" fmla="*/ 2228372 h 2801577"/>
                <a:gd name="connsiteX1177" fmla="*/ 1772354 w 10032639"/>
                <a:gd name="connsiteY1177" fmla="*/ 2256096 h 2801577"/>
                <a:gd name="connsiteX1178" fmla="*/ 1789631 w 10032639"/>
                <a:gd name="connsiteY1178" fmla="*/ 2259696 h 2801577"/>
                <a:gd name="connsiteX1179" fmla="*/ 1798270 w 10032639"/>
                <a:gd name="connsiteY1179" fmla="*/ 2261497 h 2801577"/>
                <a:gd name="connsiteX1180" fmla="*/ 1805109 w 10032639"/>
                <a:gd name="connsiteY1180" fmla="*/ 2261497 h 2801577"/>
                <a:gd name="connsiteX1181" fmla="*/ 1810508 w 10032639"/>
                <a:gd name="connsiteY1181" fmla="*/ 2259696 h 2801577"/>
                <a:gd name="connsiteX1182" fmla="*/ 1815547 w 10032639"/>
                <a:gd name="connsiteY1182" fmla="*/ 2257896 h 2801577"/>
                <a:gd name="connsiteX1183" fmla="*/ 1819147 w 10032639"/>
                <a:gd name="connsiteY1183" fmla="*/ 2256096 h 2801577"/>
                <a:gd name="connsiteX1184" fmla="*/ 1827785 w 10032639"/>
                <a:gd name="connsiteY1184" fmla="*/ 2252855 h 2801577"/>
                <a:gd name="connsiteX1185" fmla="*/ 1836424 w 10032639"/>
                <a:gd name="connsiteY1185" fmla="*/ 2245654 h 2801577"/>
                <a:gd name="connsiteX1186" fmla="*/ 1846862 w 10032639"/>
                <a:gd name="connsiteY1186" fmla="*/ 2238813 h 2801577"/>
                <a:gd name="connsiteX1187" fmla="*/ 1855501 w 10032639"/>
                <a:gd name="connsiteY1187" fmla="*/ 2233413 h 2801577"/>
                <a:gd name="connsiteX1188" fmla="*/ 1864139 w 10032639"/>
                <a:gd name="connsiteY1188" fmla="*/ 2226571 h 2801577"/>
                <a:gd name="connsiteX1189" fmla="*/ 1876017 w 10032639"/>
                <a:gd name="connsiteY1189" fmla="*/ 2221531 h 2801577"/>
                <a:gd name="connsiteX1190" fmla="*/ 1886456 w 10032639"/>
                <a:gd name="connsiteY1190" fmla="*/ 2219730 h 2801577"/>
                <a:gd name="connsiteX1191" fmla="*/ 1895095 w 10032639"/>
                <a:gd name="connsiteY1191" fmla="*/ 2219730 h 2801577"/>
                <a:gd name="connsiteX1192" fmla="*/ 1914172 w 10032639"/>
                <a:gd name="connsiteY1192" fmla="*/ 2223331 h 2801577"/>
                <a:gd name="connsiteX1193" fmla="*/ 1915971 w 10032639"/>
                <a:gd name="connsiteY1193" fmla="*/ 2219730 h 2801577"/>
                <a:gd name="connsiteX1194" fmla="*/ 1917771 w 10032639"/>
                <a:gd name="connsiteY1194" fmla="*/ 2212889 h 2801577"/>
                <a:gd name="connsiteX1195" fmla="*/ 1921010 w 10032639"/>
                <a:gd name="connsiteY1195" fmla="*/ 2206048 h 2801577"/>
                <a:gd name="connsiteX1196" fmla="*/ 1928209 w 10032639"/>
                <a:gd name="connsiteY1196" fmla="*/ 2200648 h 2801577"/>
                <a:gd name="connsiteX1197" fmla="*/ 1936848 w 10032639"/>
                <a:gd name="connsiteY1197" fmla="*/ 2195607 h 2801577"/>
                <a:gd name="connsiteX1198" fmla="*/ 2050949 w 10032639"/>
                <a:gd name="connsiteY1198" fmla="*/ 2138358 h 2801577"/>
                <a:gd name="connsiteX1199" fmla="*/ 2076865 w 10032639"/>
                <a:gd name="connsiteY1199" fmla="*/ 2124676 h 2801577"/>
                <a:gd name="connsiteX1200" fmla="*/ 2104581 w 10032639"/>
                <a:gd name="connsiteY1200" fmla="*/ 2112435 h 2801577"/>
                <a:gd name="connsiteX1201" fmla="*/ 2161812 w 10032639"/>
                <a:gd name="connsiteY1201" fmla="*/ 2087951 h 2801577"/>
                <a:gd name="connsiteX1202" fmla="*/ 2169900 w 10032639"/>
                <a:gd name="connsiteY1202" fmla="*/ 2083293 h 2801577"/>
                <a:gd name="connsiteX1203" fmla="*/ 2171890 w 10032639"/>
                <a:gd name="connsiteY1203" fmla="*/ 2082910 h 2801577"/>
                <a:gd name="connsiteX1204" fmla="*/ 8405149 w 10032639"/>
                <a:gd name="connsiteY1204" fmla="*/ 2080834 h 2801577"/>
                <a:gd name="connsiteX1205" fmla="*/ 8306491 w 10032639"/>
                <a:gd name="connsiteY1205" fmla="*/ 2152134 h 2801577"/>
                <a:gd name="connsiteX1206" fmla="*/ 8211074 w 10032639"/>
                <a:gd name="connsiteY1206" fmla="*/ 2224515 h 2801577"/>
                <a:gd name="connsiteX1207" fmla="*/ 8119618 w 10032639"/>
                <a:gd name="connsiteY1207" fmla="*/ 2294015 h 2801577"/>
                <a:gd name="connsiteX1208" fmla="*/ 8017360 w 10032639"/>
                <a:gd name="connsiteY1208" fmla="*/ 2366755 h 2801577"/>
                <a:gd name="connsiteX1209" fmla="*/ 8020960 w 10032639"/>
                <a:gd name="connsiteY1209" fmla="*/ 2371797 h 2801577"/>
                <a:gd name="connsiteX1210" fmla="*/ 8029602 w 10032639"/>
                <a:gd name="connsiteY1210" fmla="*/ 2377198 h 2801577"/>
                <a:gd name="connsiteX1211" fmla="*/ 8039684 w 10032639"/>
                <a:gd name="connsiteY1211" fmla="*/ 2385841 h 2801577"/>
                <a:gd name="connsiteX1212" fmla="*/ 8053726 w 10032639"/>
                <a:gd name="connsiteY1212" fmla="*/ 2375398 h 2801577"/>
                <a:gd name="connsiteX1213" fmla="*/ 8067409 w 10032639"/>
                <a:gd name="connsiteY1213" fmla="*/ 2363154 h 2801577"/>
                <a:gd name="connsiteX1214" fmla="*/ 8079651 w 10032639"/>
                <a:gd name="connsiteY1214" fmla="*/ 2352711 h 2801577"/>
                <a:gd name="connsiteX1215" fmla="*/ 8090093 w 10032639"/>
                <a:gd name="connsiteY1215" fmla="*/ 2340828 h 2801577"/>
                <a:gd name="connsiteX1216" fmla="*/ 8093693 w 10032639"/>
                <a:gd name="connsiteY1216" fmla="*/ 2337227 h 2801577"/>
                <a:gd name="connsiteX1217" fmla="*/ 8138701 w 10032639"/>
                <a:gd name="connsiteY1217" fmla="*/ 2304458 h 2801577"/>
                <a:gd name="connsiteX1218" fmla="*/ 8176508 w 10032639"/>
                <a:gd name="connsiteY1218" fmla="*/ 2273129 h 2801577"/>
                <a:gd name="connsiteX1219" fmla="*/ 8216475 w 10032639"/>
                <a:gd name="connsiteY1219" fmla="*/ 2240359 h 2801577"/>
                <a:gd name="connsiteX1220" fmla="*/ 8258243 w 10032639"/>
                <a:gd name="connsiteY1220" fmla="*/ 2207230 h 2801577"/>
                <a:gd name="connsiteX1221" fmla="*/ 8275526 w 10032639"/>
                <a:gd name="connsiteY1221" fmla="*/ 2195346 h 2801577"/>
                <a:gd name="connsiteX1222" fmla="*/ 8310092 w 10032639"/>
                <a:gd name="connsiteY1222" fmla="*/ 2171219 h 2801577"/>
                <a:gd name="connsiteX1223" fmla="*/ 8346098 w 10032639"/>
                <a:gd name="connsiteY1223" fmla="*/ 2146732 h 2801577"/>
                <a:gd name="connsiteX1224" fmla="*/ 8381024 w 10032639"/>
                <a:gd name="connsiteY1224" fmla="*/ 2120805 h 2801577"/>
                <a:gd name="connsiteX1225" fmla="*/ 8396507 w 10032639"/>
                <a:gd name="connsiteY1225" fmla="*/ 2108562 h 2801577"/>
                <a:gd name="connsiteX1226" fmla="*/ 8413790 w 10032639"/>
                <a:gd name="connsiteY1226" fmla="*/ 2093077 h 2801577"/>
                <a:gd name="connsiteX1227" fmla="*/ 8406949 w 10032639"/>
                <a:gd name="connsiteY1227" fmla="*/ 2082634 h 2801577"/>
                <a:gd name="connsiteX1228" fmla="*/ 8406949 w 10032639"/>
                <a:gd name="connsiteY1228" fmla="*/ 2080834 h 2801577"/>
                <a:gd name="connsiteX1229" fmla="*/ 562589 w 10032639"/>
                <a:gd name="connsiteY1229" fmla="*/ 2079670 h 2801577"/>
                <a:gd name="connsiteX1230" fmla="*/ 499959 w 10032639"/>
                <a:gd name="connsiteY1230" fmla="*/ 2114235 h 2801577"/>
                <a:gd name="connsiteX1231" fmla="*/ 474043 w 10032639"/>
                <a:gd name="connsiteY1231" fmla="*/ 2131517 h 2801577"/>
                <a:gd name="connsiteX1232" fmla="*/ 446688 w 10032639"/>
                <a:gd name="connsiteY1232" fmla="*/ 2148800 h 2801577"/>
                <a:gd name="connsiteX1233" fmla="*/ 443088 w 10032639"/>
                <a:gd name="connsiteY1233" fmla="*/ 2152400 h 2801577"/>
                <a:gd name="connsiteX1234" fmla="*/ 449927 w 10032639"/>
                <a:gd name="connsiteY1234" fmla="*/ 2152400 h 2801577"/>
                <a:gd name="connsiteX1235" fmla="*/ 455326 w 10032639"/>
                <a:gd name="connsiteY1235" fmla="*/ 2152400 h 2801577"/>
                <a:gd name="connsiteX1236" fmla="*/ 462165 w 10032639"/>
                <a:gd name="connsiteY1236" fmla="*/ 2150600 h 2801577"/>
                <a:gd name="connsiteX1237" fmla="*/ 467204 w 10032639"/>
                <a:gd name="connsiteY1237" fmla="*/ 2147000 h 2801577"/>
                <a:gd name="connsiteX1238" fmla="*/ 470804 w 10032639"/>
                <a:gd name="connsiteY1238" fmla="*/ 2143759 h 2801577"/>
                <a:gd name="connsiteX1239" fmla="*/ 472604 w 10032639"/>
                <a:gd name="connsiteY1239" fmla="*/ 2136558 h 2801577"/>
                <a:gd name="connsiteX1240" fmla="*/ 475843 w 10032639"/>
                <a:gd name="connsiteY1240" fmla="*/ 2133318 h 2801577"/>
                <a:gd name="connsiteX1241" fmla="*/ 479442 w 10032639"/>
                <a:gd name="connsiteY1241" fmla="*/ 2129717 h 2801577"/>
                <a:gd name="connsiteX1242" fmla="*/ 484482 w 10032639"/>
                <a:gd name="connsiteY1242" fmla="*/ 2126477 h 2801577"/>
                <a:gd name="connsiteX1243" fmla="*/ 494920 w 10032639"/>
                <a:gd name="connsiteY1243" fmla="*/ 2122876 h 2801577"/>
                <a:gd name="connsiteX1244" fmla="*/ 505358 w 10032639"/>
                <a:gd name="connsiteY1244" fmla="*/ 2122876 h 2801577"/>
                <a:gd name="connsiteX1245" fmla="*/ 507158 w 10032639"/>
                <a:gd name="connsiteY1245" fmla="*/ 2116035 h 2801577"/>
                <a:gd name="connsiteX1246" fmla="*/ 510397 w 10032639"/>
                <a:gd name="connsiteY1246" fmla="*/ 2110634 h 2801577"/>
                <a:gd name="connsiteX1247" fmla="*/ 515797 w 10032639"/>
                <a:gd name="connsiteY1247" fmla="*/ 2107034 h 2801577"/>
                <a:gd name="connsiteX1248" fmla="*/ 519036 w 10032639"/>
                <a:gd name="connsiteY1248" fmla="*/ 2103793 h 2801577"/>
                <a:gd name="connsiteX1249" fmla="*/ 526235 w 10032639"/>
                <a:gd name="connsiteY1249" fmla="*/ 2101993 h 2801577"/>
                <a:gd name="connsiteX1250" fmla="*/ 531274 w 10032639"/>
                <a:gd name="connsiteY1250" fmla="*/ 2098392 h 2801577"/>
                <a:gd name="connsiteX1251" fmla="*/ 534873 w 10032639"/>
                <a:gd name="connsiteY1251" fmla="*/ 2095152 h 2801577"/>
                <a:gd name="connsiteX1252" fmla="*/ 541712 w 10032639"/>
                <a:gd name="connsiteY1252" fmla="*/ 2095152 h 2801577"/>
                <a:gd name="connsiteX1253" fmla="*/ 552151 w 10032639"/>
                <a:gd name="connsiteY1253" fmla="*/ 2093352 h 2801577"/>
                <a:gd name="connsiteX1254" fmla="*/ 555750 w 10032639"/>
                <a:gd name="connsiteY1254" fmla="*/ 2091551 h 2801577"/>
                <a:gd name="connsiteX1255" fmla="*/ 560789 w 10032639"/>
                <a:gd name="connsiteY1255" fmla="*/ 2082910 h 2801577"/>
                <a:gd name="connsiteX1256" fmla="*/ 3042590 w 10032639"/>
                <a:gd name="connsiteY1256" fmla="*/ 2065628 h 2801577"/>
                <a:gd name="connsiteX1257" fmla="*/ 2969882 w 10032639"/>
                <a:gd name="connsiteY1257" fmla="*/ 2096952 h 2801577"/>
                <a:gd name="connsiteX1258" fmla="*/ 2966642 w 10032639"/>
                <a:gd name="connsiteY1258" fmla="*/ 2098392 h 2801577"/>
                <a:gd name="connsiteX1259" fmla="*/ 2987159 w 10032639"/>
                <a:gd name="connsiteY1259" fmla="*/ 2095152 h 2801577"/>
                <a:gd name="connsiteX1260" fmla="*/ 3008035 w 10032639"/>
                <a:gd name="connsiteY1260" fmla="*/ 2087951 h 2801577"/>
                <a:gd name="connsiteX1261" fmla="*/ 449927 w 10032639"/>
                <a:gd name="connsiteY1261" fmla="*/ 2050145 h 2801577"/>
                <a:gd name="connsiteX1262" fmla="*/ 446688 w 10032639"/>
                <a:gd name="connsiteY1262" fmla="*/ 2051946 h 2801577"/>
                <a:gd name="connsiteX1263" fmla="*/ 432650 w 10032639"/>
                <a:gd name="connsiteY1263" fmla="*/ 2056986 h 2801577"/>
                <a:gd name="connsiteX1264" fmla="*/ 417172 w 10032639"/>
                <a:gd name="connsiteY1264" fmla="*/ 2058787 h 2801577"/>
                <a:gd name="connsiteX1265" fmla="*/ 415373 w 10032639"/>
                <a:gd name="connsiteY1265" fmla="*/ 2058787 h 2801577"/>
                <a:gd name="connsiteX1266" fmla="*/ 415373 w 10032639"/>
                <a:gd name="connsiteY1266" fmla="*/ 2076069 h 2801577"/>
                <a:gd name="connsiteX1267" fmla="*/ 422212 w 10032639"/>
                <a:gd name="connsiteY1267" fmla="*/ 2074269 h 2801577"/>
                <a:gd name="connsiteX1268" fmla="*/ 431210 w 10032639"/>
                <a:gd name="connsiteY1268" fmla="*/ 2071028 h 2801577"/>
                <a:gd name="connsiteX1269" fmla="*/ 438049 w 10032639"/>
                <a:gd name="connsiteY1269" fmla="*/ 2063827 h 2801577"/>
                <a:gd name="connsiteX1270" fmla="*/ 448127 w 10032639"/>
                <a:gd name="connsiteY1270" fmla="*/ 2051946 h 2801577"/>
                <a:gd name="connsiteX1271" fmla="*/ 6205880 w 10032639"/>
                <a:gd name="connsiteY1271" fmla="*/ 2046780 h 2801577"/>
                <a:gd name="connsiteX1272" fmla="*/ 6178519 w 10032639"/>
                <a:gd name="connsiteY1272" fmla="*/ 2062258 h 2801577"/>
                <a:gd name="connsiteX1273" fmla="*/ 6091756 w 10032639"/>
                <a:gd name="connsiteY1273" fmla="*/ 2112652 h 2801577"/>
                <a:gd name="connsiteX1274" fmla="*/ 6005354 w 10032639"/>
                <a:gd name="connsiteY1274" fmla="*/ 2159446 h 2801577"/>
                <a:gd name="connsiteX1275" fmla="*/ 5878990 w 10032639"/>
                <a:gd name="connsiteY1275" fmla="*/ 2230357 h 2801577"/>
                <a:gd name="connsiteX1276" fmla="*/ 5743986 w 10032639"/>
                <a:gd name="connsiteY1276" fmla="*/ 2309907 h 2801577"/>
                <a:gd name="connsiteX1277" fmla="*/ 5745426 w 10032639"/>
                <a:gd name="connsiteY1277" fmla="*/ 2325385 h 2801577"/>
                <a:gd name="connsiteX1278" fmla="*/ 5743986 w 10032639"/>
                <a:gd name="connsiteY1278" fmla="*/ 2337623 h 2801577"/>
                <a:gd name="connsiteX1279" fmla="*/ 5768107 w 10032639"/>
                <a:gd name="connsiteY1279" fmla="*/ 2327185 h 2801577"/>
                <a:gd name="connsiteX1280" fmla="*/ 5788627 w 10032639"/>
                <a:gd name="connsiteY1280" fmla="*/ 2316746 h 2801577"/>
                <a:gd name="connsiteX1281" fmla="*/ 5800868 w 10032639"/>
                <a:gd name="connsiteY1281" fmla="*/ 2308107 h 2801577"/>
                <a:gd name="connsiteX1282" fmla="*/ 5814548 w 10032639"/>
                <a:gd name="connsiteY1282" fmla="*/ 2298028 h 2801577"/>
                <a:gd name="connsiteX1283" fmla="*/ 5842269 w 10032639"/>
                <a:gd name="connsiteY1283" fmla="*/ 2273551 h 2801577"/>
                <a:gd name="connsiteX1284" fmla="*/ 5859909 w 10032639"/>
                <a:gd name="connsiteY1284" fmla="*/ 2263113 h 2801577"/>
                <a:gd name="connsiteX1285" fmla="*/ 5877190 w 10032639"/>
                <a:gd name="connsiteY1285" fmla="*/ 2252674 h 2801577"/>
                <a:gd name="connsiteX1286" fmla="*/ 5906711 w 10032639"/>
                <a:gd name="connsiteY1286" fmla="*/ 2237196 h 2801577"/>
                <a:gd name="connsiteX1287" fmla="*/ 5920391 w 10032639"/>
                <a:gd name="connsiteY1287" fmla="*/ 2228557 h 2801577"/>
                <a:gd name="connsiteX1288" fmla="*/ 5934072 w 10032639"/>
                <a:gd name="connsiteY1288" fmla="*/ 2218118 h 2801577"/>
                <a:gd name="connsiteX1289" fmla="*/ 5961792 w 10032639"/>
                <a:gd name="connsiteY1289" fmla="*/ 2192202 h 2801577"/>
                <a:gd name="connsiteX1290" fmla="*/ 5965393 w 10032639"/>
                <a:gd name="connsiteY1290" fmla="*/ 2190402 h 2801577"/>
                <a:gd name="connsiteX1291" fmla="*/ 5996353 w 10032639"/>
                <a:gd name="connsiteY1291" fmla="*/ 2174924 h 2801577"/>
                <a:gd name="connsiteX1292" fmla="*/ 6027674 w 10032639"/>
                <a:gd name="connsiteY1292" fmla="*/ 2159446 h 2801577"/>
                <a:gd name="connsiteX1293" fmla="*/ 6058995 w 10032639"/>
                <a:gd name="connsiteY1293" fmla="*/ 2140368 h 2801577"/>
                <a:gd name="connsiteX1294" fmla="*/ 6089956 w 10032639"/>
                <a:gd name="connsiteY1294" fmla="*/ 2121291 h 2801577"/>
                <a:gd name="connsiteX1295" fmla="*/ 6126317 w 10032639"/>
                <a:gd name="connsiteY1295" fmla="*/ 2100413 h 2801577"/>
                <a:gd name="connsiteX1296" fmla="*/ 6166278 w 10032639"/>
                <a:gd name="connsiteY1296" fmla="*/ 2074496 h 2801577"/>
                <a:gd name="connsiteX1297" fmla="*/ 2256836 w 10032639"/>
                <a:gd name="connsiteY1297" fmla="*/ 2046545 h 2801577"/>
                <a:gd name="connsiteX1298" fmla="*/ 2244958 w 10032639"/>
                <a:gd name="connsiteY1298" fmla="*/ 2048345 h 2801577"/>
                <a:gd name="connsiteX1299" fmla="*/ 2234520 w 10032639"/>
                <a:gd name="connsiteY1299" fmla="*/ 2053746 h 2801577"/>
                <a:gd name="connsiteX1300" fmla="*/ 2208604 w 10032639"/>
                <a:gd name="connsiteY1300" fmla="*/ 2067428 h 2801577"/>
                <a:gd name="connsiteX1301" fmla="*/ 2232720 w 10032639"/>
                <a:gd name="connsiteY1301" fmla="*/ 2060587 h 2801577"/>
                <a:gd name="connsiteX1302" fmla="*/ 2246758 w 10032639"/>
                <a:gd name="connsiteY1302" fmla="*/ 2055186 h 2801577"/>
                <a:gd name="connsiteX1303" fmla="*/ 8193791 w 10032639"/>
                <a:gd name="connsiteY1303" fmla="*/ 2032580 h 2801577"/>
                <a:gd name="connsiteX1304" fmla="*/ 8157785 w 10032639"/>
                <a:gd name="connsiteY1304" fmla="*/ 2060308 h 2801577"/>
                <a:gd name="connsiteX1305" fmla="*/ 8034643 w 10032639"/>
                <a:gd name="connsiteY1305" fmla="*/ 2146732 h 2801577"/>
                <a:gd name="connsiteX1306" fmla="*/ 7925543 w 10032639"/>
                <a:gd name="connsiteY1306" fmla="*/ 2223074 h 2801577"/>
                <a:gd name="connsiteX1307" fmla="*/ 7932385 w 10032639"/>
                <a:gd name="connsiteY1307" fmla="*/ 2234958 h 2801577"/>
                <a:gd name="connsiteX1308" fmla="*/ 7942826 w 10032639"/>
                <a:gd name="connsiteY1308" fmla="*/ 2231717 h 2801577"/>
                <a:gd name="connsiteX1309" fmla="*/ 7951468 w 10032639"/>
                <a:gd name="connsiteY1309" fmla="*/ 2226315 h 2801577"/>
                <a:gd name="connsiteX1310" fmla="*/ 7965510 w 10032639"/>
                <a:gd name="connsiteY1310" fmla="*/ 2215872 h 2801577"/>
                <a:gd name="connsiteX1311" fmla="*/ 7980993 w 10032639"/>
                <a:gd name="connsiteY1311" fmla="*/ 2202188 h 2801577"/>
                <a:gd name="connsiteX1312" fmla="*/ 8000077 w 10032639"/>
                <a:gd name="connsiteY1312" fmla="*/ 2184903 h 2801577"/>
                <a:gd name="connsiteX1313" fmla="*/ 8017360 w 10032639"/>
                <a:gd name="connsiteY1313" fmla="*/ 2173020 h 2801577"/>
                <a:gd name="connsiteX1314" fmla="*/ 8031042 w 10032639"/>
                <a:gd name="connsiteY1314" fmla="*/ 2165818 h 2801577"/>
                <a:gd name="connsiteX1315" fmla="*/ 8048325 w 10032639"/>
                <a:gd name="connsiteY1315" fmla="*/ 2158976 h 2801577"/>
                <a:gd name="connsiteX1316" fmla="*/ 8046885 w 10032639"/>
                <a:gd name="connsiteY1316" fmla="*/ 2153934 h 2801577"/>
                <a:gd name="connsiteX1317" fmla="*/ 8048325 w 10032639"/>
                <a:gd name="connsiteY1317" fmla="*/ 2148533 h 2801577"/>
                <a:gd name="connsiteX1318" fmla="*/ 8053726 w 10032639"/>
                <a:gd name="connsiteY1318" fmla="*/ 2143491 h 2801577"/>
                <a:gd name="connsiteX1319" fmla="*/ 8058767 w 10032639"/>
                <a:gd name="connsiteY1319" fmla="*/ 2139891 h 2801577"/>
                <a:gd name="connsiteX1320" fmla="*/ 8064168 w 10032639"/>
                <a:gd name="connsiteY1320" fmla="*/ 2138090 h 2801577"/>
                <a:gd name="connsiteX1321" fmla="*/ 8074610 w 10032639"/>
                <a:gd name="connsiteY1321" fmla="*/ 2131248 h 2801577"/>
                <a:gd name="connsiteX1322" fmla="*/ 8086492 w 10032639"/>
                <a:gd name="connsiteY1322" fmla="*/ 2122606 h 2801577"/>
                <a:gd name="connsiteX1323" fmla="*/ 8095134 w 10032639"/>
                <a:gd name="connsiteY1323" fmla="*/ 2113963 h 2801577"/>
                <a:gd name="connsiteX1324" fmla="*/ 8110976 w 10032639"/>
                <a:gd name="connsiteY1324" fmla="*/ 2099919 h 2801577"/>
                <a:gd name="connsiteX1325" fmla="*/ 8131860 w 10032639"/>
                <a:gd name="connsiteY1325" fmla="*/ 2080834 h 2801577"/>
                <a:gd name="connsiteX1326" fmla="*/ 8149143 w 10032639"/>
                <a:gd name="connsiteY1326" fmla="*/ 2067150 h 2801577"/>
                <a:gd name="connsiteX1327" fmla="*/ 8166066 w 10032639"/>
                <a:gd name="connsiteY1327" fmla="*/ 2054906 h 2801577"/>
                <a:gd name="connsiteX1328" fmla="*/ 8169667 w 10032639"/>
                <a:gd name="connsiteY1328" fmla="*/ 2053466 h 2801577"/>
                <a:gd name="connsiteX1329" fmla="*/ 8180109 w 10032639"/>
                <a:gd name="connsiteY1329" fmla="*/ 2048064 h 2801577"/>
                <a:gd name="connsiteX1330" fmla="*/ 8186950 w 10032639"/>
                <a:gd name="connsiteY1330" fmla="*/ 2041222 h 2801577"/>
                <a:gd name="connsiteX1331" fmla="*/ 1708284 w 10032639"/>
                <a:gd name="connsiteY1331" fmla="*/ 2019181 h 2801577"/>
                <a:gd name="connsiteX1332" fmla="*/ 1687408 w 10032639"/>
                <a:gd name="connsiteY1332" fmla="*/ 2029262 h 2801577"/>
                <a:gd name="connsiteX1333" fmla="*/ 1692807 w 10032639"/>
                <a:gd name="connsiteY1333" fmla="*/ 2027822 h 2801577"/>
                <a:gd name="connsiteX1334" fmla="*/ 1699646 w 10032639"/>
                <a:gd name="connsiteY1334" fmla="*/ 2026022 h 2801577"/>
                <a:gd name="connsiteX1335" fmla="*/ 1704685 w 10032639"/>
                <a:gd name="connsiteY1335" fmla="*/ 2022421 h 2801577"/>
                <a:gd name="connsiteX1336" fmla="*/ 6268162 w 10032639"/>
                <a:gd name="connsiteY1336" fmla="*/ 2012224 h 2801577"/>
                <a:gd name="connsiteX1337" fmla="*/ 6212720 w 10032639"/>
                <a:gd name="connsiteY1337" fmla="*/ 2043540 h 2801577"/>
                <a:gd name="connsiteX1338" fmla="*/ 6228560 w 10032639"/>
                <a:gd name="connsiteY1338" fmla="*/ 2036341 h 2801577"/>
                <a:gd name="connsiteX1339" fmla="*/ 6252681 w 10032639"/>
                <a:gd name="connsiteY1339" fmla="*/ 2024463 h 2801577"/>
                <a:gd name="connsiteX1340" fmla="*/ 6261321 w 10032639"/>
                <a:gd name="connsiteY1340" fmla="*/ 2019063 h 2801577"/>
                <a:gd name="connsiteX1341" fmla="*/ 9305309 w 10032639"/>
                <a:gd name="connsiteY1341" fmla="*/ 2003051 h 2801577"/>
                <a:gd name="connsiteX1342" fmla="*/ 9267503 w 10032639"/>
                <a:gd name="connsiteY1342" fmla="*/ 2036181 h 2801577"/>
                <a:gd name="connsiteX1343" fmla="*/ 9276144 w 10032639"/>
                <a:gd name="connsiteY1343" fmla="*/ 2036181 h 2801577"/>
                <a:gd name="connsiteX1344" fmla="*/ 3208883 w 10032639"/>
                <a:gd name="connsiteY1344" fmla="*/ 1998298 h 2801577"/>
                <a:gd name="connsiteX1345" fmla="*/ 3165690 w 10032639"/>
                <a:gd name="connsiteY1345" fmla="*/ 2017380 h 2801577"/>
                <a:gd name="connsiteX1346" fmla="*/ 3112059 w 10032639"/>
                <a:gd name="connsiteY1346" fmla="*/ 2039704 h 2801577"/>
                <a:gd name="connsiteX1347" fmla="*/ 3108459 w 10032639"/>
                <a:gd name="connsiteY1347" fmla="*/ 2041504 h 2801577"/>
                <a:gd name="connsiteX1348" fmla="*/ 3113858 w 10032639"/>
                <a:gd name="connsiteY1348" fmla="*/ 2043304 h 2801577"/>
                <a:gd name="connsiteX1349" fmla="*/ 3118898 w 10032639"/>
                <a:gd name="connsiteY1349" fmla="*/ 2048345 h 2801577"/>
                <a:gd name="connsiteX1350" fmla="*/ 3165690 w 10032639"/>
                <a:gd name="connsiteY1350" fmla="*/ 2024221 h 2801577"/>
                <a:gd name="connsiteX1351" fmla="*/ 4545495 w 10032639"/>
                <a:gd name="connsiteY1351" fmla="*/ 1983055 h 2801577"/>
                <a:gd name="connsiteX1352" fmla="*/ 4438211 w 10032639"/>
                <a:gd name="connsiteY1352" fmla="*/ 2081689 h 2801577"/>
                <a:gd name="connsiteX1353" fmla="*/ 4440011 w 10032639"/>
                <a:gd name="connsiteY1353" fmla="*/ 2088528 h 2801577"/>
                <a:gd name="connsiteX1354" fmla="*/ 4453692 w 10032639"/>
                <a:gd name="connsiteY1354" fmla="*/ 2074849 h 2801577"/>
                <a:gd name="connsiteX1355" fmla="*/ 4469532 w 10032639"/>
                <a:gd name="connsiteY1355" fmla="*/ 2064410 h 2801577"/>
                <a:gd name="connsiteX1356" fmla="*/ 4483213 w 10032639"/>
                <a:gd name="connsiteY1356" fmla="*/ 2055771 h 2801577"/>
                <a:gd name="connsiteX1357" fmla="*/ 4495453 w 10032639"/>
                <a:gd name="connsiteY1357" fmla="*/ 2045331 h 2801577"/>
                <a:gd name="connsiteX1358" fmla="*/ 4505894 w 10032639"/>
                <a:gd name="connsiteY1358" fmla="*/ 2035252 h 2801577"/>
                <a:gd name="connsiteX1359" fmla="*/ 4512734 w 10032639"/>
                <a:gd name="connsiteY1359" fmla="*/ 2024813 h 2801577"/>
                <a:gd name="connsiteX1360" fmla="*/ 4531815 w 10032639"/>
                <a:gd name="connsiteY1360" fmla="*/ 2005734 h 2801577"/>
                <a:gd name="connsiteX1361" fmla="*/ 4535055 w 10032639"/>
                <a:gd name="connsiteY1361" fmla="*/ 2003934 h 2801577"/>
                <a:gd name="connsiteX1362" fmla="*/ 4538655 w 10032639"/>
                <a:gd name="connsiteY1362" fmla="*/ 2003934 h 2801577"/>
                <a:gd name="connsiteX1363" fmla="*/ 4541895 w 10032639"/>
                <a:gd name="connsiteY1363" fmla="*/ 1993495 h 2801577"/>
                <a:gd name="connsiteX1364" fmla="*/ 9623966 w 10032639"/>
                <a:gd name="connsiteY1364" fmla="*/ 1980725 h 2801577"/>
                <a:gd name="connsiteX1365" fmla="*/ 9603082 w 10032639"/>
                <a:gd name="connsiteY1365" fmla="*/ 1998010 h 2801577"/>
                <a:gd name="connsiteX1366" fmla="*/ 9509826 w 10032639"/>
                <a:gd name="connsiteY1366" fmla="*/ 2075792 h 2801577"/>
                <a:gd name="connsiteX1367" fmla="*/ 9406127 w 10032639"/>
                <a:gd name="connsiteY1367" fmla="*/ 2158976 h 2801577"/>
                <a:gd name="connsiteX1368" fmla="*/ 9327993 w 10032639"/>
                <a:gd name="connsiteY1368" fmla="*/ 2223074 h 2801577"/>
                <a:gd name="connsiteX1369" fmla="*/ 9252020 w 10032639"/>
                <a:gd name="connsiteY1369" fmla="*/ 2283572 h 2801577"/>
                <a:gd name="connsiteX1370" fmla="*/ 9153002 w 10032639"/>
                <a:gd name="connsiteY1370" fmla="*/ 2361354 h 2801577"/>
                <a:gd name="connsiteX1371" fmla="*/ 9118436 w 10032639"/>
                <a:gd name="connsiteY1371" fmla="*/ 2387641 h 2801577"/>
                <a:gd name="connsiteX1372" fmla="*/ 9094312 w 10032639"/>
                <a:gd name="connsiteY1372" fmla="*/ 2404926 h 2801577"/>
                <a:gd name="connsiteX1373" fmla="*/ 9090711 w 10032639"/>
                <a:gd name="connsiteY1373" fmla="*/ 2411768 h 2801577"/>
                <a:gd name="connsiteX1374" fmla="*/ 9090711 w 10032639"/>
                <a:gd name="connsiteY1374" fmla="*/ 2418610 h 2801577"/>
                <a:gd name="connsiteX1375" fmla="*/ 9090711 w 10032639"/>
                <a:gd name="connsiteY1375" fmla="*/ 2427613 h 2801577"/>
                <a:gd name="connsiteX1376" fmla="*/ 9092511 w 10032639"/>
                <a:gd name="connsiteY1376" fmla="*/ 2436255 h 2801577"/>
                <a:gd name="connsiteX1377" fmla="*/ 9104753 w 10032639"/>
                <a:gd name="connsiteY1377" fmla="*/ 2430854 h 2801577"/>
                <a:gd name="connsiteX1378" fmla="*/ 9116996 w 10032639"/>
                <a:gd name="connsiteY1378" fmla="*/ 2425812 h 2801577"/>
                <a:gd name="connsiteX1379" fmla="*/ 9127077 w 10032639"/>
                <a:gd name="connsiteY1379" fmla="*/ 2418610 h 2801577"/>
                <a:gd name="connsiteX1380" fmla="*/ 9137519 w 10032639"/>
                <a:gd name="connsiteY1380" fmla="*/ 2411768 h 2801577"/>
                <a:gd name="connsiteX1381" fmla="*/ 9191169 w 10032639"/>
                <a:gd name="connsiteY1381" fmla="*/ 2368556 h 2801577"/>
                <a:gd name="connsiteX1382" fmla="*/ 9250219 w 10032639"/>
                <a:gd name="connsiteY1382" fmla="*/ 2330385 h 2801577"/>
                <a:gd name="connsiteX1383" fmla="*/ 9307109 w 10032639"/>
                <a:gd name="connsiteY1383" fmla="*/ 2290774 h 2801577"/>
                <a:gd name="connsiteX1384" fmla="*/ 9362559 w 10032639"/>
                <a:gd name="connsiteY1384" fmla="*/ 2247201 h 2801577"/>
                <a:gd name="connsiteX1385" fmla="*/ 9416209 w 10032639"/>
                <a:gd name="connsiteY1385" fmla="*/ 2202188 h 2801577"/>
                <a:gd name="connsiteX1386" fmla="*/ 9518467 w 10032639"/>
                <a:gd name="connsiteY1386" fmla="*/ 2113963 h 2801577"/>
                <a:gd name="connsiteX1387" fmla="*/ 9620725 w 10032639"/>
                <a:gd name="connsiteY1387" fmla="*/ 2030779 h 2801577"/>
                <a:gd name="connsiteX1388" fmla="*/ 9618925 w 10032639"/>
                <a:gd name="connsiteY1388" fmla="*/ 2009893 h 2801577"/>
                <a:gd name="connsiteX1389" fmla="*/ 9622166 w 10032639"/>
                <a:gd name="connsiteY1389" fmla="*/ 1987567 h 2801577"/>
                <a:gd name="connsiteX1390" fmla="*/ 8386065 w 10032639"/>
                <a:gd name="connsiteY1390" fmla="*/ 1966681 h 2801577"/>
                <a:gd name="connsiteX1391" fmla="*/ 8365181 w 10032639"/>
                <a:gd name="connsiteY1391" fmla="*/ 1990808 h 2801577"/>
                <a:gd name="connsiteX1392" fmla="*/ 8342858 w 10032639"/>
                <a:gd name="connsiteY1392" fmla="*/ 2013494 h 2801577"/>
                <a:gd name="connsiteX1393" fmla="*/ 8316933 w 10032639"/>
                <a:gd name="connsiteY1393" fmla="*/ 2036181 h 2801577"/>
                <a:gd name="connsiteX1394" fmla="*/ 8291009 w 10032639"/>
                <a:gd name="connsiteY1394" fmla="*/ 2056707 h 2801577"/>
                <a:gd name="connsiteX1395" fmla="*/ 8230158 w 10032639"/>
                <a:gd name="connsiteY1395" fmla="*/ 2101720 h 2801577"/>
                <a:gd name="connsiteX1396" fmla="*/ 8176508 w 10032639"/>
                <a:gd name="connsiteY1396" fmla="*/ 2146732 h 2801577"/>
                <a:gd name="connsiteX1397" fmla="*/ 8173268 w 10032639"/>
                <a:gd name="connsiteY1397" fmla="*/ 2152134 h 2801577"/>
                <a:gd name="connsiteX1398" fmla="*/ 8185150 w 10032639"/>
                <a:gd name="connsiteY1398" fmla="*/ 2143491 h 2801577"/>
                <a:gd name="connsiteX1399" fmla="*/ 8204233 w 10032639"/>
                <a:gd name="connsiteY1399" fmla="*/ 2131248 h 2801577"/>
                <a:gd name="connsiteX1400" fmla="*/ 8223316 w 10032639"/>
                <a:gd name="connsiteY1400" fmla="*/ 2117204 h 2801577"/>
                <a:gd name="connsiteX1401" fmla="*/ 8256442 w 10032639"/>
                <a:gd name="connsiteY1401" fmla="*/ 2089476 h 2801577"/>
                <a:gd name="connsiteX1402" fmla="*/ 8261483 w 10032639"/>
                <a:gd name="connsiteY1402" fmla="*/ 2086235 h 2801577"/>
                <a:gd name="connsiteX1403" fmla="*/ 8266884 w 10032639"/>
                <a:gd name="connsiteY1403" fmla="*/ 2086235 h 2801577"/>
                <a:gd name="connsiteX1404" fmla="*/ 8273725 w 10032639"/>
                <a:gd name="connsiteY1404" fmla="*/ 2080834 h 2801577"/>
                <a:gd name="connsiteX1405" fmla="*/ 8280567 w 10032639"/>
                <a:gd name="connsiteY1405" fmla="*/ 2079393 h 2801577"/>
                <a:gd name="connsiteX1406" fmla="*/ 8291009 w 10032639"/>
                <a:gd name="connsiteY1406" fmla="*/ 2067150 h 2801577"/>
                <a:gd name="connsiteX1407" fmla="*/ 8304691 w 10032639"/>
                <a:gd name="connsiteY1407" fmla="*/ 2054906 h 2801577"/>
                <a:gd name="connsiteX1408" fmla="*/ 8318733 w 10032639"/>
                <a:gd name="connsiteY1408" fmla="*/ 2044823 h 2801577"/>
                <a:gd name="connsiteX1409" fmla="*/ 8336017 w 10032639"/>
                <a:gd name="connsiteY1409" fmla="*/ 2034380 h 2801577"/>
                <a:gd name="connsiteX1410" fmla="*/ 8349699 w 10032639"/>
                <a:gd name="connsiteY1410" fmla="*/ 2028979 h 2801577"/>
                <a:gd name="connsiteX1411" fmla="*/ 8363741 w 10032639"/>
                <a:gd name="connsiteY1411" fmla="*/ 2022137 h 2801577"/>
                <a:gd name="connsiteX1412" fmla="*/ 8375623 w 10032639"/>
                <a:gd name="connsiteY1412" fmla="*/ 2011694 h 2801577"/>
                <a:gd name="connsiteX1413" fmla="*/ 8389666 w 10032639"/>
                <a:gd name="connsiteY1413" fmla="*/ 1999810 h 2801577"/>
                <a:gd name="connsiteX1414" fmla="*/ 8389666 w 10032639"/>
                <a:gd name="connsiteY1414" fmla="*/ 1973523 h 2801577"/>
                <a:gd name="connsiteX1415" fmla="*/ 4910910 w 10032639"/>
                <a:gd name="connsiteY1415" fmla="*/ 1958937 h 2801577"/>
                <a:gd name="connsiteX1416" fmla="*/ 4869148 w 10032639"/>
                <a:gd name="connsiteY1416" fmla="*/ 1995294 h 2801577"/>
                <a:gd name="connsiteX1417" fmla="*/ 4830987 w 10032639"/>
                <a:gd name="connsiteY1417" fmla="*/ 2031652 h 2801577"/>
                <a:gd name="connsiteX1418" fmla="*/ 4812266 w 10032639"/>
                <a:gd name="connsiteY1418" fmla="*/ 2048931 h 2801577"/>
                <a:gd name="connsiteX1419" fmla="*/ 4791385 w 10032639"/>
                <a:gd name="connsiteY1419" fmla="*/ 2066210 h 2801577"/>
                <a:gd name="connsiteX1420" fmla="*/ 4769064 w 10032639"/>
                <a:gd name="connsiteY1420" fmla="*/ 2083489 h 2801577"/>
                <a:gd name="connsiteX1421" fmla="*/ 4746383 w 10032639"/>
                <a:gd name="connsiteY1421" fmla="*/ 2097168 h 2801577"/>
                <a:gd name="connsiteX1422" fmla="*/ 4749983 w 10032639"/>
                <a:gd name="connsiteY1422" fmla="*/ 2104367 h 2801577"/>
                <a:gd name="connsiteX1423" fmla="*/ 4751423 w 10032639"/>
                <a:gd name="connsiteY1423" fmla="*/ 2111207 h 2801577"/>
                <a:gd name="connsiteX1424" fmla="*/ 4749983 w 10032639"/>
                <a:gd name="connsiteY1424" fmla="*/ 2123446 h 2801577"/>
                <a:gd name="connsiteX1425" fmla="*/ 4767264 w 10032639"/>
                <a:gd name="connsiteY1425" fmla="*/ 2111207 h 2801577"/>
                <a:gd name="connsiteX1426" fmla="*/ 4782745 w 10032639"/>
                <a:gd name="connsiteY1426" fmla="*/ 2097168 h 2801577"/>
                <a:gd name="connsiteX1427" fmla="*/ 4796425 w 10032639"/>
                <a:gd name="connsiteY1427" fmla="*/ 2081689 h 2801577"/>
                <a:gd name="connsiteX1428" fmla="*/ 4808666 w 10032639"/>
                <a:gd name="connsiteY1428" fmla="*/ 2066210 h 2801577"/>
                <a:gd name="connsiteX1429" fmla="*/ 4817306 w 10032639"/>
                <a:gd name="connsiteY1429" fmla="*/ 2053971 h 2801577"/>
                <a:gd name="connsiteX1430" fmla="*/ 4825946 w 10032639"/>
                <a:gd name="connsiteY1430" fmla="*/ 2042091 h 2801577"/>
                <a:gd name="connsiteX1431" fmla="*/ 4836387 w 10032639"/>
                <a:gd name="connsiteY1431" fmla="*/ 2031652 h 2801577"/>
                <a:gd name="connsiteX1432" fmla="*/ 4848267 w 10032639"/>
                <a:gd name="connsiteY1432" fmla="*/ 2021213 h 2801577"/>
                <a:gd name="connsiteX1433" fmla="*/ 4860508 w 10032639"/>
                <a:gd name="connsiteY1433" fmla="*/ 2012573 h 2801577"/>
                <a:gd name="connsiteX1434" fmla="*/ 4872748 w 10032639"/>
                <a:gd name="connsiteY1434" fmla="*/ 2003934 h 2801577"/>
                <a:gd name="connsiteX1435" fmla="*/ 4902269 w 10032639"/>
                <a:gd name="connsiteY1435" fmla="*/ 1986655 h 2801577"/>
                <a:gd name="connsiteX1436" fmla="*/ 4905869 w 10032639"/>
                <a:gd name="connsiteY1436" fmla="*/ 1974416 h 2801577"/>
                <a:gd name="connsiteX1437" fmla="*/ 4910910 w 10032639"/>
                <a:gd name="connsiteY1437" fmla="*/ 1962177 h 2801577"/>
                <a:gd name="connsiteX1438" fmla="*/ 1840023 w 10032639"/>
                <a:gd name="connsiteY1438" fmla="*/ 1956531 h 2801577"/>
                <a:gd name="connsiteX1439" fmla="*/ 1741039 w 10032639"/>
                <a:gd name="connsiteY1439" fmla="*/ 2003338 h 2801577"/>
                <a:gd name="connsiteX1440" fmla="*/ 1751478 w 10032639"/>
                <a:gd name="connsiteY1440" fmla="*/ 2003338 h 2801577"/>
                <a:gd name="connsiteX1441" fmla="*/ 1763716 w 10032639"/>
                <a:gd name="connsiteY1441" fmla="*/ 2000098 h 2801577"/>
                <a:gd name="connsiteX1442" fmla="*/ 1775594 w 10032639"/>
                <a:gd name="connsiteY1442" fmla="*/ 1994697 h 2801577"/>
                <a:gd name="connsiteX1443" fmla="*/ 1787832 w 10032639"/>
                <a:gd name="connsiteY1443" fmla="*/ 1986056 h 2801577"/>
                <a:gd name="connsiteX1444" fmla="*/ 621260 w 10032639"/>
                <a:gd name="connsiteY1444" fmla="*/ 1949690 h 2801577"/>
                <a:gd name="connsiteX1445" fmla="*/ 619460 w 10032639"/>
                <a:gd name="connsiteY1445" fmla="*/ 1951491 h 2801577"/>
                <a:gd name="connsiteX1446" fmla="*/ 621260 w 10032639"/>
                <a:gd name="connsiteY1446" fmla="*/ 1951491 h 2801577"/>
                <a:gd name="connsiteX1447" fmla="*/ 3350700 w 10032639"/>
                <a:gd name="connsiteY1447" fmla="*/ 1946090 h 2801577"/>
                <a:gd name="connsiteX1448" fmla="*/ 3335223 w 10032639"/>
                <a:gd name="connsiteY1448" fmla="*/ 1951491 h 2801577"/>
                <a:gd name="connsiteX1449" fmla="*/ 3342062 w 10032639"/>
                <a:gd name="connsiteY1449" fmla="*/ 1951491 h 2801577"/>
                <a:gd name="connsiteX1450" fmla="*/ 3349261 w 10032639"/>
                <a:gd name="connsiteY1450" fmla="*/ 1951491 h 2801577"/>
                <a:gd name="connsiteX1451" fmla="*/ 7158108 w 10032639"/>
                <a:gd name="connsiteY1451" fmla="*/ 1941313 h 2801577"/>
                <a:gd name="connsiteX1452" fmla="*/ 7142628 w 10032639"/>
                <a:gd name="connsiteY1452" fmla="*/ 1948152 h 2801577"/>
                <a:gd name="connsiteX1453" fmla="*/ 7092226 w 10032639"/>
                <a:gd name="connsiteY1453" fmla="*/ 1979468 h 2801577"/>
                <a:gd name="connsiteX1454" fmla="*/ 7040385 w 10032639"/>
                <a:gd name="connsiteY1454" fmla="*/ 2010425 h 2801577"/>
                <a:gd name="connsiteX1455" fmla="*/ 7009424 w 10032639"/>
                <a:gd name="connsiteY1455" fmla="*/ 2029502 h 2801577"/>
                <a:gd name="connsiteX1456" fmla="*/ 6979903 w 10032639"/>
                <a:gd name="connsiteY1456" fmla="*/ 2048580 h 2801577"/>
                <a:gd name="connsiteX1457" fmla="*/ 6971263 w 10032639"/>
                <a:gd name="connsiteY1457" fmla="*/ 2053619 h 2801577"/>
                <a:gd name="connsiteX1458" fmla="*/ 6964062 w 10032639"/>
                <a:gd name="connsiteY1458" fmla="*/ 2060818 h 2801577"/>
                <a:gd name="connsiteX1459" fmla="*/ 6960822 w 10032639"/>
                <a:gd name="connsiteY1459" fmla="*/ 2067657 h 2801577"/>
                <a:gd name="connsiteX1460" fmla="*/ 6959022 w 10032639"/>
                <a:gd name="connsiteY1460" fmla="*/ 2078096 h 2801577"/>
                <a:gd name="connsiteX1461" fmla="*/ 6965862 w 10032639"/>
                <a:gd name="connsiteY1461" fmla="*/ 2070897 h 2801577"/>
                <a:gd name="connsiteX1462" fmla="*/ 6972703 w 10032639"/>
                <a:gd name="connsiteY1462" fmla="*/ 2062258 h 2801577"/>
                <a:gd name="connsiteX1463" fmla="*/ 6979903 w 10032639"/>
                <a:gd name="connsiteY1463" fmla="*/ 2055419 h 2801577"/>
                <a:gd name="connsiteX1464" fmla="*/ 6984943 w 10032639"/>
                <a:gd name="connsiteY1464" fmla="*/ 2048580 h 2801577"/>
                <a:gd name="connsiteX1465" fmla="*/ 6992143 w 10032639"/>
                <a:gd name="connsiteY1465" fmla="*/ 2043540 h 2801577"/>
                <a:gd name="connsiteX1466" fmla="*/ 7000783 w 10032639"/>
                <a:gd name="connsiteY1466" fmla="*/ 2039941 h 2801577"/>
                <a:gd name="connsiteX1467" fmla="*/ 7018064 w 10032639"/>
                <a:gd name="connsiteY1467" fmla="*/ 2034901 h 2801577"/>
                <a:gd name="connsiteX1468" fmla="*/ 7036784 w 10032639"/>
                <a:gd name="connsiteY1468" fmla="*/ 2031302 h 2801577"/>
                <a:gd name="connsiteX1469" fmla="*/ 7061265 w 10032639"/>
                <a:gd name="connsiteY1469" fmla="*/ 2010425 h 2801577"/>
                <a:gd name="connsiteX1470" fmla="*/ 7087186 w 10032639"/>
                <a:gd name="connsiteY1470" fmla="*/ 1989547 h 2801577"/>
                <a:gd name="connsiteX1471" fmla="*/ 7149468 w 10032639"/>
                <a:gd name="connsiteY1471" fmla="*/ 1946353 h 2801577"/>
                <a:gd name="connsiteX1472" fmla="*/ 4595897 w 10032639"/>
                <a:gd name="connsiteY1472" fmla="*/ 1939858 h 2801577"/>
                <a:gd name="connsiteX1473" fmla="*/ 4586897 w 10032639"/>
                <a:gd name="connsiteY1473" fmla="*/ 1946698 h 2801577"/>
                <a:gd name="connsiteX1474" fmla="*/ 4595897 w 10032639"/>
                <a:gd name="connsiteY1474" fmla="*/ 1941658 h 2801577"/>
                <a:gd name="connsiteX1475" fmla="*/ 2918050 w 10032639"/>
                <a:gd name="connsiteY1475" fmla="*/ 1930608 h 2801577"/>
                <a:gd name="connsiteX1476" fmla="*/ 2914810 w 10032639"/>
                <a:gd name="connsiteY1476" fmla="*/ 1942849 h 2801577"/>
                <a:gd name="connsiteX1477" fmla="*/ 2913011 w 10032639"/>
                <a:gd name="connsiteY1477" fmla="*/ 1951491 h 2801577"/>
                <a:gd name="connsiteX1478" fmla="*/ 2924889 w 10032639"/>
                <a:gd name="connsiteY1478" fmla="*/ 1946090 h 2801577"/>
                <a:gd name="connsiteX1479" fmla="*/ 2930288 w 10032639"/>
                <a:gd name="connsiteY1479" fmla="*/ 1942849 h 2801577"/>
                <a:gd name="connsiteX1480" fmla="*/ 2924889 w 10032639"/>
                <a:gd name="connsiteY1480" fmla="*/ 1937449 h 2801577"/>
                <a:gd name="connsiteX1481" fmla="*/ 2921650 w 10032639"/>
                <a:gd name="connsiteY1481" fmla="*/ 1935648 h 2801577"/>
                <a:gd name="connsiteX1482" fmla="*/ 1896894 w 10032639"/>
                <a:gd name="connsiteY1482" fmla="*/ 1930608 h 2801577"/>
                <a:gd name="connsiteX1483" fmla="*/ 1881417 w 10032639"/>
                <a:gd name="connsiteY1483" fmla="*/ 1937449 h 2801577"/>
                <a:gd name="connsiteX1484" fmla="*/ 1888255 w 10032639"/>
                <a:gd name="connsiteY1484" fmla="*/ 1937449 h 2801577"/>
                <a:gd name="connsiteX1485" fmla="*/ 1891495 w 10032639"/>
                <a:gd name="connsiteY1485" fmla="*/ 1937449 h 2801577"/>
                <a:gd name="connsiteX1486" fmla="*/ 1895095 w 10032639"/>
                <a:gd name="connsiteY1486" fmla="*/ 1934208 h 2801577"/>
                <a:gd name="connsiteX1487" fmla="*/ 4512734 w 10032639"/>
                <a:gd name="connsiteY1487" fmla="*/ 1922579 h 2801577"/>
                <a:gd name="connsiteX1488" fmla="*/ 4497253 w 10032639"/>
                <a:gd name="connsiteY1488" fmla="*/ 1936258 h 2801577"/>
                <a:gd name="connsiteX1489" fmla="*/ 4505894 w 10032639"/>
                <a:gd name="connsiteY1489" fmla="*/ 1934458 h 2801577"/>
                <a:gd name="connsiteX1490" fmla="*/ 3202044 w 10032639"/>
                <a:gd name="connsiteY1490" fmla="*/ 1916925 h 2801577"/>
                <a:gd name="connsiteX1491" fmla="*/ 3175768 w 10032639"/>
                <a:gd name="connsiteY1491" fmla="*/ 1925567 h 2801577"/>
                <a:gd name="connsiteX1492" fmla="*/ 3148053 w 10032639"/>
                <a:gd name="connsiteY1492" fmla="*/ 1934208 h 2801577"/>
                <a:gd name="connsiteX1493" fmla="*/ 3118898 w 10032639"/>
                <a:gd name="connsiteY1493" fmla="*/ 1944290 h 2801577"/>
                <a:gd name="connsiteX1494" fmla="*/ 3089383 w 10032639"/>
                <a:gd name="connsiteY1494" fmla="*/ 1958332 h 2801577"/>
                <a:gd name="connsiteX1495" fmla="*/ 3059867 w 10032639"/>
                <a:gd name="connsiteY1495" fmla="*/ 1973814 h 2801577"/>
                <a:gd name="connsiteX1496" fmla="*/ 3021713 w 10032639"/>
                <a:gd name="connsiteY1496" fmla="*/ 1992897 h 2801577"/>
                <a:gd name="connsiteX1497" fmla="*/ 3039350 w 10032639"/>
                <a:gd name="connsiteY1497" fmla="*/ 1986056 h 2801577"/>
                <a:gd name="connsiteX1498" fmla="*/ 3059867 w 10032639"/>
                <a:gd name="connsiteY1498" fmla="*/ 1979215 h 2801577"/>
                <a:gd name="connsiteX1499" fmla="*/ 3108459 w 10032639"/>
                <a:gd name="connsiteY1499" fmla="*/ 1961572 h 2801577"/>
                <a:gd name="connsiteX1500" fmla="*/ 3132575 w 10032639"/>
                <a:gd name="connsiteY1500" fmla="*/ 1952931 h 2801577"/>
                <a:gd name="connsiteX1501" fmla="*/ 3153452 w 10032639"/>
                <a:gd name="connsiteY1501" fmla="*/ 1942849 h 2801577"/>
                <a:gd name="connsiteX1502" fmla="*/ 3193406 w 10032639"/>
                <a:gd name="connsiteY1502" fmla="*/ 1920166 h 2801577"/>
                <a:gd name="connsiteX1503" fmla="*/ 1962763 w 10032639"/>
                <a:gd name="connsiteY1503" fmla="*/ 1897843 h 2801577"/>
                <a:gd name="connsiteX1504" fmla="*/ 1941887 w 10032639"/>
                <a:gd name="connsiteY1504" fmla="*/ 1908284 h 2801577"/>
                <a:gd name="connsiteX1505" fmla="*/ 1938647 w 10032639"/>
                <a:gd name="connsiteY1505" fmla="*/ 1910084 h 2801577"/>
                <a:gd name="connsiteX1506" fmla="*/ 1941887 w 10032639"/>
                <a:gd name="connsiteY1506" fmla="*/ 1911525 h 2801577"/>
                <a:gd name="connsiteX1507" fmla="*/ 3290230 w 10032639"/>
                <a:gd name="connsiteY1507" fmla="*/ 1885601 h 2801577"/>
                <a:gd name="connsiteX1508" fmla="*/ 3252076 w 10032639"/>
                <a:gd name="connsiteY1508" fmla="*/ 1899643 h 2801577"/>
                <a:gd name="connsiteX1509" fmla="*/ 3269354 w 10032639"/>
                <a:gd name="connsiteY1509" fmla="*/ 1896042 h 2801577"/>
                <a:gd name="connsiteX1510" fmla="*/ 3284831 w 10032639"/>
                <a:gd name="connsiteY1510" fmla="*/ 1896042 h 2801577"/>
                <a:gd name="connsiteX1511" fmla="*/ 8072810 w 10032639"/>
                <a:gd name="connsiteY1511" fmla="*/ 1885298 h 2801577"/>
                <a:gd name="connsiteX1512" fmla="*/ 8069209 w 10032639"/>
                <a:gd name="connsiteY1512" fmla="*/ 1887098 h 2801577"/>
                <a:gd name="connsiteX1513" fmla="*/ 8013759 w 10032639"/>
                <a:gd name="connsiteY1513" fmla="*/ 1933912 h 2801577"/>
                <a:gd name="connsiteX1514" fmla="*/ 8041484 w 10032639"/>
                <a:gd name="connsiteY1514" fmla="*/ 1918427 h 2801577"/>
                <a:gd name="connsiteX1515" fmla="*/ 8072810 w 10032639"/>
                <a:gd name="connsiteY1515" fmla="*/ 1904383 h 2801577"/>
                <a:gd name="connsiteX1516" fmla="*/ 8071009 w 10032639"/>
                <a:gd name="connsiteY1516" fmla="*/ 1901142 h 2801577"/>
                <a:gd name="connsiteX1517" fmla="*/ 8069209 w 10032639"/>
                <a:gd name="connsiteY1517" fmla="*/ 1895741 h 2801577"/>
                <a:gd name="connsiteX1518" fmla="*/ 8071009 w 10032639"/>
                <a:gd name="connsiteY1518" fmla="*/ 1890699 h 2801577"/>
                <a:gd name="connsiteX1519" fmla="*/ 744360 w 10032639"/>
                <a:gd name="connsiteY1519" fmla="*/ 1875159 h 2801577"/>
                <a:gd name="connsiteX1520" fmla="*/ 733921 w 10032639"/>
                <a:gd name="connsiteY1520" fmla="*/ 1880560 h 2801577"/>
                <a:gd name="connsiteX1521" fmla="*/ 733921 w 10032639"/>
                <a:gd name="connsiteY1521" fmla="*/ 1882360 h 2801577"/>
                <a:gd name="connsiteX1522" fmla="*/ 718444 w 10032639"/>
                <a:gd name="connsiteY1522" fmla="*/ 1891002 h 2801577"/>
                <a:gd name="connsiteX1523" fmla="*/ 732122 w 10032639"/>
                <a:gd name="connsiteY1523" fmla="*/ 1887401 h 2801577"/>
                <a:gd name="connsiteX1524" fmla="*/ 1505637 w 10032639"/>
                <a:gd name="connsiteY1524" fmla="*/ 1873719 h 2801577"/>
                <a:gd name="connsiteX1525" fmla="*/ 1481521 w 10032639"/>
                <a:gd name="connsiteY1525" fmla="*/ 1887401 h 2801577"/>
                <a:gd name="connsiteX1526" fmla="*/ 1477922 w 10032639"/>
                <a:gd name="connsiteY1526" fmla="*/ 1889201 h 2801577"/>
                <a:gd name="connsiteX1527" fmla="*/ 1466043 w 10032639"/>
                <a:gd name="connsiteY1527" fmla="*/ 1896042 h 2801577"/>
                <a:gd name="connsiteX1528" fmla="*/ 1450206 w 10032639"/>
                <a:gd name="connsiteY1528" fmla="*/ 1901443 h 2801577"/>
                <a:gd name="connsiteX1529" fmla="*/ 1438328 w 10032639"/>
                <a:gd name="connsiteY1529" fmla="*/ 1906484 h 2801577"/>
                <a:gd name="connsiteX1530" fmla="*/ 1427890 w 10032639"/>
                <a:gd name="connsiteY1530" fmla="*/ 1911525 h 2801577"/>
                <a:gd name="connsiteX1531" fmla="*/ 1422850 w 10032639"/>
                <a:gd name="connsiteY1531" fmla="*/ 1916925 h 2801577"/>
                <a:gd name="connsiteX1532" fmla="*/ 1438328 w 10032639"/>
                <a:gd name="connsiteY1532" fmla="*/ 1908284 h 2801577"/>
                <a:gd name="connsiteX1533" fmla="*/ 1455605 w 10032639"/>
                <a:gd name="connsiteY1533" fmla="*/ 1899643 h 2801577"/>
                <a:gd name="connsiteX1534" fmla="*/ 1472882 w 10032639"/>
                <a:gd name="connsiteY1534" fmla="*/ 1894242 h 2801577"/>
                <a:gd name="connsiteX1535" fmla="*/ 1491959 w 10032639"/>
                <a:gd name="connsiteY1535" fmla="*/ 1889201 h 2801577"/>
                <a:gd name="connsiteX1536" fmla="*/ 1498798 w 10032639"/>
                <a:gd name="connsiteY1536" fmla="*/ 1880560 h 2801577"/>
                <a:gd name="connsiteX1537" fmla="*/ 1689208 w 10032639"/>
                <a:gd name="connsiteY1537" fmla="*/ 1870119 h 2801577"/>
                <a:gd name="connsiteX1538" fmla="*/ 1658253 w 10032639"/>
                <a:gd name="connsiteY1538" fmla="*/ 1882360 h 2801577"/>
                <a:gd name="connsiteX1539" fmla="*/ 1602462 w 10032639"/>
                <a:gd name="connsiteY1539" fmla="*/ 1910084 h 2801577"/>
                <a:gd name="connsiteX1540" fmla="*/ 1547390 w 10032639"/>
                <a:gd name="connsiteY1540" fmla="*/ 1939249 h 2801577"/>
                <a:gd name="connsiteX1541" fmla="*/ 1597423 w 10032639"/>
                <a:gd name="connsiteY1541" fmla="*/ 1916925 h 2801577"/>
                <a:gd name="connsiteX1542" fmla="*/ 1644215 w 10032639"/>
                <a:gd name="connsiteY1542" fmla="*/ 1892802 h 2801577"/>
                <a:gd name="connsiteX1543" fmla="*/ 3565226 w 10032639"/>
                <a:gd name="connsiteY1543" fmla="*/ 1854636 h 2801577"/>
                <a:gd name="connsiteX1544" fmla="*/ 3523832 w 10032639"/>
                <a:gd name="connsiteY1544" fmla="*/ 1868318 h 2801577"/>
                <a:gd name="connsiteX1545" fmla="*/ 3487478 w 10032639"/>
                <a:gd name="connsiteY1545" fmla="*/ 1883801 h 2801577"/>
                <a:gd name="connsiteX1546" fmla="*/ 3451124 w 10032639"/>
                <a:gd name="connsiteY1546" fmla="*/ 1899643 h 2801577"/>
                <a:gd name="connsiteX1547" fmla="*/ 3419809 w 10032639"/>
                <a:gd name="connsiteY1547" fmla="*/ 1916925 h 2801577"/>
                <a:gd name="connsiteX1548" fmla="*/ 3419809 w 10032639"/>
                <a:gd name="connsiteY1548" fmla="*/ 1920166 h 2801577"/>
                <a:gd name="connsiteX1549" fmla="*/ 3447525 w 10032639"/>
                <a:gd name="connsiteY1549" fmla="*/ 1908284 h 2801577"/>
                <a:gd name="connsiteX1550" fmla="*/ 3477040 w 10032639"/>
                <a:gd name="connsiteY1550" fmla="*/ 1894242 h 2801577"/>
                <a:gd name="connsiteX1551" fmla="*/ 3497917 w 10032639"/>
                <a:gd name="connsiteY1551" fmla="*/ 1882360 h 2801577"/>
                <a:gd name="connsiteX1552" fmla="*/ 3518793 w 10032639"/>
                <a:gd name="connsiteY1552" fmla="*/ 1873719 h 2801577"/>
                <a:gd name="connsiteX1553" fmla="*/ 3541110 w 10032639"/>
                <a:gd name="connsiteY1553" fmla="*/ 1866518 h 2801577"/>
                <a:gd name="connsiteX1554" fmla="*/ 3561986 w 10032639"/>
                <a:gd name="connsiteY1554" fmla="*/ 1863277 h 2801577"/>
                <a:gd name="connsiteX1555" fmla="*/ 1554229 w 10032639"/>
                <a:gd name="connsiteY1555" fmla="*/ 1852836 h 2801577"/>
                <a:gd name="connsiteX1556" fmla="*/ 1533353 w 10032639"/>
                <a:gd name="connsiteY1556" fmla="*/ 1859677 h 2801577"/>
                <a:gd name="connsiteX1557" fmla="*/ 1521475 w 10032639"/>
                <a:gd name="connsiteY1557" fmla="*/ 1864718 h 2801577"/>
                <a:gd name="connsiteX1558" fmla="*/ 1533353 w 10032639"/>
                <a:gd name="connsiteY1558" fmla="*/ 1861477 h 2801577"/>
                <a:gd name="connsiteX1559" fmla="*/ 1545591 w 10032639"/>
                <a:gd name="connsiteY1559" fmla="*/ 1861477 h 2801577"/>
                <a:gd name="connsiteX1560" fmla="*/ 1914172 w 10032639"/>
                <a:gd name="connsiteY1560" fmla="*/ 1840594 h 2801577"/>
                <a:gd name="connsiteX1561" fmla="*/ 1870978 w 10032639"/>
                <a:gd name="connsiteY1561" fmla="*/ 1863277 h 2801577"/>
                <a:gd name="connsiteX1562" fmla="*/ 1857300 w 10032639"/>
                <a:gd name="connsiteY1562" fmla="*/ 1868318 h 2801577"/>
                <a:gd name="connsiteX1563" fmla="*/ 1870978 w 10032639"/>
                <a:gd name="connsiteY1563" fmla="*/ 1866518 h 2801577"/>
                <a:gd name="connsiteX1564" fmla="*/ 1888255 w 10032639"/>
                <a:gd name="connsiteY1564" fmla="*/ 1861477 h 2801577"/>
                <a:gd name="connsiteX1565" fmla="*/ 1893295 w 10032639"/>
                <a:gd name="connsiteY1565" fmla="*/ 1857877 h 2801577"/>
                <a:gd name="connsiteX1566" fmla="*/ 1900134 w 10032639"/>
                <a:gd name="connsiteY1566" fmla="*/ 1852836 h 2801577"/>
                <a:gd name="connsiteX1567" fmla="*/ 9620725 w 10032639"/>
                <a:gd name="connsiteY1567" fmla="*/ 1840285 h 2801577"/>
                <a:gd name="connsiteX1568" fmla="*/ 9582559 w 10032639"/>
                <a:gd name="connsiteY1568" fmla="*/ 1876655 h 2801577"/>
                <a:gd name="connsiteX1569" fmla="*/ 9544392 w 10032639"/>
                <a:gd name="connsiteY1569" fmla="*/ 1911225 h 2801577"/>
                <a:gd name="connsiteX1570" fmla="*/ 9506225 w 10032639"/>
                <a:gd name="connsiteY1570" fmla="*/ 1945795 h 2801577"/>
                <a:gd name="connsiteX1571" fmla="*/ 9466618 w 10032639"/>
                <a:gd name="connsiteY1571" fmla="*/ 1978924 h 2801577"/>
                <a:gd name="connsiteX1572" fmla="*/ 9424851 w 10032639"/>
                <a:gd name="connsiteY1572" fmla="*/ 2011694 h 2801577"/>
                <a:gd name="connsiteX1573" fmla="*/ 9385243 w 10032639"/>
                <a:gd name="connsiteY1573" fmla="*/ 2043023 h 2801577"/>
                <a:gd name="connsiteX1574" fmla="*/ 9343476 w 10032639"/>
                <a:gd name="connsiteY1574" fmla="*/ 2072191 h 2801577"/>
                <a:gd name="connsiteX1575" fmla="*/ 9302069 w 10032639"/>
                <a:gd name="connsiteY1575" fmla="*/ 2101720 h 2801577"/>
                <a:gd name="connsiteX1576" fmla="*/ 9208452 w 10032639"/>
                <a:gd name="connsiteY1576" fmla="*/ 2169419 h 2801577"/>
                <a:gd name="connsiteX1577" fmla="*/ 9118436 w 10032639"/>
                <a:gd name="connsiteY1577" fmla="*/ 2238559 h 2801577"/>
                <a:gd name="connsiteX1578" fmla="*/ 9033461 w 10032639"/>
                <a:gd name="connsiteY1578" fmla="*/ 2309499 h 2801577"/>
                <a:gd name="connsiteX1579" fmla="*/ 8950646 w 10032639"/>
                <a:gd name="connsiteY1579" fmla="*/ 2384040 h 2801577"/>
                <a:gd name="connsiteX1580" fmla="*/ 8893396 w 10032639"/>
                <a:gd name="connsiteY1580" fmla="*/ 2418610 h 2801577"/>
                <a:gd name="connsiteX1581" fmla="*/ 8837946 w 10032639"/>
                <a:gd name="connsiteY1581" fmla="*/ 2454981 h 2801577"/>
                <a:gd name="connsiteX1582" fmla="*/ 8798339 w 10032639"/>
                <a:gd name="connsiteY1582" fmla="*/ 2482709 h 2801577"/>
                <a:gd name="connsiteX1583" fmla="*/ 8806980 w 10032639"/>
                <a:gd name="connsiteY1583" fmla="*/ 2486310 h 2801577"/>
                <a:gd name="connsiteX1584" fmla="*/ 8813821 w 10032639"/>
                <a:gd name="connsiteY1584" fmla="*/ 2487750 h 2801577"/>
                <a:gd name="connsiteX1585" fmla="*/ 8824263 w 10032639"/>
                <a:gd name="connsiteY1585" fmla="*/ 2479108 h 2801577"/>
                <a:gd name="connsiteX1586" fmla="*/ 8872512 w 10032639"/>
                <a:gd name="connsiteY1586" fmla="*/ 2441297 h 2801577"/>
                <a:gd name="connsiteX1587" fmla="*/ 8919320 w 10032639"/>
                <a:gd name="connsiteY1587" fmla="*/ 2406727 h 2801577"/>
                <a:gd name="connsiteX1588" fmla="*/ 8964328 w 10032639"/>
                <a:gd name="connsiteY1588" fmla="*/ 2375398 h 2801577"/>
                <a:gd name="connsiteX1589" fmla="*/ 9009336 w 10032639"/>
                <a:gd name="connsiteY1589" fmla="*/ 2345869 h 2801577"/>
                <a:gd name="connsiteX1590" fmla="*/ 9056145 w 10032639"/>
                <a:gd name="connsiteY1590" fmla="*/ 2313100 h 2801577"/>
                <a:gd name="connsiteX1591" fmla="*/ 9102953 w 10032639"/>
                <a:gd name="connsiteY1591" fmla="*/ 2280331 h 2801577"/>
                <a:gd name="connsiteX1592" fmla="*/ 9147961 w 10032639"/>
                <a:gd name="connsiteY1592" fmla="*/ 2245401 h 2801577"/>
                <a:gd name="connsiteX1593" fmla="*/ 9191169 w 10032639"/>
                <a:gd name="connsiteY1593" fmla="*/ 2209030 h 2801577"/>
                <a:gd name="connsiteX1594" fmla="*/ 9196210 w 10032639"/>
                <a:gd name="connsiteY1594" fmla="*/ 2203989 h 2801577"/>
                <a:gd name="connsiteX1595" fmla="*/ 9205211 w 10032639"/>
                <a:gd name="connsiteY1595" fmla="*/ 2205789 h 2801577"/>
                <a:gd name="connsiteX1596" fmla="*/ 9213853 w 10032639"/>
                <a:gd name="connsiteY1596" fmla="*/ 2207230 h 2801577"/>
                <a:gd name="connsiteX1597" fmla="*/ 9218894 w 10032639"/>
                <a:gd name="connsiteY1597" fmla="*/ 2207230 h 2801577"/>
                <a:gd name="connsiteX1598" fmla="*/ 9220694 w 10032639"/>
                <a:gd name="connsiteY1598" fmla="*/ 2205789 h 2801577"/>
                <a:gd name="connsiteX1599" fmla="*/ 9222494 w 10032639"/>
                <a:gd name="connsiteY1599" fmla="*/ 2203989 h 2801577"/>
                <a:gd name="connsiteX1600" fmla="*/ 9236177 w 10032639"/>
                <a:gd name="connsiteY1600" fmla="*/ 2186704 h 2801577"/>
                <a:gd name="connsiteX1601" fmla="*/ 9248419 w 10032639"/>
                <a:gd name="connsiteY1601" fmla="*/ 2174460 h 2801577"/>
                <a:gd name="connsiteX1602" fmla="*/ 9250219 w 10032639"/>
                <a:gd name="connsiteY1602" fmla="*/ 2171219 h 2801577"/>
                <a:gd name="connsiteX1603" fmla="*/ 9255260 w 10032639"/>
                <a:gd name="connsiteY1603" fmla="*/ 2171219 h 2801577"/>
                <a:gd name="connsiteX1604" fmla="*/ 9260661 w 10032639"/>
                <a:gd name="connsiteY1604" fmla="*/ 2169419 h 2801577"/>
                <a:gd name="connsiteX1605" fmla="*/ 9260661 w 10032639"/>
                <a:gd name="connsiteY1605" fmla="*/ 2167618 h 2801577"/>
                <a:gd name="connsiteX1606" fmla="*/ 9279385 w 10032639"/>
                <a:gd name="connsiteY1606" fmla="*/ 2150333 h 2801577"/>
                <a:gd name="connsiteX1607" fmla="*/ 9284785 w 10032639"/>
                <a:gd name="connsiteY1607" fmla="*/ 2145292 h 2801577"/>
                <a:gd name="connsiteX1608" fmla="*/ 9288026 w 10032639"/>
                <a:gd name="connsiteY1608" fmla="*/ 2141691 h 2801577"/>
                <a:gd name="connsiteX1609" fmla="*/ 9371201 w 10032639"/>
                <a:gd name="connsiteY1609" fmla="*/ 2072191 h 2801577"/>
                <a:gd name="connsiteX1610" fmla="*/ 9463017 w 10032639"/>
                <a:gd name="connsiteY1610" fmla="*/ 2001251 h 2801577"/>
                <a:gd name="connsiteX1611" fmla="*/ 9508025 w 10032639"/>
                <a:gd name="connsiteY1611" fmla="*/ 1968481 h 2801577"/>
                <a:gd name="connsiteX1612" fmla="*/ 9549793 w 10032639"/>
                <a:gd name="connsiteY1612" fmla="*/ 1933912 h 2801577"/>
                <a:gd name="connsiteX1613" fmla="*/ 9589400 w 10032639"/>
                <a:gd name="connsiteY1613" fmla="*/ 1899342 h 2801577"/>
                <a:gd name="connsiteX1614" fmla="*/ 9625766 w 10032639"/>
                <a:gd name="connsiteY1614" fmla="*/ 1862971 h 2801577"/>
                <a:gd name="connsiteX1615" fmla="*/ 9620725 w 10032639"/>
                <a:gd name="connsiteY1615" fmla="*/ 1852528 h 2801577"/>
                <a:gd name="connsiteX1616" fmla="*/ 4611378 w 10032639"/>
                <a:gd name="connsiteY1616" fmla="*/ 1834025 h 2801577"/>
                <a:gd name="connsiteX1617" fmla="*/ 4581857 w 10032639"/>
                <a:gd name="connsiteY1617" fmla="*/ 1860303 h 2801577"/>
                <a:gd name="connsiteX1618" fmla="*/ 4602737 w 10032639"/>
                <a:gd name="connsiteY1618" fmla="*/ 1846264 h 2801577"/>
                <a:gd name="connsiteX1619" fmla="*/ 8154184 w 10032639"/>
                <a:gd name="connsiteY1619" fmla="*/ 1824800 h 2801577"/>
                <a:gd name="connsiteX1620" fmla="*/ 8091893 w 10032639"/>
                <a:gd name="connsiteY1620" fmla="*/ 1871614 h 2801577"/>
                <a:gd name="connsiteX1621" fmla="*/ 8105575 w 10032639"/>
                <a:gd name="connsiteY1621" fmla="*/ 1866212 h 2801577"/>
                <a:gd name="connsiteX1622" fmla="*/ 8119618 w 10032639"/>
                <a:gd name="connsiteY1622" fmla="*/ 1859370 h 2801577"/>
                <a:gd name="connsiteX1623" fmla="*/ 8131860 w 10032639"/>
                <a:gd name="connsiteY1623" fmla="*/ 1848927 h 2801577"/>
                <a:gd name="connsiteX1624" fmla="*/ 8143742 w 10032639"/>
                <a:gd name="connsiteY1624" fmla="*/ 1836684 h 2801577"/>
                <a:gd name="connsiteX1625" fmla="*/ 8143742 w 10032639"/>
                <a:gd name="connsiteY1625" fmla="*/ 1834883 h 2801577"/>
                <a:gd name="connsiteX1626" fmla="*/ 2345022 w 10032639"/>
                <a:gd name="connsiteY1626" fmla="*/ 1816110 h 2801577"/>
                <a:gd name="connsiteX1627" fmla="*/ 2306869 w 10032639"/>
                <a:gd name="connsiteY1627" fmla="*/ 1830153 h 2801577"/>
                <a:gd name="connsiteX1628" fmla="*/ 2269075 w 10032639"/>
                <a:gd name="connsiteY1628" fmla="*/ 1845635 h 2801577"/>
                <a:gd name="connsiteX1629" fmla="*/ 2229121 w 10032639"/>
                <a:gd name="connsiteY1629" fmla="*/ 1863277 h 2801577"/>
                <a:gd name="connsiteX1630" fmla="*/ 2190967 w 10032639"/>
                <a:gd name="connsiteY1630" fmla="*/ 1882360 h 2801577"/>
                <a:gd name="connsiteX1631" fmla="*/ 2103141 w 10032639"/>
                <a:gd name="connsiteY1631" fmla="*/ 1925567 h 2801577"/>
                <a:gd name="connsiteX1632" fmla="*/ 2018195 w 10032639"/>
                <a:gd name="connsiteY1632" fmla="*/ 1965173 h 2801577"/>
                <a:gd name="connsiteX1633" fmla="*/ 1922810 w 10032639"/>
                <a:gd name="connsiteY1633" fmla="*/ 2006939 h 2801577"/>
                <a:gd name="connsiteX1634" fmla="*/ 1825986 w 10032639"/>
                <a:gd name="connsiteY1634" fmla="*/ 2046545 h 2801577"/>
                <a:gd name="connsiteX1635" fmla="*/ 1756517 w 10032639"/>
                <a:gd name="connsiteY1635" fmla="*/ 2077869 h 2801577"/>
                <a:gd name="connsiteX1636" fmla="*/ 1689208 w 10032639"/>
                <a:gd name="connsiteY1636" fmla="*/ 2108834 h 2801577"/>
                <a:gd name="connsiteX1637" fmla="*/ 1642415 w 10032639"/>
                <a:gd name="connsiteY1637" fmla="*/ 2131517 h 2801577"/>
                <a:gd name="connsiteX1638" fmla="*/ 1607861 w 10032639"/>
                <a:gd name="connsiteY1638" fmla="*/ 2143759 h 2801577"/>
                <a:gd name="connsiteX1639" fmla="*/ 1575106 w 10032639"/>
                <a:gd name="connsiteY1639" fmla="*/ 2159241 h 2801577"/>
                <a:gd name="connsiteX1640" fmla="*/ 1545591 w 10032639"/>
                <a:gd name="connsiteY1640" fmla="*/ 2176524 h 2801577"/>
                <a:gd name="connsiteX1641" fmla="*/ 1517875 w 10032639"/>
                <a:gd name="connsiteY1641" fmla="*/ 2197407 h 2801577"/>
                <a:gd name="connsiteX1642" fmla="*/ 1517875 w 10032639"/>
                <a:gd name="connsiteY1642" fmla="*/ 2198847 h 2801577"/>
                <a:gd name="connsiteX1643" fmla="*/ 1524714 w 10032639"/>
                <a:gd name="connsiteY1643" fmla="*/ 2198847 h 2801577"/>
                <a:gd name="connsiteX1644" fmla="*/ 1535152 w 10032639"/>
                <a:gd name="connsiteY1644" fmla="*/ 2198847 h 2801577"/>
                <a:gd name="connsiteX1645" fmla="*/ 1547390 w 10032639"/>
                <a:gd name="connsiteY1645" fmla="*/ 2195607 h 2801577"/>
                <a:gd name="connsiteX1646" fmla="*/ 1562868 w 10032639"/>
                <a:gd name="connsiteY1646" fmla="*/ 2190206 h 2801577"/>
                <a:gd name="connsiteX1647" fmla="*/ 1578346 w 10032639"/>
                <a:gd name="connsiteY1647" fmla="*/ 2185165 h 2801577"/>
                <a:gd name="connsiteX1648" fmla="*/ 1586984 w 10032639"/>
                <a:gd name="connsiteY1648" fmla="*/ 2180125 h 2801577"/>
                <a:gd name="connsiteX1649" fmla="*/ 1592383 w 10032639"/>
                <a:gd name="connsiteY1649" fmla="*/ 2176524 h 2801577"/>
                <a:gd name="connsiteX1650" fmla="*/ 1593823 w 10032639"/>
                <a:gd name="connsiteY1650" fmla="*/ 2174724 h 2801577"/>
                <a:gd name="connsiteX1651" fmla="*/ 1593823 w 10032639"/>
                <a:gd name="connsiteY1651" fmla="*/ 2159241 h 2801577"/>
                <a:gd name="connsiteX1652" fmla="*/ 1609660 w 10032639"/>
                <a:gd name="connsiteY1652" fmla="*/ 2159241 h 2801577"/>
                <a:gd name="connsiteX1653" fmla="*/ 1630177 w 10032639"/>
                <a:gd name="connsiteY1653" fmla="*/ 2157441 h 2801577"/>
                <a:gd name="connsiteX1654" fmla="*/ 1651054 w 10032639"/>
                <a:gd name="connsiteY1654" fmla="*/ 2152400 h 2801577"/>
                <a:gd name="connsiteX1655" fmla="*/ 1656453 w 10032639"/>
                <a:gd name="connsiteY1655" fmla="*/ 2150600 h 2801577"/>
                <a:gd name="connsiteX1656" fmla="*/ 1658253 w 10032639"/>
                <a:gd name="connsiteY1656" fmla="*/ 2145559 h 2801577"/>
                <a:gd name="connsiteX1657" fmla="*/ 1661492 w 10032639"/>
                <a:gd name="connsiteY1657" fmla="*/ 2141959 h 2801577"/>
                <a:gd name="connsiteX1658" fmla="*/ 1666891 w 10032639"/>
                <a:gd name="connsiteY1658" fmla="*/ 2138358 h 2801577"/>
                <a:gd name="connsiteX1659" fmla="*/ 1675530 w 10032639"/>
                <a:gd name="connsiteY1659" fmla="*/ 2136558 h 2801577"/>
                <a:gd name="connsiteX1660" fmla="*/ 1691007 w 10032639"/>
                <a:gd name="connsiteY1660" fmla="*/ 2131517 h 2801577"/>
                <a:gd name="connsiteX1661" fmla="*/ 1725562 w 10032639"/>
                <a:gd name="connsiteY1661" fmla="*/ 2119276 h 2801577"/>
                <a:gd name="connsiteX1662" fmla="*/ 1739239 w 10032639"/>
                <a:gd name="connsiteY1662" fmla="*/ 2114235 h 2801577"/>
                <a:gd name="connsiteX1663" fmla="*/ 1751478 w 10032639"/>
                <a:gd name="connsiteY1663" fmla="*/ 2107034 h 2801577"/>
                <a:gd name="connsiteX1664" fmla="*/ 1768755 w 10032639"/>
                <a:gd name="connsiteY1664" fmla="*/ 2100193 h 2801577"/>
                <a:gd name="connsiteX1665" fmla="*/ 1786032 w 10032639"/>
                <a:gd name="connsiteY1665" fmla="*/ 2091551 h 2801577"/>
                <a:gd name="connsiteX1666" fmla="*/ 1803309 w 10032639"/>
                <a:gd name="connsiteY1666" fmla="*/ 2081110 h 2801577"/>
                <a:gd name="connsiteX1667" fmla="*/ 1819147 w 10032639"/>
                <a:gd name="connsiteY1667" fmla="*/ 2071028 h 2801577"/>
                <a:gd name="connsiteX1668" fmla="*/ 1829585 w 10032639"/>
                <a:gd name="connsiteY1668" fmla="*/ 2062387 h 2801577"/>
                <a:gd name="connsiteX1669" fmla="*/ 1838224 w 10032639"/>
                <a:gd name="connsiteY1669" fmla="*/ 2072469 h 2801577"/>
                <a:gd name="connsiteX1670" fmla="*/ 1841463 w 10032639"/>
                <a:gd name="connsiteY1670" fmla="*/ 2074269 h 2801577"/>
                <a:gd name="connsiteX1671" fmla="*/ 1845063 w 10032639"/>
                <a:gd name="connsiteY1671" fmla="*/ 2076069 h 2801577"/>
                <a:gd name="connsiteX1672" fmla="*/ 1851901 w 10032639"/>
                <a:gd name="connsiteY1672" fmla="*/ 2076069 h 2801577"/>
                <a:gd name="connsiteX1673" fmla="*/ 1860540 w 10032639"/>
                <a:gd name="connsiteY1673" fmla="*/ 2071028 h 2801577"/>
                <a:gd name="connsiteX1674" fmla="*/ 1862340 w 10032639"/>
                <a:gd name="connsiteY1674" fmla="*/ 2069228 h 2801577"/>
                <a:gd name="connsiteX1675" fmla="*/ 1838224 w 10032639"/>
                <a:gd name="connsiteY1675" fmla="*/ 2056986 h 2801577"/>
                <a:gd name="connsiteX1676" fmla="*/ 1872778 w 10032639"/>
                <a:gd name="connsiteY1676" fmla="*/ 2045105 h 2801577"/>
                <a:gd name="connsiteX1677" fmla="*/ 1895095 w 10032639"/>
                <a:gd name="connsiteY1677" fmla="*/ 2036463 h 2801577"/>
                <a:gd name="connsiteX1678" fmla="*/ 1917771 w 10032639"/>
                <a:gd name="connsiteY1678" fmla="*/ 2026022 h 2801577"/>
                <a:gd name="connsiteX1679" fmla="*/ 1941887 w 10032639"/>
                <a:gd name="connsiteY1679" fmla="*/ 2020621 h 2801577"/>
                <a:gd name="connsiteX1680" fmla="*/ 1969603 w 10032639"/>
                <a:gd name="connsiteY1680" fmla="*/ 2017380 h 2801577"/>
                <a:gd name="connsiteX1681" fmla="*/ 1971402 w 10032639"/>
                <a:gd name="connsiteY1681" fmla="*/ 2008739 h 2801577"/>
                <a:gd name="connsiteX1682" fmla="*/ 1975002 w 10032639"/>
                <a:gd name="connsiteY1682" fmla="*/ 2001538 h 2801577"/>
                <a:gd name="connsiteX1683" fmla="*/ 1978241 w 10032639"/>
                <a:gd name="connsiteY1683" fmla="*/ 1996497 h 2801577"/>
                <a:gd name="connsiteX1684" fmla="*/ 1983640 w 10032639"/>
                <a:gd name="connsiteY1684" fmla="*/ 1986056 h 2801577"/>
                <a:gd name="connsiteX1685" fmla="*/ 1995518 w 10032639"/>
                <a:gd name="connsiteY1685" fmla="*/ 1987856 h 2801577"/>
                <a:gd name="connsiteX1686" fmla="*/ 2005957 w 10032639"/>
                <a:gd name="connsiteY1686" fmla="*/ 1987856 h 2801577"/>
                <a:gd name="connsiteX1687" fmla="*/ 2016395 w 10032639"/>
                <a:gd name="connsiteY1687" fmla="*/ 1984255 h 2801577"/>
                <a:gd name="connsiteX1688" fmla="*/ 2028273 w 10032639"/>
                <a:gd name="connsiteY1688" fmla="*/ 1979215 h 2801577"/>
                <a:gd name="connsiteX1689" fmla="*/ 2038711 w 10032639"/>
                <a:gd name="connsiteY1689" fmla="*/ 1968773 h 2801577"/>
                <a:gd name="connsiteX1690" fmla="*/ 2050949 w 10032639"/>
                <a:gd name="connsiteY1690" fmla="*/ 1958332 h 2801577"/>
                <a:gd name="connsiteX1691" fmla="*/ 2064627 w 10032639"/>
                <a:gd name="connsiteY1691" fmla="*/ 1949690 h 2801577"/>
                <a:gd name="connsiteX1692" fmla="*/ 2078665 w 10032639"/>
                <a:gd name="connsiteY1692" fmla="*/ 1942849 h 2801577"/>
                <a:gd name="connsiteX1693" fmla="*/ 2094143 w 10032639"/>
                <a:gd name="connsiteY1693" fmla="*/ 1939249 h 2801577"/>
                <a:gd name="connsiteX1694" fmla="*/ 2095942 w 10032639"/>
                <a:gd name="connsiteY1694" fmla="*/ 1934208 h 2801577"/>
                <a:gd name="connsiteX1695" fmla="*/ 2101342 w 10032639"/>
                <a:gd name="connsiteY1695" fmla="*/ 1930608 h 2801577"/>
                <a:gd name="connsiteX1696" fmla="*/ 2104581 w 10032639"/>
                <a:gd name="connsiteY1696" fmla="*/ 1927007 h 2801577"/>
                <a:gd name="connsiteX1697" fmla="*/ 2109980 w 10032639"/>
                <a:gd name="connsiteY1697" fmla="*/ 1925567 h 2801577"/>
                <a:gd name="connsiteX1698" fmla="*/ 2121858 w 10032639"/>
                <a:gd name="connsiteY1698" fmla="*/ 1923766 h 2801577"/>
                <a:gd name="connsiteX1699" fmla="*/ 2134096 w 10032639"/>
                <a:gd name="connsiteY1699" fmla="*/ 1920166 h 2801577"/>
                <a:gd name="connsiteX1700" fmla="*/ 2151373 w 10032639"/>
                <a:gd name="connsiteY1700" fmla="*/ 1915125 h 2801577"/>
                <a:gd name="connsiteX1701" fmla="*/ 2160012 w 10032639"/>
                <a:gd name="connsiteY1701" fmla="*/ 1911525 h 2801577"/>
                <a:gd name="connsiteX1702" fmla="*/ 2168651 w 10032639"/>
                <a:gd name="connsiteY1702" fmla="*/ 1904684 h 2801577"/>
                <a:gd name="connsiteX1703" fmla="*/ 2189527 w 10032639"/>
                <a:gd name="connsiteY1703" fmla="*/ 1891002 h 2801577"/>
                <a:gd name="connsiteX1704" fmla="*/ 2192766 w 10032639"/>
                <a:gd name="connsiteY1704" fmla="*/ 1887401 h 2801577"/>
                <a:gd name="connsiteX1705" fmla="*/ 2198166 w 10032639"/>
                <a:gd name="connsiteY1705" fmla="*/ 1887401 h 2801577"/>
                <a:gd name="connsiteX1706" fmla="*/ 2220482 w 10032639"/>
                <a:gd name="connsiteY1706" fmla="*/ 1883801 h 2801577"/>
                <a:gd name="connsiteX1707" fmla="*/ 2241359 w 10032639"/>
                <a:gd name="connsiteY1707" fmla="*/ 1878760 h 2801577"/>
                <a:gd name="connsiteX1708" fmla="*/ 2258636 w 10032639"/>
                <a:gd name="connsiteY1708" fmla="*/ 1870119 h 2801577"/>
                <a:gd name="connsiteX1709" fmla="*/ 2274114 w 10032639"/>
                <a:gd name="connsiteY1709" fmla="*/ 1859677 h 2801577"/>
                <a:gd name="connsiteX1710" fmla="*/ 2288152 w 10032639"/>
                <a:gd name="connsiteY1710" fmla="*/ 1849235 h 2801577"/>
                <a:gd name="connsiteX1711" fmla="*/ 2305429 w 10032639"/>
                <a:gd name="connsiteY1711" fmla="*/ 1840594 h 2801577"/>
                <a:gd name="connsiteX1712" fmla="*/ 2324506 w 10032639"/>
                <a:gd name="connsiteY1712" fmla="*/ 1831953 h 2801577"/>
                <a:gd name="connsiteX1713" fmla="*/ 2345022 w 10032639"/>
                <a:gd name="connsiteY1713" fmla="*/ 1823312 h 2801577"/>
                <a:gd name="connsiteX1714" fmla="*/ 7357194 w 10032639"/>
                <a:gd name="connsiteY1714" fmla="*/ 1806330 h 2801577"/>
                <a:gd name="connsiteX1715" fmla="*/ 7336313 w 10032639"/>
                <a:gd name="connsiteY1715" fmla="*/ 1825048 h 2801577"/>
                <a:gd name="connsiteX1716" fmla="*/ 7312193 w 10032639"/>
                <a:gd name="connsiteY1716" fmla="*/ 1840886 h 2801577"/>
                <a:gd name="connsiteX1717" fmla="*/ 7310393 w 10032639"/>
                <a:gd name="connsiteY1717" fmla="*/ 1842686 h 2801577"/>
                <a:gd name="connsiteX1718" fmla="*/ 7288072 w 10032639"/>
                <a:gd name="connsiteY1718" fmla="*/ 1854564 h 2801577"/>
                <a:gd name="connsiteX1719" fmla="*/ 7299952 w 10032639"/>
                <a:gd name="connsiteY1719" fmla="*/ 1849525 h 2801577"/>
                <a:gd name="connsiteX1720" fmla="*/ 7319033 w 10032639"/>
                <a:gd name="connsiteY1720" fmla="*/ 1840886 h 2801577"/>
                <a:gd name="connsiteX1721" fmla="*/ 7333073 w 10032639"/>
                <a:gd name="connsiteY1721" fmla="*/ 1833687 h 2801577"/>
                <a:gd name="connsiteX1722" fmla="*/ 7348554 w 10032639"/>
                <a:gd name="connsiteY1722" fmla="*/ 1823608 h 2801577"/>
                <a:gd name="connsiteX1723" fmla="*/ 7351794 w 10032639"/>
                <a:gd name="connsiteY1723" fmla="*/ 1821808 h 2801577"/>
                <a:gd name="connsiteX1724" fmla="*/ 7353594 w 10032639"/>
                <a:gd name="connsiteY1724" fmla="*/ 1818209 h 2801577"/>
                <a:gd name="connsiteX1725" fmla="*/ 7358994 w 10032639"/>
                <a:gd name="connsiteY1725" fmla="*/ 1807770 h 2801577"/>
                <a:gd name="connsiteX1726" fmla="*/ 2932088 w 10032639"/>
                <a:gd name="connsiteY1726" fmla="*/ 1806029 h 2801577"/>
                <a:gd name="connsiteX1727" fmla="*/ 2924889 w 10032639"/>
                <a:gd name="connsiteY1727" fmla="*/ 1809269 h 2801577"/>
                <a:gd name="connsiteX1728" fmla="*/ 2924889 w 10032639"/>
                <a:gd name="connsiteY1728" fmla="*/ 1811070 h 2801577"/>
                <a:gd name="connsiteX1729" fmla="*/ 1860540 w 10032639"/>
                <a:gd name="connsiteY1729" fmla="*/ 1790547 h 2801577"/>
                <a:gd name="connsiteX1730" fmla="*/ 1840023 w 10032639"/>
                <a:gd name="connsiteY1730" fmla="*/ 1800628 h 2801577"/>
                <a:gd name="connsiteX1731" fmla="*/ 1845063 w 10032639"/>
                <a:gd name="connsiteY1731" fmla="*/ 1804229 h 2801577"/>
                <a:gd name="connsiteX1732" fmla="*/ 1846862 w 10032639"/>
                <a:gd name="connsiteY1732" fmla="*/ 1804229 h 2801577"/>
                <a:gd name="connsiteX1733" fmla="*/ 1850102 w 10032639"/>
                <a:gd name="connsiteY1733" fmla="*/ 1802428 h 2801577"/>
                <a:gd name="connsiteX1734" fmla="*/ 1853701 w 10032639"/>
                <a:gd name="connsiteY1734" fmla="*/ 1797388 h 2801577"/>
                <a:gd name="connsiteX1735" fmla="*/ 8363741 w 10032639"/>
                <a:gd name="connsiteY1735" fmla="*/ 1777987 h 2801577"/>
                <a:gd name="connsiteX1736" fmla="*/ 8310092 w 10032639"/>
                <a:gd name="connsiteY1736" fmla="*/ 1817598 h 2801577"/>
                <a:gd name="connsiteX1737" fmla="*/ 8252842 w 10032639"/>
                <a:gd name="connsiteY1737" fmla="*/ 1857570 h 2801577"/>
                <a:gd name="connsiteX1738" fmla="*/ 8191991 w 10032639"/>
                <a:gd name="connsiteY1738" fmla="*/ 1899342 h 2801577"/>
                <a:gd name="connsiteX1739" fmla="*/ 8130060 w 10032639"/>
                <a:gd name="connsiteY1739" fmla="*/ 1938953 h 2801577"/>
                <a:gd name="connsiteX1740" fmla="*/ 8067409 w 10032639"/>
                <a:gd name="connsiteY1740" fmla="*/ 1980725 h 2801577"/>
                <a:gd name="connsiteX1741" fmla="*/ 8006918 w 10032639"/>
                <a:gd name="connsiteY1741" fmla="*/ 2027538 h 2801577"/>
                <a:gd name="connsiteX1742" fmla="*/ 7951468 w 10032639"/>
                <a:gd name="connsiteY1742" fmla="*/ 2073992 h 2801577"/>
                <a:gd name="connsiteX1743" fmla="*/ 7896018 w 10032639"/>
                <a:gd name="connsiteY1743" fmla="*/ 2126207 h 2801577"/>
                <a:gd name="connsiteX1744" fmla="*/ 7897818 w 10032639"/>
                <a:gd name="connsiteY1744" fmla="*/ 2131248 h 2801577"/>
                <a:gd name="connsiteX1745" fmla="*/ 7899619 w 10032639"/>
                <a:gd name="connsiteY1745" fmla="*/ 2138090 h 2801577"/>
                <a:gd name="connsiteX1746" fmla="*/ 7908260 w 10032639"/>
                <a:gd name="connsiteY1746" fmla="*/ 2155375 h 2801577"/>
                <a:gd name="connsiteX1747" fmla="*/ 7916902 w 10032639"/>
                <a:gd name="connsiteY1747" fmla="*/ 2148533 h 2801577"/>
                <a:gd name="connsiteX1748" fmla="*/ 7927344 w 10032639"/>
                <a:gd name="connsiteY1748" fmla="*/ 2139891 h 2801577"/>
                <a:gd name="connsiteX1749" fmla="*/ 7944627 w 10032639"/>
                <a:gd name="connsiteY1749" fmla="*/ 2127647 h 2801577"/>
                <a:gd name="connsiteX1750" fmla="*/ 7961910 w 10032639"/>
                <a:gd name="connsiteY1750" fmla="*/ 2113963 h 2801577"/>
                <a:gd name="connsiteX1751" fmla="*/ 7972352 w 10032639"/>
                <a:gd name="connsiteY1751" fmla="*/ 2103520 h 2801577"/>
                <a:gd name="connsiteX1752" fmla="*/ 7986394 w 10032639"/>
                <a:gd name="connsiteY1752" fmla="*/ 2096678 h 2801577"/>
                <a:gd name="connsiteX1753" fmla="*/ 7998276 w 10032639"/>
                <a:gd name="connsiteY1753" fmla="*/ 2089476 h 2801577"/>
                <a:gd name="connsiteX1754" fmla="*/ 8012319 w 10032639"/>
                <a:gd name="connsiteY1754" fmla="*/ 2084435 h 2801577"/>
                <a:gd name="connsiteX1755" fmla="*/ 8020960 w 10032639"/>
                <a:gd name="connsiteY1755" fmla="*/ 2080834 h 2801577"/>
                <a:gd name="connsiteX1756" fmla="*/ 8029602 w 10032639"/>
                <a:gd name="connsiteY1756" fmla="*/ 2077593 h 2801577"/>
                <a:gd name="connsiteX1757" fmla="*/ 8034643 w 10032639"/>
                <a:gd name="connsiteY1757" fmla="*/ 2072191 h 2801577"/>
                <a:gd name="connsiteX1758" fmla="*/ 8039684 w 10032639"/>
                <a:gd name="connsiteY1758" fmla="*/ 2067150 h 2801577"/>
                <a:gd name="connsiteX1759" fmla="*/ 8045085 w 10032639"/>
                <a:gd name="connsiteY1759" fmla="*/ 2058507 h 2801577"/>
                <a:gd name="connsiteX1760" fmla="*/ 8050126 w 10032639"/>
                <a:gd name="connsiteY1760" fmla="*/ 2053466 h 2801577"/>
                <a:gd name="connsiteX1761" fmla="*/ 8051926 w 10032639"/>
                <a:gd name="connsiteY1761" fmla="*/ 2046264 h 2801577"/>
                <a:gd name="connsiteX1762" fmla="*/ 8055527 w 10032639"/>
                <a:gd name="connsiteY1762" fmla="*/ 2039422 h 2801577"/>
                <a:gd name="connsiteX1763" fmla="*/ 8055527 w 10032639"/>
                <a:gd name="connsiteY1763" fmla="*/ 2034380 h 2801577"/>
                <a:gd name="connsiteX1764" fmla="*/ 8065608 w 10032639"/>
                <a:gd name="connsiteY1764" fmla="*/ 2027538 h 2801577"/>
                <a:gd name="connsiteX1765" fmla="*/ 8071009 w 10032639"/>
                <a:gd name="connsiteY1765" fmla="*/ 2025738 h 2801577"/>
                <a:gd name="connsiteX1766" fmla="*/ 8074610 w 10032639"/>
                <a:gd name="connsiteY1766" fmla="*/ 2025738 h 2801577"/>
                <a:gd name="connsiteX1767" fmla="*/ 8079651 w 10032639"/>
                <a:gd name="connsiteY1767" fmla="*/ 2022137 h 2801577"/>
                <a:gd name="connsiteX1768" fmla="*/ 8084692 w 10032639"/>
                <a:gd name="connsiteY1768" fmla="*/ 2018896 h 2801577"/>
                <a:gd name="connsiteX1769" fmla="*/ 8091893 w 10032639"/>
                <a:gd name="connsiteY1769" fmla="*/ 2015295 h 2801577"/>
                <a:gd name="connsiteX1770" fmla="*/ 8100535 w 10032639"/>
                <a:gd name="connsiteY1770" fmla="*/ 2011694 h 2801577"/>
                <a:gd name="connsiteX1771" fmla="*/ 8100535 w 10032639"/>
                <a:gd name="connsiteY1771" fmla="*/ 2004852 h 2801577"/>
                <a:gd name="connsiteX1772" fmla="*/ 8104135 w 10032639"/>
                <a:gd name="connsiteY1772" fmla="*/ 1999810 h 2801577"/>
                <a:gd name="connsiteX1773" fmla="*/ 8110976 w 10032639"/>
                <a:gd name="connsiteY1773" fmla="*/ 1990808 h 2801577"/>
                <a:gd name="connsiteX1774" fmla="*/ 8135101 w 10032639"/>
                <a:gd name="connsiteY1774" fmla="*/ 1971722 h 2801577"/>
                <a:gd name="connsiteX1775" fmla="*/ 8162826 w 10032639"/>
                <a:gd name="connsiteY1775" fmla="*/ 1954437 h 2801577"/>
                <a:gd name="connsiteX1776" fmla="*/ 8186950 w 10032639"/>
                <a:gd name="connsiteY1776" fmla="*/ 1938953 h 2801577"/>
                <a:gd name="connsiteX1777" fmla="*/ 8206033 w 10032639"/>
                <a:gd name="connsiteY1777" fmla="*/ 1921668 h 2801577"/>
                <a:gd name="connsiteX1778" fmla="*/ 8226917 w 10032639"/>
                <a:gd name="connsiteY1778" fmla="*/ 1902583 h 2801577"/>
                <a:gd name="connsiteX1779" fmla="*/ 8249241 w 10032639"/>
                <a:gd name="connsiteY1779" fmla="*/ 1883497 h 2801577"/>
                <a:gd name="connsiteX1780" fmla="*/ 8276966 w 10032639"/>
                <a:gd name="connsiteY1780" fmla="*/ 1862971 h 2801577"/>
                <a:gd name="connsiteX1781" fmla="*/ 8308292 w 10032639"/>
                <a:gd name="connsiteY1781" fmla="*/ 1840285 h 2801577"/>
                <a:gd name="connsiteX1782" fmla="*/ 8330616 w 10032639"/>
                <a:gd name="connsiteY1782" fmla="*/ 1821199 h 2801577"/>
                <a:gd name="connsiteX1783" fmla="*/ 8346098 w 10032639"/>
                <a:gd name="connsiteY1783" fmla="*/ 1805715 h 2801577"/>
                <a:gd name="connsiteX1784" fmla="*/ 8358340 w 10032639"/>
                <a:gd name="connsiteY1784" fmla="*/ 1791671 h 2801577"/>
                <a:gd name="connsiteX1785" fmla="*/ 8361941 w 10032639"/>
                <a:gd name="connsiteY1785" fmla="*/ 1786629 h 2801577"/>
                <a:gd name="connsiteX1786" fmla="*/ 8363741 w 10032639"/>
                <a:gd name="connsiteY1786" fmla="*/ 1781588 h 2801577"/>
                <a:gd name="connsiteX1787" fmla="*/ 3369777 w 10032639"/>
                <a:gd name="connsiteY1787" fmla="*/ 1773264 h 2801577"/>
                <a:gd name="connsiteX1788" fmla="*/ 3354300 w 10032639"/>
                <a:gd name="connsiteY1788" fmla="*/ 1780105 h 2801577"/>
                <a:gd name="connsiteX1789" fmla="*/ 3359339 w 10032639"/>
                <a:gd name="connsiteY1789" fmla="*/ 1780105 h 2801577"/>
                <a:gd name="connsiteX1790" fmla="*/ 3364738 w 10032639"/>
                <a:gd name="connsiteY1790" fmla="*/ 1780105 h 2801577"/>
                <a:gd name="connsiteX1791" fmla="*/ 4687341 w 10032639"/>
                <a:gd name="connsiteY1791" fmla="*/ 1770309 h 2801577"/>
                <a:gd name="connsiteX1792" fmla="*/ 4685541 w 10032639"/>
                <a:gd name="connsiteY1792" fmla="*/ 1772109 h 2801577"/>
                <a:gd name="connsiteX1793" fmla="*/ 4682301 w 10032639"/>
                <a:gd name="connsiteY1793" fmla="*/ 1773549 h 2801577"/>
                <a:gd name="connsiteX1794" fmla="*/ 4684101 w 10032639"/>
                <a:gd name="connsiteY1794" fmla="*/ 1775349 h 2801577"/>
                <a:gd name="connsiteX1795" fmla="*/ 4907310 w 10032639"/>
                <a:gd name="connsiteY1795" fmla="*/ 1763470 h 2801577"/>
                <a:gd name="connsiteX1796" fmla="*/ 4888229 w 10032639"/>
                <a:gd name="connsiteY1796" fmla="*/ 1778949 h 2801577"/>
                <a:gd name="connsiteX1797" fmla="*/ 4904069 w 10032639"/>
                <a:gd name="connsiteY1797" fmla="*/ 1768509 h 2801577"/>
                <a:gd name="connsiteX1798" fmla="*/ 1736000 w 10032639"/>
                <a:gd name="connsiteY1798" fmla="*/ 1762823 h 2801577"/>
                <a:gd name="connsiteX1799" fmla="*/ 1703245 w 10032639"/>
                <a:gd name="connsiteY1799" fmla="*/ 1780105 h 2801577"/>
                <a:gd name="connsiteX1800" fmla="*/ 1678769 w 10032639"/>
                <a:gd name="connsiteY1800" fmla="*/ 1791987 h 2801577"/>
                <a:gd name="connsiteX1801" fmla="*/ 1710084 w 10032639"/>
                <a:gd name="connsiteY1801" fmla="*/ 1781905 h 2801577"/>
                <a:gd name="connsiteX1802" fmla="*/ 1727362 w 10032639"/>
                <a:gd name="connsiteY1802" fmla="*/ 1776505 h 2801577"/>
                <a:gd name="connsiteX1803" fmla="*/ 1727362 w 10032639"/>
                <a:gd name="connsiteY1803" fmla="*/ 1774704 h 2801577"/>
                <a:gd name="connsiteX1804" fmla="*/ 1729161 w 10032639"/>
                <a:gd name="connsiteY1804" fmla="*/ 1773264 h 2801577"/>
                <a:gd name="connsiteX1805" fmla="*/ 1732401 w 10032639"/>
                <a:gd name="connsiteY1805" fmla="*/ 1767863 h 2801577"/>
                <a:gd name="connsiteX1806" fmla="*/ 2080464 w 10032639"/>
                <a:gd name="connsiteY1806" fmla="*/ 1759222 h 2801577"/>
                <a:gd name="connsiteX1807" fmla="*/ 2063187 w 10032639"/>
                <a:gd name="connsiteY1807" fmla="*/ 1767863 h 2801577"/>
                <a:gd name="connsiteX1808" fmla="*/ 2068227 w 10032639"/>
                <a:gd name="connsiteY1808" fmla="*/ 1766063 h 2801577"/>
                <a:gd name="connsiteX1809" fmla="*/ 2076865 w 10032639"/>
                <a:gd name="connsiteY1809" fmla="*/ 1766063 h 2801577"/>
                <a:gd name="connsiteX1810" fmla="*/ 1945486 w 10032639"/>
                <a:gd name="connsiteY1810" fmla="*/ 1748780 h 2801577"/>
                <a:gd name="connsiteX1811" fmla="*/ 1921010 w 10032639"/>
                <a:gd name="connsiteY1811" fmla="*/ 1759222 h 2801577"/>
                <a:gd name="connsiteX1812" fmla="*/ 1931449 w 10032639"/>
                <a:gd name="connsiteY1812" fmla="*/ 1757422 h 2801577"/>
                <a:gd name="connsiteX1813" fmla="*/ 1938647 w 10032639"/>
                <a:gd name="connsiteY1813" fmla="*/ 1754181 h 2801577"/>
                <a:gd name="connsiteX1814" fmla="*/ 1943687 w 10032639"/>
                <a:gd name="connsiteY1814" fmla="*/ 1752381 h 2801577"/>
                <a:gd name="connsiteX1815" fmla="*/ 531274 w 10032639"/>
                <a:gd name="connsiteY1815" fmla="*/ 1738339 h 2801577"/>
                <a:gd name="connsiteX1816" fmla="*/ 510397 w 10032639"/>
                <a:gd name="connsiteY1816" fmla="*/ 1752381 h 2801577"/>
                <a:gd name="connsiteX1817" fmla="*/ 522635 w 10032639"/>
                <a:gd name="connsiteY1817" fmla="*/ 1752381 h 2801577"/>
                <a:gd name="connsiteX1818" fmla="*/ 528035 w 10032639"/>
                <a:gd name="connsiteY1818" fmla="*/ 1745540 h 2801577"/>
                <a:gd name="connsiteX1819" fmla="*/ 5854509 w 10032639"/>
                <a:gd name="connsiteY1819" fmla="*/ 1736859 h 2801577"/>
                <a:gd name="connsiteX1820" fmla="*/ 5802668 w 10032639"/>
                <a:gd name="connsiteY1820" fmla="*/ 1761336 h 2801577"/>
                <a:gd name="connsiteX1821" fmla="*/ 5785387 w 10032639"/>
                <a:gd name="connsiteY1821" fmla="*/ 1771775 h 2801577"/>
                <a:gd name="connsiteX1822" fmla="*/ 5769907 w 10032639"/>
                <a:gd name="connsiteY1822" fmla="*/ 1781853 h 2801577"/>
                <a:gd name="connsiteX1823" fmla="*/ 5755866 w 10032639"/>
                <a:gd name="connsiteY1823" fmla="*/ 1794092 h 2801577"/>
                <a:gd name="connsiteX1824" fmla="*/ 5743986 w 10032639"/>
                <a:gd name="connsiteY1824" fmla="*/ 1807770 h 2801577"/>
                <a:gd name="connsiteX1825" fmla="*/ 5757666 w 10032639"/>
                <a:gd name="connsiteY1825" fmla="*/ 1802731 h 2801577"/>
                <a:gd name="connsiteX1826" fmla="*/ 5769907 w 10032639"/>
                <a:gd name="connsiteY1826" fmla="*/ 1795892 h 2801577"/>
                <a:gd name="connsiteX1827" fmla="*/ 5795827 w 10032639"/>
                <a:gd name="connsiteY1827" fmla="*/ 1785453 h 2801577"/>
                <a:gd name="connsiteX1828" fmla="*/ 5818148 w 10032639"/>
                <a:gd name="connsiteY1828" fmla="*/ 1773214 h 2801577"/>
                <a:gd name="connsiteX1829" fmla="*/ 5819948 w 10032639"/>
                <a:gd name="connsiteY1829" fmla="*/ 1766375 h 2801577"/>
                <a:gd name="connsiteX1830" fmla="*/ 5824988 w 10032639"/>
                <a:gd name="connsiteY1830" fmla="*/ 1761336 h 2801577"/>
                <a:gd name="connsiteX1831" fmla="*/ 5830388 w 10032639"/>
                <a:gd name="connsiteY1831" fmla="*/ 1754497 h 2801577"/>
                <a:gd name="connsiteX1832" fmla="*/ 5839029 w 10032639"/>
                <a:gd name="connsiteY1832" fmla="*/ 1749097 h 2801577"/>
                <a:gd name="connsiteX1833" fmla="*/ 8149143 w 10032639"/>
                <a:gd name="connsiteY1833" fmla="*/ 1727932 h 2801577"/>
                <a:gd name="connsiteX1834" fmla="*/ 8119618 w 10032639"/>
                <a:gd name="connsiteY1834" fmla="*/ 1747018 h 2801577"/>
                <a:gd name="connsiteX1835" fmla="*/ 8091893 w 10032639"/>
                <a:gd name="connsiteY1835" fmla="*/ 1765743 h 2801577"/>
                <a:gd name="connsiteX1836" fmla="*/ 8034643 w 10032639"/>
                <a:gd name="connsiteY1836" fmla="*/ 1805715 h 2801577"/>
                <a:gd name="connsiteX1837" fmla="*/ 8006918 w 10032639"/>
                <a:gd name="connsiteY1837" fmla="*/ 1823000 h 2801577"/>
                <a:gd name="connsiteX1838" fmla="*/ 7979193 w 10032639"/>
                <a:gd name="connsiteY1838" fmla="*/ 1838484 h 2801577"/>
                <a:gd name="connsiteX1839" fmla="*/ 7946427 w 10032639"/>
                <a:gd name="connsiteY1839" fmla="*/ 1864412 h 2801577"/>
                <a:gd name="connsiteX1840" fmla="*/ 7899619 w 10032639"/>
                <a:gd name="connsiteY1840" fmla="*/ 1895741 h 2801577"/>
                <a:gd name="connsiteX1841" fmla="*/ 7870093 w 10032639"/>
                <a:gd name="connsiteY1841" fmla="*/ 1919867 h 2801577"/>
                <a:gd name="connsiteX1842" fmla="*/ 7858211 w 10032639"/>
                <a:gd name="connsiteY1842" fmla="*/ 1930310 h 2801577"/>
                <a:gd name="connsiteX1843" fmla="*/ 7851370 w 10032639"/>
                <a:gd name="connsiteY1843" fmla="*/ 1938953 h 2801577"/>
                <a:gd name="connsiteX1844" fmla="*/ 7856411 w 10032639"/>
                <a:gd name="connsiteY1844" fmla="*/ 1954437 h 2801577"/>
                <a:gd name="connsiteX1845" fmla="*/ 7858211 w 10032639"/>
                <a:gd name="connsiteY1845" fmla="*/ 1970282 h 2801577"/>
                <a:gd name="connsiteX1846" fmla="*/ 7866853 w 10032639"/>
                <a:gd name="connsiteY1846" fmla="*/ 1963080 h 2801577"/>
                <a:gd name="connsiteX1847" fmla="*/ 7875494 w 10032639"/>
                <a:gd name="connsiteY1847" fmla="*/ 1952637 h 2801577"/>
                <a:gd name="connsiteX1848" fmla="*/ 7882336 w 10032639"/>
                <a:gd name="connsiteY1848" fmla="*/ 1938953 h 2801577"/>
                <a:gd name="connsiteX1849" fmla="*/ 7885936 w 10032639"/>
                <a:gd name="connsiteY1849" fmla="*/ 1933912 h 2801577"/>
                <a:gd name="connsiteX1850" fmla="*/ 7890977 w 10032639"/>
                <a:gd name="connsiteY1850" fmla="*/ 1930310 h 2801577"/>
                <a:gd name="connsiteX1851" fmla="*/ 7897818 w 10032639"/>
                <a:gd name="connsiteY1851" fmla="*/ 1926709 h 2801577"/>
                <a:gd name="connsiteX1852" fmla="*/ 7904660 w 10032639"/>
                <a:gd name="connsiteY1852" fmla="*/ 1923469 h 2801577"/>
                <a:gd name="connsiteX1853" fmla="*/ 7911501 w 10032639"/>
                <a:gd name="connsiteY1853" fmla="*/ 1921668 h 2801577"/>
                <a:gd name="connsiteX1854" fmla="*/ 7918702 w 10032639"/>
                <a:gd name="connsiteY1854" fmla="*/ 1921668 h 2801577"/>
                <a:gd name="connsiteX1855" fmla="*/ 7920142 w 10032639"/>
                <a:gd name="connsiteY1855" fmla="*/ 1914826 h 2801577"/>
                <a:gd name="connsiteX1856" fmla="*/ 7923743 w 10032639"/>
                <a:gd name="connsiteY1856" fmla="*/ 1907984 h 2801577"/>
                <a:gd name="connsiteX1857" fmla="*/ 7927344 w 10032639"/>
                <a:gd name="connsiteY1857" fmla="*/ 1901142 h 2801577"/>
                <a:gd name="connsiteX1858" fmla="*/ 7932385 w 10032639"/>
                <a:gd name="connsiteY1858" fmla="*/ 1895741 h 2801577"/>
                <a:gd name="connsiteX1859" fmla="*/ 7941026 w 10032639"/>
                <a:gd name="connsiteY1859" fmla="*/ 1888899 h 2801577"/>
                <a:gd name="connsiteX1860" fmla="*/ 7948227 w 10032639"/>
                <a:gd name="connsiteY1860" fmla="*/ 1887098 h 2801577"/>
                <a:gd name="connsiteX1861" fmla="*/ 7960110 w 10032639"/>
                <a:gd name="connsiteY1861" fmla="*/ 1887098 h 2801577"/>
                <a:gd name="connsiteX1862" fmla="*/ 7979193 w 10032639"/>
                <a:gd name="connsiteY1862" fmla="*/ 1866212 h 2801577"/>
                <a:gd name="connsiteX1863" fmla="*/ 8000077 w 10032639"/>
                <a:gd name="connsiteY1863" fmla="*/ 1848927 h 2801577"/>
                <a:gd name="connsiteX1864" fmla="*/ 8020960 w 10032639"/>
                <a:gd name="connsiteY1864" fmla="*/ 1831642 h 2801577"/>
                <a:gd name="connsiteX1865" fmla="*/ 8045085 w 10032639"/>
                <a:gd name="connsiteY1865" fmla="*/ 1815798 h 2801577"/>
                <a:gd name="connsiteX1866" fmla="*/ 8064168 w 10032639"/>
                <a:gd name="connsiteY1866" fmla="*/ 1803914 h 2801577"/>
                <a:gd name="connsiteX1867" fmla="*/ 8084692 w 10032639"/>
                <a:gd name="connsiteY1867" fmla="*/ 1790230 h 2801577"/>
                <a:gd name="connsiteX1868" fmla="*/ 8107376 w 10032639"/>
                <a:gd name="connsiteY1868" fmla="*/ 1772945 h 2801577"/>
                <a:gd name="connsiteX1869" fmla="*/ 8130060 w 10032639"/>
                <a:gd name="connsiteY1869" fmla="*/ 1753860 h 2801577"/>
                <a:gd name="connsiteX1870" fmla="*/ 8136901 w 10032639"/>
                <a:gd name="connsiteY1870" fmla="*/ 1747018 h 2801577"/>
                <a:gd name="connsiteX1871" fmla="*/ 8141942 w 10032639"/>
                <a:gd name="connsiteY1871" fmla="*/ 1738015 h 2801577"/>
                <a:gd name="connsiteX1872" fmla="*/ 4737743 w 10032639"/>
                <a:gd name="connsiteY1872" fmla="*/ 1727112 h 2801577"/>
                <a:gd name="connsiteX1873" fmla="*/ 4732343 w 10032639"/>
                <a:gd name="connsiteY1873" fmla="*/ 1730352 h 2801577"/>
                <a:gd name="connsiteX1874" fmla="*/ 4735943 w 10032639"/>
                <a:gd name="connsiteY1874" fmla="*/ 1730352 h 2801577"/>
                <a:gd name="connsiteX1875" fmla="*/ 3284831 w 10032639"/>
                <a:gd name="connsiteY1875" fmla="*/ 1719256 h 2801577"/>
                <a:gd name="connsiteX1876" fmla="*/ 3260715 w 10032639"/>
                <a:gd name="connsiteY1876" fmla="*/ 1729698 h 2801577"/>
                <a:gd name="connsiteX1877" fmla="*/ 3168930 w 10032639"/>
                <a:gd name="connsiteY1877" fmla="*/ 1769664 h 2801577"/>
                <a:gd name="connsiteX1878" fmla="*/ 3125737 w 10032639"/>
                <a:gd name="connsiteY1878" fmla="*/ 1790547 h 2801577"/>
                <a:gd name="connsiteX1879" fmla="*/ 3082543 w 10032639"/>
                <a:gd name="connsiteY1879" fmla="*/ 1811070 h 2801577"/>
                <a:gd name="connsiteX1880" fmla="*/ 3110259 w 10032639"/>
                <a:gd name="connsiteY1880" fmla="*/ 1804229 h 2801577"/>
                <a:gd name="connsiteX1881" fmla="*/ 3122137 w 10032639"/>
                <a:gd name="connsiteY1881" fmla="*/ 1799188 h 2801577"/>
                <a:gd name="connsiteX1882" fmla="*/ 3132575 w 10032639"/>
                <a:gd name="connsiteY1882" fmla="*/ 1797388 h 2801577"/>
                <a:gd name="connsiteX1883" fmla="*/ 3144814 w 10032639"/>
                <a:gd name="connsiteY1883" fmla="*/ 1795587 h 2801577"/>
                <a:gd name="connsiteX1884" fmla="*/ 3155252 w 10032639"/>
                <a:gd name="connsiteY1884" fmla="*/ 1793787 h 2801577"/>
                <a:gd name="connsiteX1885" fmla="*/ 3163891 w 10032639"/>
                <a:gd name="connsiteY1885" fmla="*/ 1790547 h 2801577"/>
                <a:gd name="connsiteX1886" fmla="*/ 3170729 w 10032639"/>
                <a:gd name="connsiteY1886" fmla="*/ 1788746 h 2801577"/>
                <a:gd name="connsiteX1887" fmla="*/ 3175768 w 10032639"/>
                <a:gd name="connsiteY1887" fmla="*/ 1785146 h 2801577"/>
                <a:gd name="connsiteX1888" fmla="*/ 3181168 w 10032639"/>
                <a:gd name="connsiteY1888" fmla="*/ 1780105 h 2801577"/>
                <a:gd name="connsiteX1889" fmla="*/ 3188007 w 10032639"/>
                <a:gd name="connsiteY1889" fmla="*/ 1771464 h 2801577"/>
                <a:gd name="connsiteX1890" fmla="*/ 3196645 w 10032639"/>
                <a:gd name="connsiteY1890" fmla="*/ 1764623 h 2801577"/>
                <a:gd name="connsiteX1891" fmla="*/ 3207083 w 10032639"/>
                <a:gd name="connsiteY1891" fmla="*/ 1759222 h 2801577"/>
                <a:gd name="connsiteX1892" fmla="*/ 3215722 w 10032639"/>
                <a:gd name="connsiteY1892" fmla="*/ 1754181 h 2801577"/>
                <a:gd name="connsiteX1893" fmla="*/ 3236599 w 10032639"/>
                <a:gd name="connsiteY1893" fmla="*/ 1747340 h 2801577"/>
                <a:gd name="connsiteX1894" fmla="*/ 3236599 w 10032639"/>
                <a:gd name="connsiteY1894" fmla="*/ 1754181 h 2801577"/>
                <a:gd name="connsiteX1895" fmla="*/ 3240198 w 10032639"/>
                <a:gd name="connsiteY1895" fmla="*/ 1750581 h 2801577"/>
                <a:gd name="connsiteX1896" fmla="*/ 3248837 w 10032639"/>
                <a:gd name="connsiteY1896" fmla="*/ 1743740 h 2801577"/>
                <a:gd name="connsiteX1897" fmla="*/ 3253876 w 10032639"/>
                <a:gd name="connsiteY1897" fmla="*/ 1740139 h 2801577"/>
                <a:gd name="connsiteX1898" fmla="*/ 3260715 w 10032639"/>
                <a:gd name="connsiteY1898" fmla="*/ 1738339 h 2801577"/>
                <a:gd name="connsiteX1899" fmla="*/ 3277992 w 10032639"/>
                <a:gd name="connsiteY1899" fmla="*/ 1731498 h 2801577"/>
                <a:gd name="connsiteX1900" fmla="*/ 3291670 w 10032639"/>
                <a:gd name="connsiteY1900" fmla="*/ 1726457 h 2801577"/>
                <a:gd name="connsiteX1901" fmla="*/ 3522033 w 10032639"/>
                <a:gd name="connsiteY1901" fmla="*/ 1717816 h 2801577"/>
                <a:gd name="connsiteX1902" fmla="*/ 3523832 w 10032639"/>
                <a:gd name="connsiteY1902" fmla="*/ 1719256 h 2801577"/>
                <a:gd name="connsiteX1903" fmla="*/ 3525632 w 10032639"/>
                <a:gd name="connsiteY1903" fmla="*/ 1717816 h 2801577"/>
                <a:gd name="connsiteX1904" fmla="*/ 3110259 w 10032639"/>
                <a:gd name="connsiteY1904" fmla="*/ 1714215 h 2801577"/>
                <a:gd name="connsiteX1905" fmla="*/ 3063466 w 10032639"/>
                <a:gd name="connsiteY1905" fmla="*/ 1735098 h 2801577"/>
                <a:gd name="connsiteX1906" fmla="*/ 3018474 w 10032639"/>
                <a:gd name="connsiteY1906" fmla="*/ 1755982 h 2801577"/>
                <a:gd name="connsiteX1907" fmla="*/ 3025313 w 10032639"/>
                <a:gd name="connsiteY1907" fmla="*/ 1754181 h 2801577"/>
                <a:gd name="connsiteX1908" fmla="*/ 3049788 w 10032639"/>
                <a:gd name="connsiteY1908" fmla="*/ 1747340 h 2801577"/>
                <a:gd name="connsiteX1909" fmla="*/ 3072105 w 10032639"/>
                <a:gd name="connsiteY1909" fmla="*/ 1736899 h 2801577"/>
                <a:gd name="connsiteX1910" fmla="*/ 3092982 w 10032639"/>
                <a:gd name="connsiteY1910" fmla="*/ 1726457 h 2801577"/>
                <a:gd name="connsiteX1911" fmla="*/ 7333073 w 10032639"/>
                <a:gd name="connsiteY1911" fmla="*/ 1712742 h 2801577"/>
                <a:gd name="connsiteX1912" fmla="*/ 7331881 w 10032639"/>
                <a:gd name="connsiteY1912" fmla="*/ 1714431 h 2801577"/>
                <a:gd name="connsiteX1913" fmla="*/ 7272231 w 10032639"/>
                <a:gd name="connsiteY1913" fmla="*/ 1752697 h 2801577"/>
                <a:gd name="connsiteX1914" fmla="*/ 7209950 w 10032639"/>
                <a:gd name="connsiteY1914" fmla="*/ 1794092 h 2801577"/>
                <a:gd name="connsiteX1915" fmla="*/ 7201309 w 10032639"/>
                <a:gd name="connsiteY1915" fmla="*/ 1799131 h 2801577"/>
                <a:gd name="connsiteX1916" fmla="*/ 7119947 w 10032639"/>
                <a:gd name="connsiteY1916" fmla="*/ 1849525 h 2801577"/>
                <a:gd name="connsiteX1917" fmla="*/ 7042185 w 10032639"/>
                <a:gd name="connsiteY1917" fmla="*/ 1901358 h 2801577"/>
                <a:gd name="connsiteX1918" fmla="*/ 7026704 w 10032639"/>
                <a:gd name="connsiteY1918" fmla="*/ 1918636 h 2801577"/>
                <a:gd name="connsiteX1919" fmla="*/ 7009424 w 10032639"/>
                <a:gd name="connsiteY1919" fmla="*/ 1935914 h 2801577"/>
                <a:gd name="connsiteX1920" fmla="*/ 7024904 w 10032639"/>
                <a:gd name="connsiteY1920" fmla="*/ 1929075 h 2801577"/>
                <a:gd name="connsiteX1921" fmla="*/ 7042185 w 10032639"/>
                <a:gd name="connsiteY1921" fmla="*/ 1922236 h 2801577"/>
                <a:gd name="connsiteX1922" fmla="*/ 7057665 w 10032639"/>
                <a:gd name="connsiteY1922" fmla="*/ 1915396 h 2801577"/>
                <a:gd name="connsiteX1923" fmla="*/ 7074946 w 10032639"/>
                <a:gd name="connsiteY1923" fmla="*/ 1906758 h 2801577"/>
                <a:gd name="connsiteX1924" fmla="*/ 7102666 w 10032639"/>
                <a:gd name="connsiteY1924" fmla="*/ 1884080 h 2801577"/>
                <a:gd name="connsiteX1925" fmla="*/ 7128587 w 10032639"/>
                <a:gd name="connsiteY1925" fmla="*/ 1859963 h 2801577"/>
                <a:gd name="connsiteX1926" fmla="*/ 7142628 w 10032639"/>
                <a:gd name="connsiteY1926" fmla="*/ 1847725 h 2801577"/>
                <a:gd name="connsiteX1927" fmla="*/ 7156308 w 10032639"/>
                <a:gd name="connsiteY1927" fmla="*/ 1839086 h 2801577"/>
                <a:gd name="connsiteX1928" fmla="*/ 7173589 w 10032639"/>
                <a:gd name="connsiteY1928" fmla="*/ 1830447 h 2801577"/>
                <a:gd name="connsiteX1929" fmla="*/ 7189069 w 10032639"/>
                <a:gd name="connsiteY1929" fmla="*/ 1826848 h 2801577"/>
                <a:gd name="connsiteX1930" fmla="*/ 7196269 w 10032639"/>
                <a:gd name="connsiteY1930" fmla="*/ 1818209 h 2801577"/>
                <a:gd name="connsiteX1931" fmla="*/ 7201309 w 10032639"/>
                <a:gd name="connsiteY1931" fmla="*/ 1811370 h 2801577"/>
                <a:gd name="connsiteX1932" fmla="*/ 7214990 w 10032639"/>
                <a:gd name="connsiteY1932" fmla="*/ 1800931 h 2801577"/>
                <a:gd name="connsiteX1933" fmla="*/ 7230830 w 10032639"/>
                <a:gd name="connsiteY1933" fmla="*/ 1792292 h 2801577"/>
                <a:gd name="connsiteX1934" fmla="*/ 7246311 w 10032639"/>
                <a:gd name="connsiteY1934" fmla="*/ 1787253 h 2801577"/>
                <a:gd name="connsiteX1935" fmla="*/ 7253151 w 10032639"/>
                <a:gd name="connsiteY1935" fmla="*/ 1776814 h 2801577"/>
                <a:gd name="connsiteX1936" fmla="*/ 7260351 w 10032639"/>
                <a:gd name="connsiteY1936" fmla="*/ 1768175 h 2801577"/>
                <a:gd name="connsiteX1937" fmla="*/ 7268991 w 10032639"/>
                <a:gd name="connsiteY1937" fmla="*/ 1761336 h 2801577"/>
                <a:gd name="connsiteX1938" fmla="*/ 7275832 w 10032639"/>
                <a:gd name="connsiteY1938" fmla="*/ 1754497 h 2801577"/>
                <a:gd name="connsiteX1939" fmla="*/ 7313993 w 10032639"/>
                <a:gd name="connsiteY1939" fmla="*/ 1730020 h 2801577"/>
                <a:gd name="connsiteX1940" fmla="*/ 7319033 w 10032639"/>
                <a:gd name="connsiteY1940" fmla="*/ 1728220 h 2801577"/>
                <a:gd name="connsiteX1941" fmla="*/ 7324433 w 10032639"/>
                <a:gd name="connsiteY1941" fmla="*/ 1724980 h 2801577"/>
                <a:gd name="connsiteX1942" fmla="*/ 7331881 w 10032639"/>
                <a:gd name="connsiteY1942" fmla="*/ 1714431 h 2801577"/>
                <a:gd name="connsiteX1943" fmla="*/ 7334513 w 10032639"/>
                <a:gd name="connsiteY1943" fmla="*/ 1712742 h 2801577"/>
                <a:gd name="connsiteX1944" fmla="*/ 2211843 w 10032639"/>
                <a:gd name="connsiteY1944" fmla="*/ 1696933 h 2801577"/>
                <a:gd name="connsiteX1945" fmla="*/ 2158528 w 10032639"/>
                <a:gd name="connsiteY1945" fmla="*/ 1722416 h 2801577"/>
                <a:gd name="connsiteX1946" fmla="*/ 2156413 w 10032639"/>
                <a:gd name="connsiteY1946" fmla="*/ 1722857 h 2801577"/>
                <a:gd name="connsiteX1947" fmla="*/ 2142735 w 10032639"/>
                <a:gd name="connsiteY1947" fmla="*/ 1729698 h 2801577"/>
                <a:gd name="connsiteX1948" fmla="*/ 2142224 w 10032639"/>
                <a:gd name="connsiteY1948" fmla="*/ 1730208 h 2801577"/>
                <a:gd name="connsiteX1949" fmla="*/ 2106381 w 10032639"/>
                <a:gd name="connsiteY1949" fmla="*/ 1747340 h 2801577"/>
                <a:gd name="connsiteX1950" fmla="*/ 2115019 w 10032639"/>
                <a:gd name="connsiteY1950" fmla="*/ 1748780 h 2801577"/>
                <a:gd name="connsiteX1951" fmla="*/ 2123658 w 10032639"/>
                <a:gd name="connsiteY1951" fmla="*/ 1750581 h 2801577"/>
                <a:gd name="connsiteX1952" fmla="*/ 2132296 w 10032639"/>
                <a:gd name="connsiteY1952" fmla="*/ 1740139 h 2801577"/>
                <a:gd name="connsiteX1953" fmla="*/ 2142224 w 10032639"/>
                <a:gd name="connsiteY1953" fmla="*/ 1730208 h 2801577"/>
                <a:gd name="connsiteX1954" fmla="*/ 2158528 w 10032639"/>
                <a:gd name="connsiteY1954" fmla="*/ 1722416 h 2801577"/>
                <a:gd name="connsiteX1955" fmla="*/ 2173689 w 10032639"/>
                <a:gd name="connsiteY1955" fmla="*/ 1719256 h 2801577"/>
                <a:gd name="connsiteX1956" fmla="*/ 2208604 w 10032639"/>
                <a:gd name="connsiteY1956" fmla="*/ 1712415 h 2801577"/>
                <a:gd name="connsiteX1957" fmla="*/ 2208604 w 10032639"/>
                <a:gd name="connsiteY1957" fmla="*/ 1705574 h 2801577"/>
                <a:gd name="connsiteX1958" fmla="*/ 3158491 w 10032639"/>
                <a:gd name="connsiteY1958" fmla="*/ 1695132 h 2801577"/>
                <a:gd name="connsiteX1959" fmla="*/ 3151652 w 10032639"/>
                <a:gd name="connsiteY1959" fmla="*/ 1698733 h 2801577"/>
                <a:gd name="connsiteX1960" fmla="*/ 3151652 w 10032639"/>
                <a:gd name="connsiteY1960" fmla="*/ 1700173 h 2801577"/>
                <a:gd name="connsiteX1961" fmla="*/ 3156691 w 10032639"/>
                <a:gd name="connsiteY1961" fmla="*/ 1698733 h 2801577"/>
                <a:gd name="connsiteX1962" fmla="*/ 8209634 w 10032639"/>
                <a:gd name="connsiteY1962" fmla="*/ 1694803 h 2801577"/>
                <a:gd name="connsiteX1963" fmla="*/ 8204233 w 10032639"/>
                <a:gd name="connsiteY1963" fmla="*/ 1698404 h 2801577"/>
                <a:gd name="connsiteX1964" fmla="*/ 8188750 w 10032639"/>
                <a:gd name="connsiteY1964" fmla="*/ 1705246 h 2801577"/>
                <a:gd name="connsiteX1965" fmla="*/ 8191991 w 10032639"/>
                <a:gd name="connsiteY1965" fmla="*/ 1707047 h 2801577"/>
                <a:gd name="connsiteX1966" fmla="*/ 8197392 w 10032639"/>
                <a:gd name="connsiteY1966" fmla="*/ 1703445 h 2801577"/>
                <a:gd name="connsiteX1967" fmla="*/ 8204233 w 10032639"/>
                <a:gd name="connsiteY1967" fmla="*/ 1699844 h 2801577"/>
                <a:gd name="connsiteX1968" fmla="*/ 9636208 w 10032639"/>
                <a:gd name="connsiteY1968" fmla="*/ 1693002 h 2801577"/>
                <a:gd name="connsiteX1969" fmla="*/ 9546192 w 10032639"/>
                <a:gd name="connsiteY1969" fmla="*/ 1783028 h 2801577"/>
                <a:gd name="connsiteX1970" fmla="*/ 9443934 w 10032639"/>
                <a:gd name="connsiteY1970" fmla="*/ 1878456 h 2801577"/>
                <a:gd name="connsiteX1971" fmla="*/ 9459417 w 10032639"/>
                <a:gd name="connsiteY1971" fmla="*/ 1868013 h 2801577"/>
                <a:gd name="connsiteX1972" fmla="*/ 9501184 w 10032639"/>
                <a:gd name="connsiteY1972" fmla="*/ 1834883 h 2801577"/>
                <a:gd name="connsiteX1973" fmla="*/ 9546192 w 10032639"/>
                <a:gd name="connsiteY1973" fmla="*/ 1797072 h 2801577"/>
                <a:gd name="connsiteX1974" fmla="*/ 9592641 w 10032639"/>
                <a:gd name="connsiteY1974" fmla="*/ 1755660 h 2801577"/>
                <a:gd name="connsiteX1975" fmla="*/ 9639809 w 10032639"/>
                <a:gd name="connsiteY1975" fmla="*/ 1710287 h 2801577"/>
                <a:gd name="connsiteX1976" fmla="*/ 9638009 w 10032639"/>
                <a:gd name="connsiteY1976" fmla="*/ 1701645 h 2801577"/>
                <a:gd name="connsiteX1977" fmla="*/ 2061387 w 10032639"/>
                <a:gd name="connsiteY1977" fmla="*/ 1691532 h 2801577"/>
                <a:gd name="connsiteX1978" fmla="*/ 2050949 w 10032639"/>
                <a:gd name="connsiteY1978" fmla="*/ 1696933 h 2801577"/>
                <a:gd name="connsiteX1979" fmla="*/ 2059588 w 10032639"/>
                <a:gd name="connsiteY1979" fmla="*/ 1696933 h 2801577"/>
                <a:gd name="connsiteX1980" fmla="*/ 617660 w 10032639"/>
                <a:gd name="connsiteY1980" fmla="*/ 1689732 h 2801577"/>
                <a:gd name="connsiteX1981" fmla="*/ 562589 w 10032639"/>
                <a:gd name="connsiteY1981" fmla="*/ 1721056 h 2801577"/>
                <a:gd name="connsiteX1982" fmla="*/ 566188 w 10032639"/>
                <a:gd name="connsiteY1982" fmla="*/ 1719256 h 2801577"/>
                <a:gd name="connsiteX1983" fmla="*/ 583466 w 10032639"/>
                <a:gd name="connsiteY1983" fmla="*/ 1714215 h 2801577"/>
                <a:gd name="connsiteX1984" fmla="*/ 595344 w 10032639"/>
                <a:gd name="connsiteY1984" fmla="*/ 1707374 h 2801577"/>
                <a:gd name="connsiteX1985" fmla="*/ 598943 w 10032639"/>
                <a:gd name="connsiteY1985" fmla="*/ 1707374 h 2801577"/>
                <a:gd name="connsiteX1986" fmla="*/ 3383815 w 10032639"/>
                <a:gd name="connsiteY1986" fmla="*/ 1682891 h 2801577"/>
                <a:gd name="connsiteX1987" fmla="*/ 3309307 w 10032639"/>
                <a:gd name="connsiteY1987" fmla="*/ 1710615 h 2801577"/>
                <a:gd name="connsiteX1988" fmla="*/ 3316146 w 10032639"/>
                <a:gd name="connsiteY1988" fmla="*/ 1712415 h 2801577"/>
                <a:gd name="connsiteX1989" fmla="*/ 3328384 w 10032639"/>
                <a:gd name="connsiteY1989" fmla="*/ 1712415 h 2801577"/>
                <a:gd name="connsiteX1990" fmla="*/ 3338822 w 10032639"/>
                <a:gd name="connsiteY1990" fmla="*/ 1710615 h 2801577"/>
                <a:gd name="connsiteX1991" fmla="*/ 3349261 w 10032639"/>
                <a:gd name="connsiteY1991" fmla="*/ 1705574 h 2801577"/>
                <a:gd name="connsiteX1992" fmla="*/ 3359339 w 10032639"/>
                <a:gd name="connsiteY1992" fmla="*/ 1696933 h 2801577"/>
                <a:gd name="connsiteX1993" fmla="*/ 3371577 w 10032639"/>
                <a:gd name="connsiteY1993" fmla="*/ 1688291 h 2801577"/>
                <a:gd name="connsiteX1994" fmla="*/ 1896894 w 10032639"/>
                <a:gd name="connsiteY1994" fmla="*/ 1681090 h 2801577"/>
                <a:gd name="connsiteX1995" fmla="*/ 1770554 w 10032639"/>
                <a:gd name="connsiteY1995" fmla="*/ 1745540 h 2801577"/>
                <a:gd name="connsiteX1996" fmla="*/ 1812308 w 10032639"/>
                <a:gd name="connsiteY1996" fmla="*/ 1733298 h 2801577"/>
                <a:gd name="connsiteX1997" fmla="*/ 1827785 w 10032639"/>
                <a:gd name="connsiteY1997" fmla="*/ 1729698 h 2801577"/>
                <a:gd name="connsiteX1998" fmla="*/ 1841463 w 10032639"/>
                <a:gd name="connsiteY1998" fmla="*/ 1726457 h 2801577"/>
                <a:gd name="connsiteX1999" fmla="*/ 1850102 w 10032639"/>
                <a:gd name="connsiteY1999" fmla="*/ 1716016 h 2801577"/>
                <a:gd name="connsiteX2000" fmla="*/ 1860540 w 10032639"/>
                <a:gd name="connsiteY2000" fmla="*/ 1705574 h 2801577"/>
                <a:gd name="connsiteX2001" fmla="*/ 1865579 w 10032639"/>
                <a:gd name="connsiteY2001" fmla="*/ 1701973 h 2801577"/>
                <a:gd name="connsiteX2002" fmla="*/ 1872778 w 10032639"/>
                <a:gd name="connsiteY2002" fmla="*/ 1700173 h 2801577"/>
                <a:gd name="connsiteX2003" fmla="*/ 1877817 w 10032639"/>
                <a:gd name="connsiteY2003" fmla="*/ 1698733 h 2801577"/>
                <a:gd name="connsiteX2004" fmla="*/ 1886456 w 10032639"/>
                <a:gd name="connsiteY2004" fmla="*/ 1700173 h 2801577"/>
                <a:gd name="connsiteX2005" fmla="*/ 1888255 w 10032639"/>
                <a:gd name="connsiteY2005" fmla="*/ 1698733 h 2801577"/>
                <a:gd name="connsiteX2006" fmla="*/ 1893295 w 10032639"/>
                <a:gd name="connsiteY2006" fmla="*/ 1686491 h 2801577"/>
                <a:gd name="connsiteX2007" fmla="*/ 3203844 w 10032639"/>
                <a:gd name="connsiteY2007" fmla="*/ 1677850 h 2801577"/>
                <a:gd name="connsiteX2008" fmla="*/ 3191606 w 10032639"/>
                <a:gd name="connsiteY2008" fmla="*/ 1682891 h 2801577"/>
                <a:gd name="connsiteX2009" fmla="*/ 3193406 w 10032639"/>
                <a:gd name="connsiteY2009" fmla="*/ 1682891 h 2801577"/>
                <a:gd name="connsiteX2010" fmla="*/ 3198445 w 10032639"/>
                <a:gd name="connsiteY2010" fmla="*/ 1681090 h 2801577"/>
                <a:gd name="connsiteX2011" fmla="*/ 486281 w 10032639"/>
                <a:gd name="connsiteY2011" fmla="*/ 1677850 h 2801577"/>
                <a:gd name="connsiteX2012" fmla="*/ 448127 w 10032639"/>
                <a:gd name="connsiteY2012" fmla="*/ 1689732 h 2801577"/>
                <a:gd name="connsiteX2013" fmla="*/ 436249 w 10032639"/>
                <a:gd name="connsiteY2013" fmla="*/ 1696933 h 2801577"/>
                <a:gd name="connsiteX2014" fmla="*/ 431210 w 10032639"/>
                <a:gd name="connsiteY2014" fmla="*/ 1700173 h 2801577"/>
                <a:gd name="connsiteX2015" fmla="*/ 427611 w 10032639"/>
                <a:gd name="connsiteY2015" fmla="*/ 1705574 h 2801577"/>
                <a:gd name="connsiteX2016" fmla="*/ 443088 w 10032639"/>
                <a:gd name="connsiteY2016" fmla="*/ 1700173 h 2801577"/>
                <a:gd name="connsiteX2017" fmla="*/ 456766 w 10032639"/>
                <a:gd name="connsiteY2017" fmla="*/ 1693332 h 2801577"/>
                <a:gd name="connsiteX2018" fmla="*/ 472604 w 10032639"/>
                <a:gd name="connsiteY2018" fmla="*/ 1686491 h 2801577"/>
                <a:gd name="connsiteX2019" fmla="*/ 6230000 w 10032639"/>
                <a:gd name="connsiteY2019" fmla="*/ 1674587 h 2801577"/>
                <a:gd name="connsiteX2020" fmla="*/ 6216320 w 10032639"/>
                <a:gd name="connsiteY2020" fmla="*/ 1683226 h 2801577"/>
                <a:gd name="connsiteX2021" fmla="*/ 6219920 w 10032639"/>
                <a:gd name="connsiteY2021" fmla="*/ 1681426 h 2801577"/>
                <a:gd name="connsiteX2022" fmla="*/ 1912372 w 10032639"/>
                <a:gd name="connsiteY2022" fmla="*/ 1672449 h 2801577"/>
                <a:gd name="connsiteX2023" fmla="*/ 1901933 w 10032639"/>
                <a:gd name="connsiteY2023" fmla="*/ 1677850 h 2801577"/>
                <a:gd name="connsiteX2024" fmla="*/ 1903733 w 10032639"/>
                <a:gd name="connsiteY2024" fmla="*/ 1677850 h 2801577"/>
                <a:gd name="connsiteX2025" fmla="*/ 1910572 w 10032639"/>
                <a:gd name="connsiteY2025" fmla="*/ 1676050 h 2801577"/>
                <a:gd name="connsiteX2026" fmla="*/ 4550535 w 10032639"/>
                <a:gd name="connsiteY2026" fmla="*/ 1668076 h 2801577"/>
                <a:gd name="connsiteX2027" fmla="*/ 4531815 w 10032639"/>
                <a:gd name="connsiteY2027" fmla="*/ 1685355 h 2801577"/>
                <a:gd name="connsiteX2028" fmla="*/ 4523174 w 10032639"/>
                <a:gd name="connsiteY2028" fmla="*/ 1697594 h 2801577"/>
                <a:gd name="connsiteX2029" fmla="*/ 4510934 w 10032639"/>
                <a:gd name="connsiteY2029" fmla="*/ 1711273 h 2801577"/>
                <a:gd name="connsiteX2030" fmla="*/ 4521374 w 10032639"/>
                <a:gd name="connsiteY2030" fmla="*/ 1702634 h 2801577"/>
                <a:gd name="connsiteX2031" fmla="*/ 4531815 w 10032639"/>
                <a:gd name="connsiteY2031" fmla="*/ 1692194 h 2801577"/>
                <a:gd name="connsiteX2032" fmla="*/ 4541895 w 10032639"/>
                <a:gd name="connsiteY2032" fmla="*/ 1679955 h 2801577"/>
                <a:gd name="connsiteX2033" fmla="*/ 3423409 w 10032639"/>
                <a:gd name="connsiteY2033" fmla="*/ 1665608 h 2801577"/>
                <a:gd name="connsiteX2034" fmla="*/ 3422756 w 10032639"/>
                <a:gd name="connsiteY2034" fmla="*/ 1666605 h 2801577"/>
                <a:gd name="connsiteX2035" fmla="*/ 3393964 w 10032639"/>
                <a:gd name="connsiteY2035" fmla="*/ 1678305 h 2801577"/>
                <a:gd name="connsiteX2036" fmla="*/ 3388854 w 10032639"/>
                <a:gd name="connsiteY2036" fmla="*/ 1679650 h 2801577"/>
                <a:gd name="connsiteX2037" fmla="*/ 3390654 w 10032639"/>
                <a:gd name="connsiteY2037" fmla="*/ 1679650 h 2801577"/>
                <a:gd name="connsiteX2038" fmla="*/ 3393964 w 10032639"/>
                <a:gd name="connsiteY2038" fmla="*/ 1678305 h 2801577"/>
                <a:gd name="connsiteX2039" fmla="*/ 3402532 w 10032639"/>
                <a:gd name="connsiteY2039" fmla="*/ 1676050 h 2801577"/>
                <a:gd name="connsiteX2040" fmla="*/ 3416570 w 10032639"/>
                <a:gd name="connsiteY2040" fmla="*/ 1676050 h 2801577"/>
                <a:gd name="connsiteX2041" fmla="*/ 3422756 w 10032639"/>
                <a:gd name="connsiteY2041" fmla="*/ 1666605 h 2801577"/>
                <a:gd name="connsiteX2042" fmla="*/ 3425208 w 10032639"/>
                <a:gd name="connsiteY2042" fmla="*/ 1665608 h 2801577"/>
                <a:gd name="connsiteX2043" fmla="*/ 2298590 w 10032639"/>
                <a:gd name="connsiteY2043" fmla="*/ 1660567 h 2801577"/>
                <a:gd name="connsiteX2044" fmla="*/ 2289951 w 10032639"/>
                <a:gd name="connsiteY2044" fmla="*/ 1663808 h 2801577"/>
                <a:gd name="connsiteX2045" fmla="*/ 2215443 w 10032639"/>
                <a:gd name="connsiteY2045" fmla="*/ 1696933 h 2801577"/>
                <a:gd name="connsiteX2046" fmla="*/ 2222282 w 10032639"/>
                <a:gd name="connsiteY2046" fmla="*/ 1696933 h 2801577"/>
                <a:gd name="connsiteX2047" fmla="*/ 2243159 w 10032639"/>
                <a:gd name="connsiteY2047" fmla="*/ 1688291 h 2801577"/>
                <a:gd name="connsiteX2048" fmla="*/ 2262235 w 10032639"/>
                <a:gd name="connsiteY2048" fmla="*/ 1679650 h 2801577"/>
                <a:gd name="connsiteX2049" fmla="*/ 2281312 w 10032639"/>
                <a:gd name="connsiteY2049" fmla="*/ 1671009 h 2801577"/>
                <a:gd name="connsiteX2050" fmla="*/ 5998153 w 10032639"/>
                <a:gd name="connsiteY2050" fmla="*/ 1648670 h 2801577"/>
                <a:gd name="connsiteX2051" fmla="*/ 5959992 w 10032639"/>
                <a:gd name="connsiteY2051" fmla="*/ 1672787 h 2801577"/>
                <a:gd name="connsiteX2052" fmla="*/ 5922191 w 10032639"/>
                <a:gd name="connsiteY2052" fmla="*/ 1695464 h 2801577"/>
                <a:gd name="connsiteX2053" fmla="*/ 5909951 w 10032639"/>
                <a:gd name="connsiteY2053" fmla="*/ 1704103 h 2801577"/>
                <a:gd name="connsiteX2054" fmla="*/ 5925431 w 10032639"/>
                <a:gd name="connsiteY2054" fmla="*/ 1698704 h 2801577"/>
                <a:gd name="connsiteX2055" fmla="*/ 5946312 w 10032639"/>
                <a:gd name="connsiteY2055" fmla="*/ 1690065 h 2801577"/>
                <a:gd name="connsiteX2056" fmla="*/ 5967193 w 10032639"/>
                <a:gd name="connsiteY2056" fmla="*/ 1678186 h 2801577"/>
                <a:gd name="connsiteX2057" fmla="*/ 5982673 w 10032639"/>
                <a:gd name="connsiteY2057" fmla="*/ 1664148 h 2801577"/>
                <a:gd name="connsiteX2058" fmla="*/ 4581857 w 10032639"/>
                <a:gd name="connsiteY2058" fmla="*/ 1642157 h 2801577"/>
                <a:gd name="connsiteX2059" fmla="*/ 4571416 w 10032639"/>
                <a:gd name="connsiteY2059" fmla="*/ 1650797 h 2801577"/>
                <a:gd name="connsiteX2060" fmla="*/ 4580057 w 10032639"/>
                <a:gd name="connsiteY2060" fmla="*/ 1647197 h 2801577"/>
                <a:gd name="connsiteX2061" fmla="*/ 8384265 w 10032639"/>
                <a:gd name="connsiteY2061" fmla="*/ 1641148 h 2801577"/>
                <a:gd name="connsiteX2062" fmla="*/ 8315133 w 10032639"/>
                <a:gd name="connsiteY2062" fmla="*/ 1698404 h 2801577"/>
                <a:gd name="connsiteX2063" fmla="*/ 8247801 w 10032639"/>
                <a:gd name="connsiteY2063" fmla="*/ 1752059 h 2801577"/>
                <a:gd name="connsiteX2064" fmla="*/ 8178308 w 10032639"/>
                <a:gd name="connsiteY2064" fmla="*/ 1807515 h 2801577"/>
                <a:gd name="connsiteX2065" fmla="*/ 8188750 w 10032639"/>
                <a:gd name="connsiteY2065" fmla="*/ 1800313 h 2801577"/>
                <a:gd name="connsiteX2066" fmla="*/ 8199192 w 10032639"/>
                <a:gd name="connsiteY2066" fmla="*/ 1795272 h 2801577"/>
                <a:gd name="connsiteX2067" fmla="*/ 8211074 w 10032639"/>
                <a:gd name="connsiteY2067" fmla="*/ 1791671 h 2801577"/>
                <a:gd name="connsiteX2068" fmla="*/ 8225117 w 10032639"/>
                <a:gd name="connsiteY2068" fmla="*/ 1790230 h 2801577"/>
                <a:gd name="connsiteX2069" fmla="*/ 8230158 w 10032639"/>
                <a:gd name="connsiteY2069" fmla="*/ 1776186 h 2801577"/>
                <a:gd name="connsiteX2070" fmla="*/ 8239159 w 10032639"/>
                <a:gd name="connsiteY2070" fmla="*/ 1765743 h 2801577"/>
                <a:gd name="connsiteX2071" fmla="*/ 8249241 w 10032639"/>
                <a:gd name="connsiteY2071" fmla="*/ 1758901 h 2801577"/>
                <a:gd name="connsiteX2072" fmla="*/ 8263284 w 10032639"/>
                <a:gd name="connsiteY2072" fmla="*/ 1753860 h 2801577"/>
                <a:gd name="connsiteX2073" fmla="*/ 8284167 w 10032639"/>
                <a:gd name="connsiteY2073" fmla="*/ 1748458 h 2801577"/>
                <a:gd name="connsiteX2074" fmla="*/ 8292809 w 10032639"/>
                <a:gd name="connsiteY2074" fmla="*/ 1745217 h 2801577"/>
                <a:gd name="connsiteX2075" fmla="*/ 8301450 w 10032639"/>
                <a:gd name="connsiteY2075" fmla="*/ 1739816 h 2801577"/>
                <a:gd name="connsiteX2076" fmla="*/ 8308292 w 10032639"/>
                <a:gd name="connsiteY2076" fmla="*/ 1732974 h 2801577"/>
                <a:gd name="connsiteX2077" fmla="*/ 8321974 w 10032639"/>
                <a:gd name="connsiteY2077" fmla="*/ 1718930 h 2801577"/>
                <a:gd name="connsiteX2078" fmla="*/ 8327015 w 10032639"/>
                <a:gd name="connsiteY2078" fmla="*/ 1712088 h 2801577"/>
                <a:gd name="connsiteX2079" fmla="*/ 8334216 w 10032639"/>
                <a:gd name="connsiteY2079" fmla="*/ 1703445 h 2801577"/>
                <a:gd name="connsiteX2080" fmla="*/ 8342858 w 10032639"/>
                <a:gd name="connsiteY2080" fmla="*/ 1693002 h 2801577"/>
                <a:gd name="connsiteX2081" fmla="*/ 8355100 w 10032639"/>
                <a:gd name="connsiteY2081" fmla="*/ 1684360 h 2801577"/>
                <a:gd name="connsiteX2082" fmla="*/ 8366982 w 10032639"/>
                <a:gd name="connsiteY2082" fmla="*/ 1679319 h 2801577"/>
                <a:gd name="connsiteX2083" fmla="*/ 8379224 w 10032639"/>
                <a:gd name="connsiteY2083" fmla="*/ 1673917 h 2801577"/>
                <a:gd name="connsiteX2084" fmla="*/ 8381024 w 10032639"/>
                <a:gd name="connsiteY2084" fmla="*/ 1656632 h 2801577"/>
                <a:gd name="connsiteX2085" fmla="*/ 3099821 w 10032639"/>
                <a:gd name="connsiteY2085" fmla="*/ 1639684 h 2801577"/>
                <a:gd name="connsiteX2086" fmla="*/ 3004436 w 10032639"/>
                <a:gd name="connsiteY2086" fmla="*/ 1676050 h 2801577"/>
                <a:gd name="connsiteX2087" fmla="*/ 2911211 w 10032639"/>
                <a:gd name="connsiteY2087" fmla="*/ 1710615 h 2801577"/>
                <a:gd name="connsiteX2088" fmla="*/ 2911211 w 10032639"/>
                <a:gd name="connsiteY2088" fmla="*/ 1719256 h 2801577"/>
                <a:gd name="connsiteX2089" fmla="*/ 2958004 w 10032639"/>
                <a:gd name="connsiteY2089" fmla="*/ 1700173 h 2801577"/>
                <a:gd name="connsiteX2090" fmla="*/ 3009835 w 10032639"/>
                <a:gd name="connsiteY2090" fmla="*/ 1681090 h 2801577"/>
                <a:gd name="connsiteX2091" fmla="*/ 3030352 w 10032639"/>
                <a:gd name="connsiteY2091" fmla="*/ 1674249 h 2801577"/>
                <a:gd name="connsiteX2092" fmla="*/ 3053028 w 10032639"/>
                <a:gd name="connsiteY2092" fmla="*/ 1665608 h 2801577"/>
                <a:gd name="connsiteX2093" fmla="*/ 3075705 w 10032639"/>
                <a:gd name="connsiteY2093" fmla="*/ 1653726 h 2801577"/>
                <a:gd name="connsiteX2094" fmla="*/ 3506555 w 10032639"/>
                <a:gd name="connsiteY2094" fmla="*/ 1634643 h 2801577"/>
                <a:gd name="connsiteX2095" fmla="*/ 3457963 w 10032639"/>
                <a:gd name="connsiteY2095" fmla="*/ 1653726 h 2801577"/>
                <a:gd name="connsiteX2096" fmla="*/ 3470201 w 10032639"/>
                <a:gd name="connsiteY2096" fmla="*/ 1651926 h 2801577"/>
                <a:gd name="connsiteX2097" fmla="*/ 3482439 w 10032639"/>
                <a:gd name="connsiteY2097" fmla="*/ 1648326 h 2801577"/>
                <a:gd name="connsiteX2098" fmla="*/ 3492877 w 10032639"/>
                <a:gd name="connsiteY2098" fmla="*/ 1643285 h 2801577"/>
                <a:gd name="connsiteX2099" fmla="*/ 3503316 w 10032639"/>
                <a:gd name="connsiteY2099" fmla="*/ 1638244 h 2801577"/>
                <a:gd name="connsiteX2100" fmla="*/ 9388844 w 10032639"/>
                <a:gd name="connsiteY2100" fmla="*/ 1629264 h 2801577"/>
                <a:gd name="connsiteX2101" fmla="*/ 9348877 w 10032639"/>
                <a:gd name="connsiteY2101" fmla="*/ 1665275 h 2801577"/>
                <a:gd name="connsiteX2102" fmla="*/ 9300268 w 10032639"/>
                <a:gd name="connsiteY2102" fmla="*/ 1707047 h 2801577"/>
                <a:gd name="connsiteX2103" fmla="*/ 9250219 w 10032639"/>
                <a:gd name="connsiteY2103" fmla="*/ 1748458 h 2801577"/>
                <a:gd name="connsiteX2104" fmla="*/ 9194769 w 10032639"/>
                <a:gd name="connsiteY2104" fmla="*/ 1788430 h 2801577"/>
                <a:gd name="connsiteX2105" fmla="*/ 9137519 w 10032639"/>
                <a:gd name="connsiteY2105" fmla="*/ 1828041 h 2801577"/>
                <a:gd name="connsiteX2106" fmla="*/ 9137519 w 10032639"/>
                <a:gd name="connsiteY2106" fmla="*/ 1834883 h 2801577"/>
                <a:gd name="connsiteX2107" fmla="*/ 9137519 w 10032639"/>
                <a:gd name="connsiteY2107" fmla="*/ 1838484 h 2801577"/>
                <a:gd name="connsiteX2108" fmla="*/ 9141120 w 10032639"/>
                <a:gd name="connsiteY2108" fmla="*/ 1847127 h 2801577"/>
                <a:gd name="connsiteX2109" fmla="*/ 9149761 w 10032639"/>
                <a:gd name="connsiteY2109" fmla="*/ 1843886 h 2801577"/>
                <a:gd name="connsiteX2110" fmla="*/ 9158403 w 10032639"/>
                <a:gd name="connsiteY2110" fmla="*/ 1838484 h 2801577"/>
                <a:gd name="connsiteX2111" fmla="*/ 9163444 w 10032639"/>
                <a:gd name="connsiteY2111" fmla="*/ 1831642 h 2801577"/>
                <a:gd name="connsiteX2112" fmla="*/ 9168485 w 10032639"/>
                <a:gd name="connsiteY2112" fmla="*/ 1826241 h 2801577"/>
                <a:gd name="connsiteX2113" fmla="*/ 9180727 w 10032639"/>
                <a:gd name="connsiteY2113" fmla="*/ 1808956 h 2801577"/>
                <a:gd name="connsiteX2114" fmla="*/ 9194769 w 10032639"/>
                <a:gd name="connsiteY2114" fmla="*/ 1797072 h 2801577"/>
                <a:gd name="connsiteX2115" fmla="*/ 9212053 w 10032639"/>
                <a:gd name="connsiteY2115" fmla="*/ 1788430 h 2801577"/>
                <a:gd name="connsiteX2116" fmla="*/ 9229336 w 10032639"/>
                <a:gd name="connsiteY2116" fmla="*/ 1781588 h 2801577"/>
                <a:gd name="connsiteX2117" fmla="*/ 9239777 w 10032639"/>
                <a:gd name="connsiteY2117" fmla="*/ 1769344 h 2801577"/>
                <a:gd name="connsiteX2118" fmla="*/ 9252020 w 10032639"/>
                <a:gd name="connsiteY2118" fmla="*/ 1753860 h 2801577"/>
                <a:gd name="connsiteX2119" fmla="*/ 9267503 w 10032639"/>
                <a:gd name="connsiteY2119" fmla="*/ 1738015 h 2801577"/>
                <a:gd name="connsiteX2120" fmla="*/ 9288026 w 10032639"/>
                <a:gd name="connsiteY2120" fmla="*/ 1722531 h 2801577"/>
                <a:gd name="connsiteX2121" fmla="*/ 9291627 w 10032639"/>
                <a:gd name="connsiteY2121" fmla="*/ 1718930 h 2801577"/>
                <a:gd name="connsiteX2122" fmla="*/ 9322592 w 10032639"/>
                <a:gd name="connsiteY2122" fmla="*/ 1691202 h 2801577"/>
                <a:gd name="connsiteX2123" fmla="*/ 9350677 w 10032639"/>
                <a:gd name="connsiteY2123" fmla="*/ 1665275 h 2801577"/>
                <a:gd name="connsiteX2124" fmla="*/ 8117818 w 10032639"/>
                <a:gd name="connsiteY2124" fmla="*/ 1620622 h 2801577"/>
                <a:gd name="connsiteX2125" fmla="*/ 7946427 w 10032639"/>
                <a:gd name="connsiteY2125" fmla="*/ 1743417 h 2801577"/>
                <a:gd name="connsiteX2126" fmla="*/ 7941026 w 10032639"/>
                <a:gd name="connsiteY2126" fmla="*/ 1753860 h 2801577"/>
                <a:gd name="connsiteX2127" fmla="*/ 7934185 w 10032639"/>
                <a:gd name="connsiteY2127" fmla="*/ 1762502 h 2801577"/>
                <a:gd name="connsiteX2128" fmla="*/ 7927344 w 10032639"/>
                <a:gd name="connsiteY2128" fmla="*/ 1771145 h 2801577"/>
                <a:gd name="connsiteX2129" fmla="*/ 7918702 w 10032639"/>
                <a:gd name="connsiteY2129" fmla="*/ 1777987 h 2801577"/>
                <a:gd name="connsiteX2130" fmla="*/ 7902859 w 10032639"/>
                <a:gd name="connsiteY2130" fmla="*/ 1791671 h 2801577"/>
                <a:gd name="connsiteX2131" fmla="*/ 7885936 w 10032639"/>
                <a:gd name="connsiteY2131" fmla="*/ 1802114 h 2801577"/>
                <a:gd name="connsiteX2132" fmla="*/ 7873694 w 10032639"/>
                <a:gd name="connsiteY2132" fmla="*/ 1814357 h 2801577"/>
                <a:gd name="connsiteX2133" fmla="*/ 7865053 w 10032639"/>
                <a:gd name="connsiteY2133" fmla="*/ 1823000 h 2801577"/>
                <a:gd name="connsiteX2134" fmla="*/ 7858211 w 10032639"/>
                <a:gd name="connsiteY2134" fmla="*/ 1829842 h 2801577"/>
                <a:gd name="connsiteX2135" fmla="*/ 7854611 w 10032639"/>
                <a:gd name="connsiteY2135" fmla="*/ 1836684 h 2801577"/>
                <a:gd name="connsiteX2136" fmla="*/ 7854611 w 10032639"/>
                <a:gd name="connsiteY2136" fmla="*/ 1845326 h 2801577"/>
                <a:gd name="connsiteX2137" fmla="*/ 7865053 w 10032639"/>
                <a:gd name="connsiteY2137" fmla="*/ 1840285 h 2801577"/>
                <a:gd name="connsiteX2138" fmla="*/ 7877295 w 10032639"/>
                <a:gd name="connsiteY2138" fmla="*/ 1833443 h 2801577"/>
                <a:gd name="connsiteX2139" fmla="*/ 7885936 w 10032639"/>
                <a:gd name="connsiteY2139" fmla="*/ 1826241 h 2801577"/>
                <a:gd name="connsiteX2140" fmla="*/ 7894218 w 10032639"/>
                <a:gd name="connsiteY2140" fmla="*/ 1815798 h 2801577"/>
                <a:gd name="connsiteX2141" fmla="*/ 7908260 w 10032639"/>
                <a:gd name="connsiteY2141" fmla="*/ 1802114 h 2801577"/>
                <a:gd name="connsiteX2142" fmla="*/ 7923743 w 10032639"/>
                <a:gd name="connsiteY2142" fmla="*/ 1790230 h 2801577"/>
                <a:gd name="connsiteX2143" fmla="*/ 7941026 w 10032639"/>
                <a:gd name="connsiteY2143" fmla="*/ 1781588 h 2801577"/>
                <a:gd name="connsiteX2144" fmla="*/ 7960110 w 10032639"/>
                <a:gd name="connsiteY2144" fmla="*/ 1772945 h 2801577"/>
                <a:gd name="connsiteX2145" fmla="*/ 7967311 w 10032639"/>
                <a:gd name="connsiteY2145" fmla="*/ 1757101 h 2801577"/>
                <a:gd name="connsiteX2146" fmla="*/ 7975952 w 10032639"/>
                <a:gd name="connsiteY2146" fmla="*/ 1741616 h 2801577"/>
                <a:gd name="connsiteX2147" fmla="*/ 7984594 w 10032639"/>
                <a:gd name="connsiteY2147" fmla="*/ 1727932 h 2801577"/>
                <a:gd name="connsiteX2148" fmla="*/ 7995036 w 10032639"/>
                <a:gd name="connsiteY2148" fmla="*/ 1715689 h 2801577"/>
                <a:gd name="connsiteX2149" fmla="*/ 8012319 w 10032639"/>
                <a:gd name="connsiteY2149" fmla="*/ 1701645 h 2801577"/>
                <a:gd name="connsiteX2150" fmla="*/ 8029602 w 10032639"/>
                <a:gd name="connsiteY2150" fmla="*/ 1687961 h 2801577"/>
                <a:gd name="connsiteX2151" fmla="*/ 8048325 w 10032639"/>
                <a:gd name="connsiteY2151" fmla="*/ 1675718 h 2801577"/>
                <a:gd name="connsiteX2152" fmla="*/ 8062368 w 10032639"/>
                <a:gd name="connsiteY2152" fmla="*/ 1663474 h 2801577"/>
                <a:gd name="connsiteX2153" fmla="*/ 8079651 w 10032639"/>
                <a:gd name="connsiteY2153" fmla="*/ 1649790 h 2801577"/>
                <a:gd name="connsiteX2154" fmla="*/ 8098734 w 10032639"/>
                <a:gd name="connsiteY2154" fmla="*/ 1636106 h 2801577"/>
                <a:gd name="connsiteX2155" fmla="*/ 4888229 w 10032639"/>
                <a:gd name="connsiteY2155" fmla="*/ 1604000 h 2801577"/>
                <a:gd name="connsiteX2156" fmla="*/ 4886429 w 10032639"/>
                <a:gd name="connsiteY2156" fmla="*/ 1605800 h 2801577"/>
                <a:gd name="connsiteX2157" fmla="*/ 4888229 w 10032639"/>
                <a:gd name="connsiteY2157" fmla="*/ 1605800 h 2801577"/>
                <a:gd name="connsiteX2158" fmla="*/ 8308292 w 10032639"/>
                <a:gd name="connsiteY2158" fmla="*/ 1599736 h 2801577"/>
                <a:gd name="connsiteX2159" fmla="*/ 8294249 w 10032639"/>
                <a:gd name="connsiteY2159" fmla="*/ 1606578 h 2801577"/>
                <a:gd name="connsiteX2160" fmla="*/ 8280567 w 10032639"/>
                <a:gd name="connsiteY2160" fmla="*/ 1618821 h 2801577"/>
                <a:gd name="connsiteX2161" fmla="*/ 8263284 w 10032639"/>
                <a:gd name="connsiteY2161" fmla="*/ 1637907 h 2801577"/>
                <a:gd name="connsiteX2162" fmla="*/ 8270125 w 10032639"/>
                <a:gd name="connsiteY2162" fmla="*/ 1636106 h 2801577"/>
                <a:gd name="connsiteX2163" fmla="*/ 8278766 w 10032639"/>
                <a:gd name="connsiteY2163" fmla="*/ 1634306 h 2801577"/>
                <a:gd name="connsiteX2164" fmla="*/ 8287408 w 10032639"/>
                <a:gd name="connsiteY2164" fmla="*/ 1625663 h 2801577"/>
                <a:gd name="connsiteX2165" fmla="*/ 8292809 w 10032639"/>
                <a:gd name="connsiteY2165" fmla="*/ 1620622 h 2801577"/>
                <a:gd name="connsiteX2166" fmla="*/ 8294249 w 10032639"/>
                <a:gd name="connsiteY2166" fmla="*/ 1615220 h 2801577"/>
                <a:gd name="connsiteX2167" fmla="*/ 8297850 w 10032639"/>
                <a:gd name="connsiteY2167" fmla="*/ 1608378 h 2801577"/>
                <a:gd name="connsiteX2168" fmla="*/ 7339913 w 10032639"/>
                <a:gd name="connsiteY2168" fmla="*/ 1593237 h 2801577"/>
                <a:gd name="connsiteX2169" fmla="*/ 7286272 w 10032639"/>
                <a:gd name="connsiteY2169" fmla="*/ 1633192 h 2801577"/>
                <a:gd name="connsiteX2170" fmla="*/ 7237670 w 10032639"/>
                <a:gd name="connsiteY2170" fmla="*/ 1667748 h 2801577"/>
                <a:gd name="connsiteX2171" fmla="*/ 7190869 w 10032639"/>
                <a:gd name="connsiteY2171" fmla="*/ 1697264 h 2801577"/>
                <a:gd name="connsiteX2172" fmla="*/ 7146228 w 10032639"/>
                <a:gd name="connsiteY2172" fmla="*/ 1723181 h 2801577"/>
                <a:gd name="connsiteX2173" fmla="*/ 7097626 w 10032639"/>
                <a:gd name="connsiteY2173" fmla="*/ 1750897 h 2801577"/>
                <a:gd name="connsiteX2174" fmla="*/ 7049025 w 10032639"/>
                <a:gd name="connsiteY2174" fmla="*/ 1780414 h 2801577"/>
                <a:gd name="connsiteX2175" fmla="*/ 7002223 w 10032639"/>
                <a:gd name="connsiteY2175" fmla="*/ 1811370 h 2801577"/>
                <a:gd name="connsiteX2176" fmla="*/ 6953622 w 10032639"/>
                <a:gd name="connsiteY2176" fmla="*/ 1845925 h 2801577"/>
                <a:gd name="connsiteX2177" fmla="*/ 6962622 w 10032639"/>
                <a:gd name="connsiteY2177" fmla="*/ 1868602 h 2801577"/>
                <a:gd name="connsiteX2178" fmla="*/ 7043985 w 10032639"/>
                <a:gd name="connsiteY2178" fmla="*/ 1802731 h 2801577"/>
                <a:gd name="connsiteX2179" fmla="*/ 7087186 w 10032639"/>
                <a:gd name="connsiteY2179" fmla="*/ 1769975 h 2801577"/>
                <a:gd name="connsiteX2180" fmla="*/ 7130387 w 10032639"/>
                <a:gd name="connsiteY2180" fmla="*/ 1738659 h 2801577"/>
                <a:gd name="connsiteX2181" fmla="*/ 7182229 w 10032639"/>
                <a:gd name="connsiteY2181" fmla="*/ 1704103 h 2801577"/>
                <a:gd name="connsiteX2182" fmla="*/ 7235870 w 10032639"/>
                <a:gd name="connsiteY2182" fmla="*/ 1670987 h 2801577"/>
                <a:gd name="connsiteX2183" fmla="*/ 7288072 w 10032639"/>
                <a:gd name="connsiteY2183" fmla="*/ 1638231 h 2801577"/>
                <a:gd name="connsiteX2184" fmla="*/ 7339913 w 10032639"/>
                <a:gd name="connsiteY2184" fmla="*/ 1607275 h 2801577"/>
                <a:gd name="connsiteX2185" fmla="*/ 7339913 w 10032639"/>
                <a:gd name="connsiteY2185" fmla="*/ 1600436 h 2801577"/>
                <a:gd name="connsiteX2186" fmla="*/ 4640899 w 10032639"/>
                <a:gd name="connsiteY2186" fmla="*/ 1590321 h 2801577"/>
                <a:gd name="connsiteX2187" fmla="*/ 4626858 w 10032639"/>
                <a:gd name="connsiteY2187" fmla="*/ 1602200 h 2801577"/>
                <a:gd name="connsiteX2188" fmla="*/ 4604538 w 10032639"/>
                <a:gd name="connsiteY2188" fmla="*/ 1621279 h 2801577"/>
                <a:gd name="connsiteX2189" fmla="*/ 4609578 w 10032639"/>
                <a:gd name="connsiteY2189" fmla="*/ 1619839 h 2801577"/>
                <a:gd name="connsiteX2190" fmla="*/ 4640899 w 10032639"/>
                <a:gd name="connsiteY2190" fmla="*/ 1604000 h 2801577"/>
                <a:gd name="connsiteX2191" fmla="*/ 7111307 w 10032639"/>
                <a:gd name="connsiteY2191" fmla="*/ 1561921 h 2801577"/>
                <a:gd name="connsiteX2192" fmla="*/ 7109507 w 10032639"/>
                <a:gd name="connsiteY2192" fmla="*/ 1563721 h 2801577"/>
                <a:gd name="connsiteX2193" fmla="*/ 7111307 w 10032639"/>
                <a:gd name="connsiteY2193" fmla="*/ 1563721 h 2801577"/>
                <a:gd name="connsiteX2194" fmla="*/ 1822746 w 10032639"/>
                <a:gd name="connsiteY2194" fmla="*/ 1539229 h 2801577"/>
                <a:gd name="connsiteX2195" fmla="*/ 1727362 w 10032639"/>
                <a:gd name="connsiteY2195" fmla="*/ 1587836 h 2801577"/>
                <a:gd name="connsiteX2196" fmla="*/ 1630177 w 10032639"/>
                <a:gd name="connsiteY2196" fmla="*/ 1632843 h 2801577"/>
                <a:gd name="connsiteX2197" fmla="*/ 1557829 w 10032639"/>
                <a:gd name="connsiteY2197" fmla="*/ 1665608 h 2801577"/>
                <a:gd name="connsiteX2198" fmla="*/ 1486560 w 10032639"/>
                <a:gd name="connsiteY2198" fmla="*/ 1701973 h 2801577"/>
                <a:gd name="connsiteX2199" fmla="*/ 1417451 w 10032639"/>
                <a:gd name="connsiteY2199" fmla="*/ 1740139 h 2801577"/>
                <a:gd name="connsiteX2200" fmla="*/ 1351582 w 10032639"/>
                <a:gd name="connsiteY2200" fmla="*/ 1780105 h 2801577"/>
                <a:gd name="connsiteX2201" fmla="*/ 1356981 w 10032639"/>
                <a:gd name="connsiteY2201" fmla="*/ 1788746 h 2801577"/>
                <a:gd name="connsiteX2202" fmla="*/ 1360221 w 10032639"/>
                <a:gd name="connsiteY2202" fmla="*/ 1799188 h 2801577"/>
                <a:gd name="connsiteX2203" fmla="*/ 1360221 w 10032639"/>
                <a:gd name="connsiteY2203" fmla="*/ 1802428 h 2801577"/>
                <a:gd name="connsiteX2204" fmla="*/ 1362020 w 10032639"/>
                <a:gd name="connsiteY2204" fmla="*/ 1812870 h 2801577"/>
                <a:gd name="connsiteX2205" fmla="*/ 1393335 w 10032639"/>
                <a:gd name="connsiteY2205" fmla="*/ 1797388 h 2801577"/>
                <a:gd name="connsiteX2206" fmla="*/ 1424290 w 10032639"/>
                <a:gd name="connsiteY2206" fmla="*/ 1780105 h 2801577"/>
                <a:gd name="connsiteX2207" fmla="*/ 1445167 w 10032639"/>
                <a:gd name="connsiteY2207" fmla="*/ 1766063 h 2801577"/>
                <a:gd name="connsiteX2208" fmla="*/ 1464244 w 10032639"/>
                <a:gd name="connsiteY2208" fmla="*/ 1754181 h 2801577"/>
                <a:gd name="connsiteX2209" fmla="*/ 1479721 w 10032639"/>
                <a:gd name="connsiteY2209" fmla="*/ 1743740 h 2801577"/>
                <a:gd name="connsiteX2210" fmla="*/ 1491959 w 10032639"/>
                <a:gd name="connsiteY2210" fmla="*/ 1731498 h 2801577"/>
                <a:gd name="connsiteX2211" fmla="*/ 1496998 w 10032639"/>
                <a:gd name="connsiteY2211" fmla="*/ 1726457 h 2801577"/>
                <a:gd name="connsiteX2212" fmla="*/ 1502398 w 10032639"/>
                <a:gd name="connsiteY2212" fmla="*/ 1726457 h 2801577"/>
                <a:gd name="connsiteX2213" fmla="*/ 1507437 w 10032639"/>
                <a:gd name="connsiteY2213" fmla="*/ 1726457 h 2801577"/>
                <a:gd name="connsiteX2214" fmla="*/ 1511036 w 10032639"/>
                <a:gd name="connsiteY2214" fmla="*/ 1722857 h 2801577"/>
                <a:gd name="connsiteX2215" fmla="*/ 1517875 w 10032639"/>
                <a:gd name="connsiteY2215" fmla="*/ 1719256 h 2801577"/>
                <a:gd name="connsiteX2216" fmla="*/ 1524714 w 10032639"/>
                <a:gd name="connsiteY2216" fmla="*/ 1716016 h 2801577"/>
                <a:gd name="connsiteX2217" fmla="*/ 1533353 w 10032639"/>
                <a:gd name="connsiteY2217" fmla="*/ 1716016 h 2801577"/>
                <a:gd name="connsiteX2218" fmla="*/ 1540551 w 10032639"/>
                <a:gd name="connsiteY2218" fmla="*/ 1717816 h 2801577"/>
                <a:gd name="connsiteX2219" fmla="*/ 1568267 w 10032639"/>
                <a:gd name="connsiteY2219" fmla="*/ 1689732 h 2801577"/>
                <a:gd name="connsiteX2220" fmla="*/ 1581945 w 10032639"/>
                <a:gd name="connsiteY2220" fmla="*/ 1677850 h 2801577"/>
                <a:gd name="connsiteX2221" fmla="*/ 1599222 w 10032639"/>
                <a:gd name="connsiteY2221" fmla="*/ 1665608 h 2801577"/>
                <a:gd name="connsiteX2222" fmla="*/ 1619739 w 10032639"/>
                <a:gd name="connsiteY2222" fmla="*/ 1651926 h 2801577"/>
                <a:gd name="connsiteX2223" fmla="*/ 1642415 w 10032639"/>
                <a:gd name="connsiteY2223" fmla="*/ 1638244 h 2801577"/>
                <a:gd name="connsiteX2224" fmla="*/ 1663292 w 10032639"/>
                <a:gd name="connsiteY2224" fmla="*/ 1626002 h 2801577"/>
                <a:gd name="connsiteX2225" fmla="*/ 1684168 w 10032639"/>
                <a:gd name="connsiteY2225" fmla="*/ 1617361 h 2801577"/>
                <a:gd name="connsiteX2226" fmla="*/ 1723762 w 10032639"/>
                <a:gd name="connsiteY2226" fmla="*/ 1598278 h 2801577"/>
                <a:gd name="connsiteX2227" fmla="*/ 1763716 w 10032639"/>
                <a:gd name="connsiteY2227" fmla="*/ 1579195 h 2801577"/>
                <a:gd name="connsiteX2228" fmla="*/ 1766955 w 10032639"/>
                <a:gd name="connsiteY2228" fmla="*/ 1577395 h 2801577"/>
                <a:gd name="connsiteX2229" fmla="*/ 1793231 w 10032639"/>
                <a:gd name="connsiteY2229" fmla="*/ 1561913 h 2801577"/>
                <a:gd name="connsiteX2230" fmla="*/ 1815547 w 10032639"/>
                <a:gd name="connsiteY2230" fmla="*/ 1546070 h 2801577"/>
                <a:gd name="connsiteX2231" fmla="*/ 8386065 w 10032639"/>
                <a:gd name="connsiteY2231" fmla="*/ 1537078 h 2801577"/>
                <a:gd name="connsiteX2232" fmla="*/ 8368782 w 10032639"/>
                <a:gd name="connsiteY2232" fmla="*/ 1552922 h 2801577"/>
                <a:gd name="connsiteX2233" fmla="*/ 8346098 w 10032639"/>
                <a:gd name="connsiteY2233" fmla="*/ 1573448 h 2801577"/>
                <a:gd name="connsiteX2234" fmla="*/ 8353299 w 10032639"/>
                <a:gd name="connsiteY2234" fmla="*/ 1568407 h 2801577"/>
                <a:gd name="connsiteX2235" fmla="*/ 8365181 w 10032639"/>
                <a:gd name="connsiteY2235" fmla="*/ 1563005 h 2801577"/>
                <a:gd name="connsiteX2236" fmla="*/ 8374183 w 10032639"/>
                <a:gd name="connsiteY2236" fmla="*/ 1557964 h 2801577"/>
                <a:gd name="connsiteX2237" fmla="*/ 8379224 w 10032639"/>
                <a:gd name="connsiteY2237" fmla="*/ 1551122 h 2801577"/>
                <a:gd name="connsiteX2238" fmla="*/ 8382825 w 10032639"/>
                <a:gd name="connsiteY2238" fmla="*/ 1545720 h 2801577"/>
                <a:gd name="connsiteX2239" fmla="*/ 1668331 w 10032639"/>
                <a:gd name="connsiteY2239" fmla="*/ 1535989 h 2801577"/>
                <a:gd name="connsiteX2240" fmla="*/ 1670131 w 10032639"/>
                <a:gd name="connsiteY2240" fmla="*/ 1537429 h 2801577"/>
                <a:gd name="connsiteX2241" fmla="*/ 1670131 w 10032639"/>
                <a:gd name="connsiteY2241" fmla="*/ 1535989 h 2801577"/>
                <a:gd name="connsiteX2242" fmla="*/ 1988680 w 10032639"/>
                <a:gd name="connsiteY2242" fmla="*/ 1534189 h 2801577"/>
                <a:gd name="connsiteX2243" fmla="*/ 1895095 w 10032639"/>
                <a:gd name="connsiteY2243" fmla="*/ 1591437 h 2801577"/>
                <a:gd name="connsiteX2244" fmla="*/ 1803309 w 10032639"/>
                <a:gd name="connsiteY2244" fmla="*/ 1641484 h 2801577"/>
                <a:gd name="connsiteX2245" fmla="*/ 1832824 w 10032639"/>
                <a:gd name="connsiteY2245" fmla="*/ 1634643 h 2801577"/>
                <a:gd name="connsiteX2246" fmla="*/ 1865579 w 10032639"/>
                <a:gd name="connsiteY2246" fmla="*/ 1627802 h 2801577"/>
                <a:gd name="connsiteX2247" fmla="*/ 1872778 w 10032639"/>
                <a:gd name="connsiteY2247" fmla="*/ 1615561 h 2801577"/>
                <a:gd name="connsiteX2248" fmla="*/ 1876017 w 10032639"/>
                <a:gd name="connsiteY2248" fmla="*/ 1608720 h 2801577"/>
                <a:gd name="connsiteX2249" fmla="*/ 1881417 w 10032639"/>
                <a:gd name="connsiteY2249" fmla="*/ 1603319 h 2801577"/>
                <a:gd name="connsiteX2250" fmla="*/ 1888255 w 10032639"/>
                <a:gd name="connsiteY2250" fmla="*/ 1596478 h 2801577"/>
                <a:gd name="connsiteX2251" fmla="*/ 1895095 w 10032639"/>
                <a:gd name="connsiteY2251" fmla="*/ 1592877 h 2801577"/>
                <a:gd name="connsiteX2252" fmla="*/ 1905533 w 10032639"/>
                <a:gd name="connsiteY2252" fmla="*/ 1589637 h 2801577"/>
                <a:gd name="connsiteX2253" fmla="*/ 1915971 w 10032639"/>
                <a:gd name="connsiteY2253" fmla="*/ 1589637 h 2801577"/>
                <a:gd name="connsiteX2254" fmla="*/ 1926409 w 10032639"/>
                <a:gd name="connsiteY2254" fmla="*/ 1587836 h 2801577"/>
                <a:gd name="connsiteX2255" fmla="*/ 1935048 w 10032639"/>
                <a:gd name="connsiteY2255" fmla="*/ 1584236 h 2801577"/>
                <a:gd name="connsiteX2256" fmla="*/ 1941887 w 10032639"/>
                <a:gd name="connsiteY2256" fmla="*/ 1577395 h 2801577"/>
                <a:gd name="connsiteX2257" fmla="*/ 1948726 w 10032639"/>
                <a:gd name="connsiteY2257" fmla="*/ 1568754 h 2801577"/>
                <a:gd name="connsiteX2258" fmla="*/ 1959164 w 10032639"/>
                <a:gd name="connsiteY2258" fmla="*/ 1560112 h 2801577"/>
                <a:gd name="connsiteX2259" fmla="*/ 1971402 w 10032639"/>
                <a:gd name="connsiteY2259" fmla="*/ 1551471 h 2801577"/>
                <a:gd name="connsiteX2260" fmla="*/ 1983640 w 10032639"/>
                <a:gd name="connsiteY2260" fmla="*/ 1542830 h 2801577"/>
                <a:gd name="connsiteX2261" fmla="*/ 1997318 w 10032639"/>
                <a:gd name="connsiteY2261" fmla="*/ 1534189 h 2801577"/>
                <a:gd name="connsiteX2262" fmla="*/ 8398307 w 10032639"/>
                <a:gd name="connsiteY2262" fmla="*/ 1523394 h 2801577"/>
                <a:gd name="connsiteX2263" fmla="*/ 8387866 w 10032639"/>
                <a:gd name="connsiteY2263" fmla="*/ 1535637 h 2801577"/>
                <a:gd name="connsiteX2264" fmla="*/ 8396507 w 10032639"/>
                <a:gd name="connsiteY2264" fmla="*/ 1535637 h 2801577"/>
                <a:gd name="connsiteX2265" fmla="*/ 8400108 w 10032639"/>
                <a:gd name="connsiteY2265" fmla="*/ 1535637 h 2801577"/>
                <a:gd name="connsiteX2266" fmla="*/ 7929144 w 10032639"/>
                <a:gd name="connsiteY2266" fmla="*/ 1523394 h 2801577"/>
                <a:gd name="connsiteX2267" fmla="*/ 7899619 w 10032639"/>
                <a:gd name="connsiteY2267" fmla="*/ 1542479 h 2801577"/>
                <a:gd name="connsiteX2268" fmla="*/ 7899619 w 10032639"/>
                <a:gd name="connsiteY2268" fmla="*/ 1544280 h 2801577"/>
                <a:gd name="connsiteX2269" fmla="*/ 7910061 w 10032639"/>
                <a:gd name="connsiteY2269" fmla="*/ 1538878 h 2801577"/>
                <a:gd name="connsiteX2270" fmla="*/ 7920142 w 10032639"/>
                <a:gd name="connsiteY2270" fmla="*/ 1535637 h 2801577"/>
                <a:gd name="connsiteX2271" fmla="*/ 4723702 w 10032639"/>
                <a:gd name="connsiteY2271" fmla="*/ 1519045 h 2801577"/>
                <a:gd name="connsiteX2272" fmla="*/ 4704622 w 10032639"/>
                <a:gd name="connsiteY2272" fmla="*/ 1534884 h 2801577"/>
                <a:gd name="connsiteX2273" fmla="*/ 4715062 w 10032639"/>
                <a:gd name="connsiteY2273" fmla="*/ 1533085 h 2801577"/>
                <a:gd name="connsiteX2274" fmla="*/ 5759466 w 10032639"/>
                <a:gd name="connsiteY2274" fmla="*/ 1517287 h 2801577"/>
                <a:gd name="connsiteX2275" fmla="*/ 5749026 w 10032639"/>
                <a:gd name="connsiteY2275" fmla="*/ 1518726 h 2801577"/>
                <a:gd name="connsiteX2276" fmla="*/ 5749026 w 10032639"/>
                <a:gd name="connsiteY2276" fmla="*/ 1524126 h 2801577"/>
                <a:gd name="connsiteX2277" fmla="*/ 4424170 w 10032639"/>
                <a:gd name="connsiteY2277" fmla="*/ 1515806 h 2801577"/>
                <a:gd name="connsiteX2278" fmla="*/ 4422370 w 10032639"/>
                <a:gd name="connsiteY2278" fmla="*/ 1526245 h 2801577"/>
                <a:gd name="connsiteX2279" fmla="*/ 4420930 w 10032639"/>
                <a:gd name="connsiteY2279" fmla="*/ 1536324 h 2801577"/>
                <a:gd name="connsiteX2280" fmla="*/ 4432811 w 10032639"/>
                <a:gd name="connsiteY2280" fmla="*/ 1534884 h 2801577"/>
                <a:gd name="connsiteX2281" fmla="*/ 4427771 w 10032639"/>
                <a:gd name="connsiteY2281" fmla="*/ 1526245 h 2801577"/>
                <a:gd name="connsiteX2282" fmla="*/ 2457684 w 10032639"/>
                <a:gd name="connsiteY2282" fmla="*/ 1508265 h 2801577"/>
                <a:gd name="connsiteX2283" fmla="*/ 2367699 w 10032639"/>
                <a:gd name="connsiteY2283" fmla="*/ 1553271 h 2801577"/>
                <a:gd name="connsiteX2284" fmla="*/ 2369498 w 10032639"/>
                <a:gd name="connsiteY2284" fmla="*/ 1553271 h 2801577"/>
                <a:gd name="connsiteX2285" fmla="*/ 2383176 w 10032639"/>
                <a:gd name="connsiteY2285" fmla="*/ 1558312 h 2801577"/>
                <a:gd name="connsiteX2286" fmla="*/ 2390375 w 10032639"/>
                <a:gd name="connsiteY2286" fmla="*/ 1563353 h 2801577"/>
                <a:gd name="connsiteX2287" fmla="*/ 2397213 w 10032639"/>
                <a:gd name="connsiteY2287" fmla="*/ 1568754 h 2801577"/>
                <a:gd name="connsiteX2288" fmla="*/ 2400813 w 10032639"/>
                <a:gd name="connsiteY2288" fmla="*/ 1573794 h 2801577"/>
                <a:gd name="connsiteX2289" fmla="*/ 2402253 w 10032639"/>
                <a:gd name="connsiteY2289" fmla="*/ 1580995 h 2801577"/>
                <a:gd name="connsiteX2290" fmla="*/ 2405852 w 10032639"/>
                <a:gd name="connsiteY2290" fmla="*/ 1591437 h 2801577"/>
                <a:gd name="connsiteX2291" fmla="*/ 2405852 w 10032639"/>
                <a:gd name="connsiteY2291" fmla="*/ 1600078 h 2801577"/>
                <a:gd name="connsiteX2292" fmla="*/ 2405852 w 10032639"/>
                <a:gd name="connsiteY2292" fmla="*/ 1605119 h 2801577"/>
                <a:gd name="connsiteX2293" fmla="*/ 2414491 w 10032639"/>
                <a:gd name="connsiteY2293" fmla="*/ 1601879 h 2801577"/>
                <a:gd name="connsiteX2294" fmla="*/ 2421330 w 10032639"/>
                <a:gd name="connsiteY2294" fmla="*/ 1610520 h 2801577"/>
                <a:gd name="connsiteX2295" fmla="*/ 2426369 w 10032639"/>
                <a:gd name="connsiteY2295" fmla="*/ 1589637 h 2801577"/>
                <a:gd name="connsiteX2296" fmla="*/ 2431768 w 10032639"/>
                <a:gd name="connsiteY2296" fmla="*/ 1570554 h 2801577"/>
                <a:gd name="connsiteX2297" fmla="*/ 2445446 w 10032639"/>
                <a:gd name="connsiteY2297" fmla="*/ 1537429 h 2801577"/>
                <a:gd name="connsiteX2298" fmla="*/ 796191 w 10032639"/>
                <a:gd name="connsiteY2298" fmla="*/ 1502864 h 2801577"/>
                <a:gd name="connsiteX2299" fmla="*/ 735721 w 10032639"/>
                <a:gd name="connsiteY2299" fmla="*/ 1535989 h 2801577"/>
                <a:gd name="connsiteX2300" fmla="*/ 680290 w 10032639"/>
                <a:gd name="connsiteY2300" fmla="*/ 1566953 h 2801577"/>
                <a:gd name="connsiteX2301" fmla="*/ 610821 w 10032639"/>
                <a:gd name="connsiteY2301" fmla="*/ 1608720 h 2801577"/>
                <a:gd name="connsiteX2302" fmla="*/ 634937 w 10032639"/>
                <a:gd name="connsiteY2302" fmla="*/ 1605119 h 2801577"/>
                <a:gd name="connsiteX2303" fmla="*/ 647175 w 10032639"/>
                <a:gd name="connsiteY2303" fmla="*/ 1594678 h 2801577"/>
                <a:gd name="connsiteX2304" fmla="*/ 659413 w 10032639"/>
                <a:gd name="connsiteY2304" fmla="*/ 1586036 h 2801577"/>
                <a:gd name="connsiteX2305" fmla="*/ 685329 w 10032639"/>
                <a:gd name="connsiteY2305" fmla="*/ 1568754 h 2801577"/>
                <a:gd name="connsiteX2306" fmla="*/ 716644 w 10032639"/>
                <a:gd name="connsiteY2306" fmla="*/ 1551471 h 2801577"/>
                <a:gd name="connsiteX2307" fmla="*/ 744360 w 10032639"/>
                <a:gd name="connsiteY2307" fmla="*/ 1537429 h 2801577"/>
                <a:gd name="connsiteX2308" fmla="*/ 769916 w 10032639"/>
                <a:gd name="connsiteY2308" fmla="*/ 1520146 h 2801577"/>
                <a:gd name="connsiteX2309" fmla="*/ 3108459 w 10032639"/>
                <a:gd name="connsiteY2309" fmla="*/ 1499623 h 2801577"/>
                <a:gd name="connsiteX2310" fmla="*/ 3101621 w 10032639"/>
                <a:gd name="connsiteY2310" fmla="*/ 1502864 h 2801577"/>
                <a:gd name="connsiteX2311" fmla="*/ 3103420 w 10032639"/>
                <a:gd name="connsiteY2311" fmla="*/ 1502864 h 2801577"/>
                <a:gd name="connsiteX2312" fmla="*/ 9641249 w 10032639"/>
                <a:gd name="connsiteY2312" fmla="*/ 1497466 h 2801577"/>
                <a:gd name="connsiteX2313" fmla="*/ 9578958 w 10032639"/>
                <a:gd name="connsiteY2313" fmla="*/ 1563005 h 2801577"/>
                <a:gd name="connsiteX2314" fmla="*/ 9522068 w 10032639"/>
                <a:gd name="connsiteY2314" fmla="*/ 1622062 h 2801577"/>
                <a:gd name="connsiteX2315" fmla="*/ 9466618 w 10032639"/>
                <a:gd name="connsiteY2315" fmla="*/ 1675718 h 2801577"/>
                <a:gd name="connsiteX2316" fmla="*/ 9414769 w 10032639"/>
                <a:gd name="connsiteY2316" fmla="*/ 1726132 h 2801577"/>
                <a:gd name="connsiteX2317" fmla="*/ 9350677 w 10032639"/>
                <a:gd name="connsiteY2317" fmla="*/ 1781588 h 2801577"/>
                <a:gd name="connsiteX2318" fmla="*/ 9282985 w 10032639"/>
                <a:gd name="connsiteY2318" fmla="*/ 1836684 h 2801577"/>
                <a:gd name="connsiteX2319" fmla="*/ 9206652 w 10032639"/>
                <a:gd name="connsiteY2319" fmla="*/ 1893940 h 2801577"/>
                <a:gd name="connsiteX2320" fmla="*/ 9125637 w 10032639"/>
                <a:gd name="connsiteY2320" fmla="*/ 1954437 h 2801577"/>
                <a:gd name="connsiteX2321" fmla="*/ 9092511 w 10032639"/>
                <a:gd name="connsiteY2321" fmla="*/ 2075792 h 2801577"/>
                <a:gd name="connsiteX2322" fmla="*/ 9090711 w 10032639"/>
                <a:gd name="connsiteY2322" fmla="*/ 2080834 h 2801577"/>
                <a:gd name="connsiteX2323" fmla="*/ 9109794 w 10032639"/>
                <a:gd name="connsiteY2323" fmla="*/ 2070751 h 2801577"/>
                <a:gd name="connsiteX2324" fmla="*/ 9130678 w 10032639"/>
                <a:gd name="connsiteY2324" fmla="*/ 2062108 h 2801577"/>
                <a:gd name="connsiteX2325" fmla="*/ 9137519 w 10032639"/>
                <a:gd name="connsiteY2325" fmla="*/ 2048064 h 2801577"/>
                <a:gd name="connsiteX2326" fmla="*/ 9146161 w 10032639"/>
                <a:gd name="connsiteY2326" fmla="*/ 2034380 h 2801577"/>
                <a:gd name="connsiteX2327" fmla="*/ 9151202 w 10032639"/>
                <a:gd name="connsiteY2327" fmla="*/ 2027538 h 2801577"/>
                <a:gd name="connsiteX2328" fmla="*/ 9159843 w 10032639"/>
                <a:gd name="connsiteY2328" fmla="*/ 2022137 h 2801577"/>
                <a:gd name="connsiteX2329" fmla="*/ 9168485 w 10032639"/>
                <a:gd name="connsiteY2329" fmla="*/ 2017095 h 2801577"/>
                <a:gd name="connsiteX2330" fmla="*/ 9178927 w 10032639"/>
                <a:gd name="connsiteY2330" fmla="*/ 2013494 h 2801577"/>
                <a:gd name="connsiteX2331" fmla="*/ 9186128 w 10032639"/>
                <a:gd name="connsiteY2331" fmla="*/ 2009893 h 2801577"/>
                <a:gd name="connsiteX2332" fmla="*/ 9194769 w 10032639"/>
                <a:gd name="connsiteY2332" fmla="*/ 2003051 h 2801577"/>
                <a:gd name="connsiteX2333" fmla="*/ 9203411 w 10032639"/>
                <a:gd name="connsiteY2333" fmla="*/ 1992608 h 2801577"/>
                <a:gd name="connsiteX2334" fmla="*/ 9210252 w 10032639"/>
                <a:gd name="connsiteY2334" fmla="*/ 1980725 h 2801577"/>
                <a:gd name="connsiteX2335" fmla="*/ 9213853 w 10032639"/>
                <a:gd name="connsiteY2335" fmla="*/ 1975323 h 2801577"/>
                <a:gd name="connsiteX2336" fmla="*/ 9220694 w 10032639"/>
                <a:gd name="connsiteY2336" fmla="*/ 1970282 h 2801577"/>
                <a:gd name="connsiteX2337" fmla="*/ 9227535 w 10032639"/>
                <a:gd name="connsiteY2337" fmla="*/ 1968481 h 2801577"/>
                <a:gd name="connsiteX2338" fmla="*/ 9234737 w 10032639"/>
                <a:gd name="connsiteY2338" fmla="*/ 1963080 h 2801577"/>
                <a:gd name="connsiteX2339" fmla="*/ 9243378 w 10032639"/>
                <a:gd name="connsiteY2339" fmla="*/ 1961279 h 2801577"/>
                <a:gd name="connsiteX2340" fmla="*/ 9244818 w 10032639"/>
                <a:gd name="connsiteY2340" fmla="*/ 1954437 h 2801577"/>
                <a:gd name="connsiteX2341" fmla="*/ 9248419 w 10032639"/>
                <a:gd name="connsiteY2341" fmla="*/ 1949396 h 2801577"/>
                <a:gd name="connsiteX2342" fmla="*/ 9252020 w 10032639"/>
                <a:gd name="connsiteY2342" fmla="*/ 1945795 h 2801577"/>
                <a:gd name="connsiteX2343" fmla="*/ 9265702 w 10032639"/>
                <a:gd name="connsiteY2343" fmla="*/ 1930310 h 2801577"/>
                <a:gd name="connsiteX2344" fmla="*/ 9281185 w 10032639"/>
                <a:gd name="connsiteY2344" fmla="*/ 1911225 h 2801577"/>
                <a:gd name="connsiteX2345" fmla="*/ 9288026 w 10032639"/>
                <a:gd name="connsiteY2345" fmla="*/ 1901142 h 2801577"/>
                <a:gd name="connsiteX2346" fmla="*/ 9338435 w 10032639"/>
                <a:gd name="connsiteY2346" fmla="*/ 1854329 h 2801577"/>
                <a:gd name="connsiteX2347" fmla="*/ 9343476 w 10032639"/>
                <a:gd name="connsiteY2347" fmla="*/ 1850728 h 2801577"/>
                <a:gd name="connsiteX2348" fmla="*/ 9350677 w 10032639"/>
                <a:gd name="connsiteY2348" fmla="*/ 1847127 h 2801577"/>
                <a:gd name="connsiteX2349" fmla="*/ 9359319 w 10032639"/>
                <a:gd name="connsiteY2349" fmla="*/ 1842085 h 2801577"/>
                <a:gd name="connsiteX2350" fmla="*/ 9367960 w 10032639"/>
                <a:gd name="connsiteY2350" fmla="*/ 1838484 h 2801577"/>
                <a:gd name="connsiteX2351" fmla="*/ 9376602 w 10032639"/>
                <a:gd name="connsiteY2351" fmla="*/ 1834883 h 2801577"/>
                <a:gd name="connsiteX2352" fmla="*/ 9388844 w 10032639"/>
                <a:gd name="connsiteY2352" fmla="*/ 1831642 h 2801577"/>
                <a:gd name="connsiteX2353" fmla="*/ 9392085 w 10032639"/>
                <a:gd name="connsiteY2353" fmla="*/ 1817598 h 2801577"/>
                <a:gd name="connsiteX2354" fmla="*/ 9398926 w 10032639"/>
                <a:gd name="connsiteY2354" fmla="*/ 1805715 h 2801577"/>
                <a:gd name="connsiteX2355" fmla="*/ 9407567 w 10032639"/>
                <a:gd name="connsiteY2355" fmla="*/ 1795272 h 2801577"/>
                <a:gd name="connsiteX2356" fmla="*/ 9416209 w 10032639"/>
                <a:gd name="connsiteY2356" fmla="*/ 1784829 h 2801577"/>
                <a:gd name="connsiteX2357" fmla="*/ 9426651 w 10032639"/>
                <a:gd name="connsiteY2357" fmla="*/ 1774386 h 2801577"/>
                <a:gd name="connsiteX2358" fmla="*/ 9438893 w 10032639"/>
                <a:gd name="connsiteY2358" fmla="*/ 1765743 h 2801577"/>
                <a:gd name="connsiteX2359" fmla="*/ 9452575 w 10032639"/>
                <a:gd name="connsiteY2359" fmla="*/ 1757101 h 2801577"/>
                <a:gd name="connsiteX2360" fmla="*/ 9468058 w 10032639"/>
                <a:gd name="connsiteY2360" fmla="*/ 1748458 h 2801577"/>
                <a:gd name="connsiteX2361" fmla="*/ 9469859 w 10032639"/>
                <a:gd name="connsiteY2361" fmla="*/ 1743417 h 2801577"/>
                <a:gd name="connsiteX2362" fmla="*/ 9473459 w 10032639"/>
                <a:gd name="connsiteY2362" fmla="*/ 1738015 h 2801577"/>
                <a:gd name="connsiteX2363" fmla="*/ 9473459 w 10032639"/>
                <a:gd name="connsiteY2363" fmla="*/ 1729373 h 2801577"/>
                <a:gd name="connsiteX2364" fmla="*/ 9480300 w 10032639"/>
                <a:gd name="connsiteY2364" fmla="*/ 1724331 h 2801577"/>
                <a:gd name="connsiteX2365" fmla="*/ 9537551 w 10032639"/>
                <a:gd name="connsiteY2365" fmla="*/ 1689401 h 2801577"/>
                <a:gd name="connsiteX2366" fmla="*/ 9556634 w 10032639"/>
                <a:gd name="connsiteY2366" fmla="*/ 1673917 h 2801577"/>
                <a:gd name="connsiteX2367" fmla="*/ 9567076 w 10032639"/>
                <a:gd name="connsiteY2367" fmla="*/ 1667075 h 2801577"/>
                <a:gd name="connsiteX2368" fmla="*/ 9573917 w 10032639"/>
                <a:gd name="connsiteY2368" fmla="*/ 1658433 h 2801577"/>
                <a:gd name="connsiteX2369" fmla="*/ 9578958 w 10032639"/>
                <a:gd name="connsiteY2369" fmla="*/ 1644749 h 2801577"/>
                <a:gd name="connsiteX2370" fmla="*/ 9584359 w 10032639"/>
                <a:gd name="connsiteY2370" fmla="*/ 1629264 h 2801577"/>
                <a:gd name="connsiteX2371" fmla="*/ 9587599 w 10032639"/>
                <a:gd name="connsiteY2371" fmla="*/ 1620622 h 2801577"/>
                <a:gd name="connsiteX2372" fmla="*/ 9592641 w 10032639"/>
                <a:gd name="connsiteY2372" fmla="*/ 1613420 h 2801577"/>
                <a:gd name="connsiteX2373" fmla="*/ 9599842 w 10032639"/>
                <a:gd name="connsiteY2373" fmla="*/ 1604777 h 2801577"/>
                <a:gd name="connsiteX2374" fmla="*/ 9610284 w 10032639"/>
                <a:gd name="connsiteY2374" fmla="*/ 1592534 h 2801577"/>
                <a:gd name="connsiteX2375" fmla="*/ 9620725 w 10032639"/>
                <a:gd name="connsiteY2375" fmla="*/ 1582451 h 2801577"/>
                <a:gd name="connsiteX2376" fmla="*/ 9632608 w 10032639"/>
                <a:gd name="connsiteY2376" fmla="*/ 1572008 h 2801577"/>
                <a:gd name="connsiteX2377" fmla="*/ 9636208 w 10032639"/>
                <a:gd name="connsiteY2377" fmla="*/ 1570207 h 2801577"/>
                <a:gd name="connsiteX2378" fmla="*/ 9639809 w 10032639"/>
                <a:gd name="connsiteY2378" fmla="*/ 1568407 h 2801577"/>
                <a:gd name="connsiteX2379" fmla="*/ 9641249 w 10032639"/>
                <a:gd name="connsiteY2379" fmla="*/ 1564806 h 2801577"/>
                <a:gd name="connsiteX2380" fmla="*/ 9646650 w 10032639"/>
                <a:gd name="connsiteY2380" fmla="*/ 1552922 h 2801577"/>
                <a:gd name="connsiteX2381" fmla="*/ 9648450 w 10032639"/>
                <a:gd name="connsiteY2381" fmla="*/ 1545720 h 2801577"/>
                <a:gd name="connsiteX2382" fmla="*/ 9648450 w 10032639"/>
                <a:gd name="connsiteY2382" fmla="*/ 1535637 h 2801577"/>
                <a:gd name="connsiteX2383" fmla="*/ 9644850 w 10032639"/>
                <a:gd name="connsiteY2383" fmla="*/ 1511150 h 2801577"/>
                <a:gd name="connsiteX2384" fmla="*/ 8436474 w 10032639"/>
                <a:gd name="connsiteY2384" fmla="*/ 1497466 h 2801577"/>
                <a:gd name="connsiteX2385" fmla="*/ 8419191 w 10032639"/>
                <a:gd name="connsiteY2385" fmla="*/ 1506109 h 2801577"/>
                <a:gd name="connsiteX2386" fmla="*/ 8427833 w 10032639"/>
                <a:gd name="connsiteY2386" fmla="*/ 1512951 h 2801577"/>
                <a:gd name="connsiteX2387" fmla="*/ 8431073 w 10032639"/>
                <a:gd name="connsiteY2387" fmla="*/ 1506109 h 2801577"/>
                <a:gd name="connsiteX2388" fmla="*/ 1929649 w 10032639"/>
                <a:gd name="connsiteY2388" fmla="*/ 1478740 h 2801577"/>
                <a:gd name="connsiteX2389" fmla="*/ 1848662 w 10032639"/>
                <a:gd name="connsiteY2389" fmla="*/ 1525547 h 2801577"/>
                <a:gd name="connsiteX2390" fmla="*/ 1864139 w 10032639"/>
                <a:gd name="connsiteY2390" fmla="*/ 1520146 h 2801577"/>
                <a:gd name="connsiteX2391" fmla="*/ 1893295 w 10032639"/>
                <a:gd name="connsiteY2391" fmla="*/ 1504664 h 2801577"/>
                <a:gd name="connsiteX2392" fmla="*/ 1907332 w 10032639"/>
                <a:gd name="connsiteY2392" fmla="*/ 1497823 h 2801577"/>
                <a:gd name="connsiteX2393" fmla="*/ 1919211 w 10032639"/>
                <a:gd name="connsiteY2393" fmla="*/ 1494583 h 2801577"/>
                <a:gd name="connsiteX2394" fmla="*/ 1928209 w 10032639"/>
                <a:gd name="connsiteY2394" fmla="*/ 1490982 h 2801577"/>
                <a:gd name="connsiteX2395" fmla="*/ 1936848 w 10032639"/>
                <a:gd name="connsiteY2395" fmla="*/ 1484141 h 2801577"/>
                <a:gd name="connsiteX2396" fmla="*/ 1931449 w 10032639"/>
                <a:gd name="connsiteY2396" fmla="*/ 1480541 h 2801577"/>
                <a:gd name="connsiteX2397" fmla="*/ 4600937 w 10032639"/>
                <a:gd name="connsiteY2397" fmla="*/ 1472609 h 2801577"/>
                <a:gd name="connsiteX2398" fmla="*/ 4555936 w 10032639"/>
                <a:gd name="connsiteY2398" fmla="*/ 1508966 h 2801577"/>
                <a:gd name="connsiteX2399" fmla="*/ 4512734 w 10032639"/>
                <a:gd name="connsiteY2399" fmla="*/ 1546764 h 2801577"/>
                <a:gd name="connsiteX2400" fmla="*/ 4469532 w 10032639"/>
                <a:gd name="connsiteY2400" fmla="*/ 1588521 h 2801577"/>
                <a:gd name="connsiteX2401" fmla="*/ 4425970 w 10032639"/>
                <a:gd name="connsiteY2401" fmla="*/ 1628478 h 2801577"/>
                <a:gd name="connsiteX2402" fmla="*/ 4425970 w 10032639"/>
                <a:gd name="connsiteY2402" fmla="*/ 1640358 h 2801577"/>
                <a:gd name="connsiteX2403" fmla="*/ 4424170 w 10032639"/>
                <a:gd name="connsiteY2403" fmla="*/ 1652597 h 2801577"/>
                <a:gd name="connsiteX2404" fmla="*/ 4446851 w 10032639"/>
                <a:gd name="connsiteY2404" fmla="*/ 1631718 h 2801577"/>
                <a:gd name="connsiteX2405" fmla="*/ 4469532 w 10032639"/>
                <a:gd name="connsiteY2405" fmla="*/ 1609400 h 2801577"/>
                <a:gd name="connsiteX2406" fmla="*/ 4483213 w 10032639"/>
                <a:gd name="connsiteY2406" fmla="*/ 1591761 h 2801577"/>
                <a:gd name="connsiteX2407" fmla="*/ 4498693 w 10032639"/>
                <a:gd name="connsiteY2407" fmla="*/ 1578082 h 2801577"/>
                <a:gd name="connsiteX2408" fmla="*/ 4515974 w 10032639"/>
                <a:gd name="connsiteY2408" fmla="*/ 1567642 h 2801577"/>
                <a:gd name="connsiteX2409" fmla="*/ 4533255 w 10032639"/>
                <a:gd name="connsiteY2409" fmla="*/ 1560803 h 2801577"/>
                <a:gd name="connsiteX2410" fmla="*/ 4533255 w 10032639"/>
                <a:gd name="connsiteY2410" fmla="*/ 1533085 h 2801577"/>
                <a:gd name="connsiteX2411" fmla="*/ 4547295 w 10032639"/>
                <a:gd name="connsiteY2411" fmla="*/ 1531285 h 2801577"/>
                <a:gd name="connsiteX2412" fmla="*/ 4557736 w 10032639"/>
                <a:gd name="connsiteY2412" fmla="*/ 1527685 h 2801577"/>
                <a:gd name="connsiteX2413" fmla="*/ 4566376 w 10032639"/>
                <a:gd name="connsiteY2413" fmla="*/ 1522645 h 2801577"/>
                <a:gd name="connsiteX2414" fmla="*/ 4575016 w 10032639"/>
                <a:gd name="connsiteY2414" fmla="*/ 1515806 h 2801577"/>
                <a:gd name="connsiteX2415" fmla="*/ 4583657 w 10032639"/>
                <a:gd name="connsiteY2415" fmla="*/ 1505366 h 2801577"/>
                <a:gd name="connsiteX2416" fmla="*/ 4592297 w 10032639"/>
                <a:gd name="connsiteY2416" fmla="*/ 1489887 h 2801577"/>
                <a:gd name="connsiteX2417" fmla="*/ 4917750 w 10032639"/>
                <a:gd name="connsiteY2417" fmla="*/ 1453530 h 2801577"/>
                <a:gd name="connsiteX2418" fmla="*/ 4893629 w 10032639"/>
                <a:gd name="connsiteY2418" fmla="*/ 1474408 h 2801577"/>
                <a:gd name="connsiteX2419" fmla="*/ 4869148 w 10032639"/>
                <a:gd name="connsiteY2419" fmla="*/ 1496727 h 2801577"/>
                <a:gd name="connsiteX2420" fmla="*/ 4853667 w 10032639"/>
                <a:gd name="connsiteY2420" fmla="*/ 1510406 h 2801577"/>
                <a:gd name="connsiteX2421" fmla="*/ 4834587 w 10032639"/>
                <a:gd name="connsiteY2421" fmla="*/ 1526245 h 2801577"/>
                <a:gd name="connsiteX2422" fmla="*/ 4812266 w 10032639"/>
                <a:gd name="connsiteY2422" fmla="*/ 1541724 h 2801577"/>
                <a:gd name="connsiteX2423" fmla="*/ 4787785 w 10032639"/>
                <a:gd name="connsiteY2423" fmla="*/ 1559003 h 2801577"/>
                <a:gd name="connsiteX2424" fmla="*/ 4755024 w 10032639"/>
                <a:gd name="connsiteY2424" fmla="*/ 1590321 h 2801577"/>
                <a:gd name="connsiteX2425" fmla="*/ 4720462 w 10032639"/>
                <a:gd name="connsiteY2425" fmla="*/ 1621279 h 2801577"/>
                <a:gd name="connsiteX2426" fmla="*/ 4647739 w 10032639"/>
                <a:gd name="connsiteY2426" fmla="*/ 1683555 h 2801577"/>
                <a:gd name="connsiteX2427" fmla="*/ 4575016 w 10032639"/>
                <a:gd name="connsiteY2427" fmla="*/ 1744391 h 2801577"/>
                <a:gd name="connsiteX2428" fmla="*/ 4502293 w 10032639"/>
                <a:gd name="connsiteY2428" fmla="*/ 1809907 h 2801577"/>
                <a:gd name="connsiteX2429" fmla="*/ 4483213 w 10032639"/>
                <a:gd name="connsiteY2429" fmla="*/ 1828985 h 2801577"/>
                <a:gd name="connsiteX2430" fmla="*/ 4462332 w 10032639"/>
                <a:gd name="connsiteY2430" fmla="*/ 1853464 h 2801577"/>
                <a:gd name="connsiteX2431" fmla="*/ 4450451 w 10032639"/>
                <a:gd name="connsiteY2431" fmla="*/ 1868943 h 2801577"/>
                <a:gd name="connsiteX2432" fmla="*/ 4479973 w 10032639"/>
                <a:gd name="connsiteY2432" fmla="*/ 1849864 h 2801577"/>
                <a:gd name="connsiteX2433" fmla="*/ 4502293 w 10032639"/>
                <a:gd name="connsiteY2433" fmla="*/ 1830785 h 2801577"/>
                <a:gd name="connsiteX2434" fmla="*/ 4530015 w 10032639"/>
                <a:gd name="connsiteY2434" fmla="*/ 1804867 h 2801577"/>
                <a:gd name="connsiteX2435" fmla="*/ 4540455 w 10032639"/>
                <a:gd name="connsiteY2435" fmla="*/ 1794428 h 2801577"/>
                <a:gd name="connsiteX2436" fmla="*/ 4552335 w 10032639"/>
                <a:gd name="connsiteY2436" fmla="*/ 1803067 h 2801577"/>
                <a:gd name="connsiteX2437" fmla="*/ 4554136 w 10032639"/>
                <a:gd name="connsiteY2437" fmla="*/ 1803067 h 2801577"/>
                <a:gd name="connsiteX2438" fmla="*/ 4557736 w 10032639"/>
                <a:gd name="connsiteY2438" fmla="*/ 1787588 h 2801577"/>
                <a:gd name="connsiteX2439" fmla="*/ 4564576 w 10032639"/>
                <a:gd name="connsiteY2439" fmla="*/ 1775349 h 2801577"/>
                <a:gd name="connsiteX2440" fmla="*/ 4575016 w 10032639"/>
                <a:gd name="connsiteY2440" fmla="*/ 1764909 h 2801577"/>
                <a:gd name="connsiteX2441" fmla="*/ 4586897 w 10032639"/>
                <a:gd name="connsiteY2441" fmla="*/ 1754830 h 2801577"/>
                <a:gd name="connsiteX2442" fmla="*/ 4600937 w 10032639"/>
                <a:gd name="connsiteY2442" fmla="*/ 1744391 h 2801577"/>
                <a:gd name="connsiteX2443" fmla="*/ 4614978 w 10032639"/>
                <a:gd name="connsiteY2443" fmla="*/ 1737191 h 2801577"/>
                <a:gd name="connsiteX2444" fmla="*/ 4614978 w 10032639"/>
                <a:gd name="connsiteY2444" fmla="*/ 1711273 h 2801577"/>
                <a:gd name="connsiteX2445" fmla="*/ 4637299 w 10032639"/>
                <a:gd name="connsiteY2445" fmla="*/ 1723512 h 2801577"/>
                <a:gd name="connsiteX2446" fmla="*/ 4639099 w 10032639"/>
                <a:gd name="connsiteY2446" fmla="*/ 1723512 h 2801577"/>
                <a:gd name="connsiteX2447" fmla="*/ 4642699 w 10032639"/>
                <a:gd name="connsiteY2447" fmla="*/ 1716673 h 2801577"/>
                <a:gd name="connsiteX2448" fmla="*/ 4642699 w 10032639"/>
                <a:gd name="connsiteY2448" fmla="*/ 1711273 h 2801577"/>
                <a:gd name="connsiteX2449" fmla="*/ 4645939 w 10032639"/>
                <a:gd name="connsiteY2449" fmla="*/ 1704433 h 2801577"/>
                <a:gd name="connsiteX2450" fmla="*/ 4645939 w 10032639"/>
                <a:gd name="connsiteY2450" fmla="*/ 1699034 h 2801577"/>
                <a:gd name="connsiteX2451" fmla="*/ 4654580 w 10032639"/>
                <a:gd name="connsiteY2451" fmla="*/ 1693994 h 2801577"/>
                <a:gd name="connsiteX2452" fmla="*/ 4656380 w 10032639"/>
                <a:gd name="connsiteY2452" fmla="*/ 1693994 h 2801577"/>
                <a:gd name="connsiteX2453" fmla="*/ 4656380 w 10032639"/>
                <a:gd name="connsiteY2453" fmla="*/ 1676715 h 2801577"/>
                <a:gd name="connsiteX2454" fmla="*/ 4666820 w 10032639"/>
                <a:gd name="connsiteY2454" fmla="*/ 1673115 h 2801577"/>
                <a:gd name="connsiteX2455" fmla="*/ 4685541 w 10032639"/>
                <a:gd name="connsiteY2455" fmla="*/ 1664476 h 2801577"/>
                <a:gd name="connsiteX2456" fmla="*/ 4702821 w 10032639"/>
                <a:gd name="connsiteY2456" fmla="*/ 1652597 h 2801577"/>
                <a:gd name="connsiteX2457" fmla="*/ 4722262 w 10032639"/>
                <a:gd name="connsiteY2457" fmla="*/ 1635318 h 2801577"/>
                <a:gd name="connsiteX2458" fmla="*/ 4741343 w 10032639"/>
                <a:gd name="connsiteY2458" fmla="*/ 1616239 h 2801577"/>
                <a:gd name="connsiteX2459" fmla="*/ 4758624 w 10032639"/>
                <a:gd name="connsiteY2459" fmla="*/ 1595361 h 2801577"/>
                <a:gd name="connsiteX2460" fmla="*/ 4779144 w 10032639"/>
                <a:gd name="connsiteY2460" fmla="*/ 1578082 h 2801577"/>
                <a:gd name="connsiteX2461" fmla="*/ 4819106 w 10032639"/>
                <a:gd name="connsiteY2461" fmla="*/ 1541724 h 2801577"/>
                <a:gd name="connsiteX2462" fmla="*/ 4851867 w 10032639"/>
                <a:gd name="connsiteY2462" fmla="*/ 1520845 h 2801577"/>
                <a:gd name="connsiteX2463" fmla="*/ 4881389 w 10032639"/>
                <a:gd name="connsiteY2463" fmla="*/ 1498527 h 2801577"/>
                <a:gd name="connsiteX2464" fmla="*/ 4893629 w 10032639"/>
                <a:gd name="connsiteY2464" fmla="*/ 1489887 h 2801577"/>
                <a:gd name="connsiteX2465" fmla="*/ 4904069 w 10032639"/>
                <a:gd name="connsiteY2465" fmla="*/ 1479448 h 2801577"/>
                <a:gd name="connsiteX2466" fmla="*/ 4910910 w 10032639"/>
                <a:gd name="connsiteY2466" fmla="*/ 1467209 h 2801577"/>
                <a:gd name="connsiteX2467" fmla="*/ 7260351 w 10032639"/>
                <a:gd name="connsiteY2467" fmla="*/ 1453215 h 2801577"/>
                <a:gd name="connsiteX2468" fmla="*/ 7241271 w 10032639"/>
                <a:gd name="connsiteY2468" fmla="*/ 1466893 h 2801577"/>
                <a:gd name="connsiteX2469" fmla="*/ 7244511 w 10032639"/>
                <a:gd name="connsiteY2469" fmla="*/ 1466893 h 2801577"/>
                <a:gd name="connsiteX2470" fmla="*/ 7251711 w 10032639"/>
                <a:gd name="connsiteY2470" fmla="*/ 1461854 h 2801577"/>
                <a:gd name="connsiteX2471" fmla="*/ 8204233 w 10032639"/>
                <a:gd name="connsiteY2471" fmla="*/ 1450653 h 2801577"/>
                <a:gd name="connsiteX2472" fmla="*/ 8117818 w 10032639"/>
                <a:gd name="connsiteY2472" fmla="*/ 1512951 h 2801577"/>
                <a:gd name="connsiteX2473" fmla="*/ 8032842 w 10032639"/>
                <a:gd name="connsiteY2473" fmla="*/ 1573448 h 2801577"/>
                <a:gd name="connsiteX2474" fmla="*/ 7949668 w 10032639"/>
                <a:gd name="connsiteY2474" fmla="*/ 1634306 h 2801577"/>
                <a:gd name="connsiteX2475" fmla="*/ 7871894 w 10032639"/>
                <a:gd name="connsiteY2475" fmla="*/ 1693002 h 2801577"/>
                <a:gd name="connsiteX2476" fmla="*/ 7871894 w 10032639"/>
                <a:gd name="connsiteY2476" fmla="*/ 1698404 h 2801577"/>
                <a:gd name="connsiteX2477" fmla="*/ 7902859 w 10032639"/>
                <a:gd name="connsiteY2477" fmla="*/ 1675718 h 2801577"/>
                <a:gd name="connsiteX2478" fmla="*/ 7932385 w 10032639"/>
                <a:gd name="connsiteY2478" fmla="*/ 1656632 h 2801577"/>
                <a:gd name="connsiteX2479" fmla="*/ 7967311 w 10032639"/>
                <a:gd name="connsiteY2479" fmla="*/ 1632505 h 2801577"/>
                <a:gd name="connsiteX2480" fmla="*/ 8001877 w 10032639"/>
                <a:gd name="connsiteY2480" fmla="*/ 1608378 h 2801577"/>
                <a:gd name="connsiteX2481" fmla="*/ 8020960 w 10032639"/>
                <a:gd name="connsiteY2481" fmla="*/ 1596135 h 2801577"/>
                <a:gd name="connsiteX2482" fmla="*/ 8043284 w 10032639"/>
                <a:gd name="connsiteY2482" fmla="*/ 1575249 h 2801577"/>
                <a:gd name="connsiteX2483" fmla="*/ 8065608 w 10032639"/>
                <a:gd name="connsiteY2483" fmla="*/ 1557964 h 2801577"/>
                <a:gd name="connsiteX2484" fmla="*/ 8116017 w 10032639"/>
                <a:gd name="connsiteY2484" fmla="*/ 1519793 h 2801577"/>
                <a:gd name="connsiteX2485" fmla="*/ 8121418 w 10032639"/>
                <a:gd name="connsiteY2485" fmla="*/ 1519793 h 2801577"/>
                <a:gd name="connsiteX2486" fmla="*/ 8126459 w 10032639"/>
                <a:gd name="connsiteY2486" fmla="*/ 1519793 h 2801577"/>
                <a:gd name="connsiteX2487" fmla="*/ 8131860 w 10032639"/>
                <a:gd name="connsiteY2487" fmla="*/ 1518352 h 2801577"/>
                <a:gd name="connsiteX2488" fmla="*/ 8143742 w 10032639"/>
                <a:gd name="connsiteY2488" fmla="*/ 1506109 h 2801577"/>
                <a:gd name="connsiteX2489" fmla="*/ 8155984 w 10032639"/>
                <a:gd name="connsiteY2489" fmla="*/ 1499267 h 2801577"/>
                <a:gd name="connsiteX2490" fmla="*/ 8167867 w 10032639"/>
                <a:gd name="connsiteY2490" fmla="*/ 1490625 h 2801577"/>
                <a:gd name="connsiteX2491" fmla="*/ 8178308 w 10032639"/>
                <a:gd name="connsiteY2491" fmla="*/ 1480182 h 2801577"/>
                <a:gd name="connsiteX2492" fmla="*/ 8190551 w 10032639"/>
                <a:gd name="connsiteY2492" fmla="*/ 1467938 h 2801577"/>
                <a:gd name="connsiteX2493" fmla="*/ 8197392 w 10032639"/>
                <a:gd name="connsiteY2493" fmla="*/ 1457495 h 2801577"/>
                <a:gd name="connsiteX2494" fmla="*/ 1832824 w 10032639"/>
                <a:gd name="connsiteY2494" fmla="*/ 1447416 h 2801577"/>
                <a:gd name="connsiteX2495" fmla="*/ 1815547 w 10032639"/>
                <a:gd name="connsiteY2495" fmla="*/ 1456417 h 2801577"/>
                <a:gd name="connsiteX2496" fmla="*/ 1815547 w 10032639"/>
                <a:gd name="connsiteY2496" fmla="*/ 1461458 h 2801577"/>
                <a:gd name="connsiteX2497" fmla="*/ 5749026 w 10032639"/>
                <a:gd name="connsiteY2497" fmla="*/ 1444576 h 2801577"/>
                <a:gd name="connsiteX2498" fmla="*/ 5736786 w 10032639"/>
                <a:gd name="connsiteY2498" fmla="*/ 1453215 h 2801577"/>
                <a:gd name="connsiteX2499" fmla="*/ 5738586 w 10032639"/>
                <a:gd name="connsiteY2499" fmla="*/ 1458254 h 2801577"/>
                <a:gd name="connsiteX2500" fmla="*/ 4490413 w 10032639"/>
                <a:gd name="connsiteY2500" fmla="*/ 1439491 h 2801577"/>
                <a:gd name="connsiteX2501" fmla="*/ 4424170 w 10032639"/>
                <a:gd name="connsiteY2501" fmla="*/ 1488088 h 2801577"/>
                <a:gd name="connsiteX2502" fmla="*/ 4424170 w 10032639"/>
                <a:gd name="connsiteY2502" fmla="*/ 1489887 h 2801577"/>
                <a:gd name="connsiteX2503" fmla="*/ 4436411 w 10032639"/>
                <a:gd name="connsiteY2503" fmla="*/ 1488088 h 2801577"/>
                <a:gd name="connsiteX2504" fmla="*/ 4451892 w 10032639"/>
                <a:gd name="connsiteY2504" fmla="*/ 1484488 h 2801577"/>
                <a:gd name="connsiteX2505" fmla="*/ 4464132 w 10032639"/>
                <a:gd name="connsiteY2505" fmla="*/ 1477648 h 2801577"/>
                <a:gd name="connsiteX2506" fmla="*/ 4469532 w 10032639"/>
                <a:gd name="connsiteY2506" fmla="*/ 1470809 h 2801577"/>
                <a:gd name="connsiteX2507" fmla="*/ 4474572 w 10032639"/>
                <a:gd name="connsiteY2507" fmla="*/ 1463969 h 2801577"/>
                <a:gd name="connsiteX2508" fmla="*/ 4481413 w 10032639"/>
                <a:gd name="connsiteY2508" fmla="*/ 1449930 h 2801577"/>
                <a:gd name="connsiteX2509" fmla="*/ 6303083 w 10032639"/>
                <a:gd name="connsiteY2509" fmla="*/ 1439177 h 2801577"/>
                <a:gd name="connsiteX2510" fmla="*/ 6244041 w 10032639"/>
                <a:gd name="connsiteY2510" fmla="*/ 1480931 h 2801577"/>
                <a:gd name="connsiteX2511" fmla="*/ 6187159 w 10032639"/>
                <a:gd name="connsiteY2511" fmla="*/ 1518726 h 2801577"/>
                <a:gd name="connsiteX2512" fmla="*/ 6083116 w 10032639"/>
                <a:gd name="connsiteY2512" fmla="*/ 1588198 h 2801577"/>
                <a:gd name="connsiteX2513" fmla="*/ 6057195 w 10032639"/>
                <a:gd name="connsiteY2513" fmla="*/ 1607275 h 2801577"/>
                <a:gd name="connsiteX2514" fmla="*/ 6006794 w 10032639"/>
                <a:gd name="connsiteY2514" fmla="*/ 1641831 h 2801577"/>
                <a:gd name="connsiteX2515" fmla="*/ 6022634 w 10032639"/>
                <a:gd name="connsiteY2515" fmla="*/ 1641831 h 2801577"/>
                <a:gd name="connsiteX2516" fmla="*/ 6039915 w 10032639"/>
                <a:gd name="connsiteY2516" fmla="*/ 1626353 h 2801577"/>
                <a:gd name="connsiteX2517" fmla="*/ 6057195 w 10032639"/>
                <a:gd name="connsiteY2517" fmla="*/ 1612315 h 2801577"/>
                <a:gd name="connsiteX2518" fmla="*/ 6072676 w 10032639"/>
                <a:gd name="connsiteY2518" fmla="*/ 1600436 h 2801577"/>
                <a:gd name="connsiteX2519" fmla="*/ 6089956 w 10032639"/>
                <a:gd name="connsiteY2519" fmla="*/ 1589998 h 2801577"/>
                <a:gd name="connsiteX2520" fmla="*/ 6159438 w 10032639"/>
                <a:gd name="connsiteY2520" fmla="*/ 1544643 h 2801577"/>
                <a:gd name="connsiteX2521" fmla="*/ 6179959 w 10032639"/>
                <a:gd name="connsiteY2521" fmla="*/ 1530965 h 2801577"/>
                <a:gd name="connsiteX2522" fmla="*/ 6197239 w 10032639"/>
                <a:gd name="connsiteY2522" fmla="*/ 1518726 h 2801577"/>
                <a:gd name="connsiteX2523" fmla="*/ 6212720 w 10032639"/>
                <a:gd name="connsiteY2523" fmla="*/ 1508648 h 2801577"/>
                <a:gd name="connsiteX2524" fmla="*/ 6224960 w 10032639"/>
                <a:gd name="connsiteY2524" fmla="*/ 1496409 h 2801577"/>
                <a:gd name="connsiteX2525" fmla="*/ 6242241 w 10032639"/>
                <a:gd name="connsiteY2525" fmla="*/ 1484171 h 2801577"/>
                <a:gd name="connsiteX2526" fmla="*/ 6259521 w 10032639"/>
                <a:gd name="connsiteY2526" fmla="*/ 1474092 h 2801577"/>
                <a:gd name="connsiteX2527" fmla="*/ 6276802 w 10032639"/>
                <a:gd name="connsiteY2527" fmla="*/ 1465093 h 2801577"/>
                <a:gd name="connsiteX2528" fmla="*/ 6292642 w 10032639"/>
                <a:gd name="connsiteY2528" fmla="*/ 1456454 h 2801577"/>
                <a:gd name="connsiteX2529" fmla="*/ 6299482 w 10032639"/>
                <a:gd name="connsiteY2529" fmla="*/ 1446016 h 2801577"/>
                <a:gd name="connsiteX2530" fmla="*/ 3546509 w 10032639"/>
                <a:gd name="connsiteY2530" fmla="*/ 1436974 h 2801577"/>
                <a:gd name="connsiteX2531" fmla="*/ 3525632 w 10032639"/>
                <a:gd name="connsiteY2531" fmla="*/ 1449216 h 2801577"/>
                <a:gd name="connsiteX2532" fmla="*/ 3547948 w 10032639"/>
                <a:gd name="connsiteY2532" fmla="*/ 1436974 h 2801577"/>
                <a:gd name="connsiteX2533" fmla="*/ 2180529 w 10032639"/>
                <a:gd name="connsiteY2533" fmla="*/ 1431933 h 2801577"/>
                <a:gd name="connsiteX2534" fmla="*/ 2111780 w 10032639"/>
                <a:gd name="connsiteY2534" fmla="*/ 1471899 h 2801577"/>
                <a:gd name="connsiteX2535" fmla="*/ 2042311 w 10032639"/>
                <a:gd name="connsiteY2535" fmla="*/ 1515106 h 2801577"/>
                <a:gd name="connsiteX2536" fmla="*/ 2070026 w 10032639"/>
                <a:gd name="connsiteY2536" fmla="*/ 1506464 h 2801577"/>
                <a:gd name="connsiteX2537" fmla="*/ 2101342 w 10032639"/>
                <a:gd name="connsiteY2537" fmla="*/ 1499623 h 2801577"/>
                <a:gd name="connsiteX2538" fmla="*/ 2108180 w 10032639"/>
                <a:gd name="connsiteY2538" fmla="*/ 1485581 h 2801577"/>
                <a:gd name="connsiteX2539" fmla="*/ 2120419 w 10032639"/>
                <a:gd name="connsiteY2539" fmla="*/ 1475500 h 2801577"/>
                <a:gd name="connsiteX2540" fmla="*/ 2132296 w 10032639"/>
                <a:gd name="connsiteY2540" fmla="*/ 1468299 h 2801577"/>
                <a:gd name="connsiteX2541" fmla="*/ 2145974 w 10032639"/>
                <a:gd name="connsiteY2541" fmla="*/ 1463258 h 2801577"/>
                <a:gd name="connsiteX2542" fmla="*/ 2154613 w 10032639"/>
                <a:gd name="connsiteY2542" fmla="*/ 1459657 h 2801577"/>
                <a:gd name="connsiteX2543" fmla="*/ 2163251 w 10032639"/>
                <a:gd name="connsiteY2543" fmla="*/ 1452816 h 2801577"/>
                <a:gd name="connsiteX2544" fmla="*/ 2171890 w 10032639"/>
                <a:gd name="connsiteY2544" fmla="*/ 1445975 h 2801577"/>
                <a:gd name="connsiteX2545" fmla="*/ 2179089 w 10032639"/>
                <a:gd name="connsiteY2545" fmla="*/ 1435534 h 2801577"/>
                <a:gd name="connsiteX2546" fmla="*/ 2386775 w 10032639"/>
                <a:gd name="connsiteY2546" fmla="*/ 1428333 h 2801577"/>
                <a:gd name="connsiteX2547" fmla="*/ 2230921 w 10032639"/>
                <a:gd name="connsiteY2547" fmla="*/ 1504664 h 2801577"/>
                <a:gd name="connsiteX2548" fmla="*/ 2068227 w 10032639"/>
                <a:gd name="connsiteY2548" fmla="*/ 1591437 h 2801577"/>
                <a:gd name="connsiteX2549" fmla="*/ 1933248 w 10032639"/>
                <a:gd name="connsiteY2549" fmla="*/ 1662368 h 2801577"/>
                <a:gd name="connsiteX2550" fmla="*/ 1935048 w 10032639"/>
                <a:gd name="connsiteY2550" fmla="*/ 1662368 h 2801577"/>
                <a:gd name="connsiteX2551" fmla="*/ 1941887 w 10032639"/>
                <a:gd name="connsiteY2551" fmla="*/ 1662368 h 2801577"/>
                <a:gd name="connsiteX2552" fmla="*/ 1947286 w 10032639"/>
                <a:gd name="connsiteY2552" fmla="*/ 1663808 h 2801577"/>
                <a:gd name="connsiteX2553" fmla="*/ 1955925 w 10032639"/>
                <a:gd name="connsiteY2553" fmla="*/ 1669209 h 2801577"/>
                <a:gd name="connsiteX2554" fmla="*/ 1966363 w 10032639"/>
                <a:gd name="connsiteY2554" fmla="*/ 1656967 h 2801577"/>
                <a:gd name="connsiteX2555" fmla="*/ 1976441 w 10032639"/>
                <a:gd name="connsiteY2555" fmla="*/ 1646885 h 2801577"/>
                <a:gd name="connsiteX2556" fmla="*/ 1995518 w 10032639"/>
                <a:gd name="connsiteY2556" fmla="*/ 1632843 h 2801577"/>
                <a:gd name="connsiteX2557" fmla="*/ 1999118 w 10032639"/>
                <a:gd name="connsiteY2557" fmla="*/ 1631043 h 2801577"/>
                <a:gd name="connsiteX2558" fmla="*/ 2010996 w 10032639"/>
                <a:gd name="connsiteY2558" fmla="*/ 1629603 h 2801577"/>
                <a:gd name="connsiteX2559" fmla="*/ 2030073 w 10032639"/>
                <a:gd name="connsiteY2559" fmla="*/ 1629603 h 2801577"/>
                <a:gd name="connsiteX2560" fmla="*/ 2028273 w 10032639"/>
                <a:gd name="connsiteY2560" fmla="*/ 1626002 h 2801577"/>
                <a:gd name="connsiteX2561" fmla="*/ 2030073 w 10032639"/>
                <a:gd name="connsiteY2561" fmla="*/ 1620961 h 2801577"/>
                <a:gd name="connsiteX2562" fmla="*/ 2031872 w 10032639"/>
                <a:gd name="connsiteY2562" fmla="*/ 1615561 h 2801577"/>
                <a:gd name="connsiteX2563" fmla="*/ 2035112 w 10032639"/>
                <a:gd name="connsiteY2563" fmla="*/ 1610520 h 2801577"/>
                <a:gd name="connsiteX2564" fmla="*/ 2044111 w 10032639"/>
                <a:gd name="connsiteY2564" fmla="*/ 1605119 h 2801577"/>
                <a:gd name="connsiteX2565" fmla="*/ 2049150 w 10032639"/>
                <a:gd name="connsiteY2565" fmla="*/ 1603319 h 2801577"/>
                <a:gd name="connsiteX2566" fmla="*/ 2066427 w 10032639"/>
                <a:gd name="connsiteY2566" fmla="*/ 1610520 h 2801577"/>
                <a:gd name="connsiteX2567" fmla="*/ 2073626 w 10032639"/>
                <a:gd name="connsiteY2567" fmla="*/ 1606919 h 2801577"/>
                <a:gd name="connsiteX2568" fmla="*/ 2078665 w 10032639"/>
                <a:gd name="connsiteY2568" fmla="*/ 1600078 h 2801577"/>
                <a:gd name="connsiteX2569" fmla="*/ 2085504 w 10032639"/>
                <a:gd name="connsiteY2569" fmla="*/ 1591437 h 2801577"/>
                <a:gd name="connsiteX2570" fmla="*/ 2092703 w 10032639"/>
                <a:gd name="connsiteY2570" fmla="*/ 1586036 h 2801577"/>
                <a:gd name="connsiteX2571" fmla="*/ 2099541 w 10032639"/>
                <a:gd name="connsiteY2571" fmla="*/ 1580995 h 2801577"/>
                <a:gd name="connsiteX2572" fmla="*/ 2108180 w 10032639"/>
                <a:gd name="connsiteY2572" fmla="*/ 1577395 h 2801577"/>
                <a:gd name="connsiteX2573" fmla="*/ 2118618 w 10032639"/>
                <a:gd name="connsiteY2573" fmla="*/ 1573794 h 2801577"/>
                <a:gd name="connsiteX2574" fmla="*/ 2129057 w 10032639"/>
                <a:gd name="connsiteY2574" fmla="*/ 1570554 h 2801577"/>
                <a:gd name="connsiteX2575" fmla="*/ 2139136 w 10032639"/>
                <a:gd name="connsiteY2575" fmla="*/ 1570554 h 2801577"/>
                <a:gd name="connsiteX2576" fmla="*/ 2145974 w 10032639"/>
                <a:gd name="connsiteY2576" fmla="*/ 1561913 h 2801577"/>
                <a:gd name="connsiteX2577" fmla="*/ 2153173 w 10032639"/>
                <a:gd name="connsiteY2577" fmla="*/ 1553271 h 2801577"/>
                <a:gd name="connsiteX2578" fmla="*/ 2163251 w 10032639"/>
                <a:gd name="connsiteY2578" fmla="*/ 1546070 h 2801577"/>
                <a:gd name="connsiteX2579" fmla="*/ 2173689 w 10032639"/>
                <a:gd name="connsiteY2579" fmla="*/ 1541030 h 2801577"/>
                <a:gd name="connsiteX2580" fmla="*/ 2184128 w 10032639"/>
                <a:gd name="connsiteY2580" fmla="*/ 1537429 h 2801577"/>
                <a:gd name="connsiteX2581" fmla="*/ 2194567 w 10032639"/>
                <a:gd name="connsiteY2581" fmla="*/ 1537429 h 2801577"/>
                <a:gd name="connsiteX2582" fmla="*/ 2205005 w 10032639"/>
                <a:gd name="connsiteY2582" fmla="*/ 1537429 h 2801577"/>
                <a:gd name="connsiteX2583" fmla="*/ 2213644 w 10032639"/>
                <a:gd name="connsiteY2583" fmla="*/ 1541030 h 2801577"/>
                <a:gd name="connsiteX2584" fmla="*/ 2224082 w 10032639"/>
                <a:gd name="connsiteY2584" fmla="*/ 1527347 h 2801577"/>
                <a:gd name="connsiteX2585" fmla="*/ 2236320 w 10032639"/>
                <a:gd name="connsiteY2585" fmla="*/ 1515106 h 2801577"/>
                <a:gd name="connsiteX2586" fmla="*/ 2249998 w 10032639"/>
                <a:gd name="connsiteY2586" fmla="*/ 1502864 h 2801577"/>
                <a:gd name="connsiteX2587" fmla="*/ 2264035 w 10032639"/>
                <a:gd name="connsiteY2587" fmla="*/ 1494583 h 2801577"/>
                <a:gd name="connsiteX2588" fmla="*/ 2279513 w 10032639"/>
                <a:gd name="connsiteY2588" fmla="*/ 1487382 h 2801577"/>
                <a:gd name="connsiteX2589" fmla="*/ 2296790 w 10032639"/>
                <a:gd name="connsiteY2589" fmla="*/ 1482341 h 2801577"/>
                <a:gd name="connsiteX2590" fmla="*/ 2314067 w 10032639"/>
                <a:gd name="connsiteY2590" fmla="*/ 1480541 h 2801577"/>
                <a:gd name="connsiteX2591" fmla="*/ 2333144 w 10032639"/>
                <a:gd name="connsiteY2591" fmla="*/ 1478740 h 2801577"/>
                <a:gd name="connsiteX2592" fmla="*/ 2345022 w 10032639"/>
                <a:gd name="connsiteY2592" fmla="*/ 1463258 h 2801577"/>
                <a:gd name="connsiteX2593" fmla="*/ 2359060 w 10032639"/>
                <a:gd name="connsiteY2593" fmla="*/ 1451016 h 2801577"/>
                <a:gd name="connsiteX2594" fmla="*/ 2373098 w 10032639"/>
                <a:gd name="connsiteY2594" fmla="*/ 1438774 h 2801577"/>
                <a:gd name="connsiteX2595" fmla="*/ 3575664 w 10032639"/>
                <a:gd name="connsiteY2595" fmla="*/ 1419691 h 2801577"/>
                <a:gd name="connsiteX2596" fmla="*/ 3555148 w 10032639"/>
                <a:gd name="connsiteY2596" fmla="*/ 1431933 h 2801577"/>
                <a:gd name="connsiteX2597" fmla="*/ 3565226 w 10032639"/>
                <a:gd name="connsiteY2597" fmla="*/ 1428333 h 2801577"/>
                <a:gd name="connsiteX2598" fmla="*/ 3575664 w 10032639"/>
                <a:gd name="connsiteY2598" fmla="*/ 1426893 h 2801577"/>
                <a:gd name="connsiteX2599" fmla="*/ 8391466 w 10032639"/>
                <a:gd name="connsiteY2599" fmla="*/ 1419324 h 2801577"/>
                <a:gd name="connsiteX2600" fmla="*/ 8366982 w 10032639"/>
                <a:gd name="connsiteY2600" fmla="*/ 1438410 h 2801577"/>
                <a:gd name="connsiteX2601" fmla="*/ 8334216 w 10032639"/>
                <a:gd name="connsiteY2601" fmla="*/ 1461096 h 2801577"/>
                <a:gd name="connsiteX2602" fmla="*/ 8358340 w 10032639"/>
                <a:gd name="connsiteY2602" fmla="*/ 1445612 h 2801577"/>
                <a:gd name="connsiteX2603" fmla="*/ 4668260 w 10032639"/>
                <a:gd name="connsiteY2603" fmla="*/ 1416812 h 2801577"/>
                <a:gd name="connsiteX2604" fmla="*/ 4632259 w 10032639"/>
                <a:gd name="connsiteY2604" fmla="*/ 1446330 h 2801577"/>
                <a:gd name="connsiteX2605" fmla="*/ 4613178 w 10032639"/>
                <a:gd name="connsiteY2605" fmla="*/ 1460369 h 2801577"/>
                <a:gd name="connsiteX2606" fmla="*/ 4620018 w 10032639"/>
                <a:gd name="connsiteY2606" fmla="*/ 1462169 h 2801577"/>
                <a:gd name="connsiteX2607" fmla="*/ 4626858 w 10032639"/>
                <a:gd name="connsiteY2607" fmla="*/ 1463969 h 2801577"/>
                <a:gd name="connsiteX2608" fmla="*/ 4630459 w 10032639"/>
                <a:gd name="connsiteY2608" fmla="*/ 1460369 h 2801577"/>
                <a:gd name="connsiteX2609" fmla="*/ 4635499 w 10032639"/>
                <a:gd name="connsiteY2609" fmla="*/ 1455330 h 2801577"/>
                <a:gd name="connsiteX2610" fmla="*/ 4640899 w 10032639"/>
                <a:gd name="connsiteY2610" fmla="*/ 1453530 h 2801577"/>
                <a:gd name="connsiteX2611" fmla="*/ 4647739 w 10032639"/>
                <a:gd name="connsiteY2611" fmla="*/ 1451730 h 2801577"/>
                <a:gd name="connsiteX2612" fmla="*/ 4524614 w 10032639"/>
                <a:gd name="connsiteY2612" fmla="*/ 1413572 h 2801577"/>
                <a:gd name="connsiteX2613" fmla="*/ 4502293 w 10032639"/>
                <a:gd name="connsiteY2613" fmla="*/ 1429051 h 2801577"/>
                <a:gd name="connsiteX2614" fmla="*/ 4510934 w 10032639"/>
                <a:gd name="connsiteY2614" fmla="*/ 1425812 h 2801577"/>
                <a:gd name="connsiteX2615" fmla="*/ 4521374 w 10032639"/>
                <a:gd name="connsiteY2615" fmla="*/ 1422212 h 2801577"/>
                <a:gd name="connsiteX2616" fmla="*/ 3033951 w 10032639"/>
                <a:gd name="connsiteY2616" fmla="*/ 1411050 h 2801577"/>
                <a:gd name="connsiteX2617" fmla="*/ 2971681 w 10032639"/>
                <a:gd name="connsiteY2617" fmla="*/ 1440575 h 2801577"/>
                <a:gd name="connsiteX2618" fmla="*/ 2911211 w 10032639"/>
                <a:gd name="connsiteY2618" fmla="*/ 1471899 h 2801577"/>
                <a:gd name="connsiteX2619" fmla="*/ 2914810 w 10032639"/>
                <a:gd name="connsiteY2619" fmla="*/ 1478740 h 2801577"/>
                <a:gd name="connsiteX2620" fmla="*/ 2916250 w 10032639"/>
                <a:gd name="connsiteY2620" fmla="*/ 1482341 h 2801577"/>
                <a:gd name="connsiteX2621" fmla="*/ 2919850 w 10032639"/>
                <a:gd name="connsiteY2621" fmla="*/ 1489182 h 2801577"/>
                <a:gd name="connsiteX2622" fmla="*/ 2921650 w 10032639"/>
                <a:gd name="connsiteY2622" fmla="*/ 1497823 h 2801577"/>
                <a:gd name="connsiteX2623" fmla="*/ 2982120 w 10032639"/>
                <a:gd name="connsiteY2623" fmla="*/ 1471899 h 2801577"/>
                <a:gd name="connsiteX2624" fmla="*/ 3009835 w 10032639"/>
                <a:gd name="connsiteY2624" fmla="*/ 1459657 h 2801577"/>
                <a:gd name="connsiteX2625" fmla="*/ 3033951 w 10032639"/>
                <a:gd name="connsiteY2625" fmla="*/ 1445975 h 2801577"/>
                <a:gd name="connsiteX2626" fmla="*/ 3033951 w 10032639"/>
                <a:gd name="connsiteY2626" fmla="*/ 1444175 h 2801577"/>
                <a:gd name="connsiteX2627" fmla="*/ 1912372 w 10032639"/>
                <a:gd name="connsiteY2627" fmla="*/ 1409250 h 2801577"/>
                <a:gd name="connsiteX2628" fmla="*/ 1912372 w 10032639"/>
                <a:gd name="connsiteY2628" fmla="*/ 1412850 h 2801577"/>
                <a:gd name="connsiteX2629" fmla="*/ 1914172 w 10032639"/>
                <a:gd name="connsiteY2629" fmla="*/ 1412850 h 2801577"/>
                <a:gd name="connsiteX2630" fmla="*/ 1915971 w 10032639"/>
                <a:gd name="connsiteY2630" fmla="*/ 1411050 h 2801577"/>
                <a:gd name="connsiteX2631" fmla="*/ 1372458 w 10032639"/>
                <a:gd name="connsiteY2631" fmla="*/ 1407810 h 2801577"/>
                <a:gd name="connsiteX2632" fmla="*/ 1360221 w 10032639"/>
                <a:gd name="connsiteY2632" fmla="*/ 1414651 h 2801577"/>
                <a:gd name="connsiteX2633" fmla="*/ 1351582 w 10032639"/>
                <a:gd name="connsiteY2633" fmla="*/ 1419691 h 2801577"/>
                <a:gd name="connsiteX2634" fmla="*/ 1365620 w 10032639"/>
                <a:gd name="connsiteY2634" fmla="*/ 1419691 h 2801577"/>
                <a:gd name="connsiteX2635" fmla="*/ 7128587 w 10032639"/>
                <a:gd name="connsiteY2635" fmla="*/ 1401021 h 2801577"/>
                <a:gd name="connsiteX2636" fmla="*/ 7062705 w 10032639"/>
                <a:gd name="connsiteY2636" fmla="*/ 1435577 h 2801577"/>
                <a:gd name="connsiteX2637" fmla="*/ 7014464 w 10032639"/>
                <a:gd name="connsiteY2637" fmla="*/ 1465093 h 2801577"/>
                <a:gd name="connsiteX2638" fmla="*/ 6971263 w 10032639"/>
                <a:gd name="connsiteY2638" fmla="*/ 1494610 h 2801577"/>
                <a:gd name="connsiteX2639" fmla="*/ 6931301 w 10032639"/>
                <a:gd name="connsiteY2639" fmla="*/ 1524126 h 2801577"/>
                <a:gd name="connsiteX2640" fmla="*/ 6896740 w 10032639"/>
                <a:gd name="connsiteY2640" fmla="*/ 1555082 h 2801577"/>
                <a:gd name="connsiteX2641" fmla="*/ 6886300 w 10032639"/>
                <a:gd name="connsiteY2641" fmla="*/ 1565521 h 2801577"/>
                <a:gd name="connsiteX2642" fmla="*/ 6875860 w 10032639"/>
                <a:gd name="connsiteY2642" fmla="*/ 1572360 h 2801577"/>
                <a:gd name="connsiteX2643" fmla="*/ 6886300 w 10032639"/>
                <a:gd name="connsiteY2643" fmla="*/ 1572360 h 2801577"/>
                <a:gd name="connsiteX2644" fmla="*/ 6896740 w 10032639"/>
                <a:gd name="connsiteY2644" fmla="*/ 1570920 h 2801577"/>
                <a:gd name="connsiteX2645" fmla="*/ 6905381 w 10032639"/>
                <a:gd name="connsiteY2645" fmla="*/ 1567320 h 2801577"/>
                <a:gd name="connsiteX2646" fmla="*/ 6915821 w 10032639"/>
                <a:gd name="connsiteY2646" fmla="*/ 1560481 h 2801577"/>
                <a:gd name="connsiteX2647" fmla="*/ 6941742 w 10032639"/>
                <a:gd name="connsiteY2647" fmla="*/ 1543203 h 2801577"/>
                <a:gd name="connsiteX2648" fmla="*/ 6964062 w 10032639"/>
                <a:gd name="connsiteY2648" fmla="*/ 1525926 h 2801577"/>
                <a:gd name="connsiteX2649" fmla="*/ 7002223 w 10032639"/>
                <a:gd name="connsiteY2649" fmla="*/ 1498209 h 2801577"/>
                <a:gd name="connsiteX2650" fmla="*/ 7035344 w 10032639"/>
                <a:gd name="connsiteY2650" fmla="*/ 1474092 h 2801577"/>
                <a:gd name="connsiteX2651" fmla="*/ 7064505 w 10032639"/>
                <a:gd name="connsiteY2651" fmla="*/ 1449615 h 2801577"/>
                <a:gd name="connsiteX2652" fmla="*/ 7090426 w 10032639"/>
                <a:gd name="connsiteY2652" fmla="*/ 1428738 h 2801577"/>
                <a:gd name="connsiteX2653" fmla="*/ 7119947 w 10032639"/>
                <a:gd name="connsiteY2653" fmla="*/ 1406421 h 2801577"/>
                <a:gd name="connsiteX2654" fmla="*/ 8280567 w 10032639"/>
                <a:gd name="connsiteY2654" fmla="*/ 1398798 h 2801577"/>
                <a:gd name="connsiteX2655" fmla="*/ 8207834 w 10032639"/>
                <a:gd name="connsiteY2655" fmla="*/ 1448853 h 2801577"/>
                <a:gd name="connsiteX2656" fmla="*/ 8220076 w 10032639"/>
                <a:gd name="connsiteY2656" fmla="*/ 1443811 h 2801577"/>
                <a:gd name="connsiteX2657" fmla="*/ 8231958 w 10032639"/>
                <a:gd name="connsiteY2657" fmla="*/ 1442011 h 2801577"/>
                <a:gd name="connsiteX2658" fmla="*/ 8239159 w 10032639"/>
                <a:gd name="connsiteY2658" fmla="*/ 1431568 h 2801577"/>
                <a:gd name="connsiteX2659" fmla="*/ 8249241 w 10032639"/>
                <a:gd name="connsiteY2659" fmla="*/ 1422925 h 2801577"/>
                <a:gd name="connsiteX2660" fmla="*/ 8259683 w 10032639"/>
                <a:gd name="connsiteY2660" fmla="*/ 1417524 h 2801577"/>
                <a:gd name="connsiteX2661" fmla="*/ 8271925 w 10032639"/>
                <a:gd name="connsiteY2661" fmla="*/ 1414283 h 2801577"/>
                <a:gd name="connsiteX2662" fmla="*/ 8275526 w 10032639"/>
                <a:gd name="connsiteY2662" fmla="*/ 1405640 h 2801577"/>
                <a:gd name="connsiteX2663" fmla="*/ 3333423 w 10032639"/>
                <a:gd name="connsiteY2663" fmla="*/ 1390527 h 2801577"/>
                <a:gd name="connsiteX2664" fmla="*/ 3284831 w 10032639"/>
                <a:gd name="connsiteY2664" fmla="*/ 1412850 h 2801577"/>
                <a:gd name="connsiteX2665" fmla="*/ 3303908 w 10032639"/>
                <a:gd name="connsiteY2665" fmla="*/ 1411050 h 2801577"/>
                <a:gd name="connsiteX2666" fmla="*/ 3322985 w 10032639"/>
                <a:gd name="connsiteY2666" fmla="*/ 1407810 h 2801577"/>
                <a:gd name="connsiteX2667" fmla="*/ 3328384 w 10032639"/>
                <a:gd name="connsiteY2667" fmla="*/ 1397368 h 2801577"/>
                <a:gd name="connsiteX2668" fmla="*/ 2260436 w 10032639"/>
                <a:gd name="connsiteY2668" fmla="*/ 1388727 h 2801577"/>
                <a:gd name="connsiteX2669" fmla="*/ 2187727 w 10032639"/>
                <a:gd name="connsiteY2669" fmla="*/ 1428333 h 2801577"/>
                <a:gd name="connsiteX2670" fmla="*/ 2190967 w 10032639"/>
                <a:gd name="connsiteY2670" fmla="*/ 1428333 h 2801577"/>
                <a:gd name="connsiteX2671" fmla="*/ 2196366 w 10032639"/>
                <a:gd name="connsiteY2671" fmla="*/ 1428333 h 2801577"/>
                <a:gd name="connsiteX2672" fmla="*/ 2199606 w 10032639"/>
                <a:gd name="connsiteY2672" fmla="*/ 1430133 h 2801577"/>
                <a:gd name="connsiteX2673" fmla="*/ 2208604 w 10032639"/>
                <a:gd name="connsiteY2673" fmla="*/ 1435534 h 2801577"/>
                <a:gd name="connsiteX2674" fmla="*/ 2219042 w 10032639"/>
                <a:gd name="connsiteY2674" fmla="*/ 1428333 h 2801577"/>
                <a:gd name="connsiteX2675" fmla="*/ 2234520 w 10032639"/>
                <a:gd name="connsiteY2675" fmla="*/ 1425092 h 2801577"/>
                <a:gd name="connsiteX2676" fmla="*/ 2241359 w 10032639"/>
                <a:gd name="connsiteY2676" fmla="*/ 1421492 h 2801577"/>
                <a:gd name="connsiteX2677" fmla="*/ 2246758 w 10032639"/>
                <a:gd name="connsiteY2677" fmla="*/ 1417891 h 2801577"/>
                <a:gd name="connsiteX2678" fmla="*/ 2251797 w 10032639"/>
                <a:gd name="connsiteY2678" fmla="*/ 1412850 h 2801577"/>
                <a:gd name="connsiteX2679" fmla="*/ 2253597 w 10032639"/>
                <a:gd name="connsiteY2679" fmla="*/ 1407810 h 2801577"/>
                <a:gd name="connsiteX2680" fmla="*/ 4564576 w 10032639"/>
                <a:gd name="connsiteY2680" fmla="*/ 1382614 h 2801577"/>
                <a:gd name="connsiteX2681" fmla="*/ 4559176 w 10032639"/>
                <a:gd name="connsiteY2681" fmla="*/ 1385854 h 2801577"/>
                <a:gd name="connsiteX2682" fmla="*/ 4566376 w 10032639"/>
                <a:gd name="connsiteY2682" fmla="*/ 1384054 h 2801577"/>
                <a:gd name="connsiteX2683" fmla="*/ 2516715 w 10032639"/>
                <a:gd name="connsiteY2683" fmla="*/ 1366404 h 2801577"/>
                <a:gd name="connsiteX2684" fmla="*/ 2462723 w 10032639"/>
                <a:gd name="connsiteY2684" fmla="*/ 1391967 h 2801577"/>
                <a:gd name="connsiteX2685" fmla="*/ 2516715 w 10032639"/>
                <a:gd name="connsiteY2685" fmla="*/ 1367844 h 2801577"/>
                <a:gd name="connsiteX2686" fmla="*/ 1453805 w 10032639"/>
                <a:gd name="connsiteY2686" fmla="*/ 1366404 h 2801577"/>
                <a:gd name="connsiteX2687" fmla="*/ 1448766 w 10032639"/>
                <a:gd name="connsiteY2687" fmla="*/ 1369644 h 2801577"/>
                <a:gd name="connsiteX2688" fmla="*/ 1452006 w 10032639"/>
                <a:gd name="connsiteY2688" fmla="*/ 1369644 h 2801577"/>
                <a:gd name="connsiteX2689" fmla="*/ 8832905 w 10032639"/>
                <a:gd name="connsiteY2689" fmla="*/ 1362428 h 2801577"/>
                <a:gd name="connsiteX2690" fmla="*/ 8808781 w 10032639"/>
                <a:gd name="connsiteY2690" fmla="*/ 1366029 h 2801577"/>
                <a:gd name="connsiteX2691" fmla="*/ 8786097 w 10032639"/>
                <a:gd name="connsiteY2691" fmla="*/ 1372871 h 2801577"/>
                <a:gd name="connsiteX2692" fmla="*/ 8765213 w 10032639"/>
                <a:gd name="connsiteY2692" fmla="*/ 1381513 h 2801577"/>
                <a:gd name="connsiteX2693" fmla="*/ 8744329 w 10032639"/>
                <a:gd name="connsiteY2693" fmla="*/ 1391596 h 2801577"/>
                <a:gd name="connsiteX2694" fmla="*/ 8704722 w 10032639"/>
                <a:gd name="connsiteY2694" fmla="*/ 1414283 h 2801577"/>
                <a:gd name="connsiteX2695" fmla="*/ 8687439 w 10032639"/>
                <a:gd name="connsiteY2695" fmla="*/ 1426526 h 2801577"/>
                <a:gd name="connsiteX2696" fmla="*/ 8670156 w 10032639"/>
                <a:gd name="connsiteY2696" fmla="*/ 1438410 h 2801577"/>
                <a:gd name="connsiteX2697" fmla="*/ 8631989 w 10032639"/>
                <a:gd name="connsiteY2697" fmla="*/ 1469739 h 2801577"/>
                <a:gd name="connsiteX2698" fmla="*/ 8597423 w 10032639"/>
                <a:gd name="connsiteY2698" fmla="*/ 1497466 h 2801577"/>
                <a:gd name="connsiteX2699" fmla="*/ 8580140 w 10032639"/>
                <a:gd name="connsiteY2699" fmla="*/ 1509710 h 2801577"/>
                <a:gd name="connsiteX2700" fmla="*/ 8561056 w 10032639"/>
                <a:gd name="connsiteY2700" fmla="*/ 1521593 h 2801577"/>
                <a:gd name="connsiteX2701" fmla="*/ 8540173 w 10032639"/>
                <a:gd name="connsiteY2701" fmla="*/ 1530236 h 2801577"/>
                <a:gd name="connsiteX2702" fmla="*/ 8521089 w 10032639"/>
                <a:gd name="connsiteY2702" fmla="*/ 1538878 h 2801577"/>
                <a:gd name="connsiteX2703" fmla="*/ 8514248 w 10032639"/>
                <a:gd name="connsiteY2703" fmla="*/ 1554363 h 2801577"/>
                <a:gd name="connsiteX2704" fmla="*/ 8507407 w 10032639"/>
                <a:gd name="connsiteY2704" fmla="*/ 1577049 h 2801577"/>
                <a:gd name="connsiteX2705" fmla="*/ 8503806 w 10032639"/>
                <a:gd name="connsiteY2705" fmla="*/ 1592534 h 2801577"/>
                <a:gd name="connsiteX2706" fmla="*/ 8498765 w 10032639"/>
                <a:gd name="connsiteY2706" fmla="*/ 1608378 h 2801577"/>
                <a:gd name="connsiteX2707" fmla="*/ 8500206 w 10032639"/>
                <a:gd name="connsiteY2707" fmla="*/ 1608378 h 2801577"/>
                <a:gd name="connsiteX2708" fmla="*/ 8512448 w 10032639"/>
                <a:gd name="connsiteY2708" fmla="*/ 1608378 h 2801577"/>
                <a:gd name="connsiteX2709" fmla="*/ 8519649 w 10032639"/>
                <a:gd name="connsiteY2709" fmla="*/ 1611619 h 2801577"/>
                <a:gd name="connsiteX2710" fmla="*/ 8526490 w 10032639"/>
                <a:gd name="connsiteY2710" fmla="*/ 1615220 h 2801577"/>
                <a:gd name="connsiteX2711" fmla="*/ 8531531 w 10032639"/>
                <a:gd name="connsiteY2711" fmla="*/ 1622062 h 2801577"/>
                <a:gd name="connsiteX2712" fmla="*/ 8533331 w 10032639"/>
                <a:gd name="connsiteY2712" fmla="*/ 1629264 h 2801577"/>
                <a:gd name="connsiteX2713" fmla="*/ 8535132 w 10032639"/>
                <a:gd name="connsiteY2713" fmla="*/ 1637907 h 2801577"/>
                <a:gd name="connsiteX2714" fmla="*/ 8535132 w 10032639"/>
                <a:gd name="connsiteY2714" fmla="*/ 1646549 h 2801577"/>
                <a:gd name="connsiteX2715" fmla="*/ 8533331 w 10032639"/>
                <a:gd name="connsiteY2715" fmla="*/ 1649790 h 2801577"/>
                <a:gd name="connsiteX2716" fmla="*/ 8528291 w 10032639"/>
                <a:gd name="connsiteY2716" fmla="*/ 1662034 h 2801577"/>
                <a:gd name="connsiteX2717" fmla="*/ 8519649 w 10032639"/>
                <a:gd name="connsiteY2717" fmla="*/ 1672117 h 2801577"/>
                <a:gd name="connsiteX2718" fmla="*/ 8509207 w 10032639"/>
                <a:gd name="connsiteY2718" fmla="*/ 1680759 h 2801577"/>
                <a:gd name="connsiteX2719" fmla="*/ 8496965 w 10032639"/>
                <a:gd name="connsiteY2719" fmla="*/ 1686161 h 2801577"/>
                <a:gd name="connsiteX2720" fmla="*/ 8491564 w 10032639"/>
                <a:gd name="connsiteY2720" fmla="*/ 1689401 h 2801577"/>
                <a:gd name="connsiteX2721" fmla="*/ 8486523 w 10032639"/>
                <a:gd name="connsiteY2721" fmla="*/ 1693002 h 2801577"/>
                <a:gd name="connsiteX2722" fmla="*/ 8474281 w 10032639"/>
                <a:gd name="connsiteY2722" fmla="*/ 1705246 h 2801577"/>
                <a:gd name="connsiteX2723" fmla="*/ 8476081 w 10032639"/>
                <a:gd name="connsiteY2723" fmla="*/ 1739816 h 2801577"/>
                <a:gd name="connsiteX2724" fmla="*/ 8476081 w 10032639"/>
                <a:gd name="connsiteY2724" fmla="*/ 1769344 h 2801577"/>
                <a:gd name="connsiteX2725" fmla="*/ 8476081 w 10032639"/>
                <a:gd name="connsiteY2725" fmla="*/ 1795272 h 2801577"/>
                <a:gd name="connsiteX2726" fmla="*/ 8472481 w 10032639"/>
                <a:gd name="connsiteY2726" fmla="*/ 1819399 h 2801577"/>
                <a:gd name="connsiteX2727" fmla="*/ 8471040 w 10032639"/>
                <a:gd name="connsiteY2727" fmla="*/ 1848927 h 2801577"/>
                <a:gd name="connsiteX2728" fmla="*/ 8471040 w 10032639"/>
                <a:gd name="connsiteY2728" fmla="*/ 1878456 h 2801577"/>
                <a:gd name="connsiteX2729" fmla="*/ 8474281 w 10032639"/>
                <a:gd name="connsiteY2729" fmla="*/ 1909785 h 2801577"/>
                <a:gd name="connsiteX2730" fmla="*/ 8479682 w 10032639"/>
                <a:gd name="connsiteY2730" fmla="*/ 1942554 h 2801577"/>
                <a:gd name="connsiteX2731" fmla="*/ 8490124 w 10032639"/>
                <a:gd name="connsiteY2731" fmla="*/ 1940753 h 2801577"/>
                <a:gd name="connsiteX2732" fmla="*/ 8496965 w 10032639"/>
                <a:gd name="connsiteY2732" fmla="*/ 1940753 h 2801577"/>
                <a:gd name="connsiteX2733" fmla="*/ 8502006 w 10032639"/>
                <a:gd name="connsiteY2733" fmla="*/ 1942554 h 2801577"/>
                <a:gd name="connsiteX2734" fmla="*/ 8505607 w 10032639"/>
                <a:gd name="connsiteY2734" fmla="*/ 1945795 h 2801577"/>
                <a:gd name="connsiteX2735" fmla="*/ 8509207 w 10032639"/>
                <a:gd name="connsiteY2735" fmla="*/ 1951196 h 2801577"/>
                <a:gd name="connsiteX2736" fmla="*/ 8512448 w 10032639"/>
                <a:gd name="connsiteY2736" fmla="*/ 1958038 h 2801577"/>
                <a:gd name="connsiteX2737" fmla="*/ 8512448 w 10032639"/>
                <a:gd name="connsiteY2737" fmla="*/ 1964880 h 2801577"/>
                <a:gd name="connsiteX2738" fmla="*/ 8512448 w 10032639"/>
                <a:gd name="connsiteY2738" fmla="*/ 1975323 h 2801577"/>
                <a:gd name="connsiteX2739" fmla="*/ 8514248 w 10032639"/>
                <a:gd name="connsiteY2739" fmla="*/ 1982165 h 2801577"/>
                <a:gd name="connsiteX2740" fmla="*/ 8514248 w 10032639"/>
                <a:gd name="connsiteY2740" fmla="*/ 1989367 h 2801577"/>
                <a:gd name="connsiteX2741" fmla="*/ 8512448 w 10032639"/>
                <a:gd name="connsiteY2741" fmla="*/ 1994409 h 2801577"/>
                <a:gd name="connsiteX2742" fmla="*/ 8510647 w 10032639"/>
                <a:gd name="connsiteY2742" fmla="*/ 1999810 h 2801577"/>
                <a:gd name="connsiteX2743" fmla="*/ 8505607 w 10032639"/>
                <a:gd name="connsiteY2743" fmla="*/ 2006652 h 2801577"/>
                <a:gd name="connsiteX2744" fmla="*/ 8498765 w 10032639"/>
                <a:gd name="connsiteY2744" fmla="*/ 2011694 h 2801577"/>
                <a:gd name="connsiteX2745" fmla="*/ 8493364 w 10032639"/>
                <a:gd name="connsiteY2745" fmla="*/ 2013494 h 2801577"/>
                <a:gd name="connsiteX2746" fmla="*/ 8491564 w 10032639"/>
                <a:gd name="connsiteY2746" fmla="*/ 2018896 h 2801577"/>
                <a:gd name="connsiteX2747" fmla="*/ 8500206 w 10032639"/>
                <a:gd name="connsiteY2747" fmla="*/ 2039422 h 2801577"/>
                <a:gd name="connsiteX2748" fmla="*/ 8509207 w 10032639"/>
                <a:gd name="connsiteY2748" fmla="*/ 2058507 h 2801577"/>
                <a:gd name="connsiteX2749" fmla="*/ 8519649 w 10032639"/>
                <a:gd name="connsiteY2749" fmla="*/ 2075792 h 2801577"/>
                <a:gd name="connsiteX2750" fmla="*/ 8528291 w 10032639"/>
                <a:gd name="connsiteY2750" fmla="*/ 2093077 h 2801577"/>
                <a:gd name="connsiteX2751" fmla="*/ 8540173 w 10032639"/>
                <a:gd name="connsiteY2751" fmla="*/ 2108562 h 2801577"/>
                <a:gd name="connsiteX2752" fmla="*/ 8552415 w 10032639"/>
                <a:gd name="connsiteY2752" fmla="*/ 2124406 h 2801577"/>
                <a:gd name="connsiteX2753" fmla="*/ 8564657 w 10032639"/>
                <a:gd name="connsiteY2753" fmla="*/ 2136289 h 2801577"/>
                <a:gd name="connsiteX2754" fmla="*/ 8578340 w 10032639"/>
                <a:gd name="connsiteY2754" fmla="*/ 2148533 h 2801577"/>
                <a:gd name="connsiteX2755" fmla="*/ 8592022 w 10032639"/>
                <a:gd name="connsiteY2755" fmla="*/ 2160776 h 2801577"/>
                <a:gd name="connsiteX2756" fmla="*/ 8607505 w 10032639"/>
                <a:gd name="connsiteY2756" fmla="*/ 2169419 h 2801577"/>
                <a:gd name="connsiteX2757" fmla="*/ 8623348 w 10032639"/>
                <a:gd name="connsiteY2757" fmla="*/ 2178061 h 2801577"/>
                <a:gd name="connsiteX2758" fmla="*/ 8640631 w 10032639"/>
                <a:gd name="connsiteY2758" fmla="*/ 2186704 h 2801577"/>
                <a:gd name="connsiteX2759" fmla="*/ 8657914 w 10032639"/>
                <a:gd name="connsiteY2759" fmla="*/ 2191745 h 2801577"/>
                <a:gd name="connsiteX2760" fmla="*/ 8676997 w 10032639"/>
                <a:gd name="connsiteY2760" fmla="*/ 2197147 h 2801577"/>
                <a:gd name="connsiteX2761" fmla="*/ 8696081 w 10032639"/>
                <a:gd name="connsiteY2761" fmla="*/ 2202188 h 2801577"/>
                <a:gd name="connsiteX2762" fmla="*/ 8716964 w 10032639"/>
                <a:gd name="connsiteY2762" fmla="*/ 2205789 h 2801577"/>
                <a:gd name="connsiteX2763" fmla="*/ 8758372 w 10032639"/>
                <a:gd name="connsiteY2763" fmla="*/ 2205789 h 2801577"/>
                <a:gd name="connsiteX2764" fmla="*/ 8796539 w 10032639"/>
                <a:gd name="connsiteY2764" fmla="*/ 2203989 h 2801577"/>
                <a:gd name="connsiteX2765" fmla="*/ 8813821 w 10032639"/>
                <a:gd name="connsiteY2765" fmla="*/ 2200388 h 2801577"/>
                <a:gd name="connsiteX2766" fmla="*/ 8829304 w 10032639"/>
                <a:gd name="connsiteY2766" fmla="*/ 2197147 h 2801577"/>
                <a:gd name="connsiteX2767" fmla="*/ 8843347 w 10032639"/>
                <a:gd name="connsiteY2767" fmla="*/ 2193546 h 2801577"/>
                <a:gd name="connsiteX2768" fmla="*/ 8857029 w 10032639"/>
                <a:gd name="connsiteY2768" fmla="*/ 2186704 h 2801577"/>
                <a:gd name="connsiteX2769" fmla="*/ 8887995 w 10032639"/>
                <a:gd name="connsiteY2769" fmla="*/ 2171219 h 2801577"/>
                <a:gd name="connsiteX2770" fmla="*/ 8914279 w 10032639"/>
                <a:gd name="connsiteY2770" fmla="*/ 2155375 h 2801577"/>
                <a:gd name="connsiteX2771" fmla="*/ 8936603 w 10032639"/>
                <a:gd name="connsiteY2771" fmla="*/ 2136289 h 2801577"/>
                <a:gd name="connsiteX2772" fmla="*/ 8955687 w 10032639"/>
                <a:gd name="connsiteY2772" fmla="*/ 2115764 h 2801577"/>
                <a:gd name="connsiteX2773" fmla="*/ 8976571 w 10032639"/>
                <a:gd name="connsiteY2773" fmla="*/ 2087676 h 2801577"/>
                <a:gd name="connsiteX2774" fmla="*/ 8992053 w 10032639"/>
                <a:gd name="connsiteY2774" fmla="*/ 2058507 h 2801577"/>
                <a:gd name="connsiteX2775" fmla="*/ 9006096 w 10032639"/>
                <a:gd name="connsiteY2775" fmla="*/ 2030779 h 2801577"/>
                <a:gd name="connsiteX2776" fmla="*/ 9017978 w 10032639"/>
                <a:gd name="connsiteY2776" fmla="*/ 2001251 h 2801577"/>
                <a:gd name="connsiteX2777" fmla="*/ 9024819 w 10032639"/>
                <a:gd name="connsiteY2777" fmla="*/ 1971722 h 2801577"/>
                <a:gd name="connsiteX2778" fmla="*/ 9033461 w 10032639"/>
                <a:gd name="connsiteY2778" fmla="*/ 1938953 h 2801577"/>
                <a:gd name="connsiteX2779" fmla="*/ 9038862 w 10032639"/>
                <a:gd name="connsiteY2779" fmla="*/ 1902583 h 2801577"/>
                <a:gd name="connsiteX2780" fmla="*/ 9043903 w 10032639"/>
                <a:gd name="connsiteY2780" fmla="*/ 1862971 h 2801577"/>
                <a:gd name="connsiteX2781" fmla="*/ 9045703 w 10032639"/>
                <a:gd name="connsiteY2781" fmla="*/ 1847127 h 2801577"/>
                <a:gd name="connsiteX2782" fmla="*/ 9045703 w 10032639"/>
                <a:gd name="connsiteY2782" fmla="*/ 1834883 h 2801577"/>
                <a:gd name="connsiteX2783" fmla="*/ 9043903 w 10032639"/>
                <a:gd name="connsiteY2783" fmla="*/ 1821199 h 2801577"/>
                <a:gd name="connsiteX2784" fmla="*/ 9040662 w 10032639"/>
                <a:gd name="connsiteY2784" fmla="*/ 1810756 h 2801577"/>
                <a:gd name="connsiteX2785" fmla="*/ 9035261 w 10032639"/>
                <a:gd name="connsiteY2785" fmla="*/ 1798873 h 2801577"/>
                <a:gd name="connsiteX2786" fmla="*/ 9032021 w 10032639"/>
                <a:gd name="connsiteY2786" fmla="*/ 1788430 h 2801577"/>
                <a:gd name="connsiteX2787" fmla="*/ 9030220 w 10032639"/>
                <a:gd name="connsiteY2787" fmla="*/ 1776186 h 2801577"/>
                <a:gd name="connsiteX2788" fmla="*/ 9028420 w 10032639"/>
                <a:gd name="connsiteY2788" fmla="*/ 1764303 h 2801577"/>
                <a:gd name="connsiteX2789" fmla="*/ 9028420 w 10032639"/>
                <a:gd name="connsiteY2789" fmla="*/ 1705246 h 2801577"/>
                <a:gd name="connsiteX2790" fmla="*/ 9030220 w 10032639"/>
                <a:gd name="connsiteY2790" fmla="*/ 1672117 h 2801577"/>
                <a:gd name="connsiteX2791" fmla="*/ 9032021 w 10032639"/>
                <a:gd name="connsiteY2791" fmla="*/ 1641148 h 2801577"/>
                <a:gd name="connsiteX2792" fmla="*/ 9033461 w 10032639"/>
                <a:gd name="connsiteY2792" fmla="*/ 1627464 h 2801577"/>
                <a:gd name="connsiteX2793" fmla="*/ 9032021 w 10032639"/>
                <a:gd name="connsiteY2793" fmla="*/ 1613420 h 2801577"/>
                <a:gd name="connsiteX2794" fmla="*/ 9030220 w 10032639"/>
                <a:gd name="connsiteY2794" fmla="*/ 1601536 h 2801577"/>
                <a:gd name="connsiteX2795" fmla="*/ 9028420 w 10032639"/>
                <a:gd name="connsiteY2795" fmla="*/ 1589293 h 2801577"/>
                <a:gd name="connsiteX2796" fmla="*/ 9023379 w 10032639"/>
                <a:gd name="connsiteY2796" fmla="*/ 1577049 h 2801577"/>
                <a:gd name="connsiteX2797" fmla="*/ 9017978 w 10032639"/>
                <a:gd name="connsiteY2797" fmla="*/ 1566606 h 2801577"/>
                <a:gd name="connsiteX2798" fmla="*/ 9011137 w 10032639"/>
                <a:gd name="connsiteY2798" fmla="*/ 1554363 h 2801577"/>
                <a:gd name="connsiteX2799" fmla="*/ 9002495 w 10032639"/>
                <a:gd name="connsiteY2799" fmla="*/ 1544280 h 2801577"/>
                <a:gd name="connsiteX2800" fmla="*/ 8998895 w 10032639"/>
                <a:gd name="connsiteY2800" fmla="*/ 1540679 h 2801577"/>
                <a:gd name="connsiteX2801" fmla="*/ 8998895 w 10032639"/>
                <a:gd name="connsiteY2801" fmla="*/ 1535637 h 2801577"/>
                <a:gd name="connsiteX2802" fmla="*/ 8993854 w 10032639"/>
                <a:gd name="connsiteY2802" fmla="*/ 1506109 h 2801577"/>
                <a:gd name="connsiteX2803" fmla="*/ 8987012 w 10032639"/>
                <a:gd name="connsiteY2803" fmla="*/ 1481982 h 2801577"/>
                <a:gd name="connsiteX2804" fmla="*/ 8983412 w 10032639"/>
                <a:gd name="connsiteY2804" fmla="*/ 1481982 h 2801577"/>
                <a:gd name="connsiteX2805" fmla="*/ 8987012 w 10032639"/>
                <a:gd name="connsiteY2805" fmla="*/ 1480182 h 2801577"/>
                <a:gd name="connsiteX2806" fmla="*/ 8981971 w 10032639"/>
                <a:gd name="connsiteY2806" fmla="*/ 1466137 h 2801577"/>
                <a:gd name="connsiteX2807" fmla="*/ 8974770 w 10032639"/>
                <a:gd name="connsiteY2807" fmla="*/ 1456055 h 2801577"/>
                <a:gd name="connsiteX2808" fmla="*/ 8967929 w 10032639"/>
                <a:gd name="connsiteY2808" fmla="*/ 1443811 h 2801577"/>
                <a:gd name="connsiteX2809" fmla="*/ 8959287 w 10032639"/>
                <a:gd name="connsiteY2809" fmla="*/ 1433368 h 2801577"/>
                <a:gd name="connsiteX2810" fmla="*/ 8926162 w 10032639"/>
                <a:gd name="connsiteY2810" fmla="*/ 1402039 h 2801577"/>
                <a:gd name="connsiteX2811" fmla="*/ 8889795 w 10032639"/>
                <a:gd name="connsiteY2811" fmla="*/ 1374671 h 2801577"/>
                <a:gd name="connsiteX2812" fmla="*/ 8887995 w 10032639"/>
                <a:gd name="connsiteY2812" fmla="*/ 1376112 h 2801577"/>
                <a:gd name="connsiteX2813" fmla="*/ 8882954 w 10032639"/>
                <a:gd name="connsiteY2813" fmla="*/ 1381513 h 2801577"/>
                <a:gd name="connsiteX2814" fmla="*/ 8874312 w 10032639"/>
                <a:gd name="connsiteY2814" fmla="*/ 1386555 h 2801577"/>
                <a:gd name="connsiteX2815" fmla="*/ 8869271 w 10032639"/>
                <a:gd name="connsiteY2815" fmla="*/ 1388355 h 2801577"/>
                <a:gd name="connsiteX2816" fmla="*/ 8862430 w 10032639"/>
                <a:gd name="connsiteY2816" fmla="*/ 1388355 h 2801577"/>
                <a:gd name="connsiteX2817" fmla="*/ 8855229 w 10032639"/>
                <a:gd name="connsiteY2817" fmla="*/ 1386555 h 2801577"/>
                <a:gd name="connsiteX2818" fmla="*/ 8848388 w 10032639"/>
                <a:gd name="connsiteY2818" fmla="*/ 1384754 h 2801577"/>
                <a:gd name="connsiteX2819" fmla="*/ 8841547 w 10032639"/>
                <a:gd name="connsiteY2819" fmla="*/ 1381513 h 2801577"/>
                <a:gd name="connsiteX2820" fmla="*/ 8836506 w 10032639"/>
                <a:gd name="connsiteY2820" fmla="*/ 1374671 h 2801577"/>
                <a:gd name="connsiteX2821" fmla="*/ 8832905 w 10032639"/>
                <a:gd name="connsiteY2821" fmla="*/ 1369270 h 2801577"/>
                <a:gd name="connsiteX2822" fmla="*/ 4469532 w 10032639"/>
                <a:gd name="connsiteY2822" fmla="*/ 1358136 h 2801577"/>
                <a:gd name="connsiteX2823" fmla="*/ 4451892 w 10032639"/>
                <a:gd name="connsiteY2823" fmla="*/ 1365336 h 2801577"/>
                <a:gd name="connsiteX2824" fmla="*/ 4434611 w 10032639"/>
                <a:gd name="connsiteY2824" fmla="*/ 1368575 h 2801577"/>
                <a:gd name="connsiteX2825" fmla="*/ 4427771 w 10032639"/>
                <a:gd name="connsiteY2825" fmla="*/ 1370375 h 2801577"/>
                <a:gd name="connsiteX2826" fmla="*/ 4427771 w 10032639"/>
                <a:gd name="connsiteY2826" fmla="*/ 1384054 h 2801577"/>
                <a:gd name="connsiteX2827" fmla="*/ 4425970 w 10032639"/>
                <a:gd name="connsiteY2827" fmla="*/ 1398093 h 2801577"/>
                <a:gd name="connsiteX2828" fmla="*/ 4436411 w 10032639"/>
                <a:gd name="connsiteY2828" fmla="*/ 1392694 h 2801577"/>
                <a:gd name="connsiteX2829" fmla="*/ 4445051 w 10032639"/>
                <a:gd name="connsiteY2829" fmla="*/ 1384054 h 2801577"/>
                <a:gd name="connsiteX2830" fmla="*/ 4465932 w 10032639"/>
                <a:gd name="connsiteY2830" fmla="*/ 1363536 h 2801577"/>
                <a:gd name="connsiteX2831" fmla="*/ 3401092 w 10032639"/>
                <a:gd name="connsiteY2831" fmla="*/ 1357762 h 2801577"/>
                <a:gd name="connsiteX2832" fmla="*/ 3387055 w 10032639"/>
                <a:gd name="connsiteY2832" fmla="*/ 1364603 h 2801577"/>
                <a:gd name="connsiteX2833" fmla="*/ 3395693 w 10032639"/>
                <a:gd name="connsiteY2833" fmla="*/ 1362803 h 2801577"/>
                <a:gd name="connsiteX2834" fmla="*/ 6886300 w 10032639"/>
                <a:gd name="connsiteY2834" fmla="*/ 1347748 h 2801577"/>
                <a:gd name="connsiteX2835" fmla="*/ 6872620 w 10032639"/>
                <a:gd name="connsiteY2835" fmla="*/ 1356387 h 2801577"/>
                <a:gd name="connsiteX2836" fmla="*/ 6824018 w 10032639"/>
                <a:gd name="connsiteY2836" fmla="*/ 1389143 h 2801577"/>
                <a:gd name="connsiteX2837" fmla="*/ 6843099 w 10032639"/>
                <a:gd name="connsiteY2837" fmla="*/ 1385543 h 2801577"/>
                <a:gd name="connsiteX2838" fmla="*/ 6846699 w 10032639"/>
                <a:gd name="connsiteY2838" fmla="*/ 1378704 h 2801577"/>
                <a:gd name="connsiteX2839" fmla="*/ 6849939 w 10032639"/>
                <a:gd name="connsiteY2839" fmla="*/ 1371865 h 2801577"/>
                <a:gd name="connsiteX2840" fmla="*/ 6855339 w 10032639"/>
                <a:gd name="connsiteY2840" fmla="*/ 1368265 h 2801577"/>
                <a:gd name="connsiteX2841" fmla="*/ 6862179 w 10032639"/>
                <a:gd name="connsiteY2841" fmla="*/ 1366466 h 2801577"/>
                <a:gd name="connsiteX2842" fmla="*/ 8661514 w 10032639"/>
                <a:gd name="connsiteY2842" fmla="*/ 1338301 h 2801577"/>
                <a:gd name="connsiteX2843" fmla="*/ 8638830 w 10032639"/>
                <a:gd name="connsiteY2843" fmla="*/ 1348744 h 2801577"/>
                <a:gd name="connsiteX2844" fmla="*/ 8612906 w 10032639"/>
                <a:gd name="connsiteY2844" fmla="*/ 1360627 h 2801577"/>
                <a:gd name="connsiteX2845" fmla="*/ 8581940 w 10032639"/>
                <a:gd name="connsiteY2845" fmla="*/ 1379713 h 2801577"/>
                <a:gd name="connsiteX2846" fmla="*/ 8597423 w 10032639"/>
                <a:gd name="connsiteY2846" fmla="*/ 1381513 h 2801577"/>
                <a:gd name="connsiteX2847" fmla="*/ 8611105 w 10032639"/>
                <a:gd name="connsiteY2847" fmla="*/ 1383314 h 2801577"/>
                <a:gd name="connsiteX2848" fmla="*/ 8633789 w 10032639"/>
                <a:gd name="connsiteY2848" fmla="*/ 1362428 h 2801577"/>
                <a:gd name="connsiteX2849" fmla="*/ 6604052 w 10032639"/>
                <a:gd name="connsiteY2849" fmla="*/ 1337309 h 2801577"/>
                <a:gd name="connsiteX2850" fmla="*/ 6599011 w 10032639"/>
                <a:gd name="connsiteY2850" fmla="*/ 1342349 h 2801577"/>
                <a:gd name="connsiteX2851" fmla="*/ 6595411 w 10032639"/>
                <a:gd name="connsiteY2851" fmla="*/ 1344148 h 2801577"/>
                <a:gd name="connsiteX2852" fmla="*/ 6607652 w 10032639"/>
                <a:gd name="connsiteY2852" fmla="*/ 1340549 h 2801577"/>
                <a:gd name="connsiteX2853" fmla="*/ 7237670 w 10032639"/>
                <a:gd name="connsiteY2853" fmla="*/ 1331910 h 2801577"/>
                <a:gd name="connsiteX2854" fmla="*/ 7214990 w 10032639"/>
                <a:gd name="connsiteY2854" fmla="*/ 1347748 h 2801577"/>
                <a:gd name="connsiteX2855" fmla="*/ 7220390 w 10032639"/>
                <a:gd name="connsiteY2855" fmla="*/ 1344148 h 2801577"/>
                <a:gd name="connsiteX2856" fmla="*/ 7230830 w 10032639"/>
                <a:gd name="connsiteY2856" fmla="*/ 1338749 h 2801577"/>
                <a:gd name="connsiteX2857" fmla="*/ 1356981 w 10032639"/>
                <a:gd name="connsiteY2857" fmla="*/ 1328238 h 2801577"/>
                <a:gd name="connsiteX2858" fmla="*/ 1330705 w 10032639"/>
                <a:gd name="connsiteY2858" fmla="*/ 1341920 h 2801577"/>
                <a:gd name="connsiteX2859" fmla="*/ 1306589 w 10032639"/>
                <a:gd name="connsiteY2859" fmla="*/ 1354162 h 2801577"/>
                <a:gd name="connsiteX2860" fmla="*/ 1291112 w 10032639"/>
                <a:gd name="connsiteY2860" fmla="*/ 1362803 h 2801577"/>
                <a:gd name="connsiteX2861" fmla="*/ 1277434 w 10032639"/>
                <a:gd name="connsiteY2861" fmla="*/ 1371444 h 2801577"/>
                <a:gd name="connsiteX2862" fmla="*/ 1263396 w 10032639"/>
                <a:gd name="connsiteY2862" fmla="*/ 1381886 h 2801577"/>
                <a:gd name="connsiteX2863" fmla="*/ 1249718 w 10032639"/>
                <a:gd name="connsiteY2863" fmla="*/ 1393768 h 2801577"/>
                <a:gd name="connsiteX2864" fmla="*/ 1265196 w 10032639"/>
                <a:gd name="connsiteY2864" fmla="*/ 1385126 h 2801577"/>
                <a:gd name="connsiteX2865" fmla="*/ 1270595 w 10032639"/>
                <a:gd name="connsiteY2865" fmla="*/ 1381886 h 2801577"/>
                <a:gd name="connsiteX2866" fmla="*/ 1277434 w 10032639"/>
                <a:gd name="connsiteY2866" fmla="*/ 1380086 h 2801577"/>
                <a:gd name="connsiteX2867" fmla="*/ 1284273 w 10032639"/>
                <a:gd name="connsiteY2867" fmla="*/ 1381886 h 2801577"/>
                <a:gd name="connsiteX2868" fmla="*/ 1291112 w 10032639"/>
                <a:gd name="connsiteY2868" fmla="*/ 1383686 h 2801577"/>
                <a:gd name="connsiteX2869" fmla="*/ 1305149 w 10032639"/>
                <a:gd name="connsiteY2869" fmla="*/ 1369644 h 2801577"/>
                <a:gd name="connsiteX2870" fmla="*/ 1313788 w 10032639"/>
                <a:gd name="connsiteY2870" fmla="*/ 1362803 h 2801577"/>
                <a:gd name="connsiteX2871" fmla="*/ 1323866 w 10032639"/>
                <a:gd name="connsiteY2871" fmla="*/ 1357762 h 2801577"/>
                <a:gd name="connsiteX2872" fmla="*/ 1358781 w 10032639"/>
                <a:gd name="connsiteY2872" fmla="*/ 1338679 h 2801577"/>
                <a:gd name="connsiteX2873" fmla="*/ 3489278 w 10032639"/>
                <a:gd name="connsiteY2873" fmla="*/ 1317796 h 2801577"/>
                <a:gd name="connsiteX2874" fmla="*/ 3425208 w 10032639"/>
                <a:gd name="connsiteY2874" fmla="*/ 1347321 h 2801577"/>
                <a:gd name="connsiteX2875" fmla="*/ 3440686 w 10032639"/>
                <a:gd name="connsiteY2875" fmla="*/ 1345520 h 2801577"/>
                <a:gd name="connsiteX2876" fmla="*/ 3456163 w 10032639"/>
                <a:gd name="connsiteY2876" fmla="*/ 1345520 h 2801577"/>
                <a:gd name="connsiteX2877" fmla="*/ 3470201 w 10032639"/>
                <a:gd name="connsiteY2877" fmla="*/ 1331478 h 2801577"/>
                <a:gd name="connsiteX2878" fmla="*/ 8413790 w 10032639"/>
                <a:gd name="connsiteY2878" fmla="*/ 1310213 h 2801577"/>
                <a:gd name="connsiteX2879" fmla="*/ 8408749 w 10032639"/>
                <a:gd name="connsiteY2879" fmla="*/ 1312013 h 2801577"/>
                <a:gd name="connsiteX2880" fmla="*/ 8412350 w 10032639"/>
                <a:gd name="connsiteY2880" fmla="*/ 1312013 h 2801577"/>
                <a:gd name="connsiteX2881" fmla="*/ 8043284 w 10032639"/>
                <a:gd name="connsiteY2881" fmla="*/ 1308772 h 2801577"/>
                <a:gd name="connsiteX2882" fmla="*/ 8024201 w 10032639"/>
                <a:gd name="connsiteY2882" fmla="*/ 1324257 h 2801577"/>
                <a:gd name="connsiteX2883" fmla="*/ 8041484 w 10032639"/>
                <a:gd name="connsiteY2883" fmla="*/ 1317415 h 2801577"/>
                <a:gd name="connsiteX2884" fmla="*/ 7279432 w 10032639"/>
                <a:gd name="connsiteY2884" fmla="*/ 1307793 h 2801577"/>
                <a:gd name="connsiteX2885" fmla="*/ 7281232 w 10032639"/>
                <a:gd name="connsiteY2885" fmla="*/ 1309233 h 2801577"/>
                <a:gd name="connsiteX2886" fmla="*/ 7284472 w 10032639"/>
                <a:gd name="connsiteY2886" fmla="*/ 1312832 h 2801577"/>
                <a:gd name="connsiteX2887" fmla="*/ 7284472 w 10032639"/>
                <a:gd name="connsiteY2887" fmla="*/ 1307793 h 2801577"/>
                <a:gd name="connsiteX2888" fmla="*/ 6308123 w 10032639"/>
                <a:gd name="connsiteY2888" fmla="*/ 1299154 h 2801577"/>
                <a:gd name="connsiteX2889" fmla="*/ 6183559 w 10032639"/>
                <a:gd name="connsiteY2889" fmla="*/ 1378704 h 2801577"/>
                <a:gd name="connsiteX2890" fmla="*/ 6070876 w 10032639"/>
                <a:gd name="connsiteY2890" fmla="*/ 1455015 h 2801577"/>
                <a:gd name="connsiteX2891" fmla="*/ 5968633 w 10032639"/>
                <a:gd name="connsiteY2891" fmla="*/ 1527365 h 2801577"/>
                <a:gd name="connsiteX2892" fmla="*/ 5873590 w 10032639"/>
                <a:gd name="connsiteY2892" fmla="*/ 1598636 h 2801577"/>
                <a:gd name="connsiteX2893" fmla="*/ 5856309 w 10032639"/>
                <a:gd name="connsiteY2893" fmla="*/ 1612315 h 2801577"/>
                <a:gd name="connsiteX2894" fmla="*/ 5837229 w 10032639"/>
                <a:gd name="connsiteY2894" fmla="*/ 1622753 h 2801577"/>
                <a:gd name="connsiteX2895" fmla="*/ 5823188 w 10032639"/>
                <a:gd name="connsiteY2895" fmla="*/ 1631392 h 2801577"/>
                <a:gd name="connsiteX2896" fmla="*/ 5800868 w 10032639"/>
                <a:gd name="connsiteY2896" fmla="*/ 1645431 h 2801577"/>
                <a:gd name="connsiteX2897" fmla="*/ 5779987 w 10032639"/>
                <a:gd name="connsiteY2897" fmla="*/ 1660909 h 2801577"/>
                <a:gd name="connsiteX2898" fmla="*/ 5769907 w 10032639"/>
                <a:gd name="connsiteY2898" fmla="*/ 1667748 h 2801577"/>
                <a:gd name="connsiteX2899" fmla="*/ 5761266 w 10032639"/>
                <a:gd name="connsiteY2899" fmla="*/ 1676387 h 2801577"/>
                <a:gd name="connsiteX2900" fmla="*/ 5754066 w 10032639"/>
                <a:gd name="connsiteY2900" fmla="*/ 1685026 h 2801577"/>
                <a:gd name="connsiteX2901" fmla="*/ 5749026 w 10032639"/>
                <a:gd name="connsiteY2901" fmla="*/ 1691865 h 2801577"/>
                <a:gd name="connsiteX2902" fmla="*/ 5745426 w 10032639"/>
                <a:gd name="connsiteY2902" fmla="*/ 1698704 h 2801577"/>
                <a:gd name="connsiteX2903" fmla="*/ 5743986 w 10032639"/>
                <a:gd name="connsiteY2903" fmla="*/ 1702303 h 2801577"/>
                <a:gd name="connsiteX2904" fmla="*/ 5742186 w 10032639"/>
                <a:gd name="connsiteY2904" fmla="*/ 1705903 h 2801577"/>
                <a:gd name="connsiteX2905" fmla="*/ 5740386 w 10032639"/>
                <a:gd name="connsiteY2905" fmla="*/ 1712742 h 2801577"/>
                <a:gd name="connsiteX2906" fmla="*/ 5807708 w 10032639"/>
                <a:gd name="connsiteY2906" fmla="*/ 1672787 h 2801577"/>
                <a:gd name="connsiteX2907" fmla="*/ 5875390 w 10032639"/>
                <a:gd name="connsiteY2907" fmla="*/ 1628153 h 2801577"/>
                <a:gd name="connsiteX2908" fmla="*/ 5908151 w 10032639"/>
                <a:gd name="connsiteY2908" fmla="*/ 1605476 h 2801577"/>
                <a:gd name="connsiteX2909" fmla="*/ 5940912 w 10032639"/>
                <a:gd name="connsiteY2909" fmla="*/ 1579559 h 2801577"/>
                <a:gd name="connsiteX2910" fmla="*/ 5970433 w 10032639"/>
                <a:gd name="connsiteY2910" fmla="*/ 1553282 h 2801577"/>
                <a:gd name="connsiteX2911" fmla="*/ 5999954 w 10032639"/>
                <a:gd name="connsiteY2911" fmla="*/ 1527365 h 2801577"/>
                <a:gd name="connsiteX2912" fmla="*/ 6003554 w 10032639"/>
                <a:gd name="connsiteY2912" fmla="*/ 1522326 h 2801577"/>
                <a:gd name="connsiteX2913" fmla="*/ 6010394 w 10032639"/>
                <a:gd name="connsiteY2913" fmla="*/ 1522326 h 2801577"/>
                <a:gd name="connsiteX2914" fmla="*/ 6015794 w 10032639"/>
                <a:gd name="connsiteY2914" fmla="*/ 1522326 h 2801577"/>
                <a:gd name="connsiteX2915" fmla="*/ 6019034 w 10032639"/>
                <a:gd name="connsiteY2915" fmla="*/ 1518726 h 2801577"/>
                <a:gd name="connsiteX2916" fmla="*/ 6022634 w 10032639"/>
                <a:gd name="connsiteY2916" fmla="*/ 1515487 h 2801577"/>
                <a:gd name="connsiteX2917" fmla="*/ 6027674 w 10032639"/>
                <a:gd name="connsiteY2917" fmla="*/ 1513687 h 2801577"/>
                <a:gd name="connsiteX2918" fmla="*/ 6039915 w 10032639"/>
                <a:gd name="connsiteY2918" fmla="*/ 1511887 h 2801577"/>
                <a:gd name="connsiteX2919" fmla="*/ 6044955 w 10032639"/>
                <a:gd name="connsiteY2919" fmla="*/ 1503248 h 2801577"/>
                <a:gd name="connsiteX2920" fmla="*/ 6050355 w 10032639"/>
                <a:gd name="connsiteY2920" fmla="*/ 1498209 h 2801577"/>
                <a:gd name="connsiteX2921" fmla="*/ 6057195 w 10032639"/>
                <a:gd name="connsiteY2921" fmla="*/ 1493170 h 2801577"/>
                <a:gd name="connsiteX2922" fmla="*/ 6067636 w 10032639"/>
                <a:gd name="connsiteY2922" fmla="*/ 1489570 h 2801577"/>
                <a:gd name="connsiteX2923" fmla="*/ 6079516 w 10032639"/>
                <a:gd name="connsiteY2923" fmla="*/ 1484171 h 2801577"/>
                <a:gd name="connsiteX2924" fmla="*/ 6091756 w 10032639"/>
                <a:gd name="connsiteY2924" fmla="*/ 1477332 h 2801577"/>
                <a:gd name="connsiteX2925" fmla="*/ 6105437 w 10032639"/>
                <a:gd name="connsiteY2925" fmla="*/ 1474092 h 2801577"/>
                <a:gd name="connsiteX2926" fmla="*/ 6115877 w 10032639"/>
                <a:gd name="connsiteY2926" fmla="*/ 1468693 h 2801577"/>
                <a:gd name="connsiteX2927" fmla="*/ 6124517 w 10032639"/>
                <a:gd name="connsiteY2927" fmla="*/ 1460054 h 2801577"/>
                <a:gd name="connsiteX2928" fmla="*/ 6129917 w 10032639"/>
                <a:gd name="connsiteY2928" fmla="*/ 1451415 h 2801577"/>
                <a:gd name="connsiteX2929" fmla="*/ 6136758 w 10032639"/>
                <a:gd name="connsiteY2929" fmla="*/ 1444576 h 2801577"/>
                <a:gd name="connsiteX2930" fmla="*/ 6145398 w 10032639"/>
                <a:gd name="connsiteY2930" fmla="*/ 1439177 h 2801577"/>
                <a:gd name="connsiteX2931" fmla="*/ 6154038 w 10032639"/>
                <a:gd name="connsiteY2931" fmla="*/ 1435577 h 2801577"/>
                <a:gd name="connsiteX2932" fmla="*/ 6178519 w 10032639"/>
                <a:gd name="connsiteY2932" fmla="*/ 1425498 h 2801577"/>
                <a:gd name="connsiteX2933" fmla="*/ 6199039 w 10032639"/>
                <a:gd name="connsiteY2933" fmla="*/ 1413260 h 2801577"/>
                <a:gd name="connsiteX2934" fmla="*/ 6218120 w 10032639"/>
                <a:gd name="connsiteY2934" fmla="*/ 1399222 h 2801577"/>
                <a:gd name="connsiteX2935" fmla="*/ 6231800 w 10032639"/>
                <a:gd name="connsiteY2935" fmla="*/ 1383743 h 2801577"/>
                <a:gd name="connsiteX2936" fmla="*/ 6245841 w 10032639"/>
                <a:gd name="connsiteY2936" fmla="*/ 1366466 h 2801577"/>
                <a:gd name="connsiteX2937" fmla="*/ 6263121 w 10032639"/>
                <a:gd name="connsiteY2937" fmla="*/ 1352787 h 2801577"/>
                <a:gd name="connsiteX2938" fmla="*/ 6282202 w 10032639"/>
                <a:gd name="connsiteY2938" fmla="*/ 1338749 h 2801577"/>
                <a:gd name="connsiteX2939" fmla="*/ 6306323 w 10032639"/>
                <a:gd name="connsiteY2939" fmla="*/ 1328670 h 2801577"/>
                <a:gd name="connsiteX2940" fmla="*/ 6306323 w 10032639"/>
                <a:gd name="connsiteY2940" fmla="*/ 1319672 h 2801577"/>
                <a:gd name="connsiteX2941" fmla="*/ 6308123 w 10032639"/>
                <a:gd name="connsiteY2941" fmla="*/ 1314632 h 2801577"/>
                <a:gd name="connsiteX2942" fmla="*/ 6311723 w 10032639"/>
                <a:gd name="connsiteY2942" fmla="*/ 1311033 h 2801577"/>
                <a:gd name="connsiteX2943" fmla="*/ 6309923 w 10032639"/>
                <a:gd name="connsiteY2943" fmla="*/ 1305993 h 2801577"/>
                <a:gd name="connsiteX2944" fmla="*/ 2464523 w 10032639"/>
                <a:gd name="connsiteY2944" fmla="*/ 1293313 h 2801577"/>
                <a:gd name="connsiteX2945" fmla="*/ 2383176 w 10032639"/>
                <a:gd name="connsiteY2945" fmla="*/ 1331478 h 2801577"/>
                <a:gd name="connsiteX2946" fmla="*/ 2300029 w 10032639"/>
                <a:gd name="connsiteY2946" fmla="*/ 1369644 h 2801577"/>
                <a:gd name="connsiteX2947" fmla="*/ 2282752 w 10032639"/>
                <a:gd name="connsiteY2947" fmla="*/ 1378285 h 2801577"/>
                <a:gd name="connsiteX2948" fmla="*/ 2282752 w 10032639"/>
                <a:gd name="connsiteY2948" fmla="*/ 1385126 h 2801577"/>
                <a:gd name="connsiteX2949" fmla="*/ 2293191 w 10032639"/>
                <a:gd name="connsiteY2949" fmla="*/ 1383686 h 2801577"/>
                <a:gd name="connsiteX2950" fmla="*/ 2305429 w 10032639"/>
                <a:gd name="connsiteY2950" fmla="*/ 1383686 h 2801577"/>
                <a:gd name="connsiteX2951" fmla="*/ 2308668 w 10032639"/>
                <a:gd name="connsiteY2951" fmla="*/ 1378285 h 2801577"/>
                <a:gd name="connsiteX2952" fmla="*/ 2314067 w 10032639"/>
                <a:gd name="connsiteY2952" fmla="*/ 1375045 h 2801577"/>
                <a:gd name="connsiteX2953" fmla="*/ 2320906 w 10032639"/>
                <a:gd name="connsiteY2953" fmla="*/ 1371444 h 2801577"/>
                <a:gd name="connsiteX2954" fmla="*/ 2352221 w 10032639"/>
                <a:gd name="connsiteY2954" fmla="*/ 1357762 h 2801577"/>
                <a:gd name="connsiteX2955" fmla="*/ 2383176 w 10032639"/>
                <a:gd name="connsiteY2955" fmla="*/ 1341920 h 2801577"/>
                <a:gd name="connsiteX2956" fmla="*/ 2414491 w 10032639"/>
                <a:gd name="connsiteY2956" fmla="*/ 1324637 h 2801577"/>
                <a:gd name="connsiteX2957" fmla="*/ 2447246 w 10032639"/>
                <a:gd name="connsiteY2957" fmla="*/ 1303754 h 2801577"/>
                <a:gd name="connsiteX2958" fmla="*/ 1421051 w 10032639"/>
                <a:gd name="connsiteY2958" fmla="*/ 1293313 h 2801577"/>
                <a:gd name="connsiteX2959" fmla="*/ 1410613 w 10032639"/>
                <a:gd name="connsiteY2959" fmla="*/ 1298713 h 2801577"/>
                <a:gd name="connsiteX2960" fmla="*/ 1382897 w 10032639"/>
                <a:gd name="connsiteY2960" fmla="*/ 1314196 h 2801577"/>
                <a:gd name="connsiteX2961" fmla="*/ 1393335 w 10032639"/>
                <a:gd name="connsiteY2961" fmla="*/ 1314196 h 2801577"/>
                <a:gd name="connsiteX2962" fmla="*/ 1400174 w 10032639"/>
                <a:gd name="connsiteY2962" fmla="*/ 1310595 h 2801577"/>
                <a:gd name="connsiteX2963" fmla="*/ 1408813 w 10032639"/>
                <a:gd name="connsiteY2963" fmla="*/ 1303754 h 2801577"/>
                <a:gd name="connsiteX2964" fmla="*/ 1419251 w 10032639"/>
                <a:gd name="connsiteY2964" fmla="*/ 1295113 h 2801577"/>
                <a:gd name="connsiteX2965" fmla="*/ 7178989 w 10032639"/>
                <a:gd name="connsiteY2965" fmla="*/ 1264239 h 2801577"/>
                <a:gd name="connsiteX2966" fmla="*/ 7107707 w 10032639"/>
                <a:gd name="connsiteY2966" fmla="*/ 1305993 h 2801577"/>
                <a:gd name="connsiteX2967" fmla="*/ 7069545 w 10032639"/>
                <a:gd name="connsiteY2967" fmla="*/ 1325071 h 2801577"/>
                <a:gd name="connsiteX2968" fmla="*/ 7031744 w 10032639"/>
                <a:gd name="connsiteY2968" fmla="*/ 1344148 h 2801577"/>
                <a:gd name="connsiteX2969" fmla="*/ 7007624 w 10032639"/>
                <a:gd name="connsiteY2969" fmla="*/ 1356387 h 2801577"/>
                <a:gd name="connsiteX2970" fmla="*/ 6984943 w 10032639"/>
                <a:gd name="connsiteY2970" fmla="*/ 1368265 h 2801577"/>
                <a:gd name="connsiteX2971" fmla="*/ 6964062 w 10032639"/>
                <a:gd name="connsiteY2971" fmla="*/ 1382304 h 2801577"/>
                <a:gd name="connsiteX2972" fmla="*/ 6941742 w 10032639"/>
                <a:gd name="connsiteY2972" fmla="*/ 1395982 h 2801577"/>
                <a:gd name="connsiteX2973" fmla="*/ 6920861 w 10032639"/>
                <a:gd name="connsiteY2973" fmla="*/ 1411460 h 2801577"/>
                <a:gd name="connsiteX2974" fmla="*/ 6901780 w 10032639"/>
                <a:gd name="connsiteY2974" fmla="*/ 1428738 h 2801577"/>
                <a:gd name="connsiteX2975" fmla="*/ 6883060 w 10032639"/>
                <a:gd name="connsiteY2975" fmla="*/ 1446016 h 2801577"/>
                <a:gd name="connsiteX2976" fmla="*/ 6863979 w 10032639"/>
                <a:gd name="connsiteY2976" fmla="*/ 1463653 h 2801577"/>
                <a:gd name="connsiteX2977" fmla="*/ 6865779 w 10032639"/>
                <a:gd name="connsiteY2977" fmla="*/ 1468693 h 2801577"/>
                <a:gd name="connsiteX2978" fmla="*/ 6894940 w 10032639"/>
                <a:gd name="connsiteY2978" fmla="*/ 1455015 h 2801577"/>
                <a:gd name="connsiteX2979" fmla="*/ 6922661 w 10032639"/>
                <a:gd name="connsiteY2979" fmla="*/ 1442776 h 2801577"/>
                <a:gd name="connsiteX2980" fmla="*/ 6944982 w 10032639"/>
                <a:gd name="connsiteY2980" fmla="*/ 1428738 h 2801577"/>
                <a:gd name="connsiteX2981" fmla="*/ 6965862 w 10032639"/>
                <a:gd name="connsiteY2981" fmla="*/ 1415060 h 2801577"/>
                <a:gd name="connsiteX2982" fmla="*/ 7005824 w 10032639"/>
                <a:gd name="connsiteY2982" fmla="*/ 1385543 h 2801577"/>
                <a:gd name="connsiteX2983" fmla="*/ 7047225 w 10032639"/>
                <a:gd name="connsiteY2983" fmla="*/ 1356387 h 2801577"/>
                <a:gd name="connsiteX2984" fmla="*/ 7078546 w 10032639"/>
                <a:gd name="connsiteY2984" fmla="*/ 1335510 h 2801577"/>
                <a:gd name="connsiteX2985" fmla="*/ 7088626 w 10032639"/>
                <a:gd name="connsiteY2985" fmla="*/ 1331910 h 2801577"/>
                <a:gd name="connsiteX2986" fmla="*/ 7097626 w 10032639"/>
                <a:gd name="connsiteY2986" fmla="*/ 1328670 h 2801577"/>
                <a:gd name="connsiteX2987" fmla="*/ 7106267 w 10032639"/>
                <a:gd name="connsiteY2987" fmla="*/ 1323271 h 2801577"/>
                <a:gd name="connsiteX2988" fmla="*/ 7113107 w 10032639"/>
                <a:gd name="connsiteY2988" fmla="*/ 1316432 h 2801577"/>
                <a:gd name="connsiteX2989" fmla="*/ 7119947 w 10032639"/>
                <a:gd name="connsiteY2989" fmla="*/ 1311033 h 2801577"/>
                <a:gd name="connsiteX2990" fmla="*/ 7151268 w 10032639"/>
                <a:gd name="connsiteY2990" fmla="*/ 1288715 h 2801577"/>
                <a:gd name="connsiteX2991" fmla="*/ 7163508 w 10032639"/>
                <a:gd name="connsiteY2991" fmla="*/ 1276477 h 2801577"/>
                <a:gd name="connsiteX2992" fmla="*/ 9404327 w 10032639"/>
                <a:gd name="connsiteY2992" fmla="*/ 1260158 h 2801577"/>
                <a:gd name="connsiteX2993" fmla="*/ 9277944 w 10032639"/>
                <a:gd name="connsiteY2993" fmla="*/ 1372871 h 2801577"/>
                <a:gd name="connsiteX2994" fmla="*/ 9153002 w 10032639"/>
                <a:gd name="connsiteY2994" fmla="*/ 1478381 h 2801577"/>
                <a:gd name="connsiteX2995" fmla="*/ 9137519 w 10032639"/>
                <a:gd name="connsiteY2995" fmla="*/ 1488824 h 2801577"/>
                <a:gd name="connsiteX2996" fmla="*/ 9122037 w 10032639"/>
                <a:gd name="connsiteY2996" fmla="*/ 1497466 h 2801577"/>
                <a:gd name="connsiteX2997" fmla="*/ 9109794 w 10032639"/>
                <a:gd name="connsiteY2997" fmla="*/ 1506109 h 2801577"/>
                <a:gd name="connsiteX2998" fmla="*/ 9106554 w 10032639"/>
                <a:gd name="connsiteY2998" fmla="*/ 1511150 h 2801577"/>
                <a:gd name="connsiteX2999" fmla="*/ 9104753 w 10032639"/>
                <a:gd name="connsiteY2999" fmla="*/ 1514751 h 2801577"/>
                <a:gd name="connsiteX3000" fmla="*/ 9109794 w 10032639"/>
                <a:gd name="connsiteY3000" fmla="*/ 1514751 h 2801577"/>
                <a:gd name="connsiteX3001" fmla="*/ 9109794 w 10032639"/>
                <a:gd name="connsiteY3001" fmla="*/ 1507909 h 2801577"/>
                <a:gd name="connsiteX3002" fmla="*/ 9120236 w 10032639"/>
                <a:gd name="connsiteY3002" fmla="*/ 1504308 h 2801577"/>
                <a:gd name="connsiteX3003" fmla="*/ 9127077 w 10032639"/>
                <a:gd name="connsiteY3003" fmla="*/ 1502508 h 2801577"/>
                <a:gd name="connsiteX3004" fmla="*/ 9134279 w 10032639"/>
                <a:gd name="connsiteY3004" fmla="*/ 1497466 h 2801577"/>
                <a:gd name="connsiteX3005" fmla="*/ 9147961 w 10032639"/>
                <a:gd name="connsiteY3005" fmla="*/ 1485223 h 2801577"/>
                <a:gd name="connsiteX3006" fmla="*/ 9161644 w 10032639"/>
                <a:gd name="connsiteY3006" fmla="*/ 1475140 h 2801577"/>
                <a:gd name="connsiteX3007" fmla="*/ 9178927 w 10032639"/>
                <a:gd name="connsiteY3007" fmla="*/ 1459296 h 2801577"/>
                <a:gd name="connsiteX3008" fmla="*/ 9182527 w 10032639"/>
                <a:gd name="connsiteY3008" fmla="*/ 1454254 h 2801577"/>
                <a:gd name="connsiteX3009" fmla="*/ 9189369 w 10032639"/>
                <a:gd name="connsiteY3009" fmla="*/ 1454254 h 2801577"/>
                <a:gd name="connsiteX3010" fmla="*/ 9194769 w 10032639"/>
                <a:gd name="connsiteY3010" fmla="*/ 1450653 h 2801577"/>
                <a:gd name="connsiteX3011" fmla="*/ 9201611 w 10032639"/>
                <a:gd name="connsiteY3011" fmla="*/ 1450653 h 2801577"/>
                <a:gd name="connsiteX3012" fmla="*/ 9205211 w 10032639"/>
                <a:gd name="connsiteY3012" fmla="*/ 1448853 h 2801577"/>
                <a:gd name="connsiteX3013" fmla="*/ 9208452 w 10032639"/>
                <a:gd name="connsiteY3013" fmla="*/ 1447052 h 2801577"/>
                <a:gd name="connsiteX3014" fmla="*/ 9210252 w 10032639"/>
                <a:gd name="connsiteY3014" fmla="*/ 1445612 h 2801577"/>
                <a:gd name="connsiteX3015" fmla="*/ 9213853 w 10032639"/>
                <a:gd name="connsiteY3015" fmla="*/ 1431568 h 2801577"/>
                <a:gd name="connsiteX3016" fmla="*/ 9217093 w 10032639"/>
                <a:gd name="connsiteY3016" fmla="*/ 1427967 h 2801577"/>
                <a:gd name="connsiteX3017" fmla="*/ 9234737 w 10032639"/>
                <a:gd name="connsiteY3017" fmla="*/ 1410682 h 2801577"/>
                <a:gd name="connsiteX3018" fmla="*/ 9243378 w 10032639"/>
                <a:gd name="connsiteY3018" fmla="*/ 1412482 h 2801577"/>
                <a:gd name="connsiteX3019" fmla="*/ 9248419 w 10032639"/>
                <a:gd name="connsiteY3019" fmla="*/ 1407441 h 2801577"/>
                <a:gd name="connsiteX3020" fmla="*/ 9257061 w 10032639"/>
                <a:gd name="connsiteY3020" fmla="*/ 1405640 h 2801577"/>
                <a:gd name="connsiteX3021" fmla="*/ 9258861 w 10032639"/>
                <a:gd name="connsiteY3021" fmla="*/ 1396998 h 2801577"/>
                <a:gd name="connsiteX3022" fmla="*/ 9262101 w 10032639"/>
                <a:gd name="connsiteY3022" fmla="*/ 1390156 h 2801577"/>
                <a:gd name="connsiteX3023" fmla="*/ 9269303 w 10032639"/>
                <a:gd name="connsiteY3023" fmla="*/ 1383314 h 2801577"/>
                <a:gd name="connsiteX3024" fmla="*/ 9274344 w 10032639"/>
                <a:gd name="connsiteY3024" fmla="*/ 1376112 h 2801577"/>
                <a:gd name="connsiteX3025" fmla="*/ 9282985 w 10032639"/>
                <a:gd name="connsiteY3025" fmla="*/ 1371070 h 2801577"/>
                <a:gd name="connsiteX3026" fmla="*/ 9291627 w 10032639"/>
                <a:gd name="connsiteY3026" fmla="*/ 1366029 h 2801577"/>
                <a:gd name="connsiteX3027" fmla="*/ 9302069 w 10032639"/>
                <a:gd name="connsiteY3027" fmla="*/ 1360627 h 2801577"/>
                <a:gd name="connsiteX3028" fmla="*/ 9313951 w 10032639"/>
                <a:gd name="connsiteY3028" fmla="*/ 1357386 h 2801577"/>
                <a:gd name="connsiteX3029" fmla="*/ 9319352 w 10032639"/>
                <a:gd name="connsiteY3029" fmla="*/ 1345143 h 2801577"/>
                <a:gd name="connsiteX3030" fmla="*/ 9326193 w 10032639"/>
                <a:gd name="connsiteY3030" fmla="*/ 1332899 h 2801577"/>
                <a:gd name="connsiteX3031" fmla="*/ 9331594 w 10032639"/>
                <a:gd name="connsiteY3031" fmla="*/ 1327858 h 2801577"/>
                <a:gd name="connsiteX3032" fmla="*/ 9336635 w 10032639"/>
                <a:gd name="connsiteY3032" fmla="*/ 1322456 h 2801577"/>
                <a:gd name="connsiteX3033" fmla="*/ 9343476 w 10032639"/>
                <a:gd name="connsiteY3033" fmla="*/ 1317415 h 2801577"/>
                <a:gd name="connsiteX3034" fmla="*/ 9352117 w 10032639"/>
                <a:gd name="connsiteY3034" fmla="*/ 1313814 h 2801577"/>
                <a:gd name="connsiteX3035" fmla="*/ 9360759 w 10032639"/>
                <a:gd name="connsiteY3035" fmla="*/ 1310213 h 2801577"/>
                <a:gd name="connsiteX3036" fmla="*/ 9366160 w 10032639"/>
                <a:gd name="connsiteY3036" fmla="*/ 1306972 h 2801577"/>
                <a:gd name="connsiteX3037" fmla="*/ 9371201 w 10032639"/>
                <a:gd name="connsiteY3037" fmla="*/ 1300130 h 2801577"/>
                <a:gd name="connsiteX3038" fmla="*/ 9373001 w 10032639"/>
                <a:gd name="connsiteY3038" fmla="*/ 1292928 h 2801577"/>
                <a:gd name="connsiteX3039" fmla="*/ 9374802 w 10032639"/>
                <a:gd name="connsiteY3039" fmla="*/ 1287886 h 2801577"/>
                <a:gd name="connsiteX3040" fmla="*/ 9381643 w 10032639"/>
                <a:gd name="connsiteY3040" fmla="*/ 1284285 h 2801577"/>
                <a:gd name="connsiteX3041" fmla="*/ 9388844 w 10032639"/>
                <a:gd name="connsiteY3041" fmla="*/ 1281044 h 2801577"/>
                <a:gd name="connsiteX3042" fmla="*/ 9395685 w 10032639"/>
                <a:gd name="connsiteY3042" fmla="*/ 1279244 h 2801577"/>
                <a:gd name="connsiteX3043" fmla="*/ 9398926 w 10032639"/>
                <a:gd name="connsiteY3043" fmla="*/ 1268801 h 2801577"/>
                <a:gd name="connsiteX3044" fmla="*/ 1477922 w 10032639"/>
                <a:gd name="connsiteY3044" fmla="*/ 1256947 h 2801577"/>
                <a:gd name="connsiteX3045" fmla="*/ 1476122 w 10032639"/>
                <a:gd name="connsiteY3045" fmla="*/ 1258748 h 2801577"/>
                <a:gd name="connsiteX3046" fmla="*/ 1479721 w 10032639"/>
                <a:gd name="connsiteY3046" fmla="*/ 1256947 h 2801577"/>
                <a:gd name="connsiteX3047" fmla="*/ 842984 w 10032639"/>
                <a:gd name="connsiteY3047" fmla="*/ 1255507 h 2801577"/>
                <a:gd name="connsiteX3048" fmla="*/ 790792 w 10032639"/>
                <a:gd name="connsiteY3048" fmla="*/ 1281431 h 2801577"/>
                <a:gd name="connsiteX3049" fmla="*/ 744360 w 10032639"/>
                <a:gd name="connsiteY3049" fmla="*/ 1305554 h 2801577"/>
                <a:gd name="connsiteX3050" fmla="*/ 699367 w 10032639"/>
                <a:gd name="connsiteY3050" fmla="*/ 1331478 h 2801577"/>
                <a:gd name="connsiteX3051" fmla="*/ 657614 w 10032639"/>
                <a:gd name="connsiteY3051" fmla="*/ 1355962 h 2801577"/>
                <a:gd name="connsiteX3052" fmla="*/ 562589 w 10032639"/>
                <a:gd name="connsiteY3052" fmla="*/ 1419691 h 2801577"/>
                <a:gd name="connsiteX3053" fmla="*/ 465405 w 10032639"/>
                <a:gd name="connsiteY3053" fmla="*/ 1482341 h 2801577"/>
                <a:gd name="connsiteX3054" fmla="*/ 465405 w 10032639"/>
                <a:gd name="connsiteY3054" fmla="*/ 1487382 h 2801577"/>
                <a:gd name="connsiteX3055" fmla="*/ 463965 w 10032639"/>
                <a:gd name="connsiteY3055" fmla="*/ 1490982 h 2801577"/>
                <a:gd name="connsiteX3056" fmla="*/ 462165 w 10032639"/>
                <a:gd name="connsiteY3056" fmla="*/ 1496023 h 2801577"/>
                <a:gd name="connsiteX3057" fmla="*/ 486281 w 10032639"/>
                <a:gd name="connsiteY3057" fmla="*/ 1484141 h 2801577"/>
                <a:gd name="connsiteX3058" fmla="*/ 510397 w 10032639"/>
                <a:gd name="connsiteY3058" fmla="*/ 1468299 h 2801577"/>
                <a:gd name="connsiteX3059" fmla="*/ 534873 w 10032639"/>
                <a:gd name="connsiteY3059" fmla="*/ 1452816 h 2801577"/>
                <a:gd name="connsiteX3060" fmla="*/ 558990 w 10032639"/>
                <a:gd name="connsiteY3060" fmla="*/ 1438774 h 2801577"/>
                <a:gd name="connsiteX3061" fmla="*/ 581666 w 10032639"/>
                <a:gd name="connsiteY3061" fmla="*/ 1428333 h 2801577"/>
                <a:gd name="connsiteX3062" fmla="*/ 602183 w 10032639"/>
                <a:gd name="connsiteY3062" fmla="*/ 1421492 h 2801577"/>
                <a:gd name="connsiteX3063" fmla="*/ 623059 w 10032639"/>
                <a:gd name="connsiteY3063" fmla="*/ 1411050 h 2801577"/>
                <a:gd name="connsiteX3064" fmla="*/ 638537 w 10032639"/>
                <a:gd name="connsiteY3064" fmla="*/ 1400609 h 2801577"/>
                <a:gd name="connsiteX3065" fmla="*/ 643936 w 10032639"/>
                <a:gd name="connsiteY3065" fmla="*/ 1397368 h 2801577"/>
                <a:gd name="connsiteX3066" fmla="*/ 650775 w 10032639"/>
                <a:gd name="connsiteY3066" fmla="*/ 1390527 h 2801577"/>
                <a:gd name="connsiteX3067" fmla="*/ 659413 w 10032639"/>
                <a:gd name="connsiteY3067" fmla="*/ 1378285 h 2801577"/>
                <a:gd name="connsiteX3068" fmla="*/ 663013 w 10032639"/>
                <a:gd name="connsiteY3068" fmla="*/ 1373245 h 2801577"/>
                <a:gd name="connsiteX3069" fmla="*/ 666252 w 10032639"/>
                <a:gd name="connsiteY3069" fmla="*/ 1369644 h 2801577"/>
                <a:gd name="connsiteX3070" fmla="*/ 671651 w 10032639"/>
                <a:gd name="connsiteY3070" fmla="*/ 1366404 h 2801577"/>
                <a:gd name="connsiteX3071" fmla="*/ 676691 w 10032639"/>
                <a:gd name="connsiteY3071" fmla="*/ 1364603 h 2801577"/>
                <a:gd name="connsiteX3072" fmla="*/ 683529 w 10032639"/>
                <a:gd name="connsiteY3072" fmla="*/ 1364603 h 2801577"/>
                <a:gd name="connsiteX3073" fmla="*/ 683529 w 10032639"/>
                <a:gd name="connsiteY3073" fmla="*/ 1359202 h 2801577"/>
                <a:gd name="connsiteX3074" fmla="*/ 693968 w 10032639"/>
                <a:gd name="connsiteY3074" fmla="*/ 1355962 h 2801577"/>
                <a:gd name="connsiteX3075" fmla="*/ 718444 w 10032639"/>
                <a:gd name="connsiteY3075" fmla="*/ 1347321 h 2801577"/>
                <a:gd name="connsiteX3076" fmla="*/ 737161 w 10032639"/>
                <a:gd name="connsiteY3076" fmla="*/ 1336879 h 2801577"/>
                <a:gd name="connsiteX3077" fmla="*/ 756238 w 10032639"/>
                <a:gd name="connsiteY3077" fmla="*/ 1324637 h 2801577"/>
                <a:gd name="connsiteX3078" fmla="*/ 771715 w 10032639"/>
                <a:gd name="connsiteY3078" fmla="*/ 1310595 h 2801577"/>
                <a:gd name="connsiteX3079" fmla="*/ 785753 w 10032639"/>
                <a:gd name="connsiteY3079" fmla="*/ 1298713 h 2801577"/>
                <a:gd name="connsiteX3080" fmla="*/ 801231 w 10032639"/>
                <a:gd name="connsiteY3080" fmla="*/ 1286472 h 2801577"/>
                <a:gd name="connsiteX3081" fmla="*/ 820307 w 10032639"/>
                <a:gd name="connsiteY3081" fmla="*/ 1274230 h 2801577"/>
                <a:gd name="connsiteX3082" fmla="*/ 842984 w 10032639"/>
                <a:gd name="connsiteY3082" fmla="*/ 1262348 h 2801577"/>
                <a:gd name="connsiteX3083" fmla="*/ 3432047 w 10032639"/>
                <a:gd name="connsiteY3083" fmla="*/ 1253707 h 2801577"/>
                <a:gd name="connsiteX3084" fmla="*/ 3335223 w 10032639"/>
                <a:gd name="connsiteY3084" fmla="*/ 1286472 h 2801577"/>
                <a:gd name="connsiteX3085" fmla="*/ 3245237 w 10032639"/>
                <a:gd name="connsiteY3085" fmla="*/ 1319597 h 2801577"/>
                <a:gd name="connsiteX3086" fmla="*/ 3143014 w 10032639"/>
                <a:gd name="connsiteY3086" fmla="*/ 1361003 h 2801577"/>
                <a:gd name="connsiteX3087" fmla="*/ 3035751 w 10032639"/>
                <a:gd name="connsiteY3087" fmla="*/ 1409250 h 2801577"/>
                <a:gd name="connsiteX3088" fmla="*/ 3059867 w 10032639"/>
                <a:gd name="connsiteY3088" fmla="*/ 1431933 h 2801577"/>
                <a:gd name="connsiteX3089" fmla="*/ 3063466 w 10032639"/>
                <a:gd name="connsiteY3089" fmla="*/ 1435534 h 2801577"/>
                <a:gd name="connsiteX3090" fmla="*/ 3065266 w 10032639"/>
                <a:gd name="connsiteY3090" fmla="*/ 1435534 h 2801577"/>
                <a:gd name="connsiteX3091" fmla="*/ 3070306 w 10032639"/>
                <a:gd name="connsiteY3091" fmla="*/ 1428333 h 2801577"/>
                <a:gd name="connsiteX3092" fmla="*/ 3075705 w 10032639"/>
                <a:gd name="connsiteY3092" fmla="*/ 1423292 h 2801577"/>
                <a:gd name="connsiteX3093" fmla="*/ 3084343 w 10032639"/>
                <a:gd name="connsiteY3093" fmla="*/ 1417891 h 2801577"/>
                <a:gd name="connsiteX3094" fmla="*/ 3091182 w 10032639"/>
                <a:gd name="connsiteY3094" fmla="*/ 1414651 h 2801577"/>
                <a:gd name="connsiteX3095" fmla="*/ 3110259 w 10032639"/>
                <a:gd name="connsiteY3095" fmla="*/ 1404209 h 2801577"/>
                <a:gd name="connsiteX3096" fmla="*/ 3118898 w 10032639"/>
                <a:gd name="connsiteY3096" fmla="*/ 1402409 h 2801577"/>
                <a:gd name="connsiteX3097" fmla="*/ 3125737 w 10032639"/>
                <a:gd name="connsiteY3097" fmla="*/ 1400609 h 2801577"/>
                <a:gd name="connsiteX3098" fmla="*/ 3132575 w 10032639"/>
                <a:gd name="connsiteY3098" fmla="*/ 1402409 h 2801577"/>
                <a:gd name="connsiteX3099" fmla="*/ 3137974 w 10032639"/>
                <a:gd name="connsiteY3099" fmla="*/ 1397368 h 2801577"/>
                <a:gd name="connsiteX3100" fmla="*/ 3141214 w 10032639"/>
                <a:gd name="connsiteY3100" fmla="*/ 1393768 h 2801577"/>
                <a:gd name="connsiteX3101" fmla="*/ 3146613 w 10032639"/>
                <a:gd name="connsiteY3101" fmla="*/ 1390527 h 2801577"/>
                <a:gd name="connsiteX3102" fmla="*/ 3158491 w 10032639"/>
                <a:gd name="connsiteY3102" fmla="*/ 1388727 h 2801577"/>
                <a:gd name="connsiteX3103" fmla="*/ 3160291 w 10032639"/>
                <a:gd name="connsiteY3103" fmla="*/ 1383686 h 2801577"/>
                <a:gd name="connsiteX3104" fmla="*/ 3162091 w 10032639"/>
                <a:gd name="connsiteY3104" fmla="*/ 1378285 h 2801577"/>
                <a:gd name="connsiteX3105" fmla="*/ 3167130 w 10032639"/>
                <a:gd name="connsiteY3105" fmla="*/ 1375045 h 2801577"/>
                <a:gd name="connsiteX3106" fmla="*/ 3172529 w 10032639"/>
                <a:gd name="connsiteY3106" fmla="*/ 1371444 h 2801577"/>
                <a:gd name="connsiteX3107" fmla="*/ 3179368 w 10032639"/>
                <a:gd name="connsiteY3107" fmla="*/ 1371444 h 2801577"/>
                <a:gd name="connsiteX3108" fmla="*/ 3198445 w 10032639"/>
                <a:gd name="connsiteY3108" fmla="*/ 1366404 h 2801577"/>
                <a:gd name="connsiteX3109" fmla="*/ 3215722 w 10032639"/>
                <a:gd name="connsiteY3109" fmla="*/ 1359202 h 2801577"/>
                <a:gd name="connsiteX3110" fmla="*/ 3224361 w 10032639"/>
                <a:gd name="connsiteY3110" fmla="*/ 1354162 h 2801577"/>
                <a:gd name="connsiteX3111" fmla="*/ 3234799 w 10032639"/>
                <a:gd name="connsiteY3111" fmla="*/ 1347321 h 2801577"/>
                <a:gd name="connsiteX3112" fmla="*/ 3245237 w 10032639"/>
                <a:gd name="connsiteY3112" fmla="*/ 1338679 h 2801577"/>
                <a:gd name="connsiteX3113" fmla="*/ 3252076 w 10032639"/>
                <a:gd name="connsiteY3113" fmla="*/ 1333279 h 2801577"/>
                <a:gd name="connsiteX3114" fmla="*/ 3262515 w 10032639"/>
                <a:gd name="connsiteY3114" fmla="*/ 1330038 h 2801577"/>
                <a:gd name="connsiteX3115" fmla="*/ 3267554 w 10032639"/>
                <a:gd name="connsiteY3115" fmla="*/ 1328238 h 2801577"/>
                <a:gd name="connsiteX3116" fmla="*/ 3274753 w 10032639"/>
                <a:gd name="connsiteY3116" fmla="*/ 1326438 h 2801577"/>
                <a:gd name="connsiteX3117" fmla="*/ 3291670 w 10032639"/>
                <a:gd name="connsiteY3117" fmla="*/ 1326438 h 2801577"/>
                <a:gd name="connsiteX3118" fmla="*/ 3295269 w 10032639"/>
                <a:gd name="connsiteY3118" fmla="*/ 1321037 h 2801577"/>
                <a:gd name="connsiteX3119" fmla="*/ 3298869 w 10032639"/>
                <a:gd name="connsiteY3119" fmla="*/ 1315996 h 2801577"/>
                <a:gd name="connsiteX3120" fmla="*/ 3305707 w 10032639"/>
                <a:gd name="connsiteY3120" fmla="*/ 1310595 h 2801577"/>
                <a:gd name="connsiteX3121" fmla="*/ 3305707 w 10032639"/>
                <a:gd name="connsiteY3121" fmla="*/ 1305554 h 2801577"/>
                <a:gd name="connsiteX3122" fmla="*/ 3319745 w 10032639"/>
                <a:gd name="connsiteY3122" fmla="*/ 1305554 h 2801577"/>
                <a:gd name="connsiteX3123" fmla="*/ 3326584 w 10032639"/>
                <a:gd name="connsiteY3123" fmla="*/ 1305554 h 2801577"/>
                <a:gd name="connsiteX3124" fmla="*/ 3328384 w 10032639"/>
                <a:gd name="connsiteY3124" fmla="*/ 1298713 h 2801577"/>
                <a:gd name="connsiteX3125" fmla="*/ 3331624 w 10032639"/>
                <a:gd name="connsiteY3125" fmla="*/ 1293313 h 2801577"/>
                <a:gd name="connsiteX3126" fmla="*/ 3335223 w 10032639"/>
                <a:gd name="connsiteY3126" fmla="*/ 1290072 h 2801577"/>
                <a:gd name="connsiteX3127" fmla="*/ 3340262 w 10032639"/>
                <a:gd name="connsiteY3127" fmla="*/ 1288272 h 2801577"/>
                <a:gd name="connsiteX3128" fmla="*/ 3347461 w 10032639"/>
                <a:gd name="connsiteY3128" fmla="*/ 1286472 h 2801577"/>
                <a:gd name="connsiteX3129" fmla="*/ 3354300 w 10032639"/>
                <a:gd name="connsiteY3129" fmla="*/ 1286472 h 2801577"/>
                <a:gd name="connsiteX3130" fmla="*/ 3357899 w 10032639"/>
                <a:gd name="connsiteY3130" fmla="*/ 1291512 h 2801577"/>
                <a:gd name="connsiteX3131" fmla="*/ 3359339 w 10032639"/>
                <a:gd name="connsiteY3131" fmla="*/ 1291512 h 2801577"/>
                <a:gd name="connsiteX3132" fmla="*/ 3362939 w 10032639"/>
                <a:gd name="connsiteY3132" fmla="*/ 1291512 h 2801577"/>
                <a:gd name="connsiteX3133" fmla="*/ 3366538 w 10032639"/>
                <a:gd name="connsiteY3133" fmla="*/ 1290072 h 2801577"/>
                <a:gd name="connsiteX3134" fmla="*/ 3369777 w 10032639"/>
                <a:gd name="connsiteY3134" fmla="*/ 1284671 h 2801577"/>
                <a:gd name="connsiteX3135" fmla="*/ 3380215 w 10032639"/>
                <a:gd name="connsiteY3135" fmla="*/ 1276030 h 2801577"/>
                <a:gd name="connsiteX3136" fmla="*/ 3392454 w 10032639"/>
                <a:gd name="connsiteY3136" fmla="*/ 1269189 h 2801577"/>
                <a:gd name="connsiteX3137" fmla="*/ 3406132 w 10032639"/>
                <a:gd name="connsiteY3137" fmla="*/ 1267389 h 2801577"/>
                <a:gd name="connsiteX3138" fmla="*/ 3418369 w 10032639"/>
                <a:gd name="connsiteY3138" fmla="*/ 1267389 h 2801577"/>
                <a:gd name="connsiteX3139" fmla="*/ 2171890 w 10032639"/>
                <a:gd name="connsiteY3139" fmla="*/ 1251907 h 2801577"/>
                <a:gd name="connsiteX3140" fmla="*/ 2145974 w 10032639"/>
                <a:gd name="connsiteY3140" fmla="*/ 1262348 h 2801577"/>
                <a:gd name="connsiteX3141" fmla="*/ 2137335 w 10032639"/>
                <a:gd name="connsiteY3141" fmla="*/ 1269189 h 2801577"/>
                <a:gd name="connsiteX3142" fmla="*/ 2147774 w 10032639"/>
                <a:gd name="connsiteY3142" fmla="*/ 1267389 h 2801577"/>
                <a:gd name="connsiteX3143" fmla="*/ 2156413 w 10032639"/>
                <a:gd name="connsiteY3143" fmla="*/ 1262348 h 2801577"/>
                <a:gd name="connsiteX3144" fmla="*/ 2165051 w 10032639"/>
                <a:gd name="connsiteY3144" fmla="*/ 1258748 h 2801577"/>
                <a:gd name="connsiteX3145" fmla="*/ 6387685 w 10032639"/>
                <a:gd name="connsiteY3145" fmla="*/ 1248761 h 2801577"/>
                <a:gd name="connsiteX3146" fmla="*/ 6340884 w 10032639"/>
                <a:gd name="connsiteY3146" fmla="*/ 1280077 h 2801577"/>
                <a:gd name="connsiteX3147" fmla="*/ 6353124 w 10032639"/>
                <a:gd name="connsiteY3147" fmla="*/ 1272877 h 2801577"/>
                <a:gd name="connsiteX3148" fmla="*/ 6358164 w 10032639"/>
                <a:gd name="connsiteY3148" fmla="*/ 1271438 h 2801577"/>
                <a:gd name="connsiteX3149" fmla="*/ 6365004 w 10032639"/>
                <a:gd name="connsiteY3149" fmla="*/ 1266038 h 2801577"/>
                <a:gd name="connsiteX3150" fmla="*/ 6373645 w 10032639"/>
                <a:gd name="connsiteY3150" fmla="*/ 1260999 h 2801577"/>
                <a:gd name="connsiteX3151" fmla="*/ 6384085 w 10032639"/>
                <a:gd name="connsiteY3151" fmla="*/ 1254160 h 2801577"/>
                <a:gd name="connsiteX3152" fmla="*/ 5598542 w 10032639"/>
                <a:gd name="connsiteY3152" fmla="*/ 1243721 h 2801577"/>
                <a:gd name="connsiteX3153" fmla="*/ 5594941 w 10032639"/>
                <a:gd name="connsiteY3153" fmla="*/ 1246961 h 2801577"/>
                <a:gd name="connsiteX3154" fmla="*/ 5596741 w 10032639"/>
                <a:gd name="connsiteY3154" fmla="*/ 1248761 h 2801577"/>
                <a:gd name="connsiteX3155" fmla="*/ 9657092 w 10032639"/>
                <a:gd name="connsiteY3155" fmla="*/ 1242874 h 2801577"/>
                <a:gd name="connsiteX3156" fmla="*/ 9617125 w 10032639"/>
                <a:gd name="connsiteY3156" fmla="*/ 1294728 h 2801577"/>
                <a:gd name="connsiteX3157" fmla="*/ 9573917 w 10032639"/>
                <a:gd name="connsiteY3157" fmla="*/ 1345143 h 2801577"/>
                <a:gd name="connsiteX3158" fmla="*/ 9528909 w 10032639"/>
                <a:gd name="connsiteY3158" fmla="*/ 1391596 h 2801577"/>
                <a:gd name="connsiteX3159" fmla="*/ 9478500 w 10032639"/>
                <a:gd name="connsiteY3159" fmla="*/ 1438410 h 2801577"/>
                <a:gd name="connsiteX3160" fmla="*/ 9423050 w 10032639"/>
                <a:gd name="connsiteY3160" fmla="*/ 1487023 h 2801577"/>
                <a:gd name="connsiteX3161" fmla="*/ 9367960 w 10032639"/>
                <a:gd name="connsiteY3161" fmla="*/ 1533837 h 2801577"/>
                <a:gd name="connsiteX3162" fmla="*/ 9260661 w 10032639"/>
                <a:gd name="connsiteY3162" fmla="*/ 1620622 h 2801577"/>
                <a:gd name="connsiteX3163" fmla="*/ 9234737 w 10032639"/>
                <a:gd name="connsiteY3163" fmla="*/ 1636106 h 2801577"/>
                <a:gd name="connsiteX3164" fmla="*/ 9210252 w 10032639"/>
                <a:gd name="connsiteY3164" fmla="*/ 1651591 h 2801577"/>
                <a:gd name="connsiteX3165" fmla="*/ 9173886 w 10032639"/>
                <a:gd name="connsiteY3165" fmla="*/ 1673917 h 2801577"/>
                <a:gd name="connsiteX3166" fmla="*/ 9161644 w 10032639"/>
                <a:gd name="connsiteY3166" fmla="*/ 1686161 h 2801577"/>
                <a:gd name="connsiteX3167" fmla="*/ 9151202 w 10032639"/>
                <a:gd name="connsiteY3167" fmla="*/ 1698404 h 2801577"/>
                <a:gd name="connsiteX3168" fmla="*/ 9144361 w 10032639"/>
                <a:gd name="connsiteY3168" fmla="*/ 1713888 h 2801577"/>
                <a:gd name="connsiteX3169" fmla="*/ 9139320 w 10032639"/>
                <a:gd name="connsiteY3169" fmla="*/ 1729373 h 2801577"/>
                <a:gd name="connsiteX3170" fmla="*/ 9165244 w 10032639"/>
                <a:gd name="connsiteY3170" fmla="*/ 1715689 h 2801577"/>
                <a:gd name="connsiteX3171" fmla="*/ 9187568 w 10032639"/>
                <a:gd name="connsiteY3171" fmla="*/ 1699844 h 2801577"/>
                <a:gd name="connsiteX3172" fmla="*/ 9208452 w 10032639"/>
                <a:gd name="connsiteY3172" fmla="*/ 1682559 h 2801577"/>
                <a:gd name="connsiteX3173" fmla="*/ 9229336 w 10032639"/>
                <a:gd name="connsiteY3173" fmla="*/ 1665275 h 2801577"/>
                <a:gd name="connsiteX3174" fmla="*/ 9252020 w 10032639"/>
                <a:gd name="connsiteY3174" fmla="*/ 1641148 h 2801577"/>
                <a:gd name="connsiteX3175" fmla="*/ 9274344 w 10032639"/>
                <a:gd name="connsiteY3175" fmla="*/ 1618821 h 2801577"/>
                <a:gd name="connsiteX3176" fmla="*/ 9321152 w 10032639"/>
                <a:gd name="connsiteY3176" fmla="*/ 1577049 h 2801577"/>
                <a:gd name="connsiteX3177" fmla="*/ 9373001 w 10032639"/>
                <a:gd name="connsiteY3177" fmla="*/ 1533837 h 2801577"/>
                <a:gd name="connsiteX3178" fmla="*/ 9406127 w 10032639"/>
                <a:gd name="connsiteY3178" fmla="*/ 1506109 h 2801577"/>
                <a:gd name="connsiteX3179" fmla="*/ 9437093 w 10032639"/>
                <a:gd name="connsiteY3179" fmla="*/ 1480182 h 2801577"/>
                <a:gd name="connsiteX3180" fmla="*/ 9461217 w 10032639"/>
                <a:gd name="connsiteY3180" fmla="*/ 1459296 h 2801577"/>
                <a:gd name="connsiteX3181" fmla="*/ 9487142 w 10032639"/>
                <a:gd name="connsiteY3181" fmla="*/ 1436609 h 2801577"/>
                <a:gd name="connsiteX3182" fmla="*/ 9537551 w 10032639"/>
                <a:gd name="connsiteY3182" fmla="*/ 1388355 h 2801577"/>
                <a:gd name="connsiteX3183" fmla="*/ 9570317 w 10032639"/>
                <a:gd name="connsiteY3183" fmla="*/ 1355586 h 2801577"/>
                <a:gd name="connsiteX3184" fmla="*/ 9589400 w 10032639"/>
                <a:gd name="connsiteY3184" fmla="*/ 1338301 h 2801577"/>
                <a:gd name="connsiteX3185" fmla="*/ 9610284 w 10032639"/>
                <a:gd name="connsiteY3185" fmla="*/ 1322456 h 2801577"/>
                <a:gd name="connsiteX3186" fmla="*/ 9623966 w 10032639"/>
                <a:gd name="connsiteY3186" fmla="*/ 1310213 h 2801577"/>
                <a:gd name="connsiteX3187" fmla="*/ 9634408 w 10032639"/>
                <a:gd name="connsiteY3187" fmla="*/ 1298329 h 2801577"/>
                <a:gd name="connsiteX3188" fmla="*/ 9641249 w 10032639"/>
                <a:gd name="connsiteY3188" fmla="*/ 1286086 h 2801577"/>
                <a:gd name="connsiteX3189" fmla="*/ 9644850 w 10032639"/>
                <a:gd name="connsiteY3189" fmla="*/ 1275643 h 2801577"/>
                <a:gd name="connsiteX3190" fmla="*/ 9646650 w 10032639"/>
                <a:gd name="connsiteY3190" fmla="*/ 1270601 h 2801577"/>
                <a:gd name="connsiteX3191" fmla="*/ 9650251 w 10032639"/>
                <a:gd name="connsiteY3191" fmla="*/ 1267000 h 2801577"/>
                <a:gd name="connsiteX3192" fmla="*/ 9651691 w 10032639"/>
                <a:gd name="connsiteY3192" fmla="*/ 1263760 h 2801577"/>
                <a:gd name="connsiteX3193" fmla="*/ 9657092 w 10032639"/>
                <a:gd name="connsiteY3193" fmla="*/ 1244674 h 2801577"/>
                <a:gd name="connsiteX3194" fmla="*/ 2374537 w 10032639"/>
                <a:gd name="connsiteY3194" fmla="*/ 1241465 h 2801577"/>
                <a:gd name="connsiteX3195" fmla="*/ 2362660 w 10032639"/>
                <a:gd name="connsiteY3195" fmla="*/ 1246866 h 2801577"/>
                <a:gd name="connsiteX3196" fmla="*/ 2303629 w 10032639"/>
                <a:gd name="connsiteY3196" fmla="*/ 1270989 h 2801577"/>
                <a:gd name="connsiteX3197" fmla="*/ 2241359 w 10032639"/>
                <a:gd name="connsiteY3197" fmla="*/ 1295113 h 2801577"/>
                <a:gd name="connsiteX3198" fmla="*/ 2171890 w 10032639"/>
                <a:gd name="connsiteY3198" fmla="*/ 1317796 h 2801577"/>
                <a:gd name="connsiteX3199" fmla="*/ 2097742 w 10032639"/>
                <a:gd name="connsiteY3199" fmla="*/ 1340120 h 2801577"/>
                <a:gd name="connsiteX3200" fmla="*/ 2092703 w 10032639"/>
                <a:gd name="connsiteY3200" fmla="*/ 1362803 h 2801577"/>
                <a:gd name="connsiteX3201" fmla="*/ 2087304 w 10032639"/>
                <a:gd name="connsiteY3201" fmla="*/ 1380086 h 2801577"/>
                <a:gd name="connsiteX3202" fmla="*/ 2083704 w 10032639"/>
                <a:gd name="connsiteY3202" fmla="*/ 1390527 h 2801577"/>
                <a:gd name="connsiteX3203" fmla="*/ 2097742 w 10032639"/>
                <a:gd name="connsiteY3203" fmla="*/ 1385126 h 2801577"/>
                <a:gd name="connsiteX3204" fmla="*/ 2111780 w 10032639"/>
                <a:gd name="connsiteY3204" fmla="*/ 1381886 h 2801577"/>
                <a:gd name="connsiteX3205" fmla="*/ 2120419 w 10032639"/>
                <a:gd name="connsiteY3205" fmla="*/ 1380086 h 2801577"/>
                <a:gd name="connsiteX3206" fmla="*/ 2127257 w 10032639"/>
                <a:gd name="connsiteY3206" fmla="*/ 1375045 h 2801577"/>
                <a:gd name="connsiteX3207" fmla="*/ 2132296 w 10032639"/>
                <a:gd name="connsiteY3207" fmla="*/ 1371444 h 2801577"/>
                <a:gd name="connsiteX3208" fmla="*/ 2135896 w 10032639"/>
                <a:gd name="connsiteY3208" fmla="*/ 1366404 h 2801577"/>
                <a:gd name="connsiteX3209" fmla="*/ 2137335 w 10032639"/>
                <a:gd name="connsiteY3209" fmla="*/ 1357762 h 2801577"/>
                <a:gd name="connsiteX3210" fmla="*/ 2147774 w 10032639"/>
                <a:gd name="connsiteY3210" fmla="*/ 1355962 h 2801577"/>
                <a:gd name="connsiteX3211" fmla="*/ 2166851 w 10032639"/>
                <a:gd name="connsiteY3211" fmla="*/ 1352361 h 2801577"/>
                <a:gd name="connsiteX3212" fmla="*/ 2185928 w 10032639"/>
                <a:gd name="connsiteY3212" fmla="*/ 1347321 h 2801577"/>
                <a:gd name="connsiteX3213" fmla="*/ 2203205 w 10032639"/>
                <a:gd name="connsiteY3213" fmla="*/ 1341920 h 2801577"/>
                <a:gd name="connsiteX3214" fmla="*/ 2219042 w 10032639"/>
                <a:gd name="connsiteY3214" fmla="*/ 1333279 h 2801577"/>
                <a:gd name="connsiteX3215" fmla="*/ 2249998 w 10032639"/>
                <a:gd name="connsiteY3215" fmla="*/ 1317796 h 2801577"/>
                <a:gd name="connsiteX3216" fmla="*/ 2279513 w 10032639"/>
                <a:gd name="connsiteY3216" fmla="*/ 1300514 h 2801577"/>
                <a:gd name="connsiteX3217" fmla="*/ 2305429 w 10032639"/>
                <a:gd name="connsiteY3217" fmla="*/ 1284671 h 2801577"/>
                <a:gd name="connsiteX3218" fmla="*/ 2333144 w 10032639"/>
                <a:gd name="connsiteY3218" fmla="*/ 1269189 h 2801577"/>
                <a:gd name="connsiteX3219" fmla="*/ 2343583 w 10032639"/>
                <a:gd name="connsiteY3219" fmla="*/ 1262348 h 2801577"/>
                <a:gd name="connsiteX3220" fmla="*/ 2354021 w 10032639"/>
                <a:gd name="connsiteY3220" fmla="*/ 1258748 h 2801577"/>
                <a:gd name="connsiteX3221" fmla="*/ 2364099 w 10032639"/>
                <a:gd name="connsiteY3221" fmla="*/ 1255507 h 2801577"/>
                <a:gd name="connsiteX3222" fmla="*/ 2374537 w 10032639"/>
                <a:gd name="connsiteY3222" fmla="*/ 1253707 h 2801577"/>
                <a:gd name="connsiteX3223" fmla="*/ 4870948 w 10032639"/>
                <a:gd name="connsiteY3223" fmla="*/ 1233584 h 2801577"/>
                <a:gd name="connsiteX3224" fmla="*/ 4869148 w 10032639"/>
                <a:gd name="connsiteY3224" fmla="*/ 1235384 h 2801577"/>
                <a:gd name="connsiteX3225" fmla="*/ 4872748 w 10032639"/>
                <a:gd name="connsiteY3225" fmla="*/ 1238624 h 2801577"/>
                <a:gd name="connsiteX3226" fmla="*/ 4872748 w 10032639"/>
                <a:gd name="connsiteY3226" fmla="*/ 1237184 h 2801577"/>
                <a:gd name="connsiteX3227" fmla="*/ 4874548 w 10032639"/>
                <a:gd name="connsiteY3227" fmla="*/ 1235384 h 2801577"/>
                <a:gd name="connsiteX3228" fmla="*/ 7230830 w 10032639"/>
                <a:gd name="connsiteY3228" fmla="*/ 1231483 h 2801577"/>
                <a:gd name="connsiteX3229" fmla="*/ 7208150 w 10032639"/>
                <a:gd name="connsiteY3229" fmla="*/ 1245521 h 2801577"/>
                <a:gd name="connsiteX3230" fmla="*/ 7209950 w 10032639"/>
                <a:gd name="connsiteY3230" fmla="*/ 1245521 h 2801577"/>
                <a:gd name="connsiteX3231" fmla="*/ 7222190 w 10032639"/>
                <a:gd name="connsiteY3231" fmla="*/ 1236882 h 2801577"/>
                <a:gd name="connsiteX3232" fmla="*/ 4874548 w 10032639"/>
                <a:gd name="connsiteY3232" fmla="*/ 1228544 h 2801577"/>
                <a:gd name="connsiteX3233" fmla="*/ 4872748 w 10032639"/>
                <a:gd name="connsiteY3233" fmla="*/ 1229984 h 2801577"/>
                <a:gd name="connsiteX3234" fmla="*/ 4874548 w 10032639"/>
                <a:gd name="connsiteY3234" fmla="*/ 1229984 h 2801577"/>
                <a:gd name="connsiteX3235" fmla="*/ 9443934 w 10032639"/>
                <a:gd name="connsiteY3235" fmla="*/ 1223788 h 2801577"/>
                <a:gd name="connsiteX3236" fmla="*/ 9428451 w 10032639"/>
                <a:gd name="connsiteY3236" fmla="*/ 1237832 h 2801577"/>
                <a:gd name="connsiteX3237" fmla="*/ 9433492 w 10032639"/>
                <a:gd name="connsiteY3237" fmla="*/ 1236032 h 2801577"/>
                <a:gd name="connsiteX3238" fmla="*/ 9438893 w 10032639"/>
                <a:gd name="connsiteY3238" fmla="*/ 1232431 h 2801577"/>
                <a:gd name="connsiteX3239" fmla="*/ 9442134 w 10032639"/>
                <a:gd name="connsiteY3239" fmla="*/ 1229190 h 2801577"/>
                <a:gd name="connsiteX3240" fmla="*/ 1801870 w 10032639"/>
                <a:gd name="connsiteY3240" fmla="*/ 1222742 h 2801577"/>
                <a:gd name="connsiteX3241" fmla="*/ 1800070 w 10032639"/>
                <a:gd name="connsiteY3241" fmla="*/ 1225983 h 2801577"/>
                <a:gd name="connsiteX3242" fmla="*/ 1798270 w 10032639"/>
                <a:gd name="connsiteY3242" fmla="*/ 1231023 h 2801577"/>
                <a:gd name="connsiteX3243" fmla="*/ 1794671 w 10032639"/>
                <a:gd name="connsiteY3243" fmla="*/ 1232824 h 2801577"/>
                <a:gd name="connsiteX3244" fmla="*/ 1736000 w 10032639"/>
                <a:gd name="connsiteY3244" fmla="*/ 1274230 h 2801577"/>
                <a:gd name="connsiteX3245" fmla="*/ 1671931 w 10032639"/>
                <a:gd name="connsiteY3245" fmla="*/ 1315996 h 2801577"/>
                <a:gd name="connsiteX3246" fmla="*/ 1604261 w 10032639"/>
                <a:gd name="connsiteY3246" fmla="*/ 1355962 h 2801577"/>
                <a:gd name="connsiteX3247" fmla="*/ 1533353 w 10032639"/>
                <a:gd name="connsiteY3247" fmla="*/ 1395568 h 2801577"/>
                <a:gd name="connsiteX3248" fmla="*/ 1400174 w 10032639"/>
                <a:gd name="connsiteY3248" fmla="*/ 1468299 h 2801577"/>
                <a:gd name="connsiteX3249" fmla="*/ 1334305 w 10032639"/>
                <a:gd name="connsiteY3249" fmla="*/ 1504664 h 2801577"/>
                <a:gd name="connsiteX3250" fmla="*/ 1268795 w 10032639"/>
                <a:gd name="connsiteY3250" fmla="*/ 1542830 h 2801577"/>
                <a:gd name="connsiteX3251" fmla="*/ 1272035 w 10032639"/>
                <a:gd name="connsiteY3251" fmla="*/ 1563353 h 2801577"/>
                <a:gd name="connsiteX3252" fmla="*/ 1279234 w 10032639"/>
                <a:gd name="connsiteY3252" fmla="*/ 1582796 h 2801577"/>
                <a:gd name="connsiteX3253" fmla="*/ 1294711 w 10032639"/>
                <a:gd name="connsiteY3253" fmla="*/ 1619161 h 2801577"/>
                <a:gd name="connsiteX3254" fmla="*/ 1299750 w 10032639"/>
                <a:gd name="connsiteY3254" fmla="*/ 1613760 h 2801577"/>
                <a:gd name="connsiteX3255" fmla="*/ 1303350 w 10032639"/>
                <a:gd name="connsiteY3255" fmla="*/ 1608720 h 2801577"/>
                <a:gd name="connsiteX3256" fmla="*/ 1306589 w 10032639"/>
                <a:gd name="connsiteY3256" fmla="*/ 1606919 h 2801577"/>
                <a:gd name="connsiteX3257" fmla="*/ 1311988 w 10032639"/>
                <a:gd name="connsiteY3257" fmla="*/ 1603319 h 2801577"/>
                <a:gd name="connsiteX3258" fmla="*/ 1317027 w 10032639"/>
                <a:gd name="connsiteY3258" fmla="*/ 1601879 h 2801577"/>
                <a:gd name="connsiteX3259" fmla="*/ 1329265 w 10032639"/>
                <a:gd name="connsiteY3259" fmla="*/ 1601879 h 2801577"/>
                <a:gd name="connsiteX3260" fmla="*/ 1341144 w 10032639"/>
                <a:gd name="connsiteY3260" fmla="*/ 1603319 h 2801577"/>
                <a:gd name="connsiteX3261" fmla="*/ 1384697 w 10032639"/>
                <a:gd name="connsiteY3261" fmla="*/ 1558312 h 2801577"/>
                <a:gd name="connsiteX3262" fmla="*/ 1398374 w 10032639"/>
                <a:gd name="connsiteY3262" fmla="*/ 1547871 h 2801577"/>
                <a:gd name="connsiteX3263" fmla="*/ 1414212 w 10032639"/>
                <a:gd name="connsiteY3263" fmla="*/ 1537429 h 2801577"/>
                <a:gd name="connsiteX3264" fmla="*/ 1431489 w 10032639"/>
                <a:gd name="connsiteY3264" fmla="*/ 1528788 h 2801577"/>
                <a:gd name="connsiteX3265" fmla="*/ 1452006 w 10032639"/>
                <a:gd name="connsiteY3265" fmla="*/ 1521947 h 2801577"/>
                <a:gd name="connsiteX3266" fmla="*/ 1469283 w 10032639"/>
                <a:gd name="connsiteY3266" fmla="*/ 1506464 h 2801577"/>
                <a:gd name="connsiteX3267" fmla="*/ 1486560 w 10032639"/>
                <a:gd name="connsiteY3267" fmla="*/ 1492782 h 2801577"/>
                <a:gd name="connsiteX3268" fmla="*/ 1503838 w 10032639"/>
                <a:gd name="connsiteY3268" fmla="*/ 1478740 h 2801577"/>
                <a:gd name="connsiteX3269" fmla="*/ 1521475 w 10032639"/>
                <a:gd name="connsiteY3269" fmla="*/ 1468299 h 2801577"/>
                <a:gd name="connsiteX3270" fmla="*/ 1562868 w 10032639"/>
                <a:gd name="connsiteY3270" fmla="*/ 1449216 h 2801577"/>
                <a:gd name="connsiteX3271" fmla="*/ 1599222 w 10032639"/>
                <a:gd name="connsiteY3271" fmla="*/ 1430133 h 2801577"/>
                <a:gd name="connsiteX3272" fmla="*/ 1616499 w 10032639"/>
                <a:gd name="connsiteY3272" fmla="*/ 1411050 h 2801577"/>
                <a:gd name="connsiteX3273" fmla="*/ 1633776 w 10032639"/>
                <a:gd name="connsiteY3273" fmla="*/ 1393768 h 2801577"/>
                <a:gd name="connsiteX3274" fmla="*/ 1651054 w 10032639"/>
                <a:gd name="connsiteY3274" fmla="*/ 1380086 h 2801577"/>
                <a:gd name="connsiteX3275" fmla="*/ 1670131 w 10032639"/>
                <a:gd name="connsiteY3275" fmla="*/ 1366404 h 2801577"/>
                <a:gd name="connsiteX3276" fmla="*/ 1715123 w 10032639"/>
                <a:gd name="connsiteY3276" fmla="*/ 1341920 h 2801577"/>
                <a:gd name="connsiteX3277" fmla="*/ 1760116 w 10032639"/>
                <a:gd name="connsiteY3277" fmla="*/ 1315996 h 2801577"/>
                <a:gd name="connsiteX3278" fmla="*/ 1766955 w 10032639"/>
                <a:gd name="connsiteY3278" fmla="*/ 1309155 h 2801577"/>
                <a:gd name="connsiteX3279" fmla="*/ 1775594 w 10032639"/>
                <a:gd name="connsiteY3279" fmla="*/ 1300514 h 2801577"/>
                <a:gd name="connsiteX3280" fmla="*/ 1786032 w 10032639"/>
                <a:gd name="connsiteY3280" fmla="*/ 1291512 h 2801577"/>
                <a:gd name="connsiteX3281" fmla="*/ 1798270 w 10032639"/>
                <a:gd name="connsiteY3281" fmla="*/ 1284671 h 2801577"/>
                <a:gd name="connsiteX3282" fmla="*/ 1810508 w 10032639"/>
                <a:gd name="connsiteY3282" fmla="*/ 1277830 h 2801577"/>
                <a:gd name="connsiteX3283" fmla="*/ 1824186 w 10032639"/>
                <a:gd name="connsiteY3283" fmla="*/ 1267389 h 2801577"/>
                <a:gd name="connsiteX3284" fmla="*/ 1812308 w 10032639"/>
                <a:gd name="connsiteY3284" fmla="*/ 1245065 h 2801577"/>
                <a:gd name="connsiteX3285" fmla="*/ 4170000 w 10032639"/>
                <a:gd name="connsiteY3285" fmla="*/ 1221705 h 2801577"/>
                <a:gd name="connsiteX3286" fmla="*/ 4171440 w 10032639"/>
                <a:gd name="connsiteY3286" fmla="*/ 1223145 h 2801577"/>
                <a:gd name="connsiteX3287" fmla="*/ 4175041 w 10032639"/>
                <a:gd name="connsiteY3287" fmla="*/ 1221705 h 2801577"/>
                <a:gd name="connsiteX3288" fmla="*/ 8832905 w 10032639"/>
                <a:gd name="connsiteY3288" fmla="*/ 1216946 h 2801577"/>
                <a:gd name="connsiteX3289" fmla="*/ 8801579 w 10032639"/>
                <a:gd name="connsiteY3289" fmla="*/ 1237832 h 2801577"/>
                <a:gd name="connsiteX3290" fmla="*/ 8772054 w 10032639"/>
                <a:gd name="connsiteY3290" fmla="*/ 1256557 h 2801577"/>
                <a:gd name="connsiteX3291" fmla="*/ 8737488 w 10032639"/>
                <a:gd name="connsiteY3291" fmla="*/ 1282485 h 2801577"/>
                <a:gd name="connsiteX3292" fmla="*/ 8756571 w 10032639"/>
                <a:gd name="connsiteY3292" fmla="*/ 1282485 h 2801577"/>
                <a:gd name="connsiteX3293" fmla="*/ 8767013 w 10032639"/>
                <a:gd name="connsiteY3293" fmla="*/ 1270601 h 2801577"/>
                <a:gd name="connsiteX3294" fmla="*/ 8780696 w 10032639"/>
                <a:gd name="connsiteY3294" fmla="*/ 1260158 h 2801577"/>
                <a:gd name="connsiteX3295" fmla="*/ 8796539 w 10032639"/>
                <a:gd name="connsiteY3295" fmla="*/ 1253317 h 2801577"/>
                <a:gd name="connsiteX3296" fmla="*/ 8815622 w 10032639"/>
                <a:gd name="connsiteY3296" fmla="*/ 1246475 h 2801577"/>
                <a:gd name="connsiteX3297" fmla="*/ 8822463 w 10032639"/>
                <a:gd name="connsiteY3297" fmla="*/ 1230630 h 2801577"/>
                <a:gd name="connsiteX3298" fmla="*/ 8448356 w 10032639"/>
                <a:gd name="connsiteY3298" fmla="*/ 1215146 h 2801577"/>
                <a:gd name="connsiteX3299" fmla="*/ 8443315 w 10032639"/>
                <a:gd name="connsiteY3299" fmla="*/ 1216946 h 2801577"/>
                <a:gd name="connsiteX3300" fmla="*/ 8450157 w 10032639"/>
                <a:gd name="connsiteY3300" fmla="*/ 1218747 h 2801577"/>
                <a:gd name="connsiteX3301" fmla="*/ 8451957 w 10032639"/>
                <a:gd name="connsiteY3301" fmla="*/ 1216946 h 2801577"/>
                <a:gd name="connsiteX3302" fmla="*/ 3581063 w 10032639"/>
                <a:gd name="connsiteY3302" fmla="*/ 1206900 h 2801577"/>
                <a:gd name="connsiteX3303" fmla="*/ 3553348 w 10032639"/>
                <a:gd name="connsiteY3303" fmla="*/ 1215541 h 2801577"/>
                <a:gd name="connsiteX3304" fmla="*/ 3561986 w 10032639"/>
                <a:gd name="connsiteY3304" fmla="*/ 1225983 h 2801577"/>
                <a:gd name="connsiteX3305" fmla="*/ 3568825 w 10032639"/>
                <a:gd name="connsiteY3305" fmla="*/ 1238224 h 2801577"/>
                <a:gd name="connsiteX3306" fmla="*/ 3575664 w 10032639"/>
                <a:gd name="connsiteY3306" fmla="*/ 1258748 h 2801577"/>
                <a:gd name="connsiteX3307" fmla="*/ 3565226 w 10032639"/>
                <a:gd name="connsiteY3307" fmla="*/ 1258748 h 2801577"/>
                <a:gd name="connsiteX3308" fmla="*/ 3568825 w 10032639"/>
                <a:gd name="connsiteY3308" fmla="*/ 1265589 h 2801577"/>
                <a:gd name="connsiteX3309" fmla="*/ 3573865 w 10032639"/>
                <a:gd name="connsiteY3309" fmla="*/ 1279631 h 2801577"/>
                <a:gd name="connsiteX3310" fmla="*/ 3560187 w 10032639"/>
                <a:gd name="connsiteY3310" fmla="*/ 1284671 h 2801577"/>
                <a:gd name="connsiteX3311" fmla="*/ 3527432 w 10032639"/>
                <a:gd name="connsiteY3311" fmla="*/ 1300514 h 2801577"/>
                <a:gd name="connsiteX3312" fmla="*/ 3555148 w 10032639"/>
                <a:gd name="connsiteY3312" fmla="*/ 1290072 h 2801577"/>
                <a:gd name="connsiteX3313" fmla="*/ 3581063 w 10032639"/>
                <a:gd name="connsiteY3313" fmla="*/ 1277830 h 2801577"/>
                <a:gd name="connsiteX3314" fmla="*/ 9350677 w 10032639"/>
                <a:gd name="connsiteY3314" fmla="*/ 1204703 h 2801577"/>
                <a:gd name="connsiteX3315" fmla="*/ 9215653 w 10032639"/>
                <a:gd name="connsiteY3315" fmla="*/ 1324257 h 2801577"/>
                <a:gd name="connsiteX3316" fmla="*/ 9085670 w 10032639"/>
                <a:gd name="connsiteY3316" fmla="*/ 1443811 h 2801577"/>
                <a:gd name="connsiteX3317" fmla="*/ 9087470 w 10032639"/>
                <a:gd name="connsiteY3317" fmla="*/ 1445612 h 2801577"/>
                <a:gd name="connsiteX3318" fmla="*/ 9101153 w 10032639"/>
                <a:gd name="connsiteY3318" fmla="*/ 1438410 h 2801577"/>
                <a:gd name="connsiteX3319" fmla="*/ 9113395 w 10032639"/>
                <a:gd name="connsiteY3319" fmla="*/ 1426526 h 2801577"/>
                <a:gd name="connsiteX3320" fmla="*/ 9123837 w 10032639"/>
                <a:gd name="connsiteY3320" fmla="*/ 1410682 h 2801577"/>
                <a:gd name="connsiteX3321" fmla="*/ 9135719 w 10032639"/>
                <a:gd name="connsiteY3321" fmla="*/ 1398798 h 2801577"/>
                <a:gd name="connsiteX3322" fmla="*/ 9153002 w 10032639"/>
                <a:gd name="connsiteY3322" fmla="*/ 1386555 h 2801577"/>
                <a:gd name="connsiteX3323" fmla="*/ 9172085 w 10032639"/>
                <a:gd name="connsiteY3323" fmla="*/ 1376112 h 2801577"/>
                <a:gd name="connsiteX3324" fmla="*/ 9191169 w 10032639"/>
                <a:gd name="connsiteY3324" fmla="*/ 1358827 h 2801577"/>
                <a:gd name="connsiteX3325" fmla="*/ 9218894 w 10032639"/>
                <a:gd name="connsiteY3325" fmla="*/ 1329658 h 2801577"/>
                <a:gd name="connsiteX3326" fmla="*/ 9234737 w 10032639"/>
                <a:gd name="connsiteY3326" fmla="*/ 1315614 h 2801577"/>
                <a:gd name="connsiteX3327" fmla="*/ 9250219 w 10032639"/>
                <a:gd name="connsiteY3327" fmla="*/ 1303371 h 2801577"/>
                <a:gd name="connsiteX3328" fmla="*/ 9282985 w 10032639"/>
                <a:gd name="connsiteY3328" fmla="*/ 1273842 h 2801577"/>
                <a:gd name="connsiteX3329" fmla="*/ 9321152 w 10032639"/>
                <a:gd name="connsiteY3329" fmla="*/ 1237832 h 2801577"/>
                <a:gd name="connsiteX3330" fmla="*/ 9329794 w 10032639"/>
                <a:gd name="connsiteY3330" fmla="*/ 1229190 h 2801577"/>
                <a:gd name="connsiteX3331" fmla="*/ 9334835 w 10032639"/>
                <a:gd name="connsiteY3331" fmla="*/ 1225589 h 2801577"/>
                <a:gd name="connsiteX3332" fmla="*/ 9341676 w 10032639"/>
                <a:gd name="connsiteY3332" fmla="*/ 1225589 h 2801577"/>
                <a:gd name="connsiteX3333" fmla="*/ 9343476 w 10032639"/>
                <a:gd name="connsiteY3333" fmla="*/ 1225589 h 2801577"/>
                <a:gd name="connsiteX3334" fmla="*/ 9347077 w 10032639"/>
                <a:gd name="connsiteY3334" fmla="*/ 1216946 h 2801577"/>
                <a:gd name="connsiteX3335" fmla="*/ 9350677 w 10032639"/>
                <a:gd name="connsiteY3335" fmla="*/ 1206503 h 2801577"/>
                <a:gd name="connsiteX3336" fmla="*/ 3139414 w 10032639"/>
                <a:gd name="connsiteY3336" fmla="*/ 1203659 h 2801577"/>
                <a:gd name="connsiteX3337" fmla="*/ 3118898 w 10032639"/>
                <a:gd name="connsiteY3337" fmla="*/ 1212301 h 2801577"/>
                <a:gd name="connsiteX3338" fmla="*/ 3059867 w 10032639"/>
                <a:gd name="connsiteY3338" fmla="*/ 1236424 h 2801577"/>
                <a:gd name="connsiteX3339" fmla="*/ 3008035 w 10032639"/>
                <a:gd name="connsiteY3339" fmla="*/ 1258748 h 2801577"/>
                <a:gd name="connsiteX3340" fmla="*/ 2963043 w 10032639"/>
                <a:gd name="connsiteY3340" fmla="*/ 1279631 h 2801577"/>
                <a:gd name="connsiteX3341" fmla="*/ 2923449 w 10032639"/>
                <a:gd name="connsiteY3341" fmla="*/ 1301954 h 2801577"/>
                <a:gd name="connsiteX3342" fmla="*/ 2926689 w 10032639"/>
                <a:gd name="connsiteY3342" fmla="*/ 1310595 h 2801577"/>
                <a:gd name="connsiteX3343" fmla="*/ 2928488 w 10032639"/>
                <a:gd name="connsiteY3343" fmla="*/ 1314196 h 2801577"/>
                <a:gd name="connsiteX3344" fmla="*/ 2930288 w 10032639"/>
                <a:gd name="connsiteY3344" fmla="*/ 1319597 h 2801577"/>
                <a:gd name="connsiteX3345" fmla="*/ 2942526 w 10032639"/>
                <a:gd name="connsiteY3345" fmla="*/ 1315996 h 2801577"/>
                <a:gd name="connsiteX3346" fmla="*/ 2952964 w 10032639"/>
                <a:gd name="connsiteY3346" fmla="*/ 1314196 h 2801577"/>
                <a:gd name="connsiteX3347" fmla="*/ 2951165 w 10032639"/>
                <a:gd name="connsiteY3347" fmla="*/ 1307355 h 2801577"/>
                <a:gd name="connsiteX3348" fmla="*/ 2952964 w 10032639"/>
                <a:gd name="connsiteY3348" fmla="*/ 1300514 h 2801577"/>
                <a:gd name="connsiteX3349" fmla="*/ 2956204 w 10032639"/>
                <a:gd name="connsiteY3349" fmla="*/ 1295113 h 2801577"/>
                <a:gd name="connsiteX3350" fmla="*/ 2959803 w 10032639"/>
                <a:gd name="connsiteY3350" fmla="*/ 1291512 h 2801577"/>
                <a:gd name="connsiteX3351" fmla="*/ 2966642 w 10032639"/>
                <a:gd name="connsiteY3351" fmla="*/ 1288272 h 2801577"/>
                <a:gd name="connsiteX3352" fmla="*/ 2977081 w 10032639"/>
                <a:gd name="connsiteY3352" fmla="*/ 1286472 h 2801577"/>
                <a:gd name="connsiteX3353" fmla="*/ 2995798 w 10032639"/>
                <a:gd name="connsiteY3353" fmla="*/ 1281431 h 2801577"/>
                <a:gd name="connsiteX3354" fmla="*/ 3006236 w 10032639"/>
                <a:gd name="connsiteY3354" fmla="*/ 1279631 h 2801577"/>
                <a:gd name="connsiteX3355" fmla="*/ 3018474 w 10032639"/>
                <a:gd name="connsiteY3355" fmla="*/ 1279631 h 2801577"/>
                <a:gd name="connsiteX3356" fmla="*/ 3044390 w 10032639"/>
                <a:gd name="connsiteY3356" fmla="*/ 1279631 h 2801577"/>
                <a:gd name="connsiteX3357" fmla="*/ 3053028 w 10032639"/>
                <a:gd name="connsiteY3357" fmla="*/ 1272790 h 2801577"/>
                <a:gd name="connsiteX3358" fmla="*/ 3063466 w 10032639"/>
                <a:gd name="connsiteY3358" fmla="*/ 1262348 h 2801577"/>
                <a:gd name="connsiteX3359" fmla="*/ 3072105 w 10032639"/>
                <a:gd name="connsiteY3359" fmla="*/ 1253707 h 2801577"/>
                <a:gd name="connsiteX3360" fmla="*/ 3080744 w 10032639"/>
                <a:gd name="connsiteY3360" fmla="*/ 1246866 h 2801577"/>
                <a:gd name="connsiteX3361" fmla="*/ 3091182 w 10032639"/>
                <a:gd name="connsiteY3361" fmla="*/ 1241465 h 2801577"/>
                <a:gd name="connsiteX3362" fmla="*/ 3101621 w 10032639"/>
                <a:gd name="connsiteY3362" fmla="*/ 1238224 h 2801577"/>
                <a:gd name="connsiteX3363" fmla="*/ 3110259 w 10032639"/>
                <a:gd name="connsiteY3363" fmla="*/ 1234624 h 2801577"/>
                <a:gd name="connsiteX3364" fmla="*/ 3118898 w 10032639"/>
                <a:gd name="connsiteY3364" fmla="*/ 1225983 h 2801577"/>
                <a:gd name="connsiteX3365" fmla="*/ 1566467 w 10032639"/>
                <a:gd name="connsiteY3365" fmla="*/ 1201859 h 2801577"/>
                <a:gd name="connsiteX3366" fmla="*/ 1528313 w 10032639"/>
                <a:gd name="connsiteY3366" fmla="*/ 1225983 h 2801577"/>
                <a:gd name="connsiteX3367" fmla="*/ 1540551 w 10032639"/>
                <a:gd name="connsiteY3367" fmla="*/ 1222742 h 2801577"/>
                <a:gd name="connsiteX3368" fmla="*/ 1550990 w 10032639"/>
                <a:gd name="connsiteY3368" fmla="*/ 1217341 h 2801577"/>
                <a:gd name="connsiteX3369" fmla="*/ 1559628 w 10032639"/>
                <a:gd name="connsiteY3369" fmla="*/ 1210500 h 2801577"/>
                <a:gd name="connsiteX3370" fmla="*/ 470804 w 10032639"/>
                <a:gd name="connsiteY3370" fmla="*/ 1200059 h 2801577"/>
                <a:gd name="connsiteX3371" fmla="*/ 467204 w 10032639"/>
                <a:gd name="connsiteY3371" fmla="*/ 1203659 h 2801577"/>
                <a:gd name="connsiteX3372" fmla="*/ 462165 w 10032639"/>
                <a:gd name="connsiteY3372" fmla="*/ 1205100 h 2801577"/>
                <a:gd name="connsiteX3373" fmla="*/ 451727 w 10032639"/>
                <a:gd name="connsiteY3373" fmla="*/ 1210500 h 2801577"/>
                <a:gd name="connsiteX3374" fmla="*/ 451727 w 10032639"/>
                <a:gd name="connsiteY3374" fmla="*/ 1225983 h 2801577"/>
                <a:gd name="connsiteX3375" fmla="*/ 449927 w 10032639"/>
                <a:gd name="connsiteY3375" fmla="*/ 1241465 h 2801577"/>
                <a:gd name="connsiteX3376" fmla="*/ 458566 w 10032639"/>
                <a:gd name="connsiteY3376" fmla="*/ 1232824 h 2801577"/>
                <a:gd name="connsiteX3377" fmla="*/ 470804 w 10032639"/>
                <a:gd name="connsiteY3377" fmla="*/ 1225983 h 2801577"/>
                <a:gd name="connsiteX3378" fmla="*/ 484482 w 10032639"/>
                <a:gd name="connsiteY3378" fmla="*/ 1220942 h 2801577"/>
                <a:gd name="connsiteX3379" fmla="*/ 498519 w 10032639"/>
                <a:gd name="connsiteY3379" fmla="*/ 1217341 h 2801577"/>
                <a:gd name="connsiteX3380" fmla="*/ 508598 w 10032639"/>
                <a:gd name="connsiteY3380" fmla="*/ 1217341 h 2801577"/>
                <a:gd name="connsiteX3381" fmla="*/ 498519 w 10032639"/>
                <a:gd name="connsiteY3381" fmla="*/ 1212301 h 2801577"/>
                <a:gd name="connsiteX3382" fmla="*/ 484482 w 10032639"/>
                <a:gd name="connsiteY3382" fmla="*/ 1206900 h 2801577"/>
                <a:gd name="connsiteX3383" fmla="*/ 9585799 w 10032639"/>
                <a:gd name="connsiteY3383" fmla="*/ 1196060 h 2801577"/>
                <a:gd name="connsiteX3384" fmla="*/ 9539351 w 10032639"/>
                <a:gd name="connsiteY3384" fmla="*/ 1241073 h 2801577"/>
                <a:gd name="connsiteX3385" fmla="*/ 9492543 w 10032639"/>
                <a:gd name="connsiteY3385" fmla="*/ 1284285 h 2801577"/>
                <a:gd name="connsiteX3386" fmla="*/ 9445734 w 10032639"/>
                <a:gd name="connsiteY3386" fmla="*/ 1326057 h 2801577"/>
                <a:gd name="connsiteX3387" fmla="*/ 9398926 w 10032639"/>
                <a:gd name="connsiteY3387" fmla="*/ 1366029 h 2801577"/>
                <a:gd name="connsiteX3388" fmla="*/ 9305309 w 10032639"/>
                <a:gd name="connsiteY3388" fmla="*/ 1445612 h 2801577"/>
                <a:gd name="connsiteX3389" fmla="*/ 9215653 w 10032639"/>
                <a:gd name="connsiteY3389" fmla="*/ 1525194 h 2801577"/>
                <a:gd name="connsiteX3390" fmla="*/ 9135719 w 10032639"/>
                <a:gd name="connsiteY3390" fmla="*/ 1596135 h 2801577"/>
                <a:gd name="connsiteX3391" fmla="*/ 9135719 w 10032639"/>
                <a:gd name="connsiteY3391" fmla="*/ 1618821 h 2801577"/>
                <a:gd name="connsiteX3392" fmla="*/ 9146161 w 10032639"/>
                <a:gd name="connsiteY3392" fmla="*/ 1615220 h 2801577"/>
                <a:gd name="connsiteX3393" fmla="*/ 9158403 w 10032639"/>
                <a:gd name="connsiteY3393" fmla="*/ 1611619 h 2801577"/>
                <a:gd name="connsiteX3394" fmla="*/ 9163444 w 10032639"/>
                <a:gd name="connsiteY3394" fmla="*/ 1596135 h 2801577"/>
                <a:gd name="connsiteX3395" fmla="*/ 9172085 w 10032639"/>
                <a:gd name="connsiteY3395" fmla="*/ 1580650 h 2801577"/>
                <a:gd name="connsiteX3396" fmla="*/ 9184328 w 10032639"/>
                <a:gd name="connsiteY3396" fmla="*/ 1566606 h 2801577"/>
                <a:gd name="connsiteX3397" fmla="*/ 9199810 w 10032639"/>
                <a:gd name="connsiteY3397" fmla="*/ 1552922 h 2801577"/>
                <a:gd name="connsiteX3398" fmla="*/ 9229336 w 10032639"/>
                <a:gd name="connsiteY3398" fmla="*/ 1535637 h 2801577"/>
                <a:gd name="connsiteX3399" fmla="*/ 9246619 w 10032639"/>
                <a:gd name="connsiteY3399" fmla="*/ 1528435 h 2801577"/>
                <a:gd name="connsiteX3400" fmla="*/ 9265702 w 10032639"/>
                <a:gd name="connsiteY3400" fmla="*/ 1521593 h 2801577"/>
                <a:gd name="connsiteX3401" fmla="*/ 9307109 w 10032639"/>
                <a:gd name="connsiteY3401" fmla="*/ 1476580 h 2801577"/>
                <a:gd name="connsiteX3402" fmla="*/ 9350677 w 10032639"/>
                <a:gd name="connsiteY3402" fmla="*/ 1433368 h 2801577"/>
                <a:gd name="connsiteX3403" fmla="*/ 9397486 w 10032639"/>
                <a:gd name="connsiteY3403" fmla="*/ 1390156 h 2801577"/>
                <a:gd name="connsiteX3404" fmla="*/ 9447535 w 10032639"/>
                <a:gd name="connsiteY3404" fmla="*/ 1346943 h 2801577"/>
                <a:gd name="connsiteX3405" fmla="*/ 9483901 w 10032639"/>
                <a:gd name="connsiteY3405" fmla="*/ 1315614 h 2801577"/>
                <a:gd name="connsiteX3406" fmla="*/ 9518467 w 10032639"/>
                <a:gd name="connsiteY3406" fmla="*/ 1279244 h 2801577"/>
                <a:gd name="connsiteX3407" fmla="*/ 9553033 w 10032639"/>
                <a:gd name="connsiteY3407" fmla="*/ 1239272 h 2801577"/>
                <a:gd name="connsiteX3408" fmla="*/ 2951165 w 10032639"/>
                <a:gd name="connsiteY3408" fmla="*/ 1193218 h 2801577"/>
                <a:gd name="connsiteX3409" fmla="*/ 2937127 w 10032639"/>
                <a:gd name="connsiteY3409" fmla="*/ 1200059 h 2801577"/>
                <a:gd name="connsiteX3410" fmla="*/ 2926689 w 10032639"/>
                <a:gd name="connsiteY3410" fmla="*/ 1208700 h 2801577"/>
                <a:gd name="connsiteX3411" fmla="*/ 2940726 w 10032639"/>
                <a:gd name="connsiteY3411" fmla="*/ 1210500 h 2801577"/>
                <a:gd name="connsiteX3412" fmla="*/ 2942526 w 10032639"/>
                <a:gd name="connsiteY3412" fmla="*/ 1206900 h 2801577"/>
                <a:gd name="connsiteX3413" fmla="*/ 2947565 w 10032639"/>
                <a:gd name="connsiteY3413" fmla="*/ 1198259 h 2801577"/>
                <a:gd name="connsiteX3414" fmla="*/ 2952964 w 10032639"/>
                <a:gd name="connsiteY3414" fmla="*/ 1193218 h 2801577"/>
                <a:gd name="connsiteX3415" fmla="*/ 9492543 w 10032639"/>
                <a:gd name="connsiteY3415" fmla="*/ 1178775 h 2801577"/>
                <a:gd name="connsiteX3416" fmla="*/ 9463017 w 10032639"/>
                <a:gd name="connsiteY3416" fmla="*/ 1206503 h 2801577"/>
                <a:gd name="connsiteX3417" fmla="*/ 9471659 w 10032639"/>
                <a:gd name="connsiteY3417" fmla="*/ 1206503 h 2801577"/>
                <a:gd name="connsiteX3418" fmla="*/ 3221121 w 10032639"/>
                <a:gd name="connsiteY3418" fmla="*/ 1172335 h 2801577"/>
                <a:gd name="connsiteX3419" fmla="*/ 3215722 w 10032639"/>
                <a:gd name="connsiteY3419" fmla="*/ 1175575 h 2801577"/>
                <a:gd name="connsiteX3420" fmla="*/ 3144814 w 10032639"/>
                <a:gd name="connsiteY3420" fmla="*/ 1203659 h 2801577"/>
                <a:gd name="connsiteX3421" fmla="*/ 3144814 w 10032639"/>
                <a:gd name="connsiteY3421" fmla="*/ 1224182 h 2801577"/>
                <a:gd name="connsiteX3422" fmla="*/ 3151652 w 10032639"/>
                <a:gd name="connsiteY3422" fmla="*/ 1220942 h 2801577"/>
                <a:gd name="connsiteX3423" fmla="*/ 3158491 w 10032639"/>
                <a:gd name="connsiteY3423" fmla="*/ 1217341 h 2801577"/>
                <a:gd name="connsiteX3424" fmla="*/ 3167130 w 10032639"/>
                <a:gd name="connsiteY3424" fmla="*/ 1208700 h 2801577"/>
                <a:gd name="connsiteX3425" fmla="*/ 3179368 w 10032639"/>
                <a:gd name="connsiteY3425" fmla="*/ 1200059 h 2801577"/>
                <a:gd name="connsiteX3426" fmla="*/ 3186207 w 10032639"/>
                <a:gd name="connsiteY3426" fmla="*/ 1198259 h 2801577"/>
                <a:gd name="connsiteX3427" fmla="*/ 3196645 w 10032639"/>
                <a:gd name="connsiteY3427" fmla="*/ 1196458 h 2801577"/>
                <a:gd name="connsiteX3428" fmla="*/ 3203844 w 10032639"/>
                <a:gd name="connsiteY3428" fmla="*/ 1194658 h 2801577"/>
                <a:gd name="connsiteX3429" fmla="*/ 3205284 w 10032639"/>
                <a:gd name="connsiteY3429" fmla="*/ 1191418 h 2801577"/>
                <a:gd name="connsiteX3430" fmla="*/ 3210683 w 10032639"/>
                <a:gd name="connsiteY3430" fmla="*/ 1184576 h 2801577"/>
                <a:gd name="connsiteX3431" fmla="*/ 3217522 w 10032639"/>
                <a:gd name="connsiteY3431" fmla="*/ 1175575 h 2801577"/>
                <a:gd name="connsiteX3432" fmla="*/ 2997597 w 10032639"/>
                <a:gd name="connsiteY3432" fmla="*/ 1172335 h 2801577"/>
                <a:gd name="connsiteX3433" fmla="*/ 2990758 w 10032639"/>
                <a:gd name="connsiteY3433" fmla="*/ 1175575 h 2801577"/>
                <a:gd name="connsiteX3434" fmla="*/ 2971681 w 10032639"/>
                <a:gd name="connsiteY3434" fmla="*/ 1184576 h 2801577"/>
                <a:gd name="connsiteX3435" fmla="*/ 2977081 w 10032639"/>
                <a:gd name="connsiteY3435" fmla="*/ 1193218 h 2801577"/>
                <a:gd name="connsiteX3436" fmla="*/ 2977081 w 10032639"/>
                <a:gd name="connsiteY3436" fmla="*/ 1194658 h 2801577"/>
                <a:gd name="connsiteX3437" fmla="*/ 2980320 w 10032639"/>
                <a:gd name="connsiteY3437" fmla="*/ 1191418 h 2801577"/>
                <a:gd name="connsiteX3438" fmla="*/ 2988958 w 10032639"/>
                <a:gd name="connsiteY3438" fmla="*/ 1180976 h 2801577"/>
                <a:gd name="connsiteX3439" fmla="*/ 9390284 w 10032639"/>
                <a:gd name="connsiteY3439" fmla="*/ 1171933 h 2801577"/>
                <a:gd name="connsiteX3440" fmla="*/ 9381643 w 10032639"/>
                <a:gd name="connsiteY3440" fmla="*/ 1178775 h 2801577"/>
                <a:gd name="connsiteX3441" fmla="*/ 9385243 w 10032639"/>
                <a:gd name="connsiteY3441" fmla="*/ 1178775 h 2801577"/>
                <a:gd name="connsiteX3442" fmla="*/ 1611100 w 10032639"/>
                <a:gd name="connsiteY3442" fmla="*/ 1170534 h 2801577"/>
                <a:gd name="connsiteX3443" fmla="*/ 1595623 w 10032639"/>
                <a:gd name="connsiteY3443" fmla="*/ 1180976 h 2801577"/>
                <a:gd name="connsiteX3444" fmla="*/ 1604261 w 10032639"/>
                <a:gd name="connsiteY3444" fmla="*/ 1180976 h 2801577"/>
                <a:gd name="connsiteX3445" fmla="*/ 1606061 w 10032639"/>
                <a:gd name="connsiteY3445" fmla="*/ 1175575 h 2801577"/>
                <a:gd name="connsiteX3446" fmla="*/ 4493653 w 10032639"/>
                <a:gd name="connsiteY3446" fmla="*/ 1157269 h 2801577"/>
                <a:gd name="connsiteX3447" fmla="*/ 4490413 w 10032639"/>
                <a:gd name="connsiteY3447" fmla="*/ 1159069 h 2801577"/>
                <a:gd name="connsiteX3448" fmla="*/ 4491853 w 10032639"/>
                <a:gd name="connsiteY3448" fmla="*/ 1159069 h 2801577"/>
                <a:gd name="connsiteX3449" fmla="*/ 1639176 w 10032639"/>
                <a:gd name="connsiteY3449" fmla="*/ 1155052 h 2801577"/>
                <a:gd name="connsiteX3450" fmla="*/ 1616499 w 10032639"/>
                <a:gd name="connsiteY3450" fmla="*/ 1168734 h 2801577"/>
                <a:gd name="connsiteX3451" fmla="*/ 1628737 w 10032639"/>
                <a:gd name="connsiteY3451" fmla="*/ 1165134 h 2801577"/>
                <a:gd name="connsiteX3452" fmla="*/ 7185829 w 10032639"/>
                <a:gd name="connsiteY3452" fmla="*/ 1151933 h 2801577"/>
                <a:gd name="connsiteX3453" fmla="*/ 7123547 w 10032639"/>
                <a:gd name="connsiteY3453" fmla="*/ 1193327 h 2801577"/>
                <a:gd name="connsiteX3454" fmla="*/ 7185829 w 10032639"/>
                <a:gd name="connsiteY3454" fmla="*/ 1153732 h 2801577"/>
                <a:gd name="connsiteX3455" fmla="*/ 5724905 w 10032639"/>
                <a:gd name="connsiteY3455" fmla="*/ 1151933 h 2801577"/>
                <a:gd name="connsiteX3456" fmla="*/ 5681344 w 10032639"/>
                <a:gd name="connsiteY3456" fmla="*/ 1179649 h 2801577"/>
                <a:gd name="connsiteX3457" fmla="*/ 5650383 w 10032639"/>
                <a:gd name="connsiteY3457" fmla="*/ 1200527 h 2801577"/>
                <a:gd name="connsiteX3458" fmla="*/ 5619062 w 10032639"/>
                <a:gd name="connsiteY3458" fmla="*/ 1226443 h 2801577"/>
                <a:gd name="connsiteX3459" fmla="*/ 5648583 w 10032639"/>
                <a:gd name="connsiteY3459" fmla="*/ 1210965 h 2801577"/>
                <a:gd name="connsiteX3460" fmla="*/ 5662263 w 10032639"/>
                <a:gd name="connsiteY3460" fmla="*/ 1202326 h 2801577"/>
                <a:gd name="connsiteX3461" fmla="*/ 5674504 w 10032639"/>
                <a:gd name="connsiteY3461" fmla="*/ 1193327 h 2801577"/>
                <a:gd name="connsiteX3462" fmla="*/ 5700425 w 10032639"/>
                <a:gd name="connsiteY3462" fmla="*/ 1172810 h 2801577"/>
                <a:gd name="connsiteX3463" fmla="*/ 8244200 w 10032639"/>
                <a:gd name="connsiteY3463" fmla="*/ 1151047 h 2801577"/>
                <a:gd name="connsiteX3464" fmla="*/ 8223316 w 10032639"/>
                <a:gd name="connsiteY3464" fmla="*/ 1166532 h 2801577"/>
                <a:gd name="connsiteX3465" fmla="*/ 8214675 w 10032639"/>
                <a:gd name="connsiteY3465" fmla="*/ 1175174 h 2801577"/>
                <a:gd name="connsiteX3466" fmla="*/ 8226917 w 10032639"/>
                <a:gd name="connsiteY3466" fmla="*/ 1170133 h 2801577"/>
                <a:gd name="connsiteX3467" fmla="*/ 8150583 w 10032639"/>
                <a:gd name="connsiteY3467" fmla="*/ 1131962 h 2801577"/>
                <a:gd name="connsiteX3468" fmla="*/ 8138701 w 10032639"/>
                <a:gd name="connsiteY3468" fmla="*/ 1144205 h 2801577"/>
                <a:gd name="connsiteX3469" fmla="*/ 8128259 w 10032639"/>
                <a:gd name="connsiteY3469" fmla="*/ 1156089 h 2801577"/>
                <a:gd name="connsiteX3470" fmla="*/ 3335223 w 10032639"/>
                <a:gd name="connsiteY3470" fmla="*/ 1127328 h 2801577"/>
                <a:gd name="connsiteX3471" fmla="*/ 3222921 w 10032639"/>
                <a:gd name="connsiteY3471" fmla="*/ 1172335 h 2801577"/>
                <a:gd name="connsiteX3472" fmla="*/ 3227960 w 10032639"/>
                <a:gd name="connsiteY3472" fmla="*/ 1172335 h 2801577"/>
                <a:gd name="connsiteX3473" fmla="*/ 3255676 w 10032639"/>
                <a:gd name="connsiteY3473" fmla="*/ 1166934 h 2801577"/>
                <a:gd name="connsiteX3474" fmla="*/ 3279792 w 10032639"/>
                <a:gd name="connsiteY3474" fmla="*/ 1161893 h 2801577"/>
                <a:gd name="connsiteX3475" fmla="*/ 3298869 w 10032639"/>
                <a:gd name="connsiteY3475" fmla="*/ 1153252 h 2801577"/>
                <a:gd name="connsiteX3476" fmla="*/ 3307507 w 10032639"/>
                <a:gd name="connsiteY3476" fmla="*/ 1147851 h 2801577"/>
                <a:gd name="connsiteX3477" fmla="*/ 3314346 w 10032639"/>
                <a:gd name="connsiteY3477" fmla="*/ 1141010 h 2801577"/>
                <a:gd name="connsiteX3478" fmla="*/ 3324784 w 10032639"/>
                <a:gd name="connsiteY3478" fmla="*/ 1134169 h 2801577"/>
                <a:gd name="connsiteX3479" fmla="*/ 3337023 w 10032639"/>
                <a:gd name="connsiteY3479" fmla="*/ 1127328 h 2801577"/>
                <a:gd name="connsiteX3480" fmla="*/ 8945245 w 10032639"/>
                <a:gd name="connsiteY3480" fmla="*/ 1125120 h 2801577"/>
                <a:gd name="connsiteX3481" fmla="*/ 8921121 w 10032639"/>
                <a:gd name="connsiteY3481" fmla="*/ 1140604 h 2801577"/>
                <a:gd name="connsiteX3482" fmla="*/ 8900237 w 10032639"/>
                <a:gd name="connsiteY3482" fmla="*/ 1156089 h 2801577"/>
                <a:gd name="connsiteX3483" fmla="*/ 8867471 w 10032639"/>
                <a:gd name="connsiteY3483" fmla="*/ 1189218 h 2801577"/>
                <a:gd name="connsiteX3484" fmla="*/ 8869271 w 10032639"/>
                <a:gd name="connsiteY3484" fmla="*/ 1187418 h 2801577"/>
                <a:gd name="connsiteX3485" fmla="*/ 8882954 w 10032639"/>
                <a:gd name="connsiteY3485" fmla="*/ 1180576 h 2801577"/>
                <a:gd name="connsiteX3486" fmla="*/ 8896636 w 10032639"/>
                <a:gd name="connsiteY3486" fmla="*/ 1171933 h 2801577"/>
                <a:gd name="connsiteX3487" fmla="*/ 8908879 w 10032639"/>
                <a:gd name="connsiteY3487" fmla="*/ 1161490 h 2801577"/>
                <a:gd name="connsiteX3488" fmla="*/ 8922921 w 10032639"/>
                <a:gd name="connsiteY3488" fmla="*/ 1149247 h 2801577"/>
                <a:gd name="connsiteX3489" fmla="*/ 8926162 w 10032639"/>
                <a:gd name="connsiteY3489" fmla="*/ 1145646 h 2801577"/>
                <a:gd name="connsiteX3490" fmla="*/ 8952446 w 10032639"/>
                <a:gd name="connsiteY3490" fmla="*/ 1125120 h 2801577"/>
                <a:gd name="connsiteX3491" fmla="*/ 9657092 w 10032639"/>
                <a:gd name="connsiteY3491" fmla="*/ 1123319 h 2801577"/>
                <a:gd name="connsiteX3492" fmla="*/ 9632608 w 10032639"/>
                <a:gd name="connsiteY3492" fmla="*/ 1149247 h 2801577"/>
                <a:gd name="connsiteX3493" fmla="*/ 9641249 w 10032639"/>
                <a:gd name="connsiteY3493" fmla="*/ 1152848 h 2801577"/>
                <a:gd name="connsiteX3494" fmla="*/ 9651691 w 10032639"/>
                <a:gd name="connsiteY3494" fmla="*/ 1156089 h 2801577"/>
                <a:gd name="connsiteX3495" fmla="*/ 9653491 w 10032639"/>
                <a:gd name="connsiteY3495" fmla="*/ 1152848 h 2801577"/>
                <a:gd name="connsiteX3496" fmla="*/ 9653491 w 10032639"/>
                <a:gd name="connsiteY3496" fmla="*/ 1144205 h 2801577"/>
                <a:gd name="connsiteX3497" fmla="*/ 9657092 w 10032639"/>
                <a:gd name="connsiteY3497" fmla="*/ 1133762 h 2801577"/>
                <a:gd name="connsiteX3498" fmla="*/ 4919550 w 10032639"/>
                <a:gd name="connsiteY3498" fmla="*/ 1119472 h 2801577"/>
                <a:gd name="connsiteX3499" fmla="*/ 4904069 w 10032639"/>
                <a:gd name="connsiteY3499" fmla="*/ 1129551 h 2801577"/>
                <a:gd name="connsiteX3500" fmla="*/ 4890029 w 10032639"/>
                <a:gd name="connsiteY3500" fmla="*/ 1141790 h 2801577"/>
                <a:gd name="connsiteX3501" fmla="*/ 4876348 w 10032639"/>
                <a:gd name="connsiteY3501" fmla="*/ 1155469 h 2801577"/>
                <a:gd name="connsiteX3502" fmla="*/ 4864108 w 10032639"/>
                <a:gd name="connsiteY3502" fmla="*/ 1169508 h 2801577"/>
                <a:gd name="connsiteX3503" fmla="*/ 4820546 w 10032639"/>
                <a:gd name="connsiteY3503" fmla="*/ 1214505 h 2801577"/>
                <a:gd name="connsiteX3504" fmla="*/ 4819106 w 10032639"/>
                <a:gd name="connsiteY3504" fmla="*/ 1218105 h 2801577"/>
                <a:gd name="connsiteX3505" fmla="*/ 4829186 w 10032639"/>
                <a:gd name="connsiteY3505" fmla="*/ 1211266 h 2801577"/>
                <a:gd name="connsiteX3506" fmla="*/ 4857268 w 10032639"/>
                <a:gd name="connsiteY3506" fmla="*/ 1184987 h 2801577"/>
                <a:gd name="connsiteX3507" fmla="*/ 4891829 w 10032639"/>
                <a:gd name="connsiteY3507" fmla="*/ 1155469 h 2801577"/>
                <a:gd name="connsiteX3508" fmla="*/ 4900469 w 10032639"/>
                <a:gd name="connsiteY3508" fmla="*/ 1146830 h 2801577"/>
                <a:gd name="connsiteX3509" fmla="*/ 4907310 w 10032639"/>
                <a:gd name="connsiteY3509" fmla="*/ 1138190 h 2801577"/>
                <a:gd name="connsiteX3510" fmla="*/ 4914510 w 10032639"/>
                <a:gd name="connsiteY3510" fmla="*/ 1129551 h 2801577"/>
                <a:gd name="connsiteX3511" fmla="*/ 3581063 w 10032639"/>
                <a:gd name="connsiteY3511" fmla="*/ 1118687 h 2801577"/>
                <a:gd name="connsiteX3512" fmla="*/ 3572065 w 10032639"/>
                <a:gd name="connsiteY3512" fmla="*/ 1121927 h 2801577"/>
                <a:gd name="connsiteX3513" fmla="*/ 3581063 w 10032639"/>
                <a:gd name="connsiteY3513" fmla="*/ 1127328 h 2801577"/>
                <a:gd name="connsiteX3514" fmla="*/ 1211565 w 10032639"/>
                <a:gd name="connsiteY3514" fmla="*/ 1108245 h 2801577"/>
                <a:gd name="connsiteX3515" fmla="*/ 1202926 w 10032639"/>
                <a:gd name="connsiteY3515" fmla="*/ 1113286 h 2801577"/>
                <a:gd name="connsiteX3516" fmla="*/ 1209765 w 10032639"/>
                <a:gd name="connsiteY3516" fmla="*/ 1113286 h 2801577"/>
                <a:gd name="connsiteX3517" fmla="*/ 3399292 w 10032639"/>
                <a:gd name="connsiteY3517" fmla="*/ 1101404 h 2801577"/>
                <a:gd name="connsiteX3518" fmla="*/ 3354300 w 10032639"/>
                <a:gd name="connsiteY3518" fmla="*/ 1118687 h 2801577"/>
                <a:gd name="connsiteX3519" fmla="*/ 3376976 w 10032639"/>
                <a:gd name="connsiteY3519" fmla="*/ 1113286 h 2801577"/>
                <a:gd name="connsiteX3520" fmla="*/ 3399292 w 10032639"/>
                <a:gd name="connsiteY3520" fmla="*/ 1108245 h 2801577"/>
                <a:gd name="connsiteX3521" fmla="*/ 6509009 w 10032639"/>
                <a:gd name="connsiteY3521" fmla="*/ 1086061 h 2801577"/>
                <a:gd name="connsiteX3522" fmla="*/ 6489928 w 10032639"/>
                <a:gd name="connsiteY3522" fmla="*/ 1098299 h 2801577"/>
                <a:gd name="connsiteX3523" fmla="*/ 6501809 w 10032639"/>
                <a:gd name="connsiteY3523" fmla="*/ 1098299 h 2801577"/>
                <a:gd name="connsiteX3524" fmla="*/ 6507209 w 10032639"/>
                <a:gd name="connsiteY3524" fmla="*/ 1089661 h 2801577"/>
                <a:gd name="connsiteX3525" fmla="*/ 5657223 w 10032639"/>
                <a:gd name="connsiteY3525" fmla="*/ 1084621 h 2801577"/>
                <a:gd name="connsiteX3526" fmla="*/ 5624462 w 10032639"/>
                <a:gd name="connsiteY3526" fmla="*/ 1106938 h 2801577"/>
                <a:gd name="connsiteX3527" fmla="*/ 5591341 w 10032639"/>
                <a:gd name="connsiteY3527" fmla="*/ 1131055 h 2801577"/>
                <a:gd name="connsiteX3528" fmla="*/ 5610422 w 10032639"/>
                <a:gd name="connsiteY3528" fmla="*/ 1120617 h 2801577"/>
                <a:gd name="connsiteX3529" fmla="*/ 5629502 w 10032639"/>
                <a:gd name="connsiteY3529" fmla="*/ 1108738 h 2801577"/>
                <a:gd name="connsiteX3530" fmla="*/ 5643183 w 10032639"/>
                <a:gd name="connsiteY3530" fmla="*/ 1096500 h 2801577"/>
                <a:gd name="connsiteX3531" fmla="*/ 9502985 w 10032639"/>
                <a:gd name="connsiteY3531" fmla="*/ 1069664 h 2801577"/>
                <a:gd name="connsiteX3532" fmla="*/ 9492543 w 10032639"/>
                <a:gd name="connsiteY3532" fmla="*/ 1081907 h 2801577"/>
                <a:gd name="connsiteX3533" fmla="*/ 9497583 w 10032639"/>
                <a:gd name="connsiteY3533" fmla="*/ 1078306 h 2801577"/>
                <a:gd name="connsiteX3534" fmla="*/ 7123547 w 10032639"/>
                <a:gd name="connsiteY3534" fmla="*/ 1061944 h 2801577"/>
                <a:gd name="connsiteX3535" fmla="*/ 7090426 w 10032639"/>
                <a:gd name="connsiteY3535" fmla="*/ 1091460 h 2801577"/>
                <a:gd name="connsiteX3536" fmla="*/ 7055865 w 10032639"/>
                <a:gd name="connsiteY3536" fmla="*/ 1119177 h 2801577"/>
                <a:gd name="connsiteX3537" fmla="*/ 7019504 w 10032639"/>
                <a:gd name="connsiteY3537" fmla="*/ 1146533 h 2801577"/>
                <a:gd name="connsiteX3538" fmla="*/ 6979903 w 10032639"/>
                <a:gd name="connsiteY3538" fmla="*/ 1171010 h 2801577"/>
                <a:gd name="connsiteX3539" fmla="*/ 6817178 w 10032639"/>
                <a:gd name="connsiteY3539" fmla="*/ 1280077 h 2801577"/>
                <a:gd name="connsiteX3540" fmla="*/ 6806738 w 10032639"/>
                <a:gd name="connsiteY3540" fmla="*/ 1291955 h 2801577"/>
                <a:gd name="connsiteX3541" fmla="*/ 6792697 w 10032639"/>
                <a:gd name="connsiteY3541" fmla="*/ 1302394 h 2801577"/>
                <a:gd name="connsiteX3542" fmla="*/ 6764976 w 10032639"/>
                <a:gd name="connsiteY3542" fmla="*/ 1319672 h 2801577"/>
                <a:gd name="connsiteX3543" fmla="*/ 6753096 w 10032639"/>
                <a:gd name="connsiteY3543" fmla="*/ 1326871 h 2801577"/>
                <a:gd name="connsiteX3544" fmla="*/ 6739056 w 10032639"/>
                <a:gd name="connsiteY3544" fmla="*/ 1335510 h 2801577"/>
                <a:gd name="connsiteX3545" fmla="*/ 6728975 w 10032639"/>
                <a:gd name="connsiteY3545" fmla="*/ 1344148 h 2801577"/>
                <a:gd name="connsiteX3546" fmla="*/ 6730775 w 10032639"/>
                <a:gd name="connsiteY3546" fmla="*/ 1344148 h 2801577"/>
                <a:gd name="connsiteX3547" fmla="*/ 6725375 w 10032639"/>
                <a:gd name="connsiteY3547" fmla="*/ 1361426 h 2801577"/>
                <a:gd name="connsiteX3548" fmla="*/ 6734015 w 10032639"/>
                <a:gd name="connsiteY3548" fmla="*/ 1356387 h 2801577"/>
                <a:gd name="connsiteX3549" fmla="*/ 6742656 w 10032639"/>
                <a:gd name="connsiteY3549" fmla="*/ 1352787 h 2801577"/>
                <a:gd name="connsiteX3550" fmla="*/ 6758136 w 10032639"/>
                <a:gd name="connsiteY3550" fmla="*/ 1338749 h 2801577"/>
                <a:gd name="connsiteX3551" fmla="*/ 6775417 w 10032639"/>
                <a:gd name="connsiteY3551" fmla="*/ 1323271 h 2801577"/>
                <a:gd name="connsiteX3552" fmla="*/ 6792697 w 10032639"/>
                <a:gd name="connsiteY3552" fmla="*/ 1311033 h 2801577"/>
                <a:gd name="connsiteX3553" fmla="*/ 6811778 w 10032639"/>
                <a:gd name="connsiteY3553" fmla="*/ 1302394 h 2801577"/>
                <a:gd name="connsiteX3554" fmla="*/ 6829058 w 10032639"/>
                <a:gd name="connsiteY3554" fmla="*/ 1297354 h 2801577"/>
                <a:gd name="connsiteX3555" fmla="*/ 6860379 w 10032639"/>
                <a:gd name="connsiteY3555" fmla="*/ 1267838 h 2801577"/>
                <a:gd name="connsiteX3556" fmla="*/ 6891700 w 10032639"/>
                <a:gd name="connsiteY3556" fmla="*/ 1252360 h 2801577"/>
                <a:gd name="connsiteX3557" fmla="*/ 6919061 w 10032639"/>
                <a:gd name="connsiteY3557" fmla="*/ 1235082 h 2801577"/>
                <a:gd name="connsiteX3558" fmla="*/ 6944982 w 10032639"/>
                <a:gd name="connsiteY3558" fmla="*/ 1217804 h 2801577"/>
                <a:gd name="connsiteX3559" fmla="*/ 6969462 w 10032639"/>
                <a:gd name="connsiteY3559" fmla="*/ 1200527 h 2801577"/>
                <a:gd name="connsiteX3560" fmla="*/ 6995383 w 10032639"/>
                <a:gd name="connsiteY3560" fmla="*/ 1181449 h 2801577"/>
                <a:gd name="connsiteX3561" fmla="*/ 7023104 w 10032639"/>
                <a:gd name="connsiteY3561" fmla="*/ 1165611 h 2801577"/>
                <a:gd name="connsiteX3562" fmla="*/ 7050825 w 10032639"/>
                <a:gd name="connsiteY3562" fmla="*/ 1153732 h 2801577"/>
                <a:gd name="connsiteX3563" fmla="*/ 7081786 w 10032639"/>
                <a:gd name="connsiteY3563" fmla="*/ 1143294 h 2801577"/>
                <a:gd name="connsiteX3564" fmla="*/ 7087186 w 10032639"/>
                <a:gd name="connsiteY3564" fmla="*/ 1129256 h 2801577"/>
                <a:gd name="connsiteX3565" fmla="*/ 7095826 w 10032639"/>
                <a:gd name="connsiteY3565" fmla="*/ 1117377 h 2801577"/>
                <a:gd name="connsiteX3566" fmla="*/ 7104466 w 10032639"/>
                <a:gd name="connsiteY3566" fmla="*/ 1108738 h 2801577"/>
                <a:gd name="connsiteX3567" fmla="*/ 7114907 w 10032639"/>
                <a:gd name="connsiteY3567" fmla="*/ 1101899 h 2801577"/>
                <a:gd name="connsiteX3568" fmla="*/ 7128587 w 10032639"/>
                <a:gd name="connsiteY3568" fmla="*/ 1096500 h 2801577"/>
                <a:gd name="connsiteX3569" fmla="*/ 7142628 w 10032639"/>
                <a:gd name="connsiteY3569" fmla="*/ 1087861 h 2801577"/>
                <a:gd name="connsiteX3570" fmla="*/ 7142628 w 10032639"/>
                <a:gd name="connsiteY3570" fmla="*/ 1086061 h 2801577"/>
                <a:gd name="connsiteX3571" fmla="*/ 7137227 w 10032639"/>
                <a:gd name="connsiteY3571" fmla="*/ 1077422 h 2801577"/>
                <a:gd name="connsiteX3572" fmla="*/ 7132187 w 10032639"/>
                <a:gd name="connsiteY3572" fmla="*/ 1066983 h 2801577"/>
                <a:gd name="connsiteX3573" fmla="*/ 8893396 w 10032639"/>
                <a:gd name="connsiteY3573" fmla="*/ 1059221 h 2801577"/>
                <a:gd name="connsiteX3574" fmla="*/ 8794738 w 10032639"/>
                <a:gd name="connsiteY3574" fmla="*/ 1126920 h 2801577"/>
                <a:gd name="connsiteX3575" fmla="*/ 8692840 w 10032639"/>
                <a:gd name="connsiteY3575" fmla="*/ 1199661 h 2801577"/>
                <a:gd name="connsiteX3576" fmla="*/ 8469240 w 10032639"/>
                <a:gd name="connsiteY3576" fmla="*/ 1362428 h 2801577"/>
                <a:gd name="connsiteX3577" fmla="*/ 8482923 w 10032639"/>
                <a:gd name="connsiteY3577" fmla="*/ 1357386 h 2801577"/>
                <a:gd name="connsiteX3578" fmla="*/ 8493364 w 10032639"/>
                <a:gd name="connsiteY3578" fmla="*/ 1353785 h 2801577"/>
                <a:gd name="connsiteX3579" fmla="*/ 8505607 w 10032639"/>
                <a:gd name="connsiteY3579" fmla="*/ 1346943 h 2801577"/>
                <a:gd name="connsiteX3580" fmla="*/ 8519649 w 10032639"/>
                <a:gd name="connsiteY3580" fmla="*/ 1338301 h 2801577"/>
                <a:gd name="connsiteX3581" fmla="*/ 8524690 w 10032639"/>
                <a:gd name="connsiteY3581" fmla="*/ 1334700 h 2801577"/>
                <a:gd name="connsiteX3582" fmla="*/ 8531531 w 10032639"/>
                <a:gd name="connsiteY3582" fmla="*/ 1332899 h 2801577"/>
                <a:gd name="connsiteX3583" fmla="*/ 8538732 w 10032639"/>
                <a:gd name="connsiteY3583" fmla="*/ 1331099 h 2801577"/>
                <a:gd name="connsiteX3584" fmla="*/ 8545574 w 10032639"/>
                <a:gd name="connsiteY3584" fmla="*/ 1326057 h 2801577"/>
                <a:gd name="connsiteX3585" fmla="*/ 8545574 w 10032639"/>
                <a:gd name="connsiteY3585" fmla="*/ 1320656 h 2801577"/>
                <a:gd name="connsiteX3586" fmla="*/ 8548814 w 10032639"/>
                <a:gd name="connsiteY3586" fmla="*/ 1317415 h 2801577"/>
                <a:gd name="connsiteX3587" fmla="*/ 8554215 w 10032639"/>
                <a:gd name="connsiteY3587" fmla="*/ 1310213 h 2801577"/>
                <a:gd name="connsiteX3588" fmla="*/ 8557456 w 10032639"/>
                <a:gd name="connsiteY3588" fmla="*/ 1306972 h 2801577"/>
                <a:gd name="connsiteX3589" fmla="*/ 8561056 w 10032639"/>
                <a:gd name="connsiteY3589" fmla="*/ 1305171 h 2801577"/>
                <a:gd name="connsiteX3590" fmla="*/ 8567898 w 10032639"/>
                <a:gd name="connsiteY3590" fmla="*/ 1303371 h 2801577"/>
                <a:gd name="connsiteX3591" fmla="*/ 8573299 w 10032639"/>
                <a:gd name="connsiteY3591" fmla="*/ 1296529 h 2801577"/>
                <a:gd name="connsiteX3592" fmla="*/ 8578340 w 10032639"/>
                <a:gd name="connsiteY3592" fmla="*/ 1291127 h 2801577"/>
                <a:gd name="connsiteX3593" fmla="*/ 8590582 w 10032639"/>
                <a:gd name="connsiteY3593" fmla="*/ 1279244 h 2801577"/>
                <a:gd name="connsiteX3594" fmla="*/ 8602464 w 10032639"/>
                <a:gd name="connsiteY3594" fmla="*/ 1272402 h 2801577"/>
                <a:gd name="connsiteX3595" fmla="*/ 8614706 w 10032639"/>
                <a:gd name="connsiteY3595" fmla="*/ 1267000 h 2801577"/>
                <a:gd name="connsiteX3596" fmla="*/ 8621547 w 10032639"/>
                <a:gd name="connsiteY3596" fmla="*/ 1263760 h 2801577"/>
                <a:gd name="connsiteX3597" fmla="*/ 8626588 w 10032639"/>
                <a:gd name="connsiteY3597" fmla="*/ 1261959 h 2801577"/>
                <a:gd name="connsiteX3598" fmla="*/ 8640631 w 10032639"/>
                <a:gd name="connsiteY3598" fmla="*/ 1256557 h 2801577"/>
                <a:gd name="connsiteX3599" fmla="*/ 8647472 w 10032639"/>
                <a:gd name="connsiteY3599" fmla="*/ 1253317 h 2801577"/>
                <a:gd name="connsiteX3600" fmla="*/ 8654673 w 10032639"/>
                <a:gd name="connsiteY3600" fmla="*/ 1247915 h 2801577"/>
                <a:gd name="connsiteX3601" fmla="*/ 8673757 w 10032639"/>
                <a:gd name="connsiteY3601" fmla="*/ 1229190 h 2801577"/>
                <a:gd name="connsiteX3602" fmla="*/ 8720205 w 10032639"/>
                <a:gd name="connsiteY3602" fmla="*/ 1192819 h 2801577"/>
                <a:gd name="connsiteX3603" fmla="*/ 8728846 w 10032639"/>
                <a:gd name="connsiteY3603" fmla="*/ 1185617 h 2801577"/>
                <a:gd name="connsiteX3604" fmla="*/ 8741089 w 10032639"/>
                <a:gd name="connsiteY3604" fmla="*/ 1180576 h 2801577"/>
                <a:gd name="connsiteX3605" fmla="*/ 8752971 w 10032639"/>
                <a:gd name="connsiteY3605" fmla="*/ 1173734 h 2801577"/>
                <a:gd name="connsiteX3606" fmla="*/ 8768813 w 10032639"/>
                <a:gd name="connsiteY3606" fmla="*/ 1170133 h 2801577"/>
                <a:gd name="connsiteX3607" fmla="*/ 8772054 w 10032639"/>
                <a:gd name="connsiteY3607" fmla="*/ 1159690 h 2801577"/>
                <a:gd name="connsiteX3608" fmla="*/ 8775655 w 10032639"/>
                <a:gd name="connsiteY3608" fmla="*/ 1151047 h 2801577"/>
                <a:gd name="connsiteX3609" fmla="*/ 8780696 w 10032639"/>
                <a:gd name="connsiteY3609" fmla="*/ 1144205 h 2801577"/>
                <a:gd name="connsiteX3610" fmla="*/ 8787897 w 10032639"/>
                <a:gd name="connsiteY3610" fmla="*/ 1138804 h 2801577"/>
                <a:gd name="connsiteX3611" fmla="*/ 8806980 w 10032639"/>
                <a:gd name="connsiteY3611" fmla="*/ 1126920 h 2801577"/>
                <a:gd name="connsiteX3612" fmla="*/ 8826064 w 10032639"/>
                <a:gd name="connsiteY3612" fmla="*/ 1112876 h 2801577"/>
                <a:gd name="connsiteX3613" fmla="*/ 8846587 w 10032639"/>
                <a:gd name="connsiteY3613" fmla="*/ 1099192 h 2801577"/>
                <a:gd name="connsiteX3614" fmla="*/ 8865671 w 10032639"/>
                <a:gd name="connsiteY3614" fmla="*/ 1083708 h 2801577"/>
                <a:gd name="connsiteX3615" fmla="*/ 4613178 w 10032639"/>
                <a:gd name="connsiteY3615" fmla="*/ 1058635 h 2801577"/>
                <a:gd name="connsiteX3616" fmla="*/ 4595897 w 10032639"/>
                <a:gd name="connsiteY3616" fmla="*/ 1070875 h 2801577"/>
                <a:gd name="connsiteX3617" fmla="*/ 4599137 w 10032639"/>
                <a:gd name="connsiteY3617" fmla="*/ 1070875 h 2801577"/>
                <a:gd name="connsiteX3618" fmla="*/ 4606338 w 10032639"/>
                <a:gd name="connsiteY3618" fmla="*/ 1065835 h 2801577"/>
                <a:gd name="connsiteX3619" fmla="*/ 5866750 w 10032639"/>
                <a:gd name="connsiteY3619" fmla="*/ 1056905 h 2801577"/>
                <a:gd name="connsiteX3620" fmla="*/ 5849469 w 10032639"/>
                <a:gd name="connsiteY3620" fmla="*/ 1066983 h 2801577"/>
                <a:gd name="connsiteX3621" fmla="*/ 5863149 w 10032639"/>
                <a:gd name="connsiteY3621" fmla="*/ 1061944 h 2801577"/>
                <a:gd name="connsiteX3622" fmla="*/ 8239159 w 10032639"/>
                <a:gd name="connsiteY3622" fmla="*/ 1050578 h 2801577"/>
                <a:gd name="connsiteX3623" fmla="*/ 8204233 w 10032639"/>
                <a:gd name="connsiteY3623" fmla="*/ 1080107 h 2801577"/>
                <a:gd name="connsiteX3624" fmla="*/ 8169667 w 10032639"/>
                <a:gd name="connsiteY3624" fmla="*/ 1111436 h 2801577"/>
                <a:gd name="connsiteX3625" fmla="*/ 8178308 w 10032639"/>
                <a:gd name="connsiteY3625" fmla="*/ 1107835 h 2801577"/>
                <a:gd name="connsiteX3626" fmla="*/ 8186950 w 10032639"/>
                <a:gd name="connsiteY3626" fmla="*/ 1106034 h 2801577"/>
                <a:gd name="connsiteX3627" fmla="*/ 8190551 w 10032639"/>
                <a:gd name="connsiteY3627" fmla="*/ 1100993 h 2801577"/>
                <a:gd name="connsiteX3628" fmla="*/ 8193791 w 10032639"/>
                <a:gd name="connsiteY3628" fmla="*/ 1095591 h 2801577"/>
                <a:gd name="connsiteX3629" fmla="*/ 8197392 w 10032639"/>
                <a:gd name="connsiteY3629" fmla="*/ 1090550 h 2801577"/>
                <a:gd name="connsiteX3630" fmla="*/ 8204233 w 10032639"/>
                <a:gd name="connsiteY3630" fmla="*/ 1085508 h 2801577"/>
                <a:gd name="connsiteX3631" fmla="*/ 8212875 w 10032639"/>
                <a:gd name="connsiteY3631" fmla="*/ 1078306 h 2801577"/>
                <a:gd name="connsiteX3632" fmla="*/ 8225117 w 10032639"/>
                <a:gd name="connsiteY3632" fmla="*/ 1069664 h 2801577"/>
                <a:gd name="connsiteX3633" fmla="*/ 8244200 w 10032639"/>
                <a:gd name="connsiteY3633" fmla="*/ 1061021 h 2801577"/>
                <a:gd name="connsiteX3634" fmla="*/ 595344 w 10032639"/>
                <a:gd name="connsiteY3634" fmla="*/ 1028673 h 2801577"/>
                <a:gd name="connsiteX3635" fmla="*/ 557190 w 10032639"/>
                <a:gd name="connsiteY3635" fmla="*/ 1050997 h 2801577"/>
                <a:gd name="connsiteX3636" fmla="*/ 526235 w 10032639"/>
                <a:gd name="connsiteY3636" fmla="*/ 1070079 h 2801577"/>
                <a:gd name="connsiteX3637" fmla="*/ 489881 w 10032639"/>
                <a:gd name="connsiteY3637" fmla="*/ 1096003 h 2801577"/>
                <a:gd name="connsiteX3638" fmla="*/ 472604 w 10032639"/>
                <a:gd name="connsiteY3638" fmla="*/ 1110045 h 2801577"/>
                <a:gd name="connsiteX3639" fmla="*/ 465405 w 10032639"/>
                <a:gd name="connsiteY3639" fmla="*/ 1116886 h 2801577"/>
                <a:gd name="connsiteX3640" fmla="*/ 460365 w 10032639"/>
                <a:gd name="connsiteY3640" fmla="*/ 1125528 h 2801577"/>
                <a:gd name="connsiteX3641" fmla="*/ 474043 w 10032639"/>
                <a:gd name="connsiteY3641" fmla="*/ 1115086 h 2801577"/>
                <a:gd name="connsiteX3642" fmla="*/ 481242 w 10032639"/>
                <a:gd name="connsiteY3642" fmla="*/ 1108245 h 2801577"/>
                <a:gd name="connsiteX3643" fmla="*/ 489881 w 10032639"/>
                <a:gd name="connsiteY3643" fmla="*/ 1103204 h 2801577"/>
                <a:gd name="connsiteX3644" fmla="*/ 498519 w 10032639"/>
                <a:gd name="connsiteY3644" fmla="*/ 1099604 h 2801577"/>
                <a:gd name="connsiteX3645" fmla="*/ 508598 w 10032639"/>
                <a:gd name="connsiteY3645" fmla="*/ 1097804 h 2801577"/>
                <a:gd name="connsiteX3646" fmla="*/ 510397 w 10032639"/>
                <a:gd name="connsiteY3646" fmla="*/ 1090963 h 2801577"/>
                <a:gd name="connsiteX3647" fmla="*/ 515797 w 10032639"/>
                <a:gd name="connsiteY3647" fmla="*/ 1084122 h 2801577"/>
                <a:gd name="connsiteX3648" fmla="*/ 529474 w 10032639"/>
                <a:gd name="connsiteY3648" fmla="*/ 1070079 h 2801577"/>
                <a:gd name="connsiteX3649" fmla="*/ 538113 w 10032639"/>
                <a:gd name="connsiteY3649" fmla="*/ 1071880 h 2801577"/>
                <a:gd name="connsiteX3650" fmla="*/ 545312 w 10032639"/>
                <a:gd name="connsiteY3650" fmla="*/ 1073680 h 2801577"/>
                <a:gd name="connsiteX3651" fmla="*/ 552151 w 10032639"/>
                <a:gd name="connsiteY3651" fmla="*/ 1071880 h 2801577"/>
                <a:gd name="connsiteX3652" fmla="*/ 558990 w 10032639"/>
                <a:gd name="connsiteY3652" fmla="*/ 1068279 h 2801577"/>
                <a:gd name="connsiteX3653" fmla="*/ 564389 w 10032639"/>
                <a:gd name="connsiteY3653" fmla="*/ 1063238 h 2801577"/>
                <a:gd name="connsiteX3654" fmla="*/ 581666 w 10032639"/>
                <a:gd name="connsiteY3654" fmla="*/ 1042355 h 2801577"/>
                <a:gd name="connsiteX3655" fmla="*/ 9418009 w 10032639"/>
                <a:gd name="connsiteY3655" fmla="*/ 1024651 h 2801577"/>
                <a:gd name="connsiteX3656" fmla="*/ 9321152 w 10032639"/>
                <a:gd name="connsiteY3656" fmla="*/ 1109635 h 2801577"/>
                <a:gd name="connsiteX3657" fmla="*/ 9225735 w 10032639"/>
                <a:gd name="connsiteY3657" fmla="*/ 1192819 h 2801577"/>
                <a:gd name="connsiteX3658" fmla="*/ 9128878 w 10032639"/>
                <a:gd name="connsiteY3658" fmla="*/ 1273842 h 2801577"/>
                <a:gd name="connsiteX3659" fmla="*/ 9032021 w 10032639"/>
                <a:gd name="connsiteY3659" fmla="*/ 1351985 h 2801577"/>
                <a:gd name="connsiteX3660" fmla="*/ 9038862 w 10032639"/>
                <a:gd name="connsiteY3660" fmla="*/ 1367469 h 2801577"/>
                <a:gd name="connsiteX3661" fmla="*/ 9043903 w 10032639"/>
                <a:gd name="connsiteY3661" fmla="*/ 1379713 h 2801577"/>
                <a:gd name="connsiteX3662" fmla="*/ 9070187 w 10032639"/>
                <a:gd name="connsiteY3662" fmla="*/ 1358827 h 2801577"/>
                <a:gd name="connsiteX3663" fmla="*/ 9094312 w 10032639"/>
                <a:gd name="connsiteY3663" fmla="*/ 1339741 h 2801577"/>
                <a:gd name="connsiteX3664" fmla="*/ 9116996 w 10032639"/>
                <a:gd name="connsiteY3664" fmla="*/ 1320656 h 2801577"/>
                <a:gd name="connsiteX3665" fmla="*/ 9135719 w 10032639"/>
                <a:gd name="connsiteY3665" fmla="*/ 1301570 h 2801577"/>
                <a:gd name="connsiteX3666" fmla="*/ 9178927 w 10032639"/>
                <a:gd name="connsiteY3666" fmla="*/ 1267000 h 2801577"/>
                <a:gd name="connsiteX3667" fmla="*/ 9227535 w 10032639"/>
                <a:gd name="connsiteY3667" fmla="*/ 1230630 h 2801577"/>
                <a:gd name="connsiteX3668" fmla="*/ 9227535 w 10032639"/>
                <a:gd name="connsiteY3668" fmla="*/ 1229190 h 2801577"/>
                <a:gd name="connsiteX3669" fmla="*/ 9227535 w 10032639"/>
                <a:gd name="connsiteY3669" fmla="*/ 1222348 h 2801577"/>
                <a:gd name="connsiteX3670" fmla="*/ 9232936 w 10032639"/>
                <a:gd name="connsiteY3670" fmla="*/ 1216946 h 2801577"/>
                <a:gd name="connsiteX3671" fmla="*/ 9236177 w 10032639"/>
                <a:gd name="connsiteY3671" fmla="*/ 1213345 h 2801577"/>
                <a:gd name="connsiteX3672" fmla="*/ 9243378 w 10032639"/>
                <a:gd name="connsiteY3672" fmla="*/ 1211905 h 2801577"/>
                <a:gd name="connsiteX3673" fmla="*/ 9239777 w 10032639"/>
                <a:gd name="connsiteY3673" fmla="*/ 1201462 h 2801577"/>
                <a:gd name="connsiteX3674" fmla="*/ 9252020 w 10032639"/>
                <a:gd name="connsiteY3674" fmla="*/ 1196060 h 2801577"/>
                <a:gd name="connsiteX3675" fmla="*/ 9270743 w 10032639"/>
                <a:gd name="connsiteY3675" fmla="*/ 1184177 h 2801577"/>
                <a:gd name="connsiteX3676" fmla="*/ 9286586 w 10032639"/>
                <a:gd name="connsiteY3676" fmla="*/ 1171933 h 2801577"/>
                <a:gd name="connsiteX3677" fmla="*/ 9300268 w 10032639"/>
                <a:gd name="connsiteY3677" fmla="*/ 1156089 h 2801577"/>
                <a:gd name="connsiteX3678" fmla="*/ 9315751 w 10032639"/>
                <a:gd name="connsiteY3678" fmla="*/ 1137003 h 2801577"/>
                <a:gd name="connsiteX3679" fmla="*/ 9327993 w 10032639"/>
                <a:gd name="connsiteY3679" fmla="*/ 1123319 h 2801577"/>
                <a:gd name="connsiteX3680" fmla="*/ 9343476 w 10032639"/>
                <a:gd name="connsiteY3680" fmla="*/ 1106034 h 2801577"/>
                <a:gd name="connsiteX3681" fmla="*/ 9352117 w 10032639"/>
                <a:gd name="connsiteY3681" fmla="*/ 1099192 h 2801577"/>
                <a:gd name="connsiteX3682" fmla="*/ 9359319 w 10032639"/>
                <a:gd name="connsiteY3682" fmla="*/ 1094151 h 2801577"/>
                <a:gd name="connsiteX3683" fmla="*/ 9367960 w 10032639"/>
                <a:gd name="connsiteY3683" fmla="*/ 1090550 h 2801577"/>
                <a:gd name="connsiteX3684" fmla="*/ 9376602 w 10032639"/>
                <a:gd name="connsiteY3684" fmla="*/ 1086949 h 2801577"/>
                <a:gd name="connsiteX3685" fmla="*/ 9379843 w 10032639"/>
                <a:gd name="connsiteY3685" fmla="*/ 1076866 h 2801577"/>
                <a:gd name="connsiteX3686" fmla="*/ 9385243 w 10032639"/>
                <a:gd name="connsiteY3686" fmla="*/ 1066423 h 2801577"/>
                <a:gd name="connsiteX3687" fmla="*/ 9392085 w 10032639"/>
                <a:gd name="connsiteY3687" fmla="*/ 1059221 h 2801577"/>
                <a:gd name="connsiteX3688" fmla="*/ 9397486 w 10032639"/>
                <a:gd name="connsiteY3688" fmla="*/ 1052379 h 2801577"/>
                <a:gd name="connsiteX3689" fmla="*/ 9404327 w 10032639"/>
                <a:gd name="connsiteY3689" fmla="*/ 1047338 h 2801577"/>
                <a:gd name="connsiteX3690" fmla="*/ 9409368 w 10032639"/>
                <a:gd name="connsiteY3690" fmla="*/ 1041936 h 2801577"/>
                <a:gd name="connsiteX3691" fmla="*/ 9412968 w 10032639"/>
                <a:gd name="connsiteY3691" fmla="*/ 1035094 h 2801577"/>
                <a:gd name="connsiteX3692" fmla="*/ 9416209 w 10032639"/>
                <a:gd name="connsiteY3692" fmla="*/ 1028252 h 2801577"/>
                <a:gd name="connsiteX3693" fmla="*/ 1218403 w 10032639"/>
                <a:gd name="connsiteY3693" fmla="*/ 1019672 h 2801577"/>
                <a:gd name="connsiteX3694" fmla="*/ 1202926 w 10032639"/>
                <a:gd name="connsiteY3694" fmla="*/ 1028673 h 2801577"/>
                <a:gd name="connsiteX3695" fmla="*/ 1188888 w 10032639"/>
                <a:gd name="connsiteY3695" fmla="*/ 1038755 h 2801577"/>
                <a:gd name="connsiteX3696" fmla="*/ 1177010 w 10032639"/>
                <a:gd name="connsiteY3696" fmla="*/ 1049196 h 2801577"/>
                <a:gd name="connsiteX3697" fmla="*/ 1162972 w 10032639"/>
                <a:gd name="connsiteY3697" fmla="*/ 1059638 h 2801577"/>
                <a:gd name="connsiteX3698" fmla="*/ 1177010 w 10032639"/>
                <a:gd name="connsiteY3698" fmla="*/ 1052797 h 2801577"/>
                <a:gd name="connsiteX3699" fmla="*/ 1190688 w 10032639"/>
                <a:gd name="connsiteY3699" fmla="*/ 1044156 h 2801577"/>
                <a:gd name="connsiteX3700" fmla="*/ 1216604 w 10032639"/>
                <a:gd name="connsiteY3700" fmla="*/ 1021472 h 2801577"/>
                <a:gd name="connsiteX3701" fmla="*/ 1220203 w 10032639"/>
                <a:gd name="connsiteY3701" fmla="*/ 1019672 h 2801577"/>
                <a:gd name="connsiteX3702" fmla="*/ 8938404 w 10032639"/>
                <a:gd name="connsiteY3702" fmla="*/ 1017809 h 2801577"/>
                <a:gd name="connsiteX3703" fmla="*/ 8936603 w 10032639"/>
                <a:gd name="connsiteY3703" fmla="*/ 1024651 h 2801577"/>
                <a:gd name="connsiteX3704" fmla="*/ 8940204 w 10032639"/>
                <a:gd name="connsiteY3704" fmla="*/ 1022851 h 2801577"/>
                <a:gd name="connsiteX3705" fmla="*/ 4213202 w 10032639"/>
                <a:gd name="connsiteY3705" fmla="*/ 1010039 h 2801577"/>
                <a:gd name="connsiteX3706" fmla="*/ 4211402 w 10032639"/>
                <a:gd name="connsiteY3706" fmla="*/ 1011839 h 2801577"/>
                <a:gd name="connsiteX3707" fmla="*/ 4194121 w 10032639"/>
                <a:gd name="connsiteY3707" fmla="*/ 1030917 h 2801577"/>
                <a:gd name="connsiteX3708" fmla="*/ 4178641 w 10032639"/>
                <a:gd name="connsiteY3708" fmla="*/ 1046756 h 2801577"/>
                <a:gd name="connsiteX3709" fmla="*/ 4162800 w 10032639"/>
                <a:gd name="connsiteY3709" fmla="*/ 1060435 h 2801577"/>
                <a:gd name="connsiteX3710" fmla="*/ 4166400 w 10032639"/>
                <a:gd name="connsiteY3710" fmla="*/ 1060435 h 2801577"/>
                <a:gd name="connsiteX3711" fmla="*/ 4170000 w 10032639"/>
                <a:gd name="connsiteY3711" fmla="*/ 1060435 h 2801577"/>
                <a:gd name="connsiteX3712" fmla="*/ 4175041 w 10032639"/>
                <a:gd name="connsiteY3712" fmla="*/ 1057196 h 2801577"/>
                <a:gd name="connsiteX3713" fmla="*/ 4180441 w 10032639"/>
                <a:gd name="connsiteY3713" fmla="*/ 1048196 h 2801577"/>
                <a:gd name="connsiteX3714" fmla="*/ 4189081 w 10032639"/>
                <a:gd name="connsiteY3714" fmla="*/ 1037757 h 2801577"/>
                <a:gd name="connsiteX3715" fmla="*/ 4195921 w 10032639"/>
                <a:gd name="connsiteY3715" fmla="*/ 1030917 h 2801577"/>
                <a:gd name="connsiteX3716" fmla="*/ 4204562 w 10032639"/>
                <a:gd name="connsiteY3716" fmla="*/ 1025878 h 2801577"/>
                <a:gd name="connsiteX3717" fmla="*/ 4213202 w 10032639"/>
                <a:gd name="connsiteY3717" fmla="*/ 1020478 h 2801577"/>
                <a:gd name="connsiteX3718" fmla="*/ 4213202 w 10032639"/>
                <a:gd name="connsiteY3718" fmla="*/ 1013638 h 2801577"/>
                <a:gd name="connsiteX3719" fmla="*/ 9312150 w 10032639"/>
                <a:gd name="connsiteY3719" fmla="*/ 1009167 h 2801577"/>
                <a:gd name="connsiteX3720" fmla="*/ 9289827 w 10032639"/>
                <a:gd name="connsiteY3720" fmla="*/ 1026452 h 2801577"/>
                <a:gd name="connsiteX3721" fmla="*/ 9288026 w 10032639"/>
                <a:gd name="connsiteY3721" fmla="*/ 1028252 h 2801577"/>
                <a:gd name="connsiteX3722" fmla="*/ 9246619 w 10032639"/>
                <a:gd name="connsiteY3722" fmla="*/ 1064622 h 2801577"/>
                <a:gd name="connsiteX3723" fmla="*/ 9248419 w 10032639"/>
                <a:gd name="connsiteY3723" fmla="*/ 1066423 h 2801577"/>
                <a:gd name="connsiteX3724" fmla="*/ 9244818 w 10032639"/>
                <a:gd name="connsiteY3724" fmla="*/ 1064622 h 2801577"/>
                <a:gd name="connsiteX3725" fmla="*/ 9182527 w 10032639"/>
                <a:gd name="connsiteY3725" fmla="*/ 1118278 h 2801577"/>
                <a:gd name="connsiteX3726" fmla="*/ 9149761 w 10032639"/>
                <a:gd name="connsiteY3726" fmla="*/ 1144205 h 2801577"/>
                <a:gd name="connsiteX3727" fmla="*/ 9118436 w 10032639"/>
                <a:gd name="connsiteY3727" fmla="*/ 1168332 h 2801577"/>
                <a:gd name="connsiteX3728" fmla="*/ 9078829 w 10032639"/>
                <a:gd name="connsiteY3728" fmla="*/ 1197861 h 2801577"/>
                <a:gd name="connsiteX3729" fmla="*/ 9040662 w 10032639"/>
                <a:gd name="connsiteY3729" fmla="*/ 1229190 h 2801577"/>
                <a:gd name="connsiteX3730" fmla="*/ 9004295 w 10032639"/>
                <a:gd name="connsiteY3730" fmla="*/ 1261959 h 2801577"/>
                <a:gd name="connsiteX3731" fmla="*/ 8969729 w 10032639"/>
                <a:gd name="connsiteY3731" fmla="*/ 1292928 h 2801577"/>
                <a:gd name="connsiteX3732" fmla="*/ 8976571 w 10032639"/>
                <a:gd name="connsiteY3732" fmla="*/ 1298329 h 2801577"/>
                <a:gd name="connsiteX3733" fmla="*/ 8981971 w 10032639"/>
                <a:gd name="connsiteY3733" fmla="*/ 1305171 h 2801577"/>
                <a:gd name="connsiteX3734" fmla="*/ 8969729 w 10032639"/>
                <a:gd name="connsiteY3734" fmla="*/ 1317415 h 2801577"/>
                <a:gd name="connsiteX3735" fmla="*/ 8976571 w 10032639"/>
                <a:gd name="connsiteY3735" fmla="*/ 1313814 h 2801577"/>
                <a:gd name="connsiteX3736" fmla="*/ 8978371 w 10032639"/>
                <a:gd name="connsiteY3736" fmla="*/ 1308772 h 2801577"/>
                <a:gd name="connsiteX3737" fmla="*/ 8981971 w 10032639"/>
                <a:gd name="connsiteY3737" fmla="*/ 1305171 h 2801577"/>
                <a:gd name="connsiteX3738" fmla="*/ 8990253 w 10032639"/>
                <a:gd name="connsiteY3738" fmla="*/ 1301570 h 2801577"/>
                <a:gd name="connsiteX3739" fmla="*/ 8997454 w 10032639"/>
                <a:gd name="connsiteY3739" fmla="*/ 1289687 h 2801577"/>
                <a:gd name="connsiteX3740" fmla="*/ 9007536 w 10032639"/>
                <a:gd name="connsiteY3740" fmla="*/ 1277443 h 2801577"/>
                <a:gd name="connsiteX3741" fmla="*/ 9019778 w 10032639"/>
                <a:gd name="connsiteY3741" fmla="*/ 1268801 h 2801577"/>
                <a:gd name="connsiteX3742" fmla="*/ 9032021 w 10032639"/>
                <a:gd name="connsiteY3742" fmla="*/ 1261959 h 2801577"/>
                <a:gd name="connsiteX3743" fmla="*/ 9045703 w 10032639"/>
                <a:gd name="connsiteY3743" fmla="*/ 1255117 h 2801577"/>
                <a:gd name="connsiteX3744" fmla="*/ 9056145 w 10032639"/>
                <a:gd name="connsiteY3744" fmla="*/ 1247915 h 2801577"/>
                <a:gd name="connsiteX3745" fmla="*/ 9068387 w 10032639"/>
                <a:gd name="connsiteY3745" fmla="*/ 1239272 h 2801577"/>
                <a:gd name="connsiteX3746" fmla="*/ 9078829 w 10032639"/>
                <a:gd name="connsiteY3746" fmla="*/ 1229190 h 2801577"/>
                <a:gd name="connsiteX3747" fmla="*/ 9092511 w 10032639"/>
                <a:gd name="connsiteY3747" fmla="*/ 1215146 h 2801577"/>
                <a:gd name="connsiteX3748" fmla="*/ 9099713 w 10032639"/>
                <a:gd name="connsiteY3748" fmla="*/ 1206503 h 2801577"/>
                <a:gd name="connsiteX3749" fmla="*/ 9102953 w 10032639"/>
                <a:gd name="connsiteY3749" fmla="*/ 1201462 h 2801577"/>
                <a:gd name="connsiteX3750" fmla="*/ 9108354 w 10032639"/>
                <a:gd name="connsiteY3750" fmla="*/ 1192819 h 2801577"/>
                <a:gd name="connsiteX3751" fmla="*/ 9115195 w 10032639"/>
                <a:gd name="connsiteY3751" fmla="*/ 1187418 h 2801577"/>
                <a:gd name="connsiteX3752" fmla="*/ 9122037 w 10032639"/>
                <a:gd name="connsiteY3752" fmla="*/ 1185617 h 2801577"/>
                <a:gd name="connsiteX3753" fmla="*/ 9130678 w 10032639"/>
                <a:gd name="connsiteY3753" fmla="*/ 1184177 h 2801577"/>
                <a:gd name="connsiteX3754" fmla="*/ 9132478 w 10032639"/>
                <a:gd name="connsiteY3754" fmla="*/ 1176975 h 2801577"/>
                <a:gd name="connsiteX3755" fmla="*/ 9134279 w 10032639"/>
                <a:gd name="connsiteY3755" fmla="*/ 1173734 h 2801577"/>
                <a:gd name="connsiteX3756" fmla="*/ 9137519 w 10032639"/>
                <a:gd name="connsiteY3756" fmla="*/ 1170133 h 2801577"/>
                <a:gd name="connsiteX3757" fmla="*/ 9146161 w 10032639"/>
                <a:gd name="connsiteY3757" fmla="*/ 1168332 h 2801577"/>
                <a:gd name="connsiteX3758" fmla="*/ 9167045 w 10032639"/>
                <a:gd name="connsiteY3758" fmla="*/ 1152848 h 2801577"/>
                <a:gd name="connsiteX3759" fmla="*/ 9186128 w 10032639"/>
                <a:gd name="connsiteY3759" fmla="*/ 1137003 h 2801577"/>
                <a:gd name="connsiteX3760" fmla="*/ 9201611 w 10032639"/>
                <a:gd name="connsiteY3760" fmla="*/ 1121519 h 2801577"/>
                <a:gd name="connsiteX3761" fmla="*/ 9215653 w 10032639"/>
                <a:gd name="connsiteY3761" fmla="*/ 1104234 h 2801577"/>
                <a:gd name="connsiteX3762" fmla="*/ 9232936 w 10032639"/>
                <a:gd name="connsiteY3762" fmla="*/ 1083708 h 2801577"/>
                <a:gd name="connsiteX3763" fmla="*/ 9252020 w 10032639"/>
                <a:gd name="connsiteY3763" fmla="*/ 1066423 h 2801577"/>
                <a:gd name="connsiteX3764" fmla="*/ 9274344 w 10032639"/>
                <a:gd name="connsiteY3764" fmla="*/ 1050578 h 2801577"/>
                <a:gd name="connsiteX3765" fmla="*/ 9296668 w 10032639"/>
                <a:gd name="connsiteY3765" fmla="*/ 1040135 h 2801577"/>
                <a:gd name="connsiteX3766" fmla="*/ 9296668 w 10032639"/>
                <a:gd name="connsiteY3766" fmla="*/ 1038335 h 2801577"/>
                <a:gd name="connsiteX3767" fmla="*/ 9302069 w 10032639"/>
                <a:gd name="connsiteY3767" fmla="*/ 1026452 h 2801577"/>
                <a:gd name="connsiteX3768" fmla="*/ 9305309 w 10032639"/>
                <a:gd name="connsiteY3768" fmla="*/ 1022851 h 2801577"/>
                <a:gd name="connsiteX3769" fmla="*/ 9308910 w 10032639"/>
                <a:gd name="connsiteY3769" fmla="*/ 1016009 h 2801577"/>
                <a:gd name="connsiteX3770" fmla="*/ 2381736 w 10032639"/>
                <a:gd name="connsiteY3770" fmla="*/ 1000949 h 2801577"/>
                <a:gd name="connsiteX3771" fmla="*/ 2365899 w 10032639"/>
                <a:gd name="connsiteY3771" fmla="*/ 1009590 h 2801577"/>
                <a:gd name="connsiteX3772" fmla="*/ 2359060 w 10032639"/>
                <a:gd name="connsiteY3772" fmla="*/ 1012831 h 2801577"/>
                <a:gd name="connsiteX3773" fmla="*/ 2352221 w 10032639"/>
                <a:gd name="connsiteY3773" fmla="*/ 1016431 h 2801577"/>
                <a:gd name="connsiteX3774" fmla="*/ 2369498 w 10032639"/>
                <a:gd name="connsiteY3774" fmla="*/ 1007790 h 2801577"/>
                <a:gd name="connsiteX3775" fmla="*/ 4692741 w 10032639"/>
                <a:gd name="connsiteY3775" fmla="*/ 991320 h 2801577"/>
                <a:gd name="connsiteX3776" fmla="*/ 4687341 w 10032639"/>
                <a:gd name="connsiteY3776" fmla="*/ 996360 h 2801577"/>
                <a:gd name="connsiteX3777" fmla="*/ 4689141 w 10032639"/>
                <a:gd name="connsiteY3777" fmla="*/ 996360 h 2801577"/>
                <a:gd name="connsiteX3778" fmla="*/ 844784 w 10032639"/>
                <a:gd name="connsiteY3778" fmla="*/ 988707 h 2801577"/>
                <a:gd name="connsiteX3779" fmla="*/ 822107 w 10032639"/>
                <a:gd name="connsiteY3779" fmla="*/ 1002389 h 2801577"/>
                <a:gd name="connsiteX3780" fmla="*/ 797991 w 10032639"/>
                <a:gd name="connsiteY3780" fmla="*/ 1016431 h 2801577"/>
                <a:gd name="connsiteX3781" fmla="*/ 796191 w 10032639"/>
                <a:gd name="connsiteY3781" fmla="*/ 1016431 h 2801577"/>
                <a:gd name="connsiteX3782" fmla="*/ 769916 w 10032639"/>
                <a:gd name="connsiteY3782" fmla="*/ 1030114 h 2801577"/>
                <a:gd name="connsiteX3783" fmla="*/ 744360 w 10032639"/>
                <a:gd name="connsiteY3783" fmla="*/ 1045956 h 2801577"/>
                <a:gd name="connsiteX3784" fmla="*/ 721683 w 10032639"/>
                <a:gd name="connsiteY3784" fmla="*/ 1058198 h 2801577"/>
                <a:gd name="connsiteX3785" fmla="*/ 655814 w 10032639"/>
                <a:gd name="connsiteY3785" fmla="*/ 1103204 h 2801577"/>
                <a:gd name="connsiteX3786" fmla="*/ 648975 w 10032639"/>
                <a:gd name="connsiteY3786" fmla="*/ 1108245 h 2801577"/>
                <a:gd name="connsiteX3787" fmla="*/ 619460 w 10032639"/>
                <a:gd name="connsiteY3787" fmla="*/ 1130568 h 2801577"/>
                <a:gd name="connsiteX3788" fmla="*/ 605782 w 10032639"/>
                <a:gd name="connsiteY3788" fmla="*/ 1142810 h 2801577"/>
                <a:gd name="connsiteX3789" fmla="*/ 595344 w 10032639"/>
                <a:gd name="connsiteY3789" fmla="*/ 1153252 h 2801577"/>
                <a:gd name="connsiteX3790" fmla="*/ 595344 w 10032639"/>
                <a:gd name="connsiteY3790" fmla="*/ 1155052 h 2801577"/>
                <a:gd name="connsiteX3791" fmla="*/ 610821 w 10032639"/>
                <a:gd name="connsiteY3791" fmla="*/ 1144611 h 2801577"/>
                <a:gd name="connsiteX3792" fmla="*/ 624859 w 10032639"/>
                <a:gd name="connsiteY3792" fmla="*/ 1135969 h 2801577"/>
                <a:gd name="connsiteX3793" fmla="*/ 655814 w 10032639"/>
                <a:gd name="connsiteY3793" fmla="*/ 1118687 h 2801577"/>
                <a:gd name="connsiteX3794" fmla="*/ 683529 w 10032639"/>
                <a:gd name="connsiteY3794" fmla="*/ 1103204 h 2801577"/>
                <a:gd name="connsiteX3795" fmla="*/ 713045 w 10032639"/>
                <a:gd name="connsiteY3795" fmla="*/ 1085922 h 2801577"/>
                <a:gd name="connsiteX3796" fmla="*/ 758038 w 10032639"/>
                <a:gd name="connsiteY3796" fmla="*/ 1059638 h 2801577"/>
                <a:gd name="connsiteX3797" fmla="*/ 797991 w 10032639"/>
                <a:gd name="connsiteY3797" fmla="*/ 1031914 h 2801577"/>
                <a:gd name="connsiteX3798" fmla="*/ 823907 w 10032639"/>
                <a:gd name="connsiteY3798" fmla="*/ 1011031 h 2801577"/>
                <a:gd name="connsiteX3799" fmla="*/ 834345 w 10032639"/>
                <a:gd name="connsiteY3799" fmla="*/ 1000949 h 2801577"/>
                <a:gd name="connsiteX3800" fmla="*/ 4571416 w 10032639"/>
                <a:gd name="connsiteY3800" fmla="*/ 982680 h 2801577"/>
                <a:gd name="connsiteX3801" fmla="*/ 4505894 w 10032639"/>
                <a:gd name="connsiteY3801" fmla="*/ 1034517 h 2801577"/>
                <a:gd name="connsiteX3802" fmla="*/ 4441811 w 10032639"/>
                <a:gd name="connsiteY3802" fmla="*/ 1086354 h 2801577"/>
                <a:gd name="connsiteX3803" fmla="*/ 4413730 w 10032639"/>
                <a:gd name="connsiteY3803" fmla="*/ 1109032 h 2801577"/>
                <a:gd name="connsiteX3804" fmla="*/ 4356848 w 10032639"/>
                <a:gd name="connsiteY3804" fmla="*/ 1157269 h 2801577"/>
                <a:gd name="connsiteX3805" fmla="*/ 4389609 w 10032639"/>
                <a:gd name="connsiteY3805" fmla="*/ 1139990 h 2801577"/>
                <a:gd name="connsiteX3806" fmla="*/ 4422370 w 10032639"/>
                <a:gd name="connsiteY3806" fmla="*/ 1119472 h 2801577"/>
                <a:gd name="connsiteX3807" fmla="*/ 4451892 w 10032639"/>
                <a:gd name="connsiteY3807" fmla="*/ 1094993 h 2801577"/>
                <a:gd name="connsiteX3808" fmla="*/ 4481413 w 10032639"/>
                <a:gd name="connsiteY3808" fmla="*/ 1067275 h 2801577"/>
                <a:gd name="connsiteX3809" fmla="*/ 4528215 w 10032639"/>
                <a:gd name="connsiteY3809" fmla="*/ 1022278 h 2801577"/>
                <a:gd name="connsiteX3810" fmla="*/ 3513394 w 10032639"/>
                <a:gd name="connsiteY3810" fmla="*/ 980066 h 2801577"/>
                <a:gd name="connsiteX3811" fmla="*/ 3511907 w 10032639"/>
                <a:gd name="connsiteY3811" fmla="*/ 981129 h 2801577"/>
                <a:gd name="connsiteX3812" fmla="*/ 3456163 w 10032639"/>
                <a:gd name="connsiteY3812" fmla="*/ 999149 h 2801577"/>
                <a:gd name="connsiteX3813" fmla="*/ 3322985 w 10032639"/>
                <a:gd name="connsiteY3813" fmla="*/ 1044156 h 2801577"/>
                <a:gd name="connsiteX3814" fmla="*/ 3314346 w 10032639"/>
                <a:gd name="connsiteY3814" fmla="*/ 1047756 h 2801577"/>
                <a:gd name="connsiteX3815" fmla="*/ 3191606 w 10032639"/>
                <a:gd name="connsiteY3815" fmla="*/ 1094563 h 2801577"/>
                <a:gd name="connsiteX3816" fmla="*/ 3077504 w 10032639"/>
                <a:gd name="connsiteY3816" fmla="*/ 1139210 h 2801577"/>
                <a:gd name="connsiteX3817" fmla="*/ 3027113 w 10032639"/>
                <a:gd name="connsiteY3817" fmla="*/ 1158293 h 2801577"/>
                <a:gd name="connsiteX3818" fmla="*/ 3014875 w 10032639"/>
                <a:gd name="connsiteY3818" fmla="*/ 1163693 h 2801577"/>
                <a:gd name="connsiteX3819" fmla="*/ 3016674 w 10032639"/>
                <a:gd name="connsiteY3819" fmla="*/ 1163693 h 2801577"/>
                <a:gd name="connsiteX3820" fmla="*/ 3030352 w 10032639"/>
                <a:gd name="connsiteY3820" fmla="*/ 1165134 h 2801577"/>
                <a:gd name="connsiteX3821" fmla="*/ 3042590 w 10032639"/>
                <a:gd name="connsiteY3821" fmla="*/ 1165134 h 2801577"/>
                <a:gd name="connsiteX3822" fmla="*/ 3056628 w 10032639"/>
                <a:gd name="connsiteY3822" fmla="*/ 1161893 h 2801577"/>
                <a:gd name="connsiteX3823" fmla="*/ 3070306 w 10032639"/>
                <a:gd name="connsiteY3823" fmla="*/ 1156492 h 2801577"/>
                <a:gd name="connsiteX3824" fmla="*/ 3096581 w 10032639"/>
                <a:gd name="connsiteY3824" fmla="*/ 1144611 h 2801577"/>
                <a:gd name="connsiteX3825" fmla="*/ 3123937 w 10032639"/>
                <a:gd name="connsiteY3825" fmla="*/ 1128768 h 2801577"/>
                <a:gd name="connsiteX3826" fmla="*/ 3144814 w 10032639"/>
                <a:gd name="connsiteY3826" fmla="*/ 1116886 h 2801577"/>
                <a:gd name="connsiteX3827" fmla="*/ 3163891 w 10032639"/>
                <a:gd name="connsiteY3827" fmla="*/ 1108245 h 2801577"/>
                <a:gd name="connsiteX3828" fmla="*/ 3188007 w 10032639"/>
                <a:gd name="connsiteY3828" fmla="*/ 1096003 h 2801577"/>
                <a:gd name="connsiteX3829" fmla="*/ 3202044 w 10032639"/>
                <a:gd name="connsiteY3829" fmla="*/ 1090963 h 2801577"/>
                <a:gd name="connsiteX3830" fmla="*/ 3217522 w 10032639"/>
                <a:gd name="connsiteY3830" fmla="*/ 1087362 h 2801577"/>
                <a:gd name="connsiteX3831" fmla="*/ 3253876 w 10032639"/>
                <a:gd name="connsiteY3831" fmla="*/ 1082321 h 2801577"/>
                <a:gd name="connsiteX3832" fmla="*/ 3255676 w 10032639"/>
                <a:gd name="connsiteY3832" fmla="*/ 1077281 h 2801577"/>
                <a:gd name="connsiteX3833" fmla="*/ 3260715 w 10032639"/>
                <a:gd name="connsiteY3833" fmla="*/ 1071880 h 2801577"/>
                <a:gd name="connsiteX3834" fmla="*/ 3266114 w 10032639"/>
                <a:gd name="connsiteY3834" fmla="*/ 1070079 h 2801577"/>
                <a:gd name="connsiteX3835" fmla="*/ 3271153 w 10032639"/>
                <a:gd name="connsiteY3835" fmla="*/ 1068279 h 2801577"/>
                <a:gd name="connsiteX3836" fmla="*/ 3271153 w 10032639"/>
                <a:gd name="connsiteY3836" fmla="*/ 1065039 h 2801577"/>
                <a:gd name="connsiteX3837" fmla="*/ 3286631 w 10032639"/>
                <a:gd name="connsiteY3837" fmla="*/ 1065039 h 2801577"/>
                <a:gd name="connsiteX3838" fmla="*/ 3293470 w 10032639"/>
                <a:gd name="connsiteY3838" fmla="*/ 1065039 h 2801577"/>
                <a:gd name="connsiteX3839" fmla="*/ 3298869 w 10032639"/>
                <a:gd name="connsiteY3839" fmla="*/ 1066839 h 2801577"/>
                <a:gd name="connsiteX3840" fmla="*/ 3303908 w 10032639"/>
                <a:gd name="connsiteY3840" fmla="*/ 1070079 h 2801577"/>
                <a:gd name="connsiteX3841" fmla="*/ 3310747 w 10032639"/>
                <a:gd name="connsiteY3841" fmla="*/ 1061438 h 2801577"/>
                <a:gd name="connsiteX3842" fmla="*/ 3317946 w 10032639"/>
                <a:gd name="connsiteY3842" fmla="*/ 1054597 h 2801577"/>
                <a:gd name="connsiteX3843" fmla="*/ 3324784 w 10032639"/>
                <a:gd name="connsiteY3843" fmla="*/ 1047756 h 2801577"/>
                <a:gd name="connsiteX3844" fmla="*/ 3333423 w 10032639"/>
                <a:gd name="connsiteY3844" fmla="*/ 1042355 h 2801577"/>
                <a:gd name="connsiteX3845" fmla="*/ 3342062 w 10032639"/>
                <a:gd name="connsiteY3845" fmla="*/ 1038755 h 2801577"/>
                <a:gd name="connsiteX3846" fmla="*/ 3352500 w 10032639"/>
                <a:gd name="connsiteY3846" fmla="*/ 1035514 h 2801577"/>
                <a:gd name="connsiteX3847" fmla="*/ 3362939 w 10032639"/>
                <a:gd name="connsiteY3847" fmla="*/ 1033714 h 2801577"/>
                <a:gd name="connsiteX3848" fmla="*/ 3373377 w 10032639"/>
                <a:gd name="connsiteY3848" fmla="*/ 1033714 h 2801577"/>
                <a:gd name="connsiteX3849" fmla="*/ 3390654 w 10032639"/>
                <a:gd name="connsiteY3849" fmla="*/ 1033714 h 2801577"/>
                <a:gd name="connsiteX3850" fmla="*/ 3404332 w 10032639"/>
                <a:gd name="connsiteY3850" fmla="*/ 1031914 h 2801577"/>
                <a:gd name="connsiteX3851" fmla="*/ 3418369 w 10032639"/>
                <a:gd name="connsiteY3851" fmla="*/ 1028673 h 2801577"/>
                <a:gd name="connsiteX3852" fmla="*/ 3428448 w 10032639"/>
                <a:gd name="connsiteY3852" fmla="*/ 1023273 h 2801577"/>
                <a:gd name="connsiteX3853" fmla="*/ 3435647 w 10032639"/>
                <a:gd name="connsiteY3853" fmla="*/ 1019672 h 2801577"/>
                <a:gd name="connsiteX3854" fmla="*/ 3440686 w 10032639"/>
                <a:gd name="connsiteY3854" fmla="*/ 1018232 h 2801577"/>
                <a:gd name="connsiteX3855" fmla="*/ 3446085 w 10032639"/>
                <a:gd name="connsiteY3855" fmla="*/ 1009590 h 2801577"/>
                <a:gd name="connsiteX3856" fmla="*/ 3451124 w 10032639"/>
                <a:gd name="connsiteY3856" fmla="*/ 1004190 h 2801577"/>
                <a:gd name="connsiteX3857" fmla="*/ 3456163 w 10032639"/>
                <a:gd name="connsiteY3857" fmla="*/ 999149 h 2801577"/>
                <a:gd name="connsiteX3858" fmla="*/ 3461563 w 10032639"/>
                <a:gd name="connsiteY3858" fmla="*/ 999149 h 2801577"/>
                <a:gd name="connsiteX3859" fmla="*/ 3472001 w 10032639"/>
                <a:gd name="connsiteY3859" fmla="*/ 999149 h 2801577"/>
                <a:gd name="connsiteX3860" fmla="*/ 3478840 w 10032639"/>
                <a:gd name="connsiteY3860" fmla="*/ 1000949 h 2801577"/>
                <a:gd name="connsiteX3861" fmla="*/ 3485679 w 10032639"/>
                <a:gd name="connsiteY3861" fmla="*/ 1004190 h 2801577"/>
                <a:gd name="connsiteX3862" fmla="*/ 3489278 w 10032639"/>
                <a:gd name="connsiteY3862" fmla="*/ 1000949 h 2801577"/>
                <a:gd name="connsiteX3863" fmla="*/ 3492877 w 10032639"/>
                <a:gd name="connsiteY3863" fmla="*/ 999149 h 2801577"/>
                <a:gd name="connsiteX3864" fmla="*/ 3494317 w 10032639"/>
                <a:gd name="connsiteY3864" fmla="*/ 995548 h 2801577"/>
                <a:gd name="connsiteX3865" fmla="*/ 3497917 w 10032639"/>
                <a:gd name="connsiteY3865" fmla="*/ 992308 h 2801577"/>
                <a:gd name="connsiteX3866" fmla="*/ 3504756 w 10032639"/>
                <a:gd name="connsiteY3866" fmla="*/ 985107 h 2801577"/>
                <a:gd name="connsiteX3867" fmla="*/ 3508355 w 10032639"/>
                <a:gd name="connsiteY3867" fmla="*/ 983667 h 2801577"/>
                <a:gd name="connsiteX3868" fmla="*/ 3511907 w 10032639"/>
                <a:gd name="connsiteY3868" fmla="*/ 981129 h 2801577"/>
                <a:gd name="connsiteX3869" fmla="*/ 3515194 w 10032639"/>
                <a:gd name="connsiteY3869" fmla="*/ 980066 h 2801577"/>
                <a:gd name="connsiteX3870" fmla="*/ 6796297 w 10032639"/>
                <a:gd name="connsiteY3870" fmla="*/ 978795 h 2801577"/>
                <a:gd name="connsiteX3871" fmla="*/ 6764976 w 10032639"/>
                <a:gd name="connsiteY3871" fmla="*/ 999672 h 2801577"/>
                <a:gd name="connsiteX3872" fmla="*/ 6583531 w 10032639"/>
                <a:gd name="connsiteY3872" fmla="*/ 1122416 h 2801577"/>
                <a:gd name="connsiteX3873" fmla="*/ 6496768 w 10032639"/>
                <a:gd name="connsiteY3873" fmla="*/ 1179649 h 2801577"/>
                <a:gd name="connsiteX3874" fmla="*/ 6415406 w 10032639"/>
                <a:gd name="connsiteY3874" fmla="*/ 1231483 h 2801577"/>
                <a:gd name="connsiteX3875" fmla="*/ 6422246 w 10032639"/>
                <a:gd name="connsiteY3875" fmla="*/ 1229683 h 2801577"/>
                <a:gd name="connsiteX3876" fmla="*/ 6429446 w 10032639"/>
                <a:gd name="connsiteY3876" fmla="*/ 1229683 h 2801577"/>
                <a:gd name="connsiteX3877" fmla="*/ 6443127 w 10032639"/>
                <a:gd name="connsiteY3877" fmla="*/ 1231483 h 2801577"/>
                <a:gd name="connsiteX3878" fmla="*/ 6457167 w 10032639"/>
                <a:gd name="connsiteY3878" fmla="*/ 1233282 h 2801577"/>
                <a:gd name="connsiteX3879" fmla="*/ 6457167 w 10032639"/>
                <a:gd name="connsiteY3879" fmla="*/ 1235082 h 2801577"/>
                <a:gd name="connsiteX3880" fmla="*/ 6489928 w 10032639"/>
                <a:gd name="connsiteY3880" fmla="*/ 1207366 h 2801577"/>
                <a:gd name="connsiteX3881" fmla="*/ 6520889 w 10032639"/>
                <a:gd name="connsiteY3881" fmla="*/ 1183249 h 2801577"/>
                <a:gd name="connsiteX3882" fmla="*/ 6554010 w 10032639"/>
                <a:gd name="connsiteY3882" fmla="*/ 1162371 h 2801577"/>
                <a:gd name="connsiteX3883" fmla="*/ 6586771 w 10032639"/>
                <a:gd name="connsiteY3883" fmla="*/ 1143294 h 2801577"/>
                <a:gd name="connsiteX3884" fmla="*/ 6592171 w 10032639"/>
                <a:gd name="connsiteY3884" fmla="*/ 1134655 h 2801577"/>
                <a:gd name="connsiteX3885" fmla="*/ 6599011 w 10032639"/>
                <a:gd name="connsiteY3885" fmla="*/ 1124216 h 2801577"/>
                <a:gd name="connsiteX3886" fmla="*/ 6607652 w 10032639"/>
                <a:gd name="connsiteY3886" fmla="*/ 1115577 h 2801577"/>
                <a:gd name="connsiteX3887" fmla="*/ 6618092 w 10032639"/>
                <a:gd name="connsiteY3887" fmla="*/ 1108738 h 2801577"/>
                <a:gd name="connsiteX3888" fmla="*/ 6621332 w 10032639"/>
                <a:gd name="connsiteY3888" fmla="*/ 1106938 h 2801577"/>
                <a:gd name="connsiteX3889" fmla="*/ 6636813 w 10032639"/>
                <a:gd name="connsiteY3889" fmla="*/ 1101899 h 2801577"/>
                <a:gd name="connsiteX3890" fmla="*/ 6654093 w 10032639"/>
                <a:gd name="connsiteY3890" fmla="*/ 1098299 h 2801577"/>
                <a:gd name="connsiteX3891" fmla="*/ 6708095 w 10032639"/>
                <a:gd name="connsiteY3891" fmla="*/ 1044666 h 2801577"/>
                <a:gd name="connsiteX3892" fmla="*/ 6714935 w 10032639"/>
                <a:gd name="connsiteY3892" fmla="*/ 1039267 h 2801577"/>
                <a:gd name="connsiteX3893" fmla="*/ 6720335 w 10032639"/>
                <a:gd name="connsiteY3893" fmla="*/ 1037467 h 2801577"/>
                <a:gd name="connsiteX3894" fmla="*/ 6725375 w 10032639"/>
                <a:gd name="connsiteY3894" fmla="*/ 1037467 h 2801577"/>
                <a:gd name="connsiteX3895" fmla="*/ 6732215 w 10032639"/>
                <a:gd name="connsiteY3895" fmla="*/ 1039267 h 2801577"/>
                <a:gd name="connsiteX3896" fmla="*/ 6739056 w 10032639"/>
                <a:gd name="connsiteY3896" fmla="*/ 1028828 h 2801577"/>
                <a:gd name="connsiteX3897" fmla="*/ 6744456 w 10032639"/>
                <a:gd name="connsiteY3897" fmla="*/ 1021989 h 2801577"/>
                <a:gd name="connsiteX3898" fmla="*/ 6749496 w 10032639"/>
                <a:gd name="connsiteY3898" fmla="*/ 1016950 h 2801577"/>
                <a:gd name="connsiteX3899" fmla="*/ 6754896 w 10032639"/>
                <a:gd name="connsiteY3899" fmla="*/ 1013350 h 2801577"/>
                <a:gd name="connsiteX3900" fmla="*/ 6759936 w 10032639"/>
                <a:gd name="connsiteY3900" fmla="*/ 1011550 h 2801577"/>
                <a:gd name="connsiteX3901" fmla="*/ 6764976 w 10032639"/>
                <a:gd name="connsiteY3901" fmla="*/ 1006511 h 2801577"/>
                <a:gd name="connsiteX3902" fmla="*/ 6777217 w 10032639"/>
                <a:gd name="connsiteY3902" fmla="*/ 994273 h 2801577"/>
                <a:gd name="connsiteX3903" fmla="*/ 3279792 w 10032639"/>
                <a:gd name="connsiteY3903" fmla="*/ 973225 h 2801577"/>
                <a:gd name="connsiteX3904" fmla="*/ 3248837 w 10032639"/>
                <a:gd name="connsiteY3904" fmla="*/ 983667 h 2801577"/>
                <a:gd name="connsiteX3905" fmla="*/ 3212482 w 10032639"/>
                <a:gd name="connsiteY3905" fmla="*/ 993748 h 2801577"/>
                <a:gd name="connsiteX3906" fmla="*/ 3179368 w 10032639"/>
                <a:gd name="connsiteY3906" fmla="*/ 1004190 h 2801577"/>
                <a:gd name="connsiteX3907" fmla="*/ 3129336 w 10032639"/>
                <a:gd name="connsiteY3907" fmla="*/ 1021472 h 2801577"/>
                <a:gd name="connsiteX3908" fmla="*/ 3075705 w 10032639"/>
                <a:gd name="connsiteY3908" fmla="*/ 1044156 h 2801577"/>
                <a:gd name="connsiteX3909" fmla="*/ 3023513 w 10032639"/>
                <a:gd name="connsiteY3909" fmla="*/ 1066839 h 2801577"/>
                <a:gd name="connsiteX3910" fmla="*/ 2994358 w 10032639"/>
                <a:gd name="connsiteY3910" fmla="*/ 1082321 h 2801577"/>
                <a:gd name="connsiteX3911" fmla="*/ 2964842 w 10032639"/>
                <a:gd name="connsiteY3911" fmla="*/ 1099604 h 2801577"/>
                <a:gd name="connsiteX3912" fmla="*/ 2938927 w 10032639"/>
                <a:gd name="connsiteY3912" fmla="*/ 1115086 h 2801577"/>
                <a:gd name="connsiteX3913" fmla="*/ 2930288 w 10032639"/>
                <a:gd name="connsiteY3913" fmla="*/ 1121927 h 2801577"/>
                <a:gd name="connsiteX3914" fmla="*/ 2923449 w 10032639"/>
                <a:gd name="connsiteY3914" fmla="*/ 1127328 h 2801577"/>
                <a:gd name="connsiteX3915" fmla="*/ 2914810 w 10032639"/>
                <a:gd name="connsiteY3915" fmla="*/ 1130568 h 2801577"/>
                <a:gd name="connsiteX3916" fmla="*/ 2913011 w 10032639"/>
                <a:gd name="connsiteY3916" fmla="*/ 1132369 h 2801577"/>
                <a:gd name="connsiteX3917" fmla="*/ 2924889 w 10032639"/>
                <a:gd name="connsiteY3917" fmla="*/ 1128768 h 2801577"/>
                <a:gd name="connsiteX3918" fmla="*/ 2937127 w 10032639"/>
                <a:gd name="connsiteY3918" fmla="*/ 1123727 h 2801577"/>
                <a:gd name="connsiteX3919" fmla="*/ 2956204 w 10032639"/>
                <a:gd name="connsiteY3919" fmla="*/ 1111846 h 2801577"/>
                <a:gd name="connsiteX3920" fmla="*/ 2971681 w 10032639"/>
                <a:gd name="connsiteY3920" fmla="*/ 1104645 h 2801577"/>
                <a:gd name="connsiteX3921" fmla="*/ 2985719 w 10032639"/>
                <a:gd name="connsiteY3921" fmla="*/ 1099604 h 2801577"/>
                <a:gd name="connsiteX3922" fmla="*/ 3001197 w 10032639"/>
                <a:gd name="connsiteY3922" fmla="*/ 1097804 h 2801577"/>
                <a:gd name="connsiteX3923" fmla="*/ 3014875 w 10032639"/>
                <a:gd name="connsiteY3923" fmla="*/ 1097804 h 2801577"/>
                <a:gd name="connsiteX3924" fmla="*/ 3028912 w 10032639"/>
                <a:gd name="connsiteY3924" fmla="*/ 1085922 h 2801577"/>
                <a:gd name="connsiteX3925" fmla="*/ 3040790 w 10032639"/>
                <a:gd name="connsiteY3925" fmla="*/ 1075480 h 2801577"/>
                <a:gd name="connsiteX3926" fmla="*/ 3056628 w 10032639"/>
                <a:gd name="connsiteY3926" fmla="*/ 1066839 h 2801577"/>
                <a:gd name="connsiteX3927" fmla="*/ 3072105 w 10032639"/>
                <a:gd name="connsiteY3927" fmla="*/ 1058198 h 2801577"/>
                <a:gd name="connsiteX3928" fmla="*/ 3091182 w 10032639"/>
                <a:gd name="connsiteY3928" fmla="*/ 1049196 h 2801577"/>
                <a:gd name="connsiteX3929" fmla="*/ 3108459 w 10032639"/>
                <a:gd name="connsiteY3929" fmla="*/ 1042355 h 2801577"/>
                <a:gd name="connsiteX3930" fmla="*/ 3148053 w 10032639"/>
                <a:gd name="connsiteY3930" fmla="*/ 1030114 h 2801577"/>
                <a:gd name="connsiteX3931" fmla="*/ 3163891 w 10032639"/>
                <a:gd name="connsiteY3931" fmla="*/ 1026873 h 2801577"/>
                <a:gd name="connsiteX3932" fmla="*/ 3181168 w 10032639"/>
                <a:gd name="connsiteY3932" fmla="*/ 1021472 h 2801577"/>
                <a:gd name="connsiteX3933" fmla="*/ 3219322 w 10032639"/>
                <a:gd name="connsiteY3933" fmla="*/ 1007790 h 2801577"/>
                <a:gd name="connsiteX3934" fmla="*/ 3234799 w 10032639"/>
                <a:gd name="connsiteY3934" fmla="*/ 1002389 h 2801577"/>
                <a:gd name="connsiteX3935" fmla="*/ 3248837 w 10032639"/>
                <a:gd name="connsiteY3935" fmla="*/ 995548 h 2801577"/>
                <a:gd name="connsiteX3936" fmla="*/ 3262515 w 10032639"/>
                <a:gd name="connsiteY3936" fmla="*/ 986907 h 2801577"/>
                <a:gd name="connsiteX3937" fmla="*/ 3276192 w 10032639"/>
                <a:gd name="connsiteY3937" fmla="*/ 976466 h 2801577"/>
                <a:gd name="connsiteX3938" fmla="*/ 9357519 w 10032639"/>
                <a:gd name="connsiteY3938" fmla="*/ 970996 h 2801577"/>
                <a:gd name="connsiteX3939" fmla="*/ 9324393 w 10032639"/>
                <a:gd name="connsiteY3939" fmla="*/ 998724 h 2801577"/>
                <a:gd name="connsiteX3940" fmla="*/ 9334835 w 10032639"/>
                <a:gd name="connsiteY3940" fmla="*/ 998724 h 2801577"/>
                <a:gd name="connsiteX3941" fmla="*/ 9246619 w 10032639"/>
                <a:gd name="connsiteY3941" fmla="*/ 969195 h 2801577"/>
                <a:gd name="connsiteX3942" fmla="*/ 9243918 w 10032639"/>
                <a:gd name="connsiteY3942" fmla="*/ 973697 h 2801577"/>
                <a:gd name="connsiteX3943" fmla="*/ 9239777 w 10032639"/>
                <a:gd name="connsiteY3943" fmla="*/ 977838 h 2801577"/>
                <a:gd name="connsiteX3944" fmla="*/ 9234737 w 10032639"/>
                <a:gd name="connsiteY3944" fmla="*/ 983239 h 2801577"/>
                <a:gd name="connsiteX3945" fmla="*/ 9243378 w 10032639"/>
                <a:gd name="connsiteY3945" fmla="*/ 974597 h 2801577"/>
                <a:gd name="connsiteX3946" fmla="*/ 9243918 w 10032639"/>
                <a:gd name="connsiteY3946" fmla="*/ 973697 h 2801577"/>
                <a:gd name="connsiteX3947" fmla="*/ 9246619 w 10032639"/>
                <a:gd name="connsiteY3947" fmla="*/ 970996 h 2801577"/>
                <a:gd name="connsiteX3948" fmla="*/ 697567 w 10032639"/>
                <a:gd name="connsiteY3948" fmla="*/ 967824 h 2801577"/>
                <a:gd name="connsiteX3949" fmla="*/ 614421 w 10032639"/>
                <a:gd name="connsiteY3949" fmla="*/ 1016431 h 2801577"/>
                <a:gd name="connsiteX3950" fmla="*/ 603982 w 10032639"/>
                <a:gd name="connsiteY3950" fmla="*/ 1021472 h 2801577"/>
                <a:gd name="connsiteX3951" fmla="*/ 607582 w 10032639"/>
                <a:gd name="connsiteY3951" fmla="*/ 1021472 h 2801577"/>
                <a:gd name="connsiteX3952" fmla="*/ 617660 w 10032639"/>
                <a:gd name="connsiteY3952" fmla="*/ 1021472 h 2801577"/>
                <a:gd name="connsiteX3953" fmla="*/ 626299 w 10032639"/>
                <a:gd name="connsiteY3953" fmla="*/ 1019672 h 2801577"/>
                <a:gd name="connsiteX3954" fmla="*/ 633498 w 10032639"/>
                <a:gd name="connsiteY3954" fmla="*/ 1016431 h 2801577"/>
                <a:gd name="connsiteX3955" fmla="*/ 640336 w 10032639"/>
                <a:gd name="connsiteY3955" fmla="*/ 1012831 h 2801577"/>
                <a:gd name="connsiteX3956" fmla="*/ 648975 w 10032639"/>
                <a:gd name="connsiteY3956" fmla="*/ 1007790 h 2801577"/>
                <a:gd name="connsiteX3957" fmla="*/ 659413 w 10032639"/>
                <a:gd name="connsiteY3957" fmla="*/ 993748 h 2801577"/>
                <a:gd name="connsiteX3958" fmla="*/ 663013 w 10032639"/>
                <a:gd name="connsiteY3958" fmla="*/ 990508 h 2801577"/>
                <a:gd name="connsiteX3959" fmla="*/ 668052 w 10032639"/>
                <a:gd name="connsiteY3959" fmla="*/ 988707 h 2801577"/>
                <a:gd name="connsiteX3960" fmla="*/ 673091 w 10032639"/>
                <a:gd name="connsiteY3960" fmla="*/ 985107 h 2801577"/>
                <a:gd name="connsiteX3961" fmla="*/ 682090 w 10032639"/>
                <a:gd name="connsiteY3961" fmla="*/ 981866 h 2801577"/>
                <a:gd name="connsiteX3962" fmla="*/ 3305707 w 10032639"/>
                <a:gd name="connsiteY3962" fmla="*/ 964584 h 2801577"/>
                <a:gd name="connsiteX3963" fmla="*/ 3284831 w 10032639"/>
                <a:gd name="connsiteY3963" fmla="*/ 971425 h 2801577"/>
                <a:gd name="connsiteX3964" fmla="*/ 3283391 w 10032639"/>
                <a:gd name="connsiteY3964" fmla="*/ 973225 h 2801577"/>
                <a:gd name="connsiteX3965" fmla="*/ 3286631 w 10032639"/>
                <a:gd name="connsiteY3965" fmla="*/ 973225 h 2801577"/>
                <a:gd name="connsiteX3966" fmla="*/ 3293470 w 10032639"/>
                <a:gd name="connsiteY3966" fmla="*/ 973225 h 2801577"/>
                <a:gd name="connsiteX3967" fmla="*/ 3298869 w 10032639"/>
                <a:gd name="connsiteY3967" fmla="*/ 975025 h 2801577"/>
                <a:gd name="connsiteX3968" fmla="*/ 3302108 w 10032639"/>
                <a:gd name="connsiteY3968" fmla="*/ 976466 h 2801577"/>
                <a:gd name="connsiteX3969" fmla="*/ 3305707 w 10032639"/>
                <a:gd name="connsiteY3969" fmla="*/ 973225 h 2801577"/>
                <a:gd name="connsiteX3970" fmla="*/ 9490742 w 10032639"/>
                <a:gd name="connsiteY3970" fmla="*/ 957312 h 2801577"/>
                <a:gd name="connsiteX3971" fmla="*/ 9424851 w 10032639"/>
                <a:gd name="connsiteY3971" fmla="*/ 1017809 h 2801577"/>
                <a:gd name="connsiteX3972" fmla="*/ 9430251 w 10032639"/>
                <a:gd name="connsiteY3972" fmla="*/ 1017809 h 2801577"/>
                <a:gd name="connsiteX3973" fmla="*/ 9435292 w 10032639"/>
                <a:gd name="connsiteY3973" fmla="*/ 1014208 h 2801577"/>
                <a:gd name="connsiteX3974" fmla="*/ 9440333 w 10032639"/>
                <a:gd name="connsiteY3974" fmla="*/ 1010607 h 2801577"/>
                <a:gd name="connsiteX3975" fmla="*/ 9443934 w 10032639"/>
                <a:gd name="connsiteY3975" fmla="*/ 1009167 h 2801577"/>
                <a:gd name="connsiteX3976" fmla="*/ 9454376 w 10032639"/>
                <a:gd name="connsiteY3976" fmla="*/ 1007366 h 2801577"/>
                <a:gd name="connsiteX3977" fmla="*/ 9468058 w 10032639"/>
                <a:gd name="connsiteY3977" fmla="*/ 988281 h 2801577"/>
                <a:gd name="connsiteX3978" fmla="*/ 9480300 w 10032639"/>
                <a:gd name="connsiteY3978" fmla="*/ 970996 h 2801577"/>
                <a:gd name="connsiteX3979" fmla="*/ 4297805 w 10032639"/>
                <a:gd name="connsiteY3979" fmla="*/ 954962 h 2801577"/>
                <a:gd name="connsiteX3980" fmla="*/ 4282325 w 10032639"/>
                <a:gd name="connsiteY3980" fmla="*/ 958562 h 2801577"/>
                <a:gd name="connsiteX3981" fmla="*/ 4268644 w 10032639"/>
                <a:gd name="connsiteY3981" fmla="*/ 961802 h 2801577"/>
                <a:gd name="connsiteX3982" fmla="*/ 4245963 w 10032639"/>
                <a:gd name="connsiteY3982" fmla="*/ 977281 h 2801577"/>
                <a:gd name="connsiteX3983" fmla="*/ 4226883 w 10032639"/>
                <a:gd name="connsiteY3983" fmla="*/ 992760 h 2801577"/>
                <a:gd name="connsiteX3984" fmla="*/ 4221842 w 10032639"/>
                <a:gd name="connsiteY3984" fmla="*/ 999959 h 2801577"/>
                <a:gd name="connsiteX3985" fmla="*/ 4249563 w 10032639"/>
                <a:gd name="connsiteY3985" fmla="*/ 984120 h 2801577"/>
                <a:gd name="connsiteX3986" fmla="*/ 4277285 w 10032639"/>
                <a:gd name="connsiteY3986" fmla="*/ 970441 h 2801577"/>
                <a:gd name="connsiteX3987" fmla="*/ 4287365 w 10032639"/>
                <a:gd name="connsiteY3987" fmla="*/ 963602 h 2801577"/>
                <a:gd name="connsiteX3988" fmla="*/ 2681208 w 10032639"/>
                <a:gd name="connsiteY3988" fmla="*/ 947301 h 2801577"/>
                <a:gd name="connsiteX3989" fmla="*/ 2630816 w 10032639"/>
                <a:gd name="connsiteY3989" fmla="*/ 971425 h 2801577"/>
                <a:gd name="connsiteX3990" fmla="*/ 2578625 w 10032639"/>
                <a:gd name="connsiteY3990" fmla="*/ 995548 h 2801577"/>
                <a:gd name="connsiteX3991" fmla="*/ 2519954 w 10032639"/>
                <a:gd name="connsiteY3991" fmla="*/ 1018232 h 2801577"/>
                <a:gd name="connsiteX3992" fmla="*/ 2457684 w 10032639"/>
                <a:gd name="connsiteY3992" fmla="*/ 1044156 h 2801577"/>
                <a:gd name="connsiteX3993" fmla="*/ 2341782 w 10032639"/>
                <a:gd name="connsiteY3993" fmla="*/ 1089162 h 2801577"/>
                <a:gd name="connsiteX3994" fmla="*/ 2232720 w 10032639"/>
                <a:gd name="connsiteY3994" fmla="*/ 1135969 h 2801577"/>
                <a:gd name="connsiteX3995" fmla="*/ 2211843 w 10032639"/>
                <a:gd name="connsiteY3995" fmla="*/ 1144611 h 2801577"/>
                <a:gd name="connsiteX3996" fmla="*/ 2196366 w 10032639"/>
                <a:gd name="connsiteY3996" fmla="*/ 1153252 h 2801577"/>
                <a:gd name="connsiteX3997" fmla="*/ 2185928 w 10032639"/>
                <a:gd name="connsiteY3997" fmla="*/ 1160093 h 2801577"/>
                <a:gd name="connsiteX3998" fmla="*/ 2179089 w 10032639"/>
                <a:gd name="connsiteY3998" fmla="*/ 1166934 h 2801577"/>
                <a:gd name="connsiteX3999" fmla="*/ 2170450 w 10032639"/>
                <a:gd name="connsiteY3999" fmla="*/ 1177375 h 2801577"/>
                <a:gd name="connsiteX4000" fmla="*/ 2190967 w 10032639"/>
                <a:gd name="connsiteY4000" fmla="*/ 1166934 h 2801577"/>
                <a:gd name="connsiteX4001" fmla="*/ 2213644 w 10032639"/>
                <a:gd name="connsiteY4001" fmla="*/ 1156492 h 2801577"/>
                <a:gd name="connsiteX4002" fmla="*/ 2238119 w 10032639"/>
                <a:gd name="connsiteY4002" fmla="*/ 1146051 h 2801577"/>
                <a:gd name="connsiteX4003" fmla="*/ 2264035 w 10032639"/>
                <a:gd name="connsiteY4003" fmla="*/ 1137409 h 2801577"/>
                <a:gd name="connsiteX4004" fmla="*/ 2294990 w 10032639"/>
                <a:gd name="connsiteY4004" fmla="*/ 1128768 h 2801577"/>
                <a:gd name="connsiteX4005" fmla="*/ 2327745 w 10032639"/>
                <a:gd name="connsiteY4005" fmla="*/ 1116886 h 2801577"/>
                <a:gd name="connsiteX4006" fmla="*/ 2359060 w 10032639"/>
                <a:gd name="connsiteY4006" fmla="*/ 1101404 h 2801577"/>
                <a:gd name="connsiteX4007" fmla="*/ 2390375 w 10032639"/>
                <a:gd name="connsiteY4007" fmla="*/ 1082321 h 2801577"/>
                <a:gd name="connsiteX4008" fmla="*/ 2393614 w 10032639"/>
                <a:gd name="connsiteY4008" fmla="*/ 1080521 h 2801577"/>
                <a:gd name="connsiteX4009" fmla="*/ 2399014 w 10032639"/>
                <a:gd name="connsiteY4009" fmla="*/ 1080521 h 2801577"/>
                <a:gd name="connsiteX4010" fmla="*/ 2410892 w 10032639"/>
                <a:gd name="connsiteY4010" fmla="*/ 1078721 h 2801577"/>
                <a:gd name="connsiteX4011" fmla="*/ 2424929 w 10032639"/>
                <a:gd name="connsiteY4011" fmla="*/ 1075480 h 2801577"/>
                <a:gd name="connsiteX4012" fmla="*/ 2438607 w 10032639"/>
                <a:gd name="connsiteY4012" fmla="*/ 1070079 h 2801577"/>
                <a:gd name="connsiteX4013" fmla="*/ 2450845 w 10032639"/>
                <a:gd name="connsiteY4013" fmla="*/ 1063238 h 2801577"/>
                <a:gd name="connsiteX4014" fmla="*/ 2468122 w 10032639"/>
                <a:gd name="connsiteY4014" fmla="*/ 1052797 h 2801577"/>
                <a:gd name="connsiteX4015" fmla="*/ 2490438 w 10032639"/>
                <a:gd name="connsiteY4015" fmla="*/ 1037315 h 2801577"/>
                <a:gd name="connsiteX4016" fmla="*/ 2504476 w 10032639"/>
                <a:gd name="connsiteY4016" fmla="*/ 1030114 h 2801577"/>
                <a:gd name="connsiteX4017" fmla="*/ 2518514 w 10032639"/>
                <a:gd name="connsiteY4017" fmla="*/ 1023273 h 2801577"/>
                <a:gd name="connsiteX4018" fmla="*/ 2523553 w 10032639"/>
                <a:gd name="connsiteY4018" fmla="*/ 1021472 h 2801577"/>
                <a:gd name="connsiteX4019" fmla="*/ 2528592 w 10032639"/>
                <a:gd name="connsiteY4019" fmla="*/ 1023273 h 2801577"/>
                <a:gd name="connsiteX4020" fmla="*/ 2539031 w 10032639"/>
                <a:gd name="connsiteY4020" fmla="*/ 1025073 h 2801577"/>
                <a:gd name="connsiteX4021" fmla="*/ 2542630 w 10032639"/>
                <a:gd name="connsiteY4021" fmla="*/ 1025073 h 2801577"/>
                <a:gd name="connsiteX4022" fmla="*/ 2545870 w 10032639"/>
                <a:gd name="connsiteY4022" fmla="*/ 1021472 h 2801577"/>
                <a:gd name="connsiteX4023" fmla="*/ 2553069 w 10032639"/>
                <a:gd name="connsiteY4023" fmla="*/ 1018232 h 2801577"/>
                <a:gd name="connsiteX4024" fmla="*/ 2559908 w 10032639"/>
                <a:gd name="connsiteY4024" fmla="*/ 1016431 h 2801577"/>
                <a:gd name="connsiteX4025" fmla="*/ 2566747 w 10032639"/>
                <a:gd name="connsiteY4025" fmla="*/ 1014631 h 2801577"/>
                <a:gd name="connsiteX4026" fmla="*/ 2571786 w 10032639"/>
                <a:gd name="connsiteY4026" fmla="*/ 1007790 h 2801577"/>
                <a:gd name="connsiteX4027" fmla="*/ 2582224 w 10032639"/>
                <a:gd name="connsiteY4027" fmla="*/ 1000949 h 2801577"/>
                <a:gd name="connsiteX4028" fmla="*/ 2601301 w 10032639"/>
                <a:gd name="connsiteY4028" fmla="*/ 990508 h 2801577"/>
                <a:gd name="connsiteX4029" fmla="*/ 2618578 w 10032639"/>
                <a:gd name="connsiteY4029" fmla="*/ 981866 h 2801577"/>
                <a:gd name="connsiteX4030" fmla="*/ 2635855 w 10032639"/>
                <a:gd name="connsiteY4030" fmla="*/ 976466 h 2801577"/>
                <a:gd name="connsiteX4031" fmla="*/ 2651693 w 10032639"/>
                <a:gd name="connsiteY4031" fmla="*/ 973225 h 2801577"/>
                <a:gd name="connsiteX4032" fmla="*/ 2663571 w 10032639"/>
                <a:gd name="connsiteY4032" fmla="*/ 969625 h 2801577"/>
                <a:gd name="connsiteX4033" fmla="*/ 2672569 w 10032639"/>
                <a:gd name="connsiteY4033" fmla="*/ 964584 h 2801577"/>
                <a:gd name="connsiteX4034" fmla="*/ 2677609 w 10032639"/>
                <a:gd name="connsiteY4034" fmla="*/ 957743 h 2801577"/>
                <a:gd name="connsiteX4035" fmla="*/ 749399 w 10032639"/>
                <a:gd name="connsiteY4035" fmla="*/ 935059 h 2801577"/>
                <a:gd name="connsiteX4036" fmla="*/ 725283 w 10032639"/>
                <a:gd name="connsiteY4036" fmla="*/ 950902 h 2801577"/>
                <a:gd name="connsiteX4037" fmla="*/ 732122 w 10032639"/>
                <a:gd name="connsiteY4037" fmla="*/ 950902 h 2801577"/>
                <a:gd name="connsiteX4038" fmla="*/ 740760 w 10032639"/>
                <a:gd name="connsiteY4038" fmla="*/ 950902 h 2801577"/>
                <a:gd name="connsiteX4039" fmla="*/ 7018064 w 10032639"/>
                <a:gd name="connsiteY4039" fmla="*/ 932000 h 2801577"/>
                <a:gd name="connsiteX4040" fmla="*/ 6962622 w 10032639"/>
                <a:gd name="connsiteY4040" fmla="*/ 968356 h 2801577"/>
                <a:gd name="connsiteX4041" fmla="*/ 6907181 w 10032639"/>
                <a:gd name="connsiteY4041" fmla="*/ 1004711 h 2801577"/>
                <a:gd name="connsiteX4042" fmla="*/ 6848139 w 10032639"/>
                <a:gd name="connsiteY4042" fmla="*/ 1046466 h 2801577"/>
                <a:gd name="connsiteX4043" fmla="*/ 6789457 w 10032639"/>
                <a:gd name="connsiteY4043" fmla="*/ 1089661 h 2801577"/>
                <a:gd name="connsiteX4044" fmla="*/ 6787657 w 10032639"/>
                <a:gd name="connsiteY4044" fmla="*/ 1091460 h 2801577"/>
                <a:gd name="connsiteX4045" fmla="*/ 6701254 w 10032639"/>
                <a:gd name="connsiteY4045" fmla="*/ 1153732 h 2801577"/>
                <a:gd name="connsiteX4046" fmla="*/ 6628172 w 10032639"/>
                <a:gd name="connsiteY4046" fmla="*/ 1205566 h 2801577"/>
                <a:gd name="connsiteX4047" fmla="*/ 6559050 w 10032639"/>
                <a:gd name="connsiteY4047" fmla="*/ 1255600 h 2801577"/>
                <a:gd name="connsiteX4048" fmla="*/ 6531329 w 10032639"/>
                <a:gd name="connsiteY4048" fmla="*/ 1269638 h 2801577"/>
                <a:gd name="connsiteX4049" fmla="*/ 6507209 w 10032639"/>
                <a:gd name="connsiteY4049" fmla="*/ 1285116 h 2801577"/>
                <a:gd name="connsiteX4050" fmla="*/ 6493168 w 10032639"/>
                <a:gd name="connsiteY4050" fmla="*/ 1293755 h 2801577"/>
                <a:gd name="connsiteX4051" fmla="*/ 6470848 w 10032639"/>
                <a:gd name="connsiteY4051" fmla="*/ 1309233 h 2801577"/>
                <a:gd name="connsiteX4052" fmla="*/ 6446727 w 10032639"/>
                <a:gd name="connsiteY4052" fmla="*/ 1323271 h 2801577"/>
                <a:gd name="connsiteX4053" fmla="*/ 6432686 w 10032639"/>
                <a:gd name="connsiteY4053" fmla="*/ 1331910 h 2801577"/>
                <a:gd name="connsiteX4054" fmla="*/ 6427646 w 10032639"/>
                <a:gd name="connsiteY4054" fmla="*/ 1338749 h 2801577"/>
                <a:gd name="connsiteX4055" fmla="*/ 6422246 w 10032639"/>
                <a:gd name="connsiteY4055" fmla="*/ 1345948 h 2801577"/>
                <a:gd name="connsiteX4056" fmla="*/ 6413606 w 10032639"/>
                <a:gd name="connsiteY4056" fmla="*/ 1356387 h 2801577"/>
                <a:gd name="connsiteX4057" fmla="*/ 6464007 w 10032639"/>
                <a:gd name="connsiteY4057" fmla="*/ 1335510 h 2801577"/>
                <a:gd name="connsiteX4058" fmla="*/ 6496768 w 10032639"/>
                <a:gd name="connsiteY4058" fmla="*/ 1321471 h 2801577"/>
                <a:gd name="connsiteX4059" fmla="*/ 6524489 w 10032639"/>
                <a:gd name="connsiteY4059" fmla="*/ 1305993 h 2801577"/>
                <a:gd name="connsiteX4060" fmla="*/ 6548610 w 10032639"/>
                <a:gd name="connsiteY4060" fmla="*/ 1288715 h 2801577"/>
                <a:gd name="connsiteX4061" fmla="*/ 6569491 w 10032639"/>
                <a:gd name="connsiteY4061" fmla="*/ 1271438 h 2801577"/>
                <a:gd name="connsiteX4062" fmla="*/ 6574891 w 10032639"/>
                <a:gd name="connsiteY4062" fmla="*/ 1266038 h 2801577"/>
                <a:gd name="connsiteX4063" fmla="*/ 6579931 w 10032639"/>
                <a:gd name="connsiteY4063" fmla="*/ 1266038 h 2801577"/>
                <a:gd name="connsiteX4064" fmla="*/ 6585331 w 10032639"/>
                <a:gd name="connsiteY4064" fmla="*/ 1266038 h 2801577"/>
                <a:gd name="connsiteX4065" fmla="*/ 6588571 w 10032639"/>
                <a:gd name="connsiteY4065" fmla="*/ 1262799 h 2801577"/>
                <a:gd name="connsiteX4066" fmla="*/ 6593971 w 10032639"/>
                <a:gd name="connsiteY4066" fmla="*/ 1259199 h 2801577"/>
                <a:gd name="connsiteX4067" fmla="*/ 6593971 w 10032639"/>
                <a:gd name="connsiteY4067" fmla="*/ 1252360 h 2801577"/>
                <a:gd name="connsiteX4068" fmla="*/ 6597211 w 10032639"/>
                <a:gd name="connsiteY4068" fmla="*/ 1246961 h 2801577"/>
                <a:gd name="connsiteX4069" fmla="*/ 6600811 w 10032639"/>
                <a:gd name="connsiteY4069" fmla="*/ 1241921 h 2801577"/>
                <a:gd name="connsiteX4070" fmla="*/ 6607652 w 10032639"/>
                <a:gd name="connsiteY4070" fmla="*/ 1236882 h 2801577"/>
                <a:gd name="connsiteX4071" fmla="*/ 6614492 w 10032639"/>
                <a:gd name="connsiteY4071" fmla="*/ 1235082 h 2801577"/>
                <a:gd name="connsiteX4072" fmla="*/ 6635373 w 10032639"/>
                <a:gd name="connsiteY4072" fmla="*/ 1235082 h 2801577"/>
                <a:gd name="connsiteX4073" fmla="*/ 6642213 w 10032639"/>
                <a:gd name="connsiteY4073" fmla="*/ 1228243 h 2801577"/>
                <a:gd name="connsiteX4074" fmla="*/ 6655893 w 10032639"/>
                <a:gd name="connsiteY4074" fmla="*/ 1214205 h 2801577"/>
                <a:gd name="connsiteX4075" fmla="*/ 6671734 w 10032639"/>
                <a:gd name="connsiteY4075" fmla="*/ 1200527 h 2801577"/>
                <a:gd name="connsiteX4076" fmla="*/ 6678574 w 10032639"/>
                <a:gd name="connsiteY4076" fmla="*/ 1193327 h 2801577"/>
                <a:gd name="connsiteX4077" fmla="*/ 6690814 w 10032639"/>
                <a:gd name="connsiteY4077" fmla="*/ 1186488 h 2801577"/>
                <a:gd name="connsiteX4078" fmla="*/ 6708095 w 10032639"/>
                <a:gd name="connsiteY4078" fmla="*/ 1181449 h 2801577"/>
                <a:gd name="connsiteX4079" fmla="*/ 6728975 w 10032639"/>
                <a:gd name="connsiteY4079" fmla="*/ 1177849 h 2801577"/>
                <a:gd name="connsiteX4080" fmla="*/ 6746256 w 10032639"/>
                <a:gd name="connsiteY4080" fmla="*/ 1155172 h 2801577"/>
                <a:gd name="connsiteX4081" fmla="*/ 6764976 w 10032639"/>
                <a:gd name="connsiteY4081" fmla="*/ 1136095 h 2801577"/>
                <a:gd name="connsiteX4082" fmla="*/ 6784057 w 10032639"/>
                <a:gd name="connsiteY4082" fmla="*/ 1120617 h 2801577"/>
                <a:gd name="connsiteX4083" fmla="*/ 6801337 w 10032639"/>
                <a:gd name="connsiteY4083" fmla="*/ 1108738 h 2801577"/>
                <a:gd name="connsiteX4084" fmla="*/ 6843099 w 10032639"/>
                <a:gd name="connsiteY4084" fmla="*/ 1079222 h 2801577"/>
                <a:gd name="connsiteX4085" fmla="*/ 6886300 w 10032639"/>
                <a:gd name="connsiteY4085" fmla="*/ 1049706 h 2801577"/>
                <a:gd name="connsiteX4086" fmla="*/ 6907181 w 10032639"/>
                <a:gd name="connsiteY4086" fmla="*/ 1036027 h 2801577"/>
                <a:gd name="connsiteX4087" fmla="*/ 6929501 w 10032639"/>
                <a:gd name="connsiteY4087" fmla="*/ 1020189 h 2801577"/>
                <a:gd name="connsiteX4088" fmla="*/ 6972703 w 10032639"/>
                <a:gd name="connsiteY4088" fmla="*/ 985634 h 2801577"/>
                <a:gd name="connsiteX4089" fmla="*/ 7009424 w 10032639"/>
                <a:gd name="connsiteY4089" fmla="*/ 961517 h 2801577"/>
                <a:gd name="connsiteX4090" fmla="*/ 7026704 w 10032639"/>
                <a:gd name="connsiteY4090" fmla="*/ 949638 h 2801577"/>
                <a:gd name="connsiteX4091" fmla="*/ 7043985 w 10032639"/>
                <a:gd name="connsiteY4091" fmla="*/ 940639 h 2801577"/>
                <a:gd name="connsiteX4092" fmla="*/ 7040385 w 10032639"/>
                <a:gd name="connsiteY4092" fmla="*/ 937400 h 2801577"/>
                <a:gd name="connsiteX4093" fmla="*/ 7035344 w 10032639"/>
                <a:gd name="connsiteY4093" fmla="*/ 935600 h 2801577"/>
                <a:gd name="connsiteX4094" fmla="*/ 7028144 w 10032639"/>
                <a:gd name="connsiteY4094" fmla="*/ 933800 h 2801577"/>
                <a:gd name="connsiteX4095" fmla="*/ 6896740 w 10032639"/>
                <a:gd name="connsiteY4095" fmla="*/ 909683 h 2801577"/>
                <a:gd name="connsiteX4096" fmla="*/ 6875860 w 10032639"/>
                <a:gd name="connsiteY4096" fmla="*/ 923362 h 2801577"/>
                <a:gd name="connsiteX4097" fmla="*/ 6853539 w 10032639"/>
                <a:gd name="connsiteY4097" fmla="*/ 937400 h 2801577"/>
                <a:gd name="connsiteX4098" fmla="*/ 6834458 w 10032639"/>
                <a:gd name="connsiteY4098" fmla="*/ 951078 h 2801577"/>
                <a:gd name="connsiteX4099" fmla="*/ 6832658 w 10032639"/>
                <a:gd name="connsiteY4099" fmla="*/ 952878 h 2801577"/>
                <a:gd name="connsiteX4100" fmla="*/ 6867219 w 10032639"/>
                <a:gd name="connsiteY4100" fmla="*/ 930561 h 2801577"/>
                <a:gd name="connsiteX4101" fmla="*/ 6883060 w 10032639"/>
                <a:gd name="connsiteY4101" fmla="*/ 921562 h 2801577"/>
                <a:gd name="connsiteX4102" fmla="*/ 8548814 w 10032639"/>
                <a:gd name="connsiteY4102" fmla="*/ 906897 h 2801577"/>
                <a:gd name="connsiteX4103" fmla="*/ 8535132 w 10032639"/>
                <a:gd name="connsiteY4103" fmla="*/ 908698 h 2801577"/>
                <a:gd name="connsiteX4104" fmla="*/ 8521089 w 10032639"/>
                <a:gd name="connsiteY4104" fmla="*/ 922382 h 2801577"/>
                <a:gd name="connsiteX4105" fmla="*/ 8503806 w 10032639"/>
                <a:gd name="connsiteY4105" fmla="*/ 934625 h 2801577"/>
                <a:gd name="connsiteX4106" fmla="*/ 8490124 w 10032639"/>
                <a:gd name="connsiteY4106" fmla="*/ 948669 h 2801577"/>
                <a:gd name="connsiteX4107" fmla="*/ 8469240 w 10032639"/>
                <a:gd name="connsiteY4107" fmla="*/ 960553 h 2801577"/>
                <a:gd name="connsiteX4108" fmla="*/ 8455198 w 10032639"/>
                <a:gd name="connsiteY4108" fmla="*/ 979638 h 2801577"/>
                <a:gd name="connsiteX4109" fmla="*/ 8439715 w 10032639"/>
                <a:gd name="connsiteY4109" fmla="*/ 996923 h 2801577"/>
                <a:gd name="connsiteX4110" fmla="*/ 8422432 w 10032639"/>
                <a:gd name="connsiteY4110" fmla="*/ 1010607 h 2801577"/>
                <a:gd name="connsiteX4111" fmla="*/ 8403708 w 10032639"/>
                <a:gd name="connsiteY4111" fmla="*/ 1021050 h 2801577"/>
                <a:gd name="connsiteX4112" fmla="*/ 8382825 w 10032639"/>
                <a:gd name="connsiteY4112" fmla="*/ 1029692 h 2801577"/>
                <a:gd name="connsiteX4113" fmla="*/ 8363741 w 10032639"/>
                <a:gd name="connsiteY4113" fmla="*/ 1040135 h 2801577"/>
                <a:gd name="connsiteX4114" fmla="*/ 8346098 w 10032639"/>
                <a:gd name="connsiteY4114" fmla="*/ 1052379 h 2801577"/>
                <a:gd name="connsiteX4115" fmla="*/ 8330616 w 10032639"/>
                <a:gd name="connsiteY4115" fmla="*/ 1064622 h 2801577"/>
                <a:gd name="connsiteX4116" fmla="*/ 8321974 w 10032639"/>
                <a:gd name="connsiteY4116" fmla="*/ 1078306 h 2801577"/>
                <a:gd name="connsiteX4117" fmla="*/ 8318733 w 10032639"/>
                <a:gd name="connsiteY4117" fmla="*/ 1085508 h 2801577"/>
                <a:gd name="connsiteX4118" fmla="*/ 8315133 w 10032639"/>
                <a:gd name="connsiteY4118" fmla="*/ 1092350 h 2801577"/>
                <a:gd name="connsiteX4119" fmla="*/ 8346098 w 10032639"/>
                <a:gd name="connsiteY4119" fmla="*/ 1073265 h 2801577"/>
                <a:gd name="connsiteX4120" fmla="*/ 8368782 w 10032639"/>
                <a:gd name="connsiteY4120" fmla="*/ 1061021 h 2801577"/>
                <a:gd name="connsiteX4121" fmla="*/ 8391466 w 10032639"/>
                <a:gd name="connsiteY4121" fmla="*/ 1050578 h 2801577"/>
                <a:gd name="connsiteX4122" fmla="*/ 8389666 w 10032639"/>
                <a:gd name="connsiteY4122" fmla="*/ 1045537 h 2801577"/>
                <a:gd name="connsiteX4123" fmla="*/ 8389666 w 10032639"/>
                <a:gd name="connsiteY4123" fmla="*/ 1040135 h 2801577"/>
                <a:gd name="connsiteX4124" fmla="*/ 8389666 w 10032639"/>
                <a:gd name="connsiteY4124" fmla="*/ 1031493 h 2801577"/>
                <a:gd name="connsiteX4125" fmla="*/ 8406949 w 10032639"/>
                <a:gd name="connsiteY4125" fmla="*/ 1021050 h 2801577"/>
                <a:gd name="connsiteX4126" fmla="*/ 8431073 w 10032639"/>
                <a:gd name="connsiteY4126" fmla="*/ 1007366 h 2801577"/>
                <a:gd name="connsiteX4127" fmla="*/ 8443315 w 10032639"/>
                <a:gd name="connsiteY4127" fmla="*/ 998724 h 2801577"/>
                <a:gd name="connsiteX4128" fmla="*/ 8455198 w 10032639"/>
                <a:gd name="connsiteY4128" fmla="*/ 988281 h 2801577"/>
                <a:gd name="connsiteX4129" fmla="*/ 8476081 w 10032639"/>
                <a:gd name="connsiteY4129" fmla="*/ 969195 h 2801577"/>
                <a:gd name="connsiteX4130" fmla="*/ 8498765 w 10032639"/>
                <a:gd name="connsiteY4130" fmla="*/ 951910 h 2801577"/>
                <a:gd name="connsiteX4131" fmla="*/ 8517849 w 10032639"/>
                <a:gd name="connsiteY4131" fmla="*/ 936426 h 2801577"/>
                <a:gd name="connsiteX4132" fmla="*/ 8531531 w 10032639"/>
                <a:gd name="connsiteY4132" fmla="*/ 925983 h 2801577"/>
                <a:gd name="connsiteX4133" fmla="*/ 8547374 w 10032639"/>
                <a:gd name="connsiteY4133" fmla="*/ 915540 h 2801577"/>
                <a:gd name="connsiteX4134" fmla="*/ 8557456 w 10032639"/>
                <a:gd name="connsiteY4134" fmla="*/ 910498 h 2801577"/>
                <a:gd name="connsiteX4135" fmla="*/ 8561056 w 10032639"/>
                <a:gd name="connsiteY4135" fmla="*/ 906897 h 2801577"/>
                <a:gd name="connsiteX4136" fmla="*/ 8557456 w 10032639"/>
                <a:gd name="connsiteY4136" fmla="*/ 906897 h 2801577"/>
                <a:gd name="connsiteX4137" fmla="*/ 1556029 w 10032639"/>
                <a:gd name="connsiteY4137" fmla="*/ 898694 h 2801577"/>
                <a:gd name="connsiteX4138" fmla="*/ 1484007 w 10032639"/>
                <a:gd name="connsiteY4138" fmla="*/ 944300 h 2801577"/>
                <a:gd name="connsiteX4139" fmla="*/ 1481521 w 10032639"/>
                <a:gd name="connsiteY4139" fmla="*/ 945501 h 2801577"/>
                <a:gd name="connsiteX4140" fmla="*/ 1479167 w 10032639"/>
                <a:gd name="connsiteY4140" fmla="*/ 947365 h 2801577"/>
                <a:gd name="connsiteX4141" fmla="*/ 1438328 w 10032639"/>
                <a:gd name="connsiteY4141" fmla="*/ 973225 h 2801577"/>
                <a:gd name="connsiteX4142" fmla="*/ 1460644 w 10032639"/>
                <a:gd name="connsiteY4142" fmla="*/ 966384 h 2801577"/>
                <a:gd name="connsiteX4143" fmla="*/ 1466043 w 10032639"/>
                <a:gd name="connsiteY4143" fmla="*/ 959543 h 2801577"/>
                <a:gd name="connsiteX4144" fmla="*/ 1472882 w 10032639"/>
                <a:gd name="connsiteY4144" fmla="*/ 952342 h 2801577"/>
                <a:gd name="connsiteX4145" fmla="*/ 1479167 w 10032639"/>
                <a:gd name="connsiteY4145" fmla="*/ 947365 h 2801577"/>
                <a:gd name="connsiteX4146" fmla="*/ 1484007 w 10032639"/>
                <a:gd name="connsiteY4146" fmla="*/ 944300 h 2801577"/>
                <a:gd name="connsiteX4147" fmla="*/ 1491959 w 10032639"/>
                <a:gd name="connsiteY4147" fmla="*/ 940460 h 2801577"/>
                <a:gd name="connsiteX4148" fmla="*/ 1511036 w 10032639"/>
                <a:gd name="connsiteY4148" fmla="*/ 928218 h 2801577"/>
                <a:gd name="connsiteX4149" fmla="*/ 1528313 w 10032639"/>
                <a:gd name="connsiteY4149" fmla="*/ 917777 h 2801577"/>
                <a:gd name="connsiteX4150" fmla="*/ 1531913 w 10032639"/>
                <a:gd name="connsiteY4150" fmla="*/ 915977 h 2801577"/>
                <a:gd name="connsiteX4151" fmla="*/ 1542351 w 10032639"/>
                <a:gd name="connsiteY4151" fmla="*/ 910936 h 2801577"/>
                <a:gd name="connsiteX4152" fmla="*/ 1552430 w 10032639"/>
                <a:gd name="connsiteY4152" fmla="*/ 905535 h 2801577"/>
                <a:gd name="connsiteX4153" fmla="*/ 1557829 w 10032639"/>
                <a:gd name="connsiteY4153" fmla="*/ 902295 h 2801577"/>
                <a:gd name="connsiteX4154" fmla="*/ 9662133 w 10032639"/>
                <a:gd name="connsiteY4154" fmla="*/ 898255 h 2801577"/>
                <a:gd name="connsiteX4155" fmla="*/ 9646650 w 10032639"/>
                <a:gd name="connsiteY4155" fmla="*/ 919141 h 2801577"/>
                <a:gd name="connsiteX4156" fmla="*/ 9662133 w 10032639"/>
                <a:gd name="connsiteY4156" fmla="*/ 905097 h 2801577"/>
                <a:gd name="connsiteX4157" fmla="*/ 1109341 w 10032639"/>
                <a:gd name="connsiteY4157" fmla="*/ 891853 h 2801577"/>
                <a:gd name="connsiteX4158" fmla="*/ 1098903 w 10032639"/>
                <a:gd name="connsiteY4158" fmla="*/ 896894 h 2801577"/>
                <a:gd name="connsiteX4159" fmla="*/ 1106101 w 10032639"/>
                <a:gd name="connsiteY4159" fmla="*/ 896894 h 2801577"/>
                <a:gd name="connsiteX4160" fmla="*/ 1064348 w 10032639"/>
                <a:gd name="connsiteY4160" fmla="*/ 890053 h 2801577"/>
                <a:gd name="connsiteX4161" fmla="*/ 1069387 w 10032639"/>
                <a:gd name="connsiteY4161" fmla="*/ 905535 h 2801577"/>
                <a:gd name="connsiteX4162" fmla="*/ 1071187 w 10032639"/>
                <a:gd name="connsiteY4162" fmla="*/ 903735 h 2801577"/>
                <a:gd name="connsiteX4163" fmla="*/ 1067948 w 10032639"/>
                <a:gd name="connsiteY4163" fmla="*/ 895093 h 2801577"/>
                <a:gd name="connsiteX4164" fmla="*/ 9445734 w 10032639"/>
                <a:gd name="connsiteY4164" fmla="*/ 886011 h 2801577"/>
                <a:gd name="connsiteX4165" fmla="*/ 9412968 w 10032639"/>
                <a:gd name="connsiteY4165" fmla="*/ 920941 h 2801577"/>
                <a:gd name="connsiteX4166" fmla="*/ 9421610 w 10032639"/>
                <a:gd name="connsiteY4166" fmla="*/ 913739 h 2801577"/>
                <a:gd name="connsiteX4167" fmla="*/ 9443934 w 10032639"/>
                <a:gd name="connsiteY4167" fmla="*/ 898255 h 2801577"/>
                <a:gd name="connsiteX4168" fmla="*/ 9443934 w 10032639"/>
                <a:gd name="connsiteY4168" fmla="*/ 892853 h 2801577"/>
                <a:gd name="connsiteX4169" fmla="*/ 6798097 w 10032639"/>
                <a:gd name="connsiteY4169" fmla="*/ 874768 h 2801577"/>
                <a:gd name="connsiteX4170" fmla="*/ 6794497 w 10032639"/>
                <a:gd name="connsiteY4170" fmla="*/ 876567 h 2801577"/>
                <a:gd name="connsiteX4171" fmla="*/ 6789457 w 10032639"/>
                <a:gd name="connsiteY4171" fmla="*/ 878367 h 2801577"/>
                <a:gd name="connsiteX4172" fmla="*/ 6789457 w 10032639"/>
                <a:gd name="connsiteY4172" fmla="*/ 880167 h 2801577"/>
                <a:gd name="connsiteX4173" fmla="*/ 9578958 w 10032639"/>
                <a:gd name="connsiteY4173" fmla="*/ 872327 h 2801577"/>
                <a:gd name="connsiteX4174" fmla="*/ 9506225 w 10032639"/>
                <a:gd name="connsiteY4174" fmla="*/ 943268 h 2801577"/>
                <a:gd name="connsiteX4175" fmla="*/ 9515227 w 10032639"/>
                <a:gd name="connsiteY4175" fmla="*/ 938226 h 2801577"/>
                <a:gd name="connsiteX4176" fmla="*/ 9518467 w 10032639"/>
                <a:gd name="connsiteY4176" fmla="*/ 932825 h 2801577"/>
                <a:gd name="connsiteX4177" fmla="*/ 9523868 w 10032639"/>
                <a:gd name="connsiteY4177" fmla="*/ 929584 h 2801577"/>
                <a:gd name="connsiteX4178" fmla="*/ 9530709 w 10032639"/>
                <a:gd name="connsiteY4178" fmla="*/ 927783 h 2801577"/>
                <a:gd name="connsiteX4179" fmla="*/ 9539351 w 10032639"/>
                <a:gd name="connsiteY4179" fmla="*/ 929584 h 2801577"/>
                <a:gd name="connsiteX4180" fmla="*/ 9549793 w 10032639"/>
                <a:gd name="connsiteY4180" fmla="*/ 917340 h 2801577"/>
                <a:gd name="connsiteX4181" fmla="*/ 9559875 w 10032639"/>
                <a:gd name="connsiteY4181" fmla="*/ 903296 h 2801577"/>
                <a:gd name="connsiteX4182" fmla="*/ 9570317 w 10032639"/>
                <a:gd name="connsiteY4182" fmla="*/ 887812 h 2801577"/>
                <a:gd name="connsiteX4183" fmla="*/ 3577464 w 10032639"/>
                <a:gd name="connsiteY4183" fmla="*/ 869170 h 2801577"/>
                <a:gd name="connsiteX4184" fmla="*/ 3553348 w 10032639"/>
                <a:gd name="connsiteY4184" fmla="*/ 870970 h 2801577"/>
                <a:gd name="connsiteX4185" fmla="*/ 3527432 w 10032639"/>
                <a:gd name="connsiteY4185" fmla="*/ 876011 h 2801577"/>
                <a:gd name="connsiteX4186" fmla="*/ 3501516 w 10032639"/>
                <a:gd name="connsiteY4186" fmla="*/ 884652 h 2801577"/>
                <a:gd name="connsiteX4187" fmla="*/ 3472001 w 10032639"/>
                <a:gd name="connsiteY4187" fmla="*/ 898694 h 2801577"/>
                <a:gd name="connsiteX4188" fmla="*/ 3433847 w 10032639"/>
                <a:gd name="connsiteY4188" fmla="*/ 919577 h 2801577"/>
                <a:gd name="connsiteX4189" fmla="*/ 3395693 w 10032639"/>
                <a:gd name="connsiteY4189" fmla="*/ 936860 h 2801577"/>
                <a:gd name="connsiteX4190" fmla="*/ 3421609 w 10032639"/>
                <a:gd name="connsiteY4190" fmla="*/ 928218 h 2801577"/>
                <a:gd name="connsiteX4191" fmla="*/ 3442486 w 10032639"/>
                <a:gd name="connsiteY4191" fmla="*/ 917777 h 2801577"/>
                <a:gd name="connsiteX4192" fmla="*/ 3475240 w 10032639"/>
                <a:gd name="connsiteY4192" fmla="*/ 903735 h 2801577"/>
                <a:gd name="connsiteX4193" fmla="*/ 3506555 w 10032639"/>
                <a:gd name="connsiteY4193" fmla="*/ 891853 h 2801577"/>
                <a:gd name="connsiteX4194" fmla="*/ 3537870 w 10032639"/>
                <a:gd name="connsiteY4194" fmla="*/ 883212 h 2801577"/>
                <a:gd name="connsiteX4195" fmla="*/ 3570625 w 10032639"/>
                <a:gd name="connsiteY4195" fmla="*/ 874210 h 2801577"/>
                <a:gd name="connsiteX4196" fmla="*/ 3123937 w 10032639"/>
                <a:gd name="connsiteY4196" fmla="*/ 865569 h 2801577"/>
                <a:gd name="connsiteX4197" fmla="*/ 3118898 w 10032639"/>
                <a:gd name="connsiteY4197" fmla="*/ 867369 h 2801577"/>
                <a:gd name="connsiteX4198" fmla="*/ 3117098 w 10032639"/>
                <a:gd name="connsiteY4198" fmla="*/ 869170 h 2801577"/>
                <a:gd name="connsiteX4199" fmla="*/ 842984 w 10032639"/>
                <a:gd name="connsiteY4199" fmla="*/ 865569 h 2801577"/>
                <a:gd name="connsiteX4200" fmla="*/ 813469 w 10032639"/>
                <a:gd name="connsiteY4200" fmla="*/ 890053 h 2801577"/>
                <a:gd name="connsiteX4201" fmla="*/ 841184 w 10032639"/>
                <a:gd name="connsiteY4201" fmla="*/ 877811 h 2801577"/>
                <a:gd name="connsiteX4202" fmla="*/ 1611100 w 10032639"/>
                <a:gd name="connsiteY4202" fmla="*/ 862329 h 2801577"/>
                <a:gd name="connsiteX4203" fmla="*/ 1588784 w 10032639"/>
                <a:gd name="connsiteY4203" fmla="*/ 876011 h 2801577"/>
                <a:gd name="connsiteX4204" fmla="*/ 1597423 w 10032639"/>
                <a:gd name="connsiteY4204" fmla="*/ 870970 h 2801577"/>
                <a:gd name="connsiteX4205" fmla="*/ 1611100 w 10032639"/>
                <a:gd name="connsiteY4205" fmla="*/ 864129 h 2801577"/>
                <a:gd name="connsiteX4206" fmla="*/ 569428 w 10032639"/>
                <a:gd name="connsiteY4206" fmla="*/ 851887 h 2801577"/>
                <a:gd name="connsiteX4207" fmla="*/ 564389 w 10032639"/>
                <a:gd name="connsiteY4207" fmla="*/ 855488 h 2801577"/>
                <a:gd name="connsiteX4208" fmla="*/ 569428 w 10032639"/>
                <a:gd name="connsiteY4208" fmla="*/ 855488 h 2801577"/>
                <a:gd name="connsiteX4209" fmla="*/ 3598340 w 10032639"/>
                <a:gd name="connsiteY4209" fmla="*/ 843246 h 2801577"/>
                <a:gd name="connsiteX4210" fmla="*/ 3594741 w 10032639"/>
                <a:gd name="connsiteY4210" fmla="*/ 853687 h 2801577"/>
                <a:gd name="connsiteX4211" fmla="*/ 3603380 w 10032639"/>
                <a:gd name="connsiteY4211" fmla="*/ 853687 h 2801577"/>
                <a:gd name="connsiteX4212" fmla="*/ 3601580 w 10032639"/>
                <a:gd name="connsiteY4212" fmla="*/ 846846 h 2801577"/>
                <a:gd name="connsiteX4213" fmla="*/ 3601580 w 10032639"/>
                <a:gd name="connsiteY4213" fmla="*/ 843246 h 2801577"/>
                <a:gd name="connsiteX4214" fmla="*/ 4440011 w 10032639"/>
                <a:gd name="connsiteY4214" fmla="*/ 831850 h 2801577"/>
                <a:gd name="connsiteX4215" fmla="*/ 4446851 w 10032639"/>
                <a:gd name="connsiteY4215" fmla="*/ 831850 h 2801577"/>
                <a:gd name="connsiteX4216" fmla="*/ 4451892 w 10032639"/>
                <a:gd name="connsiteY4216" fmla="*/ 831850 h 2801577"/>
                <a:gd name="connsiteX4217" fmla="*/ 4459092 w 10032639"/>
                <a:gd name="connsiteY4217" fmla="*/ 833650 h 2801577"/>
                <a:gd name="connsiteX4218" fmla="*/ 4470972 w 10032639"/>
                <a:gd name="connsiteY4218" fmla="*/ 831850 h 2801577"/>
                <a:gd name="connsiteX4219" fmla="*/ 4485013 w 10032639"/>
                <a:gd name="connsiteY4219" fmla="*/ 831850 h 2801577"/>
                <a:gd name="connsiteX4220" fmla="*/ 4490413 w 10032639"/>
                <a:gd name="connsiteY4220" fmla="*/ 833650 h 2801577"/>
                <a:gd name="connsiteX4221" fmla="*/ 4497253 w 10032639"/>
                <a:gd name="connsiteY4221" fmla="*/ 837250 h 2801577"/>
                <a:gd name="connsiteX4222" fmla="*/ 4502293 w 10032639"/>
                <a:gd name="connsiteY4222" fmla="*/ 842290 h 2801577"/>
                <a:gd name="connsiteX4223" fmla="*/ 4509134 w 10032639"/>
                <a:gd name="connsiteY4223" fmla="*/ 847689 h 2801577"/>
                <a:gd name="connsiteX4224" fmla="*/ 4509134 w 10032639"/>
                <a:gd name="connsiteY4224" fmla="*/ 849129 h 2801577"/>
                <a:gd name="connsiteX4225" fmla="*/ 4512734 w 10032639"/>
                <a:gd name="connsiteY4225" fmla="*/ 849129 h 2801577"/>
                <a:gd name="connsiteX4226" fmla="*/ 4517774 w 10032639"/>
                <a:gd name="connsiteY4226" fmla="*/ 847689 h 2801577"/>
                <a:gd name="connsiteX4227" fmla="*/ 4526414 w 10032639"/>
                <a:gd name="connsiteY4227" fmla="*/ 844089 h 2801577"/>
                <a:gd name="connsiteX4228" fmla="*/ 4530015 w 10032639"/>
                <a:gd name="connsiteY4228" fmla="*/ 840490 h 2801577"/>
                <a:gd name="connsiteX4229" fmla="*/ 4533255 w 10032639"/>
                <a:gd name="connsiteY4229" fmla="*/ 840490 h 2801577"/>
                <a:gd name="connsiteX4230" fmla="*/ 4547295 w 10032639"/>
                <a:gd name="connsiteY4230" fmla="*/ 842290 h 2801577"/>
                <a:gd name="connsiteX4231" fmla="*/ 4555936 w 10032639"/>
                <a:gd name="connsiteY4231" fmla="*/ 847689 h 2801577"/>
                <a:gd name="connsiteX4232" fmla="*/ 4562776 w 10032639"/>
                <a:gd name="connsiteY4232" fmla="*/ 854529 h 2801577"/>
                <a:gd name="connsiteX4233" fmla="*/ 4566376 w 10032639"/>
                <a:gd name="connsiteY4233" fmla="*/ 861368 h 2801577"/>
                <a:gd name="connsiteX4234" fmla="*/ 4571416 w 10032639"/>
                <a:gd name="connsiteY4234" fmla="*/ 870008 h 2801577"/>
                <a:gd name="connsiteX4235" fmla="*/ 4575016 w 10032639"/>
                <a:gd name="connsiteY4235" fmla="*/ 873248 h 2801577"/>
                <a:gd name="connsiteX4236" fmla="*/ 4578257 w 10032639"/>
                <a:gd name="connsiteY4236" fmla="*/ 875047 h 2801577"/>
                <a:gd name="connsiteX4237" fmla="*/ 4621818 w 10032639"/>
                <a:gd name="connsiteY4237" fmla="*/ 875047 h 2801577"/>
                <a:gd name="connsiteX4238" fmla="*/ 4663220 w 10032639"/>
                <a:gd name="connsiteY4238" fmla="*/ 878647 h 2801577"/>
                <a:gd name="connsiteX4239" fmla="*/ 4704622 w 10032639"/>
                <a:gd name="connsiteY4239" fmla="*/ 885487 h 2801577"/>
                <a:gd name="connsiteX4240" fmla="*/ 4744583 w 10032639"/>
                <a:gd name="connsiteY4240" fmla="*/ 895926 h 2801577"/>
                <a:gd name="connsiteX4241" fmla="*/ 4779144 w 10032639"/>
                <a:gd name="connsiteY4241" fmla="*/ 904566 h 2801577"/>
                <a:gd name="connsiteX4242" fmla="*/ 4815506 w 10032639"/>
                <a:gd name="connsiteY4242" fmla="*/ 909965 h 2801577"/>
                <a:gd name="connsiteX4243" fmla="*/ 4855467 w 10032639"/>
                <a:gd name="connsiteY4243" fmla="*/ 911405 h 2801577"/>
                <a:gd name="connsiteX4244" fmla="*/ 4896869 w 10032639"/>
                <a:gd name="connsiteY4244" fmla="*/ 909965 h 2801577"/>
                <a:gd name="connsiteX4245" fmla="*/ 4904069 w 10032639"/>
                <a:gd name="connsiteY4245" fmla="*/ 909965 h 2801577"/>
                <a:gd name="connsiteX4246" fmla="*/ 4909110 w 10032639"/>
                <a:gd name="connsiteY4246" fmla="*/ 915005 h 2801577"/>
                <a:gd name="connsiteX4247" fmla="*/ 4931430 w 10032639"/>
                <a:gd name="connsiteY4247" fmla="*/ 883687 h 2801577"/>
                <a:gd name="connsiteX4248" fmla="*/ 4915950 w 10032639"/>
                <a:gd name="connsiteY4248" fmla="*/ 920404 h 2801577"/>
                <a:gd name="connsiteX4249" fmla="*/ 4929990 w 10032639"/>
                <a:gd name="connsiteY4249" fmla="*/ 930844 h 2801577"/>
                <a:gd name="connsiteX4250" fmla="*/ 4945471 w 10032639"/>
                <a:gd name="connsiteY4250" fmla="*/ 939483 h 2801577"/>
                <a:gd name="connsiteX4251" fmla="*/ 4950511 w 10032639"/>
                <a:gd name="connsiteY4251" fmla="*/ 940923 h 2801577"/>
                <a:gd name="connsiteX4252" fmla="*/ 4969592 w 10032639"/>
                <a:gd name="connsiteY4252" fmla="*/ 958562 h 2801577"/>
                <a:gd name="connsiteX4253" fmla="*/ 4993713 w 10032639"/>
                <a:gd name="connsiteY4253" fmla="*/ 974041 h 2801577"/>
                <a:gd name="connsiteX4254" fmla="*/ 5000913 w 10032639"/>
                <a:gd name="connsiteY4254" fmla="*/ 979081 h 2801577"/>
                <a:gd name="connsiteX4255" fmla="*/ 5000913 w 10032639"/>
                <a:gd name="connsiteY4255" fmla="*/ 987720 h 2801577"/>
                <a:gd name="connsiteX4256" fmla="*/ 4999113 w 10032639"/>
                <a:gd name="connsiteY4256" fmla="*/ 1094993 h 2801577"/>
                <a:gd name="connsiteX4257" fmla="*/ 4999113 w 10032639"/>
                <a:gd name="connsiteY4257" fmla="*/ 1192187 h 2801577"/>
                <a:gd name="connsiteX4258" fmla="*/ 5000913 w 10032639"/>
                <a:gd name="connsiteY4258" fmla="*/ 1281821 h 2801577"/>
                <a:gd name="connsiteX4259" fmla="*/ 5004153 w 10032639"/>
                <a:gd name="connsiteY4259" fmla="*/ 1365336 h 2801577"/>
                <a:gd name="connsiteX4260" fmla="*/ 5016034 w 10032639"/>
                <a:gd name="connsiteY4260" fmla="*/ 1539924 h 2801577"/>
                <a:gd name="connsiteX4261" fmla="*/ 5028274 w 10032639"/>
                <a:gd name="connsiteY4261" fmla="*/ 1700834 h 2801577"/>
                <a:gd name="connsiteX4262" fmla="*/ 5028274 w 10032639"/>
                <a:gd name="connsiteY4262" fmla="*/ 1711273 h 2801577"/>
                <a:gd name="connsiteX4263" fmla="*/ 5031514 w 10032639"/>
                <a:gd name="connsiteY4263" fmla="*/ 1721712 h 2801577"/>
                <a:gd name="connsiteX4264" fmla="*/ 5036915 w 10032639"/>
                <a:gd name="connsiteY4264" fmla="*/ 1732152 h 2801577"/>
                <a:gd name="connsiteX4265" fmla="*/ 5043755 w 10032639"/>
                <a:gd name="connsiteY4265" fmla="*/ 1744391 h 2801577"/>
                <a:gd name="connsiteX4266" fmla="*/ 5054195 w 10032639"/>
                <a:gd name="connsiteY4266" fmla="*/ 1759870 h 2801577"/>
                <a:gd name="connsiteX4267" fmla="*/ 5036915 w 10032639"/>
                <a:gd name="connsiteY4267" fmla="*/ 1766709 h 2801577"/>
                <a:gd name="connsiteX4268" fmla="*/ 5031514 w 10032639"/>
                <a:gd name="connsiteY4268" fmla="*/ 1768509 h 2801577"/>
                <a:gd name="connsiteX4269" fmla="*/ 5031514 w 10032639"/>
                <a:gd name="connsiteY4269" fmla="*/ 1775349 h 2801577"/>
                <a:gd name="connsiteX4270" fmla="*/ 5030074 w 10032639"/>
                <a:gd name="connsiteY4270" fmla="*/ 1780748 h 2801577"/>
                <a:gd name="connsiteX4271" fmla="*/ 5019634 w 10032639"/>
                <a:gd name="connsiteY4271" fmla="*/ 1808107 h 2801577"/>
                <a:gd name="connsiteX4272" fmla="*/ 5021434 w 10032639"/>
                <a:gd name="connsiteY4272" fmla="*/ 1813506 h 2801577"/>
                <a:gd name="connsiteX4273" fmla="*/ 5024674 w 10032639"/>
                <a:gd name="connsiteY4273" fmla="*/ 1814946 h 2801577"/>
                <a:gd name="connsiteX4274" fmla="*/ 5033315 w 10032639"/>
                <a:gd name="connsiteY4274" fmla="*/ 1818546 h 2801577"/>
                <a:gd name="connsiteX4275" fmla="*/ 5040515 w 10032639"/>
                <a:gd name="connsiteY4275" fmla="*/ 1827185 h 2801577"/>
                <a:gd name="connsiteX4276" fmla="*/ 5045555 w 10032639"/>
                <a:gd name="connsiteY4276" fmla="*/ 1837625 h 2801577"/>
                <a:gd name="connsiteX4277" fmla="*/ 5045555 w 10032639"/>
                <a:gd name="connsiteY4277" fmla="*/ 1844464 h 2801577"/>
                <a:gd name="connsiteX4278" fmla="*/ 5047355 w 10032639"/>
                <a:gd name="connsiteY4278" fmla="*/ 1851664 h 2801577"/>
                <a:gd name="connsiteX4279" fmla="*/ 5045555 w 10032639"/>
                <a:gd name="connsiteY4279" fmla="*/ 1860303 h 2801577"/>
                <a:gd name="connsiteX4280" fmla="*/ 5043755 w 10032639"/>
                <a:gd name="connsiteY4280" fmla="*/ 1867143 h 2801577"/>
                <a:gd name="connsiteX4281" fmla="*/ 5041955 w 10032639"/>
                <a:gd name="connsiteY4281" fmla="*/ 1873982 h 2801577"/>
                <a:gd name="connsiteX4282" fmla="*/ 5038715 w 10032639"/>
                <a:gd name="connsiteY4282" fmla="*/ 1879382 h 2801577"/>
                <a:gd name="connsiteX4283" fmla="*/ 5033315 w 10032639"/>
                <a:gd name="connsiteY4283" fmla="*/ 1882622 h 2801577"/>
                <a:gd name="connsiteX4284" fmla="*/ 5030074 w 10032639"/>
                <a:gd name="connsiteY4284" fmla="*/ 1884422 h 2801577"/>
                <a:gd name="connsiteX4285" fmla="*/ 5019634 w 10032639"/>
                <a:gd name="connsiteY4285" fmla="*/ 1886222 h 2801577"/>
                <a:gd name="connsiteX4286" fmla="*/ 5012434 w 10032639"/>
                <a:gd name="connsiteY4286" fmla="*/ 1888021 h 2801577"/>
                <a:gd name="connsiteX4287" fmla="*/ 5011354 w 10032639"/>
                <a:gd name="connsiteY4287" fmla="*/ 1891621 h 2801577"/>
                <a:gd name="connsiteX4288" fmla="*/ 5009554 w 10032639"/>
                <a:gd name="connsiteY4288" fmla="*/ 1903500 h 2801577"/>
                <a:gd name="connsiteX4289" fmla="*/ 5009554 w 10032639"/>
                <a:gd name="connsiteY4289" fmla="*/ 1918979 h 2801577"/>
                <a:gd name="connsiteX4290" fmla="*/ 5009554 w 10032639"/>
                <a:gd name="connsiteY4290" fmla="*/ 1951737 h 2801577"/>
                <a:gd name="connsiteX4291" fmla="*/ 5009554 w 10032639"/>
                <a:gd name="connsiteY4291" fmla="*/ 2031652 h 2801577"/>
                <a:gd name="connsiteX4292" fmla="*/ 5009554 w 10032639"/>
                <a:gd name="connsiteY4292" fmla="*/ 2050731 h 2801577"/>
                <a:gd name="connsiteX4293" fmla="*/ 5011354 w 10032639"/>
                <a:gd name="connsiteY4293" fmla="*/ 2069810 h 2801577"/>
                <a:gd name="connsiteX4294" fmla="*/ 5014234 w 10032639"/>
                <a:gd name="connsiteY4294" fmla="*/ 2088528 h 2801577"/>
                <a:gd name="connsiteX4295" fmla="*/ 5019634 w 10032639"/>
                <a:gd name="connsiteY4295" fmla="*/ 2107607 h 2801577"/>
                <a:gd name="connsiteX4296" fmla="*/ 5022874 w 10032639"/>
                <a:gd name="connsiteY4296" fmla="*/ 2125246 h 2801577"/>
                <a:gd name="connsiteX4297" fmla="*/ 5022874 w 10032639"/>
                <a:gd name="connsiteY4297" fmla="*/ 2142525 h 2801577"/>
                <a:gd name="connsiteX4298" fmla="*/ 5022874 w 10032639"/>
                <a:gd name="connsiteY4298" fmla="*/ 2159804 h 2801577"/>
                <a:gd name="connsiteX4299" fmla="*/ 5017834 w 10032639"/>
                <a:gd name="connsiteY4299" fmla="*/ 2178883 h 2801577"/>
                <a:gd name="connsiteX4300" fmla="*/ 5036915 w 10032639"/>
                <a:gd name="connsiteY4300" fmla="*/ 2180682 h 2801577"/>
                <a:gd name="connsiteX4301" fmla="*/ 5057796 w 10032639"/>
                <a:gd name="connsiteY4301" fmla="*/ 2183922 h 2801577"/>
                <a:gd name="connsiteX4302" fmla="*/ 5100637 w 10032639"/>
                <a:gd name="connsiteY4302" fmla="*/ 2192562 h 2801577"/>
                <a:gd name="connsiteX4303" fmla="*/ 5125118 w 10032639"/>
                <a:gd name="connsiteY4303" fmla="*/ 2199401 h 2801577"/>
                <a:gd name="connsiteX4304" fmla="*/ 5151039 w 10032639"/>
                <a:gd name="connsiteY4304" fmla="*/ 2201201 h 2801577"/>
                <a:gd name="connsiteX4305" fmla="*/ 5178760 w 10032639"/>
                <a:gd name="connsiteY4305" fmla="*/ 2203001 h 2801577"/>
                <a:gd name="connsiteX4306" fmla="*/ 5210082 w 10032639"/>
                <a:gd name="connsiteY4306" fmla="*/ 2201201 h 2801577"/>
                <a:gd name="connsiteX4307" fmla="*/ 5221962 w 10032639"/>
                <a:gd name="connsiteY4307" fmla="*/ 2199401 h 2801577"/>
                <a:gd name="connsiteX4308" fmla="*/ 5225562 w 10032639"/>
                <a:gd name="connsiteY4308" fmla="*/ 2209841 h 2801577"/>
                <a:gd name="connsiteX4309" fmla="*/ 5232402 w 10032639"/>
                <a:gd name="connsiteY4309" fmla="*/ 2235759 h 2801577"/>
                <a:gd name="connsiteX4310" fmla="*/ 5237443 w 10032639"/>
                <a:gd name="connsiteY4310" fmla="*/ 2265277 h 2801577"/>
                <a:gd name="connsiteX4311" fmla="*/ 5241043 w 10032639"/>
                <a:gd name="connsiteY4311" fmla="*/ 2296595 h 2801577"/>
                <a:gd name="connsiteX4312" fmla="*/ 5241043 w 10032639"/>
                <a:gd name="connsiteY4312" fmla="*/ 2331153 h 2801577"/>
                <a:gd name="connsiteX4313" fmla="*/ 5239243 w 10032639"/>
                <a:gd name="connsiteY4313" fmla="*/ 2362111 h 2801577"/>
                <a:gd name="connsiteX4314" fmla="*/ 5241043 w 10032639"/>
                <a:gd name="connsiteY4314" fmla="*/ 2393429 h 2801577"/>
                <a:gd name="connsiteX4315" fmla="*/ 5246083 w 10032639"/>
                <a:gd name="connsiteY4315" fmla="*/ 2459304 h 2801577"/>
                <a:gd name="connsiteX4316" fmla="*/ 5246083 w 10032639"/>
                <a:gd name="connsiteY4316" fmla="*/ 2472983 h 2801577"/>
                <a:gd name="connsiteX4317" fmla="*/ 5251483 w 10032639"/>
                <a:gd name="connsiteY4317" fmla="*/ 2537059 h 2801577"/>
                <a:gd name="connsiteX4318" fmla="*/ 5253283 w 10032639"/>
                <a:gd name="connsiteY4318" fmla="*/ 2597535 h 2801577"/>
                <a:gd name="connsiteX4319" fmla="*/ 5251483 w 10032639"/>
                <a:gd name="connsiteY4319" fmla="*/ 2628853 h 2801577"/>
                <a:gd name="connsiteX4320" fmla="*/ 5253283 w 10032639"/>
                <a:gd name="connsiteY4320" fmla="*/ 2659811 h 2801577"/>
                <a:gd name="connsiteX4321" fmla="*/ 5256523 w 10032639"/>
                <a:gd name="connsiteY4321" fmla="*/ 2689329 h 2801577"/>
                <a:gd name="connsiteX4322" fmla="*/ 5263364 w 10032639"/>
                <a:gd name="connsiteY4322" fmla="*/ 2717048 h 2801577"/>
                <a:gd name="connsiteX4323" fmla="*/ 5266964 w 10032639"/>
                <a:gd name="connsiteY4323" fmla="*/ 2725687 h 2801577"/>
                <a:gd name="connsiteX4324" fmla="*/ 5260124 w 10032639"/>
                <a:gd name="connsiteY4324" fmla="*/ 2731087 h 2801577"/>
                <a:gd name="connsiteX4325" fmla="*/ 5249683 w 10032639"/>
                <a:gd name="connsiteY4325" fmla="*/ 2739726 h 2801577"/>
                <a:gd name="connsiteX4326" fmla="*/ 5237443 w 10032639"/>
                <a:gd name="connsiteY4326" fmla="*/ 2746566 h 2801577"/>
                <a:gd name="connsiteX4327" fmla="*/ 5225562 w 10032639"/>
                <a:gd name="connsiteY4327" fmla="*/ 2751605 h 2801577"/>
                <a:gd name="connsiteX4328" fmla="*/ 5210082 w 10032639"/>
                <a:gd name="connsiteY4328" fmla="*/ 2755205 h 2801577"/>
                <a:gd name="connsiteX4329" fmla="*/ 5199641 w 10032639"/>
                <a:gd name="connsiteY4329" fmla="*/ 2757005 h 2801577"/>
                <a:gd name="connsiteX4330" fmla="*/ 5189201 w 10032639"/>
                <a:gd name="connsiteY4330" fmla="*/ 2762045 h 2801577"/>
                <a:gd name="connsiteX4331" fmla="*/ 5180560 w 10032639"/>
                <a:gd name="connsiteY4331" fmla="*/ 2767084 h 2801577"/>
                <a:gd name="connsiteX4332" fmla="*/ 5171920 w 10032639"/>
                <a:gd name="connsiteY4332" fmla="*/ 2774284 h 2801577"/>
                <a:gd name="connsiteX4333" fmla="*/ 5163280 w 10032639"/>
                <a:gd name="connsiteY4333" fmla="*/ 2782923 h 2801577"/>
                <a:gd name="connsiteX4334" fmla="*/ 5152839 w 10032639"/>
                <a:gd name="connsiteY4334" fmla="*/ 2775724 h 2801577"/>
                <a:gd name="connsiteX4335" fmla="*/ 5131958 w 10032639"/>
                <a:gd name="connsiteY4335" fmla="*/ 2765644 h 2801577"/>
                <a:gd name="connsiteX4336" fmla="*/ 5116478 w 10032639"/>
                <a:gd name="connsiteY4336" fmla="*/ 2758445 h 2801577"/>
                <a:gd name="connsiteX4337" fmla="*/ 5109278 w 10032639"/>
                <a:gd name="connsiteY4337" fmla="*/ 2757005 h 2801577"/>
                <a:gd name="connsiteX4338" fmla="*/ 5102437 w 10032639"/>
                <a:gd name="connsiteY4338" fmla="*/ 2757005 h 2801577"/>
                <a:gd name="connsiteX4339" fmla="*/ 5095597 w 10032639"/>
                <a:gd name="connsiteY4339" fmla="*/ 2757005 h 2801577"/>
                <a:gd name="connsiteX4340" fmla="*/ 5090557 w 10032639"/>
                <a:gd name="connsiteY4340" fmla="*/ 2758445 h 2801577"/>
                <a:gd name="connsiteX4341" fmla="*/ 5075076 w 10032639"/>
                <a:gd name="connsiteY4341" fmla="*/ 2765644 h 2801577"/>
                <a:gd name="connsiteX4342" fmla="*/ 5057796 w 10032639"/>
                <a:gd name="connsiteY4342" fmla="*/ 2772484 h 2801577"/>
                <a:gd name="connsiteX4343" fmla="*/ 5036915 w 10032639"/>
                <a:gd name="connsiteY4343" fmla="*/ 2784723 h 2801577"/>
                <a:gd name="connsiteX4344" fmla="*/ 5011354 w 10032639"/>
                <a:gd name="connsiteY4344" fmla="*/ 2796602 h 2801577"/>
                <a:gd name="connsiteX4345" fmla="*/ 5005953 w 10032639"/>
                <a:gd name="connsiteY4345" fmla="*/ 2798402 h 2801577"/>
                <a:gd name="connsiteX4346" fmla="*/ 5000913 w 10032639"/>
                <a:gd name="connsiteY4346" fmla="*/ 2796602 h 2801577"/>
                <a:gd name="connsiteX4347" fmla="*/ 4993713 w 10032639"/>
                <a:gd name="connsiteY4347" fmla="*/ 2793363 h 2801577"/>
                <a:gd name="connsiteX4348" fmla="*/ 4990473 w 10032639"/>
                <a:gd name="connsiteY4348" fmla="*/ 2789763 h 2801577"/>
                <a:gd name="connsiteX4349" fmla="*/ 4985073 w 10032639"/>
                <a:gd name="connsiteY4349" fmla="*/ 2786163 h 2801577"/>
                <a:gd name="connsiteX4350" fmla="*/ 4981832 w 10032639"/>
                <a:gd name="connsiteY4350" fmla="*/ 2779323 h 2801577"/>
                <a:gd name="connsiteX4351" fmla="*/ 4974632 w 10032639"/>
                <a:gd name="connsiteY4351" fmla="*/ 2765644 h 2801577"/>
                <a:gd name="connsiteX4352" fmla="*/ 4971392 w 10032639"/>
                <a:gd name="connsiteY4352" fmla="*/ 2748365 h 2801577"/>
                <a:gd name="connsiteX4353" fmla="*/ 4960952 w 10032639"/>
                <a:gd name="connsiteY4353" fmla="*/ 2753405 h 2801577"/>
                <a:gd name="connsiteX4354" fmla="*/ 4952311 w 10032639"/>
                <a:gd name="connsiteY4354" fmla="*/ 2760245 h 2801577"/>
                <a:gd name="connsiteX4355" fmla="*/ 4941871 w 10032639"/>
                <a:gd name="connsiteY4355" fmla="*/ 2768884 h 2801577"/>
                <a:gd name="connsiteX4356" fmla="*/ 4929990 w 10032639"/>
                <a:gd name="connsiteY4356" fmla="*/ 2774284 h 2801577"/>
                <a:gd name="connsiteX4357" fmla="*/ 4915950 w 10032639"/>
                <a:gd name="connsiteY4357" fmla="*/ 2777524 h 2801577"/>
                <a:gd name="connsiteX4358" fmla="*/ 4900469 w 10032639"/>
                <a:gd name="connsiteY4358" fmla="*/ 2781123 h 2801577"/>
                <a:gd name="connsiteX4359" fmla="*/ 4896869 w 10032639"/>
                <a:gd name="connsiteY4359" fmla="*/ 2782923 h 2801577"/>
                <a:gd name="connsiteX4360" fmla="*/ 4893629 w 10032639"/>
                <a:gd name="connsiteY4360" fmla="*/ 2781123 h 2801577"/>
                <a:gd name="connsiteX4361" fmla="*/ 4883189 w 10032639"/>
                <a:gd name="connsiteY4361" fmla="*/ 2777524 h 2801577"/>
                <a:gd name="connsiteX4362" fmla="*/ 4874548 w 10032639"/>
                <a:gd name="connsiteY4362" fmla="*/ 2772484 h 2801577"/>
                <a:gd name="connsiteX4363" fmla="*/ 4867348 w 10032639"/>
                <a:gd name="connsiteY4363" fmla="*/ 2767084 h 2801577"/>
                <a:gd name="connsiteX4364" fmla="*/ 4860508 w 10032639"/>
                <a:gd name="connsiteY4364" fmla="*/ 2758445 h 2801577"/>
                <a:gd name="connsiteX4365" fmla="*/ 4857268 w 10032639"/>
                <a:gd name="connsiteY4365" fmla="*/ 2749805 h 2801577"/>
                <a:gd name="connsiteX4366" fmla="*/ 4843227 w 10032639"/>
                <a:gd name="connsiteY4366" fmla="*/ 2753405 h 2801577"/>
                <a:gd name="connsiteX4367" fmla="*/ 4829186 w 10032639"/>
                <a:gd name="connsiteY4367" fmla="*/ 2757005 h 2801577"/>
                <a:gd name="connsiteX4368" fmla="*/ 4815506 w 10032639"/>
                <a:gd name="connsiteY4368" fmla="*/ 2757005 h 2801577"/>
                <a:gd name="connsiteX4369" fmla="*/ 4803625 w 10032639"/>
                <a:gd name="connsiteY4369" fmla="*/ 2755205 h 2801577"/>
                <a:gd name="connsiteX4370" fmla="*/ 4744583 w 10032639"/>
                <a:gd name="connsiteY4370" fmla="*/ 2755205 h 2801577"/>
                <a:gd name="connsiteX4371" fmla="*/ 4651339 w 10032639"/>
                <a:gd name="connsiteY4371" fmla="*/ 2753405 h 2801577"/>
                <a:gd name="connsiteX4372" fmla="*/ 4566376 w 10032639"/>
                <a:gd name="connsiteY4372" fmla="*/ 2753405 h 2801577"/>
                <a:gd name="connsiteX4373" fmla="*/ 4485013 w 10032639"/>
                <a:gd name="connsiteY4373" fmla="*/ 2755205 h 2801577"/>
                <a:gd name="connsiteX4374" fmla="*/ 4408690 w 10032639"/>
                <a:gd name="connsiteY4374" fmla="*/ 2758445 h 2801577"/>
                <a:gd name="connsiteX4375" fmla="*/ 4329127 w 10032639"/>
                <a:gd name="connsiteY4375" fmla="*/ 2765644 h 2801577"/>
                <a:gd name="connsiteX4376" fmla="*/ 4244163 w 10032639"/>
                <a:gd name="connsiteY4376" fmla="*/ 2767084 h 2801577"/>
                <a:gd name="connsiteX4377" fmla="*/ 4155960 w 10032639"/>
                <a:gd name="connsiteY4377" fmla="*/ 2767084 h 2801577"/>
                <a:gd name="connsiteX4378" fmla="*/ 4062717 w 10032639"/>
                <a:gd name="connsiteY4378" fmla="*/ 2762045 h 2801577"/>
                <a:gd name="connsiteX4379" fmla="*/ 4055517 w 10032639"/>
                <a:gd name="connsiteY4379" fmla="*/ 2762045 h 2801577"/>
                <a:gd name="connsiteX4380" fmla="*/ 4052276 w 10032639"/>
                <a:gd name="connsiteY4380" fmla="*/ 2757005 h 2801577"/>
                <a:gd name="connsiteX4381" fmla="*/ 4043636 w 10032639"/>
                <a:gd name="connsiteY4381" fmla="*/ 2746566 h 2801577"/>
                <a:gd name="connsiteX4382" fmla="*/ 4036436 w 10032639"/>
                <a:gd name="connsiteY4382" fmla="*/ 2736126 h 2801577"/>
                <a:gd name="connsiteX4383" fmla="*/ 4031395 w 10032639"/>
                <a:gd name="connsiteY4383" fmla="*/ 2723887 h 2801577"/>
                <a:gd name="connsiteX4384" fmla="*/ 4027796 w 10032639"/>
                <a:gd name="connsiteY4384" fmla="*/ 2712008 h 2801577"/>
                <a:gd name="connsiteX4385" fmla="*/ 4026355 w 10032639"/>
                <a:gd name="connsiteY4385" fmla="*/ 2699769 h 2801577"/>
                <a:gd name="connsiteX4386" fmla="*/ 4026355 w 10032639"/>
                <a:gd name="connsiteY4386" fmla="*/ 2687889 h 2801577"/>
                <a:gd name="connsiteX4387" fmla="*/ 4026355 w 10032639"/>
                <a:gd name="connsiteY4387" fmla="*/ 2673850 h 2801577"/>
                <a:gd name="connsiteX4388" fmla="*/ 4029596 w 10032639"/>
                <a:gd name="connsiteY4388" fmla="*/ 2659811 h 2801577"/>
                <a:gd name="connsiteX4389" fmla="*/ 4034996 w 10032639"/>
                <a:gd name="connsiteY4389" fmla="*/ 2637493 h 2801577"/>
                <a:gd name="connsiteX4390" fmla="*/ 4038236 w 10032639"/>
                <a:gd name="connsiteY4390" fmla="*/ 2613374 h 2801577"/>
                <a:gd name="connsiteX4391" fmla="*/ 4040036 w 10032639"/>
                <a:gd name="connsiteY4391" fmla="*/ 2588896 h 2801577"/>
                <a:gd name="connsiteX4392" fmla="*/ 4040036 w 10032639"/>
                <a:gd name="connsiteY4392" fmla="*/ 2562978 h 2801577"/>
                <a:gd name="connsiteX4393" fmla="*/ 4041836 w 10032639"/>
                <a:gd name="connsiteY4393" fmla="*/ 2540659 h 2801577"/>
                <a:gd name="connsiteX4394" fmla="*/ 4043636 w 10032639"/>
                <a:gd name="connsiteY4394" fmla="*/ 2517980 h 2801577"/>
                <a:gd name="connsiteX4395" fmla="*/ 4043636 w 10032639"/>
                <a:gd name="connsiteY4395" fmla="*/ 2493862 h 2801577"/>
                <a:gd name="connsiteX4396" fmla="*/ 4040036 w 10032639"/>
                <a:gd name="connsiteY4396" fmla="*/ 2469384 h 2801577"/>
                <a:gd name="connsiteX4397" fmla="*/ 4033196 w 10032639"/>
                <a:gd name="connsiteY4397" fmla="*/ 2426546 h 2801577"/>
                <a:gd name="connsiteX4398" fmla="*/ 4029596 w 10032639"/>
                <a:gd name="connsiteY4398" fmla="*/ 2402068 h 2801577"/>
                <a:gd name="connsiteX4399" fmla="*/ 4026355 w 10032639"/>
                <a:gd name="connsiteY4399" fmla="*/ 2377590 h 2801577"/>
                <a:gd name="connsiteX4400" fmla="*/ 4017355 w 10032639"/>
                <a:gd name="connsiteY4400" fmla="*/ 2332953 h 2801577"/>
                <a:gd name="connsiteX4401" fmla="*/ 4010515 w 10032639"/>
                <a:gd name="connsiteY4401" fmla="*/ 2286156 h 2801577"/>
                <a:gd name="connsiteX4402" fmla="*/ 4005474 w 10032639"/>
                <a:gd name="connsiteY4402" fmla="*/ 2239359 h 2801577"/>
                <a:gd name="connsiteX4403" fmla="*/ 4003675 w 10032639"/>
                <a:gd name="connsiteY4403" fmla="*/ 2214880 h 2801577"/>
                <a:gd name="connsiteX4404" fmla="*/ 4005474 w 10032639"/>
                <a:gd name="connsiteY4404" fmla="*/ 2190762 h 2801577"/>
                <a:gd name="connsiteX4405" fmla="*/ 4008715 w 10032639"/>
                <a:gd name="connsiteY4405" fmla="*/ 2170243 h 2801577"/>
                <a:gd name="connsiteX4406" fmla="*/ 4027796 w 10032639"/>
                <a:gd name="connsiteY4406" fmla="*/ 2178883 h 2801577"/>
                <a:gd name="connsiteX4407" fmla="*/ 4036436 w 10032639"/>
                <a:gd name="connsiteY4407" fmla="*/ 2183922 h 2801577"/>
                <a:gd name="connsiteX4408" fmla="*/ 4038236 w 10032639"/>
                <a:gd name="connsiteY4408" fmla="*/ 2182122 h 2801577"/>
                <a:gd name="connsiteX4409" fmla="*/ 4048676 w 10032639"/>
                <a:gd name="connsiteY4409" fmla="*/ 2185722 h 2801577"/>
                <a:gd name="connsiteX4410" fmla="*/ 4055517 w 10032639"/>
                <a:gd name="connsiteY4410" fmla="*/ 2188962 h 2801577"/>
                <a:gd name="connsiteX4411" fmla="*/ 4060917 w 10032639"/>
                <a:gd name="connsiteY4411" fmla="*/ 2192562 h 2801577"/>
                <a:gd name="connsiteX4412" fmla="*/ 4069557 w 10032639"/>
                <a:gd name="connsiteY4412" fmla="*/ 2201201 h 2801577"/>
                <a:gd name="connsiteX4413" fmla="*/ 4076398 w 10032639"/>
                <a:gd name="connsiteY4413" fmla="*/ 2213440 h 2801577"/>
                <a:gd name="connsiteX4414" fmla="*/ 4078197 w 10032639"/>
                <a:gd name="connsiteY4414" fmla="*/ 2220280 h 2801577"/>
                <a:gd name="connsiteX4415" fmla="*/ 4078197 w 10032639"/>
                <a:gd name="connsiteY4415" fmla="*/ 2227119 h 2801577"/>
                <a:gd name="connsiteX4416" fmla="*/ 4079998 w 10032639"/>
                <a:gd name="connsiteY4416" fmla="*/ 2235759 h 2801577"/>
                <a:gd name="connsiteX4417" fmla="*/ 4081798 w 10032639"/>
                <a:gd name="connsiteY4417" fmla="*/ 2239359 h 2801577"/>
                <a:gd name="connsiteX4418" fmla="*/ 4085038 w 10032639"/>
                <a:gd name="connsiteY4418" fmla="*/ 2242598 h 2801577"/>
                <a:gd name="connsiteX4419" fmla="*/ 4215002 w 10032639"/>
                <a:gd name="connsiteY4419" fmla="*/ 2230719 h 2801577"/>
                <a:gd name="connsiteX4420" fmla="*/ 4216802 w 10032639"/>
                <a:gd name="connsiteY4420" fmla="*/ 2230719 h 2801577"/>
                <a:gd name="connsiteX4421" fmla="*/ 4245963 w 10032639"/>
                <a:gd name="connsiteY4421" fmla="*/ 2232159 h 2801577"/>
                <a:gd name="connsiteX4422" fmla="*/ 4273684 w 10032639"/>
                <a:gd name="connsiteY4422" fmla="*/ 2233959 h 2801577"/>
                <a:gd name="connsiteX4423" fmla="*/ 4303206 w 10032639"/>
                <a:gd name="connsiteY4423" fmla="*/ 2235759 h 2801577"/>
                <a:gd name="connsiteX4424" fmla="*/ 4330927 w 10032639"/>
                <a:gd name="connsiteY4424" fmla="*/ 2239359 h 2801577"/>
                <a:gd name="connsiteX4425" fmla="*/ 4330927 w 10032639"/>
                <a:gd name="connsiteY4425" fmla="*/ 2237559 h 2801577"/>
                <a:gd name="connsiteX4426" fmla="*/ 4337767 w 10032639"/>
                <a:gd name="connsiteY4426" fmla="*/ 2209841 h 2801577"/>
                <a:gd name="connsiteX4427" fmla="*/ 4343167 w 10032639"/>
                <a:gd name="connsiteY4427" fmla="*/ 2175283 h 2801577"/>
                <a:gd name="connsiteX4428" fmla="*/ 4343167 w 10032639"/>
                <a:gd name="connsiteY4428" fmla="*/ 2164843 h 2801577"/>
                <a:gd name="connsiteX4429" fmla="*/ 4343167 w 10032639"/>
                <a:gd name="connsiteY4429" fmla="*/ 2158004 h 2801577"/>
                <a:gd name="connsiteX4430" fmla="*/ 4341367 w 10032639"/>
                <a:gd name="connsiteY4430" fmla="*/ 2152964 h 2801577"/>
                <a:gd name="connsiteX4431" fmla="*/ 4339567 w 10032639"/>
                <a:gd name="connsiteY4431" fmla="*/ 2147565 h 2801577"/>
                <a:gd name="connsiteX4432" fmla="*/ 4332727 w 10032639"/>
                <a:gd name="connsiteY4432" fmla="*/ 2144325 h 2801577"/>
                <a:gd name="connsiteX4433" fmla="*/ 4329127 w 10032639"/>
                <a:gd name="connsiteY4433" fmla="*/ 2142525 h 2801577"/>
                <a:gd name="connsiteX4434" fmla="*/ 4315446 w 10032639"/>
                <a:gd name="connsiteY4434" fmla="*/ 2140725 h 2801577"/>
                <a:gd name="connsiteX4435" fmla="*/ 4315446 w 10032639"/>
                <a:gd name="connsiteY4435" fmla="*/ 2126686 h 2801577"/>
                <a:gd name="connsiteX4436" fmla="*/ 4316886 w 10032639"/>
                <a:gd name="connsiteY4436" fmla="*/ 2114807 h 2801577"/>
                <a:gd name="connsiteX4437" fmla="*/ 4318686 w 10032639"/>
                <a:gd name="connsiteY4437" fmla="*/ 2098968 h 2801577"/>
                <a:gd name="connsiteX4438" fmla="*/ 4325887 w 10032639"/>
                <a:gd name="connsiteY4438" fmla="*/ 2085289 h 2801577"/>
                <a:gd name="connsiteX4439" fmla="*/ 4329127 w 10032639"/>
                <a:gd name="connsiteY4439" fmla="*/ 2078449 h 2801577"/>
                <a:gd name="connsiteX4440" fmla="*/ 4335967 w 10032639"/>
                <a:gd name="connsiteY4440" fmla="*/ 2071250 h 2801577"/>
                <a:gd name="connsiteX4441" fmla="*/ 4341367 w 10032639"/>
                <a:gd name="connsiteY4441" fmla="*/ 2061170 h 2801577"/>
                <a:gd name="connsiteX4442" fmla="*/ 4346407 w 10032639"/>
                <a:gd name="connsiteY4442" fmla="*/ 2048931 h 2801577"/>
                <a:gd name="connsiteX4443" fmla="*/ 4337767 w 10032639"/>
                <a:gd name="connsiteY4443" fmla="*/ 1955337 h 2801577"/>
                <a:gd name="connsiteX4444" fmla="*/ 4332727 w 10032639"/>
                <a:gd name="connsiteY4444" fmla="*/ 1865343 h 2801577"/>
                <a:gd name="connsiteX4445" fmla="*/ 4327327 w 10032639"/>
                <a:gd name="connsiteY4445" fmla="*/ 1778949 h 2801577"/>
                <a:gd name="connsiteX4446" fmla="*/ 4324086 w 10032639"/>
                <a:gd name="connsiteY4446" fmla="*/ 1695794 h 2801577"/>
                <a:gd name="connsiteX4447" fmla="*/ 4318686 w 10032639"/>
                <a:gd name="connsiteY4447" fmla="*/ 1610840 h 2801577"/>
                <a:gd name="connsiteX4448" fmla="*/ 4318686 w 10032639"/>
                <a:gd name="connsiteY4448" fmla="*/ 1524445 h 2801577"/>
                <a:gd name="connsiteX4449" fmla="*/ 4320486 w 10032639"/>
                <a:gd name="connsiteY4449" fmla="*/ 1437691 h 2801577"/>
                <a:gd name="connsiteX4450" fmla="*/ 4327327 w 10032639"/>
                <a:gd name="connsiteY4450" fmla="*/ 1349497 h 2801577"/>
                <a:gd name="connsiteX4451" fmla="*/ 4316886 w 10032639"/>
                <a:gd name="connsiteY4451" fmla="*/ 1344457 h 2801577"/>
                <a:gd name="connsiteX4452" fmla="*/ 4310046 w 10032639"/>
                <a:gd name="connsiteY4452" fmla="*/ 1342657 h 2801577"/>
                <a:gd name="connsiteX4453" fmla="*/ 4305006 w 10032639"/>
                <a:gd name="connsiteY4453" fmla="*/ 1339057 h 2801577"/>
                <a:gd name="connsiteX4454" fmla="*/ 4297805 w 10032639"/>
                <a:gd name="connsiteY4454" fmla="*/ 1334018 h 2801577"/>
                <a:gd name="connsiteX4455" fmla="*/ 4294565 w 10032639"/>
                <a:gd name="connsiteY4455" fmla="*/ 1328978 h 2801577"/>
                <a:gd name="connsiteX4456" fmla="*/ 4277285 w 10032639"/>
                <a:gd name="connsiteY4456" fmla="*/ 1332218 h 2801577"/>
                <a:gd name="connsiteX4457" fmla="*/ 4256404 w 10032639"/>
                <a:gd name="connsiteY4457" fmla="*/ 1335817 h 2801577"/>
                <a:gd name="connsiteX4458" fmla="*/ 4235523 w 10032639"/>
                <a:gd name="connsiteY4458" fmla="*/ 1335817 h 2801577"/>
                <a:gd name="connsiteX4459" fmla="*/ 4211402 w 10032639"/>
                <a:gd name="connsiteY4459" fmla="*/ 1334018 h 2801577"/>
                <a:gd name="connsiteX4460" fmla="*/ 4180441 w 10032639"/>
                <a:gd name="connsiteY4460" fmla="*/ 1332218 h 2801577"/>
                <a:gd name="connsiteX4461" fmla="*/ 4152361 w 10032639"/>
                <a:gd name="connsiteY4461" fmla="*/ 1332218 h 2801577"/>
                <a:gd name="connsiteX4462" fmla="*/ 4124639 w 10032639"/>
                <a:gd name="connsiteY4462" fmla="*/ 1332218 h 2801577"/>
                <a:gd name="connsiteX4463" fmla="*/ 4099078 w 10032639"/>
                <a:gd name="connsiteY4463" fmla="*/ 1334018 h 2801577"/>
                <a:gd name="connsiteX4464" fmla="*/ 4086838 w 10032639"/>
                <a:gd name="connsiteY4464" fmla="*/ 1335817 h 2801577"/>
                <a:gd name="connsiteX4465" fmla="*/ 4083238 w 10032639"/>
                <a:gd name="connsiteY4465" fmla="*/ 1323578 h 2801577"/>
                <a:gd name="connsiteX4466" fmla="*/ 4076398 w 10032639"/>
                <a:gd name="connsiteY4466" fmla="*/ 1283621 h 2801577"/>
                <a:gd name="connsiteX4467" fmla="*/ 4071357 w 10032639"/>
                <a:gd name="connsiteY4467" fmla="*/ 1242224 h 2801577"/>
                <a:gd name="connsiteX4468" fmla="*/ 4069557 w 10032639"/>
                <a:gd name="connsiteY4468" fmla="*/ 1199026 h 2801577"/>
                <a:gd name="connsiteX4469" fmla="*/ 4071357 w 10032639"/>
                <a:gd name="connsiteY4469" fmla="*/ 1154029 h 2801577"/>
                <a:gd name="connsiteX4470" fmla="*/ 4073157 w 10032639"/>
                <a:gd name="connsiteY4470" fmla="*/ 1107232 h 2801577"/>
                <a:gd name="connsiteX4471" fmla="*/ 4073157 w 10032639"/>
                <a:gd name="connsiteY4471" fmla="*/ 1065835 h 2801577"/>
                <a:gd name="connsiteX4472" fmla="*/ 4071357 w 10032639"/>
                <a:gd name="connsiteY4472" fmla="*/ 1025878 h 2801577"/>
                <a:gd name="connsiteX4473" fmla="*/ 4067757 w 10032639"/>
                <a:gd name="connsiteY4473" fmla="*/ 989520 h 2801577"/>
                <a:gd name="connsiteX4474" fmla="*/ 4060917 w 10032639"/>
                <a:gd name="connsiteY4474" fmla="*/ 961802 h 2801577"/>
                <a:gd name="connsiteX4475" fmla="*/ 4057316 w 10032639"/>
                <a:gd name="connsiteY4475" fmla="*/ 948123 h 2801577"/>
                <a:gd name="connsiteX4476" fmla="*/ 4052276 w 10032639"/>
                <a:gd name="connsiteY4476" fmla="*/ 935883 h 2801577"/>
                <a:gd name="connsiteX4477" fmla="*/ 4045436 w 10032639"/>
                <a:gd name="connsiteY4477" fmla="*/ 920404 h 2801577"/>
                <a:gd name="connsiteX4478" fmla="*/ 4043636 w 10032639"/>
                <a:gd name="connsiteY4478" fmla="*/ 911405 h 2801577"/>
                <a:gd name="connsiteX4479" fmla="*/ 4043636 w 10032639"/>
                <a:gd name="connsiteY4479" fmla="*/ 904566 h 2801577"/>
                <a:gd name="connsiteX4480" fmla="*/ 4043636 w 10032639"/>
                <a:gd name="connsiteY4480" fmla="*/ 887287 h 2801577"/>
                <a:gd name="connsiteX4481" fmla="*/ 4048676 w 10032639"/>
                <a:gd name="connsiteY4481" fmla="*/ 870008 h 2801577"/>
                <a:gd name="connsiteX4482" fmla="*/ 4054077 w 10032639"/>
                <a:gd name="connsiteY4482" fmla="*/ 859568 h 2801577"/>
                <a:gd name="connsiteX4483" fmla="*/ 4064517 w 10032639"/>
                <a:gd name="connsiteY4483" fmla="*/ 861368 h 2801577"/>
                <a:gd name="connsiteX4484" fmla="*/ 4102319 w 10032639"/>
                <a:gd name="connsiteY4484" fmla="*/ 863168 h 2801577"/>
                <a:gd name="connsiteX4485" fmla="*/ 4143720 w 10032639"/>
                <a:gd name="connsiteY4485" fmla="*/ 863168 h 2801577"/>
                <a:gd name="connsiteX4486" fmla="*/ 4185481 w 10032639"/>
                <a:gd name="connsiteY4486" fmla="*/ 863168 h 2801577"/>
                <a:gd name="connsiteX4487" fmla="*/ 4230483 w 10032639"/>
                <a:gd name="connsiteY4487" fmla="*/ 861368 h 2801577"/>
                <a:gd name="connsiteX4488" fmla="*/ 4275485 w 10032639"/>
                <a:gd name="connsiteY4488" fmla="*/ 857769 h 2801577"/>
                <a:gd name="connsiteX4489" fmla="*/ 4322286 w 10032639"/>
                <a:gd name="connsiteY4489" fmla="*/ 857769 h 2801577"/>
                <a:gd name="connsiteX4490" fmla="*/ 4370888 w 10032639"/>
                <a:gd name="connsiteY4490" fmla="*/ 857769 h 2801577"/>
                <a:gd name="connsiteX4491" fmla="*/ 4420930 w 10032639"/>
                <a:gd name="connsiteY4491" fmla="*/ 861368 h 2801577"/>
                <a:gd name="connsiteX4492" fmla="*/ 4422370 w 10032639"/>
                <a:gd name="connsiteY4492" fmla="*/ 859568 h 2801577"/>
                <a:gd name="connsiteX4493" fmla="*/ 4422370 w 10032639"/>
                <a:gd name="connsiteY4493" fmla="*/ 855969 h 2801577"/>
                <a:gd name="connsiteX4494" fmla="*/ 4424170 w 10032639"/>
                <a:gd name="connsiteY4494" fmla="*/ 849129 h 2801577"/>
                <a:gd name="connsiteX4495" fmla="*/ 4425970 w 10032639"/>
                <a:gd name="connsiteY4495" fmla="*/ 842290 h 2801577"/>
                <a:gd name="connsiteX4496" fmla="*/ 4429571 w 10032639"/>
                <a:gd name="connsiteY4496" fmla="*/ 839050 h 2801577"/>
                <a:gd name="connsiteX4497" fmla="*/ 4432811 w 10032639"/>
                <a:gd name="connsiteY4497" fmla="*/ 835450 h 2801577"/>
                <a:gd name="connsiteX4498" fmla="*/ 1053910 w 10032639"/>
                <a:gd name="connsiteY4498" fmla="*/ 831364 h 2801577"/>
                <a:gd name="connsiteX4499" fmla="*/ 1047071 w 10032639"/>
                <a:gd name="connsiteY4499" fmla="*/ 832804 h 2801577"/>
                <a:gd name="connsiteX4500" fmla="*/ 1040232 w 10032639"/>
                <a:gd name="connsiteY4500" fmla="*/ 832804 h 2801577"/>
                <a:gd name="connsiteX4501" fmla="*/ 1043472 w 10032639"/>
                <a:gd name="connsiteY4501" fmla="*/ 841445 h 2801577"/>
                <a:gd name="connsiteX4502" fmla="*/ 1220203 w 10032639"/>
                <a:gd name="connsiteY4502" fmla="*/ 822723 h 2801577"/>
                <a:gd name="connsiteX4503" fmla="*/ 1195727 w 10032639"/>
                <a:gd name="connsiteY4503" fmla="*/ 836405 h 2801577"/>
                <a:gd name="connsiteX4504" fmla="*/ 1190688 w 10032639"/>
                <a:gd name="connsiteY4504" fmla="*/ 840005 h 2801577"/>
                <a:gd name="connsiteX4505" fmla="*/ 1204366 w 10032639"/>
                <a:gd name="connsiteY4505" fmla="*/ 838205 h 2801577"/>
                <a:gd name="connsiteX4506" fmla="*/ 1211565 w 10032639"/>
                <a:gd name="connsiteY4506" fmla="*/ 832804 h 2801577"/>
                <a:gd name="connsiteX4507" fmla="*/ 3255676 w 10032639"/>
                <a:gd name="connsiteY4507" fmla="*/ 814081 h 2801577"/>
                <a:gd name="connsiteX4508" fmla="*/ 3253876 w 10032639"/>
                <a:gd name="connsiteY4508" fmla="*/ 815522 h 2801577"/>
                <a:gd name="connsiteX4509" fmla="*/ 3255676 w 10032639"/>
                <a:gd name="connsiteY4509" fmla="*/ 815522 h 2801577"/>
                <a:gd name="connsiteX4510" fmla="*/ 9321152 w 10032639"/>
                <a:gd name="connsiteY4510" fmla="*/ 784102 h 2801577"/>
                <a:gd name="connsiteX4511" fmla="*/ 9315751 w 10032639"/>
                <a:gd name="connsiteY4511" fmla="*/ 787343 h 2801577"/>
                <a:gd name="connsiteX4512" fmla="*/ 9312150 w 10032639"/>
                <a:gd name="connsiteY4512" fmla="*/ 792745 h 2801577"/>
                <a:gd name="connsiteX4513" fmla="*/ 9322592 w 10032639"/>
                <a:gd name="connsiteY4513" fmla="*/ 792745 h 2801577"/>
                <a:gd name="connsiteX4514" fmla="*/ 6832658 w 10032639"/>
                <a:gd name="connsiteY4514" fmla="*/ 774700 h 2801577"/>
                <a:gd name="connsiteX4515" fmla="*/ 6869019 w 10032639"/>
                <a:gd name="connsiteY4515" fmla="*/ 776140 h 2801577"/>
                <a:gd name="connsiteX4516" fmla="*/ 6905381 w 10032639"/>
                <a:gd name="connsiteY4516" fmla="*/ 779740 h 2801577"/>
                <a:gd name="connsiteX4517" fmla="*/ 6941742 w 10032639"/>
                <a:gd name="connsiteY4517" fmla="*/ 786579 h 2801577"/>
                <a:gd name="connsiteX4518" fmla="*/ 6974503 w 10032639"/>
                <a:gd name="connsiteY4518" fmla="*/ 797017 h 2801577"/>
                <a:gd name="connsiteX4519" fmla="*/ 7005824 w 10032639"/>
                <a:gd name="connsiteY4519" fmla="*/ 809256 h 2801577"/>
                <a:gd name="connsiteX4520" fmla="*/ 7035344 w 10032639"/>
                <a:gd name="connsiteY4520" fmla="*/ 824734 h 2801577"/>
                <a:gd name="connsiteX4521" fmla="*/ 7062705 w 10032639"/>
                <a:gd name="connsiteY4521" fmla="*/ 842012 h 2801577"/>
                <a:gd name="connsiteX4522" fmla="*/ 7087186 w 10032639"/>
                <a:gd name="connsiteY4522" fmla="*/ 862889 h 2801577"/>
                <a:gd name="connsiteX4523" fmla="*/ 7109507 w 10032639"/>
                <a:gd name="connsiteY4523" fmla="*/ 885206 h 2801577"/>
                <a:gd name="connsiteX4524" fmla="*/ 7128587 w 10032639"/>
                <a:gd name="connsiteY4524" fmla="*/ 893845 h 2801577"/>
                <a:gd name="connsiteX4525" fmla="*/ 7146228 w 10032639"/>
                <a:gd name="connsiteY4525" fmla="*/ 904284 h 2801577"/>
                <a:gd name="connsiteX4526" fmla="*/ 7161708 w 10032639"/>
                <a:gd name="connsiteY4526" fmla="*/ 916522 h 2801577"/>
                <a:gd name="connsiteX4527" fmla="*/ 7178989 w 10032639"/>
                <a:gd name="connsiteY4527" fmla="*/ 928761 h 2801577"/>
                <a:gd name="connsiteX4528" fmla="*/ 7189069 w 10032639"/>
                <a:gd name="connsiteY4528" fmla="*/ 937400 h 2801577"/>
                <a:gd name="connsiteX4529" fmla="*/ 7199509 w 10032639"/>
                <a:gd name="connsiteY4529" fmla="*/ 947838 h 2801577"/>
                <a:gd name="connsiteX4530" fmla="*/ 7214990 w 10032639"/>
                <a:gd name="connsiteY4530" fmla="*/ 970156 h 2801577"/>
                <a:gd name="connsiteX4531" fmla="*/ 7232630 w 10032639"/>
                <a:gd name="connsiteY4531" fmla="*/ 997872 h 2801577"/>
                <a:gd name="connsiteX4532" fmla="*/ 7234070 w 10032639"/>
                <a:gd name="connsiteY4532" fmla="*/ 1001112 h 2801577"/>
                <a:gd name="connsiteX4533" fmla="*/ 7234070 w 10032639"/>
                <a:gd name="connsiteY4533" fmla="*/ 1015150 h 2801577"/>
                <a:gd name="connsiteX4534" fmla="*/ 7223630 w 10032639"/>
                <a:gd name="connsiteY4534" fmla="*/ 1021989 h 2801577"/>
                <a:gd name="connsiteX4535" fmla="*/ 7220390 w 10032639"/>
                <a:gd name="connsiteY4535" fmla="*/ 1023789 h 2801577"/>
                <a:gd name="connsiteX4536" fmla="*/ 7222190 w 10032639"/>
                <a:gd name="connsiteY4536" fmla="*/ 1025589 h 2801577"/>
                <a:gd name="connsiteX4537" fmla="*/ 7225430 w 10032639"/>
                <a:gd name="connsiteY4537" fmla="*/ 1030628 h 2801577"/>
                <a:gd name="connsiteX4538" fmla="*/ 7229030 w 10032639"/>
                <a:gd name="connsiteY4538" fmla="*/ 1036027 h 2801577"/>
                <a:gd name="connsiteX4539" fmla="*/ 7237670 w 10032639"/>
                <a:gd name="connsiteY4539" fmla="*/ 1034228 h 2801577"/>
                <a:gd name="connsiteX4540" fmla="*/ 7244511 w 10032639"/>
                <a:gd name="connsiteY4540" fmla="*/ 1036027 h 2801577"/>
                <a:gd name="connsiteX4541" fmla="*/ 7253151 w 10032639"/>
                <a:gd name="connsiteY4541" fmla="*/ 1037467 h 2801577"/>
                <a:gd name="connsiteX4542" fmla="*/ 7260351 w 10032639"/>
                <a:gd name="connsiteY4542" fmla="*/ 1041067 h 2801577"/>
                <a:gd name="connsiteX4543" fmla="*/ 7267191 w 10032639"/>
                <a:gd name="connsiteY4543" fmla="*/ 1046466 h 2801577"/>
                <a:gd name="connsiteX4544" fmla="*/ 7272231 w 10032639"/>
                <a:gd name="connsiteY4544" fmla="*/ 1051505 h 2801577"/>
                <a:gd name="connsiteX4545" fmla="*/ 7277632 w 10032639"/>
                <a:gd name="connsiteY4545" fmla="*/ 1060144 h 2801577"/>
                <a:gd name="connsiteX4546" fmla="*/ 7282672 w 10032639"/>
                <a:gd name="connsiteY4546" fmla="*/ 1066983 h 2801577"/>
                <a:gd name="connsiteX4547" fmla="*/ 7286272 w 10032639"/>
                <a:gd name="connsiteY4547" fmla="*/ 1079222 h 2801577"/>
                <a:gd name="connsiteX4548" fmla="*/ 7288072 w 10032639"/>
                <a:gd name="connsiteY4548" fmla="*/ 1087861 h 2801577"/>
                <a:gd name="connsiteX4549" fmla="*/ 7286272 w 10032639"/>
                <a:gd name="connsiteY4549" fmla="*/ 1096500 h 2801577"/>
                <a:gd name="connsiteX4550" fmla="*/ 7282672 w 10032639"/>
                <a:gd name="connsiteY4550" fmla="*/ 1105139 h 2801577"/>
                <a:gd name="connsiteX4551" fmla="*/ 7277632 w 10032639"/>
                <a:gd name="connsiteY4551" fmla="*/ 1108738 h 2801577"/>
                <a:gd name="connsiteX4552" fmla="*/ 7284472 w 10032639"/>
                <a:gd name="connsiteY4552" fmla="*/ 1110538 h 2801577"/>
                <a:gd name="connsiteX4553" fmla="*/ 7293112 w 10032639"/>
                <a:gd name="connsiteY4553" fmla="*/ 1113778 h 2801577"/>
                <a:gd name="connsiteX4554" fmla="*/ 7305352 w 10032639"/>
                <a:gd name="connsiteY4554" fmla="*/ 1117377 h 2801577"/>
                <a:gd name="connsiteX4555" fmla="*/ 7312193 w 10032639"/>
                <a:gd name="connsiteY4555" fmla="*/ 1119177 h 2801577"/>
                <a:gd name="connsiteX4556" fmla="*/ 7313993 w 10032639"/>
                <a:gd name="connsiteY4556" fmla="*/ 1127456 h 2801577"/>
                <a:gd name="connsiteX4557" fmla="*/ 7334513 w 10032639"/>
                <a:gd name="connsiteY4557" fmla="*/ 1184689 h 2801577"/>
                <a:gd name="connsiteX4558" fmla="*/ 7355394 w 10032639"/>
                <a:gd name="connsiteY4558" fmla="*/ 1246961 h 2801577"/>
                <a:gd name="connsiteX4559" fmla="*/ 7376275 w 10032639"/>
                <a:gd name="connsiteY4559" fmla="*/ 1311033 h 2801577"/>
                <a:gd name="connsiteX4560" fmla="*/ 7393555 w 10032639"/>
                <a:gd name="connsiteY4560" fmla="*/ 1376904 h 2801577"/>
                <a:gd name="connsiteX4561" fmla="*/ 7407596 w 10032639"/>
                <a:gd name="connsiteY4561" fmla="*/ 1446016 h 2801577"/>
                <a:gd name="connsiteX4562" fmla="*/ 7462677 w 10032639"/>
                <a:gd name="connsiteY4562" fmla="*/ 1420099 h 2801577"/>
                <a:gd name="connsiteX4563" fmla="*/ 7410836 w 10032639"/>
                <a:gd name="connsiteY4563" fmla="*/ 1460054 h 2801577"/>
                <a:gd name="connsiteX4564" fmla="*/ 7423076 w 10032639"/>
                <a:gd name="connsiteY4564" fmla="*/ 1536004 h 2801577"/>
                <a:gd name="connsiteX4565" fmla="*/ 7429916 w 10032639"/>
                <a:gd name="connsiteY4565" fmla="*/ 1591437 h 2801577"/>
                <a:gd name="connsiteX4566" fmla="*/ 7438557 w 10032639"/>
                <a:gd name="connsiteY4566" fmla="*/ 1648670 h 2801577"/>
                <a:gd name="connsiteX4567" fmla="*/ 7452237 w 10032639"/>
                <a:gd name="connsiteY4567" fmla="*/ 1757736 h 2801577"/>
                <a:gd name="connsiteX4568" fmla="*/ 7464477 w 10032639"/>
                <a:gd name="connsiteY4568" fmla="*/ 1868602 h 2801577"/>
                <a:gd name="connsiteX4569" fmla="*/ 7468077 w 10032639"/>
                <a:gd name="connsiteY4569" fmla="*/ 1927275 h 2801577"/>
                <a:gd name="connsiteX4570" fmla="*/ 7473118 w 10032639"/>
                <a:gd name="connsiteY4570" fmla="*/ 1988107 h 2801577"/>
                <a:gd name="connsiteX4571" fmla="*/ 7474918 w 10032639"/>
                <a:gd name="connsiteY4571" fmla="*/ 2008625 h 2801577"/>
                <a:gd name="connsiteX4572" fmla="*/ 7474918 w 10032639"/>
                <a:gd name="connsiteY4572" fmla="*/ 2027702 h 2801577"/>
                <a:gd name="connsiteX4573" fmla="*/ 7474918 w 10032639"/>
                <a:gd name="connsiteY4573" fmla="*/ 2046780 h 2801577"/>
                <a:gd name="connsiteX4574" fmla="*/ 7471317 w 10032639"/>
                <a:gd name="connsiteY4574" fmla="*/ 2064058 h 2801577"/>
                <a:gd name="connsiteX4575" fmla="*/ 7469517 w 10032639"/>
                <a:gd name="connsiteY4575" fmla="*/ 2079536 h 2801577"/>
                <a:gd name="connsiteX4576" fmla="*/ 7469517 w 10032639"/>
                <a:gd name="connsiteY4576" fmla="*/ 2095374 h 2801577"/>
                <a:gd name="connsiteX4577" fmla="*/ 7469517 w 10032639"/>
                <a:gd name="connsiteY4577" fmla="*/ 2110852 h 2801577"/>
                <a:gd name="connsiteX4578" fmla="*/ 7471317 w 10032639"/>
                <a:gd name="connsiteY4578" fmla="*/ 2124890 h 2801577"/>
                <a:gd name="connsiteX4579" fmla="*/ 7473118 w 10032639"/>
                <a:gd name="connsiteY4579" fmla="*/ 2140368 h 2801577"/>
                <a:gd name="connsiteX4580" fmla="*/ 7474918 w 10032639"/>
                <a:gd name="connsiteY4580" fmla="*/ 2155846 h 2801577"/>
                <a:gd name="connsiteX4581" fmla="*/ 7478158 w 10032639"/>
                <a:gd name="connsiteY4581" fmla="*/ 2169884 h 2801577"/>
                <a:gd name="connsiteX4582" fmla="*/ 7483558 w 10032639"/>
                <a:gd name="connsiteY4582" fmla="*/ 2181763 h 2801577"/>
                <a:gd name="connsiteX4583" fmla="*/ 7485358 w 10032639"/>
                <a:gd name="connsiteY4583" fmla="*/ 2195801 h 2801577"/>
                <a:gd name="connsiteX4584" fmla="*/ 7488598 w 10032639"/>
                <a:gd name="connsiteY4584" fmla="*/ 2218118 h 2801577"/>
                <a:gd name="connsiteX4585" fmla="*/ 7490398 w 10032639"/>
                <a:gd name="connsiteY4585" fmla="*/ 2237196 h 2801577"/>
                <a:gd name="connsiteX4586" fmla="*/ 7500838 w 10032639"/>
                <a:gd name="connsiteY4586" fmla="*/ 2242235 h 2801577"/>
                <a:gd name="connsiteX4587" fmla="*/ 7516319 w 10032639"/>
                <a:gd name="connsiteY4587" fmla="*/ 2249434 h 2801577"/>
                <a:gd name="connsiteX4588" fmla="*/ 7535399 w 10032639"/>
                <a:gd name="connsiteY4588" fmla="*/ 2256274 h 2801577"/>
                <a:gd name="connsiteX4589" fmla="*/ 7559880 w 10032639"/>
                <a:gd name="connsiteY4589" fmla="*/ 2261313 h 2801577"/>
                <a:gd name="connsiteX4590" fmla="*/ 7585801 w 10032639"/>
                <a:gd name="connsiteY4590" fmla="*/ 2268512 h 2801577"/>
                <a:gd name="connsiteX4591" fmla="*/ 7609922 w 10032639"/>
                <a:gd name="connsiteY4591" fmla="*/ 2270312 h 2801577"/>
                <a:gd name="connsiteX4592" fmla="*/ 7632242 w 10032639"/>
                <a:gd name="connsiteY4592" fmla="*/ 2270312 h 2801577"/>
                <a:gd name="connsiteX4593" fmla="*/ 7649523 w 10032639"/>
                <a:gd name="connsiteY4593" fmla="*/ 2268512 h 2801577"/>
                <a:gd name="connsiteX4594" fmla="*/ 7661763 w 10032639"/>
                <a:gd name="connsiteY4594" fmla="*/ 2268512 h 2801577"/>
                <a:gd name="connsiteX4595" fmla="*/ 7670403 w 10032639"/>
                <a:gd name="connsiteY4595" fmla="*/ 2266712 h 2801577"/>
                <a:gd name="connsiteX4596" fmla="*/ 7677604 w 10032639"/>
                <a:gd name="connsiteY4596" fmla="*/ 2263113 h 2801577"/>
                <a:gd name="connsiteX4597" fmla="*/ 7684444 w 10032639"/>
                <a:gd name="connsiteY4597" fmla="*/ 2258073 h 2801577"/>
                <a:gd name="connsiteX4598" fmla="*/ 7691284 w 10032639"/>
                <a:gd name="connsiteY4598" fmla="*/ 2252674 h 2801577"/>
                <a:gd name="connsiteX4599" fmla="*/ 7698124 w 10032639"/>
                <a:gd name="connsiteY4599" fmla="*/ 2251234 h 2801577"/>
                <a:gd name="connsiteX4600" fmla="*/ 7705324 w 10032639"/>
                <a:gd name="connsiteY4600" fmla="*/ 2249434 h 2801577"/>
                <a:gd name="connsiteX4601" fmla="*/ 7713965 w 10032639"/>
                <a:gd name="connsiteY4601" fmla="*/ 2249434 h 2801577"/>
                <a:gd name="connsiteX4602" fmla="*/ 7720805 w 10032639"/>
                <a:gd name="connsiteY4602" fmla="*/ 2249434 h 2801577"/>
                <a:gd name="connsiteX4603" fmla="*/ 7727645 w 10032639"/>
                <a:gd name="connsiteY4603" fmla="*/ 2252674 h 2801577"/>
                <a:gd name="connsiteX4604" fmla="*/ 7734486 w 10032639"/>
                <a:gd name="connsiteY4604" fmla="*/ 2256274 h 2801577"/>
                <a:gd name="connsiteX4605" fmla="*/ 7741326 w 10032639"/>
                <a:gd name="connsiteY4605" fmla="*/ 2259873 h 2801577"/>
                <a:gd name="connsiteX4606" fmla="*/ 7746726 w 10032639"/>
                <a:gd name="connsiteY4606" fmla="*/ 2263113 h 2801577"/>
                <a:gd name="connsiteX4607" fmla="*/ 7748526 w 10032639"/>
                <a:gd name="connsiteY4607" fmla="*/ 2270312 h 2801577"/>
                <a:gd name="connsiteX4608" fmla="*/ 7749966 w 10032639"/>
                <a:gd name="connsiteY4608" fmla="*/ 2282190 h 2801577"/>
                <a:gd name="connsiteX4609" fmla="*/ 7748526 w 10032639"/>
                <a:gd name="connsiteY4609" fmla="*/ 2292629 h 2801577"/>
                <a:gd name="connsiteX4610" fmla="*/ 7746726 w 10032639"/>
                <a:gd name="connsiteY4610" fmla="*/ 2301268 h 2801577"/>
                <a:gd name="connsiteX4611" fmla="*/ 7743126 w 10032639"/>
                <a:gd name="connsiteY4611" fmla="*/ 2308107 h 2801577"/>
                <a:gd name="connsiteX4612" fmla="*/ 7739886 w 10032639"/>
                <a:gd name="connsiteY4612" fmla="*/ 2313506 h 2801577"/>
                <a:gd name="connsiteX4613" fmla="*/ 7734486 w 10032639"/>
                <a:gd name="connsiteY4613" fmla="*/ 2316746 h 2801577"/>
                <a:gd name="connsiteX4614" fmla="*/ 7725845 w 10032639"/>
                <a:gd name="connsiteY4614" fmla="*/ 2322145 h 2801577"/>
                <a:gd name="connsiteX4615" fmla="*/ 7720805 w 10032639"/>
                <a:gd name="connsiteY4615" fmla="*/ 2325385 h 2801577"/>
                <a:gd name="connsiteX4616" fmla="*/ 7719005 w 10032639"/>
                <a:gd name="connsiteY4616" fmla="*/ 2330784 h 2801577"/>
                <a:gd name="connsiteX4617" fmla="*/ 7717205 w 10032639"/>
                <a:gd name="connsiteY4617" fmla="*/ 2335824 h 2801577"/>
                <a:gd name="connsiteX4618" fmla="*/ 7717205 w 10032639"/>
                <a:gd name="connsiteY4618" fmla="*/ 2341223 h 2801577"/>
                <a:gd name="connsiteX4619" fmla="*/ 7719005 w 10032639"/>
                <a:gd name="connsiteY4619" fmla="*/ 2356701 h 2801577"/>
                <a:gd name="connsiteX4620" fmla="*/ 7722605 w 10032639"/>
                <a:gd name="connsiteY4620" fmla="*/ 2368579 h 2801577"/>
                <a:gd name="connsiteX4621" fmla="*/ 7725845 w 10032639"/>
                <a:gd name="connsiteY4621" fmla="*/ 2377218 h 2801577"/>
                <a:gd name="connsiteX4622" fmla="*/ 7732686 w 10032639"/>
                <a:gd name="connsiteY4622" fmla="*/ 2384417 h 2801577"/>
                <a:gd name="connsiteX4623" fmla="*/ 7741326 w 10032639"/>
                <a:gd name="connsiteY4623" fmla="*/ 2393056 h 2801577"/>
                <a:gd name="connsiteX4624" fmla="*/ 7753566 w 10032639"/>
                <a:gd name="connsiteY4624" fmla="*/ 2399895 h 2801577"/>
                <a:gd name="connsiteX4625" fmla="*/ 7779487 w 10032639"/>
                <a:gd name="connsiteY4625" fmla="*/ 2415733 h 2801577"/>
                <a:gd name="connsiteX4626" fmla="*/ 7786327 w 10032639"/>
                <a:gd name="connsiteY4626" fmla="*/ 2420773 h 2801577"/>
                <a:gd name="connsiteX4627" fmla="*/ 7786327 w 10032639"/>
                <a:gd name="connsiteY4627" fmla="*/ 2429412 h 2801577"/>
                <a:gd name="connsiteX4628" fmla="*/ 7784527 w 10032639"/>
                <a:gd name="connsiteY4628" fmla="*/ 2439850 h 2801577"/>
                <a:gd name="connsiteX4629" fmla="*/ 7783087 w 10032639"/>
                <a:gd name="connsiteY4629" fmla="*/ 2450289 h 2801577"/>
                <a:gd name="connsiteX4630" fmla="*/ 7779487 w 10032639"/>
                <a:gd name="connsiteY4630" fmla="*/ 2457128 h 2801577"/>
                <a:gd name="connsiteX4631" fmla="*/ 7775887 w 10032639"/>
                <a:gd name="connsiteY4631" fmla="*/ 2463967 h 2801577"/>
                <a:gd name="connsiteX4632" fmla="*/ 7770847 w 10032639"/>
                <a:gd name="connsiteY4632" fmla="*/ 2469007 h 2801577"/>
                <a:gd name="connsiteX4633" fmla="*/ 7764006 w 10032639"/>
                <a:gd name="connsiteY4633" fmla="*/ 2472606 h 2801577"/>
                <a:gd name="connsiteX4634" fmla="*/ 7758606 w 10032639"/>
                <a:gd name="connsiteY4634" fmla="*/ 2474406 h 2801577"/>
                <a:gd name="connsiteX4635" fmla="*/ 7751766 w 10032639"/>
                <a:gd name="connsiteY4635" fmla="*/ 2476206 h 2801577"/>
                <a:gd name="connsiteX4636" fmla="*/ 7748526 w 10032639"/>
                <a:gd name="connsiteY4636" fmla="*/ 2476206 h 2801577"/>
                <a:gd name="connsiteX4637" fmla="*/ 7748526 w 10032639"/>
                <a:gd name="connsiteY4637" fmla="*/ 2479445 h 2801577"/>
                <a:gd name="connsiteX4638" fmla="*/ 7748526 w 10032639"/>
                <a:gd name="connsiteY4638" fmla="*/ 2559355 h 2801577"/>
                <a:gd name="connsiteX4639" fmla="*/ 7746726 w 10032639"/>
                <a:gd name="connsiteY4639" fmla="*/ 2578433 h 2801577"/>
                <a:gd name="connsiteX4640" fmla="*/ 7748526 w 10032639"/>
                <a:gd name="connsiteY4640" fmla="*/ 2593911 h 2801577"/>
                <a:gd name="connsiteX4641" fmla="*/ 7753566 w 10032639"/>
                <a:gd name="connsiteY4641" fmla="*/ 2607589 h 2801577"/>
                <a:gd name="connsiteX4642" fmla="*/ 7762206 w 10032639"/>
                <a:gd name="connsiteY4642" fmla="*/ 2618028 h 2801577"/>
                <a:gd name="connsiteX4643" fmla="*/ 7769047 w 10032639"/>
                <a:gd name="connsiteY4643" fmla="*/ 2624867 h 2801577"/>
                <a:gd name="connsiteX4644" fmla="*/ 7765807 w 10032639"/>
                <a:gd name="connsiteY4644" fmla="*/ 2633506 h 2801577"/>
                <a:gd name="connsiteX4645" fmla="*/ 7760406 w 10032639"/>
                <a:gd name="connsiteY4645" fmla="*/ 2643945 h 2801577"/>
                <a:gd name="connsiteX4646" fmla="*/ 7753566 w 10032639"/>
                <a:gd name="connsiteY4646" fmla="*/ 2654383 h 2801577"/>
                <a:gd name="connsiteX4647" fmla="*/ 7744926 w 10032639"/>
                <a:gd name="connsiteY4647" fmla="*/ 2661223 h 2801577"/>
                <a:gd name="connsiteX4648" fmla="*/ 7732686 w 10032639"/>
                <a:gd name="connsiteY4648" fmla="*/ 2666622 h 2801577"/>
                <a:gd name="connsiteX4649" fmla="*/ 7734486 w 10032639"/>
                <a:gd name="connsiteY4649" fmla="*/ 2671661 h 2801577"/>
                <a:gd name="connsiteX4650" fmla="*/ 7736286 w 10032639"/>
                <a:gd name="connsiteY4650" fmla="*/ 2696138 h 2801577"/>
                <a:gd name="connsiteX4651" fmla="*/ 7738086 w 10032639"/>
                <a:gd name="connsiteY4651" fmla="*/ 2704777 h 2801577"/>
                <a:gd name="connsiteX4652" fmla="*/ 7731245 w 10032639"/>
                <a:gd name="connsiteY4652" fmla="*/ 2709816 h 2801577"/>
                <a:gd name="connsiteX4653" fmla="*/ 7691284 w 10032639"/>
                <a:gd name="connsiteY4653" fmla="*/ 2737533 h 2801577"/>
                <a:gd name="connsiteX4654" fmla="*/ 7682644 w 10032639"/>
                <a:gd name="connsiteY4654" fmla="*/ 2744372 h 2801577"/>
                <a:gd name="connsiteX4655" fmla="*/ 7672203 w 10032639"/>
                <a:gd name="connsiteY4655" fmla="*/ 2751211 h 2801577"/>
                <a:gd name="connsiteX4656" fmla="*/ 7663563 w 10032639"/>
                <a:gd name="connsiteY4656" fmla="*/ 2758050 h 2801577"/>
                <a:gd name="connsiteX4657" fmla="*/ 7654923 w 10032639"/>
                <a:gd name="connsiteY4657" fmla="*/ 2765249 h 2801577"/>
                <a:gd name="connsiteX4658" fmla="*/ 7651323 w 10032639"/>
                <a:gd name="connsiteY4658" fmla="*/ 2770289 h 2801577"/>
                <a:gd name="connsiteX4659" fmla="*/ 7644483 w 10032639"/>
                <a:gd name="connsiteY4659" fmla="*/ 2770289 h 2801577"/>
                <a:gd name="connsiteX4660" fmla="*/ 7589041 w 10032639"/>
                <a:gd name="connsiteY4660" fmla="*/ 2768489 h 2801577"/>
                <a:gd name="connsiteX4661" fmla="*/ 7535399 w 10032639"/>
                <a:gd name="connsiteY4661" fmla="*/ 2766689 h 2801577"/>
                <a:gd name="connsiteX4662" fmla="*/ 7433516 w 10032639"/>
                <a:gd name="connsiteY4662" fmla="*/ 2761650 h 2801577"/>
                <a:gd name="connsiteX4663" fmla="*/ 7379515 w 10032639"/>
                <a:gd name="connsiteY4663" fmla="*/ 2758050 h 2801577"/>
                <a:gd name="connsiteX4664" fmla="*/ 7325873 w 10032639"/>
                <a:gd name="connsiteY4664" fmla="*/ 2753011 h 2801577"/>
                <a:gd name="connsiteX4665" fmla="*/ 7246311 w 10032639"/>
                <a:gd name="connsiteY4665" fmla="*/ 2746172 h 2801577"/>
                <a:gd name="connsiteX4666" fmla="*/ 7062705 w 10032639"/>
                <a:gd name="connsiteY4666" fmla="*/ 2735733 h 2801577"/>
                <a:gd name="connsiteX4667" fmla="*/ 7016264 w 10032639"/>
                <a:gd name="connsiteY4667" fmla="*/ 2733933 h 2801577"/>
                <a:gd name="connsiteX4668" fmla="*/ 6969462 w 10032639"/>
                <a:gd name="connsiteY4668" fmla="*/ 2733933 h 2801577"/>
                <a:gd name="connsiteX4669" fmla="*/ 6869019 w 10032639"/>
                <a:gd name="connsiteY4669" fmla="*/ 2739333 h 2801577"/>
                <a:gd name="connsiteX4670" fmla="*/ 6856779 w 10032639"/>
                <a:gd name="connsiteY4670" fmla="*/ 2739333 h 2801577"/>
                <a:gd name="connsiteX4671" fmla="*/ 6853539 w 10032639"/>
                <a:gd name="connsiteY4671" fmla="*/ 2727094 h 2801577"/>
                <a:gd name="connsiteX4672" fmla="*/ 6843099 w 10032639"/>
                <a:gd name="connsiteY4672" fmla="*/ 2666622 h 2801577"/>
                <a:gd name="connsiteX4673" fmla="*/ 6841299 w 10032639"/>
                <a:gd name="connsiteY4673" fmla="*/ 2661223 h 2801577"/>
                <a:gd name="connsiteX4674" fmla="*/ 6839499 w 10032639"/>
                <a:gd name="connsiteY4674" fmla="*/ 2656183 h 2801577"/>
                <a:gd name="connsiteX4675" fmla="*/ 6837699 w 10032639"/>
                <a:gd name="connsiteY4675" fmla="*/ 2650784 h 2801577"/>
                <a:gd name="connsiteX4676" fmla="*/ 6832658 w 10032639"/>
                <a:gd name="connsiteY4676" fmla="*/ 2645744 h 2801577"/>
                <a:gd name="connsiteX4677" fmla="*/ 6829058 w 10032639"/>
                <a:gd name="connsiteY4677" fmla="*/ 2643945 h 2801577"/>
                <a:gd name="connsiteX4678" fmla="*/ 6825818 w 10032639"/>
                <a:gd name="connsiteY4678" fmla="*/ 2643945 h 2801577"/>
                <a:gd name="connsiteX4679" fmla="*/ 6809978 w 10032639"/>
                <a:gd name="connsiteY4679" fmla="*/ 2643945 h 2801577"/>
                <a:gd name="connsiteX4680" fmla="*/ 6809978 w 10032639"/>
                <a:gd name="connsiteY4680" fmla="*/ 2628467 h 2801577"/>
                <a:gd name="connsiteX4681" fmla="*/ 6811778 w 10032639"/>
                <a:gd name="connsiteY4681" fmla="*/ 2611189 h 2801577"/>
                <a:gd name="connsiteX4682" fmla="*/ 6815378 w 10032639"/>
                <a:gd name="connsiteY4682" fmla="*/ 2595711 h 2801577"/>
                <a:gd name="connsiteX4683" fmla="*/ 6820418 w 10032639"/>
                <a:gd name="connsiteY4683" fmla="*/ 2581673 h 2801577"/>
                <a:gd name="connsiteX4684" fmla="*/ 6827618 w 10032639"/>
                <a:gd name="connsiteY4684" fmla="*/ 2567994 h 2801577"/>
                <a:gd name="connsiteX4685" fmla="*/ 6825818 w 10032639"/>
                <a:gd name="connsiteY4685" fmla="*/ 2567994 h 2801577"/>
                <a:gd name="connsiteX4686" fmla="*/ 6818618 w 10032639"/>
                <a:gd name="connsiteY4686" fmla="*/ 2564395 h 2801577"/>
                <a:gd name="connsiteX4687" fmla="*/ 6811778 w 10032639"/>
                <a:gd name="connsiteY4687" fmla="*/ 2561155 h 2801577"/>
                <a:gd name="connsiteX4688" fmla="*/ 6806738 w 10032639"/>
                <a:gd name="connsiteY4688" fmla="*/ 2553956 h 2801577"/>
                <a:gd name="connsiteX4689" fmla="*/ 6803138 w 10032639"/>
                <a:gd name="connsiteY4689" fmla="*/ 2545317 h 2801577"/>
                <a:gd name="connsiteX4690" fmla="*/ 6799537 w 10032639"/>
                <a:gd name="connsiteY4690" fmla="*/ 2533079 h 2801577"/>
                <a:gd name="connsiteX4691" fmla="*/ 6798097 w 10032639"/>
                <a:gd name="connsiteY4691" fmla="*/ 2523000 h 2801577"/>
                <a:gd name="connsiteX4692" fmla="*/ 6798097 w 10032639"/>
                <a:gd name="connsiteY4692" fmla="*/ 2512561 h 2801577"/>
                <a:gd name="connsiteX4693" fmla="*/ 6799537 w 10032639"/>
                <a:gd name="connsiteY4693" fmla="*/ 2502123 h 2801577"/>
                <a:gd name="connsiteX4694" fmla="*/ 6803138 w 10032639"/>
                <a:gd name="connsiteY4694" fmla="*/ 2493484 h 2801577"/>
                <a:gd name="connsiteX4695" fmla="*/ 6808178 w 10032639"/>
                <a:gd name="connsiteY4695" fmla="*/ 2484845 h 2801577"/>
                <a:gd name="connsiteX4696" fmla="*/ 6817178 w 10032639"/>
                <a:gd name="connsiteY4696" fmla="*/ 2476206 h 2801577"/>
                <a:gd name="connsiteX4697" fmla="*/ 6825818 w 10032639"/>
                <a:gd name="connsiteY4697" fmla="*/ 2469007 h 2801577"/>
                <a:gd name="connsiteX4698" fmla="*/ 6848139 w 10032639"/>
                <a:gd name="connsiteY4698" fmla="*/ 2457128 h 2801577"/>
                <a:gd name="connsiteX4699" fmla="*/ 6872620 w 10032639"/>
                <a:gd name="connsiteY4699" fmla="*/ 2444890 h 2801577"/>
                <a:gd name="connsiteX4700" fmla="*/ 6874420 w 10032639"/>
                <a:gd name="connsiteY4700" fmla="*/ 2346262 h 2801577"/>
                <a:gd name="connsiteX4701" fmla="*/ 6877660 w 10032639"/>
                <a:gd name="connsiteY4701" fmla="*/ 2244035 h 2801577"/>
                <a:gd name="connsiteX4702" fmla="*/ 6879460 w 10032639"/>
                <a:gd name="connsiteY4702" fmla="*/ 2218118 h 2801577"/>
                <a:gd name="connsiteX4703" fmla="*/ 6881260 w 10032639"/>
                <a:gd name="connsiteY4703" fmla="*/ 2155846 h 2801577"/>
                <a:gd name="connsiteX4704" fmla="*/ 6883060 w 10032639"/>
                <a:gd name="connsiteY4704" fmla="*/ 2091774 h 2801577"/>
                <a:gd name="connsiteX4705" fmla="*/ 6881260 w 10032639"/>
                <a:gd name="connsiteY4705" fmla="*/ 2029502 h 2801577"/>
                <a:gd name="connsiteX4706" fmla="*/ 6879460 w 10032639"/>
                <a:gd name="connsiteY4706" fmla="*/ 1967230 h 2801577"/>
                <a:gd name="connsiteX4707" fmla="*/ 6875860 w 10032639"/>
                <a:gd name="connsiteY4707" fmla="*/ 1906758 h 2801577"/>
                <a:gd name="connsiteX4708" fmla="*/ 6869019 w 10032639"/>
                <a:gd name="connsiteY4708" fmla="*/ 1847725 h 2801577"/>
                <a:gd name="connsiteX4709" fmla="*/ 6860379 w 10032639"/>
                <a:gd name="connsiteY4709" fmla="*/ 1789052 h 2801577"/>
                <a:gd name="connsiteX4710" fmla="*/ 6853539 w 10032639"/>
                <a:gd name="connsiteY4710" fmla="*/ 1735419 h 2801577"/>
                <a:gd name="connsiteX4711" fmla="*/ 6846699 w 10032639"/>
                <a:gd name="connsiteY4711" fmla="*/ 1709142 h 2801577"/>
                <a:gd name="connsiteX4712" fmla="*/ 6839499 w 10032639"/>
                <a:gd name="connsiteY4712" fmla="*/ 1683226 h 2801577"/>
                <a:gd name="connsiteX4713" fmla="*/ 6830858 w 10032639"/>
                <a:gd name="connsiteY4713" fmla="*/ 1659109 h 2801577"/>
                <a:gd name="connsiteX4714" fmla="*/ 6822218 w 10032639"/>
                <a:gd name="connsiteY4714" fmla="*/ 1634992 h 2801577"/>
                <a:gd name="connsiteX4715" fmla="*/ 6811778 w 10032639"/>
                <a:gd name="connsiteY4715" fmla="*/ 1612315 h 2801577"/>
                <a:gd name="connsiteX4716" fmla="*/ 6799537 w 10032639"/>
                <a:gd name="connsiteY4716" fmla="*/ 1591437 h 2801577"/>
                <a:gd name="connsiteX4717" fmla="*/ 6787657 w 10032639"/>
                <a:gd name="connsiteY4717" fmla="*/ 1572360 h 2801577"/>
                <a:gd name="connsiteX4718" fmla="*/ 6775417 w 10032639"/>
                <a:gd name="connsiteY4718" fmla="*/ 1555082 h 2801577"/>
                <a:gd name="connsiteX4719" fmla="*/ 6764976 w 10032639"/>
                <a:gd name="connsiteY4719" fmla="*/ 1541404 h 2801577"/>
                <a:gd name="connsiteX4720" fmla="*/ 6754896 w 10032639"/>
                <a:gd name="connsiteY4720" fmla="*/ 1529165 h 2801577"/>
                <a:gd name="connsiteX4721" fmla="*/ 6742656 w 10032639"/>
                <a:gd name="connsiteY4721" fmla="*/ 1517287 h 2801577"/>
                <a:gd name="connsiteX4722" fmla="*/ 6728975 w 10032639"/>
                <a:gd name="connsiteY4722" fmla="*/ 1505048 h 2801577"/>
                <a:gd name="connsiteX4723" fmla="*/ 6714935 w 10032639"/>
                <a:gd name="connsiteY4723" fmla="*/ 1494610 h 2801577"/>
                <a:gd name="connsiteX4724" fmla="*/ 6699454 w 10032639"/>
                <a:gd name="connsiteY4724" fmla="*/ 1484171 h 2801577"/>
                <a:gd name="connsiteX4725" fmla="*/ 6683614 w 10032639"/>
                <a:gd name="connsiteY4725" fmla="*/ 1475532 h 2801577"/>
                <a:gd name="connsiteX4726" fmla="*/ 6666333 w 10032639"/>
                <a:gd name="connsiteY4726" fmla="*/ 1466893 h 2801577"/>
                <a:gd name="connsiteX4727" fmla="*/ 6649053 w 10032639"/>
                <a:gd name="connsiteY4727" fmla="*/ 1460054 h 2801577"/>
                <a:gd name="connsiteX4728" fmla="*/ 6629972 w 10032639"/>
                <a:gd name="connsiteY4728" fmla="*/ 1453215 h 2801577"/>
                <a:gd name="connsiteX4729" fmla="*/ 6609452 w 10032639"/>
                <a:gd name="connsiteY4729" fmla="*/ 1449615 h 2801577"/>
                <a:gd name="connsiteX4730" fmla="*/ 6586771 w 10032639"/>
                <a:gd name="connsiteY4730" fmla="*/ 1446016 h 2801577"/>
                <a:gd name="connsiteX4731" fmla="*/ 6564450 w 10032639"/>
                <a:gd name="connsiteY4731" fmla="*/ 1442776 h 2801577"/>
                <a:gd name="connsiteX4732" fmla="*/ 6538170 w 10032639"/>
                <a:gd name="connsiteY4732" fmla="*/ 1440976 h 2801577"/>
                <a:gd name="connsiteX4733" fmla="*/ 6512249 w 10032639"/>
                <a:gd name="connsiteY4733" fmla="*/ 1440976 h 2801577"/>
                <a:gd name="connsiteX4734" fmla="*/ 6486328 w 10032639"/>
                <a:gd name="connsiteY4734" fmla="*/ 1440976 h 2801577"/>
                <a:gd name="connsiteX4735" fmla="*/ 6470848 w 10032639"/>
                <a:gd name="connsiteY4735" fmla="*/ 1444576 h 2801577"/>
                <a:gd name="connsiteX4736" fmla="*/ 6455367 w 10032639"/>
                <a:gd name="connsiteY4736" fmla="*/ 1449615 h 2801577"/>
                <a:gd name="connsiteX4737" fmla="*/ 6441327 w 10032639"/>
                <a:gd name="connsiteY4737" fmla="*/ 1455015 h 2801577"/>
                <a:gd name="connsiteX4738" fmla="*/ 6427646 w 10032639"/>
                <a:gd name="connsiteY4738" fmla="*/ 1461854 h 2801577"/>
                <a:gd name="connsiteX4739" fmla="*/ 6413606 w 10032639"/>
                <a:gd name="connsiteY4739" fmla="*/ 1470493 h 2801577"/>
                <a:gd name="connsiteX4740" fmla="*/ 6398125 w 10032639"/>
                <a:gd name="connsiteY4740" fmla="*/ 1474092 h 2801577"/>
                <a:gd name="connsiteX4741" fmla="*/ 6382645 w 10032639"/>
                <a:gd name="connsiteY4741" fmla="*/ 1475532 h 2801577"/>
                <a:gd name="connsiteX4742" fmla="*/ 6365004 w 10032639"/>
                <a:gd name="connsiteY4742" fmla="*/ 1474092 h 2801577"/>
                <a:gd name="connsiteX4743" fmla="*/ 6358164 w 10032639"/>
                <a:gd name="connsiteY4743" fmla="*/ 1500009 h 2801577"/>
                <a:gd name="connsiteX4744" fmla="*/ 6354924 w 10032639"/>
                <a:gd name="connsiteY4744" fmla="*/ 1527365 h 2801577"/>
                <a:gd name="connsiteX4745" fmla="*/ 6353124 w 10032639"/>
                <a:gd name="connsiteY4745" fmla="*/ 1555082 h 2801577"/>
                <a:gd name="connsiteX4746" fmla="*/ 6354924 w 10032639"/>
                <a:gd name="connsiteY4746" fmla="*/ 1586398 h 2801577"/>
                <a:gd name="connsiteX4747" fmla="*/ 6359964 w 10032639"/>
                <a:gd name="connsiteY4747" fmla="*/ 1655509 h 2801577"/>
                <a:gd name="connsiteX4748" fmla="*/ 6361764 w 10032639"/>
                <a:gd name="connsiteY4748" fmla="*/ 1688265 h 2801577"/>
                <a:gd name="connsiteX4749" fmla="*/ 6361764 w 10032639"/>
                <a:gd name="connsiteY4749" fmla="*/ 1721381 h 2801577"/>
                <a:gd name="connsiteX4750" fmla="*/ 6361764 w 10032639"/>
                <a:gd name="connsiteY4750" fmla="*/ 1731820 h 2801577"/>
                <a:gd name="connsiteX4751" fmla="*/ 6359964 w 10032639"/>
                <a:gd name="connsiteY4751" fmla="*/ 1738659 h 2801577"/>
                <a:gd name="connsiteX4752" fmla="*/ 6356364 w 10032639"/>
                <a:gd name="connsiteY4752" fmla="*/ 1747298 h 2801577"/>
                <a:gd name="connsiteX4753" fmla="*/ 6353124 w 10032639"/>
                <a:gd name="connsiteY4753" fmla="*/ 1757736 h 2801577"/>
                <a:gd name="connsiteX4754" fmla="*/ 6351324 w 10032639"/>
                <a:gd name="connsiteY4754" fmla="*/ 1764576 h 2801577"/>
                <a:gd name="connsiteX4755" fmla="*/ 6348084 w 10032639"/>
                <a:gd name="connsiteY4755" fmla="*/ 1800931 h 2801577"/>
                <a:gd name="connsiteX4756" fmla="*/ 6349524 w 10032639"/>
                <a:gd name="connsiteY4756" fmla="*/ 1833687 h 2801577"/>
                <a:gd name="connsiteX4757" fmla="*/ 6351324 w 10032639"/>
                <a:gd name="connsiteY4757" fmla="*/ 1866803 h 2801577"/>
                <a:gd name="connsiteX4758" fmla="*/ 6358164 w 10032639"/>
                <a:gd name="connsiteY4758" fmla="*/ 1898119 h 2801577"/>
                <a:gd name="connsiteX4759" fmla="*/ 6361764 w 10032639"/>
                <a:gd name="connsiteY4759" fmla="*/ 1932674 h 2801577"/>
                <a:gd name="connsiteX4760" fmla="*/ 6365004 w 10032639"/>
                <a:gd name="connsiteY4760" fmla="*/ 1969030 h 2801577"/>
                <a:gd name="connsiteX4761" fmla="*/ 6365004 w 10032639"/>
                <a:gd name="connsiteY4761" fmla="*/ 2003585 h 2801577"/>
                <a:gd name="connsiteX4762" fmla="*/ 6361764 w 10032639"/>
                <a:gd name="connsiteY4762" fmla="*/ 2039941 h 2801577"/>
                <a:gd name="connsiteX4763" fmla="*/ 6361764 w 10032639"/>
                <a:gd name="connsiteY4763" fmla="*/ 2060818 h 2801577"/>
                <a:gd name="connsiteX4764" fmla="*/ 6359964 w 10032639"/>
                <a:gd name="connsiteY4764" fmla="*/ 2072697 h 2801577"/>
                <a:gd name="connsiteX4765" fmla="*/ 6358164 w 10032639"/>
                <a:gd name="connsiteY4765" fmla="*/ 2084935 h 2801577"/>
                <a:gd name="connsiteX4766" fmla="*/ 6356364 w 10032639"/>
                <a:gd name="connsiteY4766" fmla="*/ 2093574 h 2801577"/>
                <a:gd name="connsiteX4767" fmla="*/ 6358164 w 10032639"/>
                <a:gd name="connsiteY4767" fmla="*/ 2104013 h 2801577"/>
                <a:gd name="connsiteX4768" fmla="*/ 6361764 w 10032639"/>
                <a:gd name="connsiteY4768" fmla="*/ 2123090 h 2801577"/>
                <a:gd name="connsiteX4769" fmla="*/ 6363564 w 10032639"/>
                <a:gd name="connsiteY4769" fmla="*/ 2142168 h 2801577"/>
                <a:gd name="connsiteX4770" fmla="*/ 6366804 w 10032639"/>
                <a:gd name="connsiteY4770" fmla="*/ 2157646 h 2801577"/>
                <a:gd name="connsiteX4771" fmla="*/ 6372205 w 10032639"/>
                <a:gd name="connsiteY4771" fmla="*/ 2174924 h 2801577"/>
                <a:gd name="connsiteX4772" fmla="*/ 6379045 w 10032639"/>
                <a:gd name="connsiteY4772" fmla="*/ 2192202 h 2801577"/>
                <a:gd name="connsiteX4773" fmla="*/ 6385885 w 10032639"/>
                <a:gd name="connsiteY4773" fmla="*/ 2211279 h 2801577"/>
                <a:gd name="connsiteX4774" fmla="*/ 6389485 w 10032639"/>
                <a:gd name="connsiteY4774" fmla="*/ 2231797 h 2801577"/>
                <a:gd name="connsiteX4775" fmla="*/ 6389485 w 10032639"/>
                <a:gd name="connsiteY4775" fmla="*/ 2252674 h 2801577"/>
                <a:gd name="connsiteX4776" fmla="*/ 6385885 w 10032639"/>
                <a:gd name="connsiteY4776" fmla="*/ 2273551 h 2801577"/>
                <a:gd name="connsiteX4777" fmla="*/ 6394525 w 10032639"/>
                <a:gd name="connsiteY4777" fmla="*/ 2270312 h 2801577"/>
                <a:gd name="connsiteX4778" fmla="*/ 6401726 w 10032639"/>
                <a:gd name="connsiteY4778" fmla="*/ 2264912 h 2801577"/>
                <a:gd name="connsiteX4779" fmla="*/ 6410366 w 10032639"/>
                <a:gd name="connsiteY4779" fmla="*/ 2258073 h 2801577"/>
                <a:gd name="connsiteX4780" fmla="*/ 6422246 w 10032639"/>
                <a:gd name="connsiteY4780" fmla="*/ 2254474 h 2801577"/>
                <a:gd name="connsiteX4781" fmla="*/ 6438087 w 10032639"/>
                <a:gd name="connsiteY4781" fmla="*/ 2251234 h 2801577"/>
                <a:gd name="connsiteX4782" fmla="*/ 6453567 w 10032639"/>
                <a:gd name="connsiteY4782" fmla="*/ 2249434 h 2801577"/>
                <a:gd name="connsiteX4783" fmla="*/ 6460407 w 10032639"/>
                <a:gd name="connsiteY4783" fmla="*/ 2249434 h 2801577"/>
                <a:gd name="connsiteX4784" fmla="*/ 6465807 w 10032639"/>
                <a:gd name="connsiteY4784" fmla="*/ 2254474 h 2801577"/>
                <a:gd name="connsiteX4785" fmla="*/ 6472648 w 10032639"/>
                <a:gd name="connsiteY4785" fmla="*/ 2263113 h 2801577"/>
                <a:gd name="connsiteX4786" fmla="*/ 6479488 w 10032639"/>
                <a:gd name="connsiteY4786" fmla="*/ 2275351 h 2801577"/>
                <a:gd name="connsiteX4787" fmla="*/ 6484528 w 10032639"/>
                <a:gd name="connsiteY4787" fmla="*/ 2287590 h 2801577"/>
                <a:gd name="connsiteX4788" fmla="*/ 6488128 w 10032639"/>
                <a:gd name="connsiteY4788" fmla="*/ 2299468 h 2801577"/>
                <a:gd name="connsiteX4789" fmla="*/ 6505409 w 10032639"/>
                <a:gd name="connsiteY4789" fmla="*/ 2303068 h 2801577"/>
                <a:gd name="connsiteX4790" fmla="*/ 6522689 w 10032639"/>
                <a:gd name="connsiteY4790" fmla="*/ 2309907 h 2801577"/>
                <a:gd name="connsiteX4791" fmla="*/ 6536730 w 10032639"/>
                <a:gd name="connsiteY4791" fmla="*/ 2316746 h 2801577"/>
                <a:gd name="connsiteX4792" fmla="*/ 6547170 w 10032639"/>
                <a:gd name="connsiteY4792" fmla="*/ 2328984 h 2801577"/>
                <a:gd name="connsiteX4793" fmla="*/ 6554010 w 10032639"/>
                <a:gd name="connsiteY4793" fmla="*/ 2337623 h 2801577"/>
                <a:gd name="connsiteX4794" fmla="*/ 6560850 w 10032639"/>
                <a:gd name="connsiteY4794" fmla="*/ 2335824 h 2801577"/>
                <a:gd name="connsiteX4795" fmla="*/ 6555810 w 10032639"/>
                <a:gd name="connsiteY4795" fmla="*/ 2339423 h 2801577"/>
                <a:gd name="connsiteX4796" fmla="*/ 6571291 w 10032639"/>
                <a:gd name="connsiteY4796" fmla="*/ 2359940 h 2801577"/>
                <a:gd name="connsiteX4797" fmla="*/ 6585331 w 10032639"/>
                <a:gd name="connsiteY4797" fmla="*/ 2382618 h 2801577"/>
                <a:gd name="connsiteX4798" fmla="*/ 6599011 w 10032639"/>
                <a:gd name="connsiteY4798" fmla="*/ 2406735 h 2801577"/>
                <a:gd name="connsiteX4799" fmla="*/ 6574891 w 10032639"/>
                <a:gd name="connsiteY4799" fmla="*/ 2406735 h 2801577"/>
                <a:gd name="connsiteX4800" fmla="*/ 6571291 w 10032639"/>
                <a:gd name="connsiteY4800" fmla="*/ 2413934 h 2801577"/>
                <a:gd name="connsiteX4801" fmla="*/ 6566250 w 10032639"/>
                <a:gd name="connsiteY4801" fmla="*/ 2418973 h 2801577"/>
                <a:gd name="connsiteX4802" fmla="*/ 6567690 w 10032639"/>
                <a:gd name="connsiteY4802" fmla="*/ 2453529 h 2801577"/>
                <a:gd name="connsiteX4803" fmla="*/ 6567690 w 10032639"/>
                <a:gd name="connsiteY4803" fmla="*/ 2486285 h 2801577"/>
                <a:gd name="connsiteX4804" fmla="*/ 6567690 w 10032639"/>
                <a:gd name="connsiteY4804" fmla="*/ 2517601 h 2801577"/>
                <a:gd name="connsiteX4805" fmla="*/ 6564450 w 10032639"/>
                <a:gd name="connsiteY4805" fmla="*/ 2545317 h 2801577"/>
                <a:gd name="connsiteX4806" fmla="*/ 6562650 w 10032639"/>
                <a:gd name="connsiteY4806" fmla="*/ 2574833 h 2801577"/>
                <a:gd name="connsiteX4807" fmla="*/ 6562650 w 10032639"/>
                <a:gd name="connsiteY4807" fmla="*/ 2605789 h 2801577"/>
                <a:gd name="connsiteX4808" fmla="*/ 6562650 w 10032639"/>
                <a:gd name="connsiteY4808" fmla="*/ 2638905 h 2801577"/>
                <a:gd name="connsiteX4809" fmla="*/ 6564450 w 10032639"/>
                <a:gd name="connsiteY4809" fmla="*/ 2673461 h 2801577"/>
                <a:gd name="connsiteX4810" fmla="*/ 6566250 w 10032639"/>
                <a:gd name="connsiteY4810" fmla="*/ 2683900 h 2801577"/>
                <a:gd name="connsiteX4811" fmla="*/ 6557250 w 10032639"/>
                <a:gd name="connsiteY4811" fmla="*/ 2687499 h 2801577"/>
                <a:gd name="connsiteX4812" fmla="*/ 6522689 w 10032639"/>
                <a:gd name="connsiteY4812" fmla="*/ 2706577 h 2801577"/>
                <a:gd name="connsiteX4813" fmla="*/ 6489928 w 10032639"/>
                <a:gd name="connsiteY4813" fmla="*/ 2725294 h 2801577"/>
                <a:gd name="connsiteX4814" fmla="*/ 6432686 w 10032639"/>
                <a:gd name="connsiteY4814" fmla="*/ 2761650 h 2801577"/>
                <a:gd name="connsiteX4815" fmla="*/ 6408566 w 10032639"/>
                <a:gd name="connsiteY4815" fmla="*/ 2777128 h 2801577"/>
                <a:gd name="connsiteX4816" fmla="*/ 6404966 w 10032639"/>
                <a:gd name="connsiteY4816" fmla="*/ 2777128 h 2801577"/>
                <a:gd name="connsiteX4817" fmla="*/ 6314963 w 10032639"/>
                <a:gd name="connsiteY4817" fmla="*/ 2780727 h 2801577"/>
                <a:gd name="connsiteX4818" fmla="*/ 6224960 w 10032639"/>
                <a:gd name="connsiteY4818" fmla="*/ 2782527 h 2801577"/>
                <a:gd name="connsiteX4819" fmla="*/ 6147198 w 10032639"/>
                <a:gd name="connsiteY4819" fmla="*/ 2780727 h 2801577"/>
                <a:gd name="connsiteX4820" fmla="*/ 5884030 w 10032639"/>
                <a:gd name="connsiteY4820" fmla="*/ 2770289 h 2801577"/>
                <a:gd name="connsiteX4821" fmla="*/ 5818148 w 10032639"/>
                <a:gd name="connsiteY4821" fmla="*/ 2768489 h 2801577"/>
                <a:gd name="connsiteX4822" fmla="*/ 5755866 w 10032639"/>
                <a:gd name="connsiteY4822" fmla="*/ 2766689 h 2801577"/>
                <a:gd name="connsiteX4823" fmla="*/ 5693584 w 10032639"/>
                <a:gd name="connsiteY4823" fmla="*/ 2768489 h 2801577"/>
                <a:gd name="connsiteX4824" fmla="*/ 5636343 w 10032639"/>
                <a:gd name="connsiteY4824" fmla="*/ 2770289 h 2801577"/>
                <a:gd name="connsiteX4825" fmla="*/ 5603582 w 10032639"/>
                <a:gd name="connsiteY4825" fmla="*/ 2770289 h 2801577"/>
                <a:gd name="connsiteX4826" fmla="*/ 5572261 w 10032639"/>
                <a:gd name="connsiteY4826" fmla="*/ 2770289 h 2801577"/>
                <a:gd name="connsiteX4827" fmla="*/ 5541300 w 10032639"/>
                <a:gd name="connsiteY4827" fmla="*/ 2768489 h 2801577"/>
                <a:gd name="connsiteX4828" fmla="*/ 5513579 w 10032639"/>
                <a:gd name="connsiteY4828" fmla="*/ 2765249 h 2801577"/>
                <a:gd name="connsiteX4829" fmla="*/ 5485858 w 10032639"/>
                <a:gd name="connsiteY4829" fmla="*/ 2761650 h 2801577"/>
                <a:gd name="connsiteX4830" fmla="*/ 5458137 w 10032639"/>
                <a:gd name="connsiteY4830" fmla="*/ 2754811 h 2801577"/>
                <a:gd name="connsiteX4831" fmla="*/ 5432217 w 10032639"/>
                <a:gd name="connsiteY4831" fmla="*/ 2747972 h 2801577"/>
                <a:gd name="connsiteX4832" fmla="*/ 5407736 w 10032639"/>
                <a:gd name="connsiteY4832" fmla="*/ 2737533 h 2801577"/>
                <a:gd name="connsiteX4833" fmla="*/ 5397296 w 10032639"/>
                <a:gd name="connsiteY4833" fmla="*/ 2733933 h 2801577"/>
                <a:gd name="connsiteX4834" fmla="*/ 5397296 w 10032639"/>
                <a:gd name="connsiteY4834" fmla="*/ 2723495 h 2801577"/>
                <a:gd name="connsiteX4835" fmla="*/ 5397296 w 10032639"/>
                <a:gd name="connsiteY4835" fmla="*/ 2628467 h 2801577"/>
                <a:gd name="connsiteX4836" fmla="*/ 5395856 w 10032639"/>
                <a:gd name="connsiteY4836" fmla="*/ 2581673 h 2801577"/>
                <a:gd name="connsiteX4837" fmla="*/ 5394055 w 10032639"/>
                <a:gd name="connsiteY4837" fmla="*/ 2533079 h 2801577"/>
                <a:gd name="connsiteX4838" fmla="*/ 5394055 w 10032639"/>
                <a:gd name="connsiteY4838" fmla="*/ 2524440 h 2801577"/>
                <a:gd name="connsiteX4839" fmla="*/ 5388655 w 10032639"/>
                <a:gd name="connsiteY4839" fmla="*/ 2438051 h 2801577"/>
                <a:gd name="connsiteX4840" fmla="*/ 5387215 w 10032639"/>
                <a:gd name="connsiteY4840" fmla="*/ 2394856 h 2801577"/>
                <a:gd name="connsiteX4841" fmla="*/ 5387215 w 10032639"/>
                <a:gd name="connsiteY4841" fmla="*/ 2353101 h 2801577"/>
                <a:gd name="connsiteX4842" fmla="*/ 5387215 w 10032639"/>
                <a:gd name="connsiteY4842" fmla="*/ 2341223 h 2801577"/>
                <a:gd name="connsiteX4843" fmla="*/ 5399096 w 10032639"/>
                <a:gd name="connsiteY4843" fmla="*/ 2337623 h 2801577"/>
                <a:gd name="connsiteX4844" fmla="*/ 5416376 w 10032639"/>
                <a:gd name="connsiteY4844" fmla="*/ 2335824 h 2801577"/>
                <a:gd name="connsiteX4845" fmla="*/ 5428616 w 10032639"/>
                <a:gd name="connsiteY4845" fmla="*/ 2335824 h 2801577"/>
                <a:gd name="connsiteX4846" fmla="*/ 5439057 w 10032639"/>
                <a:gd name="connsiteY4846" fmla="*/ 2337623 h 2801577"/>
                <a:gd name="connsiteX4847" fmla="*/ 5445897 w 10032639"/>
                <a:gd name="connsiteY4847" fmla="*/ 2342663 h 2801577"/>
                <a:gd name="connsiteX4848" fmla="*/ 5449497 w 10032639"/>
                <a:gd name="connsiteY4848" fmla="*/ 2346262 h 2801577"/>
                <a:gd name="connsiteX4849" fmla="*/ 5454897 w 10032639"/>
                <a:gd name="connsiteY4849" fmla="*/ 2351302 h 2801577"/>
                <a:gd name="connsiteX4850" fmla="*/ 5461737 w 10032639"/>
                <a:gd name="connsiteY4850" fmla="*/ 2353101 h 2801577"/>
                <a:gd name="connsiteX4851" fmla="*/ 5470378 w 10032639"/>
                <a:gd name="connsiteY4851" fmla="*/ 2356701 h 2801577"/>
                <a:gd name="connsiteX4852" fmla="*/ 5475418 w 10032639"/>
                <a:gd name="connsiteY4852" fmla="*/ 2353101 h 2801577"/>
                <a:gd name="connsiteX4853" fmla="*/ 5480818 w 10032639"/>
                <a:gd name="connsiteY4853" fmla="*/ 2349502 h 2801577"/>
                <a:gd name="connsiteX4854" fmla="*/ 5484058 w 10032639"/>
                <a:gd name="connsiteY4854" fmla="*/ 2344462 h 2801577"/>
                <a:gd name="connsiteX4855" fmla="*/ 5485858 w 10032639"/>
                <a:gd name="connsiteY4855" fmla="*/ 2341223 h 2801577"/>
                <a:gd name="connsiteX4856" fmla="*/ 5490898 w 10032639"/>
                <a:gd name="connsiteY4856" fmla="*/ 2330784 h 2801577"/>
                <a:gd name="connsiteX4857" fmla="*/ 5494498 w 10032639"/>
                <a:gd name="connsiteY4857" fmla="*/ 2322145 h 2801577"/>
                <a:gd name="connsiteX4858" fmla="*/ 5501339 w 10032639"/>
                <a:gd name="connsiteY4858" fmla="*/ 2313506 h 2801577"/>
                <a:gd name="connsiteX4859" fmla="*/ 5509979 w 10032639"/>
                <a:gd name="connsiteY4859" fmla="*/ 2304867 h 2801577"/>
                <a:gd name="connsiteX4860" fmla="*/ 5513579 w 10032639"/>
                <a:gd name="connsiteY4860" fmla="*/ 2299468 h 2801577"/>
                <a:gd name="connsiteX4861" fmla="*/ 5605382 w 10032639"/>
                <a:gd name="connsiteY4861" fmla="*/ 2299468 h 2801577"/>
                <a:gd name="connsiteX4862" fmla="*/ 5619062 w 10032639"/>
                <a:gd name="connsiteY4862" fmla="*/ 2298028 h 2801577"/>
                <a:gd name="connsiteX4863" fmla="*/ 5631303 w 10032639"/>
                <a:gd name="connsiteY4863" fmla="*/ 2296228 h 2801577"/>
                <a:gd name="connsiteX4864" fmla="*/ 5641743 w 10032639"/>
                <a:gd name="connsiteY4864" fmla="*/ 2292629 h 2801577"/>
                <a:gd name="connsiteX4865" fmla="*/ 5650383 w 10032639"/>
                <a:gd name="connsiteY4865" fmla="*/ 2285790 h 2801577"/>
                <a:gd name="connsiteX4866" fmla="*/ 5634903 w 10032639"/>
                <a:gd name="connsiteY4866" fmla="*/ 2292629 h 2801577"/>
                <a:gd name="connsiteX4867" fmla="*/ 5650383 w 10032639"/>
                <a:gd name="connsiteY4867" fmla="*/ 2280390 h 2801577"/>
                <a:gd name="connsiteX4868" fmla="*/ 5643183 w 10032639"/>
                <a:gd name="connsiteY4868" fmla="*/ 2164485 h 2801577"/>
                <a:gd name="connsiteX4869" fmla="*/ 5639943 w 10032639"/>
                <a:gd name="connsiteY4869" fmla="*/ 2048580 h 2801577"/>
                <a:gd name="connsiteX4870" fmla="*/ 5639943 w 10032639"/>
                <a:gd name="connsiteY4870" fmla="*/ 1934114 h 2801577"/>
                <a:gd name="connsiteX4871" fmla="*/ 5643183 w 10032639"/>
                <a:gd name="connsiteY4871" fmla="*/ 1820009 h 2801577"/>
                <a:gd name="connsiteX4872" fmla="*/ 5643183 w 10032639"/>
                <a:gd name="connsiteY4872" fmla="*/ 1769975 h 2801577"/>
                <a:gd name="connsiteX4873" fmla="*/ 5648583 w 10032639"/>
                <a:gd name="connsiteY4873" fmla="*/ 1565521 h 2801577"/>
                <a:gd name="connsiteX4874" fmla="*/ 5650383 w 10032639"/>
                <a:gd name="connsiteY4874" fmla="*/ 1375105 h 2801577"/>
                <a:gd name="connsiteX4875" fmla="*/ 5643183 w 10032639"/>
                <a:gd name="connsiteY4875" fmla="*/ 1370065 h 2801577"/>
                <a:gd name="connsiteX4876" fmla="*/ 5633103 w 10032639"/>
                <a:gd name="connsiteY4876" fmla="*/ 1365026 h 2801577"/>
                <a:gd name="connsiteX4877" fmla="*/ 5624462 w 10032639"/>
                <a:gd name="connsiteY4877" fmla="*/ 1359627 h 2801577"/>
                <a:gd name="connsiteX4878" fmla="*/ 5612222 w 10032639"/>
                <a:gd name="connsiteY4878" fmla="*/ 1357827 h 2801577"/>
                <a:gd name="connsiteX4879" fmla="*/ 5598542 w 10032639"/>
                <a:gd name="connsiteY4879" fmla="*/ 1354587 h 2801577"/>
                <a:gd name="connsiteX4880" fmla="*/ 5582701 w 10032639"/>
                <a:gd name="connsiteY4880" fmla="*/ 1352787 h 2801577"/>
                <a:gd name="connsiteX4881" fmla="*/ 5548140 w 10032639"/>
                <a:gd name="connsiteY4881" fmla="*/ 1349188 h 2801577"/>
                <a:gd name="connsiteX4882" fmla="*/ 5515379 w 10032639"/>
                <a:gd name="connsiteY4882" fmla="*/ 1349188 h 2801577"/>
                <a:gd name="connsiteX4883" fmla="*/ 5499539 w 10032639"/>
                <a:gd name="connsiteY4883" fmla="*/ 1347748 h 2801577"/>
                <a:gd name="connsiteX4884" fmla="*/ 5482258 w 10032639"/>
                <a:gd name="connsiteY4884" fmla="*/ 1345948 h 2801577"/>
                <a:gd name="connsiteX4885" fmla="*/ 5470378 w 10032639"/>
                <a:gd name="connsiteY4885" fmla="*/ 1345948 h 2801577"/>
                <a:gd name="connsiteX4886" fmla="*/ 5454897 w 10032639"/>
                <a:gd name="connsiteY4886" fmla="*/ 1344148 h 2801577"/>
                <a:gd name="connsiteX4887" fmla="*/ 5439057 w 10032639"/>
                <a:gd name="connsiteY4887" fmla="*/ 1338749 h 2801577"/>
                <a:gd name="connsiteX4888" fmla="*/ 5423576 w 10032639"/>
                <a:gd name="connsiteY4888" fmla="*/ 1331910 h 2801577"/>
                <a:gd name="connsiteX4889" fmla="*/ 5418176 w 10032639"/>
                <a:gd name="connsiteY4889" fmla="*/ 1328670 h 2801577"/>
                <a:gd name="connsiteX4890" fmla="*/ 5416376 w 10032639"/>
                <a:gd name="connsiteY4890" fmla="*/ 1321471 h 2801577"/>
                <a:gd name="connsiteX4891" fmla="*/ 5411336 w 10032639"/>
                <a:gd name="connsiteY4891" fmla="*/ 1283316 h 2801577"/>
                <a:gd name="connsiteX4892" fmla="*/ 5409536 w 10032639"/>
                <a:gd name="connsiteY4892" fmla="*/ 1262799 h 2801577"/>
                <a:gd name="connsiteX4893" fmla="*/ 5409536 w 10032639"/>
                <a:gd name="connsiteY4893" fmla="*/ 1243721 h 2801577"/>
                <a:gd name="connsiteX4894" fmla="*/ 5409536 w 10032639"/>
                <a:gd name="connsiteY4894" fmla="*/ 1074183 h 2801577"/>
                <a:gd name="connsiteX4895" fmla="*/ 5407736 w 10032639"/>
                <a:gd name="connsiteY4895" fmla="*/ 1046466 h 2801577"/>
                <a:gd name="connsiteX4896" fmla="*/ 5402696 w 10032639"/>
                <a:gd name="connsiteY4896" fmla="*/ 1021989 h 2801577"/>
                <a:gd name="connsiteX4897" fmla="*/ 5395856 w 10032639"/>
                <a:gd name="connsiteY4897" fmla="*/ 1023789 h 2801577"/>
                <a:gd name="connsiteX4898" fmla="*/ 5394055 w 10032639"/>
                <a:gd name="connsiteY4898" fmla="*/ 1028828 h 2801577"/>
                <a:gd name="connsiteX4899" fmla="*/ 5390455 w 10032639"/>
                <a:gd name="connsiteY4899" fmla="*/ 1034228 h 2801577"/>
                <a:gd name="connsiteX4900" fmla="*/ 5385415 w 10032639"/>
                <a:gd name="connsiteY4900" fmla="*/ 1037467 h 2801577"/>
                <a:gd name="connsiteX4901" fmla="*/ 5380015 w 10032639"/>
                <a:gd name="connsiteY4901" fmla="*/ 1041067 h 2801577"/>
                <a:gd name="connsiteX4902" fmla="*/ 5373175 w 10032639"/>
                <a:gd name="connsiteY4902" fmla="*/ 1041067 h 2801577"/>
                <a:gd name="connsiteX4903" fmla="*/ 5366335 w 10032639"/>
                <a:gd name="connsiteY4903" fmla="*/ 1042866 h 2801577"/>
                <a:gd name="connsiteX4904" fmla="*/ 5347254 w 10032639"/>
                <a:gd name="connsiteY4904" fmla="*/ 1039267 h 2801577"/>
                <a:gd name="connsiteX4905" fmla="*/ 5337174 w 10032639"/>
                <a:gd name="connsiteY4905" fmla="*/ 1036027 h 2801577"/>
                <a:gd name="connsiteX4906" fmla="*/ 5337174 w 10032639"/>
                <a:gd name="connsiteY4906" fmla="*/ 1025589 h 2801577"/>
                <a:gd name="connsiteX4907" fmla="*/ 5338614 w 10032639"/>
                <a:gd name="connsiteY4907" fmla="*/ 1013350 h 2801577"/>
                <a:gd name="connsiteX4908" fmla="*/ 5340414 w 10032639"/>
                <a:gd name="connsiteY4908" fmla="*/ 1006511 h 2801577"/>
                <a:gd name="connsiteX4909" fmla="*/ 5342214 w 10032639"/>
                <a:gd name="connsiteY4909" fmla="*/ 999672 h 2801577"/>
                <a:gd name="connsiteX4910" fmla="*/ 5347254 w 10032639"/>
                <a:gd name="connsiteY4910" fmla="*/ 994273 h 2801577"/>
                <a:gd name="connsiteX4911" fmla="*/ 5354454 w 10032639"/>
                <a:gd name="connsiteY4911" fmla="*/ 987433 h 2801577"/>
                <a:gd name="connsiteX4912" fmla="*/ 5363095 w 10032639"/>
                <a:gd name="connsiteY4912" fmla="*/ 983834 h 2801577"/>
                <a:gd name="connsiteX4913" fmla="*/ 5374975 w 10032639"/>
                <a:gd name="connsiteY4913" fmla="*/ 980594 h 2801577"/>
                <a:gd name="connsiteX4914" fmla="*/ 5374975 w 10032639"/>
                <a:gd name="connsiteY4914" fmla="*/ 963316 h 2801577"/>
                <a:gd name="connsiteX4915" fmla="*/ 5374975 w 10032639"/>
                <a:gd name="connsiteY4915" fmla="*/ 958277 h 2801577"/>
                <a:gd name="connsiteX4916" fmla="*/ 5376775 w 10032639"/>
                <a:gd name="connsiteY4916" fmla="*/ 954678 h 2801577"/>
                <a:gd name="connsiteX4917" fmla="*/ 5383615 w 10032639"/>
                <a:gd name="connsiteY4917" fmla="*/ 947838 h 2801577"/>
                <a:gd name="connsiteX4918" fmla="*/ 5392255 w 10032639"/>
                <a:gd name="connsiteY4918" fmla="*/ 942439 h 2801577"/>
                <a:gd name="connsiteX4919" fmla="*/ 5402696 w 10032639"/>
                <a:gd name="connsiteY4919" fmla="*/ 937400 h 2801577"/>
                <a:gd name="connsiteX4920" fmla="*/ 5400896 w 10032639"/>
                <a:gd name="connsiteY4920" fmla="*/ 920122 h 2801577"/>
                <a:gd name="connsiteX4921" fmla="*/ 5400896 w 10032639"/>
                <a:gd name="connsiteY4921" fmla="*/ 909683 h 2801577"/>
                <a:gd name="connsiteX4922" fmla="*/ 5402696 w 10032639"/>
                <a:gd name="connsiteY4922" fmla="*/ 899245 h 2801577"/>
                <a:gd name="connsiteX4923" fmla="*/ 5402696 w 10032639"/>
                <a:gd name="connsiteY4923" fmla="*/ 890606 h 2801577"/>
                <a:gd name="connsiteX4924" fmla="*/ 5404496 w 10032639"/>
                <a:gd name="connsiteY4924" fmla="*/ 876567 h 2801577"/>
                <a:gd name="connsiteX4925" fmla="*/ 5407736 w 10032639"/>
                <a:gd name="connsiteY4925" fmla="*/ 869728 h 2801577"/>
                <a:gd name="connsiteX4926" fmla="*/ 5413136 w 10032639"/>
                <a:gd name="connsiteY4926" fmla="*/ 862889 h 2801577"/>
                <a:gd name="connsiteX4927" fmla="*/ 5418176 w 10032639"/>
                <a:gd name="connsiteY4927" fmla="*/ 857490 h 2801577"/>
                <a:gd name="connsiteX4928" fmla="*/ 5426816 w 10032639"/>
                <a:gd name="connsiteY4928" fmla="*/ 854250 h 2801577"/>
                <a:gd name="connsiteX4929" fmla="*/ 5434017 w 10032639"/>
                <a:gd name="connsiteY4929" fmla="*/ 850651 h 2801577"/>
                <a:gd name="connsiteX4930" fmla="*/ 5435817 w 10032639"/>
                <a:gd name="connsiteY4930" fmla="*/ 843812 h 2801577"/>
                <a:gd name="connsiteX4931" fmla="*/ 5437257 w 10032639"/>
                <a:gd name="connsiteY4931" fmla="*/ 835173 h 2801577"/>
                <a:gd name="connsiteX4932" fmla="*/ 5440857 w 10032639"/>
                <a:gd name="connsiteY4932" fmla="*/ 826534 h 2801577"/>
                <a:gd name="connsiteX4933" fmla="*/ 5447697 w 10032639"/>
                <a:gd name="connsiteY4933" fmla="*/ 819695 h 2801577"/>
                <a:gd name="connsiteX4934" fmla="*/ 5453097 w 10032639"/>
                <a:gd name="connsiteY4934" fmla="*/ 814295 h 2801577"/>
                <a:gd name="connsiteX4935" fmla="*/ 5459937 w 10032639"/>
                <a:gd name="connsiteY4935" fmla="*/ 814295 h 2801577"/>
                <a:gd name="connsiteX4936" fmla="*/ 5546340 w 10032639"/>
                <a:gd name="connsiteY4936" fmla="*/ 817895 h 2801577"/>
                <a:gd name="connsiteX4937" fmla="*/ 5643183 w 10032639"/>
                <a:gd name="connsiteY4937" fmla="*/ 821494 h 2801577"/>
                <a:gd name="connsiteX4938" fmla="*/ 5750826 w 10032639"/>
                <a:gd name="connsiteY4938" fmla="*/ 819695 h 2801577"/>
                <a:gd name="connsiteX4939" fmla="*/ 5871790 w 10032639"/>
                <a:gd name="connsiteY4939" fmla="*/ 817895 h 2801577"/>
                <a:gd name="connsiteX4940" fmla="*/ 5991313 w 10032639"/>
                <a:gd name="connsiteY4940" fmla="*/ 814295 h 2801577"/>
                <a:gd name="connsiteX4941" fmla="*/ 6107237 w 10032639"/>
                <a:gd name="connsiteY4941" fmla="*/ 809256 h 2801577"/>
                <a:gd name="connsiteX4942" fmla="*/ 6297682 w 10032639"/>
                <a:gd name="connsiteY4942" fmla="*/ 802417 h 2801577"/>
                <a:gd name="connsiteX4943" fmla="*/ 6297682 w 10032639"/>
                <a:gd name="connsiteY4943" fmla="*/ 798817 h 2801577"/>
                <a:gd name="connsiteX4944" fmla="*/ 6299482 w 10032639"/>
                <a:gd name="connsiteY4944" fmla="*/ 793778 h 2801577"/>
                <a:gd name="connsiteX4945" fmla="*/ 6304883 w 10032639"/>
                <a:gd name="connsiteY4945" fmla="*/ 788379 h 2801577"/>
                <a:gd name="connsiteX4946" fmla="*/ 6311723 w 10032639"/>
                <a:gd name="connsiteY4946" fmla="*/ 785139 h 2801577"/>
                <a:gd name="connsiteX4947" fmla="*/ 6323603 w 10032639"/>
                <a:gd name="connsiteY4947" fmla="*/ 783339 h 2801577"/>
                <a:gd name="connsiteX4948" fmla="*/ 6339444 w 10032639"/>
                <a:gd name="connsiteY4948" fmla="*/ 786579 h 2801577"/>
                <a:gd name="connsiteX4949" fmla="*/ 6353124 w 10032639"/>
                <a:gd name="connsiteY4949" fmla="*/ 791978 h 2801577"/>
                <a:gd name="connsiteX4950" fmla="*/ 6365004 w 10032639"/>
                <a:gd name="connsiteY4950" fmla="*/ 798817 h 2801577"/>
                <a:gd name="connsiteX4951" fmla="*/ 6370405 w 10032639"/>
                <a:gd name="connsiteY4951" fmla="*/ 804217 h 2801577"/>
                <a:gd name="connsiteX4952" fmla="*/ 6375445 w 10032639"/>
                <a:gd name="connsiteY4952" fmla="*/ 809256 h 2801577"/>
                <a:gd name="connsiteX4953" fmla="*/ 6377245 w 10032639"/>
                <a:gd name="connsiteY4953" fmla="*/ 812855 h 2801577"/>
                <a:gd name="connsiteX4954" fmla="*/ 6382645 w 10032639"/>
                <a:gd name="connsiteY4954" fmla="*/ 828333 h 2801577"/>
                <a:gd name="connsiteX4955" fmla="*/ 6387685 w 10032639"/>
                <a:gd name="connsiteY4955" fmla="*/ 843812 h 2801577"/>
                <a:gd name="connsiteX4956" fmla="*/ 6391285 w 10032639"/>
                <a:gd name="connsiteY4956" fmla="*/ 854250 h 2801577"/>
                <a:gd name="connsiteX4957" fmla="*/ 6392725 w 10032639"/>
                <a:gd name="connsiteY4957" fmla="*/ 866129 h 2801577"/>
                <a:gd name="connsiteX4958" fmla="*/ 6392725 w 10032639"/>
                <a:gd name="connsiteY4958" fmla="*/ 887006 h 2801577"/>
                <a:gd name="connsiteX4959" fmla="*/ 6394525 w 10032639"/>
                <a:gd name="connsiteY4959" fmla="*/ 897445 h 2801577"/>
                <a:gd name="connsiteX4960" fmla="*/ 6514049 w 10032639"/>
                <a:gd name="connsiteY4960" fmla="*/ 852450 h 2801577"/>
                <a:gd name="connsiteX4961" fmla="*/ 6609452 w 10032639"/>
                <a:gd name="connsiteY4961" fmla="*/ 816095 h 2801577"/>
                <a:gd name="connsiteX4962" fmla="*/ 6640413 w 10032639"/>
                <a:gd name="connsiteY4962" fmla="*/ 804217 h 2801577"/>
                <a:gd name="connsiteX4963" fmla="*/ 6669934 w 10032639"/>
                <a:gd name="connsiteY4963" fmla="*/ 795218 h 2801577"/>
                <a:gd name="connsiteX4964" fmla="*/ 6701254 w 10032639"/>
                <a:gd name="connsiteY4964" fmla="*/ 788379 h 2801577"/>
                <a:gd name="connsiteX4965" fmla="*/ 6734015 w 10032639"/>
                <a:gd name="connsiteY4965" fmla="*/ 783339 h 2801577"/>
                <a:gd name="connsiteX4966" fmla="*/ 6766776 w 10032639"/>
                <a:gd name="connsiteY4966" fmla="*/ 777940 h 2801577"/>
                <a:gd name="connsiteX4967" fmla="*/ 6799537 w 10032639"/>
                <a:gd name="connsiteY4967" fmla="*/ 776140 h 2801577"/>
                <a:gd name="connsiteX4968" fmla="*/ 1477922 w 10032639"/>
                <a:gd name="connsiteY4968" fmla="*/ 766914 h 2801577"/>
                <a:gd name="connsiteX4969" fmla="*/ 1434729 w 10032639"/>
                <a:gd name="connsiteY4969" fmla="*/ 791398 h 2801577"/>
                <a:gd name="connsiteX4970" fmla="*/ 1330705 w 10032639"/>
                <a:gd name="connsiteY4970" fmla="*/ 851887 h 2801577"/>
                <a:gd name="connsiteX4971" fmla="*/ 1273834 w 10032639"/>
                <a:gd name="connsiteY4971" fmla="*/ 884652 h 2801577"/>
                <a:gd name="connsiteX4972" fmla="*/ 1220203 w 10032639"/>
                <a:gd name="connsiteY4972" fmla="*/ 917777 h 2801577"/>
                <a:gd name="connsiteX4973" fmla="*/ 1169811 w 10032639"/>
                <a:gd name="connsiteY4973" fmla="*/ 952342 h 2801577"/>
                <a:gd name="connsiteX4974" fmla="*/ 1121579 w 10032639"/>
                <a:gd name="connsiteY4974" fmla="*/ 985107 h 2801577"/>
                <a:gd name="connsiteX4975" fmla="*/ 1112940 w 10032639"/>
                <a:gd name="connsiteY4975" fmla="*/ 990508 h 2801577"/>
                <a:gd name="connsiteX4976" fmla="*/ 1106101 w 10032639"/>
                <a:gd name="connsiteY4976" fmla="*/ 985107 h 2801577"/>
                <a:gd name="connsiteX4977" fmla="*/ 1104302 w 10032639"/>
                <a:gd name="connsiteY4977" fmla="*/ 985107 h 2801577"/>
                <a:gd name="connsiteX4978" fmla="*/ 1102502 w 10032639"/>
                <a:gd name="connsiteY4978" fmla="*/ 986907 h 2801577"/>
                <a:gd name="connsiteX4979" fmla="*/ 1104302 w 10032639"/>
                <a:gd name="connsiteY4979" fmla="*/ 997349 h 2801577"/>
                <a:gd name="connsiteX4980" fmla="*/ 1104302 w 10032639"/>
                <a:gd name="connsiteY4980" fmla="*/ 1005990 h 2801577"/>
                <a:gd name="connsiteX4981" fmla="*/ 1104302 w 10032639"/>
                <a:gd name="connsiteY4981" fmla="*/ 1011031 h 2801577"/>
                <a:gd name="connsiteX4982" fmla="*/ 1104302 w 10032639"/>
                <a:gd name="connsiteY4982" fmla="*/ 1014631 h 2801577"/>
                <a:gd name="connsiteX4983" fmla="*/ 1106101 w 10032639"/>
                <a:gd name="connsiteY4983" fmla="*/ 1018232 h 2801577"/>
                <a:gd name="connsiteX4984" fmla="*/ 1135617 w 10032639"/>
                <a:gd name="connsiteY4984" fmla="*/ 993748 h 2801577"/>
                <a:gd name="connsiteX4985" fmla="*/ 1168372 w 10032639"/>
                <a:gd name="connsiteY4985" fmla="*/ 973225 h 2801577"/>
                <a:gd name="connsiteX4986" fmla="*/ 1201126 w 10032639"/>
                <a:gd name="connsiteY4986" fmla="*/ 952342 h 2801577"/>
                <a:gd name="connsiteX4987" fmla="*/ 1235681 w 10032639"/>
                <a:gd name="connsiteY4987" fmla="*/ 931819 h 2801577"/>
                <a:gd name="connsiteX4988" fmla="*/ 1268795 w 10032639"/>
                <a:gd name="connsiteY4988" fmla="*/ 912376 h 2801577"/>
                <a:gd name="connsiteX4989" fmla="*/ 1303350 w 10032639"/>
                <a:gd name="connsiteY4989" fmla="*/ 890053 h 2801577"/>
                <a:gd name="connsiteX4990" fmla="*/ 1336105 w 10032639"/>
                <a:gd name="connsiteY4990" fmla="*/ 865569 h 2801577"/>
                <a:gd name="connsiteX4991" fmla="*/ 1370659 w 10032639"/>
                <a:gd name="connsiteY4991" fmla="*/ 841445 h 2801577"/>
                <a:gd name="connsiteX4992" fmla="*/ 1374258 w 10032639"/>
                <a:gd name="connsiteY4992" fmla="*/ 838205 h 2801577"/>
                <a:gd name="connsiteX4993" fmla="*/ 1389736 w 10032639"/>
                <a:gd name="connsiteY4993" fmla="*/ 838205 h 2801577"/>
                <a:gd name="connsiteX4994" fmla="*/ 1391535 w 10032639"/>
                <a:gd name="connsiteY4994" fmla="*/ 831364 h 2801577"/>
                <a:gd name="connsiteX4995" fmla="*/ 1395135 w 10032639"/>
                <a:gd name="connsiteY4995" fmla="*/ 825963 h 2801577"/>
                <a:gd name="connsiteX4996" fmla="*/ 1396935 w 10032639"/>
                <a:gd name="connsiteY4996" fmla="*/ 822723 h 2801577"/>
                <a:gd name="connsiteX4997" fmla="*/ 1401974 w 10032639"/>
                <a:gd name="connsiteY4997" fmla="*/ 819122 h 2801577"/>
                <a:gd name="connsiteX4998" fmla="*/ 1408813 w 10032639"/>
                <a:gd name="connsiteY4998" fmla="*/ 815522 h 2801577"/>
                <a:gd name="connsiteX4999" fmla="*/ 1414212 w 10032639"/>
                <a:gd name="connsiteY4999" fmla="*/ 815522 h 2801577"/>
                <a:gd name="connsiteX5000" fmla="*/ 1429690 w 10032639"/>
                <a:gd name="connsiteY5000" fmla="*/ 815522 h 2801577"/>
                <a:gd name="connsiteX5001" fmla="*/ 1431489 w 10032639"/>
                <a:gd name="connsiteY5001" fmla="*/ 814081 h 2801577"/>
                <a:gd name="connsiteX5002" fmla="*/ 1440128 w 10032639"/>
                <a:gd name="connsiteY5002" fmla="*/ 805440 h 2801577"/>
                <a:gd name="connsiteX5003" fmla="*/ 1450206 w 10032639"/>
                <a:gd name="connsiteY5003" fmla="*/ 793198 h 2801577"/>
                <a:gd name="connsiteX5004" fmla="*/ 1457405 w 10032639"/>
                <a:gd name="connsiteY5004" fmla="*/ 786357 h 2801577"/>
                <a:gd name="connsiteX5005" fmla="*/ 1464244 w 10032639"/>
                <a:gd name="connsiteY5005" fmla="*/ 782757 h 2801577"/>
                <a:gd name="connsiteX5006" fmla="*/ 1471083 w 10032639"/>
                <a:gd name="connsiteY5006" fmla="*/ 777356 h 2801577"/>
                <a:gd name="connsiteX5007" fmla="*/ 1479721 w 10032639"/>
                <a:gd name="connsiteY5007" fmla="*/ 775916 h 2801577"/>
                <a:gd name="connsiteX5008" fmla="*/ 1168372 w 10032639"/>
                <a:gd name="connsiteY5008" fmla="*/ 760073 h 2801577"/>
                <a:gd name="connsiteX5009" fmla="*/ 1142456 w 10032639"/>
                <a:gd name="connsiteY5009" fmla="*/ 775916 h 2801577"/>
                <a:gd name="connsiteX5010" fmla="*/ 1164772 w 10032639"/>
                <a:gd name="connsiteY5010" fmla="*/ 768715 h 2801577"/>
                <a:gd name="connsiteX5011" fmla="*/ 3601580 w 10032639"/>
                <a:gd name="connsiteY5011" fmla="*/ 755033 h 2801577"/>
                <a:gd name="connsiteX5012" fmla="*/ 3515194 w 10032639"/>
                <a:gd name="connsiteY5012" fmla="*/ 789598 h 2801577"/>
                <a:gd name="connsiteX5013" fmla="*/ 3428448 w 10032639"/>
                <a:gd name="connsiteY5013" fmla="*/ 822723 h 2801577"/>
                <a:gd name="connsiteX5014" fmla="*/ 3342062 w 10032639"/>
                <a:gd name="connsiteY5014" fmla="*/ 855488 h 2801577"/>
                <a:gd name="connsiteX5015" fmla="*/ 3252076 w 10032639"/>
                <a:gd name="connsiteY5015" fmla="*/ 886452 h 2801577"/>
                <a:gd name="connsiteX5016" fmla="*/ 3215722 w 10032639"/>
                <a:gd name="connsiteY5016" fmla="*/ 900494 h 2801577"/>
                <a:gd name="connsiteX5017" fmla="*/ 3177568 w 10032639"/>
                <a:gd name="connsiteY5017" fmla="*/ 914176 h 2801577"/>
                <a:gd name="connsiteX5018" fmla="*/ 3103420 w 10032639"/>
                <a:gd name="connsiteY5018" fmla="*/ 945501 h 2801577"/>
                <a:gd name="connsiteX5019" fmla="*/ 3027113 w 10032639"/>
                <a:gd name="connsiteY5019" fmla="*/ 983667 h 2801577"/>
                <a:gd name="connsiteX5020" fmla="*/ 2947565 w 10032639"/>
                <a:gd name="connsiteY5020" fmla="*/ 1025073 h 2801577"/>
                <a:gd name="connsiteX5021" fmla="*/ 2982120 w 10032639"/>
                <a:gd name="connsiteY5021" fmla="*/ 1011031 h 2801577"/>
                <a:gd name="connsiteX5022" fmla="*/ 3008035 w 10032639"/>
                <a:gd name="connsiteY5022" fmla="*/ 1002389 h 2801577"/>
                <a:gd name="connsiteX5023" fmla="*/ 3033951 w 10032639"/>
                <a:gd name="connsiteY5023" fmla="*/ 992308 h 2801577"/>
                <a:gd name="connsiteX5024" fmla="*/ 3061667 w 10032639"/>
                <a:gd name="connsiteY5024" fmla="*/ 978266 h 2801577"/>
                <a:gd name="connsiteX5025" fmla="*/ 3089383 w 10032639"/>
                <a:gd name="connsiteY5025" fmla="*/ 959543 h 2801577"/>
                <a:gd name="connsiteX5026" fmla="*/ 3094782 w 10032639"/>
                <a:gd name="connsiteY5026" fmla="*/ 957743 h 2801577"/>
                <a:gd name="connsiteX5027" fmla="*/ 3098021 w 10032639"/>
                <a:gd name="connsiteY5027" fmla="*/ 957743 h 2801577"/>
                <a:gd name="connsiteX5028" fmla="*/ 3103420 w 10032639"/>
                <a:gd name="connsiteY5028" fmla="*/ 957743 h 2801577"/>
                <a:gd name="connsiteX5029" fmla="*/ 3108459 w 10032639"/>
                <a:gd name="connsiteY5029" fmla="*/ 952342 h 2801577"/>
                <a:gd name="connsiteX5030" fmla="*/ 3113858 w 10032639"/>
                <a:gd name="connsiteY5030" fmla="*/ 950902 h 2801577"/>
                <a:gd name="connsiteX5031" fmla="*/ 3122137 w 10032639"/>
                <a:gd name="connsiteY5031" fmla="*/ 949101 h 2801577"/>
                <a:gd name="connsiteX5032" fmla="*/ 3181168 w 10032639"/>
                <a:gd name="connsiteY5032" fmla="*/ 933259 h 2801577"/>
                <a:gd name="connsiteX5033" fmla="*/ 3212482 w 10032639"/>
                <a:gd name="connsiteY5033" fmla="*/ 922818 h 2801577"/>
                <a:gd name="connsiteX5034" fmla="*/ 3241638 w 10032639"/>
                <a:gd name="connsiteY5034" fmla="*/ 912376 h 2801577"/>
                <a:gd name="connsiteX5035" fmla="*/ 3267554 w 10032639"/>
                <a:gd name="connsiteY5035" fmla="*/ 902295 h 2801577"/>
                <a:gd name="connsiteX5036" fmla="*/ 3293470 w 10032639"/>
                <a:gd name="connsiteY5036" fmla="*/ 891853 h 2801577"/>
                <a:gd name="connsiteX5037" fmla="*/ 3317946 w 10032639"/>
                <a:gd name="connsiteY5037" fmla="*/ 879611 h 2801577"/>
                <a:gd name="connsiteX5038" fmla="*/ 3338822 w 10032639"/>
                <a:gd name="connsiteY5038" fmla="*/ 867369 h 2801577"/>
                <a:gd name="connsiteX5039" fmla="*/ 3345661 w 10032639"/>
                <a:gd name="connsiteY5039" fmla="*/ 864129 h 2801577"/>
                <a:gd name="connsiteX5040" fmla="*/ 3352500 w 10032639"/>
                <a:gd name="connsiteY5040" fmla="*/ 865569 h 2801577"/>
                <a:gd name="connsiteX5041" fmla="*/ 3357899 w 10032639"/>
                <a:gd name="connsiteY5041" fmla="*/ 867369 h 2801577"/>
                <a:gd name="connsiteX5042" fmla="*/ 3361139 w 10032639"/>
                <a:gd name="connsiteY5042" fmla="*/ 867369 h 2801577"/>
                <a:gd name="connsiteX5043" fmla="*/ 3364738 w 10032639"/>
                <a:gd name="connsiteY5043" fmla="*/ 867369 h 2801577"/>
                <a:gd name="connsiteX5044" fmla="*/ 3369777 w 10032639"/>
                <a:gd name="connsiteY5044" fmla="*/ 864129 h 2801577"/>
                <a:gd name="connsiteX5045" fmla="*/ 3382015 w 10032639"/>
                <a:gd name="connsiteY5045" fmla="*/ 855488 h 2801577"/>
                <a:gd name="connsiteX5046" fmla="*/ 3395693 w 10032639"/>
                <a:gd name="connsiteY5046" fmla="*/ 845046 h 2801577"/>
                <a:gd name="connsiteX5047" fmla="*/ 3404332 w 10032639"/>
                <a:gd name="connsiteY5047" fmla="*/ 840005 h 2801577"/>
                <a:gd name="connsiteX5048" fmla="*/ 3414770 w 10032639"/>
                <a:gd name="connsiteY5048" fmla="*/ 832804 h 2801577"/>
                <a:gd name="connsiteX5049" fmla="*/ 3427008 w 10032639"/>
                <a:gd name="connsiteY5049" fmla="*/ 827763 h 2801577"/>
                <a:gd name="connsiteX5050" fmla="*/ 3438886 w 10032639"/>
                <a:gd name="connsiteY5050" fmla="*/ 825963 h 2801577"/>
                <a:gd name="connsiteX5051" fmla="*/ 3449324 w 10032639"/>
                <a:gd name="connsiteY5051" fmla="*/ 825963 h 2801577"/>
                <a:gd name="connsiteX5052" fmla="*/ 3452924 w 10032639"/>
                <a:gd name="connsiteY5052" fmla="*/ 819122 h 2801577"/>
                <a:gd name="connsiteX5053" fmla="*/ 3457963 w 10032639"/>
                <a:gd name="connsiteY5053" fmla="*/ 817322 h 2801577"/>
                <a:gd name="connsiteX5054" fmla="*/ 3465162 w 10032639"/>
                <a:gd name="connsiteY5054" fmla="*/ 815522 h 2801577"/>
                <a:gd name="connsiteX5055" fmla="*/ 3470201 w 10032639"/>
                <a:gd name="connsiteY5055" fmla="*/ 815522 h 2801577"/>
                <a:gd name="connsiteX5056" fmla="*/ 3499716 w 10032639"/>
                <a:gd name="connsiteY5056" fmla="*/ 810481 h 2801577"/>
                <a:gd name="connsiteX5057" fmla="*/ 3518793 w 10032639"/>
                <a:gd name="connsiteY5057" fmla="*/ 805440 h 2801577"/>
                <a:gd name="connsiteX5058" fmla="*/ 3530671 w 10032639"/>
                <a:gd name="connsiteY5058" fmla="*/ 801840 h 2801577"/>
                <a:gd name="connsiteX5059" fmla="*/ 3536071 w 10032639"/>
                <a:gd name="connsiteY5059" fmla="*/ 796439 h 2801577"/>
                <a:gd name="connsiteX5060" fmla="*/ 3546509 w 10032639"/>
                <a:gd name="connsiteY5060" fmla="*/ 787797 h 2801577"/>
                <a:gd name="connsiteX5061" fmla="*/ 3561986 w 10032639"/>
                <a:gd name="connsiteY5061" fmla="*/ 777356 h 2801577"/>
                <a:gd name="connsiteX5062" fmla="*/ 3579264 w 10032639"/>
                <a:gd name="connsiteY5062" fmla="*/ 768715 h 2801577"/>
                <a:gd name="connsiteX5063" fmla="*/ 3600140 w 10032639"/>
                <a:gd name="connsiteY5063" fmla="*/ 761874 h 2801577"/>
                <a:gd name="connsiteX5064" fmla="*/ 716644 w 10032639"/>
                <a:gd name="connsiteY5064" fmla="*/ 746391 h 2801577"/>
                <a:gd name="connsiteX5065" fmla="*/ 687129 w 10032639"/>
                <a:gd name="connsiteY5065" fmla="*/ 766914 h 2801577"/>
                <a:gd name="connsiteX5066" fmla="*/ 716644 w 10032639"/>
                <a:gd name="connsiteY5066" fmla="*/ 755033 h 2801577"/>
                <a:gd name="connsiteX5067" fmla="*/ 2977081 w 10032639"/>
                <a:gd name="connsiteY5067" fmla="*/ 744591 h 2801577"/>
                <a:gd name="connsiteX5068" fmla="*/ 2963043 w 10032639"/>
                <a:gd name="connsiteY5068" fmla="*/ 751432 h 2801577"/>
                <a:gd name="connsiteX5069" fmla="*/ 2964842 w 10032639"/>
                <a:gd name="connsiteY5069" fmla="*/ 751432 h 2801577"/>
                <a:gd name="connsiteX5070" fmla="*/ 1519675 w 10032639"/>
                <a:gd name="connsiteY5070" fmla="*/ 744591 h 2801577"/>
                <a:gd name="connsiteX5071" fmla="*/ 1493759 w 10032639"/>
                <a:gd name="connsiteY5071" fmla="*/ 758273 h 2801577"/>
                <a:gd name="connsiteX5072" fmla="*/ 1495199 w 10032639"/>
                <a:gd name="connsiteY5072" fmla="*/ 758273 h 2801577"/>
                <a:gd name="connsiteX5073" fmla="*/ 1503838 w 10032639"/>
                <a:gd name="connsiteY5073" fmla="*/ 760073 h 2801577"/>
                <a:gd name="connsiteX5074" fmla="*/ 1511036 w 10032639"/>
                <a:gd name="connsiteY5074" fmla="*/ 761874 h 2801577"/>
                <a:gd name="connsiteX5075" fmla="*/ 1514276 w 10032639"/>
                <a:gd name="connsiteY5075" fmla="*/ 758273 h 2801577"/>
                <a:gd name="connsiteX5076" fmla="*/ 1519675 w 10032639"/>
                <a:gd name="connsiteY5076" fmla="*/ 755033 h 2801577"/>
                <a:gd name="connsiteX5077" fmla="*/ 1523274 w 10032639"/>
                <a:gd name="connsiteY5077" fmla="*/ 753232 h 2801577"/>
                <a:gd name="connsiteX5078" fmla="*/ 1351582 w 10032639"/>
                <a:gd name="connsiteY5078" fmla="*/ 744591 h 2801577"/>
                <a:gd name="connsiteX5079" fmla="*/ 1308389 w 10032639"/>
                <a:gd name="connsiteY5079" fmla="*/ 768715 h 2801577"/>
                <a:gd name="connsiteX5080" fmla="*/ 1336105 w 10032639"/>
                <a:gd name="connsiteY5080" fmla="*/ 765474 h 2801577"/>
                <a:gd name="connsiteX5081" fmla="*/ 1342943 w 10032639"/>
                <a:gd name="connsiteY5081" fmla="*/ 755033 h 2801577"/>
                <a:gd name="connsiteX5082" fmla="*/ 9218894 w 10032639"/>
                <a:gd name="connsiteY5082" fmla="*/ 738729 h 2801577"/>
                <a:gd name="connsiteX5083" fmla="*/ 9203411 w 10032639"/>
                <a:gd name="connsiteY5083" fmla="*/ 752773 h 2801577"/>
                <a:gd name="connsiteX5084" fmla="*/ 9168485 w 10032639"/>
                <a:gd name="connsiteY5084" fmla="*/ 787343 h 2801577"/>
                <a:gd name="connsiteX5085" fmla="*/ 9153002 w 10032639"/>
                <a:gd name="connsiteY5085" fmla="*/ 801387 h 2801577"/>
                <a:gd name="connsiteX5086" fmla="*/ 9141120 w 10032639"/>
                <a:gd name="connsiteY5086" fmla="*/ 811830 h 2801577"/>
                <a:gd name="connsiteX5087" fmla="*/ 9135719 w 10032639"/>
                <a:gd name="connsiteY5087" fmla="*/ 818672 h 2801577"/>
                <a:gd name="connsiteX5088" fmla="*/ 9130678 w 10032639"/>
                <a:gd name="connsiteY5088" fmla="*/ 829115 h 2801577"/>
                <a:gd name="connsiteX5089" fmla="*/ 9127077 w 10032639"/>
                <a:gd name="connsiteY5089" fmla="*/ 840998 h 2801577"/>
                <a:gd name="connsiteX5090" fmla="*/ 9125637 w 10032639"/>
                <a:gd name="connsiteY5090" fmla="*/ 856483 h 2801577"/>
                <a:gd name="connsiteX5091" fmla="*/ 9141120 w 10032639"/>
                <a:gd name="connsiteY5091" fmla="*/ 842799 h 2801577"/>
                <a:gd name="connsiteX5092" fmla="*/ 9149761 w 10032639"/>
                <a:gd name="connsiteY5092" fmla="*/ 829115 h 2801577"/>
                <a:gd name="connsiteX5093" fmla="*/ 9161644 w 10032639"/>
                <a:gd name="connsiteY5093" fmla="*/ 815071 h 2801577"/>
                <a:gd name="connsiteX5094" fmla="*/ 9198010 w 10032639"/>
                <a:gd name="connsiteY5094" fmla="*/ 776900 h 2801577"/>
                <a:gd name="connsiteX5095" fmla="*/ 9205211 w 10032639"/>
                <a:gd name="connsiteY5095" fmla="*/ 771859 h 2801577"/>
                <a:gd name="connsiteX5096" fmla="*/ 9210252 w 10032639"/>
                <a:gd name="connsiteY5096" fmla="*/ 765017 h 2801577"/>
                <a:gd name="connsiteX5097" fmla="*/ 9213853 w 10032639"/>
                <a:gd name="connsiteY5097" fmla="*/ 757815 h 2801577"/>
                <a:gd name="connsiteX5098" fmla="*/ 9217093 w 10032639"/>
                <a:gd name="connsiteY5098" fmla="*/ 749172 h 2801577"/>
                <a:gd name="connsiteX5099" fmla="*/ 764876 w 10032639"/>
                <a:gd name="connsiteY5099" fmla="*/ 715067 h 2801577"/>
                <a:gd name="connsiteX5100" fmla="*/ 751199 w 10032639"/>
                <a:gd name="connsiteY5100" fmla="*/ 723708 h 2801577"/>
                <a:gd name="connsiteX5101" fmla="*/ 756238 w 10032639"/>
                <a:gd name="connsiteY5101" fmla="*/ 723708 h 2801577"/>
                <a:gd name="connsiteX5102" fmla="*/ 758038 w 10032639"/>
                <a:gd name="connsiteY5102" fmla="*/ 723708 h 2801577"/>
                <a:gd name="connsiteX5103" fmla="*/ 761637 w 10032639"/>
                <a:gd name="connsiteY5103" fmla="*/ 720467 h 2801577"/>
                <a:gd name="connsiteX5104" fmla="*/ 9646650 w 10032639"/>
                <a:gd name="connsiteY5104" fmla="*/ 694076 h 2801577"/>
                <a:gd name="connsiteX5105" fmla="*/ 9601642 w 10032639"/>
                <a:gd name="connsiteY5105" fmla="*/ 733688 h 2801577"/>
                <a:gd name="connsiteX5106" fmla="*/ 9558434 w 10032639"/>
                <a:gd name="connsiteY5106" fmla="*/ 773659 h 2801577"/>
                <a:gd name="connsiteX5107" fmla="*/ 9516667 w 10032639"/>
                <a:gd name="connsiteY5107" fmla="*/ 815071 h 2801577"/>
                <a:gd name="connsiteX5108" fmla="*/ 9476700 w 10032639"/>
                <a:gd name="connsiteY5108" fmla="*/ 856483 h 2801577"/>
                <a:gd name="connsiteX5109" fmla="*/ 9456176 w 10032639"/>
                <a:gd name="connsiteY5109" fmla="*/ 877369 h 2801577"/>
                <a:gd name="connsiteX5110" fmla="*/ 9464818 w 10032639"/>
                <a:gd name="connsiteY5110" fmla="*/ 873768 h 2801577"/>
                <a:gd name="connsiteX5111" fmla="*/ 9466618 w 10032639"/>
                <a:gd name="connsiteY5111" fmla="*/ 872327 h 2801577"/>
                <a:gd name="connsiteX5112" fmla="*/ 9480300 w 10032639"/>
                <a:gd name="connsiteY5112" fmla="*/ 858283 h 2801577"/>
                <a:gd name="connsiteX5113" fmla="*/ 9487142 w 10032639"/>
                <a:gd name="connsiteY5113" fmla="*/ 853242 h 2801577"/>
                <a:gd name="connsiteX5114" fmla="*/ 9492543 w 10032639"/>
                <a:gd name="connsiteY5114" fmla="*/ 851441 h 2801577"/>
                <a:gd name="connsiteX5115" fmla="*/ 9499384 w 10032639"/>
                <a:gd name="connsiteY5115" fmla="*/ 851441 h 2801577"/>
                <a:gd name="connsiteX5116" fmla="*/ 9504785 w 10032639"/>
                <a:gd name="connsiteY5116" fmla="*/ 853242 h 2801577"/>
                <a:gd name="connsiteX5117" fmla="*/ 9522068 w 10032639"/>
                <a:gd name="connsiteY5117" fmla="*/ 825514 h 2801577"/>
                <a:gd name="connsiteX5118" fmla="*/ 9541151 w 10032639"/>
                <a:gd name="connsiteY5118" fmla="*/ 799587 h 2801577"/>
                <a:gd name="connsiteX5119" fmla="*/ 9561675 w 10032639"/>
                <a:gd name="connsiteY5119" fmla="*/ 775460 h 2801577"/>
                <a:gd name="connsiteX5120" fmla="*/ 9585799 w 10032639"/>
                <a:gd name="connsiteY5120" fmla="*/ 754574 h 2801577"/>
                <a:gd name="connsiteX5121" fmla="*/ 9601642 w 10032639"/>
                <a:gd name="connsiteY5121" fmla="*/ 740530 h 2801577"/>
                <a:gd name="connsiteX5122" fmla="*/ 9617125 w 10032639"/>
                <a:gd name="connsiteY5122" fmla="*/ 726846 h 2801577"/>
                <a:gd name="connsiteX5123" fmla="*/ 9631167 w 10032639"/>
                <a:gd name="connsiteY5123" fmla="*/ 711361 h 2801577"/>
                <a:gd name="connsiteX5124" fmla="*/ 1488360 w 10032639"/>
                <a:gd name="connsiteY5124" fmla="*/ 654578 h 2801577"/>
                <a:gd name="connsiteX5125" fmla="*/ 1476122 w 10032639"/>
                <a:gd name="connsiteY5125" fmla="*/ 658178 h 2801577"/>
                <a:gd name="connsiteX5126" fmla="*/ 1467483 w 10032639"/>
                <a:gd name="connsiteY5126" fmla="*/ 665019 h 2801577"/>
                <a:gd name="connsiteX5127" fmla="*/ 1450206 w 10032639"/>
                <a:gd name="connsiteY5127" fmla="*/ 679061 h 2801577"/>
                <a:gd name="connsiteX5128" fmla="*/ 1432929 w 10032639"/>
                <a:gd name="connsiteY5128" fmla="*/ 690943 h 2801577"/>
                <a:gd name="connsiteX5129" fmla="*/ 1453805 w 10032639"/>
                <a:gd name="connsiteY5129" fmla="*/ 680501 h 2801577"/>
                <a:gd name="connsiteX5130" fmla="*/ 1471083 w 10032639"/>
                <a:gd name="connsiteY5130" fmla="*/ 668620 h 2801577"/>
                <a:gd name="connsiteX5131" fmla="*/ 1479721 w 10032639"/>
                <a:gd name="connsiteY5131" fmla="*/ 663219 h 2801577"/>
                <a:gd name="connsiteX5132" fmla="*/ 1060749 w 10032639"/>
                <a:gd name="connsiteY5132" fmla="*/ 639095 h 2801577"/>
                <a:gd name="connsiteX5133" fmla="*/ 1047071 w 10032639"/>
                <a:gd name="connsiteY5133" fmla="*/ 645936 h 2801577"/>
                <a:gd name="connsiteX5134" fmla="*/ 1029794 w 10032639"/>
                <a:gd name="connsiteY5134" fmla="*/ 652777 h 2801577"/>
                <a:gd name="connsiteX5135" fmla="*/ 1007477 w 10032639"/>
                <a:gd name="connsiteY5135" fmla="*/ 665019 h 2801577"/>
                <a:gd name="connsiteX5136" fmla="*/ 1002078 w 10032639"/>
                <a:gd name="connsiteY5136" fmla="*/ 668620 h 2801577"/>
                <a:gd name="connsiteX5137" fmla="*/ 997039 w 10032639"/>
                <a:gd name="connsiteY5137" fmla="*/ 671860 h 2801577"/>
                <a:gd name="connsiteX5138" fmla="*/ 991640 w 10032639"/>
                <a:gd name="connsiteY5138" fmla="*/ 680501 h 2801577"/>
                <a:gd name="connsiteX5139" fmla="*/ 990200 w 10032639"/>
                <a:gd name="connsiteY5139" fmla="*/ 689143 h 2801577"/>
                <a:gd name="connsiteX5140" fmla="*/ 1021155 w 10032639"/>
                <a:gd name="connsiteY5140" fmla="*/ 670060 h 2801577"/>
                <a:gd name="connsiteX5141" fmla="*/ 1033393 w 10032639"/>
                <a:gd name="connsiteY5141" fmla="*/ 661419 h 2801577"/>
                <a:gd name="connsiteX5142" fmla="*/ 1043472 w 10032639"/>
                <a:gd name="connsiteY5142" fmla="*/ 650977 h 2801577"/>
                <a:gd name="connsiteX5143" fmla="*/ 1052110 w 10032639"/>
                <a:gd name="connsiteY5143" fmla="*/ 644136 h 2801577"/>
                <a:gd name="connsiteX5144" fmla="*/ 9326193 w 10032639"/>
                <a:gd name="connsiteY5144" fmla="*/ 631418 h 2801577"/>
                <a:gd name="connsiteX5145" fmla="*/ 9274344 w 10032639"/>
                <a:gd name="connsiteY5145" fmla="*/ 685434 h 2801577"/>
                <a:gd name="connsiteX5146" fmla="*/ 9246619 w 10032639"/>
                <a:gd name="connsiteY5146" fmla="*/ 712802 h 2801577"/>
                <a:gd name="connsiteX5147" fmla="*/ 9220694 w 10032639"/>
                <a:gd name="connsiteY5147" fmla="*/ 738729 h 2801577"/>
                <a:gd name="connsiteX5148" fmla="*/ 9231136 w 10032639"/>
                <a:gd name="connsiteY5148" fmla="*/ 738729 h 2801577"/>
                <a:gd name="connsiteX5149" fmla="*/ 9239777 w 10032639"/>
                <a:gd name="connsiteY5149" fmla="*/ 737289 h 2801577"/>
                <a:gd name="connsiteX5150" fmla="*/ 9244818 w 10032639"/>
                <a:gd name="connsiteY5150" fmla="*/ 735488 h 2801577"/>
                <a:gd name="connsiteX5151" fmla="*/ 9252020 w 10032639"/>
                <a:gd name="connsiteY5151" fmla="*/ 721444 h 2801577"/>
                <a:gd name="connsiteX5152" fmla="*/ 9262101 w 10032639"/>
                <a:gd name="connsiteY5152" fmla="*/ 705960 h 2801577"/>
                <a:gd name="connsiteX5153" fmla="*/ 9276144 w 10032639"/>
                <a:gd name="connsiteY5153" fmla="*/ 692276 h 2801577"/>
                <a:gd name="connsiteX5154" fmla="*/ 9291627 w 10032639"/>
                <a:gd name="connsiteY5154" fmla="*/ 680032 h 2801577"/>
                <a:gd name="connsiteX5155" fmla="*/ 9303869 w 10032639"/>
                <a:gd name="connsiteY5155" fmla="*/ 671390 h 2801577"/>
                <a:gd name="connsiteX5156" fmla="*/ 9312150 w 10032639"/>
                <a:gd name="connsiteY5156" fmla="*/ 660947 h 2801577"/>
                <a:gd name="connsiteX5157" fmla="*/ 9319352 w 10032639"/>
                <a:gd name="connsiteY5157" fmla="*/ 650504 h 2801577"/>
                <a:gd name="connsiteX5158" fmla="*/ 9324393 w 10032639"/>
                <a:gd name="connsiteY5158" fmla="*/ 640061 h 2801577"/>
                <a:gd name="connsiteX5159" fmla="*/ 4567593 w 10032639"/>
                <a:gd name="connsiteY5159" fmla="*/ 622242 h 2801577"/>
                <a:gd name="connsiteX5160" fmla="*/ 4560748 w 10032639"/>
                <a:gd name="connsiteY5160" fmla="*/ 625842 h 2801577"/>
                <a:gd name="connsiteX5161" fmla="*/ 4550299 w 10032639"/>
                <a:gd name="connsiteY5161" fmla="*/ 630882 h 2801577"/>
                <a:gd name="connsiteX5162" fmla="*/ 4543454 w 10032639"/>
                <a:gd name="connsiteY5162" fmla="*/ 639523 h 2801577"/>
                <a:gd name="connsiteX5163" fmla="*/ 3293470 w 10032639"/>
                <a:gd name="connsiteY5163" fmla="*/ 612811 h 2801577"/>
                <a:gd name="connsiteX5164" fmla="*/ 3288430 w 10032639"/>
                <a:gd name="connsiteY5164" fmla="*/ 614612 h 2801577"/>
                <a:gd name="connsiteX5165" fmla="*/ 3267554 w 10032639"/>
                <a:gd name="connsiteY5165" fmla="*/ 623253 h 2801577"/>
                <a:gd name="connsiteX5166" fmla="*/ 3269354 w 10032639"/>
                <a:gd name="connsiteY5166" fmla="*/ 625053 h 2801577"/>
                <a:gd name="connsiteX5167" fmla="*/ 3271153 w 10032639"/>
                <a:gd name="connsiteY5167" fmla="*/ 628654 h 2801577"/>
                <a:gd name="connsiteX5168" fmla="*/ 3274753 w 10032639"/>
                <a:gd name="connsiteY5168" fmla="*/ 626854 h 2801577"/>
                <a:gd name="connsiteX5169" fmla="*/ 3284831 w 10032639"/>
                <a:gd name="connsiteY5169" fmla="*/ 620012 h 2801577"/>
                <a:gd name="connsiteX5170" fmla="*/ 3310747 w 10032639"/>
                <a:gd name="connsiteY5170" fmla="*/ 604170 h 2801577"/>
                <a:gd name="connsiteX5171" fmla="*/ 3302108 w 10032639"/>
                <a:gd name="connsiteY5171" fmla="*/ 607771 h 2801577"/>
                <a:gd name="connsiteX5172" fmla="*/ 3310747 w 10032639"/>
                <a:gd name="connsiteY5172" fmla="*/ 614612 h 2801577"/>
                <a:gd name="connsiteX5173" fmla="*/ 3312547 w 10032639"/>
                <a:gd name="connsiteY5173" fmla="*/ 612811 h 2801577"/>
                <a:gd name="connsiteX5174" fmla="*/ 9352117 w 10032639"/>
                <a:gd name="connsiteY5174" fmla="*/ 600450 h 2801577"/>
                <a:gd name="connsiteX5175" fmla="*/ 9327993 w 10032639"/>
                <a:gd name="connsiteY5175" fmla="*/ 628177 h 2801577"/>
                <a:gd name="connsiteX5176" fmla="*/ 9338435 w 10032639"/>
                <a:gd name="connsiteY5176" fmla="*/ 628177 h 2801577"/>
                <a:gd name="connsiteX5177" fmla="*/ 9347077 w 10032639"/>
                <a:gd name="connsiteY5177" fmla="*/ 622776 h 2801577"/>
                <a:gd name="connsiteX5178" fmla="*/ 9348877 w 10032639"/>
                <a:gd name="connsiteY5178" fmla="*/ 610893 h 2801577"/>
                <a:gd name="connsiteX5179" fmla="*/ 2488999 w 10032639"/>
                <a:gd name="connsiteY5179" fmla="*/ 595529 h 2801577"/>
                <a:gd name="connsiteX5180" fmla="*/ 2424929 w 10032639"/>
                <a:gd name="connsiteY5180" fmla="*/ 628654 h 2801577"/>
                <a:gd name="connsiteX5181" fmla="*/ 2426369 w 10032639"/>
                <a:gd name="connsiteY5181" fmla="*/ 628654 h 2801577"/>
                <a:gd name="connsiteX5182" fmla="*/ 2469922 w 10032639"/>
                <a:gd name="connsiteY5182" fmla="*/ 612811 h 2801577"/>
                <a:gd name="connsiteX5183" fmla="*/ 2492239 w 10032639"/>
                <a:gd name="connsiteY5183" fmla="*/ 605970 h 2801577"/>
                <a:gd name="connsiteX5184" fmla="*/ 3394253 w 10032639"/>
                <a:gd name="connsiteY5184" fmla="*/ 573206 h 2801577"/>
                <a:gd name="connsiteX5185" fmla="*/ 3366538 w 10032639"/>
                <a:gd name="connsiteY5185" fmla="*/ 583647 h 2801577"/>
                <a:gd name="connsiteX5186" fmla="*/ 3338822 w 10032639"/>
                <a:gd name="connsiteY5186" fmla="*/ 592288 h 2801577"/>
                <a:gd name="connsiteX5187" fmla="*/ 3368338 w 10032639"/>
                <a:gd name="connsiteY5187" fmla="*/ 583647 h 2801577"/>
                <a:gd name="connsiteX5188" fmla="*/ 2532192 w 10032639"/>
                <a:gd name="connsiteY5188" fmla="*/ 573206 h 2801577"/>
                <a:gd name="connsiteX5189" fmla="*/ 2497638 w 10032639"/>
                <a:gd name="connsiteY5189" fmla="*/ 590488 h 2801577"/>
                <a:gd name="connsiteX5190" fmla="*/ 2497638 w 10032639"/>
                <a:gd name="connsiteY5190" fmla="*/ 602370 h 2801577"/>
                <a:gd name="connsiteX5191" fmla="*/ 2514915 w 10032639"/>
                <a:gd name="connsiteY5191" fmla="*/ 592288 h 2801577"/>
                <a:gd name="connsiteX5192" fmla="*/ 2521754 w 10032639"/>
                <a:gd name="connsiteY5192" fmla="*/ 586888 h 2801577"/>
                <a:gd name="connsiteX5193" fmla="*/ 2528592 w 10032639"/>
                <a:gd name="connsiteY5193" fmla="*/ 580047 h 2801577"/>
                <a:gd name="connsiteX5194" fmla="*/ 3608779 w 10032639"/>
                <a:gd name="connsiteY5194" fmla="*/ 571405 h 2801577"/>
                <a:gd name="connsiteX5195" fmla="*/ 3589702 w 10032639"/>
                <a:gd name="connsiteY5195" fmla="*/ 578246 h 2801577"/>
                <a:gd name="connsiteX5196" fmla="*/ 3371577 w 10032639"/>
                <a:gd name="connsiteY5196" fmla="*/ 661419 h 2801577"/>
                <a:gd name="connsiteX5197" fmla="*/ 3255676 w 10032639"/>
                <a:gd name="connsiteY5197" fmla="*/ 706425 h 2801577"/>
                <a:gd name="connsiteX5198" fmla="*/ 3143014 w 10032639"/>
                <a:gd name="connsiteY5198" fmla="*/ 751432 h 2801577"/>
                <a:gd name="connsiteX5199" fmla="*/ 3035751 w 10032639"/>
                <a:gd name="connsiteY5199" fmla="*/ 796439 h 2801577"/>
                <a:gd name="connsiteX5200" fmla="*/ 2933887 w 10032639"/>
                <a:gd name="connsiteY5200" fmla="*/ 841445 h 2801577"/>
                <a:gd name="connsiteX5201" fmla="*/ 2932088 w 10032639"/>
                <a:gd name="connsiteY5201" fmla="*/ 843246 h 2801577"/>
                <a:gd name="connsiteX5202" fmla="*/ 2926689 w 10032639"/>
                <a:gd name="connsiteY5202" fmla="*/ 855488 h 2801577"/>
                <a:gd name="connsiteX5203" fmla="*/ 2921650 w 10032639"/>
                <a:gd name="connsiteY5203" fmla="*/ 869170 h 2801577"/>
                <a:gd name="connsiteX5204" fmla="*/ 2921650 w 10032639"/>
                <a:gd name="connsiteY5204" fmla="*/ 872770 h 2801577"/>
                <a:gd name="connsiteX5205" fmla="*/ 2933887 w 10032639"/>
                <a:gd name="connsiteY5205" fmla="*/ 864129 h 2801577"/>
                <a:gd name="connsiteX5206" fmla="*/ 2940726 w 10032639"/>
                <a:gd name="connsiteY5206" fmla="*/ 860528 h 2801577"/>
                <a:gd name="connsiteX5207" fmla="*/ 2949365 w 10032639"/>
                <a:gd name="connsiteY5207" fmla="*/ 858728 h 2801577"/>
                <a:gd name="connsiteX5208" fmla="*/ 2958004 w 10032639"/>
                <a:gd name="connsiteY5208" fmla="*/ 858728 h 2801577"/>
                <a:gd name="connsiteX5209" fmla="*/ 2968442 w 10032639"/>
                <a:gd name="connsiteY5209" fmla="*/ 860528 h 2801577"/>
                <a:gd name="connsiteX5210" fmla="*/ 2973481 w 10032639"/>
                <a:gd name="connsiteY5210" fmla="*/ 846846 h 2801577"/>
                <a:gd name="connsiteX5211" fmla="*/ 2978520 w 10032639"/>
                <a:gd name="connsiteY5211" fmla="*/ 838205 h 2801577"/>
                <a:gd name="connsiteX5212" fmla="*/ 2987159 w 10032639"/>
                <a:gd name="connsiteY5212" fmla="*/ 838205 h 2801577"/>
                <a:gd name="connsiteX5213" fmla="*/ 3001197 w 10032639"/>
                <a:gd name="connsiteY5213" fmla="*/ 836405 h 2801577"/>
                <a:gd name="connsiteX5214" fmla="*/ 3014875 w 10032639"/>
                <a:gd name="connsiteY5214" fmla="*/ 832804 h 2801577"/>
                <a:gd name="connsiteX5215" fmla="*/ 3030352 w 10032639"/>
                <a:gd name="connsiteY5215" fmla="*/ 825963 h 2801577"/>
                <a:gd name="connsiteX5216" fmla="*/ 3049788 w 10032639"/>
                <a:gd name="connsiteY5216" fmla="*/ 817322 h 2801577"/>
                <a:gd name="connsiteX5217" fmla="*/ 3063466 w 10032639"/>
                <a:gd name="connsiteY5217" fmla="*/ 810481 h 2801577"/>
                <a:gd name="connsiteX5218" fmla="*/ 3078944 w 10032639"/>
                <a:gd name="connsiteY5218" fmla="*/ 803640 h 2801577"/>
                <a:gd name="connsiteX5219" fmla="*/ 3092982 w 10032639"/>
                <a:gd name="connsiteY5219" fmla="*/ 800039 h 2801577"/>
                <a:gd name="connsiteX5220" fmla="*/ 3105220 w 10032639"/>
                <a:gd name="connsiteY5220" fmla="*/ 798239 h 2801577"/>
                <a:gd name="connsiteX5221" fmla="*/ 3106660 w 10032639"/>
                <a:gd name="connsiteY5221" fmla="*/ 796439 h 2801577"/>
                <a:gd name="connsiteX5222" fmla="*/ 3110259 w 10032639"/>
                <a:gd name="connsiteY5222" fmla="*/ 789598 h 2801577"/>
                <a:gd name="connsiteX5223" fmla="*/ 3146613 w 10032639"/>
                <a:gd name="connsiteY5223" fmla="*/ 789598 h 2801577"/>
                <a:gd name="connsiteX5224" fmla="*/ 3146613 w 10032639"/>
                <a:gd name="connsiteY5224" fmla="*/ 786357 h 2801577"/>
                <a:gd name="connsiteX5225" fmla="*/ 3156691 w 10032639"/>
                <a:gd name="connsiteY5225" fmla="*/ 774115 h 2801577"/>
                <a:gd name="connsiteX5226" fmla="*/ 3174329 w 10032639"/>
                <a:gd name="connsiteY5226" fmla="*/ 774115 h 2801577"/>
                <a:gd name="connsiteX5227" fmla="*/ 3181168 w 10032639"/>
                <a:gd name="connsiteY5227" fmla="*/ 774115 h 2801577"/>
                <a:gd name="connsiteX5228" fmla="*/ 3186207 w 10032639"/>
                <a:gd name="connsiteY5228" fmla="*/ 770515 h 2801577"/>
                <a:gd name="connsiteX5229" fmla="*/ 3200245 w 10032639"/>
                <a:gd name="connsiteY5229" fmla="*/ 766914 h 2801577"/>
                <a:gd name="connsiteX5230" fmla="*/ 3215722 w 10032639"/>
                <a:gd name="connsiteY5230" fmla="*/ 758273 h 2801577"/>
                <a:gd name="connsiteX5231" fmla="*/ 3231559 w 10032639"/>
                <a:gd name="connsiteY5231" fmla="*/ 749632 h 2801577"/>
                <a:gd name="connsiteX5232" fmla="*/ 3257475 w 10032639"/>
                <a:gd name="connsiteY5232" fmla="*/ 723708 h 2801577"/>
                <a:gd name="connsiteX5233" fmla="*/ 3262515 w 10032639"/>
                <a:gd name="connsiteY5233" fmla="*/ 723708 h 2801577"/>
                <a:gd name="connsiteX5234" fmla="*/ 3269354 w 10032639"/>
                <a:gd name="connsiteY5234" fmla="*/ 723708 h 2801577"/>
                <a:gd name="connsiteX5235" fmla="*/ 3276192 w 10032639"/>
                <a:gd name="connsiteY5235" fmla="*/ 725508 h 2801577"/>
                <a:gd name="connsiteX5236" fmla="*/ 3277992 w 10032639"/>
                <a:gd name="connsiteY5236" fmla="*/ 725508 h 2801577"/>
                <a:gd name="connsiteX5237" fmla="*/ 3286631 w 10032639"/>
                <a:gd name="connsiteY5237" fmla="*/ 723708 h 2801577"/>
                <a:gd name="connsiteX5238" fmla="*/ 3295269 w 10032639"/>
                <a:gd name="connsiteY5238" fmla="*/ 723708 h 2801577"/>
                <a:gd name="connsiteX5239" fmla="*/ 3303908 w 10032639"/>
                <a:gd name="connsiteY5239" fmla="*/ 721908 h 2801577"/>
                <a:gd name="connsiteX5240" fmla="*/ 3312547 w 10032639"/>
                <a:gd name="connsiteY5240" fmla="*/ 718667 h 2801577"/>
                <a:gd name="connsiteX5241" fmla="*/ 3319745 w 10032639"/>
                <a:gd name="connsiteY5241" fmla="*/ 715067 h 2801577"/>
                <a:gd name="connsiteX5242" fmla="*/ 3330184 w 10032639"/>
                <a:gd name="connsiteY5242" fmla="*/ 710026 h 2801577"/>
                <a:gd name="connsiteX5243" fmla="*/ 3337023 w 10032639"/>
                <a:gd name="connsiteY5243" fmla="*/ 704625 h 2801577"/>
                <a:gd name="connsiteX5244" fmla="*/ 3340262 w 10032639"/>
                <a:gd name="connsiteY5244" fmla="*/ 701385 h 2801577"/>
                <a:gd name="connsiteX5245" fmla="*/ 3340262 w 10032639"/>
                <a:gd name="connsiteY5245" fmla="*/ 694544 h 2801577"/>
                <a:gd name="connsiteX5246" fmla="*/ 3347461 w 10032639"/>
                <a:gd name="connsiteY5246" fmla="*/ 690943 h 2801577"/>
                <a:gd name="connsiteX5247" fmla="*/ 3352500 w 10032639"/>
                <a:gd name="connsiteY5247" fmla="*/ 689143 h 2801577"/>
                <a:gd name="connsiteX5248" fmla="*/ 3362939 w 10032639"/>
                <a:gd name="connsiteY5248" fmla="*/ 679061 h 2801577"/>
                <a:gd name="connsiteX5249" fmla="*/ 3362939 w 10032639"/>
                <a:gd name="connsiteY5249" fmla="*/ 687703 h 2801577"/>
                <a:gd name="connsiteX5250" fmla="*/ 3376976 w 10032639"/>
                <a:gd name="connsiteY5250" fmla="*/ 687703 h 2801577"/>
                <a:gd name="connsiteX5251" fmla="*/ 3390654 w 10032639"/>
                <a:gd name="connsiteY5251" fmla="*/ 689143 h 2801577"/>
                <a:gd name="connsiteX5252" fmla="*/ 3390654 w 10032639"/>
                <a:gd name="connsiteY5252" fmla="*/ 690943 h 2801577"/>
                <a:gd name="connsiteX5253" fmla="*/ 3394253 w 10032639"/>
                <a:gd name="connsiteY5253" fmla="*/ 682302 h 2801577"/>
                <a:gd name="connsiteX5254" fmla="*/ 3402532 w 10032639"/>
                <a:gd name="connsiteY5254" fmla="*/ 675461 h 2801577"/>
                <a:gd name="connsiteX5255" fmla="*/ 3416570 w 10032639"/>
                <a:gd name="connsiteY5255" fmla="*/ 668620 h 2801577"/>
                <a:gd name="connsiteX5256" fmla="*/ 3437087 w 10032639"/>
                <a:gd name="connsiteY5256" fmla="*/ 663219 h 2801577"/>
                <a:gd name="connsiteX5257" fmla="*/ 3463362 w 10032639"/>
                <a:gd name="connsiteY5257" fmla="*/ 654578 h 2801577"/>
                <a:gd name="connsiteX5258" fmla="*/ 3492877 w 10032639"/>
                <a:gd name="connsiteY5258" fmla="*/ 647737 h 2801577"/>
                <a:gd name="connsiteX5259" fmla="*/ 3506555 w 10032639"/>
                <a:gd name="connsiteY5259" fmla="*/ 640536 h 2801577"/>
                <a:gd name="connsiteX5260" fmla="*/ 3520593 w 10032639"/>
                <a:gd name="connsiteY5260" fmla="*/ 631894 h 2801577"/>
                <a:gd name="connsiteX5261" fmla="*/ 3534271 w 10032639"/>
                <a:gd name="connsiteY5261" fmla="*/ 621453 h 2801577"/>
                <a:gd name="connsiteX5262" fmla="*/ 3542909 w 10032639"/>
                <a:gd name="connsiteY5262" fmla="*/ 612811 h 2801577"/>
                <a:gd name="connsiteX5263" fmla="*/ 3547948 w 10032639"/>
                <a:gd name="connsiteY5263" fmla="*/ 609571 h 2801577"/>
                <a:gd name="connsiteX5264" fmla="*/ 3568825 w 10032639"/>
                <a:gd name="connsiteY5264" fmla="*/ 609571 h 2801577"/>
                <a:gd name="connsiteX5265" fmla="*/ 3568825 w 10032639"/>
                <a:gd name="connsiteY5265" fmla="*/ 600930 h 2801577"/>
                <a:gd name="connsiteX5266" fmla="*/ 3572065 w 10032639"/>
                <a:gd name="connsiteY5266" fmla="*/ 593729 h 2801577"/>
                <a:gd name="connsiteX5267" fmla="*/ 3577464 w 10032639"/>
                <a:gd name="connsiteY5267" fmla="*/ 588688 h 2801577"/>
                <a:gd name="connsiteX5268" fmla="*/ 3584303 w 10032639"/>
                <a:gd name="connsiteY5268" fmla="*/ 585447 h 2801577"/>
                <a:gd name="connsiteX5269" fmla="*/ 3591142 w 10032639"/>
                <a:gd name="connsiteY5269" fmla="*/ 583647 h 2801577"/>
                <a:gd name="connsiteX5270" fmla="*/ 3606979 w 10032639"/>
                <a:gd name="connsiteY5270" fmla="*/ 578246 h 2801577"/>
                <a:gd name="connsiteX5271" fmla="*/ 3606979 w 10032639"/>
                <a:gd name="connsiteY5271" fmla="*/ 575006 h 2801577"/>
                <a:gd name="connsiteX5272" fmla="*/ 9381643 w 10032639"/>
                <a:gd name="connsiteY5272" fmla="*/ 567680 h 2801577"/>
                <a:gd name="connsiteX5273" fmla="*/ 9366160 w 10032639"/>
                <a:gd name="connsiteY5273" fmla="*/ 584965 h 2801577"/>
                <a:gd name="connsiteX5274" fmla="*/ 9373001 w 10032639"/>
                <a:gd name="connsiteY5274" fmla="*/ 583165 h 2801577"/>
                <a:gd name="connsiteX5275" fmla="*/ 9387044 w 10032639"/>
                <a:gd name="connsiteY5275" fmla="*/ 576323 h 2801577"/>
                <a:gd name="connsiteX5276" fmla="*/ 9388844 w 10032639"/>
                <a:gd name="connsiteY5276" fmla="*/ 576323 h 2801577"/>
                <a:gd name="connsiteX5277" fmla="*/ 469004 w 10032639"/>
                <a:gd name="connsiteY5277" fmla="*/ 533600 h 2801577"/>
                <a:gd name="connsiteX5278" fmla="*/ 468086 w 10032639"/>
                <a:gd name="connsiteY5278" fmla="*/ 535765 h 2801577"/>
                <a:gd name="connsiteX5279" fmla="*/ 462165 w 10032639"/>
                <a:gd name="connsiteY5279" fmla="*/ 540441 h 2801577"/>
                <a:gd name="connsiteX5280" fmla="*/ 458566 w 10032639"/>
                <a:gd name="connsiteY5280" fmla="*/ 545481 h 2801577"/>
                <a:gd name="connsiteX5281" fmla="*/ 460365 w 10032639"/>
                <a:gd name="connsiteY5281" fmla="*/ 545481 h 2801577"/>
                <a:gd name="connsiteX5282" fmla="*/ 463965 w 10032639"/>
                <a:gd name="connsiteY5282" fmla="*/ 545481 h 2801577"/>
                <a:gd name="connsiteX5283" fmla="*/ 468086 w 10032639"/>
                <a:gd name="connsiteY5283" fmla="*/ 535765 h 2801577"/>
                <a:gd name="connsiteX5284" fmla="*/ 469004 w 10032639"/>
                <a:gd name="connsiteY5284" fmla="*/ 535040 h 2801577"/>
                <a:gd name="connsiteX5285" fmla="*/ 3525632 w 10032639"/>
                <a:gd name="connsiteY5285" fmla="*/ 526399 h 2801577"/>
                <a:gd name="connsiteX5286" fmla="*/ 3496117 w 10032639"/>
                <a:gd name="connsiteY5286" fmla="*/ 535040 h 2801577"/>
                <a:gd name="connsiteX5287" fmla="*/ 3494317 w 10032639"/>
                <a:gd name="connsiteY5287" fmla="*/ 536840 h 2801577"/>
                <a:gd name="connsiteX5288" fmla="*/ 3499716 w 10032639"/>
                <a:gd name="connsiteY5288" fmla="*/ 540441 h 2801577"/>
                <a:gd name="connsiteX5289" fmla="*/ 3501516 w 10032639"/>
                <a:gd name="connsiteY5289" fmla="*/ 542241 h 2801577"/>
                <a:gd name="connsiteX5290" fmla="*/ 3357899 w 10032639"/>
                <a:gd name="connsiteY5290" fmla="*/ 517757 h 2801577"/>
                <a:gd name="connsiteX5291" fmla="*/ 3347461 w 10032639"/>
                <a:gd name="connsiteY5291" fmla="*/ 523158 h 2801577"/>
                <a:gd name="connsiteX5292" fmla="*/ 3356099 w 10032639"/>
                <a:gd name="connsiteY5292" fmla="*/ 521358 h 2801577"/>
                <a:gd name="connsiteX5293" fmla="*/ 9674375 w 10032639"/>
                <a:gd name="connsiteY5293" fmla="*/ 513665 h 2801577"/>
                <a:gd name="connsiteX5294" fmla="*/ 9532510 w 10032639"/>
                <a:gd name="connsiteY5294" fmla="*/ 664548 h 2801577"/>
                <a:gd name="connsiteX5295" fmla="*/ 9499384 w 10032639"/>
                <a:gd name="connsiteY5295" fmla="*/ 699118 h 2801577"/>
                <a:gd name="connsiteX5296" fmla="*/ 9402527 w 10032639"/>
                <a:gd name="connsiteY5296" fmla="*/ 804988 h 2801577"/>
                <a:gd name="connsiteX5297" fmla="*/ 9303869 w 10032639"/>
                <a:gd name="connsiteY5297" fmla="*/ 906897 h 2801577"/>
                <a:gd name="connsiteX5298" fmla="*/ 9272543 w 10032639"/>
                <a:gd name="connsiteY5298" fmla="*/ 940027 h 2801577"/>
                <a:gd name="connsiteX5299" fmla="*/ 9250219 w 10032639"/>
                <a:gd name="connsiteY5299" fmla="*/ 967395 h 2801577"/>
                <a:gd name="connsiteX5300" fmla="*/ 9253820 w 10032639"/>
                <a:gd name="connsiteY5300" fmla="*/ 965954 h 2801577"/>
                <a:gd name="connsiteX5301" fmla="*/ 9262101 w 10032639"/>
                <a:gd name="connsiteY5301" fmla="*/ 960553 h 2801577"/>
                <a:gd name="connsiteX5302" fmla="*/ 9267503 w 10032639"/>
                <a:gd name="connsiteY5302" fmla="*/ 953711 h 2801577"/>
                <a:gd name="connsiteX5303" fmla="*/ 9270743 w 10032639"/>
                <a:gd name="connsiteY5303" fmla="*/ 946869 h 2801577"/>
                <a:gd name="connsiteX5304" fmla="*/ 9276144 w 10032639"/>
                <a:gd name="connsiteY5304" fmla="*/ 940027 h 2801577"/>
                <a:gd name="connsiteX5305" fmla="*/ 9282985 w 10032639"/>
                <a:gd name="connsiteY5305" fmla="*/ 932825 h 2801577"/>
                <a:gd name="connsiteX5306" fmla="*/ 9291627 w 10032639"/>
                <a:gd name="connsiteY5306" fmla="*/ 927783 h 2801577"/>
                <a:gd name="connsiteX5307" fmla="*/ 9303869 w 10032639"/>
                <a:gd name="connsiteY5307" fmla="*/ 919141 h 2801577"/>
                <a:gd name="connsiteX5308" fmla="*/ 9312150 w 10032639"/>
                <a:gd name="connsiteY5308" fmla="*/ 915540 h 2801577"/>
                <a:gd name="connsiteX5309" fmla="*/ 9319352 w 10032639"/>
                <a:gd name="connsiteY5309" fmla="*/ 913739 h 2801577"/>
                <a:gd name="connsiteX5310" fmla="*/ 9322592 w 10032639"/>
                <a:gd name="connsiteY5310" fmla="*/ 913739 h 2801577"/>
                <a:gd name="connsiteX5311" fmla="*/ 9324393 w 10032639"/>
                <a:gd name="connsiteY5311" fmla="*/ 911939 h 2801577"/>
                <a:gd name="connsiteX5312" fmla="*/ 9327993 w 10032639"/>
                <a:gd name="connsiteY5312" fmla="*/ 905097 h 2801577"/>
                <a:gd name="connsiteX5313" fmla="*/ 9331594 w 10032639"/>
                <a:gd name="connsiteY5313" fmla="*/ 898255 h 2801577"/>
                <a:gd name="connsiteX5314" fmla="*/ 9336635 w 10032639"/>
                <a:gd name="connsiteY5314" fmla="*/ 891413 h 2801577"/>
                <a:gd name="connsiteX5315" fmla="*/ 9341676 w 10032639"/>
                <a:gd name="connsiteY5315" fmla="*/ 884211 h 2801577"/>
                <a:gd name="connsiteX5316" fmla="*/ 9350677 w 10032639"/>
                <a:gd name="connsiteY5316" fmla="*/ 873768 h 2801577"/>
                <a:gd name="connsiteX5317" fmla="*/ 9355718 w 10032639"/>
                <a:gd name="connsiteY5317" fmla="*/ 870527 h 2801577"/>
                <a:gd name="connsiteX5318" fmla="*/ 9364360 w 10032639"/>
                <a:gd name="connsiteY5318" fmla="*/ 863685 h 2801577"/>
                <a:gd name="connsiteX5319" fmla="*/ 9373001 w 10032639"/>
                <a:gd name="connsiteY5319" fmla="*/ 855042 h 2801577"/>
                <a:gd name="connsiteX5320" fmla="*/ 9383443 w 10032639"/>
                <a:gd name="connsiteY5320" fmla="*/ 844599 h 2801577"/>
                <a:gd name="connsiteX5321" fmla="*/ 9398926 w 10032639"/>
                <a:gd name="connsiteY5321" fmla="*/ 832356 h 2801577"/>
                <a:gd name="connsiteX5322" fmla="*/ 9423050 w 10032639"/>
                <a:gd name="connsiteY5322" fmla="*/ 808229 h 2801577"/>
                <a:gd name="connsiteX5323" fmla="*/ 9448975 w 10032639"/>
                <a:gd name="connsiteY5323" fmla="*/ 778701 h 2801577"/>
                <a:gd name="connsiteX5324" fmla="*/ 9511626 w 10032639"/>
                <a:gd name="connsiteY5324" fmla="*/ 716403 h 2801577"/>
                <a:gd name="connsiteX5325" fmla="*/ 9523868 w 10032639"/>
                <a:gd name="connsiteY5325" fmla="*/ 716403 h 2801577"/>
                <a:gd name="connsiteX5326" fmla="*/ 9525309 w 10032639"/>
                <a:gd name="connsiteY5326" fmla="*/ 707760 h 2801577"/>
                <a:gd name="connsiteX5327" fmla="*/ 9530709 w 10032639"/>
                <a:gd name="connsiteY5327" fmla="*/ 700918 h 2801577"/>
                <a:gd name="connsiteX5328" fmla="*/ 9553033 w 10032639"/>
                <a:gd name="connsiteY5328" fmla="*/ 680032 h 2801577"/>
                <a:gd name="connsiteX5329" fmla="*/ 9561675 w 10032639"/>
                <a:gd name="connsiteY5329" fmla="*/ 666348 h 2801577"/>
                <a:gd name="connsiteX5330" fmla="*/ 9575717 w 10032639"/>
                <a:gd name="connsiteY5330" fmla="*/ 650504 h 2801577"/>
                <a:gd name="connsiteX5331" fmla="*/ 9594441 w 10032639"/>
                <a:gd name="connsiteY5331" fmla="*/ 628177 h 2801577"/>
                <a:gd name="connsiteX5332" fmla="*/ 9604883 w 10032639"/>
                <a:gd name="connsiteY5332" fmla="*/ 617734 h 2801577"/>
                <a:gd name="connsiteX5333" fmla="*/ 9617125 w 10032639"/>
                <a:gd name="connsiteY5333" fmla="*/ 607291 h 2801577"/>
                <a:gd name="connsiteX5334" fmla="*/ 9634408 w 10032639"/>
                <a:gd name="connsiteY5334" fmla="*/ 588206 h 2801577"/>
                <a:gd name="connsiteX5335" fmla="*/ 9651691 w 10032639"/>
                <a:gd name="connsiteY5335" fmla="*/ 569121 h 2801577"/>
                <a:gd name="connsiteX5336" fmla="*/ 9658892 w 10032639"/>
                <a:gd name="connsiteY5336" fmla="*/ 560478 h 2801577"/>
                <a:gd name="connsiteX5337" fmla="*/ 9665733 w 10032639"/>
                <a:gd name="connsiteY5337" fmla="*/ 551836 h 2801577"/>
                <a:gd name="connsiteX5338" fmla="*/ 9669334 w 10032639"/>
                <a:gd name="connsiteY5338" fmla="*/ 541753 h 2801577"/>
                <a:gd name="connsiteX5339" fmla="*/ 9672575 w 10032639"/>
                <a:gd name="connsiteY5339" fmla="*/ 531310 h 2801577"/>
                <a:gd name="connsiteX5340" fmla="*/ 9674375 w 10032639"/>
                <a:gd name="connsiteY5340" fmla="*/ 522667 h 2801577"/>
                <a:gd name="connsiteX5341" fmla="*/ 2670770 w 10032639"/>
                <a:gd name="connsiteY5341" fmla="*/ 507316 h 2801577"/>
                <a:gd name="connsiteX5342" fmla="*/ 2533992 w 10032639"/>
                <a:gd name="connsiteY5342" fmla="*/ 573206 h 2801577"/>
                <a:gd name="connsiteX5343" fmla="*/ 2542630 w 10032639"/>
                <a:gd name="connsiteY5343" fmla="*/ 575006 h 2801577"/>
                <a:gd name="connsiteX5344" fmla="*/ 2554508 w 10032639"/>
                <a:gd name="connsiteY5344" fmla="*/ 576806 h 2801577"/>
                <a:gd name="connsiteX5345" fmla="*/ 2561707 w 10032639"/>
                <a:gd name="connsiteY5345" fmla="*/ 576806 h 2801577"/>
                <a:gd name="connsiteX5346" fmla="*/ 2566747 w 10032639"/>
                <a:gd name="connsiteY5346" fmla="*/ 575006 h 2801577"/>
                <a:gd name="connsiteX5347" fmla="*/ 2570346 w 10032639"/>
                <a:gd name="connsiteY5347" fmla="*/ 571405 h 2801577"/>
                <a:gd name="connsiteX5348" fmla="*/ 2603100 w 10032639"/>
                <a:gd name="connsiteY5348" fmla="*/ 540441 h 2801577"/>
                <a:gd name="connsiteX5349" fmla="*/ 2608140 w 10032639"/>
                <a:gd name="connsiteY5349" fmla="*/ 540441 h 2801577"/>
                <a:gd name="connsiteX5350" fmla="*/ 2623977 w 10032639"/>
                <a:gd name="connsiteY5350" fmla="*/ 540441 h 2801577"/>
                <a:gd name="connsiteX5351" fmla="*/ 2635855 w 10032639"/>
                <a:gd name="connsiteY5351" fmla="*/ 538640 h 2801577"/>
                <a:gd name="connsiteX5352" fmla="*/ 2644494 w 10032639"/>
                <a:gd name="connsiteY5352" fmla="*/ 535040 h 2801577"/>
                <a:gd name="connsiteX5353" fmla="*/ 2653492 w 10032639"/>
                <a:gd name="connsiteY5353" fmla="*/ 531799 h 2801577"/>
                <a:gd name="connsiteX5354" fmla="*/ 2654932 w 10032639"/>
                <a:gd name="connsiteY5354" fmla="*/ 524598 h 2801577"/>
                <a:gd name="connsiteX5355" fmla="*/ 2660332 w 10032639"/>
                <a:gd name="connsiteY5355" fmla="*/ 517757 h 2801577"/>
                <a:gd name="connsiteX5356" fmla="*/ 2663571 w 10032639"/>
                <a:gd name="connsiteY5356" fmla="*/ 512717 h 2801577"/>
                <a:gd name="connsiteX5357" fmla="*/ 650775 w 10032639"/>
                <a:gd name="connsiteY5357" fmla="*/ 507316 h 2801577"/>
                <a:gd name="connsiteX5358" fmla="*/ 558990 w 10032639"/>
                <a:gd name="connsiteY5358" fmla="*/ 575006 h 2801577"/>
                <a:gd name="connsiteX5359" fmla="*/ 545312 w 10032639"/>
                <a:gd name="connsiteY5359" fmla="*/ 586888 h 2801577"/>
                <a:gd name="connsiteX5360" fmla="*/ 528035 w 10032639"/>
                <a:gd name="connsiteY5360" fmla="*/ 600930 h 2801577"/>
                <a:gd name="connsiteX5361" fmla="*/ 510397 w 10032639"/>
                <a:gd name="connsiteY5361" fmla="*/ 611371 h 2801577"/>
                <a:gd name="connsiteX5362" fmla="*/ 491320 w 10032639"/>
                <a:gd name="connsiteY5362" fmla="*/ 621453 h 2801577"/>
                <a:gd name="connsiteX5363" fmla="*/ 477643 w 10032639"/>
                <a:gd name="connsiteY5363" fmla="*/ 630454 h 2801577"/>
                <a:gd name="connsiteX5364" fmla="*/ 470804 w 10032639"/>
                <a:gd name="connsiteY5364" fmla="*/ 635495 h 2801577"/>
                <a:gd name="connsiteX5365" fmla="*/ 465405 w 10032639"/>
                <a:gd name="connsiteY5365" fmla="*/ 642336 h 2801577"/>
                <a:gd name="connsiteX5366" fmla="*/ 508598 w 10032639"/>
                <a:gd name="connsiteY5366" fmla="*/ 618212 h 2801577"/>
                <a:gd name="connsiteX5367" fmla="*/ 553950 w 10032639"/>
                <a:gd name="connsiteY5367" fmla="*/ 592288 h 2801577"/>
                <a:gd name="connsiteX5368" fmla="*/ 581666 w 10032639"/>
                <a:gd name="connsiteY5368" fmla="*/ 575006 h 2801577"/>
                <a:gd name="connsiteX5369" fmla="*/ 607582 w 10032639"/>
                <a:gd name="connsiteY5369" fmla="*/ 554123 h 2801577"/>
                <a:gd name="connsiteX5370" fmla="*/ 629898 w 10032639"/>
                <a:gd name="connsiteY5370" fmla="*/ 531799 h 2801577"/>
                <a:gd name="connsiteX5371" fmla="*/ 3804227 w 10032639"/>
                <a:gd name="connsiteY5371" fmla="*/ 496874 h 2801577"/>
                <a:gd name="connsiteX5372" fmla="*/ 3698764 w 10032639"/>
                <a:gd name="connsiteY5372" fmla="*/ 536840 h 2801577"/>
                <a:gd name="connsiteX5373" fmla="*/ 3702004 w 10032639"/>
                <a:gd name="connsiteY5373" fmla="*/ 540441 h 2801577"/>
                <a:gd name="connsiteX5374" fmla="*/ 3707403 w 10032639"/>
                <a:gd name="connsiteY5374" fmla="*/ 535040 h 2801577"/>
                <a:gd name="connsiteX5375" fmla="*/ 3712442 w 10032639"/>
                <a:gd name="connsiteY5375" fmla="*/ 533600 h 2801577"/>
                <a:gd name="connsiteX5376" fmla="*/ 3726120 w 10032639"/>
                <a:gd name="connsiteY5376" fmla="*/ 531799 h 2801577"/>
                <a:gd name="connsiteX5377" fmla="*/ 3731519 w 10032639"/>
                <a:gd name="connsiteY5377" fmla="*/ 533600 h 2801577"/>
                <a:gd name="connsiteX5378" fmla="*/ 3738358 w 10032639"/>
                <a:gd name="connsiteY5378" fmla="*/ 536840 h 2801577"/>
                <a:gd name="connsiteX5379" fmla="*/ 3745557 w 10032639"/>
                <a:gd name="connsiteY5379" fmla="*/ 540441 h 2801577"/>
                <a:gd name="connsiteX5380" fmla="*/ 3757435 w 10032639"/>
                <a:gd name="connsiteY5380" fmla="*/ 549082 h 2801577"/>
                <a:gd name="connsiteX5381" fmla="*/ 3767873 w 10032639"/>
                <a:gd name="connsiteY5381" fmla="*/ 538640 h 2801577"/>
                <a:gd name="connsiteX5382" fmla="*/ 3767873 w 10032639"/>
                <a:gd name="connsiteY5382" fmla="*/ 560964 h 2801577"/>
                <a:gd name="connsiteX5383" fmla="*/ 3774712 w 10032639"/>
                <a:gd name="connsiteY5383" fmla="*/ 564564 h 2801577"/>
                <a:gd name="connsiteX5384" fmla="*/ 3783711 w 10032639"/>
                <a:gd name="connsiteY5384" fmla="*/ 566365 h 2801577"/>
                <a:gd name="connsiteX5385" fmla="*/ 3800988 w 10032639"/>
                <a:gd name="connsiteY5385" fmla="*/ 566365 h 2801577"/>
                <a:gd name="connsiteX5386" fmla="*/ 3800988 w 10032639"/>
                <a:gd name="connsiteY5386" fmla="*/ 538640 h 2801577"/>
                <a:gd name="connsiteX5387" fmla="*/ 3802428 w 10032639"/>
                <a:gd name="connsiteY5387" fmla="*/ 507316 h 2801577"/>
                <a:gd name="connsiteX5388" fmla="*/ 2911211 w 10032639"/>
                <a:gd name="connsiteY5388" fmla="*/ 495074 h 2801577"/>
                <a:gd name="connsiteX5389" fmla="*/ 2862619 w 10032639"/>
                <a:gd name="connsiteY5389" fmla="*/ 515957 h 2801577"/>
                <a:gd name="connsiteX5390" fmla="*/ 2698126 w 10032639"/>
                <a:gd name="connsiteY5390" fmla="*/ 588688 h 2801577"/>
                <a:gd name="connsiteX5391" fmla="*/ 2601301 w 10032639"/>
                <a:gd name="connsiteY5391" fmla="*/ 633695 h 2801577"/>
                <a:gd name="connsiteX5392" fmla="*/ 2506276 w 10032639"/>
                <a:gd name="connsiteY5392" fmla="*/ 680501 h 2801577"/>
                <a:gd name="connsiteX5393" fmla="*/ 2412691 w 10032639"/>
                <a:gd name="connsiteY5393" fmla="*/ 727308 h 2801577"/>
                <a:gd name="connsiteX5394" fmla="*/ 2322705 w 10032639"/>
                <a:gd name="connsiteY5394" fmla="*/ 775916 h 2801577"/>
                <a:gd name="connsiteX5395" fmla="*/ 2317307 w 10032639"/>
                <a:gd name="connsiteY5395" fmla="*/ 789598 h 2801577"/>
                <a:gd name="connsiteX5396" fmla="*/ 2329545 w 10032639"/>
                <a:gd name="connsiteY5396" fmla="*/ 782757 h 2801577"/>
                <a:gd name="connsiteX5397" fmla="*/ 2341782 w 10032639"/>
                <a:gd name="connsiteY5397" fmla="*/ 775916 h 2801577"/>
                <a:gd name="connsiteX5398" fmla="*/ 2364099 w 10032639"/>
                <a:gd name="connsiteY5398" fmla="*/ 763674 h 2801577"/>
                <a:gd name="connsiteX5399" fmla="*/ 2364099 w 10032639"/>
                <a:gd name="connsiteY5399" fmla="*/ 770515 h 2801577"/>
                <a:gd name="connsiteX5400" fmla="*/ 2404053 w 10032639"/>
                <a:gd name="connsiteY5400" fmla="*/ 751432 h 2801577"/>
                <a:gd name="connsiteX5401" fmla="*/ 2443646 w 10032639"/>
                <a:gd name="connsiteY5401" fmla="*/ 730549 h 2801577"/>
                <a:gd name="connsiteX5402" fmla="*/ 2483600 w 10032639"/>
                <a:gd name="connsiteY5402" fmla="*/ 708226 h 2801577"/>
                <a:gd name="connsiteX5403" fmla="*/ 2523553 w 10032639"/>
                <a:gd name="connsiteY5403" fmla="*/ 684102 h 2801577"/>
                <a:gd name="connsiteX5404" fmla="*/ 2547670 w 10032639"/>
                <a:gd name="connsiteY5404" fmla="*/ 670060 h 2801577"/>
                <a:gd name="connsiteX5405" fmla="*/ 2547670 w 10032639"/>
                <a:gd name="connsiteY5405" fmla="*/ 687703 h 2801577"/>
                <a:gd name="connsiteX5406" fmla="*/ 2559908 w 10032639"/>
                <a:gd name="connsiteY5406" fmla="*/ 677261 h 2801577"/>
                <a:gd name="connsiteX5407" fmla="*/ 2571786 w 10032639"/>
                <a:gd name="connsiteY5407" fmla="*/ 666819 h 2801577"/>
                <a:gd name="connsiteX5408" fmla="*/ 2580424 w 10032639"/>
                <a:gd name="connsiteY5408" fmla="*/ 659978 h 2801577"/>
                <a:gd name="connsiteX5409" fmla="*/ 2590863 w 10032639"/>
                <a:gd name="connsiteY5409" fmla="*/ 652777 h 2801577"/>
                <a:gd name="connsiteX5410" fmla="*/ 2597701 w 10032639"/>
                <a:gd name="connsiteY5410" fmla="*/ 650977 h 2801577"/>
                <a:gd name="connsiteX5411" fmla="*/ 2604901 w 10032639"/>
                <a:gd name="connsiteY5411" fmla="*/ 650977 h 2801577"/>
                <a:gd name="connsiteX5412" fmla="*/ 2611739 w 10032639"/>
                <a:gd name="connsiteY5412" fmla="*/ 652777 h 2801577"/>
                <a:gd name="connsiteX5413" fmla="*/ 2618578 w 10032639"/>
                <a:gd name="connsiteY5413" fmla="*/ 654578 h 2801577"/>
                <a:gd name="connsiteX5414" fmla="*/ 2620378 w 10032639"/>
                <a:gd name="connsiteY5414" fmla="*/ 645936 h 2801577"/>
                <a:gd name="connsiteX5415" fmla="*/ 2625417 w 10032639"/>
                <a:gd name="connsiteY5415" fmla="*/ 639095 h 2801577"/>
                <a:gd name="connsiteX5416" fmla="*/ 2630816 w 10032639"/>
                <a:gd name="connsiteY5416" fmla="*/ 633695 h 2801577"/>
                <a:gd name="connsiteX5417" fmla="*/ 2639454 w 10032639"/>
                <a:gd name="connsiteY5417" fmla="*/ 631894 h 2801577"/>
                <a:gd name="connsiteX5418" fmla="*/ 2649893 w 10032639"/>
                <a:gd name="connsiteY5418" fmla="*/ 631894 h 2801577"/>
                <a:gd name="connsiteX5419" fmla="*/ 2658531 w 10032639"/>
                <a:gd name="connsiteY5419" fmla="*/ 630454 h 2801577"/>
                <a:gd name="connsiteX5420" fmla="*/ 2665371 w 10032639"/>
                <a:gd name="connsiteY5420" fmla="*/ 626854 h 2801577"/>
                <a:gd name="connsiteX5421" fmla="*/ 2668970 w 10032639"/>
                <a:gd name="connsiteY5421" fmla="*/ 621453 h 2801577"/>
                <a:gd name="connsiteX5422" fmla="*/ 2677609 w 10032639"/>
                <a:gd name="connsiteY5422" fmla="*/ 616412 h 2801577"/>
                <a:gd name="connsiteX5423" fmla="*/ 2688047 w 10032639"/>
                <a:gd name="connsiteY5423" fmla="*/ 612811 h 2801577"/>
                <a:gd name="connsiteX5424" fmla="*/ 2699925 w 10032639"/>
                <a:gd name="connsiteY5424" fmla="*/ 609571 h 2801577"/>
                <a:gd name="connsiteX5425" fmla="*/ 2703525 w 10032639"/>
                <a:gd name="connsiteY5425" fmla="*/ 599129 h 2801577"/>
                <a:gd name="connsiteX5426" fmla="*/ 2708564 w 10032639"/>
                <a:gd name="connsiteY5426" fmla="*/ 593729 h 2801577"/>
                <a:gd name="connsiteX5427" fmla="*/ 2713962 w 10032639"/>
                <a:gd name="connsiteY5427" fmla="*/ 590488 h 2801577"/>
                <a:gd name="connsiteX5428" fmla="*/ 2719002 w 10032639"/>
                <a:gd name="connsiteY5428" fmla="*/ 590488 h 2801577"/>
                <a:gd name="connsiteX5429" fmla="*/ 2724041 w 10032639"/>
                <a:gd name="connsiteY5429" fmla="*/ 588688 h 2801577"/>
                <a:gd name="connsiteX5430" fmla="*/ 2729440 w 10032639"/>
                <a:gd name="connsiteY5430" fmla="*/ 588688 h 2801577"/>
                <a:gd name="connsiteX5431" fmla="*/ 2734480 w 10032639"/>
                <a:gd name="connsiteY5431" fmla="*/ 593729 h 2801577"/>
                <a:gd name="connsiteX5432" fmla="*/ 2738079 w 10032639"/>
                <a:gd name="connsiteY5432" fmla="*/ 597329 h 2801577"/>
                <a:gd name="connsiteX5433" fmla="*/ 2739879 w 10032639"/>
                <a:gd name="connsiteY5433" fmla="*/ 592288 h 2801577"/>
                <a:gd name="connsiteX5434" fmla="*/ 2741318 w 10032639"/>
                <a:gd name="connsiteY5434" fmla="*/ 586888 h 2801577"/>
                <a:gd name="connsiteX5435" fmla="*/ 2744918 w 10032639"/>
                <a:gd name="connsiteY5435" fmla="*/ 581847 h 2801577"/>
                <a:gd name="connsiteX5436" fmla="*/ 2750317 w 10032639"/>
                <a:gd name="connsiteY5436" fmla="*/ 578246 h 2801577"/>
                <a:gd name="connsiteX5437" fmla="*/ 2757156 w 10032639"/>
                <a:gd name="connsiteY5437" fmla="*/ 576806 h 2801577"/>
                <a:gd name="connsiteX5438" fmla="*/ 2763995 w 10032639"/>
                <a:gd name="connsiteY5438" fmla="*/ 573206 h 2801577"/>
                <a:gd name="connsiteX5439" fmla="*/ 2772634 w 10032639"/>
                <a:gd name="connsiteY5439" fmla="*/ 573206 h 2801577"/>
                <a:gd name="connsiteX5440" fmla="*/ 2781272 w 10032639"/>
                <a:gd name="connsiteY5440" fmla="*/ 573206 h 2801577"/>
                <a:gd name="connsiteX5441" fmla="*/ 2788471 w 10032639"/>
                <a:gd name="connsiteY5441" fmla="*/ 566365 h 2801577"/>
                <a:gd name="connsiteX5442" fmla="*/ 2795310 w 10032639"/>
                <a:gd name="connsiteY5442" fmla="*/ 559523 h 2801577"/>
                <a:gd name="connsiteX5443" fmla="*/ 2803948 w 10032639"/>
                <a:gd name="connsiteY5443" fmla="*/ 552322 h 2801577"/>
                <a:gd name="connsiteX5444" fmla="*/ 2814387 w 10032639"/>
                <a:gd name="connsiteY5444" fmla="*/ 549082 h 2801577"/>
                <a:gd name="connsiteX5445" fmla="*/ 2829864 w 10032639"/>
                <a:gd name="connsiteY5445" fmla="*/ 542241 h 2801577"/>
                <a:gd name="connsiteX5446" fmla="*/ 2848941 w 10032639"/>
                <a:gd name="connsiteY5446" fmla="*/ 533600 h 2801577"/>
                <a:gd name="connsiteX5447" fmla="*/ 2866218 w 10032639"/>
                <a:gd name="connsiteY5447" fmla="*/ 526399 h 2801577"/>
                <a:gd name="connsiteX5448" fmla="*/ 2886735 w 10032639"/>
                <a:gd name="connsiteY5448" fmla="*/ 517757 h 2801577"/>
                <a:gd name="connsiteX5449" fmla="*/ 2892134 w 10032639"/>
                <a:gd name="connsiteY5449" fmla="*/ 514157 h 2801577"/>
                <a:gd name="connsiteX5450" fmla="*/ 2898973 w 10032639"/>
                <a:gd name="connsiteY5450" fmla="*/ 510916 h 2801577"/>
                <a:gd name="connsiteX5451" fmla="*/ 2904372 w 10032639"/>
                <a:gd name="connsiteY5451" fmla="*/ 504075 h 2801577"/>
                <a:gd name="connsiteX5452" fmla="*/ 2909411 w 10032639"/>
                <a:gd name="connsiteY5452" fmla="*/ 496874 h 2801577"/>
                <a:gd name="connsiteX5453" fmla="*/ 547111 w 10032639"/>
                <a:gd name="connsiteY5453" fmla="*/ 474551 h 2801577"/>
                <a:gd name="connsiteX5454" fmla="*/ 526235 w 10032639"/>
                <a:gd name="connsiteY5454" fmla="*/ 488233 h 2801577"/>
                <a:gd name="connsiteX5455" fmla="*/ 539913 w 10032639"/>
                <a:gd name="connsiteY5455" fmla="*/ 484992 h 2801577"/>
                <a:gd name="connsiteX5456" fmla="*/ 8827864 w 10032639"/>
                <a:gd name="connsiteY5456" fmla="*/ 472253 h 2801577"/>
                <a:gd name="connsiteX5457" fmla="*/ 8801579 w 10032639"/>
                <a:gd name="connsiteY5457" fmla="*/ 496380 h 2801577"/>
                <a:gd name="connsiteX5458" fmla="*/ 8812021 w 10032639"/>
                <a:gd name="connsiteY5458" fmla="*/ 499981 h 2801577"/>
                <a:gd name="connsiteX5459" fmla="*/ 8822463 w 10032639"/>
                <a:gd name="connsiteY5459" fmla="*/ 503582 h 2801577"/>
                <a:gd name="connsiteX5460" fmla="*/ 8822463 w 10032639"/>
                <a:gd name="connsiteY5460" fmla="*/ 499981 h 2801577"/>
                <a:gd name="connsiteX5461" fmla="*/ 8824263 w 10032639"/>
                <a:gd name="connsiteY5461" fmla="*/ 491338 h 2801577"/>
                <a:gd name="connsiteX5462" fmla="*/ 8827864 w 10032639"/>
                <a:gd name="connsiteY5462" fmla="*/ 480895 h 2801577"/>
                <a:gd name="connsiteX5463" fmla="*/ 3473800 w 10032639"/>
                <a:gd name="connsiteY5463" fmla="*/ 462309 h 2801577"/>
                <a:gd name="connsiteX5464" fmla="*/ 3440686 w 10032639"/>
                <a:gd name="connsiteY5464" fmla="*/ 477791 h 2801577"/>
                <a:gd name="connsiteX5465" fmla="*/ 3447525 w 10032639"/>
                <a:gd name="connsiteY5465" fmla="*/ 479592 h 2801577"/>
                <a:gd name="connsiteX5466" fmla="*/ 3449324 w 10032639"/>
                <a:gd name="connsiteY5466" fmla="*/ 477791 h 2801577"/>
                <a:gd name="connsiteX5467" fmla="*/ 3456163 w 10032639"/>
                <a:gd name="connsiteY5467" fmla="*/ 475991 h 2801577"/>
                <a:gd name="connsiteX5468" fmla="*/ 3468401 w 10032639"/>
                <a:gd name="connsiteY5468" fmla="*/ 470950 h 2801577"/>
                <a:gd name="connsiteX5469" fmla="*/ 3485679 w 10032639"/>
                <a:gd name="connsiteY5469" fmla="*/ 464109 h 2801577"/>
                <a:gd name="connsiteX5470" fmla="*/ 3487478 w 10032639"/>
                <a:gd name="connsiteY5470" fmla="*/ 462309 h 2801577"/>
                <a:gd name="connsiteX5471" fmla="*/ 9611724 w 10032639"/>
                <a:gd name="connsiteY5471" fmla="*/ 453167 h 2801577"/>
                <a:gd name="connsiteX5472" fmla="*/ 9549793 w 10032639"/>
                <a:gd name="connsiteY5472" fmla="*/ 517266 h 2801577"/>
                <a:gd name="connsiteX5473" fmla="*/ 9475259 w 10032639"/>
                <a:gd name="connsiteY5473" fmla="*/ 591807 h 2801577"/>
                <a:gd name="connsiteX5474" fmla="*/ 9366160 w 10032639"/>
                <a:gd name="connsiteY5474" fmla="*/ 702719 h 2801577"/>
                <a:gd name="connsiteX5475" fmla="*/ 9310710 w 10032639"/>
                <a:gd name="connsiteY5475" fmla="*/ 761416 h 2801577"/>
                <a:gd name="connsiteX5476" fmla="*/ 9253820 w 10032639"/>
                <a:gd name="connsiteY5476" fmla="*/ 822273 h 2801577"/>
                <a:gd name="connsiteX5477" fmla="*/ 9237977 w 10032639"/>
                <a:gd name="connsiteY5477" fmla="*/ 835957 h 2801577"/>
                <a:gd name="connsiteX5478" fmla="*/ 9217093 w 10032639"/>
                <a:gd name="connsiteY5478" fmla="*/ 853242 h 2801577"/>
                <a:gd name="connsiteX5479" fmla="*/ 9173886 w 10032639"/>
                <a:gd name="connsiteY5479" fmla="*/ 898255 h 2801577"/>
                <a:gd name="connsiteX5480" fmla="*/ 9151202 w 10032639"/>
                <a:gd name="connsiteY5480" fmla="*/ 922382 h 2801577"/>
                <a:gd name="connsiteX5481" fmla="*/ 9135719 w 10032639"/>
                <a:gd name="connsiteY5481" fmla="*/ 940027 h 2801577"/>
                <a:gd name="connsiteX5482" fmla="*/ 9120236 w 10032639"/>
                <a:gd name="connsiteY5482" fmla="*/ 960553 h 2801577"/>
                <a:gd name="connsiteX5483" fmla="*/ 9115195 w 10032639"/>
                <a:gd name="connsiteY5483" fmla="*/ 970996 h 2801577"/>
                <a:gd name="connsiteX5484" fmla="*/ 9113395 w 10032639"/>
                <a:gd name="connsiteY5484" fmla="*/ 981439 h 2801577"/>
                <a:gd name="connsiteX5485" fmla="*/ 9115195 w 10032639"/>
                <a:gd name="connsiteY5485" fmla="*/ 993322 h 2801577"/>
                <a:gd name="connsiteX5486" fmla="*/ 9116996 w 10032639"/>
                <a:gd name="connsiteY5486" fmla="*/ 998724 h 2801577"/>
                <a:gd name="connsiteX5487" fmla="*/ 9147961 w 10032639"/>
                <a:gd name="connsiteY5487" fmla="*/ 972796 h 2801577"/>
                <a:gd name="connsiteX5488" fmla="*/ 9168485 w 10032639"/>
                <a:gd name="connsiteY5488" fmla="*/ 957312 h 2801577"/>
                <a:gd name="connsiteX5489" fmla="*/ 9168485 w 10032639"/>
                <a:gd name="connsiteY5489" fmla="*/ 955511 h 2801577"/>
                <a:gd name="connsiteX5490" fmla="*/ 9182527 w 10032639"/>
                <a:gd name="connsiteY5490" fmla="*/ 943268 h 2801577"/>
                <a:gd name="connsiteX5491" fmla="*/ 9196210 w 10032639"/>
                <a:gd name="connsiteY5491" fmla="*/ 927783 h 2801577"/>
                <a:gd name="connsiteX5492" fmla="*/ 9206652 w 10032639"/>
                <a:gd name="connsiteY5492" fmla="*/ 908698 h 2801577"/>
                <a:gd name="connsiteX5493" fmla="*/ 9217093 w 10032639"/>
                <a:gd name="connsiteY5493" fmla="*/ 889612 h 2801577"/>
                <a:gd name="connsiteX5494" fmla="*/ 9222494 w 10032639"/>
                <a:gd name="connsiteY5494" fmla="*/ 880970 h 2801577"/>
                <a:gd name="connsiteX5495" fmla="*/ 9231136 w 10032639"/>
                <a:gd name="connsiteY5495" fmla="*/ 880970 h 2801577"/>
                <a:gd name="connsiteX5496" fmla="*/ 9236177 w 10032639"/>
                <a:gd name="connsiteY5496" fmla="*/ 875568 h 2801577"/>
                <a:gd name="connsiteX5497" fmla="*/ 9246619 w 10032639"/>
                <a:gd name="connsiteY5497" fmla="*/ 875568 h 2801577"/>
                <a:gd name="connsiteX5498" fmla="*/ 9252020 w 10032639"/>
                <a:gd name="connsiteY5498" fmla="*/ 858283 h 2801577"/>
                <a:gd name="connsiteX5499" fmla="*/ 9262101 w 10032639"/>
                <a:gd name="connsiteY5499" fmla="*/ 842799 h 2801577"/>
                <a:gd name="connsiteX5500" fmla="*/ 9274344 w 10032639"/>
                <a:gd name="connsiteY5500" fmla="*/ 830916 h 2801577"/>
                <a:gd name="connsiteX5501" fmla="*/ 9289827 w 10032639"/>
                <a:gd name="connsiteY5501" fmla="*/ 820473 h 2801577"/>
                <a:gd name="connsiteX5502" fmla="*/ 9302069 w 10032639"/>
                <a:gd name="connsiteY5502" fmla="*/ 811830 h 2801577"/>
                <a:gd name="connsiteX5503" fmla="*/ 9308910 w 10032639"/>
                <a:gd name="connsiteY5503" fmla="*/ 801387 h 2801577"/>
                <a:gd name="connsiteX5504" fmla="*/ 9307109 w 10032639"/>
                <a:gd name="connsiteY5504" fmla="*/ 797786 h 2801577"/>
                <a:gd name="connsiteX5505" fmla="*/ 9307109 w 10032639"/>
                <a:gd name="connsiteY5505" fmla="*/ 792745 h 2801577"/>
                <a:gd name="connsiteX5506" fmla="*/ 9307109 w 10032639"/>
                <a:gd name="connsiteY5506" fmla="*/ 785903 h 2801577"/>
                <a:gd name="connsiteX5507" fmla="*/ 9310710 w 10032639"/>
                <a:gd name="connsiteY5507" fmla="*/ 780501 h 2801577"/>
                <a:gd name="connsiteX5508" fmla="*/ 9315751 w 10032639"/>
                <a:gd name="connsiteY5508" fmla="*/ 773659 h 2801577"/>
                <a:gd name="connsiteX5509" fmla="*/ 9322592 w 10032639"/>
                <a:gd name="connsiteY5509" fmla="*/ 770058 h 2801577"/>
                <a:gd name="connsiteX5510" fmla="*/ 9338435 w 10032639"/>
                <a:gd name="connsiteY5510" fmla="*/ 763216 h 2801577"/>
                <a:gd name="connsiteX5511" fmla="*/ 9353918 w 10032639"/>
                <a:gd name="connsiteY5511" fmla="*/ 752773 h 2801577"/>
                <a:gd name="connsiteX5512" fmla="*/ 9357519 w 10032639"/>
                <a:gd name="connsiteY5512" fmla="*/ 747372 h 2801577"/>
                <a:gd name="connsiteX5513" fmla="*/ 9360759 w 10032639"/>
                <a:gd name="connsiteY5513" fmla="*/ 740530 h 2801577"/>
                <a:gd name="connsiteX5514" fmla="*/ 9366160 w 10032639"/>
                <a:gd name="connsiteY5514" fmla="*/ 720004 h 2801577"/>
                <a:gd name="connsiteX5515" fmla="*/ 9367960 w 10032639"/>
                <a:gd name="connsiteY5515" fmla="*/ 711361 h 2801577"/>
                <a:gd name="connsiteX5516" fmla="*/ 9376602 w 10032639"/>
                <a:gd name="connsiteY5516" fmla="*/ 707760 h 2801577"/>
                <a:gd name="connsiteX5517" fmla="*/ 9395685 w 10032639"/>
                <a:gd name="connsiteY5517" fmla="*/ 702719 h 2801577"/>
                <a:gd name="connsiteX5518" fmla="*/ 9402527 w 10032639"/>
                <a:gd name="connsiteY5518" fmla="*/ 699118 h 2801577"/>
                <a:gd name="connsiteX5519" fmla="*/ 9407567 w 10032639"/>
                <a:gd name="connsiteY5519" fmla="*/ 694076 h 2801577"/>
                <a:gd name="connsiteX5520" fmla="*/ 9426651 w 10032639"/>
                <a:gd name="connsiteY5520" fmla="*/ 666348 h 2801577"/>
                <a:gd name="connsiteX5521" fmla="*/ 9430251 w 10032639"/>
                <a:gd name="connsiteY5521" fmla="*/ 660947 h 2801577"/>
                <a:gd name="connsiteX5522" fmla="*/ 9442134 w 10032639"/>
                <a:gd name="connsiteY5522" fmla="*/ 641861 h 2801577"/>
                <a:gd name="connsiteX5523" fmla="*/ 9457616 w 10032639"/>
                <a:gd name="connsiteY5523" fmla="*/ 624576 h 2801577"/>
                <a:gd name="connsiteX5524" fmla="*/ 9468058 w 10032639"/>
                <a:gd name="connsiteY5524" fmla="*/ 615934 h 2801577"/>
                <a:gd name="connsiteX5525" fmla="*/ 9476700 w 10032639"/>
                <a:gd name="connsiteY5525" fmla="*/ 609092 h 2801577"/>
                <a:gd name="connsiteX5526" fmla="*/ 9487142 w 10032639"/>
                <a:gd name="connsiteY5526" fmla="*/ 601890 h 2801577"/>
                <a:gd name="connsiteX5527" fmla="*/ 9497583 w 10032639"/>
                <a:gd name="connsiteY5527" fmla="*/ 598649 h 2801577"/>
                <a:gd name="connsiteX5528" fmla="*/ 9528909 w 10032639"/>
                <a:gd name="connsiteY5528" fmla="*/ 559038 h 2801577"/>
                <a:gd name="connsiteX5529" fmla="*/ 9547993 w 10032639"/>
                <a:gd name="connsiteY5529" fmla="*/ 534551 h 2801577"/>
                <a:gd name="connsiteX5530" fmla="*/ 9568516 w 10032639"/>
                <a:gd name="connsiteY5530" fmla="*/ 510424 h 2801577"/>
                <a:gd name="connsiteX5531" fmla="*/ 8877913 w 10032639"/>
                <a:gd name="connsiteY5531" fmla="*/ 451367 h 2801577"/>
                <a:gd name="connsiteX5532" fmla="*/ 8874312 w 10032639"/>
                <a:gd name="connsiteY5532" fmla="*/ 461810 h 2801577"/>
                <a:gd name="connsiteX5533" fmla="*/ 8887995 w 10032639"/>
                <a:gd name="connsiteY5533" fmla="*/ 463610 h 2801577"/>
                <a:gd name="connsiteX5534" fmla="*/ 8879353 w 10032639"/>
                <a:gd name="connsiteY5534" fmla="*/ 454968 h 2801577"/>
                <a:gd name="connsiteX5535" fmla="*/ 3056628 w 10032639"/>
                <a:gd name="connsiteY5535" fmla="*/ 432785 h 2801577"/>
                <a:gd name="connsiteX5536" fmla="*/ 2937127 w 10032639"/>
                <a:gd name="connsiteY5536" fmla="*/ 483192 h 2801577"/>
                <a:gd name="connsiteX5537" fmla="*/ 2937127 w 10032639"/>
                <a:gd name="connsiteY5537" fmla="*/ 491833 h 2801577"/>
                <a:gd name="connsiteX5538" fmla="*/ 2945766 w 10032639"/>
                <a:gd name="connsiteY5538" fmla="*/ 486433 h 2801577"/>
                <a:gd name="connsiteX5539" fmla="*/ 2956204 w 10032639"/>
                <a:gd name="connsiteY5539" fmla="*/ 483192 h 2801577"/>
                <a:gd name="connsiteX5540" fmla="*/ 2973481 w 10032639"/>
                <a:gd name="connsiteY5540" fmla="*/ 477791 h 2801577"/>
                <a:gd name="connsiteX5541" fmla="*/ 2985719 w 10032639"/>
                <a:gd name="connsiteY5541" fmla="*/ 477791 h 2801577"/>
                <a:gd name="connsiteX5542" fmla="*/ 2995798 w 10032639"/>
                <a:gd name="connsiteY5542" fmla="*/ 475991 h 2801577"/>
                <a:gd name="connsiteX5543" fmla="*/ 3004436 w 10032639"/>
                <a:gd name="connsiteY5543" fmla="*/ 470950 h 2801577"/>
                <a:gd name="connsiteX5544" fmla="*/ 3009835 w 10032639"/>
                <a:gd name="connsiteY5544" fmla="*/ 465910 h 2801577"/>
                <a:gd name="connsiteX5545" fmla="*/ 3013075 w 10032639"/>
                <a:gd name="connsiteY5545" fmla="*/ 458709 h 2801577"/>
                <a:gd name="connsiteX5546" fmla="*/ 3021713 w 10032639"/>
                <a:gd name="connsiteY5546" fmla="*/ 458709 h 2801577"/>
                <a:gd name="connsiteX5547" fmla="*/ 3027113 w 10032639"/>
                <a:gd name="connsiteY5547" fmla="*/ 458709 h 2801577"/>
                <a:gd name="connsiteX5548" fmla="*/ 3033951 w 10032639"/>
                <a:gd name="connsiteY5548" fmla="*/ 457268 h 2801577"/>
                <a:gd name="connsiteX5549" fmla="*/ 3040790 w 10032639"/>
                <a:gd name="connsiteY5549" fmla="*/ 453668 h 2801577"/>
                <a:gd name="connsiteX5550" fmla="*/ 3044390 w 10032639"/>
                <a:gd name="connsiteY5550" fmla="*/ 451867 h 2801577"/>
                <a:gd name="connsiteX5551" fmla="*/ 3046189 w 10032639"/>
                <a:gd name="connsiteY5551" fmla="*/ 448627 h 2801577"/>
                <a:gd name="connsiteX5552" fmla="*/ 3049788 w 10032639"/>
                <a:gd name="connsiteY5552" fmla="*/ 439986 h 2801577"/>
                <a:gd name="connsiteX5553" fmla="*/ 9387044 w 10032639"/>
                <a:gd name="connsiteY5553" fmla="*/ 432281 h 2801577"/>
                <a:gd name="connsiteX5554" fmla="*/ 9322592 w 10032639"/>
                <a:gd name="connsiteY5554" fmla="*/ 499981 h 2801577"/>
                <a:gd name="connsiteX5555" fmla="*/ 9258861 w 10032639"/>
                <a:gd name="connsiteY5555" fmla="*/ 567680 h 2801577"/>
                <a:gd name="connsiteX5556" fmla="*/ 9253820 w 10032639"/>
                <a:gd name="connsiteY5556" fmla="*/ 572722 h 2801577"/>
                <a:gd name="connsiteX5557" fmla="*/ 9165244 w 10032639"/>
                <a:gd name="connsiteY5557" fmla="*/ 660947 h 2801577"/>
                <a:gd name="connsiteX5558" fmla="*/ 9153002 w 10032639"/>
                <a:gd name="connsiteY5558" fmla="*/ 674991 h 2801577"/>
                <a:gd name="connsiteX5559" fmla="*/ 9142920 w 10032639"/>
                <a:gd name="connsiteY5559" fmla="*/ 688675 h 2801577"/>
                <a:gd name="connsiteX5560" fmla="*/ 9134279 w 10032639"/>
                <a:gd name="connsiteY5560" fmla="*/ 702719 h 2801577"/>
                <a:gd name="connsiteX5561" fmla="*/ 9128878 w 10032639"/>
                <a:gd name="connsiteY5561" fmla="*/ 720004 h 2801577"/>
                <a:gd name="connsiteX5562" fmla="*/ 9154802 w 10032639"/>
                <a:gd name="connsiteY5562" fmla="*/ 695517 h 2801577"/>
                <a:gd name="connsiteX5563" fmla="*/ 9178927 w 10032639"/>
                <a:gd name="connsiteY5563" fmla="*/ 671390 h 2801577"/>
                <a:gd name="connsiteX5564" fmla="*/ 9201611 w 10032639"/>
                <a:gd name="connsiteY5564" fmla="*/ 645462 h 2801577"/>
                <a:gd name="connsiteX5565" fmla="*/ 9224295 w 10032639"/>
                <a:gd name="connsiteY5565" fmla="*/ 617734 h 2801577"/>
                <a:gd name="connsiteX5566" fmla="*/ 9255260 w 10032639"/>
                <a:gd name="connsiteY5566" fmla="*/ 579564 h 2801577"/>
                <a:gd name="connsiteX5567" fmla="*/ 9284785 w 10032639"/>
                <a:gd name="connsiteY5567" fmla="*/ 546794 h 2801577"/>
                <a:gd name="connsiteX5568" fmla="*/ 9313951 w 10032639"/>
                <a:gd name="connsiteY5568" fmla="*/ 519066 h 2801577"/>
                <a:gd name="connsiteX5569" fmla="*/ 9340235 w 10032639"/>
                <a:gd name="connsiteY5569" fmla="*/ 493139 h 2801577"/>
                <a:gd name="connsiteX5570" fmla="*/ 9353918 w 10032639"/>
                <a:gd name="connsiteY5570" fmla="*/ 477294 h 2801577"/>
                <a:gd name="connsiteX5571" fmla="*/ 9367960 w 10032639"/>
                <a:gd name="connsiteY5571" fmla="*/ 461810 h 2801577"/>
                <a:gd name="connsiteX5572" fmla="*/ 9378402 w 10032639"/>
                <a:gd name="connsiteY5572" fmla="*/ 448126 h 2801577"/>
                <a:gd name="connsiteX5573" fmla="*/ 2521754 w 10032639"/>
                <a:gd name="connsiteY5573" fmla="*/ 431344 h 2801577"/>
                <a:gd name="connsiteX5574" fmla="*/ 2464523 w 10032639"/>
                <a:gd name="connsiteY5574" fmla="*/ 457268 h 2801577"/>
                <a:gd name="connsiteX5575" fmla="*/ 2466323 w 10032639"/>
                <a:gd name="connsiteY5575" fmla="*/ 462309 h 2801577"/>
                <a:gd name="connsiteX5576" fmla="*/ 2483600 w 10032639"/>
                <a:gd name="connsiteY5576" fmla="*/ 451867 h 2801577"/>
                <a:gd name="connsiteX5577" fmla="*/ 2504476 w 10032639"/>
                <a:gd name="connsiteY5577" fmla="*/ 443226 h 2801577"/>
                <a:gd name="connsiteX5578" fmla="*/ 2513115 w 10032639"/>
                <a:gd name="connsiteY5578" fmla="*/ 436385 h 2801577"/>
                <a:gd name="connsiteX5579" fmla="*/ 3084343 w 10032639"/>
                <a:gd name="connsiteY5579" fmla="*/ 420903 h 2801577"/>
                <a:gd name="connsiteX5580" fmla="*/ 3073905 w 10032639"/>
                <a:gd name="connsiteY5580" fmla="*/ 424503 h 2801577"/>
                <a:gd name="connsiteX5581" fmla="*/ 3084343 w 10032639"/>
                <a:gd name="connsiteY5581" fmla="*/ 424503 h 2801577"/>
                <a:gd name="connsiteX5582" fmla="*/ 3804227 w 10032639"/>
                <a:gd name="connsiteY5582" fmla="*/ 410461 h 2801577"/>
                <a:gd name="connsiteX5583" fmla="*/ 3793789 w 10032639"/>
                <a:gd name="connsiteY5583" fmla="*/ 414062 h 2801577"/>
                <a:gd name="connsiteX5584" fmla="*/ 3804227 w 10032639"/>
                <a:gd name="connsiteY5584" fmla="*/ 417302 h 2801577"/>
                <a:gd name="connsiteX5585" fmla="*/ 3112059 w 10032639"/>
                <a:gd name="connsiteY5585" fmla="*/ 408661 h 2801577"/>
                <a:gd name="connsiteX5586" fmla="*/ 3106660 w 10032639"/>
                <a:gd name="connsiteY5586" fmla="*/ 410461 h 2801577"/>
                <a:gd name="connsiteX5587" fmla="*/ 3108459 w 10032639"/>
                <a:gd name="connsiteY5587" fmla="*/ 412262 h 2801577"/>
                <a:gd name="connsiteX5588" fmla="*/ 1398374 w 10032639"/>
                <a:gd name="connsiteY5588" fmla="*/ 401820 h 2801577"/>
                <a:gd name="connsiteX5589" fmla="*/ 1376058 w 10032639"/>
                <a:gd name="connsiteY5589" fmla="*/ 422703 h 2801577"/>
                <a:gd name="connsiteX5590" fmla="*/ 1351582 w 10032639"/>
                <a:gd name="connsiteY5590" fmla="*/ 443226 h 2801577"/>
                <a:gd name="connsiteX5591" fmla="*/ 1323866 w 10032639"/>
                <a:gd name="connsiteY5591" fmla="*/ 462309 h 2801577"/>
                <a:gd name="connsiteX5592" fmla="*/ 1296511 w 10032639"/>
                <a:gd name="connsiteY5592" fmla="*/ 479592 h 2801577"/>
                <a:gd name="connsiteX5593" fmla="*/ 1261957 w 10032639"/>
                <a:gd name="connsiteY5593" fmla="*/ 498674 h 2801577"/>
                <a:gd name="connsiteX5594" fmla="*/ 1232441 w 10032639"/>
                <a:gd name="connsiteY5594" fmla="*/ 517757 h 2801577"/>
                <a:gd name="connsiteX5595" fmla="*/ 1206166 w 10032639"/>
                <a:gd name="connsiteY5595" fmla="*/ 535040 h 2801577"/>
                <a:gd name="connsiteX5596" fmla="*/ 1182049 w 10032639"/>
                <a:gd name="connsiteY5596" fmla="*/ 552322 h 2801577"/>
                <a:gd name="connsiteX5597" fmla="*/ 1152534 w 10032639"/>
                <a:gd name="connsiteY5597" fmla="*/ 571405 h 2801577"/>
                <a:gd name="connsiteX5598" fmla="*/ 1125178 w 10032639"/>
                <a:gd name="connsiteY5598" fmla="*/ 593729 h 2801577"/>
                <a:gd name="connsiteX5599" fmla="*/ 1098903 w 10032639"/>
                <a:gd name="connsiteY5599" fmla="*/ 614612 h 2801577"/>
                <a:gd name="connsiteX5600" fmla="*/ 1067948 w 10032639"/>
                <a:gd name="connsiteY5600" fmla="*/ 633695 h 2801577"/>
                <a:gd name="connsiteX5601" fmla="*/ 1079826 w 10032639"/>
                <a:gd name="connsiteY5601" fmla="*/ 626854 h 2801577"/>
                <a:gd name="connsiteX5602" fmla="*/ 1095663 w 10032639"/>
                <a:gd name="connsiteY5602" fmla="*/ 621453 h 2801577"/>
                <a:gd name="connsiteX5603" fmla="*/ 1112940 w 10032639"/>
                <a:gd name="connsiteY5603" fmla="*/ 616412 h 2801577"/>
                <a:gd name="connsiteX5604" fmla="*/ 1132017 w 10032639"/>
                <a:gd name="connsiteY5604" fmla="*/ 611371 h 2801577"/>
                <a:gd name="connsiteX5605" fmla="*/ 1135617 w 10032639"/>
                <a:gd name="connsiteY5605" fmla="*/ 597329 h 2801577"/>
                <a:gd name="connsiteX5606" fmla="*/ 1137057 w 10032639"/>
                <a:gd name="connsiteY5606" fmla="*/ 592288 h 2801577"/>
                <a:gd name="connsiteX5607" fmla="*/ 1140656 w 10032639"/>
                <a:gd name="connsiteY5607" fmla="*/ 586888 h 2801577"/>
                <a:gd name="connsiteX5608" fmla="*/ 1147495 w 10032639"/>
                <a:gd name="connsiteY5608" fmla="*/ 583647 h 2801577"/>
                <a:gd name="connsiteX5609" fmla="*/ 1154334 w 10032639"/>
                <a:gd name="connsiteY5609" fmla="*/ 581847 h 2801577"/>
                <a:gd name="connsiteX5610" fmla="*/ 1159733 w 10032639"/>
                <a:gd name="connsiteY5610" fmla="*/ 581847 h 2801577"/>
                <a:gd name="connsiteX5611" fmla="*/ 1164772 w 10032639"/>
                <a:gd name="connsiteY5611" fmla="*/ 580047 h 2801577"/>
                <a:gd name="connsiteX5612" fmla="*/ 1171611 w 10032639"/>
                <a:gd name="connsiteY5612" fmla="*/ 576806 h 2801577"/>
                <a:gd name="connsiteX5613" fmla="*/ 1178450 w 10032639"/>
                <a:gd name="connsiteY5613" fmla="*/ 571405 h 2801577"/>
                <a:gd name="connsiteX5614" fmla="*/ 1190688 w 10032639"/>
                <a:gd name="connsiteY5614" fmla="*/ 557723 h 2801577"/>
                <a:gd name="connsiteX5615" fmla="*/ 1197527 w 10032639"/>
                <a:gd name="connsiteY5615" fmla="*/ 552322 h 2801577"/>
                <a:gd name="connsiteX5616" fmla="*/ 1204366 w 10032639"/>
                <a:gd name="connsiteY5616" fmla="*/ 549082 h 2801577"/>
                <a:gd name="connsiteX5617" fmla="*/ 1209765 w 10032639"/>
                <a:gd name="connsiteY5617" fmla="*/ 545481 h 2801577"/>
                <a:gd name="connsiteX5618" fmla="*/ 1216604 w 10032639"/>
                <a:gd name="connsiteY5618" fmla="*/ 549082 h 2801577"/>
                <a:gd name="connsiteX5619" fmla="*/ 1222003 w 10032639"/>
                <a:gd name="connsiteY5619" fmla="*/ 549082 h 2801577"/>
                <a:gd name="connsiteX5620" fmla="*/ 1225242 w 10032639"/>
                <a:gd name="connsiteY5620" fmla="*/ 549082 h 2801577"/>
                <a:gd name="connsiteX5621" fmla="*/ 1228842 w 10032639"/>
                <a:gd name="connsiteY5621" fmla="*/ 549082 h 2801577"/>
                <a:gd name="connsiteX5622" fmla="*/ 1230641 w 10032639"/>
                <a:gd name="connsiteY5622" fmla="*/ 547282 h 2801577"/>
                <a:gd name="connsiteX5623" fmla="*/ 1242880 w 10032639"/>
                <a:gd name="connsiteY5623" fmla="*/ 529999 h 2801577"/>
                <a:gd name="connsiteX5624" fmla="*/ 1251518 w 10032639"/>
                <a:gd name="connsiteY5624" fmla="*/ 521358 h 2801577"/>
                <a:gd name="connsiteX5625" fmla="*/ 1265196 w 10032639"/>
                <a:gd name="connsiteY5625" fmla="*/ 507316 h 2801577"/>
                <a:gd name="connsiteX5626" fmla="*/ 1284273 w 10032639"/>
                <a:gd name="connsiteY5626" fmla="*/ 493634 h 2801577"/>
                <a:gd name="connsiteX5627" fmla="*/ 1305149 w 10032639"/>
                <a:gd name="connsiteY5627" fmla="*/ 477791 h 2801577"/>
                <a:gd name="connsiteX5628" fmla="*/ 1329265 w 10032639"/>
                <a:gd name="connsiteY5628" fmla="*/ 462309 h 2801577"/>
                <a:gd name="connsiteX5629" fmla="*/ 1356981 w 10032639"/>
                <a:gd name="connsiteY5629" fmla="*/ 443226 h 2801577"/>
                <a:gd name="connsiteX5630" fmla="*/ 1384697 w 10032639"/>
                <a:gd name="connsiteY5630" fmla="*/ 422703 h 2801577"/>
                <a:gd name="connsiteX5631" fmla="*/ 1401974 w 10032639"/>
                <a:gd name="connsiteY5631" fmla="*/ 408661 h 2801577"/>
                <a:gd name="connsiteX5632" fmla="*/ 4888240 w 10032639"/>
                <a:gd name="connsiteY5632" fmla="*/ 400832 h 2801577"/>
                <a:gd name="connsiteX5633" fmla="*/ 4879593 w 10032639"/>
                <a:gd name="connsiteY5633" fmla="*/ 404432 h 2801577"/>
                <a:gd name="connsiteX5634" fmla="*/ 4869145 w 10032639"/>
                <a:gd name="connsiteY5634" fmla="*/ 407672 h 2801577"/>
                <a:gd name="connsiteX5635" fmla="*/ 4860499 w 10032639"/>
                <a:gd name="connsiteY5635" fmla="*/ 414873 h 2801577"/>
                <a:gd name="connsiteX5636" fmla="*/ 4834559 w 10032639"/>
                <a:gd name="connsiteY5636" fmla="*/ 431793 h 2801577"/>
                <a:gd name="connsiteX5637" fmla="*/ 4812221 w 10032639"/>
                <a:gd name="connsiteY5637" fmla="*/ 447634 h 2801577"/>
                <a:gd name="connsiteX5638" fmla="*/ 4774032 w 10032639"/>
                <a:gd name="connsiteY5638" fmla="*/ 474995 h 2801577"/>
                <a:gd name="connsiteX5639" fmla="*/ 4742688 w 10032639"/>
                <a:gd name="connsiteY5639" fmla="*/ 499476 h 2801577"/>
                <a:gd name="connsiteX5640" fmla="*/ 4713145 w 10032639"/>
                <a:gd name="connsiteY5640" fmla="*/ 522157 h 2801577"/>
                <a:gd name="connsiteX5641" fmla="*/ 4687205 w 10032639"/>
                <a:gd name="connsiteY5641" fmla="*/ 542678 h 2801577"/>
                <a:gd name="connsiteX5642" fmla="*/ 4659464 w 10032639"/>
                <a:gd name="connsiteY5642" fmla="*/ 565359 h 2801577"/>
                <a:gd name="connsiteX5643" fmla="*/ 4651177 w 10032639"/>
                <a:gd name="connsiteY5643" fmla="*/ 570400 h 2801577"/>
                <a:gd name="connsiteX5644" fmla="*/ 4716748 w 10032639"/>
                <a:gd name="connsiteY5644" fmla="*/ 535838 h 2801577"/>
                <a:gd name="connsiteX5645" fmla="*/ 4763584 w 10032639"/>
                <a:gd name="connsiteY5645" fmla="*/ 508117 h 2801577"/>
                <a:gd name="connsiteX5646" fmla="*/ 4806817 w 10032639"/>
                <a:gd name="connsiteY5646" fmla="*/ 478595 h 2801577"/>
                <a:gd name="connsiteX5647" fmla="*/ 4845007 w 10032639"/>
                <a:gd name="connsiteY5647" fmla="*/ 449074 h 2801577"/>
                <a:gd name="connsiteX5648" fmla="*/ 4877792 w 10032639"/>
                <a:gd name="connsiteY5648" fmla="*/ 418113 h 2801577"/>
                <a:gd name="connsiteX5649" fmla="*/ 4888240 w 10032639"/>
                <a:gd name="connsiteY5649" fmla="*/ 407672 h 2801577"/>
                <a:gd name="connsiteX5650" fmla="*/ 4898688 w 10032639"/>
                <a:gd name="connsiteY5650" fmla="*/ 400832 h 2801577"/>
                <a:gd name="connsiteX5651" fmla="*/ 3489278 w 10032639"/>
                <a:gd name="connsiteY5651" fmla="*/ 393179 h 2801577"/>
                <a:gd name="connsiteX5652" fmla="*/ 3480640 w 10032639"/>
                <a:gd name="connsiteY5652" fmla="*/ 396779 h 2801577"/>
                <a:gd name="connsiteX5653" fmla="*/ 3485679 w 10032639"/>
                <a:gd name="connsiteY5653" fmla="*/ 400020 h 2801577"/>
                <a:gd name="connsiteX5654" fmla="*/ 9674375 w 10032639"/>
                <a:gd name="connsiteY5654" fmla="*/ 392670 h 2801577"/>
                <a:gd name="connsiteX5655" fmla="*/ 9665733 w 10032639"/>
                <a:gd name="connsiteY5655" fmla="*/ 401312 h 2801577"/>
                <a:gd name="connsiteX5656" fmla="*/ 9672575 w 10032639"/>
                <a:gd name="connsiteY5656" fmla="*/ 401312 h 2801577"/>
                <a:gd name="connsiteX5657" fmla="*/ 1106101 w 10032639"/>
                <a:gd name="connsiteY5657" fmla="*/ 384537 h 2801577"/>
                <a:gd name="connsiteX5658" fmla="*/ 1076586 w 10032639"/>
                <a:gd name="connsiteY5658" fmla="*/ 405421 h 2801577"/>
                <a:gd name="connsiteX5659" fmla="*/ 1045271 w 10032639"/>
                <a:gd name="connsiteY5659" fmla="*/ 429544 h 2801577"/>
                <a:gd name="connsiteX5660" fmla="*/ 1003878 w 10032639"/>
                <a:gd name="connsiteY5660" fmla="*/ 460509 h 2801577"/>
                <a:gd name="connsiteX5661" fmla="*/ 1014316 w 10032639"/>
                <a:gd name="connsiteY5661" fmla="*/ 457268 h 2801577"/>
                <a:gd name="connsiteX5662" fmla="*/ 1022955 w 10032639"/>
                <a:gd name="connsiteY5662" fmla="*/ 451867 h 2801577"/>
                <a:gd name="connsiteX5663" fmla="*/ 1031593 w 10032639"/>
                <a:gd name="connsiteY5663" fmla="*/ 445026 h 2801577"/>
                <a:gd name="connsiteX5664" fmla="*/ 1040232 w 10032639"/>
                <a:gd name="connsiteY5664" fmla="*/ 436385 h 2801577"/>
                <a:gd name="connsiteX5665" fmla="*/ 1053910 w 10032639"/>
                <a:gd name="connsiteY5665" fmla="*/ 424503 h 2801577"/>
                <a:gd name="connsiteX5666" fmla="*/ 1069387 w 10032639"/>
                <a:gd name="connsiteY5666" fmla="*/ 414062 h 2801577"/>
                <a:gd name="connsiteX5667" fmla="*/ 1087024 w 10032639"/>
                <a:gd name="connsiteY5667" fmla="*/ 405421 h 2801577"/>
                <a:gd name="connsiteX5668" fmla="*/ 1106101 w 10032639"/>
                <a:gd name="connsiteY5668" fmla="*/ 396779 h 2801577"/>
                <a:gd name="connsiteX5669" fmla="*/ 972563 w 10032639"/>
                <a:gd name="connsiteY5669" fmla="*/ 377696 h 2801577"/>
                <a:gd name="connsiteX5670" fmla="*/ 970879 w 10032639"/>
                <a:gd name="connsiteY5670" fmla="*/ 379982 h 2801577"/>
                <a:gd name="connsiteX5671" fmla="*/ 929370 w 10032639"/>
                <a:gd name="connsiteY5671" fmla="*/ 407221 h 2801577"/>
                <a:gd name="connsiteX5672" fmla="*/ 884377 w 10032639"/>
                <a:gd name="connsiteY5672" fmla="*/ 438185 h 2801577"/>
                <a:gd name="connsiteX5673" fmla="*/ 841184 w 10032639"/>
                <a:gd name="connsiteY5673" fmla="*/ 470950 h 2801577"/>
                <a:gd name="connsiteX5674" fmla="*/ 796191 w 10032639"/>
                <a:gd name="connsiteY5674" fmla="*/ 505515 h 2801577"/>
                <a:gd name="connsiteX5675" fmla="*/ 716644 w 10032639"/>
                <a:gd name="connsiteY5675" fmla="*/ 566365 h 2801577"/>
                <a:gd name="connsiteX5676" fmla="*/ 631698 w 10032639"/>
                <a:gd name="connsiteY5676" fmla="*/ 626854 h 2801577"/>
                <a:gd name="connsiteX5677" fmla="*/ 543512 w 10032639"/>
                <a:gd name="connsiteY5677" fmla="*/ 684102 h 2801577"/>
                <a:gd name="connsiteX5678" fmla="*/ 451727 w 10032639"/>
                <a:gd name="connsiteY5678" fmla="*/ 739190 h 2801577"/>
                <a:gd name="connsiteX5679" fmla="*/ 451727 w 10032639"/>
                <a:gd name="connsiteY5679" fmla="*/ 753232 h 2801577"/>
                <a:gd name="connsiteX5680" fmla="*/ 451727 w 10032639"/>
                <a:gd name="connsiteY5680" fmla="*/ 766914 h 2801577"/>
                <a:gd name="connsiteX5681" fmla="*/ 456766 w 10032639"/>
                <a:gd name="connsiteY5681" fmla="*/ 765474 h 2801577"/>
                <a:gd name="connsiteX5682" fmla="*/ 474043 w 10032639"/>
                <a:gd name="connsiteY5682" fmla="*/ 761874 h 2801577"/>
                <a:gd name="connsiteX5683" fmla="*/ 488081 w 10032639"/>
                <a:gd name="connsiteY5683" fmla="*/ 756833 h 2801577"/>
                <a:gd name="connsiteX5684" fmla="*/ 501759 w 10032639"/>
                <a:gd name="connsiteY5684" fmla="*/ 746391 h 2801577"/>
                <a:gd name="connsiteX5685" fmla="*/ 515797 w 10032639"/>
                <a:gd name="connsiteY5685" fmla="*/ 735950 h 2801577"/>
                <a:gd name="connsiteX5686" fmla="*/ 531274 w 10032639"/>
                <a:gd name="connsiteY5686" fmla="*/ 721908 h 2801577"/>
                <a:gd name="connsiteX5687" fmla="*/ 547111 w 10032639"/>
                <a:gd name="connsiteY5687" fmla="*/ 710026 h 2801577"/>
                <a:gd name="connsiteX5688" fmla="*/ 576267 w 10032639"/>
                <a:gd name="connsiteY5688" fmla="*/ 690943 h 2801577"/>
                <a:gd name="connsiteX5689" fmla="*/ 583466 w 10032639"/>
                <a:gd name="connsiteY5689" fmla="*/ 685902 h 2801577"/>
                <a:gd name="connsiteX5690" fmla="*/ 593544 w 10032639"/>
                <a:gd name="connsiteY5690" fmla="*/ 673660 h 2801577"/>
                <a:gd name="connsiteX5691" fmla="*/ 597143 w 10032639"/>
                <a:gd name="connsiteY5691" fmla="*/ 668620 h 2801577"/>
                <a:gd name="connsiteX5692" fmla="*/ 600743 w 10032639"/>
                <a:gd name="connsiteY5692" fmla="*/ 663219 h 2801577"/>
                <a:gd name="connsiteX5693" fmla="*/ 605782 w 10032639"/>
                <a:gd name="connsiteY5693" fmla="*/ 659978 h 2801577"/>
                <a:gd name="connsiteX5694" fmla="*/ 610821 w 10032639"/>
                <a:gd name="connsiteY5694" fmla="*/ 658178 h 2801577"/>
                <a:gd name="connsiteX5695" fmla="*/ 617660 w 10032639"/>
                <a:gd name="connsiteY5695" fmla="*/ 658178 h 2801577"/>
                <a:gd name="connsiteX5696" fmla="*/ 626299 w 10032639"/>
                <a:gd name="connsiteY5696" fmla="*/ 658178 h 2801577"/>
                <a:gd name="connsiteX5697" fmla="*/ 631698 w 10032639"/>
                <a:gd name="connsiteY5697" fmla="*/ 649537 h 2801577"/>
                <a:gd name="connsiteX5698" fmla="*/ 638537 w 10032639"/>
                <a:gd name="connsiteY5698" fmla="*/ 642336 h 2801577"/>
                <a:gd name="connsiteX5699" fmla="*/ 647175 w 10032639"/>
                <a:gd name="connsiteY5699" fmla="*/ 637295 h 2801577"/>
                <a:gd name="connsiteX5700" fmla="*/ 655814 w 10032639"/>
                <a:gd name="connsiteY5700" fmla="*/ 631894 h 2801577"/>
                <a:gd name="connsiteX5701" fmla="*/ 661213 w 10032639"/>
                <a:gd name="connsiteY5701" fmla="*/ 630454 h 2801577"/>
                <a:gd name="connsiteX5702" fmla="*/ 664453 w 10032639"/>
                <a:gd name="connsiteY5702" fmla="*/ 626854 h 2801577"/>
                <a:gd name="connsiteX5703" fmla="*/ 666252 w 10032639"/>
                <a:gd name="connsiteY5703" fmla="*/ 623253 h 2801577"/>
                <a:gd name="connsiteX5704" fmla="*/ 669852 w 10032639"/>
                <a:gd name="connsiteY5704" fmla="*/ 620012 h 2801577"/>
                <a:gd name="connsiteX5705" fmla="*/ 676691 w 10032639"/>
                <a:gd name="connsiteY5705" fmla="*/ 595529 h 2801577"/>
                <a:gd name="connsiteX5706" fmla="*/ 682090 w 10032639"/>
                <a:gd name="connsiteY5706" fmla="*/ 600930 h 2801577"/>
                <a:gd name="connsiteX5707" fmla="*/ 680290 w 10032639"/>
                <a:gd name="connsiteY5707" fmla="*/ 597329 h 2801577"/>
                <a:gd name="connsiteX5708" fmla="*/ 692168 w 10032639"/>
                <a:gd name="connsiteY5708" fmla="*/ 590488 h 2801577"/>
                <a:gd name="connsiteX5709" fmla="*/ 699367 w 10032639"/>
                <a:gd name="connsiteY5709" fmla="*/ 586888 h 2801577"/>
                <a:gd name="connsiteX5710" fmla="*/ 708006 w 10032639"/>
                <a:gd name="connsiteY5710" fmla="*/ 580047 h 2801577"/>
                <a:gd name="connsiteX5711" fmla="*/ 719884 w 10032639"/>
                <a:gd name="connsiteY5711" fmla="*/ 575006 h 2801577"/>
                <a:gd name="connsiteX5712" fmla="*/ 728522 w 10032639"/>
                <a:gd name="connsiteY5712" fmla="*/ 569605 h 2801577"/>
                <a:gd name="connsiteX5713" fmla="*/ 740760 w 10032639"/>
                <a:gd name="connsiteY5713" fmla="*/ 560964 h 2801577"/>
                <a:gd name="connsiteX5714" fmla="*/ 763077 w 10032639"/>
                <a:gd name="connsiteY5714" fmla="*/ 549082 h 2801577"/>
                <a:gd name="connsiteX5715" fmla="*/ 763077 w 10032639"/>
                <a:gd name="connsiteY5715" fmla="*/ 559523 h 2801577"/>
                <a:gd name="connsiteX5716" fmla="*/ 764876 w 10032639"/>
                <a:gd name="connsiteY5716" fmla="*/ 557723 h 2801577"/>
                <a:gd name="connsiteX5717" fmla="*/ 768476 w 10032639"/>
                <a:gd name="connsiteY5717" fmla="*/ 554123 h 2801577"/>
                <a:gd name="connsiteX5718" fmla="*/ 768476 w 10032639"/>
                <a:gd name="connsiteY5718" fmla="*/ 542241 h 2801577"/>
                <a:gd name="connsiteX5719" fmla="*/ 778914 w 10032639"/>
                <a:gd name="connsiteY5719" fmla="*/ 540441 h 2801577"/>
                <a:gd name="connsiteX5720" fmla="*/ 788993 w 10032639"/>
                <a:gd name="connsiteY5720" fmla="*/ 536840 h 2801577"/>
                <a:gd name="connsiteX5721" fmla="*/ 797991 w 10032639"/>
                <a:gd name="connsiteY5721" fmla="*/ 533600 h 2801577"/>
                <a:gd name="connsiteX5722" fmla="*/ 806630 w 10032639"/>
                <a:gd name="connsiteY5722" fmla="*/ 528199 h 2801577"/>
                <a:gd name="connsiteX5723" fmla="*/ 815268 w 10032639"/>
                <a:gd name="connsiteY5723" fmla="*/ 521358 h 2801577"/>
                <a:gd name="connsiteX5724" fmla="*/ 822107 w 10032639"/>
                <a:gd name="connsiteY5724" fmla="*/ 512717 h 2801577"/>
                <a:gd name="connsiteX5725" fmla="*/ 827506 w 10032639"/>
                <a:gd name="connsiteY5725" fmla="*/ 504075 h 2801577"/>
                <a:gd name="connsiteX5726" fmla="*/ 836145 w 10032639"/>
                <a:gd name="connsiteY5726" fmla="*/ 493634 h 2801577"/>
                <a:gd name="connsiteX5727" fmla="*/ 844784 w 10032639"/>
                <a:gd name="connsiteY5727" fmla="*/ 483192 h 2801577"/>
                <a:gd name="connsiteX5728" fmla="*/ 863860 w 10032639"/>
                <a:gd name="connsiteY5728" fmla="*/ 465910 h 2801577"/>
                <a:gd name="connsiteX5729" fmla="*/ 879338 w 10032639"/>
                <a:gd name="connsiteY5729" fmla="*/ 451867 h 2801577"/>
                <a:gd name="connsiteX5730" fmla="*/ 886177 w 10032639"/>
                <a:gd name="connsiteY5730" fmla="*/ 446827 h 2801577"/>
                <a:gd name="connsiteX5731" fmla="*/ 893016 w 10032639"/>
                <a:gd name="connsiteY5731" fmla="*/ 441426 h 2801577"/>
                <a:gd name="connsiteX5732" fmla="*/ 901654 w 10032639"/>
                <a:gd name="connsiteY5732" fmla="*/ 438185 h 2801577"/>
                <a:gd name="connsiteX5733" fmla="*/ 910293 w 10032639"/>
                <a:gd name="connsiteY5733" fmla="*/ 434585 h 2801577"/>
                <a:gd name="connsiteX5734" fmla="*/ 910293 w 10032639"/>
                <a:gd name="connsiteY5734" fmla="*/ 432785 h 2801577"/>
                <a:gd name="connsiteX5735" fmla="*/ 910293 w 10032639"/>
                <a:gd name="connsiteY5735" fmla="*/ 424503 h 2801577"/>
                <a:gd name="connsiteX5736" fmla="*/ 917132 w 10032639"/>
                <a:gd name="connsiteY5736" fmla="*/ 419103 h 2801577"/>
                <a:gd name="connsiteX5737" fmla="*/ 941608 w 10032639"/>
                <a:gd name="connsiteY5737" fmla="*/ 405421 h 2801577"/>
                <a:gd name="connsiteX5738" fmla="*/ 958885 w 10032639"/>
                <a:gd name="connsiteY5738" fmla="*/ 393179 h 2801577"/>
                <a:gd name="connsiteX5739" fmla="*/ 967524 w 10032639"/>
                <a:gd name="connsiteY5739" fmla="*/ 384537 h 2801577"/>
                <a:gd name="connsiteX5740" fmla="*/ 970879 w 10032639"/>
                <a:gd name="connsiteY5740" fmla="*/ 379982 h 2801577"/>
                <a:gd name="connsiteX5741" fmla="*/ 974363 w 10032639"/>
                <a:gd name="connsiteY5741" fmla="*/ 377696 h 2801577"/>
                <a:gd name="connsiteX5742" fmla="*/ 9327993 w 10032639"/>
                <a:gd name="connsiteY5742" fmla="*/ 369983 h 2801577"/>
                <a:gd name="connsiteX5743" fmla="*/ 9291627 w 10032639"/>
                <a:gd name="connsiteY5743" fmla="*/ 408154 h 2801577"/>
                <a:gd name="connsiteX5744" fmla="*/ 9250219 w 10032639"/>
                <a:gd name="connsiteY5744" fmla="*/ 448126 h 2801577"/>
                <a:gd name="connsiteX5745" fmla="*/ 9225735 w 10032639"/>
                <a:gd name="connsiteY5745" fmla="*/ 472253 h 2801577"/>
                <a:gd name="connsiteX5746" fmla="*/ 9205211 w 10032639"/>
                <a:gd name="connsiteY5746" fmla="*/ 494579 h 2801577"/>
                <a:gd name="connsiteX5747" fmla="*/ 9186128 w 10032639"/>
                <a:gd name="connsiteY5747" fmla="*/ 515465 h 2801577"/>
                <a:gd name="connsiteX5748" fmla="*/ 9170285 w 10032639"/>
                <a:gd name="connsiteY5748" fmla="*/ 536351 h 2801577"/>
                <a:gd name="connsiteX5749" fmla="*/ 9161644 w 10032639"/>
                <a:gd name="connsiteY5749" fmla="*/ 550395 h 2801577"/>
                <a:gd name="connsiteX5750" fmla="*/ 9153002 w 10032639"/>
                <a:gd name="connsiteY5750" fmla="*/ 562279 h 2801577"/>
                <a:gd name="connsiteX5751" fmla="*/ 9149761 w 10032639"/>
                <a:gd name="connsiteY5751" fmla="*/ 567680 h 2801577"/>
                <a:gd name="connsiteX5752" fmla="*/ 9158403 w 10032639"/>
                <a:gd name="connsiteY5752" fmla="*/ 564079 h 2801577"/>
                <a:gd name="connsiteX5753" fmla="*/ 9159843 w 10032639"/>
                <a:gd name="connsiteY5753" fmla="*/ 557237 h 2801577"/>
                <a:gd name="connsiteX5754" fmla="*/ 9163444 w 10032639"/>
                <a:gd name="connsiteY5754" fmla="*/ 550395 h 2801577"/>
                <a:gd name="connsiteX5755" fmla="*/ 9168485 w 10032639"/>
                <a:gd name="connsiteY5755" fmla="*/ 543193 h 2801577"/>
                <a:gd name="connsiteX5756" fmla="*/ 9175686 w 10032639"/>
                <a:gd name="connsiteY5756" fmla="*/ 536351 h 2801577"/>
                <a:gd name="connsiteX5757" fmla="*/ 9184328 w 10032639"/>
                <a:gd name="connsiteY5757" fmla="*/ 527709 h 2801577"/>
                <a:gd name="connsiteX5758" fmla="*/ 9192969 w 10032639"/>
                <a:gd name="connsiteY5758" fmla="*/ 520867 h 2801577"/>
                <a:gd name="connsiteX5759" fmla="*/ 9201611 w 10032639"/>
                <a:gd name="connsiteY5759" fmla="*/ 517266 h 2801577"/>
                <a:gd name="connsiteX5760" fmla="*/ 9210252 w 10032639"/>
                <a:gd name="connsiteY5760" fmla="*/ 513665 h 2801577"/>
                <a:gd name="connsiteX5761" fmla="*/ 9218894 w 10032639"/>
                <a:gd name="connsiteY5761" fmla="*/ 496380 h 2801577"/>
                <a:gd name="connsiteX5762" fmla="*/ 9227535 w 10032639"/>
                <a:gd name="connsiteY5762" fmla="*/ 480895 h 2801577"/>
                <a:gd name="connsiteX5763" fmla="*/ 9236177 w 10032639"/>
                <a:gd name="connsiteY5763" fmla="*/ 466851 h 2801577"/>
                <a:gd name="connsiteX5764" fmla="*/ 9248419 w 10032639"/>
                <a:gd name="connsiteY5764" fmla="*/ 454968 h 2801577"/>
                <a:gd name="connsiteX5765" fmla="*/ 9252020 w 10032639"/>
                <a:gd name="connsiteY5765" fmla="*/ 451367 h 2801577"/>
                <a:gd name="connsiteX5766" fmla="*/ 9289827 w 10032639"/>
                <a:gd name="connsiteY5766" fmla="*/ 413556 h 2801577"/>
                <a:gd name="connsiteX5767" fmla="*/ 9295227 w 10032639"/>
                <a:gd name="connsiteY5767" fmla="*/ 409955 h 2801577"/>
                <a:gd name="connsiteX5768" fmla="*/ 9300268 w 10032639"/>
                <a:gd name="connsiteY5768" fmla="*/ 408154 h 2801577"/>
                <a:gd name="connsiteX5769" fmla="*/ 9305309 w 10032639"/>
                <a:gd name="connsiteY5769" fmla="*/ 404914 h 2801577"/>
                <a:gd name="connsiteX5770" fmla="*/ 9313951 w 10032639"/>
                <a:gd name="connsiteY5770" fmla="*/ 392670 h 2801577"/>
                <a:gd name="connsiteX5771" fmla="*/ 9319352 w 10032639"/>
                <a:gd name="connsiteY5771" fmla="*/ 384028 h 2801577"/>
                <a:gd name="connsiteX5772" fmla="*/ 9324393 w 10032639"/>
                <a:gd name="connsiteY5772" fmla="*/ 377186 h 2801577"/>
                <a:gd name="connsiteX5773" fmla="*/ 2672569 w 10032639"/>
                <a:gd name="connsiteY5773" fmla="*/ 363654 h 2801577"/>
                <a:gd name="connsiteX5774" fmla="*/ 2597701 w 10032639"/>
                <a:gd name="connsiteY5774" fmla="*/ 396779 h 2801577"/>
                <a:gd name="connsiteX5775" fmla="*/ 2551269 w 10032639"/>
                <a:gd name="connsiteY5775" fmla="*/ 417302 h 2801577"/>
                <a:gd name="connsiteX5776" fmla="*/ 2575385 w 10032639"/>
                <a:gd name="connsiteY5776" fmla="*/ 414062 h 2801577"/>
                <a:gd name="connsiteX5777" fmla="*/ 2599501 w 10032639"/>
                <a:gd name="connsiteY5777" fmla="*/ 407221 h 2801577"/>
                <a:gd name="connsiteX5778" fmla="*/ 2622178 w 10032639"/>
                <a:gd name="connsiteY5778" fmla="*/ 396779 h 2801577"/>
                <a:gd name="connsiteX5779" fmla="*/ 2646294 w 10032639"/>
                <a:gd name="connsiteY5779" fmla="*/ 380937 h 2801577"/>
                <a:gd name="connsiteX5780" fmla="*/ 3214282 w 10032639"/>
                <a:gd name="connsiteY5780" fmla="*/ 361854 h 2801577"/>
                <a:gd name="connsiteX5781" fmla="*/ 3193406 w 10032639"/>
                <a:gd name="connsiteY5781" fmla="*/ 372296 h 2801577"/>
                <a:gd name="connsiteX5782" fmla="*/ 3187126 w 10032639"/>
                <a:gd name="connsiteY5782" fmla="*/ 375053 h 2801577"/>
                <a:gd name="connsiteX5783" fmla="*/ 3184767 w 10032639"/>
                <a:gd name="connsiteY5783" fmla="*/ 375896 h 2801577"/>
                <a:gd name="connsiteX5784" fmla="*/ 3184027 w 10032639"/>
                <a:gd name="connsiteY5784" fmla="*/ 376415 h 2801577"/>
                <a:gd name="connsiteX5785" fmla="*/ 3134375 w 10032639"/>
                <a:gd name="connsiteY5785" fmla="*/ 398219 h 2801577"/>
                <a:gd name="connsiteX5786" fmla="*/ 3136175 w 10032639"/>
                <a:gd name="connsiteY5786" fmla="*/ 398219 h 2801577"/>
                <a:gd name="connsiteX5787" fmla="*/ 3148053 w 10032639"/>
                <a:gd name="connsiteY5787" fmla="*/ 400020 h 2801577"/>
                <a:gd name="connsiteX5788" fmla="*/ 3153452 w 10032639"/>
                <a:gd name="connsiteY5788" fmla="*/ 403620 h 2801577"/>
                <a:gd name="connsiteX5789" fmla="*/ 3172529 w 10032639"/>
                <a:gd name="connsiteY5789" fmla="*/ 388138 h 2801577"/>
                <a:gd name="connsiteX5790" fmla="*/ 3177568 w 10032639"/>
                <a:gd name="connsiteY5790" fmla="*/ 380937 h 2801577"/>
                <a:gd name="connsiteX5791" fmla="*/ 3184027 w 10032639"/>
                <a:gd name="connsiteY5791" fmla="*/ 376415 h 2801577"/>
                <a:gd name="connsiteX5792" fmla="*/ 3187126 w 10032639"/>
                <a:gd name="connsiteY5792" fmla="*/ 375053 h 2801577"/>
                <a:gd name="connsiteX5793" fmla="*/ 3194846 w 10032639"/>
                <a:gd name="connsiteY5793" fmla="*/ 372296 h 2801577"/>
                <a:gd name="connsiteX5794" fmla="*/ 3207083 w 10032639"/>
                <a:gd name="connsiteY5794" fmla="*/ 370495 h 2801577"/>
                <a:gd name="connsiteX5795" fmla="*/ 3210683 w 10032639"/>
                <a:gd name="connsiteY5795" fmla="*/ 367255 h 2801577"/>
                <a:gd name="connsiteX5796" fmla="*/ 3214282 w 10032639"/>
                <a:gd name="connsiteY5796" fmla="*/ 363654 h 2801577"/>
                <a:gd name="connsiteX5797" fmla="*/ 832546 w 10032639"/>
                <a:gd name="connsiteY5797" fmla="*/ 361854 h 2801577"/>
                <a:gd name="connsiteX5798" fmla="*/ 775315 w 10032639"/>
                <a:gd name="connsiteY5798" fmla="*/ 408661 h 2801577"/>
                <a:gd name="connsiteX5799" fmla="*/ 714844 w 10032639"/>
                <a:gd name="connsiteY5799" fmla="*/ 457268 h 2801577"/>
                <a:gd name="connsiteX5800" fmla="*/ 666252 w 10032639"/>
                <a:gd name="connsiteY5800" fmla="*/ 493634 h 2801577"/>
                <a:gd name="connsiteX5801" fmla="*/ 674891 w 10032639"/>
                <a:gd name="connsiteY5801" fmla="*/ 502275 h 2801577"/>
                <a:gd name="connsiteX5802" fmla="*/ 678490 w 10032639"/>
                <a:gd name="connsiteY5802" fmla="*/ 504075 h 2801577"/>
                <a:gd name="connsiteX5803" fmla="*/ 683529 w 10032639"/>
                <a:gd name="connsiteY5803" fmla="*/ 498674 h 2801577"/>
                <a:gd name="connsiteX5804" fmla="*/ 697567 w 10032639"/>
                <a:gd name="connsiteY5804" fmla="*/ 483192 h 2801577"/>
                <a:gd name="connsiteX5805" fmla="*/ 709805 w 10032639"/>
                <a:gd name="connsiteY5805" fmla="*/ 465910 h 2801577"/>
                <a:gd name="connsiteX5806" fmla="*/ 714844 w 10032639"/>
                <a:gd name="connsiteY5806" fmla="*/ 457268 h 2801577"/>
                <a:gd name="connsiteX5807" fmla="*/ 727082 w 10032639"/>
                <a:gd name="connsiteY5807" fmla="*/ 460509 h 2801577"/>
                <a:gd name="connsiteX5808" fmla="*/ 732122 w 10032639"/>
                <a:gd name="connsiteY5808" fmla="*/ 462309 h 2801577"/>
                <a:gd name="connsiteX5809" fmla="*/ 738961 w 10032639"/>
                <a:gd name="connsiteY5809" fmla="*/ 446827 h 2801577"/>
                <a:gd name="connsiteX5810" fmla="*/ 745799 w 10032639"/>
                <a:gd name="connsiteY5810" fmla="*/ 436385 h 2801577"/>
                <a:gd name="connsiteX5811" fmla="*/ 749399 w 10032639"/>
                <a:gd name="connsiteY5811" fmla="*/ 432785 h 2801577"/>
                <a:gd name="connsiteX5812" fmla="*/ 777114 w 10032639"/>
                <a:gd name="connsiteY5812" fmla="*/ 432785 h 2801577"/>
                <a:gd name="connsiteX5813" fmla="*/ 785753 w 10032639"/>
                <a:gd name="connsiteY5813" fmla="*/ 422703 h 2801577"/>
                <a:gd name="connsiteX5814" fmla="*/ 797991 w 10032639"/>
                <a:gd name="connsiteY5814" fmla="*/ 408661 h 2801577"/>
                <a:gd name="connsiteX5815" fmla="*/ 815268 w 10032639"/>
                <a:gd name="connsiteY5815" fmla="*/ 393179 h 2801577"/>
                <a:gd name="connsiteX5816" fmla="*/ 823907 w 10032639"/>
                <a:gd name="connsiteY5816" fmla="*/ 386338 h 2801577"/>
                <a:gd name="connsiteX5817" fmla="*/ 834345 w 10032639"/>
                <a:gd name="connsiteY5817" fmla="*/ 380937 h 2801577"/>
                <a:gd name="connsiteX5818" fmla="*/ 837585 w 10032639"/>
                <a:gd name="connsiteY5818" fmla="*/ 375896 h 2801577"/>
                <a:gd name="connsiteX5819" fmla="*/ 842984 w 10032639"/>
                <a:gd name="connsiteY5819" fmla="*/ 372296 h 2801577"/>
                <a:gd name="connsiteX5820" fmla="*/ 1311988 w 10032639"/>
                <a:gd name="connsiteY5820" fmla="*/ 355013 h 2801577"/>
                <a:gd name="connsiteX5821" fmla="*/ 1235681 w 10032639"/>
                <a:gd name="connsiteY5821" fmla="*/ 400020 h 2801577"/>
                <a:gd name="connsiteX5822" fmla="*/ 1157933 w 10032639"/>
                <a:gd name="connsiteY5822" fmla="*/ 445026 h 2801577"/>
                <a:gd name="connsiteX5823" fmla="*/ 1057509 w 10032639"/>
                <a:gd name="connsiteY5823" fmla="*/ 510916 h 2801577"/>
                <a:gd name="connsiteX5824" fmla="*/ 955286 w 10032639"/>
                <a:gd name="connsiteY5824" fmla="*/ 583647 h 2801577"/>
                <a:gd name="connsiteX5825" fmla="*/ 960685 w 10032639"/>
                <a:gd name="connsiteY5825" fmla="*/ 588688 h 2801577"/>
                <a:gd name="connsiteX5826" fmla="*/ 962485 w 10032639"/>
                <a:gd name="connsiteY5826" fmla="*/ 597329 h 2801577"/>
                <a:gd name="connsiteX5827" fmla="*/ 963924 w 10032639"/>
                <a:gd name="connsiteY5827" fmla="*/ 602370 h 2801577"/>
                <a:gd name="connsiteX5828" fmla="*/ 1002078 w 10032639"/>
                <a:gd name="connsiteY5828" fmla="*/ 578246 h 2801577"/>
                <a:gd name="connsiteX5829" fmla="*/ 1038432 w 10032639"/>
                <a:gd name="connsiteY5829" fmla="*/ 554123 h 2801577"/>
                <a:gd name="connsiteX5830" fmla="*/ 1057509 w 10032639"/>
                <a:gd name="connsiteY5830" fmla="*/ 540441 h 2801577"/>
                <a:gd name="connsiteX5831" fmla="*/ 1072987 w 10032639"/>
                <a:gd name="connsiteY5831" fmla="*/ 526399 h 2801577"/>
                <a:gd name="connsiteX5832" fmla="*/ 1087024 w 10032639"/>
                <a:gd name="connsiteY5832" fmla="*/ 512717 h 2801577"/>
                <a:gd name="connsiteX5833" fmla="*/ 1098903 w 10032639"/>
                <a:gd name="connsiteY5833" fmla="*/ 496874 h 2801577"/>
                <a:gd name="connsiteX5834" fmla="*/ 1104302 w 10032639"/>
                <a:gd name="connsiteY5834" fmla="*/ 490033 h 2801577"/>
                <a:gd name="connsiteX5835" fmla="*/ 1133817 w 10032639"/>
                <a:gd name="connsiteY5835" fmla="*/ 490033 h 2801577"/>
                <a:gd name="connsiteX5836" fmla="*/ 1152534 w 10032639"/>
                <a:gd name="connsiteY5836" fmla="*/ 472751 h 2801577"/>
                <a:gd name="connsiteX5837" fmla="*/ 1180249 w 10032639"/>
                <a:gd name="connsiteY5837" fmla="*/ 450067 h 2801577"/>
                <a:gd name="connsiteX5838" fmla="*/ 1188888 w 10032639"/>
                <a:gd name="connsiteY5838" fmla="*/ 443226 h 2801577"/>
                <a:gd name="connsiteX5839" fmla="*/ 1202926 w 10032639"/>
                <a:gd name="connsiteY5839" fmla="*/ 436385 h 2801577"/>
                <a:gd name="connsiteX5840" fmla="*/ 1220203 w 10032639"/>
                <a:gd name="connsiteY5840" fmla="*/ 429544 h 2801577"/>
                <a:gd name="connsiteX5841" fmla="*/ 1239280 w 10032639"/>
                <a:gd name="connsiteY5841" fmla="*/ 425944 h 2801577"/>
                <a:gd name="connsiteX5842" fmla="*/ 1251518 w 10032639"/>
                <a:gd name="connsiteY5842" fmla="*/ 414062 h 2801577"/>
                <a:gd name="connsiteX5843" fmla="*/ 1265196 w 10032639"/>
                <a:gd name="connsiteY5843" fmla="*/ 396779 h 2801577"/>
                <a:gd name="connsiteX5844" fmla="*/ 1284273 w 10032639"/>
                <a:gd name="connsiteY5844" fmla="*/ 377696 h 2801577"/>
                <a:gd name="connsiteX5845" fmla="*/ 1306589 w 10032639"/>
                <a:gd name="connsiteY5845" fmla="*/ 358614 h 2801577"/>
                <a:gd name="connsiteX5846" fmla="*/ 3240198 w 10032639"/>
                <a:gd name="connsiteY5846" fmla="*/ 349612 h 2801577"/>
                <a:gd name="connsiteX5847" fmla="*/ 3224361 w 10032639"/>
                <a:gd name="connsiteY5847" fmla="*/ 356813 h 2801577"/>
                <a:gd name="connsiteX5848" fmla="*/ 3224361 w 10032639"/>
                <a:gd name="connsiteY5848" fmla="*/ 358614 h 2801577"/>
                <a:gd name="connsiteX5849" fmla="*/ 3234799 w 10032639"/>
                <a:gd name="connsiteY5849" fmla="*/ 356813 h 2801577"/>
                <a:gd name="connsiteX5850" fmla="*/ 3234799 w 10032639"/>
                <a:gd name="connsiteY5850" fmla="*/ 355013 h 2801577"/>
                <a:gd name="connsiteX5851" fmla="*/ 740760 w 10032639"/>
                <a:gd name="connsiteY5851" fmla="*/ 330529 h 2801577"/>
                <a:gd name="connsiteX5852" fmla="*/ 727082 w 10032639"/>
                <a:gd name="connsiteY5852" fmla="*/ 339531 h 2801577"/>
                <a:gd name="connsiteX5853" fmla="*/ 738961 w 10032639"/>
                <a:gd name="connsiteY5853" fmla="*/ 337730 h 2801577"/>
                <a:gd name="connsiteX5854" fmla="*/ 744360 w 10032639"/>
                <a:gd name="connsiteY5854" fmla="*/ 335930 h 2801577"/>
                <a:gd name="connsiteX5855" fmla="*/ 744360 w 10032639"/>
                <a:gd name="connsiteY5855" fmla="*/ 332330 h 2801577"/>
                <a:gd name="connsiteX5856" fmla="*/ 3631095 w 10032639"/>
                <a:gd name="connsiteY5856" fmla="*/ 325489 h 2801577"/>
                <a:gd name="connsiteX5857" fmla="*/ 3624256 w 10032639"/>
                <a:gd name="connsiteY5857" fmla="*/ 327289 h 2801577"/>
                <a:gd name="connsiteX5858" fmla="*/ 3555148 w 10032639"/>
                <a:gd name="connsiteY5858" fmla="*/ 360054 h 2801577"/>
                <a:gd name="connsiteX5859" fmla="*/ 3572065 w 10032639"/>
                <a:gd name="connsiteY5859" fmla="*/ 360054 h 2801577"/>
                <a:gd name="connsiteX5860" fmla="*/ 1365620 w 10032639"/>
                <a:gd name="connsiteY5860" fmla="*/ 320448 h 2801577"/>
                <a:gd name="connsiteX5861" fmla="*/ 1322067 w 10032639"/>
                <a:gd name="connsiteY5861" fmla="*/ 348172 h 2801577"/>
                <a:gd name="connsiteX5862" fmla="*/ 1329265 w 10032639"/>
                <a:gd name="connsiteY5862" fmla="*/ 344572 h 2801577"/>
                <a:gd name="connsiteX5863" fmla="*/ 1337904 w 10032639"/>
                <a:gd name="connsiteY5863" fmla="*/ 342771 h 2801577"/>
                <a:gd name="connsiteX5864" fmla="*/ 1356981 w 10032639"/>
                <a:gd name="connsiteY5864" fmla="*/ 340971 h 2801577"/>
                <a:gd name="connsiteX5865" fmla="*/ 1362020 w 10032639"/>
                <a:gd name="connsiteY5865" fmla="*/ 340971 h 2801577"/>
                <a:gd name="connsiteX5866" fmla="*/ 1370659 w 10032639"/>
                <a:gd name="connsiteY5866" fmla="*/ 344572 h 2801577"/>
                <a:gd name="connsiteX5867" fmla="*/ 1379297 w 10032639"/>
                <a:gd name="connsiteY5867" fmla="*/ 351413 h 2801577"/>
                <a:gd name="connsiteX5868" fmla="*/ 1370659 w 10032639"/>
                <a:gd name="connsiteY5868" fmla="*/ 332330 h 2801577"/>
                <a:gd name="connsiteX5869" fmla="*/ 4450142 w 10032639"/>
                <a:gd name="connsiteY5869" fmla="*/ 312628 h 2801577"/>
                <a:gd name="connsiteX5870" fmla="*/ 4450142 w 10032639"/>
                <a:gd name="connsiteY5870" fmla="*/ 324509 h 2801577"/>
                <a:gd name="connsiteX5871" fmla="*/ 4463833 w 10032639"/>
                <a:gd name="connsiteY5871" fmla="*/ 317668 h 2801577"/>
                <a:gd name="connsiteX5872" fmla="*/ 4456988 w 10032639"/>
                <a:gd name="connsiteY5872" fmla="*/ 317668 h 2801577"/>
                <a:gd name="connsiteX5873" fmla="*/ 4453385 w 10032639"/>
                <a:gd name="connsiteY5873" fmla="*/ 315868 h 2801577"/>
                <a:gd name="connsiteX5874" fmla="*/ 4451583 w 10032639"/>
                <a:gd name="connsiteY5874" fmla="*/ 314068 h 2801577"/>
                <a:gd name="connsiteX5875" fmla="*/ 2810787 w 10032639"/>
                <a:gd name="connsiteY5875" fmla="*/ 303165 h 2801577"/>
                <a:gd name="connsiteX5876" fmla="*/ 2772634 w 10032639"/>
                <a:gd name="connsiteY5876" fmla="*/ 318648 h 2801577"/>
                <a:gd name="connsiteX5877" fmla="*/ 2779472 w 10032639"/>
                <a:gd name="connsiteY5877" fmla="*/ 320448 h 2801577"/>
                <a:gd name="connsiteX5878" fmla="*/ 2786671 w 10032639"/>
                <a:gd name="connsiteY5878" fmla="*/ 318648 h 2801577"/>
                <a:gd name="connsiteX5879" fmla="*/ 2791710 w 10032639"/>
                <a:gd name="connsiteY5879" fmla="*/ 316847 h 2801577"/>
                <a:gd name="connsiteX5880" fmla="*/ 2798909 w 10032639"/>
                <a:gd name="connsiteY5880" fmla="*/ 313607 h 2801577"/>
                <a:gd name="connsiteX5881" fmla="*/ 3347461 w 10032639"/>
                <a:gd name="connsiteY5881" fmla="*/ 301365 h 2801577"/>
                <a:gd name="connsiteX5882" fmla="*/ 3309749 w 10032639"/>
                <a:gd name="connsiteY5882" fmla="*/ 318531 h 2801577"/>
                <a:gd name="connsiteX5883" fmla="*/ 3309307 w 10032639"/>
                <a:gd name="connsiteY5883" fmla="*/ 318648 h 2801577"/>
                <a:gd name="connsiteX5884" fmla="*/ 3308722 w 10032639"/>
                <a:gd name="connsiteY5884" fmla="*/ 318999 h 2801577"/>
                <a:gd name="connsiteX5885" fmla="*/ 3283391 w 10032639"/>
                <a:gd name="connsiteY5885" fmla="*/ 330529 h 2801577"/>
                <a:gd name="connsiteX5886" fmla="*/ 3284831 w 10032639"/>
                <a:gd name="connsiteY5886" fmla="*/ 330529 h 2801577"/>
                <a:gd name="connsiteX5887" fmla="*/ 3293470 w 10032639"/>
                <a:gd name="connsiteY5887" fmla="*/ 334130 h 2801577"/>
                <a:gd name="connsiteX5888" fmla="*/ 3297069 w 10032639"/>
                <a:gd name="connsiteY5888" fmla="*/ 327289 h 2801577"/>
                <a:gd name="connsiteX5889" fmla="*/ 3303908 w 10032639"/>
                <a:gd name="connsiteY5889" fmla="*/ 321888 h 2801577"/>
                <a:gd name="connsiteX5890" fmla="*/ 3308722 w 10032639"/>
                <a:gd name="connsiteY5890" fmla="*/ 318999 h 2801577"/>
                <a:gd name="connsiteX5891" fmla="*/ 3309749 w 10032639"/>
                <a:gd name="connsiteY5891" fmla="*/ 318531 h 2801577"/>
                <a:gd name="connsiteX5892" fmla="*/ 3316146 w 10032639"/>
                <a:gd name="connsiteY5892" fmla="*/ 316847 h 2801577"/>
                <a:gd name="connsiteX5893" fmla="*/ 3321185 w 10032639"/>
                <a:gd name="connsiteY5893" fmla="*/ 316847 h 2801577"/>
                <a:gd name="connsiteX5894" fmla="*/ 3328384 w 10032639"/>
                <a:gd name="connsiteY5894" fmla="*/ 318648 h 2801577"/>
                <a:gd name="connsiteX5895" fmla="*/ 3337023 w 10032639"/>
                <a:gd name="connsiteY5895" fmla="*/ 320448 h 2801577"/>
                <a:gd name="connsiteX5896" fmla="*/ 3338822 w 10032639"/>
                <a:gd name="connsiteY5896" fmla="*/ 320448 h 2801577"/>
                <a:gd name="connsiteX5897" fmla="*/ 3342062 w 10032639"/>
                <a:gd name="connsiteY5897" fmla="*/ 316847 h 2801577"/>
                <a:gd name="connsiteX5898" fmla="*/ 3343862 w 10032639"/>
                <a:gd name="connsiteY5898" fmla="*/ 313607 h 2801577"/>
                <a:gd name="connsiteX5899" fmla="*/ 3343862 w 10032639"/>
                <a:gd name="connsiteY5899" fmla="*/ 308206 h 2801577"/>
                <a:gd name="connsiteX5900" fmla="*/ 3153452 w 10032639"/>
                <a:gd name="connsiteY5900" fmla="*/ 294524 h 2801577"/>
                <a:gd name="connsiteX5901" fmla="*/ 3117098 w 10032639"/>
                <a:gd name="connsiteY5901" fmla="*/ 308206 h 2801577"/>
                <a:gd name="connsiteX5902" fmla="*/ 3084343 w 10032639"/>
                <a:gd name="connsiteY5902" fmla="*/ 320448 h 2801577"/>
                <a:gd name="connsiteX5903" fmla="*/ 2909411 w 10032639"/>
                <a:gd name="connsiteY5903" fmla="*/ 396779 h 2801577"/>
                <a:gd name="connsiteX5904" fmla="*/ 2814387 w 10032639"/>
                <a:gd name="connsiteY5904" fmla="*/ 439986 h 2801577"/>
                <a:gd name="connsiteX5905" fmla="*/ 2719002 w 10032639"/>
                <a:gd name="connsiteY5905" fmla="*/ 484992 h 2801577"/>
                <a:gd name="connsiteX5906" fmla="*/ 2684448 w 10032639"/>
                <a:gd name="connsiteY5906" fmla="*/ 500475 h 2801577"/>
                <a:gd name="connsiteX5907" fmla="*/ 2694886 w 10032639"/>
                <a:gd name="connsiteY5907" fmla="*/ 498674 h 2801577"/>
                <a:gd name="connsiteX5908" fmla="*/ 2703525 w 10032639"/>
                <a:gd name="connsiteY5908" fmla="*/ 496874 h 2801577"/>
                <a:gd name="connsiteX5909" fmla="*/ 2725841 w 10032639"/>
                <a:gd name="connsiteY5909" fmla="*/ 495074 h 2801577"/>
                <a:gd name="connsiteX5910" fmla="*/ 2746717 w 10032639"/>
                <a:gd name="connsiteY5910" fmla="*/ 491833 h 2801577"/>
                <a:gd name="connsiteX5911" fmla="*/ 2750317 w 10032639"/>
                <a:gd name="connsiteY5911" fmla="*/ 491833 h 2801577"/>
                <a:gd name="connsiteX5912" fmla="*/ 2750317 w 10032639"/>
                <a:gd name="connsiteY5912" fmla="*/ 490033 h 2801577"/>
                <a:gd name="connsiteX5913" fmla="*/ 2755356 w 10032639"/>
                <a:gd name="connsiteY5913" fmla="*/ 483192 h 2801577"/>
                <a:gd name="connsiteX5914" fmla="*/ 2757156 w 10032639"/>
                <a:gd name="connsiteY5914" fmla="*/ 475991 h 2801577"/>
                <a:gd name="connsiteX5915" fmla="*/ 2762195 w 10032639"/>
                <a:gd name="connsiteY5915" fmla="*/ 470950 h 2801577"/>
                <a:gd name="connsiteX5916" fmla="*/ 2767594 w 10032639"/>
                <a:gd name="connsiteY5916" fmla="*/ 465910 h 2801577"/>
                <a:gd name="connsiteX5917" fmla="*/ 2774433 w 10032639"/>
                <a:gd name="connsiteY5917" fmla="*/ 460509 h 2801577"/>
                <a:gd name="connsiteX5918" fmla="*/ 2781272 w 10032639"/>
                <a:gd name="connsiteY5918" fmla="*/ 458709 h 2801577"/>
                <a:gd name="connsiteX5919" fmla="*/ 2814387 w 10032639"/>
                <a:gd name="connsiteY5919" fmla="*/ 458709 h 2801577"/>
                <a:gd name="connsiteX5920" fmla="*/ 2814387 w 10032639"/>
                <a:gd name="connsiteY5920" fmla="*/ 453668 h 2801577"/>
                <a:gd name="connsiteX5921" fmla="*/ 2817626 w 10032639"/>
                <a:gd name="connsiteY5921" fmla="*/ 446827 h 2801577"/>
                <a:gd name="connsiteX5922" fmla="*/ 2821225 w 10032639"/>
                <a:gd name="connsiteY5922" fmla="*/ 439986 h 2801577"/>
                <a:gd name="connsiteX5923" fmla="*/ 2831664 w 10032639"/>
                <a:gd name="connsiteY5923" fmla="*/ 434585 h 2801577"/>
                <a:gd name="connsiteX5924" fmla="*/ 2838503 w 10032639"/>
                <a:gd name="connsiteY5924" fmla="*/ 432785 h 2801577"/>
                <a:gd name="connsiteX5925" fmla="*/ 2852181 w 10032639"/>
                <a:gd name="connsiteY5925" fmla="*/ 431344 h 2801577"/>
                <a:gd name="connsiteX5926" fmla="*/ 2869458 w 10032639"/>
                <a:gd name="connsiteY5926" fmla="*/ 415862 h 2801577"/>
                <a:gd name="connsiteX5927" fmla="*/ 2878096 w 10032639"/>
                <a:gd name="connsiteY5927" fmla="*/ 419103 h 2801577"/>
                <a:gd name="connsiteX5928" fmla="*/ 2888535 w 10032639"/>
                <a:gd name="connsiteY5928" fmla="*/ 422703 h 2801577"/>
                <a:gd name="connsiteX5929" fmla="*/ 2895374 w 10032639"/>
                <a:gd name="connsiteY5929" fmla="*/ 422703 h 2801577"/>
                <a:gd name="connsiteX5930" fmla="*/ 2900772 w 10032639"/>
                <a:gd name="connsiteY5930" fmla="*/ 420903 h 2801577"/>
                <a:gd name="connsiteX5931" fmla="*/ 2904372 w 10032639"/>
                <a:gd name="connsiteY5931" fmla="*/ 417302 h 2801577"/>
                <a:gd name="connsiteX5932" fmla="*/ 2911211 w 10032639"/>
                <a:gd name="connsiteY5932" fmla="*/ 410461 h 2801577"/>
                <a:gd name="connsiteX5933" fmla="*/ 2919850 w 10032639"/>
                <a:gd name="connsiteY5933" fmla="*/ 405421 h 2801577"/>
                <a:gd name="connsiteX5934" fmla="*/ 2930288 w 10032639"/>
                <a:gd name="connsiteY5934" fmla="*/ 401820 h 2801577"/>
                <a:gd name="connsiteX5935" fmla="*/ 2943966 w 10032639"/>
                <a:gd name="connsiteY5935" fmla="*/ 398219 h 2801577"/>
                <a:gd name="connsiteX5936" fmla="*/ 2943966 w 10032639"/>
                <a:gd name="connsiteY5936" fmla="*/ 391378 h 2801577"/>
                <a:gd name="connsiteX5937" fmla="*/ 2947565 w 10032639"/>
                <a:gd name="connsiteY5937" fmla="*/ 384537 h 2801577"/>
                <a:gd name="connsiteX5938" fmla="*/ 2951165 w 10032639"/>
                <a:gd name="connsiteY5938" fmla="*/ 380937 h 2801577"/>
                <a:gd name="connsiteX5939" fmla="*/ 2954404 w 10032639"/>
                <a:gd name="connsiteY5939" fmla="*/ 377696 h 2801577"/>
                <a:gd name="connsiteX5940" fmla="*/ 2959803 w 10032639"/>
                <a:gd name="connsiteY5940" fmla="*/ 375896 h 2801577"/>
                <a:gd name="connsiteX5941" fmla="*/ 2964842 w 10032639"/>
                <a:gd name="connsiteY5941" fmla="*/ 375896 h 2801577"/>
                <a:gd name="connsiteX5942" fmla="*/ 2973481 w 10032639"/>
                <a:gd name="connsiteY5942" fmla="*/ 375896 h 2801577"/>
                <a:gd name="connsiteX5943" fmla="*/ 2980320 w 10032639"/>
                <a:gd name="connsiteY5943" fmla="*/ 379137 h 2801577"/>
                <a:gd name="connsiteX5944" fmla="*/ 2985719 w 10032639"/>
                <a:gd name="connsiteY5944" fmla="*/ 382737 h 2801577"/>
                <a:gd name="connsiteX5945" fmla="*/ 2988958 w 10032639"/>
                <a:gd name="connsiteY5945" fmla="*/ 386338 h 2801577"/>
                <a:gd name="connsiteX5946" fmla="*/ 2997597 w 10032639"/>
                <a:gd name="connsiteY5946" fmla="*/ 375896 h 2801577"/>
                <a:gd name="connsiteX5947" fmla="*/ 3006236 w 10032639"/>
                <a:gd name="connsiteY5947" fmla="*/ 367255 h 2801577"/>
                <a:gd name="connsiteX5948" fmla="*/ 3018474 w 10032639"/>
                <a:gd name="connsiteY5948" fmla="*/ 361854 h 2801577"/>
                <a:gd name="connsiteX5949" fmla="*/ 3033951 w 10032639"/>
                <a:gd name="connsiteY5949" fmla="*/ 360054 h 2801577"/>
                <a:gd name="connsiteX5950" fmla="*/ 3039350 w 10032639"/>
                <a:gd name="connsiteY5950" fmla="*/ 358614 h 2801577"/>
                <a:gd name="connsiteX5951" fmla="*/ 3044390 w 10032639"/>
                <a:gd name="connsiteY5951" fmla="*/ 356813 h 2801577"/>
                <a:gd name="connsiteX5952" fmla="*/ 3047989 w 10032639"/>
                <a:gd name="connsiteY5952" fmla="*/ 355013 h 2801577"/>
                <a:gd name="connsiteX5953" fmla="*/ 3049788 w 10032639"/>
                <a:gd name="connsiteY5953" fmla="*/ 351413 h 2801577"/>
                <a:gd name="connsiteX5954" fmla="*/ 3053028 w 10032639"/>
                <a:gd name="connsiteY5954" fmla="*/ 342771 h 2801577"/>
                <a:gd name="connsiteX5955" fmla="*/ 3061667 w 10032639"/>
                <a:gd name="connsiteY5955" fmla="*/ 340971 h 2801577"/>
                <a:gd name="connsiteX5956" fmla="*/ 3080744 w 10032639"/>
                <a:gd name="connsiteY5956" fmla="*/ 337730 h 2801577"/>
                <a:gd name="connsiteX5957" fmla="*/ 3096581 w 10032639"/>
                <a:gd name="connsiteY5957" fmla="*/ 332330 h 2801577"/>
                <a:gd name="connsiteX5958" fmla="*/ 3106660 w 10032639"/>
                <a:gd name="connsiteY5958" fmla="*/ 327289 h 2801577"/>
                <a:gd name="connsiteX5959" fmla="*/ 3113858 w 10032639"/>
                <a:gd name="connsiteY5959" fmla="*/ 323688 h 2801577"/>
                <a:gd name="connsiteX5960" fmla="*/ 3125737 w 10032639"/>
                <a:gd name="connsiteY5960" fmla="*/ 315047 h 2801577"/>
                <a:gd name="connsiteX5961" fmla="*/ 3137974 w 10032639"/>
                <a:gd name="connsiteY5961" fmla="*/ 304966 h 2801577"/>
                <a:gd name="connsiteX5962" fmla="*/ 4633884 w 10032639"/>
                <a:gd name="connsiteY5962" fmla="*/ 284907 h 2801577"/>
                <a:gd name="connsiteX5963" fmla="*/ 4621634 w 10032639"/>
                <a:gd name="connsiteY5963" fmla="*/ 295347 h 2801577"/>
                <a:gd name="connsiteX5964" fmla="*/ 4632082 w 10032639"/>
                <a:gd name="connsiteY5964" fmla="*/ 289947 h 2801577"/>
                <a:gd name="connsiteX5965" fmla="*/ 3423409 w 10032639"/>
                <a:gd name="connsiteY5965" fmla="*/ 270400 h 2801577"/>
                <a:gd name="connsiteX5966" fmla="*/ 3371577 w 10032639"/>
                <a:gd name="connsiteY5966" fmla="*/ 290924 h 2801577"/>
                <a:gd name="connsiteX5967" fmla="*/ 3385615 w 10032639"/>
                <a:gd name="connsiteY5967" fmla="*/ 290924 h 2801577"/>
                <a:gd name="connsiteX5968" fmla="*/ 3397493 w 10032639"/>
                <a:gd name="connsiteY5968" fmla="*/ 287683 h 2801577"/>
                <a:gd name="connsiteX5969" fmla="*/ 3409731 w 10032639"/>
                <a:gd name="connsiteY5969" fmla="*/ 282282 h 2801577"/>
                <a:gd name="connsiteX5970" fmla="*/ 3419809 w 10032639"/>
                <a:gd name="connsiteY5970" fmla="*/ 271841 h 2801577"/>
                <a:gd name="connsiteX5971" fmla="*/ 427611 w 10032639"/>
                <a:gd name="connsiteY5971" fmla="*/ 259959 h 2801577"/>
                <a:gd name="connsiteX5972" fmla="*/ 392696 w 10032639"/>
                <a:gd name="connsiteY5972" fmla="*/ 290924 h 2801577"/>
                <a:gd name="connsiteX5973" fmla="*/ 399895 w 10032639"/>
                <a:gd name="connsiteY5973" fmla="*/ 289123 h 2801577"/>
                <a:gd name="connsiteX5974" fmla="*/ 404934 w 10032639"/>
                <a:gd name="connsiteY5974" fmla="*/ 287683 h 2801577"/>
                <a:gd name="connsiteX5975" fmla="*/ 415373 w 10032639"/>
                <a:gd name="connsiteY5975" fmla="*/ 275441 h 2801577"/>
                <a:gd name="connsiteX5976" fmla="*/ 131738 w 10032639"/>
                <a:gd name="connsiteY5976" fmla="*/ 247717 h 2801577"/>
                <a:gd name="connsiteX5977" fmla="*/ 124539 w 10032639"/>
                <a:gd name="connsiteY5977" fmla="*/ 251318 h 2801577"/>
                <a:gd name="connsiteX5978" fmla="*/ 124539 w 10032639"/>
                <a:gd name="connsiteY5978" fmla="*/ 256358 h 2801577"/>
                <a:gd name="connsiteX5979" fmla="*/ 853422 w 10032639"/>
                <a:gd name="connsiteY5979" fmla="*/ 245917 h 2801577"/>
                <a:gd name="connsiteX5980" fmla="*/ 849823 w 10032639"/>
                <a:gd name="connsiteY5980" fmla="*/ 249517 h 2801577"/>
                <a:gd name="connsiteX5981" fmla="*/ 851622 w 10032639"/>
                <a:gd name="connsiteY5981" fmla="*/ 249517 h 2801577"/>
                <a:gd name="connsiteX5982" fmla="*/ 9679416 w 10032639"/>
                <a:gd name="connsiteY5982" fmla="*/ 236745 h 2801577"/>
                <a:gd name="connsiteX5983" fmla="*/ 9657092 w 10032639"/>
                <a:gd name="connsiteY5983" fmla="*/ 261232 h 2801577"/>
                <a:gd name="connsiteX5984" fmla="*/ 9632608 w 10032639"/>
                <a:gd name="connsiteY5984" fmla="*/ 285359 h 2801577"/>
                <a:gd name="connsiteX5985" fmla="*/ 9594441 w 10032639"/>
                <a:gd name="connsiteY5985" fmla="*/ 324971 h 2801577"/>
                <a:gd name="connsiteX5986" fmla="*/ 9553033 w 10032639"/>
                <a:gd name="connsiteY5986" fmla="*/ 369983 h 2801577"/>
                <a:gd name="connsiteX5987" fmla="*/ 9468058 w 10032639"/>
                <a:gd name="connsiteY5987" fmla="*/ 468652 h 2801577"/>
                <a:gd name="connsiteX5988" fmla="*/ 9397486 w 10032639"/>
                <a:gd name="connsiteY5988" fmla="*/ 550395 h 2801577"/>
                <a:gd name="connsiteX5989" fmla="*/ 9418009 w 10032639"/>
                <a:gd name="connsiteY5989" fmla="*/ 539952 h 2801577"/>
                <a:gd name="connsiteX5990" fmla="*/ 9437093 w 10032639"/>
                <a:gd name="connsiteY5990" fmla="*/ 524108 h 2801577"/>
                <a:gd name="connsiteX5991" fmla="*/ 9454376 w 10032639"/>
                <a:gd name="connsiteY5991" fmla="*/ 508623 h 2801577"/>
                <a:gd name="connsiteX5992" fmla="*/ 9468058 w 10032639"/>
                <a:gd name="connsiteY5992" fmla="*/ 489538 h 2801577"/>
                <a:gd name="connsiteX5993" fmla="*/ 9485701 w 10032639"/>
                <a:gd name="connsiteY5993" fmla="*/ 466851 h 2801577"/>
                <a:gd name="connsiteX5994" fmla="*/ 9504785 w 10032639"/>
                <a:gd name="connsiteY5994" fmla="*/ 449566 h 2801577"/>
                <a:gd name="connsiteX5995" fmla="*/ 9527109 w 10032639"/>
                <a:gd name="connsiteY5995" fmla="*/ 434082 h 2801577"/>
                <a:gd name="connsiteX5996" fmla="*/ 9549793 w 10032639"/>
                <a:gd name="connsiteY5996" fmla="*/ 423999 h 2801577"/>
                <a:gd name="connsiteX5997" fmla="*/ 9556634 w 10032639"/>
                <a:gd name="connsiteY5997" fmla="*/ 409955 h 2801577"/>
                <a:gd name="connsiteX5998" fmla="*/ 9565276 w 10032639"/>
                <a:gd name="connsiteY5998" fmla="*/ 397711 h 2801577"/>
                <a:gd name="connsiteX5999" fmla="*/ 9575717 w 10032639"/>
                <a:gd name="connsiteY5999" fmla="*/ 387629 h 2801577"/>
                <a:gd name="connsiteX6000" fmla="*/ 9585799 w 10032639"/>
                <a:gd name="connsiteY6000" fmla="*/ 377186 h 2801577"/>
                <a:gd name="connsiteX6001" fmla="*/ 9603082 w 10032639"/>
                <a:gd name="connsiteY6001" fmla="*/ 364942 h 2801577"/>
                <a:gd name="connsiteX6002" fmla="*/ 9618925 w 10032639"/>
                <a:gd name="connsiteY6002" fmla="*/ 349098 h 2801577"/>
                <a:gd name="connsiteX6003" fmla="*/ 9625766 w 10032639"/>
                <a:gd name="connsiteY6003" fmla="*/ 340455 h 2801577"/>
                <a:gd name="connsiteX6004" fmla="*/ 9632608 w 10032639"/>
                <a:gd name="connsiteY6004" fmla="*/ 330012 h 2801577"/>
                <a:gd name="connsiteX6005" fmla="*/ 9643049 w 10032639"/>
                <a:gd name="connsiteY6005" fmla="*/ 311287 h 2801577"/>
                <a:gd name="connsiteX6006" fmla="*/ 9648450 w 10032639"/>
                <a:gd name="connsiteY6006" fmla="*/ 299043 h 2801577"/>
                <a:gd name="connsiteX6007" fmla="*/ 9655292 w 10032639"/>
                <a:gd name="connsiteY6007" fmla="*/ 288600 h 2801577"/>
                <a:gd name="connsiteX6008" fmla="*/ 9665733 w 10032639"/>
                <a:gd name="connsiteY6008" fmla="*/ 279958 h 2801577"/>
                <a:gd name="connsiteX6009" fmla="*/ 9677976 w 10032639"/>
                <a:gd name="connsiteY6009" fmla="*/ 271315 h 2801577"/>
                <a:gd name="connsiteX6010" fmla="*/ 9676175 w 10032639"/>
                <a:gd name="connsiteY6010" fmla="*/ 255831 h 2801577"/>
                <a:gd name="connsiteX6011" fmla="*/ 725283 w 10032639"/>
                <a:gd name="connsiteY6011" fmla="*/ 228634 h 2801577"/>
                <a:gd name="connsiteX6012" fmla="*/ 714844 w 10032639"/>
                <a:gd name="connsiteY6012" fmla="*/ 235475 h 2801577"/>
                <a:gd name="connsiteX6013" fmla="*/ 652574 w 10032639"/>
                <a:gd name="connsiteY6013" fmla="*/ 279042 h 2801577"/>
                <a:gd name="connsiteX6014" fmla="*/ 624859 w 10032639"/>
                <a:gd name="connsiteY6014" fmla="*/ 296324 h 2801577"/>
                <a:gd name="connsiteX6015" fmla="*/ 598943 w 10032639"/>
                <a:gd name="connsiteY6015" fmla="*/ 311807 h 2801577"/>
                <a:gd name="connsiteX6016" fmla="*/ 569428 w 10032639"/>
                <a:gd name="connsiteY6016" fmla="*/ 332330 h 2801577"/>
                <a:gd name="connsiteX6017" fmla="*/ 539913 w 10032639"/>
                <a:gd name="connsiteY6017" fmla="*/ 355013 h 2801577"/>
                <a:gd name="connsiteX6018" fmla="*/ 510397 w 10032639"/>
                <a:gd name="connsiteY6018" fmla="*/ 379137 h 2801577"/>
                <a:gd name="connsiteX6019" fmla="*/ 482682 w 10032639"/>
                <a:gd name="connsiteY6019" fmla="*/ 405421 h 2801577"/>
                <a:gd name="connsiteX6020" fmla="*/ 448127 w 10032639"/>
                <a:gd name="connsiteY6020" fmla="*/ 439986 h 2801577"/>
                <a:gd name="connsiteX6021" fmla="*/ 412133 w 10032639"/>
                <a:gd name="connsiteY6021" fmla="*/ 470950 h 2801577"/>
                <a:gd name="connsiteX6022" fmla="*/ 415373 w 10032639"/>
                <a:gd name="connsiteY6022" fmla="*/ 472751 h 2801577"/>
                <a:gd name="connsiteX6023" fmla="*/ 418972 w 10032639"/>
                <a:gd name="connsiteY6023" fmla="*/ 472751 h 2801577"/>
                <a:gd name="connsiteX6024" fmla="*/ 425811 w 10032639"/>
                <a:gd name="connsiteY6024" fmla="*/ 469150 h 2801577"/>
                <a:gd name="connsiteX6025" fmla="*/ 432650 w 10032639"/>
                <a:gd name="connsiteY6025" fmla="*/ 460509 h 2801577"/>
                <a:gd name="connsiteX6026" fmla="*/ 443088 w 10032639"/>
                <a:gd name="connsiteY6026" fmla="*/ 453668 h 2801577"/>
                <a:gd name="connsiteX6027" fmla="*/ 453527 w 10032639"/>
                <a:gd name="connsiteY6027" fmla="*/ 446827 h 2801577"/>
                <a:gd name="connsiteX6028" fmla="*/ 463965 w 10032639"/>
                <a:gd name="connsiteY6028" fmla="*/ 441426 h 2801577"/>
                <a:gd name="connsiteX6029" fmla="*/ 475843 w 10032639"/>
                <a:gd name="connsiteY6029" fmla="*/ 439986 h 2801577"/>
                <a:gd name="connsiteX6030" fmla="*/ 486281 w 10032639"/>
                <a:gd name="connsiteY6030" fmla="*/ 439986 h 2801577"/>
                <a:gd name="connsiteX6031" fmla="*/ 505358 w 10032639"/>
                <a:gd name="connsiteY6031" fmla="*/ 417302 h 2801577"/>
                <a:gd name="connsiteX6032" fmla="*/ 528035 w 10032639"/>
                <a:gd name="connsiteY6032" fmla="*/ 398219 h 2801577"/>
                <a:gd name="connsiteX6033" fmla="*/ 538113 w 10032639"/>
                <a:gd name="connsiteY6033" fmla="*/ 388138 h 2801577"/>
                <a:gd name="connsiteX6034" fmla="*/ 550351 w 10032639"/>
                <a:gd name="connsiteY6034" fmla="*/ 379137 h 2801577"/>
                <a:gd name="connsiteX6035" fmla="*/ 562589 w 10032639"/>
                <a:gd name="connsiteY6035" fmla="*/ 372296 h 2801577"/>
                <a:gd name="connsiteX6036" fmla="*/ 576267 w 10032639"/>
                <a:gd name="connsiteY6036" fmla="*/ 365455 h 2801577"/>
                <a:gd name="connsiteX6037" fmla="*/ 576267 w 10032639"/>
                <a:gd name="connsiteY6037" fmla="*/ 337730 h 2801577"/>
                <a:gd name="connsiteX6038" fmla="*/ 586705 w 10032639"/>
                <a:gd name="connsiteY6038" fmla="*/ 334130 h 2801577"/>
                <a:gd name="connsiteX6039" fmla="*/ 609021 w 10032639"/>
                <a:gd name="connsiteY6039" fmla="*/ 325489 h 2801577"/>
                <a:gd name="connsiteX6040" fmla="*/ 629898 w 10032639"/>
                <a:gd name="connsiteY6040" fmla="*/ 316847 h 2801577"/>
                <a:gd name="connsiteX6041" fmla="*/ 629898 w 10032639"/>
                <a:gd name="connsiteY6041" fmla="*/ 311807 h 2801577"/>
                <a:gd name="connsiteX6042" fmla="*/ 631698 w 10032639"/>
                <a:gd name="connsiteY6042" fmla="*/ 306406 h 2801577"/>
                <a:gd name="connsiteX6043" fmla="*/ 634937 w 10032639"/>
                <a:gd name="connsiteY6043" fmla="*/ 297765 h 2801577"/>
                <a:gd name="connsiteX6044" fmla="*/ 640336 w 10032639"/>
                <a:gd name="connsiteY6044" fmla="*/ 290924 h 2801577"/>
                <a:gd name="connsiteX6045" fmla="*/ 648975 w 10032639"/>
                <a:gd name="connsiteY6045" fmla="*/ 285883 h 2801577"/>
                <a:gd name="connsiteX6046" fmla="*/ 659413 w 10032639"/>
                <a:gd name="connsiteY6046" fmla="*/ 280482 h 2801577"/>
                <a:gd name="connsiteX6047" fmla="*/ 661213 w 10032639"/>
                <a:gd name="connsiteY6047" fmla="*/ 280482 h 2801577"/>
                <a:gd name="connsiteX6048" fmla="*/ 669852 w 10032639"/>
                <a:gd name="connsiteY6048" fmla="*/ 277241 h 2801577"/>
                <a:gd name="connsiteX6049" fmla="*/ 678490 w 10032639"/>
                <a:gd name="connsiteY6049" fmla="*/ 271841 h 2801577"/>
                <a:gd name="connsiteX6050" fmla="*/ 688929 w 10032639"/>
                <a:gd name="connsiteY6050" fmla="*/ 265000 h 2801577"/>
                <a:gd name="connsiteX6051" fmla="*/ 695768 w 10032639"/>
                <a:gd name="connsiteY6051" fmla="*/ 254558 h 2801577"/>
                <a:gd name="connsiteX6052" fmla="*/ 704406 w 10032639"/>
                <a:gd name="connsiteY6052" fmla="*/ 245917 h 2801577"/>
                <a:gd name="connsiteX6053" fmla="*/ 1329265 w 10032639"/>
                <a:gd name="connsiteY6053" fmla="*/ 226834 h 2801577"/>
                <a:gd name="connsiteX6054" fmla="*/ 1282473 w 10032639"/>
                <a:gd name="connsiteY6054" fmla="*/ 259959 h 2801577"/>
                <a:gd name="connsiteX6055" fmla="*/ 1233881 w 10032639"/>
                <a:gd name="connsiteY6055" fmla="*/ 289123 h 2801577"/>
                <a:gd name="connsiteX6056" fmla="*/ 1185649 w 10032639"/>
                <a:gd name="connsiteY6056" fmla="*/ 321888 h 2801577"/>
                <a:gd name="connsiteX6057" fmla="*/ 1162972 w 10032639"/>
                <a:gd name="connsiteY6057" fmla="*/ 340971 h 2801577"/>
                <a:gd name="connsiteX6058" fmla="*/ 1142456 w 10032639"/>
                <a:gd name="connsiteY6058" fmla="*/ 358614 h 2801577"/>
                <a:gd name="connsiteX6059" fmla="*/ 1140656 w 10032639"/>
                <a:gd name="connsiteY6059" fmla="*/ 360054 h 2801577"/>
                <a:gd name="connsiteX6060" fmla="*/ 1144255 w 10032639"/>
                <a:gd name="connsiteY6060" fmla="*/ 363654 h 2801577"/>
                <a:gd name="connsiteX6061" fmla="*/ 1147495 w 10032639"/>
                <a:gd name="connsiteY6061" fmla="*/ 367255 h 2801577"/>
                <a:gd name="connsiteX6062" fmla="*/ 1156133 w 10032639"/>
                <a:gd name="connsiteY6062" fmla="*/ 360054 h 2801577"/>
                <a:gd name="connsiteX6063" fmla="*/ 1168372 w 10032639"/>
                <a:gd name="connsiteY6063" fmla="*/ 351413 h 2801577"/>
                <a:gd name="connsiteX6064" fmla="*/ 1175210 w 10032639"/>
                <a:gd name="connsiteY6064" fmla="*/ 346372 h 2801577"/>
                <a:gd name="connsiteX6065" fmla="*/ 1182049 w 10032639"/>
                <a:gd name="connsiteY6065" fmla="*/ 340971 h 2801577"/>
                <a:gd name="connsiteX6066" fmla="*/ 1194287 w 10032639"/>
                <a:gd name="connsiteY6066" fmla="*/ 332330 h 2801577"/>
                <a:gd name="connsiteX6067" fmla="*/ 1201126 w 10032639"/>
                <a:gd name="connsiteY6067" fmla="*/ 325489 h 2801577"/>
                <a:gd name="connsiteX6068" fmla="*/ 1209765 w 10032639"/>
                <a:gd name="connsiteY6068" fmla="*/ 318648 h 2801577"/>
                <a:gd name="connsiteX6069" fmla="*/ 1216604 w 10032639"/>
                <a:gd name="connsiteY6069" fmla="*/ 315047 h 2801577"/>
                <a:gd name="connsiteX6070" fmla="*/ 1225242 w 10032639"/>
                <a:gd name="connsiteY6070" fmla="*/ 311807 h 2801577"/>
                <a:gd name="connsiteX6071" fmla="*/ 1233881 w 10032639"/>
                <a:gd name="connsiteY6071" fmla="*/ 306406 h 2801577"/>
                <a:gd name="connsiteX6072" fmla="*/ 1261957 w 10032639"/>
                <a:gd name="connsiteY6072" fmla="*/ 289123 h 2801577"/>
                <a:gd name="connsiteX6073" fmla="*/ 1277434 w 10032639"/>
                <a:gd name="connsiteY6073" fmla="*/ 280482 h 2801577"/>
                <a:gd name="connsiteX6074" fmla="*/ 1292911 w 10032639"/>
                <a:gd name="connsiteY6074" fmla="*/ 273641 h 2801577"/>
                <a:gd name="connsiteX6075" fmla="*/ 1306589 w 10032639"/>
                <a:gd name="connsiteY6075" fmla="*/ 266800 h 2801577"/>
                <a:gd name="connsiteX6076" fmla="*/ 1317027 w 10032639"/>
                <a:gd name="connsiteY6076" fmla="*/ 258159 h 2801577"/>
                <a:gd name="connsiteX6077" fmla="*/ 1323866 w 10032639"/>
                <a:gd name="connsiteY6077" fmla="*/ 247717 h 2801577"/>
                <a:gd name="connsiteX6078" fmla="*/ 1330705 w 10032639"/>
                <a:gd name="connsiteY6078" fmla="*/ 237276 h 2801577"/>
                <a:gd name="connsiteX6079" fmla="*/ 1330705 w 10032639"/>
                <a:gd name="connsiteY6079" fmla="*/ 226834 h 2801577"/>
                <a:gd name="connsiteX6080" fmla="*/ 4886439 w 10032639"/>
                <a:gd name="connsiteY6080" fmla="*/ 224064 h 2801577"/>
                <a:gd name="connsiteX6081" fmla="*/ 4805016 w 10032639"/>
                <a:gd name="connsiteY6081" fmla="*/ 288147 h 2801577"/>
                <a:gd name="connsiteX6082" fmla="*/ 4763584 w 10032639"/>
                <a:gd name="connsiteY6082" fmla="*/ 319468 h 2801577"/>
                <a:gd name="connsiteX6083" fmla="*/ 4720351 w 10032639"/>
                <a:gd name="connsiteY6083" fmla="*/ 350430 h 2801577"/>
                <a:gd name="connsiteX6084" fmla="*/ 4669912 w 10032639"/>
                <a:gd name="connsiteY6084" fmla="*/ 385351 h 2801577"/>
                <a:gd name="connsiteX6085" fmla="*/ 4618032 w 10032639"/>
                <a:gd name="connsiteY6085" fmla="*/ 418113 h 2801577"/>
                <a:gd name="connsiteX6086" fmla="*/ 4566152 w 10032639"/>
                <a:gd name="connsiteY6086" fmla="*/ 449074 h 2801577"/>
                <a:gd name="connsiteX6087" fmla="*/ 4515713 w 10032639"/>
                <a:gd name="connsiteY6087" fmla="*/ 480396 h 2801577"/>
                <a:gd name="connsiteX6088" fmla="*/ 4515713 w 10032639"/>
                <a:gd name="connsiteY6088" fmla="*/ 487236 h 2801577"/>
                <a:gd name="connsiteX6089" fmla="*/ 4515713 w 10032639"/>
                <a:gd name="connsiteY6089" fmla="*/ 492636 h 2801577"/>
                <a:gd name="connsiteX6090" fmla="*/ 4567593 w 10032639"/>
                <a:gd name="connsiteY6090" fmla="*/ 454474 h 2801577"/>
                <a:gd name="connsiteX6091" fmla="*/ 4616230 w 10032639"/>
                <a:gd name="connsiteY6091" fmla="*/ 421713 h 2801577"/>
                <a:gd name="connsiteX6092" fmla="*/ 4661265 w 10032639"/>
                <a:gd name="connsiteY6092" fmla="*/ 392192 h 2801577"/>
                <a:gd name="connsiteX6093" fmla="*/ 4704498 w 10032639"/>
                <a:gd name="connsiteY6093" fmla="*/ 366270 h 2801577"/>
                <a:gd name="connsiteX6094" fmla="*/ 4754937 w 10032639"/>
                <a:gd name="connsiteY6094" fmla="*/ 339989 h 2801577"/>
                <a:gd name="connsiteX6095" fmla="*/ 4801773 w 10032639"/>
                <a:gd name="connsiteY6095" fmla="*/ 310828 h 2801577"/>
                <a:gd name="connsiteX6096" fmla="*/ 4848249 w 10032639"/>
                <a:gd name="connsiteY6096" fmla="*/ 279507 h 2801577"/>
                <a:gd name="connsiteX6097" fmla="*/ 4893644 w 10032639"/>
                <a:gd name="connsiteY6097" fmla="*/ 246745 h 2801577"/>
                <a:gd name="connsiteX6098" fmla="*/ 9371201 w 10032639"/>
                <a:gd name="connsiteY6098" fmla="*/ 210818 h 2801577"/>
                <a:gd name="connsiteX6099" fmla="*/ 9333034 w 10032639"/>
                <a:gd name="connsiteY6099" fmla="*/ 240346 h 2801577"/>
                <a:gd name="connsiteX6100" fmla="*/ 9295227 w 10032639"/>
                <a:gd name="connsiteY6100" fmla="*/ 273116 h 2801577"/>
                <a:gd name="connsiteX6101" fmla="*/ 9258861 w 10032639"/>
                <a:gd name="connsiteY6101" fmla="*/ 305885 h 2801577"/>
                <a:gd name="connsiteX6102" fmla="*/ 9222494 w 10032639"/>
                <a:gd name="connsiteY6102" fmla="*/ 339015 h 2801577"/>
                <a:gd name="connsiteX6103" fmla="*/ 9161644 w 10032639"/>
                <a:gd name="connsiteY6103" fmla="*/ 401312 h 2801577"/>
                <a:gd name="connsiteX6104" fmla="*/ 9097912 w 10032639"/>
                <a:gd name="connsiteY6104" fmla="*/ 466851 h 2801577"/>
                <a:gd name="connsiteX6105" fmla="*/ 9132478 w 10032639"/>
                <a:gd name="connsiteY6105" fmla="*/ 475494 h 2801577"/>
                <a:gd name="connsiteX6106" fmla="*/ 9139320 w 10032639"/>
                <a:gd name="connsiteY6106" fmla="*/ 463610 h 2801577"/>
                <a:gd name="connsiteX6107" fmla="*/ 9142920 w 10032639"/>
                <a:gd name="connsiteY6107" fmla="*/ 460009 h 2801577"/>
                <a:gd name="connsiteX6108" fmla="*/ 9142920 w 10032639"/>
                <a:gd name="connsiteY6108" fmla="*/ 454968 h 2801577"/>
                <a:gd name="connsiteX6109" fmla="*/ 9142920 w 10032639"/>
                <a:gd name="connsiteY6109" fmla="*/ 448126 h 2801577"/>
                <a:gd name="connsiteX6110" fmla="*/ 9147961 w 10032639"/>
                <a:gd name="connsiteY6110" fmla="*/ 444525 h 2801577"/>
                <a:gd name="connsiteX6111" fmla="*/ 9154802 w 10032639"/>
                <a:gd name="connsiteY6111" fmla="*/ 437683 h 2801577"/>
                <a:gd name="connsiteX6112" fmla="*/ 9159843 w 10032639"/>
                <a:gd name="connsiteY6112" fmla="*/ 429040 h 2801577"/>
                <a:gd name="connsiteX6113" fmla="*/ 9163444 w 10032639"/>
                <a:gd name="connsiteY6113" fmla="*/ 425439 h 2801577"/>
                <a:gd name="connsiteX6114" fmla="*/ 9172085 w 10032639"/>
                <a:gd name="connsiteY6114" fmla="*/ 418597 h 2801577"/>
                <a:gd name="connsiteX6115" fmla="*/ 9186128 w 10032639"/>
                <a:gd name="connsiteY6115" fmla="*/ 413556 h 2801577"/>
                <a:gd name="connsiteX6116" fmla="*/ 9191169 w 10032639"/>
                <a:gd name="connsiteY6116" fmla="*/ 397711 h 2801577"/>
                <a:gd name="connsiteX6117" fmla="*/ 9198010 w 10032639"/>
                <a:gd name="connsiteY6117" fmla="*/ 385828 h 2801577"/>
                <a:gd name="connsiteX6118" fmla="*/ 9208452 w 10032639"/>
                <a:gd name="connsiteY6118" fmla="*/ 375385 h 2801577"/>
                <a:gd name="connsiteX6119" fmla="*/ 9222494 w 10032639"/>
                <a:gd name="connsiteY6119" fmla="*/ 368183 h 2801577"/>
                <a:gd name="connsiteX6120" fmla="*/ 9229336 w 10032639"/>
                <a:gd name="connsiteY6120" fmla="*/ 363142 h 2801577"/>
                <a:gd name="connsiteX6121" fmla="*/ 9232936 w 10032639"/>
                <a:gd name="connsiteY6121" fmla="*/ 358100 h 2801577"/>
                <a:gd name="connsiteX6122" fmla="*/ 9234737 w 10032639"/>
                <a:gd name="connsiteY6122" fmla="*/ 352699 h 2801577"/>
                <a:gd name="connsiteX6123" fmla="*/ 9236177 w 10032639"/>
                <a:gd name="connsiteY6123" fmla="*/ 347657 h 2801577"/>
                <a:gd name="connsiteX6124" fmla="*/ 9236177 w 10032639"/>
                <a:gd name="connsiteY6124" fmla="*/ 337214 h 2801577"/>
                <a:gd name="connsiteX6125" fmla="*/ 9244818 w 10032639"/>
                <a:gd name="connsiteY6125" fmla="*/ 333613 h 2801577"/>
                <a:gd name="connsiteX6126" fmla="*/ 9263902 w 10032639"/>
                <a:gd name="connsiteY6126" fmla="*/ 324971 h 2801577"/>
                <a:gd name="connsiteX6127" fmla="*/ 9277944 w 10032639"/>
                <a:gd name="connsiteY6127" fmla="*/ 316328 h 2801577"/>
                <a:gd name="connsiteX6128" fmla="*/ 9289827 w 10032639"/>
                <a:gd name="connsiteY6128" fmla="*/ 305885 h 2801577"/>
                <a:gd name="connsiteX6129" fmla="*/ 9298468 w 10032639"/>
                <a:gd name="connsiteY6129" fmla="*/ 294002 h 2801577"/>
                <a:gd name="connsiteX6130" fmla="*/ 9308910 w 10032639"/>
                <a:gd name="connsiteY6130" fmla="*/ 278517 h 2801577"/>
                <a:gd name="connsiteX6131" fmla="*/ 9322592 w 10032639"/>
                <a:gd name="connsiteY6131" fmla="*/ 264473 h 2801577"/>
                <a:gd name="connsiteX6132" fmla="*/ 9338435 w 10032639"/>
                <a:gd name="connsiteY6132" fmla="*/ 250789 h 2801577"/>
                <a:gd name="connsiteX6133" fmla="*/ 9355718 w 10032639"/>
                <a:gd name="connsiteY6133" fmla="*/ 238546 h 2801577"/>
                <a:gd name="connsiteX6134" fmla="*/ 9362559 w 10032639"/>
                <a:gd name="connsiteY6134" fmla="*/ 222701 h 2801577"/>
                <a:gd name="connsiteX6135" fmla="*/ 9492543 w 10032639"/>
                <a:gd name="connsiteY6135" fmla="*/ 205416 h 2801577"/>
                <a:gd name="connsiteX6136" fmla="*/ 9471659 w 10032639"/>
                <a:gd name="connsiteY6136" fmla="*/ 224502 h 2801577"/>
                <a:gd name="connsiteX6137" fmla="*/ 9452575 w 10032639"/>
                <a:gd name="connsiteY6137" fmla="*/ 243587 h 2801577"/>
                <a:gd name="connsiteX6138" fmla="*/ 9418009 w 10032639"/>
                <a:gd name="connsiteY6138" fmla="*/ 276717 h 2801577"/>
                <a:gd name="connsiteX6139" fmla="*/ 9383443 w 10032639"/>
                <a:gd name="connsiteY6139" fmla="*/ 311287 h 2801577"/>
                <a:gd name="connsiteX6140" fmla="*/ 9341676 w 10032639"/>
                <a:gd name="connsiteY6140" fmla="*/ 354499 h 2801577"/>
                <a:gd name="connsiteX6141" fmla="*/ 9338435 w 10032639"/>
                <a:gd name="connsiteY6141" fmla="*/ 358100 h 2801577"/>
                <a:gd name="connsiteX6142" fmla="*/ 9366160 w 10032639"/>
                <a:gd name="connsiteY6142" fmla="*/ 337214 h 2801577"/>
                <a:gd name="connsiteX6143" fmla="*/ 9398926 w 10032639"/>
                <a:gd name="connsiteY6143" fmla="*/ 313087 h 2801577"/>
                <a:gd name="connsiteX6144" fmla="*/ 9412968 w 10032639"/>
                <a:gd name="connsiteY6144" fmla="*/ 300844 h 2801577"/>
                <a:gd name="connsiteX6145" fmla="*/ 9423050 w 10032639"/>
                <a:gd name="connsiteY6145" fmla="*/ 287160 h 2801577"/>
                <a:gd name="connsiteX6146" fmla="*/ 9435292 w 10032639"/>
                <a:gd name="connsiteY6146" fmla="*/ 274916 h 2801577"/>
                <a:gd name="connsiteX6147" fmla="*/ 9443934 w 10032639"/>
                <a:gd name="connsiteY6147" fmla="*/ 259432 h 2801577"/>
                <a:gd name="connsiteX6148" fmla="*/ 9447535 w 10032639"/>
                <a:gd name="connsiteY6148" fmla="*/ 255831 h 2801577"/>
                <a:gd name="connsiteX6149" fmla="*/ 9450775 w 10032639"/>
                <a:gd name="connsiteY6149" fmla="*/ 250789 h 2801577"/>
                <a:gd name="connsiteX6150" fmla="*/ 9457616 w 10032639"/>
                <a:gd name="connsiteY6150" fmla="*/ 245388 h 2801577"/>
                <a:gd name="connsiteX6151" fmla="*/ 9471659 w 10032639"/>
                <a:gd name="connsiteY6151" fmla="*/ 231704 h 2801577"/>
                <a:gd name="connsiteX6152" fmla="*/ 9482101 w 10032639"/>
                <a:gd name="connsiteY6152" fmla="*/ 217660 h 2801577"/>
                <a:gd name="connsiteX6153" fmla="*/ 9485701 w 10032639"/>
                <a:gd name="connsiteY6153" fmla="*/ 214059 h 2801577"/>
                <a:gd name="connsiteX6154" fmla="*/ 9488942 w 10032639"/>
                <a:gd name="connsiteY6154" fmla="*/ 209017 h 2801577"/>
                <a:gd name="connsiteX6155" fmla="*/ 3806027 w 10032639"/>
                <a:gd name="connsiteY6155" fmla="*/ 200910 h 2801577"/>
                <a:gd name="connsiteX6156" fmla="*/ 3778312 w 10032639"/>
                <a:gd name="connsiteY6156" fmla="*/ 211352 h 2801577"/>
                <a:gd name="connsiteX6157" fmla="*/ 3752396 w 10032639"/>
                <a:gd name="connsiteY6157" fmla="*/ 218193 h 2801577"/>
                <a:gd name="connsiteX6158" fmla="*/ 3738358 w 10032639"/>
                <a:gd name="connsiteY6158" fmla="*/ 223233 h 2801577"/>
                <a:gd name="connsiteX6159" fmla="*/ 3724680 w 10032639"/>
                <a:gd name="connsiteY6159" fmla="*/ 232235 h 2801577"/>
                <a:gd name="connsiteX6160" fmla="*/ 3727920 w 10032639"/>
                <a:gd name="connsiteY6160" fmla="*/ 237276 h 2801577"/>
                <a:gd name="connsiteX6161" fmla="*/ 3731519 w 10032639"/>
                <a:gd name="connsiteY6161" fmla="*/ 245917 h 2801577"/>
                <a:gd name="connsiteX6162" fmla="*/ 3733319 w 10032639"/>
                <a:gd name="connsiteY6162" fmla="*/ 254558 h 2801577"/>
                <a:gd name="connsiteX6163" fmla="*/ 3733319 w 10032639"/>
                <a:gd name="connsiteY6163" fmla="*/ 263199 h 2801577"/>
                <a:gd name="connsiteX6164" fmla="*/ 3733319 w 10032639"/>
                <a:gd name="connsiteY6164" fmla="*/ 270400 h 2801577"/>
                <a:gd name="connsiteX6165" fmla="*/ 3729719 w 10032639"/>
                <a:gd name="connsiteY6165" fmla="*/ 273641 h 2801577"/>
                <a:gd name="connsiteX6166" fmla="*/ 3769673 w 10032639"/>
                <a:gd name="connsiteY6166" fmla="*/ 256358 h 2801577"/>
                <a:gd name="connsiteX6167" fmla="*/ 3807827 w 10032639"/>
                <a:gd name="connsiteY6167" fmla="*/ 239076 h 2801577"/>
                <a:gd name="connsiteX6168" fmla="*/ 3806027 w 10032639"/>
                <a:gd name="connsiteY6168" fmla="*/ 223233 h 2801577"/>
                <a:gd name="connsiteX6169" fmla="*/ 3806027 w 10032639"/>
                <a:gd name="connsiteY6169" fmla="*/ 214592 h 2801577"/>
                <a:gd name="connsiteX6170" fmla="*/ 3806027 w 10032639"/>
                <a:gd name="connsiteY6170" fmla="*/ 204151 h 2801577"/>
                <a:gd name="connsiteX6171" fmla="*/ 192209 w 10032639"/>
                <a:gd name="connsiteY6171" fmla="*/ 176787 h 2801577"/>
                <a:gd name="connsiteX6172" fmla="*/ 183570 w 10032639"/>
                <a:gd name="connsiteY6172" fmla="*/ 185428 h 2801577"/>
                <a:gd name="connsiteX6173" fmla="*/ 173132 w 10032639"/>
                <a:gd name="connsiteY6173" fmla="*/ 194069 h 2801577"/>
                <a:gd name="connsiteX6174" fmla="*/ 174931 w 10032639"/>
                <a:gd name="connsiteY6174" fmla="*/ 200910 h 2801577"/>
                <a:gd name="connsiteX6175" fmla="*/ 9406127 w 10032639"/>
                <a:gd name="connsiteY6175" fmla="*/ 169046 h 2801577"/>
                <a:gd name="connsiteX6176" fmla="*/ 9402527 w 10032639"/>
                <a:gd name="connsiteY6176" fmla="*/ 174447 h 2801577"/>
                <a:gd name="connsiteX6177" fmla="*/ 9395685 w 10032639"/>
                <a:gd name="connsiteY6177" fmla="*/ 186331 h 2801577"/>
                <a:gd name="connsiteX6178" fmla="*/ 9388844 w 10032639"/>
                <a:gd name="connsiteY6178" fmla="*/ 196774 h 2801577"/>
                <a:gd name="connsiteX6179" fmla="*/ 9392085 w 10032639"/>
                <a:gd name="connsiteY6179" fmla="*/ 194973 h 2801577"/>
                <a:gd name="connsiteX6180" fmla="*/ 9395685 w 10032639"/>
                <a:gd name="connsiteY6180" fmla="*/ 191732 h 2801577"/>
                <a:gd name="connsiteX6181" fmla="*/ 9400726 w 10032639"/>
                <a:gd name="connsiteY6181" fmla="*/ 186331 h 2801577"/>
                <a:gd name="connsiteX6182" fmla="*/ 9402527 w 10032639"/>
                <a:gd name="connsiteY6182" fmla="*/ 179489 h 2801577"/>
                <a:gd name="connsiteX6183" fmla="*/ 9404327 w 10032639"/>
                <a:gd name="connsiteY6183" fmla="*/ 172647 h 2801577"/>
                <a:gd name="connsiteX6184" fmla="*/ 4687205 w 10032639"/>
                <a:gd name="connsiteY6184" fmla="*/ 168622 h 2801577"/>
                <a:gd name="connsiteX6185" fmla="*/ 4676757 w 10032639"/>
                <a:gd name="connsiteY6185" fmla="*/ 172222 h 2801577"/>
                <a:gd name="connsiteX6186" fmla="*/ 4664868 w 10032639"/>
                <a:gd name="connsiteY6186" fmla="*/ 179062 h 2801577"/>
                <a:gd name="connsiteX6187" fmla="*/ 4654420 w 10032639"/>
                <a:gd name="connsiteY6187" fmla="*/ 182662 h 2801577"/>
                <a:gd name="connsiteX6188" fmla="*/ 4643972 w 10032639"/>
                <a:gd name="connsiteY6188" fmla="*/ 187702 h 2801577"/>
                <a:gd name="connsiteX6189" fmla="*/ 4625237 w 10032639"/>
                <a:gd name="connsiteY6189" fmla="*/ 203183 h 2801577"/>
                <a:gd name="connsiteX6190" fmla="*/ 4607584 w 10032639"/>
                <a:gd name="connsiteY6190" fmla="*/ 219024 h 2801577"/>
                <a:gd name="connsiteX6191" fmla="*/ 4597136 w 10032639"/>
                <a:gd name="connsiteY6191" fmla="*/ 227664 h 2801577"/>
                <a:gd name="connsiteX6192" fmla="*/ 4588489 w 10032639"/>
                <a:gd name="connsiteY6192" fmla="*/ 234505 h 2801577"/>
                <a:gd name="connsiteX6193" fmla="*/ 4578041 w 10032639"/>
                <a:gd name="connsiteY6193" fmla="*/ 238105 h 2801577"/>
                <a:gd name="connsiteX6194" fmla="*/ 4566152 w 10032639"/>
                <a:gd name="connsiteY6194" fmla="*/ 241345 h 2801577"/>
                <a:gd name="connsiteX6195" fmla="*/ 4562549 w 10032639"/>
                <a:gd name="connsiteY6195" fmla="*/ 246745 h 2801577"/>
                <a:gd name="connsiteX6196" fmla="*/ 4557505 w 10032639"/>
                <a:gd name="connsiteY6196" fmla="*/ 251785 h 2801577"/>
                <a:gd name="connsiteX6197" fmla="*/ 4548498 w 10032639"/>
                <a:gd name="connsiteY6197" fmla="*/ 258986 h 2801577"/>
                <a:gd name="connsiteX6198" fmla="*/ 4538410 w 10032639"/>
                <a:gd name="connsiteY6198" fmla="*/ 264026 h 2801577"/>
                <a:gd name="connsiteX6199" fmla="*/ 4527962 w 10032639"/>
                <a:gd name="connsiteY6199" fmla="*/ 267626 h 2801577"/>
                <a:gd name="connsiteX6200" fmla="*/ 4524359 w 10032639"/>
                <a:gd name="connsiteY6200" fmla="*/ 274466 h 2801577"/>
                <a:gd name="connsiteX6201" fmla="*/ 4519316 w 10032639"/>
                <a:gd name="connsiteY6201" fmla="*/ 281307 h 2801577"/>
                <a:gd name="connsiteX6202" fmla="*/ 4508868 w 10032639"/>
                <a:gd name="connsiteY6202" fmla="*/ 289947 h 2801577"/>
                <a:gd name="connsiteX6203" fmla="*/ 4482928 w 10032639"/>
                <a:gd name="connsiteY6203" fmla="*/ 305428 h 2801577"/>
                <a:gd name="connsiteX6204" fmla="*/ 4476082 w 10032639"/>
                <a:gd name="connsiteY6204" fmla="*/ 310828 h 2801577"/>
                <a:gd name="connsiteX6205" fmla="*/ 4472187 w 10032639"/>
                <a:gd name="connsiteY6205" fmla="*/ 315758 h 2801577"/>
                <a:gd name="connsiteX6206" fmla="*/ 4469237 w 10032639"/>
                <a:gd name="connsiteY6206" fmla="*/ 317668 h 2801577"/>
                <a:gd name="connsiteX6207" fmla="*/ 4470678 w 10032639"/>
                <a:gd name="connsiteY6207" fmla="*/ 317668 h 2801577"/>
                <a:gd name="connsiteX6208" fmla="*/ 4472187 w 10032639"/>
                <a:gd name="connsiteY6208" fmla="*/ 315758 h 2801577"/>
                <a:gd name="connsiteX6209" fmla="*/ 4552101 w 10032639"/>
                <a:gd name="connsiteY6209" fmla="*/ 264026 h 2801577"/>
                <a:gd name="connsiteX6210" fmla="*/ 4558946 w 10032639"/>
                <a:gd name="connsiteY6210" fmla="*/ 260786 h 2801577"/>
                <a:gd name="connsiteX6211" fmla="*/ 4612988 w 10032639"/>
                <a:gd name="connsiteY6211" fmla="*/ 225864 h 2801577"/>
                <a:gd name="connsiteX6212" fmla="*/ 4664868 w 10032639"/>
                <a:gd name="connsiteY6212" fmla="*/ 193103 h 2801577"/>
                <a:gd name="connsiteX6213" fmla="*/ 4675316 w 10032639"/>
                <a:gd name="connsiteY6213" fmla="*/ 179062 h 2801577"/>
                <a:gd name="connsiteX6214" fmla="*/ 2558108 w 10032639"/>
                <a:gd name="connsiteY6214" fmla="*/ 168145 h 2801577"/>
                <a:gd name="connsiteX6215" fmla="*/ 2553069 w 10032639"/>
                <a:gd name="connsiteY6215" fmla="*/ 185428 h 2801577"/>
                <a:gd name="connsiteX6216" fmla="*/ 2547670 w 10032639"/>
                <a:gd name="connsiteY6216" fmla="*/ 194069 h 2801577"/>
                <a:gd name="connsiteX6217" fmla="*/ 2570346 w 10032639"/>
                <a:gd name="connsiteY6217" fmla="*/ 186868 h 2801577"/>
                <a:gd name="connsiteX6218" fmla="*/ 2589063 w 10032639"/>
                <a:gd name="connsiteY6218" fmla="*/ 176787 h 2801577"/>
                <a:gd name="connsiteX6219" fmla="*/ 2584023 w 10032639"/>
                <a:gd name="connsiteY6219" fmla="*/ 174986 h 2801577"/>
                <a:gd name="connsiteX6220" fmla="*/ 2770834 w 10032639"/>
                <a:gd name="connsiteY6220" fmla="*/ 166345 h 2801577"/>
                <a:gd name="connsiteX6221" fmla="*/ 2744918 w 10032639"/>
                <a:gd name="connsiteY6221" fmla="*/ 178227 h 2801577"/>
                <a:gd name="connsiteX6222" fmla="*/ 2710363 w 10032639"/>
                <a:gd name="connsiteY6222" fmla="*/ 194069 h 2801577"/>
                <a:gd name="connsiteX6223" fmla="*/ 2677609 w 10032639"/>
                <a:gd name="connsiteY6223" fmla="*/ 211352 h 2801577"/>
                <a:gd name="connsiteX6224" fmla="*/ 2646294 w 10032639"/>
                <a:gd name="connsiteY6224" fmla="*/ 226834 h 2801577"/>
                <a:gd name="connsiteX6225" fmla="*/ 2646294 w 10032639"/>
                <a:gd name="connsiteY6225" fmla="*/ 228634 h 2801577"/>
                <a:gd name="connsiteX6226" fmla="*/ 2648093 w 10032639"/>
                <a:gd name="connsiteY6226" fmla="*/ 226834 h 2801577"/>
                <a:gd name="connsiteX6227" fmla="*/ 2705324 w 10032639"/>
                <a:gd name="connsiteY6227" fmla="*/ 200910 h 2801577"/>
                <a:gd name="connsiteX6228" fmla="*/ 3108459 w 10032639"/>
                <a:gd name="connsiteY6228" fmla="*/ 164545 h 2801577"/>
                <a:gd name="connsiteX6229" fmla="*/ 3092982 w 10032639"/>
                <a:gd name="connsiteY6229" fmla="*/ 168145 h 2801577"/>
                <a:gd name="connsiteX6230" fmla="*/ 3078944 w 10032639"/>
                <a:gd name="connsiteY6230" fmla="*/ 171386 h 2801577"/>
                <a:gd name="connsiteX6231" fmla="*/ 3078944 w 10032639"/>
                <a:gd name="connsiteY6231" fmla="*/ 181827 h 2801577"/>
                <a:gd name="connsiteX6232" fmla="*/ 3091182 w 10032639"/>
                <a:gd name="connsiteY6232" fmla="*/ 173186 h 2801577"/>
                <a:gd name="connsiteX6233" fmla="*/ 8881153 w 10032639"/>
                <a:gd name="connsiteY6233" fmla="*/ 160764 h 2801577"/>
                <a:gd name="connsiteX6234" fmla="*/ 8877913 w 10032639"/>
                <a:gd name="connsiteY6234" fmla="*/ 165805 h 2801577"/>
                <a:gd name="connsiteX6235" fmla="*/ 8876113 w 10032639"/>
                <a:gd name="connsiteY6235" fmla="*/ 167606 h 2801577"/>
                <a:gd name="connsiteX6236" fmla="*/ 8876113 w 10032639"/>
                <a:gd name="connsiteY6236" fmla="*/ 170846 h 2801577"/>
                <a:gd name="connsiteX6237" fmla="*/ 8876113 w 10032639"/>
                <a:gd name="connsiteY6237" fmla="*/ 172647 h 2801577"/>
                <a:gd name="connsiteX6238" fmla="*/ 8874312 w 10032639"/>
                <a:gd name="connsiteY6238" fmla="*/ 176248 h 2801577"/>
                <a:gd name="connsiteX6239" fmla="*/ 8867471 w 10032639"/>
                <a:gd name="connsiteY6239" fmla="*/ 183090 h 2801577"/>
                <a:gd name="connsiteX6240" fmla="*/ 8867471 w 10032639"/>
                <a:gd name="connsiteY6240" fmla="*/ 184890 h 2801577"/>
                <a:gd name="connsiteX6241" fmla="*/ 8862430 w 10032639"/>
                <a:gd name="connsiteY6241" fmla="*/ 188131 h 2801577"/>
                <a:gd name="connsiteX6242" fmla="*/ 8855229 w 10032639"/>
                <a:gd name="connsiteY6242" fmla="*/ 189932 h 2801577"/>
                <a:gd name="connsiteX6243" fmla="*/ 8853789 w 10032639"/>
                <a:gd name="connsiteY6243" fmla="*/ 196774 h 2801577"/>
                <a:gd name="connsiteX6244" fmla="*/ 8850188 w 10032639"/>
                <a:gd name="connsiteY6244" fmla="*/ 203616 h 2801577"/>
                <a:gd name="connsiteX6245" fmla="*/ 8845147 w 10032639"/>
                <a:gd name="connsiteY6245" fmla="*/ 209017 h 2801577"/>
                <a:gd name="connsiteX6246" fmla="*/ 8837946 w 10032639"/>
                <a:gd name="connsiteY6246" fmla="*/ 212618 h 2801577"/>
                <a:gd name="connsiteX6247" fmla="*/ 8834705 w 10032639"/>
                <a:gd name="connsiteY6247" fmla="*/ 214059 h 2801577"/>
                <a:gd name="connsiteX6248" fmla="*/ 8832905 w 10032639"/>
                <a:gd name="connsiteY6248" fmla="*/ 217660 h 2801577"/>
                <a:gd name="connsiteX6249" fmla="*/ 8831105 w 10032639"/>
                <a:gd name="connsiteY6249" fmla="*/ 222701 h 2801577"/>
                <a:gd name="connsiteX6250" fmla="*/ 8831105 w 10032639"/>
                <a:gd name="connsiteY6250" fmla="*/ 226302 h 2801577"/>
                <a:gd name="connsiteX6251" fmla="*/ 8827864 w 10032639"/>
                <a:gd name="connsiteY6251" fmla="*/ 229903 h 2801577"/>
                <a:gd name="connsiteX6252" fmla="*/ 8819223 w 10032639"/>
                <a:gd name="connsiteY6252" fmla="*/ 233144 h 2801577"/>
                <a:gd name="connsiteX6253" fmla="*/ 8810221 w 10032639"/>
                <a:gd name="connsiteY6253" fmla="*/ 236745 h 2801577"/>
                <a:gd name="connsiteX6254" fmla="*/ 8805180 w 10032639"/>
                <a:gd name="connsiteY6254" fmla="*/ 241787 h 2801577"/>
                <a:gd name="connsiteX6255" fmla="*/ 8801579 w 10032639"/>
                <a:gd name="connsiteY6255" fmla="*/ 248989 h 2801577"/>
                <a:gd name="connsiteX6256" fmla="*/ 8796539 w 10032639"/>
                <a:gd name="connsiteY6256" fmla="*/ 255831 h 2801577"/>
                <a:gd name="connsiteX6257" fmla="*/ 8789697 w 10032639"/>
                <a:gd name="connsiteY6257" fmla="*/ 262673 h 2801577"/>
                <a:gd name="connsiteX6258" fmla="*/ 8780696 w 10032639"/>
                <a:gd name="connsiteY6258" fmla="*/ 269875 h 2801577"/>
                <a:gd name="connsiteX6259" fmla="*/ 8773854 w 10032639"/>
                <a:gd name="connsiteY6259" fmla="*/ 274916 h 2801577"/>
                <a:gd name="connsiteX6260" fmla="*/ 8770614 w 10032639"/>
                <a:gd name="connsiteY6260" fmla="*/ 281758 h 2801577"/>
                <a:gd name="connsiteX6261" fmla="*/ 8765213 w 10032639"/>
                <a:gd name="connsiteY6261" fmla="*/ 288600 h 2801577"/>
                <a:gd name="connsiteX6262" fmla="*/ 8803380 w 10032639"/>
                <a:gd name="connsiteY6262" fmla="*/ 259432 h 2801577"/>
                <a:gd name="connsiteX6263" fmla="*/ 8837946 w 10032639"/>
                <a:gd name="connsiteY6263" fmla="*/ 226302 h 2801577"/>
                <a:gd name="connsiteX6264" fmla="*/ 8898437 w 10032639"/>
                <a:gd name="connsiteY6264" fmla="*/ 164004 h 2801577"/>
                <a:gd name="connsiteX6265" fmla="*/ 110862 w 10032639"/>
                <a:gd name="connsiteY6265" fmla="*/ 157704 h 2801577"/>
                <a:gd name="connsiteX6266" fmla="*/ 109062 w 10032639"/>
                <a:gd name="connsiteY6266" fmla="*/ 166345 h 2801577"/>
                <a:gd name="connsiteX6267" fmla="*/ 117701 w 10032639"/>
                <a:gd name="connsiteY6267" fmla="*/ 157704 h 2801577"/>
                <a:gd name="connsiteX6268" fmla="*/ 299471 w 10032639"/>
                <a:gd name="connsiteY6268" fmla="*/ 155903 h 2801577"/>
                <a:gd name="connsiteX6269" fmla="*/ 264917 w 10032639"/>
                <a:gd name="connsiteY6269" fmla="*/ 194069 h 2801577"/>
                <a:gd name="connsiteX6270" fmla="*/ 237201 w 10032639"/>
                <a:gd name="connsiteY6270" fmla="*/ 230435 h 2801577"/>
                <a:gd name="connsiteX6271" fmla="*/ 231802 w 10032639"/>
                <a:gd name="connsiteY6271" fmla="*/ 237276 h 2801577"/>
                <a:gd name="connsiteX6272" fmla="*/ 252679 w 10032639"/>
                <a:gd name="connsiteY6272" fmla="*/ 218193 h 2801577"/>
                <a:gd name="connsiteX6273" fmla="*/ 273555 w 10032639"/>
                <a:gd name="connsiteY6273" fmla="*/ 199110 h 2801577"/>
                <a:gd name="connsiteX6274" fmla="*/ 290833 w 10032639"/>
                <a:gd name="connsiteY6274" fmla="*/ 178227 h 2801577"/>
                <a:gd name="connsiteX6275" fmla="*/ 308110 w 10032639"/>
                <a:gd name="connsiteY6275" fmla="*/ 155903 h 2801577"/>
                <a:gd name="connsiteX6276" fmla="*/ 9430251 w 10032639"/>
                <a:gd name="connsiteY6276" fmla="*/ 155362 h 2801577"/>
                <a:gd name="connsiteX6277" fmla="*/ 9421610 w 10032639"/>
                <a:gd name="connsiteY6277" fmla="*/ 157163 h 2801577"/>
                <a:gd name="connsiteX6278" fmla="*/ 9412968 w 10032639"/>
                <a:gd name="connsiteY6278" fmla="*/ 160764 h 2801577"/>
                <a:gd name="connsiteX6279" fmla="*/ 9419810 w 10032639"/>
                <a:gd name="connsiteY6279" fmla="*/ 160764 h 2801577"/>
                <a:gd name="connsiteX6280" fmla="*/ 9423050 w 10032639"/>
                <a:gd name="connsiteY6280" fmla="*/ 158963 h 2801577"/>
                <a:gd name="connsiteX6281" fmla="*/ 3484239 w 10032639"/>
                <a:gd name="connsiteY6281" fmla="*/ 154103 h 2801577"/>
                <a:gd name="connsiteX6282" fmla="*/ 3432047 w 10032639"/>
                <a:gd name="connsiteY6282" fmla="*/ 171386 h 2801577"/>
                <a:gd name="connsiteX6283" fmla="*/ 3399292 w 10032639"/>
                <a:gd name="connsiteY6283" fmla="*/ 185428 h 2801577"/>
                <a:gd name="connsiteX6284" fmla="*/ 3364738 w 10032639"/>
                <a:gd name="connsiteY6284" fmla="*/ 200910 h 2801577"/>
                <a:gd name="connsiteX6285" fmla="*/ 3345661 w 10032639"/>
                <a:gd name="connsiteY6285" fmla="*/ 209551 h 2801577"/>
                <a:gd name="connsiteX6286" fmla="*/ 3326584 w 10032639"/>
                <a:gd name="connsiteY6286" fmla="*/ 216392 h 2801577"/>
                <a:gd name="connsiteX6287" fmla="*/ 3290230 w 10032639"/>
                <a:gd name="connsiteY6287" fmla="*/ 228634 h 2801577"/>
                <a:gd name="connsiteX6288" fmla="*/ 3243438 w 10032639"/>
                <a:gd name="connsiteY6288" fmla="*/ 254558 h 2801577"/>
                <a:gd name="connsiteX6289" fmla="*/ 3193406 w 10032639"/>
                <a:gd name="connsiteY6289" fmla="*/ 277241 h 2801577"/>
                <a:gd name="connsiteX6290" fmla="*/ 3179368 w 10032639"/>
                <a:gd name="connsiteY6290" fmla="*/ 284083 h 2801577"/>
                <a:gd name="connsiteX6291" fmla="*/ 3179368 w 10032639"/>
                <a:gd name="connsiteY6291" fmla="*/ 299565 h 2801577"/>
                <a:gd name="connsiteX6292" fmla="*/ 3181168 w 10032639"/>
                <a:gd name="connsiteY6292" fmla="*/ 299565 h 2801577"/>
                <a:gd name="connsiteX6293" fmla="*/ 3182967 w 10032639"/>
                <a:gd name="connsiteY6293" fmla="*/ 299565 h 2801577"/>
                <a:gd name="connsiteX6294" fmla="*/ 3188007 w 10032639"/>
                <a:gd name="connsiteY6294" fmla="*/ 294524 h 2801577"/>
                <a:gd name="connsiteX6295" fmla="*/ 3193406 w 10032639"/>
                <a:gd name="connsiteY6295" fmla="*/ 289123 h 2801577"/>
                <a:gd name="connsiteX6296" fmla="*/ 3203844 w 10032639"/>
                <a:gd name="connsiteY6296" fmla="*/ 282282 h 2801577"/>
                <a:gd name="connsiteX6297" fmla="*/ 3219322 w 10032639"/>
                <a:gd name="connsiteY6297" fmla="*/ 277241 h 2801577"/>
                <a:gd name="connsiteX6298" fmla="*/ 3227960 w 10032639"/>
                <a:gd name="connsiteY6298" fmla="*/ 273641 h 2801577"/>
                <a:gd name="connsiteX6299" fmla="*/ 3238399 w 10032639"/>
                <a:gd name="connsiteY6299" fmla="*/ 271841 h 2801577"/>
                <a:gd name="connsiteX6300" fmla="*/ 3248837 w 10032639"/>
                <a:gd name="connsiteY6300" fmla="*/ 270400 h 2801577"/>
                <a:gd name="connsiteX6301" fmla="*/ 3248837 w 10032639"/>
                <a:gd name="connsiteY6301" fmla="*/ 263199 h 2801577"/>
                <a:gd name="connsiteX6302" fmla="*/ 3248837 w 10032639"/>
                <a:gd name="connsiteY6302" fmla="*/ 252758 h 2801577"/>
                <a:gd name="connsiteX6303" fmla="*/ 3258915 w 10032639"/>
                <a:gd name="connsiteY6303" fmla="*/ 249517 h 2801577"/>
                <a:gd name="connsiteX6304" fmla="*/ 3295269 w 10032639"/>
                <a:gd name="connsiteY6304" fmla="*/ 237276 h 2801577"/>
                <a:gd name="connsiteX6305" fmla="*/ 3340262 w 10032639"/>
                <a:gd name="connsiteY6305" fmla="*/ 221793 h 2801577"/>
                <a:gd name="connsiteX6306" fmla="*/ 3357899 w 10032639"/>
                <a:gd name="connsiteY6306" fmla="*/ 214592 h 2801577"/>
                <a:gd name="connsiteX6307" fmla="*/ 3392454 w 10032639"/>
                <a:gd name="connsiteY6307" fmla="*/ 204151 h 2801577"/>
                <a:gd name="connsiteX6308" fmla="*/ 3421609 w 10032639"/>
                <a:gd name="connsiteY6308" fmla="*/ 195509 h 2801577"/>
                <a:gd name="connsiteX6309" fmla="*/ 3449324 w 10032639"/>
                <a:gd name="connsiteY6309" fmla="*/ 186868 h 2801577"/>
                <a:gd name="connsiteX6310" fmla="*/ 3456163 w 10032639"/>
                <a:gd name="connsiteY6310" fmla="*/ 176787 h 2801577"/>
                <a:gd name="connsiteX6311" fmla="*/ 3465162 w 10032639"/>
                <a:gd name="connsiteY6311" fmla="*/ 168145 h 2801577"/>
                <a:gd name="connsiteX6312" fmla="*/ 3473800 w 10032639"/>
                <a:gd name="connsiteY6312" fmla="*/ 161304 h 2801577"/>
                <a:gd name="connsiteX6313" fmla="*/ 9024819 w 10032639"/>
                <a:gd name="connsiteY6313" fmla="*/ 148520 h 2801577"/>
                <a:gd name="connsiteX6314" fmla="*/ 8980171 w 10032639"/>
                <a:gd name="connsiteY6314" fmla="*/ 188131 h 2801577"/>
                <a:gd name="connsiteX6315" fmla="*/ 8936603 w 10032639"/>
                <a:gd name="connsiteY6315" fmla="*/ 228103 h 2801577"/>
                <a:gd name="connsiteX6316" fmla="*/ 8895196 w 10032639"/>
                <a:gd name="connsiteY6316" fmla="*/ 269875 h 2801577"/>
                <a:gd name="connsiteX6317" fmla="*/ 8855229 w 10032639"/>
                <a:gd name="connsiteY6317" fmla="*/ 311287 h 2801577"/>
                <a:gd name="connsiteX6318" fmla="*/ 8834705 w 10032639"/>
                <a:gd name="connsiteY6318" fmla="*/ 331813 h 2801577"/>
                <a:gd name="connsiteX6319" fmla="*/ 8843347 w 10032639"/>
                <a:gd name="connsiteY6319" fmla="*/ 328572 h 2801577"/>
                <a:gd name="connsiteX6320" fmla="*/ 8846587 w 10032639"/>
                <a:gd name="connsiteY6320" fmla="*/ 326771 h 2801577"/>
                <a:gd name="connsiteX6321" fmla="*/ 8860630 w 10032639"/>
                <a:gd name="connsiteY6321" fmla="*/ 313087 h 2801577"/>
                <a:gd name="connsiteX6322" fmla="*/ 8865671 w 10032639"/>
                <a:gd name="connsiteY6322" fmla="*/ 309486 h 2801577"/>
                <a:gd name="connsiteX6323" fmla="*/ 8872512 w 10032639"/>
                <a:gd name="connsiteY6323" fmla="*/ 307686 h 2801577"/>
                <a:gd name="connsiteX6324" fmla="*/ 8877913 w 10032639"/>
                <a:gd name="connsiteY6324" fmla="*/ 307686 h 2801577"/>
                <a:gd name="connsiteX6325" fmla="*/ 8882954 w 10032639"/>
                <a:gd name="connsiteY6325" fmla="*/ 309486 h 2801577"/>
                <a:gd name="connsiteX6326" fmla="*/ 8900237 w 10032639"/>
                <a:gd name="connsiteY6326" fmla="*/ 279958 h 2801577"/>
                <a:gd name="connsiteX6327" fmla="*/ 8919320 w 10032639"/>
                <a:gd name="connsiteY6327" fmla="*/ 254030 h 2801577"/>
                <a:gd name="connsiteX6328" fmla="*/ 8940204 w 10032639"/>
                <a:gd name="connsiteY6328" fmla="*/ 231704 h 2801577"/>
                <a:gd name="connsiteX6329" fmla="*/ 8964328 w 10032639"/>
                <a:gd name="connsiteY6329" fmla="*/ 209017 h 2801577"/>
                <a:gd name="connsiteX6330" fmla="*/ 8980171 w 10032639"/>
                <a:gd name="connsiteY6330" fmla="*/ 194973 h 2801577"/>
                <a:gd name="connsiteX6331" fmla="*/ 8995654 w 10032639"/>
                <a:gd name="connsiteY6331" fmla="*/ 181289 h 2801577"/>
                <a:gd name="connsiteX6332" fmla="*/ 9011137 w 10032639"/>
                <a:gd name="connsiteY6332" fmla="*/ 165805 h 2801577"/>
                <a:gd name="connsiteX6333" fmla="*/ 3658811 w 10032639"/>
                <a:gd name="connsiteY6333" fmla="*/ 142221 h 2801577"/>
                <a:gd name="connsiteX6334" fmla="*/ 3660610 w 10032639"/>
                <a:gd name="connsiteY6334" fmla="*/ 157704 h 2801577"/>
                <a:gd name="connsiteX6335" fmla="*/ 3676088 w 10032639"/>
                <a:gd name="connsiteY6335" fmla="*/ 154103 h 2801577"/>
                <a:gd name="connsiteX6336" fmla="*/ 3693365 w 10032639"/>
                <a:gd name="connsiteY6336" fmla="*/ 150863 h 2801577"/>
                <a:gd name="connsiteX6337" fmla="*/ 3696964 w 10032639"/>
                <a:gd name="connsiteY6337" fmla="*/ 145462 h 2801577"/>
                <a:gd name="connsiteX6338" fmla="*/ 3690126 w 10032639"/>
                <a:gd name="connsiteY6338" fmla="*/ 145462 h 2801577"/>
                <a:gd name="connsiteX6339" fmla="*/ 1151094 w 10032639"/>
                <a:gd name="connsiteY6339" fmla="*/ 142221 h 2801577"/>
                <a:gd name="connsiteX6340" fmla="*/ 1074786 w 10032639"/>
                <a:gd name="connsiteY6340" fmla="*/ 186868 h 2801577"/>
                <a:gd name="connsiteX6341" fmla="*/ 1000279 w 10032639"/>
                <a:gd name="connsiteY6341" fmla="*/ 235475 h 2801577"/>
                <a:gd name="connsiteX6342" fmla="*/ 927570 w 10032639"/>
                <a:gd name="connsiteY6342" fmla="*/ 287683 h 2801577"/>
                <a:gd name="connsiteX6343" fmla="*/ 853422 w 10032639"/>
                <a:gd name="connsiteY6343" fmla="*/ 344572 h 2801577"/>
                <a:gd name="connsiteX6344" fmla="*/ 849823 w 10032639"/>
                <a:gd name="connsiteY6344" fmla="*/ 348172 h 2801577"/>
                <a:gd name="connsiteX6345" fmla="*/ 855222 w 10032639"/>
                <a:gd name="connsiteY6345" fmla="*/ 348172 h 2801577"/>
                <a:gd name="connsiteX6346" fmla="*/ 863860 w 10032639"/>
                <a:gd name="connsiteY6346" fmla="*/ 348172 h 2801577"/>
                <a:gd name="connsiteX6347" fmla="*/ 870699 w 10032639"/>
                <a:gd name="connsiteY6347" fmla="*/ 346372 h 2801577"/>
                <a:gd name="connsiteX6348" fmla="*/ 875739 w 10032639"/>
                <a:gd name="connsiteY6348" fmla="*/ 344572 h 2801577"/>
                <a:gd name="connsiteX6349" fmla="*/ 880778 w 10032639"/>
                <a:gd name="connsiteY6349" fmla="*/ 342771 h 2801577"/>
                <a:gd name="connsiteX6350" fmla="*/ 893016 w 10032639"/>
                <a:gd name="connsiteY6350" fmla="*/ 340971 h 2801577"/>
                <a:gd name="connsiteX6351" fmla="*/ 898055 w 10032639"/>
                <a:gd name="connsiteY6351" fmla="*/ 329089 h 2801577"/>
                <a:gd name="connsiteX6352" fmla="*/ 906694 w 10032639"/>
                <a:gd name="connsiteY6352" fmla="*/ 320448 h 2801577"/>
                <a:gd name="connsiteX6353" fmla="*/ 917132 w 10032639"/>
                <a:gd name="connsiteY6353" fmla="*/ 311807 h 2801577"/>
                <a:gd name="connsiteX6354" fmla="*/ 927570 w 10032639"/>
                <a:gd name="connsiteY6354" fmla="*/ 304966 h 2801577"/>
                <a:gd name="connsiteX6355" fmla="*/ 941608 w 10032639"/>
                <a:gd name="connsiteY6355" fmla="*/ 299565 h 2801577"/>
                <a:gd name="connsiteX6356" fmla="*/ 957085 w 10032639"/>
                <a:gd name="connsiteY6356" fmla="*/ 292724 h 2801577"/>
                <a:gd name="connsiteX6357" fmla="*/ 972563 w 10032639"/>
                <a:gd name="connsiteY6357" fmla="*/ 287683 h 2801577"/>
                <a:gd name="connsiteX6358" fmla="*/ 976162 w 10032639"/>
                <a:gd name="connsiteY6358" fmla="*/ 279042 h 2801577"/>
                <a:gd name="connsiteX6359" fmla="*/ 981561 w 10032639"/>
                <a:gd name="connsiteY6359" fmla="*/ 270400 h 2801577"/>
                <a:gd name="connsiteX6360" fmla="*/ 988400 w 10032639"/>
                <a:gd name="connsiteY6360" fmla="*/ 263199 h 2801577"/>
                <a:gd name="connsiteX6361" fmla="*/ 995239 w 10032639"/>
                <a:gd name="connsiteY6361" fmla="*/ 259959 h 2801577"/>
                <a:gd name="connsiteX6362" fmla="*/ 1000279 w 10032639"/>
                <a:gd name="connsiteY6362" fmla="*/ 258159 h 2801577"/>
                <a:gd name="connsiteX6363" fmla="*/ 1005678 w 10032639"/>
                <a:gd name="connsiteY6363" fmla="*/ 258159 h 2801577"/>
                <a:gd name="connsiteX6364" fmla="*/ 1007477 w 10032639"/>
                <a:gd name="connsiteY6364" fmla="*/ 258159 h 2801577"/>
                <a:gd name="connsiteX6365" fmla="*/ 1012516 w 10032639"/>
                <a:gd name="connsiteY6365" fmla="*/ 252758 h 2801577"/>
                <a:gd name="connsiteX6366" fmla="*/ 1017556 w 10032639"/>
                <a:gd name="connsiteY6366" fmla="*/ 249517 h 2801577"/>
                <a:gd name="connsiteX6367" fmla="*/ 1074786 w 10032639"/>
                <a:gd name="connsiteY6367" fmla="*/ 213152 h 2801577"/>
                <a:gd name="connsiteX6368" fmla="*/ 1100702 w 10032639"/>
                <a:gd name="connsiteY6368" fmla="*/ 194069 h 2801577"/>
                <a:gd name="connsiteX6369" fmla="*/ 1125178 w 10032639"/>
                <a:gd name="connsiteY6369" fmla="*/ 174986 h 2801577"/>
                <a:gd name="connsiteX6370" fmla="*/ 1149294 w 10032639"/>
                <a:gd name="connsiteY6370" fmla="*/ 157704 h 2801577"/>
                <a:gd name="connsiteX6371" fmla="*/ 1175210 w 10032639"/>
                <a:gd name="connsiteY6371" fmla="*/ 142221 h 2801577"/>
                <a:gd name="connsiteX6372" fmla="*/ 693968 w 10032639"/>
                <a:gd name="connsiteY6372" fmla="*/ 142221 h 2801577"/>
                <a:gd name="connsiteX6373" fmla="*/ 451727 w 10032639"/>
                <a:gd name="connsiteY6373" fmla="*/ 318648 h 2801577"/>
                <a:gd name="connsiteX6374" fmla="*/ 396296 w 10032639"/>
                <a:gd name="connsiteY6374" fmla="*/ 360054 h 2801577"/>
                <a:gd name="connsiteX6375" fmla="*/ 345904 w 10032639"/>
                <a:gd name="connsiteY6375" fmla="*/ 401820 h 2801577"/>
                <a:gd name="connsiteX6376" fmla="*/ 295872 w 10032639"/>
                <a:gd name="connsiteY6376" fmla="*/ 443226 h 2801577"/>
                <a:gd name="connsiteX6377" fmla="*/ 249080 w 10032639"/>
                <a:gd name="connsiteY6377" fmla="*/ 483192 h 2801577"/>
                <a:gd name="connsiteX6378" fmla="*/ 275355 w 10032639"/>
                <a:gd name="connsiteY6378" fmla="*/ 481392 h 2801577"/>
                <a:gd name="connsiteX6379" fmla="*/ 289033 w 10032639"/>
                <a:gd name="connsiteY6379" fmla="*/ 479592 h 2801577"/>
                <a:gd name="connsiteX6380" fmla="*/ 306310 w 10032639"/>
                <a:gd name="connsiteY6380" fmla="*/ 475991 h 2801577"/>
                <a:gd name="connsiteX6381" fmla="*/ 316749 w 10032639"/>
                <a:gd name="connsiteY6381" fmla="*/ 458709 h 2801577"/>
                <a:gd name="connsiteX6382" fmla="*/ 330426 w 10032639"/>
                <a:gd name="connsiteY6382" fmla="*/ 443226 h 2801577"/>
                <a:gd name="connsiteX6383" fmla="*/ 347704 w 10032639"/>
                <a:gd name="connsiteY6383" fmla="*/ 427744 h 2801577"/>
                <a:gd name="connsiteX6384" fmla="*/ 368580 w 10032639"/>
                <a:gd name="connsiteY6384" fmla="*/ 412262 h 2801577"/>
                <a:gd name="connsiteX6385" fmla="*/ 385857 w 10032639"/>
                <a:gd name="connsiteY6385" fmla="*/ 401820 h 2801577"/>
                <a:gd name="connsiteX6386" fmla="*/ 401695 w 10032639"/>
                <a:gd name="connsiteY6386" fmla="*/ 388138 h 2801577"/>
                <a:gd name="connsiteX6387" fmla="*/ 415373 w 10032639"/>
                <a:gd name="connsiteY6387" fmla="*/ 372296 h 2801577"/>
                <a:gd name="connsiteX6388" fmla="*/ 429410 w 10032639"/>
                <a:gd name="connsiteY6388" fmla="*/ 355013 h 2801577"/>
                <a:gd name="connsiteX6389" fmla="*/ 432650 w 10032639"/>
                <a:gd name="connsiteY6389" fmla="*/ 351413 h 2801577"/>
                <a:gd name="connsiteX6390" fmla="*/ 436249 w 10032639"/>
                <a:gd name="connsiteY6390" fmla="*/ 349612 h 2801577"/>
                <a:gd name="connsiteX6391" fmla="*/ 467204 w 10032639"/>
                <a:gd name="connsiteY6391" fmla="*/ 334130 h 2801577"/>
                <a:gd name="connsiteX6392" fmla="*/ 494920 w 10032639"/>
                <a:gd name="connsiteY6392" fmla="*/ 316847 h 2801577"/>
                <a:gd name="connsiteX6393" fmla="*/ 520836 w 10032639"/>
                <a:gd name="connsiteY6393" fmla="*/ 297765 h 2801577"/>
                <a:gd name="connsiteX6394" fmla="*/ 541712 w 10032639"/>
                <a:gd name="connsiteY6394" fmla="*/ 277241 h 2801577"/>
                <a:gd name="connsiteX6395" fmla="*/ 566188 w 10032639"/>
                <a:gd name="connsiteY6395" fmla="*/ 256358 h 2801577"/>
                <a:gd name="connsiteX6396" fmla="*/ 590305 w 10032639"/>
                <a:gd name="connsiteY6396" fmla="*/ 237276 h 2801577"/>
                <a:gd name="connsiteX6397" fmla="*/ 617660 w 10032639"/>
                <a:gd name="connsiteY6397" fmla="*/ 223233 h 2801577"/>
                <a:gd name="connsiteX6398" fmla="*/ 645376 w 10032639"/>
                <a:gd name="connsiteY6398" fmla="*/ 213152 h 2801577"/>
                <a:gd name="connsiteX6399" fmla="*/ 652574 w 10032639"/>
                <a:gd name="connsiteY6399" fmla="*/ 200910 h 2801577"/>
                <a:gd name="connsiteX6400" fmla="*/ 668052 w 10032639"/>
                <a:gd name="connsiteY6400" fmla="*/ 181827 h 2801577"/>
                <a:gd name="connsiteX6401" fmla="*/ 674891 w 10032639"/>
                <a:gd name="connsiteY6401" fmla="*/ 174986 h 2801577"/>
                <a:gd name="connsiteX6402" fmla="*/ 682090 w 10032639"/>
                <a:gd name="connsiteY6402" fmla="*/ 168145 h 2801577"/>
                <a:gd name="connsiteX6403" fmla="*/ 690728 w 10032639"/>
                <a:gd name="connsiteY6403" fmla="*/ 164545 h 2801577"/>
                <a:gd name="connsiteX6404" fmla="*/ 699367 w 10032639"/>
                <a:gd name="connsiteY6404" fmla="*/ 162744 h 2801577"/>
                <a:gd name="connsiteX6405" fmla="*/ 706206 w 10032639"/>
                <a:gd name="connsiteY6405" fmla="*/ 161304 h 2801577"/>
                <a:gd name="connsiteX6406" fmla="*/ 709805 w 10032639"/>
                <a:gd name="connsiteY6406" fmla="*/ 152663 h 2801577"/>
                <a:gd name="connsiteX6407" fmla="*/ 714844 w 10032639"/>
                <a:gd name="connsiteY6407" fmla="*/ 147262 h 2801577"/>
                <a:gd name="connsiteX6408" fmla="*/ 422212 w 10032639"/>
                <a:gd name="connsiteY6408" fmla="*/ 142221 h 2801577"/>
                <a:gd name="connsiteX6409" fmla="*/ 387657 w 10032639"/>
                <a:gd name="connsiteY6409" fmla="*/ 180027 h 2801577"/>
                <a:gd name="connsiteX6410" fmla="*/ 351303 w 10032639"/>
                <a:gd name="connsiteY6410" fmla="*/ 216392 h 2801577"/>
                <a:gd name="connsiteX6411" fmla="*/ 314949 w 10032639"/>
                <a:gd name="connsiteY6411" fmla="*/ 252758 h 2801577"/>
                <a:gd name="connsiteX6412" fmla="*/ 276795 w 10032639"/>
                <a:gd name="connsiteY6412" fmla="*/ 287683 h 2801577"/>
                <a:gd name="connsiteX6413" fmla="*/ 200847 w 10032639"/>
                <a:gd name="connsiteY6413" fmla="*/ 355013 h 2801577"/>
                <a:gd name="connsiteX6414" fmla="*/ 128139 w 10032639"/>
                <a:gd name="connsiteY6414" fmla="*/ 417302 h 2801577"/>
                <a:gd name="connsiteX6415" fmla="*/ 128139 w 10032639"/>
                <a:gd name="connsiteY6415" fmla="*/ 420903 h 2801577"/>
                <a:gd name="connsiteX6416" fmla="*/ 128139 w 10032639"/>
                <a:gd name="connsiteY6416" fmla="*/ 431344 h 2801577"/>
                <a:gd name="connsiteX6417" fmla="*/ 141817 w 10032639"/>
                <a:gd name="connsiteY6417" fmla="*/ 419103 h 2801577"/>
                <a:gd name="connsiteX6418" fmla="*/ 159454 w 10032639"/>
                <a:gd name="connsiteY6418" fmla="*/ 408661 h 2801577"/>
                <a:gd name="connsiteX6419" fmla="*/ 183570 w 10032639"/>
                <a:gd name="connsiteY6419" fmla="*/ 396779 h 2801577"/>
                <a:gd name="connsiteX6420" fmla="*/ 205886 w 10032639"/>
                <a:gd name="connsiteY6420" fmla="*/ 386338 h 2801577"/>
                <a:gd name="connsiteX6421" fmla="*/ 204087 w 10032639"/>
                <a:gd name="connsiteY6421" fmla="*/ 380937 h 2801577"/>
                <a:gd name="connsiteX6422" fmla="*/ 204087 w 10032639"/>
                <a:gd name="connsiteY6422" fmla="*/ 375896 h 2801577"/>
                <a:gd name="connsiteX6423" fmla="*/ 207686 w 10032639"/>
                <a:gd name="connsiteY6423" fmla="*/ 365455 h 2801577"/>
                <a:gd name="connsiteX6424" fmla="*/ 209486 w 10032639"/>
                <a:gd name="connsiteY6424" fmla="*/ 358614 h 2801577"/>
                <a:gd name="connsiteX6425" fmla="*/ 212725 w 10032639"/>
                <a:gd name="connsiteY6425" fmla="*/ 351413 h 2801577"/>
                <a:gd name="connsiteX6426" fmla="*/ 219564 w 10032639"/>
                <a:gd name="connsiteY6426" fmla="*/ 349612 h 2801577"/>
                <a:gd name="connsiteX6427" fmla="*/ 235402 w 10032639"/>
                <a:gd name="connsiteY6427" fmla="*/ 342771 h 2801577"/>
                <a:gd name="connsiteX6428" fmla="*/ 249080 w 10032639"/>
                <a:gd name="connsiteY6428" fmla="*/ 334130 h 2801577"/>
                <a:gd name="connsiteX6429" fmla="*/ 261318 w 10032639"/>
                <a:gd name="connsiteY6429" fmla="*/ 323688 h 2801577"/>
                <a:gd name="connsiteX6430" fmla="*/ 273555 w 10032639"/>
                <a:gd name="connsiteY6430" fmla="*/ 310006 h 2801577"/>
                <a:gd name="connsiteX6431" fmla="*/ 287233 w 10032639"/>
                <a:gd name="connsiteY6431" fmla="*/ 290924 h 2801577"/>
                <a:gd name="connsiteX6432" fmla="*/ 303071 w 10032639"/>
                <a:gd name="connsiteY6432" fmla="*/ 275441 h 2801577"/>
                <a:gd name="connsiteX6433" fmla="*/ 320348 w 10032639"/>
                <a:gd name="connsiteY6433" fmla="*/ 263199 h 2801577"/>
                <a:gd name="connsiteX6434" fmla="*/ 340865 w 10032639"/>
                <a:gd name="connsiteY6434" fmla="*/ 251318 h 2801577"/>
                <a:gd name="connsiteX6435" fmla="*/ 361741 w 10032639"/>
                <a:gd name="connsiteY6435" fmla="*/ 225034 h 2801577"/>
                <a:gd name="connsiteX6436" fmla="*/ 398096 w 10032639"/>
                <a:gd name="connsiteY6436" fmla="*/ 188668 h 2801577"/>
                <a:gd name="connsiteX6437" fmla="*/ 417172 w 10032639"/>
                <a:gd name="connsiteY6437" fmla="*/ 168145 h 2801577"/>
                <a:gd name="connsiteX6438" fmla="*/ 443088 w 10032639"/>
                <a:gd name="connsiteY6438" fmla="*/ 142221 h 2801577"/>
                <a:gd name="connsiteX6439" fmla="*/ 573027 w 10032639"/>
                <a:gd name="connsiteY6439" fmla="*/ 140421 h 2801577"/>
                <a:gd name="connsiteX6440" fmla="*/ 562589 w 10032639"/>
                <a:gd name="connsiteY6440" fmla="*/ 142221 h 2801577"/>
                <a:gd name="connsiteX6441" fmla="*/ 553950 w 10032639"/>
                <a:gd name="connsiteY6441" fmla="*/ 145462 h 2801577"/>
                <a:gd name="connsiteX6442" fmla="*/ 547111 w 10032639"/>
                <a:gd name="connsiteY6442" fmla="*/ 149062 h 2801577"/>
                <a:gd name="connsiteX6443" fmla="*/ 541712 w 10032639"/>
                <a:gd name="connsiteY6443" fmla="*/ 154103 h 2801577"/>
                <a:gd name="connsiteX6444" fmla="*/ 524435 w 10032639"/>
                <a:gd name="connsiteY6444" fmla="*/ 176787 h 2801577"/>
                <a:gd name="connsiteX6445" fmla="*/ 505358 w 10032639"/>
                <a:gd name="connsiteY6445" fmla="*/ 194069 h 2801577"/>
                <a:gd name="connsiteX6446" fmla="*/ 517596 w 10032639"/>
                <a:gd name="connsiteY6446" fmla="*/ 188668 h 2801577"/>
                <a:gd name="connsiteX6447" fmla="*/ 529474 w 10032639"/>
                <a:gd name="connsiteY6447" fmla="*/ 181827 h 2801577"/>
                <a:gd name="connsiteX6448" fmla="*/ 538113 w 10032639"/>
                <a:gd name="connsiteY6448" fmla="*/ 176787 h 2801577"/>
                <a:gd name="connsiteX6449" fmla="*/ 547111 w 10032639"/>
                <a:gd name="connsiteY6449" fmla="*/ 169585 h 2801577"/>
                <a:gd name="connsiteX6450" fmla="*/ 567628 w 10032639"/>
                <a:gd name="connsiteY6450" fmla="*/ 145462 h 2801577"/>
                <a:gd name="connsiteX6451" fmla="*/ 9549793 w 10032639"/>
                <a:gd name="connsiteY6451" fmla="*/ 139878 h 2801577"/>
                <a:gd name="connsiteX6452" fmla="*/ 9513426 w 10032639"/>
                <a:gd name="connsiteY6452" fmla="*/ 181289 h 2801577"/>
                <a:gd name="connsiteX6453" fmla="*/ 9523868 w 10032639"/>
                <a:gd name="connsiteY6453" fmla="*/ 179489 h 2801577"/>
                <a:gd name="connsiteX6454" fmla="*/ 9530709 w 10032639"/>
                <a:gd name="connsiteY6454" fmla="*/ 169046 h 2801577"/>
                <a:gd name="connsiteX6455" fmla="*/ 9537551 w 10032639"/>
                <a:gd name="connsiteY6455" fmla="*/ 158963 h 2801577"/>
                <a:gd name="connsiteX6456" fmla="*/ 9544392 w 10032639"/>
                <a:gd name="connsiteY6456" fmla="*/ 148520 h 2801577"/>
                <a:gd name="connsiteX6457" fmla="*/ 9135719 w 10032639"/>
                <a:gd name="connsiteY6457" fmla="*/ 139878 h 2801577"/>
                <a:gd name="connsiteX6458" fmla="*/ 9113395 w 10032639"/>
                <a:gd name="connsiteY6458" fmla="*/ 164004 h 2801577"/>
                <a:gd name="connsiteX6459" fmla="*/ 9090711 w 10032639"/>
                <a:gd name="connsiteY6459" fmla="*/ 188131 h 2801577"/>
                <a:gd name="connsiteX6460" fmla="*/ 9051104 w 10032639"/>
                <a:gd name="connsiteY6460" fmla="*/ 228103 h 2801577"/>
                <a:gd name="connsiteX6461" fmla="*/ 9011137 w 10032639"/>
                <a:gd name="connsiteY6461" fmla="*/ 271315 h 2801577"/>
                <a:gd name="connsiteX6462" fmla="*/ 8926162 w 10032639"/>
                <a:gd name="connsiteY6462" fmla="*/ 369983 h 2801577"/>
                <a:gd name="connsiteX6463" fmla="*/ 8853789 w 10032639"/>
                <a:gd name="connsiteY6463" fmla="*/ 453167 h 2801577"/>
                <a:gd name="connsiteX6464" fmla="*/ 8876113 w 10032639"/>
                <a:gd name="connsiteY6464" fmla="*/ 442724 h 2801577"/>
                <a:gd name="connsiteX6465" fmla="*/ 8895196 w 10032639"/>
                <a:gd name="connsiteY6465" fmla="*/ 427240 h 2801577"/>
                <a:gd name="connsiteX6466" fmla="*/ 8910679 w 10032639"/>
                <a:gd name="connsiteY6466" fmla="*/ 411755 h 2801577"/>
                <a:gd name="connsiteX6467" fmla="*/ 8924721 w 10032639"/>
                <a:gd name="connsiteY6467" fmla="*/ 392670 h 2801577"/>
                <a:gd name="connsiteX6468" fmla="*/ 8943805 w 10032639"/>
                <a:gd name="connsiteY6468" fmla="*/ 369983 h 2801577"/>
                <a:gd name="connsiteX6469" fmla="*/ 8962888 w 10032639"/>
                <a:gd name="connsiteY6469" fmla="*/ 352699 h 2801577"/>
                <a:gd name="connsiteX6470" fmla="*/ 8983412 w 10032639"/>
                <a:gd name="connsiteY6470" fmla="*/ 337214 h 2801577"/>
                <a:gd name="connsiteX6471" fmla="*/ 9007536 w 10032639"/>
                <a:gd name="connsiteY6471" fmla="*/ 326771 h 2801577"/>
                <a:gd name="connsiteX6472" fmla="*/ 9014737 w 10032639"/>
                <a:gd name="connsiteY6472" fmla="*/ 313087 h 2801577"/>
                <a:gd name="connsiteX6473" fmla="*/ 9023379 w 10032639"/>
                <a:gd name="connsiteY6473" fmla="*/ 300844 h 2801577"/>
                <a:gd name="connsiteX6474" fmla="*/ 9032021 w 10032639"/>
                <a:gd name="connsiteY6474" fmla="*/ 290401 h 2801577"/>
                <a:gd name="connsiteX6475" fmla="*/ 9043903 w 10032639"/>
                <a:gd name="connsiteY6475" fmla="*/ 279958 h 2801577"/>
                <a:gd name="connsiteX6476" fmla="*/ 9059745 w 10032639"/>
                <a:gd name="connsiteY6476" fmla="*/ 268074 h 2801577"/>
                <a:gd name="connsiteX6477" fmla="*/ 9077029 w 10032639"/>
                <a:gd name="connsiteY6477" fmla="*/ 250789 h 2801577"/>
                <a:gd name="connsiteX6478" fmla="*/ 9083870 w 10032639"/>
                <a:gd name="connsiteY6478" fmla="*/ 243587 h 2801577"/>
                <a:gd name="connsiteX6479" fmla="*/ 9089271 w 10032639"/>
                <a:gd name="connsiteY6479" fmla="*/ 233144 h 2801577"/>
                <a:gd name="connsiteX6480" fmla="*/ 9101153 w 10032639"/>
                <a:gd name="connsiteY6480" fmla="*/ 212618 h 2801577"/>
                <a:gd name="connsiteX6481" fmla="*/ 9104753 w 10032639"/>
                <a:gd name="connsiteY6481" fmla="*/ 202175 h 2801577"/>
                <a:gd name="connsiteX6482" fmla="*/ 9113395 w 10032639"/>
                <a:gd name="connsiteY6482" fmla="*/ 191732 h 2801577"/>
                <a:gd name="connsiteX6483" fmla="*/ 9123837 w 10032639"/>
                <a:gd name="connsiteY6483" fmla="*/ 183090 h 2801577"/>
                <a:gd name="connsiteX6484" fmla="*/ 9135719 w 10032639"/>
                <a:gd name="connsiteY6484" fmla="*/ 174447 h 2801577"/>
                <a:gd name="connsiteX6485" fmla="*/ 9134279 w 10032639"/>
                <a:gd name="connsiteY6485" fmla="*/ 157163 h 2801577"/>
                <a:gd name="connsiteX6486" fmla="*/ 9650251 w 10032639"/>
                <a:gd name="connsiteY6486" fmla="*/ 125834 h 2801577"/>
                <a:gd name="connsiteX6487" fmla="*/ 9650251 w 10032639"/>
                <a:gd name="connsiteY6487" fmla="*/ 129435 h 2801577"/>
                <a:gd name="connsiteX6488" fmla="*/ 9651691 w 10032639"/>
                <a:gd name="connsiteY6488" fmla="*/ 125834 h 2801577"/>
                <a:gd name="connsiteX6489" fmla="*/ 9329794 w 10032639"/>
                <a:gd name="connsiteY6489" fmla="*/ 89463 h 2801577"/>
                <a:gd name="connsiteX6490" fmla="*/ 9279385 w 10032639"/>
                <a:gd name="connsiteY6490" fmla="*/ 139878 h 2801577"/>
                <a:gd name="connsiteX6491" fmla="*/ 9222494 w 10032639"/>
                <a:gd name="connsiteY6491" fmla="*/ 198574 h 2801577"/>
                <a:gd name="connsiteX6492" fmla="*/ 9135719 w 10032639"/>
                <a:gd name="connsiteY6492" fmla="*/ 285359 h 2801577"/>
                <a:gd name="connsiteX6493" fmla="*/ 9090711 w 10032639"/>
                <a:gd name="connsiteY6493" fmla="*/ 331813 h 2801577"/>
                <a:gd name="connsiteX6494" fmla="*/ 9047503 w 10032639"/>
                <a:gd name="connsiteY6494" fmla="*/ 378626 h 2801577"/>
                <a:gd name="connsiteX6495" fmla="*/ 9035261 w 10032639"/>
                <a:gd name="connsiteY6495" fmla="*/ 390869 h 2801577"/>
                <a:gd name="connsiteX6496" fmla="*/ 9017978 w 10032639"/>
                <a:gd name="connsiteY6496" fmla="*/ 404914 h 2801577"/>
                <a:gd name="connsiteX6497" fmla="*/ 8983412 w 10032639"/>
                <a:gd name="connsiteY6497" fmla="*/ 439483 h 2801577"/>
                <a:gd name="connsiteX6498" fmla="*/ 8967929 w 10032639"/>
                <a:gd name="connsiteY6498" fmla="*/ 458209 h 2801577"/>
                <a:gd name="connsiteX6499" fmla="*/ 8954247 w 10032639"/>
                <a:gd name="connsiteY6499" fmla="*/ 472253 h 2801577"/>
                <a:gd name="connsiteX6500" fmla="*/ 8942004 w 10032639"/>
                <a:gd name="connsiteY6500" fmla="*/ 489538 h 2801577"/>
                <a:gd name="connsiteX6501" fmla="*/ 8938404 w 10032639"/>
                <a:gd name="connsiteY6501" fmla="*/ 496380 h 2801577"/>
                <a:gd name="connsiteX6502" fmla="*/ 8936603 w 10032639"/>
                <a:gd name="connsiteY6502" fmla="*/ 505022 h 2801577"/>
                <a:gd name="connsiteX6503" fmla="*/ 8938404 w 10032639"/>
                <a:gd name="connsiteY6503" fmla="*/ 515465 h 2801577"/>
                <a:gd name="connsiteX6504" fmla="*/ 8940204 w 10032639"/>
                <a:gd name="connsiteY6504" fmla="*/ 519066 h 2801577"/>
                <a:gd name="connsiteX6505" fmla="*/ 8962888 w 10032639"/>
                <a:gd name="connsiteY6505" fmla="*/ 498180 h 2801577"/>
                <a:gd name="connsiteX6506" fmla="*/ 8980171 w 10032639"/>
                <a:gd name="connsiteY6506" fmla="*/ 485937 h 2801577"/>
                <a:gd name="connsiteX6507" fmla="*/ 8992053 w 10032639"/>
                <a:gd name="connsiteY6507" fmla="*/ 475494 h 2801577"/>
                <a:gd name="connsiteX6508" fmla="*/ 9000695 w 10032639"/>
                <a:gd name="connsiteY6508" fmla="*/ 461810 h 2801577"/>
                <a:gd name="connsiteX6509" fmla="*/ 9011137 w 10032639"/>
                <a:gd name="connsiteY6509" fmla="*/ 448126 h 2801577"/>
                <a:gd name="connsiteX6510" fmla="*/ 9017978 w 10032639"/>
                <a:gd name="connsiteY6510" fmla="*/ 432281 h 2801577"/>
                <a:gd name="connsiteX6511" fmla="*/ 9021579 w 10032639"/>
                <a:gd name="connsiteY6511" fmla="*/ 425439 h 2801577"/>
                <a:gd name="connsiteX6512" fmla="*/ 9030220 w 10032639"/>
                <a:gd name="connsiteY6512" fmla="*/ 425439 h 2801577"/>
                <a:gd name="connsiteX6513" fmla="*/ 9033461 w 10032639"/>
                <a:gd name="connsiteY6513" fmla="*/ 422198 h 2801577"/>
                <a:gd name="connsiteX6514" fmla="*/ 9040662 w 10032639"/>
                <a:gd name="connsiteY6514" fmla="*/ 422198 h 2801577"/>
                <a:gd name="connsiteX6515" fmla="*/ 9045703 w 10032639"/>
                <a:gd name="connsiteY6515" fmla="*/ 408154 h 2801577"/>
                <a:gd name="connsiteX6516" fmla="*/ 9054345 w 10032639"/>
                <a:gd name="connsiteY6516" fmla="*/ 396271 h 2801577"/>
                <a:gd name="connsiteX6517" fmla="*/ 9062986 w 10032639"/>
                <a:gd name="connsiteY6517" fmla="*/ 385828 h 2801577"/>
                <a:gd name="connsiteX6518" fmla="*/ 9075228 w 10032639"/>
                <a:gd name="connsiteY6518" fmla="*/ 378626 h 2801577"/>
                <a:gd name="connsiteX6519" fmla="*/ 9085670 w 10032639"/>
                <a:gd name="connsiteY6519" fmla="*/ 371784 h 2801577"/>
                <a:gd name="connsiteX6520" fmla="*/ 9090711 w 10032639"/>
                <a:gd name="connsiteY6520" fmla="*/ 363142 h 2801577"/>
                <a:gd name="connsiteX6521" fmla="*/ 9089271 w 10032639"/>
                <a:gd name="connsiteY6521" fmla="*/ 359541 h 2801577"/>
                <a:gd name="connsiteX6522" fmla="*/ 9089271 w 10032639"/>
                <a:gd name="connsiteY6522" fmla="*/ 356300 h 2801577"/>
                <a:gd name="connsiteX6523" fmla="*/ 9089271 w 10032639"/>
                <a:gd name="connsiteY6523" fmla="*/ 350898 h 2801577"/>
                <a:gd name="connsiteX6524" fmla="*/ 9092511 w 10032639"/>
                <a:gd name="connsiteY6524" fmla="*/ 347657 h 2801577"/>
                <a:gd name="connsiteX6525" fmla="*/ 9097912 w 10032639"/>
                <a:gd name="connsiteY6525" fmla="*/ 340455 h 2801577"/>
                <a:gd name="connsiteX6526" fmla="*/ 9101153 w 10032639"/>
                <a:gd name="connsiteY6526" fmla="*/ 339015 h 2801577"/>
                <a:gd name="connsiteX6527" fmla="*/ 9113395 w 10032639"/>
                <a:gd name="connsiteY6527" fmla="*/ 331813 h 2801577"/>
                <a:gd name="connsiteX6528" fmla="*/ 9125637 w 10032639"/>
                <a:gd name="connsiteY6528" fmla="*/ 324971 h 2801577"/>
                <a:gd name="connsiteX6529" fmla="*/ 9128878 w 10032639"/>
                <a:gd name="connsiteY6529" fmla="*/ 321370 h 2801577"/>
                <a:gd name="connsiteX6530" fmla="*/ 9132478 w 10032639"/>
                <a:gd name="connsiteY6530" fmla="*/ 314528 h 2801577"/>
                <a:gd name="connsiteX6531" fmla="*/ 9135719 w 10032639"/>
                <a:gd name="connsiteY6531" fmla="*/ 299043 h 2801577"/>
                <a:gd name="connsiteX6532" fmla="*/ 9137519 w 10032639"/>
                <a:gd name="connsiteY6532" fmla="*/ 292201 h 2801577"/>
                <a:gd name="connsiteX6533" fmla="*/ 9144361 w 10032639"/>
                <a:gd name="connsiteY6533" fmla="*/ 290401 h 2801577"/>
                <a:gd name="connsiteX6534" fmla="*/ 9158403 w 10032639"/>
                <a:gd name="connsiteY6534" fmla="*/ 285359 h 2801577"/>
                <a:gd name="connsiteX6535" fmla="*/ 9165244 w 10032639"/>
                <a:gd name="connsiteY6535" fmla="*/ 281758 h 2801577"/>
                <a:gd name="connsiteX6536" fmla="*/ 9168485 w 10032639"/>
                <a:gd name="connsiteY6536" fmla="*/ 278517 h 2801577"/>
                <a:gd name="connsiteX6537" fmla="*/ 9184328 w 10032639"/>
                <a:gd name="connsiteY6537" fmla="*/ 255831 h 2801577"/>
                <a:gd name="connsiteX6538" fmla="*/ 9186128 w 10032639"/>
                <a:gd name="connsiteY6538" fmla="*/ 252230 h 2801577"/>
                <a:gd name="connsiteX6539" fmla="*/ 9196210 w 10032639"/>
                <a:gd name="connsiteY6539" fmla="*/ 238546 h 2801577"/>
                <a:gd name="connsiteX6540" fmla="*/ 9208452 w 10032639"/>
                <a:gd name="connsiteY6540" fmla="*/ 222701 h 2801577"/>
                <a:gd name="connsiteX6541" fmla="*/ 9215653 w 10032639"/>
                <a:gd name="connsiteY6541" fmla="*/ 215859 h 2801577"/>
                <a:gd name="connsiteX6542" fmla="*/ 9224295 w 10032639"/>
                <a:gd name="connsiteY6542" fmla="*/ 210818 h 2801577"/>
                <a:gd name="connsiteX6543" fmla="*/ 9231136 w 10032639"/>
                <a:gd name="connsiteY6543" fmla="*/ 207217 h 2801577"/>
                <a:gd name="connsiteX6544" fmla="*/ 9239777 w 10032639"/>
                <a:gd name="connsiteY6544" fmla="*/ 203616 h 2801577"/>
                <a:gd name="connsiteX6545" fmla="*/ 9263902 w 10032639"/>
                <a:gd name="connsiteY6545" fmla="*/ 170846 h 2801577"/>
                <a:gd name="connsiteX6546" fmla="*/ 9295227 w 10032639"/>
                <a:gd name="connsiteY6546" fmla="*/ 133036 h 2801577"/>
                <a:gd name="connsiteX6547" fmla="*/ 9231136 w 10032639"/>
                <a:gd name="connsiteY6547" fmla="*/ 44450 h 2801577"/>
                <a:gd name="connsiteX6548" fmla="*/ 9265702 w 10032639"/>
                <a:gd name="connsiteY6548" fmla="*/ 44450 h 2801577"/>
                <a:gd name="connsiteX6549" fmla="*/ 9302069 w 10032639"/>
                <a:gd name="connsiteY6549" fmla="*/ 44450 h 2801577"/>
                <a:gd name="connsiteX6550" fmla="*/ 9336635 w 10032639"/>
                <a:gd name="connsiteY6550" fmla="*/ 46251 h 2801577"/>
                <a:gd name="connsiteX6551" fmla="*/ 9373001 w 10032639"/>
                <a:gd name="connsiteY6551" fmla="*/ 49852 h 2801577"/>
                <a:gd name="connsiteX6552" fmla="*/ 9409368 w 10032639"/>
                <a:gd name="connsiteY6552" fmla="*/ 53093 h 2801577"/>
                <a:gd name="connsiteX6553" fmla="*/ 9431692 w 10032639"/>
                <a:gd name="connsiteY6553" fmla="*/ 54893 h 2801577"/>
                <a:gd name="connsiteX6554" fmla="*/ 9454376 w 10032639"/>
                <a:gd name="connsiteY6554" fmla="*/ 56694 h 2801577"/>
                <a:gd name="connsiteX6555" fmla="*/ 9475259 w 10032639"/>
                <a:gd name="connsiteY6555" fmla="*/ 54893 h 2801577"/>
                <a:gd name="connsiteX6556" fmla="*/ 9497583 w 10032639"/>
                <a:gd name="connsiteY6556" fmla="*/ 53093 h 2801577"/>
                <a:gd name="connsiteX6557" fmla="*/ 9518467 w 10032639"/>
                <a:gd name="connsiteY6557" fmla="*/ 51292 h 2801577"/>
                <a:gd name="connsiteX6558" fmla="*/ 9542591 w 10032639"/>
                <a:gd name="connsiteY6558" fmla="*/ 49852 h 2801577"/>
                <a:gd name="connsiteX6559" fmla="*/ 9585799 w 10032639"/>
                <a:gd name="connsiteY6559" fmla="*/ 46251 h 2801577"/>
                <a:gd name="connsiteX6560" fmla="*/ 9631167 w 10032639"/>
                <a:gd name="connsiteY6560" fmla="*/ 46251 h 2801577"/>
                <a:gd name="connsiteX6561" fmla="*/ 9651691 w 10032639"/>
                <a:gd name="connsiteY6561" fmla="*/ 46251 h 2801577"/>
                <a:gd name="connsiteX6562" fmla="*/ 9674375 w 10032639"/>
                <a:gd name="connsiteY6562" fmla="*/ 49852 h 2801577"/>
                <a:gd name="connsiteX6563" fmla="*/ 9693458 w 10032639"/>
                <a:gd name="connsiteY6563" fmla="*/ 53093 h 2801577"/>
                <a:gd name="connsiteX6564" fmla="*/ 9712182 w 10032639"/>
                <a:gd name="connsiteY6564" fmla="*/ 58134 h 2801577"/>
                <a:gd name="connsiteX6565" fmla="*/ 9731265 w 10032639"/>
                <a:gd name="connsiteY6565" fmla="*/ 65336 h 2801577"/>
                <a:gd name="connsiteX6566" fmla="*/ 9753949 w 10032639"/>
                <a:gd name="connsiteY6566" fmla="*/ 73979 h 2801577"/>
                <a:gd name="connsiteX6567" fmla="*/ 9764391 w 10032639"/>
                <a:gd name="connsiteY6567" fmla="*/ 77220 h 2801577"/>
                <a:gd name="connsiteX6568" fmla="*/ 9764391 w 10032639"/>
                <a:gd name="connsiteY6568" fmla="*/ 87663 h 2801577"/>
                <a:gd name="connsiteX6569" fmla="*/ 9762591 w 10032639"/>
                <a:gd name="connsiteY6569" fmla="*/ 98106 h 2801577"/>
                <a:gd name="connsiteX6570" fmla="*/ 9760791 w 10032639"/>
                <a:gd name="connsiteY6570" fmla="*/ 108549 h 2801577"/>
                <a:gd name="connsiteX6571" fmla="*/ 9753949 w 10032639"/>
                <a:gd name="connsiteY6571" fmla="*/ 124393 h 2801577"/>
                <a:gd name="connsiteX6572" fmla="*/ 9748548 w 10032639"/>
                <a:gd name="connsiteY6572" fmla="*/ 134836 h 2801577"/>
                <a:gd name="connsiteX6573" fmla="*/ 9758990 w 10032639"/>
                <a:gd name="connsiteY6573" fmla="*/ 141678 h 2801577"/>
                <a:gd name="connsiteX6574" fmla="*/ 9762591 w 10032639"/>
                <a:gd name="connsiteY6574" fmla="*/ 144919 h 2801577"/>
                <a:gd name="connsiteX6575" fmla="*/ 9764391 w 10032639"/>
                <a:gd name="connsiteY6575" fmla="*/ 153562 h 2801577"/>
                <a:gd name="connsiteX6576" fmla="*/ 9766191 w 10032639"/>
                <a:gd name="connsiteY6576" fmla="*/ 160764 h 2801577"/>
                <a:gd name="connsiteX6577" fmla="*/ 9769432 w 10032639"/>
                <a:gd name="connsiteY6577" fmla="*/ 169046 h 2801577"/>
                <a:gd name="connsiteX6578" fmla="*/ 9771232 w 10032639"/>
                <a:gd name="connsiteY6578" fmla="*/ 176248 h 2801577"/>
                <a:gd name="connsiteX6579" fmla="*/ 9773033 w 10032639"/>
                <a:gd name="connsiteY6579" fmla="*/ 179489 h 2801577"/>
                <a:gd name="connsiteX6580" fmla="*/ 9774833 w 10032639"/>
                <a:gd name="connsiteY6580" fmla="*/ 183090 h 2801577"/>
                <a:gd name="connsiteX6581" fmla="*/ 9778073 w 10032639"/>
                <a:gd name="connsiteY6581" fmla="*/ 188131 h 2801577"/>
                <a:gd name="connsiteX6582" fmla="*/ 9781674 w 10032639"/>
                <a:gd name="connsiteY6582" fmla="*/ 189932 h 2801577"/>
                <a:gd name="connsiteX6583" fmla="*/ 9793916 w 10032639"/>
                <a:gd name="connsiteY6583" fmla="*/ 191732 h 2801577"/>
                <a:gd name="connsiteX6584" fmla="*/ 9809399 w 10032639"/>
                <a:gd name="connsiteY6584" fmla="*/ 191732 h 2801577"/>
                <a:gd name="connsiteX6585" fmla="*/ 9809399 w 10032639"/>
                <a:gd name="connsiteY6585" fmla="*/ 205416 h 2801577"/>
                <a:gd name="connsiteX6586" fmla="*/ 9809399 w 10032639"/>
                <a:gd name="connsiteY6586" fmla="*/ 219460 h 2801577"/>
                <a:gd name="connsiteX6587" fmla="*/ 9805799 w 10032639"/>
                <a:gd name="connsiteY6587" fmla="*/ 229903 h 2801577"/>
                <a:gd name="connsiteX6588" fmla="*/ 9802558 w 10032639"/>
                <a:gd name="connsiteY6588" fmla="*/ 241787 h 2801577"/>
                <a:gd name="connsiteX6589" fmla="*/ 9795717 w 10032639"/>
                <a:gd name="connsiteY6589" fmla="*/ 252230 h 2801577"/>
                <a:gd name="connsiteX6590" fmla="*/ 9785275 w 10032639"/>
                <a:gd name="connsiteY6590" fmla="*/ 268074 h 2801577"/>
                <a:gd name="connsiteX6591" fmla="*/ 9778073 w 10032639"/>
                <a:gd name="connsiteY6591" fmla="*/ 274916 h 2801577"/>
                <a:gd name="connsiteX6592" fmla="*/ 9771232 w 10032639"/>
                <a:gd name="connsiteY6592" fmla="*/ 281758 h 2801577"/>
                <a:gd name="connsiteX6593" fmla="*/ 9771232 w 10032639"/>
                <a:gd name="connsiteY6593" fmla="*/ 283559 h 2801577"/>
                <a:gd name="connsiteX6594" fmla="*/ 9776273 w 10032639"/>
                <a:gd name="connsiteY6594" fmla="*/ 442724 h 2801577"/>
                <a:gd name="connsiteX6595" fmla="*/ 9776273 w 10032639"/>
                <a:gd name="connsiteY6595" fmla="*/ 520867 h 2801577"/>
                <a:gd name="connsiteX6596" fmla="*/ 9774833 w 10032639"/>
                <a:gd name="connsiteY6596" fmla="*/ 596848 h 2801577"/>
                <a:gd name="connsiteX6597" fmla="*/ 9771232 w 10032639"/>
                <a:gd name="connsiteY6597" fmla="*/ 680032 h 2801577"/>
                <a:gd name="connsiteX6598" fmla="*/ 9767632 w 10032639"/>
                <a:gd name="connsiteY6598" fmla="*/ 761416 h 2801577"/>
                <a:gd name="connsiteX6599" fmla="*/ 9758990 w 10032639"/>
                <a:gd name="connsiteY6599" fmla="*/ 911939 h 2801577"/>
                <a:gd name="connsiteX6600" fmla="*/ 9757190 w 10032639"/>
                <a:gd name="connsiteY6600" fmla="*/ 941467 h 2801577"/>
                <a:gd name="connsiteX6601" fmla="*/ 9747108 w 10032639"/>
                <a:gd name="connsiteY6601" fmla="*/ 1078306 h 2801577"/>
                <a:gd name="connsiteX6602" fmla="*/ 9739907 w 10032639"/>
                <a:gd name="connsiteY6602" fmla="*/ 1213345 h 2801577"/>
                <a:gd name="connsiteX6603" fmla="*/ 9734866 w 10032639"/>
                <a:gd name="connsiteY6603" fmla="*/ 1294728 h 2801577"/>
                <a:gd name="connsiteX6604" fmla="*/ 9731265 w 10032639"/>
                <a:gd name="connsiteY6604" fmla="*/ 1371070 h 2801577"/>
                <a:gd name="connsiteX6605" fmla="*/ 9731265 w 10032639"/>
                <a:gd name="connsiteY6605" fmla="*/ 1442011 h 2801577"/>
                <a:gd name="connsiteX6606" fmla="*/ 9733065 w 10032639"/>
                <a:gd name="connsiteY6606" fmla="*/ 1507909 h 2801577"/>
                <a:gd name="connsiteX6607" fmla="*/ 9734866 w 10032639"/>
                <a:gd name="connsiteY6607" fmla="*/ 1518352 h 2801577"/>
                <a:gd name="connsiteX6608" fmla="*/ 9738106 w 10032639"/>
                <a:gd name="connsiteY6608" fmla="*/ 1528435 h 2801577"/>
                <a:gd name="connsiteX6609" fmla="*/ 9741707 w 10032639"/>
                <a:gd name="connsiteY6609" fmla="*/ 1538878 h 2801577"/>
                <a:gd name="connsiteX6610" fmla="*/ 9743507 w 10032639"/>
                <a:gd name="connsiteY6610" fmla="*/ 1547521 h 2801577"/>
                <a:gd name="connsiteX6611" fmla="*/ 9743507 w 10032639"/>
                <a:gd name="connsiteY6611" fmla="*/ 1564806 h 2801577"/>
                <a:gd name="connsiteX6612" fmla="*/ 9743507 w 10032639"/>
                <a:gd name="connsiteY6612" fmla="*/ 1587492 h 2801577"/>
                <a:gd name="connsiteX6613" fmla="*/ 9741707 w 10032639"/>
                <a:gd name="connsiteY6613" fmla="*/ 1599736 h 2801577"/>
                <a:gd name="connsiteX6614" fmla="*/ 9739907 w 10032639"/>
                <a:gd name="connsiteY6614" fmla="*/ 1615220 h 2801577"/>
                <a:gd name="connsiteX6615" fmla="*/ 9734866 w 10032639"/>
                <a:gd name="connsiteY6615" fmla="*/ 1641148 h 2801577"/>
                <a:gd name="connsiteX6616" fmla="*/ 9733065 w 10032639"/>
                <a:gd name="connsiteY6616" fmla="*/ 1654832 h 2801577"/>
                <a:gd name="connsiteX6617" fmla="*/ 9733065 w 10032639"/>
                <a:gd name="connsiteY6617" fmla="*/ 1668876 h 2801577"/>
                <a:gd name="connsiteX6618" fmla="*/ 9733065 w 10032639"/>
                <a:gd name="connsiteY6618" fmla="*/ 1679319 h 2801577"/>
                <a:gd name="connsiteX6619" fmla="*/ 9738106 w 10032639"/>
                <a:gd name="connsiteY6619" fmla="*/ 1687961 h 2801577"/>
                <a:gd name="connsiteX6620" fmla="*/ 9739907 w 10032639"/>
                <a:gd name="connsiteY6620" fmla="*/ 1696604 h 2801577"/>
                <a:gd name="connsiteX6621" fmla="*/ 9739907 w 10032639"/>
                <a:gd name="connsiteY6621" fmla="*/ 1707047 h 2801577"/>
                <a:gd name="connsiteX6622" fmla="*/ 9739907 w 10032639"/>
                <a:gd name="connsiteY6622" fmla="*/ 1722531 h 2801577"/>
                <a:gd name="connsiteX6623" fmla="*/ 9738106 w 10032639"/>
                <a:gd name="connsiteY6623" fmla="*/ 1736575 h 2801577"/>
                <a:gd name="connsiteX6624" fmla="*/ 9733065 w 10032639"/>
                <a:gd name="connsiteY6624" fmla="*/ 1765743 h 2801577"/>
                <a:gd name="connsiteX6625" fmla="*/ 9731265 w 10032639"/>
                <a:gd name="connsiteY6625" fmla="*/ 1771145 h 2801577"/>
                <a:gd name="connsiteX6626" fmla="*/ 9726224 w 10032639"/>
                <a:gd name="connsiteY6626" fmla="*/ 1783028 h 2801577"/>
                <a:gd name="connsiteX6627" fmla="*/ 9724424 w 10032639"/>
                <a:gd name="connsiteY6627" fmla="*/ 1795272 h 2801577"/>
                <a:gd name="connsiteX6628" fmla="*/ 9722624 w 10032639"/>
                <a:gd name="connsiteY6628" fmla="*/ 1807515 h 2801577"/>
                <a:gd name="connsiteX6629" fmla="*/ 9720823 w 10032639"/>
                <a:gd name="connsiteY6629" fmla="*/ 1817598 h 2801577"/>
                <a:gd name="connsiteX6630" fmla="*/ 9722624 w 10032639"/>
                <a:gd name="connsiteY6630" fmla="*/ 1833443 h 2801577"/>
                <a:gd name="connsiteX6631" fmla="*/ 9726224 w 10032639"/>
                <a:gd name="connsiteY6631" fmla="*/ 1840285 h 2801577"/>
                <a:gd name="connsiteX6632" fmla="*/ 9729465 w 10032639"/>
                <a:gd name="connsiteY6632" fmla="*/ 1847127 h 2801577"/>
                <a:gd name="connsiteX6633" fmla="*/ 9731265 w 10032639"/>
                <a:gd name="connsiteY6633" fmla="*/ 1852528 h 2801577"/>
                <a:gd name="connsiteX6634" fmla="*/ 9738106 w 10032639"/>
                <a:gd name="connsiteY6634" fmla="*/ 1871614 h 2801577"/>
                <a:gd name="connsiteX6635" fmla="*/ 9739907 w 10032639"/>
                <a:gd name="connsiteY6635" fmla="*/ 1883497 h 2801577"/>
                <a:gd name="connsiteX6636" fmla="*/ 9739907 w 10032639"/>
                <a:gd name="connsiteY6636" fmla="*/ 1895741 h 2801577"/>
                <a:gd name="connsiteX6637" fmla="*/ 9738106 w 10032639"/>
                <a:gd name="connsiteY6637" fmla="*/ 1916627 h 2801577"/>
                <a:gd name="connsiteX6638" fmla="*/ 9734866 w 10032639"/>
                <a:gd name="connsiteY6638" fmla="*/ 1937152 h 2801577"/>
                <a:gd name="connsiteX6639" fmla="*/ 9731265 w 10032639"/>
                <a:gd name="connsiteY6639" fmla="*/ 1958038 h 2801577"/>
                <a:gd name="connsiteX6640" fmla="*/ 9726224 w 10032639"/>
                <a:gd name="connsiteY6640" fmla="*/ 1977124 h 2801577"/>
                <a:gd name="connsiteX6641" fmla="*/ 9724424 w 10032639"/>
                <a:gd name="connsiteY6641" fmla="*/ 1994409 h 2801577"/>
                <a:gd name="connsiteX6642" fmla="*/ 9722624 w 10032639"/>
                <a:gd name="connsiteY6642" fmla="*/ 2020336 h 2801577"/>
                <a:gd name="connsiteX6643" fmla="*/ 9722624 w 10032639"/>
                <a:gd name="connsiteY6643" fmla="*/ 2048064 h 2801577"/>
                <a:gd name="connsiteX6644" fmla="*/ 9722624 w 10032639"/>
                <a:gd name="connsiteY6644" fmla="*/ 2073992 h 2801577"/>
                <a:gd name="connsiteX6645" fmla="*/ 9724424 w 10032639"/>
                <a:gd name="connsiteY6645" fmla="*/ 2099919 h 2801577"/>
                <a:gd name="connsiteX6646" fmla="*/ 9726224 w 10032639"/>
                <a:gd name="connsiteY6646" fmla="*/ 2126207 h 2801577"/>
                <a:gd name="connsiteX6647" fmla="*/ 9726224 w 10032639"/>
                <a:gd name="connsiteY6647" fmla="*/ 2150333 h 2801577"/>
                <a:gd name="connsiteX6648" fmla="*/ 9722624 w 10032639"/>
                <a:gd name="connsiteY6648" fmla="*/ 2202188 h 2801577"/>
                <a:gd name="connsiteX6649" fmla="*/ 9748548 w 10032639"/>
                <a:gd name="connsiteY6649" fmla="*/ 2209030 h 2801577"/>
                <a:gd name="connsiteX6650" fmla="*/ 9758990 w 10032639"/>
                <a:gd name="connsiteY6650" fmla="*/ 2212631 h 2801577"/>
                <a:gd name="connsiteX6651" fmla="*/ 9764391 w 10032639"/>
                <a:gd name="connsiteY6651" fmla="*/ 2217673 h 2801577"/>
                <a:gd name="connsiteX6652" fmla="*/ 9769432 w 10032639"/>
                <a:gd name="connsiteY6652" fmla="*/ 2224515 h 2801577"/>
                <a:gd name="connsiteX6653" fmla="*/ 9771232 w 10032639"/>
                <a:gd name="connsiteY6653" fmla="*/ 2228116 h 2801577"/>
                <a:gd name="connsiteX6654" fmla="*/ 9771232 w 10032639"/>
                <a:gd name="connsiteY6654" fmla="*/ 2233157 h 2801577"/>
                <a:gd name="connsiteX6655" fmla="*/ 9790316 w 10032639"/>
                <a:gd name="connsiteY6655" fmla="*/ 2233157 h 2801577"/>
                <a:gd name="connsiteX6656" fmla="*/ 9809399 w 10032639"/>
                <a:gd name="connsiteY6656" fmla="*/ 2236758 h 2801577"/>
                <a:gd name="connsiteX6657" fmla="*/ 9823081 w 10032639"/>
                <a:gd name="connsiteY6657" fmla="*/ 2238559 h 2801577"/>
                <a:gd name="connsiteX6658" fmla="*/ 9837124 w 10032639"/>
                <a:gd name="connsiteY6658" fmla="*/ 2238559 h 2801577"/>
                <a:gd name="connsiteX6659" fmla="*/ 9866289 w 10032639"/>
                <a:gd name="connsiteY6659" fmla="*/ 2240359 h 2801577"/>
                <a:gd name="connsiteX6660" fmla="*/ 9880332 w 10032639"/>
                <a:gd name="connsiteY6660" fmla="*/ 2238559 h 2801577"/>
                <a:gd name="connsiteX6661" fmla="*/ 9894014 w 10032639"/>
                <a:gd name="connsiteY6661" fmla="*/ 2236758 h 2801577"/>
                <a:gd name="connsiteX6662" fmla="*/ 9920299 w 10032639"/>
                <a:gd name="connsiteY6662" fmla="*/ 2231717 h 2801577"/>
                <a:gd name="connsiteX6663" fmla="*/ 9932181 w 10032639"/>
                <a:gd name="connsiteY6663" fmla="*/ 2229916 h 2801577"/>
                <a:gd name="connsiteX6664" fmla="*/ 9940823 w 10032639"/>
                <a:gd name="connsiteY6664" fmla="*/ 2224515 h 2801577"/>
                <a:gd name="connsiteX6665" fmla="*/ 9946223 w 10032639"/>
                <a:gd name="connsiteY6665" fmla="*/ 2219473 h 2801577"/>
                <a:gd name="connsiteX6666" fmla="*/ 9949824 w 10032639"/>
                <a:gd name="connsiteY6666" fmla="*/ 2215872 h 2801577"/>
                <a:gd name="connsiteX6667" fmla="*/ 9954865 w 10032639"/>
                <a:gd name="connsiteY6667" fmla="*/ 2209030 h 2801577"/>
                <a:gd name="connsiteX6668" fmla="*/ 9963507 w 10032639"/>
                <a:gd name="connsiteY6668" fmla="*/ 2209030 h 2801577"/>
                <a:gd name="connsiteX6669" fmla="*/ 9972148 w 10032639"/>
                <a:gd name="connsiteY6669" fmla="*/ 2210831 h 2801577"/>
                <a:gd name="connsiteX6670" fmla="*/ 9982590 w 10032639"/>
                <a:gd name="connsiteY6670" fmla="*/ 2214432 h 2801577"/>
                <a:gd name="connsiteX6671" fmla="*/ 9989431 w 10032639"/>
                <a:gd name="connsiteY6671" fmla="*/ 2221274 h 2801577"/>
                <a:gd name="connsiteX6672" fmla="*/ 9996273 w 10032639"/>
                <a:gd name="connsiteY6672" fmla="*/ 2228116 h 2801577"/>
                <a:gd name="connsiteX6673" fmla="*/ 9996273 w 10032639"/>
                <a:gd name="connsiteY6673" fmla="*/ 2229916 h 2801577"/>
                <a:gd name="connsiteX6674" fmla="*/ 9999873 w 10032639"/>
                <a:gd name="connsiteY6674" fmla="*/ 2229916 h 2801577"/>
                <a:gd name="connsiteX6675" fmla="*/ 10009955 w 10032639"/>
                <a:gd name="connsiteY6675" fmla="*/ 2228116 h 2801577"/>
                <a:gd name="connsiteX6676" fmla="*/ 10025798 w 10032639"/>
                <a:gd name="connsiteY6676" fmla="*/ 2224515 h 2801577"/>
                <a:gd name="connsiteX6677" fmla="*/ 10027598 w 10032639"/>
                <a:gd name="connsiteY6677" fmla="*/ 2240359 h 2801577"/>
                <a:gd name="connsiteX6678" fmla="*/ 10029038 w 10032639"/>
                <a:gd name="connsiteY6678" fmla="*/ 2262686 h 2801577"/>
                <a:gd name="connsiteX6679" fmla="*/ 10030839 w 10032639"/>
                <a:gd name="connsiteY6679" fmla="*/ 2283572 h 2801577"/>
                <a:gd name="connsiteX6680" fmla="*/ 10029038 w 10032639"/>
                <a:gd name="connsiteY6680" fmla="*/ 2304458 h 2801577"/>
                <a:gd name="connsiteX6681" fmla="*/ 10027598 w 10032639"/>
                <a:gd name="connsiteY6681" fmla="*/ 2325344 h 2801577"/>
                <a:gd name="connsiteX6682" fmla="*/ 10022197 w 10032639"/>
                <a:gd name="connsiteY6682" fmla="*/ 2369996 h 2801577"/>
                <a:gd name="connsiteX6683" fmla="*/ 10020397 w 10032639"/>
                <a:gd name="connsiteY6683" fmla="*/ 2394483 h 2801577"/>
                <a:gd name="connsiteX6684" fmla="*/ 10020397 w 10032639"/>
                <a:gd name="connsiteY6684" fmla="*/ 2418610 h 2801577"/>
                <a:gd name="connsiteX6685" fmla="*/ 10020397 w 10032639"/>
                <a:gd name="connsiteY6685" fmla="*/ 2427613 h 2801577"/>
                <a:gd name="connsiteX6686" fmla="*/ 10022197 w 10032639"/>
                <a:gd name="connsiteY6686" fmla="*/ 2430854 h 2801577"/>
                <a:gd name="connsiteX6687" fmla="*/ 10025798 w 10032639"/>
                <a:gd name="connsiteY6687" fmla="*/ 2436255 h 2801577"/>
                <a:gd name="connsiteX6688" fmla="*/ 10029038 w 10032639"/>
                <a:gd name="connsiteY6688" fmla="*/ 2444898 h 2801577"/>
                <a:gd name="connsiteX6689" fmla="*/ 10030839 w 10032639"/>
                <a:gd name="connsiteY6689" fmla="*/ 2451740 h 2801577"/>
                <a:gd name="connsiteX6690" fmla="*/ 10030839 w 10032639"/>
                <a:gd name="connsiteY6690" fmla="*/ 2469025 h 2801577"/>
                <a:gd name="connsiteX6691" fmla="*/ 10030839 w 10032639"/>
                <a:gd name="connsiteY6691" fmla="*/ 2499994 h 2801577"/>
                <a:gd name="connsiteX6692" fmla="*/ 10027598 w 10032639"/>
                <a:gd name="connsiteY6692" fmla="*/ 2512237 h 2801577"/>
                <a:gd name="connsiteX6693" fmla="*/ 10027598 w 10032639"/>
                <a:gd name="connsiteY6693" fmla="*/ 2522680 h 2801577"/>
                <a:gd name="connsiteX6694" fmla="*/ 10027598 w 10032639"/>
                <a:gd name="connsiteY6694" fmla="*/ 2572734 h 2801577"/>
                <a:gd name="connsiteX6695" fmla="*/ 10029038 w 10032639"/>
                <a:gd name="connsiteY6695" fmla="*/ 2598662 h 2801577"/>
                <a:gd name="connsiteX6696" fmla="*/ 10030839 w 10032639"/>
                <a:gd name="connsiteY6696" fmla="*/ 2624589 h 2801577"/>
                <a:gd name="connsiteX6697" fmla="*/ 10032639 w 10032639"/>
                <a:gd name="connsiteY6697" fmla="*/ 2652317 h 2801577"/>
                <a:gd name="connsiteX6698" fmla="*/ 10030839 w 10032639"/>
                <a:gd name="connsiteY6698" fmla="*/ 2676804 h 2801577"/>
                <a:gd name="connsiteX6699" fmla="*/ 10025798 w 10032639"/>
                <a:gd name="connsiteY6699" fmla="*/ 2699491 h 2801577"/>
                <a:gd name="connsiteX6700" fmla="*/ 10022197 w 10032639"/>
                <a:gd name="connsiteY6700" fmla="*/ 2709574 h 2801577"/>
                <a:gd name="connsiteX6701" fmla="*/ 10017156 w 10032639"/>
                <a:gd name="connsiteY6701" fmla="*/ 2718216 h 2801577"/>
                <a:gd name="connsiteX6702" fmla="*/ 10013555 w 10032639"/>
                <a:gd name="connsiteY6702" fmla="*/ 2725058 h 2801577"/>
                <a:gd name="connsiteX6703" fmla="*/ 10004914 w 10032639"/>
                <a:gd name="connsiteY6703" fmla="*/ 2725058 h 2801577"/>
                <a:gd name="connsiteX6704" fmla="*/ 9989431 w 10032639"/>
                <a:gd name="connsiteY6704" fmla="*/ 2725058 h 2801577"/>
                <a:gd name="connsiteX6705" fmla="*/ 9977189 w 10032639"/>
                <a:gd name="connsiteY6705" fmla="*/ 2720017 h 2801577"/>
                <a:gd name="connsiteX6706" fmla="*/ 9967107 w 10032639"/>
                <a:gd name="connsiteY6706" fmla="*/ 2714975 h 2801577"/>
                <a:gd name="connsiteX6707" fmla="*/ 9959906 w 10032639"/>
                <a:gd name="connsiteY6707" fmla="*/ 2706333 h 2801577"/>
                <a:gd name="connsiteX6708" fmla="*/ 9956665 w 10032639"/>
                <a:gd name="connsiteY6708" fmla="*/ 2704532 h 2801577"/>
                <a:gd name="connsiteX6709" fmla="*/ 9948024 w 10032639"/>
                <a:gd name="connsiteY6709" fmla="*/ 2706333 h 2801577"/>
                <a:gd name="connsiteX6710" fmla="*/ 9937582 w 10032639"/>
                <a:gd name="connsiteY6710" fmla="*/ 2708133 h 2801577"/>
                <a:gd name="connsiteX6711" fmla="*/ 9932181 w 10032639"/>
                <a:gd name="connsiteY6711" fmla="*/ 2708133 h 2801577"/>
                <a:gd name="connsiteX6712" fmla="*/ 9930741 w 10032639"/>
                <a:gd name="connsiteY6712" fmla="*/ 2713175 h 2801577"/>
                <a:gd name="connsiteX6713" fmla="*/ 9930741 w 10032639"/>
                <a:gd name="connsiteY6713" fmla="*/ 2718216 h 2801577"/>
                <a:gd name="connsiteX6714" fmla="*/ 9932181 w 10032639"/>
                <a:gd name="connsiteY6714" fmla="*/ 2726859 h 2801577"/>
                <a:gd name="connsiteX6715" fmla="*/ 9933981 w 10032639"/>
                <a:gd name="connsiteY6715" fmla="*/ 2744144 h 2801577"/>
                <a:gd name="connsiteX6716" fmla="*/ 9916698 w 10032639"/>
                <a:gd name="connsiteY6716" fmla="*/ 2744144 h 2801577"/>
                <a:gd name="connsiteX6717" fmla="*/ 9845765 w 10032639"/>
                <a:gd name="connsiteY6717" fmla="*/ 2745944 h 2801577"/>
                <a:gd name="connsiteX6718" fmla="*/ 9807599 w 10032639"/>
                <a:gd name="connsiteY6718" fmla="*/ 2745944 h 2801577"/>
                <a:gd name="connsiteX6719" fmla="*/ 9767632 w 10032639"/>
                <a:gd name="connsiteY6719" fmla="*/ 2747745 h 2801577"/>
                <a:gd name="connsiteX6720" fmla="*/ 9688057 w 10032639"/>
                <a:gd name="connsiteY6720" fmla="*/ 2752786 h 2801577"/>
                <a:gd name="connsiteX6721" fmla="*/ 9603082 w 10032639"/>
                <a:gd name="connsiteY6721" fmla="*/ 2756387 h 2801577"/>
                <a:gd name="connsiteX6722" fmla="*/ 9561675 w 10032639"/>
                <a:gd name="connsiteY6722" fmla="*/ 2758188 h 2801577"/>
                <a:gd name="connsiteX6723" fmla="*/ 9518467 w 10032639"/>
                <a:gd name="connsiteY6723" fmla="*/ 2759628 h 2801577"/>
                <a:gd name="connsiteX6724" fmla="*/ 9433492 w 10032639"/>
                <a:gd name="connsiteY6724" fmla="*/ 2759628 h 2801577"/>
                <a:gd name="connsiteX6725" fmla="*/ 9392085 w 10032639"/>
                <a:gd name="connsiteY6725" fmla="*/ 2761429 h 2801577"/>
                <a:gd name="connsiteX6726" fmla="*/ 9350677 w 10032639"/>
                <a:gd name="connsiteY6726" fmla="*/ 2761429 h 2801577"/>
                <a:gd name="connsiteX6727" fmla="*/ 9313951 w 10032639"/>
                <a:gd name="connsiteY6727" fmla="*/ 2758188 h 2801577"/>
                <a:gd name="connsiteX6728" fmla="*/ 9279385 w 10032639"/>
                <a:gd name="connsiteY6728" fmla="*/ 2756387 h 2801577"/>
                <a:gd name="connsiteX6729" fmla="*/ 9277944 w 10032639"/>
                <a:gd name="connsiteY6729" fmla="*/ 2756387 h 2801577"/>
                <a:gd name="connsiteX6730" fmla="*/ 9272543 w 10032639"/>
                <a:gd name="connsiteY6730" fmla="*/ 2766830 h 2801577"/>
                <a:gd name="connsiteX6731" fmla="*/ 9265702 w 10032639"/>
                <a:gd name="connsiteY6731" fmla="*/ 2773672 h 2801577"/>
                <a:gd name="connsiteX6732" fmla="*/ 9260661 w 10032639"/>
                <a:gd name="connsiteY6732" fmla="*/ 2776913 h 2801577"/>
                <a:gd name="connsiteX6733" fmla="*/ 9255260 w 10032639"/>
                <a:gd name="connsiteY6733" fmla="*/ 2780514 h 2801577"/>
                <a:gd name="connsiteX6734" fmla="*/ 9246619 w 10032639"/>
                <a:gd name="connsiteY6734" fmla="*/ 2782315 h 2801577"/>
                <a:gd name="connsiteX6735" fmla="*/ 9239777 w 10032639"/>
                <a:gd name="connsiteY6735" fmla="*/ 2782315 h 2801577"/>
                <a:gd name="connsiteX6736" fmla="*/ 9229336 w 10032639"/>
                <a:gd name="connsiteY6736" fmla="*/ 2784115 h 2801577"/>
                <a:gd name="connsiteX6737" fmla="*/ 9218894 w 10032639"/>
                <a:gd name="connsiteY6737" fmla="*/ 2782315 h 2801577"/>
                <a:gd name="connsiteX6738" fmla="*/ 9210252 w 10032639"/>
                <a:gd name="connsiteY6738" fmla="*/ 2778713 h 2801577"/>
                <a:gd name="connsiteX6739" fmla="*/ 9206652 w 10032639"/>
                <a:gd name="connsiteY6739" fmla="*/ 2775473 h 2801577"/>
                <a:gd name="connsiteX6740" fmla="*/ 9205211 w 10032639"/>
                <a:gd name="connsiteY6740" fmla="*/ 2770071 h 2801577"/>
                <a:gd name="connsiteX6741" fmla="*/ 9201611 w 10032639"/>
                <a:gd name="connsiteY6741" fmla="*/ 2765030 h 2801577"/>
                <a:gd name="connsiteX6742" fmla="*/ 9201611 w 10032639"/>
                <a:gd name="connsiteY6742" fmla="*/ 2756387 h 2801577"/>
                <a:gd name="connsiteX6743" fmla="*/ 9191169 w 10032639"/>
                <a:gd name="connsiteY6743" fmla="*/ 2756387 h 2801577"/>
                <a:gd name="connsiteX6744" fmla="*/ 9184328 w 10032639"/>
                <a:gd name="connsiteY6744" fmla="*/ 2758188 h 2801577"/>
                <a:gd name="connsiteX6745" fmla="*/ 9173886 w 10032639"/>
                <a:gd name="connsiteY6745" fmla="*/ 2761429 h 2801577"/>
                <a:gd name="connsiteX6746" fmla="*/ 9163444 w 10032639"/>
                <a:gd name="connsiteY6746" fmla="*/ 2768270 h 2801577"/>
                <a:gd name="connsiteX6747" fmla="*/ 9151202 w 10032639"/>
                <a:gd name="connsiteY6747" fmla="*/ 2771872 h 2801577"/>
                <a:gd name="connsiteX6748" fmla="*/ 9139320 w 10032639"/>
                <a:gd name="connsiteY6748" fmla="*/ 2773672 h 2801577"/>
                <a:gd name="connsiteX6749" fmla="*/ 9123837 w 10032639"/>
                <a:gd name="connsiteY6749" fmla="*/ 2775473 h 2801577"/>
                <a:gd name="connsiteX6750" fmla="*/ 9113395 w 10032639"/>
                <a:gd name="connsiteY6750" fmla="*/ 2775473 h 2801577"/>
                <a:gd name="connsiteX6751" fmla="*/ 9109794 w 10032639"/>
                <a:gd name="connsiteY6751" fmla="*/ 2765030 h 2801577"/>
                <a:gd name="connsiteX6752" fmla="*/ 9104753 w 10032639"/>
                <a:gd name="connsiteY6752" fmla="*/ 2754587 h 2801577"/>
                <a:gd name="connsiteX6753" fmla="*/ 9096112 w 10032639"/>
                <a:gd name="connsiteY6753" fmla="*/ 2744144 h 2801577"/>
                <a:gd name="connsiteX6754" fmla="*/ 9087470 w 10032639"/>
                <a:gd name="connsiteY6754" fmla="*/ 2735501 h 2801577"/>
                <a:gd name="connsiteX6755" fmla="*/ 9075228 w 10032639"/>
                <a:gd name="connsiteY6755" fmla="*/ 2726859 h 2801577"/>
                <a:gd name="connsiteX6756" fmla="*/ 9056145 w 10032639"/>
                <a:gd name="connsiteY6756" fmla="*/ 2714975 h 2801577"/>
                <a:gd name="connsiteX6757" fmla="*/ 9042102 w 10032639"/>
                <a:gd name="connsiteY6757" fmla="*/ 2702732 h 2801577"/>
                <a:gd name="connsiteX6758" fmla="*/ 9028420 w 10032639"/>
                <a:gd name="connsiteY6758" fmla="*/ 2690488 h 2801577"/>
                <a:gd name="connsiteX6759" fmla="*/ 9019778 w 10032639"/>
                <a:gd name="connsiteY6759" fmla="*/ 2676804 h 2801577"/>
                <a:gd name="connsiteX6760" fmla="*/ 9012937 w 10032639"/>
                <a:gd name="connsiteY6760" fmla="*/ 2666361 h 2801577"/>
                <a:gd name="connsiteX6761" fmla="*/ 9021579 w 10032639"/>
                <a:gd name="connsiteY6761" fmla="*/ 2657719 h 2801577"/>
                <a:gd name="connsiteX6762" fmla="*/ 9024819 w 10032639"/>
                <a:gd name="connsiteY6762" fmla="*/ 2652317 h 2801577"/>
                <a:gd name="connsiteX6763" fmla="*/ 9028420 w 10032639"/>
                <a:gd name="connsiteY6763" fmla="*/ 2645475 h 2801577"/>
                <a:gd name="connsiteX6764" fmla="*/ 9030220 w 10032639"/>
                <a:gd name="connsiteY6764" fmla="*/ 2636833 h 2801577"/>
                <a:gd name="connsiteX6765" fmla="*/ 9032021 w 10032639"/>
                <a:gd name="connsiteY6765" fmla="*/ 2626390 h 2801577"/>
                <a:gd name="connsiteX6766" fmla="*/ 9009336 w 10032639"/>
                <a:gd name="connsiteY6766" fmla="*/ 2640434 h 2801577"/>
                <a:gd name="connsiteX6767" fmla="*/ 9032021 w 10032639"/>
                <a:gd name="connsiteY6767" fmla="*/ 2615947 h 2801577"/>
                <a:gd name="connsiteX6768" fmla="*/ 9032021 w 10032639"/>
                <a:gd name="connsiteY6768" fmla="*/ 2614506 h 2801577"/>
                <a:gd name="connsiteX6769" fmla="*/ 9030220 w 10032639"/>
                <a:gd name="connsiteY6769" fmla="*/ 2593620 h 2801577"/>
                <a:gd name="connsiteX6770" fmla="*/ 9019778 w 10032639"/>
                <a:gd name="connsiteY6770" fmla="*/ 2605864 h 2801577"/>
                <a:gd name="connsiteX6771" fmla="*/ 9011137 w 10032639"/>
                <a:gd name="connsiteY6771" fmla="*/ 2615947 h 2801577"/>
                <a:gd name="connsiteX6772" fmla="*/ 8998895 w 10032639"/>
                <a:gd name="connsiteY6772" fmla="*/ 2622789 h 2801577"/>
                <a:gd name="connsiteX6773" fmla="*/ 8985212 w 10032639"/>
                <a:gd name="connsiteY6773" fmla="*/ 2626390 h 2801577"/>
                <a:gd name="connsiteX6774" fmla="*/ 8969729 w 10032639"/>
                <a:gd name="connsiteY6774" fmla="*/ 2626390 h 2801577"/>
                <a:gd name="connsiteX6775" fmla="*/ 8943805 w 10032639"/>
                <a:gd name="connsiteY6775" fmla="*/ 2652317 h 2801577"/>
                <a:gd name="connsiteX6776" fmla="*/ 8921121 w 10032639"/>
                <a:gd name="connsiteY6776" fmla="*/ 2678605 h 2801577"/>
                <a:gd name="connsiteX6777" fmla="*/ 8907078 w 10032639"/>
                <a:gd name="connsiteY6777" fmla="*/ 2694089 h 2801577"/>
                <a:gd name="connsiteX6778" fmla="*/ 8889795 w 10032639"/>
                <a:gd name="connsiteY6778" fmla="*/ 2708133 h 2801577"/>
                <a:gd name="connsiteX6779" fmla="*/ 8871072 w 10032639"/>
                <a:gd name="connsiteY6779" fmla="*/ 2720017 h 2801577"/>
                <a:gd name="connsiteX6780" fmla="*/ 8851988 w 10032639"/>
                <a:gd name="connsiteY6780" fmla="*/ 2730460 h 2801577"/>
                <a:gd name="connsiteX6781" fmla="*/ 8829304 w 10032639"/>
                <a:gd name="connsiteY6781" fmla="*/ 2742343 h 2801577"/>
                <a:gd name="connsiteX6782" fmla="*/ 8803380 w 10032639"/>
                <a:gd name="connsiteY6782" fmla="*/ 2752786 h 2801577"/>
                <a:gd name="connsiteX6783" fmla="*/ 8777455 w 10032639"/>
                <a:gd name="connsiteY6783" fmla="*/ 2759628 h 2801577"/>
                <a:gd name="connsiteX6784" fmla="*/ 8751530 w 10032639"/>
                <a:gd name="connsiteY6784" fmla="*/ 2763229 h 2801577"/>
                <a:gd name="connsiteX6785" fmla="*/ 8722005 w 10032639"/>
                <a:gd name="connsiteY6785" fmla="*/ 2768270 h 2801577"/>
                <a:gd name="connsiteX6786" fmla="*/ 8692840 w 10032639"/>
                <a:gd name="connsiteY6786" fmla="*/ 2771872 h 2801577"/>
                <a:gd name="connsiteX6787" fmla="*/ 8661514 w 10032639"/>
                <a:gd name="connsiteY6787" fmla="*/ 2775473 h 2801577"/>
                <a:gd name="connsiteX6788" fmla="*/ 8630189 w 10032639"/>
                <a:gd name="connsiteY6788" fmla="*/ 2775473 h 2801577"/>
                <a:gd name="connsiteX6789" fmla="*/ 8600663 w 10032639"/>
                <a:gd name="connsiteY6789" fmla="*/ 2776913 h 2801577"/>
                <a:gd name="connsiteX6790" fmla="*/ 8571498 w 10032639"/>
                <a:gd name="connsiteY6790" fmla="*/ 2776913 h 2801577"/>
                <a:gd name="connsiteX6791" fmla="*/ 8514248 w 10032639"/>
                <a:gd name="connsiteY6791" fmla="*/ 2771872 h 2801577"/>
                <a:gd name="connsiteX6792" fmla="*/ 8507407 w 10032639"/>
                <a:gd name="connsiteY6792" fmla="*/ 2771872 h 2801577"/>
                <a:gd name="connsiteX6793" fmla="*/ 8474281 w 10032639"/>
                <a:gd name="connsiteY6793" fmla="*/ 2768270 h 2801577"/>
                <a:gd name="connsiteX6794" fmla="*/ 8443315 w 10032639"/>
                <a:gd name="connsiteY6794" fmla="*/ 2765030 h 2801577"/>
                <a:gd name="connsiteX6795" fmla="*/ 8412350 w 10032639"/>
                <a:gd name="connsiteY6795" fmla="*/ 2759628 h 2801577"/>
                <a:gd name="connsiteX6796" fmla="*/ 8381024 w 10032639"/>
                <a:gd name="connsiteY6796" fmla="*/ 2750986 h 2801577"/>
                <a:gd name="connsiteX6797" fmla="*/ 8355100 w 10032639"/>
                <a:gd name="connsiteY6797" fmla="*/ 2742343 h 2801577"/>
                <a:gd name="connsiteX6798" fmla="*/ 8327015 w 10032639"/>
                <a:gd name="connsiteY6798" fmla="*/ 2728659 h 2801577"/>
                <a:gd name="connsiteX6799" fmla="*/ 8297850 w 10032639"/>
                <a:gd name="connsiteY6799" fmla="*/ 2714975 h 2801577"/>
                <a:gd name="connsiteX6800" fmla="*/ 8266884 w 10032639"/>
                <a:gd name="connsiteY6800" fmla="*/ 2697690 h 2801577"/>
                <a:gd name="connsiteX6801" fmla="*/ 8221516 w 10032639"/>
                <a:gd name="connsiteY6801" fmla="*/ 2669962 h 2801577"/>
                <a:gd name="connsiteX6802" fmla="*/ 8181909 w 10032639"/>
                <a:gd name="connsiteY6802" fmla="*/ 2645475 h 2801577"/>
                <a:gd name="connsiteX6803" fmla="*/ 8159225 w 10032639"/>
                <a:gd name="connsiteY6803" fmla="*/ 2631431 h 2801577"/>
                <a:gd name="connsiteX6804" fmla="*/ 8130060 w 10032639"/>
                <a:gd name="connsiteY6804" fmla="*/ 2609105 h 2801577"/>
                <a:gd name="connsiteX6805" fmla="*/ 8100535 w 10032639"/>
                <a:gd name="connsiteY6805" fmla="*/ 2586778 h 2801577"/>
                <a:gd name="connsiteX6806" fmla="*/ 8071009 w 10032639"/>
                <a:gd name="connsiteY6806" fmla="*/ 2562652 h 2801577"/>
                <a:gd name="connsiteX6807" fmla="*/ 8041484 w 10032639"/>
                <a:gd name="connsiteY6807" fmla="*/ 2538165 h 2801577"/>
                <a:gd name="connsiteX6808" fmla="*/ 8026001 w 10032639"/>
                <a:gd name="connsiteY6808" fmla="*/ 2522680 h 2801577"/>
                <a:gd name="connsiteX6809" fmla="*/ 8010518 w 10032639"/>
                <a:gd name="connsiteY6809" fmla="*/ 2508636 h 2801577"/>
                <a:gd name="connsiteX6810" fmla="*/ 7984594 w 10032639"/>
                <a:gd name="connsiteY6810" fmla="*/ 2480908 h 2801577"/>
                <a:gd name="connsiteX6811" fmla="*/ 7963710 w 10032639"/>
                <a:gd name="connsiteY6811" fmla="*/ 2454981 h 2801577"/>
                <a:gd name="connsiteX6812" fmla="*/ 7949668 w 10032639"/>
                <a:gd name="connsiteY6812" fmla="*/ 2430854 h 2801577"/>
                <a:gd name="connsiteX6813" fmla="*/ 7941026 w 10032639"/>
                <a:gd name="connsiteY6813" fmla="*/ 2427613 h 2801577"/>
                <a:gd name="connsiteX6814" fmla="*/ 7935985 w 10032639"/>
                <a:gd name="connsiteY6814" fmla="*/ 2422211 h 2801577"/>
                <a:gd name="connsiteX6815" fmla="*/ 7927344 w 10032639"/>
                <a:gd name="connsiteY6815" fmla="*/ 2415369 h 2801577"/>
                <a:gd name="connsiteX6816" fmla="*/ 7921943 w 10032639"/>
                <a:gd name="connsiteY6816" fmla="*/ 2411768 h 2801577"/>
                <a:gd name="connsiteX6817" fmla="*/ 7911501 w 10032639"/>
                <a:gd name="connsiteY6817" fmla="*/ 2403126 h 2801577"/>
                <a:gd name="connsiteX6818" fmla="*/ 7908260 w 10032639"/>
                <a:gd name="connsiteY6818" fmla="*/ 2399525 h 2801577"/>
                <a:gd name="connsiteX6819" fmla="*/ 7906460 w 10032639"/>
                <a:gd name="connsiteY6819" fmla="*/ 2396284 h 2801577"/>
                <a:gd name="connsiteX6820" fmla="*/ 7901419 w 10032639"/>
                <a:gd name="connsiteY6820" fmla="*/ 2369996 h 2801577"/>
                <a:gd name="connsiteX6821" fmla="*/ 7896018 w 10032639"/>
                <a:gd name="connsiteY6821" fmla="*/ 2358113 h 2801577"/>
                <a:gd name="connsiteX6822" fmla="*/ 7890977 w 10032639"/>
                <a:gd name="connsiteY6822" fmla="*/ 2347670 h 2801577"/>
                <a:gd name="connsiteX6823" fmla="*/ 7875494 w 10032639"/>
                <a:gd name="connsiteY6823" fmla="*/ 2323543 h 2801577"/>
                <a:gd name="connsiteX6824" fmla="*/ 7860012 w 10032639"/>
                <a:gd name="connsiteY6824" fmla="*/ 2302657 h 2801577"/>
                <a:gd name="connsiteX6825" fmla="*/ 7852810 w 10032639"/>
                <a:gd name="connsiteY6825" fmla="*/ 2287173 h 2801577"/>
                <a:gd name="connsiteX6826" fmla="*/ 7845969 w 10032639"/>
                <a:gd name="connsiteY6826" fmla="*/ 2269888 h 2801577"/>
                <a:gd name="connsiteX6827" fmla="*/ 7839128 w 10032639"/>
                <a:gd name="connsiteY6827" fmla="*/ 2240359 h 2801577"/>
                <a:gd name="connsiteX6828" fmla="*/ 7839128 w 10032639"/>
                <a:gd name="connsiteY6828" fmla="*/ 2234958 h 2801577"/>
                <a:gd name="connsiteX6829" fmla="*/ 7835527 w 10032639"/>
                <a:gd name="connsiteY6829" fmla="*/ 2219473 h 2801577"/>
                <a:gd name="connsiteX6830" fmla="*/ 7830486 w 10032639"/>
                <a:gd name="connsiteY6830" fmla="*/ 2205789 h 2801577"/>
                <a:gd name="connsiteX6831" fmla="*/ 7823645 w 10032639"/>
                <a:gd name="connsiteY6831" fmla="*/ 2189945 h 2801577"/>
                <a:gd name="connsiteX6832" fmla="*/ 7816444 w 10032639"/>
                <a:gd name="connsiteY6832" fmla="*/ 2178061 h 2801577"/>
                <a:gd name="connsiteX6833" fmla="*/ 7807802 w 10032639"/>
                <a:gd name="connsiteY6833" fmla="*/ 2155375 h 2801577"/>
                <a:gd name="connsiteX6834" fmla="*/ 7800961 w 10032639"/>
                <a:gd name="connsiteY6834" fmla="*/ 2134849 h 2801577"/>
                <a:gd name="connsiteX6835" fmla="*/ 7785118 w 10032639"/>
                <a:gd name="connsiteY6835" fmla="*/ 2096678 h 2801577"/>
                <a:gd name="connsiteX6836" fmla="*/ 7776477 w 10032639"/>
                <a:gd name="connsiteY6836" fmla="*/ 2072191 h 2801577"/>
                <a:gd name="connsiteX6837" fmla="*/ 7771436 w 10032639"/>
                <a:gd name="connsiteY6837" fmla="*/ 2048064 h 2801577"/>
                <a:gd name="connsiteX6838" fmla="*/ 7766395 w 10032639"/>
                <a:gd name="connsiteY6838" fmla="*/ 2020336 h 2801577"/>
                <a:gd name="connsiteX6839" fmla="*/ 7764595 w 10032639"/>
                <a:gd name="connsiteY6839" fmla="*/ 1992608 h 2801577"/>
                <a:gd name="connsiteX6840" fmla="*/ 7760994 w 10032639"/>
                <a:gd name="connsiteY6840" fmla="*/ 1990808 h 2801577"/>
                <a:gd name="connsiteX6841" fmla="*/ 7754153 w 10032639"/>
                <a:gd name="connsiteY6841" fmla="*/ 1990808 h 2801577"/>
                <a:gd name="connsiteX6842" fmla="*/ 7738670 w 10032639"/>
                <a:gd name="connsiteY6842" fmla="*/ 1990808 h 2801577"/>
                <a:gd name="connsiteX6843" fmla="*/ 7738670 w 10032639"/>
                <a:gd name="connsiteY6843" fmla="*/ 1975323 h 2801577"/>
                <a:gd name="connsiteX6844" fmla="*/ 7738670 w 10032639"/>
                <a:gd name="connsiteY6844" fmla="*/ 1961279 h 2801577"/>
                <a:gd name="connsiteX6845" fmla="*/ 7741911 w 10032639"/>
                <a:gd name="connsiteY6845" fmla="*/ 1947595 h 2801577"/>
                <a:gd name="connsiteX6846" fmla="*/ 7747312 w 10032639"/>
                <a:gd name="connsiteY6846" fmla="*/ 1932111 h 2801577"/>
                <a:gd name="connsiteX6847" fmla="*/ 7752352 w 10032639"/>
                <a:gd name="connsiteY6847" fmla="*/ 1925269 h 2801577"/>
                <a:gd name="connsiteX6848" fmla="*/ 7757753 w 10032639"/>
                <a:gd name="connsiteY6848" fmla="*/ 1918427 h 2801577"/>
                <a:gd name="connsiteX6849" fmla="*/ 7762794 w 10032639"/>
                <a:gd name="connsiteY6849" fmla="*/ 1911225 h 2801577"/>
                <a:gd name="connsiteX6850" fmla="*/ 7764595 w 10032639"/>
                <a:gd name="connsiteY6850" fmla="*/ 1897541 h 2801577"/>
                <a:gd name="connsiteX6851" fmla="*/ 7759194 w 10032639"/>
                <a:gd name="connsiteY6851" fmla="*/ 1899342 h 2801577"/>
                <a:gd name="connsiteX6852" fmla="*/ 7752352 w 10032639"/>
                <a:gd name="connsiteY6852" fmla="*/ 1901142 h 2801577"/>
                <a:gd name="connsiteX6853" fmla="*/ 7745511 w 10032639"/>
                <a:gd name="connsiteY6853" fmla="*/ 1899342 h 2801577"/>
                <a:gd name="connsiteX6854" fmla="*/ 7736870 w 10032639"/>
                <a:gd name="connsiteY6854" fmla="*/ 1897541 h 2801577"/>
                <a:gd name="connsiteX6855" fmla="*/ 7723187 w 10032639"/>
                <a:gd name="connsiteY6855" fmla="*/ 1892500 h 2801577"/>
                <a:gd name="connsiteX6856" fmla="*/ 7728228 w 10032639"/>
                <a:gd name="connsiteY6856" fmla="*/ 1878456 h 2801577"/>
                <a:gd name="connsiteX6857" fmla="*/ 7731829 w 10032639"/>
                <a:gd name="connsiteY6857" fmla="*/ 1868013 h 2801577"/>
                <a:gd name="connsiteX6858" fmla="*/ 7736870 w 10032639"/>
                <a:gd name="connsiteY6858" fmla="*/ 1859370 h 2801577"/>
                <a:gd name="connsiteX6859" fmla="*/ 7743711 w 10032639"/>
                <a:gd name="connsiteY6859" fmla="*/ 1843886 h 2801577"/>
                <a:gd name="connsiteX6860" fmla="*/ 7747312 w 10032639"/>
                <a:gd name="connsiteY6860" fmla="*/ 1833443 h 2801577"/>
                <a:gd name="connsiteX6861" fmla="*/ 7735069 w 10032639"/>
                <a:gd name="connsiteY6861" fmla="*/ 1833443 h 2801577"/>
                <a:gd name="connsiteX6862" fmla="*/ 7749112 w 10032639"/>
                <a:gd name="connsiteY6862" fmla="*/ 1810756 h 2801577"/>
                <a:gd name="connsiteX6863" fmla="*/ 7757753 w 10032639"/>
                <a:gd name="connsiteY6863" fmla="*/ 1791671 h 2801577"/>
                <a:gd name="connsiteX6864" fmla="*/ 7764595 w 10032639"/>
                <a:gd name="connsiteY6864" fmla="*/ 1769344 h 2801577"/>
                <a:gd name="connsiteX6865" fmla="*/ 7769636 w 10032639"/>
                <a:gd name="connsiteY6865" fmla="*/ 1743417 h 2801577"/>
                <a:gd name="connsiteX6866" fmla="*/ 7773236 w 10032639"/>
                <a:gd name="connsiteY6866" fmla="*/ 1713888 h 2801577"/>
                <a:gd name="connsiteX6867" fmla="*/ 7776477 w 10032639"/>
                <a:gd name="connsiteY6867" fmla="*/ 1680759 h 2801577"/>
                <a:gd name="connsiteX6868" fmla="*/ 7783678 w 10032639"/>
                <a:gd name="connsiteY6868" fmla="*/ 1651591 h 2801577"/>
                <a:gd name="connsiteX6869" fmla="*/ 7790519 w 10032639"/>
                <a:gd name="connsiteY6869" fmla="*/ 1629264 h 2801577"/>
                <a:gd name="connsiteX6870" fmla="*/ 7800961 w 10032639"/>
                <a:gd name="connsiteY6870" fmla="*/ 1608378 h 2801577"/>
                <a:gd name="connsiteX6871" fmla="*/ 7795560 w 10032639"/>
                <a:gd name="connsiteY6871" fmla="*/ 1606578 h 2801577"/>
                <a:gd name="connsiteX6872" fmla="*/ 7792320 w 10032639"/>
                <a:gd name="connsiteY6872" fmla="*/ 1602977 h 2801577"/>
                <a:gd name="connsiteX6873" fmla="*/ 7790519 w 10032639"/>
                <a:gd name="connsiteY6873" fmla="*/ 1601536 h 2801577"/>
                <a:gd name="connsiteX6874" fmla="*/ 7786919 w 10032639"/>
                <a:gd name="connsiteY6874" fmla="*/ 1594334 h 2801577"/>
                <a:gd name="connsiteX6875" fmla="*/ 7786919 w 10032639"/>
                <a:gd name="connsiteY6875" fmla="*/ 1587492 h 2801577"/>
                <a:gd name="connsiteX6876" fmla="*/ 7790519 w 10032639"/>
                <a:gd name="connsiteY6876" fmla="*/ 1577049 h 2801577"/>
                <a:gd name="connsiteX6877" fmla="*/ 7809603 w 10032639"/>
                <a:gd name="connsiteY6877" fmla="*/ 1530236 h 2801577"/>
                <a:gd name="connsiteX6878" fmla="*/ 7823645 w 10032639"/>
                <a:gd name="connsiteY6878" fmla="*/ 1488824 h 2801577"/>
                <a:gd name="connsiteX6879" fmla="*/ 7828686 w 10032639"/>
                <a:gd name="connsiteY6879" fmla="*/ 1469739 h 2801577"/>
                <a:gd name="connsiteX6880" fmla="*/ 7837328 w 10032639"/>
                <a:gd name="connsiteY6880" fmla="*/ 1448853 h 2801577"/>
                <a:gd name="connsiteX6881" fmla="*/ 7847769 w 10032639"/>
                <a:gd name="connsiteY6881" fmla="*/ 1424726 h 2801577"/>
                <a:gd name="connsiteX6882" fmla="*/ 7860012 w 10032639"/>
                <a:gd name="connsiteY6882" fmla="*/ 1400239 h 2801577"/>
                <a:gd name="connsiteX6883" fmla="*/ 7884136 w 10032639"/>
                <a:gd name="connsiteY6883" fmla="*/ 1357386 h 2801577"/>
                <a:gd name="connsiteX6884" fmla="*/ 7911501 w 10032639"/>
                <a:gd name="connsiteY6884" fmla="*/ 1301570 h 2801577"/>
                <a:gd name="connsiteX6885" fmla="*/ 7918702 w 10032639"/>
                <a:gd name="connsiteY6885" fmla="*/ 1291127 h 2801577"/>
                <a:gd name="connsiteX6886" fmla="*/ 7944627 w 10032639"/>
                <a:gd name="connsiteY6886" fmla="*/ 1246475 h 2801577"/>
                <a:gd name="connsiteX6887" fmla="*/ 7970551 w 10032639"/>
                <a:gd name="connsiteY6887" fmla="*/ 1201462 h 2801577"/>
                <a:gd name="connsiteX6888" fmla="*/ 7991435 w 10032639"/>
                <a:gd name="connsiteY6888" fmla="*/ 1170133 h 2801577"/>
                <a:gd name="connsiteX6889" fmla="*/ 8012319 w 10032639"/>
                <a:gd name="connsiteY6889" fmla="*/ 1140604 h 2801577"/>
                <a:gd name="connsiteX6890" fmla="*/ 8034643 w 10032639"/>
                <a:gd name="connsiteY6890" fmla="*/ 1111436 h 2801577"/>
                <a:gd name="connsiteX6891" fmla="*/ 8058767 w 10032639"/>
                <a:gd name="connsiteY6891" fmla="*/ 1085508 h 2801577"/>
                <a:gd name="connsiteX6892" fmla="*/ 8083251 w 10032639"/>
                <a:gd name="connsiteY6892" fmla="*/ 1059221 h 2801577"/>
                <a:gd name="connsiteX6893" fmla="*/ 8109176 w 10032639"/>
                <a:gd name="connsiteY6893" fmla="*/ 1036895 h 2801577"/>
                <a:gd name="connsiteX6894" fmla="*/ 8136901 w 10032639"/>
                <a:gd name="connsiteY6894" fmla="*/ 1014208 h 2801577"/>
                <a:gd name="connsiteX6895" fmla="*/ 8162826 w 10032639"/>
                <a:gd name="connsiteY6895" fmla="*/ 995123 h 2801577"/>
                <a:gd name="connsiteX6896" fmla="*/ 8162826 w 10032639"/>
                <a:gd name="connsiteY6896" fmla="*/ 983239 h 2801577"/>
                <a:gd name="connsiteX6897" fmla="*/ 8164626 w 10032639"/>
                <a:gd name="connsiteY6897" fmla="*/ 974597 h 2801577"/>
                <a:gd name="connsiteX6898" fmla="*/ 8169667 w 10032639"/>
                <a:gd name="connsiteY6898" fmla="*/ 969195 h 2801577"/>
                <a:gd name="connsiteX6899" fmla="*/ 8174708 w 10032639"/>
                <a:gd name="connsiteY6899" fmla="*/ 965954 h 2801577"/>
                <a:gd name="connsiteX6900" fmla="*/ 8183349 w 10032639"/>
                <a:gd name="connsiteY6900" fmla="*/ 964154 h 2801577"/>
                <a:gd name="connsiteX6901" fmla="*/ 8204233 w 10032639"/>
                <a:gd name="connsiteY6901" fmla="*/ 946869 h 2801577"/>
                <a:gd name="connsiteX6902" fmla="*/ 8226917 w 10032639"/>
                <a:gd name="connsiteY6902" fmla="*/ 927783 h 2801577"/>
                <a:gd name="connsiteX6903" fmla="*/ 8251041 w 10032639"/>
                <a:gd name="connsiteY6903" fmla="*/ 911939 h 2801577"/>
                <a:gd name="connsiteX6904" fmla="*/ 8276966 w 10032639"/>
                <a:gd name="connsiteY6904" fmla="*/ 894654 h 2801577"/>
                <a:gd name="connsiteX6905" fmla="*/ 8304691 w 10032639"/>
                <a:gd name="connsiteY6905" fmla="*/ 879169 h 2801577"/>
                <a:gd name="connsiteX6906" fmla="*/ 8334216 w 10032639"/>
                <a:gd name="connsiteY6906" fmla="*/ 865125 h 2801577"/>
                <a:gd name="connsiteX6907" fmla="*/ 8363741 w 10032639"/>
                <a:gd name="connsiteY6907" fmla="*/ 851441 h 2801577"/>
                <a:gd name="connsiteX6908" fmla="*/ 8394707 w 10032639"/>
                <a:gd name="connsiteY6908" fmla="*/ 839558 h 2801577"/>
                <a:gd name="connsiteX6909" fmla="*/ 8427833 w 10032639"/>
                <a:gd name="connsiteY6909" fmla="*/ 827315 h 2801577"/>
                <a:gd name="connsiteX6910" fmla="*/ 8460599 w 10032639"/>
                <a:gd name="connsiteY6910" fmla="*/ 816872 h 2801577"/>
                <a:gd name="connsiteX6911" fmla="*/ 8495165 w 10032639"/>
                <a:gd name="connsiteY6911" fmla="*/ 810030 h 2801577"/>
                <a:gd name="connsiteX6912" fmla="*/ 8531531 w 10032639"/>
                <a:gd name="connsiteY6912" fmla="*/ 803188 h 2801577"/>
                <a:gd name="connsiteX6913" fmla="*/ 8569698 w 10032639"/>
                <a:gd name="connsiteY6913" fmla="*/ 799587 h 2801577"/>
                <a:gd name="connsiteX6914" fmla="*/ 8607505 w 10032639"/>
                <a:gd name="connsiteY6914" fmla="*/ 795986 h 2801577"/>
                <a:gd name="connsiteX6915" fmla="*/ 8647472 w 10032639"/>
                <a:gd name="connsiteY6915" fmla="*/ 795986 h 2801577"/>
                <a:gd name="connsiteX6916" fmla="*/ 8689239 w 10032639"/>
                <a:gd name="connsiteY6916" fmla="*/ 795986 h 2801577"/>
                <a:gd name="connsiteX6917" fmla="*/ 8728846 w 10032639"/>
                <a:gd name="connsiteY6917" fmla="*/ 797786 h 2801577"/>
                <a:gd name="connsiteX6918" fmla="*/ 8767013 w 10032639"/>
                <a:gd name="connsiteY6918" fmla="*/ 801387 h 2801577"/>
                <a:gd name="connsiteX6919" fmla="*/ 8805180 w 10032639"/>
                <a:gd name="connsiteY6919" fmla="*/ 810030 h 2801577"/>
                <a:gd name="connsiteX6920" fmla="*/ 8841547 w 10032639"/>
                <a:gd name="connsiteY6920" fmla="*/ 820473 h 2801577"/>
                <a:gd name="connsiteX6921" fmla="*/ 8877913 w 10032639"/>
                <a:gd name="connsiteY6921" fmla="*/ 832356 h 2801577"/>
                <a:gd name="connsiteX6922" fmla="*/ 8908879 w 10032639"/>
                <a:gd name="connsiteY6922" fmla="*/ 848200 h 2801577"/>
                <a:gd name="connsiteX6923" fmla="*/ 8938404 w 10032639"/>
                <a:gd name="connsiteY6923" fmla="*/ 863685 h 2801577"/>
                <a:gd name="connsiteX6924" fmla="*/ 8964328 w 10032639"/>
                <a:gd name="connsiteY6924" fmla="*/ 882770 h 2801577"/>
                <a:gd name="connsiteX6925" fmla="*/ 8967929 w 10032639"/>
                <a:gd name="connsiteY6925" fmla="*/ 886011 h 2801577"/>
                <a:gd name="connsiteX6926" fmla="*/ 8969729 w 10032639"/>
                <a:gd name="connsiteY6926" fmla="*/ 889612 h 2801577"/>
                <a:gd name="connsiteX6927" fmla="*/ 8976571 w 10032639"/>
                <a:gd name="connsiteY6927" fmla="*/ 903296 h 2801577"/>
                <a:gd name="connsiteX6928" fmla="*/ 8983412 w 10032639"/>
                <a:gd name="connsiteY6928" fmla="*/ 915540 h 2801577"/>
                <a:gd name="connsiteX6929" fmla="*/ 8990253 w 10032639"/>
                <a:gd name="connsiteY6929" fmla="*/ 925983 h 2801577"/>
                <a:gd name="connsiteX6930" fmla="*/ 8997454 w 10032639"/>
                <a:gd name="connsiteY6930" fmla="*/ 934625 h 2801577"/>
                <a:gd name="connsiteX6931" fmla="*/ 8998895 w 10032639"/>
                <a:gd name="connsiteY6931" fmla="*/ 938226 h 2801577"/>
                <a:gd name="connsiteX6932" fmla="*/ 9011137 w 10032639"/>
                <a:gd name="connsiteY6932" fmla="*/ 953711 h 2801577"/>
                <a:gd name="connsiteX6933" fmla="*/ 9021579 w 10032639"/>
                <a:gd name="connsiteY6933" fmla="*/ 969195 h 2801577"/>
                <a:gd name="connsiteX6934" fmla="*/ 9028420 w 10032639"/>
                <a:gd name="connsiteY6934" fmla="*/ 962353 h 2801577"/>
                <a:gd name="connsiteX6935" fmla="*/ 9033461 w 10032639"/>
                <a:gd name="connsiteY6935" fmla="*/ 953711 h 2801577"/>
                <a:gd name="connsiteX6936" fmla="*/ 9037061 w 10032639"/>
                <a:gd name="connsiteY6936" fmla="*/ 943268 h 2801577"/>
                <a:gd name="connsiteX6937" fmla="*/ 9037061 w 10032639"/>
                <a:gd name="connsiteY6937" fmla="*/ 931384 h 2801577"/>
                <a:gd name="connsiteX6938" fmla="*/ 9035261 w 10032639"/>
                <a:gd name="connsiteY6938" fmla="*/ 917340 h 2801577"/>
                <a:gd name="connsiteX6939" fmla="*/ 9030220 w 10032639"/>
                <a:gd name="connsiteY6939" fmla="*/ 882770 h 2801577"/>
                <a:gd name="connsiteX6940" fmla="*/ 9028420 w 10032639"/>
                <a:gd name="connsiteY6940" fmla="*/ 853242 h 2801577"/>
                <a:gd name="connsiteX6941" fmla="*/ 9035261 w 10032639"/>
                <a:gd name="connsiteY6941" fmla="*/ 801387 h 2801577"/>
                <a:gd name="connsiteX6942" fmla="*/ 9040662 w 10032639"/>
                <a:gd name="connsiteY6942" fmla="*/ 771859 h 2801577"/>
                <a:gd name="connsiteX6943" fmla="*/ 9043903 w 10032639"/>
                <a:gd name="connsiteY6943" fmla="*/ 740530 h 2801577"/>
                <a:gd name="connsiteX6944" fmla="*/ 9047503 w 10032639"/>
                <a:gd name="connsiteY6944" fmla="*/ 702719 h 2801577"/>
                <a:gd name="connsiteX6945" fmla="*/ 9045703 w 10032639"/>
                <a:gd name="connsiteY6945" fmla="*/ 666348 h 2801577"/>
                <a:gd name="connsiteX6946" fmla="*/ 9038862 w 10032639"/>
                <a:gd name="connsiteY6946" fmla="*/ 671390 h 2801577"/>
                <a:gd name="connsiteX6947" fmla="*/ 9032021 w 10032639"/>
                <a:gd name="connsiteY6947" fmla="*/ 676791 h 2801577"/>
                <a:gd name="connsiteX6948" fmla="*/ 9024819 w 10032639"/>
                <a:gd name="connsiteY6948" fmla="*/ 680032 h 2801577"/>
                <a:gd name="connsiteX6949" fmla="*/ 9017978 w 10032639"/>
                <a:gd name="connsiteY6949" fmla="*/ 681833 h 2801577"/>
                <a:gd name="connsiteX6950" fmla="*/ 9007536 w 10032639"/>
                <a:gd name="connsiteY6950" fmla="*/ 681833 h 2801577"/>
                <a:gd name="connsiteX6951" fmla="*/ 8997454 w 10032639"/>
                <a:gd name="connsiteY6951" fmla="*/ 680032 h 2801577"/>
                <a:gd name="connsiteX6952" fmla="*/ 8990253 w 10032639"/>
                <a:gd name="connsiteY6952" fmla="*/ 678592 h 2801577"/>
                <a:gd name="connsiteX6953" fmla="*/ 8985212 w 10032639"/>
                <a:gd name="connsiteY6953" fmla="*/ 666348 h 2801577"/>
                <a:gd name="connsiteX6954" fmla="*/ 8983412 w 10032639"/>
                <a:gd name="connsiteY6954" fmla="*/ 659506 h 2801577"/>
                <a:gd name="connsiteX6955" fmla="*/ 8981971 w 10032639"/>
                <a:gd name="connsiteY6955" fmla="*/ 650504 h 2801577"/>
                <a:gd name="connsiteX6956" fmla="*/ 8981971 w 10032639"/>
                <a:gd name="connsiteY6956" fmla="*/ 640061 h 2801577"/>
                <a:gd name="connsiteX6957" fmla="*/ 8983412 w 10032639"/>
                <a:gd name="connsiteY6957" fmla="*/ 629978 h 2801577"/>
                <a:gd name="connsiteX6958" fmla="*/ 8987012 w 10032639"/>
                <a:gd name="connsiteY6958" fmla="*/ 624576 h 2801577"/>
                <a:gd name="connsiteX6959" fmla="*/ 8992053 w 10032639"/>
                <a:gd name="connsiteY6959" fmla="*/ 617734 h 2801577"/>
                <a:gd name="connsiteX6960" fmla="*/ 8998895 w 10032639"/>
                <a:gd name="connsiteY6960" fmla="*/ 612333 h 2801577"/>
                <a:gd name="connsiteX6961" fmla="*/ 9007536 w 10032639"/>
                <a:gd name="connsiteY6961" fmla="*/ 609092 h 2801577"/>
                <a:gd name="connsiteX6962" fmla="*/ 9011137 w 10032639"/>
                <a:gd name="connsiteY6962" fmla="*/ 600450 h 2801577"/>
                <a:gd name="connsiteX6963" fmla="*/ 9014737 w 10032639"/>
                <a:gd name="connsiteY6963" fmla="*/ 593247 h 2801577"/>
                <a:gd name="connsiteX6964" fmla="*/ 9019778 w 10032639"/>
                <a:gd name="connsiteY6964" fmla="*/ 586405 h 2801577"/>
                <a:gd name="connsiteX6965" fmla="*/ 9026619 w 10032639"/>
                <a:gd name="connsiteY6965" fmla="*/ 579564 h 2801577"/>
                <a:gd name="connsiteX6966" fmla="*/ 9023379 w 10032639"/>
                <a:gd name="connsiteY6966" fmla="*/ 577763 h 2801577"/>
                <a:gd name="connsiteX6967" fmla="*/ 9009336 w 10032639"/>
                <a:gd name="connsiteY6967" fmla="*/ 579564 h 2801577"/>
                <a:gd name="connsiteX6968" fmla="*/ 8990253 w 10032639"/>
                <a:gd name="connsiteY6968" fmla="*/ 581364 h 2801577"/>
                <a:gd name="connsiteX6969" fmla="*/ 8969729 w 10032639"/>
                <a:gd name="connsiteY6969" fmla="*/ 583165 h 2801577"/>
                <a:gd name="connsiteX6970" fmla="*/ 8942004 w 10032639"/>
                <a:gd name="connsiteY6970" fmla="*/ 581364 h 2801577"/>
                <a:gd name="connsiteX6971" fmla="*/ 8865671 w 10032639"/>
                <a:gd name="connsiteY6971" fmla="*/ 570921 h 2801577"/>
                <a:gd name="connsiteX6972" fmla="*/ 8867471 w 10032639"/>
                <a:gd name="connsiteY6972" fmla="*/ 572722 h 2801577"/>
                <a:gd name="connsiteX6973" fmla="*/ 8867471 w 10032639"/>
                <a:gd name="connsiteY6973" fmla="*/ 577763 h 2801577"/>
                <a:gd name="connsiteX6974" fmla="*/ 8857029 w 10032639"/>
                <a:gd name="connsiteY6974" fmla="*/ 583165 h 2801577"/>
                <a:gd name="connsiteX6975" fmla="*/ 8848388 w 10032639"/>
                <a:gd name="connsiteY6975" fmla="*/ 584965 h 2801577"/>
                <a:gd name="connsiteX6976" fmla="*/ 8841547 w 10032639"/>
                <a:gd name="connsiteY6976" fmla="*/ 584965 h 2801577"/>
                <a:gd name="connsiteX6977" fmla="*/ 8834705 w 10032639"/>
                <a:gd name="connsiteY6977" fmla="*/ 584965 h 2801577"/>
                <a:gd name="connsiteX6978" fmla="*/ 8826064 w 10032639"/>
                <a:gd name="connsiteY6978" fmla="*/ 581364 h 2801577"/>
                <a:gd name="connsiteX6979" fmla="*/ 8817422 w 10032639"/>
                <a:gd name="connsiteY6979" fmla="*/ 577763 h 2801577"/>
                <a:gd name="connsiteX6980" fmla="*/ 8810221 w 10032639"/>
                <a:gd name="connsiteY6980" fmla="*/ 574522 h 2801577"/>
                <a:gd name="connsiteX6981" fmla="*/ 8806980 w 10032639"/>
                <a:gd name="connsiteY6981" fmla="*/ 574522 h 2801577"/>
                <a:gd name="connsiteX6982" fmla="*/ 8803380 w 10032639"/>
                <a:gd name="connsiteY6982" fmla="*/ 576323 h 2801577"/>
                <a:gd name="connsiteX6983" fmla="*/ 8800139 w 10032639"/>
                <a:gd name="connsiteY6983" fmla="*/ 579564 h 2801577"/>
                <a:gd name="connsiteX6984" fmla="*/ 8782496 w 10032639"/>
                <a:gd name="connsiteY6984" fmla="*/ 584965 h 2801577"/>
                <a:gd name="connsiteX6985" fmla="*/ 8765213 w 10032639"/>
                <a:gd name="connsiteY6985" fmla="*/ 586405 h 2801577"/>
                <a:gd name="connsiteX6986" fmla="*/ 8758372 w 10032639"/>
                <a:gd name="connsiteY6986" fmla="*/ 584965 h 2801577"/>
                <a:gd name="connsiteX6987" fmla="*/ 8751530 w 10032639"/>
                <a:gd name="connsiteY6987" fmla="*/ 583165 h 2801577"/>
                <a:gd name="connsiteX6988" fmla="*/ 8744329 w 10032639"/>
                <a:gd name="connsiteY6988" fmla="*/ 579564 h 2801577"/>
                <a:gd name="connsiteX6989" fmla="*/ 8739288 w 10032639"/>
                <a:gd name="connsiteY6989" fmla="*/ 576323 h 2801577"/>
                <a:gd name="connsiteX6990" fmla="*/ 8732447 w 10032639"/>
                <a:gd name="connsiteY6990" fmla="*/ 569121 h 2801577"/>
                <a:gd name="connsiteX6991" fmla="*/ 8727046 w 10032639"/>
                <a:gd name="connsiteY6991" fmla="*/ 560478 h 2801577"/>
                <a:gd name="connsiteX6992" fmla="*/ 8723805 w 10032639"/>
                <a:gd name="connsiteY6992" fmla="*/ 544994 h 2801577"/>
                <a:gd name="connsiteX6993" fmla="*/ 8720205 w 10032639"/>
                <a:gd name="connsiteY6993" fmla="*/ 531310 h 2801577"/>
                <a:gd name="connsiteX6994" fmla="*/ 8720205 w 10032639"/>
                <a:gd name="connsiteY6994" fmla="*/ 520867 h 2801577"/>
                <a:gd name="connsiteX6995" fmla="*/ 8723805 w 10032639"/>
                <a:gd name="connsiteY6995" fmla="*/ 505022 h 2801577"/>
                <a:gd name="connsiteX6996" fmla="*/ 8713364 w 10032639"/>
                <a:gd name="connsiteY6996" fmla="*/ 493139 h 2801577"/>
                <a:gd name="connsiteX6997" fmla="*/ 8708323 w 10032639"/>
                <a:gd name="connsiteY6997" fmla="*/ 482696 h 2801577"/>
                <a:gd name="connsiteX6998" fmla="*/ 8702922 w 10032639"/>
                <a:gd name="connsiteY6998" fmla="*/ 474053 h 2801577"/>
                <a:gd name="connsiteX6999" fmla="*/ 8699681 w 10032639"/>
                <a:gd name="connsiteY6999" fmla="*/ 465411 h 2801577"/>
                <a:gd name="connsiteX7000" fmla="*/ 8697881 w 10032639"/>
                <a:gd name="connsiteY7000" fmla="*/ 456768 h 2801577"/>
                <a:gd name="connsiteX7001" fmla="*/ 8697881 w 10032639"/>
                <a:gd name="connsiteY7001" fmla="*/ 451367 h 2801577"/>
                <a:gd name="connsiteX7002" fmla="*/ 8699681 w 10032639"/>
                <a:gd name="connsiteY7002" fmla="*/ 440924 h 2801577"/>
                <a:gd name="connsiteX7003" fmla="*/ 8702922 w 10032639"/>
                <a:gd name="connsiteY7003" fmla="*/ 434082 h 2801577"/>
                <a:gd name="connsiteX7004" fmla="*/ 8706522 w 10032639"/>
                <a:gd name="connsiteY7004" fmla="*/ 429040 h 2801577"/>
                <a:gd name="connsiteX7005" fmla="*/ 8716964 w 10032639"/>
                <a:gd name="connsiteY7005" fmla="*/ 420398 h 2801577"/>
                <a:gd name="connsiteX7006" fmla="*/ 8727046 w 10032639"/>
                <a:gd name="connsiteY7006" fmla="*/ 411755 h 2801577"/>
                <a:gd name="connsiteX7007" fmla="*/ 8728846 w 10032639"/>
                <a:gd name="connsiteY7007" fmla="*/ 406714 h 2801577"/>
                <a:gd name="connsiteX7008" fmla="*/ 8730647 w 10032639"/>
                <a:gd name="connsiteY7008" fmla="*/ 401312 h 2801577"/>
                <a:gd name="connsiteX7009" fmla="*/ 8730647 w 10032639"/>
                <a:gd name="connsiteY7009" fmla="*/ 396271 h 2801577"/>
                <a:gd name="connsiteX7010" fmla="*/ 8728846 w 10032639"/>
                <a:gd name="connsiteY7010" fmla="*/ 390869 h 2801577"/>
                <a:gd name="connsiteX7011" fmla="*/ 8723805 w 10032639"/>
                <a:gd name="connsiteY7011" fmla="*/ 382227 h 2801577"/>
                <a:gd name="connsiteX7012" fmla="*/ 8715164 w 10032639"/>
                <a:gd name="connsiteY7012" fmla="*/ 375385 h 2801577"/>
                <a:gd name="connsiteX7013" fmla="*/ 8706522 w 10032639"/>
                <a:gd name="connsiteY7013" fmla="*/ 368183 h 2801577"/>
                <a:gd name="connsiteX7014" fmla="*/ 8702922 w 10032639"/>
                <a:gd name="connsiteY7014" fmla="*/ 350898 h 2801577"/>
                <a:gd name="connsiteX7015" fmla="*/ 8699681 w 10032639"/>
                <a:gd name="connsiteY7015" fmla="*/ 328572 h 2801577"/>
                <a:gd name="connsiteX7016" fmla="*/ 8697881 w 10032639"/>
                <a:gd name="connsiteY7016" fmla="*/ 307686 h 2801577"/>
                <a:gd name="connsiteX7017" fmla="*/ 8699681 w 10032639"/>
                <a:gd name="connsiteY7017" fmla="*/ 288600 h 2801577"/>
                <a:gd name="connsiteX7018" fmla="*/ 8701481 w 10032639"/>
                <a:gd name="connsiteY7018" fmla="*/ 269875 h 2801577"/>
                <a:gd name="connsiteX7019" fmla="*/ 8706522 w 10032639"/>
                <a:gd name="connsiteY7019" fmla="*/ 254030 h 2801577"/>
                <a:gd name="connsiteX7020" fmla="*/ 8715164 w 10032639"/>
                <a:gd name="connsiteY7020" fmla="*/ 226302 h 2801577"/>
                <a:gd name="connsiteX7021" fmla="*/ 8723805 w 10032639"/>
                <a:gd name="connsiteY7021" fmla="*/ 209017 h 2801577"/>
                <a:gd name="connsiteX7022" fmla="*/ 8732447 w 10032639"/>
                <a:gd name="connsiteY7022" fmla="*/ 189932 h 2801577"/>
                <a:gd name="connsiteX7023" fmla="*/ 8746129 w 10032639"/>
                <a:gd name="connsiteY7023" fmla="*/ 169046 h 2801577"/>
                <a:gd name="connsiteX7024" fmla="*/ 8730647 w 10032639"/>
                <a:gd name="connsiteY7024" fmla="*/ 144919 h 2801577"/>
                <a:gd name="connsiteX7025" fmla="*/ 8732447 w 10032639"/>
                <a:gd name="connsiteY7025" fmla="*/ 136277 h 2801577"/>
                <a:gd name="connsiteX7026" fmla="*/ 8734247 w 10032639"/>
                <a:gd name="connsiteY7026" fmla="*/ 125834 h 2801577"/>
                <a:gd name="connsiteX7027" fmla="*/ 8739288 w 10032639"/>
                <a:gd name="connsiteY7027" fmla="*/ 115751 h 2801577"/>
                <a:gd name="connsiteX7028" fmla="*/ 8746129 w 10032639"/>
                <a:gd name="connsiteY7028" fmla="*/ 105308 h 2801577"/>
                <a:gd name="connsiteX7029" fmla="*/ 8754771 w 10032639"/>
                <a:gd name="connsiteY7029" fmla="*/ 96305 h 2801577"/>
                <a:gd name="connsiteX7030" fmla="*/ 8765213 w 10032639"/>
                <a:gd name="connsiteY7030" fmla="*/ 91264 h 2801577"/>
                <a:gd name="connsiteX7031" fmla="*/ 8777455 w 10032639"/>
                <a:gd name="connsiteY7031" fmla="*/ 87663 h 2801577"/>
                <a:gd name="connsiteX7032" fmla="*/ 8789697 w 10032639"/>
                <a:gd name="connsiteY7032" fmla="*/ 84422 h 2801577"/>
                <a:gd name="connsiteX7033" fmla="*/ 8803380 w 10032639"/>
                <a:gd name="connsiteY7033" fmla="*/ 84422 h 2801577"/>
                <a:gd name="connsiteX7034" fmla="*/ 8817422 w 10032639"/>
                <a:gd name="connsiteY7034" fmla="*/ 86222 h 2801577"/>
                <a:gd name="connsiteX7035" fmla="*/ 8831105 w 10032639"/>
                <a:gd name="connsiteY7035" fmla="*/ 89463 h 2801577"/>
                <a:gd name="connsiteX7036" fmla="*/ 8845147 w 10032639"/>
                <a:gd name="connsiteY7036" fmla="*/ 96305 h 2801577"/>
                <a:gd name="connsiteX7037" fmla="*/ 8848388 w 10032639"/>
                <a:gd name="connsiteY7037" fmla="*/ 93064 h 2801577"/>
                <a:gd name="connsiteX7038" fmla="*/ 8853789 w 10032639"/>
                <a:gd name="connsiteY7038" fmla="*/ 91264 h 2801577"/>
                <a:gd name="connsiteX7039" fmla="*/ 8938404 w 10032639"/>
                <a:gd name="connsiteY7039" fmla="*/ 79020 h 2801577"/>
                <a:gd name="connsiteX7040" fmla="*/ 9028420 w 10032639"/>
                <a:gd name="connsiteY7040" fmla="*/ 65336 h 2801577"/>
                <a:gd name="connsiteX7041" fmla="*/ 9122037 w 10032639"/>
                <a:gd name="connsiteY7041" fmla="*/ 53093 h 2801577"/>
                <a:gd name="connsiteX7042" fmla="*/ 9158403 w 10032639"/>
                <a:gd name="connsiteY7042" fmla="*/ 49852 h 2801577"/>
                <a:gd name="connsiteX7043" fmla="*/ 9194769 w 10032639"/>
                <a:gd name="connsiteY7043" fmla="*/ 46251 h 2801577"/>
                <a:gd name="connsiteX7044" fmla="*/ 4607584 w 10032639"/>
                <a:gd name="connsiteY7044" fmla="*/ 28575 h 2801577"/>
                <a:gd name="connsiteX7045" fmla="*/ 4630281 w 10032639"/>
                <a:gd name="connsiteY7045" fmla="*/ 28575 h 2801577"/>
                <a:gd name="connsiteX7046" fmla="*/ 4651177 w 10032639"/>
                <a:gd name="connsiteY7046" fmla="*/ 30375 h 2801577"/>
                <a:gd name="connsiteX7047" fmla="*/ 4673514 w 10032639"/>
                <a:gd name="connsiteY7047" fmla="*/ 32175 h 2801577"/>
                <a:gd name="connsiteX7048" fmla="*/ 4694050 w 10032639"/>
                <a:gd name="connsiteY7048" fmla="*/ 35415 h 2801577"/>
                <a:gd name="connsiteX7049" fmla="*/ 4714946 w 10032639"/>
                <a:gd name="connsiteY7049" fmla="*/ 39015 h 2801577"/>
                <a:gd name="connsiteX7050" fmla="*/ 4735842 w 10032639"/>
                <a:gd name="connsiteY7050" fmla="*/ 44055 h 2801577"/>
                <a:gd name="connsiteX7051" fmla="*/ 4756739 w 10032639"/>
                <a:gd name="connsiteY7051" fmla="*/ 50896 h 2801577"/>
                <a:gd name="connsiteX7052" fmla="*/ 4777635 w 10032639"/>
                <a:gd name="connsiteY7052" fmla="*/ 57737 h 2801577"/>
                <a:gd name="connsiteX7053" fmla="*/ 4819067 w 10032639"/>
                <a:gd name="connsiteY7053" fmla="*/ 75377 h 2801577"/>
                <a:gd name="connsiteX7054" fmla="*/ 4834559 w 10032639"/>
                <a:gd name="connsiteY7054" fmla="*/ 73577 h 2801577"/>
                <a:gd name="connsiteX7055" fmla="*/ 4846808 w 10032639"/>
                <a:gd name="connsiteY7055" fmla="*/ 69977 h 2801577"/>
                <a:gd name="connsiteX7056" fmla="*/ 4857256 w 10032639"/>
                <a:gd name="connsiteY7056" fmla="*/ 66377 h 2801577"/>
                <a:gd name="connsiteX7057" fmla="*/ 4869145 w 10032639"/>
                <a:gd name="connsiteY7057" fmla="*/ 66377 h 2801577"/>
                <a:gd name="connsiteX7058" fmla="*/ 4876351 w 10032639"/>
                <a:gd name="connsiteY7058" fmla="*/ 68177 h 2801577"/>
                <a:gd name="connsiteX7059" fmla="*/ 4881395 w 10032639"/>
                <a:gd name="connsiteY7059" fmla="*/ 69977 h 2801577"/>
                <a:gd name="connsiteX7060" fmla="*/ 4888240 w 10032639"/>
                <a:gd name="connsiteY7060" fmla="*/ 75377 h 2801577"/>
                <a:gd name="connsiteX7061" fmla="*/ 4895445 w 10032639"/>
                <a:gd name="connsiteY7061" fmla="*/ 80418 h 2801577"/>
                <a:gd name="connsiteX7062" fmla="*/ 4898688 w 10032639"/>
                <a:gd name="connsiteY7062" fmla="*/ 85818 h 2801577"/>
                <a:gd name="connsiteX7063" fmla="*/ 4902291 w 10032639"/>
                <a:gd name="connsiteY7063" fmla="*/ 103099 h 2801577"/>
                <a:gd name="connsiteX7064" fmla="*/ 4904092 w 10032639"/>
                <a:gd name="connsiteY7064" fmla="*/ 113539 h 2801577"/>
                <a:gd name="connsiteX7065" fmla="*/ 4904092 w 10032639"/>
                <a:gd name="connsiteY7065" fmla="*/ 120379 h 2801577"/>
                <a:gd name="connsiteX7066" fmla="*/ 4898688 w 10032639"/>
                <a:gd name="connsiteY7066" fmla="*/ 123980 h 2801577"/>
                <a:gd name="connsiteX7067" fmla="*/ 4898688 w 10032639"/>
                <a:gd name="connsiteY7067" fmla="*/ 125420 h 2801577"/>
                <a:gd name="connsiteX7068" fmla="*/ 4917783 w 10032639"/>
                <a:gd name="connsiteY7068" fmla="*/ 129020 h 2801577"/>
                <a:gd name="connsiteX7069" fmla="*/ 4926429 w 10032639"/>
                <a:gd name="connsiteY7069" fmla="*/ 132620 h 2801577"/>
                <a:gd name="connsiteX7070" fmla="*/ 4933275 w 10032639"/>
                <a:gd name="connsiteY7070" fmla="*/ 135860 h 2801577"/>
                <a:gd name="connsiteX7071" fmla="*/ 4940120 w 10032639"/>
                <a:gd name="connsiteY7071" fmla="*/ 141260 h 2801577"/>
                <a:gd name="connsiteX7072" fmla="*/ 4943723 w 10032639"/>
                <a:gd name="connsiteY7072" fmla="*/ 146301 h 2801577"/>
                <a:gd name="connsiteX7073" fmla="*/ 4945524 w 10032639"/>
                <a:gd name="connsiteY7073" fmla="*/ 153141 h 2801577"/>
                <a:gd name="connsiteX7074" fmla="*/ 4945524 w 10032639"/>
                <a:gd name="connsiteY7074" fmla="*/ 158541 h 2801577"/>
                <a:gd name="connsiteX7075" fmla="*/ 4954171 w 10032639"/>
                <a:gd name="connsiteY7075" fmla="*/ 154941 h 2801577"/>
                <a:gd name="connsiteX7076" fmla="*/ 4959215 w 10032639"/>
                <a:gd name="connsiteY7076" fmla="*/ 154941 h 2801577"/>
                <a:gd name="connsiteX7077" fmla="*/ 4964619 w 10032639"/>
                <a:gd name="connsiteY7077" fmla="*/ 154941 h 2801577"/>
                <a:gd name="connsiteX7078" fmla="*/ 4969663 w 10032639"/>
                <a:gd name="connsiteY7078" fmla="*/ 156741 h 2801577"/>
                <a:gd name="connsiteX7079" fmla="*/ 4974707 w 10032639"/>
                <a:gd name="connsiteY7079" fmla="*/ 160341 h 2801577"/>
                <a:gd name="connsiteX7080" fmla="*/ 4980111 w 10032639"/>
                <a:gd name="connsiteY7080" fmla="*/ 165381 h 2801577"/>
                <a:gd name="connsiteX7081" fmla="*/ 4985155 w 10032639"/>
                <a:gd name="connsiteY7081" fmla="*/ 170422 h 2801577"/>
                <a:gd name="connsiteX7082" fmla="*/ 4986956 w 10032639"/>
                <a:gd name="connsiteY7082" fmla="*/ 174022 h 2801577"/>
                <a:gd name="connsiteX7083" fmla="*/ 4988757 w 10032639"/>
                <a:gd name="connsiteY7083" fmla="*/ 185902 h 2801577"/>
                <a:gd name="connsiteX7084" fmla="*/ 4990559 w 10032639"/>
                <a:gd name="connsiteY7084" fmla="*/ 196343 h 2801577"/>
                <a:gd name="connsiteX7085" fmla="*/ 4988757 w 10032639"/>
                <a:gd name="connsiteY7085" fmla="*/ 206783 h 2801577"/>
                <a:gd name="connsiteX7086" fmla="*/ 4985155 w 10032639"/>
                <a:gd name="connsiteY7086" fmla="*/ 215424 h 2801577"/>
                <a:gd name="connsiteX7087" fmla="*/ 4980111 w 10032639"/>
                <a:gd name="connsiteY7087" fmla="*/ 225864 h 2801577"/>
                <a:gd name="connsiteX7088" fmla="*/ 4974707 w 10032639"/>
                <a:gd name="connsiteY7088" fmla="*/ 232704 h 2801577"/>
                <a:gd name="connsiteX7089" fmla="*/ 4992360 w 10032639"/>
                <a:gd name="connsiteY7089" fmla="*/ 303988 h 2801577"/>
                <a:gd name="connsiteX7090" fmla="*/ 4993801 w 10032639"/>
                <a:gd name="connsiteY7090" fmla="*/ 312628 h 2801577"/>
                <a:gd name="connsiteX7091" fmla="*/ 4999205 w 10032639"/>
                <a:gd name="connsiteY7091" fmla="*/ 338549 h 2801577"/>
                <a:gd name="connsiteX7092" fmla="*/ 5002448 w 10032639"/>
                <a:gd name="connsiteY7092" fmla="*/ 360870 h 2801577"/>
                <a:gd name="connsiteX7093" fmla="*/ 5007852 w 10032639"/>
                <a:gd name="connsiteY7093" fmla="*/ 378151 h 2801577"/>
                <a:gd name="connsiteX7094" fmla="*/ 5012536 w 10032639"/>
                <a:gd name="connsiteY7094" fmla="*/ 392192 h 2801577"/>
                <a:gd name="connsiteX7095" fmla="*/ 5014337 w 10032639"/>
                <a:gd name="connsiteY7095" fmla="*/ 399032 h 2801577"/>
                <a:gd name="connsiteX7096" fmla="*/ 5016139 w 10032639"/>
                <a:gd name="connsiteY7096" fmla="*/ 407672 h 2801577"/>
                <a:gd name="connsiteX7097" fmla="*/ 5016139 w 10032639"/>
                <a:gd name="connsiteY7097" fmla="*/ 416313 h 2801577"/>
                <a:gd name="connsiteX7098" fmla="*/ 5012536 w 10032639"/>
                <a:gd name="connsiteY7098" fmla="*/ 419913 h 2801577"/>
                <a:gd name="connsiteX7099" fmla="*/ 5011455 w 10032639"/>
                <a:gd name="connsiteY7099" fmla="*/ 424953 h 2801577"/>
                <a:gd name="connsiteX7100" fmla="*/ 5006051 w 10032639"/>
                <a:gd name="connsiteY7100" fmla="*/ 426753 h 2801577"/>
                <a:gd name="connsiteX7101" fmla="*/ 4999205 w 10032639"/>
                <a:gd name="connsiteY7101" fmla="*/ 428553 h 2801577"/>
                <a:gd name="connsiteX7102" fmla="*/ 4995603 w 10032639"/>
                <a:gd name="connsiteY7102" fmla="*/ 449074 h 2801577"/>
                <a:gd name="connsiteX7103" fmla="*/ 4992360 w 10032639"/>
                <a:gd name="connsiteY7103" fmla="*/ 469955 h 2801577"/>
                <a:gd name="connsiteX7104" fmla="*/ 4985155 w 10032639"/>
                <a:gd name="connsiteY7104" fmla="*/ 490836 h 2801577"/>
                <a:gd name="connsiteX7105" fmla="*/ 4978309 w 10032639"/>
                <a:gd name="connsiteY7105" fmla="*/ 511717 h 2801577"/>
                <a:gd name="connsiteX7106" fmla="*/ 4969663 w 10032639"/>
                <a:gd name="connsiteY7106" fmla="*/ 532598 h 2801577"/>
                <a:gd name="connsiteX7107" fmla="*/ 4959215 w 10032639"/>
                <a:gd name="connsiteY7107" fmla="*/ 551319 h 2801577"/>
                <a:gd name="connsiteX7108" fmla="*/ 4947325 w 10032639"/>
                <a:gd name="connsiteY7108" fmla="*/ 568600 h 2801577"/>
                <a:gd name="connsiteX7109" fmla="*/ 4935076 w 10032639"/>
                <a:gd name="connsiteY7109" fmla="*/ 585880 h 2801577"/>
                <a:gd name="connsiteX7110" fmla="*/ 4919584 w 10032639"/>
                <a:gd name="connsiteY7110" fmla="*/ 603161 h 2801577"/>
                <a:gd name="connsiteX7111" fmla="*/ 4904092 w 10032639"/>
                <a:gd name="connsiteY7111" fmla="*/ 619002 h 2801577"/>
                <a:gd name="connsiteX7112" fmla="*/ 4886439 w 10032639"/>
                <a:gd name="connsiteY7112" fmla="*/ 634482 h 2801577"/>
                <a:gd name="connsiteX7113" fmla="*/ 4869145 w 10032639"/>
                <a:gd name="connsiteY7113" fmla="*/ 646723 h 2801577"/>
                <a:gd name="connsiteX7114" fmla="*/ 4851852 w 10032639"/>
                <a:gd name="connsiteY7114" fmla="*/ 658964 h 2801577"/>
                <a:gd name="connsiteX7115" fmla="*/ 4832757 w 10032639"/>
                <a:gd name="connsiteY7115" fmla="*/ 669044 h 2801577"/>
                <a:gd name="connsiteX7116" fmla="*/ 4813662 w 10032639"/>
                <a:gd name="connsiteY7116" fmla="*/ 679485 h 2801577"/>
                <a:gd name="connsiteX7117" fmla="*/ 4793127 w 10032639"/>
                <a:gd name="connsiteY7117" fmla="*/ 686685 h 2801577"/>
                <a:gd name="connsiteX7118" fmla="*/ 4765385 w 10032639"/>
                <a:gd name="connsiteY7118" fmla="*/ 693525 h 2801577"/>
                <a:gd name="connsiteX7119" fmla="*/ 4748092 w 10032639"/>
                <a:gd name="connsiteY7119" fmla="*/ 694965 h 2801577"/>
                <a:gd name="connsiteX7120" fmla="*/ 4727196 w 10032639"/>
                <a:gd name="connsiteY7120" fmla="*/ 694965 h 2801577"/>
                <a:gd name="connsiteX7121" fmla="*/ 4706300 w 10032639"/>
                <a:gd name="connsiteY7121" fmla="*/ 694965 h 2801577"/>
                <a:gd name="connsiteX7122" fmla="*/ 4683962 w 10032639"/>
                <a:gd name="connsiteY7122" fmla="*/ 693525 h 2801577"/>
                <a:gd name="connsiteX7123" fmla="*/ 4640729 w 10032639"/>
                <a:gd name="connsiteY7123" fmla="*/ 688125 h 2801577"/>
                <a:gd name="connsiteX7124" fmla="*/ 4619833 w 10032639"/>
                <a:gd name="connsiteY7124" fmla="*/ 684885 h 2801577"/>
                <a:gd name="connsiteX7125" fmla="*/ 4598937 w 10032639"/>
                <a:gd name="connsiteY7125" fmla="*/ 681285 h 2801577"/>
                <a:gd name="connsiteX7126" fmla="*/ 4578041 w 10032639"/>
                <a:gd name="connsiteY7126" fmla="*/ 674444 h 2801577"/>
                <a:gd name="connsiteX7127" fmla="*/ 4558946 w 10032639"/>
                <a:gd name="connsiteY7127" fmla="*/ 667604 h 2801577"/>
                <a:gd name="connsiteX7128" fmla="*/ 4545256 w 10032639"/>
                <a:gd name="connsiteY7128" fmla="*/ 662204 h 2801577"/>
                <a:gd name="connsiteX7129" fmla="*/ 4533006 w 10032639"/>
                <a:gd name="connsiteY7129" fmla="*/ 655363 h 2801577"/>
                <a:gd name="connsiteX7130" fmla="*/ 4521117 w 10032639"/>
                <a:gd name="connsiteY7130" fmla="*/ 646723 h 2801577"/>
                <a:gd name="connsiteX7131" fmla="*/ 4512470 w 10032639"/>
                <a:gd name="connsiteY7131" fmla="*/ 636283 h 2801577"/>
                <a:gd name="connsiteX7132" fmla="*/ 4493376 w 10032639"/>
                <a:gd name="connsiteY7132" fmla="*/ 632682 h 2801577"/>
                <a:gd name="connsiteX7133" fmla="*/ 4476082 w 10032639"/>
                <a:gd name="connsiteY7133" fmla="*/ 625842 h 2801577"/>
                <a:gd name="connsiteX7134" fmla="*/ 4458789 w 10032639"/>
                <a:gd name="connsiteY7134" fmla="*/ 615402 h 2801577"/>
                <a:gd name="connsiteX7135" fmla="*/ 4441496 w 10032639"/>
                <a:gd name="connsiteY7135" fmla="*/ 603161 h 2801577"/>
                <a:gd name="connsiteX7136" fmla="*/ 4425643 w 10032639"/>
                <a:gd name="connsiteY7136" fmla="*/ 592721 h 2801577"/>
                <a:gd name="connsiteX7137" fmla="*/ 4410151 w 10032639"/>
                <a:gd name="connsiteY7137" fmla="*/ 580840 h 2801577"/>
                <a:gd name="connsiteX7138" fmla="*/ 4396101 w 10032639"/>
                <a:gd name="connsiteY7138" fmla="*/ 567159 h 2801577"/>
                <a:gd name="connsiteX7139" fmla="*/ 4384211 w 10032639"/>
                <a:gd name="connsiteY7139" fmla="*/ 549879 h 2801577"/>
                <a:gd name="connsiteX7140" fmla="*/ 4375565 w 10032639"/>
                <a:gd name="connsiteY7140" fmla="*/ 535838 h 2801577"/>
                <a:gd name="connsiteX7141" fmla="*/ 4366918 w 10032639"/>
                <a:gd name="connsiteY7141" fmla="*/ 520357 h 2801577"/>
                <a:gd name="connsiteX7142" fmla="*/ 4318281 w 10032639"/>
                <a:gd name="connsiteY7142" fmla="*/ 539438 h 2801577"/>
                <a:gd name="connsiteX7143" fmla="*/ 4360073 w 10032639"/>
                <a:gd name="connsiteY7143" fmla="*/ 509917 h 2801577"/>
                <a:gd name="connsiteX7144" fmla="*/ 4344581 w 10032639"/>
                <a:gd name="connsiteY7144" fmla="*/ 473555 h 2801577"/>
                <a:gd name="connsiteX7145" fmla="*/ 4330530 w 10032639"/>
                <a:gd name="connsiteY7145" fmla="*/ 431793 h 2801577"/>
                <a:gd name="connsiteX7146" fmla="*/ 4320082 w 10032639"/>
                <a:gd name="connsiteY7146" fmla="*/ 395792 h 2801577"/>
                <a:gd name="connsiteX7147" fmla="*/ 4315038 w 10032639"/>
                <a:gd name="connsiteY7147" fmla="*/ 359070 h 2801577"/>
                <a:gd name="connsiteX7148" fmla="*/ 4313237 w 10032639"/>
                <a:gd name="connsiteY7148" fmla="*/ 324509 h 2801577"/>
                <a:gd name="connsiteX7149" fmla="*/ 4313237 w 10032639"/>
                <a:gd name="connsiteY7149" fmla="*/ 288147 h 2801577"/>
                <a:gd name="connsiteX7150" fmla="*/ 4316479 w 10032639"/>
                <a:gd name="connsiteY7150" fmla="*/ 265826 h 2801577"/>
                <a:gd name="connsiteX7151" fmla="*/ 4320082 w 10032639"/>
                <a:gd name="connsiteY7151" fmla="*/ 244945 h 2801577"/>
                <a:gd name="connsiteX7152" fmla="*/ 4325486 w 10032639"/>
                <a:gd name="connsiteY7152" fmla="*/ 225864 h 2801577"/>
                <a:gd name="connsiteX7153" fmla="*/ 4330530 w 10032639"/>
                <a:gd name="connsiteY7153" fmla="*/ 206783 h 2801577"/>
                <a:gd name="connsiteX7154" fmla="*/ 4339177 w 10032639"/>
                <a:gd name="connsiteY7154" fmla="*/ 189502 h 2801577"/>
                <a:gd name="connsiteX7155" fmla="*/ 4347823 w 10032639"/>
                <a:gd name="connsiteY7155" fmla="*/ 172222 h 2801577"/>
                <a:gd name="connsiteX7156" fmla="*/ 4360073 w 10032639"/>
                <a:gd name="connsiteY7156" fmla="*/ 156741 h 2801577"/>
                <a:gd name="connsiteX7157" fmla="*/ 4371962 w 10032639"/>
                <a:gd name="connsiteY7157" fmla="*/ 143060 h 2801577"/>
                <a:gd name="connsiteX7158" fmla="*/ 4382410 w 10032639"/>
                <a:gd name="connsiteY7158" fmla="*/ 129020 h 2801577"/>
                <a:gd name="connsiteX7159" fmla="*/ 4396101 w 10032639"/>
                <a:gd name="connsiteY7159" fmla="*/ 115339 h 2801577"/>
                <a:gd name="connsiteX7160" fmla="*/ 4410151 w 10032639"/>
                <a:gd name="connsiteY7160" fmla="*/ 103099 h 2801577"/>
                <a:gd name="connsiteX7161" fmla="*/ 4423842 w 10032639"/>
                <a:gd name="connsiteY7161" fmla="*/ 90858 h 2801577"/>
                <a:gd name="connsiteX7162" fmla="*/ 4439694 w 10032639"/>
                <a:gd name="connsiteY7162" fmla="*/ 80418 h 2801577"/>
                <a:gd name="connsiteX7163" fmla="*/ 4455186 w 10032639"/>
                <a:gd name="connsiteY7163" fmla="*/ 71777 h 2801577"/>
                <a:gd name="connsiteX7164" fmla="*/ 4472479 w 10032639"/>
                <a:gd name="connsiteY7164" fmla="*/ 61337 h 2801577"/>
                <a:gd name="connsiteX7165" fmla="*/ 4491574 w 10032639"/>
                <a:gd name="connsiteY7165" fmla="*/ 54496 h 2801577"/>
                <a:gd name="connsiteX7166" fmla="*/ 4510669 w 10032639"/>
                <a:gd name="connsiteY7166" fmla="*/ 47656 h 2801577"/>
                <a:gd name="connsiteX7167" fmla="*/ 4527962 w 10032639"/>
                <a:gd name="connsiteY7167" fmla="*/ 40815 h 2801577"/>
                <a:gd name="connsiteX7168" fmla="*/ 4547057 w 10032639"/>
                <a:gd name="connsiteY7168" fmla="*/ 35415 h 2801577"/>
                <a:gd name="connsiteX7169" fmla="*/ 4567593 w 10032639"/>
                <a:gd name="connsiteY7169" fmla="*/ 32175 h 2801577"/>
                <a:gd name="connsiteX7170" fmla="*/ 4586688 w 10032639"/>
                <a:gd name="connsiteY7170" fmla="*/ 30375 h 2801577"/>
                <a:gd name="connsiteX7171" fmla="*/ 1284273 w 10032639"/>
                <a:gd name="connsiteY7171" fmla="*/ 0 h 2801577"/>
                <a:gd name="connsiteX7172" fmla="*/ 1296511 w 10032639"/>
                <a:gd name="connsiteY7172" fmla="*/ 0 h 2801577"/>
                <a:gd name="connsiteX7173" fmla="*/ 1308389 w 10032639"/>
                <a:gd name="connsiteY7173" fmla="*/ 1800 h 2801577"/>
                <a:gd name="connsiteX7174" fmla="*/ 1320627 w 10032639"/>
                <a:gd name="connsiteY7174" fmla="*/ 5401 h 2801577"/>
                <a:gd name="connsiteX7175" fmla="*/ 1330705 w 10032639"/>
                <a:gd name="connsiteY7175" fmla="*/ 10441 h 2801577"/>
                <a:gd name="connsiteX7176" fmla="*/ 1341144 w 10032639"/>
                <a:gd name="connsiteY7176" fmla="*/ 19083 h 2801577"/>
                <a:gd name="connsiteX7177" fmla="*/ 1351582 w 10032639"/>
                <a:gd name="connsiteY7177" fmla="*/ 33125 h 2801577"/>
                <a:gd name="connsiteX7178" fmla="*/ 1372458 w 10032639"/>
                <a:gd name="connsiteY7178" fmla="*/ 67330 h 2801577"/>
                <a:gd name="connsiteX7179" fmla="*/ 1381097 w 10032639"/>
                <a:gd name="connsiteY7179" fmla="*/ 77772 h 2801577"/>
                <a:gd name="connsiteX7180" fmla="*/ 1386496 w 10032639"/>
                <a:gd name="connsiteY7180" fmla="*/ 84973 h 2801577"/>
                <a:gd name="connsiteX7181" fmla="*/ 1389736 w 10032639"/>
                <a:gd name="connsiteY7181" fmla="*/ 95414 h 2801577"/>
                <a:gd name="connsiteX7182" fmla="*/ 1393335 w 10032639"/>
                <a:gd name="connsiteY7182" fmla="*/ 105856 h 2801577"/>
                <a:gd name="connsiteX7183" fmla="*/ 1393335 w 10032639"/>
                <a:gd name="connsiteY7183" fmla="*/ 114497 h 2801577"/>
                <a:gd name="connsiteX7184" fmla="*/ 1391535 w 10032639"/>
                <a:gd name="connsiteY7184" fmla="*/ 124939 h 2801577"/>
                <a:gd name="connsiteX7185" fmla="*/ 1387936 w 10032639"/>
                <a:gd name="connsiteY7185" fmla="*/ 133580 h 2801577"/>
                <a:gd name="connsiteX7186" fmla="*/ 1389736 w 10032639"/>
                <a:gd name="connsiteY7186" fmla="*/ 135380 h 2801577"/>
                <a:gd name="connsiteX7187" fmla="*/ 1395135 w 10032639"/>
                <a:gd name="connsiteY7187" fmla="*/ 133580 h 2801577"/>
                <a:gd name="connsiteX7188" fmla="*/ 1412412 w 10032639"/>
                <a:gd name="connsiteY7188" fmla="*/ 133580 h 2801577"/>
                <a:gd name="connsiteX7189" fmla="*/ 1410613 w 10032639"/>
                <a:gd name="connsiteY7189" fmla="*/ 150863 h 2801577"/>
                <a:gd name="connsiteX7190" fmla="*/ 1408813 w 10032639"/>
                <a:gd name="connsiteY7190" fmla="*/ 168145 h 2801577"/>
                <a:gd name="connsiteX7191" fmla="*/ 1408813 w 10032639"/>
                <a:gd name="connsiteY7191" fmla="*/ 178227 h 2801577"/>
                <a:gd name="connsiteX7192" fmla="*/ 1410613 w 10032639"/>
                <a:gd name="connsiteY7192" fmla="*/ 186868 h 2801577"/>
                <a:gd name="connsiteX7193" fmla="*/ 1414212 w 10032639"/>
                <a:gd name="connsiteY7193" fmla="*/ 192269 h 2801577"/>
                <a:gd name="connsiteX7194" fmla="*/ 1422850 w 10032639"/>
                <a:gd name="connsiteY7194" fmla="*/ 204151 h 2801577"/>
                <a:gd name="connsiteX7195" fmla="*/ 1431489 w 10032639"/>
                <a:gd name="connsiteY7195" fmla="*/ 218193 h 2801577"/>
                <a:gd name="connsiteX7196" fmla="*/ 1440128 w 10032639"/>
                <a:gd name="connsiteY7196" fmla="*/ 230435 h 2801577"/>
                <a:gd name="connsiteX7197" fmla="*/ 1443367 w 10032639"/>
                <a:gd name="connsiteY7197" fmla="*/ 233675 h 2801577"/>
                <a:gd name="connsiteX7198" fmla="*/ 1445167 w 10032639"/>
                <a:gd name="connsiteY7198" fmla="*/ 239076 h 2801577"/>
                <a:gd name="connsiteX7199" fmla="*/ 1448766 w 10032639"/>
                <a:gd name="connsiteY7199" fmla="*/ 265000 h 2801577"/>
                <a:gd name="connsiteX7200" fmla="*/ 1455605 w 10032639"/>
                <a:gd name="connsiteY7200" fmla="*/ 290924 h 2801577"/>
                <a:gd name="connsiteX7201" fmla="*/ 1466043 w 10032639"/>
                <a:gd name="connsiteY7201" fmla="*/ 316847 h 2801577"/>
                <a:gd name="connsiteX7202" fmla="*/ 1477922 w 10032639"/>
                <a:gd name="connsiteY7202" fmla="*/ 340971 h 2801577"/>
                <a:gd name="connsiteX7203" fmla="*/ 1500598 w 10032639"/>
                <a:gd name="connsiteY7203" fmla="*/ 396779 h 2801577"/>
                <a:gd name="connsiteX7204" fmla="*/ 1524714 w 10032639"/>
                <a:gd name="connsiteY7204" fmla="*/ 448627 h 2801577"/>
                <a:gd name="connsiteX7205" fmla="*/ 1543791 w 10032639"/>
                <a:gd name="connsiteY7205" fmla="*/ 507316 h 2801577"/>
                <a:gd name="connsiteX7206" fmla="*/ 1562868 w 10032639"/>
                <a:gd name="connsiteY7206" fmla="*/ 566365 h 2801577"/>
                <a:gd name="connsiteX7207" fmla="*/ 1573306 w 10032639"/>
                <a:gd name="connsiteY7207" fmla="*/ 595529 h 2801577"/>
                <a:gd name="connsiteX7208" fmla="*/ 1583745 w 10032639"/>
                <a:gd name="connsiteY7208" fmla="*/ 623253 h 2801577"/>
                <a:gd name="connsiteX7209" fmla="*/ 1595623 w 10032639"/>
                <a:gd name="connsiteY7209" fmla="*/ 649537 h 2801577"/>
                <a:gd name="connsiteX7210" fmla="*/ 1607861 w 10032639"/>
                <a:gd name="connsiteY7210" fmla="*/ 673660 h 2801577"/>
                <a:gd name="connsiteX7211" fmla="*/ 1612900 w 10032639"/>
                <a:gd name="connsiteY7211" fmla="*/ 680501 h 2801577"/>
                <a:gd name="connsiteX7212" fmla="*/ 1619739 w 10032639"/>
                <a:gd name="connsiteY7212" fmla="*/ 687703 h 2801577"/>
                <a:gd name="connsiteX7213" fmla="*/ 1644215 w 10032639"/>
                <a:gd name="connsiteY7213" fmla="*/ 703185 h 2801577"/>
                <a:gd name="connsiteX7214" fmla="*/ 1651054 w 10032639"/>
                <a:gd name="connsiteY7214" fmla="*/ 706425 h 2801577"/>
                <a:gd name="connsiteX7215" fmla="*/ 1651054 w 10032639"/>
                <a:gd name="connsiteY7215" fmla="*/ 715067 h 2801577"/>
                <a:gd name="connsiteX7216" fmla="*/ 1652854 w 10032639"/>
                <a:gd name="connsiteY7216" fmla="*/ 734149 h 2801577"/>
                <a:gd name="connsiteX7217" fmla="*/ 1658253 w 10032639"/>
                <a:gd name="connsiteY7217" fmla="*/ 749632 h 2801577"/>
                <a:gd name="connsiteX7218" fmla="*/ 1661492 w 10032639"/>
                <a:gd name="connsiteY7218" fmla="*/ 755033 h 2801577"/>
                <a:gd name="connsiteX7219" fmla="*/ 1665091 w 10032639"/>
                <a:gd name="connsiteY7219" fmla="*/ 760073 h 2801577"/>
                <a:gd name="connsiteX7220" fmla="*/ 1670131 w 10032639"/>
                <a:gd name="connsiteY7220" fmla="*/ 763674 h 2801577"/>
                <a:gd name="connsiteX7221" fmla="*/ 1675530 w 10032639"/>
                <a:gd name="connsiteY7221" fmla="*/ 766914 h 2801577"/>
                <a:gd name="connsiteX7222" fmla="*/ 1684168 w 10032639"/>
                <a:gd name="connsiteY7222" fmla="*/ 768715 h 2801577"/>
                <a:gd name="connsiteX7223" fmla="*/ 1685968 w 10032639"/>
                <a:gd name="connsiteY7223" fmla="*/ 779156 h 2801577"/>
                <a:gd name="connsiteX7224" fmla="*/ 1691007 w 10032639"/>
                <a:gd name="connsiteY7224" fmla="*/ 798239 h 2801577"/>
                <a:gd name="connsiteX7225" fmla="*/ 1696406 w 10032639"/>
                <a:gd name="connsiteY7225" fmla="*/ 817322 h 2801577"/>
                <a:gd name="connsiteX7226" fmla="*/ 1704685 w 10032639"/>
                <a:gd name="connsiteY7226" fmla="*/ 836405 h 2801577"/>
                <a:gd name="connsiteX7227" fmla="*/ 1711884 w 10032639"/>
                <a:gd name="connsiteY7227" fmla="*/ 850087 h 2801577"/>
                <a:gd name="connsiteX7228" fmla="*/ 1730601 w 10032639"/>
                <a:gd name="connsiteY7228" fmla="*/ 891853 h 2801577"/>
                <a:gd name="connsiteX7229" fmla="*/ 1749678 w 10032639"/>
                <a:gd name="connsiteY7229" fmla="*/ 931819 h 2801577"/>
                <a:gd name="connsiteX7230" fmla="*/ 1774154 w 10032639"/>
                <a:gd name="connsiteY7230" fmla="*/ 988707 h 2801577"/>
                <a:gd name="connsiteX7231" fmla="*/ 1800070 w 10032639"/>
                <a:gd name="connsiteY7231" fmla="*/ 1045956 h 2801577"/>
                <a:gd name="connsiteX7232" fmla="*/ 1834624 w 10032639"/>
                <a:gd name="connsiteY7232" fmla="*/ 1118687 h 2801577"/>
                <a:gd name="connsiteX7233" fmla="*/ 1857300 w 10032639"/>
                <a:gd name="connsiteY7233" fmla="*/ 1165134 h 2801577"/>
                <a:gd name="connsiteX7234" fmla="*/ 1881417 w 10032639"/>
                <a:gd name="connsiteY7234" fmla="*/ 1212301 h 2801577"/>
                <a:gd name="connsiteX7235" fmla="*/ 1910572 w 10032639"/>
                <a:gd name="connsiteY7235" fmla="*/ 1258748 h 2801577"/>
                <a:gd name="connsiteX7236" fmla="*/ 1940087 w 10032639"/>
                <a:gd name="connsiteY7236" fmla="*/ 1305554 h 2801577"/>
                <a:gd name="connsiteX7237" fmla="*/ 1948726 w 10032639"/>
                <a:gd name="connsiteY7237" fmla="*/ 1319597 h 2801577"/>
                <a:gd name="connsiteX7238" fmla="*/ 1962763 w 10032639"/>
                <a:gd name="connsiteY7238" fmla="*/ 1338679 h 2801577"/>
                <a:gd name="connsiteX7239" fmla="*/ 1973202 w 10032639"/>
                <a:gd name="connsiteY7239" fmla="*/ 1352361 h 2801577"/>
                <a:gd name="connsiteX7240" fmla="*/ 1978241 w 10032639"/>
                <a:gd name="connsiteY7240" fmla="*/ 1355962 h 2801577"/>
                <a:gd name="connsiteX7241" fmla="*/ 1981840 w 10032639"/>
                <a:gd name="connsiteY7241" fmla="*/ 1355962 h 2801577"/>
                <a:gd name="connsiteX7242" fmla="*/ 1986880 w 10032639"/>
                <a:gd name="connsiteY7242" fmla="*/ 1352361 h 2801577"/>
                <a:gd name="connsiteX7243" fmla="*/ 1992279 w 10032639"/>
                <a:gd name="connsiteY7243" fmla="*/ 1349121 h 2801577"/>
                <a:gd name="connsiteX7244" fmla="*/ 1997318 w 10032639"/>
                <a:gd name="connsiteY7244" fmla="*/ 1340120 h 2801577"/>
                <a:gd name="connsiteX7245" fmla="*/ 2002357 w 10032639"/>
                <a:gd name="connsiteY7245" fmla="*/ 1330038 h 2801577"/>
                <a:gd name="connsiteX7246" fmla="*/ 2007756 w 10032639"/>
                <a:gd name="connsiteY7246" fmla="*/ 1315996 h 2801577"/>
                <a:gd name="connsiteX7247" fmla="*/ 2010996 w 10032639"/>
                <a:gd name="connsiteY7247" fmla="*/ 1298713 h 2801577"/>
                <a:gd name="connsiteX7248" fmla="*/ 2018195 w 10032639"/>
                <a:gd name="connsiteY7248" fmla="*/ 1272790 h 2801577"/>
                <a:gd name="connsiteX7249" fmla="*/ 2023234 w 10032639"/>
                <a:gd name="connsiteY7249" fmla="*/ 1245065 h 2801577"/>
                <a:gd name="connsiteX7250" fmla="*/ 2028273 w 10032639"/>
                <a:gd name="connsiteY7250" fmla="*/ 1231023 h 2801577"/>
                <a:gd name="connsiteX7251" fmla="*/ 2035112 w 10032639"/>
                <a:gd name="connsiteY7251" fmla="*/ 1219142 h 2801577"/>
                <a:gd name="connsiteX7252" fmla="*/ 2044111 w 10032639"/>
                <a:gd name="connsiteY7252" fmla="*/ 1208700 h 2801577"/>
                <a:gd name="connsiteX7253" fmla="*/ 2055988 w 10032639"/>
                <a:gd name="connsiteY7253" fmla="*/ 1201859 h 2801577"/>
                <a:gd name="connsiteX7254" fmla="*/ 2059588 w 10032639"/>
                <a:gd name="connsiteY7254" fmla="*/ 1182776 h 2801577"/>
                <a:gd name="connsiteX7255" fmla="*/ 2064627 w 10032639"/>
                <a:gd name="connsiteY7255" fmla="*/ 1156492 h 2801577"/>
                <a:gd name="connsiteX7256" fmla="*/ 2070026 w 10032639"/>
                <a:gd name="connsiteY7256" fmla="*/ 1141010 h 2801577"/>
                <a:gd name="connsiteX7257" fmla="*/ 2076865 w 10032639"/>
                <a:gd name="connsiteY7257" fmla="*/ 1128768 h 2801577"/>
                <a:gd name="connsiteX7258" fmla="*/ 2085504 w 10032639"/>
                <a:gd name="connsiteY7258" fmla="*/ 1118687 h 2801577"/>
                <a:gd name="connsiteX7259" fmla="*/ 2097742 w 10032639"/>
                <a:gd name="connsiteY7259" fmla="*/ 1111846 h 2801577"/>
                <a:gd name="connsiteX7260" fmla="*/ 2101342 w 10032639"/>
                <a:gd name="connsiteY7260" fmla="*/ 1092763 h 2801577"/>
                <a:gd name="connsiteX7261" fmla="*/ 2108180 w 10032639"/>
                <a:gd name="connsiteY7261" fmla="*/ 1075480 h 2801577"/>
                <a:gd name="connsiteX7262" fmla="*/ 2116819 w 10032639"/>
                <a:gd name="connsiteY7262" fmla="*/ 1054597 h 2801577"/>
                <a:gd name="connsiteX7263" fmla="*/ 2129057 w 10032639"/>
                <a:gd name="connsiteY7263" fmla="*/ 1033714 h 2801577"/>
                <a:gd name="connsiteX7264" fmla="*/ 2149574 w 10032639"/>
                <a:gd name="connsiteY7264" fmla="*/ 1000949 h 2801577"/>
                <a:gd name="connsiteX7265" fmla="*/ 2160012 w 10032639"/>
                <a:gd name="connsiteY7265" fmla="*/ 980066 h 2801577"/>
                <a:gd name="connsiteX7266" fmla="*/ 2170450 w 10032639"/>
                <a:gd name="connsiteY7266" fmla="*/ 959543 h 2801577"/>
                <a:gd name="connsiteX7267" fmla="*/ 2210044 w 10032639"/>
                <a:gd name="connsiteY7267" fmla="*/ 850087 h 2801577"/>
                <a:gd name="connsiteX7268" fmla="*/ 2249998 w 10032639"/>
                <a:gd name="connsiteY7268" fmla="*/ 734149 h 2801577"/>
                <a:gd name="connsiteX7269" fmla="*/ 2269075 w 10032639"/>
                <a:gd name="connsiteY7269" fmla="*/ 673660 h 2801577"/>
                <a:gd name="connsiteX7270" fmla="*/ 2289951 w 10032639"/>
                <a:gd name="connsiteY7270" fmla="*/ 618212 h 2801577"/>
                <a:gd name="connsiteX7271" fmla="*/ 2310468 w 10032639"/>
                <a:gd name="connsiteY7271" fmla="*/ 568165 h 2801577"/>
                <a:gd name="connsiteX7272" fmla="*/ 2331344 w 10032639"/>
                <a:gd name="connsiteY7272" fmla="*/ 523158 h 2801577"/>
                <a:gd name="connsiteX7273" fmla="*/ 2331344 w 10032639"/>
                <a:gd name="connsiteY7273" fmla="*/ 512717 h 2801577"/>
                <a:gd name="connsiteX7274" fmla="*/ 2331344 w 10032639"/>
                <a:gd name="connsiteY7274" fmla="*/ 502275 h 2801577"/>
                <a:gd name="connsiteX7275" fmla="*/ 2333144 w 10032639"/>
                <a:gd name="connsiteY7275" fmla="*/ 490033 h 2801577"/>
                <a:gd name="connsiteX7276" fmla="*/ 2338183 w 10032639"/>
                <a:gd name="connsiteY7276" fmla="*/ 479592 h 2801577"/>
                <a:gd name="connsiteX7277" fmla="*/ 2346822 w 10032639"/>
                <a:gd name="connsiteY7277" fmla="*/ 460509 h 2801577"/>
                <a:gd name="connsiteX7278" fmla="*/ 2354021 w 10032639"/>
                <a:gd name="connsiteY7278" fmla="*/ 443226 h 2801577"/>
                <a:gd name="connsiteX7279" fmla="*/ 2357260 w 10032639"/>
                <a:gd name="connsiteY7279" fmla="*/ 436385 h 2801577"/>
                <a:gd name="connsiteX7280" fmla="*/ 2359060 w 10032639"/>
                <a:gd name="connsiteY7280" fmla="*/ 432785 h 2801577"/>
                <a:gd name="connsiteX7281" fmla="*/ 2359060 w 10032639"/>
                <a:gd name="connsiteY7281" fmla="*/ 427744 h 2801577"/>
                <a:gd name="connsiteX7282" fmla="*/ 2360859 w 10032639"/>
                <a:gd name="connsiteY7282" fmla="*/ 422703 h 2801577"/>
                <a:gd name="connsiteX7283" fmla="*/ 2365899 w 10032639"/>
                <a:gd name="connsiteY7283" fmla="*/ 417302 h 2801577"/>
                <a:gd name="connsiteX7284" fmla="*/ 2369498 w 10032639"/>
                <a:gd name="connsiteY7284" fmla="*/ 415862 h 2801577"/>
                <a:gd name="connsiteX7285" fmla="*/ 2374537 w 10032639"/>
                <a:gd name="connsiteY7285" fmla="*/ 414062 h 2801577"/>
                <a:gd name="connsiteX7286" fmla="*/ 2379937 w 10032639"/>
                <a:gd name="connsiteY7286" fmla="*/ 414062 h 2801577"/>
                <a:gd name="connsiteX7287" fmla="*/ 2397213 w 10032639"/>
                <a:gd name="connsiteY7287" fmla="*/ 363654 h 2801577"/>
                <a:gd name="connsiteX7288" fmla="*/ 2412691 w 10032639"/>
                <a:gd name="connsiteY7288" fmla="*/ 311807 h 2801577"/>
                <a:gd name="connsiteX7289" fmla="*/ 2429968 w 10032639"/>
                <a:gd name="connsiteY7289" fmla="*/ 263199 h 2801577"/>
                <a:gd name="connsiteX7290" fmla="*/ 2454084 w 10032639"/>
                <a:gd name="connsiteY7290" fmla="*/ 178227 h 2801577"/>
                <a:gd name="connsiteX7291" fmla="*/ 2474961 w 10032639"/>
                <a:gd name="connsiteY7291" fmla="*/ 95414 h 2801577"/>
                <a:gd name="connsiteX7292" fmla="*/ 2476761 w 10032639"/>
                <a:gd name="connsiteY7292" fmla="*/ 88213 h 2801577"/>
                <a:gd name="connsiteX7293" fmla="*/ 2485400 w 10032639"/>
                <a:gd name="connsiteY7293" fmla="*/ 84973 h 2801577"/>
                <a:gd name="connsiteX7294" fmla="*/ 2504476 w 10032639"/>
                <a:gd name="connsiteY7294" fmla="*/ 79572 h 2801577"/>
                <a:gd name="connsiteX7295" fmla="*/ 2521754 w 10032639"/>
                <a:gd name="connsiteY7295" fmla="*/ 76332 h 2801577"/>
                <a:gd name="connsiteX7296" fmla="*/ 2540831 w 10032639"/>
                <a:gd name="connsiteY7296" fmla="*/ 72731 h 2801577"/>
                <a:gd name="connsiteX7297" fmla="*/ 2558108 w 10032639"/>
                <a:gd name="connsiteY7297" fmla="*/ 72731 h 2801577"/>
                <a:gd name="connsiteX7298" fmla="*/ 2627217 w 10032639"/>
                <a:gd name="connsiteY7298" fmla="*/ 72731 h 2801577"/>
                <a:gd name="connsiteX7299" fmla="*/ 2644494 w 10032639"/>
                <a:gd name="connsiteY7299" fmla="*/ 74531 h 2801577"/>
                <a:gd name="connsiteX7300" fmla="*/ 2662131 w 10032639"/>
                <a:gd name="connsiteY7300" fmla="*/ 76332 h 2801577"/>
                <a:gd name="connsiteX7301" fmla="*/ 2696686 w 10032639"/>
                <a:gd name="connsiteY7301" fmla="*/ 76332 h 2801577"/>
                <a:gd name="connsiteX7302" fmla="*/ 2710363 w 10032639"/>
                <a:gd name="connsiteY7302" fmla="*/ 77772 h 2801577"/>
                <a:gd name="connsiteX7303" fmla="*/ 2724041 w 10032639"/>
                <a:gd name="connsiteY7303" fmla="*/ 77772 h 2801577"/>
                <a:gd name="connsiteX7304" fmla="*/ 2738079 w 10032639"/>
                <a:gd name="connsiteY7304" fmla="*/ 74531 h 2801577"/>
                <a:gd name="connsiteX7305" fmla="*/ 2751756 w 10032639"/>
                <a:gd name="connsiteY7305" fmla="*/ 69131 h 2801577"/>
                <a:gd name="connsiteX7306" fmla="*/ 2762195 w 10032639"/>
                <a:gd name="connsiteY7306" fmla="*/ 67330 h 2801577"/>
                <a:gd name="connsiteX7307" fmla="*/ 2774433 w 10032639"/>
                <a:gd name="connsiteY7307" fmla="*/ 65890 h 2801577"/>
                <a:gd name="connsiteX7308" fmla="*/ 2779472 w 10032639"/>
                <a:gd name="connsiteY7308" fmla="*/ 65890 h 2801577"/>
                <a:gd name="connsiteX7309" fmla="*/ 2783072 w 10032639"/>
                <a:gd name="connsiteY7309" fmla="*/ 67330 h 2801577"/>
                <a:gd name="connsiteX7310" fmla="*/ 2786671 w 10032639"/>
                <a:gd name="connsiteY7310" fmla="*/ 69131 h 2801577"/>
                <a:gd name="connsiteX7311" fmla="*/ 2789911 w 10032639"/>
                <a:gd name="connsiteY7311" fmla="*/ 74531 h 2801577"/>
                <a:gd name="connsiteX7312" fmla="*/ 2791710 w 10032639"/>
                <a:gd name="connsiteY7312" fmla="*/ 70931 h 2801577"/>
                <a:gd name="connsiteX7313" fmla="*/ 2793510 w 10032639"/>
                <a:gd name="connsiteY7313" fmla="*/ 69131 h 2801577"/>
                <a:gd name="connsiteX7314" fmla="*/ 2797109 w 10032639"/>
                <a:gd name="connsiteY7314" fmla="*/ 65890 h 2801577"/>
                <a:gd name="connsiteX7315" fmla="*/ 2807547 w 10032639"/>
                <a:gd name="connsiteY7315" fmla="*/ 55449 h 2801577"/>
                <a:gd name="connsiteX7316" fmla="*/ 2826264 w 10032639"/>
                <a:gd name="connsiteY7316" fmla="*/ 76332 h 2801577"/>
                <a:gd name="connsiteX7317" fmla="*/ 2864419 w 10032639"/>
                <a:gd name="connsiteY7317" fmla="*/ 76332 h 2801577"/>
                <a:gd name="connsiteX7318" fmla="*/ 2888535 w 10032639"/>
                <a:gd name="connsiteY7318" fmla="*/ 76332 h 2801577"/>
                <a:gd name="connsiteX7319" fmla="*/ 2913011 w 10032639"/>
                <a:gd name="connsiteY7319" fmla="*/ 74531 h 2801577"/>
                <a:gd name="connsiteX7320" fmla="*/ 2958004 w 10032639"/>
                <a:gd name="connsiteY7320" fmla="*/ 69131 h 2801577"/>
                <a:gd name="connsiteX7321" fmla="*/ 2975280 w 10032639"/>
                <a:gd name="connsiteY7321" fmla="*/ 65890 h 2801577"/>
                <a:gd name="connsiteX7322" fmla="*/ 2988958 w 10032639"/>
                <a:gd name="connsiteY7322" fmla="*/ 58689 h 2801577"/>
                <a:gd name="connsiteX7323" fmla="*/ 3001197 w 10032639"/>
                <a:gd name="connsiteY7323" fmla="*/ 51848 h 2801577"/>
                <a:gd name="connsiteX7324" fmla="*/ 3008035 w 10032639"/>
                <a:gd name="connsiteY7324" fmla="*/ 41766 h 2801577"/>
                <a:gd name="connsiteX7325" fmla="*/ 3013075 w 10032639"/>
                <a:gd name="connsiteY7325" fmla="*/ 34565 h 2801577"/>
                <a:gd name="connsiteX7326" fmla="*/ 3021713 w 10032639"/>
                <a:gd name="connsiteY7326" fmla="*/ 34565 h 2801577"/>
                <a:gd name="connsiteX7327" fmla="*/ 3037551 w 10032639"/>
                <a:gd name="connsiteY7327" fmla="*/ 34565 h 2801577"/>
                <a:gd name="connsiteX7328" fmla="*/ 3051229 w 10032639"/>
                <a:gd name="connsiteY7328" fmla="*/ 38165 h 2801577"/>
                <a:gd name="connsiteX7329" fmla="*/ 3061667 w 10032639"/>
                <a:gd name="connsiteY7329" fmla="*/ 43206 h 2801577"/>
                <a:gd name="connsiteX7330" fmla="*/ 3070306 w 10032639"/>
                <a:gd name="connsiteY7330" fmla="*/ 50408 h 2801577"/>
                <a:gd name="connsiteX7331" fmla="*/ 3073905 w 10032639"/>
                <a:gd name="connsiteY7331" fmla="*/ 57249 h 2801577"/>
                <a:gd name="connsiteX7332" fmla="*/ 3078944 w 10032639"/>
                <a:gd name="connsiteY7332" fmla="*/ 62290 h 2801577"/>
                <a:gd name="connsiteX7333" fmla="*/ 3087943 w 10032639"/>
                <a:gd name="connsiteY7333" fmla="*/ 67330 h 2801577"/>
                <a:gd name="connsiteX7334" fmla="*/ 3098021 w 10032639"/>
                <a:gd name="connsiteY7334" fmla="*/ 62290 h 2801577"/>
                <a:gd name="connsiteX7335" fmla="*/ 3117098 w 10032639"/>
                <a:gd name="connsiteY7335" fmla="*/ 53648 h 2801577"/>
                <a:gd name="connsiteX7336" fmla="*/ 3129336 w 10032639"/>
                <a:gd name="connsiteY7336" fmla="*/ 50408 h 2801577"/>
                <a:gd name="connsiteX7337" fmla="*/ 3137974 w 10032639"/>
                <a:gd name="connsiteY7337" fmla="*/ 46807 h 2801577"/>
                <a:gd name="connsiteX7338" fmla="*/ 3144814 w 10032639"/>
                <a:gd name="connsiteY7338" fmla="*/ 38165 h 2801577"/>
                <a:gd name="connsiteX7339" fmla="*/ 3155252 w 10032639"/>
                <a:gd name="connsiteY7339" fmla="*/ 43206 h 2801577"/>
                <a:gd name="connsiteX7340" fmla="*/ 3168930 w 10032639"/>
                <a:gd name="connsiteY7340" fmla="*/ 48607 h 2801577"/>
                <a:gd name="connsiteX7341" fmla="*/ 3182967 w 10032639"/>
                <a:gd name="connsiteY7341" fmla="*/ 53648 h 2801577"/>
                <a:gd name="connsiteX7342" fmla="*/ 3196645 w 10032639"/>
                <a:gd name="connsiteY7342" fmla="*/ 57249 h 2801577"/>
                <a:gd name="connsiteX7343" fmla="*/ 3212482 w 10032639"/>
                <a:gd name="connsiteY7343" fmla="*/ 58689 h 2801577"/>
                <a:gd name="connsiteX7344" fmla="*/ 3226160 w 10032639"/>
                <a:gd name="connsiteY7344" fmla="*/ 60489 h 2801577"/>
                <a:gd name="connsiteX7345" fmla="*/ 3241638 w 10032639"/>
                <a:gd name="connsiteY7345" fmla="*/ 60489 h 2801577"/>
                <a:gd name="connsiteX7346" fmla="*/ 3255676 w 10032639"/>
                <a:gd name="connsiteY7346" fmla="*/ 60489 h 2801577"/>
                <a:gd name="connsiteX7347" fmla="*/ 3271153 w 10032639"/>
                <a:gd name="connsiteY7347" fmla="*/ 57249 h 2801577"/>
                <a:gd name="connsiteX7348" fmla="*/ 3284831 w 10032639"/>
                <a:gd name="connsiteY7348" fmla="*/ 55449 h 2801577"/>
                <a:gd name="connsiteX7349" fmla="*/ 3298869 w 10032639"/>
                <a:gd name="connsiteY7349" fmla="*/ 50408 h 2801577"/>
                <a:gd name="connsiteX7350" fmla="*/ 3312547 w 10032639"/>
                <a:gd name="connsiteY7350" fmla="*/ 45007 h 2801577"/>
                <a:gd name="connsiteX7351" fmla="*/ 3324784 w 10032639"/>
                <a:gd name="connsiteY7351" fmla="*/ 39966 h 2801577"/>
                <a:gd name="connsiteX7352" fmla="*/ 3350700 w 10032639"/>
                <a:gd name="connsiteY7352" fmla="*/ 24483 h 2801577"/>
                <a:gd name="connsiteX7353" fmla="*/ 3375176 w 10032639"/>
                <a:gd name="connsiteY7353" fmla="*/ 3600 h 2801577"/>
                <a:gd name="connsiteX7354" fmla="*/ 3380215 w 10032639"/>
                <a:gd name="connsiteY7354" fmla="*/ 0 h 2801577"/>
                <a:gd name="connsiteX7355" fmla="*/ 3385615 w 10032639"/>
                <a:gd name="connsiteY7355" fmla="*/ 0 h 2801577"/>
                <a:gd name="connsiteX7356" fmla="*/ 3392454 w 10032639"/>
                <a:gd name="connsiteY7356" fmla="*/ 0 h 2801577"/>
                <a:gd name="connsiteX7357" fmla="*/ 3399292 w 10032639"/>
                <a:gd name="connsiteY7357" fmla="*/ 1800 h 2801577"/>
                <a:gd name="connsiteX7358" fmla="*/ 3409731 w 10032639"/>
                <a:gd name="connsiteY7358" fmla="*/ 7201 h 2801577"/>
                <a:gd name="connsiteX7359" fmla="*/ 3418369 w 10032639"/>
                <a:gd name="connsiteY7359" fmla="*/ 12242 h 2801577"/>
                <a:gd name="connsiteX7360" fmla="*/ 3421609 w 10032639"/>
                <a:gd name="connsiteY7360" fmla="*/ 19083 h 2801577"/>
                <a:gd name="connsiteX7361" fmla="*/ 3425208 w 10032639"/>
                <a:gd name="connsiteY7361" fmla="*/ 34565 h 2801577"/>
                <a:gd name="connsiteX7362" fmla="*/ 3427008 w 10032639"/>
                <a:gd name="connsiteY7362" fmla="*/ 48607 h 2801577"/>
                <a:gd name="connsiteX7363" fmla="*/ 3480640 w 10032639"/>
                <a:gd name="connsiteY7363" fmla="*/ 45007 h 2801577"/>
                <a:gd name="connsiteX7364" fmla="*/ 3537870 w 10032639"/>
                <a:gd name="connsiteY7364" fmla="*/ 43206 h 2801577"/>
                <a:gd name="connsiteX7365" fmla="*/ 3598340 w 10032639"/>
                <a:gd name="connsiteY7365" fmla="*/ 43206 h 2801577"/>
                <a:gd name="connsiteX7366" fmla="*/ 3666010 w 10032639"/>
                <a:gd name="connsiteY7366" fmla="*/ 45007 h 2801577"/>
                <a:gd name="connsiteX7367" fmla="*/ 3722881 w 10032639"/>
                <a:gd name="connsiteY7367" fmla="*/ 50408 h 2801577"/>
                <a:gd name="connsiteX7368" fmla="*/ 3781911 w 10032639"/>
                <a:gd name="connsiteY7368" fmla="*/ 57249 h 2801577"/>
                <a:gd name="connsiteX7369" fmla="*/ 3842381 w 10032639"/>
                <a:gd name="connsiteY7369" fmla="*/ 69131 h 2801577"/>
                <a:gd name="connsiteX7370" fmla="*/ 3906451 w 10032639"/>
                <a:gd name="connsiteY7370" fmla="*/ 84973 h 2801577"/>
                <a:gd name="connsiteX7371" fmla="*/ 3913290 w 10032639"/>
                <a:gd name="connsiteY7371" fmla="*/ 86773 h 2801577"/>
                <a:gd name="connsiteX7372" fmla="*/ 3915089 w 10032639"/>
                <a:gd name="connsiteY7372" fmla="*/ 91814 h 2801577"/>
                <a:gd name="connsiteX7373" fmla="*/ 3918689 w 10032639"/>
                <a:gd name="connsiteY7373" fmla="*/ 98655 h 2801577"/>
                <a:gd name="connsiteX7374" fmla="*/ 3920129 w 10032639"/>
                <a:gd name="connsiteY7374" fmla="*/ 105856 h 2801577"/>
                <a:gd name="connsiteX7375" fmla="*/ 3920129 w 10032639"/>
                <a:gd name="connsiteY7375" fmla="*/ 110897 h 2801577"/>
                <a:gd name="connsiteX7376" fmla="*/ 3918689 w 10032639"/>
                <a:gd name="connsiteY7376" fmla="*/ 116298 h 2801577"/>
                <a:gd name="connsiteX7377" fmla="*/ 3916889 w 10032639"/>
                <a:gd name="connsiteY7377" fmla="*/ 121338 h 2801577"/>
                <a:gd name="connsiteX7378" fmla="*/ 3913290 w 10032639"/>
                <a:gd name="connsiteY7378" fmla="*/ 124939 h 2801577"/>
                <a:gd name="connsiteX7379" fmla="*/ 3906451 w 10032639"/>
                <a:gd name="connsiteY7379" fmla="*/ 129980 h 2801577"/>
                <a:gd name="connsiteX7380" fmla="*/ 3901052 w 10032639"/>
                <a:gd name="connsiteY7380" fmla="*/ 131780 h 2801577"/>
                <a:gd name="connsiteX7381" fmla="*/ 3908251 w 10032639"/>
                <a:gd name="connsiteY7381" fmla="*/ 135380 h 2801577"/>
                <a:gd name="connsiteX7382" fmla="*/ 3916889 w 10032639"/>
                <a:gd name="connsiteY7382" fmla="*/ 140421 h 2801577"/>
                <a:gd name="connsiteX7383" fmla="*/ 3916889 w 10032639"/>
                <a:gd name="connsiteY7383" fmla="*/ 161304 h 2801577"/>
                <a:gd name="connsiteX7384" fmla="*/ 3916889 w 10032639"/>
                <a:gd name="connsiteY7384" fmla="*/ 168145 h 2801577"/>
                <a:gd name="connsiteX7385" fmla="*/ 3913290 w 10032639"/>
                <a:gd name="connsiteY7385" fmla="*/ 171386 h 2801577"/>
                <a:gd name="connsiteX7386" fmla="*/ 3910050 w 10032639"/>
                <a:gd name="connsiteY7386" fmla="*/ 174986 h 2801577"/>
                <a:gd name="connsiteX7387" fmla="*/ 3902851 w 10032639"/>
                <a:gd name="connsiteY7387" fmla="*/ 178227 h 2801577"/>
                <a:gd name="connsiteX7388" fmla="*/ 3910050 w 10032639"/>
                <a:gd name="connsiteY7388" fmla="*/ 199110 h 2801577"/>
                <a:gd name="connsiteX7389" fmla="*/ 3913290 w 10032639"/>
                <a:gd name="connsiteY7389" fmla="*/ 221793 h 2801577"/>
                <a:gd name="connsiteX7390" fmla="*/ 3916889 w 10032639"/>
                <a:gd name="connsiteY7390" fmla="*/ 242316 h 2801577"/>
                <a:gd name="connsiteX7391" fmla="*/ 3916889 w 10032639"/>
                <a:gd name="connsiteY7391" fmla="*/ 263199 h 2801577"/>
                <a:gd name="connsiteX7392" fmla="*/ 3916889 w 10032639"/>
                <a:gd name="connsiteY7392" fmla="*/ 275441 h 2801577"/>
                <a:gd name="connsiteX7393" fmla="*/ 3915089 w 10032639"/>
                <a:gd name="connsiteY7393" fmla="*/ 280482 h 2801577"/>
                <a:gd name="connsiteX7394" fmla="*/ 3911490 w 10032639"/>
                <a:gd name="connsiteY7394" fmla="*/ 287683 h 2801577"/>
                <a:gd name="connsiteX7395" fmla="*/ 3910050 w 10032639"/>
                <a:gd name="connsiteY7395" fmla="*/ 292724 h 2801577"/>
                <a:gd name="connsiteX7396" fmla="*/ 3910050 w 10032639"/>
                <a:gd name="connsiteY7396" fmla="*/ 297765 h 2801577"/>
                <a:gd name="connsiteX7397" fmla="*/ 3902851 w 10032639"/>
                <a:gd name="connsiteY7397" fmla="*/ 348172 h 2801577"/>
                <a:gd name="connsiteX7398" fmla="*/ 3897812 w 10032639"/>
                <a:gd name="connsiteY7398" fmla="*/ 398219 h 2801577"/>
                <a:gd name="connsiteX7399" fmla="*/ 3896012 w 10032639"/>
                <a:gd name="connsiteY7399" fmla="*/ 448627 h 2801577"/>
                <a:gd name="connsiteX7400" fmla="*/ 3897812 w 10032639"/>
                <a:gd name="connsiteY7400" fmla="*/ 500475 h 2801577"/>
                <a:gd name="connsiteX7401" fmla="*/ 3899612 w 10032639"/>
                <a:gd name="connsiteY7401" fmla="*/ 528199 h 2801577"/>
                <a:gd name="connsiteX7402" fmla="*/ 3899612 w 10032639"/>
                <a:gd name="connsiteY7402" fmla="*/ 554123 h 2801577"/>
                <a:gd name="connsiteX7403" fmla="*/ 3897812 w 10032639"/>
                <a:gd name="connsiteY7403" fmla="*/ 580047 h 2801577"/>
                <a:gd name="connsiteX7404" fmla="*/ 3896012 w 10032639"/>
                <a:gd name="connsiteY7404" fmla="*/ 604170 h 2801577"/>
                <a:gd name="connsiteX7405" fmla="*/ 3892413 w 10032639"/>
                <a:gd name="connsiteY7405" fmla="*/ 628654 h 2801577"/>
                <a:gd name="connsiteX7406" fmla="*/ 3887374 w 10032639"/>
                <a:gd name="connsiteY7406" fmla="*/ 650977 h 2801577"/>
                <a:gd name="connsiteX7407" fmla="*/ 3881975 w 10032639"/>
                <a:gd name="connsiteY7407" fmla="*/ 673660 h 2801577"/>
                <a:gd name="connsiteX7408" fmla="*/ 3875136 w 10032639"/>
                <a:gd name="connsiteY7408" fmla="*/ 694544 h 2801577"/>
                <a:gd name="connsiteX7409" fmla="*/ 3870097 w 10032639"/>
                <a:gd name="connsiteY7409" fmla="*/ 704625 h 2801577"/>
                <a:gd name="connsiteX7410" fmla="*/ 3859658 w 10032639"/>
                <a:gd name="connsiteY7410" fmla="*/ 704625 h 2801577"/>
                <a:gd name="connsiteX7411" fmla="*/ 3849220 w 10032639"/>
                <a:gd name="connsiteY7411" fmla="*/ 704625 h 2801577"/>
                <a:gd name="connsiteX7412" fmla="*/ 3838782 w 10032639"/>
                <a:gd name="connsiteY7412" fmla="*/ 703185 h 2801577"/>
                <a:gd name="connsiteX7413" fmla="*/ 3830143 w 10032639"/>
                <a:gd name="connsiteY7413" fmla="*/ 701385 h 2801577"/>
                <a:gd name="connsiteX7414" fmla="*/ 3823304 w 10032639"/>
                <a:gd name="connsiteY7414" fmla="*/ 695984 h 2801577"/>
                <a:gd name="connsiteX7415" fmla="*/ 3818265 w 10032639"/>
                <a:gd name="connsiteY7415" fmla="*/ 689143 h 2801577"/>
                <a:gd name="connsiteX7416" fmla="*/ 3814666 w 10032639"/>
                <a:gd name="connsiteY7416" fmla="*/ 680501 h 2801577"/>
                <a:gd name="connsiteX7417" fmla="*/ 3781911 w 10032639"/>
                <a:gd name="connsiteY7417" fmla="*/ 684102 h 2801577"/>
                <a:gd name="connsiteX7418" fmla="*/ 3752396 w 10032639"/>
                <a:gd name="connsiteY7418" fmla="*/ 684102 h 2801577"/>
                <a:gd name="connsiteX7419" fmla="*/ 3726120 w 10032639"/>
                <a:gd name="connsiteY7419" fmla="*/ 682302 h 2801577"/>
                <a:gd name="connsiteX7420" fmla="*/ 3703804 w 10032639"/>
                <a:gd name="connsiteY7420" fmla="*/ 675461 h 2801577"/>
                <a:gd name="connsiteX7421" fmla="*/ 3698764 w 10032639"/>
                <a:gd name="connsiteY7421" fmla="*/ 690943 h 2801577"/>
                <a:gd name="connsiteX7422" fmla="*/ 3695165 w 10032639"/>
                <a:gd name="connsiteY7422" fmla="*/ 706425 h 2801577"/>
                <a:gd name="connsiteX7423" fmla="*/ 3695165 w 10032639"/>
                <a:gd name="connsiteY7423" fmla="*/ 720467 h 2801577"/>
                <a:gd name="connsiteX7424" fmla="*/ 3695165 w 10032639"/>
                <a:gd name="connsiteY7424" fmla="*/ 732349 h 2801577"/>
                <a:gd name="connsiteX7425" fmla="*/ 3696964 w 10032639"/>
                <a:gd name="connsiteY7425" fmla="*/ 753232 h 2801577"/>
                <a:gd name="connsiteX7426" fmla="*/ 3698764 w 10032639"/>
                <a:gd name="connsiteY7426" fmla="*/ 774115 h 2801577"/>
                <a:gd name="connsiteX7427" fmla="*/ 3698764 w 10032639"/>
                <a:gd name="connsiteY7427" fmla="*/ 815522 h 2801577"/>
                <a:gd name="connsiteX7428" fmla="*/ 3698764 w 10032639"/>
                <a:gd name="connsiteY7428" fmla="*/ 827763 h 2801577"/>
                <a:gd name="connsiteX7429" fmla="*/ 3696964 w 10032639"/>
                <a:gd name="connsiteY7429" fmla="*/ 840005 h 2801577"/>
                <a:gd name="connsiteX7430" fmla="*/ 3691565 w 10032639"/>
                <a:gd name="connsiteY7430" fmla="*/ 864129 h 2801577"/>
                <a:gd name="connsiteX7431" fmla="*/ 3690126 w 10032639"/>
                <a:gd name="connsiteY7431" fmla="*/ 870970 h 2801577"/>
                <a:gd name="connsiteX7432" fmla="*/ 3684727 w 10032639"/>
                <a:gd name="connsiteY7432" fmla="*/ 893293 h 2801577"/>
                <a:gd name="connsiteX7433" fmla="*/ 3684727 w 10032639"/>
                <a:gd name="connsiteY7433" fmla="*/ 914176 h 2801577"/>
                <a:gd name="connsiteX7434" fmla="*/ 3679688 w 10032639"/>
                <a:gd name="connsiteY7434" fmla="*/ 936860 h 2801577"/>
                <a:gd name="connsiteX7435" fmla="*/ 3677888 w 10032639"/>
                <a:gd name="connsiteY7435" fmla="*/ 945501 h 2801577"/>
                <a:gd name="connsiteX7436" fmla="*/ 3679688 w 10032639"/>
                <a:gd name="connsiteY7436" fmla="*/ 952342 h 2801577"/>
                <a:gd name="connsiteX7437" fmla="*/ 3681487 w 10032639"/>
                <a:gd name="connsiteY7437" fmla="*/ 966384 h 2801577"/>
                <a:gd name="connsiteX7438" fmla="*/ 3682927 w 10032639"/>
                <a:gd name="connsiteY7438" fmla="*/ 978266 h 2801577"/>
                <a:gd name="connsiteX7439" fmla="*/ 3684727 w 10032639"/>
                <a:gd name="connsiteY7439" fmla="*/ 1002389 h 2801577"/>
                <a:gd name="connsiteX7440" fmla="*/ 3677888 w 10032639"/>
                <a:gd name="connsiteY7440" fmla="*/ 1038755 h 2801577"/>
                <a:gd name="connsiteX7441" fmla="*/ 3676088 w 10032639"/>
                <a:gd name="connsiteY7441" fmla="*/ 1073680 h 2801577"/>
                <a:gd name="connsiteX7442" fmla="*/ 3674288 w 10032639"/>
                <a:gd name="connsiteY7442" fmla="*/ 1106445 h 2801577"/>
                <a:gd name="connsiteX7443" fmla="*/ 3676088 w 10032639"/>
                <a:gd name="connsiteY7443" fmla="*/ 1139210 h 2801577"/>
                <a:gd name="connsiteX7444" fmla="*/ 3676088 w 10032639"/>
                <a:gd name="connsiteY7444" fmla="*/ 1179176 h 2801577"/>
                <a:gd name="connsiteX7445" fmla="*/ 3674288 w 10032639"/>
                <a:gd name="connsiteY7445" fmla="*/ 1215541 h 2801577"/>
                <a:gd name="connsiteX7446" fmla="*/ 3669249 w 10032639"/>
                <a:gd name="connsiteY7446" fmla="*/ 1288272 h 2801577"/>
                <a:gd name="connsiteX7447" fmla="*/ 3662410 w 10032639"/>
                <a:gd name="connsiteY7447" fmla="*/ 1378285 h 2801577"/>
                <a:gd name="connsiteX7448" fmla="*/ 3651972 w 10032639"/>
                <a:gd name="connsiteY7448" fmla="*/ 1471899 h 2801577"/>
                <a:gd name="connsiteX7449" fmla="*/ 3655571 w 10032639"/>
                <a:gd name="connsiteY7449" fmla="*/ 1471899 h 2801577"/>
                <a:gd name="connsiteX7450" fmla="*/ 3651972 w 10032639"/>
                <a:gd name="connsiteY7450" fmla="*/ 1475500 h 2801577"/>
                <a:gd name="connsiteX7451" fmla="*/ 3653771 w 10032639"/>
                <a:gd name="connsiteY7451" fmla="*/ 1478740 h 2801577"/>
                <a:gd name="connsiteX7452" fmla="*/ 3650172 w 10032639"/>
                <a:gd name="connsiteY7452" fmla="*/ 1476940 h 2801577"/>
                <a:gd name="connsiteX7453" fmla="*/ 3645133 w 10032639"/>
                <a:gd name="connsiteY7453" fmla="*/ 1518706 h 2801577"/>
                <a:gd name="connsiteX7454" fmla="*/ 3641533 w 10032639"/>
                <a:gd name="connsiteY7454" fmla="*/ 1544630 h 2801577"/>
                <a:gd name="connsiteX7455" fmla="*/ 3639734 w 10032639"/>
                <a:gd name="connsiteY7455" fmla="*/ 1572354 h 2801577"/>
                <a:gd name="connsiteX7456" fmla="*/ 3638294 w 10032639"/>
                <a:gd name="connsiteY7456" fmla="*/ 1601879 h 2801577"/>
                <a:gd name="connsiteX7457" fmla="*/ 3638294 w 10032639"/>
                <a:gd name="connsiteY7457" fmla="*/ 1631043 h 2801577"/>
                <a:gd name="connsiteX7458" fmla="*/ 3641533 w 10032639"/>
                <a:gd name="connsiteY7458" fmla="*/ 1695132 h 2801577"/>
                <a:gd name="connsiteX7459" fmla="*/ 3648732 w 10032639"/>
                <a:gd name="connsiteY7459" fmla="*/ 1764623 h 2801577"/>
                <a:gd name="connsiteX7460" fmla="*/ 3686526 w 10032639"/>
                <a:gd name="connsiteY7460" fmla="*/ 1783346 h 2801577"/>
                <a:gd name="connsiteX7461" fmla="*/ 3682927 w 10032639"/>
                <a:gd name="connsiteY7461" fmla="*/ 1797388 h 2801577"/>
                <a:gd name="connsiteX7462" fmla="*/ 3677888 w 10032639"/>
                <a:gd name="connsiteY7462" fmla="*/ 1807829 h 2801577"/>
                <a:gd name="connsiteX7463" fmla="*/ 3669249 w 10032639"/>
                <a:gd name="connsiteY7463" fmla="*/ 1816110 h 2801577"/>
                <a:gd name="connsiteX7464" fmla="*/ 3662410 w 10032639"/>
                <a:gd name="connsiteY7464" fmla="*/ 1819711 h 2801577"/>
                <a:gd name="connsiteX7465" fmla="*/ 3653771 w 10032639"/>
                <a:gd name="connsiteY7465" fmla="*/ 1821511 h 2801577"/>
                <a:gd name="connsiteX7466" fmla="*/ 3651972 w 10032639"/>
                <a:gd name="connsiteY7466" fmla="*/ 1821511 h 2801577"/>
                <a:gd name="connsiteX7467" fmla="*/ 3655571 w 10032639"/>
                <a:gd name="connsiteY7467" fmla="*/ 1838794 h 2801577"/>
                <a:gd name="connsiteX7468" fmla="*/ 3658811 w 10032639"/>
                <a:gd name="connsiteY7468" fmla="*/ 1854636 h 2801577"/>
                <a:gd name="connsiteX7469" fmla="*/ 3658811 w 10032639"/>
                <a:gd name="connsiteY7469" fmla="*/ 1868318 h 2801577"/>
                <a:gd name="connsiteX7470" fmla="*/ 3657371 w 10032639"/>
                <a:gd name="connsiteY7470" fmla="*/ 1882360 h 2801577"/>
                <a:gd name="connsiteX7471" fmla="*/ 3653771 w 10032639"/>
                <a:gd name="connsiteY7471" fmla="*/ 1910084 h 2801577"/>
                <a:gd name="connsiteX7472" fmla="*/ 3648732 w 10032639"/>
                <a:gd name="connsiteY7472" fmla="*/ 1941049 h 2801577"/>
                <a:gd name="connsiteX7473" fmla="*/ 3646933 w 10032639"/>
                <a:gd name="connsiteY7473" fmla="*/ 1949690 h 2801577"/>
                <a:gd name="connsiteX7474" fmla="*/ 3643333 w 10032639"/>
                <a:gd name="connsiteY7474" fmla="*/ 1968773 h 2801577"/>
                <a:gd name="connsiteX7475" fmla="*/ 3641533 w 10032639"/>
                <a:gd name="connsiteY7475" fmla="*/ 1987856 h 2801577"/>
                <a:gd name="connsiteX7476" fmla="*/ 3639734 w 10032639"/>
                <a:gd name="connsiteY7476" fmla="*/ 1996497 h 2801577"/>
                <a:gd name="connsiteX7477" fmla="*/ 3641533 w 10032639"/>
                <a:gd name="connsiteY7477" fmla="*/ 2006939 h 2801577"/>
                <a:gd name="connsiteX7478" fmla="*/ 3643333 w 10032639"/>
                <a:gd name="connsiteY7478" fmla="*/ 2015580 h 2801577"/>
                <a:gd name="connsiteX7479" fmla="*/ 3648732 w 10032639"/>
                <a:gd name="connsiteY7479" fmla="*/ 2026022 h 2801577"/>
                <a:gd name="connsiteX7480" fmla="*/ 3650172 w 10032639"/>
                <a:gd name="connsiteY7480" fmla="*/ 2034663 h 2801577"/>
                <a:gd name="connsiteX7481" fmla="*/ 3650172 w 10032639"/>
                <a:gd name="connsiteY7481" fmla="*/ 2041504 h 2801577"/>
                <a:gd name="connsiteX7482" fmla="*/ 3650172 w 10032639"/>
                <a:gd name="connsiteY7482" fmla="*/ 2048345 h 2801577"/>
                <a:gd name="connsiteX7483" fmla="*/ 3648732 w 10032639"/>
                <a:gd name="connsiteY7483" fmla="*/ 2053746 h 2801577"/>
                <a:gd name="connsiteX7484" fmla="*/ 3645133 w 10032639"/>
                <a:gd name="connsiteY7484" fmla="*/ 2058787 h 2801577"/>
                <a:gd name="connsiteX7485" fmla="*/ 3639734 w 10032639"/>
                <a:gd name="connsiteY7485" fmla="*/ 2063827 h 2801577"/>
                <a:gd name="connsiteX7486" fmla="*/ 3634695 w 10032639"/>
                <a:gd name="connsiteY7486" fmla="*/ 2067428 h 2801577"/>
                <a:gd name="connsiteX7487" fmla="*/ 3627856 w 10032639"/>
                <a:gd name="connsiteY7487" fmla="*/ 2071028 h 2801577"/>
                <a:gd name="connsiteX7488" fmla="*/ 3626056 w 10032639"/>
                <a:gd name="connsiteY7488" fmla="*/ 2072469 h 2801577"/>
                <a:gd name="connsiteX7489" fmla="*/ 3624256 w 10032639"/>
                <a:gd name="connsiteY7489" fmla="*/ 2077869 h 2801577"/>
                <a:gd name="connsiteX7490" fmla="*/ 3626056 w 10032639"/>
                <a:gd name="connsiteY7490" fmla="*/ 2087951 h 2801577"/>
                <a:gd name="connsiteX7491" fmla="*/ 3627856 w 10032639"/>
                <a:gd name="connsiteY7491" fmla="*/ 2095152 h 2801577"/>
                <a:gd name="connsiteX7492" fmla="*/ 3631095 w 10032639"/>
                <a:gd name="connsiteY7492" fmla="*/ 2095152 h 2801577"/>
                <a:gd name="connsiteX7493" fmla="*/ 3641533 w 10032639"/>
                <a:gd name="connsiteY7493" fmla="*/ 2100193 h 2801577"/>
                <a:gd name="connsiteX7494" fmla="*/ 3646933 w 10032639"/>
                <a:gd name="connsiteY7494" fmla="*/ 2103793 h 2801577"/>
                <a:gd name="connsiteX7495" fmla="*/ 3650172 w 10032639"/>
                <a:gd name="connsiteY7495" fmla="*/ 2110634 h 2801577"/>
                <a:gd name="connsiteX7496" fmla="*/ 3651972 w 10032639"/>
                <a:gd name="connsiteY7496" fmla="*/ 2117475 h 2801577"/>
                <a:gd name="connsiteX7497" fmla="*/ 3650172 w 10032639"/>
                <a:gd name="connsiteY7497" fmla="*/ 2126477 h 2801577"/>
                <a:gd name="connsiteX7498" fmla="*/ 3651972 w 10032639"/>
                <a:gd name="connsiteY7498" fmla="*/ 2133318 h 2801577"/>
                <a:gd name="connsiteX7499" fmla="*/ 3651972 w 10032639"/>
                <a:gd name="connsiteY7499" fmla="*/ 2141959 h 2801577"/>
                <a:gd name="connsiteX7500" fmla="*/ 3650172 w 10032639"/>
                <a:gd name="connsiteY7500" fmla="*/ 2150600 h 2801577"/>
                <a:gd name="connsiteX7501" fmla="*/ 3648732 w 10032639"/>
                <a:gd name="connsiteY7501" fmla="*/ 2154201 h 2801577"/>
                <a:gd name="connsiteX7502" fmla="*/ 3645133 w 10032639"/>
                <a:gd name="connsiteY7502" fmla="*/ 2159241 h 2801577"/>
                <a:gd name="connsiteX7503" fmla="*/ 3641533 w 10032639"/>
                <a:gd name="connsiteY7503" fmla="*/ 2164642 h 2801577"/>
                <a:gd name="connsiteX7504" fmla="*/ 3638294 w 10032639"/>
                <a:gd name="connsiteY7504" fmla="*/ 2169683 h 2801577"/>
                <a:gd name="connsiteX7505" fmla="*/ 3650172 w 10032639"/>
                <a:gd name="connsiteY7505" fmla="*/ 2162842 h 2801577"/>
                <a:gd name="connsiteX7506" fmla="*/ 3658811 w 10032639"/>
                <a:gd name="connsiteY7506" fmla="*/ 2173284 h 2801577"/>
                <a:gd name="connsiteX7507" fmla="*/ 3669249 w 10032639"/>
                <a:gd name="connsiteY7507" fmla="*/ 2188766 h 2801577"/>
                <a:gd name="connsiteX7508" fmla="*/ 3681487 w 10032639"/>
                <a:gd name="connsiteY7508" fmla="*/ 2204248 h 2801577"/>
                <a:gd name="connsiteX7509" fmla="*/ 3682927 w 10032639"/>
                <a:gd name="connsiteY7509" fmla="*/ 2207489 h 2801577"/>
                <a:gd name="connsiteX7510" fmla="*/ 3684727 w 10032639"/>
                <a:gd name="connsiteY7510" fmla="*/ 2212889 h 2801577"/>
                <a:gd name="connsiteX7511" fmla="*/ 3688326 w 10032639"/>
                <a:gd name="connsiteY7511" fmla="*/ 2216130 h 2801577"/>
                <a:gd name="connsiteX7512" fmla="*/ 3698764 w 10032639"/>
                <a:gd name="connsiteY7512" fmla="*/ 2223331 h 2801577"/>
                <a:gd name="connsiteX7513" fmla="*/ 3722881 w 10032639"/>
                <a:gd name="connsiteY7513" fmla="*/ 2221531 h 2801577"/>
                <a:gd name="connsiteX7514" fmla="*/ 3743757 w 10032639"/>
                <a:gd name="connsiteY7514" fmla="*/ 2223331 h 2801577"/>
                <a:gd name="connsiteX7515" fmla="*/ 3762834 w 10032639"/>
                <a:gd name="connsiteY7515" fmla="*/ 2226571 h 2801577"/>
                <a:gd name="connsiteX7516" fmla="*/ 3778312 w 10032639"/>
                <a:gd name="connsiteY7516" fmla="*/ 2233413 h 2801577"/>
                <a:gd name="connsiteX7517" fmla="*/ 3809626 w 10032639"/>
                <a:gd name="connsiteY7517" fmla="*/ 2252855 h 2801577"/>
                <a:gd name="connsiteX7518" fmla="*/ 3835182 w 10032639"/>
                <a:gd name="connsiteY7518" fmla="*/ 2270138 h 2801577"/>
                <a:gd name="connsiteX7519" fmla="*/ 3842381 w 10032639"/>
                <a:gd name="connsiteY7519" fmla="*/ 2276979 h 2801577"/>
                <a:gd name="connsiteX7520" fmla="*/ 3849220 w 10032639"/>
                <a:gd name="connsiteY7520" fmla="*/ 2280580 h 2801577"/>
                <a:gd name="connsiteX7521" fmla="*/ 3856059 w 10032639"/>
                <a:gd name="connsiteY7521" fmla="*/ 2282020 h 2801577"/>
                <a:gd name="connsiteX7522" fmla="*/ 3862898 w 10032639"/>
                <a:gd name="connsiteY7522" fmla="*/ 2282020 h 2801577"/>
                <a:gd name="connsiteX7523" fmla="*/ 3871537 w 10032639"/>
                <a:gd name="connsiteY7523" fmla="*/ 2287421 h 2801577"/>
                <a:gd name="connsiteX7524" fmla="*/ 3876936 w 10032639"/>
                <a:gd name="connsiteY7524" fmla="*/ 2291021 h 2801577"/>
                <a:gd name="connsiteX7525" fmla="*/ 3880535 w 10032639"/>
                <a:gd name="connsiteY7525" fmla="*/ 2296062 h 2801577"/>
                <a:gd name="connsiteX7526" fmla="*/ 3885574 w 10032639"/>
                <a:gd name="connsiteY7526" fmla="*/ 2304703 h 2801577"/>
                <a:gd name="connsiteX7527" fmla="*/ 3889174 w 10032639"/>
                <a:gd name="connsiteY7527" fmla="*/ 2313344 h 2801577"/>
                <a:gd name="connsiteX7528" fmla="*/ 3897812 w 10032639"/>
                <a:gd name="connsiteY7528" fmla="*/ 2311544 h 2801577"/>
                <a:gd name="connsiteX7529" fmla="*/ 3904651 w 10032639"/>
                <a:gd name="connsiteY7529" fmla="*/ 2311544 h 2801577"/>
                <a:gd name="connsiteX7530" fmla="*/ 3911490 w 10032639"/>
                <a:gd name="connsiteY7530" fmla="*/ 2311544 h 2801577"/>
                <a:gd name="connsiteX7531" fmla="*/ 3916889 w 10032639"/>
                <a:gd name="connsiteY7531" fmla="*/ 2315145 h 2801577"/>
                <a:gd name="connsiteX7532" fmla="*/ 3920129 w 10032639"/>
                <a:gd name="connsiteY7532" fmla="*/ 2318385 h 2801577"/>
                <a:gd name="connsiteX7533" fmla="*/ 3923728 w 10032639"/>
                <a:gd name="connsiteY7533" fmla="*/ 2321986 h 2801577"/>
                <a:gd name="connsiteX7534" fmla="*/ 3923728 w 10032639"/>
                <a:gd name="connsiteY7534" fmla="*/ 2327026 h 2801577"/>
                <a:gd name="connsiteX7535" fmla="*/ 3925528 w 10032639"/>
                <a:gd name="connsiteY7535" fmla="*/ 2332427 h 2801577"/>
                <a:gd name="connsiteX7536" fmla="*/ 3925528 w 10032639"/>
                <a:gd name="connsiteY7536" fmla="*/ 2363392 h 2801577"/>
                <a:gd name="connsiteX7537" fmla="*/ 3921928 w 10032639"/>
                <a:gd name="connsiteY7537" fmla="*/ 2366992 h 2801577"/>
                <a:gd name="connsiteX7538" fmla="*/ 3916889 w 10032639"/>
                <a:gd name="connsiteY7538" fmla="*/ 2375634 h 2801577"/>
                <a:gd name="connsiteX7539" fmla="*/ 3908251 w 10032639"/>
                <a:gd name="connsiteY7539" fmla="*/ 2382475 h 2801577"/>
                <a:gd name="connsiteX7540" fmla="*/ 3899612 w 10032639"/>
                <a:gd name="connsiteY7540" fmla="*/ 2389316 h 2801577"/>
                <a:gd name="connsiteX7541" fmla="*/ 3887374 w 10032639"/>
                <a:gd name="connsiteY7541" fmla="*/ 2396517 h 2801577"/>
                <a:gd name="connsiteX7542" fmla="*/ 3883774 w 10032639"/>
                <a:gd name="connsiteY7542" fmla="*/ 2398317 h 2801577"/>
                <a:gd name="connsiteX7543" fmla="*/ 3880535 w 10032639"/>
                <a:gd name="connsiteY7543" fmla="*/ 2403358 h 2801577"/>
                <a:gd name="connsiteX7544" fmla="*/ 3875136 w 10032639"/>
                <a:gd name="connsiteY7544" fmla="*/ 2415600 h 2801577"/>
                <a:gd name="connsiteX7545" fmla="*/ 3880535 w 10032639"/>
                <a:gd name="connsiteY7545" fmla="*/ 2432882 h 2801577"/>
                <a:gd name="connsiteX7546" fmla="*/ 3883774 w 10032639"/>
                <a:gd name="connsiteY7546" fmla="*/ 2450165 h 2801577"/>
                <a:gd name="connsiteX7547" fmla="*/ 3883774 w 10032639"/>
                <a:gd name="connsiteY7547" fmla="*/ 2467447 h 2801577"/>
                <a:gd name="connsiteX7548" fmla="*/ 3881975 w 10032639"/>
                <a:gd name="connsiteY7548" fmla="*/ 2486530 h 2801577"/>
                <a:gd name="connsiteX7549" fmla="*/ 3875136 w 10032639"/>
                <a:gd name="connsiteY7549" fmla="*/ 2527936 h 2801577"/>
                <a:gd name="connsiteX7550" fmla="*/ 3866497 w 10032639"/>
                <a:gd name="connsiteY7550" fmla="*/ 2567902 h 2801577"/>
                <a:gd name="connsiteX7551" fmla="*/ 3870097 w 10032639"/>
                <a:gd name="connsiteY7551" fmla="*/ 2617950 h 2801577"/>
                <a:gd name="connsiteX7552" fmla="*/ 3875136 w 10032639"/>
                <a:gd name="connsiteY7552" fmla="*/ 2670158 h 2801577"/>
                <a:gd name="connsiteX7553" fmla="*/ 3876936 w 10032639"/>
                <a:gd name="connsiteY7553" fmla="*/ 2687440 h 2801577"/>
                <a:gd name="connsiteX7554" fmla="*/ 3875136 w 10032639"/>
                <a:gd name="connsiteY7554" fmla="*/ 2702922 h 2801577"/>
                <a:gd name="connsiteX7555" fmla="*/ 3875136 w 10032639"/>
                <a:gd name="connsiteY7555" fmla="*/ 2718405 h 2801577"/>
                <a:gd name="connsiteX7556" fmla="*/ 3871537 w 10032639"/>
                <a:gd name="connsiteY7556" fmla="*/ 2732447 h 2801577"/>
                <a:gd name="connsiteX7557" fmla="*/ 3866497 w 10032639"/>
                <a:gd name="connsiteY7557" fmla="*/ 2758371 h 2801577"/>
                <a:gd name="connsiteX7558" fmla="*/ 3859658 w 10032639"/>
                <a:gd name="connsiteY7558" fmla="*/ 2777093 h 2801577"/>
                <a:gd name="connsiteX7559" fmla="*/ 3854259 w 10032639"/>
                <a:gd name="connsiteY7559" fmla="*/ 2787535 h 2801577"/>
                <a:gd name="connsiteX7560" fmla="*/ 3843821 w 10032639"/>
                <a:gd name="connsiteY7560" fmla="*/ 2787535 h 2801577"/>
                <a:gd name="connsiteX7561" fmla="*/ 3831943 w 10032639"/>
                <a:gd name="connsiteY7561" fmla="*/ 2786095 h 2801577"/>
                <a:gd name="connsiteX7562" fmla="*/ 3819705 w 10032639"/>
                <a:gd name="connsiteY7562" fmla="*/ 2784294 h 2801577"/>
                <a:gd name="connsiteX7563" fmla="*/ 3807827 w 10032639"/>
                <a:gd name="connsiteY7563" fmla="*/ 2780694 h 2801577"/>
                <a:gd name="connsiteX7564" fmla="*/ 3799188 w 10032639"/>
                <a:gd name="connsiteY7564" fmla="*/ 2775653 h 2801577"/>
                <a:gd name="connsiteX7565" fmla="*/ 3790549 w 10032639"/>
                <a:gd name="connsiteY7565" fmla="*/ 2768452 h 2801577"/>
                <a:gd name="connsiteX7566" fmla="*/ 3783711 w 10032639"/>
                <a:gd name="connsiteY7566" fmla="*/ 2759811 h 2801577"/>
                <a:gd name="connsiteX7567" fmla="*/ 3778312 w 10032639"/>
                <a:gd name="connsiteY7567" fmla="*/ 2749729 h 2801577"/>
                <a:gd name="connsiteX7568" fmla="*/ 3773272 w 10032639"/>
                <a:gd name="connsiteY7568" fmla="*/ 2739288 h 2801577"/>
                <a:gd name="connsiteX7569" fmla="*/ 3767873 w 10032639"/>
                <a:gd name="connsiteY7569" fmla="*/ 2746129 h 2801577"/>
                <a:gd name="connsiteX7570" fmla="*/ 3762834 w 10032639"/>
                <a:gd name="connsiteY7570" fmla="*/ 2752970 h 2801577"/>
                <a:gd name="connsiteX7571" fmla="*/ 3757435 w 10032639"/>
                <a:gd name="connsiteY7571" fmla="*/ 2759811 h 2801577"/>
                <a:gd name="connsiteX7572" fmla="*/ 3750596 w 10032639"/>
                <a:gd name="connsiteY7572" fmla="*/ 2765212 h 2801577"/>
                <a:gd name="connsiteX7573" fmla="*/ 3738358 w 10032639"/>
                <a:gd name="connsiteY7573" fmla="*/ 2772053 h 2801577"/>
                <a:gd name="connsiteX7574" fmla="*/ 3726120 w 10032639"/>
                <a:gd name="connsiteY7574" fmla="*/ 2775653 h 2801577"/>
                <a:gd name="connsiteX7575" fmla="*/ 3710642 w 10032639"/>
                <a:gd name="connsiteY7575" fmla="*/ 2778894 h 2801577"/>
                <a:gd name="connsiteX7576" fmla="*/ 3695165 w 10032639"/>
                <a:gd name="connsiteY7576" fmla="*/ 2778894 h 2801577"/>
                <a:gd name="connsiteX7577" fmla="*/ 3681487 w 10032639"/>
                <a:gd name="connsiteY7577" fmla="*/ 2780694 h 2801577"/>
                <a:gd name="connsiteX7578" fmla="*/ 3666010 w 10032639"/>
                <a:gd name="connsiteY7578" fmla="*/ 2780694 h 2801577"/>
                <a:gd name="connsiteX7579" fmla="*/ 3648732 w 10032639"/>
                <a:gd name="connsiteY7579" fmla="*/ 2778894 h 2801577"/>
                <a:gd name="connsiteX7580" fmla="*/ 3631095 w 10032639"/>
                <a:gd name="connsiteY7580" fmla="*/ 2775653 h 2801577"/>
                <a:gd name="connsiteX7581" fmla="*/ 3617417 w 10032639"/>
                <a:gd name="connsiteY7581" fmla="*/ 2773853 h 2801577"/>
                <a:gd name="connsiteX7582" fmla="*/ 3605180 w 10032639"/>
                <a:gd name="connsiteY7582" fmla="*/ 2772053 h 2801577"/>
                <a:gd name="connsiteX7583" fmla="*/ 3577464 w 10032639"/>
                <a:gd name="connsiteY7583" fmla="*/ 2772053 h 2801577"/>
                <a:gd name="connsiteX7584" fmla="*/ 3536071 w 10032639"/>
                <a:gd name="connsiteY7584" fmla="*/ 2772053 h 2801577"/>
                <a:gd name="connsiteX7585" fmla="*/ 3491078 w 10032639"/>
                <a:gd name="connsiteY7585" fmla="*/ 2775653 h 2801577"/>
                <a:gd name="connsiteX7586" fmla="*/ 3465162 w 10032639"/>
                <a:gd name="connsiteY7586" fmla="*/ 2777093 h 2801577"/>
                <a:gd name="connsiteX7587" fmla="*/ 3440686 w 10032639"/>
                <a:gd name="connsiteY7587" fmla="*/ 2778894 h 2801577"/>
                <a:gd name="connsiteX7588" fmla="*/ 3397493 w 10032639"/>
                <a:gd name="connsiteY7588" fmla="*/ 2778894 h 2801577"/>
                <a:gd name="connsiteX7589" fmla="*/ 3357899 w 10032639"/>
                <a:gd name="connsiteY7589" fmla="*/ 2778894 h 2801577"/>
                <a:gd name="connsiteX7590" fmla="*/ 3340262 w 10032639"/>
                <a:gd name="connsiteY7590" fmla="*/ 2777093 h 2801577"/>
                <a:gd name="connsiteX7591" fmla="*/ 3324784 w 10032639"/>
                <a:gd name="connsiteY7591" fmla="*/ 2775653 h 2801577"/>
                <a:gd name="connsiteX7592" fmla="*/ 3310747 w 10032639"/>
                <a:gd name="connsiteY7592" fmla="*/ 2775653 h 2801577"/>
                <a:gd name="connsiteX7593" fmla="*/ 3295269 w 10032639"/>
                <a:gd name="connsiteY7593" fmla="*/ 2777093 h 2801577"/>
                <a:gd name="connsiteX7594" fmla="*/ 3277992 w 10032639"/>
                <a:gd name="connsiteY7594" fmla="*/ 2780694 h 2801577"/>
                <a:gd name="connsiteX7595" fmla="*/ 3258915 w 10032639"/>
                <a:gd name="connsiteY7595" fmla="*/ 2786095 h 2801577"/>
                <a:gd name="connsiteX7596" fmla="*/ 3255676 w 10032639"/>
                <a:gd name="connsiteY7596" fmla="*/ 2787535 h 2801577"/>
                <a:gd name="connsiteX7597" fmla="*/ 3245237 w 10032639"/>
                <a:gd name="connsiteY7597" fmla="*/ 2786095 h 2801577"/>
                <a:gd name="connsiteX7598" fmla="*/ 3234799 w 10032639"/>
                <a:gd name="connsiteY7598" fmla="*/ 2782494 h 2801577"/>
                <a:gd name="connsiteX7599" fmla="*/ 3224361 w 10032639"/>
                <a:gd name="connsiteY7599" fmla="*/ 2778894 h 2801577"/>
                <a:gd name="connsiteX7600" fmla="*/ 3215722 w 10032639"/>
                <a:gd name="connsiteY7600" fmla="*/ 2772053 h 2801577"/>
                <a:gd name="connsiteX7601" fmla="*/ 3129336 w 10032639"/>
                <a:gd name="connsiteY7601" fmla="*/ 2772053 h 2801577"/>
                <a:gd name="connsiteX7602" fmla="*/ 3047989 w 10032639"/>
                <a:gd name="connsiteY7602" fmla="*/ 2775653 h 2801577"/>
                <a:gd name="connsiteX7603" fmla="*/ 2971681 w 10032639"/>
                <a:gd name="connsiteY7603" fmla="*/ 2780694 h 2801577"/>
                <a:gd name="connsiteX7604" fmla="*/ 2897173 w 10032639"/>
                <a:gd name="connsiteY7604" fmla="*/ 2787535 h 2801577"/>
                <a:gd name="connsiteX7605" fmla="*/ 2816186 w 10032639"/>
                <a:gd name="connsiteY7605" fmla="*/ 2792936 h 2801577"/>
                <a:gd name="connsiteX7606" fmla="*/ 2734480 w 10032639"/>
                <a:gd name="connsiteY7606" fmla="*/ 2796536 h 2801577"/>
                <a:gd name="connsiteX7607" fmla="*/ 2731240 w 10032639"/>
                <a:gd name="connsiteY7607" fmla="*/ 2801577 h 2801577"/>
                <a:gd name="connsiteX7608" fmla="*/ 2732679 w 10032639"/>
                <a:gd name="connsiteY7608" fmla="*/ 2796536 h 2801577"/>
                <a:gd name="connsiteX7609" fmla="*/ 2632616 w 10032639"/>
                <a:gd name="connsiteY7609" fmla="*/ 2796536 h 2801577"/>
                <a:gd name="connsiteX7610" fmla="*/ 2539031 w 10032639"/>
                <a:gd name="connsiteY7610" fmla="*/ 2794736 h 2801577"/>
                <a:gd name="connsiteX7611" fmla="*/ 2527153 w 10032639"/>
                <a:gd name="connsiteY7611" fmla="*/ 2794736 h 2801577"/>
                <a:gd name="connsiteX7612" fmla="*/ 2523553 w 10032639"/>
                <a:gd name="connsiteY7612" fmla="*/ 2775653 h 2801577"/>
                <a:gd name="connsiteX7613" fmla="*/ 2519954 w 10032639"/>
                <a:gd name="connsiteY7613" fmla="*/ 2739288 h 2801577"/>
                <a:gd name="connsiteX7614" fmla="*/ 2519954 w 10032639"/>
                <a:gd name="connsiteY7614" fmla="*/ 2720205 h 2801577"/>
                <a:gd name="connsiteX7615" fmla="*/ 2521754 w 10032639"/>
                <a:gd name="connsiteY7615" fmla="*/ 2701122 h 2801577"/>
                <a:gd name="connsiteX7616" fmla="*/ 2519954 w 10032639"/>
                <a:gd name="connsiteY7616" fmla="*/ 2685640 h 2801577"/>
                <a:gd name="connsiteX7617" fmla="*/ 2518514 w 10032639"/>
                <a:gd name="connsiteY7617" fmla="*/ 2670158 h 2801577"/>
                <a:gd name="connsiteX7618" fmla="*/ 2514915 w 10032639"/>
                <a:gd name="connsiteY7618" fmla="*/ 2652515 h 2801577"/>
                <a:gd name="connsiteX7619" fmla="*/ 2509515 w 10032639"/>
                <a:gd name="connsiteY7619" fmla="*/ 2633432 h 2801577"/>
                <a:gd name="connsiteX7620" fmla="*/ 2506276 w 10032639"/>
                <a:gd name="connsiteY7620" fmla="*/ 2622990 h 2801577"/>
                <a:gd name="connsiteX7621" fmla="*/ 2518514 w 10032639"/>
                <a:gd name="connsiteY7621" fmla="*/ 2616149 h 2801577"/>
                <a:gd name="connsiteX7622" fmla="*/ 2519954 w 10032639"/>
                <a:gd name="connsiteY7622" fmla="*/ 2612909 h 2801577"/>
                <a:gd name="connsiteX7623" fmla="*/ 2519954 w 10032639"/>
                <a:gd name="connsiteY7623" fmla="*/ 2600667 h 2801577"/>
                <a:gd name="connsiteX7624" fmla="*/ 2519954 w 10032639"/>
                <a:gd name="connsiteY7624" fmla="*/ 2590226 h 2801577"/>
                <a:gd name="connsiteX7625" fmla="*/ 2519954 w 10032639"/>
                <a:gd name="connsiteY7625" fmla="*/ 2578344 h 2801577"/>
                <a:gd name="connsiteX7626" fmla="*/ 2525353 w 10032639"/>
                <a:gd name="connsiteY7626" fmla="*/ 2553860 h 2801577"/>
                <a:gd name="connsiteX7627" fmla="*/ 2525353 w 10032639"/>
                <a:gd name="connsiteY7627" fmla="*/ 2547019 h 2801577"/>
                <a:gd name="connsiteX7628" fmla="*/ 2527153 w 10032639"/>
                <a:gd name="connsiteY7628" fmla="*/ 2540178 h 2801577"/>
                <a:gd name="connsiteX7629" fmla="*/ 2530393 w 10032639"/>
                <a:gd name="connsiteY7629" fmla="*/ 2531537 h 2801577"/>
                <a:gd name="connsiteX7630" fmla="*/ 2532192 w 10032639"/>
                <a:gd name="connsiteY7630" fmla="*/ 2527936 h 2801577"/>
                <a:gd name="connsiteX7631" fmla="*/ 2532192 w 10032639"/>
                <a:gd name="connsiteY7631" fmla="*/ 2522896 h 2801577"/>
                <a:gd name="connsiteX7632" fmla="*/ 2533992 w 10032639"/>
                <a:gd name="connsiteY7632" fmla="*/ 2517495 h 2801577"/>
                <a:gd name="connsiteX7633" fmla="*/ 2535791 w 10032639"/>
                <a:gd name="connsiteY7633" fmla="*/ 2507053 h 2801577"/>
                <a:gd name="connsiteX7634" fmla="*/ 2537231 w 10032639"/>
                <a:gd name="connsiteY7634" fmla="*/ 2498412 h 2801577"/>
                <a:gd name="connsiteX7635" fmla="*/ 2537231 w 10032639"/>
                <a:gd name="connsiteY7635" fmla="*/ 2493371 h 2801577"/>
                <a:gd name="connsiteX7636" fmla="*/ 2537231 w 10032639"/>
                <a:gd name="connsiteY7636" fmla="*/ 2489771 h 2801577"/>
                <a:gd name="connsiteX7637" fmla="*/ 2533992 w 10032639"/>
                <a:gd name="connsiteY7637" fmla="*/ 2479329 h 2801577"/>
                <a:gd name="connsiteX7638" fmla="*/ 2532192 w 10032639"/>
                <a:gd name="connsiteY7638" fmla="*/ 2469248 h 2801577"/>
                <a:gd name="connsiteX7639" fmla="*/ 2532192 w 10032639"/>
                <a:gd name="connsiteY7639" fmla="*/ 2450165 h 2801577"/>
                <a:gd name="connsiteX7640" fmla="*/ 2537231 w 10032639"/>
                <a:gd name="connsiteY7640" fmla="*/ 2403358 h 2801577"/>
                <a:gd name="connsiteX7641" fmla="*/ 2537231 w 10032639"/>
                <a:gd name="connsiteY7641" fmla="*/ 2380674 h 2801577"/>
                <a:gd name="connsiteX7642" fmla="*/ 2535791 w 10032639"/>
                <a:gd name="connsiteY7642" fmla="*/ 2356551 h 2801577"/>
                <a:gd name="connsiteX7643" fmla="*/ 2535791 w 10032639"/>
                <a:gd name="connsiteY7643" fmla="*/ 2334228 h 2801577"/>
                <a:gd name="connsiteX7644" fmla="*/ 2537231 w 10032639"/>
                <a:gd name="connsiteY7644" fmla="*/ 2309744 h 2801577"/>
                <a:gd name="connsiteX7645" fmla="*/ 2542630 w 10032639"/>
                <a:gd name="connsiteY7645" fmla="*/ 2285620 h 2801577"/>
                <a:gd name="connsiteX7646" fmla="*/ 2553069 w 10032639"/>
                <a:gd name="connsiteY7646" fmla="*/ 2261497 h 2801577"/>
                <a:gd name="connsiteX7647" fmla="*/ 2554508 w 10032639"/>
                <a:gd name="connsiteY7647" fmla="*/ 2256096 h 2801577"/>
                <a:gd name="connsiteX7648" fmla="*/ 2559908 w 10032639"/>
                <a:gd name="connsiteY7648" fmla="*/ 2252855 h 2801577"/>
                <a:gd name="connsiteX7649" fmla="*/ 2575385 w 10032639"/>
                <a:gd name="connsiteY7649" fmla="*/ 2245654 h 2801577"/>
                <a:gd name="connsiteX7650" fmla="*/ 2590863 w 10032639"/>
                <a:gd name="connsiteY7650" fmla="*/ 2238813 h 2801577"/>
                <a:gd name="connsiteX7651" fmla="*/ 2606340 w 10032639"/>
                <a:gd name="connsiteY7651" fmla="*/ 2233413 h 2801577"/>
                <a:gd name="connsiteX7652" fmla="*/ 2622178 w 10032639"/>
                <a:gd name="connsiteY7652" fmla="*/ 2228372 h 2801577"/>
                <a:gd name="connsiteX7653" fmla="*/ 2639454 w 10032639"/>
                <a:gd name="connsiteY7653" fmla="*/ 2224771 h 2801577"/>
                <a:gd name="connsiteX7654" fmla="*/ 2654932 w 10032639"/>
                <a:gd name="connsiteY7654" fmla="*/ 2224771 h 2801577"/>
                <a:gd name="connsiteX7655" fmla="*/ 2672569 w 10032639"/>
                <a:gd name="connsiteY7655" fmla="*/ 2223331 h 2801577"/>
                <a:gd name="connsiteX7656" fmla="*/ 2689487 w 10032639"/>
                <a:gd name="connsiteY7656" fmla="*/ 2224771 h 2801577"/>
                <a:gd name="connsiteX7657" fmla="*/ 2725841 w 10032639"/>
                <a:gd name="connsiteY7657" fmla="*/ 2224771 h 2801577"/>
                <a:gd name="connsiteX7658" fmla="*/ 2760395 w 10032639"/>
                <a:gd name="connsiteY7658" fmla="*/ 2223331 h 2801577"/>
                <a:gd name="connsiteX7659" fmla="*/ 2791710 w 10032639"/>
                <a:gd name="connsiteY7659" fmla="*/ 2217930 h 2801577"/>
                <a:gd name="connsiteX7660" fmla="*/ 2821225 w 10032639"/>
                <a:gd name="connsiteY7660" fmla="*/ 2211089 h 2801577"/>
                <a:gd name="connsiteX7661" fmla="*/ 2826264 w 10032639"/>
                <a:gd name="connsiteY7661" fmla="*/ 2198847 h 2801577"/>
                <a:gd name="connsiteX7662" fmla="*/ 2828065 w 10032639"/>
                <a:gd name="connsiteY7662" fmla="*/ 2192006 h 2801577"/>
                <a:gd name="connsiteX7663" fmla="*/ 2829864 w 10032639"/>
                <a:gd name="connsiteY7663" fmla="*/ 2186966 h 2801577"/>
                <a:gd name="connsiteX7664" fmla="*/ 2836703 w 10032639"/>
                <a:gd name="connsiteY7664" fmla="*/ 2178324 h 2801577"/>
                <a:gd name="connsiteX7665" fmla="*/ 2831664 w 10032639"/>
                <a:gd name="connsiteY7665" fmla="*/ 2169683 h 2801577"/>
                <a:gd name="connsiteX7666" fmla="*/ 2828065 w 10032639"/>
                <a:gd name="connsiteY7666" fmla="*/ 2161042 h 2801577"/>
                <a:gd name="connsiteX7667" fmla="*/ 2823025 w 10032639"/>
                <a:gd name="connsiteY7667" fmla="*/ 2152400 h 2801577"/>
                <a:gd name="connsiteX7668" fmla="*/ 2816186 w 10032639"/>
                <a:gd name="connsiteY7668" fmla="*/ 2145559 h 2801577"/>
                <a:gd name="connsiteX7669" fmla="*/ 2807547 w 10032639"/>
                <a:gd name="connsiteY7669" fmla="*/ 2141959 h 2801577"/>
                <a:gd name="connsiteX7670" fmla="*/ 2807547 w 10032639"/>
                <a:gd name="connsiteY7670" fmla="*/ 2133318 h 2801577"/>
                <a:gd name="connsiteX7671" fmla="*/ 2808988 w 10032639"/>
                <a:gd name="connsiteY7671" fmla="*/ 2122876 h 2801577"/>
                <a:gd name="connsiteX7672" fmla="*/ 2812587 w 10032639"/>
                <a:gd name="connsiteY7672" fmla="*/ 2114235 h 2801577"/>
                <a:gd name="connsiteX7673" fmla="*/ 2817626 w 10032639"/>
                <a:gd name="connsiteY7673" fmla="*/ 2107034 h 2801577"/>
                <a:gd name="connsiteX7674" fmla="*/ 2826264 w 10032639"/>
                <a:gd name="connsiteY7674" fmla="*/ 2100193 h 2801577"/>
                <a:gd name="connsiteX7675" fmla="*/ 2824825 w 10032639"/>
                <a:gd name="connsiteY7675" fmla="*/ 2095152 h 2801577"/>
                <a:gd name="connsiteX7676" fmla="*/ 2823025 w 10032639"/>
                <a:gd name="connsiteY7676" fmla="*/ 2089751 h 2801577"/>
                <a:gd name="connsiteX7677" fmla="*/ 2823025 w 10032639"/>
                <a:gd name="connsiteY7677" fmla="*/ 1838794 h 2801577"/>
                <a:gd name="connsiteX7678" fmla="*/ 2824825 w 10032639"/>
                <a:gd name="connsiteY7678" fmla="*/ 1703774 h 2801577"/>
                <a:gd name="connsiteX7679" fmla="*/ 2826264 w 10032639"/>
                <a:gd name="connsiteY7679" fmla="*/ 1565153 h 2801577"/>
                <a:gd name="connsiteX7680" fmla="*/ 2826264 w 10032639"/>
                <a:gd name="connsiteY7680" fmla="*/ 1428333 h 2801577"/>
                <a:gd name="connsiteX7681" fmla="*/ 2824825 w 10032639"/>
                <a:gd name="connsiteY7681" fmla="*/ 1293313 h 2801577"/>
                <a:gd name="connsiteX7682" fmla="*/ 2821225 w 10032639"/>
                <a:gd name="connsiteY7682" fmla="*/ 1161893 h 2801577"/>
                <a:gd name="connsiteX7683" fmla="*/ 2816186 w 10032639"/>
                <a:gd name="connsiteY7683" fmla="*/ 1030114 h 2801577"/>
                <a:gd name="connsiteX7684" fmla="*/ 2817626 w 10032639"/>
                <a:gd name="connsiteY7684" fmla="*/ 992308 h 2801577"/>
                <a:gd name="connsiteX7685" fmla="*/ 2823025 w 10032639"/>
                <a:gd name="connsiteY7685" fmla="*/ 955942 h 2801577"/>
                <a:gd name="connsiteX7686" fmla="*/ 2831664 w 10032639"/>
                <a:gd name="connsiteY7686" fmla="*/ 919577 h 2801577"/>
                <a:gd name="connsiteX7687" fmla="*/ 2843542 w 10032639"/>
                <a:gd name="connsiteY7687" fmla="*/ 883212 h 2801577"/>
                <a:gd name="connsiteX7688" fmla="*/ 2850381 w 10032639"/>
                <a:gd name="connsiteY7688" fmla="*/ 856928 h 2801577"/>
                <a:gd name="connsiteX7689" fmla="*/ 2853980 w 10032639"/>
                <a:gd name="connsiteY7689" fmla="*/ 831364 h 2801577"/>
                <a:gd name="connsiteX7690" fmla="*/ 2853980 w 10032639"/>
                <a:gd name="connsiteY7690" fmla="*/ 806880 h 2801577"/>
                <a:gd name="connsiteX7691" fmla="*/ 2848941 w 10032639"/>
                <a:gd name="connsiteY7691" fmla="*/ 780956 h 2801577"/>
                <a:gd name="connsiteX7692" fmla="*/ 2840302 w 10032639"/>
                <a:gd name="connsiteY7692" fmla="*/ 793198 h 2801577"/>
                <a:gd name="connsiteX7693" fmla="*/ 2831664 w 10032639"/>
                <a:gd name="connsiteY7693" fmla="*/ 803640 h 2801577"/>
                <a:gd name="connsiteX7694" fmla="*/ 2823025 w 10032639"/>
                <a:gd name="connsiteY7694" fmla="*/ 815522 h 2801577"/>
                <a:gd name="connsiteX7695" fmla="*/ 2816186 w 10032639"/>
                <a:gd name="connsiteY7695" fmla="*/ 829564 h 2801577"/>
                <a:gd name="connsiteX7696" fmla="*/ 2808988 w 10032639"/>
                <a:gd name="connsiteY7696" fmla="*/ 841445 h 2801577"/>
                <a:gd name="connsiteX7697" fmla="*/ 2803948 w 10032639"/>
                <a:gd name="connsiteY7697" fmla="*/ 856928 h 2801577"/>
                <a:gd name="connsiteX7698" fmla="*/ 2795310 w 10032639"/>
                <a:gd name="connsiteY7698" fmla="*/ 886452 h 2801577"/>
                <a:gd name="connsiteX7699" fmla="*/ 2786671 w 10032639"/>
                <a:gd name="connsiteY7699" fmla="*/ 928218 h 2801577"/>
                <a:gd name="connsiteX7700" fmla="*/ 2772634 w 10032639"/>
                <a:gd name="connsiteY7700" fmla="*/ 967824 h 2801577"/>
                <a:gd name="connsiteX7701" fmla="*/ 2757156 w 10032639"/>
                <a:gd name="connsiteY7701" fmla="*/ 1004190 h 2801577"/>
                <a:gd name="connsiteX7702" fmla="*/ 2739879 w 10032639"/>
                <a:gd name="connsiteY7702" fmla="*/ 1040555 h 2801577"/>
                <a:gd name="connsiteX7703" fmla="*/ 2741318 w 10032639"/>
                <a:gd name="connsiteY7703" fmla="*/ 1045956 h 2801577"/>
                <a:gd name="connsiteX7704" fmla="*/ 2744918 w 10032639"/>
                <a:gd name="connsiteY7704" fmla="*/ 1049196 h 2801577"/>
                <a:gd name="connsiteX7705" fmla="*/ 2748517 w 10032639"/>
                <a:gd name="connsiteY7705" fmla="*/ 1059638 h 2801577"/>
                <a:gd name="connsiteX7706" fmla="*/ 2748517 w 10032639"/>
                <a:gd name="connsiteY7706" fmla="*/ 1068279 h 2801577"/>
                <a:gd name="connsiteX7707" fmla="*/ 2748517 w 10032639"/>
                <a:gd name="connsiteY7707" fmla="*/ 1077281 h 2801577"/>
                <a:gd name="connsiteX7708" fmla="*/ 2744918 w 10032639"/>
                <a:gd name="connsiteY7708" fmla="*/ 1085922 h 2801577"/>
                <a:gd name="connsiteX7709" fmla="*/ 2739879 w 10032639"/>
                <a:gd name="connsiteY7709" fmla="*/ 1094563 h 2801577"/>
                <a:gd name="connsiteX7710" fmla="*/ 2732679 w 10032639"/>
                <a:gd name="connsiteY7710" fmla="*/ 1094563 h 2801577"/>
                <a:gd name="connsiteX7711" fmla="*/ 2731240 w 10032639"/>
                <a:gd name="connsiteY7711" fmla="*/ 1096003 h 2801577"/>
                <a:gd name="connsiteX7712" fmla="*/ 2731240 w 10032639"/>
                <a:gd name="connsiteY7712" fmla="*/ 1097804 h 2801577"/>
                <a:gd name="connsiteX7713" fmla="*/ 2724041 w 10032639"/>
                <a:gd name="connsiteY7713" fmla="*/ 1103204 h 2801577"/>
                <a:gd name="connsiteX7714" fmla="*/ 2715403 w 10032639"/>
                <a:gd name="connsiteY7714" fmla="*/ 1106445 h 2801577"/>
                <a:gd name="connsiteX7715" fmla="*/ 2713962 w 10032639"/>
                <a:gd name="connsiteY7715" fmla="*/ 1113286 h 2801577"/>
                <a:gd name="connsiteX7716" fmla="*/ 2710363 w 10032639"/>
                <a:gd name="connsiteY7716" fmla="*/ 1118687 h 2801577"/>
                <a:gd name="connsiteX7717" fmla="*/ 2703525 w 10032639"/>
                <a:gd name="connsiteY7717" fmla="*/ 1128768 h 2801577"/>
                <a:gd name="connsiteX7718" fmla="*/ 2696686 w 10032639"/>
                <a:gd name="connsiteY7718" fmla="*/ 1168734 h 2801577"/>
                <a:gd name="connsiteX7719" fmla="*/ 2686247 w 10032639"/>
                <a:gd name="connsiteY7719" fmla="*/ 1206900 h 2801577"/>
                <a:gd name="connsiteX7720" fmla="*/ 2672569 w 10032639"/>
                <a:gd name="connsiteY7720" fmla="*/ 1243265 h 2801577"/>
                <a:gd name="connsiteX7721" fmla="*/ 2656732 w 10032639"/>
                <a:gd name="connsiteY7721" fmla="*/ 1277830 h 2801577"/>
                <a:gd name="connsiteX7722" fmla="*/ 2641255 w 10032639"/>
                <a:gd name="connsiteY7722" fmla="*/ 1314196 h 2801577"/>
                <a:gd name="connsiteX7723" fmla="*/ 2625417 w 10032639"/>
                <a:gd name="connsiteY7723" fmla="*/ 1350561 h 2801577"/>
                <a:gd name="connsiteX7724" fmla="*/ 2597701 w 10032639"/>
                <a:gd name="connsiteY7724" fmla="*/ 1421492 h 2801577"/>
                <a:gd name="connsiteX7725" fmla="*/ 2595902 w 10032639"/>
                <a:gd name="connsiteY7725" fmla="*/ 1425092 h 2801577"/>
                <a:gd name="connsiteX7726" fmla="*/ 2590863 w 10032639"/>
                <a:gd name="connsiteY7726" fmla="*/ 1445975 h 2801577"/>
                <a:gd name="connsiteX7727" fmla="*/ 2589063 w 10032639"/>
                <a:gd name="connsiteY7727" fmla="*/ 1463258 h 2801577"/>
                <a:gd name="connsiteX7728" fmla="*/ 2582224 w 10032639"/>
                <a:gd name="connsiteY7728" fmla="*/ 1489182 h 2801577"/>
                <a:gd name="connsiteX7729" fmla="*/ 2571786 w 10032639"/>
                <a:gd name="connsiteY7729" fmla="*/ 1518706 h 2801577"/>
                <a:gd name="connsiteX7730" fmla="*/ 2564946 w 10032639"/>
                <a:gd name="connsiteY7730" fmla="*/ 1537429 h 2801577"/>
                <a:gd name="connsiteX7731" fmla="*/ 2553069 w 10032639"/>
                <a:gd name="connsiteY7731" fmla="*/ 1558312 h 2801577"/>
                <a:gd name="connsiteX7732" fmla="*/ 2544430 w 10032639"/>
                <a:gd name="connsiteY7732" fmla="*/ 1566953 h 2801577"/>
                <a:gd name="connsiteX7733" fmla="*/ 2539031 w 10032639"/>
                <a:gd name="connsiteY7733" fmla="*/ 1577395 h 2801577"/>
                <a:gd name="connsiteX7734" fmla="*/ 2533992 w 10032639"/>
                <a:gd name="connsiteY7734" fmla="*/ 1586036 h 2801577"/>
                <a:gd name="connsiteX7735" fmla="*/ 2532192 w 10032639"/>
                <a:gd name="connsiteY7735" fmla="*/ 1596478 h 2801577"/>
                <a:gd name="connsiteX7736" fmla="*/ 2530393 w 10032639"/>
                <a:gd name="connsiteY7736" fmla="*/ 1600078 h 2801577"/>
                <a:gd name="connsiteX7737" fmla="*/ 2523553 w 10032639"/>
                <a:gd name="connsiteY7737" fmla="*/ 1613760 h 2801577"/>
                <a:gd name="connsiteX7738" fmla="*/ 2518514 w 10032639"/>
                <a:gd name="connsiteY7738" fmla="*/ 1626002 h 2801577"/>
                <a:gd name="connsiteX7739" fmla="*/ 2513115 w 10032639"/>
                <a:gd name="connsiteY7739" fmla="*/ 1653726 h 2801577"/>
                <a:gd name="connsiteX7740" fmla="*/ 2511316 w 10032639"/>
                <a:gd name="connsiteY7740" fmla="*/ 1662368 h 2801577"/>
                <a:gd name="connsiteX7741" fmla="*/ 2504476 w 10032639"/>
                <a:gd name="connsiteY7741" fmla="*/ 1689732 h 2801577"/>
                <a:gd name="connsiteX7742" fmla="*/ 2500877 w 10032639"/>
                <a:gd name="connsiteY7742" fmla="*/ 1703774 h 2801577"/>
                <a:gd name="connsiteX7743" fmla="*/ 2495838 w 10032639"/>
                <a:gd name="connsiteY7743" fmla="*/ 1717816 h 2801577"/>
                <a:gd name="connsiteX7744" fmla="*/ 2476761 w 10032639"/>
                <a:gd name="connsiteY7744" fmla="*/ 1766063 h 2801577"/>
                <a:gd name="connsiteX7745" fmla="*/ 2459484 w 10032639"/>
                <a:gd name="connsiteY7745" fmla="*/ 1807829 h 2801577"/>
                <a:gd name="connsiteX7746" fmla="*/ 2442207 w 10032639"/>
                <a:gd name="connsiteY7746" fmla="*/ 1847435 h 2801577"/>
                <a:gd name="connsiteX7747" fmla="*/ 2429968 w 10032639"/>
                <a:gd name="connsiteY7747" fmla="*/ 1878760 h 2801577"/>
                <a:gd name="connsiteX7748" fmla="*/ 2417731 w 10032639"/>
                <a:gd name="connsiteY7748" fmla="*/ 1911525 h 2801577"/>
                <a:gd name="connsiteX7749" fmla="*/ 2407652 w 10032639"/>
                <a:gd name="connsiteY7749" fmla="*/ 1947890 h 2801577"/>
                <a:gd name="connsiteX7750" fmla="*/ 2397213 w 10032639"/>
                <a:gd name="connsiteY7750" fmla="*/ 1986056 h 2801577"/>
                <a:gd name="connsiteX7751" fmla="*/ 2397213 w 10032639"/>
                <a:gd name="connsiteY7751" fmla="*/ 1991097 h 2801577"/>
                <a:gd name="connsiteX7752" fmla="*/ 2393614 w 10032639"/>
                <a:gd name="connsiteY7752" fmla="*/ 1994697 h 2801577"/>
                <a:gd name="connsiteX7753" fmla="*/ 2381736 w 10032639"/>
                <a:gd name="connsiteY7753" fmla="*/ 2006939 h 2801577"/>
                <a:gd name="connsiteX7754" fmla="*/ 2373098 w 10032639"/>
                <a:gd name="connsiteY7754" fmla="*/ 2022421 h 2801577"/>
                <a:gd name="connsiteX7755" fmla="*/ 2367699 w 10032639"/>
                <a:gd name="connsiteY7755" fmla="*/ 2037903 h 2801577"/>
                <a:gd name="connsiteX7756" fmla="*/ 2362660 w 10032639"/>
                <a:gd name="connsiteY7756" fmla="*/ 2053746 h 2801577"/>
                <a:gd name="connsiteX7757" fmla="*/ 2359060 w 10032639"/>
                <a:gd name="connsiteY7757" fmla="*/ 2072469 h 2801577"/>
                <a:gd name="connsiteX7758" fmla="*/ 2352221 w 10032639"/>
                <a:gd name="connsiteY7758" fmla="*/ 2091551 h 2801577"/>
                <a:gd name="connsiteX7759" fmla="*/ 2341782 w 10032639"/>
                <a:gd name="connsiteY7759" fmla="*/ 2112435 h 2801577"/>
                <a:gd name="connsiteX7760" fmla="*/ 2327745 w 10032639"/>
                <a:gd name="connsiteY7760" fmla="*/ 2135118 h 2801577"/>
                <a:gd name="connsiteX7761" fmla="*/ 2331344 w 10032639"/>
                <a:gd name="connsiteY7761" fmla="*/ 2140159 h 2801577"/>
                <a:gd name="connsiteX7762" fmla="*/ 2336384 w 10032639"/>
                <a:gd name="connsiteY7762" fmla="*/ 2145559 h 2801577"/>
                <a:gd name="connsiteX7763" fmla="*/ 2345022 w 10032639"/>
                <a:gd name="connsiteY7763" fmla="*/ 2154201 h 2801577"/>
                <a:gd name="connsiteX7764" fmla="*/ 2350421 w 10032639"/>
                <a:gd name="connsiteY7764" fmla="*/ 2161042 h 2801577"/>
                <a:gd name="connsiteX7765" fmla="*/ 2354021 w 10032639"/>
                <a:gd name="connsiteY7765" fmla="*/ 2167883 h 2801577"/>
                <a:gd name="connsiteX7766" fmla="*/ 2357260 w 10032639"/>
                <a:gd name="connsiteY7766" fmla="*/ 2173284 h 2801577"/>
                <a:gd name="connsiteX7767" fmla="*/ 2355460 w 10032639"/>
                <a:gd name="connsiteY7767" fmla="*/ 2178324 h 2801577"/>
                <a:gd name="connsiteX7768" fmla="*/ 2352221 w 10032639"/>
                <a:gd name="connsiteY7768" fmla="*/ 2188766 h 2801577"/>
                <a:gd name="connsiteX7769" fmla="*/ 2348622 w 10032639"/>
                <a:gd name="connsiteY7769" fmla="*/ 2197407 h 2801577"/>
                <a:gd name="connsiteX7770" fmla="*/ 2343583 w 10032639"/>
                <a:gd name="connsiteY7770" fmla="*/ 2204248 h 2801577"/>
                <a:gd name="connsiteX7771" fmla="*/ 2336384 w 10032639"/>
                <a:gd name="connsiteY7771" fmla="*/ 2209289 h 2801577"/>
                <a:gd name="connsiteX7772" fmla="*/ 2329545 w 10032639"/>
                <a:gd name="connsiteY7772" fmla="*/ 2212889 h 2801577"/>
                <a:gd name="connsiteX7773" fmla="*/ 2322705 w 10032639"/>
                <a:gd name="connsiteY7773" fmla="*/ 2216130 h 2801577"/>
                <a:gd name="connsiteX7774" fmla="*/ 2308668 w 10032639"/>
                <a:gd name="connsiteY7774" fmla="*/ 2219730 h 2801577"/>
                <a:gd name="connsiteX7775" fmla="*/ 2300029 w 10032639"/>
                <a:gd name="connsiteY7775" fmla="*/ 2223331 h 2801577"/>
                <a:gd name="connsiteX7776" fmla="*/ 2291391 w 10032639"/>
                <a:gd name="connsiteY7776" fmla="*/ 2226571 h 2801577"/>
                <a:gd name="connsiteX7777" fmla="*/ 2286351 w 10032639"/>
                <a:gd name="connsiteY7777" fmla="*/ 2230172 h 2801577"/>
                <a:gd name="connsiteX7778" fmla="*/ 2282752 w 10032639"/>
                <a:gd name="connsiteY7778" fmla="*/ 2235213 h 2801577"/>
                <a:gd name="connsiteX7779" fmla="*/ 2284552 w 10032639"/>
                <a:gd name="connsiteY7779" fmla="*/ 2240614 h 2801577"/>
                <a:gd name="connsiteX7780" fmla="*/ 2284552 w 10032639"/>
                <a:gd name="connsiteY7780" fmla="*/ 2243854 h 2801577"/>
                <a:gd name="connsiteX7781" fmla="*/ 2293191 w 10032639"/>
                <a:gd name="connsiteY7781" fmla="*/ 2243854 h 2801577"/>
                <a:gd name="connsiteX7782" fmla="*/ 2298590 w 10032639"/>
                <a:gd name="connsiteY7782" fmla="*/ 2245654 h 2801577"/>
                <a:gd name="connsiteX7783" fmla="*/ 2303629 w 10032639"/>
                <a:gd name="connsiteY7783" fmla="*/ 2249255 h 2801577"/>
                <a:gd name="connsiteX7784" fmla="*/ 2308668 w 10032639"/>
                <a:gd name="connsiteY7784" fmla="*/ 2252855 h 2801577"/>
                <a:gd name="connsiteX7785" fmla="*/ 2312267 w 10032639"/>
                <a:gd name="connsiteY7785" fmla="*/ 2261497 h 2801577"/>
                <a:gd name="connsiteX7786" fmla="*/ 2314067 w 10032639"/>
                <a:gd name="connsiteY7786" fmla="*/ 2270138 h 2801577"/>
                <a:gd name="connsiteX7787" fmla="*/ 2315507 w 10032639"/>
                <a:gd name="connsiteY7787" fmla="*/ 2280580 h 2801577"/>
                <a:gd name="connsiteX7788" fmla="*/ 2314067 w 10032639"/>
                <a:gd name="connsiteY7788" fmla="*/ 2292461 h 2801577"/>
                <a:gd name="connsiteX7789" fmla="*/ 2308668 w 10032639"/>
                <a:gd name="connsiteY7789" fmla="*/ 2302903 h 2801577"/>
                <a:gd name="connsiteX7790" fmla="*/ 2301829 w 10032639"/>
                <a:gd name="connsiteY7790" fmla="*/ 2309744 h 2801577"/>
                <a:gd name="connsiteX7791" fmla="*/ 2291391 w 10032639"/>
                <a:gd name="connsiteY7791" fmla="*/ 2316945 h 2801577"/>
                <a:gd name="connsiteX7792" fmla="*/ 2281312 w 10032639"/>
                <a:gd name="connsiteY7792" fmla="*/ 2318385 h 2801577"/>
                <a:gd name="connsiteX7793" fmla="*/ 2288152 w 10032639"/>
                <a:gd name="connsiteY7793" fmla="*/ 2325586 h 2801577"/>
                <a:gd name="connsiteX7794" fmla="*/ 2293191 w 10032639"/>
                <a:gd name="connsiteY7794" fmla="*/ 2335668 h 2801577"/>
                <a:gd name="connsiteX7795" fmla="*/ 2296790 w 10032639"/>
                <a:gd name="connsiteY7795" fmla="*/ 2346109 h 2801577"/>
                <a:gd name="connsiteX7796" fmla="*/ 2298590 w 10032639"/>
                <a:gd name="connsiteY7796" fmla="*/ 2358351 h 2801577"/>
                <a:gd name="connsiteX7797" fmla="*/ 2298590 w 10032639"/>
                <a:gd name="connsiteY7797" fmla="*/ 2363392 h 2801577"/>
                <a:gd name="connsiteX7798" fmla="*/ 2291391 w 10032639"/>
                <a:gd name="connsiteY7798" fmla="*/ 2373833 h 2801577"/>
                <a:gd name="connsiteX7799" fmla="*/ 2284552 w 10032639"/>
                <a:gd name="connsiteY7799" fmla="*/ 2382475 h 2801577"/>
                <a:gd name="connsiteX7800" fmla="*/ 2277713 w 10032639"/>
                <a:gd name="connsiteY7800" fmla="*/ 2387876 h 2801577"/>
                <a:gd name="connsiteX7801" fmla="*/ 2270874 w 10032639"/>
                <a:gd name="connsiteY7801" fmla="*/ 2391116 h 2801577"/>
                <a:gd name="connsiteX7802" fmla="*/ 2255397 w 10032639"/>
                <a:gd name="connsiteY7802" fmla="*/ 2398317 h 2801577"/>
                <a:gd name="connsiteX7803" fmla="*/ 2238119 w 10032639"/>
                <a:gd name="connsiteY7803" fmla="*/ 2403358 h 2801577"/>
                <a:gd name="connsiteX7804" fmla="*/ 2227681 w 10032639"/>
                <a:gd name="connsiteY7804" fmla="*/ 2408399 h 2801577"/>
                <a:gd name="connsiteX7805" fmla="*/ 2219042 w 10032639"/>
                <a:gd name="connsiteY7805" fmla="*/ 2413799 h 2801577"/>
                <a:gd name="connsiteX7806" fmla="*/ 2210044 w 10032639"/>
                <a:gd name="connsiteY7806" fmla="*/ 2417400 h 2801577"/>
                <a:gd name="connsiteX7807" fmla="*/ 2206804 w 10032639"/>
                <a:gd name="connsiteY7807" fmla="*/ 2420640 h 2801577"/>
                <a:gd name="connsiteX7808" fmla="*/ 2203205 w 10032639"/>
                <a:gd name="connsiteY7808" fmla="*/ 2422441 h 2801577"/>
                <a:gd name="connsiteX7809" fmla="*/ 2199606 w 10032639"/>
                <a:gd name="connsiteY7809" fmla="*/ 2432882 h 2801577"/>
                <a:gd name="connsiteX7810" fmla="*/ 2203205 w 10032639"/>
                <a:gd name="connsiteY7810" fmla="*/ 2431082 h 2801577"/>
                <a:gd name="connsiteX7811" fmla="*/ 2213644 w 10032639"/>
                <a:gd name="connsiteY7811" fmla="*/ 2431082 h 2801577"/>
                <a:gd name="connsiteX7812" fmla="*/ 2222282 w 10032639"/>
                <a:gd name="connsiteY7812" fmla="*/ 2434682 h 2801577"/>
                <a:gd name="connsiteX7813" fmla="*/ 2229121 w 10032639"/>
                <a:gd name="connsiteY7813" fmla="*/ 2437923 h 2801577"/>
                <a:gd name="connsiteX7814" fmla="*/ 2234520 w 10032639"/>
                <a:gd name="connsiteY7814" fmla="*/ 2443324 h 2801577"/>
                <a:gd name="connsiteX7815" fmla="*/ 2239559 w 10032639"/>
                <a:gd name="connsiteY7815" fmla="*/ 2450165 h 2801577"/>
                <a:gd name="connsiteX7816" fmla="*/ 2241359 w 10032639"/>
                <a:gd name="connsiteY7816" fmla="*/ 2457006 h 2801577"/>
                <a:gd name="connsiteX7817" fmla="*/ 2241359 w 10032639"/>
                <a:gd name="connsiteY7817" fmla="*/ 2465647 h 2801577"/>
                <a:gd name="connsiteX7818" fmla="*/ 2241359 w 10032639"/>
                <a:gd name="connsiteY7818" fmla="*/ 2476089 h 2801577"/>
                <a:gd name="connsiteX7819" fmla="*/ 2239559 w 10032639"/>
                <a:gd name="connsiteY7819" fmla="*/ 2484730 h 2801577"/>
                <a:gd name="connsiteX7820" fmla="*/ 2238119 w 10032639"/>
                <a:gd name="connsiteY7820" fmla="*/ 2493371 h 2801577"/>
                <a:gd name="connsiteX7821" fmla="*/ 2234520 w 10032639"/>
                <a:gd name="connsiteY7821" fmla="*/ 2500212 h 2801577"/>
                <a:gd name="connsiteX7822" fmla="*/ 2229121 w 10032639"/>
                <a:gd name="connsiteY7822" fmla="*/ 2507053 h 2801577"/>
                <a:gd name="connsiteX7823" fmla="*/ 2225881 w 10032639"/>
                <a:gd name="connsiteY7823" fmla="*/ 2508854 h 2801577"/>
                <a:gd name="connsiteX7824" fmla="*/ 2211843 w 10032639"/>
                <a:gd name="connsiteY7824" fmla="*/ 2515695 h 2801577"/>
                <a:gd name="connsiteX7825" fmla="*/ 2203205 w 10032639"/>
                <a:gd name="connsiteY7825" fmla="*/ 2517495 h 2801577"/>
                <a:gd name="connsiteX7826" fmla="*/ 2194567 w 10032639"/>
                <a:gd name="connsiteY7826" fmla="*/ 2519295 h 2801577"/>
                <a:gd name="connsiteX7827" fmla="*/ 2182328 w 10032639"/>
                <a:gd name="connsiteY7827" fmla="*/ 2519295 h 2801577"/>
                <a:gd name="connsiteX7828" fmla="*/ 2175490 w 10032639"/>
                <a:gd name="connsiteY7828" fmla="*/ 2521095 h 2801577"/>
                <a:gd name="connsiteX7829" fmla="*/ 2165051 w 10032639"/>
                <a:gd name="connsiteY7829" fmla="*/ 2524696 h 2801577"/>
                <a:gd name="connsiteX7830" fmla="*/ 2158212 w 10032639"/>
                <a:gd name="connsiteY7830" fmla="*/ 2529737 h 2801577"/>
                <a:gd name="connsiteX7831" fmla="*/ 2163251 w 10032639"/>
                <a:gd name="connsiteY7831" fmla="*/ 2534777 h 2801577"/>
                <a:gd name="connsiteX7832" fmla="*/ 2170450 w 10032639"/>
                <a:gd name="connsiteY7832" fmla="*/ 2541978 h 2801577"/>
                <a:gd name="connsiteX7833" fmla="*/ 2173689 w 10032639"/>
                <a:gd name="connsiteY7833" fmla="*/ 2552420 h 2801577"/>
                <a:gd name="connsiteX7834" fmla="*/ 2175490 w 10032639"/>
                <a:gd name="connsiteY7834" fmla="*/ 2564302 h 2801577"/>
                <a:gd name="connsiteX7835" fmla="*/ 2175490 w 10032639"/>
                <a:gd name="connsiteY7835" fmla="*/ 2580144 h 2801577"/>
                <a:gd name="connsiteX7836" fmla="*/ 2160012 w 10032639"/>
                <a:gd name="connsiteY7836" fmla="*/ 2580144 h 2801577"/>
                <a:gd name="connsiteX7837" fmla="*/ 2154613 w 10032639"/>
                <a:gd name="connsiteY7837" fmla="*/ 2581584 h 2801577"/>
                <a:gd name="connsiteX7838" fmla="*/ 2151373 w 10032639"/>
                <a:gd name="connsiteY7838" fmla="*/ 2585185 h 2801577"/>
                <a:gd name="connsiteX7839" fmla="*/ 2149574 w 10032639"/>
                <a:gd name="connsiteY7839" fmla="*/ 2592026 h 2801577"/>
                <a:gd name="connsiteX7840" fmla="*/ 2145974 w 10032639"/>
                <a:gd name="connsiteY7840" fmla="*/ 2597427 h 2801577"/>
                <a:gd name="connsiteX7841" fmla="*/ 2142735 w 10032639"/>
                <a:gd name="connsiteY7841" fmla="*/ 2600667 h 2801577"/>
                <a:gd name="connsiteX7842" fmla="*/ 2137335 w 10032639"/>
                <a:gd name="connsiteY7842" fmla="*/ 2602467 h 2801577"/>
                <a:gd name="connsiteX7843" fmla="*/ 2129057 w 10032639"/>
                <a:gd name="connsiteY7843" fmla="*/ 2606068 h 2801577"/>
                <a:gd name="connsiteX7844" fmla="*/ 2118618 w 10032639"/>
                <a:gd name="connsiteY7844" fmla="*/ 2606068 h 2801577"/>
                <a:gd name="connsiteX7845" fmla="*/ 2111780 w 10032639"/>
                <a:gd name="connsiteY7845" fmla="*/ 2624791 h 2801577"/>
                <a:gd name="connsiteX7846" fmla="*/ 2104581 w 10032639"/>
                <a:gd name="connsiteY7846" fmla="*/ 2645674 h 2801577"/>
                <a:gd name="connsiteX7847" fmla="*/ 2099541 w 10032639"/>
                <a:gd name="connsiteY7847" fmla="*/ 2668357 h 2801577"/>
                <a:gd name="connsiteX7848" fmla="*/ 2095942 w 10032639"/>
                <a:gd name="connsiteY7848" fmla="*/ 2692481 h 2801577"/>
                <a:gd name="connsiteX7849" fmla="*/ 2092703 w 10032639"/>
                <a:gd name="connsiteY7849" fmla="*/ 2708323 h 2801577"/>
                <a:gd name="connsiteX7850" fmla="*/ 2089103 w 10032639"/>
                <a:gd name="connsiteY7850" fmla="*/ 2720205 h 2801577"/>
                <a:gd name="connsiteX7851" fmla="*/ 2085504 w 10032639"/>
                <a:gd name="connsiteY7851" fmla="*/ 2733887 h 2801577"/>
                <a:gd name="connsiteX7852" fmla="*/ 2078665 w 10032639"/>
                <a:gd name="connsiteY7852" fmla="*/ 2744329 h 2801577"/>
                <a:gd name="connsiteX7853" fmla="*/ 2071826 w 10032639"/>
                <a:gd name="connsiteY7853" fmla="*/ 2756570 h 2801577"/>
                <a:gd name="connsiteX7854" fmla="*/ 2063187 w 10032639"/>
                <a:gd name="connsiteY7854" fmla="*/ 2767012 h 2801577"/>
                <a:gd name="connsiteX7855" fmla="*/ 2054549 w 10032639"/>
                <a:gd name="connsiteY7855" fmla="*/ 2775653 h 2801577"/>
                <a:gd name="connsiteX7856" fmla="*/ 2044111 w 10032639"/>
                <a:gd name="connsiteY7856" fmla="*/ 2784294 h 2801577"/>
                <a:gd name="connsiteX7857" fmla="*/ 2036912 w 10032639"/>
                <a:gd name="connsiteY7857" fmla="*/ 2786095 h 2801577"/>
                <a:gd name="connsiteX7858" fmla="*/ 2019634 w 10032639"/>
                <a:gd name="connsiteY7858" fmla="*/ 2789335 h 2801577"/>
                <a:gd name="connsiteX7859" fmla="*/ 2004157 w 10032639"/>
                <a:gd name="connsiteY7859" fmla="*/ 2787535 h 2801577"/>
                <a:gd name="connsiteX7860" fmla="*/ 1992279 w 10032639"/>
                <a:gd name="connsiteY7860" fmla="*/ 2784294 h 2801577"/>
                <a:gd name="connsiteX7861" fmla="*/ 1980041 w 10032639"/>
                <a:gd name="connsiteY7861" fmla="*/ 2777093 h 2801577"/>
                <a:gd name="connsiteX7862" fmla="*/ 1975002 w 10032639"/>
                <a:gd name="connsiteY7862" fmla="*/ 2770252 h 2801577"/>
                <a:gd name="connsiteX7863" fmla="*/ 1969603 w 10032639"/>
                <a:gd name="connsiteY7863" fmla="*/ 2761611 h 2801577"/>
                <a:gd name="connsiteX7864" fmla="*/ 1964563 w 10032639"/>
                <a:gd name="connsiteY7864" fmla="*/ 2752970 h 2801577"/>
                <a:gd name="connsiteX7865" fmla="*/ 1962763 w 10032639"/>
                <a:gd name="connsiteY7865" fmla="*/ 2742528 h 2801577"/>
                <a:gd name="connsiteX7866" fmla="*/ 1938647 w 10032639"/>
                <a:gd name="connsiteY7866" fmla="*/ 2737488 h 2801577"/>
                <a:gd name="connsiteX7867" fmla="*/ 1907332 w 10032639"/>
                <a:gd name="connsiteY7867" fmla="*/ 2728846 h 2801577"/>
                <a:gd name="connsiteX7868" fmla="*/ 1841463 w 10032639"/>
                <a:gd name="connsiteY7868" fmla="*/ 2718405 h 2801577"/>
                <a:gd name="connsiteX7869" fmla="*/ 1836424 w 10032639"/>
                <a:gd name="connsiteY7869" fmla="*/ 2718405 h 2801577"/>
                <a:gd name="connsiteX7870" fmla="*/ 1819147 w 10032639"/>
                <a:gd name="connsiteY7870" fmla="*/ 2718405 h 2801577"/>
                <a:gd name="connsiteX7871" fmla="*/ 1803309 w 10032639"/>
                <a:gd name="connsiteY7871" fmla="*/ 2720205 h 2801577"/>
                <a:gd name="connsiteX7872" fmla="*/ 1774154 w 10032639"/>
                <a:gd name="connsiteY7872" fmla="*/ 2725246 h 2801577"/>
                <a:gd name="connsiteX7873" fmla="*/ 1763716 w 10032639"/>
                <a:gd name="connsiteY7873" fmla="*/ 2730647 h 2801577"/>
                <a:gd name="connsiteX7874" fmla="*/ 1755077 w 10032639"/>
                <a:gd name="connsiteY7874" fmla="*/ 2737488 h 2801577"/>
                <a:gd name="connsiteX7875" fmla="*/ 1747878 w 10032639"/>
                <a:gd name="connsiteY7875" fmla="*/ 2744329 h 2801577"/>
                <a:gd name="connsiteX7876" fmla="*/ 1742839 w 10032639"/>
                <a:gd name="connsiteY7876" fmla="*/ 2754770 h 2801577"/>
                <a:gd name="connsiteX7877" fmla="*/ 1739239 w 10032639"/>
                <a:gd name="connsiteY7877" fmla="*/ 2761611 h 2801577"/>
                <a:gd name="connsiteX7878" fmla="*/ 1730601 w 10032639"/>
                <a:gd name="connsiteY7878" fmla="*/ 2763411 h 2801577"/>
                <a:gd name="connsiteX7879" fmla="*/ 1718723 w 10032639"/>
                <a:gd name="connsiteY7879" fmla="*/ 2765212 h 2801577"/>
                <a:gd name="connsiteX7880" fmla="*/ 1703245 w 10032639"/>
                <a:gd name="connsiteY7880" fmla="*/ 2767012 h 2801577"/>
                <a:gd name="connsiteX7881" fmla="*/ 1694607 w 10032639"/>
                <a:gd name="connsiteY7881" fmla="*/ 2765212 h 2801577"/>
                <a:gd name="connsiteX7882" fmla="*/ 1687408 w 10032639"/>
                <a:gd name="connsiteY7882" fmla="*/ 2761611 h 2801577"/>
                <a:gd name="connsiteX7883" fmla="*/ 1680569 w 10032639"/>
                <a:gd name="connsiteY7883" fmla="*/ 2756570 h 2801577"/>
                <a:gd name="connsiteX7884" fmla="*/ 1673730 w 10032639"/>
                <a:gd name="connsiteY7884" fmla="*/ 2749729 h 2801577"/>
                <a:gd name="connsiteX7885" fmla="*/ 1665091 w 10032639"/>
                <a:gd name="connsiteY7885" fmla="*/ 2742528 h 2801577"/>
                <a:gd name="connsiteX7886" fmla="*/ 1659692 w 10032639"/>
                <a:gd name="connsiteY7886" fmla="*/ 2739288 h 2801577"/>
                <a:gd name="connsiteX7887" fmla="*/ 1654653 w 10032639"/>
                <a:gd name="connsiteY7887" fmla="*/ 2735687 h 2801577"/>
                <a:gd name="connsiteX7888" fmla="*/ 1644215 w 10032639"/>
                <a:gd name="connsiteY7888" fmla="*/ 2732447 h 2801577"/>
                <a:gd name="connsiteX7889" fmla="*/ 1644215 w 10032639"/>
                <a:gd name="connsiteY7889" fmla="*/ 2722005 h 2801577"/>
                <a:gd name="connsiteX7890" fmla="*/ 1642415 w 10032639"/>
                <a:gd name="connsiteY7890" fmla="*/ 2716964 h 2801577"/>
                <a:gd name="connsiteX7891" fmla="*/ 1640615 w 10032639"/>
                <a:gd name="connsiteY7891" fmla="*/ 2713364 h 2801577"/>
                <a:gd name="connsiteX7892" fmla="*/ 1635576 w 10032639"/>
                <a:gd name="connsiteY7892" fmla="*/ 2706523 h 2801577"/>
                <a:gd name="connsiteX7893" fmla="*/ 1633776 w 10032639"/>
                <a:gd name="connsiteY7893" fmla="*/ 2697882 h 2801577"/>
                <a:gd name="connsiteX7894" fmla="*/ 1633776 w 10032639"/>
                <a:gd name="connsiteY7894" fmla="*/ 2690681 h 2801577"/>
                <a:gd name="connsiteX7895" fmla="*/ 1635576 w 10032639"/>
                <a:gd name="connsiteY7895" fmla="*/ 2683840 h 2801577"/>
                <a:gd name="connsiteX7896" fmla="*/ 1618299 w 10032639"/>
                <a:gd name="connsiteY7896" fmla="*/ 2657916 h 2801577"/>
                <a:gd name="connsiteX7897" fmla="*/ 1602462 w 10032639"/>
                <a:gd name="connsiteY7897" fmla="*/ 2630192 h 2801577"/>
                <a:gd name="connsiteX7898" fmla="*/ 1588784 w 10032639"/>
                <a:gd name="connsiteY7898" fmla="*/ 2598867 h 2801577"/>
                <a:gd name="connsiteX7899" fmla="*/ 1576906 w 10032639"/>
                <a:gd name="connsiteY7899" fmla="*/ 2566102 h 2801577"/>
                <a:gd name="connsiteX7900" fmla="*/ 1559628 w 10032639"/>
                <a:gd name="connsiteY7900" fmla="*/ 2529737 h 2801577"/>
                <a:gd name="connsiteX7901" fmla="*/ 1542351 w 10032639"/>
                <a:gd name="connsiteY7901" fmla="*/ 2496612 h 2801577"/>
                <a:gd name="connsiteX7902" fmla="*/ 1526514 w 10032639"/>
                <a:gd name="connsiteY7902" fmla="*/ 2467447 h 2801577"/>
                <a:gd name="connsiteX7903" fmla="*/ 1509237 w 10032639"/>
                <a:gd name="connsiteY7903" fmla="*/ 2439723 h 2801577"/>
                <a:gd name="connsiteX7904" fmla="*/ 1503838 w 10032639"/>
                <a:gd name="connsiteY7904" fmla="*/ 2431082 h 2801577"/>
                <a:gd name="connsiteX7905" fmla="*/ 1509237 w 10032639"/>
                <a:gd name="connsiteY7905" fmla="*/ 2422441 h 2801577"/>
                <a:gd name="connsiteX7906" fmla="*/ 1514276 w 10032639"/>
                <a:gd name="connsiteY7906" fmla="*/ 2413799 h 2801577"/>
                <a:gd name="connsiteX7907" fmla="*/ 1516075 w 10032639"/>
                <a:gd name="connsiteY7907" fmla="*/ 2408399 h 2801577"/>
                <a:gd name="connsiteX7908" fmla="*/ 1511036 w 10032639"/>
                <a:gd name="connsiteY7908" fmla="*/ 2394717 h 2801577"/>
                <a:gd name="connsiteX7909" fmla="*/ 1500598 w 10032639"/>
                <a:gd name="connsiteY7909" fmla="*/ 2389316 h 2801577"/>
                <a:gd name="connsiteX7910" fmla="*/ 1491959 w 10032639"/>
                <a:gd name="connsiteY7910" fmla="*/ 2382475 h 2801577"/>
                <a:gd name="connsiteX7911" fmla="*/ 1484760 w 10032639"/>
                <a:gd name="connsiteY7911" fmla="*/ 2372033 h 2801577"/>
                <a:gd name="connsiteX7912" fmla="*/ 1477922 w 10032639"/>
                <a:gd name="connsiteY7912" fmla="*/ 2361592 h 2801577"/>
                <a:gd name="connsiteX7913" fmla="*/ 1471083 w 10032639"/>
                <a:gd name="connsiteY7913" fmla="*/ 2349710 h 2801577"/>
                <a:gd name="connsiteX7914" fmla="*/ 1467483 w 10032639"/>
                <a:gd name="connsiteY7914" fmla="*/ 2337468 h 2801577"/>
                <a:gd name="connsiteX7915" fmla="*/ 1467483 w 10032639"/>
                <a:gd name="connsiteY7915" fmla="*/ 2321986 h 2801577"/>
                <a:gd name="connsiteX7916" fmla="*/ 1469283 w 10032639"/>
                <a:gd name="connsiteY7916" fmla="*/ 2306503 h 2801577"/>
                <a:gd name="connsiteX7917" fmla="*/ 1466043 w 10032639"/>
                <a:gd name="connsiteY7917" fmla="*/ 2304703 h 2801577"/>
                <a:gd name="connsiteX7918" fmla="*/ 1457405 w 10032639"/>
                <a:gd name="connsiteY7918" fmla="*/ 2301103 h 2801577"/>
                <a:gd name="connsiteX7919" fmla="*/ 1450206 w 10032639"/>
                <a:gd name="connsiteY7919" fmla="*/ 2296062 h 2801577"/>
                <a:gd name="connsiteX7920" fmla="*/ 1446967 w 10032639"/>
                <a:gd name="connsiteY7920" fmla="*/ 2289221 h 2801577"/>
                <a:gd name="connsiteX7921" fmla="*/ 1445167 w 10032639"/>
                <a:gd name="connsiteY7921" fmla="*/ 2282020 h 2801577"/>
                <a:gd name="connsiteX7922" fmla="*/ 1440128 w 10032639"/>
                <a:gd name="connsiteY7922" fmla="*/ 2261497 h 2801577"/>
                <a:gd name="connsiteX7923" fmla="*/ 1434729 w 10032639"/>
                <a:gd name="connsiteY7923" fmla="*/ 2233413 h 2801577"/>
                <a:gd name="connsiteX7924" fmla="*/ 1427890 w 10032639"/>
                <a:gd name="connsiteY7924" fmla="*/ 2202448 h 2801577"/>
                <a:gd name="connsiteX7925" fmla="*/ 1422850 w 10032639"/>
                <a:gd name="connsiteY7925" fmla="*/ 2180125 h 2801577"/>
                <a:gd name="connsiteX7926" fmla="*/ 1417451 w 10032639"/>
                <a:gd name="connsiteY7926" fmla="*/ 2173284 h 2801577"/>
                <a:gd name="connsiteX7927" fmla="*/ 1412412 w 10032639"/>
                <a:gd name="connsiteY7927" fmla="*/ 2167883 h 2801577"/>
                <a:gd name="connsiteX7928" fmla="*/ 1405573 w 10032639"/>
                <a:gd name="connsiteY7928" fmla="*/ 2162842 h 2801577"/>
                <a:gd name="connsiteX7929" fmla="*/ 1398374 w 10032639"/>
                <a:gd name="connsiteY7929" fmla="*/ 2155641 h 2801577"/>
                <a:gd name="connsiteX7930" fmla="*/ 1393335 w 10032639"/>
                <a:gd name="connsiteY7930" fmla="*/ 2147000 h 2801577"/>
                <a:gd name="connsiteX7931" fmla="*/ 1387936 w 10032639"/>
                <a:gd name="connsiteY7931" fmla="*/ 2136558 h 2801577"/>
                <a:gd name="connsiteX7932" fmla="*/ 1376058 w 10032639"/>
                <a:gd name="connsiteY7932" fmla="*/ 2114235 h 2801577"/>
                <a:gd name="connsiteX7933" fmla="*/ 1367419 w 10032639"/>
                <a:gd name="connsiteY7933" fmla="*/ 2096952 h 2801577"/>
                <a:gd name="connsiteX7934" fmla="*/ 1362020 w 10032639"/>
                <a:gd name="connsiteY7934" fmla="*/ 2084710 h 2801577"/>
                <a:gd name="connsiteX7935" fmla="*/ 1358781 w 10032639"/>
                <a:gd name="connsiteY7935" fmla="*/ 2072469 h 2801577"/>
                <a:gd name="connsiteX7936" fmla="*/ 1346543 w 10032639"/>
                <a:gd name="connsiteY7936" fmla="*/ 2051946 h 2801577"/>
                <a:gd name="connsiteX7937" fmla="*/ 1339344 w 10032639"/>
                <a:gd name="connsiteY7937" fmla="*/ 2039704 h 2801577"/>
                <a:gd name="connsiteX7938" fmla="*/ 1334305 w 10032639"/>
                <a:gd name="connsiteY7938" fmla="*/ 2027822 h 2801577"/>
                <a:gd name="connsiteX7939" fmla="*/ 1332505 w 10032639"/>
                <a:gd name="connsiteY7939" fmla="*/ 2017380 h 2801577"/>
                <a:gd name="connsiteX7940" fmla="*/ 1330705 w 10032639"/>
                <a:gd name="connsiteY7940" fmla="*/ 2006939 h 2801577"/>
                <a:gd name="connsiteX7941" fmla="*/ 1327466 w 10032639"/>
                <a:gd name="connsiteY7941" fmla="*/ 2000098 h 2801577"/>
                <a:gd name="connsiteX7942" fmla="*/ 1327466 w 10032639"/>
                <a:gd name="connsiteY7942" fmla="*/ 1992897 h 2801577"/>
                <a:gd name="connsiteX7943" fmla="*/ 1329265 w 10032639"/>
                <a:gd name="connsiteY7943" fmla="*/ 1984255 h 2801577"/>
                <a:gd name="connsiteX7944" fmla="*/ 1332505 w 10032639"/>
                <a:gd name="connsiteY7944" fmla="*/ 1975614 h 2801577"/>
                <a:gd name="connsiteX7945" fmla="*/ 1334305 w 10032639"/>
                <a:gd name="connsiteY7945" fmla="*/ 1972014 h 2801577"/>
                <a:gd name="connsiteX7946" fmla="*/ 1330705 w 10032639"/>
                <a:gd name="connsiteY7946" fmla="*/ 1968773 h 2801577"/>
                <a:gd name="connsiteX7947" fmla="*/ 1330705 w 10032639"/>
                <a:gd name="connsiteY7947" fmla="*/ 1970573 h 2801577"/>
                <a:gd name="connsiteX7948" fmla="*/ 1327466 w 10032639"/>
                <a:gd name="connsiteY7948" fmla="*/ 1951491 h 2801577"/>
                <a:gd name="connsiteX7949" fmla="*/ 1320627 w 10032639"/>
                <a:gd name="connsiteY7949" fmla="*/ 1930608 h 2801577"/>
                <a:gd name="connsiteX7950" fmla="*/ 1311988 w 10032639"/>
                <a:gd name="connsiteY7950" fmla="*/ 1911525 h 2801577"/>
                <a:gd name="connsiteX7951" fmla="*/ 1301550 w 10032639"/>
                <a:gd name="connsiteY7951" fmla="*/ 1891002 h 2801577"/>
                <a:gd name="connsiteX7952" fmla="*/ 1291112 w 10032639"/>
                <a:gd name="connsiteY7952" fmla="*/ 1870119 h 2801577"/>
                <a:gd name="connsiteX7953" fmla="*/ 1280674 w 10032639"/>
                <a:gd name="connsiteY7953" fmla="*/ 1849235 h 2801577"/>
                <a:gd name="connsiteX7954" fmla="*/ 1272035 w 10032639"/>
                <a:gd name="connsiteY7954" fmla="*/ 1828352 h 2801577"/>
                <a:gd name="connsiteX7955" fmla="*/ 1265196 w 10032639"/>
                <a:gd name="connsiteY7955" fmla="*/ 1807829 h 2801577"/>
                <a:gd name="connsiteX7956" fmla="*/ 1251518 w 10032639"/>
                <a:gd name="connsiteY7956" fmla="*/ 1766063 h 2801577"/>
                <a:gd name="connsiteX7957" fmla="*/ 1237480 w 10032639"/>
                <a:gd name="connsiteY7957" fmla="*/ 1722857 h 2801577"/>
                <a:gd name="connsiteX7958" fmla="*/ 1223442 w 10032639"/>
                <a:gd name="connsiteY7958" fmla="*/ 1677850 h 2801577"/>
                <a:gd name="connsiteX7959" fmla="*/ 1211565 w 10032639"/>
                <a:gd name="connsiteY7959" fmla="*/ 1631043 h 2801577"/>
                <a:gd name="connsiteX7960" fmla="*/ 1192488 w 10032639"/>
                <a:gd name="connsiteY7960" fmla="*/ 1553271 h 2801577"/>
                <a:gd name="connsiteX7961" fmla="*/ 1169811 w 10032639"/>
                <a:gd name="connsiteY7961" fmla="*/ 1475500 h 2801577"/>
                <a:gd name="connsiteX7962" fmla="*/ 1159733 w 10032639"/>
                <a:gd name="connsiteY7962" fmla="*/ 1440575 h 2801577"/>
                <a:gd name="connsiteX7963" fmla="*/ 1149294 w 10032639"/>
                <a:gd name="connsiteY7963" fmla="*/ 1412850 h 2801577"/>
                <a:gd name="connsiteX7964" fmla="*/ 1138856 w 10032639"/>
                <a:gd name="connsiteY7964" fmla="*/ 1385126 h 2801577"/>
                <a:gd name="connsiteX7965" fmla="*/ 1100702 w 10032639"/>
                <a:gd name="connsiteY7965" fmla="*/ 1399168 h 2801577"/>
                <a:gd name="connsiteX7966" fmla="*/ 1133817 w 10032639"/>
                <a:gd name="connsiteY7966" fmla="*/ 1373245 h 2801577"/>
                <a:gd name="connsiteX7967" fmla="*/ 1117980 w 10032639"/>
                <a:gd name="connsiteY7967" fmla="*/ 1338679 h 2801577"/>
                <a:gd name="connsiteX7968" fmla="*/ 1114740 w 10032639"/>
                <a:gd name="connsiteY7968" fmla="*/ 1333279 h 2801577"/>
                <a:gd name="connsiteX7969" fmla="*/ 1109341 w 10032639"/>
                <a:gd name="connsiteY7969" fmla="*/ 1336879 h 2801577"/>
                <a:gd name="connsiteX7970" fmla="*/ 1114740 w 10032639"/>
                <a:gd name="connsiteY7970" fmla="*/ 1331478 h 2801577"/>
                <a:gd name="connsiteX7971" fmla="*/ 1093864 w 10032639"/>
                <a:gd name="connsiteY7971" fmla="*/ 1290072 h 2801577"/>
                <a:gd name="connsiteX7972" fmla="*/ 1074786 w 10032639"/>
                <a:gd name="connsiteY7972" fmla="*/ 1245065 h 2801577"/>
                <a:gd name="connsiteX7973" fmla="*/ 1064348 w 10032639"/>
                <a:gd name="connsiteY7973" fmla="*/ 1220942 h 2801577"/>
                <a:gd name="connsiteX7974" fmla="*/ 1053910 w 10032639"/>
                <a:gd name="connsiteY7974" fmla="*/ 1198259 h 2801577"/>
                <a:gd name="connsiteX7975" fmla="*/ 1047071 w 10032639"/>
                <a:gd name="connsiteY7975" fmla="*/ 1172335 h 2801577"/>
                <a:gd name="connsiteX7976" fmla="*/ 1040232 w 10032639"/>
                <a:gd name="connsiteY7976" fmla="*/ 1147851 h 2801577"/>
                <a:gd name="connsiteX7977" fmla="*/ 1033393 w 10032639"/>
                <a:gd name="connsiteY7977" fmla="*/ 1123727 h 2801577"/>
                <a:gd name="connsiteX7978" fmla="*/ 1027994 w 10032639"/>
                <a:gd name="connsiteY7978" fmla="*/ 1099604 h 2801577"/>
                <a:gd name="connsiteX7979" fmla="*/ 1024755 w 10032639"/>
                <a:gd name="connsiteY7979" fmla="*/ 1071880 h 2801577"/>
                <a:gd name="connsiteX7980" fmla="*/ 1024755 w 10032639"/>
                <a:gd name="connsiteY7980" fmla="*/ 1040555 h 2801577"/>
                <a:gd name="connsiteX7981" fmla="*/ 1010717 w 10032639"/>
                <a:gd name="connsiteY7981" fmla="*/ 1038755 h 2801577"/>
                <a:gd name="connsiteX7982" fmla="*/ 1002078 w 10032639"/>
                <a:gd name="connsiteY7982" fmla="*/ 1033714 h 2801577"/>
                <a:gd name="connsiteX7983" fmla="*/ 995239 w 10032639"/>
                <a:gd name="connsiteY7983" fmla="*/ 1028673 h 2801577"/>
                <a:gd name="connsiteX7984" fmla="*/ 991640 w 10032639"/>
                <a:gd name="connsiteY7984" fmla="*/ 1021472 h 2801577"/>
                <a:gd name="connsiteX7985" fmla="*/ 990200 w 10032639"/>
                <a:gd name="connsiteY7985" fmla="*/ 1014631 h 2801577"/>
                <a:gd name="connsiteX7986" fmla="*/ 988400 w 10032639"/>
                <a:gd name="connsiteY7986" fmla="*/ 988707 h 2801577"/>
                <a:gd name="connsiteX7987" fmla="*/ 983001 w 10032639"/>
                <a:gd name="connsiteY7987" fmla="*/ 962784 h 2801577"/>
                <a:gd name="connsiteX7988" fmla="*/ 976162 w 10032639"/>
                <a:gd name="connsiteY7988" fmla="*/ 936860 h 2801577"/>
                <a:gd name="connsiteX7989" fmla="*/ 965724 w 10032639"/>
                <a:gd name="connsiteY7989" fmla="*/ 912376 h 2801577"/>
                <a:gd name="connsiteX7990" fmla="*/ 963924 w 10032639"/>
                <a:gd name="connsiteY7990" fmla="*/ 917777 h 2801577"/>
                <a:gd name="connsiteX7991" fmla="*/ 958885 w 10032639"/>
                <a:gd name="connsiteY7991" fmla="*/ 922818 h 2801577"/>
                <a:gd name="connsiteX7992" fmla="*/ 955286 w 10032639"/>
                <a:gd name="connsiteY7992" fmla="*/ 926418 h 2801577"/>
                <a:gd name="connsiteX7993" fmla="*/ 948447 w 10032639"/>
                <a:gd name="connsiteY7993" fmla="*/ 930019 h 2801577"/>
                <a:gd name="connsiteX7994" fmla="*/ 946647 w 10032639"/>
                <a:gd name="connsiteY7994" fmla="*/ 931819 h 2801577"/>
                <a:gd name="connsiteX7995" fmla="*/ 946647 w 10032639"/>
                <a:gd name="connsiteY7995" fmla="*/ 933259 h 2801577"/>
                <a:gd name="connsiteX7996" fmla="*/ 946647 w 10032639"/>
                <a:gd name="connsiteY7996" fmla="*/ 938660 h 2801577"/>
                <a:gd name="connsiteX7997" fmla="*/ 953486 w 10032639"/>
                <a:gd name="connsiteY7997" fmla="*/ 949101 h 2801577"/>
                <a:gd name="connsiteX7998" fmla="*/ 958885 w 10032639"/>
                <a:gd name="connsiteY7998" fmla="*/ 959543 h 2801577"/>
                <a:gd name="connsiteX7999" fmla="*/ 965724 w 10032639"/>
                <a:gd name="connsiteY7999" fmla="*/ 969625 h 2801577"/>
                <a:gd name="connsiteX8000" fmla="*/ 969323 w 10032639"/>
                <a:gd name="connsiteY8000" fmla="*/ 981866 h 2801577"/>
                <a:gd name="connsiteX8001" fmla="*/ 976162 w 10032639"/>
                <a:gd name="connsiteY8001" fmla="*/ 1007790 h 2801577"/>
                <a:gd name="connsiteX8002" fmla="*/ 977962 w 10032639"/>
                <a:gd name="connsiteY8002" fmla="*/ 1033714 h 2801577"/>
                <a:gd name="connsiteX8003" fmla="*/ 981561 w 10032639"/>
                <a:gd name="connsiteY8003" fmla="*/ 1044156 h 2801577"/>
                <a:gd name="connsiteX8004" fmla="*/ 981561 w 10032639"/>
                <a:gd name="connsiteY8004" fmla="*/ 1049196 h 2801577"/>
                <a:gd name="connsiteX8005" fmla="*/ 977962 w 10032639"/>
                <a:gd name="connsiteY8005" fmla="*/ 1056397 h 2801577"/>
                <a:gd name="connsiteX8006" fmla="*/ 974363 w 10032639"/>
                <a:gd name="connsiteY8006" fmla="*/ 1063238 h 2801577"/>
                <a:gd name="connsiteX8007" fmla="*/ 967524 w 10032639"/>
                <a:gd name="connsiteY8007" fmla="*/ 1063238 h 2801577"/>
                <a:gd name="connsiteX8008" fmla="*/ 955286 w 10032639"/>
                <a:gd name="connsiteY8008" fmla="*/ 1066839 h 2801577"/>
                <a:gd name="connsiteX8009" fmla="*/ 957085 w 10032639"/>
                <a:gd name="connsiteY8009" fmla="*/ 1108245 h 2801577"/>
                <a:gd name="connsiteX8010" fmla="*/ 958885 w 10032639"/>
                <a:gd name="connsiteY8010" fmla="*/ 1151452 h 2801577"/>
                <a:gd name="connsiteX8011" fmla="*/ 957085 w 10032639"/>
                <a:gd name="connsiteY8011" fmla="*/ 1196458 h 2801577"/>
                <a:gd name="connsiteX8012" fmla="*/ 955286 w 10032639"/>
                <a:gd name="connsiteY8012" fmla="*/ 1245065 h 2801577"/>
                <a:gd name="connsiteX8013" fmla="*/ 952046 w 10032639"/>
                <a:gd name="connsiteY8013" fmla="*/ 1350561 h 2801577"/>
                <a:gd name="connsiteX8014" fmla="*/ 946647 w 10032639"/>
                <a:gd name="connsiteY8014" fmla="*/ 1459657 h 2801577"/>
                <a:gd name="connsiteX8015" fmla="*/ 941608 w 10032639"/>
                <a:gd name="connsiteY8015" fmla="*/ 1565153 h 2801577"/>
                <a:gd name="connsiteX8016" fmla="*/ 939808 w 10032639"/>
                <a:gd name="connsiteY8016" fmla="*/ 1617361 h 2801577"/>
                <a:gd name="connsiteX8017" fmla="*/ 939808 w 10032639"/>
                <a:gd name="connsiteY8017" fmla="*/ 1669209 h 2801577"/>
                <a:gd name="connsiteX8018" fmla="*/ 938008 w 10032639"/>
                <a:gd name="connsiteY8018" fmla="*/ 1712415 h 2801577"/>
                <a:gd name="connsiteX8019" fmla="*/ 939808 w 10032639"/>
                <a:gd name="connsiteY8019" fmla="*/ 1755982 h 2801577"/>
                <a:gd name="connsiteX8020" fmla="*/ 941608 w 10032639"/>
                <a:gd name="connsiteY8020" fmla="*/ 1797388 h 2801577"/>
                <a:gd name="connsiteX8021" fmla="*/ 946647 w 10032639"/>
                <a:gd name="connsiteY8021" fmla="*/ 1838794 h 2801577"/>
                <a:gd name="connsiteX8022" fmla="*/ 948447 w 10032639"/>
                <a:gd name="connsiteY8022" fmla="*/ 1844195 h 2801577"/>
                <a:gd name="connsiteX8023" fmla="*/ 946647 w 10032639"/>
                <a:gd name="connsiteY8023" fmla="*/ 1847435 h 2801577"/>
                <a:gd name="connsiteX8024" fmla="*/ 941608 w 10032639"/>
                <a:gd name="connsiteY8024" fmla="*/ 1861477 h 2801577"/>
                <a:gd name="connsiteX8025" fmla="*/ 938008 w 10032639"/>
                <a:gd name="connsiteY8025" fmla="*/ 1876960 h 2801577"/>
                <a:gd name="connsiteX8026" fmla="*/ 936209 w 10032639"/>
                <a:gd name="connsiteY8026" fmla="*/ 1894242 h 2801577"/>
                <a:gd name="connsiteX8027" fmla="*/ 936209 w 10032639"/>
                <a:gd name="connsiteY8027" fmla="*/ 1915125 h 2801577"/>
                <a:gd name="connsiteX8028" fmla="*/ 934409 w 10032639"/>
                <a:gd name="connsiteY8028" fmla="*/ 1935648 h 2801577"/>
                <a:gd name="connsiteX8029" fmla="*/ 932969 w 10032639"/>
                <a:gd name="connsiteY8029" fmla="*/ 1958332 h 2801577"/>
                <a:gd name="connsiteX8030" fmla="*/ 932969 w 10032639"/>
                <a:gd name="connsiteY8030" fmla="*/ 2001538 h 2801577"/>
                <a:gd name="connsiteX8031" fmla="*/ 932969 w 10032639"/>
                <a:gd name="connsiteY8031" fmla="*/ 2089751 h 2801577"/>
                <a:gd name="connsiteX8032" fmla="*/ 931170 w 10032639"/>
                <a:gd name="connsiteY8032" fmla="*/ 2126477 h 2801577"/>
                <a:gd name="connsiteX8033" fmla="*/ 923971 w 10032639"/>
                <a:gd name="connsiteY8033" fmla="*/ 2159241 h 2801577"/>
                <a:gd name="connsiteX8034" fmla="*/ 934409 w 10032639"/>
                <a:gd name="connsiteY8034" fmla="*/ 2161042 h 2801577"/>
                <a:gd name="connsiteX8035" fmla="*/ 946647 w 10032639"/>
                <a:gd name="connsiteY8035" fmla="*/ 2164642 h 2801577"/>
                <a:gd name="connsiteX8036" fmla="*/ 955286 w 10032639"/>
                <a:gd name="connsiteY8036" fmla="*/ 2166082 h 2801577"/>
                <a:gd name="connsiteX8037" fmla="*/ 960685 w 10032639"/>
                <a:gd name="connsiteY8037" fmla="*/ 2171483 h 2801577"/>
                <a:gd name="connsiteX8038" fmla="*/ 965724 w 10032639"/>
                <a:gd name="connsiteY8038" fmla="*/ 2174724 h 2801577"/>
                <a:gd name="connsiteX8039" fmla="*/ 971123 w 10032639"/>
                <a:gd name="connsiteY8039" fmla="*/ 2180125 h 2801577"/>
                <a:gd name="connsiteX8040" fmla="*/ 974363 w 10032639"/>
                <a:gd name="connsiteY8040" fmla="*/ 2186966 h 2801577"/>
                <a:gd name="connsiteX8041" fmla="*/ 976162 w 10032639"/>
                <a:gd name="connsiteY8041" fmla="*/ 2193807 h 2801577"/>
                <a:gd name="connsiteX8042" fmla="*/ 977962 w 10032639"/>
                <a:gd name="connsiteY8042" fmla="*/ 2209289 h 2801577"/>
                <a:gd name="connsiteX8043" fmla="*/ 977962 w 10032639"/>
                <a:gd name="connsiteY8043" fmla="*/ 2216130 h 2801577"/>
                <a:gd name="connsiteX8044" fmla="*/ 976162 w 10032639"/>
                <a:gd name="connsiteY8044" fmla="*/ 2223331 h 2801577"/>
                <a:gd name="connsiteX8045" fmla="*/ 988400 w 10032639"/>
                <a:gd name="connsiteY8045" fmla="*/ 2221531 h 2801577"/>
                <a:gd name="connsiteX8046" fmla="*/ 1000279 w 10032639"/>
                <a:gd name="connsiteY8046" fmla="*/ 2221531 h 2801577"/>
                <a:gd name="connsiteX8047" fmla="*/ 1026194 w 10032639"/>
                <a:gd name="connsiteY8047" fmla="*/ 2224771 h 2801577"/>
                <a:gd name="connsiteX8048" fmla="*/ 1027994 w 10032639"/>
                <a:gd name="connsiteY8048" fmla="*/ 2224771 h 2801577"/>
                <a:gd name="connsiteX8049" fmla="*/ 1041672 w 10032639"/>
                <a:gd name="connsiteY8049" fmla="*/ 2224771 h 2801577"/>
                <a:gd name="connsiteX8050" fmla="*/ 1059309 w 10032639"/>
                <a:gd name="connsiteY8050" fmla="*/ 2228372 h 2801577"/>
                <a:gd name="connsiteX8051" fmla="*/ 1076586 w 10032639"/>
                <a:gd name="connsiteY8051" fmla="*/ 2231972 h 2801577"/>
                <a:gd name="connsiteX8052" fmla="*/ 1097463 w 10032639"/>
                <a:gd name="connsiteY8052" fmla="*/ 2237013 h 2801577"/>
                <a:gd name="connsiteX8053" fmla="*/ 1112940 w 10032639"/>
                <a:gd name="connsiteY8053" fmla="*/ 2242414 h 2801577"/>
                <a:gd name="connsiteX8054" fmla="*/ 1128418 w 10032639"/>
                <a:gd name="connsiteY8054" fmla="*/ 2245654 h 2801577"/>
                <a:gd name="connsiteX8055" fmla="*/ 1149294 w 10032639"/>
                <a:gd name="connsiteY8055" fmla="*/ 2245654 h 2801577"/>
                <a:gd name="connsiteX8056" fmla="*/ 1171611 w 10032639"/>
                <a:gd name="connsiteY8056" fmla="*/ 2243854 h 2801577"/>
                <a:gd name="connsiteX8057" fmla="*/ 1188888 w 10032639"/>
                <a:gd name="connsiteY8057" fmla="*/ 2242414 h 2801577"/>
                <a:gd name="connsiteX8058" fmla="*/ 1188888 w 10032639"/>
                <a:gd name="connsiteY8058" fmla="*/ 2259696 h 2801577"/>
                <a:gd name="connsiteX8059" fmla="*/ 1187089 w 10032639"/>
                <a:gd name="connsiteY8059" fmla="*/ 2313344 h 2801577"/>
                <a:gd name="connsiteX8060" fmla="*/ 1182049 w 10032639"/>
                <a:gd name="connsiteY8060" fmla="*/ 2366992 h 2801577"/>
                <a:gd name="connsiteX8061" fmla="*/ 1175210 w 10032639"/>
                <a:gd name="connsiteY8061" fmla="*/ 2418840 h 2801577"/>
                <a:gd name="connsiteX8062" fmla="*/ 1164772 w 10032639"/>
                <a:gd name="connsiteY8062" fmla="*/ 2472488 h 2801577"/>
                <a:gd name="connsiteX8063" fmla="*/ 1159733 w 10032639"/>
                <a:gd name="connsiteY8063" fmla="*/ 2500212 h 2801577"/>
                <a:gd name="connsiteX8064" fmla="*/ 1156133 w 10032639"/>
                <a:gd name="connsiteY8064" fmla="*/ 2527936 h 2801577"/>
                <a:gd name="connsiteX8065" fmla="*/ 1152534 w 10032639"/>
                <a:gd name="connsiteY8065" fmla="*/ 2555660 h 2801577"/>
                <a:gd name="connsiteX8066" fmla="*/ 1151094 w 10032639"/>
                <a:gd name="connsiteY8066" fmla="*/ 2585185 h 2801577"/>
                <a:gd name="connsiteX8067" fmla="*/ 1151094 w 10032639"/>
                <a:gd name="connsiteY8067" fmla="*/ 2616149 h 2801577"/>
                <a:gd name="connsiteX8068" fmla="*/ 1151094 w 10032639"/>
                <a:gd name="connsiteY8068" fmla="*/ 2647474 h 2801577"/>
                <a:gd name="connsiteX8069" fmla="*/ 1154334 w 10032639"/>
                <a:gd name="connsiteY8069" fmla="*/ 2713364 h 2801577"/>
                <a:gd name="connsiteX8070" fmla="*/ 1156133 w 10032639"/>
                <a:gd name="connsiteY8070" fmla="*/ 2728846 h 2801577"/>
                <a:gd name="connsiteX8071" fmla="*/ 1138856 w 10032639"/>
                <a:gd name="connsiteY8071" fmla="*/ 2728846 h 2801577"/>
                <a:gd name="connsiteX8072" fmla="*/ 1107541 w 10032639"/>
                <a:gd name="connsiteY8072" fmla="*/ 2732447 h 2801577"/>
                <a:gd name="connsiteX8073" fmla="*/ 1069387 w 10032639"/>
                <a:gd name="connsiteY8073" fmla="*/ 2737488 h 2801577"/>
                <a:gd name="connsiteX8074" fmla="*/ 1045271 w 10032639"/>
                <a:gd name="connsiteY8074" fmla="*/ 2739288 h 2801577"/>
                <a:gd name="connsiteX8075" fmla="*/ 1022955 w 10032639"/>
                <a:gd name="connsiteY8075" fmla="*/ 2741088 h 2801577"/>
                <a:gd name="connsiteX8076" fmla="*/ 1000279 w 10032639"/>
                <a:gd name="connsiteY8076" fmla="*/ 2739288 h 2801577"/>
                <a:gd name="connsiteX8077" fmla="*/ 979762 w 10032639"/>
                <a:gd name="connsiteY8077" fmla="*/ 2737488 h 2801577"/>
                <a:gd name="connsiteX8078" fmla="*/ 972563 w 10032639"/>
                <a:gd name="connsiteY8078" fmla="*/ 2737488 h 2801577"/>
                <a:gd name="connsiteX8079" fmla="*/ 962485 w 10032639"/>
                <a:gd name="connsiteY8079" fmla="*/ 2735687 h 2801577"/>
                <a:gd name="connsiteX8080" fmla="*/ 946647 w 10032639"/>
                <a:gd name="connsiteY8080" fmla="*/ 2730647 h 2801577"/>
                <a:gd name="connsiteX8081" fmla="*/ 927570 w 10032639"/>
                <a:gd name="connsiteY8081" fmla="*/ 2722005 h 2801577"/>
                <a:gd name="connsiteX8082" fmla="*/ 910293 w 10032639"/>
                <a:gd name="connsiteY8082" fmla="*/ 2723805 h 2801577"/>
                <a:gd name="connsiteX8083" fmla="*/ 891216 w 10032639"/>
                <a:gd name="connsiteY8083" fmla="*/ 2725246 h 2801577"/>
                <a:gd name="connsiteX8084" fmla="*/ 851622 w 10032639"/>
                <a:gd name="connsiteY8084" fmla="*/ 2732447 h 2801577"/>
                <a:gd name="connsiteX8085" fmla="*/ 825707 w 10032639"/>
                <a:gd name="connsiteY8085" fmla="*/ 2739288 h 2801577"/>
                <a:gd name="connsiteX8086" fmla="*/ 799431 w 10032639"/>
                <a:gd name="connsiteY8086" fmla="*/ 2742528 h 2801577"/>
                <a:gd name="connsiteX8087" fmla="*/ 773515 w 10032639"/>
                <a:gd name="connsiteY8087" fmla="*/ 2744329 h 2801577"/>
                <a:gd name="connsiteX8088" fmla="*/ 749399 w 10032639"/>
                <a:gd name="connsiteY8088" fmla="*/ 2744329 h 2801577"/>
                <a:gd name="connsiteX8089" fmla="*/ 648975 w 10032639"/>
                <a:gd name="connsiteY8089" fmla="*/ 2744329 h 2801577"/>
                <a:gd name="connsiteX8090" fmla="*/ 634937 w 10032639"/>
                <a:gd name="connsiteY8090" fmla="*/ 2742528 h 2801577"/>
                <a:gd name="connsiteX8091" fmla="*/ 624859 w 10032639"/>
                <a:gd name="connsiteY8091" fmla="*/ 2742528 h 2801577"/>
                <a:gd name="connsiteX8092" fmla="*/ 616220 w 10032639"/>
                <a:gd name="connsiteY8092" fmla="*/ 2744329 h 2801577"/>
                <a:gd name="connsiteX8093" fmla="*/ 607582 w 10032639"/>
                <a:gd name="connsiteY8093" fmla="*/ 2749729 h 2801577"/>
                <a:gd name="connsiteX8094" fmla="*/ 595344 w 10032639"/>
                <a:gd name="connsiteY8094" fmla="*/ 2758371 h 2801577"/>
                <a:gd name="connsiteX8095" fmla="*/ 581666 w 10032639"/>
                <a:gd name="connsiteY8095" fmla="*/ 2763411 h 2801577"/>
                <a:gd name="connsiteX8096" fmla="*/ 566188 w 10032639"/>
                <a:gd name="connsiteY8096" fmla="*/ 2767012 h 2801577"/>
                <a:gd name="connsiteX8097" fmla="*/ 550351 w 10032639"/>
                <a:gd name="connsiteY8097" fmla="*/ 2768452 h 2801577"/>
                <a:gd name="connsiteX8098" fmla="*/ 541712 w 10032639"/>
                <a:gd name="connsiteY8098" fmla="*/ 2767012 h 2801577"/>
                <a:gd name="connsiteX8099" fmla="*/ 508598 w 10032639"/>
                <a:gd name="connsiteY8099" fmla="*/ 2763411 h 2801577"/>
                <a:gd name="connsiteX8100" fmla="*/ 491320 w 10032639"/>
                <a:gd name="connsiteY8100" fmla="*/ 2761611 h 2801577"/>
                <a:gd name="connsiteX8101" fmla="*/ 475843 w 10032639"/>
                <a:gd name="connsiteY8101" fmla="*/ 2763411 h 2801577"/>
                <a:gd name="connsiteX8102" fmla="*/ 453527 w 10032639"/>
                <a:gd name="connsiteY8102" fmla="*/ 2767012 h 2801577"/>
                <a:gd name="connsiteX8103" fmla="*/ 434450 w 10032639"/>
                <a:gd name="connsiteY8103" fmla="*/ 2767012 h 2801577"/>
                <a:gd name="connsiteX8104" fmla="*/ 392696 w 10032639"/>
                <a:gd name="connsiteY8104" fmla="*/ 2768452 h 2801577"/>
                <a:gd name="connsiteX8105" fmla="*/ 377219 w 10032639"/>
                <a:gd name="connsiteY8105" fmla="*/ 2770252 h 2801577"/>
                <a:gd name="connsiteX8106" fmla="*/ 361741 w 10032639"/>
                <a:gd name="connsiteY8106" fmla="*/ 2768452 h 2801577"/>
                <a:gd name="connsiteX8107" fmla="*/ 344464 w 10032639"/>
                <a:gd name="connsiteY8107" fmla="*/ 2765212 h 2801577"/>
                <a:gd name="connsiteX8108" fmla="*/ 325387 w 10032639"/>
                <a:gd name="connsiteY8108" fmla="*/ 2758371 h 2801577"/>
                <a:gd name="connsiteX8109" fmla="*/ 311709 w 10032639"/>
                <a:gd name="connsiteY8109" fmla="*/ 2756570 h 2801577"/>
                <a:gd name="connsiteX8110" fmla="*/ 295872 w 10032639"/>
                <a:gd name="connsiteY8110" fmla="*/ 2752970 h 2801577"/>
                <a:gd name="connsiteX8111" fmla="*/ 261318 w 10032639"/>
                <a:gd name="connsiteY8111" fmla="*/ 2739288 h 2801577"/>
                <a:gd name="connsiteX8112" fmla="*/ 230003 w 10032639"/>
                <a:gd name="connsiteY8112" fmla="*/ 2728846 h 2801577"/>
                <a:gd name="connsiteX8113" fmla="*/ 202287 w 10032639"/>
                <a:gd name="connsiteY8113" fmla="*/ 2722005 h 2801577"/>
                <a:gd name="connsiteX8114" fmla="*/ 190409 w 10032639"/>
                <a:gd name="connsiteY8114" fmla="*/ 2720205 h 2801577"/>
                <a:gd name="connsiteX8115" fmla="*/ 178171 w 10032639"/>
                <a:gd name="connsiteY8115" fmla="*/ 2718405 h 2801577"/>
                <a:gd name="connsiteX8116" fmla="*/ 181770 w 10032639"/>
                <a:gd name="connsiteY8116" fmla="*/ 2725246 h 2801577"/>
                <a:gd name="connsiteX8117" fmla="*/ 183570 w 10032639"/>
                <a:gd name="connsiteY8117" fmla="*/ 2732447 h 2801577"/>
                <a:gd name="connsiteX8118" fmla="*/ 183570 w 10032639"/>
                <a:gd name="connsiteY8118" fmla="*/ 2737488 h 2801577"/>
                <a:gd name="connsiteX8119" fmla="*/ 179971 w 10032639"/>
                <a:gd name="connsiteY8119" fmla="*/ 2744329 h 2801577"/>
                <a:gd name="connsiteX8120" fmla="*/ 176371 w 10032639"/>
                <a:gd name="connsiteY8120" fmla="*/ 2746129 h 2801577"/>
                <a:gd name="connsiteX8121" fmla="*/ 171332 w 10032639"/>
                <a:gd name="connsiteY8121" fmla="*/ 2749729 h 2801577"/>
                <a:gd name="connsiteX8122" fmla="*/ 164493 w 10032639"/>
                <a:gd name="connsiteY8122" fmla="*/ 2749729 h 2801577"/>
                <a:gd name="connsiteX8123" fmla="*/ 155855 w 10032639"/>
                <a:gd name="connsiteY8123" fmla="*/ 2747929 h 2801577"/>
                <a:gd name="connsiteX8124" fmla="*/ 134978 w 10032639"/>
                <a:gd name="connsiteY8124" fmla="*/ 2732447 h 2801577"/>
                <a:gd name="connsiteX8125" fmla="*/ 133178 w 10032639"/>
                <a:gd name="connsiteY8125" fmla="*/ 2735687 h 2801577"/>
                <a:gd name="connsiteX8126" fmla="*/ 131738 w 10032639"/>
                <a:gd name="connsiteY8126" fmla="*/ 2737488 h 2801577"/>
                <a:gd name="connsiteX8127" fmla="*/ 131738 w 10032639"/>
                <a:gd name="connsiteY8127" fmla="*/ 2799777 h 2801577"/>
                <a:gd name="connsiteX8128" fmla="*/ 103663 w 10032639"/>
                <a:gd name="connsiteY8128" fmla="*/ 2744329 h 2801577"/>
                <a:gd name="connsiteX8129" fmla="*/ 89985 w 10032639"/>
                <a:gd name="connsiteY8129" fmla="*/ 2747929 h 2801577"/>
                <a:gd name="connsiteX8130" fmla="*/ 81347 w 10032639"/>
                <a:gd name="connsiteY8130" fmla="*/ 2751170 h 2801577"/>
                <a:gd name="connsiteX8131" fmla="*/ 65509 w 10032639"/>
                <a:gd name="connsiteY8131" fmla="*/ 2756570 h 2801577"/>
                <a:gd name="connsiteX8132" fmla="*/ 55431 w 10032639"/>
                <a:gd name="connsiteY8132" fmla="*/ 2761611 h 2801577"/>
                <a:gd name="connsiteX8133" fmla="*/ 43193 w 10032639"/>
                <a:gd name="connsiteY8133" fmla="*/ 2765212 h 2801577"/>
                <a:gd name="connsiteX8134" fmla="*/ 31314 w 10032639"/>
                <a:gd name="connsiteY8134" fmla="*/ 2765212 h 2801577"/>
                <a:gd name="connsiteX8135" fmla="*/ 22676 w 10032639"/>
                <a:gd name="connsiteY8135" fmla="*/ 2761611 h 2801577"/>
                <a:gd name="connsiteX8136" fmla="*/ 14037 w 10032639"/>
                <a:gd name="connsiteY8136" fmla="*/ 2756570 h 2801577"/>
                <a:gd name="connsiteX8137" fmla="*/ 8638 w 10032639"/>
                <a:gd name="connsiteY8137" fmla="*/ 2744329 h 2801577"/>
                <a:gd name="connsiteX8138" fmla="*/ 5399 w 10032639"/>
                <a:gd name="connsiteY8138" fmla="*/ 2737488 h 2801577"/>
                <a:gd name="connsiteX8139" fmla="*/ 5399 w 10032639"/>
                <a:gd name="connsiteY8139" fmla="*/ 2728846 h 2801577"/>
                <a:gd name="connsiteX8140" fmla="*/ 5399 w 10032639"/>
                <a:gd name="connsiteY8140" fmla="*/ 2720205 h 2801577"/>
                <a:gd name="connsiteX8141" fmla="*/ 6839 w 10032639"/>
                <a:gd name="connsiteY8141" fmla="*/ 2711564 h 2801577"/>
                <a:gd name="connsiteX8142" fmla="*/ 10438 w 10032639"/>
                <a:gd name="connsiteY8142" fmla="*/ 2701122 h 2801577"/>
                <a:gd name="connsiteX8143" fmla="*/ 15477 w 10032639"/>
                <a:gd name="connsiteY8143" fmla="*/ 2690681 h 2801577"/>
                <a:gd name="connsiteX8144" fmla="*/ 20876 w 10032639"/>
                <a:gd name="connsiteY8144" fmla="*/ 2682039 h 2801577"/>
                <a:gd name="connsiteX8145" fmla="*/ 25915 w 10032639"/>
                <a:gd name="connsiteY8145" fmla="*/ 2673398 h 2801577"/>
                <a:gd name="connsiteX8146" fmla="*/ 27715 w 10032639"/>
                <a:gd name="connsiteY8146" fmla="*/ 2662956 h 2801577"/>
                <a:gd name="connsiteX8147" fmla="*/ 29515 w 10032639"/>
                <a:gd name="connsiteY8147" fmla="*/ 2654315 h 2801577"/>
                <a:gd name="connsiteX8148" fmla="*/ 24116 w 10032639"/>
                <a:gd name="connsiteY8148" fmla="*/ 2649274 h 2801577"/>
                <a:gd name="connsiteX8149" fmla="*/ 22676 w 10032639"/>
                <a:gd name="connsiteY8149" fmla="*/ 2642073 h 2801577"/>
                <a:gd name="connsiteX8150" fmla="*/ 19077 w 10032639"/>
                <a:gd name="connsiteY8150" fmla="*/ 2630192 h 2801577"/>
                <a:gd name="connsiteX8151" fmla="*/ 19077 w 10032639"/>
                <a:gd name="connsiteY8151" fmla="*/ 2617950 h 2801577"/>
                <a:gd name="connsiteX8152" fmla="*/ 22676 w 10032639"/>
                <a:gd name="connsiteY8152" fmla="*/ 2607508 h 2801577"/>
                <a:gd name="connsiteX8153" fmla="*/ 24116 w 10032639"/>
                <a:gd name="connsiteY8153" fmla="*/ 2600667 h 2801577"/>
                <a:gd name="connsiteX8154" fmla="*/ 24116 w 10032639"/>
                <a:gd name="connsiteY8154" fmla="*/ 2592026 h 2801577"/>
                <a:gd name="connsiteX8155" fmla="*/ 22676 w 10032639"/>
                <a:gd name="connsiteY8155" fmla="*/ 2574743 h 2801577"/>
                <a:gd name="connsiteX8156" fmla="*/ 10438 w 10032639"/>
                <a:gd name="connsiteY8156" fmla="*/ 2566102 h 2801577"/>
                <a:gd name="connsiteX8157" fmla="*/ 10438 w 10032639"/>
                <a:gd name="connsiteY8157" fmla="*/ 2557461 h 2801577"/>
                <a:gd name="connsiteX8158" fmla="*/ 12238 w 10032639"/>
                <a:gd name="connsiteY8158" fmla="*/ 2547019 h 2801577"/>
                <a:gd name="connsiteX8159" fmla="*/ 14037 w 10032639"/>
                <a:gd name="connsiteY8159" fmla="*/ 2538378 h 2801577"/>
                <a:gd name="connsiteX8160" fmla="*/ 19077 w 10032639"/>
                <a:gd name="connsiteY8160" fmla="*/ 2533337 h 2801577"/>
                <a:gd name="connsiteX8161" fmla="*/ 22676 w 10032639"/>
                <a:gd name="connsiteY8161" fmla="*/ 2531537 h 2801577"/>
                <a:gd name="connsiteX8162" fmla="*/ 27715 w 10032639"/>
                <a:gd name="connsiteY8162" fmla="*/ 2529737 h 2801577"/>
                <a:gd name="connsiteX8163" fmla="*/ 20876 w 10032639"/>
                <a:gd name="connsiteY8163" fmla="*/ 2508854 h 2801577"/>
                <a:gd name="connsiteX8164" fmla="*/ 22676 w 10032639"/>
                <a:gd name="connsiteY8164" fmla="*/ 2505253 h 2801577"/>
                <a:gd name="connsiteX8165" fmla="*/ 27715 w 10032639"/>
                <a:gd name="connsiteY8165" fmla="*/ 2486530 h 2801577"/>
                <a:gd name="connsiteX8166" fmla="*/ 32754 w 10032639"/>
                <a:gd name="connsiteY8166" fmla="*/ 2470688 h 2801577"/>
                <a:gd name="connsiteX8167" fmla="*/ 38153 w 10032639"/>
                <a:gd name="connsiteY8167" fmla="*/ 2460606 h 2801577"/>
                <a:gd name="connsiteX8168" fmla="*/ 38153 w 10032639"/>
                <a:gd name="connsiteY8168" fmla="*/ 2455206 h 2801577"/>
                <a:gd name="connsiteX8169" fmla="*/ 38153 w 10032639"/>
                <a:gd name="connsiteY8169" fmla="*/ 2448365 h 2801577"/>
                <a:gd name="connsiteX8170" fmla="*/ 31314 w 10032639"/>
                <a:gd name="connsiteY8170" fmla="*/ 2429282 h 2801577"/>
                <a:gd name="connsiteX8171" fmla="*/ 24116 w 10032639"/>
                <a:gd name="connsiteY8171" fmla="*/ 2413799 h 2801577"/>
                <a:gd name="connsiteX8172" fmla="*/ 41393 w 10032639"/>
                <a:gd name="connsiteY8172" fmla="*/ 2408399 h 2801577"/>
                <a:gd name="connsiteX8173" fmla="*/ 44992 w 10032639"/>
                <a:gd name="connsiteY8173" fmla="*/ 2405158 h 2801577"/>
                <a:gd name="connsiteX8174" fmla="*/ 48592 w 10032639"/>
                <a:gd name="connsiteY8174" fmla="*/ 2399757 h 2801577"/>
                <a:gd name="connsiteX8175" fmla="*/ 48592 w 10032639"/>
                <a:gd name="connsiteY8175" fmla="*/ 2389316 h 2801577"/>
                <a:gd name="connsiteX8176" fmla="*/ 48592 w 10032639"/>
                <a:gd name="connsiteY8176" fmla="*/ 2375634 h 2801577"/>
                <a:gd name="connsiteX8177" fmla="*/ 46792 w 10032639"/>
                <a:gd name="connsiteY8177" fmla="*/ 2365192 h 2801577"/>
                <a:gd name="connsiteX8178" fmla="*/ 48592 w 10032639"/>
                <a:gd name="connsiteY8178" fmla="*/ 2354751 h 2801577"/>
                <a:gd name="connsiteX8179" fmla="*/ 48592 w 10032639"/>
                <a:gd name="connsiteY8179" fmla="*/ 2346109 h 2801577"/>
                <a:gd name="connsiteX8180" fmla="*/ 50031 w 10032639"/>
                <a:gd name="connsiteY8180" fmla="*/ 2337468 h 2801577"/>
                <a:gd name="connsiteX8181" fmla="*/ 56870 w 10032639"/>
                <a:gd name="connsiteY8181" fmla="*/ 2323786 h 2801577"/>
                <a:gd name="connsiteX8182" fmla="*/ 65509 w 10032639"/>
                <a:gd name="connsiteY8182" fmla="*/ 2313344 h 2801577"/>
                <a:gd name="connsiteX8183" fmla="*/ 53631 w 10032639"/>
                <a:gd name="connsiteY8183" fmla="*/ 2301103 h 2801577"/>
                <a:gd name="connsiteX8184" fmla="*/ 44992 w 10032639"/>
                <a:gd name="connsiteY8184" fmla="*/ 2294262 h 2801577"/>
                <a:gd name="connsiteX8185" fmla="*/ 39953 w 10032639"/>
                <a:gd name="connsiteY8185" fmla="*/ 2289221 h 2801577"/>
                <a:gd name="connsiteX8186" fmla="*/ 38153 w 10032639"/>
                <a:gd name="connsiteY8186" fmla="*/ 2282020 h 2801577"/>
                <a:gd name="connsiteX8187" fmla="*/ 36354 w 10032639"/>
                <a:gd name="connsiteY8187" fmla="*/ 2276979 h 2801577"/>
                <a:gd name="connsiteX8188" fmla="*/ 34554 w 10032639"/>
                <a:gd name="connsiteY8188" fmla="*/ 2271938 h 2801577"/>
                <a:gd name="connsiteX8189" fmla="*/ 36354 w 10032639"/>
                <a:gd name="connsiteY8189" fmla="*/ 2266537 h 2801577"/>
                <a:gd name="connsiteX8190" fmla="*/ 38153 w 10032639"/>
                <a:gd name="connsiteY8190" fmla="*/ 2259696 h 2801577"/>
                <a:gd name="connsiteX8191" fmla="*/ 43193 w 10032639"/>
                <a:gd name="connsiteY8191" fmla="*/ 2251055 h 2801577"/>
                <a:gd name="connsiteX8192" fmla="*/ 51831 w 10032639"/>
                <a:gd name="connsiteY8192" fmla="*/ 2251055 h 2801577"/>
                <a:gd name="connsiteX8193" fmla="*/ 69108 w 10032639"/>
                <a:gd name="connsiteY8193" fmla="*/ 2249255 h 2801577"/>
                <a:gd name="connsiteX8194" fmla="*/ 75947 w 10032639"/>
                <a:gd name="connsiteY8194" fmla="*/ 2247455 h 2801577"/>
                <a:gd name="connsiteX8195" fmla="*/ 81347 w 10032639"/>
                <a:gd name="connsiteY8195" fmla="*/ 2242414 h 2801577"/>
                <a:gd name="connsiteX8196" fmla="*/ 89985 w 10032639"/>
                <a:gd name="connsiteY8196" fmla="*/ 2231972 h 2801577"/>
                <a:gd name="connsiteX8197" fmla="*/ 95024 w 10032639"/>
                <a:gd name="connsiteY8197" fmla="*/ 2221531 h 2801577"/>
                <a:gd name="connsiteX8198" fmla="*/ 107262 w 10032639"/>
                <a:gd name="connsiteY8198" fmla="*/ 2224771 h 2801577"/>
                <a:gd name="connsiteX8199" fmla="*/ 119500 w 10032639"/>
                <a:gd name="connsiteY8199" fmla="*/ 2228372 h 2801577"/>
                <a:gd name="connsiteX8200" fmla="*/ 131738 w 10032639"/>
                <a:gd name="connsiteY8200" fmla="*/ 2231972 h 2801577"/>
                <a:gd name="connsiteX8201" fmla="*/ 157654 w 10032639"/>
                <a:gd name="connsiteY8201" fmla="*/ 2233413 h 2801577"/>
                <a:gd name="connsiteX8202" fmla="*/ 183570 w 10032639"/>
                <a:gd name="connsiteY8202" fmla="*/ 2231972 h 2801577"/>
                <a:gd name="connsiteX8203" fmla="*/ 212725 w 10032639"/>
                <a:gd name="connsiteY8203" fmla="*/ 2224771 h 2801577"/>
                <a:gd name="connsiteX8204" fmla="*/ 269956 w 10032639"/>
                <a:gd name="connsiteY8204" fmla="*/ 2211089 h 2801577"/>
                <a:gd name="connsiteX8205" fmla="*/ 295872 w 10032639"/>
                <a:gd name="connsiteY8205" fmla="*/ 2206048 h 2801577"/>
                <a:gd name="connsiteX8206" fmla="*/ 323588 w 10032639"/>
                <a:gd name="connsiteY8206" fmla="*/ 2202448 h 2801577"/>
                <a:gd name="connsiteX8207" fmla="*/ 321788 w 10032639"/>
                <a:gd name="connsiteY8207" fmla="*/ 2195607 h 2801577"/>
                <a:gd name="connsiteX8208" fmla="*/ 311709 w 10032639"/>
                <a:gd name="connsiteY8208" fmla="*/ 2186966 h 2801577"/>
                <a:gd name="connsiteX8209" fmla="*/ 303071 w 10032639"/>
                <a:gd name="connsiteY8209" fmla="*/ 2173284 h 2801577"/>
                <a:gd name="connsiteX8210" fmla="*/ 301271 w 10032639"/>
                <a:gd name="connsiteY8210" fmla="*/ 2166082 h 2801577"/>
                <a:gd name="connsiteX8211" fmla="*/ 303071 w 10032639"/>
                <a:gd name="connsiteY8211" fmla="*/ 2159241 h 2801577"/>
                <a:gd name="connsiteX8212" fmla="*/ 306310 w 10032639"/>
                <a:gd name="connsiteY8212" fmla="*/ 2150600 h 2801577"/>
                <a:gd name="connsiteX8213" fmla="*/ 318548 w 10032639"/>
                <a:gd name="connsiteY8213" fmla="*/ 2135118 h 2801577"/>
                <a:gd name="connsiteX8214" fmla="*/ 313149 w 10032639"/>
                <a:gd name="connsiteY8214" fmla="*/ 2076069 h 2801577"/>
                <a:gd name="connsiteX8215" fmla="*/ 311709 w 10032639"/>
                <a:gd name="connsiteY8215" fmla="*/ 2015580 h 2801577"/>
                <a:gd name="connsiteX8216" fmla="*/ 313149 w 10032639"/>
                <a:gd name="connsiteY8216" fmla="*/ 1956531 h 2801577"/>
                <a:gd name="connsiteX8217" fmla="*/ 320348 w 10032639"/>
                <a:gd name="connsiteY8217" fmla="*/ 1896042 h 2801577"/>
                <a:gd name="connsiteX8218" fmla="*/ 327187 w 10032639"/>
                <a:gd name="connsiteY8218" fmla="*/ 1840594 h 2801577"/>
                <a:gd name="connsiteX8219" fmla="*/ 332226 w 10032639"/>
                <a:gd name="connsiteY8219" fmla="*/ 1781905 h 2801577"/>
                <a:gd name="connsiteX8220" fmla="*/ 334026 w 10032639"/>
                <a:gd name="connsiteY8220" fmla="*/ 1717816 h 2801577"/>
                <a:gd name="connsiteX8221" fmla="*/ 335826 w 10032639"/>
                <a:gd name="connsiteY8221" fmla="*/ 1646885 h 2801577"/>
                <a:gd name="connsiteX8222" fmla="*/ 328627 w 10032639"/>
                <a:gd name="connsiteY8222" fmla="*/ 1634643 h 2801577"/>
                <a:gd name="connsiteX8223" fmla="*/ 323588 w 10032639"/>
                <a:gd name="connsiteY8223" fmla="*/ 1627802 h 2801577"/>
                <a:gd name="connsiteX8224" fmla="*/ 321788 w 10032639"/>
                <a:gd name="connsiteY8224" fmla="*/ 1619161 h 2801577"/>
                <a:gd name="connsiteX8225" fmla="*/ 320348 w 10032639"/>
                <a:gd name="connsiteY8225" fmla="*/ 1610520 h 2801577"/>
                <a:gd name="connsiteX8226" fmla="*/ 320348 w 10032639"/>
                <a:gd name="connsiteY8226" fmla="*/ 1600078 h 2801577"/>
                <a:gd name="connsiteX8227" fmla="*/ 320348 w 10032639"/>
                <a:gd name="connsiteY8227" fmla="*/ 1546070 h 2801577"/>
                <a:gd name="connsiteX8228" fmla="*/ 323588 w 10032639"/>
                <a:gd name="connsiteY8228" fmla="*/ 1492782 h 2801577"/>
                <a:gd name="connsiteX8229" fmla="*/ 327187 w 10032639"/>
                <a:gd name="connsiteY8229" fmla="*/ 1438774 h 2801577"/>
                <a:gd name="connsiteX8230" fmla="*/ 332226 w 10032639"/>
                <a:gd name="connsiteY8230" fmla="*/ 1383686 h 2801577"/>
                <a:gd name="connsiteX8231" fmla="*/ 339065 w 10032639"/>
                <a:gd name="connsiteY8231" fmla="*/ 1279631 h 2801577"/>
                <a:gd name="connsiteX8232" fmla="*/ 342664 w 10032639"/>
                <a:gd name="connsiteY8232" fmla="*/ 1225983 h 2801577"/>
                <a:gd name="connsiteX8233" fmla="*/ 345904 w 10032639"/>
                <a:gd name="connsiteY8233" fmla="*/ 1170534 h 2801577"/>
                <a:gd name="connsiteX8234" fmla="*/ 351303 w 10032639"/>
                <a:gd name="connsiteY8234" fmla="*/ 1063238 h 2801577"/>
                <a:gd name="connsiteX8235" fmla="*/ 353103 w 10032639"/>
                <a:gd name="connsiteY8235" fmla="*/ 1011031 h 2801577"/>
                <a:gd name="connsiteX8236" fmla="*/ 354543 w 10032639"/>
                <a:gd name="connsiteY8236" fmla="*/ 957743 h 2801577"/>
                <a:gd name="connsiteX8237" fmla="*/ 353103 w 10032639"/>
                <a:gd name="connsiteY8237" fmla="*/ 907335 h 2801577"/>
                <a:gd name="connsiteX8238" fmla="*/ 349503 w 10032639"/>
                <a:gd name="connsiteY8238" fmla="*/ 856928 h 2801577"/>
                <a:gd name="connsiteX8239" fmla="*/ 344464 w 10032639"/>
                <a:gd name="connsiteY8239" fmla="*/ 801840 h 2801577"/>
                <a:gd name="connsiteX8240" fmla="*/ 335826 w 10032639"/>
                <a:gd name="connsiteY8240" fmla="*/ 742791 h 2801577"/>
                <a:gd name="connsiteX8241" fmla="*/ 332226 w 10032639"/>
                <a:gd name="connsiteY8241" fmla="*/ 734149 h 2801577"/>
                <a:gd name="connsiteX8242" fmla="*/ 332226 w 10032639"/>
                <a:gd name="connsiteY8242" fmla="*/ 723708 h 2801577"/>
                <a:gd name="connsiteX8243" fmla="*/ 335826 w 10032639"/>
                <a:gd name="connsiteY8243" fmla="*/ 715067 h 2801577"/>
                <a:gd name="connsiteX8244" fmla="*/ 339065 w 10032639"/>
                <a:gd name="connsiteY8244" fmla="*/ 708226 h 2801577"/>
                <a:gd name="connsiteX8245" fmla="*/ 342664 w 10032639"/>
                <a:gd name="connsiteY8245" fmla="*/ 703185 h 2801577"/>
                <a:gd name="connsiteX8246" fmla="*/ 342664 w 10032639"/>
                <a:gd name="connsiteY8246" fmla="*/ 701385 h 2801577"/>
                <a:gd name="connsiteX8247" fmla="*/ 334026 w 10032639"/>
                <a:gd name="connsiteY8247" fmla="*/ 701385 h 2801577"/>
                <a:gd name="connsiteX8248" fmla="*/ 327187 w 10032639"/>
                <a:gd name="connsiteY8248" fmla="*/ 699584 h 2801577"/>
                <a:gd name="connsiteX8249" fmla="*/ 320348 w 10032639"/>
                <a:gd name="connsiteY8249" fmla="*/ 697784 h 2801577"/>
                <a:gd name="connsiteX8250" fmla="*/ 313149 w 10032639"/>
                <a:gd name="connsiteY8250" fmla="*/ 692743 h 2801577"/>
                <a:gd name="connsiteX8251" fmla="*/ 308110 w 10032639"/>
                <a:gd name="connsiteY8251" fmla="*/ 685902 h 2801577"/>
                <a:gd name="connsiteX8252" fmla="*/ 308110 w 10032639"/>
                <a:gd name="connsiteY8252" fmla="*/ 679061 h 2801577"/>
                <a:gd name="connsiteX8253" fmla="*/ 313149 w 10032639"/>
                <a:gd name="connsiteY8253" fmla="*/ 663219 h 2801577"/>
                <a:gd name="connsiteX8254" fmla="*/ 320348 w 10032639"/>
                <a:gd name="connsiteY8254" fmla="*/ 649537 h 2801577"/>
                <a:gd name="connsiteX8255" fmla="*/ 327187 w 10032639"/>
                <a:gd name="connsiteY8255" fmla="*/ 639095 h 2801577"/>
                <a:gd name="connsiteX8256" fmla="*/ 337265 w 10032639"/>
                <a:gd name="connsiteY8256" fmla="*/ 630454 h 2801577"/>
                <a:gd name="connsiteX8257" fmla="*/ 342664 w 10032639"/>
                <a:gd name="connsiteY8257" fmla="*/ 628654 h 2801577"/>
                <a:gd name="connsiteX8258" fmla="*/ 314949 w 10032639"/>
                <a:gd name="connsiteY8258" fmla="*/ 620012 h 2801577"/>
                <a:gd name="connsiteX8259" fmla="*/ 282194 w 10032639"/>
                <a:gd name="connsiteY8259" fmla="*/ 611371 h 2801577"/>
                <a:gd name="connsiteX8260" fmla="*/ 269956 w 10032639"/>
                <a:gd name="connsiteY8260" fmla="*/ 609571 h 2801577"/>
                <a:gd name="connsiteX8261" fmla="*/ 269956 w 10032639"/>
                <a:gd name="connsiteY8261" fmla="*/ 597329 h 2801577"/>
                <a:gd name="connsiteX8262" fmla="*/ 269956 w 10032639"/>
                <a:gd name="connsiteY8262" fmla="*/ 595529 h 2801577"/>
                <a:gd name="connsiteX8263" fmla="*/ 247640 w 10032639"/>
                <a:gd name="connsiteY8263" fmla="*/ 593729 h 2801577"/>
                <a:gd name="connsiteX8264" fmla="*/ 224963 w 10032639"/>
                <a:gd name="connsiteY8264" fmla="*/ 592288 h 2801577"/>
                <a:gd name="connsiteX8265" fmla="*/ 202287 w 10032639"/>
                <a:gd name="connsiteY8265" fmla="*/ 593729 h 2801577"/>
                <a:gd name="connsiteX8266" fmla="*/ 179971 w 10032639"/>
                <a:gd name="connsiteY8266" fmla="*/ 597329 h 2801577"/>
                <a:gd name="connsiteX8267" fmla="*/ 162693 w 10032639"/>
                <a:gd name="connsiteY8267" fmla="*/ 599129 h 2801577"/>
                <a:gd name="connsiteX8268" fmla="*/ 145416 w 10032639"/>
                <a:gd name="connsiteY8268" fmla="*/ 599129 h 2801577"/>
                <a:gd name="connsiteX8269" fmla="*/ 129939 w 10032639"/>
                <a:gd name="connsiteY8269" fmla="*/ 599129 h 2801577"/>
                <a:gd name="connsiteX8270" fmla="*/ 112301 w 10032639"/>
                <a:gd name="connsiteY8270" fmla="*/ 597329 h 2801577"/>
                <a:gd name="connsiteX8271" fmla="*/ 98624 w 10032639"/>
                <a:gd name="connsiteY8271" fmla="*/ 593729 h 2801577"/>
                <a:gd name="connsiteX8272" fmla="*/ 84586 w 10032639"/>
                <a:gd name="connsiteY8272" fmla="*/ 588688 h 2801577"/>
                <a:gd name="connsiteX8273" fmla="*/ 70908 w 10032639"/>
                <a:gd name="connsiteY8273" fmla="*/ 581847 h 2801577"/>
                <a:gd name="connsiteX8274" fmla="*/ 58670 w 10032639"/>
                <a:gd name="connsiteY8274" fmla="*/ 575006 h 2801577"/>
                <a:gd name="connsiteX8275" fmla="*/ 55431 w 10032639"/>
                <a:gd name="connsiteY8275" fmla="*/ 571405 h 2801577"/>
                <a:gd name="connsiteX8276" fmla="*/ 44992 w 10032639"/>
                <a:gd name="connsiteY8276" fmla="*/ 555923 h 2801577"/>
                <a:gd name="connsiteX8277" fmla="*/ 38153 w 10032639"/>
                <a:gd name="connsiteY8277" fmla="*/ 538640 h 2801577"/>
                <a:gd name="connsiteX8278" fmla="*/ 34554 w 10032639"/>
                <a:gd name="connsiteY8278" fmla="*/ 517757 h 2801577"/>
                <a:gd name="connsiteX8279" fmla="*/ 32754 w 10032639"/>
                <a:gd name="connsiteY8279" fmla="*/ 496874 h 2801577"/>
                <a:gd name="connsiteX8280" fmla="*/ 29515 w 10032639"/>
                <a:gd name="connsiteY8280" fmla="*/ 481392 h 2801577"/>
                <a:gd name="connsiteX8281" fmla="*/ 25915 w 10032639"/>
                <a:gd name="connsiteY8281" fmla="*/ 465910 h 2801577"/>
                <a:gd name="connsiteX8282" fmla="*/ 19077 w 10032639"/>
                <a:gd name="connsiteY8282" fmla="*/ 451867 h 2801577"/>
                <a:gd name="connsiteX8283" fmla="*/ 14037 w 10032639"/>
                <a:gd name="connsiteY8283" fmla="*/ 441426 h 2801577"/>
                <a:gd name="connsiteX8284" fmla="*/ 6839 w 10032639"/>
                <a:gd name="connsiteY8284" fmla="*/ 432785 h 2801577"/>
                <a:gd name="connsiteX8285" fmla="*/ 12238 w 10032639"/>
                <a:gd name="connsiteY8285" fmla="*/ 424503 h 2801577"/>
                <a:gd name="connsiteX8286" fmla="*/ 25915 w 10032639"/>
                <a:gd name="connsiteY8286" fmla="*/ 401820 h 2801577"/>
                <a:gd name="connsiteX8287" fmla="*/ 25915 w 10032639"/>
                <a:gd name="connsiteY8287" fmla="*/ 356813 h 2801577"/>
                <a:gd name="connsiteX8288" fmla="*/ 25915 w 10032639"/>
                <a:gd name="connsiteY8288" fmla="*/ 335930 h 2801577"/>
                <a:gd name="connsiteX8289" fmla="*/ 29515 w 10032639"/>
                <a:gd name="connsiteY8289" fmla="*/ 311807 h 2801577"/>
                <a:gd name="connsiteX8290" fmla="*/ 27715 w 10032639"/>
                <a:gd name="connsiteY8290" fmla="*/ 306406 h 2801577"/>
                <a:gd name="connsiteX8291" fmla="*/ 15477 w 10032639"/>
                <a:gd name="connsiteY8291" fmla="*/ 301365 h 2801577"/>
                <a:gd name="connsiteX8292" fmla="*/ 6839 w 10032639"/>
                <a:gd name="connsiteY8292" fmla="*/ 294524 h 2801577"/>
                <a:gd name="connsiteX8293" fmla="*/ 0 w 10032639"/>
                <a:gd name="connsiteY8293" fmla="*/ 285883 h 2801577"/>
                <a:gd name="connsiteX8294" fmla="*/ 3599 w 10032639"/>
                <a:gd name="connsiteY8294" fmla="*/ 277241 h 2801577"/>
                <a:gd name="connsiteX8295" fmla="*/ 10438 w 10032639"/>
                <a:gd name="connsiteY8295" fmla="*/ 258159 h 2801577"/>
                <a:gd name="connsiteX8296" fmla="*/ 14037 w 10032639"/>
                <a:gd name="connsiteY8296" fmla="*/ 237276 h 2801577"/>
                <a:gd name="connsiteX8297" fmla="*/ 15477 w 10032639"/>
                <a:gd name="connsiteY8297" fmla="*/ 216392 h 2801577"/>
                <a:gd name="connsiteX8298" fmla="*/ 14037 w 10032639"/>
                <a:gd name="connsiteY8298" fmla="*/ 192269 h 2801577"/>
                <a:gd name="connsiteX8299" fmla="*/ 14037 w 10032639"/>
                <a:gd name="connsiteY8299" fmla="*/ 178227 h 2801577"/>
                <a:gd name="connsiteX8300" fmla="*/ 14037 w 10032639"/>
                <a:gd name="connsiteY8300" fmla="*/ 164545 h 2801577"/>
                <a:gd name="connsiteX8301" fmla="*/ 14037 w 10032639"/>
                <a:gd name="connsiteY8301" fmla="*/ 152663 h 2801577"/>
                <a:gd name="connsiteX8302" fmla="*/ 17277 w 10032639"/>
                <a:gd name="connsiteY8302" fmla="*/ 138621 h 2801577"/>
                <a:gd name="connsiteX8303" fmla="*/ 20876 w 10032639"/>
                <a:gd name="connsiteY8303" fmla="*/ 126379 h 2801577"/>
                <a:gd name="connsiteX8304" fmla="*/ 25915 w 10032639"/>
                <a:gd name="connsiteY8304" fmla="*/ 114497 h 2801577"/>
                <a:gd name="connsiteX8305" fmla="*/ 32754 w 10032639"/>
                <a:gd name="connsiteY8305" fmla="*/ 102255 h 2801577"/>
                <a:gd name="connsiteX8306" fmla="*/ 39953 w 10032639"/>
                <a:gd name="connsiteY8306" fmla="*/ 90014 h 2801577"/>
                <a:gd name="connsiteX8307" fmla="*/ 44992 w 10032639"/>
                <a:gd name="connsiteY8307" fmla="*/ 84973 h 2801577"/>
                <a:gd name="connsiteX8308" fmla="*/ 51831 w 10032639"/>
                <a:gd name="connsiteY8308" fmla="*/ 84973 h 2801577"/>
                <a:gd name="connsiteX8309" fmla="*/ 64069 w 10032639"/>
                <a:gd name="connsiteY8309" fmla="*/ 84973 h 2801577"/>
                <a:gd name="connsiteX8310" fmla="*/ 65509 w 10032639"/>
                <a:gd name="connsiteY8310" fmla="*/ 81372 h 2801577"/>
                <a:gd name="connsiteX8311" fmla="*/ 69108 w 10032639"/>
                <a:gd name="connsiteY8311" fmla="*/ 76332 h 2801577"/>
                <a:gd name="connsiteX8312" fmla="*/ 74148 w 10032639"/>
                <a:gd name="connsiteY8312" fmla="*/ 72731 h 2801577"/>
                <a:gd name="connsiteX8313" fmla="*/ 81347 w 10032639"/>
                <a:gd name="connsiteY8313" fmla="*/ 69131 h 2801577"/>
                <a:gd name="connsiteX8314" fmla="*/ 86386 w 10032639"/>
                <a:gd name="connsiteY8314" fmla="*/ 67330 h 2801577"/>
                <a:gd name="connsiteX8315" fmla="*/ 89985 w 10032639"/>
                <a:gd name="connsiteY8315" fmla="*/ 69131 h 2801577"/>
                <a:gd name="connsiteX8316" fmla="*/ 96824 w 10032639"/>
                <a:gd name="connsiteY8316" fmla="*/ 70931 h 2801577"/>
                <a:gd name="connsiteX8317" fmla="*/ 105463 w 10032639"/>
                <a:gd name="connsiteY8317" fmla="*/ 70931 h 2801577"/>
                <a:gd name="connsiteX8318" fmla="*/ 112301 w 10032639"/>
                <a:gd name="connsiteY8318" fmla="*/ 70931 h 2801577"/>
                <a:gd name="connsiteX8319" fmla="*/ 119500 w 10032639"/>
                <a:gd name="connsiteY8319" fmla="*/ 67330 h 2801577"/>
                <a:gd name="connsiteX8320" fmla="*/ 124539 w 10032639"/>
                <a:gd name="connsiteY8320" fmla="*/ 65890 h 2801577"/>
                <a:gd name="connsiteX8321" fmla="*/ 136778 w 10032639"/>
                <a:gd name="connsiteY8321" fmla="*/ 60489 h 2801577"/>
                <a:gd name="connsiteX8322" fmla="*/ 149016 w 10032639"/>
                <a:gd name="connsiteY8322" fmla="*/ 55449 h 2801577"/>
                <a:gd name="connsiteX8323" fmla="*/ 162693 w 10032639"/>
                <a:gd name="connsiteY8323" fmla="*/ 50408 h 2801577"/>
                <a:gd name="connsiteX8324" fmla="*/ 178171 w 10032639"/>
                <a:gd name="connsiteY8324" fmla="*/ 48607 h 2801577"/>
                <a:gd name="connsiteX8325" fmla="*/ 337265 w 10032639"/>
                <a:gd name="connsiteY8325" fmla="*/ 38165 h 2801577"/>
                <a:gd name="connsiteX8326" fmla="*/ 415373 w 10032639"/>
                <a:gd name="connsiteY8326" fmla="*/ 34565 h 2801577"/>
                <a:gd name="connsiteX8327" fmla="*/ 494920 w 10032639"/>
                <a:gd name="connsiteY8327" fmla="*/ 31324 h 2801577"/>
                <a:gd name="connsiteX8328" fmla="*/ 820307 w 10032639"/>
                <a:gd name="connsiteY8328" fmla="*/ 19083 h 2801577"/>
                <a:gd name="connsiteX8329" fmla="*/ 842984 w 10032639"/>
                <a:gd name="connsiteY8329" fmla="*/ 19083 h 2801577"/>
                <a:gd name="connsiteX8330" fmla="*/ 855222 w 10032639"/>
                <a:gd name="connsiteY8330" fmla="*/ 20883 h 2801577"/>
                <a:gd name="connsiteX8331" fmla="*/ 867100 w 10032639"/>
                <a:gd name="connsiteY8331" fmla="*/ 24483 h 2801577"/>
                <a:gd name="connsiteX8332" fmla="*/ 887977 w 10032639"/>
                <a:gd name="connsiteY8332" fmla="*/ 25924 h 2801577"/>
                <a:gd name="connsiteX8333" fmla="*/ 905254 w 10032639"/>
                <a:gd name="connsiteY8333" fmla="*/ 25924 h 2801577"/>
                <a:gd name="connsiteX8334" fmla="*/ 910293 w 10032639"/>
                <a:gd name="connsiteY8334" fmla="*/ 25924 h 2801577"/>
                <a:gd name="connsiteX8335" fmla="*/ 917132 w 10032639"/>
                <a:gd name="connsiteY8335" fmla="*/ 25924 h 2801577"/>
                <a:gd name="connsiteX8336" fmla="*/ 922531 w 10032639"/>
                <a:gd name="connsiteY8336" fmla="*/ 22683 h 2801577"/>
                <a:gd name="connsiteX8337" fmla="*/ 929370 w 10032639"/>
                <a:gd name="connsiteY8337" fmla="*/ 19083 h 2801577"/>
                <a:gd name="connsiteX8338" fmla="*/ 939808 w 10032639"/>
                <a:gd name="connsiteY8338" fmla="*/ 19083 h 2801577"/>
                <a:gd name="connsiteX8339" fmla="*/ 960685 w 10032639"/>
                <a:gd name="connsiteY8339" fmla="*/ 19083 h 2801577"/>
                <a:gd name="connsiteX8340" fmla="*/ 972563 w 10032639"/>
                <a:gd name="connsiteY8340" fmla="*/ 20883 h 2801577"/>
                <a:gd name="connsiteX8341" fmla="*/ 986601 w 10032639"/>
                <a:gd name="connsiteY8341" fmla="*/ 24483 h 2801577"/>
                <a:gd name="connsiteX8342" fmla="*/ 995239 w 10032639"/>
                <a:gd name="connsiteY8342" fmla="*/ 25924 h 2801577"/>
                <a:gd name="connsiteX8343" fmla="*/ 1005678 w 10032639"/>
                <a:gd name="connsiteY8343" fmla="*/ 25924 h 2801577"/>
                <a:gd name="connsiteX8344" fmla="*/ 1024755 w 10032639"/>
                <a:gd name="connsiteY8344" fmla="*/ 25924 h 2801577"/>
                <a:gd name="connsiteX8345" fmla="*/ 1088464 w 10032639"/>
                <a:gd name="connsiteY8345" fmla="*/ 25924 h 2801577"/>
                <a:gd name="connsiteX8346" fmla="*/ 1123379 w 10032639"/>
                <a:gd name="connsiteY8346" fmla="*/ 25924 h 2801577"/>
                <a:gd name="connsiteX8347" fmla="*/ 1156133 w 10032639"/>
                <a:gd name="connsiteY8347" fmla="*/ 22683 h 2801577"/>
                <a:gd name="connsiteX8348" fmla="*/ 1183849 w 10032639"/>
                <a:gd name="connsiteY8348" fmla="*/ 22683 h 2801577"/>
                <a:gd name="connsiteX8349" fmla="*/ 1213364 w 10032639"/>
                <a:gd name="connsiteY8349" fmla="*/ 24483 h 2801577"/>
                <a:gd name="connsiteX8350" fmla="*/ 1242880 w 10032639"/>
                <a:gd name="connsiteY8350" fmla="*/ 29524 h 2801577"/>
                <a:gd name="connsiteX8351" fmla="*/ 1273834 w 10032639"/>
                <a:gd name="connsiteY8351" fmla="*/ 36365 h 2801577"/>
                <a:gd name="connsiteX8352" fmla="*/ 1273834 w 10032639"/>
                <a:gd name="connsiteY8352" fmla="*/ 29524 h 2801577"/>
                <a:gd name="connsiteX8353" fmla="*/ 1277434 w 10032639"/>
                <a:gd name="connsiteY8353" fmla="*/ 20883 h 2801577"/>
                <a:gd name="connsiteX8354" fmla="*/ 1280674 w 10032639"/>
                <a:gd name="connsiteY8354" fmla="*/ 10441 h 2801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Lst>
              <a:rect l="l" t="t" r="r" b="b"/>
              <a:pathLst>
                <a:path w="10032639" h="2801577">
                  <a:moveTo>
                    <a:pt x="115901" y="2708323"/>
                  </a:moveTo>
                  <a:lnTo>
                    <a:pt x="110862" y="2709763"/>
                  </a:lnTo>
                  <a:lnTo>
                    <a:pt x="109062" y="2713364"/>
                  </a:lnTo>
                  <a:lnTo>
                    <a:pt x="110862" y="2713364"/>
                  </a:lnTo>
                  <a:close/>
                  <a:moveTo>
                    <a:pt x="3766073" y="2678799"/>
                  </a:moveTo>
                  <a:lnTo>
                    <a:pt x="3736558" y="2685640"/>
                  </a:lnTo>
                  <a:lnTo>
                    <a:pt x="3752396" y="2687440"/>
                  </a:lnTo>
                  <a:lnTo>
                    <a:pt x="3766073" y="2690681"/>
                  </a:lnTo>
                  <a:close/>
                  <a:moveTo>
                    <a:pt x="5937672" y="2656183"/>
                  </a:moveTo>
                  <a:lnTo>
                    <a:pt x="5920391" y="2666622"/>
                  </a:lnTo>
                  <a:lnTo>
                    <a:pt x="5914991" y="2671661"/>
                  </a:lnTo>
                  <a:lnTo>
                    <a:pt x="5909951" y="2677061"/>
                  </a:lnTo>
                  <a:lnTo>
                    <a:pt x="5922191" y="2675261"/>
                  </a:lnTo>
                  <a:lnTo>
                    <a:pt x="5930831" y="2673461"/>
                  </a:lnTo>
                  <a:lnTo>
                    <a:pt x="5940912" y="2673461"/>
                  </a:lnTo>
                  <a:lnTo>
                    <a:pt x="5937672" y="2664822"/>
                  </a:lnTo>
                  <a:close/>
                  <a:moveTo>
                    <a:pt x="740760" y="2647474"/>
                  </a:moveTo>
                  <a:lnTo>
                    <a:pt x="727082" y="2654315"/>
                  </a:lnTo>
                  <a:lnTo>
                    <a:pt x="740760" y="2652515"/>
                  </a:lnTo>
                  <a:close/>
                  <a:moveTo>
                    <a:pt x="9435292" y="2643675"/>
                  </a:moveTo>
                  <a:lnTo>
                    <a:pt x="9424851" y="2650877"/>
                  </a:lnTo>
                  <a:lnTo>
                    <a:pt x="9414769" y="2657719"/>
                  </a:lnTo>
                  <a:lnTo>
                    <a:pt x="9431692" y="2657719"/>
                  </a:lnTo>
                  <a:lnTo>
                    <a:pt x="9435292" y="2649076"/>
                  </a:lnTo>
                  <a:close/>
                  <a:moveTo>
                    <a:pt x="3482439" y="2642073"/>
                  </a:moveTo>
                  <a:lnTo>
                    <a:pt x="3437087" y="2656115"/>
                  </a:lnTo>
                  <a:lnTo>
                    <a:pt x="3392454" y="2670158"/>
                  </a:lnTo>
                  <a:lnTo>
                    <a:pt x="3419809" y="2668357"/>
                  </a:lnTo>
                  <a:lnTo>
                    <a:pt x="3432047" y="2666557"/>
                  </a:lnTo>
                  <a:lnTo>
                    <a:pt x="3444285" y="2664757"/>
                  </a:lnTo>
                  <a:lnTo>
                    <a:pt x="3454723" y="2659716"/>
                  </a:lnTo>
                  <a:lnTo>
                    <a:pt x="3463362" y="2656115"/>
                  </a:lnTo>
                  <a:lnTo>
                    <a:pt x="3473800" y="2649274"/>
                  </a:lnTo>
                  <a:close/>
                  <a:moveTo>
                    <a:pt x="960685" y="2642073"/>
                  </a:moveTo>
                  <a:lnTo>
                    <a:pt x="931170" y="2652515"/>
                  </a:lnTo>
                  <a:lnTo>
                    <a:pt x="905254" y="2664757"/>
                  </a:lnTo>
                  <a:lnTo>
                    <a:pt x="923971" y="2661156"/>
                  </a:lnTo>
                  <a:lnTo>
                    <a:pt x="932969" y="2659716"/>
                  </a:lnTo>
                  <a:lnTo>
                    <a:pt x="939808" y="2656115"/>
                  </a:lnTo>
                  <a:close/>
                  <a:moveTo>
                    <a:pt x="8709763" y="2641874"/>
                  </a:moveTo>
                  <a:lnTo>
                    <a:pt x="8684198" y="2662760"/>
                  </a:lnTo>
                  <a:lnTo>
                    <a:pt x="8696081" y="2657719"/>
                  </a:lnTo>
                  <a:lnTo>
                    <a:pt x="8709763" y="2655918"/>
                  </a:lnTo>
                  <a:lnTo>
                    <a:pt x="8709763" y="2649076"/>
                  </a:lnTo>
                  <a:close/>
                  <a:moveTo>
                    <a:pt x="6332243" y="2637106"/>
                  </a:moveTo>
                  <a:lnTo>
                    <a:pt x="6301283" y="2647544"/>
                  </a:lnTo>
                  <a:lnTo>
                    <a:pt x="6271762" y="2661223"/>
                  </a:lnTo>
                  <a:lnTo>
                    <a:pt x="6284002" y="2656183"/>
                  </a:lnTo>
                  <a:lnTo>
                    <a:pt x="6308123" y="2647544"/>
                  </a:lnTo>
                  <a:close/>
                  <a:moveTo>
                    <a:pt x="9598041" y="2622789"/>
                  </a:moveTo>
                  <a:lnTo>
                    <a:pt x="9580758" y="2635032"/>
                  </a:lnTo>
                  <a:lnTo>
                    <a:pt x="9578958" y="2635032"/>
                  </a:lnTo>
                  <a:lnTo>
                    <a:pt x="9559875" y="2652317"/>
                  </a:lnTo>
                  <a:lnTo>
                    <a:pt x="9572117" y="2650877"/>
                  </a:lnTo>
                  <a:lnTo>
                    <a:pt x="9584359" y="2647276"/>
                  </a:lnTo>
                  <a:lnTo>
                    <a:pt x="9598041" y="2645475"/>
                  </a:lnTo>
                  <a:lnTo>
                    <a:pt x="9596241" y="2641874"/>
                  </a:lnTo>
                  <a:lnTo>
                    <a:pt x="9596241" y="2631431"/>
                  </a:lnTo>
                  <a:close/>
                  <a:moveTo>
                    <a:pt x="3549748" y="2619750"/>
                  </a:moveTo>
                  <a:lnTo>
                    <a:pt x="3508355" y="2633432"/>
                  </a:lnTo>
                  <a:lnTo>
                    <a:pt x="3518793" y="2631632"/>
                  </a:lnTo>
                  <a:lnTo>
                    <a:pt x="3529231" y="2630192"/>
                  </a:lnTo>
                  <a:lnTo>
                    <a:pt x="3539310" y="2624791"/>
                  </a:lnTo>
                  <a:close/>
                  <a:moveTo>
                    <a:pt x="799431" y="2619750"/>
                  </a:moveTo>
                  <a:lnTo>
                    <a:pt x="769916" y="2633432"/>
                  </a:lnTo>
                  <a:lnTo>
                    <a:pt x="778914" y="2633432"/>
                  </a:lnTo>
                  <a:lnTo>
                    <a:pt x="778914" y="2637033"/>
                  </a:lnTo>
                  <a:lnTo>
                    <a:pt x="787553" y="2630192"/>
                  </a:lnTo>
                  <a:lnTo>
                    <a:pt x="796191" y="2622990"/>
                  </a:lnTo>
                  <a:close/>
                  <a:moveTo>
                    <a:pt x="7634042" y="2618028"/>
                  </a:moveTo>
                  <a:lnTo>
                    <a:pt x="7603081" y="2629906"/>
                  </a:lnTo>
                  <a:lnTo>
                    <a:pt x="7577161" y="2642145"/>
                  </a:lnTo>
                  <a:lnTo>
                    <a:pt x="7554480" y="2652584"/>
                  </a:lnTo>
                  <a:lnTo>
                    <a:pt x="7537199" y="2664822"/>
                  </a:lnTo>
                  <a:lnTo>
                    <a:pt x="7573561" y="2659423"/>
                  </a:lnTo>
                  <a:lnTo>
                    <a:pt x="7584001" y="2657983"/>
                  </a:lnTo>
                  <a:lnTo>
                    <a:pt x="7594441" y="2656183"/>
                  </a:lnTo>
                  <a:lnTo>
                    <a:pt x="7603081" y="2652584"/>
                  </a:lnTo>
                  <a:lnTo>
                    <a:pt x="7609922" y="2647544"/>
                  </a:lnTo>
                  <a:lnTo>
                    <a:pt x="7616762" y="2642145"/>
                  </a:lnTo>
                  <a:lnTo>
                    <a:pt x="7623602" y="2635306"/>
                  </a:lnTo>
                  <a:lnTo>
                    <a:pt x="7629002" y="2626667"/>
                  </a:lnTo>
                  <a:close/>
                  <a:moveTo>
                    <a:pt x="519036" y="2597427"/>
                  </a:moveTo>
                  <a:lnTo>
                    <a:pt x="515797" y="2598867"/>
                  </a:lnTo>
                  <a:lnTo>
                    <a:pt x="519036" y="2598867"/>
                  </a:lnTo>
                  <a:close/>
                  <a:moveTo>
                    <a:pt x="867100" y="2586985"/>
                  </a:moveTo>
                  <a:lnTo>
                    <a:pt x="860261" y="2590226"/>
                  </a:lnTo>
                  <a:lnTo>
                    <a:pt x="858534" y="2591269"/>
                  </a:lnTo>
                  <a:lnTo>
                    <a:pt x="836145" y="2602467"/>
                  </a:lnTo>
                  <a:lnTo>
                    <a:pt x="842984" y="2600667"/>
                  </a:lnTo>
                  <a:lnTo>
                    <a:pt x="858534" y="2591269"/>
                  </a:lnTo>
                  <a:close/>
                  <a:moveTo>
                    <a:pt x="4869148" y="2583856"/>
                  </a:moveTo>
                  <a:lnTo>
                    <a:pt x="4812266" y="2635693"/>
                  </a:lnTo>
                  <a:lnTo>
                    <a:pt x="4808666" y="2639293"/>
                  </a:lnTo>
                  <a:lnTo>
                    <a:pt x="4801825" y="2642532"/>
                  </a:lnTo>
                  <a:lnTo>
                    <a:pt x="4794985" y="2649732"/>
                  </a:lnTo>
                  <a:lnTo>
                    <a:pt x="4806866" y="2646132"/>
                  </a:lnTo>
                  <a:lnTo>
                    <a:pt x="4817306" y="2639293"/>
                  </a:lnTo>
                  <a:lnTo>
                    <a:pt x="4829186" y="2630293"/>
                  </a:lnTo>
                  <a:lnTo>
                    <a:pt x="4839627" y="2618414"/>
                  </a:lnTo>
                  <a:close/>
                  <a:moveTo>
                    <a:pt x="1671931" y="2578344"/>
                  </a:moveTo>
                  <a:lnTo>
                    <a:pt x="1670131" y="2580144"/>
                  </a:lnTo>
                  <a:lnTo>
                    <a:pt x="1671931" y="2580144"/>
                  </a:lnTo>
                  <a:close/>
                  <a:moveTo>
                    <a:pt x="9920299" y="2571294"/>
                  </a:moveTo>
                  <a:lnTo>
                    <a:pt x="9911657" y="2576335"/>
                  </a:lnTo>
                  <a:lnTo>
                    <a:pt x="9904456" y="2583177"/>
                  </a:lnTo>
                  <a:lnTo>
                    <a:pt x="9883572" y="2602263"/>
                  </a:lnTo>
                  <a:lnTo>
                    <a:pt x="9866289" y="2617747"/>
                  </a:lnTo>
                  <a:lnTo>
                    <a:pt x="9847566" y="2629991"/>
                  </a:lnTo>
                  <a:lnTo>
                    <a:pt x="9830283" y="2638633"/>
                  </a:lnTo>
                  <a:lnTo>
                    <a:pt x="9857648" y="2638633"/>
                  </a:lnTo>
                  <a:lnTo>
                    <a:pt x="9874931" y="2638633"/>
                  </a:lnTo>
                  <a:lnTo>
                    <a:pt x="9892214" y="2640434"/>
                  </a:lnTo>
                  <a:lnTo>
                    <a:pt x="9908057" y="2641874"/>
                  </a:lnTo>
                  <a:lnTo>
                    <a:pt x="9925340" y="2647276"/>
                  </a:lnTo>
                  <a:lnTo>
                    <a:pt x="9921739" y="2622789"/>
                  </a:lnTo>
                  <a:lnTo>
                    <a:pt x="9920299" y="2604063"/>
                  </a:lnTo>
                  <a:close/>
                  <a:moveTo>
                    <a:pt x="1675530" y="2567902"/>
                  </a:moveTo>
                  <a:lnTo>
                    <a:pt x="1673730" y="2569703"/>
                  </a:lnTo>
                  <a:lnTo>
                    <a:pt x="1675530" y="2569703"/>
                  </a:lnTo>
                  <a:lnTo>
                    <a:pt x="1675530" y="2571503"/>
                  </a:lnTo>
                  <a:lnTo>
                    <a:pt x="1677329" y="2572943"/>
                  </a:lnTo>
                  <a:close/>
                  <a:moveTo>
                    <a:pt x="2947565" y="2559261"/>
                  </a:moveTo>
                  <a:lnTo>
                    <a:pt x="2874857" y="2580144"/>
                  </a:lnTo>
                  <a:lnTo>
                    <a:pt x="2788471" y="2602467"/>
                  </a:lnTo>
                  <a:lnTo>
                    <a:pt x="2738079" y="2616149"/>
                  </a:lnTo>
                  <a:lnTo>
                    <a:pt x="2691286" y="2631632"/>
                  </a:lnTo>
                  <a:lnTo>
                    <a:pt x="2651693" y="2647474"/>
                  </a:lnTo>
                  <a:lnTo>
                    <a:pt x="2614979" y="2664757"/>
                  </a:lnTo>
                  <a:lnTo>
                    <a:pt x="2614979" y="2676999"/>
                  </a:lnTo>
                  <a:lnTo>
                    <a:pt x="2613539" y="2689240"/>
                  </a:lnTo>
                  <a:lnTo>
                    <a:pt x="2665371" y="2666557"/>
                  </a:lnTo>
                  <a:lnTo>
                    <a:pt x="2713962" y="2647474"/>
                  </a:lnTo>
                  <a:lnTo>
                    <a:pt x="2744918" y="2635232"/>
                  </a:lnTo>
                  <a:lnTo>
                    <a:pt x="2778033" y="2621550"/>
                  </a:lnTo>
                  <a:lnTo>
                    <a:pt x="2840302" y="2593826"/>
                  </a:lnTo>
                  <a:lnTo>
                    <a:pt x="2845342" y="2592026"/>
                  </a:lnTo>
                  <a:lnTo>
                    <a:pt x="2853980" y="2593826"/>
                  </a:lnTo>
                  <a:lnTo>
                    <a:pt x="2860819" y="2595626"/>
                  </a:lnTo>
                  <a:lnTo>
                    <a:pt x="2871258" y="2586985"/>
                  </a:lnTo>
                  <a:lnTo>
                    <a:pt x="2883496" y="2581584"/>
                  </a:lnTo>
                  <a:lnTo>
                    <a:pt x="2895374" y="2576544"/>
                  </a:lnTo>
                  <a:lnTo>
                    <a:pt x="2911211" y="2571503"/>
                  </a:lnTo>
                  <a:lnTo>
                    <a:pt x="2926689" y="2566102"/>
                  </a:lnTo>
                  <a:close/>
                  <a:moveTo>
                    <a:pt x="3556587" y="2536578"/>
                  </a:moveTo>
                  <a:lnTo>
                    <a:pt x="3530671" y="2545219"/>
                  </a:lnTo>
                  <a:lnTo>
                    <a:pt x="3537870" y="2550620"/>
                  </a:lnTo>
                  <a:lnTo>
                    <a:pt x="3546509" y="2550620"/>
                  </a:lnTo>
                  <a:lnTo>
                    <a:pt x="3551548" y="2543779"/>
                  </a:lnTo>
                  <a:lnTo>
                    <a:pt x="3555148" y="2540178"/>
                  </a:lnTo>
                  <a:close/>
                  <a:moveTo>
                    <a:pt x="2814387" y="2524696"/>
                  </a:moveTo>
                  <a:lnTo>
                    <a:pt x="2800349" y="2529737"/>
                  </a:lnTo>
                  <a:lnTo>
                    <a:pt x="2814387" y="2531537"/>
                  </a:lnTo>
                  <a:close/>
                  <a:moveTo>
                    <a:pt x="7036784" y="2524440"/>
                  </a:moveTo>
                  <a:lnTo>
                    <a:pt x="6910421" y="2588512"/>
                  </a:lnTo>
                  <a:lnTo>
                    <a:pt x="6908621" y="2588512"/>
                  </a:lnTo>
                  <a:lnTo>
                    <a:pt x="6908621" y="2598950"/>
                  </a:lnTo>
                  <a:lnTo>
                    <a:pt x="6907181" y="2604350"/>
                  </a:lnTo>
                  <a:lnTo>
                    <a:pt x="6903580" y="2609389"/>
                  </a:lnTo>
                  <a:lnTo>
                    <a:pt x="6905381" y="2612989"/>
                  </a:lnTo>
                  <a:lnTo>
                    <a:pt x="6908621" y="2612989"/>
                  </a:lnTo>
                  <a:lnTo>
                    <a:pt x="6915821" y="2604350"/>
                  </a:lnTo>
                  <a:lnTo>
                    <a:pt x="6919061" y="2598950"/>
                  </a:lnTo>
                  <a:lnTo>
                    <a:pt x="6922661" y="2593911"/>
                  </a:lnTo>
                  <a:lnTo>
                    <a:pt x="6941742" y="2576633"/>
                  </a:lnTo>
                  <a:lnTo>
                    <a:pt x="6944982" y="2573034"/>
                  </a:lnTo>
                  <a:lnTo>
                    <a:pt x="6955422" y="2567994"/>
                  </a:lnTo>
                  <a:lnTo>
                    <a:pt x="6972703" y="2564395"/>
                  </a:lnTo>
                  <a:lnTo>
                    <a:pt x="6979903" y="2557556"/>
                  </a:lnTo>
                  <a:lnTo>
                    <a:pt x="6983143" y="2552156"/>
                  </a:lnTo>
                  <a:lnTo>
                    <a:pt x="6990343" y="2552156"/>
                  </a:lnTo>
                  <a:lnTo>
                    <a:pt x="6995383" y="2548917"/>
                  </a:lnTo>
                  <a:lnTo>
                    <a:pt x="6998983" y="2545317"/>
                  </a:lnTo>
                  <a:lnTo>
                    <a:pt x="7002223" y="2545317"/>
                  </a:lnTo>
                  <a:lnTo>
                    <a:pt x="7014464" y="2542078"/>
                  </a:lnTo>
                  <a:lnTo>
                    <a:pt x="7023104" y="2536678"/>
                  </a:lnTo>
                  <a:lnTo>
                    <a:pt x="7031744" y="2531639"/>
                  </a:lnTo>
                  <a:close/>
                  <a:moveTo>
                    <a:pt x="9859448" y="2522680"/>
                  </a:moveTo>
                  <a:lnTo>
                    <a:pt x="9821641" y="2546807"/>
                  </a:lnTo>
                  <a:lnTo>
                    <a:pt x="9766191" y="2583177"/>
                  </a:lnTo>
                  <a:lnTo>
                    <a:pt x="9712182" y="2615947"/>
                  </a:lnTo>
                  <a:lnTo>
                    <a:pt x="9710741" y="2622789"/>
                  </a:lnTo>
                  <a:lnTo>
                    <a:pt x="9707141" y="2635032"/>
                  </a:lnTo>
                  <a:lnTo>
                    <a:pt x="9705341" y="2640434"/>
                  </a:lnTo>
                  <a:lnTo>
                    <a:pt x="9702100" y="2643675"/>
                  </a:lnTo>
                  <a:lnTo>
                    <a:pt x="9698499" y="2647276"/>
                  </a:lnTo>
                  <a:lnTo>
                    <a:pt x="9729465" y="2647276"/>
                  </a:lnTo>
                  <a:lnTo>
                    <a:pt x="9758990" y="2647276"/>
                  </a:lnTo>
                  <a:lnTo>
                    <a:pt x="9750349" y="2643675"/>
                  </a:lnTo>
                  <a:lnTo>
                    <a:pt x="9731265" y="2636833"/>
                  </a:lnTo>
                  <a:lnTo>
                    <a:pt x="9745308" y="2619548"/>
                  </a:lnTo>
                  <a:lnTo>
                    <a:pt x="9766191" y="2597221"/>
                  </a:lnTo>
                  <a:lnTo>
                    <a:pt x="9788515" y="2576335"/>
                  </a:lnTo>
                  <a:lnTo>
                    <a:pt x="9813000" y="2555450"/>
                  </a:lnTo>
                  <a:lnTo>
                    <a:pt x="9838925" y="2536364"/>
                  </a:lnTo>
                  <a:close/>
                  <a:moveTo>
                    <a:pt x="4981832" y="2497102"/>
                  </a:moveTo>
                  <a:lnTo>
                    <a:pt x="4973192" y="2498902"/>
                  </a:lnTo>
                  <a:lnTo>
                    <a:pt x="4928190" y="2535259"/>
                  </a:lnTo>
                  <a:lnTo>
                    <a:pt x="4955911" y="2516181"/>
                  </a:lnTo>
                  <a:close/>
                  <a:moveTo>
                    <a:pt x="1848662" y="2491571"/>
                  </a:moveTo>
                  <a:lnTo>
                    <a:pt x="1827785" y="2502012"/>
                  </a:lnTo>
                  <a:lnTo>
                    <a:pt x="1843263" y="2500212"/>
                  </a:lnTo>
                  <a:lnTo>
                    <a:pt x="1843263" y="2498412"/>
                  </a:lnTo>
                  <a:lnTo>
                    <a:pt x="1845063" y="2495171"/>
                  </a:lnTo>
                  <a:close/>
                  <a:moveTo>
                    <a:pt x="8791137" y="2486310"/>
                  </a:moveTo>
                  <a:lnTo>
                    <a:pt x="8780696" y="2493152"/>
                  </a:lnTo>
                  <a:lnTo>
                    <a:pt x="8723805" y="2531323"/>
                  </a:lnTo>
                  <a:lnTo>
                    <a:pt x="8671956" y="2569494"/>
                  </a:lnTo>
                  <a:lnTo>
                    <a:pt x="8661514" y="2578136"/>
                  </a:lnTo>
                  <a:lnTo>
                    <a:pt x="8711563" y="2546807"/>
                  </a:lnTo>
                  <a:lnTo>
                    <a:pt x="8763413" y="2519079"/>
                  </a:lnTo>
                  <a:lnTo>
                    <a:pt x="8767013" y="2515478"/>
                  </a:lnTo>
                  <a:lnTo>
                    <a:pt x="8770614" y="2512237"/>
                  </a:lnTo>
                  <a:lnTo>
                    <a:pt x="8779255" y="2506836"/>
                  </a:lnTo>
                  <a:lnTo>
                    <a:pt x="8780696" y="2505035"/>
                  </a:lnTo>
                  <a:lnTo>
                    <a:pt x="8786097" y="2499994"/>
                  </a:lnTo>
                  <a:lnTo>
                    <a:pt x="8787897" y="2494952"/>
                  </a:lnTo>
                  <a:close/>
                  <a:moveTo>
                    <a:pt x="4761864" y="2481623"/>
                  </a:moveTo>
                  <a:lnTo>
                    <a:pt x="4701381" y="2526620"/>
                  </a:lnTo>
                  <a:lnTo>
                    <a:pt x="4644139" y="2571617"/>
                  </a:lnTo>
                  <a:lnTo>
                    <a:pt x="4645939" y="2580256"/>
                  </a:lnTo>
                  <a:lnTo>
                    <a:pt x="4668260" y="2557938"/>
                  </a:lnTo>
                  <a:lnTo>
                    <a:pt x="4690941" y="2537059"/>
                  </a:lnTo>
                  <a:lnTo>
                    <a:pt x="4713262" y="2519780"/>
                  </a:lnTo>
                  <a:lnTo>
                    <a:pt x="4735943" y="2503941"/>
                  </a:lnTo>
                  <a:lnTo>
                    <a:pt x="4760424" y="2493862"/>
                  </a:lnTo>
                  <a:lnTo>
                    <a:pt x="4760424" y="2488462"/>
                  </a:lnTo>
                  <a:lnTo>
                    <a:pt x="4761864" y="2483423"/>
                  </a:lnTo>
                  <a:close/>
                  <a:moveTo>
                    <a:pt x="6981703" y="2472606"/>
                  </a:moveTo>
                  <a:lnTo>
                    <a:pt x="6957222" y="2481245"/>
                  </a:lnTo>
                  <a:lnTo>
                    <a:pt x="6948582" y="2486285"/>
                  </a:lnTo>
                  <a:lnTo>
                    <a:pt x="6941742" y="2493484"/>
                  </a:lnTo>
                  <a:close/>
                  <a:moveTo>
                    <a:pt x="5011354" y="2471184"/>
                  </a:moveTo>
                  <a:lnTo>
                    <a:pt x="4995513" y="2483423"/>
                  </a:lnTo>
                  <a:lnTo>
                    <a:pt x="4993713" y="2485223"/>
                  </a:lnTo>
                  <a:lnTo>
                    <a:pt x="4990473" y="2488462"/>
                  </a:lnTo>
                  <a:lnTo>
                    <a:pt x="4993713" y="2488462"/>
                  </a:lnTo>
                  <a:lnTo>
                    <a:pt x="4999113" y="2483423"/>
                  </a:lnTo>
                  <a:close/>
                  <a:moveTo>
                    <a:pt x="2630816" y="2463847"/>
                  </a:moveTo>
                  <a:lnTo>
                    <a:pt x="2630816" y="2472488"/>
                  </a:lnTo>
                  <a:lnTo>
                    <a:pt x="2630816" y="2496612"/>
                  </a:lnTo>
                  <a:lnTo>
                    <a:pt x="2627217" y="2519295"/>
                  </a:lnTo>
                  <a:lnTo>
                    <a:pt x="2654932" y="2512454"/>
                  </a:lnTo>
                  <a:lnTo>
                    <a:pt x="2679409" y="2503813"/>
                  </a:lnTo>
                  <a:lnTo>
                    <a:pt x="2703525" y="2493371"/>
                  </a:lnTo>
                  <a:lnTo>
                    <a:pt x="2725841" y="2482930"/>
                  </a:lnTo>
                  <a:lnTo>
                    <a:pt x="2701725" y="2486530"/>
                  </a:lnTo>
                  <a:lnTo>
                    <a:pt x="2691286" y="2486530"/>
                  </a:lnTo>
                  <a:lnTo>
                    <a:pt x="2682648" y="2484730"/>
                  </a:lnTo>
                  <a:lnTo>
                    <a:pt x="2681208" y="2484730"/>
                  </a:lnTo>
                  <a:lnTo>
                    <a:pt x="2667170" y="2482930"/>
                  </a:lnTo>
                  <a:lnTo>
                    <a:pt x="2654932" y="2479329"/>
                  </a:lnTo>
                  <a:lnTo>
                    <a:pt x="2643054" y="2472488"/>
                  </a:lnTo>
                  <a:close/>
                  <a:moveTo>
                    <a:pt x="1905533" y="2463847"/>
                  </a:moveTo>
                  <a:lnTo>
                    <a:pt x="1858740" y="2486530"/>
                  </a:lnTo>
                  <a:lnTo>
                    <a:pt x="1869179" y="2484730"/>
                  </a:lnTo>
                  <a:lnTo>
                    <a:pt x="1882856" y="2481129"/>
                  </a:lnTo>
                  <a:lnTo>
                    <a:pt x="1893295" y="2476089"/>
                  </a:lnTo>
                  <a:lnTo>
                    <a:pt x="1901933" y="2470688"/>
                  </a:lnTo>
                  <a:lnTo>
                    <a:pt x="1909132" y="2463847"/>
                  </a:lnTo>
                  <a:close/>
                  <a:moveTo>
                    <a:pt x="5681344" y="2462168"/>
                  </a:moveTo>
                  <a:lnTo>
                    <a:pt x="5662263" y="2472606"/>
                  </a:lnTo>
                  <a:lnTo>
                    <a:pt x="5633103" y="2488084"/>
                  </a:lnTo>
                  <a:lnTo>
                    <a:pt x="5605382" y="2498523"/>
                  </a:lnTo>
                  <a:lnTo>
                    <a:pt x="5577661" y="2503562"/>
                  </a:lnTo>
                  <a:lnTo>
                    <a:pt x="5551740" y="2505362"/>
                  </a:lnTo>
                  <a:lnTo>
                    <a:pt x="5520419" y="2505362"/>
                  </a:lnTo>
                  <a:lnTo>
                    <a:pt x="5499539" y="2519400"/>
                  </a:lnTo>
                  <a:lnTo>
                    <a:pt x="5473978" y="2531639"/>
                  </a:lnTo>
                  <a:lnTo>
                    <a:pt x="5473978" y="2587072"/>
                  </a:lnTo>
                  <a:lnTo>
                    <a:pt x="5501339" y="2573034"/>
                  </a:lnTo>
                  <a:lnTo>
                    <a:pt x="5529059" y="2557556"/>
                  </a:lnTo>
                  <a:lnTo>
                    <a:pt x="5556780" y="2540278"/>
                  </a:lnTo>
                  <a:lnTo>
                    <a:pt x="5584501" y="2521200"/>
                  </a:lnTo>
                  <a:lnTo>
                    <a:pt x="5584501" y="2519400"/>
                  </a:lnTo>
                  <a:lnTo>
                    <a:pt x="5636343" y="2488084"/>
                  </a:lnTo>
                  <a:lnTo>
                    <a:pt x="5659023" y="2476206"/>
                  </a:lnTo>
                  <a:lnTo>
                    <a:pt x="5681344" y="2465767"/>
                  </a:lnTo>
                  <a:close/>
                  <a:moveTo>
                    <a:pt x="3222921" y="2462047"/>
                  </a:moveTo>
                  <a:lnTo>
                    <a:pt x="3110259" y="2495171"/>
                  </a:lnTo>
                  <a:lnTo>
                    <a:pt x="3092982" y="2505253"/>
                  </a:lnTo>
                  <a:lnTo>
                    <a:pt x="3072105" y="2514254"/>
                  </a:lnTo>
                  <a:lnTo>
                    <a:pt x="3101621" y="2505253"/>
                  </a:lnTo>
                  <a:lnTo>
                    <a:pt x="3127536" y="2496612"/>
                  </a:lnTo>
                  <a:close/>
                  <a:moveTo>
                    <a:pt x="4800025" y="2455705"/>
                  </a:moveTo>
                  <a:lnTo>
                    <a:pt x="4786345" y="2464344"/>
                  </a:lnTo>
                  <a:lnTo>
                    <a:pt x="4791385" y="2462544"/>
                  </a:lnTo>
                  <a:lnTo>
                    <a:pt x="4798225" y="2460744"/>
                  </a:lnTo>
                  <a:close/>
                  <a:moveTo>
                    <a:pt x="1633776" y="2448365"/>
                  </a:moveTo>
                  <a:lnTo>
                    <a:pt x="1630177" y="2451965"/>
                  </a:lnTo>
                  <a:lnTo>
                    <a:pt x="1631977" y="2451965"/>
                  </a:lnTo>
                  <a:lnTo>
                    <a:pt x="1633776" y="2450165"/>
                  </a:lnTo>
                  <a:close/>
                  <a:moveTo>
                    <a:pt x="3056628" y="2443324"/>
                  </a:moveTo>
                  <a:lnTo>
                    <a:pt x="2988958" y="2465647"/>
                  </a:lnTo>
                  <a:lnTo>
                    <a:pt x="2921650" y="2487970"/>
                  </a:lnTo>
                  <a:lnTo>
                    <a:pt x="2956204" y="2477889"/>
                  </a:lnTo>
                  <a:lnTo>
                    <a:pt x="3006236" y="2462047"/>
                  </a:lnTo>
                  <a:close/>
                  <a:moveTo>
                    <a:pt x="493120" y="2441523"/>
                  </a:moveTo>
                  <a:lnTo>
                    <a:pt x="306310" y="2521095"/>
                  </a:lnTo>
                  <a:lnTo>
                    <a:pt x="283994" y="2533337"/>
                  </a:lnTo>
                  <a:lnTo>
                    <a:pt x="261318" y="2545219"/>
                  </a:lnTo>
                  <a:lnTo>
                    <a:pt x="240441" y="2559261"/>
                  </a:lnTo>
                  <a:lnTo>
                    <a:pt x="221364" y="2574743"/>
                  </a:lnTo>
                  <a:lnTo>
                    <a:pt x="247640" y="2564302"/>
                  </a:lnTo>
                  <a:lnTo>
                    <a:pt x="273555" y="2555660"/>
                  </a:lnTo>
                  <a:lnTo>
                    <a:pt x="299471" y="2548819"/>
                  </a:lnTo>
                  <a:lnTo>
                    <a:pt x="323588" y="2543779"/>
                  </a:lnTo>
                  <a:lnTo>
                    <a:pt x="328627" y="2536578"/>
                  </a:lnTo>
                  <a:lnTo>
                    <a:pt x="334026" y="2527936"/>
                  </a:lnTo>
                  <a:lnTo>
                    <a:pt x="340865" y="2522896"/>
                  </a:lnTo>
                  <a:lnTo>
                    <a:pt x="347704" y="2517495"/>
                  </a:lnTo>
                  <a:lnTo>
                    <a:pt x="354543" y="2512454"/>
                  </a:lnTo>
                  <a:lnTo>
                    <a:pt x="359942" y="2508854"/>
                  </a:lnTo>
                  <a:lnTo>
                    <a:pt x="363541" y="2500212"/>
                  </a:lnTo>
                  <a:lnTo>
                    <a:pt x="373619" y="2500212"/>
                  </a:lnTo>
                  <a:lnTo>
                    <a:pt x="385857" y="2498412"/>
                  </a:lnTo>
                  <a:lnTo>
                    <a:pt x="401695" y="2495171"/>
                  </a:lnTo>
                  <a:lnTo>
                    <a:pt x="415373" y="2487970"/>
                  </a:lnTo>
                  <a:lnTo>
                    <a:pt x="431210" y="2479329"/>
                  </a:lnTo>
                  <a:lnTo>
                    <a:pt x="453527" y="2465647"/>
                  </a:lnTo>
                  <a:close/>
                  <a:moveTo>
                    <a:pt x="7634042" y="2433011"/>
                  </a:moveTo>
                  <a:lnTo>
                    <a:pt x="7577161" y="2457128"/>
                  </a:lnTo>
                  <a:lnTo>
                    <a:pt x="7523519" y="2479445"/>
                  </a:lnTo>
                  <a:lnTo>
                    <a:pt x="7474918" y="2503562"/>
                  </a:lnTo>
                  <a:lnTo>
                    <a:pt x="7429916" y="2529839"/>
                  </a:lnTo>
                  <a:lnTo>
                    <a:pt x="7370874" y="2566194"/>
                  </a:lnTo>
                  <a:lnTo>
                    <a:pt x="7417676" y="2545317"/>
                  </a:lnTo>
                  <a:lnTo>
                    <a:pt x="7479958" y="2515801"/>
                  </a:lnTo>
                  <a:lnTo>
                    <a:pt x="7540800" y="2486285"/>
                  </a:lnTo>
                  <a:lnTo>
                    <a:pt x="7547640" y="2479445"/>
                  </a:lnTo>
                  <a:lnTo>
                    <a:pt x="7554480" y="2470807"/>
                  </a:lnTo>
                  <a:lnTo>
                    <a:pt x="7564920" y="2465767"/>
                  </a:lnTo>
                  <a:lnTo>
                    <a:pt x="7575361" y="2460368"/>
                  </a:lnTo>
                  <a:lnTo>
                    <a:pt x="7609922" y="2450289"/>
                  </a:lnTo>
                  <a:lnTo>
                    <a:pt x="7621802" y="2444890"/>
                  </a:lnTo>
                  <a:lnTo>
                    <a:pt x="7630442" y="2438051"/>
                  </a:lnTo>
                  <a:close/>
                  <a:moveTo>
                    <a:pt x="3518793" y="2432882"/>
                  </a:moveTo>
                  <a:lnTo>
                    <a:pt x="3511955" y="2434682"/>
                  </a:lnTo>
                  <a:lnTo>
                    <a:pt x="3515194" y="2434682"/>
                  </a:lnTo>
                  <a:close/>
                  <a:moveTo>
                    <a:pt x="1978241" y="2432882"/>
                  </a:moveTo>
                  <a:lnTo>
                    <a:pt x="1971402" y="2436483"/>
                  </a:lnTo>
                  <a:lnTo>
                    <a:pt x="1976441" y="2434682"/>
                  </a:lnTo>
                  <a:close/>
                  <a:moveTo>
                    <a:pt x="1684168" y="2410199"/>
                  </a:moveTo>
                  <a:lnTo>
                    <a:pt x="1668331" y="2420640"/>
                  </a:lnTo>
                  <a:lnTo>
                    <a:pt x="1677329" y="2417400"/>
                  </a:lnTo>
                  <a:lnTo>
                    <a:pt x="1684168" y="2411999"/>
                  </a:lnTo>
                  <a:lnTo>
                    <a:pt x="1685968" y="2410199"/>
                  </a:lnTo>
                  <a:close/>
                  <a:moveTo>
                    <a:pt x="5480818" y="2408534"/>
                  </a:moveTo>
                  <a:lnTo>
                    <a:pt x="5482258" y="2417173"/>
                  </a:lnTo>
                  <a:lnTo>
                    <a:pt x="5482258" y="2426172"/>
                  </a:lnTo>
                  <a:lnTo>
                    <a:pt x="5504939" y="2412134"/>
                  </a:lnTo>
                  <a:lnTo>
                    <a:pt x="5506739" y="2412134"/>
                  </a:lnTo>
                  <a:lnTo>
                    <a:pt x="5490898" y="2410334"/>
                  </a:lnTo>
                  <a:lnTo>
                    <a:pt x="5485858" y="2408534"/>
                  </a:lnTo>
                  <a:close/>
                  <a:moveTo>
                    <a:pt x="586705" y="2401558"/>
                  </a:moveTo>
                  <a:lnTo>
                    <a:pt x="574827" y="2406958"/>
                  </a:lnTo>
                  <a:lnTo>
                    <a:pt x="513997" y="2432882"/>
                  </a:lnTo>
                  <a:lnTo>
                    <a:pt x="519036" y="2441523"/>
                  </a:lnTo>
                  <a:lnTo>
                    <a:pt x="522635" y="2445124"/>
                  </a:lnTo>
                  <a:lnTo>
                    <a:pt x="531274" y="2437923"/>
                  </a:lnTo>
                  <a:lnTo>
                    <a:pt x="543512" y="2432882"/>
                  </a:lnTo>
                  <a:lnTo>
                    <a:pt x="550351" y="2427841"/>
                  </a:lnTo>
                  <a:lnTo>
                    <a:pt x="558990" y="2422441"/>
                  </a:lnTo>
                  <a:lnTo>
                    <a:pt x="571228" y="2417400"/>
                  </a:lnTo>
                  <a:lnTo>
                    <a:pt x="581666" y="2413799"/>
                  </a:lnTo>
                  <a:lnTo>
                    <a:pt x="584905" y="2405158"/>
                  </a:lnTo>
                  <a:close/>
                  <a:moveTo>
                    <a:pt x="4348207" y="2400268"/>
                  </a:moveTo>
                  <a:lnTo>
                    <a:pt x="4346407" y="2402068"/>
                  </a:lnTo>
                  <a:lnTo>
                    <a:pt x="4316886" y="2422947"/>
                  </a:lnTo>
                  <a:lnTo>
                    <a:pt x="4290965" y="2442025"/>
                  </a:lnTo>
                  <a:lnTo>
                    <a:pt x="4263244" y="2460744"/>
                  </a:lnTo>
                  <a:lnTo>
                    <a:pt x="4237323" y="2479823"/>
                  </a:lnTo>
                  <a:lnTo>
                    <a:pt x="4199522" y="2507541"/>
                  </a:lnTo>
                  <a:lnTo>
                    <a:pt x="4164600" y="2532020"/>
                  </a:lnTo>
                  <a:lnTo>
                    <a:pt x="4147320" y="2545699"/>
                  </a:lnTo>
                  <a:lnTo>
                    <a:pt x="4147320" y="2573417"/>
                  </a:lnTo>
                  <a:lnTo>
                    <a:pt x="4168200" y="2556138"/>
                  </a:lnTo>
                  <a:lnTo>
                    <a:pt x="4190521" y="2538859"/>
                  </a:lnTo>
                  <a:lnTo>
                    <a:pt x="4216802" y="2519780"/>
                  </a:lnTo>
                  <a:lnTo>
                    <a:pt x="4245963" y="2500702"/>
                  </a:lnTo>
                  <a:lnTo>
                    <a:pt x="4247763" y="2500702"/>
                  </a:lnTo>
                  <a:lnTo>
                    <a:pt x="4263244" y="2492062"/>
                  </a:lnTo>
                  <a:lnTo>
                    <a:pt x="4278725" y="2481623"/>
                  </a:lnTo>
                  <a:lnTo>
                    <a:pt x="4292765" y="2469384"/>
                  </a:lnTo>
                  <a:lnTo>
                    <a:pt x="4305006" y="2457504"/>
                  </a:lnTo>
                  <a:lnTo>
                    <a:pt x="4316886" y="2445265"/>
                  </a:lnTo>
                  <a:lnTo>
                    <a:pt x="4329127" y="2431586"/>
                  </a:lnTo>
                  <a:lnTo>
                    <a:pt x="4339567" y="2416107"/>
                  </a:lnTo>
                  <a:close/>
                  <a:moveTo>
                    <a:pt x="3200245" y="2396517"/>
                  </a:moveTo>
                  <a:lnTo>
                    <a:pt x="3175768" y="2403358"/>
                  </a:lnTo>
                  <a:lnTo>
                    <a:pt x="3106660" y="2427841"/>
                  </a:lnTo>
                  <a:lnTo>
                    <a:pt x="3080744" y="2434682"/>
                  </a:lnTo>
                  <a:lnTo>
                    <a:pt x="3101621" y="2434682"/>
                  </a:lnTo>
                  <a:lnTo>
                    <a:pt x="3118898" y="2431082"/>
                  </a:lnTo>
                  <a:lnTo>
                    <a:pt x="3134375" y="2427841"/>
                  </a:lnTo>
                  <a:lnTo>
                    <a:pt x="3148053" y="2420640"/>
                  </a:lnTo>
                  <a:lnTo>
                    <a:pt x="3172529" y="2408399"/>
                  </a:lnTo>
                  <a:close/>
                  <a:moveTo>
                    <a:pt x="8306491" y="2394483"/>
                  </a:moveTo>
                  <a:lnTo>
                    <a:pt x="8244200" y="2434455"/>
                  </a:lnTo>
                  <a:lnTo>
                    <a:pt x="8237359" y="2439496"/>
                  </a:lnTo>
                  <a:lnTo>
                    <a:pt x="8218276" y="2453540"/>
                  </a:lnTo>
                  <a:lnTo>
                    <a:pt x="8200632" y="2469025"/>
                  </a:lnTo>
                  <a:lnTo>
                    <a:pt x="8185150" y="2484509"/>
                  </a:lnTo>
                  <a:lnTo>
                    <a:pt x="8171467" y="2499994"/>
                  </a:lnTo>
                  <a:lnTo>
                    <a:pt x="8185150" y="2491351"/>
                  </a:lnTo>
                  <a:lnTo>
                    <a:pt x="8207834" y="2474066"/>
                  </a:lnTo>
                  <a:lnTo>
                    <a:pt x="8225117" y="2458582"/>
                  </a:lnTo>
                  <a:lnTo>
                    <a:pt x="8230158" y="2454981"/>
                  </a:lnTo>
                  <a:lnTo>
                    <a:pt x="8252842" y="2437696"/>
                  </a:lnTo>
                  <a:lnTo>
                    <a:pt x="8278766" y="2422211"/>
                  </a:lnTo>
                  <a:lnTo>
                    <a:pt x="8294249" y="2408167"/>
                  </a:lnTo>
                  <a:close/>
                  <a:moveTo>
                    <a:pt x="6187159" y="2389457"/>
                  </a:moveTo>
                  <a:lnTo>
                    <a:pt x="6093196" y="2438051"/>
                  </a:lnTo>
                  <a:lnTo>
                    <a:pt x="6001754" y="2484845"/>
                  </a:lnTo>
                  <a:lnTo>
                    <a:pt x="5937672" y="2519400"/>
                  </a:lnTo>
                  <a:lnTo>
                    <a:pt x="5795827" y="2598950"/>
                  </a:lnTo>
                  <a:lnTo>
                    <a:pt x="5779987" y="2609389"/>
                  </a:lnTo>
                  <a:lnTo>
                    <a:pt x="5807708" y="2604350"/>
                  </a:lnTo>
                  <a:lnTo>
                    <a:pt x="5837229" y="2602550"/>
                  </a:lnTo>
                  <a:lnTo>
                    <a:pt x="5837229" y="2593911"/>
                  </a:lnTo>
                  <a:lnTo>
                    <a:pt x="5840829" y="2587072"/>
                  </a:lnTo>
                  <a:lnTo>
                    <a:pt x="5844069" y="2579873"/>
                  </a:lnTo>
                  <a:lnTo>
                    <a:pt x="5851269" y="2576633"/>
                  </a:lnTo>
                  <a:lnTo>
                    <a:pt x="5859909" y="2571234"/>
                  </a:lnTo>
                  <a:lnTo>
                    <a:pt x="5884030" y="2562595"/>
                  </a:lnTo>
                  <a:lnTo>
                    <a:pt x="5908151" y="2550716"/>
                  </a:lnTo>
                  <a:lnTo>
                    <a:pt x="5932272" y="2536678"/>
                  </a:lnTo>
                  <a:lnTo>
                    <a:pt x="5954952" y="2521200"/>
                  </a:lnTo>
                  <a:lnTo>
                    <a:pt x="6001754" y="2489884"/>
                  </a:lnTo>
                  <a:lnTo>
                    <a:pt x="6024434" y="2477646"/>
                  </a:lnTo>
                  <a:lnTo>
                    <a:pt x="6044955" y="2465767"/>
                  </a:lnTo>
                  <a:lnTo>
                    <a:pt x="6096796" y="2438051"/>
                  </a:lnTo>
                  <a:lnTo>
                    <a:pt x="6152238" y="2408534"/>
                  </a:lnTo>
                  <a:lnTo>
                    <a:pt x="6169879" y="2399895"/>
                  </a:lnTo>
                  <a:close/>
                  <a:moveTo>
                    <a:pt x="3236599" y="2384275"/>
                  </a:moveTo>
                  <a:lnTo>
                    <a:pt x="3232999" y="2386075"/>
                  </a:lnTo>
                  <a:lnTo>
                    <a:pt x="3234799" y="2386075"/>
                  </a:lnTo>
                  <a:close/>
                  <a:moveTo>
                    <a:pt x="1737800" y="2384275"/>
                  </a:moveTo>
                  <a:lnTo>
                    <a:pt x="1727362" y="2391116"/>
                  </a:lnTo>
                  <a:lnTo>
                    <a:pt x="1708284" y="2399757"/>
                  </a:lnTo>
                  <a:lnTo>
                    <a:pt x="1716923" y="2398317"/>
                  </a:lnTo>
                  <a:lnTo>
                    <a:pt x="1729161" y="2398317"/>
                  </a:lnTo>
                  <a:lnTo>
                    <a:pt x="1730601" y="2394717"/>
                  </a:lnTo>
                  <a:lnTo>
                    <a:pt x="1734200" y="2389316"/>
                  </a:lnTo>
                  <a:close/>
                  <a:moveTo>
                    <a:pt x="4275485" y="2379389"/>
                  </a:moveTo>
                  <a:lnTo>
                    <a:pt x="4252804" y="2389829"/>
                  </a:lnTo>
                  <a:lnTo>
                    <a:pt x="4239123" y="2398468"/>
                  </a:lnTo>
                  <a:lnTo>
                    <a:pt x="4216802" y="2412507"/>
                  </a:lnTo>
                  <a:lnTo>
                    <a:pt x="4195921" y="2426546"/>
                  </a:lnTo>
                  <a:lnTo>
                    <a:pt x="4181881" y="2438426"/>
                  </a:lnTo>
                  <a:lnTo>
                    <a:pt x="4166400" y="2450665"/>
                  </a:lnTo>
                  <a:lnTo>
                    <a:pt x="4155960" y="2457504"/>
                  </a:lnTo>
                  <a:lnTo>
                    <a:pt x="4152361" y="2460744"/>
                  </a:lnTo>
                  <a:lnTo>
                    <a:pt x="4178641" y="2445265"/>
                  </a:lnTo>
                  <a:lnTo>
                    <a:pt x="4202762" y="2426546"/>
                  </a:lnTo>
                  <a:lnTo>
                    <a:pt x="4218242" y="2412507"/>
                  </a:lnTo>
                  <a:lnTo>
                    <a:pt x="4235523" y="2403868"/>
                  </a:lnTo>
                  <a:lnTo>
                    <a:pt x="4251364" y="2398468"/>
                  </a:lnTo>
                  <a:lnTo>
                    <a:pt x="4268644" y="2397028"/>
                  </a:lnTo>
                  <a:lnTo>
                    <a:pt x="4271884" y="2388029"/>
                  </a:lnTo>
                  <a:close/>
                  <a:moveTo>
                    <a:pt x="4386369" y="2376150"/>
                  </a:moveTo>
                  <a:lnTo>
                    <a:pt x="4374128" y="2381189"/>
                  </a:lnTo>
                  <a:lnTo>
                    <a:pt x="4358648" y="2391629"/>
                  </a:lnTo>
                  <a:lnTo>
                    <a:pt x="4362248" y="2391629"/>
                  </a:lnTo>
                  <a:lnTo>
                    <a:pt x="4375928" y="2389829"/>
                  </a:lnTo>
                  <a:lnTo>
                    <a:pt x="4379529" y="2388029"/>
                  </a:lnTo>
                  <a:lnTo>
                    <a:pt x="4382769" y="2386589"/>
                  </a:lnTo>
                  <a:lnTo>
                    <a:pt x="4387809" y="2376150"/>
                  </a:lnTo>
                  <a:close/>
                  <a:moveTo>
                    <a:pt x="7163508" y="2368579"/>
                  </a:moveTo>
                  <a:lnTo>
                    <a:pt x="7121747" y="2393056"/>
                  </a:lnTo>
                  <a:lnTo>
                    <a:pt x="7163508" y="2370379"/>
                  </a:lnTo>
                  <a:close/>
                  <a:moveTo>
                    <a:pt x="5152839" y="2357071"/>
                  </a:moveTo>
                  <a:lnTo>
                    <a:pt x="5128358" y="2377590"/>
                  </a:lnTo>
                  <a:lnTo>
                    <a:pt x="5138799" y="2370750"/>
                  </a:lnTo>
                  <a:lnTo>
                    <a:pt x="5145999" y="2363910"/>
                  </a:lnTo>
                  <a:close/>
                  <a:moveTo>
                    <a:pt x="1803309" y="2354751"/>
                  </a:moveTo>
                  <a:lnTo>
                    <a:pt x="1789631" y="2359791"/>
                  </a:lnTo>
                  <a:lnTo>
                    <a:pt x="1798270" y="2358351"/>
                  </a:lnTo>
                  <a:lnTo>
                    <a:pt x="1805109" y="2356551"/>
                  </a:lnTo>
                  <a:close/>
                  <a:moveTo>
                    <a:pt x="7499038" y="2348062"/>
                  </a:moveTo>
                  <a:lnTo>
                    <a:pt x="7479958" y="2356701"/>
                  </a:lnTo>
                  <a:lnTo>
                    <a:pt x="7460877" y="2365340"/>
                  </a:lnTo>
                  <a:lnTo>
                    <a:pt x="7433516" y="2384417"/>
                  </a:lnTo>
                  <a:lnTo>
                    <a:pt x="7486798" y="2359940"/>
                  </a:lnTo>
                  <a:close/>
                  <a:moveTo>
                    <a:pt x="157654" y="2339268"/>
                  </a:moveTo>
                  <a:lnTo>
                    <a:pt x="157654" y="2341069"/>
                  </a:lnTo>
                  <a:lnTo>
                    <a:pt x="162693" y="2339268"/>
                  </a:lnTo>
                  <a:close/>
                  <a:moveTo>
                    <a:pt x="6273562" y="2334024"/>
                  </a:moveTo>
                  <a:lnTo>
                    <a:pt x="6273562" y="2335824"/>
                  </a:lnTo>
                  <a:lnTo>
                    <a:pt x="6276802" y="2337623"/>
                  </a:lnTo>
                  <a:close/>
                  <a:moveTo>
                    <a:pt x="2665371" y="2318385"/>
                  </a:moveTo>
                  <a:lnTo>
                    <a:pt x="2653492" y="2321986"/>
                  </a:lnTo>
                  <a:lnTo>
                    <a:pt x="2643054" y="2325586"/>
                  </a:lnTo>
                  <a:lnTo>
                    <a:pt x="2630816" y="2332427"/>
                  </a:lnTo>
                  <a:lnTo>
                    <a:pt x="2630816" y="2346109"/>
                  </a:lnTo>
                  <a:lnTo>
                    <a:pt x="2635855" y="2344309"/>
                  </a:lnTo>
                  <a:lnTo>
                    <a:pt x="2637655" y="2342869"/>
                  </a:lnTo>
                  <a:lnTo>
                    <a:pt x="2643054" y="2335668"/>
                  </a:lnTo>
                  <a:lnTo>
                    <a:pt x="2648093" y="2332427"/>
                  </a:lnTo>
                  <a:lnTo>
                    <a:pt x="2654932" y="2328827"/>
                  </a:lnTo>
                  <a:lnTo>
                    <a:pt x="2662131" y="2327026"/>
                  </a:lnTo>
                  <a:lnTo>
                    <a:pt x="2668970" y="2327026"/>
                  </a:lnTo>
                  <a:lnTo>
                    <a:pt x="2672569" y="2321986"/>
                  </a:lnTo>
                  <a:lnTo>
                    <a:pt x="2677609" y="2318385"/>
                  </a:lnTo>
                  <a:close/>
                  <a:moveTo>
                    <a:pt x="8728846" y="2318142"/>
                  </a:moveTo>
                  <a:lnTo>
                    <a:pt x="8720205" y="2319942"/>
                  </a:lnTo>
                  <a:lnTo>
                    <a:pt x="8711563" y="2321743"/>
                  </a:lnTo>
                  <a:lnTo>
                    <a:pt x="8702922" y="2325344"/>
                  </a:lnTo>
                  <a:lnTo>
                    <a:pt x="8687439" y="2337227"/>
                  </a:lnTo>
                  <a:lnTo>
                    <a:pt x="8671956" y="2349470"/>
                  </a:lnTo>
                  <a:lnTo>
                    <a:pt x="8654673" y="2363154"/>
                  </a:lnTo>
                  <a:lnTo>
                    <a:pt x="8612906" y="2394483"/>
                  </a:lnTo>
                  <a:lnTo>
                    <a:pt x="8569698" y="2429053"/>
                  </a:lnTo>
                  <a:lnTo>
                    <a:pt x="8526490" y="2463623"/>
                  </a:lnTo>
                  <a:lnTo>
                    <a:pt x="8482923" y="2499994"/>
                  </a:lnTo>
                  <a:lnTo>
                    <a:pt x="8451957" y="2524481"/>
                  </a:lnTo>
                  <a:lnTo>
                    <a:pt x="8479682" y="2510437"/>
                  </a:lnTo>
                  <a:lnTo>
                    <a:pt x="8509207" y="2494952"/>
                  </a:lnTo>
                  <a:lnTo>
                    <a:pt x="8526490" y="2474066"/>
                  </a:lnTo>
                  <a:lnTo>
                    <a:pt x="8545574" y="2456781"/>
                  </a:lnTo>
                  <a:lnTo>
                    <a:pt x="8564657" y="2441297"/>
                  </a:lnTo>
                  <a:lnTo>
                    <a:pt x="8585181" y="2429053"/>
                  </a:lnTo>
                  <a:lnTo>
                    <a:pt x="8606065" y="2418610"/>
                  </a:lnTo>
                  <a:lnTo>
                    <a:pt x="8626588" y="2408167"/>
                  </a:lnTo>
                  <a:lnTo>
                    <a:pt x="8663315" y="2382240"/>
                  </a:lnTo>
                  <a:lnTo>
                    <a:pt x="8671956" y="2369996"/>
                  </a:lnTo>
                  <a:lnTo>
                    <a:pt x="8684198" y="2358113"/>
                  </a:lnTo>
                  <a:lnTo>
                    <a:pt x="8697881" y="2347670"/>
                  </a:lnTo>
                  <a:lnTo>
                    <a:pt x="8709763" y="2337227"/>
                  </a:lnTo>
                  <a:lnTo>
                    <a:pt x="8727046" y="2328585"/>
                  </a:lnTo>
                  <a:lnTo>
                    <a:pt x="8739288" y="2319942"/>
                  </a:lnTo>
                  <a:close/>
                  <a:moveTo>
                    <a:pt x="3186207" y="2313344"/>
                  </a:moveTo>
                  <a:lnTo>
                    <a:pt x="3077504" y="2346109"/>
                  </a:lnTo>
                  <a:lnTo>
                    <a:pt x="3002996" y="2366992"/>
                  </a:lnTo>
                  <a:lnTo>
                    <a:pt x="2930288" y="2386075"/>
                  </a:lnTo>
                  <a:lnTo>
                    <a:pt x="2928488" y="2398317"/>
                  </a:lnTo>
                  <a:lnTo>
                    <a:pt x="2924889" y="2408399"/>
                  </a:lnTo>
                  <a:lnTo>
                    <a:pt x="2938927" y="2403358"/>
                  </a:lnTo>
                  <a:lnTo>
                    <a:pt x="2956204" y="2399757"/>
                  </a:lnTo>
                  <a:lnTo>
                    <a:pt x="2968442" y="2399757"/>
                  </a:lnTo>
                  <a:lnTo>
                    <a:pt x="2987159" y="2391116"/>
                  </a:lnTo>
                  <a:lnTo>
                    <a:pt x="3008035" y="2386075"/>
                  </a:lnTo>
                  <a:lnTo>
                    <a:pt x="3025313" y="2378874"/>
                  </a:lnTo>
                  <a:lnTo>
                    <a:pt x="3032152" y="2375634"/>
                  </a:lnTo>
                  <a:lnTo>
                    <a:pt x="3037551" y="2370233"/>
                  </a:lnTo>
                  <a:lnTo>
                    <a:pt x="3051229" y="2358351"/>
                  </a:lnTo>
                  <a:lnTo>
                    <a:pt x="3061667" y="2372033"/>
                  </a:lnTo>
                  <a:lnTo>
                    <a:pt x="3061667" y="2373833"/>
                  </a:lnTo>
                  <a:lnTo>
                    <a:pt x="3067066" y="2368793"/>
                  </a:lnTo>
                  <a:lnTo>
                    <a:pt x="3072105" y="2365192"/>
                  </a:lnTo>
                  <a:lnTo>
                    <a:pt x="3078944" y="2363392"/>
                  </a:lnTo>
                  <a:lnTo>
                    <a:pt x="3086143" y="2363392"/>
                  </a:lnTo>
                  <a:lnTo>
                    <a:pt x="3086143" y="2358351"/>
                  </a:lnTo>
                  <a:lnTo>
                    <a:pt x="3089383" y="2354751"/>
                  </a:lnTo>
                  <a:lnTo>
                    <a:pt x="3094782" y="2347910"/>
                  </a:lnTo>
                  <a:lnTo>
                    <a:pt x="3099821" y="2342869"/>
                  </a:lnTo>
                  <a:lnTo>
                    <a:pt x="3106660" y="2342869"/>
                  </a:lnTo>
                  <a:lnTo>
                    <a:pt x="3134375" y="2341069"/>
                  </a:lnTo>
                  <a:lnTo>
                    <a:pt x="3144814" y="2339268"/>
                  </a:lnTo>
                  <a:lnTo>
                    <a:pt x="3156691" y="2335668"/>
                  </a:lnTo>
                  <a:lnTo>
                    <a:pt x="3165690" y="2332427"/>
                  </a:lnTo>
                  <a:lnTo>
                    <a:pt x="3174329" y="2327026"/>
                  </a:lnTo>
                  <a:lnTo>
                    <a:pt x="3179368" y="2321986"/>
                  </a:lnTo>
                  <a:lnTo>
                    <a:pt x="3184767" y="2315145"/>
                  </a:lnTo>
                  <a:close/>
                  <a:moveTo>
                    <a:pt x="4197721" y="2312074"/>
                  </a:moveTo>
                  <a:lnTo>
                    <a:pt x="4199522" y="2325753"/>
                  </a:lnTo>
                  <a:lnTo>
                    <a:pt x="4161360" y="2331153"/>
                  </a:lnTo>
                  <a:lnTo>
                    <a:pt x="4124639" y="2332953"/>
                  </a:lnTo>
                  <a:lnTo>
                    <a:pt x="4128240" y="2348431"/>
                  </a:lnTo>
                  <a:lnTo>
                    <a:pt x="4131839" y="2360311"/>
                  </a:lnTo>
                  <a:lnTo>
                    <a:pt x="4135080" y="2372550"/>
                  </a:lnTo>
                  <a:lnTo>
                    <a:pt x="4138680" y="2389829"/>
                  </a:lnTo>
                  <a:lnTo>
                    <a:pt x="4168200" y="2370750"/>
                  </a:lnTo>
                  <a:lnTo>
                    <a:pt x="4199522" y="2348431"/>
                  </a:lnTo>
                  <a:lnTo>
                    <a:pt x="4237323" y="2322513"/>
                  </a:lnTo>
                  <a:lnTo>
                    <a:pt x="4200962" y="2325753"/>
                  </a:lnTo>
                  <a:close/>
                  <a:moveTo>
                    <a:pt x="3440686" y="2311544"/>
                  </a:moveTo>
                  <a:lnTo>
                    <a:pt x="3406132" y="2321986"/>
                  </a:lnTo>
                  <a:lnTo>
                    <a:pt x="3371577" y="2334228"/>
                  </a:lnTo>
                  <a:lnTo>
                    <a:pt x="3337023" y="2347910"/>
                  </a:lnTo>
                  <a:lnTo>
                    <a:pt x="3357899" y="2344309"/>
                  </a:lnTo>
                  <a:lnTo>
                    <a:pt x="3380215" y="2342869"/>
                  </a:lnTo>
                  <a:lnTo>
                    <a:pt x="3394253" y="2334228"/>
                  </a:lnTo>
                  <a:lnTo>
                    <a:pt x="3407931" y="2325586"/>
                  </a:lnTo>
                  <a:lnTo>
                    <a:pt x="3423409" y="2318385"/>
                  </a:lnTo>
                  <a:close/>
                  <a:moveTo>
                    <a:pt x="3503316" y="2297862"/>
                  </a:moveTo>
                  <a:lnTo>
                    <a:pt x="3472889" y="2304600"/>
                  </a:lnTo>
                  <a:lnTo>
                    <a:pt x="3472001" y="2304703"/>
                  </a:lnTo>
                  <a:lnTo>
                    <a:pt x="3456163" y="2308304"/>
                  </a:lnTo>
                  <a:lnTo>
                    <a:pt x="3472889" y="2304600"/>
                  </a:lnTo>
                  <a:lnTo>
                    <a:pt x="3487478" y="2302903"/>
                  </a:lnTo>
                  <a:close/>
                  <a:moveTo>
                    <a:pt x="7315793" y="2287590"/>
                  </a:moveTo>
                  <a:lnTo>
                    <a:pt x="7298512" y="2296228"/>
                  </a:lnTo>
                  <a:lnTo>
                    <a:pt x="7301752" y="2296228"/>
                  </a:lnTo>
                  <a:lnTo>
                    <a:pt x="7308593" y="2292629"/>
                  </a:lnTo>
                  <a:close/>
                  <a:moveTo>
                    <a:pt x="8593822" y="2285372"/>
                  </a:moveTo>
                  <a:lnTo>
                    <a:pt x="8550615" y="2318142"/>
                  </a:lnTo>
                  <a:lnTo>
                    <a:pt x="8463839" y="2385841"/>
                  </a:lnTo>
                  <a:lnTo>
                    <a:pt x="8386065" y="2446338"/>
                  </a:lnTo>
                  <a:lnTo>
                    <a:pt x="8313332" y="2499994"/>
                  </a:lnTo>
                  <a:lnTo>
                    <a:pt x="8304691" y="2508636"/>
                  </a:lnTo>
                  <a:lnTo>
                    <a:pt x="8291009" y="2517279"/>
                  </a:lnTo>
                  <a:lnTo>
                    <a:pt x="8273725" y="2527722"/>
                  </a:lnTo>
                  <a:lnTo>
                    <a:pt x="8252842" y="2536364"/>
                  </a:lnTo>
                  <a:lnTo>
                    <a:pt x="8237359" y="2546807"/>
                  </a:lnTo>
                  <a:lnTo>
                    <a:pt x="8228717" y="2555450"/>
                  </a:lnTo>
                  <a:lnTo>
                    <a:pt x="8225117" y="2559051"/>
                  </a:lnTo>
                  <a:lnTo>
                    <a:pt x="8225117" y="2560851"/>
                  </a:lnTo>
                  <a:lnTo>
                    <a:pt x="8225117" y="2562652"/>
                  </a:lnTo>
                  <a:lnTo>
                    <a:pt x="8228717" y="2564092"/>
                  </a:lnTo>
                  <a:lnTo>
                    <a:pt x="8233758" y="2567693"/>
                  </a:lnTo>
                  <a:lnTo>
                    <a:pt x="8242400" y="2569494"/>
                  </a:lnTo>
                  <a:lnTo>
                    <a:pt x="8258243" y="2572734"/>
                  </a:lnTo>
                  <a:lnTo>
                    <a:pt x="8270125" y="2579937"/>
                  </a:lnTo>
                  <a:lnTo>
                    <a:pt x="8315133" y="2534564"/>
                  </a:lnTo>
                  <a:lnTo>
                    <a:pt x="8358340" y="2493152"/>
                  </a:lnTo>
                  <a:lnTo>
                    <a:pt x="8401908" y="2456781"/>
                  </a:lnTo>
                  <a:lnTo>
                    <a:pt x="8441515" y="2424012"/>
                  </a:lnTo>
                  <a:lnTo>
                    <a:pt x="8599223" y="2285372"/>
                  </a:lnTo>
                  <a:close/>
                  <a:moveTo>
                    <a:pt x="1964563" y="2278779"/>
                  </a:moveTo>
                  <a:lnTo>
                    <a:pt x="1895095" y="2309744"/>
                  </a:lnTo>
                  <a:lnTo>
                    <a:pt x="1827785" y="2342869"/>
                  </a:lnTo>
                  <a:lnTo>
                    <a:pt x="1862340" y="2328827"/>
                  </a:lnTo>
                  <a:lnTo>
                    <a:pt x="1895095" y="2313344"/>
                  </a:lnTo>
                  <a:lnTo>
                    <a:pt x="1929649" y="2297862"/>
                  </a:lnTo>
                  <a:close/>
                  <a:moveTo>
                    <a:pt x="6006794" y="2277151"/>
                  </a:moveTo>
                  <a:lnTo>
                    <a:pt x="5956752" y="2308107"/>
                  </a:lnTo>
                  <a:lnTo>
                    <a:pt x="5904911" y="2339423"/>
                  </a:lnTo>
                  <a:lnTo>
                    <a:pt x="5923631" y="2330784"/>
                  </a:lnTo>
                  <a:lnTo>
                    <a:pt x="5948112" y="2320345"/>
                  </a:lnTo>
                  <a:lnTo>
                    <a:pt x="5968633" y="2306667"/>
                  </a:lnTo>
                  <a:lnTo>
                    <a:pt x="5989513" y="2292629"/>
                  </a:lnTo>
                  <a:close/>
                  <a:moveTo>
                    <a:pt x="8933363" y="2276730"/>
                  </a:moveTo>
                  <a:lnTo>
                    <a:pt x="8851988" y="2332186"/>
                  </a:lnTo>
                  <a:lnTo>
                    <a:pt x="8815622" y="2358113"/>
                  </a:lnTo>
                  <a:lnTo>
                    <a:pt x="8780696" y="2385841"/>
                  </a:lnTo>
                  <a:lnTo>
                    <a:pt x="8670156" y="2469025"/>
                  </a:lnTo>
                  <a:lnTo>
                    <a:pt x="8611105" y="2510437"/>
                  </a:lnTo>
                  <a:lnTo>
                    <a:pt x="8554215" y="2550408"/>
                  </a:lnTo>
                  <a:lnTo>
                    <a:pt x="8512448" y="2578136"/>
                  </a:lnTo>
                  <a:lnTo>
                    <a:pt x="8472481" y="2600462"/>
                  </a:lnTo>
                  <a:lnTo>
                    <a:pt x="8458798" y="2612706"/>
                  </a:lnTo>
                  <a:lnTo>
                    <a:pt x="8446556" y="2622789"/>
                  </a:lnTo>
                  <a:lnTo>
                    <a:pt x="8436474" y="2635032"/>
                  </a:lnTo>
                  <a:lnTo>
                    <a:pt x="8429633" y="2645475"/>
                  </a:lnTo>
                  <a:lnTo>
                    <a:pt x="8436474" y="2649076"/>
                  </a:lnTo>
                  <a:lnTo>
                    <a:pt x="8441515" y="2654118"/>
                  </a:lnTo>
                  <a:lnTo>
                    <a:pt x="8446556" y="2655918"/>
                  </a:lnTo>
                  <a:lnTo>
                    <a:pt x="8462399" y="2638633"/>
                  </a:lnTo>
                  <a:lnTo>
                    <a:pt x="8477882" y="2621348"/>
                  </a:lnTo>
                  <a:lnTo>
                    <a:pt x="8493364" y="2607304"/>
                  </a:lnTo>
                  <a:lnTo>
                    <a:pt x="8510647" y="2593620"/>
                  </a:lnTo>
                  <a:lnTo>
                    <a:pt x="8526490" y="2584978"/>
                  </a:lnTo>
                  <a:lnTo>
                    <a:pt x="8541973" y="2572734"/>
                  </a:lnTo>
                  <a:lnTo>
                    <a:pt x="8559256" y="2557250"/>
                  </a:lnTo>
                  <a:lnTo>
                    <a:pt x="8578340" y="2538165"/>
                  </a:lnTo>
                  <a:lnTo>
                    <a:pt x="8581940" y="2534564"/>
                  </a:lnTo>
                  <a:lnTo>
                    <a:pt x="8588781" y="2534564"/>
                  </a:lnTo>
                  <a:lnTo>
                    <a:pt x="8593822" y="2534564"/>
                  </a:lnTo>
                  <a:lnTo>
                    <a:pt x="8600663" y="2536364"/>
                  </a:lnTo>
                  <a:lnTo>
                    <a:pt x="8612906" y="2519079"/>
                  </a:lnTo>
                  <a:lnTo>
                    <a:pt x="8628388" y="2505035"/>
                  </a:lnTo>
                  <a:lnTo>
                    <a:pt x="8644231" y="2491351"/>
                  </a:lnTo>
                  <a:lnTo>
                    <a:pt x="8663315" y="2482709"/>
                  </a:lnTo>
                  <a:lnTo>
                    <a:pt x="8680598" y="2474066"/>
                  </a:lnTo>
                  <a:lnTo>
                    <a:pt x="8696081" y="2461823"/>
                  </a:lnTo>
                  <a:lnTo>
                    <a:pt x="8711563" y="2448139"/>
                  </a:lnTo>
                  <a:lnTo>
                    <a:pt x="8725606" y="2432654"/>
                  </a:lnTo>
                  <a:lnTo>
                    <a:pt x="8728846" y="2429053"/>
                  </a:lnTo>
                  <a:lnTo>
                    <a:pt x="8732447" y="2427613"/>
                  </a:lnTo>
                  <a:lnTo>
                    <a:pt x="8747930" y="2422211"/>
                  </a:lnTo>
                  <a:lnTo>
                    <a:pt x="8763413" y="2417170"/>
                  </a:lnTo>
                  <a:lnTo>
                    <a:pt x="8775655" y="2409968"/>
                  </a:lnTo>
                  <a:lnTo>
                    <a:pt x="8777455" y="2403126"/>
                  </a:lnTo>
                  <a:lnTo>
                    <a:pt x="8780696" y="2396284"/>
                  </a:lnTo>
                  <a:lnTo>
                    <a:pt x="8786097" y="2389082"/>
                  </a:lnTo>
                  <a:lnTo>
                    <a:pt x="8791137" y="2382240"/>
                  </a:lnTo>
                  <a:lnTo>
                    <a:pt x="8796539" y="2377198"/>
                  </a:lnTo>
                  <a:lnTo>
                    <a:pt x="8803380" y="2373597"/>
                  </a:lnTo>
                  <a:lnTo>
                    <a:pt x="8810221" y="2369996"/>
                  </a:lnTo>
                  <a:lnTo>
                    <a:pt x="8817422" y="2368556"/>
                  </a:lnTo>
                  <a:lnTo>
                    <a:pt x="8827864" y="2369996"/>
                  </a:lnTo>
                  <a:lnTo>
                    <a:pt x="8837946" y="2359553"/>
                  </a:lnTo>
                  <a:lnTo>
                    <a:pt x="8848388" y="2347670"/>
                  </a:lnTo>
                  <a:lnTo>
                    <a:pt x="8857029" y="2342629"/>
                  </a:lnTo>
                  <a:lnTo>
                    <a:pt x="8863871" y="2337227"/>
                  </a:lnTo>
                  <a:lnTo>
                    <a:pt x="8872512" y="2333986"/>
                  </a:lnTo>
                  <a:lnTo>
                    <a:pt x="8881153" y="2333986"/>
                  </a:lnTo>
                  <a:lnTo>
                    <a:pt x="8886555" y="2323543"/>
                  </a:lnTo>
                  <a:lnTo>
                    <a:pt x="8891595" y="2316701"/>
                  </a:lnTo>
                  <a:lnTo>
                    <a:pt x="8895196" y="2311300"/>
                  </a:lnTo>
                  <a:lnTo>
                    <a:pt x="8903838" y="2300857"/>
                  </a:lnTo>
                  <a:close/>
                  <a:moveTo>
                    <a:pt x="6280402" y="2264912"/>
                  </a:moveTo>
                  <a:lnTo>
                    <a:pt x="6280402" y="2266712"/>
                  </a:lnTo>
                  <a:lnTo>
                    <a:pt x="6282202" y="2264912"/>
                  </a:lnTo>
                  <a:close/>
                  <a:moveTo>
                    <a:pt x="1770554" y="2256096"/>
                  </a:moveTo>
                  <a:lnTo>
                    <a:pt x="1744639" y="2264737"/>
                  </a:lnTo>
                  <a:lnTo>
                    <a:pt x="1671931" y="2296062"/>
                  </a:lnTo>
                  <a:lnTo>
                    <a:pt x="1631977" y="2313344"/>
                  </a:lnTo>
                  <a:lnTo>
                    <a:pt x="1593823" y="2332427"/>
                  </a:lnTo>
                  <a:lnTo>
                    <a:pt x="1595623" y="2351150"/>
                  </a:lnTo>
                  <a:lnTo>
                    <a:pt x="1601022" y="2363392"/>
                  </a:lnTo>
                  <a:lnTo>
                    <a:pt x="1623338" y="2352950"/>
                  </a:lnTo>
                  <a:lnTo>
                    <a:pt x="1646014" y="2339268"/>
                  </a:lnTo>
                  <a:lnTo>
                    <a:pt x="1652854" y="2334228"/>
                  </a:lnTo>
                  <a:lnTo>
                    <a:pt x="1659692" y="2330627"/>
                  </a:lnTo>
                  <a:lnTo>
                    <a:pt x="1666891" y="2327026"/>
                  </a:lnTo>
                  <a:lnTo>
                    <a:pt x="1675530" y="2327026"/>
                  </a:lnTo>
                  <a:lnTo>
                    <a:pt x="1675530" y="2321986"/>
                  </a:lnTo>
                  <a:lnTo>
                    <a:pt x="1680569" y="2316945"/>
                  </a:lnTo>
                  <a:lnTo>
                    <a:pt x="1685968" y="2311544"/>
                  </a:lnTo>
                  <a:lnTo>
                    <a:pt x="1692807" y="2309744"/>
                  </a:lnTo>
                  <a:lnTo>
                    <a:pt x="1701446" y="2308304"/>
                  </a:lnTo>
                  <a:lnTo>
                    <a:pt x="1713324" y="2309744"/>
                  </a:lnTo>
                  <a:lnTo>
                    <a:pt x="1723762" y="2309744"/>
                  </a:lnTo>
                  <a:lnTo>
                    <a:pt x="1732401" y="2306503"/>
                  </a:lnTo>
                  <a:lnTo>
                    <a:pt x="1742839" y="2301103"/>
                  </a:lnTo>
                  <a:lnTo>
                    <a:pt x="1747878" y="2294262"/>
                  </a:lnTo>
                  <a:lnTo>
                    <a:pt x="1755077" y="2291021"/>
                  </a:lnTo>
                  <a:lnTo>
                    <a:pt x="1770554" y="2282020"/>
                  </a:lnTo>
                  <a:lnTo>
                    <a:pt x="1770554" y="2273378"/>
                  </a:lnTo>
                  <a:close/>
                  <a:moveTo>
                    <a:pt x="1586984" y="2252855"/>
                  </a:moveTo>
                  <a:lnTo>
                    <a:pt x="1575106" y="2261497"/>
                  </a:lnTo>
                  <a:lnTo>
                    <a:pt x="1562868" y="2270138"/>
                  </a:lnTo>
                  <a:lnTo>
                    <a:pt x="1568267" y="2268338"/>
                  </a:lnTo>
                  <a:lnTo>
                    <a:pt x="1578346" y="2261497"/>
                  </a:lnTo>
                  <a:close/>
                  <a:moveTo>
                    <a:pt x="1616499" y="2238813"/>
                  </a:moveTo>
                  <a:lnTo>
                    <a:pt x="1606061" y="2243854"/>
                  </a:lnTo>
                  <a:lnTo>
                    <a:pt x="1611100" y="2245654"/>
                  </a:lnTo>
                  <a:close/>
                  <a:moveTo>
                    <a:pt x="8514248" y="2238559"/>
                  </a:moveTo>
                  <a:lnTo>
                    <a:pt x="8507407" y="2240359"/>
                  </a:lnTo>
                  <a:lnTo>
                    <a:pt x="8496965" y="2247201"/>
                  </a:lnTo>
                  <a:lnTo>
                    <a:pt x="8488323" y="2254043"/>
                  </a:lnTo>
                  <a:lnTo>
                    <a:pt x="8445116" y="2285372"/>
                  </a:lnTo>
                  <a:lnTo>
                    <a:pt x="8410550" y="2313100"/>
                  </a:lnTo>
                  <a:lnTo>
                    <a:pt x="8387866" y="2332186"/>
                  </a:lnTo>
                  <a:lnTo>
                    <a:pt x="8379224" y="2340828"/>
                  </a:lnTo>
                  <a:lnTo>
                    <a:pt x="8400108" y="2326784"/>
                  </a:lnTo>
                  <a:lnTo>
                    <a:pt x="8437915" y="2295815"/>
                  </a:lnTo>
                  <a:lnTo>
                    <a:pt x="8477882" y="2262686"/>
                  </a:lnTo>
                  <a:lnTo>
                    <a:pt x="8481122" y="2261245"/>
                  </a:lnTo>
                  <a:lnTo>
                    <a:pt x="8495165" y="2252603"/>
                  </a:lnTo>
                  <a:lnTo>
                    <a:pt x="8510647" y="2242160"/>
                  </a:lnTo>
                  <a:lnTo>
                    <a:pt x="8512448" y="2240359"/>
                  </a:lnTo>
                  <a:close/>
                  <a:moveTo>
                    <a:pt x="4434611" y="2227119"/>
                  </a:moveTo>
                  <a:lnTo>
                    <a:pt x="4434611" y="2242598"/>
                  </a:lnTo>
                  <a:lnTo>
                    <a:pt x="4441811" y="2241158"/>
                  </a:lnTo>
                  <a:lnTo>
                    <a:pt x="4440011" y="2235759"/>
                  </a:lnTo>
                  <a:lnTo>
                    <a:pt x="4436411" y="2230719"/>
                  </a:lnTo>
                  <a:close/>
                  <a:moveTo>
                    <a:pt x="1678769" y="2221531"/>
                  </a:moveTo>
                  <a:lnTo>
                    <a:pt x="1654653" y="2228372"/>
                  </a:lnTo>
                  <a:lnTo>
                    <a:pt x="1628737" y="2235213"/>
                  </a:lnTo>
                  <a:lnTo>
                    <a:pt x="1630177" y="2235213"/>
                  </a:lnTo>
                  <a:lnTo>
                    <a:pt x="1640615" y="2237013"/>
                  </a:lnTo>
                  <a:lnTo>
                    <a:pt x="1647814" y="2238813"/>
                  </a:lnTo>
                  <a:lnTo>
                    <a:pt x="1652854" y="2237013"/>
                  </a:lnTo>
                  <a:lnTo>
                    <a:pt x="1663292" y="2231972"/>
                  </a:lnTo>
                  <a:close/>
                  <a:moveTo>
                    <a:pt x="8096934" y="2217673"/>
                  </a:moveTo>
                  <a:lnTo>
                    <a:pt x="8083251" y="2228116"/>
                  </a:lnTo>
                  <a:lnTo>
                    <a:pt x="8067409" y="2236758"/>
                  </a:lnTo>
                  <a:lnTo>
                    <a:pt x="8038243" y="2259445"/>
                  </a:lnTo>
                  <a:lnTo>
                    <a:pt x="8003677" y="2281771"/>
                  </a:lnTo>
                  <a:lnTo>
                    <a:pt x="7995036" y="2288973"/>
                  </a:lnTo>
                  <a:lnTo>
                    <a:pt x="7986394" y="2297616"/>
                  </a:lnTo>
                  <a:lnTo>
                    <a:pt x="7980993" y="2304458"/>
                  </a:lnTo>
                  <a:lnTo>
                    <a:pt x="7977753" y="2313100"/>
                  </a:lnTo>
                  <a:lnTo>
                    <a:pt x="7982794" y="2309499"/>
                  </a:lnTo>
                  <a:lnTo>
                    <a:pt x="7988195" y="2306258"/>
                  </a:lnTo>
                  <a:lnTo>
                    <a:pt x="8005118" y="2288973"/>
                  </a:lnTo>
                  <a:lnTo>
                    <a:pt x="8020960" y="2276730"/>
                  </a:lnTo>
                  <a:lnTo>
                    <a:pt x="8038243" y="2266287"/>
                  </a:lnTo>
                  <a:lnTo>
                    <a:pt x="8055527" y="2254043"/>
                  </a:lnTo>
                  <a:lnTo>
                    <a:pt x="8071009" y="2245401"/>
                  </a:lnTo>
                  <a:lnTo>
                    <a:pt x="8083251" y="2233157"/>
                  </a:lnTo>
                  <a:close/>
                  <a:moveTo>
                    <a:pt x="3534271" y="2195607"/>
                  </a:moveTo>
                  <a:lnTo>
                    <a:pt x="3456163" y="2223331"/>
                  </a:lnTo>
                  <a:lnTo>
                    <a:pt x="3382015" y="2249255"/>
                  </a:lnTo>
                  <a:lnTo>
                    <a:pt x="3241638" y="2296062"/>
                  </a:lnTo>
                  <a:lnTo>
                    <a:pt x="3200245" y="2309744"/>
                  </a:lnTo>
                  <a:lnTo>
                    <a:pt x="3208883" y="2311544"/>
                  </a:lnTo>
                  <a:lnTo>
                    <a:pt x="3214282" y="2316945"/>
                  </a:lnTo>
                  <a:lnTo>
                    <a:pt x="3221121" y="2318385"/>
                  </a:lnTo>
                  <a:lnTo>
                    <a:pt x="3226160" y="2313344"/>
                  </a:lnTo>
                  <a:lnTo>
                    <a:pt x="3234799" y="2304703"/>
                  </a:lnTo>
                  <a:lnTo>
                    <a:pt x="3240198" y="2302903"/>
                  </a:lnTo>
                  <a:lnTo>
                    <a:pt x="3247037" y="2301103"/>
                  </a:lnTo>
                  <a:lnTo>
                    <a:pt x="3279792" y="2294262"/>
                  </a:lnTo>
                  <a:lnTo>
                    <a:pt x="3312547" y="2283820"/>
                  </a:lnTo>
                  <a:lnTo>
                    <a:pt x="3349261" y="2271938"/>
                  </a:lnTo>
                  <a:lnTo>
                    <a:pt x="3387055" y="2256096"/>
                  </a:lnTo>
                  <a:lnTo>
                    <a:pt x="3427008" y="2240614"/>
                  </a:lnTo>
                  <a:lnTo>
                    <a:pt x="3463362" y="2226571"/>
                  </a:lnTo>
                  <a:lnTo>
                    <a:pt x="3499716" y="2214690"/>
                  </a:lnTo>
                  <a:lnTo>
                    <a:pt x="3534271" y="2206048"/>
                  </a:lnTo>
                  <a:close/>
                  <a:moveTo>
                    <a:pt x="825707" y="2178324"/>
                  </a:moveTo>
                  <a:lnTo>
                    <a:pt x="730322" y="2221531"/>
                  </a:lnTo>
                  <a:lnTo>
                    <a:pt x="638537" y="2264737"/>
                  </a:lnTo>
                  <a:lnTo>
                    <a:pt x="501759" y="2325586"/>
                  </a:lnTo>
                  <a:lnTo>
                    <a:pt x="339065" y="2405158"/>
                  </a:lnTo>
                  <a:lnTo>
                    <a:pt x="183570" y="2481129"/>
                  </a:lnTo>
                  <a:lnTo>
                    <a:pt x="183570" y="2491571"/>
                  </a:lnTo>
                  <a:lnTo>
                    <a:pt x="179971" y="2500212"/>
                  </a:lnTo>
                  <a:lnTo>
                    <a:pt x="186809" y="2496612"/>
                  </a:lnTo>
                  <a:lnTo>
                    <a:pt x="205886" y="2487970"/>
                  </a:lnTo>
                  <a:lnTo>
                    <a:pt x="226763" y="2477889"/>
                  </a:lnTo>
                  <a:lnTo>
                    <a:pt x="245840" y="2465647"/>
                  </a:lnTo>
                  <a:lnTo>
                    <a:pt x="264917" y="2453765"/>
                  </a:lnTo>
                  <a:lnTo>
                    <a:pt x="269956" y="2450165"/>
                  </a:lnTo>
                  <a:lnTo>
                    <a:pt x="276795" y="2450165"/>
                  </a:lnTo>
                  <a:lnTo>
                    <a:pt x="289033" y="2451965"/>
                  </a:lnTo>
                  <a:lnTo>
                    <a:pt x="299471" y="2451965"/>
                  </a:lnTo>
                  <a:lnTo>
                    <a:pt x="309910" y="2448365"/>
                  </a:lnTo>
                  <a:lnTo>
                    <a:pt x="321788" y="2443324"/>
                  </a:lnTo>
                  <a:lnTo>
                    <a:pt x="332226" y="2439723"/>
                  </a:lnTo>
                  <a:lnTo>
                    <a:pt x="344464" y="2436483"/>
                  </a:lnTo>
                  <a:lnTo>
                    <a:pt x="354543" y="2429282"/>
                  </a:lnTo>
                  <a:lnTo>
                    <a:pt x="364981" y="2422441"/>
                  </a:lnTo>
                  <a:lnTo>
                    <a:pt x="389457" y="2406958"/>
                  </a:lnTo>
                  <a:lnTo>
                    <a:pt x="410334" y="2392916"/>
                  </a:lnTo>
                  <a:lnTo>
                    <a:pt x="420772" y="2387876"/>
                  </a:lnTo>
                  <a:lnTo>
                    <a:pt x="432650" y="2382475"/>
                  </a:lnTo>
                  <a:lnTo>
                    <a:pt x="455326" y="2377434"/>
                  </a:lnTo>
                  <a:lnTo>
                    <a:pt x="418972" y="2377434"/>
                  </a:lnTo>
                  <a:lnTo>
                    <a:pt x="519036" y="2342869"/>
                  </a:lnTo>
                  <a:lnTo>
                    <a:pt x="526235" y="2337468"/>
                  </a:lnTo>
                  <a:lnTo>
                    <a:pt x="534873" y="2335668"/>
                  </a:lnTo>
                  <a:lnTo>
                    <a:pt x="545312" y="2335668"/>
                  </a:lnTo>
                  <a:lnTo>
                    <a:pt x="555750" y="2332427"/>
                  </a:lnTo>
                  <a:lnTo>
                    <a:pt x="564389" y="2328827"/>
                  </a:lnTo>
                  <a:lnTo>
                    <a:pt x="567628" y="2327026"/>
                  </a:lnTo>
                  <a:lnTo>
                    <a:pt x="571228" y="2323786"/>
                  </a:lnTo>
                  <a:lnTo>
                    <a:pt x="574827" y="2318385"/>
                  </a:lnTo>
                  <a:lnTo>
                    <a:pt x="579866" y="2313344"/>
                  </a:lnTo>
                  <a:lnTo>
                    <a:pt x="592104" y="2308304"/>
                  </a:lnTo>
                  <a:lnTo>
                    <a:pt x="603982" y="2304703"/>
                  </a:lnTo>
                  <a:lnTo>
                    <a:pt x="619460" y="2306503"/>
                  </a:lnTo>
                  <a:lnTo>
                    <a:pt x="621260" y="2296062"/>
                  </a:lnTo>
                  <a:lnTo>
                    <a:pt x="626299" y="2291021"/>
                  </a:lnTo>
                  <a:lnTo>
                    <a:pt x="631698" y="2287421"/>
                  </a:lnTo>
                  <a:lnTo>
                    <a:pt x="638537" y="2285620"/>
                  </a:lnTo>
                  <a:lnTo>
                    <a:pt x="647175" y="2285620"/>
                  </a:lnTo>
                  <a:lnTo>
                    <a:pt x="674891" y="2276979"/>
                  </a:lnTo>
                  <a:lnTo>
                    <a:pt x="701167" y="2266537"/>
                  </a:lnTo>
                  <a:lnTo>
                    <a:pt x="719884" y="2256096"/>
                  </a:lnTo>
                  <a:lnTo>
                    <a:pt x="733921" y="2243854"/>
                  </a:lnTo>
                  <a:lnTo>
                    <a:pt x="749399" y="2231972"/>
                  </a:lnTo>
                  <a:lnTo>
                    <a:pt x="769916" y="2219730"/>
                  </a:lnTo>
                  <a:lnTo>
                    <a:pt x="794392" y="2207489"/>
                  </a:lnTo>
                  <a:lnTo>
                    <a:pt x="822107" y="2198847"/>
                  </a:lnTo>
                  <a:lnTo>
                    <a:pt x="823907" y="2188766"/>
                  </a:lnTo>
                  <a:close/>
                  <a:moveTo>
                    <a:pt x="7364034" y="2174924"/>
                  </a:moveTo>
                  <a:lnTo>
                    <a:pt x="7336313" y="2192202"/>
                  </a:lnTo>
                  <a:lnTo>
                    <a:pt x="7339913" y="2190402"/>
                  </a:lnTo>
                  <a:lnTo>
                    <a:pt x="7353594" y="2183563"/>
                  </a:lnTo>
                  <a:lnTo>
                    <a:pt x="7358994" y="2180323"/>
                  </a:lnTo>
                  <a:close/>
                  <a:moveTo>
                    <a:pt x="2964842" y="2171483"/>
                  </a:moveTo>
                  <a:lnTo>
                    <a:pt x="2963578" y="2172415"/>
                  </a:lnTo>
                  <a:lnTo>
                    <a:pt x="2921650" y="2185165"/>
                  </a:lnTo>
                  <a:lnTo>
                    <a:pt x="2921650" y="2197407"/>
                  </a:lnTo>
                  <a:lnTo>
                    <a:pt x="2930288" y="2197407"/>
                  </a:lnTo>
                  <a:lnTo>
                    <a:pt x="2935327" y="2195607"/>
                  </a:lnTo>
                  <a:lnTo>
                    <a:pt x="2943966" y="2188766"/>
                  </a:lnTo>
                  <a:lnTo>
                    <a:pt x="2954404" y="2180125"/>
                  </a:lnTo>
                  <a:lnTo>
                    <a:pt x="2958004" y="2176524"/>
                  </a:lnTo>
                  <a:lnTo>
                    <a:pt x="2963578" y="2172415"/>
                  </a:lnTo>
                  <a:lnTo>
                    <a:pt x="2966642" y="2171483"/>
                  </a:lnTo>
                  <a:close/>
                  <a:moveTo>
                    <a:pt x="8455198" y="2171219"/>
                  </a:moveTo>
                  <a:lnTo>
                    <a:pt x="8323774" y="2264486"/>
                  </a:lnTo>
                  <a:lnTo>
                    <a:pt x="8310092" y="2274929"/>
                  </a:lnTo>
                  <a:lnTo>
                    <a:pt x="8228717" y="2335426"/>
                  </a:lnTo>
                  <a:lnTo>
                    <a:pt x="8157785" y="2392683"/>
                  </a:lnTo>
                  <a:lnTo>
                    <a:pt x="8147343" y="2401325"/>
                  </a:lnTo>
                  <a:lnTo>
                    <a:pt x="8135101" y="2409968"/>
                  </a:lnTo>
                  <a:lnTo>
                    <a:pt x="8107376" y="2427613"/>
                  </a:lnTo>
                  <a:lnTo>
                    <a:pt x="8104135" y="2430854"/>
                  </a:lnTo>
                  <a:lnTo>
                    <a:pt x="8100535" y="2434455"/>
                  </a:lnTo>
                  <a:lnTo>
                    <a:pt x="8096934" y="2439496"/>
                  </a:lnTo>
                  <a:lnTo>
                    <a:pt x="8095134" y="2446338"/>
                  </a:lnTo>
                  <a:lnTo>
                    <a:pt x="8124659" y="2424012"/>
                  </a:lnTo>
                  <a:lnTo>
                    <a:pt x="8150583" y="2406727"/>
                  </a:lnTo>
                  <a:lnTo>
                    <a:pt x="8178308" y="2387641"/>
                  </a:lnTo>
                  <a:lnTo>
                    <a:pt x="8214675" y="2358113"/>
                  </a:lnTo>
                  <a:lnTo>
                    <a:pt x="8251041" y="2328585"/>
                  </a:lnTo>
                  <a:lnTo>
                    <a:pt x="8289208" y="2299416"/>
                  </a:lnTo>
                  <a:lnTo>
                    <a:pt x="8327015" y="2273129"/>
                  </a:lnTo>
                  <a:lnTo>
                    <a:pt x="8393267" y="2224515"/>
                  </a:lnTo>
                  <a:lnTo>
                    <a:pt x="8456998" y="2176261"/>
                  </a:lnTo>
                  <a:close/>
                  <a:moveTo>
                    <a:pt x="9279385" y="2164377"/>
                  </a:moveTo>
                  <a:lnTo>
                    <a:pt x="9284785" y="2171219"/>
                  </a:lnTo>
                  <a:lnTo>
                    <a:pt x="9288026" y="2167618"/>
                  </a:lnTo>
                  <a:lnTo>
                    <a:pt x="9282985" y="2164377"/>
                  </a:lnTo>
                  <a:close/>
                  <a:moveTo>
                    <a:pt x="9042102" y="2160776"/>
                  </a:moveTo>
                  <a:lnTo>
                    <a:pt x="9021579" y="2178061"/>
                  </a:lnTo>
                  <a:lnTo>
                    <a:pt x="9021579" y="2200388"/>
                  </a:lnTo>
                  <a:lnTo>
                    <a:pt x="9017978" y="2202188"/>
                  </a:lnTo>
                  <a:lnTo>
                    <a:pt x="9019778" y="2207230"/>
                  </a:lnTo>
                  <a:lnTo>
                    <a:pt x="9033461" y="2193546"/>
                  </a:lnTo>
                  <a:lnTo>
                    <a:pt x="9037061" y="2191745"/>
                  </a:lnTo>
                  <a:lnTo>
                    <a:pt x="9051104" y="2184903"/>
                  </a:lnTo>
                  <a:lnTo>
                    <a:pt x="9045703" y="2179862"/>
                  </a:lnTo>
                  <a:lnTo>
                    <a:pt x="9043903" y="2174460"/>
                  </a:lnTo>
                  <a:lnTo>
                    <a:pt x="9042102" y="2167618"/>
                  </a:lnTo>
                  <a:close/>
                  <a:moveTo>
                    <a:pt x="439489" y="2154201"/>
                  </a:moveTo>
                  <a:lnTo>
                    <a:pt x="429410" y="2162842"/>
                  </a:lnTo>
                  <a:lnTo>
                    <a:pt x="422280" y="2171460"/>
                  </a:lnTo>
                  <a:lnTo>
                    <a:pt x="422212" y="2171483"/>
                  </a:lnTo>
                  <a:lnTo>
                    <a:pt x="420772" y="2173284"/>
                  </a:lnTo>
                  <a:lnTo>
                    <a:pt x="422280" y="2171460"/>
                  </a:lnTo>
                  <a:lnTo>
                    <a:pt x="427611" y="2169683"/>
                  </a:lnTo>
                  <a:lnTo>
                    <a:pt x="432650" y="2166082"/>
                  </a:lnTo>
                  <a:lnTo>
                    <a:pt x="436249" y="2161042"/>
                  </a:lnTo>
                  <a:close/>
                  <a:moveTo>
                    <a:pt x="3018474" y="2152400"/>
                  </a:moveTo>
                  <a:lnTo>
                    <a:pt x="3008035" y="2155641"/>
                  </a:lnTo>
                  <a:lnTo>
                    <a:pt x="3009835" y="2155641"/>
                  </a:lnTo>
                  <a:lnTo>
                    <a:pt x="3016674" y="2157441"/>
                  </a:lnTo>
                  <a:close/>
                  <a:moveTo>
                    <a:pt x="1678769" y="2145559"/>
                  </a:moveTo>
                  <a:lnTo>
                    <a:pt x="1678769" y="2152400"/>
                  </a:lnTo>
                  <a:lnTo>
                    <a:pt x="1684168" y="2150600"/>
                  </a:lnTo>
                  <a:lnTo>
                    <a:pt x="1682369" y="2147000"/>
                  </a:lnTo>
                  <a:close/>
                  <a:moveTo>
                    <a:pt x="9629367" y="2139891"/>
                  </a:moveTo>
                  <a:lnTo>
                    <a:pt x="9573917" y="2188504"/>
                  </a:lnTo>
                  <a:lnTo>
                    <a:pt x="9515227" y="2236758"/>
                  </a:lnTo>
                  <a:lnTo>
                    <a:pt x="9452575" y="2283572"/>
                  </a:lnTo>
                  <a:lnTo>
                    <a:pt x="9388844" y="2328585"/>
                  </a:lnTo>
                  <a:lnTo>
                    <a:pt x="9289827" y="2398084"/>
                  </a:lnTo>
                  <a:lnTo>
                    <a:pt x="9187568" y="2467224"/>
                  </a:lnTo>
                  <a:lnTo>
                    <a:pt x="9116996" y="2515478"/>
                  </a:lnTo>
                  <a:lnTo>
                    <a:pt x="9120236" y="2524481"/>
                  </a:lnTo>
                  <a:lnTo>
                    <a:pt x="9122037" y="2531323"/>
                  </a:lnTo>
                  <a:lnTo>
                    <a:pt x="9123837" y="2536364"/>
                  </a:lnTo>
                  <a:lnTo>
                    <a:pt x="9172085" y="2503595"/>
                  </a:lnTo>
                  <a:lnTo>
                    <a:pt x="9222494" y="2465424"/>
                  </a:lnTo>
                  <a:lnTo>
                    <a:pt x="9222494" y="2463623"/>
                  </a:lnTo>
                  <a:lnTo>
                    <a:pt x="9257061" y="2441297"/>
                  </a:lnTo>
                  <a:lnTo>
                    <a:pt x="9288026" y="2420411"/>
                  </a:lnTo>
                  <a:lnTo>
                    <a:pt x="9317551" y="2403126"/>
                  </a:lnTo>
                  <a:lnTo>
                    <a:pt x="9347077" y="2389082"/>
                  </a:lnTo>
                  <a:lnTo>
                    <a:pt x="9352117" y="2378639"/>
                  </a:lnTo>
                  <a:lnTo>
                    <a:pt x="9359319" y="2368556"/>
                  </a:lnTo>
                  <a:lnTo>
                    <a:pt x="9374802" y="2350911"/>
                  </a:lnTo>
                  <a:lnTo>
                    <a:pt x="9395685" y="2333986"/>
                  </a:lnTo>
                  <a:lnTo>
                    <a:pt x="9419810" y="2318142"/>
                  </a:lnTo>
                  <a:lnTo>
                    <a:pt x="9431692" y="2311300"/>
                  </a:lnTo>
                  <a:lnTo>
                    <a:pt x="9454376" y="2299416"/>
                  </a:lnTo>
                  <a:lnTo>
                    <a:pt x="9468058" y="2294015"/>
                  </a:lnTo>
                  <a:lnTo>
                    <a:pt x="9478500" y="2288973"/>
                  </a:lnTo>
                  <a:lnTo>
                    <a:pt x="9483901" y="2283572"/>
                  </a:lnTo>
                  <a:lnTo>
                    <a:pt x="9488942" y="2273129"/>
                  </a:lnTo>
                  <a:lnTo>
                    <a:pt x="9494343" y="2264486"/>
                  </a:lnTo>
                  <a:lnTo>
                    <a:pt x="9501184" y="2255844"/>
                  </a:lnTo>
                  <a:lnTo>
                    <a:pt x="9508025" y="2249002"/>
                  </a:lnTo>
                  <a:lnTo>
                    <a:pt x="9518467" y="2242160"/>
                  </a:lnTo>
                  <a:lnTo>
                    <a:pt x="9523868" y="2240359"/>
                  </a:lnTo>
                  <a:lnTo>
                    <a:pt x="9533950" y="2236758"/>
                  </a:lnTo>
                  <a:lnTo>
                    <a:pt x="9546192" y="2233157"/>
                  </a:lnTo>
                  <a:lnTo>
                    <a:pt x="9556634" y="2226315"/>
                  </a:lnTo>
                  <a:lnTo>
                    <a:pt x="9567076" y="2219473"/>
                  </a:lnTo>
                  <a:lnTo>
                    <a:pt x="9575717" y="2212631"/>
                  </a:lnTo>
                  <a:lnTo>
                    <a:pt x="9582559" y="2205789"/>
                  </a:lnTo>
                  <a:lnTo>
                    <a:pt x="9598041" y="2184903"/>
                  </a:lnTo>
                  <a:lnTo>
                    <a:pt x="9608483" y="2171219"/>
                  </a:lnTo>
                  <a:lnTo>
                    <a:pt x="9617125" y="2160776"/>
                  </a:lnTo>
                  <a:lnTo>
                    <a:pt x="9629367" y="2148533"/>
                  </a:lnTo>
                  <a:close/>
                  <a:moveTo>
                    <a:pt x="4864108" y="2118046"/>
                  </a:moveTo>
                  <a:lnTo>
                    <a:pt x="4722262" y="2225320"/>
                  </a:lnTo>
                  <a:lnTo>
                    <a:pt x="4581857" y="2331153"/>
                  </a:lnTo>
                  <a:lnTo>
                    <a:pt x="4412290" y="2457504"/>
                  </a:lnTo>
                  <a:lnTo>
                    <a:pt x="4245963" y="2582056"/>
                  </a:lnTo>
                  <a:lnTo>
                    <a:pt x="4237323" y="2587456"/>
                  </a:lnTo>
                  <a:lnTo>
                    <a:pt x="4208162" y="2609774"/>
                  </a:lnTo>
                  <a:lnTo>
                    <a:pt x="4175041" y="2630293"/>
                  </a:lnTo>
                  <a:lnTo>
                    <a:pt x="4164600" y="2637493"/>
                  </a:lnTo>
                  <a:lnTo>
                    <a:pt x="4154161" y="2646132"/>
                  </a:lnTo>
                  <a:lnTo>
                    <a:pt x="4145520" y="2654772"/>
                  </a:lnTo>
                  <a:lnTo>
                    <a:pt x="4138680" y="2665211"/>
                  </a:lnTo>
                  <a:lnTo>
                    <a:pt x="4143720" y="2665211"/>
                  </a:lnTo>
                  <a:lnTo>
                    <a:pt x="4152361" y="2663411"/>
                  </a:lnTo>
                  <a:lnTo>
                    <a:pt x="4154161" y="2663411"/>
                  </a:lnTo>
                  <a:lnTo>
                    <a:pt x="4168200" y="2663411"/>
                  </a:lnTo>
                  <a:lnTo>
                    <a:pt x="4178641" y="2665211"/>
                  </a:lnTo>
                  <a:lnTo>
                    <a:pt x="4181881" y="2663411"/>
                  </a:lnTo>
                  <a:lnTo>
                    <a:pt x="4187281" y="2659811"/>
                  </a:lnTo>
                  <a:lnTo>
                    <a:pt x="4195921" y="2658371"/>
                  </a:lnTo>
                  <a:lnTo>
                    <a:pt x="4200962" y="2659811"/>
                  </a:lnTo>
                  <a:lnTo>
                    <a:pt x="4206362" y="2659811"/>
                  </a:lnTo>
                  <a:lnTo>
                    <a:pt x="4208162" y="2658371"/>
                  </a:lnTo>
                  <a:lnTo>
                    <a:pt x="4213202" y="2658371"/>
                  </a:lnTo>
                  <a:lnTo>
                    <a:pt x="4221842" y="2652972"/>
                  </a:lnTo>
                  <a:lnTo>
                    <a:pt x="4228683" y="2649732"/>
                  </a:lnTo>
                  <a:lnTo>
                    <a:pt x="4230483" y="2646132"/>
                  </a:lnTo>
                  <a:lnTo>
                    <a:pt x="4237323" y="2639293"/>
                  </a:lnTo>
                  <a:lnTo>
                    <a:pt x="4245963" y="2632093"/>
                  </a:lnTo>
                  <a:lnTo>
                    <a:pt x="4256404" y="2625253"/>
                  </a:lnTo>
                  <a:lnTo>
                    <a:pt x="4263244" y="2621654"/>
                  </a:lnTo>
                  <a:lnTo>
                    <a:pt x="4270084" y="2621654"/>
                  </a:lnTo>
                  <a:lnTo>
                    <a:pt x="4273684" y="2621654"/>
                  </a:lnTo>
                  <a:lnTo>
                    <a:pt x="4273684" y="2599335"/>
                  </a:lnTo>
                  <a:lnTo>
                    <a:pt x="4284125" y="2596095"/>
                  </a:lnTo>
                  <a:lnTo>
                    <a:pt x="4292765" y="2590696"/>
                  </a:lnTo>
                  <a:lnTo>
                    <a:pt x="4301406" y="2585656"/>
                  </a:lnTo>
                  <a:lnTo>
                    <a:pt x="4311846" y="2578817"/>
                  </a:lnTo>
                  <a:lnTo>
                    <a:pt x="4315446" y="2577017"/>
                  </a:lnTo>
                  <a:lnTo>
                    <a:pt x="4320486" y="2573417"/>
                  </a:lnTo>
                  <a:lnTo>
                    <a:pt x="4325887" y="2570177"/>
                  </a:lnTo>
                  <a:lnTo>
                    <a:pt x="4330927" y="2564777"/>
                  </a:lnTo>
                  <a:lnTo>
                    <a:pt x="4335967" y="2559738"/>
                  </a:lnTo>
                  <a:lnTo>
                    <a:pt x="4355048" y="2559738"/>
                  </a:lnTo>
                  <a:lnTo>
                    <a:pt x="4358648" y="2554338"/>
                  </a:lnTo>
                  <a:lnTo>
                    <a:pt x="4362248" y="2543899"/>
                  </a:lnTo>
                  <a:lnTo>
                    <a:pt x="4365488" y="2537059"/>
                  </a:lnTo>
                  <a:lnTo>
                    <a:pt x="4370888" y="2530220"/>
                  </a:lnTo>
                  <a:lnTo>
                    <a:pt x="4379529" y="2524820"/>
                  </a:lnTo>
                  <a:lnTo>
                    <a:pt x="4384569" y="2523380"/>
                  </a:lnTo>
                  <a:lnTo>
                    <a:pt x="4391409" y="2521580"/>
                  </a:lnTo>
                  <a:lnTo>
                    <a:pt x="4391409" y="2516181"/>
                  </a:lnTo>
                  <a:lnTo>
                    <a:pt x="4396449" y="2511141"/>
                  </a:lnTo>
                  <a:lnTo>
                    <a:pt x="4401850" y="2507541"/>
                  </a:lnTo>
                  <a:lnTo>
                    <a:pt x="4406890" y="2505741"/>
                  </a:lnTo>
                  <a:lnTo>
                    <a:pt x="4412290" y="2505741"/>
                  </a:lnTo>
                  <a:lnTo>
                    <a:pt x="4419130" y="2503941"/>
                  </a:lnTo>
                  <a:lnTo>
                    <a:pt x="4427771" y="2498902"/>
                  </a:lnTo>
                  <a:lnTo>
                    <a:pt x="4438211" y="2492062"/>
                  </a:lnTo>
                  <a:lnTo>
                    <a:pt x="4446851" y="2485223"/>
                  </a:lnTo>
                  <a:lnTo>
                    <a:pt x="4481413" y="2450665"/>
                  </a:lnTo>
                  <a:lnTo>
                    <a:pt x="4491853" y="2442025"/>
                  </a:lnTo>
                  <a:lnTo>
                    <a:pt x="4504094" y="2435186"/>
                  </a:lnTo>
                  <a:lnTo>
                    <a:pt x="4510934" y="2433386"/>
                  </a:lnTo>
                  <a:lnTo>
                    <a:pt x="4517774" y="2433386"/>
                  </a:lnTo>
                  <a:lnTo>
                    <a:pt x="4524614" y="2429786"/>
                  </a:lnTo>
                  <a:lnTo>
                    <a:pt x="4526414" y="2426546"/>
                  </a:lnTo>
                  <a:lnTo>
                    <a:pt x="4526414" y="2422947"/>
                  </a:lnTo>
                  <a:lnTo>
                    <a:pt x="4528215" y="2414307"/>
                  </a:lnTo>
                  <a:lnTo>
                    <a:pt x="4533255" y="2405668"/>
                  </a:lnTo>
                  <a:lnTo>
                    <a:pt x="4540455" y="2402068"/>
                  </a:lnTo>
                  <a:lnTo>
                    <a:pt x="4548735" y="2398468"/>
                  </a:lnTo>
                  <a:lnTo>
                    <a:pt x="4557736" y="2398468"/>
                  </a:lnTo>
                  <a:lnTo>
                    <a:pt x="4571416" y="2391629"/>
                  </a:lnTo>
                  <a:lnTo>
                    <a:pt x="4585457" y="2381189"/>
                  </a:lnTo>
                  <a:lnTo>
                    <a:pt x="4594097" y="2367510"/>
                  </a:lnTo>
                  <a:lnTo>
                    <a:pt x="4600937" y="2351671"/>
                  </a:lnTo>
                  <a:lnTo>
                    <a:pt x="4602737" y="2346632"/>
                  </a:lnTo>
                  <a:lnTo>
                    <a:pt x="4606338" y="2344832"/>
                  </a:lnTo>
                  <a:lnTo>
                    <a:pt x="4623618" y="2334392"/>
                  </a:lnTo>
                  <a:lnTo>
                    <a:pt x="4640899" y="2324313"/>
                  </a:lnTo>
                  <a:lnTo>
                    <a:pt x="4654580" y="2313874"/>
                  </a:lnTo>
                  <a:lnTo>
                    <a:pt x="4675460" y="2298395"/>
                  </a:lnTo>
                  <a:lnTo>
                    <a:pt x="4685541" y="2287955"/>
                  </a:lnTo>
                  <a:lnTo>
                    <a:pt x="4692741" y="2277516"/>
                  </a:lnTo>
                  <a:lnTo>
                    <a:pt x="4697781" y="2268877"/>
                  </a:lnTo>
                  <a:lnTo>
                    <a:pt x="4713262" y="2268877"/>
                  </a:lnTo>
                  <a:lnTo>
                    <a:pt x="4711822" y="2263477"/>
                  </a:lnTo>
                  <a:lnTo>
                    <a:pt x="4710022" y="2258437"/>
                  </a:lnTo>
                  <a:lnTo>
                    <a:pt x="4710022" y="2247998"/>
                  </a:lnTo>
                  <a:lnTo>
                    <a:pt x="4720462" y="2242598"/>
                  </a:lnTo>
                  <a:lnTo>
                    <a:pt x="4734143" y="2237559"/>
                  </a:lnTo>
                  <a:lnTo>
                    <a:pt x="4746383" y="2228919"/>
                  </a:lnTo>
                  <a:lnTo>
                    <a:pt x="4755024" y="2220280"/>
                  </a:lnTo>
                  <a:lnTo>
                    <a:pt x="4761864" y="2211640"/>
                  </a:lnTo>
                  <a:lnTo>
                    <a:pt x="4772304" y="2197601"/>
                  </a:lnTo>
                  <a:lnTo>
                    <a:pt x="4784545" y="2187522"/>
                  </a:lnTo>
                  <a:lnTo>
                    <a:pt x="4798225" y="2180682"/>
                  </a:lnTo>
                  <a:lnTo>
                    <a:pt x="4813706" y="2177083"/>
                  </a:lnTo>
                  <a:lnTo>
                    <a:pt x="4819106" y="2166643"/>
                  </a:lnTo>
                  <a:lnTo>
                    <a:pt x="4824146" y="2159804"/>
                  </a:lnTo>
                  <a:lnTo>
                    <a:pt x="4829186" y="2154404"/>
                  </a:lnTo>
                  <a:lnTo>
                    <a:pt x="4836387" y="2151164"/>
                  </a:lnTo>
                  <a:lnTo>
                    <a:pt x="4845027" y="2149364"/>
                  </a:lnTo>
                  <a:lnTo>
                    <a:pt x="4850067" y="2137125"/>
                  </a:lnTo>
                  <a:lnTo>
                    <a:pt x="4858708" y="2126686"/>
                  </a:lnTo>
                  <a:close/>
                  <a:moveTo>
                    <a:pt x="6280402" y="2114451"/>
                  </a:moveTo>
                  <a:lnTo>
                    <a:pt x="6216320" y="2149007"/>
                  </a:lnTo>
                  <a:lnTo>
                    <a:pt x="6152238" y="2185362"/>
                  </a:lnTo>
                  <a:lnTo>
                    <a:pt x="6091756" y="2223158"/>
                  </a:lnTo>
                  <a:lnTo>
                    <a:pt x="6029474" y="2261313"/>
                  </a:lnTo>
                  <a:lnTo>
                    <a:pt x="6020834" y="2268512"/>
                  </a:lnTo>
                  <a:lnTo>
                    <a:pt x="6025874" y="2270312"/>
                  </a:lnTo>
                  <a:lnTo>
                    <a:pt x="6029474" y="2270312"/>
                  </a:lnTo>
                  <a:lnTo>
                    <a:pt x="6036315" y="2263113"/>
                  </a:lnTo>
                  <a:lnTo>
                    <a:pt x="6041715" y="2259873"/>
                  </a:lnTo>
                  <a:lnTo>
                    <a:pt x="6046755" y="2258073"/>
                  </a:lnTo>
                  <a:lnTo>
                    <a:pt x="6069076" y="2242235"/>
                  </a:lnTo>
                  <a:lnTo>
                    <a:pt x="6093196" y="2228557"/>
                  </a:lnTo>
                  <a:lnTo>
                    <a:pt x="6115877" y="2216319"/>
                  </a:lnTo>
                  <a:lnTo>
                    <a:pt x="6138558" y="2204440"/>
                  </a:lnTo>
                  <a:lnTo>
                    <a:pt x="6159438" y="2194001"/>
                  </a:lnTo>
                  <a:lnTo>
                    <a:pt x="6181759" y="2181763"/>
                  </a:lnTo>
                  <a:lnTo>
                    <a:pt x="6204080" y="2168085"/>
                  </a:lnTo>
                  <a:lnTo>
                    <a:pt x="6226760" y="2152607"/>
                  </a:lnTo>
                  <a:lnTo>
                    <a:pt x="6235401" y="2145407"/>
                  </a:lnTo>
                  <a:lnTo>
                    <a:pt x="6245841" y="2138568"/>
                  </a:lnTo>
                  <a:lnTo>
                    <a:pt x="6269962" y="2121291"/>
                  </a:lnTo>
                  <a:lnTo>
                    <a:pt x="6276802" y="2119491"/>
                  </a:lnTo>
                  <a:close/>
                  <a:moveTo>
                    <a:pt x="2921650" y="2108834"/>
                  </a:moveTo>
                  <a:lnTo>
                    <a:pt x="2916250" y="2110634"/>
                  </a:lnTo>
                  <a:lnTo>
                    <a:pt x="2916250" y="2112435"/>
                  </a:lnTo>
                  <a:close/>
                  <a:moveTo>
                    <a:pt x="3539310" y="2101993"/>
                  </a:moveTo>
                  <a:lnTo>
                    <a:pt x="3465162" y="2121076"/>
                  </a:lnTo>
                  <a:lnTo>
                    <a:pt x="3390654" y="2143759"/>
                  </a:lnTo>
                  <a:lnTo>
                    <a:pt x="3314346" y="2167883"/>
                  </a:lnTo>
                  <a:lnTo>
                    <a:pt x="3234799" y="2197407"/>
                  </a:lnTo>
                  <a:lnTo>
                    <a:pt x="3155252" y="2226571"/>
                  </a:lnTo>
                  <a:lnTo>
                    <a:pt x="3077504" y="2256096"/>
                  </a:lnTo>
                  <a:lnTo>
                    <a:pt x="2921650" y="2311544"/>
                  </a:lnTo>
                  <a:lnTo>
                    <a:pt x="2921650" y="2318385"/>
                  </a:lnTo>
                  <a:lnTo>
                    <a:pt x="2933887" y="2318385"/>
                  </a:lnTo>
                  <a:lnTo>
                    <a:pt x="2943966" y="2309744"/>
                  </a:lnTo>
                  <a:lnTo>
                    <a:pt x="2951165" y="2306503"/>
                  </a:lnTo>
                  <a:lnTo>
                    <a:pt x="2959803" y="2301103"/>
                  </a:lnTo>
                  <a:lnTo>
                    <a:pt x="2964842" y="2299662"/>
                  </a:lnTo>
                  <a:lnTo>
                    <a:pt x="2969882" y="2301103"/>
                  </a:lnTo>
                  <a:lnTo>
                    <a:pt x="2980320" y="2304703"/>
                  </a:lnTo>
                  <a:lnTo>
                    <a:pt x="2990758" y="2301103"/>
                  </a:lnTo>
                  <a:lnTo>
                    <a:pt x="3004436" y="2296062"/>
                  </a:lnTo>
                  <a:lnTo>
                    <a:pt x="3020274" y="2291021"/>
                  </a:lnTo>
                  <a:lnTo>
                    <a:pt x="3033951" y="2285620"/>
                  </a:lnTo>
                  <a:lnTo>
                    <a:pt x="3046189" y="2280580"/>
                  </a:lnTo>
                  <a:lnTo>
                    <a:pt x="3054828" y="2276979"/>
                  </a:lnTo>
                  <a:lnTo>
                    <a:pt x="3065266" y="2276979"/>
                  </a:lnTo>
                  <a:lnTo>
                    <a:pt x="3073905" y="2270138"/>
                  </a:lnTo>
                  <a:lnTo>
                    <a:pt x="3084343" y="2262937"/>
                  </a:lnTo>
                  <a:lnTo>
                    <a:pt x="3096581" y="2259696"/>
                  </a:lnTo>
                  <a:lnTo>
                    <a:pt x="3110259" y="2259696"/>
                  </a:lnTo>
                  <a:lnTo>
                    <a:pt x="3130776" y="2257896"/>
                  </a:lnTo>
                  <a:lnTo>
                    <a:pt x="3151652" y="2252855"/>
                  </a:lnTo>
                  <a:lnTo>
                    <a:pt x="3170729" y="2242414"/>
                  </a:lnTo>
                  <a:lnTo>
                    <a:pt x="3177568" y="2238813"/>
                  </a:lnTo>
                  <a:lnTo>
                    <a:pt x="3184767" y="2238813"/>
                  </a:lnTo>
                  <a:lnTo>
                    <a:pt x="3193406" y="2238813"/>
                  </a:lnTo>
                  <a:lnTo>
                    <a:pt x="3203844" y="2240614"/>
                  </a:lnTo>
                  <a:lnTo>
                    <a:pt x="3207083" y="2242414"/>
                  </a:lnTo>
                  <a:lnTo>
                    <a:pt x="3214282" y="2233413"/>
                  </a:lnTo>
                  <a:lnTo>
                    <a:pt x="3222921" y="2226571"/>
                  </a:lnTo>
                  <a:lnTo>
                    <a:pt x="3232999" y="2221531"/>
                  </a:lnTo>
                  <a:lnTo>
                    <a:pt x="3243438" y="2217930"/>
                  </a:lnTo>
                  <a:lnTo>
                    <a:pt x="3250276" y="2214690"/>
                  </a:lnTo>
                  <a:lnTo>
                    <a:pt x="3264314" y="2211089"/>
                  </a:lnTo>
                  <a:lnTo>
                    <a:pt x="3277992" y="2204248"/>
                  </a:lnTo>
                  <a:lnTo>
                    <a:pt x="3283391" y="2200648"/>
                  </a:lnTo>
                  <a:lnTo>
                    <a:pt x="3290230" y="2197407"/>
                  </a:lnTo>
                  <a:lnTo>
                    <a:pt x="3298869" y="2195607"/>
                  </a:lnTo>
                  <a:lnTo>
                    <a:pt x="3309307" y="2193807"/>
                  </a:lnTo>
                  <a:lnTo>
                    <a:pt x="3331624" y="2193807"/>
                  </a:lnTo>
                  <a:lnTo>
                    <a:pt x="3350700" y="2183365"/>
                  </a:lnTo>
                  <a:lnTo>
                    <a:pt x="3371577" y="2171483"/>
                  </a:lnTo>
                  <a:lnTo>
                    <a:pt x="3392454" y="2157441"/>
                  </a:lnTo>
                  <a:lnTo>
                    <a:pt x="3409731" y="2148800"/>
                  </a:lnTo>
                  <a:lnTo>
                    <a:pt x="3430248" y="2143759"/>
                  </a:lnTo>
                  <a:lnTo>
                    <a:pt x="3452924" y="2138358"/>
                  </a:lnTo>
                  <a:lnTo>
                    <a:pt x="3475240" y="2136558"/>
                  </a:lnTo>
                  <a:lnTo>
                    <a:pt x="3484239" y="2129717"/>
                  </a:lnTo>
                  <a:lnTo>
                    <a:pt x="3492877" y="2124676"/>
                  </a:lnTo>
                  <a:lnTo>
                    <a:pt x="3503316" y="2119276"/>
                  </a:lnTo>
                  <a:lnTo>
                    <a:pt x="3511955" y="2117475"/>
                  </a:lnTo>
                  <a:lnTo>
                    <a:pt x="3527432" y="2116035"/>
                  </a:lnTo>
                  <a:lnTo>
                    <a:pt x="3539310" y="2114235"/>
                  </a:lnTo>
                  <a:close/>
                  <a:moveTo>
                    <a:pt x="7197709" y="2098613"/>
                  </a:moveTo>
                  <a:lnTo>
                    <a:pt x="7170348" y="2115891"/>
                  </a:lnTo>
                  <a:lnTo>
                    <a:pt x="7116707" y="2152607"/>
                  </a:lnTo>
                  <a:lnTo>
                    <a:pt x="7061265" y="2183563"/>
                  </a:lnTo>
                  <a:lnTo>
                    <a:pt x="7005824" y="2214519"/>
                  </a:lnTo>
                  <a:lnTo>
                    <a:pt x="6952182" y="2244035"/>
                  </a:lnTo>
                  <a:lnTo>
                    <a:pt x="6952182" y="2268512"/>
                  </a:lnTo>
                  <a:lnTo>
                    <a:pt x="7164948" y="2123090"/>
                  </a:lnTo>
                  <a:close/>
                  <a:moveTo>
                    <a:pt x="2173689" y="2081110"/>
                  </a:moveTo>
                  <a:lnTo>
                    <a:pt x="2169900" y="2083293"/>
                  </a:lnTo>
                  <a:lnTo>
                    <a:pt x="2153173" y="2086511"/>
                  </a:lnTo>
                  <a:lnTo>
                    <a:pt x="2134096" y="2089751"/>
                  </a:lnTo>
                  <a:lnTo>
                    <a:pt x="2129057" y="2091551"/>
                  </a:lnTo>
                  <a:lnTo>
                    <a:pt x="2118618" y="2096952"/>
                  </a:lnTo>
                  <a:lnTo>
                    <a:pt x="2108180" y="2103793"/>
                  </a:lnTo>
                  <a:lnTo>
                    <a:pt x="2104581" y="2105593"/>
                  </a:lnTo>
                  <a:lnTo>
                    <a:pt x="2080464" y="2114235"/>
                  </a:lnTo>
                  <a:lnTo>
                    <a:pt x="2055988" y="2124676"/>
                  </a:lnTo>
                  <a:lnTo>
                    <a:pt x="2007756" y="2148800"/>
                  </a:lnTo>
                  <a:lnTo>
                    <a:pt x="1957724" y="2174724"/>
                  </a:lnTo>
                  <a:lnTo>
                    <a:pt x="1905533" y="2197407"/>
                  </a:lnTo>
                  <a:lnTo>
                    <a:pt x="1840023" y="2228372"/>
                  </a:lnTo>
                  <a:lnTo>
                    <a:pt x="1772354" y="2256096"/>
                  </a:lnTo>
                  <a:lnTo>
                    <a:pt x="1789631" y="2259696"/>
                  </a:lnTo>
                  <a:lnTo>
                    <a:pt x="1798270" y="2261497"/>
                  </a:lnTo>
                  <a:lnTo>
                    <a:pt x="1805109" y="2261497"/>
                  </a:lnTo>
                  <a:lnTo>
                    <a:pt x="1810508" y="2259696"/>
                  </a:lnTo>
                  <a:lnTo>
                    <a:pt x="1815547" y="2257896"/>
                  </a:lnTo>
                  <a:lnTo>
                    <a:pt x="1819147" y="2256096"/>
                  </a:lnTo>
                  <a:lnTo>
                    <a:pt x="1827785" y="2252855"/>
                  </a:lnTo>
                  <a:lnTo>
                    <a:pt x="1836424" y="2245654"/>
                  </a:lnTo>
                  <a:lnTo>
                    <a:pt x="1846862" y="2238813"/>
                  </a:lnTo>
                  <a:lnTo>
                    <a:pt x="1855501" y="2233413"/>
                  </a:lnTo>
                  <a:lnTo>
                    <a:pt x="1864139" y="2226571"/>
                  </a:lnTo>
                  <a:lnTo>
                    <a:pt x="1876017" y="2221531"/>
                  </a:lnTo>
                  <a:lnTo>
                    <a:pt x="1886456" y="2219730"/>
                  </a:lnTo>
                  <a:lnTo>
                    <a:pt x="1895095" y="2219730"/>
                  </a:lnTo>
                  <a:lnTo>
                    <a:pt x="1914172" y="2223331"/>
                  </a:lnTo>
                  <a:lnTo>
                    <a:pt x="1915971" y="2219730"/>
                  </a:lnTo>
                  <a:lnTo>
                    <a:pt x="1917771" y="2212889"/>
                  </a:lnTo>
                  <a:lnTo>
                    <a:pt x="1921010" y="2206048"/>
                  </a:lnTo>
                  <a:lnTo>
                    <a:pt x="1928209" y="2200648"/>
                  </a:lnTo>
                  <a:lnTo>
                    <a:pt x="1936848" y="2195607"/>
                  </a:lnTo>
                  <a:lnTo>
                    <a:pt x="2050949" y="2138358"/>
                  </a:lnTo>
                  <a:lnTo>
                    <a:pt x="2076865" y="2124676"/>
                  </a:lnTo>
                  <a:lnTo>
                    <a:pt x="2104581" y="2112435"/>
                  </a:lnTo>
                  <a:lnTo>
                    <a:pt x="2161812" y="2087951"/>
                  </a:lnTo>
                  <a:lnTo>
                    <a:pt x="2169900" y="2083293"/>
                  </a:lnTo>
                  <a:lnTo>
                    <a:pt x="2171890" y="2082910"/>
                  </a:lnTo>
                  <a:close/>
                  <a:moveTo>
                    <a:pt x="8405149" y="2080834"/>
                  </a:moveTo>
                  <a:lnTo>
                    <a:pt x="8306491" y="2152134"/>
                  </a:lnTo>
                  <a:lnTo>
                    <a:pt x="8211074" y="2224515"/>
                  </a:lnTo>
                  <a:lnTo>
                    <a:pt x="8119618" y="2294015"/>
                  </a:lnTo>
                  <a:lnTo>
                    <a:pt x="8017360" y="2366755"/>
                  </a:lnTo>
                  <a:lnTo>
                    <a:pt x="8020960" y="2371797"/>
                  </a:lnTo>
                  <a:lnTo>
                    <a:pt x="8029602" y="2377198"/>
                  </a:lnTo>
                  <a:lnTo>
                    <a:pt x="8039684" y="2385841"/>
                  </a:lnTo>
                  <a:lnTo>
                    <a:pt x="8053726" y="2375398"/>
                  </a:lnTo>
                  <a:lnTo>
                    <a:pt x="8067409" y="2363154"/>
                  </a:lnTo>
                  <a:lnTo>
                    <a:pt x="8079651" y="2352711"/>
                  </a:lnTo>
                  <a:lnTo>
                    <a:pt x="8090093" y="2340828"/>
                  </a:lnTo>
                  <a:lnTo>
                    <a:pt x="8093693" y="2337227"/>
                  </a:lnTo>
                  <a:lnTo>
                    <a:pt x="8138701" y="2304458"/>
                  </a:lnTo>
                  <a:lnTo>
                    <a:pt x="8176508" y="2273129"/>
                  </a:lnTo>
                  <a:lnTo>
                    <a:pt x="8216475" y="2240359"/>
                  </a:lnTo>
                  <a:lnTo>
                    <a:pt x="8258243" y="2207230"/>
                  </a:lnTo>
                  <a:lnTo>
                    <a:pt x="8275526" y="2195346"/>
                  </a:lnTo>
                  <a:lnTo>
                    <a:pt x="8310092" y="2171219"/>
                  </a:lnTo>
                  <a:lnTo>
                    <a:pt x="8346098" y="2146732"/>
                  </a:lnTo>
                  <a:lnTo>
                    <a:pt x="8381024" y="2120805"/>
                  </a:lnTo>
                  <a:lnTo>
                    <a:pt x="8396507" y="2108562"/>
                  </a:lnTo>
                  <a:lnTo>
                    <a:pt x="8413790" y="2093077"/>
                  </a:lnTo>
                  <a:lnTo>
                    <a:pt x="8406949" y="2082634"/>
                  </a:lnTo>
                  <a:lnTo>
                    <a:pt x="8406949" y="2080834"/>
                  </a:lnTo>
                  <a:close/>
                  <a:moveTo>
                    <a:pt x="562589" y="2079670"/>
                  </a:moveTo>
                  <a:lnTo>
                    <a:pt x="499959" y="2114235"/>
                  </a:lnTo>
                  <a:lnTo>
                    <a:pt x="474043" y="2131517"/>
                  </a:lnTo>
                  <a:lnTo>
                    <a:pt x="446688" y="2148800"/>
                  </a:lnTo>
                  <a:lnTo>
                    <a:pt x="443088" y="2152400"/>
                  </a:lnTo>
                  <a:lnTo>
                    <a:pt x="449927" y="2152400"/>
                  </a:lnTo>
                  <a:lnTo>
                    <a:pt x="455326" y="2152400"/>
                  </a:lnTo>
                  <a:lnTo>
                    <a:pt x="462165" y="2150600"/>
                  </a:lnTo>
                  <a:lnTo>
                    <a:pt x="467204" y="2147000"/>
                  </a:lnTo>
                  <a:lnTo>
                    <a:pt x="470804" y="2143759"/>
                  </a:lnTo>
                  <a:lnTo>
                    <a:pt x="472604" y="2136558"/>
                  </a:lnTo>
                  <a:lnTo>
                    <a:pt x="475843" y="2133318"/>
                  </a:lnTo>
                  <a:lnTo>
                    <a:pt x="479442" y="2129717"/>
                  </a:lnTo>
                  <a:lnTo>
                    <a:pt x="484482" y="2126477"/>
                  </a:lnTo>
                  <a:lnTo>
                    <a:pt x="494920" y="2122876"/>
                  </a:lnTo>
                  <a:lnTo>
                    <a:pt x="505358" y="2122876"/>
                  </a:lnTo>
                  <a:lnTo>
                    <a:pt x="507158" y="2116035"/>
                  </a:lnTo>
                  <a:lnTo>
                    <a:pt x="510397" y="2110634"/>
                  </a:lnTo>
                  <a:lnTo>
                    <a:pt x="515797" y="2107034"/>
                  </a:lnTo>
                  <a:lnTo>
                    <a:pt x="519036" y="2103793"/>
                  </a:lnTo>
                  <a:lnTo>
                    <a:pt x="526235" y="2101993"/>
                  </a:lnTo>
                  <a:lnTo>
                    <a:pt x="531274" y="2098392"/>
                  </a:lnTo>
                  <a:lnTo>
                    <a:pt x="534873" y="2095152"/>
                  </a:lnTo>
                  <a:lnTo>
                    <a:pt x="541712" y="2095152"/>
                  </a:lnTo>
                  <a:lnTo>
                    <a:pt x="552151" y="2093352"/>
                  </a:lnTo>
                  <a:lnTo>
                    <a:pt x="555750" y="2091551"/>
                  </a:lnTo>
                  <a:lnTo>
                    <a:pt x="560789" y="2082910"/>
                  </a:lnTo>
                  <a:close/>
                  <a:moveTo>
                    <a:pt x="3042590" y="2065628"/>
                  </a:moveTo>
                  <a:lnTo>
                    <a:pt x="2969882" y="2096952"/>
                  </a:lnTo>
                  <a:lnTo>
                    <a:pt x="2966642" y="2098392"/>
                  </a:lnTo>
                  <a:lnTo>
                    <a:pt x="2987159" y="2095152"/>
                  </a:lnTo>
                  <a:lnTo>
                    <a:pt x="3008035" y="2087951"/>
                  </a:lnTo>
                  <a:close/>
                  <a:moveTo>
                    <a:pt x="449927" y="2050145"/>
                  </a:moveTo>
                  <a:lnTo>
                    <a:pt x="446688" y="2051946"/>
                  </a:lnTo>
                  <a:lnTo>
                    <a:pt x="432650" y="2056986"/>
                  </a:lnTo>
                  <a:lnTo>
                    <a:pt x="417172" y="2058787"/>
                  </a:lnTo>
                  <a:lnTo>
                    <a:pt x="415373" y="2058787"/>
                  </a:lnTo>
                  <a:lnTo>
                    <a:pt x="415373" y="2076069"/>
                  </a:lnTo>
                  <a:lnTo>
                    <a:pt x="422212" y="2074269"/>
                  </a:lnTo>
                  <a:lnTo>
                    <a:pt x="431210" y="2071028"/>
                  </a:lnTo>
                  <a:lnTo>
                    <a:pt x="438049" y="2063827"/>
                  </a:lnTo>
                  <a:lnTo>
                    <a:pt x="448127" y="2051946"/>
                  </a:lnTo>
                  <a:close/>
                  <a:moveTo>
                    <a:pt x="6205880" y="2046780"/>
                  </a:moveTo>
                  <a:lnTo>
                    <a:pt x="6178519" y="2062258"/>
                  </a:lnTo>
                  <a:lnTo>
                    <a:pt x="6091756" y="2112652"/>
                  </a:lnTo>
                  <a:lnTo>
                    <a:pt x="6005354" y="2159446"/>
                  </a:lnTo>
                  <a:lnTo>
                    <a:pt x="5878990" y="2230357"/>
                  </a:lnTo>
                  <a:lnTo>
                    <a:pt x="5743986" y="2309907"/>
                  </a:lnTo>
                  <a:lnTo>
                    <a:pt x="5745426" y="2325385"/>
                  </a:lnTo>
                  <a:lnTo>
                    <a:pt x="5743986" y="2337623"/>
                  </a:lnTo>
                  <a:lnTo>
                    <a:pt x="5768107" y="2327185"/>
                  </a:lnTo>
                  <a:lnTo>
                    <a:pt x="5788627" y="2316746"/>
                  </a:lnTo>
                  <a:lnTo>
                    <a:pt x="5800868" y="2308107"/>
                  </a:lnTo>
                  <a:lnTo>
                    <a:pt x="5814548" y="2298028"/>
                  </a:lnTo>
                  <a:lnTo>
                    <a:pt x="5842269" y="2273551"/>
                  </a:lnTo>
                  <a:lnTo>
                    <a:pt x="5859909" y="2263113"/>
                  </a:lnTo>
                  <a:lnTo>
                    <a:pt x="5877190" y="2252674"/>
                  </a:lnTo>
                  <a:lnTo>
                    <a:pt x="5906711" y="2237196"/>
                  </a:lnTo>
                  <a:lnTo>
                    <a:pt x="5920391" y="2228557"/>
                  </a:lnTo>
                  <a:lnTo>
                    <a:pt x="5934072" y="2218118"/>
                  </a:lnTo>
                  <a:lnTo>
                    <a:pt x="5961792" y="2192202"/>
                  </a:lnTo>
                  <a:lnTo>
                    <a:pt x="5965393" y="2190402"/>
                  </a:lnTo>
                  <a:lnTo>
                    <a:pt x="5996353" y="2174924"/>
                  </a:lnTo>
                  <a:lnTo>
                    <a:pt x="6027674" y="2159446"/>
                  </a:lnTo>
                  <a:lnTo>
                    <a:pt x="6058995" y="2140368"/>
                  </a:lnTo>
                  <a:lnTo>
                    <a:pt x="6089956" y="2121291"/>
                  </a:lnTo>
                  <a:lnTo>
                    <a:pt x="6126317" y="2100413"/>
                  </a:lnTo>
                  <a:lnTo>
                    <a:pt x="6166278" y="2074496"/>
                  </a:lnTo>
                  <a:close/>
                  <a:moveTo>
                    <a:pt x="2256836" y="2046545"/>
                  </a:moveTo>
                  <a:lnTo>
                    <a:pt x="2244958" y="2048345"/>
                  </a:lnTo>
                  <a:lnTo>
                    <a:pt x="2234520" y="2053746"/>
                  </a:lnTo>
                  <a:lnTo>
                    <a:pt x="2208604" y="2067428"/>
                  </a:lnTo>
                  <a:lnTo>
                    <a:pt x="2232720" y="2060587"/>
                  </a:lnTo>
                  <a:lnTo>
                    <a:pt x="2246758" y="2055186"/>
                  </a:lnTo>
                  <a:close/>
                  <a:moveTo>
                    <a:pt x="8193791" y="2032580"/>
                  </a:moveTo>
                  <a:lnTo>
                    <a:pt x="8157785" y="2060308"/>
                  </a:lnTo>
                  <a:lnTo>
                    <a:pt x="8034643" y="2146732"/>
                  </a:lnTo>
                  <a:lnTo>
                    <a:pt x="7925543" y="2223074"/>
                  </a:lnTo>
                  <a:lnTo>
                    <a:pt x="7932385" y="2234958"/>
                  </a:lnTo>
                  <a:lnTo>
                    <a:pt x="7942826" y="2231717"/>
                  </a:lnTo>
                  <a:lnTo>
                    <a:pt x="7951468" y="2226315"/>
                  </a:lnTo>
                  <a:lnTo>
                    <a:pt x="7965510" y="2215872"/>
                  </a:lnTo>
                  <a:lnTo>
                    <a:pt x="7980993" y="2202188"/>
                  </a:lnTo>
                  <a:lnTo>
                    <a:pt x="8000077" y="2184903"/>
                  </a:lnTo>
                  <a:lnTo>
                    <a:pt x="8017360" y="2173020"/>
                  </a:lnTo>
                  <a:lnTo>
                    <a:pt x="8031042" y="2165818"/>
                  </a:lnTo>
                  <a:lnTo>
                    <a:pt x="8048325" y="2158976"/>
                  </a:lnTo>
                  <a:lnTo>
                    <a:pt x="8046885" y="2153934"/>
                  </a:lnTo>
                  <a:lnTo>
                    <a:pt x="8048325" y="2148533"/>
                  </a:lnTo>
                  <a:lnTo>
                    <a:pt x="8053726" y="2143491"/>
                  </a:lnTo>
                  <a:lnTo>
                    <a:pt x="8058767" y="2139891"/>
                  </a:lnTo>
                  <a:lnTo>
                    <a:pt x="8064168" y="2138090"/>
                  </a:lnTo>
                  <a:lnTo>
                    <a:pt x="8074610" y="2131248"/>
                  </a:lnTo>
                  <a:lnTo>
                    <a:pt x="8086492" y="2122606"/>
                  </a:lnTo>
                  <a:lnTo>
                    <a:pt x="8095134" y="2113963"/>
                  </a:lnTo>
                  <a:lnTo>
                    <a:pt x="8110976" y="2099919"/>
                  </a:lnTo>
                  <a:lnTo>
                    <a:pt x="8131860" y="2080834"/>
                  </a:lnTo>
                  <a:lnTo>
                    <a:pt x="8149143" y="2067150"/>
                  </a:lnTo>
                  <a:lnTo>
                    <a:pt x="8166066" y="2054906"/>
                  </a:lnTo>
                  <a:lnTo>
                    <a:pt x="8169667" y="2053466"/>
                  </a:lnTo>
                  <a:lnTo>
                    <a:pt x="8180109" y="2048064"/>
                  </a:lnTo>
                  <a:lnTo>
                    <a:pt x="8186950" y="2041222"/>
                  </a:lnTo>
                  <a:close/>
                  <a:moveTo>
                    <a:pt x="1708284" y="2019181"/>
                  </a:moveTo>
                  <a:lnTo>
                    <a:pt x="1687408" y="2029262"/>
                  </a:lnTo>
                  <a:lnTo>
                    <a:pt x="1692807" y="2027822"/>
                  </a:lnTo>
                  <a:lnTo>
                    <a:pt x="1699646" y="2026022"/>
                  </a:lnTo>
                  <a:lnTo>
                    <a:pt x="1704685" y="2022421"/>
                  </a:lnTo>
                  <a:close/>
                  <a:moveTo>
                    <a:pt x="6268162" y="2012224"/>
                  </a:moveTo>
                  <a:lnTo>
                    <a:pt x="6212720" y="2043540"/>
                  </a:lnTo>
                  <a:lnTo>
                    <a:pt x="6228560" y="2036341"/>
                  </a:lnTo>
                  <a:lnTo>
                    <a:pt x="6252681" y="2024463"/>
                  </a:lnTo>
                  <a:lnTo>
                    <a:pt x="6261321" y="2019063"/>
                  </a:lnTo>
                  <a:close/>
                  <a:moveTo>
                    <a:pt x="9305309" y="2003051"/>
                  </a:moveTo>
                  <a:lnTo>
                    <a:pt x="9267503" y="2036181"/>
                  </a:lnTo>
                  <a:lnTo>
                    <a:pt x="9276144" y="2036181"/>
                  </a:lnTo>
                  <a:close/>
                  <a:moveTo>
                    <a:pt x="3208883" y="1998298"/>
                  </a:moveTo>
                  <a:lnTo>
                    <a:pt x="3165690" y="2017380"/>
                  </a:lnTo>
                  <a:lnTo>
                    <a:pt x="3112059" y="2039704"/>
                  </a:lnTo>
                  <a:lnTo>
                    <a:pt x="3108459" y="2041504"/>
                  </a:lnTo>
                  <a:lnTo>
                    <a:pt x="3113858" y="2043304"/>
                  </a:lnTo>
                  <a:lnTo>
                    <a:pt x="3118898" y="2048345"/>
                  </a:lnTo>
                  <a:lnTo>
                    <a:pt x="3165690" y="2024221"/>
                  </a:lnTo>
                  <a:close/>
                  <a:moveTo>
                    <a:pt x="4545495" y="1983055"/>
                  </a:moveTo>
                  <a:lnTo>
                    <a:pt x="4438211" y="2081689"/>
                  </a:lnTo>
                  <a:lnTo>
                    <a:pt x="4440011" y="2088528"/>
                  </a:lnTo>
                  <a:lnTo>
                    <a:pt x="4453692" y="2074849"/>
                  </a:lnTo>
                  <a:lnTo>
                    <a:pt x="4469532" y="2064410"/>
                  </a:lnTo>
                  <a:lnTo>
                    <a:pt x="4483213" y="2055771"/>
                  </a:lnTo>
                  <a:lnTo>
                    <a:pt x="4495453" y="2045331"/>
                  </a:lnTo>
                  <a:lnTo>
                    <a:pt x="4505894" y="2035252"/>
                  </a:lnTo>
                  <a:lnTo>
                    <a:pt x="4512734" y="2024813"/>
                  </a:lnTo>
                  <a:lnTo>
                    <a:pt x="4531815" y="2005734"/>
                  </a:lnTo>
                  <a:lnTo>
                    <a:pt x="4535055" y="2003934"/>
                  </a:lnTo>
                  <a:lnTo>
                    <a:pt x="4538655" y="2003934"/>
                  </a:lnTo>
                  <a:lnTo>
                    <a:pt x="4541895" y="1993495"/>
                  </a:lnTo>
                  <a:close/>
                  <a:moveTo>
                    <a:pt x="9623966" y="1980725"/>
                  </a:moveTo>
                  <a:lnTo>
                    <a:pt x="9603082" y="1998010"/>
                  </a:lnTo>
                  <a:lnTo>
                    <a:pt x="9509826" y="2075792"/>
                  </a:lnTo>
                  <a:lnTo>
                    <a:pt x="9406127" y="2158976"/>
                  </a:lnTo>
                  <a:lnTo>
                    <a:pt x="9327993" y="2223074"/>
                  </a:lnTo>
                  <a:lnTo>
                    <a:pt x="9252020" y="2283572"/>
                  </a:lnTo>
                  <a:lnTo>
                    <a:pt x="9153002" y="2361354"/>
                  </a:lnTo>
                  <a:lnTo>
                    <a:pt x="9118436" y="2387641"/>
                  </a:lnTo>
                  <a:lnTo>
                    <a:pt x="9094312" y="2404926"/>
                  </a:lnTo>
                  <a:lnTo>
                    <a:pt x="9090711" y="2411768"/>
                  </a:lnTo>
                  <a:lnTo>
                    <a:pt x="9090711" y="2418610"/>
                  </a:lnTo>
                  <a:lnTo>
                    <a:pt x="9090711" y="2427613"/>
                  </a:lnTo>
                  <a:lnTo>
                    <a:pt x="9092511" y="2436255"/>
                  </a:lnTo>
                  <a:lnTo>
                    <a:pt x="9104753" y="2430854"/>
                  </a:lnTo>
                  <a:lnTo>
                    <a:pt x="9116996" y="2425812"/>
                  </a:lnTo>
                  <a:lnTo>
                    <a:pt x="9127077" y="2418610"/>
                  </a:lnTo>
                  <a:lnTo>
                    <a:pt x="9137519" y="2411768"/>
                  </a:lnTo>
                  <a:lnTo>
                    <a:pt x="9191169" y="2368556"/>
                  </a:lnTo>
                  <a:lnTo>
                    <a:pt x="9250219" y="2330385"/>
                  </a:lnTo>
                  <a:lnTo>
                    <a:pt x="9307109" y="2290774"/>
                  </a:lnTo>
                  <a:lnTo>
                    <a:pt x="9362559" y="2247201"/>
                  </a:lnTo>
                  <a:lnTo>
                    <a:pt x="9416209" y="2202188"/>
                  </a:lnTo>
                  <a:lnTo>
                    <a:pt x="9518467" y="2113963"/>
                  </a:lnTo>
                  <a:lnTo>
                    <a:pt x="9620725" y="2030779"/>
                  </a:lnTo>
                  <a:lnTo>
                    <a:pt x="9618925" y="2009893"/>
                  </a:lnTo>
                  <a:lnTo>
                    <a:pt x="9622166" y="1987567"/>
                  </a:lnTo>
                  <a:close/>
                  <a:moveTo>
                    <a:pt x="8386065" y="1966681"/>
                  </a:moveTo>
                  <a:lnTo>
                    <a:pt x="8365181" y="1990808"/>
                  </a:lnTo>
                  <a:lnTo>
                    <a:pt x="8342858" y="2013494"/>
                  </a:lnTo>
                  <a:lnTo>
                    <a:pt x="8316933" y="2036181"/>
                  </a:lnTo>
                  <a:lnTo>
                    <a:pt x="8291009" y="2056707"/>
                  </a:lnTo>
                  <a:lnTo>
                    <a:pt x="8230158" y="2101720"/>
                  </a:lnTo>
                  <a:lnTo>
                    <a:pt x="8176508" y="2146732"/>
                  </a:lnTo>
                  <a:lnTo>
                    <a:pt x="8173268" y="2152134"/>
                  </a:lnTo>
                  <a:lnTo>
                    <a:pt x="8185150" y="2143491"/>
                  </a:lnTo>
                  <a:lnTo>
                    <a:pt x="8204233" y="2131248"/>
                  </a:lnTo>
                  <a:lnTo>
                    <a:pt x="8223316" y="2117204"/>
                  </a:lnTo>
                  <a:lnTo>
                    <a:pt x="8256442" y="2089476"/>
                  </a:lnTo>
                  <a:lnTo>
                    <a:pt x="8261483" y="2086235"/>
                  </a:lnTo>
                  <a:lnTo>
                    <a:pt x="8266884" y="2086235"/>
                  </a:lnTo>
                  <a:lnTo>
                    <a:pt x="8273725" y="2080834"/>
                  </a:lnTo>
                  <a:lnTo>
                    <a:pt x="8280567" y="2079393"/>
                  </a:lnTo>
                  <a:lnTo>
                    <a:pt x="8291009" y="2067150"/>
                  </a:lnTo>
                  <a:lnTo>
                    <a:pt x="8304691" y="2054906"/>
                  </a:lnTo>
                  <a:lnTo>
                    <a:pt x="8318733" y="2044823"/>
                  </a:lnTo>
                  <a:lnTo>
                    <a:pt x="8336017" y="2034380"/>
                  </a:lnTo>
                  <a:lnTo>
                    <a:pt x="8349699" y="2028979"/>
                  </a:lnTo>
                  <a:lnTo>
                    <a:pt x="8363741" y="2022137"/>
                  </a:lnTo>
                  <a:lnTo>
                    <a:pt x="8375623" y="2011694"/>
                  </a:lnTo>
                  <a:lnTo>
                    <a:pt x="8389666" y="1999810"/>
                  </a:lnTo>
                  <a:lnTo>
                    <a:pt x="8389666" y="1973523"/>
                  </a:lnTo>
                  <a:close/>
                  <a:moveTo>
                    <a:pt x="4910910" y="1958937"/>
                  </a:moveTo>
                  <a:lnTo>
                    <a:pt x="4869148" y="1995294"/>
                  </a:lnTo>
                  <a:lnTo>
                    <a:pt x="4830987" y="2031652"/>
                  </a:lnTo>
                  <a:lnTo>
                    <a:pt x="4812266" y="2048931"/>
                  </a:lnTo>
                  <a:lnTo>
                    <a:pt x="4791385" y="2066210"/>
                  </a:lnTo>
                  <a:lnTo>
                    <a:pt x="4769064" y="2083489"/>
                  </a:lnTo>
                  <a:lnTo>
                    <a:pt x="4746383" y="2097168"/>
                  </a:lnTo>
                  <a:lnTo>
                    <a:pt x="4749983" y="2104367"/>
                  </a:lnTo>
                  <a:lnTo>
                    <a:pt x="4751423" y="2111207"/>
                  </a:lnTo>
                  <a:lnTo>
                    <a:pt x="4749983" y="2123446"/>
                  </a:lnTo>
                  <a:lnTo>
                    <a:pt x="4767264" y="2111207"/>
                  </a:lnTo>
                  <a:lnTo>
                    <a:pt x="4782745" y="2097168"/>
                  </a:lnTo>
                  <a:lnTo>
                    <a:pt x="4796425" y="2081689"/>
                  </a:lnTo>
                  <a:lnTo>
                    <a:pt x="4808666" y="2066210"/>
                  </a:lnTo>
                  <a:lnTo>
                    <a:pt x="4817306" y="2053971"/>
                  </a:lnTo>
                  <a:lnTo>
                    <a:pt x="4825946" y="2042091"/>
                  </a:lnTo>
                  <a:lnTo>
                    <a:pt x="4836387" y="2031652"/>
                  </a:lnTo>
                  <a:lnTo>
                    <a:pt x="4848267" y="2021213"/>
                  </a:lnTo>
                  <a:lnTo>
                    <a:pt x="4860508" y="2012573"/>
                  </a:lnTo>
                  <a:lnTo>
                    <a:pt x="4872748" y="2003934"/>
                  </a:lnTo>
                  <a:lnTo>
                    <a:pt x="4902269" y="1986655"/>
                  </a:lnTo>
                  <a:lnTo>
                    <a:pt x="4905869" y="1974416"/>
                  </a:lnTo>
                  <a:lnTo>
                    <a:pt x="4910910" y="1962177"/>
                  </a:lnTo>
                  <a:close/>
                  <a:moveTo>
                    <a:pt x="1840023" y="1956531"/>
                  </a:moveTo>
                  <a:lnTo>
                    <a:pt x="1741039" y="2003338"/>
                  </a:lnTo>
                  <a:lnTo>
                    <a:pt x="1751478" y="2003338"/>
                  </a:lnTo>
                  <a:lnTo>
                    <a:pt x="1763716" y="2000098"/>
                  </a:lnTo>
                  <a:lnTo>
                    <a:pt x="1775594" y="1994697"/>
                  </a:lnTo>
                  <a:lnTo>
                    <a:pt x="1787832" y="1986056"/>
                  </a:lnTo>
                  <a:close/>
                  <a:moveTo>
                    <a:pt x="621260" y="1949690"/>
                  </a:moveTo>
                  <a:lnTo>
                    <a:pt x="619460" y="1951491"/>
                  </a:lnTo>
                  <a:lnTo>
                    <a:pt x="621260" y="1951491"/>
                  </a:lnTo>
                  <a:close/>
                  <a:moveTo>
                    <a:pt x="3350700" y="1946090"/>
                  </a:moveTo>
                  <a:lnTo>
                    <a:pt x="3335223" y="1951491"/>
                  </a:lnTo>
                  <a:lnTo>
                    <a:pt x="3342062" y="1951491"/>
                  </a:lnTo>
                  <a:lnTo>
                    <a:pt x="3349261" y="1951491"/>
                  </a:lnTo>
                  <a:close/>
                  <a:moveTo>
                    <a:pt x="7158108" y="1941313"/>
                  </a:moveTo>
                  <a:lnTo>
                    <a:pt x="7142628" y="1948152"/>
                  </a:lnTo>
                  <a:lnTo>
                    <a:pt x="7092226" y="1979468"/>
                  </a:lnTo>
                  <a:lnTo>
                    <a:pt x="7040385" y="2010425"/>
                  </a:lnTo>
                  <a:lnTo>
                    <a:pt x="7009424" y="2029502"/>
                  </a:lnTo>
                  <a:lnTo>
                    <a:pt x="6979903" y="2048580"/>
                  </a:lnTo>
                  <a:lnTo>
                    <a:pt x="6971263" y="2053619"/>
                  </a:lnTo>
                  <a:lnTo>
                    <a:pt x="6964062" y="2060818"/>
                  </a:lnTo>
                  <a:lnTo>
                    <a:pt x="6960822" y="2067657"/>
                  </a:lnTo>
                  <a:lnTo>
                    <a:pt x="6959022" y="2078096"/>
                  </a:lnTo>
                  <a:lnTo>
                    <a:pt x="6965862" y="2070897"/>
                  </a:lnTo>
                  <a:lnTo>
                    <a:pt x="6972703" y="2062258"/>
                  </a:lnTo>
                  <a:lnTo>
                    <a:pt x="6979903" y="2055419"/>
                  </a:lnTo>
                  <a:lnTo>
                    <a:pt x="6984943" y="2048580"/>
                  </a:lnTo>
                  <a:lnTo>
                    <a:pt x="6992143" y="2043540"/>
                  </a:lnTo>
                  <a:lnTo>
                    <a:pt x="7000783" y="2039941"/>
                  </a:lnTo>
                  <a:lnTo>
                    <a:pt x="7018064" y="2034901"/>
                  </a:lnTo>
                  <a:lnTo>
                    <a:pt x="7036784" y="2031302"/>
                  </a:lnTo>
                  <a:lnTo>
                    <a:pt x="7061265" y="2010425"/>
                  </a:lnTo>
                  <a:lnTo>
                    <a:pt x="7087186" y="1989547"/>
                  </a:lnTo>
                  <a:lnTo>
                    <a:pt x="7149468" y="1946353"/>
                  </a:lnTo>
                  <a:close/>
                  <a:moveTo>
                    <a:pt x="4595897" y="1939858"/>
                  </a:moveTo>
                  <a:lnTo>
                    <a:pt x="4586897" y="1946698"/>
                  </a:lnTo>
                  <a:lnTo>
                    <a:pt x="4595897" y="1941658"/>
                  </a:lnTo>
                  <a:close/>
                  <a:moveTo>
                    <a:pt x="2918050" y="1930608"/>
                  </a:moveTo>
                  <a:lnTo>
                    <a:pt x="2914810" y="1942849"/>
                  </a:lnTo>
                  <a:lnTo>
                    <a:pt x="2913011" y="1951491"/>
                  </a:lnTo>
                  <a:lnTo>
                    <a:pt x="2924889" y="1946090"/>
                  </a:lnTo>
                  <a:lnTo>
                    <a:pt x="2930288" y="1942849"/>
                  </a:lnTo>
                  <a:lnTo>
                    <a:pt x="2924889" y="1937449"/>
                  </a:lnTo>
                  <a:lnTo>
                    <a:pt x="2921650" y="1935648"/>
                  </a:lnTo>
                  <a:close/>
                  <a:moveTo>
                    <a:pt x="1896894" y="1930608"/>
                  </a:moveTo>
                  <a:lnTo>
                    <a:pt x="1881417" y="1937449"/>
                  </a:lnTo>
                  <a:lnTo>
                    <a:pt x="1888255" y="1937449"/>
                  </a:lnTo>
                  <a:lnTo>
                    <a:pt x="1891495" y="1937449"/>
                  </a:lnTo>
                  <a:lnTo>
                    <a:pt x="1895095" y="1934208"/>
                  </a:lnTo>
                  <a:close/>
                  <a:moveTo>
                    <a:pt x="4512734" y="1922579"/>
                  </a:moveTo>
                  <a:lnTo>
                    <a:pt x="4497253" y="1936258"/>
                  </a:lnTo>
                  <a:lnTo>
                    <a:pt x="4505894" y="1934458"/>
                  </a:lnTo>
                  <a:close/>
                  <a:moveTo>
                    <a:pt x="3202044" y="1916925"/>
                  </a:moveTo>
                  <a:lnTo>
                    <a:pt x="3175768" y="1925567"/>
                  </a:lnTo>
                  <a:lnTo>
                    <a:pt x="3148053" y="1934208"/>
                  </a:lnTo>
                  <a:lnTo>
                    <a:pt x="3118898" y="1944290"/>
                  </a:lnTo>
                  <a:lnTo>
                    <a:pt x="3089383" y="1958332"/>
                  </a:lnTo>
                  <a:lnTo>
                    <a:pt x="3059867" y="1973814"/>
                  </a:lnTo>
                  <a:lnTo>
                    <a:pt x="3021713" y="1992897"/>
                  </a:lnTo>
                  <a:lnTo>
                    <a:pt x="3039350" y="1986056"/>
                  </a:lnTo>
                  <a:lnTo>
                    <a:pt x="3059867" y="1979215"/>
                  </a:lnTo>
                  <a:lnTo>
                    <a:pt x="3108459" y="1961572"/>
                  </a:lnTo>
                  <a:lnTo>
                    <a:pt x="3132575" y="1952931"/>
                  </a:lnTo>
                  <a:lnTo>
                    <a:pt x="3153452" y="1942849"/>
                  </a:lnTo>
                  <a:lnTo>
                    <a:pt x="3193406" y="1920166"/>
                  </a:lnTo>
                  <a:close/>
                  <a:moveTo>
                    <a:pt x="1962763" y="1897843"/>
                  </a:moveTo>
                  <a:lnTo>
                    <a:pt x="1941887" y="1908284"/>
                  </a:lnTo>
                  <a:lnTo>
                    <a:pt x="1938647" y="1910084"/>
                  </a:lnTo>
                  <a:lnTo>
                    <a:pt x="1941887" y="1911525"/>
                  </a:lnTo>
                  <a:close/>
                  <a:moveTo>
                    <a:pt x="3290230" y="1885601"/>
                  </a:moveTo>
                  <a:lnTo>
                    <a:pt x="3252076" y="1899643"/>
                  </a:lnTo>
                  <a:lnTo>
                    <a:pt x="3269354" y="1896042"/>
                  </a:lnTo>
                  <a:lnTo>
                    <a:pt x="3284831" y="1896042"/>
                  </a:lnTo>
                  <a:close/>
                  <a:moveTo>
                    <a:pt x="8072810" y="1885298"/>
                  </a:moveTo>
                  <a:lnTo>
                    <a:pt x="8069209" y="1887098"/>
                  </a:lnTo>
                  <a:lnTo>
                    <a:pt x="8013759" y="1933912"/>
                  </a:lnTo>
                  <a:lnTo>
                    <a:pt x="8041484" y="1918427"/>
                  </a:lnTo>
                  <a:lnTo>
                    <a:pt x="8072810" y="1904383"/>
                  </a:lnTo>
                  <a:lnTo>
                    <a:pt x="8071009" y="1901142"/>
                  </a:lnTo>
                  <a:lnTo>
                    <a:pt x="8069209" y="1895741"/>
                  </a:lnTo>
                  <a:lnTo>
                    <a:pt x="8071009" y="1890699"/>
                  </a:lnTo>
                  <a:close/>
                  <a:moveTo>
                    <a:pt x="744360" y="1875159"/>
                  </a:moveTo>
                  <a:lnTo>
                    <a:pt x="733921" y="1880560"/>
                  </a:lnTo>
                  <a:lnTo>
                    <a:pt x="733921" y="1882360"/>
                  </a:lnTo>
                  <a:lnTo>
                    <a:pt x="718444" y="1891002"/>
                  </a:lnTo>
                  <a:lnTo>
                    <a:pt x="732122" y="1887401"/>
                  </a:lnTo>
                  <a:close/>
                  <a:moveTo>
                    <a:pt x="1505637" y="1873719"/>
                  </a:moveTo>
                  <a:lnTo>
                    <a:pt x="1481521" y="1887401"/>
                  </a:lnTo>
                  <a:lnTo>
                    <a:pt x="1477922" y="1889201"/>
                  </a:lnTo>
                  <a:lnTo>
                    <a:pt x="1466043" y="1896042"/>
                  </a:lnTo>
                  <a:lnTo>
                    <a:pt x="1450206" y="1901443"/>
                  </a:lnTo>
                  <a:lnTo>
                    <a:pt x="1438328" y="1906484"/>
                  </a:lnTo>
                  <a:lnTo>
                    <a:pt x="1427890" y="1911525"/>
                  </a:lnTo>
                  <a:lnTo>
                    <a:pt x="1422850" y="1916925"/>
                  </a:lnTo>
                  <a:lnTo>
                    <a:pt x="1438328" y="1908284"/>
                  </a:lnTo>
                  <a:lnTo>
                    <a:pt x="1455605" y="1899643"/>
                  </a:lnTo>
                  <a:lnTo>
                    <a:pt x="1472882" y="1894242"/>
                  </a:lnTo>
                  <a:lnTo>
                    <a:pt x="1491959" y="1889201"/>
                  </a:lnTo>
                  <a:lnTo>
                    <a:pt x="1498798" y="1880560"/>
                  </a:lnTo>
                  <a:close/>
                  <a:moveTo>
                    <a:pt x="1689208" y="1870119"/>
                  </a:moveTo>
                  <a:lnTo>
                    <a:pt x="1658253" y="1882360"/>
                  </a:lnTo>
                  <a:lnTo>
                    <a:pt x="1602462" y="1910084"/>
                  </a:lnTo>
                  <a:lnTo>
                    <a:pt x="1547390" y="1939249"/>
                  </a:lnTo>
                  <a:lnTo>
                    <a:pt x="1597423" y="1916925"/>
                  </a:lnTo>
                  <a:lnTo>
                    <a:pt x="1644215" y="1892802"/>
                  </a:lnTo>
                  <a:close/>
                  <a:moveTo>
                    <a:pt x="3565226" y="1854636"/>
                  </a:moveTo>
                  <a:lnTo>
                    <a:pt x="3523832" y="1868318"/>
                  </a:lnTo>
                  <a:lnTo>
                    <a:pt x="3487478" y="1883801"/>
                  </a:lnTo>
                  <a:lnTo>
                    <a:pt x="3451124" y="1899643"/>
                  </a:lnTo>
                  <a:lnTo>
                    <a:pt x="3419809" y="1916925"/>
                  </a:lnTo>
                  <a:lnTo>
                    <a:pt x="3419809" y="1920166"/>
                  </a:lnTo>
                  <a:lnTo>
                    <a:pt x="3447525" y="1908284"/>
                  </a:lnTo>
                  <a:lnTo>
                    <a:pt x="3477040" y="1894242"/>
                  </a:lnTo>
                  <a:lnTo>
                    <a:pt x="3497917" y="1882360"/>
                  </a:lnTo>
                  <a:lnTo>
                    <a:pt x="3518793" y="1873719"/>
                  </a:lnTo>
                  <a:lnTo>
                    <a:pt x="3541110" y="1866518"/>
                  </a:lnTo>
                  <a:lnTo>
                    <a:pt x="3561986" y="1863277"/>
                  </a:lnTo>
                  <a:close/>
                  <a:moveTo>
                    <a:pt x="1554229" y="1852836"/>
                  </a:moveTo>
                  <a:lnTo>
                    <a:pt x="1533353" y="1859677"/>
                  </a:lnTo>
                  <a:lnTo>
                    <a:pt x="1521475" y="1864718"/>
                  </a:lnTo>
                  <a:lnTo>
                    <a:pt x="1533353" y="1861477"/>
                  </a:lnTo>
                  <a:lnTo>
                    <a:pt x="1545591" y="1861477"/>
                  </a:lnTo>
                  <a:close/>
                  <a:moveTo>
                    <a:pt x="1914172" y="1840594"/>
                  </a:moveTo>
                  <a:lnTo>
                    <a:pt x="1870978" y="1863277"/>
                  </a:lnTo>
                  <a:lnTo>
                    <a:pt x="1857300" y="1868318"/>
                  </a:lnTo>
                  <a:lnTo>
                    <a:pt x="1870978" y="1866518"/>
                  </a:lnTo>
                  <a:lnTo>
                    <a:pt x="1888255" y="1861477"/>
                  </a:lnTo>
                  <a:lnTo>
                    <a:pt x="1893295" y="1857877"/>
                  </a:lnTo>
                  <a:lnTo>
                    <a:pt x="1900134" y="1852836"/>
                  </a:lnTo>
                  <a:close/>
                  <a:moveTo>
                    <a:pt x="9620725" y="1840285"/>
                  </a:moveTo>
                  <a:lnTo>
                    <a:pt x="9582559" y="1876655"/>
                  </a:lnTo>
                  <a:lnTo>
                    <a:pt x="9544392" y="1911225"/>
                  </a:lnTo>
                  <a:lnTo>
                    <a:pt x="9506225" y="1945795"/>
                  </a:lnTo>
                  <a:lnTo>
                    <a:pt x="9466618" y="1978924"/>
                  </a:lnTo>
                  <a:lnTo>
                    <a:pt x="9424851" y="2011694"/>
                  </a:lnTo>
                  <a:lnTo>
                    <a:pt x="9385243" y="2043023"/>
                  </a:lnTo>
                  <a:lnTo>
                    <a:pt x="9343476" y="2072191"/>
                  </a:lnTo>
                  <a:lnTo>
                    <a:pt x="9302069" y="2101720"/>
                  </a:lnTo>
                  <a:lnTo>
                    <a:pt x="9208452" y="2169419"/>
                  </a:lnTo>
                  <a:lnTo>
                    <a:pt x="9118436" y="2238559"/>
                  </a:lnTo>
                  <a:lnTo>
                    <a:pt x="9033461" y="2309499"/>
                  </a:lnTo>
                  <a:lnTo>
                    <a:pt x="8950646" y="2384040"/>
                  </a:lnTo>
                  <a:lnTo>
                    <a:pt x="8893396" y="2418610"/>
                  </a:lnTo>
                  <a:lnTo>
                    <a:pt x="8837946" y="2454981"/>
                  </a:lnTo>
                  <a:lnTo>
                    <a:pt x="8798339" y="2482709"/>
                  </a:lnTo>
                  <a:lnTo>
                    <a:pt x="8806980" y="2486310"/>
                  </a:lnTo>
                  <a:lnTo>
                    <a:pt x="8813821" y="2487750"/>
                  </a:lnTo>
                  <a:lnTo>
                    <a:pt x="8824263" y="2479108"/>
                  </a:lnTo>
                  <a:lnTo>
                    <a:pt x="8872512" y="2441297"/>
                  </a:lnTo>
                  <a:lnTo>
                    <a:pt x="8919320" y="2406727"/>
                  </a:lnTo>
                  <a:lnTo>
                    <a:pt x="8964328" y="2375398"/>
                  </a:lnTo>
                  <a:lnTo>
                    <a:pt x="9009336" y="2345869"/>
                  </a:lnTo>
                  <a:lnTo>
                    <a:pt x="9056145" y="2313100"/>
                  </a:lnTo>
                  <a:lnTo>
                    <a:pt x="9102953" y="2280331"/>
                  </a:lnTo>
                  <a:lnTo>
                    <a:pt x="9147961" y="2245401"/>
                  </a:lnTo>
                  <a:lnTo>
                    <a:pt x="9191169" y="2209030"/>
                  </a:lnTo>
                  <a:lnTo>
                    <a:pt x="9196210" y="2203989"/>
                  </a:lnTo>
                  <a:lnTo>
                    <a:pt x="9205211" y="2205789"/>
                  </a:lnTo>
                  <a:lnTo>
                    <a:pt x="9213853" y="2207230"/>
                  </a:lnTo>
                  <a:lnTo>
                    <a:pt x="9218894" y="2207230"/>
                  </a:lnTo>
                  <a:lnTo>
                    <a:pt x="9220694" y="2205789"/>
                  </a:lnTo>
                  <a:lnTo>
                    <a:pt x="9222494" y="2203989"/>
                  </a:lnTo>
                  <a:lnTo>
                    <a:pt x="9236177" y="2186704"/>
                  </a:lnTo>
                  <a:lnTo>
                    <a:pt x="9248419" y="2174460"/>
                  </a:lnTo>
                  <a:lnTo>
                    <a:pt x="9250219" y="2171219"/>
                  </a:lnTo>
                  <a:lnTo>
                    <a:pt x="9255260" y="2171219"/>
                  </a:lnTo>
                  <a:lnTo>
                    <a:pt x="9260661" y="2169419"/>
                  </a:lnTo>
                  <a:lnTo>
                    <a:pt x="9260661" y="2167618"/>
                  </a:lnTo>
                  <a:lnTo>
                    <a:pt x="9279385" y="2150333"/>
                  </a:lnTo>
                  <a:lnTo>
                    <a:pt x="9284785" y="2145292"/>
                  </a:lnTo>
                  <a:lnTo>
                    <a:pt x="9288026" y="2141691"/>
                  </a:lnTo>
                  <a:lnTo>
                    <a:pt x="9371201" y="2072191"/>
                  </a:lnTo>
                  <a:lnTo>
                    <a:pt x="9463017" y="2001251"/>
                  </a:lnTo>
                  <a:lnTo>
                    <a:pt x="9508025" y="1968481"/>
                  </a:lnTo>
                  <a:lnTo>
                    <a:pt x="9549793" y="1933912"/>
                  </a:lnTo>
                  <a:lnTo>
                    <a:pt x="9589400" y="1899342"/>
                  </a:lnTo>
                  <a:lnTo>
                    <a:pt x="9625766" y="1862971"/>
                  </a:lnTo>
                  <a:lnTo>
                    <a:pt x="9620725" y="1852528"/>
                  </a:lnTo>
                  <a:close/>
                  <a:moveTo>
                    <a:pt x="4611378" y="1834025"/>
                  </a:moveTo>
                  <a:lnTo>
                    <a:pt x="4581857" y="1860303"/>
                  </a:lnTo>
                  <a:lnTo>
                    <a:pt x="4602737" y="1846264"/>
                  </a:lnTo>
                  <a:close/>
                  <a:moveTo>
                    <a:pt x="8154184" y="1824800"/>
                  </a:moveTo>
                  <a:lnTo>
                    <a:pt x="8091893" y="1871614"/>
                  </a:lnTo>
                  <a:lnTo>
                    <a:pt x="8105575" y="1866212"/>
                  </a:lnTo>
                  <a:lnTo>
                    <a:pt x="8119618" y="1859370"/>
                  </a:lnTo>
                  <a:lnTo>
                    <a:pt x="8131860" y="1848927"/>
                  </a:lnTo>
                  <a:lnTo>
                    <a:pt x="8143742" y="1836684"/>
                  </a:lnTo>
                  <a:lnTo>
                    <a:pt x="8143742" y="1834883"/>
                  </a:lnTo>
                  <a:close/>
                  <a:moveTo>
                    <a:pt x="2345022" y="1816110"/>
                  </a:moveTo>
                  <a:lnTo>
                    <a:pt x="2306869" y="1830153"/>
                  </a:lnTo>
                  <a:lnTo>
                    <a:pt x="2269075" y="1845635"/>
                  </a:lnTo>
                  <a:lnTo>
                    <a:pt x="2229121" y="1863277"/>
                  </a:lnTo>
                  <a:lnTo>
                    <a:pt x="2190967" y="1882360"/>
                  </a:lnTo>
                  <a:lnTo>
                    <a:pt x="2103141" y="1925567"/>
                  </a:lnTo>
                  <a:lnTo>
                    <a:pt x="2018195" y="1965173"/>
                  </a:lnTo>
                  <a:lnTo>
                    <a:pt x="1922810" y="2006939"/>
                  </a:lnTo>
                  <a:lnTo>
                    <a:pt x="1825986" y="2046545"/>
                  </a:lnTo>
                  <a:lnTo>
                    <a:pt x="1756517" y="2077869"/>
                  </a:lnTo>
                  <a:lnTo>
                    <a:pt x="1689208" y="2108834"/>
                  </a:lnTo>
                  <a:lnTo>
                    <a:pt x="1642415" y="2131517"/>
                  </a:lnTo>
                  <a:lnTo>
                    <a:pt x="1607861" y="2143759"/>
                  </a:lnTo>
                  <a:lnTo>
                    <a:pt x="1575106" y="2159241"/>
                  </a:lnTo>
                  <a:lnTo>
                    <a:pt x="1545591" y="2176524"/>
                  </a:lnTo>
                  <a:lnTo>
                    <a:pt x="1517875" y="2197407"/>
                  </a:lnTo>
                  <a:lnTo>
                    <a:pt x="1517875" y="2198847"/>
                  </a:lnTo>
                  <a:lnTo>
                    <a:pt x="1524714" y="2198847"/>
                  </a:lnTo>
                  <a:lnTo>
                    <a:pt x="1535152" y="2198847"/>
                  </a:lnTo>
                  <a:lnTo>
                    <a:pt x="1547390" y="2195607"/>
                  </a:lnTo>
                  <a:lnTo>
                    <a:pt x="1562868" y="2190206"/>
                  </a:lnTo>
                  <a:lnTo>
                    <a:pt x="1578346" y="2185165"/>
                  </a:lnTo>
                  <a:lnTo>
                    <a:pt x="1586984" y="2180125"/>
                  </a:lnTo>
                  <a:lnTo>
                    <a:pt x="1592383" y="2176524"/>
                  </a:lnTo>
                  <a:lnTo>
                    <a:pt x="1593823" y="2174724"/>
                  </a:lnTo>
                  <a:lnTo>
                    <a:pt x="1593823" y="2159241"/>
                  </a:lnTo>
                  <a:lnTo>
                    <a:pt x="1609660" y="2159241"/>
                  </a:lnTo>
                  <a:lnTo>
                    <a:pt x="1630177" y="2157441"/>
                  </a:lnTo>
                  <a:lnTo>
                    <a:pt x="1651054" y="2152400"/>
                  </a:lnTo>
                  <a:lnTo>
                    <a:pt x="1656453" y="2150600"/>
                  </a:lnTo>
                  <a:lnTo>
                    <a:pt x="1658253" y="2145559"/>
                  </a:lnTo>
                  <a:lnTo>
                    <a:pt x="1661492" y="2141959"/>
                  </a:lnTo>
                  <a:lnTo>
                    <a:pt x="1666891" y="2138358"/>
                  </a:lnTo>
                  <a:lnTo>
                    <a:pt x="1675530" y="2136558"/>
                  </a:lnTo>
                  <a:lnTo>
                    <a:pt x="1691007" y="2131517"/>
                  </a:lnTo>
                  <a:lnTo>
                    <a:pt x="1725562" y="2119276"/>
                  </a:lnTo>
                  <a:lnTo>
                    <a:pt x="1739239" y="2114235"/>
                  </a:lnTo>
                  <a:lnTo>
                    <a:pt x="1751478" y="2107034"/>
                  </a:lnTo>
                  <a:lnTo>
                    <a:pt x="1768755" y="2100193"/>
                  </a:lnTo>
                  <a:lnTo>
                    <a:pt x="1786032" y="2091551"/>
                  </a:lnTo>
                  <a:lnTo>
                    <a:pt x="1803309" y="2081110"/>
                  </a:lnTo>
                  <a:lnTo>
                    <a:pt x="1819147" y="2071028"/>
                  </a:lnTo>
                  <a:lnTo>
                    <a:pt x="1829585" y="2062387"/>
                  </a:lnTo>
                  <a:lnTo>
                    <a:pt x="1838224" y="2072469"/>
                  </a:lnTo>
                  <a:lnTo>
                    <a:pt x="1841463" y="2074269"/>
                  </a:lnTo>
                  <a:lnTo>
                    <a:pt x="1845063" y="2076069"/>
                  </a:lnTo>
                  <a:lnTo>
                    <a:pt x="1851901" y="2076069"/>
                  </a:lnTo>
                  <a:lnTo>
                    <a:pt x="1860540" y="2071028"/>
                  </a:lnTo>
                  <a:lnTo>
                    <a:pt x="1862340" y="2069228"/>
                  </a:lnTo>
                  <a:lnTo>
                    <a:pt x="1838224" y="2056986"/>
                  </a:lnTo>
                  <a:lnTo>
                    <a:pt x="1872778" y="2045105"/>
                  </a:lnTo>
                  <a:lnTo>
                    <a:pt x="1895095" y="2036463"/>
                  </a:lnTo>
                  <a:lnTo>
                    <a:pt x="1917771" y="2026022"/>
                  </a:lnTo>
                  <a:lnTo>
                    <a:pt x="1941887" y="2020621"/>
                  </a:lnTo>
                  <a:lnTo>
                    <a:pt x="1969603" y="2017380"/>
                  </a:lnTo>
                  <a:lnTo>
                    <a:pt x="1971402" y="2008739"/>
                  </a:lnTo>
                  <a:lnTo>
                    <a:pt x="1975002" y="2001538"/>
                  </a:lnTo>
                  <a:lnTo>
                    <a:pt x="1978241" y="1996497"/>
                  </a:lnTo>
                  <a:lnTo>
                    <a:pt x="1983640" y="1986056"/>
                  </a:lnTo>
                  <a:lnTo>
                    <a:pt x="1995518" y="1987856"/>
                  </a:lnTo>
                  <a:lnTo>
                    <a:pt x="2005957" y="1987856"/>
                  </a:lnTo>
                  <a:lnTo>
                    <a:pt x="2016395" y="1984255"/>
                  </a:lnTo>
                  <a:lnTo>
                    <a:pt x="2028273" y="1979215"/>
                  </a:lnTo>
                  <a:lnTo>
                    <a:pt x="2038711" y="1968773"/>
                  </a:lnTo>
                  <a:lnTo>
                    <a:pt x="2050949" y="1958332"/>
                  </a:lnTo>
                  <a:lnTo>
                    <a:pt x="2064627" y="1949690"/>
                  </a:lnTo>
                  <a:lnTo>
                    <a:pt x="2078665" y="1942849"/>
                  </a:lnTo>
                  <a:lnTo>
                    <a:pt x="2094143" y="1939249"/>
                  </a:lnTo>
                  <a:lnTo>
                    <a:pt x="2095942" y="1934208"/>
                  </a:lnTo>
                  <a:lnTo>
                    <a:pt x="2101342" y="1930608"/>
                  </a:lnTo>
                  <a:lnTo>
                    <a:pt x="2104581" y="1927007"/>
                  </a:lnTo>
                  <a:lnTo>
                    <a:pt x="2109980" y="1925567"/>
                  </a:lnTo>
                  <a:lnTo>
                    <a:pt x="2121858" y="1923766"/>
                  </a:lnTo>
                  <a:lnTo>
                    <a:pt x="2134096" y="1920166"/>
                  </a:lnTo>
                  <a:lnTo>
                    <a:pt x="2151373" y="1915125"/>
                  </a:lnTo>
                  <a:lnTo>
                    <a:pt x="2160012" y="1911525"/>
                  </a:lnTo>
                  <a:lnTo>
                    <a:pt x="2168651" y="1904684"/>
                  </a:lnTo>
                  <a:lnTo>
                    <a:pt x="2189527" y="1891002"/>
                  </a:lnTo>
                  <a:lnTo>
                    <a:pt x="2192766" y="1887401"/>
                  </a:lnTo>
                  <a:lnTo>
                    <a:pt x="2198166" y="1887401"/>
                  </a:lnTo>
                  <a:lnTo>
                    <a:pt x="2220482" y="1883801"/>
                  </a:lnTo>
                  <a:lnTo>
                    <a:pt x="2241359" y="1878760"/>
                  </a:lnTo>
                  <a:lnTo>
                    <a:pt x="2258636" y="1870119"/>
                  </a:lnTo>
                  <a:lnTo>
                    <a:pt x="2274114" y="1859677"/>
                  </a:lnTo>
                  <a:lnTo>
                    <a:pt x="2288152" y="1849235"/>
                  </a:lnTo>
                  <a:lnTo>
                    <a:pt x="2305429" y="1840594"/>
                  </a:lnTo>
                  <a:lnTo>
                    <a:pt x="2324506" y="1831953"/>
                  </a:lnTo>
                  <a:lnTo>
                    <a:pt x="2345022" y="1823312"/>
                  </a:lnTo>
                  <a:close/>
                  <a:moveTo>
                    <a:pt x="7357194" y="1806330"/>
                  </a:moveTo>
                  <a:lnTo>
                    <a:pt x="7336313" y="1825048"/>
                  </a:lnTo>
                  <a:lnTo>
                    <a:pt x="7312193" y="1840886"/>
                  </a:lnTo>
                  <a:lnTo>
                    <a:pt x="7310393" y="1842686"/>
                  </a:lnTo>
                  <a:lnTo>
                    <a:pt x="7288072" y="1854564"/>
                  </a:lnTo>
                  <a:lnTo>
                    <a:pt x="7299952" y="1849525"/>
                  </a:lnTo>
                  <a:lnTo>
                    <a:pt x="7319033" y="1840886"/>
                  </a:lnTo>
                  <a:lnTo>
                    <a:pt x="7333073" y="1833687"/>
                  </a:lnTo>
                  <a:lnTo>
                    <a:pt x="7348554" y="1823608"/>
                  </a:lnTo>
                  <a:lnTo>
                    <a:pt x="7351794" y="1821808"/>
                  </a:lnTo>
                  <a:lnTo>
                    <a:pt x="7353594" y="1818209"/>
                  </a:lnTo>
                  <a:lnTo>
                    <a:pt x="7358994" y="1807770"/>
                  </a:lnTo>
                  <a:close/>
                  <a:moveTo>
                    <a:pt x="2932088" y="1806029"/>
                  </a:moveTo>
                  <a:lnTo>
                    <a:pt x="2924889" y="1809269"/>
                  </a:lnTo>
                  <a:lnTo>
                    <a:pt x="2924889" y="1811070"/>
                  </a:lnTo>
                  <a:close/>
                  <a:moveTo>
                    <a:pt x="1860540" y="1790547"/>
                  </a:moveTo>
                  <a:lnTo>
                    <a:pt x="1840023" y="1800628"/>
                  </a:lnTo>
                  <a:lnTo>
                    <a:pt x="1845063" y="1804229"/>
                  </a:lnTo>
                  <a:lnTo>
                    <a:pt x="1846862" y="1804229"/>
                  </a:lnTo>
                  <a:lnTo>
                    <a:pt x="1850102" y="1802428"/>
                  </a:lnTo>
                  <a:lnTo>
                    <a:pt x="1853701" y="1797388"/>
                  </a:lnTo>
                  <a:close/>
                  <a:moveTo>
                    <a:pt x="8363741" y="1777987"/>
                  </a:moveTo>
                  <a:lnTo>
                    <a:pt x="8310092" y="1817598"/>
                  </a:lnTo>
                  <a:lnTo>
                    <a:pt x="8252842" y="1857570"/>
                  </a:lnTo>
                  <a:lnTo>
                    <a:pt x="8191991" y="1899342"/>
                  </a:lnTo>
                  <a:lnTo>
                    <a:pt x="8130060" y="1938953"/>
                  </a:lnTo>
                  <a:lnTo>
                    <a:pt x="8067409" y="1980725"/>
                  </a:lnTo>
                  <a:lnTo>
                    <a:pt x="8006918" y="2027538"/>
                  </a:lnTo>
                  <a:lnTo>
                    <a:pt x="7951468" y="2073992"/>
                  </a:lnTo>
                  <a:lnTo>
                    <a:pt x="7896018" y="2126207"/>
                  </a:lnTo>
                  <a:lnTo>
                    <a:pt x="7897818" y="2131248"/>
                  </a:lnTo>
                  <a:lnTo>
                    <a:pt x="7899619" y="2138090"/>
                  </a:lnTo>
                  <a:lnTo>
                    <a:pt x="7908260" y="2155375"/>
                  </a:lnTo>
                  <a:lnTo>
                    <a:pt x="7916902" y="2148533"/>
                  </a:lnTo>
                  <a:lnTo>
                    <a:pt x="7927344" y="2139891"/>
                  </a:lnTo>
                  <a:lnTo>
                    <a:pt x="7944627" y="2127647"/>
                  </a:lnTo>
                  <a:lnTo>
                    <a:pt x="7961910" y="2113963"/>
                  </a:lnTo>
                  <a:lnTo>
                    <a:pt x="7972352" y="2103520"/>
                  </a:lnTo>
                  <a:lnTo>
                    <a:pt x="7986394" y="2096678"/>
                  </a:lnTo>
                  <a:lnTo>
                    <a:pt x="7998276" y="2089476"/>
                  </a:lnTo>
                  <a:lnTo>
                    <a:pt x="8012319" y="2084435"/>
                  </a:lnTo>
                  <a:lnTo>
                    <a:pt x="8020960" y="2080834"/>
                  </a:lnTo>
                  <a:lnTo>
                    <a:pt x="8029602" y="2077593"/>
                  </a:lnTo>
                  <a:lnTo>
                    <a:pt x="8034643" y="2072191"/>
                  </a:lnTo>
                  <a:lnTo>
                    <a:pt x="8039684" y="2067150"/>
                  </a:lnTo>
                  <a:lnTo>
                    <a:pt x="8045085" y="2058507"/>
                  </a:lnTo>
                  <a:lnTo>
                    <a:pt x="8050126" y="2053466"/>
                  </a:lnTo>
                  <a:lnTo>
                    <a:pt x="8051926" y="2046264"/>
                  </a:lnTo>
                  <a:lnTo>
                    <a:pt x="8055527" y="2039422"/>
                  </a:lnTo>
                  <a:lnTo>
                    <a:pt x="8055527" y="2034380"/>
                  </a:lnTo>
                  <a:lnTo>
                    <a:pt x="8065608" y="2027538"/>
                  </a:lnTo>
                  <a:lnTo>
                    <a:pt x="8071009" y="2025738"/>
                  </a:lnTo>
                  <a:lnTo>
                    <a:pt x="8074610" y="2025738"/>
                  </a:lnTo>
                  <a:lnTo>
                    <a:pt x="8079651" y="2022137"/>
                  </a:lnTo>
                  <a:lnTo>
                    <a:pt x="8084692" y="2018896"/>
                  </a:lnTo>
                  <a:lnTo>
                    <a:pt x="8091893" y="2015295"/>
                  </a:lnTo>
                  <a:lnTo>
                    <a:pt x="8100535" y="2011694"/>
                  </a:lnTo>
                  <a:lnTo>
                    <a:pt x="8100535" y="2004852"/>
                  </a:lnTo>
                  <a:lnTo>
                    <a:pt x="8104135" y="1999810"/>
                  </a:lnTo>
                  <a:lnTo>
                    <a:pt x="8110976" y="1990808"/>
                  </a:lnTo>
                  <a:lnTo>
                    <a:pt x="8135101" y="1971722"/>
                  </a:lnTo>
                  <a:lnTo>
                    <a:pt x="8162826" y="1954437"/>
                  </a:lnTo>
                  <a:lnTo>
                    <a:pt x="8186950" y="1938953"/>
                  </a:lnTo>
                  <a:lnTo>
                    <a:pt x="8206033" y="1921668"/>
                  </a:lnTo>
                  <a:lnTo>
                    <a:pt x="8226917" y="1902583"/>
                  </a:lnTo>
                  <a:lnTo>
                    <a:pt x="8249241" y="1883497"/>
                  </a:lnTo>
                  <a:lnTo>
                    <a:pt x="8276966" y="1862971"/>
                  </a:lnTo>
                  <a:lnTo>
                    <a:pt x="8308292" y="1840285"/>
                  </a:lnTo>
                  <a:lnTo>
                    <a:pt x="8330616" y="1821199"/>
                  </a:lnTo>
                  <a:lnTo>
                    <a:pt x="8346098" y="1805715"/>
                  </a:lnTo>
                  <a:lnTo>
                    <a:pt x="8358340" y="1791671"/>
                  </a:lnTo>
                  <a:lnTo>
                    <a:pt x="8361941" y="1786629"/>
                  </a:lnTo>
                  <a:lnTo>
                    <a:pt x="8363741" y="1781588"/>
                  </a:lnTo>
                  <a:close/>
                  <a:moveTo>
                    <a:pt x="3369777" y="1773264"/>
                  </a:moveTo>
                  <a:lnTo>
                    <a:pt x="3354300" y="1780105"/>
                  </a:lnTo>
                  <a:lnTo>
                    <a:pt x="3359339" y="1780105"/>
                  </a:lnTo>
                  <a:lnTo>
                    <a:pt x="3364738" y="1780105"/>
                  </a:lnTo>
                  <a:close/>
                  <a:moveTo>
                    <a:pt x="4687341" y="1770309"/>
                  </a:moveTo>
                  <a:lnTo>
                    <a:pt x="4685541" y="1772109"/>
                  </a:lnTo>
                  <a:lnTo>
                    <a:pt x="4682301" y="1773549"/>
                  </a:lnTo>
                  <a:lnTo>
                    <a:pt x="4684101" y="1775349"/>
                  </a:lnTo>
                  <a:close/>
                  <a:moveTo>
                    <a:pt x="4907310" y="1763470"/>
                  </a:moveTo>
                  <a:lnTo>
                    <a:pt x="4888229" y="1778949"/>
                  </a:lnTo>
                  <a:lnTo>
                    <a:pt x="4904069" y="1768509"/>
                  </a:lnTo>
                  <a:close/>
                  <a:moveTo>
                    <a:pt x="1736000" y="1762823"/>
                  </a:moveTo>
                  <a:lnTo>
                    <a:pt x="1703245" y="1780105"/>
                  </a:lnTo>
                  <a:lnTo>
                    <a:pt x="1678769" y="1791987"/>
                  </a:lnTo>
                  <a:lnTo>
                    <a:pt x="1710084" y="1781905"/>
                  </a:lnTo>
                  <a:lnTo>
                    <a:pt x="1727362" y="1776505"/>
                  </a:lnTo>
                  <a:lnTo>
                    <a:pt x="1727362" y="1774704"/>
                  </a:lnTo>
                  <a:lnTo>
                    <a:pt x="1729161" y="1773264"/>
                  </a:lnTo>
                  <a:lnTo>
                    <a:pt x="1732401" y="1767863"/>
                  </a:lnTo>
                  <a:close/>
                  <a:moveTo>
                    <a:pt x="2080464" y="1759222"/>
                  </a:moveTo>
                  <a:lnTo>
                    <a:pt x="2063187" y="1767863"/>
                  </a:lnTo>
                  <a:lnTo>
                    <a:pt x="2068227" y="1766063"/>
                  </a:lnTo>
                  <a:lnTo>
                    <a:pt x="2076865" y="1766063"/>
                  </a:lnTo>
                  <a:close/>
                  <a:moveTo>
                    <a:pt x="1945486" y="1748780"/>
                  </a:moveTo>
                  <a:lnTo>
                    <a:pt x="1921010" y="1759222"/>
                  </a:lnTo>
                  <a:lnTo>
                    <a:pt x="1931449" y="1757422"/>
                  </a:lnTo>
                  <a:lnTo>
                    <a:pt x="1938647" y="1754181"/>
                  </a:lnTo>
                  <a:lnTo>
                    <a:pt x="1943687" y="1752381"/>
                  </a:lnTo>
                  <a:close/>
                  <a:moveTo>
                    <a:pt x="531274" y="1738339"/>
                  </a:moveTo>
                  <a:lnTo>
                    <a:pt x="510397" y="1752381"/>
                  </a:lnTo>
                  <a:lnTo>
                    <a:pt x="522635" y="1752381"/>
                  </a:lnTo>
                  <a:lnTo>
                    <a:pt x="528035" y="1745540"/>
                  </a:lnTo>
                  <a:close/>
                  <a:moveTo>
                    <a:pt x="5854509" y="1736859"/>
                  </a:moveTo>
                  <a:lnTo>
                    <a:pt x="5802668" y="1761336"/>
                  </a:lnTo>
                  <a:lnTo>
                    <a:pt x="5785387" y="1771775"/>
                  </a:lnTo>
                  <a:lnTo>
                    <a:pt x="5769907" y="1781853"/>
                  </a:lnTo>
                  <a:lnTo>
                    <a:pt x="5755866" y="1794092"/>
                  </a:lnTo>
                  <a:lnTo>
                    <a:pt x="5743986" y="1807770"/>
                  </a:lnTo>
                  <a:lnTo>
                    <a:pt x="5757666" y="1802731"/>
                  </a:lnTo>
                  <a:lnTo>
                    <a:pt x="5769907" y="1795892"/>
                  </a:lnTo>
                  <a:lnTo>
                    <a:pt x="5795827" y="1785453"/>
                  </a:lnTo>
                  <a:lnTo>
                    <a:pt x="5818148" y="1773214"/>
                  </a:lnTo>
                  <a:lnTo>
                    <a:pt x="5819948" y="1766375"/>
                  </a:lnTo>
                  <a:lnTo>
                    <a:pt x="5824988" y="1761336"/>
                  </a:lnTo>
                  <a:lnTo>
                    <a:pt x="5830388" y="1754497"/>
                  </a:lnTo>
                  <a:lnTo>
                    <a:pt x="5839029" y="1749097"/>
                  </a:lnTo>
                  <a:close/>
                  <a:moveTo>
                    <a:pt x="8149143" y="1727932"/>
                  </a:moveTo>
                  <a:lnTo>
                    <a:pt x="8119618" y="1747018"/>
                  </a:lnTo>
                  <a:lnTo>
                    <a:pt x="8091893" y="1765743"/>
                  </a:lnTo>
                  <a:lnTo>
                    <a:pt x="8034643" y="1805715"/>
                  </a:lnTo>
                  <a:lnTo>
                    <a:pt x="8006918" y="1823000"/>
                  </a:lnTo>
                  <a:lnTo>
                    <a:pt x="7979193" y="1838484"/>
                  </a:lnTo>
                  <a:lnTo>
                    <a:pt x="7946427" y="1864412"/>
                  </a:lnTo>
                  <a:lnTo>
                    <a:pt x="7899619" y="1895741"/>
                  </a:lnTo>
                  <a:lnTo>
                    <a:pt x="7870093" y="1919867"/>
                  </a:lnTo>
                  <a:lnTo>
                    <a:pt x="7858211" y="1930310"/>
                  </a:lnTo>
                  <a:lnTo>
                    <a:pt x="7851370" y="1938953"/>
                  </a:lnTo>
                  <a:lnTo>
                    <a:pt x="7856411" y="1954437"/>
                  </a:lnTo>
                  <a:lnTo>
                    <a:pt x="7858211" y="1970282"/>
                  </a:lnTo>
                  <a:lnTo>
                    <a:pt x="7866853" y="1963080"/>
                  </a:lnTo>
                  <a:lnTo>
                    <a:pt x="7875494" y="1952637"/>
                  </a:lnTo>
                  <a:lnTo>
                    <a:pt x="7882336" y="1938953"/>
                  </a:lnTo>
                  <a:lnTo>
                    <a:pt x="7885936" y="1933912"/>
                  </a:lnTo>
                  <a:lnTo>
                    <a:pt x="7890977" y="1930310"/>
                  </a:lnTo>
                  <a:lnTo>
                    <a:pt x="7897818" y="1926709"/>
                  </a:lnTo>
                  <a:lnTo>
                    <a:pt x="7904660" y="1923469"/>
                  </a:lnTo>
                  <a:lnTo>
                    <a:pt x="7911501" y="1921668"/>
                  </a:lnTo>
                  <a:lnTo>
                    <a:pt x="7918702" y="1921668"/>
                  </a:lnTo>
                  <a:lnTo>
                    <a:pt x="7920142" y="1914826"/>
                  </a:lnTo>
                  <a:lnTo>
                    <a:pt x="7923743" y="1907984"/>
                  </a:lnTo>
                  <a:lnTo>
                    <a:pt x="7927344" y="1901142"/>
                  </a:lnTo>
                  <a:lnTo>
                    <a:pt x="7932385" y="1895741"/>
                  </a:lnTo>
                  <a:lnTo>
                    <a:pt x="7941026" y="1888899"/>
                  </a:lnTo>
                  <a:lnTo>
                    <a:pt x="7948227" y="1887098"/>
                  </a:lnTo>
                  <a:lnTo>
                    <a:pt x="7960110" y="1887098"/>
                  </a:lnTo>
                  <a:lnTo>
                    <a:pt x="7979193" y="1866212"/>
                  </a:lnTo>
                  <a:lnTo>
                    <a:pt x="8000077" y="1848927"/>
                  </a:lnTo>
                  <a:lnTo>
                    <a:pt x="8020960" y="1831642"/>
                  </a:lnTo>
                  <a:lnTo>
                    <a:pt x="8045085" y="1815798"/>
                  </a:lnTo>
                  <a:lnTo>
                    <a:pt x="8064168" y="1803914"/>
                  </a:lnTo>
                  <a:lnTo>
                    <a:pt x="8084692" y="1790230"/>
                  </a:lnTo>
                  <a:lnTo>
                    <a:pt x="8107376" y="1772945"/>
                  </a:lnTo>
                  <a:lnTo>
                    <a:pt x="8130060" y="1753860"/>
                  </a:lnTo>
                  <a:lnTo>
                    <a:pt x="8136901" y="1747018"/>
                  </a:lnTo>
                  <a:lnTo>
                    <a:pt x="8141942" y="1738015"/>
                  </a:lnTo>
                  <a:close/>
                  <a:moveTo>
                    <a:pt x="4737743" y="1727112"/>
                  </a:moveTo>
                  <a:lnTo>
                    <a:pt x="4732343" y="1730352"/>
                  </a:lnTo>
                  <a:lnTo>
                    <a:pt x="4735943" y="1730352"/>
                  </a:lnTo>
                  <a:close/>
                  <a:moveTo>
                    <a:pt x="3284831" y="1719256"/>
                  </a:moveTo>
                  <a:lnTo>
                    <a:pt x="3260715" y="1729698"/>
                  </a:lnTo>
                  <a:lnTo>
                    <a:pt x="3168930" y="1769664"/>
                  </a:lnTo>
                  <a:lnTo>
                    <a:pt x="3125737" y="1790547"/>
                  </a:lnTo>
                  <a:lnTo>
                    <a:pt x="3082543" y="1811070"/>
                  </a:lnTo>
                  <a:lnTo>
                    <a:pt x="3110259" y="1804229"/>
                  </a:lnTo>
                  <a:lnTo>
                    <a:pt x="3122137" y="1799188"/>
                  </a:lnTo>
                  <a:lnTo>
                    <a:pt x="3132575" y="1797388"/>
                  </a:lnTo>
                  <a:lnTo>
                    <a:pt x="3144814" y="1795587"/>
                  </a:lnTo>
                  <a:lnTo>
                    <a:pt x="3155252" y="1793787"/>
                  </a:lnTo>
                  <a:lnTo>
                    <a:pt x="3163891" y="1790547"/>
                  </a:lnTo>
                  <a:lnTo>
                    <a:pt x="3170729" y="1788746"/>
                  </a:lnTo>
                  <a:lnTo>
                    <a:pt x="3175768" y="1785146"/>
                  </a:lnTo>
                  <a:lnTo>
                    <a:pt x="3181168" y="1780105"/>
                  </a:lnTo>
                  <a:lnTo>
                    <a:pt x="3188007" y="1771464"/>
                  </a:lnTo>
                  <a:lnTo>
                    <a:pt x="3196645" y="1764623"/>
                  </a:lnTo>
                  <a:lnTo>
                    <a:pt x="3207083" y="1759222"/>
                  </a:lnTo>
                  <a:lnTo>
                    <a:pt x="3215722" y="1754181"/>
                  </a:lnTo>
                  <a:lnTo>
                    <a:pt x="3236599" y="1747340"/>
                  </a:lnTo>
                  <a:lnTo>
                    <a:pt x="3236599" y="1754181"/>
                  </a:lnTo>
                  <a:lnTo>
                    <a:pt x="3240198" y="1750581"/>
                  </a:lnTo>
                  <a:lnTo>
                    <a:pt x="3248837" y="1743740"/>
                  </a:lnTo>
                  <a:lnTo>
                    <a:pt x="3253876" y="1740139"/>
                  </a:lnTo>
                  <a:lnTo>
                    <a:pt x="3260715" y="1738339"/>
                  </a:lnTo>
                  <a:lnTo>
                    <a:pt x="3277992" y="1731498"/>
                  </a:lnTo>
                  <a:lnTo>
                    <a:pt x="3291670" y="1726457"/>
                  </a:lnTo>
                  <a:close/>
                  <a:moveTo>
                    <a:pt x="3522033" y="1717816"/>
                  </a:moveTo>
                  <a:lnTo>
                    <a:pt x="3523832" y="1719256"/>
                  </a:lnTo>
                  <a:lnTo>
                    <a:pt x="3525632" y="1717816"/>
                  </a:lnTo>
                  <a:close/>
                  <a:moveTo>
                    <a:pt x="3110259" y="1714215"/>
                  </a:moveTo>
                  <a:lnTo>
                    <a:pt x="3063466" y="1735098"/>
                  </a:lnTo>
                  <a:lnTo>
                    <a:pt x="3018474" y="1755982"/>
                  </a:lnTo>
                  <a:lnTo>
                    <a:pt x="3025313" y="1754181"/>
                  </a:lnTo>
                  <a:lnTo>
                    <a:pt x="3049788" y="1747340"/>
                  </a:lnTo>
                  <a:lnTo>
                    <a:pt x="3072105" y="1736899"/>
                  </a:lnTo>
                  <a:lnTo>
                    <a:pt x="3092982" y="1726457"/>
                  </a:lnTo>
                  <a:close/>
                  <a:moveTo>
                    <a:pt x="7333073" y="1712742"/>
                  </a:moveTo>
                  <a:lnTo>
                    <a:pt x="7331881" y="1714431"/>
                  </a:lnTo>
                  <a:lnTo>
                    <a:pt x="7272231" y="1752697"/>
                  </a:lnTo>
                  <a:lnTo>
                    <a:pt x="7209950" y="1794092"/>
                  </a:lnTo>
                  <a:lnTo>
                    <a:pt x="7201309" y="1799131"/>
                  </a:lnTo>
                  <a:lnTo>
                    <a:pt x="7119947" y="1849525"/>
                  </a:lnTo>
                  <a:lnTo>
                    <a:pt x="7042185" y="1901358"/>
                  </a:lnTo>
                  <a:lnTo>
                    <a:pt x="7026704" y="1918636"/>
                  </a:lnTo>
                  <a:lnTo>
                    <a:pt x="7009424" y="1935914"/>
                  </a:lnTo>
                  <a:lnTo>
                    <a:pt x="7024904" y="1929075"/>
                  </a:lnTo>
                  <a:lnTo>
                    <a:pt x="7042185" y="1922236"/>
                  </a:lnTo>
                  <a:lnTo>
                    <a:pt x="7057665" y="1915396"/>
                  </a:lnTo>
                  <a:lnTo>
                    <a:pt x="7074946" y="1906758"/>
                  </a:lnTo>
                  <a:lnTo>
                    <a:pt x="7102666" y="1884080"/>
                  </a:lnTo>
                  <a:lnTo>
                    <a:pt x="7128587" y="1859963"/>
                  </a:lnTo>
                  <a:lnTo>
                    <a:pt x="7142628" y="1847725"/>
                  </a:lnTo>
                  <a:lnTo>
                    <a:pt x="7156308" y="1839086"/>
                  </a:lnTo>
                  <a:lnTo>
                    <a:pt x="7173589" y="1830447"/>
                  </a:lnTo>
                  <a:lnTo>
                    <a:pt x="7189069" y="1826848"/>
                  </a:lnTo>
                  <a:lnTo>
                    <a:pt x="7196269" y="1818209"/>
                  </a:lnTo>
                  <a:lnTo>
                    <a:pt x="7201309" y="1811370"/>
                  </a:lnTo>
                  <a:lnTo>
                    <a:pt x="7214990" y="1800931"/>
                  </a:lnTo>
                  <a:lnTo>
                    <a:pt x="7230830" y="1792292"/>
                  </a:lnTo>
                  <a:lnTo>
                    <a:pt x="7246311" y="1787253"/>
                  </a:lnTo>
                  <a:lnTo>
                    <a:pt x="7253151" y="1776814"/>
                  </a:lnTo>
                  <a:lnTo>
                    <a:pt x="7260351" y="1768175"/>
                  </a:lnTo>
                  <a:lnTo>
                    <a:pt x="7268991" y="1761336"/>
                  </a:lnTo>
                  <a:lnTo>
                    <a:pt x="7275832" y="1754497"/>
                  </a:lnTo>
                  <a:lnTo>
                    <a:pt x="7313993" y="1730020"/>
                  </a:lnTo>
                  <a:lnTo>
                    <a:pt x="7319033" y="1728220"/>
                  </a:lnTo>
                  <a:lnTo>
                    <a:pt x="7324433" y="1724980"/>
                  </a:lnTo>
                  <a:lnTo>
                    <a:pt x="7331881" y="1714431"/>
                  </a:lnTo>
                  <a:lnTo>
                    <a:pt x="7334513" y="1712742"/>
                  </a:lnTo>
                  <a:close/>
                  <a:moveTo>
                    <a:pt x="2211843" y="1696933"/>
                  </a:moveTo>
                  <a:lnTo>
                    <a:pt x="2158528" y="1722416"/>
                  </a:lnTo>
                  <a:lnTo>
                    <a:pt x="2156413" y="1722857"/>
                  </a:lnTo>
                  <a:lnTo>
                    <a:pt x="2142735" y="1729698"/>
                  </a:lnTo>
                  <a:lnTo>
                    <a:pt x="2142224" y="1730208"/>
                  </a:lnTo>
                  <a:lnTo>
                    <a:pt x="2106381" y="1747340"/>
                  </a:lnTo>
                  <a:lnTo>
                    <a:pt x="2115019" y="1748780"/>
                  </a:lnTo>
                  <a:lnTo>
                    <a:pt x="2123658" y="1750581"/>
                  </a:lnTo>
                  <a:lnTo>
                    <a:pt x="2132296" y="1740139"/>
                  </a:lnTo>
                  <a:lnTo>
                    <a:pt x="2142224" y="1730208"/>
                  </a:lnTo>
                  <a:lnTo>
                    <a:pt x="2158528" y="1722416"/>
                  </a:lnTo>
                  <a:lnTo>
                    <a:pt x="2173689" y="1719256"/>
                  </a:lnTo>
                  <a:lnTo>
                    <a:pt x="2208604" y="1712415"/>
                  </a:lnTo>
                  <a:lnTo>
                    <a:pt x="2208604" y="1705574"/>
                  </a:lnTo>
                  <a:close/>
                  <a:moveTo>
                    <a:pt x="3158491" y="1695132"/>
                  </a:moveTo>
                  <a:lnTo>
                    <a:pt x="3151652" y="1698733"/>
                  </a:lnTo>
                  <a:lnTo>
                    <a:pt x="3151652" y="1700173"/>
                  </a:lnTo>
                  <a:lnTo>
                    <a:pt x="3156691" y="1698733"/>
                  </a:lnTo>
                  <a:close/>
                  <a:moveTo>
                    <a:pt x="8209634" y="1694803"/>
                  </a:moveTo>
                  <a:lnTo>
                    <a:pt x="8204233" y="1698404"/>
                  </a:lnTo>
                  <a:lnTo>
                    <a:pt x="8188750" y="1705246"/>
                  </a:lnTo>
                  <a:lnTo>
                    <a:pt x="8191991" y="1707047"/>
                  </a:lnTo>
                  <a:lnTo>
                    <a:pt x="8197392" y="1703445"/>
                  </a:lnTo>
                  <a:lnTo>
                    <a:pt x="8204233" y="1699844"/>
                  </a:lnTo>
                  <a:close/>
                  <a:moveTo>
                    <a:pt x="9636208" y="1693002"/>
                  </a:moveTo>
                  <a:lnTo>
                    <a:pt x="9546192" y="1783028"/>
                  </a:lnTo>
                  <a:lnTo>
                    <a:pt x="9443934" y="1878456"/>
                  </a:lnTo>
                  <a:lnTo>
                    <a:pt x="9459417" y="1868013"/>
                  </a:lnTo>
                  <a:lnTo>
                    <a:pt x="9501184" y="1834883"/>
                  </a:lnTo>
                  <a:lnTo>
                    <a:pt x="9546192" y="1797072"/>
                  </a:lnTo>
                  <a:lnTo>
                    <a:pt x="9592641" y="1755660"/>
                  </a:lnTo>
                  <a:lnTo>
                    <a:pt x="9639809" y="1710287"/>
                  </a:lnTo>
                  <a:lnTo>
                    <a:pt x="9638009" y="1701645"/>
                  </a:lnTo>
                  <a:close/>
                  <a:moveTo>
                    <a:pt x="2061387" y="1691532"/>
                  </a:moveTo>
                  <a:lnTo>
                    <a:pt x="2050949" y="1696933"/>
                  </a:lnTo>
                  <a:lnTo>
                    <a:pt x="2059588" y="1696933"/>
                  </a:lnTo>
                  <a:close/>
                  <a:moveTo>
                    <a:pt x="617660" y="1689732"/>
                  </a:moveTo>
                  <a:lnTo>
                    <a:pt x="562589" y="1721056"/>
                  </a:lnTo>
                  <a:lnTo>
                    <a:pt x="566188" y="1719256"/>
                  </a:lnTo>
                  <a:lnTo>
                    <a:pt x="583466" y="1714215"/>
                  </a:lnTo>
                  <a:lnTo>
                    <a:pt x="595344" y="1707374"/>
                  </a:lnTo>
                  <a:lnTo>
                    <a:pt x="598943" y="1707374"/>
                  </a:lnTo>
                  <a:close/>
                  <a:moveTo>
                    <a:pt x="3383815" y="1682891"/>
                  </a:moveTo>
                  <a:lnTo>
                    <a:pt x="3309307" y="1710615"/>
                  </a:lnTo>
                  <a:lnTo>
                    <a:pt x="3316146" y="1712415"/>
                  </a:lnTo>
                  <a:lnTo>
                    <a:pt x="3328384" y="1712415"/>
                  </a:lnTo>
                  <a:lnTo>
                    <a:pt x="3338822" y="1710615"/>
                  </a:lnTo>
                  <a:lnTo>
                    <a:pt x="3349261" y="1705574"/>
                  </a:lnTo>
                  <a:lnTo>
                    <a:pt x="3359339" y="1696933"/>
                  </a:lnTo>
                  <a:lnTo>
                    <a:pt x="3371577" y="1688291"/>
                  </a:lnTo>
                  <a:close/>
                  <a:moveTo>
                    <a:pt x="1896894" y="1681090"/>
                  </a:moveTo>
                  <a:lnTo>
                    <a:pt x="1770554" y="1745540"/>
                  </a:lnTo>
                  <a:lnTo>
                    <a:pt x="1812308" y="1733298"/>
                  </a:lnTo>
                  <a:lnTo>
                    <a:pt x="1827785" y="1729698"/>
                  </a:lnTo>
                  <a:lnTo>
                    <a:pt x="1841463" y="1726457"/>
                  </a:lnTo>
                  <a:lnTo>
                    <a:pt x="1850102" y="1716016"/>
                  </a:lnTo>
                  <a:lnTo>
                    <a:pt x="1860540" y="1705574"/>
                  </a:lnTo>
                  <a:lnTo>
                    <a:pt x="1865579" y="1701973"/>
                  </a:lnTo>
                  <a:lnTo>
                    <a:pt x="1872778" y="1700173"/>
                  </a:lnTo>
                  <a:lnTo>
                    <a:pt x="1877817" y="1698733"/>
                  </a:lnTo>
                  <a:lnTo>
                    <a:pt x="1886456" y="1700173"/>
                  </a:lnTo>
                  <a:lnTo>
                    <a:pt x="1888255" y="1698733"/>
                  </a:lnTo>
                  <a:lnTo>
                    <a:pt x="1893295" y="1686491"/>
                  </a:lnTo>
                  <a:close/>
                  <a:moveTo>
                    <a:pt x="3203844" y="1677850"/>
                  </a:moveTo>
                  <a:lnTo>
                    <a:pt x="3191606" y="1682891"/>
                  </a:lnTo>
                  <a:lnTo>
                    <a:pt x="3193406" y="1682891"/>
                  </a:lnTo>
                  <a:lnTo>
                    <a:pt x="3198445" y="1681090"/>
                  </a:lnTo>
                  <a:close/>
                  <a:moveTo>
                    <a:pt x="486281" y="1677850"/>
                  </a:moveTo>
                  <a:lnTo>
                    <a:pt x="448127" y="1689732"/>
                  </a:lnTo>
                  <a:lnTo>
                    <a:pt x="436249" y="1696933"/>
                  </a:lnTo>
                  <a:lnTo>
                    <a:pt x="431210" y="1700173"/>
                  </a:lnTo>
                  <a:lnTo>
                    <a:pt x="427611" y="1705574"/>
                  </a:lnTo>
                  <a:lnTo>
                    <a:pt x="443088" y="1700173"/>
                  </a:lnTo>
                  <a:lnTo>
                    <a:pt x="456766" y="1693332"/>
                  </a:lnTo>
                  <a:lnTo>
                    <a:pt x="472604" y="1686491"/>
                  </a:lnTo>
                  <a:close/>
                  <a:moveTo>
                    <a:pt x="6230000" y="1674587"/>
                  </a:moveTo>
                  <a:lnTo>
                    <a:pt x="6216320" y="1683226"/>
                  </a:lnTo>
                  <a:lnTo>
                    <a:pt x="6219920" y="1681426"/>
                  </a:lnTo>
                  <a:close/>
                  <a:moveTo>
                    <a:pt x="1912372" y="1672449"/>
                  </a:moveTo>
                  <a:lnTo>
                    <a:pt x="1901933" y="1677850"/>
                  </a:lnTo>
                  <a:lnTo>
                    <a:pt x="1903733" y="1677850"/>
                  </a:lnTo>
                  <a:lnTo>
                    <a:pt x="1910572" y="1676050"/>
                  </a:lnTo>
                  <a:close/>
                  <a:moveTo>
                    <a:pt x="4550535" y="1668076"/>
                  </a:moveTo>
                  <a:lnTo>
                    <a:pt x="4531815" y="1685355"/>
                  </a:lnTo>
                  <a:lnTo>
                    <a:pt x="4523174" y="1697594"/>
                  </a:lnTo>
                  <a:lnTo>
                    <a:pt x="4510934" y="1711273"/>
                  </a:lnTo>
                  <a:lnTo>
                    <a:pt x="4521374" y="1702634"/>
                  </a:lnTo>
                  <a:lnTo>
                    <a:pt x="4531815" y="1692194"/>
                  </a:lnTo>
                  <a:lnTo>
                    <a:pt x="4541895" y="1679955"/>
                  </a:lnTo>
                  <a:close/>
                  <a:moveTo>
                    <a:pt x="3423409" y="1665608"/>
                  </a:moveTo>
                  <a:lnTo>
                    <a:pt x="3422756" y="1666605"/>
                  </a:lnTo>
                  <a:lnTo>
                    <a:pt x="3393964" y="1678305"/>
                  </a:lnTo>
                  <a:lnTo>
                    <a:pt x="3388854" y="1679650"/>
                  </a:lnTo>
                  <a:lnTo>
                    <a:pt x="3390654" y="1679650"/>
                  </a:lnTo>
                  <a:lnTo>
                    <a:pt x="3393964" y="1678305"/>
                  </a:lnTo>
                  <a:lnTo>
                    <a:pt x="3402532" y="1676050"/>
                  </a:lnTo>
                  <a:lnTo>
                    <a:pt x="3416570" y="1676050"/>
                  </a:lnTo>
                  <a:lnTo>
                    <a:pt x="3422756" y="1666605"/>
                  </a:lnTo>
                  <a:lnTo>
                    <a:pt x="3425208" y="1665608"/>
                  </a:lnTo>
                  <a:close/>
                  <a:moveTo>
                    <a:pt x="2298590" y="1660567"/>
                  </a:moveTo>
                  <a:lnTo>
                    <a:pt x="2289951" y="1663808"/>
                  </a:lnTo>
                  <a:lnTo>
                    <a:pt x="2215443" y="1696933"/>
                  </a:lnTo>
                  <a:lnTo>
                    <a:pt x="2222282" y="1696933"/>
                  </a:lnTo>
                  <a:lnTo>
                    <a:pt x="2243159" y="1688291"/>
                  </a:lnTo>
                  <a:lnTo>
                    <a:pt x="2262235" y="1679650"/>
                  </a:lnTo>
                  <a:lnTo>
                    <a:pt x="2281312" y="1671009"/>
                  </a:lnTo>
                  <a:close/>
                  <a:moveTo>
                    <a:pt x="5998153" y="1648670"/>
                  </a:moveTo>
                  <a:lnTo>
                    <a:pt x="5959992" y="1672787"/>
                  </a:lnTo>
                  <a:lnTo>
                    <a:pt x="5922191" y="1695464"/>
                  </a:lnTo>
                  <a:lnTo>
                    <a:pt x="5909951" y="1704103"/>
                  </a:lnTo>
                  <a:lnTo>
                    <a:pt x="5925431" y="1698704"/>
                  </a:lnTo>
                  <a:lnTo>
                    <a:pt x="5946312" y="1690065"/>
                  </a:lnTo>
                  <a:lnTo>
                    <a:pt x="5967193" y="1678186"/>
                  </a:lnTo>
                  <a:lnTo>
                    <a:pt x="5982673" y="1664148"/>
                  </a:lnTo>
                  <a:close/>
                  <a:moveTo>
                    <a:pt x="4581857" y="1642157"/>
                  </a:moveTo>
                  <a:lnTo>
                    <a:pt x="4571416" y="1650797"/>
                  </a:lnTo>
                  <a:lnTo>
                    <a:pt x="4580057" y="1647197"/>
                  </a:lnTo>
                  <a:close/>
                  <a:moveTo>
                    <a:pt x="8384265" y="1641148"/>
                  </a:moveTo>
                  <a:lnTo>
                    <a:pt x="8315133" y="1698404"/>
                  </a:lnTo>
                  <a:lnTo>
                    <a:pt x="8247801" y="1752059"/>
                  </a:lnTo>
                  <a:lnTo>
                    <a:pt x="8178308" y="1807515"/>
                  </a:lnTo>
                  <a:lnTo>
                    <a:pt x="8188750" y="1800313"/>
                  </a:lnTo>
                  <a:lnTo>
                    <a:pt x="8199192" y="1795272"/>
                  </a:lnTo>
                  <a:lnTo>
                    <a:pt x="8211074" y="1791671"/>
                  </a:lnTo>
                  <a:lnTo>
                    <a:pt x="8225117" y="1790230"/>
                  </a:lnTo>
                  <a:lnTo>
                    <a:pt x="8230158" y="1776186"/>
                  </a:lnTo>
                  <a:lnTo>
                    <a:pt x="8239159" y="1765743"/>
                  </a:lnTo>
                  <a:lnTo>
                    <a:pt x="8249241" y="1758901"/>
                  </a:lnTo>
                  <a:lnTo>
                    <a:pt x="8263284" y="1753860"/>
                  </a:lnTo>
                  <a:lnTo>
                    <a:pt x="8284167" y="1748458"/>
                  </a:lnTo>
                  <a:lnTo>
                    <a:pt x="8292809" y="1745217"/>
                  </a:lnTo>
                  <a:lnTo>
                    <a:pt x="8301450" y="1739816"/>
                  </a:lnTo>
                  <a:lnTo>
                    <a:pt x="8308292" y="1732974"/>
                  </a:lnTo>
                  <a:lnTo>
                    <a:pt x="8321974" y="1718930"/>
                  </a:lnTo>
                  <a:lnTo>
                    <a:pt x="8327015" y="1712088"/>
                  </a:lnTo>
                  <a:lnTo>
                    <a:pt x="8334216" y="1703445"/>
                  </a:lnTo>
                  <a:lnTo>
                    <a:pt x="8342858" y="1693002"/>
                  </a:lnTo>
                  <a:lnTo>
                    <a:pt x="8355100" y="1684360"/>
                  </a:lnTo>
                  <a:lnTo>
                    <a:pt x="8366982" y="1679319"/>
                  </a:lnTo>
                  <a:lnTo>
                    <a:pt x="8379224" y="1673917"/>
                  </a:lnTo>
                  <a:lnTo>
                    <a:pt x="8381024" y="1656632"/>
                  </a:lnTo>
                  <a:close/>
                  <a:moveTo>
                    <a:pt x="3099821" y="1639684"/>
                  </a:moveTo>
                  <a:lnTo>
                    <a:pt x="3004436" y="1676050"/>
                  </a:lnTo>
                  <a:lnTo>
                    <a:pt x="2911211" y="1710615"/>
                  </a:lnTo>
                  <a:lnTo>
                    <a:pt x="2911211" y="1719256"/>
                  </a:lnTo>
                  <a:lnTo>
                    <a:pt x="2958004" y="1700173"/>
                  </a:lnTo>
                  <a:lnTo>
                    <a:pt x="3009835" y="1681090"/>
                  </a:lnTo>
                  <a:lnTo>
                    <a:pt x="3030352" y="1674249"/>
                  </a:lnTo>
                  <a:lnTo>
                    <a:pt x="3053028" y="1665608"/>
                  </a:lnTo>
                  <a:lnTo>
                    <a:pt x="3075705" y="1653726"/>
                  </a:lnTo>
                  <a:close/>
                  <a:moveTo>
                    <a:pt x="3506555" y="1634643"/>
                  </a:moveTo>
                  <a:lnTo>
                    <a:pt x="3457963" y="1653726"/>
                  </a:lnTo>
                  <a:lnTo>
                    <a:pt x="3470201" y="1651926"/>
                  </a:lnTo>
                  <a:lnTo>
                    <a:pt x="3482439" y="1648326"/>
                  </a:lnTo>
                  <a:lnTo>
                    <a:pt x="3492877" y="1643285"/>
                  </a:lnTo>
                  <a:lnTo>
                    <a:pt x="3503316" y="1638244"/>
                  </a:lnTo>
                  <a:close/>
                  <a:moveTo>
                    <a:pt x="9388844" y="1629264"/>
                  </a:moveTo>
                  <a:lnTo>
                    <a:pt x="9348877" y="1665275"/>
                  </a:lnTo>
                  <a:lnTo>
                    <a:pt x="9300268" y="1707047"/>
                  </a:lnTo>
                  <a:lnTo>
                    <a:pt x="9250219" y="1748458"/>
                  </a:lnTo>
                  <a:lnTo>
                    <a:pt x="9194769" y="1788430"/>
                  </a:lnTo>
                  <a:lnTo>
                    <a:pt x="9137519" y="1828041"/>
                  </a:lnTo>
                  <a:lnTo>
                    <a:pt x="9137519" y="1834883"/>
                  </a:lnTo>
                  <a:lnTo>
                    <a:pt x="9137519" y="1838484"/>
                  </a:lnTo>
                  <a:lnTo>
                    <a:pt x="9141120" y="1847127"/>
                  </a:lnTo>
                  <a:lnTo>
                    <a:pt x="9149761" y="1843886"/>
                  </a:lnTo>
                  <a:lnTo>
                    <a:pt x="9158403" y="1838484"/>
                  </a:lnTo>
                  <a:lnTo>
                    <a:pt x="9163444" y="1831642"/>
                  </a:lnTo>
                  <a:lnTo>
                    <a:pt x="9168485" y="1826241"/>
                  </a:lnTo>
                  <a:lnTo>
                    <a:pt x="9180727" y="1808956"/>
                  </a:lnTo>
                  <a:lnTo>
                    <a:pt x="9194769" y="1797072"/>
                  </a:lnTo>
                  <a:lnTo>
                    <a:pt x="9212053" y="1788430"/>
                  </a:lnTo>
                  <a:lnTo>
                    <a:pt x="9229336" y="1781588"/>
                  </a:lnTo>
                  <a:lnTo>
                    <a:pt x="9239777" y="1769344"/>
                  </a:lnTo>
                  <a:lnTo>
                    <a:pt x="9252020" y="1753860"/>
                  </a:lnTo>
                  <a:lnTo>
                    <a:pt x="9267503" y="1738015"/>
                  </a:lnTo>
                  <a:lnTo>
                    <a:pt x="9288026" y="1722531"/>
                  </a:lnTo>
                  <a:lnTo>
                    <a:pt x="9291627" y="1718930"/>
                  </a:lnTo>
                  <a:lnTo>
                    <a:pt x="9322592" y="1691202"/>
                  </a:lnTo>
                  <a:lnTo>
                    <a:pt x="9350677" y="1665275"/>
                  </a:lnTo>
                  <a:close/>
                  <a:moveTo>
                    <a:pt x="8117818" y="1620622"/>
                  </a:moveTo>
                  <a:lnTo>
                    <a:pt x="7946427" y="1743417"/>
                  </a:lnTo>
                  <a:lnTo>
                    <a:pt x="7941026" y="1753860"/>
                  </a:lnTo>
                  <a:lnTo>
                    <a:pt x="7934185" y="1762502"/>
                  </a:lnTo>
                  <a:lnTo>
                    <a:pt x="7927344" y="1771145"/>
                  </a:lnTo>
                  <a:lnTo>
                    <a:pt x="7918702" y="1777987"/>
                  </a:lnTo>
                  <a:lnTo>
                    <a:pt x="7902859" y="1791671"/>
                  </a:lnTo>
                  <a:lnTo>
                    <a:pt x="7885936" y="1802114"/>
                  </a:lnTo>
                  <a:lnTo>
                    <a:pt x="7873694" y="1814357"/>
                  </a:lnTo>
                  <a:lnTo>
                    <a:pt x="7865053" y="1823000"/>
                  </a:lnTo>
                  <a:lnTo>
                    <a:pt x="7858211" y="1829842"/>
                  </a:lnTo>
                  <a:lnTo>
                    <a:pt x="7854611" y="1836684"/>
                  </a:lnTo>
                  <a:lnTo>
                    <a:pt x="7854611" y="1845326"/>
                  </a:lnTo>
                  <a:lnTo>
                    <a:pt x="7865053" y="1840285"/>
                  </a:lnTo>
                  <a:lnTo>
                    <a:pt x="7877295" y="1833443"/>
                  </a:lnTo>
                  <a:lnTo>
                    <a:pt x="7885936" y="1826241"/>
                  </a:lnTo>
                  <a:lnTo>
                    <a:pt x="7894218" y="1815798"/>
                  </a:lnTo>
                  <a:lnTo>
                    <a:pt x="7908260" y="1802114"/>
                  </a:lnTo>
                  <a:lnTo>
                    <a:pt x="7923743" y="1790230"/>
                  </a:lnTo>
                  <a:lnTo>
                    <a:pt x="7941026" y="1781588"/>
                  </a:lnTo>
                  <a:lnTo>
                    <a:pt x="7960110" y="1772945"/>
                  </a:lnTo>
                  <a:lnTo>
                    <a:pt x="7967311" y="1757101"/>
                  </a:lnTo>
                  <a:lnTo>
                    <a:pt x="7975952" y="1741616"/>
                  </a:lnTo>
                  <a:lnTo>
                    <a:pt x="7984594" y="1727932"/>
                  </a:lnTo>
                  <a:lnTo>
                    <a:pt x="7995036" y="1715689"/>
                  </a:lnTo>
                  <a:lnTo>
                    <a:pt x="8012319" y="1701645"/>
                  </a:lnTo>
                  <a:lnTo>
                    <a:pt x="8029602" y="1687961"/>
                  </a:lnTo>
                  <a:lnTo>
                    <a:pt x="8048325" y="1675718"/>
                  </a:lnTo>
                  <a:lnTo>
                    <a:pt x="8062368" y="1663474"/>
                  </a:lnTo>
                  <a:lnTo>
                    <a:pt x="8079651" y="1649790"/>
                  </a:lnTo>
                  <a:lnTo>
                    <a:pt x="8098734" y="1636106"/>
                  </a:lnTo>
                  <a:close/>
                  <a:moveTo>
                    <a:pt x="4888229" y="1604000"/>
                  </a:moveTo>
                  <a:lnTo>
                    <a:pt x="4886429" y="1605800"/>
                  </a:lnTo>
                  <a:lnTo>
                    <a:pt x="4888229" y="1605800"/>
                  </a:lnTo>
                  <a:close/>
                  <a:moveTo>
                    <a:pt x="8308292" y="1599736"/>
                  </a:moveTo>
                  <a:lnTo>
                    <a:pt x="8294249" y="1606578"/>
                  </a:lnTo>
                  <a:lnTo>
                    <a:pt x="8280567" y="1618821"/>
                  </a:lnTo>
                  <a:lnTo>
                    <a:pt x="8263284" y="1637907"/>
                  </a:lnTo>
                  <a:lnTo>
                    <a:pt x="8270125" y="1636106"/>
                  </a:lnTo>
                  <a:lnTo>
                    <a:pt x="8278766" y="1634306"/>
                  </a:lnTo>
                  <a:lnTo>
                    <a:pt x="8287408" y="1625663"/>
                  </a:lnTo>
                  <a:lnTo>
                    <a:pt x="8292809" y="1620622"/>
                  </a:lnTo>
                  <a:lnTo>
                    <a:pt x="8294249" y="1615220"/>
                  </a:lnTo>
                  <a:lnTo>
                    <a:pt x="8297850" y="1608378"/>
                  </a:lnTo>
                  <a:close/>
                  <a:moveTo>
                    <a:pt x="7339913" y="1593237"/>
                  </a:moveTo>
                  <a:lnTo>
                    <a:pt x="7286272" y="1633192"/>
                  </a:lnTo>
                  <a:lnTo>
                    <a:pt x="7237670" y="1667748"/>
                  </a:lnTo>
                  <a:lnTo>
                    <a:pt x="7190869" y="1697264"/>
                  </a:lnTo>
                  <a:lnTo>
                    <a:pt x="7146228" y="1723181"/>
                  </a:lnTo>
                  <a:lnTo>
                    <a:pt x="7097626" y="1750897"/>
                  </a:lnTo>
                  <a:lnTo>
                    <a:pt x="7049025" y="1780414"/>
                  </a:lnTo>
                  <a:lnTo>
                    <a:pt x="7002223" y="1811370"/>
                  </a:lnTo>
                  <a:lnTo>
                    <a:pt x="6953622" y="1845925"/>
                  </a:lnTo>
                  <a:lnTo>
                    <a:pt x="6962622" y="1868602"/>
                  </a:lnTo>
                  <a:lnTo>
                    <a:pt x="7043985" y="1802731"/>
                  </a:lnTo>
                  <a:lnTo>
                    <a:pt x="7087186" y="1769975"/>
                  </a:lnTo>
                  <a:lnTo>
                    <a:pt x="7130387" y="1738659"/>
                  </a:lnTo>
                  <a:lnTo>
                    <a:pt x="7182229" y="1704103"/>
                  </a:lnTo>
                  <a:lnTo>
                    <a:pt x="7235870" y="1670987"/>
                  </a:lnTo>
                  <a:lnTo>
                    <a:pt x="7288072" y="1638231"/>
                  </a:lnTo>
                  <a:lnTo>
                    <a:pt x="7339913" y="1607275"/>
                  </a:lnTo>
                  <a:lnTo>
                    <a:pt x="7339913" y="1600436"/>
                  </a:lnTo>
                  <a:close/>
                  <a:moveTo>
                    <a:pt x="4640899" y="1590321"/>
                  </a:moveTo>
                  <a:lnTo>
                    <a:pt x="4626858" y="1602200"/>
                  </a:lnTo>
                  <a:lnTo>
                    <a:pt x="4604538" y="1621279"/>
                  </a:lnTo>
                  <a:lnTo>
                    <a:pt x="4609578" y="1619839"/>
                  </a:lnTo>
                  <a:lnTo>
                    <a:pt x="4640899" y="1604000"/>
                  </a:lnTo>
                  <a:close/>
                  <a:moveTo>
                    <a:pt x="7111307" y="1561921"/>
                  </a:moveTo>
                  <a:lnTo>
                    <a:pt x="7109507" y="1563721"/>
                  </a:lnTo>
                  <a:lnTo>
                    <a:pt x="7111307" y="1563721"/>
                  </a:lnTo>
                  <a:close/>
                  <a:moveTo>
                    <a:pt x="1822746" y="1539229"/>
                  </a:moveTo>
                  <a:lnTo>
                    <a:pt x="1727362" y="1587836"/>
                  </a:lnTo>
                  <a:lnTo>
                    <a:pt x="1630177" y="1632843"/>
                  </a:lnTo>
                  <a:lnTo>
                    <a:pt x="1557829" y="1665608"/>
                  </a:lnTo>
                  <a:lnTo>
                    <a:pt x="1486560" y="1701973"/>
                  </a:lnTo>
                  <a:lnTo>
                    <a:pt x="1417451" y="1740139"/>
                  </a:lnTo>
                  <a:lnTo>
                    <a:pt x="1351582" y="1780105"/>
                  </a:lnTo>
                  <a:lnTo>
                    <a:pt x="1356981" y="1788746"/>
                  </a:lnTo>
                  <a:lnTo>
                    <a:pt x="1360221" y="1799188"/>
                  </a:lnTo>
                  <a:lnTo>
                    <a:pt x="1360221" y="1802428"/>
                  </a:lnTo>
                  <a:lnTo>
                    <a:pt x="1362020" y="1812870"/>
                  </a:lnTo>
                  <a:lnTo>
                    <a:pt x="1393335" y="1797388"/>
                  </a:lnTo>
                  <a:lnTo>
                    <a:pt x="1424290" y="1780105"/>
                  </a:lnTo>
                  <a:lnTo>
                    <a:pt x="1445167" y="1766063"/>
                  </a:lnTo>
                  <a:lnTo>
                    <a:pt x="1464244" y="1754181"/>
                  </a:lnTo>
                  <a:lnTo>
                    <a:pt x="1479721" y="1743740"/>
                  </a:lnTo>
                  <a:lnTo>
                    <a:pt x="1491959" y="1731498"/>
                  </a:lnTo>
                  <a:lnTo>
                    <a:pt x="1496998" y="1726457"/>
                  </a:lnTo>
                  <a:lnTo>
                    <a:pt x="1502398" y="1726457"/>
                  </a:lnTo>
                  <a:lnTo>
                    <a:pt x="1507437" y="1726457"/>
                  </a:lnTo>
                  <a:lnTo>
                    <a:pt x="1511036" y="1722857"/>
                  </a:lnTo>
                  <a:lnTo>
                    <a:pt x="1517875" y="1719256"/>
                  </a:lnTo>
                  <a:lnTo>
                    <a:pt x="1524714" y="1716016"/>
                  </a:lnTo>
                  <a:lnTo>
                    <a:pt x="1533353" y="1716016"/>
                  </a:lnTo>
                  <a:lnTo>
                    <a:pt x="1540551" y="1717816"/>
                  </a:lnTo>
                  <a:lnTo>
                    <a:pt x="1568267" y="1689732"/>
                  </a:lnTo>
                  <a:lnTo>
                    <a:pt x="1581945" y="1677850"/>
                  </a:lnTo>
                  <a:lnTo>
                    <a:pt x="1599222" y="1665608"/>
                  </a:lnTo>
                  <a:lnTo>
                    <a:pt x="1619739" y="1651926"/>
                  </a:lnTo>
                  <a:lnTo>
                    <a:pt x="1642415" y="1638244"/>
                  </a:lnTo>
                  <a:lnTo>
                    <a:pt x="1663292" y="1626002"/>
                  </a:lnTo>
                  <a:lnTo>
                    <a:pt x="1684168" y="1617361"/>
                  </a:lnTo>
                  <a:lnTo>
                    <a:pt x="1723762" y="1598278"/>
                  </a:lnTo>
                  <a:lnTo>
                    <a:pt x="1763716" y="1579195"/>
                  </a:lnTo>
                  <a:lnTo>
                    <a:pt x="1766955" y="1577395"/>
                  </a:lnTo>
                  <a:lnTo>
                    <a:pt x="1793231" y="1561913"/>
                  </a:lnTo>
                  <a:lnTo>
                    <a:pt x="1815547" y="1546070"/>
                  </a:lnTo>
                  <a:close/>
                  <a:moveTo>
                    <a:pt x="8386065" y="1537078"/>
                  </a:moveTo>
                  <a:lnTo>
                    <a:pt x="8368782" y="1552922"/>
                  </a:lnTo>
                  <a:lnTo>
                    <a:pt x="8346098" y="1573448"/>
                  </a:lnTo>
                  <a:lnTo>
                    <a:pt x="8353299" y="1568407"/>
                  </a:lnTo>
                  <a:lnTo>
                    <a:pt x="8365181" y="1563005"/>
                  </a:lnTo>
                  <a:lnTo>
                    <a:pt x="8374183" y="1557964"/>
                  </a:lnTo>
                  <a:lnTo>
                    <a:pt x="8379224" y="1551122"/>
                  </a:lnTo>
                  <a:lnTo>
                    <a:pt x="8382825" y="1545720"/>
                  </a:lnTo>
                  <a:close/>
                  <a:moveTo>
                    <a:pt x="1668331" y="1535989"/>
                  </a:moveTo>
                  <a:lnTo>
                    <a:pt x="1670131" y="1537429"/>
                  </a:lnTo>
                  <a:lnTo>
                    <a:pt x="1670131" y="1535989"/>
                  </a:lnTo>
                  <a:close/>
                  <a:moveTo>
                    <a:pt x="1988680" y="1534189"/>
                  </a:moveTo>
                  <a:lnTo>
                    <a:pt x="1895095" y="1591437"/>
                  </a:lnTo>
                  <a:lnTo>
                    <a:pt x="1803309" y="1641484"/>
                  </a:lnTo>
                  <a:lnTo>
                    <a:pt x="1832824" y="1634643"/>
                  </a:lnTo>
                  <a:lnTo>
                    <a:pt x="1865579" y="1627802"/>
                  </a:lnTo>
                  <a:lnTo>
                    <a:pt x="1872778" y="1615561"/>
                  </a:lnTo>
                  <a:lnTo>
                    <a:pt x="1876017" y="1608720"/>
                  </a:lnTo>
                  <a:lnTo>
                    <a:pt x="1881417" y="1603319"/>
                  </a:lnTo>
                  <a:lnTo>
                    <a:pt x="1888255" y="1596478"/>
                  </a:lnTo>
                  <a:lnTo>
                    <a:pt x="1895095" y="1592877"/>
                  </a:lnTo>
                  <a:lnTo>
                    <a:pt x="1905533" y="1589637"/>
                  </a:lnTo>
                  <a:lnTo>
                    <a:pt x="1915971" y="1589637"/>
                  </a:lnTo>
                  <a:lnTo>
                    <a:pt x="1926409" y="1587836"/>
                  </a:lnTo>
                  <a:lnTo>
                    <a:pt x="1935048" y="1584236"/>
                  </a:lnTo>
                  <a:lnTo>
                    <a:pt x="1941887" y="1577395"/>
                  </a:lnTo>
                  <a:lnTo>
                    <a:pt x="1948726" y="1568754"/>
                  </a:lnTo>
                  <a:lnTo>
                    <a:pt x="1959164" y="1560112"/>
                  </a:lnTo>
                  <a:lnTo>
                    <a:pt x="1971402" y="1551471"/>
                  </a:lnTo>
                  <a:lnTo>
                    <a:pt x="1983640" y="1542830"/>
                  </a:lnTo>
                  <a:lnTo>
                    <a:pt x="1997318" y="1534189"/>
                  </a:lnTo>
                  <a:close/>
                  <a:moveTo>
                    <a:pt x="8398307" y="1523394"/>
                  </a:moveTo>
                  <a:lnTo>
                    <a:pt x="8387866" y="1535637"/>
                  </a:lnTo>
                  <a:lnTo>
                    <a:pt x="8396507" y="1535637"/>
                  </a:lnTo>
                  <a:lnTo>
                    <a:pt x="8400108" y="1535637"/>
                  </a:lnTo>
                  <a:close/>
                  <a:moveTo>
                    <a:pt x="7929144" y="1523394"/>
                  </a:moveTo>
                  <a:lnTo>
                    <a:pt x="7899619" y="1542479"/>
                  </a:lnTo>
                  <a:lnTo>
                    <a:pt x="7899619" y="1544280"/>
                  </a:lnTo>
                  <a:lnTo>
                    <a:pt x="7910061" y="1538878"/>
                  </a:lnTo>
                  <a:lnTo>
                    <a:pt x="7920142" y="1535637"/>
                  </a:lnTo>
                  <a:close/>
                  <a:moveTo>
                    <a:pt x="4723702" y="1519045"/>
                  </a:moveTo>
                  <a:lnTo>
                    <a:pt x="4704622" y="1534884"/>
                  </a:lnTo>
                  <a:lnTo>
                    <a:pt x="4715062" y="1533085"/>
                  </a:lnTo>
                  <a:close/>
                  <a:moveTo>
                    <a:pt x="5759466" y="1517287"/>
                  </a:moveTo>
                  <a:lnTo>
                    <a:pt x="5749026" y="1518726"/>
                  </a:lnTo>
                  <a:lnTo>
                    <a:pt x="5749026" y="1524126"/>
                  </a:lnTo>
                  <a:close/>
                  <a:moveTo>
                    <a:pt x="4424170" y="1515806"/>
                  </a:moveTo>
                  <a:lnTo>
                    <a:pt x="4422370" y="1526245"/>
                  </a:lnTo>
                  <a:lnTo>
                    <a:pt x="4420930" y="1536324"/>
                  </a:lnTo>
                  <a:lnTo>
                    <a:pt x="4432811" y="1534884"/>
                  </a:lnTo>
                  <a:lnTo>
                    <a:pt x="4427771" y="1526245"/>
                  </a:lnTo>
                  <a:close/>
                  <a:moveTo>
                    <a:pt x="2457684" y="1508265"/>
                  </a:moveTo>
                  <a:lnTo>
                    <a:pt x="2367699" y="1553271"/>
                  </a:lnTo>
                  <a:lnTo>
                    <a:pt x="2369498" y="1553271"/>
                  </a:lnTo>
                  <a:lnTo>
                    <a:pt x="2383176" y="1558312"/>
                  </a:lnTo>
                  <a:lnTo>
                    <a:pt x="2390375" y="1563353"/>
                  </a:lnTo>
                  <a:lnTo>
                    <a:pt x="2397213" y="1568754"/>
                  </a:lnTo>
                  <a:lnTo>
                    <a:pt x="2400813" y="1573794"/>
                  </a:lnTo>
                  <a:lnTo>
                    <a:pt x="2402253" y="1580995"/>
                  </a:lnTo>
                  <a:lnTo>
                    <a:pt x="2405852" y="1591437"/>
                  </a:lnTo>
                  <a:lnTo>
                    <a:pt x="2405852" y="1600078"/>
                  </a:lnTo>
                  <a:lnTo>
                    <a:pt x="2405852" y="1605119"/>
                  </a:lnTo>
                  <a:lnTo>
                    <a:pt x="2414491" y="1601879"/>
                  </a:lnTo>
                  <a:lnTo>
                    <a:pt x="2421330" y="1610520"/>
                  </a:lnTo>
                  <a:lnTo>
                    <a:pt x="2426369" y="1589637"/>
                  </a:lnTo>
                  <a:lnTo>
                    <a:pt x="2431768" y="1570554"/>
                  </a:lnTo>
                  <a:lnTo>
                    <a:pt x="2445446" y="1537429"/>
                  </a:lnTo>
                  <a:close/>
                  <a:moveTo>
                    <a:pt x="796191" y="1502864"/>
                  </a:moveTo>
                  <a:lnTo>
                    <a:pt x="735721" y="1535989"/>
                  </a:lnTo>
                  <a:lnTo>
                    <a:pt x="680290" y="1566953"/>
                  </a:lnTo>
                  <a:lnTo>
                    <a:pt x="610821" y="1608720"/>
                  </a:lnTo>
                  <a:lnTo>
                    <a:pt x="634937" y="1605119"/>
                  </a:lnTo>
                  <a:lnTo>
                    <a:pt x="647175" y="1594678"/>
                  </a:lnTo>
                  <a:lnTo>
                    <a:pt x="659413" y="1586036"/>
                  </a:lnTo>
                  <a:lnTo>
                    <a:pt x="685329" y="1568754"/>
                  </a:lnTo>
                  <a:lnTo>
                    <a:pt x="716644" y="1551471"/>
                  </a:lnTo>
                  <a:lnTo>
                    <a:pt x="744360" y="1537429"/>
                  </a:lnTo>
                  <a:lnTo>
                    <a:pt x="769916" y="1520146"/>
                  </a:lnTo>
                  <a:close/>
                  <a:moveTo>
                    <a:pt x="3108459" y="1499623"/>
                  </a:moveTo>
                  <a:lnTo>
                    <a:pt x="3101621" y="1502864"/>
                  </a:lnTo>
                  <a:lnTo>
                    <a:pt x="3103420" y="1502864"/>
                  </a:lnTo>
                  <a:close/>
                  <a:moveTo>
                    <a:pt x="9641249" y="1497466"/>
                  </a:moveTo>
                  <a:lnTo>
                    <a:pt x="9578958" y="1563005"/>
                  </a:lnTo>
                  <a:lnTo>
                    <a:pt x="9522068" y="1622062"/>
                  </a:lnTo>
                  <a:lnTo>
                    <a:pt x="9466618" y="1675718"/>
                  </a:lnTo>
                  <a:lnTo>
                    <a:pt x="9414769" y="1726132"/>
                  </a:lnTo>
                  <a:lnTo>
                    <a:pt x="9350677" y="1781588"/>
                  </a:lnTo>
                  <a:lnTo>
                    <a:pt x="9282985" y="1836684"/>
                  </a:lnTo>
                  <a:lnTo>
                    <a:pt x="9206652" y="1893940"/>
                  </a:lnTo>
                  <a:lnTo>
                    <a:pt x="9125637" y="1954437"/>
                  </a:lnTo>
                  <a:lnTo>
                    <a:pt x="9092511" y="2075792"/>
                  </a:lnTo>
                  <a:lnTo>
                    <a:pt x="9090711" y="2080834"/>
                  </a:lnTo>
                  <a:lnTo>
                    <a:pt x="9109794" y="2070751"/>
                  </a:lnTo>
                  <a:lnTo>
                    <a:pt x="9130678" y="2062108"/>
                  </a:lnTo>
                  <a:lnTo>
                    <a:pt x="9137519" y="2048064"/>
                  </a:lnTo>
                  <a:lnTo>
                    <a:pt x="9146161" y="2034380"/>
                  </a:lnTo>
                  <a:lnTo>
                    <a:pt x="9151202" y="2027538"/>
                  </a:lnTo>
                  <a:lnTo>
                    <a:pt x="9159843" y="2022137"/>
                  </a:lnTo>
                  <a:lnTo>
                    <a:pt x="9168485" y="2017095"/>
                  </a:lnTo>
                  <a:lnTo>
                    <a:pt x="9178927" y="2013494"/>
                  </a:lnTo>
                  <a:lnTo>
                    <a:pt x="9186128" y="2009893"/>
                  </a:lnTo>
                  <a:lnTo>
                    <a:pt x="9194769" y="2003051"/>
                  </a:lnTo>
                  <a:lnTo>
                    <a:pt x="9203411" y="1992608"/>
                  </a:lnTo>
                  <a:lnTo>
                    <a:pt x="9210252" y="1980725"/>
                  </a:lnTo>
                  <a:lnTo>
                    <a:pt x="9213853" y="1975323"/>
                  </a:lnTo>
                  <a:lnTo>
                    <a:pt x="9220694" y="1970282"/>
                  </a:lnTo>
                  <a:lnTo>
                    <a:pt x="9227535" y="1968481"/>
                  </a:lnTo>
                  <a:lnTo>
                    <a:pt x="9234737" y="1963080"/>
                  </a:lnTo>
                  <a:lnTo>
                    <a:pt x="9243378" y="1961279"/>
                  </a:lnTo>
                  <a:lnTo>
                    <a:pt x="9244818" y="1954437"/>
                  </a:lnTo>
                  <a:lnTo>
                    <a:pt x="9248419" y="1949396"/>
                  </a:lnTo>
                  <a:lnTo>
                    <a:pt x="9252020" y="1945795"/>
                  </a:lnTo>
                  <a:lnTo>
                    <a:pt x="9265702" y="1930310"/>
                  </a:lnTo>
                  <a:lnTo>
                    <a:pt x="9281185" y="1911225"/>
                  </a:lnTo>
                  <a:lnTo>
                    <a:pt x="9288026" y="1901142"/>
                  </a:lnTo>
                  <a:lnTo>
                    <a:pt x="9338435" y="1854329"/>
                  </a:lnTo>
                  <a:lnTo>
                    <a:pt x="9343476" y="1850728"/>
                  </a:lnTo>
                  <a:lnTo>
                    <a:pt x="9350677" y="1847127"/>
                  </a:lnTo>
                  <a:lnTo>
                    <a:pt x="9359319" y="1842085"/>
                  </a:lnTo>
                  <a:lnTo>
                    <a:pt x="9367960" y="1838484"/>
                  </a:lnTo>
                  <a:lnTo>
                    <a:pt x="9376602" y="1834883"/>
                  </a:lnTo>
                  <a:lnTo>
                    <a:pt x="9388844" y="1831642"/>
                  </a:lnTo>
                  <a:lnTo>
                    <a:pt x="9392085" y="1817598"/>
                  </a:lnTo>
                  <a:lnTo>
                    <a:pt x="9398926" y="1805715"/>
                  </a:lnTo>
                  <a:lnTo>
                    <a:pt x="9407567" y="1795272"/>
                  </a:lnTo>
                  <a:lnTo>
                    <a:pt x="9416209" y="1784829"/>
                  </a:lnTo>
                  <a:lnTo>
                    <a:pt x="9426651" y="1774386"/>
                  </a:lnTo>
                  <a:lnTo>
                    <a:pt x="9438893" y="1765743"/>
                  </a:lnTo>
                  <a:lnTo>
                    <a:pt x="9452575" y="1757101"/>
                  </a:lnTo>
                  <a:lnTo>
                    <a:pt x="9468058" y="1748458"/>
                  </a:lnTo>
                  <a:lnTo>
                    <a:pt x="9469859" y="1743417"/>
                  </a:lnTo>
                  <a:lnTo>
                    <a:pt x="9473459" y="1738015"/>
                  </a:lnTo>
                  <a:lnTo>
                    <a:pt x="9473459" y="1729373"/>
                  </a:lnTo>
                  <a:lnTo>
                    <a:pt x="9480300" y="1724331"/>
                  </a:lnTo>
                  <a:lnTo>
                    <a:pt x="9537551" y="1689401"/>
                  </a:lnTo>
                  <a:lnTo>
                    <a:pt x="9556634" y="1673917"/>
                  </a:lnTo>
                  <a:lnTo>
                    <a:pt x="9567076" y="1667075"/>
                  </a:lnTo>
                  <a:lnTo>
                    <a:pt x="9573917" y="1658433"/>
                  </a:lnTo>
                  <a:lnTo>
                    <a:pt x="9578958" y="1644749"/>
                  </a:lnTo>
                  <a:lnTo>
                    <a:pt x="9584359" y="1629264"/>
                  </a:lnTo>
                  <a:lnTo>
                    <a:pt x="9587599" y="1620622"/>
                  </a:lnTo>
                  <a:lnTo>
                    <a:pt x="9592641" y="1613420"/>
                  </a:lnTo>
                  <a:lnTo>
                    <a:pt x="9599842" y="1604777"/>
                  </a:lnTo>
                  <a:lnTo>
                    <a:pt x="9610284" y="1592534"/>
                  </a:lnTo>
                  <a:lnTo>
                    <a:pt x="9620725" y="1582451"/>
                  </a:lnTo>
                  <a:lnTo>
                    <a:pt x="9632608" y="1572008"/>
                  </a:lnTo>
                  <a:lnTo>
                    <a:pt x="9636208" y="1570207"/>
                  </a:lnTo>
                  <a:lnTo>
                    <a:pt x="9639809" y="1568407"/>
                  </a:lnTo>
                  <a:lnTo>
                    <a:pt x="9641249" y="1564806"/>
                  </a:lnTo>
                  <a:lnTo>
                    <a:pt x="9646650" y="1552922"/>
                  </a:lnTo>
                  <a:lnTo>
                    <a:pt x="9648450" y="1545720"/>
                  </a:lnTo>
                  <a:lnTo>
                    <a:pt x="9648450" y="1535637"/>
                  </a:lnTo>
                  <a:lnTo>
                    <a:pt x="9644850" y="1511150"/>
                  </a:lnTo>
                  <a:close/>
                  <a:moveTo>
                    <a:pt x="8436474" y="1497466"/>
                  </a:moveTo>
                  <a:lnTo>
                    <a:pt x="8419191" y="1506109"/>
                  </a:lnTo>
                  <a:lnTo>
                    <a:pt x="8427833" y="1512951"/>
                  </a:lnTo>
                  <a:lnTo>
                    <a:pt x="8431073" y="1506109"/>
                  </a:lnTo>
                  <a:close/>
                  <a:moveTo>
                    <a:pt x="1929649" y="1478740"/>
                  </a:moveTo>
                  <a:lnTo>
                    <a:pt x="1848662" y="1525547"/>
                  </a:lnTo>
                  <a:lnTo>
                    <a:pt x="1864139" y="1520146"/>
                  </a:lnTo>
                  <a:lnTo>
                    <a:pt x="1893295" y="1504664"/>
                  </a:lnTo>
                  <a:lnTo>
                    <a:pt x="1907332" y="1497823"/>
                  </a:lnTo>
                  <a:lnTo>
                    <a:pt x="1919211" y="1494583"/>
                  </a:lnTo>
                  <a:lnTo>
                    <a:pt x="1928209" y="1490982"/>
                  </a:lnTo>
                  <a:lnTo>
                    <a:pt x="1936848" y="1484141"/>
                  </a:lnTo>
                  <a:lnTo>
                    <a:pt x="1931449" y="1480541"/>
                  </a:lnTo>
                  <a:close/>
                  <a:moveTo>
                    <a:pt x="4600937" y="1472609"/>
                  </a:moveTo>
                  <a:lnTo>
                    <a:pt x="4555936" y="1508966"/>
                  </a:lnTo>
                  <a:lnTo>
                    <a:pt x="4512734" y="1546764"/>
                  </a:lnTo>
                  <a:lnTo>
                    <a:pt x="4469532" y="1588521"/>
                  </a:lnTo>
                  <a:lnTo>
                    <a:pt x="4425970" y="1628478"/>
                  </a:lnTo>
                  <a:lnTo>
                    <a:pt x="4425970" y="1640358"/>
                  </a:lnTo>
                  <a:lnTo>
                    <a:pt x="4424170" y="1652597"/>
                  </a:lnTo>
                  <a:lnTo>
                    <a:pt x="4446851" y="1631718"/>
                  </a:lnTo>
                  <a:lnTo>
                    <a:pt x="4469532" y="1609400"/>
                  </a:lnTo>
                  <a:lnTo>
                    <a:pt x="4483213" y="1591761"/>
                  </a:lnTo>
                  <a:lnTo>
                    <a:pt x="4498693" y="1578082"/>
                  </a:lnTo>
                  <a:lnTo>
                    <a:pt x="4515974" y="1567642"/>
                  </a:lnTo>
                  <a:lnTo>
                    <a:pt x="4533255" y="1560803"/>
                  </a:lnTo>
                  <a:lnTo>
                    <a:pt x="4533255" y="1533085"/>
                  </a:lnTo>
                  <a:lnTo>
                    <a:pt x="4547295" y="1531285"/>
                  </a:lnTo>
                  <a:lnTo>
                    <a:pt x="4557736" y="1527685"/>
                  </a:lnTo>
                  <a:lnTo>
                    <a:pt x="4566376" y="1522645"/>
                  </a:lnTo>
                  <a:lnTo>
                    <a:pt x="4575016" y="1515806"/>
                  </a:lnTo>
                  <a:lnTo>
                    <a:pt x="4583657" y="1505366"/>
                  </a:lnTo>
                  <a:lnTo>
                    <a:pt x="4592297" y="1489887"/>
                  </a:lnTo>
                  <a:close/>
                  <a:moveTo>
                    <a:pt x="4917750" y="1453530"/>
                  </a:moveTo>
                  <a:lnTo>
                    <a:pt x="4893629" y="1474408"/>
                  </a:lnTo>
                  <a:lnTo>
                    <a:pt x="4869148" y="1496727"/>
                  </a:lnTo>
                  <a:lnTo>
                    <a:pt x="4853667" y="1510406"/>
                  </a:lnTo>
                  <a:lnTo>
                    <a:pt x="4834587" y="1526245"/>
                  </a:lnTo>
                  <a:lnTo>
                    <a:pt x="4812266" y="1541724"/>
                  </a:lnTo>
                  <a:lnTo>
                    <a:pt x="4787785" y="1559003"/>
                  </a:lnTo>
                  <a:lnTo>
                    <a:pt x="4755024" y="1590321"/>
                  </a:lnTo>
                  <a:lnTo>
                    <a:pt x="4720462" y="1621279"/>
                  </a:lnTo>
                  <a:lnTo>
                    <a:pt x="4647739" y="1683555"/>
                  </a:lnTo>
                  <a:lnTo>
                    <a:pt x="4575016" y="1744391"/>
                  </a:lnTo>
                  <a:lnTo>
                    <a:pt x="4502293" y="1809907"/>
                  </a:lnTo>
                  <a:lnTo>
                    <a:pt x="4483213" y="1828985"/>
                  </a:lnTo>
                  <a:lnTo>
                    <a:pt x="4462332" y="1853464"/>
                  </a:lnTo>
                  <a:lnTo>
                    <a:pt x="4450451" y="1868943"/>
                  </a:lnTo>
                  <a:lnTo>
                    <a:pt x="4479973" y="1849864"/>
                  </a:lnTo>
                  <a:lnTo>
                    <a:pt x="4502293" y="1830785"/>
                  </a:lnTo>
                  <a:lnTo>
                    <a:pt x="4530015" y="1804867"/>
                  </a:lnTo>
                  <a:lnTo>
                    <a:pt x="4540455" y="1794428"/>
                  </a:lnTo>
                  <a:lnTo>
                    <a:pt x="4552335" y="1803067"/>
                  </a:lnTo>
                  <a:lnTo>
                    <a:pt x="4554136" y="1803067"/>
                  </a:lnTo>
                  <a:lnTo>
                    <a:pt x="4557736" y="1787588"/>
                  </a:lnTo>
                  <a:lnTo>
                    <a:pt x="4564576" y="1775349"/>
                  </a:lnTo>
                  <a:lnTo>
                    <a:pt x="4575016" y="1764909"/>
                  </a:lnTo>
                  <a:lnTo>
                    <a:pt x="4586897" y="1754830"/>
                  </a:lnTo>
                  <a:lnTo>
                    <a:pt x="4600937" y="1744391"/>
                  </a:lnTo>
                  <a:lnTo>
                    <a:pt x="4614978" y="1737191"/>
                  </a:lnTo>
                  <a:lnTo>
                    <a:pt x="4614978" y="1711273"/>
                  </a:lnTo>
                  <a:lnTo>
                    <a:pt x="4637299" y="1723512"/>
                  </a:lnTo>
                  <a:lnTo>
                    <a:pt x="4639099" y="1723512"/>
                  </a:lnTo>
                  <a:lnTo>
                    <a:pt x="4642699" y="1716673"/>
                  </a:lnTo>
                  <a:lnTo>
                    <a:pt x="4642699" y="1711273"/>
                  </a:lnTo>
                  <a:lnTo>
                    <a:pt x="4645939" y="1704433"/>
                  </a:lnTo>
                  <a:lnTo>
                    <a:pt x="4645939" y="1699034"/>
                  </a:lnTo>
                  <a:lnTo>
                    <a:pt x="4654580" y="1693994"/>
                  </a:lnTo>
                  <a:lnTo>
                    <a:pt x="4656380" y="1693994"/>
                  </a:lnTo>
                  <a:lnTo>
                    <a:pt x="4656380" y="1676715"/>
                  </a:lnTo>
                  <a:lnTo>
                    <a:pt x="4666820" y="1673115"/>
                  </a:lnTo>
                  <a:lnTo>
                    <a:pt x="4685541" y="1664476"/>
                  </a:lnTo>
                  <a:lnTo>
                    <a:pt x="4702821" y="1652597"/>
                  </a:lnTo>
                  <a:lnTo>
                    <a:pt x="4722262" y="1635318"/>
                  </a:lnTo>
                  <a:lnTo>
                    <a:pt x="4741343" y="1616239"/>
                  </a:lnTo>
                  <a:lnTo>
                    <a:pt x="4758624" y="1595361"/>
                  </a:lnTo>
                  <a:lnTo>
                    <a:pt x="4779144" y="1578082"/>
                  </a:lnTo>
                  <a:lnTo>
                    <a:pt x="4819106" y="1541724"/>
                  </a:lnTo>
                  <a:lnTo>
                    <a:pt x="4851867" y="1520845"/>
                  </a:lnTo>
                  <a:lnTo>
                    <a:pt x="4881389" y="1498527"/>
                  </a:lnTo>
                  <a:lnTo>
                    <a:pt x="4893629" y="1489887"/>
                  </a:lnTo>
                  <a:lnTo>
                    <a:pt x="4904069" y="1479448"/>
                  </a:lnTo>
                  <a:lnTo>
                    <a:pt x="4910910" y="1467209"/>
                  </a:lnTo>
                  <a:close/>
                  <a:moveTo>
                    <a:pt x="7260351" y="1453215"/>
                  </a:moveTo>
                  <a:lnTo>
                    <a:pt x="7241271" y="1466893"/>
                  </a:lnTo>
                  <a:lnTo>
                    <a:pt x="7244511" y="1466893"/>
                  </a:lnTo>
                  <a:lnTo>
                    <a:pt x="7251711" y="1461854"/>
                  </a:lnTo>
                  <a:close/>
                  <a:moveTo>
                    <a:pt x="8204233" y="1450653"/>
                  </a:moveTo>
                  <a:lnTo>
                    <a:pt x="8117818" y="1512951"/>
                  </a:lnTo>
                  <a:lnTo>
                    <a:pt x="8032842" y="1573448"/>
                  </a:lnTo>
                  <a:lnTo>
                    <a:pt x="7949668" y="1634306"/>
                  </a:lnTo>
                  <a:lnTo>
                    <a:pt x="7871894" y="1693002"/>
                  </a:lnTo>
                  <a:lnTo>
                    <a:pt x="7871894" y="1698404"/>
                  </a:lnTo>
                  <a:lnTo>
                    <a:pt x="7902859" y="1675718"/>
                  </a:lnTo>
                  <a:lnTo>
                    <a:pt x="7932385" y="1656632"/>
                  </a:lnTo>
                  <a:lnTo>
                    <a:pt x="7967311" y="1632505"/>
                  </a:lnTo>
                  <a:lnTo>
                    <a:pt x="8001877" y="1608378"/>
                  </a:lnTo>
                  <a:lnTo>
                    <a:pt x="8020960" y="1596135"/>
                  </a:lnTo>
                  <a:lnTo>
                    <a:pt x="8043284" y="1575249"/>
                  </a:lnTo>
                  <a:lnTo>
                    <a:pt x="8065608" y="1557964"/>
                  </a:lnTo>
                  <a:lnTo>
                    <a:pt x="8116017" y="1519793"/>
                  </a:lnTo>
                  <a:lnTo>
                    <a:pt x="8121418" y="1519793"/>
                  </a:lnTo>
                  <a:lnTo>
                    <a:pt x="8126459" y="1519793"/>
                  </a:lnTo>
                  <a:lnTo>
                    <a:pt x="8131860" y="1518352"/>
                  </a:lnTo>
                  <a:lnTo>
                    <a:pt x="8143742" y="1506109"/>
                  </a:lnTo>
                  <a:lnTo>
                    <a:pt x="8155984" y="1499267"/>
                  </a:lnTo>
                  <a:lnTo>
                    <a:pt x="8167867" y="1490625"/>
                  </a:lnTo>
                  <a:lnTo>
                    <a:pt x="8178308" y="1480182"/>
                  </a:lnTo>
                  <a:lnTo>
                    <a:pt x="8190551" y="1467938"/>
                  </a:lnTo>
                  <a:lnTo>
                    <a:pt x="8197392" y="1457495"/>
                  </a:lnTo>
                  <a:close/>
                  <a:moveTo>
                    <a:pt x="1832824" y="1447416"/>
                  </a:moveTo>
                  <a:lnTo>
                    <a:pt x="1815547" y="1456417"/>
                  </a:lnTo>
                  <a:lnTo>
                    <a:pt x="1815547" y="1461458"/>
                  </a:lnTo>
                  <a:close/>
                  <a:moveTo>
                    <a:pt x="5749026" y="1444576"/>
                  </a:moveTo>
                  <a:lnTo>
                    <a:pt x="5736786" y="1453215"/>
                  </a:lnTo>
                  <a:lnTo>
                    <a:pt x="5738586" y="1458254"/>
                  </a:lnTo>
                  <a:close/>
                  <a:moveTo>
                    <a:pt x="4490413" y="1439491"/>
                  </a:moveTo>
                  <a:lnTo>
                    <a:pt x="4424170" y="1488088"/>
                  </a:lnTo>
                  <a:lnTo>
                    <a:pt x="4424170" y="1489887"/>
                  </a:lnTo>
                  <a:lnTo>
                    <a:pt x="4436411" y="1488088"/>
                  </a:lnTo>
                  <a:lnTo>
                    <a:pt x="4451892" y="1484488"/>
                  </a:lnTo>
                  <a:lnTo>
                    <a:pt x="4464132" y="1477648"/>
                  </a:lnTo>
                  <a:lnTo>
                    <a:pt x="4469532" y="1470809"/>
                  </a:lnTo>
                  <a:lnTo>
                    <a:pt x="4474572" y="1463969"/>
                  </a:lnTo>
                  <a:lnTo>
                    <a:pt x="4481413" y="1449930"/>
                  </a:lnTo>
                  <a:close/>
                  <a:moveTo>
                    <a:pt x="6303083" y="1439177"/>
                  </a:moveTo>
                  <a:lnTo>
                    <a:pt x="6244041" y="1480931"/>
                  </a:lnTo>
                  <a:lnTo>
                    <a:pt x="6187159" y="1518726"/>
                  </a:lnTo>
                  <a:lnTo>
                    <a:pt x="6083116" y="1588198"/>
                  </a:lnTo>
                  <a:lnTo>
                    <a:pt x="6057195" y="1607275"/>
                  </a:lnTo>
                  <a:lnTo>
                    <a:pt x="6006794" y="1641831"/>
                  </a:lnTo>
                  <a:lnTo>
                    <a:pt x="6022634" y="1641831"/>
                  </a:lnTo>
                  <a:lnTo>
                    <a:pt x="6039915" y="1626353"/>
                  </a:lnTo>
                  <a:lnTo>
                    <a:pt x="6057195" y="1612315"/>
                  </a:lnTo>
                  <a:lnTo>
                    <a:pt x="6072676" y="1600436"/>
                  </a:lnTo>
                  <a:lnTo>
                    <a:pt x="6089956" y="1589998"/>
                  </a:lnTo>
                  <a:lnTo>
                    <a:pt x="6159438" y="1544643"/>
                  </a:lnTo>
                  <a:lnTo>
                    <a:pt x="6179959" y="1530965"/>
                  </a:lnTo>
                  <a:lnTo>
                    <a:pt x="6197239" y="1518726"/>
                  </a:lnTo>
                  <a:lnTo>
                    <a:pt x="6212720" y="1508648"/>
                  </a:lnTo>
                  <a:lnTo>
                    <a:pt x="6224960" y="1496409"/>
                  </a:lnTo>
                  <a:lnTo>
                    <a:pt x="6242241" y="1484171"/>
                  </a:lnTo>
                  <a:lnTo>
                    <a:pt x="6259521" y="1474092"/>
                  </a:lnTo>
                  <a:lnTo>
                    <a:pt x="6276802" y="1465093"/>
                  </a:lnTo>
                  <a:lnTo>
                    <a:pt x="6292642" y="1456454"/>
                  </a:lnTo>
                  <a:lnTo>
                    <a:pt x="6299482" y="1446016"/>
                  </a:lnTo>
                  <a:close/>
                  <a:moveTo>
                    <a:pt x="3546509" y="1436974"/>
                  </a:moveTo>
                  <a:lnTo>
                    <a:pt x="3525632" y="1449216"/>
                  </a:lnTo>
                  <a:lnTo>
                    <a:pt x="3547948" y="1436974"/>
                  </a:lnTo>
                  <a:close/>
                  <a:moveTo>
                    <a:pt x="2180529" y="1431933"/>
                  </a:moveTo>
                  <a:lnTo>
                    <a:pt x="2111780" y="1471899"/>
                  </a:lnTo>
                  <a:lnTo>
                    <a:pt x="2042311" y="1515106"/>
                  </a:lnTo>
                  <a:lnTo>
                    <a:pt x="2070026" y="1506464"/>
                  </a:lnTo>
                  <a:lnTo>
                    <a:pt x="2101342" y="1499623"/>
                  </a:lnTo>
                  <a:lnTo>
                    <a:pt x="2108180" y="1485581"/>
                  </a:lnTo>
                  <a:lnTo>
                    <a:pt x="2120419" y="1475500"/>
                  </a:lnTo>
                  <a:lnTo>
                    <a:pt x="2132296" y="1468299"/>
                  </a:lnTo>
                  <a:lnTo>
                    <a:pt x="2145974" y="1463258"/>
                  </a:lnTo>
                  <a:lnTo>
                    <a:pt x="2154613" y="1459657"/>
                  </a:lnTo>
                  <a:lnTo>
                    <a:pt x="2163251" y="1452816"/>
                  </a:lnTo>
                  <a:lnTo>
                    <a:pt x="2171890" y="1445975"/>
                  </a:lnTo>
                  <a:lnTo>
                    <a:pt x="2179089" y="1435534"/>
                  </a:lnTo>
                  <a:close/>
                  <a:moveTo>
                    <a:pt x="2386775" y="1428333"/>
                  </a:moveTo>
                  <a:lnTo>
                    <a:pt x="2230921" y="1504664"/>
                  </a:lnTo>
                  <a:lnTo>
                    <a:pt x="2068227" y="1591437"/>
                  </a:lnTo>
                  <a:lnTo>
                    <a:pt x="1933248" y="1662368"/>
                  </a:lnTo>
                  <a:lnTo>
                    <a:pt x="1935048" y="1662368"/>
                  </a:lnTo>
                  <a:lnTo>
                    <a:pt x="1941887" y="1662368"/>
                  </a:lnTo>
                  <a:lnTo>
                    <a:pt x="1947286" y="1663808"/>
                  </a:lnTo>
                  <a:lnTo>
                    <a:pt x="1955925" y="1669209"/>
                  </a:lnTo>
                  <a:lnTo>
                    <a:pt x="1966363" y="1656967"/>
                  </a:lnTo>
                  <a:lnTo>
                    <a:pt x="1976441" y="1646885"/>
                  </a:lnTo>
                  <a:lnTo>
                    <a:pt x="1995518" y="1632843"/>
                  </a:lnTo>
                  <a:lnTo>
                    <a:pt x="1999118" y="1631043"/>
                  </a:lnTo>
                  <a:lnTo>
                    <a:pt x="2010996" y="1629603"/>
                  </a:lnTo>
                  <a:lnTo>
                    <a:pt x="2030073" y="1629603"/>
                  </a:lnTo>
                  <a:lnTo>
                    <a:pt x="2028273" y="1626002"/>
                  </a:lnTo>
                  <a:lnTo>
                    <a:pt x="2030073" y="1620961"/>
                  </a:lnTo>
                  <a:lnTo>
                    <a:pt x="2031872" y="1615561"/>
                  </a:lnTo>
                  <a:lnTo>
                    <a:pt x="2035112" y="1610520"/>
                  </a:lnTo>
                  <a:lnTo>
                    <a:pt x="2044111" y="1605119"/>
                  </a:lnTo>
                  <a:lnTo>
                    <a:pt x="2049150" y="1603319"/>
                  </a:lnTo>
                  <a:lnTo>
                    <a:pt x="2066427" y="1610520"/>
                  </a:lnTo>
                  <a:lnTo>
                    <a:pt x="2073626" y="1606919"/>
                  </a:lnTo>
                  <a:lnTo>
                    <a:pt x="2078665" y="1600078"/>
                  </a:lnTo>
                  <a:lnTo>
                    <a:pt x="2085504" y="1591437"/>
                  </a:lnTo>
                  <a:lnTo>
                    <a:pt x="2092703" y="1586036"/>
                  </a:lnTo>
                  <a:lnTo>
                    <a:pt x="2099541" y="1580995"/>
                  </a:lnTo>
                  <a:lnTo>
                    <a:pt x="2108180" y="1577395"/>
                  </a:lnTo>
                  <a:lnTo>
                    <a:pt x="2118618" y="1573794"/>
                  </a:lnTo>
                  <a:lnTo>
                    <a:pt x="2129057" y="1570554"/>
                  </a:lnTo>
                  <a:lnTo>
                    <a:pt x="2139136" y="1570554"/>
                  </a:lnTo>
                  <a:lnTo>
                    <a:pt x="2145974" y="1561913"/>
                  </a:lnTo>
                  <a:lnTo>
                    <a:pt x="2153173" y="1553271"/>
                  </a:lnTo>
                  <a:lnTo>
                    <a:pt x="2163251" y="1546070"/>
                  </a:lnTo>
                  <a:lnTo>
                    <a:pt x="2173689" y="1541030"/>
                  </a:lnTo>
                  <a:lnTo>
                    <a:pt x="2184128" y="1537429"/>
                  </a:lnTo>
                  <a:lnTo>
                    <a:pt x="2194567" y="1537429"/>
                  </a:lnTo>
                  <a:lnTo>
                    <a:pt x="2205005" y="1537429"/>
                  </a:lnTo>
                  <a:lnTo>
                    <a:pt x="2213644" y="1541030"/>
                  </a:lnTo>
                  <a:lnTo>
                    <a:pt x="2224082" y="1527347"/>
                  </a:lnTo>
                  <a:lnTo>
                    <a:pt x="2236320" y="1515106"/>
                  </a:lnTo>
                  <a:lnTo>
                    <a:pt x="2249998" y="1502864"/>
                  </a:lnTo>
                  <a:lnTo>
                    <a:pt x="2264035" y="1494583"/>
                  </a:lnTo>
                  <a:lnTo>
                    <a:pt x="2279513" y="1487382"/>
                  </a:lnTo>
                  <a:lnTo>
                    <a:pt x="2296790" y="1482341"/>
                  </a:lnTo>
                  <a:lnTo>
                    <a:pt x="2314067" y="1480541"/>
                  </a:lnTo>
                  <a:lnTo>
                    <a:pt x="2333144" y="1478740"/>
                  </a:lnTo>
                  <a:lnTo>
                    <a:pt x="2345022" y="1463258"/>
                  </a:lnTo>
                  <a:lnTo>
                    <a:pt x="2359060" y="1451016"/>
                  </a:lnTo>
                  <a:lnTo>
                    <a:pt x="2373098" y="1438774"/>
                  </a:lnTo>
                  <a:close/>
                  <a:moveTo>
                    <a:pt x="3575664" y="1419691"/>
                  </a:moveTo>
                  <a:lnTo>
                    <a:pt x="3555148" y="1431933"/>
                  </a:lnTo>
                  <a:lnTo>
                    <a:pt x="3565226" y="1428333"/>
                  </a:lnTo>
                  <a:lnTo>
                    <a:pt x="3575664" y="1426893"/>
                  </a:lnTo>
                  <a:close/>
                  <a:moveTo>
                    <a:pt x="8391466" y="1419324"/>
                  </a:moveTo>
                  <a:lnTo>
                    <a:pt x="8366982" y="1438410"/>
                  </a:lnTo>
                  <a:lnTo>
                    <a:pt x="8334216" y="1461096"/>
                  </a:lnTo>
                  <a:lnTo>
                    <a:pt x="8358340" y="1445612"/>
                  </a:lnTo>
                  <a:close/>
                  <a:moveTo>
                    <a:pt x="4668260" y="1416812"/>
                  </a:moveTo>
                  <a:lnTo>
                    <a:pt x="4632259" y="1446330"/>
                  </a:lnTo>
                  <a:lnTo>
                    <a:pt x="4613178" y="1460369"/>
                  </a:lnTo>
                  <a:lnTo>
                    <a:pt x="4620018" y="1462169"/>
                  </a:lnTo>
                  <a:lnTo>
                    <a:pt x="4626858" y="1463969"/>
                  </a:lnTo>
                  <a:lnTo>
                    <a:pt x="4630459" y="1460369"/>
                  </a:lnTo>
                  <a:lnTo>
                    <a:pt x="4635499" y="1455330"/>
                  </a:lnTo>
                  <a:lnTo>
                    <a:pt x="4640899" y="1453530"/>
                  </a:lnTo>
                  <a:lnTo>
                    <a:pt x="4647739" y="1451730"/>
                  </a:lnTo>
                  <a:close/>
                  <a:moveTo>
                    <a:pt x="4524614" y="1413572"/>
                  </a:moveTo>
                  <a:lnTo>
                    <a:pt x="4502293" y="1429051"/>
                  </a:lnTo>
                  <a:lnTo>
                    <a:pt x="4510934" y="1425812"/>
                  </a:lnTo>
                  <a:lnTo>
                    <a:pt x="4521374" y="1422212"/>
                  </a:lnTo>
                  <a:close/>
                  <a:moveTo>
                    <a:pt x="3033951" y="1411050"/>
                  </a:moveTo>
                  <a:lnTo>
                    <a:pt x="2971681" y="1440575"/>
                  </a:lnTo>
                  <a:lnTo>
                    <a:pt x="2911211" y="1471899"/>
                  </a:lnTo>
                  <a:lnTo>
                    <a:pt x="2914810" y="1478740"/>
                  </a:lnTo>
                  <a:lnTo>
                    <a:pt x="2916250" y="1482341"/>
                  </a:lnTo>
                  <a:lnTo>
                    <a:pt x="2919850" y="1489182"/>
                  </a:lnTo>
                  <a:lnTo>
                    <a:pt x="2921650" y="1497823"/>
                  </a:lnTo>
                  <a:lnTo>
                    <a:pt x="2982120" y="1471899"/>
                  </a:lnTo>
                  <a:lnTo>
                    <a:pt x="3009835" y="1459657"/>
                  </a:lnTo>
                  <a:lnTo>
                    <a:pt x="3033951" y="1445975"/>
                  </a:lnTo>
                  <a:lnTo>
                    <a:pt x="3033951" y="1444175"/>
                  </a:lnTo>
                  <a:close/>
                  <a:moveTo>
                    <a:pt x="1912372" y="1409250"/>
                  </a:moveTo>
                  <a:lnTo>
                    <a:pt x="1912372" y="1412850"/>
                  </a:lnTo>
                  <a:lnTo>
                    <a:pt x="1914172" y="1412850"/>
                  </a:lnTo>
                  <a:lnTo>
                    <a:pt x="1915971" y="1411050"/>
                  </a:lnTo>
                  <a:close/>
                  <a:moveTo>
                    <a:pt x="1372458" y="1407810"/>
                  </a:moveTo>
                  <a:lnTo>
                    <a:pt x="1360221" y="1414651"/>
                  </a:lnTo>
                  <a:lnTo>
                    <a:pt x="1351582" y="1419691"/>
                  </a:lnTo>
                  <a:lnTo>
                    <a:pt x="1365620" y="1419691"/>
                  </a:lnTo>
                  <a:close/>
                  <a:moveTo>
                    <a:pt x="7128587" y="1401021"/>
                  </a:moveTo>
                  <a:lnTo>
                    <a:pt x="7062705" y="1435577"/>
                  </a:lnTo>
                  <a:lnTo>
                    <a:pt x="7014464" y="1465093"/>
                  </a:lnTo>
                  <a:lnTo>
                    <a:pt x="6971263" y="1494610"/>
                  </a:lnTo>
                  <a:lnTo>
                    <a:pt x="6931301" y="1524126"/>
                  </a:lnTo>
                  <a:lnTo>
                    <a:pt x="6896740" y="1555082"/>
                  </a:lnTo>
                  <a:lnTo>
                    <a:pt x="6886300" y="1565521"/>
                  </a:lnTo>
                  <a:lnTo>
                    <a:pt x="6875860" y="1572360"/>
                  </a:lnTo>
                  <a:lnTo>
                    <a:pt x="6886300" y="1572360"/>
                  </a:lnTo>
                  <a:lnTo>
                    <a:pt x="6896740" y="1570920"/>
                  </a:lnTo>
                  <a:lnTo>
                    <a:pt x="6905381" y="1567320"/>
                  </a:lnTo>
                  <a:lnTo>
                    <a:pt x="6915821" y="1560481"/>
                  </a:lnTo>
                  <a:lnTo>
                    <a:pt x="6941742" y="1543203"/>
                  </a:lnTo>
                  <a:lnTo>
                    <a:pt x="6964062" y="1525926"/>
                  </a:lnTo>
                  <a:lnTo>
                    <a:pt x="7002223" y="1498209"/>
                  </a:lnTo>
                  <a:lnTo>
                    <a:pt x="7035344" y="1474092"/>
                  </a:lnTo>
                  <a:lnTo>
                    <a:pt x="7064505" y="1449615"/>
                  </a:lnTo>
                  <a:lnTo>
                    <a:pt x="7090426" y="1428738"/>
                  </a:lnTo>
                  <a:lnTo>
                    <a:pt x="7119947" y="1406421"/>
                  </a:lnTo>
                  <a:close/>
                  <a:moveTo>
                    <a:pt x="8280567" y="1398798"/>
                  </a:moveTo>
                  <a:lnTo>
                    <a:pt x="8207834" y="1448853"/>
                  </a:lnTo>
                  <a:lnTo>
                    <a:pt x="8220076" y="1443811"/>
                  </a:lnTo>
                  <a:lnTo>
                    <a:pt x="8231958" y="1442011"/>
                  </a:lnTo>
                  <a:lnTo>
                    <a:pt x="8239159" y="1431568"/>
                  </a:lnTo>
                  <a:lnTo>
                    <a:pt x="8249241" y="1422925"/>
                  </a:lnTo>
                  <a:lnTo>
                    <a:pt x="8259683" y="1417524"/>
                  </a:lnTo>
                  <a:lnTo>
                    <a:pt x="8271925" y="1414283"/>
                  </a:lnTo>
                  <a:lnTo>
                    <a:pt x="8275526" y="1405640"/>
                  </a:lnTo>
                  <a:close/>
                  <a:moveTo>
                    <a:pt x="3333423" y="1390527"/>
                  </a:moveTo>
                  <a:lnTo>
                    <a:pt x="3284831" y="1412850"/>
                  </a:lnTo>
                  <a:lnTo>
                    <a:pt x="3303908" y="1411050"/>
                  </a:lnTo>
                  <a:lnTo>
                    <a:pt x="3322985" y="1407810"/>
                  </a:lnTo>
                  <a:lnTo>
                    <a:pt x="3328384" y="1397368"/>
                  </a:lnTo>
                  <a:close/>
                  <a:moveTo>
                    <a:pt x="2260436" y="1388727"/>
                  </a:moveTo>
                  <a:lnTo>
                    <a:pt x="2187727" y="1428333"/>
                  </a:lnTo>
                  <a:lnTo>
                    <a:pt x="2190967" y="1428333"/>
                  </a:lnTo>
                  <a:lnTo>
                    <a:pt x="2196366" y="1428333"/>
                  </a:lnTo>
                  <a:lnTo>
                    <a:pt x="2199606" y="1430133"/>
                  </a:lnTo>
                  <a:lnTo>
                    <a:pt x="2208604" y="1435534"/>
                  </a:lnTo>
                  <a:lnTo>
                    <a:pt x="2219042" y="1428333"/>
                  </a:lnTo>
                  <a:lnTo>
                    <a:pt x="2234520" y="1425092"/>
                  </a:lnTo>
                  <a:lnTo>
                    <a:pt x="2241359" y="1421492"/>
                  </a:lnTo>
                  <a:lnTo>
                    <a:pt x="2246758" y="1417891"/>
                  </a:lnTo>
                  <a:lnTo>
                    <a:pt x="2251797" y="1412850"/>
                  </a:lnTo>
                  <a:lnTo>
                    <a:pt x="2253597" y="1407810"/>
                  </a:lnTo>
                  <a:close/>
                  <a:moveTo>
                    <a:pt x="4564576" y="1382614"/>
                  </a:moveTo>
                  <a:lnTo>
                    <a:pt x="4559176" y="1385854"/>
                  </a:lnTo>
                  <a:lnTo>
                    <a:pt x="4566376" y="1384054"/>
                  </a:lnTo>
                  <a:close/>
                  <a:moveTo>
                    <a:pt x="2516715" y="1366404"/>
                  </a:moveTo>
                  <a:lnTo>
                    <a:pt x="2462723" y="1391967"/>
                  </a:lnTo>
                  <a:lnTo>
                    <a:pt x="2516715" y="1367844"/>
                  </a:lnTo>
                  <a:close/>
                  <a:moveTo>
                    <a:pt x="1453805" y="1366404"/>
                  </a:moveTo>
                  <a:lnTo>
                    <a:pt x="1448766" y="1369644"/>
                  </a:lnTo>
                  <a:lnTo>
                    <a:pt x="1452006" y="1369644"/>
                  </a:lnTo>
                  <a:close/>
                  <a:moveTo>
                    <a:pt x="8832905" y="1362428"/>
                  </a:moveTo>
                  <a:lnTo>
                    <a:pt x="8808781" y="1366029"/>
                  </a:lnTo>
                  <a:lnTo>
                    <a:pt x="8786097" y="1372871"/>
                  </a:lnTo>
                  <a:lnTo>
                    <a:pt x="8765213" y="1381513"/>
                  </a:lnTo>
                  <a:lnTo>
                    <a:pt x="8744329" y="1391596"/>
                  </a:lnTo>
                  <a:lnTo>
                    <a:pt x="8704722" y="1414283"/>
                  </a:lnTo>
                  <a:lnTo>
                    <a:pt x="8687439" y="1426526"/>
                  </a:lnTo>
                  <a:lnTo>
                    <a:pt x="8670156" y="1438410"/>
                  </a:lnTo>
                  <a:lnTo>
                    <a:pt x="8631989" y="1469739"/>
                  </a:lnTo>
                  <a:lnTo>
                    <a:pt x="8597423" y="1497466"/>
                  </a:lnTo>
                  <a:lnTo>
                    <a:pt x="8580140" y="1509710"/>
                  </a:lnTo>
                  <a:lnTo>
                    <a:pt x="8561056" y="1521593"/>
                  </a:lnTo>
                  <a:lnTo>
                    <a:pt x="8540173" y="1530236"/>
                  </a:lnTo>
                  <a:lnTo>
                    <a:pt x="8521089" y="1538878"/>
                  </a:lnTo>
                  <a:lnTo>
                    <a:pt x="8514248" y="1554363"/>
                  </a:lnTo>
                  <a:lnTo>
                    <a:pt x="8507407" y="1577049"/>
                  </a:lnTo>
                  <a:lnTo>
                    <a:pt x="8503806" y="1592534"/>
                  </a:lnTo>
                  <a:lnTo>
                    <a:pt x="8498765" y="1608378"/>
                  </a:lnTo>
                  <a:lnTo>
                    <a:pt x="8500206" y="1608378"/>
                  </a:lnTo>
                  <a:lnTo>
                    <a:pt x="8512448" y="1608378"/>
                  </a:lnTo>
                  <a:lnTo>
                    <a:pt x="8519649" y="1611619"/>
                  </a:lnTo>
                  <a:lnTo>
                    <a:pt x="8526490" y="1615220"/>
                  </a:lnTo>
                  <a:lnTo>
                    <a:pt x="8531531" y="1622062"/>
                  </a:lnTo>
                  <a:lnTo>
                    <a:pt x="8533331" y="1629264"/>
                  </a:lnTo>
                  <a:lnTo>
                    <a:pt x="8535132" y="1637907"/>
                  </a:lnTo>
                  <a:lnTo>
                    <a:pt x="8535132" y="1646549"/>
                  </a:lnTo>
                  <a:lnTo>
                    <a:pt x="8533331" y="1649790"/>
                  </a:lnTo>
                  <a:lnTo>
                    <a:pt x="8528291" y="1662034"/>
                  </a:lnTo>
                  <a:lnTo>
                    <a:pt x="8519649" y="1672117"/>
                  </a:lnTo>
                  <a:lnTo>
                    <a:pt x="8509207" y="1680759"/>
                  </a:lnTo>
                  <a:lnTo>
                    <a:pt x="8496965" y="1686161"/>
                  </a:lnTo>
                  <a:lnTo>
                    <a:pt x="8491564" y="1689401"/>
                  </a:lnTo>
                  <a:lnTo>
                    <a:pt x="8486523" y="1693002"/>
                  </a:lnTo>
                  <a:lnTo>
                    <a:pt x="8474281" y="1705246"/>
                  </a:lnTo>
                  <a:lnTo>
                    <a:pt x="8476081" y="1739816"/>
                  </a:lnTo>
                  <a:lnTo>
                    <a:pt x="8476081" y="1769344"/>
                  </a:lnTo>
                  <a:lnTo>
                    <a:pt x="8476081" y="1795272"/>
                  </a:lnTo>
                  <a:lnTo>
                    <a:pt x="8472481" y="1819399"/>
                  </a:lnTo>
                  <a:lnTo>
                    <a:pt x="8471040" y="1848927"/>
                  </a:lnTo>
                  <a:lnTo>
                    <a:pt x="8471040" y="1878456"/>
                  </a:lnTo>
                  <a:lnTo>
                    <a:pt x="8474281" y="1909785"/>
                  </a:lnTo>
                  <a:lnTo>
                    <a:pt x="8479682" y="1942554"/>
                  </a:lnTo>
                  <a:lnTo>
                    <a:pt x="8490124" y="1940753"/>
                  </a:lnTo>
                  <a:lnTo>
                    <a:pt x="8496965" y="1940753"/>
                  </a:lnTo>
                  <a:lnTo>
                    <a:pt x="8502006" y="1942554"/>
                  </a:lnTo>
                  <a:lnTo>
                    <a:pt x="8505607" y="1945795"/>
                  </a:lnTo>
                  <a:lnTo>
                    <a:pt x="8509207" y="1951196"/>
                  </a:lnTo>
                  <a:lnTo>
                    <a:pt x="8512448" y="1958038"/>
                  </a:lnTo>
                  <a:lnTo>
                    <a:pt x="8512448" y="1964880"/>
                  </a:lnTo>
                  <a:lnTo>
                    <a:pt x="8512448" y="1975323"/>
                  </a:lnTo>
                  <a:lnTo>
                    <a:pt x="8514248" y="1982165"/>
                  </a:lnTo>
                  <a:lnTo>
                    <a:pt x="8514248" y="1989367"/>
                  </a:lnTo>
                  <a:lnTo>
                    <a:pt x="8512448" y="1994409"/>
                  </a:lnTo>
                  <a:lnTo>
                    <a:pt x="8510647" y="1999810"/>
                  </a:lnTo>
                  <a:lnTo>
                    <a:pt x="8505607" y="2006652"/>
                  </a:lnTo>
                  <a:lnTo>
                    <a:pt x="8498765" y="2011694"/>
                  </a:lnTo>
                  <a:lnTo>
                    <a:pt x="8493364" y="2013494"/>
                  </a:lnTo>
                  <a:lnTo>
                    <a:pt x="8491564" y="2018896"/>
                  </a:lnTo>
                  <a:lnTo>
                    <a:pt x="8500206" y="2039422"/>
                  </a:lnTo>
                  <a:lnTo>
                    <a:pt x="8509207" y="2058507"/>
                  </a:lnTo>
                  <a:lnTo>
                    <a:pt x="8519649" y="2075792"/>
                  </a:lnTo>
                  <a:lnTo>
                    <a:pt x="8528291" y="2093077"/>
                  </a:lnTo>
                  <a:lnTo>
                    <a:pt x="8540173" y="2108562"/>
                  </a:lnTo>
                  <a:lnTo>
                    <a:pt x="8552415" y="2124406"/>
                  </a:lnTo>
                  <a:lnTo>
                    <a:pt x="8564657" y="2136289"/>
                  </a:lnTo>
                  <a:lnTo>
                    <a:pt x="8578340" y="2148533"/>
                  </a:lnTo>
                  <a:lnTo>
                    <a:pt x="8592022" y="2160776"/>
                  </a:lnTo>
                  <a:lnTo>
                    <a:pt x="8607505" y="2169419"/>
                  </a:lnTo>
                  <a:lnTo>
                    <a:pt x="8623348" y="2178061"/>
                  </a:lnTo>
                  <a:lnTo>
                    <a:pt x="8640631" y="2186704"/>
                  </a:lnTo>
                  <a:lnTo>
                    <a:pt x="8657914" y="2191745"/>
                  </a:lnTo>
                  <a:lnTo>
                    <a:pt x="8676997" y="2197147"/>
                  </a:lnTo>
                  <a:lnTo>
                    <a:pt x="8696081" y="2202188"/>
                  </a:lnTo>
                  <a:lnTo>
                    <a:pt x="8716964" y="2205789"/>
                  </a:lnTo>
                  <a:lnTo>
                    <a:pt x="8758372" y="2205789"/>
                  </a:lnTo>
                  <a:lnTo>
                    <a:pt x="8796539" y="2203989"/>
                  </a:lnTo>
                  <a:lnTo>
                    <a:pt x="8813821" y="2200388"/>
                  </a:lnTo>
                  <a:lnTo>
                    <a:pt x="8829304" y="2197147"/>
                  </a:lnTo>
                  <a:lnTo>
                    <a:pt x="8843347" y="2193546"/>
                  </a:lnTo>
                  <a:lnTo>
                    <a:pt x="8857029" y="2186704"/>
                  </a:lnTo>
                  <a:lnTo>
                    <a:pt x="8887995" y="2171219"/>
                  </a:lnTo>
                  <a:lnTo>
                    <a:pt x="8914279" y="2155375"/>
                  </a:lnTo>
                  <a:lnTo>
                    <a:pt x="8936603" y="2136289"/>
                  </a:lnTo>
                  <a:lnTo>
                    <a:pt x="8955687" y="2115764"/>
                  </a:lnTo>
                  <a:lnTo>
                    <a:pt x="8976571" y="2087676"/>
                  </a:lnTo>
                  <a:lnTo>
                    <a:pt x="8992053" y="2058507"/>
                  </a:lnTo>
                  <a:lnTo>
                    <a:pt x="9006096" y="2030779"/>
                  </a:lnTo>
                  <a:lnTo>
                    <a:pt x="9017978" y="2001251"/>
                  </a:lnTo>
                  <a:lnTo>
                    <a:pt x="9024819" y="1971722"/>
                  </a:lnTo>
                  <a:lnTo>
                    <a:pt x="9033461" y="1938953"/>
                  </a:lnTo>
                  <a:lnTo>
                    <a:pt x="9038862" y="1902583"/>
                  </a:lnTo>
                  <a:lnTo>
                    <a:pt x="9043903" y="1862971"/>
                  </a:lnTo>
                  <a:lnTo>
                    <a:pt x="9045703" y="1847127"/>
                  </a:lnTo>
                  <a:lnTo>
                    <a:pt x="9045703" y="1834883"/>
                  </a:lnTo>
                  <a:lnTo>
                    <a:pt x="9043903" y="1821199"/>
                  </a:lnTo>
                  <a:lnTo>
                    <a:pt x="9040662" y="1810756"/>
                  </a:lnTo>
                  <a:lnTo>
                    <a:pt x="9035261" y="1798873"/>
                  </a:lnTo>
                  <a:lnTo>
                    <a:pt x="9032021" y="1788430"/>
                  </a:lnTo>
                  <a:lnTo>
                    <a:pt x="9030220" y="1776186"/>
                  </a:lnTo>
                  <a:lnTo>
                    <a:pt x="9028420" y="1764303"/>
                  </a:lnTo>
                  <a:lnTo>
                    <a:pt x="9028420" y="1705246"/>
                  </a:lnTo>
                  <a:lnTo>
                    <a:pt x="9030220" y="1672117"/>
                  </a:lnTo>
                  <a:lnTo>
                    <a:pt x="9032021" y="1641148"/>
                  </a:lnTo>
                  <a:lnTo>
                    <a:pt x="9033461" y="1627464"/>
                  </a:lnTo>
                  <a:lnTo>
                    <a:pt x="9032021" y="1613420"/>
                  </a:lnTo>
                  <a:lnTo>
                    <a:pt x="9030220" y="1601536"/>
                  </a:lnTo>
                  <a:lnTo>
                    <a:pt x="9028420" y="1589293"/>
                  </a:lnTo>
                  <a:lnTo>
                    <a:pt x="9023379" y="1577049"/>
                  </a:lnTo>
                  <a:lnTo>
                    <a:pt x="9017978" y="1566606"/>
                  </a:lnTo>
                  <a:lnTo>
                    <a:pt x="9011137" y="1554363"/>
                  </a:lnTo>
                  <a:lnTo>
                    <a:pt x="9002495" y="1544280"/>
                  </a:lnTo>
                  <a:lnTo>
                    <a:pt x="8998895" y="1540679"/>
                  </a:lnTo>
                  <a:lnTo>
                    <a:pt x="8998895" y="1535637"/>
                  </a:lnTo>
                  <a:lnTo>
                    <a:pt x="8993854" y="1506109"/>
                  </a:lnTo>
                  <a:lnTo>
                    <a:pt x="8987012" y="1481982"/>
                  </a:lnTo>
                  <a:lnTo>
                    <a:pt x="8983412" y="1481982"/>
                  </a:lnTo>
                  <a:lnTo>
                    <a:pt x="8987012" y="1480182"/>
                  </a:lnTo>
                  <a:lnTo>
                    <a:pt x="8981971" y="1466137"/>
                  </a:lnTo>
                  <a:lnTo>
                    <a:pt x="8974770" y="1456055"/>
                  </a:lnTo>
                  <a:lnTo>
                    <a:pt x="8967929" y="1443811"/>
                  </a:lnTo>
                  <a:lnTo>
                    <a:pt x="8959287" y="1433368"/>
                  </a:lnTo>
                  <a:lnTo>
                    <a:pt x="8926162" y="1402039"/>
                  </a:lnTo>
                  <a:lnTo>
                    <a:pt x="8889795" y="1374671"/>
                  </a:lnTo>
                  <a:lnTo>
                    <a:pt x="8887995" y="1376112"/>
                  </a:lnTo>
                  <a:lnTo>
                    <a:pt x="8882954" y="1381513"/>
                  </a:lnTo>
                  <a:lnTo>
                    <a:pt x="8874312" y="1386555"/>
                  </a:lnTo>
                  <a:lnTo>
                    <a:pt x="8869271" y="1388355"/>
                  </a:lnTo>
                  <a:lnTo>
                    <a:pt x="8862430" y="1388355"/>
                  </a:lnTo>
                  <a:lnTo>
                    <a:pt x="8855229" y="1386555"/>
                  </a:lnTo>
                  <a:lnTo>
                    <a:pt x="8848388" y="1384754"/>
                  </a:lnTo>
                  <a:lnTo>
                    <a:pt x="8841547" y="1381513"/>
                  </a:lnTo>
                  <a:lnTo>
                    <a:pt x="8836506" y="1374671"/>
                  </a:lnTo>
                  <a:lnTo>
                    <a:pt x="8832905" y="1369270"/>
                  </a:lnTo>
                  <a:close/>
                  <a:moveTo>
                    <a:pt x="4469532" y="1358136"/>
                  </a:moveTo>
                  <a:lnTo>
                    <a:pt x="4451892" y="1365336"/>
                  </a:lnTo>
                  <a:lnTo>
                    <a:pt x="4434611" y="1368575"/>
                  </a:lnTo>
                  <a:lnTo>
                    <a:pt x="4427771" y="1370375"/>
                  </a:lnTo>
                  <a:lnTo>
                    <a:pt x="4427771" y="1384054"/>
                  </a:lnTo>
                  <a:lnTo>
                    <a:pt x="4425970" y="1398093"/>
                  </a:lnTo>
                  <a:lnTo>
                    <a:pt x="4436411" y="1392694"/>
                  </a:lnTo>
                  <a:lnTo>
                    <a:pt x="4445051" y="1384054"/>
                  </a:lnTo>
                  <a:lnTo>
                    <a:pt x="4465932" y="1363536"/>
                  </a:lnTo>
                  <a:close/>
                  <a:moveTo>
                    <a:pt x="3401092" y="1357762"/>
                  </a:moveTo>
                  <a:lnTo>
                    <a:pt x="3387055" y="1364603"/>
                  </a:lnTo>
                  <a:lnTo>
                    <a:pt x="3395693" y="1362803"/>
                  </a:lnTo>
                  <a:close/>
                  <a:moveTo>
                    <a:pt x="6886300" y="1347748"/>
                  </a:moveTo>
                  <a:lnTo>
                    <a:pt x="6872620" y="1356387"/>
                  </a:lnTo>
                  <a:lnTo>
                    <a:pt x="6824018" y="1389143"/>
                  </a:lnTo>
                  <a:lnTo>
                    <a:pt x="6843099" y="1385543"/>
                  </a:lnTo>
                  <a:lnTo>
                    <a:pt x="6846699" y="1378704"/>
                  </a:lnTo>
                  <a:lnTo>
                    <a:pt x="6849939" y="1371865"/>
                  </a:lnTo>
                  <a:lnTo>
                    <a:pt x="6855339" y="1368265"/>
                  </a:lnTo>
                  <a:lnTo>
                    <a:pt x="6862179" y="1366466"/>
                  </a:lnTo>
                  <a:close/>
                  <a:moveTo>
                    <a:pt x="8661514" y="1338301"/>
                  </a:moveTo>
                  <a:lnTo>
                    <a:pt x="8638830" y="1348744"/>
                  </a:lnTo>
                  <a:lnTo>
                    <a:pt x="8612906" y="1360627"/>
                  </a:lnTo>
                  <a:lnTo>
                    <a:pt x="8581940" y="1379713"/>
                  </a:lnTo>
                  <a:lnTo>
                    <a:pt x="8597423" y="1381513"/>
                  </a:lnTo>
                  <a:lnTo>
                    <a:pt x="8611105" y="1383314"/>
                  </a:lnTo>
                  <a:lnTo>
                    <a:pt x="8633789" y="1362428"/>
                  </a:lnTo>
                  <a:close/>
                  <a:moveTo>
                    <a:pt x="6604052" y="1337309"/>
                  </a:moveTo>
                  <a:lnTo>
                    <a:pt x="6599011" y="1342349"/>
                  </a:lnTo>
                  <a:lnTo>
                    <a:pt x="6595411" y="1344148"/>
                  </a:lnTo>
                  <a:lnTo>
                    <a:pt x="6607652" y="1340549"/>
                  </a:lnTo>
                  <a:close/>
                  <a:moveTo>
                    <a:pt x="7237670" y="1331910"/>
                  </a:moveTo>
                  <a:lnTo>
                    <a:pt x="7214990" y="1347748"/>
                  </a:lnTo>
                  <a:lnTo>
                    <a:pt x="7220390" y="1344148"/>
                  </a:lnTo>
                  <a:lnTo>
                    <a:pt x="7230830" y="1338749"/>
                  </a:lnTo>
                  <a:close/>
                  <a:moveTo>
                    <a:pt x="1356981" y="1328238"/>
                  </a:moveTo>
                  <a:lnTo>
                    <a:pt x="1330705" y="1341920"/>
                  </a:lnTo>
                  <a:lnTo>
                    <a:pt x="1306589" y="1354162"/>
                  </a:lnTo>
                  <a:lnTo>
                    <a:pt x="1291112" y="1362803"/>
                  </a:lnTo>
                  <a:lnTo>
                    <a:pt x="1277434" y="1371444"/>
                  </a:lnTo>
                  <a:lnTo>
                    <a:pt x="1263396" y="1381886"/>
                  </a:lnTo>
                  <a:lnTo>
                    <a:pt x="1249718" y="1393768"/>
                  </a:lnTo>
                  <a:lnTo>
                    <a:pt x="1265196" y="1385126"/>
                  </a:lnTo>
                  <a:lnTo>
                    <a:pt x="1270595" y="1381886"/>
                  </a:lnTo>
                  <a:lnTo>
                    <a:pt x="1277434" y="1380086"/>
                  </a:lnTo>
                  <a:lnTo>
                    <a:pt x="1284273" y="1381886"/>
                  </a:lnTo>
                  <a:lnTo>
                    <a:pt x="1291112" y="1383686"/>
                  </a:lnTo>
                  <a:lnTo>
                    <a:pt x="1305149" y="1369644"/>
                  </a:lnTo>
                  <a:lnTo>
                    <a:pt x="1313788" y="1362803"/>
                  </a:lnTo>
                  <a:lnTo>
                    <a:pt x="1323866" y="1357762"/>
                  </a:lnTo>
                  <a:lnTo>
                    <a:pt x="1358781" y="1338679"/>
                  </a:lnTo>
                  <a:close/>
                  <a:moveTo>
                    <a:pt x="3489278" y="1317796"/>
                  </a:moveTo>
                  <a:lnTo>
                    <a:pt x="3425208" y="1347321"/>
                  </a:lnTo>
                  <a:lnTo>
                    <a:pt x="3440686" y="1345520"/>
                  </a:lnTo>
                  <a:lnTo>
                    <a:pt x="3456163" y="1345520"/>
                  </a:lnTo>
                  <a:lnTo>
                    <a:pt x="3470201" y="1331478"/>
                  </a:lnTo>
                  <a:close/>
                  <a:moveTo>
                    <a:pt x="8413790" y="1310213"/>
                  </a:moveTo>
                  <a:lnTo>
                    <a:pt x="8408749" y="1312013"/>
                  </a:lnTo>
                  <a:lnTo>
                    <a:pt x="8412350" y="1312013"/>
                  </a:lnTo>
                  <a:close/>
                  <a:moveTo>
                    <a:pt x="8043284" y="1308772"/>
                  </a:moveTo>
                  <a:lnTo>
                    <a:pt x="8024201" y="1324257"/>
                  </a:lnTo>
                  <a:lnTo>
                    <a:pt x="8041484" y="1317415"/>
                  </a:lnTo>
                  <a:close/>
                  <a:moveTo>
                    <a:pt x="7279432" y="1307793"/>
                  </a:moveTo>
                  <a:lnTo>
                    <a:pt x="7281232" y="1309233"/>
                  </a:lnTo>
                  <a:lnTo>
                    <a:pt x="7284472" y="1312832"/>
                  </a:lnTo>
                  <a:lnTo>
                    <a:pt x="7284472" y="1307793"/>
                  </a:lnTo>
                  <a:close/>
                  <a:moveTo>
                    <a:pt x="6308123" y="1299154"/>
                  </a:moveTo>
                  <a:lnTo>
                    <a:pt x="6183559" y="1378704"/>
                  </a:lnTo>
                  <a:lnTo>
                    <a:pt x="6070876" y="1455015"/>
                  </a:lnTo>
                  <a:lnTo>
                    <a:pt x="5968633" y="1527365"/>
                  </a:lnTo>
                  <a:lnTo>
                    <a:pt x="5873590" y="1598636"/>
                  </a:lnTo>
                  <a:lnTo>
                    <a:pt x="5856309" y="1612315"/>
                  </a:lnTo>
                  <a:lnTo>
                    <a:pt x="5837229" y="1622753"/>
                  </a:lnTo>
                  <a:lnTo>
                    <a:pt x="5823188" y="1631392"/>
                  </a:lnTo>
                  <a:lnTo>
                    <a:pt x="5800868" y="1645431"/>
                  </a:lnTo>
                  <a:lnTo>
                    <a:pt x="5779987" y="1660909"/>
                  </a:lnTo>
                  <a:lnTo>
                    <a:pt x="5769907" y="1667748"/>
                  </a:lnTo>
                  <a:lnTo>
                    <a:pt x="5761266" y="1676387"/>
                  </a:lnTo>
                  <a:lnTo>
                    <a:pt x="5754066" y="1685026"/>
                  </a:lnTo>
                  <a:lnTo>
                    <a:pt x="5749026" y="1691865"/>
                  </a:lnTo>
                  <a:lnTo>
                    <a:pt x="5745426" y="1698704"/>
                  </a:lnTo>
                  <a:lnTo>
                    <a:pt x="5743986" y="1702303"/>
                  </a:lnTo>
                  <a:lnTo>
                    <a:pt x="5742186" y="1705903"/>
                  </a:lnTo>
                  <a:lnTo>
                    <a:pt x="5740386" y="1712742"/>
                  </a:lnTo>
                  <a:lnTo>
                    <a:pt x="5807708" y="1672787"/>
                  </a:lnTo>
                  <a:lnTo>
                    <a:pt x="5875390" y="1628153"/>
                  </a:lnTo>
                  <a:lnTo>
                    <a:pt x="5908151" y="1605476"/>
                  </a:lnTo>
                  <a:lnTo>
                    <a:pt x="5940912" y="1579559"/>
                  </a:lnTo>
                  <a:lnTo>
                    <a:pt x="5970433" y="1553282"/>
                  </a:lnTo>
                  <a:lnTo>
                    <a:pt x="5999954" y="1527365"/>
                  </a:lnTo>
                  <a:lnTo>
                    <a:pt x="6003554" y="1522326"/>
                  </a:lnTo>
                  <a:lnTo>
                    <a:pt x="6010394" y="1522326"/>
                  </a:lnTo>
                  <a:lnTo>
                    <a:pt x="6015794" y="1522326"/>
                  </a:lnTo>
                  <a:lnTo>
                    <a:pt x="6019034" y="1518726"/>
                  </a:lnTo>
                  <a:lnTo>
                    <a:pt x="6022634" y="1515487"/>
                  </a:lnTo>
                  <a:lnTo>
                    <a:pt x="6027674" y="1513687"/>
                  </a:lnTo>
                  <a:lnTo>
                    <a:pt x="6039915" y="1511887"/>
                  </a:lnTo>
                  <a:lnTo>
                    <a:pt x="6044955" y="1503248"/>
                  </a:lnTo>
                  <a:lnTo>
                    <a:pt x="6050355" y="1498209"/>
                  </a:lnTo>
                  <a:lnTo>
                    <a:pt x="6057195" y="1493170"/>
                  </a:lnTo>
                  <a:lnTo>
                    <a:pt x="6067636" y="1489570"/>
                  </a:lnTo>
                  <a:lnTo>
                    <a:pt x="6079516" y="1484171"/>
                  </a:lnTo>
                  <a:lnTo>
                    <a:pt x="6091756" y="1477332"/>
                  </a:lnTo>
                  <a:lnTo>
                    <a:pt x="6105437" y="1474092"/>
                  </a:lnTo>
                  <a:lnTo>
                    <a:pt x="6115877" y="1468693"/>
                  </a:lnTo>
                  <a:lnTo>
                    <a:pt x="6124517" y="1460054"/>
                  </a:lnTo>
                  <a:lnTo>
                    <a:pt x="6129917" y="1451415"/>
                  </a:lnTo>
                  <a:lnTo>
                    <a:pt x="6136758" y="1444576"/>
                  </a:lnTo>
                  <a:lnTo>
                    <a:pt x="6145398" y="1439177"/>
                  </a:lnTo>
                  <a:lnTo>
                    <a:pt x="6154038" y="1435577"/>
                  </a:lnTo>
                  <a:lnTo>
                    <a:pt x="6178519" y="1425498"/>
                  </a:lnTo>
                  <a:lnTo>
                    <a:pt x="6199039" y="1413260"/>
                  </a:lnTo>
                  <a:lnTo>
                    <a:pt x="6218120" y="1399222"/>
                  </a:lnTo>
                  <a:lnTo>
                    <a:pt x="6231800" y="1383743"/>
                  </a:lnTo>
                  <a:lnTo>
                    <a:pt x="6245841" y="1366466"/>
                  </a:lnTo>
                  <a:lnTo>
                    <a:pt x="6263121" y="1352787"/>
                  </a:lnTo>
                  <a:lnTo>
                    <a:pt x="6282202" y="1338749"/>
                  </a:lnTo>
                  <a:lnTo>
                    <a:pt x="6306323" y="1328670"/>
                  </a:lnTo>
                  <a:lnTo>
                    <a:pt x="6306323" y="1319672"/>
                  </a:lnTo>
                  <a:lnTo>
                    <a:pt x="6308123" y="1314632"/>
                  </a:lnTo>
                  <a:lnTo>
                    <a:pt x="6311723" y="1311033"/>
                  </a:lnTo>
                  <a:lnTo>
                    <a:pt x="6309923" y="1305993"/>
                  </a:lnTo>
                  <a:close/>
                  <a:moveTo>
                    <a:pt x="2464523" y="1293313"/>
                  </a:moveTo>
                  <a:lnTo>
                    <a:pt x="2383176" y="1331478"/>
                  </a:lnTo>
                  <a:lnTo>
                    <a:pt x="2300029" y="1369644"/>
                  </a:lnTo>
                  <a:lnTo>
                    <a:pt x="2282752" y="1378285"/>
                  </a:lnTo>
                  <a:lnTo>
                    <a:pt x="2282752" y="1385126"/>
                  </a:lnTo>
                  <a:lnTo>
                    <a:pt x="2293191" y="1383686"/>
                  </a:lnTo>
                  <a:lnTo>
                    <a:pt x="2305429" y="1383686"/>
                  </a:lnTo>
                  <a:lnTo>
                    <a:pt x="2308668" y="1378285"/>
                  </a:lnTo>
                  <a:lnTo>
                    <a:pt x="2314067" y="1375045"/>
                  </a:lnTo>
                  <a:lnTo>
                    <a:pt x="2320906" y="1371444"/>
                  </a:lnTo>
                  <a:lnTo>
                    <a:pt x="2352221" y="1357762"/>
                  </a:lnTo>
                  <a:lnTo>
                    <a:pt x="2383176" y="1341920"/>
                  </a:lnTo>
                  <a:lnTo>
                    <a:pt x="2414491" y="1324637"/>
                  </a:lnTo>
                  <a:lnTo>
                    <a:pt x="2447246" y="1303754"/>
                  </a:lnTo>
                  <a:close/>
                  <a:moveTo>
                    <a:pt x="1421051" y="1293313"/>
                  </a:moveTo>
                  <a:lnTo>
                    <a:pt x="1410613" y="1298713"/>
                  </a:lnTo>
                  <a:lnTo>
                    <a:pt x="1382897" y="1314196"/>
                  </a:lnTo>
                  <a:lnTo>
                    <a:pt x="1393335" y="1314196"/>
                  </a:lnTo>
                  <a:lnTo>
                    <a:pt x="1400174" y="1310595"/>
                  </a:lnTo>
                  <a:lnTo>
                    <a:pt x="1408813" y="1303754"/>
                  </a:lnTo>
                  <a:lnTo>
                    <a:pt x="1419251" y="1295113"/>
                  </a:lnTo>
                  <a:close/>
                  <a:moveTo>
                    <a:pt x="7178989" y="1264239"/>
                  </a:moveTo>
                  <a:lnTo>
                    <a:pt x="7107707" y="1305993"/>
                  </a:lnTo>
                  <a:lnTo>
                    <a:pt x="7069545" y="1325071"/>
                  </a:lnTo>
                  <a:lnTo>
                    <a:pt x="7031744" y="1344148"/>
                  </a:lnTo>
                  <a:lnTo>
                    <a:pt x="7007624" y="1356387"/>
                  </a:lnTo>
                  <a:lnTo>
                    <a:pt x="6984943" y="1368265"/>
                  </a:lnTo>
                  <a:lnTo>
                    <a:pt x="6964062" y="1382304"/>
                  </a:lnTo>
                  <a:lnTo>
                    <a:pt x="6941742" y="1395982"/>
                  </a:lnTo>
                  <a:lnTo>
                    <a:pt x="6920861" y="1411460"/>
                  </a:lnTo>
                  <a:lnTo>
                    <a:pt x="6901780" y="1428738"/>
                  </a:lnTo>
                  <a:lnTo>
                    <a:pt x="6883060" y="1446016"/>
                  </a:lnTo>
                  <a:lnTo>
                    <a:pt x="6863979" y="1463653"/>
                  </a:lnTo>
                  <a:lnTo>
                    <a:pt x="6865779" y="1468693"/>
                  </a:lnTo>
                  <a:lnTo>
                    <a:pt x="6894940" y="1455015"/>
                  </a:lnTo>
                  <a:lnTo>
                    <a:pt x="6922661" y="1442776"/>
                  </a:lnTo>
                  <a:lnTo>
                    <a:pt x="6944982" y="1428738"/>
                  </a:lnTo>
                  <a:lnTo>
                    <a:pt x="6965862" y="1415060"/>
                  </a:lnTo>
                  <a:lnTo>
                    <a:pt x="7005824" y="1385543"/>
                  </a:lnTo>
                  <a:lnTo>
                    <a:pt x="7047225" y="1356387"/>
                  </a:lnTo>
                  <a:lnTo>
                    <a:pt x="7078546" y="1335510"/>
                  </a:lnTo>
                  <a:lnTo>
                    <a:pt x="7088626" y="1331910"/>
                  </a:lnTo>
                  <a:lnTo>
                    <a:pt x="7097626" y="1328670"/>
                  </a:lnTo>
                  <a:lnTo>
                    <a:pt x="7106267" y="1323271"/>
                  </a:lnTo>
                  <a:lnTo>
                    <a:pt x="7113107" y="1316432"/>
                  </a:lnTo>
                  <a:lnTo>
                    <a:pt x="7119947" y="1311033"/>
                  </a:lnTo>
                  <a:lnTo>
                    <a:pt x="7151268" y="1288715"/>
                  </a:lnTo>
                  <a:lnTo>
                    <a:pt x="7163508" y="1276477"/>
                  </a:lnTo>
                  <a:close/>
                  <a:moveTo>
                    <a:pt x="9404327" y="1260158"/>
                  </a:moveTo>
                  <a:lnTo>
                    <a:pt x="9277944" y="1372871"/>
                  </a:lnTo>
                  <a:lnTo>
                    <a:pt x="9153002" y="1478381"/>
                  </a:lnTo>
                  <a:lnTo>
                    <a:pt x="9137519" y="1488824"/>
                  </a:lnTo>
                  <a:lnTo>
                    <a:pt x="9122037" y="1497466"/>
                  </a:lnTo>
                  <a:lnTo>
                    <a:pt x="9109794" y="1506109"/>
                  </a:lnTo>
                  <a:lnTo>
                    <a:pt x="9106554" y="1511150"/>
                  </a:lnTo>
                  <a:lnTo>
                    <a:pt x="9104753" y="1514751"/>
                  </a:lnTo>
                  <a:lnTo>
                    <a:pt x="9109794" y="1514751"/>
                  </a:lnTo>
                  <a:lnTo>
                    <a:pt x="9109794" y="1507909"/>
                  </a:lnTo>
                  <a:lnTo>
                    <a:pt x="9120236" y="1504308"/>
                  </a:lnTo>
                  <a:lnTo>
                    <a:pt x="9127077" y="1502508"/>
                  </a:lnTo>
                  <a:lnTo>
                    <a:pt x="9134279" y="1497466"/>
                  </a:lnTo>
                  <a:lnTo>
                    <a:pt x="9147961" y="1485223"/>
                  </a:lnTo>
                  <a:lnTo>
                    <a:pt x="9161644" y="1475140"/>
                  </a:lnTo>
                  <a:lnTo>
                    <a:pt x="9178927" y="1459296"/>
                  </a:lnTo>
                  <a:lnTo>
                    <a:pt x="9182527" y="1454254"/>
                  </a:lnTo>
                  <a:lnTo>
                    <a:pt x="9189369" y="1454254"/>
                  </a:lnTo>
                  <a:lnTo>
                    <a:pt x="9194769" y="1450653"/>
                  </a:lnTo>
                  <a:lnTo>
                    <a:pt x="9201611" y="1450653"/>
                  </a:lnTo>
                  <a:lnTo>
                    <a:pt x="9205211" y="1448853"/>
                  </a:lnTo>
                  <a:lnTo>
                    <a:pt x="9208452" y="1447052"/>
                  </a:lnTo>
                  <a:lnTo>
                    <a:pt x="9210252" y="1445612"/>
                  </a:lnTo>
                  <a:lnTo>
                    <a:pt x="9213853" y="1431568"/>
                  </a:lnTo>
                  <a:lnTo>
                    <a:pt x="9217093" y="1427967"/>
                  </a:lnTo>
                  <a:lnTo>
                    <a:pt x="9234737" y="1410682"/>
                  </a:lnTo>
                  <a:lnTo>
                    <a:pt x="9243378" y="1412482"/>
                  </a:lnTo>
                  <a:lnTo>
                    <a:pt x="9248419" y="1407441"/>
                  </a:lnTo>
                  <a:lnTo>
                    <a:pt x="9257061" y="1405640"/>
                  </a:lnTo>
                  <a:lnTo>
                    <a:pt x="9258861" y="1396998"/>
                  </a:lnTo>
                  <a:lnTo>
                    <a:pt x="9262101" y="1390156"/>
                  </a:lnTo>
                  <a:lnTo>
                    <a:pt x="9269303" y="1383314"/>
                  </a:lnTo>
                  <a:lnTo>
                    <a:pt x="9274344" y="1376112"/>
                  </a:lnTo>
                  <a:lnTo>
                    <a:pt x="9282985" y="1371070"/>
                  </a:lnTo>
                  <a:lnTo>
                    <a:pt x="9291627" y="1366029"/>
                  </a:lnTo>
                  <a:lnTo>
                    <a:pt x="9302069" y="1360627"/>
                  </a:lnTo>
                  <a:lnTo>
                    <a:pt x="9313951" y="1357386"/>
                  </a:lnTo>
                  <a:lnTo>
                    <a:pt x="9319352" y="1345143"/>
                  </a:lnTo>
                  <a:lnTo>
                    <a:pt x="9326193" y="1332899"/>
                  </a:lnTo>
                  <a:lnTo>
                    <a:pt x="9331594" y="1327858"/>
                  </a:lnTo>
                  <a:lnTo>
                    <a:pt x="9336635" y="1322456"/>
                  </a:lnTo>
                  <a:lnTo>
                    <a:pt x="9343476" y="1317415"/>
                  </a:lnTo>
                  <a:lnTo>
                    <a:pt x="9352117" y="1313814"/>
                  </a:lnTo>
                  <a:lnTo>
                    <a:pt x="9360759" y="1310213"/>
                  </a:lnTo>
                  <a:lnTo>
                    <a:pt x="9366160" y="1306972"/>
                  </a:lnTo>
                  <a:lnTo>
                    <a:pt x="9371201" y="1300130"/>
                  </a:lnTo>
                  <a:lnTo>
                    <a:pt x="9373001" y="1292928"/>
                  </a:lnTo>
                  <a:lnTo>
                    <a:pt x="9374802" y="1287886"/>
                  </a:lnTo>
                  <a:lnTo>
                    <a:pt x="9381643" y="1284285"/>
                  </a:lnTo>
                  <a:lnTo>
                    <a:pt x="9388844" y="1281044"/>
                  </a:lnTo>
                  <a:lnTo>
                    <a:pt x="9395685" y="1279244"/>
                  </a:lnTo>
                  <a:lnTo>
                    <a:pt x="9398926" y="1268801"/>
                  </a:lnTo>
                  <a:close/>
                  <a:moveTo>
                    <a:pt x="1477922" y="1256947"/>
                  </a:moveTo>
                  <a:lnTo>
                    <a:pt x="1476122" y="1258748"/>
                  </a:lnTo>
                  <a:lnTo>
                    <a:pt x="1479721" y="1256947"/>
                  </a:lnTo>
                  <a:close/>
                  <a:moveTo>
                    <a:pt x="842984" y="1255507"/>
                  </a:moveTo>
                  <a:lnTo>
                    <a:pt x="790792" y="1281431"/>
                  </a:lnTo>
                  <a:lnTo>
                    <a:pt x="744360" y="1305554"/>
                  </a:lnTo>
                  <a:lnTo>
                    <a:pt x="699367" y="1331478"/>
                  </a:lnTo>
                  <a:lnTo>
                    <a:pt x="657614" y="1355962"/>
                  </a:lnTo>
                  <a:lnTo>
                    <a:pt x="562589" y="1419691"/>
                  </a:lnTo>
                  <a:lnTo>
                    <a:pt x="465405" y="1482341"/>
                  </a:lnTo>
                  <a:lnTo>
                    <a:pt x="465405" y="1487382"/>
                  </a:lnTo>
                  <a:lnTo>
                    <a:pt x="463965" y="1490982"/>
                  </a:lnTo>
                  <a:lnTo>
                    <a:pt x="462165" y="1496023"/>
                  </a:lnTo>
                  <a:lnTo>
                    <a:pt x="486281" y="1484141"/>
                  </a:lnTo>
                  <a:lnTo>
                    <a:pt x="510397" y="1468299"/>
                  </a:lnTo>
                  <a:lnTo>
                    <a:pt x="534873" y="1452816"/>
                  </a:lnTo>
                  <a:lnTo>
                    <a:pt x="558990" y="1438774"/>
                  </a:lnTo>
                  <a:lnTo>
                    <a:pt x="581666" y="1428333"/>
                  </a:lnTo>
                  <a:lnTo>
                    <a:pt x="602183" y="1421492"/>
                  </a:lnTo>
                  <a:lnTo>
                    <a:pt x="623059" y="1411050"/>
                  </a:lnTo>
                  <a:lnTo>
                    <a:pt x="638537" y="1400609"/>
                  </a:lnTo>
                  <a:lnTo>
                    <a:pt x="643936" y="1397368"/>
                  </a:lnTo>
                  <a:lnTo>
                    <a:pt x="650775" y="1390527"/>
                  </a:lnTo>
                  <a:lnTo>
                    <a:pt x="659413" y="1378285"/>
                  </a:lnTo>
                  <a:lnTo>
                    <a:pt x="663013" y="1373245"/>
                  </a:lnTo>
                  <a:lnTo>
                    <a:pt x="666252" y="1369644"/>
                  </a:lnTo>
                  <a:lnTo>
                    <a:pt x="671651" y="1366404"/>
                  </a:lnTo>
                  <a:lnTo>
                    <a:pt x="676691" y="1364603"/>
                  </a:lnTo>
                  <a:lnTo>
                    <a:pt x="683529" y="1364603"/>
                  </a:lnTo>
                  <a:lnTo>
                    <a:pt x="683529" y="1359202"/>
                  </a:lnTo>
                  <a:lnTo>
                    <a:pt x="693968" y="1355962"/>
                  </a:lnTo>
                  <a:lnTo>
                    <a:pt x="718444" y="1347321"/>
                  </a:lnTo>
                  <a:lnTo>
                    <a:pt x="737161" y="1336879"/>
                  </a:lnTo>
                  <a:lnTo>
                    <a:pt x="756238" y="1324637"/>
                  </a:lnTo>
                  <a:lnTo>
                    <a:pt x="771715" y="1310595"/>
                  </a:lnTo>
                  <a:lnTo>
                    <a:pt x="785753" y="1298713"/>
                  </a:lnTo>
                  <a:lnTo>
                    <a:pt x="801231" y="1286472"/>
                  </a:lnTo>
                  <a:lnTo>
                    <a:pt x="820307" y="1274230"/>
                  </a:lnTo>
                  <a:lnTo>
                    <a:pt x="842984" y="1262348"/>
                  </a:lnTo>
                  <a:close/>
                  <a:moveTo>
                    <a:pt x="3432047" y="1253707"/>
                  </a:moveTo>
                  <a:lnTo>
                    <a:pt x="3335223" y="1286472"/>
                  </a:lnTo>
                  <a:lnTo>
                    <a:pt x="3245237" y="1319597"/>
                  </a:lnTo>
                  <a:lnTo>
                    <a:pt x="3143014" y="1361003"/>
                  </a:lnTo>
                  <a:lnTo>
                    <a:pt x="3035751" y="1409250"/>
                  </a:lnTo>
                  <a:lnTo>
                    <a:pt x="3059867" y="1431933"/>
                  </a:lnTo>
                  <a:lnTo>
                    <a:pt x="3063466" y="1435534"/>
                  </a:lnTo>
                  <a:lnTo>
                    <a:pt x="3065266" y="1435534"/>
                  </a:lnTo>
                  <a:lnTo>
                    <a:pt x="3070306" y="1428333"/>
                  </a:lnTo>
                  <a:lnTo>
                    <a:pt x="3075705" y="1423292"/>
                  </a:lnTo>
                  <a:lnTo>
                    <a:pt x="3084343" y="1417891"/>
                  </a:lnTo>
                  <a:lnTo>
                    <a:pt x="3091182" y="1414651"/>
                  </a:lnTo>
                  <a:lnTo>
                    <a:pt x="3110259" y="1404209"/>
                  </a:lnTo>
                  <a:lnTo>
                    <a:pt x="3118898" y="1402409"/>
                  </a:lnTo>
                  <a:lnTo>
                    <a:pt x="3125737" y="1400609"/>
                  </a:lnTo>
                  <a:lnTo>
                    <a:pt x="3132575" y="1402409"/>
                  </a:lnTo>
                  <a:lnTo>
                    <a:pt x="3137974" y="1397368"/>
                  </a:lnTo>
                  <a:lnTo>
                    <a:pt x="3141214" y="1393768"/>
                  </a:lnTo>
                  <a:lnTo>
                    <a:pt x="3146613" y="1390527"/>
                  </a:lnTo>
                  <a:lnTo>
                    <a:pt x="3158491" y="1388727"/>
                  </a:lnTo>
                  <a:lnTo>
                    <a:pt x="3160291" y="1383686"/>
                  </a:lnTo>
                  <a:lnTo>
                    <a:pt x="3162091" y="1378285"/>
                  </a:lnTo>
                  <a:lnTo>
                    <a:pt x="3167130" y="1375045"/>
                  </a:lnTo>
                  <a:lnTo>
                    <a:pt x="3172529" y="1371444"/>
                  </a:lnTo>
                  <a:lnTo>
                    <a:pt x="3179368" y="1371444"/>
                  </a:lnTo>
                  <a:lnTo>
                    <a:pt x="3198445" y="1366404"/>
                  </a:lnTo>
                  <a:lnTo>
                    <a:pt x="3215722" y="1359202"/>
                  </a:lnTo>
                  <a:lnTo>
                    <a:pt x="3224361" y="1354162"/>
                  </a:lnTo>
                  <a:lnTo>
                    <a:pt x="3234799" y="1347321"/>
                  </a:lnTo>
                  <a:lnTo>
                    <a:pt x="3245237" y="1338679"/>
                  </a:lnTo>
                  <a:lnTo>
                    <a:pt x="3252076" y="1333279"/>
                  </a:lnTo>
                  <a:lnTo>
                    <a:pt x="3262515" y="1330038"/>
                  </a:lnTo>
                  <a:lnTo>
                    <a:pt x="3267554" y="1328238"/>
                  </a:lnTo>
                  <a:lnTo>
                    <a:pt x="3274753" y="1326438"/>
                  </a:lnTo>
                  <a:lnTo>
                    <a:pt x="3291670" y="1326438"/>
                  </a:lnTo>
                  <a:lnTo>
                    <a:pt x="3295269" y="1321037"/>
                  </a:lnTo>
                  <a:lnTo>
                    <a:pt x="3298869" y="1315996"/>
                  </a:lnTo>
                  <a:lnTo>
                    <a:pt x="3305707" y="1310595"/>
                  </a:lnTo>
                  <a:lnTo>
                    <a:pt x="3305707" y="1305554"/>
                  </a:lnTo>
                  <a:lnTo>
                    <a:pt x="3319745" y="1305554"/>
                  </a:lnTo>
                  <a:lnTo>
                    <a:pt x="3326584" y="1305554"/>
                  </a:lnTo>
                  <a:lnTo>
                    <a:pt x="3328384" y="1298713"/>
                  </a:lnTo>
                  <a:lnTo>
                    <a:pt x="3331624" y="1293313"/>
                  </a:lnTo>
                  <a:lnTo>
                    <a:pt x="3335223" y="1290072"/>
                  </a:lnTo>
                  <a:lnTo>
                    <a:pt x="3340262" y="1288272"/>
                  </a:lnTo>
                  <a:lnTo>
                    <a:pt x="3347461" y="1286472"/>
                  </a:lnTo>
                  <a:lnTo>
                    <a:pt x="3354300" y="1286472"/>
                  </a:lnTo>
                  <a:lnTo>
                    <a:pt x="3357899" y="1291512"/>
                  </a:lnTo>
                  <a:lnTo>
                    <a:pt x="3359339" y="1291512"/>
                  </a:lnTo>
                  <a:lnTo>
                    <a:pt x="3362939" y="1291512"/>
                  </a:lnTo>
                  <a:lnTo>
                    <a:pt x="3366538" y="1290072"/>
                  </a:lnTo>
                  <a:lnTo>
                    <a:pt x="3369777" y="1284671"/>
                  </a:lnTo>
                  <a:lnTo>
                    <a:pt x="3380215" y="1276030"/>
                  </a:lnTo>
                  <a:lnTo>
                    <a:pt x="3392454" y="1269189"/>
                  </a:lnTo>
                  <a:lnTo>
                    <a:pt x="3406132" y="1267389"/>
                  </a:lnTo>
                  <a:lnTo>
                    <a:pt x="3418369" y="1267389"/>
                  </a:lnTo>
                  <a:close/>
                  <a:moveTo>
                    <a:pt x="2171890" y="1251907"/>
                  </a:moveTo>
                  <a:lnTo>
                    <a:pt x="2145974" y="1262348"/>
                  </a:lnTo>
                  <a:lnTo>
                    <a:pt x="2137335" y="1269189"/>
                  </a:lnTo>
                  <a:lnTo>
                    <a:pt x="2147774" y="1267389"/>
                  </a:lnTo>
                  <a:lnTo>
                    <a:pt x="2156413" y="1262348"/>
                  </a:lnTo>
                  <a:lnTo>
                    <a:pt x="2165051" y="1258748"/>
                  </a:lnTo>
                  <a:close/>
                  <a:moveTo>
                    <a:pt x="6387685" y="1248761"/>
                  </a:moveTo>
                  <a:lnTo>
                    <a:pt x="6340884" y="1280077"/>
                  </a:lnTo>
                  <a:lnTo>
                    <a:pt x="6353124" y="1272877"/>
                  </a:lnTo>
                  <a:lnTo>
                    <a:pt x="6358164" y="1271438"/>
                  </a:lnTo>
                  <a:lnTo>
                    <a:pt x="6365004" y="1266038"/>
                  </a:lnTo>
                  <a:lnTo>
                    <a:pt x="6373645" y="1260999"/>
                  </a:lnTo>
                  <a:lnTo>
                    <a:pt x="6384085" y="1254160"/>
                  </a:lnTo>
                  <a:close/>
                  <a:moveTo>
                    <a:pt x="5598542" y="1243721"/>
                  </a:moveTo>
                  <a:lnTo>
                    <a:pt x="5594941" y="1246961"/>
                  </a:lnTo>
                  <a:lnTo>
                    <a:pt x="5596741" y="1248761"/>
                  </a:lnTo>
                  <a:close/>
                  <a:moveTo>
                    <a:pt x="9657092" y="1242874"/>
                  </a:moveTo>
                  <a:lnTo>
                    <a:pt x="9617125" y="1294728"/>
                  </a:lnTo>
                  <a:lnTo>
                    <a:pt x="9573917" y="1345143"/>
                  </a:lnTo>
                  <a:lnTo>
                    <a:pt x="9528909" y="1391596"/>
                  </a:lnTo>
                  <a:lnTo>
                    <a:pt x="9478500" y="1438410"/>
                  </a:lnTo>
                  <a:lnTo>
                    <a:pt x="9423050" y="1487023"/>
                  </a:lnTo>
                  <a:lnTo>
                    <a:pt x="9367960" y="1533837"/>
                  </a:lnTo>
                  <a:lnTo>
                    <a:pt x="9260661" y="1620622"/>
                  </a:lnTo>
                  <a:lnTo>
                    <a:pt x="9234737" y="1636106"/>
                  </a:lnTo>
                  <a:lnTo>
                    <a:pt x="9210252" y="1651591"/>
                  </a:lnTo>
                  <a:lnTo>
                    <a:pt x="9173886" y="1673917"/>
                  </a:lnTo>
                  <a:lnTo>
                    <a:pt x="9161644" y="1686161"/>
                  </a:lnTo>
                  <a:lnTo>
                    <a:pt x="9151202" y="1698404"/>
                  </a:lnTo>
                  <a:lnTo>
                    <a:pt x="9144361" y="1713888"/>
                  </a:lnTo>
                  <a:lnTo>
                    <a:pt x="9139320" y="1729373"/>
                  </a:lnTo>
                  <a:lnTo>
                    <a:pt x="9165244" y="1715689"/>
                  </a:lnTo>
                  <a:lnTo>
                    <a:pt x="9187568" y="1699844"/>
                  </a:lnTo>
                  <a:lnTo>
                    <a:pt x="9208452" y="1682559"/>
                  </a:lnTo>
                  <a:lnTo>
                    <a:pt x="9229336" y="1665275"/>
                  </a:lnTo>
                  <a:lnTo>
                    <a:pt x="9252020" y="1641148"/>
                  </a:lnTo>
                  <a:lnTo>
                    <a:pt x="9274344" y="1618821"/>
                  </a:lnTo>
                  <a:lnTo>
                    <a:pt x="9321152" y="1577049"/>
                  </a:lnTo>
                  <a:lnTo>
                    <a:pt x="9373001" y="1533837"/>
                  </a:lnTo>
                  <a:lnTo>
                    <a:pt x="9406127" y="1506109"/>
                  </a:lnTo>
                  <a:lnTo>
                    <a:pt x="9437093" y="1480182"/>
                  </a:lnTo>
                  <a:lnTo>
                    <a:pt x="9461217" y="1459296"/>
                  </a:lnTo>
                  <a:lnTo>
                    <a:pt x="9487142" y="1436609"/>
                  </a:lnTo>
                  <a:lnTo>
                    <a:pt x="9537551" y="1388355"/>
                  </a:lnTo>
                  <a:lnTo>
                    <a:pt x="9570317" y="1355586"/>
                  </a:lnTo>
                  <a:lnTo>
                    <a:pt x="9589400" y="1338301"/>
                  </a:lnTo>
                  <a:lnTo>
                    <a:pt x="9610284" y="1322456"/>
                  </a:lnTo>
                  <a:lnTo>
                    <a:pt x="9623966" y="1310213"/>
                  </a:lnTo>
                  <a:lnTo>
                    <a:pt x="9634408" y="1298329"/>
                  </a:lnTo>
                  <a:lnTo>
                    <a:pt x="9641249" y="1286086"/>
                  </a:lnTo>
                  <a:lnTo>
                    <a:pt x="9644850" y="1275643"/>
                  </a:lnTo>
                  <a:lnTo>
                    <a:pt x="9646650" y="1270601"/>
                  </a:lnTo>
                  <a:lnTo>
                    <a:pt x="9650251" y="1267000"/>
                  </a:lnTo>
                  <a:lnTo>
                    <a:pt x="9651691" y="1263760"/>
                  </a:lnTo>
                  <a:lnTo>
                    <a:pt x="9657092" y="1244674"/>
                  </a:lnTo>
                  <a:close/>
                  <a:moveTo>
                    <a:pt x="2374537" y="1241465"/>
                  </a:moveTo>
                  <a:lnTo>
                    <a:pt x="2362660" y="1246866"/>
                  </a:lnTo>
                  <a:lnTo>
                    <a:pt x="2303629" y="1270989"/>
                  </a:lnTo>
                  <a:lnTo>
                    <a:pt x="2241359" y="1295113"/>
                  </a:lnTo>
                  <a:lnTo>
                    <a:pt x="2171890" y="1317796"/>
                  </a:lnTo>
                  <a:lnTo>
                    <a:pt x="2097742" y="1340120"/>
                  </a:lnTo>
                  <a:lnTo>
                    <a:pt x="2092703" y="1362803"/>
                  </a:lnTo>
                  <a:lnTo>
                    <a:pt x="2087304" y="1380086"/>
                  </a:lnTo>
                  <a:lnTo>
                    <a:pt x="2083704" y="1390527"/>
                  </a:lnTo>
                  <a:lnTo>
                    <a:pt x="2097742" y="1385126"/>
                  </a:lnTo>
                  <a:lnTo>
                    <a:pt x="2111780" y="1381886"/>
                  </a:lnTo>
                  <a:lnTo>
                    <a:pt x="2120419" y="1380086"/>
                  </a:lnTo>
                  <a:lnTo>
                    <a:pt x="2127257" y="1375045"/>
                  </a:lnTo>
                  <a:lnTo>
                    <a:pt x="2132296" y="1371444"/>
                  </a:lnTo>
                  <a:lnTo>
                    <a:pt x="2135896" y="1366404"/>
                  </a:lnTo>
                  <a:lnTo>
                    <a:pt x="2137335" y="1357762"/>
                  </a:lnTo>
                  <a:lnTo>
                    <a:pt x="2147774" y="1355962"/>
                  </a:lnTo>
                  <a:lnTo>
                    <a:pt x="2166851" y="1352361"/>
                  </a:lnTo>
                  <a:lnTo>
                    <a:pt x="2185928" y="1347321"/>
                  </a:lnTo>
                  <a:lnTo>
                    <a:pt x="2203205" y="1341920"/>
                  </a:lnTo>
                  <a:lnTo>
                    <a:pt x="2219042" y="1333279"/>
                  </a:lnTo>
                  <a:lnTo>
                    <a:pt x="2249998" y="1317796"/>
                  </a:lnTo>
                  <a:lnTo>
                    <a:pt x="2279513" y="1300514"/>
                  </a:lnTo>
                  <a:lnTo>
                    <a:pt x="2305429" y="1284671"/>
                  </a:lnTo>
                  <a:lnTo>
                    <a:pt x="2333144" y="1269189"/>
                  </a:lnTo>
                  <a:lnTo>
                    <a:pt x="2343583" y="1262348"/>
                  </a:lnTo>
                  <a:lnTo>
                    <a:pt x="2354021" y="1258748"/>
                  </a:lnTo>
                  <a:lnTo>
                    <a:pt x="2364099" y="1255507"/>
                  </a:lnTo>
                  <a:lnTo>
                    <a:pt x="2374537" y="1253707"/>
                  </a:lnTo>
                  <a:close/>
                  <a:moveTo>
                    <a:pt x="4870948" y="1233584"/>
                  </a:moveTo>
                  <a:lnTo>
                    <a:pt x="4869148" y="1235384"/>
                  </a:lnTo>
                  <a:lnTo>
                    <a:pt x="4872748" y="1238624"/>
                  </a:lnTo>
                  <a:lnTo>
                    <a:pt x="4872748" y="1237184"/>
                  </a:lnTo>
                  <a:lnTo>
                    <a:pt x="4874548" y="1235384"/>
                  </a:lnTo>
                  <a:close/>
                  <a:moveTo>
                    <a:pt x="7230830" y="1231483"/>
                  </a:moveTo>
                  <a:lnTo>
                    <a:pt x="7208150" y="1245521"/>
                  </a:lnTo>
                  <a:lnTo>
                    <a:pt x="7209950" y="1245521"/>
                  </a:lnTo>
                  <a:lnTo>
                    <a:pt x="7222190" y="1236882"/>
                  </a:lnTo>
                  <a:close/>
                  <a:moveTo>
                    <a:pt x="4874548" y="1228544"/>
                  </a:moveTo>
                  <a:lnTo>
                    <a:pt x="4872748" y="1229984"/>
                  </a:lnTo>
                  <a:lnTo>
                    <a:pt x="4874548" y="1229984"/>
                  </a:lnTo>
                  <a:close/>
                  <a:moveTo>
                    <a:pt x="9443934" y="1223788"/>
                  </a:moveTo>
                  <a:lnTo>
                    <a:pt x="9428451" y="1237832"/>
                  </a:lnTo>
                  <a:lnTo>
                    <a:pt x="9433492" y="1236032"/>
                  </a:lnTo>
                  <a:lnTo>
                    <a:pt x="9438893" y="1232431"/>
                  </a:lnTo>
                  <a:lnTo>
                    <a:pt x="9442134" y="1229190"/>
                  </a:lnTo>
                  <a:close/>
                  <a:moveTo>
                    <a:pt x="1801870" y="1222742"/>
                  </a:moveTo>
                  <a:lnTo>
                    <a:pt x="1800070" y="1225983"/>
                  </a:lnTo>
                  <a:lnTo>
                    <a:pt x="1798270" y="1231023"/>
                  </a:lnTo>
                  <a:lnTo>
                    <a:pt x="1794671" y="1232824"/>
                  </a:lnTo>
                  <a:lnTo>
                    <a:pt x="1736000" y="1274230"/>
                  </a:lnTo>
                  <a:lnTo>
                    <a:pt x="1671931" y="1315996"/>
                  </a:lnTo>
                  <a:lnTo>
                    <a:pt x="1604261" y="1355962"/>
                  </a:lnTo>
                  <a:lnTo>
                    <a:pt x="1533353" y="1395568"/>
                  </a:lnTo>
                  <a:lnTo>
                    <a:pt x="1400174" y="1468299"/>
                  </a:lnTo>
                  <a:lnTo>
                    <a:pt x="1334305" y="1504664"/>
                  </a:lnTo>
                  <a:lnTo>
                    <a:pt x="1268795" y="1542830"/>
                  </a:lnTo>
                  <a:lnTo>
                    <a:pt x="1272035" y="1563353"/>
                  </a:lnTo>
                  <a:lnTo>
                    <a:pt x="1279234" y="1582796"/>
                  </a:lnTo>
                  <a:lnTo>
                    <a:pt x="1294711" y="1619161"/>
                  </a:lnTo>
                  <a:lnTo>
                    <a:pt x="1299750" y="1613760"/>
                  </a:lnTo>
                  <a:lnTo>
                    <a:pt x="1303350" y="1608720"/>
                  </a:lnTo>
                  <a:lnTo>
                    <a:pt x="1306589" y="1606919"/>
                  </a:lnTo>
                  <a:lnTo>
                    <a:pt x="1311988" y="1603319"/>
                  </a:lnTo>
                  <a:lnTo>
                    <a:pt x="1317027" y="1601879"/>
                  </a:lnTo>
                  <a:lnTo>
                    <a:pt x="1329265" y="1601879"/>
                  </a:lnTo>
                  <a:lnTo>
                    <a:pt x="1341144" y="1603319"/>
                  </a:lnTo>
                  <a:lnTo>
                    <a:pt x="1384697" y="1558312"/>
                  </a:lnTo>
                  <a:lnTo>
                    <a:pt x="1398374" y="1547871"/>
                  </a:lnTo>
                  <a:lnTo>
                    <a:pt x="1414212" y="1537429"/>
                  </a:lnTo>
                  <a:lnTo>
                    <a:pt x="1431489" y="1528788"/>
                  </a:lnTo>
                  <a:lnTo>
                    <a:pt x="1452006" y="1521947"/>
                  </a:lnTo>
                  <a:lnTo>
                    <a:pt x="1469283" y="1506464"/>
                  </a:lnTo>
                  <a:lnTo>
                    <a:pt x="1486560" y="1492782"/>
                  </a:lnTo>
                  <a:lnTo>
                    <a:pt x="1503838" y="1478740"/>
                  </a:lnTo>
                  <a:lnTo>
                    <a:pt x="1521475" y="1468299"/>
                  </a:lnTo>
                  <a:lnTo>
                    <a:pt x="1562868" y="1449216"/>
                  </a:lnTo>
                  <a:lnTo>
                    <a:pt x="1599222" y="1430133"/>
                  </a:lnTo>
                  <a:lnTo>
                    <a:pt x="1616499" y="1411050"/>
                  </a:lnTo>
                  <a:lnTo>
                    <a:pt x="1633776" y="1393768"/>
                  </a:lnTo>
                  <a:lnTo>
                    <a:pt x="1651054" y="1380086"/>
                  </a:lnTo>
                  <a:lnTo>
                    <a:pt x="1670131" y="1366404"/>
                  </a:lnTo>
                  <a:lnTo>
                    <a:pt x="1715123" y="1341920"/>
                  </a:lnTo>
                  <a:lnTo>
                    <a:pt x="1760116" y="1315996"/>
                  </a:lnTo>
                  <a:lnTo>
                    <a:pt x="1766955" y="1309155"/>
                  </a:lnTo>
                  <a:lnTo>
                    <a:pt x="1775594" y="1300514"/>
                  </a:lnTo>
                  <a:lnTo>
                    <a:pt x="1786032" y="1291512"/>
                  </a:lnTo>
                  <a:lnTo>
                    <a:pt x="1798270" y="1284671"/>
                  </a:lnTo>
                  <a:lnTo>
                    <a:pt x="1810508" y="1277830"/>
                  </a:lnTo>
                  <a:lnTo>
                    <a:pt x="1824186" y="1267389"/>
                  </a:lnTo>
                  <a:lnTo>
                    <a:pt x="1812308" y="1245065"/>
                  </a:lnTo>
                  <a:close/>
                  <a:moveTo>
                    <a:pt x="4170000" y="1221705"/>
                  </a:moveTo>
                  <a:lnTo>
                    <a:pt x="4171440" y="1223145"/>
                  </a:lnTo>
                  <a:lnTo>
                    <a:pt x="4175041" y="1221705"/>
                  </a:lnTo>
                  <a:close/>
                  <a:moveTo>
                    <a:pt x="8832905" y="1216946"/>
                  </a:moveTo>
                  <a:lnTo>
                    <a:pt x="8801579" y="1237832"/>
                  </a:lnTo>
                  <a:lnTo>
                    <a:pt x="8772054" y="1256557"/>
                  </a:lnTo>
                  <a:lnTo>
                    <a:pt x="8737488" y="1282485"/>
                  </a:lnTo>
                  <a:lnTo>
                    <a:pt x="8756571" y="1282485"/>
                  </a:lnTo>
                  <a:lnTo>
                    <a:pt x="8767013" y="1270601"/>
                  </a:lnTo>
                  <a:lnTo>
                    <a:pt x="8780696" y="1260158"/>
                  </a:lnTo>
                  <a:lnTo>
                    <a:pt x="8796539" y="1253317"/>
                  </a:lnTo>
                  <a:lnTo>
                    <a:pt x="8815622" y="1246475"/>
                  </a:lnTo>
                  <a:lnTo>
                    <a:pt x="8822463" y="1230630"/>
                  </a:lnTo>
                  <a:close/>
                  <a:moveTo>
                    <a:pt x="8448356" y="1215146"/>
                  </a:moveTo>
                  <a:lnTo>
                    <a:pt x="8443315" y="1216946"/>
                  </a:lnTo>
                  <a:lnTo>
                    <a:pt x="8450157" y="1218747"/>
                  </a:lnTo>
                  <a:lnTo>
                    <a:pt x="8451957" y="1216946"/>
                  </a:lnTo>
                  <a:close/>
                  <a:moveTo>
                    <a:pt x="3581063" y="1206900"/>
                  </a:moveTo>
                  <a:lnTo>
                    <a:pt x="3553348" y="1215541"/>
                  </a:lnTo>
                  <a:lnTo>
                    <a:pt x="3561986" y="1225983"/>
                  </a:lnTo>
                  <a:lnTo>
                    <a:pt x="3568825" y="1238224"/>
                  </a:lnTo>
                  <a:lnTo>
                    <a:pt x="3575664" y="1258748"/>
                  </a:lnTo>
                  <a:lnTo>
                    <a:pt x="3565226" y="1258748"/>
                  </a:lnTo>
                  <a:lnTo>
                    <a:pt x="3568825" y="1265589"/>
                  </a:lnTo>
                  <a:lnTo>
                    <a:pt x="3573865" y="1279631"/>
                  </a:lnTo>
                  <a:lnTo>
                    <a:pt x="3560187" y="1284671"/>
                  </a:lnTo>
                  <a:lnTo>
                    <a:pt x="3527432" y="1300514"/>
                  </a:lnTo>
                  <a:lnTo>
                    <a:pt x="3555148" y="1290072"/>
                  </a:lnTo>
                  <a:lnTo>
                    <a:pt x="3581063" y="1277830"/>
                  </a:lnTo>
                  <a:close/>
                  <a:moveTo>
                    <a:pt x="9350677" y="1204703"/>
                  </a:moveTo>
                  <a:lnTo>
                    <a:pt x="9215653" y="1324257"/>
                  </a:lnTo>
                  <a:lnTo>
                    <a:pt x="9085670" y="1443811"/>
                  </a:lnTo>
                  <a:lnTo>
                    <a:pt x="9087470" y="1445612"/>
                  </a:lnTo>
                  <a:lnTo>
                    <a:pt x="9101153" y="1438410"/>
                  </a:lnTo>
                  <a:lnTo>
                    <a:pt x="9113395" y="1426526"/>
                  </a:lnTo>
                  <a:lnTo>
                    <a:pt x="9123837" y="1410682"/>
                  </a:lnTo>
                  <a:lnTo>
                    <a:pt x="9135719" y="1398798"/>
                  </a:lnTo>
                  <a:lnTo>
                    <a:pt x="9153002" y="1386555"/>
                  </a:lnTo>
                  <a:lnTo>
                    <a:pt x="9172085" y="1376112"/>
                  </a:lnTo>
                  <a:lnTo>
                    <a:pt x="9191169" y="1358827"/>
                  </a:lnTo>
                  <a:lnTo>
                    <a:pt x="9218894" y="1329658"/>
                  </a:lnTo>
                  <a:lnTo>
                    <a:pt x="9234737" y="1315614"/>
                  </a:lnTo>
                  <a:lnTo>
                    <a:pt x="9250219" y="1303371"/>
                  </a:lnTo>
                  <a:lnTo>
                    <a:pt x="9282985" y="1273842"/>
                  </a:lnTo>
                  <a:lnTo>
                    <a:pt x="9321152" y="1237832"/>
                  </a:lnTo>
                  <a:lnTo>
                    <a:pt x="9329794" y="1229190"/>
                  </a:lnTo>
                  <a:lnTo>
                    <a:pt x="9334835" y="1225589"/>
                  </a:lnTo>
                  <a:lnTo>
                    <a:pt x="9341676" y="1225589"/>
                  </a:lnTo>
                  <a:lnTo>
                    <a:pt x="9343476" y="1225589"/>
                  </a:lnTo>
                  <a:lnTo>
                    <a:pt x="9347077" y="1216946"/>
                  </a:lnTo>
                  <a:lnTo>
                    <a:pt x="9350677" y="1206503"/>
                  </a:lnTo>
                  <a:close/>
                  <a:moveTo>
                    <a:pt x="3139414" y="1203659"/>
                  </a:moveTo>
                  <a:lnTo>
                    <a:pt x="3118898" y="1212301"/>
                  </a:lnTo>
                  <a:lnTo>
                    <a:pt x="3059867" y="1236424"/>
                  </a:lnTo>
                  <a:lnTo>
                    <a:pt x="3008035" y="1258748"/>
                  </a:lnTo>
                  <a:lnTo>
                    <a:pt x="2963043" y="1279631"/>
                  </a:lnTo>
                  <a:lnTo>
                    <a:pt x="2923449" y="1301954"/>
                  </a:lnTo>
                  <a:lnTo>
                    <a:pt x="2926689" y="1310595"/>
                  </a:lnTo>
                  <a:lnTo>
                    <a:pt x="2928488" y="1314196"/>
                  </a:lnTo>
                  <a:lnTo>
                    <a:pt x="2930288" y="1319597"/>
                  </a:lnTo>
                  <a:lnTo>
                    <a:pt x="2942526" y="1315996"/>
                  </a:lnTo>
                  <a:lnTo>
                    <a:pt x="2952964" y="1314196"/>
                  </a:lnTo>
                  <a:lnTo>
                    <a:pt x="2951165" y="1307355"/>
                  </a:lnTo>
                  <a:lnTo>
                    <a:pt x="2952964" y="1300514"/>
                  </a:lnTo>
                  <a:lnTo>
                    <a:pt x="2956204" y="1295113"/>
                  </a:lnTo>
                  <a:lnTo>
                    <a:pt x="2959803" y="1291512"/>
                  </a:lnTo>
                  <a:lnTo>
                    <a:pt x="2966642" y="1288272"/>
                  </a:lnTo>
                  <a:lnTo>
                    <a:pt x="2977081" y="1286472"/>
                  </a:lnTo>
                  <a:lnTo>
                    <a:pt x="2995798" y="1281431"/>
                  </a:lnTo>
                  <a:lnTo>
                    <a:pt x="3006236" y="1279631"/>
                  </a:lnTo>
                  <a:lnTo>
                    <a:pt x="3018474" y="1279631"/>
                  </a:lnTo>
                  <a:lnTo>
                    <a:pt x="3044390" y="1279631"/>
                  </a:lnTo>
                  <a:lnTo>
                    <a:pt x="3053028" y="1272790"/>
                  </a:lnTo>
                  <a:lnTo>
                    <a:pt x="3063466" y="1262348"/>
                  </a:lnTo>
                  <a:lnTo>
                    <a:pt x="3072105" y="1253707"/>
                  </a:lnTo>
                  <a:lnTo>
                    <a:pt x="3080744" y="1246866"/>
                  </a:lnTo>
                  <a:lnTo>
                    <a:pt x="3091182" y="1241465"/>
                  </a:lnTo>
                  <a:lnTo>
                    <a:pt x="3101621" y="1238224"/>
                  </a:lnTo>
                  <a:lnTo>
                    <a:pt x="3110259" y="1234624"/>
                  </a:lnTo>
                  <a:lnTo>
                    <a:pt x="3118898" y="1225983"/>
                  </a:lnTo>
                  <a:close/>
                  <a:moveTo>
                    <a:pt x="1566467" y="1201859"/>
                  </a:moveTo>
                  <a:lnTo>
                    <a:pt x="1528313" y="1225983"/>
                  </a:lnTo>
                  <a:lnTo>
                    <a:pt x="1540551" y="1222742"/>
                  </a:lnTo>
                  <a:lnTo>
                    <a:pt x="1550990" y="1217341"/>
                  </a:lnTo>
                  <a:lnTo>
                    <a:pt x="1559628" y="1210500"/>
                  </a:lnTo>
                  <a:close/>
                  <a:moveTo>
                    <a:pt x="470804" y="1200059"/>
                  </a:moveTo>
                  <a:lnTo>
                    <a:pt x="467204" y="1203659"/>
                  </a:lnTo>
                  <a:lnTo>
                    <a:pt x="462165" y="1205100"/>
                  </a:lnTo>
                  <a:lnTo>
                    <a:pt x="451727" y="1210500"/>
                  </a:lnTo>
                  <a:lnTo>
                    <a:pt x="451727" y="1225983"/>
                  </a:lnTo>
                  <a:lnTo>
                    <a:pt x="449927" y="1241465"/>
                  </a:lnTo>
                  <a:lnTo>
                    <a:pt x="458566" y="1232824"/>
                  </a:lnTo>
                  <a:lnTo>
                    <a:pt x="470804" y="1225983"/>
                  </a:lnTo>
                  <a:lnTo>
                    <a:pt x="484482" y="1220942"/>
                  </a:lnTo>
                  <a:lnTo>
                    <a:pt x="498519" y="1217341"/>
                  </a:lnTo>
                  <a:lnTo>
                    <a:pt x="508598" y="1217341"/>
                  </a:lnTo>
                  <a:lnTo>
                    <a:pt x="498519" y="1212301"/>
                  </a:lnTo>
                  <a:lnTo>
                    <a:pt x="484482" y="1206900"/>
                  </a:lnTo>
                  <a:close/>
                  <a:moveTo>
                    <a:pt x="9585799" y="1196060"/>
                  </a:moveTo>
                  <a:lnTo>
                    <a:pt x="9539351" y="1241073"/>
                  </a:lnTo>
                  <a:lnTo>
                    <a:pt x="9492543" y="1284285"/>
                  </a:lnTo>
                  <a:lnTo>
                    <a:pt x="9445734" y="1326057"/>
                  </a:lnTo>
                  <a:lnTo>
                    <a:pt x="9398926" y="1366029"/>
                  </a:lnTo>
                  <a:lnTo>
                    <a:pt x="9305309" y="1445612"/>
                  </a:lnTo>
                  <a:lnTo>
                    <a:pt x="9215653" y="1525194"/>
                  </a:lnTo>
                  <a:lnTo>
                    <a:pt x="9135719" y="1596135"/>
                  </a:lnTo>
                  <a:lnTo>
                    <a:pt x="9135719" y="1618821"/>
                  </a:lnTo>
                  <a:lnTo>
                    <a:pt x="9146161" y="1615220"/>
                  </a:lnTo>
                  <a:lnTo>
                    <a:pt x="9158403" y="1611619"/>
                  </a:lnTo>
                  <a:lnTo>
                    <a:pt x="9163444" y="1596135"/>
                  </a:lnTo>
                  <a:lnTo>
                    <a:pt x="9172085" y="1580650"/>
                  </a:lnTo>
                  <a:lnTo>
                    <a:pt x="9184328" y="1566606"/>
                  </a:lnTo>
                  <a:lnTo>
                    <a:pt x="9199810" y="1552922"/>
                  </a:lnTo>
                  <a:lnTo>
                    <a:pt x="9229336" y="1535637"/>
                  </a:lnTo>
                  <a:lnTo>
                    <a:pt x="9246619" y="1528435"/>
                  </a:lnTo>
                  <a:lnTo>
                    <a:pt x="9265702" y="1521593"/>
                  </a:lnTo>
                  <a:lnTo>
                    <a:pt x="9307109" y="1476580"/>
                  </a:lnTo>
                  <a:lnTo>
                    <a:pt x="9350677" y="1433368"/>
                  </a:lnTo>
                  <a:lnTo>
                    <a:pt x="9397486" y="1390156"/>
                  </a:lnTo>
                  <a:lnTo>
                    <a:pt x="9447535" y="1346943"/>
                  </a:lnTo>
                  <a:lnTo>
                    <a:pt x="9483901" y="1315614"/>
                  </a:lnTo>
                  <a:lnTo>
                    <a:pt x="9518467" y="1279244"/>
                  </a:lnTo>
                  <a:lnTo>
                    <a:pt x="9553033" y="1239272"/>
                  </a:lnTo>
                  <a:close/>
                  <a:moveTo>
                    <a:pt x="2951165" y="1193218"/>
                  </a:moveTo>
                  <a:lnTo>
                    <a:pt x="2937127" y="1200059"/>
                  </a:lnTo>
                  <a:lnTo>
                    <a:pt x="2926689" y="1208700"/>
                  </a:lnTo>
                  <a:lnTo>
                    <a:pt x="2940726" y="1210500"/>
                  </a:lnTo>
                  <a:lnTo>
                    <a:pt x="2942526" y="1206900"/>
                  </a:lnTo>
                  <a:lnTo>
                    <a:pt x="2947565" y="1198259"/>
                  </a:lnTo>
                  <a:lnTo>
                    <a:pt x="2952964" y="1193218"/>
                  </a:lnTo>
                  <a:close/>
                  <a:moveTo>
                    <a:pt x="9492543" y="1178775"/>
                  </a:moveTo>
                  <a:lnTo>
                    <a:pt x="9463017" y="1206503"/>
                  </a:lnTo>
                  <a:lnTo>
                    <a:pt x="9471659" y="1206503"/>
                  </a:lnTo>
                  <a:close/>
                  <a:moveTo>
                    <a:pt x="3221121" y="1172335"/>
                  </a:moveTo>
                  <a:lnTo>
                    <a:pt x="3215722" y="1175575"/>
                  </a:lnTo>
                  <a:lnTo>
                    <a:pt x="3144814" y="1203659"/>
                  </a:lnTo>
                  <a:lnTo>
                    <a:pt x="3144814" y="1224182"/>
                  </a:lnTo>
                  <a:lnTo>
                    <a:pt x="3151652" y="1220942"/>
                  </a:lnTo>
                  <a:lnTo>
                    <a:pt x="3158491" y="1217341"/>
                  </a:lnTo>
                  <a:lnTo>
                    <a:pt x="3167130" y="1208700"/>
                  </a:lnTo>
                  <a:lnTo>
                    <a:pt x="3179368" y="1200059"/>
                  </a:lnTo>
                  <a:lnTo>
                    <a:pt x="3186207" y="1198259"/>
                  </a:lnTo>
                  <a:lnTo>
                    <a:pt x="3196645" y="1196458"/>
                  </a:lnTo>
                  <a:lnTo>
                    <a:pt x="3203844" y="1194658"/>
                  </a:lnTo>
                  <a:lnTo>
                    <a:pt x="3205284" y="1191418"/>
                  </a:lnTo>
                  <a:lnTo>
                    <a:pt x="3210683" y="1184576"/>
                  </a:lnTo>
                  <a:lnTo>
                    <a:pt x="3217522" y="1175575"/>
                  </a:lnTo>
                  <a:close/>
                  <a:moveTo>
                    <a:pt x="2997597" y="1172335"/>
                  </a:moveTo>
                  <a:lnTo>
                    <a:pt x="2990758" y="1175575"/>
                  </a:lnTo>
                  <a:lnTo>
                    <a:pt x="2971681" y="1184576"/>
                  </a:lnTo>
                  <a:lnTo>
                    <a:pt x="2977081" y="1193218"/>
                  </a:lnTo>
                  <a:lnTo>
                    <a:pt x="2977081" y="1194658"/>
                  </a:lnTo>
                  <a:lnTo>
                    <a:pt x="2980320" y="1191418"/>
                  </a:lnTo>
                  <a:lnTo>
                    <a:pt x="2988958" y="1180976"/>
                  </a:lnTo>
                  <a:close/>
                  <a:moveTo>
                    <a:pt x="9390284" y="1171933"/>
                  </a:moveTo>
                  <a:lnTo>
                    <a:pt x="9381643" y="1178775"/>
                  </a:lnTo>
                  <a:lnTo>
                    <a:pt x="9385243" y="1178775"/>
                  </a:lnTo>
                  <a:close/>
                  <a:moveTo>
                    <a:pt x="1611100" y="1170534"/>
                  </a:moveTo>
                  <a:lnTo>
                    <a:pt x="1595623" y="1180976"/>
                  </a:lnTo>
                  <a:lnTo>
                    <a:pt x="1604261" y="1180976"/>
                  </a:lnTo>
                  <a:lnTo>
                    <a:pt x="1606061" y="1175575"/>
                  </a:lnTo>
                  <a:close/>
                  <a:moveTo>
                    <a:pt x="4493653" y="1157269"/>
                  </a:moveTo>
                  <a:lnTo>
                    <a:pt x="4490413" y="1159069"/>
                  </a:lnTo>
                  <a:lnTo>
                    <a:pt x="4491853" y="1159069"/>
                  </a:lnTo>
                  <a:close/>
                  <a:moveTo>
                    <a:pt x="1639176" y="1155052"/>
                  </a:moveTo>
                  <a:lnTo>
                    <a:pt x="1616499" y="1168734"/>
                  </a:lnTo>
                  <a:lnTo>
                    <a:pt x="1628737" y="1165134"/>
                  </a:lnTo>
                  <a:close/>
                  <a:moveTo>
                    <a:pt x="7185829" y="1151933"/>
                  </a:moveTo>
                  <a:lnTo>
                    <a:pt x="7123547" y="1193327"/>
                  </a:lnTo>
                  <a:lnTo>
                    <a:pt x="7185829" y="1153732"/>
                  </a:lnTo>
                  <a:close/>
                  <a:moveTo>
                    <a:pt x="5724905" y="1151933"/>
                  </a:moveTo>
                  <a:lnTo>
                    <a:pt x="5681344" y="1179649"/>
                  </a:lnTo>
                  <a:lnTo>
                    <a:pt x="5650383" y="1200527"/>
                  </a:lnTo>
                  <a:lnTo>
                    <a:pt x="5619062" y="1226443"/>
                  </a:lnTo>
                  <a:lnTo>
                    <a:pt x="5648583" y="1210965"/>
                  </a:lnTo>
                  <a:lnTo>
                    <a:pt x="5662263" y="1202326"/>
                  </a:lnTo>
                  <a:lnTo>
                    <a:pt x="5674504" y="1193327"/>
                  </a:lnTo>
                  <a:lnTo>
                    <a:pt x="5700425" y="1172810"/>
                  </a:lnTo>
                  <a:close/>
                  <a:moveTo>
                    <a:pt x="8244200" y="1151047"/>
                  </a:moveTo>
                  <a:lnTo>
                    <a:pt x="8223316" y="1166532"/>
                  </a:lnTo>
                  <a:lnTo>
                    <a:pt x="8214675" y="1175174"/>
                  </a:lnTo>
                  <a:lnTo>
                    <a:pt x="8226917" y="1170133"/>
                  </a:lnTo>
                  <a:close/>
                  <a:moveTo>
                    <a:pt x="8150583" y="1131962"/>
                  </a:moveTo>
                  <a:lnTo>
                    <a:pt x="8138701" y="1144205"/>
                  </a:lnTo>
                  <a:lnTo>
                    <a:pt x="8128259" y="1156089"/>
                  </a:lnTo>
                  <a:close/>
                  <a:moveTo>
                    <a:pt x="3335223" y="1127328"/>
                  </a:moveTo>
                  <a:lnTo>
                    <a:pt x="3222921" y="1172335"/>
                  </a:lnTo>
                  <a:lnTo>
                    <a:pt x="3227960" y="1172335"/>
                  </a:lnTo>
                  <a:lnTo>
                    <a:pt x="3255676" y="1166934"/>
                  </a:lnTo>
                  <a:lnTo>
                    <a:pt x="3279792" y="1161893"/>
                  </a:lnTo>
                  <a:lnTo>
                    <a:pt x="3298869" y="1153252"/>
                  </a:lnTo>
                  <a:lnTo>
                    <a:pt x="3307507" y="1147851"/>
                  </a:lnTo>
                  <a:lnTo>
                    <a:pt x="3314346" y="1141010"/>
                  </a:lnTo>
                  <a:lnTo>
                    <a:pt x="3324784" y="1134169"/>
                  </a:lnTo>
                  <a:lnTo>
                    <a:pt x="3337023" y="1127328"/>
                  </a:lnTo>
                  <a:close/>
                  <a:moveTo>
                    <a:pt x="8945245" y="1125120"/>
                  </a:moveTo>
                  <a:lnTo>
                    <a:pt x="8921121" y="1140604"/>
                  </a:lnTo>
                  <a:lnTo>
                    <a:pt x="8900237" y="1156089"/>
                  </a:lnTo>
                  <a:lnTo>
                    <a:pt x="8867471" y="1189218"/>
                  </a:lnTo>
                  <a:lnTo>
                    <a:pt x="8869271" y="1187418"/>
                  </a:lnTo>
                  <a:lnTo>
                    <a:pt x="8882954" y="1180576"/>
                  </a:lnTo>
                  <a:lnTo>
                    <a:pt x="8896636" y="1171933"/>
                  </a:lnTo>
                  <a:lnTo>
                    <a:pt x="8908879" y="1161490"/>
                  </a:lnTo>
                  <a:lnTo>
                    <a:pt x="8922921" y="1149247"/>
                  </a:lnTo>
                  <a:lnTo>
                    <a:pt x="8926162" y="1145646"/>
                  </a:lnTo>
                  <a:lnTo>
                    <a:pt x="8952446" y="1125120"/>
                  </a:lnTo>
                  <a:close/>
                  <a:moveTo>
                    <a:pt x="9657092" y="1123319"/>
                  </a:moveTo>
                  <a:lnTo>
                    <a:pt x="9632608" y="1149247"/>
                  </a:lnTo>
                  <a:lnTo>
                    <a:pt x="9641249" y="1152848"/>
                  </a:lnTo>
                  <a:lnTo>
                    <a:pt x="9651691" y="1156089"/>
                  </a:lnTo>
                  <a:lnTo>
                    <a:pt x="9653491" y="1152848"/>
                  </a:lnTo>
                  <a:lnTo>
                    <a:pt x="9653491" y="1144205"/>
                  </a:lnTo>
                  <a:lnTo>
                    <a:pt x="9657092" y="1133762"/>
                  </a:lnTo>
                  <a:close/>
                  <a:moveTo>
                    <a:pt x="4919550" y="1119472"/>
                  </a:moveTo>
                  <a:lnTo>
                    <a:pt x="4904069" y="1129551"/>
                  </a:lnTo>
                  <a:lnTo>
                    <a:pt x="4890029" y="1141790"/>
                  </a:lnTo>
                  <a:lnTo>
                    <a:pt x="4876348" y="1155469"/>
                  </a:lnTo>
                  <a:lnTo>
                    <a:pt x="4864108" y="1169508"/>
                  </a:lnTo>
                  <a:lnTo>
                    <a:pt x="4820546" y="1214505"/>
                  </a:lnTo>
                  <a:lnTo>
                    <a:pt x="4819106" y="1218105"/>
                  </a:lnTo>
                  <a:lnTo>
                    <a:pt x="4829186" y="1211266"/>
                  </a:lnTo>
                  <a:lnTo>
                    <a:pt x="4857268" y="1184987"/>
                  </a:lnTo>
                  <a:lnTo>
                    <a:pt x="4891829" y="1155469"/>
                  </a:lnTo>
                  <a:lnTo>
                    <a:pt x="4900469" y="1146830"/>
                  </a:lnTo>
                  <a:lnTo>
                    <a:pt x="4907310" y="1138190"/>
                  </a:lnTo>
                  <a:lnTo>
                    <a:pt x="4914510" y="1129551"/>
                  </a:lnTo>
                  <a:close/>
                  <a:moveTo>
                    <a:pt x="3581063" y="1118687"/>
                  </a:moveTo>
                  <a:lnTo>
                    <a:pt x="3572065" y="1121927"/>
                  </a:lnTo>
                  <a:lnTo>
                    <a:pt x="3581063" y="1127328"/>
                  </a:lnTo>
                  <a:close/>
                  <a:moveTo>
                    <a:pt x="1211565" y="1108245"/>
                  </a:moveTo>
                  <a:lnTo>
                    <a:pt x="1202926" y="1113286"/>
                  </a:lnTo>
                  <a:lnTo>
                    <a:pt x="1209765" y="1113286"/>
                  </a:lnTo>
                  <a:close/>
                  <a:moveTo>
                    <a:pt x="3399292" y="1101404"/>
                  </a:moveTo>
                  <a:lnTo>
                    <a:pt x="3354300" y="1118687"/>
                  </a:lnTo>
                  <a:lnTo>
                    <a:pt x="3376976" y="1113286"/>
                  </a:lnTo>
                  <a:lnTo>
                    <a:pt x="3399292" y="1108245"/>
                  </a:lnTo>
                  <a:close/>
                  <a:moveTo>
                    <a:pt x="6509009" y="1086061"/>
                  </a:moveTo>
                  <a:lnTo>
                    <a:pt x="6489928" y="1098299"/>
                  </a:lnTo>
                  <a:lnTo>
                    <a:pt x="6501809" y="1098299"/>
                  </a:lnTo>
                  <a:lnTo>
                    <a:pt x="6507209" y="1089661"/>
                  </a:lnTo>
                  <a:close/>
                  <a:moveTo>
                    <a:pt x="5657223" y="1084621"/>
                  </a:moveTo>
                  <a:lnTo>
                    <a:pt x="5624462" y="1106938"/>
                  </a:lnTo>
                  <a:lnTo>
                    <a:pt x="5591341" y="1131055"/>
                  </a:lnTo>
                  <a:lnTo>
                    <a:pt x="5610422" y="1120617"/>
                  </a:lnTo>
                  <a:lnTo>
                    <a:pt x="5629502" y="1108738"/>
                  </a:lnTo>
                  <a:lnTo>
                    <a:pt x="5643183" y="1096500"/>
                  </a:lnTo>
                  <a:close/>
                  <a:moveTo>
                    <a:pt x="9502985" y="1069664"/>
                  </a:moveTo>
                  <a:lnTo>
                    <a:pt x="9492543" y="1081907"/>
                  </a:lnTo>
                  <a:lnTo>
                    <a:pt x="9497583" y="1078306"/>
                  </a:lnTo>
                  <a:close/>
                  <a:moveTo>
                    <a:pt x="7123547" y="1061944"/>
                  </a:moveTo>
                  <a:lnTo>
                    <a:pt x="7090426" y="1091460"/>
                  </a:lnTo>
                  <a:lnTo>
                    <a:pt x="7055865" y="1119177"/>
                  </a:lnTo>
                  <a:lnTo>
                    <a:pt x="7019504" y="1146533"/>
                  </a:lnTo>
                  <a:lnTo>
                    <a:pt x="6979903" y="1171010"/>
                  </a:lnTo>
                  <a:lnTo>
                    <a:pt x="6817178" y="1280077"/>
                  </a:lnTo>
                  <a:lnTo>
                    <a:pt x="6806738" y="1291955"/>
                  </a:lnTo>
                  <a:lnTo>
                    <a:pt x="6792697" y="1302394"/>
                  </a:lnTo>
                  <a:lnTo>
                    <a:pt x="6764976" y="1319672"/>
                  </a:lnTo>
                  <a:lnTo>
                    <a:pt x="6753096" y="1326871"/>
                  </a:lnTo>
                  <a:lnTo>
                    <a:pt x="6739056" y="1335510"/>
                  </a:lnTo>
                  <a:lnTo>
                    <a:pt x="6728975" y="1344148"/>
                  </a:lnTo>
                  <a:lnTo>
                    <a:pt x="6730775" y="1344148"/>
                  </a:lnTo>
                  <a:lnTo>
                    <a:pt x="6725375" y="1361426"/>
                  </a:lnTo>
                  <a:lnTo>
                    <a:pt x="6734015" y="1356387"/>
                  </a:lnTo>
                  <a:lnTo>
                    <a:pt x="6742656" y="1352787"/>
                  </a:lnTo>
                  <a:lnTo>
                    <a:pt x="6758136" y="1338749"/>
                  </a:lnTo>
                  <a:lnTo>
                    <a:pt x="6775417" y="1323271"/>
                  </a:lnTo>
                  <a:lnTo>
                    <a:pt x="6792697" y="1311033"/>
                  </a:lnTo>
                  <a:lnTo>
                    <a:pt x="6811778" y="1302394"/>
                  </a:lnTo>
                  <a:lnTo>
                    <a:pt x="6829058" y="1297354"/>
                  </a:lnTo>
                  <a:lnTo>
                    <a:pt x="6860379" y="1267838"/>
                  </a:lnTo>
                  <a:lnTo>
                    <a:pt x="6891700" y="1252360"/>
                  </a:lnTo>
                  <a:lnTo>
                    <a:pt x="6919061" y="1235082"/>
                  </a:lnTo>
                  <a:lnTo>
                    <a:pt x="6944982" y="1217804"/>
                  </a:lnTo>
                  <a:lnTo>
                    <a:pt x="6969462" y="1200527"/>
                  </a:lnTo>
                  <a:lnTo>
                    <a:pt x="6995383" y="1181449"/>
                  </a:lnTo>
                  <a:lnTo>
                    <a:pt x="7023104" y="1165611"/>
                  </a:lnTo>
                  <a:lnTo>
                    <a:pt x="7050825" y="1153732"/>
                  </a:lnTo>
                  <a:lnTo>
                    <a:pt x="7081786" y="1143294"/>
                  </a:lnTo>
                  <a:lnTo>
                    <a:pt x="7087186" y="1129256"/>
                  </a:lnTo>
                  <a:lnTo>
                    <a:pt x="7095826" y="1117377"/>
                  </a:lnTo>
                  <a:lnTo>
                    <a:pt x="7104466" y="1108738"/>
                  </a:lnTo>
                  <a:lnTo>
                    <a:pt x="7114907" y="1101899"/>
                  </a:lnTo>
                  <a:lnTo>
                    <a:pt x="7128587" y="1096500"/>
                  </a:lnTo>
                  <a:lnTo>
                    <a:pt x="7142628" y="1087861"/>
                  </a:lnTo>
                  <a:lnTo>
                    <a:pt x="7142628" y="1086061"/>
                  </a:lnTo>
                  <a:lnTo>
                    <a:pt x="7137227" y="1077422"/>
                  </a:lnTo>
                  <a:lnTo>
                    <a:pt x="7132187" y="1066983"/>
                  </a:lnTo>
                  <a:close/>
                  <a:moveTo>
                    <a:pt x="8893396" y="1059221"/>
                  </a:moveTo>
                  <a:lnTo>
                    <a:pt x="8794738" y="1126920"/>
                  </a:lnTo>
                  <a:lnTo>
                    <a:pt x="8692840" y="1199661"/>
                  </a:lnTo>
                  <a:lnTo>
                    <a:pt x="8469240" y="1362428"/>
                  </a:lnTo>
                  <a:lnTo>
                    <a:pt x="8482923" y="1357386"/>
                  </a:lnTo>
                  <a:lnTo>
                    <a:pt x="8493364" y="1353785"/>
                  </a:lnTo>
                  <a:lnTo>
                    <a:pt x="8505607" y="1346943"/>
                  </a:lnTo>
                  <a:lnTo>
                    <a:pt x="8519649" y="1338301"/>
                  </a:lnTo>
                  <a:lnTo>
                    <a:pt x="8524690" y="1334700"/>
                  </a:lnTo>
                  <a:lnTo>
                    <a:pt x="8531531" y="1332899"/>
                  </a:lnTo>
                  <a:lnTo>
                    <a:pt x="8538732" y="1331099"/>
                  </a:lnTo>
                  <a:lnTo>
                    <a:pt x="8545574" y="1326057"/>
                  </a:lnTo>
                  <a:lnTo>
                    <a:pt x="8545574" y="1320656"/>
                  </a:lnTo>
                  <a:lnTo>
                    <a:pt x="8548814" y="1317415"/>
                  </a:lnTo>
                  <a:lnTo>
                    <a:pt x="8554215" y="1310213"/>
                  </a:lnTo>
                  <a:lnTo>
                    <a:pt x="8557456" y="1306972"/>
                  </a:lnTo>
                  <a:lnTo>
                    <a:pt x="8561056" y="1305171"/>
                  </a:lnTo>
                  <a:lnTo>
                    <a:pt x="8567898" y="1303371"/>
                  </a:lnTo>
                  <a:lnTo>
                    <a:pt x="8573299" y="1296529"/>
                  </a:lnTo>
                  <a:lnTo>
                    <a:pt x="8578340" y="1291127"/>
                  </a:lnTo>
                  <a:lnTo>
                    <a:pt x="8590582" y="1279244"/>
                  </a:lnTo>
                  <a:lnTo>
                    <a:pt x="8602464" y="1272402"/>
                  </a:lnTo>
                  <a:lnTo>
                    <a:pt x="8614706" y="1267000"/>
                  </a:lnTo>
                  <a:lnTo>
                    <a:pt x="8621547" y="1263760"/>
                  </a:lnTo>
                  <a:lnTo>
                    <a:pt x="8626588" y="1261959"/>
                  </a:lnTo>
                  <a:lnTo>
                    <a:pt x="8640631" y="1256557"/>
                  </a:lnTo>
                  <a:lnTo>
                    <a:pt x="8647472" y="1253317"/>
                  </a:lnTo>
                  <a:lnTo>
                    <a:pt x="8654673" y="1247915"/>
                  </a:lnTo>
                  <a:lnTo>
                    <a:pt x="8673757" y="1229190"/>
                  </a:lnTo>
                  <a:lnTo>
                    <a:pt x="8720205" y="1192819"/>
                  </a:lnTo>
                  <a:lnTo>
                    <a:pt x="8728846" y="1185617"/>
                  </a:lnTo>
                  <a:lnTo>
                    <a:pt x="8741089" y="1180576"/>
                  </a:lnTo>
                  <a:lnTo>
                    <a:pt x="8752971" y="1173734"/>
                  </a:lnTo>
                  <a:lnTo>
                    <a:pt x="8768813" y="1170133"/>
                  </a:lnTo>
                  <a:lnTo>
                    <a:pt x="8772054" y="1159690"/>
                  </a:lnTo>
                  <a:lnTo>
                    <a:pt x="8775655" y="1151047"/>
                  </a:lnTo>
                  <a:lnTo>
                    <a:pt x="8780696" y="1144205"/>
                  </a:lnTo>
                  <a:lnTo>
                    <a:pt x="8787897" y="1138804"/>
                  </a:lnTo>
                  <a:lnTo>
                    <a:pt x="8806980" y="1126920"/>
                  </a:lnTo>
                  <a:lnTo>
                    <a:pt x="8826064" y="1112876"/>
                  </a:lnTo>
                  <a:lnTo>
                    <a:pt x="8846587" y="1099192"/>
                  </a:lnTo>
                  <a:lnTo>
                    <a:pt x="8865671" y="1083708"/>
                  </a:lnTo>
                  <a:close/>
                  <a:moveTo>
                    <a:pt x="4613178" y="1058635"/>
                  </a:moveTo>
                  <a:lnTo>
                    <a:pt x="4595897" y="1070875"/>
                  </a:lnTo>
                  <a:lnTo>
                    <a:pt x="4599137" y="1070875"/>
                  </a:lnTo>
                  <a:lnTo>
                    <a:pt x="4606338" y="1065835"/>
                  </a:lnTo>
                  <a:close/>
                  <a:moveTo>
                    <a:pt x="5866750" y="1056905"/>
                  </a:moveTo>
                  <a:lnTo>
                    <a:pt x="5849469" y="1066983"/>
                  </a:lnTo>
                  <a:lnTo>
                    <a:pt x="5863149" y="1061944"/>
                  </a:lnTo>
                  <a:close/>
                  <a:moveTo>
                    <a:pt x="8239159" y="1050578"/>
                  </a:moveTo>
                  <a:lnTo>
                    <a:pt x="8204233" y="1080107"/>
                  </a:lnTo>
                  <a:lnTo>
                    <a:pt x="8169667" y="1111436"/>
                  </a:lnTo>
                  <a:lnTo>
                    <a:pt x="8178308" y="1107835"/>
                  </a:lnTo>
                  <a:lnTo>
                    <a:pt x="8186950" y="1106034"/>
                  </a:lnTo>
                  <a:lnTo>
                    <a:pt x="8190551" y="1100993"/>
                  </a:lnTo>
                  <a:lnTo>
                    <a:pt x="8193791" y="1095591"/>
                  </a:lnTo>
                  <a:lnTo>
                    <a:pt x="8197392" y="1090550"/>
                  </a:lnTo>
                  <a:lnTo>
                    <a:pt x="8204233" y="1085508"/>
                  </a:lnTo>
                  <a:lnTo>
                    <a:pt x="8212875" y="1078306"/>
                  </a:lnTo>
                  <a:lnTo>
                    <a:pt x="8225117" y="1069664"/>
                  </a:lnTo>
                  <a:lnTo>
                    <a:pt x="8244200" y="1061021"/>
                  </a:lnTo>
                  <a:close/>
                  <a:moveTo>
                    <a:pt x="595344" y="1028673"/>
                  </a:moveTo>
                  <a:lnTo>
                    <a:pt x="557190" y="1050997"/>
                  </a:lnTo>
                  <a:lnTo>
                    <a:pt x="526235" y="1070079"/>
                  </a:lnTo>
                  <a:lnTo>
                    <a:pt x="489881" y="1096003"/>
                  </a:lnTo>
                  <a:lnTo>
                    <a:pt x="472604" y="1110045"/>
                  </a:lnTo>
                  <a:lnTo>
                    <a:pt x="465405" y="1116886"/>
                  </a:lnTo>
                  <a:lnTo>
                    <a:pt x="460365" y="1125528"/>
                  </a:lnTo>
                  <a:lnTo>
                    <a:pt x="474043" y="1115086"/>
                  </a:lnTo>
                  <a:lnTo>
                    <a:pt x="481242" y="1108245"/>
                  </a:lnTo>
                  <a:lnTo>
                    <a:pt x="489881" y="1103204"/>
                  </a:lnTo>
                  <a:lnTo>
                    <a:pt x="498519" y="1099604"/>
                  </a:lnTo>
                  <a:lnTo>
                    <a:pt x="508598" y="1097804"/>
                  </a:lnTo>
                  <a:lnTo>
                    <a:pt x="510397" y="1090963"/>
                  </a:lnTo>
                  <a:lnTo>
                    <a:pt x="515797" y="1084122"/>
                  </a:lnTo>
                  <a:lnTo>
                    <a:pt x="529474" y="1070079"/>
                  </a:lnTo>
                  <a:lnTo>
                    <a:pt x="538113" y="1071880"/>
                  </a:lnTo>
                  <a:lnTo>
                    <a:pt x="545312" y="1073680"/>
                  </a:lnTo>
                  <a:lnTo>
                    <a:pt x="552151" y="1071880"/>
                  </a:lnTo>
                  <a:lnTo>
                    <a:pt x="558990" y="1068279"/>
                  </a:lnTo>
                  <a:lnTo>
                    <a:pt x="564389" y="1063238"/>
                  </a:lnTo>
                  <a:lnTo>
                    <a:pt x="581666" y="1042355"/>
                  </a:lnTo>
                  <a:close/>
                  <a:moveTo>
                    <a:pt x="9418009" y="1024651"/>
                  </a:moveTo>
                  <a:lnTo>
                    <a:pt x="9321152" y="1109635"/>
                  </a:lnTo>
                  <a:lnTo>
                    <a:pt x="9225735" y="1192819"/>
                  </a:lnTo>
                  <a:lnTo>
                    <a:pt x="9128878" y="1273842"/>
                  </a:lnTo>
                  <a:lnTo>
                    <a:pt x="9032021" y="1351985"/>
                  </a:lnTo>
                  <a:lnTo>
                    <a:pt x="9038862" y="1367469"/>
                  </a:lnTo>
                  <a:lnTo>
                    <a:pt x="9043903" y="1379713"/>
                  </a:lnTo>
                  <a:lnTo>
                    <a:pt x="9070187" y="1358827"/>
                  </a:lnTo>
                  <a:lnTo>
                    <a:pt x="9094312" y="1339741"/>
                  </a:lnTo>
                  <a:lnTo>
                    <a:pt x="9116996" y="1320656"/>
                  </a:lnTo>
                  <a:lnTo>
                    <a:pt x="9135719" y="1301570"/>
                  </a:lnTo>
                  <a:lnTo>
                    <a:pt x="9178927" y="1267000"/>
                  </a:lnTo>
                  <a:lnTo>
                    <a:pt x="9227535" y="1230630"/>
                  </a:lnTo>
                  <a:lnTo>
                    <a:pt x="9227535" y="1229190"/>
                  </a:lnTo>
                  <a:lnTo>
                    <a:pt x="9227535" y="1222348"/>
                  </a:lnTo>
                  <a:lnTo>
                    <a:pt x="9232936" y="1216946"/>
                  </a:lnTo>
                  <a:lnTo>
                    <a:pt x="9236177" y="1213345"/>
                  </a:lnTo>
                  <a:lnTo>
                    <a:pt x="9243378" y="1211905"/>
                  </a:lnTo>
                  <a:lnTo>
                    <a:pt x="9239777" y="1201462"/>
                  </a:lnTo>
                  <a:lnTo>
                    <a:pt x="9252020" y="1196060"/>
                  </a:lnTo>
                  <a:lnTo>
                    <a:pt x="9270743" y="1184177"/>
                  </a:lnTo>
                  <a:lnTo>
                    <a:pt x="9286586" y="1171933"/>
                  </a:lnTo>
                  <a:lnTo>
                    <a:pt x="9300268" y="1156089"/>
                  </a:lnTo>
                  <a:lnTo>
                    <a:pt x="9315751" y="1137003"/>
                  </a:lnTo>
                  <a:lnTo>
                    <a:pt x="9327993" y="1123319"/>
                  </a:lnTo>
                  <a:lnTo>
                    <a:pt x="9343476" y="1106034"/>
                  </a:lnTo>
                  <a:lnTo>
                    <a:pt x="9352117" y="1099192"/>
                  </a:lnTo>
                  <a:lnTo>
                    <a:pt x="9359319" y="1094151"/>
                  </a:lnTo>
                  <a:lnTo>
                    <a:pt x="9367960" y="1090550"/>
                  </a:lnTo>
                  <a:lnTo>
                    <a:pt x="9376602" y="1086949"/>
                  </a:lnTo>
                  <a:lnTo>
                    <a:pt x="9379843" y="1076866"/>
                  </a:lnTo>
                  <a:lnTo>
                    <a:pt x="9385243" y="1066423"/>
                  </a:lnTo>
                  <a:lnTo>
                    <a:pt x="9392085" y="1059221"/>
                  </a:lnTo>
                  <a:lnTo>
                    <a:pt x="9397486" y="1052379"/>
                  </a:lnTo>
                  <a:lnTo>
                    <a:pt x="9404327" y="1047338"/>
                  </a:lnTo>
                  <a:lnTo>
                    <a:pt x="9409368" y="1041936"/>
                  </a:lnTo>
                  <a:lnTo>
                    <a:pt x="9412968" y="1035094"/>
                  </a:lnTo>
                  <a:lnTo>
                    <a:pt x="9416209" y="1028252"/>
                  </a:lnTo>
                  <a:close/>
                  <a:moveTo>
                    <a:pt x="1218403" y="1019672"/>
                  </a:moveTo>
                  <a:lnTo>
                    <a:pt x="1202926" y="1028673"/>
                  </a:lnTo>
                  <a:lnTo>
                    <a:pt x="1188888" y="1038755"/>
                  </a:lnTo>
                  <a:lnTo>
                    <a:pt x="1177010" y="1049196"/>
                  </a:lnTo>
                  <a:lnTo>
                    <a:pt x="1162972" y="1059638"/>
                  </a:lnTo>
                  <a:lnTo>
                    <a:pt x="1177010" y="1052797"/>
                  </a:lnTo>
                  <a:lnTo>
                    <a:pt x="1190688" y="1044156"/>
                  </a:lnTo>
                  <a:lnTo>
                    <a:pt x="1216604" y="1021472"/>
                  </a:lnTo>
                  <a:lnTo>
                    <a:pt x="1220203" y="1019672"/>
                  </a:lnTo>
                  <a:close/>
                  <a:moveTo>
                    <a:pt x="8938404" y="1017809"/>
                  </a:moveTo>
                  <a:lnTo>
                    <a:pt x="8936603" y="1024651"/>
                  </a:lnTo>
                  <a:lnTo>
                    <a:pt x="8940204" y="1022851"/>
                  </a:lnTo>
                  <a:close/>
                  <a:moveTo>
                    <a:pt x="4213202" y="1010039"/>
                  </a:moveTo>
                  <a:lnTo>
                    <a:pt x="4211402" y="1011839"/>
                  </a:lnTo>
                  <a:lnTo>
                    <a:pt x="4194121" y="1030917"/>
                  </a:lnTo>
                  <a:lnTo>
                    <a:pt x="4178641" y="1046756"/>
                  </a:lnTo>
                  <a:lnTo>
                    <a:pt x="4162800" y="1060435"/>
                  </a:lnTo>
                  <a:lnTo>
                    <a:pt x="4166400" y="1060435"/>
                  </a:lnTo>
                  <a:lnTo>
                    <a:pt x="4170000" y="1060435"/>
                  </a:lnTo>
                  <a:lnTo>
                    <a:pt x="4175041" y="1057196"/>
                  </a:lnTo>
                  <a:lnTo>
                    <a:pt x="4180441" y="1048196"/>
                  </a:lnTo>
                  <a:lnTo>
                    <a:pt x="4189081" y="1037757"/>
                  </a:lnTo>
                  <a:lnTo>
                    <a:pt x="4195921" y="1030917"/>
                  </a:lnTo>
                  <a:lnTo>
                    <a:pt x="4204562" y="1025878"/>
                  </a:lnTo>
                  <a:lnTo>
                    <a:pt x="4213202" y="1020478"/>
                  </a:lnTo>
                  <a:lnTo>
                    <a:pt x="4213202" y="1013638"/>
                  </a:lnTo>
                  <a:close/>
                  <a:moveTo>
                    <a:pt x="9312150" y="1009167"/>
                  </a:moveTo>
                  <a:lnTo>
                    <a:pt x="9289827" y="1026452"/>
                  </a:lnTo>
                  <a:lnTo>
                    <a:pt x="9288026" y="1028252"/>
                  </a:lnTo>
                  <a:lnTo>
                    <a:pt x="9246619" y="1064622"/>
                  </a:lnTo>
                  <a:lnTo>
                    <a:pt x="9248419" y="1066423"/>
                  </a:lnTo>
                  <a:lnTo>
                    <a:pt x="9244818" y="1064622"/>
                  </a:lnTo>
                  <a:lnTo>
                    <a:pt x="9182527" y="1118278"/>
                  </a:lnTo>
                  <a:lnTo>
                    <a:pt x="9149761" y="1144205"/>
                  </a:lnTo>
                  <a:lnTo>
                    <a:pt x="9118436" y="1168332"/>
                  </a:lnTo>
                  <a:lnTo>
                    <a:pt x="9078829" y="1197861"/>
                  </a:lnTo>
                  <a:lnTo>
                    <a:pt x="9040662" y="1229190"/>
                  </a:lnTo>
                  <a:lnTo>
                    <a:pt x="9004295" y="1261959"/>
                  </a:lnTo>
                  <a:lnTo>
                    <a:pt x="8969729" y="1292928"/>
                  </a:lnTo>
                  <a:lnTo>
                    <a:pt x="8976571" y="1298329"/>
                  </a:lnTo>
                  <a:lnTo>
                    <a:pt x="8981971" y="1305171"/>
                  </a:lnTo>
                  <a:lnTo>
                    <a:pt x="8969729" y="1317415"/>
                  </a:lnTo>
                  <a:lnTo>
                    <a:pt x="8976571" y="1313814"/>
                  </a:lnTo>
                  <a:lnTo>
                    <a:pt x="8978371" y="1308772"/>
                  </a:lnTo>
                  <a:lnTo>
                    <a:pt x="8981971" y="1305171"/>
                  </a:lnTo>
                  <a:lnTo>
                    <a:pt x="8990253" y="1301570"/>
                  </a:lnTo>
                  <a:lnTo>
                    <a:pt x="8997454" y="1289687"/>
                  </a:lnTo>
                  <a:lnTo>
                    <a:pt x="9007536" y="1277443"/>
                  </a:lnTo>
                  <a:lnTo>
                    <a:pt x="9019778" y="1268801"/>
                  </a:lnTo>
                  <a:lnTo>
                    <a:pt x="9032021" y="1261959"/>
                  </a:lnTo>
                  <a:lnTo>
                    <a:pt x="9045703" y="1255117"/>
                  </a:lnTo>
                  <a:lnTo>
                    <a:pt x="9056145" y="1247915"/>
                  </a:lnTo>
                  <a:lnTo>
                    <a:pt x="9068387" y="1239272"/>
                  </a:lnTo>
                  <a:lnTo>
                    <a:pt x="9078829" y="1229190"/>
                  </a:lnTo>
                  <a:lnTo>
                    <a:pt x="9092511" y="1215146"/>
                  </a:lnTo>
                  <a:lnTo>
                    <a:pt x="9099713" y="1206503"/>
                  </a:lnTo>
                  <a:lnTo>
                    <a:pt x="9102953" y="1201462"/>
                  </a:lnTo>
                  <a:lnTo>
                    <a:pt x="9108354" y="1192819"/>
                  </a:lnTo>
                  <a:lnTo>
                    <a:pt x="9115195" y="1187418"/>
                  </a:lnTo>
                  <a:lnTo>
                    <a:pt x="9122037" y="1185617"/>
                  </a:lnTo>
                  <a:lnTo>
                    <a:pt x="9130678" y="1184177"/>
                  </a:lnTo>
                  <a:lnTo>
                    <a:pt x="9132478" y="1176975"/>
                  </a:lnTo>
                  <a:lnTo>
                    <a:pt x="9134279" y="1173734"/>
                  </a:lnTo>
                  <a:lnTo>
                    <a:pt x="9137519" y="1170133"/>
                  </a:lnTo>
                  <a:lnTo>
                    <a:pt x="9146161" y="1168332"/>
                  </a:lnTo>
                  <a:lnTo>
                    <a:pt x="9167045" y="1152848"/>
                  </a:lnTo>
                  <a:lnTo>
                    <a:pt x="9186128" y="1137003"/>
                  </a:lnTo>
                  <a:lnTo>
                    <a:pt x="9201611" y="1121519"/>
                  </a:lnTo>
                  <a:lnTo>
                    <a:pt x="9215653" y="1104234"/>
                  </a:lnTo>
                  <a:lnTo>
                    <a:pt x="9232936" y="1083708"/>
                  </a:lnTo>
                  <a:lnTo>
                    <a:pt x="9252020" y="1066423"/>
                  </a:lnTo>
                  <a:lnTo>
                    <a:pt x="9274344" y="1050578"/>
                  </a:lnTo>
                  <a:lnTo>
                    <a:pt x="9296668" y="1040135"/>
                  </a:lnTo>
                  <a:lnTo>
                    <a:pt x="9296668" y="1038335"/>
                  </a:lnTo>
                  <a:lnTo>
                    <a:pt x="9302069" y="1026452"/>
                  </a:lnTo>
                  <a:lnTo>
                    <a:pt x="9305309" y="1022851"/>
                  </a:lnTo>
                  <a:lnTo>
                    <a:pt x="9308910" y="1016009"/>
                  </a:lnTo>
                  <a:close/>
                  <a:moveTo>
                    <a:pt x="2381736" y="1000949"/>
                  </a:moveTo>
                  <a:lnTo>
                    <a:pt x="2365899" y="1009590"/>
                  </a:lnTo>
                  <a:lnTo>
                    <a:pt x="2359060" y="1012831"/>
                  </a:lnTo>
                  <a:lnTo>
                    <a:pt x="2352221" y="1016431"/>
                  </a:lnTo>
                  <a:lnTo>
                    <a:pt x="2369498" y="1007790"/>
                  </a:lnTo>
                  <a:close/>
                  <a:moveTo>
                    <a:pt x="4692741" y="991320"/>
                  </a:moveTo>
                  <a:lnTo>
                    <a:pt x="4687341" y="996360"/>
                  </a:lnTo>
                  <a:lnTo>
                    <a:pt x="4689141" y="996360"/>
                  </a:lnTo>
                  <a:close/>
                  <a:moveTo>
                    <a:pt x="844784" y="988707"/>
                  </a:moveTo>
                  <a:lnTo>
                    <a:pt x="822107" y="1002389"/>
                  </a:lnTo>
                  <a:lnTo>
                    <a:pt x="797991" y="1016431"/>
                  </a:lnTo>
                  <a:lnTo>
                    <a:pt x="796191" y="1016431"/>
                  </a:lnTo>
                  <a:lnTo>
                    <a:pt x="769916" y="1030114"/>
                  </a:lnTo>
                  <a:lnTo>
                    <a:pt x="744360" y="1045956"/>
                  </a:lnTo>
                  <a:lnTo>
                    <a:pt x="721683" y="1058198"/>
                  </a:lnTo>
                  <a:lnTo>
                    <a:pt x="655814" y="1103204"/>
                  </a:lnTo>
                  <a:lnTo>
                    <a:pt x="648975" y="1108245"/>
                  </a:lnTo>
                  <a:lnTo>
                    <a:pt x="619460" y="1130568"/>
                  </a:lnTo>
                  <a:lnTo>
                    <a:pt x="605782" y="1142810"/>
                  </a:lnTo>
                  <a:lnTo>
                    <a:pt x="595344" y="1153252"/>
                  </a:lnTo>
                  <a:lnTo>
                    <a:pt x="595344" y="1155052"/>
                  </a:lnTo>
                  <a:lnTo>
                    <a:pt x="610821" y="1144611"/>
                  </a:lnTo>
                  <a:lnTo>
                    <a:pt x="624859" y="1135969"/>
                  </a:lnTo>
                  <a:lnTo>
                    <a:pt x="655814" y="1118687"/>
                  </a:lnTo>
                  <a:lnTo>
                    <a:pt x="683529" y="1103204"/>
                  </a:lnTo>
                  <a:lnTo>
                    <a:pt x="713045" y="1085922"/>
                  </a:lnTo>
                  <a:lnTo>
                    <a:pt x="758038" y="1059638"/>
                  </a:lnTo>
                  <a:lnTo>
                    <a:pt x="797991" y="1031914"/>
                  </a:lnTo>
                  <a:lnTo>
                    <a:pt x="823907" y="1011031"/>
                  </a:lnTo>
                  <a:lnTo>
                    <a:pt x="834345" y="1000949"/>
                  </a:lnTo>
                  <a:close/>
                  <a:moveTo>
                    <a:pt x="4571416" y="982680"/>
                  </a:moveTo>
                  <a:lnTo>
                    <a:pt x="4505894" y="1034517"/>
                  </a:lnTo>
                  <a:lnTo>
                    <a:pt x="4441811" y="1086354"/>
                  </a:lnTo>
                  <a:lnTo>
                    <a:pt x="4413730" y="1109032"/>
                  </a:lnTo>
                  <a:lnTo>
                    <a:pt x="4356848" y="1157269"/>
                  </a:lnTo>
                  <a:lnTo>
                    <a:pt x="4389609" y="1139990"/>
                  </a:lnTo>
                  <a:lnTo>
                    <a:pt x="4422370" y="1119472"/>
                  </a:lnTo>
                  <a:lnTo>
                    <a:pt x="4451892" y="1094993"/>
                  </a:lnTo>
                  <a:lnTo>
                    <a:pt x="4481413" y="1067275"/>
                  </a:lnTo>
                  <a:lnTo>
                    <a:pt x="4528215" y="1022278"/>
                  </a:lnTo>
                  <a:close/>
                  <a:moveTo>
                    <a:pt x="3513394" y="980066"/>
                  </a:moveTo>
                  <a:lnTo>
                    <a:pt x="3511907" y="981129"/>
                  </a:lnTo>
                  <a:lnTo>
                    <a:pt x="3456163" y="999149"/>
                  </a:lnTo>
                  <a:lnTo>
                    <a:pt x="3322985" y="1044156"/>
                  </a:lnTo>
                  <a:lnTo>
                    <a:pt x="3314346" y="1047756"/>
                  </a:lnTo>
                  <a:lnTo>
                    <a:pt x="3191606" y="1094563"/>
                  </a:lnTo>
                  <a:lnTo>
                    <a:pt x="3077504" y="1139210"/>
                  </a:lnTo>
                  <a:lnTo>
                    <a:pt x="3027113" y="1158293"/>
                  </a:lnTo>
                  <a:lnTo>
                    <a:pt x="3014875" y="1163693"/>
                  </a:lnTo>
                  <a:lnTo>
                    <a:pt x="3016674" y="1163693"/>
                  </a:lnTo>
                  <a:lnTo>
                    <a:pt x="3030352" y="1165134"/>
                  </a:lnTo>
                  <a:lnTo>
                    <a:pt x="3042590" y="1165134"/>
                  </a:lnTo>
                  <a:lnTo>
                    <a:pt x="3056628" y="1161893"/>
                  </a:lnTo>
                  <a:lnTo>
                    <a:pt x="3070306" y="1156492"/>
                  </a:lnTo>
                  <a:lnTo>
                    <a:pt x="3096581" y="1144611"/>
                  </a:lnTo>
                  <a:lnTo>
                    <a:pt x="3123937" y="1128768"/>
                  </a:lnTo>
                  <a:lnTo>
                    <a:pt x="3144814" y="1116886"/>
                  </a:lnTo>
                  <a:lnTo>
                    <a:pt x="3163891" y="1108245"/>
                  </a:lnTo>
                  <a:lnTo>
                    <a:pt x="3188007" y="1096003"/>
                  </a:lnTo>
                  <a:lnTo>
                    <a:pt x="3202044" y="1090963"/>
                  </a:lnTo>
                  <a:lnTo>
                    <a:pt x="3217522" y="1087362"/>
                  </a:lnTo>
                  <a:lnTo>
                    <a:pt x="3253876" y="1082321"/>
                  </a:lnTo>
                  <a:lnTo>
                    <a:pt x="3255676" y="1077281"/>
                  </a:lnTo>
                  <a:lnTo>
                    <a:pt x="3260715" y="1071880"/>
                  </a:lnTo>
                  <a:lnTo>
                    <a:pt x="3266114" y="1070079"/>
                  </a:lnTo>
                  <a:lnTo>
                    <a:pt x="3271153" y="1068279"/>
                  </a:lnTo>
                  <a:lnTo>
                    <a:pt x="3271153" y="1065039"/>
                  </a:lnTo>
                  <a:lnTo>
                    <a:pt x="3286631" y="1065039"/>
                  </a:lnTo>
                  <a:lnTo>
                    <a:pt x="3293470" y="1065039"/>
                  </a:lnTo>
                  <a:lnTo>
                    <a:pt x="3298869" y="1066839"/>
                  </a:lnTo>
                  <a:lnTo>
                    <a:pt x="3303908" y="1070079"/>
                  </a:lnTo>
                  <a:lnTo>
                    <a:pt x="3310747" y="1061438"/>
                  </a:lnTo>
                  <a:lnTo>
                    <a:pt x="3317946" y="1054597"/>
                  </a:lnTo>
                  <a:lnTo>
                    <a:pt x="3324784" y="1047756"/>
                  </a:lnTo>
                  <a:lnTo>
                    <a:pt x="3333423" y="1042355"/>
                  </a:lnTo>
                  <a:lnTo>
                    <a:pt x="3342062" y="1038755"/>
                  </a:lnTo>
                  <a:lnTo>
                    <a:pt x="3352500" y="1035514"/>
                  </a:lnTo>
                  <a:lnTo>
                    <a:pt x="3362939" y="1033714"/>
                  </a:lnTo>
                  <a:lnTo>
                    <a:pt x="3373377" y="1033714"/>
                  </a:lnTo>
                  <a:lnTo>
                    <a:pt x="3390654" y="1033714"/>
                  </a:lnTo>
                  <a:lnTo>
                    <a:pt x="3404332" y="1031914"/>
                  </a:lnTo>
                  <a:lnTo>
                    <a:pt x="3418369" y="1028673"/>
                  </a:lnTo>
                  <a:lnTo>
                    <a:pt x="3428448" y="1023273"/>
                  </a:lnTo>
                  <a:lnTo>
                    <a:pt x="3435647" y="1019672"/>
                  </a:lnTo>
                  <a:lnTo>
                    <a:pt x="3440686" y="1018232"/>
                  </a:lnTo>
                  <a:lnTo>
                    <a:pt x="3446085" y="1009590"/>
                  </a:lnTo>
                  <a:lnTo>
                    <a:pt x="3451124" y="1004190"/>
                  </a:lnTo>
                  <a:lnTo>
                    <a:pt x="3456163" y="999149"/>
                  </a:lnTo>
                  <a:lnTo>
                    <a:pt x="3461563" y="999149"/>
                  </a:lnTo>
                  <a:lnTo>
                    <a:pt x="3472001" y="999149"/>
                  </a:lnTo>
                  <a:lnTo>
                    <a:pt x="3478840" y="1000949"/>
                  </a:lnTo>
                  <a:lnTo>
                    <a:pt x="3485679" y="1004190"/>
                  </a:lnTo>
                  <a:lnTo>
                    <a:pt x="3489278" y="1000949"/>
                  </a:lnTo>
                  <a:lnTo>
                    <a:pt x="3492877" y="999149"/>
                  </a:lnTo>
                  <a:lnTo>
                    <a:pt x="3494317" y="995548"/>
                  </a:lnTo>
                  <a:lnTo>
                    <a:pt x="3497917" y="992308"/>
                  </a:lnTo>
                  <a:lnTo>
                    <a:pt x="3504756" y="985107"/>
                  </a:lnTo>
                  <a:lnTo>
                    <a:pt x="3508355" y="983667"/>
                  </a:lnTo>
                  <a:lnTo>
                    <a:pt x="3511907" y="981129"/>
                  </a:lnTo>
                  <a:lnTo>
                    <a:pt x="3515194" y="980066"/>
                  </a:lnTo>
                  <a:close/>
                  <a:moveTo>
                    <a:pt x="6796297" y="978795"/>
                  </a:moveTo>
                  <a:lnTo>
                    <a:pt x="6764976" y="999672"/>
                  </a:lnTo>
                  <a:lnTo>
                    <a:pt x="6583531" y="1122416"/>
                  </a:lnTo>
                  <a:lnTo>
                    <a:pt x="6496768" y="1179649"/>
                  </a:lnTo>
                  <a:lnTo>
                    <a:pt x="6415406" y="1231483"/>
                  </a:lnTo>
                  <a:lnTo>
                    <a:pt x="6422246" y="1229683"/>
                  </a:lnTo>
                  <a:lnTo>
                    <a:pt x="6429446" y="1229683"/>
                  </a:lnTo>
                  <a:lnTo>
                    <a:pt x="6443127" y="1231483"/>
                  </a:lnTo>
                  <a:lnTo>
                    <a:pt x="6457167" y="1233282"/>
                  </a:lnTo>
                  <a:lnTo>
                    <a:pt x="6457167" y="1235082"/>
                  </a:lnTo>
                  <a:lnTo>
                    <a:pt x="6489928" y="1207366"/>
                  </a:lnTo>
                  <a:lnTo>
                    <a:pt x="6520889" y="1183249"/>
                  </a:lnTo>
                  <a:lnTo>
                    <a:pt x="6554010" y="1162371"/>
                  </a:lnTo>
                  <a:lnTo>
                    <a:pt x="6586771" y="1143294"/>
                  </a:lnTo>
                  <a:lnTo>
                    <a:pt x="6592171" y="1134655"/>
                  </a:lnTo>
                  <a:lnTo>
                    <a:pt x="6599011" y="1124216"/>
                  </a:lnTo>
                  <a:lnTo>
                    <a:pt x="6607652" y="1115577"/>
                  </a:lnTo>
                  <a:lnTo>
                    <a:pt x="6618092" y="1108738"/>
                  </a:lnTo>
                  <a:lnTo>
                    <a:pt x="6621332" y="1106938"/>
                  </a:lnTo>
                  <a:lnTo>
                    <a:pt x="6636813" y="1101899"/>
                  </a:lnTo>
                  <a:lnTo>
                    <a:pt x="6654093" y="1098299"/>
                  </a:lnTo>
                  <a:lnTo>
                    <a:pt x="6708095" y="1044666"/>
                  </a:lnTo>
                  <a:lnTo>
                    <a:pt x="6714935" y="1039267"/>
                  </a:lnTo>
                  <a:lnTo>
                    <a:pt x="6720335" y="1037467"/>
                  </a:lnTo>
                  <a:lnTo>
                    <a:pt x="6725375" y="1037467"/>
                  </a:lnTo>
                  <a:lnTo>
                    <a:pt x="6732215" y="1039267"/>
                  </a:lnTo>
                  <a:lnTo>
                    <a:pt x="6739056" y="1028828"/>
                  </a:lnTo>
                  <a:lnTo>
                    <a:pt x="6744456" y="1021989"/>
                  </a:lnTo>
                  <a:lnTo>
                    <a:pt x="6749496" y="1016950"/>
                  </a:lnTo>
                  <a:lnTo>
                    <a:pt x="6754896" y="1013350"/>
                  </a:lnTo>
                  <a:lnTo>
                    <a:pt x="6759936" y="1011550"/>
                  </a:lnTo>
                  <a:lnTo>
                    <a:pt x="6764976" y="1006511"/>
                  </a:lnTo>
                  <a:lnTo>
                    <a:pt x="6777217" y="994273"/>
                  </a:lnTo>
                  <a:close/>
                  <a:moveTo>
                    <a:pt x="3279792" y="973225"/>
                  </a:moveTo>
                  <a:lnTo>
                    <a:pt x="3248837" y="983667"/>
                  </a:lnTo>
                  <a:lnTo>
                    <a:pt x="3212482" y="993748"/>
                  </a:lnTo>
                  <a:lnTo>
                    <a:pt x="3179368" y="1004190"/>
                  </a:lnTo>
                  <a:lnTo>
                    <a:pt x="3129336" y="1021472"/>
                  </a:lnTo>
                  <a:lnTo>
                    <a:pt x="3075705" y="1044156"/>
                  </a:lnTo>
                  <a:lnTo>
                    <a:pt x="3023513" y="1066839"/>
                  </a:lnTo>
                  <a:lnTo>
                    <a:pt x="2994358" y="1082321"/>
                  </a:lnTo>
                  <a:lnTo>
                    <a:pt x="2964842" y="1099604"/>
                  </a:lnTo>
                  <a:lnTo>
                    <a:pt x="2938927" y="1115086"/>
                  </a:lnTo>
                  <a:lnTo>
                    <a:pt x="2930288" y="1121927"/>
                  </a:lnTo>
                  <a:lnTo>
                    <a:pt x="2923449" y="1127328"/>
                  </a:lnTo>
                  <a:lnTo>
                    <a:pt x="2914810" y="1130568"/>
                  </a:lnTo>
                  <a:lnTo>
                    <a:pt x="2913011" y="1132369"/>
                  </a:lnTo>
                  <a:lnTo>
                    <a:pt x="2924889" y="1128768"/>
                  </a:lnTo>
                  <a:lnTo>
                    <a:pt x="2937127" y="1123727"/>
                  </a:lnTo>
                  <a:lnTo>
                    <a:pt x="2956204" y="1111846"/>
                  </a:lnTo>
                  <a:lnTo>
                    <a:pt x="2971681" y="1104645"/>
                  </a:lnTo>
                  <a:lnTo>
                    <a:pt x="2985719" y="1099604"/>
                  </a:lnTo>
                  <a:lnTo>
                    <a:pt x="3001197" y="1097804"/>
                  </a:lnTo>
                  <a:lnTo>
                    <a:pt x="3014875" y="1097804"/>
                  </a:lnTo>
                  <a:lnTo>
                    <a:pt x="3028912" y="1085922"/>
                  </a:lnTo>
                  <a:lnTo>
                    <a:pt x="3040790" y="1075480"/>
                  </a:lnTo>
                  <a:lnTo>
                    <a:pt x="3056628" y="1066839"/>
                  </a:lnTo>
                  <a:lnTo>
                    <a:pt x="3072105" y="1058198"/>
                  </a:lnTo>
                  <a:lnTo>
                    <a:pt x="3091182" y="1049196"/>
                  </a:lnTo>
                  <a:lnTo>
                    <a:pt x="3108459" y="1042355"/>
                  </a:lnTo>
                  <a:lnTo>
                    <a:pt x="3148053" y="1030114"/>
                  </a:lnTo>
                  <a:lnTo>
                    <a:pt x="3163891" y="1026873"/>
                  </a:lnTo>
                  <a:lnTo>
                    <a:pt x="3181168" y="1021472"/>
                  </a:lnTo>
                  <a:lnTo>
                    <a:pt x="3219322" y="1007790"/>
                  </a:lnTo>
                  <a:lnTo>
                    <a:pt x="3234799" y="1002389"/>
                  </a:lnTo>
                  <a:lnTo>
                    <a:pt x="3248837" y="995548"/>
                  </a:lnTo>
                  <a:lnTo>
                    <a:pt x="3262515" y="986907"/>
                  </a:lnTo>
                  <a:lnTo>
                    <a:pt x="3276192" y="976466"/>
                  </a:lnTo>
                  <a:close/>
                  <a:moveTo>
                    <a:pt x="9357519" y="970996"/>
                  </a:moveTo>
                  <a:lnTo>
                    <a:pt x="9324393" y="998724"/>
                  </a:lnTo>
                  <a:lnTo>
                    <a:pt x="9334835" y="998724"/>
                  </a:lnTo>
                  <a:close/>
                  <a:moveTo>
                    <a:pt x="9246619" y="969195"/>
                  </a:moveTo>
                  <a:lnTo>
                    <a:pt x="9243918" y="973697"/>
                  </a:lnTo>
                  <a:lnTo>
                    <a:pt x="9239777" y="977838"/>
                  </a:lnTo>
                  <a:lnTo>
                    <a:pt x="9234737" y="983239"/>
                  </a:lnTo>
                  <a:lnTo>
                    <a:pt x="9243378" y="974597"/>
                  </a:lnTo>
                  <a:lnTo>
                    <a:pt x="9243918" y="973697"/>
                  </a:lnTo>
                  <a:lnTo>
                    <a:pt x="9246619" y="970996"/>
                  </a:lnTo>
                  <a:close/>
                  <a:moveTo>
                    <a:pt x="697567" y="967824"/>
                  </a:moveTo>
                  <a:lnTo>
                    <a:pt x="614421" y="1016431"/>
                  </a:lnTo>
                  <a:lnTo>
                    <a:pt x="603982" y="1021472"/>
                  </a:lnTo>
                  <a:lnTo>
                    <a:pt x="607582" y="1021472"/>
                  </a:lnTo>
                  <a:lnTo>
                    <a:pt x="617660" y="1021472"/>
                  </a:lnTo>
                  <a:lnTo>
                    <a:pt x="626299" y="1019672"/>
                  </a:lnTo>
                  <a:lnTo>
                    <a:pt x="633498" y="1016431"/>
                  </a:lnTo>
                  <a:lnTo>
                    <a:pt x="640336" y="1012831"/>
                  </a:lnTo>
                  <a:lnTo>
                    <a:pt x="648975" y="1007790"/>
                  </a:lnTo>
                  <a:lnTo>
                    <a:pt x="659413" y="993748"/>
                  </a:lnTo>
                  <a:lnTo>
                    <a:pt x="663013" y="990508"/>
                  </a:lnTo>
                  <a:lnTo>
                    <a:pt x="668052" y="988707"/>
                  </a:lnTo>
                  <a:lnTo>
                    <a:pt x="673091" y="985107"/>
                  </a:lnTo>
                  <a:lnTo>
                    <a:pt x="682090" y="981866"/>
                  </a:lnTo>
                  <a:close/>
                  <a:moveTo>
                    <a:pt x="3305707" y="964584"/>
                  </a:moveTo>
                  <a:lnTo>
                    <a:pt x="3284831" y="971425"/>
                  </a:lnTo>
                  <a:lnTo>
                    <a:pt x="3283391" y="973225"/>
                  </a:lnTo>
                  <a:lnTo>
                    <a:pt x="3286631" y="973225"/>
                  </a:lnTo>
                  <a:lnTo>
                    <a:pt x="3293470" y="973225"/>
                  </a:lnTo>
                  <a:lnTo>
                    <a:pt x="3298869" y="975025"/>
                  </a:lnTo>
                  <a:lnTo>
                    <a:pt x="3302108" y="976466"/>
                  </a:lnTo>
                  <a:lnTo>
                    <a:pt x="3305707" y="973225"/>
                  </a:lnTo>
                  <a:close/>
                  <a:moveTo>
                    <a:pt x="9490742" y="957312"/>
                  </a:moveTo>
                  <a:lnTo>
                    <a:pt x="9424851" y="1017809"/>
                  </a:lnTo>
                  <a:lnTo>
                    <a:pt x="9430251" y="1017809"/>
                  </a:lnTo>
                  <a:lnTo>
                    <a:pt x="9435292" y="1014208"/>
                  </a:lnTo>
                  <a:lnTo>
                    <a:pt x="9440333" y="1010607"/>
                  </a:lnTo>
                  <a:lnTo>
                    <a:pt x="9443934" y="1009167"/>
                  </a:lnTo>
                  <a:lnTo>
                    <a:pt x="9454376" y="1007366"/>
                  </a:lnTo>
                  <a:lnTo>
                    <a:pt x="9468058" y="988281"/>
                  </a:lnTo>
                  <a:lnTo>
                    <a:pt x="9480300" y="970996"/>
                  </a:lnTo>
                  <a:close/>
                  <a:moveTo>
                    <a:pt x="4297805" y="954962"/>
                  </a:moveTo>
                  <a:lnTo>
                    <a:pt x="4282325" y="958562"/>
                  </a:lnTo>
                  <a:lnTo>
                    <a:pt x="4268644" y="961802"/>
                  </a:lnTo>
                  <a:lnTo>
                    <a:pt x="4245963" y="977281"/>
                  </a:lnTo>
                  <a:lnTo>
                    <a:pt x="4226883" y="992760"/>
                  </a:lnTo>
                  <a:lnTo>
                    <a:pt x="4221842" y="999959"/>
                  </a:lnTo>
                  <a:lnTo>
                    <a:pt x="4249563" y="984120"/>
                  </a:lnTo>
                  <a:lnTo>
                    <a:pt x="4277285" y="970441"/>
                  </a:lnTo>
                  <a:lnTo>
                    <a:pt x="4287365" y="963602"/>
                  </a:lnTo>
                  <a:close/>
                  <a:moveTo>
                    <a:pt x="2681208" y="947301"/>
                  </a:moveTo>
                  <a:lnTo>
                    <a:pt x="2630816" y="971425"/>
                  </a:lnTo>
                  <a:lnTo>
                    <a:pt x="2578625" y="995548"/>
                  </a:lnTo>
                  <a:lnTo>
                    <a:pt x="2519954" y="1018232"/>
                  </a:lnTo>
                  <a:lnTo>
                    <a:pt x="2457684" y="1044156"/>
                  </a:lnTo>
                  <a:lnTo>
                    <a:pt x="2341782" y="1089162"/>
                  </a:lnTo>
                  <a:lnTo>
                    <a:pt x="2232720" y="1135969"/>
                  </a:lnTo>
                  <a:lnTo>
                    <a:pt x="2211843" y="1144611"/>
                  </a:lnTo>
                  <a:lnTo>
                    <a:pt x="2196366" y="1153252"/>
                  </a:lnTo>
                  <a:lnTo>
                    <a:pt x="2185928" y="1160093"/>
                  </a:lnTo>
                  <a:lnTo>
                    <a:pt x="2179089" y="1166934"/>
                  </a:lnTo>
                  <a:lnTo>
                    <a:pt x="2170450" y="1177375"/>
                  </a:lnTo>
                  <a:lnTo>
                    <a:pt x="2190967" y="1166934"/>
                  </a:lnTo>
                  <a:lnTo>
                    <a:pt x="2213644" y="1156492"/>
                  </a:lnTo>
                  <a:lnTo>
                    <a:pt x="2238119" y="1146051"/>
                  </a:lnTo>
                  <a:lnTo>
                    <a:pt x="2264035" y="1137409"/>
                  </a:lnTo>
                  <a:lnTo>
                    <a:pt x="2294990" y="1128768"/>
                  </a:lnTo>
                  <a:lnTo>
                    <a:pt x="2327745" y="1116886"/>
                  </a:lnTo>
                  <a:lnTo>
                    <a:pt x="2359060" y="1101404"/>
                  </a:lnTo>
                  <a:lnTo>
                    <a:pt x="2390375" y="1082321"/>
                  </a:lnTo>
                  <a:lnTo>
                    <a:pt x="2393614" y="1080521"/>
                  </a:lnTo>
                  <a:lnTo>
                    <a:pt x="2399014" y="1080521"/>
                  </a:lnTo>
                  <a:lnTo>
                    <a:pt x="2410892" y="1078721"/>
                  </a:lnTo>
                  <a:lnTo>
                    <a:pt x="2424929" y="1075480"/>
                  </a:lnTo>
                  <a:lnTo>
                    <a:pt x="2438607" y="1070079"/>
                  </a:lnTo>
                  <a:lnTo>
                    <a:pt x="2450845" y="1063238"/>
                  </a:lnTo>
                  <a:lnTo>
                    <a:pt x="2468122" y="1052797"/>
                  </a:lnTo>
                  <a:lnTo>
                    <a:pt x="2490438" y="1037315"/>
                  </a:lnTo>
                  <a:lnTo>
                    <a:pt x="2504476" y="1030114"/>
                  </a:lnTo>
                  <a:lnTo>
                    <a:pt x="2518514" y="1023273"/>
                  </a:lnTo>
                  <a:lnTo>
                    <a:pt x="2523553" y="1021472"/>
                  </a:lnTo>
                  <a:lnTo>
                    <a:pt x="2528592" y="1023273"/>
                  </a:lnTo>
                  <a:lnTo>
                    <a:pt x="2539031" y="1025073"/>
                  </a:lnTo>
                  <a:lnTo>
                    <a:pt x="2542630" y="1025073"/>
                  </a:lnTo>
                  <a:lnTo>
                    <a:pt x="2545870" y="1021472"/>
                  </a:lnTo>
                  <a:lnTo>
                    <a:pt x="2553069" y="1018232"/>
                  </a:lnTo>
                  <a:lnTo>
                    <a:pt x="2559908" y="1016431"/>
                  </a:lnTo>
                  <a:lnTo>
                    <a:pt x="2566747" y="1014631"/>
                  </a:lnTo>
                  <a:lnTo>
                    <a:pt x="2571786" y="1007790"/>
                  </a:lnTo>
                  <a:lnTo>
                    <a:pt x="2582224" y="1000949"/>
                  </a:lnTo>
                  <a:lnTo>
                    <a:pt x="2601301" y="990508"/>
                  </a:lnTo>
                  <a:lnTo>
                    <a:pt x="2618578" y="981866"/>
                  </a:lnTo>
                  <a:lnTo>
                    <a:pt x="2635855" y="976466"/>
                  </a:lnTo>
                  <a:lnTo>
                    <a:pt x="2651693" y="973225"/>
                  </a:lnTo>
                  <a:lnTo>
                    <a:pt x="2663571" y="969625"/>
                  </a:lnTo>
                  <a:lnTo>
                    <a:pt x="2672569" y="964584"/>
                  </a:lnTo>
                  <a:lnTo>
                    <a:pt x="2677609" y="957743"/>
                  </a:lnTo>
                  <a:close/>
                  <a:moveTo>
                    <a:pt x="749399" y="935059"/>
                  </a:moveTo>
                  <a:lnTo>
                    <a:pt x="725283" y="950902"/>
                  </a:lnTo>
                  <a:lnTo>
                    <a:pt x="732122" y="950902"/>
                  </a:lnTo>
                  <a:lnTo>
                    <a:pt x="740760" y="950902"/>
                  </a:lnTo>
                  <a:close/>
                  <a:moveTo>
                    <a:pt x="7018064" y="932000"/>
                  </a:moveTo>
                  <a:lnTo>
                    <a:pt x="6962622" y="968356"/>
                  </a:lnTo>
                  <a:lnTo>
                    <a:pt x="6907181" y="1004711"/>
                  </a:lnTo>
                  <a:lnTo>
                    <a:pt x="6848139" y="1046466"/>
                  </a:lnTo>
                  <a:lnTo>
                    <a:pt x="6789457" y="1089661"/>
                  </a:lnTo>
                  <a:lnTo>
                    <a:pt x="6787657" y="1091460"/>
                  </a:lnTo>
                  <a:lnTo>
                    <a:pt x="6701254" y="1153732"/>
                  </a:lnTo>
                  <a:lnTo>
                    <a:pt x="6628172" y="1205566"/>
                  </a:lnTo>
                  <a:lnTo>
                    <a:pt x="6559050" y="1255600"/>
                  </a:lnTo>
                  <a:lnTo>
                    <a:pt x="6531329" y="1269638"/>
                  </a:lnTo>
                  <a:lnTo>
                    <a:pt x="6507209" y="1285116"/>
                  </a:lnTo>
                  <a:lnTo>
                    <a:pt x="6493168" y="1293755"/>
                  </a:lnTo>
                  <a:lnTo>
                    <a:pt x="6470848" y="1309233"/>
                  </a:lnTo>
                  <a:lnTo>
                    <a:pt x="6446727" y="1323271"/>
                  </a:lnTo>
                  <a:lnTo>
                    <a:pt x="6432686" y="1331910"/>
                  </a:lnTo>
                  <a:lnTo>
                    <a:pt x="6427646" y="1338749"/>
                  </a:lnTo>
                  <a:lnTo>
                    <a:pt x="6422246" y="1345948"/>
                  </a:lnTo>
                  <a:lnTo>
                    <a:pt x="6413606" y="1356387"/>
                  </a:lnTo>
                  <a:lnTo>
                    <a:pt x="6464007" y="1335510"/>
                  </a:lnTo>
                  <a:lnTo>
                    <a:pt x="6496768" y="1321471"/>
                  </a:lnTo>
                  <a:lnTo>
                    <a:pt x="6524489" y="1305993"/>
                  </a:lnTo>
                  <a:lnTo>
                    <a:pt x="6548610" y="1288715"/>
                  </a:lnTo>
                  <a:lnTo>
                    <a:pt x="6569491" y="1271438"/>
                  </a:lnTo>
                  <a:lnTo>
                    <a:pt x="6574891" y="1266038"/>
                  </a:lnTo>
                  <a:lnTo>
                    <a:pt x="6579931" y="1266038"/>
                  </a:lnTo>
                  <a:lnTo>
                    <a:pt x="6585331" y="1266038"/>
                  </a:lnTo>
                  <a:lnTo>
                    <a:pt x="6588571" y="1262799"/>
                  </a:lnTo>
                  <a:lnTo>
                    <a:pt x="6593971" y="1259199"/>
                  </a:lnTo>
                  <a:lnTo>
                    <a:pt x="6593971" y="1252360"/>
                  </a:lnTo>
                  <a:lnTo>
                    <a:pt x="6597211" y="1246961"/>
                  </a:lnTo>
                  <a:lnTo>
                    <a:pt x="6600811" y="1241921"/>
                  </a:lnTo>
                  <a:lnTo>
                    <a:pt x="6607652" y="1236882"/>
                  </a:lnTo>
                  <a:lnTo>
                    <a:pt x="6614492" y="1235082"/>
                  </a:lnTo>
                  <a:lnTo>
                    <a:pt x="6635373" y="1235082"/>
                  </a:lnTo>
                  <a:lnTo>
                    <a:pt x="6642213" y="1228243"/>
                  </a:lnTo>
                  <a:lnTo>
                    <a:pt x="6655893" y="1214205"/>
                  </a:lnTo>
                  <a:lnTo>
                    <a:pt x="6671734" y="1200527"/>
                  </a:lnTo>
                  <a:lnTo>
                    <a:pt x="6678574" y="1193327"/>
                  </a:lnTo>
                  <a:lnTo>
                    <a:pt x="6690814" y="1186488"/>
                  </a:lnTo>
                  <a:lnTo>
                    <a:pt x="6708095" y="1181449"/>
                  </a:lnTo>
                  <a:lnTo>
                    <a:pt x="6728975" y="1177849"/>
                  </a:lnTo>
                  <a:lnTo>
                    <a:pt x="6746256" y="1155172"/>
                  </a:lnTo>
                  <a:lnTo>
                    <a:pt x="6764976" y="1136095"/>
                  </a:lnTo>
                  <a:lnTo>
                    <a:pt x="6784057" y="1120617"/>
                  </a:lnTo>
                  <a:lnTo>
                    <a:pt x="6801337" y="1108738"/>
                  </a:lnTo>
                  <a:lnTo>
                    <a:pt x="6843099" y="1079222"/>
                  </a:lnTo>
                  <a:lnTo>
                    <a:pt x="6886300" y="1049706"/>
                  </a:lnTo>
                  <a:lnTo>
                    <a:pt x="6907181" y="1036027"/>
                  </a:lnTo>
                  <a:lnTo>
                    <a:pt x="6929501" y="1020189"/>
                  </a:lnTo>
                  <a:lnTo>
                    <a:pt x="6972703" y="985634"/>
                  </a:lnTo>
                  <a:lnTo>
                    <a:pt x="7009424" y="961517"/>
                  </a:lnTo>
                  <a:lnTo>
                    <a:pt x="7026704" y="949638"/>
                  </a:lnTo>
                  <a:lnTo>
                    <a:pt x="7043985" y="940639"/>
                  </a:lnTo>
                  <a:lnTo>
                    <a:pt x="7040385" y="937400"/>
                  </a:lnTo>
                  <a:lnTo>
                    <a:pt x="7035344" y="935600"/>
                  </a:lnTo>
                  <a:lnTo>
                    <a:pt x="7028144" y="933800"/>
                  </a:lnTo>
                  <a:close/>
                  <a:moveTo>
                    <a:pt x="6896740" y="909683"/>
                  </a:moveTo>
                  <a:lnTo>
                    <a:pt x="6875860" y="923362"/>
                  </a:lnTo>
                  <a:lnTo>
                    <a:pt x="6853539" y="937400"/>
                  </a:lnTo>
                  <a:lnTo>
                    <a:pt x="6834458" y="951078"/>
                  </a:lnTo>
                  <a:lnTo>
                    <a:pt x="6832658" y="952878"/>
                  </a:lnTo>
                  <a:lnTo>
                    <a:pt x="6867219" y="930561"/>
                  </a:lnTo>
                  <a:lnTo>
                    <a:pt x="6883060" y="921562"/>
                  </a:lnTo>
                  <a:close/>
                  <a:moveTo>
                    <a:pt x="8548814" y="906897"/>
                  </a:moveTo>
                  <a:lnTo>
                    <a:pt x="8535132" y="908698"/>
                  </a:lnTo>
                  <a:lnTo>
                    <a:pt x="8521089" y="922382"/>
                  </a:lnTo>
                  <a:lnTo>
                    <a:pt x="8503806" y="934625"/>
                  </a:lnTo>
                  <a:lnTo>
                    <a:pt x="8490124" y="948669"/>
                  </a:lnTo>
                  <a:lnTo>
                    <a:pt x="8469240" y="960553"/>
                  </a:lnTo>
                  <a:lnTo>
                    <a:pt x="8455198" y="979638"/>
                  </a:lnTo>
                  <a:lnTo>
                    <a:pt x="8439715" y="996923"/>
                  </a:lnTo>
                  <a:lnTo>
                    <a:pt x="8422432" y="1010607"/>
                  </a:lnTo>
                  <a:lnTo>
                    <a:pt x="8403708" y="1021050"/>
                  </a:lnTo>
                  <a:lnTo>
                    <a:pt x="8382825" y="1029692"/>
                  </a:lnTo>
                  <a:lnTo>
                    <a:pt x="8363741" y="1040135"/>
                  </a:lnTo>
                  <a:lnTo>
                    <a:pt x="8346098" y="1052379"/>
                  </a:lnTo>
                  <a:lnTo>
                    <a:pt x="8330616" y="1064622"/>
                  </a:lnTo>
                  <a:lnTo>
                    <a:pt x="8321974" y="1078306"/>
                  </a:lnTo>
                  <a:lnTo>
                    <a:pt x="8318733" y="1085508"/>
                  </a:lnTo>
                  <a:lnTo>
                    <a:pt x="8315133" y="1092350"/>
                  </a:lnTo>
                  <a:lnTo>
                    <a:pt x="8346098" y="1073265"/>
                  </a:lnTo>
                  <a:lnTo>
                    <a:pt x="8368782" y="1061021"/>
                  </a:lnTo>
                  <a:lnTo>
                    <a:pt x="8391466" y="1050578"/>
                  </a:lnTo>
                  <a:lnTo>
                    <a:pt x="8389666" y="1045537"/>
                  </a:lnTo>
                  <a:lnTo>
                    <a:pt x="8389666" y="1040135"/>
                  </a:lnTo>
                  <a:lnTo>
                    <a:pt x="8389666" y="1031493"/>
                  </a:lnTo>
                  <a:lnTo>
                    <a:pt x="8406949" y="1021050"/>
                  </a:lnTo>
                  <a:lnTo>
                    <a:pt x="8431073" y="1007366"/>
                  </a:lnTo>
                  <a:lnTo>
                    <a:pt x="8443315" y="998724"/>
                  </a:lnTo>
                  <a:lnTo>
                    <a:pt x="8455198" y="988281"/>
                  </a:lnTo>
                  <a:lnTo>
                    <a:pt x="8476081" y="969195"/>
                  </a:lnTo>
                  <a:lnTo>
                    <a:pt x="8498765" y="951910"/>
                  </a:lnTo>
                  <a:lnTo>
                    <a:pt x="8517849" y="936426"/>
                  </a:lnTo>
                  <a:lnTo>
                    <a:pt x="8531531" y="925983"/>
                  </a:lnTo>
                  <a:lnTo>
                    <a:pt x="8547374" y="915540"/>
                  </a:lnTo>
                  <a:lnTo>
                    <a:pt x="8557456" y="910498"/>
                  </a:lnTo>
                  <a:lnTo>
                    <a:pt x="8561056" y="906897"/>
                  </a:lnTo>
                  <a:lnTo>
                    <a:pt x="8557456" y="906897"/>
                  </a:lnTo>
                  <a:close/>
                  <a:moveTo>
                    <a:pt x="1556029" y="898694"/>
                  </a:moveTo>
                  <a:lnTo>
                    <a:pt x="1484007" y="944300"/>
                  </a:lnTo>
                  <a:lnTo>
                    <a:pt x="1481521" y="945501"/>
                  </a:lnTo>
                  <a:lnTo>
                    <a:pt x="1479167" y="947365"/>
                  </a:lnTo>
                  <a:lnTo>
                    <a:pt x="1438328" y="973225"/>
                  </a:lnTo>
                  <a:lnTo>
                    <a:pt x="1460644" y="966384"/>
                  </a:lnTo>
                  <a:lnTo>
                    <a:pt x="1466043" y="959543"/>
                  </a:lnTo>
                  <a:lnTo>
                    <a:pt x="1472882" y="952342"/>
                  </a:lnTo>
                  <a:lnTo>
                    <a:pt x="1479167" y="947365"/>
                  </a:lnTo>
                  <a:lnTo>
                    <a:pt x="1484007" y="944300"/>
                  </a:lnTo>
                  <a:lnTo>
                    <a:pt x="1491959" y="940460"/>
                  </a:lnTo>
                  <a:lnTo>
                    <a:pt x="1511036" y="928218"/>
                  </a:lnTo>
                  <a:lnTo>
                    <a:pt x="1528313" y="917777"/>
                  </a:lnTo>
                  <a:lnTo>
                    <a:pt x="1531913" y="915977"/>
                  </a:lnTo>
                  <a:lnTo>
                    <a:pt x="1542351" y="910936"/>
                  </a:lnTo>
                  <a:lnTo>
                    <a:pt x="1552430" y="905535"/>
                  </a:lnTo>
                  <a:lnTo>
                    <a:pt x="1557829" y="902295"/>
                  </a:lnTo>
                  <a:close/>
                  <a:moveTo>
                    <a:pt x="9662133" y="898255"/>
                  </a:moveTo>
                  <a:lnTo>
                    <a:pt x="9646650" y="919141"/>
                  </a:lnTo>
                  <a:lnTo>
                    <a:pt x="9662133" y="905097"/>
                  </a:lnTo>
                  <a:close/>
                  <a:moveTo>
                    <a:pt x="1109341" y="891853"/>
                  </a:moveTo>
                  <a:lnTo>
                    <a:pt x="1098903" y="896894"/>
                  </a:lnTo>
                  <a:lnTo>
                    <a:pt x="1106101" y="896894"/>
                  </a:lnTo>
                  <a:close/>
                  <a:moveTo>
                    <a:pt x="1064348" y="890053"/>
                  </a:moveTo>
                  <a:lnTo>
                    <a:pt x="1069387" y="905535"/>
                  </a:lnTo>
                  <a:lnTo>
                    <a:pt x="1071187" y="903735"/>
                  </a:lnTo>
                  <a:lnTo>
                    <a:pt x="1067948" y="895093"/>
                  </a:lnTo>
                  <a:close/>
                  <a:moveTo>
                    <a:pt x="9445734" y="886011"/>
                  </a:moveTo>
                  <a:lnTo>
                    <a:pt x="9412968" y="920941"/>
                  </a:lnTo>
                  <a:lnTo>
                    <a:pt x="9421610" y="913739"/>
                  </a:lnTo>
                  <a:lnTo>
                    <a:pt x="9443934" y="898255"/>
                  </a:lnTo>
                  <a:lnTo>
                    <a:pt x="9443934" y="892853"/>
                  </a:lnTo>
                  <a:close/>
                  <a:moveTo>
                    <a:pt x="6798097" y="874768"/>
                  </a:moveTo>
                  <a:lnTo>
                    <a:pt x="6794497" y="876567"/>
                  </a:lnTo>
                  <a:lnTo>
                    <a:pt x="6789457" y="878367"/>
                  </a:lnTo>
                  <a:lnTo>
                    <a:pt x="6789457" y="880167"/>
                  </a:lnTo>
                  <a:close/>
                  <a:moveTo>
                    <a:pt x="9578958" y="872327"/>
                  </a:moveTo>
                  <a:lnTo>
                    <a:pt x="9506225" y="943268"/>
                  </a:lnTo>
                  <a:lnTo>
                    <a:pt x="9515227" y="938226"/>
                  </a:lnTo>
                  <a:lnTo>
                    <a:pt x="9518467" y="932825"/>
                  </a:lnTo>
                  <a:lnTo>
                    <a:pt x="9523868" y="929584"/>
                  </a:lnTo>
                  <a:lnTo>
                    <a:pt x="9530709" y="927783"/>
                  </a:lnTo>
                  <a:lnTo>
                    <a:pt x="9539351" y="929584"/>
                  </a:lnTo>
                  <a:lnTo>
                    <a:pt x="9549793" y="917340"/>
                  </a:lnTo>
                  <a:lnTo>
                    <a:pt x="9559875" y="903296"/>
                  </a:lnTo>
                  <a:lnTo>
                    <a:pt x="9570317" y="887812"/>
                  </a:lnTo>
                  <a:close/>
                  <a:moveTo>
                    <a:pt x="3577464" y="869170"/>
                  </a:moveTo>
                  <a:lnTo>
                    <a:pt x="3553348" y="870970"/>
                  </a:lnTo>
                  <a:lnTo>
                    <a:pt x="3527432" y="876011"/>
                  </a:lnTo>
                  <a:lnTo>
                    <a:pt x="3501516" y="884652"/>
                  </a:lnTo>
                  <a:lnTo>
                    <a:pt x="3472001" y="898694"/>
                  </a:lnTo>
                  <a:lnTo>
                    <a:pt x="3433847" y="919577"/>
                  </a:lnTo>
                  <a:lnTo>
                    <a:pt x="3395693" y="936860"/>
                  </a:lnTo>
                  <a:lnTo>
                    <a:pt x="3421609" y="928218"/>
                  </a:lnTo>
                  <a:lnTo>
                    <a:pt x="3442486" y="917777"/>
                  </a:lnTo>
                  <a:lnTo>
                    <a:pt x="3475240" y="903735"/>
                  </a:lnTo>
                  <a:lnTo>
                    <a:pt x="3506555" y="891853"/>
                  </a:lnTo>
                  <a:lnTo>
                    <a:pt x="3537870" y="883212"/>
                  </a:lnTo>
                  <a:lnTo>
                    <a:pt x="3570625" y="874210"/>
                  </a:lnTo>
                  <a:close/>
                  <a:moveTo>
                    <a:pt x="3123937" y="865569"/>
                  </a:moveTo>
                  <a:lnTo>
                    <a:pt x="3118898" y="867369"/>
                  </a:lnTo>
                  <a:lnTo>
                    <a:pt x="3117098" y="869170"/>
                  </a:lnTo>
                  <a:close/>
                  <a:moveTo>
                    <a:pt x="842984" y="865569"/>
                  </a:moveTo>
                  <a:lnTo>
                    <a:pt x="813469" y="890053"/>
                  </a:lnTo>
                  <a:lnTo>
                    <a:pt x="841184" y="877811"/>
                  </a:lnTo>
                  <a:close/>
                  <a:moveTo>
                    <a:pt x="1611100" y="862329"/>
                  </a:moveTo>
                  <a:lnTo>
                    <a:pt x="1588784" y="876011"/>
                  </a:lnTo>
                  <a:lnTo>
                    <a:pt x="1597423" y="870970"/>
                  </a:lnTo>
                  <a:lnTo>
                    <a:pt x="1611100" y="864129"/>
                  </a:lnTo>
                  <a:close/>
                  <a:moveTo>
                    <a:pt x="569428" y="851887"/>
                  </a:moveTo>
                  <a:lnTo>
                    <a:pt x="564389" y="855488"/>
                  </a:lnTo>
                  <a:lnTo>
                    <a:pt x="569428" y="855488"/>
                  </a:lnTo>
                  <a:close/>
                  <a:moveTo>
                    <a:pt x="3598340" y="843246"/>
                  </a:moveTo>
                  <a:lnTo>
                    <a:pt x="3594741" y="853687"/>
                  </a:lnTo>
                  <a:lnTo>
                    <a:pt x="3603380" y="853687"/>
                  </a:lnTo>
                  <a:lnTo>
                    <a:pt x="3601580" y="846846"/>
                  </a:lnTo>
                  <a:lnTo>
                    <a:pt x="3601580" y="843246"/>
                  </a:lnTo>
                  <a:close/>
                  <a:moveTo>
                    <a:pt x="4440011" y="831850"/>
                  </a:moveTo>
                  <a:lnTo>
                    <a:pt x="4446851" y="831850"/>
                  </a:lnTo>
                  <a:lnTo>
                    <a:pt x="4451892" y="831850"/>
                  </a:lnTo>
                  <a:lnTo>
                    <a:pt x="4459092" y="833650"/>
                  </a:lnTo>
                  <a:lnTo>
                    <a:pt x="4470972" y="831850"/>
                  </a:lnTo>
                  <a:lnTo>
                    <a:pt x="4485013" y="831850"/>
                  </a:lnTo>
                  <a:lnTo>
                    <a:pt x="4490413" y="833650"/>
                  </a:lnTo>
                  <a:lnTo>
                    <a:pt x="4497253" y="837250"/>
                  </a:lnTo>
                  <a:lnTo>
                    <a:pt x="4502293" y="842290"/>
                  </a:lnTo>
                  <a:lnTo>
                    <a:pt x="4509134" y="847689"/>
                  </a:lnTo>
                  <a:lnTo>
                    <a:pt x="4509134" y="849129"/>
                  </a:lnTo>
                  <a:lnTo>
                    <a:pt x="4512734" y="849129"/>
                  </a:lnTo>
                  <a:lnTo>
                    <a:pt x="4517774" y="847689"/>
                  </a:lnTo>
                  <a:lnTo>
                    <a:pt x="4526414" y="844089"/>
                  </a:lnTo>
                  <a:lnTo>
                    <a:pt x="4530015" y="840490"/>
                  </a:lnTo>
                  <a:lnTo>
                    <a:pt x="4533255" y="840490"/>
                  </a:lnTo>
                  <a:lnTo>
                    <a:pt x="4547295" y="842290"/>
                  </a:lnTo>
                  <a:lnTo>
                    <a:pt x="4555936" y="847689"/>
                  </a:lnTo>
                  <a:lnTo>
                    <a:pt x="4562776" y="854529"/>
                  </a:lnTo>
                  <a:lnTo>
                    <a:pt x="4566376" y="861368"/>
                  </a:lnTo>
                  <a:lnTo>
                    <a:pt x="4571416" y="870008"/>
                  </a:lnTo>
                  <a:lnTo>
                    <a:pt x="4575016" y="873248"/>
                  </a:lnTo>
                  <a:lnTo>
                    <a:pt x="4578257" y="875047"/>
                  </a:lnTo>
                  <a:lnTo>
                    <a:pt x="4621818" y="875047"/>
                  </a:lnTo>
                  <a:lnTo>
                    <a:pt x="4663220" y="878647"/>
                  </a:lnTo>
                  <a:lnTo>
                    <a:pt x="4704622" y="885487"/>
                  </a:lnTo>
                  <a:lnTo>
                    <a:pt x="4744583" y="895926"/>
                  </a:lnTo>
                  <a:lnTo>
                    <a:pt x="4779144" y="904566"/>
                  </a:lnTo>
                  <a:lnTo>
                    <a:pt x="4815506" y="909965"/>
                  </a:lnTo>
                  <a:lnTo>
                    <a:pt x="4855467" y="911405"/>
                  </a:lnTo>
                  <a:lnTo>
                    <a:pt x="4896869" y="909965"/>
                  </a:lnTo>
                  <a:lnTo>
                    <a:pt x="4904069" y="909965"/>
                  </a:lnTo>
                  <a:lnTo>
                    <a:pt x="4909110" y="915005"/>
                  </a:lnTo>
                  <a:lnTo>
                    <a:pt x="4931430" y="883687"/>
                  </a:lnTo>
                  <a:lnTo>
                    <a:pt x="4915950" y="920404"/>
                  </a:lnTo>
                  <a:lnTo>
                    <a:pt x="4929990" y="930844"/>
                  </a:lnTo>
                  <a:lnTo>
                    <a:pt x="4945471" y="939483"/>
                  </a:lnTo>
                  <a:lnTo>
                    <a:pt x="4950511" y="940923"/>
                  </a:lnTo>
                  <a:lnTo>
                    <a:pt x="4969592" y="958562"/>
                  </a:lnTo>
                  <a:lnTo>
                    <a:pt x="4993713" y="974041"/>
                  </a:lnTo>
                  <a:lnTo>
                    <a:pt x="5000913" y="979081"/>
                  </a:lnTo>
                  <a:lnTo>
                    <a:pt x="5000913" y="987720"/>
                  </a:lnTo>
                  <a:lnTo>
                    <a:pt x="4999113" y="1094993"/>
                  </a:lnTo>
                  <a:lnTo>
                    <a:pt x="4999113" y="1192187"/>
                  </a:lnTo>
                  <a:lnTo>
                    <a:pt x="5000913" y="1281821"/>
                  </a:lnTo>
                  <a:lnTo>
                    <a:pt x="5004153" y="1365336"/>
                  </a:lnTo>
                  <a:lnTo>
                    <a:pt x="5016034" y="1539924"/>
                  </a:lnTo>
                  <a:lnTo>
                    <a:pt x="5028274" y="1700834"/>
                  </a:lnTo>
                  <a:lnTo>
                    <a:pt x="5028274" y="1711273"/>
                  </a:lnTo>
                  <a:lnTo>
                    <a:pt x="5031514" y="1721712"/>
                  </a:lnTo>
                  <a:lnTo>
                    <a:pt x="5036915" y="1732152"/>
                  </a:lnTo>
                  <a:lnTo>
                    <a:pt x="5043755" y="1744391"/>
                  </a:lnTo>
                  <a:lnTo>
                    <a:pt x="5054195" y="1759870"/>
                  </a:lnTo>
                  <a:lnTo>
                    <a:pt x="5036915" y="1766709"/>
                  </a:lnTo>
                  <a:lnTo>
                    <a:pt x="5031514" y="1768509"/>
                  </a:lnTo>
                  <a:lnTo>
                    <a:pt x="5031514" y="1775349"/>
                  </a:lnTo>
                  <a:lnTo>
                    <a:pt x="5030074" y="1780748"/>
                  </a:lnTo>
                  <a:lnTo>
                    <a:pt x="5019634" y="1808107"/>
                  </a:lnTo>
                  <a:lnTo>
                    <a:pt x="5021434" y="1813506"/>
                  </a:lnTo>
                  <a:lnTo>
                    <a:pt x="5024674" y="1814946"/>
                  </a:lnTo>
                  <a:lnTo>
                    <a:pt x="5033315" y="1818546"/>
                  </a:lnTo>
                  <a:lnTo>
                    <a:pt x="5040515" y="1827185"/>
                  </a:lnTo>
                  <a:lnTo>
                    <a:pt x="5045555" y="1837625"/>
                  </a:lnTo>
                  <a:lnTo>
                    <a:pt x="5045555" y="1844464"/>
                  </a:lnTo>
                  <a:lnTo>
                    <a:pt x="5047355" y="1851664"/>
                  </a:lnTo>
                  <a:lnTo>
                    <a:pt x="5045555" y="1860303"/>
                  </a:lnTo>
                  <a:lnTo>
                    <a:pt x="5043755" y="1867143"/>
                  </a:lnTo>
                  <a:lnTo>
                    <a:pt x="5041955" y="1873982"/>
                  </a:lnTo>
                  <a:lnTo>
                    <a:pt x="5038715" y="1879382"/>
                  </a:lnTo>
                  <a:lnTo>
                    <a:pt x="5033315" y="1882622"/>
                  </a:lnTo>
                  <a:lnTo>
                    <a:pt x="5030074" y="1884422"/>
                  </a:lnTo>
                  <a:lnTo>
                    <a:pt x="5019634" y="1886222"/>
                  </a:lnTo>
                  <a:lnTo>
                    <a:pt x="5012434" y="1888021"/>
                  </a:lnTo>
                  <a:lnTo>
                    <a:pt x="5011354" y="1891621"/>
                  </a:lnTo>
                  <a:lnTo>
                    <a:pt x="5009554" y="1903500"/>
                  </a:lnTo>
                  <a:lnTo>
                    <a:pt x="5009554" y="1918979"/>
                  </a:lnTo>
                  <a:lnTo>
                    <a:pt x="5009554" y="1951737"/>
                  </a:lnTo>
                  <a:lnTo>
                    <a:pt x="5009554" y="2031652"/>
                  </a:lnTo>
                  <a:lnTo>
                    <a:pt x="5009554" y="2050731"/>
                  </a:lnTo>
                  <a:lnTo>
                    <a:pt x="5011354" y="2069810"/>
                  </a:lnTo>
                  <a:lnTo>
                    <a:pt x="5014234" y="2088528"/>
                  </a:lnTo>
                  <a:lnTo>
                    <a:pt x="5019634" y="2107607"/>
                  </a:lnTo>
                  <a:lnTo>
                    <a:pt x="5022874" y="2125246"/>
                  </a:lnTo>
                  <a:lnTo>
                    <a:pt x="5022874" y="2142525"/>
                  </a:lnTo>
                  <a:lnTo>
                    <a:pt x="5022874" y="2159804"/>
                  </a:lnTo>
                  <a:lnTo>
                    <a:pt x="5017834" y="2178883"/>
                  </a:lnTo>
                  <a:lnTo>
                    <a:pt x="5036915" y="2180682"/>
                  </a:lnTo>
                  <a:lnTo>
                    <a:pt x="5057796" y="2183922"/>
                  </a:lnTo>
                  <a:lnTo>
                    <a:pt x="5100637" y="2192562"/>
                  </a:lnTo>
                  <a:lnTo>
                    <a:pt x="5125118" y="2199401"/>
                  </a:lnTo>
                  <a:lnTo>
                    <a:pt x="5151039" y="2201201"/>
                  </a:lnTo>
                  <a:lnTo>
                    <a:pt x="5178760" y="2203001"/>
                  </a:lnTo>
                  <a:lnTo>
                    <a:pt x="5210082" y="2201201"/>
                  </a:lnTo>
                  <a:lnTo>
                    <a:pt x="5221962" y="2199401"/>
                  </a:lnTo>
                  <a:lnTo>
                    <a:pt x="5225562" y="2209841"/>
                  </a:lnTo>
                  <a:lnTo>
                    <a:pt x="5232402" y="2235759"/>
                  </a:lnTo>
                  <a:lnTo>
                    <a:pt x="5237443" y="2265277"/>
                  </a:lnTo>
                  <a:lnTo>
                    <a:pt x="5241043" y="2296595"/>
                  </a:lnTo>
                  <a:lnTo>
                    <a:pt x="5241043" y="2331153"/>
                  </a:lnTo>
                  <a:lnTo>
                    <a:pt x="5239243" y="2362111"/>
                  </a:lnTo>
                  <a:lnTo>
                    <a:pt x="5241043" y="2393429"/>
                  </a:lnTo>
                  <a:lnTo>
                    <a:pt x="5246083" y="2459304"/>
                  </a:lnTo>
                  <a:lnTo>
                    <a:pt x="5246083" y="2472983"/>
                  </a:lnTo>
                  <a:lnTo>
                    <a:pt x="5251483" y="2537059"/>
                  </a:lnTo>
                  <a:lnTo>
                    <a:pt x="5253283" y="2597535"/>
                  </a:lnTo>
                  <a:lnTo>
                    <a:pt x="5251483" y="2628853"/>
                  </a:lnTo>
                  <a:lnTo>
                    <a:pt x="5253283" y="2659811"/>
                  </a:lnTo>
                  <a:lnTo>
                    <a:pt x="5256523" y="2689329"/>
                  </a:lnTo>
                  <a:lnTo>
                    <a:pt x="5263364" y="2717048"/>
                  </a:lnTo>
                  <a:lnTo>
                    <a:pt x="5266964" y="2725687"/>
                  </a:lnTo>
                  <a:lnTo>
                    <a:pt x="5260124" y="2731087"/>
                  </a:lnTo>
                  <a:lnTo>
                    <a:pt x="5249683" y="2739726"/>
                  </a:lnTo>
                  <a:lnTo>
                    <a:pt x="5237443" y="2746566"/>
                  </a:lnTo>
                  <a:lnTo>
                    <a:pt x="5225562" y="2751605"/>
                  </a:lnTo>
                  <a:lnTo>
                    <a:pt x="5210082" y="2755205"/>
                  </a:lnTo>
                  <a:lnTo>
                    <a:pt x="5199641" y="2757005"/>
                  </a:lnTo>
                  <a:lnTo>
                    <a:pt x="5189201" y="2762045"/>
                  </a:lnTo>
                  <a:lnTo>
                    <a:pt x="5180560" y="2767084"/>
                  </a:lnTo>
                  <a:lnTo>
                    <a:pt x="5171920" y="2774284"/>
                  </a:lnTo>
                  <a:lnTo>
                    <a:pt x="5163280" y="2782923"/>
                  </a:lnTo>
                  <a:lnTo>
                    <a:pt x="5152839" y="2775724"/>
                  </a:lnTo>
                  <a:lnTo>
                    <a:pt x="5131958" y="2765644"/>
                  </a:lnTo>
                  <a:lnTo>
                    <a:pt x="5116478" y="2758445"/>
                  </a:lnTo>
                  <a:lnTo>
                    <a:pt x="5109278" y="2757005"/>
                  </a:lnTo>
                  <a:lnTo>
                    <a:pt x="5102437" y="2757005"/>
                  </a:lnTo>
                  <a:lnTo>
                    <a:pt x="5095597" y="2757005"/>
                  </a:lnTo>
                  <a:lnTo>
                    <a:pt x="5090557" y="2758445"/>
                  </a:lnTo>
                  <a:lnTo>
                    <a:pt x="5075076" y="2765644"/>
                  </a:lnTo>
                  <a:lnTo>
                    <a:pt x="5057796" y="2772484"/>
                  </a:lnTo>
                  <a:lnTo>
                    <a:pt x="5036915" y="2784723"/>
                  </a:lnTo>
                  <a:lnTo>
                    <a:pt x="5011354" y="2796602"/>
                  </a:lnTo>
                  <a:lnTo>
                    <a:pt x="5005953" y="2798402"/>
                  </a:lnTo>
                  <a:lnTo>
                    <a:pt x="5000913" y="2796602"/>
                  </a:lnTo>
                  <a:lnTo>
                    <a:pt x="4993713" y="2793363"/>
                  </a:lnTo>
                  <a:lnTo>
                    <a:pt x="4990473" y="2789763"/>
                  </a:lnTo>
                  <a:lnTo>
                    <a:pt x="4985073" y="2786163"/>
                  </a:lnTo>
                  <a:lnTo>
                    <a:pt x="4981832" y="2779323"/>
                  </a:lnTo>
                  <a:lnTo>
                    <a:pt x="4974632" y="2765644"/>
                  </a:lnTo>
                  <a:lnTo>
                    <a:pt x="4971392" y="2748365"/>
                  </a:lnTo>
                  <a:lnTo>
                    <a:pt x="4960952" y="2753405"/>
                  </a:lnTo>
                  <a:lnTo>
                    <a:pt x="4952311" y="2760245"/>
                  </a:lnTo>
                  <a:lnTo>
                    <a:pt x="4941871" y="2768884"/>
                  </a:lnTo>
                  <a:lnTo>
                    <a:pt x="4929990" y="2774284"/>
                  </a:lnTo>
                  <a:lnTo>
                    <a:pt x="4915950" y="2777524"/>
                  </a:lnTo>
                  <a:lnTo>
                    <a:pt x="4900469" y="2781123"/>
                  </a:lnTo>
                  <a:lnTo>
                    <a:pt x="4896869" y="2782923"/>
                  </a:lnTo>
                  <a:lnTo>
                    <a:pt x="4893629" y="2781123"/>
                  </a:lnTo>
                  <a:lnTo>
                    <a:pt x="4883189" y="2777524"/>
                  </a:lnTo>
                  <a:lnTo>
                    <a:pt x="4874548" y="2772484"/>
                  </a:lnTo>
                  <a:lnTo>
                    <a:pt x="4867348" y="2767084"/>
                  </a:lnTo>
                  <a:lnTo>
                    <a:pt x="4860508" y="2758445"/>
                  </a:lnTo>
                  <a:lnTo>
                    <a:pt x="4857268" y="2749805"/>
                  </a:lnTo>
                  <a:lnTo>
                    <a:pt x="4843227" y="2753405"/>
                  </a:lnTo>
                  <a:lnTo>
                    <a:pt x="4829186" y="2757005"/>
                  </a:lnTo>
                  <a:lnTo>
                    <a:pt x="4815506" y="2757005"/>
                  </a:lnTo>
                  <a:lnTo>
                    <a:pt x="4803625" y="2755205"/>
                  </a:lnTo>
                  <a:lnTo>
                    <a:pt x="4744583" y="2755205"/>
                  </a:lnTo>
                  <a:lnTo>
                    <a:pt x="4651339" y="2753405"/>
                  </a:lnTo>
                  <a:lnTo>
                    <a:pt x="4566376" y="2753405"/>
                  </a:lnTo>
                  <a:lnTo>
                    <a:pt x="4485013" y="2755205"/>
                  </a:lnTo>
                  <a:lnTo>
                    <a:pt x="4408690" y="2758445"/>
                  </a:lnTo>
                  <a:lnTo>
                    <a:pt x="4329127" y="2765644"/>
                  </a:lnTo>
                  <a:lnTo>
                    <a:pt x="4244163" y="2767084"/>
                  </a:lnTo>
                  <a:lnTo>
                    <a:pt x="4155960" y="2767084"/>
                  </a:lnTo>
                  <a:lnTo>
                    <a:pt x="4062717" y="2762045"/>
                  </a:lnTo>
                  <a:lnTo>
                    <a:pt x="4055517" y="2762045"/>
                  </a:lnTo>
                  <a:lnTo>
                    <a:pt x="4052276" y="2757005"/>
                  </a:lnTo>
                  <a:lnTo>
                    <a:pt x="4043636" y="2746566"/>
                  </a:lnTo>
                  <a:lnTo>
                    <a:pt x="4036436" y="2736126"/>
                  </a:lnTo>
                  <a:lnTo>
                    <a:pt x="4031395" y="2723887"/>
                  </a:lnTo>
                  <a:lnTo>
                    <a:pt x="4027796" y="2712008"/>
                  </a:lnTo>
                  <a:lnTo>
                    <a:pt x="4026355" y="2699769"/>
                  </a:lnTo>
                  <a:lnTo>
                    <a:pt x="4026355" y="2687889"/>
                  </a:lnTo>
                  <a:lnTo>
                    <a:pt x="4026355" y="2673850"/>
                  </a:lnTo>
                  <a:lnTo>
                    <a:pt x="4029596" y="2659811"/>
                  </a:lnTo>
                  <a:lnTo>
                    <a:pt x="4034996" y="2637493"/>
                  </a:lnTo>
                  <a:lnTo>
                    <a:pt x="4038236" y="2613374"/>
                  </a:lnTo>
                  <a:lnTo>
                    <a:pt x="4040036" y="2588896"/>
                  </a:lnTo>
                  <a:lnTo>
                    <a:pt x="4040036" y="2562978"/>
                  </a:lnTo>
                  <a:lnTo>
                    <a:pt x="4041836" y="2540659"/>
                  </a:lnTo>
                  <a:lnTo>
                    <a:pt x="4043636" y="2517980"/>
                  </a:lnTo>
                  <a:lnTo>
                    <a:pt x="4043636" y="2493862"/>
                  </a:lnTo>
                  <a:lnTo>
                    <a:pt x="4040036" y="2469384"/>
                  </a:lnTo>
                  <a:lnTo>
                    <a:pt x="4033196" y="2426546"/>
                  </a:lnTo>
                  <a:lnTo>
                    <a:pt x="4029596" y="2402068"/>
                  </a:lnTo>
                  <a:lnTo>
                    <a:pt x="4026355" y="2377590"/>
                  </a:lnTo>
                  <a:lnTo>
                    <a:pt x="4017355" y="2332953"/>
                  </a:lnTo>
                  <a:lnTo>
                    <a:pt x="4010515" y="2286156"/>
                  </a:lnTo>
                  <a:lnTo>
                    <a:pt x="4005474" y="2239359"/>
                  </a:lnTo>
                  <a:lnTo>
                    <a:pt x="4003675" y="2214880"/>
                  </a:lnTo>
                  <a:lnTo>
                    <a:pt x="4005474" y="2190762"/>
                  </a:lnTo>
                  <a:lnTo>
                    <a:pt x="4008715" y="2170243"/>
                  </a:lnTo>
                  <a:lnTo>
                    <a:pt x="4027796" y="2178883"/>
                  </a:lnTo>
                  <a:lnTo>
                    <a:pt x="4036436" y="2183922"/>
                  </a:lnTo>
                  <a:lnTo>
                    <a:pt x="4038236" y="2182122"/>
                  </a:lnTo>
                  <a:lnTo>
                    <a:pt x="4048676" y="2185722"/>
                  </a:lnTo>
                  <a:lnTo>
                    <a:pt x="4055517" y="2188962"/>
                  </a:lnTo>
                  <a:lnTo>
                    <a:pt x="4060917" y="2192562"/>
                  </a:lnTo>
                  <a:lnTo>
                    <a:pt x="4069557" y="2201201"/>
                  </a:lnTo>
                  <a:lnTo>
                    <a:pt x="4076398" y="2213440"/>
                  </a:lnTo>
                  <a:lnTo>
                    <a:pt x="4078197" y="2220280"/>
                  </a:lnTo>
                  <a:lnTo>
                    <a:pt x="4078197" y="2227119"/>
                  </a:lnTo>
                  <a:lnTo>
                    <a:pt x="4079998" y="2235759"/>
                  </a:lnTo>
                  <a:lnTo>
                    <a:pt x="4081798" y="2239359"/>
                  </a:lnTo>
                  <a:lnTo>
                    <a:pt x="4085038" y="2242598"/>
                  </a:lnTo>
                  <a:lnTo>
                    <a:pt x="4215002" y="2230719"/>
                  </a:lnTo>
                  <a:lnTo>
                    <a:pt x="4216802" y="2230719"/>
                  </a:lnTo>
                  <a:lnTo>
                    <a:pt x="4245963" y="2232159"/>
                  </a:lnTo>
                  <a:lnTo>
                    <a:pt x="4273684" y="2233959"/>
                  </a:lnTo>
                  <a:lnTo>
                    <a:pt x="4303206" y="2235759"/>
                  </a:lnTo>
                  <a:lnTo>
                    <a:pt x="4330927" y="2239359"/>
                  </a:lnTo>
                  <a:lnTo>
                    <a:pt x="4330927" y="2237559"/>
                  </a:lnTo>
                  <a:lnTo>
                    <a:pt x="4337767" y="2209841"/>
                  </a:lnTo>
                  <a:lnTo>
                    <a:pt x="4343167" y="2175283"/>
                  </a:lnTo>
                  <a:lnTo>
                    <a:pt x="4343167" y="2164843"/>
                  </a:lnTo>
                  <a:lnTo>
                    <a:pt x="4343167" y="2158004"/>
                  </a:lnTo>
                  <a:lnTo>
                    <a:pt x="4341367" y="2152964"/>
                  </a:lnTo>
                  <a:lnTo>
                    <a:pt x="4339567" y="2147565"/>
                  </a:lnTo>
                  <a:lnTo>
                    <a:pt x="4332727" y="2144325"/>
                  </a:lnTo>
                  <a:lnTo>
                    <a:pt x="4329127" y="2142525"/>
                  </a:lnTo>
                  <a:lnTo>
                    <a:pt x="4315446" y="2140725"/>
                  </a:lnTo>
                  <a:lnTo>
                    <a:pt x="4315446" y="2126686"/>
                  </a:lnTo>
                  <a:lnTo>
                    <a:pt x="4316886" y="2114807"/>
                  </a:lnTo>
                  <a:lnTo>
                    <a:pt x="4318686" y="2098968"/>
                  </a:lnTo>
                  <a:lnTo>
                    <a:pt x="4325887" y="2085289"/>
                  </a:lnTo>
                  <a:lnTo>
                    <a:pt x="4329127" y="2078449"/>
                  </a:lnTo>
                  <a:lnTo>
                    <a:pt x="4335967" y="2071250"/>
                  </a:lnTo>
                  <a:lnTo>
                    <a:pt x="4341367" y="2061170"/>
                  </a:lnTo>
                  <a:lnTo>
                    <a:pt x="4346407" y="2048931"/>
                  </a:lnTo>
                  <a:lnTo>
                    <a:pt x="4337767" y="1955337"/>
                  </a:lnTo>
                  <a:lnTo>
                    <a:pt x="4332727" y="1865343"/>
                  </a:lnTo>
                  <a:lnTo>
                    <a:pt x="4327327" y="1778949"/>
                  </a:lnTo>
                  <a:lnTo>
                    <a:pt x="4324086" y="1695794"/>
                  </a:lnTo>
                  <a:lnTo>
                    <a:pt x="4318686" y="1610840"/>
                  </a:lnTo>
                  <a:lnTo>
                    <a:pt x="4318686" y="1524445"/>
                  </a:lnTo>
                  <a:lnTo>
                    <a:pt x="4320486" y="1437691"/>
                  </a:lnTo>
                  <a:lnTo>
                    <a:pt x="4327327" y="1349497"/>
                  </a:lnTo>
                  <a:lnTo>
                    <a:pt x="4316886" y="1344457"/>
                  </a:lnTo>
                  <a:lnTo>
                    <a:pt x="4310046" y="1342657"/>
                  </a:lnTo>
                  <a:lnTo>
                    <a:pt x="4305006" y="1339057"/>
                  </a:lnTo>
                  <a:lnTo>
                    <a:pt x="4297805" y="1334018"/>
                  </a:lnTo>
                  <a:lnTo>
                    <a:pt x="4294565" y="1328978"/>
                  </a:lnTo>
                  <a:lnTo>
                    <a:pt x="4277285" y="1332218"/>
                  </a:lnTo>
                  <a:lnTo>
                    <a:pt x="4256404" y="1335817"/>
                  </a:lnTo>
                  <a:lnTo>
                    <a:pt x="4235523" y="1335817"/>
                  </a:lnTo>
                  <a:lnTo>
                    <a:pt x="4211402" y="1334018"/>
                  </a:lnTo>
                  <a:lnTo>
                    <a:pt x="4180441" y="1332218"/>
                  </a:lnTo>
                  <a:lnTo>
                    <a:pt x="4152361" y="1332218"/>
                  </a:lnTo>
                  <a:lnTo>
                    <a:pt x="4124639" y="1332218"/>
                  </a:lnTo>
                  <a:lnTo>
                    <a:pt x="4099078" y="1334018"/>
                  </a:lnTo>
                  <a:lnTo>
                    <a:pt x="4086838" y="1335817"/>
                  </a:lnTo>
                  <a:lnTo>
                    <a:pt x="4083238" y="1323578"/>
                  </a:lnTo>
                  <a:lnTo>
                    <a:pt x="4076398" y="1283621"/>
                  </a:lnTo>
                  <a:lnTo>
                    <a:pt x="4071357" y="1242224"/>
                  </a:lnTo>
                  <a:lnTo>
                    <a:pt x="4069557" y="1199026"/>
                  </a:lnTo>
                  <a:lnTo>
                    <a:pt x="4071357" y="1154029"/>
                  </a:lnTo>
                  <a:lnTo>
                    <a:pt x="4073157" y="1107232"/>
                  </a:lnTo>
                  <a:lnTo>
                    <a:pt x="4073157" y="1065835"/>
                  </a:lnTo>
                  <a:lnTo>
                    <a:pt x="4071357" y="1025878"/>
                  </a:lnTo>
                  <a:lnTo>
                    <a:pt x="4067757" y="989520"/>
                  </a:lnTo>
                  <a:lnTo>
                    <a:pt x="4060917" y="961802"/>
                  </a:lnTo>
                  <a:lnTo>
                    <a:pt x="4057316" y="948123"/>
                  </a:lnTo>
                  <a:lnTo>
                    <a:pt x="4052276" y="935883"/>
                  </a:lnTo>
                  <a:lnTo>
                    <a:pt x="4045436" y="920404"/>
                  </a:lnTo>
                  <a:lnTo>
                    <a:pt x="4043636" y="911405"/>
                  </a:lnTo>
                  <a:lnTo>
                    <a:pt x="4043636" y="904566"/>
                  </a:lnTo>
                  <a:lnTo>
                    <a:pt x="4043636" y="887287"/>
                  </a:lnTo>
                  <a:lnTo>
                    <a:pt x="4048676" y="870008"/>
                  </a:lnTo>
                  <a:lnTo>
                    <a:pt x="4054077" y="859568"/>
                  </a:lnTo>
                  <a:lnTo>
                    <a:pt x="4064517" y="861368"/>
                  </a:lnTo>
                  <a:lnTo>
                    <a:pt x="4102319" y="863168"/>
                  </a:lnTo>
                  <a:lnTo>
                    <a:pt x="4143720" y="863168"/>
                  </a:lnTo>
                  <a:lnTo>
                    <a:pt x="4185481" y="863168"/>
                  </a:lnTo>
                  <a:lnTo>
                    <a:pt x="4230483" y="861368"/>
                  </a:lnTo>
                  <a:lnTo>
                    <a:pt x="4275485" y="857769"/>
                  </a:lnTo>
                  <a:lnTo>
                    <a:pt x="4322286" y="857769"/>
                  </a:lnTo>
                  <a:lnTo>
                    <a:pt x="4370888" y="857769"/>
                  </a:lnTo>
                  <a:lnTo>
                    <a:pt x="4420930" y="861368"/>
                  </a:lnTo>
                  <a:lnTo>
                    <a:pt x="4422370" y="859568"/>
                  </a:lnTo>
                  <a:lnTo>
                    <a:pt x="4422370" y="855969"/>
                  </a:lnTo>
                  <a:lnTo>
                    <a:pt x="4424170" y="849129"/>
                  </a:lnTo>
                  <a:lnTo>
                    <a:pt x="4425970" y="842290"/>
                  </a:lnTo>
                  <a:lnTo>
                    <a:pt x="4429571" y="839050"/>
                  </a:lnTo>
                  <a:lnTo>
                    <a:pt x="4432811" y="835450"/>
                  </a:lnTo>
                  <a:close/>
                  <a:moveTo>
                    <a:pt x="1053910" y="831364"/>
                  </a:moveTo>
                  <a:lnTo>
                    <a:pt x="1047071" y="832804"/>
                  </a:lnTo>
                  <a:lnTo>
                    <a:pt x="1040232" y="832804"/>
                  </a:lnTo>
                  <a:lnTo>
                    <a:pt x="1043472" y="841445"/>
                  </a:lnTo>
                  <a:close/>
                  <a:moveTo>
                    <a:pt x="1220203" y="822723"/>
                  </a:moveTo>
                  <a:lnTo>
                    <a:pt x="1195727" y="836405"/>
                  </a:lnTo>
                  <a:lnTo>
                    <a:pt x="1190688" y="840005"/>
                  </a:lnTo>
                  <a:lnTo>
                    <a:pt x="1204366" y="838205"/>
                  </a:lnTo>
                  <a:lnTo>
                    <a:pt x="1211565" y="832804"/>
                  </a:lnTo>
                  <a:close/>
                  <a:moveTo>
                    <a:pt x="3255676" y="814081"/>
                  </a:moveTo>
                  <a:lnTo>
                    <a:pt x="3253876" y="815522"/>
                  </a:lnTo>
                  <a:lnTo>
                    <a:pt x="3255676" y="815522"/>
                  </a:lnTo>
                  <a:close/>
                  <a:moveTo>
                    <a:pt x="9321152" y="784102"/>
                  </a:moveTo>
                  <a:lnTo>
                    <a:pt x="9315751" y="787343"/>
                  </a:lnTo>
                  <a:lnTo>
                    <a:pt x="9312150" y="792745"/>
                  </a:lnTo>
                  <a:lnTo>
                    <a:pt x="9322592" y="792745"/>
                  </a:lnTo>
                  <a:close/>
                  <a:moveTo>
                    <a:pt x="6832658" y="774700"/>
                  </a:moveTo>
                  <a:lnTo>
                    <a:pt x="6869019" y="776140"/>
                  </a:lnTo>
                  <a:lnTo>
                    <a:pt x="6905381" y="779740"/>
                  </a:lnTo>
                  <a:lnTo>
                    <a:pt x="6941742" y="786579"/>
                  </a:lnTo>
                  <a:lnTo>
                    <a:pt x="6974503" y="797017"/>
                  </a:lnTo>
                  <a:lnTo>
                    <a:pt x="7005824" y="809256"/>
                  </a:lnTo>
                  <a:lnTo>
                    <a:pt x="7035344" y="824734"/>
                  </a:lnTo>
                  <a:lnTo>
                    <a:pt x="7062705" y="842012"/>
                  </a:lnTo>
                  <a:lnTo>
                    <a:pt x="7087186" y="862889"/>
                  </a:lnTo>
                  <a:lnTo>
                    <a:pt x="7109507" y="885206"/>
                  </a:lnTo>
                  <a:lnTo>
                    <a:pt x="7128587" y="893845"/>
                  </a:lnTo>
                  <a:lnTo>
                    <a:pt x="7146228" y="904284"/>
                  </a:lnTo>
                  <a:lnTo>
                    <a:pt x="7161708" y="916522"/>
                  </a:lnTo>
                  <a:lnTo>
                    <a:pt x="7178989" y="928761"/>
                  </a:lnTo>
                  <a:lnTo>
                    <a:pt x="7189069" y="937400"/>
                  </a:lnTo>
                  <a:lnTo>
                    <a:pt x="7199509" y="947838"/>
                  </a:lnTo>
                  <a:lnTo>
                    <a:pt x="7214990" y="970156"/>
                  </a:lnTo>
                  <a:lnTo>
                    <a:pt x="7232630" y="997872"/>
                  </a:lnTo>
                  <a:lnTo>
                    <a:pt x="7234070" y="1001112"/>
                  </a:lnTo>
                  <a:lnTo>
                    <a:pt x="7234070" y="1015150"/>
                  </a:lnTo>
                  <a:lnTo>
                    <a:pt x="7223630" y="1021989"/>
                  </a:lnTo>
                  <a:lnTo>
                    <a:pt x="7220390" y="1023789"/>
                  </a:lnTo>
                  <a:lnTo>
                    <a:pt x="7222190" y="1025589"/>
                  </a:lnTo>
                  <a:lnTo>
                    <a:pt x="7225430" y="1030628"/>
                  </a:lnTo>
                  <a:lnTo>
                    <a:pt x="7229030" y="1036027"/>
                  </a:lnTo>
                  <a:lnTo>
                    <a:pt x="7237670" y="1034228"/>
                  </a:lnTo>
                  <a:lnTo>
                    <a:pt x="7244511" y="1036027"/>
                  </a:lnTo>
                  <a:lnTo>
                    <a:pt x="7253151" y="1037467"/>
                  </a:lnTo>
                  <a:lnTo>
                    <a:pt x="7260351" y="1041067"/>
                  </a:lnTo>
                  <a:lnTo>
                    <a:pt x="7267191" y="1046466"/>
                  </a:lnTo>
                  <a:lnTo>
                    <a:pt x="7272231" y="1051505"/>
                  </a:lnTo>
                  <a:lnTo>
                    <a:pt x="7277632" y="1060144"/>
                  </a:lnTo>
                  <a:lnTo>
                    <a:pt x="7282672" y="1066983"/>
                  </a:lnTo>
                  <a:lnTo>
                    <a:pt x="7286272" y="1079222"/>
                  </a:lnTo>
                  <a:lnTo>
                    <a:pt x="7288072" y="1087861"/>
                  </a:lnTo>
                  <a:lnTo>
                    <a:pt x="7286272" y="1096500"/>
                  </a:lnTo>
                  <a:lnTo>
                    <a:pt x="7282672" y="1105139"/>
                  </a:lnTo>
                  <a:lnTo>
                    <a:pt x="7277632" y="1108738"/>
                  </a:lnTo>
                  <a:lnTo>
                    <a:pt x="7284472" y="1110538"/>
                  </a:lnTo>
                  <a:lnTo>
                    <a:pt x="7293112" y="1113778"/>
                  </a:lnTo>
                  <a:lnTo>
                    <a:pt x="7305352" y="1117377"/>
                  </a:lnTo>
                  <a:lnTo>
                    <a:pt x="7312193" y="1119177"/>
                  </a:lnTo>
                  <a:lnTo>
                    <a:pt x="7313993" y="1127456"/>
                  </a:lnTo>
                  <a:lnTo>
                    <a:pt x="7334513" y="1184689"/>
                  </a:lnTo>
                  <a:lnTo>
                    <a:pt x="7355394" y="1246961"/>
                  </a:lnTo>
                  <a:lnTo>
                    <a:pt x="7376275" y="1311033"/>
                  </a:lnTo>
                  <a:lnTo>
                    <a:pt x="7393555" y="1376904"/>
                  </a:lnTo>
                  <a:lnTo>
                    <a:pt x="7407596" y="1446016"/>
                  </a:lnTo>
                  <a:lnTo>
                    <a:pt x="7462677" y="1420099"/>
                  </a:lnTo>
                  <a:lnTo>
                    <a:pt x="7410836" y="1460054"/>
                  </a:lnTo>
                  <a:lnTo>
                    <a:pt x="7423076" y="1536004"/>
                  </a:lnTo>
                  <a:lnTo>
                    <a:pt x="7429916" y="1591437"/>
                  </a:lnTo>
                  <a:lnTo>
                    <a:pt x="7438557" y="1648670"/>
                  </a:lnTo>
                  <a:lnTo>
                    <a:pt x="7452237" y="1757736"/>
                  </a:lnTo>
                  <a:lnTo>
                    <a:pt x="7464477" y="1868602"/>
                  </a:lnTo>
                  <a:lnTo>
                    <a:pt x="7468077" y="1927275"/>
                  </a:lnTo>
                  <a:lnTo>
                    <a:pt x="7473118" y="1988107"/>
                  </a:lnTo>
                  <a:lnTo>
                    <a:pt x="7474918" y="2008625"/>
                  </a:lnTo>
                  <a:lnTo>
                    <a:pt x="7474918" y="2027702"/>
                  </a:lnTo>
                  <a:lnTo>
                    <a:pt x="7474918" y="2046780"/>
                  </a:lnTo>
                  <a:lnTo>
                    <a:pt x="7471317" y="2064058"/>
                  </a:lnTo>
                  <a:lnTo>
                    <a:pt x="7469517" y="2079536"/>
                  </a:lnTo>
                  <a:lnTo>
                    <a:pt x="7469517" y="2095374"/>
                  </a:lnTo>
                  <a:lnTo>
                    <a:pt x="7469517" y="2110852"/>
                  </a:lnTo>
                  <a:lnTo>
                    <a:pt x="7471317" y="2124890"/>
                  </a:lnTo>
                  <a:lnTo>
                    <a:pt x="7473118" y="2140368"/>
                  </a:lnTo>
                  <a:lnTo>
                    <a:pt x="7474918" y="2155846"/>
                  </a:lnTo>
                  <a:lnTo>
                    <a:pt x="7478158" y="2169884"/>
                  </a:lnTo>
                  <a:lnTo>
                    <a:pt x="7483558" y="2181763"/>
                  </a:lnTo>
                  <a:lnTo>
                    <a:pt x="7485358" y="2195801"/>
                  </a:lnTo>
                  <a:lnTo>
                    <a:pt x="7488598" y="2218118"/>
                  </a:lnTo>
                  <a:lnTo>
                    <a:pt x="7490398" y="2237196"/>
                  </a:lnTo>
                  <a:lnTo>
                    <a:pt x="7500838" y="2242235"/>
                  </a:lnTo>
                  <a:lnTo>
                    <a:pt x="7516319" y="2249434"/>
                  </a:lnTo>
                  <a:lnTo>
                    <a:pt x="7535399" y="2256274"/>
                  </a:lnTo>
                  <a:lnTo>
                    <a:pt x="7559880" y="2261313"/>
                  </a:lnTo>
                  <a:lnTo>
                    <a:pt x="7585801" y="2268512"/>
                  </a:lnTo>
                  <a:lnTo>
                    <a:pt x="7609922" y="2270312"/>
                  </a:lnTo>
                  <a:lnTo>
                    <a:pt x="7632242" y="2270312"/>
                  </a:lnTo>
                  <a:lnTo>
                    <a:pt x="7649523" y="2268512"/>
                  </a:lnTo>
                  <a:lnTo>
                    <a:pt x="7661763" y="2268512"/>
                  </a:lnTo>
                  <a:lnTo>
                    <a:pt x="7670403" y="2266712"/>
                  </a:lnTo>
                  <a:lnTo>
                    <a:pt x="7677604" y="2263113"/>
                  </a:lnTo>
                  <a:lnTo>
                    <a:pt x="7684444" y="2258073"/>
                  </a:lnTo>
                  <a:lnTo>
                    <a:pt x="7691284" y="2252674"/>
                  </a:lnTo>
                  <a:lnTo>
                    <a:pt x="7698124" y="2251234"/>
                  </a:lnTo>
                  <a:lnTo>
                    <a:pt x="7705324" y="2249434"/>
                  </a:lnTo>
                  <a:lnTo>
                    <a:pt x="7713965" y="2249434"/>
                  </a:lnTo>
                  <a:lnTo>
                    <a:pt x="7720805" y="2249434"/>
                  </a:lnTo>
                  <a:lnTo>
                    <a:pt x="7727645" y="2252674"/>
                  </a:lnTo>
                  <a:lnTo>
                    <a:pt x="7734486" y="2256274"/>
                  </a:lnTo>
                  <a:lnTo>
                    <a:pt x="7741326" y="2259873"/>
                  </a:lnTo>
                  <a:lnTo>
                    <a:pt x="7746726" y="2263113"/>
                  </a:lnTo>
                  <a:lnTo>
                    <a:pt x="7748526" y="2270312"/>
                  </a:lnTo>
                  <a:lnTo>
                    <a:pt x="7749966" y="2282190"/>
                  </a:lnTo>
                  <a:lnTo>
                    <a:pt x="7748526" y="2292629"/>
                  </a:lnTo>
                  <a:lnTo>
                    <a:pt x="7746726" y="2301268"/>
                  </a:lnTo>
                  <a:lnTo>
                    <a:pt x="7743126" y="2308107"/>
                  </a:lnTo>
                  <a:lnTo>
                    <a:pt x="7739886" y="2313506"/>
                  </a:lnTo>
                  <a:lnTo>
                    <a:pt x="7734486" y="2316746"/>
                  </a:lnTo>
                  <a:lnTo>
                    <a:pt x="7725845" y="2322145"/>
                  </a:lnTo>
                  <a:lnTo>
                    <a:pt x="7720805" y="2325385"/>
                  </a:lnTo>
                  <a:lnTo>
                    <a:pt x="7719005" y="2330784"/>
                  </a:lnTo>
                  <a:lnTo>
                    <a:pt x="7717205" y="2335824"/>
                  </a:lnTo>
                  <a:lnTo>
                    <a:pt x="7717205" y="2341223"/>
                  </a:lnTo>
                  <a:lnTo>
                    <a:pt x="7719005" y="2356701"/>
                  </a:lnTo>
                  <a:lnTo>
                    <a:pt x="7722605" y="2368579"/>
                  </a:lnTo>
                  <a:lnTo>
                    <a:pt x="7725845" y="2377218"/>
                  </a:lnTo>
                  <a:lnTo>
                    <a:pt x="7732686" y="2384417"/>
                  </a:lnTo>
                  <a:lnTo>
                    <a:pt x="7741326" y="2393056"/>
                  </a:lnTo>
                  <a:lnTo>
                    <a:pt x="7753566" y="2399895"/>
                  </a:lnTo>
                  <a:lnTo>
                    <a:pt x="7779487" y="2415733"/>
                  </a:lnTo>
                  <a:lnTo>
                    <a:pt x="7786327" y="2420773"/>
                  </a:lnTo>
                  <a:lnTo>
                    <a:pt x="7786327" y="2429412"/>
                  </a:lnTo>
                  <a:lnTo>
                    <a:pt x="7784527" y="2439850"/>
                  </a:lnTo>
                  <a:lnTo>
                    <a:pt x="7783087" y="2450289"/>
                  </a:lnTo>
                  <a:lnTo>
                    <a:pt x="7779487" y="2457128"/>
                  </a:lnTo>
                  <a:lnTo>
                    <a:pt x="7775887" y="2463967"/>
                  </a:lnTo>
                  <a:lnTo>
                    <a:pt x="7770847" y="2469007"/>
                  </a:lnTo>
                  <a:lnTo>
                    <a:pt x="7764006" y="2472606"/>
                  </a:lnTo>
                  <a:lnTo>
                    <a:pt x="7758606" y="2474406"/>
                  </a:lnTo>
                  <a:lnTo>
                    <a:pt x="7751766" y="2476206"/>
                  </a:lnTo>
                  <a:lnTo>
                    <a:pt x="7748526" y="2476206"/>
                  </a:lnTo>
                  <a:lnTo>
                    <a:pt x="7748526" y="2479445"/>
                  </a:lnTo>
                  <a:lnTo>
                    <a:pt x="7748526" y="2559355"/>
                  </a:lnTo>
                  <a:lnTo>
                    <a:pt x="7746726" y="2578433"/>
                  </a:lnTo>
                  <a:lnTo>
                    <a:pt x="7748526" y="2593911"/>
                  </a:lnTo>
                  <a:lnTo>
                    <a:pt x="7753566" y="2607589"/>
                  </a:lnTo>
                  <a:lnTo>
                    <a:pt x="7762206" y="2618028"/>
                  </a:lnTo>
                  <a:lnTo>
                    <a:pt x="7769047" y="2624867"/>
                  </a:lnTo>
                  <a:lnTo>
                    <a:pt x="7765807" y="2633506"/>
                  </a:lnTo>
                  <a:lnTo>
                    <a:pt x="7760406" y="2643945"/>
                  </a:lnTo>
                  <a:lnTo>
                    <a:pt x="7753566" y="2654383"/>
                  </a:lnTo>
                  <a:lnTo>
                    <a:pt x="7744926" y="2661223"/>
                  </a:lnTo>
                  <a:lnTo>
                    <a:pt x="7732686" y="2666622"/>
                  </a:lnTo>
                  <a:lnTo>
                    <a:pt x="7734486" y="2671661"/>
                  </a:lnTo>
                  <a:lnTo>
                    <a:pt x="7736286" y="2696138"/>
                  </a:lnTo>
                  <a:lnTo>
                    <a:pt x="7738086" y="2704777"/>
                  </a:lnTo>
                  <a:lnTo>
                    <a:pt x="7731245" y="2709816"/>
                  </a:lnTo>
                  <a:lnTo>
                    <a:pt x="7691284" y="2737533"/>
                  </a:lnTo>
                  <a:lnTo>
                    <a:pt x="7682644" y="2744372"/>
                  </a:lnTo>
                  <a:lnTo>
                    <a:pt x="7672203" y="2751211"/>
                  </a:lnTo>
                  <a:lnTo>
                    <a:pt x="7663563" y="2758050"/>
                  </a:lnTo>
                  <a:lnTo>
                    <a:pt x="7654923" y="2765249"/>
                  </a:lnTo>
                  <a:lnTo>
                    <a:pt x="7651323" y="2770289"/>
                  </a:lnTo>
                  <a:lnTo>
                    <a:pt x="7644483" y="2770289"/>
                  </a:lnTo>
                  <a:lnTo>
                    <a:pt x="7589041" y="2768489"/>
                  </a:lnTo>
                  <a:lnTo>
                    <a:pt x="7535399" y="2766689"/>
                  </a:lnTo>
                  <a:lnTo>
                    <a:pt x="7433516" y="2761650"/>
                  </a:lnTo>
                  <a:lnTo>
                    <a:pt x="7379515" y="2758050"/>
                  </a:lnTo>
                  <a:lnTo>
                    <a:pt x="7325873" y="2753011"/>
                  </a:lnTo>
                  <a:lnTo>
                    <a:pt x="7246311" y="2746172"/>
                  </a:lnTo>
                  <a:lnTo>
                    <a:pt x="7062705" y="2735733"/>
                  </a:lnTo>
                  <a:lnTo>
                    <a:pt x="7016264" y="2733933"/>
                  </a:lnTo>
                  <a:lnTo>
                    <a:pt x="6969462" y="2733933"/>
                  </a:lnTo>
                  <a:lnTo>
                    <a:pt x="6869019" y="2739333"/>
                  </a:lnTo>
                  <a:lnTo>
                    <a:pt x="6856779" y="2739333"/>
                  </a:lnTo>
                  <a:lnTo>
                    <a:pt x="6853539" y="2727094"/>
                  </a:lnTo>
                  <a:lnTo>
                    <a:pt x="6843099" y="2666622"/>
                  </a:lnTo>
                  <a:lnTo>
                    <a:pt x="6841299" y="2661223"/>
                  </a:lnTo>
                  <a:lnTo>
                    <a:pt x="6839499" y="2656183"/>
                  </a:lnTo>
                  <a:lnTo>
                    <a:pt x="6837699" y="2650784"/>
                  </a:lnTo>
                  <a:lnTo>
                    <a:pt x="6832658" y="2645744"/>
                  </a:lnTo>
                  <a:lnTo>
                    <a:pt x="6829058" y="2643945"/>
                  </a:lnTo>
                  <a:lnTo>
                    <a:pt x="6825818" y="2643945"/>
                  </a:lnTo>
                  <a:lnTo>
                    <a:pt x="6809978" y="2643945"/>
                  </a:lnTo>
                  <a:lnTo>
                    <a:pt x="6809978" y="2628467"/>
                  </a:lnTo>
                  <a:lnTo>
                    <a:pt x="6811778" y="2611189"/>
                  </a:lnTo>
                  <a:lnTo>
                    <a:pt x="6815378" y="2595711"/>
                  </a:lnTo>
                  <a:lnTo>
                    <a:pt x="6820418" y="2581673"/>
                  </a:lnTo>
                  <a:lnTo>
                    <a:pt x="6827618" y="2567994"/>
                  </a:lnTo>
                  <a:lnTo>
                    <a:pt x="6825818" y="2567994"/>
                  </a:lnTo>
                  <a:lnTo>
                    <a:pt x="6818618" y="2564395"/>
                  </a:lnTo>
                  <a:lnTo>
                    <a:pt x="6811778" y="2561155"/>
                  </a:lnTo>
                  <a:lnTo>
                    <a:pt x="6806738" y="2553956"/>
                  </a:lnTo>
                  <a:lnTo>
                    <a:pt x="6803138" y="2545317"/>
                  </a:lnTo>
                  <a:lnTo>
                    <a:pt x="6799537" y="2533079"/>
                  </a:lnTo>
                  <a:lnTo>
                    <a:pt x="6798097" y="2523000"/>
                  </a:lnTo>
                  <a:lnTo>
                    <a:pt x="6798097" y="2512561"/>
                  </a:lnTo>
                  <a:lnTo>
                    <a:pt x="6799537" y="2502123"/>
                  </a:lnTo>
                  <a:lnTo>
                    <a:pt x="6803138" y="2493484"/>
                  </a:lnTo>
                  <a:lnTo>
                    <a:pt x="6808178" y="2484845"/>
                  </a:lnTo>
                  <a:lnTo>
                    <a:pt x="6817178" y="2476206"/>
                  </a:lnTo>
                  <a:lnTo>
                    <a:pt x="6825818" y="2469007"/>
                  </a:lnTo>
                  <a:lnTo>
                    <a:pt x="6848139" y="2457128"/>
                  </a:lnTo>
                  <a:lnTo>
                    <a:pt x="6872620" y="2444890"/>
                  </a:lnTo>
                  <a:lnTo>
                    <a:pt x="6874420" y="2346262"/>
                  </a:lnTo>
                  <a:lnTo>
                    <a:pt x="6877660" y="2244035"/>
                  </a:lnTo>
                  <a:lnTo>
                    <a:pt x="6879460" y="2218118"/>
                  </a:lnTo>
                  <a:lnTo>
                    <a:pt x="6881260" y="2155846"/>
                  </a:lnTo>
                  <a:lnTo>
                    <a:pt x="6883060" y="2091774"/>
                  </a:lnTo>
                  <a:lnTo>
                    <a:pt x="6881260" y="2029502"/>
                  </a:lnTo>
                  <a:lnTo>
                    <a:pt x="6879460" y="1967230"/>
                  </a:lnTo>
                  <a:lnTo>
                    <a:pt x="6875860" y="1906758"/>
                  </a:lnTo>
                  <a:lnTo>
                    <a:pt x="6869019" y="1847725"/>
                  </a:lnTo>
                  <a:lnTo>
                    <a:pt x="6860379" y="1789052"/>
                  </a:lnTo>
                  <a:lnTo>
                    <a:pt x="6853539" y="1735419"/>
                  </a:lnTo>
                  <a:lnTo>
                    <a:pt x="6846699" y="1709142"/>
                  </a:lnTo>
                  <a:lnTo>
                    <a:pt x="6839499" y="1683226"/>
                  </a:lnTo>
                  <a:lnTo>
                    <a:pt x="6830858" y="1659109"/>
                  </a:lnTo>
                  <a:lnTo>
                    <a:pt x="6822218" y="1634992"/>
                  </a:lnTo>
                  <a:lnTo>
                    <a:pt x="6811778" y="1612315"/>
                  </a:lnTo>
                  <a:lnTo>
                    <a:pt x="6799537" y="1591437"/>
                  </a:lnTo>
                  <a:lnTo>
                    <a:pt x="6787657" y="1572360"/>
                  </a:lnTo>
                  <a:lnTo>
                    <a:pt x="6775417" y="1555082"/>
                  </a:lnTo>
                  <a:lnTo>
                    <a:pt x="6764976" y="1541404"/>
                  </a:lnTo>
                  <a:lnTo>
                    <a:pt x="6754896" y="1529165"/>
                  </a:lnTo>
                  <a:lnTo>
                    <a:pt x="6742656" y="1517287"/>
                  </a:lnTo>
                  <a:lnTo>
                    <a:pt x="6728975" y="1505048"/>
                  </a:lnTo>
                  <a:lnTo>
                    <a:pt x="6714935" y="1494610"/>
                  </a:lnTo>
                  <a:lnTo>
                    <a:pt x="6699454" y="1484171"/>
                  </a:lnTo>
                  <a:lnTo>
                    <a:pt x="6683614" y="1475532"/>
                  </a:lnTo>
                  <a:lnTo>
                    <a:pt x="6666333" y="1466893"/>
                  </a:lnTo>
                  <a:lnTo>
                    <a:pt x="6649053" y="1460054"/>
                  </a:lnTo>
                  <a:lnTo>
                    <a:pt x="6629972" y="1453215"/>
                  </a:lnTo>
                  <a:lnTo>
                    <a:pt x="6609452" y="1449615"/>
                  </a:lnTo>
                  <a:lnTo>
                    <a:pt x="6586771" y="1446016"/>
                  </a:lnTo>
                  <a:lnTo>
                    <a:pt x="6564450" y="1442776"/>
                  </a:lnTo>
                  <a:lnTo>
                    <a:pt x="6538170" y="1440976"/>
                  </a:lnTo>
                  <a:lnTo>
                    <a:pt x="6512249" y="1440976"/>
                  </a:lnTo>
                  <a:lnTo>
                    <a:pt x="6486328" y="1440976"/>
                  </a:lnTo>
                  <a:lnTo>
                    <a:pt x="6470848" y="1444576"/>
                  </a:lnTo>
                  <a:lnTo>
                    <a:pt x="6455367" y="1449615"/>
                  </a:lnTo>
                  <a:lnTo>
                    <a:pt x="6441327" y="1455015"/>
                  </a:lnTo>
                  <a:lnTo>
                    <a:pt x="6427646" y="1461854"/>
                  </a:lnTo>
                  <a:lnTo>
                    <a:pt x="6413606" y="1470493"/>
                  </a:lnTo>
                  <a:lnTo>
                    <a:pt x="6398125" y="1474092"/>
                  </a:lnTo>
                  <a:lnTo>
                    <a:pt x="6382645" y="1475532"/>
                  </a:lnTo>
                  <a:lnTo>
                    <a:pt x="6365004" y="1474092"/>
                  </a:lnTo>
                  <a:lnTo>
                    <a:pt x="6358164" y="1500009"/>
                  </a:lnTo>
                  <a:lnTo>
                    <a:pt x="6354924" y="1527365"/>
                  </a:lnTo>
                  <a:lnTo>
                    <a:pt x="6353124" y="1555082"/>
                  </a:lnTo>
                  <a:lnTo>
                    <a:pt x="6354924" y="1586398"/>
                  </a:lnTo>
                  <a:lnTo>
                    <a:pt x="6359964" y="1655509"/>
                  </a:lnTo>
                  <a:lnTo>
                    <a:pt x="6361764" y="1688265"/>
                  </a:lnTo>
                  <a:lnTo>
                    <a:pt x="6361764" y="1721381"/>
                  </a:lnTo>
                  <a:lnTo>
                    <a:pt x="6361764" y="1731820"/>
                  </a:lnTo>
                  <a:lnTo>
                    <a:pt x="6359964" y="1738659"/>
                  </a:lnTo>
                  <a:lnTo>
                    <a:pt x="6356364" y="1747298"/>
                  </a:lnTo>
                  <a:lnTo>
                    <a:pt x="6353124" y="1757736"/>
                  </a:lnTo>
                  <a:lnTo>
                    <a:pt x="6351324" y="1764576"/>
                  </a:lnTo>
                  <a:lnTo>
                    <a:pt x="6348084" y="1800931"/>
                  </a:lnTo>
                  <a:lnTo>
                    <a:pt x="6349524" y="1833687"/>
                  </a:lnTo>
                  <a:lnTo>
                    <a:pt x="6351324" y="1866803"/>
                  </a:lnTo>
                  <a:lnTo>
                    <a:pt x="6358164" y="1898119"/>
                  </a:lnTo>
                  <a:lnTo>
                    <a:pt x="6361764" y="1932674"/>
                  </a:lnTo>
                  <a:lnTo>
                    <a:pt x="6365004" y="1969030"/>
                  </a:lnTo>
                  <a:lnTo>
                    <a:pt x="6365004" y="2003585"/>
                  </a:lnTo>
                  <a:lnTo>
                    <a:pt x="6361764" y="2039941"/>
                  </a:lnTo>
                  <a:lnTo>
                    <a:pt x="6361764" y="2060818"/>
                  </a:lnTo>
                  <a:lnTo>
                    <a:pt x="6359964" y="2072697"/>
                  </a:lnTo>
                  <a:lnTo>
                    <a:pt x="6358164" y="2084935"/>
                  </a:lnTo>
                  <a:lnTo>
                    <a:pt x="6356364" y="2093574"/>
                  </a:lnTo>
                  <a:lnTo>
                    <a:pt x="6358164" y="2104013"/>
                  </a:lnTo>
                  <a:lnTo>
                    <a:pt x="6361764" y="2123090"/>
                  </a:lnTo>
                  <a:lnTo>
                    <a:pt x="6363564" y="2142168"/>
                  </a:lnTo>
                  <a:lnTo>
                    <a:pt x="6366804" y="2157646"/>
                  </a:lnTo>
                  <a:lnTo>
                    <a:pt x="6372205" y="2174924"/>
                  </a:lnTo>
                  <a:lnTo>
                    <a:pt x="6379045" y="2192202"/>
                  </a:lnTo>
                  <a:lnTo>
                    <a:pt x="6385885" y="2211279"/>
                  </a:lnTo>
                  <a:lnTo>
                    <a:pt x="6389485" y="2231797"/>
                  </a:lnTo>
                  <a:lnTo>
                    <a:pt x="6389485" y="2252674"/>
                  </a:lnTo>
                  <a:lnTo>
                    <a:pt x="6385885" y="2273551"/>
                  </a:lnTo>
                  <a:lnTo>
                    <a:pt x="6394525" y="2270312"/>
                  </a:lnTo>
                  <a:lnTo>
                    <a:pt x="6401726" y="2264912"/>
                  </a:lnTo>
                  <a:lnTo>
                    <a:pt x="6410366" y="2258073"/>
                  </a:lnTo>
                  <a:lnTo>
                    <a:pt x="6422246" y="2254474"/>
                  </a:lnTo>
                  <a:lnTo>
                    <a:pt x="6438087" y="2251234"/>
                  </a:lnTo>
                  <a:lnTo>
                    <a:pt x="6453567" y="2249434"/>
                  </a:lnTo>
                  <a:lnTo>
                    <a:pt x="6460407" y="2249434"/>
                  </a:lnTo>
                  <a:lnTo>
                    <a:pt x="6465807" y="2254474"/>
                  </a:lnTo>
                  <a:lnTo>
                    <a:pt x="6472648" y="2263113"/>
                  </a:lnTo>
                  <a:lnTo>
                    <a:pt x="6479488" y="2275351"/>
                  </a:lnTo>
                  <a:lnTo>
                    <a:pt x="6484528" y="2287590"/>
                  </a:lnTo>
                  <a:lnTo>
                    <a:pt x="6488128" y="2299468"/>
                  </a:lnTo>
                  <a:lnTo>
                    <a:pt x="6505409" y="2303068"/>
                  </a:lnTo>
                  <a:lnTo>
                    <a:pt x="6522689" y="2309907"/>
                  </a:lnTo>
                  <a:lnTo>
                    <a:pt x="6536730" y="2316746"/>
                  </a:lnTo>
                  <a:lnTo>
                    <a:pt x="6547170" y="2328984"/>
                  </a:lnTo>
                  <a:lnTo>
                    <a:pt x="6554010" y="2337623"/>
                  </a:lnTo>
                  <a:lnTo>
                    <a:pt x="6560850" y="2335824"/>
                  </a:lnTo>
                  <a:lnTo>
                    <a:pt x="6555810" y="2339423"/>
                  </a:lnTo>
                  <a:lnTo>
                    <a:pt x="6571291" y="2359940"/>
                  </a:lnTo>
                  <a:lnTo>
                    <a:pt x="6585331" y="2382618"/>
                  </a:lnTo>
                  <a:lnTo>
                    <a:pt x="6599011" y="2406735"/>
                  </a:lnTo>
                  <a:lnTo>
                    <a:pt x="6574891" y="2406735"/>
                  </a:lnTo>
                  <a:lnTo>
                    <a:pt x="6571291" y="2413934"/>
                  </a:lnTo>
                  <a:lnTo>
                    <a:pt x="6566250" y="2418973"/>
                  </a:lnTo>
                  <a:lnTo>
                    <a:pt x="6567690" y="2453529"/>
                  </a:lnTo>
                  <a:lnTo>
                    <a:pt x="6567690" y="2486285"/>
                  </a:lnTo>
                  <a:lnTo>
                    <a:pt x="6567690" y="2517601"/>
                  </a:lnTo>
                  <a:lnTo>
                    <a:pt x="6564450" y="2545317"/>
                  </a:lnTo>
                  <a:lnTo>
                    <a:pt x="6562650" y="2574833"/>
                  </a:lnTo>
                  <a:lnTo>
                    <a:pt x="6562650" y="2605789"/>
                  </a:lnTo>
                  <a:lnTo>
                    <a:pt x="6562650" y="2638905"/>
                  </a:lnTo>
                  <a:lnTo>
                    <a:pt x="6564450" y="2673461"/>
                  </a:lnTo>
                  <a:lnTo>
                    <a:pt x="6566250" y="2683900"/>
                  </a:lnTo>
                  <a:lnTo>
                    <a:pt x="6557250" y="2687499"/>
                  </a:lnTo>
                  <a:lnTo>
                    <a:pt x="6522689" y="2706577"/>
                  </a:lnTo>
                  <a:lnTo>
                    <a:pt x="6489928" y="2725294"/>
                  </a:lnTo>
                  <a:lnTo>
                    <a:pt x="6432686" y="2761650"/>
                  </a:lnTo>
                  <a:lnTo>
                    <a:pt x="6408566" y="2777128"/>
                  </a:lnTo>
                  <a:lnTo>
                    <a:pt x="6404966" y="2777128"/>
                  </a:lnTo>
                  <a:lnTo>
                    <a:pt x="6314963" y="2780727"/>
                  </a:lnTo>
                  <a:lnTo>
                    <a:pt x="6224960" y="2782527"/>
                  </a:lnTo>
                  <a:lnTo>
                    <a:pt x="6147198" y="2780727"/>
                  </a:lnTo>
                  <a:lnTo>
                    <a:pt x="5884030" y="2770289"/>
                  </a:lnTo>
                  <a:lnTo>
                    <a:pt x="5818148" y="2768489"/>
                  </a:lnTo>
                  <a:lnTo>
                    <a:pt x="5755866" y="2766689"/>
                  </a:lnTo>
                  <a:lnTo>
                    <a:pt x="5693584" y="2768489"/>
                  </a:lnTo>
                  <a:lnTo>
                    <a:pt x="5636343" y="2770289"/>
                  </a:lnTo>
                  <a:lnTo>
                    <a:pt x="5603582" y="2770289"/>
                  </a:lnTo>
                  <a:lnTo>
                    <a:pt x="5572261" y="2770289"/>
                  </a:lnTo>
                  <a:lnTo>
                    <a:pt x="5541300" y="2768489"/>
                  </a:lnTo>
                  <a:lnTo>
                    <a:pt x="5513579" y="2765249"/>
                  </a:lnTo>
                  <a:lnTo>
                    <a:pt x="5485858" y="2761650"/>
                  </a:lnTo>
                  <a:lnTo>
                    <a:pt x="5458137" y="2754811"/>
                  </a:lnTo>
                  <a:lnTo>
                    <a:pt x="5432217" y="2747972"/>
                  </a:lnTo>
                  <a:lnTo>
                    <a:pt x="5407736" y="2737533"/>
                  </a:lnTo>
                  <a:lnTo>
                    <a:pt x="5397296" y="2733933"/>
                  </a:lnTo>
                  <a:lnTo>
                    <a:pt x="5397296" y="2723495"/>
                  </a:lnTo>
                  <a:lnTo>
                    <a:pt x="5397296" y="2628467"/>
                  </a:lnTo>
                  <a:lnTo>
                    <a:pt x="5395856" y="2581673"/>
                  </a:lnTo>
                  <a:lnTo>
                    <a:pt x="5394055" y="2533079"/>
                  </a:lnTo>
                  <a:lnTo>
                    <a:pt x="5394055" y="2524440"/>
                  </a:lnTo>
                  <a:lnTo>
                    <a:pt x="5388655" y="2438051"/>
                  </a:lnTo>
                  <a:lnTo>
                    <a:pt x="5387215" y="2394856"/>
                  </a:lnTo>
                  <a:lnTo>
                    <a:pt x="5387215" y="2353101"/>
                  </a:lnTo>
                  <a:lnTo>
                    <a:pt x="5387215" y="2341223"/>
                  </a:lnTo>
                  <a:lnTo>
                    <a:pt x="5399096" y="2337623"/>
                  </a:lnTo>
                  <a:lnTo>
                    <a:pt x="5416376" y="2335824"/>
                  </a:lnTo>
                  <a:lnTo>
                    <a:pt x="5428616" y="2335824"/>
                  </a:lnTo>
                  <a:lnTo>
                    <a:pt x="5439057" y="2337623"/>
                  </a:lnTo>
                  <a:lnTo>
                    <a:pt x="5445897" y="2342663"/>
                  </a:lnTo>
                  <a:lnTo>
                    <a:pt x="5449497" y="2346262"/>
                  </a:lnTo>
                  <a:lnTo>
                    <a:pt x="5454897" y="2351302"/>
                  </a:lnTo>
                  <a:lnTo>
                    <a:pt x="5461737" y="2353101"/>
                  </a:lnTo>
                  <a:lnTo>
                    <a:pt x="5470378" y="2356701"/>
                  </a:lnTo>
                  <a:lnTo>
                    <a:pt x="5475418" y="2353101"/>
                  </a:lnTo>
                  <a:lnTo>
                    <a:pt x="5480818" y="2349502"/>
                  </a:lnTo>
                  <a:lnTo>
                    <a:pt x="5484058" y="2344462"/>
                  </a:lnTo>
                  <a:lnTo>
                    <a:pt x="5485858" y="2341223"/>
                  </a:lnTo>
                  <a:lnTo>
                    <a:pt x="5490898" y="2330784"/>
                  </a:lnTo>
                  <a:lnTo>
                    <a:pt x="5494498" y="2322145"/>
                  </a:lnTo>
                  <a:lnTo>
                    <a:pt x="5501339" y="2313506"/>
                  </a:lnTo>
                  <a:lnTo>
                    <a:pt x="5509979" y="2304867"/>
                  </a:lnTo>
                  <a:lnTo>
                    <a:pt x="5513579" y="2299468"/>
                  </a:lnTo>
                  <a:lnTo>
                    <a:pt x="5605382" y="2299468"/>
                  </a:lnTo>
                  <a:lnTo>
                    <a:pt x="5619062" y="2298028"/>
                  </a:lnTo>
                  <a:lnTo>
                    <a:pt x="5631303" y="2296228"/>
                  </a:lnTo>
                  <a:lnTo>
                    <a:pt x="5641743" y="2292629"/>
                  </a:lnTo>
                  <a:lnTo>
                    <a:pt x="5650383" y="2285790"/>
                  </a:lnTo>
                  <a:lnTo>
                    <a:pt x="5634903" y="2292629"/>
                  </a:lnTo>
                  <a:lnTo>
                    <a:pt x="5650383" y="2280390"/>
                  </a:lnTo>
                  <a:lnTo>
                    <a:pt x="5643183" y="2164485"/>
                  </a:lnTo>
                  <a:lnTo>
                    <a:pt x="5639943" y="2048580"/>
                  </a:lnTo>
                  <a:lnTo>
                    <a:pt x="5639943" y="1934114"/>
                  </a:lnTo>
                  <a:lnTo>
                    <a:pt x="5643183" y="1820009"/>
                  </a:lnTo>
                  <a:lnTo>
                    <a:pt x="5643183" y="1769975"/>
                  </a:lnTo>
                  <a:lnTo>
                    <a:pt x="5648583" y="1565521"/>
                  </a:lnTo>
                  <a:lnTo>
                    <a:pt x="5650383" y="1375105"/>
                  </a:lnTo>
                  <a:lnTo>
                    <a:pt x="5643183" y="1370065"/>
                  </a:lnTo>
                  <a:lnTo>
                    <a:pt x="5633103" y="1365026"/>
                  </a:lnTo>
                  <a:lnTo>
                    <a:pt x="5624462" y="1359627"/>
                  </a:lnTo>
                  <a:lnTo>
                    <a:pt x="5612222" y="1357827"/>
                  </a:lnTo>
                  <a:lnTo>
                    <a:pt x="5598542" y="1354587"/>
                  </a:lnTo>
                  <a:lnTo>
                    <a:pt x="5582701" y="1352787"/>
                  </a:lnTo>
                  <a:lnTo>
                    <a:pt x="5548140" y="1349188"/>
                  </a:lnTo>
                  <a:lnTo>
                    <a:pt x="5515379" y="1349188"/>
                  </a:lnTo>
                  <a:lnTo>
                    <a:pt x="5499539" y="1347748"/>
                  </a:lnTo>
                  <a:lnTo>
                    <a:pt x="5482258" y="1345948"/>
                  </a:lnTo>
                  <a:lnTo>
                    <a:pt x="5470378" y="1345948"/>
                  </a:lnTo>
                  <a:lnTo>
                    <a:pt x="5454897" y="1344148"/>
                  </a:lnTo>
                  <a:lnTo>
                    <a:pt x="5439057" y="1338749"/>
                  </a:lnTo>
                  <a:lnTo>
                    <a:pt x="5423576" y="1331910"/>
                  </a:lnTo>
                  <a:lnTo>
                    <a:pt x="5418176" y="1328670"/>
                  </a:lnTo>
                  <a:lnTo>
                    <a:pt x="5416376" y="1321471"/>
                  </a:lnTo>
                  <a:lnTo>
                    <a:pt x="5411336" y="1283316"/>
                  </a:lnTo>
                  <a:lnTo>
                    <a:pt x="5409536" y="1262799"/>
                  </a:lnTo>
                  <a:lnTo>
                    <a:pt x="5409536" y="1243721"/>
                  </a:lnTo>
                  <a:lnTo>
                    <a:pt x="5409536" y="1074183"/>
                  </a:lnTo>
                  <a:lnTo>
                    <a:pt x="5407736" y="1046466"/>
                  </a:lnTo>
                  <a:lnTo>
                    <a:pt x="5402696" y="1021989"/>
                  </a:lnTo>
                  <a:lnTo>
                    <a:pt x="5395856" y="1023789"/>
                  </a:lnTo>
                  <a:lnTo>
                    <a:pt x="5394055" y="1028828"/>
                  </a:lnTo>
                  <a:lnTo>
                    <a:pt x="5390455" y="1034228"/>
                  </a:lnTo>
                  <a:lnTo>
                    <a:pt x="5385415" y="1037467"/>
                  </a:lnTo>
                  <a:lnTo>
                    <a:pt x="5380015" y="1041067"/>
                  </a:lnTo>
                  <a:lnTo>
                    <a:pt x="5373175" y="1041067"/>
                  </a:lnTo>
                  <a:lnTo>
                    <a:pt x="5366335" y="1042866"/>
                  </a:lnTo>
                  <a:lnTo>
                    <a:pt x="5347254" y="1039267"/>
                  </a:lnTo>
                  <a:lnTo>
                    <a:pt x="5337174" y="1036027"/>
                  </a:lnTo>
                  <a:lnTo>
                    <a:pt x="5337174" y="1025589"/>
                  </a:lnTo>
                  <a:lnTo>
                    <a:pt x="5338614" y="1013350"/>
                  </a:lnTo>
                  <a:lnTo>
                    <a:pt x="5340414" y="1006511"/>
                  </a:lnTo>
                  <a:lnTo>
                    <a:pt x="5342214" y="999672"/>
                  </a:lnTo>
                  <a:lnTo>
                    <a:pt x="5347254" y="994273"/>
                  </a:lnTo>
                  <a:lnTo>
                    <a:pt x="5354454" y="987433"/>
                  </a:lnTo>
                  <a:lnTo>
                    <a:pt x="5363095" y="983834"/>
                  </a:lnTo>
                  <a:lnTo>
                    <a:pt x="5374975" y="980594"/>
                  </a:lnTo>
                  <a:lnTo>
                    <a:pt x="5374975" y="963316"/>
                  </a:lnTo>
                  <a:lnTo>
                    <a:pt x="5374975" y="958277"/>
                  </a:lnTo>
                  <a:lnTo>
                    <a:pt x="5376775" y="954678"/>
                  </a:lnTo>
                  <a:lnTo>
                    <a:pt x="5383615" y="947838"/>
                  </a:lnTo>
                  <a:lnTo>
                    <a:pt x="5392255" y="942439"/>
                  </a:lnTo>
                  <a:lnTo>
                    <a:pt x="5402696" y="937400"/>
                  </a:lnTo>
                  <a:lnTo>
                    <a:pt x="5400896" y="920122"/>
                  </a:lnTo>
                  <a:lnTo>
                    <a:pt x="5400896" y="909683"/>
                  </a:lnTo>
                  <a:lnTo>
                    <a:pt x="5402696" y="899245"/>
                  </a:lnTo>
                  <a:lnTo>
                    <a:pt x="5402696" y="890606"/>
                  </a:lnTo>
                  <a:lnTo>
                    <a:pt x="5404496" y="876567"/>
                  </a:lnTo>
                  <a:lnTo>
                    <a:pt x="5407736" y="869728"/>
                  </a:lnTo>
                  <a:lnTo>
                    <a:pt x="5413136" y="862889"/>
                  </a:lnTo>
                  <a:lnTo>
                    <a:pt x="5418176" y="857490"/>
                  </a:lnTo>
                  <a:lnTo>
                    <a:pt x="5426816" y="854250"/>
                  </a:lnTo>
                  <a:lnTo>
                    <a:pt x="5434017" y="850651"/>
                  </a:lnTo>
                  <a:lnTo>
                    <a:pt x="5435817" y="843812"/>
                  </a:lnTo>
                  <a:lnTo>
                    <a:pt x="5437257" y="835173"/>
                  </a:lnTo>
                  <a:lnTo>
                    <a:pt x="5440857" y="826534"/>
                  </a:lnTo>
                  <a:lnTo>
                    <a:pt x="5447697" y="819695"/>
                  </a:lnTo>
                  <a:lnTo>
                    <a:pt x="5453097" y="814295"/>
                  </a:lnTo>
                  <a:lnTo>
                    <a:pt x="5459937" y="814295"/>
                  </a:lnTo>
                  <a:lnTo>
                    <a:pt x="5546340" y="817895"/>
                  </a:lnTo>
                  <a:lnTo>
                    <a:pt x="5643183" y="821494"/>
                  </a:lnTo>
                  <a:lnTo>
                    <a:pt x="5750826" y="819695"/>
                  </a:lnTo>
                  <a:lnTo>
                    <a:pt x="5871790" y="817895"/>
                  </a:lnTo>
                  <a:lnTo>
                    <a:pt x="5991313" y="814295"/>
                  </a:lnTo>
                  <a:lnTo>
                    <a:pt x="6107237" y="809256"/>
                  </a:lnTo>
                  <a:lnTo>
                    <a:pt x="6297682" y="802417"/>
                  </a:lnTo>
                  <a:lnTo>
                    <a:pt x="6297682" y="798817"/>
                  </a:lnTo>
                  <a:lnTo>
                    <a:pt x="6299482" y="793778"/>
                  </a:lnTo>
                  <a:lnTo>
                    <a:pt x="6304883" y="788379"/>
                  </a:lnTo>
                  <a:lnTo>
                    <a:pt x="6311723" y="785139"/>
                  </a:lnTo>
                  <a:lnTo>
                    <a:pt x="6323603" y="783339"/>
                  </a:lnTo>
                  <a:lnTo>
                    <a:pt x="6339444" y="786579"/>
                  </a:lnTo>
                  <a:lnTo>
                    <a:pt x="6353124" y="791978"/>
                  </a:lnTo>
                  <a:lnTo>
                    <a:pt x="6365004" y="798817"/>
                  </a:lnTo>
                  <a:lnTo>
                    <a:pt x="6370405" y="804217"/>
                  </a:lnTo>
                  <a:lnTo>
                    <a:pt x="6375445" y="809256"/>
                  </a:lnTo>
                  <a:lnTo>
                    <a:pt x="6377245" y="812855"/>
                  </a:lnTo>
                  <a:lnTo>
                    <a:pt x="6382645" y="828333"/>
                  </a:lnTo>
                  <a:lnTo>
                    <a:pt x="6387685" y="843812"/>
                  </a:lnTo>
                  <a:lnTo>
                    <a:pt x="6391285" y="854250"/>
                  </a:lnTo>
                  <a:lnTo>
                    <a:pt x="6392725" y="866129"/>
                  </a:lnTo>
                  <a:lnTo>
                    <a:pt x="6392725" y="887006"/>
                  </a:lnTo>
                  <a:lnTo>
                    <a:pt x="6394525" y="897445"/>
                  </a:lnTo>
                  <a:lnTo>
                    <a:pt x="6514049" y="852450"/>
                  </a:lnTo>
                  <a:lnTo>
                    <a:pt x="6609452" y="816095"/>
                  </a:lnTo>
                  <a:lnTo>
                    <a:pt x="6640413" y="804217"/>
                  </a:lnTo>
                  <a:lnTo>
                    <a:pt x="6669934" y="795218"/>
                  </a:lnTo>
                  <a:lnTo>
                    <a:pt x="6701254" y="788379"/>
                  </a:lnTo>
                  <a:lnTo>
                    <a:pt x="6734015" y="783339"/>
                  </a:lnTo>
                  <a:lnTo>
                    <a:pt x="6766776" y="777940"/>
                  </a:lnTo>
                  <a:lnTo>
                    <a:pt x="6799537" y="776140"/>
                  </a:lnTo>
                  <a:close/>
                  <a:moveTo>
                    <a:pt x="1477922" y="766914"/>
                  </a:moveTo>
                  <a:lnTo>
                    <a:pt x="1434729" y="791398"/>
                  </a:lnTo>
                  <a:lnTo>
                    <a:pt x="1330705" y="851887"/>
                  </a:lnTo>
                  <a:lnTo>
                    <a:pt x="1273834" y="884652"/>
                  </a:lnTo>
                  <a:lnTo>
                    <a:pt x="1220203" y="917777"/>
                  </a:lnTo>
                  <a:lnTo>
                    <a:pt x="1169811" y="952342"/>
                  </a:lnTo>
                  <a:lnTo>
                    <a:pt x="1121579" y="985107"/>
                  </a:lnTo>
                  <a:lnTo>
                    <a:pt x="1112940" y="990508"/>
                  </a:lnTo>
                  <a:lnTo>
                    <a:pt x="1106101" y="985107"/>
                  </a:lnTo>
                  <a:lnTo>
                    <a:pt x="1104302" y="985107"/>
                  </a:lnTo>
                  <a:lnTo>
                    <a:pt x="1102502" y="986907"/>
                  </a:lnTo>
                  <a:lnTo>
                    <a:pt x="1104302" y="997349"/>
                  </a:lnTo>
                  <a:lnTo>
                    <a:pt x="1104302" y="1005990"/>
                  </a:lnTo>
                  <a:lnTo>
                    <a:pt x="1104302" y="1011031"/>
                  </a:lnTo>
                  <a:lnTo>
                    <a:pt x="1104302" y="1014631"/>
                  </a:lnTo>
                  <a:lnTo>
                    <a:pt x="1106101" y="1018232"/>
                  </a:lnTo>
                  <a:lnTo>
                    <a:pt x="1135617" y="993748"/>
                  </a:lnTo>
                  <a:lnTo>
                    <a:pt x="1168372" y="973225"/>
                  </a:lnTo>
                  <a:lnTo>
                    <a:pt x="1201126" y="952342"/>
                  </a:lnTo>
                  <a:lnTo>
                    <a:pt x="1235681" y="931819"/>
                  </a:lnTo>
                  <a:lnTo>
                    <a:pt x="1268795" y="912376"/>
                  </a:lnTo>
                  <a:lnTo>
                    <a:pt x="1303350" y="890053"/>
                  </a:lnTo>
                  <a:lnTo>
                    <a:pt x="1336105" y="865569"/>
                  </a:lnTo>
                  <a:lnTo>
                    <a:pt x="1370659" y="841445"/>
                  </a:lnTo>
                  <a:lnTo>
                    <a:pt x="1374258" y="838205"/>
                  </a:lnTo>
                  <a:lnTo>
                    <a:pt x="1389736" y="838205"/>
                  </a:lnTo>
                  <a:lnTo>
                    <a:pt x="1391535" y="831364"/>
                  </a:lnTo>
                  <a:lnTo>
                    <a:pt x="1395135" y="825963"/>
                  </a:lnTo>
                  <a:lnTo>
                    <a:pt x="1396935" y="822723"/>
                  </a:lnTo>
                  <a:lnTo>
                    <a:pt x="1401974" y="819122"/>
                  </a:lnTo>
                  <a:lnTo>
                    <a:pt x="1408813" y="815522"/>
                  </a:lnTo>
                  <a:lnTo>
                    <a:pt x="1414212" y="815522"/>
                  </a:lnTo>
                  <a:lnTo>
                    <a:pt x="1429690" y="815522"/>
                  </a:lnTo>
                  <a:lnTo>
                    <a:pt x="1431489" y="814081"/>
                  </a:lnTo>
                  <a:lnTo>
                    <a:pt x="1440128" y="805440"/>
                  </a:lnTo>
                  <a:lnTo>
                    <a:pt x="1450206" y="793198"/>
                  </a:lnTo>
                  <a:lnTo>
                    <a:pt x="1457405" y="786357"/>
                  </a:lnTo>
                  <a:lnTo>
                    <a:pt x="1464244" y="782757"/>
                  </a:lnTo>
                  <a:lnTo>
                    <a:pt x="1471083" y="777356"/>
                  </a:lnTo>
                  <a:lnTo>
                    <a:pt x="1479721" y="775916"/>
                  </a:lnTo>
                  <a:close/>
                  <a:moveTo>
                    <a:pt x="1168372" y="760073"/>
                  </a:moveTo>
                  <a:lnTo>
                    <a:pt x="1142456" y="775916"/>
                  </a:lnTo>
                  <a:lnTo>
                    <a:pt x="1164772" y="768715"/>
                  </a:lnTo>
                  <a:close/>
                  <a:moveTo>
                    <a:pt x="3601580" y="755033"/>
                  </a:moveTo>
                  <a:lnTo>
                    <a:pt x="3515194" y="789598"/>
                  </a:lnTo>
                  <a:lnTo>
                    <a:pt x="3428448" y="822723"/>
                  </a:lnTo>
                  <a:lnTo>
                    <a:pt x="3342062" y="855488"/>
                  </a:lnTo>
                  <a:lnTo>
                    <a:pt x="3252076" y="886452"/>
                  </a:lnTo>
                  <a:lnTo>
                    <a:pt x="3215722" y="900494"/>
                  </a:lnTo>
                  <a:lnTo>
                    <a:pt x="3177568" y="914176"/>
                  </a:lnTo>
                  <a:lnTo>
                    <a:pt x="3103420" y="945501"/>
                  </a:lnTo>
                  <a:lnTo>
                    <a:pt x="3027113" y="983667"/>
                  </a:lnTo>
                  <a:lnTo>
                    <a:pt x="2947565" y="1025073"/>
                  </a:lnTo>
                  <a:lnTo>
                    <a:pt x="2982120" y="1011031"/>
                  </a:lnTo>
                  <a:lnTo>
                    <a:pt x="3008035" y="1002389"/>
                  </a:lnTo>
                  <a:lnTo>
                    <a:pt x="3033951" y="992308"/>
                  </a:lnTo>
                  <a:lnTo>
                    <a:pt x="3061667" y="978266"/>
                  </a:lnTo>
                  <a:lnTo>
                    <a:pt x="3089383" y="959543"/>
                  </a:lnTo>
                  <a:lnTo>
                    <a:pt x="3094782" y="957743"/>
                  </a:lnTo>
                  <a:lnTo>
                    <a:pt x="3098021" y="957743"/>
                  </a:lnTo>
                  <a:lnTo>
                    <a:pt x="3103420" y="957743"/>
                  </a:lnTo>
                  <a:lnTo>
                    <a:pt x="3108459" y="952342"/>
                  </a:lnTo>
                  <a:lnTo>
                    <a:pt x="3113858" y="950902"/>
                  </a:lnTo>
                  <a:lnTo>
                    <a:pt x="3122137" y="949101"/>
                  </a:lnTo>
                  <a:lnTo>
                    <a:pt x="3181168" y="933259"/>
                  </a:lnTo>
                  <a:lnTo>
                    <a:pt x="3212482" y="922818"/>
                  </a:lnTo>
                  <a:lnTo>
                    <a:pt x="3241638" y="912376"/>
                  </a:lnTo>
                  <a:lnTo>
                    <a:pt x="3267554" y="902295"/>
                  </a:lnTo>
                  <a:lnTo>
                    <a:pt x="3293470" y="891853"/>
                  </a:lnTo>
                  <a:lnTo>
                    <a:pt x="3317946" y="879611"/>
                  </a:lnTo>
                  <a:lnTo>
                    <a:pt x="3338822" y="867369"/>
                  </a:lnTo>
                  <a:lnTo>
                    <a:pt x="3345661" y="864129"/>
                  </a:lnTo>
                  <a:lnTo>
                    <a:pt x="3352500" y="865569"/>
                  </a:lnTo>
                  <a:lnTo>
                    <a:pt x="3357899" y="867369"/>
                  </a:lnTo>
                  <a:lnTo>
                    <a:pt x="3361139" y="867369"/>
                  </a:lnTo>
                  <a:lnTo>
                    <a:pt x="3364738" y="867369"/>
                  </a:lnTo>
                  <a:lnTo>
                    <a:pt x="3369777" y="864129"/>
                  </a:lnTo>
                  <a:lnTo>
                    <a:pt x="3382015" y="855488"/>
                  </a:lnTo>
                  <a:lnTo>
                    <a:pt x="3395693" y="845046"/>
                  </a:lnTo>
                  <a:lnTo>
                    <a:pt x="3404332" y="840005"/>
                  </a:lnTo>
                  <a:lnTo>
                    <a:pt x="3414770" y="832804"/>
                  </a:lnTo>
                  <a:lnTo>
                    <a:pt x="3427008" y="827763"/>
                  </a:lnTo>
                  <a:lnTo>
                    <a:pt x="3438886" y="825963"/>
                  </a:lnTo>
                  <a:lnTo>
                    <a:pt x="3449324" y="825963"/>
                  </a:lnTo>
                  <a:lnTo>
                    <a:pt x="3452924" y="819122"/>
                  </a:lnTo>
                  <a:lnTo>
                    <a:pt x="3457963" y="817322"/>
                  </a:lnTo>
                  <a:lnTo>
                    <a:pt x="3465162" y="815522"/>
                  </a:lnTo>
                  <a:lnTo>
                    <a:pt x="3470201" y="815522"/>
                  </a:lnTo>
                  <a:lnTo>
                    <a:pt x="3499716" y="810481"/>
                  </a:lnTo>
                  <a:lnTo>
                    <a:pt x="3518793" y="805440"/>
                  </a:lnTo>
                  <a:lnTo>
                    <a:pt x="3530671" y="801840"/>
                  </a:lnTo>
                  <a:lnTo>
                    <a:pt x="3536071" y="796439"/>
                  </a:lnTo>
                  <a:lnTo>
                    <a:pt x="3546509" y="787797"/>
                  </a:lnTo>
                  <a:lnTo>
                    <a:pt x="3561986" y="777356"/>
                  </a:lnTo>
                  <a:lnTo>
                    <a:pt x="3579264" y="768715"/>
                  </a:lnTo>
                  <a:lnTo>
                    <a:pt x="3600140" y="761874"/>
                  </a:lnTo>
                  <a:close/>
                  <a:moveTo>
                    <a:pt x="716644" y="746391"/>
                  </a:moveTo>
                  <a:lnTo>
                    <a:pt x="687129" y="766914"/>
                  </a:lnTo>
                  <a:lnTo>
                    <a:pt x="716644" y="755033"/>
                  </a:lnTo>
                  <a:close/>
                  <a:moveTo>
                    <a:pt x="2977081" y="744591"/>
                  </a:moveTo>
                  <a:lnTo>
                    <a:pt x="2963043" y="751432"/>
                  </a:lnTo>
                  <a:lnTo>
                    <a:pt x="2964842" y="751432"/>
                  </a:lnTo>
                  <a:close/>
                  <a:moveTo>
                    <a:pt x="1519675" y="744591"/>
                  </a:moveTo>
                  <a:lnTo>
                    <a:pt x="1493759" y="758273"/>
                  </a:lnTo>
                  <a:lnTo>
                    <a:pt x="1495199" y="758273"/>
                  </a:lnTo>
                  <a:lnTo>
                    <a:pt x="1503838" y="760073"/>
                  </a:lnTo>
                  <a:lnTo>
                    <a:pt x="1511036" y="761874"/>
                  </a:lnTo>
                  <a:lnTo>
                    <a:pt x="1514276" y="758273"/>
                  </a:lnTo>
                  <a:lnTo>
                    <a:pt x="1519675" y="755033"/>
                  </a:lnTo>
                  <a:lnTo>
                    <a:pt x="1523274" y="753232"/>
                  </a:lnTo>
                  <a:close/>
                  <a:moveTo>
                    <a:pt x="1351582" y="744591"/>
                  </a:moveTo>
                  <a:lnTo>
                    <a:pt x="1308389" y="768715"/>
                  </a:lnTo>
                  <a:lnTo>
                    <a:pt x="1336105" y="765474"/>
                  </a:lnTo>
                  <a:lnTo>
                    <a:pt x="1342943" y="755033"/>
                  </a:lnTo>
                  <a:close/>
                  <a:moveTo>
                    <a:pt x="9218894" y="738729"/>
                  </a:moveTo>
                  <a:lnTo>
                    <a:pt x="9203411" y="752773"/>
                  </a:lnTo>
                  <a:lnTo>
                    <a:pt x="9168485" y="787343"/>
                  </a:lnTo>
                  <a:lnTo>
                    <a:pt x="9153002" y="801387"/>
                  </a:lnTo>
                  <a:lnTo>
                    <a:pt x="9141120" y="811830"/>
                  </a:lnTo>
                  <a:lnTo>
                    <a:pt x="9135719" y="818672"/>
                  </a:lnTo>
                  <a:lnTo>
                    <a:pt x="9130678" y="829115"/>
                  </a:lnTo>
                  <a:lnTo>
                    <a:pt x="9127077" y="840998"/>
                  </a:lnTo>
                  <a:lnTo>
                    <a:pt x="9125637" y="856483"/>
                  </a:lnTo>
                  <a:lnTo>
                    <a:pt x="9141120" y="842799"/>
                  </a:lnTo>
                  <a:lnTo>
                    <a:pt x="9149761" y="829115"/>
                  </a:lnTo>
                  <a:lnTo>
                    <a:pt x="9161644" y="815071"/>
                  </a:lnTo>
                  <a:lnTo>
                    <a:pt x="9198010" y="776900"/>
                  </a:lnTo>
                  <a:lnTo>
                    <a:pt x="9205211" y="771859"/>
                  </a:lnTo>
                  <a:lnTo>
                    <a:pt x="9210252" y="765017"/>
                  </a:lnTo>
                  <a:lnTo>
                    <a:pt x="9213853" y="757815"/>
                  </a:lnTo>
                  <a:lnTo>
                    <a:pt x="9217093" y="749172"/>
                  </a:lnTo>
                  <a:close/>
                  <a:moveTo>
                    <a:pt x="764876" y="715067"/>
                  </a:moveTo>
                  <a:lnTo>
                    <a:pt x="751199" y="723708"/>
                  </a:lnTo>
                  <a:lnTo>
                    <a:pt x="756238" y="723708"/>
                  </a:lnTo>
                  <a:lnTo>
                    <a:pt x="758038" y="723708"/>
                  </a:lnTo>
                  <a:lnTo>
                    <a:pt x="761637" y="720467"/>
                  </a:lnTo>
                  <a:close/>
                  <a:moveTo>
                    <a:pt x="9646650" y="694076"/>
                  </a:moveTo>
                  <a:lnTo>
                    <a:pt x="9601642" y="733688"/>
                  </a:lnTo>
                  <a:lnTo>
                    <a:pt x="9558434" y="773659"/>
                  </a:lnTo>
                  <a:lnTo>
                    <a:pt x="9516667" y="815071"/>
                  </a:lnTo>
                  <a:lnTo>
                    <a:pt x="9476700" y="856483"/>
                  </a:lnTo>
                  <a:lnTo>
                    <a:pt x="9456176" y="877369"/>
                  </a:lnTo>
                  <a:lnTo>
                    <a:pt x="9464818" y="873768"/>
                  </a:lnTo>
                  <a:lnTo>
                    <a:pt x="9466618" y="872327"/>
                  </a:lnTo>
                  <a:lnTo>
                    <a:pt x="9480300" y="858283"/>
                  </a:lnTo>
                  <a:lnTo>
                    <a:pt x="9487142" y="853242"/>
                  </a:lnTo>
                  <a:lnTo>
                    <a:pt x="9492543" y="851441"/>
                  </a:lnTo>
                  <a:lnTo>
                    <a:pt x="9499384" y="851441"/>
                  </a:lnTo>
                  <a:lnTo>
                    <a:pt x="9504785" y="853242"/>
                  </a:lnTo>
                  <a:lnTo>
                    <a:pt x="9522068" y="825514"/>
                  </a:lnTo>
                  <a:lnTo>
                    <a:pt x="9541151" y="799587"/>
                  </a:lnTo>
                  <a:lnTo>
                    <a:pt x="9561675" y="775460"/>
                  </a:lnTo>
                  <a:lnTo>
                    <a:pt x="9585799" y="754574"/>
                  </a:lnTo>
                  <a:lnTo>
                    <a:pt x="9601642" y="740530"/>
                  </a:lnTo>
                  <a:lnTo>
                    <a:pt x="9617125" y="726846"/>
                  </a:lnTo>
                  <a:lnTo>
                    <a:pt x="9631167" y="711361"/>
                  </a:lnTo>
                  <a:close/>
                  <a:moveTo>
                    <a:pt x="1488360" y="654578"/>
                  </a:moveTo>
                  <a:lnTo>
                    <a:pt x="1476122" y="658178"/>
                  </a:lnTo>
                  <a:lnTo>
                    <a:pt x="1467483" y="665019"/>
                  </a:lnTo>
                  <a:lnTo>
                    <a:pt x="1450206" y="679061"/>
                  </a:lnTo>
                  <a:lnTo>
                    <a:pt x="1432929" y="690943"/>
                  </a:lnTo>
                  <a:lnTo>
                    <a:pt x="1453805" y="680501"/>
                  </a:lnTo>
                  <a:lnTo>
                    <a:pt x="1471083" y="668620"/>
                  </a:lnTo>
                  <a:lnTo>
                    <a:pt x="1479721" y="663219"/>
                  </a:lnTo>
                  <a:close/>
                  <a:moveTo>
                    <a:pt x="1060749" y="639095"/>
                  </a:moveTo>
                  <a:lnTo>
                    <a:pt x="1047071" y="645936"/>
                  </a:lnTo>
                  <a:lnTo>
                    <a:pt x="1029794" y="652777"/>
                  </a:lnTo>
                  <a:lnTo>
                    <a:pt x="1007477" y="665019"/>
                  </a:lnTo>
                  <a:lnTo>
                    <a:pt x="1002078" y="668620"/>
                  </a:lnTo>
                  <a:lnTo>
                    <a:pt x="997039" y="671860"/>
                  </a:lnTo>
                  <a:lnTo>
                    <a:pt x="991640" y="680501"/>
                  </a:lnTo>
                  <a:lnTo>
                    <a:pt x="990200" y="689143"/>
                  </a:lnTo>
                  <a:lnTo>
                    <a:pt x="1021155" y="670060"/>
                  </a:lnTo>
                  <a:lnTo>
                    <a:pt x="1033393" y="661419"/>
                  </a:lnTo>
                  <a:lnTo>
                    <a:pt x="1043472" y="650977"/>
                  </a:lnTo>
                  <a:lnTo>
                    <a:pt x="1052110" y="644136"/>
                  </a:lnTo>
                  <a:close/>
                  <a:moveTo>
                    <a:pt x="9326193" y="631418"/>
                  </a:moveTo>
                  <a:lnTo>
                    <a:pt x="9274344" y="685434"/>
                  </a:lnTo>
                  <a:lnTo>
                    <a:pt x="9246619" y="712802"/>
                  </a:lnTo>
                  <a:lnTo>
                    <a:pt x="9220694" y="738729"/>
                  </a:lnTo>
                  <a:lnTo>
                    <a:pt x="9231136" y="738729"/>
                  </a:lnTo>
                  <a:lnTo>
                    <a:pt x="9239777" y="737289"/>
                  </a:lnTo>
                  <a:lnTo>
                    <a:pt x="9244818" y="735488"/>
                  </a:lnTo>
                  <a:lnTo>
                    <a:pt x="9252020" y="721444"/>
                  </a:lnTo>
                  <a:lnTo>
                    <a:pt x="9262101" y="705960"/>
                  </a:lnTo>
                  <a:lnTo>
                    <a:pt x="9276144" y="692276"/>
                  </a:lnTo>
                  <a:lnTo>
                    <a:pt x="9291627" y="680032"/>
                  </a:lnTo>
                  <a:lnTo>
                    <a:pt x="9303869" y="671390"/>
                  </a:lnTo>
                  <a:lnTo>
                    <a:pt x="9312150" y="660947"/>
                  </a:lnTo>
                  <a:lnTo>
                    <a:pt x="9319352" y="650504"/>
                  </a:lnTo>
                  <a:lnTo>
                    <a:pt x="9324393" y="640061"/>
                  </a:lnTo>
                  <a:close/>
                  <a:moveTo>
                    <a:pt x="4567593" y="622242"/>
                  </a:moveTo>
                  <a:lnTo>
                    <a:pt x="4560748" y="625842"/>
                  </a:lnTo>
                  <a:lnTo>
                    <a:pt x="4550299" y="630882"/>
                  </a:lnTo>
                  <a:lnTo>
                    <a:pt x="4543454" y="639523"/>
                  </a:lnTo>
                  <a:close/>
                  <a:moveTo>
                    <a:pt x="3293470" y="612811"/>
                  </a:moveTo>
                  <a:lnTo>
                    <a:pt x="3288430" y="614612"/>
                  </a:lnTo>
                  <a:lnTo>
                    <a:pt x="3267554" y="623253"/>
                  </a:lnTo>
                  <a:lnTo>
                    <a:pt x="3269354" y="625053"/>
                  </a:lnTo>
                  <a:lnTo>
                    <a:pt x="3271153" y="628654"/>
                  </a:lnTo>
                  <a:lnTo>
                    <a:pt x="3274753" y="626854"/>
                  </a:lnTo>
                  <a:lnTo>
                    <a:pt x="3284831" y="620012"/>
                  </a:lnTo>
                  <a:close/>
                  <a:moveTo>
                    <a:pt x="3310747" y="604170"/>
                  </a:moveTo>
                  <a:lnTo>
                    <a:pt x="3302108" y="607771"/>
                  </a:lnTo>
                  <a:lnTo>
                    <a:pt x="3310747" y="614612"/>
                  </a:lnTo>
                  <a:lnTo>
                    <a:pt x="3312547" y="612811"/>
                  </a:lnTo>
                  <a:close/>
                  <a:moveTo>
                    <a:pt x="9352117" y="600450"/>
                  </a:moveTo>
                  <a:lnTo>
                    <a:pt x="9327993" y="628177"/>
                  </a:lnTo>
                  <a:lnTo>
                    <a:pt x="9338435" y="628177"/>
                  </a:lnTo>
                  <a:lnTo>
                    <a:pt x="9347077" y="622776"/>
                  </a:lnTo>
                  <a:lnTo>
                    <a:pt x="9348877" y="610893"/>
                  </a:lnTo>
                  <a:close/>
                  <a:moveTo>
                    <a:pt x="2488999" y="595529"/>
                  </a:moveTo>
                  <a:lnTo>
                    <a:pt x="2424929" y="628654"/>
                  </a:lnTo>
                  <a:lnTo>
                    <a:pt x="2426369" y="628654"/>
                  </a:lnTo>
                  <a:lnTo>
                    <a:pt x="2469922" y="612811"/>
                  </a:lnTo>
                  <a:lnTo>
                    <a:pt x="2492239" y="605970"/>
                  </a:lnTo>
                  <a:close/>
                  <a:moveTo>
                    <a:pt x="3394253" y="573206"/>
                  </a:moveTo>
                  <a:lnTo>
                    <a:pt x="3366538" y="583647"/>
                  </a:lnTo>
                  <a:lnTo>
                    <a:pt x="3338822" y="592288"/>
                  </a:lnTo>
                  <a:lnTo>
                    <a:pt x="3368338" y="583647"/>
                  </a:lnTo>
                  <a:close/>
                  <a:moveTo>
                    <a:pt x="2532192" y="573206"/>
                  </a:moveTo>
                  <a:lnTo>
                    <a:pt x="2497638" y="590488"/>
                  </a:lnTo>
                  <a:lnTo>
                    <a:pt x="2497638" y="602370"/>
                  </a:lnTo>
                  <a:lnTo>
                    <a:pt x="2514915" y="592288"/>
                  </a:lnTo>
                  <a:lnTo>
                    <a:pt x="2521754" y="586888"/>
                  </a:lnTo>
                  <a:lnTo>
                    <a:pt x="2528592" y="580047"/>
                  </a:lnTo>
                  <a:close/>
                  <a:moveTo>
                    <a:pt x="3608779" y="571405"/>
                  </a:moveTo>
                  <a:lnTo>
                    <a:pt x="3589702" y="578246"/>
                  </a:lnTo>
                  <a:lnTo>
                    <a:pt x="3371577" y="661419"/>
                  </a:lnTo>
                  <a:lnTo>
                    <a:pt x="3255676" y="706425"/>
                  </a:lnTo>
                  <a:lnTo>
                    <a:pt x="3143014" y="751432"/>
                  </a:lnTo>
                  <a:lnTo>
                    <a:pt x="3035751" y="796439"/>
                  </a:lnTo>
                  <a:lnTo>
                    <a:pt x="2933887" y="841445"/>
                  </a:lnTo>
                  <a:lnTo>
                    <a:pt x="2932088" y="843246"/>
                  </a:lnTo>
                  <a:lnTo>
                    <a:pt x="2926689" y="855488"/>
                  </a:lnTo>
                  <a:lnTo>
                    <a:pt x="2921650" y="869170"/>
                  </a:lnTo>
                  <a:lnTo>
                    <a:pt x="2921650" y="872770"/>
                  </a:lnTo>
                  <a:lnTo>
                    <a:pt x="2933887" y="864129"/>
                  </a:lnTo>
                  <a:lnTo>
                    <a:pt x="2940726" y="860528"/>
                  </a:lnTo>
                  <a:lnTo>
                    <a:pt x="2949365" y="858728"/>
                  </a:lnTo>
                  <a:lnTo>
                    <a:pt x="2958004" y="858728"/>
                  </a:lnTo>
                  <a:lnTo>
                    <a:pt x="2968442" y="860528"/>
                  </a:lnTo>
                  <a:lnTo>
                    <a:pt x="2973481" y="846846"/>
                  </a:lnTo>
                  <a:lnTo>
                    <a:pt x="2978520" y="838205"/>
                  </a:lnTo>
                  <a:lnTo>
                    <a:pt x="2987159" y="838205"/>
                  </a:lnTo>
                  <a:lnTo>
                    <a:pt x="3001197" y="836405"/>
                  </a:lnTo>
                  <a:lnTo>
                    <a:pt x="3014875" y="832804"/>
                  </a:lnTo>
                  <a:lnTo>
                    <a:pt x="3030352" y="825963"/>
                  </a:lnTo>
                  <a:lnTo>
                    <a:pt x="3049788" y="817322"/>
                  </a:lnTo>
                  <a:lnTo>
                    <a:pt x="3063466" y="810481"/>
                  </a:lnTo>
                  <a:lnTo>
                    <a:pt x="3078944" y="803640"/>
                  </a:lnTo>
                  <a:lnTo>
                    <a:pt x="3092982" y="800039"/>
                  </a:lnTo>
                  <a:lnTo>
                    <a:pt x="3105220" y="798239"/>
                  </a:lnTo>
                  <a:lnTo>
                    <a:pt x="3106660" y="796439"/>
                  </a:lnTo>
                  <a:lnTo>
                    <a:pt x="3110259" y="789598"/>
                  </a:lnTo>
                  <a:lnTo>
                    <a:pt x="3146613" y="789598"/>
                  </a:lnTo>
                  <a:lnTo>
                    <a:pt x="3146613" y="786357"/>
                  </a:lnTo>
                  <a:lnTo>
                    <a:pt x="3156691" y="774115"/>
                  </a:lnTo>
                  <a:lnTo>
                    <a:pt x="3174329" y="774115"/>
                  </a:lnTo>
                  <a:lnTo>
                    <a:pt x="3181168" y="774115"/>
                  </a:lnTo>
                  <a:lnTo>
                    <a:pt x="3186207" y="770515"/>
                  </a:lnTo>
                  <a:lnTo>
                    <a:pt x="3200245" y="766914"/>
                  </a:lnTo>
                  <a:lnTo>
                    <a:pt x="3215722" y="758273"/>
                  </a:lnTo>
                  <a:lnTo>
                    <a:pt x="3231559" y="749632"/>
                  </a:lnTo>
                  <a:lnTo>
                    <a:pt x="3257475" y="723708"/>
                  </a:lnTo>
                  <a:lnTo>
                    <a:pt x="3262515" y="723708"/>
                  </a:lnTo>
                  <a:lnTo>
                    <a:pt x="3269354" y="723708"/>
                  </a:lnTo>
                  <a:lnTo>
                    <a:pt x="3276192" y="725508"/>
                  </a:lnTo>
                  <a:lnTo>
                    <a:pt x="3277992" y="725508"/>
                  </a:lnTo>
                  <a:lnTo>
                    <a:pt x="3286631" y="723708"/>
                  </a:lnTo>
                  <a:lnTo>
                    <a:pt x="3295269" y="723708"/>
                  </a:lnTo>
                  <a:lnTo>
                    <a:pt x="3303908" y="721908"/>
                  </a:lnTo>
                  <a:lnTo>
                    <a:pt x="3312547" y="718667"/>
                  </a:lnTo>
                  <a:lnTo>
                    <a:pt x="3319745" y="715067"/>
                  </a:lnTo>
                  <a:lnTo>
                    <a:pt x="3330184" y="710026"/>
                  </a:lnTo>
                  <a:lnTo>
                    <a:pt x="3337023" y="704625"/>
                  </a:lnTo>
                  <a:lnTo>
                    <a:pt x="3340262" y="701385"/>
                  </a:lnTo>
                  <a:lnTo>
                    <a:pt x="3340262" y="694544"/>
                  </a:lnTo>
                  <a:lnTo>
                    <a:pt x="3347461" y="690943"/>
                  </a:lnTo>
                  <a:lnTo>
                    <a:pt x="3352500" y="689143"/>
                  </a:lnTo>
                  <a:lnTo>
                    <a:pt x="3362939" y="679061"/>
                  </a:lnTo>
                  <a:lnTo>
                    <a:pt x="3362939" y="687703"/>
                  </a:lnTo>
                  <a:lnTo>
                    <a:pt x="3376976" y="687703"/>
                  </a:lnTo>
                  <a:lnTo>
                    <a:pt x="3390654" y="689143"/>
                  </a:lnTo>
                  <a:lnTo>
                    <a:pt x="3390654" y="690943"/>
                  </a:lnTo>
                  <a:lnTo>
                    <a:pt x="3394253" y="682302"/>
                  </a:lnTo>
                  <a:lnTo>
                    <a:pt x="3402532" y="675461"/>
                  </a:lnTo>
                  <a:lnTo>
                    <a:pt x="3416570" y="668620"/>
                  </a:lnTo>
                  <a:lnTo>
                    <a:pt x="3437087" y="663219"/>
                  </a:lnTo>
                  <a:lnTo>
                    <a:pt x="3463362" y="654578"/>
                  </a:lnTo>
                  <a:lnTo>
                    <a:pt x="3492877" y="647737"/>
                  </a:lnTo>
                  <a:lnTo>
                    <a:pt x="3506555" y="640536"/>
                  </a:lnTo>
                  <a:lnTo>
                    <a:pt x="3520593" y="631894"/>
                  </a:lnTo>
                  <a:lnTo>
                    <a:pt x="3534271" y="621453"/>
                  </a:lnTo>
                  <a:lnTo>
                    <a:pt x="3542909" y="612811"/>
                  </a:lnTo>
                  <a:lnTo>
                    <a:pt x="3547948" y="609571"/>
                  </a:lnTo>
                  <a:lnTo>
                    <a:pt x="3568825" y="609571"/>
                  </a:lnTo>
                  <a:lnTo>
                    <a:pt x="3568825" y="600930"/>
                  </a:lnTo>
                  <a:lnTo>
                    <a:pt x="3572065" y="593729"/>
                  </a:lnTo>
                  <a:lnTo>
                    <a:pt x="3577464" y="588688"/>
                  </a:lnTo>
                  <a:lnTo>
                    <a:pt x="3584303" y="585447"/>
                  </a:lnTo>
                  <a:lnTo>
                    <a:pt x="3591142" y="583647"/>
                  </a:lnTo>
                  <a:lnTo>
                    <a:pt x="3606979" y="578246"/>
                  </a:lnTo>
                  <a:lnTo>
                    <a:pt x="3606979" y="575006"/>
                  </a:lnTo>
                  <a:close/>
                  <a:moveTo>
                    <a:pt x="9381643" y="567680"/>
                  </a:moveTo>
                  <a:lnTo>
                    <a:pt x="9366160" y="584965"/>
                  </a:lnTo>
                  <a:lnTo>
                    <a:pt x="9373001" y="583165"/>
                  </a:lnTo>
                  <a:lnTo>
                    <a:pt x="9387044" y="576323"/>
                  </a:lnTo>
                  <a:lnTo>
                    <a:pt x="9388844" y="576323"/>
                  </a:lnTo>
                  <a:close/>
                  <a:moveTo>
                    <a:pt x="469004" y="533600"/>
                  </a:moveTo>
                  <a:lnTo>
                    <a:pt x="468086" y="535765"/>
                  </a:lnTo>
                  <a:lnTo>
                    <a:pt x="462165" y="540441"/>
                  </a:lnTo>
                  <a:lnTo>
                    <a:pt x="458566" y="545481"/>
                  </a:lnTo>
                  <a:lnTo>
                    <a:pt x="460365" y="545481"/>
                  </a:lnTo>
                  <a:lnTo>
                    <a:pt x="463965" y="545481"/>
                  </a:lnTo>
                  <a:lnTo>
                    <a:pt x="468086" y="535765"/>
                  </a:lnTo>
                  <a:lnTo>
                    <a:pt x="469004" y="535040"/>
                  </a:lnTo>
                  <a:close/>
                  <a:moveTo>
                    <a:pt x="3525632" y="526399"/>
                  </a:moveTo>
                  <a:lnTo>
                    <a:pt x="3496117" y="535040"/>
                  </a:lnTo>
                  <a:lnTo>
                    <a:pt x="3494317" y="536840"/>
                  </a:lnTo>
                  <a:lnTo>
                    <a:pt x="3499716" y="540441"/>
                  </a:lnTo>
                  <a:lnTo>
                    <a:pt x="3501516" y="542241"/>
                  </a:lnTo>
                  <a:close/>
                  <a:moveTo>
                    <a:pt x="3357899" y="517757"/>
                  </a:moveTo>
                  <a:lnTo>
                    <a:pt x="3347461" y="523158"/>
                  </a:lnTo>
                  <a:lnTo>
                    <a:pt x="3356099" y="521358"/>
                  </a:lnTo>
                  <a:close/>
                  <a:moveTo>
                    <a:pt x="9674375" y="513665"/>
                  </a:moveTo>
                  <a:lnTo>
                    <a:pt x="9532510" y="664548"/>
                  </a:lnTo>
                  <a:lnTo>
                    <a:pt x="9499384" y="699118"/>
                  </a:lnTo>
                  <a:lnTo>
                    <a:pt x="9402527" y="804988"/>
                  </a:lnTo>
                  <a:lnTo>
                    <a:pt x="9303869" y="906897"/>
                  </a:lnTo>
                  <a:lnTo>
                    <a:pt x="9272543" y="940027"/>
                  </a:lnTo>
                  <a:lnTo>
                    <a:pt x="9250219" y="967395"/>
                  </a:lnTo>
                  <a:lnTo>
                    <a:pt x="9253820" y="965954"/>
                  </a:lnTo>
                  <a:lnTo>
                    <a:pt x="9262101" y="960553"/>
                  </a:lnTo>
                  <a:lnTo>
                    <a:pt x="9267503" y="953711"/>
                  </a:lnTo>
                  <a:lnTo>
                    <a:pt x="9270743" y="946869"/>
                  </a:lnTo>
                  <a:lnTo>
                    <a:pt x="9276144" y="940027"/>
                  </a:lnTo>
                  <a:lnTo>
                    <a:pt x="9282985" y="932825"/>
                  </a:lnTo>
                  <a:lnTo>
                    <a:pt x="9291627" y="927783"/>
                  </a:lnTo>
                  <a:lnTo>
                    <a:pt x="9303869" y="919141"/>
                  </a:lnTo>
                  <a:lnTo>
                    <a:pt x="9312150" y="915540"/>
                  </a:lnTo>
                  <a:lnTo>
                    <a:pt x="9319352" y="913739"/>
                  </a:lnTo>
                  <a:lnTo>
                    <a:pt x="9322592" y="913739"/>
                  </a:lnTo>
                  <a:lnTo>
                    <a:pt x="9324393" y="911939"/>
                  </a:lnTo>
                  <a:lnTo>
                    <a:pt x="9327993" y="905097"/>
                  </a:lnTo>
                  <a:lnTo>
                    <a:pt x="9331594" y="898255"/>
                  </a:lnTo>
                  <a:lnTo>
                    <a:pt x="9336635" y="891413"/>
                  </a:lnTo>
                  <a:lnTo>
                    <a:pt x="9341676" y="884211"/>
                  </a:lnTo>
                  <a:lnTo>
                    <a:pt x="9350677" y="873768"/>
                  </a:lnTo>
                  <a:lnTo>
                    <a:pt x="9355718" y="870527"/>
                  </a:lnTo>
                  <a:lnTo>
                    <a:pt x="9364360" y="863685"/>
                  </a:lnTo>
                  <a:lnTo>
                    <a:pt x="9373001" y="855042"/>
                  </a:lnTo>
                  <a:lnTo>
                    <a:pt x="9383443" y="844599"/>
                  </a:lnTo>
                  <a:lnTo>
                    <a:pt x="9398926" y="832356"/>
                  </a:lnTo>
                  <a:lnTo>
                    <a:pt x="9423050" y="808229"/>
                  </a:lnTo>
                  <a:lnTo>
                    <a:pt x="9448975" y="778701"/>
                  </a:lnTo>
                  <a:lnTo>
                    <a:pt x="9511626" y="716403"/>
                  </a:lnTo>
                  <a:lnTo>
                    <a:pt x="9523868" y="716403"/>
                  </a:lnTo>
                  <a:lnTo>
                    <a:pt x="9525309" y="707760"/>
                  </a:lnTo>
                  <a:lnTo>
                    <a:pt x="9530709" y="700918"/>
                  </a:lnTo>
                  <a:lnTo>
                    <a:pt x="9553033" y="680032"/>
                  </a:lnTo>
                  <a:lnTo>
                    <a:pt x="9561675" y="666348"/>
                  </a:lnTo>
                  <a:lnTo>
                    <a:pt x="9575717" y="650504"/>
                  </a:lnTo>
                  <a:lnTo>
                    <a:pt x="9594441" y="628177"/>
                  </a:lnTo>
                  <a:lnTo>
                    <a:pt x="9604883" y="617734"/>
                  </a:lnTo>
                  <a:lnTo>
                    <a:pt x="9617125" y="607291"/>
                  </a:lnTo>
                  <a:lnTo>
                    <a:pt x="9634408" y="588206"/>
                  </a:lnTo>
                  <a:lnTo>
                    <a:pt x="9651691" y="569121"/>
                  </a:lnTo>
                  <a:lnTo>
                    <a:pt x="9658892" y="560478"/>
                  </a:lnTo>
                  <a:lnTo>
                    <a:pt x="9665733" y="551836"/>
                  </a:lnTo>
                  <a:lnTo>
                    <a:pt x="9669334" y="541753"/>
                  </a:lnTo>
                  <a:lnTo>
                    <a:pt x="9672575" y="531310"/>
                  </a:lnTo>
                  <a:lnTo>
                    <a:pt x="9674375" y="522667"/>
                  </a:lnTo>
                  <a:close/>
                  <a:moveTo>
                    <a:pt x="2670770" y="507316"/>
                  </a:moveTo>
                  <a:lnTo>
                    <a:pt x="2533992" y="573206"/>
                  </a:lnTo>
                  <a:lnTo>
                    <a:pt x="2542630" y="575006"/>
                  </a:lnTo>
                  <a:lnTo>
                    <a:pt x="2554508" y="576806"/>
                  </a:lnTo>
                  <a:lnTo>
                    <a:pt x="2561707" y="576806"/>
                  </a:lnTo>
                  <a:lnTo>
                    <a:pt x="2566747" y="575006"/>
                  </a:lnTo>
                  <a:lnTo>
                    <a:pt x="2570346" y="571405"/>
                  </a:lnTo>
                  <a:lnTo>
                    <a:pt x="2603100" y="540441"/>
                  </a:lnTo>
                  <a:lnTo>
                    <a:pt x="2608140" y="540441"/>
                  </a:lnTo>
                  <a:lnTo>
                    <a:pt x="2623977" y="540441"/>
                  </a:lnTo>
                  <a:lnTo>
                    <a:pt x="2635855" y="538640"/>
                  </a:lnTo>
                  <a:lnTo>
                    <a:pt x="2644494" y="535040"/>
                  </a:lnTo>
                  <a:lnTo>
                    <a:pt x="2653492" y="531799"/>
                  </a:lnTo>
                  <a:lnTo>
                    <a:pt x="2654932" y="524598"/>
                  </a:lnTo>
                  <a:lnTo>
                    <a:pt x="2660332" y="517757"/>
                  </a:lnTo>
                  <a:lnTo>
                    <a:pt x="2663571" y="512717"/>
                  </a:lnTo>
                  <a:close/>
                  <a:moveTo>
                    <a:pt x="650775" y="507316"/>
                  </a:moveTo>
                  <a:lnTo>
                    <a:pt x="558990" y="575006"/>
                  </a:lnTo>
                  <a:lnTo>
                    <a:pt x="545312" y="586888"/>
                  </a:lnTo>
                  <a:lnTo>
                    <a:pt x="528035" y="600930"/>
                  </a:lnTo>
                  <a:lnTo>
                    <a:pt x="510397" y="611371"/>
                  </a:lnTo>
                  <a:lnTo>
                    <a:pt x="491320" y="621453"/>
                  </a:lnTo>
                  <a:lnTo>
                    <a:pt x="477643" y="630454"/>
                  </a:lnTo>
                  <a:lnTo>
                    <a:pt x="470804" y="635495"/>
                  </a:lnTo>
                  <a:lnTo>
                    <a:pt x="465405" y="642336"/>
                  </a:lnTo>
                  <a:lnTo>
                    <a:pt x="508598" y="618212"/>
                  </a:lnTo>
                  <a:lnTo>
                    <a:pt x="553950" y="592288"/>
                  </a:lnTo>
                  <a:lnTo>
                    <a:pt x="581666" y="575006"/>
                  </a:lnTo>
                  <a:lnTo>
                    <a:pt x="607582" y="554123"/>
                  </a:lnTo>
                  <a:lnTo>
                    <a:pt x="629898" y="531799"/>
                  </a:lnTo>
                  <a:close/>
                  <a:moveTo>
                    <a:pt x="3804227" y="496874"/>
                  </a:moveTo>
                  <a:lnTo>
                    <a:pt x="3698764" y="536840"/>
                  </a:lnTo>
                  <a:lnTo>
                    <a:pt x="3702004" y="540441"/>
                  </a:lnTo>
                  <a:lnTo>
                    <a:pt x="3707403" y="535040"/>
                  </a:lnTo>
                  <a:lnTo>
                    <a:pt x="3712442" y="533600"/>
                  </a:lnTo>
                  <a:lnTo>
                    <a:pt x="3726120" y="531799"/>
                  </a:lnTo>
                  <a:lnTo>
                    <a:pt x="3731519" y="533600"/>
                  </a:lnTo>
                  <a:lnTo>
                    <a:pt x="3738358" y="536840"/>
                  </a:lnTo>
                  <a:lnTo>
                    <a:pt x="3745557" y="540441"/>
                  </a:lnTo>
                  <a:lnTo>
                    <a:pt x="3757435" y="549082"/>
                  </a:lnTo>
                  <a:lnTo>
                    <a:pt x="3767873" y="538640"/>
                  </a:lnTo>
                  <a:lnTo>
                    <a:pt x="3767873" y="560964"/>
                  </a:lnTo>
                  <a:lnTo>
                    <a:pt x="3774712" y="564564"/>
                  </a:lnTo>
                  <a:lnTo>
                    <a:pt x="3783711" y="566365"/>
                  </a:lnTo>
                  <a:lnTo>
                    <a:pt x="3800988" y="566365"/>
                  </a:lnTo>
                  <a:lnTo>
                    <a:pt x="3800988" y="538640"/>
                  </a:lnTo>
                  <a:lnTo>
                    <a:pt x="3802428" y="507316"/>
                  </a:lnTo>
                  <a:close/>
                  <a:moveTo>
                    <a:pt x="2911211" y="495074"/>
                  </a:moveTo>
                  <a:lnTo>
                    <a:pt x="2862619" y="515957"/>
                  </a:lnTo>
                  <a:lnTo>
                    <a:pt x="2698126" y="588688"/>
                  </a:lnTo>
                  <a:lnTo>
                    <a:pt x="2601301" y="633695"/>
                  </a:lnTo>
                  <a:lnTo>
                    <a:pt x="2506276" y="680501"/>
                  </a:lnTo>
                  <a:lnTo>
                    <a:pt x="2412691" y="727308"/>
                  </a:lnTo>
                  <a:lnTo>
                    <a:pt x="2322705" y="775916"/>
                  </a:lnTo>
                  <a:lnTo>
                    <a:pt x="2317307" y="789598"/>
                  </a:lnTo>
                  <a:lnTo>
                    <a:pt x="2329545" y="782757"/>
                  </a:lnTo>
                  <a:lnTo>
                    <a:pt x="2341782" y="775916"/>
                  </a:lnTo>
                  <a:lnTo>
                    <a:pt x="2364099" y="763674"/>
                  </a:lnTo>
                  <a:lnTo>
                    <a:pt x="2364099" y="770515"/>
                  </a:lnTo>
                  <a:lnTo>
                    <a:pt x="2404053" y="751432"/>
                  </a:lnTo>
                  <a:lnTo>
                    <a:pt x="2443646" y="730549"/>
                  </a:lnTo>
                  <a:lnTo>
                    <a:pt x="2483600" y="708226"/>
                  </a:lnTo>
                  <a:lnTo>
                    <a:pt x="2523553" y="684102"/>
                  </a:lnTo>
                  <a:lnTo>
                    <a:pt x="2547670" y="670060"/>
                  </a:lnTo>
                  <a:lnTo>
                    <a:pt x="2547670" y="687703"/>
                  </a:lnTo>
                  <a:lnTo>
                    <a:pt x="2559908" y="677261"/>
                  </a:lnTo>
                  <a:lnTo>
                    <a:pt x="2571786" y="666819"/>
                  </a:lnTo>
                  <a:lnTo>
                    <a:pt x="2580424" y="659978"/>
                  </a:lnTo>
                  <a:lnTo>
                    <a:pt x="2590863" y="652777"/>
                  </a:lnTo>
                  <a:lnTo>
                    <a:pt x="2597701" y="650977"/>
                  </a:lnTo>
                  <a:lnTo>
                    <a:pt x="2604901" y="650977"/>
                  </a:lnTo>
                  <a:lnTo>
                    <a:pt x="2611739" y="652777"/>
                  </a:lnTo>
                  <a:lnTo>
                    <a:pt x="2618578" y="654578"/>
                  </a:lnTo>
                  <a:lnTo>
                    <a:pt x="2620378" y="645936"/>
                  </a:lnTo>
                  <a:lnTo>
                    <a:pt x="2625417" y="639095"/>
                  </a:lnTo>
                  <a:lnTo>
                    <a:pt x="2630816" y="633695"/>
                  </a:lnTo>
                  <a:lnTo>
                    <a:pt x="2639454" y="631894"/>
                  </a:lnTo>
                  <a:lnTo>
                    <a:pt x="2649893" y="631894"/>
                  </a:lnTo>
                  <a:lnTo>
                    <a:pt x="2658531" y="630454"/>
                  </a:lnTo>
                  <a:lnTo>
                    <a:pt x="2665371" y="626854"/>
                  </a:lnTo>
                  <a:lnTo>
                    <a:pt x="2668970" y="621453"/>
                  </a:lnTo>
                  <a:lnTo>
                    <a:pt x="2677609" y="616412"/>
                  </a:lnTo>
                  <a:lnTo>
                    <a:pt x="2688047" y="612811"/>
                  </a:lnTo>
                  <a:lnTo>
                    <a:pt x="2699925" y="609571"/>
                  </a:lnTo>
                  <a:lnTo>
                    <a:pt x="2703525" y="599129"/>
                  </a:lnTo>
                  <a:lnTo>
                    <a:pt x="2708564" y="593729"/>
                  </a:lnTo>
                  <a:lnTo>
                    <a:pt x="2713962" y="590488"/>
                  </a:lnTo>
                  <a:lnTo>
                    <a:pt x="2719002" y="590488"/>
                  </a:lnTo>
                  <a:lnTo>
                    <a:pt x="2724041" y="588688"/>
                  </a:lnTo>
                  <a:lnTo>
                    <a:pt x="2729440" y="588688"/>
                  </a:lnTo>
                  <a:lnTo>
                    <a:pt x="2734480" y="593729"/>
                  </a:lnTo>
                  <a:lnTo>
                    <a:pt x="2738079" y="597329"/>
                  </a:lnTo>
                  <a:lnTo>
                    <a:pt x="2739879" y="592288"/>
                  </a:lnTo>
                  <a:lnTo>
                    <a:pt x="2741318" y="586888"/>
                  </a:lnTo>
                  <a:lnTo>
                    <a:pt x="2744918" y="581847"/>
                  </a:lnTo>
                  <a:lnTo>
                    <a:pt x="2750317" y="578246"/>
                  </a:lnTo>
                  <a:lnTo>
                    <a:pt x="2757156" y="576806"/>
                  </a:lnTo>
                  <a:lnTo>
                    <a:pt x="2763995" y="573206"/>
                  </a:lnTo>
                  <a:lnTo>
                    <a:pt x="2772634" y="573206"/>
                  </a:lnTo>
                  <a:lnTo>
                    <a:pt x="2781272" y="573206"/>
                  </a:lnTo>
                  <a:lnTo>
                    <a:pt x="2788471" y="566365"/>
                  </a:lnTo>
                  <a:lnTo>
                    <a:pt x="2795310" y="559523"/>
                  </a:lnTo>
                  <a:lnTo>
                    <a:pt x="2803948" y="552322"/>
                  </a:lnTo>
                  <a:lnTo>
                    <a:pt x="2814387" y="549082"/>
                  </a:lnTo>
                  <a:lnTo>
                    <a:pt x="2829864" y="542241"/>
                  </a:lnTo>
                  <a:lnTo>
                    <a:pt x="2848941" y="533600"/>
                  </a:lnTo>
                  <a:lnTo>
                    <a:pt x="2866218" y="526399"/>
                  </a:lnTo>
                  <a:lnTo>
                    <a:pt x="2886735" y="517757"/>
                  </a:lnTo>
                  <a:lnTo>
                    <a:pt x="2892134" y="514157"/>
                  </a:lnTo>
                  <a:lnTo>
                    <a:pt x="2898973" y="510916"/>
                  </a:lnTo>
                  <a:lnTo>
                    <a:pt x="2904372" y="504075"/>
                  </a:lnTo>
                  <a:lnTo>
                    <a:pt x="2909411" y="496874"/>
                  </a:lnTo>
                  <a:close/>
                  <a:moveTo>
                    <a:pt x="547111" y="474551"/>
                  </a:moveTo>
                  <a:lnTo>
                    <a:pt x="526235" y="488233"/>
                  </a:lnTo>
                  <a:lnTo>
                    <a:pt x="539913" y="484992"/>
                  </a:lnTo>
                  <a:close/>
                  <a:moveTo>
                    <a:pt x="8827864" y="472253"/>
                  </a:moveTo>
                  <a:lnTo>
                    <a:pt x="8801579" y="496380"/>
                  </a:lnTo>
                  <a:lnTo>
                    <a:pt x="8812021" y="499981"/>
                  </a:lnTo>
                  <a:lnTo>
                    <a:pt x="8822463" y="503582"/>
                  </a:lnTo>
                  <a:lnTo>
                    <a:pt x="8822463" y="499981"/>
                  </a:lnTo>
                  <a:lnTo>
                    <a:pt x="8824263" y="491338"/>
                  </a:lnTo>
                  <a:lnTo>
                    <a:pt x="8827864" y="480895"/>
                  </a:lnTo>
                  <a:close/>
                  <a:moveTo>
                    <a:pt x="3473800" y="462309"/>
                  </a:moveTo>
                  <a:lnTo>
                    <a:pt x="3440686" y="477791"/>
                  </a:lnTo>
                  <a:lnTo>
                    <a:pt x="3447525" y="479592"/>
                  </a:lnTo>
                  <a:lnTo>
                    <a:pt x="3449324" y="477791"/>
                  </a:lnTo>
                  <a:lnTo>
                    <a:pt x="3456163" y="475991"/>
                  </a:lnTo>
                  <a:lnTo>
                    <a:pt x="3468401" y="470950"/>
                  </a:lnTo>
                  <a:lnTo>
                    <a:pt x="3485679" y="464109"/>
                  </a:lnTo>
                  <a:lnTo>
                    <a:pt x="3487478" y="462309"/>
                  </a:lnTo>
                  <a:close/>
                  <a:moveTo>
                    <a:pt x="9611724" y="453167"/>
                  </a:moveTo>
                  <a:lnTo>
                    <a:pt x="9549793" y="517266"/>
                  </a:lnTo>
                  <a:lnTo>
                    <a:pt x="9475259" y="591807"/>
                  </a:lnTo>
                  <a:lnTo>
                    <a:pt x="9366160" y="702719"/>
                  </a:lnTo>
                  <a:lnTo>
                    <a:pt x="9310710" y="761416"/>
                  </a:lnTo>
                  <a:lnTo>
                    <a:pt x="9253820" y="822273"/>
                  </a:lnTo>
                  <a:lnTo>
                    <a:pt x="9237977" y="835957"/>
                  </a:lnTo>
                  <a:lnTo>
                    <a:pt x="9217093" y="853242"/>
                  </a:lnTo>
                  <a:lnTo>
                    <a:pt x="9173886" y="898255"/>
                  </a:lnTo>
                  <a:lnTo>
                    <a:pt x="9151202" y="922382"/>
                  </a:lnTo>
                  <a:lnTo>
                    <a:pt x="9135719" y="940027"/>
                  </a:lnTo>
                  <a:lnTo>
                    <a:pt x="9120236" y="960553"/>
                  </a:lnTo>
                  <a:lnTo>
                    <a:pt x="9115195" y="970996"/>
                  </a:lnTo>
                  <a:lnTo>
                    <a:pt x="9113395" y="981439"/>
                  </a:lnTo>
                  <a:lnTo>
                    <a:pt x="9115195" y="993322"/>
                  </a:lnTo>
                  <a:lnTo>
                    <a:pt x="9116996" y="998724"/>
                  </a:lnTo>
                  <a:lnTo>
                    <a:pt x="9147961" y="972796"/>
                  </a:lnTo>
                  <a:lnTo>
                    <a:pt x="9168485" y="957312"/>
                  </a:lnTo>
                  <a:lnTo>
                    <a:pt x="9168485" y="955511"/>
                  </a:lnTo>
                  <a:lnTo>
                    <a:pt x="9182527" y="943268"/>
                  </a:lnTo>
                  <a:lnTo>
                    <a:pt x="9196210" y="927783"/>
                  </a:lnTo>
                  <a:lnTo>
                    <a:pt x="9206652" y="908698"/>
                  </a:lnTo>
                  <a:lnTo>
                    <a:pt x="9217093" y="889612"/>
                  </a:lnTo>
                  <a:lnTo>
                    <a:pt x="9222494" y="880970"/>
                  </a:lnTo>
                  <a:lnTo>
                    <a:pt x="9231136" y="880970"/>
                  </a:lnTo>
                  <a:lnTo>
                    <a:pt x="9236177" y="875568"/>
                  </a:lnTo>
                  <a:lnTo>
                    <a:pt x="9246619" y="875568"/>
                  </a:lnTo>
                  <a:lnTo>
                    <a:pt x="9252020" y="858283"/>
                  </a:lnTo>
                  <a:lnTo>
                    <a:pt x="9262101" y="842799"/>
                  </a:lnTo>
                  <a:lnTo>
                    <a:pt x="9274344" y="830916"/>
                  </a:lnTo>
                  <a:lnTo>
                    <a:pt x="9289827" y="820473"/>
                  </a:lnTo>
                  <a:lnTo>
                    <a:pt x="9302069" y="811830"/>
                  </a:lnTo>
                  <a:lnTo>
                    <a:pt x="9308910" y="801387"/>
                  </a:lnTo>
                  <a:lnTo>
                    <a:pt x="9307109" y="797786"/>
                  </a:lnTo>
                  <a:lnTo>
                    <a:pt x="9307109" y="792745"/>
                  </a:lnTo>
                  <a:lnTo>
                    <a:pt x="9307109" y="785903"/>
                  </a:lnTo>
                  <a:lnTo>
                    <a:pt x="9310710" y="780501"/>
                  </a:lnTo>
                  <a:lnTo>
                    <a:pt x="9315751" y="773659"/>
                  </a:lnTo>
                  <a:lnTo>
                    <a:pt x="9322592" y="770058"/>
                  </a:lnTo>
                  <a:lnTo>
                    <a:pt x="9338435" y="763216"/>
                  </a:lnTo>
                  <a:lnTo>
                    <a:pt x="9353918" y="752773"/>
                  </a:lnTo>
                  <a:lnTo>
                    <a:pt x="9357519" y="747372"/>
                  </a:lnTo>
                  <a:lnTo>
                    <a:pt x="9360759" y="740530"/>
                  </a:lnTo>
                  <a:lnTo>
                    <a:pt x="9366160" y="720004"/>
                  </a:lnTo>
                  <a:lnTo>
                    <a:pt x="9367960" y="711361"/>
                  </a:lnTo>
                  <a:lnTo>
                    <a:pt x="9376602" y="707760"/>
                  </a:lnTo>
                  <a:lnTo>
                    <a:pt x="9395685" y="702719"/>
                  </a:lnTo>
                  <a:lnTo>
                    <a:pt x="9402527" y="699118"/>
                  </a:lnTo>
                  <a:lnTo>
                    <a:pt x="9407567" y="694076"/>
                  </a:lnTo>
                  <a:lnTo>
                    <a:pt x="9426651" y="666348"/>
                  </a:lnTo>
                  <a:lnTo>
                    <a:pt x="9430251" y="660947"/>
                  </a:lnTo>
                  <a:lnTo>
                    <a:pt x="9442134" y="641861"/>
                  </a:lnTo>
                  <a:lnTo>
                    <a:pt x="9457616" y="624576"/>
                  </a:lnTo>
                  <a:lnTo>
                    <a:pt x="9468058" y="615934"/>
                  </a:lnTo>
                  <a:lnTo>
                    <a:pt x="9476700" y="609092"/>
                  </a:lnTo>
                  <a:lnTo>
                    <a:pt x="9487142" y="601890"/>
                  </a:lnTo>
                  <a:lnTo>
                    <a:pt x="9497583" y="598649"/>
                  </a:lnTo>
                  <a:lnTo>
                    <a:pt x="9528909" y="559038"/>
                  </a:lnTo>
                  <a:lnTo>
                    <a:pt x="9547993" y="534551"/>
                  </a:lnTo>
                  <a:lnTo>
                    <a:pt x="9568516" y="510424"/>
                  </a:lnTo>
                  <a:close/>
                  <a:moveTo>
                    <a:pt x="8877913" y="451367"/>
                  </a:moveTo>
                  <a:lnTo>
                    <a:pt x="8874312" y="461810"/>
                  </a:lnTo>
                  <a:lnTo>
                    <a:pt x="8887995" y="463610"/>
                  </a:lnTo>
                  <a:lnTo>
                    <a:pt x="8879353" y="454968"/>
                  </a:lnTo>
                  <a:close/>
                  <a:moveTo>
                    <a:pt x="3056628" y="432785"/>
                  </a:moveTo>
                  <a:lnTo>
                    <a:pt x="2937127" y="483192"/>
                  </a:lnTo>
                  <a:lnTo>
                    <a:pt x="2937127" y="491833"/>
                  </a:lnTo>
                  <a:lnTo>
                    <a:pt x="2945766" y="486433"/>
                  </a:lnTo>
                  <a:lnTo>
                    <a:pt x="2956204" y="483192"/>
                  </a:lnTo>
                  <a:lnTo>
                    <a:pt x="2973481" y="477791"/>
                  </a:lnTo>
                  <a:lnTo>
                    <a:pt x="2985719" y="477791"/>
                  </a:lnTo>
                  <a:lnTo>
                    <a:pt x="2995798" y="475991"/>
                  </a:lnTo>
                  <a:lnTo>
                    <a:pt x="3004436" y="470950"/>
                  </a:lnTo>
                  <a:lnTo>
                    <a:pt x="3009835" y="465910"/>
                  </a:lnTo>
                  <a:lnTo>
                    <a:pt x="3013075" y="458709"/>
                  </a:lnTo>
                  <a:lnTo>
                    <a:pt x="3021713" y="458709"/>
                  </a:lnTo>
                  <a:lnTo>
                    <a:pt x="3027113" y="458709"/>
                  </a:lnTo>
                  <a:lnTo>
                    <a:pt x="3033951" y="457268"/>
                  </a:lnTo>
                  <a:lnTo>
                    <a:pt x="3040790" y="453668"/>
                  </a:lnTo>
                  <a:lnTo>
                    <a:pt x="3044390" y="451867"/>
                  </a:lnTo>
                  <a:lnTo>
                    <a:pt x="3046189" y="448627"/>
                  </a:lnTo>
                  <a:lnTo>
                    <a:pt x="3049788" y="439986"/>
                  </a:lnTo>
                  <a:close/>
                  <a:moveTo>
                    <a:pt x="9387044" y="432281"/>
                  </a:moveTo>
                  <a:lnTo>
                    <a:pt x="9322592" y="499981"/>
                  </a:lnTo>
                  <a:lnTo>
                    <a:pt x="9258861" y="567680"/>
                  </a:lnTo>
                  <a:lnTo>
                    <a:pt x="9253820" y="572722"/>
                  </a:lnTo>
                  <a:lnTo>
                    <a:pt x="9165244" y="660947"/>
                  </a:lnTo>
                  <a:lnTo>
                    <a:pt x="9153002" y="674991"/>
                  </a:lnTo>
                  <a:lnTo>
                    <a:pt x="9142920" y="688675"/>
                  </a:lnTo>
                  <a:lnTo>
                    <a:pt x="9134279" y="702719"/>
                  </a:lnTo>
                  <a:lnTo>
                    <a:pt x="9128878" y="720004"/>
                  </a:lnTo>
                  <a:lnTo>
                    <a:pt x="9154802" y="695517"/>
                  </a:lnTo>
                  <a:lnTo>
                    <a:pt x="9178927" y="671390"/>
                  </a:lnTo>
                  <a:lnTo>
                    <a:pt x="9201611" y="645462"/>
                  </a:lnTo>
                  <a:lnTo>
                    <a:pt x="9224295" y="617734"/>
                  </a:lnTo>
                  <a:lnTo>
                    <a:pt x="9255260" y="579564"/>
                  </a:lnTo>
                  <a:lnTo>
                    <a:pt x="9284785" y="546794"/>
                  </a:lnTo>
                  <a:lnTo>
                    <a:pt x="9313951" y="519066"/>
                  </a:lnTo>
                  <a:lnTo>
                    <a:pt x="9340235" y="493139"/>
                  </a:lnTo>
                  <a:lnTo>
                    <a:pt x="9353918" y="477294"/>
                  </a:lnTo>
                  <a:lnTo>
                    <a:pt x="9367960" y="461810"/>
                  </a:lnTo>
                  <a:lnTo>
                    <a:pt x="9378402" y="448126"/>
                  </a:lnTo>
                  <a:close/>
                  <a:moveTo>
                    <a:pt x="2521754" y="431344"/>
                  </a:moveTo>
                  <a:lnTo>
                    <a:pt x="2464523" y="457268"/>
                  </a:lnTo>
                  <a:lnTo>
                    <a:pt x="2466323" y="462309"/>
                  </a:lnTo>
                  <a:lnTo>
                    <a:pt x="2483600" y="451867"/>
                  </a:lnTo>
                  <a:lnTo>
                    <a:pt x="2504476" y="443226"/>
                  </a:lnTo>
                  <a:lnTo>
                    <a:pt x="2513115" y="436385"/>
                  </a:lnTo>
                  <a:close/>
                  <a:moveTo>
                    <a:pt x="3084343" y="420903"/>
                  </a:moveTo>
                  <a:lnTo>
                    <a:pt x="3073905" y="424503"/>
                  </a:lnTo>
                  <a:lnTo>
                    <a:pt x="3084343" y="424503"/>
                  </a:lnTo>
                  <a:close/>
                  <a:moveTo>
                    <a:pt x="3804227" y="410461"/>
                  </a:moveTo>
                  <a:lnTo>
                    <a:pt x="3793789" y="414062"/>
                  </a:lnTo>
                  <a:lnTo>
                    <a:pt x="3804227" y="417302"/>
                  </a:lnTo>
                  <a:close/>
                  <a:moveTo>
                    <a:pt x="3112059" y="408661"/>
                  </a:moveTo>
                  <a:lnTo>
                    <a:pt x="3106660" y="410461"/>
                  </a:lnTo>
                  <a:lnTo>
                    <a:pt x="3108459" y="412262"/>
                  </a:lnTo>
                  <a:close/>
                  <a:moveTo>
                    <a:pt x="1398374" y="401820"/>
                  </a:moveTo>
                  <a:lnTo>
                    <a:pt x="1376058" y="422703"/>
                  </a:lnTo>
                  <a:lnTo>
                    <a:pt x="1351582" y="443226"/>
                  </a:lnTo>
                  <a:lnTo>
                    <a:pt x="1323866" y="462309"/>
                  </a:lnTo>
                  <a:lnTo>
                    <a:pt x="1296511" y="479592"/>
                  </a:lnTo>
                  <a:lnTo>
                    <a:pt x="1261957" y="498674"/>
                  </a:lnTo>
                  <a:lnTo>
                    <a:pt x="1232441" y="517757"/>
                  </a:lnTo>
                  <a:lnTo>
                    <a:pt x="1206166" y="535040"/>
                  </a:lnTo>
                  <a:lnTo>
                    <a:pt x="1182049" y="552322"/>
                  </a:lnTo>
                  <a:lnTo>
                    <a:pt x="1152534" y="571405"/>
                  </a:lnTo>
                  <a:lnTo>
                    <a:pt x="1125178" y="593729"/>
                  </a:lnTo>
                  <a:lnTo>
                    <a:pt x="1098903" y="614612"/>
                  </a:lnTo>
                  <a:lnTo>
                    <a:pt x="1067948" y="633695"/>
                  </a:lnTo>
                  <a:lnTo>
                    <a:pt x="1079826" y="626854"/>
                  </a:lnTo>
                  <a:lnTo>
                    <a:pt x="1095663" y="621453"/>
                  </a:lnTo>
                  <a:lnTo>
                    <a:pt x="1112940" y="616412"/>
                  </a:lnTo>
                  <a:lnTo>
                    <a:pt x="1132017" y="611371"/>
                  </a:lnTo>
                  <a:lnTo>
                    <a:pt x="1135617" y="597329"/>
                  </a:lnTo>
                  <a:lnTo>
                    <a:pt x="1137057" y="592288"/>
                  </a:lnTo>
                  <a:lnTo>
                    <a:pt x="1140656" y="586888"/>
                  </a:lnTo>
                  <a:lnTo>
                    <a:pt x="1147495" y="583647"/>
                  </a:lnTo>
                  <a:lnTo>
                    <a:pt x="1154334" y="581847"/>
                  </a:lnTo>
                  <a:lnTo>
                    <a:pt x="1159733" y="581847"/>
                  </a:lnTo>
                  <a:lnTo>
                    <a:pt x="1164772" y="580047"/>
                  </a:lnTo>
                  <a:lnTo>
                    <a:pt x="1171611" y="576806"/>
                  </a:lnTo>
                  <a:lnTo>
                    <a:pt x="1178450" y="571405"/>
                  </a:lnTo>
                  <a:lnTo>
                    <a:pt x="1190688" y="557723"/>
                  </a:lnTo>
                  <a:lnTo>
                    <a:pt x="1197527" y="552322"/>
                  </a:lnTo>
                  <a:lnTo>
                    <a:pt x="1204366" y="549082"/>
                  </a:lnTo>
                  <a:lnTo>
                    <a:pt x="1209765" y="545481"/>
                  </a:lnTo>
                  <a:lnTo>
                    <a:pt x="1216604" y="549082"/>
                  </a:lnTo>
                  <a:lnTo>
                    <a:pt x="1222003" y="549082"/>
                  </a:lnTo>
                  <a:lnTo>
                    <a:pt x="1225242" y="549082"/>
                  </a:lnTo>
                  <a:lnTo>
                    <a:pt x="1228842" y="549082"/>
                  </a:lnTo>
                  <a:lnTo>
                    <a:pt x="1230641" y="547282"/>
                  </a:lnTo>
                  <a:lnTo>
                    <a:pt x="1242880" y="529999"/>
                  </a:lnTo>
                  <a:lnTo>
                    <a:pt x="1251518" y="521358"/>
                  </a:lnTo>
                  <a:lnTo>
                    <a:pt x="1265196" y="507316"/>
                  </a:lnTo>
                  <a:lnTo>
                    <a:pt x="1284273" y="493634"/>
                  </a:lnTo>
                  <a:lnTo>
                    <a:pt x="1305149" y="477791"/>
                  </a:lnTo>
                  <a:lnTo>
                    <a:pt x="1329265" y="462309"/>
                  </a:lnTo>
                  <a:lnTo>
                    <a:pt x="1356981" y="443226"/>
                  </a:lnTo>
                  <a:lnTo>
                    <a:pt x="1384697" y="422703"/>
                  </a:lnTo>
                  <a:lnTo>
                    <a:pt x="1401974" y="408661"/>
                  </a:lnTo>
                  <a:close/>
                  <a:moveTo>
                    <a:pt x="4888240" y="400832"/>
                  </a:moveTo>
                  <a:lnTo>
                    <a:pt x="4879593" y="404432"/>
                  </a:lnTo>
                  <a:lnTo>
                    <a:pt x="4869145" y="407672"/>
                  </a:lnTo>
                  <a:lnTo>
                    <a:pt x="4860499" y="414873"/>
                  </a:lnTo>
                  <a:lnTo>
                    <a:pt x="4834559" y="431793"/>
                  </a:lnTo>
                  <a:lnTo>
                    <a:pt x="4812221" y="447634"/>
                  </a:lnTo>
                  <a:lnTo>
                    <a:pt x="4774032" y="474995"/>
                  </a:lnTo>
                  <a:lnTo>
                    <a:pt x="4742688" y="499476"/>
                  </a:lnTo>
                  <a:lnTo>
                    <a:pt x="4713145" y="522157"/>
                  </a:lnTo>
                  <a:lnTo>
                    <a:pt x="4687205" y="542678"/>
                  </a:lnTo>
                  <a:lnTo>
                    <a:pt x="4659464" y="565359"/>
                  </a:lnTo>
                  <a:lnTo>
                    <a:pt x="4651177" y="570400"/>
                  </a:lnTo>
                  <a:lnTo>
                    <a:pt x="4716748" y="535838"/>
                  </a:lnTo>
                  <a:lnTo>
                    <a:pt x="4763584" y="508117"/>
                  </a:lnTo>
                  <a:lnTo>
                    <a:pt x="4806817" y="478595"/>
                  </a:lnTo>
                  <a:lnTo>
                    <a:pt x="4845007" y="449074"/>
                  </a:lnTo>
                  <a:lnTo>
                    <a:pt x="4877792" y="418113"/>
                  </a:lnTo>
                  <a:lnTo>
                    <a:pt x="4888240" y="407672"/>
                  </a:lnTo>
                  <a:lnTo>
                    <a:pt x="4898688" y="400832"/>
                  </a:lnTo>
                  <a:close/>
                  <a:moveTo>
                    <a:pt x="3489278" y="393179"/>
                  </a:moveTo>
                  <a:lnTo>
                    <a:pt x="3480640" y="396779"/>
                  </a:lnTo>
                  <a:lnTo>
                    <a:pt x="3485679" y="400020"/>
                  </a:lnTo>
                  <a:close/>
                  <a:moveTo>
                    <a:pt x="9674375" y="392670"/>
                  </a:moveTo>
                  <a:lnTo>
                    <a:pt x="9665733" y="401312"/>
                  </a:lnTo>
                  <a:lnTo>
                    <a:pt x="9672575" y="401312"/>
                  </a:lnTo>
                  <a:close/>
                  <a:moveTo>
                    <a:pt x="1106101" y="384537"/>
                  </a:moveTo>
                  <a:lnTo>
                    <a:pt x="1076586" y="405421"/>
                  </a:lnTo>
                  <a:lnTo>
                    <a:pt x="1045271" y="429544"/>
                  </a:lnTo>
                  <a:lnTo>
                    <a:pt x="1003878" y="460509"/>
                  </a:lnTo>
                  <a:lnTo>
                    <a:pt x="1014316" y="457268"/>
                  </a:lnTo>
                  <a:lnTo>
                    <a:pt x="1022955" y="451867"/>
                  </a:lnTo>
                  <a:lnTo>
                    <a:pt x="1031593" y="445026"/>
                  </a:lnTo>
                  <a:lnTo>
                    <a:pt x="1040232" y="436385"/>
                  </a:lnTo>
                  <a:lnTo>
                    <a:pt x="1053910" y="424503"/>
                  </a:lnTo>
                  <a:lnTo>
                    <a:pt x="1069387" y="414062"/>
                  </a:lnTo>
                  <a:lnTo>
                    <a:pt x="1087024" y="405421"/>
                  </a:lnTo>
                  <a:lnTo>
                    <a:pt x="1106101" y="396779"/>
                  </a:lnTo>
                  <a:close/>
                  <a:moveTo>
                    <a:pt x="972563" y="377696"/>
                  </a:moveTo>
                  <a:lnTo>
                    <a:pt x="970879" y="379982"/>
                  </a:lnTo>
                  <a:lnTo>
                    <a:pt x="929370" y="407221"/>
                  </a:lnTo>
                  <a:lnTo>
                    <a:pt x="884377" y="438185"/>
                  </a:lnTo>
                  <a:lnTo>
                    <a:pt x="841184" y="470950"/>
                  </a:lnTo>
                  <a:lnTo>
                    <a:pt x="796191" y="505515"/>
                  </a:lnTo>
                  <a:lnTo>
                    <a:pt x="716644" y="566365"/>
                  </a:lnTo>
                  <a:lnTo>
                    <a:pt x="631698" y="626854"/>
                  </a:lnTo>
                  <a:lnTo>
                    <a:pt x="543512" y="684102"/>
                  </a:lnTo>
                  <a:lnTo>
                    <a:pt x="451727" y="739190"/>
                  </a:lnTo>
                  <a:lnTo>
                    <a:pt x="451727" y="753232"/>
                  </a:lnTo>
                  <a:lnTo>
                    <a:pt x="451727" y="766914"/>
                  </a:lnTo>
                  <a:lnTo>
                    <a:pt x="456766" y="765474"/>
                  </a:lnTo>
                  <a:lnTo>
                    <a:pt x="474043" y="761874"/>
                  </a:lnTo>
                  <a:lnTo>
                    <a:pt x="488081" y="756833"/>
                  </a:lnTo>
                  <a:lnTo>
                    <a:pt x="501759" y="746391"/>
                  </a:lnTo>
                  <a:lnTo>
                    <a:pt x="515797" y="735950"/>
                  </a:lnTo>
                  <a:lnTo>
                    <a:pt x="531274" y="721908"/>
                  </a:lnTo>
                  <a:lnTo>
                    <a:pt x="547111" y="710026"/>
                  </a:lnTo>
                  <a:lnTo>
                    <a:pt x="576267" y="690943"/>
                  </a:lnTo>
                  <a:lnTo>
                    <a:pt x="583466" y="685902"/>
                  </a:lnTo>
                  <a:lnTo>
                    <a:pt x="593544" y="673660"/>
                  </a:lnTo>
                  <a:lnTo>
                    <a:pt x="597143" y="668620"/>
                  </a:lnTo>
                  <a:lnTo>
                    <a:pt x="600743" y="663219"/>
                  </a:lnTo>
                  <a:lnTo>
                    <a:pt x="605782" y="659978"/>
                  </a:lnTo>
                  <a:lnTo>
                    <a:pt x="610821" y="658178"/>
                  </a:lnTo>
                  <a:lnTo>
                    <a:pt x="617660" y="658178"/>
                  </a:lnTo>
                  <a:lnTo>
                    <a:pt x="626299" y="658178"/>
                  </a:lnTo>
                  <a:lnTo>
                    <a:pt x="631698" y="649537"/>
                  </a:lnTo>
                  <a:lnTo>
                    <a:pt x="638537" y="642336"/>
                  </a:lnTo>
                  <a:lnTo>
                    <a:pt x="647175" y="637295"/>
                  </a:lnTo>
                  <a:lnTo>
                    <a:pt x="655814" y="631894"/>
                  </a:lnTo>
                  <a:lnTo>
                    <a:pt x="661213" y="630454"/>
                  </a:lnTo>
                  <a:lnTo>
                    <a:pt x="664453" y="626854"/>
                  </a:lnTo>
                  <a:lnTo>
                    <a:pt x="666252" y="623253"/>
                  </a:lnTo>
                  <a:lnTo>
                    <a:pt x="669852" y="620012"/>
                  </a:lnTo>
                  <a:lnTo>
                    <a:pt x="676691" y="595529"/>
                  </a:lnTo>
                  <a:lnTo>
                    <a:pt x="682090" y="600930"/>
                  </a:lnTo>
                  <a:lnTo>
                    <a:pt x="680290" y="597329"/>
                  </a:lnTo>
                  <a:lnTo>
                    <a:pt x="692168" y="590488"/>
                  </a:lnTo>
                  <a:lnTo>
                    <a:pt x="699367" y="586888"/>
                  </a:lnTo>
                  <a:lnTo>
                    <a:pt x="708006" y="580047"/>
                  </a:lnTo>
                  <a:lnTo>
                    <a:pt x="719884" y="575006"/>
                  </a:lnTo>
                  <a:lnTo>
                    <a:pt x="728522" y="569605"/>
                  </a:lnTo>
                  <a:lnTo>
                    <a:pt x="740760" y="560964"/>
                  </a:lnTo>
                  <a:lnTo>
                    <a:pt x="763077" y="549082"/>
                  </a:lnTo>
                  <a:lnTo>
                    <a:pt x="763077" y="559523"/>
                  </a:lnTo>
                  <a:lnTo>
                    <a:pt x="764876" y="557723"/>
                  </a:lnTo>
                  <a:lnTo>
                    <a:pt x="768476" y="554123"/>
                  </a:lnTo>
                  <a:lnTo>
                    <a:pt x="768476" y="542241"/>
                  </a:lnTo>
                  <a:lnTo>
                    <a:pt x="778914" y="540441"/>
                  </a:lnTo>
                  <a:lnTo>
                    <a:pt x="788993" y="536840"/>
                  </a:lnTo>
                  <a:lnTo>
                    <a:pt x="797991" y="533600"/>
                  </a:lnTo>
                  <a:lnTo>
                    <a:pt x="806630" y="528199"/>
                  </a:lnTo>
                  <a:lnTo>
                    <a:pt x="815268" y="521358"/>
                  </a:lnTo>
                  <a:lnTo>
                    <a:pt x="822107" y="512717"/>
                  </a:lnTo>
                  <a:lnTo>
                    <a:pt x="827506" y="504075"/>
                  </a:lnTo>
                  <a:lnTo>
                    <a:pt x="836145" y="493634"/>
                  </a:lnTo>
                  <a:lnTo>
                    <a:pt x="844784" y="483192"/>
                  </a:lnTo>
                  <a:lnTo>
                    <a:pt x="863860" y="465910"/>
                  </a:lnTo>
                  <a:lnTo>
                    <a:pt x="879338" y="451867"/>
                  </a:lnTo>
                  <a:lnTo>
                    <a:pt x="886177" y="446827"/>
                  </a:lnTo>
                  <a:lnTo>
                    <a:pt x="893016" y="441426"/>
                  </a:lnTo>
                  <a:lnTo>
                    <a:pt x="901654" y="438185"/>
                  </a:lnTo>
                  <a:lnTo>
                    <a:pt x="910293" y="434585"/>
                  </a:lnTo>
                  <a:lnTo>
                    <a:pt x="910293" y="432785"/>
                  </a:lnTo>
                  <a:lnTo>
                    <a:pt x="910293" y="424503"/>
                  </a:lnTo>
                  <a:lnTo>
                    <a:pt x="917132" y="419103"/>
                  </a:lnTo>
                  <a:lnTo>
                    <a:pt x="941608" y="405421"/>
                  </a:lnTo>
                  <a:lnTo>
                    <a:pt x="958885" y="393179"/>
                  </a:lnTo>
                  <a:lnTo>
                    <a:pt x="967524" y="384537"/>
                  </a:lnTo>
                  <a:lnTo>
                    <a:pt x="970879" y="379982"/>
                  </a:lnTo>
                  <a:lnTo>
                    <a:pt x="974363" y="377696"/>
                  </a:lnTo>
                  <a:close/>
                  <a:moveTo>
                    <a:pt x="9327993" y="369983"/>
                  </a:moveTo>
                  <a:lnTo>
                    <a:pt x="9291627" y="408154"/>
                  </a:lnTo>
                  <a:lnTo>
                    <a:pt x="9250219" y="448126"/>
                  </a:lnTo>
                  <a:lnTo>
                    <a:pt x="9225735" y="472253"/>
                  </a:lnTo>
                  <a:lnTo>
                    <a:pt x="9205211" y="494579"/>
                  </a:lnTo>
                  <a:lnTo>
                    <a:pt x="9186128" y="515465"/>
                  </a:lnTo>
                  <a:lnTo>
                    <a:pt x="9170285" y="536351"/>
                  </a:lnTo>
                  <a:lnTo>
                    <a:pt x="9161644" y="550395"/>
                  </a:lnTo>
                  <a:lnTo>
                    <a:pt x="9153002" y="562279"/>
                  </a:lnTo>
                  <a:lnTo>
                    <a:pt x="9149761" y="567680"/>
                  </a:lnTo>
                  <a:lnTo>
                    <a:pt x="9158403" y="564079"/>
                  </a:lnTo>
                  <a:lnTo>
                    <a:pt x="9159843" y="557237"/>
                  </a:lnTo>
                  <a:lnTo>
                    <a:pt x="9163444" y="550395"/>
                  </a:lnTo>
                  <a:lnTo>
                    <a:pt x="9168485" y="543193"/>
                  </a:lnTo>
                  <a:lnTo>
                    <a:pt x="9175686" y="536351"/>
                  </a:lnTo>
                  <a:lnTo>
                    <a:pt x="9184328" y="527709"/>
                  </a:lnTo>
                  <a:lnTo>
                    <a:pt x="9192969" y="520867"/>
                  </a:lnTo>
                  <a:lnTo>
                    <a:pt x="9201611" y="517266"/>
                  </a:lnTo>
                  <a:lnTo>
                    <a:pt x="9210252" y="513665"/>
                  </a:lnTo>
                  <a:lnTo>
                    <a:pt x="9218894" y="496380"/>
                  </a:lnTo>
                  <a:lnTo>
                    <a:pt x="9227535" y="480895"/>
                  </a:lnTo>
                  <a:lnTo>
                    <a:pt x="9236177" y="466851"/>
                  </a:lnTo>
                  <a:lnTo>
                    <a:pt x="9248419" y="454968"/>
                  </a:lnTo>
                  <a:lnTo>
                    <a:pt x="9252020" y="451367"/>
                  </a:lnTo>
                  <a:lnTo>
                    <a:pt x="9289827" y="413556"/>
                  </a:lnTo>
                  <a:lnTo>
                    <a:pt x="9295227" y="409955"/>
                  </a:lnTo>
                  <a:lnTo>
                    <a:pt x="9300268" y="408154"/>
                  </a:lnTo>
                  <a:lnTo>
                    <a:pt x="9305309" y="404914"/>
                  </a:lnTo>
                  <a:lnTo>
                    <a:pt x="9313951" y="392670"/>
                  </a:lnTo>
                  <a:lnTo>
                    <a:pt x="9319352" y="384028"/>
                  </a:lnTo>
                  <a:lnTo>
                    <a:pt x="9324393" y="377186"/>
                  </a:lnTo>
                  <a:close/>
                  <a:moveTo>
                    <a:pt x="2672569" y="363654"/>
                  </a:moveTo>
                  <a:lnTo>
                    <a:pt x="2597701" y="396779"/>
                  </a:lnTo>
                  <a:lnTo>
                    <a:pt x="2551269" y="417302"/>
                  </a:lnTo>
                  <a:lnTo>
                    <a:pt x="2575385" y="414062"/>
                  </a:lnTo>
                  <a:lnTo>
                    <a:pt x="2599501" y="407221"/>
                  </a:lnTo>
                  <a:lnTo>
                    <a:pt x="2622178" y="396779"/>
                  </a:lnTo>
                  <a:lnTo>
                    <a:pt x="2646294" y="380937"/>
                  </a:lnTo>
                  <a:close/>
                  <a:moveTo>
                    <a:pt x="3214282" y="361854"/>
                  </a:moveTo>
                  <a:lnTo>
                    <a:pt x="3193406" y="372296"/>
                  </a:lnTo>
                  <a:lnTo>
                    <a:pt x="3187126" y="375053"/>
                  </a:lnTo>
                  <a:lnTo>
                    <a:pt x="3184767" y="375896"/>
                  </a:lnTo>
                  <a:lnTo>
                    <a:pt x="3184027" y="376415"/>
                  </a:lnTo>
                  <a:lnTo>
                    <a:pt x="3134375" y="398219"/>
                  </a:lnTo>
                  <a:lnTo>
                    <a:pt x="3136175" y="398219"/>
                  </a:lnTo>
                  <a:lnTo>
                    <a:pt x="3148053" y="400020"/>
                  </a:lnTo>
                  <a:lnTo>
                    <a:pt x="3153452" y="403620"/>
                  </a:lnTo>
                  <a:lnTo>
                    <a:pt x="3172529" y="388138"/>
                  </a:lnTo>
                  <a:lnTo>
                    <a:pt x="3177568" y="380937"/>
                  </a:lnTo>
                  <a:lnTo>
                    <a:pt x="3184027" y="376415"/>
                  </a:lnTo>
                  <a:lnTo>
                    <a:pt x="3187126" y="375053"/>
                  </a:lnTo>
                  <a:lnTo>
                    <a:pt x="3194846" y="372296"/>
                  </a:lnTo>
                  <a:lnTo>
                    <a:pt x="3207083" y="370495"/>
                  </a:lnTo>
                  <a:lnTo>
                    <a:pt x="3210683" y="367255"/>
                  </a:lnTo>
                  <a:lnTo>
                    <a:pt x="3214282" y="363654"/>
                  </a:lnTo>
                  <a:close/>
                  <a:moveTo>
                    <a:pt x="832546" y="361854"/>
                  </a:moveTo>
                  <a:lnTo>
                    <a:pt x="775315" y="408661"/>
                  </a:lnTo>
                  <a:lnTo>
                    <a:pt x="714844" y="457268"/>
                  </a:lnTo>
                  <a:lnTo>
                    <a:pt x="666252" y="493634"/>
                  </a:lnTo>
                  <a:lnTo>
                    <a:pt x="674891" y="502275"/>
                  </a:lnTo>
                  <a:lnTo>
                    <a:pt x="678490" y="504075"/>
                  </a:lnTo>
                  <a:lnTo>
                    <a:pt x="683529" y="498674"/>
                  </a:lnTo>
                  <a:lnTo>
                    <a:pt x="697567" y="483192"/>
                  </a:lnTo>
                  <a:lnTo>
                    <a:pt x="709805" y="465910"/>
                  </a:lnTo>
                  <a:lnTo>
                    <a:pt x="714844" y="457268"/>
                  </a:lnTo>
                  <a:lnTo>
                    <a:pt x="727082" y="460509"/>
                  </a:lnTo>
                  <a:lnTo>
                    <a:pt x="732122" y="462309"/>
                  </a:lnTo>
                  <a:lnTo>
                    <a:pt x="738961" y="446827"/>
                  </a:lnTo>
                  <a:lnTo>
                    <a:pt x="745799" y="436385"/>
                  </a:lnTo>
                  <a:lnTo>
                    <a:pt x="749399" y="432785"/>
                  </a:lnTo>
                  <a:lnTo>
                    <a:pt x="777114" y="432785"/>
                  </a:lnTo>
                  <a:lnTo>
                    <a:pt x="785753" y="422703"/>
                  </a:lnTo>
                  <a:lnTo>
                    <a:pt x="797991" y="408661"/>
                  </a:lnTo>
                  <a:lnTo>
                    <a:pt x="815268" y="393179"/>
                  </a:lnTo>
                  <a:lnTo>
                    <a:pt x="823907" y="386338"/>
                  </a:lnTo>
                  <a:lnTo>
                    <a:pt x="834345" y="380937"/>
                  </a:lnTo>
                  <a:lnTo>
                    <a:pt x="837585" y="375896"/>
                  </a:lnTo>
                  <a:lnTo>
                    <a:pt x="842984" y="372296"/>
                  </a:lnTo>
                  <a:close/>
                  <a:moveTo>
                    <a:pt x="1311988" y="355013"/>
                  </a:moveTo>
                  <a:lnTo>
                    <a:pt x="1235681" y="400020"/>
                  </a:lnTo>
                  <a:lnTo>
                    <a:pt x="1157933" y="445026"/>
                  </a:lnTo>
                  <a:lnTo>
                    <a:pt x="1057509" y="510916"/>
                  </a:lnTo>
                  <a:lnTo>
                    <a:pt x="955286" y="583647"/>
                  </a:lnTo>
                  <a:lnTo>
                    <a:pt x="960685" y="588688"/>
                  </a:lnTo>
                  <a:lnTo>
                    <a:pt x="962485" y="597329"/>
                  </a:lnTo>
                  <a:lnTo>
                    <a:pt x="963924" y="602370"/>
                  </a:lnTo>
                  <a:lnTo>
                    <a:pt x="1002078" y="578246"/>
                  </a:lnTo>
                  <a:lnTo>
                    <a:pt x="1038432" y="554123"/>
                  </a:lnTo>
                  <a:lnTo>
                    <a:pt x="1057509" y="540441"/>
                  </a:lnTo>
                  <a:lnTo>
                    <a:pt x="1072987" y="526399"/>
                  </a:lnTo>
                  <a:lnTo>
                    <a:pt x="1087024" y="512717"/>
                  </a:lnTo>
                  <a:lnTo>
                    <a:pt x="1098903" y="496874"/>
                  </a:lnTo>
                  <a:lnTo>
                    <a:pt x="1104302" y="490033"/>
                  </a:lnTo>
                  <a:lnTo>
                    <a:pt x="1133817" y="490033"/>
                  </a:lnTo>
                  <a:lnTo>
                    <a:pt x="1152534" y="472751"/>
                  </a:lnTo>
                  <a:lnTo>
                    <a:pt x="1180249" y="450067"/>
                  </a:lnTo>
                  <a:lnTo>
                    <a:pt x="1188888" y="443226"/>
                  </a:lnTo>
                  <a:lnTo>
                    <a:pt x="1202926" y="436385"/>
                  </a:lnTo>
                  <a:lnTo>
                    <a:pt x="1220203" y="429544"/>
                  </a:lnTo>
                  <a:lnTo>
                    <a:pt x="1239280" y="425944"/>
                  </a:lnTo>
                  <a:lnTo>
                    <a:pt x="1251518" y="414062"/>
                  </a:lnTo>
                  <a:lnTo>
                    <a:pt x="1265196" y="396779"/>
                  </a:lnTo>
                  <a:lnTo>
                    <a:pt x="1284273" y="377696"/>
                  </a:lnTo>
                  <a:lnTo>
                    <a:pt x="1306589" y="358614"/>
                  </a:lnTo>
                  <a:close/>
                  <a:moveTo>
                    <a:pt x="3240198" y="349612"/>
                  </a:moveTo>
                  <a:lnTo>
                    <a:pt x="3224361" y="356813"/>
                  </a:lnTo>
                  <a:lnTo>
                    <a:pt x="3224361" y="358614"/>
                  </a:lnTo>
                  <a:lnTo>
                    <a:pt x="3234799" y="356813"/>
                  </a:lnTo>
                  <a:lnTo>
                    <a:pt x="3234799" y="355013"/>
                  </a:lnTo>
                  <a:close/>
                  <a:moveTo>
                    <a:pt x="740760" y="330529"/>
                  </a:moveTo>
                  <a:lnTo>
                    <a:pt x="727082" y="339531"/>
                  </a:lnTo>
                  <a:lnTo>
                    <a:pt x="738961" y="337730"/>
                  </a:lnTo>
                  <a:lnTo>
                    <a:pt x="744360" y="335930"/>
                  </a:lnTo>
                  <a:lnTo>
                    <a:pt x="744360" y="332330"/>
                  </a:lnTo>
                  <a:close/>
                  <a:moveTo>
                    <a:pt x="3631095" y="325489"/>
                  </a:moveTo>
                  <a:lnTo>
                    <a:pt x="3624256" y="327289"/>
                  </a:lnTo>
                  <a:lnTo>
                    <a:pt x="3555148" y="360054"/>
                  </a:lnTo>
                  <a:lnTo>
                    <a:pt x="3572065" y="360054"/>
                  </a:lnTo>
                  <a:close/>
                  <a:moveTo>
                    <a:pt x="1365620" y="320448"/>
                  </a:moveTo>
                  <a:lnTo>
                    <a:pt x="1322067" y="348172"/>
                  </a:lnTo>
                  <a:lnTo>
                    <a:pt x="1329265" y="344572"/>
                  </a:lnTo>
                  <a:lnTo>
                    <a:pt x="1337904" y="342771"/>
                  </a:lnTo>
                  <a:lnTo>
                    <a:pt x="1356981" y="340971"/>
                  </a:lnTo>
                  <a:lnTo>
                    <a:pt x="1362020" y="340971"/>
                  </a:lnTo>
                  <a:lnTo>
                    <a:pt x="1370659" y="344572"/>
                  </a:lnTo>
                  <a:lnTo>
                    <a:pt x="1379297" y="351413"/>
                  </a:lnTo>
                  <a:lnTo>
                    <a:pt x="1370659" y="332330"/>
                  </a:lnTo>
                  <a:close/>
                  <a:moveTo>
                    <a:pt x="4450142" y="312628"/>
                  </a:moveTo>
                  <a:lnTo>
                    <a:pt x="4450142" y="324509"/>
                  </a:lnTo>
                  <a:lnTo>
                    <a:pt x="4463833" y="317668"/>
                  </a:lnTo>
                  <a:lnTo>
                    <a:pt x="4456988" y="317668"/>
                  </a:lnTo>
                  <a:lnTo>
                    <a:pt x="4453385" y="315868"/>
                  </a:lnTo>
                  <a:lnTo>
                    <a:pt x="4451583" y="314068"/>
                  </a:lnTo>
                  <a:close/>
                  <a:moveTo>
                    <a:pt x="2810787" y="303165"/>
                  </a:moveTo>
                  <a:lnTo>
                    <a:pt x="2772634" y="318648"/>
                  </a:lnTo>
                  <a:lnTo>
                    <a:pt x="2779472" y="320448"/>
                  </a:lnTo>
                  <a:lnTo>
                    <a:pt x="2786671" y="318648"/>
                  </a:lnTo>
                  <a:lnTo>
                    <a:pt x="2791710" y="316847"/>
                  </a:lnTo>
                  <a:lnTo>
                    <a:pt x="2798909" y="313607"/>
                  </a:lnTo>
                  <a:close/>
                  <a:moveTo>
                    <a:pt x="3347461" y="301365"/>
                  </a:moveTo>
                  <a:lnTo>
                    <a:pt x="3309749" y="318531"/>
                  </a:lnTo>
                  <a:lnTo>
                    <a:pt x="3309307" y="318648"/>
                  </a:lnTo>
                  <a:lnTo>
                    <a:pt x="3308722" y="318999"/>
                  </a:lnTo>
                  <a:lnTo>
                    <a:pt x="3283391" y="330529"/>
                  </a:lnTo>
                  <a:lnTo>
                    <a:pt x="3284831" y="330529"/>
                  </a:lnTo>
                  <a:lnTo>
                    <a:pt x="3293470" y="334130"/>
                  </a:lnTo>
                  <a:lnTo>
                    <a:pt x="3297069" y="327289"/>
                  </a:lnTo>
                  <a:lnTo>
                    <a:pt x="3303908" y="321888"/>
                  </a:lnTo>
                  <a:lnTo>
                    <a:pt x="3308722" y="318999"/>
                  </a:lnTo>
                  <a:lnTo>
                    <a:pt x="3309749" y="318531"/>
                  </a:lnTo>
                  <a:lnTo>
                    <a:pt x="3316146" y="316847"/>
                  </a:lnTo>
                  <a:lnTo>
                    <a:pt x="3321185" y="316847"/>
                  </a:lnTo>
                  <a:lnTo>
                    <a:pt x="3328384" y="318648"/>
                  </a:lnTo>
                  <a:lnTo>
                    <a:pt x="3337023" y="320448"/>
                  </a:lnTo>
                  <a:lnTo>
                    <a:pt x="3338822" y="320448"/>
                  </a:lnTo>
                  <a:lnTo>
                    <a:pt x="3342062" y="316847"/>
                  </a:lnTo>
                  <a:lnTo>
                    <a:pt x="3343862" y="313607"/>
                  </a:lnTo>
                  <a:lnTo>
                    <a:pt x="3343862" y="308206"/>
                  </a:lnTo>
                  <a:close/>
                  <a:moveTo>
                    <a:pt x="3153452" y="294524"/>
                  </a:moveTo>
                  <a:lnTo>
                    <a:pt x="3117098" y="308206"/>
                  </a:lnTo>
                  <a:lnTo>
                    <a:pt x="3084343" y="320448"/>
                  </a:lnTo>
                  <a:lnTo>
                    <a:pt x="2909411" y="396779"/>
                  </a:lnTo>
                  <a:lnTo>
                    <a:pt x="2814387" y="439986"/>
                  </a:lnTo>
                  <a:lnTo>
                    <a:pt x="2719002" y="484992"/>
                  </a:lnTo>
                  <a:lnTo>
                    <a:pt x="2684448" y="500475"/>
                  </a:lnTo>
                  <a:lnTo>
                    <a:pt x="2694886" y="498674"/>
                  </a:lnTo>
                  <a:lnTo>
                    <a:pt x="2703525" y="496874"/>
                  </a:lnTo>
                  <a:lnTo>
                    <a:pt x="2725841" y="495074"/>
                  </a:lnTo>
                  <a:lnTo>
                    <a:pt x="2746717" y="491833"/>
                  </a:lnTo>
                  <a:lnTo>
                    <a:pt x="2750317" y="491833"/>
                  </a:lnTo>
                  <a:lnTo>
                    <a:pt x="2750317" y="490033"/>
                  </a:lnTo>
                  <a:lnTo>
                    <a:pt x="2755356" y="483192"/>
                  </a:lnTo>
                  <a:lnTo>
                    <a:pt x="2757156" y="475991"/>
                  </a:lnTo>
                  <a:lnTo>
                    <a:pt x="2762195" y="470950"/>
                  </a:lnTo>
                  <a:lnTo>
                    <a:pt x="2767594" y="465910"/>
                  </a:lnTo>
                  <a:lnTo>
                    <a:pt x="2774433" y="460509"/>
                  </a:lnTo>
                  <a:lnTo>
                    <a:pt x="2781272" y="458709"/>
                  </a:lnTo>
                  <a:lnTo>
                    <a:pt x="2814387" y="458709"/>
                  </a:lnTo>
                  <a:lnTo>
                    <a:pt x="2814387" y="453668"/>
                  </a:lnTo>
                  <a:lnTo>
                    <a:pt x="2817626" y="446827"/>
                  </a:lnTo>
                  <a:lnTo>
                    <a:pt x="2821225" y="439986"/>
                  </a:lnTo>
                  <a:lnTo>
                    <a:pt x="2831664" y="434585"/>
                  </a:lnTo>
                  <a:lnTo>
                    <a:pt x="2838503" y="432785"/>
                  </a:lnTo>
                  <a:lnTo>
                    <a:pt x="2852181" y="431344"/>
                  </a:lnTo>
                  <a:lnTo>
                    <a:pt x="2869458" y="415862"/>
                  </a:lnTo>
                  <a:lnTo>
                    <a:pt x="2878096" y="419103"/>
                  </a:lnTo>
                  <a:lnTo>
                    <a:pt x="2888535" y="422703"/>
                  </a:lnTo>
                  <a:lnTo>
                    <a:pt x="2895374" y="422703"/>
                  </a:lnTo>
                  <a:lnTo>
                    <a:pt x="2900772" y="420903"/>
                  </a:lnTo>
                  <a:lnTo>
                    <a:pt x="2904372" y="417302"/>
                  </a:lnTo>
                  <a:lnTo>
                    <a:pt x="2911211" y="410461"/>
                  </a:lnTo>
                  <a:lnTo>
                    <a:pt x="2919850" y="405421"/>
                  </a:lnTo>
                  <a:lnTo>
                    <a:pt x="2930288" y="401820"/>
                  </a:lnTo>
                  <a:lnTo>
                    <a:pt x="2943966" y="398219"/>
                  </a:lnTo>
                  <a:lnTo>
                    <a:pt x="2943966" y="391378"/>
                  </a:lnTo>
                  <a:lnTo>
                    <a:pt x="2947565" y="384537"/>
                  </a:lnTo>
                  <a:lnTo>
                    <a:pt x="2951165" y="380937"/>
                  </a:lnTo>
                  <a:lnTo>
                    <a:pt x="2954404" y="377696"/>
                  </a:lnTo>
                  <a:lnTo>
                    <a:pt x="2959803" y="375896"/>
                  </a:lnTo>
                  <a:lnTo>
                    <a:pt x="2964842" y="375896"/>
                  </a:lnTo>
                  <a:lnTo>
                    <a:pt x="2973481" y="375896"/>
                  </a:lnTo>
                  <a:lnTo>
                    <a:pt x="2980320" y="379137"/>
                  </a:lnTo>
                  <a:lnTo>
                    <a:pt x="2985719" y="382737"/>
                  </a:lnTo>
                  <a:lnTo>
                    <a:pt x="2988958" y="386338"/>
                  </a:lnTo>
                  <a:lnTo>
                    <a:pt x="2997597" y="375896"/>
                  </a:lnTo>
                  <a:lnTo>
                    <a:pt x="3006236" y="367255"/>
                  </a:lnTo>
                  <a:lnTo>
                    <a:pt x="3018474" y="361854"/>
                  </a:lnTo>
                  <a:lnTo>
                    <a:pt x="3033951" y="360054"/>
                  </a:lnTo>
                  <a:lnTo>
                    <a:pt x="3039350" y="358614"/>
                  </a:lnTo>
                  <a:lnTo>
                    <a:pt x="3044390" y="356813"/>
                  </a:lnTo>
                  <a:lnTo>
                    <a:pt x="3047989" y="355013"/>
                  </a:lnTo>
                  <a:lnTo>
                    <a:pt x="3049788" y="351413"/>
                  </a:lnTo>
                  <a:lnTo>
                    <a:pt x="3053028" y="342771"/>
                  </a:lnTo>
                  <a:lnTo>
                    <a:pt x="3061667" y="340971"/>
                  </a:lnTo>
                  <a:lnTo>
                    <a:pt x="3080744" y="337730"/>
                  </a:lnTo>
                  <a:lnTo>
                    <a:pt x="3096581" y="332330"/>
                  </a:lnTo>
                  <a:lnTo>
                    <a:pt x="3106660" y="327289"/>
                  </a:lnTo>
                  <a:lnTo>
                    <a:pt x="3113858" y="323688"/>
                  </a:lnTo>
                  <a:lnTo>
                    <a:pt x="3125737" y="315047"/>
                  </a:lnTo>
                  <a:lnTo>
                    <a:pt x="3137974" y="304966"/>
                  </a:lnTo>
                  <a:close/>
                  <a:moveTo>
                    <a:pt x="4633884" y="284907"/>
                  </a:moveTo>
                  <a:lnTo>
                    <a:pt x="4621634" y="295347"/>
                  </a:lnTo>
                  <a:lnTo>
                    <a:pt x="4632082" y="289947"/>
                  </a:lnTo>
                  <a:close/>
                  <a:moveTo>
                    <a:pt x="3423409" y="270400"/>
                  </a:moveTo>
                  <a:lnTo>
                    <a:pt x="3371577" y="290924"/>
                  </a:lnTo>
                  <a:lnTo>
                    <a:pt x="3385615" y="290924"/>
                  </a:lnTo>
                  <a:lnTo>
                    <a:pt x="3397493" y="287683"/>
                  </a:lnTo>
                  <a:lnTo>
                    <a:pt x="3409731" y="282282"/>
                  </a:lnTo>
                  <a:lnTo>
                    <a:pt x="3419809" y="271841"/>
                  </a:lnTo>
                  <a:close/>
                  <a:moveTo>
                    <a:pt x="427611" y="259959"/>
                  </a:moveTo>
                  <a:lnTo>
                    <a:pt x="392696" y="290924"/>
                  </a:lnTo>
                  <a:lnTo>
                    <a:pt x="399895" y="289123"/>
                  </a:lnTo>
                  <a:lnTo>
                    <a:pt x="404934" y="287683"/>
                  </a:lnTo>
                  <a:lnTo>
                    <a:pt x="415373" y="275441"/>
                  </a:lnTo>
                  <a:close/>
                  <a:moveTo>
                    <a:pt x="131738" y="247717"/>
                  </a:moveTo>
                  <a:lnTo>
                    <a:pt x="124539" y="251318"/>
                  </a:lnTo>
                  <a:lnTo>
                    <a:pt x="124539" y="256358"/>
                  </a:lnTo>
                  <a:close/>
                  <a:moveTo>
                    <a:pt x="853422" y="245917"/>
                  </a:moveTo>
                  <a:lnTo>
                    <a:pt x="849823" y="249517"/>
                  </a:lnTo>
                  <a:lnTo>
                    <a:pt x="851622" y="249517"/>
                  </a:lnTo>
                  <a:close/>
                  <a:moveTo>
                    <a:pt x="9679416" y="236745"/>
                  </a:moveTo>
                  <a:lnTo>
                    <a:pt x="9657092" y="261232"/>
                  </a:lnTo>
                  <a:lnTo>
                    <a:pt x="9632608" y="285359"/>
                  </a:lnTo>
                  <a:lnTo>
                    <a:pt x="9594441" y="324971"/>
                  </a:lnTo>
                  <a:lnTo>
                    <a:pt x="9553033" y="369983"/>
                  </a:lnTo>
                  <a:lnTo>
                    <a:pt x="9468058" y="468652"/>
                  </a:lnTo>
                  <a:lnTo>
                    <a:pt x="9397486" y="550395"/>
                  </a:lnTo>
                  <a:lnTo>
                    <a:pt x="9418009" y="539952"/>
                  </a:lnTo>
                  <a:lnTo>
                    <a:pt x="9437093" y="524108"/>
                  </a:lnTo>
                  <a:lnTo>
                    <a:pt x="9454376" y="508623"/>
                  </a:lnTo>
                  <a:lnTo>
                    <a:pt x="9468058" y="489538"/>
                  </a:lnTo>
                  <a:lnTo>
                    <a:pt x="9485701" y="466851"/>
                  </a:lnTo>
                  <a:lnTo>
                    <a:pt x="9504785" y="449566"/>
                  </a:lnTo>
                  <a:lnTo>
                    <a:pt x="9527109" y="434082"/>
                  </a:lnTo>
                  <a:lnTo>
                    <a:pt x="9549793" y="423999"/>
                  </a:lnTo>
                  <a:lnTo>
                    <a:pt x="9556634" y="409955"/>
                  </a:lnTo>
                  <a:lnTo>
                    <a:pt x="9565276" y="397711"/>
                  </a:lnTo>
                  <a:lnTo>
                    <a:pt x="9575717" y="387629"/>
                  </a:lnTo>
                  <a:lnTo>
                    <a:pt x="9585799" y="377186"/>
                  </a:lnTo>
                  <a:lnTo>
                    <a:pt x="9603082" y="364942"/>
                  </a:lnTo>
                  <a:lnTo>
                    <a:pt x="9618925" y="349098"/>
                  </a:lnTo>
                  <a:lnTo>
                    <a:pt x="9625766" y="340455"/>
                  </a:lnTo>
                  <a:lnTo>
                    <a:pt x="9632608" y="330012"/>
                  </a:lnTo>
                  <a:lnTo>
                    <a:pt x="9643049" y="311287"/>
                  </a:lnTo>
                  <a:lnTo>
                    <a:pt x="9648450" y="299043"/>
                  </a:lnTo>
                  <a:lnTo>
                    <a:pt x="9655292" y="288600"/>
                  </a:lnTo>
                  <a:lnTo>
                    <a:pt x="9665733" y="279958"/>
                  </a:lnTo>
                  <a:lnTo>
                    <a:pt x="9677976" y="271315"/>
                  </a:lnTo>
                  <a:lnTo>
                    <a:pt x="9676175" y="255831"/>
                  </a:lnTo>
                  <a:close/>
                  <a:moveTo>
                    <a:pt x="725283" y="228634"/>
                  </a:moveTo>
                  <a:lnTo>
                    <a:pt x="714844" y="235475"/>
                  </a:lnTo>
                  <a:lnTo>
                    <a:pt x="652574" y="279042"/>
                  </a:lnTo>
                  <a:lnTo>
                    <a:pt x="624859" y="296324"/>
                  </a:lnTo>
                  <a:lnTo>
                    <a:pt x="598943" y="311807"/>
                  </a:lnTo>
                  <a:lnTo>
                    <a:pt x="569428" y="332330"/>
                  </a:lnTo>
                  <a:lnTo>
                    <a:pt x="539913" y="355013"/>
                  </a:lnTo>
                  <a:lnTo>
                    <a:pt x="510397" y="379137"/>
                  </a:lnTo>
                  <a:lnTo>
                    <a:pt x="482682" y="405421"/>
                  </a:lnTo>
                  <a:lnTo>
                    <a:pt x="448127" y="439986"/>
                  </a:lnTo>
                  <a:lnTo>
                    <a:pt x="412133" y="470950"/>
                  </a:lnTo>
                  <a:lnTo>
                    <a:pt x="415373" y="472751"/>
                  </a:lnTo>
                  <a:lnTo>
                    <a:pt x="418972" y="472751"/>
                  </a:lnTo>
                  <a:lnTo>
                    <a:pt x="425811" y="469150"/>
                  </a:lnTo>
                  <a:lnTo>
                    <a:pt x="432650" y="460509"/>
                  </a:lnTo>
                  <a:lnTo>
                    <a:pt x="443088" y="453668"/>
                  </a:lnTo>
                  <a:lnTo>
                    <a:pt x="453527" y="446827"/>
                  </a:lnTo>
                  <a:lnTo>
                    <a:pt x="463965" y="441426"/>
                  </a:lnTo>
                  <a:lnTo>
                    <a:pt x="475843" y="439986"/>
                  </a:lnTo>
                  <a:lnTo>
                    <a:pt x="486281" y="439986"/>
                  </a:lnTo>
                  <a:lnTo>
                    <a:pt x="505358" y="417302"/>
                  </a:lnTo>
                  <a:lnTo>
                    <a:pt x="528035" y="398219"/>
                  </a:lnTo>
                  <a:lnTo>
                    <a:pt x="538113" y="388138"/>
                  </a:lnTo>
                  <a:lnTo>
                    <a:pt x="550351" y="379137"/>
                  </a:lnTo>
                  <a:lnTo>
                    <a:pt x="562589" y="372296"/>
                  </a:lnTo>
                  <a:lnTo>
                    <a:pt x="576267" y="365455"/>
                  </a:lnTo>
                  <a:lnTo>
                    <a:pt x="576267" y="337730"/>
                  </a:lnTo>
                  <a:lnTo>
                    <a:pt x="586705" y="334130"/>
                  </a:lnTo>
                  <a:lnTo>
                    <a:pt x="609021" y="325489"/>
                  </a:lnTo>
                  <a:lnTo>
                    <a:pt x="629898" y="316847"/>
                  </a:lnTo>
                  <a:lnTo>
                    <a:pt x="629898" y="311807"/>
                  </a:lnTo>
                  <a:lnTo>
                    <a:pt x="631698" y="306406"/>
                  </a:lnTo>
                  <a:lnTo>
                    <a:pt x="634937" y="297765"/>
                  </a:lnTo>
                  <a:lnTo>
                    <a:pt x="640336" y="290924"/>
                  </a:lnTo>
                  <a:lnTo>
                    <a:pt x="648975" y="285883"/>
                  </a:lnTo>
                  <a:lnTo>
                    <a:pt x="659413" y="280482"/>
                  </a:lnTo>
                  <a:lnTo>
                    <a:pt x="661213" y="280482"/>
                  </a:lnTo>
                  <a:lnTo>
                    <a:pt x="669852" y="277241"/>
                  </a:lnTo>
                  <a:lnTo>
                    <a:pt x="678490" y="271841"/>
                  </a:lnTo>
                  <a:lnTo>
                    <a:pt x="688929" y="265000"/>
                  </a:lnTo>
                  <a:lnTo>
                    <a:pt x="695768" y="254558"/>
                  </a:lnTo>
                  <a:lnTo>
                    <a:pt x="704406" y="245917"/>
                  </a:lnTo>
                  <a:close/>
                  <a:moveTo>
                    <a:pt x="1329265" y="226834"/>
                  </a:moveTo>
                  <a:lnTo>
                    <a:pt x="1282473" y="259959"/>
                  </a:lnTo>
                  <a:lnTo>
                    <a:pt x="1233881" y="289123"/>
                  </a:lnTo>
                  <a:lnTo>
                    <a:pt x="1185649" y="321888"/>
                  </a:lnTo>
                  <a:lnTo>
                    <a:pt x="1162972" y="340971"/>
                  </a:lnTo>
                  <a:lnTo>
                    <a:pt x="1142456" y="358614"/>
                  </a:lnTo>
                  <a:lnTo>
                    <a:pt x="1140656" y="360054"/>
                  </a:lnTo>
                  <a:lnTo>
                    <a:pt x="1144255" y="363654"/>
                  </a:lnTo>
                  <a:lnTo>
                    <a:pt x="1147495" y="367255"/>
                  </a:lnTo>
                  <a:lnTo>
                    <a:pt x="1156133" y="360054"/>
                  </a:lnTo>
                  <a:lnTo>
                    <a:pt x="1168372" y="351413"/>
                  </a:lnTo>
                  <a:lnTo>
                    <a:pt x="1175210" y="346372"/>
                  </a:lnTo>
                  <a:lnTo>
                    <a:pt x="1182049" y="340971"/>
                  </a:lnTo>
                  <a:lnTo>
                    <a:pt x="1194287" y="332330"/>
                  </a:lnTo>
                  <a:lnTo>
                    <a:pt x="1201126" y="325489"/>
                  </a:lnTo>
                  <a:lnTo>
                    <a:pt x="1209765" y="318648"/>
                  </a:lnTo>
                  <a:lnTo>
                    <a:pt x="1216604" y="315047"/>
                  </a:lnTo>
                  <a:lnTo>
                    <a:pt x="1225242" y="311807"/>
                  </a:lnTo>
                  <a:lnTo>
                    <a:pt x="1233881" y="306406"/>
                  </a:lnTo>
                  <a:lnTo>
                    <a:pt x="1261957" y="289123"/>
                  </a:lnTo>
                  <a:lnTo>
                    <a:pt x="1277434" y="280482"/>
                  </a:lnTo>
                  <a:lnTo>
                    <a:pt x="1292911" y="273641"/>
                  </a:lnTo>
                  <a:lnTo>
                    <a:pt x="1306589" y="266800"/>
                  </a:lnTo>
                  <a:lnTo>
                    <a:pt x="1317027" y="258159"/>
                  </a:lnTo>
                  <a:lnTo>
                    <a:pt x="1323866" y="247717"/>
                  </a:lnTo>
                  <a:lnTo>
                    <a:pt x="1330705" y="237276"/>
                  </a:lnTo>
                  <a:lnTo>
                    <a:pt x="1330705" y="226834"/>
                  </a:lnTo>
                  <a:close/>
                  <a:moveTo>
                    <a:pt x="4886439" y="224064"/>
                  </a:moveTo>
                  <a:lnTo>
                    <a:pt x="4805016" y="288147"/>
                  </a:lnTo>
                  <a:lnTo>
                    <a:pt x="4763584" y="319468"/>
                  </a:lnTo>
                  <a:lnTo>
                    <a:pt x="4720351" y="350430"/>
                  </a:lnTo>
                  <a:lnTo>
                    <a:pt x="4669912" y="385351"/>
                  </a:lnTo>
                  <a:lnTo>
                    <a:pt x="4618032" y="418113"/>
                  </a:lnTo>
                  <a:lnTo>
                    <a:pt x="4566152" y="449074"/>
                  </a:lnTo>
                  <a:lnTo>
                    <a:pt x="4515713" y="480396"/>
                  </a:lnTo>
                  <a:lnTo>
                    <a:pt x="4515713" y="487236"/>
                  </a:lnTo>
                  <a:lnTo>
                    <a:pt x="4515713" y="492636"/>
                  </a:lnTo>
                  <a:lnTo>
                    <a:pt x="4567593" y="454474"/>
                  </a:lnTo>
                  <a:lnTo>
                    <a:pt x="4616230" y="421713"/>
                  </a:lnTo>
                  <a:lnTo>
                    <a:pt x="4661265" y="392192"/>
                  </a:lnTo>
                  <a:lnTo>
                    <a:pt x="4704498" y="366270"/>
                  </a:lnTo>
                  <a:lnTo>
                    <a:pt x="4754937" y="339989"/>
                  </a:lnTo>
                  <a:lnTo>
                    <a:pt x="4801773" y="310828"/>
                  </a:lnTo>
                  <a:lnTo>
                    <a:pt x="4848249" y="279507"/>
                  </a:lnTo>
                  <a:lnTo>
                    <a:pt x="4893644" y="246745"/>
                  </a:lnTo>
                  <a:close/>
                  <a:moveTo>
                    <a:pt x="9371201" y="210818"/>
                  </a:moveTo>
                  <a:lnTo>
                    <a:pt x="9333034" y="240346"/>
                  </a:lnTo>
                  <a:lnTo>
                    <a:pt x="9295227" y="273116"/>
                  </a:lnTo>
                  <a:lnTo>
                    <a:pt x="9258861" y="305885"/>
                  </a:lnTo>
                  <a:lnTo>
                    <a:pt x="9222494" y="339015"/>
                  </a:lnTo>
                  <a:lnTo>
                    <a:pt x="9161644" y="401312"/>
                  </a:lnTo>
                  <a:lnTo>
                    <a:pt x="9097912" y="466851"/>
                  </a:lnTo>
                  <a:lnTo>
                    <a:pt x="9132478" y="475494"/>
                  </a:lnTo>
                  <a:lnTo>
                    <a:pt x="9139320" y="463610"/>
                  </a:lnTo>
                  <a:lnTo>
                    <a:pt x="9142920" y="460009"/>
                  </a:lnTo>
                  <a:lnTo>
                    <a:pt x="9142920" y="454968"/>
                  </a:lnTo>
                  <a:lnTo>
                    <a:pt x="9142920" y="448126"/>
                  </a:lnTo>
                  <a:lnTo>
                    <a:pt x="9147961" y="444525"/>
                  </a:lnTo>
                  <a:lnTo>
                    <a:pt x="9154802" y="437683"/>
                  </a:lnTo>
                  <a:lnTo>
                    <a:pt x="9159843" y="429040"/>
                  </a:lnTo>
                  <a:lnTo>
                    <a:pt x="9163444" y="425439"/>
                  </a:lnTo>
                  <a:lnTo>
                    <a:pt x="9172085" y="418597"/>
                  </a:lnTo>
                  <a:lnTo>
                    <a:pt x="9186128" y="413556"/>
                  </a:lnTo>
                  <a:lnTo>
                    <a:pt x="9191169" y="397711"/>
                  </a:lnTo>
                  <a:lnTo>
                    <a:pt x="9198010" y="385828"/>
                  </a:lnTo>
                  <a:lnTo>
                    <a:pt x="9208452" y="375385"/>
                  </a:lnTo>
                  <a:lnTo>
                    <a:pt x="9222494" y="368183"/>
                  </a:lnTo>
                  <a:lnTo>
                    <a:pt x="9229336" y="363142"/>
                  </a:lnTo>
                  <a:lnTo>
                    <a:pt x="9232936" y="358100"/>
                  </a:lnTo>
                  <a:lnTo>
                    <a:pt x="9234737" y="352699"/>
                  </a:lnTo>
                  <a:lnTo>
                    <a:pt x="9236177" y="347657"/>
                  </a:lnTo>
                  <a:lnTo>
                    <a:pt x="9236177" y="337214"/>
                  </a:lnTo>
                  <a:lnTo>
                    <a:pt x="9244818" y="333613"/>
                  </a:lnTo>
                  <a:lnTo>
                    <a:pt x="9263902" y="324971"/>
                  </a:lnTo>
                  <a:lnTo>
                    <a:pt x="9277944" y="316328"/>
                  </a:lnTo>
                  <a:lnTo>
                    <a:pt x="9289827" y="305885"/>
                  </a:lnTo>
                  <a:lnTo>
                    <a:pt x="9298468" y="294002"/>
                  </a:lnTo>
                  <a:lnTo>
                    <a:pt x="9308910" y="278517"/>
                  </a:lnTo>
                  <a:lnTo>
                    <a:pt x="9322592" y="264473"/>
                  </a:lnTo>
                  <a:lnTo>
                    <a:pt x="9338435" y="250789"/>
                  </a:lnTo>
                  <a:lnTo>
                    <a:pt x="9355718" y="238546"/>
                  </a:lnTo>
                  <a:lnTo>
                    <a:pt x="9362559" y="222701"/>
                  </a:lnTo>
                  <a:close/>
                  <a:moveTo>
                    <a:pt x="9492543" y="205416"/>
                  </a:moveTo>
                  <a:lnTo>
                    <a:pt x="9471659" y="224502"/>
                  </a:lnTo>
                  <a:lnTo>
                    <a:pt x="9452575" y="243587"/>
                  </a:lnTo>
                  <a:lnTo>
                    <a:pt x="9418009" y="276717"/>
                  </a:lnTo>
                  <a:lnTo>
                    <a:pt x="9383443" y="311287"/>
                  </a:lnTo>
                  <a:lnTo>
                    <a:pt x="9341676" y="354499"/>
                  </a:lnTo>
                  <a:lnTo>
                    <a:pt x="9338435" y="358100"/>
                  </a:lnTo>
                  <a:lnTo>
                    <a:pt x="9366160" y="337214"/>
                  </a:lnTo>
                  <a:lnTo>
                    <a:pt x="9398926" y="313087"/>
                  </a:lnTo>
                  <a:lnTo>
                    <a:pt x="9412968" y="300844"/>
                  </a:lnTo>
                  <a:lnTo>
                    <a:pt x="9423050" y="287160"/>
                  </a:lnTo>
                  <a:lnTo>
                    <a:pt x="9435292" y="274916"/>
                  </a:lnTo>
                  <a:lnTo>
                    <a:pt x="9443934" y="259432"/>
                  </a:lnTo>
                  <a:lnTo>
                    <a:pt x="9447535" y="255831"/>
                  </a:lnTo>
                  <a:lnTo>
                    <a:pt x="9450775" y="250789"/>
                  </a:lnTo>
                  <a:lnTo>
                    <a:pt x="9457616" y="245388"/>
                  </a:lnTo>
                  <a:lnTo>
                    <a:pt x="9471659" y="231704"/>
                  </a:lnTo>
                  <a:lnTo>
                    <a:pt x="9482101" y="217660"/>
                  </a:lnTo>
                  <a:lnTo>
                    <a:pt x="9485701" y="214059"/>
                  </a:lnTo>
                  <a:lnTo>
                    <a:pt x="9488942" y="209017"/>
                  </a:lnTo>
                  <a:close/>
                  <a:moveTo>
                    <a:pt x="3806027" y="200910"/>
                  </a:moveTo>
                  <a:lnTo>
                    <a:pt x="3778312" y="211352"/>
                  </a:lnTo>
                  <a:lnTo>
                    <a:pt x="3752396" y="218193"/>
                  </a:lnTo>
                  <a:lnTo>
                    <a:pt x="3738358" y="223233"/>
                  </a:lnTo>
                  <a:lnTo>
                    <a:pt x="3724680" y="232235"/>
                  </a:lnTo>
                  <a:lnTo>
                    <a:pt x="3727920" y="237276"/>
                  </a:lnTo>
                  <a:lnTo>
                    <a:pt x="3731519" y="245917"/>
                  </a:lnTo>
                  <a:lnTo>
                    <a:pt x="3733319" y="254558"/>
                  </a:lnTo>
                  <a:lnTo>
                    <a:pt x="3733319" y="263199"/>
                  </a:lnTo>
                  <a:lnTo>
                    <a:pt x="3733319" y="270400"/>
                  </a:lnTo>
                  <a:lnTo>
                    <a:pt x="3729719" y="273641"/>
                  </a:lnTo>
                  <a:lnTo>
                    <a:pt x="3769673" y="256358"/>
                  </a:lnTo>
                  <a:lnTo>
                    <a:pt x="3807827" y="239076"/>
                  </a:lnTo>
                  <a:lnTo>
                    <a:pt x="3806027" y="223233"/>
                  </a:lnTo>
                  <a:lnTo>
                    <a:pt x="3806027" y="214592"/>
                  </a:lnTo>
                  <a:lnTo>
                    <a:pt x="3806027" y="204151"/>
                  </a:lnTo>
                  <a:close/>
                  <a:moveTo>
                    <a:pt x="192209" y="176787"/>
                  </a:moveTo>
                  <a:lnTo>
                    <a:pt x="183570" y="185428"/>
                  </a:lnTo>
                  <a:lnTo>
                    <a:pt x="173132" y="194069"/>
                  </a:lnTo>
                  <a:lnTo>
                    <a:pt x="174931" y="200910"/>
                  </a:lnTo>
                  <a:close/>
                  <a:moveTo>
                    <a:pt x="9406127" y="169046"/>
                  </a:moveTo>
                  <a:lnTo>
                    <a:pt x="9402527" y="174447"/>
                  </a:lnTo>
                  <a:lnTo>
                    <a:pt x="9395685" y="186331"/>
                  </a:lnTo>
                  <a:lnTo>
                    <a:pt x="9388844" y="196774"/>
                  </a:lnTo>
                  <a:lnTo>
                    <a:pt x="9392085" y="194973"/>
                  </a:lnTo>
                  <a:lnTo>
                    <a:pt x="9395685" y="191732"/>
                  </a:lnTo>
                  <a:lnTo>
                    <a:pt x="9400726" y="186331"/>
                  </a:lnTo>
                  <a:lnTo>
                    <a:pt x="9402527" y="179489"/>
                  </a:lnTo>
                  <a:lnTo>
                    <a:pt x="9404327" y="172647"/>
                  </a:lnTo>
                  <a:close/>
                  <a:moveTo>
                    <a:pt x="4687205" y="168622"/>
                  </a:moveTo>
                  <a:lnTo>
                    <a:pt x="4676757" y="172222"/>
                  </a:lnTo>
                  <a:lnTo>
                    <a:pt x="4664868" y="179062"/>
                  </a:lnTo>
                  <a:lnTo>
                    <a:pt x="4654420" y="182662"/>
                  </a:lnTo>
                  <a:lnTo>
                    <a:pt x="4643972" y="187702"/>
                  </a:lnTo>
                  <a:lnTo>
                    <a:pt x="4625237" y="203183"/>
                  </a:lnTo>
                  <a:lnTo>
                    <a:pt x="4607584" y="219024"/>
                  </a:lnTo>
                  <a:lnTo>
                    <a:pt x="4597136" y="227664"/>
                  </a:lnTo>
                  <a:lnTo>
                    <a:pt x="4588489" y="234505"/>
                  </a:lnTo>
                  <a:lnTo>
                    <a:pt x="4578041" y="238105"/>
                  </a:lnTo>
                  <a:lnTo>
                    <a:pt x="4566152" y="241345"/>
                  </a:lnTo>
                  <a:lnTo>
                    <a:pt x="4562549" y="246745"/>
                  </a:lnTo>
                  <a:lnTo>
                    <a:pt x="4557505" y="251785"/>
                  </a:lnTo>
                  <a:lnTo>
                    <a:pt x="4548498" y="258986"/>
                  </a:lnTo>
                  <a:lnTo>
                    <a:pt x="4538410" y="264026"/>
                  </a:lnTo>
                  <a:lnTo>
                    <a:pt x="4527962" y="267626"/>
                  </a:lnTo>
                  <a:lnTo>
                    <a:pt x="4524359" y="274466"/>
                  </a:lnTo>
                  <a:lnTo>
                    <a:pt x="4519316" y="281307"/>
                  </a:lnTo>
                  <a:lnTo>
                    <a:pt x="4508868" y="289947"/>
                  </a:lnTo>
                  <a:lnTo>
                    <a:pt x="4482928" y="305428"/>
                  </a:lnTo>
                  <a:lnTo>
                    <a:pt x="4476082" y="310828"/>
                  </a:lnTo>
                  <a:lnTo>
                    <a:pt x="4472187" y="315758"/>
                  </a:lnTo>
                  <a:lnTo>
                    <a:pt x="4469237" y="317668"/>
                  </a:lnTo>
                  <a:lnTo>
                    <a:pt x="4470678" y="317668"/>
                  </a:lnTo>
                  <a:lnTo>
                    <a:pt x="4472187" y="315758"/>
                  </a:lnTo>
                  <a:lnTo>
                    <a:pt x="4552101" y="264026"/>
                  </a:lnTo>
                  <a:lnTo>
                    <a:pt x="4558946" y="260786"/>
                  </a:lnTo>
                  <a:lnTo>
                    <a:pt x="4612988" y="225864"/>
                  </a:lnTo>
                  <a:lnTo>
                    <a:pt x="4664868" y="193103"/>
                  </a:lnTo>
                  <a:lnTo>
                    <a:pt x="4675316" y="179062"/>
                  </a:lnTo>
                  <a:close/>
                  <a:moveTo>
                    <a:pt x="2558108" y="168145"/>
                  </a:moveTo>
                  <a:lnTo>
                    <a:pt x="2553069" y="185428"/>
                  </a:lnTo>
                  <a:lnTo>
                    <a:pt x="2547670" y="194069"/>
                  </a:lnTo>
                  <a:lnTo>
                    <a:pt x="2570346" y="186868"/>
                  </a:lnTo>
                  <a:lnTo>
                    <a:pt x="2589063" y="176787"/>
                  </a:lnTo>
                  <a:lnTo>
                    <a:pt x="2584023" y="174986"/>
                  </a:lnTo>
                  <a:close/>
                  <a:moveTo>
                    <a:pt x="2770834" y="166345"/>
                  </a:moveTo>
                  <a:lnTo>
                    <a:pt x="2744918" y="178227"/>
                  </a:lnTo>
                  <a:lnTo>
                    <a:pt x="2710363" y="194069"/>
                  </a:lnTo>
                  <a:lnTo>
                    <a:pt x="2677609" y="211352"/>
                  </a:lnTo>
                  <a:lnTo>
                    <a:pt x="2646294" y="226834"/>
                  </a:lnTo>
                  <a:lnTo>
                    <a:pt x="2646294" y="228634"/>
                  </a:lnTo>
                  <a:lnTo>
                    <a:pt x="2648093" y="226834"/>
                  </a:lnTo>
                  <a:lnTo>
                    <a:pt x="2705324" y="200910"/>
                  </a:lnTo>
                  <a:close/>
                  <a:moveTo>
                    <a:pt x="3108459" y="164545"/>
                  </a:moveTo>
                  <a:lnTo>
                    <a:pt x="3092982" y="168145"/>
                  </a:lnTo>
                  <a:lnTo>
                    <a:pt x="3078944" y="171386"/>
                  </a:lnTo>
                  <a:lnTo>
                    <a:pt x="3078944" y="181827"/>
                  </a:lnTo>
                  <a:lnTo>
                    <a:pt x="3091182" y="173186"/>
                  </a:lnTo>
                  <a:close/>
                  <a:moveTo>
                    <a:pt x="8881153" y="160764"/>
                  </a:moveTo>
                  <a:lnTo>
                    <a:pt x="8877913" y="165805"/>
                  </a:lnTo>
                  <a:lnTo>
                    <a:pt x="8876113" y="167606"/>
                  </a:lnTo>
                  <a:lnTo>
                    <a:pt x="8876113" y="170846"/>
                  </a:lnTo>
                  <a:lnTo>
                    <a:pt x="8876113" y="172647"/>
                  </a:lnTo>
                  <a:lnTo>
                    <a:pt x="8874312" y="176248"/>
                  </a:lnTo>
                  <a:lnTo>
                    <a:pt x="8867471" y="183090"/>
                  </a:lnTo>
                  <a:lnTo>
                    <a:pt x="8867471" y="184890"/>
                  </a:lnTo>
                  <a:lnTo>
                    <a:pt x="8862430" y="188131"/>
                  </a:lnTo>
                  <a:lnTo>
                    <a:pt x="8855229" y="189932"/>
                  </a:lnTo>
                  <a:lnTo>
                    <a:pt x="8853789" y="196774"/>
                  </a:lnTo>
                  <a:lnTo>
                    <a:pt x="8850188" y="203616"/>
                  </a:lnTo>
                  <a:lnTo>
                    <a:pt x="8845147" y="209017"/>
                  </a:lnTo>
                  <a:lnTo>
                    <a:pt x="8837946" y="212618"/>
                  </a:lnTo>
                  <a:lnTo>
                    <a:pt x="8834705" y="214059"/>
                  </a:lnTo>
                  <a:lnTo>
                    <a:pt x="8832905" y="217660"/>
                  </a:lnTo>
                  <a:lnTo>
                    <a:pt x="8831105" y="222701"/>
                  </a:lnTo>
                  <a:lnTo>
                    <a:pt x="8831105" y="226302"/>
                  </a:lnTo>
                  <a:lnTo>
                    <a:pt x="8827864" y="229903"/>
                  </a:lnTo>
                  <a:lnTo>
                    <a:pt x="8819223" y="233144"/>
                  </a:lnTo>
                  <a:lnTo>
                    <a:pt x="8810221" y="236745"/>
                  </a:lnTo>
                  <a:lnTo>
                    <a:pt x="8805180" y="241787"/>
                  </a:lnTo>
                  <a:lnTo>
                    <a:pt x="8801579" y="248989"/>
                  </a:lnTo>
                  <a:lnTo>
                    <a:pt x="8796539" y="255831"/>
                  </a:lnTo>
                  <a:lnTo>
                    <a:pt x="8789697" y="262673"/>
                  </a:lnTo>
                  <a:lnTo>
                    <a:pt x="8780696" y="269875"/>
                  </a:lnTo>
                  <a:lnTo>
                    <a:pt x="8773854" y="274916"/>
                  </a:lnTo>
                  <a:lnTo>
                    <a:pt x="8770614" y="281758"/>
                  </a:lnTo>
                  <a:lnTo>
                    <a:pt x="8765213" y="288600"/>
                  </a:lnTo>
                  <a:lnTo>
                    <a:pt x="8803380" y="259432"/>
                  </a:lnTo>
                  <a:lnTo>
                    <a:pt x="8837946" y="226302"/>
                  </a:lnTo>
                  <a:lnTo>
                    <a:pt x="8898437" y="164004"/>
                  </a:lnTo>
                  <a:close/>
                  <a:moveTo>
                    <a:pt x="110862" y="157704"/>
                  </a:moveTo>
                  <a:lnTo>
                    <a:pt x="109062" y="166345"/>
                  </a:lnTo>
                  <a:lnTo>
                    <a:pt x="117701" y="157704"/>
                  </a:lnTo>
                  <a:close/>
                  <a:moveTo>
                    <a:pt x="299471" y="155903"/>
                  </a:moveTo>
                  <a:lnTo>
                    <a:pt x="264917" y="194069"/>
                  </a:lnTo>
                  <a:lnTo>
                    <a:pt x="237201" y="230435"/>
                  </a:lnTo>
                  <a:lnTo>
                    <a:pt x="231802" y="237276"/>
                  </a:lnTo>
                  <a:lnTo>
                    <a:pt x="252679" y="218193"/>
                  </a:lnTo>
                  <a:lnTo>
                    <a:pt x="273555" y="199110"/>
                  </a:lnTo>
                  <a:lnTo>
                    <a:pt x="290833" y="178227"/>
                  </a:lnTo>
                  <a:lnTo>
                    <a:pt x="308110" y="155903"/>
                  </a:lnTo>
                  <a:close/>
                  <a:moveTo>
                    <a:pt x="9430251" y="155362"/>
                  </a:moveTo>
                  <a:lnTo>
                    <a:pt x="9421610" y="157163"/>
                  </a:lnTo>
                  <a:lnTo>
                    <a:pt x="9412968" y="160764"/>
                  </a:lnTo>
                  <a:lnTo>
                    <a:pt x="9419810" y="160764"/>
                  </a:lnTo>
                  <a:lnTo>
                    <a:pt x="9423050" y="158963"/>
                  </a:lnTo>
                  <a:close/>
                  <a:moveTo>
                    <a:pt x="3484239" y="154103"/>
                  </a:moveTo>
                  <a:lnTo>
                    <a:pt x="3432047" y="171386"/>
                  </a:lnTo>
                  <a:lnTo>
                    <a:pt x="3399292" y="185428"/>
                  </a:lnTo>
                  <a:lnTo>
                    <a:pt x="3364738" y="200910"/>
                  </a:lnTo>
                  <a:lnTo>
                    <a:pt x="3345661" y="209551"/>
                  </a:lnTo>
                  <a:lnTo>
                    <a:pt x="3326584" y="216392"/>
                  </a:lnTo>
                  <a:lnTo>
                    <a:pt x="3290230" y="228634"/>
                  </a:lnTo>
                  <a:lnTo>
                    <a:pt x="3243438" y="254558"/>
                  </a:lnTo>
                  <a:lnTo>
                    <a:pt x="3193406" y="277241"/>
                  </a:lnTo>
                  <a:lnTo>
                    <a:pt x="3179368" y="284083"/>
                  </a:lnTo>
                  <a:lnTo>
                    <a:pt x="3179368" y="299565"/>
                  </a:lnTo>
                  <a:lnTo>
                    <a:pt x="3181168" y="299565"/>
                  </a:lnTo>
                  <a:lnTo>
                    <a:pt x="3182967" y="299565"/>
                  </a:lnTo>
                  <a:lnTo>
                    <a:pt x="3188007" y="294524"/>
                  </a:lnTo>
                  <a:lnTo>
                    <a:pt x="3193406" y="289123"/>
                  </a:lnTo>
                  <a:lnTo>
                    <a:pt x="3203844" y="282282"/>
                  </a:lnTo>
                  <a:lnTo>
                    <a:pt x="3219322" y="277241"/>
                  </a:lnTo>
                  <a:lnTo>
                    <a:pt x="3227960" y="273641"/>
                  </a:lnTo>
                  <a:lnTo>
                    <a:pt x="3238399" y="271841"/>
                  </a:lnTo>
                  <a:lnTo>
                    <a:pt x="3248837" y="270400"/>
                  </a:lnTo>
                  <a:lnTo>
                    <a:pt x="3248837" y="263199"/>
                  </a:lnTo>
                  <a:lnTo>
                    <a:pt x="3248837" y="252758"/>
                  </a:lnTo>
                  <a:lnTo>
                    <a:pt x="3258915" y="249517"/>
                  </a:lnTo>
                  <a:lnTo>
                    <a:pt x="3295269" y="237276"/>
                  </a:lnTo>
                  <a:lnTo>
                    <a:pt x="3340262" y="221793"/>
                  </a:lnTo>
                  <a:lnTo>
                    <a:pt x="3357899" y="214592"/>
                  </a:lnTo>
                  <a:lnTo>
                    <a:pt x="3392454" y="204151"/>
                  </a:lnTo>
                  <a:lnTo>
                    <a:pt x="3421609" y="195509"/>
                  </a:lnTo>
                  <a:lnTo>
                    <a:pt x="3449324" y="186868"/>
                  </a:lnTo>
                  <a:lnTo>
                    <a:pt x="3456163" y="176787"/>
                  </a:lnTo>
                  <a:lnTo>
                    <a:pt x="3465162" y="168145"/>
                  </a:lnTo>
                  <a:lnTo>
                    <a:pt x="3473800" y="161304"/>
                  </a:lnTo>
                  <a:close/>
                  <a:moveTo>
                    <a:pt x="9024819" y="148520"/>
                  </a:moveTo>
                  <a:lnTo>
                    <a:pt x="8980171" y="188131"/>
                  </a:lnTo>
                  <a:lnTo>
                    <a:pt x="8936603" y="228103"/>
                  </a:lnTo>
                  <a:lnTo>
                    <a:pt x="8895196" y="269875"/>
                  </a:lnTo>
                  <a:lnTo>
                    <a:pt x="8855229" y="311287"/>
                  </a:lnTo>
                  <a:lnTo>
                    <a:pt x="8834705" y="331813"/>
                  </a:lnTo>
                  <a:lnTo>
                    <a:pt x="8843347" y="328572"/>
                  </a:lnTo>
                  <a:lnTo>
                    <a:pt x="8846587" y="326771"/>
                  </a:lnTo>
                  <a:lnTo>
                    <a:pt x="8860630" y="313087"/>
                  </a:lnTo>
                  <a:lnTo>
                    <a:pt x="8865671" y="309486"/>
                  </a:lnTo>
                  <a:lnTo>
                    <a:pt x="8872512" y="307686"/>
                  </a:lnTo>
                  <a:lnTo>
                    <a:pt x="8877913" y="307686"/>
                  </a:lnTo>
                  <a:lnTo>
                    <a:pt x="8882954" y="309486"/>
                  </a:lnTo>
                  <a:lnTo>
                    <a:pt x="8900237" y="279958"/>
                  </a:lnTo>
                  <a:lnTo>
                    <a:pt x="8919320" y="254030"/>
                  </a:lnTo>
                  <a:lnTo>
                    <a:pt x="8940204" y="231704"/>
                  </a:lnTo>
                  <a:lnTo>
                    <a:pt x="8964328" y="209017"/>
                  </a:lnTo>
                  <a:lnTo>
                    <a:pt x="8980171" y="194973"/>
                  </a:lnTo>
                  <a:lnTo>
                    <a:pt x="8995654" y="181289"/>
                  </a:lnTo>
                  <a:lnTo>
                    <a:pt x="9011137" y="165805"/>
                  </a:lnTo>
                  <a:close/>
                  <a:moveTo>
                    <a:pt x="3658811" y="142221"/>
                  </a:moveTo>
                  <a:lnTo>
                    <a:pt x="3660610" y="157704"/>
                  </a:lnTo>
                  <a:lnTo>
                    <a:pt x="3676088" y="154103"/>
                  </a:lnTo>
                  <a:lnTo>
                    <a:pt x="3693365" y="150863"/>
                  </a:lnTo>
                  <a:lnTo>
                    <a:pt x="3696964" y="145462"/>
                  </a:lnTo>
                  <a:lnTo>
                    <a:pt x="3690126" y="145462"/>
                  </a:lnTo>
                  <a:close/>
                  <a:moveTo>
                    <a:pt x="1151094" y="142221"/>
                  </a:moveTo>
                  <a:lnTo>
                    <a:pt x="1074786" y="186868"/>
                  </a:lnTo>
                  <a:lnTo>
                    <a:pt x="1000279" y="235475"/>
                  </a:lnTo>
                  <a:lnTo>
                    <a:pt x="927570" y="287683"/>
                  </a:lnTo>
                  <a:lnTo>
                    <a:pt x="853422" y="344572"/>
                  </a:lnTo>
                  <a:lnTo>
                    <a:pt x="849823" y="348172"/>
                  </a:lnTo>
                  <a:lnTo>
                    <a:pt x="855222" y="348172"/>
                  </a:lnTo>
                  <a:lnTo>
                    <a:pt x="863860" y="348172"/>
                  </a:lnTo>
                  <a:lnTo>
                    <a:pt x="870699" y="346372"/>
                  </a:lnTo>
                  <a:lnTo>
                    <a:pt x="875739" y="344572"/>
                  </a:lnTo>
                  <a:lnTo>
                    <a:pt x="880778" y="342771"/>
                  </a:lnTo>
                  <a:lnTo>
                    <a:pt x="893016" y="340971"/>
                  </a:lnTo>
                  <a:lnTo>
                    <a:pt x="898055" y="329089"/>
                  </a:lnTo>
                  <a:lnTo>
                    <a:pt x="906694" y="320448"/>
                  </a:lnTo>
                  <a:lnTo>
                    <a:pt x="917132" y="311807"/>
                  </a:lnTo>
                  <a:lnTo>
                    <a:pt x="927570" y="304966"/>
                  </a:lnTo>
                  <a:lnTo>
                    <a:pt x="941608" y="299565"/>
                  </a:lnTo>
                  <a:lnTo>
                    <a:pt x="957085" y="292724"/>
                  </a:lnTo>
                  <a:lnTo>
                    <a:pt x="972563" y="287683"/>
                  </a:lnTo>
                  <a:lnTo>
                    <a:pt x="976162" y="279042"/>
                  </a:lnTo>
                  <a:lnTo>
                    <a:pt x="981561" y="270400"/>
                  </a:lnTo>
                  <a:lnTo>
                    <a:pt x="988400" y="263199"/>
                  </a:lnTo>
                  <a:lnTo>
                    <a:pt x="995239" y="259959"/>
                  </a:lnTo>
                  <a:lnTo>
                    <a:pt x="1000279" y="258159"/>
                  </a:lnTo>
                  <a:lnTo>
                    <a:pt x="1005678" y="258159"/>
                  </a:lnTo>
                  <a:lnTo>
                    <a:pt x="1007477" y="258159"/>
                  </a:lnTo>
                  <a:lnTo>
                    <a:pt x="1012516" y="252758"/>
                  </a:lnTo>
                  <a:lnTo>
                    <a:pt x="1017556" y="249517"/>
                  </a:lnTo>
                  <a:lnTo>
                    <a:pt x="1074786" y="213152"/>
                  </a:lnTo>
                  <a:lnTo>
                    <a:pt x="1100702" y="194069"/>
                  </a:lnTo>
                  <a:lnTo>
                    <a:pt x="1125178" y="174986"/>
                  </a:lnTo>
                  <a:lnTo>
                    <a:pt x="1149294" y="157704"/>
                  </a:lnTo>
                  <a:lnTo>
                    <a:pt x="1175210" y="142221"/>
                  </a:lnTo>
                  <a:close/>
                  <a:moveTo>
                    <a:pt x="693968" y="142221"/>
                  </a:moveTo>
                  <a:lnTo>
                    <a:pt x="451727" y="318648"/>
                  </a:lnTo>
                  <a:lnTo>
                    <a:pt x="396296" y="360054"/>
                  </a:lnTo>
                  <a:lnTo>
                    <a:pt x="345904" y="401820"/>
                  </a:lnTo>
                  <a:lnTo>
                    <a:pt x="295872" y="443226"/>
                  </a:lnTo>
                  <a:lnTo>
                    <a:pt x="249080" y="483192"/>
                  </a:lnTo>
                  <a:lnTo>
                    <a:pt x="275355" y="481392"/>
                  </a:lnTo>
                  <a:lnTo>
                    <a:pt x="289033" y="479592"/>
                  </a:lnTo>
                  <a:lnTo>
                    <a:pt x="306310" y="475991"/>
                  </a:lnTo>
                  <a:lnTo>
                    <a:pt x="316749" y="458709"/>
                  </a:lnTo>
                  <a:lnTo>
                    <a:pt x="330426" y="443226"/>
                  </a:lnTo>
                  <a:lnTo>
                    <a:pt x="347704" y="427744"/>
                  </a:lnTo>
                  <a:lnTo>
                    <a:pt x="368580" y="412262"/>
                  </a:lnTo>
                  <a:lnTo>
                    <a:pt x="385857" y="401820"/>
                  </a:lnTo>
                  <a:lnTo>
                    <a:pt x="401695" y="388138"/>
                  </a:lnTo>
                  <a:lnTo>
                    <a:pt x="415373" y="372296"/>
                  </a:lnTo>
                  <a:lnTo>
                    <a:pt x="429410" y="355013"/>
                  </a:lnTo>
                  <a:lnTo>
                    <a:pt x="432650" y="351413"/>
                  </a:lnTo>
                  <a:lnTo>
                    <a:pt x="436249" y="349612"/>
                  </a:lnTo>
                  <a:lnTo>
                    <a:pt x="467204" y="334130"/>
                  </a:lnTo>
                  <a:lnTo>
                    <a:pt x="494920" y="316847"/>
                  </a:lnTo>
                  <a:lnTo>
                    <a:pt x="520836" y="297765"/>
                  </a:lnTo>
                  <a:lnTo>
                    <a:pt x="541712" y="277241"/>
                  </a:lnTo>
                  <a:lnTo>
                    <a:pt x="566188" y="256358"/>
                  </a:lnTo>
                  <a:lnTo>
                    <a:pt x="590305" y="237276"/>
                  </a:lnTo>
                  <a:lnTo>
                    <a:pt x="617660" y="223233"/>
                  </a:lnTo>
                  <a:lnTo>
                    <a:pt x="645376" y="213152"/>
                  </a:lnTo>
                  <a:lnTo>
                    <a:pt x="652574" y="200910"/>
                  </a:lnTo>
                  <a:lnTo>
                    <a:pt x="668052" y="181827"/>
                  </a:lnTo>
                  <a:lnTo>
                    <a:pt x="674891" y="174986"/>
                  </a:lnTo>
                  <a:lnTo>
                    <a:pt x="682090" y="168145"/>
                  </a:lnTo>
                  <a:lnTo>
                    <a:pt x="690728" y="164545"/>
                  </a:lnTo>
                  <a:lnTo>
                    <a:pt x="699367" y="162744"/>
                  </a:lnTo>
                  <a:lnTo>
                    <a:pt x="706206" y="161304"/>
                  </a:lnTo>
                  <a:lnTo>
                    <a:pt x="709805" y="152663"/>
                  </a:lnTo>
                  <a:lnTo>
                    <a:pt x="714844" y="147262"/>
                  </a:lnTo>
                  <a:close/>
                  <a:moveTo>
                    <a:pt x="422212" y="142221"/>
                  </a:moveTo>
                  <a:lnTo>
                    <a:pt x="387657" y="180027"/>
                  </a:lnTo>
                  <a:lnTo>
                    <a:pt x="351303" y="216392"/>
                  </a:lnTo>
                  <a:lnTo>
                    <a:pt x="314949" y="252758"/>
                  </a:lnTo>
                  <a:lnTo>
                    <a:pt x="276795" y="287683"/>
                  </a:lnTo>
                  <a:lnTo>
                    <a:pt x="200847" y="355013"/>
                  </a:lnTo>
                  <a:lnTo>
                    <a:pt x="128139" y="417302"/>
                  </a:lnTo>
                  <a:lnTo>
                    <a:pt x="128139" y="420903"/>
                  </a:lnTo>
                  <a:lnTo>
                    <a:pt x="128139" y="431344"/>
                  </a:lnTo>
                  <a:lnTo>
                    <a:pt x="141817" y="419103"/>
                  </a:lnTo>
                  <a:lnTo>
                    <a:pt x="159454" y="408661"/>
                  </a:lnTo>
                  <a:lnTo>
                    <a:pt x="183570" y="396779"/>
                  </a:lnTo>
                  <a:lnTo>
                    <a:pt x="205886" y="386338"/>
                  </a:lnTo>
                  <a:lnTo>
                    <a:pt x="204087" y="380937"/>
                  </a:lnTo>
                  <a:lnTo>
                    <a:pt x="204087" y="375896"/>
                  </a:lnTo>
                  <a:lnTo>
                    <a:pt x="207686" y="365455"/>
                  </a:lnTo>
                  <a:lnTo>
                    <a:pt x="209486" y="358614"/>
                  </a:lnTo>
                  <a:lnTo>
                    <a:pt x="212725" y="351413"/>
                  </a:lnTo>
                  <a:lnTo>
                    <a:pt x="219564" y="349612"/>
                  </a:lnTo>
                  <a:lnTo>
                    <a:pt x="235402" y="342771"/>
                  </a:lnTo>
                  <a:lnTo>
                    <a:pt x="249080" y="334130"/>
                  </a:lnTo>
                  <a:lnTo>
                    <a:pt x="261318" y="323688"/>
                  </a:lnTo>
                  <a:lnTo>
                    <a:pt x="273555" y="310006"/>
                  </a:lnTo>
                  <a:lnTo>
                    <a:pt x="287233" y="290924"/>
                  </a:lnTo>
                  <a:lnTo>
                    <a:pt x="303071" y="275441"/>
                  </a:lnTo>
                  <a:lnTo>
                    <a:pt x="320348" y="263199"/>
                  </a:lnTo>
                  <a:lnTo>
                    <a:pt x="340865" y="251318"/>
                  </a:lnTo>
                  <a:lnTo>
                    <a:pt x="361741" y="225034"/>
                  </a:lnTo>
                  <a:lnTo>
                    <a:pt x="398096" y="188668"/>
                  </a:lnTo>
                  <a:lnTo>
                    <a:pt x="417172" y="168145"/>
                  </a:lnTo>
                  <a:lnTo>
                    <a:pt x="443088" y="142221"/>
                  </a:lnTo>
                  <a:close/>
                  <a:moveTo>
                    <a:pt x="573027" y="140421"/>
                  </a:moveTo>
                  <a:lnTo>
                    <a:pt x="562589" y="142221"/>
                  </a:lnTo>
                  <a:lnTo>
                    <a:pt x="553950" y="145462"/>
                  </a:lnTo>
                  <a:lnTo>
                    <a:pt x="547111" y="149062"/>
                  </a:lnTo>
                  <a:lnTo>
                    <a:pt x="541712" y="154103"/>
                  </a:lnTo>
                  <a:lnTo>
                    <a:pt x="524435" y="176787"/>
                  </a:lnTo>
                  <a:lnTo>
                    <a:pt x="505358" y="194069"/>
                  </a:lnTo>
                  <a:lnTo>
                    <a:pt x="517596" y="188668"/>
                  </a:lnTo>
                  <a:lnTo>
                    <a:pt x="529474" y="181827"/>
                  </a:lnTo>
                  <a:lnTo>
                    <a:pt x="538113" y="176787"/>
                  </a:lnTo>
                  <a:lnTo>
                    <a:pt x="547111" y="169585"/>
                  </a:lnTo>
                  <a:lnTo>
                    <a:pt x="567628" y="145462"/>
                  </a:lnTo>
                  <a:close/>
                  <a:moveTo>
                    <a:pt x="9549793" y="139878"/>
                  </a:moveTo>
                  <a:lnTo>
                    <a:pt x="9513426" y="181289"/>
                  </a:lnTo>
                  <a:lnTo>
                    <a:pt x="9523868" y="179489"/>
                  </a:lnTo>
                  <a:lnTo>
                    <a:pt x="9530709" y="169046"/>
                  </a:lnTo>
                  <a:lnTo>
                    <a:pt x="9537551" y="158963"/>
                  </a:lnTo>
                  <a:lnTo>
                    <a:pt x="9544392" y="148520"/>
                  </a:lnTo>
                  <a:close/>
                  <a:moveTo>
                    <a:pt x="9135719" y="139878"/>
                  </a:moveTo>
                  <a:lnTo>
                    <a:pt x="9113395" y="164004"/>
                  </a:lnTo>
                  <a:lnTo>
                    <a:pt x="9090711" y="188131"/>
                  </a:lnTo>
                  <a:lnTo>
                    <a:pt x="9051104" y="228103"/>
                  </a:lnTo>
                  <a:lnTo>
                    <a:pt x="9011137" y="271315"/>
                  </a:lnTo>
                  <a:lnTo>
                    <a:pt x="8926162" y="369983"/>
                  </a:lnTo>
                  <a:lnTo>
                    <a:pt x="8853789" y="453167"/>
                  </a:lnTo>
                  <a:lnTo>
                    <a:pt x="8876113" y="442724"/>
                  </a:lnTo>
                  <a:lnTo>
                    <a:pt x="8895196" y="427240"/>
                  </a:lnTo>
                  <a:lnTo>
                    <a:pt x="8910679" y="411755"/>
                  </a:lnTo>
                  <a:lnTo>
                    <a:pt x="8924721" y="392670"/>
                  </a:lnTo>
                  <a:lnTo>
                    <a:pt x="8943805" y="369983"/>
                  </a:lnTo>
                  <a:lnTo>
                    <a:pt x="8962888" y="352699"/>
                  </a:lnTo>
                  <a:lnTo>
                    <a:pt x="8983412" y="337214"/>
                  </a:lnTo>
                  <a:lnTo>
                    <a:pt x="9007536" y="326771"/>
                  </a:lnTo>
                  <a:lnTo>
                    <a:pt x="9014737" y="313087"/>
                  </a:lnTo>
                  <a:lnTo>
                    <a:pt x="9023379" y="300844"/>
                  </a:lnTo>
                  <a:lnTo>
                    <a:pt x="9032021" y="290401"/>
                  </a:lnTo>
                  <a:lnTo>
                    <a:pt x="9043903" y="279958"/>
                  </a:lnTo>
                  <a:lnTo>
                    <a:pt x="9059745" y="268074"/>
                  </a:lnTo>
                  <a:lnTo>
                    <a:pt x="9077029" y="250789"/>
                  </a:lnTo>
                  <a:lnTo>
                    <a:pt x="9083870" y="243587"/>
                  </a:lnTo>
                  <a:lnTo>
                    <a:pt x="9089271" y="233144"/>
                  </a:lnTo>
                  <a:lnTo>
                    <a:pt x="9101153" y="212618"/>
                  </a:lnTo>
                  <a:lnTo>
                    <a:pt x="9104753" y="202175"/>
                  </a:lnTo>
                  <a:lnTo>
                    <a:pt x="9113395" y="191732"/>
                  </a:lnTo>
                  <a:lnTo>
                    <a:pt x="9123837" y="183090"/>
                  </a:lnTo>
                  <a:lnTo>
                    <a:pt x="9135719" y="174447"/>
                  </a:lnTo>
                  <a:lnTo>
                    <a:pt x="9134279" y="157163"/>
                  </a:lnTo>
                  <a:close/>
                  <a:moveTo>
                    <a:pt x="9650251" y="125834"/>
                  </a:moveTo>
                  <a:lnTo>
                    <a:pt x="9650251" y="129435"/>
                  </a:lnTo>
                  <a:lnTo>
                    <a:pt x="9651691" y="125834"/>
                  </a:lnTo>
                  <a:close/>
                  <a:moveTo>
                    <a:pt x="9329794" y="89463"/>
                  </a:moveTo>
                  <a:lnTo>
                    <a:pt x="9279385" y="139878"/>
                  </a:lnTo>
                  <a:lnTo>
                    <a:pt x="9222494" y="198574"/>
                  </a:lnTo>
                  <a:lnTo>
                    <a:pt x="9135719" y="285359"/>
                  </a:lnTo>
                  <a:lnTo>
                    <a:pt x="9090711" y="331813"/>
                  </a:lnTo>
                  <a:lnTo>
                    <a:pt x="9047503" y="378626"/>
                  </a:lnTo>
                  <a:lnTo>
                    <a:pt x="9035261" y="390869"/>
                  </a:lnTo>
                  <a:lnTo>
                    <a:pt x="9017978" y="404914"/>
                  </a:lnTo>
                  <a:lnTo>
                    <a:pt x="8983412" y="439483"/>
                  </a:lnTo>
                  <a:lnTo>
                    <a:pt x="8967929" y="458209"/>
                  </a:lnTo>
                  <a:lnTo>
                    <a:pt x="8954247" y="472253"/>
                  </a:lnTo>
                  <a:lnTo>
                    <a:pt x="8942004" y="489538"/>
                  </a:lnTo>
                  <a:lnTo>
                    <a:pt x="8938404" y="496380"/>
                  </a:lnTo>
                  <a:lnTo>
                    <a:pt x="8936603" y="505022"/>
                  </a:lnTo>
                  <a:lnTo>
                    <a:pt x="8938404" y="515465"/>
                  </a:lnTo>
                  <a:lnTo>
                    <a:pt x="8940204" y="519066"/>
                  </a:lnTo>
                  <a:lnTo>
                    <a:pt x="8962888" y="498180"/>
                  </a:lnTo>
                  <a:lnTo>
                    <a:pt x="8980171" y="485937"/>
                  </a:lnTo>
                  <a:lnTo>
                    <a:pt x="8992053" y="475494"/>
                  </a:lnTo>
                  <a:lnTo>
                    <a:pt x="9000695" y="461810"/>
                  </a:lnTo>
                  <a:lnTo>
                    <a:pt x="9011137" y="448126"/>
                  </a:lnTo>
                  <a:lnTo>
                    <a:pt x="9017978" y="432281"/>
                  </a:lnTo>
                  <a:lnTo>
                    <a:pt x="9021579" y="425439"/>
                  </a:lnTo>
                  <a:lnTo>
                    <a:pt x="9030220" y="425439"/>
                  </a:lnTo>
                  <a:lnTo>
                    <a:pt x="9033461" y="422198"/>
                  </a:lnTo>
                  <a:lnTo>
                    <a:pt x="9040662" y="422198"/>
                  </a:lnTo>
                  <a:lnTo>
                    <a:pt x="9045703" y="408154"/>
                  </a:lnTo>
                  <a:lnTo>
                    <a:pt x="9054345" y="396271"/>
                  </a:lnTo>
                  <a:lnTo>
                    <a:pt x="9062986" y="385828"/>
                  </a:lnTo>
                  <a:lnTo>
                    <a:pt x="9075228" y="378626"/>
                  </a:lnTo>
                  <a:lnTo>
                    <a:pt x="9085670" y="371784"/>
                  </a:lnTo>
                  <a:lnTo>
                    <a:pt x="9090711" y="363142"/>
                  </a:lnTo>
                  <a:lnTo>
                    <a:pt x="9089271" y="359541"/>
                  </a:lnTo>
                  <a:lnTo>
                    <a:pt x="9089271" y="356300"/>
                  </a:lnTo>
                  <a:lnTo>
                    <a:pt x="9089271" y="350898"/>
                  </a:lnTo>
                  <a:lnTo>
                    <a:pt x="9092511" y="347657"/>
                  </a:lnTo>
                  <a:lnTo>
                    <a:pt x="9097912" y="340455"/>
                  </a:lnTo>
                  <a:lnTo>
                    <a:pt x="9101153" y="339015"/>
                  </a:lnTo>
                  <a:lnTo>
                    <a:pt x="9113395" y="331813"/>
                  </a:lnTo>
                  <a:lnTo>
                    <a:pt x="9125637" y="324971"/>
                  </a:lnTo>
                  <a:lnTo>
                    <a:pt x="9128878" y="321370"/>
                  </a:lnTo>
                  <a:lnTo>
                    <a:pt x="9132478" y="314528"/>
                  </a:lnTo>
                  <a:lnTo>
                    <a:pt x="9135719" y="299043"/>
                  </a:lnTo>
                  <a:lnTo>
                    <a:pt x="9137519" y="292201"/>
                  </a:lnTo>
                  <a:lnTo>
                    <a:pt x="9144361" y="290401"/>
                  </a:lnTo>
                  <a:lnTo>
                    <a:pt x="9158403" y="285359"/>
                  </a:lnTo>
                  <a:lnTo>
                    <a:pt x="9165244" y="281758"/>
                  </a:lnTo>
                  <a:lnTo>
                    <a:pt x="9168485" y="278517"/>
                  </a:lnTo>
                  <a:lnTo>
                    <a:pt x="9184328" y="255831"/>
                  </a:lnTo>
                  <a:lnTo>
                    <a:pt x="9186128" y="252230"/>
                  </a:lnTo>
                  <a:lnTo>
                    <a:pt x="9196210" y="238546"/>
                  </a:lnTo>
                  <a:lnTo>
                    <a:pt x="9208452" y="222701"/>
                  </a:lnTo>
                  <a:lnTo>
                    <a:pt x="9215653" y="215859"/>
                  </a:lnTo>
                  <a:lnTo>
                    <a:pt x="9224295" y="210818"/>
                  </a:lnTo>
                  <a:lnTo>
                    <a:pt x="9231136" y="207217"/>
                  </a:lnTo>
                  <a:lnTo>
                    <a:pt x="9239777" y="203616"/>
                  </a:lnTo>
                  <a:lnTo>
                    <a:pt x="9263902" y="170846"/>
                  </a:lnTo>
                  <a:lnTo>
                    <a:pt x="9295227" y="133036"/>
                  </a:lnTo>
                  <a:close/>
                  <a:moveTo>
                    <a:pt x="9231136" y="44450"/>
                  </a:moveTo>
                  <a:lnTo>
                    <a:pt x="9265702" y="44450"/>
                  </a:lnTo>
                  <a:lnTo>
                    <a:pt x="9302069" y="44450"/>
                  </a:lnTo>
                  <a:lnTo>
                    <a:pt x="9336635" y="46251"/>
                  </a:lnTo>
                  <a:lnTo>
                    <a:pt x="9373001" y="49852"/>
                  </a:lnTo>
                  <a:lnTo>
                    <a:pt x="9409368" y="53093"/>
                  </a:lnTo>
                  <a:lnTo>
                    <a:pt x="9431692" y="54893"/>
                  </a:lnTo>
                  <a:lnTo>
                    <a:pt x="9454376" y="56694"/>
                  </a:lnTo>
                  <a:lnTo>
                    <a:pt x="9475259" y="54893"/>
                  </a:lnTo>
                  <a:lnTo>
                    <a:pt x="9497583" y="53093"/>
                  </a:lnTo>
                  <a:lnTo>
                    <a:pt x="9518467" y="51292"/>
                  </a:lnTo>
                  <a:lnTo>
                    <a:pt x="9542591" y="49852"/>
                  </a:lnTo>
                  <a:lnTo>
                    <a:pt x="9585799" y="46251"/>
                  </a:lnTo>
                  <a:lnTo>
                    <a:pt x="9631167" y="46251"/>
                  </a:lnTo>
                  <a:lnTo>
                    <a:pt x="9651691" y="46251"/>
                  </a:lnTo>
                  <a:lnTo>
                    <a:pt x="9674375" y="49852"/>
                  </a:lnTo>
                  <a:lnTo>
                    <a:pt x="9693458" y="53093"/>
                  </a:lnTo>
                  <a:lnTo>
                    <a:pt x="9712182" y="58134"/>
                  </a:lnTo>
                  <a:lnTo>
                    <a:pt x="9731265" y="65336"/>
                  </a:lnTo>
                  <a:lnTo>
                    <a:pt x="9753949" y="73979"/>
                  </a:lnTo>
                  <a:lnTo>
                    <a:pt x="9764391" y="77220"/>
                  </a:lnTo>
                  <a:lnTo>
                    <a:pt x="9764391" y="87663"/>
                  </a:lnTo>
                  <a:lnTo>
                    <a:pt x="9762591" y="98106"/>
                  </a:lnTo>
                  <a:lnTo>
                    <a:pt x="9760791" y="108549"/>
                  </a:lnTo>
                  <a:lnTo>
                    <a:pt x="9753949" y="124393"/>
                  </a:lnTo>
                  <a:lnTo>
                    <a:pt x="9748548" y="134836"/>
                  </a:lnTo>
                  <a:lnTo>
                    <a:pt x="9758990" y="141678"/>
                  </a:lnTo>
                  <a:lnTo>
                    <a:pt x="9762591" y="144919"/>
                  </a:lnTo>
                  <a:lnTo>
                    <a:pt x="9764391" y="153562"/>
                  </a:lnTo>
                  <a:lnTo>
                    <a:pt x="9766191" y="160764"/>
                  </a:lnTo>
                  <a:lnTo>
                    <a:pt x="9769432" y="169046"/>
                  </a:lnTo>
                  <a:lnTo>
                    <a:pt x="9771232" y="176248"/>
                  </a:lnTo>
                  <a:lnTo>
                    <a:pt x="9773033" y="179489"/>
                  </a:lnTo>
                  <a:lnTo>
                    <a:pt x="9774833" y="183090"/>
                  </a:lnTo>
                  <a:lnTo>
                    <a:pt x="9778073" y="188131"/>
                  </a:lnTo>
                  <a:lnTo>
                    <a:pt x="9781674" y="189932"/>
                  </a:lnTo>
                  <a:lnTo>
                    <a:pt x="9793916" y="191732"/>
                  </a:lnTo>
                  <a:lnTo>
                    <a:pt x="9809399" y="191732"/>
                  </a:lnTo>
                  <a:lnTo>
                    <a:pt x="9809399" y="205416"/>
                  </a:lnTo>
                  <a:lnTo>
                    <a:pt x="9809399" y="219460"/>
                  </a:lnTo>
                  <a:lnTo>
                    <a:pt x="9805799" y="229903"/>
                  </a:lnTo>
                  <a:lnTo>
                    <a:pt x="9802558" y="241787"/>
                  </a:lnTo>
                  <a:lnTo>
                    <a:pt x="9795717" y="252230"/>
                  </a:lnTo>
                  <a:lnTo>
                    <a:pt x="9785275" y="268074"/>
                  </a:lnTo>
                  <a:lnTo>
                    <a:pt x="9778073" y="274916"/>
                  </a:lnTo>
                  <a:lnTo>
                    <a:pt x="9771232" y="281758"/>
                  </a:lnTo>
                  <a:lnTo>
                    <a:pt x="9771232" y="283559"/>
                  </a:lnTo>
                  <a:lnTo>
                    <a:pt x="9776273" y="442724"/>
                  </a:lnTo>
                  <a:lnTo>
                    <a:pt x="9776273" y="520867"/>
                  </a:lnTo>
                  <a:lnTo>
                    <a:pt x="9774833" y="596848"/>
                  </a:lnTo>
                  <a:lnTo>
                    <a:pt x="9771232" y="680032"/>
                  </a:lnTo>
                  <a:lnTo>
                    <a:pt x="9767632" y="761416"/>
                  </a:lnTo>
                  <a:lnTo>
                    <a:pt x="9758990" y="911939"/>
                  </a:lnTo>
                  <a:lnTo>
                    <a:pt x="9757190" y="941467"/>
                  </a:lnTo>
                  <a:lnTo>
                    <a:pt x="9747108" y="1078306"/>
                  </a:lnTo>
                  <a:lnTo>
                    <a:pt x="9739907" y="1213345"/>
                  </a:lnTo>
                  <a:lnTo>
                    <a:pt x="9734866" y="1294728"/>
                  </a:lnTo>
                  <a:lnTo>
                    <a:pt x="9731265" y="1371070"/>
                  </a:lnTo>
                  <a:lnTo>
                    <a:pt x="9731265" y="1442011"/>
                  </a:lnTo>
                  <a:lnTo>
                    <a:pt x="9733065" y="1507909"/>
                  </a:lnTo>
                  <a:lnTo>
                    <a:pt x="9734866" y="1518352"/>
                  </a:lnTo>
                  <a:lnTo>
                    <a:pt x="9738106" y="1528435"/>
                  </a:lnTo>
                  <a:lnTo>
                    <a:pt x="9741707" y="1538878"/>
                  </a:lnTo>
                  <a:lnTo>
                    <a:pt x="9743507" y="1547521"/>
                  </a:lnTo>
                  <a:lnTo>
                    <a:pt x="9743507" y="1564806"/>
                  </a:lnTo>
                  <a:lnTo>
                    <a:pt x="9743507" y="1587492"/>
                  </a:lnTo>
                  <a:lnTo>
                    <a:pt x="9741707" y="1599736"/>
                  </a:lnTo>
                  <a:lnTo>
                    <a:pt x="9739907" y="1615220"/>
                  </a:lnTo>
                  <a:lnTo>
                    <a:pt x="9734866" y="1641148"/>
                  </a:lnTo>
                  <a:lnTo>
                    <a:pt x="9733065" y="1654832"/>
                  </a:lnTo>
                  <a:lnTo>
                    <a:pt x="9733065" y="1668876"/>
                  </a:lnTo>
                  <a:lnTo>
                    <a:pt x="9733065" y="1679319"/>
                  </a:lnTo>
                  <a:lnTo>
                    <a:pt x="9738106" y="1687961"/>
                  </a:lnTo>
                  <a:lnTo>
                    <a:pt x="9739907" y="1696604"/>
                  </a:lnTo>
                  <a:lnTo>
                    <a:pt x="9739907" y="1707047"/>
                  </a:lnTo>
                  <a:lnTo>
                    <a:pt x="9739907" y="1722531"/>
                  </a:lnTo>
                  <a:lnTo>
                    <a:pt x="9738106" y="1736575"/>
                  </a:lnTo>
                  <a:lnTo>
                    <a:pt x="9733065" y="1765743"/>
                  </a:lnTo>
                  <a:lnTo>
                    <a:pt x="9731265" y="1771145"/>
                  </a:lnTo>
                  <a:lnTo>
                    <a:pt x="9726224" y="1783028"/>
                  </a:lnTo>
                  <a:lnTo>
                    <a:pt x="9724424" y="1795272"/>
                  </a:lnTo>
                  <a:lnTo>
                    <a:pt x="9722624" y="1807515"/>
                  </a:lnTo>
                  <a:lnTo>
                    <a:pt x="9720823" y="1817598"/>
                  </a:lnTo>
                  <a:lnTo>
                    <a:pt x="9722624" y="1833443"/>
                  </a:lnTo>
                  <a:lnTo>
                    <a:pt x="9726224" y="1840285"/>
                  </a:lnTo>
                  <a:lnTo>
                    <a:pt x="9729465" y="1847127"/>
                  </a:lnTo>
                  <a:lnTo>
                    <a:pt x="9731265" y="1852528"/>
                  </a:lnTo>
                  <a:lnTo>
                    <a:pt x="9738106" y="1871614"/>
                  </a:lnTo>
                  <a:lnTo>
                    <a:pt x="9739907" y="1883497"/>
                  </a:lnTo>
                  <a:lnTo>
                    <a:pt x="9739907" y="1895741"/>
                  </a:lnTo>
                  <a:lnTo>
                    <a:pt x="9738106" y="1916627"/>
                  </a:lnTo>
                  <a:lnTo>
                    <a:pt x="9734866" y="1937152"/>
                  </a:lnTo>
                  <a:lnTo>
                    <a:pt x="9731265" y="1958038"/>
                  </a:lnTo>
                  <a:lnTo>
                    <a:pt x="9726224" y="1977124"/>
                  </a:lnTo>
                  <a:lnTo>
                    <a:pt x="9724424" y="1994409"/>
                  </a:lnTo>
                  <a:lnTo>
                    <a:pt x="9722624" y="2020336"/>
                  </a:lnTo>
                  <a:lnTo>
                    <a:pt x="9722624" y="2048064"/>
                  </a:lnTo>
                  <a:lnTo>
                    <a:pt x="9722624" y="2073992"/>
                  </a:lnTo>
                  <a:lnTo>
                    <a:pt x="9724424" y="2099919"/>
                  </a:lnTo>
                  <a:lnTo>
                    <a:pt x="9726224" y="2126207"/>
                  </a:lnTo>
                  <a:lnTo>
                    <a:pt x="9726224" y="2150333"/>
                  </a:lnTo>
                  <a:lnTo>
                    <a:pt x="9722624" y="2202188"/>
                  </a:lnTo>
                  <a:lnTo>
                    <a:pt x="9748548" y="2209030"/>
                  </a:lnTo>
                  <a:lnTo>
                    <a:pt x="9758990" y="2212631"/>
                  </a:lnTo>
                  <a:lnTo>
                    <a:pt x="9764391" y="2217673"/>
                  </a:lnTo>
                  <a:lnTo>
                    <a:pt x="9769432" y="2224515"/>
                  </a:lnTo>
                  <a:lnTo>
                    <a:pt x="9771232" y="2228116"/>
                  </a:lnTo>
                  <a:lnTo>
                    <a:pt x="9771232" y="2233157"/>
                  </a:lnTo>
                  <a:lnTo>
                    <a:pt x="9790316" y="2233157"/>
                  </a:lnTo>
                  <a:lnTo>
                    <a:pt x="9809399" y="2236758"/>
                  </a:lnTo>
                  <a:lnTo>
                    <a:pt x="9823081" y="2238559"/>
                  </a:lnTo>
                  <a:lnTo>
                    <a:pt x="9837124" y="2238559"/>
                  </a:lnTo>
                  <a:lnTo>
                    <a:pt x="9866289" y="2240359"/>
                  </a:lnTo>
                  <a:lnTo>
                    <a:pt x="9880332" y="2238559"/>
                  </a:lnTo>
                  <a:lnTo>
                    <a:pt x="9894014" y="2236758"/>
                  </a:lnTo>
                  <a:lnTo>
                    <a:pt x="9920299" y="2231717"/>
                  </a:lnTo>
                  <a:lnTo>
                    <a:pt x="9932181" y="2229916"/>
                  </a:lnTo>
                  <a:lnTo>
                    <a:pt x="9940823" y="2224515"/>
                  </a:lnTo>
                  <a:lnTo>
                    <a:pt x="9946223" y="2219473"/>
                  </a:lnTo>
                  <a:lnTo>
                    <a:pt x="9949824" y="2215872"/>
                  </a:lnTo>
                  <a:lnTo>
                    <a:pt x="9954865" y="2209030"/>
                  </a:lnTo>
                  <a:lnTo>
                    <a:pt x="9963507" y="2209030"/>
                  </a:lnTo>
                  <a:lnTo>
                    <a:pt x="9972148" y="2210831"/>
                  </a:lnTo>
                  <a:lnTo>
                    <a:pt x="9982590" y="2214432"/>
                  </a:lnTo>
                  <a:lnTo>
                    <a:pt x="9989431" y="2221274"/>
                  </a:lnTo>
                  <a:lnTo>
                    <a:pt x="9996273" y="2228116"/>
                  </a:lnTo>
                  <a:lnTo>
                    <a:pt x="9996273" y="2229916"/>
                  </a:lnTo>
                  <a:lnTo>
                    <a:pt x="9999873" y="2229916"/>
                  </a:lnTo>
                  <a:lnTo>
                    <a:pt x="10009955" y="2228116"/>
                  </a:lnTo>
                  <a:lnTo>
                    <a:pt x="10025798" y="2224515"/>
                  </a:lnTo>
                  <a:lnTo>
                    <a:pt x="10027598" y="2240359"/>
                  </a:lnTo>
                  <a:lnTo>
                    <a:pt x="10029038" y="2262686"/>
                  </a:lnTo>
                  <a:lnTo>
                    <a:pt x="10030839" y="2283572"/>
                  </a:lnTo>
                  <a:lnTo>
                    <a:pt x="10029038" y="2304458"/>
                  </a:lnTo>
                  <a:lnTo>
                    <a:pt x="10027598" y="2325344"/>
                  </a:lnTo>
                  <a:lnTo>
                    <a:pt x="10022197" y="2369996"/>
                  </a:lnTo>
                  <a:lnTo>
                    <a:pt x="10020397" y="2394483"/>
                  </a:lnTo>
                  <a:lnTo>
                    <a:pt x="10020397" y="2418610"/>
                  </a:lnTo>
                  <a:lnTo>
                    <a:pt x="10020397" y="2427613"/>
                  </a:lnTo>
                  <a:lnTo>
                    <a:pt x="10022197" y="2430854"/>
                  </a:lnTo>
                  <a:lnTo>
                    <a:pt x="10025798" y="2436255"/>
                  </a:lnTo>
                  <a:lnTo>
                    <a:pt x="10029038" y="2444898"/>
                  </a:lnTo>
                  <a:lnTo>
                    <a:pt x="10030839" y="2451740"/>
                  </a:lnTo>
                  <a:lnTo>
                    <a:pt x="10030839" y="2469025"/>
                  </a:lnTo>
                  <a:lnTo>
                    <a:pt x="10030839" y="2499994"/>
                  </a:lnTo>
                  <a:lnTo>
                    <a:pt x="10027598" y="2512237"/>
                  </a:lnTo>
                  <a:lnTo>
                    <a:pt x="10027598" y="2522680"/>
                  </a:lnTo>
                  <a:lnTo>
                    <a:pt x="10027598" y="2572734"/>
                  </a:lnTo>
                  <a:lnTo>
                    <a:pt x="10029038" y="2598662"/>
                  </a:lnTo>
                  <a:lnTo>
                    <a:pt x="10030839" y="2624589"/>
                  </a:lnTo>
                  <a:lnTo>
                    <a:pt x="10032639" y="2652317"/>
                  </a:lnTo>
                  <a:lnTo>
                    <a:pt x="10030839" y="2676804"/>
                  </a:lnTo>
                  <a:lnTo>
                    <a:pt x="10025798" y="2699491"/>
                  </a:lnTo>
                  <a:lnTo>
                    <a:pt x="10022197" y="2709574"/>
                  </a:lnTo>
                  <a:lnTo>
                    <a:pt x="10017156" y="2718216"/>
                  </a:lnTo>
                  <a:lnTo>
                    <a:pt x="10013555" y="2725058"/>
                  </a:lnTo>
                  <a:lnTo>
                    <a:pt x="10004914" y="2725058"/>
                  </a:lnTo>
                  <a:lnTo>
                    <a:pt x="9989431" y="2725058"/>
                  </a:lnTo>
                  <a:lnTo>
                    <a:pt x="9977189" y="2720017"/>
                  </a:lnTo>
                  <a:lnTo>
                    <a:pt x="9967107" y="2714975"/>
                  </a:lnTo>
                  <a:lnTo>
                    <a:pt x="9959906" y="2706333"/>
                  </a:lnTo>
                  <a:lnTo>
                    <a:pt x="9956665" y="2704532"/>
                  </a:lnTo>
                  <a:lnTo>
                    <a:pt x="9948024" y="2706333"/>
                  </a:lnTo>
                  <a:lnTo>
                    <a:pt x="9937582" y="2708133"/>
                  </a:lnTo>
                  <a:lnTo>
                    <a:pt x="9932181" y="2708133"/>
                  </a:lnTo>
                  <a:lnTo>
                    <a:pt x="9930741" y="2713175"/>
                  </a:lnTo>
                  <a:lnTo>
                    <a:pt x="9930741" y="2718216"/>
                  </a:lnTo>
                  <a:lnTo>
                    <a:pt x="9932181" y="2726859"/>
                  </a:lnTo>
                  <a:lnTo>
                    <a:pt x="9933981" y="2744144"/>
                  </a:lnTo>
                  <a:lnTo>
                    <a:pt x="9916698" y="2744144"/>
                  </a:lnTo>
                  <a:lnTo>
                    <a:pt x="9845765" y="2745944"/>
                  </a:lnTo>
                  <a:lnTo>
                    <a:pt x="9807599" y="2745944"/>
                  </a:lnTo>
                  <a:lnTo>
                    <a:pt x="9767632" y="2747745"/>
                  </a:lnTo>
                  <a:lnTo>
                    <a:pt x="9688057" y="2752786"/>
                  </a:lnTo>
                  <a:lnTo>
                    <a:pt x="9603082" y="2756387"/>
                  </a:lnTo>
                  <a:lnTo>
                    <a:pt x="9561675" y="2758188"/>
                  </a:lnTo>
                  <a:lnTo>
                    <a:pt x="9518467" y="2759628"/>
                  </a:lnTo>
                  <a:lnTo>
                    <a:pt x="9433492" y="2759628"/>
                  </a:lnTo>
                  <a:lnTo>
                    <a:pt x="9392085" y="2761429"/>
                  </a:lnTo>
                  <a:lnTo>
                    <a:pt x="9350677" y="2761429"/>
                  </a:lnTo>
                  <a:lnTo>
                    <a:pt x="9313951" y="2758188"/>
                  </a:lnTo>
                  <a:lnTo>
                    <a:pt x="9279385" y="2756387"/>
                  </a:lnTo>
                  <a:lnTo>
                    <a:pt x="9277944" y="2756387"/>
                  </a:lnTo>
                  <a:lnTo>
                    <a:pt x="9272543" y="2766830"/>
                  </a:lnTo>
                  <a:lnTo>
                    <a:pt x="9265702" y="2773672"/>
                  </a:lnTo>
                  <a:lnTo>
                    <a:pt x="9260661" y="2776913"/>
                  </a:lnTo>
                  <a:lnTo>
                    <a:pt x="9255260" y="2780514"/>
                  </a:lnTo>
                  <a:lnTo>
                    <a:pt x="9246619" y="2782315"/>
                  </a:lnTo>
                  <a:lnTo>
                    <a:pt x="9239777" y="2782315"/>
                  </a:lnTo>
                  <a:lnTo>
                    <a:pt x="9229336" y="2784115"/>
                  </a:lnTo>
                  <a:lnTo>
                    <a:pt x="9218894" y="2782315"/>
                  </a:lnTo>
                  <a:lnTo>
                    <a:pt x="9210252" y="2778713"/>
                  </a:lnTo>
                  <a:lnTo>
                    <a:pt x="9206652" y="2775473"/>
                  </a:lnTo>
                  <a:lnTo>
                    <a:pt x="9205211" y="2770071"/>
                  </a:lnTo>
                  <a:lnTo>
                    <a:pt x="9201611" y="2765030"/>
                  </a:lnTo>
                  <a:lnTo>
                    <a:pt x="9201611" y="2756387"/>
                  </a:lnTo>
                  <a:lnTo>
                    <a:pt x="9191169" y="2756387"/>
                  </a:lnTo>
                  <a:lnTo>
                    <a:pt x="9184328" y="2758188"/>
                  </a:lnTo>
                  <a:lnTo>
                    <a:pt x="9173886" y="2761429"/>
                  </a:lnTo>
                  <a:lnTo>
                    <a:pt x="9163444" y="2768270"/>
                  </a:lnTo>
                  <a:lnTo>
                    <a:pt x="9151202" y="2771872"/>
                  </a:lnTo>
                  <a:lnTo>
                    <a:pt x="9139320" y="2773672"/>
                  </a:lnTo>
                  <a:lnTo>
                    <a:pt x="9123837" y="2775473"/>
                  </a:lnTo>
                  <a:lnTo>
                    <a:pt x="9113395" y="2775473"/>
                  </a:lnTo>
                  <a:lnTo>
                    <a:pt x="9109794" y="2765030"/>
                  </a:lnTo>
                  <a:lnTo>
                    <a:pt x="9104753" y="2754587"/>
                  </a:lnTo>
                  <a:lnTo>
                    <a:pt x="9096112" y="2744144"/>
                  </a:lnTo>
                  <a:lnTo>
                    <a:pt x="9087470" y="2735501"/>
                  </a:lnTo>
                  <a:lnTo>
                    <a:pt x="9075228" y="2726859"/>
                  </a:lnTo>
                  <a:lnTo>
                    <a:pt x="9056145" y="2714975"/>
                  </a:lnTo>
                  <a:lnTo>
                    <a:pt x="9042102" y="2702732"/>
                  </a:lnTo>
                  <a:lnTo>
                    <a:pt x="9028420" y="2690488"/>
                  </a:lnTo>
                  <a:lnTo>
                    <a:pt x="9019778" y="2676804"/>
                  </a:lnTo>
                  <a:lnTo>
                    <a:pt x="9012937" y="2666361"/>
                  </a:lnTo>
                  <a:lnTo>
                    <a:pt x="9021579" y="2657719"/>
                  </a:lnTo>
                  <a:lnTo>
                    <a:pt x="9024819" y="2652317"/>
                  </a:lnTo>
                  <a:lnTo>
                    <a:pt x="9028420" y="2645475"/>
                  </a:lnTo>
                  <a:lnTo>
                    <a:pt x="9030220" y="2636833"/>
                  </a:lnTo>
                  <a:lnTo>
                    <a:pt x="9032021" y="2626390"/>
                  </a:lnTo>
                  <a:lnTo>
                    <a:pt x="9009336" y="2640434"/>
                  </a:lnTo>
                  <a:lnTo>
                    <a:pt x="9032021" y="2615947"/>
                  </a:lnTo>
                  <a:lnTo>
                    <a:pt x="9032021" y="2614506"/>
                  </a:lnTo>
                  <a:lnTo>
                    <a:pt x="9030220" y="2593620"/>
                  </a:lnTo>
                  <a:lnTo>
                    <a:pt x="9019778" y="2605864"/>
                  </a:lnTo>
                  <a:lnTo>
                    <a:pt x="9011137" y="2615947"/>
                  </a:lnTo>
                  <a:lnTo>
                    <a:pt x="8998895" y="2622789"/>
                  </a:lnTo>
                  <a:lnTo>
                    <a:pt x="8985212" y="2626390"/>
                  </a:lnTo>
                  <a:lnTo>
                    <a:pt x="8969729" y="2626390"/>
                  </a:lnTo>
                  <a:lnTo>
                    <a:pt x="8943805" y="2652317"/>
                  </a:lnTo>
                  <a:lnTo>
                    <a:pt x="8921121" y="2678605"/>
                  </a:lnTo>
                  <a:lnTo>
                    <a:pt x="8907078" y="2694089"/>
                  </a:lnTo>
                  <a:lnTo>
                    <a:pt x="8889795" y="2708133"/>
                  </a:lnTo>
                  <a:lnTo>
                    <a:pt x="8871072" y="2720017"/>
                  </a:lnTo>
                  <a:lnTo>
                    <a:pt x="8851988" y="2730460"/>
                  </a:lnTo>
                  <a:lnTo>
                    <a:pt x="8829304" y="2742343"/>
                  </a:lnTo>
                  <a:lnTo>
                    <a:pt x="8803380" y="2752786"/>
                  </a:lnTo>
                  <a:lnTo>
                    <a:pt x="8777455" y="2759628"/>
                  </a:lnTo>
                  <a:lnTo>
                    <a:pt x="8751530" y="2763229"/>
                  </a:lnTo>
                  <a:lnTo>
                    <a:pt x="8722005" y="2768270"/>
                  </a:lnTo>
                  <a:lnTo>
                    <a:pt x="8692840" y="2771872"/>
                  </a:lnTo>
                  <a:lnTo>
                    <a:pt x="8661514" y="2775473"/>
                  </a:lnTo>
                  <a:lnTo>
                    <a:pt x="8630189" y="2775473"/>
                  </a:lnTo>
                  <a:lnTo>
                    <a:pt x="8600663" y="2776913"/>
                  </a:lnTo>
                  <a:lnTo>
                    <a:pt x="8571498" y="2776913"/>
                  </a:lnTo>
                  <a:lnTo>
                    <a:pt x="8514248" y="2771872"/>
                  </a:lnTo>
                  <a:lnTo>
                    <a:pt x="8507407" y="2771872"/>
                  </a:lnTo>
                  <a:lnTo>
                    <a:pt x="8474281" y="2768270"/>
                  </a:lnTo>
                  <a:lnTo>
                    <a:pt x="8443315" y="2765030"/>
                  </a:lnTo>
                  <a:lnTo>
                    <a:pt x="8412350" y="2759628"/>
                  </a:lnTo>
                  <a:lnTo>
                    <a:pt x="8381024" y="2750986"/>
                  </a:lnTo>
                  <a:lnTo>
                    <a:pt x="8355100" y="2742343"/>
                  </a:lnTo>
                  <a:lnTo>
                    <a:pt x="8327015" y="2728659"/>
                  </a:lnTo>
                  <a:lnTo>
                    <a:pt x="8297850" y="2714975"/>
                  </a:lnTo>
                  <a:lnTo>
                    <a:pt x="8266884" y="2697690"/>
                  </a:lnTo>
                  <a:lnTo>
                    <a:pt x="8221516" y="2669962"/>
                  </a:lnTo>
                  <a:lnTo>
                    <a:pt x="8181909" y="2645475"/>
                  </a:lnTo>
                  <a:lnTo>
                    <a:pt x="8159225" y="2631431"/>
                  </a:lnTo>
                  <a:lnTo>
                    <a:pt x="8130060" y="2609105"/>
                  </a:lnTo>
                  <a:lnTo>
                    <a:pt x="8100535" y="2586778"/>
                  </a:lnTo>
                  <a:lnTo>
                    <a:pt x="8071009" y="2562652"/>
                  </a:lnTo>
                  <a:lnTo>
                    <a:pt x="8041484" y="2538165"/>
                  </a:lnTo>
                  <a:lnTo>
                    <a:pt x="8026001" y="2522680"/>
                  </a:lnTo>
                  <a:lnTo>
                    <a:pt x="8010518" y="2508636"/>
                  </a:lnTo>
                  <a:lnTo>
                    <a:pt x="7984594" y="2480908"/>
                  </a:lnTo>
                  <a:lnTo>
                    <a:pt x="7963710" y="2454981"/>
                  </a:lnTo>
                  <a:lnTo>
                    <a:pt x="7949668" y="2430854"/>
                  </a:lnTo>
                  <a:lnTo>
                    <a:pt x="7941026" y="2427613"/>
                  </a:lnTo>
                  <a:lnTo>
                    <a:pt x="7935985" y="2422211"/>
                  </a:lnTo>
                  <a:lnTo>
                    <a:pt x="7927344" y="2415369"/>
                  </a:lnTo>
                  <a:lnTo>
                    <a:pt x="7921943" y="2411768"/>
                  </a:lnTo>
                  <a:lnTo>
                    <a:pt x="7911501" y="2403126"/>
                  </a:lnTo>
                  <a:lnTo>
                    <a:pt x="7908260" y="2399525"/>
                  </a:lnTo>
                  <a:lnTo>
                    <a:pt x="7906460" y="2396284"/>
                  </a:lnTo>
                  <a:lnTo>
                    <a:pt x="7901419" y="2369996"/>
                  </a:lnTo>
                  <a:lnTo>
                    <a:pt x="7896018" y="2358113"/>
                  </a:lnTo>
                  <a:lnTo>
                    <a:pt x="7890977" y="2347670"/>
                  </a:lnTo>
                  <a:lnTo>
                    <a:pt x="7875494" y="2323543"/>
                  </a:lnTo>
                  <a:lnTo>
                    <a:pt x="7860012" y="2302657"/>
                  </a:lnTo>
                  <a:lnTo>
                    <a:pt x="7852810" y="2287173"/>
                  </a:lnTo>
                  <a:lnTo>
                    <a:pt x="7845969" y="2269888"/>
                  </a:lnTo>
                  <a:lnTo>
                    <a:pt x="7839128" y="2240359"/>
                  </a:lnTo>
                  <a:lnTo>
                    <a:pt x="7839128" y="2234958"/>
                  </a:lnTo>
                  <a:lnTo>
                    <a:pt x="7835527" y="2219473"/>
                  </a:lnTo>
                  <a:lnTo>
                    <a:pt x="7830486" y="2205789"/>
                  </a:lnTo>
                  <a:lnTo>
                    <a:pt x="7823645" y="2189945"/>
                  </a:lnTo>
                  <a:lnTo>
                    <a:pt x="7816444" y="2178061"/>
                  </a:lnTo>
                  <a:lnTo>
                    <a:pt x="7807802" y="2155375"/>
                  </a:lnTo>
                  <a:lnTo>
                    <a:pt x="7800961" y="2134849"/>
                  </a:lnTo>
                  <a:lnTo>
                    <a:pt x="7785118" y="2096678"/>
                  </a:lnTo>
                  <a:lnTo>
                    <a:pt x="7776477" y="2072191"/>
                  </a:lnTo>
                  <a:lnTo>
                    <a:pt x="7771436" y="2048064"/>
                  </a:lnTo>
                  <a:lnTo>
                    <a:pt x="7766395" y="2020336"/>
                  </a:lnTo>
                  <a:lnTo>
                    <a:pt x="7764595" y="1992608"/>
                  </a:lnTo>
                  <a:lnTo>
                    <a:pt x="7760994" y="1990808"/>
                  </a:lnTo>
                  <a:lnTo>
                    <a:pt x="7754153" y="1990808"/>
                  </a:lnTo>
                  <a:lnTo>
                    <a:pt x="7738670" y="1990808"/>
                  </a:lnTo>
                  <a:lnTo>
                    <a:pt x="7738670" y="1975323"/>
                  </a:lnTo>
                  <a:lnTo>
                    <a:pt x="7738670" y="1961279"/>
                  </a:lnTo>
                  <a:lnTo>
                    <a:pt x="7741911" y="1947595"/>
                  </a:lnTo>
                  <a:lnTo>
                    <a:pt x="7747312" y="1932111"/>
                  </a:lnTo>
                  <a:lnTo>
                    <a:pt x="7752352" y="1925269"/>
                  </a:lnTo>
                  <a:lnTo>
                    <a:pt x="7757753" y="1918427"/>
                  </a:lnTo>
                  <a:lnTo>
                    <a:pt x="7762794" y="1911225"/>
                  </a:lnTo>
                  <a:lnTo>
                    <a:pt x="7764595" y="1897541"/>
                  </a:lnTo>
                  <a:lnTo>
                    <a:pt x="7759194" y="1899342"/>
                  </a:lnTo>
                  <a:lnTo>
                    <a:pt x="7752352" y="1901142"/>
                  </a:lnTo>
                  <a:lnTo>
                    <a:pt x="7745511" y="1899342"/>
                  </a:lnTo>
                  <a:lnTo>
                    <a:pt x="7736870" y="1897541"/>
                  </a:lnTo>
                  <a:lnTo>
                    <a:pt x="7723187" y="1892500"/>
                  </a:lnTo>
                  <a:lnTo>
                    <a:pt x="7728228" y="1878456"/>
                  </a:lnTo>
                  <a:lnTo>
                    <a:pt x="7731829" y="1868013"/>
                  </a:lnTo>
                  <a:lnTo>
                    <a:pt x="7736870" y="1859370"/>
                  </a:lnTo>
                  <a:lnTo>
                    <a:pt x="7743711" y="1843886"/>
                  </a:lnTo>
                  <a:lnTo>
                    <a:pt x="7747312" y="1833443"/>
                  </a:lnTo>
                  <a:lnTo>
                    <a:pt x="7735069" y="1833443"/>
                  </a:lnTo>
                  <a:lnTo>
                    <a:pt x="7749112" y="1810756"/>
                  </a:lnTo>
                  <a:lnTo>
                    <a:pt x="7757753" y="1791671"/>
                  </a:lnTo>
                  <a:lnTo>
                    <a:pt x="7764595" y="1769344"/>
                  </a:lnTo>
                  <a:lnTo>
                    <a:pt x="7769636" y="1743417"/>
                  </a:lnTo>
                  <a:lnTo>
                    <a:pt x="7773236" y="1713888"/>
                  </a:lnTo>
                  <a:lnTo>
                    <a:pt x="7776477" y="1680759"/>
                  </a:lnTo>
                  <a:lnTo>
                    <a:pt x="7783678" y="1651591"/>
                  </a:lnTo>
                  <a:lnTo>
                    <a:pt x="7790519" y="1629264"/>
                  </a:lnTo>
                  <a:lnTo>
                    <a:pt x="7800961" y="1608378"/>
                  </a:lnTo>
                  <a:lnTo>
                    <a:pt x="7795560" y="1606578"/>
                  </a:lnTo>
                  <a:lnTo>
                    <a:pt x="7792320" y="1602977"/>
                  </a:lnTo>
                  <a:lnTo>
                    <a:pt x="7790519" y="1601536"/>
                  </a:lnTo>
                  <a:lnTo>
                    <a:pt x="7786919" y="1594334"/>
                  </a:lnTo>
                  <a:lnTo>
                    <a:pt x="7786919" y="1587492"/>
                  </a:lnTo>
                  <a:lnTo>
                    <a:pt x="7790519" y="1577049"/>
                  </a:lnTo>
                  <a:lnTo>
                    <a:pt x="7809603" y="1530236"/>
                  </a:lnTo>
                  <a:lnTo>
                    <a:pt x="7823645" y="1488824"/>
                  </a:lnTo>
                  <a:lnTo>
                    <a:pt x="7828686" y="1469739"/>
                  </a:lnTo>
                  <a:lnTo>
                    <a:pt x="7837328" y="1448853"/>
                  </a:lnTo>
                  <a:lnTo>
                    <a:pt x="7847769" y="1424726"/>
                  </a:lnTo>
                  <a:lnTo>
                    <a:pt x="7860012" y="1400239"/>
                  </a:lnTo>
                  <a:lnTo>
                    <a:pt x="7884136" y="1357386"/>
                  </a:lnTo>
                  <a:lnTo>
                    <a:pt x="7911501" y="1301570"/>
                  </a:lnTo>
                  <a:lnTo>
                    <a:pt x="7918702" y="1291127"/>
                  </a:lnTo>
                  <a:lnTo>
                    <a:pt x="7944627" y="1246475"/>
                  </a:lnTo>
                  <a:lnTo>
                    <a:pt x="7970551" y="1201462"/>
                  </a:lnTo>
                  <a:lnTo>
                    <a:pt x="7991435" y="1170133"/>
                  </a:lnTo>
                  <a:lnTo>
                    <a:pt x="8012319" y="1140604"/>
                  </a:lnTo>
                  <a:lnTo>
                    <a:pt x="8034643" y="1111436"/>
                  </a:lnTo>
                  <a:lnTo>
                    <a:pt x="8058767" y="1085508"/>
                  </a:lnTo>
                  <a:lnTo>
                    <a:pt x="8083251" y="1059221"/>
                  </a:lnTo>
                  <a:lnTo>
                    <a:pt x="8109176" y="1036895"/>
                  </a:lnTo>
                  <a:lnTo>
                    <a:pt x="8136901" y="1014208"/>
                  </a:lnTo>
                  <a:lnTo>
                    <a:pt x="8162826" y="995123"/>
                  </a:lnTo>
                  <a:lnTo>
                    <a:pt x="8162826" y="983239"/>
                  </a:lnTo>
                  <a:lnTo>
                    <a:pt x="8164626" y="974597"/>
                  </a:lnTo>
                  <a:lnTo>
                    <a:pt x="8169667" y="969195"/>
                  </a:lnTo>
                  <a:lnTo>
                    <a:pt x="8174708" y="965954"/>
                  </a:lnTo>
                  <a:lnTo>
                    <a:pt x="8183349" y="964154"/>
                  </a:lnTo>
                  <a:lnTo>
                    <a:pt x="8204233" y="946869"/>
                  </a:lnTo>
                  <a:lnTo>
                    <a:pt x="8226917" y="927783"/>
                  </a:lnTo>
                  <a:lnTo>
                    <a:pt x="8251041" y="911939"/>
                  </a:lnTo>
                  <a:lnTo>
                    <a:pt x="8276966" y="894654"/>
                  </a:lnTo>
                  <a:lnTo>
                    <a:pt x="8304691" y="879169"/>
                  </a:lnTo>
                  <a:lnTo>
                    <a:pt x="8334216" y="865125"/>
                  </a:lnTo>
                  <a:lnTo>
                    <a:pt x="8363741" y="851441"/>
                  </a:lnTo>
                  <a:lnTo>
                    <a:pt x="8394707" y="839558"/>
                  </a:lnTo>
                  <a:lnTo>
                    <a:pt x="8427833" y="827315"/>
                  </a:lnTo>
                  <a:lnTo>
                    <a:pt x="8460599" y="816872"/>
                  </a:lnTo>
                  <a:lnTo>
                    <a:pt x="8495165" y="810030"/>
                  </a:lnTo>
                  <a:lnTo>
                    <a:pt x="8531531" y="803188"/>
                  </a:lnTo>
                  <a:lnTo>
                    <a:pt x="8569698" y="799587"/>
                  </a:lnTo>
                  <a:lnTo>
                    <a:pt x="8607505" y="795986"/>
                  </a:lnTo>
                  <a:lnTo>
                    <a:pt x="8647472" y="795986"/>
                  </a:lnTo>
                  <a:lnTo>
                    <a:pt x="8689239" y="795986"/>
                  </a:lnTo>
                  <a:lnTo>
                    <a:pt x="8728846" y="797786"/>
                  </a:lnTo>
                  <a:lnTo>
                    <a:pt x="8767013" y="801387"/>
                  </a:lnTo>
                  <a:lnTo>
                    <a:pt x="8805180" y="810030"/>
                  </a:lnTo>
                  <a:lnTo>
                    <a:pt x="8841547" y="820473"/>
                  </a:lnTo>
                  <a:lnTo>
                    <a:pt x="8877913" y="832356"/>
                  </a:lnTo>
                  <a:lnTo>
                    <a:pt x="8908879" y="848200"/>
                  </a:lnTo>
                  <a:lnTo>
                    <a:pt x="8938404" y="863685"/>
                  </a:lnTo>
                  <a:lnTo>
                    <a:pt x="8964328" y="882770"/>
                  </a:lnTo>
                  <a:lnTo>
                    <a:pt x="8967929" y="886011"/>
                  </a:lnTo>
                  <a:lnTo>
                    <a:pt x="8969729" y="889612"/>
                  </a:lnTo>
                  <a:lnTo>
                    <a:pt x="8976571" y="903296"/>
                  </a:lnTo>
                  <a:lnTo>
                    <a:pt x="8983412" y="915540"/>
                  </a:lnTo>
                  <a:lnTo>
                    <a:pt x="8990253" y="925983"/>
                  </a:lnTo>
                  <a:lnTo>
                    <a:pt x="8997454" y="934625"/>
                  </a:lnTo>
                  <a:lnTo>
                    <a:pt x="8998895" y="938226"/>
                  </a:lnTo>
                  <a:lnTo>
                    <a:pt x="9011137" y="953711"/>
                  </a:lnTo>
                  <a:lnTo>
                    <a:pt x="9021579" y="969195"/>
                  </a:lnTo>
                  <a:lnTo>
                    <a:pt x="9028420" y="962353"/>
                  </a:lnTo>
                  <a:lnTo>
                    <a:pt x="9033461" y="953711"/>
                  </a:lnTo>
                  <a:lnTo>
                    <a:pt x="9037061" y="943268"/>
                  </a:lnTo>
                  <a:lnTo>
                    <a:pt x="9037061" y="931384"/>
                  </a:lnTo>
                  <a:lnTo>
                    <a:pt x="9035261" y="917340"/>
                  </a:lnTo>
                  <a:lnTo>
                    <a:pt x="9030220" y="882770"/>
                  </a:lnTo>
                  <a:lnTo>
                    <a:pt x="9028420" y="853242"/>
                  </a:lnTo>
                  <a:lnTo>
                    <a:pt x="9035261" y="801387"/>
                  </a:lnTo>
                  <a:lnTo>
                    <a:pt x="9040662" y="771859"/>
                  </a:lnTo>
                  <a:lnTo>
                    <a:pt x="9043903" y="740530"/>
                  </a:lnTo>
                  <a:lnTo>
                    <a:pt x="9047503" y="702719"/>
                  </a:lnTo>
                  <a:lnTo>
                    <a:pt x="9045703" y="666348"/>
                  </a:lnTo>
                  <a:lnTo>
                    <a:pt x="9038862" y="671390"/>
                  </a:lnTo>
                  <a:lnTo>
                    <a:pt x="9032021" y="676791"/>
                  </a:lnTo>
                  <a:lnTo>
                    <a:pt x="9024819" y="680032"/>
                  </a:lnTo>
                  <a:lnTo>
                    <a:pt x="9017978" y="681833"/>
                  </a:lnTo>
                  <a:lnTo>
                    <a:pt x="9007536" y="681833"/>
                  </a:lnTo>
                  <a:lnTo>
                    <a:pt x="8997454" y="680032"/>
                  </a:lnTo>
                  <a:lnTo>
                    <a:pt x="8990253" y="678592"/>
                  </a:lnTo>
                  <a:lnTo>
                    <a:pt x="8985212" y="666348"/>
                  </a:lnTo>
                  <a:lnTo>
                    <a:pt x="8983412" y="659506"/>
                  </a:lnTo>
                  <a:lnTo>
                    <a:pt x="8981971" y="650504"/>
                  </a:lnTo>
                  <a:lnTo>
                    <a:pt x="8981971" y="640061"/>
                  </a:lnTo>
                  <a:lnTo>
                    <a:pt x="8983412" y="629978"/>
                  </a:lnTo>
                  <a:lnTo>
                    <a:pt x="8987012" y="624576"/>
                  </a:lnTo>
                  <a:lnTo>
                    <a:pt x="8992053" y="617734"/>
                  </a:lnTo>
                  <a:lnTo>
                    <a:pt x="8998895" y="612333"/>
                  </a:lnTo>
                  <a:lnTo>
                    <a:pt x="9007536" y="609092"/>
                  </a:lnTo>
                  <a:lnTo>
                    <a:pt x="9011137" y="600450"/>
                  </a:lnTo>
                  <a:lnTo>
                    <a:pt x="9014737" y="593247"/>
                  </a:lnTo>
                  <a:lnTo>
                    <a:pt x="9019778" y="586405"/>
                  </a:lnTo>
                  <a:lnTo>
                    <a:pt x="9026619" y="579564"/>
                  </a:lnTo>
                  <a:lnTo>
                    <a:pt x="9023379" y="577763"/>
                  </a:lnTo>
                  <a:lnTo>
                    <a:pt x="9009336" y="579564"/>
                  </a:lnTo>
                  <a:lnTo>
                    <a:pt x="8990253" y="581364"/>
                  </a:lnTo>
                  <a:lnTo>
                    <a:pt x="8969729" y="583165"/>
                  </a:lnTo>
                  <a:lnTo>
                    <a:pt x="8942004" y="581364"/>
                  </a:lnTo>
                  <a:lnTo>
                    <a:pt x="8865671" y="570921"/>
                  </a:lnTo>
                  <a:lnTo>
                    <a:pt x="8867471" y="572722"/>
                  </a:lnTo>
                  <a:lnTo>
                    <a:pt x="8867471" y="577763"/>
                  </a:lnTo>
                  <a:lnTo>
                    <a:pt x="8857029" y="583165"/>
                  </a:lnTo>
                  <a:lnTo>
                    <a:pt x="8848388" y="584965"/>
                  </a:lnTo>
                  <a:lnTo>
                    <a:pt x="8841547" y="584965"/>
                  </a:lnTo>
                  <a:lnTo>
                    <a:pt x="8834705" y="584965"/>
                  </a:lnTo>
                  <a:lnTo>
                    <a:pt x="8826064" y="581364"/>
                  </a:lnTo>
                  <a:lnTo>
                    <a:pt x="8817422" y="577763"/>
                  </a:lnTo>
                  <a:lnTo>
                    <a:pt x="8810221" y="574522"/>
                  </a:lnTo>
                  <a:lnTo>
                    <a:pt x="8806980" y="574522"/>
                  </a:lnTo>
                  <a:lnTo>
                    <a:pt x="8803380" y="576323"/>
                  </a:lnTo>
                  <a:lnTo>
                    <a:pt x="8800139" y="579564"/>
                  </a:lnTo>
                  <a:lnTo>
                    <a:pt x="8782496" y="584965"/>
                  </a:lnTo>
                  <a:lnTo>
                    <a:pt x="8765213" y="586405"/>
                  </a:lnTo>
                  <a:lnTo>
                    <a:pt x="8758372" y="584965"/>
                  </a:lnTo>
                  <a:lnTo>
                    <a:pt x="8751530" y="583165"/>
                  </a:lnTo>
                  <a:lnTo>
                    <a:pt x="8744329" y="579564"/>
                  </a:lnTo>
                  <a:lnTo>
                    <a:pt x="8739288" y="576323"/>
                  </a:lnTo>
                  <a:lnTo>
                    <a:pt x="8732447" y="569121"/>
                  </a:lnTo>
                  <a:lnTo>
                    <a:pt x="8727046" y="560478"/>
                  </a:lnTo>
                  <a:lnTo>
                    <a:pt x="8723805" y="544994"/>
                  </a:lnTo>
                  <a:lnTo>
                    <a:pt x="8720205" y="531310"/>
                  </a:lnTo>
                  <a:lnTo>
                    <a:pt x="8720205" y="520867"/>
                  </a:lnTo>
                  <a:lnTo>
                    <a:pt x="8723805" y="505022"/>
                  </a:lnTo>
                  <a:lnTo>
                    <a:pt x="8713364" y="493139"/>
                  </a:lnTo>
                  <a:lnTo>
                    <a:pt x="8708323" y="482696"/>
                  </a:lnTo>
                  <a:lnTo>
                    <a:pt x="8702922" y="474053"/>
                  </a:lnTo>
                  <a:lnTo>
                    <a:pt x="8699681" y="465411"/>
                  </a:lnTo>
                  <a:lnTo>
                    <a:pt x="8697881" y="456768"/>
                  </a:lnTo>
                  <a:lnTo>
                    <a:pt x="8697881" y="451367"/>
                  </a:lnTo>
                  <a:lnTo>
                    <a:pt x="8699681" y="440924"/>
                  </a:lnTo>
                  <a:lnTo>
                    <a:pt x="8702922" y="434082"/>
                  </a:lnTo>
                  <a:lnTo>
                    <a:pt x="8706522" y="429040"/>
                  </a:lnTo>
                  <a:lnTo>
                    <a:pt x="8716964" y="420398"/>
                  </a:lnTo>
                  <a:lnTo>
                    <a:pt x="8727046" y="411755"/>
                  </a:lnTo>
                  <a:lnTo>
                    <a:pt x="8728846" y="406714"/>
                  </a:lnTo>
                  <a:lnTo>
                    <a:pt x="8730647" y="401312"/>
                  </a:lnTo>
                  <a:lnTo>
                    <a:pt x="8730647" y="396271"/>
                  </a:lnTo>
                  <a:lnTo>
                    <a:pt x="8728846" y="390869"/>
                  </a:lnTo>
                  <a:lnTo>
                    <a:pt x="8723805" y="382227"/>
                  </a:lnTo>
                  <a:lnTo>
                    <a:pt x="8715164" y="375385"/>
                  </a:lnTo>
                  <a:lnTo>
                    <a:pt x="8706522" y="368183"/>
                  </a:lnTo>
                  <a:lnTo>
                    <a:pt x="8702922" y="350898"/>
                  </a:lnTo>
                  <a:lnTo>
                    <a:pt x="8699681" y="328572"/>
                  </a:lnTo>
                  <a:lnTo>
                    <a:pt x="8697881" y="307686"/>
                  </a:lnTo>
                  <a:lnTo>
                    <a:pt x="8699681" y="288600"/>
                  </a:lnTo>
                  <a:lnTo>
                    <a:pt x="8701481" y="269875"/>
                  </a:lnTo>
                  <a:lnTo>
                    <a:pt x="8706522" y="254030"/>
                  </a:lnTo>
                  <a:lnTo>
                    <a:pt x="8715164" y="226302"/>
                  </a:lnTo>
                  <a:lnTo>
                    <a:pt x="8723805" y="209017"/>
                  </a:lnTo>
                  <a:lnTo>
                    <a:pt x="8732447" y="189932"/>
                  </a:lnTo>
                  <a:lnTo>
                    <a:pt x="8746129" y="169046"/>
                  </a:lnTo>
                  <a:lnTo>
                    <a:pt x="8730647" y="144919"/>
                  </a:lnTo>
                  <a:lnTo>
                    <a:pt x="8732447" y="136277"/>
                  </a:lnTo>
                  <a:lnTo>
                    <a:pt x="8734247" y="125834"/>
                  </a:lnTo>
                  <a:lnTo>
                    <a:pt x="8739288" y="115751"/>
                  </a:lnTo>
                  <a:lnTo>
                    <a:pt x="8746129" y="105308"/>
                  </a:lnTo>
                  <a:lnTo>
                    <a:pt x="8754771" y="96305"/>
                  </a:lnTo>
                  <a:lnTo>
                    <a:pt x="8765213" y="91264"/>
                  </a:lnTo>
                  <a:lnTo>
                    <a:pt x="8777455" y="87663"/>
                  </a:lnTo>
                  <a:lnTo>
                    <a:pt x="8789697" y="84422"/>
                  </a:lnTo>
                  <a:lnTo>
                    <a:pt x="8803380" y="84422"/>
                  </a:lnTo>
                  <a:lnTo>
                    <a:pt x="8817422" y="86222"/>
                  </a:lnTo>
                  <a:lnTo>
                    <a:pt x="8831105" y="89463"/>
                  </a:lnTo>
                  <a:lnTo>
                    <a:pt x="8845147" y="96305"/>
                  </a:lnTo>
                  <a:lnTo>
                    <a:pt x="8848388" y="93064"/>
                  </a:lnTo>
                  <a:lnTo>
                    <a:pt x="8853789" y="91264"/>
                  </a:lnTo>
                  <a:lnTo>
                    <a:pt x="8938404" y="79020"/>
                  </a:lnTo>
                  <a:lnTo>
                    <a:pt x="9028420" y="65336"/>
                  </a:lnTo>
                  <a:lnTo>
                    <a:pt x="9122037" y="53093"/>
                  </a:lnTo>
                  <a:lnTo>
                    <a:pt x="9158403" y="49852"/>
                  </a:lnTo>
                  <a:lnTo>
                    <a:pt x="9194769" y="46251"/>
                  </a:lnTo>
                  <a:close/>
                  <a:moveTo>
                    <a:pt x="4607584" y="28575"/>
                  </a:moveTo>
                  <a:lnTo>
                    <a:pt x="4630281" y="28575"/>
                  </a:lnTo>
                  <a:lnTo>
                    <a:pt x="4651177" y="30375"/>
                  </a:lnTo>
                  <a:lnTo>
                    <a:pt x="4673514" y="32175"/>
                  </a:lnTo>
                  <a:lnTo>
                    <a:pt x="4694050" y="35415"/>
                  </a:lnTo>
                  <a:lnTo>
                    <a:pt x="4714946" y="39015"/>
                  </a:lnTo>
                  <a:lnTo>
                    <a:pt x="4735842" y="44055"/>
                  </a:lnTo>
                  <a:lnTo>
                    <a:pt x="4756739" y="50896"/>
                  </a:lnTo>
                  <a:lnTo>
                    <a:pt x="4777635" y="57737"/>
                  </a:lnTo>
                  <a:lnTo>
                    <a:pt x="4819067" y="75377"/>
                  </a:lnTo>
                  <a:lnTo>
                    <a:pt x="4834559" y="73577"/>
                  </a:lnTo>
                  <a:lnTo>
                    <a:pt x="4846808" y="69977"/>
                  </a:lnTo>
                  <a:lnTo>
                    <a:pt x="4857256" y="66377"/>
                  </a:lnTo>
                  <a:lnTo>
                    <a:pt x="4869145" y="66377"/>
                  </a:lnTo>
                  <a:lnTo>
                    <a:pt x="4876351" y="68177"/>
                  </a:lnTo>
                  <a:lnTo>
                    <a:pt x="4881395" y="69977"/>
                  </a:lnTo>
                  <a:lnTo>
                    <a:pt x="4888240" y="75377"/>
                  </a:lnTo>
                  <a:lnTo>
                    <a:pt x="4895445" y="80418"/>
                  </a:lnTo>
                  <a:lnTo>
                    <a:pt x="4898688" y="85818"/>
                  </a:lnTo>
                  <a:lnTo>
                    <a:pt x="4902291" y="103099"/>
                  </a:lnTo>
                  <a:lnTo>
                    <a:pt x="4904092" y="113539"/>
                  </a:lnTo>
                  <a:lnTo>
                    <a:pt x="4904092" y="120379"/>
                  </a:lnTo>
                  <a:lnTo>
                    <a:pt x="4898688" y="123980"/>
                  </a:lnTo>
                  <a:lnTo>
                    <a:pt x="4898688" y="125420"/>
                  </a:lnTo>
                  <a:lnTo>
                    <a:pt x="4917783" y="129020"/>
                  </a:lnTo>
                  <a:lnTo>
                    <a:pt x="4926429" y="132620"/>
                  </a:lnTo>
                  <a:lnTo>
                    <a:pt x="4933275" y="135860"/>
                  </a:lnTo>
                  <a:lnTo>
                    <a:pt x="4940120" y="141260"/>
                  </a:lnTo>
                  <a:lnTo>
                    <a:pt x="4943723" y="146301"/>
                  </a:lnTo>
                  <a:lnTo>
                    <a:pt x="4945524" y="153141"/>
                  </a:lnTo>
                  <a:lnTo>
                    <a:pt x="4945524" y="158541"/>
                  </a:lnTo>
                  <a:lnTo>
                    <a:pt x="4954171" y="154941"/>
                  </a:lnTo>
                  <a:lnTo>
                    <a:pt x="4959215" y="154941"/>
                  </a:lnTo>
                  <a:lnTo>
                    <a:pt x="4964619" y="154941"/>
                  </a:lnTo>
                  <a:lnTo>
                    <a:pt x="4969663" y="156741"/>
                  </a:lnTo>
                  <a:lnTo>
                    <a:pt x="4974707" y="160341"/>
                  </a:lnTo>
                  <a:lnTo>
                    <a:pt x="4980111" y="165381"/>
                  </a:lnTo>
                  <a:lnTo>
                    <a:pt x="4985155" y="170422"/>
                  </a:lnTo>
                  <a:lnTo>
                    <a:pt x="4986956" y="174022"/>
                  </a:lnTo>
                  <a:lnTo>
                    <a:pt x="4988757" y="185902"/>
                  </a:lnTo>
                  <a:lnTo>
                    <a:pt x="4990559" y="196343"/>
                  </a:lnTo>
                  <a:lnTo>
                    <a:pt x="4988757" y="206783"/>
                  </a:lnTo>
                  <a:lnTo>
                    <a:pt x="4985155" y="215424"/>
                  </a:lnTo>
                  <a:lnTo>
                    <a:pt x="4980111" y="225864"/>
                  </a:lnTo>
                  <a:lnTo>
                    <a:pt x="4974707" y="232704"/>
                  </a:lnTo>
                  <a:lnTo>
                    <a:pt x="4992360" y="303988"/>
                  </a:lnTo>
                  <a:lnTo>
                    <a:pt x="4993801" y="312628"/>
                  </a:lnTo>
                  <a:lnTo>
                    <a:pt x="4999205" y="338549"/>
                  </a:lnTo>
                  <a:lnTo>
                    <a:pt x="5002448" y="360870"/>
                  </a:lnTo>
                  <a:lnTo>
                    <a:pt x="5007852" y="378151"/>
                  </a:lnTo>
                  <a:lnTo>
                    <a:pt x="5012536" y="392192"/>
                  </a:lnTo>
                  <a:lnTo>
                    <a:pt x="5014337" y="399032"/>
                  </a:lnTo>
                  <a:lnTo>
                    <a:pt x="5016139" y="407672"/>
                  </a:lnTo>
                  <a:lnTo>
                    <a:pt x="5016139" y="416313"/>
                  </a:lnTo>
                  <a:lnTo>
                    <a:pt x="5012536" y="419913"/>
                  </a:lnTo>
                  <a:lnTo>
                    <a:pt x="5011455" y="424953"/>
                  </a:lnTo>
                  <a:lnTo>
                    <a:pt x="5006051" y="426753"/>
                  </a:lnTo>
                  <a:lnTo>
                    <a:pt x="4999205" y="428553"/>
                  </a:lnTo>
                  <a:lnTo>
                    <a:pt x="4995603" y="449074"/>
                  </a:lnTo>
                  <a:lnTo>
                    <a:pt x="4992360" y="469955"/>
                  </a:lnTo>
                  <a:lnTo>
                    <a:pt x="4985155" y="490836"/>
                  </a:lnTo>
                  <a:lnTo>
                    <a:pt x="4978309" y="511717"/>
                  </a:lnTo>
                  <a:lnTo>
                    <a:pt x="4969663" y="532598"/>
                  </a:lnTo>
                  <a:lnTo>
                    <a:pt x="4959215" y="551319"/>
                  </a:lnTo>
                  <a:lnTo>
                    <a:pt x="4947325" y="568600"/>
                  </a:lnTo>
                  <a:lnTo>
                    <a:pt x="4935076" y="585880"/>
                  </a:lnTo>
                  <a:lnTo>
                    <a:pt x="4919584" y="603161"/>
                  </a:lnTo>
                  <a:lnTo>
                    <a:pt x="4904092" y="619002"/>
                  </a:lnTo>
                  <a:lnTo>
                    <a:pt x="4886439" y="634482"/>
                  </a:lnTo>
                  <a:lnTo>
                    <a:pt x="4869145" y="646723"/>
                  </a:lnTo>
                  <a:lnTo>
                    <a:pt x="4851852" y="658964"/>
                  </a:lnTo>
                  <a:lnTo>
                    <a:pt x="4832757" y="669044"/>
                  </a:lnTo>
                  <a:lnTo>
                    <a:pt x="4813662" y="679485"/>
                  </a:lnTo>
                  <a:lnTo>
                    <a:pt x="4793127" y="686685"/>
                  </a:lnTo>
                  <a:lnTo>
                    <a:pt x="4765385" y="693525"/>
                  </a:lnTo>
                  <a:lnTo>
                    <a:pt x="4748092" y="694965"/>
                  </a:lnTo>
                  <a:lnTo>
                    <a:pt x="4727196" y="694965"/>
                  </a:lnTo>
                  <a:lnTo>
                    <a:pt x="4706300" y="694965"/>
                  </a:lnTo>
                  <a:lnTo>
                    <a:pt x="4683962" y="693525"/>
                  </a:lnTo>
                  <a:lnTo>
                    <a:pt x="4640729" y="688125"/>
                  </a:lnTo>
                  <a:lnTo>
                    <a:pt x="4619833" y="684885"/>
                  </a:lnTo>
                  <a:lnTo>
                    <a:pt x="4598937" y="681285"/>
                  </a:lnTo>
                  <a:lnTo>
                    <a:pt x="4578041" y="674444"/>
                  </a:lnTo>
                  <a:lnTo>
                    <a:pt x="4558946" y="667604"/>
                  </a:lnTo>
                  <a:lnTo>
                    <a:pt x="4545256" y="662204"/>
                  </a:lnTo>
                  <a:lnTo>
                    <a:pt x="4533006" y="655363"/>
                  </a:lnTo>
                  <a:lnTo>
                    <a:pt x="4521117" y="646723"/>
                  </a:lnTo>
                  <a:lnTo>
                    <a:pt x="4512470" y="636283"/>
                  </a:lnTo>
                  <a:lnTo>
                    <a:pt x="4493376" y="632682"/>
                  </a:lnTo>
                  <a:lnTo>
                    <a:pt x="4476082" y="625842"/>
                  </a:lnTo>
                  <a:lnTo>
                    <a:pt x="4458789" y="615402"/>
                  </a:lnTo>
                  <a:lnTo>
                    <a:pt x="4441496" y="603161"/>
                  </a:lnTo>
                  <a:lnTo>
                    <a:pt x="4425643" y="592721"/>
                  </a:lnTo>
                  <a:lnTo>
                    <a:pt x="4410151" y="580840"/>
                  </a:lnTo>
                  <a:lnTo>
                    <a:pt x="4396101" y="567159"/>
                  </a:lnTo>
                  <a:lnTo>
                    <a:pt x="4384211" y="549879"/>
                  </a:lnTo>
                  <a:lnTo>
                    <a:pt x="4375565" y="535838"/>
                  </a:lnTo>
                  <a:lnTo>
                    <a:pt x="4366918" y="520357"/>
                  </a:lnTo>
                  <a:lnTo>
                    <a:pt x="4318281" y="539438"/>
                  </a:lnTo>
                  <a:lnTo>
                    <a:pt x="4360073" y="509917"/>
                  </a:lnTo>
                  <a:lnTo>
                    <a:pt x="4344581" y="473555"/>
                  </a:lnTo>
                  <a:lnTo>
                    <a:pt x="4330530" y="431793"/>
                  </a:lnTo>
                  <a:lnTo>
                    <a:pt x="4320082" y="395792"/>
                  </a:lnTo>
                  <a:lnTo>
                    <a:pt x="4315038" y="359070"/>
                  </a:lnTo>
                  <a:lnTo>
                    <a:pt x="4313237" y="324509"/>
                  </a:lnTo>
                  <a:lnTo>
                    <a:pt x="4313237" y="288147"/>
                  </a:lnTo>
                  <a:lnTo>
                    <a:pt x="4316479" y="265826"/>
                  </a:lnTo>
                  <a:lnTo>
                    <a:pt x="4320082" y="244945"/>
                  </a:lnTo>
                  <a:lnTo>
                    <a:pt x="4325486" y="225864"/>
                  </a:lnTo>
                  <a:lnTo>
                    <a:pt x="4330530" y="206783"/>
                  </a:lnTo>
                  <a:lnTo>
                    <a:pt x="4339177" y="189502"/>
                  </a:lnTo>
                  <a:lnTo>
                    <a:pt x="4347823" y="172222"/>
                  </a:lnTo>
                  <a:lnTo>
                    <a:pt x="4360073" y="156741"/>
                  </a:lnTo>
                  <a:lnTo>
                    <a:pt x="4371962" y="143060"/>
                  </a:lnTo>
                  <a:lnTo>
                    <a:pt x="4382410" y="129020"/>
                  </a:lnTo>
                  <a:lnTo>
                    <a:pt x="4396101" y="115339"/>
                  </a:lnTo>
                  <a:lnTo>
                    <a:pt x="4410151" y="103099"/>
                  </a:lnTo>
                  <a:lnTo>
                    <a:pt x="4423842" y="90858"/>
                  </a:lnTo>
                  <a:lnTo>
                    <a:pt x="4439694" y="80418"/>
                  </a:lnTo>
                  <a:lnTo>
                    <a:pt x="4455186" y="71777"/>
                  </a:lnTo>
                  <a:lnTo>
                    <a:pt x="4472479" y="61337"/>
                  </a:lnTo>
                  <a:lnTo>
                    <a:pt x="4491574" y="54496"/>
                  </a:lnTo>
                  <a:lnTo>
                    <a:pt x="4510669" y="47656"/>
                  </a:lnTo>
                  <a:lnTo>
                    <a:pt x="4527962" y="40815"/>
                  </a:lnTo>
                  <a:lnTo>
                    <a:pt x="4547057" y="35415"/>
                  </a:lnTo>
                  <a:lnTo>
                    <a:pt x="4567593" y="32175"/>
                  </a:lnTo>
                  <a:lnTo>
                    <a:pt x="4586688" y="30375"/>
                  </a:lnTo>
                  <a:close/>
                  <a:moveTo>
                    <a:pt x="1284273" y="0"/>
                  </a:moveTo>
                  <a:lnTo>
                    <a:pt x="1296511" y="0"/>
                  </a:lnTo>
                  <a:lnTo>
                    <a:pt x="1308389" y="1800"/>
                  </a:lnTo>
                  <a:lnTo>
                    <a:pt x="1320627" y="5401"/>
                  </a:lnTo>
                  <a:lnTo>
                    <a:pt x="1330705" y="10441"/>
                  </a:lnTo>
                  <a:lnTo>
                    <a:pt x="1341144" y="19083"/>
                  </a:lnTo>
                  <a:lnTo>
                    <a:pt x="1351582" y="33125"/>
                  </a:lnTo>
                  <a:lnTo>
                    <a:pt x="1372458" y="67330"/>
                  </a:lnTo>
                  <a:lnTo>
                    <a:pt x="1381097" y="77772"/>
                  </a:lnTo>
                  <a:lnTo>
                    <a:pt x="1386496" y="84973"/>
                  </a:lnTo>
                  <a:lnTo>
                    <a:pt x="1389736" y="95414"/>
                  </a:lnTo>
                  <a:lnTo>
                    <a:pt x="1393335" y="105856"/>
                  </a:lnTo>
                  <a:lnTo>
                    <a:pt x="1393335" y="114497"/>
                  </a:lnTo>
                  <a:lnTo>
                    <a:pt x="1391535" y="124939"/>
                  </a:lnTo>
                  <a:lnTo>
                    <a:pt x="1387936" y="133580"/>
                  </a:lnTo>
                  <a:lnTo>
                    <a:pt x="1389736" y="135380"/>
                  </a:lnTo>
                  <a:lnTo>
                    <a:pt x="1395135" y="133580"/>
                  </a:lnTo>
                  <a:lnTo>
                    <a:pt x="1412412" y="133580"/>
                  </a:lnTo>
                  <a:lnTo>
                    <a:pt x="1410613" y="150863"/>
                  </a:lnTo>
                  <a:lnTo>
                    <a:pt x="1408813" y="168145"/>
                  </a:lnTo>
                  <a:lnTo>
                    <a:pt x="1408813" y="178227"/>
                  </a:lnTo>
                  <a:lnTo>
                    <a:pt x="1410613" y="186868"/>
                  </a:lnTo>
                  <a:lnTo>
                    <a:pt x="1414212" y="192269"/>
                  </a:lnTo>
                  <a:lnTo>
                    <a:pt x="1422850" y="204151"/>
                  </a:lnTo>
                  <a:lnTo>
                    <a:pt x="1431489" y="218193"/>
                  </a:lnTo>
                  <a:lnTo>
                    <a:pt x="1440128" y="230435"/>
                  </a:lnTo>
                  <a:lnTo>
                    <a:pt x="1443367" y="233675"/>
                  </a:lnTo>
                  <a:lnTo>
                    <a:pt x="1445167" y="239076"/>
                  </a:lnTo>
                  <a:lnTo>
                    <a:pt x="1448766" y="265000"/>
                  </a:lnTo>
                  <a:lnTo>
                    <a:pt x="1455605" y="290924"/>
                  </a:lnTo>
                  <a:lnTo>
                    <a:pt x="1466043" y="316847"/>
                  </a:lnTo>
                  <a:lnTo>
                    <a:pt x="1477922" y="340971"/>
                  </a:lnTo>
                  <a:lnTo>
                    <a:pt x="1500598" y="396779"/>
                  </a:lnTo>
                  <a:lnTo>
                    <a:pt x="1524714" y="448627"/>
                  </a:lnTo>
                  <a:lnTo>
                    <a:pt x="1543791" y="507316"/>
                  </a:lnTo>
                  <a:lnTo>
                    <a:pt x="1562868" y="566365"/>
                  </a:lnTo>
                  <a:lnTo>
                    <a:pt x="1573306" y="595529"/>
                  </a:lnTo>
                  <a:lnTo>
                    <a:pt x="1583745" y="623253"/>
                  </a:lnTo>
                  <a:lnTo>
                    <a:pt x="1595623" y="649537"/>
                  </a:lnTo>
                  <a:lnTo>
                    <a:pt x="1607861" y="673660"/>
                  </a:lnTo>
                  <a:lnTo>
                    <a:pt x="1612900" y="680501"/>
                  </a:lnTo>
                  <a:lnTo>
                    <a:pt x="1619739" y="687703"/>
                  </a:lnTo>
                  <a:lnTo>
                    <a:pt x="1644215" y="703185"/>
                  </a:lnTo>
                  <a:lnTo>
                    <a:pt x="1651054" y="706425"/>
                  </a:lnTo>
                  <a:lnTo>
                    <a:pt x="1651054" y="715067"/>
                  </a:lnTo>
                  <a:lnTo>
                    <a:pt x="1652854" y="734149"/>
                  </a:lnTo>
                  <a:lnTo>
                    <a:pt x="1658253" y="749632"/>
                  </a:lnTo>
                  <a:lnTo>
                    <a:pt x="1661492" y="755033"/>
                  </a:lnTo>
                  <a:lnTo>
                    <a:pt x="1665091" y="760073"/>
                  </a:lnTo>
                  <a:lnTo>
                    <a:pt x="1670131" y="763674"/>
                  </a:lnTo>
                  <a:lnTo>
                    <a:pt x="1675530" y="766914"/>
                  </a:lnTo>
                  <a:lnTo>
                    <a:pt x="1684168" y="768715"/>
                  </a:lnTo>
                  <a:lnTo>
                    <a:pt x="1685968" y="779156"/>
                  </a:lnTo>
                  <a:lnTo>
                    <a:pt x="1691007" y="798239"/>
                  </a:lnTo>
                  <a:lnTo>
                    <a:pt x="1696406" y="817322"/>
                  </a:lnTo>
                  <a:lnTo>
                    <a:pt x="1704685" y="836405"/>
                  </a:lnTo>
                  <a:lnTo>
                    <a:pt x="1711884" y="850087"/>
                  </a:lnTo>
                  <a:lnTo>
                    <a:pt x="1730601" y="891853"/>
                  </a:lnTo>
                  <a:lnTo>
                    <a:pt x="1749678" y="931819"/>
                  </a:lnTo>
                  <a:lnTo>
                    <a:pt x="1774154" y="988707"/>
                  </a:lnTo>
                  <a:lnTo>
                    <a:pt x="1800070" y="1045956"/>
                  </a:lnTo>
                  <a:lnTo>
                    <a:pt x="1834624" y="1118687"/>
                  </a:lnTo>
                  <a:lnTo>
                    <a:pt x="1857300" y="1165134"/>
                  </a:lnTo>
                  <a:lnTo>
                    <a:pt x="1881417" y="1212301"/>
                  </a:lnTo>
                  <a:lnTo>
                    <a:pt x="1910572" y="1258748"/>
                  </a:lnTo>
                  <a:lnTo>
                    <a:pt x="1940087" y="1305554"/>
                  </a:lnTo>
                  <a:lnTo>
                    <a:pt x="1948726" y="1319597"/>
                  </a:lnTo>
                  <a:lnTo>
                    <a:pt x="1962763" y="1338679"/>
                  </a:lnTo>
                  <a:lnTo>
                    <a:pt x="1973202" y="1352361"/>
                  </a:lnTo>
                  <a:lnTo>
                    <a:pt x="1978241" y="1355962"/>
                  </a:lnTo>
                  <a:lnTo>
                    <a:pt x="1981840" y="1355962"/>
                  </a:lnTo>
                  <a:lnTo>
                    <a:pt x="1986880" y="1352361"/>
                  </a:lnTo>
                  <a:lnTo>
                    <a:pt x="1992279" y="1349121"/>
                  </a:lnTo>
                  <a:lnTo>
                    <a:pt x="1997318" y="1340120"/>
                  </a:lnTo>
                  <a:lnTo>
                    <a:pt x="2002357" y="1330038"/>
                  </a:lnTo>
                  <a:lnTo>
                    <a:pt x="2007756" y="1315996"/>
                  </a:lnTo>
                  <a:lnTo>
                    <a:pt x="2010996" y="1298713"/>
                  </a:lnTo>
                  <a:lnTo>
                    <a:pt x="2018195" y="1272790"/>
                  </a:lnTo>
                  <a:lnTo>
                    <a:pt x="2023234" y="1245065"/>
                  </a:lnTo>
                  <a:lnTo>
                    <a:pt x="2028273" y="1231023"/>
                  </a:lnTo>
                  <a:lnTo>
                    <a:pt x="2035112" y="1219142"/>
                  </a:lnTo>
                  <a:lnTo>
                    <a:pt x="2044111" y="1208700"/>
                  </a:lnTo>
                  <a:lnTo>
                    <a:pt x="2055988" y="1201859"/>
                  </a:lnTo>
                  <a:lnTo>
                    <a:pt x="2059588" y="1182776"/>
                  </a:lnTo>
                  <a:lnTo>
                    <a:pt x="2064627" y="1156492"/>
                  </a:lnTo>
                  <a:lnTo>
                    <a:pt x="2070026" y="1141010"/>
                  </a:lnTo>
                  <a:lnTo>
                    <a:pt x="2076865" y="1128768"/>
                  </a:lnTo>
                  <a:lnTo>
                    <a:pt x="2085504" y="1118687"/>
                  </a:lnTo>
                  <a:lnTo>
                    <a:pt x="2097742" y="1111846"/>
                  </a:lnTo>
                  <a:lnTo>
                    <a:pt x="2101342" y="1092763"/>
                  </a:lnTo>
                  <a:lnTo>
                    <a:pt x="2108180" y="1075480"/>
                  </a:lnTo>
                  <a:lnTo>
                    <a:pt x="2116819" y="1054597"/>
                  </a:lnTo>
                  <a:lnTo>
                    <a:pt x="2129057" y="1033714"/>
                  </a:lnTo>
                  <a:lnTo>
                    <a:pt x="2149574" y="1000949"/>
                  </a:lnTo>
                  <a:lnTo>
                    <a:pt x="2160012" y="980066"/>
                  </a:lnTo>
                  <a:lnTo>
                    <a:pt x="2170450" y="959543"/>
                  </a:lnTo>
                  <a:lnTo>
                    <a:pt x="2210044" y="850087"/>
                  </a:lnTo>
                  <a:lnTo>
                    <a:pt x="2249998" y="734149"/>
                  </a:lnTo>
                  <a:lnTo>
                    <a:pt x="2269075" y="673660"/>
                  </a:lnTo>
                  <a:lnTo>
                    <a:pt x="2289951" y="618212"/>
                  </a:lnTo>
                  <a:lnTo>
                    <a:pt x="2310468" y="568165"/>
                  </a:lnTo>
                  <a:lnTo>
                    <a:pt x="2331344" y="523158"/>
                  </a:lnTo>
                  <a:lnTo>
                    <a:pt x="2331344" y="512717"/>
                  </a:lnTo>
                  <a:lnTo>
                    <a:pt x="2331344" y="502275"/>
                  </a:lnTo>
                  <a:lnTo>
                    <a:pt x="2333144" y="490033"/>
                  </a:lnTo>
                  <a:lnTo>
                    <a:pt x="2338183" y="479592"/>
                  </a:lnTo>
                  <a:lnTo>
                    <a:pt x="2346822" y="460509"/>
                  </a:lnTo>
                  <a:lnTo>
                    <a:pt x="2354021" y="443226"/>
                  </a:lnTo>
                  <a:lnTo>
                    <a:pt x="2357260" y="436385"/>
                  </a:lnTo>
                  <a:lnTo>
                    <a:pt x="2359060" y="432785"/>
                  </a:lnTo>
                  <a:lnTo>
                    <a:pt x="2359060" y="427744"/>
                  </a:lnTo>
                  <a:lnTo>
                    <a:pt x="2360859" y="422703"/>
                  </a:lnTo>
                  <a:lnTo>
                    <a:pt x="2365899" y="417302"/>
                  </a:lnTo>
                  <a:lnTo>
                    <a:pt x="2369498" y="415862"/>
                  </a:lnTo>
                  <a:lnTo>
                    <a:pt x="2374537" y="414062"/>
                  </a:lnTo>
                  <a:lnTo>
                    <a:pt x="2379937" y="414062"/>
                  </a:lnTo>
                  <a:lnTo>
                    <a:pt x="2397213" y="363654"/>
                  </a:lnTo>
                  <a:lnTo>
                    <a:pt x="2412691" y="311807"/>
                  </a:lnTo>
                  <a:lnTo>
                    <a:pt x="2429968" y="263199"/>
                  </a:lnTo>
                  <a:lnTo>
                    <a:pt x="2454084" y="178227"/>
                  </a:lnTo>
                  <a:lnTo>
                    <a:pt x="2474961" y="95414"/>
                  </a:lnTo>
                  <a:lnTo>
                    <a:pt x="2476761" y="88213"/>
                  </a:lnTo>
                  <a:lnTo>
                    <a:pt x="2485400" y="84973"/>
                  </a:lnTo>
                  <a:lnTo>
                    <a:pt x="2504476" y="79572"/>
                  </a:lnTo>
                  <a:lnTo>
                    <a:pt x="2521754" y="76332"/>
                  </a:lnTo>
                  <a:lnTo>
                    <a:pt x="2540831" y="72731"/>
                  </a:lnTo>
                  <a:lnTo>
                    <a:pt x="2558108" y="72731"/>
                  </a:lnTo>
                  <a:lnTo>
                    <a:pt x="2627217" y="72731"/>
                  </a:lnTo>
                  <a:lnTo>
                    <a:pt x="2644494" y="74531"/>
                  </a:lnTo>
                  <a:lnTo>
                    <a:pt x="2662131" y="76332"/>
                  </a:lnTo>
                  <a:lnTo>
                    <a:pt x="2696686" y="76332"/>
                  </a:lnTo>
                  <a:lnTo>
                    <a:pt x="2710363" y="77772"/>
                  </a:lnTo>
                  <a:lnTo>
                    <a:pt x="2724041" y="77772"/>
                  </a:lnTo>
                  <a:lnTo>
                    <a:pt x="2738079" y="74531"/>
                  </a:lnTo>
                  <a:lnTo>
                    <a:pt x="2751756" y="69131"/>
                  </a:lnTo>
                  <a:lnTo>
                    <a:pt x="2762195" y="67330"/>
                  </a:lnTo>
                  <a:lnTo>
                    <a:pt x="2774433" y="65890"/>
                  </a:lnTo>
                  <a:lnTo>
                    <a:pt x="2779472" y="65890"/>
                  </a:lnTo>
                  <a:lnTo>
                    <a:pt x="2783072" y="67330"/>
                  </a:lnTo>
                  <a:lnTo>
                    <a:pt x="2786671" y="69131"/>
                  </a:lnTo>
                  <a:lnTo>
                    <a:pt x="2789911" y="74531"/>
                  </a:lnTo>
                  <a:lnTo>
                    <a:pt x="2791710" y="70931"/>
                  </a:lnTo>
                  <a:lnTo>
                    <a:pt x="2793510" y="69131"/>
                  </a:lnTo>
                  <a:lnTo>
                    <a:pt x="2797109" y="65890"/>
                  </a:lnTo>
                  <a:lnTo>
                    <a:pt x="2807547" y="55449"/>
                  </a:lnTo>
                  <a:lnTo>
                    <a:pt x="2826264" y="76332"/>
                  </a:lnTo>
                  <a:lnTo>
                    <a:pt x="2864419" y="76332"/>
                  </a:lnTo>
                  <a:lnTo>
                    <a:pt x="2888535" y="76332"/>
                  </a:lnTo>
                  <a:lnTo>
                    <a:pt x="2913011" y="74531"/>
                  </a:lnTo>
                  <a:lnTo>
                    <a:pt x="2958004" y="69131"/>
                  </a:lnTo>
                  <a:lnTo>
                    <a:pt x="2975280" y="65890"/>
                  </a:lnTo>
                  <a:lnTo>
                    <a:pt x="2988958" y="58689"/>
                  </a:lnTo>
                  <a:lnTo>
                    <a:pt x="3001197" y="51848"/>
                  </a:lnTo>
                  <a:lnTo>
                    <a:pt x="3008035" y="41766"/>
                  </a:lnTo>
                  <a:lnTo>
                    <a:pt x="3013075" y="34565"/>
                  </a:lnTo>
                  <a:lnTo>
                    <a:pt x="3021713" y="34565"/>
                  </a:lnTo>
                  <a:lnTo>
                    <a:pt x="3037551" y="34565"/>
                  </a:lnTo>
                  <a:lnTo>
                    <a:pt x="3051229" y="38165"/>
                  </a:lnTo>
                  <a:lnTo>
                    <a:pt x="3061667" y="43206"/>
                  </a:lnTo>
                  <a:lnTo>
                    <a:pt x="3070306" y="50408"/>
                  </a:lnTo>
                  <a:lnTo>
                    <a:pt x="3073905" y="57249"/>
                  </a:lnTo>
                  <a:lnTo>
                    <a:pt x="3078944" y="62290"/>
                  </a:lnTo>
                  <a:lnTo>
                    <a:pt x="3087943" y="67330"/>
                  </a:lnTo>
                  <a:lnTo>
                    <a:pt x="3098021" y="62290"/>
                  </a:lnTo>
                  <a:lnTo>
                    <a:pt x="3117098" y="53648"/>
                  </a:lnTo>
                  <a:lnTo>
                    <a:pt x="3129336" y="50408"/>
                  </a:lnTo>
                  <a:lnTo>
                    <a:pt x="3137974" y="46807"/>
                  </a:lnTo>
                  <a:lnTo>
                    <a:pt x="3144814" y="38165"/>
                  </a:lnTo>
                  <a:lnTo>
                    <a:pt x="3155252" y="43206"/>
                  </a:lnTo>
                  <a:lnTo>
                    <a:pt x="3168930" y="48607"/>
                  </a:lnTo>
                  <a:lnTo>
                    <a:pt x="3182967" y="53648"/>
                  </a:lnTo>
                  <a:lnTo>
                    <a:pt x="3196645" y="57249"/>
                  </a:lnTo>
                  <a:lnTo>
                    <a:pt x="3212482" y="58689"/>
                  </a:lnTo>
                  <a:lnTo>
                    <a:pt x="3226160" y="60489"/>
                  </a:lnTo>
                  <a:lnTo>
                    <a:pt x="3241638" y="60489"/>
                  </a:lnTo>
                  <a:lnTo>
                    <a:pt x="3255676" y="60489"/>
                  </a:lnTo>
                  <a:lnTo>
                    <a:pt x="3271153" y="57249"/>
                  </a:lnTo>
                  <a:lnTo>
                    <a:pt x="3284831" y="55449"/>
                  </a:lnTo>
                  <a:lnTo>
                    <a:pt x="3298869" y="50408"/>
                  </a:lnTo>
                  <a:lnTo>
                    <a:pt x="3312547" y="45007"/>
                  </a:lnTo>
                  <a:lnTo>
                    <a:pt x="3324784" y="39966"/>
                  </a:lnTo>
                  <a:lnTo>
                    <a:pt x="3350700" y="24483"/>
                  </a:lnTo>
                  <a:lnTo>
                    <a:pt x="3375176" y="3600"/>
                  </a:lnTo>
                  <a:lnTo>
                    <a:pt x="3380215" y="0"/>
                  </a:lnTo>
                  <a:lnTo>
                    <a:pt x="3385615" y="0"/>
                  </a:lnTo>
                  <a:lnTo>
                    <a:pt x="3392454" y="0"/>
                  </a:lnTo>
                  <a:lnTo>
                    <a:pt x="3399292" y="1800"/>
                  </a:lnTo>
                  <a:lnTo>
                    <a:pt x="3409731" y="7201"/>
                  </a:lnTo>
                  <a:lnTo>
                    <a:pt x="3418369" y="12242"/>
                  </a:lnTo>
                  <a:lnTo>
                    <a:pt x="3421609" y="19083"/>
                  </a:lnTo>
                  <a:lnTo>
                    <a:pt x="3425208" y="34565"/>
                  </a:lnTo>
                  <a:lnTo>
                    <a:pt x="3427008" y="48607"/>
                  </a:lnTo>
                  <a:lnTo>
                    <a:pt x="3480640" y="45007"/>
                  </a:lnTo>
                  <a:lnTo>
                    <a:pt x="3537870" y="43206"/>
                  </a:lnTo>
                  <a:lnTo>
                    <a:pt x="3598340" y="43206"/>
                  </a:lnTo>
                  <a:lnTo>
                    <a:pt x="3666010" y="45007"/>
                  </a:lnTo>
                  <a:lnTo>
                    <a:pt x="3722881" y="50408"/>
                  </a:lnTo>
                  <a:lnTo>
                    <a:pt x="3781911" y="57249"/>
                  </a:lnTo>
                  <a:lnTo>
                    <a:pt x="3842381" y="69131"/>
                  </a:lnTo>
                  <a:lnTo>
                    <a:pt x="3906451" y="84973"/>
                  </a:lnTo>
                  <a:lnTo>
                    <a:pt x="3913290" y="86773"/>
                  </a:lnTo>
                  <a:lnTo>
                    <a:pt x="3915089" y="91814"/>
                  </a:lnTo>
                  <a:lnTo>
                    <a:pt x="3918689" y="98655"/>
                  </a:lnTo>
                  <a:lnTo>
                    <a:pt x="3920129" y="105856"/>
                  </a:lnTo>
                  <a:lnTo>
                    <a:pt x="3920129" y="110897"/>
                  </a:lnTo>
                  <a:lnTo>
                    <a:pt x="3918689" y="116298"/>
                  </a:lnTo>
                  <a:lnTo>
                    <a:pt x="3916889" y="121338"/>
                  </a:lnTo>
                  <a:lnTo>
                    <a:pt x="3913290" y="124939"/>
                  </a:lnTo>
                  <a:lnTo>
                    <a:pt x="3906451" y="129980"/>
                  </a:lnTo>
                  <a:lnTo>
                    <a:pt x="3901052" y="131780"/>
                  </a:lnTo>
                  <a:lnTo>
                    <a:pt x="3908251" y="135380"/>
                  </a:lnTo>
                  <a:lnTo>
                    <a:pt x="3916889" y="140421"/>
                  </a:lnTo>
                  <a:lnTo>
                    <a:pt x="3916889" y="161304"/>
                  </a:lnTo>
                  <a:lnTo>
                    <a:pt x="3916889" y="168145"/>
                  </a:lnTo>
                  <a:lnTo>
                    <a:pt x="3913290" y="171386"/>
                  </a:lnTo>
                  <a:lnTo>
                    <a:pt x="3910050" y="174986"/>
                  </a:lnTo>
                  <a:lnTo>
                    <a:pt x="3902851" y="178227"/>
                  </a:lnTo>
                  <a:lnTo>
                    <a:pt x="3910050" y="199110"/>
                  </a:lnTo>
                  <a:lnTo>
                    <a:pt x="3913290" y="221793"/>
                  </a:lnTo>
                  <a:lnTo>
                    <a:pt x="3916889" y="242316"/>
                  </a:lnTo>
                  <a:lnTo>
                    <a:pt x="3916889" y="263199"/>
                  </a:lnTo>
                  <a:lnTo>
                    <a:pt x="3916889" y="275441"/>
                  </a:lnTo>
                  <a:lnTo>
                    <a:pt x="3915089" y="280482"/>
                  </a:lnTo>
                  <a:lnTo>
                    <a:pt x="3911490" y="287683"/>
                  </a:lnTo>
                  <a:lnTo>
                    <a:pt x="3910050" y="292724"/>
                  </a:lnTo>
                  <a:lnTo>
                    <a:pt x="3910050" y="297765"/>
                  </a:lnTo>
                  <a:lnTo>
                    <a:pt x="3902851" y="348172"/>
                  </a:lnTo>
                  <a:lnTo>
                    <a:pt x="3897812" y="398219"/>
                  </a:lnTo>
                  <a:lnTo>
                    <a:pt x="3896012" y="448627"/>
                  </a:lnTo>
                  <a:lnTo>
                    <a:pt x="3897812" y="500475"/>
                  </a:lnTo>
                  <a:lnTo>
                    <a:pt x="3899612" y="528199"/>
                  </a:lnTo>
                  <a:lnTo>
                    <a:pt x="3899612" y="554123"/>
                  </a:lnTo>
                  <a:lnTo>
                    <a:pt x="3897812" y="580047"/>
                  </a:lnTo>
                  <a:lnTo>
                    <a:pt x="3896012" y="604170"/>
                  </a:lnTo>
                  <a:lnTo>
                    <a:pt x="3892413" y="628654"/>
                  </a:lnTo>
                  <a:lnTo>
                    <a:pt x="3887374" y="650977"/>
                  </a:lnTo>
                  <a:lnTo>
                    <a:pt x="3881975" y="673660"/>
                  </a:lnTo>
                  <a:lnTo>
                    <a:pt x="3875136" y="694544"/>
                  </a:lnTo>
                  <a:lnTo>
                    <a:pt x="3870097" y="704625"/>
                  </a:lnTo>
                  <a:lnTo>
                    <a:pt x="3859658" y="704625"/>
                  </a:lnTo>
                  <a:lnTo>
                    <a:pt x="3849220" y="704625"/>
                  </a:lnTo>
                  <a:lnTo>
                    <a:pt x="3838782" y="703185"/>
                  </a:lnTo>
                  <a:lnTo>
                    <a:pt x="3830143" y="701385"/>
                  </a:lnTo>
                  <a:lnTo>
                    <a:pt x="3823304" y="695984"/>
                  </a:lnTo>
                  <a:lnTo>
                    <a:pt x="3818265" y="689143"/>
                  </a:lnTo>
                  <a:lnTo>
                    <a:pt x="3814666" y="680501"/>
                  </a:lnTo>
                  <a:lnTo>
                    <a:pt x="3781911" y="684102"/>
                  </a:lnTo>
                  <a:lnTo>
                    <a:pt x="3752396" y="684102"/>
                  </a:lnTo>
                  <a:lnTo>
                    <a:pt x="3726120" y="682302"/>
                  </a:lnTo>
                  <a:lnTo>
                    <a:pt x="3703804" y="675461"/>
                  </a:lnTo>
                  <a:lnTo>
                    <a:pt x="3698764" y="690943"/>
                  </a:lnTo>
                  <a:lnTo>
                    <a:pt x="3695165" y="706425"/>
                  </a:lnTo>
                  <a:lnTo>
                    <a:pt x="3695165" y="720467"/>
                  </a:lnTo>
                  <a:lnTo>
                    <a:pt x="3695165" y="732349"/>
                  </a:lnTo>
                  <a:lnTo>
                    <a:pt x="3696964" y="753232"/>
                  </a:lnTo>
                  <a:lnTo>
                    <a:pt x="3698764" y="774115"/>
                  </a:lnTo>
                  <a:lnTo>
                    <a:pt x="3698764" y="815522"/>
                  </a:lnTo>
                  <a:lnTo>
                    <a:pt x="3698764" y="827763"/>
                  </a:lnTo>
                  <a:lnTo>
                    <a:pt x="3696964" y="840005"/>
                  </a:lnTo>
                  <a:lnTo>
                    <a:pt x="3691565" y="864129"/>
                  </a:lnTo>
                  <a:lnTo>
                    <a:pt x="3690126" y="870970"/>
                  </a:lnTo>
                  <a:lnTo>
                    <a:pt x="3684727" y="893293"/>
                  </a:lnTo>
                  <a:lnTo>
                    <a:pt x="3684727" y="914176"/>
                  </a:lnTo>
                  <a:lnTo>
                    <a:pt x="3679688" y="936860"/>
                  </a:lnTo>
                  <a:lnTo>
                    <a:pt x="3677888" y="945501"/>
                  </a:lnTo>
                  <a:lnTo>
                    <a:pt x="3679688" y="952342"/>
                  </a:lnTo>
                  <a:lnTo>
                    <a:pt x="3681487" y="966384"/>
                  </a:lnTo>
                  <a:lnTo>
                    <a:pt x="3682927" y="978266"/>
                  </a:lnTo>
                  <a:lnTo>
                    <a:pt x="3684727" y="1002389"/>
                  </a:lnTo>
                  <a:lnTo>
                    <a:pt x="3677888" y="1038755"/>
                  </a:lnTo>
                  <a:lnTo>
                    <a:pt x="3676088" y="1073680"/>
                  </a:lnTo>
                  <a:lnTo>
                    <a:pt x="3674288" y="1106445"/>
                  </a:lnTo>
                  <a:lnTo>
                    <a:pt x="3676088" y="1139210"/>
                  </a:lnTo>
                  <a:lnTo>
                    <a:pt x="3676088" y="1179176"/>
                  </a:lnTo>
                  <a:lnTo>
                    <a:pt x="3674288" y="1215541"/>
                  </a:lnTo>
                  <a:lnTo>
                    <a:pt x="3669249" y="1288272"/>
                  </a:lnTo>
                  <a:lnTo>
                    <a:pt x="3662410" y="1378285"/>
                  </a:lnTo>
                  <a:lnTo>
                    <a:pt x="3651972" y="1471899"/>
                  </a:lnTo>
                  <a:lnTo>
                    <a:pt x="3655571" y="1471899"/>
                  </a:lnTo>
                  <a:lnTo>
                    <a:pt x="3651972" y="1475500"/>
                  </a:lnTo>
                  <a:lnTo>
                    <a:pt x="3653771" y="1478740"/>
                  </a:lnTo>
                  <a:lnTo>
                    <a:pt x="3650172" y="1476940"/>
                  </a:lnTo>
                  <a:lnTo>
                    <a:pt x="3645133" y="1518706"/>
                  </a:lnTo>
                  <a:lnTo>
                    <a:pt x="3641533" y="1544630"/>
                  </a:lnTo>
                  <a:lnTo>
                    <a:pt x="3639734" y="1572354"/>
                  </a:lnTo>
                  <a:lnTo>
                    <a:pt x="3638294" y="1601879"/>
                  </a:lnTo>
                  <a:lnTo>
                    <a:pt x="3638294" y="1631043"/>
                  </a:lnTo>
                  <a:lnTo>
                    <a:pt x="3641533" y="1695132"/>
                  </a:lnTo>
                  <a:lnTo>
                    <a:pt x="3648732" y="1764623"/>
                  </a:lnTo>
                  <a:lnTo>
                    <a:pt x="3686526" y="1783346"/>
                  </a:lnTo>
                  <a:lnTo>
                    <a:pt x="3682927" y="1797388"/>
                  </a:lnTo>
                  <a:lnTo>
                    <a:pt x="3677888" y="1807829"/>
                  </a:lnTo>
                  <a:lnTo>
                    <a:pt x="3669249" y="1816110"/>
                  </a:lnTo>
                  <a:lnTo>
                    <a:pt x="3662410" y="1819711"/>
                  </a:lnTo>
                  <a:lnTo>
                    <a:pt x="3653771" y="1821511"/>
                  </a:lnTo>
                  <a:lnTo>
                    <a:pt x="3651972" y="1821511"/>
                  </a:lnTo>
                  <a:lnTo>
                    <a:pt x="3655571" y="1838794"/>
                  </a:lnTo>
                  <a:lnTo>
                    <a:pt x="3658811" y="1854636"/>
                  </a:lnTo>
                  <a:lnTo>
                    <a:pt x="3658811" y="1868318"/>
                  </a:lnTo>
                  <a:lnTo>
                    <a:pt x="3657371" y="1882360"/>
                  </a:lnTo>
                  <a:lnTo>
                    <a:pt x="3653771" y="1910084"/>
                  </a:lnTo>
                  <a:lnTo>
                    <a:pt x="3648732" y="1941049"/>
                  </a:lnTo>
                  <a:lnTo>
                    <a:pt x="3646933" y="1949690"/>
                  </a:lnTo>
                  <a:lnTo>
                    <a:pt x="3643333" y="1968773"/>
                  </a:lnTo>
                  <a:lnTo>
                    <a:pt x="3641533" y="1987856"/>
                  </a:lnTo>
                  <a:lnTo>
                    <a:pt x="3639734" y="1996497"/>
                  </a:lnTo>
                  <a:lnTo>
                    <a:pt x="3641533" y="2006939"/>
                  </a:lnTo>
                  <a:lnTo>
                    <a:pt x="3643333" y="2015580"/>
                  </a:lnTo>
                  <a:lnTo>
                    <a:pt x="3648732" y="2026022"/>
                  </a:lnTo>
                  <a:lnTo>
                    <a:pt x="3650172" y="2034663"/>
                  </a:lnTo>
                  <a:lnTo>
                    <a:pt x="3650172" y="2041504"/>
                  </a:lnTo>
                  <a:lnTo>
                    <a:pt x="3650172" y="2048345"/>
                  </a:lnTo>
                  <a:lnTo>
                    <a:pt x="3648732" y="2053746"/>
                  </a:lnTo>
                  <a:lnTo>
                    <a:pt x="3645133" y="2058787"/>
                  </a:lnTo>
                  <a:lnTo>
                    <a:pt x="3639734" y="2063827"/>
                  </a:lnTo>
                  <a:lnTo>
                    <a:pt x="3634695" y="2067428"/>
                  </a:lnTo>
                  <a:lnTo>
                    <a:pt x="3627856" y="2071028"/>
                  </a:lnTo>
                  <a:lnTo>
                    <a:pt x="3626056" y="2072469"/>
                  </a:lnTo>
                  <a:lnTo>
                    <a:pt x="3624256" y="2077869"/>
                  </a:lnTo>
                  <a:lnTo>
                    <a:pt x="3626056" y="2087951"/>
                  </a:lnTo>
                  <a:lnTo>
                    <a:pt x="3627856" y="2095152"/>
                  </a:lnTo>
                  <a:lnTo>
                    <a:pt x="3631095" y="2095152"/>
                  </a:lnTo>
                  <a:lnTo>
                    <a:pt x="3641533" y="2100193"/>
                  </a:lnTo>
                  <a:lnTo>
                    <a:pt x="3646933" y="2103793"/>
                  </a:lnTo>
                  <a:lnTo>
                    <a:pt x="3650172" y="2110634"/>
                  </a:lnTo>
                  <a:lnTo>
                    <a:pt x="3651972" y="2117475"/>
                  </a:lnTo>
                  <a:lnTo>
                    <a:pt x="3650172" y="2126477"/>
                  </a:lnTo>
                  <a:lnTo>
                    <a:pt x="3651972" y="2133318"/>
                  </a:lnTo>
                  <a:lnTo>
                    <a:pt x="3651972" y="2141959"/>
                  </a:lnTo>
                  <a:lnTo>
                    <a:pt x="3650172" y="2150600"/>
                  </a:lnTo>
                  <a:lnTo>
                    <a:pt x="3648732" y="2154201"/>
                  </a:lnTo>
                  <a:lnTo>
                    <a:pt x="3645133" y="2159241"/>
                  </a:lnTo>
                  <a:lnTo>
                    <a:pt x="3641533" y="2164642"/>
                  </a:lnTo>
                  <a:lnTo>
                    <a:pt x="3638294" y="2169683"/>
                  </a:lnTo>
                  <a:lnTo>
                    <a:pt x="3650172" y="2162842"/>
                  </a:lnTo>
                  <a:lnTo>
                    <a:pt x="3658811" y="2173284"/>
                  </a:lnTo>
                  <a:lnTo>
                    <a:pt x="3669249" y="2188766"/>
                  </a:lnTo>
                  <a:lnTo>
                    <a:pt x="3681487" y="2204248"/>
                  </a:lnTo>
                  <a:lnTo>
                    <a:pt x="3682927" y="2207489"/>
                  </a:lnTo>
                  <a:lnTo>
                    <a:pt x="3684727" y="2212889"/>
                  </a:lnTo>
                  <a:lnTo>
                    <a:pt x="3688326" y="2216130"/>
                  </a:lnTo>
                  <a:lnTo>
                    <a:pt x="3698764" y="2223331"/>
                  </a:lnTo>
                  <a:lnTo>
                    <a:pt x="3722881" y="2221531"/>
                  </a:lnTo>
                  <a:lnTo>
                    <a:pt x="3743757" y="2223331"/>
                  </a:lnTo>
                  <a:lnTo>
                    <a:pt x="3762834" y="2226571"/>
                  </a:lnTo>
                  <a:lnTo>
                    <a:pt x="3778312" y="2233413"/>
                  </a:lnTo>
                  <a:lnTo>
                    <a:pt x="3809626" y="2252855"/>
                  </a:lnTo>
                  <a:lnTo>
                    <a:pt x="3835182" y="2270138"/>
                  </a:lnTo>
                  <a:lnTo>
                    <a:pt x="3842381" y="2276979"/>
                  </a:lnTo>
                  <a:lnTo>
                    <a:pt x="3849220" y="2280580"/>
                  </a:lnTo>
                  <a:lnTo>
                    <a:pt x="3856059" y="2282020"/>
                  </a:lnTo>
                  <a:lnTo>
                    <a:pt x="3862898" y="2282020"/>
                  </a:lnTo>
                  <a:lnTo>
                    <a:pt x="3871537" y="2287421"/>
                  </a:lnTo>
                  <a:lnTo>
                    <a:pt x="3876936" y="2291021"/>
                  </a:lnTo>
                  <a:lnTo>
                    <a:pt x="3880535" y="2296062"/>
                  </a:lnTo>
                  <a:lnTo>
                    <a:pt x="3885574" y="2304703"/>
                  </a:lnTo>
                  <a:lnTo>
                    <a:pt x="3889174" y="2313344"/>
                  </a:lnTo>
                  <a:lnTo>
                    <a:pt x="3897812" y="2311544"/>
                  </a:lnTo>
                  <a:lnTo>
                    <a:pt x="3904651" y="2311544"/>
                  </a:lnTo>
                  <a:lnTo>
                    <a:pt x="3911490" y="2311544"/>
                  </a:lnTo>
                  <a:lnTo>
                    <a:pt x="3916889" y="2315145"/>
                  </a:lnTo>
                  <a:lnTo>
                    <a:pt x="3920129" y="2318385"/>
                  </a:lnTo>
                  <a:lnTo>
                    <a:pt x="3923728" y="2321986"/>
                  </a:lnTo>
                  <a:lnTo>
                    <a:pt x="3923728" y="2327026"/>
                  </a:lnTo>
                  <a:lnTo>
                    <a:pt x="3925528" y="2332427"/>
                  </a:lnTo>
                  <a:lnTo>
                    <a:pt x="3925528" y="2363392"/>
                  </a:lnTo>
                  <a:lnTo>
                    <a:pt x="3921928" y="2366992"/>
                  </a:lnTo>
                  <a:lnTo>
                    <a:pt x="3916889" y="2375634"/>
                  </a:lnTo>
                  <a:lnTo>
                    <a:pt x="3908251" y="2382475"/>
                  </a:lnTo>
                  <a:lnTo>
                    <a:pt x="3899612" y="2389316"/>
                  </a:lnTo>
                  <a:lnTo>
                    <a:pt x="3887374" y="2396517"/>
                  </a:lnTo>
                  <a:lnTo>
                    <a:pt x="3883774" y="2398317"/>
                  </a:lnTo>
                  <a:lnTo>
                    <a:pt x="3880535" y="2403358"/>
                  </a:lnTo>
                  <a:lnTo>
                    <a:pt x="3875136" y="2415600"/>
                  </a:lnTo>
                  <a:lnTo>
                    <a:pt x="3880535" y="2432882"/>
                  </a:lnTo>
                  <a:lnTo>
                    <a:pt x="3883774" y="2450165"/>
                  </a:lnTo>
                  <a:lnTo>
                    <a:pt x="3883774" y="2467447"/>
                  </a:lnTo>
                  <a:lnTo>
                    <a:pt x="3881975" y="2486530"/>
                  </a:lnTo>
                  <a:lnTo>
                    <a:pt x="3875136" y="2527936"/>
                  </a:lnTo>
                  <a:lnTo>
                    <a:pt x="3866497" y="2567902"/>
                  </a:lnTo>
                  <a:lnTo>
                    <a:pt x="3870097" y="2617950"/>
                  </a:lnTo>
                  <a:lnTo>
                    <a:pt x="3875136" y="2670158"/>
                  </a:lnTo>
                  <a:lnTo>
                    <a:pt x="3876936" y="2687440"/>
                  </a:lnTo>
                  <a:lnTo>
                    <a:pt x="3875136" y="2702922"/>
                  </a:lnTo>
                  <a:lnTo>
                    <a:pt x="3875136" y="2718405"/>
                  </a:lnTo>
                  <a:lnTo>
                    <a:pt x="3871537" y="2732447"/>
                  </a:lnTo>
                  <a:lnTo>
                    <a:pt x="3866497" y="2758371"/>
                  </a:lnTo>
                  <a:lnTo>
                    <a:pt x="3859658" y="2777093"/>
                  </a:lnTo>
                  <a:lnTo>
                    <a:pt x="3854259" y="2787535"/>
                  </a:lnTo>
                  <a:lnTo>
                    <a:pt x="3843821" y="2787535"/>
                  </a:lnTo>
                  <a:lnTo>
                    <a:pt x="3831943" y="2786095"/>
                  </a:lnTo>
                  <a:lnTo>
                    <a:pt x="3819705" y="2784294"/>
                  </a:lnTo>
                  <a:lnTo>
                    <a:pt x="3807827" y="2780694"/>
                  </a:lnTo>
                  <a:lnTo>
                    <a:pt x="3799188" y="2775653"/>
                  </a:lnTo>
                  <a:lnTo>
                    <a:pt x="3790549" y="2768452"/>
                  </a:lnTo>
                  <a:lnTo>
                    <a:pt x="3783711" y="2759811"/>
                  </a:lnTo>
                  <a:lnTo>
                    <a:pt x="3778312" y="2749729"/>
                  </a:lnTo>
                  <a:lnTo>
                    <a:pt x="3773272" y="2739288"/>
                  </a:lnTo>
                  <a:lnTo>
                    <a:pt x="3767873" y="2746129"/>
                  </a:lnTo>
                  <a:lnTo>
                    <a:pt x="3762834" y="2752970"/>
                  </a:lnTo>
                  <a:lnTo>
                    <a:pt x="3757435" y="2759811"/>
                  </a:lnTo>
                  <a:lnTo>
                    <a:pt x="3750596" y="2765212"/>
                  </a:lnTo>
                  <a:lnTo>
                    <a:pt x="3738358" y="2772053"/>
                  </a:lnTo>
                  <a:lnTo>
                    <a:pt x="3726120" y="2775653"/>
                  </a:lnTo>
                  <a:lnTo>
                    <a:pt x="3710642" y="2778894"/>
                  </a:lnTo>
                  <a:lnTo>
                    <a:pt x="3695165" y="2778894"/>
                  </a:lnTo>
                  <a:lnTo>
                    <a:pt x="3681487" y="2780694"/>
                  </a:lnTo>
                  <a:lnTo>
                    <a:pt x="3666010" y="2780694"/>
                  </a:lnTo>
                  <a:lnTo>
                    <a:pt x="3648732" y="2778894"/>
                  </a:lnTo>
                  <a:lnTo>
                    <a:pt x="3631095" y="2775653"/>
                  </a:lnTo>
                  <a:lnTo>
                    <a:pt x="3617417" y="2773853"/>
                  </a:lnTo>
                  <a:lnTo>
                    <a:pt x="3605180" y="2772053"/>
                  </a:lnTo>
                  <a:lnTo>
                    <a:pt x="3577464" y="2772053"/>
                  </a:lnTo>
                  <a:lnTo>
                    <a:pt x="3536071" y="2772053"/>
                  </a:lnTo>
                  <a:lnTo>
                    <a:pt x="3491078" y="2775653"/>
                  </a:lnTo>
                  <a:lnTo>
                    <a:pt x="3465162" y="2777093"/>
                  </a:lnTo>
                  <a:lnTo>
                    <a:pt x="3440686" y="2778894"/>
                  </a:lnTo>
                  <a:lnTo>
                    <a:pt x="3397493" y="2778894"/>
                  </a:lnTo>
                  <a:lnTo>
                    <a:pt x="3357899" y="2778894"/>
                  </a:lnTo>
                  <a:lnTo>
                    <a:pt x="3340262" y="2777093"/>
                  </a:lnTo>
                  <a:lnTo>
                    <a:pt x="3324784" y="2775653"/>
                  </a:lnTo>
                  <a:lnTo>
                    <a:pt x="3310747" y="2775653"/>
                  </a:lnTo>
                  <a:lnTo>
                    <a:pt x="3295269" y="2777093"/>
                  </a:lnTo>
                  <a:lnTo>
                    <a:pt x="3277992" y="2780694"/>
                  </a:lnTo>
                  <a:lnTo>
                    <a:pt x="3258915" y="2786095"/>
                  </a:lnTo>
                  <a:lnTo>
                    <a:pt x="3255676" y="2787535"/>
                  </a:lnTo>
                  <a:lnTo>
                    <a:pt x="3245237" y="2786095"/>
                  </a:lnTo>
                  <a:lnTo>
                    <a:pt x="3234799" y="2782494"/>
                  </a:lnTo>
                  <a:lnTo>
                    <a:pt x="3224361" y="2778894"/>
                  </a:lnTo>
                  <a:lnTo>
                    <a:pt x="3215722" y="2772053"/>
                  </a:lnTo>
                  <a:lnTo>
                    <a:pt x="3129336" y="2772053"/>
                  </a:lnTo>
                  <a:lnTo>
                    <a:pt x="3047989" y="2775653"/>
                  </a:lnTo>
                  <a:lnTo>
                    <a:pt x="2971681" y="2780694"/>
                  </a:lnTo>
                  <a:lnTo>
                    <a:pt x="2897173" y="2787535"/>
                  </a:lnTo>
                  <a:lnTo>
                    <a:pt x="2816186" y="2792936"/>
                  </a:lnTo>
                  <a:lnTo>
                    <a:pt x="2734480" y="2796536"/>
                  </a:lnTo>
                  <a:lnTo>
                    <a:pt x="2731240" y="2801577"/>
                  </a:lnTo>
                  <a:lnTo>
                    <a:pt x="2732679" y="2796536"/>
                  </a:lnTo>
                  <a:lnTo>
                    <a:pt x="2632616" y="2796536"/>
                  </a:lnTo>
                  <a:lnTo>
                    <a:pt x="2539031" y="2794736"/>
                  </a:lnTo>
                  <a:lnTo>
                    <a:pt x="2527153" y="2794736"/>
                  </a:lnTo>
                  <a:lnTo>
                    <a:pt x="2523553" y="2775653"/>
                  </a:lnTo>
                  <a:lnTo>
                    <a:pt x="2519954" y="2739288"/>
                  </a:lnTo>
                  <a:lnTo>
                    <a:pt x="2519954" y="2720205"/>
                  </a:lnTo>
                  <a:lnTo>
                    <a:pt x="2521754" y="2701122"/>
                  </a:lnTo>
                  <a:lnTo>
                    <a:pt x="2519954" y="2685640"/>
                  </a:lnTo>
                  <a:lnTo>
                    <a:pt x="2518514" y="2670158"/>
                  </a:lnTo>
                  <a:lnTo>
                    <a:pt x="2514915" y="2652515"/>
                  </a:lnTo>
                  <a:lnTo>
                    <a:pt x="2509515" y="2633432"/>
                  </a:lnTo>
                  <a:lnTo>
                    <a:pt x="2506276" y="2622990"/>
                  </a:lnTo>
                  <a:lnTo>
                    <a:pt x="2518514" y="2616149"/>
                  </a:lnTo>
                  <a:lnTo>
                    <a:pt x="2519954" y="2612909"/>
                  </a:lnTo>
                  <a:lnTo>
                    <a:pt x="2519954" y="2600667"/>
                  </a:lnTo>
                  <a:lnTo>
                    <a:pt x="2519954" y="2590226"/>
                  </a:lnTo>
                  <a:lnTo>
                    <a:pt x="2519954" y="2578344"/>
                  </a:lnTo>
                  <a:lnTo>
                    <a:pt x="2525353" y="2553860"/>
                  </a:lnTo>
                  <a:lnTo>
                    <a:pt x="2525353" y="2547019"/>
                  </a:lnTo>
                  <a:lnTo>
                    <a:pt x="2527153" y="2540178"/>
                  </a:lnTo>
                  <a:lnTo>
                    <a:pt x="2530393" y="2531537"/>
                  </a:lnTo>
                  <a:lnTo>
                    <a:pt x="2532192" y="2527936"/>
                  </a:lnTo>
                  <a:lnTo>
                    <a:pt x="2532192" y="2522896"/>
                  </a:lnTo>
                  <a:lnTo>
                    <a:pt x="2533992" y="2517495"/>
                  </a:lnTo>
                  <a:lnTo>
                    <a:pt x="2535791" y="2507053"/>
                  </a:lnTo>
                  <a:lnTo>
                    <a:pt x="2537231" y="2498412"/>
                  </a:lnTo>
                  <a:lnTo>
                    <a:pt x="2537231" y="2493371"/>
                  </a:lnTo>
                  <a:lnTo>
                    <a:pt x="2537231" y="2489771"/>
                  </a:lnTo>
                  <a:lnTo>
                    <a:pt x="2533992" y="2479329"/>
                  </a:lnTo>
                  <a:lnTo>
                    <a:pt x="2532192" y="2469248"/>
                  </a:lnTo>
                  <a:lnTo>
                    <a:pt x="2532192" y="2450165"/>
                  </a:lnTo>
                  <a:lnTo>
                    <a:pt x="2537231" y="2403358"/>
                  </a:lnTo>
                  <a:lnTo>
                    <a:pt x="2537231" y="2380674"/>
                  </a:lnTo>
                  <a:lnTo>
                    <a:pt x="2535791" y="2356551"/>
                  </a:lnTo>
                  <a:lnTo>
                    <a:pt x="2535791" y="2334228"/>
                  </a:lnTo>
                  <a:lnTo>
                    <a:pt x="2537231" y="2309744"/>
                  </a:lnTo>
                  <a:lnTo>
                    <a:pt x="2542630" y="2285620"/>
                  </a:lnTo>
                  <a:lnTo>
                    <a:pt x="2553069" y="2261497"/>
                  </a:lnTo>
                  <a:lnTo>
                    <a:pt x="2554508" y="2256096"/>
                  </a:lnTo>
                  <a:lnTo>
                    <a:pt x="2559908" y="2252855"/>
                  </a:lnTo>
                  <a:lnTo>
                    <a:pt x="2575385" y="2245654"/>
                  </a:lnTo>
                  <a:lnTo>
                    <a:pt x="2590863" y="2238813"/>
                  </a:lnTo>
                  <a:lnTo>
                    <a:pt x="2606340" y="2233413"/>
                  </a:lnTo>
                  <a:lnTo>
                    <a:pt x="2622178" y="2228372"/>
                  </a:lnTo>
                  <a:lnTo>
                    <a:pt x="2639454" y="2224771"/>
                  </a:lnTo>
                  <a:lnTo>
                    <a:pt x="2654932" y="2224771"/>
                  </a:lnTo>
                  <a:lnTo>
                    <a:pt x="2672569" y="2223331"/>
                  </a:lnTo>
                  <a:lnTo>
                    <a:pt x="2689487" y="2224771"/>
                  </a:lnTo>
                  <a:lnTo>
                    <a:pt x="2725841" y="2224771"/>
                  </a:lnTo>
                  <a:lnTo>
                    <a:pt x="2760395" y="2223331"/>
                  </a:lnTo>
                  <a:lnTo>
                    <a:pt x="2791710" y="2217930"/>
                  </a:lnTo>
                  <a:lnTo>
                    <a:pt x="2821225" y="2211089"/>
                  </a:lnTo>
                  <a:lnTo>
                    <a:pt x="2826264" y="2198847"/>
                  </a:lnTo>
                  <a:lnTo>
                    <a:pt x="2828065" y="2192006"/>
                  </a:lnTo>
                  <a:lnTo>
                    <a:pt x="2829864" y="2186966"/>
                  </a:lnTo>
                  <a:lnTo>
                    <a:pt x="2836703" y="2178324"/>
                  </a:lnTo>
                  <a:lnTo>
                    <a:pt x="2831664" y="2169683"/>
                  </a:lnTo>
                  <a:lnTo>
                    <a:pt x="2828065" y="2161042"/>
                  </a:lnTo>
                  <a:lnTo>
                    <a:pt x="2823025" y="2152400"/>
                  </a:lnTo>
                  <a:lnTo>
                    <a:pt x="2816186" y="2145559"/>
                  </a:lnTo>
                  <a:lnTo>
                    <a:pt x="2807547" y="2141959"/>
                  </a:lnTo>
                  <a:lnTo>
                    <a:pt x="2807547" y="2133318"/>
                  </a:lnTo>
                  <a:lnTo>
                    <a:pt x="2808988" y="2122876"/>
                  </a:lnTo>
                  <a:lnTo>
                    <a:pt x="2812587" y="2114235"/>
                  </a:lnTo>
                  <a:lnTo>
                    <a:pt x="2817626" y="2107034"/>
                  </a:lnTo>
                  <a:lnTo>
                    <a:pt x="2826264" y="2100193"/>
                  </a:lnTo>
                  <a:lnTo>
                    <a:pt x="2824825" y="2095152"/>
                  </a:lnTo>
                  <a:lnTo>
                    <a:pt x="2823025" y="2089751"/>
                  </a:lnTo>
                  <a:lnTo>
                    <a:pt x="2823025" y="1838794"/>
                  </a:lnTo>
                  <a:lnTo>
                    <a:pt x="2824825" y="1703774"/>
                  </a:lnTo>
                  <a:lnTo>
                    <a:pt x="2826264" y="1565153"/>
                  </a:lnTo>
                  <a:lnTo>
                    <a:pt x="2826264" y="1428333"/>
                  </a:lnTo>
                  <a:lnTo>
                    <a:pt x="2824825" y="1293313"/>
                  </a:lnTo>
                  <a:lnTo>
                    <a:pt x="2821225" y="1161893"/>
                  </a:lnTo>
                  <a:lnTo>
                    <a:pt x="2816186" y="1030114"/>
                  </a:lnTo>
                  <a:lnTo>
                    <a:pt x="2817626" y="992308"/>
                  </a:lnTo>
                  <a:lnTo>
                    <a:pt x="2823025" y="955942"/>
                  </a:lnTo>
                  <a:lnTo>
                    <a:pt x="2831664" y="919577"/>
                  </a:lnTo>
                  <a:lnTo>
                    <a:pt x="2843542" y="883212"/>
                  </a:lnTo>
                  <a:lnTo>
                    <a:pt x="2850381" y="856928"/>
                  </a:lnTo>
                  <a:lnTo>
                    <a:pt x="2853980" y="831364"/>
                  </a:lnTo>
                  <a:lnTo>
                    <a:pt x="2853980" y="806880"/>
                  </a:lnTo>
                  <a:lnTo>
                    <a:pt x="2848941" y="780956"/>
                  </a:lnTo>
                  <a:lnTo>
                    <a:pt x="2840302" y="793198"/>
                  </a:lnTo>
                  <a:lnTo>
                    <a:pt x="2831664" y="803640"/>
                  </a:lnTo>
                  <a:lnTo>
                    <a:pt x="2823025" y="815522"/>
                  </a:lnTo>
                  <a:lnTo>
                    <a:pt x="2816186" y="829564"/>
                  </a:lnTo>
                  <a:lnTo>
                    <a:pt x="2808988" y="841445"/>
                  </a:lnTo>
                  <a:lnTo>
                    <a:pt x="2803948" y="856928"/>
                  </a:lnTo>
                  <a:lnTo>
                    <a:pt x="2795310" y="886452"/>
                  </a:lnTo>
                  <a:lnTo>
                    <a:pt x="2786671" y="928218"/>
                  </a:lnTo>
                  <a:lnTo>
                    <a:pt x="2772634" y="967824"/>
                  </a:lnTo>
                  <a:lnTo>
                    <a:pt x="2757156" y="1004190"/>
                  </a:lnTo>
                  <a:lnTo>
                    <a:pt x="2739879" y="1040555"/>
                  </a:lnTo>
                  <a:lnTo>
                    <a:pt x="2741318" y="1045956"/>
                  </a:lnTo>
                  <a:lnTo>
                    <a:pt x="2744918" y="1049196"/>
                  </a:lnTo>
                  <a:lnTo>
                    <a:pt x="2748517" y="1059638"/>
                  </a:lnTo>
                  <a:lnTo>
                    <a:pt x="2748517" y="1068279"/>
                  </a:lnTo>
                  <a:lnTo>
                    <a:pt x="2748517" y="1077281"/>
                  </a:lnTo>
                  <a:lnTo>
                    <a:pt x="2744918" y="1085922"/>
                  </a:lnTo>
                  <a:lnTo>
                    <a:pt x="2739879" y="1094563"/>
                  </a:lnTo>
                  <a:lnTo>
                    <a:pt x="2732679" y="1094563"/>
                  </a:lnTo>
                  <a:lnTo>
                    <a:pt x="2731240" y="1096003"/>
                  </a:lnTo>
                  <a:lnTo>
                    <a:pt x="2731240" y="1097804"/>
                  </a:lnTo>
                  <a:lnTo>
                    <a:pt x="2724041" y="1103204"/>
                  </a:lnTo>
                  <a:lnTo>
                    <a:pt x="2715403" y="1106445"/>
                  </a:lnTo>
                  <a:lnTo>
                    <a:pt x="2713962" y="1113286"/>
                  </a:lnTo>
                  <a:lnTo>
                    <a:pt x="2710363" y="1118687"/>
                  </a:lnTo>
                  <a:lnTo>
                    <a:pt x="2703525" y="1128768"/>
                  </a:lnTo>
                  <a:lnTo>
                    <a:pt x="2696686" y="1168734"/>
                  </a:lnTo>
                  <a:lnTo>
                    <a:pt x="2686247" y="1206900"/>
                  </a:lnTo>
                  <a:lnTo>
                    <a:pt x="2672569" y="1243265"/>
                  </a:lnTo>
                  <a:lnTo>
                    <a:pt x="2656732" y="1277830"/>
                  </a:lnTo>
                  <a:lnTo>
                    <a:pt x="2641255" y="1314196"/>
                  </a:lnTo>
                  <a:lnTo>
                    <a:pt x="2625417" y="1350561"/>
                  </a:lnTo>
                  <a:lnTo>
                    <a:pt x="2597701" y="1421492"/>
                  </a:lnTo>
                  <a:lnTo>
                    <a:pt x="2595902" y="1425092"/>
                  </a:lnTo>
                  <a:lnTo>
                    <a:pt x="2590863" y="1445975"/>
                  </a:lnTo>
                  <a:lnTo>
                    <a:pt x="2589063" y="1463258"/>
                  </a:lnTo>
                  <a:lnTo>
                    <a:pt x="2582224" y="1489182"/>
                  </a:lnTo>
                  <a:lnTo>
                    <a:pt x="2571786" y="1518706"/>
                  </a:lnTo>
                  <a:lnTo>
                    <a:pt x="2564946" y="1537429"/>
                  </a:lnTo>
                  <a:lnTo>
                    <a:pt x="2553069" y="1558312"/>
                  </a:lnTo>
                  <a:lnTo>
                    <a:pt x="2544430" y="1566953"/>
                  </a:lnTo>
                  <a:lnTo>
                    <a:pt x="2539031" y="1577395"/>
                  </a:lnTo>
                  <a:lnTo>
                    <a:pt x="2533992" y="1586036"/>
                  </a:lnTo>
                  <a:lnTo>
                    <a:pt x="2532192" y="1596478"/>
                  </a:lnTo>
                  <a:lnTo>
                    <a:pt x="2530393" y="1600078"/>
                  </a:lnTo>
                  <a:lnTo>
                    <a:pt x="2523553" y="1613760"/>
                  </a:lnTo>
                  <a:lnTo>
                    <a:pt x="2518514" y="1626002"/>
                  </a:lnTo>
                  <a:lnTo>
                    <a:pt x="2513115" y="1653726"/>
                  </a:lnTo>
                  <a:lnTo>
                    <a:pt x="2511316" y="1662368"/>
                  </a:lnTo>
                  <a:lnTo>
                    <a:pt x="2504476" y="1689732"/>
                  </a:lnTo>
                  <a:lnTo>
                    <a:pt x="2500877" y="1703774"/>
                  </a:lnTo>
                  <a:lnTo>
                    <a:pt x="2495838" y="1717816"/>
                  </a:lnTo>
                  <a:lnTo>
                    <a:pt x="2476761" y="1766063"/>
                  </a:lnTo>
                  <a:lnTo>
                    <a:pt x="2459484" y="1807829"/>
                  </a:lnTo>
                  <a:lnTo>
                    <a:pt x="2442207" y="1847435"/>
                  </a:lnTo>
                  <a:lnTo>
                    <a:pt x="2429968" y="1878760"/>
                  </a:lnTo>
                  <a:lnTo>
                    <a:pt x="2417731" y="1911525"/>
                  </a:lnTo>
                  <a:lnTo>
                    <a:pt x="2407652" y="1947890"/>
                  </a:lnTo>
                  <a:lnTo>
                    <a:pt x="2397213" y="1986056"/>
                  </a:lnTo>
                  <a:lnTo>
                    <a:pt x="2397213" y="1991097"/>
                  </a:lnTo>
                  <a:lnTo>
                    <a:pt x="2393614" y="1994697"/>
                  </a:lnTo>
                  <a:lnTo>
                    <a:pt x="2381736" y="2006939"/>
                  </a:lnTo>
                  <a:lnTo>
                    <a:pt x="2373098" y="2022421"/>
                  </a:lnTo>
                  <a:lnTo>
                    <a:pt x="2367699" y="2037903"/>
                  </a:lnTo>
                  <a:lnTo>
                    <a:pt x="2362660" y="2053746"/>
                  </a:lnTo>
                  <a:lnTo>
                    <a:pt x="2359060" y="2072469"/>
                  </a:lnTo>
                  <a:lnTo>
                    <a:pt x="2352221" y="2091551"/>
                  </a:lnTo>
                  <a:lnTo>
                    <a:pt x="2341782" y="2112435"/>
                  </a:lnTo>
                  <a:lnTo>
                    <a:pt x="2327745" y="2135118"/>
                  </a:lnTo>
                  <a:lnTo>
                    <a:pt x="2331344" y="2140159"/>
                  </a:lnTo>
                  <a:lnTo>
                    <a:pt x="2336384" y="2145559"/>
                  </a:lnTo>
                  <a:lnTo>
                    <a:pt x="2345022" y="2154201"/>
                  </a:lnTo>
                  <a:lnTo>
                    <a:pt x="2350421" y="2161042"/>
                  </a:lnTo>
                  <a:lnTo>
                    <a:pt x="2354021" y="2167883"/>
                  </a:lnTo>
                  <a:lnTo>
                    <a:pt x="2357260" y="2173284"/>
                  </a:lnTo>
                  <a:lnTo>
                    <a:pt x="2355460" y="2178324"/>
                  </a:lnTo>
                  <a:lnTo>
                    <a:pt x="2352221" y="2188766"/>
                  </a:lnTo>
                  <a:lnTo>
                    <a:pt x="2348622" y="2197407"/>
                  </a:lnTo>
                  <a:lnTo>
                    <a:pt x="2343583" y="2204248"/>
                  </a:lnTo>
                  <a:lnTo>
                    <a:pt x="2336384" y="2209289"/>
                  </a:lnTo>
                  <a:lnTo>
                    <a:pt x="2329545" y="2212889"/>
                  </a:lnTo>
                  <a:lnTo>
                    <a:pt x="2322705" y="2216130"/>
                  </a:lnTo>
                  <a:lnTo>
                    <a:pt x="2308668" y="2219730"/>
                  </a:lnTo>
                  <a:lnTo>
                    <a:pt x="2300029" y="2223331"/>
                  </a:lnTo>
                  <a:lnTo>
                    <a:pt x="2291391" y="2226571"/>
                  </a:lnTo>
                  <a:lnTo>
                    <a:pt x="2286351" y="2230172"/>
                  </a:lnTo>
                  <a:lnTo>
                    <a:pt x="2282752" y="2235213"/>
                  </a:lnTo>
                  <a:lnTo>
                    <a:pt x="2284552" y="2240614"/>
                  </a:lnTo>
                  <a:lnTo>
                    <a:pt x="2284552" y="2243854"/>
                  </a:lnTo>
                  <a:lnTo>
                    <a:pt x="2293191" y="2243854"/>
                  </a:lnTo>
                  <a:lnTo>
                    <a:pt x="2298590" y="2245654"/>
                  </a:lnTo>
                  <a:lnTo>
                    <a:pt x="2303629" y="2249255"/>
                  </a:lnTo>
                  <a:lnTo>
                    <a:pt x="2308668" y="2252855"/>
                  </a:lnTo>
                  <a:lnTo>
                    <a:pt x="2312267" y="2261497"/>
                  </a:lnTo>
                  <a:lnTo>
                    <a:pt x="2314067" y="2270138"/>
                  </a:lnTo>
                  <a:lnTo>
                    <a:pt x="2315507" y="2280580"/>
                  </a:lnTo>
                  <a:lnTo>
                    <a:pt x="2314067" y="2292461"/>
                  </a:lnTo>
                  <a:lnTo>
                    <a:pt x="2308668" y="2302903"/>
                  </a:lnTo>
                  <a:lnTo>
                    <a:pt x="2301829" y="2309744"/>
                  </a:lnTo>
                  <a:lnTo>
                    <a:pt x="2291391" y="2316945"/>
                  </a:lnTo>
                  <a:lnTo>
                    <a:pt x="2281312" y="2318385"/>
                  </a:lnTo>
                  <a:lnTo>
                    <a:pt x="2288152" y="2325586"/>
                  </a:lnTo>
                  <a:lnTo>
                    <a:pt x="2293191" y="2335668"/>
                  </a:lnTo>
                  <a:lnTo>
                    <a:pt x="2296790" y="2346109"/>
                  </a:lnTo>
                  <a:lnTo>
                    <a:pt x="2298590" y="2358351"/>
                  </a:lnTo>
                  <a:lnTo>
                    <a:pt x="2298590" y="2363392"/>
                  </a:lnTo>
                  <a:lnTo>
                    <a:pt x="2291391" y="2373833"/>
                  </a:lnTo>
                  <a:lnTo>
                    <a:pt x="2284552" y="2382475"/>
                  </a:lnTo>
                  <a:lnTo>
                    <a:pt x="2277713" y="2387876"/>
                  </a:lnTo>
                  <a:lnTo>
                    <a:pt x="2270874" y="2391116"/>
                  </a:lnTo>
                  <a:lnTo>
                    <a:pt x="2255397" y="2398317"/>
                  </a:lnTo>
                  <a:lnTo>
                    <a:pt x="2238119" y="2403358"/>
                  </a:lnTo>
                  <a:lnTo>
                    <a:pt x="2227681" y="2408399"/>
                  </a:lnTo>
                  <a:lnTo>
                    <a:pt x="2219042" y="2413799"/>
                  </a:lnTo>
                  <a:lnTo>
                    <a:pt x="2210044" y="2417400"/>
                  </a:lnTo>
                  <a:lnTo>
                    <a:pt x="2206804" y="2420640"/>
                  </a:lnTo>
                  <a:lnTo>
                    <a:pt x="2203205" y="2422441"/>
                  </a:lnTo>
                  <a:lnTo>
                    <a:pt x="2199606" y="2432882"/>
                  </a:lnTo>
                  <a:lnTo>
                    <a:pt x="2203205" y="2431082"/>
                  </a:lnTo>
                  <a:lnTo>
                    <a:pt x="2213644" y="2431082"/>
                  </a:lnTo>
                  <a:lnTo>
                    <a:pt x="2222282" y="2434682"/>
                  </a:lnTo>
                  <a:lnTo>
                    <a:pt x="2229121" y="2437923"/>
                  </a:lnTo>
                  <a:lnTo>
                    <a:pt x="2234520" y="2443324"/>
                  </a:lnTo>
                  <a:lnTo>
                    <a:pt x="2239559" y="2450165"/>
                  </a:lnTo>
                  <a:lnTo>
                    <a:pt x="2241359" y="2457006"/>
                  </a:lnTo>
                  <a:lnTo>
                    <a:pt x="2241359" y="2465647"/>
                  </a:lnTo>
                  <a:lnTo>
                    <a:pt x="2241359" y="2476089"/>
                  </a:lnTo>
                  <a:lnTo>
                    <a:pt x="2239559" y="2484730"/>
                  </a:lnTo>
                  <a:lnTo>
                    <a:pt x="2238119" y="2493371"/>
                  </a:lnTo>
                  <a:lnTo>
                    <a:pt x="2234520" y="2500212"/>
                  </a:lnTo>
                  <a:lnTo>
                    <a:pt x="2229121" y="2507053"/>
                  </a:lnTo>
                  <a:lnTo>
                    <a:pt x="2225881" y="2508854"/>
                  </a:lnTo>
                  <a:lnTo>
                    <a:pt x="2211843" y="2515695"/>
                  </a:lnTo>
                  <a:lnTo>
                    <a:pt x="2203205" y="2517495"/>
                  </a:lnTo>
                  <a:lnTo>
                    <a:pt x="2194567" y="2519295"/>
                  </a:lnTo>
                  <a:lnTo>
                    <a:pt x="2182328" y="2519295"/>
                  </a:lnTo>
                  <a:lnTo>
                    <a:pt x="2175490" y="2521095"/>
                  </a:lnTo>
                  <a:lnTo>
                    <a:pt x="2165051" y="2524696"/>
                  </a:lnTo>
                  <a:lnTo>
                    <a:pt x="2158212" y="2529737"/>
                  </a:lnTo>
                  <a:lnTo>
                    <a:pt x="2163251" y="2534777"/>
                  </a:lnTo>
                  <a:lnTo>
                    <a:pt x="2170450" y="2541978"/>
                  </a:lnTo>
                  <a:lnTo>
                    <a:pt x="2173689" y="2552420"/>
                  </a:lnTo>
                  <a:lnTo>
                    <a:pt x="2175490" y="2564302"/>
                  </a:lnTo>
                  <a:lnTo>
                    <a:pt x="2175490" y="2580144"/>
                  </a:lnTo>
                  <a:lnTo>
                    <a:pt x="2160012" y="2580144"/>
                  </a:lnTo>
                  <a:lnTo>
                    <a:pt x="2154613" y="2581584"/>
                  </a:lnTo>
                  <a:lnTo>
                    <a:pt x="2151373" y="2585185"/>
                  </a:lnTo>
                  <a:lnTo>
                    <a:pt x="2149574" y="2592026"/>
                  </a:lnTo>
                  <a:lnTo>
                    <a:pt x="2145974" y="2597427"/>
                  </a:lnTo>
                  <a:lnTo>
                    <a:pt x="2142735" y="2600667"/>
                  </a:lnTo>
                  <a:lnTo>
                    <a:pt x="2137335" y="2602467"/>
                  </a:lnTo>
                  <a:lnTo>
                    <a:pt x="2129057" y="2606068"/>
                  </a:lnTo>
                  <a:lnTo>
                    <a:pt x="2118618" y="2606068"/>
                  </a:lnTo>
                  <a:lnTo>
                    <a:pt x="2111780" y="2624791"/>
                  </a:lnTo>
                  <a:lnTo>
                    <a:pt x="2104581" y="2645674"/>
                  </a:lnTo>
                  <a:lnTo>
                    <a:pt x="2099541" y="2668357"/>
                  </a:lnTo>
                  <a:lnTo>
                    <a:pt x="2095942" y="2692481"/>
                  </a:lnTo>
                  <a:lnTo>
                    <a:pt x="2092703" y="2708323"/>
                  </a:lnTo>
                  <a:lnTo>
                    <a:pt x="2089103" y="2720205"/>
                  </a:lnTo>
                  <a:lnTo>
                    <a:pt x="2085504" y="2733887"/>
                  </a:lnTo>
                  <a:lnTo>
                    <a:pt x="2078665" y="2744329"/>
                  </a:lnTo>
                  <a:lnTo>
                    <a:pt x="2071826" y="2756570"/>
                  </a:lnTo>
                  <a:lnTo>
                    <a:pt x="2063187" y="2767012"/>
                  </a:lnTo>
                  <a:lnTo>
                    <a:pt x="2054549" y="2775653"/>
                  </a:lnTo>
                  <a:lnTo>
                    <a:pt x="2044111" y="2784294"/>
                  </a:lnTo>
                  <a:lnTo>
                    <a:pt x="2036912" y="2786095"/>
                  </a:lnTo>
                  <a:lnTo>
                    <a:pt x="2019634" y="2789335"/>
                  </a:lnTo>
                  <a:lnTo>
                    <a:pt x="2004157" y="2787535"/>
                  </a:lnTo>
                  <a:lnTo>
                    <a:pt x="1992279" y="2784294"/>
                  </a:lnTo>
                  <a:lnTo>
                    <a:pt x="1980041" y="2777093"/>
                  </a:lnTo>
                  <a:lnTo>
                    <a:pt x="1975002" y="2770252"/>
                  </a:lnTo>
                  <a:lnTo>
                    <a:pt x="1969603" y="2761611"/>
                  </a:lnTo>
                  <a:lnTo>
                    <a:pt x="1964563" y="2752970"/>
                  </a:lnTo>
                  <a:lnTo>
                    <a:pt x="1962763" y="2742528"/>
                  </a:lnTo>
                  <a:lnTo>
                    <a:pt x="1938647" y="2737488"/>
                  </a:lnTo>
                  <a:lnTo>
                    <a:pt x="1907332" y="2728846"/>
                  </a:lnTo>
                  <a:lnTo>
                    <a:pt x="1841463" y="2718405"/>
                  </a:lnTo>
                  <a:lnTo>
                    <a:pt x="1836424" y="2718405"/>
                  </a:lnTo>
                  <a:lnTo>
                    <a:pt x="1819147" y="2718405"/>
                  </a:lnTo>
                  <a:lnTo>
                    <a:pt x="1803309" y="2720205"/>
                  </a:lnTo>
                  <a:lnTo>
                    <a:pt x="1774154" y="2725246"/>
                  </a:lnTo>
                  <a:lnTo>
                    <a:pt x="1763716" y="2730647"/>
                  </a:lnTo>
                  <a:lnTo>
                    <a:pt x="1755077" y="2737488"/>
                  </a:lnTo>
                  <a:lnTo>
                    <a:pt x="1747878" y="2744329"/>
                  </a:lnTo>
                  <a:lnTo>
                    <a:pt x="1742839" y="2754770"/>
                  </a:lnTo>
                  <a:lnTo>
                    <a:pt x="1739239" y="2761611"/>
                  </a:lnTo>
                  <a:lnTo>
                    <a:pt x="1730601" y="2763411"/>
                  </a:lnTo>
                  <a:lnTo>
                    <a:pt x="1718723" y="2765212"/>
                  </a:lnTo>
                  <a:lnTo>
                    <a:pt x="1703245" y="2767012"/>
                  </a:lnTo>
                  <a:lnTo>
                    <a:pt x="1694607" y="2765212"/>
                  </a:lnTo>
                  <a:lnTo>
                    <a:pt x="1687408" y="2761611"/>
                  </a:lnTo>
                  <a:lnTo>
                    <a:pt x="1680569" y="2756570"/>
                  </a:lnTo>
                  <a:lnTo>
                    <a:pt x="1673730" y="2749729"/>
                  </a:lnTo>
                  <a:lnTo>
                    <a:pt x="1665091" y="2742528"/>
                  </a:lnTo>
                  <a:lnTo>
                    <a:pt x="1659692" y="2739288"/>
                  </a:lnTo>
                  <a:lnTo>
                    <a:pt x="1654653" y="2735687"/>
                  </a:lnTo>
                  <a:lnTo>
                    <a:pt x="1644215" y="2732447"/>
                  </a:lnTo>
                  <a:lnTo>
                    <a:pt x="1644215" y="2722005"/>
                  </a:lnTo>
                  <a:lnTo>
                    <a:pt x="1642415" y="2716964"/>
                  </a:lnTo>
                  <a:lnTo>
                    <a:pt x="1640615" y="2713364"/>
                  </a:lnTo>
                  <a:lnTo>
                    <a:pt x="1635576" y="2706523"/>
                  </a:lnTo>
                  <a:lnTo>
                    <a:pt x="1633776" y="2697882"/>
                  </a:lnTo>
                  <a:lnTo>
                    <a:pt x="1633776" y="2690681"/>
                  </a:lnTo>
                  <a:lnTo>
                    <a:pt x="1635576" y="2683840"/>
                  </a:lnTo>
                  <a:lnTo>
                    <a:pt x="1618299" y="2657916"/>
                  </a:lnTo>
                  <a:lnTo>
                    <a:pt x="1602462" y="2630192"/>
                  </a:lnTo>
                  <a:lnTo>
                    <a:pt x="1588784" y="2598867"/>
                  </a:lnTo>
                  <a:lnTo>
                    <a:pt x="1576906" y="2566102"/>
                  </a:lnTo>
                  <a:lnTo>
                    <a:pt x="1559628" y="2529737"/>
                  </a:lnTo>
                  <a:lnTo>
                    <a:pt x="1542351" y="2496612"/>
                  </a:lnTo>
                  <a:lnTo>
                    <a:pt x="1526514" y="2467447"/>
                  </a:lnTo>
                  <a:lnTo>
                    <a:pt x="1509237" y="2439723"/>
                  </a:lnTo>
                  <a:lnTo>
                    <a:pt x="1503838" y="2431082"/>
                  </a:lnTo>
                  <a:lnTo>
                    <a:pt x="1509237" y="2422441"/>
                  </a:lnTo>
                  <a:lnTo>
                    <a:pt x="1514276" y="2413799"/>
                  </a:lnTo>
                  <a:lnTo>
                    <a:pt x="1516075" y="2408399"/>
                  </a:lnTo>
                  <a:lnTo>
                    <a:pt x="1511036" y="2394717"/>
                  </a:lnTo>
                  <a:lnTo>
                    <a:pt x="1500598" y="2389316"/>
                  </a:lnTo>
                  <a:lnTo>
                    <a:pt x="1491959" y="2382475"/>
                  </a:lnTo>
                  <a:lnTo>
                    <a:pt x="1484760" y="2372033"/>
                  </a:lnTo>
                  <a:lnTo>
                    <a:pt x="1477922" y="2361592"/>
                  </a:lnTo>
                  <a:lnTo>
                    <a:pt x="1471083" y="2349710"/>
                  </a:lnTo>
                  <a:lnTo>
                    <a:pt x="1467483" y="2337468"/>
                  </a:lnTo>
                  <a:lnTo>
                    <a:pt x="1467483" y="2321986"/>
                  </a:lnTo>
                  <a:lnTo>
                    <a:pt x="1469283" y="2306503"/>
                  </a:lnTo>
                  <a:lnTo>
                    <a:pt x="1466043" y="2304703"/>
                  </a:lnTo>
                  <a:lnTo>
                    <a:pt x="1457405" y="2301103"/>
                  </a:lnTo>
                  <a:lnTo>
                    <a:pt x="1450206" y="2296062"/>
                  </a:lnTo>
                  <a:lnTo>
                    <a:pt x="1446967" y="2289221"/>
                  </a:lnTo>
                  <a:lnTo>
                    <a:pt x="1445167" y="2282020"/>
                  </a:lnTo>
                  <a:lnTo>
                    <a:pt x="1440128" y="2261497"/>
                  </a:lnTo>
                  <a:lnTo>
                    <a:pt x="1434729" y="2233413"/>
                  </a:lnTo>
                  <a:lnTo>
                    <a:pt x="1427890" y="2202448"/>
                  </a:lnTo>
                  <a:lnTo>
                    <a:pt x="1422850" y="2180125"/>
                  </a:lnTo>
                  <a:lnTo>
                    <a:pt x="1417451" y="2173284"/>
                  </a:lnTo>
                  <a:lnTo>
                    <a:pt x="1412412" y="2167883"/>
                  </a:lnTo>
                  <a:lnTo>
                    <a:pt x="1405573" y="2162842"/>
                  </a:lnTo>
                  <a:lnTo>
                    <a:pt x="1398374" y="2155641"/>
                  </a:lnTo>
                  <a:lnTo>
                    <a:pt x="1393335" y="2147000"/>
                  </a:lnTo>
                  <a:lnTo>
                    <a:pt x="1387936" y="2136558"/>
                  </a:lnTo>
                  <a:lnTo>
                    <a:pt x="1376058" y="2114235"/>
                  </a:lnTo>
                  <a:lnTo>
                    <a:pt x="1367419" y="2096952"/>
                  </a:lnTo>
                  <a:lnTo>
                    <a:pt x="1362020" y="2084710"/>
                  </a:lnTo>
                  <a:lnTo>
                    <a:pt x="1358781" y="2072469"/>
                  </a:lnTo>
                  <a:lnTo>
                    <a:pt x="1346543" y="2051946"/>
                  </a:lnTo>
                  <a:lnTo>
                    <a:pt x="1339344" y="2039704"/>
                  </a:lnTo>
                  <a:lnTo>
                    <a:pt x="1334305" y="2027822"/>
                  </a:lnTo>
                  <a:lnTo>
                    <a:pt x="1332505" y="2017380"/>
                  </a:lnTo>
                  <a:lnTo>
                    <a:pt x="1330705" y="2006939"/>
                  </a:lnTo>
                  <a:lnTo>
                    <a:pt x="1327466" y="2000098"/>
                  </a:lnTo>
                  <a:lnTo>
                    <a:pt x="1327466" y="1992897"/>
                  </a:lnTo>
                  <a:lnTo>
                    <a:pt x="1329265" y="1984255"/>
                  </a:lnTo>
                  <a:lnTo>
                    <a:pt x="1332505" y="1975614"/>
                  </a:lnTo>
                  <a:lnTo>
                    <a:pt x="1334305" y="1972014"/>
                  </a:lnTo>
                  <a:lnTo>
                    <a:pt x="1330705" y="1968773"/>
                  </a:lnTo>
                  <a:lnTo>
                    <a:pt x="1330705" y="1970573"/>
                  </a:lnTo>
                  <a:lnTo>
                    <a:pt x="1327466" y="1951491"/>
                  </a:lnTo>
                  <a:lnTo>
                    <a:pt x="1320627" y="1930608"/>
                  </a:lnTo>
                  <a:lnTo>
                    <a:pt x="1311988" y="1911525"/>
                  </a:lnTo>
                  <a:lnTo>
                    <a:pt x="1301550" y="1891002"/>
                  </a:lnTo>
                  <a:lnTo>
                    <a:pt x="1291112" y="1870119"/>
                  </a:lnTo>
                  <a:lnTo>
                    <a:pt x="1280674" y="1849235"/>
                  </a:lnTo>
                  <a:lnTo>
                    <a:pt x="1272035" y="1828352"/>
                  </a:lnTo>
                  <a:lnTo>
                    <a:pt x="1265196" y="1807829"/>
                  </a:lnTo>
                  <a:lnTo>
                    <a:pt x="1251518" y="1766063"/>
                  </a:lnTo>
                  <a:lnTo>
                    <a:pt x="1237480" y="1722857"/>
                  </a:lnTo>
                  <a:lnTo>
                    <a:pt x="1223442" y="1677850"/>
                  </a:lnTo>
                  <a:lnTo>
                    <a:pt x="1211565" y="1631043"/>
                  </a:lnTo>
                  <a:lnTo>
                    <a:pt x="1192488" y="1553271"/>
                  </a:lnTo>
                  <a:lnTo>
                    <a:pt x="1169811" y="1475500"/>
                  </a:lnTo>
                  <a:lnTo>
                    <a:pt x="1159733" y="1440575"/>
                  </a:lnTo>
                  <a:lnTo>
                    <a:pt x="1149294" y="1412850"/>
                  </a:lnTo>
                  <a:lnTo>
                    <a:pt x="1138856" y="1385126"/>
                  </a:lnTo>
                  <a:lnTo>
                    <a:pt x="1100702" y="1399168"/>
                  </a:lnTo>
                  <a:lnTo>
                    <a:pt x="1133817" y="1373245"/>
                  </a:lnTo>
                  <a:lnTo>
                    <a:pt x="1117980" y="1338679"/>
                  </a:lnTo>
                  <a:lnTo>
                    <a:pt x="1114740" y="1333279"/>
                  </a:lnTo>
                  <a:lnTo>
                    <a:pt x="1109341" y="1336879"/>
                  </a:lnTo>
                  <a:lnTo>
                    <a:pt x="1114740" y="1331478"/>
                  </a:lnTo>
                  <a:lnTo>
                    <a:pt x="1093864" y="1290072"/>
                  </a:lnTo>
                  <a:lnTo>
                    <a:pt x="1074786" y="1245065"/>
                  </a:lnTo>
                  <a:lnTo>
                    <a:pt x="1064348" y="1220942"/>
                  </a:lnTo>
                  <a:lnTo>
                    <a:pt x="1053910" y="1198259"/>
                  </a:lnTo>
                  <a:lnTo>
                    <a:pt x="1047071" y="1172335"/>
                  </a:lnTo>
                  <a:lnTo>
                    <a:pt x="1040232" y="1147851"/>
                  </a:lnTo>
                  <a:lnTo>
                    <a:pt x="1033393" y="1123727"/>
                  </a:lnTo>
                  <a:lnTo>
                    <a:pt x="1027994" y="1099604"/>
                  </a:lnTo>
                  <a:lnTo>
                    <a:pt x="1024755" y="1071880"/>
                  </a:lnTo>
                  <a:lnTo>
                    <a:pt x="1024755" y="1040555"/>
                  </a:lnTo>
                  <a:lnTo>
                    <a:pt x="1010717" y="1038755"/>
                  </a:lnTo>
                  <a:lnTo>
                    <a:pt x="1002078" y="1033714"/>
                  </a:lnTo>
                  <a:lnTo>
                    <a:pt x="995239" y="1028673"/>
                  </a:lnTo>
                  <a:lnTo>
                    <a:pt x="991640" y="1021472"/>
                  </a:lnTo>
                  <a:lnTo>
                    <a:pt x="990200" y="1014631"/>
                  </a:lnTo>
                  <a:lnTo>
                    <a:pt x="988400" y="988707"/>
                  </a:lnTo>
                  <a:lnTo>
                    <a:pt x="983001" y="962784"/>
                  </a:lnTo>
                  <a:lnTo>
                    <a:pt x="976162" y="936860"/>
                  </a:lnTo>
                  <a:lnTo>
                    <a:pt x="965724" y="912376"/>
                  </a:lnTo>
                  <a:lnTo>
                    <a:pt x="963924" y="917777"/>
                  </a:lnTo>
                  <a:lnTo>
                    <a:pt x="958885" y="922818"/>
                  </a:lnTo>
                  <a:lnTo>
                    <a:pt x="955286" y="926418"/>
                  </a:lnTo>
                  <a:lnTo>
                    <a:pt x="948447" y="930019"/>
                  </a:lnTo>
                  <a:lnTo>
                    <a:pt x="946647" y="931819"/>
                  </a:lnTo>
                  <a:lnTo>
                    <a:pt x="946647" y="933259"/>
                  </a:lnTo>
                  <a:lnTo>
                    <a:pt x="946647" y="938660"/>
                  </a:lnTo>
                  <a:lnTo>
                    <a:pt x="953486" y="949101"/>
                  </a:lnTo>
                  <a:lnTo>
                    <a:pt x="958885" y="959543"/>
                  </a:lnTo>
                  <a:lnTo>
                    <a:pt x="965724" y="969625"/>
                  </a:lnTo>
                  <a:lnTo>
                    <a:pt x="969323" y="981866"/>
                  </a:lnTo>
                  <a:lnTo>
                    <a:pt x="976162" y="1007790"/>
                  </a:lnTo>
                  <a:lnTo>
                    <a:pt x="977962" y="1033714"/>
                  </a:lnTo>
                  <a:lnTo>
                    <a:pt x="981561" y="1044156"/>
                  </a:lnTo>
                  <a:lnTo>
                    <a:pt x="981561" y="1049196"/>
                  </a:lnTo>
                  <a:lnTo>
                    <a:pt x="977962" y="1056397"/>
                  </a:lnTo>
                  <a:lnTo>
                    <a:pt x="974363" y="1063238"/>
                  </a:lnTo>
                  <a:lnTo>
                    <a:pt x="967524" y="1063238"/>
                  </a:lnTo>
                  <a:lnTo>
                    <a:pt x="955286" y="1066839"/>
                  </a:lnTo>
                  <a:lnTo>
                    <a:pt x="957085" y="1108245"/>
                  </a:lnTo>
                  <a:lnTo>
                    <a:pt x="958885" y="1151452"/>
                  </a:lnTo>
                  <a:lnTo>
                    <a:pt x="957085" y="1196458"/>
                  </a:lnTo>
                  <a:lnTo>
                    <a:pt x="955286" y="1245065"/>
                  </a:lnTo>
                  <a:lnTo>
                    <a:pt x="952046" y="1350561"/>
                  </a:lnTo>
                  <a:lnTo>
                    <a:pt x="946647" y="1459657"/>
                  </a:lnTo>
                  <a:lnTo>
                    <a:pt x="941608" y="1565153"/>
                  </a:lnTo>
                  <a:lnTo>
                    <a:pt x="939808" y="1617361"/>
                  </a:lnTo>
                  <a:lnTo>
                    <a:pt x="939808" y="1669209"/>
                  </a:lnTo>
                  <a:lnTo>
                    <a:pt x="938008" y="1712415"/>
                  </a:lnTo>
                  <a:lnTo>
                    <a:pt x="939808" y="1755982"/>
                  </a:lnTo>
                  <a:lnTo>
                    <a:pt x="941608" y="1797388"/>
                  </a:lnTo>
                  <a:lnTo>
                    <a:pt x="946647" y="1838794"/>
                  </a:lnTo>
                  <a:lnTo>
                    <a:pt x="948447" y="1844195"/>
                  </a:lnTo>
                  <a:lnTo>
                    <a:pt x="946647" y="1847435"/>
                  </a:lnTo>
                  <a:lnTo>
                    <a:pt x="941608" y="1861477"/>
                  </a:lnTo>
                  <a:lnTo>
                    <a:pt x="938008" y="1876960"/>
                  </a:lnTo>
                  <a:lnTo>
                    <a:pt x="936209" y="1894242"/>
                  </a:lnTo>
                  <a:lnTo>
                    <a:pt x="936209" y="1915125"/>
                  </a:lnTo>
                  <a:lnTo>
                    <a:pt x="934409" y="1935648"/>
                  </a:lnTo>
                  <a:lnTo>
                    <a:pt x="932969" y="1958332"/>
                  </a:lnTo>
                  <a:lnTo>
                    <a:pt x="932969" y="2001538"/>
                  </a:lnTo>
                  <a:lnTo>
                    <a:pt x="932969" y="2089751"/>
                  </a:lnTo>
                  <a:lnTo>
                    <a:pt x="931170" y="2126477"/>
                  </a:lnTo>
                  <a:lnTo>
                    <a:pt x="923971" y="2159241"/>
                  </a:lnTo>
                  <a:lnTo>
                    <a:pt x="934409" y="2161042"/>
                  </a:lnTo>
                  <a:lnTo>
                    <a:pt x="946647" y="2164642"/>
                  </a:lnTo>
                  <a:lnTo>
                    <a:pt x="955286" y="2166082"/>
                  </a:lnTo>
                  <a:lnTo>
                    <a:pt x="960685" y="2171483"/>
                  </a:lnTo>
                  <a:lnTo>
                    <a:pt x="965724" y="2174724"/>
                  </a:lnTo>
                  <a:lnTo>
                    <a:pt x="971123" y="2180125"/>
                  </a:lnTo>
                  <a:lnTo>
                    <a:pt x="974363" y="2186966"/>
                  </a:lnTo>
                  <a:lnTo>
                    <a:pt x="976162" y="2193807"/>
                  </a:lnTo>
                  <a:lnTo>
                    <a:pt x="977962" y="2209289"/>
                  </a:lnTo>
                  <a:lnTo>
                    <a:pt x="977962" y="2216130"/>
                  </a:lnTo>
                  <a:lnTo>
                    <a:pt x="976162" y="2223331"/>
                  </a:lnTo>
                  <a:lnTo>
                    <a:pt x="988400" y="2221531"/>
                  </a:lnTo>
                  <a:lnTo>
                    <a:pt x="1000279" y="2221531"/>
                  </a:lnTo>
                  <a:lnTo>
                    <a:pt x="1026194" y="2224771"/>
                  </a:lnTo>
                  <a:lnTo>
                    <a:pt x="1027994" y="2224771"/>
                  </a:lnTo>
                  <a:lnTo>
                    <a:pt x="1041672" y="2224771"/>
                  </a:lnTo>
                  <a:lnTo>
                    <a:pt x="1059309" y="2228372"/>
                  </a:lnTo>
                  <a:lnTo>
                    <a:pt x="1076586" y="2231972"/>
                  </a:lnTo>
                  <a:lnTo>
                    <a:pt x="1097463" y="2237013"/>
                  </a:lnTo>
                  <a:lnTo>
                    <a:pt x="1112940" y="2242414"/>
                  </a:lnTo>
                  <a:lnTo>
                    <a:pt x="1128418" y="2245654"/>
                  </a:lnTo>
                  <a:lnTo>
                    <a:pt x="1149294" y="2245654"/>
                  </a:lnTo>
                  <a:lnTo>
                    <a:pt x="1171611" y="2243854"/>
                  </a:lnTo>
                  <a:lnTo>
                    <a:pt x="1188888" y="2242414"/>
                  </a:lnTo>
                  <a:lnTo>
                    <a:pt x="1188888" y="2259696"/>
                  </a:lnTo>
                  <a:lnTo>
                    <a:pt x="1187089" y="2313344"/>
                  </a:lnTo>
                  <a:lnTo>
                    <a:pt x="1182049" y="2366992"/>
                  </a:lnTo>
                  <a:lnTo>
                    <a:pt x="1175210" y="2418840"/>
                  </a:lnTo>
                  <a:lnTo>
                    <a:pt x="1164772" y="2472488"/>
                  </a:lnTo>
                  <a:lnTo>
                    <a:pt x="1159733" y="2500212"/>
                  </a:lnTo>
                  <a:lnTo>
                    <a:pt x="1156133" y="2527936"/>
                  </a:lnTo>
                  <a:lnTo>
                    <a:pt x="1152534" y="2555660"/>
                  </a:lnTo>
                  <a:lnTo>
                    <a:pt x="1151094" y="2585185"/>
                  </a:lnTo>
                  <a:lnTo>
                    <a:pt x="1151094" y="2616149"/>
                  </a:lnTo>
                  <a:lnTo>
                    <a:pt x="1151094" y="2647474"/>
                  </a:lnTo>
                  <a:lnTo>
                    <a:pt x="1154334" y="2713364"/>
                  </a:lnTo>
                  <a:lnTo>
                    <a:pt x="1156133" y="2728846"/>
                  </a:lnTo>
                  <a:lnTo>
                    <a:pt x="1138856" y="2728846"/>
                  </a:lnTo>
                  <a:lnTo>
                    <a:pt x="1107541" y="2732447"/>
                  </a:lnTo>
                  <a:lnTo>
                    <a:pt x="1069387" y="2737488"/>
                  </a:lnTo>
                  <a:lnTo>
                    <a:pt x="1045271" y="2739288"/>
                  </a:lnTo>
                  <a:lnTo>
                    <a:pt x="1022955" y="2741088"/>
                  </a:lnTo>
                  <a:lnTo>
                    <a:pt x="1000279" y="2739288"/>
                  </a:lnTo>
                  <a:lnTo>
                    <a:pt x="979762" y="2737488"/>
                  </a:lnTo>
                  <a:lnTo>
                    <a:pt x="972563" y="2737488"/>
                  </a:lnTo>
                  <a:lnTo>
                    <a:pt x="962485" y="2735687"/>
                  </a:lnTo>
                  <a:lnTo>
                    <a:pt x="946647" y="2730647"/>
                  </a:lnTo>
                  <a:lnTo>
                    <a:pt x="927570" y="2722005"/>
                  </a:lnTo>
                  <a:lnTo>
                    <a:pt x="910293" y="2723805"/>
                  </a:lnTo>
                  <a:lnTo>
                    <a:pt x="891216" y="2725246"/>
                  </a:lnTo>
                  <a:lnTo>
                    <a:pt x="851622" y="2732447"/>
                  </a:lnTo>
                  <a:lnTo>
                    <a:pt x="825707" y="2739288"/>
                  </a:lnTo>
                  <a:lnTo>
                    <a:pt x="799431" y="2742528"/>
                  </a:lnTo>
                  <a:lnTo>
                    <a:pt x="773515" y="2744329"/>
                  </a:lnTo>
                  <a:lnTo>
                    <a:pt x="749399" y="2744329"/>
                  </a:lnTo>
                  <a:lnTo>
                    <a:pt x="648975" y="2744329"/>
                  </a:lnTo>
                  <a:lnTo>
                    <a:pt x="634937" y="2742528"/>
                  </a:lnTo>
                  <a:lnTo>
                    <a:pt x="624859" y="2742528"/>
                  </a:lnTo>
                  <a:lnTo>
                    <a:pt x="616220" y="2744329"/>
                  </a:lnTo>
                  <a:lnTo>
                    <a:pt x="607582" y="2749729"/>
                  </a:lnTo>
                  <a:lnTo>
                    <a:pt x="595344" y="2758371"/>
                  </a:lnTo>
                  <a:lnTo>
                    <a:pt x="581666" y="2763411"/>
                  </a:lnTo>
                  <a:lnTo>
                    <a:pt x="566188" y="2767012"/>
                  </a:lnTo>
                  <a:lnTo>
                    <a:pt x="550351" y="2768452"/>
                  </a:lnTo>
                  <a:lnTo>
                    <a:pt x="541712" y="2767012"/>
                  </a:lnTo>
                  <a:lnTo>
                    <a:pt x="508598" y="2763411"/>
                  </a:lnTo>
                  <a:lnTo>
                    <a:pt x="491320" y="2761611"/>
                  </a:lnTo>
                  <a:lnTo>
                    <a:pt x="475843" y="2763411"/>
                  </a:lnTo>
                  <a:lnTo>
                    <a:pt x="453527" y="2767012"/>
                  </a:lnTo>
                  <a:lnTo>
                    <a:pt x="434450" y="2767012"/>
                  </a:lnTo>
                  <a:lnTo>
                    <a:pt x="392696" y="2768452"/>
                  </a:lnTo>
                  <a:lnTo>
                    <a:pt x="377219" y="2770252"/>
                  </a:lnTo>
                  <a:lnTo>
                    <a:pt x="361741" y="2768452"/>
                  </a:lnTo>
                  <a:lnTo>
                    <a:pt x="344464" y="2765212"/>
                  </a:lnTo>
                  <a:lnTo>
                    <a:pt x="325387" y="2758371"/>
                  </a:lnTo>
                  <a:lnTo>
                    <a:pt x="311709" y="2756570"/>
                  </a:lnTo>
                  <a:lnTo>
                    <a:pt x="295872" y="2752970"/>
                  </a:lnTo>
                  <a:lnTo>
                    <a:pt x="261318" y="2739288"/>
                  </a:lnTo>
                  <a:lnTo>
                    <a:pt x="230003" y="2728846"/>
                  </a:lnTo>
                  <a:lnTo>
                    <a:pt x="202287" y="2722005"/>
                  </a:lnTo>
                  <a:lnTo>
                    <a:pt x="190409" y="2720205"/>
                  </a:lnTo>
                  <a:lnTo>
                    <a:pt x="178171" y="2718405"/>
                  </a:lnTo>
                  <a:lnTo>
                    <a:pt x="181770" y="2725246"/>
                  </a:lnTo>
                  <a:lnTo>
                    <a:pt x="183570" y="2732447"/>
                  </a:lnTo>
                  <a:lnTo>
                    <a:pt x="183570" y="2737488"/>
                  </a:lnTo>
                  <a:lnTo>
                    <a:pt x="179971" y="2744329"/>
                  </a:lnTo>
                  <a:lnTo>
                    <a:pt x="176371" y="2746129"/>
                  </a:lnTo>
                  <a:lnTo>
                    <a:pt x="171332" y="2749729"/>
                  </a:lnTo>
                  <a:lnTo>
                    <a:pt x="164493" y="2749729"/>
                  </a:lnTo>
                  <a:lnTo>
                    <a:pt x="155855" y="2747929"/>
                  </a:lnTo>
                  <a:lnTo>
                    <a:pt x="134978" y="2732447"/>
                  </a:lnTo>
                  <a:lnTo>
                    <a:pt x="133178" y="2735687"/>
                  </a:lnTo>
                  <a:lnTo>
                    <a:pt x="131738" y="2737488"/>
                  </a:lnTo>
                  <a:lnTo>
                    <a:pt x="131738" y="2799777"/>
                  </a:lnTo>
                  <a:lnTo>
                    <a:pt x="103663" y="2744329"/>
                  </a:lnTo>
                  <a:lnTo>
                    <a:pt x="89985" y="2747929"/>
                  </a:lnTo>
                  <a:lnTo>
                    <a:pt x="81347" y="2751170"/>
                  </a:lnTo>
                  <a:lnTo>
                    <a:pt x="65509" y="2756570"/>
                  </a:lnTo>
                  <a:lnTo>
                    <a:pt x="55431" y="2761611"/>
                  </a:lnTo>
                  <a:lnTo>
                    <a:pt x="43193" y="2765212"/>
                  </a:lnTo>
                  <a:lnTo>
                    <a:pt x="31314" y="2765212"/>
                  </a:lnTo>
                  <a:lnTo>
                    <a:pt x="22676" y="2761611"/>
                  </a:lnTo>
                  <a:lnTo>
                    <a:pt x="14037" y="2756570"/>
                  </a:lnTo>
                  <a:lnTo>
                    <a:pt x="8638" y="2744329"/>
                  </a:lnTo>
                  <a:lnTo>
                    <a:pt x="5399" y="2737488"/>
                  </a:lnTo>
                  <a:lnTo>
                    <a:pt x="5399" y="2728846"/>
                  </a:lnTo>
                  <a:lnTo>
                    <a:pt x="5399" y="2720205"/>
                  </a:lnTo>
                  <a:lnTo>
                    <a:pt x="6839" y="2711564"/>
                  </a:lnTo>
                  <a:lnTo>
                    <a:pt x="10438" y="2701122"/>
                  </a:lnTo>
                  <a:lnTo>
                    <a:pt x="15477" y="2690681"/>
                  </a:lnTo>
                  <a:lnTo>
                    <a:pt x="20876" y="2682039"/>
                  </a:lnTo>
                  <a:lnTo>
                    <a:pt x="25915" y="2673398"/>
                  </a:lnTo>
                  <a:lnTo>
                    <a:pt x="27715" y="2662956"/>
                  </a:lnTo>
                  <a:lnTo>
                    <a:pt x="29515" y="2654315"/>
                  </a:lnTo>
                  <a:lnTo>
                    <a:pt x="24116" y="2649274"/>
                  </a:lnTo>
                  <a:lnTo>
                    <a:pt x="22676" y="2642073"/>
                  </a:lnTo>
                  <a:lnTo>
                    <a:pt x="19077" y="2630192"/>
                  </a:lnTo>
                  <a:lnTo>
                    <a:pt x="19077" y="2617950"/>
                  </a:lnTo>
                  <a:lnTo>
                    <a:pt x="22676" y="2607508"/>
                  </a:lnTo>
                  <a:lnTo>
                    <a:pt x="24116" y="2600667"/>
                  </a:lnTo>
                  <a:lnTo>
                    <a:pt x="24116" y="2592026"/>
                  </a:lnTo>
                  <a:lnTo>
                    <a:pt x="22676" y="2574743"/>
                  </a:lnTo>
                  <a:lnTo>
                    <a:pt x="10438" y="2566102"/>
                  </a:lnTo>
                  <a:lnTo>
                    <a:pt x="10438" y="2557461"/>
                  </a:lnTo>
                  <a:lnTo>
                    <a:pt x="12238" y="2547019"/>
                  </a:lnTo>
                  <a:lnTo>
                    <a:pt x="14037" y="2538378"/>
                  </a:lnTo>
                  <a:lnTo>
                    <a:pt x="19077" y="2533337"/>
                  </a:lnTo>
                  <a:lnTo>
                    <a:pt x="22676" y="2531537"/>
                  </a:lnTo>
                  <a:lnTo>
                    <a:pt x="27715" y="2529737"/>
                  </a:lnTo>
                  <a:lnTo>
                    <a:pt x="20876" y="2508854"/>
                  </a:lnTo>
                  <a:lnTo>
                    <a:pt x="22676" y="2505253"/>
                  </a:lnTo>
                  <a:lnTo>
                    <a:pt x="27715" y="2486530"/>
                  </a:lnTo>
                  <a:lnTo>
                    <a:pt x="32754" y="2470688"/>
                  </a:lnTo>
                  <a:lnTo>
                    <a:pt x="38153" y="2460606"/>
                  </a:lnTo>
                  <a:lnTo>
                    <a:pt x="38153" y="2455206"/>
                  </a:lnTo>
                  <a:lnTo>
                    <a:pt x="38153" y="2448365"/>
                  </a:lnTo>
                  <a:lnTo>
                    <a:pt x="31314" y="2429282"/>
                  </a:lnTo>
                  <a:lnTo>
                    <a:pt x="24116" y="2413799"/>
                  </a:lnTo>
                  <a:lnTo>
                    <a:pt x="41393" y="2408399"/>
                  </a:lnTo>
                  <a:lnTo>
                    <a:pt x="44992" y="2405158"/>
                  </a:lnTo>
                  <a:lnTo>
                    <a:pt x="48592" y="2399757"/>
                  </a:lnTo>
                  <a:lnTo>
                    <a:pt x="48592" y="2389316"/>
                  </a:lnTo>
                  <a:lnTo>
                    <a:pt x="48592" y="2375634"/>
                  </a:lnTo>
                  <a:lnTo>
                    <a:pt x="46792" y="2365192"/>
                  </a:lnTo>
                  <a:lnTo>
                    <a:pt x="48592" y="2354751"/>
                  </a:lnTo>
                  <a:lnTo>
                    <a:pt x="48592" y="2346109"/>
                  </a:lnTo>
                  <a:lnTo>
                    <a:pt x="50031" y="2337468"/>
                  </a:lnTo>
                  <a:lnTo>
                    <a:pt x="56870" y="2323786"/>
                  </a:lnTo>
                  <a:lnTo>
                    <a:pt x="65509" y="2313344"/>
                  </a:lnTo>
                  <a:lnTo>
                    <a:pt x="53631" y="2301103"/>
                  </a:lnTo>
                  <a:lnTo>
                    <a:pt x="44992" y="2294262"/>
                  </a:lnTo>
                  <a:lnTo>
                    <a:pt x="39953" y="2289221"/>
                  </a:lnTo>
                  <a:lnTo>
                    <a:pt x="38153" y="2282020"/>
                  </a:lnTo>
                  <a:lnTo>
                    <a:pt x="36354" y="2276979"/>
                  </a:lnTo>
                  <a:lnTo>
                    <a:pt x="34554" y="2271938"/>
                  </a:lnTo>
                  <a:lnTo>
                    <a:pt x="36354" y="2266537"/>
                  </a:lnTo>
                  <a:lnTo>
                    <a:pt x="38153" y="2259696"/>
                  </a:lnTo>
                  <a:lnTo>
                    <a:pt x="43193" y="2251055"/>
                  </a:lnTo>
                  <a:lnTo>
                    <a:pt x="51831" y="2251055"/>
                  </a:lnTo>
                  <a:lnTo>
                    <a:pt x="69108" y="2249255"/>
                  </a:lnTo>
                  <a:lnTo>
                    <a:pt x="75947" y="2247455"/>
                  </a:lnTo>
                  <a:lnTo>
                    <a:pt x="81347" y="2242414"/>
                  </a:lnTo>
                  <a:lnTo>
                    <a:pt x="89985" y="2231972"/>
                  </a:lnTo>
                  <a:lnTo>
                    <a:pt x="95024" y="2221531"/>
                  </a:lnTo>
                  <a:lnTo>
                    <a:pt x="107262" y="2224771"/>
                  </a:lnTo>
                  <a:lnTo>
                    <a:pt x="119500" y="2228372"/>
                  </a:lnTo>
                  <a:lnTo>
                    <a:pt x="131738" y="2231972"/>
                  </a:lnTo>
                  <a:lnTo>
                    <a:pt x="157654" y="2233413"/>
                  </a:lnTo>
                  <a:lnTo>
                    <a:pt x="183570" y="2231972"/>
                  </a:lnTo>
                  <a:lnTo>
                    <a:pt x="212725" y="2224771"/>
                  </a:lnTo>
                  <a:lnTo>
                    <a:pt x="269956" y="2211089"/>
                  </a:lnTo>
                  <a:lnTo>
                    <a:pt x="295872" y="2206048"/>
                  </a:lnTo>
                  <a:lnTo>
                    <a:pt x="323588" y="2202448"/>
                  </a:lnTo>
                  <a:lnTo>
                    <a:pt x="321788" y="2195607"/>
                  </a:lnTo>
                  <a:lnTo>
                    <a:pt x="311709" y="2186966"/>
                  </a:lnTo>
                  <a:lnTo>
                    <a:pt x="303071" y="2173284"/>
                  </a:lnTo>
                  <a:lnTo>
                    <a:pt x="301271" y="2166082"/>
                  </a:lnTo>
                  <a:lnTo>
                    <a:pt x="303071" y="2159241"/>
                  </a:lnTo>
                  <a:lnTo>
                    <a:pt x="306310" y="2150600"/>
                  </a:lnTo>
                  <a:lnTo>
                    <a:pt x="318548" y="2135118"/>
                  </a:lnTo>
                  <a:lnTo>
                    <a:pt x="313149" y="2076069"/>
                  </a:lnTo>
                  <a:lnTo>
                    <a:pt x="311709" y="2015580"/>
                  </a:lnTo>
                  <a:lnTo>
                    <a:pt x="313149" y="1956531"/>
                  </a:lnTo>
                  <a:lnTo>
                    <a:pt x="320348" y="1896042"/>
                  </a:lnTo>
                  <a:lnTo>
                    <a:pt x="327187" y="1840594"/>
                  </a:lnTo>
                  <a:lnTo>
                    <a:pt x="332226" y="1781905"/>
                  </a:lnTo>
                  <a:lnTo>
                    <a:pt x="334026" y="1717816"/>
                  </a:lnTo>
                  <a:lnTo>
                    <a:pt x="335826" y="1646885"/>
                  </a:lnTo>
                  <a:lnTo>
                    <a:pt x="328627" y="1634643"/>
                  </a:lnTo>
                  <a:lnTo>
                    <a:pt x="323588" y="1627802"/>
                  </a:lnTo>
                  <a:lnTo>
                    <a:pt x="321788" y="1619161"/>
                  </a:lnTo>
                  <a:lnTo>
                    <a:pt x="320348" y="1610520"/>
                  </a:lnTo>
                  <a:lnTo>
                    <a:pt x="320348" y="1600078"/>
                  </a:lnTo>
                  <a:lnTo>
                    <a:pt x="320348" y="1546070"/>
                  </a:lnTo>
                  <a:lnTo>
                    <a:pt x="323588" y="1492782"/>
                  </a:lnTo>
                  <a:lnTo>
                    <a:pt x="327187" y="1438774"/>
                  </a:lnTo>
                  <a:lnTo>
                    <a:pt x="332226" y="1383686"/>
                  </a:lnTo>
                  <a:lnTo>
                    <a:pt x="339065" y="1279631"/>
                  </a:lnTo>
                  <a:lnTo>
                    <a:pt x="342664" y="1225983"/>
                  </a:lnTo>
                  <a:lnTo>
                    <a:pt x="345904" y="1170534"/>
                  </a:lnTo>
                  <a:lnTo>
                    <a:pt x="351303" y="1063238"/>
                  </a:lnTo>
                  <a:lnTo>
                    <a:pt x="353103" y="1011031"/>
                  </a:lnTo>
                  <a:lnTo>
                    <a:pt x="354543" y="957743"/>
                  </a:lnTo>
                  <a:lnTo>
                    <a:pt x="353103" y="907335"/>
                  </a:lnTo>
                  <a:lnTo>
                    <a:pt x="349503" y="856928"/>
                  </a:lnTo>
                  <a:lnTo>
                    <a:pt x="344464" y="801840"/>
                  </a:lnTo>
                  <a:lnTo>
                    <a:pt x="335826" y="742791"/>
                  </a:lnTo>
                  <a:lnTo>
                    <a:pt x="332226" y="734149"/>
                  </a:lnTo>
                  <a:lnTo>
                    <a:pt x="332226" y="723708"/>
                  </a:lnTo>
                  <a:lnTo>
                    <a:pt x="335826" y="715067"/>
                  </a:lnTo>
                  <a:lnTo>
                    <a:pt x="339065" y="708226"/>
                  </a:lnTo>
                  <a:lnTo>
                    <a:pt x="342664" y="703185"/>
                  </a:lnTo>
                  <a:lnTo>
                    <a:pt x="342664" y="701385"/>
                  </a:lnTo>
                  <a:lnTo>
                    <a:pt x="334026" y="701385"/>
                  </a:lnTo>
                  <a:lnTo>
                    <a:pt x="327187" y="699584"/>
                  </a:lnTo>
                  <a:lnTo>
                    <a:pt x="320348" y="697784"/>
                  </a:lnTo>
                  <a:lnTo>
                    <a:pt x="313149" y="692743"/>
                  </a:lnTo>
                  <a:lnTo>
                    <a:pt x="308110" y="685902"/>
                  </a:lnTo>
                  <a:lnTo>
                    <a:pt x="308110" y="679061"/>
                  </a:lnTo>
                  <a:lnTo>
                    <a:pt x="313149" y="663219"/>
                  </a:lnTo>
                  <a:lnTo>
                    <a:pt x="320348" y="649537"/>
                  </a:lnTo>
                  <a:lnTo>
                    <a:pt x="327187" y="639095"/>
                  </a:lnTo>
                  <a:lnTo>
                    <a:pt x="337265" y="630454"/>
                  </a:lnTo>
                  <a:lnTo>
                    <a:pt x="342664" y="628654"/>
                  </a:lnTo>
                  <a:lnTo>
                    <a:pt x="314949" y="620012"/>
                  </a:lnTo>
                  <a:lnTo>
                    <a:pt x="282194" y="611371"/>
                  </a:lnTo>
                  <a:lnTo>
                    <a:pt x="269956" y="609571"/>
                  </a:lnTo>
                  <a:lnTo>
                    <a:pt x="269956" y="597329"/>
                  </a:lnTo>
                  <a:lnTo>
                    <a:pt x="269956" y="595529"/>
                  </a:lnTo>
                  <a:lnTo>
                    <a:pt x="247640" y="593729"/>
                  </a:lnTo>
                  <a:lnTo>
                    <a:pt x="224963" y="592288"/>
                  </a:lnTo>
                  <a:lnTo>
                    <a:pt x="202287" y="593729"/>
                  </a:lnTo>
                  <a:lnTo>
                    <a:pt x="179971" y="597329"/>
                  </a:lnTo>
                  <a:lnTo>
                    <a:pt x="162693" y="599129"/>
                  </a:lnTo>
                  <a:lnTo>
                    <a:pt x="145416" y="599129"/>
                  </a:lnTo>
                  <a:lnTo>
                    <a:pt x="129939" y="599129"/>
                  </a:lnTo>
                  <a:lnTo>
                    <a:pt x="112301" y="597329"/>
                  </a:lnTo>
                  <a:lnTo>
                    <a:pt x="98624" y="593729"/>
                  </a:lnTo>
                  <a:lnTo>
                    <a:pt x="84586" y="588688"/>
                  </a:lnTo>
                  <a:lnTo>
                    <a:pt x="70908" y="581847"/>
                  </a:lnTo>
                  <a:lnTo>
                    <a:pt x="58670" y="575006"/>
                  </a:lnTo>
                  <a:lnTo>
                    <a:pt x="55431" y="571405"/>
                  </a:lnTo>
                  <a:lnTo>
                    <a:pt x="44992" y="555923"/>
                  </a:lnTo>
                  <a:lnTo>
                    <a:pt x="38153" y="538640"/>
                  </a:lnTo>
                  <a:lnTo>
                    <a:pt x="34554" y="517757"/>
                  </a:lnTo>
                  <a:lnTo>
                    <a:pt x="32754" y="496874"/>
                  </a:lnTo>
                  <a:lnTo>
                    <a:pt x="29515" y="481392"/>
                  </a:lnTo>
                  <a:lnTo>
                    <a:pt x="25915" y="465910"/>
                  </a:lnTo>
                  <a:lnTo>
                    <a:pt x="19077" y="451867"/>
                  </a:lnTo>
                  <a:lnTo>
                    <a:pt x="14037" y="441426"/>
                  </a:lnTo>
                  <a:lnTo>
                    <a:pt x="6839" y="432785"/>
                  </a:lnTo>
                  <a:lnTo>
                    <a:pt x="12238" y="424503"/>
                  </a:lnTo>
                  <a:lnTo>
                    <a:pt x="25915" y="401820"/>
                  </a:lnTo>
                  <a:lnTo>
                    <a:pt x="25915" y="356813"/>
                  </a:lnTo>
                  <a:lnTo>
                    <a:pt x="25915" y="335930"/>
                  </a:lnTo>
                  <a:lnTo>
                    <a:pt x="29515" y="311807"/>
                  </a:lnTo>
                  <a:lnTo>
                    <a:pt x="27715" y="306406"/>
                  </a:lnTo>
                  <a:lnTo>
                    <a:pt x="15477" y="301365"/>
                  </a:lnTo>
                  <a:lnTo>
                    <a:pt x="6839" y="294524"/>
                  </a:lnTo>
                  <a:lnTo>
                    <a:pt x="0" y="285883"/>
                  </a:lnTo>
                  <a:lnTo>
                    <a:pt x="3599" y="277241"/>
                  </a:lnTo>
                  <a:lnTo>
                    <a:pt x="10438" y="258159"/>
                  </a:lnTo>
                  <a:lnTo>
                    <a:pt x="14037" y="237276"/>
                  </a:lnTo>
                  <a:lnTo>
                    <a:pt x="15477" y="216392"/>
                  </a:lnTo>
                  <a:lnTo>
                    <a:pt x="14037" y="192269"/>
                  </a:lnTo>
                  <a:lnTo>
                    <a:pt x="14037" y="178227"/>
                  </a:lnTo>
                  <a:lnTo>
                    <a:pt x="14037" y="164545"/>
                  </a:lnTo>
                  <a:lnTo>
                    <a:pt x="14037" y="152663"/>
                  </a:lnTo>
                  <a:lnTo>
                    <a:pt x="17277" y="138621"/>
                  </a:lnTo>
                  <a:lnTo>
                    <a:pt x="20876" y="126379"/>
                  </a:lnTo>
                  <a:lnTo>
                    <a:pt x="25915" y="114497"/>
                  </a:lnTo>
                  <a:lnTo>
                    <a:pt x="32754" y="102255"/>
                  </a:lnTo>
                  <a:lnTo>
                    <a:pt x="39953" y="90014"/>
                  </a:lnTo>
                  <a:lnTo>
                    <a:pt x="44992" y="84973"/>
                  </a:lnTo>
                  <a:lnTo>
                    <a:pt x="51831" y="84973"/>
                  </a:lnTo>
                  <a:lnTo>
                    <a:pt x="64069" y="84973"/>
                  </a:lnTo>
                  <a:lnTo>
                    <a:pt x="65509" y="81372"/>
                  </a:lnTo>
                  <a:lnTo>
                    <a:pt x="69108" y="76332"/>
                  </a:lnTo>
                  <a:lnTo>
                    <a:pt x="74148" y="72731"/>
                  </a:lnTo>
                  <a:lnTo>
                    <a:pt x="81347" y="69131"/>
                  </a:lnTo>
                  <a:lnTo>
                    <a:pt x="86386" y="67330"/>
                  </a:lnTo>
                  <a:lnTo>
                    <a:pt x="89985" y="69131"/>
                  </a:lnTo>
                  <a:lnTo>
                    <a:pt x="96824" y="70931"/>
                  </a:lnTo>
                  <a:lnTo>
                    <a:pt x="105463" y="70931"/>
                  </a:lnTo>
                  <a:lnTo>
                    <a:pt x="112301" y="70931"/>
                  </a:lnTo>
                  <a:lnTo>
                    <a:pt x="119500" y="67330"/>
                  </a:lnTo>
                  <a:lnTo>
                    <a:pt x="124539" y="65890"/>
                  </a:lnTo>
                  <a:lnTo>
                    <a:pt x="136778" y="60489"/>
                  </a:lnTo>
                  <a:lnTo>
                    <a:pt x="149016" y="55449"/>
                  </a:lnTo>
                  <a:lnTo>
                    <a:pt x="162693" y="50408"/>
                  </a:lnTo>
                  <a:lnTo>
                    <a:pt x="178171" y="48607"/>
                  </a:lnTo>
                  <a:lnTo>
                    <a:pt x="337265" y="38165"/>
                  </a:lnTo>
                  <a:lnTo>
                    <a:pt x="415373" y="34565"/>
                  </a:lnTo>
                  <a:lnTo>
                    <a:pt x="494920" y="31324"/>
                  </a:lnTo>
                  <a:lnTo>
                    <a:pt x="820307" y="19083"/>
                  </a:lnTo>
                  <a:lnTo>
                    <a:pt x="842984" y="19083"/>
                  </a:lnTo>
                  <a:lnTo>
                    <a:pt x="855222" y="20883"/>
                  </a:lnTo>
                  <a:lnTo>
                    <a:pt x="867100" y="24483"/>
                  </a:lnTo>
                  <a:lnTo>
                    <a:pt x="887977" y="25924"/>
                  </a:lnTo>
                  <a:lnTo>
                    <a:pt x="905254" y="25924"/>
                  </a:lnTo>
                  <a:lnTo>
                    <a:pt x="910293" y="25924"/>
                  </a:lnTo>
                  <a:lnTo>
                    <a:pt x="917132" y="25924"/>
                  </a:lnTo>
                  <a:lnTo>
                    <a:pt x="922531" y="22683"/>
                  </a:lnTo>
                  <a:lnTo>
                    <a:pt x="929370" y="19083"/>
                  </a:lnTo>
                  <a:lnTo>
                    <a:pt x="939808" y="19083"/>
                  </a:lnTo>
                  <a:lnTo>
                    <a:pt x="960685" y="19083"/>
                  </a:lnTo>
                  <a:lnTo>
                    <a:pt x="972563" y="20883"/>
                  </a:lnTo>
                  <a:lnTo>
                    <a:pt x="986601" y="24483"/>
                  </a:lnTo>
                  <a:lnTo>
                    <a:pt x="995239" y="25924"/>
                  </a:lnTo>
                  <a:lnTo>
                    <a:pt x="1005678" y="25924"/>
                  </a:lnTo>
                  <a:lnTo>
                    <a:pt x="1024755" y="25924"/>
                  </a:lnTo>
                  <a:lnTo>
                    <a:pt x="1088464" y="25924"/>
                  </a:lnTo>
                  <a:lnTo>
                    <a:pt x="1123379" y="25924"/>
                  </a:lnTo>
                  <a:lnTo>
                    <a:pt x="1156133" y="22683"/>
                  </a:lnTo>
                  <a:lnTo>
                    <a:pt x="1183849" y="22683"/>
                  </a:lnTo>
                  <a:lnTo>
                    <a:pt x="1213364" y="24483"/>
                  </a:lnTo>
                  <a:lnTo>
                    <a:pt x="1242880" y="29524"/>
                  </a:lnTo>
                  <a:lnTo>
                    <a:pt x="1273834" y="36365"/>
                  </a:lnTo>
                  <a:lnTo>
                    <a:pt x="1273834" y="29524"/>
                  </a:lnTo>
                  <a:lnTo>
                    <a:pt x="1277434" y="20883"/>
                  </a:lnTo>
                  <a:lnTo>
                    <a:pt x="1280674" y="1044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nchor="ctr">
              <a:noAutofit/>
            </a:bodyPr>
            <a:lstStyle/>
            <a:p>
              <a:endParaRPr lang="en-US" dirty="0"/>
            </a:p>
          </p:txBody>
        </p:sp>
        <p:sp>
          <p:nvSpPr>
            <p:cNvPr id="99" name="Freeform 11">
              <a:extLst>
                <a:ext uri="{FF2B5EF4-FFF2-40B4-BE49-F238E27FC236}">
                  <a16:creationId xmlns:a16="http://schemas.microsoft.com/office/drawing/2014/main" xmlns="" id="{BF37270F-CEEC-244F-AF19-1061C887C961}"/>
                </a:ext>
              </a:extLst>
            </p:cNvPr>
            <p:cNvSpPr>
              <a:spLocks noChangeArrowheads="1"/>
            </p:cNvSpPr>
            <p:nvPr/>
          </p:nvSpPr>
          <p:spPr bwMode="auto">
            <a:xfrm>
              <a:off x="4111625" y="473075"/>
              <a:ext cx="1325563" cy="1404938"/>
            </a:xfrm>
            <a:custGeom>
              <a:avLst/>
              <a:gdLst>
                <a:gd name="T0" fmla="*/ 3433 w 3683"/>
                <a:gd name="T1" fmla="*/ 3039 h 3901"/>
                <a:gd name="T2" fmla="*/ 3000 w 3683"/>
                <a:gd name="T3" fmla="*/ 2467 h 3901"/>
                <a:gd name="T4" fmla="*/ 2884 w 3683"/>
                <a:gd name="T5" fmla="*/ 2121 h 3901"/>
                <a:gd name="T6" fmla="*/ 3505 w 3683"/>
                <a:gd name="T7" fmla="*/ 1251 h 3901"/>
                <a:gd name="T8" fmla="*/ 3567 w 3683"/>
                <a:gd name="T9" fmla="*/ 813 h 3901"/>
                <a:gd name="T10" fmla="*/ 3173 w 3683"/>
                <a:gd name="T11" fmla="*/ 943 h 3901"/>
                <a:gd name="T12" fmla="*/ 2639 w 3683"/>
                <a:gd name="T13" fmla="*/ 1038 h 3901"/>
                <a:gd name="T14" fmla="*/ 2207 w 3683"/>
                <a:gd name="T15" fmla="*/ 1106 h 3901"/>
                <a:gd name="T16" fmla="*/ 1837 w 3683"/>
                <a:gd name="T17" fmla="*/ 577 h 3901"/>
                <a:gd name="T18" fmla="*/ 1741 w 3683"/>
                <a:gd name="T19" fmla="*/ 370 h 3901"/>
                <a:gd name="T20" fmla="*/ 1664 w 3683"/>
                <a:gd name="T21" fmla="*/ 92 h 3901"/>
                <a:gd name="T22" fmla="*/ 1423 w 3683"/>
                <a:gd name="T23" fmla="*/ 82 h 3901"/>
                <a:gd name="T24" fmla="*/ 1404 w 3683"/>
                <a:gd name="T25" fmla="*/ 447 h 3901"/>
                <a:gd name="T26" fmla="*/ 1327 w 3683"/>
                <a:gd name="T27" fmla="*/ 668 h 3901"/>
                <a:gd name="T28" fmla="*/ 1327 w 3683"/>
                <a:gd name="T29" fmla="*/ 947 h 3901"/>
                <a:gd name="T30" fmla="*/ 1241 w 3683"/>
                <a:gd name="T31" fmla="*/ 1428 h 3901"/>
                <a:gd name="T32" fmla="*/ 10 w 3683"/>
                <a:gd name="T33" fmla="*/ 1750 h 3901"/>
                <a:gd name="T34" fmla="*/ 130 w 3683"/>
                <a:gd name="T35" fmla="*/ 1996 h 3901"/>
                <a:gd name="T36" fmla="*/ 438 w 3683"/>
                <a:gd name="T37" fmla="*/ 2183 h 3901"/>
                <a:gd name="T38" fmla="*/ 799 w 3683"/>
                <a:gd name="T39" fmla="*/ 2275 h 3901"/>
                <a:gd name="T40" fmla="*/ 981 w 3683"/>
                <a:gd name="T41" fmla="*/ 2606 h 3901"/>
                <a:gd name="T42" fmla="*/ 1010 w 3683"/>
                <a:gd name="T43" fmla="*/ 2818 h 3901"/>
                <a:gd name="T44" fmla="*/ 856 w 3683"/>
                <a:gd name="T45" fmla="*/ 3371 h 3901"/>
                <a:gd name="T46" fmla="*/ 832 w 3683"/>
                <a:gd name="T47" fmla="*/ 3814 h 3901"/>
                <a:gd name="T48" fmla="*/ 1058 w 3683"/>
                <a:gd name="T49" fmla="*/ 3867 h 3901"/>
                <a:gd name="T50" fmla="*/ 2222 w 3683"/>
                <a:gd name="T51" fmla="*/ 2780 h 3901"/>
                <a:gd name="T52" fmla="*/ 2241 w 3683"/>
                <a:gd name="T53" fmla="*/ 2924 h 3901"/>
                <a:gd name="T54" fmla="*/ 2520 w 3683"/>
                <a:gd name="T55" fmla="*/ 2938 h 3901"/>
                <a:gd name="T56" fmla="*/ 2726 w 3683"/>
                <a:gd name="T57" fmla="*/ 3020 h 3901"/>
                <a:gd name="T58" fmla="*/ 3288 w 3683"/>
                <a:gd name="T59" fmla="*/ 3299 h 3901"/>
                <a:gd name="T60" fmla="*/ 3663 w 3683"/>
                <a:gd name="T61" fmla="*/ 3414 h 3901"/>
                <a:gd name="T62" fmla="*/ 3115 w 3683"/>
                <a:gd name="T63" fmla="*/ 2861 h 3901"/>
                <a:gd name="T64" fmla="*/ 2222 w 3683"/>
                <a:gd name="T65" fmla="*/ 2029 h 3901"/>
                <a:gd name="T66" fmla="*/ 2077 w 3683"/>
                <a:gd name="T67" fmla="*/ 2183 h 3901"/>
                <a:gd name="T68" fmla="*/ 1366 w 3683"/>
                <a:gd name="T69" fmla="*/ 2703 h 3901"/>
                <a:gd name="T70" fmla="*/ 1707 w 3683"/>
                <a:gd name="T71" fmla="*/ 2467 h 3901"/>
                <a:gd name="T72" fmla="*/ 1337 w 3683"/>
                <a:gd name="T73" fmla="*/ 3068 h 3901"/>
                <a:gd name="T74" fmla="*/ 702 w 3683"/>
                <a:gd name="T75" fmla="*/ 1779 h 3901"/>
                <a:gd name="T76" fmla="*/ 2769 w 3683"/>
                <a:gd name="T77" fmla="*/ 1409 h 3901"/>
                <a:gd name="T78" fmla="*/ 2971 w 3683"/>
                <a:gd name="T79" fmla="*/ 1274 h 3901"/>
                <a:gd name="T80" fmla="*/ 1351 w 3683"/>
                <a:gd name="T81" fmla="*/ 2212 h 3901"/>
                <a:gd name="T82" fmla="*/ 1414 w 3683"/>
                <a:gd name="T83" fmla="*/ 1769 h 3901"/>
                <a:gd name="T84" fmla="*/ 1900 w 3683"/>
                <a:gd name="T85" fmla="*/ 1418 h 3901"/>
                <a:gd name="T86" fmla="*/ 1592 w 3683"/>
                <a:gd name="T87" fmla="*/ 1654 h 3901"/>
                <a:gd name="T88" fmla="*/ 1707 w 3683"/>
                <a:gd name="T89" fmla="*/ 808 h 3901"/>
                <a:gd name="T90" fmla="*/ 1645 w 3683"/>
                <a:gd name="T91" fmla="*/ 678 h 3901"/>
                <a:gd name="T92" fmla="*/ 1818 w 3683"/>
                <a:gd name="T93" fmla="*/ 1207 h 3901"/>
                <a:gd name="T94" fmla="*/ 1515 w 3683"/>
                <a:gd name="T95" fmla="*/ 1457 h 3901"/>
                <a:gd name="T96" fmla="*/ 1953 w 3683"/>
                <a:gd name="T97" fmla="*/ 1630 h 3901"/>
                <a:gd name="T98" fmla="*/ 1669 w 3683"/>
                <a:gd name="T99" fmla="*/ 1957 h 3901"/>
                <a:gd name="T100" fmla="*/ 2010 w 3683"/>
                <a:gd name="T101" fmla="*/ 1866 h 3901"/>
                <a:gd name="T102" fmla="*/ 1943 w 3683"/>
                <a:gd name="T103" fmla="*/ 1996 h 3901"/>
                <a:gd name="T104" fmla="*/ 1688 w 3683"/>
                <a:gd name="T105" fmla="*/ 2260 h 3901"/>
                <a:gd name="T106" fmla="*/ 1140 w 3683"/>
                <a:gd name="T107" fmla="*/ 1774 h 3901"/>
                <a:gd name="T108" fmla="*/ 1448 w 3683"/>
                <a:gd name="T109" fmla="*/ 2933 h 3901"/>
                <a:gd name="T110" fmla="*/ 1837 w 3683"/>
                <a:gd name="T111" fmla="*/ 2640 h 3901"/>
                <a:gd name="T112" fmla="*/ 2879 w 3683"/>
                <a:gd name="T113" fmla="*/ 2529 h 3901"/>
                <a:gd name="T114" fmla="*/ 3053 w 3683"/>
                <a:gd name="T115" fmla="*/ 2775 h 3901"/>
                <a:gd name="T116" fmla="*/ 1317 w 3683"/>
                <a:gd name="T117" fmla="*/ 1866 h 3901"/>
                <a:gd name="T118" fmla="*/ 2568 w 3683"/>
                <a:gd name="T119" fmla="*/ 2467 h 3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83" h="3901">
                  <a:moveTo>
                    <a:pt x="3577" y="3198"/>
                  </a:moveTo>
                  <a:lnTo>
                    <a:pt x="3577" y="3198"/>
                  </a:lnTo>
                  <a:lnTo>
                    <a:pt x="3558" y="3198"/>
                  </a:lnTo>
                  <a:lnTo>
                    <a:pt x="3558" y="3198"/>
                  </a:lnTo>
                  <a:lnTo>
                    <a:pt x="3543" y="3184"/>
                  </a:lnTo>
                  <a:lnTo>
                    <a:pt x="3529" y="3174"/>
                  </a:lnTo>
                  <a:lnTo>
                    <a:pt x="3529" y="3174"/>
                  </a:lnTo>
                  <a:lnTo>
                    <a:pt x="3519" y="3155"/>
                  </a:lnTo>
                  <a:lnTo>
                    <a:pt x="3514" y="3136"/>
                  </a:lnTo>
                  <a:lnTo>
                    <a:pt x="3505" y="3112"/>
                  </a:lnTo>
                  <a:lnTo>
                    <a:pt x="3490" y="3092"/>
                  </a:lnTo>
                  <a:lnTo>
                    <a:pt x="3490" y="3092"/>
                  </a:lnTo>
                  <a:lnTo>
                    <a:pt x="3457" y="3068"/>
                  </a:lnTo>
                  <a:lnTo>
                    <a:pt x="3423" y="3059"/>
                  </a:lnTo>
                  <a:lnTo>
                    <a:pt x="3423" y="3059"/>
                  </a:lnTo>
                  <a:lnTo>
                    <a:pt x="3433" y="3039"/>
                  </a:lnTo>
                  <a:lnTo>
                    <a:pt x="3433" y="3039"/>
                  </a:lnTo>
                  <a:lnTo>
                    <a:pt x="3437" y="3025"/>
                  </a:lnTo>
                  <a:lnTo>
                    <a:pt x="3437" y="3006"/>
                  </a:lnTo>
                  <a:lnTo>
                    <a:pt x="3428" y="2972"/>
                  </a:lnTo>
                  <a:lnTo>
                    <a:pt x="3413" y="2933"/>
                  </a:lnTo>
                  <a:lnTo>
                    <a:pt x="3384" y="2890"/>
                  </a:lnTo>
                  <a:lnTo>
                    <a:pt x="3351" y="2847"/>
                  </a:lnTo>
                  <a:lnTo>
                    <a:pt x="3307" y="2808"/>
                  </a:lnTo>
                  <a:lnTo>
                    <a:pt x="3221" y="2717"/>
                  </a:lnTo>
                  <a:lnTo>
                    <a:pt x="3221" y="2717"/>
                  </a:lnTo>
                  <a:lnTo>
                    <a:pt x="3139" y="2645"/>
                  </a:lnTo>
                  <a:lnTo>
                    <a:pt x="3033" y="2558"/>
                  </a:lnTo>
                  <a:lnTo>
                    <a:pt x="3033" y="2558"/>
                  </a:lnTo>
                  <a:lnTo>
                    <a:pt x="3029" y="2534"/>
                  </a:lnTo>
                  <a:lnTo>
                    <a:pt x="3019" y="2500"/>
                  </a:lnTo>
                  <a:lnTo>
                    <a:pt x="3000" y="2467"/>
                  </a:lnTo>
                  <a:lnTo>
                    <a:pt x="2976" y="2429"/>
                  </a:lnTo>
                  <a:lnTo>
                    <a:pt x="2976" y="2429"/>
                  </a:lnTo>
                  <a:lnTo>
                    <a:pt x="2952" y="2405"/>
                  </a:lnTo>
                  <a:lnTo>
                    <a:pt x="2932" y="2390"/>
                  </a:lnTo>
                  <a:lnTo>
                    <a:pt x="2894" y="2366"/>
                  </a:lnTo>
                  <a:lnTo>
                    <a:pt x="2894" y="2366"/>
                  </a:lnTo>
                  <a:lnTo>
                    <a:pt x="2908" y="2318"/>
                  </a:lnTo>
                  <a:lnTo>
                    <a:pt x="2908" y="2318"/>
                  </a:lnTo>
                  <a:lnTo>
                    <a:pt x="2927" y="2246"/>
                  </a:lnTo>
                  <a:lnTo>
                    <a:pt x="2932" y="2198"/>
                  </a:lnTo>
                  <a:lnTo>
                    <a:pt x="2932" y="2173"/>
                  </a:lnTo>
                  <a:lnTo>
                    <a:pt x="2932" y="2164"/>
                  </a:lnTo>
                  <a:lnTo>
                    <a:pt x="2932" y="2164"/>
                  </a:lnTo>
                  <a:lnTo>
                    <a:pt x="2923" y="2149"/>
                  </a:lnTo>
                  <a:lnTo>
                    <a:pt x="2908" y="2140"/>
                  </a:lnTo>
                  <a:lnTo>
                    <a:pt x="2884" y="2121"/>
                  </a:lnTo>
                  <a:lnTo>
                    <a:pt x="2884" y="2121"/>
                  </a:lnTo>
                  <a:lnTo>
                    <a:pt x="2855" y="2101"/>
                  </a:lnTo>
                  <a:lnTo>
                    <a:pt x="2831" y="2097"/>
                  </a:lnTo>
                  <a:lnTo>
                    <a:pt x="2788" y="2087"/>
                  </a:lnTo>
                  <a:lnTo>
                    <a:pt x="2788" y="2087"/>
                  </a:lnTo>
                  <a:lnTo>
                    <a:pt x="3058" y="1741"/>
                  </a:lnTo>
                  <a:lnTo>
                    <a:pt x="3058" y="1741"/>
                  </a:lnTo>
                  <a:lnTo>
                    <a:pt x="3144" y="1645"/>
                  </a:lnTo>
                  <a:lnTo>
                    <a:pt x="3226" y="1544"/>
                  </a:lnTo>
                  <a:lnTo>
                    <a:pt x="3302" y="1443"/>
                  </a:lnTo>
                  <a:lnTo>
                    <a:pt x="3380" y="1337"/>
                  </a:lnTo>
                  <a:lnTo>
                    <a:pt x="3380" y="1337"/>
                  </a:lnTo>
                  <a:lnTo>
                    <a:pt x="3413" y="1322"/>
                  </a:lnTo>
                  <a:lnTo>
                    <a:pt x="3457" y="1294"/>
                  </a:lnTo>
                  <a:lnTo>
                    <a:pt x="3481" y="1274"/>
                  </a:lnTo>
                  <a:lnTo>
                    <a:pt x="3505" y="1251"/>
                  </a:lnTo>
                  <a:lnTo>
                    <a:pt x="3529" y="1222"/>
                  </a:lnTo>
                  <a:lnTo>
                    <a:pt x="3553" y="1188"/>
                  </a:lnTo>
                  <a:lnTo>
                    <a:pt x="3553" y="1188"/>
                  </a:lnTo>
                  <a:lnTo>
                    <a:pt x="3577" y="1130"/>
                  </a:lnTo>
                  <a:lnTo>
                    <a:pt x="3596" y="1082"/>
                  </a:lnTo>
                  <a:lnTo>
                    <a:pt x="3601" y="1038"/>
                  </a:lnTo>
                  <a:lnTo>
                    <a:pt x="3605" y="1005"/>
                  </a:lnTo>
                  <a:lnTo>
                    <a:pt x="3605" y="1005"/>
                  </a:lnTo>
                  <a:lnTo>
                    <a:pt x="3620" y="976"/>
                  </a:lnTo>
                  <a:lnTo>
                    <a:pt x="3629" y="943"/>
                  </a:lnTo>
                  <a:lnTo>
                    <a:pt x="3629" y="909"/>
                  </a:lnTo>
                  <a:lnTo>
                    <a:pt x="3620" y="875"/>
                  </a:lnTo>
                  <a:lnTo>
                    <a:pt x="3620" y="875"/>
                  </a:lnTo>
                  <a:lnTo>
                    <a:pt x="3605" y="851"/>
                  </a:lnTo>
                  <a:lnTo>
                    <a:pt x="3586" y="832"/>
                  </a:lnTo>
                  <a:lnTo>
                    <a:pt x="3567" y="813"/>
                  </a:lnTo>
                  <a:lnTo>
                    <a:pt x="3543" y="803"/>
                  </a:lnTo>
                  <a:lnTo>
                    <a:pt x="3514" y="798"/>
                  </a:lnTo>
                  <a:lnTo>
                    <a:pt x="3490" y="798"/>
                  </a:lnTo>
                  <a:lnTo>
                    <a:pt x="3462" y="803"/>
                  </a:lnTo>
                  <a:lnTo>
                    <a:pt x="3437" y="813"/>
                  </a:lnTo>
                  <a:lnTo>
                    <a:pt x="3437" y="813"/>
                  </a:lnTo>
                  <a:lnTo>
                    <a:pt x="3404" y="837"/>
                  </a:lnTo>
                  <a:lnTo>
                    <a:pt x="3370" y="861"/>
                  </a:lnTo>
                  <a:lnTo>
                    <a:pt x="3370" y="861"/>
                  </a:lnTo>
                  <a:lnTo>
                    <a:pt x="3351" y="861"/>
                  </a:lnTo>
                  <a:lnTo>
                    <a:pt x="3327" y="861"/>
                  </a:lnTo>
                  <a:lnTo>
                    <a:pt x="3327" y="861"/>
                  </a:lnTo>
                  <a:lnTo>
                    <a:pt x="3283" y="875"/>
                  </a:lnTo>
                  <a:lnTo>
                    <a:pt x="3245" y="895"/>
                  </a:lnTo>
                  <a:lnTo>
                    <a:pt x="3206" y="919"/>
                  </a:lnTo>
                  <a:lnTo>
                    <a:pt x="3173" y="943"/>
                  </a:lnTo>
                  <a:lnTo>
                    <a:pt x="3173" y="943"/>
                  </a:lnTo>
                  <a:lnTo>
                    <a:pt x="3125" y="952"/>
                  </a:lnTo>
                  <a:lnTo>
                    <a:pt x="3125" y="952"/>
                  </a:lnTo>
                  <a:lnTo>
                    <a:pt x="2966" y="986"/>
                  </a:lnTo>
                  <a:lnTo>
                    <a:pt x="2817" y="1034"/>
                  </a:lnTo>
                  <a:lnTo>
                    <a:pt x="2817" y="1034"/>
                  </a:lnTo>
                  <a:lnTo>
                    <a:pt x="2803" y="1010"/>
                  </a:lnTo>
                  <a:lnTo>
                    <a:pt x="2793" y="995"/>
                  </a:lnTo>
                  <a:lnTo>
                    <a:pt x="2774" y="986"/>
                  </a:lnTo>
                  <a:lnTo>
                    <a:pt x="2774" y="986"/>
                  </a:lnTo>
                  <a:lnTo>
                    <a:pt x="2755" y="986"/>
                  </a:lnTo>
                  <a:lnTo>
                    <a:pt x="2731" y="986"/>
                  </a:lnTo>
                  <a:lnTo>
                    <a:pt x="2711" y="995"/>
                  </a:lnTo>
                  <a:lnTo>
                    <a:pt x="2687" y="1010"/>
                  </a:lnTo>
                  <a:lnTo>
                    <a:pt x="2687" y="1010"/>
                  </a:lnTo>
                  <a:lnTo>
                    <a:pt x="2639" y="1038"/>
                  </a:lnTo>
                  <a:lnTo>
                    <a:pt x="2610" y="1063"/>
                  </a:lnTo>
                  <a:lnTo>
                    <a:pt x="2582" y="1096"/>
                  </a:lnTo>
                  <a:lnTo>
                    <a:pt x="2582" y="1096"/>
                  </a:lnTo>
                  <a:lnTo>
                    <a:pt x="2544" y="1106"/>
                  </a:lnTo>
                  <a:lnTo>
                    <a:pt x="2544" y="1106"/>
                  </a:lnTo>
                  <a:lnTo>
                    <a:pt x="2524" y="1106"/>
                  </a:lnTo>
                  <a:lnTo>
                    <a:pt x="2505" y="1111"/>
                  </a:lnTo>
                  <a:lnTo>
                    <a:pt x="2505" y="1111"/>
                  </a:lnTo>
                  <a:lnTo>
                    <a:pt x="2486" y="1120"/>
                  </a:lnTo>
                  <a:lnTo>
                    <a:pt x="2486" y="1120"/>
                  </a:lnTo>
                  <a:lnTo>
                    <a:pt x="2246" y="1178"/>
                  </a:lnTo>
                  <a:lnTo>
                    <a:pt x="2246" y="1178"/>
                  </a:lnTo>
                  <a:lnTo>
                    <a:pt x="2241" y="1159"/>
                  </a:lnTo>
                  <a:lnTo>
                    <a:pt x="2236" y="1135"/>
                  </a:lnTo>
                  <a:lnTo>
                    <a:pt x="2222" y="1120"/>
                  </a:lnTo>
                  <a:lnTo>
                    <a:pt x="2207" y="1106"/>
                  </a:lnTo>
                  <a:lnTo>
                    <a:pt x="2193" y="1092"/>
                  </a:lnTo>
                  <a:lnTo>
                    <a:pt x="2174" y="1087"/>
                  </a:lnTo>
                  <a:lnTo>
                    <a:pt x="2149" y="1082"/>
                  </a:lnTo>
                  <a:lnTo>
                    <a:pt x="2125" y="1082"/>
                  </a:lnTo>
                  <a:lnTo>
                    <a:pt x="2125" y="1082"/>
                  </a:lnTo>
                  <a:lnTo>
                    <a:pt x="2096" y="1034"/>
                  </a:lnTo>
                  <a:lnTo>
                    <a:pt x="2096" y="1034"/>
                  </a:lnTo>
                  <a:lnTo>
                    <a:pt x="2092" y="1005"/>
                  </a:lnTo>
                  <a:lnTo>
                    <a:pt x="2077" y="976"/>
                  </a:lnTo>
                  <a:lnTo>
                    <a:pt x="2063" y="957"/>
                  </a:lnTo>
                  <a:lnTo>
                    <a:pt x="2039" y="943"/>
                  </a:lnTo>
                  <a:lnTo>
                    <a:pt x="2039" y="943"/>
                  </a:lnTo>
                  <a:lnTo>
                    <a:pt x="1832" y="620"/>
                  </a:lnTo>
                  <a:lnTo>
                    <a:pt x="1832" y="620"/>
                  </a:lnTo>
                  <a:lnTo>
                    <a:pt x="1837" y="596"/>
                  </a:lnTo>
                  <a:lnTo>
                    <a:pt x="1837" y="577"/>
                  </a:lnTo>
                  <a:lnTo>
                    <a:pt x="1827" y="563"/>
                  </a:lnTo>
                  <a:lnTo>
                    <a:pt x="1823" y="543"/>
                  </a:lnTo>
                  <a:lnTo>
                    <a:pt x="1808" y="529"/>
                  </a:lnTo>
                  <a:lnTo>
                    <a:pt x="1794" y="515"/>
                  </a:lnTo>
                  <a:lnTo>
                    <a:pt x="1779" y="505"/>
                  </a:lnTo>
                  <a:lnTo>
                    <a:pt x="1760" y="496"/>
                  </a:lnTo>
                  <a:lnTo>
                    <a:pt x="1760" y="496"/>
                  </a:lnTo>
                  <a:lnTo>
                    <a:pt x="1745" y="481"/>
                  </a:lnTo>
                  <a:lnTo>
                    <a:pt x="1736" y="467"/>
                  </a:lnTo>
                  <a:lnTo>
                    <a:pt x="1731" y="447"/>
                  </a:lnTo>
                  <a:lnTo>
                    <a:pt x="1731" y="447"/>
                  </a:lnTo>
                  <a:lnTo>
                    <a:pt x="1726" y="428"/>
                  </a:lnTo>
                  <a:lnTo>
                    <a:pt x="1726" y="409"/>
                  </a:lnTo>
                  <a:lnTo>
                    <a:pt x="1731" y="390"/>
                  </a:lnTo>
                  <a:lnTo>
                    <a:pt x="1731" y="390"/>
                  </a:lnTo>
                  <a:lnTo>
                    <a:pt x="1741" y="370"/>
                  </a:lnTo>
                  <a:lnTo>
                    <a:pt x="1750" y="351"/>
                  </a:lnTo>
                  <a:lnTo>
                    <a:pt x="1750" y="351"/>
                  </a:lnTo>
                  <a:lnTo>
                    <a:pt x="1755" y="327"/>
                  </a:lnTo>
                  <a:lnTo>
                    <a:pt x="1755" y="308"/>
                  </a:lnTo>
                  <a:lnTo>
                    <a:pt x="1750" y="283"/>
                  </a:lnTo>
                  <a:lnTo>
                    <a:pt x="1745" y="264"/>
                  </a:lnTo>
                  <a:lnTo>
                    <a:pt x="1731" y="235"/>
                  </a:lnTo>
                  <a:lnTo>
                    <a:pt x="1721" y="221"/>
                  </a:lnTo>
                  <a:lnTo>
                    <a:pt x="1721" y="221"/>
                  </a:lnTo>
                  <a:lnTo>
                    <a:pt x="1712" y="197"/>
                  </a:lnTo>
                  <a:lnTo>
                    <a:pt x="1702" y="183"/>
                  </a:lnTo>
                  <a:lnTo>
                    <a:pt x="1688" y="168"/>
                  </a:lnTo>
                  <a:lnTo>
                    <a:pt x="1669" y="154"/>
                  </a:lnTo>
                  <a:lnTo>
                    <a:pt x="1669" y="154"/>
                  </a:lnTo>
                  <a:lnTo>
                    <a:pt x="1673" y="125"/>
                  </a:lnTo>
                  <a:lnTo>
                    <a:pt x="1664" y="92"/>
                  </a:lnTo>
                  <a:lnTo>
                    <a:pt x="1664" y="92"/>
                  </a:lnTo>
                  <a:lnTo>
                    <a:pt x="1659" y="72"/>
                  </a:lnTo>
                  <a:lnTo>
                    <a:pt x="1645" y="53"/>
                  </a:lnTo>
                  <a:lnTo>
                    <a:pt x="1630" y="39"/>
                  </a:lnTo>
                  <a:lnTo>
                    <a:pt x="1616" y="24"/>
                  </a:lnTo>
                  <a:lnTo>
                    <a:pt x="1597" y="14"/>
                  </a:lnTo>
                  <a:lnTo>
                    <a:pt x="1578" y="5"/>
                  </a:lnTo>
                  <a:lnTo>
                    <a:pt x="1558" y="0"/>
                  </a:lnTo>
                  <a:lnTo>
                    <a:pt x="1534" y="0"/>
                  </a:lnTo>
                  <a:lnTo>
                    <a:pt x="1534" y="0"/>
                  </a:lnTo>
                  <a:lnTo>
                    <a:pt x="1510" y="5"/>
                  </a:lnTo>
                  <a:lnTo>
                    <a:pt x="1486" y="14"/>
                  </a:lnTo>
                  <a:lnTo>
                    <a:pt x="1467" y="24"/>
                  </a:lnTo>
                  <a:lnTo>
                    <a:pt x="1448" y="43"/>
                  </a:lnTo>
                  <a:lnTo>
                    <a:pt x="1433" y="63"/>
                  </a:lnTo>
                  <a:lnTo>
                    <a:pt x="1423" y="82"/>
                  </a:lnTo>
                  <a:lnTo>
                    <a:pt x="1419" y="106"/>
                  </a:lnTo>
                  <a:lnTo>
                    <a:pt x="1419" y="135"/>
                  </a:lnTo>
                  <a:lnTo>
                    <a:pt x="1419" y="135"/>
                  </a:lnTo>
                  <a:lnTo>
                    <a:pt x="1423" y="154"/>
                  </a:lnTo>
                  <a:lnTo>
                    <a:pt x="1423" y="154"/>
                  </a:lnTo>
                  <a:lnTo>
                    <a:pt x="1395" y="197"/>
                  </a:lnTo>
                  <a:lnTo>
                    <a:pt x="1375" y="240"/>
                  </a:lnTo>
                  <a:lnTo>
                    <a:pt x="1361" y="279"/>
                  </a:lnTo>
                  <a:lnTo>
                    <a:pt x="1351" y="317"/>
                  </a:lnTo>
                  <a:lnTo>
                    <a:pt x="1351" y="356"/>
                  </a:lnTo>
                  <a:lnTo>
                    <a:pt x="1351" y="385"/>
                  </a:lnTo>
                  <a:lnTo>
                    <a:pt x="1361" y="414"/>
                  </a:lnTo>
                  <a:lnTo>
                    <a:pt x="1380" y="433"/>
                  </a:lnTo>
                  <a:lnTo>
                    <a:pt x="1380" y="433"/>
                  </a:lnTo>
                  <a:lnTo>
                    <a:pt x="1390" y="443"/>
                  </a:lnTo>
                  <a:lnTo>
                    <a:pt x="1404" y="447"/>
                  </a:lnTo>
                  <a:lnTo>
                    <a:pt x="1423" y="457"/>
                  </a:lnTo>
                  <a:lnTo>
                    <a:pt x="1452" y="457"/>
                  </a:lnTo>
                  <a:lnTo>
                    <a:pt x="1452" y="457"/>
                  </a:lnTo>
                  <a:lnTo>
                    <a:pt x="1438" y="606"/>
                  </a:lnTo>
                  <a:lnTo>
                    <a:pt x="1438" y="606"/>
                  </a:lnTo>
                  <a:lnTo>
                    <a:pt x="1409" y="606"/>
                  </a:lnTo>
                  <a:lnTo>
                    <a:pt x="1385" y="620"/>
                  </a:lnTo>
                  <a:lnTo>
                    <a:pt x="1385" y="620"/>
                  </a:lnTo>
                  <a:lnTo>
                    <a:pt x="1375" y="625"/>
                  </a:lnTo>
                  <a:lnTo>
                    <a:pt x="1375" y="625"/>
                  </a:lnTo>
                  <a:lnTo>
                    <a:pt x="1351" y="644"/>
                  </a:lnTo>
                  <a:lnTo>
                    <a:pt x="1351" y="644"/>
                  </a:lnTo>
                  <a:lnTo>
                    <a:pt x="1346" y="649"/>
                  </a:lnTo>
                  <a:lnTo>
                    <a:pt x="1346" y="649"/>
                  </a:lnTo>
                  <a:lnTo>
                    <a:pt x="1327" y="668"/>
                  </a:lnTo>
                  <a:lnTo>
                    <a:pt x="1327" y="668"/>
                  </a:lnTo>
                  <a:lnTo>
                    <a:pt x="1332" y="668"/>
                  </a:lnTo>
                  <a:lnTo>
                    <a:pt x="1332" y="668"/>
                  </a:lnTo>
                  <a:lnTo>
                    <a:pt x="1322" y="692"/>
                  </a:lnTo>
                  <a:lnTo>
                    <a:pt x="1317" y="721"/>
                  </a:lnTo>
                  <a:lnTo>
                    <a:pt x="1317" y="745"/>
                  </a:lnTo>
                  <a:lnTo>
                    <a:pt x="1327" y="774"/>
                  </a:lnTo>
                  <a:lnTo>
                    <a:pt x="1327" y="774"/>
                  </a:lnTo>
                  <a:lnTo>
                    <a:pt x="1342" y="794"/>
                  </a:lnTo>
                  <a:lnTo>
                    <a:pt x="1342" y="794"/>
                  </a:lnTo>
                  <a:lnTo>
                    <a:pt x="1356" y="808"/>
                  </a:lnTo>
                  <a:lnTo>
                    <a:pt x="1366" y="823"/>
                  </a:lnTo>
                  <a:lnTo>
                    <a:pt x="1366" y="823"/>
                  </a:lnTo>
                  <a:lnTo>
                    <a:pt x="1351" y="856"/>
                  </a:lnTo>
                  <a:lnTo>
                    <a:pt x="1351" y="856"/>
                  </a:lnTo>
                  <a:lnTo>
                    <a:pt x="1337" y="904"/>
                  </a:lnTo>
                  <a:lnTo>
                    <a:pt x="1327" y="947"/>
                  </a:lnTo>
                  <a:lnTo>
                    <a:pt x="1322" y="990"/>
                  </a:lnTo>
                  <a:lnTo>
                    <a:pt x="1322" y="1034"/>
                  </a:lnTo>
                  <a:lnTo>
                    <a:pt x="1327" y="1072"/>
                  </a:lnTo>
                  <a:lnTo>
                    <a:pt x="1337" y="1111"/>
                  </a:lnTo>
                  <a:lnTo>
                    <a:pt x="1351" y="1174"/>
                  </a:lnTo>
                  <a:lnTo>
                    <a:pt x="1351" y="1174"/>
                  </a:lnTo>
                  <a:lnTo>
                    <a:pt x="1332" y="1284"/>
                  </a:lnTo>
                  <a:lnTo>
                    <a:pt x="1303" y="1394"/>
                  </a:lnTo>
                  <a:lnTo>
                    <a:pt x="1303" y="1394"/>
                  </a:lnTo>
                  <a:lnTo>
                    <a:pt x="1294" y="1404"/>
                  </a:lnTo>
                  <a:lnTo>
                    <a:pt x="1289" y="1414"/>
                  </a:lnTo>
                  <a:lnTo>
                    <a:pt x="1279" y="1423"/>
                  </a:lnTo>
                  <a:lnTo>
                    <a:pt x="1279" y="1423"/>
                  </a:lnTo>
                  <a:lnTo>
                    <a:pt x="1279" y="1433"/>
                  </a:lnTo>
                  <a:lnTo>
                    <a:pt x="1279" y="1433"/>
                  </a:lnTo>
                  <a:lnTo>
                    <a:pt x="1241" y="1428"/>
                  </a:lnTo>
                  <a:lnTo>
                    <a:pt x="1202" y="1428"/>
                  </a:lnTo>
                  <a:lnTo>
                    <a:pt x="1159" y="1433"/>
                  </a:lnTo>
                  <a:lnTo>
                    <a:pt x="1111" y="1443"/>
                  </a:lnTo>
                  <a:lnTo>
                    <a:pt x="1063" y="1457"/>
                  </a:lnTo>
                  <a:lnTo>
                    <a:pt x="1015" y="1471"/>
                  </a:lnTo>
                  <a:lnTo>
                    <a:pt x="966" y="1496"/>
                  </a:lnTo>
                  <a:lnTo>
                    <a:pt x="923" y="1524"/>
                  </a:lnTo>
                  <a:lnTo>
                    <a:pt x="923" y="1524"/>
                  </a:lnTo>
                  <a:lnTo>
                    <a:pt x="751" y="1563"/>
                  </a:lnTo>
                  <a:lnTo>
                    <a:pt x="751" y="1563"/>
                  </a:lnTo>
                  <a:lnTo>
                    <a:pt x="250" y="1678"/>
                  </a:lnTo>
                  <a:lnTo>
                    <a:pt x="250" y="1678"/>
                  </a:lnTo>
                  <a:lnTo>
                    <a:pt x="39" y="1736"/>
                  </a:lnTo>
                  <a:lnTo>
                    <a:pt x="39" y="1736"/>
                  </a:lnTo>
                  <a:lnTo>
                    <a:pt x="24" y="1741"/>
                  </a:lnTo>
                  <a:lnTo>
                    <a:pt x="10" y="1750"/>
                  </a:lnTo>
                  <a:lnTo>
                    <a:pt x="5" y="1765"/>
                  </a:lnTo>
                  <a:lnTo>
                    <a:pt x="0" y="1779"/>
                  </a:lnTo>
                  <a:lnTo>
                    <a:pt x="0" y="1794"/>
                  </a:lnTo>
                  <a:lnTo>
                    <a:pt x="5" y="1808"/>
                  </a:lnTo>
                  <a:lnTo>
                    <a:pt x="10" y="1822"/>
                  </a:lnTo>
                  <a:lnTo>
                    <a:pt x="24" y="1832"/>
                  </a:lnTo>
                  <a:lnTo>
                    <a:pt x="24" y="1832"/>
                  </a:lnTo>
                  <a:lnTo>
                    <a:pt x="115" y="1885"/>
                  </a:lnTo>
                  <a:lnTo>
                    <a:pt x="115" y="1885"/>
                  </a:lnTo>
                  <a:lnTo>
                    <a:pt x="111" y="1909"/>
                  </a:lnTo>
                  <a:lnTo>
                    <a:pt x="111" y="1933"/>
                  </a:lnTo>
                  <a:lnTo>
                    <a:pt x="111" y="1933"/>
                  </a:lnTo>
                  <a:lnTo>
                    <a:pt x="115" y="1957"/>
                  </a:lnTo>
                  <a:lnTo>
                    <a:pt x="120" y="1982"/>
                  </a:lnTo>
                  <a:lnTo>
                    <a:pt x="130" y="1996"/>
                  </a:lnTo>
                  <a:lnTo>
                    <a:pt x="130" y="1996"/>
                  </a:lnTo>
                  <a:lnTo>
                    <a:pt x="144" y="2020"/>
                  </a:lnTo>
                  <a:lnTo>
                    <a:pt x="163" y="2039"/>
                  </a:lnTo>
                  <a:lnTo>
                    <a:pt x="192" y="2063"/>
                  </a:lnTo>
                  <a:lnTo>
                    <a:pt x="192" y="2063"/>
                  </a:lnTo>
                  <a:lnTo>
                    <a:pt x="197" y="2092"/>
                  </a:lnTo>
                  <a:lnTo>
                    <a:pt x="207" y="2111"/>
                  </a:lnTo>
                  <a:lnTo>
                    <a:pt x="226" y="2140"/>
                  </a:lnTo>
                  <a:lnTo>
                    <a:pt x="226" y="2140"/>
                  </a:lnTo>
                  <a:lnTo>
                    <a:pt x="245" y="2164"/>
                  </a:lnTo>
                  <a:lnTo>
                    <a:pt x="269" y="2178"/>
                  </a:lnTo>
                  <a:lnTo>
                    <a:pt x="298" y="2193"/>
                  </a:lnTo>
                  <a:lnTo>
                    <a:pt x="327" y="2198"/>
                  </a:lnTo>
                  <a:lnTo>
                    <a:pt x="356" y="2202"/>
                  </a:lnTo>
                  <a:lnTo>
                    <a:pt x="385" y="2202"/>
                  </a:lnTo>
                  <a:lnTo>
                    <a:pt x="414" y="2198"/>
                  </a:lnTo>
                  <a:lnTo>
                    <a:pt x="438" y="2183"/>
                  </a:lnTo>
                  <a:lnTo>
                    <a:pt x="438" y="2183"/>
                  </a:lnTo>
                  <a:lnTo>
                    <a:pt x="467" y="2164"/>
                  </a:lnTo>
                  <a:lnTo>
                    <a:pt x="481" y="2149"/>
                  </a:lnTo>
                  <a:lnTo>
                    <a:pt x="481" y="2149"/>
                  </a:lnTo>
                  <a:lnTo>
                    <a:pt x="481" y="2159"/>
                  </a:lnTo>
                  <a:lnTo>
                    <a:pt x="476" y="2164"/>
                  </a:lnTo>
                  <a:lnTo>
                    <a:pt x="476" y="2164"/>
                  </a:lnTo>
                  <a:lnTo>
                    <a:pt x="481" y="2173"/>
                  </a:lnTo>
                  <a:lnTo>
                    <a:pt x="491" y="2183"/>
                  </a:lnTo>
                  <a:lnTo>
                    <a:pt x="515" y="2202"/>
                  </a:lnTo>
                  <a:lnTo>
                    <a:pt x="548" y="2212"/>
                  </a:lnTo>
                  <a:lnTo>
                    <a:pt x="591" y="2226"/>
                  </a:lnTo>
                  <a:lnTo>
                    <a:pt x="678" y="2241"/>
                  </a:lnTo>
                  <a:lnTo>
                    <a:pt x="751" y="2251"/>
                  </a:lnTo>
                  <a:lnTo>
                    <a:pt x="751" y="2251"/>
                  </a:lnTo>
                  <a:lnTo>
                    <a:pt x="799" y="2275"/>
                  </a:lnTo>
                  <a:lnTo>
                    <a:pt x="799" y="2275"/>
                  </a:lnTo>
                  <a:lnTo>
                    <a:pt x="842" y="2318"/>
                  </a:lnTo>
                  <a:lnTo>
                    <a:pt x="875" y="2342"/>
                  </a:lnTo>
                  <a:lnTo>
                    <a:pt x="914" y="2361"/>
                  </a:lnTo>
                  <a:lnTo>
                    <a:pt x="914" y="2361"/>
                  </a:lnTo>
                  <a:lnTo>
                    <a:pt x="942" y="2381"/>
                  </a:lnTo>
                  <a:lnTo>
                    <a:pt x="976" y="2390"/>
                  </a:lnTo>
                  <a:lnTo>
                    <a:pt x="1024" y="2405"/>
                  </a:lnTo>
                  <a:lnTo>
                    <a:pt x="1024" y="2405"/>
                  </a:lnTo>
                  <a:lnTo>
                    <a:pt x="1063" y="2424"/>
                  </a:lnTo>
                  <a:lnTo>
                    <a:pt x="1063" y="2424"/>
                  </a:lnTo>
                  <a:lnTo>
                    <a:pt x="1024" y="2496"/>
                  </a:lnTo>
                  <a:lnTo>
                    <a:pt x="1024" y="2496"/>
                  </a:lnTo>
                  <a:lnTo>
                    <a:pt x="995" y="2558"/>
                  </a:lnTo>
                  <a:lnTo>
                    <a:pt x="981" y="2606"/>
                  </a:lnTo>
                  <a:lnTo>
                    <a:pt x="981" y="2606"/>
                  </a:lnTo>
                  <a:lnTo>
                    <a:pt x="962" y="2659"/>
                  </a:lnTo>
                  <a:lnTo>
                    <a:pt x="957" y="2679"/>
                  </a:lnTo>
                  <a:lnTo>
                    <a:pt x="957" y="2698"/>
                  </a:lnTo>
                  <a:lnTo>
                    <a:pt x="957" y="2698"/>
                  </a:lnTo>
                  <a:lnTo>
                    <a:pt x="962" y="2722"/>
                  </a:lnTo>
                  <a:lnTo>
                    <a:pt x="971" y="2746"/>
                  </a:lnTo>
                  <a:lnTo>
                    <a:pt x="981" y="2765"/>
                  </a:lnTo>
                  <a:lnTo>
                    <a:pt x="991" y="2780"/>
                  </a:lnTo>
                  <a:lnTo>
                    <a:pt x="991" y="2780"/>
                  </a:lnTo>
                  <a:lnTo>
                    <a:pt x="986" y="2794"/>
                  </a:lnTo>
                  <a:lnTo>
                    <a:pt x="986" y="2794"/>
                  </a:lnTo>
                  <a:lnTo>
                    <a:pt x="981" y="2804"/>
                  </a:lnTo>
                  <a:lnTo>
                    <a:pt x="981" y="2808"/>
                  </a:lnTo>
                  <a:lnTo>
                    <a:pt x="991" y="2823"/>
                  </a:lnTo>
                  <a:lnTo>
                    <a:pt x="1005" y="2823"/>
                  </a:lnTo>
                  <a:lnTo>
                    <a:pt x="1010" y="2818"/>
                  </a:lnTo>
                  <a:lnTo>
                    <a:pt x="1015" y="2813"/>
                  </a:lnTo>
                  <a:lnTo>
                    <a:pt x="1015" y="2813"/>
                  </a:lnTo>
                  <a:lnTo>
                    <a:pt x="1034" y="2789"/>
                  </a:lnTo>
                  <a:lnTo>
                    <a:pt x="1034" y="2789"/>
                  </a:lnTo>
                  <a:lnTo>
                    <a:pt x="1068" y="2789"/>
                  </a:lnTo>
                  <a:lnTo>
                    <a:pt x="1068" y="2789"/>
                  </a:lnTo>
                  <a:lnTo>
                    <a:pt x="1024" y="3107"/>
                  </a:lnTo>
                  <a:lnTo>
                    <a:pt x="1024" y="3107"/>
                  </a:lnTo>
                  <a:lnTo>
                    <a:pt x="966" y="3184"/>
                  </a:lnTo>
                  <a:lnTo>
                    <a:pt x="966" y="3184"/>
                  </a:lnTo>
                  <a:lnTo>
                    <a:pt x="928" y="3227"/>
                  </a:lnTo>
                  <a:lnTo>
                    <a:pt x="894" y="3270"/>
                  </a:lnTo>
                  <a:lnTo>
                    <a:pt x="880" y="3294"/>
                  </a:lnTo>
                  <a:lnTo>
                    <a:pt x="870" y="3318"/>
                  </a:lnTo>
                  <a:lnTo>
                    <a:pt x="861" y="3347"/>
                  </a:lnTo>
                  <a:lnTo>
                    <a:pt x="856" y="3371"/>
                  </a:lnTo>
                  <a:lnTo>
                    <a:pt x="856" y="3371"/>
                  </a:lnTo>
                  <a:lnTo>
                    <a:pt x="856" y="3395"/>
                  </a:lnTo>
                  <a:lnTo>
                    <a:pt x="861" y="3419"/>
                  </a:lnTo>
                  <a:lnTo>
                    <a:pt x="870" y="3434"/>
                  </a:lnTo>
                  <a:lnTo>
                    <a:pt x="885" y="3448"/>
                  </a:lnTo>
                  <a:lnTo>
                    <a:pt x="885" y="3448"/>
                  </a:lnTo>
                  <a:lnTo>
                    <a:pt x="851" y="3515"/>
                  </a:lnTo>
                  <a:lnTo>
                    <a:pt x="832" y="3568"/>
                  </a:lnTo>
                  <a:lnTo>
                    <a:pt x="818" y="3621"/>
                  </a:lnTo>
                  <a:lnTo>
                    <a:pt x="813" y="3659"/>
                  </a:lnTo>
                  <a:lnTo>
                    <a:pt x="813" y="3659"/>
                  </a:lnTo>
                  <a:lnTo>
                    <a:pt x="808" y="3698"/>
                  </a:lnTo>
                  <a:lnTo>
                    <a:pt x="808" y="3741"/>
                  </a:lnTo>
                  <a:lnTo>
                    <a:pt x="818" y="3775"/>
                  </a:lnTo>
                  <a:lnTo>
                    <a:pt x="832" y="3814"/>
                  </a:lnTo>
                  <a:lnTo>
                    <a:pt x="832" y="3814"/>
                  </a:lnTo>
                  <a:lnTo>
                    <a:pt x="847" y="3833"/>
                  </a:lnTo>
                  <a:lnTo>
                    <a:pt x="861" y="3852"/>
                  </a:lnTo>
                  <a:lnTo>
                    <a:pt x="880" y="3867"/>
                  </a:lnTo>
                  <a:lnTo>
                    <a:pt x="904" y="3881"/>
                  </a:lnTo>
                  <a:lnTo>
                    <a:pt x="923" y="3891"/>
                  </a:lnTo>
                  <a:lnTo>
                    <a:pt x="942" y="3895"/>
                  </a:lnTo>
                  <a:lnTo>
                    <a:pt x="966" y="3900"/>
                  </a:lnTo>
                  <a:lnTo>
                    <a:pt x="981" y="3895"/>
                  </a:lnTo>
                  <a:lnTo>
                    <a:pt x="981" y="3895"/>
                  </a:lnTo>
                  <a:lnTo>
                    <a:pt x="1000" y="3881"/>
                  </a:lnTo>
                  <a:lnTo>
                    <a:pt x="1000" y="3881"/>
                  </a:lnTo>
                  <a:lnTo>
                    <a:pt x="1015" y="3881"/>
                  </a:lnTo>
                  <a:lnTo>
                    <a:pt x="1029" y="3881"/>
                  </a:lnTo>
                  <a:lnTo>
                    <a:pt x="1044" y="3876"/>
                  </a:lnTo>
                  <a:lnTo>
                    <a:pt x="1058" y="3867"/>
                  </a:lnTo>
                  <a:lnTo>
                    <a:pt x="1058" y="3867"/>
                  </a:lnTo>
                  <a:lnTo>
                    <a:pt x="1188" y="3717"/>
                  </a:lnTo>
                  <a:lnTo>
                    <a:pt x="1313" y="3568"/>
                  </a:lnTo>
                  <a:lnTo>
                    <a:pt x="1558" y="3260"/>
                  </a:lnTo>
                  <a:lnTo>
                    <a:pt x="1558" y="3260"/>
                  </a:lnTo>
                  <a:lnTo>
                    <a:pt x="1693" y="3097"/>
                  </a:lnTo>
                  <a:lnTo>
                    <a:pt x="1832" y="2938"/>
                  </a:lnTo>
                  <a:lnTo>
                    <a:pt x="1832" y="2938"/>
                  </a:lnTo>
                  <a:lnTo>
                    <a:pt x="1861" y="2943"/>
                  </a:lnTo>
                  <a:lnTo>
                    <a:pt x="1885" y="2938"/>
                  </a:lnTo>
                  <a:lnTo>
                    <a:pt x="1914" y="2928"/>
                  </a:lnTo>
                  <a:lnTo>
                    <a:pt x="1938" y="2909"/>
                  </a:lnTo>
                  <a:lnTo>
                    <a:pt x="1938" y="2909"/>
                  </a:lnTo>
                  <a:lnTo>
                    <a:pt x="2116" y="2756"/>
                  </a:lnTo>
                  <a:lnTo>
                    <a:pt x="2116" y="2756"/>
                  </a:lnTo>
                  <a:lnTo>
                    <a:pt x="2169" y="2765"/>
                  </a:lnTo>
                  <a:lnTo>
                    <a:pt x="2222" y="2780"/>
                  </a:lnTo>
                  <a:lnTo>
                    <a:pt x="2222" y="2780"/>
                  </a:lnTo>
                  <a:lnTo>
                    <a:pt x="2217" y="2794"/>
                  </a:lnTo>
                  <a:lnTo>
                    <a:pt x="2217" y="2808"/>
                  </a:lnTo>
                  <a:lnTo>
                    <a:pt x="2217" y="2808"/>
                  </a:lnTo>
                  <a:lnTo>
                    <a:pt x="2222" y="2813"/>
                  </a:lnTo>
                  <a:lnTo>
                    <a:pt x="2222" y="2813"/>
                  </a:lnTo>
                  <a:lnTo>
                    <a:pt x="2222" y="2823"/>
                  </a:lnTo>
                  <a:lnTo>
                    <a:pt x="2217" y="2832"/>
                  </a:lnTo>
                  <a:lnTo>
                    <a:pt x="2207" y="2852"/>
                  </a:lnTo>
                  <a:lnTo>
                    <a:pt x="2198" y="2866"/>
                  </a:lnTo>
                  <a:lnTo>
                    <a:pt x="2193" y="2880"/>
                  </a:lnTo>
                  <a:lnTo>
                    <a:pt x="2193" y="2880"/>
                  </a:lnTo>
                  <a:lnTo>
                    <a:pt x="2198" y="2890"/>
                  </a:lnTo>
                  <a:lnTo>
                    <a:pt x="2207" y="2904"/>
                  </a:lnTo>
                  <a:lnTo>
                    <a:pt x="2222" y="2914"/>
                  </a:lnTo>
                  <a:lnTo>
                    <a:pt x="2241" y="2924"/>
                  </a:lnTo>
                  <a:lnTo>
                    <a:pt x="2265" y="2933"/>
                  </a:lnTo>
                  <a:lnTo>
                    <a:pt x="2289" y="2938"/>
                  </a:lnTo>
                  <a:lnTo>
                    <a:pt x="2318" y="2943"/>
                  </a:lnTo>
                  <a:lnTo>
                    <a:pt x="2347" y="2938"/>
                  </a:lnTo>
                  <a:lnTo>
                    <a:pt x="2347" y="2938"/>
                  </a:lnTo>
                  <a:lnTo>
                    <a:pt x="2371" y="2933"/>
                  </a:lnTo>
                  <a:lnTo>
                    <a:pt x="2390" y="2928"/>
                  </a:lnTo>
                  <a:lnTo>
                    <a:pt x="2428" y="2909"/>
                  </a:lnTo>
                  <a:lnTo>
                    <a:pt x="2452" y="2890"/>
                  </a:lnTo>
                  <a:lnTo>
                    <a:pt x="2472" y="2871"/>
                  </a:lnTo>
                  <a:lnTo>
                    <a:pt x="2472" y="2871"/>
                  </a:lnTo>
                  <a:lnTo>
                    <a:pt x="2486" y="2876"/>
                  </a:lnTo>
                  <a:lnTo>
                    <a:pt x="2486" y="2876"/>
                  </a:lnTo>
                  <a:lnTo>
                    <a:pt x="2491" y="2890"/>
                  </a:lnTo>
                  <a:lnTo>
                    <a:pt x="2500" y="2914"/>
                  </a:lnTo>
                  <a:lnTo>
                    <a:pt x="2520" y="2938"/>
                  </a:lnTo>
                  <a:lnTo>
                    <a:pt x="2534" y="2953"/>
                  </a:lnTo>
                  <a:lnTo>
                    <a:pt x="2553" y="2962"/>
                  </a:lnTo>
                  <a:lnTo>
                    <a:pt x="2553" y="2962"/>
                  </a:lnTo>
                  <a:lnTo>
                    <a:pt x="2577" y="2972"/>
                  </a:lnTo>
                  <a:lnTo>
                    <a:pt x="2597" y="2977"/>
                  </a:lnTo>
                  <a:lnTo>
                    <a:pt x="2620" y="2977"/>
                  </a:lnTo>
                  <a:lnTo>
                    <a:pt x="2634" y="2972"/>
                  </a:lnTo>
                  <a:lnTo>
                    <a:pt x="2663" y="2967"/>
                  </a:lnTo>
                  <a:lnTo>
                    <a:pt x="2678" y="2962"/>
                  </a:lnTo>
                  <a:lnTo>
                    <a:pt x="2678" y="2962"/>
                  </a:lnTo>
                  <a:lnTo>
                    <a:pt x="2716" y="2977"/>
                  </a:lnTo>
                  <a:lnTo>
                    <a:pt x="2716" y="2977"/>
                  </a:lnTo>
                  <a:lnTo>
                    <a:pt x="2716" y="2996"/>
                  </a:lnTo>
                  <a:lnTo>
                    <a:pt x="2716" y="2996"/>
                  </a:lnTo>
                  <a:lnTo>
                    <a:pt x="2721" y="3006"/>
                  </a:lnTo>
                  <a:lnTo>
                    <a:pt x="2726" y="3020"/>
                  </a:lnTo>
                  <a:lnTo>
                    <a:pt x="2740" y="3030"/>
                  </a:lnTo>
                  <a:lnTo>
                    <a:pt x="2755" y="3039"/>
                  </a:lnTo>
                  <a:lnTo>
                    <a:pt x="2793" y="3054"/>
                  </a:lnTo>
                  <a:lnTo>
                    <a:pt x="2812" y="3059"/>
                  </a:lnTo>
                  <a:lnTo>
                    <a:pt x="2831" y="3059"/>
                  </a:lnTo>
                  <a:lnTo>
                    <a:pt x="2831" y="3059"/>
                  </a:lnTo>
                  <a:lnTo>
                    <a:pt x="2850" y="3054"/>
                  </a:lnTo>
                  <a:lnTo>
                    <a:pt x="2870" y="3049"/>
                  </a:lnTo>
                  <a:lnTo>
                    <a:pt x="2870" y="3049"/>
                  </a:lnTo>
                  <a:lnTo>
                    <a:pt x="2956" y="3126"/>
                  </a:lnTo>
                  <a:lnTo>
                    <a:pt x="3038" y="3184"/>
                  </a:lnTo>
                  <a:lnTo>
                    <a:pt x="3111" y="3222"/>
                  </a:lnTo>
                  <a:lnTo>
                    <a:pt x="3173" y="3251"/>
                  </a:lnTo>
                  <a:lnTo>
                    <a:pt x="3173" y="3251"/>
                  </a:lnTo>
                  <a:lnTo>
                    <a:pt x="3230" y="3270"/>
                  </a:lnTo>
                  <a:lnTo>
                    <a:pt x="3288" y="3299"/>
                  </a:lnTo>
                  <a:lnTo>
                    <a:pt x="3322" y="3318"/>
                  </a:lnTo>
                  <a:lnTo>
                    <a:pt x="3351" y="3337"/>
                  </a:lnTo>
                  <a:lnTo>
                    <a:pt x="3375" y="3366"/>
                  </a:lnTo>
                  <a:lnTo>
                    <a:pt x="3399" y="3395"/>
                  </a:lnTo>
                  <a:lnTo>
                    <a:pt x="3399" y="3395"/>
                  </a:lnTo>
                  <a:lnTo>
                    <a:pt x="3418" y="3419"/>
                  </a:lnTo>
                  <a:lnTo>
                    <a:pt x="3437" y="3443"/>
                  </a:lnTo>
                  <a:lnTo>
                    <a:pt x="3437" y="3443"/>
                  </a:lnTo>
                  <a:lnTo>
                    <a:pt x="3466" y="3463"/>
                  </a:lnTo>
                  <a:lnTo>
                    <a:pt x="3495" y="3477"/>
                  </a:lnTo>
                  <a:lnTo>
                    <a:pt x="3529" y="3482"/>
                  </a:lnTo>
                  <a:lnTo>
                    <a:pt x="3558" y="3482"/>
                  </a:lnTo>
                  <a:lnTo>
                    <a:pt x="3591" y="3477"/>
                  </a:lnTo>
                  <a:lnTo>
                    <a:pt x="3620" y="3463"/>
                  </a:lnTo>
                  <a:lnTo>
                    <a:pt x="3644" y="3439"/>
                  </a:lnTo>
                  <a:lnTo>
                    <a:pt x="3663" y="3414"/>
                  </a:lnTo>
                  <a:lnTo>
                    <a:pt x="3663" y="3414"/>
                  </a:lnTo>
                  <a:lnTo>
                    <a:pt x="3677" y="3381"/>
                  </a:lnTo>
                  <a:lnTo>
                    <a:pt x="3682" y="3347"/>
                  </a:lnTo>
                  <a:lnTo>
                    <a:pt x="3682" y="3318"/>
                  </a:lnTo>
                  <a:lnTo>
                    <a:pt x="3673" y="3284"/>
                  </a:lnTo>
                  <a:lnTo>
                    <a:pt x="3658" y="3255"/>
                  </a:lnTo>
                  <a:lnTo>
                    <a:pt x="3639" y="3231"/>
                  </a:lnTo>
                  <a:lnTo>
                    <a:pt x="3610" y="3212"/>
                  </a:lnTo>
                  <a:lnTo>
                    <a:pt x="3577" y="3198"/>
                  </a:lnTo>
                  <a:close/>
                  <a:moveTo>
                    <a:pt x="3019" y="2933"/>
                  </a:moveTo>
                  <a:lnTo>
                    <a:pt x="3019" y="2933"/>
                  </a:lnTo>
                  <a:lnTo>
                    <a:pt x="3043" y="2909"/>
                  </a:lnTo>
                  <a:lnTo>
                    <a:pt x="3043" y="2909"/>
                  </a:lnTo>
                  <a:lnTo>
                    <a:pt x="3082" y="2880"/>
                  </a:lnTo>
                  <a:lnTo>
                    <a:pt x="3115" y="2861"/>
                  </a:lnTo>
                  <a:lnTo>
                    <a:pt x="3115" y="2861"/>
                  </a:lnTo>
                  <a:lnTo>
                    <a:pt x="3120" y="2861"/>
                  </a:lnTo>
                  <a:lnTo>
                    <a:pt x="3120" y="2861"/>
                  </a:lnTo>
                  <a:lnTo>
                    <a:pt x="3091" y="2885"/>
                  </a:lnTo>
                  <a:lnTo>
                    <a:pt x="3072" y="2909"/>
                  </a:lnTo>
                  <a:lnTo>
                    <a:pt x="3048" y="2948"/>
                  </a:lnTo>
                  <a:lnTo>
                    <a:pt x="3048" y="2948"/>
                  </a:lnTo>
                  <a:lnTo>
                    <a:pt x="3019" y="2933"/>
                  </a:lnTo>
                  <a:close/>
                  <a:moveTo>
                    <a:pt x="2077" y="2183"/>
                  </a:moveTo>
                  <a:lnTo>
                    <a:pt x="2077" y="2183"/>
                  </a:lnTo>
                  <a:lnTo>
                    <a:pt x="1900" y="2337"/>
                  </a:lnTo>
                  <a:lnTo>
                    <a:pt x="1900" y="2337"/>
                  </a:lnTo>
                  <a:lnTo>
                    <a:pt x="1900" y="2337"/>
                  </a:lnTo>
                  <a:lnTo>
                    <a:pt x="1900" y="2337"/>
                  </a:lnTo>
                  <a:lnTo>
                    <a:pt x="2053" y="2173"/>
                  </a:lnTo>
                  <a:lnTo>
                    <a:pt x="2053" y="2173"/>
                  </a:lnTo>
                  <a:lnTo>
                    <a:pt x="2222" y="2029"/>
                  </a:lnTo>
                  <a:lnTo>
                    <a:pt x="2222" y="2029"/>
                  </a:lnTo>
                  <a:lnTo>
                    <a:pt x="2323" y="1953"/>
                  </a:lnTo>
                  <a:lnTo>
                    <a:pt x="2424" y="1875"/>
                  </a:lnTo>
                  <a:lnTo>
                    <a:pt x="2630" y="1726"/>
                  </a:lnTo>
                  <a:lnTo>
                    <a:pt x="2630" y="1726"/>
                  </a:lnTo>
                  <a:lnTo>
                    <a:pt x="2764" y="1640"/>
                  </a:lnTo>
                  <a:lnTo>
                    <a:pt x="2764" y="1640"/>
                  </a:lnTo>
                  <a:lnTo>
                    <a:pt x="2769" y="1640"/>
                  </a:lnTo>
                  <a:lnTo>
                    <a:pt x="2769" y="1640"/>
                  </a:lnTo>
                  <a:lnTo>
                    <a:pt x="2625" y="1779"/>
                  </a:lnTo>
                  <a:lnTo>
                    <a:pt x="2625" y="1779"/>
                  </a:lnTo>
                  <a:lnTo>
                    <a:pt x="2553" y="1822"/>
                  </a:lnTo>
                  <a:lnTo>
                    <a:pt x="2481" y="1871"/>
                  </a:lnTo>
                  <a:lnTo>
                    <a:pt x="2342" y="1972"/>
                  </a:lnTo>
                  <a:lnTo>
                    <a:pt x="2207" y="2077"/>
                  </a:lnTo>
                  <a:lnTo>
                    <a:pt x="2077" y="2183"/>
                  </a:lnTo>
                  <a:close/>
                  <a:moveTo>
                    <a:pt x="2328" y="2241"/>
                  </a:moveTo>
                  <a:lnTo>
                    <a:pt x="2328" y="2241"/>
                  </a:lnTo>
                  <a:lnTo>
                    <a:pt x="2275" y="2284"/>
                  </a:lnTo>
                  <a:lnTo>
                    <a:pt x="2275" y="2284"/>
                  </a:lnTo>
                  <a:lnTo>
                    <a:pt x="2299" y="2251"/>
                  </a:lnTo>
                  <a:lnTo>
                    <a:pt x="2299" y="2251"/>
                  </a:lnTo>
                  <a:lnTo>
                    <a:pt x="2328" y="2241"/>
                  </a:lnTo>
                  <a:close/>
                  <a:moveTo>
                    <a:pt x="1260" y="2852"/>
                  </a:moveTo>
                  <a:lnTo>
                    <a:pt x="1260" y="2852"/>
                  </a:lnTo>
                  <a:lnTo>
                    <a:pt x="1289" y="2789"/>
                  </a:lnTo>
                  <a:lnTo>
                    <a:pt x="1308" y="2765"/>
                  </a:lnTo>
                  <a:lnTo>
                    <a:pt x="1322" y="2746"/>
                  </a:lnTo>
                  <a:lnTo>
                    <a:pt x="1322" y="2746"/>
                  </a:lnTo>
                  <a:lnTo>
                    <a:pt x="1342" y="2727"/>
                  </a:lnTo>
                  <a:lnTo>
                    <a:pt x="1366" y="2703"/>
                  </a:lnTo>
                  <a:lnTo>
                    <a:pt x="1366" y="2703"/>
                  </a:lnTo>
                  <a:lnTo>
                    <a:pt x="1399" y="2659"/>
                  </a:lnTo>
                  <a:lnTo>
                    <a:pt x="1414" y="2645"/>
                  </a:lnTo>
                  <a:lnTo>
                    <a:pt x="1428" y="2635"/>
                  </a:lnTo>
                  <a:lnTo>
                    <a:pt x="1428" y="2635"/>
                  </a:lnTo>
                  <a:lnTo>
                    <a:pt x="1452" y="2635"/>
                  </a:lnTo>
                  <a:lnTo>
                    <a:pt x="1452" y="2635"/>
                  </a:lnTo>
                  <a:lnTo>
                    <a:pt x="1457" y="2616"/>
                  </a:lnTo>
                  <a:lnTo>
                    <a:pt x="1472" y="2597"/>
                  </a:lnTo>
                  <a:lnTo>
                    <a:pt x="1472" y="2597"/>
                  </a:lnTo>
                  <a:lnTo>
                    <a:pt x="1491" y="2577"/>
                  </a:lnTo>
                  <a:lnTo>
                    <a:pt x="1510" y="2563"/>
                  </a:lnTo>
                  <a:lnTo>
                    <a:pt x="1534" y="2553"/>
                  </a:lnTo>
                  <a:lnTo>
                    <a:pt x="1534" y="2553"/>
                  </a:lnTo>
                  <a:lnTo>
                    <a:pt x="1606" y="2520"/>
                  </a:lnTo>
                  <a:lnTo>
                    <a:pt x="1707" y="2467"/>
                  </a:lnTo>
                  <a:lnTo>
                    <a:pt x="1707" y="2467"/>
                  </a:lnTo>
                  <a:lnTo>
                    <a:pt x="1472" y="2659"/>
                  </a:lnTo>
                  <a:lnTo>
                    <a:pt x="1472" y="2659"/>
                  </a:lnTo>
                  <a:lnTo>
                    <a:pt x="1356" y="2760"/>
                  </a:lnTo>
                  <a:lnTo>
                    <a:pt x="1260" y="2852"/>
                  </a:lnTo>
                  <a:close/>
                  <a:moveTo>
                    <a:pt x="1370" y="3078"/>
                  </a:moveTo>
                  <a:lnTo>
                    <a:pt x="1370" y="3078"/>
                  </a:lnTo>
                  <a:lnTo>
                    <a:pt x="1322" y="3116"/>
                  </a:lnTo>
                  <a:lnTo>
                    <a:pt x="1322" y="3116"/>
                  </a:lnTo>
                  <a:lnTo>
                    <a:pt x="1226" y="3188"/>
                  </a:lnTo>
                  <a:lnTo>
                    <a:pt x="1226" y="3188"/>
                  </a:lnTo>
                  <a:lnTo>
                    <a:pt x="1284" y="3102"/>
                  </a:lnTo>
                  <a:lnTo>
                    <a:pt x="1284" y="3102"/>
                  </a:lnTo>
                  <a:lnTo>
                    <a:pt x="1298" y="3097"/>
                  </a:lnTo>
                  <a:lnTo>
                    <a:pt x="1313" y="3092"/>
                  </a:lnTo>
                  <a:lnTo>
                    <a:pt x="1337" y="3068"/>
                  </a:lnTo>
                  <a:lnTo>
                    <a:pt x="1337" y="3068"/>
                  </a:lnTo>
                  <a:lnTo>
                    <a:pt x="1356" y="3073"/>
                  </a:lnTo>
                  <a:lnTo>
                    <a:pt x="1370" y="3078"/>
                  </a:lnTo>
                  <a:close/>
                  <a:moveTo>
                    <a:pt x="534" y="1909"/>
                  </a:moveTo>
                  <a:lnTo>
                    <a:pt x="534" y="1909"/>
                  </a:lnTo>
                  <a:lnTo>
                    <a:pt x="471" y="1938"/>
                  </a:lnTo>
                  <a:lnTo>
                    <a:pt x="471" y="1938"/>
                  </a:lnTo>
                  <a:lnTo>
                    <a:pt x="519" y="1880"/>
                  </a:lnTo>
                  <a:lnTo>
                    <a:pt x="558" y="1847"/>
                  </a:lnTo>
                  <a:lnTo>
                    <a:pt x="596" y="1808"/>
                  </a:lnTo>
                  <a:lnTo>
                    <a:pt x="596" y="1808"/>
                  </a:lnTo>
                  <a:lnTo>
                    <a:pt x="644" y="1774"/>
                  </a:lnTo>
                  <a:lnTo>
                    <a:pt x="683" y="1750"/>
                  </a:lnTo>
                  <a:lnTo>
                    <a:pt x="683" y="1750"/>
                  </a:lnTo>
                  <a:lnTo>
                    <a:pt x="741" y="1736"/>
                  </a:lnTo>
                  <a:lnTo>
                    <a:pt x="741" y="1736"/>
                  </a:lnTo>
                  <a:lnTo>
                    <a:pt x="702" y="1779"/>
                  </a:lnTo>
                  <a:lnTo>
                    <a:pt x="654" y="1822"/>
                  </a:lnTo>
                  <a:lnTo>
                    <a:pt x="601" y="1866"/>
                  </a:lnTo>
                  <a:lnTo>
                    <a:pt x="534" y="1909"/>
                  </a:lnTo>
                  <a:close/>
                  <a:moveTo>
                    <a:pt x="1573" y="1116"/>
                  </a:moveTo>
                  <a:lnTo>
                    <a:pt x="1573" y="1116"/>
                  </a:lnTo>
                  <a:lnTo>
                    <a:pt x="1630" y="1082"/>
                  </a:lnTo>
                  <a:lnTo>
                    <a:pt x="1731" y="1019"/>
                  </a:lnTo>
                  <a:lnTo>
                    <a:pt x="1731" y="1019"/>
                  </a:lnTo>
                  <a:lnTo>
                    <a:pt x="1741" y="1014"/>
                  </a:lnTo>
                  <a:lnTo>
                    <a:pt x="1741" y="1014"/>
                  </a:lnTo>
                  <a:lnTo>
                    <a:pt x="1558" y="1202"/>
                  </a:lnTo>
                  <a:lnTo>
                    <a:pt x="1558" y="1202"/>
                  </a:lnTo>
                  <a:lnTo>
                    <a:pt x="1573" y="1116"/>
                  </a:lnTo>
                  <a:close/>
                  <a:moveTo>
                    <a:pt x="2687" y="1510"/>
                  </a:moveTo>
                  <a:lnTo>
                    <a:pt x="2687" y="1510"/>
                  </a:lnTo>
                  <a:lnTo>
                    <a:pt x="2769" y="1409"/>
                  </a:lnTo>
                  <a:lnTo>
                    <a:pt x="2769" y="1409"/>
                  </a:lnTo>
                  <a:lnTo>
                    <a:pt x="2793" y="1399"/>
                  </a:lnTo>
                  <a:lnTo>
                    <a:pt x="2793" y="1399"/>
                  </a:lnTo>
                  <a:lnTo>
                    <a:pt x="2817" y="1390"/>
                  </a:lnTo>
                  <a:lnTo>
                    <a:pt x="2841" y="1370"/>
                  </a:lnTo>
                  <a:lnTo>
                    <a:pt x="2860" y="1351"/>
                  </a:lnTo>
                  <a:lnTo>
                    <a:pt x="2879" y="1332"/>
                  </a:lnTo>
                  <a:lnTo>
                    <a:pt x="2903" y="1294"/>
                  </a:lnTo>
                  <a:lnTo>
                    <a:pt x="2923" y="1260"/>
                  </a:lnTo>
                  <a:lnTo>
                    <a:pt x="2923" y="1260"/>
                  </a:lnTo>
                  <a:lnTo>
                    <a:pt x="2923" y="1260"/>
                  </a:lnTo>
                  <a:lnTo>
                    <a:pt x="2923" y="1260"/>
                  </a:lnTo>
                  <a:lnTo>
                    <a:pt x="2927" y="1265"/>
                  </a:lnTo>
                  <a:lnTo>
                    <a:pt x="2927" y="1265"/>
                  </a:lnTo>
                  <a:lnTo>
                    <a:pt x="2947" y="1270"/>
                  </a:lnTo>
                  <a:lnTo>
                    <a:pt x="2971" y="1274"/>
                  </a:lnTo>
                  <a:lnTo>
                    <a:pt x="2995" y="1270"/>
                  </a:lnTo>
                  <a:lnTo>
                    <a:pt x="3024" y="1260"/>
                  </a:lnTo>
                  <a:lnTo>
                    <a:pt x="3072" y="1236"/>
                  </a:lnTo>
                  <a:lnTo>
                    <a:pt x="3111" y="1212"/>
                  </a:lnTo>
                  <a:lnTo>
                    <a:pt x="3111" y="1212"/>
                  </a:lnTo>
                  <a:lnTo>
                    <a:pt x="2687" y="1510"/>
                  </a:lnTo>
                  <a:close/>
                  <a:moveTo>
                    <a:pt x="1477" y="2106"/>
                  </a:moveTo>
                  <a:lnTo>
                    <a:pt x="1477" y="2106"/>
                  </a:lnTo>
                  <a:lnTo>
                    <a:pt x="1452" y="2121"/>
                  </a:lnTo>
                  <a:lnTo>
                    <a:pt x="1428" y="2135"/>
                  </a:lnTo>
                  <a:lnTo>
                    <a:pt x="1409" y="2154"/>
                  </a:lnTo>
                  <a:lnTo>
                    <a:pt x="1390" y="2178"/>
                  </a:lnTo>
                  <a:lnTo>
                    <a:pt x="1390" y="2178"/>
                  </a:lnTo>
                  <a:lnTo>
                    <a:pt x="1370" y="2202"/>
                  </a:lnTo>
                  <a:lnTo>
                    <a:pt x="1361" y="2212"/>
                  </a:lnTo>
                  <a:lnTo>
                    <a:pt x="1351" y="2212"/>
                  </a:lnTo>
                  <a:lnTo>
                    <a:pt x="1346" y="2212"/>
                  </a:lnTo>
                  <a:lnTo>
                    <a:pt x="1346" y="2212"/>
                  </a:lnTo>
                  <a:lnTo>
                    <a:pt x="1346" y="2212"/>
                  </a:lnTo>
                  <a:lnTo>
                    <a:pt x="1385" y="2173"/>
                  </a:lnTo>
                  <a:lnTo>
                    <a:pt x="1423" y="2135"/>
                  </a:lnTo>
                  <a:lnTo>
                    <a:pt x="1423" y="2135"/>
                  </a:lnTo>
                  <a:lnTo>
                    <a:pt x="1467" y="2082"/>
                  </a:lnTo>
                  <a:lnTo>
                    <a:pt x="1467" y="2082"/>
                  </a:lnTo>
                  <a:lnTo>
                    <a:pt x="1472" y="2077"/>
                  </a:lnTo>
                  <a:lnTo>
                    <a:pt x="1472" y="2087"/>
                  </a:lnTo>
                  <a:lnTo>
                    <a:pt x="1472" y="2087"/>
                  </a:lnTo>
                  <a:lnTo>
                    <a:pt x="1477" y="2106"/>
                  </a:lnTo>
                  <a:close/>
                  <a:moveTo>
                    <a:pt x="1467" y="1741"/>
                  </a:moveTo>
                  <a:lnTo>
                    <a:pt x="1467" y="1741"/>
                  </a:lnTo>
                  <a:lnTo>
                    <a:pt x="1438" y="1760"/>
                  </a:lnTo>
                  <a:lnTo>
                    <a:pt x="1414" y="1769"/>
                  </a:lnTo>
                  <a:lnTo>
                    <a:pt x="1390" y="1774"/>
                  </a:lnTo>
                  <a:lnTo>
                    <a:pt x="1361" y="1774"/>
                  </a:lnTo>
                  <a:lnTo>
                    <a:pt x="1361" y="1774"/>
                  </a:lnTo>
                  <a:lnTo>
                    <a:pt x="1390" y="1760"/>
                  </a:lnTo>
                  <a:lnTo>
                    <a:pt x="1419" y="1731"/>
                  </a:lnTo>
                  <a:lnTo>
                    <a:pt x="1419" y="1731"/>
                  </a:lnTo>
                  <a:lnTo>
                    <a:pt x="1505" y="1650"/>
                  </a:lnTo>
                  <a:lnTo>
                    <a:pt x="1611" y="1568"/>
                  </a:lnTo>
                  <a:lnTo>
                    <a:pt x="1721" y="1491"/>
                  </a:lnTo>
                  <a:lnTo>
                    <a:pt x="1847" y="1418"/>
                  </a:lnTo>
                  <a:lnTo>
                    <a:pt x="1847" y="1418"/>
                  </a:lnTo>
                  <a:lnTo>
                    <a:pt x="2020" y="1327"/>
                  </a:lnTo>
                  <a:lnTo>
                    <a:pt x="2020" y="1327"/>
                  </a:lnTo>
                  <a:lnTo>
                    <a:pt x="2001" y="1342"/>
                  </a:lnTo>
                  <a:lnTo>
                    <a:pt x="2001" y="1342"/>
                  </a:lnTo>
                  <a:lnTo>
                    <a:pt x="1900" y="1418"/>
                  </a:lnTo>
                  <a:lnTo>
                    <a:pt x="1837" y="1467"/>
                  </a:lnTo>
                  <a:lnTo>
                    <a:pt x="1837" y="1467"/>
                  </a:lnTo>
                  <a:lnTo>
                    <a:pt x="1789" y="1496"/>
                  </a:lnTo>
                  <a:lnTo>
                    <a:pt x="1726" y="1529"/>
                  </a:lnTo>
                  <a:lnTo>
                    <a:pt x="1726" y="1529"/>
                  </a:lnTo>
                  <a:lnTo>
                    <a:pt x="1712" y="1558"/>
                  </a:lnTo>
                  <a:lnTo>
                    <a:pt x="1693" y="1578"/>
                  </a:lnTo>
                  <a:lnTo>
                    <a:pt x="1693" y="1578"/>
                  </a:lnTo>
                  <a:lnTo>
                    <a:pt x="1669" y="1597"/>
                  </a:lnTo>
                  <a:lnTo>
                    <a:pt x="1640" y="1606"/>
                  </a:lnTo>
                  <a:lnTo>
                    <a:pt x="1616" y="1616"/>
                  </a:lnTo>
                  <a:lnTo>
                    <a:pt x="1606" y="1626"/>
                  </a:lnTo>
                  <a:lnTo>
                    <a:pt x="1602" y="1635"/>
                  </a:lnTo>
                  <a:lnTo>
                    <a:pt x="1602" y="1635"/>
                  </a:lnTo>
                  <a:lnTo>
                    <a:pt x="1592" y="1654"/>
                  </a:lnTo>
                  <a:lnTo>
                    <a:pt x="1592" y="1654"/>
                  </a:lnTo>
                  <a:lnTo>
                    <a:pt x="1582" y="1674"/>
                  </a:lnTo>
                  <a:lnTo>
                    <a:pt x="1558" y="1698"/>
                  </a:lnTo>
                  <a:lnTo>
                    <a:pt x="1525" y="1721"/>
                  </a:lnTo>
                  <a:lnTo>
                    <a:pt x="1467" y="1741"/>
                  </a:lnTo>
                  <a:close/>
                  <a:moveTo>
                    <a:pt x="1688" y="745"/>
                  </a:moveTo>
                  <a:lnTo>
                    <a:pt x="1688" y="745"/>
                  </a:lnTo>
                  <a:lnTo>
                    <a:pt x="1688" y="750"/>
                  </a:lnTo>
                  <a:lnTo>
                    <a:pt x="1683" y="760"/>
                  </a:lnTo>
                  <a:lnTo>
                    <a:pt x="1683" y="774"/>
                  </a:lnTo>
                  <a:lnTo>
                    <a:pt x="1688" y="784"/>
                  </a:lnTo>
                  <a:lnTo>
                    <a:pt x="1688" y="784"/>
                  </a:lnTo>
                  <a:lnTo>
                    <a:pt x="1693" y="794"/>
                  </a:lnTo>
                  <a:lnTo>
                    <a:pt x="1697" y="798"/>
                  </a:lnTo>
                  <a:lnTo>
                    <a:pt x="1702" y="803"/>
                  </a:lnTo>
                  <a:lnTo>
                    <a:pt x="1707" y="808"/>
                  </a:lnTo>
                  <a:lnTo>
                    <a:pt x="1707" y="808"/>
                  </a:lnTo>
                  <a:lnTo>
                    <a:pt x="1702" y="818"/>
                  </a:lnTo>
                  <a:lnTo>
                    <a:pt x="1693" y="832"/>
                  </a:lnTo>
                  <a:lnTo>
                    <a:pt x="1649" y="856"/>
                  </a:lnTo>
                  <a:lnTo>
                    <a:pt x="1606" y="875"/>
                  </a:lnTo>
                  <a:lnTo>
                    <a:pt x="1587" y="875"/>
                  </a:lnTo>
                  <a:lnTo>
                    <a:pt x="1578" y="871"/>
                  </a:lnTo>
                  <a:lnTo>
                    <a:pt x="1578" y="871"/>
                  </a:lnTo>
                  <a:lnTo>
                    <a:pt x="1578" y="866"/>
                  </a:lnTo>
                  <a:lnTo>
                    <a:pt x="1578" y="861"/>
                  </a:lnTo>
                  <a:lnTo>
                    <a:pt x="1587" y="842"/>
                  </a:lnTo>
                  <a:lnTo>
                    <a:pt x="1621" y="798"/>
                  </a:lnTo>
                  <a:lnTo>
                    <a:pt x="1664" y="755"/>
                  </a:lnTo>
                  <a:lnTo>
                    <a:pt x="1678" y="745"/>
                  </a:lnTo>
                  <a:lnTo>
                    <a:pt x="1688" y="745"/>
                  </a:lnTo>
                  <a:close/>
                  <a:moveTo>
                    <a:pt x="1645" y="678"/>
                  </a:moveTo>
                  <a:lnTo>
                    <a:pt x="1645" y="678"/>
                  </a:lnTo>
                  <a:lnTo>
                    <a:pt x="1645" y="688"/>
                  </a:lnTo>
                  <a:lnTo>
                    <a:pt x="1645" y="702"/>
                  </a:lnTo>
                  <a:lnTo>
                    <a:pt x="1645" y="702"/>
                  </a:lnTo>
                  <a:lnTo>
                    <a:pt x="1635" y="721"/>
                  </a:lnTo>
                  <a:lnTo>
                    <a:pt x="1621" y="736"/>
                  </a:lnTo>
                  <a:lnTo>
                    <a:pt x="1606" y="741"/>
                  </a:lnTo>
                  <a:lnTo>
                    <a:pt x="1602" y="745"/>
                  </a:lnTo>
                  <a:lnTo>
                    <a:pt x="1602" y="745"/>
                  </a:lnTo>
                  <a:lnTo>
                    <a:pt x="1602" y="731"/>
                  </a:lnTo>
                  <a:lnTo>
                    <a:pt x="1616" y="707"/>
                  </a:lnTo>
                  <a:lnTo>
                    <a:pt x="1630" y="688"/>
                  </a:lnTo>
                  <a:lnTo>
                    <a:pt x="1640" y="683"/>
                  </a:lnTo>
                  <a:lnTo>
                    <a:pt x="1645" y="678"/>
                  </a:lnTo>
                  <a:close/>
                  <a:moveTo>
                    <a:pt x="1789" y="1222"/>
                  </a:moveTo>
                  <a:lnTo>
                    <a:pt x="1789" y="1222"/>
                  </a:lnTo>
                  <a:lnTo>
                    <a:pt x="1818" y="1207"/>
                  </a:lnTo>
                  <a:lnTo>
                    <a:pt x="1847" y="1193"/>
                  </a:lnTo>
                  <a:lnTo>
                    <a:pt x="1876" y="1183"/>
                  </a:lnTo>
                  <a:lnTo>
                    <a:pt x="1905" y="1178"/>
                  </a:lnTo>
                  <a:lnTo>
                    <a:pt x="1948" y="1178"/>
                  </a:lnTo>
                  <a:lnTo>
                    <a:pt x="1962" y="1178"/>
                  </a:lnTo>
                  <a:lnTo>
                    <a:pt x="1962" y="1178"/>
                  </a:lnTo>
                  <a:lnTo>
                    <a:pt x="1948" y="1188"/>
                  </a:lnTo>
                  <a:lnTo>
                    <a:pt x="1914" y="1198"/>
                  </a:lnTo>
                  <a:lnTo>
                    <a:pt x="1832" y="1255"/>
                  </a:lnTo>
                  <a:lnTo>
                    <a:pt x="1832" y="1255"/>
                  </a:lnTo>
                  <a:lnTo>
                    <a:pt x="1726" y="1327"/>
                  </a:lnTo>
                  <a:lnTo>
                    <a:pt x="1616" y="1404"/>
                  </a:lnTo>
                  <a:lnTo>
                    <a:pt x="1616" y="1404"/>
                  </a:lnTo>
                  <a:lnTo>
                    <a:pt x="1452" y="1510"/>
                  </a:lnTo>
                  <a:lnTo>
                    <a:pt x="1452" y="1510"/>
                  </a:lnTo>
                  <a:lnTo>
                    <a:pt x="1515" y="1457"/>
                  </a:lnTo>
                  <a:lnTo>
                    <a:pt x="1549" y="1423"/>
                  </a:lnTo>
                  <a:lnTo>
                    <a:pt x="1582" y="1380"/>
                  </a:lnTo>
                  <a:lnTo>
                    <a:pt x="1582" y="1380"/>
                  </a:lnTo>
                  <a:lnTo>
                    <a:pt x="1621" y="1318"/>
                  </a:lnTo>
                  <a:lnTo>
                    <a:pt x="1621" y="1318"/>
                  </a:lnTo>
                  <a:lnTo>
                    <a:pt x="1640" y="1318"/>
                  </a:lnTo>
                  <a:lnTo>
                    <a:pt x="1664" y="1318"/>
                  </a:lnTo>
                  <a:lnTo>
                    <a:pt x="1664" y="1318"/>
                  </a:lnTo>
                  <a:lnTo>
                    <a:pt x="1683" y="1313"/>
                  </a:lnTo>
                  <a:lnTo>
                    <a:pt x="1702" y="1303"/>
                  </a:lnTo>
                  <a:lnTo>
                    <a:pt x="1731" y="1279"/>
                  </a:lnTo>
                  <a:lnTo>
                    <a:pt x="1755" y="1251"/>
                  </a:lnTo>
                  <a:lnTo>
                    <a:pt x="1789" y="1222"/>
                  </a:lnTo>
                  <a:close/>
                  <a:moveTo>
                    <a:pt x="1977" y="1606"/>
                  </a:moveTo>
                  <a:lnTo>
                    <a:pt x="1977" y="1606"/>
                  </a:lnTo>
                  <a:lnTo>
                    <a:pt x="1953" y="1630"/>
                  </a:lnTo>
                  <a:lnTo>
                    <a:pt x="1953" y="1630"/>
                  </a:lnTo>
                  <a:lnTo>
                    <a:pt x="1799" y="1774"/>
                  </a:lnTo>
                  <a:lnTo>
                    <a:pt x="1799" y="1774"/>
                  </a:lnTo>
                  <a:lnTo>
                    <a:pt x="1774" y="1765"/>
                  </a:lnTo>
                  <a:lnTo>
                    <a:pt x="1774" y="1765"/>
                  </a:lnTo>
                  <a:lnTo>
                    <a:pt x="1876" y="1683"/>
                  </a:lnTo>
                  <a:lnTo>
                    <a:pt x="1977" y="1606"/>
                  </a:lnTo>
                  <a:close/>
                  <a:moveTo>
                    <a:pt x="1510" y="2034"/>
                  </a:moveTo>
                  <a:lnTo>
                    <a:pt x="1510" y="2034"/>
                  </a:lnTo>
                  <a:lnTo>
                    <a:pt x="1558" y="1996"/>
                  </a:lnTo>
                  <a:lnTo>
                    <a:pt x="1616" y="1957"/>
                  </a:lnTo>
                  <a:lnTo>
                    <a:pt x="1616" y="1957"/>
                  </a:lnTo>
                  <a:lnTo>
                    <a:pt x="1654" y="1943"/>
                  </a:lnTo>
                  <a:lnTo>
                    <a:pt x="1697" y="1933"/>
                  </a:lnTo>
                  <a:lnTo>
                    <a:pt x="1697" y="1933"/>
                  </a:lnTo>
                  <a:lnTo>
                    <a:pt x="1669" y="1957"/>
                  </a:lnTo>
                  <a:lnTo>
                    <a:pt x="1640" y="1977"/>
                  </a:lnTo>
                  <a:lnTo>
                    <a:pt x="1640" y="1977"/>
                  </a:lnTo>
                  <a:lnTo>
                    <a:pt x="1568" y="2015"/>
                  </a:lnTo>
                  <a:lnTo>
                    <a:pt x="1568" y="2015"/>
                  </a:lnTo>
                  <a:lnTo>
                    <a:pt x="1496" y="2053"/>
                  </a:lnTo>
                  <a:lnTo>
                    <a:pt x="1496" y="2053"/>
                  </a:lnTo>
                  <a:lnTo>
                    <a:pt x="1510" y="2034"/>
                  </a:lnTo>
                  <a:close/>
                  <a:moveTo>
                    <a:pt x="1837" y="2020"/>
                  </a:moveTo>
                  <a:lnTo>
                    <a:pt x="1837" y="2020"/>
                  </a:lnTo>
                  <a:lnTo>
                    <a:pt x="1866" y="2010"/>
                  </a:lnTo>
                  <a:lnTo>
                    <a:pt x="1905" y="1986"/>
                  </a:lnTo>
                  <a:lnTo>
                    <a:pt x="1943" y="1957"/>
                  </a:lnTo>
                  <a:lnTo>
                    <a:pt x="1967" y="1938"/>
                  </a:lnTo>
                  <a:lnTo>
                    <a:pt x="1986" y="1914"/>
                  </a:lnTo>
                  <a:lnTo>
                    <a:pt x="1986" y="1914"/>
                  </a:lnTo>
                  <a:lnTo>
                    <a:pt x="2010" y="1866"/>
                  </a:lnTo>
                  <a:lnTo>
                    <a:pt x="2025" y="1827"/>
                  </a:lnTo>
                  <a:lnTo>
                    <a:pt x="2025" y="1827"/>
                  </a:lnTo>
                  <a:lnTo>
                    <a:pt x="2116" y="1784"/>
                  </a:lnTo>
                  <a:lnTo>
                    <a:pt x="2116" y="1784"/>
                  </a:lnTo>
                  <a:lnTo>
                    <a:pt x="2202" y="1726"/>
                  </a:lnTo>
                  <a:lnTo>
                    <a:pt x="2280" y="1674"/>
                  </a:lnTo>
                  <a:lnTo>
                    <a:pt x="2347" y="1616"/>
                  </a:lnTo>
                  <a:lnTo>
                    <a:pt x="2404" y="1558"/>
                  </a:lnTo>
                  <a:lnTo>
                    <a:pt x="2068" y="1895"/>
                  </a:lnTo>
                  <a:lnTo>
                    <a:pt x="2068" y="1895"/>
                  </a:lnTo>
                  <a:lnTo>
                    <a:pt x="2039" y="1929"/>
                  </a:lnTo>
                  <a:lnTo>
                    <a:pt x="2015" y="1953"/>
                  </a:lnTo>
                  <a:lnTo>
                    <a:pt x="2015" y="1953"/>
                  </a:lnTo>
                  <a:lnTo>
                    <a:pt x="1981" y="1972"/>
                  </a:lnTo>
                  <a:lnTo>
                    <a:pt x="1943" y="1996"/>
                  </a:lnTo>
                  <a:lnTo>
                    <a:pt x="1943" y="1996"/>
                  </a:lnTo>
                  <a:lnTo>
                    <a:pt x="1919" y="2015"/>
                  </a:lnTo>
                  <a:lnTo>
                    <a:pt x="1900" y="2039"/>
                  </a:lnTo>
                  <a:lnTo>
                    <a:pt x="1900" y="2039"/>
                  </a:lnTo>
                  <a:lnTo>
                    <a:pt x="1885" y="2063"/>
                  </a:lnTo>
                  <a:lnTo>
                    <a:pt x="1876" y="2082"/>
                  </a:lnTo>
                  <a:lnTo>
                    <a:pt x="1866" y="2097"/>
                  </a:lnTo>
                  <a:lnTo>
                    <a:pt x="1856" y="2106"/>
                  </a:lnTo>
                  <a:lnTo>
                    <a:pt x="1856" y="2106"/>
                  </a:lnTo>
                  <a:lnTo>
                    <a:pt x="1847" y="2106"/>
                  </a:lnTo>
                  <a:lnTo>
                    <a:pt x="1832" y="2106"/>
                  </a:lnTo>
                  <a:lnTo>
                    <a:pt x="1813" y="2106"/>
                  </a:lnTo>
                  <a:lnTo>
                    <a:pt x="1813" y="2106"/>
                  </a:lnTo>
                  <a:lnTo>
                    <a:pt x="1770" y="2169"/>
                  </a:lnTo>
                  <a:lnTo>
                    <a:pt x="1770" y="2169"/>
                  </a:lnTo>
                  <a:lnTo>
                    <a:pt x="1731" y="2217"/>
                  </a:lnTo>
                  <a:lnTo>
                    <a:pt x="1688" y="2260"/>
                  </a:lnTo>
                  <a:lnTo>
                    <a:pt x="1659" y="2289"/>
                  </a:lnTo>
                  <a:lnTo>
                    <a:pt x="1649" y="2294"/>
                  </a:lnTo>
                  <a:lnTo>
                    <a:pt x="1645" y="2294"/>
                  </a:lnTo>
                  <a:lnTo>
                    <a:pt x="1645" y="2294"/>
                  </a:lnTo>
                  <a:lnTo>
                    <a:pt x="1645" y="2294"/>
                  </a:lnTo>
                  <a:lnTo>
                    <a:pt x="1649" y="2279"/>
                  </a:lnTo>
                  <a:lnTo>
                    <a:pt x="1678" y="2236"/>
                  </a:lnTo>
                  <a:lnTo>
                    <a:pt x="1741" y="2149"/>
                  </a:lnTo>
                  <a:lnTo>
                    <a:pt x="1837" y="2020"/>
                  </a:lnTo>
                  <a:close/>
                  <a:moveTo>
                    <a:pt x="1327" y="1534"/>
                  </a:moveTo>
                  <a:lnTo>
                    <a:pt x="1327" y="1534"/>
                  </a:lnTo>
                  <a:lnTo>
                    <a:pt x="1356" y="1568"/>
                  </a:lnTo>
                  <a:lnTo>
                    <a:pt x="1356" y="1568"/>
                  </a:lnTo>
                  <a:lnTo>
                    <a:pt x="1198" y="1726"/>
                  </a:lnTo>
                  <a:lnTo>
                    <a:pt x="1198" y="1726"/>
                  </a:lnTo>
                  <a:lnTo>
                    <a:pt x="1140" y="1774"/>
                  </a:lnTo>
                  <a:lnTo>
                    <a:pt x="1068" y="1827"/>
                  </a:lnTo>
                  <a:lnTo>
                    <a:pt x="1068" y="1827"/>
                  </a:lnTo>
                  <a:lnTo>
                    <a:pt x="1000" y="1866"/>
                  </a:lnTo>
                  <a:lnTo>
                    <a:pt x="938" y="1890"/>
                  </a:lnTo>
                  <a:lnTo>
                    <a:pt x="938" y="1890"/>
                  </a:lnTo>
                  <a:lnTo>
                    <a:pt x="1097" y="1769"/>
                  </a:lnTo>
                  <a:lnTo>
                    <a:pt x="1207" y="1669"/>
                  </a:lnTo>
                  <a:lnTo>
                    <a:pt x="1284" y="1592"/>
                  </a:lnTo>
                  <a:lnTo>
                    <a:pt x="1308" y="1563"/>
                  </a:lnTo>
                  <a:lnTo>
                    <a:pt x="1327" y="1534"/>
                  </a:lnTo>
                  <a:close/>
                  <a:moveTo>
                    <a:pt x="1385" y="3049"/>
                  </a:moveTo>
                  <a:lnTo>
                    <a:pt x="1385" y="3049"/>
                  </a:lnTo>
                  <a:lnTo>
                    <a:pt x="1404" y="3001"/>
                  </a:lnTo>
                  <a:lnTo>
                    <a:pt x="1428" y="2957"/>
                  </a:lnTo>
                  <a:lnTo>
                    <a:pt x="1428" y="2957"/>
                  </a:lnTo>
                  <a:lnTo>
                    <a:pt x="1448" y="2933"/>
                  </a:lnTo>
                  <a:lnTo>
                    <a:pt x="1472" y="2914"/>
                  </a:lnTo>
                  <a:lnTo>
                    <a:pt x="1496" y="2900"/>
                  </a:lnTo>
                  <a:lnTo>
                    <a:pt x="1525" y="2895"/>
                  </a:lnTo>
                  <a:lnTo>
                    <a:pt x="1554" y="2885"/>
                  </a:lnTo>
                  <a:lnTo>
                    <a:pt x="1554" y="2818"/>
                  </a:lnTo>
                  <a:lnTo>
                    <a:pt x="1554" y="2818"/>
                  </a:lnTo>
                  <a:lnTo>
                    <a:pt x="1602" y="2799"/>
                  </a:lnTo>
                  <a:lnTo>
                    <a:pt x="1649" y="2770"/>
                  </a:lnTo>
                  <a:lnTo>
                    <a:pt x="1688" y="2737"/>
                  </a:lnTo>
                  <a:lnTo>
                    <a:pt x="1726" y="2693"/>
                  </a:lnTo>
                  <a:lnTo>
                    <a:pt x="1726" y="2693"/>
                  </a:lnTo>
                  <a:lnTo>
                    <a:pt x="1784" y="2630"/>
                  </a:lnTo>
                  <a:lnTo>
                    <a:pt x="1842" y="2573"/>
                  </a:lnTo>
                  <a:lnTo>
                    <a:pt x="1842" y="2573"/>
                  </a:lnTo>
                  <a:lnTo>
                    <a:pt x="1837" y="2606"/>
                  </a:lnTo>
                  <a:lnTo>
                    <a:pt x="1837" y="2640"/>
                  </a:lnTo>
                  <a:lnTo>
                    <a:pt x="1837" y="2640"/>
                  </a:lnTo>
                  <a:lnTo>
                    <a:pt x="1726" y="2746"/>
                  </a:lnTo>
                  <a:lnTo>
                    <a:pt x="1616" y="2852"/>
                  </a:lnTo>
                  <a:lnTo>
                    <a:pt x="1501" y="2953"/>
                  </a:lnTo>
                  <a:lnTo>
                    <a:pt x="1385" y="3049"/>
                  </a:lnTo>
                  <a:close/>
                  <a:moveTo>
                    <a:pt x="2159" y="2405"/>
                  </a:moveTo>
                  <a:lnTo>
                    <a:pt x="2159" y="2405"/>
                  </a:lnTo>
                  <a:lnTo>
                    <a:pt x="2111" y="2448"/>
                  </a:lnTo>
                  <a:lnTo>
                    <a:pt x="2111" y="2448"/>
                  </a:lnTo>
                  <a:lnTo>
                    <a:pt x="2159" y="2385"/>
                  </a:lnTo>
                  <a:lnTo>
                    <a:pt x="2188" y="2361"/>
                  </a:lnTo>
                  <a:lnTo>
                    <a:pt x="2217" y="2337"/>
                  </a:lnTo>
                  <a:lnTo>
                    <a:pt x="2217" y="2337"/>
                  </a:lnTo>
                  <a:lnTo>
                    <a:pt x="2183" y="2371"/>
                  </a:lnTo>
                  <a:lnTo>
                    <a:pt x="2159" y="2405"/>
                  </a:lnTo>
                  <a:close/>
                  <a:moveTo>
                    <a:pt x="2879" y="2529"/>
                  </a:moveTo>
                  <a:lnTo>
                    <a:pt x="2879" y="2529"/>
                  </a:lnTo>
                  <a:lnTo>
                    <a:pt x="2807" y="2597"/>
                  </a:lnTo>
                  <a:lnTo>
                    <a:pt x="2707" y="2679"/>
                  </a:lnTo>
                  <a:lnTo>
                    <a:pt x="2707" y="2679"/>
                  </a:lnTo>
                  <a:lnTo>
                    <a:pt x="2605" y="2751"/>
                  </a:lnTo>
                  <a:lnTo>
                    <a:pt x="2605" y="2751"/>
                  </a:lnTo>
                  <a:lnTo>
                    <a:pt x="2587" y="2746"/>
                  </a:lnTo>
                  <a:lnTo>
                    <a:pt x="2587" y="2746"/>
                  </a:lnTo>
                  <a:lnTo>
                    <a:pt x="2711" y="2650"/>
                  </a:lnTo>
                  <a:lnTo>
                    <a:pt x="2879" y="2529"/>
                  </a:lnTo>
                  <a:close/>
                  <a:moveTo>
                    <a:pt x="3062" y="2784"/>
                  </a:moveTo>
                  <a:lnTo>
                    <a:pt x="3062" y="2784"/>
                  </a:lnTo>
                  <a:lnTo>
                    <a:pt x="3033" y="2799"/>
                  </a:lnTo>
                  <a:lnTo>
                    <a:pt x="3033" y="2799"/>
                  </a:lnTo>
                  <a:lnTo>
                    <a:pt x="3053" y="2775"/>
                  </a:lnTo>
                  <a:lnTo>
                    <a:pt x="3053" y="2775"/>
                  </a:lnTo>
                  <a:lnTo>
                    <a:pt x="3062" y="2784"/>
                  </a:lnTo>
                  <a:close/>
                  <a:moveTo>
                    <a:pt x="942" y="2101"/>
                  </a:moveTo>
                  <a:lnTo>
                    <a:pt x="942" y="2101"/>
                  </a:lnTo>
                  <a:lnTo>
                    <a:pt x="1015" y="2044"/>
                  </a:lnTo>
                  <a:lnTo>
                    <a:pt x="1068" y="1996"/>
                  </a:lnTo>
                  <a:lnTo>
                    <a:pt x="1068" y="1996"/>
                  </a:lnTo>
                  <a:lnTo>
                    <a:pt x="1155" y="1914"/>
                  </a:lnTo>
                  <a:lnTo>
                    <a:pt x="1217" y="1847"/>
                  </a:lnTo>
                  <a:lnTo>
                    <a:pt x="1217" y="1847"/>
                  </a:lnTo>
                  <a:lnTo>
                    <a:pt x="1270" y="1837"/>
                  </a:lnTo>
                  <a:lnTo>
                    <a:pt x="1298" y="1837"/>
                  </a:lnTo>
                  <a:lnTo>
                    <a:pt x="1317" y="1842"/>
                  </a:lnTo>
                  <a:lnTo>
                    <a:pt x="1327" y="1847"/>
                  </a:lnTo>
                  <a:lnTo>
                    <a:pt x="1327" y="1847"/>
                  </a:lnTo>
                  <a:lnTo>
                    <a:pt x="1327" y="1856"/>
                  </a:lnTo>
                  <a:lnTo>
                    <a:pt x="1317" y="1866"/>
                  </a:lnTo>
                  <a:lnTo>
                    <a:pt x="1294" y="1895"/>
                  </a:lnTo>
                  <a:lnTo>
                    <a:pt x="1246" y="1929"/>
                  </a:lnTo>
                  <a:lnTo>
                    <a:pt x="1188" y="1967"/>
                  </a:lnTo>
                  <a:lnTo>
                    <a:pt x="1053" y="2058"/>
                  </a:lnTo>
                  <a:lnTo>
                    <a:pt x="986" y="2101"/>
                  </a:lnTo>
                  <a:lnTo>
                    <a:pt x="923" y="2154"/>
                  </a:lnTo>
                  <a:lnTo>
                    <a:pt x="923" y="2154"/>
                  </a:lnTo>
                  <a:lnTo>
                    <a:pt x="894" y="2135"/>
                  </a:lnTo>
                  <a:lnTo>
                    <a:pt x="894" y="2135"/>
                  </a:lnTo>
                  <a:lnTo>
                    <a:pt x="942" y="2101"/>
                  </a:lnTo>
                  <a:close/>
                  <a:moveTo>
                    <a:pt x="2443" y="2496"/>
                  </a:moveTo>
                  <a:lnTo>
                    <a:pt x="2443" y="2496"/>
                  </a:lnTo>
                  <a:lnTo>
                    <a:pt x="2615" y="2381"/>
                  </a:lnTo>
                  <a:lnTo>
                    <a:pt x="2615" y="2381"/>
                  </a:lnTo>
                  <a:lnTo>
                    <a:pt x="2592" y="2424"/>
                  </a:lnTo>
                  <a:lnTo>
                    <a:pt x="2568" y="2467"/>
                  </a:lnTo>
                  <a:lnTo>
                    <a:pt x="2544" y="2500"/>
                  </a:lnTo>
                  <a:lnTo>
                    <a:pt x="2524" y="2524"/>
                  </a:lnTo>
                  <a:lnTo>
                    <a:pt x="2500" y="2549"/>
                  </a:lnTo>
                  <a:lnTo>
                    <a:pt x="2476" y="2568"/>
                  </a:lnTo>
                  <a:lnTo>
                    <a:pt x="2433" y="2592"/>
                  </a:lnTo>
                  <a:lnTo>
                    <a:pt x="2433" y="2592"/>
                  </a:lnTo>
                  <a:lnTo>
                    <a:pt x="2404" y="2606"/>
                  </a:lnTo>
                  <a:lnTo>
                    <a:pt x="2352" y="2640"/>
                  </a:lnTo>
                  <a:lnTo>
                    <a:pt x="2352" y="2640"/>
                  </a:lnTo>
                  <a:lnTo>
                    <a:pt x="2275" y="2621"/>
                  </a:lnTo>
                  <a:lnTo>
                    <a:pt x="2275" y="2621"/>
                  </a:lnTo>
                  <a:lnTo>
                    <a:pt x="2361" y="2553"/>
                  </a:lnTo>
                  <a:lnTo>
                    <a:pt x="2443" y="249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dirty="0"/>
            </a:p>
          </p:txBody>
        </p:sp>
      </p:grpSp>
      <p:sp>
        <p:nvSpPr>
          <p:cNvPr id="100" name="Content Placeholder 2">
            <a:extLst>
              <a:ext uri="{FF2B5EF4-FFF2-40B4-BE49-F238E27FC236}">
                <a16:creationId xmlns:a16="http://schemas.microsoft.com/office/drawing/2014/main" xmlns="" id="{F5F695F3-4A38-924F-A3BC-A9C715417045}"/>
              </a:ext>
            </a:extLst>
          </p:cNvPr>
          <p:cNvSpPr>
            <a:spLocks noGrp="1"/>
          </p:cNvSpPr>
          <p:nvPr>
            <p:ph idx="14"/>
          </p:nvPr>
        </p:nvSpPr>
        <p:spPr>
          <a:xfrm>
            <a:off x="6330477" y="2707521"/>
            <a:ext cx="3986245" cy="1442959"/>
          </a:xfrm>
        </p:spPr>
        <p:txBody>
          <a:bodyPr anchor="ctr" anchorCtr="0"/>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1" name="Slide Number Placeholder 100">
            <a:extLst>
              <a:ext uri="{FF2B5EF4-FFF2-40B4-BE49-F238E27FC236}">
                <a16:creationId xmlns:a16="http://schemas.microsoft.com/office/drawing/2014/main" xmlns="" id="{D75F8CB7-053B-4D4A-A798-C4A234E95414}"/>
              </a:ext>
            </a:extLst>
          </p:cNvPr>
          <p:cNvSpPr>
            <a:spLocks noGrp="1"/>
          </p:cNvSpPr>
          <p:nvPr>
            <p:ph type="sldNum" sz="quarter" idx="4"/>
          </p:nvPr>
        </p:nvSpPr>
        <p:spPr>
          <a:xfrm>
            <a:off x="11489146" y="432000"/>
            <a:ext cx="468941" cy="415072"/>
          </a:xfrm>
          <a:custGeom>
            <a:avLst/>
            <a:gdLst>
              <a:gd name="connsiteX0" fmla="*/ 226011 w 468941"/>
              <a:gd name="connsiteY0" fmla="*/ 36825 h 415072"/>
              <a:gd name="connsiteX1" fmla="*/ 219152 w 468941"/>
              <a:gd name="connsiteY1" fmla="*/ 36983 h 415072"/>
              <a:gd name="connsiteX2" fmla="*/ 212411 w 468941"/>
              <a:gd name="connsiteY2" fmla="*/ 37259 h 415072"/>
              <a:gd name="connsiteX3" fmla="*/ 205671 w 468941"/>
              <a:gd name="connsiteY3" fmla="*/ 37536 h 415072"/>
              <a:gd name="connsiteX4" fmla="*/ 199227 w 468941"/>
              <a:gd name="connsiteY4" fmla="*/ 38129 h 415072"/>
              <a:gd name="connsiteX5" fmla="*/ 192783 w 468941"/>
              <a:gd name="connsiteY5" fmla="*/ 38702 h 415072"/>
              <a:gd name="connsiteX6" fmla="*/ 186616 w 468941"/>
              <a:gd name="connsiteY6" fmla="*/ 39552 h 415072"/>
              <a:gd name="connsiteX7" fmla="*/ 180587 w 468941"/>
              <a:gd name="connsiteY7" fmla="*/ 40719 h 415072"/>
              <a:gd name="connsiteX8" fmla="*/ 174578 w 468941"/>
              <a:gd name="connsiteY8" fmla="*/ 42142 h 415072"/>
              <a:gd name="connsiteX9" fmla="*/ 168549 w 468941"/>
              <a:gd name="connsiteY9" fmla="*/ 43861 h 415072"/>
              <a:gd name="connsiteX10" fmla="*/ 162679 w 468941"/>
              <a:gd name="connsiteY10" fmla="*/ 45858 h 415072"/>
              <a:gd name="connsiteX11" fmla="*/ 156946 w 468941"/>
              <a:gd name="connsiteY11" fmla="*/ 48151 h 415072"/>
              <a:gd name="connsiteX12" fmla="*/ 151214 w 468941"/>
              <a:gd name="connsiteY12" fmla="*/ 50582 h 415072"/>
              <a:gd name="connsiteX13" fmla="*/ 145482 w 468941"/>
              <a:gd name="connsiteY13" fmla="*/ 53468 h 415072"/>
              <a:gd name="connsiteX14" fmla="*/ 140026 w 468941"/>
              <a:gd name="connsiteY14" fmla="*/ 56334 h 415072"/>
              <a:gd name="connsiteX15" fmla="*/ 134590 w 468941"/>
              <a:gd name="connsiteY15" fmla="*/ 59477 h 415072"/>
              <a:gd name="connsiteX16" fmla="*/ 129273 w 468941"/>
              <a:gd name="connsiteY16" fmla="*/ 62778 h 415072"/>
              <a:gd name="connsiteX17" fmla="*/ 123976 w 468941"/>
              <a:gd name="connsiteY17" fmla="*/ 66375 h 415072"/>
              <a:gd name="connsiteX18" fmla="*/ 118955 w 468941"/>
              <a:gd name="connsiteY18" fmla="*/ 69933 h 415072"/>
              <a:gd name="connsiteX19" fmla="*/ 114092 w 468941"/>
              <a:gd name="connsiteY19" fmla="*/ 73669 h 415072"/>
              <a:gd name="connsiteX20" fmla="*/ 109368 w 468941"/>
              <a:gd name="connsiteY20" fmla="*/ 77543 h 415072"/>
              <a:gd name="connsiteX21" fmla="*/ 104782 w 468941"/>
              <a:gd name="connsiteY21" fmla="*/ 81417 h 415072"/>
              <a:gd name="connsiteX22" fmla="*/ 99327 w 468941"/>
              <a:gd name="connsiteY22" fmla="*/ 86438 h 415072"/>
              <a:gd name="connsiteX23" fmla="*/ 94168 w 468941"/>
              <a:gd name="connsiteY23" fmla="*/ 91459 h 415072"/>
              <a:gd name="connsiteX24" fmla="*/ 89147 w 468941"/>
              <a:gd name="connsiteY24" fmla="*/ 96756 h 415072"/>
              <a:gd name="connsiteX25" fmla="*/ 84284 w 468941"/>
              <a:gd name="connsiteY25" fmla="*/ 102192 h 415072"/>
              <a:gd name="connsiteX26" fmla="*/ 79699 w 468941"/>
              <a:gd name="connsiteY26" fmla="*/ 107786 h 415072"/>
              <a:gd name="connsiteX27" fmla="*/ 75251 w 468941"/>
              <a:gd name="connsiteY27" fmla="*/ 113656 h 415072"/>
              <a:gd name="connsiteX28" fmla="*/ 71100 w 468941"/>
              <a:gd name="connsiteY28" fmla="*/ 119547 h 415072"/>
              <a:gd name="connsiteX29" fmla="*/ 67088 w 468941"/>
              <a:gd name="connsiteY29" fmla="*/ 125694 h 415072"/>
              <a:gd name="connsiteX30" fmla="*/ 63490 w 468941"/>
              <a:gd name="connsiteY30" fmla="*/ 131881 h 415072"/>
              <a:gd name="connsiteX31" fmla="*/ 59912 w 468941"/>
              <a:gd name="connsiteY31" fmla="*/ 138324 h 415072"/>
              <a:gd name="connsiteX32" fmla="*/ 56750 w 468941"/>
              <a:gd name="connsiteY32" fmla="*/ 144768 h 415072"/>
              <a:gd name="connsiteX33" fmla="*/ 53903 w 468941"/>
              <a:gd name="connsiteY33" fmla="*/ 151370 h 415072"/>
              <a:gd name="connsiteX34" fmla="*/ 51176 w 468941"/>
              <a:gd name="connsiteY34" fmla="*/ 158229 h 415072"/>
              <a:gd name="connsiteX35" fmla="*/ 48883 w 468941"/>
              <a:gd name="connsiteY35" fmla="*/ 165128 h 415072"/>
              <a:gd name="connsiteX36" fmla="*/ 46728 w 468941"/>
              <a:gd name="connsiteY36" fmla="*/ 172006 h 415072"/>
              <a:gd name="connsiteX37" fmla="*/ 45008 w 468941"/>
              <a:gd name="connsiteY37" fmla="*/ 179162 h 415072"/>
              <a:gd name="connsiteX38" fmla="*/ 44139 w 468941"/>
              <a:gd name="connsiteY38" fmla="*/ 182897 h 415072"/>
              <a:gd name="connsiteX39" fmla="*/ 43427 w 468941"/>
              <a:gd name="connsiteY39" fmla="*/ 186614 h 415072"/>
              <a:gd name="connsiteX40" fmla="*/ 42874 w 468941"/>
              <a:gd name="connsiteY40" fmla="*/ 190349 h 415072"/>
              <a:gd name="connsiteX41" fmla="*/ 42281 w 468941"/>
              <a:gd name="connsiteY41" fmla="*/ 194224 h 415072"/>
              <a:gd name="connsiteX42" fmla="*/ 41866 w 468941"/>
              <a:gd name="connsiteY42" fmla="*/ 197940 h 415072"/>
              <a:gd name="connsiteX43" fmla="*/ 41411 w 468941"/>
              <a:gd name="connsiteY43" fmla="*/ 201814 h 415072"/>
              <a:gd name="connsiteX44" fmla="*/ 41134 w 468941"/>
              <a:gd name="connsiteY44" fmla="*/ 205530 h 415072"/>
              <a:gd name="connsiteX45" fmla="*/ 40996 w 468941"/>
              <a:gd name="connsiteY45" fmla="*/ 209404 h 415072"/>
              <a:gd name="connsiteX46" fmla="*/ 40857 w 468941"/>
              <a:gd name="connsiteY46" fmla="*/ 213120 h 415072"/>
              <a:gd name="connsiteX47" fmla="*/ 40857 w 468941"/>
              <a:gd name="connsiteY47" fmla="*/ 216975 h 415072"/>
              <a:gd name="connsiteX48" fmla="*/ 40857 w 468941"/>
              <a:gd name="connsiteY48" fmla="*/ 220849 h 415072"/>
              <a:gd name="connsiteX49" fmla="*/ 40996 w 468941"/>
              <a:gd name="connsiteY49" fmla="*/ 224585 h 415072"/>
              <a:gd name="connsiteX50" fmla="*/ 41292 w 468941"/>
              <a:gd name="connsiteY50" fmla="*/ 228459 h 415072"/>
              <a:gd name="connsiteX51" fmla="*/ 41569 w 468941"/>
              <a:gd name="connsiteY51" fmla="*/ 232313 h 415072"/>
              <a:gd name="connsiteX52" fmla="*/ 42004 w 468941"/>
              <a:gd name="connsiteY52" fmla="*/ 236049 h 415072"/>
              <a:gd name="connsiteX53" fmla="*/ 42577 w 468941"/>
              <a:gd name="connsiteY53" fmla="*/ 239923 h 415072"/>
              <a:gd name="connsiteX54" fmla="*/ 43150 w 468941"/>
              <a:gd name="connsiteY54" fmla="*/ 243639 h 415072"/>
              <a:gd name="connsiteX55" fmla="*/ 43724 w 468941"/>
              <a:gd name="connsiteY55" fmla="*/ 247375 h 415072"/>
              <a:gd name="connsiteX56" fmla="*/ 44593 w 468941"/>
              <a:gd name="connsiteY56" fmla="*/ 251091 h 415072"/>
              <a:gd name="connsiteX57" fmla="*/ 45423 w 468941"/>
              <a:gd name="connsiteY57" fmla="*/ 254827 h 415072"/>
              <a:gd name="connsiteX58" fmla="*/ 46293 w 468941"/>
              <a:gd name="connsiteY58" fmla="*/ 258563 h 415072"/>
              <a:gd name="connsiteX59" fmla="*/ 47301 w 468941"/>
              <a:gd name="connsiteY59" fmla="*/ 262279 h 415072"/>
              <a:gd name="connsiteX60" fmla="*/ 48448 w 468941"/>
              <a:gd name="connsiteY60" fmla="*/ 265876 h 415072"/>
              <a:gd name="connsiteX61" fmla="*/ 49733 w 468941"/>
              <a:gd name="connsiteY61" fmla="*/ 269434 h 415072"/>
              <a:gd name="connsiteX62" fmla="*/ 51037 w 468941"/>
              <a:gd name="connsiteY62" fmla="*/ 273032 h 415072"/>
              <a:gd name="connsiteX63" fmla="*/ 52322 w 468941"/>
              <a:gd name="connsiteY63" fmla="*/ 276609 h 415072"/>
              <a:gd name="connsiteX64" fmla="*/ 53903 w 468941"/>
              <a:gd name="connsiteY64" fmla="*/ 280187 h 415072"/>
              <a:gd name="connsiteX65" fmla="*/ 55465 w 468941"/>
              <a:gd name="connsiteY65" fmla="*/ 283646 h 415072"/>
              <a:gd name="connsiteX66" fmla="*/ 57046 w 468941"/>
              <a:gd name="connsiteY66" fmla="*/ 287066 h 415072"/>
              <a:gd name="connsiteX67" fmla="*/ 58766 w 468941"/>
              <a:gd name="connsiteY67" fmla="*/ 290505 h 415072"/>
              <a:gd name="connsiteX68" fmla="*/ 60644 w 468941"/>
              <a:gd name="connsiteY68" fmla="*/ 293806 h 415072"/>
              <a:gd name="connsiteX69" fmla="*/ 62640 w 468941"/>
              <a:gd name="connsiteY69" fmla="*/ 297107 h 415072"/>
              <a:gd name="connsiteX70" fmla="*/ 64498 w 468941"/>
              <a:gd name="connsiteY70" fmla="*/ 300112 h 415072"/>
              <a:gd name="connsiteX71" fmla="*/ 66356 w 468941"/>
              <a:gd name="connsiteY71" fmla="*/ 303136 h 415072"/>
              <a:gd name="connsiteX72" fmla="*/ 68511 w 468941"/>
              <a:gd name="connsiteY72" fmla="*/ 306002 h 415072"/>
              <a:gd name="connsiteX73" fmla="*/ 70507 w 468941"/>
              <a:gd name="connsiteY73" fmla="*/ 308868 h 415072"/>
              <a:gd name="connsiteX74" fmla="*/ 74974 w 468941"/>
              <a:gd name="connsiteY74" fmla="*/ 314462 h 415072"/>
              <a:gd name="connsiteX75" fmla="*/ 79541 w 468941"/>
              <a:gd name="connsiteY75" fmla="*/ 319898 h 415072"/>
              <a:gd name="connsiteX76" fmla="*/ 84423 w 468941"/>
              <a:gd name="connsiteY76" fmla="*/ 325057 h 415072"/>
              <a:gd name="connsiteX77" fmla="*/ 89582 w 468941"/>
              <a:gd name="connsiteY77" fmla="*/ 329919 h 415072"/>
              <a:gd name="connsiteX78" fmla="*/ 94879 w 468941"/>
              <a:gd name="connsiteY78" fmla="*/ 334663 h 415072"/>
              <a:gd name="connsiteX79" fmla="*/ 100473 w 468941"/>
              <a:gd name="connsiteY79" fmla="*/ 339110 h 415072"/>
              <a:gd name="connsiteX80" fmla="*/ 106206 w 468941"/>
              <a:gd name="connsiteY80" fmla="*/ 343419 h 415072"/>
              <a:gd name="connsiteX81" fmla="*/ 112096 w 468941"/>
              <a:gd name="connsiteY81" fmla="*/ 347432 h 415072"/>
              <a:gd name="connsiteX82" fmla="*/ 118243 w 468941"/>
              <a:gd name="connsiteY82" fmla="*/ 351148 h 415072"/>
              <a:gd name="connsiteX83" fmla="*/ 124411 w 468941"/>
              <a:gd name="connsiteY83" fmla="*/ 354587 h 415072"/>
              <a:gd name="connsiteX84" fmla="*/ 130716 w 468941"/>
              <a:gd name="connsiteY84" fmla="*/ 357888 h 415072"/>
              <a:gd name="connsiteX85" fmla="*/ 137180 w 468941"/>
              <a:gd name="connsiteY85" fmla="*/ 360755 h 415072"/>
              <a:gd name="connsiteX86" fmla="*/ 143742 w 468941"/>
              <a:gd name="connsiteY86" fmla="*/ 363482 h 415072"/>
              <a:gd name="connsiteX87" fmla="*/ 150502 w 468941"/>
              <a:gd name="connsiteY87" fmla="*/ 365914 h 415072"/>
              <a:gd name="connsiteX88" fmla="*/ 154357 w 468941"/>
              <a:gd name="connsiteY88" fmla="*/ 367198 h 415072"/>
              <a:gd name="connsiteX89" fmla="*/ 158369 w 468941"/>
              <a:gd name="connsiteY89" fmla="*/ 368503 h 415072"/>
              <a:gd name="connsiteX90" fmla="*/ 162263 w 468941"/>
              <a:gd name="connsiteY90" fmla="*/ 369630 h 415072"/>
              <a:gd name="connsiteX91" fmla="*/ 166276 w 468941"/>
              <a:gd name="connsiteY91" fmla="*/ 370638 h 415072"/>
              <a:gd name="connsiteX92" fmla="*/ 170289 w 468941"/>
              <a:gd name="connsiteY92" fmla="*/ 371507 h 415072"/>
              <a:gd name="connsiteX93" fmla="*/ 174301 w 468941"/>
              <a:gd name="connsiteY93" fmla="*/ 372357 h 415072"/>
              <a:gd name="connsiteX94" fmla="*/ 178314 w 468941"/>
              <a:gd name="connsiteY94" fmla="*/ 373069 h 415072"/>
              <a:gd name="connsiteX95" fmla="*/ 182326 w 468941"/>
              <a:gd name="connsiteY95" fmla="*/ 373800 h 415072"/>
              <a:gd name="connsiteX96" fmla="*/ 190352 w 468941"/>
              <a:gd name="connsiteY96" fmla="*/ 374947 h 415072"/>
              <a:gd name="connsiteX97" fmla="*/ 198515 w 468941"/>
              <a:gd name="connsiteY97" fmla="*/ 375658 h 415072"/>
              <a:gd name="connsiteX98" fmla="*/ 206679 w 468941"/>
              <a:gd name="connsiteY98" fmla="*/ 376073 h 415072"/>
              <a:gd name="connsiteX99" fmla="*/ 214842 w 468941"/>
              <a:gd name="connsiteY99" fmla="*/ 376232 h 415072"/>
              <a:gd name="connsiteX100" fmla="*/ 223006 w 468941"/>
              <a:gd name="connsiteY100" fmla="*/ 376073 h 415072"/>
              <a:gd name="connsiteX101" fmla="*/ 231189 w 468941"/>
              <a:gd name="connsiteY101" fmla="*/ 375520 h 415072"/>
              <a:gd name="connsiteX102" fmla="*/ 239333 w 468941"/>
              <a:gd name="connsiteY102" fmla="*/ 374789 h 415072"/>
              <a:gd name="connsiteX103" fmla="*/ 247517 w 468941"/>
              <a:gd name="connsiteY103" fmla="*/ 373642 h 415072"/>
              <a:gd name="connsiteX104" fmla="*/ 255542 w 468941"/>
              <a:gd name="connsiteY104" fmla="*/ 372357 h 415072"/>
              <a:gd name="connsiteX105" fmla="*/ 263567 w 468941"/>
              <a:gd name="connsiteY105" fmla="*/ 370638 h 415072"/>
              <a:gd name="connsiteX106" fmla="*/ 271592 w 468941"/>
              <a:gd name="connsiteY106" fmla="*/ 368780 h 415072"/>
              <a:gd name="connsiteX107" fmla="*/ 279459 w 468941"/>
              <a:gd name="connsiteY107" fmla="*/ 366625 h 415072"/>
              <a:gd name="connsiteX108" fmla="*/ 286358 w 468941"/>
              <a:gd name="connsiteY108" fmla="*/ 364490 h 415072"/>
              <a:gd name="connsiteX109" fmla="*/ 293078 w 468941"/>
              <a:gd name="connsiteY109" fmla="*/ 362178 h 415072"/>
              <a:gd name="connsiteX110" fmla="*/ 299819 w 468941"/>
              <a:gd name="connsiteY110" fmla="*/ 359746 h 415072"/>
              <a:gd name="connsiteX111" fmla="*/ 306421 w 468941"/>
              <a:gd name="connsiteY111" fmla="*/ 357019 h 415072"/>
              <a:gd name="connsiteX112" fmla="*/ 313003 w 468941"/>
              <a:gd name="connsiteY112" fmla="*/ 354153 h 415072"/>
              <a:gd name="connsiteX113" fmla="*/ 319585 w 468941"/>
              <a:gd name="connsiteY113" fmla="*/ 350990 h 415072"/>
              <a:gd name="connsiteX114" fmla="*/ 325891 w 468941"/>
              <a:gd name="connsiteY114" fmla="*/ 347709 h 415072"/>
              <a:gd name="connsiteX115" fmla="*/ 332216 w 468941"/>
              <a:gd name="connsiteY115" fmla="*/ 344269 h 415072"/>
              <a:gd name="connsiteX116" fmla="*/ 338364 w 468941"/>
              <a:gd name="connsiteY116" fmla="*/ 340672 h 415072"/>
              <a:gd name="connsiteX117" fmla="*/ 344531 w 468941"/>
              <a:gd name="connsiteY117" fmla="*/ 336818 h 415072"/>
              <a:gd name="connsiteX118" fmla="*/ 350421 w 468941"/>
              <a:gd name="connsiteY118" fmla="*/ 332805 h 415072"/>
              <a:gd name="connsiteX119" fmla="*/ 356292 w 468941"/>
              <a:gd name="connsiteY119" fmla="*/ 328496 h 415072"/>
              <a:gd name="connsiteX120" fmla="*/ 361886 w 468941"/>
              <a:gd name="connsiteY120" fmla="*/ 324068 h 415072"/>
              <a:gd name="connsiteX121" fmla="*/ 367460 w 468941"/>
              <a:gd name="connsiteY121" fmla="*/ 319463 h 415072"/>
              <a:gd name="connsiteX122" fmla="*/ 372757 w 468941"/>
              <a:gd name="connsiteY122" fmla="*/ 314739 h 415072"/>
              <a:gd name="connsiteX123" fmla="*/ 377936 w 468941"/>
              <a:gd name="connsiteY123" fmla="*/ 309718 h 415072"/>
              <a:gd name="connsiteX124" fmla="*/ 382660 w 468941"/>
              <a:gd name="connsiteY124" fmla="*/ 304836 h 415072"/>
              <a:gd name="connsiteX125" fmla="*/ 387108 w 468941"/>
              <a:gd name="connsiteY125" fmla="*/ 299835 h 415072"/>
              <a:gd name="connsiteX126" fmla="*/ 391397 w 468941"/>
              <a:gd name="connsiteY126" fmla="*/ 294676 h 415072"/>
              <a:gd name="connsiteX127" fmla="*/ 395568 w 468941"/>
              <a:gd name="connsiteY127" fmla="*/ 289220 h 415072"/>
              <a:gd name="connsiteX128" fmla="*/ 399580 w 468941"/>
              <a:gd name="connsiteY128" fmla="*/ 283785 h 415072"/>
              <a:gd name="connsiteX129" fmla="*/ 403158 w 468941"/>
              <a:gd name="connsiteY129" fmla="*/ 278052 h 415072"/>
              <a:gd name="connsiteX130" fmla="*/ 406736 w 468941"/>
              <a:gd name="connsiteY130" fmla="*/ 272320 h 415072"/>
              <a:gd name="connsiteX131" fmla="*/ 409879 w 468941"/>
              <a:gd name="connsiteY131" fmla="*/ 266430 h 415072"/>
              <a:gd name="connsiteX132" fmla="*/ 412903 w 468941"/>
              <a:gd name="connsiteY132" fmla="*/ 260421 h 415072"/>
              <a:gd name="connsiteX133" fmla="*/ 415631 w 468941"/>
              <a:gd name="connsiteY133" fmla="*/ 254254 h 415072"/>
              <a:gd name="connsiteX134" fmla="*/ 418062 w 468941"/>
              <a:gd name="connsiteY134" fmla="*/ 247948 h 415072"/>
              <a:gd name="connsiteX135" fmla="*/ 420197 w 468941"/>
              <a:gd name="connsiteY135" fmla="*/ 241643 h 415072"/>
              <a:gd name="connsiteX136" fmla="*/ 421917 w 468941"/>
              <a:gd name="connsiteY136" fmla="*/ 235199 h 415072"/>
              <a:gd name="connsiteX137" fmla="*/ 423498 w 468941"/>
              <a:gd name="connsiteY137" fmla="*/ 228735 h 415072"/>
              <a:gd name="connsiteX138" fmla="*/ 424803 w 468941"/>
              <a:gd name="connsiteY138" fmla="*/ 222153 h 415072"/>
              <a:gd name="connsiteX139" fmla="*/ 425218 w 468941"/>
              <a:gd name="connsiteY139" fmla="*/ 218852 h 415072"/>
              <a:gd name="connsiteX140" fmla="*/ 425653 w 468941"/>
              <a:gd name="connsiteY140" fmla="*/ 215413 h 415072"/>
              <a:gd name="connsiteX141" fmla="*/ 426226 w 468941"/>
              <a:gd name="connsiteY141" fmla="*/ 208673 h 415072"/>
              <a:gd name="connsiteX142" fmla="*/ 426522 w 468941"/>
              <a:gd name="connsiteY142" fmla="*/ 201814 h 415072"/>
              <a:gd name="connsiteX143" fmla="*/ 426384 w 468941"/>
              <a:gd name="connsiteY143" fmla="*/ 195074 h 415072"/>
              <a:gd name="connsiteX144" fmla="*/ 426087 w 468941"/>
              <a:gd name="connsiteY144" fmla="*/ 188195 h 415072"/>
              <a:gd name="connsiteX145" fmla="*/ 425514 w 468941"/>
              <a:gd name="connsiteY145" fmla="*/ 181455 h 415072"/>
              <a:gd name="connsiteX146" fmla="*/ 424506 w 468941"/>
              <a:gd name="connsiteY146" fmla="*/ 174734 h 415072"/>
              <a:gd name="connsiteX147" fmla="*/ 423379 w 468941"/>
              <a:gd name="connsiteY147" fmla="*/ 168132 h 415072"/>
              <a:gd name="connsiteX148" fmla="*/ 421917 w 468941"/>
              <a:gd name="connsiteY148" fmla="*/ 161392 h 415072"/>
              <a:gd name="connsiteX149" fmla="*/ 420078 w 468941"/>
              <a:gd name="connsiteY149" fmla="*/ 154948 h 415072"/>
              <a:gd name="connsiteX150" fmla="*/ 418062 w 468941"/>
              <a:gd name="connsiteY150" fmla="*/ 148346 h 415072"/>
              <a:gd name="connsiteX151" fmla="*/ 415769 w 468941"/>
              <a:gd name="connsiteY151" fmla="*/ 142041 h 415072"/>
              <a:gd name="connsiteX152" fmla="*/ 413180 w 468941"/>
              <a:gd name="connsiteY152" fmla="*/ 135735 h 415072"/>
              <a:gd name="connsiteX153" fmla="*/ 410333 w 468941"/>
              <a:gd name="connsiteY153" fmla="*/ 129588 h 415072"/>
              <a:gd name="connsiteX154" fmla="*/ 407171 w 468941"/>
              <a:gd name="connsiteY154" fmla="*/ 123559 h 415072"/>
              <a:gd name="connsiteX155" fmla="*/ 403870 w 468941"/>
              <a:gd name="connsiteY155" fmla="*/ 117530 h 415072"/>
              <a:gd name="connsiteX156" fmla="*/ 400134 w 468941"/>
              <a:gd name="connsiteY156" fmla="*/ 111798 h 415072"/>
              <a:gd name="connsiteX157" fmla="*/ 397999 w 468941"/>
              <a:gd name="connsiteY157" fmla="*/ 108517 h 415072"/>
              <a:gd name="connsiteX158" fmla="*/ 395706 w 468941"/>
              <a:gd name="connsiteY158" fmla="*/ 105216 h 415072"/>
              <a:gd name="connsiteX159" fmla="*/ 393413 w 468941"/>
              <a:gd name="connsiteY159" fmla="*/ 102192 h 415072"/>
              <a:gd name="connsiteX160" fmla="*/ 390982 w 468941"/>
              <a:gd name="connsiteY160" fmla="*/ 99187 h 415072"/>
              <a:gd name="connsiteX161" fmla="*/ 388531 w 468941"/>
              <a:gd name="connsiteY161" fmla="*/ 96183 h 415072"/>
              <a:gd name="connsiteX162" fmla="*/ 385961 w 468941"/>
              <a:gd name="connsiteY162" fmla="*/ 93455 h 415072"/>
              <a:gd name="connsiteX163" fmla="*/ 383372 w 468941"/>
              <a:gd name="connsiteY163" fmla="*/ 90589 h 415072"/>
              <a:gd name="connsiteX164" fmla="*/ 380664 w 468941"/>
              <a:gd name="connsiteY164" fmla="*/ 88000 h 415072"/>
              <a:gd name="connsiteX165" fmla="*/ 378074 w 468941"/>
              <a:gd name="connsiteY165" fmla="*/ 85430 h 415072"/>
              <a:gd name="connsiteX166" fmla="*/ 375208 w 468941"/>
              <a:gd name="connsiteY166" fmla="*/ 82841 h 415072"/>
              <a:gd name="connsiteX167" fmla="*/ 372481 w 468941"/>
              <a:gd name="connsiteY167" fmla="*/ 80409 h 415072"/>
              <a:gd name="connsiteX168" fmla="*/ 369614 w 468941"/>
              <a:gd name="connsiteY168" fmla="*/ 78116 h 415072"/>
              <a:gd name="connsiteX169" fmla="*/ 366610 w 468941"/>
              <a:gd name="connsiteY169" fmla="*/ 75823 h 415072"/>
              <a:gd name="connsiteX170" fmla="*/ 363744 w 468941"/>
              <a:gd name="connsiteY170" fmla="*/ 73531 h 415072"/>
              <a:gd name="connsiteX171" fmla="*/ 360719 w 468941"/>
              <a:gd name="connsiteY171" fmla="*/ 71514 h 415072"/>
              <a:gd name="connsiteX172" fmla="*/ 357715 w 468941"/>
              <a:gd name="connsiteY172" fmla="*/ 69380 h 415072"/>
              <a:gd name="connsiteX173" fmla="*/ 351409 w 468941"/>
              <a:gd name="connsiteY173" fmla="*/ 65505 h 415072"/>
              <a:gd name="connsiteX174" fmla="*/ 345124 w 468941"/>
              <a:gd name="connsiteY174" fmla="*/ 61908 h 415072"/>
              <a:gd name="connsiteX175" fmla="*/ 338522 w 468941"/>
              <a:gd name="connsiteY175" fmla="*/ 58607 h 415072"/>
              <a:gd name="connsiteX176" fmla="*/ 331920 w 468941"/>
              <a:gd name="connsiteY176" fmla="*/ 55603 h 415072"/>
              <a:gd name="connsiteX177" fmla="*/ 325179 w 468941"/>
              <a:gd name="connsiteY177" fmla="*/ 52895 h 415072"/>
              <a:gd name="connsiteX178" fmla="*/ 318300 w 468941"/>
              <a:gd name="connsiteY178" fmla="*/ 50305 h 415072"/>
              <a:gd name="connsiteX179" fmla="*/ 311422 w 468941"/>
              <a:gd name="connsiteY179" fmla="*/ 48032 h 415072"/>
              <a:gd name="connsiteX180" fmla="*/ 304405 w 468941"/>
              <a:gd name="connsiteY180" fmla="*/ 46016 h 415072"/>
              <a:gd name="connsiteX181" fmla="*/ 297229 w 468941"/>
              <a:gd name="connsiteY181" fmla="*/ 44138 h 415072"/>
              <a:gd name="connsiteX182" fmla="*/ 290074 w 468941"/>
              <a:gd name="connsiteY182" fmla="*/ 42557 h 415072"/>
              <a:gd name="connsiteX183" fmla="*/ 282918 w 468941"/>
              <a:gd name="connsiteY183" fmla="*/ 41272 h 415072"/>
              <a:gd name="connsiteX184" fmla="*/ 275743 w 468941"/>
              <a:gd name="connsiteY184" fmla="*/ 40126 h 415072"/>
              <a:gd name="connsiteX185" fmla="*/ 268588 w 468941"/>
              <a:gd name="connsiteY185" fmla="*/ 39137 h 415072"/>
              <a:gd name="connsiteX186" fmla="*/ 261393 w 468941"/>
              <a:gd name="connsiteY186" fmla="*/ 38268 h 415072"/>
              <a:gd name="connsiteX187" fmla="*/ 254237 w 468941"/>
              <a:gd name="connsiteY187" fmla="*/ 37694 h 415072"/>
              <a:gd name="connsiteX188" fmla="*/ 247062 w 468941"/>
              <a:gd name="connsiteY188" fmla="*/ 37259 h 415072"/>
              <a:gd name="connsiteX189" fmla="*/ 240045 w 468941"/>
              <a:gd name="connsiteY189" fmla="*/ 36983 h 415072"/>
              <a:gd name="connsiteX190" fmla="*/ 233047 w 468941"/>
              <a:gd name="connsiteY190" fmla="*/ 36825 h 415072"/>
              <a:gd name="connsiteX191" fmla="*/ 237614 w 468941"/>
              <a:gd name="connsiteY191" fmla="*/ 0 h 415072"/>
              <a:gd name="connsiteX192" fmla="*/ 246350 w 468941"/>
              <a:gd name="connsiteY192" fmla="*/ 138 h 415072"/>
              <a:gd name="connsiteX193" fmla="*/ 254830 w 468941"/>
              <a:gd name="connsiteY193" fmla="*/ 415 h 415072"/>
              <a:gd name="connsiteX194" fmla="*/ 263409 w 468941"/>
              <a:gd name="connsiteY194" fmla="*/ 870 h 415072"/>
              <a:gd name="connsiteX195" fmla="*/ 271889 w 468941"/>
              <a:gd name="connsiteY195" fmla="*/ 1581 h 415072"/>
              <a:gd name="connsiteX196" fmla="*/ 280171 w 468941"/>
              <a:gd name="connsiteY196" fmla="*/ 2589 h 415072"/>
              <a:gd name="connsiteX197" fmla="*/ 288354 w 468941"/>
              <a:gd name="connsiteY197" fmla="*/ 3597 h 415072"/>
              <a:gd name="connsiteX198" fmla="*/ 296518 w 468941"/>
              <a:gd name="connsiteY198" fmla="*/ 4882 h 415072"/>
              <a:gd name="connsiteX199" fmla="*/ 304405 w 468941"/>
              <a:gd name="connsiteY199" fmla="*/ 6305 h 415072"/>
              <a:gd name="connsiteX200" fmla="*/ 312153 w 468941"/>
              <a:gd name="connsiteY200" fmla="*/ 7887 h 415072"/>
              <a:gd name="connsiteX201" fmla="*/ 319743 w 468941"/>
              <a:gd name="connsiteY201" fmla="*/ 9745 h 415072"/>
              <a:gd name="connsiteX202" fmla="*/ 327057 w 468941"/>
              <a:gd name="connsiteY202" fmla="*/ 11623 h 415072"/>
              <a:gd name="connsiteX203" fmla="*/ 334074 w 468941"/>
              <a:gd name="connsiteY203" fmla="*/ 13757 h 415072"/>
              <a:gd name="connsiteX204" fmla="*/ 340953 w 468941"/>
              <a:gd name="connsiteY204" fmla="*/ 15912 h 415072"/>
              <a:gd name="connsiteX205" fmla="*/ 347555 w 468941"/>
              <a:gd name="connsiteY205" fmla="*/ 18343 h 415072"/>
              <a:gd name="connsiteX206" fmla="*/ 353860 w 468941"/>
              <a:gd name="connsiteY206" fmla="*/ 20774 h 415072"/>
              <a:gd name="connsiteX207" fmla="*/ 359870 w 468941"/>
              <a:gd name="connsiteY207" fmla="*/ 23364 h 415072"/>
              <a:gd name="connsiteX208" fmla="*/ 363744 w 468941"/>
              <a:gd name="connsiteY208" fmla="*/ 25222 h 415072"/>
              <a:gd name="connsiteX209" fmla="*/ 367460 w 468941"/>
              <a:gd name="connsiteY209" fmla="*/ 27080 h 415072"/>
              <a:gd name="connsiteX210" fmla="*/ 371196 w 468941"/>
              <a:gd name="connsiteY210" fmla="*/ 29096 h 415072"/>
              <a:gd name="connsiteX211" fmla="*/ 374932 w 468941"/>
              <a:gd name="connsiteY211" fmla="*/ 31251 h 415072"/>
              <a:gd name="connsiteX212" fmla="*/ 378509 w 468941"/>
              <a:gd name="connsiteY212" fmla="*/ 33405 h 415072"/>
              <a:gd name="connsiteX213" fmla="*/ 382087 w 468941"/>
              <a:gd name="connsiteY213" fmla="*/ 35540 h 415072"/>
              <a:gd name="connsiteX214" fmla="*/ 385526 w 468941"/>
              <a:gd name="connsiteY214" fmla="*/ 37833 h 415072"/>
              <a:gd name="connsiteX215" fmla="*/ 389104 w 468941"/>
              <a:gd name="connsiteY215" fmla="*/ 40284 h 415072"/>
              <a:gd name="connsiteX216" fmla="*/ 392405 w 468941"/>
              <a:gd name="connsiteY216" fmla="*/ 42715 h 415072"/>
              <a:gd name="connsiteX217" fmla="*/ 395845 w 468941"/>
              <a:gd name="connsiteY217" fmla="*/ 45304 h 415072"/>
              <a:gd name="connsiteX218" fmla="*/ 399007 w 468941"/>
              <a:gd name="connsiteY218" fmla="*/ 48032 h 415072"/>
              <a:gd name="connsiteX219" fmla="*/ 402308 w 468941"/>
              <a:gd name="connsiteY219" fmla="*/ 50740 h 415072"/>
              <a:gd name="connsiteX220" fmla="*/ 405451 w 468941"/>
              <a:gd name="connsiteY220" fmla="*/ 53468 h 415072"/>
              <a:gd name="connsiteX221" fmla="*/ 408456 w 468941"/>
              <a:gd name="connsiteY221" fmla="*/ 56334 h 415072"/>
              <a:gd name="connsiteX222" fmla="*/ 411618 w 468941"/>
              <a:gd name="connsiteY222" fmla="*/ 59200 h 415072"/>
              <a:gd name="connsiteX223" fmla="*/ 414484 w 468941"/>
              <a:gd name="connsiteY223" fmla="*/ 62205 h 415072"/>
              <a:gd name="connsiteX224" fmla="*/ 417351 w 468941"/>
              <a:gd name="connsiteY224" fmla="*/ 65209 h 415072"/>
              <a:gd name="connsiteX225" fmla="*/ 420197 w 468941"/>
              <a:gd name="connsiteY225" fmla="*/ 68372 h 415072"/>
              <a:gd name="connsiteX226" fmla="*/ 422925 w 468941"/>
              <a:gd name="connsiteY226" fmla="*/ 71514 h 415072"/>
              <a:gd name="connsiteX227" fmla="*/ 425653 w 468941"/>
              <a:gd name="connsiteY227" fmla="*/ 74815 h 415072"/>
              <a:gd name="connsiteX228" fmla="*/ 428242 w 468941"/>
              <a:gd name="connsiteY228" fmla="*/ 78116 h 415072"/>
              <a:gd name="connsiteX229" fmla="*/ 430812 w 468941"/>
              <a:gd name="connsiteY229" fmla="*/ 81417 h 415072"/>
              <a:gd name="connsiteX230" fmla="*/ 433243 w 468941"/>
              <a:gd name="connsiteY230" fmla="*/ 84857 h 415072"/>
              <a:gd name="connsiteX231" fmla="*/ 435694 w 468941"/>
              <a:gd name="connsiteY231" fmla="*/ 88296 h 415072"/>
              <a:gd name="connsiteX232" fmla="*/ 437967 w 468941"/>
              <a:gd name="connsiteY232" fmla="*/ 91874 h 415072"/>
              <a:gd name="connsiteX233" fmla="*/ 440141 w 468941"/>
              <a:gd name="connsiteY233" fmla="*/ 95471 h 415072"/>
              <a:gd name="connsiteX234" fmla="*/ 442276 w 468941"/>
              <a:gd name="connsiteY234" fmla="*/ 99029 h 415072"/>
              <a:gd name="connsiteX235" fmla="*/ 444431 w 468941"/>
              <a:gd name="connsiteY235" fmla="*/ 102765 h 415072"/>
              <a:gd name="connsiteX236" fmla="*/ 446447 w 468941"/>
              <a:gd name="connsiteY236" fmla="*/ 106501 h 415072"/>
              <a:gd name="connsiteX237" fmla="*/ 448305 w 468941"/>
              <a:gd name="connsiteY237" fmla="*/ 110237 h 415072"/>
              <a:gd name="connsiteX238" fmla="*/ 450163 w 468941"/>
              <a:gd name="connsiteY238" fmla="*/ 114091 h 415072"/>
              <a:gd name="connsiteX239" fmla="*/ 451883 w 468941"/>
              <a:gd name="connsiteY239" fmla="*/ 117827 h 415072"/>
              <a:gd name="connsiteX240" fmla="*/ 455026 w 468941"/>
              <a:gd name="connsiteY240" fmla="*/ 125694 h 415072"/>
              <a:gd name="connsiteX241" fmla="*/ 457912 w 468941"/>
              <a:gd name="connsiteY241" fmla="*/ 133600 h 415072"/>
              <a:gd name="connsiteX242" fmla="*/ 460481 w 468941"/>
              <a:gd name="connsiteY242" fmla="*/ 141467 h 415072"/>
              <a:gd name="connsiteX243" fmla="*/ 461628 w 468941"/>
              <a:gd name="connsiteY243" fmla="*/ 145638 h 415072"/>
              <a:gd name="connsiteX244" fmla="*/ 462794 w 468941"/>
              <a:gd name="connsiteY244" fmla="*/ 149651 h 415072"/>
              <a:gd name="connsiteX245" fmla="*/ 463782 w 468941"/>
              <a:gd name="connsiteY245" fmla="*/ 153801 h 415072"/>
              <a:gd name="connsiteX246" fmla="*/ 464632 w 468941"/>
              <a:gd name="connsiteY246" fmla="*/ 157814 h 415072"/>
              <a:gd name="connsiteX247" fmla="*/ 465502 w 468941"/>
              <a:gd name="connsiteY247" fmla="*/ 161965 h 415072"/>
              <a:gd name="connsiteX248" fmla="*/ 466213 w 468941"/>
              <a:gd name="connsiteY248" fmla="*/ 166116 h 415072"/>
              <a:gd name="connsiteX249" fmla="*/ 466925 w 468941"/>
              <a:gd name="connsiteY249" fmla="*/ 170287 h 415072"/>
              <a:gd name="connsiteX250" fmla="*/ 467518 w 468941"/>
              <a:gd name="connsiteY250" fmla="*/ 174437 h 415072"/>
              <a:gd name="connsiteX251" fmla="*/ 467933 w 468941"/>
              <a:gd name="connsiteY251" fmla="*/ 178588 h 415072"/>
              <a:gd name="connsiteX252" fmla="*/ 468368 w 468941"/>
              <a:gd name="connsiteY252" fmla="*/ 182759 h 415072"/>
              <a:gd name="connsiteX253" fmla="*/ 468645 w 468941"/>
              <a:gd name="connsiteY253" fmla="*/ 186910 h 415072"/>
              <a:gd name="connsiteX254" fmla="*/ 468803 w 468941"/>
              <a:gd name="connsiteY254" fmla="*/ 191061 h 415072"/>
              <a:gd name="connsiteX255" fmla="*/ 468941 w 468941"/>
              <a:gd name="connsiteY255" fmla="*/ 195370 h 415072"/>
              <a:gd name="connsiteX256" fmla="*/ 468941 w 468941"/>
              <a:gd name="connsiteY256" fmla="*/ 199521 h 415072"/>
              <a:gd name="connsiteX257" fmla="*/ 468803 w 468941"/>
              <a:gd name="connsiteY257" fmla="*/ 203672 h 415072"/>
              <a:gd name="connsiteX258" fmla="*/ 468645 w 468941"/>
              <a:gd name="connsiteY258" fmla="*/ 207823 h 415072"/>
              <a:gd name="connsiteX259" fmla="*/ 468368 w 468941"/>
              <a:gd name="connsiteY259" fmla="*/ 212112 h 415072"/>
              <a:gd name="connsiteX260" fmla="*/ 468072 w 468941"/>
              <a:gd name="connsiteY260" fmla="*/ 216263 h 415072"/>
              <a:gd name="connsiteX261" fmla="*/ 467518 w 468941"/>
              <a:gd name="connsiteY261" fmla="*/ 220434 h 415072"/>
              <a:gd name="connsiteX262" fmla="*/ 467063 w 468941"/>
              <a:gd name="connsiteY262" fmla="*/ 224585 h 415072"/>
              <a:gd name="connsiteX263" fmla="*/ 466352 w 468941"/>
              <a:gd name="connsiteY263" fmla="*/ 228735 h 415072"/>
              <a:gd name="connsiteX264" fmla="*/ 465640 w 468941"/>
              <a:gd name="connsiteY264" fmla="*/ 232906 h 415072"/>
              <a:gd name="connsiteX265" fmla="*/ 464790 w 468941"/>
              <a:gd name="connsiteY265" fmla="*/ 236919 h 415072"/>
              <a:gd name="connsiteX266" fmla="*/ 463782 w 468941"/>
              <a:gd name="connsiteY266" fmla="*/ 241050 h 415072"/>
              <a:gd name="connsiteX267" fmla="*/ 462794 w 468941"/>
              <a:gd name="connsiteY267" fmla="*/ 245062 h 415072"/>
              <a:gd name="connsiteX268" fmla="*/ 461628 w 468941"/>
              <a:gd name="connsiteY268" fmla="*/ 249233 h 415072"/>
              <a:gd name="connsiteX269" fmla="*/ 460343 w 468941"/>
              <a:gd name="connsiteY269" fmla="*/ 253246 h 415072"/>
              <a:gd name="connsiteX270" fmla="*/ 458900 w 468941"/>
              <a:gd name="connsiteY270" fmla="*/ 257258 h 415072"/>
              <a:gd name="connsiteX271" fmla="*/ 457477 w 468941"/>
              <a:gd name="connsiteY271" fmla="*/ 261271 h 415072"/>
              <a:gd name="connsiteX272" fmla="*/ 456034 w 468941"/>
              <a:gd name="connsiteY272" fmla="*/ 265283 h 415072"/>
              <a:gd name="connsiteX273" fmla="*/ 454314 w 468941"/>
              <a:gd name="connsiteY273" fmla="*/ 269158 h 415072"/>
              <a:gd name="connsiteX274" fmla="*/ 452594 w 468941"/>
              <a:gd name="connsiteY274" fmla="*/ 273032 h 415072"/>
              <a:gd name="connsiteX275" fmla="*/ 450875 w 468941"/>
              <a:gd name="connsiteY275" fmla="*/ 276906 h 415072"/>
              <a:gd name="connsiteX276" fmla="*/ 449017 w 468941"/>
              <a:gd name="connsiteY276" fmla="*/ 280622 h 415072"/>
              <a:gd name="connsiteX277" fmla="*/ 447000 w 468941"/>
              <a:gd name="connsiteY277" fmla="*/ 284358 h 415072"/>
              <a:gd name="connsiteX278" fmla="*/ 445004 w 468941"/>
              <a:gd name="connsiteY278" fmla="*/ 288074 h 415072"/>
              <a:gd name="connsiteX279" fmla="*/ 442849 w 468941"/>
              <a:gd name="connsiteY279" fmla="*/ 291671 h 415072"/>
              <a:gd name="connsiteX280" fmla="*/ 440715 w 468941"/>
              <a:gd name="connsiteY280" fmla="*/ 295249 h 415072"/>
              <a:gd name="connsiteX281" fmla="*/ 436129 w 468941"/>
              <a:gd name="connsiteY281" fmla="*/ 302266 h 415072"/>
              <a:gd name="connsiteX282" fmla="*/ 431108 w 468941"/>
              <a:gd name="connsiteY282" fmla="*/ 309145 h 415072"/>
              <a:gd name="connsiteX283" fmla="*/ 426087 w 468941"/>
              <a:gd name="connsiteY283" fmla="*/ 315885 h 415072"/>
              <a:gd name="connsiteX284" fmla="*/ 420652 w 468941"/>
              <a:gd name="connsiteY284" fmla="*/ 322329 h 415072"/>
              <a:gd name="connsiteX285" fmla="*/ 414900 w 468941"/>
              <a:gd name="connsiteY285" fmla="*/ 328634 h 415072"/>
              <a:gd name="connsiteX286" fmla="*/ 409029 w 468941"/>
              <a:gd name="connsiteY286" fmla="*/ 334663 h 415072"/>
              <a:gd name="connsiteX287" fmla="*/ 403020 w 468941"/>
              <a:gd name="connsiteY287" fmla="*/ 340534 h 415072"/>
              <a:gd name="connsiteX288" fmla="*/ 396714 w 468941"/>
              <a:gd name="connsiteY288" fmla="*/ 346266 h 415072"/>
              <a:gd name="connsiteX289" fmla="*/ 390270 w 468941"/>
              <a:gd name="connsiteY289" fmla="*/ 351721 h 415072"/>
              <a:gd name="connsiteX290" fmla="*/ 383668 w 468941"/>
              <a:gd name="connsiteY290" fmla="*/ 357019 h 415072"/>
              <a:gd name="connsiteX291" fmla="*/ 376355 w 468941"/>
              <a:gd name="connsiteY291" fmla="*/ 362474 h 415072"/>
              <a:gd name="connsiteX292" fmla="*/ 368745 w 468941"/>
              <a:gd name="connsiteY292" fmla="*/ 367633 h 415072"/>
              <a:gd name="connsiteX293" fmla="*/ 361174 w 468941"/>
              <a:gd name="connsiteY293" fmla="*/ 372515 h 415072"/>
              <a:gd name="connsiteX294" fmla="*/ 353267 w 468941"/>
              <a:gd name="connsiteY294" fmla="*/ 377081 h 415072"/>
              <a:gd name="connsiteX295" fmla="*/ 345242 w 468941"/>
              <a:gd name="connsiteY295" fmla="*/ 381549 h 415072"/>
              <a:gd name="connsiteX296" fmla="*/ 337098 w 468941"/>
              <a:gd name="connsiteY296" fmla="*/ 385680 h 415072"/>
              <a:gd name="connsiteX297" fmla="*/ 328777 w 468941"/>
              <a:gd name="connsiteY297" fmla="*/ 389574 h 415072"/>
              <a:gd name="connsiteX298" fmla="*/ 320317 w 468941"/>
              <a:gd name="connsiteY298" fmla="*/ 393132 h 415072"/>
              <a:gd name="connsiteX299" fmla="*/ 311857 w 468941"/>
              <a:gd name="connsiteY299" fmla="*/ 396591 h 415072"/>
              <a:gd name="connsiteX300" fmla="*/ 303258 w 468941"/>
              <a:gd name="connsiteY300" fmla="*/ 399595 h 415072"/>
              <a:gd name="connsiteX301" fmla="*/ 294502 w 468941"/>
              <a:gd name="connsiteY301" fmla="*/ 402461 h 415072"/>
              <a:gd name="connsiteX302" fmla="*/ 285626 w 468941"/>
              <a:gd name="connsiteY302" fmla="*/ 405031 h 415072"/>
              <a:gd name="connsiteX303" fmla="*/ 276890 w 468941"/>
              <a:gd name="connsiteY303" fmla="*/ 407186 h 415072"/>
              <a:gd name="connsiteX304" fmla="*/ 267856 w 468941"/>
              <a:gd name="connsiteY304" fmla="*/ 409182 h 415072"/>
              <a:gd name="connsiteX305" fmla="*/ 258981 w 468941"/>
              <a:gd name="connsiteY305" fmla="*/ 410921 h 415072"/>
              <a:gd name="connsiteX306" fmla="*/ 249948 w 468941"/>
              <a:gd name="connsiteY306" fmla="*/ 412345 h 415072"/>
              <a:gd name="connsiteX307" fmla="*/ 240341 w 468941"/>
              <a:gd name="connsiteY307" fmla="*/ 413491 h 415072"/>
              <a:gd name="connsiteX308" fmla="*/ 230755 w 468941"/>
              <a:gd name="connsiteY308" fmla="*/ 414361 h 415072"/>
              <a:gd name="connsiteX309" fmla="*/ 225892 w 468941"/>
              <a:gd name="connsiteY309" fmla="*/ 414657 h 415072"/>
              <a:gd name="connsiteX310" fmla="*/ 221010 w 468941"/>
              <a:gd name="connsiteY310" fmla="*/ 414934 h 415072"/>
              <a:gd name="connsiteX311" fmla="*/ 216266 w 468941"/>
              <a:gd name="connsiteY311" fmla="*/ 415072 h 415072"/>
              <a:gd name="connsiteX312" fmla="*/ 211423 w 468941"/>
              <a:gd name="connsiteY312" fmla="*/ 415072 h 415072"/>
              <a:gd name="connsiteX313" fmla="*/ 206540 w 468941"/>
              <a:gd name="connsiteY313" fmla="*/ 415072 h 415072"/>
              <a:gd name="connsiteX314" fmla="*/ 201797 w 468941"/>
              <a:gd name="connsiteY314" fmla="*/ 414934 h 415072"/>
              <a:gd name="connsiteX315" fmla="*/ 196914 w 468941"/>
              <a:gd name="connsiteY315" fmla="*/ 414657 h 415072"/>
              <a:gd name="connsiteX316" fmla="*/ 192190 w 468941"/>
              <a:gd name="connsiteY316" fmla="*/ 414361 h 415072"/>
              <a:gd name="connsiteX317" fmla="*/ 187327 w 468941"/>
              <a:gd name="connsiteY317" fmla="*/ 413926 h 415072"/>
              <a:gd name="connsiteX318" fmla="*/ 182603 w 468941"/>
              <a:gd name="connsiteY318" fmla="*/ 413491 h 415072"/>
              <a:gd name="connsiteX319" fmla="*/ 177859 w 468941"/>
              <a:gd name="connsiteY319" fmla="*/ 412779 h 415072"/>
              <a:gd name="connsiteX320" fmla="*/ 173135 w 468941"/>
              <a:gd name="connsiteY320" fmla="*/ 412206 h 415072"/>
              <a:gd name="connsiteX321" fmla="*/ 168411 w 468941"/>
              <a:gd name="connsiteY321" fmla="*/ 411356 h 415072"/>
              <a:gd name="connsiteX322" fmla="*/ 163687 w 468941"/>
              <a:gd name="connsiteY322" fmla="*/ 410487 h 415072"/>
              <a:gd name="connsiteX323" fmla="*/ 158962 w 468941"/>
              <a:gd name="connsiteY323" fmla="*/ 409478 h 415072"/>
              <a:gd name="connsiteX324" fmla="*/ 154218 w 468941"/>
              <a:gd name="connsiteY324" fmla="*/ 408470 h 415072"/>
              <a:gd name="connsiteX325" fmla="*/ 149633 w 468941"/>
              <a:gd name="connsiteY325" fmla="*/ 407186 h 415072"/>
              <a:gd name="connsiteX326" fmla="*/ 144908 w 468941"/>
              <a:gd name="connsiteY326" fmla="*/ 406039 h 415072"/>
              <a:gd name="connsiteX327" fmla="*/ 140323 w 468941"/>
              <a:gd name="connsiteY327" fmla="*/ 404616 h 415072"/>
              <a:gd name="connsiteX328" fmla="*/ 135717 w 468941"/>
              <a:gd name="connsiteY328" fmla="*/ 403173 h 415072"/>
              <a:gd name="connsiteX329" fmla="*/ 131151 w 468941"/>
              <a:gd name="connsiteY329" fmla="*/ 401611 h 415072"/>
              <a:gd name="connsiteX330" fmla="*/ 126703 w 468941"/>
              <a:gd name="connsiteY330" fmla="*/ 399892 h 415072"/>
              <a:gd name="connsiteX331" fmla="*/ 122256 w 468941"/>
              <a:gd name="connsiteY331" fmla="*/ 398152 h 415072"/>
              <a:gd name="connsiteX332" fmla="*/ 117828 w 468941"/>
              <a:gd name="connsiteY332" fmla="*/ 396294 h 415072"/>
              <a:gd name="connsiteX333" fmla="*/ 113381 w 468941"/>
              <a:gd name="connsiteY333" fmla="*/ 394298 h 415072"/>
              <a:gd name="connsiteX334" fmla="*/ 108933 w 468941"/>
              <a:gd name="connsiteY334" fmla="*/ 392124 h 415072"/>
              <a:gd name="connsiteX335" fmla="*/ 104624 w 468941"/>
              <a:gd name="connsiteY335" fmla="*/ 389989 h 415072"/>
              <a:gd name="connsiteX336" fmla="*/ 100335 w 468941"/>
              <a:gd name="connsiteY336" fmla="*/ 387696 h 415072"/>
              <a:gd name="connsiteX337" fmla="*/ 96461 w 468941"/>
              <a:gd name="connsiteY337" fmla="*/ 385561 h 415072"/>
              <a:gd name="connsiteX338" fmla="*/ 92586 w 468941"/>
              <a:gd name="connsiteY338" fmla="*/ 383249 h 415072"/>
              <a:gd name="connsiteX339" fmla="*/ 88732 w 468941"/>
              <a:gd name="connsiteY339" fmla="*/ 380817 h 415072"/>
              <a:gd name="connsiteX340" fmla="*/ 84996 w 468941"/>
              <a:gd name="connsiteY340" fmla="*/ 378366 h 415072"/>
              <a:gd name="connsiteX341" fmla="*/ 81260 w 468941"/>
              <a:gd name="connsiteY341" fmla="*/ 375935 h 415072"/>
              <a:gd name="connsiteX342" fmla="*/ 77682 w 468941"/>
              <a:gd name="connsiteY342" fmla="*/ 373365 h 415072"/>
              <a:gd name="connsiteX343" fmla="*/ 74105 w 468941"/>
              <a:gd name="connsiteY343" fmla="*/ 370638 h 415072"/>
              <a:gd name="connsiteX344" fmla="*/ 70665 w 468941"/>
              <a:gd name="connsiteY344" fmla="*/ 367910 h 415072"/>
              <a:gd name="connsiteX345" fmla="*/ 67226 w 468941"/>
              <a:gd name="connsiteY345" fmla="*/ 365044 h 415072"/>
              <a:gd name="connsiteX346" fmla="*/ 63787 w 468941"/>
              <a:gd name="connsiteY346" fmla="*/ 362178 h 415072"/>
              <a:gd name="connsiteX347" fmla="*/ 60486 w 468941"/>
              <a:gd name="connsiteY347" fmla="*/ 359173 h 415072"/>
              <a:gd name="connsiteX348" fmla="*/ 57185 w 468941"/>
              <a:gd name="connsiteY348" fmla="*/ 356169 h 415072"/>
              <a:gd name="connsiteX349" fmla="*/ 54042 w 468941"/>
              <a:gd name="connsiteY349" fmla="*/ 353006 h 415072"/>
              <a:gd name="connsiteX350" fmla="*/ 51037 w 468941"/>
              <a:gd name="connsiteY350" fmla="*/ 349863 h 415072"/>
              <a:gd name="connsiteX351" fmla="*/ 48013 w 468941"/>
              <a:gd name="connsiteY351" fmla="*/ 346562 h 415072"/>
              <a:gd name="connsiteX352" fmla="*/ 45008 w 468941"/>
              <a:gd name="connsiteY352" fmla="*/ 343261 h 415072"/>
              <a:gd name="connsiteX353" fmla="*/ 42142 w 468941"/>
              <a:gd name="connsiteY353" fmla="*/ 339822 h 415072"/>
              <a:gd name="connsiteX354" fmla="*/ 39414 w 468941"/>
              <a:gd name="connsiteY354" fmla="*/ 336383 h 415072"/>
              <a:gd name="connsiteX355" fmla="*/ 36687 w 468941"/>
              <a:gd name="connsiteY355" fmla="*/ 332805 h 415072"/>
              <a:gd name="connsiteX356" fmla="*/ 34117 w 468941"/>
              <a:gd name="connsiteY356" fmla="*/ 329208 h 415072"/>
              <a:gd name="connsiteX357" fmla="*/ 31547 w 468941"/>
              <a:gd name="connsiteY357" fmla="*/ 325630 h 415072"/>
              <a:gd name="connsiteX358" fmla="*/ 29096 w 468941"/>
              <a:gd name="connsiteY358" fmla="*/ 321894 h 415072"/>
              <a:gd name="connsiteX359" fmla="*/ 26823 w 468941"/>
              <a:gd name="connsiteY359" fmla="*/ 318178 h 415072"/>
              <a:gd name="connsiteX360" fmla="*/ 24511 w 468941"/>
              <a:gd name="connsiteY360" fmla="*/ 314304 h 415072"/>
              <a:gd name="connsiteX361" fmla="*/ 22356 w 468941"/>
              <a:gd name="connsiteY361" fmla="*/ 310449 h 415072"/>
              <a:gd name="connsiteX362" fmla="*/ 20221 w 468941"/>
              <a:gd name="connsiteY362" fmla="*/ 306555 h 415072"/>
              <a:gd name="connsiteX363" fmla="*/ 18205 w 468941"/>
              <a:gd name="connsiteY363" fmla="*/ 302543 h 415072"/>
              <a:gd name="connsiteX364" fmla="*/ 16347 w 468941"/>
              <a:gd name="connsiteY364" fmla="*/ 298530 h 415072"/>
              <a:gd name="connsiteX365" fmla="*/ 14627 w 468941"/>
              <a:gd name="connsiteY365" fmla="*/ 294379 h 415072"/>
              <a:gd name="connsiteX366" fmla="*/ 12908 w 468941"/>
              <a:gd name="connsiteY366" fmla="*/ 290228 h 415072"/>
              <a:gd name="connsiteX367" fmla="*/ 11326 w 468941"/>
              <a:gd name="connsiteY367" fmla="*/ 286078 h 415072"/>
              <a:gd name="connsiteX368" fmla="*/ 9765 w 468941"/>
              <a:gd name="connsiteY368" fmla="*/ 281768 h 415072"/>
              <a:gd name="connsiteX369" fmla="*/ 8322 w 468941"/>
              <a:gd name="connsiteY369" fmla="*/ 277341 h 415072"/>
              <a:gd name="connsiteX370" fmla="*/ 7017 w 468941"/>
              <a:gd name="connsiteY370" fmla="*/ 272893 h 415072"/>
              <a:gd name="connsiteX371" fmla="*/ 5890 w 468941"/>
              <a:gd name="connsiteY371" fmla="*/ 268308 h 415072"/>
              <a:gd name="connsiteX372" fmla="*/ 4744 w 468941"/>
              <a:gd name="connsiteY372" fmla="*/ 263860 h 415072"/>
              <a:gd name="connsiteX373" fmla="*/ 3736 w 468941"/>
              <a:gd name="connsiteY373" fmla="*/ 259274 h 415072"/>
              <a:gd name="connsiteX374" fmla="*/ 2866 w 468941"/>
              <a:gd name="connsiteY374" fmla="*/ 254689 h 415072"/>
              <a:gd name="connsiteX375" fmla="*/ 2155 w 468941"/>
              <a:gd name="connsiteY375" fmla="*/ 250083 h 415072"/>
              <a:gd name="connsiteX376" fmla="*/ 1581 w 468941"/>
              <a:gd name="connsiteY376" fmla="*/ 245517 h 415072"/>
              <a:gd name="connsiteX377" fmla="*/ 1008 w 468941"/>
              <a:gd name="connsiteY377" fmla="*/ 240931 h 415072"/>
              <a:gd name="connsiteX378" fmla="*/ 573 w 468941"/>
              <a:gd name="connsiteY378" fmla="*/ 236326 h 415072"/>
              <a:gd name="connsiteX379" fmla="*/ 277 w 468941"/>
              <a:gd name="connsiteY379" fmla="*/ 231602 h 415072"/>
              <a:gd name="connsiteX380" fmla="*/ 0 w 468941"/>
              <a:gd name="connsiteY380" fmla="*/ 227016 h 415072"/>
              <a:gd name="connsiteX381" fmla="*/ 0 w 468941"/>
              <a:gd name="connsiteY381" fmla="*/ 222450 h 415072"/>
              <a:gd name="connsiteX382" fmla="*/ 0 w 468941"/>
              <a:gd name="connsiteY382" fmla="*/ 217706 h 415072"/>
              <a:gd name="connsiteX383" fmla="*/ 0 w 468941"/>
              <a:gd name="connsiteY383" fmla="*/ 213120 h 415072"/>
              <a:gd name="connsiteX384" fmla="*/ 277 w 468941"/>
              <a:gd name="connsiteY384" fmla="*/ 208534 h 415072"/>
              <a:gd name="connsiteX385" fmla="*/ 573 w 468941"/>
              <a:gd name="connsiteY385" fmla="*/ 203830 h 415072"/>
              <a:gd name="connsiteX386" fmla="*/ 1008 w 468941"/>
              <a:gd name="connsiteY386" fmla="*/ 199224 h 415072"/>
              <a:gd name="connsiteX387" fmla="*/ 1581 w 468941"/>
              <a:gd name="connsiteY387" fmla="*/ 194639 h 415072"/>
              <a:gd name="connsiteX388" fmla="*/ 2155 w 468941"/>
              <a:gd name="connsiteY388" fmla="*/ 190073 h 415072"/>
              <a:gd name="connsiteX389" fmla="*/ 2866 w 468941"/>
              <a:gd name="connsiteY389" fmla="*/ 185467 h 415072"/>
              <a:gd name="connsiteX390" fmla="*/ 3736 w 468941"/>
              <a:gd name="connsiteY390" fmla="*/ 180881 h 415072"/>
              <a:gd name="connsiteX391" fmla="*/ 4744 w 468941"/>
              <a:gd name="connsiteY391" fmla="*/ 176296 h 415072"/>
              <a:gd name="connsiteX392" fmla="*/ 5752 w 468941"/>
              <a:gd name="connsiteY392" fmla="*/ 171710 h 415072"/>
              <a:gd name="connsiteX393" fmla="*/ 6879 w 468941"/>
              <a:gd name="connsiteY393" fmla="*/ 167262 h 415072"/>
              <a:gd name="connsiteX394" fmla="*/ 8025 w 468941"/>
              <a:gd name="connsiteY394" fmla="*/ 162815 h 415072"/>
              <a:gd name="connsiteX395" fmla="*/ 9468 w 468941"/>
              <a:gd name="connsiteY395" fmla="*/ 158229 h 415072"/>
              <a:gd name="connsiteX396" fmla="*/ 10891 w 468941"/>
              <a:gd name="connsiteY396" fmla="*/ 153940 h 415072"/>
              <a:gd name="connsiteX397" fmla="*/ 12334 w 468941"/>
              <a:gd name="connsiteY397" fmla="*/ 149492 h 415072"/>
              <a:gd name="connsiteX398" fmla="*/ 14054 w 468941"/>
              <a:gd name="connsiteY398" fmla="*/ 145183 h 415072"/>
              <a:gd name="connsiteX399" fmla="*/ 15774 w 468941"/>
              <a:gd name="connsiteY399" fmla="*/ 140756 h 415072"/>
              <a:gd name="connsiteX400" fmla="*/ 17493 w 468941"/>
              <a:gd name="connsiteY400" fmla="*/ 136605 h 415072"/>
              <a:gd name="connsiteX401" fmla="*/ 19351 w 468941"/>
              <a:gd name="connsiteY401" fmla="*/ 132592 h 415072"/>
              <a:gd name="connsiteX402" fmla="*/ 21229 w 468941"/>
              <a:gd name="connsiteY402" fmla="*/ 128580 h 415072"/>
              <a:gd name="connsiteX403" fmla="*/ 23068 w 468941"/>
              <a:gd name="connsiteY403" fmla="*/ 124706 h 415072"/>
              <a:gd name="connsiteX404" fmla="*/ 25242 w 468941"/>
              <a:gd name="connsiteY404" fmla="*/ 120831 h 415072"/>
              <a:gd name="connsiteX405" fmla="*/ 27238 w 468941"/>
              <a:gd name="connsiteY405" fmla="*/ 116957 h 415072"/>
              <a:gd name="connsiteX406" fmla="*/ 29373 w 468941"/>
              <a:gd name="connsiteY406" fmla="*/ 113241 h 415072"/>
              <a:gd name="connsiteX407" fmla="*/ 33979 w 468941"/>
              <a:gd name="connsiteY407" fmla="*/ 105789 h 415072"/>
              <a:gd name="connsiteX408" fmla="*/ 38861 w 468941"/>
              <a:gd name="connsiteY408" fmla="*/ 98614 h 415072"/>
              <a:gd name="connsiteX409" fmla="*/ 44000 w 468941"/>
              <a:gd name="connsiteY409" fmla="*/ 91459 h 415072"/>
              <a:gd name="connsiteX410" fmla="*/ 49436 w 468941"/>
              <a:gd name="connsiteY410" fmla="*/ 84699 h 415072"/>
              <a:gd name="connsiteX411" fmla="*/ 55050 w 468941"/>
              <a:gd name="connsiteY411" fmla="*/ 77958 h 415072"/>
              <a:gd name="connsiteX412" fmla="*/ 60920 w 468941"/>
              <a:gd name="connsiteY412" fmla="*/ 71514 h 415072"/>
              <a:gd name="connsiteX413" fmla="*/ 67088 w 468941"/>
              <a:gd name="connsiteY413" fmla="*/ 65209 h 415072"/>
              <a:gd name="connsiteX414" fmla="*/ 73393 w 468941"/>
              <a:gd name="connsiteY414" fmla="*/ 59200 h 415072"/>
              <a:gd name="connsiteX415" fmla="*/ 79995 w 468941"/>
              <a:gd name="connsiteY415" fmla="*/ 53468 h 415072"/>
              <a:gd name="connsiteX416" fmla="*/ 86716 w 468941"/>
              <a:gd name="connsiteY416" fmla="*/ 47874 h 415072"/>
              <a:gd name="connsiteX417" fmla="*/ 93595 w 468941"/>
              <a:gd name="connsiteY417" fmla="*/ 42557 h 415072"/>
              <a:gd name="connsiteX418" fmla="*/ 100612 w 468941"/>
              <a:gd name="connsiteY418" fmla="*/ 37536 h 415072"/>
              <a:gd name="connsiteX419" fmla="*/ 107925 w 468941"/>
              <a:gd name="connsiteY419" fmla="*/ 32693 h 415072"/>
              <a:gd name="connsiteX420" fmla="*/ 111365 w 468941"/>
              <a:gd name="connsiteY420" fmla="*/ 30519 h 415072"/>
              <a:gd name="connsiteX421" fmla="*/ 114804 w 468941"/>
              <a:gd name="connsiteY421" fmla="*/ 28523 h 415072"/>
              <a:gd name="connsiteX422" fmla="*/ 118382 w 468941"/>
              <a:gd name="connsiteY422" fmla="*/ 26507 h 415072"/>
              <a:gd name="connsiteX423" fmla="*/ 121960 w 468941"/>
              <a:gd name="connsiteY423" fmla="*/ 24649 h 415072"/>
              <a:gd name="connsiteX424" fmla="*/ 125695 w 468941"/>
              <a:gd name="connsiteY424" fmla="*/ 22791 h 415072"/>
              <a:gd name="connsiteX425" fmla="*/ 129431 w 468941"/>
              <a:gd name="connsiteY425" fmla="*/ 21071 h 415072"/>
              <a:gd name="connsiteX426" fmla="*/ 133167 w 468941"/>
              <a:gd name="connsiteY426" fmla="*/ 19351 h 415072"/>
              <a:gd name="connsiteX427" fmla="*/ 137022 w 468941"/>
              <a:gd name="connsiteY427" fmla="*/ 17770 h 415072"/>
              <a:gd name="connsiteX428" fmla="*/ 144750 w 468941"/>
              <a:gd name="connsiteY428" fmla="*/ 14765 h 415072"/>
              <a:gd name="connsiteX429" fmla="*/ 152637 w 468941"/>
              <a:gd name="connsiteY429" fmla="*/ 12176 h 415072"/>
              <a:gd name="connsiteX430" fmla="*/ 160801 w 468941"/>
              <a:gd name="connsiteY430" fmla="*/ 9745 h 415072"/>
              <a:gd name="connsiteX431" fmla="*/ 169122 w 468941"/>
              <a:gd name="connsiteY431" fmla="*/ 7610 h 415072"/>
              <a:gd name="connsiteX432" fmla="*/ 177444 w 468941"/>
              <a:gd name="connsiteY432" fmla="*/ 5890 h 415072"/>
              <a:gd name="connsiteX433" fmla="*/ 185884 w 468941"/>
              <a:gd name="connsiteY433" fmla="*/ 4309 h 415072"/>
              <a:gd name="connsiteX434" fmla="*/ 194364 w 468941"/>
              <a:gd name="connsiteY434" fmla="*/ 2866 h 415072"/>
              <a:gd name="connsiteX435" fmla="*/ 202943 w 468941"/>
              <a:gd name="connsiteY435" fmla="*/ 1878 h 415072"/>
              <a:gd name="connsiteX436" fmla="*/ 211700 w 468941"/>
              <a:gd name="connsiteY436" fmla="*/ 1008 h 415072"/>
              <a:gd name="connsiteX437" fmla="*/ 220298 w 468941"/>
              <a:gd name="connsiteY437" fmla="*/ 415 h 415072"/>
              <a:gd name="connsiteX438" fmla="*/ 229035 w 468941"/>
              <a:gd name="connsiteY438" fmla="*/ 138 h 415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Lst>
            <a:rect l="l" t="t" r="r" b="b"/>
            <a:pathLst>
              <a:path w="468941" h="415072">
                <a:moveTo>
                  <a:pt x="226011" y="36825"/>
                </a:moveTo>
                <a:lnTo>
                  <a:pt x="219152" y="36983"/>
                </a:lnTo>
                <a:lnTo>
                  <a:pt x="212411" y="37259"/>
                </a:lnTo>
                <a:lnTo>
                  <a:pt x="205671" y="37536"/>
                </a:lnTo>
                <a:lnTo>
                  <a:pt x="199227" y="38129"/>
                </a:lnTo>
                <a:lnTo>
                  <a:pt x="192783" y="38702"/>
                </a:lnTo>
                <a:lnTo>
                  <a:pt x="186616" y="39552"/>
                </a:lnTo>
                <a:lnTo>
                  <a:pt x="180587" y="40719"/>
                </a:lnTo>
                <a:lnTo>
                  <a:pt x="174578" y="42142"/>
                </a:lnTo>
                <a:lnTo>
                  <a:pt x="168549" y="43861"/>
                </a:lnTo>
                <a:lnTo>
                  <a:pt x="162679" y="45858"/>
                </a:lnTo>
                <a:lnTo>
                  <a:pt x="156946" y="48151"/>
                </a:lnTo>
                <a:lnTo>
                  <a:pt x="151214" y="50582"/>
                </a:lnTo>
                <a:lnTo>
                  <a:pt x="145482" y="53468"/>
                </a:lnTo>
                <a:lnTo>
                  <a:pt x="140026" y="56334"/>
                </a:lnTo>
                <a:lnTo>
                  <a:pt x="134590" y="59477"/>
                </a:lnTo>
                <a:lnTo>
                  <a:pt x="129273" y="62778"/>
                </a:lnTo>
                <a:lnTo>
                  <a:pt x="123976" y="66375"/>
                </a:lnTo>
                <a:lnTo>
                  <a:pt x="118955" y="69933"/>
                </a:lnTo>
                <a:lnTo>
                  <a:pt x="114092" y="73669"/>
                </a:lnTo>
                <a:lnTo>
                  <a:pt x="109368" y="77543"/>
                </a:lnTo>
                <a:lnTo>
                  <a:pt x="104782" y="81417"/>
                </a:lnTo>
                <a:lnTo>
                  <a:pt x="99327" y="86438"/>
                </a:lnTo>
                <a:lnTo>
                  <a:pt x="94168" y="91459"/>
                </a:lnTo>
                <a:lnTo>
                  <a:pt x="89147" y="96756"/>
                </a:lnTo>
                <a:lnTo>
                  <a:pt x="84284" y="102192"/>
                </a:lnTo>
                <a:lnTo>
                  <a:pt x="79699" y="107786"/>
                </a:lnTo>
                <a:lnTo>
                  <a:pt x="75251" y="113656"/>
                </a:lnTo>
                <a:lnTo>
                  <a:pt x="71100" y="119547"/>
                </a:lnTo>
                <a:lnTo>
                  <a:pt x="67088" y="125694"/>
                </a:lnTo>
                <a:lnTo>
                  <a:pt x="63490" y="131881"/>
                </a:lnTo>
                <a:lnTo>
                  <a:pt x="59912" y="138324"/>
                </a:lnTo>
                <a:lnTo>
                  <a:pt x="56750" y="144768"/>
                </a:lnTo>
                <a:lnTo>
                  <a:pt x="53903" y="151370"/>
                </a:lnTo>
                <a:lnTo>
                  <a:pt x="51176" y="158229"/>
                </a:lnTo>
                <a:lnTo>
                  <a:pt x="48883" y="165128"/>
                </a:lnTo>
                <a:lnTo>
                  <a:pt x="46728" y="172006"/>
                </a:lnTo>
                <a:lnTo>
                  <a:pt x="45008" y="179162"/>
                </a:lnTo>
                <a:lnTo>
                  <a:pt x="44139" y="182897"/>
                </a:lnTo>
                <a:lnTo>
                  <a:pt x="43427" y="186614"/>
                </a:lnTo>
                <a:lnTo>
                  <a:pt x="42874" y="190349"/>
                </a:lnTo>
                <a:lnTo>
                  <a:pt x="42281" y="194224"/>
                </a:lnTo>
                <a:lnTo>
                  <a:pt x="41866" y="197940"/>
                </a:lnTo>
                <a:lnTo>
                  <a:pt x="41411" y="201814"/>
                </a:lnTo>
                <a:lnTo>
                  <a:pt x="41134" y="205530"/>
                </a:lnTo>
                <a:lnTo>
                  <a:pt x="40996" y="209404"/>
                </a:lnTo>
                <a:lnTo>
                  <a:pt x="40857" y="213120"/>
                </a:lnTo>
                <a:lnTo>
                  <a:pt x="40857" y="216975"/>
                </a:lnTo>
                <a:lnTo>
                  <a:pt x="40857" y="220849"/>
                </a:lnTo>
                <a:lnTo>
                  <a:pt x="40996" y="224585"/>
                </a:lnTo>
                <a:lnTo>
                  <a:pt x="41292" y="228459"/>
                </a:lnTo>
                <a:lnTo>
                  <a:pt x="41569" y="232313"/>
                </a:lnTo>
                <a:lnTo>
                  <a:pt x="42004" y="236049"/>
                </a:lnTo>
                <a:lnTo>
                  <a:pt x="42577" y="239923"/>
                </a:lnTo>
                <a:lnTo>
                  <a:pt x="43150" y="243639"/>
                </a:lnTo>
                <a:lnTo>
                  <a:pt x="43724" y="247375"/>
                </a:lnTo>
                <a:lnTo>
                  <a:pt x="44593" y="251091"/>
                </a:lnTo>
                <a:lnTo>
                  <a:pt x="45423" y="254827"/>
                </a:lnTo>
                <a:lnTo>
                  <a:pt x="46293" y="258563"/>
                </a:lnTo>
                <a:lnTo>
                  <a:pt x="47301" y="262279"/>
                </a:lnTo>
                <a:lnTo>
                  <a:pt x="48448" y="265876"/>
                </a:lnTo>
                <a:lnTo>
                  <a:pt x="49733" y="269434"/>
                </a:lnTo>
                <a:lnTo>
                  <a:pt x="51037" y="273032"/>
                </a:lnTo>
                <a:lnTo>
                  <a:pt x="52322" y="276609"/>
                </a:lnTo>
                <a:lnTo>
                  <a:pt x="53903" y="280187"/>
                </a:lnTo>
                <a:lnTo>
                  <a:pt x="55465" y="283646"/>
                </a:lnTo>
                <a:lnTo>
                  <a:pt x="57046" y="287066"/>
                </a:lnTo>
                <a:lnTo>
                  <a:pt x="58766" y="290505"/>
                </a:lnTo>
                <a:lnTo>
                  <a:pt x="60644" y="293806"/>
                </a:lnTo>
                <a:lnTo>
                  <a:pt x="62640" y="297107"/>
                </a:lnTo>
                <a:lnTo>
                  <a:pt x="64498" y="300112"/>
                </a:lnTo>
                <a:lnTo>
                  <a:pt x="66356" y="303136"/>
                </a:lnTo>
                <a:lnTo>
                  <a:pt x="68511" y="306002"/>
                </a:lnTo>
                <a:lnTo>
                  <a:pt x="70507" y="308868"/>
                </a:lnTo>
                <a:lnTo>
                  <a:pt x="74974" y="314462"/>
                </a:lnTo>
                <a:lnTo>
                  <a:pt x="79541" y="319898"/>
                </a:lnTo>
                <a:lnTo>
                  <a:pt x="84423" y="325057"/>
                </a:lnTo>
                <a:lnTo>
                  <a:pt x="89582" y="329919"/>
                </a:lnTo>
                <a:lnTo>
                  <a:pt x="94879" y="334663"/>
                </a:lnTo>
                <a:lnTo>
                  <a:pt x="100473" y="339110"/>
                </a:lnTo>
                <a:lnTo>
                  <a:pt x="106206" y="343419"/>
                </a:lnTo>
                <a:lnTo>
                  <a:pt x="112096" y="347432"/>
                </a:lnTo>
                <a:lnTo>
                  <a:pt x="118243" y="351148"/>
                </a:lnTo>
                <a:lnTo>
                  <a:pt x="124411" y="354587"/>
                </a:lnTo>
                <a:lnTo>
                  <a:pt x="130716" y="357888"/>
                </a:lnTo>
                <a:lnTo>
                  <a:pt x="137180" y="360755"/>
                </a:lnTo>
                <a:lnTo>
                  <a:pt x="143742" y="363482"/>
                </a:lnTo>
                <a:lnTo>
                  <a:pt x="150502" y="365914"/>
                </a:lnTo>
                <a:lnTo>
                  <a:pt x="154357" y="367198"/>
                </a:lnTo>
                <a:lnTo>
                  <a:pt x="158369" y="368503"/>
                </a:lnTo>
                <a:lnTo>
                  <a:pt x="162263" y="369630"/>
                </a:lnTo>
                <a:lnTo>
                  <a:pt x="166276" y="370638"/>
                </a:lnTo>
                <a:lnTo>
                  <a:pt x="170289" y="371507"/>
                </a:lnTo>
                <a:lnTo>
                  <a:pt x="174301" y="372357"/>
                </a:lnTo>
                <a:lnTo>
                  <a:pt x="178314" y="373069"/>
                </a:lnTo>
                <a:lnTo>
                  <a:pt x="182326" y="373800"/>
                </a:lnTo>
                <a:lnTo>
                  <a:pt x="190352" y="374947"/>
                </a:lnTo>
                <a:lnTo>
                  <a:pt x="198515" y="375658"/>
                </a:lnTo>
                <a:lnTo>
                  <a:pt x="206679" y="376073"/>
                </a:lnTo>
                <a:lnTo>
                  <a:pt x="214842" y="376232"/>
                </a:lnTo>
                <a:lnTo>
                  <a:pt x="223006" y="376073"/>
                </a:lnTo>
                <a:lnTo>
                  <a:pt x="231189" y="375520"/>
                </a:lnTo>
                <a:lnTo>
                  <a:pt x="239333" y="374789"/>
                </a:lnTo>
                <a:lnTo>
                  <a:pt x="247517" y="373642"/>
                </a:lnTo>
                <a:lnTo>
                  <a:pt x="255542" y="372357"/>
                </a:lnTo>
                <a:lnTo>
                  <a:pt x="263567" y="370638"/>
                </a:lnTo>
                <a:lnTo>
                  <a:pt x="271592" y="368780"/>
                </a:lnTo>
                <a:lnTo>
                  <a:pt x="279459" y="366625"/>
                </a:lnTo>
                <a:lnTo>
                  <a:pt x="286358" y="364490"/>
                </a:lnTo>
                <a:lnTo>
                  <a:pt x="293078" y="362178"/>
                </a:lnTo>
                <a:lnTo>
                  <a:pt x="299819" y="359746"/>
                </a:lnTo>
                <a:lnTo>
                  <a:pt x="306421" y="357019"/>
                </a:lnTo>
                <a:lnTo>
                  <a:pt x="313003" y="354153"/>
                </a:lnTo>
                <a:lnTo>
                  <a:pt x="319585" y="350990"/>
                </a:lnTo>
                <a:lnTo>
                  <a:pt x="325891" y="347709"/>
                </a:lnTo>
                <a:lnTo>
                  <a:pt x="332216" y="344269"/>
                </a:lnTo>
                <a:lnTo>
                  <a:pt x="338364" y="340672"/>
                </a:lnTo>
                <a:lnTo>
                  <a:pt x="344531" y="336818"/>
                </a:lnTo>
                <a:lnTo>
                  <a:pt x="350421" y="332805"/>
                </a:lnTo>
                <a:lnTo>
                  <a:pt x="356292" y="328496"/>
                </a:lnTo>
                <a:lnTo>
                  <a:pt x="361886" y="324068"/>
                </a:lnTo>
                <a:lnTo>
                  <a:pt x="367460" y="319463"/>
                </a:lnTo>
                <a:lnTo>
                  <a:pt x="372757" y="314739"/>
                </a:lnTo>
                <a:lnTo>
                  <a:pt x="377936" y="309718"/>
                </a:lnTo>
                <a:lnTo>
                  <a:pt x="382660" y="304836"/>
                </a:lnTo>
                <a:lnTo>
                  <a:pt x="387108" y="299835"/>
                </a:lnTo>
                <a:lnTo>
                  <a:pt x="391397" y="294676"/>
                </a:lnTo>
                <a:lnTo>
                  <a:pt x="395568" y="289220"/>
                </a:lnTo>
                <a:lnTo>
                  <a:pt x="399580" y="283785"/>
                </a:lnTo>
                <a:lnTo>
                  <a:pt x="403158" y="278052"/>
                </a:lnTo>
                <a:lnTo>
                  <a:pt x="406736" y="272320"/>
                </a:lnTo>
                <a:lnTo>
                  <a:pt x="409879" y="266430"/>
                </a:lnTo>
                <a:lnTo>
                  <a:pt x="412903" y="260421"/>
                </a:lnTo>
                <a:lnTo>
                  <a:pt x="415631" y="254254"/>
                </a:lnTo>
                <a:lnTo>
                  <a:pt x="418062" y="247948"/>
                </a:lnTo>
                <a:lnTo>
                  <a:pt x="420197" y="241643"/>
                </a:lnTo>
                <a:lnTo>
                  <a:pt x="421917" y="235199"/>
                </a:lnTo>
                <a:lnTo>
                  <a:pt x="423498" y="228735"/>
                </a:lnTo>
                <a:lnTo>
                  <a:pt x="424803" y="222153"/>
                </a:lnTo>
                <a:lnTo>
                  <a:pt x="425218" y="218852"/>
                </a:lnTo>
                <a:lnTo>
                  <a:pt x="425653" y="215413"/>
                </a:lnTo>
                <a:lnTo>
                  <a:pt x="426226" y="208673"/>
                </a:lnTo>
                <a:lnTo>
                  <a:pt x="426522" y="201814"/>
                </a:lnTo>
                <a:lnTo>
                  <a:pt x="426384" y="195074"/>
                </a:lnTo>
                <a:lnTo>
                  <a:pt x="426087" y="188195"/>
                </a:lnTo>
                <a:lnTo>
                  <a:pt x="425514" y="181455"/>
                </a:lnTo>
                <a:lnTo>
                  <a:pt x="424506" y="174734"/>
                </a:lnTo>
                <a:lnTo>
                  <a:pt x="423379" y="168132"/>
                </a:lnTo>
                <a:lnTo>
                  <a:pt x="421917" y="161392"/>
                </a:lnTo>
                <a:lnTo>
                  <a:pt x="420078" y="154948"/>
                </a:lnTo>
                <a:lnTo>
                  <a:pt x="418062" y="148346"/>
                </a:lnTo>
                <a:lnTo>
                  <a:pt x="415769" y="142041"/>
                </a:lnTo>
                <a:lnTo>
                  <a:pt x="413180" y="135735"/>
                </a:lnTo>
                <a:lnTo>
                  <a:pt x="410333" y="129588"/>
                </a:lnTo>
                <a:lnTo>
                  <a:pt x="407171" y="123559"/>
                </a:lnTo>
                <a:lnTo>
                  <a:pt x="403870" y="117530"/>
                </a:lnTo>
                <a:lnTo>
                  <a:pt x="400134" y="111798"/>
                </a:lnTo>
                <a:lnTo>
                  <a:pt x="397999" y="108517"/>
                </a:lnTo>
                <a:lnTo>
                  <a:pt x="395706" y="105216"/>
                </a:lnTo>
                <a:lnTo>
                  <a:pt x="393413" y="102192"/>
                </a:lnTo>
                <a:lnTo>
                  <a:pt x="390982" y="99187"/>
                </a:lnTo>
                <a:lnTo>
                  <a:pt x="388531" y="96183"/>
                </a:lnTo>
                <a:lnTo>
                  <a:pt x="385961" y="93455"/>
                </a:lnTo>
                <a:lnTo>
                  <a:pt x="383372" y="90589"/>
                </a:lnTo>
                <a:lnTo>
                  <a:pt x="380664" y="88000"/>
                </a:lnTo>
                <a:lnTo>
                  <a:pt x="378074" y="85430"/>
                </a:lnTo>
                <a:lnTo>
                  <a:pt x="375208" y="82841"/>
                </a:lnTo>
                <a:lnTo>
                  <a:pt x="372481" y="80409"/>
                </a:lnTo>
                <a:lnTo>
                  <a:pt x="369614" y="78116"/>
                </a:lnTo>
                <a:lnTo>
                  <a:pt x="366610" y="75823"/>
                </a:lnTo>
                <a:lnTo>
                  <a:pt x="363744" y="73531"/>
                </a:lnTo>
                <a:lnTo>
                  <a:pt x="360719" y="71514"/>
                </a:lnTo>
                <a:lnTo>
                  <a:pt x="357715" y="69380"/>
                </a:lnTo>
                <a:lnTo>
                  <a:pt x="351409" y="65505"/>
                </a:lnTo>
                <a:lnTo>
                  <a:pt x="345124" y="61908"/>
                </a:lnTo>
                <a:lnTo>
                  <a:pt x="338522" y="58607"/>
                </a:lnTo>
                <a:lnTo>
                  <a:pt x="331920" y="55603"/>
                </a:lnTo>
                <a:lnTo>
                  <a:pt x="325179" y="52895"/>
                </a:lnTo>
                <a:lnTo>
                  <a:pt x="318300" y="50305"/>
                </a:lnTo>
                <a:lnTo>
                  <a:pt x="311422" y="48032"/>
                </a:lnTo>
                <a:lnTo>
                  <a:pt x="304405" y="46016"/>
                </a:lnTo>
                <a:lnTo>
                  <a:pt x="297229" y="44138"/>
                </a:lnTo>
                <a:lnTo>
                  <a:pt x="290074" y="42557"/>
                </a:lnTo>
                <a:lnTo>
                  <a:pt x="282918" y="41272"/>
                </a:lnTo>
                <a:lnTo>
                  <a:pt x="275743" y="40126"/>
                </a:lnTo>
                <a:lnTo>
                  <a:pt x="268588" y="39137"/>
                </a:lnTo>
                <a:lnTo>
                  <a:pt x="261393" y="38268"/>
                </a:lnTo>
                <a:lnTo>
                  <a:pt x="254237" y="37694"/>
                </a:lnTo>
                <a:lnTo>
                  <a:pt x="247062" y="37259"/>
                </a:lnTo>
                <a:lnTo>
                  <a:pt x="240045" y="36983"/>
                </a:lnTo>
                <a:lnTo>
                  <a:pt x="233047" y="36825"/>
                </a:lnTo>
                <a:close/>
                <a:moveTo>
                  <a:pt x="237614" y="0"/>
                </a:moveTo>
                <a:lnTo>
                  <a:pt x="246350" y="138"/>
                </a:lnTo>
                <a:lnTo>
                  <a:pt x="254830" y="415"/>
                </a:lnTo>
                <a:lnTo>
                  <a:pt x="263409" y="870"/>
                </a:lnTo>
                <a:lnTo>
                  <a:pt x="271889" y="1581"/>
                </a:lnTo>
                <a:lnTo>
                  <a:pt x="280171" y="2589"/>
                </a:lnTo>
                <a:lnTo>
                  <a:pt x="288354" y="3597"/>
                </a:lnTo>
                <a:lnTo>
                  <a:pt x="296518" y="4882"/>
                </a:lnTo>
                <a:lnTo>
                  <a:pt x="304405" y="6305"/>
                </a:lnTo>
                <a:lnTo>
                  <a:pt x="312153" y="7887"/>
                </a:lnTo>
                <a:lnTo>
                  <a:pt x="319743" y="9745"/>
                </a:lnTo>
                <a:lnTo>
                  <a:pt x="327057" y="11623"/>
                </a:lnTo>
                <a:lnTo>
                  <a:pt x="334074" y="13757"/>
                </a:lnTo>
                <a:lnTo>
                  <a:pt x="340953" y="15912"/>
                </a:lnTo>
                <a:lnTo>
                  <a:pt x="347555" y="18343"/>
                </a:lnTo>
                <a:lnTo>
                  <a:pt x="353860" y="20774"/>
                </a:lnTo>
                <a:lnTo>
                  <a:pt x="359870" y="23364"/>
                </a:lnTo>
                <a:lnTo>
                  <a:pt x="363744" y="25222"/>
                </a:lnTo>
                <a:lnTo>
                  <a:pt x="367460" y="27080"/>
                </a:lnTo>
                <a:lnTo>
                  <a:pt x="371196" y="29096"/>
                </a:lnTo>
                <a:lnTo>
                  <a:pt x="374932" y="31251"/>
                </a:lnTo>
                <a:lnTo>
                  <a:pt x="378509" y="33405"/>
                </a:lnTo>
                <a:lnTo>
                  <a:pt x="382087" y="35540"/>
                </a:lnTo>
                <a:lnTo>
                  <a:pt x="385526" y="37833"/>
                </a:lnTo>
                <a:lnTo>
                  <a:pt x="389104" y="40284"/>
                </a:lnTo>
                <a:lnTo>
                  <a:pt x="392405" y="42715"/>
                </a:lnTo>
                <a:lnTo>
                  <a:pt x="395845" y="45304"/>
                </a:lnTo>
                <a:lnTo>
                  <a:pt x="399007" y="48032"/>
                </a:lnTo>
                <a:lnTo>
                  <a:pt x="402308" y="50740"/>
                </a:lnTo>
                <a:lnTo>
                  <a:pt x="405451" y="53468"/>
                </a:lnTo>
                <a:lnTo>
                  <a:pt x="408456" y="56334"/>
                </a:lnTo>
                <a:lnTo>
                  <a:pt x="411618" y="59200"/>
                </a:lnTo>
                <a:lnTo>
                  <a:pt x="414484" y="62205"/>
                </a:lnTo>
                <a:lnTo>
                  <a:pt x="417351" y="65209"/>
                </a:lnTo>
                <a:lnTo>
                  <a:pt x="420197" y="68372"/>
                </a:lnTo>
                <a:lnTo>
                  <a:pt x="422925" y="71514"/>
                </a:lnTo>
                <a:lnTo>
                  <a:pt x="425653" y="74815"/>
                </a:lnTo>
                <a:lnTo>
                  <a:pt x="428242" y="78116"/>
                </a:lnTo>
                <a:lnTo>
                  <a:pt x="430812" y="81417"/>
                </a:lnTo>
                <a:lnTo>
                  <a:pt x="433243" y="84857"/>
                </a:lnTo>
                <a:lnTo>
                  <a:pt x="435694" y="88296"/>
                </a:lnTo>
                <a:lnTo>
                  <a:pt x="437967" y="91874"/>
                </a:lnTo>
                <a:lnTo>
                  <a:pt x="440141" y="95471"/>
                </a:lnTo>
                <a:lnTo>
                  <a:pt x="442276" y="99029"/>
                </a:lnTo>
                <a:lnTo>
                  <a:pt x="444431" y="102765"/>
                </a:lnTo>
                <a:lnTo>
                  <a:pt x="446447" y="106501"/>
                </a:lnTo>
                <a:lnTo>
                  <a:pt x="448305" y="110237"/>
                </a:lnTo>
                <a:lnTo>
                  <a:pt x="450163" y="114091"/>
                </a:lnTo>
                <a:lnTo>
                  <a:pt x="451883" y="117827"/>
                </a:lnTo>
                <a:lnTo>
                  <a:pt x="455026" y="125694"/>
                </a:lnTo>
                <a:lnTo>
                  <a:pt x="457912" y="133600"/>
                </a:lnTo>
                <a:lnTo>
                  <a:pt x="460481" y="141467"/>
                </a:lnTo>
                <a:lnTo>
                  <a:pt x="461628" y="145638"/>
                </a:lnTo>
                <a:lnTo>
                  <a:pt x="462794" y="149651"/>
                </a:lnTo>
                <a:lnTo>
                  <a:pt x="463782" y="153801"/>
                </a:lnTo>
                <a:lnTo>
                  <a:pt x="464632" y="157814"/>
                </a:lnTo>
                <a:lnTo>
                  <a:pt x="465502" y="161965"/>
                </a:lnTo>
                <a:lnTo>
                  <a:pt x="466213" y="166116"/>
                </a:lnTo>
                <a:lnTo>
                  <a:pt x="466925" y="170287"/>
                </a:lnTo>
                <a:lnTo>
                  <a:pt x="467518" y="174437"/>
                </a:lnTo>
                <a:lnTo>
                  <a:pt x="467933" y="178588"/>
                </a:lnTo>
                <a:lnTo>
                  <a:pt x="468368" y="182759"/>
                </a:lnTo>
                <a:lnTo>
                  <a:pt x="468645" y="186910"/>
                </a:lnTo>
                <a:lnTo>
                  <a:pt x="468803" y="191061"/>
                </a:lnTo>
                <a:lnTo>
                  <a:pt x="468941" y="195370"/>
                </a:lnTo>
                <a:lnTo>
                  <a:pt x="468941" y="199521"/>
                </a:lnTo>
                <a:lnTo>
                  <a:pt x="468803" y="203672"/>
                </a:lnTo>
                <a:lnTo>
                  <a:pt x="468645" y="207823"/>
                </a:lnTo>
                <a:lnTo>
                  <a:pt x="468368" y="212112"/>
                </a:lnTo>
                <a:lnTo>
                  <a:pt x="468072" y="216263"/>
                </a:lnTo>
                <a:lnTo>
                  <a:pt x="467518" y="220434"/>
                </a:lnTo>
                <a:lnTo>
                  <a:pt x="467063" y="224585"/>
                </a:lnTo>
                <a:lnTo>
                  <a:pt x="466352" y="228735"/>
                </a:lnTo>
                <a:lnTo>
                  <a:pt x="465640" y="232906"/>
                </a:lnTo>
                <a:lnTo>
                  <a:pt x="464790" y="236919"/>
                </a:lnTo>
                <a:lnTo>
                  <a:pt x="463782" y="241050"/>
                </a:lnTo>
                <a:lnTo>
                  <a:pt x="462794" y="245062"/>
                </a:lnTo>
                <a:lnTo>
                  <a:pt x="461628" y="249233"/>
                </a:lnTo>
                <a:lnTo>
                  <a:pt x="460343" y="253246"/>
                </a:lnTo>
                <a:lnTo>
                  <a:pt x="458900" y="257258"/>
                </a:lnTo>
                <a:lnTo>
                  <a:pt x="457477" y="261271"/>
                </a:lnTo>
                <a:lnTo>
                  <a:pt x="456034" y="265283"/>
                </a:lnTo>
                <a:lnTo>
                  <a:pt x="454314" y="269158"/>
                </a:lnTo>
                <a:lnTo>
                  <a:pt x="452594" y="273032"/>
                </a:lnTo>
                <a:lnTo>
                  <a:pt x="450875" y="276906"/>
                </a:lnTo>
                <a:lnTo>
                  <a:pt x="449017" y="280622"/>
                </a:lnTo>
                <a:lnTo>
                  <a:pt x="447000" y="284358"/>
                </a:lnTo>
                <a:lnTo>
                  <a:pt x="445004" y="288074"/>
                </a:lnTo>
                <a:lnTo>
                  <a:pt x="442849" y="291671"/>
                </a:lnTo>
                <a:lnTo>
                  <a:pt x="440715" y="295249"/>
                </a:lnTo>
                <a:lnTo>
                  <a:pt x="436129" y="302266"/>
                </a:lnTo>
                <a:lnTo>
                  <a:pt x="431108" y="309145"/>
                </a:lnTo>
                <a:lnTo>
                  <a:pt x="426087" y="315885"/>
                </a:lnTo>
                <a:lnTo>
                  <a:pt x="420652" y="322329"/>
                </a:lnTo>
                <a:lnTo>
                  <a:pt x="414900" y="328634"/>
                </a:lnTo>
                <a:lnTo>
                  <a:pt x="409029" y="334663"/>
                </a:lnTo>
                <a:lnTo>
                  <a:pt x="403020" y="340534"/>
                </a:lnTo>
                <a:lnTo>
                  <a:pt x="396714" y="346266"/>
                </a:lnTo>
                <a:lnTo>
                  <a:pt x="390270" y="351721"/>
                </a:lnTo>
                <a:lnTo>
                  <a:pt x="383668" y="357019"/>
                </a:lnTo>
                <a:lnTo>
                  <a:pt x="376355" y="362474"/>
                </a:lnTo>
                <a:lnTo>
                  <a:pt x="368745" y="367633"/>
                </a:lnTo>
                <a:lnTo>
                  <a:pt x="361174" y="372515"/>
                </a:lnTo>
                <a:lnTo>
                  <a:pt x="353267" y="377081"/>
                </a:lnTo>
                <a:lnTo>
                  <a:pt x="345242" y="381549"/>
                </a:lnTo>
                <a:lnTo>
                  <a:pt x="337098" y="385680"/>
                </a:lnTo>
                <a:lnTo>
                  <a:pt x="328777" y="389574"/>
                </a:lnTo>
                <a:lnTo>
                  <a:pt x="320317" y="393132"/>
                </a:lnTo>
                <a:lnTo>
                  <a:pt x="311857" y="396591"/>
                </a:lnTo>
                <a:lnTo>
                  <a:pt x="303258" y="399595"/>
                </a:lnTo>
                <a:lnTo>
                  <a:pt x="294502" y="402461"/>
                </a:lnTo>
                <a:lnTo>
                  <a:pt x="285626" y="405031"/>
                </a:lnTo>
                <a:lnTo>
                  <a:pt x="276890" y="407186"/>
                </a:lnTo>
                <a:lnTo>
                  <a:pt x="267856" y="409182"/>
                </a:lnTo>
                <a:lnTo>
                  <a:pt x="258981" y="410921"/>
                </a:lnTo>
                <a:lnTo>
                  <a:pt x="249948" y="412345"/>
                </a:lnTo>
                <a:lnTo>
                  <a:pt x="240341" y="413491"/>
                </a:lnTo>
                <a:lnTo>
                  <a:pt x="230755" y="414361"/>
                </a:lnTo>
                <a:lnTo>
                  <a:pt x="225892" y="414657"/>
                </a:lnTo>
                <a:lnTo>
                  <a:pt x="221010" y="414934"/>
                </a:lnTo>
                <a:lnTo>
                  <a:pt x="216266" y="415072"/>
                </a:lnTo>
                <a:lnTo>
                  <a:pt x="211423" y="415072"/>
                </a:lnTo>
                <a:lnTo>
                  <a:pt x="206540" y="415072"/>
                </a:lnTo>
                <a:lnTo>
                  <a:pt x="201797" y="414934"/>
                </a:lnTo>
                <a:lnTo>
                  <a:pt x="196914" y="414657"/>
                </a:lnTo>
                <a:lnTo>
                  <a:pt x="192190" y="414361"/>
                </a:lnTo>
                <a:lnTo>
                  <a:pt x="187327" y="413926"/>
                </a:lnTo>
                <a:lnTo>
                  <a:pt x="182603" y="413491"/>
                </a:lnTo>
                <a:lnTo>
                  <a:pt x="177859" y="412779"/>
                </a:lnTo>
                <a:lnTo>
                  <a:pt x="173135" y="412206"/>
                </a:lnTo>
                <a:lnTo>
                  <a:pt x="168411" y="411356"/>
                </a:lnTo>
                <a:lnTo>
                  <a:pt x="163687" y="410487"/>
                </a:lnTo>
                <a:lnTo>
                  <a:pt x="158962" y="409478"/>
                </a:lnTo>
                <a:lnTo>
                  <a:pt x="154218" y="408470"/>
                </a:lnTo>
                <a:lnTo>
                  <a:pt x="149633" y="407186"/>
                </a:lnTo>
                <a:lnTo>
                  <a:pt x="144908" y="406039"/>
                </a:lnTo>
                <a:lnTo>
                  <a:pt x="140323" y="404616"/>
                </a:lnTo>
                <a:lnTo>
                  <a:pt x="135717" y="403173"/>
                </a:lnTo>
                <a:lnTo>
                  <a:pt x="131151" y="401611"/>
                </a:lnTo>
                <a:lnTo>
                  <a:pt x="126703" y="399892"/>
                </a:lnTo>
                <a:lnTo>
                  <a:pt x="122256" y="398152"/>
                </a:lnTo>
                <a:lnTo>
                  <a:pt x="117828" y="396294"/>
                </a:lnTo>
                <a:lnTo>
                  <a:pt x="113381" y="394298"/>
                </a:lnTo>
                <a:lnTo>
                  <a:pt x="108933" y="392124"/>
                </a:lnTo>
                <a:lnTo>
                  <a:pt x="104624" y="389989"/>
                </a:lnTo>
                <a:lnTo>
                  <a:pt x="100335" y="387696"/>
                </a:lnTo>
                <a:lnTo>
                  <a:pt x="96461" y="385561"/>
                </a:lnTo>
                <a:lnTo>
                  <a:pt x="92586" y="383249"/>
                </a:lnTo>
                <a:lnTo>
                  <a:pt x="88732" y="380817"/>
                </a:lnTo>
                <a:lnTo>
                  <a:pt x="84996" y="378366"/>
                </a:lnTo>
                <a:lnTo>
                  <a:pt x="81260" y="375935"/>
                </a:lnTo>
                <a:lnTo>
                  <a:pt x="77682" y="373365"/>
                </a:lnTo>
                <a:lnTo>
                  <a:pt x="74105" y="370638"/>
                </a:lnTo>
                <a:lnTo>
                  <a:pt x="70665" y="367910"/>
                </a:lnTo>
                <a:lnTo>
                  <a:pt x="67226" y="365044"/>
                </a:lnTo>
                <a:lnTo>
                  <a:pt x="63787" y="362178"/>
                </a:lnTo>
                <a:lnTo>
                  <a:pt x="60486" y="359173"/>
                </a:lnTo>
                <a:lnTo>
                  <a:pt x="57185" y="356169"/>
                </a:lnTo>
                <a:lnTo>
                  <a:pt x="54042" y="353006"/>
                </a:lnTo>
                <a:lnTo>
                  <a:pt x="51037" y="349863"/>
                </a:lnTo>
                <a:lnTo>
                  <a:pt x="48013" y="346562"/>
                </a:lnTo>
                <a:lnTo>
                  <a:pt x="45008" y="343261"/>
                </a:lnTo>
                <a:lnTo>
                  <a:pt x="42142" y="339822"/>
                </a:lnTo>
                <a:lnTo>
                  <a:pt x="39414" y="336383"/>
                </a:lnTo>
                <a:lnTo>
                  <a:pt x="36687" y="332805"/>
                </a:lnTo>
                <a:lnTo>
                  <a:pt x="34117" y="329208"/>
                </a:lnTo>
                <a:lnTo>
                  <a:pt x="31547" y="325630"/>
                </a:lnTo>
                <a:lnTo>
                  <a:pt x="29096" y="321894"/>
                </a:lnTo>
                <a:lnTo>
                  <a:pt x="26823" y="318178"/>
                </a:lnTo>
                <a:lnTo>
                  <a:pt x="24511" y="314304"/>
                </a:lnTo>
                <a:lnTo>
                  <a:pt x="22356" y="310449"/>
                </a:lnTo>
                <a:lnTo>
                  <a:pt x="20221" y="306555"/>
                </a:lnTo>
                <a:lnTo>
                  <a:pt x="18205" y="302543"/>
                </a:lnTo>
                <a:lnTo>
                  <a:pt x="16347" y="298530"/>
                </a:lnTo>
                <a:lnTo>
                  <a:pt x="14627" y="294379"/>
                </a:lnTo>
                <a:lnTo>
                  <a:pt x="12908" y="290228"/>
                </a:lnTo>
                <a:lnTo>
                  <a:pt x="11326" y="286078"/>
                </a:lnTo>
                <a:lnTo>
                  <a:pt x="9765" y="281768"/>
                </a:lnTo>
                <a:lnTo>
                  <a:pt x="8322" y="277341"/>
                </a:lnTo>
                <a:lnTo>
                  <a:pt x="7017" y="272893"/>
                </a:lnTo>
                <a:lnTo>
                  <a:pt x="5890" y="268308"/>
                </a:lnTo>
                <a:lnTo>
                  <a:pt x="4744" y="263860"/>
                </a:lnTo>
                <a:lnTo>
                  <a:pt x="3736" y="259274"/>
                </a:lnTo>
                <a:lnTo>
                  <a:pt x="2866" y="254689"/>
                </a:lnTo>
                <a:lnTo>
                  <a:pt x="2155" y="250083"/>
                </a:lnTo>
                <a:lnTo>
                  <a:pt x="1581" y="245517"/>
                </a:lnTo>
                <a:lnTo>
                  <a:pt x="1008" y="240931"/>
                </a:lnTo>
                <a:lnTo>
                  <a:pt x="573" y="236326"/>
                </a:lnTo>
                <a:lnTo>
                  <a:pt x="277" y="231602"/>
                </a:lnTo>
                <a:lnTo>
                  <a:pt x="0" y="227016"/>
                </a:lnTo>
                <a:lnTo>
                  <a:pt x="0" y="222450"/>
                </a:lnTo>
                <a:lnTo>
                  <a:pt x="0" y="217706"/>
                </a:lnTo>
                <a:lnTo>
                  <a:pt x="0" y="213120"/>
                </a:lnTo>
                <a:lnTo>
                  <a:pt x="277" y="208534"/>
                </a:lnTo>
                <a:lnTo>
                  <a:pt x="573" y="203830"/>
                </a:lnTo>
                <a:lnTo>
                  <a:pt x="1008" y="199224"/>
                </a:lnTo>
                <a:lnTo>
                  <a:pt x="1581" y="194639"/>
                </a:lnTo>
                <a:lnTo>
                  <a:pt x="2155" y="190073"/>
                </a:lnTo>
                <a:lnTo>
                  <a:pt x="2866" y="185467"/>
                </a:lnTo>
                <a:lnTo>
                  <a:pt x="3736" y="180881"/>
                </a:lnTo>
                <a:lnTo>
                  <a:pt x="4744" y="176296"/>
                </a:lnTo>
                <a:lnTo>
                  <a:pt x="5752" y="171710"/>
                </a:lnTo>
                <a:lnTo>
                  <a:pt x="6879" y="167262"/>
                </a:lnTo>
                <a:lnTo>
                  <a:pt x="8025" y="162815"/>
                </a:lnTo>
                <a:lnTo>
                  <a:pt x="9468" y="158229"/>
                </a:lnTo>
                <a:lnTo>
                  <a:pt x="10891" y="153940"/>
                </a:lnTo>
                <a:lnTo>
                  <a:pt x="12334" y="149492"/>
                </a:lnTo>
                <a:lnTo>
                  <a:pt x="14054" y="145183"/>
                </a:lnTo>
                <a:lnTo>
                  <a:pt x="15774" y="140756"/>
                </a:lnTo>
                <a:lnTo>
                  <a:pt x="17493" y="136605"/>
                </a:lnTo>
                <a:lnTo>
                  <a:pt x="19351" y="132592"/>
                </a:lnTo>
                <a:lnTo>
                  <a:pt x="21229" y="128580"/>
                </a:lnTo>
                <a:lnTo>
                  <a:pt x="23068" y="124706"/>
                </a:lnTo>
                <a:lnTo>
                  <a:pt x="25242" y="120831"/>
                </a:lnTo>
                <a:lnTo>
                  <a:pt x="27238" y="116957"/>
                </a:lnTo>
                <a:lnTo>
                  <a:pt x="29373" y="113241"/>
                </a:lnTo>
                <a:lnTo>
                  <a:pt x="33979" y="105789"/>
                </a:lnTo>
                <a:lnTo>
                  <a:pt x="38861" y="98614"/>
                </a:lnTo>
                <a:lnTo>
                  <a:pt x="44000" y="91459"/>
                </a:lnTo>
                <a:lnTo>
                  <a:pt x="49436" y="84699"/>
                </a:lnTo>
                <a:lnTo>
                  <a:pt x="55050" y="77958"/>
                </a:lnTo>
                <a:lnTo>
                  <a:pt x="60920" y="71514"/>
                </a:lnTo>
                <a:lnTo>
                  <a:pt x="67088" y="65209"/>
                </a:lnTo>
                <a:lnTo>
                  <a:pt x="73393" y="59200"/>
                </a:lnTo>
                <a:lnTo>
                  <a:pt x="79995" y="53468"/>
                </a:lnTo>
                <a:lnTo>
                  <a:pt x="86716" y="47874"/>
                </a:lnTo>
                <a:lnTo>
                  <a:pt x="93595" y="42557"/>
                </a:lnTo>
                <a:lnTo>
                  <a:pt x="100612" y="37536"/>
                </a:lnTo>
                <a:lnTo>
                  <a:pt x="107925" y="32693"/>
                </a:lnTo>
                <a:lnTo>
                  <a:pt x="111365" y="30519"/>
                </a:lnTo>
                <a:lnTo>
                  <a:pt x="114804" y="28523"/>
                </a:lnTo>
                <a:lnTo>
                  <a:pt x="118382" y="26507"/>
                </a:lnTo>
                <a:lnTo>
                  <a:pt x="121960" y="24649"/>
                </a:lnTo>
                <a:lnTo>
                  <a:pt x="125695" y="22791"/>
                </a:lnTo>
                <a:lnTo>
                  <a:pt x="129431" y="21071"/>
                </a:lnTo>
                <a:lnTo>
                  <a:pt x="133167" y="19351"/>
                </a:lnTo>
                <a:lnTo>
                  <a:pt x="137022" y="17770"/>
                </a:lnTo>
                <a:lnTo>
                  <a:pt x="144750" y="14765"/>
                </a:lnTo>
                <a:lnTo>
                  <a:pt x="152637" y="12176"/>
                </a:lnTo>
                <a:lnTo>
                  <a:pt x="160801" y="9745"/>
                </a:lnTo>
                <a:lnTo>
                  <a:pt x="169122" y="7610"/>
                </a:lnTo>
                <a:lnTo>
                  <a:pt x="177444" y="5890"/>
                </a:lnTo>
                <a:lnTo>
                  <a:pt x="185884" y="4309"/>
                </a:lnTo>
                <a:lnTo>
                  <a:pt x="194364" y="2866"/>
                </a:lnTo>
                <a:lnTo>
                  <a:pt x="202943" y="1878"/>
                </a:lnTo>
                <a:lnTo>
                  <a:pt x="211700" y="1008"/>
                </a:lnTo>
                <a:lnTo>
                  <a:pt x="220298" y="415"/>
                </a:lnTo>
                <a:lnTo>
                  <a:pt x="229035" y="138"/>
                </a:lnTo>
                <a:close/>
              </a:path>
            </a:pathLst>
          </a:custGeom>
          <a:solidFill>
            <a:schemeClr val="bg1"/>
          </a:solidFill>
        </p:spPr>
        <p:txBody>
          <a:bodyPr vert="horz" wrap="square" lIns="0" tIns="0" rIns="0" bIns="0" rtlCol="0" anchor="ctr" anchorCtr="0">
            <a:noAutofit/>
          </a:bodyPr>
          <a:lstStyle>
            <a:lvl1pPr algn="ctr">
              <a:lnSpc>
                <a:spcPct val="90000"/>
              </a:lnSpc>
              <a:defRPr sz="1400" b="1" i="0">
                <a:solidFill>
                  <a:schemeClr val="bg1"/>
                </a:solidFill>
                <a:latin typeface="Rockwell" panose="02060603020205020403" pitchFamily="18" charset="77"/>
              </a:defRPr>
            </a:lvl1pPr>
          </a:lstStyle>
          <a:p>
            <a:fld id="{119EE5AA-4A82-3F49-B3AB-06358B8BA8C5}" type="slidenum">
              <a:rPr lang="en-US" smtClean="0"/>
              <a:pPr/>
              <a:t>‹#›</a:t>
            </a:fld>
            <a:endParaRPr lang="en-US" dirty="0"/>
          </a:p>
        </p:txBody>
      </p:sp>
    </p:spTree>
    <p:extLst>
      <p:ext uri="{BB962C8B-B14F-4D97-AF65-F5344CB8AC3E}">
        <p14:creationId xmlns:p14="http://schemas.microsoft.com/office/powerpoint/2010/main" val="6019724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Statement Over Image">
    <p:spTree>
      <p:nvGrpSpPr>
        <p:cNvPr id="1" name=""/>
        <p:cNvGrpSpPr/>
        <p:nvPr/>
      </p:nvGrpSpPr>
      <p:grpSpPr>
        <a:xfrm>
          <a:off x="0" y="0"/>
          <a:ext cx="0" cy="0"/>
          <a:chOff x="0" y="0"/>
          <a:chExt cx="0" cy="0"/>
        </a:xfrm>
      </p:grpSpPr>
      <p:sp>
        <p:nvSpPr>
          <p:cNvPr id="95" name="Picture Placeholder 94">
            <a:extLst>
              <a:ext uri="{FF2B5EF4-FFF2-40B4-BE49-F238E27FC236}">
                <a16:creationId xmlns:a16="http://schemas.microsoft.com/office/drawing/2014/main" xmlns="" id="{3FDF8C77-3E9E-3241-82C7-613D3A5D7671}"/>
              </a:ext>
            </a:extLst>
          </p:cNvPr>
          <p:cNvSpPr>
            <a:spLocks noGrp="1"/>
          </p:cNvSpPr>
          <p:nvPr>
            <p:ph type="pic" sz="quarter" idx="13" hasCustomPrompt="1"/>
          </p:nvPr>
        </p:nvSpPr>
        <p:spPr>
          <a:xfrm>
            <a:off x="0" y="0"/>
            <a:ext cx="12192000" cy="6858000"/>
          </a:xfrm>
          <a:solidFill>
            <a:schemeClr val="accent5"/>
          </a:solidFill>
        </p:spPr>
        <p:txBody>
          <a:bodyPr anchor="ctr" anchorCtr="0">
            <a:noAutofit/>
          </a:bodyPr>
          <a:lstStyle>
            <a:lvl1pPr marL="0" indent="0" algn="ctr">
              <a:buNone/>
              <a:defRPr>
                <a:solidFill>
                  <a:schemeClr val="bg1"/>
                </a:solidFill>
              </a:defRPr>
            </a:lvl1pPr>
          </a:lstStyle>
          <a:p>
            <a:r>
              <a:rPr lang="en-US" dirty="0"/>
              <a:t> </a:t>
            </a:r>
          </a:p>
        </p:txBody>
      </p:sp>
      <p:sp>
        <p:nvSpPr>
          <p:cNvPr id="3" name="Content Placeholder 2">
            <a:extLst>
              <a:ext uri="{FF2B5EF4-FFF2-40B4-BE49-F238E27FC236}">
                <a16:creationId xmlns:a16="http://schemas.microsoft.com/office/drawing/2014/main" xmlns="" id="{9AD88967-CB80-B84C-89C9-9756811F3549}"/>
              </a:ext>
            </a:extLst>
          </p:cNvPr>
          <p:cNvSpPr>
            <a:spLocks noGrp="1"/>
          </p:cNvSpPr>
          <p:nvPr>
            <p:ph idx="1" hasCustomPrompt="1"/>
          </p:nvPr>
        </p:nvSpPr>
        <p:spPr>
          <a:xfrm>
            <a:off x="1406310" y="3096602"/>
            <a:ext cx="9379400" cy="664797"/>
          </a:xfrm>
        </p:spPr>
        <p:txBody>
          <a:bodyPr anchor="ctr" anchorCtr="0"/>
          <a:lstStyle>
            <a:lvl1pPr marL="11113" indent="0" algn="ctr">
              <a:lnSpc>
                <a:spcPct val="90000"/>
              </a:lnSpc>
              <a:spcAft>
                <a:spcPts val="1800"/>
              </a:spcAft>
              <a:buFont typeface="Arial" panose="020B0604020202020204" pitchFamily="34" charset="0"/>
              <a:buNone/>
              <a:defRPr sz="4800" b="1" i="0">
                <a:solidFill>
                  <a:schemeClr val="bg1"/>
                </a:solidFill>
                <a:latin typeface="Rockwell" panose="02060603020205020403" pitchFamily="18" charset="77"/>
              </a:defRPr>
            </a:lvl1pPr>
            <a:lvl2pPr marL="11113"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Statement</a:t>
            </a:r>
          </a:p>
        </p:txBody>
      </p:sp>
      <p:grpSp>
        <p:nvGrpSpPr>
          <p:cNvPr id="7" name="Group 6">
            <a:extLst>
              <a:ext uri="{FF2B5EF4-FFF2-40B4-BE49-F238E27FC236}">
                <a16:creationId xmlns:a16="http://schemas.microsoft.com/office/drawing/2014/main" xmlns="" id="{3FFAF810-87CF-FD47-BE63-1E5A37AFDE67}"/>
              </a:ext>
            </a:extLst>
          </p:cNvPr>
          <p:cNvGrpSpPr/>
          <p:nvPr userDrawn="1"/>
        </p:nvGrpSpPr>
        <p:grpSpPr>
          <a:xfrm>
            <a:off x="-360600" y="-360002"/>
            <a:ext cx="12913200" cy="7578002"/>
            <a:chOff x="-360600" y="-360002"/>
            <a:chExt cx="12913200" cy="7578002"/>
          </a:xfrm>
        </p:grpSpPr>
        <p:sp>
          <p:nvSpPr>
            <p:cNvPr id="8" name="Rectangle 7">
              <a:extLst>
                <a:ext uri="{FF2B5EF4-FFF2-40B4-BE49-F238E27FC236}">
                  <a16:creationId xmlns:a16="http://schemas.microsoft.com/office/drawing/2014/main" xmlns="" id="{CBF9DE94-9ACD-5D44-AF1E-3F2CC11AD8D5}"/>
                </a:ext>
              </a:extLst>
            </p:cNvPr>
            <p:cNvSpPr/>
            <p:nvPr/>
          </p:nvSpPr>
          <p:spPr>
            <a:xfrm>
              <a:off x="12372600" y="7038000"/>
              <a:ext cx="180000" cy="180000"/>
            </a:xfrm>
            <a:prstGeom prst="rect">
              <a:avLst/>
            </a:prstGeom>
            <a:noFill/>
            <a:ln w="3175" cmpd="sng">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0" i="0" dirty="0">
                <a:solidFill>
                  <a:schemeClr val="tx1"/>
                </a:solidFill>
                <a:latin typeface="Museo Sans 500" panose="02000000000000000000" pitchFamily="2" charset="77"/>
              </a:endParaRPr>
            </a:p>
          </p:txBody>
        </p:sp>
        <p:grpSp>
          <p:nvGrpSpPr>
            <p:cNvPr id="9" name="Group 8">
              <a:extLst>
                <a:ext uri="{FF2B5EF4-FFF2-40B4-BE49-F238E27FC236}">
                  <a16:creationId xmlns:a16="http://schemas.microsoft.com/office/drawing/2014/main" xmlns="" id="{95F42F58-AC33-2D42-95B2-5404021DD6E2}"/>
                </a:ext>
              </a:extLst>
            </p:cNvPr>
            <p:cNvGrpSpPr/>
            <p:nvPr userDrawn="1"/>
          </p:nvGrpSpPr>
          <p:grpSpPr>
            <a:xfrm>
              <a:off x="-360600" y="0"/>
              <a:ext cx="180000" cy="6858000"/>
              <a:chOff x="-360600" y="0"/>
              <a:chExt cx="180000" cy="6858000"/>
            </a:xfrm>
          </p:grpSpPr>
          <p:cxnSp>
            <p:nvCxnSpPr>
              <p:cNvPr id="64" name="Straight Connector 63">
                <a:extLst>
                  <a:ext uri="{FF2B5EF4-FFF2-40B4-BE49-F238E27FC236}">
                    <a16:creationId xmlns:a16="http://schemas.microsoft.com/office/drawing/2014/main" xmlns="" id="{3CEBB7D2-EEFD-4240-AF98-1ADDC3671697}"/>
                  </a:ext>
                </a:extLst>
              </p:cNvPr>
              <p:cNvCxnSpPr/>
              <p:nvPr/>
            </p:nvCxnSpPr>
            <p:spPr>
              <a:xfrm>
                <a:off x="-360600" y="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5" name="Straight Connector 64">
                <a:extLst>
                  <a:ext uri="{FF2B5EF4-FFF2-40B4-BE49-F238E27FC236}">
                    <a16:creationId xmlns:a16="http://schemas.microsoft.com/office/drawing/2014/main" xmlns="" id="{B4BD327D-B4E5-A149-B4E0-248A8661DCA8}"/>
                  </a:ext>
                </a:extLst>
              </p:cNvPr>
              <p:cNvCxnSpPr/>
              <p:nvPr/>
            </p:nvCxnSpPr>
            <p:spPr>
              <a:xfrm>
                <a:off x="-360600" y="4572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6" name="Straight Connector 65">
                <a:extLst>
                  <a:ext uri="{FF2B5EF4-FFF2-40B4-BE49-F238E27FC236}">
                    <a16:creationId xmlns:a16="http://schemas.microsoft.com/office/drawing/2014/main" xmlns="" id="{4DFAE9FF-829A-734E-B57D-C16DE318DE90}"/>
                  </a:ext>
                </a:extLst>
              </p:cNvPr>
              <p:cNvCxnSpPr/>
              <p:nvPr/>
            </p:nvCxnSpPr>
            <p:spPr>
              <a:xfrm>
                <a:off x="-360600" y="9144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7" name="Straight Connector 66">
                <a:extLst>
                  <a:ext uri="{FF2B5EF4-FFF2-40B4-BE49-F238E27FC236}">
                    <a16:creationId xmlns:a16="http://schemas.microsoft.com/office/drawing/2014/main" xmlns="" id="{C0F475EB-8CBC-7744-B8D8-19D7F8DEAD87}"/>
                  </a:ext>
                </a:extLst>
              </p:cNvPr>
              <p:cNvCxnSpPr/>
              <p:nvPr/>
            </p:nvCxnSpPr>
            <p:spPr>
              <a:xfrm>
                <a:off x="-360600" y="13716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8" name="Straight Connector 67">
                <a:extLst>
                  <a:ext uri="{FF2B5EF4-FFF2-40B4-BE49-F238E27FC236}">
                    <a16:creationId xmlns:a16="http://schemas.microsoft.com/office/drawing/2014/main" xmlns="" id="{5449EAF1-2185-4F40-8605-FB735CE9181E}"/>
                  </a:ext>
                </a:extLst>
              </p:cNvPr>
              <p:cNvCxnSpPr/>
              <p:nvPr/>
            </p:nvCxnSpPr>
            <p:spPr>
              <a:xfrm>
                <a:off x="-360600" y="18288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9" name="Straight Connector 68">
                <a:extLst>
                  <a:ext uri="{FF2B5EF4-FFF2-40B4-BE49-F238E27FC236}">
                    <a16:creationId xmlns:a16="http://schemas.microsoft.com/office/drawing/2014/main" xmlns="" id="{AD07F7D6-FB5D-604C-9968-06BE839599FA}"/>
                  </a:ext>
                </a:extLst>
              </p:cNvPr>
              <p:cNvCxnSpPr/>
              <p:nvPr/>
            </p:nvCxnSpPr>
            <p:spPr>
              <a:xfrm>
                <a:off x="-360600" y="22860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0" name="Straight Connector 69">
                <a:extLst>
                  <a:ext uri="{FF2B5EF4-FFF2-40B4-BE49-F238E27FC236}">
                    <a16:creationId xmlns:a16="http://schemas.microsoft.com/office/drawing/2014/main" xmlns="" id="{8861745F-36BF-B248-9565-730FABFDF41D}"/>
                  </a:ext>
                </a:extLst>
              </p:cNvPr>
              <p:cNvCxnSpPr/>
              <p:nvPr/>
            </p:nvCxnSpPr>
            <p:spPr>
              <a:xfrm>
                <a:off x="-360600" y="27432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1" name="Straight Connector 70">
                <a:extLst>
                  <a:ext uri="{FF2B5EF4-FFF2-40B4-BE49-F238E27FC236}">
                    <a16:creationId xmlns:a16="http://schemas.microsoft.com/office/drawing/2014/main" xmlns="" id="{D345A6E6-6E3B-C64A-AC68-68C179D6A94A}"/>
                  </a:ext>
                </a:extLst>
              </p:cNvPr>
              <p:cNvCxnSpPr/>
              <p:nvPr/>
            </p:nvCxnSpPr>
            <p:spPr>
              <a:xfrm>
                <a:off x="-360600" y="32004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2" name="Straight Connector 71">
                <a:extLst>
                  <a:ext uri="{FF2B5EF4-FFF2-40B4-BE49-F238E27FC236}">
                    <a16:creationId xmlns:a16="http://schemas.microsoft.com/office/drawing/2014/main" xmlns="" id="{6648158B-4F78-1B4E-B166-8C5C9FA8414E}"/>
                  </a:ext>
                </a:extLst>
              </p:cNvPr>
              <p:cNvCxnSpPr/>
              <p:nvPr/>
            </p:nvCxnSpPr>
            <p:spPr>
              <a:xfrm>
                <a:off x="-360600" y="36576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3" name="Straight Connector 72">
                <a:extLst>
                  <a:ext uri="{FF2B5EF4-FFF2-40B4-BE49-F238E27FC236}">
                    <a16:creationId xmlns:a16="http://schemas.microsoft.com/office/drawing/2014/main" xmlns="" id="{BCF74B5D-D6C5-F64D-948B-7B3DA3FAFD4B}"/>
                  </a:ext>
                </a:extLst>
              </p:cNvPr>
              <p:cNvCxnSpPr/>
              <p:nvPr/>
            </p:nvCxnSpPr>
            <p:spPr>
              <a:xfrm>
                <a:off x="-360600" y="41148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4" name="Straight Connector 73">
                <a:extLst>
                  <a:ext uri="{FF2B5EF4-FFF2-40B4-BE49-F238E27FC236}">
                    <a16:creationId xmlns:a16="http://schemas.microsoft.com/office/drawing/2014/main" xmlns="" id="{19E69D0C-6E06-B44C-AD75-94B880B6B5B3}"/>
                  </a:ext>
                </a:extLst>
              </p:cNvPr>
              <p:cNvCxnSpPr/>
              <p:nvPr/>
            </p:nvCxnSpPr>
            <p:spPr>
              <a:xfrm>
                <a:off x="-360600" y="45720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5" name="Straight Connector 74">
                <a:extLst>
                  <a:ext uri="{FF2B5EF4-FFF2-40B4-BE49-F238E27FC236}">
                    <a16:creationId xmlns:a16="http://schemas.microsoft.com/office/drawing/2014/main" xmlns="" id="{3E23E5A2-713F-A34A-A1D8-911D10F3C3D2}"/>
                  </a:ext>
                </a:extLst>
              </p:cNvPr>
              <p:cNvCxnSpPr/>
              <p:nvPr/>
            </p:nvCxnSpPr>
            <p:spPr>
              <a:xfrm>
                <a:off x="-360600" y="50292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6" name="Straight Connector 75">
                <a:extLst>
                  <a:ext uri="{FF2B5EF4-FFF2-40B4-BE49-F238E27FC236}">
                    <a16:creationId xmlns:a16="http://schemas.microsoft.com/office/drawing/2014/main" xmlns="" id="{DB03F9FC-8E0E-D840-8E75-F86E55B8889A}"/>
                  </a:ext>
                </a:extLst>
              </p:cNvPr>
              <p:cNvCxnSpPr/>
              <p:nvPr/>
            </p:nvCxnSpPr>
            <p:spPr>
              <a:xfrm>
                <a:off x="-360600" y="54864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xmlns="" id="{1E58A75B-6D44-5B46-BF60-8820014D5FA4}"/>
                  </a:ext>
                </a:extLst>
              </p:cNvPr>
              <p:cNvCxnSpPr/>
              <p:nvPr/>
            </p:nvCxnSpPr>
            <p:spPr>
              <a:xfrm>
                <a:off x="-360600" y="59436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xmlns="" id="{68633DC0-1D86-064F-9833-AA0ABD305362}"/>
                  </a:ext>
                </a:extLst>
              </p:cNvPr>
              <p:cNvCxnSpPr/>
              <p:nvPr/>
            </p:nvCxnSpPr>
            <p:spPr>
              <a:xfrm>
                <a:off x="-360600" y="64008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xmlns="" id="{A96C18B1-AF8E-8F44-98F0-FD93C5A755CB}"/>
                  </a:ext>
                </a:extLst>
              </p:cNvPr>
              <p:cNvCxnSpPr/>
              <p:nvPr/>
            </p:nvCxnSpPr>
            <p:spPr>
              <a:xfrm>
                <a:off x="-360600" y="68580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a:extLst>
                  <a:ext uri="{FF2B5EF4-FFF2-40B4-BE49-F238E27FC236}">
                    <a16:creationId xmlns:a16="http://schemas.microsoft.com/office/drawing/2014/main" xmlns="" id="{8E9679D3-302F-084A-A3E6-7FEA698F8DDF}"/>
                  </a:ext>
                </a:extLst>
              </p:cNvPr>
              <p:cNvCxnSpPr/>
              <p:nvPr userDrawn="1"/>
            </p:nvCxnSpPr>
            <p:spPr>
              <a:xfrm>
                <a:off x="-360600" y="2286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xmlns="" id="{DA9C76E2-07D9-EA4A-85A4-51385B21BE6B}"/>
                  </a:ext>
                </a:extLst>
              </p:cNvPr>
              <p:cNvCxnSpPr/>
              <p:nvPr userDrawn="1"/>
            </p:nvCxnSpPr>
            <p:spPr>
              <a:xfrm>
                <a:off x="-360600" y="6858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a:extLst>
                  <a:ext uri="{FF2B5EF4-FFF2-40B4-BE49-F238E27FC236}">
                    <a16:creationId xmlns:a16="http://schemas.microsoft.com/office/drawing/2014/main" xmlns="" id="{786913F9-8046-CE49-A3F9-14828ACBFF47}"/>
                  </a:ext>
                </a:extLst>
              </p:cNvPr>
              <p:cNvCxnSpPr/>
              <p:nvPr userDrawn="1"/>
            </p:nvCxnSpPr>
            <p:spPr>
              <a:xfrm>
                <a:off x="-360600" y="11430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xmlns="" id="{B28673F9-9E12-AC4D-846F-759CB0106531}"/>
                  </a:ext>
                </a:extLst>
              </p:cNvPr>
              <p:cNvCxnSpPr/>
              <p:nvPr userDrawn="1"/>
            </p:nvCxnSpPr>
            <p:spPr>
              <a:xfrm>
                <a:off x="-360600" y="16002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4" name="Straight Connector 83">
                <a:extLst>
                  <a:ext uri="{FF2B5EF4-FFF2-40B4-BE49-F238E27FC236}">
                    <a16:creationId xmlns:a16="http://schemas.microsoft.com/office/drawing/2014/main" xmlns="" id="{CBD95EFE-29C0-C444-836B-493AFBB51817}"/>
                  </a:ext>
                </a:extLst>
              </p:cNvPr>
              <p:cNvCxnSpPr/>
              <p:nvPr userDrawn="1"/>
            </p:nvCxnSpPr>
            <p:spPr>
              <a:xfrm>
                <a:off x="-360600" y="20574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5" name="Straight Connector 84">
                <a:extLst>
                  <a:ext uri="{FF2B5EF4-FFF2-40B4-BE49-F238E27FC236}">
                    <a16:creationId xmlns:a16="http://schemas.microsoft.com/office/drawing/2014/main" xmlns="" id="{145761FD-DFAD-2843-BDE5-551362299F72}"/>
                  </a:ext>
                </a:extLst>
              </p:cNvPr>
              <p:cNvCxnSpPr/>
              <p:nvPr userDrawn="1"/>
            </p:nvCxnSpPr>
            <p:spPr>
              <a:xfrm>
                <a:off x="-360600" y="25146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6" name="Straight Connector 85">
                <a:extLst>
                  <a:ext uri="{FF2B5EF4-FFF2-40B4-BE49-F238E27FC236}">
                    <a16:creationId xmlns:a16="http://schemas.microsoft.com/office/drawing/2014/main" xmlns="" id="{125F9D19-3D32-D94B-9C83-AF8138CB364D}"/>
                  </a:ext>
                </a:extLst>
              </p:cNvPr>
              <p:cNvCxnSpPr/>
              <p:nvPr userDrawn="1"/>
            </p:nvCxnSpPr>
            <p:spPr>
              <a:xfrm>
                <a:off x="-360600" y="29718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7" name="Straight Connector 86">
                <a:extLst>
                  <a:ext uri="{FF2B5EF4-FFF2-40B4-BE49-F238E27FC236}">
                    <a16:creationId xmlns:a16="http://schemas.microsoft.com/office/drawing/2014/main" xmlns="" id="{3D73914E-E304-F346-8FBD-0390B67FA20C}"/>
                  </a:ext>
                </a:extLst>
              </p:cNvPr>
              <p:cNvCxnSpPr/>
              <p:nvPr userDrawn="1"/>
            </p:nvCxnSpPr>
            <p:spPr>
              <a:xfrm>
                <a:off x="-360600" y="34290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8" name="Straight Connector 87">
                <a:extLst>
                  <a:ext uri="{FF2B5EF4-FFF2-40B4-BE49-F238E27FC236}">
                    <a16:creationId xmlns:a16="http://schemas.microsoft.com/office/drawing/2014/main" xmlns="" id="{A5171974-CF35-2742-B750-5B94C263BE05}"/>
                  </a:ext>
                </a:extLst>
              </p:cNvPr>
              <p:cNvCxnSpPr/>
              <p:nvPr userDrawn="1"/>
            </p:nvCxnSpPr>
            <p:spPr>
              <a:xfrm>
                <a:off x="-360600" y="38862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9" name="Straight Connector 88">
                <a:extLst>
                  <a:ext uri="{FF2B5EF4-FFF2-40B4-BE49-F238E27FC236}">
                    <a16:creationId xmlns:a16="http://schemas.microsoft.com/office/drawing/2014/main" xmlns="" id="{3EA7A1BC-D1A2-7440-8D05-ACCEE4E98916}"/>
                  </a:ext>
                </a:extLst>
              </p:cNvPr>
              <p:cNvCxnSpPr/>
              <p:nvPr userDrawn="1"/>
            </p:nvCxnSpPr>
            <p:spPr>
              <a:xfrm>
                <a:off x="-360600" y="43434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90" name="Straight Connector 89">
                <a:extLst>
                  <a:ext uri="{FF2B5EF4-FFF2-40B4-BE49-F238E27FC236}">
                    <a16:creationId xmlns:a16="http://schemas.microsoft.com/office/drawing/2014/main" xmlns="" id="{E3FE4C53-F45E-504D-94A0-1CA1CD3F15E5}"/>
                  </a:ext>
                </a:extLst>
              </p:cNvPr>
              <p:cNvCxnSpPr/>
              <p:nvPr userDrawn="1"/>
            </p:nvCxnSpPr>
            <p:spPr>
              <a:xfrm>
                <a:off x="-360600" y="48006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91" name="Straight Connector 90">
                <a:extLst>
                  <a:ext uri="{FF2B5EF4-FFF2-40B4-BE49-F238E27FC236}">
                    <a16:creationId xmlns:a16="http://schemas.microsoft.com/office/drawing/2014/main" xmlns="" id="{51E36593-0771-A24C-952D-A64CF598AEC3}"/>
                  </a:ext>
                </a:extLst>
              </p:cNvPr>
              <p:cNvCxnSpPr/>
              <p:nvPr userDrawn="1"/>
            </p:nvCxnSpPr>
            <p:spPr>
              <a:xfrm>
                <a:off x="-360600" y="52578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92" name="Straight Connector 91">
                <a:extLst>
                  <a:ext uri="{FF2B5EF4-FFF2-40B4-BE49-F238E27FC236}">
                    <a16:creationId xmlns:a16="http://schemas.microsoft.com/office/drawing/2014/main" xmlns="" id="{42D88BDF-D57F-D144-B0D5-FC0564AB3094}"/>
                  </a:ext>
                </a:extLst>
              </p:cNvPr>
              <p:cNvCxnSpPr/>
              <p:nvPr userDrawn="1"/>
            </p:nvCxnSpPr>
            <p:spPr>
              <a:xfrm>
                <a:off x="-360600" y="57150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93" name="Straight Connector 92">
                <a:extLst>
                  <a:ext uri="{FF2B5EF4-FFF2-40B4-BE49-F238E27FC236}">
                    <a16:creationId xmlns:a16="http://schemas.microsoft.com/office/drawing/2014/main" xmlns="" id="{3AAB237D-94CF-C343-8FFB-6BAA56F93CEB}"/>
                  </a:ext>
                </a:extLst>
              </p:cNvPr>
              <p:cNvCxnSpPr/>
              <p:nvPr userDrawn="1"/>
            </p:nvCxnSpPr>
            <p:spPr>
              <a:xfrm>
                <a:off x="-360600" y="61722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94" name="Straight Connector 93">
                <a:extLst>
                  <a:ext uri="{FF2B5EF4-FFF2-40B4-BE49-F238E27FC236}">
                    <a16:creationId xmlns:a16="http://schemas.microsoft.com/office/drawing/2014/main" xmlns="" id="{5A3E5E30-FF2C-6B48-8164-FE86FCBA1DBA}"/>
                  </a:ext>
                </a:extLst>
              </p:cNvPr>
              <p:cNvCxnSpPr/>
              <p:nvPr userDrawn="1"/>
            </p:nvCxnSpPr>
            <p:spPr>
              <a:xfrm>
                <a:off x="-360600" y="66294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grpSp>
        <p:grpSp>
          <p:nvGrpSpPr>
            <p:cNvPr id="10" name="Group 9">
              <a:extLst>
                <a:ext uri="{FF2B5EF4-FFF2-40B4-BE49-F238E27FC236}">
                  <a16:creationId xmlns:a16="http://schemas.microsoft.com/office/drawing/2014/main" xmlns="" id="{650DFECE-EBF8-504C-805C-85BE77ADBEDC}"/>
                </a:ext>
              </a:extLst>
            </p:cNvPr>
            <p:cNvGrpSpPr/>
            <p:nvPr userDrawn="1"/>
          </p:nvGrpSpPr>
          <p:grpSpPr>
            <a:xfrm>
              <a:off x="-600" y="-360002"/>
              <a:ext cx="12193200" cy="180000"/>
              <a:chOff x="-600" y="-360002"/>
              <a:chExt cx="12193200" cy="180000"/>
            </a:xfrm>
          </p:grpSpPr>
          <p:cxnSp>
            <p:nvCxnSpPr>
              <p:cNvPr id="11" name="Straight Connector 10">
                <a:extLst>
                  <a:ext uri="{FF2B5EF4-FFF2-40B4-BE49-F238E27FC236}">
                    <a16:creationId xmlns:a16="http://schemas.microsoft.com/office/drawing/2014/main" xmlns="" id="{A961ACE5-71A1-C644-A9DF-9EBDF0AB5EF0}"/>
                  </a:ext>
                </a:extLst>
              </p:cNvPr>
              <p:cNvCxnSpPr/>
              <p:nvPr/>
            </p:nvCxnSpPr>
            <p:spPr>
              <a:xfrm>
                <a:off x="-60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xmlns="" id="{3D190F80-E326-C64E-ADBB-AB5923A87858}"/>
                  </a:ext>
                </a:extLst>
              </p:cNvPr>
              <p:cNvCxnSpPr/>
              <p:nvPr/>
            </p:nvCxnSpPr>
            <p:spPr>
              <a:xfrm>
                <a:off x="46837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xmlns="" id="{3A293094-D0D4-2341-92AE-C3A6CFE8095F}"/>
                  </a:ext>
                </a:extLst>
              </p:cNvPr>
              <p:cNvCxnSpPr/>
              <p:nvPr/>
            </p:nvCxnSpPr>
            <p:spPr>
              <a:xfrm>
                <a:off x="93734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xmlns="" id="{DB72B9F9-71EB-2145-AB88-B32AC85C7390}"/>
                  </a:ext>
                </a:extLst>
              </p:cNvPr>
              <p:cNvCxnSpPr/>
              <p:nvPr/>
            </p:nvCxnSpPr>
            <p:spPr>
              <a:xfrm>
                <a:off x="140631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xmlns="" id="{877BFB6D-5C8B-DE48-A2B3-A77DDF82AB7E}"/>
                  </a:ext>
                </a:extLst>
              </p:cNvPr>
              <p:cNvCxnSpPr/>
              <p:nvPr/>
            </p:nvCxnSpPr>
            <p:spPr>
              <a:xfrm>
                <a:off x="187528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xmlns="" id="{18FE79F9-4A39-6B4C-AC19-2E63FD891BEF}"/>
                  </a:ext>
                </a:extLst>
              </p:cNvPr>
              <p:cNvCxnSpPr/>
              <p:nvPr/>
            </p:nvCxnSpPr>
            <p:spPr>
              <a:xfrm>
                <a:off x="234425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xmlns="" id="{B94D7B34-5F80-3449-8CFA-F8FBE9F3ECCF}"/>
                  </a:ext>
                </a:extLst>
              </p:cNvPr>
              <p:cNvCxnSpPr/>
              <p:nvPr/>
            </p:nvCxnSpPr>
            <p:spPr>
              <a:xfrm>
                <a:off x="281322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xmlns="" id="{76C71190-FAD5-F64B-880F-EF21CE6C1A38}"/>
                  </a:ext>
                </a:extLst>
              </p:cNvPr>
              <p:cNvCxnSpPr/>
              <p:nvPr/>
            </p:nvCxnSpPr>
            <p:spPr>
              <a:xfrm>
                <a:off x="328219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xmlns="" id="{D9F64211-CB89-9A4C-B213-820A40256A0E}"/>
                  </a:ext>
                </a:extLst>
              </p:cNvPr>
              <p:cNvCxnSpPr/>
              <p:nvPr/>
            </p:nvCxnSpPr>
            <p:spPr>
              <a:xfrm>
                <a:off x="375116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xmlns="" id="{27F521C3-06A2-444C-A49B-090009AF22B1}"/>
                  </a:ext>
                </a:extLst>
              </p:cNvPr>
              <p:cNvCxnSpPr/>
              <p:nvPr/>
            </p:nvCxnSpPr>
            <p:spPr>
              <a:xfrm>
                <a:off x="422013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xmlns="" id="{7B853030-659E-D84B-9781-74F8AFBD8128}"/>
                  </a:ext>
                </a:extLst>
              </p:cNvPr>
              <p:cNvCxnSpPr/>
              <p:nvPr/>
            </p:nvCxnSpPr>
            <p:spPr>
              <a:xfrm>
                <a:off x="468910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xmlns="" id="{E2BB9D15-DB07-044D-8170-A63B39B26CAD}"/>
                  </a:ext>
                </a:extLst>
              </p:cNvPr>
              <p:cNvCxnSpPr/>
              <p:nvPr/>
            </p:nvCxnSpPr>
            <p:spPr>
              <a:xfrm>
                <a:off x="515807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xmlns="" id="{BD75C30C-BECF-1A4F-9C40-C3A13C531569}"/>
                  </a:ext>
                </a:extLst>
              </p:cNvPr>
              <p:cNvCxnSpPr/>
              <p:nvPr/>
            </p:nvCxnSpPr>
            <p:spPr>
              <a:xfrm>
                <a:off x="562704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xmlns="" id="{FC924131-4805-534A-8DD5-8821B56753F1}"/>
                  </a:ext>
                </a:extLst>
              </p:cNvPr>
              <p:cNvCxnSpPr/>
              <p:nvPr/>
            </p:nvCxnSpPr>
            <p:spPr>
              <a:xfrm>
                <a:off x="609601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xmlns="" id="{68238A9E-2293-ED4E-A5CE-1F446BA8217B}"/>
                  </a:ext>
                </a:extLst>
              </p:cNvPr>
              <p:cNvCxnSpPr/>
              <p:nvPr/>
            </p:nvCxnSpPr>
            <p:spPr>
              <a:xfrm>
                <a:off x="656498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xmlns="" id="{F0CAA56A-BA9C-A646-9720-70444095D41E}"/>
                  </a:ext>
                </a:extLst>
              </p:cNvPr>
              <p:cNvCxnSpPr/>
              <p:nvPr userDrawn="1"/>
            </p:nvCxnSpPr>
            <p:spPr>
              <a:xfrm>
                <a:off x="23388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xmlns="" id="{0C909B4C-9437-F849-995C-59500EC91543}"/>
                  </a:ext>
                </a:extLst>
              </p:cNvPr>
              <p:cNvCxnSpPr/>
              <p:nvPr userDrawn="1"/>
            </p:nvCxnSpPr>
            <p:spPr>
              <a:xfrm>
                <a:off x="70285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xmlns="" id="{E06FAFF7-9E75-C44A-BC1E-5E894BCC4F4E}"/>
                  </a:ext>
                </a:extLst>
              </p:cNvPr>
              <p:cNvCxnSpPr/>
              <p:nvPr userDrawn="1"/>
            </p:nvCxnSpPr>
            <p:spPr>
              <a:xfrm>
                <a:off x="117182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xmlns="" id="{9E4BE4F2-E5B0-2645-8317-E28399A3F68D}"/>
                  </a:ext>
                </a:extLst>
              </p:cNvPr>
              <p:cNvCxnSpPr/>
              <p:nvPr userDrawn="1"/>
            </p:nvCxnSpPr>
            <p:spPr>
              <a:xfrm>
                <a:off x="164079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xmlns="" id="{D4DDFB7F-79A6-A14A-A690-BB27CD747B13}"/>
                  </a:ext>
                </a:extLst>
              </p:cNvPr>
              <p:cNvCxnSpPr/>
              <p:nvPr userDrawn="1"/>
            </p:nvCxnSpPr>
            <p:spPr>
              <a:xfrm>
                <a:off x="210976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xmlns="" id="{1B4BCE4D-E2E6-8D4C-B785-38CE121B36B1}"/>
                  </a:ext>
                </a:extLst>
              </p:cNvPr>
              <p:cNvCxnSpPr/>
              <p:nvPr userDrawn="1"/>
            </p:nvCxnSpPr>
            <p:spPr>
              <a:xfrm>
                <a:off x="257873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xmlns="" id="{21657213-3D8C-0F4D-B583-E4659A61661B}"/>
                  </a:ext>
                </a:extLst>
              </p:cNvPr>
              <p:cNvCxnSpPr/>
              <p:nvPr userDrawn="1"/>
            </p:nvCxnSpPr>
            <p:spPr>
              <a:xfrm>
                <a:off x="304770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xmlns="" id="{2434695E-D64C-CE44-A63F-45EA66B697F9}"/>
                  </a:ext>
                </a:extLst>
              </p:cNvPr>
              <p:cNvCxnSpPr/>
              <p:nvPr userDrawn="1"/>
            </p:nvCxnSpPr>
            <p:spPr>
              <a:xfrm>
                <a:off x="351667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xmlns="" id="{DE6B58B7-502E-924F-B5D6-862E9A035E5C}"/>
                  </a:ext>
                </a:extLst>
              </p:cNvPr>
              <p:cNvCxnSpPr/>
              <p:nvPr userDrawn="1"/>
            </p:nvCxnSpPr>
            <p:spPr>
              <a:xfrm>
                <a:off x="398564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xmlns="" id="{A15179D8-6503-C648-844A-319C3ED72BC2}"/>
                  </a:ext>
                </a:extLst>
              </p:cNvPr>
              <p:cNvCxnSpPr/>
              <p:nvPr userDrawn="1"/>
            </p:nvCxnSpPr>
            <p:spPr>
              <a:xfrm>
                <a:off x="445461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xmlns="" id="{74460C35-742A-8240-AF3A-F2AC68B015F0}"/>
                  </a:ext>
                </a:extLst>
              </p:cNvPr>
              <p:cNvCxnSpPr/>
              <p:nvPr userDrawn="1"/>
            </p:nvCxnSpPr>
            <p:spPr>
              <a:xfrm>
                <a:off x="492358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xmlns="" id="{C935BDFD-6DF5-3848-99C9-908910B408BB}"/>
                  </a:ext>
                </a:extLst>
              </p:cNvPr>
              <p:cNvCxnSpPr/>
              <p:nvPr userDrawn="1"/>
            </p:nvCxnSpPr>
            <p:spPr>
              <a:xfrm>
                <a:off x="539255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xmlns="" id="{51F10AC4-695C-064D-8611-1DAC61E65280}"/>
                  </a:ext>
                </a:extLst>
              </p:cNvPr>
              <p:cNvCxnSpPr/>
              <p:nvPr userDrawn="1"/>
            </p:nvCxnSpPr>
            <p:spPr>
              <a:xfrm>
                <a:off x="586152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xmlns="" id="{16AF95BF-5F78-8A48-A066-94B5E386BC87}"/>
                  </a:ext>
                </a:extLst>
              </p:cNvPr>
              <p:cNvCxnSpPr/>
              <p:nvPr userDrawn="1"/>
            </p:nvCxnSpPr>
            <p:spPr>
              <a:xfrm>
                <a:off x="633049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xmlns="" id="{53995C1D-A7C0-7A40-BB2A-B99ADC311AE4}"/>
                  </a:ext>
                </a:extLst>
              </p:cNvPr>
              <p:cNvCxnSpPr>
                <a:cxnSpLocks/>
              </p:cNvCxnSpPr>
              <p:nvPr/>
            </p:nvCxnSpPr>
            <p:spPr>
              <a:xfrm>
                <a:off x="703395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xmlns="" id="{7FC4A408-DAC9-634A-891A-F46C424FC7E4}"/>
                  </a:ext>
                </a:extLst>
              </p:cNvPr>
              <p:cNvCxnSpPr>
                <a:cxnSpLocks/>
              </p:cNvCxnSpPr>
              <p:nvPr/>
            </p:nvCxnSpPr>
            <p:spPr>
              <a:xfrm>
                <a:off x="750292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xmlns="" id="{851C0548-77FF-3044-BEBB-BD34295197C4}"/>
                  </a:ext>
                </a:extLst>
              </p:cNvPr>
              <p:cNvCxnSpPr>
                <a:cxnSpLocks/>
              </p:cNvCxnSpPr>
              <p:nvPr/>
            </p:nvCxnSpPr>
            <p:spPr>
              <a:xfrm>
                <a:off x="797189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xmlns="" id="{821FAFFD-B8DC-8D44-B338-D676EF20C89D}"/>
                  </a:ext>
                </a:extLst>
              </p:cNvPr>
              <p:cNvCxnSpPr>
                <a:cxnSpLocks/>
              </p:cNvCxnSpPr>
              <p:nvPr/>
            </p:nvCxnSpPr>
            <p:spPr>
              <a:xfrm>
                <a:off x="844086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xmlns="" id="{4B554DDF-2F56-0F42-831D-2A90CDC52EB2}"/>
                  </a:ext>
                </a:extLst>
              </p:cNvPr>
              <p:cNvCxnSpPr>
                <a:cxnSpLocks/>
              </p:cNvCxnSpPr>
              <p:nvPr/>
            </p:nvCxnSpPr>
            <p:spPr>
              <a:xfrm>
                <a:off x="890983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5" name="Straight Connector 44">
                <a:extLst>
                  <a:ext uri="{FF2B5EF4-FFF2-40B4-BE49-F238E27FC236}">
                    <a16:creationId xmlns:a16="http://schemas.microsoft.com/office/drawing/2014/main" xmlns="" id="{B7C8351E-4861-454F-B650-91837ACD6381}"/>
                  </a:ext>
                </a:extLst>
              </p:cNvPr>
              <p:cNvCxnSpPr>
                <a:cxnSpLocks/>
              </p:cNvCxnSpPr>
              <p:nvPr/>
            </p:nvCxnSpPr>
            <p:spPr>
              <a:xfrm>
                <a:off x="937880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6" name="Straight Connector 45">
                <a:extLst>
                  <a:ext uri="{FF2B5EF4-FFF2-40B4-BE49-F238E27FC236}">
                    <a16:creationId xmlns:a16="http://schemas.microsoft.com/office/drawing/2014/main" xmlns="" id="{25A562E7-1E35-674A-8DFF-52553D1EB33E}"/>
                  </a:ext>
                </a:extLst>
              </p:cNvPr>
              <p:cNvCxnSpPr>
                <a:cxnSpLocks/>
              </p:cNvCxnSpPr>
              <p:nvPr userDrawn="1"/>
            </p:nvCxnSpPr>
            <p:spPr>
              <a:xfrm>
                <a:off x="679946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7" name="Straight Connector 46">
                <a:extLst>
                  <a:ext uri="{FF2B5EF4-FFF2-40B4-BE49-F238E27FC236}">
                    <a16:creationId xmlns:a16="http://schemas.microsoft.com/office/drawing/2014/main" xmlns="" id="{9F84C237-1C0A-364F-BE5F-71923B8B9F30}"/>
                  </a:ext>
                </a:extLst>
              </p:cNvPr>
              <p:cNvCxnSpPr>
                <a:cxnSpLocks/>
              </p:cNvCxnSpPr>
              <p:nvPr userDrawn="1"/>
            </p:nvCxnSpPr>
            <p:spPr>
              <a:xfrm>
                <a:off x="726843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8" name="Straight Connector 47">
                <a:extLst>
                  <a:ext uri="{FF2B5EF4-FFF2-40B4-BE49-F238E27FC236}">
                    <a16:creationId xmlns:a16="http://schemas.microsoft.com/office/drawing/2014/main" xmlns="" id="{07AF3734-6B5C-DD47-86FD-9DA91BABCCCB}"/>
                  </a:ext>
                </a:extLst>
              </p:cNvPr>
              <p:cNvCxnSpPr>
                <a:cxnSpLocks/>
              </p:cNvCxnSpPr>
              <p:nvPr userDrawn="1"/>
            </p:nvCxnSpPr>
            <p:spPr>
              <a:xfrm>
                <a:off x="773740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9" name="Straight Connector 48">
                <a:extLst>
                  <a:ext uri="{FF2B5EF4-FFF2-40B4-BE49-F238E27FC236}">
                    <a16:creationId xmlns:a16="http://schemas.microsoft.com/office/drawing/2014/main" xmlns="" id="{91B769CA-1D4B-A74B-889D-6B1BA04FDCDD}"/>
                  </a:ext>
                </a:extLst>
              </p:cNvPr>
              <p:cNvCxnSpPr>
                <a:cxnSpLocks/>
              </p:cNvCxnSpPr>
              <p:nvPr userDrawn="1"/>
            </p:nvCxnSpPr>
            <p:spPr>
              <a:xfrm>
                <a:off x="820637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0" name="Straight Connector 49">
                <a:extLst>
                  <a:ext uri="{FF2B5EF4-FFF2-40B4-BE49-F238E27FC236}">
                    <a16:creationId xmlns:a16="http://schemas.microsoft.com/office/drawing/2014/main" xmlns="" id="{CCC24978-00B8-5048-953D-01DDC7D7D558}"/>
                  </a:ext>
                </a:extLst>
              </p:cNvPr>
              <p:cNvCxnSpPr>
                <a:cxnSpLocks/>
              </p:cNvCxnSpPr>
              <p:nvPr userDrawn="1"/>
            </p:nvCxnSpPr>
            <p:spPr>
              <a:xfrm>
                <a:off x="867534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1" name="Straight Connector 50">
                <a:extLst>
                  <a:ext uri="{FF2B5EF4-FFF2-40B4-BE49-F238E27FC236}">
                    <a16:creationId xmlns:a16="http://schemas.microsoft.com/office/drawing/2014/main" xmlns="" id="{5CD42BE4-73EA-DE4A-9812-52BA75A52C17}"/>
                  </a:ext>
                </a:extLst>
              </p:cNvPr>
              <p:cNvCxnSpPr>
                <a:cxnSpLocks/>
              </p:cNvCxnSpPr>
              <p:nvPr userDrawn="1"/>
            </p:nvCxnSpPr>
            <p:spPr>
              <a:xfrm>
                <a:off x="914431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2" name="Straight Connector 51">
                <a:extLst>
                  <a:ext uri="{FF2B5EF4-FFF2-40B4-BE49-F238E27FC236}">
                    <a16:creationId xmlns:a16="http://schemas.microsoft.com/office/drawing/2014/main" xmlns="" id="{A2E702A4-DE43-C945-BA3E-B0B0FB156F6B}"/>
                  </a:ext>
                </a:extLst>
              </p:cNvPr>
              <p:cNvCxnSpPr>
                <a:cxnSpLocks/>
              </p:cNvCxnSpPr>
              <p:nvPr userDrawn="1"/>
            </p:nvCxnSpPr>
            <p:spPr>
              <a:xfrm>
                <a:off x="984777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3" name="Straight Connector 52">
                <a:extLst>
                  <a:ext uri="{FF2B5EF4-FFF2-40B4-BE49-F238E27FC236}">
                    <a16:creationId xmlns:a16="http://schemas.microsoft.com/office/drawing/2014/main" xmlns="" id="{7DC39919-01B8-E84D-B812-EE72D0FFADB0}"/>
                  </a:ext>
                </a:extLst>
              </p:cNvPr>
              <p:cNvCxnSpPr>
                <a:cxnSpLocks/>
              </p:cNvCxnSpPr>
              <p:nvPr userDrawn="1"/>
            </p:nvCxnSpPr>
            <p:spPr>
              <a:xfrm>
                <a:off x="1031674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4" name="Straight Connector 53">
                <a:extLst>
                  <a:ext uri="{FF2B5EF4-FFF2-40B4-BE49-F238E27FC236}">
                    <a16:creationId xmlns:a16="http://schemas.microsoft.com/office/drawing/2014/main" xmlns="" id="{2C8BF2B6-19CA-2B44-9D00-0B362E14FFC1}"/>
                  </a:ext>
                </a:extLst>
              </p:cNvPr>
              <p:cNvCxnSpPr>
                <a:cxnSpLocks/>
              </p:cNvCxnSpPr>
              <p:nvPr userDrawn="1"/>
            </p:nvCxnSpPr>
            <p:spPr>
              <a:xfrm>
                <a:off x="1078571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5" name="Straight Connector 54">
                <a:extLst>
                  <a:ext uri="{FF2B5EF4-FFF2-40B4-BE49-F238E27FC236}">
                    <a16:creationId xmlns:a16="http://schemas.microsoft.com/office/drawing/2014/main" xmlns="" id="{9EF8604A-3D37-D24D-8010-EC8943A30FC3}"/>
                  </a:ext>
                </a:extLst>
              </p:cNvPr>
              <p:cNvCxnSpPr>
                <a:cxnSpLocks/>
              </p:cNvCxnSpPr>
              <p:nvPr userDrawn="1"/>
            </p:nvCxnSpPr>
            <p:spPr>
              <a:xfrm>
                <a:off x="1125468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6" name="Straight Connector 55">
                <a:extLst>
                  <a:ext uri="{FF2B5EF4-FFF2-40B4-BE49-F238E27FC236}">
                    <a16:creationId xmlns:a16="http://schemas.microsoft.com/office/drawing/2014/main" xmlns="" id="{3B72FD87-E92B-EE4B-B72C-C58E2AE073A4}"/>
                  </a:ext>
                </a:extLst>
              </p:cNvPr>
              <p:cNvCxnSpPr>
                <a:cxnSpLocks/>
              </p:cNvCxnSpPr>
              <p:nvPr userDrawn="1"/>
            </p:nvCxnSpPr>
            <p:spPr>
              <a:xfrm>
                <a:off x="1172365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7" name="Straight Connector 56">
                <a:extLst>
                  <a:ext uri="{FF2B5EF4-FFF2-40B4-BE49-F238E27FC236}">
                    <a16:creationId xmlns:a16="http://schemas.microsoft.com/office/drawing/2014/main" xmlns="" id="{17CEBB20-38A3-6A41-959C-326DF7D3DBD5}"/>
                  </a:ext>
                </a:extLst>
              </p:cNvPr>
              <p:cNvCxnSpPr>
                <a:cxnSpLocks/>
              </p:cNvCxnSpPr>
              <p:nvPr userDrawn="1"/>
            </p:nvCxnSpPr>
            <p:spPr>
              <a:xfrm>
                <a:off x="1219260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8" name="Straight Connector 57">
                <a:extLst>
                  <a:ext uri="{FF2B5EF4-FFF2-40B4-BE49-F238E27FC236}">
                    <a16:creationId xmlns:a16="http://schemas.microsoft.com/office/drawing/2014/main" xmlns="" id="{0F3A64F2-68CB-4041-AAB3-0D0DD801403B}"/>
                  </a:ext>
                </a:extLst>
              </p:cNvPr>
              <p:cNvCxnSpPr>
                <a:cxnSpLocks/>
              </p:cNvCxnSpPr>
              <p:nvPr userDrawn="1"/>
            </p:nvCxnSpPr>
            <p:spPr>
              <a:xfrm>
                <a:off x="961328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9" name="Straight Connector 58">
                <a:extLst>
                  <a:ext uri="{FF2B5EF4-FFF2-40B4-BE49-F238E27FC236}">
                    <a16:creationId xmlns:a16="http://schemas.microsoft.com/office/drawing/2014/main" xmlns="" id="{400E636A-790A-7842-BD4B-BBE48BE57D4E}"/>
                  </a:ext>
                </a:extLst>
              </p:cNvPr>
              <p:cNvCxnSpPr>
                <a:cxnSpLocks/>
              </p:cNvCxnSpPr>
              <p:nvPr userDrawn="1"/>
            </p:nvCxnSpPr>
            <p:spPr>
              <a:xfrm>
                <a:off x="1008225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0" name="Straight Connector 59">
                <a:extLst>
                  <a:ext uri="{FF2B5EF4-FFF2-40B4-BE49-F238E27FC236}">
                    <a16:creationId xmlns:a16="http://schemas.microsoft.com/office/drawing/2014/main" xmlns="" id="{2531E41A-8793-5148-88CA-83B8F8C61BDD}"/>
                  </a:ext>
                </a:extLst>
              </p:cNvPr>
              <p:cNvCxnSpPr>
                <a:cxnSpLocks/>
              </p:cNvCxnSpPr>
              <p:nvPr userDrawn="1"/>
            </p:nvCxnSpPr>
            <p:spPr>
              <a:xfrm>
                <a:off x="1055122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1" name="Straight Connector 60">
                <a:extLst>
                  <a:ext uri="{FF2B5EF4-FFF2-40B4-BE49-F238E27FC236}">
                    <a16:creationId xmlns:a16="http://schemas.microsoft.com/office/drawing/2014/main" xmlns="" id="{3F6A1062-0AE2-4740-9E55-FFC49ADB4DA2}"/>
                  </a:ext>
                </a:extLst>
              </p:cNvPr>
              <p:cNvCxnSpPr>
                <a:cxnSpLocks/>
              </p:cNvCxnSpPr>
              <p:nvPr userDrawn="1"/>
            </p:nvCxnSpPr>
            <p:spPr>
              <a:xfrm>
                <a:off x="1102019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2" name="Straight Connector 61">
                <a:extLst>
                  <a:ext uri="{FF2B5EF4-FFF2-40B4-BE49-F238E27FC236}">
                    <a16:creationId xmlns:a16="http://schemas.microsoft.com/office/drawing/2014/main" xmlns="" id="{EDC342F0-68F1-0543-A5FE-6FE491F58441}"/>
                  </a:ext>
                </a:extLst>
              </p:cNvPr>
              <p:cNvCxnSpPr>
                <a:cxnSpLocks/>
              </p:cNvCxnSpPr>
              <p:nvPr userDrawn="1"/>
            </p:nvCxnSpPr>
            <p:spPr>
              <a:xfrm>
                <a:off x="1148916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3" name="Straight Connector 62">
                <a:extLst>
                  <a:ext uri="{FF2B5EF4-FFF2-40B4-BE49-F238E27FC236}">
                    <a16:creationId xmlns:a16="http://schemas.microsoft.com/office/drawing/2014/main" xmlns="" id="{A2AFD4AE-8652-8949-89E9-A10BCE5B88D6}"/>
                  </a:ext>
                </a:extLst>
              </p:cNvPr>
              <p:cNvCxnSpPr>
                <a:cxnSpLocks/>
              </p:cNvCxnSpPr>
              <p:nvPr userDrawn="1"/>
            </p:nvCxnSpPr>
            <p:spPr>
              <a:xfrm>
                <a:off x="1195813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grpSp>
      </p:grpSp>
      <p:grpSp>
        <p:nvGrpSpPr>
          <p:cNvPr id="96" name="Group 95">
            <a:extLst>
              <a:ext uri="{FF2B5EF4-FFF2-40B4-BE49-F238E27FC236}">
                <a16:creationId xmlns:a16="http://schemas.microsoft.com/office/drawing/2014/main" xmlns="" id="{33B7CEFC-E7F8-344C-8540-93B8F8D25125}"/>
              </a:ext>
            </a:extLst>
          </p:cNvPr>
          <p:cNvGrpSpPr/>
          <p:nvPr userDrawn="1"/>
        </p:nvGrpSpPr>
        <p:grpSpPr>
          <a:xfrm>
            <a:off x="10446376" y="5943600"/>
            <a:ext cx="1045344" cy="685799"/>
            <a:chOff x="9526" y="473075"/>
            <a:chExt cx="10080264" cy="6613165"/>
          </a:xfrm>
          <a:solidFill>
            <a:schemeClr val="bg1"/>
          </a:solidFill>
        </p:grpSpPr>
        <p:sp>
          <p:nvSpPr>
            <p:cNvPr id="97" name="Freeform 96">
              <a:extLst>
                <a:ext uri="{FF2B5EF4-FFF2-40B4-BE49-F238E27FC236}">
                  <a16:creationId xmlns:a16="http://schemas.microsoft.com/office/drawing/2014/main" xmlns="" id="{16A441FB-545E-0C43-A21A-5E27245D8C7E}"/>
                </a:ext>
              </a:extLst>
            </p:cNvPr>
            <p:cNvSpPr>
              <a:spLocks noChangeArrowheads="1"/>
            </p:cNvSpPr>
            <p:nvPr/>
          </p:nvSpPr>
          <p:spPr bwMode="auto">
            <a:xfrm>
              <a:off x="9526" y="1212849"/>
              <a:ext cx="10080264" cy="3652478"/>
            </a:xfrm>
            <a:custGeom>
              <a:avLst/>
              <a:gdLst>
                <a:gd name="connsiteX0" fmla="*/ 8615302 w 10080264"/>
                <a:gd name="connsiteY0" fmla="*/ 3539818 h 3652478"/>
                <a:gd name="connsiteX1" fmla="*/ 8592975 w 10080264"/>
                <a:gd name="connsiteY1" fmla="*/ 3550256 h 3652478"/>
                <a:gd name="connsiteX2" fmla="*/ 8606660 w 10080264"/>
                <a:gd name="connsiteY2" fmla="*/ 3550256 h 3652478"/>
                <a:gd name="connsiteX3" fmla="*/ 8611701 w 10080264"/>
                <a:gd name="connsiteY3" fmla="*/ 3545217 h 3652478"/>
                <a:gd name="connsiteX4" fmla="*/ 8649874 w 10080264"/>
                <a:gd name="connsiteY4" fmla="*/ 3526140 h 3652478"/>
                <a:gd name="connsiteX5" fmla="*/ 8641231 w 10080264"/>
                <a:gd name="connsiteY5" fmla="*/ 3527940 h 3652478"/>
                <a:gd name="connsiteX6" fmla="*/ 8648073 w 10080264"/>
                <a:gd name="connsiteY6" fmla="*/ 3529380 h 3652478"/>
                <a:gd name="connsiteX7" fmla="*/ 8587573 w 10080264"/>
                <a:gd name="connsiteY7" fmla="*/ 3463871 h 3652478"/>
                <a:gd name="connsiteX8" fmla="*/ 8535716 w 10080264"/>
                <a:gd name="connsiteY8" fmla="*/ 3487987 h 3652478"/>
                <a:gd name="connsiteX9" fmla="*/ 8482059 w 10080264"/>
                <a:gd name="connsiteY9" fmla="*/ 3513903 h 3652478"/>
                <a:gd name="connsiteX10" fmla="*/ 8492142 w 10080264"/>
                <a:gd name="connsiteY10" fmla="*/ 3513903 h 3652478"/>
                <a:gd name="connsiteX11" fmla="*/ 8500785 w 10080264"/>
                <a:gd name="connsiteY11" fmla="*/ 3517502 h 3652478"/>
                <a:gd name="connsiteX12" fmla="*/ 8326128 w 10080264"/>
                <a:gd name="connsiteY12" fmla="*/ 3370288 h 3652478"/>
                <a:gd name="connsiteX13" fmla="*/ 8317485 w 10080264"/>
                <a:gd name="connsiteY13" fmla="*/ 3375687 h 3652478"/>
                <a:gd name="connsiteX14" fmla="*/ 8284714 w 10080264"/>
                <a:gd name="connsiteY14" fmla="*/ 3392604 h 3652478"/>
                <a:gd name="connsiteX15" fmla="*/ 8251583 w 10080264"/>
                <a:gd name="connsiteY15" fmla="*/ 3408441 h 3652478"/>
                <a:gd name="connsiteX16" fmla="*/ 8251583 w 10080264"/>
                <a:gd name="connsiteY16" fmla="*/ 3411681 h 3652478"/>
                <a:gd name="connsiteX17" fmla="*/ 8284714 w 10080264"/>
                <a:gd name="connsiteY17" fmla="*/ 3401242 h 3652478"/>
                <a:gd name="connsiteX18" fmla="*/ 8296598 w 10080264"/>
                <a:gd name="connsiteY18" fmla="*/ 3396203 h 3652478"/>
                <a:gd name="connsiteX19" fmla="*/ 8305241 w 10080264"/>
                <a:gd name="connsiteY19" fmla="*/ 3391164 h 3652478"/>
                <a:gd name="connsiteX20" fmla="*/ 8313884 w 10080264"/>
                <a:gd name="connsiteY20" fmla="*/ 3385765 h 3652478"/>
                <a:gd name="connsiteX21" fmla="*/ 8319285 w 10080264"/>
                <a:gd name="connsiteY21" fmla="*/ 3380726 h 3652478"/>
                <a:gd name="connsiteX22" fmla="*/ 8317485 w 10080264"/>
                <a:gd name="connsiteY22" fmla="*/ 3375687 h 3652478"/>
                <a:gd name="connsiteX23" fmla="*/ 8321086 w 10080264"/>
                <a:gd name="connsiteY23" fmla="*/ 3378926 h 3652478"/>
                <a:gd name="connsiteX24" fmla="*/ 8322526 w 10080264"/>
                <a:gd name="connsiteY24" fmla="*/ 3377127 h 3652478"/>
                <a:gd name="connsiteX25" fmla="*/ 8371142 w 10080264"/>
                <a:gd name="connsiteY25" fmla="*/ 3367048 h 3652478"/>
                <a:gd name="connsiteX26" fmla="*/ 8360699 w 10080264"/>
                <a:gd name="connsiteY26" fmla="*/ 3372087 h 3652478"/>
                <a:gd name="connsiteX27" fmla="*/ 8362500 w 10080264"/>
                <a:gd name="connsiteY27" fmla="*/ 3372087 h 3652478"/>
                <a:gd name="connsiteX28" fmla="*/ 8371142 w 10080264"/>
                <a:gd name="connsiteY28" fmla="*/ 3368488 h 3652478"/>
                <a:gd name="connsiteX29" fmla="*/ 8343413 w 10080264"/>
                <a:gd name="connsiteY29" fmla="*/ 3359850 h 3652478"/>
                <a:gd name="connsiteX30" fmla="*/ 8327928 w 10080264"/>
                <a:gd name="connsiteY30" fmla="*/ 3370288 h 3652478"/>
                <a:gd name="connsiteX31" fmla="*/ 8334770 w 10080264"/>
                <a:gd name="connsiteY31" fmla="*/ 3370288 h 3652478"/>
                <a:gd name="connsiteX32" fmla="*/ 8339812 w 10080264"/>
                <a:gd name="connsiteY32" fmla="*/ 3370288 h 3652478"/>
                <a:gd name="connsiteX33" fmla="*/ 8341613 w 10080264"/>
                <a:gd name="connsiteY33" fmla="*/ 3365249 h 3652478"/>
                <a:gd name="connsiteX34" fmla="*/ 8847579 w 10080264"/>
                <a:gd name="connsiteY34" fmla="*/ 3358410 h 3652478"/>
                <a:gd name="connsiteX35" fmla="*/ 8784918 w 10080264"/>
                <a:gd name="connsiteY35" fmla="*/ 3380726 h 3652478"/>
                <a:gd name="connsiteX36" fmla="*/ 8814448 w 10080264"/>
                <a:gd name="connsiteY36" fmla="*/ 3375687 h 3652478"/>
                <a:gd name="connsiteX37" fmla="*/ 8845778 w 10080264"/>
                <a:gd name="connsiteY37" fmla="*/ 3372087 h 3652478"/>
                <a:gd name="connsiteX38" fmla="*/ 8549401 w 10080264"/>
                <a:gd name="connsiteY38" fmla="*/ 3332494 h 3652478"/>
                <a:gd name="connsiteX39" fmla="*/ 8530315 w 10080264"/>
                <a:gd name="connsiteY39" fmla="*/ 3342573 h 3652478"/>
                <a:gd name="connsiteX40" fmla="*/ 8542559 w 10080264"/>
                <a:gd name="connsiteY40" fmla="*/ 3354811 h 3652478"/>
                <a:gd name="connsiteX41" fmla="*/ 8544359 w 10080264"/>
                <a:gd name="connsiteY41" fmla="*/ 3354811 h 3652478"/>
                <a:gd name="connsiteX42" fmla="*/ 8544359 w 10080264"/>
                <a:gd name="connsiteY42" fmla="*/ 3351211 h 3652478"/>
                <a:gd name="connsiteX43" fmla="*/ 8544359 w 10080264"/>
                <a:gd name="connsiteY43" fmla="*/ 3347972 h 3652478"/>
                <a:gd name="connsiteX44" fmla="*/ 8542559 w 10080264"/>
                <a:gd name="connsiteY44" fmla="*/ 3344372 h 3652478"/>
                <a:gd name="connsiteX45" fmla="*/ 8538957 w 10080264"/>
                <a:gd name="connsiteY45" fmla="*/ 3342573 h 3652478"/>
                <a:gd name="connsiteX46" fmla="*/ 8535716 w 10080264"/>
                <a:gd name="connsiteY46" fmla="*/ 3341133 h 3652478"/>
                <a:gd name="connsiteX47" fmla="*/ 8540758 w 10080264"/>
                <a:gd name="connsiteY47" fmla="*/ 3341133 h 3652478"/>
                <a:gd name="connsiteX48" fmla="*/ 8547960 w 10080264"/>
                <a:gd name="connsiteY48" fmla="*/ 3339333 h 3652478"/>
                <a:gd name="connsiteX49" fmla="*/ 8599817 w 10080264"/>
                <a:gd name="connsiteY49" fmla="*/ 3304419 h 3652478"/>
                <a:gd name="connsiteX50" fmla="*/ 8598017 w 10080264"/>
                <a:gd name="connsiteY50" fmla="*/ 3306219 h 3652478"/>
                <a:gd name="connsiteX51" fmla="*/ 8599817 w 10080264"/>
                <a:gd name="connsiteY51" fmla="*/ 3306219 h 3652478"/>
                <a:gd name="connsiteX52" fmla="*/ 8313884 w 10080264"/>
                <a:gd name="connsiteY52" fmla="*/ 3299380 h 3652478"/>
                <a:gd name="connsiteX53" fmla="*/ 8313884 w 10080264"/>
                <a:gd name="connsiteY53" fmla="*/ 3301180 h 3652478"/>
                <a:gd name="connsiteX54" fmla="*/ 8321086 w 10080264"/>
                <a:gd name="connsiteY54" fmla="*/ 3313058 h 3652478"/>
                <a:gd name="connsiteX55" fmla="*/ 8895835 w 10080264"/>
                <a:gd name="connsiteY55" fmla="*/ 3248989 h 3652478"/>
                <a:gd name="connsiteX56" fmla="*/ 8850820 w 10080264"/>
                <a:gd name="connsiteY56" fmla="*/ 3269865 h 3652478"/>
                <a:gd name="connsiteX57" fmla="*/ 8852620 w 10080264"/>
                <a:gd name="connsiteY57" fmla="*/ 3269865 h 3652478"/>
                <a:gd name="connsiteX58" fmla="*/ 8868106 w 10080264"/>
                <a:gd name="connsiteY58" fmla="*/ 3271665 h 3652478"/>
                <a:gd name="connsiteX59" fmla="*/ 8882150 w 10080264"/>
                <a:gd name="connsiteY59" fmla="*/ 3274905 h 3652478"/>
                <a:gd name="connsiteX60" fmla="*/ 8888992 w 10080264"/>
                <a:gd name="connsiteY60" fmla="*/ 3261227 h 3652478"/>
                <a:gd name="connsiteX61" fmla="*/ 8558044 w 10080264"/>
                <a:gd name="connsiteY61" fmla="*/ 3240351 h 3652478"/>
                <a:gd name="connsiteX62" fmla="*/ 8549401 w 10080264"/>
                <a:gd name="connsiteY62" fmla="*/ 3242150 h 3652478"/>
                <a:gd name="connsiteX63" fmla="*/ 8538957 w 10080264"/>
                <a:gd name="connsiteY63" fmla="*/ 3245750 h 3652478"/>
                <a:gd name="connsiteX64" fmla="*/ 8500785 w 10080264"/>
                <a:gd name="connsiteY64" fmla="*/ 3266266 h 3652478"/>
                <a:gd name="connsiteX65" fmla="*/ 8449288 w 10080264"/>
                <a:gd name="connsiteY65" fmla="*/ 3297581 h 3652478"/>
                <a:gd name="connsiteX66" fmla="*/ 8395270 w 10080264"/>
                <a:gd name="connsiteY66" fmla="*/ 3330695 h 3652478"/>
                <a:gd name="connsiteX67" fmla="*/ 8383386 w 10080264"/>
                <a:gd name="connsiteY67" fmla="*/ 3337534 h 3652478"/>
                <a:gd name="connsiteX68" fmla="*/ 8350256 w 10080264"/>
                <a:gd name="connsiteY68" fmla="*/ 3356610 h 3652478"/>
                <a:gd name="connsiteX69" fmla="*/ 8362500 w 10080264"/>
                <a:gd name="connsiteY69" fmla="*/ 3353011 h 3652478"/>
                <a:gd name="connsiteX70" fmla="*/ 8367541 w 10080264"/>
                <a:gd name="connsiteY70" fmla="*/ 3363449 h 3652478"/>
                <a:gd name="connsiteX71" fmla="*/ 8397071 w 10080264"/>
                <a:gd name="connsiteY71" fmla="*/ 3342573 h 3652478"/>
                <a:gd name="connsiteX72" fmla="*/ 8412556 w 10080264"/>
                <a:gd name="connsiteY72" fmla="*/ 3332494 h 3652478"/>
                <a:gd name="connsiteX73" fmla="*/ 8445687 w 10080264"/>
                <a:gd name="connsiteY73" fmla="*/ 3306219 h 3652478"/>
                <a:gd name="connsiteX74" fmla="*/ 8459371 w 10080264"/>
                <a:gd name="connsiteY74" fmla="*/ 3295781 h 3652478"/>
                <a:gd name="connsiteX75" fmla="*/ 8478458 w 10080264"/>
                <a:gd name="connsiteY75" fmla="*/ 3290742 h 3652478"/>
                <a:gd name="connsiteX76" fmla="*/ 8487100 w 10080264"/>
                <a:gd name="connsiteY76" fmla="*/ 3288942 h 3652478"/>
                <a:gd name="connsiteX77" fmla="*/ 8495743 w 10080264"/>
                <a:gd name="connsiteY77" fmla="*/ 3290742 h 3652478"/>
                <a:gd name="connsiteX78" fmla="*/ 8495743 w 10080264"/>
                <a:gd name="connsiteY78" fmla="*/ 3288942 h 3652478"/>
                <a:gd name="connsiteX79" fmla="*/ 8523472 w 10080264"/>
                <a:gd name="connsiteY79" fmla="*/ 3271665 h 3652478"/>
                <a:gd name="connsiteX80" fmla="*/ 8553002 w 10080264"/>
                <a:gd name="connsiteY80" fmla="*/ 3252588 h 3652478"/>
                <a:gd name="connsiteX81" fmla="*/ 8568487 w 10080264"/>
                <a:gd name="connsiteY81" fmla="*/ 3242150 h 3652478"/>
                <a:gd name="connsiteX82" fmla="*/ 8567047 w 10080264"/>
                <a:gd name="connsiteY82" fmla="*/ 3242150 h 3652478"/>
                <a:gd name="connsiteX83" fmla="*/ 8426600 w 10080264"/>
                <a:gd name="connsiteY83" fmla="*/ 3228473 h 3652478"/>
                <a:gd name="connsiteX84" fmla="*/ 8409315 w 10080264"/>
                <a:gd name="connsiteY84" fmla="*/ 3230272 h 3652478"/>
                <a:gd name="connsiteX85" fmla="*/ 8353857 w 10080264"/>
                <a:gd name="connsiteY85" fmla="*/ 3242150 h 3652478"/>
                <a:gd name="connsiteX86" fmla="*/ 8339812 w 10080264"/>
                <a:gd name="connsiteY86" fmla="*/ 3245750 h 3652478"/>
                <a:gd name="connsiteX87" fmla="*/ 8327928 w 10080264"/>
                <a:gd name="connsiteY87" fmla="*/ 3248989 h 3652478"/>
                <a:gd name="connsiteX88" fmla="*/ 8313884 w 10080264"/>
                <a:gd name="connsiteY88" fmla="*/ 3252588 h 3652478"/>
                <a:gd name="connsiteX89" fmla="*/ 8300199 w 10080264"/>
                <a:gd name="connsiteY89" fmla="*/ 3256188 h 3652478"/>
                <a:gd name="connsiteX90" fmla="*/ 8251583 w 10080264"/>
                <a:gd name="connsiteY90" fmla="*/ 3264826 h 3652478"/>
                <a:gd name="connsiteX91" fmla="*/ 8251583 w 10080264"/>
                <a:gd name="connsiteY91" fmla="*/ 3271665 h 3652478"/>
                <a:gd name="connsiteX92" fmla="*/ 8251583 w 10080264"/>
                <a:gd name="connsiteY92" fmla="*/ 3276704 h 3652478"/>
                <a:gd name="connsiteX93" fmla="*/ 8248342 w 10080264"/>
                <a:gd name="connsiteY93" fmla="*/ 3288942 h 3652478"/>
                <a:gd name="connsiteX94" fmla="*/ 8248342 w 10080264"/>
                <a:gd name="connsiteY94" fmla="*/ 3302980 h 3652478"/>
                <a:gd name="connsiteX95" fmla="*/ 8248342 w 10080264"/>
                <a:gd name="connsiteY95" fmla="*/ 3306219 h 3652478"/>
                <a:gd name="connsiteX96" fmla="*/ 8246542 w 10080264"/>
                <a:gd name="connsiteY96" fmla="*/ 3316657 h 3652478"/>
                <a:gd name="connsiteX97" fmla="*/ 8246542 w 10080264"/>
                <a:gd name="connsiteY97" fmla="*/ 3322056 h 3652478"/>
                <a:gd name="connsiteX98" fmla="*/ 8248342 w 10080264"/>
                <a:gd name="connsiteY98" fmla="*/ 3323496 h 3652478"/>
                <a:gd name="connsiteX99" fmla="*/ 8251583 w 10080264"/>
                <a:gd name="connsiteY99" fmla="*/ 3322056 h 3652478"/>
                <a:gd name="connsiteX100" fmla="*/ 8284714 w 10080264"/>
                <a:gd name="connsiteY100" fmla="*/ 3311618 h 3652478"/>
                <a:gd name="connsiteX101" fmla="*/ 8296598 w 10080264"/>
                <a:gd name="connsiteY101" fmla="*/ 3308019 h 3652478"/>
                <a:gd name="connsiteX102" fmla="*/ 8256985 w 10080264"/>
                <a:gd name="connsiteY102" fmla="*/ 3287142 h 3652478"/>
                <a:gd name="connsiteX103" fmla="*/ 8331169 w 10080264"/>
                <a:gd name="connsiteY103" fmla="*/ 3287142 h 3652478"/>
                <a:gd name="connsiteX104" fmla="*/ 8332970 w 10080264"/>
                <a:gd name="connsiteY104" fmla="*/ 3276704 h 3652478"/>
                <a:gd name="connsiteX105" fmla="*/ 8338372 w 10080264"/>
                <a:gd name="connsiteY105" fmla="*/ 3269865 h 3652478"/>
                <a:gd name="connsiteX106" fmla="*/ 8341613 w 10080264"/>
                <a:gd name="connsiteY106" fmla="*/ 3264826 h 3652478"/>
                <a:gd name="connsiteX107" fmla="*/ 8348455 w 10080264"/>
                <a:gd name="connsiteY107" fmla="*/ 3263027 h 3652478"/>
                <a:gd name="connsiteX108" fmla="*/ 8357098 w 10080264"/>
                <a:gd name="connsiteY108" fmla="*/ 3261227 h 3652478"/>
                <a:gd name="connsiteX109" fmla="*/ 8367541 w 10080264"/>
                <a:gd name="connsiteY109" fmla="*/ 3261227 h 3652478"/>
                <a:gd name="connsiteX110" fmla="*/ 8388428 w 10080264"/>
                <a:gd name="connsiteY110" fmla="*/ 3264826 h 3652478"/>
                <a:gd name="connsiteX111" fmla="*/ 8390228 w 10080264"/>
                <a:gd name="connsiteY111" fmla="*/ 3257628 h 3652478"/>
                <a:gd name="connsiteX112" fmla="*/ 8395270 w 10080264"/>
                <a:gd name="connsiteY112" fmla="*/ 3252588 h 3652478"/>
                <a:gd name="connsiteX113" fmla="*/ 8400672 w 10080264"/>
                <a:gd name="connsiteY113" fmla="*/ 3248989 h 3652478"/>
                <a:gd name="connsiteX114" fmla="*/ 8407514 w 10080264"/>
                <a:gd name="connsiteY114" fmla="*/ 3245750 h 3652478"/>
                <a:gd name="connsiteX115" fmla="*/ 8414356 w 10080264"/>
                <a:gd name="connsiteY115" fmla="*/ 3240351 h 3652478"/>
                <a:gd name="connsiteX116" fmla="*/ 8728020 w 10080264"/>
                <a:gd name="connsiteY116" fmla="*/ 3145327 h 3652478"/>
                <a:gd name="connsiteX117" fmla="*/ 8681204 w 10080264"/>
                <a:gd name="connsiteY117" fmla="*/ 3173042 h 3652478"/>
                <a:gd name="connsiteX118" fmla="*/ 8632588 w 10080264"/>
                <a:gd name="connsiteY118" fmla="*/ 3200758 h 3652478"/>
                <a:gd name="connsiteX119" fmla="*/ 8637630 w 10080264"/>
                <a:gd name="connsiteY119" fmla="*/ 3202557 h 3652478"/>
                <a:gd name="connsiteX120" fmla="*/ 8643032 w 10080264"/>
                <a:gd name="connsiteY120" fmla="*/ 3202557 h 3652478"/>
                <a:gd name="connsiteX121" fmla="*/ 8651674 w 10080264"/>
                <a:gd name="connsiteY121" fmla="*/ 3200758 h 3652478"/>
                <a:gd name="connsiteX122" fmla="*/ 8660317 w 10080264"/>
                <a:gd name="connsiteY122" fmla="*/ 3198958 h 3652478"/>
                <a:gd name="connsiteX123" fmla="*/ 8668960 w 10080264"/>
                <a:gd name="connsiteY123" fmla="*/ 3195718 h 3652478"/>
                <a:gd name="connsiteX124" fmla="*/ 8679404 w 10080264"/>
                <a:gd name="connsiteY124" fmla="*/ 3188520 h 3652478"/>
                <a:gd name="connsiteX125" fmla="*/ 8698490 w 10080264"/>
                <a:gd name="connsiteY125" fmla="*/ 3174842 h 3652478"/>
                <a:gd name="connsiteX126" fmla="*/ 8715776 w 10080264"/>
                <a:gd name="connsiteY126" fmla="*/ 3160805 h 3652478"/>
                <a:gd name="connsiteX127" fmla="*/ 8729820 w 10080264"/>
                <a:gd name="connsiteY127" fmla="*/ 3147127 h 3652478"/>
                <a:gd name="connsiteX128" fmla="*/ 8953094 w 10080264"/>
                <a:gd name="connsiteY128" fmla="*/ 3131290 h 3652478"/>
                <a:gd name="connsiteX129" fmla="*/ 8951293 w 10080264"/>
                <a:gd name="connsiteY129" fmla="*/ 3133089 h 3652478"/>
                <a:gd name="connsiteX130" fmla="*/ 8953094 w 10080264"/>
                <a:gd name="connsiteY130" fmla="*/ 3133089 h 3652478"/>
                <a:gd name="connsiteX131" fmla="*/ 8945891 w 10080264"/>
                <a:gd name="connsiteY131" fmla="*/ 3032667 h 3652478"/>
                <a:gd name="connsiteX132" fmla="*/ 8828492 w 10080264"/>
                <a:gd name="connsiteY132" fmla="*/ 3091697 h 3652478"/>
                <a:gd name="connsiteX133" fmla="*/ 8814448 w 10080264"/>
                <a:gd name="connsiteY133" fmla="*/ 3098536 h 3652478"/>
                <a:gd name="connsiteX134" fmla="*/ 8750347 w 10080264"/>
                <a:gd name="connsiteY134" fmla="*/ 3131290 h 3652478"/>
                <a:gd name="connsiteX135" fmla="*/ 8765832 w 10080264"/>
                <a:gd name="connsiteY135" fmla="*/ 3124451 h 3652478"/>
                <a:gd name="connsiteX136" fmla="*/ 8765832 w 10080264"/>
                <a:gd name="connsiteY136" fmla="*/ 3128050 h 3652478"/>
                <a:gd name="connsiteX137" fmla="*/ 8784918 w 10080264"/>
                <a:gd name="connsiteY137" fmla="*/ 3121212 h 3652478"/>
                <a:gd name="connsiteX138" fmla="*/ 8804004 w 10080264"/>
                <a:gd name="connsiteY138" fmla="*/ 3112573 h 3652478"/>
                <a:gd name="connsiteX139" fmla="*/ 8821290 w 10080264"/>
                <a:gd name="connsiteY139" fmla="*/ 3102135 h 3652478"/>
                <a:gd name="connsiteX140" fmla="*/ 8837135 w 10080264"/>
                <a:gd name="connsiteY140" fmla="*/ 3091697 h 3652478"/>
                <a:gd name="connsiteX141" fmla="*/ 8856222 w 10080264"/>
                <a:gd name="connsiteY141" fmla="*/ 3079459 h 3652478"/>
                <a:gd name="connsiteX142" fmla="*/ 8876748 w 10080264"/>
                <a:gd name="connsiteY142" fmla="*/ 3069381 h 3652478"/>
                <a:gd name="connsiteX143" fmla="*/ 8902677 w 10080264"/>
                <a:gd name="connsiteY143" fmla="*/ 3060742 h 3652478"/>
                <a:gd name="connsiteX144" fmla="*/ 8932207 w 10080264"/>
                <a:gd name="connsiteY144" fmla="*/ 3055343 h 3652478"/>
                <a:gd name="connsiteX145" fmla="*/ 8939049 w 10080264"/>
                <a:gd name="connsiteY145" fmla="*/ 3043105 h 3652478"/>
                <a:gd name="connsiteX146" fmla="*/ 8755388 w 10080264"/>
                <a:gd name="connsiteY146" fmla="*/ 2965359 h 3652478"/>
                <a:gd name="connsiteX147" fmla="*/ 8736662 w 10080264"/>
                <a:gd name="connsiteY147" fmla="*/ 2975797 h 3652478"/>
                <a:gd name="connsiteX148" fmla="*/ 8741704 w 10080264"/>
                <a:gd name="connsiteY148" fmla="*/ 2977237 h 3652478"/>
                <a:gd name="connsiteX149" fmla="*/ 8746746 w 10080264"/>
                <a:gd name="connsiteY149" fmla="*/ 2977237 h 3652478"/>
                <a:gd name="connsiteX150" fmla="*/ 8750347 w 10080264"/>
                <a:gd name="connsiteY150" fmla="*/ 2977237 h 3652478"/>
                <a:gd name="connsiteX151" fmla="*/ 8752148 w 10080264"/>
                <a:gd name="connsiteY151" fmla="*/ 2972198 h 3652478"/>
                <a:gd name="connsiteX152" fmla="*/ 8809046 w 10080264"/>
                <a:gd name="connsiteY152" fmla="*/ 2935844 h 3652478"/>
                <a:gd name="connsiteX153" fmla="*/ 8779876 w 10080264"/>
                <a:gd name="connsiteY153" fmla="*/ 2951681 h 3652478"/>
                <a:gd name="connsiteX154" fmla="*/ 8784918 w 10080264"/>
                <a:gd name="connsiteY154" fmla="*/ 2951681 h 3652478"/>
                <a:gd name="connsiteX155" fmla="*/ 8789960 w 10080264"/>
                <a:gd name="connsiteY155" fmla="*/ 2953121 h 3652478"/>
                <a:gd name="connsiteX156" fmla="*/ 9048165 w 10080264"/>
                <a:gd name="connsiteY156" fmla="*/ 2899491 h 3652478"/>
                <a:gd name="connsiteX157" fmla="*/ 9034480 w 10080264"/>
                <a:gd name="connsiteY157" fmla="*/ 2908129 h 3652478"/>
                <a:gd name="connsiteX158" fmla="*/ 9018635 w 10080264"/>
                <a:gd name="connsiteY158" fmla="*/ 2914968 h 3652478"/>
                <a:gd name="connsiteX159" fmla="*/ 9025837 w 10080264"/>
                <a:gd name="connsiteY159" fmla="*/ 2918567 h 3652478"/>
                <a:gd name="connsiteX160" fmla="*/ 9030879 w 10080264"/>
                <a:gd name="connsiteY160" fmla="*/ 2923966 h 3652478"/>
                <a:gd name="connsiteX161" fmla="*/ 9034480 w 10080264"/>
                <a:gd name="connsiteY161" fmla="*/ 2930805 h 3652478"/>
                <a:gd name="connsiteX162" fmla="*/ 9037721 w 10080264"/>
                <a:gd name="connsiteY162" fmla="*/ 2939444 h 3652478"/>
                <a:gd name="connsiteX163" fmla="*/ 9043123 w 10080264"/>
                <a:gd name="connsiteY163" fmla="*/ 2932605 h 3652478"/>
                <a:gd name="connsiteX164" fmla="*/ 9044564 w 10080264"/>
                <a:gd name="connsiteY164" fmla="*/ 2922167 h 3652478"/>
                <a:gd name="connsiteX165" fmla="*/ 9048165 w 10080264"/>
                <a:gd name="connsiteY165" fmla="*/ 2909929 h 3652478"/>
                <a:gd name="connsiteX166" fmla="*/ 8847579 w 10080264"/>
                <a:gd name="connsiteY166" fmla="*/ 2779992 h 3652478"/>
                <a:gd name="connsiteX167" fmla="*/ 8833534 w 10080264"/>
                <a:gd name="connsiteY167" fmla="*/ 2787190 h 3652478"/>
                <a:gd name="connsiteX168" fmla="*/ 8809046 w 10080264"/>
                <a:gd name="connsiteY168" fmla="*/ 2799068 h 3652478"/>
                <a:gd name="connsiteX169" fmla="*/ 8786719 w 10080264"/>
                <a:gd name="connsiteY169" fmla="*/ 2813106 h 3652478"/>
                <a:gd name="connsiteX170" fmla="*/ 8769433 w 10080264"/>
                <a:gd name="connsiteY170" fmla="*/ 2828583 h 3652478"/>
                <a:gd name="connsiteX171" fmla="*/ 8753948 w 10080264"/>
                <a:gd name="connsiteY171" fmla="*/ 2847660 h 3652478"/>
                <a:gd name="connsiteX172" fmla="*/ 8781317 w 10080264"/>
                <a:gd name="connsiteY172" fmla="*/ 2828583 h 3652478"/>
                <a:gd name="connsiteX173" fmla="*/ 8810847 w 10080264"/>
                <a:gd name="connsiteY173" fmla="*/ 2806267 h 3652478"/>
                <a:gd name="connsiteX174" fmla="*/ 9089578 w 10080264"/>
                <a:gd name="connsiteY174" fmla="*/ 2643216 h 3652478"/>
                <a:gd name="connsiteX175" fmla="*/ 9093180 w 10080264"/>
                <a:gd name="connsiteY175" fmla="*/ 2648615 h 3652478"/>
                <a:gd name="connsiteX176" fmla="*/ 9094980 w 10080264"/>
                <a:gd name="connsiteY176" fmla="*/ 2648615 h 3652478"/>
                <a:gd name="connsiteX177" fmla="*/ 9091379 w 10080264"/>
                <a:gd name="connsiteY177" fmla="*/ 2643216 h 3652478"/>
                <a:gd name="connsiteX178" fmla="*/ 9138194 w 10080264"/>
                <a:gd name="connsiteY178" fmla="*/ 2634577 h 3652478"/>
                <a:gd name="connsiteX179" fmla="*/ 9122709 w 10080264"/>
                <a:gd name="connsiteY179" fmla="*/ 2641776 h 3652478"/>
                <a:gd name="connsiteX180" fmla="*/ 9134953 w 10080264"/>
                <a:gd name="connsiteY180" fmla="*/ 2639976 h 3652478"/>
                <a:gd name="connsiteX181" fmla="*/ 2240148 w 10080264"/>
                <a:gd name="connsiteY181" fmla="*/ 2617688 h 3652478"/>
                <a:gd name="connsiteX182" fmla="*/ 2222870 w 10080264"/>
                <a:gd name="connsiteY182" fmla="*/ 2626327 h 3652478"/>
                <a:gd name="connsiteX183" fmla="*/ 2214230 w 10080264"/>
                <a:gd name="connsiteY183" fmla="*/ 2629926 h 3652478"/>
                <a:gd name="connsiteX184" fmla="*/ 2226469 w 10080264"/>
                <a:gd name="connsiteY184" fmla="*/ 2629926 h 3652478"/>
                <a:gd name="connsiteX185" fmla="*/ 2235108 w 10080264"/>
                <a:gd name="connsiteY185" fmla="*/ 2629926 h 3652478"/>
                <a:gd name="connsiteX186" fmla="*/ 3865395 w 10080264"/>
                <a:gd name="connsiteY186" fmla="*/ 2615888 h 3652478"/>
                <a:gd name="connsiteX187" fmla="*/ 3858556 w 10080264"/>
                <a:gd name="connsiteY187" fmla="*/ 2619487 h 3652478"/>
                <a:gd name="connsiteX188" fmla="*/ 3851716 w 10080264"/>
                <a:gd name="connsiteY188" fmla="*/ 2623087 h 3652478"/>
                <a:gd name="connsiteX189" fmla="*/ 3862155 w 10080264"/>
                <a:gd name="connsiteY189" fmla="*/ 2626327 h 3652478"/>
                <a:gd name="connsiteX190" fmla="*/ 429306 w 10080264"/>
                <a:gd name="connsiteY190" fmla="*/ 2615589 h 3652478"/>
                <a:gd name="connsiteX191" fmla="*/ 411673 w 10080264"/>
                <a:gd name="connsiteY191" fmla="*/ 2629630 h 3652478"/>
                <a:gd name="connsiteX192" fmla="*/ 423908 w 10080264"/>
                <a:gd name="connsiteY192" fmla="*/ 2631430 h 3652478"/>
                <a:gd name="connsiteX193" fmla="*/ 434344 w 10080264"/>
                <a:gd name="connsiteY193" fmla="*/ 2629630 h 3652478"/>
                <a:gd name="connsiteX194" fmla="*/ 430745 w 10080264"/>
                <a:gd name="connsiteY194" fmla="*/ 2622790 h 3652478"/>
                <a:gd name="connsiteX195" fmla="*/ 6207143 w 10080264"/>
                <a:gd name="connsiteY195" fmla="*/ 2608731 h 3652478"/>
                <a:gd name="connsiteX196" fmla="*/ 6189498 w 10080264"/>
                <a:gd name="connsiteY196" fmla="*/ 2619173 h 3652478"/>
                <a:gd name="connsiteX197" fmla="*/ 6182656 w 10080264"/>
                <a:gd name="connsiteY197" fmla="*/ 2624214 h 3652478"/>
                <a:gd name="connsiteX198" fmla="*/ 6177614 w 10080264"/>
                <a:gd name="connsiteY198" fmla="*/ 2629615 h 3652478"/>
                <a:gd name="connsiteX199" fmla="*/ 6189498 w 10080264"/>
                <a:gd name="connsiteY199" fmla="*/ 2627815 h 3652478"/>
                <a:gd name="connsiteX200" fmla="*/ 6199941 w 10080264"/>
                <a:gd name="connsiteY200" fmla="*/ 2626014 h 3652478"/>
                <a:gd name="connsiteX201" fmla="*/ 6208583 w 10080264"/>
                <a:gd name="connsiteY201" fmla="*/ 2626014 h 3652478"/>
                <a:gd name="connsiteX202" fmla="*/ 6207143 w 10080264"/>
                <a:gd name="connsiteY202" fmla="*/ 2617373 h 3652478"/>
                <a:gd name="connsiteX203" fmla="*/ 6593174 w 10080264"/>
                <a:gd name="connsiteY203" fmla="*/ 2589647 h 3652478"/>
                <a:gd name="connsiteX204" fmla="*/ 6563645 w 10080264"/>
                <a:gd name="connsiteY204" fmla="*/ 2600089 h 3652478"/>
                <a:gd name="connsiteX205" fmla="*/ 6534117 w 10080264"/>
                <a:gd name="connsiteY205" fmla="*/ 2614132 h 3652478"/>
                <a:gd name="connsiteX206" fmla="*/ 6546360 w 10080264"/>
                <a:gd name="connsiteY206" fmla="*/ 2608731 h 3652478"/>
                <a:gd name="connsiteX207" fmla="*/ 6570487 w 10080264"/>
                <a:gd name="connsiteY207" fmla="*/ 2601890 h 3652478"/>
                <a:gd name="connsiteX208" fmla="*/ 3469072 w 10080264"/>
                <a:gd name="connsiteY208" fmla="*/ 2586732 h 3652478"/>
                <a:gd name="connsiteX209" fmla="*/ 3434515 w 10080264"/>
                <a:gd name="connsiteY209" fmla="*/ 2605449 h 3652478"/>
                <a:gd name="connsiteX210" fmla="*/ 3458633 w 10080264"/>
                <a:gd name="connsiteY210" fmla="*/ 2605449 h 3652478"/>
                <a:gd name="connsiteX211" fmla="*/ 2439209 w 10080264"/>
                <a:gd name="connsiteY211" fmla="*/ 2586732 h 3652478"/>
                <a:gd name="connsiteX212" fmla="*/ 2406452 w 10080264"/>
                <a:gd name="connsiteY212" fmla="*/ 2604010 h 3652478"/>
                <a:gd name="connsiteX213" fmla="*/ 2375135 w 10080264"/>
                <a:gd name="connsiteY213" fmla="*/ 2623087 h 3652478"/>
                <a:gd name="connsiteX214" fmla="*/ 2385574 w 10080264"/>
                <a:gd name="connsiteY214" fmla="*/ 2619487 h 3652478"/>
                <a:gd name="connsiteX215" fmla="*/ 2397813 w 10080264"/>
                <a:gd name="connsiteY215" fmla="*/ 2614448 h 3652478"/>
                <a:gd name="connsiteX216" fmla="*/ 2408252 w 10080264"/>
                <a:gd name="connsiteY216" fmla="*/ 2607249 h 3652478"/>
                <a:gd name="connsiteX217" fmla="*/ 2418691 w 10080264"/>
                <a:gd name="connsiteY217" fmla="*/ 2600410 h 3652478"/>
                <a:gd name="connsiteX218" fmla="*/ 4071655 w 10080264"/>
                <a:gd name="connsiteY218" fmla="*/ 2581332 h 3652478"/>
                <a:gd name="connsiteX219" fmla="*/ 4034939 w 10080264"/>
                <a:gd name="connsiteY219" fmla="*/ 2595011 h 3652478"/>
                <a:gd name="connsiteX220" fmla="*/ 4024860 w 10080264"/>
                <a:gd name="connsiteY220" fmla="*/ 2600410 h 3652478"/>
                <a:gd name="connsiteX221" fmla="*/ 4009021 w 10080264"/>
                <a:gd name="connsiteY221" fmla="*/ 2605449 h 3652478"/>
                <a:gd name="connsiteX222" fmla="*/ 3995343 w 10080264"/>
                <a:gd name="connsiteY222" fmla="*/ 2614448 h 3652478"/>
                <a:gd name="connsiteX223" fmla="*/ 3983104 w 10080264"/>
                <a:gd name="connsiteY223" fmla="*/ 2623087 h 3652478"/>
                <a:gd name="connsiteX224" fmla="*/ 3971225 w 10080264"/>
                <a:gd name="connsiteY224" fmla="*/ 2633526 h 3652478"/>
                <a:gd name="connsiteX225" fmla="*/ 3983104 w 10080264"/>
                <a:gd name="connsiteY225" fmla="*/ 2631726 h 3652478"/>
                <a:gd name="connsiteX226" fmla="*/ 3997143 w 10080264"/>
                <a:gd name="connsiteY226" fmla="*/ 2628126 h 3652478"/>
                <a:gd name="connsiteX227" fmla="*/ 4009021 w 10080264"/>
                <a:gd name="connsiteY227" fmla="*/ 2623087 h 3652478"/>
                <a:gd name="connsiteX228" fmla="*/ 4021260 w 10080264"/>
                <a:gd name="connsiteY228" fmla="*/ 2615888 h 3652478"/>
                <a:gd name="connsiteX229" fmla="*/ 4045378 w 10080264"/>
                <a:gd name="connsiteY229" fmla="*/ 2598610 h 3652478"/>
                <a:gd name="connsiteX230" fmla="*/ 7869379 w 10080264"/>
                <a:gd name="connsiteY230" fmla="*/ 2570564 h 3652478"/>
                <a:gd name="connsiteX231" fmla="*/ 7839851 w 10080264"/>
                <a:gd name="connsiteY231" fmla="*/ 2582806 h 3652478"/>
                <a:gd name="connsiteX232" fmla="*/ 7813563 w 10080264"/>
                <a:gd name="connsiteY232" fmla="*/ 2594688 h 3652478"/>
                <a:gd name="connsiteX233" fmla="*/ 7791237 w 10080264"/>
                <a:gd name="connsiteY233" fmla="*/ 2606931 h 3652478"/>
                <a:gd name="connsiteX234" fmla="*/ 7775753 w 10080264"/>
                <a:gd name="connsiteY234" fmla="*/ 2617373 h 3652478"/>
                <a:gd name="connsiteX235" fmla="*/ 7810323 w 10080264"/>
                <a:gd name="connsiteY235" fmla="*/ 2612332 h 3652478"/>
                <a:gd name="connsiteX236" fmla="*/ 7820765 w 10080264"/>
                <a:gd name="connsiteY236" fmla="*/ 2610531 h 3652478"/>
                <a:gd name="connsiteX237" fmla="*/ 7829408 w 10080264"/>
                <a:gd name="connsiteY237" fmla="*/ 2608731 h 3652478"/>
                <a:gd name="connsiteX238" fmla="*/ 7838050 w 10080264"/>
                <a:gd name="connsiteY238" fmla="*/ 2605130 h 3652478"/>
                <a:gd name="connsiteX239" fmla="*/ 7846693 w 10080264"/>
                <a:gd name="connsiteY239" fmla="*/ 2600089 h 3652478"/>
                <a:gd name="connsiteX240" fmla="*/ 7853535 w 10080264"/>
                <a:gd name="connsiteY240" fmla="*/ 2594688 h 3652478"/>
                <a:gd name="connsiteX241" fmla="*/ 7858936 w 10080264"/>
                <a:gd name="connsiteY241" fmla="*/ 2587847 h 3652478"/>
                <a:gd name="connsiteX242" fmla="*/ 7863978 w 10080264"/>
                <a:gd name="connsiteY242" fmla="*/ 2581006 h 3652478"/>
                <a:gd name="connsiteX243" fmla="*/ 939579 w 10080264"/>
                <a:gd name="connsiteY243" fmla="*/ 2569146 h 3652478"/>
                <a:gd name="connsiteX244" fmla="*/ 916908 w 10080264"/>
                <a:gd name="connsiteY244" fmla="*/ 2584627 h 3652478"/>
                <a:gd name="connsiteX245" fmla="*/ 898196 w 10080264"/>
                <a:gd name="connsiteY245" fmla="*/ 2601908 h 3652478"/>
                <a:gd name="connsiteX246" fmla="*/ 905033 w 10080264"/>
                <a:gd name="connsiteY246" fmla="*/ 2601908 h 3652478"/>
                <a:gd name="connsiteX247" fmla="*/ 908272 w 10080264"/>
                <a:gd name="connsiteY247" fmla="*/ 2600108 h 3652478"/>
                <a:gd name="connsiteX248" fmla="*/ 911871 w 10080264"/>
                <a:gd name="connsiteY248" fmla="*/ 2594708 h 3652478"/>
                <a:gd name="connsiteX249" fmla="*/ 925545 w 10080264"/>
                <a:gd name="connsiteY249" fmla="*/ 2581027 h 3652478"/>
                <a:gd name="connsiteX250" fmla="*/ 3812120 w 10080264"/>
                <a:gd name="connsiteY250" fmla="*/ 2564415 h 3652478"/>
                <a:gd name="connsiteX251" fmla="*/ 3699451 w 10080264"/>
                <a:gd name="connsiteY251" fmla="*/ 2619487 h 3652478"/>
                <a:gd name="connsiteX252" fmla="*/ 3714929 w 10080264"/>
                <a:gd name="connsiteY252" fmla="*/ 2619487 h 3652478"/>
                <a:gd name="connsiteX253" fmla="*/ 3719969 w 10080264"/>
                <a:gd name="connsiteY253" fmla="*/ 2617688 h 3652478"/>
                <a:gd name="connsiteX254" fmla="*/ 138543 w 10080264"/>
                <a:gd name="connsiteY254" fmla="*/ 2559065 h 3652478"/>
                <a:gd name="connsiteX255" fmla="*/ 133146 w 10080264"/>
                <a:gd name="connsiteY255" fmla="*/ 2560865 h 3652478"/>
                <a:gd name="connsiteX256" fmla="*/ 128108 w 10080264"/>
                <a:gd name="connsiteY256" fmla="*/ 2581027 h 3652478"/>
                <a:gd name="connsiteX257" fmla="*/ 128108 w 10080264"/>
                <a:gd name="connsiteY257" fmla="*/ 2582827 h 3652478"/>
                <a:gd name="connsiteX258" fmla="*/ 129907 w 10080264"/>
                <a:gd name="connsiteY258" fmla="*/ 2579226 h 3652478"/>
                <a:gd name="connsiteX259" fmla="*/ 133146 w 10080264"/>
                <a:gd name="connsiteY259" fmla="*/ 2569146 h 3652478"/>
                <a:gd name="connsiteX260" fmla="*/ 1365287 w 10080264"/>
                <a:gd name="connsiteY260" fmla="*/ 2552224 h 3652478"/>
                <a:gd name="connsiteX261" fmla="*/ 1359889 w 10080264"/>
                <a:gd name="connsiteY261" fmla="*/ 2555465 h 3652478"/>
                <a:gd name="connsiteX262" fmla="*/ 1363488 w 10080264"/>
                <a:gd name="connsiteY262" fmla="*/ 2553665 h 3652478"/>
                <a:gd name="connsiteX263" fmla="*/ 5158252 w 10080264"/>
                <a:gd name="connsiteY263" fmla="*/ 2538411 h 3652478"/>
                <a:gd name="connsiteX264" fmla="*/ 5101346 w 10080264"/>
                <a:gd name="connsiteY264" fmla="*/ 2589899 h 3652478"/>
                <a:gd name="connsiteX265" fmla="*/ 5097744 w 10080264"/>
                <a:gd name="connsiteY265" fmla="*/ 2591699 h 3652478"/>
                <a:gd name="connsiteX266" fmla="*/ 5092702 w 10080264"/>
                <a:gd name="connsiteY266" fmla="*/ 2596740 h 3652478"/>
                <a:gd name="connsiteX267" fmla="*/ 5084058 w 10080264"/>
                <a:gd name="connsiteY267" fmla="*/ 2603941 h 3652478"/>
                <a:gd name="connsiteX268" fmla="*/ 5095944 w 10080264"/>
                <a:gd name="connsiteY268" fmla="*/ 2598540 h 3652478"/>
                <a:gd name="connsiteX269" fmla="*/ 5108189 w 10080264"/>
                <a:gd name="connsiteY269" fmla="*/ 2593500 h 3652478"/>
                <a:gd name="connsiteX270" fmla="*/ 5118634 w 10080264"/>
                <a:gd name="connsiteY270" fmla="*/ 2584858 h 3652478"/>
                <a:gd name="connsiteX271" fmla="*/ 5128719 w 10080264"/>
                <a:gd name="connsiteY271" fmla="*/ 2572617 h 3652478"/>
                <a:gd name="connsiteX272" fmla="*/ 1391196 w 10080264"/>
                <a:gd name="connsiteY272" fmla="*/ 2534943 h 3652478"/>
                <a:gd name="connsiteX273" fmla="*/ 1366726 w 10080264"/>
                <a:gd name="connsiteY273" fmla="*/ 2550424 h 3652478"/>
                <a:gd name="connsiteX274" fmla="*/ 1370325 w 10080264"/>
                <a:gd name="connsiteY274" fmla="*/ 2550424 h 3652478"/>
                <a:gd name="connsiteX275" fmla="*/ 1378961 w 10080264"/>
                <a:gd name="connsiteY275" fmla="*/ 2545024 h 3652478"/>
                <a:gd name="connsiteX276" fmla="*/ 1168087 w 10080264"/>
                <a:gd name="connsiteY276" fmla="*/ 2526303 h 3652478"/>
                <a:gd name="connsiteX277" fmla="*/ 1168087 w 10080264"/>
                <a:gd name="connsiteY277" fmla="*/ 2527743 h 3652478"/>
                <a:gd name="connsiteX278" fmla="*/ 1169886 w 10080264"/>
                <a:gd name="connsiteY278" fmla="*/ 2526303 h 3652478"/>
                <a:gd name="connsiteX279" fmla="*/ 3444954 w 10080264"/>
                <a:gd name="connsiteY279" fmla="*/ 2521220 h 3652478"/>
                <a:gd name="connsiteX280" fmla="*/ 3442150 w 10080264"/>
                <a:gd name="connsiteY280" fmla="*/ 2523229 h 3652478"/>
                <a:gd name="connsiteX281" fmla="*/ 3434515 w 10080264"/>
                <a:gd name="connsiteY281" fmla="*/ 2524820 h 3652478"/>
                <a:gd name="connsiteX282" fmla="*/ 3424076 w 10080264"/>
                <a:gd name="connsiteY282" fmla="*/ 2528059 h 3652478"/>
                <a:gd name="connsiteX283" fmla="*/ 3405358 w 10080264"/>
                <a:gd name="connsiteY283" fmla="*/ 2538498 h 3652478"/>
                <a:gd name="connsiteX284" fmla="*/ 3420837 w 10080264"/>
                <a:gd name="connsiteY284" fmla="*/ 2538498 h 3652478"/>
                <a:gd name="connsiteX285" fmla="*/ 3442150 w 10080264"/>
                <a:gd name="connsiteY285" fmla="*/ 2523229 h 3652478"/>
                <a:gd name="connsiteX286" fmla="*/ 3443155 w 10080264"/>
                <a:gd name="connsiteY286" fmla="*/ 2523020 h 3652478"/>
                <a:gd name="connsiteX287" fmla="*/ 1154412 w 10080264"/>
                <a:gd name="connsiteY287" fmla="*/ 2519102 h 3652478"/>
                <a:gd name="connsiteX288" fmla="*/ 1109071 w 10080264"/>
                <a:gd name="connsiteY288" fmla="*/ 2541784 h 3652478"/>
                <a:gd name="connsiteX289" fmla="*/ 1091798 w 10080264"/>
                <a:gd name="connsiteY289" fmla="*/ 2559065 h 3652478"/>
                <a:gd name="connsiteX290" fmla="*/ 1077763 w 10080264"/>
                <a:gd name="connsiteY290" fmla="*/ 2572386 h 3652478"/>
                <a:gd name="connsiteX291" fmla="*/ 1067687 w 10080264"/>
                <a:gd name="connsiteY291" fmla="*/ 2581027 h 3652478"/>
                <a:gd name="connsiteX292" fmla="*/ 1062289 w 10080264"/>
                <a:gd name="connsiteY292" fmla="*/ 2584627 h 3652478"/>
                <a:gd name="connsiteX293" fmla="*/ 1057252 w 10080264"/>
                <a:gd name="connsiteY293" fmla="*/ 2587867 h 3652478"/>
                <a:gd name="connsiteX294" fmla="*/ 1048615 w 10080264"/>
                <a:gd name="connsiteY294" fmla="*/ 2591467 h 3652478"/>
                <a:gd name="connsiteX295" fmla="*/ 1043577 w 10080264"/>
                <a:gd name="connsiteY295" fmla="*/ 2593267 h 3652478"/>
                <a:gd name="connsiteX296" fmla="*/ 1029543 w 10080264"/>
                <a:gd name="connsiteY296" fmla="*/ 2606948 h 3652478"/>
                <a:gd name="connsiteX297" fmla="*/ 1034941 w 10080264"/>
                <a:gd name="connsiteY297" fmla="*/ 2605148 h 3652478"/>
                <a:gd name="connsiteX298" fmla="*/ 1046816 w 10080264"/>
                <a:gd name="connsiteY298" fmla="*/ 2600108 h 3652478"/>
                <a:gd name="connsiteX299" fmla="*/ 1062289 w 10080264"/>
                <a:gd name="connsiteY299" fmla="*/ 2594708 h 3652478"/>
                <a:gd name="connsiteX300" fmla="*/ 1067687 w 10080264"/>
                <a:gd name="connsiteY300" fmla="*/ 2593267 h 3652478"/>
                <a:gd name="connsiteX301" fmla="*/ 1083161 w 10080264"/>
                <a:gd name="connsiteY301" fmla="*/ 2593267 h 3652478"/>
                <a:gd name="connsiteX302" fmla="*/ 1084960 w 10080264"/>
                <a:gd name="connsiteY302" fmla="*/ 2589667 h 3652478"/>
                <a:gd name="connsiteX303" fmla="*/ 1086760 w 10080264"/>
                <a:gd name="connsiteY303" fmla="*/ 2586427 h 3652478"/>
                <a:gd name="connsiteX304" fmla="*/ 1086760 w 10080264"/>
                <a:gd name="connsiteY304" fmla="*/ 2574186 h 3652478"/>
                <a:gd name="connsiteX305" fmla="*/ 1096835 w 10080264"/>
                <a:gd name="connsiteY305" fmla="*/ 2574186 h 3652478"/>
                <a:gd name="connsiteX306" fmla="*/ 1112669 w 10080264"/>
                <a:gd name="connsiteY306" fmla="*/ 2574186 h 3652478"/>
                <a:gd name="connsiteX307" fmla="*/ 1115908 w 10080264"/>
                <a:gd name="connsiteY307" fmla="*/ 2572386 h 3652478"/>
                <a:gd name="connsiteX308" fmla="*/ 1114468 w 10080264"/>
                <a:gd name="connsiteY308" fmla="*/ 2569146 h 3652478"/>
                <a:gd name="connsiteX309" fmla="*/ 1110870 w 10080264"/>
                <a:gd name="connsiteY309" fmla="*/ 2567346 h 3652478"/>
                <a:gd name="connsiteX310" fmla="*/ 1107271 w 10080264"/>
                <a:gd name="connsiteY310" fmla="*/ 2564105 h 3652478"/>
                <a:gd name="connsiteX311" fmla="*/ 1104033 w 10080264"/>
                <a:gd name="connsiteY311" fmla="*/ 2564105 h 3652478"/>
                <a:gd name="connsiteX312" fmla="*/ 1100434 w 10080264"/>
                <a:gd name="connsiteY312" fmla="*/ 2567346 h 3652478"/>
                <a:gd name="connsiteX313" fmla="*/ 1098635 w 10080264"/>
                <a:gd name="connsiteY313" fmla="*/ 2570586 h 3652478"/>
                <a:gd name="connsiteX314" fmla="*/ 1096835 w 10080264"/>
                <a:gd name="connsiteY314" fmla="*/ 2574186 h 3652478"/>
                <a:gd name="connsiteX315" fmla="*/ 1096835 w 10080264"/>
                <a:gd name="connsiteY315" fmla="*/ 2564105 h 3652478"/>
                <a:gd name="connsiteX316" fmla="*/ 1107271 w 10080264"/>
                <a:gd name="connsiteY316" fmla="*/ 2560865 h 3652478"/>
                <a:gd name="connsiteX317" fmla="*/ 1117707 w 10080264"/>
                <a:gd name="connsiteY317" fmla="*/ 2555465 h 3652478"/>
                <a:gd name="connsiteX318" fmla="*/ 1124904 w 10080264"/>
                <a:gd name="connsiteY318" fmla="*/ 2550424 h 3652478"/>
                <a:gd name="connsiteX319" fmla="*/ 1129942 w 10080264"/>
                <a:gd name="connsiteY319" fmla="*/ 2543584 h 3652478"/>
                <a:gd name="connsiteX320" fmla="*/ 1133541 w 10080264"/>
                <a:gd name="connsiteY320" fmla="*/ 2538183 h 3652478"/>
                <a:gd name="connsiteX321" fmla="*/ 1138579 w 10080264"/>
                <a:gd name="connsiteY321" fmla="*/ 2534943 h 3652478"/>
                <a:gd name="connsiteX322" fmla="*/ 1143976 w 10080264"/>
                <a:gd name="connsiteY322" fmla="*/ 2531343 h 3652478"/>
                <a:gd name="connsiteX323" fmla="*/ 1150814 w 10080264"/>
                <a:gd name="connsiteY323" fmla="*/ 2529543 h 3652478"/>
                <a:gd name="connsiteX324" fmla="*/ 1150814 w 10080264"/>
                <a:gd name="connsiteY324" fmla="*/ 2527743 h 3652478"/>
                <a:gd name="connsiteX325" fmla="*/ 9196894 w 10080264"/>
                <a:gd name="connsiteY325" fmla="*/ 2512199 h 3652478"/>
                <a:gd name="connsiteX326" fmla="*/ 9159081 w 10080264"/>
                <a:gd name="connsiteY326" fmla="*/ 2526236 h 3652478"/>
                <a:gd name="connsiteX327" fmla="*/ 9122709 w 10080264"/>
                <a:gd name="connsiteY327" fmla="*/ 2541713 h 3652478"/>
                <a:gd name="connsiteX328" fmla="*/ 9088138 w 10080264"/>
                <a:gd name="connsiteY328" fmla="*/ 2557191 h 3652478"/>
                <a:gd name="connsiteX329" fmla="*/ 9056808 w 10080264"/>
                <a:gd name="connsiteY329" fmla="*/ 2574108 h 3652478"/>
                <a:gd name="connsiteX330" fmla="*/ 9032680 w 10080264"/>
                <a:gd name="connsiteY330" fmla="*/ 2587785 h 3652478"/>
                <a:gd name="connsiteX331" fmla="*/ 8992706 w 10080264"/>
                <a:gd name="connsiteY331" fmla="*/ 2612261 h 3652478"/>
                <a:gd name="connsiteX332" fmla="*/ 8951293 w 10080264"/>
                <a:gd name="connsiteY332" fmla="*/ 2634577 h 3652478"/>
                <a:gd name="connsiteX333" fmla="*/ 8907718 w 10080264"/>
                <a:gd name="connsiteY333" fmla="*/ 2659053 h 3652478"/>
                <a:gd name="connsiteX334" fmla="*/ 8861263 w 10080264"/>
                <a:gd name="connsiteY334" fmla="*/ 2679929 h 3652478"/>
                <a:gd name="connsiteX335" fmla="*/ 8859463 w 10080264"/>
                <a:gd name="connsiteY335" fmla="*/ 2686768 h 3652478"/>
                <a:gd name="connsiteX336" fmla="*/ 8854421 w 10080264"/>
                <a:gd name="connsiteY336" fmla="*/ 2691807 h 3652478"/>
                <a:gd name="connsiteX337" fmla="*/ 8843978 w 10080264"/>
                <a:gd name="connsiteY337" fmla="*/ 2704045 h 3652478"/>
                <a:gd name="connsiteX338" fmla="*/ 8829933 w 10080264"/>
                <a:gd name="connsiteY338" fmla="*/ 2710884 h 3652478"/>
                <a:gd name="connsiteX339" fmla="*/ 8814448 w 10080264"/>
                <a:gd name="connsiteY339" fmla="*/ 2715923 h 3652478"/>
                <a:gd name="connsiteX340" fmla="*/ 8807606 w 10080264"/>
                <a:gd name="connsiteY340" fmla="*/ 2719522 h 3652478"/>
                <a:gd name="connsiteX341" fmla="*/ 8802204 w 10080264"/>
                <a:gd name="connsiteY341" fmla="*/ 2722762 h 3652478"/>
                <a:gd name="connsiteX342" fmla="*/ 8819490 w 10080264"/>
                <a:gd name="connsiteY342" fmla="*/ 2717723 h 3652478"/>
                <a:gd name="connsiteX343" fmla="*/ 8835335 w 10080264"/>
                <a:gd name="connsiteY343" fmla="*/ 2710884 h 3652478"/>
                <a:gd name="connsiteX344" fmla="*/ 8850820 w 10080264"/>
                <a:gd name="connsiteY344" fmla="*/ 2702245 h 3652478"/>
                <a:gd name="connsiteX345" fmla="*/ 8866305 w 10080264"/>
                <a:gd name="connsiteY345" fmla="*/ 2690007 h 3652478"/>
                <a:gd name="connsiteX346" fmla="*/ 8874948 w 10080264"/>
                <a:gd name="connsiteY346" fmla="*/ 2681369 h 3652478"/>
                <a:gd name="connsiteX347" fmla="*/ 8885391 w 10080264"/>
                <a:gd name="connsiteY347" fmla="*/ 2674530 h 3652478"/>
                <a:gd name="connsiteX348" fmla="*/ 8897635 w 10080264"/>
                <a:gd name="connsiteY348" fmla="*/ 2665892 h 3652478"/>
                <a:gd name="connsiteX349" fmla="*/ 8909519 w 10080264"/>
                <a:gd name="connsiteY349" fmla="*/ 2659053 h 3652478"/>
                <a:gd name="connsiteX350" fmla="*/ 8939049 w 10080264"/>
                <a:gd name="connsiteY350" fmla="*/ 2648615 h 3652478"/>
                <a:gd name="connsiteX351" fmla="*/ 8970379 w 10080264"/>
                <a:gd name="connsiteY351" fmla="*/ 2639976 h 3652478"/>
                <a:gd name="connsiteX352" fmla="*/ 8977221 w 10080264"/>
                <a:gd name="connsiteY352" fmla="*/ 2631338 h 3652478"/>
                <a:gd name="connsiteX353" fmla="*/ 8987665 w 10080264"/>
                <a:gd name="connsiteY353" fmla="*/ 2622699 h 3652478"/>
                <a:gd name="connsiteX354" fmla="*/ 8999909 w 10080264"/>
                <a:gd name="connsiteY354" fmla="*/ 2614061 h 3652478"/>
                <a:gd name="connsiteX355" fmla="*/ 9015394 w 10080264"/>
                <a:gd name="connsiteY355" fmla="*/ 2605062 h 3652478"/>
                <a:gd name="connsiteX356" fmla="*/ 9029078 w 10080264"/>
                <a:gd name="connsiteY356" fmla="*/ 2600023 h 3652478"/>
                <a:gd name="connsiteX357" fmla="*/ 9039522 w 10080264"/>
                <a:gd name="connsiteY357" fmla="*/ 2594624 h 3652478"/>
                <a:gd name="connsiteX358" fmla="*/ 9048165 w 10080264"/>
                <a:gd name="connsiteY358" fmla="*/ 2586346 h 3652478"/>
                <a:gd name="connsiteX359" fmla="*/ 9053206 w 10080264"/>
                <a:gd name="connsiteY359" fmla="*/ 2579147 h 3652478"/>
                <a:gd name="connsiteX360" fmla="*/ 9056808 w 10080264"/>
                <a:gd name="connsiteY360" fmla="*/ 2574108 h 3652478"/>
                <a:gd name="connsiteX361" fmla="*/ 9065450 w 10080264"/>
                <a:gd name="connsiteY361" fmla="*/ 2570508 h 3652478"/>
                <a:gd name="connsiteX362" fmla="*/ 9108665 w 10080264"/>
                <a:gd name="connsiteY362" fmla="*/ 2553591 h 3652478"/>
                <a:gd name="connsiteX363" fmla="*/ 9146837 w 10080264"/>
                <a:gd name="connsiteY363" fmla="*/ 2538114 h 3652478"/>
                <a:gd name="connsiteX364" fmla="*/ 9160882 w 10080264"/>
                <a:gd name="connsiteY364" fmla="*/ 2534875 h 3652478"/>
                <a:gd name="connsiteX365" fmla="*/ 9174566 w 10080264"/>
                <a:gd name="connsiteY365" fmla="*/ 2527676 h 3652478"/>
                <a:gd name="connsiteX366" fmla="*/ 9185010 w 10080264"/>
                <a:gd name="connsiteY366" fmla="*/ 2520837 h 3652478"/>
                <a:gd name="connsiteX367" fmla="*/ 807873 w 10080264"/>
                <a:gd name="connsiteY367" fmla="*/ 2505421 h 3652478"/>
                <a:gd name="connsiteX368" fmla="*/ 778724 w 10080264"/>
                <a:gd name="connsiteY368" fmla="*/ 2527743 h 3652478"/>
                <a:gd name="connsiteX369" fmla="*/ 752815 w 10080264"/>
                <a:gd name="connsiteY369" fmla="*/ 2550424 h 3652478"/>
                <a:gd name="connsiteX370" fmla="*/ 759652 w 10080264"/>
                <a:gd name="connsiteY370" fmla="*/ 2552224 h 3652478"/>
                <a:gd name="connsiteX371" fmla="*/ 766489 w 10080264"/>
                <a:gd name="connsiteY371" fmla="*/ 2552224 h 3652478"/>
                <a:gd name="connsiteX372" fmla="*/ 775126 w 10080264"/>
                <a:gd name="connsiteY372" fmla="*/ 2550424 h 3652478"/>
                <a:gd name="connsiteX373" fmla="*/ 787361 w 10080264"/>
                <a:gd name="connsiteY373" fmla="*/ 2546824 h 3652478"/>
                <a:gd name="connsiteX374" fmla="*/ 797437 w 10080264"/>
                <a:gd name="connsiteY374" fmla="*/ 2538183 h 3652478"/>
                <a:gd name="connsiteX375" fmla="*/ 804634 w 10080264"/>
                <a:gd name="connsiteY375" fmla="*/ 2531343 h 3652478"/>
                <a:gd name="connsiteX376" fmla="*/ 807873 w 10080264"/>
                <a:gd name="connsiteY376" fmla="*/ 2526303 h 3652478"/>
                <a:gd name="connsiteX377" fmla="*/ 807873 w 10080264"/>
                <a:gd name="connsiteY377" fmla="*/ 2519102 h 3652478"/>
                <a:gd name="connsiteX378" fmla="*/ 2349217 w 10080264"/>
                <a:gd name="connsiteY378" fmla="*/ 2484865 h 3652478"/>
                <a:gd name="connsiteX379" fmla="*/ 2314661 w 10080264"/>
                <a:gd name="connsiteY379" fmla="*/ 2502143 h 3652478"/>
                <a:gd name="connsiteX380" fmla="*/ 2347418 w 10080264"/>
                <a:gd name="connsiteY380" fmla="*/ 2491704 h 3652478"/>
                <a:gd name="connsiteX381" fmla="*/ 2349217 w 10080264"/>
                <a:gd name="connsiteY381" fmla="*/ 2488465 h 3652478"/>
                <a:gd name="connsiteX382" fmla="*/ 846017 w 10080264"/>
                <a:gd name="connsiteY382" fmla="*/ 2479139 h 3652478"/>
                <a:gd name="connsiteX383" fmla="*/ 821907 w 10080264"/>
                <a:gd name="connsiteY383" fmla="*/ 2496780 h 3652478"/>
                <a:gd name="connsiteX384" fmla="*/ 823706 w 10080264"/>
                <a:gd name="connsiteY384" fmla="*/ 2496780 h 3652478"/>
                <a:gd name="connsiteX385" fmla="*/ 825505 w 10080264"/>
                <a:gd name="connsiteY385" fmla="*/ 2494980 h 3652478"/>
                <a:gd name="connsiteX386" fmla="*/ 7283851 w 10080264"/>
                <a:gd name="connsiteY386" fmla="*/ 2479106 h 3652478"/>
                <a:gd name="connsiteX387" fmla="*/ 7159256 w 10080264"/>
                <a:gd name="connsiteY387" fmla="*/ 2541758 h 3652478"/>
                <a:gd name="connsiteX388" fmla="*/ 7159256 w 10080264"/>
                <a:gd name="connsiteY388" fmla="*/ 2543558 h 3652478"/>
                <a:gd name="connsiteX389" fmla="*/ 7157455 w 10080264"/>
                <a:gd name="connsiteY389" fmla="*/ 2553640 h 3652478"/>
                <a:gd name="connsiteX390" fmla="*/ 7156015 w 10080264"/>
                <a:gd name="connsiteY390" fmla="*/ 2559041 h 3652478"/>
                <a:gd name="connsiteX391" fmla="*/ 7154214 w 10080264"/>
                <a:gd name="connsiteY391" fmla="*/ 2564082 h 3652478"/>
                <a:gd name="connsiteX392" fmla="*/ 7156015 w 10080264"/>
                <a:gd name="connsiteY392" fmla="*/ 2567323 h 3652478"/>
                <a:gd name="connsiteX393" fmla="*/ 7157455 w 10080264"/>
                <a:gd name="connsiteY393" fmla="*/ 2565883 h 3652478"/>
                <a:gd name="connsiteX394" fmla="*/ 7164657 w 10080264"/>
                <a:gd name="connsiteY394" fmla="*/ 2559041 h 3652478"/>
                <a:gd name="connsiteX395" fmla="*/ 7167898 w 10080264"/>
                <a:gd name="connsiteY395" fmla="*/ 2553640 h 3652478"/>
                <a:gd name="connsiteX396" fmla="*/ 7171499 w 10080264"/>
                <a:gd name="connsiteY396" fmla="*/ 2548599 h 3652478"/>
                <a:gd name="connsiteX397" fmla="*/ 7190585 w 10080264"/>
                <a:gd name="connsiteY397" fmla="*/ 2531316 h 3652478"/>
                <a:gd name="connsiteX398" fmla="*/ 7193826 w 10080264"/>
                <a:gd name="connsiteY398" fmla="*/ 2527715 h 3652478"/>
                <a:gd name="connsiteX399" fmla="*/ 7204269 w 10080264"/>
                <a:gd name="connsiteY399" fmla="*/ 2522674 h 3652478"/>
                <a:gd name="connsiteX400" fmla="*/ 7221554 w 10080264"/>
                <a:gd name="connsiteY400" fmla="*/ 2519074 h 3652478"/>
                <a:gd name="connsiteX401" fmla="*/ 7226595 w 10080264"/>
                <a:gd name="connsiteY401" fmla="*/ 2512232 h 3652478"/>
                <a:gd name="connsiteX402" fmla="*/ 7231997 w 10080264"/>
                <a:gd name="connsiteY402" fmla="*/ 2507191 h 3652478"/>
                <a:gd name="connsiteX403" fmla="*/ 7238838 w 10080264"/>
                <a:gd name="connsiteY403" fmla="*/ 2507191 h 3652478"/>
                <a:gd name="connsiteX404" fmla="*/ 7242440 w 10080264"/>
                <a:gd name="connsiteY404" fmla="*/ 2503591 h 3652478"/>
                <a:gd name="connsiteX405" fmla="*/ 7245680 w 10080264"/>
                <a:gd name="connsiteY405" fmla="*/ 2499990 h 3652478"/>
                <a:gd name="connsiteX406" fmla="*/ 7251082 w 10080264"/>
                <a:gd name="connsiteY406" fmla="*/ 2499990 h 3652478"/>
                <a:gd name="connsiteX407" fmla="*/ 7261525 w 10080264"/>
                <a:gd name="connsiteY407" fmla="*/ 2496749 h 3652478"/>
                <a:gd name="connsiteX408" fmla="*/ 7271968 w 10080264"/>
                <a:gd name="connsiteY408" fmla="*/ 2493149 h 3652478"/>
                <a:gd name="connsiteX409" fmla="*/ 7278810 w 10080264"/>
                <a:gd name="connsiteY409" fmla="*/ 2488108 h 3652478"/>
                <a:gd name="connsiteX410" fmla="*/ 141782 w 10080264"/>
                <a:gd name="connsiteY410" fmla="*/ 2467258 h 3652478"/>
                <a:gd name="connsiteX411" fmla="*/ 131346 w 10080264"/>
                <a:gd name="connsiteY411" fmla="*/ 2475899 h 3652478"/>
                <a:gd name="connsiteX412" fmla="*/ 131346 w 10080264"/>
                <a:gd name="connsiteY412" fmla="*/ 2479139 h 3652478"/>
                <a:gd name="connsiteX413" fmla="*/ 133146 w 10080264"/>
                <a:gd name="connsiteY413" fmla="*/ 2477699 h 3652478"/>
                <a:gd name="connsiteX414" fmla="*/ 136744 w 10080264"/>
                <a:gd name="connsiteY414" fmla="*/ 2472299 h 3652478"/>
                <a:gd name="connsiteX415" fmla="*/ 368490 w 10080264"/>
                <a:gd name="connsiteY415" fmla="*/ 2461858 h 3652478"/>
                <a:gd name="connsiteX416" fmla="*/ 332145 w 10080264"/>
                <a:gd name="connsiteY416" fmla="*/ 2494980 h 3652478"/>
                <a:gd name="connsiteX417" fmla="*/ 318501 w 10080264"/>
                <a:gd name="connsiteY417" fmla="*/ 2507920 h 3652478"/>
                <a:gd name="connsiteX418" fmla="*/ 314872 w 10080264"/>
                <a:gd name="connsiteY418" fmla="*/ 2510461 h 3652478"/>
                <a:gd name="connsiteX419" fmla="*/ 297599 w 10080264"/>
                <a:gd name="connsiteY419" fmla="*/ 2527743 h 3652478"/>
                <a:gd name="connsiteX420" fmla="*/ 318501 w 10080264"/>
                <a:gd name="connsiteY420" fmla="*/ 2507920 h 3652478"/>
                <a:gd name="connsiteX421" fmla="*/ 322069 w 10080264"/>
                <a:gd name="connsiteY421" fmla="*/ 2505421 h 3652478"/>
                <a:gd name="connsiteX422" fmla="*/ 328906 w 10080264"/>
                <a:gd name="connsiteY422" fmla="*/ 2500021 h 3652478"/>
                <a:gd name="connsiteX423" fmla="*/ 346180 w 10080264"/>
                <a:gd name="connsiteY423" fmla="*/ 2493180 h 3652478"/>
                <a:gd name="connsiteX424" fmla="*/ 359854 w 10080264"/>
                <a:gd name="connsiteY424" fmla="*/ 2488140 h 3652478"/>
                <a:gd name="connsiteX425" fmla="*/ 366691 w 10080264"/>
                <a:gd name="connsiteY425" fmla="*/ 2470499 h 3652478"/>
                <a:gd name="connsiteX426" fmla="*/ 370290 w 10080264"/>
                <a:gd name="connsiteY426" fmla="*/ 2467258 h 3652478"/>
                <a:gd name="connsiteX427" fmla="*/ 8693088 w 10080264"/>
                <a:gd name="connsiteY427" fmla="*/ 2461808 h 3652478"/>
                <a:gd name="connsiteX428" fmla="*/ 8684445 w 10080264"/>
                <a:gd name="connsiteY428" fmla="*/ 2468646 h 3652478"/>
                <a:gd name="connsiteX429" fmla="*/ 8691648 w 10080264"/>
                <a:gd name="connsiteY429" fmla="*/ 2491322 h 3652478"/>
                <a:gd name="connsiteX430" fmla="*/ 8698490 w 10080264"/>
                <a:gd name="connsiteY430" fmla="*/ 2510399 h 3652478"/>
                <a:gd name="connsiteX431" fmla="*/ 8703531 w 10080264"/>
                <a:gd name="connsiteY431" fmla="*/ 2524437 h 3652478"/>
                <a:gd name="connsiteX432" fmla="*/ 8710734 w 10080264"/>
                <a:gd name="connsiteY432" fmla="*/ 2539914 h 3652478"/>
                <a:gd name="connsiteX433" fmla="*/ 8729820 w 10080264"/>
                <a:gd name="connsiteY433" fmla="*/ 2526236 h 3652478"/>
                <a:gd name="connsiteX434" fmla="*/ 8722618 w 10080264"/>
                <a:gd name="connsiteY434" fmla="*/ 2513998 h 3652478"/>
                <a:gd name="connsiteX435" fmla="*/ 8719377 w 10080264"/>
                <a:gd name="connsiteY435" fmla="*/ 2510399 h 3652478"/>
                <a:gd name="connsiteX436" fmla="*/ 8712534 w 10080264"/>
                <a:gd name="connsiteY436" fmla="*/ 2505360 h 3652478"/>
                <a:gd name="connsiteX437" fmla="*/ 8705332 w 10080264"/>
                <a:gd name="connsiteY437" fmla="*/ 2503560 h 3652478"/>
                <a:gd name="connsiteX438" fmla="*/ 8700290 w 10080264"/>
                <a:gd name="connsiteY438" fmla="*/ 2499961 h 3652478"/>
                <a:gd name="connsiteX439" fmla="*/ 8696689 w 10080264"/>
                <a:gd name="connsiteY439" fmla="*/ 2494922 h 3652478"/>
                <a:gd name="connsiteX440" fmla="*/ 8693088 w 10080264"/>
                <a:gd name="connsiteY440" fmla="*/ 2489523 h 3652478"/>
                <a:gd name="connsiteX441" fmla="*/ 8691648 w 10080264"/>
                <a:gd name="connsiteY441" fmla="*/ 2484484 h 3652478"/>
                <a:gd name="connsiteX442" fmla="*/ 8689847 w 10080264"/>
                <a:gd name="connsiteY442" fmla="*/ 2479084 h 3652478"/>
                <a:gd name="connsiteX443" fmla="*/ 8691648 w 10080264"/>
                <a:gd name="connsiteY443" fmla="*/ 2472246 h 3652478"/>
                <a:gd name="connsiteX444" fmla="*/ 8693088 w 10080264"/>
                <a:gd name="connsiteY444" fmla="*/ 2465407 h 3652478"/>
                <a:gd name="connsiteX445" fmla="*/ 8850820 w 10080264"/>
                <a:gd name="connsiteY445" fmla="*/ 2456768 h 3652478"/>
                <a:gd name="connsiteX446" fmla="*/ 8800403 w 10080264"/>
                <a:gd name="connsiteY446" fmla="*/ 2488083 h 3652478"/>
                <a:gd name="connsiteX447" fmla="*/ 8826692 w 10080264"/>
                <a:gd name="connsiteY447" fmla="*/ 2472246 h 3652478"/>
                <a:gd name="connsiteX448" fmla="*/ 5267382 w 10080264"/>
                <a:gd name="connsiteY448" fmla="*/ 2453438 h 3652478"/>
                <a:gd name="connsiteX449" fmla="*/ 5260539 w 10080264"/>
                <a:gd name="connsiteY449" fmla="*/ 2455239 h 3652478"/>
                <a:gd name="connsiteX450" fmla="*/ 5215519 w 10080264"/>
                <a:gd name="connsiteY450" fmla="*/ 2489804 h 3652478"/>
                <a:gd name="connsiteX451" fmla="*/ 5243251 w 10080264"/>
                <a:gd name="connsiteY451" fmla="*/ 2472521 h 3652478"/>
                <a:gd name="connsiteX452" fmla="*/ 5052724 w 10080264"/>
                <a:gd name="connsiteY452" fmla="*/ 2437956 h 3652478"/>
                <a:gd name="connsiteX453" fmla="*/ 4992576 w 10080264"/>
                <a:gd name="connsiteY453" fmla="*/ 2482963 h 3652478"/>
                <a:gd name="connsiteX454" fmla="*/ 4937110 w 10080264"/>
                <a:gd name="connsiteY454" fmla="*/ 2526530 h 3652478"/>
                <a:gd name="connsiteX455" fmla="*/ 4938911 w 10080264"/>
                <a:gd name="connsiteY455" fmla="*/ 2526530 h 3652478"/>
                <a:gd name="connsiteX456" fmla="*/ 4938911 w 10080264"/>
                <a:gd name="connsiteY456" fmla="*/ 2535171 h 3652478"/>
                <a:gd name="connsiteX457" fmla="*/ 4961242 w 10080264"/>
                <a:gd name="connsiteY457" fmla="*/ 2512487 h 3652478"/>
                <a:gd name="connsiteX458" fmla="*/ 4982131 w 10080264"/>
                <a:gd name="connsiteY458" fmla="*/ 2491604 h 3652478"/>
                <a:gd name="connsiteX459" fmla="*/ 5004461 w 10080264"/>
                <a:gd name="connsiteY459" fmla="*/ 2476122 h 3652478"/>
                <a:gd name="connsiteX460" fmla="*/ 5028953 w 10080264"/>
                <a:gd name="connsiteY460" fmla="*/ 2460279 h 3652478"/>
                <a:gd name="connsiteX461" fmla="*/ 5050923 w 10080264"/>
                <a:gd name="connsiteY461" fmla="*/ 2450198 h 3652478"/>
                <a:gd name="connsiteX462" fmla="*/ 5050923 w 10080264"/>
                <a:gd name="connsiteY462" fmla="*/ 2444797 h 3652478"/>
                <a:gd name="connsiteX463" fmla="*/ 5052724 w 10080264"/>
                <a:gd name="connsiteY463" fmla="*/ 2439756 h 3652478"/>
                <a:gd name="connsiteX464" fmla="*/ 1145416 w 10080264"/>
                <a:gd name="connsiteY464" fmla="*/ 2430896 h 3652478"/>
                <a:gd name="connsiteX465" fmla="*/ 1129942 w 10080264"/>
                <a:gd name="connsiteY465" fmla="*/ 2437736 h 3652478"/>
                <a:gd name="connsiteX466" fmla="*/ 1114468 w 10080264"/>
                <a:gd name="connsiteY466" fmla="*/ 2444577 h 3652478"/>
                <a:gd name="connsiteX467" fmla="*/ 1095396 w 10080264"/>
                <a:gd name="connsiteY467" fmla="*/ 2451417 h 3652478"/>
                <a:gd name="connsiteX468" fmla="*/ 1074525 w 10080264"/>
                <a:gd name="connsiteY468" fmla="*/ 2456818 h 3652478"/>
                <a:gd name="connsiteX469" fmla="*/ 1074525 w 10080264"/>
                <a:gd name="connsiteY469" fmla="*/ 2458618 h 3652478"/>
                <a:gd name="connsiteX470" fmla="*/ 1074525 w 10080264"/>
                <a:gd name="connsiteY470" fmla="*/ 2465458 h 3652478"/>
                <a:gd name="connsiteX471" fmla="*/ 1062289 w 10080264"/>
                <a:gd name="connsiteY471" fmla="*/ 2484540 h 3652478"/>
                <a:gd name="connsiteX472" fmla="*/ 1043577 w 10080264"/>
                <a:gd name="connsiteY472" fmla="*/ 2501821 h 3652478"/>
                <a:gd name="connsiteX473" fmla="*/ 1020906 w 10080264"/>
                <a:gd name="connsiteY473" fmla="*/ 2519102 h 3652478"/>
                <a:gd name="connsiteX474" fmla="*/ 994997 w 10080264"/>
                <a:gd name="connsiteY474" fmla="*/ 2536743 h 3652478"/>
                <a:gd name="connsiteX475" fmla="*/ 965489 w 10080264"/>
                <a:gd name="connsiteY475" fmla="*/ 2553665 h 3652478"/>
                <a:gd name="connsiteX476" fmla="*/ 941379 w 10080264"/>
                <a:gd name="connsiteY476" fmla="*/ 2569146 h 3652478"/>
                <a:gd name="connsiteX477" fmla="*/ 950015 w 10080264"/>
                <a:gd name="connsiteY477" fmla="*/ 2564105 h 3652478"/>
                <a:gd name="connsiteX478" fmla="*/ 956852 w 10080264"/>
                <a:gd name="connsiteY478" fmla="*/ 2560865 h 3652478"/>
                <a:gd name="connsiteX479" fmla="*/ 961890 w 10080264"/>
                <a:gd name="connsiteY479" fmla="*/ 2559065 h 3652478"/>
                <a:gd name="connsiteX480" fmla="*/ 967288 w 10080264"/>
                <a:gd name="connsiteY480" fmla="*/ 2560865 h 3652478"/>
                <a:gd name="connsiteX481" fmla="*/ 972326 w 10080264"/>
                <a:gd name="connsiteY481" fmla="*/ 2562305 h 3652478"/>
                <a:gd name="connsiteX482" fmla="*/ 977724 w 10080264"/>
                <a:gd name="connsiteY482" fmla="*/ 2559065 h 3652478"/>
                <a:gd name="connsiteX483" fmla="*/ 982762 w 10080264"/>
                <a:gd name="connsiteY483" fmla="*/ 2557265 h 3652478"/>
                <a:gd name="connsiteX484" fmla="*/ 989959 w 10080264"/>
                <a:gd name="connsiteY484" fmla="*/ 2557265 h 3652478"/>
                <a:gd name="connsiteX485" fmla="*/ 998595 w 10080264"/>
                <a:gd name="connsiteY485" fmla="*/ 2557265 h 3652478"/>
                <a:gd name="connsiteX486" fmla="*/ 1003633 w 10080264"/>
                <a:gd name="connsiteY486" fmla="*/ 2548624 h 3652478"/>
                <a:gd name="connsiteX487" fmla="*/ 1009031 w 10080264"/>
                <a:gd name="connsiteY487" fmla="*/ 2538183 h 3652478"/>
                <a:gd name="connsiteX488" fmla="*/ 1017668 w 10080264"/>
                <a:gd name="connsiteY488" fmla="*/ 2529543 h 3652478"/>
                <a:gd name="connsiteX489" fmla="*/ 1026304 w 10080264"/>
                <a:gd name="connsiteY489" fmla="*/ 2520902 h 3652478"/>
                <a:gd name="connsiteX490" fmla="*/ 1034941 w 10080264"/>
                <a:gd name="connsiteY490" fmla="*/ 2514062 h 3652478"/>
                <a:gd name="connsiteX491" fmla="*/ 1045016 w 10080264"/>
                <a:gd name="connsiteY491" fmla="*/ 2507221 h 3652478"/>
                <a:gd name="connsiteX492" fmla="*/ 1055452 w 10080264"/>
                <a:gd name="connsiteY492" fmla="*/ 2500021 h 3652478"/>
                <a:gd name="connsiteX493" fmla="*/ 1067687 w 10080264"/>
                <a:gd name="connsiteY493" fmla="*/ 2494980 h 3652478"/>
                <a:gd name="connsiteX494" fmla="*/ 1076324 w 10080264"/>
                <a:gd name="connsiteY494" fmla="*/ 2479139 h 3652478"/>
                <a:gd name="connsiteX495" fmla="*/ 1089998 w 10080264"/>
                <a:gd name="connsiteY495" fmla="*/ 2463658 h 3652478"/>
                <a:gd name="connsiteX496" fmla="*/ 1093597 w 10080264"/>
                <a:gd name="connsiteY496" fmla="*/ 2458618 h 3652478"/>
                <a:gd name="connsiteX497" fmla="*/ 1098635 w 10080264"/>
                <a:gd name="connsiteY497" fmla="*/ 2453217 h 3652478"/>
                <a:gd name="connsiteX498" fmla="*/ 1110870 w 10080264"/>
                <a:gd name="connsiteY498" fmla="*/ 2448177 h 3652478"/>
                <a:gd name="connsiteX499" fmla="*/ 1123105 w 10080264"/>
                <a:gd name="connsiteY499" fmla="*/ 2444577 h 3652478"/>
                <a:gd name="connsiteX500" fmla="*/ 1136780 w 10080264"/>
                <a:gd name="connsiteY500" fmla="*/ 2442777 h 3652478"/>
                <a:gd name="connsiteX501" fmla="*/ 7230196 w 10080264"/>
                <a:gd name="connsiteY501" fmla="*/ 2429056 h 3652478"/>
                <a:gd name="connsiteX502" fmla="*/ 7206069 w 10080264"/>
                <a:gd name="connsiteY502" fmla="*/ 2437698 h 3652478"/>
                <a:gd name="connsiteX503" fmla="*/ 7197427 w 10080264"/>
                <a:gd name="connsiteY503" fmla="*/ 2442739 h 3652478"/>
                <a:gd name="connsiteX504" fmla="*/ 7190585 w 10080264"/>
                <a:gd name="connsiteY504" fmla="*/ 2449940 h 3652478"/>
                <a:gd name="connsiteX505" fmla="*/ 5296916 w 10080264"/>
                <a:gd name="connsiteY505" fmla="*/ 2427515 h 3652478"/>
                <a:gd name="connsiteX506" fmla="*/ 5281429 w 10080264"/>
                <a:gd name="connsiteY506" fmla="*/ 2439756 h 3652478"/>
                <a:gd name="connsiteX507" fmla="*/ 5281429 w 10080264"/>
                <a:gd name="connsiteY507" fmla="*/ 2441557 h 3652478"/>
                <a:gd name="connsiteX508" fmla="*/ 5276026 w 10080264"/>
                <a:gd name="connsiteY508" fmla="*/ 2444797 h 3652478"/>
                <a:gd name="connsiteX509" fmla="*/ 5279628 w 10080264"/>
                <a:gd name="connsiteY509" fmla="*/ 2444797 h 3652478"/>
                <a:gd name="connsiteX510" fmla="*/ 5284670 w 10080264"/>
                <a:gd name="connsiteY510" fmla="*/ 2439756 h 3652478"/>
                <a:gd name="connsiteX511" fmla="*/ 5953990 w 10080264"/>
                <a:gd name="connsiteY511" fmla="*/ 2420415 h 3652478"/>
                <a:gd name="connsiteX512" fmla="*/ 5935265 w 10080264"/>
                <a:gd name="connsiteY512" fmla="*/ 2430857 h 3652478"/>
                <a:gd name="connsiteX513" fmla="*/ 5907537 w 10080264"/>
                <a:gd name="connsiteY513" fmla="*/ 2444539 h 3652478"/>
                <a:gd name="connsiteX514" fmla="*/ 5879809 w 10080264"/>
                <a:gd name="connsiteY514" fmla="*/ 2454981 h 3652478"/>
                <a:gd name="connsiteX515" fmla="*/ 5851721 w 10080264"/>
                <a:gd name="connsiteY515" fmla="*/ 2460022 h 3652478"/>
                <a:gd name="connsiteX516" fmla="*/ 5825794 w 10080264"/>
                <a:gd name="connsiteY516" fmla="*/ 2461823 h 3652478"/>
                <a:gd name="connsiteX517" fmla="*/ 5798426 w 10080264"/>
                <a:gd name="connsiteY517" fmla="*/ 2461823 h 3652478"/>
                <a:gd name="connsiteX518" fmla="*/ 5777540 w 10080264"/>
                <a:gd name="connsiteY518" fmla="*/ 2475865 h 3652478"/>
                <a:gd name="connsiteX519" fmla="*/ 5751612 w 10080264"/>
                <a:gd name="connsiteY519" fmla="*/ 2488108 h 3652478"/>
                <a:gd name="connsiteX520" fmla="*/ 5751612 w 10080264"/>
                <a:gd name="connsiteY520" fmla="*/ 2539958 h 3652478"/>
                <a:gd name="connsiteX521" fmla="*/ 5779340 w 10080264"/>
                <a:gd name="connsiteY521" fmla="*/ 2527715 h 3652478"/>
                <a:gd name="connsiteX522" fmla="*/ 5805268 w 10080264"/>
                <a:gd name="connsiteY522" fmla="*/ 2512232 h 3652478"/>
                <a:gd name="connsiteX523" fmla="*/ 5832996 w 10080264"/>
                <a:gd name="connsiteY523" fmla="*/ 2494949 h 3652478"/>
                <a:gd name="connsiteX524" fmla="*/ 5858923 w 10080264"/>
                <a:gd name="connsiteY524" fmla="*/ 2475865 h 3652478"/>
                <a:gd name="connsiteX525" fmla="*/ 5860724 w 10080264"/>
                <a:gd name="connsiteY525" fmla="*/ 2475865 h 3652478"/>
                <a:gd name="connsiteX526" fmla="*/ 5910778 w 10080264"/>
                <a:gd name="connsiteY526" fmla="*/ 2444539 h 3652478"/>
                <a:gd name="connsiteX527" fmla="*/ 5933465 w 10080264"/>
                <a:gd name="connsiteY527" fmla="*/ 2432657 h 3652478"/>
                <a:gd name="connsiteX528" fmla="*/ 5953990 w 10080264"/>
                <a:gd name="connsiteY528" fmla="*/ 2422215 h 3652478"/>
                <a:gd name="connsiteX529" fmla="*/ 5089100 w 10080264"/>
                <a:gd name="connsiteY529" fmla="*/ 2413832 h 3652478"/>
                <a:gd name="connsiteX530" fmla="*/ 5077215 w 10080264"/>
                <a:gd name="connsiteY530" fmla="*/ 2422474 h 3652478"/>
                <a:gd name="connsiteX531" fmla="*/ 5082257 w 10080264"/>
                <a:gd name="connsiteY531" fmla="*/ 2418873 h 3652478"/>
                <a:gd name="connsiteX532" fmla="*/ 5087300 w 10080264"/>
                <a:gd name="connsiteY532" fmla="*/ 2418873 h 3652478"/>
                <a:gd name="connsiteX533" fmla="*/ 9231825 w 10080264"/>
                <a:gd name="connsiteY533" fmla="*/ 2411776 h 3652478"/>
                <a:gd name="connsiteX534" fmla="*/ 9202295 w 10080264"/>
                <a:gd name="connsiteY534" fmla="*/ 2425814 h 3652478"/>
                <a:gd name="connsiteX535" fmla="*/ 9215980 w 10080264"/>
                <a:gd name="connsiteY535" fmla="*/ 2430853 h 3652478"/>
                <a:gd name="connsiteX536" fmla="*/ 9221382 w 10080264"/>
                <a:gd name="connsiteY536" fmla="*/ 2434092 h 3652478"/>
                <a:gd name="connsiteX537" fmla="*/ 9224623 w 10080264"/>
                <a:gd name="connsiteY537" fmla="*/ 2427254 h 3652478"/>
                <a:gd name="connsiteX538" fmla="*/ 9230024 w 10080264"/>
                <a:gd name="connsiteY538" fmla="*/ 2417175 h 3652478"/>
                <a:gd name="connsiteX539" fmla="*/ 3412197 w 10080264"/>
                <a:gd name="connsiteY539" fmla="*/ 2408915 h 3652478"/>
                <a:gd name="connsiteX540" fmla="*/ 3387720 w 10080264"/>
                <a:gd name="connsiteY540" fmla="*/ 2418994 h 3652478"/>
                <a:gd name="connsiteX541" fmla="*/ 3396719 w 10080264"/>
                <a:gd name="connsiteY541" fmla="*/ 2420794 h 3652478"/>
                <a:gd name="connsiteX542" fmla="*/ 446579 w 10080264"/>
                <a:gd name="connsiteY542" fmla="*/ 2401374 h 3652478"/>
                <a:gd name="connsiteX543" fmla="*/ 418870 w 10080264"/>
                <a:gd name="connsiteY543" fmla="*/ 2422255 h 3652478"/>
                <a:gd name="connsiteX544" fmla="*/ 391161 w 10080264"/>
                <a:gd name="connsiteY544" fmla="*/ 2444577 h 3652478"/>
                <a:gd name="connsiteX545" fmla="*/ 397998 w 10080264"/>
                <a:gd name="connsiteY545" fmla="*/ 2446377 h 3652478"/>
                <a:gd name="connsiteX546" fmla="*/ 425707 w 10080264"/>
                <a:gd name="connsiteY546" fmla="*/ 2420455 h 3652478"/>
                <a:gd name="connsiteX547" fmla="*/ 1179962 w 10080264"/>
                <a:gd name="connsiteY547" fmla="*/ 2394533 h 3652478"/>
                <a:gd name="connsiteX548" fmla="*/ 1179962 w 10080264"/>
                <a:gd name="connsiteY548" fmla="*/ 2396333 h 3652478"/>
                <a:gd name="connsiteX549" fmla="*/ 1181761 w 10080264"/>
                <a:gd name="connsiteY549" fmla="*/ 2394533 h 3652478"/>
                <a:gd name="connsiteX550" fmla="*/ 7869379 w 10080264"/>
                <a:gd name="connsiteY550" fmla="*/ 2391249 h 3652478"/>
                <a:gd name="connsiteX551" fmla="*/ 7813563 w 10080264"/>
                <a:gd name="connsiteY551" fmla="*/ 2413573 h 3652478"/>
                <a:gd name="connsiteX552" fmla="*/ 7761709 w 10080264"/>
                <a:gd name="connsiteY552" fmla="*/ 2435898 h 3652478"/>
                <a:gd name="connsiteX553" fmla="*/ 7715255 w 10080264"/>
                <a:gd name="connsiteY553" fmla="*/ 2460022 h 3652478"/>
                <a:gd name="connsiteX554" fmla="*/ 7669882 w 10080264"/>
                <a:gd name="connsiteY554" fmla="*/ 2486307 h 3652478"/>
                <a:gd name="connsiteX555" fmla="*/ 7611185 w 10080264"/>
                <a:gd name="connsiteY555" fmla="*/ 2520874 h 3652478"/>
                <a:gd name="connsiteX556" fmla="*/ 7656198 w 10080264"/>
                <a:gd name="connsiteY556" fmla="*/ 2501790 h 3652478"/>
                <a:gd name="connsiteX557" fmla="*/ 7718496 w 10080264"/>
                <a:gd name="connsiteY557" fmla="*/ 2472265 h 3652478"/>
                <a:gd name="connsiteX558" fmla="*/ 7778994 w 10080264"/>
                <a:gd name="connsiteY558" fmla="*/ 2442739 h 3652478"/>
                <a:gd name="connsiteX559" fmla="*/ 7784395 w 10080264"/>
                <a:gd name="connsiteY559" fmla="*/ 2435898 h 3652478"/>
                <a:gd name="connsiteX560" fmla="*/ 7791237 w 10080264"/>
                <a:gd name="connsiteY560" fmla="*/ 2429056 h 3652478"/>
                <a:gd name="connsiteX561" fmla="*/ 7801680 w 10080264"/>
                <a:gd name="connsiteY561" fmla="*/ 2422215 h 3652478"/>
                <a:gd name="connsiteX562" fmla="*/ 7812123 w 10080264"/>
                <a:gd name="connsiteY562" fmla="*/ 2418614 h 3652478"/>
                <a:gd name="connsiteX563" fmla="*/ 7844892 w 10080264"/>
                <a:gd name="connsiteY563" fmla="*/ 2406732 h 3652478"/>
                <a:gd name="connsiteX564" fmla="*/ 7857136 w 10080264"/>
                <a:gd name="connsiteY564" fmla="*/ 2401331 h 3652478"/>
                <a:gd name="connsiteX565" fmla="*/ 7865778 w 10080264"/>
                <a:gd name="connsiteY565" fmla="*/ 2396290 h 3652478"/>
                <a:gd name="connsiteX566" fmla="*/ 8964977 w 10080264"/>
                <a:gd name="connsiteY566" fmla="*/ 2385861 h 3652478"/>
                <a:gd name="connsiteX567" fmla="*/ 8914921 w 10080264"/>
                <a:gd name="connsiteY567" fmla="*/ 2417175 h 3652478"/>
                <a:gd name="connsiteX568" fmla="*/ 8925004 w 10080264"/>
                <a:gd name="connsiteY568" fmla="*/ 2413576 h 3652478"/>
                <a:gd name="connsiteX569" fmla="*/ 8937248 w 10080264"/>
                <a:gd name="connsiteY569" fmla="*/ 2408537 h 3652478"/>
                <a:gd name="connsiteX570" fmla="*/ 8944451 w 10080264"/>
                <a:gd name="connsiteY570" fmla="*/ 2403138 h 3652478"/>
                <a:gd name="connsiteX571" fmla="*/ 8953094 w 10080264"/>
                <a:gd name="connsiteY571" fmla="*/ 2394499 h 3652478"/>
                <a:gd name="connsiteX572" fmla="*/ 8980823 w 10080264"/>
                <a:gd name="connsiteY572" fmla="*/ 2377222 h 3652478"/>
                <a:gd name="connsiteX573" fmla="*/ 8975421 w 10080264"/>
                <a:gd name="connsiteY573" fmla="*/ 2379022 h 3652478"/>
                <a:gd name="connsiteX574" fmla="*/ 8979022 w 10080264"/>
                <a:gd name="connsiteY574" fmla="*/ 2379022 h 3652478"/>
                <a:gd name="connsiteX575" fmla="*/ 5758454 w 10080264"/>
                <a:gd name="connsiteY575" fmla="*/ 2366764 h 3652478"/>
                <a:gd name="connsiteX576" fmla="*/ 5760255 w 10080264"/>
                <a:gd name="connsiteY576" fmla="*/ 2375406 h 3652478"/>
                <a:gd name="connsiteX577" fmla="*/ 5760255 w 10080264"/>
                <a:gd name="connsiteY577" fmla="*/ 2384048 h 3652478"/>
                <a:gd name="connsiteX578" fmla="*/ 5781141 w 10080264"/>
                <a:gd name="connsiteY578" fmla="*/ 2370365 h 3652478"/>
                <a:gd name="connsiteX579" fmla="*/ 5782581 w 10080264"/>
                <a:gd name="connsiteY579" fmla="*/ 2370365 h 3652478"/>
                <a:gd name="connsiteX580" fmla="*/ 5767097 w 10080264"/>
                <a:gd name="connsiteY580" fmla="*/ 2368565 h 3652478"/>
                <a:gd name="connsiteX581" fmla="*/ 5762055 w 10080264"/>
                <a:gd name="connsiteY581" fmla="*/ 2366764 h 3652478"/>
                <a:gd name="connsiteX582" fmla="*/ 1233580 w 10080264"/>
                <a:gd name="connsiteY582" fmla="*/ 2365011 h 3652478"/>
                <a:gd name="connsiteX583" fmla="*/ 1204432 w 10080264"/>
                <a:gd name="connsiteY583" fmla="*/ 2382292 h 3652478"/>
                <a:gd name="connsiteX584" fmla="*/ 1218106 w 10080264"/>
                <a:gd name="connsiteY584" fmla="*/ 2375452 h 3652478"/>
                <a:gd name="connsiteX585" fmla="*/ 4647897 w 10080264"/>
                <a:gd name="connsiteY585" fmla="*/ 2358384 h 3652478"/>
                <a:gd name="connsiteX586" fmla="*/ 4644296 w 10080264"/>
                <a:gd name="connsiteY586" fmla="*/ 2360184 h 3652478"/>
                <a:gd name="connsiteX587" fmla="*/ 4616563 w 10080264"/>
                <a:gd name="connsiteY587" fmla="*/ 2381067 h 3652478"/>
                <a:gd name="connsiteX588" fmla="*/ 4590631 w 10080264"/>
                <a:gd name="connsiteY588" fmla="*/ 2400150 h 3652478"/>
                <a:gd name="connsiteX589" fmla="*/ 4564699 w 10080264"/>
                <a:gd name="connsiteY589" fmla="*/ 2417433 h 3652478"/>
                <a:gd name="connsiteX590" fmla="*/ 4538767 w 10080264"/>
                <a:gd name="connsiteY590" fmla="*/ 2436156 h 3652478"/>
                <a:gd name="connsiteX591" fmla="*/ 4502390 w 10080264"/>
                <a:gd name="connsiteY591" fmla="*/ 2463880 h 3652478"/>
                <a:gd name="connsiteX592" fmla="*/ 4467814 w 10080264"/>
                <a:gd name="connsiteY592" fmla="*/ 2488364 h 3652478"/>
                <a:gd name="connsiteX593" fmla="*/ 4450166 w 10080264"/>
                <a:gd name="connsiteY593" fmla="*/ 2500246 h 3652478"/>
                <a:gd name="connsiteX594" fmla="*/ 4450166 w 10080264"/>
                <a:gd name="connsiteY594" fmla="*/ 2527970 h 3652478"/>
                <a:gd name="connsiteX595" fmla="*/ 4469615 w 10080264"/>
                <a:gd name="connsiteY595" fmla="*/ 2510687 h 3652478"/>
                <a:gd name="connsiteX596" fmla="*/ 4491945 w 10080264"/>
                <a:gd name="connsiteY596" fmla="*/ 2493405 h 3652478"/>
                <a:gd name="connsiteX597" fmla="*/ 4518238 w 10080264"/>
                <a:gd name="connsiteY597" fmla="*/ 2476122 h 3652478"/>
                <a:gd name="connsiteX598" fmla="*/ 4547411 w 10080264"/>
                <a:gd name="connsiteY598" fmla="*/ 2457039 h 3652478"/>
                <a:gd name="connsiteX599" fmla="*/ 4549212 w 10080264"/>
                <a:gd name="connsiteY599" fmla="*/ 2457039 h 3652478"/>
                <a:gd name="connsiteX600" fmla="*/ 4562898 w 10080264"/>
                <a:gd name="connsiteY600" fmla="*/ 2448398 h 3652478"/>
                <a:gd name="connsiteX601" fmla="*/ 4578385 w 10080264"/>
                <a:gd name="connsiteY601" fmla="*/ 2437956 h 3652478"/>
                <a:gd name="connsiteX602" fmla="*/ 4592432 w 10080264"/>
                <a:gd name="connsiteY602" fmla="*/ 2427515 h 3652478"/>
                <a:gd name="connsiteX603" fmla="*/ 4604677 w 10080264"/>
                <a:gd name="connsiteY603" fmla="*/ 2415633 h 3652478"/>
                <a:gd name="connsiteX604" fmla="*/ 4616563 w 10080264"/>
                <a:gd name="connsiteY604" fmla="*/ 2401591 h 3652478"/>
                <a:gd name="connsiteX605" fmla="*/ 4628808 w 10080264"/>
                <a:gd name="connsiteY605" fmla="*/ 2387908 h 3652478"/>
                <a:gd name="connsiteX606" fmla="*/ 4637452 w 10080264"/>
                <a:gd name="connsiteY606" fmla="*/ 2373866 h 3652478"/>
                <a:gd name="connsiteX607" fmla="*/ 2182913 w 10080264"/>
                <a:gd name="connsiteY607" fmla="*/ 2356722 h 3652478"/>
                <a:gd name="connsiteX608" fmla="*/ 2132878 w 10080264"/>
                <a:gd name="connsiteY608" fmla="*/ 2384438 h 3652478"/>
                <a:gd name="connsiteX609" fmla="*/ 2082842 w 10080264"/>
                <a:gd name="connsiteY609" fmla="*/ 2412155 h 3652478"/>
                <a:gd name="connsiteX610" fmla="*/ 2049726 w 10080264"/>
                <a:gd name="connsiteY610" fmla="*/ 2431232 h 3652478"/>
                <a:gd name="connsiteX611" fmla="*/ 2054765 w 10080264"/>
                <a:gd name="connsiteY611" fmla="*/ 2433032 h 3652478"/>
                <a:gd name="connsiteX612" fmla="*/ 2058365 w 10080264"/>
                <a:gd name="connsiteY612" fmla="*/ 2436272 h 3652478"/>
                <a:gd name="connsiteX613" fmla="*/ 2131438 w 10080264"/>
                <a:gd name="connsiteY613" fmla="*/ 2400276 h 3652478"/>
                <a:gd name="connsiteX614" fmla="*/ 2205591 w 10080264"/>
                <a:gd name="connsiteY614" fmla="*/ 2362121 h 3652478"/>
                <a:gd name="connsiteX615" fmla="*/ 2203791 w 10080264"/>
                <a:gd name="connsiteY615" fmla="*/ 2360322 h 3652478"/>
                <a:gd name="connsiteX616" fmla="*/ 2198751 w 10080264"/>
                <a:gd name="connsiteY616" fmla="*/ 2358522 h 3652478"/>
                <a:gd name="connsiteX617" fmla="*/ 1007232 w 10080264"/>
                <a:gd name="connsiteY617" fmla="*/ 2356370 h 3652478"/>
                <a:gd name="connsiteX618" fmla="*/ 982762 w 10080264"/>
                <a:gd name="connsiteY618" fmla="*/ 2370411 h 3652478"/>
                <a:gd name="connsiteX619" fmla="*/ 960451 w 10080264"/>
                <a:gd name="connsiteY619" fmla="*/ 2380852 h 3652478"/>
                <a:gd name="connsiteX620" fmla="*/ 944617 w 10080264"/>
                <a:gd name="connsiteY620" fmla="*/ 2399933 h 3652478"/>
                <a:gd name="connsiteX621" fmla="*/ 927344 w 10080264"/>
                <a:gd name="connsiteY621" fmla="*/ 2418655 h 3652478"/>
                <a:gd name="connsiteX622" fmla="*/ 930943 w 10080264"/>
                <a:gd name="connsiteY622" fmla="*/ 2417215 h 3652478"/>
                <a:gd name="connsiteX623" fmla="*/ 953254 w 10080264"/>
                <a:gd name="connsiteY623" fmla="*/ 2399933 h 3652478"/>
                <a:gd name="connsiteX624" fmla="*/ 6450933 w 10080264"/>
                <a:gd name="connsiteY624" fmla="*/ 2347681 h 3652478"/>
                <a:gd name="connsiteX625" fmla="*/ 6359467 w 10080264"/>
                <a:gd name="connsiteY625" fmla="*/ 2394490 h 3652478"/>
                <a:gd name="connsiteX626" fmla="*/ 6269081 w 10080264"/>
                <a:gd name="connsiteY626" fmla="*/ 2441299 h 3652478"/>
                <a:gd name="connsiteX627" fmla="*/ 6205342 w 10080264"/>
                <a:gd name="connsiteY627" fmla="*/ 2475865 h 3652478"/>
                <a:gd name="connsiteX628" fmla="*/ 6066703 w 10080264"/>
                <a:gd name="connsiteY628" fmla="*/ 2553640 h 3652478"/>
                <a:gd name="connsiteX629" fmla="*/ 6051218 w 10080264"/>
                <a:gd name="connsiteY629" fmla="*/ 2562282 h 3652478"/>
                <a:gd name="connsiteX630" fmla="*/ 6078946 w 10080264"/>
                <a:gd name="connsiteY630" fmla="*/ 2559041 h 3652478"/>
                <a:gd name="connsiteX631" fmla="*/ 6108115 w 10080264"/>
                <a:gd name="connsiteY631" fmla="*/ 2555441 h 3652478"/>
                <a:gd name="connsiteX632" fmla="*/ 6108115 w 10080264"/>
                <a:gd name="connsiteY632" fmla="*/ 2548599 h 3652478"/>
                <a:gd name="connsiteX633" fmla="*/ 6109915 w 10080264"/>
                <a:gd name="connsiteY633" fmla="*/ 2541758 h 3652478"/>
                <a:gd name="connsiteX634" fmla="*/ 6114957 w 10080264"/>
                <a:gd name="connsiteY634" fmla="*/ 2534917 h 3652478"/>
                <a:gd name="connsiteX635" fmla="*/ 6121798 w 10080264"/>
                <a:gd name="connsiteY635" fmla="*/ 2531316 h 3652478"/>
                <a:gd name="connsiteX636" fmla="*/ 6129001 w 10080264"/>
                <a:gd name="connsiteY636" fmla="*/ 2527715 h 3652478"/>
                <a:gd name="connsiteX637" fmla="*/ 6153127 w 10080264"/>
                <a:gd name="connsiteY637" fmla="*/ 2517273 h 3652478"/>
                <a:gd name="connsiteX638" fmla="*/ 6177614 w 10080264"/>
                <a:gd name="connsiteY638" fmla="*/ 2507191 h 3652478"/>
                <a:gd name="connsiteX639" fmla="*/ 6199941 w 10080264"/>
                <a:gd name="connsiteY639" fmla="*/ 2493149 h 3652478"/>
                <a:gd name="connsiteX640" fmla="*/ 6222627 w 10080264"/>
                <a:gd name="connsiteY640" fmla="*/ 2475865 h 3652478"/>
                <a:gd name="connsiteX641" fmla="*/ 6269081 w 10080264"/>
                <a:gd name="connsiteY641" fmla="*/ 2446340 h 3652478"/>
                <a:gd name="connsiteX642" fmla="*/ 6289967 w 10080264"/>
                <a:gd name="connsiteY642" fmla="*/ 2434097 h 3652478"/>
                <a:gd name="connsiteX643" fmla="*/ 6312653 w 10080264"/>
                <a:gd name="connsiteY643" fmla="*/ 2422215 h 3652478"/>
                <a:gd name="connsiteX644" fmla="*/ 6362708 w 10080264"/>
                <a:gd name="connsiteY644" fmla="*/ 2396290 h 3652478"/>
                <a:gd name="connsiteX645" fmla="*/ 6416363 w 10080264"/>
                <a:gd name="connsiteY645" fmla="*/ 2366764 h 3652478"/>
                <a:gd name="connsiteX646" fmla="*/ 6433648 w 10080264"/>
                <a:gd name="connsiteY646" fmla="*/ 2358123 h 3652478"/>
                <a:gd name="connsiteX647" fmla="*/ 4576584 w 10080264"/>
                <a:gd name="connsiteY647" fmla="*/ 2339301 h 3652478"/>
                <a:gd name="connsiteX648" fmla="*/ 4552453 w 10080264"/>
                <a:gd name="connsiteY648" fmla="*/ 2347942 h 3652478"/>
                <a:gd name="connsiteX649" fmla="*/ 4540568 w 10080264"/>
                <a:gd name="connsiteY649" fmla="*/ 2356584 h 3652478"/>
                <a:gd name="connsiteX650" fmla="*/ 4518238 w 10080264"/>
                <a:gd name="connsiteY650" fmla="*/ 2368826 h 3652478"/>
                <a:gd name="connsiteX651" fmla="*/ 4497348 w 10080264"/>
                <a:gd name="connsiteY651" fmla="*/ 2384308 h 3652478"/>
                <a:gd name="connsiteX652" fmla="*/ 4483302 w 10080264"/>
                <a:gd name="connsiteY652" fmla="*/ 2396550 h 3652478"/>
                <a:gd name="connsiteX653" fmla="*/ 4469615 w 10080264"/>
                <a:gd name="connsiteY653" fmla="*/ 2406991 h 3652478"/>
                <a:gd name="connsiteX654" fmla="*/ 4459170 w 10080264"/>
                <a:gd name="connsiteY654" fmla="*/ 2413832 h 3652478"/>
                <a:gd name="connsiteX655" fmla="*/ 4455569 w 10080264"/>
                <a:gd name="connsiteY655" fmla="*/ 2417433 h 3652478"/>
                <a:gd name="connsiteX656" fmla="*/ 4481501 w 10080264"/>
                <a:gd name="connsiteY656" fmla="*/ 2401591 h 3652478"/>
                <a:gd name="connsiteX657" fmla="*/ 4504191 w 10080264"/>
                <a:gd name="connsiteY657" fmla="*/ 2384308 h 3652478"/>
                <a:gd name="connsiteX658" fmla="*/ 4519678 w 10080264"/>
                <a:gd name="connsiteY658" fmla="*/ 2370626 h 3652478"/>
                <a:gd name="connsiteX659" fmla="*/ 4536966 w 10080264"/>
                <a:gd name="connsiteY659" fmla="*/ 2361985 h 3652478"/>
                <a:gd name="connsiteX660" fmla="*/ 4552453 w 10080264"/>
                <a:gd name="connsiteY660" fmla="*/ 2356584 h 3652478"/>
                <a:gd name="connsiteX661" fmla="*/ 4569741 w 10080264"/>
                <a:gd name="connsiteY661" fmla="*/ 2354783 h 3652478"/>
                <a:gd name="connsiteX662" fmla="*/ 4571542 w 10080264"/>
                <a:gd name="connsiteY662" fmla="*/ 2346142 h 3652478"/>
                <a:gd name="connsiteX663" fmla="*/ 9044564 w 10080264"/>
                <a:gd name="connsiteY663" fmla="*/ 2335470 h 3652478"/>
                <a:gd name="connsiteX664" fmla="*/ 9020436 w 10080264"/>
                <a:gd name="connsiteY664" fmla="*/ 2351307 h 3652478"/>
                <a:gd name="connsiteX665" fmla="*/ 9025837 w 10080264"/>
                <a:gd name="connsiteY665" fmla="*/ 2349507 h 3652478"/>
                <a:gd name="connsiteX666" fmla="*/ 9034480 w 10080264"/>
                <a:gd name="connsiteY666" fmla="*/ 2349507 h 3652478"/>
                <a:gd name="connsiteX667" fmla="*/ 9044564 w 10080264"/>
                <a:gd name="connsiteY667" fmla="*/ 2344108 h 3652478"/>
                <a:gd name="connsiteX668" fmla="*/ 4686075 w 10080264"/>
                <a:gd name="connsiteY668" fmla="*/ 2333900 h 3652478"/>
                <a:gd name="connsiteX669" fmla="*/ 4673829 w 10080264"/>
                <a:gd name="connsiteY669" fmla="*/ 2339301 h 3652478"/>
                <a:gd name="connsiteX670" fmla="*/ 4656541 w 10080264"/>
                <a:gd name="connsiteY670" fmla="*/ 2349743 h 3652478"/>
                <a:gd name="connsiteX671" fmla="*/ 4660143 w 10080264"/>
                <a:gd name="connsiteY671" fmla="*/ 2349743 h 3652478"/>
                <a:gd name="connsiteX672" fmla="*/ 4673829 w 10080264"/>
                <a:gd name="connsiteY672" fmla="*/ 2349743 h 3652478"/>
                <a:gd name="connsiteX673" fmla="*/ 4679232 w 10080264"/>
                <a:gd name="connsiteY673" fmla="*/ 2347942 h 3652478"/>
                <a:gd name="connsiteX674" fmla="*/ 4680672 w 10080264"/>
                <a:gd name="connsiteY674" fmla="*/ 2344342 h 3652478"/>
                <a:gd name="connsiteX675" fmla="*/ 7407007 w 10080264"/>
                <a:gd name="connsiteY675" fmla="*/ 2328597 h 3652478"/>
                <a:gd name="connsiteX676" fmla="*/ 7367035 w 10080264"/>
                <a:gd name="connsiteY676" fmla="*/ 2351281 h 3652478"/>
                <a:gd name="connsiteX677" fmla="*/ 7408447 w 10080264"/>
                <a:gd name="connsiteY677" fmla="*/ 2328597 h 3652478"/>
                <a:gd name="connsiteX678" fmla="*/ 1408469 w 10080264"/>
                <a:gd name="connsiteY678" fmla="*/ 2326848 h 3652478"/>
                <a:gd name="connsiteX679" fmla="*/ 1294396 w 10080264"/>
                <a:gd name="connsiteY679" fmla="*/ 2413614 h 3652478"/>
                <a:gd name="connsiteX680" fmla="*/ 1266687 w 10080264"/>
                <a:gd name="connsiteY680" fmla="*/ 2432696 h 3652478"/>
                <a:gd name="connsiteX681" fmla="*/ 1238978 w 10080264"/>
                <a:gd name="connsiteY681" fmla="*/ 2453217 h 3652478"/>
                <a:gd name="connsiteX682" fmla="*/ 1237179 w 10080264"/>
                <a:gd name="connsiteY682" fmla="*/ 2455017 h 3652478"/>
                <a:gd name="connsiteX683" fmla="*/ 1216307 w 10080264"/>
                <a:gd name="connsiteY683" fmla="*/ 2470499 h 3652478"/>
                <a:gd name="connsiteX684" fmla="*/ 1199034 w 10080264"/>
                <a:gd name="connsiteY684" fmla="*/ 2488140 h 3652478"/>
                <a:gd name="connsiteX685" fmla="*/ 1224944 w 10080264"/>
                <a:gd name="connsiteY685" fmla="*/ 2474099 h 3652478"/>
                <a:gd name="connsiteX686" fmla="*/ 1247614 w 10080264"/>
                <a:gd name="connsiteY686" fmla="*/ 2458618 h 3652478"/>
                <a:gd name="connsiteX687" fmla="*/ 1268486 w 10080264"/>
                <a:gd name="connsiteY687" fmla="*/ 2444577 h 3652478"/>
                <a:gd name="connsiteX688" fmla="*/ 1285759 w 10080264"/>
                <a:gd name="connsiteY688" fmla="*/ 2429096 h 3652478"/>
                <a:gd name="connsiteX689" fmla="*/ 1306631 w 10080264"/>
                <a:gd name="connsiteY689" fmla="*/ 2410014 h 3652478"/>
                <a:gd name="connsiteX690" fmla="*/ 1330741 w 10080264"/>
                <a:gd name="connsiteY690" fmla="*/ 2392733 h 3652478"/>
                <a:gd name="connsiteX691" fmla="*/ 1354851 w 10080264"/>
                <a:gd name="connsiteY691" fmla="*/ 2379052 h 3652478"/>
                <a:gd name="connsiteX692" fmla="*/ 1378961 w 10080264"/>
                <a:gd name="connsiteY692" fmla="*/ 2366811 h 3652478"/>
                <a:gd name="connsiteX693" fmla="*/ 1392996 w 10080264"/>
                <a:gd name="connsiteY693" fmla="*/ 2345930 h 3652478"/>
                <a:gd name="connsiteX694" fmla="*/ 5435580 w 10080264"/>
                <a:gd name="connsiteY694" fmla="*/ 2316618 h 3652478"/>
                <a:gd name="connsiteX695" fmla="*/ 5412889 w 10080264"/>
                <a:gd name="connsiteY695" fmla="*/ 2335701 h 3652478"/>
                <a:gd name="connsiteX696" fmla="*/ 5421533 w 10080264"/>
                <a:gd name="connsiteY696" fmla="*/ 2328860 h 3652478"/>
                <a:gd name="connsiteX697" fmla="*/ 5428377 w 10080264"/>
                <a:gd name="connsiteY697" fmla="*/ 2323819 h 3652478"/>
                <a:gd name="connsiteX698" fmla="*/ 7737582 w 10080264"/>
                <a:gd name="connsiteY698" fmla="*/ 2307713 h 3652478"/>
                <a:gd name="connsiteX699" fmla="*/ 7718496 w 10080264"/>
                <a:gd name="connsiteY699" fmla="*/ 2314914 h 3652478"/>
                <a:gd name="connsiteX700" fmla="*/ 7701211 w 10080264"/>
                <a:gd name="connsiteY700" fmla="*/ 2324996 h 3652478"/>
                <a:gd name="connsiteX701" fmla="*/ 7673483 w 10080264"/>
                <a:gd name="connsiteY701" fmla="*/ 2344080 h 3652478"/>
                <a:gd name="connsiteX702" fmla="*/ 7725698 w 10080264"/>
                <a:gd name="connsiteY702" fmla="*/ 2318155 h 3652478"/>
                <a:gd name="connsiteX703" fmla="*/ 9098581 w 10080264"/>
                <a:gd name="connsiteY703" fmla="*/ 2302715 h 3652478"/>
                <a:gd name="connsiteX704" fmla="*/ 9075894 w 10080264"/>
                <a:gd name="connsiteY704" fmla="*/ 2316393 h 3652478"/>
                <a:gd name="connsiteX705" fmla="*/ 9084537 w 10080264"/>
                <a:gd name="connsiteY705" fmla="*/ 2316393 h 3652478"/>
                <a:gd name="connsiteX706" fmla="*/ 2333739 w 10080264"/>
                <a:gd name="connsiteY706" fmla="*/ 2298050 h 3652478"/>
                <a:gd name="connsiteX707" fmla="*/ 2290543 w 10080264"/>
                <a:gd name="connsiteY707" fmla="*/ 2315327 h 3652478"/>
                <a:gd name="connsiteX708" fmla="*/ 2248787 w 10080264"/>
                <a:gd name="connsiteY708" fmla="*/ 2329006 h 3652478"/>
                <a:gd name="connsiteX709" fmla="*/ 2236908 w 10080264"/>
                <a:gd name="connsiteY709" fmla="*/ 2339444 h 3652478"/>
                <a:gd name="connsiteX710" fmla="*/ 2231509 w 10080264"/>
                <a:gd name="connsiteY710" fmla="*/ 2349883 h 3652478"/>
                <a:gd name="connsiteX711" fmla="*/ 2238348 w 10080264"/>
                <a:gd name="connsiteY711" fmla="*/ 2348083 h 3652478"/>
                <a:gd name="connsiteX712" fmla="*/ 2262826 w 10080264"/>
                <a:gd name="connsiteY712" fmla="*/ 2335845 h 3652478"/>
                <a:gd name="connsiteX713" fmla="*/ 2286943 w 10080264"/>
                <a:gd name="connsiteY713" fmla="*/ 2323966 h 3652478"/>
                <a:gd name="connsiteX714" fmla="*/ 2311061 w 10080264"/>
                <a:gd name="connsiteY714" fmla="*/ 2311728 h 3652478"/>
                <a:gd name="connsiteX715" fmla="*/ 818308 w 10080264"/>
                <a:gd name="connsiteY715" fmla="*/ 2295886 h 3652478"/>
                <a:gd name="connsiteX716" fmla="*/ 809672 w 10080264"/>
                <a:gd name="connsiteY716" fmla="*/ 2297686 h 3652478"/>
                <a:gd name="connsiteX717" fmla="*/ 802835 w 10080264"/>
                <a:gd name="connsiteY717" fmla="*/ 2299126 h 3652478"/>
                <a:gd name="connsiteX718" fmla="*/ 775126 w 10080264"/>
                <a:gd name="connsiteY718" fmla="*/ 2316407 h 3652478"/>
                <a:gd name="connsiteX719" fmla="*/ 749216 w 10080264"/>
                <a:gd name="connsiteY719" fmla="*/ 2335489 h 3652478"/>
                <a:gd name="connsiteX720" fmla="*/ 699197 w 10080264"/>
                <a:gd name="connsiteY720" fmla="*/ 2385892 h 3652478"/>
                <a:gd name="connsiteX721" fmla="*/ 685162 w 10080264"/>
                <a:gd name="connsiteY721" fmla="*/ 2398133 h 3652478"/>
                <a:gd name="connsiteX722" fmla="*/ 671488 w 10080264"/>
                <a:gd name="connsiteY722" fmla="*/ 2408574 h 3652478"/>
                <a:gd name="connsiteX723" fmla="*/ 657453 w 10080264"/>
                <a:gd name="connsiteY723" fmla="*/ 2417215 h 3652478"/>
                <a:gd name="connsiteX724" fmla="*/ 641980 w 10080264"/>
                <a:gd name="connsiteY724" fmla="*/ 2424055 h 3652478"/>
                <a:gd name="connsiteX725" fmla="*/ 640180 w 10080264"/>
                <a:gd name="connsiteY725" fmla="*/ 2432696 h 3652478"/>
                <a:gd name="connsiteX726" fmla="*/ 636582 w 10080264"/>
                <a:gd name="connsiteY726" fmla="*/ 2441336 h 3652478"/>
                <a:gd name="connsiteX727" fmla="*/ 633343 w 10080264"/>
                <a:gd name="connsiteY727" fmla="*/ 2448177 h 3652478"/>
                <a:gd name="connsiteX728" fmla="*/ 628305 w 10080264"/>
                <a:gd name="connsiteY728" fmla="*/ 2453217 h 3652478"/>
                <a:gd name="connsiteX729" fmla="*/ 617870 w 10080264"/>
                <a:gd name="connsiteY729" fmla="*/ 2461858 h 3652478"/>
                <a:gd name="connsiteX730" fmla="*/ 611032 w 10080264"/>
                <a:gd name="connsiteY730" fmla="*/ 2470499 h 3652478"/>
                <a:gd name="connsiteX731" fmla="*/ 617870 w 10080264"/>
                <a:gd name="connsiteY731" fmla="*/ 2470499 h 3652478"/>
                <a:gd name="connsiteX732" fmla="*/ 622907 w 10080264"/>
                <a:gd name="connsiteY732" fmla="*/ 2467258 h 3652478"/>
                <a:gd name="connsiteX733" fmla="*/ 624707 w 10080264"/>
                <a:gd name="connsiteY733" fmla="*/ 2465458 h 3652478"/>
                <a:gd name="connsiteX734" fmla="*/ 626506 w 10080264"/>
                <a:gd name="connsiteY734" fmla="*/ 2463658 h 3652478"/>
                <a:gd name="connsiteX735" fmla="*/ 631544 w 10080264"/>
                <a:gd name="connsiteY735" fmla="*/ 2453217 h 3652478"/>
                <a:gd name="connsiteX736" fmla="*/ 640180 w 10080264"/>
                <a:gd name="connsiteY736" fmla="*/ 2444577 h 3652478"/>
                <a:gd name="connsiteX737" fmla="*/ 653855 w 10080264"/>
                <a:gd name="connsiteY737" fmla="*/ 2437736 h 3652478"/>
                <a:gd name="connsiteX738" fmla="*/ 661052 w 10080264"/>
                <a:gd name="connsiteY738" fmla="*/ 2434136 h 3652478"/>
                <a:gd name="connsiteX739" fmla="*/ 671488 w 10080264"/>
                <a:gd name="connsiteY739" fmla="*/ 2432696 h 3652478"/>
                <a:gd name="connsiteX740" fmla="*/ 674726 w 10080264"/>
                <a:gd name="connsiteY740" fmla="*/ 2424055 h 3652478"/>
                <a:gd name="connsiteX741" fmla="*/ 678325 w 10080264"/>
                <a:gd name="connsiteY741" fmla="*/ 2417215 h 3652478"/>
                <a:gd name="connsiteX742" fmla="*/ 683363 w 10080264"/>
                <a:gd name="connsiteY742" fmla="*/ 2411814 h 3652478"/>
                <a:gd name="connsiteX743" fmla="*/ 690560 w 10080264"/>
                <a:gd name="connsiteY743" fmla="*/ 2410014 h 3652478"/>
                <a:gd name="connsiteX744" fmla="*/ 733743 w 10080264"/>
                <a:gd name="connsiteY744" fmla="*/ 2377252 h 3652478"/>
                <a:gd name="connsiteX745" fmla="*/ 776925 w 10080264"/>
                <a:gd name="connsiteY745" fmla="*/ 2347730 h 3652478"/>
                <a:gd name="connsiteX746" fmla="*/ 809672 w 10080264"/>
                <a:gd name="connsiteY746" fmla="*/ 2323608 h 3652478"/>
                <a:gd name="connsiteX747" fmla="*/ 839180 w 10080264"/>
                <a:gd name="connsiteY747" fmla="*/ 2295886 h 3652478"/>
                <a:gd name="connsiteX748" fmla="*/ 6535917 w 10080264"/>
                <a:gd name="connsiteY748" fmla="*/ 2294030 h 3652478"/>
                <a:gd name="connsiteX749" fmla="*/ 6534117 w 10080264"/>
                <a:gd name="connsiteY749" fmla="*/ 2295831 h 3652478"/>
                <a:gd name="connsiteX750" fmla="*/ 6537718 w 10080264"/>
                <a:gd name="connsiteY750" fmla="*/ 2295831 h 3652478"/>
                <a:gd name="connsiteX751" fmla="*/ 9271798 w 10080264"/>
                <a:gd name="connsiteY751" fmla="*/ 2292277 h 3652478"/>
                <a:gd name="connsiteX752" fmla="*/ 9242268 w 10080264"/>
                <a:gd name="connsiteY752" fmla="*/ 2309554 h 3652478"/>
                <a:gd name="connsiteX753" fmla="*/ 9263155 w 10080264"/>
                <a:gd name="connsiteY753" fmla="*/ 2309554 h 3652478"/>
                <a:gd name="connsiteX754" fmla="*/ 9268197 w 10080264"/>
                <a:gd name="connsiteY754" fmla="*/ 2297676 h 3652478"/>
                <a:gd name="connsiteX755" fmla="*/ 9269998 w 10080264"/>
                <a:gd name="connsiteY755" fmla="*/ 2294077 h 3652478"/>
                <a:gd name="connsiteX756" fmla="*/ 1096835 w 10080264"/>
                <a:gd name="connsiteY756" fmla="*/ 2289045 h 3652478"/>
                <a:gd name="connsiteX757" fmla="*/ 1067687 w 10080264"/>
                <a:gd name="connsiteY757" fmla="*/ 2316407 h 3652478"/>
                <a:gd name="connsiteX758" fmla="*/ 1070926 w 10080264"/>
                <a:gd name="connsiteY758" fmla="*/ 2316407 h 3652478"/>
                <a:gd name="connsiteX759" fmla="*/ 1084960 w 10080264"/>
                <a:gd name="connsiteY759" fmla="*/ 2318208 h 3652478"/>
                <a:gd name="connsiteX760" fmla="*/ 1091798 w 10080264"/>
                <a:gd name="connsiteY760" fmla="*/ 2309567 h 3652478"/>
                <a:gd name="connsiteX761" fmla="*/ 1095396 w 10080264"/>
                <a:gd name="connsiteY761" fmla="*/ 2300926 h 3652478"/>
                <a:gd name="connsiteX762" fmla="*/ 240382 w 10080264"/>
                <a:gd name="connsiteY762" fmla="*/ 2275004 h 3652478"/>
                <a:gd name="connsiteX763" fmla="*/ 219871 w 10080264"/>
                <a:gd name="connsiteY763" fmla="*/ 2287245 h 3652478"/>
                <a:gd name="connsiteX764" fmla="*/ 197200 w 10080264"/>
                <a:gd name="connsiteY764" fmla="*/ 2297686 h 3652478"/>
                <a:gd name="connsiteX765" fmla="*/ 192162 w 10080264"/>
                <a:gd name="connsiteY765" fmla="*/ 2304527 h 3652478"/>
                <a:gd name="connsiteX766" fmla="*/ 188563 w 10080264"/>
                <a:gd name="connsiteY766" fmla="*/ 2313167 h 3652478"/>
                <a:gd name="connsiteX767" fmla="*/ 187124 w 10080264"/>
                <a:gd name="connsiteY767" fmla="*/ 2316407 h 3652478"/>
                <a:gd name="connsiteX768" fmla="*/ 179927 w 10080264"/>
                <a:gd name="connsiteY768" fmla="*/ 2328648 h 3652478"/>
                <a:gd name="connsiteX769" fmla="*/ 192162 w 10080264"/>
                <a:gd name="connsiteY769" fmla="*/ 2318208 h 3652478"/>
                <a:gd name="connsiteX770" fmla="*/ 205836 w 10080264"/>
                <a:gd name="connsiteY770" fmla="*/ 2309567 h 3652478"/>
                <a:gd name="connsiteX771" fmla="*/ 218071 w 10080264"/>
                <a:gd name="connsiteY771" fmla="*/ 2304527 h 3652478"/>
                <a:gd name="connsiteX772" fmla="*/ 231746 w 10080264"/>
                <a:gd name="connsiteY772" fmla="*/ 2299126 h 3652478"/>
                <a:gd name="connsiteX773" fmla="*/ 235344 w 10080264"/>
                <a:gd name="connsiteY773" fmla="*/ 2287245 h 3652478"/>
                <a:gd name="connsiteX774" fmla="*/ 4498789 w 10080264"/>
                <a:gd name="connsiteY774" fmla="*/ 2271971 h 3652478"/>
                <a:gd name="connsiteX775" fmla="*/ 4500589 w 10080264"/>
                <a:gd name="connsiteY775" fmla="*/ 2285653 h 3652478"/>
                <a:gd name="connsiteX776" fmla="*/ 4462412 w 10080264"/>
                <a:gd name="connsiteY776" fmla="*/ 2290694 h 3652478"/>
                <a:gd name="connsiteX777" fmla="*/ 4427836 w 10080264"/>
                <a:gd name="connsiteY777" fmla="*/ 2292494 h 3652478"/>
                <a:gd name="connsiteX778" fmla="*/ 4431438 w 10080264"/>
                <a:gd name="connsiteY778" fmla="*/ 2306536 h 3652478"/>
                <a:gd name="connsiteX779" fmla="*/ 4434679 w 10080264"/>
                <a:gd name="connsiteY779" fmla="*/ 2318418 h 3652478"/>
                <a:gd name="connsiteX780" fmla="*/ 4438281 w 10080264"/>
                <a:gd name="connsiteY780" fmla="*/ 2332460 h 3652478"/>
                <a:gd name="connsiteX781" fmla="*/ 4441522 w 10080264"/>
                <a:gd name="connsiteY781" fmla="*/ 2347942 h 3652478"/>
                <a:gd name="connsiteX782" fmla="*/ 4471056 w 10080264"/>
                <a:gd name="connsiteY782" fmla="*/ 2328860 h 3652478"/>
                <a:gd name="connsiteX783" fmla="*/ 4500589 w 10080264"/>
                <a:gd name="connsiteY783" fmla="*/ 2307976 h 3652478"/>
                <a:gd name="connsiteX784" fmla="*/ 4538767 w 10080264"/>
                <a:gd name="connsiteY784" fmla="*/ 2282052 h 3652478"/>
                <a:gd name="connsiteX785" fmla="*/ 4502390 w 10080264"/>
                <a:gd name="connsiteY785" fmla="*/ 2285653 h 3652478"/>
                <a:gd name="connsiteX786" fmla="*/ 7557530 w 10080264"/>
                <a:gd name="connsiteY786" fmla="*/ 2249022 h 3652478"/>
                <a:gd name="connsiteX787" fmla="*/ 7542045 w 10080264"/>
                <a:gd name="connsiteY787" fmla="*/ 2255863 h 3652478"/>
                <a:gd name="connsiteX788" fmla="*/ 7543486 w 10080264"/>
                <a:gd name="connsiteY788" fmla="*/ 2255863 h 3652478"/>
                <a:gd name="connsiteX789" fmla="*/ 7550688 w 10080264"/>
                <a:gd name="connsiteY789" fmla="*/ 2252622 h 3652478"/>
                <a:gd name="connsiteX790" fmla="*/ 1512107 w 10080264"/>
                <a:gd name="connsiteY790" fmla="*/ 2245482 h 3652478"/>
                <a:gd name="connsiteX791" fmla="*/ 1462088 w 10080264"/>
                <a:gd name="connsiteY791" fmla="*/ 2285445 h 3652478"/>
                <a:gd name="connsiteX792" fmla="*/ 1487997 w 10080264"/>
                <a:gd name="connsiteY792" fmla="*/ 2266364 h 3652478"/>
                <a:gd name="connsiteX793" fmla="*/ 6274482 w 10080264"/>
                <a:gd name="connsiteY793" fmla="*/ 2236779 h 3652478"/>
                <a:gd name="connsiteX794" fmla="*/ 6224068 w 10080264"/>
                <a:gd name="connsiteY794" fmla="*/ 2268105 h 3652478"/>
                <a:gd name="connsiteX795" fmla="*/ 6174013 w 10080264"/>
                <a:gd name="connsiteY795" fmla="*/ 2299071 h 3652478"/>
                <a:gd name="connsiteX796" fmla="*/ 6193099 w 10080264"/>
                <a:gd name="connsiteY796" fmla="*/ 2290430 h 3652478"/>
                <a:gd name="connsiteX797" fmla="*/ 6215785 w 10080264"/>
                <a:gd name="connsiteY797" fmla="*/ 2280348 h 3652478"/>
                <a:gd name="connsiteX798" fmla="*/ 6238112 w 10080264"/>
                <a:gd name="connsiteY798" fmla="*/ 2266305 h 3652478"/>
                <a:gd name="connsiteX799" fmla="*/ 6257197 w 10080264"/>
                <a:gd name="connsiteY799" fmla="*/ 2252622 h 3652478"/>
                <a:gd name="connsiteX800" fmla="*/ 667889 w 10080264"/>
                <a:gd name="connsiteY800" fmla="*/ 2221361 h 3652478"/>
                <a:gd name="connsiteX801" fmla="*/ 664291 w 10080264"/>
                <a:gd name="connsiteY801" fmla="*/ 2224961 h 3652478"/>
                <a:gd name="connsiteX802" fmla="*/ 676526 w 10080264"/>
                <a:gd name="connsiteY802" fmla="*/ 2226401 h 3652478"/>
                <a:gd name="connsiteX803" fmla="*/ 686961 w 10080264"/>
                <a:gd name="connsiteY803" fmla="*/ 2233601 h 3652478"/>
                <a:gd name="connsiteX804" fmla="*/ 697397 w 10080264"/>
                <a:gd name="connsiteY804" fmla="*/ 2242242 h 3652478"/>
                <a:gd name="connsiteX805" fmla="*/ 707833 w 10080264"/>
                <a:gd name="connsiteY805" fmla="*/ 2254483 h 3652478"/>
                <a:gd name="connsiteX806" fmla="*/ 712871 w 10080264"/>
                <a:gd name="connsiteY806" fmla="*/ 2247282 h 3652478"/>
                <a:gd name="connsiteX807" fmla="*/ 702435 w 10080264"/>
                <a:gd name="connsiteY807" fmla="*/ 2238642 h 3652478"/>
                <a:gd name="connsiteX808" fmla="*/ 691999 w 10080264"/>
                <a:gd name="connsiteY808" fmla="*/ 2230001 h 3652478"/>
                <a:gd name="connsiteX809" fmla="*/ 681564 w 10080264"/>
                <a:gd name="connsiteY809" fmla="*/ 2224961 h 3652478"/>
                <a:gd name="connsiteX810" fmla="*/ 1562487 w 10080264"/>
                <a:gd name="connsiteY810" fmla="*/ 2205879 h 3652478"/>
                <a:gd name="connsiteX811" fmla="*/ 1536578 w 10080264"/>
                <a:gd name="connsiteY811" fmla="*/ 2226401 h 3652478"/>
                <a:gd name="connsiteX812" fmla="*/ 1543415 w 10080264"/>
                <a:gd name="connsiteY812" fmla="*/ 2226401 h 3652478"/>
                <a:gd name="connsiteX813" fmla="*/ 1552051 w 10080264"/>
                <a:gd name="connsiteY813" fmla="*/ 2219560 h 3652478"/>
                <a:gd name="connsiteX814" fmla="*/ 1224944 w 10080264"/>
                <a:gd name="connsiteY814" fmla="*/ 2193639 h 3652478"/>
                <a:gd name="connsiteX815" fmla="*/ 1223144 w 10080264"/>
                <a:gd name="connsiteY815" fmla="*/ 2198679 h 3652478"/>
                <a:gd name="connsiteX816" fmla="*/ 1224944 w 10080264"/>
                <a:gd name="connsiteY816" fmla="*/ 2196879 h 3652478"/>
                <a:gd name="connsiteX817" fmla="*/ 4730735 w 10080264"/>
                <a:gd name="connsiteY817" fmla="*/ 2188438 h 3652478"/>
                <a:gd name="connsiteX818" fmla="*/ 4730735 w 10080264"/>
                <a:gd name="connsiteY818" fmla="*/ 2202480 h 3652478"/>
                <a:gd name="connsiteX819" fmla="*/ 4739740 w 10080264"/>
                <a:gd name="connsiteY819" fmla="*/ 2202480 h 3652478"/>
                <a:gd name="connsiteX820" fmla="*/ 4736138 w 10080264"/>
                <a:gd name="connsiteY820" fmla="*/ 2197080 h 3652478"/>
                <a:gd name="connsiteX821" fmla="*/ 4734337 w 10080264"/>
                <a:gd name="connsiteY821" fmla="*/ 2192039 h 3652478"/>
                <a:gd name="connsiteX822" fmla="*/ 9126310 w 10080264"/>
                <a:gd name="connsiteY822" fmla="*/ 2183216 h 3652478"/>
                <a:gd name="connsiteX823" fmla="*/ 9041322 w 10080264"/>
                <a:gd name="connsiteY823" fmla="*/ 2238647 h 3652478"/>
                <a:gd name="connsiteX824" fmla="*/ 8843978 w 10080264"/>
                <a:gd name="connsiteY824" fmla="*/ 2366784 h 3652478"/>
                <a:gd name="connsiteX825" fmla="*/ 8925004 w 10080264"/>
                <a:gd name="connsiteY825" fmla="*/ 2321792 h 3652478"/>
                <a:gd name="connsiteX826" fmla="*/ 8982623 w 10080264"/>
                <a:gd name="connsiteY826" fmla="*/ 2289038 h 3652478"/>
                <a:gd name="connsiteX827" fmla="*/ 9034480 w 10080264"/>
                <a:gd name="connsiteY827" fmla="*/ 2254484 h 3652478"/>
                <a:gd name="connsiteX828" fmla="*/ 9080936 w 10080264"/>
                <a:gd name="connsiteY828" fmla="*/ 2219570 h 3652478"/>
                <a:gd name="connsiteX829" fmla="*/ 133146 w 10080264"/>
                <a:gd name="connsiteY829" fmla="*/ 2176357 h 3652478"/>
                <a:gd name="connsiteX830" fmla="*/ 131346 w 10080264"/>
                <a:gd name="connsiteY830" fmla="*/ 2190038 h 3652478"/>
                <a:gd name="connsiteX831" fmla="*/ 145381 w 10080264"/>
                <a:gd name="connsiteY831" fmla="*/ 2176357 h 3652478"/>
                <a:gd name="connsiteX832" fmla="*/ 9325096 w 10080264"/>
                <a:gd name="connsiteY832" fmla="*/ 2165940 h 3652478"/>
                <a:gd name="connsiteX833" fmla="*/ 9316453 w 10080264"/>
                <a:gd name="connsiteY833" fmla="*/ 2170979 h 3652478"/>
                <a:gd name="connsiteX834" fmla="*/ 9323655 w 10080264"/>
                <a:gd name="connsiteY834" fmla="*/ 2169539 h 3652478"/>
                <a:gd name="connsiteX835" fmla="*/ 2461887 w 10080264"/>
                <a:gd name="connsiteY835" fmla="*/ 2147229 h 3652478"/>
                <a:gd name="connsiteX836" fmla="*/ 2429130 w 10080264"/>
                <a:gd name="connsiteY836" fmla="*/ 2163067 h 3652478"/>
                <a:gd name="connsiteX837" fmla="*/ 2441009 w 10080264"/>
                <a:gd name="connsiteY837" fmla="*/ 2161268 h 3652478"/>
                <a:gd name="connsiteX838" fmla="*/ 2454688 w 10080264"/>
                <a:gd name="connsiteY838" fmla="*/ 2159468 h 3652478"/>
                <a:gd name="connsiteX839" fmla="*/ 512072 w 10080264"/>
                <a:gd name="connsiteY839" fmla="*/ 2145395 h 3652478"/>
                <a:gd name="connsiteX840" fmla="*/ 487962 w 10080264"/>
                <a:gd name="connsiteY840" fmla="*/ 2162676 h 3652478"/>
                <a:gd name="connsiteX841" fmla="*/ 481125 w 10080264"/>
                <a:gd name="connsiteY841" fmla="*/ 2169517 h 3652478"/>
                <a:gd name="connsiteX842" fmla="*/ 501636 w 10080264"/>
                <a:gd name="connsiteY842" fmla="*/ 2154036 h 3652478"/>
                <a:gd name="connsiteX843" fmla="*/ 7604343 w 10080264"/>
                <a:gd name="connsiteY843" fmla="*/ 2136680 h 3652478"/>
                <a:gd name="connsiteX844" fmla="*/ 7582885 w 10080264"/>
                <a:gd name="connsiteY844" fmla="*/ 2150984 h 3652478"/>
                <a:gd name="connsiteX845" fmla="*/ 7580216 w 10080264"/>
                <a:gd name="connsiteY845" fmla="*/ 2152163 h 3652478"/>
                <a:gd name="connsiteX846" fmla="*/ 7578416 w 10080264"/>
                <a:gd name="connsiteY846" fmla="*/ 2153963 h 3652478"/>
                <a:gd name="connsiteX847" fmla="*/ 7582885 w 10080264"/>
                <a:gd name="connsiteY847" fmla="*/ 2150984 h 3652478"/>
                <a:gd name="connsiteX848" fmla="*/ 7595701 w 10080264"/>
                <a:gd name="connsiteY848" fmla="*/ 2145322 h 3652478"/>
                <a:gd name="connsiteX849" fmla="*/ 7600742 w 10080264"/>
                <a:gd name="connsiteY849" fmla="*/ 2141721 h 3652478"/>
                <a:gd name="connsiteX850" fmla="*/ 3645816 w 10080264"/>
                <a:gd name="connsiteY850" fmla="*/ 2123113 h 3652478"/>
                <a:gd name="connsiteX851" fmla="*/ 3588581 w 10080264"/>
                <a:gd name="connsiteY851" fmla="*/ 2154429 h 3652478"/>
                <a:gd name="connsiteX852" fmla="*/ 3534946 w 10080264"/>
                <a:gd name="connsiteY852" fmla="*/ 2185384 h 3652478"/>
                <a:gd name="connsiteX853" fmla="*/ 3483111 w 10080264"/>
                <a:gd name="connsiteY853" fmla="*/ 2214901 h 3652478"/>
                <a:gd name="connsiteX854" fmla="*/ 3434515 w 10080264"/>
                <a:gd name="connsiteY854" fmla="*/ 2245857 h 3652478"/>
                <a:gd name="connsiteX855" fmla="*/ 3384480 w 10080264"/>
                <a:gd name="connsiteY855" fmla="*/ 2278972 h 3652478"/>
                <a:gd name="connsiteX856" fmla="*/ 3403559 w 10080264"/>
                <a:gd name="connsiteY856" fmla="*/ 2272133 h 3652478"/>
                <a:gd name="connsiteX857" fmla="*/ 3420837 w 10080264"/>
                <a:gd name="connsiteY857" fmla="*/ 2263494 h 3652478"/>
                <a:gd name="connsiteX858" fmla="*/ 3436315 w 10080264"/>
                <a:gd name="connsiteY858" fmla="*/ 2253056 h 3652478"/>
                <a:gd name="connsiteX859" fmla="*/ 3448194 w 10080264"/>
                <a:gd name="connsiteY859" fmla="*/ 2239017 h 3652478"/>
                <a:gd name="connsiteX860" fmla="*/ 3453593 w 10080264"/>
                <a:gd name="connsiteY860" fmla="*/ 2235778 h 3652478"/>
                <a:gd name="connsiteX861" fmla="*/ 3498590 w 10080264"/>
                <a:gd name="connsiteY861" fmla="*/ 2214901 h 3652478"/>
                <a:gd name="connsiteX862" fmla="*/ 3541786 w 10080264"/>
                <a:gd name="connsiteY862" fmla="*/ 2190424 h 3652478"/>
                <a:gd name="connsiteX863" fmla="*/ 3579942 w 10080264"/>
                <a:gd name="connsiteY863" fmla="*/ 2168107 h 3652478"/>
                <a:gd name="connsiteX864" fmla="*/ 3616299 w 10080264"/>
                <a:gd name="connsiteY864" fmla="*/ 2142190 h 3652478"/>
                <a:gd name="connsiteX865" fmla="*/ 520709 w 10080264"/>
                <a:gd name="connsiteY865" fmla="*/ 2122713 h 3652478"/>
                <a:gd name="connsiteX866" fmla="*/ 524307 w 10080264"/>
                <a:gd name="connsiteY866" fmla="*/ 2131354 h 3652478"/>
                <a:gd name="connsiteX867" fmla="*/ 526107 w 10080264"/>
                <a:gd name="connsiteY867" fmla="*/ 2129554 h 3652478"/>
                <a:gd name="connsiteX868" fmla="*/ 3841277 w 10080264"/>
                <a:gd name="connsiteY868" fmla="*/ 2116274 h 3652478"/>
                <a:gd name="connsiteX869" fmla="*/ 3793041 w 10080264"/>
                <a:gd name="connsiteY869" fmla="*/ 2143990 h 3652478"/>
                <a:gd name="connsiteX870" fmla="*/ 3740847 w 10080264"/>
                <a:gd name="connsiteY870" fmla="*/ 2171346 h 3652478"/>
                <a:gd name="connsiteX871" fmla="*/ 3754526 w 10080264"/>
                <a:gd name="connsiteY871" fmla="*/ 2168107 h 3652478"/>
                <a:gd name="connsiteX872" fmla="*/ 3782602 w 10080264"/>
                <a:gd name="connsiteY872" fmla="*/ 2154429 h 3652478"/>
                <a:gd name="connsiteX873" fmla="*/ 3806721 w 10080264"/>
                <a:gd name="connsiteY873" fmla="*/ 2142190 h 3652478"/>
                <a:gd name="connsiteX874" fmla="*/ 3825798 w 10080264"/>
                <a:gd name="connsiteY874" fmla="*/ 2128512 h 3652478"/>
                <a:gd name="connsiteX875" fmla="*/ 8637630 w 10080264"/>
                <a:gd name="connsiteY875" fmla="*/ 2095032 h 3652478"/>
                <a:gd name="connsiteX876" fmla="*/ 8632588 w 10080264"/>
                <a:gd name="connsiteY876" fmla="*/ 2098631 h 3652478"/>
                <a:gd name="connsiteX877" fmla="*/ 8623945 w 10080264"/>
                <a:gd name="connsiteY877" fmla="*/ 2107270 h 3652478"/>
                <a:gd name="connsiteX878" fmla="*/ 8613502 w 10080264"/>
                <a:gd name="connsiteY878" fmla="*/ 2115908 h 3652478"/>
                <a:gd name="connsiteX879" fmla="*/ 8604859 w 10080264"/>
                <a:gd name="connsiteY879" fmla="*/ 2124547 h 3652478"/>
                <a:gd name="connsiteX880" fmla="*/ 8596216 w 10080264"/>
                <a:gd name="connsiteY880" fmla="*/ 2136785 h 3652478"/>
                <a:gd name="connsiteX881" fmla="*/ 8606660 w 10080264"/>
                <a:gd name="connsiteY881" fmla="*/ 2128146 h 3652478"/>
                <a:gd name="connsiteX882" fmla="*/ 8615302 w 10080264"/>
                <a:gd name="connsiteY882" fmla="*/ 2115908 h 3652478"/>
                <a:gd name="connsiteX883" fmla="*/ 8625746 w 10080264"/>
                <a:gd name="connsiteY883" fmla="*/ 2105470 h 3652478"/>
                <a:gd name="connsiteX884" fmla="*/ 9126310 w 10080264"/>
                <a:gd name="connsiteY884" fmla="*/ 2084594 h 3652478"/>
                <a:gd name="connsiteX885" fmla="*/ 9067251 w 10080264"/>
                <a:gd name="connsiteY885" fmla="*/ 2122747 h 3652478"/>
                <a:gd name="connsiteX886" fmla="*/ 8963537 w 10080264"/>
                <a:gd name="connsiteY886" fmla="*/ 2185016 h 3652478"/>
                <a:gd name="connsiteX887" fmla="*/ 8857662 w 10080264"/>
                <a:gd name="connsiteY887" fmla="*/ 2249085 h 3652478"/>
                <a:gd name="connsiteX888" fmla="*/ 8646273 w 10080264"/>
                <a:gd name="connsiteY888" fmla="*/ 2375423 h 3652478"/>
                <a:gd name="connsiteX889" fmla="*/ 8653475 w 10080264"/>
                <a:gd name="connsiteY889" fmla="*/ 2401338 h 3652478"/>
                <a:gd name="connsiteX890" fmla="*/ 8654916 w 10080264"/>
                <a:gd name="connsiteY890" fmla="*/ 2406737 h 3652478"/>
                <a:gd name="connsiteX891" fmla="*/ 8656716 w 10080264"/>
                <a:gd name="connsiteY891" fmla="*/ 2409977 h 3652478"/>
                <a:gd name="connsiteX892" fmla="*/ 8679404 w 10080264"/>
                <a:gd name="connsiteY892" fmla="*/ 2392700 h 3652478"/>
                <a:gd name="connsiteX893" fmla="*/ 8703531 w 10080264"/>
                <a:gd name="connsiteY893" fmla="*/ 2379022 h 3652478"/>
                <a:gd name="connsiteX894" fmla="*/ 8729820 w 10080264"/>
                <a:gd name="connsiteY894" fmla="*/ 2361745 h 3652478"/>
                <a:gd name="connsiteX895" fmla="*/ 8757189 w 10080264"/>
                <a:gd name="connsiteY895" fmla="*/ 2342309 h 3652478"/>
                <a:gd name="connsiteX896" fmla="*/ 8789960 w 10080264"/>
                <a:gd name="connsiteY896" fmla="*/ 2321792 h 3652478"/>
                <a:gd name="connsiteX897" fmla="*/ 8818049 w 10080264"/>
                <a:gd name="connsiteY897" fmla="*/ 2300916 h 3652478"/>
                <a:gd name="connsiteX898" fmla="*/ 8849019 w 10080264"/>
                <a:gd name="connsiteY898" fmla="*/ 2283639 h 3652478"/>
                <a:gd name="connsiteX899" fmla="*/ 8864864 w 10080264"/>
                <a:gd name="connsiteY899" fmla="*/ 2275000 h 3652478"/>
                <a:gd name="connsiteX900" fmla="*/ 8883591 w 10080264"/>
                <a:gd name="connsiteY900" fmla="*/ 2268162 h 3652478"/>
                <a:gd name="connsiteX901" fmla="*/ 8906278 w 10080264"/>
                <a:gd name="connsiteY901" fmla="*/ 2247285 h 3652478"/>
                <a:gd name="connsiteX902" fmla="*/ 8932207 w 10080264"/>
                <a:gd name="connsiteY902" fmla="*/ 2226409 h 3652478"/>
                <a:gd name="connsiteX903" fmla="*/ 8989465 w 10080264"/>
                <a:gd name="connsiteY903" fmla="*/ 2179617 h 3652478"/>
                <a:gd name="connsiteX904" fmla="*/ 9020436 w 10080264"/>
                <a:gd name="connsiteY904" fmla="*/ 2162700 h 3652478"/>
                <a:gd name="connsiteX905" fmla="*/ 9048165 w 10080264"/>
                <a:gd name="connsiteY905" fmla="*/ 2146863 h 3652478"/>
                <a:gd name="connsiteX906" fmla="*/ 9077694 w 10080264"/>
                <a:gd name="connsiteY906" fmla="*/ 2131386 h 3652478"/>
                <a:gd name="connsiteX907" fmla="*/ 9101822 w 10080264"/>
                <a:gd name="connsiteY907" fmla="*/ 2117708 h 3652478"/>
                <a:gd name="connsiteX908" fmla="*/ 9115867 w 10080264"/>
                <a:gd name="connsiteY908" fmla="*/ 2107270 h 3652478"/>
                <a:gd name="connsiteX909" fmla="*/ 9120909 w 10080264"/>
                <a:gd name="connsiteY909" fmla="*/ 2100071 h 3652478"/>
                <a:gd name="connsiteX910" fmla="*/ 9124510 w 10080264"/>
                <a:gd name="connsiteY910" fmla="*/ 2095032 h 3652478"/>
                <a:gd name="connsiteX911" fmla="*/ 5153210 w 10080264"/>
                <a:gd name="connsiteY911" fmla="*/ 2081142 h 3652478"/>
                <a:gd name="connsiteX912" fmla="*/ 5014906 w 10080264"/>
                <a:gd name="connsiteY912" fmla="*/ 2186998 h 3652478"/>
                <a:gd name="connsiteX913" fmla="*/ 4876242 w 10080264"/>
                <a:gd name="connsiteY913" fmla="*/ 2290694 h 3652478"/>
                <a:gd name="connsiteX914" fmla="*/ 4706604 w 10080264"/>
                <a:gd name="connsiteY914" fmla="*/ 2417433 h 3652478"/>
                <a:gd name="connsiteX915" fmla="*/ 4538767 w 10080264"/>
                <a:gd name="connsiteY915" fmla="*/ 2540212 h 3652478"/>
                <a:gd name="connsiteX916" fmla="*/ 4509233 w 10080264"/>
                <a:gd name="connsiteY916" fmla="*/ 2562535 h 3652478"/>
                <a:gd name="connsiteX917" fmla="*/ 4476458 w 10080264"/>
                <a:gd name="connsiteY917" fmla="*/ 2583058 h 3652478"/>
                <a:gd name="connsiteX918" fmla="*/ 4466014 w 10080264"/>
                <a:gd name="connsiteY918" fmla="*/ 2589899 h 3652478"/>
                <a:gd name="connsiteX919" fmla="*/ 4457370 w 10080264"/>
                <a:gd name="connsiteY919" fmla="*/ 2598540 h 3652478"/>
                <a:gd name="connsiteX920" fmla="*/ 4448726 w 10080264"/>
                <a:gd name="connsiteY920" fmla="*/ 2607182 h 3652478"/>
                <a:gd name="connsiteX921" fmla="*/ 4441522 w 10080264"/>
                <a:gd name="connsiteY921" fmla="*/ 2617623 h 3652478"/>
                <a:gd name="connsiteX922" fmla="*/ 4446925 w 10080264"/>
                <a:gd name="connsiteY922" fmla="*/ 2617623 h 3652478"/>
                <a:gd name="connsiteX923" fmla="*/ 4455569 w 10080264"/>
                <a:gd name="connsiteY923" fmla="*/ 2615823 h 3652478"/>
                <a:gd name="connsiteX924" fmla="*/ 4457370 w 10080264"/>
                <a:gd name="connsiteY924" fmla="*/ 2615823 h 3652478"/>
                <a:gd name="connsiteX925" fmla="*/ 4469615 w 10080264"/>
                <a:gd name="connsiteY925" fmla="*/ 2617623 h 3652478"/>
                <a:gd name="connsiteX926" fmla="*/ 4481501 w 10080264"/>
                <a:gd name="connsiteY926" fmla="*/ 2617623 h 3652478"/>
                <a:gd name="connsiteX927" fmla="*/ 4483302 w 10080264"/>
                <a:gd name="connsiteY927" fmla="*/ 2615823 h 3652478"/>
                <a:gd name="connsiteX928" fmla="*/ 4490145 w 10080264"/>
                <a:gd name="connsiteY928" fmla="*/ 2612583 h 3652478"/>
                <a:gd name="connsiteX929" fmla="*/ 4497348 w 10080264"/>
                <a:gd name="connsiteY929" fmla="*/ 2610782 h 3652478"/>
                <a:gd name="connsiteX930" fmla="*/ 4502390 w 10080264"/>
                <a:gd name="connsiteY930" fmla="*/ 2612583 h 3652478"/>
                <a:gd name="connsiteX931" fmla="*/ 4507793 w 10080264"/>
                <a:gd name="connsiteY931" fmla="*/ 2612583 h 3652478"/>
                <a:gd name="connsiteX932" fmla="*/ 4509233 w 10080264"/>
                <a:gd name="connsiteY932" fmla="*/ 2610782 h 3652478"/>
                <a:gd name="connsiteX933" fmla="*/ 4514636 w 10080264"/>
                <a:gd name="connsiteY933" fmla="*/ 2610782 h 3652478"/>
                <a:gd name="connsiteX934" fmla="*/ 4523280 w 10080264"/>
                <a:gd name="connsiteY934" fmla="*/ 2605382 h 3652478"/>
                <a:gd name="connsiteX935" fmla="*/ 4530123 w 10080264"/>
                <a:gd name="connsiteY935" fmla="*/ 2602141 h 3652478"/>
                <a:gd name="connsiteX936" fmla="*/ 4531924 w 10080264"/>
                <a:gd name="connsiteY936" fmla="*/ 2598540 h 3652478"/>
                <a:gd name="connsiteX937" fmla="*/ 4538767 w 10080264"/>
                <a:gd name="connsiteY937" fmla="*/ 2591699 h 3652478"/>
                <a:gd name="connsiteX938" fmla="*/ 4547411 w 10080264"/>
                <a:gd name="connsiteY938" fmla="*/ 2584858 h 3652478"/>
                <a:gd name="connsiteX939" fmla="*/ 4557856 w 10080264"/>
                <a:gd name="connsiteY939" fmla="*/ 2578017 h 3652478"/>
                <a:gd name="connsiteX940" fmla="*/ 4564699 w 10080264"/>
                <a:gd name="connsiteY940" fmla="*/ 2576217 h 3652478"/>
                <a:gd name="connsiteX941" fmla="*/ 4569741 w 10080264"/>
                <a:gd name="connsiteY941" fmla="*/ 2574417 h 3652478"/>
                <a:gd name="connsiteX942" fmla="*/ 4575144 w 10080264"/>
                <a:gd name="connsiteY942" fmla="*/ 2574417 h 3652478"/>
                <a:gd name="connsiteX943" fmla="*/ 4575144 w 10080264"/>
                <a:gd name="connsiteY943" fmla="*/ 2553894 h 3652478"/>
                <a:gd name="connsiteX944" fmla="*/ 4583788 w 10080264"/>
                <a:gd name="connsiteY944" fmla="*/ 2550653 h 3652478"/>
                <a:gd name="connsiteX945" fmla="*/ 4592432 w 10080264"/>
                <a:gd name="connsiteY945" fmla="*/ 2545252 h 3652478"/>
                <a:gd name="connsiteX946" fmla="*/ 4601076 w 10080264"/>
                <a:gd name="connsiteY946" fmla="*/ 2540212 h 3652478"/>
                <a:gd name="connsiteX947" fmla="*/ 4611521 w 10080264"/>
                <a:gd name="connsiteY947" fmla="*/ 2533371 h 3652478"/>
                <a:gd name="connsiteX948" fmla="*/ 4614762 w 10080264"/>
                <a:gd name="connsiteY948" fmla="*/ 2531570 h 3652478"/>
                <a:gd name="connsiteX949" fmla="*/ 4620165 w 10080264"/>
                <a:gd name="connsiteY949" fmla="*/ 2527970 h 3652478"/>
                <a:gd name="connsiteX950" fmla="*/ 4623766 w 10080264"/>
                <a:gd name="connsiteY950" fmla="*/ 2526530 h 3652478"/>
                <a:gd name="connsiteX951" fmla="*/ 4630609 w 10080264"/>
                <a:gd name="connsiteY951" fmla="*/ 2519328 h 3652478"/>
                <a:gd name="connsiteX952" fmla="*/ 4635652 w 10080264"/>
                <a:gd name="connsiteY952" fmla="*/ 2516088 h 3652478"/>
                <a:gd name="connsiteX953" fmla="*/ 4654740 w 10080264"/>
                <a:gd name="connsiteY953" fmla="*/ 2516088 h 3652478"/>
                <a:gd name="connsiteX954" fmla="*/ 4658342 w 10080264"/>
                <a:gd name="connsiteY954" fmla="*/ 2508887 h 3652478"/>
                <a:gd name="connsiteX955" fmla="*/ 4661944 w 10080264"/>
                <a:gd name="connsiteY955" fmla="*/ 2500246 h 3652478"/>
                <a:gd name="connsiteX956" fmla="*/ 4663384 w 10080264"/>
                <a:gd name="connsiteY956" fmla="*/ 2493405 h 3652478"/>
                <a:gd name="connsiteX957" fmla="*/ 4670588 w 10080264"/>
                <a:gd name="connsiteY957" fmla="*/ 2486563 h 3652478"/>
                <a:gd name="connsiteX958" fmla="*/ 4677431 w 10080264"/>
                <a:gd name="connsiteY958" fmla="*/ 2479362 h 3652478"/>
                <a:gd name="connsiteX959" fmla="*/ 4689316 w 10080264"/>
                <a:gd name="connsiteY959" fmla="*/ 2476122 h 3652478"/>
                <a:gd name="connsiteX960" fmla="*/ 4691117 w 10080264"/>
                <a:gd name="connsiteY960" fmla="*/ 2472521 h 3652478"/>
                <a:gd name="connsiteX961" fmla="*/ 4694719 w 10080264"/>
                <a:gd name="connsiteY961" fmla="*/ 2467481 h 3652478"/>
                <a:gd name="connsiteX962" fmla="*/ 4699761 w 10080264"/>
                <a:gd name="connsiteY962" fmla="*/ 2463880 h 3652478"/>
                <a:gd name="connsiteX963" fmla="*/ 4704803 w 10080264"/>
                <a:gd name="connsiteY963" fmla="*/ 2462080 h 3652478"/>
                <a:gd name="connsiteX964" fmla="*/ 4708405 w 10080264"/>
                <a:gd name="connsiteY964" fmla="*/ 2462080 h 3652478"/>
                <a:gd name="connsiteX965" fmla="*/ 4717049 w 10080264"/>
                <a:gd name="connsiteY965" fmla="*/ 2460279 h 3652478"/>
                <a:gd name="connsiteX966" fmla="*/ 4725693 w 10080264"/>
                <a:gd name="connsiteY966" fmla="*/ 2455239 h 3652478"/>
                <a:gd name="connsiteX967" fmla="*/ 4734337 w 10080264"/>
                <a:gd name="connsiteY967" fmla="*/ 2448398 h 3652478"/>
                <a:gd name="connsiteX968" fmla="*/ 4742981 w 10080264"/>
                <a:gd name="connsiteY968" fmla="*/ 2441557 h 3652478"/>
                <a:gd name="connsiteX969" fmla="*/ 4777917 w 10080264"/>
                <a:gd name="connsiteY969" fmla="*/ 2406991 h 3652478"/>
                <a:gd name="connsiteX970" fmla="*/ 4788362 w 10080264"/>
                <a:gd name="connsiteY970" fmla="*/ 2400150 h 3652478"/>
                <a:gd name="connsiteX971" fmla="*/ 4800247 w 10080264"/>
                <a:gd name="connsiteY971" fmla="*/ 2392949 h 3652478"/>
                <a:gd name="connsiteX972" fmla="*/ 4807091 w 10080264"/>
                <a:gd name="connsiteY972" fmla="*/ 2391509 h 3652478"/>
                <a:gd name="connsiteX973" fmla="*/ 4812493 w 10080264"/>
                <a:gd name="connsiteY973" fmla="*/ 2389709 h 3652478"/>
                <a:gd name="connsiteX974" fmla="*/ 4819336 w 10080264"/>
                <a:gd name="connsiteY974" fmla="*/ 2386108 h 3652478"/>
                <a:gd name="connsiteX975" fmla="*/ 4821137 w 10080264"/>
                <a:gd name="connsiteY975" fmla="*/ 2384308 h 3652478"/>
                <a:gd name="connsiteX976" fmla="*/ 4822938 w 10080264"/>
                <a:gd name="connsiteY976" fmla="*/ 2379267 h 3652478"/>
                <a:gd name="connsiteX977" fmla="*/ 4824379 w 10080264"/>
                <a:gd name="connsiteY977" fmla="*/ 2372066 h 3652478"/>
                <a:gd name="connsiteX978" fmla="*/ 4827980 w 10080264"/>
                <a:gd name="connsiteY978" fmla="*/ 2363425 h 3652478"/>
                <a:gd name="connsiteX979" fmla="*/ 4836624 w 10080264"/>
                <a:gd name="connsiteY979" fmla="*/ 2360184 h 3652478"/>
                <a:gd name="connsiteX980" fmla="*/ 4845268 w 10080264"/>
                <a:gd name="connsiteY980" fmla="*/ 2358384 h 3652478"/>
                <a:gd name="connsiteX981" fmla="*/ 4853912 w 10080264"/>
                <a:gd name="connsiteY981" fmla="*/ 2358384 h 3652478"/>
                <a:gd name="connsiteX982" fmla="*/ 4866158 w 10080264"/>
                <a:gd name="connsiteY982" fmla="*/ 2349743 h 3652478"/>
                <a:gd name="connsiteX983" fmla="*/ 4878043 w 10080264"/>
                <a:gd name="connsiteY983" fmla="*/ 2339301 h 3652478"/>
                <a:gd name="connsiteX984" fmla="*/ 4886687 w 10080264"/>
                <a:gd name="connsiteY984" fmla="*/ 2325259 h 3652478"/>
                <a:gd name="connsiteX985" fmla="*/ 4893891 w 10080264"/>
                <a:gd name="connsiteY985" fmla="*/ 2311577 h 3652478"/>
                <a:gd name="connsiteX986" fmla="*/ 4895331 w 10080264"/>
                <a:gd name="connsiteY986" fmla="*/ 2306536 h 3652478"/>
                <a:gd name="connsiteX987" fmla="*/ 4900734 w 10080264"/>
                <a:gd name="connsiteY987" fmla="*/ 2302936 h 3652478"/>
                <a:gd name="connsiteX988" fmla="*/ 4918022 w 10080264"/>
                <a:gd name="connsiteY988" fmla="*/ 2294294 h 3652478"/>
                <a:gd name="connsiteX989" fmla="*/ 4933869 w 10080264"/>
                <a:gd name="connsiteY989" fmla="*/ 2283853 h 3652478"/>
                <a:gd name="connsiteX990" fmla="*/ 4947555 w 10080264"/>
                <a:gd name="connsiteY990" fmla="*/ 2273411 h 3652478"/>
                <a:gd name="connsiteX991" fmla="*/ 4968085 w 10080264"/>
                <a:gd name="connsiteY991" fmla="*/ 2257929 h 3652478"/>
                <a:gd name="connsiteX992" fmla="*/ 4976729 w 10080264"/>
                <a:gd name="connsiteY992" fmla="*/ 2247487 h 3652478"/>
                <a:gd name="connsiteX993" fmla="*/ 4985373 w 10080264"/>
                <a:gd name="connsiteY993" fmla="*/ 2237046 h 3652478"/>
                <a:gd name="connsiteX994" fmla="*/ 4990775 w 10080264"/>
                <a:gd name="connsiteY994" fmla="*/ 2230205 h 3652478"/>
                <a:gd name="connsiteX995" fmla="*/ 5006262 w 10080264"/>
                <a:gd name="connsiteY995" fmla="*/ 2230205 h 3652478"/>
                <a:gd name="connsiteX996" fmla="*/ 5002661 w 10080264"/>
                <a:gd name="connsiteY996" fmla="*/ 2225164 h 3652478"/>
                <a:gd name="connsiteX997" fmla="*/ 5002661 w 10080264"/>
                <a:gd name="connsiteY997" fmla="*/ 2217963 h 3652478"/>
                <a:gd name="connsiteX998" fmla="*/ 5002661 w 10080264"/>
                <a:gd name="connsiteY998" fmla="*/ 2207521 h 3652478"/>
                <a:gd name="connsiteX999" fmla="*/ 5011305 w 10080264"/>
                <a:gd name="connsiteY999" fmla="*/ 2204281 h 3652478"/>
                <a:gd name="connsiteX1000" fmla="*/ 5025351 w 10080264"/>
                <a:gd name="connsiteY1000" fmla="*/ 2197080 h 3652478"/>
                <a:gd name="connsiteX1001" fmla="*/ 5037597 w 10080264"/>
                <a:gd name="connsiteY1001" fmla="*/ 2190238 h 3652478"/>
                <a:gd name="connsiteX1002" fmla="*/ 5045880 w 10080264"/>
                <a:gd name="connsiteY1002" fmla="*/ 2181597 h 3652478"/>
                <a:gd name="connsiteX1003" fmla="*/ 5052724 w 10080264"/>
                <a:gd name="connsiteY1003" fmla="*/ 2172956 h 3652478"/>
                <a:gd name="connsiteX1004" fmla="*/ 5063168 w 10080264"/>
                <a:gd name="connsiteY1004" fmla="*/ 2159274 h 3652478"/>
                <a:gd name="connsiteX1005" fmla="*/ 5075414 w 10080264"/>
                <a:gd name="connsiteY1005" fmla="*/ 2150632 h 3652478"/>
                <a:gd name="connsiteX1006" fmla="*/ 5087300 w 10080264"/>
                <a:gd name="connsiteY1006" fmla="*/ 2143791 h 3652478"/>
                <a:gd name="connsiteX1007" fmla="*/ 5103147 w 10080264"/>
                <a:gd name="connsiteY1007" fmla="*/ 2140191 h 3652478"/>
                <a:gd name="connsiteX1008" fmla="*/ 5108189 w 10080264"/>
                <a:gd name="connsiteY1008" fmla="*/ 2129749 h 3652478"/>
                <a:gd name="connsiteX1009" fmla="*/ 5113232 w 10080264"/>
                <a:gd name="connsiteY1009" fmla="*/ 2122908 h 3652478"/>
                <a:gd name="connsiteX1010" fmla="*/ 5118634 w 10080264"/>
                <a:gd name="connsiteY1010" fmla="*/ 2117867 h 3652478"/>
                <a:gd name="connsiteX1011" fmla="*/ 5127278 w 10080264"/>
                <a:gd name="connsiteY1011" fmla="*/ 2114267 h 3652478"/>
                <a:gd name="connsiteX1012" fmla="*/ 5134121 w 10080264"/>
                <a:gd name="connsiteY1012" fmla="*/ 2112467 h 3652478"/>
                <a:gd name="connsiteX1013" fmla="*/ 5139163 w 10080264"/>
                <a:gd name="connsiteY1013" fmla="*/ 2100225 h 3652478"/>
                <a:gd name="connsiteX1014" fmla="*/ 5147807 w 10080264"/>
                <a:gd name="connsiteY1014" fmla="*/ 2090143 h 3652478"/>
                <a:gd name="connsiteX1015" fmla="*/ 6542759 w 10080264"/>
                <a:gd name="connsiteY1015" fmla="*/ 2077629 h 3652478"/>
                <a:gd name="connsiteX1016" fmla="*/ 6479021 w 10080264"/>
                <a:gd name="connsiteY1016" fmla="*/ 2112195 h 3652478"/>
                <a:gd name="connsiteX1017" fmla="*/ 6418163 w 10080264"/>
                <a:gd name="connsiteY1017" fmla="*/ 2148562 h 3652478"/>
                <a:gd name="connsiteX1018" fmla="*/ 6355866 w 10080264"/>
                <a:gd name="connsiteY1018" fmla="*/ 2184929 h 3652478"/>
                <a:gd name="connsiteX1019" fmla="*/ 6296809 w 10080264"/>
                <a:gd name="connsiteY1019" fmla="*/ 2223097 h 3652478"/>
                <a:gd name="connsiteX1020" fmla="*/ 6288166 w 10080264"/>
                <a:gd name="connsiteY1020" fmla="*/ 2228138 h 3652478"/>
                <a:gd name="connsiteX1021" fmla="*/ 6293568 w 10080264"/>
                <a:gd name="connsiteY1021" fmla="*/ 2229938 h 3652478"/>
                <a:gd name="connsiteX1022" fmla="*/ 6295368 w 10080264"/>
                <a:gd name="connsiteY1022" fmla="*/ 2231738 h 3652478"/>
                <a:gd name="connsiteX1023" fmla="*/ 6296809 w 10080264"/>
                <a:gd name="connsiteY1023" fmla="*/ 2229938 h 3652478"/>
                <a:gd name="connsiteX1024" fmla="*/ 6304011 w 10080264"/>
                <a:gd name="connsiteY1024" fmla="*/ 2224897 h 3652478"/>
                <a:gd name="connsiteX1025" fmla="*/ 6307252 w 10080264"/>
                <a:gd name="connsiteY1025" fmla="*/ 2221296 h 3652478"/>
                <a:gd name="connsiteX1026" fmla="*/ 6312653 w 10080264"/>
                <a:gd name="connsiteY1026" fmla="*/ 2219496 h 3652478"/>
                <a:gd name="connsiteX1027" fmla="*/ 6334980 w 10080264"/>
                <a:gd name="connsiteY1027" fmla="*/ 2204013 h 3652478"/>
                <a:gd name="connsiteX1028" fmla="*/ 6357666 w 10080264"/>
                <a:gd name="connsiteY1028" fmla="*/ 2189970 h 3652478"/>
                <a:gd name="connsiteX1029" fmla="*/ 6379992 w 10080264"/>
                <a:gd name="connsiteY1029" fmla="*/ 2178088 h 3652478"/>
                <a:gd name="connsiteX1030" fmla="*/ 6402319 w 10080264"/>
                <a:gd name="connsiteY1030" fmla="*/ 2167646 h 3652478"/>
                <a:gd name="connsiteX1031" fmla="*/ 6423205 w 10080264"/>
                <a:gd name="connsiteY1031" fmla="*/ 2157204 h 3652478"/>
                <a:gd name="connsiteX1032" fmla="*/ 6445891 w 10080264"/>
                <a:gd name="connsiteY1032" fmla="*/ 2145322 h 3652478"/>
                <a:gd name="connsiteX1033" fmla="*/ 6468578 w 10080264"/>
                <a:gd name="connsiteY1033" fmla="*/ 2131279 h 3652478"/>
                <a:gd name="connsiteX1034" fmla="*/ 6490904 w 10080264"/>
                <a:gd name="connsiteY1034" fmla="*/ 2115796 h 3652478"/>
                <a:gd name="connsiteX1035" fmla="*/ 6497746 w 10080264"/>
                <a:gd name="connsiteY1035" fmla="*/ 2108955 h 3652478"/>
                <a:gd name="connsiteX1036" fmla="*/ 6508189 w 10080264"/>
                <a:gd name="connsiteY1036" fmla="*/ 2101753 h 3652478"/>
                <a:gd name="connsiteX1037" fmla="*/ 6532316 w 10080264"/>
                <a:gd name="connsiteY1037" fmla="*/ 2084470 h 3652478"/>
                <a:gd name="connsiteX1038" fmla="*/ 6537718 w 10080264"/>
                <a:gd name="connsiteY1038" fmla="*/ 2082670 h 3652478"/>
                <a:gd name="connsiteX1039" fmla="*/ 9008552 w 10080264"/>
                <a:gd name="connsiteY1039" fmla="*/ 2065517 h 3652478"/>
                <a:gd name="connsiteX1040" fmla="*/ 9001710 w 10080264"/>
                <a:gd name="connsiteY1040" fmla="*/ 2070556 h 3652478"/>
                <a:gd name="connsiteX1041" fmla="*/ 9003150 w 10080264"/>
                <a:gd name="connsiteY1041" fmla="*/ 2072356 h 3652478"/>
                <a:gd name="connsiteX1042" fmla="*/ 2449648 w 10080264"/>
                <a:gd name="connsiteY1042" fmla="*/ 2062281 h 3652478"/>
                <a:gd name="connsiteX1043" fmla="*/ 2435951 w 10080264"/>
                <a:gd name="connsiteY1043" fmla="*/ 2070129 h 3652478"/>
                <a:gd name="connsiteX1044" fmla="*/ 2383774 w 10080264"/>
                <a:gd name="connsiteY1044" fmla="*/ 2095396 h 3652478"/>
                <a:gd name="connsiteX1045" fmla="*/ 2323300 w 10080264"/>
                <a:gd name="connsiteY1045" fmla="*/ 2129952 h 3652478"/>
                <a:gd name="connsiteX1046" fmla="*/ 2309621 w 10080264"/>
                <a:gd name="connsiteY1046" fmla="*/ 2138591 h 3652478"/>
                <a:gd name="connsiteX1047" fmla="*/ 2385574 w 10080264"/>
                <a:gd name="connsiteY1047" fmla="*/ 2098996 h 3652478"/>
                <a:gd name="connsiteX1048" fmla="*/ 2435951 w 10080264"/>
                <a:gd name="connsiteY1048" fmla="*/ 2070129 h 3652478"/>
                <a:gd name="connsiteX1049" fmla="*/ 2441009 w 10080264"/>
                <a:gd name="connsiteY1049" fmla="*/ 2067680 h 3652478"/>
                <a:gd name="connsiteX1050" fmla="*/ 2451448 w 10080264"/>
                <a:gd name="connsiteY1050" fmla="*/ 2062281 h 3652478"/>
                <a:gd name="connsiteX1051" fmla="*/ 7443377 w 10080264"/>
                <a:gd name="connsiteY1051" fmla="*/ 2061785 h 3652478"/>
                <a:gd name="connsiteX1052" fmla="*/ 7415649 w 10080264"/>
                <a:gd name="connsiteY1052" fmla="*/ 2080869 h 3652478"/>
                <a:gd name="connsiteX1053" fmla="*/ 7361994 w 10080264"/>
                <a:gd name="connsiteY1053" fmla="*/ 2113996 h 3652478"/>
                <a:gd name="connsiteX1054" fmla="*/ 7306538 w 10080264"/>
                <a:gd name="connsiteY1054" fmla="*/ 2146762 h 3652478"/>
                <a:gd name="connsiteX1055" fmla="*/ 7252522 w 10080264"/>
                <a:gd name="connsiteY1055" fmla="*/ 2176288 h 3652478"/>
                <a:gd name="connsiteX1056" fmla="*/ 7201028 w 10080264"/>
                <a:gd name="connsiteY1056" fmla="*/ 2204013 h 3652478"/>
                <a:gd name="connsiteX1057" fmla="*/ 7201028 w 10080264"/>
                <a:gd name="connsiteY1057" fmla="*/ 2229938 h 3652478"/>
                <a:gd name="connsiteX1058" fmla="*/ 7410248 w 10080264"/>
                <a:gd name="connsiteY1058" fmla="*/ 2086270 h 3652478"/>
                <a:gd name="connsiteX1059" fmla="*/ 8689847 w 10080264"/>
                <a:gd name="connsiteY1059" fmla="*/ 2060478 h 3652478"/>
                <a:gd name="connsiteX1060" fmla="*/ 8648073 w 10080264"/>
                <a:gd name="connsiteY1060" fmla="*/ 2088193 h 3652478"/>
                <a:gd name="connsiteX1061" fmla="*/ 8656716 w 10080264"/>
                <a:gd name="connsiteY1061" fmla="*/ 2082794 h 3652478"/>
                <a:gd name="connsiteX1062" fmla="*/ 8665359 w 10080264"/>
                <a:gd name="connsiteY1062" fmla="*/ 2079555 h 3652478"/>
                <a:gd name="connsiteX1063" fmla="*/ 8675802 w 10080264"/>
                <a:gd name="connsiteY1063" fmla="*/ 2077755 h 3652478"/>
                <a:gd name="connsiteX1064" fmla="*/ 8686246 w 10080264"/>
                <a:gd name="connsiteY1064" fmla="*/ 2075955 h 3652478"/>
                <a:gd name="connsiteX1065" fmla="*/ 8688046 w 10080264"/>
                <a:gd name="connsiteY1065" fmla="*/ 2070556 h 3652478"/>
                <a:gd name="connsiteX1066" fmla="*/ 2314661 w 10080264"/>
                <a:gd name="connsiteY1066" fmla="*/ 2050402 h 3652478"/>
                <a:gd name="connsiteX1067" fmla="*/ 2300982 w 10080264"/>
                <a:gd name="connsiteY1067" fmla="*/ 2053642 h 3652478"/>
                <a:gd name="connsiteX1068" fmla="*/ 2286943 w 10080264"/>
                <a:gd name="connsiteY1068" fmla="*/ 2057241 h 3652478"/>
                <a:gd name="connsiteX1069" fmla="*/ 2276504 w 10080264"/>
                <a:gd name="connsiteY1069" fmla="*/ 2059041 h 3652478"/>
                <a:gd name="connsiteX1070" fmla="*/ 2269665 w 10080264"/>
                <a:gd name="connsiteY1070" fmla="*/ 2064080 h 3652478"/>
                <a:gd name="connsiteX1071" fmla="*/ 2266426 w 10080264"/>
                <a:gd name="connsiteY1071" fmla="*/ 2069480 h 3652478"/>
                <a:gd name="connsiteX1072" fmla="*/ 2262826 w 10080264"/>
                <a:gd name="connsiteY1072" fmla="*/ 2076319 h 3652478"/>
                <a:gd name="connsiteX1073" fmla="*/ 2290543 w 10080264"/>
                <a:gd name="connsiteY1073" fmla="*/ 2064080 h 3652478"/>
                <a:gd name="connsiteX1074" fmla="*/ 1437977 w 10080264"/>
                <a:gd name="connsiteY1074" fmla="*/ 2017226 h 3652478"/>
                <a:gd name="connsiteX1075" fmla="*/ 1417106 w 10080264"/>
                <a:gd name="connsiteY1075" fmla="*/ 2029107 h 3652478"/>
                <a:gd name="connsiteX1076" fmla="*/ 1399833 w 10080264"/>
                <a:gd name="connsiteY1076" fmla="*/ 2044588 h 3652478"/>
                <a:gd name="connsiteX1077" fmla="*/ 1394795 w 10080264"/>
                <a:gd name="connsiteY1077" fmla="*/ 2051788 h 3652478"/>
                <a:gd name="connsiteX1078" fmla="*/ 1417106 w 10080264"/>
                <a:gd name="connsiteY1078" fmla="*/ 2034507 h 3652478"/>
                <a:gd name="connsiteX1079" fmla="*/ 9384155 w 10080264"/>
                <a:gd name="connsiteY1079" fmla="*/ 2013686 h 3652478"/>
                <a:gd name="connsiteX1080" fmla="*/ 9273239 w 10080264"/>
                <a:gd name="connsiteY1080" fmla="*/ 2088193 h 3652478"/>
                <a:gd name="connsiteX1081" fmla="*/ 9164123 w 10080264"/>
                <a:gd name="connsiteY1081" fmla="*/ 2157301 h 3652478"/>
                <a:gd name="connsiteX1082" fmla="*/ 9134953 w 10080264"/>
                <a:gd name="connsiteY1082" fmla="*/ 2178177 h 3652478"/>
                <a:gd name="connsiteX1083" fmla="*/ 9171325 w 10080264"/>
                <a:gd name="connsiteY1083" fmla="*/ 2162700 h 3652478"/>
                <a:gd name="connsiteX1084" fmla="*/ 9205536 w 10080264"/>
                <a:gd name="connsiteY1084" fmla="*/ 2145423 h 3652478"/>
                <a:gd name="connsiteX1085" fmla="*/ 9235066 w 10080264"/>
                <a:gd name="connsiteY1085" fmla="*/ 2128146 h 3652478"/>
                <a:gd name="connsiteX1086" fmla="*/ 9261355 w 10080264"/>
                <a:gd name="connsiteY1086" fmla="*/ 2109070 h 3652478"/>
                <a:gd name="connsiteX1087" fmla="*/ 9287283 w 10080264"/>
                <a:gd name="connsiteY1087" fmla="*/ 2088193 h 3652478"/>
                <a:gd name="connsiteX1088" fmla="*/ 9315012 w 10080264"/>
                <a:gd name="connsiteY1088" fmla="*/ 2069117 h 3652478"/>
                <a:gd name="connsiteX1089" fmla="*/ 9344182 w 10080264"/>
                <a:gd name="connsiteY1089" fmla="*/ 2050040 h 3652478"/>
                <a:gd name="connsiteX1090" fmla="*/ 9375512 w 10080264"/>
                <a:gd name="connsiteY1090" fmla="*/ 2036002 h 3652478"/>
                <a:gd name="connsiteX1091" fmla="*/ 9379114 w 10080264"/>
                <a:gd name="connsiteY1091" fmla="*/ 2024124 h 3652478"/>
                <a:gd name="connsiteX1092" fmla="*/ 6468578 w 10080264"/>
                <a:gd name="connsiteY1092" fmla="*/ 2011736 h 3652478"/>
                <a:gd name="connsiteX1093" fmla="*/ 6442290 w 10080264"/>
                <a:gd name="connsiteY1093" fmla="*/ 2027219 h 3652478"/>
                <a:gd name="connsiteX1094" fmla="*/ 6357666 w 10080264"/>
                <a:gd name="connsiteY1094" fmla="*/ 2075828 h 3652478"/>
                <a:gd name="connsiteX1095" fmla="*/ 6272682 w 10080264"/>
                <a:gd name="connsiteY1095" fmla="*/ 2122637 h 3652478"/>
                <a:gd name="connsiteX1096" fmla="*/ 6148086 w 10080264"/>
                <a:gd name="connsiteY1096" fmla="*/ 2191771 h 3652478"/>
                <a:gd name="connsiteX1097" fmla="*/ 6016288 w 10080264"/>
                <a:gd name="connsiteY1097" fmla="*/ 2269906 h 3652478"/>
                <a:gd name="connsiteX1098" fmla="*/ 6016288 w 10080264"/>
                <a:gd name="connsiteY1098" fmla="*/ 2285389 h 3652478"/>
                <a:gd name="connsiteX1099" fmla="*/ 6014848 w 10080264"/>
                <a:gd name="connsiteY1099" fmla="*/ 2297631 h 3652478"/>
                <a:gd name="connsiteX1100" fmla="*/ 6016288 w 10080264"/>
                <a:gd name="connsiteY1100" fmla="*/ 2295831 h 3652478"/>
                <a:gd name="connsiteX1101" fmla="*/ 6038975 w 10080264"/>
                <a:gd name="connsiteY1101" fmla="*/ 2287189 h 3652478"/>
                <a:gd name="connsiteX1102" fmla="*/ 6059861 w 10080264"/>
                <a:gd name="connsiteY1102" fmla="*/ 2276747 h 3652478"/>
                <a:gd name="connsiteX1103" fmla="*/ 6073545 w 10080264"/>
                <a:gd name="connsiteY1103" fmla="*/ 2268105 h 3652478"/>
                <a:gd name="connsiteX1104" fmla="*/ 6085788 w 10080264"/>
                <a:gd name="connsiteY1104" fmla="*/ 2257663 h 3652478"/>
                <a:gd name="connsiteX1105" fmla="*/ 6113156 w 10080264"/>
                <a:gd name="connsiteY1105" fmla="*/ 2233539 h 3652478"/>
                <a:gd name="connsiteX1106" fmla="*/ 6130801 w 10080264"/>
                <a:gd name="connsiteY1106" fmla="*/ 2223097 h 3652478"/>
                <a:gd name="connsiteX1107" fmla="*/ 6146286 w 10080264"/>
                <a:gd name="connsiteY1107" fmla="*/ 2214455 h 3652478"/>
                <a:gd name="connsiteX1108" fmla="*/ 6175814 w 10080264"/>
                <a:gd name="connsiteY1108" fmla="*/ 2198612 h 3652478"/>
                <a:gd name="connsiteX1109" fmla="*/ 6189498 w 10080264"/>
                <a:gd name="connsiteY1109" fmla="*/ 2189970 h 3652478"/>
                <a:gd name="connsiteX1110" fmla="*/ 6201741 w 10080264"/>
                <a:gd name="connsiteY1110" fmla="*/ 2179528 h 3652478"/>
                <a:gd name="connsiteX1111" fmla="*/ 6229469 w 10080264"/>
                <a:gd name="connsiteY1111" fmla="*/ 2155404 h 3652478"/>
                <a:gd name="connsiteX1112" fmla="*/ 6232710 w 10080264"/>
                <a:gd name="connsiteY1112" fmla="*/ 2152163 h 3652478"/>
                <a:gd name="connsiteX1113" fmla="*/ 6264039 w 10080264"/>
                <a:gd name="connsiteY1113" fmla="*/ 2138120 h 3652478"/>
                <a:gd name="connsiteX1114" fmla="*/ 6293568 w 10080264"/>
                <a:gd name="connsiteY1114" fmla="*/ 2122637 h 3652478"/>
                <a:gd name="connsiteX1115" fmla="*/ 6324897 w 10080264"/>
                <a:gd name="connsiteY1115" fmla="*/ 2103554 h 3652478"/>
                <a:gd name="connsiteX1116" fmla="*/ 6355866 w 10080264"/>
                <a:gd name="connsiteY1116" fmla="*/ 2086270 h 3652478"/>
                <a:gd name="connsiteX1117" fmla="*/ 6390435 w 10080264"/>
                <a:gd name="connsiteY1117" fmla="*/ 2063586 h 3652478"/>
                <a:gd name="connsiteX1118" fmla="*/ 6430407 w 10080264"/>
                <a:gd name="connsiteY1118" fmla="*/ 2037661 h 3652478"/>
                <a:gd name="connsiteX1119" fmla="*/ 3855316 w 10080264"/>
                <a:gd name="connsiteY1119" fmla="*/ 2005408 h 3652478"/>
                <a:gd name="connsiteX1120" fmla="*/ 3784043 w 10080264"/>
                <a:gd name="connsiteY1120" fmla="*/ 2048602 h 3652478"/>
                <a:gd name="connsiteX1121" fmla="*/ 3718529 w 10080264"/>
                <a:gd name="connsiteY1121" fmla="*/ 2084958 h 3652478"/>
                <a:gd name="connsiteX1122" fmla="*/ 3747686 w 10080264"/>
                <a:gd name="connsiteY1122" fmla="*/ 2074519 h 3652478"/>
                <a:gd name="connsiteX1123" fmla="*/ 3777203 w 10080264"/>
                <a:gd name="connsiteY1123" fmla="*/ 2064080 h 3652478"/>
                <a:gd name="connsiteX1124" fmla="*/ 3782602 w 10080264"/>
                <a:gd name="connsiteY1124" fmla="*/ 2057241 h 3652478"/>
                <a:gd name="connsiteX1125" fmla="*/ 3787642 w 10080264"/>
                <a:gd name="connsiteY1125" fmla="*/ 2052202 h 3652478"/>
                <a:gd name="connsiteX1126" fmla="*/ 3796282 w 10080264"/>
                <a:gd name="connsiteY1126" fmla="*/ 2046803 h 3652478"/>
                <a:gd name="connsiteX1127" fmla="*/ 3803121 w 10080264"/>
                <a:gd name="connsiteY1127" fmla="*/ 2043563 h 3652478"/>
                <a:gd name="connsiteX1128" fmla="*/ 3818959 w 10080264"/>
                <a:gd name="connsiteY1128" fmla="*/ 2038164 h 3652478"/>
                <a:gd name="connsiteX1129" fmla="*/ 3834438 w 10080264"/>
                <a:gd name="connsiteY1129" fmla="*/ 2031325 h 3652478"/>
                <a:gd name="connsiteX1130" fmla="*/ 3844877 w 10080264"/>
                <a:gd name="connsiteY1130" fmla="*/ 2027725 h 3652478"/>
                <a:gd name="connsiteX1131" fmla="*/ 3853516 w 10080264"/>
                <a:gd name="connsiteY1131" fmla="*/ 2022686 h 3652478"/>
                <a:gd name="connsiteX1132" fmla="*/ 3855316 w 10080264"/>
                <a:gd name="connsiteY1132" fmla="*/ 2014047 h 3652478"/>
                <a:gd name="connsiteX1133" fmla="*/ 6529075 w 10080264"/>
                <a:gd name="connsiteY1133" fmla="*/ 1978969 h 3652478"/>
                <a:gd name="connsiteX1134" fmla="*/ 6475420 w 10080264"/>
                <a:gd name="connsiteY1134" fmla="*/ 2008495 h 3652478"/>
                <a:gd name="connsiteX1135" fmla="*/ 6490904 w 10080264"/>
                <a:gd name="connsiteY1135" fmla="*/ 2001654 h 3652478"/>
                <a:gd name="connsiteX1136" fmla="*/ 6515031 w 10080264"/>
                <a:gd name="connsiteY1136" fmla="*/ 1991212 h 3652478"/>
                <a:gd name="connsiteX1137" fmla="*/ 6523674 w 10080264"/>
                <a:gd name="connsiteY1137" fmla="*/ 1985811 h 3652478"/>
                <a:gd name="connsiteX1138" fmla="*/ 9311411 w 10080264"/>
                <a:gd name="connsiteY1138" fmla="*/ 1963655 h 3652478"/>
                <a:gd name="connsiteX1139" fmla="*/ 9219581 w 10080264"/>
                <a:gd name="connsiteY1139" fmla="*/ 2024124 h 3652478"/>
                <a:gd name="connsiteX1140" fmla="*/ 9129552 w 10080264"/>
                <a:gd name="connsiteY1140" fmla="*/ 2082794 h 3652478"/>
                <a:gd name="connsiteX1141" fmla="*/ 9138194 w 10080264"/>
                <a:gd name="connsiteY1141" fmla="*/ 2082794 h 3652478"/>
                <a:gd name="connsiteX1142" fmla="*/ 9145397 w 10080264"/>
                <a:gd name="connsiteY1142" fmla="*/ 2082794 h 3652478"/>
                <a:gd name="connsiteX1143" fmla="*/ 9150438 w 10080264"/>
                <a:gd name="connsiteY1143" fmla="*/ 2080994 h 3652478"/>
                <a:gd name="connsiteX1144" fmla="*/ 9164123 w 10080264"/>
                <a:gd name="connsiteY1144" fmla="*/ 2074156 h 3652478"/>
                <a:gd name="connsiteX1145" fmla="*/ 9176367 w 10080264"/>
                <a:gd name="connsiteY1145" fmla="*/ 2063717 h 3652478"/>
                <a:gd name="connsiteX1146" fmla="*/ 9186810 w 10080264"/>
                <a:gd name="connsiteY1146" fmla="*/ 2051840 h 3652478"/>
                <a:gd name="connsiteX1147" fmla="*/ 9188251 w 10080264"/>
                <a:gd name="connsiteY1147" fmla="*/ 2048240 h 3652478"/>
                <a:gd name="connsiteX1148" fmla="*/ 9200495 w 10080264"/>
                <a:gd name="connsiteY1148" fmla="*/ 2037802 h 3652478"/>
                <a:gd name="connsiteX1149" fmla="*/ 9207337 w 10080264"/>
                <a:gd name="connsiteY1149" fmla="*/ 2032763 h 3652478"/>
                <a:gd name="connsiteX1150" fmla="*/ 9214539 w 10080264"/>
                <a:gd name="connsiteY1150" fmla="*/ 2029164 h 3652478"/>
                <a:gd name="connsiteX1151" fmla="*/ 9221382 w 10080264"/>
                <a:gd name="connsiteY1151" fmla="*/ 2025924 h 3652478"/>
                <a:gd name="connsiteX1152" fmla="*/ 9230024 w 10080264"/>
                <a:gd name="connsiteY1152" fmla="*/ 2022325 h 3652478"/>
                <a:gd name="connsiteX1153" fmla="*/ 9244069 w 10080264"/>
                <a:gd name="connsiteY1153" fmla="*/ 2022325 h 3652478"/>
                <a:gd name="connsiteX1154" fmla="*/ 9252712 w 10080264"/>
                <a:gd name="connsiteY1154" fmla="*/ 2013686 h 3652478"/>
                <a:gd name="connsiteX1155" fmla="*/ 9261355 w 10080264"/>
                <a:gd name="connsiteY1155" fmla="*/ 2005048 h 3652478"/>
                <a:gd name="connsiteX1156" fmla="*/ 9271798 w 10080264"/>
                <a:gd name="connsiteY1156" fmla="*/ 2000009 h 3652478"/>
                <a:gd name="connsiteX1157" fmla="*/ 9283682 w 10080264"/>
                <a:gd name="connsiteY1157" fmla="*/ 1994610 h 3652478"/>
                <a:gd name="connsiteX1158" fmla="*/ 9290524 w 10080264"/>
                <a:gd name="connsiteY1158" fmla="*/ 1989571 h 3652478"/>
                <a:gd name="connsiteX1159" fmla="*/ 9297727 w 10080264"/>
                <a:gd name="connsiteY1159" fmla="*/ 1984171 h 3652478"/>
                <a:gd name="connsiteX1160" fmla="*/ 9304569 w 10080264"/>
                <a:gd name="connsiteY1160" fmla="*/ 1975533 h 3652478"/>
                <a:gd name="connsiteX1161" fmla="*/ 9309611 w 10080264"/>
                <a:gd name="connsiteY1161" fmla="*/ 1966894 h 3652478"/>
                <a:gd name="connsiteX1162" fmla="*/ 268091 w 10080264"/>
                <a:gd name="connsiteY1162" fmla="*/ 1963582 h 3652478"/>
                <a:gd name="connsiteX1163" fmla="*/ 238583 w 10080264"/>
                <a:gd name="connsiteY1163" fmla="*/ 1991304 h 3652478"/>
                <a:gd name="connsiteX1164" fmla="*/ 205836 w 10080264"/>
                <a:gd name="connsiteY1164" fmla="*/ 2017226 h 3652478"/>
                <a:gd name="connsiteX1165" fmla="*/ 171290 w 10080264"/>
                <a:gd name="connsiteY1165" fmla="*/ 2043148 h 3652478"/>
                <a:gd name="connsiteX1166" fmla="*/ 136744 w 10080264"/>
                <a:gd name="connsiteY1166" fmla="*/ 2074110 h 3652478"/>
                <a:gd name="connsiteX1167" fmla="*/ 134945 w 10080264"/>
                <a:gd name="connsiteY1167" fmla="*/ 2089951 h 3652478"/>
                <a:gd name="connsiteX1168" fmla="*/ 145381 w 10080264"/>
                <a:gd name="connsiteY1168" fmla="*/ 2075910 h 3652478"/>
                <a:gd name="connsiteX1169" fmla="*/ 157616 w 10080264"/>
                <a:gd name="connsiteY1169" fmla="*/ 2063669 h 3652478"/>
                <a:gd name="connsiteX1170" fmla="*/ 171290 w 10080264"/>
                <a:gd name="connsiteY1170" fmla="*/ 2051788 h 3652478"/>
                <a:gd name="connsiteX1171" fmla="*/ 185325 w 10080264"/>
                <a:gd name="connsiteY1171" fmla="*/ 2041348 h 3652478"/>
                <a:gd name="connsiteX1172" fmla="*/ 223109 w 10080264"/>
                <a:gd name="connsiteY1172" fmla="*/ 2011826 h 3652478"/>
                <a:gd name="connsiteX1173" fmla="*/ 259455 w 10080264"/>
                <a:gd name="connsiteY1173" fmla="*/ 1980863 h 3652478"/>
                <a:gd name="connsiteX1174" fmla="*/ 263053 w 10080264"/>
                <a:gd name="connsiteY1174" fmla="*/ 1973663 h 3652478"/>
                <a:gd name="connsiteX1175" fmla="*/ 4841666 w 10080264"/>
                <a:gd name="connsiteY1175" fmla="*/ 1949722 h 3652478"/>
                <a:gd name="connsiteX1176" fmla="*/ 4734337 w 10080264"/>
                <a:gd name="connsiteY1176" fmla="*/ 2046577 h 3652478"/>
                <a:gd name="connsiteX1177" fmla="*/ 4736138 w 10080264"/>
                <a:gd name="connsiteY1177" fmla="*/ 2051977 h 3652478"/>
                <a:gd name="connsiteX1178" fmla="*/ 4750184 w 10080264"/>
                <a:gd name="connsiteY1178" fmla="*/ 2039736 h 3652478"/>
                <a:gd name="connsiteX1179" fmla="*/ 4765671 w 10080264"/>
                <a:gd name="connsiteY1179" fmla="*/ 2029294 h 3652478"/>
                <a:gd name="connsiteX1180" fmla="*/ 4779358 w 10080264"/>
                <a:gd name="connsiteY1180" fmla="*/ 2020653 h 3652478"/>
                <a:gd name="connsiteX1181" fmla="*/ 4791603 w 10080264"/>
                <a:gd name="connsiteY1181" fmla="*/ 2010211 h 3652478"/>
                <a:gd name="connsiteX1182" fmla="*/ 4802048 w 10080264"/>
                <a:gd name="connsiteY1182" fmla="*/ 2000130 h 3652478"/>
                <a:gd name="connsiteX1183" fmla="*/ 4808891 w 10080264"/>
                <a:gd name="connsiteY1183" fmla="*/ 1989688 h 3652478"/>
                <a:gd name="connsiteX1184" fmla="*/ 4819336 w 10080264"/>
                <a:gd name="connsiteY1184" fmla="*/ 1979246 h 3652478"/>
                <a:gd name="connsiteX1185" fmla="*/ 4819336 w 10080264"/>
                <a:gd name="connsiteY1185" fmla="*/ 1977446 h 3652478"/>
                <a:gd name="connsiteX1186" fmla="*/ 4826179 w 10080264"/>
                <a:gd name="connsiteY1186" fmla="*/ 1972405 h 3652478"/>
                <a:gd name="connsiteX1187" fmla="*/ 4829781 w 10080264"/>
                <a:gd name="connsiteY1187" fmla="*/ 1970605 h 3652478"/>
                <a:gd name="connsiteX1188" fmla="*/ 4833022 w 10080264"/>
                <a:gd name="connsiteY1188" fmla="*/ 1968805 h 3652478"/>
                <a:gd name="connsiteX1189" fmla="*/ 4836624 w 10080264"/>
                <a:gd name="connsiteY1189" fmla="*/ 1960164 h 3652478"/>
                <a:gd name="connsiteX1190" fmla="*/ 9186810 w 10080264"/>
                <a:gd name="connsiteY1190" fmla="*/ 1946018 h 3652478"/>
                <a:gd name="connsiteX1191" fmla="*/ 9122709 w 10080264"/>
                <a:gd name="connsiteY1191" fmla="*/ 1987771 h 3652478"/>
                <a:gd name="connsiteX1192" fmla="*/ 9145397 w 10080264"/>
                <a:gd name="connsiteY1192" fmla="*/ 1979132 h 3652478"/>
                <a:gd name="connsiteX1193" fmla="*/ 9155480 w 10080264"/>
                <a:gd name="connsiteY1193" fmla="*/ 1973733 h 3652478"/>
                <a:gd name="connsiteX1194" fmla="*/ 9162682 w 10080264"/>
                <a:gd name="connsiteY1194" fmla="*/ 1966894 h 3652478"/>
                <a:gd name="connsiteX1195" fmla="*/ 9179608 w 10080264"/>
                <a:gd name="connsiteY1195" fmla="*/ 1951417 h 3652478"/>
                <a:gd name="connsiteX1196" fmla="*/ 2524161 w 10080264"/>
                <a:gd name="connsiteY1196" fmla="*/ 1943136 h 3652478"/>
                <a:gd name="connsiteX1197" fmla="*/ 2517322 w 10080264"/>
                <a:gd name="connsiteY1197" fmla="*/ 1946376 h 3652478"/>
                <a:gd name="connsiteX1198" fmla="*/ 2517322 w 10080264"/>
                <a:gd name="connsiteY1198" fmla="*/ 1948176 h 3652478"/>
                <a:gd name="connsiteX1199" fmla="*/ 8705332 w 10080264"/>
                <a:gd name="connsiteY1199" fmla="*/ 1939179 h 3652478"/>
                <a:gd name="connsiteX1200" fmla="*/ 8689847 w 10080264"/>
                <a:gd name="connsiteY1200" fmla="*/ 1951417 h 3652478"/>
                <a:gd name="connsiteX1201" fmla="*/ 8663918 w 10080264"/>
                <a:gd name="connsiteY1201" fmla="*/ 1975533 h 3652478"/>
                <a:gd name="connsiteX1202" fmla="*/ 8674002 w 10080264"/>
                <a:gd name="connsiteY1202" fmla="*/ 1975533 h 3652478"/>
                <a:gd name="connsiteX1203" fmla="*/ 8681204 w 10080264"/>
                <a:gd name="connsiteY1203" fmla="*/ 1973733 h 3652478"/>
                <a:gd name="connsiteX1204" fmla="*/ 8686246 w 10080264"/>
                <a:gd name="connsiteY1204" fmla="*/ 1970494 h 3652478"/>
                <a:gd name="connsiteX1205" fmla="*/ 8691648 w 10080264"/>
                <a:gd name="connsiteY1205" fmla="*/ 1960056 h 3652478"/>
                <a:gd name="connsiteX1206" fmla="*/ 8696689 w 10080264"/>
                <a:gd name="connsiteY1206" fmla="*/ 1951417 h 3652478"/>
                <a:gd name="connsiteX1207" fmla="*/ 8700290 w 10080264"/>
                <a:gd name="connsiteY1207" fmla="*/ 1944218 h 3652478"/>
                <a:gd name="connsiteX1208" fmla="*/ 8703531 w 10080264"/>
                <a:gd name="connsiteY1208" fmla="*/ 1940979 h 3652478"/>
                <a:gd name="connsiteX1209" fmla="*/ 1540176 w 10080264"/>
                <a:gd name="connsiteY1209" fmla="*/ 1935500 h 3652478"/>
                <a:gd name="connsiteX1210" fmla="*/ 1534778 w 10080264"/>
                <a:gd name="connsiteY1210" fmla="*/ 1940900 h 3652478"/>
                <a:gd name="connsiteX1211" fmla="*/ 1529740 w 10080264"/>
                <a:gd name="connsiteY1211" fmla="*/ 1942701 h 3652478"/>
                <a:gd name="connsiteX1212" fmla="*/ 1519304 w 10080264"/>
                <a:gd name="connsiteY1212" fmla="*/ 1947741 h 3652478"/>
                <a:gd name="connsiteX1213" fmla="*/ 1513907 w 10080264"/>
                <a:gd name="connsiteY1213" fmla="*/ 1954581 h 3652478"/>
                <a:gd name="connsiteX1214" fmla="*/ 1538377 w 10080264"/>
                <a:gd name="connsiteY1214" fmla="*/ 1940900 h 3652478"/>
                <a:gd name="connsiteX1215" fmla="*/ 5198231 w 10080264"/>
                <a:gd name="connsiteY1215" fmla="*/ 1925238 h 3652478"/>
                <a:gd name="connsiteX1216" fmla="*/ 5158252 w 10080264"/>
                <a:gd name="connsiteY1216" fmla="*/ 1961964 h 3652478"/>
                <a:gd name="connsiteX1217" fmla="*/ 5121875 w 10080264"/>
                <a:gd name="connsiteY1217" fmla="*/ 1996529 h 3652478"/>
                <a:gd name="connsiteX1218" fmla="*/ 5101346 w 10080264"/>
                <a:gd name="connsiteY1218" fmla="*/ 2013812 h 3652478"/>
                <a:gd name="connsiteX1219" fmla="*/ 5080456 w 10080264"/>
                <a:gd name="connsiteY1219" fmla="*/ 2031094 h 3652478"/>
                <a:gd name="connsiteX1220" fmla="*/ 5059567 w 10080264"/>
                <a:gd name="connsiteY1220" fmla="*/ 2048377 h 3652478"/>
                <a:gd name="connsiteX1221" fmla="*/ 5039398 w 10080264"/>
                <a:gd name="connsiteY1221" fmla="*/ 2062059 h 3652478"/>
                <a:gd name="connsiteX1222" fmla="*/ 5040478 w 10080264"/>
                <a:gd name="connsiteY1222" fmla="*/ 2067460 h 3652478"/>
                <a:gd name="connsiteX1223" fmla="*/ 5042279 w 10080264"/>
                <a:gd name="connsiteY1223" fmla="*/ 2074301 h 3652478"/>
                <a:gd name="connsiteX1224" fmla="*/ 5040478 w 10080264"/>
                <a:gd name="connsiteY1224" fmla="*/ 2086543 h 3652478"/>
                <a:gd name="connsiteX1225" fmla="*/ 5058126 w 10080264"/>
                <a:gd name="connsiteY1225" fmla="*/ 2074301 h 3652478"/>
                <a:gd name="connsiteX1226" fmla="*/ 5071812 w 10080264"/>
                <a:gd name="connsiteY1226" fmla="*/ 2062059 h 3652478"/>
                <a:gd name="connsiteX1227" fmla="*/ 5085859 w 10080264"/>
                <a:gd name="connsiteY1227" fmla="*/ 2046577 h 3652478"/>
                <a:gd name="connsiteX1228" fmla="*/ 5097744 w 10080264"/>
                <a:gd name="connsiteY1228" fmla="*/ 2029294 h 3652478"/>
                <a:gd name="connsiteX1229" fmla="*/ 5106388 w 10080264"/>
                <a:gd name="connsiteY1229" fmla="*/ 2018852 h 3652478"/>
                <a:gd name="connsiteX1230" fmla="*/ 5116833 w 10080264"/>
                <a:gd name="connsiteY1230" fmla="*/ 2006971 h 3652478"/>
                <a:gd name="connsiteX1231" fmla="*/ 5125477 w 10080264"/>
                <a:gd name="connsiteY1231" fmla="*/ 1996529 h 3652478"/>
                <a:gd name="connsiteX1232" fmla="*/ 5137363 w 10080264"/>
                <a:gd name="connsiteY1232" fmla="*/ 1987888 h 3652478"/>
                <a:gd name="connsiteX1233" fmla="*/ 5161854 w 10080264"/>
                <a:gd name="connsiteY1233" fmla="*/ 1968805 h 3652478"/>
                <a:gd name="connsiteX1234" fmla="*/ 5191387 w 10080264"/>
                <a:gd name="connsiteY1234" fmla="*/ 1953322 h 3652478"/>
                <a:gd name="connsiteX1235" fmla="*/ 5198231 w 10080264"/>
                <a:gd name="connsiteY1235" fmla="*/ 1928839 h 3652478"/>
                <a:gd name="connsiteX1236" fmla="*/ 432545 w 10080264"/>
                <a:gd name="connsiteY1236" fmla="*/ 1923619 h 3652478"/>
                <a:gd name="connsiteX1237" fmla="*/ 403036 w 10080264"/>
                <a:gd name="connsiteY1237" fmla="*/ 1942701 h 3652478"/>
                <a:gd name="connsiteX1238" fmla="*/ 364892 w 10080264"/>
                <a:gd name="connsiteY1238" fmla="*/ 1980863 h 3652478"/>
                <a:gd name="connsiteX1239" fmla="*/ 322069 w 10080264"/>
                <a:gd name="connsiteY1239" fmla="*/ 2025867 h 3652478"/>
                <a:gd name="connsiteX1240" fmla="*/ 378926 w 10080264"/>
                <a:gd name="connsiteY1240" fmla="*/ 1975463 h 3652478"/>
                <a:gd name="connsiteX1241" fmla="*/ 207635 w 10080264"/>
                <a:gd name="connsiteY1241" fmla="*/ 1916419 h 3652478"/>
                <a:gd name="connsiteX1242" fmla="*/ 195400 w 10080264"/>
                <a:gd name="connsiteY1242" fmla="*/ 1925059 h 3652478"/>
                <a:gd name="connsiteX1243" fmla="*/ 185325 w 10080264"/>
                <a:gd name="connsiteY1243" fmla="*/ 1935500 h 3652478"/>
                <a:gd name="connsiteX1244" fmla="*/ 178487 w 10080264"/>
                <a:gd name="connsiteY1244" fmla="*/ 1942701 h 3652478"/>
                <a:gd name="connsiteX1245" fmla="*/ 190363 w 10080264"/>
                <a:gd name="connsiteY1245" fmla="*/ 1932260 h 3652478"/>
                <a:gd name="connsiteX1246" fmla="*/ 9384155 w 10080264"/>
                <a:gd name="connsiteY1246" fmla="*/ 1913264 h 3652478"/>
                <a:gd name="connsiteX1247" fmla="*/ 9315012 w 10080264"/>
                <a:gd name="connsiteY1247" fmla="*/ 1961855 h 3652478"/>
                <a:gd name="connsiteX1248" fmla="*/ 9318254 w 10080264"/>
                <a:gd name="connsiteY1248" fmla="*/ 1960056 h 3652478"/>
                <a:gd name="connsiteX1249" fmla="*/ 9337340 w 10080264"/>
                <a:gd name="connsiteY1249" fmla="*/ 1953217 h 3652478"/>
                <a:gd name="connsiteX1250" fmla="*/ 9352825 w 10080264"/>
                <a:gd name="connsiteY1250" fmla="*/ 1946018 h 3652478"/>
                <a:gd name="connsiteX1251" fmla="*/ 9366870 w 10080264"/>
                <a:gd name="connsiteY1251" fmla="*/ 1934140 h 3652478"/>
                <a:gd name="connsiteX1252" fmla="*/ 9377313 w 10080264"/>
                <a:gd name="connsiteY1252" fmla="*/ 1920103 h 3652478"/>
                <a:gd name="connsiteX1253" fmla="*/ 2600114 w 10080264"/>
                <a:gd name="connsiteY1253" fmla="*/ 1908221 h 3652478"/>
                <a:gd name="connsiteX1254" fmla="*/ 2570957 w 10080264"/>
                <a:gd name="connsiteY1254" fmla="*/ 1920459 h 3652478"/>
                <a:gd name="connsiteX1255" fmla="*/ 2586435 w 10080264"/>
                <a:gd name="connsiteY1255" fmla="*/ 1915420 h 3652478"/>
                <a:gd name="connsiteX1256" fmla="*/ 7403406 w 10080264"/>
                <a:gd name="connsiteY1256" fmla="*/ 1907676 h 3652478"/>
                <a:gd name="connsiteX1257" fmla="*/ 7387921 w 10080264"/>
                <a:gd name="connsiteY1257" fmla="*/ 1916317 h 3652478"/>
                <a:gd name="connsiteX1258" fmla="*/ 7337507 w 10080264"/>
                <a:gd name="connsiteY1258" fmla="*/ 1945843 h 3652478"/>
                <a:gd name="connsiteX1259" fmla="*/ 7287452 w 10080264"/>
                <a:gd name="connsiteY1259" fmla="*/ 1975369 h 3652478"/>
                <a:gd name="connsiteX1260" fmla="*/ 7256123 w 10080264"/>
                <a:gd name="connsiteY1260" fmla="*/ 1994452 h 3652478"/>
                <a:gd name="connsiteX1261" fmla="*/ 7226595 w 10080264"/>
                <a:gd name="connsiteY1261" fmla="*/ 2013536 h 3652478"/>
                <a:gd name="connsiteX1262" fmla="*/ 7219753 w 10080264"/>
                <a:gd name="connsiteY1262" fmla="*/ 2018577 h 3652478"/>
                <a:gd name="connsiteX1263" fmla="*/ 7212911 w 10080264"/>
                <a:gd name="connsiteY1263" fmla="*/ 2025779 h 3652478"/>
                <a:gd name="connsiteX1264" fmla="*/ 7209310 w 10080264"/>
                <a:gd name="connsiteY1264" fmla="*/ 2032620 h 3652478"/>
                <a:gd name="connsiteX1265" fmla="*/ 7207870 w 10080264"/>
                <a:gd name="connsiteY1265" fmla="*/ 2041262 h 3652478"/>
                <a:gd name="connsiteX1266" fmla="*/ 7214712 w 10080264"/>
                <a:gd name="connsiteY1266" fmla="*/ 2035860 h 3652478"/>
                <a:gd name="connsiteX1267" fmla="*/ 7221554 w 10080264"/>
                <a:gd name="connsiteY1267" fmla="*/ 2027219 h 3652478"/>
                <a:gd name="connsiteX1268" fmla="*/ 7226595 w 10080264"/>
                <a:gd name="connsiteY1268" fmla="*/ 2020377 h 3652478"/>
                <a:gd name="connsiteX1269" fmla="*/ 7233797 w 10080264"/>
                <a:gd name="connsiteY1269" fmla="*/ 2013536 h 3652478"/>
                <a:gd name="connsiteX1270" fmla="*/ 7240639 w 10080264"/>
                <a:gd name="connsiteY1270" fmla="*/ 2009935 h 3652478"/>
                <a:gd name="connsiteX1271" fmla="*/ 7247481 w 10080264"/>
                <a:gd name="connsiteY1271" fmla="*/ 2004895 h 3652478"/>
                <a:gd name="connsiteX1272" fmla="*/ 7264766 w 10080264"/>
                <a:gd name="connsiteY1272" fmla="*/ 1999854 h 3652478"/>
                <a:gd name="connsiteX1273" fmla="*/ 7283851 w 10080264"/>
                <a:gd name="connsiteY1273" fmla="*/ 1996253 h 3652478"/>
                <a:gd name="connsiteX1274" fmla="*/ 7308338 w 10080264"/>
                <a:gd name="connsiteY1274" fmla="*/ 1977169 h 3652478"/>
                <a:gd name="connsiteX1275" fmla="*/ 7334266 w 10080264"/>
                <a:gd name="connsiteY1275" fmla="*/ 1956285 h 3652478"/>
                <a:gd name="connsiteX1276" fmla="*/ 7394763 w 10080264"/>
                <a:gd name="connsiteY1276" fmla="*/ 1913077 h 3652478"/>
                <a:gd name="connsiteX1277" fmla="*/ 4890289 w 10080264"/>
                <a:gd name="connsiteY1277" fmla="*/ 1906515 h 3652478"/>
                <a:gd name="connsiteX1278" fmla="*/ 4881645 w 10080264"/>
                <a:gd name="connsiteY1278" fmla="*/ 1913356 h 3652478"/>
                <a:gd name="connsiteX1279" fmla="*/ 4890289 w 10080264"/>
                <a:gd name="connsiteY1279" fmla="*/ 1907956 h 3652478"/>
                <a:gd name="connsiteX1280" fmla="*/ 4807091 w 10080264"/>
                <a:gd name="connsiteY1280" fmla="*/ 1891033 h 3652478"/>
                <a:gd name="connsiteX1281" fmla="*/ 4793404 w 10080264"/>
                <a:gd name="connsiteY1281" fmla="*/ 1904715 h 3652478"/>
                <a:gd name="connsiteX1282" fmla="*/ 4802048 w 10080264"/>
                <a:gd name="connsiteY1282" fmla="*/ 1901115 h 3652478"/>
                <a:gd name="connsiteX1283" fmla="*/ 1714705 w 10080264"/>
                <a:gd name="connsiteY1283" fmla="*/ 1890857 h 3652478"/>
                <a:gd name="connsiteX1284" fmla="*/ 1676561 w 10080264"/>
                <a:gd name="connsiteY1284" fmla="*/ 1921819 h 3652478"/>
                <a:gd name="connsiteX1285" fmla="*/ 1650651 w 10080264"/>
                <a:gd name="connsiteY1285" fmla="*/ 1942701 h 3652478"/>
                <a:gd name="connsiteX1286" fmla="*/ 1635178 w 10080264"/>
                <a:gd name="connsiteY1286" fmla="*/ 1953141 h 3652478"/>
                <a:gd name="connsiteX1287" fmla="*/ 1621143 w 10080264"/>
                <a:gd name="connsiteY1287" fmla="*/ 1961782 h 3652478"/>
                <a:gd name="connsiteX1288" fmla="*/ 1617905 w 10080264"/>
                <a:gd name="connsiteY1288" fmla="*/ 1968622 h 3652478"/>
                <a:gd name="connsiteX1289" fmla="*/ 1614306 w 10080264"/>
                <a:gd name="connsiteY1289" fmla="*/ 1975463 h 3652478"/>
                <a:gd name="connsiteX1290" fmla="*/ 1716505 w 10080264"/>
                <a:gd name="connsiteY1290" fmla="*/ 1900938 h 3652478"/>
                <a:gd name="connsiteX1291" fmla="*/ 3849917 w 10080264"/>
                <a:gd name="connsiteY1291" fmla="*/ 1885904 h 3652478"/>
                <a:gd name="connsiteX1292" fmla="*/ 3794481 w 10080264"/>
                <a:gd name="connsiteY1292" fmla="*/ 1922259 h 3652478"/>
                <a:gd name="connsiteX1293" fmla="*/ 3735807 w 10080264"/>
                <a:gd name="connsiteY1293" fmla="*/ 1956815 h 3652478"/>
                <a:gd name="connsiteX1294" fmla="*/ 3605859 w 10080264"/>
                <a:gd name="connsiteY1294" fmla="*/ 2033125 h 3652478"/>
                <a:gd name="connsiteX1295" fmla="*/ 3536746 w 10080264"/>
                <a:gd name="connsiteY1295" fmla="*/ 2070920 h 3652478"/>
                <a:gd name="connsiteX1296" fmla="*/ 3469072 w 10080264"/>
                <a:gd name="connsiteY1296" fmla="*/ 2107635 h 3652478"/>
                <a:gd name="connsiteX1297" fmla="*/ 3403559 w 10080264"/>
                <a:gd name="connsiteY1297" fmla="*/ 2138591 h 3652478"/>
                <a:gd name="connsiteX1298" fmla="*/ 3339124 w 10080264"/>
                <a:gd name="connsiteY1298" fmla="*/ 2168107 h 3652478"/>
                <a:gd name="connsiteX1299" fmla="*/ 3339124 w 10080264"/>
                <a:gd name="connsiteY1299" fmla="*/ 2207702 h 3652478"/>
                <a:gd name="connsiteX1300" fmla="*/ 3337685 w 10080264"/>
                <a:gd name="connsiteY1300" fmla="*/ 2219940 h 3652478"/>
                <a:gd name="connsiteX1301" fmla="*/ 3339124 w 10080264"/>
                <a:gd name="connsiteY1301" fmla="*/ 2228579 h 3652478"/>
                <a:gd name="connsiteX1302" fmla="*/ 3393119 w 10080264"/>
                <a:gd name="connsiteY1302" fmla="*/ 2192224 h 3652478"/>
                <a:gd name="connsiteX1303" fmla="*/ 3451794 w 10080264"/>
                <a:gd name="connsiteY1303" fmla="*/ 2154429 h 3652478"/>
                <a:gd name="connsiteX1304" fmla="*/ 3475912 w 10080264"/>
                <a:gd name="connsiteY1304" fmla="*/ 2138591 h 3652478"/>
                <a:gd name="connsiteX1305" fmla="*/ 3529906 w 10080264"/>
                <a:gd name="connsiteY1305" fmla="*/ 2104035 h 3652478"/>
                <a:gd name="connsiteX1306" fmla="*/ 3559064 w 10080264"/>
                <a:gd name="connsiteY1306" fmla="*/ 2086757 h 3652478"/>
                <a:gd name="connsiteX1307" fmla="*/ 3588581 w 10080264"/>
                <a:gd name="connsiteY1307" fmla="*/ 2070920 h 3652478"/>
                <a:gd name="connsiteX1308" fmla="*/ 3629977 w 10080264"/>
                <a:gd name="connsiteY1308" fmla="*/ 2048602 h 3652478"/>
                <a:gd name="connsiteX1309" fmla="*/ 3673533 w 10080264"/>
                <a:gd name="connsiteY1309" fmla="*/ 2024486 h 3652478"/>
                <a:gd name="connsiteX1310" fmla="*/ 3727168 w 10080264"/>
                <a:gd name="connsiteY1310" fmla="*/ 1994970 h 3652478"/>
                <a:gd name="connsiteX1311" fmla="*/ 3789442 w 10080264"/>
                <a:gd name="connsiteY1311" fmla="*/ 1962214 h 3652478"/>
                <a:gd name="connsiteX1312" fmla="*/ 3849917 w 10080264"/>
                <a:gd name="connsiteY1312" fmla="*/ 1929098 h 3652478"/>
                <a:gd name="connsiteX1313" fmla="*/ 3848116 w 10080264"/>
                <a:gd name="connsiteY1313" fmla="*/ 1920459 h 3652478"/>
                <a:gd name="connsiteX1314" fmla="*/ 3846677 w 10080264"/>
                <a:gd name="connsiteY1314" fmla="*/ 1910021 h 3652478"/>
                <a:gd name="connsiteX1315" fmla="*/ 3846677 w 10080264"/>
                <a:gd name="connsiteY1315" fmla="*/ 1899582 h 3652478"/>
                <a:gd name="connsiteX1316" fmla="*/ 9145397 w 10080264"/>
                <a:gd name="connsiteY1316" fmla="*/ 1885549 h 3652478"/>
                <a:gd name="connsiteX1317" fmla="*/ 9145397 w 10080264"/>
                <a:gd name="connsiteY1317" fmla="*/ 1887348 h 3652478"/>
                <a:gd name="connsiteX1318" fmla="*/ 9146837 w 10080264"/>
                <a:gd name="connsiteY1318" fmla="*/ 1887348 h 3652478"/>
                <a:gd name="connsiteX1319" fmla="*/ 8511228 w 10080264"/>
                <a:gd name="connsiteY1319" fmla="*/ 1870072 h 3652478"/>
                <a:gd name="connsiteX1320" fmla="*/ 8499344 w 10080264"/>
                <a:gd name="connsiteY1320" fmla="*/ 1876910 h 3652478"/>
                <a:gd name="connsiteX1321" fmla="*/ 8504386 w 10080264"/>
                <a:gd name="connsiteY1321" fmla="*/ 1875111 h 3652478"/>
                <a:gd name="connsiteX1322" fmla="*/ 9453298 w 10080264"/>
                <a:gd name="connsiteY1322" fmla="*/ 1865032 h 3652478"/>
                <a:gd name="connsiteX1323" fmla="*/ 9422328 w 10080264"/>
                <a:gd name="connsiteY1323" fmla="*/ 1887348 h 3652478"/>
                <a:gd name="connsiteX1324" fmla="*/ 9434572 w 10080264"/>
                <a:gd name="connsiteY1324" fmla="*/ 1882309 h 3652478"/>
                <a:gd name="connsiteX1325" fmla="*/ 9448256 w 10080264"/>
                <a:gd name="connsiteY1325" fmla="*/ 1878710 h 3652478"/>
                <a:gd name="connsiteX1326" fmla="*/ 9451497 w 10080264"/>
                <a:gd name="connsiteY1326" fmla="*/ 1870072 h 3652478"/>
                <a:gd name="connsiteX1327" fmla="*/ 2524161 w 10080264"/>
                <a:gd name="connsiteY1327" fmla="*/ 1853148 h 3652478"/>
                <a:gd name="connsiteX1328" fmla="*/ 2503283 w 10080264"/>
                <a:gd name="connsiteY1328" fmla="*/ 1863587 h 3652478"/>
                <a:gd name="connsiteX1329" fmla="*/ 2494644 w 10080264"/>
                <a:gd name="connsiteY1329" fmla="*/ 1870426 h 3652478"/>
                <a:gd name="connsiteX1330" fmla="*/ 1337578 w 10080264"/>
                <a:gd name="connsiteY1330" fmla="*/ 1847294 h 3652478"/>
                <a:gd name="connsiteX1331" fmla="*/ 1304831 w 10080264"/>
                <a:gd name="connsiteY1331" fmla="*/ 1873576 h 3652478"/>
                <a:gd name="connsiteX1332" fmla="*/ 1290797 w 10080264"/>
                <a:gd name="connsiteY1332" fmla="*/ 1889057 h 3652478"/>
                <a:gd name="connsiteX1333" fmla="*/ 1278922 w 10080264"/>
                <a:gd name="connsiteY1333" fmla="*/ 1902738 h 3652478"/>
                <a:gd name="connsiteX1334" fmla="*/ 1287558 w 10080264"/>
                <a:gd name="connsiteY1334" fmla="*/ 1895897 h 3652478"/>
                <a:gd name="connsiteX1335" fmla="*/ 1296195 w 10080264"/>
                <a:gd name="connsiteY1335" fmla="*/ 1890857 h 3652478"/>
                <a:gd name="connsiteX1336" fmla="*/ 1306631 w 10080264"/>
                <a:gd name="connsiteY1336" fmla="*/ 1887257 h 3652478"/>
                <a:gd name="connsiteX1337" fmla="*/ 1316707 w 10080264"/>
                <a:gd name="connsiteY1337" fmla="*/ 1883656 h 3652478"/>
                <a:gd name="connsiteX1338" fmla="*/ 1318506 w 10080264"/>
                <a:gd name="connsiteY1338" fmla="*/ 1875016 h 3652478"/>
                <a:gd name="connsiteX1339" fmla="*/ 1320305 w 10080264"/>
                <a:gd name="connsiteY1339" fmla="*/ 1869975 h 3652478"/>
                <a:gd name="connsiteX1340" fmla="*/ 1327142 w 10080264"/>
                <a:gd name="connsiteY1340" fmla="*/ 1863135 h 3652478"/>
                <a:gd name="connsiteX1341" fmla="*/ 1332540 w 10080264"/>
                <a:gd name="connsiteY1341" fmla="*/ 1856294 h 3652478"/>
                <a:gd name="connsiteX1342" fmla="*/ 9223182 w 10080264"/>
                <a:gd name="connsiteY1342" fmla="*/ 1831918 h 3652478"/>
                <a:gd name="connsiteX1343" fmla="*/ 9214539 w 10080264"/>
                <a:gd name="connsiteY1343" fmla="*/ 1838757 h 3652478"/>
                <a:gd name="connsiteX1344" fmla="*/ 9224623 w 10080264"/>
                <a:gd name="connsiteY1344" fmla="*/ 1840557 h 3652478"/>
                <a:gd name="connsiteX1345" fmla="*/ 1240777 w 10080264"/>
                <a:gd name="connsiteY1345" fmla="*/ 1826772 h 3652478"/>
                <a:gd name="connsiteX1346" fmla="*/ 1233580 w 10080264"/>
                <a:gd name="connsiteY1346" fmla="*/ 1833613 h 3652478"/>
                <a:gd name="connsiteX1347" fmla="*/ 1238978 w 10080264"/>
                <a:gd name="connsiteY1347" fmla="*/ 1833613 h 3652478"/>
                <a:gd name="connsiteX1348" fmla="*/ 2451448 w 10080264"/>
                <a:gd name="connsiteY1348" fmla="*/ 1806354 h 3652478"/>
                <a:gd name="connsiteX1349" fmla="*/ 2340579 w 10080264"/>
                <a:gd name="connsiteY1349" fmla="*/ 1856748 h 3652478"/>
                <a:gd name="connsiteX1350" fmla="*/ 2312861 w 10080264"/>
                <a:gd name="connsiteY1350" fmla="*/ 1870426 h 3652478"/>
                <a:gd name="connsiteX1351" fmla="*/ 2288743 w 10080264"/>
                <a:gd name="connsiteY1351" fmla="*/ 1885904 h 3652478"/>
                <a:gd name="connsiteX1352" fmla="*/ 2264625 w 10080264"/>
                <a:gd name="connsiteY1352" fmla="*/ 1901382 h 3652478"/>
                <a:gd name="connsiteX1353" fmla="*/ 2240148 w 10080264"/>
                <a:gd name="connsiteY1353" fmla="*/ 1922259 h 3652478"/>
                <a:gd name="connsiteX1354" fmla="*/ 2240148 w 10080264"/>
                <a:gd name="connsiteY1354" fmla="*/ 1927298 h 3652478"/>
                <a:gd name="connsiteX1355" fmla="*/ 2273265 w 10080264"/>
                <a:gd name="connsiteY1355" fmla="*/ 1913620 h 3652478"/>
                <a:gd name="connsiteX1356" fmla="*/ 2306022 w 10080264"/>
                <a:gd name="connsiteY1356" fmla="*/ 1896342 h 3652478"/>
                <a:gd name="connsiteX1357" fmla="*/ 2338778 w 10080264"/>
                <a:gd name="connsiteY1357" fmla="*/ 1877265 h 3652478"/>
                <a:gd name="connsiteX1358" fmla="*/ 2373335 w 10080264"/>
                <a:gd name="connsiteY1358" fmla="*/ 1853148 h 3652478"/>
                <a:gd name="connsiteX1359" fmla="*/ 2411492 w 10080264"/>
                <a:gd name="connsiteY1359" fmla="*/ 1828671 h 3652478"/>
                <a:gd name="connsiteX1360" fmla="*/ 4904335 w 10080264"/>
                <a:gd name="connsiteY1360" fmla="*/ 1804260 h 3652478"/>
                <a:gd name="connsiteX1361" fmla="*/ 4876242 w 10080264"/>
                <a:gd name="connsiteY1361" fmla="*/ 1828383 h 3652478"/>
                <a:gd name="connsiteX1362" fmla="*/ 4897132 w 10080264"/>
                <a:gd name="connsiteY1362" fmla="*/ 1814701 h 3652478"/>
                <a:gd name="connsiteX1363" fmla="*/ 3832638 w 10080264"/>
                <a:gd name="connsiteY1363" fmla="*/ 1778638 h 3652478"/>
                <a:gd name="connsiteX1364" fmla="*/ 3782602 w 10080264"/>
                <a:gd name="connsiteY1364" fmla="*/ 1808154 h 3652478"/>
                <a:gd name="connsiteX1365" fmla="*/ 3730408 w 10080264"/>
                <a:gd name="connsiteY1365" fmla="*/ 1840910 h 3652478"/>
                <a:gd name="connsiteX1366" fmla="*/ 3664894 w 10080264"/>
                <a:gd name="connsiteY1366" fmla="*/ 1882664 h 3652478"/>
                <a:gd name="connsiteX1367" fmla="*/ 3624937 w 10080264"/>
                <a:gd name="connsiteY1367" fmla="*/ 1904981 h 3652478"/>
                <a:gd name="connsiteX1368" fmla="*/ 3583542 w 10080264"/>
                <a:gd name="connsiteY1368" fmla="*/ 1927298 h 3652478"/>
                <a:gd name="connsiteX1369" fmla="*/ 3545385 w 10080264"/>
                <a:gd name="connsiteY1369" fmla="*/ 1944576 h 3652478"/>
                <a:gd name="connsiteX1370" fmla="*/ 3507229 w 10080264"/>
                <a:gd name="connsiteY1370" fmla="*/ 1962214 h 3652478"/>
                <a:gd name="connsiteX1371" fmla="*/ 3481311 w 10080264"/>
                <a:gd name="connsiteY1371" fmla="*/ 1974092 h 3652478"/>
                <a:gd name="connsiteX1372" fmla="*/ 3455394 w 10080264"/>
                <a:gd name="connsiteY1372" fmla="*/ 1988130 h 3652478"/>
                <a:gd name="connsiteX1373" fmla="*/ 3432716 w 10080264"/>
                <a:gd name="connsiteY1373" fmla="*/ 2000369 h 3652478"/>
                <a:gd name="connsiteX1374" fmla="*/ 3419037 w 10080264"/>
                <a:gd name="connsiteY1374" fmla="*/ 2007208 h 3652478"/>
                <a:gd name="connsiteX1375" fmla="*/ 3405358 w 10080264"/>
                <a:gd name="connsiteY1375" fmla="*/ 2015847 h 3652478"/>
                <a:gd name="connsiteX1376" fmla="*/ 3382680 w 10080264"/>
                <a:gd name="connsiteY1376" fmla="*/ 2031325 h 3652478"/>
                <a:gd name="connsiteX1377" fmla="*/ 3379081 w 10080264"/>
                <a:gd name="connsiteY1377" fmla="*/ 2034924 h 3652478"/>
                <a:gd name="connsiteX1378" fmla="*/ 3368641 w 10080264"/>
                <a:gd name="connsiteY1378" fmla="*/ 2045003 h 3652478"/>
                <a:gd name="connsiteX1379" fmla="*/ 3361802 w 10080264"/>
                <a:gd name="connsiteY1379" fmla="*/ 2055442 h 3652478"/>
                <a:gd name="connsiteX1380" fmla="*/ 3356763 w 10080264"/>
                <a:gd name="connsiteY1380" fmla="*/ 2064080 h 3652478"/>
                <a:gd name="connsiteX1381" fmla="*/ 3354963 w 10080264"/>
                <a:gd name="connsiteY1381" fmla="*/ 2074519 h 3652478"/>
                <a:gd name="connsiteX1382" fmla="*/ 3353163 w 10080264"/>
                <a:gd name="connsiteY1382" fmla="*/ 2079918 h 3652478"/>
                <a:gd name="connsiteX1383" fmla="*/ 3349564 w 10080264"/>
                <a:gd name="connsiteY1383" fmla="*/ 2083158 h 3652478"/>
                <a:gd name="connsiteX1384" fmla="*/ 3348124 w 10080264"/>
                <a:gd name="connsiteY1384" fmla="*/ 2086757 h 3652478"/>
                <a:gd name="connsiteX1385" fmla="*/ 3348124 w 10080264"/>
                <a:gd name="connsiteY1385" fmla="*/ 2091797 h 3652478"/>
                <a:gd name="connsiteX1386" fmla="*/ 3353163 w 10080264"/>
                <a:gd name="connsiteY1386" fmla="*/ 2093597 h 3652478"/>
                <a:gd name="connsiteX1387" fmla="*/ 3356763 w 10080264"/>
                <a:gd name="connsiteY1387" fmla="*/ 2093597 h 3652478"/>
                <a:gd name="connsiteX1388" fmla="*/ 3358563 w 10080264"/>
                <a:gd name="connsiteY1388" fmla="*/ 2090357 h 3652478"/>
                <a:gd name="connsiteX1389" fmla="*/ 3370442 w 10080264"/>
                <a:gd name="connsiteY1389" fmla="*/ 2076319 h 3652478"/>
                <a:gd name="connsiteX1390" fmla="*/ 3379081 w 10080264"/>
                <a:gd name="connsiteY1390" fmla="*/ 2067680 h 3652478"/>
                <a:gd name="connsiteX1391" fmla="*/ 3391320 w 10080264"/>
                <a:gd name="connsiteY1391" fmla="*/ 2060841 h 3652478"/>
                <a:gd name="connsiteX1392" fmla="*/ 3398159 w 10080264"/>
                <a:gd name="connsiteY1392" fmla="*/ 2057241 h 3652478"/>
                <a:gd name="connsiteX1393" fmla="*/ 3403559 w 10080264"/>
                <a:gd name="connsiteY1393" fmla="*/ 2055442 h 3652478"/>
                <a:gd name="connsiteX1394" fmla="*/ 3412197 w 10080264"/>
                <a:gd name="connsiteY1394" fmla="*/ 2053642 h 3652478"/>
                <a:gd name="connsiteX1395" fmla="*/ 3419037 w 10080264"/>
                <a:gd name="connsiteY1395" fmla="*/ 2055442 h 3652478"/>
                <a:gd name="connsiteX1396" fmla="*/ 3427676 w 10080264"/>
                <a:gd name="connsiteY1396" fmla="*/ 2045003 h 3652478"/>
                <a:gd name="connsiteX1397" fmla="*/ 3436315 w 10080264"/>
                <a:gd name="connsiteY1397" fmla="*/ 2036364 h 3652478"/>
                <a:gd name="connsiteX1398" fmla="*/ 3448194 w 10080264"/>
                <a:gd name="connsiteY1398" fmla="*/ 2031325 h 3652478"/>
                <a:gd name="connsiteX1399" fmla="*/ 3460433 w 10080264"/>
                <a:gd name="connsiteY1399" fmla="*/ 2027725 h 3652478"/>
                <a:gd name="connsiteX1400" fmla="*/ 3467272 w 10080264"/>
                <a:gd name="connsiteY1400" fmla="*/ 2024486 h 3652478"/>
                <a:gd name="connsiteX1401" fmla="*/ 3472672 w 10080264"/>
                <a:gd name="connsiteY1401" fmla="*/ 2020886 h 3652478"/>
                <a:gd name="connsiteX1402" fmla="*/ 3477712 w 10080264"/>
                <a:gd name="connsiteY1402" fmla="*/ 2015847 h 3652478"/>
                <a:gd name="connsiteX1403" fmla="*/ 3479511 w 10080264"/>
                <a:gd name="connsiteY1403" fmla="*/ 2010448 h 3652478"/>
                <a:gd name="connsiteX1404" fmla="*/ 3481311 w 10080264"/>
                <a:gd name="connsiteY1404" fmla="*/ 2005408 h 3652478"/>
                <a:gd name="connsiteX1405" fmla="*/ 3610899 w 10080264"/>
                <a:gd name="connsiteY1405" fmla="*/ 1932698 h 3652478"/>
                <a:gd name="connsiteX1406" fmla="*/ 3647616 w 10080264"/>
                <a:gd name="connsiteY1406" fmla="*/ 1908221 h 3652478"/>
                <a:gd name="connsiteX1407" fmla="*/ 3685772 w 10080264"/>
                <a:gd name="connsiteY1407" fmla="*/ 1885904 h 3652478"/>
                <a:gd name="connsiteX1408" fmla="*/ 3701250 w 10080264"/>
                <a:gd name="connsiteY1408" fmla="*/ 1877265 h 3652478"/>
                <a:gd name="connsiteX1409" fmla="*/ 3742646 w 10080264"/>
                <a:gd name="connsiteY1409" fmla="*/ 1851348 h 3652478"/>
                <a:gd name="connsiteX1410" fmla="*/ 3763524 w 10080264"/>
                <a:gd name="connsiteY1410" fmla="*/ 1839110 h 3652478"/>
                <a:gd name="connsiteX1411" fmla="*/ 3787642 w 10080264"/>
                <a:gd name="connsiteY1411" fmla="*/ 1827232 h 3652478"/>
                <a:gd name="connsiteX1412" fmla="*/ 3803121 w 10080264"/>
                <a:gd name="connsiteY1412" fmla="*/ 1816793 h 3652478"/>
                <a:gd name="connsiteX1413" fmla="*/ 3815359 w 10080264"/>
                <a:gd name="connsiteY1413" fmla="*/ 1804555 h 3652478"/>
                <a:gd name="connsiteX1414" fmla="*/ 3825798 w 10080264"/>
                <a:gd name="connsiteY1414" fmla="*/ 1792316 h 3652478"/>
                <a:gd name="connsiteX1415" fmla="*/ 7599302 w 10080264"/>
                <a:gd name="connsiteY1415" fmla="*/ 1776250 h 3652478"/>
                <a:gd name="connsiteX1416" fmla="*/ 7578416 w 10080264"/>
                <a:gd name="connsiteY1416" fmla="*/ 1793534 h 3652478"/>
                <a:gd name="connsiteX1417" fmla="*/ 7553929 w 10080264"/>
                <a:gd name="connsiteY1417" fmla="*/ 1810817 h 3652478"/>
                <a:gd name="connsiteX1418" fmla="*/ 7552488 w 10080264"/>
                <a:gd name="connsiteY1418" fmla="*/ 1810817 h 3652478"/>
                <a:gd name="connsiteX1419" fmla="*/ 7529802 w 10080264"/>
                <a:gd name="connsiteY1419" fmla="*/ 1823059 h 3652478"/>
                <a:gd name="connsiteX1420" fmla="*/ 7542045 w 10080264"/>
                <a:gd name="connsiteY1420" fmla="*/ 1818018 h 3652478"/>
                <a:gd name="connsiteX1421" fmla="*/ 7561131 w 10080264"/>
                <a:gd name="connsiteY1421" fmla="*/ 1809017 h 3652478"/>
                <a:gd name="connsiteX1422" fmla="*/ 7574815 w 10080264"/>
                <a:gd name="connsiteY1422" fmla="*/ 1802175 h 3652478"/>
                <a:gd name="connsiteX1423" fmla="*/ 7590659 w 10080264"/>
                <a:gd name="connsiteY1423" fmla="*/ 1793534 h 3652478"/>
                <a:gd name="connsiteX1424" fmla="*/ 7592100 w 10080264"/>
                <a:gd name="connsiteY1424" fmla="*/ 1789933 h 3652478"/>
                <a:gd name="connsiteX1425" fmla="*/ 7595701 w 10080264"/>
                <a:gd name="connsiteY1425" fmla="*/ 1788493 h 3652478"/>
                <a:gd name="connsiteX1426" fmla="*/ 7599302 w 10080264"/>
                <a:gd name="connsiteY1426" fmla="*/ 1778051 h 3652478"/>
                <a:gd name="connsiteX1427" fmla="*/ 2672827 w 10080264"/>
                <a:gd name="connsiteY1427" fmla="*/ 1775038 h 3652478"/>
                <a:gd name="connsiteX1428" fmla="*/ 2622792 w 10080264"/>
                <a:gd name="connsiteY1428" fmla="*/ 1800955 h 3652478"/>
                <a:gd name="connsiteX1429" fmla="*/ 2593275 w 10080264"/>
                <a:gd name="connsiteY1429" fmla="*/ 1816793 h 3652478"/>
                <a:gd name="connsiteX1430" fmla="*/ 2612353 w 10080264"/>
                <a:gd name="connsiteY1430" fmla="*/ 1808154 h 3652478"/>
                <a:gd name="connsiteX1431" fmla="*/ 2622792 w 10080264"/>
                <a:gd name="connsiteY1431" fmla="*/ 1802755 h 3652478"/>
                <a:gd name="connsiteX1432" fmla="*/ 2633231 w 10080264"/>
                <a:gd name="connsiteY1432" fmla="*/ 1797715 h 3652478"/>
                <a:gd name="connsiteX1433" fmla="*/ 2657348 w 10080264"/>
                <a:gd name="connsiteY1433" fmla="*/ 1790516 h 3652478"/>
                <a:gd name="connsiteX1434" fmla="*/ 2664188 w 10080264"/>
                <a:gd name="connsiteY1434" fmla="*/ 1789077 h 3652478"/>
                <a:gd name="connsiteX1435" fmla="*/ 2667788 w 10080264"/>
                <a:gd name="connsiteY1435" fmla="*/ 1785477 h 3652478"/>
                <a:gd name="connsiteX1436" fmla="*/ 2671387 w 10080264"/>
                <a:gd name="connsiteY1436" fmla="*/ 1781878 h 3652478"/>
                <a:gd name="connsiteX1437" fmla="*/ 2672827 w 10080264"/>
                <a:gd name="connsiteY1437" fmla="*/ 1776838 h 3652478"/>
                <a:gd name="connsiteX1438" fmla="*/ 8800403 w 10080264"/>
                <a:gd name="connsiteY1438" fmla="*/ 1755612 h 3652478"/>
                <a:gd name="connsiteX1439" fmla="*/ 8793561 w 10080264"/>
                <a:gd name="connsiteY1439" fmla="*/ 1759211 h 3652478"/>
                <a:gd name="connsiteX1440" fmla="*/ 8781317 w 10080264"/>
                <a:gd name="connsiteY1440" fmla="*/ 1761011 h 3652478"/>
                <a:gd name="connsiteX1441" fmla="*/ 8765832 w 10080264"/>
                <a:gd name="connsiteY1441" fmla="*/ 1764250 h 3652478"/>
                <a:gd name="connsiteX1442" fmla="*/ 8752148 w 10080264"/>
                <a:gd name="connsiteY1442" fmla="*/ 1769649 h 3652478"/>
                <a:gd name="connsiteX1443" fmla="*/ 8739903 w 10080264"/>
                <a:gd name="connsiteY1443" fmla="*/ 1774688 h 3652478"/>
                <a:gd name="connsiteX1444" fmla="*/ 8733061 w 10080264"/>
                <a:gd name="connsiteY1444" fmla="*/ 1781527 h 3652478"/>
                <a:gd name="connsiteX1445" fmla="*/ 8707133 w 10080264"/>
                <a:gd name="connsiteY1445" fmla="*/ 1802403 h 3652478"/>
                <a:gd name="connsiteX1446" fmla="*/ 8683005 w 10080264"/>
                <a:gd name="connsiteY1446" fmla="*/ 1825079 h 3652478"/>
                <a:gd name="connsiteX1447" fmla="*/ 8632588 w 10080264"/>
                <a:gd name="connsiteY1447" fmla="*/ 1863233 h 3652478"/>
                <a:gd name="connsiteX1448" fmla="*/ 8610261 w 10080264"/>
                <a:gd name="connsiteY1448" fmla="*/ 1883749 h 3652478"/>
                <a:gd name="connsiteX1449" fmla="*/ 8589374 w 10080264"/>
                <a:gd name="connsiteY1449" fmla="*/ 1902826 h 3652478"/>
                <a:gd name="connsiteX1450" fmla="*/ 8568487 w 10080264"/>
                <a:gd name="connsiteY1450" fmla="*/ 1921902 h 3652478"/>
                <a:gd name="connsiteX1451" fmla="*/ 8549401 w 10080264"/>
                <a:gd name="connsiteY1451" fmla="*/ 1939179 h 3652478"/>
                <a:gd name="connsiteX1452" fmla="*/ 8509428 w 10080264"/>
                <a:gd name="connsiteY1452" fmla="*/ 1968694 h 3652478"/>
                <a:gd name="connsiteX1453" fmla="*/ 8509428 w 10080264"/>
                <a:gd name="connsiteY1453" fmla="*/ 1973733 h 3652478"/>
                <a:gd name="connsiteX1454" fmla="*/ 8513029 w 10080264"/>
                <a:gd name="connsiteY1454" fmla="*/ 1979132 h 3652478"/>
                <a:gd name="connsiteX1455" fmla="*/ 8533916 w 10080264"/>
                <a:gd name="connsiteY1455" fmla="*/ 1965095 h 3652478"/>
                <a:gd name="connsiteX1456" fmla="*/ 8559844 w 10080264"/>
                <a:gd name="connsiteY1456" fmla="*/ 1947818 h 3652478"/>
                <a:gd name="connsiteX1457" fmla="*/ 8577130 w 10080264"/>
                <a:gd name="connsiteY1457" fmla="*/ 1935580 h 3652478"/>
                <a:gd name="connsiteX1458" fmla="*/ 8589374 w 10080264"/>
                <a:gd name="connsiteY1458" fmla="*/ 1925142 h 3652478"/>
                <a:gd name="connsiteX1459" fmla="*/ 8596216 w 10080264"/>
                <a:gd name="connsiteY1459" fmla="*/ 1916503 h 3652478"/>
                <a:gd name="connsiteX1460" fmla="*/ 8598017 w 10080264"/>
                <a:gd name="connsiteY1460" fmla="*/ 1911464 h 3652478"/>
                <a:gd name="connsiteX1461" fmla="*/ 8601618 w 10080264"/>
                <a:gd name="connsiteY1461" fmla="*/ 1899226 h 3652478"/>
                <a:gd name="connsiteX1462" fmla="*/ 8613502 w 10080264"/>
                <a:gd name="connsiteY1462" fmla="*/ 1899226 h 3652478"/>
                <a:gd name="connsiteX1463" fmla="*/ 8618904 w 10080264"/>
                <a:gd name="connsiteY1463" fmla="*/ 1899226 h 3652478"/>
                <a:gd name="connsiteX1464" fmla="*/ 8625746 w 10080264"/>
                <a:gd name="connsiteY1464" fmla="*/ 1895987 h 3652478"/>
                <a:gd name="connsiteX1465" fmla="*/ 8632588 w 10080264"/>
                <a:gd name="connsiteY1465" fmla="*/ 1892388 h 3652478"/>
                <a:gd name="connsiteX1466" fmla="*/ 8639430 w 10080264"/>
                <a:gd name="connsiteY1466" fmla="*/ 1885549 h 3652478"/>
                <a:gd name="connsiteX1467" fmla="*/ 8654916 w 10080264"/>
                <a:gd name="connsiteY1467" fmla="*/ 1871871 h 3652478"/>
                <a:gd name="connsiteX1468" fmla="*/ 8670761 w 10080264"/>
                <a:gd name="connsiteY1468" fmla="*/ 1863233 h 3652478"/>
                <a:gd name="connsiteX1469" fmla="*/ 8674002 w 10080264"/>
                <a:gd name="connsiteY1469" fmla="*/ 1856394 h 3652478"/>
                <a:gd name="connsiteX1470" fmla="*/ 8681204 w 10080264"/>
                <a:gd name="connsiteY1470" fmla="*/ 1850995 h 3652478"/>
                <a:gd name="connsiteX1471" fmla="*/ 8688046 w 10080264"/>
                <a:gd name="connsiteY1471" fmla="*/ 1844156 h 3652478"/>
                <a:gd name="connsiteX1472" fmla="*/ 8698490 w 10080264"/>
                <a:gd name="connsiteY1472" fmla="*/ 1837317 h 3652478"/>
                <a:gd name="connsiteX1473" fmla="*/ 8713975 w 10080264"/>
                <a:gd name="connsiteY1473" fmla="*/ 1831918 h 3652478"/>
                <a:gd name="connsiteX1474" fmla="*/ 8724418 w 10080264"/>
                <a:gd name="connsiteY1474" fmla="*/ 1830119 h 3652478"/>
                <a:gd name="connsiteX1475" fmla="*/ 8734862 w 10080264"/>
                <a:gd name="connsiteY1475" fmla="*/ 1830119 h 3652478"/>
                <a:gd name="connsiteX1476" fmla="*/ 8743505 w 10080264"/>
                <a:gd name="connsiteY1476" fmla="*/ 1818241 h 3652478"/>
                <a:gd name="connsiteX1477" fmla="*/ 8753948 w 10080264"/>
                <a:gd name="connsiteY1477" fmla="*/ 1806003 h 3652478"/>
                <a:gd name="connsiteX1478" fmla="*/ 8767632 w 10080264"/>
                <a:gd name="connsiteY1478" fmla="*/ 1798804 h 3652478"/>
                <a:gd name="connsiteX1479" fmla="*/ 8783118 w 10080264"/>
                <a:gd name="connsiteY1479" fmla="*/ 1793765 h 3652478"/>
                <a:gd name="connsiteX1480" fmla="*/ 8791760 w 10080264"/>
                <a:gd name="connsiteY1480" fmla="*/ 1791965 h 3652478"/>
                <a:gd name="connsiteX1481" fmla="*/ 8798963 w 10080264"/>
                <a:gd name="connsiteY1481" fmla="*/ 1790166 h 3652478"/>
                <a:gd name="connsiteX1482" fmla="*/ 8809046 w 10080264"/>
                <a:gd name="connsiteY1482" fmla="*/ 1783327 h 3652478"/>
                <a:gd name="connsiteX1483" fmla="*/ 8804004 w 10080264"/>
                <a:gd name="connsiteY1483" fmla="*/ 1769649 h 3652478"/>
                <a:gd name="connsiteX1484" fmla="*/ 2545039 w 10080264"/>
                <a:gd name="connsiteY1484" fmla="*/ 1754521 h 3652478"/>
                <a:gd name="connsiteX1485" fmla="*/ 2506882 w 10080264"/>
                <a:gd name="connsiteY1485" fmla="*/ 1776838 h 3652478"/>
                <a:gd name="connsiteX1486" fmla="*/ 2473766 w 10080264"/>
                <a:gd name="connsiteY1486" fmla="*/ 1795916 h 3652478"/>
                <a:gd name="connsiteX1487" fmla="*/ 2499683 w 10080264"/>
                <a:gd name="connsiteY1487" fmla="*/ 1783677 h 3652478"/>
                <a:gd name="connsiteX1488" fmla="*/ 2527401 w 10080264"/>
                <a:gd name="connsiteY1488" fmla="*/ 1775038 h 3652478"/>
                <a:gd name="connsiteX1489" fmla="*/ 2536400 w 10080264"/>
                <a:gd name="connsiteY1489" fmla="*/ 1764600 h 3652478"/>
                <a:gd name="connsiteX1490" fmla="*/ 3510828 w 10080264"/>
                <a:gd name="connsiteY1490" fmla="*/ 1742283 h 3652478"/>
                <a:gd name="connsiteX1491" fmla="*/ 3387720 w 10080264"/>
                <a:gd name="connsiteY1491" fmla="*/ 1808154 h 3652478"/>
                <a:gd name="connsiteX1492" fmla="*/ 3384480 w 10080264"/>
                <a:gd name="connsiteY1492" fmla="*/ 1821832 h 3652478"/>
                <a:gd name="connsiteX1493" fmla="*/ 3399959 w 10080264"/>
                <a:gd name="connsiteY1493" fmla="*/ 1811394 h 3652478"/>
                <a:gd name="connsiteX1494" fmla="*/ 3415437 w 10080264"/>
                <a:gd name="connsiteY1494" fmla="*/ 1804555 h 3652478"/>
                <a:gd name="connsiteX1495" fmla="*/ 3432716 w 10080264"/>
                <a:gd name="connsiteY1495" fmla="*/ 1797715 h 3652478"/>
                <a:gd name="connsiteX1496" fmla="*/ 3451794 w 10080264"/>
                <a:gd name="connsiteY1496" fmla="*/ 1790516 h 3652478"/>
                <a:gd name="connsiteX1497" fmla="*/ 3472672 w 10080264"/>
                <a:gd name="connsiteY1497" fmla="*/ 1785477 h 3652478"/>
                <a:gd name="connsiteX1498" fmla="*/ 3479511 w 10080264"/>
                <a:gd name="connsiteY1498" fmla="*/ 1773239 h 3652478"/>
                <a:gd name="connsiteX1499" fmla="*/ 3488151 w 10080264"/>
                <a:gd name="connsiteY1499" fmla="*/ 1761360 h 3652478"/>
                <a:gd name="connsiteX1500" fmla="*/ 3498590 w 10080264"/>
                <a:gd name="connsiteY1500" fmla="*/ 1752721 h 3652478"/>
                <a:gd name="connsiteX1501" fmla="*/ 4980330 w 10080264"/>
                <a:gd name="connsiteY1501" fmla="*/ 1740170 h 3652478"/>
                <a:gd name="connsiteX1502" fmla="*/ 4978529 w 10080264"/>
                <a:gd name="connsiteY1502" fmla="*/ 1741970 h 3652478"/>
                <a:gd name="connsiteX1503" fmla="*/ 4975288 w 10080264"/>
                <a:gd name="connsiteY1503" fmla="*/ 1745571 h 3652478"/>
                <a:gd name="connsiteX1504" fmla="*/ 4976729 w 10080264"/>
                <a:gd name="connsiteY1504" fmla="*/ 1745571 h 3652478"/>
                <a:gd name="connsiteX1505" fmla="*/ 9510557 w 10080264"/>
                <a:gd name="connsiteY1505" fmla="*/ 1740134 h 3652478"/>
                <a:gd name="connsiteX1506" fmla="*/ 9501914 w 10080264"/>
                <a:gd name="connsiteY1506" fmla="*/ 1745533 h 3652478"/>
                <a:gd name="connsiteX1507" fmla="*/ 9508756 w 10080264"/>
                <a:gd name="connsiteY1507" fmla="*/ 1745533 h 3652478"/>
                <a:gd name="connsiteX1508" fmla="*/ 5194629 w 10080264"/>
                <a:gd name="connsiteY1508" fmla="*/ 1733329 h 3652478"/>
                <a:gd name="connsiteX1509" fmla="*/ 5175540 w 10080264"/>
                <a:gd name="connsiteY1509" fmla="*/ 1748811 h 3652478"/>
                <a:gd name="connsiteX1510" fmla="*/ 5193188 w 10080264"/>
                <a:gd name="connsiteY1510" fmla="*/ 1738730 h 3652478"/>
                <a:gd name="connsiteX1511" fmla="*/ 6123599 w 10080264"/>
                <a:gd name="connsiteY1511" fmla="*/ 1708917 h 3652478"/>
                <a:gd name="connsiteX1512" fmla="*/ 6073545 w 10080264"/>
                <a:gd name="connsiteY1512" fmla="*/ 1733042 h 3652478"/>
                <a:gd name="connsiteX1513" fmla="*/ 6056260 w 10080264"/>
                <a:gd name="connsiteY1513" fmla="*/ 1741684 h 3652478"/>
                <a:gd name="connsiteX1514" fmla="*/ 6040775 w 10080264"/>
                <a:gd name="connsiteY1514" fmla="*/ 1752126 h 3652478"/>
                <a:gd name="connsiteX1515" fmla="*/ 6028532 w 10080264"/>
                <a:gd name="connsiteY1515" fmla="*/ 1764008 h 3652478"/>
                <a:gd name="connsiteX1516" fmla="*/ 6016288 w 10080264"/>
                <a:gd name="connsiteY1516" fmla="*/ 1778051 h 3652478"/>
                <a:gd name="connsiteX1517" fmla="*/ 6028532 w 10080264"/>
                <a:gd name="connsiteY1517" fmla="*/ 1772650 h 3652478"/>
                <a:gd name="connsiteX1518" fmla="*/ 6040775 w 10080264"/>
                <a:gd name="connsiteY1518" fmla="*/ 1765808 h 3652478"/>
                <a:gd name="connsiteX1519" fmla="*/ 6066703 w 10080264"/>
                <a:gd name="connsiteY1519" fmla="*/ 1755366 h 3652478"/>
                <a:gd name="connsiteX1520" fmla="*/ 6089029 w 10080264"/>
                <a:gd name="connsiteY1520" fmla="*/ 1743484 h 3652478"/>
                <a:gd name="connsiteX1521" fmla="*/ 6090830 w 10080264"/>
                <a:gd name="connsiteY1521" fmla="*/ 1736643 h 3652478"/>
                <a:gd name="connsiteX1522" fmla="*/ 6094431 w 10080264"/>
                <a:gd name="connsiteY1522" fmla="*/ 1731242 h 3652478"/>
                <a:gd name="connsiteX1523" fmla="*/ 6101273 w 10080264"/>
                <a:gd name="connsiteY1523" fmla="*/ 1726201 h 3652478"/>
                <a:gd name="connsiteX1524" fmla="*/ 6109915 w 10080264"/>
                <a:gd name="connsiteY1524" fmla="*/ 1720800 h 3652478"/>
                <a:gd name="connsiteX1525" fmla="*/ 5028953 w 10080264"/>
                <a:gd name="connsiteY1525" fmla="*/ 1698764 h 3652478"/>
                <a:gd name="connsiteX1526" fmla="*/ 5025351 w 10080264"/>
                <a:gd name="connsiteY1526" fmla="*/ 1702004 h 3652478"/>
                <a:gd name="connsiteX1527" fmla="*/ 5027152 w 10080264"/>
                <a:gd name="connsiteY1527" fmla="*/ 1702004 h 3652478"/>
                <a:gd name="connsiteX1528" fmla="*/ 9316453 w 10080264"/>
                <a:gd name="connsiteY1528" fmla="*/ 1684704 h 3652478"/>
                <a:gd name="connsiteX1529" fmla="*/ 9264596 w 10080264"/>
                <a:gd name="connsiteY1529" fmla="*/ 1721058 h 3652478"/>
                <a:gd name="connsiteX1530" fmla="*/ 9292325 w 10080264"/>
                <a:gd name="connsiteY1530" fmla="*/ 1703781 h 3652478"/>
                <a:gd name="connsiteX1531" fmla="*/ 7574815 w 10080264"/>
                <a:gd name="connsiteY1531" fmla="*/ 1684433 h 3652478"/>
                <a:gd name="connsiteX1532" fmla="*/ 7515758 w 10080264"/>
                <a:gd name="connsiteY1532" fmla="*/ 1724400 h 3652478"/>
                <a:gd name="connsiteX1533" fmla="*/ 7453820 w 10080264"/>
                <a:gd name="connsiteY1533" fmla="*/ 1762568 h 3652478"/>
                <a:gd name="connsiteX1534" fmla="*/ 7445178 w 10080264"/>
                <a:gd name="connsiteY1534" fmla="*/ 1769409 h 3652478"/>
                <a:gd name="connsiteX1535" fmla="*/ 7365235 w 10080264"/>
                <a:gd name="connsiteY1535" fmla="*/ 1818018 h 3652478"/>
                <a:gd name="connsiteX1536" fmla="*/ 7289253 w 10080264"/>
                <a:gd name="connsiteY1536" fmla="*/ 1868068 h 3652478"/>
                <a:gd name="connsiteX1537" fmla="*/ 7273408 w 10080264"/>
                <a:gd name="connsiteY1537" fmla="*/ 1887152 h 3652478"/>
                <a:gd name="connsiteX1538" fmla="*/ 7256123 w 10080264"/>
                <a:gd name="connsiteY1538" fmla="*/ 1904435 h 3652478"/>
                <a:gd name="connsiteX1539" fmla="*/ 7271968 w 10080264"/>
                <a:gd name="connsiteY1539" fmla="*/ 1897594 h 3652478"/>
                <a:gd name="connsiteX1540" fmla="*/ 7289253 w 10080264"/>
                <a:gd name="connsiteY1540" fmla="*/ 1888952 h 3652478"/>
                <a:gd name="connsiteX1541" fmla="*/ 7304737 w 10080264"/>
                <a:gd name="connsiteY1541" fmla="*/ 1882111 h 3652478"/>
                <a:gd name="connsiteX1542" fmla="*/ 7320222 w 10080264"/>
                <a:gd name="connsiteY1542" fmla="*/ 1874909 h 3652478"/>
                <a:gd name="connsiteX1543" fmla="*/ 7347950 w 10080264"/>
                <a:gd name="connsiteY1543" fmla="*/ 1852585 h 3652478"/>
                <a:gd name="connsiteX1544" fmla="*/ 7373877 w 10080264"/>
                <a:gd name="connsiteY1544" fmla="*/ 1828100 h 3652478"/>
                <a:gd name="connsiteX1545" fmla="*/ 7387921 w 10080264"/>
                <a:gd name="connsiteY1545" fmla="*/ 1816218 h 3652478"/>
                <a:gd name="connsiteX1546" fmla="*/ 7401605 w 10080264"/>
                <a:gd name="connsiteY1546" fmla="*/ 1807576 h 3652478"/>
                <a:gd name="connsiteX1547" fmla="*/ 7417090 w 10080264"/>
                <a:gd name="connsiteY1547" fmla="*/ 1800375 h 3652478"/>
                <a:gd name="connsiteX1548" fmla="*/ 7434735 w 10080264"/>
                <a:gd name="connsiteY1548" fmla="*/ 1795334 h 3652478"/>
                <a:gd name="connsiteX1549" fmla="*/ 7439776 w 10080264"/>
                <a:gd name="connsiteY1549" fmla="*/ 1786692 h 3652478"/>
                <a:gd name="connsiteX1550" fmla="*/ 7446618 w 10080264"/>
                <a:gd name="connsiteY1550" fmla="*/ 1779851 h 3652478"/>
                <a:gd name="connsiteX1551" fmla="*/ 7458862 w 10080264"/>
                <a:gd name="connsiteY1551" fmla="*/ 1771209 h 3652478"/>
                <a:gd name="connsiteX1552" fmla="*/ 7474346 w 10080264"/>
                <a:gd name="connsiteY1552" fmla="*/ 1762568 h 3652478"/>
                <a:gd name="connsiteX1553" fmla="*/ 7489830 w 10080264"/>
                <a:gd name="connsiteY1553" fmla="*/ 1757167 h 3652478"/>
                <a:gd name="connsiteX1554" fmla="*/ 7497032 w 10080264"/>
                <a:gd name="connsiteY1554" fmla="*/ 1746725 h 3652478"/>
                <a:gd name="connsiteX1555" fmla="*/ 7503874 w 10080264"/>
                <a:gd name="connsiteY1555" fmla="*/ 1738443 h 3652478"/>
                <a:gd name="connsiteX1556" fmla="*/ 7510716 w 10080264"/>
                <a:gd name="connsiteY1556" fmla="*/ 1731242 h 3652478"/>
                <a:gd name="connsiteX1557" fmla="*/ 7519359 w 10080264"/>
                <a:gd name="connsiteY1557" fmla="*/ 1726201 h 3652478"/>
                <a:gd name="connsiteX1558" fmla="*/ 7555729 w 10080264"/>
                <a:gd name="connsiteY1558" fmla="*/ 1701716 h 3652478"/>
                <a:gd name="connsiteX1559" fmla="*/ 7561131 w 10080264"/>
                <a:gd name="connsiteY1559" fmla="*/ 1698475 h 3652478"/>
                <a:gd name="connsiteX1560" fmla="*/ 7566172 w 10080264"/>
                <a:gd name="connsiteY1560" fmla="*/ 1694875 h 3652478"/>
                <a:gd name="connsiteX1561" fmla="*/ 2680026 w 10080264"/>
                <a:gd name="connsiteY1561" fmla="*/ 1674612 h 3652478"/>
                <a:gd name="connsiteX1562" fmla="*/ 2636470 w 10080264"/>
                <a:gd name="connsiteY1562" fmla="*/ 1699088 h 3652478"/>
                <a:gd name="connsiteX1563" fmla="*/ 2593275 w 10080264"/>
                <a:gd name="connsiteY1563" fmla="*/ 1725005 h 3652478"/>
                <a:gd name="connsiteX1564" fmla="*/ 2620992 w 10080264"/>
                <a:gd name="connsiteY1564" fmla="*/ 1712767 h 3652478"/>
                <a:gd name="connsiteX1565" fmla="*/ 2646909 w 10080264"/>
                <a:gd name="connsiteY1565" fmla="*/ 1702328 h 3652478"/>
                <a:gd name="connsiteX1566" fmla="*/ 2665988 w 10080264"/>
                <a:gd name="connsiteY1566" fmla="*/ 1688650 h 3652478"/>
                <a:gd name="connsiteX1567" fmla="*/ 2674627 w 10080264"/>
                <a:gd name="connsiteY1567" fmla="*/ 1683250 h 3652478"/>
                <a:gd name="connsiteX1568" fmla="*/ 3839478 w 10080264"/>
                <a:gd name="connsiteY1568" fmla="*/ 1671372 h 3652478"/>
                <a:gd name="connsiteX1569" fmla="*/ 3815359 w 10080264"/>
                <a:gd name="connsiteY1569" fmla="*/ 1680011 h 3652478"/>
                <a:gd name="connsiteX1570" fmla="*/ 3791242 w 10080264"/>
                <a:gd name="connsiteY1570" fmla="*/ 1692249 h 3652478"/>
                <a:gd name="connsiteX1571" fmla="*/ 3764964 w 10080264"/>
                <a:gd name="connsiteY1571" fmla="*/ 1704128 h 3652478"/>
                <a:gd name="connsiteX1572" fmla="*/ 3740847 w 10080264"/>
                <a:gd name="connsiteY1572" fmla="*/ 1718166 h 3652478"/>
                <a:gd name="connsiteX1573" fmla="*/ 3673533 w 10080264"/>
                <a:gd name="connsiteY1573" fmla="*/ 1757761 h 3652478"/>
                <a:gd name="connsiteX1574" fmla="*/ 3609459 w 10080264"/>
                <a:gd name="connsiteY1574" fmla="*/ 1792316 h 3652478"/>
                <a:gd name="connsiteX1575" fmla="*/ 3605859 w 10080264"/>
                <a:gd name="connsiteY1575" fmla="*/ 1794116 h 3652478"/>
                <a:gd name="connsiteX1576" fmla="*/ 3573102 w 10080264"/>
                <a:gd name="connsiteY1576" fmla="*/ 1811394 h 3652478"/>
                <a:gd name="connsiteX1577" fmla="*/ 3536746 w 10080264"/>
                <a:gd name="connsiteY1577" fmla="*/ 1827232 h 3652478"/>
                <a:gd name="connsiteX1578" fmla="*/ 3514068 w 10080264"/>
                <a:gd name="connsiteY1578" fmla="*/ 1837670 h 3652478"/>
                <a:gd name="connsiteX1579" fmla="*/ 3493550 w 10080264"/>
                <a:gd name="connsiteY1579" fmla="*/ 1849549 h 3652478"/>
                <a:gd name="connsiteX1580" fmla="*/ 3465473 w 10080264"/>
                <a:gd name="connsiteY1580" fmla="*/ 1863587 h 3652478"/>
                <a:gd name="connsiteX1581" fmla="*/ 3449994 w 10080264"/>
                <a:gd name="connsiteY1581" fmla="*/ 1872226 h 3652478"/>
                <a:gd name="connsiteX1582" fmla="*/ 3436315 w 10080264"/>
                <a:gd name="connsiteY1582" fmla="*/ 1882664 h 3652478"/>
                <a:gd name="connsiteX1583" fmla="*/ 3408598 w 10080264"/>
                <a:gd name="connsiteY1583" fmla="*/ 1903182 h 3652478"/>
                <a:gd name="connsiteX1584" fmla="*/ 3396719 w 10080264"/>
                <a:gd name="connsiteY1584" fmla="*/ 1915420 h 3652478"/>
                <a:gd name="connsiteX1585" fmla="*/ 3384480 w 10080264"/>
                <a:gd name="connsiteY1585" fmla="*/ 1925499 h 3652478"/>
                <a:gd name="connsiteX1586" fmla="*/ 3377641 w 10080264"/>
                <a:gd name="connsiteY1586" fmla="*/ 1935937 h 3652478"/>
                <a:gd name="connsiteX1587" fmla="*/ 3372241 w 10080264"/>
                <a:gd name="connsiteY1587" fmla="*/ 1946376 h 3652478"/>
                <a:gd name="connsiteX1588" fmla="*/ 3368641 w 10080264"/>
                <a:gd name="connsiteY1588" fmla="*/ 1951775 h 3652478"/>
                <a:gd name="connsiteX1589" fmla="*/ 3382680 w 10080264"/>
                <a:gd name="connsiteY1589" fmla="*/ 1943136 h 3652478"/>
                <a:gd name="connsiteX1590" fmla="*/ 3420837 w 10080264"/>
                <a:gd name="connsiteY1590" fmla="*/ 1916860 h 3652478"/>
                <a:gd name="connsiteX1591" fmla="*/ 3460433 w 10080264"/>
                <a:gd name="connsiteY1591" fmla="*/ 1894543 h 3652478"/>
                <a:gd name="connsiteX1592" fmla="*/ 3500389 w 10080264"/>
                <a:gd name="connsiteY1592" fmla="*/ 1868626 h 3652478"/>
                <a:gd name="connsiteX1593" fmla="*/ 3503629 w 10080264"/>
                <a:gd name="connsiteY1593" fmla="*/ 1865387 h 3652478"/>
                <a:gd name="connsiteX1594" fmla="*/ 3510828 w 10080264"/>
                <a:gd name="connsiteY1594" fmla="*/ 1865387 h 3652478"/>
                <a:gd name="connsiteX1595" fmla="*/ 3512628 w 10080264"/>
                <a:gd name="connsiteY1595" fmla="*/ 1861787 h 3652478"/>
                <a:gd name="connsiteX1596" fmla="*/ 3515868 w 10080264"/>
                <a:gd name="connsiteY1596" fmla="*/ 1854948 h 3652478"/>
                <a:gd name="connsiteX1597" fmla="*/ 3521267 w 10080264"/>
                <a:gd name="connsiteY1597" fmla="*/ 1853148 h 3652478"/>
                <a:gd name="connsiteX1598" fmla="*/ 3591821 w 10080264"/>
                <a:gd name="connsiteY1598" fmla="*/ 1818593 h 3652478"/>
                <a:gd name="connsiteX1599" fmla="*/ 3626738 w 10080264"/>
                <a:gd name="connsiteY1599" fmla="*/ 1800955 h 3652478"/>
                <a:gd name="connsiteX1600" fmla="*/ 3658054 w 10080264"/>
                <a:gd name="connsiteY1600" fmla="*/ 1781878 h 3652478"/>
                <a:gd name="connsiteX1601" fmla="*/ 3723568 w 10080264"/>
                <a:gd name="connsiteY1601" fmla="*/ 1744082 h 3652478"/>
                <a:gd name="connsiteX1602" fmla="*/ 3785842 w 10080264"/>
                <a:gd name="connsiteY1602" fmla="*/ 1707727 h 3652478"/>
                <a:gd name="connsiteX1603" fmla="*/ 3810320 w 10080264"/>
                <a:gd name="connsiteY1603" fmla="*/ 1693689 h 3652478"/>
                <a:gd name="connsiteX1604" fmla="*/ 3830838 w 10080264"/>
                <a:gd name="connsiteY1604" fmla="*/ 1680011 h 3652478"/>
                <a:gd name="connsiteX1605" fmla="*/ 3836238 w 10080264"/>
                <a:gd name="connsiteY1605" fmla="*/ 1678211 h 3652478"/>
                <a:gd name="connsiteX1606" fmla="*/ 3838038 w 10080264"/>
                <a:gd name="connsiteY1606" fmla="*/ 1674612 h 3652478"/>
                <a:gd name="connsiteX1607" fmla="*/ 6492705 w 10080264"/>
                <a:gd name="connsiteY1607" fmla="*/ 1648066 h 3652478"/>
                <a:gd name="connsiteX1608" fmla="*/ 6480461 w 10080264"/>
                <a:gd name="connsiteY1608" fmla="*/ 1654907 h 3652478"/>
                <a:gd name="connsiteX1609" fmla="*/ 6484062 w 10080264"/>
                <a:gd name="connsiteY1609" fmla="*/ 1653107 h 3652478"/>
                <a:gd name="connsiteX1610" fmla="*/ 4845268 w 10080264"/>
                <a:gd name="connsiteY1610" fmla="*/ 1639715 h 3652478"/>
                <a:gd name="connsiteX1611" fmla="*/ 4826179 w 10080264"/>
                <a:gd name="connsiteY1611" fmla="*/ 1656997 h 3652478"/>
                <a:gd name="connsiteX1612" fmla="*/ 4819336 w 10080264"/>
                <a:gd name="connsiteY1612" fmla="*/ 1669239 h 3652478"/>
                <a:gd name="connsiteX1613" fmla="*/ 4807091 w 10080264"/>
                <a:gd name="connsiteY1613" fmla="*/ 1682921 h 3652478"/>
                <a:gd name="connsiteX1614" fmla="*/ 4817535 w 10080264"/>
                <a:gd name="connsiteY1614" fmla="*/ 1674280 h 3652478"/>
                <a:gd name="connsiteX1615" fmla="*/ 4827980 w 10080264"/>
                <a:gd name="connsiteY1615" fmla="*/ 1663838 h 3652478"/>
                <a:gd name="connsiteX1616" fmla="*/ 4836624 w 10080264"/>
                <a:gd name="connsiteY1616" fmla="*/ 1651957 h 3652478"/>
                <a:gd name="connsiteX1617" fmla="*/ 8563445 w 10080264"/>
                <a:gd name="connsiteY1617" fmla="*/ 1634673 h 3652478"/>
                <a:gd name="connsiteX1618" fmla="*/ 8527074 w 10080264"/>
                <a:gd name="connsiteY1618" fmla="*/ 1656989 h 3652478"/>
                <a:gd name="connsiteX1619" fmla="*/ 8514829 w 10080264"/>
                <a:gd name="connsiteY1619" fmla="*/ 1667427 h 3652478"/>
                <a:gd name="connsiteX1620" fmla="*/ 8499344 w 10080264"/>
                <a:gd name="connsiteY1620" fmla="*/ 1676066 h 3652478"/>
                <a:gd name="connsiteX1621" fmla="*/ 8488901 w 10080264"/>
                <a:gd name="connsiteY1621" fmla="*/ 1682904 h 3652478"/>
                <a:gd name="connsiteX1622" fmla="*/ 8473416 w 10080264"/>
                <a:gd name="connsiteY1622" fmla="*/ 1693343 h 3652478"/>
                <a:gd name="connsiteX1623" fmla="*/ 8461172 w 10080264"/>
                <a:gd name="connsiteY1623" fmla="*/ 1701981 h 3652478"/>
                <a:gd name="connsiteX1624" fmla="*/ 8450728 w 10080264"/>
                <a:gd name="connsiteY1624" fmla="*/ 1710979 h 3652478"/>
                <a:gd name="connsiteX1625" fmla="*/ 8440645 w 10080264"/>
                <a:gd name="connsiteY1625" fmla="*/ 1721058 h 3652478"/>
                <a:gd name="connsiteX1626" fmla="*/ 8432002 w 10080264"/>
                <a:gd name="connsiteY1626" fmla="*/ 1731496 h 3652478"/>
                <a:gd name="connsiteX1627" fmla="*/ 8450728 w 10080264"/>
                <a:gd name="connsiteY1627" fmla="*/ 1722857 h 3652478"/>
                <a:gd name="connsiteX1628" fmla="*/ 8466214 w 10080264"/>
                <a:gd name="connsiteY1628" fmla="*/ 1714219 h 3652478"/>
                <a:gd name="connsiteX1629" fmla="*/ 8480258 w 10080264"/>
                <a:gd name="connsiteY1629" fmla="*/ 1703781 h 3652478"/>
                <a:gd name="connsiteX1630" fmla="*/ 8493943 w 10080264"/>
                <a:gd name="connsiteY1630" fmla="*/ 1693343 h 3652478"/>
                <a:gd name="connsiteX1631" fmla="*/ 8507987 w 10080264"/>
                <a:gd name="connsiteY1631" fmla="*/ 1679665 h 3652478"/>
                <a:gd name="connsiteX1632" fmla="*/ 8525273 w 10080264"/>
                <a:gd name="connsiteY1632" fmla="*/ 1665627 h 3652478"/>
                <a:gd name="connsiteX1633" fmla="*/ 8538957 w 10080264"/>
                <a:gd name="connsiteY1633" fmla="*/ 1653390 h 3652478"/>
                <a:gd name="connsiteX1634" fmla="*/ 8553002 w 10080264"/>
                <a:gd name="connsiteY1634" fmla="*/ 1641512 h 3652478"/>
                <a:gd name="connsiteX1635" fmla="*/ 6264039 w 10080264"/>
                <a:gd name="connsiteY1635" fmla="*/ 1620340 h 3652478"/>
                <a:gd name="connsiteX1636" fmla="*/ 6229469 w 10080264"/>
                <a:gd name="connsiteY1636" fmla="*/ 1644465 h 3652478"/>
                <a:gd name="connsiteX1637" fmla="*/ 6191298 w 10080264"/>
                <a:gd name="connsiteY1637" fmla="*/ 1667149 h 3652478"/>
                <a:gd name="connsiteX1638" fmla="*/ 6179415 w 10080264"/>
                <a:gd name="connsiteY1638" fmla="*/ 1675791 h 3652478"/>
                <a:gd name="connsiteX1639" fmla="*/ 6193099 w 10080264"/>
                <a:gd name="connsiteY1639" fmla="*/ 1670750 h 3652478"/>
                <a:gd name="connsiteX1640" fmla="*/ 6215785 w 10080264"/>
                <a:gd name="connsiteY1640" fmla="*/ 1662108 h 3652478"/>
                <a:gd name="connsiteX1641" fmla="*/ 6234511 w 10080264"/>
                <a:gd name="connsiteY1641" fmla="*/ 1651666 h 3652478"/>
                <a:gd name="connsiteX1642" fmla="*/ 6249995 w 10080264"/>
                <a:gd name="connsiteY1642" fmla="*/ 1637624 h 3652478"/>
                <a:gd name="connsiteX1643" fmla="*/ 4876242 w 10080264"/>
                <a:gd name="connsiteY1643" fmla="*/ 1613791 h 3652478"/>
                <a:gd name="connsiteX1644" fmla="*/ 4866158 w 10080264"/>
                <a:gd name="connsiteY1644" fmla="*/ 1622432 h 3652478"/>
                <a:gd name="connsiteX1645" fmla="*/ 4873001 w 10080264"/>
                <a:gd name="connsiteY1645" fmla="*/ 1620632 h 3652478"/>
                <a:gd name="connsiteX1646" fmla="*/ 3467272 w 10080264"/>
                <a:gd name="connsiteY1646" fmla="*/ 1605501 h 3652478"/>
                <a:gd name="connsiteX1647" fmla="*/ 3420837 w 10080264"/>
                <a:gd name="connsiteY1647" fmla="*/ 1628178 h 3652478"/>
                <a:gd name="connsiteX1648" fmla="*/ 3417237 w 10080264"/>
                <a:gd name="connsiteY1648" fmla="*/ 1635017 h 3652478"/>
                <a:gd name="connsiteX1649" fmla="*/ 3455394 w 10080264"/>
                <a:gd name="connsiteY1649" fmla="*/ 1612340 h 3652478"/>
                <a:gd name="connsiteX1650" fmla="*/ 1297994 w 10080264"/>
                <a:gd name="connsiteY1650" fmla="*/ 1594555 h 3652478"/>
                <a:gd name="connsiteX1651" fmla="*/ 1294396 w 10080264"/>
                <a:gd name="connsiteY1651" fmla="*/ 1596356 h 3652478"/>
                <a:gd name="connsiteX1652" fmla="*/ 1294396 w 10080264"/>
                <a:gd name="connsiteY1652" fmla="*/ 1598156 h 3652478"/>
                <a:gd name="connsiteX1653" fmla="*/ 5177341 w 10080264"/>
                <a:gd name="connsiteY1653" fmla="*/ 1577425 h 3652478"/>
                <a:gd name="connsiteX1654" fmla="*/ 5174100 w 10080264"/>
                <a:gd name="connsiteY1654" fmla="*/ 1579226 h 3652478"/>
                <a:gd name="connsiteX1655" fmla="*/ 5175540 w 10080264"/>
                <a:gd name="connsiteY1655" fmla="*/ 1579226 h 3652478"/>
                <a:gd name="connsiteX1656" fmla="*/ 3839478 w 10080264"/>
                <a:gd name="connsiteY1656" fmla="*/ 1567346 h 3652478"/>
                <a:gd name="connsiteX1657" fmla="*/ 3727168 w 10080264"/>
                <a:gd name="connsiteY1657" fmla="*/ 1629618 h 3652478"/>
                <a:gd name="connsiteX1658" fmla="*/ 3616299 w 10080264"/>
                <a:gd name="connsiteY1658" fmla="*/ 1686850 h 3652478"/>
                <a:gd name="connsiteX1659" fmla="*/ 3534946 w 10080264"/>
                <a:gd name="connsiteY1659" fmla="*/ 1730404 h 3652478"/>
                <a:gd name="connsiteX1660" fmla="*/ 3540345 w 10080264"/>
                <a:gd name="connsiteY1660" fmla="*/ 1728605 h 3652478"/>
                <a:gd name="connsiteX1661" fmla="*/ 3578142 w 10080264"/>
                <a:gd name="connsiteY1661" fmla="*/ 1714566 h 3652478"/>
                <a:gd name="connsiteX1662" fmla="*/ 3616299 w 10080264"/>
                <a:gd name="connsiteY1662" fmla="*/ 1699088 h 3652478"/>
                <a:gd name="connsiteX1663" fmla="*/ 3619538 w 10080264"/>
                <a:gd name="connsiteY1663" fmla="*/ 1697289 h 3652478"/>
                <a:gd name="connsiteX1664" fmla="*/ 3624937 w 10080264"/>
                <a:gd name="connsiteY1664" fmla="*/ 1695489 h 3652478"/>
                <a:gd name="connsiteX1665" fmla="*/ 3629977 w 10080264"/>
                <a:gd name="connsiteY1665" fmla="*/ 1692249 h 3652478"/>
                <a:gd name="connsiteX1666" fmla="*/ 3640416 w 10080264"/>
                <a:gd name="connsiteY1666" fmla="*/ 1683250 h 3652478"/>
                <a:gd name="connsiteX1667" fmla="*/ 3644016 w 10080264"/>
                <a:gd name="connsiteY1667" fmla="*/ 1680011 h 3652478"/>
                <a:gd name="connsiteX1668" fmla="*/ 3650855 w 10080264"/>
                <a:gd name="connsiteY1668" fmla="*/ 1674612 h 3652478"/>
                <a:gd name="connsiteX1669" fmla="*/ 3661294 w 10080264"/>
                <a:gd name="connsiteY1669" fmla="*/ 1669572 h 3652478"/>
                <a:gd name="connsiteX1670" fmla="*/ 3673533 w 10080264"/>
                <a:gd name="connsiteY1670" fmla="*/ 1664173 h 3652478"/>
                <a:gd name="connsiteX1671" fmla="*/ 3702690 w 10080264"/>
                <a:gd name="connsiteY1671" fmla="*/ 1645095 h 3652478"/>
                <a:gd name="connsiteX1672" fmla="*/ 3732208 w 10080264"/>
                <a:gd name="connsiteY1672" fmla="*/ 1628178 h 3652478"/>
                <a:gd name="connsiteX1673" fmla="*/ 3763524 w 10080264"/>
                <a:gd name="connsiteY1673" fmla="*/ 1612340 h 3652478"/>
                <a:gd name="connsiteX1674" fmla="*/ 3794481 w 10080264"/>
                <a:gd name="connsiteY1674" fmla="*/ 1596862 h 3652478"/>
                <a:gd name="connsiteX1675" fmla="*/ 3806721 w 10080264"/>
                <a:gd name="connsiteY1675" fmla="*/ 1591822 h 3652478"/>
                <a:gd name="connsiteX1676" fmla="*/ 3818959 w 10080264"/>
                <a:gd name="connsiteY1676" fmla="*/ 1584983 h 3652478"/>
                <a:gd name="connsiteX1677" fmla="*/ 3829398 w 10080264"/>
                <a:gd name="connsiteY1677" fmla="*/ 1577784 h 3652478"/>
                <a:gd name="connsiteX1678" fmla="*/ 3839478 w 10080264"/>
                <a:gd name="connsiteY1678" fmla="*/ 1570945 h 3652478"/>
                <a:gd name="connsiteX1679" fmla="*/ 2420491 w 10080264"/>
                <a:gd name="connsiteY1679" fmla="*/ 1567346 h 3652478"/>
                <a:gd name="connsiteX1680" fmla="*/ 2299182 w 10080264"/>
                <a:gd name="connsiteY1680" fmla="*/ 1624578 h 3652478"/>
                <a:gd name="connsiteX1681" fmla="*/ 2290543 w 10080264"/>
                <a:gd name="connsiteY1681" fmla="*/ 1628178 h 3652478"/>
                <a:gd name="connsiteX1682" fmla="*/ 2281904 w 10080264"/>
                <a:gd name="connsiteY1682" fmla="*/ 1620979 h 3652478"/>
                <a:gd name="connsiteX1683" fmla="*/ 2280104 w 10080264"/>
                <a:gd name="connsiteY1683" fmla="*/ 1619539 h 3652478"/>
                <a:gd name="connsiteX1684" fmla="*/ 2278304 w 10080264"/>
                <a:gd name="connsiteY1684" fmla="*/ 1624578 h 3652478"/>
                <a:gd name="connsiteX1685" fmla="*/ 2273265 w 10080264"/>
                <a:gd name="connsiteY1685" fmla="*/ 1629618 h 3652478"/>
                <a:gd name="connsiteX1686" fmla="*/ 2267865 w 10080264"/>
                <a:gd name="connsiteY1686" fmla="*/ 1633217 h 3652478"/>
                <a:gd name="connsiteX1687" fmla="*/ 2261026 w 10080264"/>
                <a:gd name="connsiteY1687" fmla="*/ 1636457 h 3652478"/>
                <a:gd name="connsiteX1688" fmla="*/ 2252387 w 10080264"/>
                <a:gd name="connsiteY1688" fmla="*/ 1636457 h 3652478"/>
                <a:gd name="connsiteX1689" fmla="*/ 2240148 w 10080264"/>
                <a:gd name="connsiteY1689" fmla="*/ 1638256 h 3652478"/>
                <a:gd name="connsiteX1690" fmla="*/ 2231509 w 10080264"/>
                <a:gd name="connsiteY1690" fmla="*/ 1640056 h 3652478"/>
                <a:gd name="connsiteX1691" fmla="*/ 2233308 w 10080264"/>
                <a:gd name="connsiteY1691" fmla="*/ 1648695 h 3652478"/>
                <a:gd name="connsiteX1692" fmla="*/ 2235108 w 10080264"/>
                <a:gd name="connsiteY1692" fmla="*/ 1659134 h 3652478"/>
                <a:gd name="connsiteX1693" fmla="*/ 2238348 w 10080264"/>
                <a:gd name="connsiteY1693" fmla="*/ 1672812 h 3652478"/>
                <a:gd name="connsiteX1694" fmla="*/ 2286943 w 10080264"/>
                <a:gd name="connsiteY1694" fmla="*/ 1648695 h 3652478"/>
                <a:gd name="connsiteX1695" fmla="*/ 2333739 w 10080264"/>
                <a:gd name="connsiteY1695" fmla="*/ 1624578 h 3652478"/>
                <a:gd name="connsiteX1696" fmla="*/ 2425530 w 10080264"/>
                <a:gd name="connsiteY1696" fmla="*/ 1570945 h 3652478"/>
                <a:gd name="connsiteX1697" fmla="*/ 7581657 w 10080264"/>
                <a:gd name="connsiteY1697" fmla="*/ 1566690 h 3652478"/>
                <a:gd name="connsiteX1698" fmla="*/ 7529802 w 10080264"/>
                <a:gd name="connsiteY1698" fmla="*/ 1606658 h 3652478"/>
                <a:gd name="connsiteX1699" fmla="*/ 7481188 w 10080264"/>
                <a:gd name="connsiteY1699" fmla="*/ 1639424 h 3652478"/>
                <a:gd name="connsiteX1700" fmla="*/ 7436535 w 10080264"/>
                <a:gd name="connsiteY1700" fmla="*/ 1668950 h 3652478"/>
                <a:gd name="connsiteX1701" fmla="*/ 7391162 w 10080264"/>
                <a:gd name="connsiteY1701" fmla="*/ 1694875 h 3652478"/>
                <a:gd name="connsiteX1702" fmla="*/ 7342908 w 10080264"/>
                <a:gd name="connsiteY1702" fmla="*/ 1720800 h 3652478"/>
                <a:gd name="connsiteX1703" fmla="*/ 7296095 w 10080264"/>
                <a:gd name="connsiteY1703" fmla="*/ 1750325 h 3652478"/>
                <a:gd name="connsiteX1704" fmla="*/ 7249281 w 10080264"/>
                <a:gd name="connsiteY1704" fmla="*/ 1781291 h 3652478"/>
                <a:gd name="connsiteX1705" fmla="*/ 7202468 w 10080264"/>
                <a:gd name="connsiteY1705" fmla="*/ 1814418 h 3652478"/>
                <a:gd name="connsiteX1706" fmla="*/ 7211111 w 10080264"/>
                <a:gd name="connsiteY1706" fmla="*/ 1837102 h 3652478"/>
                <a:gd name="connsiteX1707" fmla="*/ 7291053 w 10080264"/>
                <a:gd name="connsiteY1707" fmla="*/ 1772650 h 3652478"/>
                <a:gd name="connsiteX1708" fmla="*/ 7332465 w 10080264"/>
                <a:gd name="connsiteY1708" fmla="*/ 1741684 h 3652478"/>
                <a:gd name="connsiteX1709" fmla="*/ 7375678 w 10080264"/>
                <a:gd name="connsiteY1709" fmla="*/ 1710718 h 3652478"/>
                <a:gd name="connsiteX1710" fmla="*/ 7427533 w 10080264"/>
                <a:gd name="connsiteY1710" fmla="*/ 1675791 h 3652478"/>
                <a:gd name="connsiteX1711" fmla="*/ 7479748 w 10080264"/>
                <a:gd name="connsiteY1711" fmla="*/ 1643025 h 3652478"/>
                <a:gd name="connsiteX1712" fmla="*/ 7529802 w 10080264"/>
                <a:gd name="connsiteY1712" fmla="*/ 1611699 h 3652478"/>
                <a:gd name="connsiteX1713" fmla="*/ 7581657 w 10080264"/>
                <a:gd name="connsiteY1713" fmla="*/ 1580733 h 3652478"/>
                <a:gd name="connsiteX1714" fmla="*/ 7581657 w 10080264"/>
                <a:gd name="connsiteY1714" fmla="*/ 1573891 h 3652478"/>
                <a:gd name="connsiteX1715" fmla="*/ 2702345 w 10080264"/>
                <a:gd name="connsiteY1715" fmla="*/ 1565906 h 3652478"/>
                <a:gd name="connsiteX1716" fmla="*/ 2646909 w 10080264"/>
                <a:gd name="connsiteY1716" fmla="*/ 1590023 h 3652478"/>
                <a:gd name="connsiteX1717" fmla="*/ 2590035 w 10080264"/>
                <a:gd name="connsiteY1717" fmla="*/ 1615939 h 3652478"/>
                <a:gd name="connsiteX1718" fmla="*/ 2536400 w 10080264"/>
                <a:gd name="connsiteY1718" fmla="*/ 1643656 h 3652478"/>
                <a:gd name="connsiteX1719" fmla="*/ 2480605 w 10080264"/>
                <a:gd name="connsiteY1719" fmla="*/ 1672812 h 3652478"/>
                <a:gd name="connsiteX1720" fmla="*/ 2479166 w 10080264"/>
                <a:gd name="connsiteY1720" fmla="*/ 1672812 h 3652478"/>
                <a:gd name="connsiteX1721" fmla="*/ 2357857 w 10080264"/>
                <a:gd name="connsiteY1721" fmla="*/ 1739043 h 3652478"/>
                <a:gd name="connsiteX1722" fmla="*/ 2238348 w 10080264"/>
                <a:gd name="connsiteY1722" fmla="*/ 1808154 h 3652478"/>
                <a:gd name="connsiteX1723" fmla="*/ 2235108 w 10080264"/>
                <a:gd name="connsiteY1723" fmla="*/ 1818593 h 3652478"/>
                <a:gd name="connsiteX1724" fmla="*/ 2236908 w 10080264"/>
                <a:gd name="connsiteY1724" fmla="*/ 1825432 h 3652478"/>
                <a:gd name="connsiteX1725" fmla="*/ 2269665 w 10080264"/>
                <a:gd name="connsiteY1725" fmla="*/ 1813193 h 3652478"/>
                <a:gd name="connsiteX1726" fmla="*/ 2300982 w 10080264"/>
                <a:gd name="connsiteY1726" fmla="*/ 1800955 h 3652478"/>
                <a:gd name="connsiteX1727" fmla="*/ 2330140 w 10080264"/>
                <a:gd name="connsiteY1727" fmla="*/ 1787277 h 3652478"/>
                <a:gd name="connsiteX1728" fmla="*/ 2359657 w 10080264"/>
                <a:gd name="connsiteY1728" fmla="*/ 1773239 h 3652478"/>
                <a:gd name="connsiteX1729" fmla="*/ 2387374 w 10080264"/>
                <a:gd name="connsiteY1729" fmla="*/ 1757761 h 3652478"/>
                <a:gd name="connsiteX1730" fmla="*/ 2415091 w 10080264"/>
                <a:gd name="connsiteY1730" fmla="*/ 1742283 h 3652478"/>
                <a:gd name="connsiteX1731" fmla="*/ 2442809 w 10080264"/>
                <a:gd name="connsiteY1731" fmla="*/ 1725005 h 3652478"/>
                <a:gd name="connsiteX1732" fmla="*/ 2468727 w 10080264"/>
                <a:gd name="connsiteY1732" fmla="*/ 1707727 h 3652478"/>
                <a:gd name="connsiteX1733" fmla="*/ 2524161 w 10080264"/>
                <a:gd name="connsiteY1733" fmla="*/ 1669572 h 3652478"/>
                <a:gd name="connsiteX1734" fmla="*/ 2581396 w 10080264"/>
                <a:gd name="connsiteY1734" fmla="*/ 1636457 h 3652478"/>
                <a:gd name="connsiteX1735" fmla="*/ 2640070 w 10080264"/>
                <a:gd name="connsiteY1735" fmla="*/ 1607300 h 3652478"/>
                <a:gd name="connsiteX1736" fmla="*/ 2702345 w 10080264"/>
                <a:gd name="connsiteY1736" fmla="*/ 1579584 h 3652478"/>
                <a:gd name="connsiteX1737" fmla="*/ 4935310 w 10080264"/>
                <a:gd name="connsiteY1737" fmla="*/ 1563743 h 3652478"/>
                <a:gd name="connsiteX1738" fmla="*/ 4919822 w 10080264"/>
                <a:gd name="connsiteY1738" fmla="*/ 1575625 h 3652478"/>
                <a:gd name="connsiteX1739" fmla="*/ 4898933 w 10080264"/>
                <a:gd name="connsiteY1739" fmla="*/ 1594708 h 3652478"/>
                <a:gd name="connsiteX1740" fmla="*/ 4902535 w 10080264"/>
                <a:gd name="connsiteY1740" fmla="*/ 1593268 h 3652478"/>
                <a:gd name="connsiteX1741" fmla="*/ 4933869 w 10080264"/>
                <a:gd name="connsiteY1741" fmla="*/ 1577425 h 3652478"/>
                <a:gd name="connsiteX1742" fmla="*/ 8679404 w 10080264"/>
                <a:gd name="connsiteY1742" fmla="*/ 1549728 h 3652478"/>
                <a:gd name="connsiteX1743" fmla="*/ 8675802 w 10080264"/>
                <a:gd name="connsiteY1743" fmla="*/ 1551527 h 3652478"/>
                <a:gd name="connsiteX1744" fmla="*/ 8663918 w 10080264"/>
                <a:gd name="connsiteY1744" fmla="*/ 1556567 h 3652478"/>
                <a:gd name="connsiteX1745" fmla="*/ 8656716 w 10080264"/>
                <a:gd name="connsiteY1745" fmla="*/ 1558366 h 3652478"/>
                <a:gd name="connsiteX1746" fmla="*/ 8649874 w 10080264"/>
                <a:gd name="connsiteY1746" fmla="*/ 1558366 h 3652478"/>
                <a:gd name="connsiteX1747" fmla="*/ 8637630 w 10080264"/>
                <a:gd name="connsiteY1747" fmla="*/ 1574203 h 3652478"/>
                <a:gd name="connsiteX1748" fmla="*/ 8623945 w 10080264"/>
                <a:gd name="connsiteY1748" fmla="*/ 1587881 h 3652478"/>
                <a:gd name="connsiteX1749" fmla="*/ 8637630 w 10080264"/>
                <a:gd name="connsiteY1749" fmla="*/ 1581042 h 3652478"/>
                <a:gd name="connsiteX1750" fmla="*/ 8651674 w 10080264"/>
                <a:gd name="connsiteY1750" fmla="*/ 1574203 h 3652478"/>
                <a:gd name="connsiteX1751" fmla="*/ 8677603 w 10080264"/>
                <a:gd name="connsiteY1751" fmla="*/ 1561966 h 3652478"/>
                <a:gd name="connsiteX1752" fmla="*/ 8679404 w 10080264"/>
                <a:gd name="connsiteY1752" fmla="*/ 1555127 h 3652478"/>
                <a:gd name="connsiteX1753" fmla="*/ 9526042 w 10080264"/>
                <a:gd name="connsiteY1753" fmla="*/ 1544689 h 3652478"/>
                <a:gd name="connsiteX1754" fmla="*/ 9487869 w 10080264"/>
                <a:gd name="connsiteY1754" fmla="*/ 1568804 h 3652478"/>
                <a:gd name="connsiteX1755" fmla="*/ 9522801 w 10080264"/>
                <a:gd name="connsiteY1755" fmla="*/ 1555127 h 3652478"/>
                <a:gd name="connsiteX1756" fmla="*/ 7356592 w 10080264"/>
                <a:gd name="connsiteY1756" fmla="*/ 1537164 h 3652478"/>
                <a:gd name="connsiteX1757" fmla="*/ 7354792 w 10080264"/>
                <a:gd name="connsiteY1757" fmla="*/ 1538965 h 3652478"/>
                <a:gd name="connsiteX1758" fmla="*/ 7358393 w 10080264"/>
                <a:gd name="connsiteY1758" fmla="*/ 1537164 h 3652478"/>
                <a:gd name="connsiteX1759" fmla="*/ 2491044 w 10080264"/>
                <a:gd name="connsiteY1759" fmla="*/ 1532790 h 3652478"/>
                <a:gd name="connsiteX1760" fmla="*/ 2423730 w 10080264"/>
                <a:gd name="connsiteY1760" fmla="*/ 1564106 h 3652478"/>
                <a:gd name="connsiteX1761" fmla="*/ 2427330 w 10080264"/>
                <a:gd name="connsiteY1761" fmla="*/ 1570945 h 3652478"/>
                <a:gd name="connsiteX1762" fmla="*/ 2468727 w 10080264"/>
                <a:gd name="connsiteY1762" fmla="*/ 1545029 h 3652478"/>
                <a:gd name="connsiteX1763" fmla="*/ 9564214 w 10080264"/>
                <a:gd name="connsiteY1763" fmla="*/ 1518413 h 3652478"/>
                <a:gd name="connsiteX1764" fmla="*/ 9550530 w 10080264"/>
                <a:gd name="connsiteY1764" fmla="*/ 1528851 h 3652478"/>
                <a:gd name="connsiteX1765" fmla="*/ 9552330 w 10080264"/>
                <a:gd name="connsiteY1765" fmla="*/ 1528851 h 3652478"/>
                <a:gd name="connsiteX1766" fmla="*/ 9555572 w 10080264"/>
                <a:gd name="connsiteY1766" fmla="*/ 1528851 h 3652478"/>
                <a:gd name="connsiteX1767" fmla="*/ 9560973 w 10080264"/>
                <a:gd name="connsiteY1767" fmla="*/ 1523812 h 3652478"/>
                <a:gd name="connsiteX1768" fmla="*/ 9424128 w 10080264"/>
                <a:gd name="connsiteY1768" fmla="*/ 1511574 h 3652478"/>
                <a:gd name="connsiteX1769" fmla="*/ 9418726 w 10080264"/>
                <a:gd name="connsiteY1769" fmla="*/ 1515174 h 3652478"/>
                <a:gd name="connsiteX1770" fmla="*/ 9406843 w 10080264"/>
                <a:gd name="connsiteY1770" fmla="*/ 1523812 h 3652478"/>
                <a:gd name="connsiteX1771" fmla="*/ 9398200 w 10080264"/>
                <a:gd name="connsiteY1771" fmla="*/ 1528851 h 3652478"/>
                <a:gd name="connsiteX1772" fmla="*/ 9390997 w 10080264"/>
                <a:gd name="connsiteY1772" fmla="*/ 1530651 h 3652478"/>
                <a:gd name="connsiteX1773" fmla="*/ 9385956 w 10080264"/>
                <a:gd name="connsiteY1773" fmla="*/ 1530651 h 3652478"/>
                <a:gd name="connsiteX1774" fmla="*/ 9377313 w 10080264"/>
                <a:gd name="connsiteY1774" fmla="*/ 1528851 h 3652478"/>
                <a:gd name="connsiteX1775" fmla="*/ 9370110 w 10080264"/>
                <a:gd name="connsiteY1775" fmla="*/ 1523812 h 3652478"/>
                <a:gd name="connsiteX1776" fmla="*/ 9366870 w 10080264"/>
                <a:gd name="connsiteY1776" fmla="*/ 1520213 h 3652478"/>
                <a:gd name="connsiteX1777" fmla="*/ 9366870 w 10080264"/>
                <a:gd name="connsiteY1777" fmla="*/ 1515174 h 3652478"/>
                <a:gd name="connsiteX1778" fmla="*/ 9330498 w 10080264"/>
                <a:gd name="connsiteY1778" fmla="*/ 1537490 h 3652478"/>
                <a:gd name="connsiteX1779" fmla="*/ 9294126 w 10080264"/>
                <a:gd name="connsiteY1779" fmla="*/ 1561966 h 3652478"/>
                <a:gd name="connsiteX1780" fmla="*/ 9247310 w 10080264"/>
                <a:gd name="connsiteY1780" fmla="*/ 1589681 h 3652478"/>
                <a:gd name="connsiteX1781" fmla="*/ 9195453 w 10080264"/>
                <a:gd name="connsiteY1781" fmla="*/ 1617396 h 3652478"/>
                <a:gd name="connsiteX1782" fmla="*/ 9174566 w 10080264"/>
                <a:gd name="connsiteY1782" fmla="*/ 1676066 h 3652478"/>
                <a:gd name="connsiteX1783" fmla="*/ 9165923 w 10080264"/>
                <a:gd name="connsiteY1783" fmla="*/ 1691903 h 3652478"/>
                <a:gd name="connsiteX1784" fmla="*/ 9176367 w 10080264"/>
                <a:gd name="connsiteY1784" fmla="*/ 1688303 h 3652478"/>
                <a:gd name="connsiteX1785" fmla="*/ 9190051 w 10080264"/>
                <a:gd name="connsiteY1785" fmla="*/ 1688303 h 3652478"/>
                <a:gd name="connsiteX1786" fmla="*/ 9195453 w 10080264"/>
                <a:gd name="connsiteY1786" fmla="*/ 1679665 h 3652478"/>
                <a:gd name="connsiteX1787" fmla="*/ 9202295 w 10080264"/>
                <a:gd name="connsiteY1787" fmla="*/ 1671026 h 3652478"/>
                <a:gd name="connsiteX1788" fmla="*/ 9209138 w 10080264"/>
                <a:gd name="connsiteY1788" fmla="*/ 1662388 h 3652478"/>
                <a:gd name="connsiteX1789" fmla="*/ 9217780 w 10080264"/>
                <a:gd name="connsiteY1789" fmla="*/ 1655189 h 3652478"/>
                <a:gd name="connsiteX1790" fmla="*/ 9226423 w 10080264"/>
                <a:gd name="connsiteY1790" fmla="*/ 1650150 h 3652478"/>
                <a:gd name="connsiteX1791" fmla="*/ 9236867 w 10080264"/>
                <a:gd name="connsiteY1791" fmla="*/ 1644751 h 3652478"/>
                <a:gd name="connsiteX1792" fmla="*/ 9247310 w 10080264"/>
                <a:gd name="connsiteY1792" fmla="*/ 1639712 h 3652478"/>
                <a:gd name="connsiteX1793" fmla="*/ 9259554 w 10080264"/>
                <a:gd name="connsiteY1793" fmla="*/ 1637912 h 3652478"/>
                <a:gd name="connsiteX1794" fmla="*/ 9275039 w 10080264"/>
                <a:gd name="connsiteY1794" fmla="*/ 1631073 h 3652478"/>
                <a:gd name="connsiteX1795" fmla="*/ 9289084 w 10080264"/>
                <a:gd name="connsiteY1795" fmla="*/ 1620635 h 3652478"/>
                <a:gd name="connsiteX1796" fmla="*/ 9300968 w 10080264"/>
                <a:gd name="connsiteY1796" fmla="*/ 1608757 h 3652478"/>
                <a:gd name="connsiteX1797" fmla="*/ 9307810 w 10080264"/>
                <a:gd name="connsiteY1797" fmla="*/ 1593280 h 3652478"/>
                <a:gd name="connsiteX1798" fmla="*/ 9313212 w 10080264"/>
                <a:gd name="connsiteY1798" fmla="*/ 1584642 h 3652478"/>
                <a:gd name="connsiteX1799" fmla="*/ 9321855 w 10080264"/>
                <a:gd name="connsiteY1799" fmla="*/ 1584642 h 3652478"/>
                <a:gd name="connsiteX1800" fmla="*/ 9340581 w 10080264"/>
                <a:gd name="connsiteY1800" fmla="*/ 1584642 h 3652478"/>
                <a:gd name="connsiteX1801" fmla="*/ 9345983 w 10080264"/>
                <a:gd name="connsiteY1801" fmla="*/ 1575643 h 3652478"/>
                <a:gd name="connsiteX1802" fmla="*/ 9352825 w 10080264"/>
                <a:gd name="connsiteY1802" fmla="*/ 1568804 h 3652478"/>
                <a:gd name="connsiteX1803" fmla="*/ 9370110 w 10080264"/>
                <a:gd name="connsiteY1803" fmla="*/ 1556567 h 3652478"/>
                <a:gd name="connsiteX1804" fmla="*/ 9387756 w 10080264"/>
                <a:gd name="connsiteY1804" fmla="*/ 1546488 h 3652478"/>
                <a:gd name="connsiteX1805" fmla="*/ 9399640 w 10080264"/>
                <a:gd name="connsiteY1805" fmla="*/ 1537490 h 3652478"/>
                <a:gd name="connsiteX1806" fmla="*/ 9411884 w 10080264"/>
                <a:gd name="connsiteY1806" fmla="*/ 1532451 h 3652478"/>
                <a:gd name="connsiteX1807" fmla="*/ 9417286 w 10080264"/>
                <a:gd name="connsiteY1807" fmla="*/ 1520213 h 3652478"/>
                <a:gd name="connsiteX1808" fmla="*/ 5014906 w 10080264"/>
                <a:gd name="connsiteY1808" fmla="*/ 1494253 h 3652478"/>
                <a:gd name="connsiteX1809" fmla="*/ 4995817 w 10080264"/>
                <a:gd name="connsiteY1809" fmla="*/ 1509735 h 3652478"/>
                <a:gd name="connsiteX1810" fmla="*/ 5008063 w 10080264"/>
                <a:gd name="connsiteY1810" fmla="*/ 1506495 h 3652478"/>
                <a:gd name="connsiteX1811" fmla="*/ 6030332 w 10080264"/>
                <a:gd name="connsiteY1811" fmla="*/ 1492155 h 3652478"/>
                <a:gd name="connsiteX1812" fmla="*/ 6021690 w 10080264"/>
                <a:gd name="connsiteY1812" fmla="*/ 1493956 h 3652478"/>
                <a:gd name="connsiteX1813" fmla="*/ 6021690 w 10080264"/>
                <a:gd name="connsiteY1813" fmla="*/ 1499357 h 3652478"/>
                <a:gd name="connsiteX1814" fmla="*/ 9455098 w 10080264"/>
                <a:gd name="connsiteY1814" fmla="*/ 1491058 h 3652478"/>
                <a:gd name="connsiteX1815" fmla="*/ 9446456 w 10080264"/>
                <a:gd name="connsiteY1815" fmla="*/ 1494298 h 3652478"/>
                <a:gd name="connsiteX1816" fmla="*/ 9443214 w 10080264"/>
                <a:gd name="connsiteY1816" fmla="*/ 1497897 h 3652478"/>
                <a:gd name="connsiteX1817" fmla="*/ 9458700 w 10080264"/>
                <a:gd name="connsiteY1817" fmla="*/ 1492498 h 3652478"/>
                <a:gd name="connsiteX1818" fmla="*/ 4722091 w 10080264"/>
                <a:gd name="connsiteY1818" fmla="*/ 1491012 h 3652478"/>
                <a:gd name="connsiteX1819" fmla="*/ 4720651 w 10080264"/>
                <a:gd name="connsiteY1819" fmla="*/ 1501094 h 3652478"/>
                <a:gd name="connsiteX1820" fmla="*/ 4718850 w 10080264"/>
                <a:gd name="connsiteY1820" fmla="*/ 1511535 h 3652478"/>
                <a:gd name="connsiteX1821" fmla="*/ 4729295 w 10080264"/>
                <a:gd name="connsiteY1821" fmla="*/ 1509735 h 3652478"/>
                <a:gd name="connsiteX1822" fmla="*/ 4723892 w 10080264"/>
                <a:gd name="connsiteY1822" fmla="*/ 1501094 h 3652478"/>
                <a:gd name="connsiteX1823" fmla="*/ 9472384 w 10080264"/>
                <a:gd name="connsiteY1823" fmla="*/ 1485659 h 3652478"/>
                <a:gd name="connsiteX1824" fmla="*/ 9467342 w 10080264"/>
                <a:gd name="connsiteY1824" fmla="*/ 1489258 h 3652478"/>
                <a:gd name="connsiteX1825" fmla="*/ 9460140 w 10080264"/>
                <a:gd name="connsiteY1825" fmla="*/ 1492498 h 3652478"/>
                <a:gd name="connsiteX1826" fmla="*/ 9470584 w 10080264"/>
                <a:gd name="connsiteY1826" fmla="*/ 1491058 h 3652478"/>
                <a:gd name="connsiteX1827" fmla="*/ 9619672 w 10080264"/>
                <a:gd name="connsiteY1827" fmla="*/ 1483859 h 3652478"/>
                <a:gd name="connsiteX1828" fmla="*/ 9590143 w 10080264"/>
                <a:gd name="connsiteY1828" fmla="*/ 1502936 h 3652478"/>
                <a:gd name="connsiteX1829" fmla="*/ 9600586 w 10080264"/>
                <a:gd name="connsiteY1829" fmla="*/ 1499697 h 3652478"/>
                <a:gd name="connsiteX1830" fmla="*/ 9612830 w 10080264"/>
                <a:gd name="connsiteY1830" fmla="*/ 1497897 h 3652478"/>
                <a:gd name="connsiteX1831" fmla="*/ 4893891 w 10080264"/>
                <a:gd name="connsiteY1831" fmla="*/ 1447806 h 3652478"/>
                <a:gd name="connsiteX1832" fmla="*/ 4850310 w 10080264"/>
                <a:gd name="connsiteY1832" fmla="*/ 1483811 h 3652478"/>
                <a:gd name="connsiteX1833" fmla="*/ 4807091 w 10080264"/>
                <a:gd name="connsiteY1833" fmla="*/ 1521977 h 3652478"/>
                <a:gd name="connsiteX1834" fmla="*/ 4765671 w 10080264"/>
                <a:gd name="connsiteY1834" fmla="*/ 1561943 h 3652478"/>
                <a:gd name="connsiteX1835" fmla="*/ 4723892 w 10080264"/>
                <a:gd name="connsiteY1835" fmla="*/ 1601909 h 3652478"/>
                <a:gd name="connsiteX1836" fmla="*/ 4723892 w 10080264"/>
                <a:gd name="connsiteY1836" fmla="*/ 1613791 h 3652478"/>
                <a:gd name="connsiteX1837" fmla="*/ 4722091 w 10080264"/>
                <a:gd name="connsiteY1837" fmla="*/ 1626033 h 3652478"/>
                <a:gd name="connsiteX1838" fmla="*/ 4742981 w 10080264"/>
                <a:gd name="connsiteY1838" fmla="*/ 1605150 h 3652478"/>
                <a:gd name="connsiteX1839" fmla="*/ 4765671 w 10080264"/>
                <a:gd name="connsiteY1839" fmla="*/ 1582826 h 3652478"/>
                <a:gd name="connsiteX1840" fmla="*/ 4779358 w 10080264"/>
                <a:gd name="connsiteY1840" fmla="*/ 1565544 h 3652478"/>
                <a:gd name="connsiteX1841" fmla="*/ 4795205 w 10080264"/>
                <a:gd name="connsiteY1841" fmla="*/ 1551501 h 3652478"/>
                <a:gd name="connsiteX1842" fmla="*/ 4812493 w 10080264"/>
                <a:gd name="connsiteY1842" fmla="*/ 1541060 h 3652478"/>
                <a:gd name="connsiteX1843" fmla="*/ 4829781 w 10080264"/>
                <a:gd name="connsiteY1843" fmla="*/ 1534219 h 3652478"/>
                <a:gd name="connsiteX1844" fmla="*/ 4829781 w 10080264"/>
                <a:gd name="connsiteY1844" fmla="*/ 1508295 h 3652478"/>
                <a:gd name="connsiteX1845" fmla="*/ 4841666 w 10080264"/>
                <a:gd name="connsiteY1845" fmla="*/ 1506495 h 3652478"/>
                <a:gd name="connsiteX1846" fmla="*/ 4852111 w 10080264"/>
                <a:gd name="connsiteY1846" fmla="*/ 1502894 h 3652478"/>
                <a:gd name="connsiteX1847" fmla="*/ 4860755 w 10080264"/>
                <a:gd name="connsiteY1847" fmla="*/ 1497853 h 3652478"/>
                <a:gd name="connsiteX1848" fmla="*/ 4869399 w 10080264"/>
                <a:gd name="connsiteY1848" fmla="*/ 1491012 h 3652478"/>
                <a:gd name="connsiteX1849" fmla="*/ 4878043 w 10080264"/>
                <a:gd name="connsiteY1849" fmla="*/ 1482371 h 3652478"/>
                <a:gd name="connsiteX1850" fmla="*/ 4886687 w 10080264"/>
                <a:gd name="connsiteY1850" fmla="*/ 1465088 h 3652478"/>
                <a:gd name="connsiteX1851" fmla="*/ 1105832 w 10080264"/>
                <a:gd name="connsiteY1851" fmla="*/ 1431824 h 3652478"/>
                <a:gd name="connsiteX1852" fmla="*/ 1093597 w 10080264"/>
                <a:gd name="connsiteY1852" fmla="*/ 1439024 h 3652478"/>
                <a:gd name="connsiteX1853" fmla="*/ 1083161 w 10080264"/>
                <a:gd name="connsiteY1853" fmla="*/ 1447665 h 3652478"/>
                <a:gd name="connsiteX1854" fmla="*/ 1053653 w 10080264"/>
                <a:gd name="connsiteY1854" fmla="*/ 1468186 h 3652478"/>
                <a:gd name="connsiteX1855" fmla="*/ 1039979 w 10080264"/>
                <a:gd name="connsiteY1855" fmla="*/ 1478627 h 3652478"/>
                <a:gd name="connsiteX1856" fmla="*/ 1029543 w 10080264"/>
                <a:gd name="connsiteY1856" fmla="*/ 1489068 h 3652478"/>
                <a:gd name="connsiteX1857" fmla="*/ 1009031 w 10080264"/>
                <a:gd name="connsiteY1857" fmla="*/ 1506349 h 3652478"/>
                <a:gd name="connsiteX1858" fmla="*/ 991398 w 10080264"/>
                <a:gd name="connsiteY1858" fmla="*/ 1523630 h 3652478"/>
                <a:gd name="connsiteX1859" fmla="*/ 969087 w 10080264"/>
                <a:gd name="connsiteY1859" fmla="*/ 1540912 h 3652478"/>
                <a:gd name="connsiteX1860" fmla="*/ 951454 w 10080264"/>
                <a:gd name="connsiteY1860" fmla="*/ 1558193 h 3652478"/>
                <a:gd name="connsiteX1861" fmla="*/ 944617 w 10080264"/>
                <a:gd name="connsiteY1861" fmla="*/ 1565393 h 3652478"/>
                <a:gd name="connsiteX1862" fmla="*/ 935981 w 10080264"/>
                <a:gd name="connsiteY1862" fmla="*/ 1570434 h 3652478"/>
                <a:gd name="connsiteX1863" fmla="*/ 927344 w 10080264"/>
                <a:gd name="connsiteY1863" fmla="*/ 1575474 h 3652478"/>
                <a:gd name="connsiteX1864" fmla="*/ 918708 w 10080264"/>
                <a:gd name="connsiteY1864" fmla="*/ 1579074 h 3652478"/>
                <a:gd name="connsiteX1865" fmla="*/ 911871 w 10080264"/>
                <a:gd name="connsiteY1865" fmla="*/ 1582675 h 3652478"/>
                <a:gd name="connsiteX1866" fmla="*/ 908272 w 10080264"/>
                <a:gd name="connsiteY1866" fmla="*/ 1587715 h 3652478"/>
                <a:gd name="connsiteX1867" fmla="*/ 927344 w 10080264"/>
                <a:gd name="connsiteY1867" fmla="*/ 1598156 h 3652478"/>
                <a:gd name="connsiteX1868" fmla="*/ 944617 w 10080264"/>
                <a:gd name="connsiteY1868" fmla="*/ 1610397 h 3652478"/>
                <a:gd name="connsiteX1869" fmla="*/ 958651 w 10080264"/>
                <a:gd name="connsiteY1869" fmla="*/ 1593115 h 3652478"/>
                <a:gd name="connsiteX1870" fmla="*/ 974125 w 10080264"/>
                <a:gd name="connsiteY1870" fmla="*/ 1577274 h 3652478"/>
                <a:gd name="connsiteX1871" fmla="*/ 979523 w 10080264"/>
                <a:gd name="connsiteY1871" fmla="*/ 1572234 h 3652478"/>
                <a:gd name="connsiteX1872" fmla="*/ 984561 w 10080264"/>
                <a:gd name="connsiteY1872" fmla="*/ 1566833 h 3652478"/>
                <a:gd name="connsiteX1873" fmla="*/ 989959 w 10080264"/>
                <a:gd name="connsiteY1873" fmla="*/ 1558193 h 3652478"/>
                <a:gd name="connsiteX1874" fmla="*/ 993198 w 10080264"/>
                <a:gd name="connsiteY1874" fmla="*/ 1547752 h 3652478"/>
                <a:gd name="connsiteX1875" fmla="*/ 994997 w 10080264"/>
                <a:gd name="connsiteY1875" fmla="*/ 1535871 h 3652478"/>
                <a:gd name="connsiteX1876" fmla="*/ 1007232 w 10080264"/>
                <a:gd name="connsiteY1876" fmla="*/ 1535871 h 3652478"/>
                <a:gd name="connsiteX1877" fmla="*/ 1014069 w 10080264"/>
                <a:gd name="connsiteY1877" fmla="*/ 1535871 h 3652478"/>
                <a:gd name="connsiteX1878" fmla="*/ 1019107 w 10080264"/>
                <a:gd name="connsiteY1878" fmla="*/ 1537311 h 3652478"/>
                <a:gd name="connsiteX1879" fmla="*/ 1024505 w 10080264"/>
                <a:gd name="connsiteY1879" fmla="*/ 1539111 h 3652478"/>
                <a:gd name="connsiteX1880" fmla="*/ 1043577 w 10080264"/>
                <a:gd name="connsiteY1880" fmla="*/ 1509589 h 3652478"/>
                <a:gd name="connsiteX1881" fmla="*/ 1062289 w 10080264"/>
                <a:gd name="connsiteY1881" fmla="*/ 1482227 h 3652478"/>
                <a:gd name="connsiteX1882" fmla="*/ 1083161 w 10080264"/>
                <a:gd name="connsiteY1882" fmla="*/ 1456305 h 3652478"/>
                <a:gd name="connsiteX1883" fmla="*/ 8575689 w 10080264"/>
                <a:gd name="connsiteY1883" fmla="*/ 1430229 h 3652478"/>
                <a:gd name="connsiteX1884" fmla="*/ 8511228 w 10080264"/>
                <a:gd name="connsiteY1884" fmla="*/ 1468382 h 3652478"/>
                <a:gd name="connsiteX1885" fmla="*/ 8461172 w 10080264"/>
                <a:gd name="connsiteY1885" fmla="*/ 1501136 h 3652478"/>
                <a:gd name="connsiteX1886" fmla="*/ 8411115 w 10080264"/>
                <a:gd name="connsiteY1886" fmla="*/ 1530651 h 3652478"/>
                <a:gd name="connsiteX1887" fmla="*/ 8369342 w 10080264"/>
                <a:gd name="connsiteY1887" fmla="*/ 1556567 h 3652478"/>
                <a:gd name="connsiteX1888" fmla="*/ 8371142 w 10080264"/>
                <a:gd name="connsiteY1888" fmla="*/ 1568804 h 3652478"/>
                <a:gd name="connsiteX1889" fmla="*/ 8371142 w 10080264"/>
                <a:gd name="connsiteY1889" fmla="*/ 1575643 h 3652478"/>
                <a:gd name="connsiteX1890" fmla="*/ 8369342 w 10080264"/>
                <a:gd name="connsiteY1890" fmla="*/ 1581042 h 3652478"/>
                <a:gd name="connsiteX1891" fmla="*/ 8367541 w 10080264"/>
                <a:gd name="connsiteY1891" fmla="*/ 1584642 h 3652478"/>
                <a:gd name="connsiteX1892" fmla="*/ 8502585 w 10080264"/>
                <a:gd name="connsiteY1892" fmla="*/ 1485659 h 3652478"/>
                <a:gd name="connsiteX1893" fmla="*/ 5205074 w 10080264"/>
                <a:gd name="connsiteY1893" fmla="*/ 1430163 h 3652478"/>
                <a:gd name="connsiteX1894" fmla="*/ 5180943 w 10080264"/>
                <a:gd name="connsiteY1894" fmla="*/ 1451046 h 3652478"/>
                <a:gd name="connsiteX1895" fmla="*/ 5158252 w 10080264"/>
                <a:gd name="connsiteY1895" fmla="*/ 1471929 h 3652478"/>
                <a:gd name="connsiteX1896" fmla="*/ 5140964 w 10080264"/>
                <a:gd name="connsiteY1896" fmla="*/ 1485611 h 3652478"/>
                <a:gd name="connsiteX1897" fmla="*/ 5123676 w 10080264"/>
                <a:gd name="connsiteY1897" fmla="*/ 1501094 h 3652478"/>
                <a:gd name="connsiteX1898" fmla="*/ 5101346 w 10080264"/>
                <a:gd name="connsiteY1898" fmla="*/ 1516936 h 3652478"/>
                <a:gd name="connsiteX1899" fmla="*/ 5077215 w 10080264"/>
                <a:gd name="connsiteY1899" fmla="*/ 1532419 h 3652478"/>
                <a:gd name="connsiteX1900" fmla="*/ 5045880 w 10080264"/>
                <a:gd name="connsiteY1900" fmla="*/ 1563743 h 3652478"/>
                <a:gd name="connsiteX1901" fmla="*/ 5011305 w 10080264"/>
                <a:gd name="connsiteY1901" fmla="*/ 1594708 h 3652478"/>
                <a:gd name="connsiteX1902" fmla="*/ 4940712 w 10080264"/>
                <a:gd name="connsiteY1902" fmla="*/ 1655197 h 3652478"/>
                <a:gd name="connsiteX1903" fmla="*/ 4866158 w 10080264"/>
                <a:gd name="connsiteY1903" fmla="*/ 1719647 h 3652478"/>
                <a:gd name="connsiteX1904" fmla="*/ 4798447 w 10080264"/>
                <a:gd name="connsiteY1904" fmla="*/ 1778336 h 3652478"/>
                <a:gd name="connsiteX1905" fmla="*/ 4779358 w 10080264"/>
                <a:gd name="connsiteY1905" fmla="*/ 1797419 h 3652478"/>
                <a:gd name="connsiteX1906" fmla="*/ 4758828 w 10080264"/>
                <a:gd name="connsiteY1906" fmla="*/ 1821542 h 3652478"/>
                <a:gd name="connsiteX1907" fmla="*/ 4746583 w 10080264"/>
                <a:gd name="connsiteY1907" fmla="*/ 1837385 h 3652478"/>
                <a:gd name="connsiteX1908" fmla="*/ 4776116 w 10080264"/>
                <a:gd name="connsiteY1908" fmla="*/ 1819742 h 3652478"/>
                <a:gd name="connsiteX1909" fmla="*/ 4798447 w 10080264"/>
                <a:gd name="connsiteY1909" fmla="*/ 1798859 h 3652478"/>
                <a:gd name="connsiteX1910" fmla="*/ 4824379 w 10080264"/>
                <a:gd name="connsiteY1910" fmla="*/ 1774735 h 3652478"/>
                <a:gd name="connsiteX1911" fmla="*/ 4834823 w 10080264"/>
                <a:gd name="connsiteY1911" fmla="*/ 1764294 h 3652478"/>
                <a:gd name="connsiteX1912" fmla="*/ 4847069 w 10080264"/>
                <a:gd name="connsiteY1912" fmla="*/ 1772935 h 3652478"/>
                <a:gd name="connsiteX1913" fmla="*/ 4848510 w 10080264"/>
                <a:gd name="connsiteY1913" fmla="*/ 1772935 h 3652478"/>
                <a:gd name="connsiteX1914" fmla="*/ 4852111 w 10080264"/>
                <a:gd name="connsiteY1914" fmla="*/ 1757453 h 3652478"/>
                <a:gd name="connsiteX1915" fmla="*/ 4858954 w 10080264"/>
                <a:gd name="connsiteY1915" fmla="*/ 1745571 h 3652478"/>
                <a:gd name="connsiteX1916" fmla="*/ 4869399 w 10080264"/>
                <a:gd name="connsiteY1916" fmla="*/ 1735129 h 3652478"/>
                <a:gd name="connsiteX1917" fmla="*/ 4881645 w 10080264"/>
                <a:gd name="connsiteY1917" fmla="*/ 1726488 h 3652478"/>
                <a:gd name="connsiteX1918" fmla="*/ 4895331 w 10080264"/>
                <a:gd name="connsiteY1918" fmla="*/ 1716046 h 3652478"/>
                <a:gd name="connsiteX1919" fmla="*/ 4909378 w 10080264"/>
                <a:gd name="connsiteY1919" fmla="*/ 1709205 h 3652478"/>
                <a:gd name="connsiteX1920" fmla="*/ 4909378 w 10080264"/>
                <a:gd name="connsiteY1920" fmla="*/ 1707405 h 3652478"/>
                <a:gd name="connsiteX1921" fmla="*/ 4909378 w 10080264"/>
                <a:gd name="connsiteY1921" fmla="*/ 1682921 h 3652478"/>
                <a:gd name="connsiteX1922" fmla="*/ 4930267 w 10080264"/>
                <a:gd name="connsiteY1922" fmla="*/ 1695163 h 3652478"/>
                <a:gd name="connsiteX1923" fmla="*/ 4932068 w 10080264"/>
                <a:gd name="connsiteY1923" fmla="*/ 1695163 h 3652478"/>
                <a:gd name="connsiteX1924" fmla="*/ 4935310 w 10080264"/>
                <a:gd name="connsiteY1924" fmla="*/ 1688322 h 3652478"/>
                <a:gd name="connsiteX1925" fmla="*/ 4935310 w 10080264"/>
                <a:gd name="connsiteY1925" fmla="*/ 1682921 h 3652478"/>
                <a:gd name="connsiteX1926" fmla="*/ 4938911 w 10080264"/>
                <a:gd name="connsiteY1926" fmla="*/ 1676080 h 3652478"/>
                <a:gd name="connsiteX1927" fmla="*/ 4938911 w 10080264"/>
                <a:gd name="connsiteY1927" fmla="*/ 1671040 h 3652478"/>
                <a:gd name="connsiteX1928" fmla="*/ 4947555 w 10080264"/>
                <a:gd name="connsiteY1928" fmla="*/ 1665639 h 3652478"/>
                <a:gd name="connsiteX1929" fmla="*/ 4949356 w 10080264"/>
                <a:gd name="connsiteY1929" fmla="*/ 1665639 h 3652478"/>
                <a:gd name="connsiteX1930" fmla="*/ 4949356 w 10080264"/>
                <a:gd name="connsiteY1930" fmla="*/ 1648356 h 3652478"/>
                <a:gd name="connsiteX1931" fmla="*/ 4959441 w 10080264"/>
                <a:gd name="connsiteY1931" fmla="*/ 1644756 h 3652478"/>
                <a:gd name="connsiteX1932" fmla="*/ 4976729 w 10080264"/>
                <a:gd name="connsiteY1932" fmla="*/ 1636114 h 3652478"/>
                <a:gd name="connsiteX1933" fmla="*/ 4995817 w 10080264"/>
                <a:gd name="connsiteY1933" fmla="*/ 1624232 h 3652478"/>
                <a:gd name="connsiteX1934" fmla="*/ 5014906 w 10080264"/>
                <a:gd name="connsiteY1934" fmla="*/ 1608750 h 3652478"/>
                <a:gd name="connsiteX1935" fmla="*/ 5032194 w 10080264"/>
                <a:gd name="connsiteY1935" fmla="*/ 1589667 h 3652478"/>
                <a:gd name="connsiteX1936" fmla="*/ 5049482 w 10080264"/>
                <a:gd name="connsiteY1936" fmla="*/ 1570584 h 3652478"/>
                <a:gd name="connsiteX1937" fmla="*/ 5068571 w 10080264"/>
                <a:gd name="connsiteY1937" fmla="*/ 1551501 h 3652478"/>
                <a:gd name="connsiteX1938" fmla="*/ 5108189 w 10080264"/>
                <a:gd name="connsiteY1938" fmla="*/ 1516936 h 3652478"/>
                <a:gd name="connsiteX1939" fmla="*/ 5140964 w 10080264"/>
                <a:gd name="connsiteY1939" fmla="*/ 1496053 h 3652478"/>
                <a:gd name="connsiteX1940" fmla="*/ 5168697 w 10080264"/>
                <a:gd name="connsiteY1940" fmla="*/ 1475170 h 3652478"/>
                <a:gd name="connsiteX1941" fmla="*/ 5180943 w 10080264"/>
                <a:gd name="connsiteY1941" fmla="*/ 1466889 h 3652478"/>
                <a:gd name="connsiteX1942" fmla="*/ 5191387 w 10080264"/>
                <a:gd name="connsiteY1942" fmla="*/ 1456447 h 3652478"/>
                <a:gd name="connsiteX1943" fmla="*/ 5200031 w 10080264"/>
                <a:gd name="connsiteY1943" fmla="*/ 1444205 h 3652478"/>
                <a:gd name="connsiteX1944" fmla="*/ 7502074 w 10080264"/>
                <a:gd name="connsiteY1944" fmla="*/ 1429863 h 3652478"/>
                <a:gd name="connsiteX1945" fmla="*/ 7484789 w 10080264"/>
                <a:gd name="connsiteY1945" fmla="*/ 1443906 h 3652478"/>
                <a:gd name="connsiteX1946" fmla="*/ 7488390 w 10080264"/>
                <a:gd name="connsiteY1946" fmla="*/ 1442106 h 3652478"/>
                <a:gd name="connsiteX1947" fmla="*/ 7495232 w 10080264"/>
                <a:gd name="connsiteY1947" fmla="*/ 1437065 h 3652478"/>
                <a:gd name="connsiteX1948" fmla="*/ 6019889 w 10080264"/>
                <a:gd name="connsiteY1948" fmla="*/ 1421222 h 3652478"/>
                <a:gd name="connsiteX1949" fmla="*/ 6007646 w 10080264"/>
                <a:gd name="connsiteY1949" fmla="*/ 1429863 h 3652478"/>
                <a:gd name="connsiteX1950" fmla="*/ 6011247 w 10080264"/>
                <a:gd name="connsiteY1950" fmla="*/ 1433464 h 3652478"/>
                <a:gd name="connsiteX1951" fmla="*/ 4786561 w 10080264"/>
                <a:gd name="connsiteY1951" fmla="*/ 1416481 h 3652478"/>
                <a:gd name="connsiteX1952" fmla="*/ 4720651 w 10080264"/>
                <a:gd name="connsiteY1952" fmla="*/ 1465088 h 3652478"/>
                <a:gd name="connsiteX1953" fmla="*/ 4722091 w 10080264"/>
                <a:gd name="connsiteY1953" fmla="*/ 1466889 h 3652478"/>
                <a:gd name="connsiteX1954" fmla="*/ 4734337 w 10080264"/>
                <a:gd name="connsiteY1954" fmla="*/ 1465088 h 3652478"/>
                <a:gd name="connsiteX1955" fmla="*/ 4750184 w 10080264"/>
                <a:gd name="connsiteY1955" fmla="*/ 1459687 h 3652478"/>
                <a:gd name="connsiteX1956" fmla="*/ 4760269 w 10080264"/>
                <a:gd name="connsiteY1956" fmla="*/ 1454647 h 3652478"/>
                <a:gd name="connsiteX1957" fmla="*/ 4767472 w 10080264"/>
                <a:gd name="connsiteY1957" fmla="*/ 1447806 h 3652478"/>
                <a:gd name="connsiteX1958" fmla="*/ 4770714 w 10080264"/>
                <a:gd name="connsiteY1958" fmla="*/ 1439164 h 3652478"/>
                <a:gd name="connsiteX1959" fmla="*/ 4777917 w 10080264"/>
                <a:gd name="connsiteY1959" fmla="*/ 1426922 h 3652478"/>
                <a:gd name="connsiteX1960" fmla="*/ 6565446 w 10080264"/>
                <a:gd name="connsiteY1960" fmla="*/ 1416181 h 3652478"/>
                <a:gd name="connsiteX1961" fmla="*/ 6514052 w 10080264"/>
                <a:gd name="connsiteY1961" fmla="*/ 1453672 h 3652478"/>
                <a:gd name="connsiteX1962" fmla="*/ 6504588 w 10080264"/>
                <a:gd name="connsiteY1962" fmla="*/ 1459389 h 3652478"/>
                <a:gd name="connsiteX1963" fmla="*/ 6495863 w 10080264"/>
                <a:gd name="connsiteY1963" fmla="*/ 1465701 h 3652478"/>
                <a:gd name="connsiteX1964" fmla="*/ 6450933 w 10080264"/>
                <a:gd name="connsiteY1964" fmla="*/ 1493956 h 3652478"/>
                <a:gd name="connsiteX1965" fmla="*/ 6349024 w 10080264"/>
                <a:gd name="connsiteY1965" fmla="*/ 1561649 h 3652478"/>
                <a:gd name="connsiteX1966" fmla="*/ 6323096 w 10080264"/>
                <a:gd name="connsiteY1966" fmla="*/ 1580733 h 3652478"/>
                <a:gd name="connsiteX1967" fmla="*/ 6274482 w 10080264"/>
                <a:gd name="connsiteY1967" fmla="*/ 1613499 h 3652478"/>
                <a:gd name="connsiteX1968" fmla="*/ 6289967 w 10080264"/>
                <a:gd name="connsiteY1968" fmla="*/ 1613499 h 3652478"/>
                <a:gd name="connsiteX1969" fmla="*/ 6305451 w 10080264"/>
                <a:gd name="connsiteY1969" fmla="*/ 1599816 h 3652478"/>
                <a:gd name="connsiteX1970" fmla="*/ 6323096 w 10080264"/>
                <a:gd name="connsiteY1970" fmla="*/ 1585774 h 3652478"/>
                <a:gd name="connsiteX1971" fmla="*/ 6338581 w 10080264"/>
                <a:gd name="connsiteY1971" fmla="*/ 1573891 h 3652478"/>
                <a:gd name="connsiteX1972" fmla="*/ 6355866 w 10080264"/>
                <a:gd name="connsiteY1972" fmla="*/ 1563449 h 3652478"/>
                <a:gd name="connsiteX1973" fmla="*/ 6423205 w 10080264"/>
                <a:gd name="connsiteY1973" fmla="*/ 1518080 h 3652478"/>
                <a:gd name="connsiteX1974" fmla="*/ 6444091 w 10080264"/>
                <a:gd name="connsiteY1974" fmla="*/ 1506198 h 3652478"/>
                <a:gd name="connsiteX1975" fmla="*/ 6461376 w 10080264"/>
                <a:gd name="connsiteY1975" fmla="*/ 1493956 h 3652478"/>
                <a:gd name="connsiteX1976" fmla="*/ 6475420 w 10080264"/>
                <a:gd name="connsiteY1976" fmla="*/ 1483514 h 3652478"/>
                <a:gd name="connsiteX1977" fmla="*/ 6487663 w 10080264"/>
                <a:gd name="connsiteY1977" fmla="*/ 1471632 h 3652478"/>
                <a:gd name="connsiteX1978" fmla="*/ 6495863 w 10080264"/>
                <a:gd name="connsiteY1978" fmla="*/ 1465701 h 3652478"/>
                <a:gd name="connsiteX1979" fmla="*/ 6508189 w 10080264"/>
                <a:gd name="connsiteY1979" fmla="*/ 1457949 h 3652478"/>
                <a:gd name="connsiteX1980" fmla="*/ 6514052 w 10080264"/>
                <a:gd name="connsiteY1980" fmla="*/ 1453672 h 3652478"/>
                <a:gd name="connsiteX1981" fmla="*/ 6521873 w 10080264"/>
                <a:gd name="connsiteY1981" fmla="*/ 1448947 h 3652478"/>
                <a:gd name="connsiteX1982" fmla="*/ 6555003 w 10080264"/>
                <a:gd name="connsiteY1982" fmla="*/ 1433464 h 3652478"/>
                <a:gd name="connsiteX1983" fmla="*/ 6561845 w 10080264"/>
                <a:gd name="connsiteY1983" fmla="*/ 1421222 h 3652478"/>
                <a:gd name="connsiteX1984" fmla="*/ 4961242 w 10080264"/>
                <a:gd name="connsiteY1984" fmla="*/ 1395598 h 3652478"/>
                <a:gd name="connsiteX1985" fmla="*/ 4924865 w 10080264"/>
                <a:gd name="connsiteY1985" fmla="*/ 1423322 h 3652478"/>
                <a:gd name="connsiteX1986" fmla="*/ 4907577 w 10080264"/>
                <a:gd name="connsiteY1986" fmla="*/ 1437364 h 3652478"/>
                <a:gd name="connsiteX1987" fmla="*/ 4912979 w 10080264"/>
                <a:gd name="connsiteY1987" fmla="*/ 1439164 h 3652478"/>
                <a:gd name="connsiteX1988" fmla="*/ 4919822 w 10080264"/>
                <a:gd name="connsiteY1988" fmla="*/ 1440605 h 3652478"/>
                <a:gd name="connsiteX1989" fmla="*/ 4928466 w 10080264"/>
                <a:gd name="connsiteY1989" fmla="*/ 1431963 h 3652478"/>
                <a:gd name="connsiteX1990" fmla="*/ 4933869 w 10080264"/>
                <a:gd name="connsiteY1990" fmla="*/ 1428723 h 3652478"/>
                <a:gd name="connsiteX1991" fmla="*/ 4940712 w 10080264"/>
                <a:gd name="connsiteY1991" fmla="*/ 1426922 h 3652478"/>
                <a:gd name="connsiteX1992" fmla="*/ 4821137 w 10080264"/>
                <a:gd name="connsiteY1992" fmla="*/ 1390557 h 3652478"/>
                <a:gd name="connsiteX1993" fmla="*/ 4798447 w 10080264"/>
                <a:gd name="connsiteY1993" fmla="*/ 1406039 h 3652478"/>
                <a:gd name="connsiteX1994" fmla="*/ 4807091 w 10080264"/>
                <a:gd name="connsiteY1994" fmla="*/ 1402439 h 3652478"/>
                <a:gd name="connsiteX1995" fmla="*/ 4815735 w 10080264"/>
                <a:gd name="connsiteY1995" fmla="*/ 1399198 h 3652478"/>
                <a:gd name="connsiteX1996" fmla="*/ 3384480 w 10080264"/>
                <a:gd name="connsiteY1996" fmla="*/ 1383770 h 3652478"/>
                <a:gd name="connsiteX1997" fmla="*/ 3295928 w 10080264"/>
                <a:gd name="connsiteY1997" fmla="*/ 1432363 h 3652478"/>
                <a:gd name="connsiteX1998" fmla="*/ 3301328 w 10080264"/>
                <a:gd name="connsiteY1998" fmla="*/ 1439562 h 3652478"/>
                <a:gd name="connsiteX1999" fmla="*/ 3306367 w 10080264"/>
                <a:gd name="connsiteY1999" fmla="*/ 1434163 h 3652478"/>
                <a:gd name="connsiteX2000" fmla="*/ 3313207 w 10080264"/>
                <a:gd name="connsiteY2000" fmla="*/ 1427324 h 3652478"/>
                <a:gd name="connsiteX2001" fmla="*/ 3320046 w 10080264"/>
                <a:gd name="connsiteY2001" fmla="*/ 1423725 h 3652478"/>
                <a:gd name="connsiteX2002" fmla="*/ 3327246 w 10080264"/>
                <a:gd name="connsiteY2002" fmla="*/ 1420485 h 3652478"/>
                <a:gd name="connsiteX2003" fmla="*/ 3342724 w 10080264"/>
                <a:gd name="connsiteY2003" fmla="*/ 1413286 h 3652478"/>
                <a:gd name="connsiteX2004" fmla="*/ 3358563 w 10080264"/>
                <a:gd name="connsiteY2004" fmla="*/ 1406447 h 3652478"/>
                <a:gd name="connsiteX2005" fmla="*/ 3370442 w 10080264"/>
                <a:gd name="connsiteY2005" fmla="*/ 1394208 h 3652478"/>
                <a:gd name="connsiteX2006" fmla="*/ 7373877 w 10080264"/>
                <a:gd name="connsiteY2006" fmla="*/ 1378013 h 3652478"/>
                <a:gd name="connsiteX2007" fmla="*/ 7308338 w 10080264"/>
                <a:gd name="connsiteY2007" fmla="*/ 1412580 h 3652478"/>
                <a:gd name="connsiteX2008" fmla="*/ 7261525 w 10080264"/>
                <a:gd name="connsiteY2008" fmla="*/ 1440305 h 3652478"/>
                <a:gd name="connsiteX2009" fmla="*/ 7219753 w 10080264"/>
                <a:gd name="connsiteY2009" fmla="*/ 1469831 h 3652478"/>
                <a:gd name="connsiteX2010" fmla="*/ 7180142 w 10080264"/>
                <a:gd name="connsiteY2010" fmla="*/ 1499357 h 3652478"/>
                <a:gd name="connsiteX2011" fmla="*/ 7147012 w 10080264"/>
                <a:gd name="connsiteY2011" fmla="*/ 1530323 h 3652478"/>
                <a:gd name="connsiteX2012" fmla="*/ 7136569 w 10080264"/>
                <a:gd name="connsiteY2012" fmla="*/ 1540765 h 3652478"/>
                <a:gd name="connsiteX2013" fmla="*/ 7126486 w 10080264"/>
                <a:gd name="connsiteY2013" fmla="*/ 1547606 h 3652478"/>
                <a:gd name="connsiteX2014" fmla="*/ 7136569 w 10080264"/>
                <a:gd name="connsiteY2014" fmla="*/ 1547606 h 3652478"/>
                <a:gd name="connsiteX2015" fmla="*/ 7145572 w 10080264"/>
                <a:gd name="connsiteY2015" fmla="*/ 1546166 h 3652478"/>
                <a:gd name="connsiteX2016" fmla="*/ 7156015 w 10080264"/>
                <a:gd name="connsiteY2016" fmla="*/ 1540765 h 3652478"/>
                <a:gd name="connsiteX2017" fmla="*/ 7164657 w 10080264"/>
                <a:gd name="connsiteY2017" fmla="*/ 1533924 h 3652478"/>
                <a:gd name="connsiteX2018" fmla="*/ 7190585 w 10080264"/>
                <a:gd name="connsiteY2018" fmla="*/ 1518080 h 3652478"/>
                <a:gd name="connsiteX2019" fmla="*/ 7212911 w 10080264"/>
                <a:gd name="connsiteY2019" fmla="*/ 1500797 h 3652478"/>
                <a:gd name="connsiteX2020" fmla="*/ 7251082 w 10080264"/>
                <a:gd name="connsiteY2020" fmla="*/ 1473432 h 3652478"/>
                <a:gd name="connsiteX2021" fmla="*/ 7282051 w 10080264"/>
                <a:gd name="connsiteY2021" fmla="*/ 1450747 h 3652478"/>
                <a:gd name="connsiteX2022" fmla="*/ 7311579 w 10080264"/>
                <a:gd name="connsiteY2022" fmla="*/ 1426623 h 3652478"/>
                <a:gd name="connsiteX2023" fmla="*/ 7337507 w 10080264"/>
                <a:gd name="connsiteY2023" fmla="*/ 1405739 h 3652478"/>
                <a:gd name="connsiteX2024" fmla="*/ 7365235 w 10080264"/>
                <a:gd name="connsiteY2024" fmla="*/ 1383054 h 3652478"/>
                <a:gd name="connsiteX2025" fmla="*/ 4858954 w 10080264"/>
                <a:gd name="connsiteY2025" fmla="*/ 1361032 h 3652478"/>
                <a:gd name="connsiteX2026" fmla="*/ 4853912 w 10080264"/>
                <a:gd name="connsiteY2026" fmla="*/ 1364633 h 3652478"/>
                <a:gd name="connsiteX2027" fmla="*/ 4860755 w 10080264"/>
                <a:gd name="connsiteY2027" fmla="*/ 1362833 h 3652478"/>
                <a:gd name="connsiteX2028" fmla="*/ 4860755 w 10080264"/>
                <a:gd name="connsiteY2028" fmla="*/ 1361032 h 3652478"/>
                <a:gd name="connsiteX2029" fmla="*/ 1320305 w 10080264"/>
                <a:gd name="connsiteY2029" fmla="*/ 1360898 h 3652478"/>
                <a:gd name="connsiteX2030" fmla="*/ 1290797 w 10080264"/>
                <a:gd name="connsiteY2030" fmla="*/ 1381420 h 3652478"/>
                <a:gd name="connsiteX2031" fmla="*/ 1261289 w 10080264"/>
                <a:gd name="connsiteY2031" fmla="*/ 1405902 h 3652478"/>
                <a:gd name="connsiteX2032" fmla="*/ 1235379 w 10080264"/>
                <a:gd name="connsiteY2032" fmla="*/ 1430023 h 3652478"/>
                <a:gd name="connsiteX2033" fmla="*/ 1209470 w 10080264"/>
                <a:gd name="connsiteY2033" fmla="*/ 1456305 h 3652478"/>
                <a:gd name="connsiteX2034" fmla="*/ 1178523 w 10080264"/>
                <a:gd name="connsiteY2034" fmla="*/ 1487268 h 3652478"/>
                <a:gd name="connsiteX2035" fmla="*/ 1133541 w 10080264"/>
                <a:gd name="connsiteY2035" fmla="*/ 1532271 h 3652478"/>
                <a:gd name="connsiteX2036" fmla="*/ 1110870 w 10080264"/>
                <a:gd name="connsiteY2036" fmla="*/ 1553152 h 3652478"/>
                <a:gd name="connsiteX2037" fmla="*/ 1088199 w 10080264"/>
                <a:gd name="connsiteY2037" fmla="*/ 1572234 h 3652478"/>
                <a:gd name="connsiteX2038" fmla="*/ 1072725 w 10080264"/>
                <a:gd name="connsiteY2038" fmla="*/ 1585915 h 3652478"/>
                <a:gd name="connsiteX2039" fmla="*/ 1057252 w 10080264"/>
                <a:gd name="connsiteY2039" fmla="*/ 1598156 h 3652478"/>
                <a:gd name="connsiteX2040" fmla="*/ 1024505 w 10080264"/>
                <a:gd name="connsiteY2040" fmla="*/ 1622277 h 3652478"/>
                <a:gd name="connsiteX2041" fmla="*/ 1012270 w 10080264"/>
                <a:gd name="connsiteY2041" fmla="*/ 1629118 h 3652478"/>
                <a:gd name="connsiteX2042" fmla="*/ 1001834 w 10080264"/>
                <a:gd name="connsiteY2042" fmla="*/ 1635958 h 3652478"/>
                <a:gd name="connsiteX2043" fmla="*/ 991398 w 10080264"/>
                <a:gd name="connsiteY2043" fmla="*/ 1639559 h 3652478"/>
                <a:gd name="connsiteX2044" fmla="*/ 980962 w 10080264"/>
                <a:gd name="connsiteY2044" fmla="*/ 1643159 h 3652478"/>
                <a:gd name="connsiteX2045" fmla="*/ 1003633 w 10080264"/>
                <a:gd name="connsiteY2045" fmla="*/ 1658640 h 3652478"/>
                <a:gd name="connsiteX2046" fmla="*/ 1019107 w 10080264"/>
                <a:gd name="connsiteY2046" fmla="*/ 1644599 h 3652478"/>
                <a:gd name="connsiteX2047" fmla="*/ 1034941 w 10080264"/>
                <a:gd name="connsiteY2047" fmla="*/ 1630918 h 3652478"/>
                <a:gd name="connsiteX2048" fmla="*/ 1053653 w 10080264"/>
                <a:gd name="connsiteY2048" fmla="*/ 1617237 h 3652478"/>
                <a:gd name="connsiteX2049" fmla="*/ 1074525 w 10080264"/>
                <a:gd name="connsiteY2049" fmla="*/ 1604996 h 3652478"/>
                <a:gd name="connsiteX2050" fmla="*/ 1093597 w 10080264"/>
                <a:gd name="connsiteY2050" fmla="*/ 1593115 h 3652478"/>
                <a:gd name="connsiteX2051" fmla="*/ 1109071 w 10080264"/>
                <a:gd name="connsiteY2051" fmla="*/ 1579074 h 3652478"/>
                <a:gd name="connsiteX2052" fmla="*/ 1123105 w 10080264"/>
                <a:gd name="connsiteY2052" fmla="*/ 1565393 h 3652478"/>
                <a:gd name="connsiteX2053" fmla="*/ 1134980 w 10080264"/>
                <a:gd name="connsiteY2053" fmla="*/ 1551352 h 3652478"/>
                <a:gd name="connsiteX2054" fmla="*/ 1138579 w 10080264"/>
                <a:gd name="connsiteY2054" fmla="*/ 1546312 h 3652478"/>
                <a:gd name="connsiteX2055" fmla="*/ 1145416 w 10080264"/>
                <a:gd name="connsiteY2055" fmla="*/ 1546312 h 3652478"/>
                <a:gd name="connsiteX2056" fmla="*/ 1149014 w 10080264"/>
                <a:gd name="connsiteY2056" fmla="*/ 1546312 h 3652478"/>
                <a:gd name="connsiteX2057" fmla="*/ 1154412 w 10080264"/>
                <a:gd name="connsiteY2057" fmla="*/ 1540912 h 3652478"/>
                <a:gd name="connsiteX2058" fmla="*/ 1161249 w 10080264"/>
                <a:gd name="connsiteY2058" fmla="*/ 1535871 h 3652478"/>
                <a:gd name="connsiteX2059" fmla="*/ 1209470 w 10080264"/>
                <a:gd name="connsiteY2059" fmla="*/ 1492308 h 3652478"/>
                <a:gd name="connsiteX2060" fmla="*/ 1259850 w 10080264"/>
                <a:gd name="connsiteY2060" fmla="*/ 1445865 h 3652478"/>
                <a:gd name="connsiteX2061" fmla="*/ 1280361 w 10080264"/>
                <a:gd name="connsiteY2061" fmla="*/ 1424983 h 3652478"/>
                <a:gd name="connsiteX2062" fmla="*/ 1304831 w 10080264"/>
                <a:gd name="connsiteY2062" fmla="*/ 1405902 h 3652478"/>
                <a:gd name="connsiteX2063" fmla="*/ 1328942 w 10080264"/>
                <a:gd name="connsiteY2063" fmla="*/ 1388620 h 3652478"/>
                <a:gd name="connsiteX2064" fmla="*/ 1353052 w 10080264"/>
                <a:gd name="connsiteY2064" fmla="*/ 1372779 h 3652478"/>
                <a:gd name="connsiteX2065" fmla="*/ 1348014 w 10080264"/>
                <a:gd name="connsiteY2065" fmla="*/ 1369539 h 3652478"/>
                <a:gd name="connsiteX2066" fmla="*/ 4765671 w 10080264"/>
                <a:gd name="connsiteY2066" fmla="*/ 1336909 h 3652478"/>
                <a:gd name="connsiteX2067" fmla="*/ 4748384 w 10080264"/>
                <a:gd name="connsiteY2067" fmla="*/ 1341950 h 3652478"/>
                <a:gd name="connsiteX2068" fmla="*/ 4730735 w 10080264"/>
                <a:gd name="connsiteY2068" fmla="*/ 1347350 h 3652478"/>
                <a:gd name="connsiteX2069" fmla="*/ 4725693 w 10080264"/>
                <a:gd name="connsiteY2069" fmla="*/ 1348791 h 3652478"/>
                <a:gd name="connsiteX2070" fmla="*/ 4725693 w 10080264"/>
                <a:gd name="connsiteY2070" fmla="*/ 1362833 h 3652478"/>
                <a:gd name="connsiteX2071" fmla="*/ 4723892 w 10080264"/>
                <a:gd name="connsiteY2071" fmla="*/ 1376515 h 3652478"/>
                <a:gd name="connsiteX2072" fmla="*/ 4732536 w 10080264"/>
                <a:gd name="connsiteY2072" fmla="*/ 1369674 h 3652478"/>
                <a:gd name="connsiteX2073" fmla="*/ 4741180 w 10080264"/>
                <a:gd name="connsiteY2073" fmla="*/ 1362833 h 3652478"/>
                <a:gd name="connsiteX2074" fmla="*/ 4762070 w 10080264"/>
                <a:gd name="connsiteY2074" fmla="*/ 1341950 h 3652478"/>
                <a:gd name="connsiteX2075" fmla="*/ 697397 w 10080264"/>
                <a:gd name="connsiteY2075" fmla="*/ 1331376 h 3652478"/>
                <a:gd name="connsiteX2076" fmla="*/ 683363 w 10080264"/>
                <a:gd name="connsiteY2076" fmla="*/ 1338577 h 3652478"/>
                <a:gd name="connsiteX2077" fmla="*/ 690560 w 10080264"/>
                <a:gd name="connsiteY2077" fmla="*/ 1334977 h 3652478"/>
                <a:gd name="connsiteX2078" fmla="*/ 3793041 w 10080264"/>
                <a:gd name="connsiteY2078" fmla="*/ 1328697 h 3652478"/>
                <a:gd name="connsiteX2079" fmla="*/ 3742646 w 10080264"/>
                <a:gd name="connsiteY2079" fmla="*/ 1363252 h 3652478"/>
                <a:gd name="connsiteX2080" fmla="*/ 3692611 w 10080264"/>
                <a:gd name="connsiteY2080" fmla="*/ 1396008 h 3652478"/>
                <a:gd name="connsiteX2081" fmla="*/ 3640416 w 10080264"/>
                <a:gd name="connsiteY2081" fmla="*/ 1425524 h 3652478"/>
                <a:gd name="connsiteX2082" fmla="*/ 3586781 w 10080264"/>
                <a:gd name="connsiteY2082" fmla="*/ 1455040 h 3652478"/>
                <a:gd name="connsiteX2083" fmla="*/ 3536746 w 10080264"/>
                <a:gd name="connsiteY2083" fmla="*/ 1480957 h 3652478"/>
                <a:gd name="connsiteX2084" fmla="*/ 3569503 w 10080264"/>
                <a:gd name="connsiteY2084" fmla="*/ 1465479 h 3652478"/>
                <a:gd name="connsiteX2085" fmla="*/ 3635376 w 10080264"/>
                <a:gd name="connsiteY2085" fmla="*/ 1434163 h 3652478"/>
                <a:gd name="connsiteX2086" fmla="*/ 3694411 w 10080264"/>
                <a:gd name="connsiteY2086" fmla="*/ 1401048 h 3652478"/>
                <a:gd name="connsiteX2087" fmla="*/ 3745886 w 10080264"/>
                <a:gd name="connsiteY2087" fmla="*/ 1368292 h 3652478"/>
                <a:gd name="connsiteX2088" fmla="*/ 3770364 w 10080264"/>
                <a:gd name="connsiteY2088" fmla="*/ 1351014 h 3652478"/>
                <a:gd name="connsiteX2089" fmla="*/ 3793041 w 10080264"/>
                <a:gd name="connsiteY2089" fmla="*/ 1333736 h 3652478"/>
                <a:gd name="connsiteX2090" fmla="*/ 7136569 w 10080264"/>
                <a:gd name="connsiteY2090" fmla="*/ 1326163 h 3652478"/>
                <a:gd name="connsiteX2091" fmla="*/ 7122885 w 10080264"/>
                <a:gd name="connsiteY2091" fmla="*/ 1334805 h 3652478"/>
                <a:gd name="connsiteX2092" fmla="*/ 7076072 w 10080264"/>
                <a:gd name="connsiteY2092" fmla="*/ 1365771 h 3652478"/>
                <a:gd name="connsiteX2093" fmla="*/ 7093357 w 10080264"/>
                <a:gd name="connsiteY2093" fmla="*/ 1362530 h 3652478"/>
                <a:gd name="connsiteX2094" fmla="*/ 7096958 w 10080264"/>
                <a:gd name="connsiteY2094" fmla="*/ 1355689 h 3652478"/>
                <a:gd name="connsiteX2095" fmla="*/ 7101999 w 10080264"/>
                <a:gd name="connsiteY2095" fmla="*/ 1350288 h 3652478"/>
                <a:gd name="connsiteX2096" fmla="*/ 7107401 w 10080264"/>
                <a:gd name="connsiteY2096" fmla="*/ 1347047 h 3652478"/>
                <a:gd name="connsiteX2097" fmla="*/ 7112442 w 10080264"/>
                <a:gd name="connsiteY2097" fmla="*/ 1345247 h 3652478"/>
                <a:gd name="connsiteX2098" fmla="*/ 6859650 w 10080264"/>
                <a:gd name="connsiteY2098" fmla="*/ 1315721 h 3652478"/>
                <a:gd name="connsiteX2099" fmla="*/ 6854608 w 10080264"/>
                <a:gd name="connsiteY2099" fmla="*/ 1321122 h 3652478"/>
                <a:gd name="connsiteX2100" fmla="*/ 6851007 w 10080264"/>
                <a:gd name="connsiteY2100" fmla="*/ 1322563 h 3652478"/>
                <a:gd name="connsiteX2101" fmla="*/ 6863251 w 10080264"/>
                <a:gd name="connsiteY2101" fmla="*/ 1319322 h 3652478"/>
                <a:gd name="connsiteX2102" fmla="*/ 7481188 w 10080264"/>
                <a:gd name="connsiteY2102" fmla="*/ 1310680 h 3652478"/>
                <a:gd name="connsiteX2103" fmla="*/ 7458862 w 10080264"/>
                <a:gd name="connsiteY2103" fmla="*/ 1326163 h 3652478"/>
                <a:gd name="connsiteX2104" fmla="*/ 7464263 w 10080264"/>
                <a:gd name="connsiteY2104" fmla="*/ 1322563 h 3652478"/>
                <a:gd name="connsiteX2105" fmla="*/ 7474346 w 10080264"/>
                <a:gd name="connsiteY2105" fmla="*/ 1317522 h 3652478"/>
                <a:gd name="connsiteX2106" fmla="*/ 3174980 w 10080264"/>
                <a:gd name="connsiteY2106" fmla="*/ 1307820 h 3652478"/>
                <a:gd name="connsiteX2107" fmla="*/ 3167780 w 10080264"/>
                <a:gd name="connsiteY2107" fmla="*/ 1313219 h 3652478"/>
                <a:gd name="connsiteX2108" fmla="*/ 3171380 w 10080264"/>
                <a:gd name="connsiteY2108" fmla="*/ 1311419 h 3652478"/>
                <a:gd name="connsiteX2109" fmla="*/ 7522960 w 10080264"/>
                <a:gd name="connsiteY2109" fmla="*/ 1287996 h 3652478"/>
                <a:gd name="connsiteX2110" fmla="*/ 7528001 w 10080264"/>
                <a:gd name="connsiteY2110" fmla="*/ 1291597 h 3652478"/>
                <a:gd name="connsiteX2111" fmla="*/ 7528001 w 10080264"/>
                <a:gd name="connsiteY2111" fmla="*/ 1287996 h 3652478"/>
                <a:gd name="connsiteX2112" fmla="*/ 6568687 w 10080264"/>
                <a:gd name="connsiteY2112" fmla="*/ 1279354 h 3652478"/>
                <a:gd name="connsiteX2113" fmla="*/ 6447692 w 10080264"/>
                <a:gd name="connsiteY2113" fmla="*/ 1357129 h 3652478"/>
                <a:gd name="connsiteX2114" fmla="*/ 6336780 w 10080264"/>
                <a:gd name="connsiteY2114" fmla="*/ 1431664 h 3652478"/>
                <a:gd name="connsiteX2115" fmla="*/ 6236311 w 10080264"/>
                <a:gd name="connsiteY2115" fmla="*/ 1502598 h 3652478"/>
                <a:gd name="connsiteX2116" fmla="*/ 6144485 w 10080264"/>
                <a:gd name="connsiteY2116" fmla="*/ 1573891 h 3652478"/>
                <a:gd name="connsiteX2117" fmla="*/ 6125400 w 10080264"/>
                <a:gd name="connsiteY2117" fmla="*/ 1584333 h 3652478"/>
                <a:gd name="connsiteX2118" fmla="*/ 6108115 w 10080264"/>
                <a:gd name="connsiteY2118" fmla="*/ 1596216 h 3652478"/>
                <a:gd name="connsiteX2119" fmla="*/ 6094431 w 10080264"/>
                <a:gd name="connsiteY2119" fmla="*/ 1604857 h 3652478"/>
                <a:gd name="connsiteX2120" fmla="*/ 6071744 w 10080264"/>
                <a:gd name="connsiteY2120" fmla="*/ 1618900 h 3652478"/>
                <a:gd name="connsiteX2121" fmla="*/ 6051218 w 10080264"/>
                <a:gd name="connsiteY2121" fmla="*/ 1634383 h 3652478"/>
                <a:gd name="connsiteX2122" fmla="*/ 6042576 w 10080264"/>
                <a:gd name="connsiteY2122" fmla="*/ 1641224 h 3652478"/>
                <a:gd name="connsiteX2123" fmla="*/ 6033933 w 10080264"/>
                <a:gd name="connsiteY2123" fmla="*/ 1648066 h 3652478"/>
                <a:gd name="connsiteX2124" fmla="*/ 6024931 w 10080264"/>
                <a:gd name="connsiteY2124" fmla="*/ 1656707 h 3652478"/>
                <a:gd name="connsiteX2125" fmla="*/ 6019889 w 10080264"/>
                <a:gd name="connsiteY2125" fmla="*/ 1665349 h 3652478"/>
                <a:gd name="connsiteX2126" fmla="*/ 6018089 w 10080264"/>
                <a:gd name="connsiteY2126" fmla="*/ 1670750 h 3652478"/>
                <a:gd name="connsiteX2127" fmla="*/ 6016288 w 10080264"/>
                <a:gd name="connsiteY2127" fmla="*/ 1673991 h 3652478"/>
                <a:gd name="connsiteX2128" fmla="*/ 6014848 w 10080264"/>
                <a:gd name="connsiteY2128" fmla="*/ 1677591 h 3652478"/>
                <a:gd name="connsiteX2129" fmla="*/ 6013047 w 10080264"/>
                <a:gd name="connsiteY2129" fmla="*/ 1684433 h 3652478"/>
                <a:gd name="connsiteX2130" fmla="*/ 6078946 w 10080264"/>
                <a:gd name="connsiteY2130" fmla="*/ 1644465 h 3652478"/>
                <a:gd name="connsiteX2131" fmla="*/ 6144485 w 10080264"/>
                <a:gd name="connsiteY2131" fmla="*/ 1601617 h 3652478"/>
                <a:gd name="connsiteX2132" fmla="*/ 6177614 w 10080264"/>
                <a:gd name="connsiteY2132" fmla="*/ 1578932 h 3652478"/>
                <a:gd name="connsiteX2133" fmla="*/ 6208583 w 10080264"/>
                <a:gd name="connsiteY2133" fmla="*/ 1554808 h 3652478"/>
                <a:gd name="connsiteX2134" fmla="*/ 6238112 w 10080264"/>
                <a:gd name="connsiteY2134" fmla="*/ 1528523 h 3652478"/>
                <a:gd name="connsiteX2135" fmla="*/ 6267280 w 10080264"/>
                <a:gd name="connsiteY2135" fmla="*/ 1502598 h 3652478"/>
                <a:gd name="connsiteX2136" fmla="*/ 6270881 w 10080264"/>
                <a:gd name="connsiteY2136" fmla="*/ 1497557 h 3652478"/>
                <a:gd name="connsiteX2137" fmla="*/ 6277723 w 10080264"/>
                <a:gd name="connsiteY2137" fmla="*/ 1497557 h 3652478"/>
                <a:gd name="connsiteX2138" fmla="*/ 6283125 w 10080264"/>
                <a:gd name="connsiteY2138" fmla="*/ 1497557 h 3652478"/>
                <a:gd name="connsiteX2139" fmla="*/ 6284925 w 10080264"/>
                <a:gd name="connsiteY2139" fmla="*/ 1493956 h 3652478"/>
                <a:gd name="connsiteX2140" fmla="*/ 6289967 w 10080264"/>
                <a:gd name="connsiteY2140" fmla="*/ 1490715 h 3652478"/>
                <a:gd name="connsiteX2141" fmla="*/ 6295368 w 10080264"/>
                <a:gd name="connsiteY2141" fmla="*/ 1488915 h 3652478"/>
                <a:gd name="connsiteX2142" fmla="*/ 6307252 w 10080264"/>
                <a:gd name="connsiteY2142" fmla="*/ 1487115 h 3652478"/>
                <a:gd name="connsiteX2143" fmla="*/ 6310853 w 10080264"/>
                <a:gd name="connsiteY2143" fmla="*/ 1480273 h 3652478"/>
                <a:gd name="connsiteX2144" fmla="*/ 6315894 w 10080264"/>
                <a:gd name="connsiteY2144" fmla="*/ 1473432 h 3652478"/>
                <a:gd name="connsiteX2145" fmla="*/ 6324897 w 10080264"/>
                <a:gd name="connsiteY2145" fmla="*/ 1468031 h 3652478"/>
                <a:gd name="connsiteX2146" fmla="*/ 6333539 w 10080264"/>
                <a:gd name="connsiteY2146" fmla="*/ 1464790 h 3652478"/>
                <a:gd name="connsiteX2147" fmla="*/ 6345423 w 10080264"/>
                <a:gd name="connsiteY2147" fmla="*/ 1459389 h 3652478"/>
                <a:gd name="connsiteX2148" fmla="*/ 6357666 w 10080264"/>
                <a:gd name="connsiteY2148" fmla="*/ 1454348 h 3652478"/>
                <a:gd name="connsiteX2149" fmla="*/ 6371350 w 10080264"/>
                <a:gd name="connsiteY2149" fmla="*/ 1448947 h 3652478"/>
                <a:gd name="connsiteX2150" fmla="*/ 6379992 w 10080264"/>
                <a:gd name="connsiteY2150" fmla="*/ 1443906 h 3652478"/>
                <a:gd name="connsiteX2151" fmla="*/ 6388635 w 10080264"/>
                <a:gd name="connsiteY2151" fmla="*/ 1435265 h 3652478"/>
                <a:gd name="connsiteX2152" fmla="*/ 6393676 w 10080264"/>
                <a:gd name="connsiteY2152" fmla="*/ 1428423 h 3652478"/>
                <a:gd name="connsiteX2153" fmla="*/ 6400878 w 10080264"/>
                <a:gd name="connsiteY2153" fmla="*/ 1421222 h 3652478"/>
                <a:gd name="connsiteX2154" fmla="*/ 6409521 w 10080264"/>
                <a:gd name="connsiteY2154" fmla="*/ 1416181 h 3652478"/>
                <a:gd name="connsiteX2155" fmla="*/ 6418163 w 10080264"/>
                <a:gd name="connsiteY2155" fmla="*/ 1412580 h 3652478"/>
                <a:gd name="connsiteX2156" fmla="*/ 6442290 w 10080264"/>
                <a:gd name="connsiteY2156" fmla="*/ 1402138 h 3652478"/>
                <a:gd name="connsiteX2157" fmla="*/ 6463176 w 10080264"/>
                <a:gd name="connsiteY2157" fmla="*/ 1390256 h 3652478"/>
                <a:gd name="connsiteX2158" fmla="*/ 6480461 w 10080264"/>
                <a:gd name="connsiteY2158" fmla="*/ 1376213 h 3652478"/>
                <a:gd name="connsiteX2159" fmla="*/ 6494505 w 10080264"/>
                <a:gd name="connsiteY2159" fmla="*/ 1360730 h 3652478"/>
                <a:gd name="connsiteX2160" fmla="*/ 6508189 w 10080264"/>
                <a:gd name="connsiteY2160" fmla="*/ 1345247 h 3652478"/>
                <a:gd name="connsiteX2161" fmla="*/ 6523674 w 10080264"/>
                <a:gd name="connsiteY2161" fmla="*/ 1331204 h 3652478"/>
                <a:gd name="connsiteX2162" fmla="*/ 6544560 w 10080264"/>
                <a:gd name="connsiteY2162" fmla="*/ 1319322 h 3652478"/>
                <a:gd name="connsiteX2163" fmla="*/ 6566886 w 10080264"/>
                <a:gd name="connsiteY2163" fmla="*/ 1307080 h 3652478"/>
                <a:gd name="connsiteX2164" fmla="*/ 6568687 w 10080264"/>
                <a:gd name="connsiteY2164" fmla="*/ 1298438 h 3652478"/>
                <a:gd name="connsiteX2165" fmla="*/ 6570487 w 10080264"/>
                <a:gd name="connsiteY2165" fmla="*/ 1294837 h 3652478"/>
                <a:gd name="connsiteX2166" fmla="*/ 6572288 w 10080264"/>
                <a:gd name="connsiteY2166" fmla="*/ 1289796 h 3652478"/>
                <a:gd name="connsiteX2167" fmla="*/ 6570487 w 10080264"/>
                <a:gd name="connsiteY2167" fmla="*/ 1284395 h 3652478"/>
                <a:gd name="connsiteX2168" fmla="*/ 3708090 w 10080264"/>
                <a:gd name="connsiteY2168" fmla="*/ 1274704 h 3652478"/>
                <a:gd name="connsiteX2169" fmla="*/ 3671733 w 10080264"/>
                <a:gd name="connsiteY2169" fmla="*/ 1300981 h 3652478"/>
                <a:gd name="connsiteX2170" fmla="*/ 3633577 w 10080264"/>
                <a:gd name="connsiteY2170" fmla="*/ 1325097 h 3652478"/>
                <a:gd name="connsiteX2171" fmla="*/ 3591821 w 10080264"/>
                <a:gd name="connsiteY2171" fmla="*/ 1349214 h 3652478"/>
                <a:gd name="connsiteX2172" fmla="*/ 3548985 w 10080264"/>
                <a:gd name="connsiteY2172" fmla="*/ 1371891 h 3652478"/>
                <a:gd name="connsiteX2173" fmla="*/ 3489950 w 10080264"/>
                <a:gd name="connsiteY2173" fmla="*/ 1404647 h 3652478"/>
                <a:gd name="connsiteX2174" fmla="*/ 3434515 w 10080264"/>
                <a:gd name="connsiteY2174" fmla="*/ 1435963 h 3652478"/>
                <a:gd name="connsiteX2175" fmla="*/ 3384480 w 10080264"/>
                <a:gd name="connsiteY2175" fmla="*/ 1467279 h 3652478"/>
                <a:gd name="connsiteX2176" fmla="*/ 3337685 w 10080264"/>
                <a:gd name="connsiteY2176" fmla="*/ 1496435 h 3652478"/>
                <a:gd name="connsiteX2177" fmla="*/ 3339124 w 10080264"/>
                <a:gd name="connsiteY2177" fmla="*/ 1503274 h 3652478"/>
                <a:gd name="connsiteX2178" fmla="*/ 3340924 w 10080264"/>
                <a:gd name="connsiteY2178" fmla="*/ 1510113 h 3652478"/>
                <a:gd name="connsiteX2179" fmla="*/ 3340924 w 10080264"/>
                <a:gd name="connsiteY2179" fmla="*/ 1517312 h 3652478"/>
                <a:gd name="connsiteX2180" fmla="*/ 3339124 w 10080264"/>
                <a:gd name="connsiteY2180" fmla="*/ 1524151 h 3652478"/>
                <a:gd name="connsiteX2181" fmla="*/ 3382680 w 10080264"/>
                <a:gd name="connsiteY2181" fmla="*/ 1494635 h 3652478"/>
                <a:gd name="connsiteX2182" fmla="*/ 3424076 w 10080264"/>
                <a:gd name="connsiteY2182" fmla="*/ 1463679 h 3652478"/>
                <a:gd name="connsiteX2183" fmla="*/ 3451794 w 10080264"/>
                <a:gd name="connsiteY2183" fmla="*/ 1444602 h 3652478"/>
                <a:gd name="connsiteX2184" fmla="*/ 3479511 w 10080264"/>
                <a:gd name="connsiteY2184" fmla="*/ 1429124 h 3652478"/>
                <a:gd name="connsiteX2185" fmla="*/ 3510828 w 10080264"/>
                <a:gd name="connsiteY2185" fmla="*/ 1416885 h 3652478"/>
                <a:gd name="connsiteX2186" fmla="*/ 3541786 w 10080264"/>
                <a:gd name="connsiteY2186" fmla="*/ 1406447 h 3652478"/>
                <a:gd name="connsiteX2187" fmla="*/ 3557624 w 10080264"/>
                <a:gd name="connsiteY2187" fmla="*/ 1392409 h 3652478"/>
                <a:gd name="connsiteX2188" fmla="*/ 3573102 w 10080264"/>
                <a:gd name="connsiteY2188" fmla="*/ 1380530 h 3652478"/>
                <a:gd name="connsiteX2189" fmla="*/ 3604060 w 10080264"/>
                <a:gd name="connsiteY2189" fmla="*/ 1357853 h 3652478"/>
                <a:gd name="connsiteX2190" fmla="*/ 3619538 w 10080264"/>
                <a:gd name="connsiteY2190" fmla="*/ 1347775 h 3652478"/>
                <a:gd name="connsiteX2191" fmla="*/ 3637177 w 10080264"/>
                <a:gd name="connsiteY2191" fmla="*/ 1337336 h 3652478"/>
                <a:gd name="connsiteX2192" fmla="*/ 3675333 w 10080264"/>
                <a:gd name="connsiteY2192" fmla="*/ 1321858 h 3652478"/>
                <a:gd name="connsiteX2193" fmla="*/ 3690811 w 10080264"/>
                <a:gd name="connsiteY2193" fmla="*/ 1299181 h 3652478"/>
                <a:gd name="connsiteX2194" fmla="*/ 757853 w 10080264"/>
                <a:gd name="connsiteY2194" fmla="*/ 1269092 h 3652478"/>
                <a:gd name="connsiteX2195" fmla="*/ 742379 w 10080264"/>
                <a:gd name="connsiteY2195" fmla="*/ 1274132 h 3652478"/>
                <a:gd name="connsiteX2196" fmla="*/ 735542 w 10080264"/>
                <a:gd name="connsiteY2196" fmla="*/ 1289973 h 3652478"/>
                <a:gd name="connsiteX2197" fmla="*/ 728705 w 10080264"/>
                <a:gd name="connsiteY2197" fmla="*/ 1305454 h 3652478"/>
                <a:gd name="connsiteX2198" fmla="*/ 735542 w 10080264"/>
                <a:gd name="connsiteY2198" fmla="*/ 1293574 h 3652478"/>
                <a:gd name="connsiteX2199" fmla="*/ 745978 w 10080264"/>
                <a:gd name="connsiteY2199" fmla="*/ 1281333 h 3652478"/>
                <a:gd name="connsiteX2200" fmla="*/ 3432716 w 10080264"/>
                <a:gd name="connsiteY2200" fmla="*/ 1257426 h 3652478"/>
                <a:gd name="connsiteX2201" fmla="*/ 3358563 w 10080264"/>
                <a:gd name="connsiteY2201" fmla="*/ 1297381 h 3652478"/>
                <a:gd name="connsiteX2202" fmla="*/ 3284049 w 10080264"/>
                <a:gd name="connsiteY2202" fmla="*/ 1337336 h 3652478"/>
                <a:gd name="connsiteX2203" fmla="*/ 3240854 w 10080264"/>
                <a:gd name="connsiteY2203" fmla="*/ 1359653 h 3652478"/>
                <a:gd name="connsiteX2204" fmla="*/ 3240854 w 10080264"/>
                <a:gd name="connsiteY2204" fmla="*/ 1361453 h 3652478"/>
                <a:gd name="connsiteX2205" fmla="*/ 3245893 w 10080264"/>
                <a:gd name="connsiteY2205" fmla="*/ 1363252 h 3652478"/>
                <a:gd name="connsiteX2206" fmla="*/ 3254532 w 10080264"/>
                <a:gd name="connsiteY2206" fmla="*/ 1373331 h 3652478"/>
                <a:gd name="connsiteX2207" fmla="*/ 3271811 w 10080264"/>
                <a:gd name="connsiteY2207" fmla="*/ 1363252 h 3652478"/>
                <a:gd name="connsiteX2208" fmla="*/ 3289089 w 10080264"/>
                <a:gd name="connsiteY2208" fmla="*/ 1351014 h 3652478"/>
                <a:gd name="connsiteX2209" fmla="*/ 3308168 w 10080264"/>
                <a:gd name="connsiteY2209" fmla="*/ 1339136 h 3652478"/>
                <a:gd name="connsiteX2210" fmla="*/ 3318607 w 10080264"/>
                <a:gd name="connsiteY2210" fmla="*/ 1330497 h 3652478"/>
                <a:gd name="connsiteX2211" fmla="*/ 3329046 w 10080264"/>
                <a:gd name="connsiteY2211" fmla="*/ 1323298 h 3652478"/>
                <a:gd name="connsiteX2212" fmla="*/ 3339124 w 10080264"/>
                <a:gd name="connsiteY2212" fmla="*/ 1314659 h 3652478"/>
                <a:gd name="connsiteX2213" fmla="*/ 3351363 w 10080264"/>
                <a:gd name="connsiteY2213" fmla="*/ 1304220 h 3652478"/>
                <a:gd name="connsiteX2214" fmla="*/ 3367202 w 10080264"/>
                <a:gd name="connsiteY2214" fmla="*/ 1295581 h 3652478"/>
                <a:gd name="connsiteX2215" fmla="*/ 3386280 w 10080264"/>
                <a:gd name="connsiteY2215" fmla="*/ 1285143 h 3652478"/>
                <a:gd name="connsiteX2216" fmla="*/ 3399959 w 10080264"/>
                <a:gd name="connsiteY2216" fmla="*/ 1280103 h 3652478"/>
                <a:gd name="connsiteX2217" fmla="*/ 3412197 w 10080264"/>
                <a:gd name="connsiteY2217" fmla="*/ 1273264 h 3652478"/>
                <a:gd name="connsiteX2218" fmla="*/ 3422636 w 10080264"/>
                <a:gd name="connsiteY2218" fmla="*/ 1266065 h 3652478"/>
                <a:gd name="connsiteX2219" fmla="*/ 3430916 w 10080264"/>
                <a:gd name="connsiteY2219" fmla="*/ 1259226 h 3652478"/>
                <a:gd name="connsiteX2220" fmla="*/ 2479166 w 10080264"/>
                <a:gd name="connsiteY2220" fmla="*/ 1243748 h 3652478"/>
                <a:gd name="connsiteX2221" fmla="*/ 2415091 w 10080264"/>
                <a:gd name="connsiteY2221" fmla="*/ 1281903 h 3652478"/>
                <a:gd name="connsiteX2222" fmla="*/ 2352817 w 10080264"/>
                <a:gd name="connsiteY2222" fmla="*/ 1323298 h 3652478"/>
                <a:gd name="connsiteX2223" fmla="*/ 2290543 w 10080264"/>
                <a:gd name="connsiteY2223" fmla="*/ 1365052 h 3652478"/>
                <a:gd name="connsiteX2224" fmla="*/ 2229709 w 10080264"/>
                <a:gd name="connsiteY2224" fmla="*/ 1408247 h 3652478"/>
                <a:gd name="connsiteX2225" fmla="*/ 2231509 w 10080264"/>
                <a:gd name="connsiteY2225" fmla="*/ 1413286 h 3652478"/>
                <a:gd name="connsiteX2226" fmla="*/ 2233308 w 10080264"/>
                <a:gd name="connsiteY2226" fmla="*/ 1421925 h 3652478"/>
                <a:gd name="connsiteX2227" fmla="*/ 2238348 w 10080264"/>
                <a:gd name="connsiteY2227" fmla="*/ 1411486 h 3652478"/>
                <a:gd name="connsiteX2228" fmla="*/ 2243747 w 10080264"/>
                <a:gd name="connsiteY2228" fmla="*/ 1406447 h 3652478"/>
                <a:gd name="connsiteX2229" fmla="*/ 2250587 w 10080264"/>
                <a:gd name="connsiteY2229" fmla="*/ 1404647 h 3652478"/>
                <a:gd name="connsiteX2230" fmla="*/ 2254186 w 10080264"/>
                <a:gd name="connsiteY2230" fmla="*/ 1404647 h 3652478"/>
                <a:gd name="connsiteX2231" fmla="*/ 2261026 w 10080264"/>
                <a:gd name="connsiteY2231" fmla="*/ 1404647 h 3652478"/>
                <a:gd name="connsiteX2232" fmla="*/ 2266426 w 10080264"/>
                <a:gd name="connsiteY2232" fmla="*/ 1408247 h 3652478"/>
                <a:gd name="connsiteX2233" fmla="*/ 2273265 w 10080264"/>
                <a:gd name="connsiteY2233" fmla="*/ 1397808 h 3652478"/>
                <a:gd name="connsiteX2234" fmla="*/ 2283704 w 10080264"/>
                <a:gd name="connsiteY2234" fmla="*/ 1387369 h 3652478"/>
                <a:gd name="connsiteX2235" fmla="*/ 2292343 w 10080264"/>
                <a:gd name="connsiteY2235" fmla="*/ 1378730 h 3652478"/>
                <a:gd name="connsiteX2236" fmla="*/ 2302422 w 10080264"/>
                <a:gd name="connsiteY2236" fmla="*/ 1371891 h 3652478"/>
                <a:gd name="connsiteX2237" fmla="*/ 2311061 w 10080264"/>
                <a:gd name="connsiteY2237" fmla="*/ 1365052 h 3652478"/>
                <a:gd name="connsiteX2238" fmla="*/ 2323300 w 10080264"/>
                <a:gd name="connsiteY2238" fmla="*/ 1359653 h 3652478"/>
                <a:gd name="connsiteX2239" fmla="*/ 2333739 w 10080264"/>
                <a:gd name="connsiteY2239" fmla="*/ 1356413 h 3652478"/>
                <a:gd name="connsiteX2240" fmla="*/ 2345618 w 10080264"/>
                <a:gd name="connsiteY2240" fmla="*/ 1354614 h 3652478"/>
                <a:gd name="connsiteX2241" fmla="*/ 2349217 w 10080264"/>
                <a:gd name="connsiteY2241" fmla="*/ 1344175 h 3652478"/>
                <a:gd name="connsiteX2242" fmla="*/ 2352817 w 10080264"/>
                <a:gd name="connsiteY2242" fmla="*/ 1335536 h 3652478"/>
                <a:gd name="connsiteX2243" fmla="*/ 2357857 w 10080264"/>
                <a:gd name="connsiteY2243" fmla="*/ 1328697 h 3652478"/>
                <a:gd name="connsiteX2244" fmla="*/ 2364696 w 10080264"/>
                <a:gd name="connsiteY2244" fmla="*/ 1323298 h 3652478"/>
                <a:gd name="connsiteX2245" fmla="*/ 2376935 w 10080264"/>
                <a:gd name="connsiteY2245" fmla="*/ 1320058 h 3652478"/>
                <a:gd name="connsiteX2246" fmla="*/ 2389174 w 10080264"/>
                <a:gd name="connsiteY2246" fmla="*/ 1318258 h 3652478"/>
                <a:gd name="connsiteX2247" fmla="*/ 2394213 w 10080264"/>
                <a:gd name="connsiteY2247" fmla="*/ 1309620 h 3652478"/>
                <a:gd name="connsiteX2248" fmla="*/ 2401413 w 10080264"/>
                <a:gd name="connsiteY2248" fmla="*/ 1302780 h 3652478"/>
                <a:gd name="connsiteX2249" fmla="*/ 2413292 w 10080264"/>
                <a:gd name="connsiteY2249" fmla="*/ 1297381 h 3652478"/>
                <a:gd name="connsiteX2250" fmla="*/ 2429130 w 10080264"/>
                <a:gd name="connsiteY2250" fmla="*/ 1292342 h 3652478"/>
                <a:gd name="connsiteX2251" fmla="*/ 2441009 w 10080264"/>
                <a:gd name="connsiteY2251" fmla="*/ 1288742 h 3652478"/>
                <a:gd name="connsiteX2252" fmla="*/ 2449648 w 10080264"/>
                <a:gd name="connsiteY2252" fmla="*/ 1283703 h 3652478"/>
                <a:gd name="connsiteX2253" fmla="*/ 2458287 w 10080264"/>
                <a:gd name="connsiteY2253" fmla="*/ 1278304 h 3652478"/>
                <a:gd name="connsiteX2254" fmla="*/ 2463327 w 10080264"/>
                <a:gd name="connsiteY2254" fmla="*/ 1269665 h 3652478"/>
                <a:gd name="connsiteX2255" fmla="*/ 7422491 w 10080264"/>
                <a:gd name="connsiteY2255" fmla="*/ 1242987 h 3652478"/>
                <a:gd name="connsiteX2256" fmla="*/ 7353351 w 10080264"/>
                <a:gd name="connsiteY2256" fmla="*/ 1284395 h 3652478"/>
                <a:gd name="connsiteX2257" fmla="*/ 7316981 w 10080264"/>
                <a:gd name="connsiteY2257" fmla="*/ 1303479 h 3652478"/>
                <a:gd name="connsiteX2258" fmla="*/ 7278810 w 10080264"/>
                <a:gd name="connsiteY2258" fmla="*/ 1322563 h 3652478"/>
                <a:gd name="connsiteX2259" fmla="*/ 7256123 w 10080264"/>
                <a:gd name="connsiteY2259" fmla="*/ 1334805 h 3652478"/>
                <a:gd name="connsiteX2260" fmla="*/ 7233797 w 10080264"/>
                <a:gd name="connsiteY2260" fmla="*/ 1347047 h 3652478"/>
                <a:gd name="connsiteX2261" fmla="*/ 7211111 w 10080264"/>
                <a:gd name="connsiteY2261" fmla="*/ 1360730 h 3652478"/>
                <a:gd name="connsiteX2262" fmla="*/ 7190585 w 10080264"/>
                <a:gd name="connsiteY2262" fmla="*/ 1374413 h 3652478"/>
                <a:gd name="connsiteX2263" fmla="*/ 7171499 w 10080264"/>
                <a:gd name="connsiteY2263" fmla="*/ 1388455 h 3652478"/>
                <a:gd name="connsiteX2264" fmla="*/ 7150613 w 10080264"/>
                <a:gd name="connsiteY2264" fmla="*/ 1405739 h 3652478"/>
                <a:gd name="connsiteX2265" fmla="*/ 7131528 w 10080264"/>
                <a:gd name="connsiteY2265" fmla="*/ 1421222 h 3652478"/>
                <a:gd name="connsiteX2266" fmla="*/ 7114243 w 10080264"/>
                <a:gd name="connsiteY2266" fmla="*/ 1440305 h 3652478"/>
                <a:gd name="connsiteX2267" fmla="*/ 7116043 w 10080264"/>
                <a:gd name="connsiteY2267" fmla="*/ 1443906 h 3652478"/>
                <a:gd name="connsiteX2268" fmla="*/ 7145572 w 10080264"/>
                <a:gd name="connsiteY2268" fmla="*/ 1431664 h 3652478"/>
                <a:gd name="connsiteX2269" fmla="*/ 7171499 w 10080264"/>
                <a:gd name="connsiteY2269" fmla="*/ 1419782 h 3652478"/>
                <a:gd name="connsiteX2270" fmla="*/ 7193826 w 10080264"/>
                <a:gd name="connsiteY2270" fmla="*/ 1405739 h 3652478"/>
                <a:gd name="connsiteX2271" fmla="*/ 7214712 w 10080264"/>
                <a:gd name="connsiteY2271" fmla="*/ 1391696 h 3652478"/>
                <a:gd name="connsiteX2272" fmla="*/ 7252522 w 10080264"/>
                <a:gd name="connsiteY2272" fmla="*/ 1362530 h 3652478"/>
                <a:gd name="connsiteX2273" fmla="*/ 7294294 w 10080264"/>
                <a:gd name="connsiteY2273" fmla="*/ 1334805 h 3652478"/>
                <a:gd name="connsiteX2274" fmla="*/ 7325623 w 10080264"/>
                <a:gd name="connsiteY2274" fmla="*/ 1313921 h 3652478"/>
                <a:gd name="connsiteX2275" fmla="*/ 7334266 w 10080264"/>
                <a:gd name="connsiteY2275" fmla="*/ 1310680 h 3652478"/>
                <a:gd name="connsiteX2276" fmla="*/ 7344709 w 10080264"/>
                <a:gd name="connsiteY2276" fmla="*/ 1307080 h 3652478"/>
                <a:gd name="connsiteX2277" fmla="*/ 7351551 w 10080264"/>
                <a:gd name="connsiteY2277" fmla="*/ 1302039 h 3652478"/>
                <a:gd name="connsiteX2278" fmla="*/ 7358393 w 10080264"/>
                <a:gd name="connsiteY2278" fmla="*/ 1294837 h 3652478"/>
                <a:gd name="connsiteX2279" fmla="*/ 7365235 w 10080264"/>
                <a:gd name="connsiteY2279" fmla="*/ 1289796 h 3652478"/>
                <a:gd name="connsiteX2280" fmla="*/ 7396564 w 10080264"/>
                <a:gd name="connsiteY2280" fmla="*/ 1268912 h 3652478"/>
                <a:gd name="connsiteX2281" fmla="*/ 7408447 w 10080264"/>
                <a:gd name="connsiteY2281" fmla="*/ 1256670 h 3652478"/>
                <a:gd name="connsiteX2282" fmla="*/ 799236 w 10080264"/>
                <a:gd name="connsiteY2282" fmla="*/ 1237770 h 3652478"/>
                <a:gd name="connsiteX2283" fmla="*/ 797437 w 10080264"/>
                <a:gd name="connsiteY2283" fmla="*/ 1239570 h 3652478"/>
                <a:gd name="connsiteX2284" fmla="*/ 799236 w 10080264"/>
                <a:gd name="connsiteY2284" fmla="*/ 1239570 h 3652478"/>
                <a:gd name="connsiteX2285" fmla="*/ 3318607 w 10080264"/>
                <a:gd name="connsiteY2285" fmla="*/ 1229710 h 3652478"/>
                <a:gd name="connsiteX2286" fmla="*/ 3287289 w 10080264"/>
                <a:gd name="connsiteY2286" fmla="*/ 1243748 h 3652478"/>
                <a:gd name="connsiteX2287" fmla="*/ 3259932 w 10080264"/>
                <a:gd name="connsiteY2287" fmla="*/ 1259226 h 3652478"/>
                <a:gd name="connsiteX2288" fmla="*/ 3235454 w 10080264"/>
                <a:gd name="connsiteY2288" fmla="*/ 1273264 h 3652478"/>
                <a:gd name="connsiteX2289" fmla="*/ 3213136 w 10080264"/>
                <a:gd name="connsiteY2289" fmla="*/ 1288742 h 3652478"/>
                <a:gd name="connsiteX2290" fmla="*/ 3209537 w 10080264"/>
                <a:gd name="connsiteY2290" fmla="*/ 1290542 h 3652478"/>
                <a:gd name="connsiteX2291" fmla="*/ 3199098 w 10080264"/>
                <a:gd name="connsiteY2291" fmla="*/ 1295581 h 3652478"/>
                <a:gd name="connsiteX2292" fmla="*/ 3211336 w 10080264"/>
                <a:gd name="connsiteY2292" fmla="*/ 1294142 h 3652478"/>
                <a:gd name="connsiteX2293" fmla="*/ 3223216 w 10080264"/>
                <a:gd name="connsiteY2293" fmla="*/ 1294142 h 3652478"/>
                <a:gd name="connsiteX2294" fmla="*/ 3233655 w 10080264"/>
                <a:gd name="connsiteY2294" fmla="*/ 1281903 h 3652478"/>
                <a:gd name="connsiteX2295" fmla="*/ 3245893 w 10080264"/>
                <a:gd name="connsiteY2295" fmla="*/ 1269665 h 3652478"/>
                <a:gd name="connsiteX2296" fmla="*/ 3259932 w 10080264"/>
                <a:gd name="connsiteY2296" fmla="*/ 1261026 h 3652478"/>
                <a:gd name="connsiteX2297" fmla="*/ 3275411 w 10080264"/>
                <a:gd name="connsiteY2297" fmla="*/ 1255627 h 3652478"/>
                <a:gd name="connsiteX2298" fmla="*/ 3295928 w 10080264"/>
                <a:gd name="connsiteY2298" fmla="*/ 1248787 h 3652478"/>
                <a:gd name="connsiteX2299" fmla="*/ 3320046 w 10080264"/>
                <a:gd name="connsiteY2299" fmla="*/ 1236909 h 3652478"/>
                <a:gd name="connsiteX2300" fmla="*/ 6648629 w 10080264"/>
                <a:gd name="connsiteY2300" fmla="*/ 1228945 h 3652478"/>
                <a:gd name="connsiteX2301" fmla="*/ 6601816 w 10080264"/>
                <a:gd name="connsiteY2301" fmla="*/ 1258470 h 3652478"/>
                <a:gd name="connsiteX2302" fmla="*/ 6614060 w 10080264"/>
                <a:gd name="connsiteY2302" fmla="*/ 1251629 h 3652478"/>
                <a:gd name="connsiteX2303" fmla="*/ 6617300 w 10080264"/>
                <a:gd name="connsiteY2303" fmla="*/ 1249829 h 3652478"/>
                <a:gd name="connsiteX2304" fmla="*/ 6625943 w 10080264"/>
                <a:gd name="connsiteY2304" fmla="*/ 1246228 h 3652478"/>
                <a:gd name="connsiteX2305" fmla="*/ 6634585 w 10080264"/>
                <a:gd name="connsiteY2305" fmla="*/ 1241187 h 3652478"/>
                <a:gd name="connsiteX2306" fmla="*/ 6645028 w 10080264"/>
                <a:gd name="connsiteY2306" fmla="*/ 1234346 h 3652478"/>
                <a:gd name="connsiteX2307" fmla="*/ 9600586 w 10080264"/>
                <a:gd name="connsiteY2307" fmla="*/ 1227944 h 3652478"/>
                <a:gd name="connsiteX2308" fmla="*/ 9574658 w 10080264"/>
                <a:gd name="connsiteY2308" fmla="*/ 1243422 h 3652478"/>
                <a:gd name="connsiteX2309" fmla="*/ 9553771 w 10080264"/>
                <a:gd name="connsiteY2309" fmla="*/ 1257099 h 3652478"/>
                <a:gd name="connsiteX2310" fmla="*/ 9489670 w 10080264"/>
                <a:gd name="connsiteY2310" fmla="*/ 1298852 h 3652478"/>
                <a:gd name="connsiteX2311" fmla="*/ 9460140 w 10080264"/>
                <a:gd name="connsiteY2311" fmla="*/ 1319728 h 3652478"/>
                <a:gd name="connsiteX2312" fmla="*/ 9432771 w 10080264"/>
                <a:gd name="connsiteY2312" fmla="*/ 1340245 h 3652478"/>
                <a:gd name="connsiteX2313" fmla="*/ 9427369 w 10080264"/>
                <a:gd name="connsiteY2313" fmla="*/ 1345644 h 3652478"/>
                <a:gd name="connsiteX2314" fmla="*/ 9437813 w 10080264"/>
                <a:gd name="connsiteY2314" fmla="*/ 1340245 h 3652478"/>
                <a:gd name="connsiteX2315" fmla="*/ 9446456 w 10080264"/>
                <a:gd name="connsiteY2315" fmla="*/ 1333406 h 3652478"/>
                <a:gd name="connsiteX2316" fmla="*/ 9456899 w 10080264"/>
                <a:gd name="connsiteY2316" fmla="*/ 1326567 h 3652478"/>
                <a:gd name="connsiteX2317" fmla="*/ 9465542 w 10080264"/>
                <a:gd name="connsiteY2317" fmla="*/ 1317929 h 3652478"/>
                <a:gd name="connsiteX2318" fmla="*/ 9484628 w 10080264"/>
                <a:gd name="connsiteY2318" fmla="*/ 1303891 h 3652478"/>
                <a:gd name="connsiteX2319" fmla="*/ 9501914 w 10080264"/>
                <a:gd name="connsiteY2319" fmla="*/ 1293813 h 3652478"/>
                <a:gd name="connsiteX2320" fmla="*/ 9519200 w 10080264"/>
                <a:gd name="connsiteY2320" fmla="*/ 1283375 h 3652478"/>
                <a:gd name="connsiteX2321" fmla="*/ 9538286 w 10080264"/>
                <a:gd name="connsiteY2321" fmla="*/ 1274376 h 3652478"/>
                <a:gd name="connsiteX2322" fmla="*/ 9548729 w 10080264"/>
                <a:gd name="connsiteY2322" fmla="*/ 1265738 h 3652478"/>
                <a:gd name="connsiteX2323" fmla="*/ 9562414 w 10080264"/>
                <a:gd name="connsiteY2323" fmla="*/ 1257099 h 3652478"/>
                <a:gd name="connsiteX2324" fmla="*/ 9566015 w 10080264"/>
                <a:gd name="connsiteY2324" fmla="*/ 1255300 h 3652478"/>
                <a:gd name="connsiteX2325" fmla="*/ 9578259 w 10080264"/>
                <a:gd name="connsiteY2325" fmla="*/ 1248461 h 3652478"/>
                <a:gd name="connsiteX2326" fmla="*/ 9585101 w 10080264"/>
                <a:gd name="connsiteY2326" fmla="*/ 1243422 h 3652478"/>
                <a:gd name="connsiteX2327" fmla="*/ 9595545 w 10080264"/>
                <a:gd name="connsiteY2327" fmla="*/ 1239822 h 3652478"/>
                <a:gd name="connsiteX2328" fmla="*/ 9600586 w 10080264"/>
                <a:gd name="connsiteY2328" fmla="*/ 1236583 h 3652478"/>
                <a:gd name="connsiteX2329" fmla="*/ 9604187 w 10080264"/>
                <a:gd name="connsiteY2329" fmla="*/ 1231184 h 3652478"/>
                <a:gd name="connsiteX2330" fmla="*/ 5874408 w 10080264"/>
                <a:gd name="connsiteY2330" fmla="*/ 1225704 h 3652478"/>
                <a:gd name="connsiteX2331" fmla="*/ 5870807 w 10080264"/>
                <a:gd name="connsiteY2331" fmla="*/ 1227504 h 3652478"/>
                <a:gd name="connsiteX2332" fmla="*/ 5872607 w 10080264"/>
                <a:gd name="connsiteY2332" fmla="*/ 1228945 h 3652478"/>
                <a:gd name="connsiteX2333" fmla="*/ 3176420 w 10080264"/>
                <a:gd name="connsiteY2333" fmla="*/ 1222871 h 3652478"/>
                <a:gd name="connsiteX2334" fmla="*/ 3109106 w 10080264"/>
                <a:gd name="connsiteY2334" fmla="*/ 1264625 h 3652478"/>
                <a:gd name="connsiteX2335" fmla="*/ 3128184 w 10080264"/>
                <a:gd name="connsiteY2335" fmla="*/ 1257426 h 3652478"/>
                <a:gd name="connsiteX2336" fmla="*/ 3143663 w 10080264"/>
                <a:gd name="connsiteY2336" fmla="*/ 1246988 h 3652478"/>
                <a:gd name="connsiteX2337" fmla="*/ 3160941 w 10080264"/>
                <a:gd name="connsiteY2337" fmla="*/ 1236909 h 3652478"/>
                <a:gd name="connsiteX2338" fmla="*/ 5158252 w 10080264"/>
                <a:gd name="connsiteY2338" fmla="*/ 1215570 h 3652478"/>
                <a:gd name="connsiteX2339" fmla="*/ 5160053 w 10080264"/>
                <a:gd name="connsiteY2339" fmla="*/ 1219171 h 3652478"/>
                <a:gd name="connsiteX2340" fmla="*/ 5161854 w 10080264"/>
                <a:gd name="connsiteY2340" fmla="*/ 1217371 h 3652478"/>
                <a:gd name="connsiteX2341" fmla="*/ 7474346 w 10080264"/>
                <a:gd name="connsiteY2341" fmla="*/ 1211661 h 3652478"/>
                <a:gd name="connsiteX2342" fmla="*/ 7465703 w 10080264"/>
                <a:gd name="connsiteY2342" fmla="*/ 1217062 h 3652478"/>
                <a:gd name="connsiteX2343" fmla="*/ 7465346 w 10080264"/>
                <a:gd name="connsiteY2343" fmla="*/ 1217322 h 3652478"/>
                <a:gd name="connsiteX2344" fmla="*/ 7452020 w 10080264"/>
                <a:gd name="connsiteY2344" fmla="*/ 1225704 h 3652478"/>
                <a:gd name="connsiteX2345" fmla="*/ 7453820 w 10080264"/>
                <a:gd name="connsiteY2345" fmla="*/ 1225704 h 3652478"/>
                <a:gd name="connsiteX2346" fmla="*/ 7465346 w 10080264"/>
                <a:gd name="connsiteY2346" fmla="*/ 1217322 h 3652478"/>
                <a:gd name="connsiteX2347" fmla="*/ 5161854 w 10080264"/>
                <a:gd name="connsiteY2347" fmla="*/ 1208729 h 3652478"/>
                <a:gd name="connsiteX2348" fmla="*/ 5161854 w 10080264"/>
                <a:gd name="connsiteY2348" fmla="*/ 1211970 h 3652478"/>
                <a:gd name="connsiteX2349" fmla="*/ 5163655 w 10080264"/>
                <a:gd name="connsiteY2349" fmla="*/ 1211970 h 3652478"/>
                <a:gd name="connsiteX2350" fmla="*/ 5163655 w 10080264"/>
                <a:gd name="connsiteY2350" fmla="*/ 1210530 h 3652478"/>
                <a:gd name="connsiteX2351" fmla="*/ 9437813 w 10080264"/>
                <a:gd name="connsiteY2351" fmla="*/ 1205268 h 3652478"/>
                <a:gd name="connsiteX2352" fmla="*/ 9385956 w 10080264"/>
                <a:gd name="connsiteY2352" fmla="*/ 1241622 h 3652478"/>
                <a:gd name="connsiteX2353" fmla="*/ 9339140 w 10080264"/>
                <a:gd name="connsiteY2353" fmla="*/ 1274376 h 3652478"/>
                <a:gd name="connsiteX2354" fmla="*/ 9342381 w 10080264"/>
                <a:gd name="connsiteY2354" fmla="*/ 1284814 h 3652478"/>
                <a:gd name="connsiteX2355" fmla="*/ 9344182 w 10080264"/>
                <a:gd name="connsiteY2355" fmla="*/ 1295252 h 3652478"/>
                <a:gd name="connsiteX2356" fmla="*/ 9342381 w 10080264"/>
                <a:gd name="connsiteY2356" fmla="*/ 1302451 h 3652478"/>
                <a:gd name="connsiteX2357" fmla="*/ 9340581 w 10080264"/>
                <a:gd name="connsiteY2357" fmla="*/ 1309290 h 3652478"/>
                <a:gd name="connsiteX2358" fmla="*/ 9358227 w 10080264"/>
                <a:gd name="connsiteY2358" fmla="*/ 1298852 h 3652478"/>
                <a:gd name="connsiteX2359" fmla="*/ 9375512 w 10080264"/>
                <a:gd name="connsiteY2359" fmla="*/ 1290213 h 3652478"/>
                <a:gd name="connsiteX2360" fmla="*/ 9377313 w 10080264"/>
                <a:gd name="connsiteY2360" fmla="*/ 1288414 h 3652478"/>
                <a:gd name="connsiteX2361" fmla="*/ 9394598 w 10080264"/>
                <a:gd name="connsiteY2361" fmla="*/ 1281575 h 3652478"/>
                <a:gd name="connsiteX2362" fmla="*/ 9408283 w 10080264"/>
                <a:gd name="connsiteY2362" fmla="*/ 1271137 h 3652478"/>
                <a:gd name="connsiteX2363" fmla="*/ 9418726 w 10080264"/>
                <a:gd name="connsiteY2363" fmla="*/ 1258899 h 3652478"/>
                <a:gd name="connsiteX2364" fmla="*/ 9424128 w 10080264"/>
                <a:gd name="connsiteY2364" fmla="*/ 1245221 h 3652478"/>
                <a:gd name="connsiteX2365" fmla="*/ 4472857 w 10080264"/>
                <a:gd name="connsiteY2365" fmla="*/ 1201888 h 3652478"/>
                <a:gd name="connsiteX2366" fmla="*/ 4472857 w 10080264"/>
                <a:gd name="connsiteY2366" fmla="*/ 1205129 h 3652478"/>
                <a:gd name="connsiteX2367" fmla="*/ 4478259 w 10080264"/>
                <a:gd name="connsiteY2367" fmla="*/ 1201888 h 3652478"/>
                <a:gd name="connsiteX2368" fmla="*/ 9360027 w 10080264"/>
                <a:gd name="connsiteY2368" fmla="*/ 1176113 h 3652478"/>
                <a:gd name="connsiteX2369" fmla="*/ 9325096 w 10080264"/>
                <a:gd name="connsiteY2369" fmla="*/ 1196630 h 3652478"/>
                <a:gd name="connsiteX2370" fmla="*/ 9292325 w 10080264"/>
                <a:gd name="connsiteY2370" fmla="*/ 1217506 h 3652478"/>
                <a:gd name="connsiteX2371" fmla="*/ 9275039 w 10080264"/>
                <a:gd name="connsiteY2371" fmla="*/ 1232983 h 3652478"/>
                <a:gd name="connsiteX2372" fmla="*/ 9295926 w 10080264"/>
                <a:gd name="connsiteY2372" fmla="*/ 1222545 h 3652478"/>
                <a:gd name="connsiteX2373" fmla="*/ 9316453 w 10080264"/>
                <a:gd name="connsiteY2373" fmla="*/ 1212107 h 3652478"/>
                <a:gd name="connsiteX2374" fmla="*/ 9335539 w 10080264"/>
                <a:gd name="connsiteY2374" fmla="*/ 1198430 h 3652478"/>
                <a:gd name="connsiteX2375" fmla="*/ 9352825 w 10080264"/>
                <a:gd name="connsiteY2375" fmla="*/ 1182952 h 3652478"/>
                <a:gd name="connsiteX2376" fmla="*/ 3734007 w 10080264"/>
                <a:gd name="connsiteY2376" fmla="*/ 1169238 h 3652478"/>
                <a:gd name="connsiteX2377" fmla="*/ 3730408 w 10080264"/>
                <a:gd name="connsiteY2377" fmla="*/ 1172837 h 3652478"/>
                <a:gd name="connsiteX2378" fmla="*/ 3740847 w 10080264"/>
                <a:gd name="connsiteY2378" fmla="*/ 1176437 h 3652478"/>
                <a:gd name="connsiteX2379" fmla="*/ 872286 w 10080264"/>
                <a:gd name="connsiteY2379" fmla="*/ 1168645 h 3652478"/>
                <a:gd name="connsiteX2380" fmla="*/ 855013 w 10080264"/>
                <a:gd name="connsiteY2380" fmla="*/ 1179085 h 3652478"/>
                <a:gd name="connsiteX2381" fmla="*/ 844578 w 10080264"/>
                <a:gd name="connsiteY2381" fmla="*/ 1191326 h 3652478"/>
                <a:gd name="connsiteX2382" fmla="*/ 8798963 w 10080264"/>
                <a:gd name="connsiteY2382" fmla="*/ 1141200 h 3652478"/>
                <a:gd name="connsiteX2383" fmla="*/ 8760790 w 10080264"/>
                <a:gd name="connsiteY2383" fmla="*/ 1165675 h 3652478"/>
                <a:gd name="connsiteX2384" fmla="*/ 8722618 w 10080264"/>
                <a:gd name="connsiteY2384" fmla="*/ 1191591 h 3652478"/>
                <a:gd name="connsiteX2385" fmla="*/ 8702091 w 10080264"/>
                <a:gd name="connsiteY2385" fmla="*/ 1205268 h 3652478"/>
                <a:gd name="connsiteX2386" fmla="*/ 8703531 w 10080264"/>
                <a:gd name="connsiteY2386" fmla="*/ 1205268 h 3652478"/>
                <a:gd name="connsiteX2387" fmla="*/ 8708933 w 10080264"/>
                <a:gd name="connsiteY2387" fmla="*/ 1205268 h 3652478"/>
                <a:gd name="connsiteX2388" fmla="*/ 8710734 w 10080264"/>
                <a:gd name="connsiteY2388" fmla="*/ 1202029 h 3652478"/>
                <a:gd name="connsiteX2389" fmla="*/ 8717576 w 10080264"/>
                <a:gd name="connsiteY2389" fmla="*/ 1198430 h 3652478"/>
                <a:gd name="connsiteX2390" fmla="*/ 8722618 w 10080264"/>
                <a:gd name="connsiteY2390" fmla="*/ 1195190 h 3652478"/>
                <a:gd name="connsiteX2391" fmla="*/ 8728020 w 10080264"/>
                <a:gd name="connsiteY2391" fmla="*/ 1195190 h 3652478"/>
                <a:gd name="connsiteX2392" fmla="*/ 8733061 w 10080264"/>
                <a:gd name="connsiteY2392" fmla="*/ 1195190 h 3652478"/>
                <a:gd name="connsiteX2393" fmla="*/ 8746746 w 10080264"/>
                <a:gd name="connsiteY2393" fmla="*/ 1181153 h 3652478"/>
                <a:gd name="connsiteX2394" fmla="*/ 8762591 w 10080264"/>
                <a:gd name="connsiteY2394" fmla="*/ 1170714 h 3652478"/>
                <a:gd name="connsiteX2395" fmla="*/ 8774475 w 10080264"/>
                <a:gd name="connsiteY2395" fmla="*/ 1163876 h 3652478"/>
                <a:gd name="connsiteX2396" fmla="*/ 8789960 w 10080264"/>
                <a:gd name="connsiteY2396" fmla="*/ 1160276 h 3652478"/>
                <a:gd name="connsiteX2397" fmla="*/ 8793561 w 10080264"/>
                <a:gd name="connsiteY2397" fmla="*/ 1149838 h 3652478"/>
                <a:gd name="connsiteX2398" fmla="*/ 9723747 w 10080264"/>
                <a:gd name="connsiteY2398" fmla="*/ 1139400 h 3652478"/>
                <a:gd name="connsiteX2399" fmla="*/ 9707902 w 10080264"/>
                <a:gd name="connsiteY2399" fmla="*/ 1146599 h 3652478"/>
                <a:gd name="connsiteX2400" fmla="*/ 9696018 w 10080264"/>
                <a:gd name="connsiteY2400" fmla="*/ 1157037 h 3652478"/>
                <a:gd name="connsiteX2401" fmla="*/ 9702860 w 10080264"/>
                <a:gd name="connsiteY2401" fmla="*/ 1158477 h 3652478"/>
                <a:gd name="connsiteX2402" fmla="*/ 9711503 w 10080264"/>
                <a:gd name="connsiteY2402" fmla="*/ 1155237 h 3652478"/>
                <a:gd name="connsiteX2403" fmla="*/ 9721946 w 10080264"/>
                <a:gd name="connsiteY2403" fmla="*/ 1144799 h 3652478"/>
                <a:gd name="connsiteX2404" fmla="*/ 4788362 w 10080264"/>
                <a:gd name="connsiteY2404" fmla="*/ 1139239 h 3652478"/>
                <a:gd name="connsiteX2405" fmla="*/ 4786561 w 10080264"/>
                <a:gd name="connsiteY2405" fmla="*/ 1141039 h 3652478"/>
                <a:gd name="connsiteX2406" fmla="*/ 4788362 w 10080264"/>
                <a:gd name="connsiteY2406" fmla="*/ 1141039 h 3652478"/>
                <a:gd name="connsiteX2407" fmla="*/ 8653475 w 10080264"/>
                <a:gd name="connsiteY2407" fmla="*/ 1137960 h 3652478"/>
                <a:gd name="connsiteX2408" fmla="*/ 8630788 w 10080264"/>
                <a:gd name="connsiteY2408" fmla="*/ 1149838 h 3652478"/>
                <a:gd name="connsiteX2409" fmla="*/ 8556603 w 10080264"/>
                <a:gd name="connsiteY2409" fmla="*/ 1198430 h 3652478"/>
                <a:gd name="connsiteX2410" fmla="*/ 8493943 w 10080264"/>
                <a:gd name="connsiteY2410" fmla="*/ 1239822 h 3652478"/>
                <a:gd name="connsiteX2411" fmla="*/ 8430202 w 10080264"/>
                <a:gd name="connsiteY2411" fmla="*/ 1284814 h 3652478"/>
                <a:gd name="connsiteX2412" fmla="*/ 8360699 w 10080264"/>
                <a:gd name="connsiteY2412" fmla="*/ 1333406 h 3652478"/>
                <a:gd name="connsiteX2413" fmla="*/ 8287955 w 10080264"/>
                <a:gd name="connsiteY2413" fmla="*/ 1385237 h 3652478"/>
                <a:gd name="connsiteX2414" fmla="*/ 8277512 w 10080264"/>
                <a:gd name="connsiteY2414" fmla="*/ 1392075 h 3652478"/>
                <a:gd name="connsiteX2415" fmla="*/ 8267428 w 10080264"/>
                <a:gd name="connsiteY2415" fmla="*/ 1395675 h 3652478"/>
                <a:gd name="connsiteX2416" fmla="*/ 8249783 w 10080264"/>
                <a:gd name="connsiteY2416" fmla="*/ 1402514 h 3652478"/>
                <a:gd name="connsiteX2417" fmla="*/ 8246542 w 10080264"/>
                <a:gd name="connsiteY2417" fmla="*/ 1406113 h 3652478"/>
                <a:gd name="connsiteX2418" fmla="*/ 8241140 w 10080264"/>
                <a:gd name="connsiteY2418" fmla="*/ 1409712 h 3652478"/>
                <a:gd name="connsiteX2419" fmla="*/ 8237899 w 10080264"/>
                <a:gd name="connsiteY2419" fmla="*/ 1416551 h 3652478"/>
                <a:gd name="connsiteX2420" fmla="*/ 8234297 w 10080264"/>
                <a:gd name="connsiteY2420" fmla="*/ 1423390 h 3652478"/>
                <a:gd name="connsiteX2421" fmla="*/ 8241140 w 10080264"/>
                <a:gd name="connsiteY2421" fmla="*/ 1433828 h 3652478"/>
                <a:gd name="connsiteX2422" fmla="*/ 8248342 w 10080264"/>
                <a:gd name="connsiteY2422" fmla="*/ 1439227 h 3652478"/>
                <a:gd name="connsiteX2423" fmla="*/ 8251583 w 10080264"/>
                <a:gd name="connsiteY2423" fmla="*/ 1442467 h 3652478"/>
                <a:gd name="connsiteX2424" fmla="*/ 8255184 w 10080264"/>
                <a:gd name="connsiteY2424" fmla="*/ 1446066 h 3652478"/>
                <a:gd name="connsiteX2425" fmla="*/ 8258425 w 10080264"/>
                <a:gd name="connsiteY2425" fmla="*/ 1452905 h 3652478"/>
                <a:gd name="connsiteX2426" fmla="*/ 8263827 w 10080264"/>
                <a:gd name="connsiteY2426" fmla="*/ 1463343 h 3652478"/>
                <a:gd name="connsiteX2427" fmla="*/ 8282913 w 10080264"/>
                <a:gd name="connsiteY2427" fmla="*/ 1454704 h 3652478"/>
                <a:gd name="connsiteX2428" fmla="*/ 8302000 w 10080264"/>
                <a:gd name="connsiteY2428" fmla="*/ 1444266 h 3652478"/>
                <a:gd name="connsiteX2429" fmla="*/ 8315684 w 10080264"/>
                <a:gd name="connsiteY2429" fmla="*/ 1437428 h 3652478"/>
                <a:gd name="connsiteX2430" fmla="*/ 8329729 w 10080264"/>
                <a:gd name="connsiteY2430" fmla="*/ 1428789 h 3652478"/>
                <a:gd name="connsiteX2431" fmla="*/ 8322526 w 10080264"/>
                <a:gd name="connsiteY2431" fmla="*/ 1425190 h 3652478"/>
                <a:gd name="connsiteX2432" fmla="*/ 8317485 w 10080264"/>
                <a:gd name="connsiteY2432" fmla="*/ 1418351 h 3652478"/>
                <a:gd name="connsiteX2433" fmla="*/ 8313884 w 10080264"/>
                <a:gd name="connsiteY2433" fmla="*/ 1409712 h 3652478"/>
                <a:gd name="connsiteX2434" fmla="*/ 8312443 w 10080264"/>
                <a:gd name="connsiteY2434" fmla="*/ 1395675 h 3652478"/>
                <a:gd name="connsiteX2435" fmla="*/ 8313884 w 10080264"/>
                <a:gd name="connsiteY2435" fmla="*/ 1387036 h 3652478"/>
                <a:gd name="connsiteX2436" fmla="*/ 8315684 w 10080264"/>
                <a:gd name="connsiteY2436" fmla="*/ 1381637 h 3652478"/>
                <a:gd name="connsiteX2437" fmla="*/ 8321086 w 10080264"/>
                <a:gd name="connsiteY2437" fmla="*/ 1374799 h 3652478"/>
                <a:gd name="connsiteX2438" fmla="*/ 8321086 w 10080264"/>
                <a:gd name="connsiteY2438" fmla="*/ 1372999 h 3652478"/>
                <a:gd name="connsiteX2439" fmla="*/ 8321086 w 10080264"/>
                <a:gd name="connsiteY2439" fmla="*/ 1362921 h 3652478"/>
                <a:gd name="connsiteX2440" fmla="*/ 8331169 w 10080264"/>
                <a:gd name="connsiteY2440" fmla="*/ 1359321 h 3652478"/>
                <a:gd name="connsiteX2441" fmla="*/ 8338372 w 10080264"/>
                <a:gd name="connsiteY2441" fmla="*/ 1356082 h 3652478"/>
                <a:gd name="connsiteX2442" fmla="*/ 8347015 w 10080264"/>
                <a:gd name="connsiteY2442" fmla="*/ 1352482 h 3652478"/>
                <a:gd name="connsiteX2443" fmla="*/ 8362500 w 10080264"/>
                <a:gd name="connsiteY2443" fmla="*/ 1337005 h 3652478"/>
                <a:gd name="connsiteX2444" fmla="*/ 8371142 w 10080264"/>
                <a:gd name="connsiteY2444" fmla="*/ 1328367 h 3652478"/>
                <a:gd name="connsiteX2445" fmla="*/ 8381586 w 10080264"/>
                <a:gd name="connsiteY2445" fmla="*/ 1321528 h 3652478"/>
                <a:gd name="connsiteX2446" fmla="*/ 8403913 w 10080264"/>
                <a:gd name="connsiteY2446" fmla="*/ 1307490 h 3652478"/>
                <a:gd name="connsiteX2447" fmla="*/ 8414356 w 10080264"/>
                <a:gd name="connsiteY2447" fmla="*/ 1302451 h 3652478"/>
                <a:gd name="connsiteX2448" fmla="*/ 8437044 w 10080264"/>
                <a:gd name="connsiteY2448" fmla="*/ 1288414 h 3652478"/>
                <a:gd name="connsiteX2449" fmla="*/ 8449288 w 10080264"/>
                <a:gd name="connsiteY2449" fmla="*/ 1279775 h 3652478"/>
                <a:gd name="connsiteX2450" fmla="*/ 8459371 w 10080264"/>
                <a:gd name="connsiteY2450" fmla="*/ 1269337 h 3652478"/>
                <a:gd name="connsiteX2451" fmla="*/ 8473416 w 10080264"/>
                <a:gd name="connsiteY2451" fmla="*/ 1258899 h 3652478"/>
                <a:gd name="connsiteX2452" fmla="*/ 8488901 w 10080264"/>
                <a:gd name="connsiteY2452" fmla="*/ 1252060 h 3652478"/>
                <a:gd name="connsiteX2453" fmla="*/ 8504386 w 10080264"/>
                <a:gd name="connsiteY2453" fmla="*/ 1246661 h 3652478"/>
                <a:gd name="connsiteX2454" fmla="*/ 8519871 w 10080264"/>
                <a:gd name="connsiteY2454" fmla="*/ 1243422 h 3652478"/>
                <a:gd name="connsiteX2455" fmla="*/ 8523472 w 10080264"/>
                <a:gd name="connsiteY2455" fmla="*/ 1236583 h 3652478"/>
                <a:gd name="connsiteX2456" fmla="*/ 8527074 w 10080264"/>
                <a:gd name="connsiteY2456" fmla="*/ 1229384 h 3652478"/>
                <a:gd name="connsiteX2457" fmla="*/ 8530315 w 10080264"/>
                <a:gd name="connsiteY2457" fmla="*/ 1224345 h 3652478"/>
                <a:gd name="connsiteX2458" fmla="*/ 8535716 w 10080264"/>
                <a:gd name="connsiteY2458" fmla="*/ 1219306 h 3652478"/>
                <a:gd name="connsiteX2459" fmla="*/ 8546160 w 10080264"/>
                <a:gd name="connsiteY2459" fmla="*/ 1212107 h 3652478"/>
                <a:gd name="connsiteX2460" fmla="*/ 8556603 w 10080264"/>
                <a:gd name="connsiteY2460" fmla="*/ 1207068 h 3652478"/>
                <a:gd name="connsiteX2461" fmla="*/ 8582532 w 10080264"/>
                <a:gd name="connsiteY2461" fmla="*/ 1195190 h 3652478"/>
                <a:gd name="connsiteX2462" fmla="*/ 8596216 w 10080264"/>
                <a:gd name="connsiteY2462" fmla="*/ 1181153 h 3652478"/>
                <a:gd name="connsiteX2463" fmla="*/ 8613502 w 10080264"/>
                <a:gd name="connsiteY2463" fmla="*/ 1170714 h 3652478"/>
                <a:gd name="connsiteX2464" fmla="*/ 8625746 w 10080264"/>
                <a:gd name="connsiteY2464" fmla="*/ 1160276 h 3652478"/>
                <a:gd name="connsiteX2465" fmla="*/ 8635829 w 10080264"/>
                <a:gd name="connsiteY2465" fmla="*/ 1153437 h 3652478"/>
                <a:gd name="connsiteX2466" fmla="*/ 8646273 w 10080264"/>
                <a:gd name="connsiteY2466" fmla="*/ 1144799 h 3652478"/>
                <a:gd name="connsiteX2467" fmla="*/ 7429333 w 10080264"/>
                <a:gd name="connsiteY2467" fmla="*/ 1135687 h 3652478"/>
                <a:gd name="connsiteX2468" fmla="*/ 7370276 w 10080264"/>
                <a:gd name="connsiteY2468" fmla="*/ 1175654 h 3652478"/>
                <a:gd name="connsiteX2469" fmla="*/ 7431134 w 10080264"/>
                <a:gd name="connsiteY2469" fmla="*/ 1135687 h 3652478"/>
                <a:gd name="connsiteX2470" fmla="*/ 8514829 w 10080264"/>
                <a:gd name="connsiteY2470" fmla="*/ 1134361 h 3652478"/>
                <a:gd name="connsiteX2471" fmla="*/ 8474856 w 10080264"/>
                <a:gd name="connsiteY2471" fmla="*/ 1158477 h 3652478"/>
                <a:gd name="connsiteX2472" fmla="*/ 8437044 w 10080264"/>
                <a:gd name="connsiteY2472" fmla="*/ 1184752 h 3652478"/>
                <a:gd name="connsiteX2473" fmla="*/ 8355297 w 10080264"/>
                <a:gd name="connsiteY2473" fmla="*/ 1243422 h 3652478"/>
                <a:gd name="connsiteX2474" fmla="*/ 8300199 w 10080264"/>
                <a:gd name="connsiteY2474" fmla="*/ 1284814 h 3652478"/>
                <a:gd name="connsiteX2475" fmla="*/ 8313884 w 10080264"/>
                <a:gd name="connsiteY2475" fmla="*/ 1281575 h 3652478"/>
                <a:gd name="connsiteX2476" fmla="*/ 8327928 w 10080264"/>
                <a:gd name="connsiteY2476" fmla="*/ 1279775 h 3652478"/>
                <a:gd name="connsiteX2477" fmla="*/ 8336571 w 10080264"/>
                <a:gd name="connsiteY2477" fmla="*/ 1267537 h 3652478"/>
                <a:gd name="connsiteX2478" fmla="*/ 8347015 w 10080264"/>
                <a:gd name="connsiteY2478" fmla="*/ 1255300 h 3652478"/>
                <a:gd name="connsiteX2479" fmla="*/ 8358898 w 10080264"/>
                <a:gd name="connsiteY2479" fmla="*/ 1245221 h 3652478"/>
                <a:gd name="connsiteX2480" fmla="*/ 8371142 w 10080264"/>
                <a:gd name="connsiteY2480" fmla="*/ 1232983 h 3652478"/>
                <a:gd name="connsiteX2481" fmla="*/ 8384827 w 10080264"/>
                <a:gd name="connsiteY2481" fmla="*/ 1224345 h 3652478"/>
                <a:gd name="connsiteX2482" fmla="*/ 8397071 w 10080264"/>
                <a:gd name="connsiteY2482" fmla="*/ 1213907 h 3652478"/>
                <a:gd name="connsiteX2483" fmla="*/ 8412556 w 10080264"/>
                <a:gd name="connsiteY2483" fmla="*/ 1207068 h 3652478"/>
                <a:gd name="connsiteX2484" fmla="*/ 8426600 w 10080264"/>
                <a:gd name="connsiteY2484" fmla="*/ 1198430 h 3652478"/>
                <a:gd name="connsiteX2485" fmla="*/ 8452529 w 10080264"/>
                <a:gd name="connsiteY2485" fmla="*/ 1186552 h 3652478"/>
                <a:gd name="connsiteX2486" fmla="*/ 8474856 w 10080264"/>
                <a:gd name="connsiteY2486" fmla="*/ 1170714 h 3652478"/>
                <a:gd name="connsiteX2487" fmla="*/ 8495743 w 10080264"/>
                <a:gd name="connsiteY2487" fmla="*/ 1153437 h 3652478"/>
                <a:gd name="connsiteX2488" fmla="*/ 5997203 w 10080264"/>
                <a:gd name="connsiteY2488" fmla="*/ 1133886 h 3652478"/>
                <a:gd name="connsiteX2489" fmla="*/ 5955791 w 10080264"/>
                <a:gd name="connsiteY2489" fmla="*/ 1161612 h 3652478"/>
                <a:gd name="connsiteX2490" fmla="*/ 5924822 w 10080264"/>
                <a:gd name="connsiteY2490" fmla="*/ 1182496 h 3652478"/>
                <a:gd name="connsiteX2491" fmla="*/ 5893493 w 10080264"/>
                <a:gd name="connsiteY2491" fmla="*/ 1206620 h 3652478"/>
                <a:gd name="connsiteX2492" fmla="*/ 5923022 w 10080264"/>
                <a:gd name="connsiteY2492" fmla="*/ 1191137 h 3652478"/>
                <a:gd name="connsiteX2493" fmla="*/ 5936705 w 10080264"/>
                <a:gd name="connsiteY2493" fmla="*/ 1184296 h 3652478"/>
                <a:gd name="connsiteX2494" fmla="*/ 5948949 w 10080264"/>
                <a:gd name="connsiteY2494" fmla="*/ 1173854 h 3652478"/>
                <a:gd name="connsiteX2495" fmla="*/ 5973076 w 10080264"/>
                <a:gd name="connsiteY2495" fmla="*/ 1154770 h 3652478"/>
                <a:gd name="connsiteX2496" fmla="*/ 2699105 w 10080264"/>
                <a:gd name="connsiteY2496" fmla="*/ 1113805 h 3652478"/>
                <a:gd name="connsiteX2497" fmla="*/ 2513722 w 10080264"/>
                <a:gd name="connsiteY2497" fmla="*/ 1221071 h 3652478"/>
                <a:gd name="connsiteX2498" fmla="*/ 2491044 w 10080264"/>
                <a:gd name="connsiteY2498" fmla="*/ 1235109 h 3652478"/>
                <a:gd name="connsiteX2499" fmla="*/ 2491044 w 10080264"/>
                <a:gd name="connsiteY2499" fmla="*/ 1267865 h 3652478"/>
                <a:gd name="connsiteX2500" fmla="*/ 2511922 w 10080264"/>
                <a:gd name="connsiteY2500" fmla="*/ 1246988 h 3652478"/>
                <a:gd name="connsiteX2501" fmla="*/ 2534600 w 10080264"/>
                <a:gd name="connsiteY2501" fmla="*/ 1226470 h 3652478"/>
                <a:gd name="connsiteX2502" fmla="*/ 2558718 w 10080264"/>
                <a:gd name="connsiteY2502" fmla="*/ 1207393 h 3652478"/>
                <a:gd name="connsiteX2503" fmla="*/ 2584635 w 10080264"/>
                <a:gd name="connsiteY2503" fmla="*/ 1188315 h 3652478"/>
                <a:gd name="connsiteX2504" fmla="*/ 2614153 w 10080264"/>
                <a:gd name="connsiteY2504" fmla="*/ 1172837 h 3652478"/>
                <a:gd name="connsiteX2505" fmla="*/ 2643310 w 10080264"/>
                <a:gd name="connsiteY2505" fmla="*/ 1153760 h 3652478"/>
                <a:gd name="connsiteX2506" fmla="*/ 2699105 w 10080264"/>
                <a:gd name="connsiteY2506" fmla="*/ 1115605 h 3652478"/>
                <a:gd name="connsiteX2507" fmla="*/ 425707 w 10080264"/>
                <a:gd name="connsiteY2507" fmla="*/ 1113201 h 3652478"/>
                <a:gd name="connsiteX2508" fmla="*/ 413472 w 10080264"/>
                <a:gd name="connsiteY2508" fmla="*/ 1120041 h 3652478"/>
                <a:gd name="connsiteX2509" fmla="*/ 403036 w 10080264"/>
                <a:gd name="connsiteY2509" fmla="*/ 1123641 h 3652478"/>
                <a:gd name="connsiteX2510" fmla="*/ 394400 w 10080264"/>
                <a:gd name="connsiteY2510" fmla="*/ 1135882 h 3652478"/>
                <a:gd name="connsiteX2511" fmla="*/ 411673 w 10080264"/>
                <a:gd name="connsiteY2511" fmla="*/ 1125441 h 3652478"/>
                <a:gd name="connsiteX2512" fmla="*/ 5206875 w 10080264"/>
                <a:gd name="connsiteY2512" fmla="*/ 1101073 h 3652478"/>
                <a:gd name="connsiteX2513" fmla="*/ 5191387 w 10080264"/>
                <a:gd name="connsiteY2513" fmla="*/ 1113315 h 3652478"/>
                <a:gd name="connsiteX2514" fmla="*/ 5177341 w 10080264"/>
                <a:gd name="connsiteY2514" fmla="*/ 1125557 h 3652478"/>
                <a:gd name="connsiteX2515" fmla="*/ 5163655 w 10080264"/>
                <a:gd name="connsiteY2515" fmla="*/ 1137799 h 3652478"/>
                <a:gd name="connsiteX2516" fmla="*/ 5151409 w 10080264"/>
                <a:gd name="connsiteY2516" fmla="*/ 1151481 h 3652478"/>
                <a:gd name="connsiteX2517" fmla="*/ 5109990 w 10080264"/>
                <a:gd name="connsiteY2517" fmla="*/ 1196487 h 3652478"/>
                <a:gd name="connsiteX2518" fmla="*/ 5108189 w 10080264"/>
                <a:gd name="connsiteY2518" fmla="*/ 1198288 h 3652478"/>
                <a:gd name="connsiteX2519" fmla="*/ 5118634 w 10080264"/>
                <a:gd name="connsiteY2519" fmla="*/ 1193247 h 3652478"/>
                <a:gd name="connsiteX2520" fmla="*/ 5147807 w 10080264"/>
                <a:gd name="connsiteY2520" fmla="*/ 1163722 h 3652478"/>
                <a:gd name="connsiteX2521" fmla="*/ 5180943 w 10080264"/>
                <a:gd name="connsiteY2521" fmla="*/ 1137799 h 3652478"/>
                <a:gd name="connsiteX2522" fmla="*/ 5187786 w 10080264"/>
                <a:gd name="connsiteY2522" fmla="*/ 1128797 h 3652478"/>
                <a:gd name="connsiteX2523" fmla="*/ 5196430 w 10080264"/>
                <a:gd name="connsiteY2523" fmla="*/ 1120156 h 3652478"/>
                <a:gd name="connsiteX2524" fmla="*/ 5201832 w 10080264"/>
                <a:gd name="connsiteY2524" fmla="*/ 1111515 h 3652478"/>
                <a:gd name="connsiteX2525" fmla="*/ 8017866 w 10080264"/>
                <a:gd name="connsiteY2525" fmla="*/ 1099807 h 3652478"/>
                <a:gd name="connsiteX2526" fmla="*/ 8012825 w 10080264"/>
                <a:gd name="connsiteY2526" fmla="*/ 1104846 h 3652478"/>
                <a:gd name="connsiteX2527" fmla="*/ 8012825 w 10080264"/>
                <a:gd name="connsiteY2527" fmla="*/ 1106646 h 3652478"/>
                <a:gd name="connsiteX2528" fmla="*/ 9945220 w 10080264"/>
                <a:gd name="connsiteY2528" fmla="*/ 1084330 h 3652478"/>
                <a:gd name="connsiteX2529" fmla="*/ 9858791 w 10080264"/>
                <a:gd name="connsiteY2529" fmla="*/ 1142999 h 3652478"/>
                <a:gd name="connsiteX2530" fmla="*/ 9822419 w 10080264"/>
                <a:gd name="connsiteY2530" fmla="*/ 1168915 h 3652478"/>
                <a:gd name="connsiteX2531" fmla="*/ 9787488 w 10080264"/>
                <a:gd name="connsiteY2531" fmla="*/ 1195190 h 3652478"/>
                <a:gd name="connsiteX2532" fmla="*/ 9749315 w 10080264"/>
                <a:gd name="connsiteY2532" fmla="*/ 1220746 h 3652478"/>
                <a:gd name="connsiteX2533" fmla="*/ 9711503 w 10080264"/>
                <a:gd name="connsiteY2533" fmla="*/ 1246661 h 3652478"/>
                <a:gd name="connsiteX2534" fmla="*/ 9668288 w 10080264"/>
                <a:gd name="connsiteY2534" fmla="*/ 1272936 h 3652478"/>
                <a:gd name="connsiteX2535" fmla="*/ 9671530 w 10080264"/>
                <a:gd name="connsiteY2535" fmla="*/ 1274376 h 3652478"/>
                <a:gd name="connsiteX2536" fmla="*/ 9675131 w 10080264"/>
                <a:gd name="connsiteY2536" fmla="*/ 1276176 h 3652478"/>
                <a:gd name="connsiteX2537" fmla="*/ 9678732 w 10080264"/>
                <a:gd name="connsiteY2537" fmla="*/ 1281575 h 3652478"/>
                <a:gd name="connsiteX2538" fmla="*/ 9681973 w 10080264"/>
                <a:gd name="connsiteY2538" fmla="*/ 1284814 h 3652478"/>
                <a:gd name="connsiteX2539" fmla="*/ 9683774 w 10080264"/>
                <a:gd name="connsiteY2539" fmla="*/ 1292013 h 3652478"/>
                <a:gd name="connsiteX2540" fmla="*/ 9694217 w 10080264"/>
                <a:gd name="connsiteY2540" fmla="*/ 1286614 h 3652478"/>
                <a:gd name="connsiteX2541" fmla="*/ 9704660 w 10080264"/>
                <a:gd name="connsiteY2541" fmla="*/ 1277976 h 3652478"/>
                <a:gd name="connsiteX2542" fmla="*/ 9715104 w 10080264"/>
                <a:gd name="connsiteY2542" fmla="*/ 1269337 h 3652478"/>
                <a:gd name="connsiteX2543" fmla="*/ 9725187 w 10080264"/>
                <a:gd name="connsiteY2543" fmla="*/ 1257099 h 3652478"/>
                <a:gd name="connsiteX2544" fmla="*/ 9733830 w 10080264"/>
                <a:gd name="connsiteY2544" fmla="*/ 1243422 h 3652478"/>
                <a:gd name="connsiteX2545" fmla="*/ 9739232 w 10080264"/>
                <a:gd name="connsiteY2545" fmla="*/ 1234783 h 3652478"/>
                <a:gd name="connsiteX2546" fmla="*/ 9747875 w 10080264"/>
                <a:gd name="connsiteY2546" fmla="*/ 1234783 h 3652478"/>
                <a:gd name="connsiteX2547" fmla="*/ 9766601 w 10080264"/>
                <a:gd name="connsiteY2547" fmla="*/ 1236583 h 3652478"/>
                <a:gd name="connsiteX2548" fmla="*/ 9780645 w 10080264"/>
                <a:gd name="connsiteY2548" fmla="*/ 1234783 h 3652478"/>
                <a:gd name="connsiteX2549" fmla="*/ 9787488 w 10080264"/>
                <a:gd name="connsiteY2549" fmla="*/ 1231184 h 3652478"/>
                <a:gd name="connsiteX2550" fmla="*/ 9794690 w 10080264"/>
                <a:gd name="connsiteY2550" fmla="*/ 1224345 h 3652478"/>
                <a:gd name="connsiteX2551" fmla="*/ 9803333 w 10080264"/>
                <a:gd name="connsiteY2551" fmla="*/ 1212107 h 3652478"/>
                <a:gd name="connsiteX2552" fmla="*/ 9813776 w 10080264"/>
                <a:gd name="connsiteY2552" fmla="*/ 1200229 h 3652478"/>
                <a:gd name="connsiteX2553" fmla="*/ 9825660 w 10080264"/>
                <a:gd name="connsiteY2553" fmla="*/ 1187991 h 3652478"/>
                <a:gd name="connsiteX2554" fmla="*/ 9839705 w 10080264"/>
                <a:gd name="connsiteY2554" fmla="*/ 1177553 h 3652478"/>
                <a:gd name="connsiteX2555" fmla="*/ 9844746 w 10080264"/>
                <a:gd name="connsiteY2555" fmla="*/ 1174314 h 3652478"/>
                <a:gd name="connsiteX2556" fmla="*/ 9850148 w 10080264"/>
                <a:gd name="connsiteY2556" fmla="*/ 1170714 h 3652478"/>
                <a:gd name="connsiteX2557" fmla="*/ 9856990 w 10080264"/>
                <a:gd name="connsiteY2557" fmla="*/ 1170714 h 3652478"/>
                <a:gd name="connsiteX2558" fmla="*/ 9862032 w 10080264"/>
                <a:gd name="connsiteY2558" fmla="*/ 1170714 h 3652478"/>
                <a:gd name="connsiteX2559" fmla="*/ 9870675 w 10080264"/>
                <a:gd name="connsiteY2559" fmla="*/ 1162076 h 3652478"/>
                <a:gd name="connsiteX2560" fmla="*/ 9879318 w 10080264"/>
                <a:gd name="connsiteY2560" fmla="*/ 1153437 h 3652478"/>
                <a:gd name="connsiteX2561" fmla="*/ 9886160 w 10080264"/>
                <a:gd name="connsiteY2561" fmla="*/ 1142999 h 3652478"/>
                <a:gd name="connsiteX2562" fmla="*/ 9894803 w 10080264"/>
                <a:gd name="connsiteY2562" fmla="*/ 1128962 h 3652478"/>
                <a:gd name="connsiteX2563" fmla="*/ 9900205 w 10080264"/>
                <a:gd name="connsiteY2563" fmla="*/ 1123923 h 3652478"/>
                <a:gd name="connsiteX2564" fmla="*/ 9905246 w 10080264"/>
                <a:gd name="connsiteY2564" fmla="*/ 1117084 h 3652478"/>
                <a:gd name="connsiteX2565" fmla="*/ 9910648 w 10080264"/>
                <a:gd name="connsiteY2565" fmla="*/ 1113484 h 3652478"/>
                <a:gd name="connsiteX2566" fmla="*/ 9917490 w 10080264"/>
                <a:gd name="connsiteY2566" fmla="*/ 1108445 h 3652478"/>
                <a:gd name="connsiteX2567" fmla="*/ 9931175 w 10080264"/>
                <a:gd name="connsiteY2567" fmla="*/ 1104846 h 3652478"/>
                <a:gd name="connsiteX2568" fmla="*/ 9945220 w 10080264"/>
                <a:gd name="connsiteY2568" fmla="*/ 1103046 h 3652478"/>
                <a:gd name="connsiteX2569" fmla="*/ 9943419 w 10080264"/>
                <a:gd name="connsiteY2569" fmla="*/ 1094408 h 3652478"/>
                <a:gd name="connsiteX2570" fmla="*/ 2754180 w 10080264"/>
                <a:gd name="connsiteY2570" fmla="*/ 1081049 h 3652478"/>
                <a:gd name="connsiteX2571" fmla="*/ 2738701 w 10080264"/>
                <a:gd name="connsiteY2571" fmla="*/ 1089688 h 3652478"/>
                <a:gd name="connsiteX2572" fmla="*/ 2749140 w 10080264"/>
                <a:gd name="connsiteY2572" fmla="*/ 1086089 h 3652478"/>
                <a:gd name="connsiteX2573" fmla="*/ 2754180 w 10080264"/>
                <a:gd name="connsiteY2573" fmla="*/ 1084649 h 3652478"/>
                <a:gd name="connsiteX2574" fmla="*/ 2463327 w 10080264"/>
                <a:gd name="connsiteY2574" fmla="*/ 1079250 h 3652478"/>
                <a:gd name="connsiteX2575" fmla="*/ 2404652 w 10080264"/>
                <a:gd name="connsiteY2575" fmla="*/ 1113805 h 3652478"/>
                <a:gd name="connsiteX2576" fmla="*/ 2349217 w 10080264"/>
                <a:gd name="connsiteY2576" fmla="*/ 1146921 h 3652478"/>
                <a:gd name="connsiteX2577" fmla="*/ 2333739 w 10080264"/>
                <a:gd name="connsiteY2577" fmla="*/ 1157360 h 3652478"/>
                <a:gd name="connsiteX2578" fmla="*/ 2316460 w 10080264"/>
                <a:gd name="connsiteY2578" fmla="*/ 1167798 h 3652478"/>
                <a:gd name="connsiteX2579" fmla="*/ 2300982 w 10080264"/>
                <a:gd name="connsiteY2579" fmla="*/ 1176437 h 3652478"/>
                <a:gd name="connsiteX2580" fmla="*/ 2288743 w 10080264"/>
                <a:gd name="connsiteY2580" fmla="*/ 1185076 h 3652478"/>
                <a:gd name="connsiteX2581" fmla="*/ 2276504 w 10080264"/>
                <a:gd name="connsiteY2581" fmla="*/ 1193715 h 3652478"/>
                <a:gd name="connsiteX2582" fmla="*/ 2257426 w 10080264"/>
                <a:gd name="connsiteY2582" fmla="*/ 1212432 h 3652478"/>
                <a:gd name="connsiteX2583" fmla="*/ 2248787 w 10080264"/>
                <a:gd name="connsiteY2583" fmla="*/ 1219631 h 3652478"/>
                <a:gd name="connsiteX2584" fmla="*/ 2241948 w 10080264"/>
                <a:gd name="connsiteY2584" fmla="*/ 1226470 h 3652478"/>
                <a:gd name="connsiteX2585" fmla="*/ 2236908 w 10080264"/>
                <a:gd name="connsiteY2585" fmla="*/ 1235109 h 3652478"/>
                <a:gd name="connsiteX2586" fmla="*/ 2233308 w 10080264"/>
                <a:gd name="connsiteY2586" fmla="*/ 1240149 h 3652478"/>
                <a:gd name="connsiteX2587" fmla="*/ 2243747 w 10080264"/>
                <a:gd name="connsiteY2587" fmla="*/ 1236909 h 3652478"/>
                <a:gd name="connsiteX2588" fmla="*/ 2259226 w 10080264"/>
                <a:gd name="connsiteY2588" fmla="*/ 1228270 h 3652478"/>
                <a:gd name="connsiteX2589" fmla="*/ 2276504 w 10080264"/>
                <a:gd name="connsiteY2589" fmla="*/ 1217832 h 3652478"/>
                <a:gd name="connsiteX2590" fmla="*/ 2297382 w 10080264"/>
                <a:gd name="connsiteY2590" fmla="*/ 1204153 h 3652478"/>
                <a:gd name="connsiteX2591" fmla="*/ 2316460 w 10080264"/>
                <a:gd name="connsiteY2591" fmla="*/ 1186876 h 3652478"/>
                <a:gd name="connsiteX2592" fmla="*/ 2354257 w 10080264"/>
                <a:gd name="connsiteY2592" fmla="*/ 1157360 h 3652478"/>
                <a:gd name="connsiteX2593" fmla="*/ 2392414 w 10080264"/>
                <a:gd name="connsiteY2593" fmla="*/ 1129283 h 3652478"/>
                <a:gd name="connsiteX2594" fmla="*/ 2442809 w 10080264"/>
                <a:gd name="connsiteY2594" fmla="*/ 1098327 h 3652478"/>
                <a:gd name="connsiteX2595" fmla="*/ 2458287 w 10080264"/>
                <a:gd name="connsiteY2595" fmla="*/ 1091488 h 3652478"/>
                <a:gd name="connsiteX2596" fmla="*/ 2473766 w 10080264"/>
                <a:gd name="connsiteY2596" fmla="*/ 1086089 h 3652478"/>
                <a:gd name="connsiteX2597" fmla="*/ 8315684 w 10080264"/>
                <a:gd name="connsiteY2597" fmla="*/ 1078931 h 3652478"/>
                <a:gd name="connsiteX2598" fmla="*/ 8256985 w 10080264"/>
                <a:gd name="connsiteY2598" fmla="*/ 1117084 h 3652478"/>
                <a:gd name="connsiteX2599" fmla="*/ 8204768 w 10080264"/>
                <a:gd name="connsiteY2599" fmla="*/ 1151638 h 3652478"/>
                <a:gd name="connsiteX2600" fmla="*/ 8160113 w 10080264"/>
                <a:gd name="connsiteY2600" fmla="*/ 1186552 h 3652478"/>
                <a:gd name="connsiteX2601" fmla="*/ 8118339 w 10080264"/>
                <a:gd name="connsiteY2601" fmla="*/ 1219306 h 3652478"/>
                <a:gd name="connsiteX2602" fmla="*/ 8121941 w 10080264"/>
                <a:gd name="connsiteY2602" fmla="*/ 1220746 h 3652478"/>
                <a:gd name="connsiteX2603" fmla="*/ 8123381 w 10080264"/>
                <a:gd name="connsiteY2603" fmla="*/ 1220746 h 3652478"/>
                <a:gd name="connsiteX2604" fmla="*/ 8128783 w 10080264"/>
                <a:gd name="connsiteY2604" fmla="*/ 1219306 h 3652478"/>
                <a:gd name="connsiteX2605" fmla="*/ 8142467 w 10080264"/>
                <a:gd name="connsiteY2605" fmla="*/ 1213907 h 3652478"/>
                <a:gd name="connsiteX2606" fmla="*/ 8149670 w 10080264"/>
                <a:gd name="connsiteY2606" fmla="*/ 1210667 h 3652478"/>
                <a:gd name="connsiteX2607" fmla="*/ 8156512 w 10080264"/>
                <a:gd name="connsiteY2607" fmla="*/ 1205268 h 3652478"/>
                <a:gd name="connsiteX2608" fmla="*/ 8175598 w 10080264"/>
                <a:gd name="connsiteY2608" fmla="*/ 1191591 h 3652478"/>
                <a:gd name="connsiteX2609" fmla="*/ 8192884 w 10080264"/>
                <a:gd name="connsiteY2609" fmla="*/ 1176113 h 3652478"/>
                <a:gd name="connsiteX2610" fmla="*/ 8210170 w 10080264"/>
                <a:gd name="connsiteY2610" fmla="*/ 1160276 h 3652478"/>
                <a:gd name="connsiteX2611" fmla="*/ 8218812 w 10080264"/>
                <a:gd name="connsiteY2611" fmla="*/ 1155237 h 3652478"/>
                <a:gd name="connsiteX2612" fmla="*/ 8228896 w 10080264"/>
                <a:gd name="connsiteY2612" fmla="*/ 1149838 h 3652478"/>
                <a:gd name="connsiteX2613" fmla="*/ 8242940 w 10080264"/>
                <a:gd name="connsiteY2613" fmla="*/ 1142999 h 3652478"/>
                <a:gd name="connsiteX2614" fmla="*/ 8256985 w 10080264"/>
                <a:gd name="connsiteY2614" fmla="*/ 1134361 h 3652478"/>
                <a:gd name="connsiteX2615" fmla="*/ 8270669 w 10080264"/>
                <a:gd name="connsiteY2615" fmla="*/ 1123923 h 3652478"/>
                <a:gd name="connsiteX2616" fmla="*/ 8282913 w 10080264"/>
                <a:gd name="connsiteY2616" fmla="*/ 1111685 h 3652478"/>
                <a:gd name="connsiteX2617" fmla="*/ 9508756 w 10080264"/>
                <a:gd name="connsiteY2617" fmla="*/ 1073891 h 3652478"/>
                <a:gd name="connsiteX2618" fmla="*/ 9461941 w 10080264"/>
                <a:gd name="connsiteY2618" fmla="*/ 1108445 h 3652478"/>
                <a:gd name="connsiteX2619" fmla="*/ 9482828 w 10080264"/>
                <a:gd name="connsiteY2619" fmla="*/ 1098007 h 3652478"/>
                <a:gd name="connsiteX2620" fmla="*/ 6766383 w 10080264"/>
                <a:gd name="connsiteY2620" fmla="*/ 1069794 h 3652478"/>
                <a:gd name="connsiteX2621" fmla="*/ 6747298 w 10080264"/>
                <a:gd name="connsiteY2621" fmla="*/ 1080236 h 3652478"/>
                <a:gd name="connsiteX2622" fmla="*/ 6759541 w 10080264"/>
                <a:gd name="connsiteY2622" fmla="*/ 1080236 h 3652478"/>
                <a:gd name="connsiteX2623" fmla="*/ 6764583 w 10080264"/>
                <a:gd name="connsiteY2623" fmla="*/ 1073395 h 3652478"/>
                <a:gd name="connsiteX2624" fmla="*/ 5931664 w 10080264"/>
                <a:gd name="connsiteY2624" fmla="*/ 1067994 h 3652478"/>
                <a:gd name="connsiteX2625" fmla="*/ 5898895 w 10080264"/>
                <a:gd name="connsiteY2625" fmla="*/ 1090678 h 3652478"/>
                <a:gd name="connsiteX2626" fmla="*/ 5867566 w 10080264"/>
                <a:gd name="connsiteY2626" fmla="*/ 1113002 h 3652478"/>
                <a:gd name="connsiteX2627" fmla="*/ 5886651 w 10080264"/>
                <a:gd name="connsiteY2627" fmla="*/ 1102560 h 3652478"/>
                <a:gd name="connsiteX2628" fmla="*/ 5903936 w 10080264"/>
                <a:gd name="connsiteY2628" fmla="*/ 1090678 h 3652478"/>
                <a:gd name="connsiteX2629" fmla="*/ 5916180 w 10080264"/>
                <a:gd name="connsiteY2629" fmla="*/ 1080236 h 3652478"/>
                <a:gd name="connsiteX2630" fmla="*/ 8059280 w 10080264"/>
                <a:gd name="connsiteY2630" fmla="*/ 1065253 h 3652478"/>
                <a:gd name="connsiteX2631" fmla="*/ 8054238 w 10080264"/>
                <a:gd name="connsiteY2631" fmla="*/ 1068492 h 3652478"/>
                <a:gd name="connsiteX2632" fmla="*/ 8056039 w 10080264"/>
                <a:gd name="connsiteY2632" fmla="*/ 1070292 h 3652478"/>
                <a:gd name="connsiteX2633" fmla="*/ 3361802 w 10080264"/>
                <a:gd name="connsiteY2633" fmla="*/ 1060172 h 3652478"/>
                <a:gd name="connsiteX2634" fmla="*/ 3363602 w 10080264"/>
                <a:gd name="connsiteY2634" fmla="*/ 1061972 h 3652478"/>
                <a:gd name="connsiteX2635" fmla="*/ 3363602 w 10080264"/>
                <a:gd name="connsiteY2635" fmla="*/ 1060172 h 3652478"/>
                <a:gd name="connsiteX2636" fmla="*/ 2800975 w 10080264"/>
                <a:gd name="connsiteY2636" fmla="*/ 1055133 h 3652478"/>
                <a:gd name="connsiteX2637" fmla="*/ 2766418 w 10080264"/>
                <a:gd name="connsiteY2637" fmla="*/ 1074210 h 3652478"/>
                <a:gd name="connsiteX2638" fmla="*/ 2769658 w 10080264"/>
                <a:gd name="connsiteY2638" fmla="*/ 1074210 h 3652478"/>
                <a:gd name="connsiteX2639" fmla="*/ 2775057 w 10080264"/>
                <a:gd name="connsiteY2639" fmla="*/ 1070611 h 3652478"/>
                <a:gd name="connsiteX2640" fmla="*/ 2783697 w 10080264"/>
                <a:gd name="connsiteY2640" fmla="*/ 1067371 h 3652478"/>
                <a:gd name="connsiteX2641" fmla="*/ 2790536 w 10080264"/>
                <a:gd name="connsiteY2641" fmla="*/ 1063772 h 3652478"/>
                <a:gd name="connsiteX2642" fmla="*/ 2800975 w 10080264"/>
                <a:gd name="connsiteY2642" fmla="*/ 1056933 h 3652478"/>
                <a:gd name="connsiteX2643" fmla="*/ 891359 w 10080264"/>
                <a:gd name="connsiteY2643" fmla="*/ 1054516 h 3652478"/>
                <a:gd name="connsiteX2644" fmla="*/ 882722 w 10080264"/>
                <a:gd name="connsiteY2644" fmla="*/ 1064957 h 3652478"/>
                <a:gd name="connsiteX2645" fmla="*/ 885961 w 10080264"/>
                <a:gd name="connsiteY2645" fmla="*/ 1063157 h 3652478"/>
                <a:gd name="connsiteX2646" fmla="*/ 899995 w 10080264"/>
                <a:gd name="connsiteY2646" fmla="*/ 1058117 h 3652478"/>
                <a:gd name="connsiteX2647" fmla="*/ 7368836 w 10080264"/>
                <a:gd name="connsiteY2647" fmla="*/ 1045669 h 3652478"/>
                <a:gd name="connsiteX2648" fmla="*/ 7337507 w 10080264"/>
                <a:gd name="connsiteY2648" fmla="*/ 1075195 h 3652478"/>
                <a:gd name="connsiteX2649" fmla="*/ 7302937 w 10080264"/>
                <a:gd name="connsiteY2649" fmla="*/ 1102560 h 3652478"/>
                <a:gd name="connsiteX2650" fmla="*/ 7266566 w 10080264"/>
                <a:gd name="connsiteY2650" fmla="*/ 1128485 h 3652478"/>
                <a:gd name="connsiteX2651" fmla="*/ 7226595 w 10080264"/>
                <a:gd name="connsiteY2651" fmla="*/ 1152970 h 3652478"/>
                <a:gd name="connsiteX2652" fmla="*/ 7069230 w 10080264"/>
                <a:gd name="connsiteY2652" fmla="*/ 1260271 h 3652478"/>
                <a:gd name="connsiteX2653" fmla="*/ 7056986 w 10080264"/>
                <a:gd name="connsiteY2653" fmla="*/ 1272513 h 3652478"/>
                <a:gd name="connsiteX2654" fmla="*/ 7045103 w 10080264"/>
                <a:gd name="connsiteY2654" fmla="*/ 1282955 h 3652478"/>
                <a:gd name="connsiteX2655" fmla="*/ 7017375 w 10080264"/>
                <a:gd name="connsiteY2655" fmla="*/ 1300238 h 3652478"/>
                <a:gd name="connsiteX2656" fmla="*/ 7006932 w 10080264"/>
                <a:gd name="connsiteY2656" fmla="*/ 1307080 h 3652478"/>
                <a:gd name="connsiteX2657" fmla="*/ 6992888 w 10080264"/>
                <a:gd name="connsiteY2657" fmla="*/ 1313921 h 3652478"/>
                <a:gd name="connsiteX2658" fmla="*/ 6981005 w 10080264"/>
                <a:gd name="connsiteY2658" fmla="*/ 1322563 h 3652478"/>
                <a:gd name="connsiteX2659" fmla="*/ 6982445 w 10080264"/>
                <a:gd name="connsiteY2659" fmla="*/ 1322563 h 3652478"/>
                <a:gd name="connsiteX2660" fmla="*/ 6979204 w 10080264"/>
                <a:gd name="connsiteY2660" fmla="*/ 1338406 h 3652478"/>
                <a:gd name="connsiteX2661" fmla="*/ 6994689 w 10080264"/>
                <a:gd name="connsiteY2661" fmla="*/ 1331204 h 3652478"/>
                <a:gd name="connsiteX2662" fmla="*/ 7010533 w 10080264"/>
                <a:gd name="connsiteY2662" fmla="*/ 1317522 h 3652478"/>
                <a:gd name="connsiteX2663" fmla="*/ 7027818 w 10080264"/>
                <a:gd name="connsiteY2663" fmla="*/ 1303479 h 3652478"/>
                <a:gd name="connsiteX2664" fmla="*/ 7045103 w 10080264"/>
                <a:gd name="connsiteY2664" fmla="*/ 1291597 h 3652478"/>
                <a:gd name="connsiteX2665" fmla="*/ 7062388 w 10080264"/>
                <a:gd name="connsiteY2665" fmla="*/ 1282955 h 3652478"/>
                <a:gd name="connsiteX2666" fmla="*/ 7081473 w 10080264"/>
                <a:gd name="connsiteY2666" fmla="*/ 1277554 h 3652478"/>
                <a:gd name="connsiteX2667" fmla="*/ 7110642 w 10080264"/>
                <a:gd name="connsiteY2667" fmla="*/ 1248028 h 3652478"/>
                <a:gd name="connsiteX2668" fmla="*/ 7140170 w 10080264"/>
                <a:gd name="connsiteY2668" fmla="*/ 1232545 h 3652478"/>
                <a:gd name="connsiteX2669" fmla="*/ 7167898 w 10080264"/>
                <a:gd name="connsiteY2669" fmla="*/ 1217062 h 3652478"/>
                <a:gd name="connsiteX2670" fmla="*/ 7193826 w 10080264"/>
                <a:gd name="connsiteY2670" fmla="*/ 1199779 h 3652478"/>
                <a:gd name="connsiteX2671" fmla="*/ 7217953 w 10080264"/>
                <a:gd name="connsiteY2671" fmla="*/ 1182496 h 3652478"/>
                <a:gd name="connsiteX2672" fmla="*/ 7243880 w 10080264"/>
                <a:gd name="connsiteY2672" fmla="*/ 1163412 h 3652478"/>
                <a:gd name="connsiteX2673" fmla="*/ 7270167 w 10080264"/>
                <a:gd name="connsiteY2673" fmla="*/ 1147929 h 3652478"/>
                <a:gd name="connsiteX2674" fmla="*/ 7297895 w 10080264"/>
                <a:gd name="connsiteY2674" fmla="*/ 1135687 h 3652478"/>
                <a:gd name="connsiteX2675" fmla="*/ 7327424 w 10080264"/>
                <a:gd name="connsiteY2675" fmla="*/ 1125245 h 3652478"/>
                <a:gd name="connsiteX2676" fmla="*/ 7332465 w 10080264"/>
                <a:gd name="connsiteY2676" fmla="*/ 1111202 h 3652478"/>
                <a:gd name="connsiteX2677" fmla="*/ 7341108 w 10080264"/>
                <a:gd name="connsiteY2677" fmla="*/ 1099320 h 3652478"/>
                <a:gd name="connsiteX2678" fmla="*/ 7349750 w 10080264"/>
                <a:gd name="connsiteY2678" fmla="*/ 1090678 h 3652478"/>
                <a:gd name="connsiteX2679" fmla="*/ 7361994 w 10080264"/>
                <a:gd name="connsiteY2679" fmla="*/ 1085277 h 3652478"/>
                <a:gd name="connsiteX2680" fmla="*/ 7373877 w 10080264"/>
                <a:gd name="connsiteY2680" fmla="*/ 1080236 h 3652478"/>
                <a:gd name="connsiteX2681" fmla="*/ 7387921 w 10080264"/>
                <a:gd name="connsiteY2681" fmla="*/ 1071594 h 3652478"/>
                <a:gd name="connsiteX2682" fmla="*/ 7387921 w 10080264"/>
                <a:gd name="connsiteY2682" fmla="*/ 1069794 h 3652478"/>
                <a:gd name="connsiteX2683" fmla="*/ 7382520 w 10080264"/>
                <a:gd name="connsiteY2683" fmla="*/ 1061152 h 3652478"/>
                <a:gd name="connsiteX2684" fmla="*/ 7377478 w 10080264"/>
                <a:gd name="connsiteY2684" fmla="*/ 1052511 h 3652478"/>
                <a:gd name="connsiteX2685" fmla="*/ 8504386 w 10080264"/>
                <a:gd name="connsiteY2685" fmla="*/ 1044377 h 3652478"/>
                <a:gd name="connsiteX2686" fmla="*/ 8456130 w 10080264"/>
                <a:gd name="connsiteY2686" fmla="*/ 1078931 h 3652478"/>
                <a:gd name="connsiteX2687" fmla="*/ 8421559 w 10080264"/>
                <a:gd name="connsiteY2687" fmla="*/ 1101247 h 3652478"/>
                <a:gd name="connsiteX2688" fmla="*/ 8386627 w 10080264"/>
                <a:gd name="connsiteY2688" fmla="*/ 1123923 h 3652478"/>
                <a:gd name="connsiteX2689" fmla="*/ 8317485 w 10080264"/>
                <a:gd name="connsiteY2689" fmla="*/ 1165675 h 3652478"/>
                <a:gd name="connsiteX2690" fmla="*/ 8282913 w 10080264"/>
                <a:gd name="connsiteY2690" fmla="*/ 1184752 h 3652478"/>
                <a:gd name="connsiteX2691" fmla="*/ 8279312 w 10080264"/>
                <a:gd name="connsiteY2691" fmla="*/ 1193390 h 3652478"/>
                <a:gd name="connsiteX2692" fmla="*/ 8274271 w 10080264"/>
                <a:gd name="connsiteY2692" fmla="*/ 1202029 h 3652478"/>
                <a:gd name="connsiteX2693" fmla="*/ 8268869 w 10080264"/>
                <a:gd name="connsiteY2693" fmla="*/ 1208868 h 3652478"/>
                <a:gd name="connsiteX2694" fmla="*/ 8262027 w 10080264"/>
                <a:gd name="connsiteY2694" fmla="*/ 1213907 h 3652478"/>
                <a:gd name="connsiteX2695" fmla="*/ 8253384 w 10080264"/>
                <a:gd name="connsiteY2695" fmla="*/ 1219306 h 3652478"/>
                <a:gd name="connsiteX2696" fmla="*/ 8244741 w 10080264"/>
                <a:gd name="connsiteY2696" fmla="*/ 1222545 h 3652478"/>
                <a:gd name="connsiteX2697" fmla="*/ 8234297 w 10080264"/>
                <a:gd name="connsiteY2697" fmla="*/ 1226145 h 3652478"/>
                <a:gd name="connsiteX2698" fmla="*/ 8223854 w 10080264"/>
                <a:gd name="connsiteY2698" fmla="*/ 1226145 h 3652478"/>
                <a:gd name="connsiteX2699" fmla="*/ 8217012 w 10080264"/>
                <a:gd name="connsiteY2699" fmla="*/ 1241622 h 3652478"/>
                <a:gd name="connsiteX2700" fmla="*/ 8211610 w 10080264"/>
                <a:gd name="connsiteY2700" fmla="*/ 1248461 h 3652478"/>
                <a:gd name="connsiteX2701" fmla="*/ 8206568 w 10080264"/>
                <a:gd name="connsiteY2701" fmla="*/ 1255300 h 3652478"/>
                <a:gd name="connsiteX2702" fmla="*/ 8201527 w 10080264"/>
                <a:gd name="connsiteY2702" fmla="*/ 1258899 h 3652478"/>
                <a:gd name="connsiteX2703" fmla="*/ 8194324 w 10080264"/>
                <a:gd name="connsiteY2703" fmla="*/ 1264298 h 3652478"/>
                <a:gd name="connsiteX2704" fmla="*/ 8187482 w 10080264"/>
                <a:gd name="connsiteY2704" fmla="*/ 1265738 h 3652478"/>
                <a:gd name="connsiteX2705" fmla="*/ 8180640 w 10080264"/>
                <a:gd name="connsiteY2705" fmla="*/ 1267537 h 3652478"/>
                <a:gd name="connsiteX2706" fmla="*/ 8175598 w 10080264"/>
                <a:gd name="connsiteY2706" fmla="*/ 1269337 h 3652478"/>
                <a:gd name="connsiteX2707" fmla="*/ 8168756 w 10080264"/>
                <a:gd name="connsiteY2707" fmla="*/ 1272936 h 3652478"/>
                <a:gd name="connsiteX2708" fmla="*/ 8163354 w 10080264"/>
                <a:gd name="connsiteY2708" fmla="*/ 1276176 h 3652478"/>
                <a:gd name="connsiteX2709" fmla="*/ 8158313 w 10080264"/>
                <a:gd name="connsiteY2709" fmla="*/ 1283375 h 3652478"/>
                <a:gd name="connsiteX2710" fmla="*/ 8160113 w 10080264"/>
                <a:gd name="connsiteY2710" fmla="*/ 1288414 h 3652478"/>
                <a:gd name="connsiteX2711" fmla="*/ 8161554 w 10080264"/>
                <a:gd name="connsiteY2711" fmla="*/ 1295252 h 3652478"/>
                <a:gd name="connsiteX2712" fmla="*/ 8184241 w 10080264"/>
                <a:gd name="connsiteY2712" fmla="*/ 1286614 h 3652478"/>
                <a:gd name="connsiteX2713" fmla="*/ 8202967 w 10080264"/>
                <a:gd name="connsiteY2713" fmla="*/ 1276176 h 3652478"/>
                <a:gd name="connsiteX2714" fmla="*/ 8218812 w 10080264"/>
                <a:gd name="connsiteY2714" fmla="*/ 1264298 h 3652478"/>
                <a:gd name="connsiteX2715" fmla="*/ 8234297 w 10080264"/>
                <a:gd name="connsiteY2715" fmla="*/ 1250260 h 3652478"/>
                <a:gd name="connsiteX2716" fmla="*/ 8253384 w 10080264"/>
                <a:gd name="connsiteY2716" fmla="*/ 1232983 h 3652478"/>
                <a:gd name="connsiteX2717" fmla="*/ 8274271 w 10080264"/>
                <a:gd name="connsiteY2717" fmla="*/ 1217506 h 3652478"/>
                <a:gd name="connsiteX2718" fmla="*/ 8296598 w 10080264"/>
                <a:gd name="connsiteY2718" fmla="*/ 1205268 h 3652478"/>
                <a:gd name="connsiteX2719" fmla="*/ 8319285 w 10080264"/>
                <a:gd name="connsiteY2719" fmla="*/ 1195190 h 3652478"/>
                <a:gd name="connsiteX2720" fmla="*/ 8317485 w 10080264"/>
                <a:gd name="connsiteY2720" fmla="*/ 1186552 h 3652478"/>
                <a:gd name="connsiteX2721" fmla="*/ 8317485 w 10080264"/>
                <a:gd name="connsiteY2721" fmla="*/ 1179353 h 3652478"/>
                <a:gd name="connsiteX2722" fmla="*/ 8319285 w 10080264"/>
                <a:gd name="connsiteY2722" fmla="*/ 1172514 h 3652478"/>
                <a:gd name="connsiteX2723" fmla="*/ 8322526 w 10080264"/>
                <a:gd name="connsiteY2723" fmla="*/ 1168915 h 3652478"/>
                <a:gd name="connsiteX2724" fmla="*/ 8324327 w 10080264"/>
                <a:gd name="connsiteY2724" fmla="*/ 1163876 h 3652478"/>
                <a:gd name="connsiteX2725" fmla="*/ 8327928 w 10080264"/>
                <a:gd name="connsiteY2725" fmla="*/ 1162076 h 3652478"/>
                <a:gd name="connsiteX2726" fmla="*/ 8393470 w 10080264"/>
                <a:gd name="connsiteY2726" fmla="*/ 1125722 h 3652478"/>
                <a:gd name="connsiteX2727" fmla="*/ 8422999 w 10080264"/>
                <a:gd name="connsiteY2727" fmla="*/ 1106646 h 3652478"/>
                <a:gd name="connsiteX2728" fmla="*/ 8449288 w 10080264"/>
                <a:gd name="connsiteY2728" fmla="*/ 1087569 h 3652478"/>
                <a:gd name="connsiteX2729" fmla="*/ 8374384 w 10080264"/>
                <a:gd name="connsiteY2729" fmla="*/ 1042577 h 3652478"/>
                <a:gd name="connsiteX2730" fmla="*/ 8357098 w 10080264"/>
                <a:gd name="connsiteY2730" fmla="*/ 1053015 h 3652478"/>
                <a:gd name="connsiteX2731" fmla="*/ 8358898 w 10080264"/>
                <a:gd name="connsiteY2731" fmla="*/ 1054815 h 3652478"/>
                <a:gd name="connsiteX2732" fmla="*/ 8360699 w 10080264"/>
                <a:gd name="connsiteY2732" fmla="*/ 1054815 h 3652478"/>
                <a:gd name="connsiteX2733" fmla="*/ 8362500 w 10080264"/>
                <a:gd name="connsiteY2733" fmla="*/ 1054815 h 3652478"/>
                <a:gd name="connsiteX2734" fmla="*/ 8365741 w 10080264"/>
                <a:gd name="connsiteY2734" fmla="*/ 1053015 h 3652478"/>
                <a:gd name="connsiteX2735" fmla="*/ 8372943 w 10080264"/>
                <a:gd name="connsiteY2735" fmla="*/ 1046176 h 3652478"/>
                <a:gd name="connsiteX2736" fmla="*/ 4905776 w 10080264"/>
                <a:gd name="connsiteY2736" fmla="*/ 1042384 h 3652478"/>
                <a:gd name="connsiteX2737" fmla="*/ 4890289 w 10080264"/>
                <a:gd name="connsiteY2737" fmla="*/ 1054626 h 3652478"/>
                <a:gd name="connsiteX2738" fmla="*/ 4893891 w 10080264"/>
                <a:gd name="connsiteY2738" fmla="*/ 1054626 h 3652478"/>
                <a:gd name="connsiteX2739" fmla="*/ 4900734 w 10080264"/>
                <a:gd name="connsiteY2739" fmla="*/ 1049585 h 3652478"/>
                <a:gd name="connsiteX2740" fmla="*/ 520709 w 10080264"/>
                <a:gd name="connsiteY2740" fmla="*/ 1040835 h 3652478"/>
                <a:gd name="connsiteX2741" fmla="*/ 494799 w 10080264"/>
                <a:gd name="connsiteY2741" fmla="*/ 1061357 h 3652478"/>
                <a:gd name="connsiteX2742" fmla="*/ 512072 w 10080264"/>
                <a:gd name="connsiteY2742" fmla="*/ 1054516 h 3652478"/>
                <a:gd name="connsiteX2743" fmla="*/ 6137643 w 10080264"/>
                <a:gd name="connsiteY2743" fmla="*/ 1040628 h 3652478"/>
                <a:gd name="connsiteX2744" fmla="*/ 6120358 w 10080264"/>
                <a:gd name="connsiteY2744" fmla="*/ 1050710 h 3652478"/>
                <a:gd name="connsiteX2745" fmla="*/ 6132241 w 10080264"/>
                <a:gd name="connsiteY2745" fmla="*/ 1045669 h 3652478"/>
                <a:gd name="connsiteX2746" fmla="*/ 9430970 w 10080264"/>
                <a:gd name="connsiteY2746" fmla="*/ 1039337 h 3652478"/>
                <a:gd name="connsiteX2747" fmla="*/ 9408283 w 10080264"/>
                <a:gd name="connsiteY2747" fmla="*/ 1054815 h 3652478"/>
                <a:gd name="connsiteX2748" fmla="*/ 9427369 w 10080264"/>
                <a:gd name="connsiteY2748" fmla="*/ 1047976 h 3652478"/>
                <a:gd name="connsiteX2749" fmla="*/ 9429170 w 10080264"/>
                <a:gd name="connsiteY2749" fmla="*/ 1042577 h 3652478"/>
                <a:gd name="connsiteX2750" fmla="*/ 3579942 w 10080264"/>
                <a:gd name="connsiteY2750" fmla="*/ 1008339 h 3652478"/>
                <a:gd name="connsiteX2751" fmla="*/ 3448194 w 10080264"/>
                <a:gd name="connsiteY2751" fmla="*/ 1074210 h 3652478"/>
                <a:gd name="connsiteX2752" fmla="*/ 3320046 w 10080264"/>
                <a:gd name="connsiteY2752" fmla="*/ 1139722 h 3652478"/>
                <a:gd name="connsiteX2753" fmla="*/ 3200898 w 10080264"/>
                <a:gd name="connsiteY2753" fmla="*/ 1209193 h 3652478"/>
                <a:gd name="connsiteX2754" fmla="*/ 3218176 w 10080264"/>
                <a:gd name="connsiteY2754" fmla="*/ 1205593 h 3652478"/>
                <a:gd name="connsiteX2755" fmla="*/ 3233655 w 10080264"/>
                <a:gd name="connsiteY2755" fmla="*/ 1200554 h 3652478"/>
                <a:gd name="connsiteX2756" fmla="*/ 3251292 w 10080264"/>
                <a:gd name="connsiteY2756" fmla="*/ 1195514 h 3652478"/>
                <a:gd name="connsiteX2757" fmla="*/ 3264972 w 10080264"/>
                <a:gd name="connsiteY2757" fmla="*/ 1188315 h 3652478"/>
                <a:gd name="connsiteX2758" fmla="*/ 3280450 w 10080264"/>
                <a:gd name="connsiteY2758" fmla="*/ 1181476 h 3652478"/>
                <a:gd name="connsiteX2759" fmla="*/ 3294488 w 10080264"/>
                <a:gd name="connsiteY2759" fmla="*/ 1172837 h 3652478"/>
                <a:gd name="connsiteX2760" fmla="*/ 3309967 w 10080264"/>
                <a:gd name="connsiteY2760" fmla="*/ 1162399 h 3652478"/>
                <a:gd name="connsiteX2761" fmla="*/ 3323646 w 10080264"/>
                <a:gd name="connsiteY2761" fmla="*/ 1151960 h 3652478"/>
                <a:gd name="connsiteX2762" fmla="*/ 3356763 w 10080264"/>
                <a:gd name="connsiteY2762" fmla="*/ 1129283 h 3652478"/>
                <a:gd name="connsiteX2763" fmla="*/ 3391320 w 10080264"/>
                <a:gd name="connsiteY2763" fmla="*/ 1112005 h 3652478"/>
                <a:gd name="connsiteX2764" fmla="*/ 3425876 w 10080264"/>
                <a:gd name="connsiteY2764" fmla="*/ 1098327 h 3652478"/>
                <a:gd name="connsiteX2765" fmla="*/ 3462233 w 10080264"/>
                <a:gd name="connsiteY2765" fmla="*/ 1087889 h 3652478"/>
                <a:gd name="connsiteX2766" fmla="*/ 3462233 w 10080264"/>
                <a:gd name="connsiteY2766" fmla="*/ 1082849 h 3652478"/>
                <a:gd name="connsiteX2767" fmla="*/ 3464032 w 10080264"/>
                <a:gd name="connsiteY2767" fmla="*/ 1079250 h 3652478"/>
                <a:gd name="connsiteX2768" fmla="*/ 3467272 w 10080264"/>
                <a:gd name="connsiteY2768" fmla="*/ 1074210 h 3652478"/>
                <a:gd name="connsiteX2769" fmla="*/ 3470872 w 10080264"/>
                <a:gd name="connsiteY2769" fmla="*/ 1070611 h 3652478"/>
                <a:gd name="connsiteX2770" fmla="*/ 3475912 w 10080264"/>
                <a:gd name="connsiteY2770" fmla="*/ 1067371 h 3652478"/>
                <a:gd name="connsiteX2771" fmla="*/ 3483111 w 10080264"/>
                <a:gd name="connsiteY2771" fmla="*/ 1067371 h 3652478"/>
                <a:gd name="connsiteX2772" fmla="*/ 3502189 w 10080264"/>
                <a:gd name="connsiteY2772" fmla="*/ 1067371 h 3652478"/>
                <a:gd name="connsiteX2773" fmla="*/ 3515868 w 10080264"/>
                <a:gd name="connsiteY2773" fmla="*/ 1053333 h 3652478"/>
                <a:gd name="connsiteX2774" fmla="*/ 3529906 w 10080264"/>
                <a:gd name="connsiteY2774" fmla="*/ 1041455 h 3652478"/>
                <a:gd name="connsiteX2775" fmla="*/ 3545385 w 10080264"/>
                <a:gd name="connsiteY2775" fmla="*/ 1029216 h 3652478"/>
                <a:gd name="connsiteX2776" fmla="*/ 3562663 w 10080264"/>
                <a:gd name="connsiteY2776" fmla="*/ 1018778 h 3652478"/>
                <a:gd name="connsiteX2777" fmla="*/ 2595074 w 10080264"/>
                <a:gd name="connsiteY2777" fmla="*/ 1006539 h 3652478"/>
                <a:gd name="connsiteX2778" fmla="*/ 2558718 w 10080264"/>
                <a:gd name="connsiteY2778" fmla="*/ 1025617 h 3652478"/>
                <a:gd name="connsiteX2779" fmla="*/ 2510123 w 10080264"/>
                <a:gd name="connsiteY2779" fmla="*/ 1053333 h 3652478"/>
                <a:gd name="connsiteX2780" fmla="*/ 2480605 w 10080264"/>
                <a:gd name="connsiteY2780" fmla="*/ 1068811 h 3652478"/>
                <a:gd name="connsiteX2781" fmla="*/ 2496444 w 10080264"/>
                <a:gd name="connsiteY2781" fmla="*/ 1067371 h 3652478"/>
                <a:gd name="connsiteX2782" fmla="*/ 2510123 w 10080264"/>
                <a:gd name="connsiteY2782" fmla="*/ 1063772 h 3652478"/>
                <a:gd name="connsiteX2783" fmla="*/ 2522361 w 10080264"/>
                <a:gd name="connsiteY2783" fmla="*/ 1058732 h 3652478"/>
                <a:gd name="connsiteX2784" fmla="*/ 2534600 w 10080264"/>
                <a:gd name="connsiteY2784" fmla="*/ 1050094 h 3652478"/>
                <a:gd name="connsiteX2785" fmla="*/ 2545039 w 10080264"/>
                <a:gd name="connsiteY2785" fmla="*/ 1041455 h 3652478"/>
                <a:gd name="connsiteX2786" fmla="*/ 2546839 w 10080264"/>
                <a:gd name="connsiteY2786" fmla="*/ 1039655 h 3652478"/>
                <a:gd name="connsiteX2787" fmla="*/ 2565557 w 10080264"/>
                <a:gd name="connsiteY2787" fmla="*/ 1027417 h 3652478"/>
                <a:gd name="connsiteX2788" fmla="*/ 2575996 w 10080264"/>
                <a:gd name="connsiteY2788" fmla="*/ 1022377 h 3652478"/>
                <a:gd name="connsiteX2789" fmla="*/ 2584635 w 10080264"/>
                <a:gd name="connsiteY2789" fmla="*/ 1020577 h 3652478"/>
                <a:gd name="connsiteX2790" fmla="*/ 2588235 w 10080264"/>
                <a:gd name="connsiteY2790" fmla="*/ 1013378 h 3652478"/>
                <a:gd name="connsiteX2791" fmla="*/ 815070 w 10080264"/>
                <a:gd name="connsiteY2791" fmla="*/ 1000872 h 3652478"/>
                <a:gd name="connsiteX2792" fmla="*/ 776925 w 10080264"/>
                <a:gd name="connsiteY2792" fmla="*/ 1035435 h 3652478"/>
                <a:gd name="connsiteX2793" fmla="*/ 737341 w 10080264"/>
                <a:gd name="connsiteY2793" fmla="*/ 1068197 h 3652478"/>
                <a:gd name="connsiteX2794" fmla="*/ 695598 w 10080264"/>
                <a:gd name="connsiteY2794" fmla="*/ 1099520 h 3652478"/>
                <a:gd name="connsiteX2795" fmla="*/ 652415 w 10080264"/>
                <a:gd name="connsiteY2795" fmla="*/ 1130482 h 3652478"/>
                <a:gd name="connsiteX2796" fmla="*/ 622907 w 10080264"/>
                <a:gd name="connsiteY2796" fmla="*/ 1151363 h 3652478"/>
                <a:gd name="connsiteX2797" fmla="*/ 493000 w 10080264"/>
                <a:gd name="connsiteY2797" fmla="*/ 1248210 h 3652478"/>
                <a:gd name="connsiteX2798" fmla="*/ 501636 w 10080264"/>
                <a:gd name="connsiteY2798" fmla="*/ 1256851 h 3652478"/>
                <a:gd name="connsiteX2799" fmla="*/ 508834 w 10080264"/>
                <a:gd name="connsiteY2799" fmla="*/ 1267292 h 3652478"/>
                <a:gd name="connsiteX2800" fmla="*/ 515671 w 10080264"/>
                <a:gd name="connsiteY2800" fmla="*/ 1274132 h 3652478"/>
                <a:gd name="connsiteX2801" fmla="*/ 520709 w 10080264"/>
                <a:gd name="connsiteY2801" fmla="*/ 1277732 h 3652478"/>
                <a:gd name="connsiteX2802" fmla="*/ 526107 w 10080264"/>
                <a:gd name="connsiteY2802" fmla="*/ 1279533 h 3652478"/>
                <a:gd name="connsiteX2803" fmla="*/ 536183 w 10080264"/>
                <a:gd name="connsiteY2803" fmla="*/ 1267292 h 3652478"/>
                <a:gd name="connsiteX2804" fmla="*/ 546618 w 10080264"/>
                <a:gd name="connsiteY2804" fmla="*/ 1256851 h 3652478"/>
                <a:gd name="connsiteX2805" fmla="*/ 560653 w 10080264"/>
                <a:gd name="connsiteY2805" fmla="*/ 1246410 h 3652478"/>
                <a:gd name="connsiteX2806" fmla="*/ 576126 w 10080264"/>
                <a:gd name="connsiteY2806" fmla="*/ 1237770 h 3652478"/>
                <a:gd name="connsiteX2807" fmla="*/ 588361 w 10080264"/>
                <a:gd name="connsiteY2807" fmla="*/ 1229129 h 3652478"/>
                <a:gd name="connsiteX2808" fmla="*/ 602396 w 10080264"/>
                <a:gd name="connsiteY2808" fmla="*/ 1219048 h 3652478"/>
                <a:gd name="connsiteX2809" fmla="*/ 628305 w 10080264"/>
                <a:gd name="connsiteY2809" fmla="*/ 1194927 h 3652478"/>
                <a:gd name="connsiteX2810" fmla="*/ 643779 w 10080264"/>
                <a:gd name="connsiteY2810" fmla="*/ 1175845 h 3652478"/>
                <a:gd name="connsiteX2811" fmla="*/ 655654 w 10080264"/>
                <a:gd name="connsiteY2811" fmla="*/ 1156764 h 3652478"/>
                <a:gd name="connsiteX2812" fmla="*/ 664291 w 10080264"/>
                <a:gd name="connsiteY2812" fmla="*/ 1146323 h 3652478"/>
                <a:gd name="connsiteX2813" fmla="*/ 672927 w 10080264"/>
                <a:gd name="connsiteY2813" fmla="*/ 1139122 h 3652478"/>
                <a:gd name="connsiteX2814" fmla="*/ 683363 w 10080264"/>
                <a:gd name="connsiteY2814" fmla="*/ 1134082 h 3652478"/>
                <a:gd name="connsiteX2815" fmla="*/ 693799 w 10080264"/>
                <a:gd name="connsiteY2815" fmla="*/ 1130482 h 3652478"/>
                <a:gd name="connsiteX2816" fmla="*/ 699197 w 10080264"/>
                <a:gd name="connsiteY2816" fmla="*/ 1121841 h 3652478"/>
                <a:gd name="connsiteX2817" fmla="*/ 704234 w 10080264"/>
                <a:gd name="connsiteY2817" fmla="*/ 1113201 h 3652478"/>
                <a:gd name="connsiteX2818" fmla="*/ 723307 w 10080264"/>
                <a:gd name="connsiteY2818" fmla="*/ 1092679 h 3652478"/>
                <a:gd name="connsiteX2819" fmla="*/ 749216 w 10080264"/>
                <a:gd name="connsiteY2819" fmla="*/ 1069997 h 3652478"/>
                <a:gd name="connsiteX2820" fmla="*/ 775126 w 10080264"/>
                <a:gd name="connsiteY2820" fmla="*/ 1044076 h 3652478"/>
                <a:gd name="connsiteX2821" fmla="*/ 787361 w 10080264"/>
                <a:gd name="connsiteY2821" fmla="*/ 1033635 h 3652478"/>
                <a:gd name="connsiteX2822" fmla="*/ 797437 w 10080264"/>
                <a:gd name="connsiteY2822" fmla="*/ 1023194 h 3652478"/>
                <a:gd name="connsiteX2823" fmla="*/ 815070 w 10080264"/>
                <a:gd name="connsiteY2823" fmla="*/ 1002313 h 3652478"/>
                <a:gd name="connsiteX2824" fmla="*/ 2240148 w 10080264"/>
                <a:gd name="connsiteY2824" fmla="*/ 997900 h 3652478"/>
                <a:gd name="connsiteX2825" fmla="*/ 2240148 w 10080264"/>
                <a:gd name="connsiteY2825" fmla="*/ 999700 h 3652478"/>
                <a:gd name="connsiteX2826" fmla="*/ 2245548 w 10080264"/>
                <a:gd name="connsiteY2826" fmla="*/ 997900 h 3652478"/>
                <a:gd name="connsiteX2827" fmla="*/ 4514636 w 10080264"/>
                <a:gd name="connsiteY2827" fmla="*/ 993777 h 3652478"/>
                <a:gd name="connsiteX2828" fmla="*/ 4512835 w 10080264"/>
                <a:gd name="connsiteY2828" fmla="*/ 997377 h 3652478"/>
                <a:gd name="connsiteX2829" fmla="*/ 4495547 w 10080264"/>
                <a:gd name="connsiteY2829" fmla="*/ 1016460 h 3652478"/>
                <a:gd name="connsiteX2830" fmla="*/ 4481501 w 10080264"/>
                <a:gd name="connsiteY2830" fmla="*/ 1031942 h 3652478"/>
                <a:gd name="connsiteX2831" fmla="*/ 4466014 w 10080264"/>
                <a:gd name="connsiteY2831" fmla="*/ 1044184 h 3652478"/>
                <a:gd name="connsiteX2832" fmla="*/ 4467814 w 10080264"/>
                <a:gd name="connsiteY2832" fmla="*/ 1044184 h 3652478"/>
                <a:gd name="connsiteX2833" fmla="*/ 4471056 w 10080264"/>
                <a:gd name="connsiteY2833" fmla="*/ 1044184 h 3652478"/>
                <a:gd name="connsiteX2834" fmla="*/ 4476458 w 10080264"/>
                <a:gd name="connsiteY2834" fmla="*/ 1040944 h 3652478"/>
                <a:gd name="connsiteX2835" fmla="*/ 4483302 w 10080264"/>
                <a:gd name="connsiteY2835" fmla="*/ 1031942 h 3652478"/>
                <a:gd name="connsiteX2836" fmla="*/ 4490145 w 10080264"/>
                <a:gd name="connsiteY2836" fmla="*/ 1023301 h 3652478"/>
                <a:gd name="connsiteX2837" fmla="*/ 4498789 w 10080264"/>
                <a:gd name="connsiteY2837" fmla="*/ 1014660 h 3652478"/>
                <a:gd name="connsiteX2838" fmla="*/ 4505992 w 10080264"/>
                <a:gd name="connsiteY2838" fmla="*/ 1009619 h 3652478"/>
                <a:gd name="connsiteX2839" fmla="*/ 4514636 w 10080264"/>
                <a:gd name="connsiteY2839" fmla="*/ 1006019 h 3652478"/>
                <a:gd name="connsiteX2840" fmla="*/ 4514636 w 10080264"/>
                <a:gd name="connsiteY2840" fmla="*/ 999177 h 3652478"/>
                <a:gd name="connsiteX2841" fmla="*/ 8161554 w 10080264"/>
                <a:gd name="connsiteY2841" fmla="*/ 992546 h 3652478"/>
                <a:gd name="connsiteX2842" fmla="*/ 8146069 w 10080264"/>
                <a:gd name="connsiteY2842" fmla="*/ 1002624 h 3652478"/>
                <a:gd name="connsiteX2843" fmla="*/ 8160113 w 10080264"/>
                <a:gd name="connsiteY2843" fmla="*/ 999384 h 3652478"/>
                <a:gd name="connsiteX2844" fmla="*/ 9912088 w 10080264"/>
                <a:gd name="connsiteY2844" fmla="*/ 990746 h 3652478"/>
                <a:gd name="connsiteX2845" fmla="*/ 9877517 w 10080264"/>
                <a:gd name="connsiteY2845" fmla="*/ 1018461 h 3652478"/>
                <a:gd name="connsiteX2846" fmla="*/ 9846547 w 10080264"/>
                <a:gd name="connsiteY2846" fmla="*/ 1046176 h 3652478"/>
                <a:gd name="connsiteX2847" fmla="*/ 9813776 w 10080264"/>
                <a:gd name="connsiteY2847" fmla="*/ 1077131 h 3652478"/>
                <a:gd name="connsiteX2848" fmla="*/ 9820618 w 10080264"/>
                <a:gd name="connsiteY2848" fmla="*/ 1072092 h 3652478"/>
                <a:gd name="connsiteX2849" fmla="*/ 9855190 w 10080264"/>
                <a:gd name="connsiteY2849" fmla="*/ 1049776 h 3652478"/>
                <a:gd name="connsiteX2850" fmla="*/ 9889761 w 10080264"/>
                <a:gd name="connsiteY2850" fmla="*/ 1025300 h 3652478"/>
                <a:gd name="connsiteX2851" fmla="*/ 9901645 w 10080264"/>
                <a:gd name="connsiteY2851" fmla="*/ 1016661 h 3652478"/>
                <a:gd name="connsiteX2852" fmla="*/ 9907047 w 10080264"/>
                <a:gd name="connsiteY2852" fmla="*/ 1002624 h 3652478"/>
                <a:gd name="connsiteX2853" fmla="*/ 9642000 w 10080264"/>
                <a:gd name="connsiteY2853" fmla="*/ 976708 h 3652478"/>
                <a:gd name="connsiteX2854" fmla="*/ 9609229 w 10080264"/>
                <a:gd name="connsiteY2854" fmla="*/ 1001184 h 3652478"/>
                <a:gd name="connsiteX2855" fmla="*/ 9602387 w 10080264"/>
                <a:gd name="connsiteY2855" fmla="*/ 1006223 h 3652478"/>
                <a:gd name="connsiteX2856" fmla="*/ 9622914 w 10080264"/>
                <a:gd name="connsiteY2856" fmla="*/ 992546 h 3652478"/>
                <a:gd name="connsiteX2857" fmla="*/ 4983932 w 10080264"/>
                <a:gd name="connsiteY2857" fmla="*/ 976494 h 3652478"/>
                <a:gd name="connsiteX2858" fmla="*/ 4980330 w 10080264"/>
                <a:gd name="connsiteY2858" fmla="*/ 980095 h 3652478"/>
                <a:gd name="connsiteX2859" fmla="*/ 4982131 w 10080264"/>
                <a:gd name="connsiteY2859" fmla="*/ 981895 h 3652478"/>
                <a:gd name="connsiteX2860" fmla="*/ 4866158 w 10080264"/>
                <a:gd name="connsiteY2860" fmla="*/ 967853 h 3652478"/>
                <a:gd name="connsiteX2861" fmla="*/ 4802048 w 10080264"/>
                <a:gd name="connsiteY2861" fmla="*/ 1020061 h 3652478"/>
                <a:gd name="connsiteX2862" fmla="*/ 4737939 w 10080264"/>
                <a:gd name="connsiteY2862" fmla="*/ 1071909 h 3652478"/>
                <a:gd name="connsiteX2863" fmla="*/ 4712007 w 10080264"/>
                <a:gd name="connsiteY2863" fmla="*/ 1092792 h 3652478"/>
                <a:gd name="connsiteX2864" fmla="*/ 4656541 w 10080264"/>
                <a:gd name="connsiteY2864" fmla="*/ 1139239 h 3652478"/>
                <a:gd name="connsiteX2865" fmla="*/ 4687516 w 10080264"/>
                <a:gd name="connsiteY2865" fmla="*/ 1121956 h 3652478"/>
                <a:gd name="connsiteX2866" fmla="*/ 4718850 w 10080264"/>
                <a:gd name="connsiteY2866" fmla="*/ 1101073 h 3652478"/>
                <a:gd name="connsiteX2867" fmla="*/ 4750184 w 10080264"/>
                <a:gd name="connsiteY2867" fmla="*/ 1078750 h 3652478"/>
                <a:gd name="connsiteX2868" fmla="*/ 4777917 w 10080264"/>
                <a:gd name="connsiteY2868" fmla="*/ 1051025 h 3652478"/>
                <a:gd name="connsiteX2869" fmla="*/ 4822938 w 10080264"/>
                <a:gd name="connsiteY2869" fmla="*/ 1007819 h 3652478"/>
                <a:gd name="connsiteX2870" fmla="*/ 7048344 w 10080264"/>
                <a:gd name="connsiteY2870" fmla="*/ 964294 h 3652478"/>
                <a:gd name="connsiteX2871" fmla="*/ 7017375 w 10080264"/>
                <a:gd name="connsiteY2871" fmla="*/ 984818 h 3652478"/>
                <a:gd name="connsiteX2872" fmla="*/ 6838764 w 10080264"/>
                <a:gd name="connsiteY2872" fmla="*/ 1106161 h 3652478"/>
                <a:gd name="connsiteX2873" fmla="*/ 6674197 w 10080264"/>
                <a:gd name="connsiteY2873" fmla="*/ 1213462 h 3652478"/>
                <a:gd name="connsiteX2874" fmla="*/ 6681399 w 10080264"/>
                <a:gd name="connsiteY2874" fmla="*/ 1211661 h 3652478"/>
                <a:gd name="connsiteX2875" fmla="*/ 6688241 w 10080264"/>
                <a:gd name="connsiteY2875" fmla="*/ 1210221 h 3652478"/>
                <a:gd name="connsiteX2876" fmla="*/ 6701925 w 10080264"/>
                <a:gd name="connsiteY2876" fmla="*/ 1211661 h 3652478"/>
                <a:gd name="connsiteX2877" fmla="*/ 6714168 w 10080264"/>
                <a:gd name="connsiteY2877" fmla="*/ 1215262 h 3652478"/>
                <a:gd name="connsiteX2878" fmla="*/ 6715969 w 10080264"/>
                <a:gd name="connsiteY2878" fmla="*/ 1215262 h 3652478"/>
                <a:gd name="connsiteX2879" fmla="*/ 6747298 w 10080264"/>
                <a:gd name="connsiteY2879" fmla="*/ 1189337 h 3652478"/>
                <a:gd name="connsiteX2880" fmla="*/ 6778267 w 10080264"/>
                <a:gd name="connsiteY2880" fmla="*/ 1165212 h 3652478"/>
                <a:gd name="connsiteX2881" fmla="*/ 6811036 w 10080264"/>
                <a:gd name="connsiteY2881" fmla="*/ 1144328 h 3652478"/>
                <a:gd name="connsiteX2882" fmla="*/ 6842365 w 10080264"/>
                <a:gd name="connsiteY2882" fmla="*/ 1127045 h 3652478"/>
                <a:gd name="connsiteX2883" fmla="*/ 6847406 w 10080264"/>
                <a:gd name="connsiteY2883" fmla="*/ 1116603 h 3652478"/>
                <a:gd name="connsiteX2884" fmla="*/ 6854608 w 10080264"/>
                <a:gd name="connsiteY2884" fmla="*/ 1107961 h 3652478"/>
                <a:gd name="connsiteX2885" fmla="*/ 6863251 w 10080264"/>
                <a:gd name="connsiteY2885" fmla="*/ 1099320 h 3652478"/>
                <a:gd name="connsiteX2886" fmla="*/ 6873694 w 10080264"/>
                <a:gd name="connsiteY2886" fmla="*/ 1090678 h 3652478"/>
                <a:gd name="connsiteX2887" fmla="*/ 6876935 w 10080264"/>
                <a:gd name="connsiteY2887" fmla="*/ 1088878 h 3652478"/>
                <a:gd name="connsiteX2888" fmla="*/ 6892779 w 10080264"/>
                <a:gd name="connsiteY2888" fmla="*/ 1083837 h 3652478"/>
                <a:gd name="connsiteX2889" fmla="*/ 6908264 w 10080264"/>
                <a:gd name="connsiteY2889" fmla="*/ 1082036 h 3652478"/>
                <a:gd name="connsiteX2890" fmla="*/ 6961919 w 10080264"/>
                <a:gd name="connsiteY2890" fmla="*/ 1028386 h 3652478"/>
                <a:gd name="connsiteX2891" fmla="*/ 6966961 w 10080264"/>
                <a:gd name="connsiteY2891" fmla="*/ 1022985 h 3652478"/>
                <a:gd name="connsiteX2892" fmla="*/ 6973803 w 10080264"/>
                <a:gd name="connsiteY2892" fmla="*/ 1021545 h 3652478"/>
                <a:gd name="connsiteX2893" fmla="*/ 6979204 w 10080264"/>
                <a:gd name="connsiteY2893" fmla="*/ 1021545 h 3652478"/>
                <a:gd name="connsiteX2894" fmla="*/ 6986046 w 10080264"/>
                <a:gd name="connsiteY2894" fmla="*/ 1022985 h 3652478"/>
                <a:gd name="connsiteX2895" fmla="*/ 6992888 w 10080264"/>
                <a:gd name="connsiteY2895" fmla="*/ 1014343 h 3652478"/>
                <a:gd name="connsiteX2896" fmla="*/ 6996489 w 10080264"/>
                <a:gd name="connsiteY2896" fmla="*/ 1007502 h 3652478"/>
                <a:gd name="connsiteX2897" fmla="*/ 7001531 w 10080264"/>
                <a:gd name="connsiteY2897" fmla="*/ 1002101 h 3652478"/>
                <a:gd name="connsiteX2898" fmla="*/ 7006932 w 10080264"/>
                <a:gd name="connsiteY2898" fmla="*/ 998860 h 3652478"/>
                <a:gd name="connsiteX2899" fmla="*/ 7013774 w 10080264"/>
                <a:gd name="connsiteY2899" fmla="*/ 995260 h 3652478"/>
                <a:gd name="connsiteX2900" fmla="*/ 7017375 w 10080264"/>
                <a:gd name="connsiteY2900" fmla="*/ 992019 h 3652478"/>
                <a:gd name="connsiteX2901" fmla="*/ 7029619 w 10080264"/>
                <a:gd name="connsiteY2901" fmla="*/ 979777 h 3652478"/>
                <a:gd name="connsiteX2902" fmla="*/ 494799 w 10080264"/>
                <a:gd name="connsiteY2902" fmla="*/ 959109 h 3652478"/>
                <a:gd name="connsiteX2903" fmla="*/ 460253 w 10080264"/>
                <a:gd name="connsiteY2903" fmla="*/ 985031 h 3652478"/>
                <a:gd name="connsiteX2904" fmla="*/ 427507 w 10080264"/>
                <a:gd name="connsiteY2904" fmla="*/ 1009513 h 3652478"/>
                <a:gd name="connsiteX2905" fmla="*/ 406744 w 10080264"/>
                <a:gd name="connsiteY2905" fmla="*/ 1030286 h 3652478"/>
                <a:gd name="connsiteX2906" fmla="*/ 404836 w 10080264"/>
                <a:gd name="connsiteY2906" fmla="*/ 1031835 h 3652478"/>
                <a:gd name="connsiteX2907" fmla="*/ 387563 w 10080264"/>
                <a:gd name="connsiteY2907" fmla="*/ 1049476 h 3652478"/>
                <a:gd name="connsiteX2908" fmla="*/ 372089 w 10080264"/>
                <a:gd name="connsiteY2908" fmla="*/ 1064957 h 3652478"/>
                <a:gd name="connsiteX2909" fmla="*/ 373528 w 10080264"/>
                <a:gd name="connsiteY2909" fmla="*/ 1064957 h 3652478"/>
                <a:gd name="connsiteX2910" fmla="*/ 399798 w 10080264"/>
                <a:gd name="connsiteY2910" fmla="*/ 1037235 h 3652478"/>
                <a:gd name="connsiteX2911" fmla="*/ 406744 w 10080264"/>
                <a:gd name="connsiteY2911" fmla="*/ 1030286 h 3652478"/>
                <a:gd name="connsiteX2912" fmla="*/ 423908 w 10080264"/>
                <a:gd name="connsiteY2912" fmla="*/ 1016354 h 3652478"/>
                <a:gd name="connsiteX2913" fmla="*/ 444780 w 10080264"/>
                <a:gd name="connsiteY2913" fmla="*/ 1004113 h 3652478"/>
                <a:gd name="connsiteX2914" fmla="*/ 468890 w 10080264"/>
                <a:gd name="connsiteY2914" fmla="*/ 993672 h 3652478"/>
                <a:gd name="connsiteX2915" fmla="*/ 481125 w 10080264"/>
                <a:gd name="connsiteY2915" fmla="*/ 976391 h 3652478"/>
                <a:gd name="connsiteX2916" fmla="*/ 2686866 w 10080264"/>
                <a:gd name="connsiteY2916" fmla="*/ 956506 h 3652478"/>
                <a:gd name="connsiteX2917" fmla="*/ 2674627 w 10080264"/>
                <a:gd name="connsiteY2917" fmla="*/ 959745 h 3652478"/>
                <a:gd name="connsiteX2918" fmla="*/ 2662748 w 10080264"/>
                <a:gd name="connsiteY2918" fmla="*/ 966585 h 3652478"/>
                <a:gd name="connsiteX2919" fmla="*/ 2664188 w 10080264"/>
                <a:gd name="connsiteY2919" fmla="*/ 966585 h 3652478"/>
                <a:gd name="connsiteX2920" fmla="*/ 2674627 w 10080264"/>
                <a:gd name="connsiteY2920" fmla="*/ 965145 h 3652478"/>
                <a:gd name="connsiteX2921" fmla="*/ 8632588 w 10080264"/>
                <a:gd name="connsiteY2921" fmla="*/ 948993 h 3652478"/>
                <a:gd name="connsiteX2922" fmla="*/ 8632588 w 10080264"/>
                <a:gd name="connsiteY2922" fmla="*/ 950793 h 3652478"/>
                <a:gd name="connsiteX2923" fmla="*/ 8630788 w 10080264"/>
                <a:gd name="connsiteY2923" fmla="*/ 952593 h 3652478"/>
                <a:gd name="connsiteX2924" fmla="*/ 8572088 w 10080264"/>
                <a:gd name="connsiteY2924" fmla="*/ 995785 h 3652478"/>
                <a:gd name="connsiteX2925" fmla="*/ 8584332 w 10080264"/>
                <a:gd name="connsiteY2925" fmla="*/ 995785 h 3652478"/>
                <a:gd name="connsiteX2926" fmla="*/ 8610261 w 10080264"/>
                <a:gd name="connsiteY2926" fmla="*/ 971669 h 3652478"/>
                <a:gd name="connsiteX2927" fmla="*/ 8637630 w 10080264"/>
                <a:gd name="connsiteY2927" fmla="*/ 948993 h 3652478"/>
                <a:gd name="connsiteX2928" fmla="*/ 8357098 w 10080264"/>
                <a:gd name="connsiteY2928" fmla="*/ 948993 h 3652478"/>
                <a:gd name="connsiteX2929" fmla="*/ 8251583 w 10080264"/>
                <a:gd name="connsiteY2929" fmla="*/ 1016661 h 3652478"/>
                <a:gd name="connsiteX2930" fmla="*/ 8149670 w 10080264"/>
                <a:gd name="connsiteY2930" fmla="*/ 1087569 h 3652478"/>
                <a:gd name="connsiteX2931" fmla="*/ 8047396 w 10080264"/>
                <a:gd name="connsiteY2931" fmla="*/ 1160276 h 3652478"/>
                <a:gd name="connsiteX2932" fmla="*/ 7948364 w 10080264"/>
                <a:gd name="connsiteY2932" fmla="*/ 1232983 h 3652478"/>
                <a:gd name="connsiteX2933" fmla="*/ 7953765 w 10080264"/>
                <a:gd name="connsiteY2933" fmla="*/ 1234783 h 3652478"/>
                <a:gd name="connsiteX2934" fmla="*/ 7958807 w 10080264"/>
                <a:gd name="connsiteY2934" fmla="*/ 1234783 h 3652478"/>
                <a:gd name="connsiteX2935" fmla="*/ 8007423 w 10080264"/>
                <a:gd name="connsiteY2935" fmla="*/ 1205268 h 3652478"/>
                <a:gd name="connsiteX2936" fmla="*/ 8052438 w 10080264"/>
                <a:gd name="connsiteY2936" fmla="*/ 1174314 h 3652478"/>
                <a:gd name="connsiteX2937" fmla="*/ 8093851 w 10080264"/>
                <a:gd name="connsiteY2937" fmla="*/ 1142999 h 3652478"/>
                <a:gd name="connsiteX2938" fmla="*/ 8133824 w 10080264"/>
                <a:gd name="connsiteY2938" fmla="*/ 1111685 h 3652478"/>
                <a:gd name="connsiteX2939" fmla="*/ 8173798 w 10080264"/>
                <a:gd name="connsiteY2939" fmla="*/ 1078931 h 3652478"/>
                <a:gd name="connsiteX2940" fmla="*/ 8217012 w 10080264"/>
                <a:gd name="connsiteY2940" fmla="*/ 1049776 h 3652478"/>
                <a:gd name="connsiteX2941" fmla="*/ 8267428 w 10080264"/>
                <a:gd name="connsiteY2941" fmla="*/ 1020261 h 3652478"/>
                <a:gd name="connsiteX2942" fmla="*/ 8321086 w 10080264"/>
                <a:gd name="connsiteY2942" fmla="*/ 992546 h 3652478"/>
                <a:gd name="connsiteX2943" fmla="*/ 8324327 w 10080264"/>
                <a:gd name="connsiteY2943" fmla="*/ 982108 h 3652478"/>
                <a:gd name="connsiteX2944" fmla="*/ 8329729 w 10080264"/>
                <a:gd name="connsiteY2944" fmla="*/ 973469 h 3652478"/>
                <a:gd name="connsiteX2945" fmla="*/ 8336571 w 10080264"/>
                <a:gd name="connsiteY2945" fmla="*/ 966270 h 3652478"/>
                <a:gd name="connsiteX2946" fmla="*/ 8345214 w 10080264"/>
                <a:gd name="connsiteY2946" fmla="*/ 963031 h 3652478"/>
                <a:gd name="connsiteX2947" fmla="*/ 8352056 w 10080264"/>
                <a:gd name="connsiteY2947" fmla="*/ 957632 h 3652478"/>
                <a:gd name="connsiteX2948" fmla="*/ 2541440 w 10080264"/>
                <a:gd name="connsiteY2948" fmla="*/ 946067 h 3652478"/>
                <a:gd name="connsiteX2949" fmla="*/ 2538016 w 10080264"/>
                <a:gd name="connsiteY2949" fmla="*/ 949015 h 3652478"/>
                <a:gd name="connsiteX2950" fmla="*/ 2506882 w 10080264"/>
                <a:gd name="connsiteY2950" fmla="*/ 966585 h 3652478"/>
                <a:gd name="connsiteX2951" fmla="*/ 2434169 w 10080264"/>
                <a:gd name="connsiteY2951" fmla="*/ 1008339 h 3652478"/>
                <a:gd name="connsiteX2952" fmla="*/ 2364696 w 10080264"/>
                <a:gd name="connsiteY2952" fmla="*/ 1051533 h 3652478"/>
                <a:gd name="connsiteX2953" fmla="*/ 2299182 w 10080264"/>
                <a:gd name="connsiteY2953" fmla="*/ 1094728 h 3652478"/>
                <a:gd name="connsiteX2954" fmla="*/ 2235108 w 10080264"/>
                <a:gd name="connsiteY2954" fmla="*/ 1139722 h 3652478"/>
                <a:gd name="connsiteX2955" fmla="*/ 2235108 w 10080264"/>
                <a:gd name="connsiteY2955" fmla="*/ 1146921 h 3652478"/>
                <a:gd name="connsiteX2956" fmla="*/ 2250587 w 10080264"/>
                <a:gd name="connsiteY2956" fmla="*/ 1138282 h 3652478"/>
                <a:gd name="connsiteX2957" fmla="*/ 2264625 w 10080264"/>
                <a:gd name="connsiteY2957" fmla="*/ 1126044 h 3652478"/>
                <a:gd name="connsiteX2958" fmla="*/ 2278304 w 10080264"/>
                <a:gd name="connsiteY2958" fmla="*/ 1115605 h 3652478"/>
                <a:gd name="connsiteX2959" fmla="*/ 2292343 w 10080264"/>
                <a:gd name="connsiteY2959" fmla="*/ 1106966 h 3652478"/>
                <a:gd name="connsiteX2960" fmla="*/ 2304222 w 10080264"/>
                <a:gd name="connsiteY2960" fmla="*/ 1100127 h 3652478"/>
                <a:gd name="connsiteX2961" fmla="*/ 2319700 w 10080264"/>
                <a:gd name="connsiteY2961" fmla="*/ 1094728 h 3652478"/>
                <a:gd name="connsiteX2962" fmla="*/ 2343818 w 10080264"/>
                <a:gd name="connsiteY2962" fmla="*/ 1072411 h 3652478"/>
                <a:gd name="connsiteX2963" fmla="*/ 2370096 w 10080264"/>
                <a:gd name="connsiteY2963" fmla="*/ 1053333 h 3652478"/>
                <a:gd name="connsiteX2964" fmla="*/ 2397813 w 10080264"/>
                <a:gd name="connsiteY2964" fmla="*/ 1034256 h 3652478"/>
                <a:gd name="connsiteX2965" fmla="*/ 2429130 w 10080264"/>
                <a:gd name="connsiteY2965" fmla="*/ 1018778 h 3652478"/>
                <a:gd name="connsiteX2966" fmla="*/ 2460087 w 10080264"/>
                <a:gd name="connsiteY2966" fmla="*/ 1002940 h 3652478"/>
                <a:gd name="connsiteX2967" fmla="*/ 2489244 w 10080264"/>
                <a:gd name="connsiteY2967" fmla="*/ 987462 h 3652478"/>
                <a:gd name="connsiteX2968" fmla="*/ 2515522 w 10080264"/>
                <a:gd name="connsiteY2968" fmla="*/ 968384 h 3652478"/>
                <a:gd name="connsiteX2969" fmla="*/ 2538016 w 10080264"/>
                <a:gd name="connsiteY2969" fmla="*/ 949015 h 3652478"/>
                <a:gd name="connsiteX2970" fmla="*/ 2543239 w 10080264"/>
                <a:gd name="connsiteY2970" fmla="*/ 946067 h 3652478"/>
                <a:gd name="connsiteX2971" fmla="*/ 9091379 w 10080264"/>
                <a:gd name="connsiteY2971" fmla="*/ 940355 h 3652478"/>
                <a:gd name="connsiteX2972" fmla="*/ 9091379 w 10080264"/>
                <a:gd name="connsiteY2972" fmla="*/ 942155 h 3652478"/>
                <a:gd name="connsiteX2973" fmla="*/ 9096781 w 10080264"/>
                <a:gd name="connsiteY2973" fmla="*/ 940355 h 3652478"/>
                <a:gd name="connsiteX2974" fmla="*/ 8789960 w 10080264"/>
                <a:gd name="connsiteY2974" fmla="*/ 940355 h 3652478"/>
                <a:gd name="connsiteX2975" fmla="*/ 8760790 w 10080264"/>
                <a:gd name="connsiteY2975" fmla="*/ 954392 h 3652478"/>
                <a:gd name="connsiteX2976" fmla="*/ 8734862 w 10080264"/>
                <a:gd name="connsiteY2976" fmla="*/ 969870 h 3652478"/>
                <a:gd name="connsiteX2977" fmla="*/ 8708933 w 10080264"/>
                <a:gd name="connsiteY2977" fmla="*/ 985347 h 3652478"/>
                <a:gd name="connsiteX2978" fmla="*/ 8686246 w 10080264"/>
                <a:gd name="connsiteY2978" fmla="*/ 1002624 h 3652478"/>
                <a:gd name="connsiteX2979" fmla="*/ 8644472 w 10080264"/>
                <a:gd name="connsiteY2979" fmla="*/ 1033938 h 3652478"/>
                <a:gd name="connsiteX2980" fmla="*/ 8603058 w 10080264"/>
                <a:gd name="connsiteY2980" fmla="*/ 1067053 h 3652478"/>
                <a:gd name="connsiteX2981" fmla="*/ 8537517 w 10080264"/>
                <a:gd name="connsiteY2981" fmla="*/ 1118883 h 3652478"/>
                <a:gd name="connsiteX2982" fmla="*/ 8540758 w 10080264"/>
                <a:gd name="connsiteY2982" fmla="*/ 1120323 h 3652478"/>
                <a:gd name="connsiteX2983" fmla="*/ 8542559 w 10080264"/>
                <a:gd name="connsiteY2983" fmla="*/ 1120323 h 3652478"/>
                <a:gd name="connsiteX2984" fmla="*/ 8549401 w 10080264"/>
                <a:gd name="connsiteY2984" fmla="*/ 1118883 h 3652478"/>
                <a:gd name="connsiteX2985" fmla="*/ 8556603 w 10080264"/>
                <a:gd name="connsiteY2985" fmla="*/ 1118883 h 3652478"/>
                <a:gd name="connsiteX2986" fmla="*/ 8589374 w 10080264"/>
                <a:gd name="connsiteY2986" fmla="*/ 1085769 h 3652478"/>
                <a:gd name="connsiteX2987" fmla="*/ 8623945 w 10080264"/>
                <a:gd name="connsiteY2987" fmla="*/ 1054815 h 3652478"/>
                <a:gd name="connsiteX2988" fmla="*/ 8663918 w 10080264"/>
                <a:gd name="connsiteY2988" fmla="*/ 1025300 h 3652478"/>
                <a:gd name="connsiteX2989" fmla="*/ 8707133 w 10080264"/>
                <a:gd name="connsiteY2989" fmla="*/ 997585 h 3652478"/>
                <a:gd name="connsiteX2990" fmla="*/ 8728020 w 10080264"/>
                <a:gd name="connsiteY2990" fmla="*/ 985347 h 3652478"/>
                <a:gd name="connsiteX2991" fmla="*/ 8750347 w 10080264"/>
                <a:gd name="connsiteY2991" fmla="*/ 971669 h 3652478"/>
                <a:gd name="connsiteX2992" fmla="*/ 8769433 w 10080264"/>
                <a:gd name="connsiteY2992" fmla="*/ 957632 h 3652478"/>
                <a:gd name="connsiteX2993" fmla="*/ 8789960 w 10080264"/>
                <a:gd name="connsiteY2993" fmla="*/ 943954 h 3652478"/>
                <a:gd name="connsiteX2994" fmla="*/ 4597474 w 10080264"/>
                <a:gd name="connsiteY2994" fmla="*/ 940129 h 3652478"/>
                <a:gd name="connsiteX2995" fmla="*/ 4581987 w 10080264"/>
                <a:gd name="connsiteY2995" fmla="*/ 943729 h 3652478"/>
                <a:gd name="connsiteX2996" fmla="*/ 4568301 w 10080264"/>
                <a:gd name="connsiteY2996" fmla="*/ 948770 h 3652478"/>
                <a:gd name="connsiteX2997" fmla="*/ 4547411 w 10080264"/>
                <a:gd name="connsiteY2997" fmla="*/ 962812 h 3652478"/>
                <a:gd name="connsiteX2998" fmla="*/ 4528322 w 10080264"/>
                <a:gd name="connsiteY2998" fmla="*/ 978294 h 3652478"/>
                <a:gd name="connsiteX2999" fmla="*/ 4523280 w 10080264"/>
                <a:gd name="connsiteY2999" fmla="*/ 985135 h 3652478"/>
                <a:gd name="connsiteX3000" fmla="*/ 4551013 w 10080264"/>
                <a:gd name="connsiteY3000" fmla="*/ 969653 h 3652478"/>
                <a:gd name="connsiteX3001" fmla="*/ 4578385 w 10080264"/>
                <a:gd name="connsiteY3001" fmla="*/ 955971 h 3652478"/>
                <a:gd name="connsiteX3002" fmla="*/ 4588830 w 10080264"/>
                <a:gd name="connsiteY3002" fmla="*/ 948770 h 3652478"/>
                <a:gd name="connsiteX3003" fmla="*/ 2460087 w 10080264"/>
                <a:gd name="connsiteY3003" fmla="*/ 930589 h 3652478"/>
                <a:gd name="connsiteX3004" fmla="*/ 2451448 w 10080264"/>
                <a:gd name="connsiteY3004" fmla="*/ 935629 h 3652478"/>
                <a:gd name="connsiteX3005" fmla="*/ 2444608 w 10080264"/>
                <a:gd name="connsiteY3005" fmla="*/ 940668 h 3652478"/>
                <a:gd name="connsiteX3006" fmla="*/ 2454688 w 10080264"/>
                <a:gd name="connsiteY3006" fmla="*/ 937428 h 3652478"/>
                <a:gd name="connsiteX3007" fmla="*/ 3420837 w 10080264"/>
                <a:gd name="connsiteY3007" fmla="*/ 925190 h 3652478"/>
                <a:gd name="connsiteX3008" fmla="*/ 3415437 w 10080264"/>
                <a:gd name="connsiteY3008" fmla="*/ 928789 h 3652478"/>
                <a:gd name="connsiteX3009" fmla="*/ 3415321 w 10080264"/>
                <a:gd name="connsiteY3009" fmla="*/ 928909 h 3652478"/>
                <a:gd name="connsiteX3010" fmla="*/ 3405358 w 10080264"/>
                <a:gd name="connsiteY3010" fmla="*/ 935629 h 3652478"/>
                <a:gd name="connsiteX3011" fmla="*/ 3393119 w 10080264"/>
                <a:gd name="connsiteY3011" fmla="*/ 944267 h 3652478"/>
                <a:gd name="connsiteX3012" fmla="*/ 3405358 w 10080264"/>
                <a:gd name="connsiteY3012" fmla="*/ 939228 h 3652478"/>
                <a:gd name="connsiteX3013" fmla="*/ 3415321 w 10080264"/>
                <a:gd name="connsiteY3013" fmla="*/ 928909 h 3652478"/>
                <a:gd name="connsiteX3014" fmla="*/ 7895066 w 10080264"/>
                <a:gd name="connsiteY3014" fmla="*/ 923438 h 3652478"/>
                <a:gd name="connsiteX3015" fmla="*/ 7884623 w 10080264"/>
                <a:gd name="connsiteY3015" fmla="*/ 928477 h 3652478"/>
                <a:gd name="connsiteX3016" fmla="*/ 7872379 w 10080264"/>
                <a:gd name="connsiteY3016" fmla="*/ 930277 h 3652478"/>
                <a:gd name="connsiteX3017" fmla="*/ 7860495 w 10080264"/>
                <a:gd name="connsiteY3017" fmla="*/ 933516 h 3652478"/>
                <a:gd name="connsiteX3018" fmla="*/ 7846450 w 10080264"/>
                <a:gd name="connsiteY3018" fmla="*/ 935316 h 3652478"/>
                <a:gd name="connsiteX3019" fmla="*/ 7842849 w 10080264"/>
                <a:gd name="connsiteY3019" fmla="*/ 947554 h 3652478"/>
                <a:gd name="connsiteX3020" fmla="*/ 7839608 w 10080264"/>
                <a:gd name="connsiteY3020" fmla="*/ 961231 h 3652478"/>
                <a:gd name="connsiteX3021" fmla="*/ 7860495 w 10080264"/>
                <a:gd name="connsiteY3021" fmla="*/ 945754 h 3652478"/>
                <a:gd name="connsiteX3022" fmla="*/ 7881021 w 10080264"/>
                <a:gd name="connsiteY3022" fmla="*/ 933516 h 3652478"/>
                <a:gd name="connsiteX3023" fmla="*/ 7264766 w 10080264"/>
                <a:gd name="connsiteY3023" fmla="*/ 919285 h 3652478"/>
                <a:gd name="connsiteX3024" fmla="*/ 7211111 w 10080264"/>
                <a:gd name="connsiteY3024" fmla="*/ 953852 h 3652478"/>
                <a:gd name="connsiteX3025" fmla="*/ 7156015 w 10080264"/>
                <a:gd name="connsiteY3025" fmla="*/ 990219 h 3652478"/>
                <a:gd name="connsiteX3026" fmla="*/ 7098398 w 10080264"/>
                <a:gd name="connsiteY3026" fmla="*/ 1030186 h 3652478"/>
                <a:gd name="connsiteX3027" fmla="*/ 7041502 w 10080264"/>
                <a:gd name="connsiteY3027" fmla="*/ 1073395 h 3652478"/>
                <a:gd name="connsiteX3028" fmla="*/ 7039701 w 10080264"/>
                <a:gd name="connsiteY3028" fmla="*/ 1073395 h 3652478"/>
                <a:gd name="connsiteX3029" fmla="*/ 6954717 w 10080264"/>
                <a:gd name="connsiteY3029" fmla="*/ 1135687 h 3652478"/>
                <a:gd name="connsiteX3030" fmla="*/ 6884137 w 10080264"/>
                <a:gd name="connsiteY3030" fmla="*/ 1187537 h 3652478"/>
                <a:gd name="connsiteX3031" fmla="*/ 6814637 w 10080264"/>
                <a:gd name="connsiteY3031" fmla="*/ 1236146 h 3652478"/>
                <a:gd name="connsiteX3032" fmla="*/ 6788710 w 10080264"/>
                <a:gd name="connsiteY3032" fmla="*/ 1249829 h 3652478"/>
                <a:gd name="connsiteX3033" fmla="*/ 6764583 w 10080264"/>
                <a:gd name="connsiteY3033" fmla="*/ 1265312 h 3652478"/>
                <a:gd name="connsiteX3034" fmla="*/ 6750539 w 10080264"/>
                <a:gd name="connsiteY3034" fmla="*/ 1273953 h 3652478"/>
                <a:gd name="connsiteX3035" fmla="*/ 6728212 w 10080264"/>
                <a:gd name="connsiteY3035" fmla="*/ 1289796 h 3652478"/>
                <a:gd name="connsiteX3036" fmla="*/ 6705526 w 10080264"/>
                <a:gd name="connsiteY3036" fmla="*/ 1303479 h 3652478"/>
                <a:gd name="connsiteX3037" fmla="*/ 6691842 w 10080264"/>
                <a:gd name="connsiteY3037" fmla="*/ 1310680 h 3652478"/>
                <a:gd name="connsiteX3038" fmla="*/ 6686440 w 10080264"/>
                <a:gd name="connsiteY3038" fmla="*/ 1317522 h 3652478"/>
                <a:gd name="connsiteX3039" fmla="*/ 6681399 w 10080264"/>
                <a:gd name="connsiteY3039" fmla="*/ 1324363 h 3652478"/>
                <a:gd name="connsiteX3040" fmla="*/ 6674197 w 10080264"/>
                <a:gd name="connsiteY3040" fmla="*/ 1334805 h 3652478"/>
                <a:gd name="connsiteX3041" fmla="*/ 6722811 w 10080264"/>
                <a:gd name="connsiteY3041" fmla="*/ 1313921 h 3652478"/>
                <a:gd name="connsiteX3042" fmla="*/ 6754140 w 10080264"/>
                <a:gd name="connsiteY3042" fmla="*/ 1300238 h 3652478"/>
                <a:gd name="connsiteX3043" fmla="*/ 6781868 w 10080264"/>
                <a:gd name="connsiteY3043" fmla="*/ 1284395 h 3652478"/>
                <a:gd name="connsiteX3044" fmla="*/ 6805995 w 10080264"/>
                <a:gd name="connsiteY3044" fmla="*/ 1267112 h 3652478"/>
                <a:gd name="connsiteX3045" fmla="*/ 6826880 w 10080264"/>
                <a:gd name="connsiteY3045" fmla="*/ 1249829 h 3652478"/>
                <a:gd name="connsiteX3046" fmla="*/ 6830121 w 10080264"/>
                <a:gd name="connsiteY3046" fmla="*/ 1246228 h 3652478"/>
                <a:gd name="connsiteX3047" fmla="*/ 6836963 w 10080264"/>
                <a:gd name="connsiteY3047" fmla="*/ 1246228 h 3652478"/>
                <a:gd name="connsiteX3048" fmla="*/ 6842365 w 10080264"/>
                <a:gd name="connsiteY3048" fmla="*/ 1244788 h 3652478"/>
                <a:gd name="connsiteX3049" fmla="*/ 6844165 w 10080264"/>
                <a:gd name="connsiteY3049" fmla="*/ 1242987 h 3652478"/>
                <a:gd name="connsiteX3050" fmla="*/ 6849207 w 10080264"/>
                <a:gd name="connsiteY3050" fmla="*/ 1239387 h 3652478"/>
                <a:gd name="connsiteX3051" fmla="*/ 6849207 w 10080264"/>
                <a:gd name="connsiteY3051" fmla="*/ 1232545 h 3652478"/>
                <a:gd name="connsiteX3052" fmla="*/ 6852808 w 10080264"/>
                <a:gd name="connsiteY3052" fmla="*/ 1227504 h 3652478"/>
                <a:gd name="connsiteX3053" fmla="*/ 6856409 w 10080264"/>
                <a:gd name="connsiteY3053" fmla="*/ 1222103 h 3652478"/>
                <a:gd name="connsiteX3054" fmla="*/ 6863251 w 10080264"/>
                <a:gd name="connsiteY3054" fmla="*/ 1217062 h 3652478"/>
                <a:gd name="connsiteX3055" fmla="*/ 6870093 w 10080264"/>
                <a:gd name="connsiteY3055" fmla="*/ 1215262 h 3652478"/>
                <a:gd name="connsiteX3056" fmla="*/ 6890979 w 10080264"/>
                <a:gd name="connsiteY3056" fmla="*/ 1215262 h 3652478"/>
                <a:gd name="connsiteX3057" fmla="*/ 6897821 w 10080264"/>
                <a:gd name="connsiteY3057" fmla="*/ 1208421 h 3652478"/>
                <a:gd name="connsiteX3058" fmla="*/ 6910064 w 10080264"/>
                <a:gd name="connsiteY3058" fmla="*/ 1194738 h 3652478"/>
                <a:gd name="connsiteX3059" fmla="*/ 6925549 w 10080264"/>
                <a:gd name="connsiteY3059" fmla="*/ 1182496 h 3652478"/>
                <a:gd name="connsiteX3060" fmla="*/ 6934191 w 10080264"/>
                <a:gd name="connsiteY3060" fmla="*/ 1175654 h 3652478"/>
                <a:gd name="connsiteX3061" fmla="*/ 6944634 w 10080264"/>
                <a:gd name="connsiteY3061" fmla="*/ 1168453 h 3652478"/>
                <a:gd name="connsiteX3062" fmla="*/ 6961919 w 10080264"/>
                <a:gd name="connsiteY3062" fmla="*/ 1163412 h 3652478"/>
                <a:gd name="connsiteX3063" fmla="*/ 6982445 w 10080264"/>
                <a:gd name="connsiteY3063" fmla="*/ 1159811 h 3652478"/>
                <a:gd name="connsiteX3064" fmla="*/ 7000090 w 10080264"/>
                <a:gd name="connsiteY3064" fmla="*/ 1137487 h 3652478"/>
                <a:gd name="connsiteX3065" fmla="*/ 7019176 w 10080264"/>
                <a:gd name="connsiteY3065" fmla="*/ 1118403 h 3652478"/>
                <a:gd name="connsiteX3066" fmla="*/ 7036461 w 10080264"/>
                <a:gd name="connsiteY3066" fmla="*/ 1104361 h 3652478"/>
                <a:gd name="connsiteX3067" fmla="*/ 7053745 w 10080264"/>
                <a:gd name="connsiteY3067" fmla="*/ 1090678 h 3652478"/>
                <a:gd name="connsiteX3068" fmla="*/ 7093357 w 10080264"/>
                <a:gd name="connsiteY3068" fmla="*/ 1062953 h 3652478"/>
                <a:gd name="connsiteX3069" fmla="*/ 7135129 w 10080264"/>
                <a:gd name="connsiteY3069" fmla="*/ 1035227 h 3652478"/>
                <a:gd name="connsiteX3070" fmla="*/ 7178341 w 10080264"/>
                <a:gd name="connsiteY3070" fmla="*/ 1005702 h 3652478"/>
                <a:gd name="connsiteX3071" fmla="*/ 7221554 w 10080264"/>
                <a:gd name="connsiteY3071" fmla="*/ 971135 h 3652478"/>
                <a:gd name="connsiteX3072" fmla="*/ 7256123 w 10080264"/>
                <a:gd name="connsiteY3072" fmla="*/ 947010 h 3652478"/>
                <a:gd name="connsiteX3073" fmla="*/ 7273408 w 10080264"/>
                <a:gd name="connsiteY3073" fmla="*/ 936568 h 3652478"/>
                <a:gd name="connsiteX3074" fmla="*/ 7291053 w 10080264"/>
                <a:gd name="connsiteY3074" fmla="*/ 926126 h 3652478"/>
                <a:gd name="connsiteX3075" fmla="*/ 7287452 w 10080264"/>
                <a:gd name="connsiteY3075" fmla="*/ 924326 h 3652478"/>
                <a:gd name="connsiteX3076" fmla="*/ 7282051 w 10080264"/>
                <a:gd name="connsiteY3076" fmla="*/ 921085 h 3652478"/>
                <a:gd name="connsiteX3077" fmla="*/ 7275209 w 10080264"/>
                <a:gd name="connsiteY3077" fmla="*/ 921085 h 3652478"/>
                <a:gd name="connsiteX3078" fmla="*/ 9863833 w 10080264"/>
                <a:gd name="connsiteY3078" fmla="*/ 913000 h 3652478"/>
                <a:gd name="connsiteX3079" fmla="*/ 9842946 w 10080264"/>
                <a:gd name="connsiteY3079" fmla="*/ 923438 h 3652478"/>
                <a:gd name="connsiteX3080" fmla="*/ 9822419 w 10080264"/>
                <a:gd name="connsiteY3080" fmla="*/ 935316 h 3652478"/>
                <a:gd name="connsiteX3081" fmla="*/ 9778845 w 10080264"/>
                <a:gd name="connsiteY3081" fmla="*/ 968070 h 3652478"/>
                <a:gd name="connsiteX3082" fmla="*/ 9740672 w 10080264"/>
                <a:gd name="connsiteY3082" fmla="*/ 999384 h 3652478"/>
                <a:gd name="connsiteX3083" fmla="*/ 9650643 w 10080264"/>
                <a:gd name="connsiteY3083" fmla="*/ 1061654 h 3652478"/>
                <a:gd name="connsiteX3084" fmla="*/ 9533244 w 10080264"/>
                <a:gd name="connsiteY3084" fmla="*/ 1142999 h 3652478"/>
                <a:gd name="connsiteX3085" fmla="*/ 9453298 w 10080264"/>
                <a:gd name="connsiteY3085" fmla="*/ 1195190 h 3652478"/>
                <a:gd name="connsiteX3086" fmla="*/ 9453298 w 10080264"/>
                <a:gd name="connsiteY3086" fmla="*/ 1226145 h 3652478"/>
                <a:gd name="connsiteX3087" fmla="*/ 9489670 w 10080264"/>
                <a:gd name="connsiteY3087" fmla="*/ 1207068 h 3652478"/>
                <a:gd name="connsiteX3088" fmla="*/ 9529643 w 10080264"/>
                <a:gd name="connsiteY3088" fmla="*/ 1184752 h 3652478"/>
                <a:gd name="connsiteX3089" fmla="*/ 9566015 w 10080264"/>
                <a:gd name="connsiteY3089" fmla="*/ 1162076 h 3652478"/>
                <a:gd name="connsiteX3090" fmla="*/ 9598786 w 10080264"/>
                <a:gd name="connsiteY3090" fmla="*/ 1137960 h 3652478"/>
                <a:gd name="connsiteX3091" fmla="*/ 9609229 w 10080264"/>
                <a:gd name="connsiteY3091" fmla="*/ 1125722 h 3652478"/>
                <a:gd name="connsiteX3092" fmla="*/ 9626515 w 10080264"/>
                <a:gd name="connsiteY3092" fmla="*/ 1113484 h 3652478"/>
                <a:gd name="connsiteX3093" fmla="*/ 9642000 w 10080264"/>
                <a:gd name="connsiteY3093" fmla="*/ 1108445 h 3652478"/>
                <a:gd name="connsiteX3094" fmla="*/ 9657845 w 10080264"/>
                <a:gd name="connsiteY3094" fmla="*/ 1104846 h 3652478"/>
                <a:gd name="connsiteX3095" fmla="*/ 9664687 w 10080264"/>
                <a:gd name="connsiteY3095" fmla="*/ 1092968 h 3652478"/>
                <a:gd name="connsiteX3096" fmla="*/ 9671530 w 10080264"/>
                <a:gd name="connsiteY3096" fmla="*/ 1082530 h 3652478"/>
                <a:gd name="connsiteX3097" fmla="*/ 9678732 w 10080264"/>
                <a:gd name="connsiteY3097" fmla="*/ 1072092 h 3652478"/>
                <a:gd name="connsiteX3098" fmla="*/ 9687375 w 10080264"/>
                <a:gd name="connsiteY3098" fmla="*/ 1063453 h 3652478"/>
                <a:gd name="connsiteX3099" fmla="*/ 9697818 w 10080264"/>
                <a:gd name="connsiteY3099" fmla="*/ 1054815 h 3652478"/>
                <a:gd name="connsiteX3100" fmla="*/ 9709702 w 10080264"/>
                <a:gd name="connsiteY3100" fmla="*/ 1049776 h 3652478"/>
                <a:gd name="connsiteX3101" fmla="*/ 9720146 w 10080264"/>
                <a:gd name="connsiteY3101" fmla="*/ 1046176 h 3652478"/>
                <a:gd name="connsiteX3102" fmla="*/ 9732030 w 10080264"/>
                <a:gd name="connsiteY3102" fmla="*/ 1044377 h 3652478"/>
                <a:gd name="connsiteX3103" fmla="*/ 9735631 w 10080264"/>
                <a:gd name="connsiteY3103" fmla="*/ 1033938 h 3652478"/>
                <a:gd name="connsiteX3104" fmla="*/ 9739232 w 10080264"/>
                <a:gd name="connsiteY3104" fmla="*/ 1025300 h 3652478"/>
                <a:gd name="connsiteX3105" fmla="*/ 9746074 w 10080264"/>
                <a:gd name="connsiteY3105" fmla="*/ 1020261 h 3652478"/>
                <a:gd name="connsiteX3106" fmla="*/ 9754717 w 10080264"/>
                <a:gd name="connsiteY3106" fmla="*/ 1018461 h 3652478"/>
                <a:gd name="connsiteX3107" fmla="*/ 9754717 w 10080264"/>
                <a:gd name="connsiteY3107" fmla="*/ 1016661 h 3652478"/>
                <a:gd name="connsiteX3108" fmla="*/ 9754717 w 10080264"/>
                <a:gd name="connsiteY3108" fmla="*/ 1006223 h 3652478"/>
                <a:gd name="connsiteX3109" fmla="*/ 9765160 w 10080264"/>
                <a:gd name="connsiteY3109" fmla="*/ 1002624 h 3652478"/>
                <a:gd name="connsiteX3110" fmla="*/ 9787488 w 10080264"/>
                <a:gd name="connsiteY3110" fmla="*/ 993985 h 3652478"/>
                <a:gd name="connsiteX3111" fmla="*/ 9806574 w 10080264"/>
                <a:gd name="connsiteY3111" fmla="*/ 982108 h 3652478"/>
                <a:gd name="connsiteX3112" fmla="*/ 9822419 w 10080264"/>
                <a:gd name="connsiteY3112" fmla="*/ 968070 h 3652478"/>
                <a:gd name="connsiteX3113" fmla="*/ 9836104 w 10080264"/>
                <a:gd name="connsiteY3113" fmla="*/ 948993 h 3652478"/>
                <a:gd name="connsiteX3114" fmla="*/ 9850148 w 10080264"/>
                <a:gd name="connsiteY3114" fmla="*/ 930277 h 3652478"/>
                <a:gd name="connsiteX3115" fmla="*/ 8101054 w 10080264"/>
                <a:gd name="connsiteY3115" fmla="*/ 913000 h 3652478"/>
                <a:gd name="connsiteX3116" fmla="*/ 8066482 w 10080264"/>
                <a:gd name="connsiteY3116" fmla="*/ 938915 h 3652478"/>
                <a:gd name="connsiteX3117" fmla="*/ 8031911 w 10080264"/>
                <a:gd name="connsiteY3117" fmla="*/ 964831 h 3652478"/>
                <a:gd name="connsiteX3118" fmla="*/ 7962408 w 10080264"/>
                <a:gd name="connsiteY3118" fmla="*/ 1013062 h 3652478"/>
                <a:gd name="connsiteX3119" fmla="*/ 7919194 w 10080264"/>
                <a:gd name="connsiteY3119" fmla="*/ 1041137 h 3652478"/>
                <a:gd name="connsiteX3120" fmla="*/ 7882822 w 10080264"/>
                <a:gd name="connsiteY3120" fmla="*/ 1068492 h 3652478"/>
                <a:gd name="connsiteX3121" fmla="*/ 7848251 w 10080264"/>
                <a:gd name="connsiteY3121" fmla="*/ 1092968 h 3652478"/>
                <a:gd name="connsiteX3122" fmla="*/ 7816920 w 10080264"/>
                <a:gd name="connsiteY3122" fmla="*/ 1118883 h 3652478"/>
                <a:gd name="connsiteX3123" fmla="*/ 7816920 w 10080264"/>
                <a:gd name="connsiteY3123" fmla="*/ 1144799 h 3652478"/>
                <a:gd name="connsiteX3124" fmla="*/ 7836007 w 10080264"/>
                <a:gd name="connsiteY3124" fmla="*/ 1137960 h 3652478"/>
                <a:gd name="connsiteX3125" fmla="*/ 7851852 w 10080264"/>
                <a:gd name="connsiteY3125" fmla="*/ 1128962 h 3652478"/>
                <a:gd name="connsiteX3126" fmla="*/ 7865536 w 10080264"/>
                <a:gd name="connsiteY3126" fmla="*/ 1117084 h 3652478"/>
                <a:gd name="connsiteX3127" fmla="*/ 7875980 w 10080264"/>
                <a:gd name="connsiteY3127" fmla="*/ 1103046 h 3652478"/>
                <a:gd name="connsiteX3128" fmla="*/ 7881021 w 10080264"/>
                <a:gd name="connsiteY3128" fmla="*/ 1092968 h 3652478"/>
                <a:gd name="connsiteX3129" fmla="*/ 7893265 w 10080264"/>
                <a:gd name="connsiteY3129" fmla="*/ 1098007 h 3652478"/>
                <a:gd name="connsiteX3130" fmla="*/ 7896867 w 10080264"/>
                <a:gd name="connsiteY3130" fmla="*/ 1098007 h 3652478"/>
                <a:gd name="connsiteX3131" fmla="*/ 7903709 w 10080264"/>
                <a:gd name="connsiteY3131" fmla="*/ 1094408 h 3652478"/>
                <a:gd name="connsiteX3132" fmla="*/ 7912352 w 10080264"/>
                <a:gd name="connsiteY3132" fmla="*/ 1091168 h 3652478"/>
                <a:gd name="connsiteX3133" fmla="*/ 7914152 w 10080264"/>
                <a:gd name="connsiteY3133" fmla="*/ 1084330 h 3652478"/>
                <a:gd name="connsiteX3134" fmla="*/ 7917393 w 10080264"/>
                <a:gd name="connsiteY3134" fmla="*/ 1075691 h 3652478"/>
                <a:gd name="connsiteX3135" fmla="*/ 7922435 w 10080264"/>
                <a:gd name="connsiteY3135" fmla="*/ 1070292 h 3652478"/>
                <a:gd name="connsiteX3136" fmla="*/ 7931078 w 10080264"/>
                <a:gd name="connsiteY3136" fmla="*/ 1063453 h 3652478"/>
                <a:gd name="connsiteX3137" fmla="*/ 7939721 w 10080264"/>
                <a:gd name="connsiteY3137" fmla="*/ 1059854 h 3652478"/>
                <a:gd name="connsiteX3138" fmla="*/ 7945122 w 10080264"/>
                <a:gd name="connsiteY3138" fmla="*/ 1056614 h 3652478"/>
                <a:gd name="connsiteX3139" fmla="*/ 7950164 w 10080264"/>
                <a:gd name="connsiteY3139" fmla="*/ 1053015 h 3652478"/>
                <a:gd name="connsiteX3140" fmla="*/ 7971051 w 10080264"/>
                <a:gd name="connsiteY3140" fmla="*/ 1044377 h 3652478"/>
                <a:gd name="connsiteX3141" fmla="*/ 7990137 w 10080264"/>
                <a:gd name="connsiteY3141" fmla="*/ 1032139 h 3652478"/>
                <a:gd name="connsiteX3142" fmla="*/ 8009224 w 10080264"/>
                <a:gd name="connsiteY3142" fmla="*/ 1016661 h 3652478"/>
                <a:gd name="connsiteX3143" fmla="*/ 8026509 w 10080264"/>
                <a:gd name="connsiteY3143" fmla="*/ 995785 h 3652478"/>
                <a:gd name="connsiteX3144" fmla="*/ 8043795 w 10080264"/>
                <a:gd name="connsiteY3144" fmla="*/ 980308 h 3652478"/>
                <a:gd name="connsiteX3145" fmla="*/ 8061081 w 10080264"/>
                <a:gd name="connsiteY3145" fmla="*/ 966270 h 3652478"/>
                <a:gd name="connsiteX3146" fmla="*/ 8081967 w 10080264"/>
                <a:gd name="connsiteY3146" fmla="*/ 954392 h 3652478"/>
                <a:gd name="connsiteX3147" fmla="*/ 8102854 w 10080264"/>
                <a:gd name="connsiteY3147" fmla="*/ 945754 h 3652478"/>
                <a:gd name="connsiteX3148" fmla="*/ 8106095 w 10080264"/>
                <a:gd name="connsiteY3148" fmla="*/ 938915 h 3652478"/>
                <a:gd name="connsiteX3149" fmla="*/ 8107896 w 10080264"/>
                <a:gd name="connsiteY3149" fmla="*/ 932076 h 3652478"/>
                <a:gd name="connsiteX3150" fmla="*/ 8114738 w 10080264"/>
                <a:gd name="connsiteY3150" fmla="*/ 924878 h 3652478"/>
                <a:gd name="connsiteX3151" fmla="*/ 8121941 w 10080264"/>
                <a:gd name="connsiteY3151" fmla="*/ 919838 h 3652478"/>
                <a:gd name="connsiteX3152" fmla="*/ 8130583 w 10080264"/>
                <a:gd name="connsiteY3152" fmla="*/ 916239 h 3652478"/>
                <a:gd name="connsiteX3153" fmla="*/ 8135625 w 10080264"/>
                <a:gd name="connsiteY3153" fmla="*/ 914799 h 3652478"/>
                <a:gd name="connsiteX3154" fmla="*/ 8139226 w 10080264"/>
                <a:gd name="connsiteY3154" fmla="*/ 913000 h 3652478"/>
                <a:gd name="connsiteX3155" fmla="*/ 9283682 w 10080264"/>
                <a:gd name="connsiteY3155" fmla="*/ 905801 h 3652478"/>
                <a:gd name="connsiteX3156" fmla="*/ 9271798 w 10080264"/>
                <a:gd name="connsiteY3156" fmla="*/ 907601 h 3652478"/>
                <a:gd name="connsiteX3157" fmla="*/ 9261355 w 10080264"/>
                <a:gd name="connsiteY3157" fmla="*/ 911200 h 3652478"/>
                <a:gd name="connsiteX3158" fmla="*/ 9230024 w 10080264"/>
                <a:gd name="connsiteY3158" fmla="*/ 928477 h 3652478"/>
                <a:gd name="connsiteX3159" fmla="*/ 9204096 w 10080264"/>
                <a:gd name="connsiteY3159" fmla="*/ 945754 h 3652478"/>
                <a:gd name="connsiteX3160" fmla="*/ 9176367 w 10080264"/>
                <a:gd name="connsiteY3160" fmla="*/ 971669 h 3652478"/>
                <a:gd name="connsiteX3161" fmla="*/ 9148638 w 10080264"/>
                <a:gd name="connsiteY3161" fmla="*/ 997585 h 3652478"/>
                <a:gd name="connsiteX3162" fmla="*/ 9136754 w 10080264"/>
                <a:gd name="connsiteY3162" fmla="*/ 1008023 h 3652478"/>
                <a:gd name="connsiteX3163" fmla="*/ 9124510 w 10080264"/>
                <a:gd name="connsiteY3163" fmla="*/ 1018461 h 3652478"/>
                <a:gd name="connsiteX3164" fmla="*/ 9112266 w 10080264"/>
                <a:gd name="connsiteY3164" fmla="*/ 1027100 h 3652478"/>
                <a:gd name="connsiteX3165" fmla="*/ 9098581 w 10080264"/>
                <a:gd name="connsiteY3165" fmla="*/ 1033938 h 3652478"/>
                <a:gd name="connsiteX3166" fmla="*/ 9103623 w 10080264"/>
                <a:gd name="connsiteY3166" fmla="*/ 1053015 h 3652478"/>
                <a:gd name="connsiteX3167" fmla="*/ 9103623 w 10080264"/>
                <a:gd name="connsiteY3167" fmla="*/ 1068492 h 3652478"/>
                <a:gd name="connsiteX3168" fmla="*/ 9128111 w 10080264"/>
                <a:gd name="connsiteY3168" fmla="*/ 1049776 h 3652478"/>
                <a:gd name="connsiteX3169" fmla="*/ 9154040 w 10080264"/>
                <a:gd name="connsiteY3169" fmla="*/ 1030699 h 3652478"/>
                <a:gd name="connsiteX3170" fmla="*/ 9181408 w 10080264"/>
                <a:gd name="connsiteY3170" fmla="*/ 1013062 h 3652478"/>
                <a:gd name="connsiteX3171" fmla="*/ 9209138 w 10080264"/>
                <a:gd name="connsiteY3171" fmla="*/ 999384 h 3652478"/>
                <a:gd name="connsiteX3172" fmla="*/ 9217780 w 10080264"/>
                <a:gd name="connsiteY3172" fmla="*/ 980308 h 3652478"/>
                <a:gd name="connsiteX3173" fmla="*/ 9228224 w 10080264"/>
                <a:gd name="connsiteY3173" fmla="*/ 964831 h 3652478"/>
                <a:gd name="connsiteX3174" fmla="*/ 9242268 w 10080264"/>
                <a:gd name="connsiteY3174" fmla="*/ 952593 h 3652478"/>
                <a:gd name="connsiteX3175" fmla="*/ 9249111 w 10080264"/>
                <a:gd name="connsiteY3175" fmla="*/ 947554 h 3652478"/>
                <a:gd name="connsiteX3176" fmla="*/ 9255953 w 10080264"/>
                <a:gd name="connsiteY3176" fmla="*/ 943954 h 3652478"/>
                <a:gd name="connsiteX3177" fmla="*/ 9269998 w 10080264"/>
                <a:gd name="connsiteY3177" fmla="*/ 938915 h 3652478"/>
                <a:gd name="connsiteX3178" fmla="*/ 9283682 w 10080264"/>
                <a:gd name="connsiteY3178" fmla="*/ 932076 h 3652478"/>
                <a:gd name="connsiteX3179" fmla="*/ 9297727 w 10080264"/>
                <a:gd name="connsiteY3179" fmla="*/ 921638 h 3652478"/>
                <a:gd name="connsiteX3180" fmla="*/ 9311411 w 10080264"/>
                <a:gd name="connsiteY3180" fmla="*/ 909400 h 3652478"/>
                <a:gd name="connsiteX3181" fmla="*/ 9297727 w 10080264"/>
                <a:gd name="connsiteY3181" fmla="*/ 907601 h 3652478"/>
                <a:gd name="connsiteX3182" fmla="*/ 8700290 w 10080264"/>
                <a:gd name="connsiteY3182" fmla="*/ 904361 h 3652478"/>
                <a:gd name="connsiteX3183" fmla="*/ 8694889 w 10080264"/>
                <a:gd name="connsiteY3183" fmla="*/ 907601 h 3652478"/>
                <a:gd name="connsiteX3184" fmla="*/ 8688046 w 10080264"/>
                <a:gd name="connsiteY3184" fmla="*/ 909400 h 3652478"/>
                <a:gd name="connsiteX3185" fmla="*/ 8677603 w 10080264"/>
                <a:gd name="connsiteY3185" fmla="*/ 918039 h 3652478"/>
                <a:gd name="connsiteX3186" fmla="*/ 8667160 w 10080264"/>
                <a:gd name="connsiteY3186" fmla="*/ 924878 h 3652478"/>
                <a:gd name="connsiteX3187" fmla="*/ 8654916 w 10080264"/>
                <a:gd name="connsiteY3187" fmla="*/ 937115 h 3652478"/>
                <a:gd name="connsiteX3188" fmla="*/ 2612353 w 10080264"/>
                <a:gd name="connsiteY3188" fmla="*/ 902873 h 3652478"/>
                <a:gd name="connsiteX3189" fmla="*/ 2546839 w 10080264"/>
                <a:gd name="connsiteY3189" fmla="*/ 942468 h 3652478"/>
                <a:gd name="connsiteX3190" fmla="*/ 2551878 w 10080264"/>
                <a:gd name="connsiteY3190" fmla="*/ 942468 h 3652478"/>
                <a:gd name="connsiteX3191" fmla="*/ 2562317 w 10080264"/>
                <a:gd name="connsiteY3191" fmla="*/ 942468 h 3652478"/>
                <a:gd name="connsiteX3192" fmla="*/ 2565557 w 10080264"/>
                <a:gd name="connsiteY3192" fmla="*/ 939228 h 3652478"/>
                <a:gd name="connsiteX3193" fmla="*/ 2569157 w 10080264"/>
                <a:gd name="connsiteY3193" fmla="*/ 937428 h 3652478"/>
                <a:gd name="connsiteX3194" fmla="*/ 2577796 w 10080264"/>
                <a:gd name="connsiteY3194" fmla="*/ 935629 h 3652478"/>
                <a:gd name="connsiteX3195" fmla="*/ 2595074 w 10080264"/>
                <a:gd name="connsiteY3195" fmla="*/ 918351 h 3652478"/>
                <a:gd name="connsiteX3196" fmla="*/ 2795935 w 10080264"/>
                <a:gd name="connsiteY3196" fmla="*/ 897474 h 3652478"/>
                <a:gd name="connsiteX3197" fmla="*/ 2787297 w 10080264"/>
                <a:gd name="connsiteY3197" fmla="*/ 899273 h 3652478"/>
                <a:gd name="connsiteX3198" fmla="*/ 2768218 w 10080264"/>
                <a:gd name="connsiteY3198" fmla="*/ 913312 h 3652478"/>
                <a:gd name="connsiteX3199" fmla="*/ 2776858 w 10080264"/>
                <a:gd name="connsiteY3199" fmla="*/ 911512 h 3652478"/>
                <a:gd name="connsiteX3200" fmla="*/ 2783697 w 10080264"/>
                <a:gd name="connsiteY3200" fmla="*/ 907912 h 3652478"/>
                <a:gd name="connsiteX3201" fmla="*/ 2790536 w 10080264"/>
                <a:gd name="connsiteY3201" fmla="*/ 902873 h 3652478"/>
                <a:gd name="connsiteX3202" fmla="*/ 344380 w 10080264"/>
                <a:gd name="connsiteY3202" fmla="*/ 896825 h 3652478"/>
                <a:gd name="connsiteX3203" fmla="*/ 285364 w 10080264"/>
                <a:gd name="connsiteY3203" fmla="*/ 934988 h 3652478"/>
                <a:gd name="connsiteX3204" fmla="*/ 228507 w 10080264"/>
                <a:gd name="connsiteY3204" fmla="*/ 967750 h 3652478"/>
                <a:gd name="connsiteX3205" fmla="*/ 231746 w 10080264"/>
                <a:gd name="connsiteY3205" fmla="*/ 969550 h 3652478"/>
                <a:gd name="connsiteX3206" fmla="*/ 235344 w 10080264"/>
                <a:gd name="connsiteY3206" fmla="*/ 971350 h 3652478"/>
                <a:gd name="connsiteX3207" fmla="*/ 249019 w 10080264"/>
                <a:gd name="connsiteY3207" fmla="*/ 978191 h 3652478"/>
                <a:gd name="connsiteX3208" fmla="*/ 255856 w 10080264"/>
                <a:gd name="connsiteY3208" fmla="*/ 974591 h 3652478"/>
                <a:gd name="connsiteX3209" fmla="*/ 263053 w 10080264"/>
                <a:gd name="connsiteY3209" fmla="*/ 969550 h 3652478"/>
                <a:gd name="connsiteX3210" fmla="*/ 269890 w 10080264"/>
                <a:gd name="connsiteY3210" fmla="*/ 964510 h 3652478"/>
                <a:gd name="connsiteX3211" fmla="*/ 273489 w 10080264"/>
                <a:gd name="connsiteY3211" fmla="*/ 957309 h 3652478"/>
                <a:gd name="connsiteX3212" fmla="*/ 275288 w 10080264"/>
                <a:gd name="connsiteY3212" fmla="*/ 952269 h 3652478"/>
                <a:gd name="connsiteX3213" fmla="*/ 278527 w 10080264"/>
                <a:gd name="connsiteY3213" fmla="*/ 947229 h 3652478"/>
                <a:gd name="connsiteX3214" fmla="*/ 288963 w 10080264"/>
                <a:gd name="connsiteY3214" fmla="*/ 938588 h 3652478"/>
                <a:gd name="connsiteX3215" fmla="*/ 302997 w 10080264"/>
                <a:gd name="connsiteY3215" fmla="*/ 929947 h 3652478"/>
                <a:gd name="connsiteX3216" fmla="*/ 318471 w 10080264"/>
                <a:gd name="connsiteY3216" fmla="*/ 924547 h 3652478"/>
                <a:gd name="connsiteX3217" fmla="*/ 330706 w 10080264"/>
                <a:gd name="connsiteY3217" fmla="*/ 910866 h 3652478"/>
                <a:gd name="connsiteX3218" fmla="*/ 7147012 w 10080264"/>
                <a:gd name="connsiteY3218" fmla="*/ 896601 h 3652478"/>
                <a:gd name="connsiteX3219" fmla="*/ 7126486 w 10080264"/>
                <a:gd name="connsiteY3219" fmla="*/ 908843 h 3652478"/>
                <a:gd name="connsiteX3220" fmla="*/ 7103800 w 10080264"/>
                <a:gd name="connsiteY3220" fmla="*/ 924326 h 3652478"/>
                <a:gd name="connsiteX3221" fmla="*/ 7086515 w 10080264"/>
                <a:gd name="connsiteY3221" fmla="*/ 936568 h 3652478"/>
                <a:gd name="connsiteX3222" fmla="*/ 7084714 w 10080264"/>
                <a:gd name="connsiteY3222" fmla="*/ 938369 h 3652478"/>
                <a:gd name="connsiteX3223" fmla="*/ 7117484 w 10080264"/>
                <a:gd name="connsiteY3223" fmla="*/ 917485 h 3652478"/>
                <a:gd name="connsiteX3224" fmla="*/ 7133328 w 10080264"/>
                <a:gd name="connsiteY3224" fmla="*/ 908843 h 3652478"/>
                <a:gd name="connsiteX3225" fmla="*/ 9482828 w 10080264"/>
                <a:gd name="connsiteY3225" fmla="*/ 893923 h 3652478"/>
                <a:gd name="connsiteX3226" fmla="*/ 9463741 w 10080264"/>
                <a:gd name="connsiteY3226" fmla="*/ 911200 h 3652478"/>
                <a:gd name="connsiteX3227" fmla="*/ 9451497 w 10080264"/>
                <a:gd name="connsiteY3227" fmla="*/ 919838 h 3652478"/>
                <a:gd name="connsiteX3228" fmla="*/ 9439613 w 10080264"/>
                <a:gd name="connsiteY3228" fmla="*/ 928477 h 3652478"/>
                <a:gd name="connsiteX3229" fmla="*/ 9411884 w 10080264"/>
                <a:gd name="connsiteY3229" fmla="*/ 947554 h 3652478"/>
                <a:gd name="connsiteX3230" fmla="*/ 9385956 w 10080264"/>
                <a:gd name="connsiteY3230" fmla="*/ 968070 h 3652478"/>
                <a:gd name="connsiteX3231" fmla="*/ 9302768 w 10080264"/>
                <a:gd name="connsiteY3231" fmla="*/ 1018461 h 3652478"/>
                <a:gd name="connsiteX3232" fmla="*/ 9233626 w 10080264"/>
                <a:gd name="connsiteY3232" fmla="*/ 1063453 h 3652478"/>
                <a:gd name="connsiteX3233" fmla="*/ 9202295 w 10080264"/>
                <a:gd name="connsiteY3233" fmla="*/ 1085769 h 3652478"/>
                <a:gd name="connsiteX3234" fmla="*/ 9171325 w 10080264"/>
                <a:gd name="connsiteY3234" fmla="*/ 1109885 h 3652478"/>
                <a:gd name="connsiteX3235" fmla="*/ 9112266 w 10080264"/>
                <a:gd name="connsiteY3235" fmla="*/ 1157037 h 3652478"/>
                <a:gd name="connsiteX3236" fmla="*/ 9107224 w 10080264"/>
                <a:gd name="connsiteY3236" fmla="*/ 1160276 h 3652478"/>
                <a:gd name="connsiteX3237" fmla="*/ 9108665 w 10080264"/>
                <a:gd name="connsiteY3237" fmla="*/ 1168915 h 3652478"/>
                <a:gd name="connsiteX3238" fmla="*/ 9110465 w 10080264"/>
                <a:gd name="connsiteY3238" fmla="*/ 1176113 h 3652478"/>
                <a:gd name="connsiteX3239" fmla="*/ 9122709 w 10080264"/>
                <a:gd name="connsiteY3239" fmla="*/ 1165675 h 3652478"/>
                <a:gd name="connsiteX3240" fmla="*/ 9136754 w 10080264"/>
                <a:gd name="connsiteY3240" fmla="*/ 1157037 h 3652478"/>
                <a:gd name="connsiteX3241" fmla="*/ 9152239 w 10080264"/>
                <a:gd name="connsiteY3241" fmla="*/ 1149838 h 3652478"/>
                <a:gd name="connsiteX3242" fmla="*/ 9167724 w 10080264"/>
                <a:gd name="connsiteY3242" fmla="*/ 1142999 h 3652478"/>
                <a:gd name="connsiteX3243" fmla="*/ 9185010 w 10080264"/>
                <a:gd name="connsiteY3243" fmla="*/ 1134361 h 3652478"/>
                <a:gd name="connsiteX3244" fmla="*/ 9200495 w 10080264"/>
                <a:gd name="connsiteY3244" fmla="*/ 1122123 h 3652478"/>
                <a:gd name="connsiteX3245" fmla="*/ 9212739 w 10080264"/>
                <a:gd name="connsiteY3245" fmla="*/ 1106646 h 3652478"/>
                <a:gd name="connsiteX3246" fmla="*/ 9223182 w 10080264"/>
                <a:gd name="connsiteY3246" fmla="*/ 1091168 h 3652478"/>
                <a:gd name="connsiteX3247" fmla="*/ 9224623 w 10080264"/>
                <a:gd name="connsiteY3247" fmla="*/ 1085769 h 3652478"/>
                <a:gd name="connsiteX3248" fmla="*/ 9228224 w 10080264"/>
                <a:gd name="connsiteY3248" fmla="*/ 1084330 h 3652478"/>
                <a:gd name="connsiteX3249" fmla="*/ 9269998 w 10080264"/>
                <a:gd name="connsiteY3249" fmla="*/ 1058414 h 3652478"/>
                <a:gd name="connsiteX3250" fmla="*/ 9309611 w 10080264"/>
                <a:gd name="connsiteY3250" fmla="*/ 1032139 h 3652478"/>
                <a:gd name="connsiteX3251" fmla="*/ 9380554 w 10080264"/>
                <a:gd name="connsiteY3251" fmla="*/ 982108 h 3652478"/>
                <a:gd name="connsiteX3252" fmla="*/ 9410084 w 10080264"/>
                <a:gd name="connsiteY3252" fmla="*/ 963031 h 3652478"/>
                <a:gd name="connsiteX3253" fmla="*/ 9437813 w 10080264"/>
                <a:gd name="connsiteY3253" fmla="*/ 940355 h 3652478"/>
                <a:gd name="connsiteX3254" fmla="*/ 9489670 w 10080264"/>
                <a:gd name="connsiteY3254" fmla="*/ 893923 h 3652478"/>
                <a:gd name="connsiteX3255" fmla="*/ 7050144 w 10080264"/>
                <a:gd name="connsiteY3255" fmla="*/ 862034 h 3652478"/>
                <a:gd name="connsiteX3256" fmla="*/ 7046904 w 10080264"/>
                <a:gd name="connsiteY3256" fmla="*/ 863834 h 3652478"/>
                <a:gd name="connsiteX3257" fmla="*/ 7039701 w 10080264"/>
                <a:gd name="connsiteY3257" fmla="*/ 865635 h 3652478"/>
                <a:gd name="connsiteX3258" fmla="*/ 7041502 w 10080264"/>
                <a:gd name="connsiteY3258" fmla="*/ 867075 h 3652478"/>
                <a:gd name="connsiteX3259" fmla="*/ 429306 w 10080264"/>
                <a:gd name="connsiteY3259" fmla="*/ 836341 h 3652478"/>
                <a:gd name="connsiteX3260" fmla="*/ 423908 w 10080264"/>
                <a:gd name="connsiteY3260" fmla="*/ 841381 h 3652478"/>
                <a:gd name="connsiteX3261" fmla="*/ 387563 w 10080264"/>
                <a:gd name="connsiteY3261" fmla="*/ 867303 h 3652478"/>
                <a:gd name="connsiteX3262" fmla="*/ 408434 w 10080264"/>
                <a:gd name="connsiteY3262" fmla="*/ 860462 h 3652478"/>
                <a:gd name="connsiteX3263" fmla="*/ 429306 w 10080264"/>
                <a:gd name="connsiteY3263" fmla="*/ 856862 h 3652478"/>
                <a:gd name="connsiteX3264" fmla="*/ 4742981 w 10080264"/>
                <a:gd name="connsiteY3264" fmla="*/ 819150 h 3652478"/>
                <a:gd name="connsiteX3265" fmla="*/ 4750184 w 10080264"/>
                <a:gd name="connsiteY3265" fmla="*/ 820950 h 3652478"/>
                <a:gd name="connsiteX3266" fmla="*/ 4755227 w 10080264"/>
                <a:gd name="connsiteY3266" fmla="*/ 822391 h 3652478"/>
                <a:gd name="connsiteX3267" fmla="*/ 4767472 w 10080264"/>
                <a:gd name="connsiteY3267" fmla="*/ 820950 h 3652478"/>
                <a:gd name="connsiteX3268" fmla="*/ 4781159 w 10080264"/>
                <a:gd name="connsiteY3268" fmla="*/ 820950 h 3652478"/>
                <a:gd name="connsiteX3269" fmla="*/ 4786561 w 10080264"/>
                <a:gd name="connsiteY3269" fmla="*/ 822391 h 3652478"/>
                <a:gd name="connsiteX3270" fmla="*/ 4793404 w 10080264"/>
                <a:gd name="connsiteY3270" fmla="*/ 825991 h 3652478"/>
                <a:gd name="connsiteX3271" fmla="*/ 4798447 w 10080264"/>
                <a:gd name="connsiteY3271" fmla="*/ 829592 h 3652478"/>
                <a:gd name="connsiteX3272" fmla="*/ 4803849 w 10080264"/>
                <a:gd name="connsiteY3272" fmla="*/ 836433 h 3652478"/>
                <a:gd name="connsiteX3273" fmla="*/ 4805650 w 10080264"/>
                <a:gd name="connsiteY3273" fmla="*/ 837873 h 3652478"/>
                <a:gd name="connsiteX3274" fmla="*/ 4807091 w 10080264"/>
                <a:gd name="connsiteY3274" fmla="*/ 837873 h 3652478"/>
                <a:gd name="connsiteX3275" fmla="*/ 4812493 w 10080264"/>
                <a:gd name="connsiteY3275" fmla="*/ 836433 h 3652478"/>
                <a:gd name="connsiteX3276" fmla="*/ 4821137 w 10080264"/>
                <a:gd name="connsiteY3276" fmla="*/ 831032 h 3652478"/>
                <a:gd name="connsiteX3277" fmla="*/ 4826179 w 10080264"/>
                <a:gd name="connsiteY3277" fmla="*/ 829592 h 3652478"/>
                <a:gd name="connsiteX3278" fmla="*/ 4829781 w 10080264"/>
                <a:gd name="connsiteY3278" fmla="*/ 829592 h 3652478"/>
                <a:gd name="connsiteX3279" fmla="*/ 4841666 w 10080264"/>
                <a:gd name="connsiteY3279" fmla="*/ 831032 h 3652478"/>
                <a:gd name="connsiteX3280" fmla="*/ 4850310 w 10080264"/>
                <a:gd name="connsiteY3280" fmla="*/ 836433 h 3652478"/>
                <a:gd name="connsiteX3281" fmla="*/ 4857154 w 10080264"/>
                <a:gd name="connsiteY3281" fmla="*/ 841473 h 3652478"/>
                <a:gd name="connsiteX3282" fmla="*/ 4860755 w 10080264"/>
                <a:gd name="connsiteY3282" fmla="*/ 848314 h 3652478"/>
                <a:gd name="connsiteX3283" fmla="*/ 4866158 w 10080264"/>
                <a:gd name="connsiteY3283" fmla="*/ 858756 h 3652478"/>
                <a:gd name="connsiteX3284" fmla="*/ 4869399 w 10080264"/>
                <a:gd name="connsiteY3284" fmla="*/ 860556 h 3652478"/>
                <a:gd name="connsiteX3285" fmla="*/ 4873001 w 10080264"/>
                <a:gd name="connsiteY3285" fmla="*/ 864157 h 3652478"/>
                <a:gd name="connsiteX3286" fmla="*/ 4914420 w 10080264"/>
                <a:gd name="connsiteY3286" fmla="*/ 862357 h 3652478"/>
                <a:gd name="connsiteX3287" fmla="*/ 4956199 w 10080264"/>
                <a:gd name="connsiteY3287" fmla="*/ 865957 h 3652478"/>
                <a:gd name="connsiteX3288" fmla="*/ 4995817 w 10080264"/>
                <a:gd name="connsiteY3288" fmla="*/ 872798 h 3652478"/>
                <a:gd name="connsiteX3289" fmla="*/ 5037597 w 10080264"/>
                <a:gd name="connsiteY3289" fmla="*/ 883240 h 3652478"/>
                <a:gd name="connsiteX3290" fmla="*/ 5070012 w 10080264"/>
                <a:gd name="connsiteY3290" fmla="*/ 891881 h 3652478"/>
                <a:gd name="connsiteX3291" fmla="*/ 5106388 w 10080264"/>
                <a:gd name="connsiteY3291" fmla="*/ 896922 h 3652478"/>
                <a:gd name="connsiteX3292" fmla="*/ 5142765 w 10080264"/>
                <a:gd name="connsiteY3292" fmla="*/ 898722 h 3652478"/>
                <a:gd name="connsiteX3293" fmla="*/ 5184544 w 10080264"/>
                <a:gd name="connsiteY3293" fmla="*/ 896922 h 3652478"/>
                <a:gd name="connsiteX3294" fmla="*/ 5191387 w 10080264"/>
                <a:gd name="connsiteY3294" fmla="*/ 896922 h 3652478"/>
                <a:gd name="connsiteX3295" fmla="*/ 5196430 w 10080264"/>
                <a:gd name="connsiteY3295" fmla="*/ 902323 h 3652478"/>
                <a:gd name="connsiteX3296" fmla="*/ 5219120 w 10080264"/>
                <a:gd name="connsiteY3296" fmla="*/ 870998 h 3652478"/>
                <a:gd name="connsiteX3297" fmla="*/ 5203633 w 10080264"/>
                <a:gd name="connsiteY3297" fmla="*/ 907364 h 3652478"/>
                <a:gd name="connsiteX3298" fmla="*/ 5217319 w 10080264"/>
                <a:gd name="connsiteY3298" fmla="*/ 916005 h 3652478"/>
                <a:gd name="connsiteX3299" fmla="*/ 5232807 w 10080264"/>
                <a:gd name="connsiteY3299" fmla="*/ 924646 h 3652478"/>
                <a:gd name="connsiteX3300" fmla="*/ 5238209 w 10080264"/>
                <a:gd name="connsiteY3300" fmla="*/ 928247 h 3652478"/>
                <a:gd name="connsiteX3301" fmla="*/ 5255497 w 10080264"/>
                <a:gd name="connsiteY3301" fmla="*/ 943729 h 3652478"/>
                <a:gd name="connsiteX3302" fmla="*/ 5279628 w 10080264"/>
                <a:gd name="connsiteY3302" fmla="*/ 959211 h 3652478"/>
                <a:gd name="connsiteX3303" fmla="*/ 5286471 w 10080264"/>
                <a:gd name="connsiteY3303" fmla="*/ 964612 h 3652478"/>
                <a:gd name="connsiteX3304" fmla="*/ 5286471 w 10080264"/>
                <a:gd name="connsiteY3304" fmla="*/ 973254 h 3652478"/>
                <a:gd name="connsiteX3305" fmla="*/ 5284670 w 10080264"/>
                <a:gd name="connsiteY3305" fmla="*/ 1078750 h 3652478"/>
                <a:gd name="connsiteX3306" fmla="*/ 5284670 w 10080264"/>
                <a:gd name="connsiteY3306" fmla="*/ 1174164 h 3652478"/>
                <a:gd name="connsiteX3307" fmla="*/ 5286471 w 10080264"/>
                <a:gd name="connsiteY3307" fmla="*/ 1262377 h 3652478"/>
                <a:gd name="connsiteX3308" fmla="*/ 5290073 w 10080264"/>
                <a:gd name="connsiteY3308" fmla="*/ 1341950 h 3652478"/>
                <a:gd name="connsiteX3309" fmla="*/ 5301958 w 10080264"/>
                <a:gd name="connsiteY3309" fmla="*/ 1515136 h 3652478"/>
                <a:gd name="connsiteX3310" fmla="*/ 5312403 w 10080264"/>
                <a:gd name="connsiteY3310" fmla="*/ 1672480 h 3652478"/>
                <a:gd name="connsiteX3311" fmla="*/ 5314204 w 10080264"/>
                <a:gd name="connsiteY3311" fmla="*/ 1682921 h 3652478"/>
                <a:gd name="connsiteX3312" fmla="*/ 5317806 w 10080264"/>
                <a:gd name="connsiteY3312" fmla="*/ 1691923 h 3652478"/>
                <a:gd name="connsiteX3313" fmla="*/ 5322848 w 10080264"/>
                <a:gd name="connsiteY3313" fmla="*/ 1703805 h 3652478"/>
                <a:gd name="connsiteX3314" fmla="*/ 5329691 w 10080264"/>
                <a:gd name="connsiteY3314" fmla="*/ 1716046 h 3652478"/>
                <a:gd name="connsiteX3315" fmla="*/ 5340136 w 10080264"/>
                <a:gd name="connsiteY3315" fmla="*/ 1731529 h 3652478"/>
                <a:gd name="connsiteX3316" fmla="*/ 5321047 w 10080264"/>
                <a:gd name="connsiteY3316" fmla="*/ 1736930 h 3652478"/>
                <a:gd name="connsiteX3317" fmla="*/ 5317806 w 10080264"/>
                <a:gd name="connsiteY3317" fmla="*/ 1738730 h 3652478"/>
                <a:gd name="connsiteX3318" fmla="*/ 5317806 w 10080264"/>
                <a:gd name="connsiteY3318" fmla="*/ 1745571 h 3652478"/>
                <a:gd name="connsiteX3319" fmla="*/ 5316005 w 10080264"/>
                <a:gd name="connsiteY3319" fmla="*/ 1750612 h 3652478"/>
                <a:gd name="connsiteX3320" fmla="*/ 5305560 w 10080264"/>
                <a:gd name="connsiteY3320" fmla="*/ 1778336 h 3652478"/>
                <a:gd name="connsiteX3321" fmla="*/ 5307361 w 10080264"/>
                <a:gd name="connsiteY3321" fmla="*/ 1781576 h 3652478"/>
                <a:gd name="connsiteX3322" fmla="*/ 5310602 w 10080264"/>
                <a:gd name="connsiteY3322" fmla="*/ 1783377 h 3652478"/>
                <a:gd name="connsiteX3323" fmla="*/ 5317806 w 10080264"/>
                <a:gd name="connsiteY3323" fmla="*/ 1788777 h 3652478"/>
                <a:gd name="connsiteX3324" fmla="*/ 5324649 w 10080264"/>
                <a:gd name="connsiteY3324" fmla="*/ 1795618 h 3652478"/>
                <a:gd name="connsiteX3325" fmla="*/ 5329691 w 10080264"/>
                <a:gd name="connsiteY3325" fmla="*/ 1806060 h 3652478"/>
                <a:gd name="connsiteX3326" fmla="*/ 5331492 w 10080264"/>
                <a:gd name="connsiteY3326" fmla="*/ 1812901 h 3652478"/>
                <a:gd name="connsiteX3327" fmla="*/ 5331492 w 10080264"/>
                <a:gd name="connsiteY3327" fmla="*/ 1819742 h 3652478"/>
                <a:gd name="connsiteX3328" fmla="*/ 5331492 w 10080264"/>
                <a:gd name="connsiteY3328" fmla="*/ 1828383 h 3652478"/>
                <a:gd name="connsiteX3329" fmla="*/ 5329691 w 10080264"/>
                <a:gd name="connsiteY3329" fmla="*/ 1835585 h 3652478"/>
                <a:gd name="connsiteX3330" fmla="*/ 5326450 w 10080264"/>
                <a:gd name="connsiteY3330" fmla="*/ 1842426 h 3652478"/>
                <a:gd name="connsiteX3331" fmla="*/ 5322848 w 10080264"/>
                <a:gd name="connsiteY3331" fmla="*/ 1846026 h 3652478"/>
                <a:gd name="connsiteX3332" fmla="*/ 5319607 w 10080264"/>
                <a:gd name="connsiteY3332" fmla="*/ 1849267 h 3652478"/>
                <a:gd name="connsiteX3333" fmla="*/ 5314204 w 10080264"/>
                <a:gd name="connsiteY3333" fmla="*/ 1852867 h 3652478"/>
                <a:gd name="connsiteX3334" fmla="*/ 5305560 w 10080264"/>
                <a:gd name="connsiteY3334" fmla="*/ 1854667 h 3652478"/>
                <a:gd name="connsiteX3335" fmla="*/ 5300518 w 10080264"/>
                <a:gd name="connsiteY3335" fmla="*/ 1854667 h 3652478"/>
                <a:gd name="connsiteX3336" fmla="*/ 5296916 w 10080264"/>
                <a:gd name="connsiteY3336" fmla="*/ 1859708 h 3652478"/>
                <a:gd name="connsiteX3337" fmla="*/ 5295115 w 10080264"/>
                <a:gd name="connsiteY3337" fmla="*/ 1871950 h 3652478"/>
                <a:gd name="connsiteX3338" fmla="*/ 5295115 w 10080264"/>
                <a:gd name="connsiteY3338" fmla="*/ 1885632 h 3652478"/>
                <a:gd name="connsiteX3339" fmla="*/ 5295115 w 10080264"/>
                <a:gd name="connsiteY3339" fmla="*/ 1918397 h 3652478"/>
                <a:gd name="connsiteX3340" fmla="*/ 5295115 w 10080264"/>
                <a:gd name="connsiteY3340" fmla="*/ 1996529 h 3652478"/>
                <a:gd name="connsiteX3341" fmla="*/ 5295115 w 10080264"/>
                <a:gd name="connsiteY3341" fmla="*/ 2015612 h 3652478"/>
                <a:gd name="connsiteX3342" fmla="*/ 5296916 w 10080264"/>
                <a:gd name="connsiteY3342" fmla="*/ 2034695 h 3652478"/>
                <a:gd name="connsiteX3343" fmla="*/ 5300518 w 10080264"/>
                <a:gd name="connsiteY3343" fmla="*/ 2053418 h 3652478"/>
                <a:gd name="connsiteX3344" fmla="*/ 5305560 w 10080264"/>
                <a:gd name="connsiteY3344" fmla="*/ 2072501 h 3652478"/>
                <a:gd name="connsiteX3345" fmla="*/ 5309162 w 10080264"/>
                <a:gd name="connsiteY3345" fmla="*/ 2088343 h 3652478"/>
                <a:gd name="connsiteX3346" fmla="*/ 5309162 w 10080264"/>
                <a:gd name="connsiteY3346" fmla="*/ 2105626 h 3652478"/>
                <a:gd name="connsiteX3347" fmla="*/ 5309162 w 10080264"/>
                <a:gd name="connsiteY3347" fmla="*/ 2122908 h 3652478"/>
                <a:gd name="connsiteX3348" fmla="*/ 5303759 w 10080264"/>
                <a:gd name="connsiteY3348" fmla="*/ 2140191 h 3652478"/>
                <a:gd name="connsiteX3349" fmla="*/ 5341937 w 10080264"/>
                <a:gd name="connsiteY3349" fmla="*/ 2145592 h 3652478"/>
                <a:gd name="connsiteX3350" fmla="*/ 5385157 w 10080264"/>
                <a:gd name="connsiteY3350" fmla="*/ 2155673 h 3652478"/>
                <a:gd name="connsiteX3351" fmla="*/ 5407847 w 10080264"/>
                <a:gd name="connsiteY3351" fmla="*/ 2161074 h 3652478"/>
                <a:gd name="connsiteX3352" fmla="*/ 5433779 w 10080264"/>
                <a:gd name="connsiteY3352" fmla="*/ 2164315 h 3652478"/>
                <a:gd name="connsiteX3353" fmla="*/ 5461512 w 10080264"/>
                <a:gd name="connsiteY3353" fmla="*/ 2164315 h 3652478"/>
                <a:gd name="connsiteX3354" fmla="*/ 5492846 w 10080264"/>
                <a:gd name="connsiteY3354" fmla="*/ 2162874 h 3652478"/>
                <a:gd name="connsiteX3355" fmla="*/ 5504732 w 10080264"/>
                <a:gd name="connsiteY3355" fmla="*/ 2161074 h 3652478"/>
                <a:gd name="connsiteX3356" fmla="*/ 5508333 w 10080264"/>
                <a:gd name="connsiteY3356" fmla="*/ 2172956 h 3652478"/>
                <a:gd name="connsiteX3357" fmla="*/ 5515177 w 10080264"/>
                <a:gd name="connsiteY3357" fmla="*/ 2197080 h 3652478"/>
                <a:gd name="connsiteX3358" fmla="*/ 5520219 w 10080264"/>
                <a:gd name="connsiteY3358" fmla="*/ 2225164 h 3652478"/>
                <a:gd name="connsiteX3359" fmla="*/ 5522020 w 10080264"/>
                <a:gd name="connsiteY3359" fmla="*/ 2256128 h 3652478"/>
                <a:gd name="connsiteX3360" fmla="*/ 5523821 w 10080264"/>
                <a:gd name="connsiteY3360" fmla="*/ 2289254 h 3652478"/>
                <a:gd name="connsiteX3361" fmla="*/ 5522020 w 10080264"/>
                <a:gd name="connsiteY3361" fmla="*/ 2320218 h 3652478"/>
                <a:gd name="connsiteX3362" fmla="*/ 5522020 w 10080264"/>
                <a:gd name="connsiteY3362" fmla="*/ 2351543 h 3652478"/>
                <a:gd name="connsiteX3363" fmla="*/ 5527422 w 10080264"/>
                <a:gd name="connsiteY3363" fmla="*/ 2415633 h 3652478"/>
                <a:gd name="connsiteX3364" fmla="*/ 5527422 w 10080264"/>
                <a:gd name="connsiteY3364" fmla="*/ 2426074 h 3652478"/>
                <a:gd name="connsiteX3365" fmla="*/ 5532465 w 10080264"/>
                <a:gd name="connsiteY3365" fmla="*/ 2491604 h 3652478"/>
                <a:gd name="connsiteX3366" fmla="*/ 5534265 w 10080264"/>
                <a:gd name="connsiteY3366" fmla="*/ 2552453 h 3652478"/>
                <a:gd name="connsiteX3367" fmla="*/ 5534265 w 10080264"/>
                <a:gd name="connsiteY3367" fmla="*/ 2583058 h 3652478"/>
                <a:gd name="connsiteX3368" fmla="*/ 5534265 w 10080264"/>
                <a:gd name="connsiteY3368" fmla="*/ 2612583 h 3652478"/>
                <a:gd name="connsiteX3369" fmla="*/ 5539308 w 10080264"/>
                <a:gd name="connsiteY3369" fmla="*/ 2640307 h 3652478"/>
                <a:gd name="connsiteX3370" fmla="*/ 5544710 w 10080264"/>
                <a:gd name="connsiteY3370" fmla="*/ 2668031 h 3652478"/>
                <a:gd name="connsiteX3371" fmla="*/ 5547952 w 10080264"/>
                <a:gd name="connsiteY3371" fmla="*/ 2676672 h 3652478"/>
                <a:gd name="connsiteX3372" fmla="*/ 5541108 w 10080264"/>
                <a:gd name="connsiteY3372" fmla="*/ 2683513 h 3652478"/>
                <a:gd name="connsiteX3373" fmla="*/ 5530664 w 10080264"/>
                <a:gd name="connsiteY3373" fmla="*/ 2692155 h 3652478"/>
                <a:gd name="connsiteX3374" fmla="*/ 5520219 w 10080264"/>
                <a:gd name="connsiteY3374" fmla="*/ 2697556 h 3652478"/>
                <a:gd name="connsiteX3375" fmla="*/ 5508333 w 10080264"/>
                <a:gd name="connsiteY3375" fmla="*/ 2702596 h 3652478"/>
                <a:gd name="connsiteX3376" fmla="*/ 5492846 w 10080264"/>
                <a:gd name="connsiteY3376" fmla="*/ 2705837 h 3652478"/>
                <a:gd name="connsiteX3377" fmla="*/ 5482401 w 10080264"/>
                <a:gd name="connsiteY3377" fmla="*/ 2707637 h 3652478"/>
                <a:gd name="connsiteX3378" fmla="*/ 5471957 w 10080264"/>
                <a:gd name="connsiteY3378" fmla="*/ 2713038 h 3652478"/>
                <a:gd name="connsiteX3379" fmla="*/ 5463313 w 10080264"/>
                <a:gd name="connsiteY3379" fmla="*/ 2718079 h 3652478"/>
                <a:gd name="connsiteX3380" fmla="*/ 5456109 w 10080264"/>
                <a:gd name="connsiteY3380" fmla="*/ 2723119 h 3652478"/>
                <a:gd name="connsiteX3381" fmla="*/ 5447465 w 10080264"/>
                <a:gd name="connsiteY3381" fmla="*/ 2731761 h 3652478"/>
                <a:gd name="connsiteX3382" fmla="*/ 5437021 w 10080264"/>
                <a:gd name="connsiteY3382" fmla="*/ 2726720 h 3652478"/>
                <a:gd name="connsiteX3383" fmla="*/ 5416491 w 10080264"/>
                <a:gd name="connsiteY3383" fmla="*/ 2714478 h 3652478"/>
                <a:gd name="connsiteX3384" fmla="*/ 5400644 w 10080264"/>
                <a:gd name="connsiteY3384" fmla="*/ 2709437 h 3652478"/>
                <a:gd name="connsiteX3385" fmla="*/ 5393801 w 10080264"/>
                <a:gd name="connsiteY3385" fmla="*/ 2707637 h 3652478"/>
                <a:gd name="connsiteX3386" fmla="*/ 5386958 w 10080264"/>
                <a:gd name="connsiteY3386" fmla="*/ 2705837 h 3652478"/>
                <a:gd name="connsiteX3387" fmla="*/ 5380114 w 10080264"/>
                <a:gd name="connsiteY3387" fmla="*/ 2707637 h 3652478"/>
                <a:gd name="connsiteX3388" fmla="*/ 5375072 w 10080264"/>
                <a:gd name="connsiteY3388" fmla="*/ 2709437 h 3652478"/>
                <a:gd name="connsiteX3389" fmla="*/ 5359225 w 10080264"/>
                <a:gd name="connsiteY3389" fmla="*/ 2716278 h 3652478"/>
                <a:gd name="connsiteX3390" fmla="*/ 5341937 w 10080264"/>
                <a:gd name="connsiteY3390" fmla="*/ 2723119 h 3652478"/>
                <a:gd name="connsiteX3391" fmla="*/ 5322848 w 10080264"/>
                <a:gd name="connsiteY3391" fmla="*/ 2735361 h 3652478"/>
                <a:gd name="connsiteX3392" fmla="*/ 5296916 w 10080264"/>
                <a:gd name="connsiteY3392" fmla="*/ 2745803 h 3652478"/>
                <a:gd name="connsiteX3393" fmla="*/ 5291514 w 10080264"/>
                <a:gd name="connsiteY3393" fmla="*/ 2747603 h 3652478"/>
                <a:gd name="connsiteX3394" fmla="*/ 5286471 w 10080264"/>
                <a:gd name="connsiteY3394" fmla="*/ 2745803 h 3652478"/>
                <a:gd name="connsiteX3395" fmla="*/ 5281429 w 10080264"/>
                <a:gd name="connsiteY3395" fmla="*/ 2744003 h 3652478"/>
                <a:gd name="connsiteX3396" fmla="*/ 5276026 w 10080264"/>
                <a:gd name="connsiteY3396" fmla="*/ 2740402 h 3652478"/>
                <a:gd name="connsiteX3397" fmla="*/ 5270984 w 10080264"/>
                <a:gd name="connsiteY3397" fmla="*/ 2735361 h 3652478"/>
                <a:gd name="connsiteX3398" fmla="*/ 5267382 w 10080264"/>
                <a:gd name="connsiteY3398" fmla="*/ 2730321 h 3652478"/>
                <a:gd name="connsiteX3399" fmla="*/ 5262340 w 10080264"/>
                <a:gd name="connsiteY3399" fmla="*/ 2716278 h 3652478"/>
                <a:gd name="connsiteX3400" fmla="*/ 5258738 w 10080264"/>
                <a:gd name="connsiteY3400" fmla="*/ 2698996 h 3652478"/>
                <a:gd name="connsiteX3401" fmla="*/ 5248294 w 10080264"/>
                <a:gd name="connsiteY3401" fmla="*/ 2704397 h 3652478"/>
                <a:gd name="connsiteX3402" fmla="*/ 5239650 w 10080264"/>
                <a:gd name="connsiteY3402" fmla="*/ 2711238 h 3652478"/>
                <a:gd name="connsiteX3403" fmla="*/ 5229565 w 10080264"/>
                <a:gd name="connsiteY3403" fmla="*/ 2718079 h 3652478"/>
                <a:gd name="connsiteX3404" fmla="*/ 5217319 w 10080264"/>
                <a:gd name="connsiteY3404" fmla="*/ 2724920 h 3652478"/>
                <a:gd name="connsiteX3405" fmla="*/ 5203633 w 10080264"/>
                <a:gd name="connsiteY3405" fmla="*/ 2728520 h 3652478"/>
                <a:gd name="connsiteX3406" fmla="*/ 5189587 w 10080264"/>
                <a:gd name="connsiteY3406" fmla="*/ 2731761 h 3652478"/>
                <a:gd name="connsiteX3407" fmla="*/ 5184544 w 10080264"/>
                <a:gd name="connsiteY3407" fmla="*/ 2731761 h 3652478"/>
                <a:gd name="connsiteX3408" fmla="*/ 5180943 w 10080264"/>
                <a:gd name="connsiteY3408" fmla="*/ 2731761 h 3652478"/>
                <a:gd name="connsiteX3409" fmla="*/ 5172299 w 10080264"/>
                <a:gd name="connsiteY3409" fmla="*/ 2728520 h 3652478"/>
                <a:gd name="connsiteX3410" fmla="*/ 5163655 w 10080264"/>
                <a:gd name="connsiteY3410" fmla="*/ 2723119 h 3652478"/>
                <a:gd name="connsiteX3411" fmla="*/ 5156451 w 10080264"/>
                <a:gd name="connsiteY3411" fmla="*/ 2718079 h 3652478"/>
                <a:gd name="connsiteX3412" fmla="*/ 5149608 w 10080264"/>
                <a:gd name="connsiteY3412" fmla="*/ 2709437 h 3652478"/>
                <a:gd name="connsiteX3413" fmla="*/ 5146007 w 10080264"/>
                <a:gd name="connsiteY3413" fmla="*/ 2700796 h 3652478"/>
                <a:gd name="connsiteX3414" fmla="*/ 5132320 w 10080264"/>
                <a:gd name="connsiteY3414" fmla="*/ 2705837 h 3652478"/>
                <a:gd name="connsiteX3415" fmla="*/ 5118634 w 10080264"/>
                <a:gd name="connsiteY3415" fmla="*/ 2707637 h 3652478"/>
                <a:gd name="connsiteX3416" fmla="*/ 5104588 w 10080264"/>
                <a:gd name="connsiteY3416" fmla="*/ 2707637 h 3652478"/>
                <a:gd name="connsiteX3417" fmla="*/ 5092702 w 10080264"/>
                <a:gd name="connsiteY3417" fmla="*/ 2705837 h 3652478"/>
                <a:gd name="connsiteX3418" fmla="*/ 5035796 w 10080264"/>
                <a:gd name="connsiteY3418" fmla="*/ 2705837 h 3652478"/>
                <a:gd name="connsiteX3419" fmla="*/ 4943954 w 10080264"/>
                <a:gd name="connsiteY3419" fmla="*/ 2704397 h 3652478"/>
                <a:gd name="connsiteX3420" fmla="*/ 4860755 w 10080264"/>
                <a:gd name="connsiteY3420" fmla="*/ 2704397 h 3652478"/>
                <a:gd name="connsiteX3421" fmla="*/ 4781159 w 10080264"/>
                <a:gd name="connsiteY3421" fmla="*/ 2705837 h 3652478"/>
                <a:gd name="connsiteX3422" fmla="*/ 4706604 w 10080264"/>
                <a:gd name="connsiteY3422" fmla="*/ 2709437 h 3652478"/>
                <a:gd name="connsiteX3423" fmla="*/ 4627008 w 10080264"/>
                <a:gd name="connsiteY3423" fmla="*/ 2716278 h 3652478"/>
                <a:gd name="connsiteX3424" fmla="*/ 4545610 w 10080264"/>
                <a:gd name="connsiteY3424" fmla="*/ 2718079 h 3652478"/>
                <a:gd name="connsiteX3425" fmla="*/ 4459170 w 10080264"/>
                <a:gd name="connsiteY3425" fmla="*/ 2718079 h 3652478"/>
                <a:gd name="connsiteX3426" fmla="*/ 4367328 w 10080264"/>
                <a:gd name="connsiteY3426" fmla="*/ 2713038 h 3652478"/>
                <a:gd name="connsiteX3427" fmla="*/ 4360485 w 10080264"/>
                <a:gd name="connsiteY3427" fmla="*/ 2713038 h 3652478"/>
                <a:gd name="connsiteX3428" fmla="*/ 4356883 w 10080264"/>
                <a:gd name="connsiteY3428" fmla="*/ 2707637 h 3652478"/>
                <a:gd name="connsiteX3429" fmla="*/ 4348239 w 10080264"/>
                <a:gd name="connsiteY3429" fmla="*/ 2697556 h 3652478"/>
                <a:gd name="connsiteX3430" fmla="*/ 4341396 w 10080264"/>
                <a:gd name="connsiteY3430" fmla="*/ 2687114 h 3652478"/>
                <a:gd name="connsiteX3431" fmla="*/ 4337795 w 10080264"/>
                <a:gd name="connsiteY3431" fmla="*/ 2676672 h 3652478"/>
                <a:gd name="connsiteX3432" fmla="*/ 4334193 w 10080264"/>
                <a:gd name="connsiteY3432" fmla="*/ 2664430 h 3652478"/>
                <a:gd name="connsiteX3433" fmla="*/ 4330951 w 10080264"/>
                <a:gd name="connsiteY3433" fmla="*/ 2652549 h 3652478"/>
                <a:gd name="connsiteX3434" fmla="*/ 4330951 w 10080264"/>
                <a:gd name="connsiteY3434" fmla="*/ 2640307 h 3652478"/>
                <a:gd name="connsiteX3435" fmla="*/ 4332752 w 10080264"/>
                <a:gd name="connsiteY3435" fmla="*/ 2626265 h 3652478"/>
                <a:gd name="connsiteX3436" fmla="*/ 4334193 w 10080264"/>
                <a:gd name="connsiteY3436" fmla="*/ 2612583 h 3652478"/>
                <a:gd name="connsiteX3437" fmla="*/ 4339595 w 10080264"/>
                <a:gd name="connsiteY3437" fmla="*/ 2589899 h 3652478"/>
                <a:gd name="connsiteX3438" fmla="*/ 4343197 w 10080264"/>
                <a:gd name="connsiteY3438" fmla="*/ 2567576 h 3652478"/>
                <a:gd name="connsiteX3439" fmla="*/ 4344638 w 10080264"/>
                <a:gd name="connsiteY3439" fmla="*/ 2543812 h 3652478"/>
                <a:gd name="connsiteX3440" fmla="*/ 4344638 w 10080264"/>
                <a:gd name="connsiteY3440" fmla="*/ 2519328 h 3652478"/>
                <a:gd name="connsiteX3441" fmla="*/ 4348239 w 10080264"/>
                <a:gd name="connsiteY3441" fmla="*/ 2495205 h 3652478"/>
                <a:gd name="connsiteX3442" fmla="*/ 4348239 w 10080264"/>
                <a:gd name="connsiteY3442" fmla="*/ 2472521 h 3652478"/>
                <a:gd name="connsiteX3443" fmla="*/ 4348239 w 10080264"/>
                <a:gd name="connsiteY3443" fmla="*/ 2450198 h 3652478"/>
                <a:gd name="connsiteX3444" fmla="*/ 4344638 w 10080264"/>
                <a:gd name="connsiteY3444" fmla="*/ 2426074 h 3652478"/>
                <a:gd name="connsiteX3445" fmla="*/ 4337795 w 10080264"/>
                <a:gd name="connsiteY3445" fmla="*/ 2382508 h 3652478"/>
                <a:gd name="connsiteX3446" fmla="*/ 4334193 w 10080264"/>
                <a:gd name="connsiteY3446" fmla="*/ 2360184 h 3652478"/>
                <a:gd name="connsiteX3447" fmla="*/ 4330951 w 10080264"/>
                <a:gd name="connsiteY3447" fmla="*/ 2335701 h 3652478"/>
                <a:gd name="connsiteX3448" fmla="*/ 4322307 w 10080264"/>
                <a:gd name="connsiteY3448" fmla="*/ 2292494 h 3652478"/>
                <a:gd name="connsiteX3449" fmla="*/ 4315104 w 10080264"/>
                <a:gd name="connsiteY3449" fmla="*/ 2245687 h 3652478"/>
                <a:gd name="connsiteX3450" fmla="*/ 4310062 w 10080264"/>
                <a:gd name="connsiteY3450" fmla="*/ 2200680 h 3652478"/>
                <a:gd name="connsiteX3451" fmla="*/ 4310062 w 10080264"/>
                <a:gd name="connsiteY3451" fmla="*/ 2176556 h 3652478"/>
                <a:gd name="connsiteX3452" fmla="*/ 4311863 w 10080264"/>
                <a:gd name="connsiteY3452" fmla="*/ 2152433 h 3652478"/>
                <a:gd name="connsiteX3453" fmla="*/ 4313663 w 10080264"/>
                <a:gd name="connsiteY3453" fmla="*/ 2131550 h 3652478"/>
                <a:gd name="connsiteX3454" fmla="*/ 4332752 w 10080264"/>
                <a:gd name="connsiteY3454" fmla="*/ 2141991 h 3652478"/>
                <a:gd name="connsiteX3455" fmla="*/ 4341396 w 10080264"/>
                <a:gd name="connsiteY3455" fmla="*/ 2147032 h 3652478"/>
                <a:gd name="connsiteX3456" fmla="*/ 4343197 w 10080264"/>
                <a:gd name="connsiteY3456" fmla="*/ 2145592 h 3652478"/>
                <a:gd name="connsiteX3457" fmla="*/ 4353642 w 10080264"/>
                <a:gd name="connsiteY3457" fmla="*/ 2148832 h 3652478"/>
                <a:gd name="connsiteX3458" fmla="*/ 4360485 w 10080264"/>
                <a:gd name="connsiteY3458" fmla="*/ 2150632 h 3652478"/>
                <a:gd name="connsiteX3459" fmla="*/ 4365527 w 10080264"/>
                <a:gd name="connsiteY3459" fmla="*/ 2154233 h 3652478"/>
                <a:gd name="connsiteX3460" fmla="*/ 4374171 w 10080264"/>
                <a:gd name="connsiteY3460" fmla="*/ 2162874 h 3652478"/>
                <a:gd name="connsiteX3461" fmla="*/ 4381375 w 10080264"/>
                <a:gd name="connsiteY3461" fmla="*/ 2174756 h 3652478"/>
                <a:gd name="connsiteX3462" fmla="*/ 4382815 w 10080264"/>
                <a:gd name="connsiteY3462" fmla="*/ 2181597 h 3652478"/>
                <a:gd name="connsiteX3463" fmla="*/ 4382815 w 10080264"/>
                <a:gd name="connsiteY3463" fmla="*/ 2188438 h 3652478"/>
                <a:gd name="connsiteX3464" fmla="*/ 4384616 w 10080264"/>
                <a:gd name="connsiteY3464" fmla="*/ 2197080 h 3652478"/>
                <a:gd name="connsiteX3465" fmla="*/ 4386417 w 10080264"/>
                <a:gd name="connsiteY3465" fmla="*/ 2200680 h 3652478"/>
                <a:gd name="connsiteX3466" fmla="*/ 4390019 w 10080264"/>
                <a:gd name="connsiteY3466" fmla="*/ 2202480 h 3652478"/>
                <a:gd name="connsiteX3467" fmla="*/ 4516437 w 10080264"/>
                <a:gd name="connsiteY3467" fmla="*/ 2192039 h 3652478"/>
                <a:gd name="connsiteX3468" fmla="*/ 4518238 w 10080264"/>
                <a:gd name="connsiteY3468" fmla="*/ 2192039 h 3652478"/>
                <a:gd name="connsiteX3469" fmla="*/ 4545610 w 10080264"/>
                <a:gd name="connsiteY3469" fmla="*/ 2193839 h 3652478"/>
                <a:gd name="connsiteX3470" fmla="*/ 4575144 w 10080264"/>
                <a:gd name="connsiteY3470" fmla="*/ 2195639 h 3652478"/>
                <a:gd name="connsiteX3471" fmla="*/ 4602877 w 10080264"/>
                <a:gd name="connsiteY3471" fmla="*/ 2197080 h 3652478"/>
                <a:gd name="connsiteX3472" fmla="*/ 4630609 w 10080264"/>
                <a:gd name="connsiteY3472" fmla="*/ 2200680 h 3652478"/>
                <a:gd name="connsiteX3473" fmla="*/ 4630609 w 10080264"/>
                <a:gd name="connsiteY3473" fmla="*/ 2197080 h 3652478"/>
                <a:gd name="connsiteX3474" fmla="*/ 4637452 w 10080264"/>
                <a:gd name="connsiteY3474" fmla="*/ 2171156 h 3652478"/>
                <a:gd name="connsiteX3475" fmla="*/ 4642855 w 10080264"/>
                <a:gd name="connsiteY3475" fmla="*/ 2138391 h 3652478"/>
                <a:gd name="connsiteX3476" fmla="*/ 4642855 w 10080264"/>
                <a:gd name="connsiteY3476" fmla="*/ 2128309 h 3652478"/>
                <a:gd name="connsiteX3477" fmla="*/ 4642855 w 10080264"/>
                <a:gd name="connsiteY3477" fmla="*/ 2121108 h 3652478"/>
                <a:gd name="connsiteX3478" fmla="*/ 4641054 w 10080264"/>
                <a:gd name="connsiteY3478" fmla="*/ 2116067 h 3652478"/>
                <a:gd name="connsiteX3479" fmla="*/ 4637452 w 10080264"/>
                <a:gd name="connsiteY3479" fmla="*/ 2110666 h 3652478"/>
                <a:gd name="connsiteX3480" fmla="*/ 4632410 w 10080264"/>
                <a:gd name="connsiteY3480" fmla="*/ 2107426 h 3652478"/>
                <a:gd name="connsiteX3481" fmla="*/ 4627008 w 10080264"/>
                <a:gd name="connsiteY3481" fmla="*/ 2105626 h 3652478"/>
                <a:gd name="connsiteX3482" fmla="*/ 4614762 w 10080264"/>
                <a:gd name="connsiteY3482" fmla="*/ 2103825 h 3652478"/>
                <a:gd name="connsiteX3483" fmla="*/ 4614762 w 10080264"/>
                <a:gd name="connsiteY3483" fmla="*/ 2091583 h 3652478"/>
                <a:gd name="connsiteX3484" fmla="*/ 4616563 w 10080264"/>
                <a:gd name="connsiteY3484" fmla="*/ 2077901 h 3652478"/>
                <a:gd name="connsiteX3485" fmla="*/ 4618364 w 10080264"/>
                <a:gd name="connsiteY3485" fmla="*/ 2063859 h 3652478"/>
                <a:gd name="connsiteX3486" fmla="*/ 4625207 w 10080264"/>
                <a:gd name="connsiteY3486" fmla="*/ 2048377 h 3652478"/>
                <a:gd name="connsiteX3487" fmla="*/ 4628808 w 10080264"/>
                <a:gd name="connsiteY3487" fmla="*/ 2041536 h 3652478"/>
                <a:gd name="connsiteX3488" fmla="*/ 4635652 w 10080264"/>
                <a:gd name="connsiteY3488" fmla="*/ 2034695 h 3652478"/>
                <a:gd name="connsiteX3489" fmla="*/ 4641054 w 10080264"/>
                <a:gd name="connsiteY3489" fmla="*/ 2026054 h 3652478"/>
                <a:gd name="connsiteX3490" fmla="*/ 4646096 w 10080264"/>
                <a:gd name="connsiteY3490" fmla="*/ 2013812 h 3652478"/>
                <a:gd name="connsiteX3491" fmla="*/ 4637452 w 10080264"/>
                <a:gd name="connsiteY3491" fmla="*/ 1923798 h 3652478"/>
                <a:gd name="connsiteX3492" fmla="*/ 4632410 w 10080264"/>
                <a:gd name="connsiteY3492" fmla="*/ 1835585 h 3652478"/>
                <a:gd name="connsiteX3493" fmla="*/ 4627008 w 10080264"/>
                <a:gd name="connsiteY3493" fmla="*/ 1748811 h 3652478"/>
                <a:gd name="connsiteX3494" fmla="*/ 4623766 w 10080264"/>
                <a:gd name="connsiteY3494" fmla="*/ 1667439 h 3652478"/>
                <a:gd name="connsiteX3495" fmla="*/ 4618364 w 10080264"/>
                <a:gd name="connsiteY3495" fmla="*/ 1584626 h 3652478"/>
                <a:gd name="connsiteX3496" fmla="*/ 4618364 w 10080264"/>
                <a:gd name="connsiteY3496" fmla="*/ 1499654 h 3652478"/>
                <a:gd name="connsiteX3497" fmla="*/ 4620165 w 10080264"/>
                <a:gd name="connsiteY3497" fmla="*/ 1414681 h 3652478"/>
                <a:gd name="connsiteX3498" fmla="*/ 4625207 w 10080264"/>
                <a:gd name="connsiteY3498" fmla="*/ 1328267 h 3652478"/>
                <a:gd name="connsiteX3499" fmla="*/ 4616563 w 10080264"/>
                <a:gd name="connsiteY3499" fmla="*/ 1322867 h 3652478"/>
                <a:gd name="connsiteX3500" fmla="*/ 4609720 w 10080264"/>
                <a:gd name="connsiteY3500" fmla="*/ 1321426 h 3652478"/>
                <a:gd name="connsiteX3501" fmla="*/ 4604677 w 10080264"/>
                <a:gd name="connsiteY3501" fmla="*/ 1317826 h 3652478"/>
                <a:gd name="connsiteX3502" fmla="*/ 4599275 w 10080264"/>
                <a:gd name="connsiteY3502" fmla="*/ 1312785 h 3652478"/>
                <a:gd name="connsiteX3503" fmla="*/ 4594233 w 10080264"/>
                <a:gd name="connsiteY3503" fmla="*/ 1307384 h 3652478"/>
                <a:gd name="connsiteX3504" fmla="*/ 4576584 w 10080264"/>
                <a:gd name="connsiteY3504" fmla="*/ 1312785 h 3652478"/>
                <a:gd name="connsiteX3505" fmla="*/ 4557856 w 10080264"/>
                <a:gd name="connsiteY3505" fmla="*/ 1314225 h 3652478"/>
                <a:gd name="connsiteX3506" fmla="*/ 4536966 w 10080264"/>
                <a:gd name="connsiteY3506" fmla="*/ 1314225 h 3652478"/>
                <a:gd name="connsiteX3507" fmla="*/ 4512835 w 10080264"/>
                <a:gd name="connsiteY3507" fmla="*/ 1314225 h 3652478"/>
                <a:gd name="connsiteX3508" fmla="*/ 4483302 w 10080264"/>
                <a:gd name="connsiteY3508" fmla="*/ 1310985 h 3652478"/>
                <a:gd name="connsiteX3509" fmla="*/ 4455569 w 10080264"/>
                <a:gd name="connsiteY3509" fmla="*/ 1310985 h 3652478"/>
                <a:gd name="connsiteX3510" fmla="*/ 4427836 w 10080264"/>
                <a:gd name="connsiteY3510" fmla="*/ 1310985 h 3652478"/>
                <a:gd name="connsiteX3511" fmla="*/ 4403705 w 10080264"/>
                <a:gd name="connsiteY3511" fmla="*/ 1314225 h 3652478"/>
                <a:gd name="connsiteX3512" fmla="*/ 4390019 w 10080264"/>
                <a:gd name="connsiteY3512" fmla="*/ 1314225 h 3652478"/>
                <a:gd name="connsiteX3513" fmla="*/ 4386417 w 10080264"/>
                <a:gd name="connsiteY3513" fmla="*/ 1302344 h 3652478"/>
                <a:gd name="connsiteX3514" fmla="*/ 4379574 w 10080264"/>
                <a:gd name="connsiteY3514" fmla="*/ 1264178 h 3652478"/>
                <a:gd name="connsiteX3515" fmla="*/ 4375972 w 10080264"/>
                <a:gd name="connsiteY3515" fmla="*/ 1222411 h 3652478"/>
                <a:gd name="connsiteX3516" fmla="*/ 4374171 w 10080264"/>
                <a:gd name="connsiteY3516" fmla="*/ 1181005 h 3652478"/>
                <a:gd name="connsiteX3517" fmla="*/ 4375972 w 10080264"/>
                <a:gd name="connsiteY3517" fmla="*/ 1135998 h 3652478"/>
                <a:gd name="connsiteX3518" fmla="*/ 4377773 w 10080264"/>
                <a:gd name="connsiteY3518" fmla="*/ 1090991 h 3652478"/>
                <a:gd name="connsiteX3519" fmla="*/ 4377773 w 10080264"/>
                <a:gd name="connsiteY3519" fmla="*/ 1049585 h 3652478"/>
                <a:gd name="connsiteX3520" fmla="*/ 4375972 w 10080264"/>
                <a:gd name="connsiteY3520" fmla="*/ 1009619 h 3652478"/>
                <a:gd name="connsiteX3521" fmla="*/ 4372731 w 10080264"/>
                <a:gd name="connsiteY3521" fmla="*/ 974694 h 3652478"/>
                <a:gd name="connsiteX3522" fmla="*/ 4365527 w 10080264"/>
                <a:gd name="connsiteY3522" fmla="*/ 947330 h 3652478"/>
                <a:gd name="connsiteX3523" fmla="*/ 4356883 w 10080264"/>
                <a:gd name="connsiteY3523" fmla="*/ 921406 h 3652478"/>
                <a:gd name="connsiteX3524" fmla="*/ 4350040 w 10080264"/>
                <a:gd name="connsiteY3524" fmla="*/ 907364 h 3652478"/>
                <a:gd name="connsiteX3525" fmla="*/ 4348239 w 10080264"/>
                <a:gd name="connsiteY3525" fmla="*/ 891881 h 3652478"/>
                <a:gd name="connsiteX3526" fmla="*/ 4348239 w 10080264"/>
                <a:gd name="connsiteY3526" fmla="*/ 874599 h 3652478"/>
                <a:gd name="connsiteX3527" fmla="*/ 4353642 w 10080264"/>
                <a:gd name="connsiteY3527" fmla="*/ 856956 h 3652478"/>
                <a:gd name="connsiteX3528" fmla="*/ 4358684 w 10080264"/>
                <a:gd name="connsiteY3528" fmla="*/ 848314 h 3652478"/>
                <a:gd name="connsiteX3529" fmla="*/ 4369129 w 10080264"/>
                <a:gd name="connsiteY3529" fmla="*/ 848314 h 3652478"/>
                <a:gd name="connsiteX3530" fmla="*/ 4405506 w 10080264"/>
                <a:gd name="connsiteY3530" fmla="*/ 850115 h 3652478"/>
                <a:gd name="connsiteX3531" fmla="*/ 4446925 w 10080264"/>
                <a:gd name="connsiteY3531" fmla="*/ 851915 h 3652478"/>
                <a:gd name="connsiteX3532" fmla="*/ 4488704 w 10080264"/>
                <a:gd name="connsiteY3532" fmla="*/ 850115 h 3652478"/>
                <a:gd name="connsiteX3533" fmla="*/ 4531924 w 10080264"/>
                <a:gd name="connsiteY3533" fmla="*/ 848314 h 3652478"/>
                <a:gd name="connsiteX3534" fmla="*/ 4575144 w 10080264"/>
                <a:gd name="connsiteY3534" fmla="*/ 846874 h 3652478"/>
                <a:gd name="connsiteX3535" fmla="*/ 4621965 w 10080264"/>
                <a:gd name="connsiteY3535" fmla="*/ 845074 h 3652478"/>
                <a:gd name="connsiteX3536" fmla="*/ 4668787 w 10080264"/>
                <a:gd name="connsiteY3536" fmla="*/ 846874 h 3652478"/>
                <a:gd name="connsiteX3537" fmla="*/ 4717049 w 10080264"/>
                <a:gd name="connsiteY3537" fmla="*/ 848314 h 3652478"/>
                <a:gd name="connsiteX3538" fmla="*/ 4720651 w 10080264"/>
                <a:gd name="connsiteY3538" fmla="*/ 848314 h 3652478"/>
                <a:gd name="connsiteX3539" fmla="*/ 4720651 w 10080264"/>
                <a:gd name="connsiteY3539" fmla="*/ 845074 h 3652478"/>
                <a:gd name="connsiteX3540" fmla="*/ 4722091 w 10080264"/>
                <a:gd name="connsiteY3540" fmla="*/ 836433 h 3652478"/>
                <a:gd name="connsiteX3541" fmla="*/ 4723892 w 10080264"/>
                <a:gd name="connsiteY3541" fmla="*/ 831032 h 3652478"/>
                <a:gd name="connsiteX3542" fmla="*/ 4727494 w 10080264"/>
                <a:gd name="connsiteY3542" fmla="*/ 827791 h 3652478"/>
                <a:gd name="connsiteX3543" fmla="*/ 4729295 w 10080264"/>
                <a:gd name="connsiteY3543" fmla="*/ 824191 h 3652478"/>
                <a:gd name="connsiteX3544" fmla="*/ 4736138 w 10080264"/>
                <a:gd name="connsiteY3544" fmla="*/ 820950 h 3652478"/>
                <a:gd name="connsiteX3545" fmla="*/ 2290543 w 10080264"/>
                <a:gd name="connsiteY3545" fmla="*/ 807485 h 3652478"/>
                <a:gd name="connsiteX3546" fmla="*/ 2259226 w 10080264"/>
                <a:gd name="connsiteY3546" fmla="*/ 830162 h 3652478"/>
                <a:gd name="connsiteX3547" fmla="*/ 2286943 w 10080264"/>
                <a:gd name="connsiteY3547" fmla="*/ 824763 h 3652478"/>
                <a:gd name="connsiteX3548" fmla="*/ 2288743 w 10080264"/>
                <a:gd name="connsiteY3548" fmla="*/ 816124 h 3652478"/>
                <a:gd name="connsiteX3549" fmla="*/ 1600632 w 10080264"/>
                <a:gd name="connsiteY3549" fmla="*/ 806818 h 3652478"/>
                <a:gd name="connsiteX3550" fmla="*/ 1597033 w 10080264"/>
                <a:gd name="connsiteY3550" fmla="*/ 808619 h 3652478"/>
                <a:gd name="connsiteX3551" fmla="*/ 1579760 w 10080264"/>
                <a:gd name="connsiteY3551" fmla="*/ 817259 h 3652478"/>
                <a:gd name="connsiteX3552" fmla="*/ 1578321 w 10080264"/>
                <a:gd name="connsiteY3552" fmla="*/ 819059 h 3652478"/>
                <a:gd name="connsiteX3553" fmla="*/ 1595594 w 10080264"/>
                <a:gd name="connsiteY3553" fmla="*/ 819059 h 3652478"/>
                <a:gd name="connsiteX3554" fmla="*/ 2442809 w 10080264"/>
                <a:gd name="connsiteY3554" fmla="*/ 805686 h 3652478"/>
                <a:gd name="connsiteX3555" fmla="*/ 2435970 w 10080264"/>
                <a:gd name="connsiteY3555" fmla="*/ 809285 h 3652478"/>
                <a:gd name="connsiteX3556" fmla="*/ 2422333 w 10080264"/>
                <a:gd name="connsiteY3556" fmla="*/ 818879 h 3652478"/>
                <a:gd name="connsiteX3557" fmla="*/ 2340579 w 10080264"/>
                <a:gd name="connsiteY3557" fmla="*/ 871557 h 3652478"/>
                <a:gd name="connsiteX3558" fmla="*/ 2240148 w 10080264"/>
                <a:gd name="connsiteY3558" fmla="*/ 939228 h 3652478"/>
                <a:gd name="connsiteX3559" fmla="*/ 2240148 w 10080264"/>
                <a:gd name="connsiteY3559" fmla="*/ 946067 h 3652478"/>
                <a:gd name="connsiteX3560" fmla="*/ 2335179 w 10080264"/>
                <a:gd name="connsiteY3560" fmla="*/ 880196 h 3652478"/>
                <a:gd name="connsiteX3561" fmla="*/ 2422333 w 10080264"/>
                <a:gd name="connsiteY3561" fmla="*/ 818879 h 3652478"/>
                <a:gd name="connsiteX3562" fmla="*/ 477526 w 10080264"/>
                <a:gd name="connsiteY3562" fmla="*/ 801778 h 3652478"/>
                <a:gd name="connsiteX3563" fmla="*/ 437942 w 10080264"/>
                <a:gd name="connsiteY3563" fmla="*/ 830940 h 3652478"/>
                <a:gd name="connsiteX3564" fmla="*/ 441181 w 10080264"/>
                <a:gd name="connsiteY3564" fmla="*/ 829500 h 3652478"/>
                <a:gd name="connsiteX3565" fmla="*/ 453416 w 10080264"/>
                <a:gd name="connsiteY3565" fmla="*/ 825900 h 3652478"/>
                <a:gd name="connsiteX3566" fmla="*/ 463852 w 10080264"/>
                <a:gd name="connsiteY3566" fmla="*/ 822299 h 3652478"/>
                <a:gd name="connsiteX3567" fmla="*/ 470689 w 10080264"/>
                <a:gd name="connsiteY3567" fmla="*/ 813659 h 3652478"/>
                <a:gd name="connsiteX3568" fmla="*/ 475727 w 10080264"/>
                <a:gd name="connsiteY3568" fmla="*/ 805018 h 3652478"/>
                <a:gd name="connsiteX3569" fmla="*/ 2781897 w 10080264"/>
                <a:gd name="connsiteY3569" fmla="*/ 788408 h 3652478"/>
                <a:gd name="connsiteX3570" fmla="*/ 2716383 w 10080264"/>
                <a:gd name="connsiteY3570" fmla="*/ 835202 h 3652478"/>
                <a:gd name="connsiteX3571" fmla="*/ 2646909 w 10080264"/>
                <a:gd name="connsiteY3571" fmla="*/ 880196 h 3652478"/>
                <a:gd name="connsiteX3572" fmla="*/ 2667788 w 10080264"/>
                <a:gd name="connsiteY3572" fmla="*/ 871557 h 3652478"/>
                <a:gd name="connsiteX3573" fmla="*/ 2688666 w 10080264"/>
                <a:gd name="connsiteY3573" fmla="*/ 861118 h 3652478"/>
                <a:gd name="connsiteX3574" fmla="*/ 2717823 w 10080264"/>
                <a:gd name="connsiteY3574" fmla="*/ 847440 h 3652478"/>
                <a:gd name="connsiteX3575" fmla="*/ 2743741 w 10080264"/>
                <a:gd name="connsiteY3575" fmla="*/ 831602 h 3652478"/>
                <a:gd name="connsiteX3576" fmla="*/ 2768218 w 10080264"/>
                <a:gd name="connsiteY3576" fmla="*/ 816124 h 3652478"/>
                <a:gd name="connsiteX3577" fmla="*/ 2790536 w 10080264"/>
                <a:gd name="connsiteY3577" fmla="*/ 798846 h 3652478"/>
                <a:gd name="connsiteX3578" fmla="*/ 2790536 w 10080264"/>
                <a:gd name="connsiteY3578" fmla="*/ 797047 h 3652478"/>
                <a:gd name="connsiteX3579" fmla="*/ 2783697 w 10080264"/>
                <a:gd name="connsiteY3579" fmla="*/ 788408 h 3652478"/>
                <a:gd name="connsiteX3580" fmla="*/ 204037 w 10080264"/>
                <a:gd name="connsiteY3580" fmla="*/ 780897 h 3652478"/>
                <a:gd name="connsiteX3581" fmla="*/ 148979 w 10080264"/>
                <a:gd name="connsiteY3581" fmla="*/ 820859 h 3652478"/>
                <a:gd name="connsiteX3582" fmla="*/ 157616 w 10080264"/>
                <a:gd name="connsiteY3582" fmla="*/ 824100 h 3652478"/>
                <a:gd name="connsiteX3583" fmla="*/ 162654 w 10080264"/>
                <a:gd name="connsiteY3583" fmla="*/ 829500 h 3652478"/>
                <a:gd name="connsiteX3584" fmla="*/ 185325 w 10080264"/>
                <a:gd name="connsiteY3584" fmla="*/ 815459 h 3652478"/>
                <a:gd name="connsiteX3585" fmla="*/ 205836 w 10080264"/>
                <a:gd name="connsiteY3585" fmla="*/ 798178 h 3652478"/>
                <a:gd name="connsiteX3586" fmla="*/ 229946 w 10080264"/>
                <a:gd name="connsiteY3586" fmla="*/ 780897 h 3652478"/>
                <a:gd name="connsiteX3587" fmla="*/ 9302768 w 10080264"/>
                <a:gd name="connsiteY3587" fmla="*/ 779463 h 3652478"/>
                <a:gd name="connsiteX3588" fmla="*/ 9309611 w 10080264"/>
                <a:gd name="connsiteY3588" fmla="*/ 779463 h 3652478"/>
                <a:gd name="connsiteX3589" fmla="*/ 9316453 w 10080264"/>
                <a:gd name="connsiteY3589" fmla="*/ 779463 h 3652478"/>
                <a:gd name="connsiteX3590" fmla="*/ 9321855 w 10080264"/>
                <a:gd name="connsiteY3590" fmla="*/ 781263 h 3652478"/>
                <a:gd name="connsiteX3591" fmla="*/ 9326896 w 10080264"/>
                <a:gd name="connsiteY3591" fmla="*/ 783063 h 3652478"/>
                <a:gd name="connsiteX3592" fmla="*/ 9330498 w 10080264"/>
                <a:gd name="connsiteY3592" fmla="*/ 786662 h 3652478"/>
                <a:gd name="connsiteX3593" fmla="*/ 9335539 w 10080264"/>
                <a:gd name="connsiteY3593" fmla="*/ 793501 h 3652478"/>
                <a:gd name="connsiteX3594" fmla="*/ 9337340 w 10080264"/>
                <a:gd name="connsiteY3594" fmla="*/ 795300 h 3652478"/>
                <a:gd name="connsiteX3595" fmla="*/ 9342381 w 10080264"/>
                <a:gd name="connsiteY3595" fmla="*/ 796740 h 3652478"/>
                <a:gd name="connsiteX3596" fmla="*/ 9366870 w 10080264"/>
                <a:gd name="connsiteY3596" fmla="*/ 789901 h 3652478"/>
                <a:gd name="connsiteX3597" fmla="*/ 9394598 w 10080264"/>
                <a:gd name="connsiteY3597" fmla="*/ 784862 h 3652478"/>
                <a:gd name="connsiteX3598" fmla="*/ 9424128 w 10080264"/>
                <a:gd name="connsiteY3598" fmla="*/ 783063 h 3652478"/>
                <a:gd name="connsiteX3599" fmla="*/ 9456899 w 10080264"/>
                <a:gd name="connsiteY3599" fmla="*/ 781263 h 3652478"/>
                <a:gd name="connsiteX3600" fmla="*/ 9521000 w 10080264"/>
                <a:gd name="connsiteY3600" fmla="*/ 784862 h 3652478"/>
                <a:gd name="connsiteX3601" fmla="*/ 9586902 w 10080264"/>
                <a:gd name="connsiteY3601" fmla="*/ 788102 h 3652478"/>
                <a:gd name="connsiteX3602" fmla="*/ 9718345 w 10080264"/>
                <a:gd name="connsiteY3602" fmla="*/ 800340 h 3652478"/>
                <a:gd name="connsiteX3603" fmla="*/ 9778845 w 10080264"/>
                <a:gd name="connsiteY3603" fmla="*/ 805379 h 3652478"/>
                <a:gd name="connsiteX3604" fmla="*/ 9808374 w 10080264"/>
                <a:gd name="connsiteY3604" fmla="*/ 805379 h 3652478"/>
                <a:gd name="connsiteX3605" fmla="*/ 9839705 w 10080264"/>
                <a:gd name="connsiteY3605" fmla="*/ 803939 h 3652478"/>
                <a:gd name="connsiteX3606" fmla="*/ 9853389 w 10080264"/>
                <a:gd name="connsiteY3606" fmla="*/ 800340 h 3652478"/>
                <a:gd name="connsiteX3607" fmla="*/ 9872476 w 10080264"/>
                <a:gd name="connsiteY3607" fmla="*/ 793501 h 3652478"/>
                <a:gd name="connsiteX3608" fmla="*/ 9894803 w 10080264"/>
                <a:gd name="connsiteY3608" fmla="*/ 788102 h 3652478"/>
                <a:gd name="connsiteX3609" fmla="*/ 9910648 w 10080264"/>
                <a:gd name="connsiteY3609" fmla="*/ 788102 h 3652478"/>
                <a:gd name="connsiteX3610" fmla="*/ 9927934 w 10080264"/>
                <a:gd name="connsiteY3610" fmla="*/ 789901 h 3652478"/>
                <a:gd name="connsiteX3611" fmla="*/ 9945220 w 10080264"/>
                <a:gd name="connsiteY3611" fmla="*/ 793501 h 3652478"/>
                <a:gd name="connsiteX3612" fmla="*/ 9962505 w 10080264"/>
                <a:gd name="connsiteY3612" fmla="*/ 802139 h 3652478"/>
                <a:gd name="connsiteX3613" fmla="*/ 9969348 w 10080264"/>
                <a:gd name="connsiteY3613" fmla="*/ 796740 h 3652478"/>
                <a:gd name="connsiteX3614" fmla="*/ 9978350 w 10080264"/>
                <a:gd name="connsiteY3614" fmla="*/ 791701 h 3652478"/>
                <a:gd name="connsiteX3615" fmla="*/ 9983392 w 10080264"/>
                <a:gd name="connsiteY3615" fmla="*/ 788102 h 3652478"/>
                <a:gd name="connsiteX3616" fmla="*/ 9992035 w 10080264"/>
                <a:gd name="connsiteY3616" fmla="*/ 786662 h 3652478"/>
                <a:gd name="connsiteX3617" fmla="*/ 10005720 w 10080264"/>
                <a:gd name="connsiteY3617" fmla="*/ 786662 h 3652478"/>
                <a:gd name="connsiteX3618" fmla="*/ 10026606 w 10080264"/>
                <a:gd name="connsiteY3618" fmla="*/ 789901 h 3652478"/>
                <a:gd name="connsiteX3619" fmla="*/ 10035249 w 10080264"/>
                <a:gd name="connsiteY3619" fmla="*/ 789901 h 3652478"/>
                <a:gd name="connsiteX3620" fmla="*/ 10038490 w 10080264"/>
                <a:gd name="connsiteY3620" fmla="*/ 798540 h 3652478"/>
                <a:gd name="connsiteX3621" fmla="*/ 10045692 w 10080264"/>
                <a:gd name="connsiteY3621" fmla="*/ 817616 h 3652478"/>
                <a:gd name="connsiteX3622" fmla="*/ 10050734 w 10080264"/>
                <a:gd name="connsiteY3622" fmla="*/ 838133 h 3652478"/>
                <a:gd name="connsiteX3623" fmla="*/ 10052535 w 10080264"/>
                <a:gd name="connsiteY3623" fmla="*/ 859009 h 3652478"/>
                <a:gd name="connsiteX3624" fmla="*/ 10054335 w 10080264"/>
                <a:gd name="connsiteY3624" fmla="*/ 881685 h 3652478"/>
                <a:gd name="connsiteX3625" fmla="*/ 10054335 w 10080264"/>
                <a:gd name="connsiteY3625" fmla="*/ 924878 h 3652478"/>
                <a:gd name="connsiteX3626" fmla="*/ 10052535 w 10080264"/>
                <a:gd name="connsiteY3626" fmla="*/ 945754 h 3652478"/>
                <a:gd name="connsiteX3627" fmla="*/ 10050734 w 10080264"/>
                <a:gd name="connsiteY3627" fmla="*/ 966270 h 3652478"/>
                <a:gd name="connsiteX3628" fmla="*/ 10048934 w 10080264"/>
                <a:gd name="connsiteY3628" fmla="*/ 982108 h 3652478"/>
                <a:gd name="connsiteX3629" fmla="*/ 10080264 w 10080264"/>
                <a:gd name="connsiteY3629" fmla="*/ 963031 h 3652478"/>
                <a:gd name="connsiteX3630" fmla="*/ 10047133 w 10080264"/>
                <a:gd name="connsiteY3630" fmla="*/ 993985 h 3652478"/>
                <a:gd name="connsiteX3631" fmla="*/ 10038490 w 10080264"/>
                <a:gd name="connsiteY3631" fmla="*/ 1053015 h 3652478"/>
                <a:gd name="connsiteX3632" fmla="*/ 10037050 w 10080264"/>
                <a:gd name="connsiteY3632" fmla="*/ 1072092 h 3652478"/>
                <a:gd name="connsiteX3633" fmla="*/ 10037050 w 10080264"/>
                <a:gd name="connsiteY3633" fmla="*/ 1092968 h 3652478"/>
                <a:gd name="connsiteX3634" fmla="*/ 10037050 w 10080264"/>
                <a:gd name="connsiteY3634" fmla="*/ 1111685 h 3652478"/>
                <a:gd name="connsiteX3635" fmla="*/ 10038490 w 10080264"/>
                <a:gd name="connsiteY3635" fmla="*/ 1130761 h 3652478"/>
                <a:gd name="connsiteX3636" fmla="*/ 10040291 w 10080264"/>
                <a:gd name="connsiteY3636" fmla="*/ 1158477 h 3652478"/>
                <a:gd name="connsiteX3637" fmla="*/ 10042091 w 10080264"/>
                <a:gd name="connsiteY3637" fmla="*/ 1181153 h 3652478"/>
                <a:gd name="connsiteX3638" fmla="*/ 10047133 w 10080264"/>
                <a:gd name="connsiteY3638" fmla="*/ 1202029 h 3652478"/>
                <a:gd name="connsiteX3639" fmla="*/ 10052535 w 10080264"/>
                <a:gd name="connsiteY3639" fmla="*/ 1222545 h 3652478"/>
                <a:gd name="connsiteX3640" fmla="*/ 10057576 w 10080264"/>
                <a:gd name="connsiteY3640" fmla="*/ 1234783 h 3652478"/>
                <a:gd name="connsiteX3641" fmla="*/ 10059377 w 10080264"/>
                <a:gd name="connsiteY3641" fmla="*/ 1246661 h 3652478"/>
                <a:gd name="connsiteX3642" fmla="*/ 10061178 w 10080264"/>
                <a:gd name="connsiteY3642" fmla="*/ 1258899 h 3652478"/>
                <a:gd name="connsiteX3643" fmla="*/ 10061178 w 10080264"/>
                <a:gd name="connsiteY3643" fmla="*/ 1272936 h 3652478"/>
                <a:gd name="connsiteX3644" fmla="*/ 10059377 w 10080264"/>
                <a:gd name="connsiteY3644" fmla="*/ 1284814 h 3652478"/>
                <a:gd name="connsiteX3645" fmla="*/ 10056136 w 10080264"/>
                <a:gd name="connsiteY3645" fmla="*/ 1298852 h 3652478"/>
                <a:gd name="connsiteX3646" fmla="*/ 10050734 w 10080264"/>
                <a:gd name="connsiteY3646" fmla="*/ 1312889 h 3652478"/>
                <a:gd name="connsiteX3647" fmla="*/ 10045692 w 10080264"/>
                <a:gd name="connsiteY3647" fmla="*/ 1328367 h 3652478"/>
                <a:gd name="connsiteX3648" fmla="*/ 10040291 w 10080264"/>
                <a:gd name="connsiteY3648" fmla="*/ 1337005 h 3652478"/>
                <a:gd name="connsiteX3649" fmla="*/ 10029847 w 10080264"/>
                <a:gd name="connsiteY3649" fmla="*/ 1337005 h 3652478"/>
                <a:gd name="connsiteX3650" fmla="*/ 9969348 w 10080264"/>
                <a:gd name="connsiteY3650" fmla="*/ 1331606 h 3652478"/>
                <a:gd name="connsiteX3651" fmla="*/ 9940178 w 10080264"/>
                <a:gd name="connsiteY3651" fmla="*/ 1331606 h 3652478"/>
                <a:gd name="connsiteX3652" fmla="*/ 9908848 w 10080264"/>
                <a:gd name="connsiteY3652" fmla="*/ 1331606 h 3652478"/>
                <a:gd name="connsiteX3653" fmla="*/ 9877517 w 10080264"/>
                <a:gd name="connsiteY3653" fmla="*/ 1335205 h 3652478"/>
                <a:gd name="connsiteX3654" fmla="*/ 9848348 w 10080264"/>
                <a:gd name="connsiteY3654" fmla="*/ 1335205 h 3652478"/>
                <a:gd name="connsiteX3655" fmla="*/ 9818818 w 10080264"/>
                <a:gd name="connsiteY3655" fmla="*/ 1333406 h 3652478"/>
                <a:gd name="connsiteX3656" fmla="*/ 9791089 w 10080264"/>
                <a:gd name="connsiteY3656" fmla="*/ 1330166 h 3652478"/>
                <a:gd name="connsiteX3657" fmla="*/ 9784247 w 10080264"/>
                <a:gd name="connsiteY3657" fmla="*/ 1343844 h 3652478"/>
                <a:gd name="connsiteX3658" fmla="*/ 9778845 w 10080264"/>
                <a:gd name="connsiteY3658" fmla="*/ 1356082 h 3652478"/>
                <a:gd name="connsiteX3659" fmla="*/ 9777044 w 10080264"/>
                <a:gd name="connsiteY3659" fmla="*/ 1359321 h 3652478"/>
                <a:gd name="connsiteX3660" fmla="*/ 9777044 w 10080264"/>
                <a:gd name="connsiteY3660" fmla="*/ 1362921 h 3652478"/>
                <a:gd name="connsiteX3661" fmla="*/ 9778845 w 10080264"/>
                <a:gd name="connsiteY3661" fmla="*/ 1364720 h 3652478"/>
                <a:gd name="connsiteX3662" fmla="*/ 9784247 w 10080264"/>
                <a:gd name="connsiteY3662" fmla="*/ 1367960 h 3652478"/>
                <a:gd name="connsiteX3663" fmla="*/ 9811976 w 10080264"/>
                <a:gd name="connsiteY3663" fmla="*/ 1381637 h 3652478"/>
                <a:gd name="connsiteX3664" fmla="*/ 9782446 w 10080264"/>
                <a:gd name="connsiteY3664" fmla="*/ 1395675 h 3652478"/>
                <a:gd name="connsiteX3665" fmla="*/ 9766601 w 10080264"/>
                <a:gd name="connsiteY3665" fmla="*/ 1404313 h 3652478"/>
                <a:gd name="connsiteX3666" fmla="*/ 9751116 w 10080264"/>
                <a:gd name="connsiteY3666" fmla="*/ 1416551 h 3652478"/>
                <a:gd name="connsiteX3667" fmla="*/ 9739232 w 10080264"/>
                <a:gd name="connsiteY3667" fmla="*/ 1430229 h 3652478"/>
                <a:gd name="connsiteX3668" fmla="*/ 9730589 w 10080264"/>
                <a:gd name="connsiteY3668" fmla="*/ 1447866 h 3652478"/>
                <a:gd name="connsiteX3669" fmla="*/ 9723747 w 10080264"/>
                <a:gd name="connsiteY3669" fmla="*/ 1466942 h 3652478"/>
                <a:gd name="connsiteX3670" fmla="*/ 9720146 w 10080264"/>
                <a:gd name="connsiteY3670" fmla="*/ 1485659 h 3652478"/>
                <a:gd name="connsiteX3671" fmla="*/ 9720146 w 10080264"/>
                <a:gd name="connsiteY3671" fmla="*/ 1504736 h 3652478"/>
                <a:gd name="connsiteX3672" fmla="*/ 9723747 w 10080264"/>
                <a:gd name="connsiteY3672" fmla="*/ 1523812 h 3652478"/>
                <a:gd name="connsiteX3673" fmla="*/ 9725187 w 10080264"/>
                <a:gd name="connsiteY3673" fmla="*/ 1532451 h 3652478"/>
                <a:gd name="connsiteX3674" fmla="*/ 9718345 w 10080264"/>
                <a:gd name="connsiteY3674" fmla="*/ 1539290 h 3652478"/>
                <a:gd name="connsiteX3675" fmla="*/ 9707902 w 10080264"/>
                <a:gd name="connsiteY3675" fmla="*/ 1549728 h 3652478"/>
                <a:gd name="connsiteX3676" fmla="*/ 9697818 w 10080264"/>
                <a:gd name="connsiteY3676" fmla="*/ 1561966 h 3652478"/>
                <a:gd name="connsiteX3677" fmla="*/ 9676931 w 10080264"/>
                <a:gd name="connsiteY3677" fmla="*/ 1587881 h 3652478"/>
                <a:gd name="connsiteX3678" fmla="*/ 9657845 w 10080264"/>
                <a:gd name="connsiteY3678" fmla="*/ 1620635 h 3652478"/>
                <a:gd name="connsiteX3679" fmla="*/ 9640199 w 10080264"/>
                <a:gd name="connsiteY3679" fmla="*/ 1656989 h 3652478"/>
                <a:gd name="connsiteX3680" fmla="*/ 9578259 w 10080264"/>
                <a:gd name="connsiteY3680" fmla="*/ 1791965 h 3652478"/>
                <a:gd name="connsiteX3681" fmla="*/ 9567816 w 10080264"/>
                <a:gd name="connsiteY3681" fmla="*/ 1811042 h 3652478"/>
                <a:gd name="connsiteX3682" fmla="*/ 9552330 w 10080264"/>
                <a:gd name="connsiteY3682" fmla="*/ 1856394 h 3652478"/>
                <a:gd name="connsiteX3683" fmla="*/ 9534685 w 10080264"/>
                <a:gd name="connsiteY3683" fmla="*/ 1897787 h 3652478"/>
                <a:gd name="connsiteX3684" fmla="*/ 9515598 w 10080264"/>
                <a:gd name="connsiteY3684" fmla="*/ 1942779 h 3652478"/>
                <a:gd name="connsiteX3685" fmla="*/ 9498313 w 10080264"/>
                <a:gd name="connsiteY3685" fmla="*/ 1984171 h 3652478"/>
                <a:gd name="connsiteX3686" fmla="*/ 9498313 w 10080264"/>
                <a:gd name="connsiteY3686" fmla="*/ 1996409 h 3652478"/>
                <a:gd name="connsiteX3687" fmla="*/ 9498313 w 10080264"/>
                <a:gd name="connsiteY3687" fmla="*/ 2003248 h 3652478"/>
                <a:gd name="connsiteX3688" fmla="*/ 9496512 w 10080264"/>
                <a:gd name="connsiteY3688" fmla="*/ 2010087 h 3652478"/>
                <a:gd name="connsiteX3689" fmla="*/ 9493271 w 10080264"/>
                <a:gd name="connsiteY3689" fmla="*/ 2017286 h 3652478"/>
                <a:gd name="connsiteX3690" fmla="*/ 9489670 w 10080264"/>
                <a:gd name="connsiteY3690" fmla="*/ 2022325 h 3652478"/>
                <a:gd name="connsiteX3691" fmla="*/ 9487869 w 10080264"/>
                <a:gd name="connsiteY3691" fmla="*/ 2027364 h 3652478"/>
                <a:gd name="connsiteX3692" fmla="*/ 9484628 w 10080264"/>
                <a:gd name="connsiteY3692" fmla="*/ 2030963 h 3652478"/>
                <a:gd name="connsiteX3693" fmla="*/ 9479226 w 10080264"/>
                <a:gd name="connsiteY3693" fmla="*/ 2034563 h 3652478"/>
                <a:gd name="connsiteX3694" fmla="*/ 9474185 w 10080264"/>
                <a:gd name="connsiteY3694" fmla="*/ 2037802 h 3652478"/>
                <a:gd name="connsiteX3695" fmla="*/ 9470584 w 10080264"/>
                <a:gd name="connsiteY3695" fmla="*/ 2048240 h 3652478"/>
                <a:gd name="connsiteX3696" fmla="*/ 9468783 w 10080264"/>
                <a:gd name="connsiteY3696" fmla="*/ 2060478 h 3652478"/>
                <a:gd name="connsiteX3697" fmla="*/ 9468783 w 10080264"/>
                <a:gd name="connsiteY3697" fmla="*/ 2096832 h 3652478"/>
                <a:gd name="connsiteX3698" fmla="*/ 9436012 w 10080264"/>
                <a:gd name="connsiteY3698" fmla="*/ 2129586 h 3652478"/>
                <a:gd name="connsiteX3699" fmla="*/ 9432771 w 10080264"/>
                <a:gd name="connsiteY3699" fmla="*/ 2136785 h 3652478"/>
                <a:gd name="connsiteX3700" fmla="*/ 9434572 w 10080264"/>
                <a:gd name="connsiteY3700" fmla="*/ 2141824 h 3652478"/>
                <a:gd name="connsiteX3701" fmla="*/ 9436012 w 10080264"/>
                <a:gd name="connsiteY3701" fmla="*/ 2152262 h 3652478"/>
                <a:gd name="connsiteX3702" fmla="*/ 9436012 w 10080264"/>
                <a:gd name="connsiteY3702" fmla="*/ 2162700 h 3652478"/>
                <a:gd name="connsiteX3703" fmla="*/ 9432771 w 10080264"/>
                <a:gd name="connsiteY3703" fmla="*/ 2172778 h 3652478"/>
                <a:gd name="connsiteX3704" fmla="*/ 9427369 w 10080264"/>
                <a:gd name="connsiteY3704" fmla="*/ 2179617 h 3652478"/>
                <a:gd name="connsiteX3705" fmla="*/ 9422328 w 10080264"/>
                <a:gd name="connsiteY3705" fmla="*/ 2185016 h 3652478"/>
                <a:gd name="connsiteX3706" fmla="*/ 9418726 w 10080264"/>
                <a:gd name="connsiteY3706" fmla="*/ 2185016 h 3652478"/>
                <a:gd name="connsiteX3707" fmla="*/ 9410084 w 10080264"/>
                <a:gd name="connsiteY3707" fmla="*/ 2191855 h 3652478"/>
                <a:gd name="connsiteX3708" fmla="*/ 9406843 w 10080264"/>
                <a:gd name="connsiteY3708" fmla="*/ 2207332 h 3652478"/>
                <a:gd name="connsiteX3709" fmla="*/ 9405042 w 10080264"/>
                <a:gd name="connsiteY3709" fmla="*/ 2226409 h 3652478"/>
                <a:gd name="connsiteX3710" fmla="*/ 9398200 w 10080264"/>
                <a:gd name="connsiteY3710" fmla="*/ 2254484 h 3652478"/>
                <a:gd name="connsiteX3711" fmla="*/ 9394598 w 10080264"/>
                <a:gd name="connsiteY3711" fmla="*/ 2268162 h 3652478"/>
                <a:gd name="connsiteX3712" fmla="*/ 9389197 w 10080264"/>
                <a:gd name="connsiteY3712" fmla="*/ 2278600 h 3652478"/>
                <a:gd name="connsiteX3713" fmla="*/ 9385956 w 10080264"/>
                <a:gd name="connsiteY3713" fmla="*/ 2285439 h 3652478"/>
                <a:gd name="connsiteX3714" fmla="*/ 9382354 w 10080264"/>
                <a:gd name="connsiteY3714" fmla="*/ 2290478 h 3652478"/>
                <a:gd name="connsiteX3715" fmla="*/ 9382354 w 10080264"/>
                <a:gd name="connsiteY3715" fmla="*/ 2297676 h 3652478"/>
                <a:gd name="connsiteX3716" fmla="*/ 9380554 w 10080264"/>
                <a:gd name="connsiteY3716" fmla="*/ 2302715 h 3652478"/>
                <a:gd name="connsiteX3717" fmla="*/ 9370110 w 10080264"/>
                <a:gd name="connsiteY3717" fmla="*/ 2326831 h 3652478"/>
                <a:gd name="connsiteX3718" fmla="*/ 9360027 w 10080264"/>
                <a:gd name="connsiteY3718" fmla="*/ 2349507 h 3652478"/>
                <a:gd name="connsiteX3719" fmla="*/ 9358227 w 10080264"/>
                <a:gd name="connsiteY3719" fmla="*/ 2352747 h 3652478"/>
                <a:gd name="connsiteX3720" fmla="*/ 9335539 w 10080264"/>
                <a:gd name="connsiteY3720" fmla="*/ 2398099 h 3652478"/>
                <a:gd name="connsiteX3721" fmla="*/ 9325096 w 10080264"/>
                <a:gd name="connsiteY3721" fmla="*/ 2424014 h 3652478"/>
                <a:gd name="connsiteX3722" fmla="*/ 9321855 w 10080264"/>
                <a:gd name="connsiteY3722" fmla="*/ 2437692 h 3652478"/>
                <a:gd name="connsiteX3723" fmla="*/ 9318254 w 10080264"/>
                <a:gd name="connsiteY3723" fmla="*/ 2449930 h 3652478"/>
                <a:gd name="connsiteX3724" fmla="*/ 9309611 w 10080264"/>
                <a:gd name="connsiteY3724" fmla="*/ 2479084 h 3652478"/>
                <a:gd name="connsiteX3725" fmla="*/ 9299167 w 10080264"/>
                <a:gd name="connsiteY3725" fmla="*/ 2512199 h 3652478"/>
                <a:gd name="connsiteX3726" fmla="*/ 9292325 w 10080264"/>
                <a:gd name="connsiteY3726" fmla="*/ 2529476 h 3652478"/>
                <a:gd name="connsiteX3727" fmla="*/ 9285483 w 10080264"/>
                <a:gd name="connsiteY3727" fmla="*/ 2546753 h 3652478"/>
                <a:gd name="connsiteX3728" fmla="*/ 9268197 w 10080264"/>
                <a:gd name="connsiteY3728" fmla="*/ 2579147 h 3652478"/>
                <a:gd name="connsiteX3729" fmla="*/ 9263155 w 10080264"/>
                <a:gd name="connsiteY3729" fmla="*/ 2594624 h 3652478"/>
                <a:gd name="connsiteX3730" fmla="*/ 9257754 w 10080264"/>
                <a:gd name="connsiteY3730" fmla="*/ 2606862 h 3652478"/>
                <a:gd name="connsiteX3731" fmla="*/ 9257754 w 10080264"/>
                <a:gd name="connsiteY3731" fmla="*/ 2617300 h 3652478"/>
                <a:gd name="connsiteX3732" fmla="*/ 9257754 w 10080264"/>
                <a:gd name="connsiteY3732" fmla="*/ 2627738 h 3652478"/>
                <a:gd name="connsiteX3733" fmla="*/ 9257754 w 10080264"/>
                <a:gd name="connsiteY3733" fmla="*/ 2633137 h 3652478"/>
                <a:gd name="connsiteX3734" fmla="*/ 9257754 w 10080264"/>
                <a:gd name="connsiteY3734" fmla="*/ 2639976 h 3652478"/>
                <a:gd name="connsiteX3735" fmla="*/ 9254152 w 10080264"/>
                <a:gd name="connsiteY3735" fmla="*/ 2645015 h 3652478"/>
                <a:gd name="connsiteX3736" fmla="*/ 9249111 w 10080264"/>
                <a:gd name="connsiteY3736" fmla="*/ 2650414 h 3652478"/>
                <a:gd name="connsiteX3737" fmla="*/ 9238667 w 10080264"/>
                <a:gd name="connsiteY3737" fmla="*/ 2653654 h 3652478"/>
                <a:gd name="connsiteX3738" fmla="*/ 9236867 w 10080264"/>
                <a:gd name="connsiteY3738" fmla="*/ 2652214 h 3652478"/>
                <a:gd name="connsiteX3739" fmla="*/ 9224623 w 10080264"/>
                <a:gd name="connsiteY3739" fmla="*/ 2684968 h 3652478"/>
                <a:gd name="connsiteX3740" fmla="*/ 9212739 w 10080264"/>
                <a:gd name="connsiteY3740" fmla="*/ 2715923 h 3652478"/>
                <a:gd name="connsiteX3741" fmla="*/ 9202295 w 10080264"/>
                <a:gd name="connsiteY3741" fmla="*/ 2738599 h 3652478"/>
                <a:gd name="connsiteX3742" fmla="*/ 9188251 w 10080264"/>
                <a:gd name="connsiteY3742" fmla="*/ 2771353 h 3652478"/>
                <a:gd name="connsiteX3743" fmla="*/ 9174566 w 10080264"/>
                <a:gd name="connsiteY3743" fmla="*/ 2804467 h 3652478"/>
                <a:gd name="connsiteX3744" fmla="*/ 9159081 w 10080264"/>
                <a:gd name="connsiteY3744" fmla="*/ 2847660 h 3652478"/>
                <a:gd name="connsiteX3745" fmla="*/ 9152239 w 10080264"/>
                <a:gd name="connsiteY3745" fmla="*/ 2869976 h 3652478"/>
                <a:gd name="connsiteX3746" fmla="*/ 9145397 w 10080264"/>
                <a:gd name="connsiteY3746" fmla="*/ 2892652 h 3652478"/>
                <a:gd name="connsiteX3747" fmla="*/ 9139995 w 10080264"/>
                <a:gd name="connsiteY3747" fmla="*/ 2916767 h 3652478"/>
                <a:gd name="connsiteX3748" fmla="*/ 9131352 w 10080264"/>
                <a:gd name="connsiteY3748" fmla="*/ 2939444 h 3652478"/>
                <a:gd name="connsiteX3749" fmla="*/ 9122709 w 10080264"/>
                <a:gd name="connsiteY3749" fmla="*/ 2961760 h 3652478"/>
                <a:gd name="connsiteX3750" fmla="*/ 9112266 w 10080264"/>
                <a:gd name="connsiteY3750" fmla="*/ 2985875 h 3652478"/>
                <a:gd name="connsiteX3751" fmla="*/ 9117668 w 10080264"/>
                <a:gd name="connsiteY3751" fmla="*/ 2987675 h 3652478"/>
                <a:gd name="connsiteX3752" fmla="*/ 9122709 w 10080264"/>
                <a:gd name="connsiteY3752" fmla="*/ 2991274 h 3652478"/>
                <a:gd name="connsiteX3753" fmla="*/ 9128111 w 10080264"/>
                <a:gd name="connsiteY3753" fmla="*/ 2994514 h 3652478"/>
                <a:gd name="connsiteX3754" fmla="*/ 9131352 w 10080264"/>
                <a:gd name="connsiteY3754" fmla="*/ 2998113 h 3652478"/>
                <a:gd name="connsiteX3755" fmla="*/ 9136754 w 10080264"/>
                <a:gd name="connsiteY3755" fmla="*/ 3003152 h 3652478"/>
                <a:gd name="connsiteX3756" fmla="*/ 9139995 w 10080264"/>
                <a:gd name="connsiteY3756" fmla="*/ 3015390 h 3652478"/>
                <a:gd name="connsiteX3757" fmla="*/ 9141796 w 10080264"/>
                <a:gd name="connsiteY3757" fmla="*/ 3032667 h 3652478"/>
                <a:gd name="connsiteX3758" fmla="*/ 9141796 w 10080264"/>
                <a:gd name="connsiteY3758" fmla="*/ 3046705 h 3652478"/>
                <a:gd name="connsiteX3759" fmla="*/ 9128111 w 10080264"/>
                <a:gd name="connsiteY3759" fmla="*/ 3046705 h 3652478"/>
                <a:gd name="connsiteX3760" fmla="*/ 9117668 w 10080264"/>
                <a:gd name="connsiteY3760" fmla="*/ 3048504 h 3652478"/>
                <a:gd name="connsiteX3761" fmla="*/ 9115867 w 10080264"/>
                <a:gd name="connsiteY3761" fmla="*/ 3050304 h 3652478"/>
                <a:gd name="connsiteX3762" fmla="*/ 9115867 w 10080264"/>
                <a:gd name="connsiteY3762" fmla="*/ 3051744 h 3652478"/>
                <a:gd name="connsiteX3763" fmla="*/ 9112266 w 10080264"/>
                <a:gd name="connsiteY3763" fmla="*/ 3058943 h 3652478"/>
                <a:gd name="connsiteX3764" fmla="*/ 9108665 w 10080264"/>
                <a:gd name="connsiteY3764" fmla="*/ 3063982 h 3652478"/>
                <a:gd name="connsiteX3765" fmla="*/ 9103623 w 10080264"/>
                <a:gd name="connsiteY3765" fmla="*/ 3067581 h 3652478"/>
                <a:gd name="connsiteX3766" fmla="*/ 9098581 w 10080264"/>
                <a:gd name="connsiteY3766" fmla="*/ 3070820 h 3652478"/>
                <a:gd name="connsiteX3767" fmla="*/ 9088138 w 10080264"/>
                <a:gd name="connsiteY3767" fmla="*/ 3074420 h 3652478"/>
                <a:gd name="connsiteX3768" fmla="*/ 9077694 w 10080264"/>
                <a:gd name="connsiteY3768" fmla="*/ 3076219 h 3652478"/>
                <a:gd name="connsiteX3769" fmla="*/ 9056808 w 10080264"/>
                <a:gd name="connsiteY3769" fmla="*/ 3129490 h 3652478"/>
                <a:gd name="connsiteX3770" fmla="*/ 9034480 w 10080264"/>
                <a:gd name="connsiteY3770" fmla="*/ 3179881 h 3652478"/>
                <a:gd name="connsiteX3771" fmla="*/ 9013593 w 10080264"/>
                <a:gd name="connsiteY3771" fmla="*/ 3224873 h 3652478"/>
                <a:gd name="connsiteX3772" fmla="*/ 8994507 w 10080264"/>
                <a:gd name="connsiteY3772" fmla="*/ 3264826 h 3652478"/>
                <a:gd name="connsiteX3773" fmla="*/ 8968578 w 10080264"/>
                <a:gd name="connsiteY3773" fmla="*/ 3314858 h 3652478"/>
                <a:gd name="connsiteX3774" fmla="*/ 8944451 w 10080264"/>
                <a:gd name="connsiteY3774" fmla="*/ 3363449 h 3652478"/>
                <a:gd name="connsiteX3775" fmla="*/ 8923564 w 10080264"/>
                <a:gd name="connsiteY3775" fmla="*/ 3411681 h 3652478"/>
                <a:gd name="connsiteX3776" fmla="*/ 8906278 w 10080264"/>
                <a:gd name="connsiteY3776" fmla="*/ 3458832 h 3652478"/>
                <a:gd name="connsiteX3777" fmla="*/ 8906278 w 10080264"/>
                <a:gd name="connsiteY3777" fmla="*/ 3463871 h 3652478"/>
                <a:gd name="connsiteX3778" fmla="*/ 8959936 w 10080264"/>
                <a:gd name="connsiteY3778" fmla="*/ 3463871 h 3652478"/>
                <a:gd name="connsiteX3779" fmla="*/ 8904478 w 10080264"/>
                <a:gd name="connsiteY3779" fmla="*/ 3491586 h 3652478"/>
                <a:gd name="connsiteX3780" fmla="*/ 8892234 w 10080264"/>
                <a:gd name="connsiteY3780" fmla="*/ 3500225 h 3652478"/>
                <a:gd name="connsiteX3781" fmla="*/ 8882150 w 10080264"/>
                <a:gd name="connsiteY3781" fmla="*/ 3508863 h 3652478"/>
                <a:gd name="connsiteX3782" fmla="*/ 8873507 w 10080264"/>
                <a:gd name="connsiteY3782" fmla="*/ 3520741 h 3652478"/>
                <a:gd name="connsiteX3783" fmla="*/ 8866305 w 10080264"/>
                <a:gd name="connsiteY3783" fmla="*/ 3532979 h 3652478"/>
                <a:gd name="connsiteX3784" fmla="*/ 8863064 w 10080264"/>
                <a:gd name="connsiteY3784" fmla="*/ 3539818 h 3652478"/>
                <a:gd name="connsiteX3785" fmla="*/ 8859463 w 10080264"/>
                <a:gd name="connsiteY3785" fmla="*/ 3545217 h 3652478"/>
                <a:gd name="connsiteX3786" fmla="*/ 8847579 w 10080264"/>
                <a:gd name="connsiteY3786" fmla="*/ 3562494 h 3652478"/>
                <a:gd name="connsiteX3787" fmla="*/ 8818049 w 10080264"/>
                <a:gd name="connsiteY3787" fmla="*/ 3605686 h 3652478"/>
                <a:gd name="connsiteX3788" fmla="*/ 8819490 w 10080264"/>
                <a:gd name="connsiteY3788" fmla="*/ 3611085 h 3652478"/>
                <a:gd name="connsiteX3789" fmla="*/ 8818049 w 10080264"/>
                <a:gd name="connsiteY3789" fmla="*/ 3616125 h 3652478"/>
                <a:gd name="connsiteX3790" fmla="*/ 8812647 w 10080264"/>
                <a:gd name="connsiteY3790" fmla="*/ 3626563 h 3652478"/>
                <a:gd name="connsiteX3791" fmla="*/ 8805805 w 10080264"/>
                <a:gd name="connsiteY3791" fmla="*/ 3633402 h 3652478"/>
                <a:gd name="connsiteX3792" fmla="*/ 8800403 w 10080264"/>
                <a:gd name="connsiteY3792" fmla="*/ 3640240 h 3652478"/>
                <a:gd name="connsiteX3793" fmla="*/ 8793561 w 10080264"/>
                <a:gd name="connsiteY3793" fmla="*/ 3645639 h 3652478"/>
                <a:gd name="connsiteX3794" fmla="*/ 8786719 w 10080264"/>
                <a:gd name="connsiteY3794" fmla="*/ 3648879 h 3652478"/>
                <a:gd name="connsiteX3795" fmla="*/ 8781317 w 10080264"/>
                <a:gd name="connsiteY3795" fmla="*/ 3650679 h 3652478"/>
                <a:gd name="connsiteX3796" fmla="*/ 8767632 w 10080264"/>
                <a:gd name="connsiteY3796" fmla="*/ 3652478 h 3652478"/>
                <a:gd name="connsiteX3797" fmla="*/ 8757189 w 10080264"/>
                <a:gd name="connsiteY3797" fmla="*/ 3650679 h 3652478"/>
                <a:gd name="connsiteX3798" fmla="*/ 8743505 w 10080264"/>
                <a:gd name="connsiteY3798" fmla="*/ 3648879 h 3652478"/>
                <a:gd name="connsiteX3799" fmla="*/ 8729820 w 10080264"/>
                <a:gd name="connsiteY3799" fmla="*/ 3647439 h 3652478"/>
                <a:gd name="connsiteX3800" fmla="*/ 8703531 w 10080264"/>
                <a:gd name="connsiteY3800" fmla="*/ 3647439 h 3652478"/>
                <a:gd name="connsiteX3801" fmla="*/ 8615302 w 10080264"/>
                <a:gd name="connsiteY3801" fmla="*/ 3637001 h 3652478"/>
                <a:gd name="connsiteX3802" fmla="*/ 8603058 w 10080264"/>
                <a:gd name="connsiteY3802" fmla="*/ 3637001 h 3652478"/>
                <a:gd name="connsiteX3803" fmla="*/ 8577130 w 10080264"/>
                <a:gd name="connsiteY3803" fmla="*/ 3635201 h 3652478"/>
                <a:gd name="connsiteX3804" fmla="*/ 8551201 w 10080264"/>
                <a:gd name="connsiteY3804" fmla="*/ 3635201 h 3652478"/>
                <a:gd name="connsiteX3805" fmla="*/ 8497544 w 10080264"/>
                <a:gd name="connsiteY3805" fmla="*/ 3640240 h 3652478"/>
                <a:gd name="connsiteX3806" fmla="*/ 8487100 w 10080264"/>
                <a:gd name="connsiteY3806" fmla="*/ 3640240 h 3652478"/>
                <a:gd name="connsiteX3807" fmla="*/ 8476657 w 10080264"/>
                <a:gd name="connsiteY3807" fmla="*/ 3642040 h 3652478"/>
                <a:gd name="connsiteX3808" fmla="*/ 8459371 w 10080264"/>
                <a:gd name="connsiteY3808" fmla="*/ 3647439 h 3652478"/>
                <a:gd name="connsiteX3809" fmla="*/ 8447487 w 10080264"/>
                <a:gd name="connsiteY3809" fmla="*/ 3648879 h 3652478"/>
                <a:gd name="connsiteX3810" fmla="*/ 8435243 w 10080264"/>
                <a:gd name="connsiteY3810" fmla="*/ 3650679 h 3652478"/>
                <a:gd name="connsiteX3811" fmla="*/ 8424800 w 10080264"/>
                <a:gd name="connsiteY3811" fmla="*/ 3648879 h 3652478"/>
                <a:gd name="connsiteX3812" fmla="*/ 8416157 w 10080264"/>
                <a:gd name="connsiteY3812" fmla="*/ 3647439 h 3652478"/>
                <a:gd name="connsiteX3813" fmla="*/ 8384827 w 10080264"/>
                <a:gd name="connsiteY3813" fmla="*/ 3645639 h 3652478"/>
                <a:gd name="connsiteX3814" fmla="*/ 8355297 w 10080264"/>
                <a:gd name="connsiteY3814" fmla="*/ 3642040 h 3652478"/>
                <a:gd name="connsiteX3815" fmla="*/ 8343413 w 10080264"/>
                <a:gd name="connsiteY3815" fmla="*/ 3640240 h 3652478"/>
                <a:gd name="connsiteX3816" fmla="*/ 8321086 w 10080264"/>
                <a:gd name="connsiteY3816" fmla="*/ 3635201 h 3652478"/>
                <a:gd name="connsiteX3817" fmla="*/ 8298399 w 10080264"/>
                <a:gd name="connsiteY3817" fmla="*/ 3630162 h 3652478"/>
                <a:gd name="connsiteX3818" fmla="*/ 8276071 w 10080264"/>
                <a:gd name="connsiteY3818" fmla="*/ 3624763 h 3652478"/>
                <a:gd name="connsiteX3819" fmla="*/ 8249783 w 10080264"/>
                <a:gd name="connsiteY3819" fmla="*/ 3619724 h 3652478"/>
                <a:gd name="connsiteX3820" fmla="*/ 8225655 w 10080264"/>
                <a:gd name="connsiteY3820" fmla="*/ 3617924 h 3652478"/>
                <a:gd name="connsiteX3821" fmla="*/ 8215211 w 10080264"/>
                <a:gd name="connsiteY3821" fmla="*/ 3619724 h 3652478"/>
                <a:gd name="connsiteX3822" fmla="*/ 8202967 w 10080264"/>
                <a:gd name="connsiteY3822" fmla="*/ 3617924 h 3652478"/>
                <a:gd name="connsiteX3823" fmla="*/ 8189283 w 10080264"/>
                <a:gd name="connsiteY3823" fmla="*/ 3614325 h 3652478"/>
                <a:gd name="connsiteX3824" fmla="*/ 8173798 w 10080264"/>
                <a:gd name="connsiteY3824" fmla="*/ 3607486 h 3652478"/>
                <a:gd name="connsiteX3825" fmla="*/ 8166955 w 10080264"/>
                <a:gd name="connsiteY3825" fmla="*/ 3604247 h 3652478"/>
                <a:gd name="connsiteX3826" fmla="*/ 8166955 w 10080264"/>
                <a:gd name="connsiteY3826" fmla="*/ 3595248 h 3652478"/>
                <a:gd name="connsiteX3827" fmla="*/ 8166955 w 10080264"/>
                <a:gd name="connsiteY3827" fmla="*/ 3489787 h 3652478"/>
                <a:gd name="connsiteX3828" fmla="*/ 8168756 w 10080264"/>
                <a:gd name="connsiteY3828" fmla="*/ 3439396 h 3652478"/>
                <a:gd name="connsiteX3829" fmla="*/ 8170196 w 10080264"/>
                <a:gd name="connsiteY3829" fmla="*/ 3387565 h 3652478"/>
                <a:gd name="connsiteX3830" fmla="*/ 8170196 w 10080264"/>
                <a:gd name="connsiteY3830" fmla="*/ 3339333 h 3652478"/>
                <a:gd name="connsiteX3831" fmla="*/ 8166955 w 10080264"/>
                <a:gd name="connsiteY3831" fmla="*/ 3290742 h 3652478"/>
                <a:gd name="connsiteX3832" fmla="*/ 8163354 w 10080264"/>
                <a:gd name="connsiteY3832" fmla="*/ 3243950 h 3652478"/>
                <a:gd name="connsiteX3833" fmla="*/ 8158313 w 10080264"/>
                <a:gd name="connsiteY3833" fmla="*/ 3195718 h 3652478"/>
                <a:gd name="connsiteX3834" fmla="*/ 8158313 w 10080264"/>
                <a:gd name="connsiteY3834" fmla="*/ 3183481 h 3652478"/>
                <a:gd name="connsiteX3835" fmla="*/ 8168756 w 10080264"/>
                <a:gd name="connsiteY3835" fmla="*/ 3179881 h 3652478"/>
                <a:gd name="connsiteX3836" fmla="*/ 8186042 w 10080264"/>
                <a:gd name="connsiteY3836" fmla="*/ 3174842 h 3652478"/>
                <a:gd name="connsiteX3837" fmla="*/ 8201527 w 10080264"/>
                <a:gd name="connsiteY3837" fmla="*/ 3171243 h 3652478"/>
                <a:gd name="connsiteX3838" fmla="*/ 8218812 w 10080264"/>
                <a:gd name="connsiteY3838" fmla="*/ 3169443 h 3652478"/>
                <a:gd name="connsiteX3839" fmla="*/ 8236098 w 10080264"/>
                <a:gd name="connsiteY3839" fmla="*/ 3171243 h 3652478"/>
                <a:gd name="connsiteX3840" fmla="*/ 8246542 w 10080264"/>
                <a:gd name="connsiteY3840" fmla="*/ 3173042 h 3652478"/>
                <a:gd name="connsiteX3841" fmla="*/ 8258425 w 10080264"/>
                <a:gd name="connsiteY3841" fmla="*/ 3174842 h 3652478"/>
                <a:gd name="connsiteX3842" fmla="*/ 8270669 w 10080264"/>
                <a:gd name="connsiteY3842" fmla="*/ 3173042 h 3652478"/>
                <a:gd name="connsiteX3843" fmla="*/ 8282913 w 10080264"/>
                <a:gd name="connsiteY3843" fmla="*/ 3171243 h 3652478"/>
                <a:gd name="connsiteX3844" fmla="*/ 8296598 w 10080264"/>
                <a:gd name="connsiteY3844" fmla="*/ 3171243 h 3652478"/>
                <a:gd name="connsiteX3845" fmla="*/ 8307041 w 10080264"/>
                <a:gd name="connsiteY3845" fmla="*/ 3169443 h 3652478"/>
                <a:gd name="connsiteX3846" fmla="*/ 8315684 w 10080264"/>
                <a:gd name="connsiteY3846" fmla="*/ 3166204 h 3652478"/>
                <a:gd name="connsiteX3847" fmla="*/ 8322526 w 10080264"/>
                <a:gd name="connsiteY3847" fmla="*/ 3162604 h 3652478"/>
                <a:gd name="connsiteX3848" fmla="*/ 8341613 w 10080264"/>
                <a:gd name="connsiteY3848" fmla="*/ 3152166 h 3652478"/>
                <a:gd name="connsiteX3849" fmla="*/ 8353857 w 10080264"/>
                <a:gd name="connsiteY3849" fmla="*/ 3147127 h 3652478"/>
                <a:gd name="connsiteX3850" fmla="*/ 8369342 w 10080264"/>
                <a:gd name="connsiteY3850" fmla="*/ 3141728 h 3652478"/>
                <a:gd name="connsiteX3851" fmla="*/ 8379785 w 10080264"/>
                <a:gd name="connsiteY3851" fmla="*/ 3139928 h 3652478"/>
                <a:gd name="connsiteX3852" fmla="*/ 8424800 w 10080264"/>
                <a:gd name="connsiteY3852" fmla="*/ 3134889 h 3652478"/>
                <a:gd name="connsiteX3853" fmla="*/ 8466214 w 10080264"/>
                <a:gd name="connsiteY3853" fmla="*/ 3133089 h 3652478"/>
                <a:gd name="connsiteX3854" fmla="*/ 8485300 w 10080264"/>
                <a:gd name="connsiteY3854" fmla="*/ 3131290 h 3652478"/>
                <a:gd name="connsiteX3855" fmla="*/ 8506187 w 10080264"/>
                <a:gd name="connsiteY3855" fmla="*/ 3128050 h 3652478"/>
                <a:gd name="connsiteX3856" fmla="*/ 8523472 w 10080264"/>
                <a:gd name="connsiteY3856" fmla="*/ 3121212 h 3652478"/>
                <a:gd name="connsiteX3857" fmla="*/ 8540758 w 10080264"/>
                <a:gd name="connsiteY3857" fmla="*/ 3110773 h 3652478"/>
                <a:gd name="connsiteX3858" fmla="*/ 8551201 w 10080264"/>
                <a:gd name="connsiteY3858" fmla="*/ 3102135 h 3652478"/>
                <a:gd name="connsiteX3859" fmla="*/ 8559844 w 10080264"/>
                <a:gd name="connsiteY3859" fmla="*/ 3093496 h 3652478"/>
                <a:gd name="connsiteX3860" fmla="*/ 8565246 w 10080264"/>
                <a:gd name="connsiteY3860" fmla="*/ 3086658 h 3652478"/>
                <a:gd name="connsiteX3861" fmla="*/ 8568487 w 10080264"/>
                <a:gd name="connsiteY3861" fmla="*/ 3079459 h 3652478"/>
                <a:gd name="connsiteX3862" fmla="*/ 8573889 w 10080264"/>
                <a:gd name="connsiteY3862" fmla="*/ 3070820 h 3652478"/>
                <a:gd name="connsiteX3863" fmla="*/ 8580731 w 10080264"/>
                <a:gd name="connsiteY3863" fmla="*/ 3062182 h 3652478"/>
                <a:gd name="connsiteX3864" fmla="*/ 8591175 w 10080264"/>
                <a:gd name="connsiteY3864" fmla="*/ 3051744 h 3652478"/>
                <a:gd name="connsiteX3865" fmla="*/ 8608460 w 10080264"/>
                <a:gd name="connsiteY3865" fmla="*/ 3043105 h 3652478"/>
                <a:gd name="connsiteX3866" fmla="*/ 8653475 w 10080264"/>
                <a:gd name="connsiteY3866" fmla="*/ 2903090 h 3652478"/>
                <a:gd name="connsiteX3867" fmla="*/ 8658517 w 10080264"/>
                <a:gd name="connsiteY3867" fmla="*/ 2889052 h 3652478"/>
                <a:gd name="connsiteX3868" fmla="*/ 8665359 w 10080264"/>
                <a:gd name="connsiteY3868" fmla="*/ 2869976 h 3652478"/>
                <a:gd name="connsiteX3869" fmla="*/ 8668960 w 10080264"/>
                <a:gd name="connsiteY3869" fmla="*/ 2849459 h 3652478"/>
                <a:gd name="connsiteX3870" fmla="*/ 8672561 w 10080264"/>
                <a:gd name="connsiteY3870" fmla="*/ 2830383 h 3652478"/>
                <a:gd name="connsiteX3871" fmla="*/ 8675802 w 10080264"/>
                <a:gd name="connsiteY3871" fmla="*/ 2811306 h 3652478"/>
                <a:gd name="connsiteX3872" fmla="*/ 8675802 w 10080264"/>
                <a:gd name="connsiteY3872" fmla="*/ 2792229 h 3652478"/>
                <a:gd name="connsiteX3873" fmla="*/ 8675802 w 10080264"/>
                <a:gd name="connsiteY3873" fmla="*/ 2771353 h 3652478"/>
                <a:gd name="connsiteX3874" fmla="*/ 8675802 w 10080264"/>
                <a:gd name="connsiteY3874" fmla="*/ 2752276 h 3652478"/>
                <a:gd name="connsiteX3875" fmla="*/ 8672561 w 10080264"/>
                <a:gd name="connsiteY3875" fmla="*/ 2734999 h 3652478"/>
                <a:gd name="connsiteX3876" fmla="*/ 8668960 w 10080264"/>
                <a:gd name="connsiteY3876" fmla="*/ 2714123 h 3652478"/>
                <a:gd name="connsiteX3877" fmla="*/ 8663918 w 10080264"/>
                <a:gd name="connsiteY3877" fmla="*/ 2693607 h 3652478"/>
                <a:gd name="connsiteX3878" fmla="*/ 8654916 w 10080264"/>
                <a:gd name="connsiteY3878" fmla="*/ 2669491 h 3652478"/>
                <a:gd name="connsiteX3879" fmla="*/ 8644472 w 10080264"/>
                <a:gd name="connsiteY3879" fmla="*/ 2643216 h 3652478"/>
                <a:gd name="connsiteX3880" fmla="*/ 8630788 w 10080264"/>
                <a:gd name="connsiteY3880" fmla="*/ 2619100 h 3652478"/>
                <a:gd name="connsiteX3881" fmla="*/ 8618904 w 10080264"/>
                <a:gd name="connsiteY3881" fmla="*/ 2593184 h 3652478"/>
                <a:gd name="connsiteX3882" fmla="*/ 8608460 w 10080264"/>
                <a:gd name="connsiteY3882" fmla="*/ 2567269 h 3652478"/>
                <a:gd name="connsiteX3883" fmla="*/ 8598017 w 10080264"/>
                <a:gd name="connsiteY3883" fmla="*/ 2541713 h 3652478"/>
                <a:gd name="connsiteX3884" fmla="*/ 8561645 w 10080264"/>
                <a:gd name="connsiteY3884" fmla="*/ 2439491 h 3652478"/>
                <a:gd name="connsiteX3885" fmla="*/ 8521672 w 10080264"/>
                <a:gd name="connsiteY3885" fmla="*/ 2335470 h 3652478"/>
                <a:gd name="connsiteX3886" fmla="*/ 8476657 w 10080264"/>
                <a:gd name="connsiteY3886" fmla="*/ 2228209 h 3652478"/>
                <a:gd name="connsiteX3887" fmla="*/ 8426600 w 10080264"/>
                <a:gd name="connsiteY3887" fmla="*/ 2112309 h 3652478"/>
                <a:gd name="connsiteX3888" fmla="*/ 8332970 w 10080264"/>
                <a:gd name="connsiteY3888" fmla="*/ 1899226 h 3652478"/>
                <a:gd name="connsiteX3889" fmla="*/ 8286515 w 10080264"/>
                <a:gd name="connsiteY3889" fmla="*/ 1793765 h 3652478"/>
                <a:gd name="connsiteX3890" fmla="*/ 8242940 w 10080264"/>
                <a:gd name="connsiteY3890" fmla="*/ 1686504 h 3652478"/>
                <a:gd name="connsiteX3891" fmla="*/ 8230696 w 10080264"/>
                <a:gd name="connsiteY3891" fmla="*/ 1648350 h 3652478"/>
                <a:gd name="connsiteX3892" fmla="*/ 8223854 w 10080264"/>
                <a:gd name="connsiteY3892" fmla="*/ 1627834 h 3652478"/>
                <a:gd name="connsiteX3893" fmla="*/ 8217012 w 10080264"/>
                <a:gd name="connsiteY3893" fmla="*/ 1608757 h 3652478"/>
                <a:gd name="connsiteX3894" fmla="*/ 8182440 w 10080264"/>
                <a:gd name="connsiteY3894" fmla="*/ 1542889 h 3652478"/>
                <a:gd name="connsiteX3895" fmla="*/ 8160113 w 10080264"/>
                <a:gd name="connsiteY3895" fmla="*/ 1496097 h 3652478"/>
                <a:gd name="connsiteX3896" fmla="*/ 8135625 w 10080264"/>
                <a:gd name="connsiteY3896" fmla="*/ 1451105 h 3652478"/>
                <a:gd name="connsiteX3897" fmla="*/ 8123381 w 10080264"/>
                <a:gd name="connsiteY3897" fmla="*/ 1430229 h 3652478"/>
                <a:gd name="connsiteX3898" fmla="*/ 8106095 w 10080264"/>
                <a:gd name="connsiteY3898" fmla="*/ 1402514 h 3652478"/>
                <a:gd name="connsiteX3899" fmla="*/ 8090610 w 10080264"/>
                <a:gd name="connsiteY3899" fmla="*/ 1376598 h 3652478"/>
                <a:gd name="connsiteX3900" fmla="*/ 8075125 w 10080264"/>
                <a:gd name="connsiteY3900" fmla="*/ 1350683 h 3652478"/>
                <a:gd name="connsiteX3901" fmla="*/ 8062881 w 10080264"/>
                <a:gd name="connsiteY3901" fmla="*/ 1324767 h 3652478"/>
                <a:gd name="connsiteX3902" fmla="*/ 8031911 w 10080264"/>
                <a:gd name="connsiteY3902" fmla="*/ 1324767 h 3652478"/>
                <a:gd name="connsiteX3903" fmla="*/ 8021468 w 10080264"/>
                <a:gd name="connsiteY3903" fmla="*/ 1326567 h 3652478"/>
                <a:gd name="connsiteX3904" fmla="*/ 8012825 w 10080264"/>
                <a:gd name="connsiteY3904" fmla="*/ 1328367 h 3652478"/>
                <a:gd name="connsiteX3905" fmla="*/ 8000581 w 10080264"/>
                <a:gd name="connsiteY3905" fmla="*/ 1331606 h 3652478"/>
                <a:gd name="connsiteX3906" fmla="*/ 7983295 w 10080264"/>
                <a:gd name="connsiteY3906" fmla="*/ 1338805 h 3652478"/>
                <a:gd name="connsiteX3907" fmla="*/ 7939721 w 10080264"/>
                <a:gd name="connsiteY3907" fmla="*/ 1357522 h 3652478"/>
                <a:gd name="connsiteX3908" fmla="*/ 7932878 w 10080264"/>
                <a:gd name="connsiteY3908" fmla="*/ 1359321 h 3652478"/>
                <a:gd name="connsiteX3909" fmla="*/ 7924236 w 10080264"/>
                <a:gd name="connsiteY3909" fmla="*/ 1357522 h 3652478"/>
                <a:gd name="connsiteX3910" fmla="*/ 7917393 w 10080264"/>
                <a:gd name="connsiteY3910" fmla="*/ 1356082 h 3652478"/>
                <a:gd name="connsiteX3911" fmla="*/ 7912352 w 10080264"/>
                <a:gd name="connsiteY3911" fmla="*/ 1352482 h 3652478"/>
                <a:gd name="connsiteX3912" fmla="*/ 7905509 w 10080264"/>
                <a:gd name="connsiteY3912" fmla="*/ 1348883 h 3652478"/>
                <a:gd name="connsiteX3913" fmla="*/ 7901908 w 10080264"/>
                <a:gd name="connsiteY3913" fmla="*/ 1343844 h 3652478"/>
                <a:gd name="connsiteX3914" fmla="*/ 7898307 w 10080264"/>
                <a:gd name="connsiteY3914" fmla="*/ 1337005 h 3652478"/>
                <a:gd name="connsiteX3915" fmla="*/ 7896867 w 10080264"/>
                <a:gd name="connsiteY3915" fmla="*/ 1330166 h 3652478"/>
                <a:gd name="connsiteX3916" fmla="*/ 7896867 w 10080264"/>
                <a:gd name="connsiteY3916" fmla="*/ 1321528 h 3652478"/>
                <a:gd name="connsiteX3917" fmla="*/ 7895066 w 10080264"/>
                <a:gd name="connsiteY3917" fmla="*/ 1319728 h 3652478"/>
                <a:gd name="connsiteX3918" fmla="*/ 7893265 w 10080264"/>
                <a:gd name="connsiteY3918" fmla="*/ 1317929 h 3652478"/>
                <a:gd name="connsiteX3919" fmla="*/ 7888224 w 10080264"/>
                <a:gd name="connsiteY3919" fmla="*/ 1317929 h 3652478"/>
                <a:gd name="connsiteX3920" fmla="*/ 7874179 w 10080264"/>
                <a:gd name="connsiteY3920" fmla="*/ 1316129 h 3652478"/>
                <a:gd name="connsiteX3921" fmla="*/ 7861935 w 10080264"/>
                <a:gd name="connsiteY3921" fmla="*/ 1314329 h 3652478"/>
                <a:gd name="connsiteX3922" fmla="*/ 7850051 w 10080264"/>
                <a:gd name="connsiteY3922" fmla="*/ 1316129 h 3652478"/>
                <a:gd name="connsiteX3923" fmla="*/ 7839608 w 10080264"/>
                <a:gd name="connsiteY3923" fmla="*/ 1317929 h 3652478"/>
                <a:gd name="connsiteX3924" fmla="*/ 7790992 w 10080264"/>
                <a:gd name="connsiteY3924" fmla="*/ 1328367 h 3652478"/>
                <a:gd name="connsiteX3925" fmla="*/ 7785950 w 10080264"/>
                <a:gd name="connsiteY3925" fmla="*/ 1330166 h 3652478"/>
                <a:gd name="connsiteX3926" fmla="*/ 7782349 w 10080264"/>
                <a:gd name="connsiteY3926" fmla="*/ 1328367 h 3652478"/>
                <a:gd name="connsiteX3927" fmla="*/ 7761462 w 10080264"/>
                <a:gd name="connsiteY3927" fmla="*/ 1319728 h 3652478"/>
                <a:gd name="connsiteX3928" fmla="*/ 7740935 w 10080264"/>
                <a:gd name="connsiteY3928" fmla="*/ 1307490 h 3652478"/>
                <a:gd name="connsiteX3929" fmla="*/ 7700962 w 10080264"/>
                <a:gd name="connsiteY3929" fmla="*/ 1279775 h 3652478"/>
                <a:gd name="connsiteX3930" fmla="*/ 7700962 w 10080264"/>
                <a:gd name="connsiteY3930" fmla="*/ 1271137 h 3652478"/>
                <a:gd name="connsiteX3931" fmla="*/ 7711406 w 10080264"/>
                <a:gd name="connsiteY3931" fmla="*/ 1091168 h 3652478"/>
                <a:gd name="connsiteX3932" fmla="*/ 7718248 w 10080264"/>
                <a:gd name="connsiteY3932" fmla="*/ 993985 h 3652478"/>
                <a:gd name="connsiteX3933" fmla="*/ 7721849 w 10080264"/>
                <a:gd name="connsiteY3933" fmla="*/ 945754 h 3652478"/>
                <a:gd name="connsiteX3934" fmla="*/ 7726891 w 10080264"/>
                <a:gd name="connsiteY3934" fmla="*/ 895723 h 3652478"/>
                <a:gd name="connsiteX3935" fmla="*/ 7728691 w 10080264"/>
                <a:gd name="connsiteY3935" fmla="*/ 878086 h 3652478"/>
                <a:gd name="connsiteX3936" fmla="*/ 7745977 w 10080264"/>
                <a:gd name="connsiteY3936" fmla="*/ 883485 h 3652478"/>
                <a:gd name="connsiteX3937" fmla="*/ 7754620 w 10080264"/>
                <a:gd name="connsiteY3937" fmla="*/ 886724 h 3652478"/>
                <a:gd name="connsiteX3938" fmla="*/ 7760022 w 10080264"/>
                <a:gd name="connsiteY3938" fmla="*/ 890324 h 3652478"/>
                <a:gd name="connsiteX3939" fmla="*/ 7765063 w 10080264"/>
                <a:gd name="connsiteY3939" fmla="*/ 895723 h 3652478"/>
                <a:gd name="connsiteX3940" fmla="*/ 7768664 w 10080264"/>
                <a:gd name="connsiteY3940" fmla="*/ 902561 h 3652478"/>
                <a:gd name="connsiteX3941" fmla="*/ 7784150 w 10080264"/>
                <a:gd name="connsiteY3941" fmla="*/ 873047 h 3652478"/>
                <a:gd name="connsiteX3942" fmla="*/ 7796033 w 10080264"/>
                <a:gd name="connsiteY3942" fmla="*/ 843532 h 3652478"/>
                <a:gd name="connsiteX3943" fmla="*/ 7797834 w 10080264"/>
                <a:gd name="connsiteY3943" fmla="*/ 836693 h 3652478"/>
                <a:gd name="connsiteX3944" fmla="*/ 7804676 w 10080264"/>
                <a:gd name="connsiteY3944" fmla="*/ 834893 h 3652478"/>
                <a:gd name="connsiteX3945" fmla="*/ 7829164 w 10080264"/>
                <a:gd name="connsiteY3945" fmla="*/ 828055 h 3652478"/>
                <a:gd name="connsiteX3946" fmla="*/ 7855093 w 10080264"/>
                <a:gd name="connsiteY3946" fmla="*/ 822655 h 3652478"/>
                <a:gd name="connsiteX3947" fmla="*/ 7881021 w 10080264"/>
                <a:gd name="connsiteY3947" fmla="*/ 817616 h 3652478"/>
                <a:gd name="connsiteX3948" fmla="*/ 7905509 w 10080264"/>
                <a:gd name="connsiteY3948" fmla="*/ 814017 h 3652478"/>
                <a:gd name="connsiteX3949" fmla="*/ 7932878 w 10080264"/>
                <a:gd name="connsiteY3949" fmla="*/ 812577 h 3652478"/>
                <a:gd name="connsiteX3950" fmla="*/ 7958807 w 10080264"/>
                <a:gd name="connsiteY3950" fmla="*/ 810778 h 3652478"/>
                <a:gd name="connsiteX3951" fmla="*/ 7985096 w 10080264"/>
                <a:gd name="connsiteY3951" fmla="*/ 810778 h 3652478"/>
                <a:gd name="connsiteX3952" fmla="*/ 8012825 w 10080264"/>
                <a:gd name="connsiteY3952" fmla="*/ 810778 h 3652478"/>
                <a:gd name="connsiteX3953" fmla="*/ 8066482 w 10080264"/>
                <a:gd name="connsiteY3953" fmla="*/ 815817 h 3652478"/>
                <a:gd name="connsiteX3954" fmla="*/ 8118339 w 10080264"/>
                <a:gd name="connsiteY3954" fmla="*/ 817616 h 3652478"/>
                <a:gd name="connsiteX3955" fmla="*/ 8171997 w 10080264"/>
                <a:gd name="connsiteY3955" fmla="*/ 815817 h 3652478"/>
                <a:gd name="connsiteX3956" fmla="*/ 8223854 w 10080264"/>
                <a:gd name="connsiteY3956" fmla="*/ 810778 h 3652478"/>
                <a:gd name="connsiteX3957" fmla="*/ 8281113 w 10080264"/>
                <a:gd name="connsiteY3957" fmla="*/ 810778 h 3652478"/>
                <a:gd name="connsiteX3958" fmla="*/ 8310643 w 10080264"/>
                <a:gd name="connsiteY3958" fmla="*/ 808978 h 3652478"/>
                <a:gd name="connsiteX3959" fmla="*/ 8341613 w 10080264"/>
                <a:gd name="connsiteY3959" fmla="*/ 807178 h 3652478"/>
                <a:gd name="connsiteX3960" fmla="*/ 8372943 w 10080264"/>
                <a:gd name="connsiteY3960" fmla="*/ 805379 h 3652478"/>
                <a:gd name="connsiteX3961" fmla="*/ 8403913 w 10080264"/>
                <a:gd name="connsiteY3961" fmla="*/ 803939 h 3652478"/>
                <a:gd name="connsiteX3962" fmla="*/ 8466214 w 10080264"/>
                <a:gd name="connsiteY3962" fmla="*/ 803939 h 3652478"/>
                <a:gd name="connsiteX3963" fmla="*/ 8485300 w 10080264"/>
                <a:gd name="connsiteY3963" fmla="*/ 803939 h 3652478"/>
                <a:gd name="connsiteX3964" fmla="*/ 8502585 w 10080264"/>
                <a:gd name="connsiteY3964" fmla="*/ 802139 h 3652478"/>
                <a:gd name="connsiteX3965" fmla="*/ 8538957 w 10080264"/>
                <a:gd name="connsiteY3965" fmla="*/ 796740 h 3652478"/>
                <a:gd name="connsiteX3966" fmla="*/ 8556603 w 10080264"/>
                <a:gd name="connsiteY3966" fmla="*/ 795300 h 3652478"/>
                <a:gd name="connsiteX3967" fmla="*/ 8575689 w 10080264"/>
                <a:gd name="connsiteY3967" fmla="*/ 793501 h 3652478"/>
                <a:gd name="connsiteX3968" fmla="*/ 8594416 w 10080264"/>
                <a:gd name="connsiteY3968" fmla="*/ 795300 h 3652478"/>
                <a:gd name="connsiteX3969" fmla="*/ 8615302 w 10080264"/>
                <a:gd name="connsiteY3969" fmla="*/ 796740 h 3652478"/>
                <a:gd name="connsiteX3970" fmla="*/ 8627546 w 10080264"/>
                <a:gd name="connsiteY3970" fmla="*/ 796740 h 3652478"/>
                <a:gd name="connsiteX3971" fmla="*/ 8634389 w 10080264"/>
                <a:gd name="connsiteY3971" fmla="*/ 798540 h 3652478"/>
                <a:gd name="connsiteX3972" fmla="*/ 8641231 w 10080264"/>
                <a:gd name="connsiteY3972" fmla="*/ 802139 h 3652478"/>
                <a:gd name="connsiteX3973" fmla="*/ 8649874 w 10080264"/>
                <a:gd name="connsiteY3973" fmla="*/ 803939 h 3652478"/>
                <a:gd name="connsiteX3974" fmla="*/ 8658517 w 10080264"/>
                <a:gd name="connsiteY3974" fmla="*/ 803939 h 3652478"/>
                <a:gd name="connsiteX3975" fmla="*/ 8694889 w 10080264"/>
                <a:gd name="connsiteY3975" fmla="*/ 810778 h 3652478"/>
                <a:gd name="connsiteX3976" fmla="*/ 8729820 w 10080264"/>
                <a:gd name="connsiteY3976" fmla="*/ 815817 h 3652478"/>
                <a:gd name="connsiteX3977" fmla="*/ 8764031 w 10080264"/>
                <a:gd name="connsiteY3977" fmla="*/ 815817 h 3652478"/>
                <a:gd name="connsiteX3978" fmla="*/ 8798963 w 10080264"/>
                <a:gd name="connsiteY3978" fmla="*/ 815817 h 3652478"/>
                <a:gd name="connsiteX3979" fmla="*/ 8837135 w 10080264"/>
                <a:gd name="connsiteY3979" fmla="*/ 812577 h 3652478"/>
                <a:gd name="connsiteX3980" fmla="*/ 8869906 w 10080264"/>
                <a:gd name="connsiteY3980" fmla="*/ 812577 h 3652478"/>
                <a:gd name="connsiteX3981" fmla="*/ 8900876 w 10080264"/>
                <a:gd name="connsiteY3981" fmla="*/ 814017 h 3652478"/>
                <a:gd name="connsiteX3982" fmla="*/ 8930406 w 10080264"/>
                <a:gd name="connsiteY3982" fmla="*/ 819416 h 3652478"/>
                <a:gd name="connsiteX3983" fmla="*/ 8942650 w 10080264"/>
                <a:gd name="connsiteY3983" fmla="*/ 821216 h 3652478"/>
                <a:gd name="connsiteX3984" fmla="*/ 8942650 w 10080264"/>
                <a:gd name="connsiteY3984" fmla="*/ 833094 h 3652478"/>
                <a:gd name="connsiteX3985" fmla="*/ 8944451 w 10080264"/>
                <a:gd name="connsiteY3985" fmla="*/ 969870 h 3652478"/>
                <a:gd name="connsiteX3986" fmla="*/ 8944451 w 10080264"/>
                <a:gd name="connsiteY3986" fmla="*/ 1035738 h 3652478"/>
                <a:gd name="connsiteX3987" fmla="*/ 8945891 w 10080264"/>
                <a:gd name="connsiteY3987" fmla="*/ 1096207 h 3652478"/>
                <a:gd name="connsiteX3988" fmla="*/ 8945891 w 10080264"/>
                <a:gd name="connsiteY3988" fmla="*/ 1125722 h 3652478"/>
                <a:gd name="connsiteX3989" fmla="*/ 8944451 w 10080264"/>
                <a:gd name="connsiteY3989" fmla="*/ 1155237 h 3652478"/>
                <a:gd name="connsiteX3990" fmla="*/ 8940850 w 10080264"/>
                <a:gd name="connsiteY3990" fmla="*/ 1184752 h 3652478"/>
                <a:gd name="connsiteX3991" fmla="*/ 8935448 w 10080264"/>
                <a:gd name="connsiteY3991" fmla="*/ 1212107 h 3652478"/>
                <a:gd name="connsiteX3992" fmla="*/ 8930406 w 10080264"/>
                <a:gd name="connsiteY3992" fmla="*/ 1239822 h 3652478"/>
                <a:gd name="connsiteX3993" fmla="*/ 8923564 w 10080264"/>
                <a:gd name="connsiteY3993" fmla="*/ 1267537 h 3652478"/>
                <a:gd name="connsiteX3994" fmla="*/ 8914921 w 10080264"/>
                <a:gd name="connsiteY3994" fmla="*/ 1293813 h 3652478"/>
                <a:gd name="connsiteX3995" fmla="*/ 8904478 w 10080264"/>
                <a:gd name="connsiteY3995" fmla="*/ 1319728 h 3652478"/>
                <a:gd name="connsiteX3996" fmla="*/ 8902677 w 10080264"/>
                <a:gd name="connsiteY3996" fmla="*/ 1322968 h 3652478"/>
                <a:gd name="connsiteX3997" fmla="*/ 8899436 w 10080264"/>
                <a:gd name="connsiteY3997" fmla="*/ 1326567 h 3652478"/>
                <a:gd name="connsiteX3998" fmla="*/ 8885391 w 10080264"/>
                <a:gd name="connsiteY3998" fmla="*/ 1335205 h 3652478"/>
                <a:gd name="connsiteX3999" fmla="*/ 8871707 w 10080264"/>
                <a:gd name="connsiteY3999" fmla="*/ 1340245 h 3652478"/>
                <a:gd name="connsiteX4000" fmla="*/ 8856222 w 10080264"/>
                <a:gd name="connsiteY4000" fmla="*/ 1342044 h 3652478"/>
                <a:gd name="connsiteX4001" fmla="*/ 8842177 w 10080264"/>
                <a:gd name="connsiteY4001" fmla="*/ 1340245 h 3652478"/>
                <a:gd name="connsiteX4002" fmla="*/ 8821290 w 10080264"/>
                <a:gd name="connsiteY4002" fmla="*/ 1337005 h 3652478"/>
                <a:gd name="connsiteX4003" fmla="*/ 8807606 w 10080264"/>
                <a:gd name="connsiteY4003" fmla="*/ 1335205 h 3652478"/>
                <a:gd name="connsiteX4004" fmla="*/ 8795362 w 10080264"/>
                <a:gd name="connsiteY4004" fmla="*/ 1331606 h 3652478"/>
                <a:gd name="connsiteX4005" fmla="*/ 8778076 w 10080264"/>
                <a:gd name="connsiteY4005" fmla="*/ 1330166 h 3652478"/>
                <a:gd name="connsiteX4006" fmla="*/ 8762591 w 10080264"/>
                <a:gd name="connsiteY4006" fmla="*/ 1328367 h 3652478"/>
                <a:gd name="connsiteX4007" fmla="*/ 8758990 w 10080264"/>
                <a:gd name="connsiteY4007" fmla="*/ 1330166 h 3652478"/>
                <a:gd name="connsiteX4008" fmla="*/ 8753948 w 10080264"/>
                <a:gd name="connsiteY4008" fmla="*/ 1331606 h 3652478"/>
                <a:gd name="connsiteX4009" fmla="*/ 8746746 w 10080264"/>
                <a:gd name="connsiteY4009" fmla="*/ 1338805 h 3652478"/>
                <a:gd name="connsiteX4010" fmla="*/ 8769433 w 10080264"/>
                <a:gd name="connsiteY4010" fmla="*/ 1392075 h 3652478"/>
                <a:gd name="connsiteX4011" fmla="*/ 8789960 w 10080264"/>
                <a:gd name="connsiteY4011" fmla="*/ 1447866 h 3652478"/>
                <a:gd name="connsiteX4012" fmla="*/ 8804004 w 10080264"/>
                <a:gd name="connsiteY4012" fmla="*/ 1480620 h 3652478"/>
                <a:gd name="connsiteX4013" fmla="*/ 8824891 w 10080264"/>
                <a:gd name="connsiteY4013" fmla="*/ 1553327 h 3652478"/>
                <a:gd name="connsiteX4014" fmla="*/ 8849019 w 10080264"/>
                <a:gd name="connsiteY4014" fmla="*/ 1632873 h 3652478"/>
                <a:gd name="connsiteX4015" fmla="*/ 8876748 w 10080264"/>
                <a:gd name="connsiteY4015" fmla="*/ 1705580 h 3652478"/>
                <a:gd name="connsiteX4016" fmla="*/ 8892234 w 10080264"/>
                <a:gd name="connsiteY4016" fmla="*/ 1740134 h 3652478"/>
                <a:gd name="connsiteX4017" fmla="*/ 8907718 w 10080264"/>
                <a:gd name="connsiteY4017" fmla="*/ 1776488 h 3652478"/>
                <a:gd name="connsiteX4018" fmla="*/ 8935448 w 10080264"/>
                <a:gd name="connsiteY4018" fmla="*/ 1842356 h 3652478"/>
                <a:gd name="connsiteX4019" fmla="*/ 8964977 w 10080264"/>
                <a:gd name="connsiteY4019" fmla="*/ 1907865 h 3652478"/>
                <a:gd name="connsiteX4020" fmla="*/ 8982623 w 10080264"/>
                <a:gd name="connsiteY4020" fmla="*/ 1895987 h 3652478"/>
                <a:gd name="connsiteX4021" fmla="*/ 8998108 w 10080264"/>
                <a:gd name="connsiteY4021" fmla="*/ 1882309 h 3652478"/>
                <a:gd name="connsiteX4022" fmla="*/ 9008552 w 10080264"/>
                <a:gd name="connsiteY4022" fmla="*/ 1868272 h 3652478"/>
                <a:gd name="connsiteX4023" fmla="*/ 9015394 w 10080264"/>
                <a:gd name="connsiteY4023" fmla="*/ 1852795 h 3652478"/>
                <a:gd name="connsiteX4024" fmla="*/ 9018635 w 10080264"/>
                <a:gd name="connsiteY4024" fmla="*/ 1842356 h 3652478"/>
                <a:gd name="connsiteX4025" fmla="*/ 9022236 w 10080264"/>
                <a:gd name="connsiteY4025" fmla="*/ 1826879 h 3652478"/>
                <a:gd name="connsiteX4026" fmla="*/ 9029078 w 10080264"/>
                <a:gd name="connsiteY4026" fmla="*/ 1809242 h 3652478"/>
                <a:gd name="connsiteX4027" fmla="*/ 9039522 w 10080264"/>
                <a:gd name="connsiteY4027" fmla="*/ 1790166 h 3652478"/>
                <a:gd name="connsiteX4028" fmla="*/ 9049965 w 10080264"/>
                <a:gd name="connsiteY4028" fmla="*/ 1762810 h 3652478"/>
                <a:gd name="connsiteX4029" fmla="*/ 9060409 w 10080264"/>
                <a:gd name="connsiteY4029" fmla="*/ 1730056 h 3652478"/>
                <a:gd name="connsiteX4030" fmla="*/ 9070492 w 10080264"/>
                <a:gd name="connsiteY4030" fmla="*/ 1700541 h 3652478"/>
                <a:gd name="connsiteX4031" fmla="*/ 9079495 w 10080264"/>
                <a:gd name="connsiteY4031" fmla="*/ 1674266 h 3652478"/>
                <a:gd name="connsiteX4032" fmla="*/ 9082736 w 10080264"/>
                <a:gd name="connsiteY4032" fmla="*/ 1658789 h 3652478"/>
                <a:gd name="connsiteX4033" fmla="*/ 9088138 w 10080264"/>
                <a:gd name="connsiteY4033" fmla="*/ 1643311 h 3652478"/>
                <a:gd name="connsiteX4034" fmla="*/ 9098581 w 10080264"/>
                <a:gd name="connsiteY4034" fmla="*/ 1615596 h 3652478"/>
                <a:gd name="connsiteX4035" fmla="*/ 9112266 w 10080264"/>
                <a:gd name="connsiteY4035" fmla="*/ 1584642 h 3652478"/>
                <a:gd name="connsiteX4036" fmla="*/ 9129552 w 10080264"/>
                <a:gd name="connsiteY4036" fmla="*/ 1553327 h 3652478"/>
                <a:gd name="connsiteX4037" fmla="*/ 9143596 w 10080264"/>
                <a:gd name="connsiteY4037" fmla="*/ 1527052 h 3652478"/>
                <a:gd name="connsiteX4038" fmla="*/ 9154040 w 10080264"/>
                <a:gd name="connsiteY4038" fmla="*/ 1499697 h 3652478"/>
                <a:gd name="connsiteX4039" fmla="*/ 9159081 w 10080264"/>
                <a:gd name="connsiteY4039" fmla="*/ 1494298 h 3652478"/>
                <a:gd name="connsiteX4040" fmla="*/ 9155480 w 10080264"/>
                <a:gd name="connsiteY4040" fmla="*/ 1487459 h 3652478"/>
                <a:gd name="connsiteX4041" fmla="*/ 9154040 w 10080264"/>
                <a:gd name="connsiteY4041" fmla="*/ 1480620 h 3652478"/>
                <a:gd name="connsiteX4042" fmla="*/ 9154040 w 10080264"/>
                <a:gd name="connsiteY4042" fmla="*/ 1468382 h 3652478"/>
                <a:gd name="connsiteX4043" fmla="*/ 9154040 w 10080264"/>
                <a:gd name="connsiteY4043" fmla="*/ 1463343 h 3652478"/>
                <a:gd name="connsiteX4044" fmla="*/ 9155480 w 10080264"/>
                <a:gd name="connsiteY4044" fmla="*/ 1459744 h 3652478"/>
                <a:gd name="connsiteX4045" fmla="*/ 9172766 w 10080264"/>
                <a:gd name="connsiteY4045" fmla="*/ 1430229 h 3652478"/>
                <a:gd name="connsiteX4046" fmla="*/ 9190051 w 10080264"/>
                <a:gd name="connsiteY4046" fmla="*/ 1400714 h 3652478"/>
                <a:gd name="connsiteX4047" fmla="*/ 9196894 w 10080264"/>
                <a:gd name="connsiteY4047" fmla="*/ 1385237 h 3652478"/>
                <a:gd name="connsiteX4048" fmla="*/ 9204096 w 10080264"/>
                <a:gd name="connsiteY4048" fmla="*/ 1367960 h 3652478"/>
                <a:gd name="connsiteX4049" fmla="*/ 9198694 w 10080264"/>
                <a:gd name="connsiteY4049" fmla="*/ 1362921 h 3652478"/>
                <a:gd name="connsiteX4050" fmla="*/ 9191852 w 10080264"/>
                <a:gd name="connsiteY4050" fmla="*/ 1356082 h 3652478"/>
                <a:gd name="connsiteX4051" fmla="*/ 9188251 w 10080264"/>
                <a:gd name="connsiteY4051" fmla="*/ 1348883 h 3652478"/>
                <a:gd name="connsiteX4052" fmla="*/ 9185010 w 10080264"/>
                <a:gd name="connsiteY4052" fmla="*/ 1342044 h 3652478"/>
                <a:gd name="connsiteX4053" fmla="*/ 9181408 w 10080264"/>
                <a:gd name="connsiteY4053" fmla="*/ 1337005 h 3652478"/>
                <a:gd name="connsiteX4054" fmla="*/ 9176367 w 10080264"/>
                <a:gd name="connsiteY4054" fmla="*/ 1337005 h 3652478"/>
                <a:gd name="connsiteX4055" fmla="*/ 9165923 w 10080264"/>
                <a:gd name="connsiteY4055" fmla="*/ 1337005 h 3652478"/>
                <a:gd name="connsiteX4056" fmla="*/ 9155480 w 10080264"/>
                <a:gd name="connsiteY4056" fmla="*/ 1338805 h 3652478"/>
                <a:gd name="connsiteX4057" fmla="*/ 9141796 w 10080264"/>
                <a:gd name="connsiteY4057" fmla="*/ 1342044 h 3652478"/>
                <a:gd name="connsiteX4058" fmla="*/ 9131352 w 10080264"/>
                <a:gd name="connsiteY4058" fmla="*/ 1347443 h 3652478"/>
                <a:gd name="connsiteX4059" fmla="*/ 9120909 w 10080264"/>
                <a:gd name="connsiteY4059" fmla="*/ 1347443 h 3652478"/>
                <a:gd name="connsiteX4060" fmla="*/ 9110465 w 10080264"/>
                <a:gd name="connsiteY4060" fmla="*/ 1347443 h 3652478"/>
                <a:gd name="connsiteX4061" fmla="*/ 9101822 w 10080264"/>
                <a:gd name="connsiteY4061" fmla="*/ 1342044 h 3652478"/>
                <a:gd name="connsiteX4062" fmla="*/ 9100022 w 10080264"/>
                <a:gd name="connsiteY4062" fmla="*/ 1347443 h 3652478"/>
                <a:gd name="connsiteX4063" fmla="*/ 9100022 w 10080264"/>
                <a:gd name="connsiteY4063" fmla="*/ 1352482 h 3652478"/>
                <a:gd name="connsiteX4064" fmla="*/ 9093180 w 10080264"/>
                <a:gd name="connsiteY4064" fmla="*/ 1364720 h 3652478"/>
                <a:gd name="connsiteX4065" fmla="*/ 9089578 w 10080264"/>
                <a:gd name="connsiteY4065" fmla="*/ 1369759 h 3652478"/>
                <a:gd name="connsiteX4066" fmla="*/ 9084537 w 10080264"/>
                <a:gd name="connsiteY4066" fmla="*/ 1372999 h 3652478"/>
                <a:gd name="connsiteX4067" fmla="*/ 9079495 w 10080264"/>
                <a:gd name="connsiteY4067" fmla="*/ 1376598 h 3652478"/>
                <a:gd name="connsiteX4068" fmla="*/ 9074093 w 10080264"/>
                <a:gd name="connsiteY4068" fmla="*/ 1380198 h 3652478"/>
                <a:gd name="connsiteX4069" fmla="*/ 9060409 w 10080264"/>
                <a:gd name="connsiteY4069" fmla="*/ 1381637 h 3652478"/>
                <a:gd name="connsiteX4070" fmla="*/ 9051766 w 10080264"/>
                <a:gd name="connsiteY4070" fmla="*/ 1380198 h 3652478"/>
                <a:gd name="connsiteX4071" fmla="*/ 9041322 w 10080264"/>
                <a:gd name="connsiteY4071" fmla="*/ 1376598 h 3652478"/>
                <a:gd name="connsiteX4072" fmla="*/ 9030879 w 10080264"/>
                <a:gd name="connsiteY4072" fmla="*/ 1371559 h 3652478"/>
                <a:gd name="connsiteX4073" fmla="*/ 9022236 w 10080264"/>
                <a:gd name="connsiteY4073" fmla="*/ 1364720 h 3652478"/>
                <a:gd name="connsiteX4074" fmla="*/ 9013593 w 10080264"/>
                <a:gd name="connsiteY4074" fmla="*/ 1354282 h 3652478"/>
                <a:gd name="connsiteX4075" fmla="*/ 9006751 w 10080264"/>
                <a:gd name="connsiteY4075" fmla="*/ 1338805 h 3652478"/>
                <a:gd name="connsiteX4076" fmla="*/ 9004950 w 10080264"/>
                <a:gd name="connsiteY4076" fmla="*/ 1330166 h 3652478"/>
                <a:gd name="connsiteX4077" fmla="*/ 9003150 w 10080264"/>
                <a:gd name="connsiteY4077" fmla="*/ 1321528 h 3652478"/>
                <a:gd name="connsiteX4078" fmla="*/ 9003150 w 10080264"/>
                <a:gd name="connsiteY4078" fmla="*/ 1309290 h 3652478"/>
                <a:gd name="connsiteX4079" fmla="*/ 9003150 w 10080264"/>
                <a:gd name="connsiteY4079" fmla="*/ 1297052 h 3652478"/>
                <a:gd name="connsiteX4080" fmla="*/ 9004950 w 10080264"/>
                <a:gd name="connsiteY4080" fmla="*/ 1269337 h 3652478"/>
                <a:gd name="connsiteX4081" fmla="*/ 9006751 w 10080264"/>
                <a:gd name="connsiteY4081" fmla="*/ 1241622 h 3652478"/>
                <a:gd name="connsiteX4082" fmla="*/ 9006751 w 10080264"/>
                <a:gd name="connsiteY4082" fmla="*/ 1189791 h 3652478"/>
                <a:gd name="connsiteX4083" fmla="*/ 9006751 w 10080264"/>
                <a:gd name="connsiteY4083" fmla="*/ 1094408 h 3652478"/>
                <a:gd name="connsiteX4084" fmla="*/ 9004950 w 10080264"/>
                <a:gd name="connsiteY4084" fmla="*/ 1047976 h 3652478"/>
                <a:gd name="connsiteX4085" fmla="*/ 9003150 w 10080264"/>
                <a:gd name="connsiteY4085" fmla="*/ 999384 h 3652478"/>
                <a:gd name="connsiteX4086" fmla="*/ 9001710 w 10080264"/>
                <a:gd name="connsiteY4086" fmla="*/ 952593 h 3652478"/>
                <a:gd name="connsiteX4087" fmla="*/ 8999909 w 10080264"/>
                <a:gd name="connsiteY4087" fmla="*/ 905801 h 3652478"/>
                <a:gd name="connsiteX4088" fmla="*/ 8999909 w 10080264"/>
                <a:gd name="connsiteY4088" fmla="*/ 819416 h 3652478"/>
                <a:gd name="connsiteX4089" fmla="*/ 8999909 w 10080264"/>
                <a:gd name="connsiteY4089" fmla="*/ 798540 h 3652478"/>
                <a:gd name="connsiteX4090" fmla="*/ 9018635 w 10080264"/>
                <a:gd name="connsiteY4090" fmla="*/ 803939 h 3652478"/>
                <a:gd name="connsiteX4091" fmla="*/ 9029078 w 10080264"/>
                <a:gd name="connsiteY4091" fmla="*/ 808978 h 3652478"/>
                <a:gd name="connsiteX4092" fmla="*/ 9037721 w 10080264"/>
                <a:gd name="connsiteY4092" fmla="*/ 814017 h 3652478"/>
                <a:gd name="connsiteX4093" fmla="*/ 9046364 w 10080264"/>
                <a:gd name="connsiteY4093" fmla="*/ 819416 h 3652478"/>
                <a:gd name="connsiteX4094" fmla="*/ 9055007 w 10080264"/>
                <a:gd name="connsiteY4094" fmla="*/ 826255 h 3652478"/>
                <a:gd name="connsiteX4095" fmla="*/ 9058608 w 10080264"/>
                <a:gd name="connsiteY4095" fmla="*/ 833094 h 3652478"/>
                <a:gd name="connsiteX4096" fmla="*/ 9061849 w 10080264"/>
                <a:gd name="connsiteY4096" fmla="*/ 838133 h 3652478"/>
                <a:gd name="connsiteX4097" fmla="*/ 9065450 w 10080264"/>
                <a:gd name="connsiteY4097" fmla="*/ 843532 h 3652478"/>
                <a:gd name="connsiteX4098" fmla="*/ 9091379 w 10080264"/>
                <a:gd name="connsiteY4098" fmla="*/ 833094 h 3652478"/>
                <a:gd name="connsiteX4099" fmla="*/ 9119108 w 10080264"/>
                <a:gd name="connsiteY4099" fmla="*/ 824455 h 3652478"/>
                <a:gd name="connsiteX4100" fmla="*/ 9150438 w 10080264"/>
                <a:gd name="connsiteY4100" fmla="*/ 819416 h 3652478"/>
                <a:gd name="connsiteX4101" fmla="*/ 9181408 w 10080264"/>
                <a:gd name="connsiteY4101" fmla="*/ 815817 h 3652478"/>
                <a:gd name="connsiteX4102" fmla="*/ 9212739 w 10080264"/>
                <a:gd name="connsiteY4102" fmla="*/ 810778 h 3652478"/>
                <a:gd name="connsiteX4103" fmla="*/ 9240468 w 10080264"/>
                <a:gd name="connsiteY4103" fmla="*/ 803939 h 3652478"/>
                <a:gd name="connsiteX4104" fmla="*/ 9268197 w 10080264"/>
                <a:gd name="connsiteY4104" fmla="*/ 795300 h 3652478"/>
                <a:gd name="connsiteX4105" fmla="*/ 9292325 w 10080264"/>
                <a:gd name="connsiteY4105" fmla="*/ 783063 h 3652478"/>
                <a:gd name="connsiteX4106" fmla="*/ 524307 w 10080264"/>
                <a:gd name="connsiteY4106" fmla="*/ 769015 h 3652478"/>
                <a:gd name="connsiteX4107" fmla="*/ 515671 w 10080264"/>
                <a:gd name="connsiteY4107" fmla="*/ 775856 h 3652478"/>
                <a:gd name="connsiteX4108" fmla="*/ 522508 w 10080264"/>
                <a:gd name="connsiteY4108" fmla="*/ 774056 h 3652478"/>
                <a:gd name="connsiteX4109" fmla="*/ 7051945 w 10080264"/>
                <a:gd name="connsiteY4109" fmla="*/ 765175 h 3652478"/>
                <a:gd name="connsiteX4110" fmla="*/ 7084714 w 10080264"/>
                <a:gd name="connsiteY4110" fmla="*/ 765175 h 3652478"/>
                <a:gd name="connsiteX4111" fmla="*/ 7119284 w 10080264"/>
                <a:gd name="connsiteY4111" fmla="*/ 765175 h 3652478"/>
                <a:gd name="connsiteX4112" fmla="*/ 7156015 w 10080264"/>
                <a:gd name="connsiteY4112" fmla="*/ 770216 h 3652478"/>
                <a:gd name="connsiteX4113" fmla="*/ 7190585 w 10080264"/>
                <a:gd name="connsiteY4113" fmla="*/ 777417 h 3652478"/>
                <a:gd name="connsiteX4114" fmla="*/ 7223354 w 10080264"/>
                <a:gd name="connsiteY4114" fmla="*/ 786059 h 3652478"/>
                <a:gd name="connsiteX4115" fmla="*/ 7252522 w 10080264"/>
                <a:gd name="connsiteY4115" fmla="*/ 797941 h 3652478"/>
                <a:gd name="connsiteX4116" fmla="*/ 7282051 w 10080264"/>
                <a:gd name="connsiteY4116" fmla="*/ 813424 h 3652478"/>
                <a:gd name="connsiteX4117" fmla="*/ 7308338 w 10080264"/>
                <a:gd name="connsiteY4117" fmla="*/ 830708 h 3652478"/>
                <a:gd name="connsiteX4118" fmla="*/ 7334266 w 10080264"/>
                <a:gd name="connsiteY4118" fmla="*/ 849791 h 3652478"/>
                <a:gd name="connsiteX4119" fmla="*/ 7356592 w 10080264"/>
                <a:gd name="connsiteY4119" fmla="*/ 874276 h 3652478"/>
                <a:gd name="connsiteX4120" fmla="*/ 7373877 w 10080264"/>
                <a:gd name="connsiteY4120" fmla="*/ 881118 h 3652478"/>
                <a:gd name="connsiteX4121" fmla="*/ 7389362 w 10080264"/>
                <a:gd name="connsiteY4121" fmla="*/ 891560 h 3652478"/>
                <a:gd name="connsiteX4122" fmla="*/ 7407007 w 10080264"/>
                <a:gd name="connsiteY4122" fmla="*/ 902002 h 3652478"/>
                <a:gd name="connsiteX4123" fmla="*/ 7424292 w 10080264"/>
                <a:gd name="connsiteY4123" fmla="*/ 915684 h 3652478"/>
                <a:gd name="connsiteX4124" fmla="*/ 7434735 w 10080264"/>
                <a:gd name="connsiteY4124" fmla="*/ 924326 h 3652478"/>
                <a:gd name="connsiteX4125" fmla="*/ 7443377 w 10080264"/>
                <a:gd name="connsiteY4125" fmla="*/ 934768 h 3652478"/>
                <a:gd name="connsiteX4126" fmla="*/ 7458862 w 10080264"/>
                <a:gd name="connsiteY4126" fmla="*/ 955652 h 3652478"/>
                <a:gd name="connsiteX4127" fmla="*/ 7476146 w 10080264"/>
                <a:gd name="connsiteY4127" fmla="*/ 983017 h 3652478"/>
                <a:gd name="connsiteX4128" fmla="*/ 7477947 w 10080264"/>
                <a:gd name="connsiteY4128" fmla="*/ 986618 h 3652478"/>
                <a:gd name="connsiteX4129" fmla="*/ 7477947 w 10080264"/>
                <a:gd name="connsiteY4129" fmla="*/ 1000661 h 3652478"/>
                <a:gd name="connsiteX4130" fmla="*/ 7467504 w 10080264"/>
                <a:gd name="connsiteY4130" fmla="*/ 1007502 h 3652478"/>
                <a:gd name="connsiteX4131" fmla="*/ 7464263 w 10080264"/>
                <a:gd name="connsiteY4131" fmla="*/ 1007502 h 3652478"/>
                <a:gd name="connsiteX4132" fmla="*/ 7465703 w 10080264"/>
                <a:gd name="connsiteY4132" fmla="*/ 1011103 h 3652478"/>
                <a:gd name="connsiteX4133" fmla="*/ 7469305 w 10080264"/>
                <a:gd name="connsiteY4133" fmla="*/ 1014343 h 3652478"/>
                <a:gd name="connsiteX4134" fmla="*/ 7472906 w 10080264"/>
                <a:gd name="connsiteY4134" fmla="*/ 1019744 h 3652478"/>
                <a:gd name="connsiteX4135" fmla="*/ 7481188 w 10080264"/>
                <a:gd name="connsiteY4135" fmla="*/ 1019744 h 3652478"/>
                <a:gd name="connsiteX4136" fmla="*/ 7488390 w 10080264"/>
                <a:gd name="connsiteY4136" fmla="*/ 1021545 h 3652478"/>
                <a:gd name="connsiteX4137" fmla="*/ 7497032 w 10080264"/>
                <a:gd name="connsiteY4137" fmla="*/ 1022985 h 3652478"/>
                <a:gd name="connsiteX4138" fmla="*/ 7503874 w 10080264"/>
                <a:gd name="connsiteY4138" fmla="*/ 1026586 h 3652478"/>
                <a:gd name="connsiteX4139" fmla="*/ 7508916 w 10080264"/>
                <a:gd name="connsiteY4139" fmla="*/ 1030186 h 3652478"/>
                <a:gd name="connsiteX4140" fmla="*/ 7515758 w 10080264"/>
                <a:gd name="connsiteY4140" fmla="*/ 1037028 h 3652478"/>
                <a:gd name="connsiteX4141" fmla="*/ 7521159 w 10080264"/>
                <a:gd name="connsiteY4141" fmla="*/ 1043869 h 3652478"/>
                <a:gd name="connsiteX4142" fmla="*/ 7526201 w 10080264"/>
                <a:gd name="connsiteY4142" fmla="*/ 1050710 h 3652478"/>
                <a:gd name="connsiteX4143" fmla="*/ 7528001 w 10080264"/>
                <a:gd name="connsiteY4143" fmla="*/ 1062953 h 3652478"/>
                <a:gd name="connsiteX4144" fmla="*/ 7529802 w 10080264"/>
                <a:gd name="connsiteY4144" fmla="*/ 1071594 h 3652478"/>
                <a:gd name="connsiteX4145" fmla="*/ 7528001 w 10080264"/>
                <a:gd name="connsiteY4145" fmla="*/ 1080236 h 3652478"/>
                <a:gd name="connsiteX4146" fmla="*/ 7524400 w 10080264"/>
                <a:gd name="connsiteY4146" fmla="*/ 1088878 h 3652478"/>
                <a:gd name="connsiteX4147" fmla="*/ 7521159 w 10080264"/>
                <a:gd name="connsiteY4147" fmla="*/ 1092478 h 3652478"/>
                <a:gd name="connsiteX4148" fmla="*/ 7528001 w 10080264"/>
                <a:gd name="connsiteY4148" fmla="*/ 1093919 h 3652478"/>
                <a:gd name="connsiteX4149" fmla="*/ 7536644 w 10080264"/>
                <a:gd name="connsiteY4149" fmla="*/ 1095719 h 3652478"/>
                <a:gd name="connsiteX4150" fmla="*/ 7547087 w 10080264"/>
                <a:gd name="connsiteY4150" fmla="*/ 1100760 h 3652478"/>
                <a:gd name="connsiteX4151" fmla="*/ 7553929 w 10080264"/>
                <a:gd name="connsiteY4151" fmla="*/ 1102560 h 3652478"/>
                <a:gd name="connsiteX4152" fmla="*/ 7555729 w 10080264"/>
                <a:gd name="connsiteY4152" fmla="*/ 1109402 h 3652478"/>
                <a:gd name="connsiteX4153" fmla="*/ 7576615 w 10080264"/>
                <a:gd name="connsiteY4153" fmla="*/ 1167013 h 3652478"/>
                <a:gd name="connsiteX4154" fmla="*/ 7597501 w 10080264"/>
                <a:gd name="connsiteY4154" fmla="*/ 1227504 h 3652478"/>
                <a:gd name="connsiteX4155" fmla="*/ 7616587 w 10080264"/>
                <a:gd name="connsiteY4155" fmla="*/ 1289796 h 3652478"/>
                <a:gd name="connsiteX4156" fmla="*/ 7633872 w 10080264"/>
                <a:gd name="connsiteY4156" fmla="*/ 1353889 h 3652478"/>
                <a:gd name="connsiteX4157" fmla="*/ 7647556 w 10080264"/>
                <a:gd name="connsiteY4157" fmla="*/ 1423022 h 3652478"/>
                <a:gd name="connsiteX4158" fmla="*/ 7701211 w 10080264"/>
                <a:gd name="connsiteY4158" fmla="*/ 1397097 h 3652478"/>
                <a:gd name="connsiteX4159" fmla="*/ 7650796 w 10080264"/>
                <a:gd name="connsiteY4159" fmla="*/ 1435265 h 3652478"/>
                <a:gd name="connsiteX4160" fmla="*/ 7661239 w 10080264"/>
                <a:gd name="connsiteY4160" fmla="*/ 1509439 h 3652478"/>
                <a:gd name="connsiteX4161" fmla="*/ 7669882 w 10080264"/>
                <a:gd name="connsiteY4161" fmla="*/ 1565250 h 3652478"/>
                <a:gd name="connsiteX4162" fmla="*/ 7677084 w 10080264"/>
                <a:gd name="connsiteY4162" fmla="*/ 1620340 h 3652478"/>
                <a:gd name="connsiteX4163" fmla="*/ 7692568 w 10080264"/>
                <a:gd name="connsiteY4163" fmla="*/ 1728001 h 3652478"/>
                <a:gd name="connsiteX4164" fmla="*/ 7703012 w 10080264"/>
                <a:gd name="connsiteY4164" fmla="*/ 1837102 h 3652478"/>
                <a:gd name="connsiteX4165" fmla="*/ 7708053 w 10080264"/>
                <a:gd name="connsiteY4165" fmla="*/ 1893993 h 3652478"/>
                <a:gd name="connsiteX4166" fmla="*/ 7711654 w 10080264"/>
                <a:gd name="connsiteY4166" fmla="*/ 1954485 h 3652478"/>
                <a:gd name="connsiteX4167" fmla="*/ 7713455 w 10080264"/>
                <a:gd name="connsiteY4167" fmla="*/ 1973568 h 3652478"/>
                <a:gd name="connsiteX4168" fmla="*/ 7713455 w 10080264"/>
                <a:gd name="connsiteY4168" fmla="*/ 1993012 h 3652478"/>
                <a:gd name="connsiteX4169" fmla="*/ 7713455 w 10080264"/>
                <a:gd name="connsiteY4169" fmla="*/ 2011736 h 3652478"/>
                <a:gd name="connsiteX4170" fmla="*/ 7711654 w 10080264"/>
                <a:gd name="connsiteY4170" fmla="*/ 2029019 h 3652478"/>
                <a:gd name="connsiteX4171" fmla="*/ 7708053 w 10080264"/>
                <a:gd name="connsiteY4171" fmla="*/ 2044502 h 3652478"/>
                <a:gd name="connsiteX4172" fmla="*/ 7708053 w 10080264"/>
                <a:gd name="connsiteY4172" fmla="*/ 2060345 h 3652478"/>
                <a:gd name="connsiteX4173" fmla="*/ 7708053 w 10080264"/>
                <a:gd name="connsiteY4173" fmla="*/ 2074028 h 3652478"/>
                <a:gd name="connsiteX4174" fmla="*/ 7711654 w 10080264"/>
                <a:gd name="connsiteY4174" fmla="*/ 2088071 h 3652478"/>
                <a:gd name="connsiteX4175" fmla="*/ 7711654 w 10080264"/>
                <a:gd name="connsiteY4175" fmla="*/ 2103554 h 3652478"/>
                <a:gd name="connsiteX4176" fmla="*/ 7713455 w 10080264"/>
                <a:gd name="connsiteY4176" fmla="*/ 2119037 h 3652478"/>
                <a:gd name="connsiteX4177" fmla="*/ 7716696 w 10080264"/>
                <a:gd name="connsiteY4177" fmla="*/ 2133079 h 3652478"/>
                <a:gd name="connsiteX4178" fmla="*/ 7722097 w 10080264"/>
                <a:gd name="connsiteY4178" fmla="*/ 2145322 h 3652478"/>
                <a:gd name="connsiteX4179" fmla="*/ 7723898 w 10080264"/>
                <a:gd name="connsiteY4179" fmla="*/ 2157204 h 3652478"/>
                <a:gd name="connsiteX4180" fmla="*/ 7727139 w 10080264"/>
                <a:gd name="connsiteY4180" fmla="*/ 2179528 h 3652478"/>
                <a:gd name="connsiteX4181" fmla="*/ 7728939 w 10080264"/>
                <a:gd name="connsiteY4181" fmla="*/ 2198612 h 3652478"/>
                <a:gd name="connsiteX4182" fmla="*/ 7739382 w 10080264"/>
                <a:gd name="connsiteY4182" fmla="*/ 2204013 h 3652478"/>
                <a:gd name="connsiteX4183" fmla="*/ 7753066 w 10080264"/>
                <a:gd name="connsiteY4183" fmla="*/ 2210854 h 3652478"/>
                <a:gd name="connsiteX4184" fmla="*/ 7772152 w 10080264"/>
                <a:gd name="connsiteY4184" fmla="*/ 2216255 h 3652478"/>
                <a:gd name="connsiteX4185" fmla="*/ 7796278 w 10080264"/>
                <a:gd name="connsiteY4185" fmla="*/ 2223097 h 3652478"/>
                <a:gd name="connsiteX4186" fmla="*/ 7822566 w 10080264"/>
                <a:gd name="connsiteY4186" fmla="*/ 2228138 h 3652478"/>
                <a:gd name="connsiteX4187" fmla="*/ 7846693 w 10080264"/>
                <a:gd name="connsiteY4187" fmla="*/ 2231738 h 3652478"/>
                <a:gd name="connsiteX4188" fmla="*/ 7867579 w 10080264"/>
                <a:gd name="connsiteY4188" fmla="*/ 2231738 h 3652478"/>
                <a:gd name="connsiteX4189" fmla="*/ 7886664 w 10080264"/>
                <a:gd name="connsiteY4189" fmla="*/ 2229938 h 3652478"/>
                <a:gd name="connsiteX4190" fmla="*/ 7897107 w 10080264"/>
                <a:gd name="connsiteY4190" fmla="*/ 2228138 h 3652478"/>
                <a:gd name="connsiteX4191" fmla="*/ 7905750 w 10080264"/>
                <a:gd name="connsiteY4191" fmla="*/ 2226337 h 3652478"/>
                <a:gd name="connsiteX4192" fmla="*/ 7912592 w 10080264"/>
                <a:gd name="connsiteY4192" fmla="*/ 2223097 h 3652478"/>
                <a:gd name="connsiteX4193" fmla="*/ 7917633 w 10080264"/>
                <a:gd name="connsiteY4193" fmla="*/ 2219496 h 3652478"/>
                <a:gd name="connsiteX4194" fmla="*/ 7926276 w 10080264"/>
                <a:gd name="connsiteY4194" fmla="*/ 2214455 h 3652478"/>
                <a:gd name="connsiteX4195" fmla="*/ 7933118 w 10080264"/>
                <a:gd name="connsiteY4195" fmla="*/ 2210854 h 3652478"/>
                <a:gd name="connsiteX4196" fmla="*/ 7939960 w 10080264"/>
                <a:gd name="connsiteY4196" fmla="*/ 2209054 h 3652478"/>
                <a:gd name="connsiteX4197" fmla="*/ 7947162 w 10080264"/>
                <a:gd name="connsiteY4197" fmla="*/ 2209054 h 3652478"/>
                <a:gd name="connsiteX4198" fmla="*/ 7954004 w 10080264"/>
                <a:gd name="connsiteY4198" fmla="*/ 2210854 h 3652478"/>
                <a:gd name="connsiteX4199" fmla="*/ 7960846 w 10080264"/>
                <a:gd name="connsiteY4199" fmla="*/ 2212655 h 3652478"/>
                <a:gd name="connsiteX4200" fmla="*/ 7974890 w 10080264"/>
                <a:gd name="connsiteY4200" fmla="*/ 2221296 h 3652478"/>
                <a:gd name="connsiteX4201" fmla="*/ 7979931 w 10080264"/>
                <a:gd name="connsiteY4201" fmla="*/ 2224897 h 3652478"/>
                <a:gd name="connsiteX4202" fmla="*/ 7981732 w 10080264"/>
                <a:gd name="connsiteY4202" fmla="*/ 2229938 h 3652478"/>
                <a:gd name="connsiteX4203" fmla="*/ 7983532 w 10080264"/>
                <a:gd name="connsiteY4203" fmla="*/ 2242180 h 3652478"/>
                <a:gd name="connsiteX4204" fmla="*/ 7981732 w 10080264"/>
                <a:gd name="connsiteY4204" fmla="*/ 2252622 h 3652478"/>
                <a:gd name="connsiteX4205" fmla="*/ 7979931 w 10080264"/>
                <a:gd name="connsiteY4205" fmla="*/ 2261264 h 3652478"/>
                <a:gd name="connsiteX4206" fmla="*/ 7976690 w 10080264"/>
                <a:gd name="connsiteY4206" fmla="*/ 2268105 h 3652478"/>
                <a:gd name="connsiteX4207" fmla="*/ 7973089 w 10080264"/>
                <a:gd name="connsiteY4207" fmla="*/ 2273146 h 3652478"/>
                <a:gd name="connsiteX4208" fmla="*/ 7969488 w 10080264"/>
                <a:gd name="connsiteY4208" fmla="*/ 2276747 h 3652478"/>
                <a:gd name="connsiteX4209" fmla="*/ 7959045 w 10080264"/>
                <a:gd name="connsiteY4209" fmla="*/ 2281788 h 3652478"/>
                <a:gd name="connsiteX4210" fmla="*/ 7955804 w 10080264"/>
                <a:gd name="connsiteY4210" fmla="*/ 2283588 h 3652478"/>
                <a:gd name="connsiteX4211" fmla="*/ 7952203 w 10080264"/>
                <a:gd name="connsiteY4211" fmla="*/ 2288989 h 3652478"/>
                <a:gd name="connsiteX4212" fmla="*/ 7952203 w 10080264"/>
                <a:gd name="connsiteY4212" fmla="*/ 2295831 h 3652478"/>
                <a:gd name="connsiteX4213" fmla="*/ 7950403 w 10080264"/>
                <a:gd name="connsiteY4213" fmla="*/ 2300872 h 3652478"/>
                <a:gd name="connsiteX4214" fmla="*/ 7952203 w 10080264"/>
                <a:gd name="connsiteY4214" fmla="*/ 2316355 h 3652478"/>
                <a:gd name="connsiteX4215" fmla="*/ 7955804 w 10080264"/>
                <a:gd name="connsiteY4215" fmla="*/ 2328597 h 3652478"/>
                <a:gd name="connsiteX4216" fmla="*/ 7960846 w 10080264"/>
                <a:gd name="connsiteY4216" fmla="*/ 2337239 h 3652478"/>
                <a:gd name="connsiteX4217" fmla="*/ 7966247 w 10080264"/>
                <a:gd name="connsiteY4217" fmla="*/ 2342280 h 3652478"/>
                <a:gd name="connsiteX4218" fmla="*/ 7974890 w 10080264"/>
                <a:gd name="connsiteY4218" fmla="*/ 2351281 h 3652478"/>
                <a:gd name="connsiteX4219" fmla="*/ 7987133 w 10080264"/>
                <a:gd name="connsiteY4219" fmla="*/ 2359923 h 3652478"/>
                <a:gd name="connsiteX4220" fmla="*/ 8011260 w 10080264"/>
                <a:gd name="connsiteY4220" fmla="*/ 2373606 h 3652478"/>
                <a:gd name="connsiteX4221" fmla="*/ 8018102 w 10080264"/>
                <a:gd name="connsiteY4221" fmla="*/ 2379007 h 3652478"/>
                <a:gd name="connsiteX4222" fmla="*/ 8018102 w 10080264"/>
                <a:gd name="connsiteY4222" fmla="*/ 2387648 h 3652478"/>
                <a:gd name="connsiteX4223" fmla="*/ 8018102 w 10080264"/>
                <a:gd name="connsiteY4223" fmla="*/ 2398090 h 3652478"/>
                <a:gd name="connsiteX4224" fmla="*/ 8016662 w 10080264"/>
                <a:gd name="connsiteY4224" fmla="*/ 2406732 h 3652478"/>
                <a:gd name="connsiteX4225" fmla="*/ 8013061 w 10080264"/>
                <a:gd name="connsiteY4225" fmla="*/ 2415374 h 3652478"/>
                <a:gd name="connsiteX4226" fmla="*/ 8007659 w 10080264"/>
                <a:gd name="connsiteY4226" fmla="*/ 2420415 h 3652478"/>
                <a:gd name="connsiteX4227" fmla="*/ 8002618 w 10080264"/>
                <a:gd name="connsiteY4227" fmla="*/ 2425816 h 3652478"/>
                <a:gd name="connsiteX4228" fmla="*/ 7997216 w 10080264"/>
                <a:gd name="connsiteY4228" fmla="*/ 2429056 h 3652478"/>
                <a:gd name="connsiteX4229" fmla="*/ 7992175 w 10080264"/>
                <a:gd name="connsiteY4229" fmla="*/ 2430857 h 3652478"/>
                <a:gd name="connsiteX4230" fmla="*/ 7985333 w 10080264"/>
                <a:gd name="connsiteY4230" fmla="*/ 2432657 h 3652478"/>
                <a:gd name="connsiteX4231" fmla="*/ 7981732 w 10080264"/>
                <a:gd name="connsiteY4231" fmla="*/ 2432657 h 3652478"/>
                <a:gd name="connsiteX4232" fmla="*/ 7981732 w 10080264"/>
                <a:gd name="connsiteY4232" fmla="*/ 2435898 h 3652478"/>
                <a:gd name="connsiteX4233" fmla="*/ 7981732 w 10080264"/>
                <a:gd name="connsiteY4233" fmla="*/ 2515833 h 3652478"/>
                <a:gd name="connsiteX4234" fmla="*/ 7979931 w 10080264"/>
                <a:gd name="connsiteY4234" fmla="*/ 2533116 h 3652478"/>
                <a:gd name="connsiteX4235" fmla="*/ 7983532 w 10080264"/>
                <a:gd name="connsiteY4235" fmla="*/ 2548599 h 3652478"/>
                <a:gd name="connsiteX4236" fmla="*/ 7987133 w 10080264"/>
                <a:gd name="connsiteY4236" fmla="*/ 2560842 h 3652478"/>
                <a:gd name="connsiteX4237" fmla="*/ 7995776 w 10080264"/>
                <a:gd name="connsiteY4237" fmla="*/ 2570564 h 3652478"/>
                <a:gd name="connsiteX4238" fmla="*/ 8002618 w 10080264"/>
                <a:gd name="connsiteY4238" fmla="*/ 2577765 h 3652478"/>
                <a:gd name="connsiteX4239" fmla="*/ 7999017 w 10080264"/>
                <a:gd name="connsiteY4239" fmla="*/ 2586407 h 3652478"/>
                <a:gd name="connsiteX4240" fmla="*/ 7993975 w 10080264"/>
                <a:gd name="connsiteY4240" fmla="*/ 2598289 h 3652478"/>
                <a:gd name="connsiteX4241" fmla="*/ 7987133 w 10080264"/>
                <a:gd name="connsiteY4241" fmla="*/ 2606931 h 3652478"/>
                <a:gd name="connsiteX4242" fmla="*/ 7978131 w 10080264"/>
                <a:gd name="connsiteY4242" fmla="*/ 2614132 h 3652478"/>
                <a:gd name="connsiteX4243" fmla="*/ 7968048 w 10080264"/>
                <a:gd name="connsiteY4243" fmla="*/ 2619173 h 3652478"/>
                <a:gd name="connsiteX4244" fmla="*/ 7968048 w 10080264"/>
                <a:gd name="connsiteY4244" fmla="*/ 2624214 h 3652478"/>
                <a:gd name="connsiteX4245" fmla="*/ 7969488 w 10080264"/>
                <a:gd name="connsiteY4245" fmla="*/ 2646898 h 3652478"/>
                <a:gd name="connsiteX4246" fmla="*/ 7971289 w 10080264"/>
                <a:gd name="connsiteY4246" fmla="*/ 2655540 h 3652478"/>
                <a:gd name="connsiteX4247" fmla="*/ 7964447 w 10080264"/>
                <a:gd name="connsiteY4247" fmla="*/ 2660941 h 3652478"/>
                <a:gd name="connsiteX4248" fmla="*/ 7926276 w 10080264"/>
                <a:gd name="connsiteY4248" fmla="*/ 2688666 h 3652478"/>
                <a:gd name="connsiteX4249" fmla="*/ 7917633 w 10080264"/>
                <a:gd name="connsiteY4249" fmla="*/ 2695508 h 3652478"/>
                <a:gd name="connsiteX4250" fmla="*/ 7907190 w 10080264"/>
                <a:gd name="connsiteY4250" fmla="*/ 2702349 h 3652478"/>
                <a:gd name="connsiteX4251" fmla="*/ 7898548 w 10080264"/>
                <a:gd name="connsiteY4251" fmla="*/ 2709190 h 3652478"/>
                <a:gd name="connsiteX4252" fmla="*/ 7889905 w 10080264"/>
                <a:gd name="connsiteY4252" fmla="*/ 2716032 h 3652478"/>
                <a:gd name="connsiteX4253" fmla="*/ 7886664 w 10080264"/>
                <a:gd name="connsiteY4253" fmla="*/ 2721433 h 3652478"/>
                <a:gd name="connsiteX4254" fmla="*/ 7879822 w 10080264"/>
                <a:gd name="connsiteY4254" fmla="*/ 2721433 h 3652478"/>
                <a:gd name="connsiteX4255" fmla="*/ 7825807 w 10080264"/>
                <a:gd name="connsiteY4255" fmla="*/ 2719632 h 3652478"/>
                <a:gd name="connsiteX4256" fmla="*/ 7773952 w 10080264"/>
                <a:gd name="connsiteY4256" fmla="*/ 2717832 h 3652478"/>
                <a:gd name="connsiteX4257" fmla="*/ 7673483 w 10080264"/>
                <a:gd name="connsiteY4257" fmla="*/ 2712791 h 3652478"/>
                <a:gd name="connsiteX4258" fmla="*/ 7619828 w 10080264"/>
                <a:gd name="connsiteY4258" fmla="*/ 2709190 h 3652478"/>
                <a:gd name="connsiteX4259" fmla="*/ 7567973 w 10080264"/>
                <a:gd name="connsiteY4259" fmla="*/ 2704149 h 3652478"/>
                <a:gd name="connsiteX4260" fmla="*/ 7488390 w 10080264"/>
                <a:gd name="connsiteY4260" fmla="*/ 2698748 h 3652478"/>
                <a:gd name="connsiteX4261" fmla="*/ 7308338 w 10080264"/>
                <a:gd name="connsiteY4261" fmla="*/ 2686866 h 3652478"/>
                <a:gd name="connsiteX4262" fmla="*/ 7262965 w 10080264"/>
                <a:gd name="connsiteY4262" fmla="*/ 2685066 h 3652478"/>
                <a:gd name="connsiteX4263" fmla="*/ 7217953 w 10080264"/>
                <a:gd name="connsiteY4263" fmla="*/ 2686866 h 3652478"/>
                <a:gd name="connsiteX4264" fmla="*/ 7119284 w 10080264"/>
                <a:gd name="connsiteY4264" fmla="*/ 2690107 h 3652478"/>
                <a:gd name="connsiteX4265" fmla="*/ 7107401 w 10080264"/>
                <a:gd name="connsiteY4265" fmla="*/ 2691907 h 3652478"/>
                <a:gd name="connsiteX4266" fmla="*/ 7103800 w 10080264"/>
                <a:gd name="connsiteY4266" fmla="*/ 2678224 h 3652478"/>
                <a:gd name="connsiteX4267" fmla="*/ 7093357 w 10080264"/>
                <a:gd name="connsiteY4267" fmla="*/ 2619173 h 3652478"/>
                <a:gd name="connsiteX4268" fmla="*/ 7091556 w 10080264"/>
                <a:gd name="connsiteY4268" fmla="*/ 2614132 h 3652478"/>
                <a:gd name="connsiteX4269" fmla="*/ 7091556 w 10080264"/>
                <a:gd name="connsiteY4269" fmla="*/ 2608731 h 3652478"/>
                <a:gd name="connsiteX4270" fmla="*/ 7088315 w 10080264"/>
                <a:gd name="connsiteY4270" fmla="*/ 2603690 h 3652478"/>
                <a:gd name="connsiteX4271" fmla="*/ 7082914 w 10080264"/>
                <a:gd name="connsiteY4271" fmla="*/ 2598289 h 3652478"/>
                <a:gd name="connsiteX4272" fmla="*/ 7081473 w 10080264"/>
                <a:gd name="connsiteY4272" fmla="*/ 2596489 h 3652478"/>
                <a:gd name="connsiteX4273" fmla="*/ 7076072 w 10080264"/>
                <a:gd name="connsiteY4273" fmla="*/ 2596489 h 3652478"/>
                <a:gd name="connsiteX4274" fmla="*/ 7062388 w 10080264"/>
                <a:gd name="connsiteY4274" fmla="*/ 2596489 h 3652478"/>
                <a:gd name="connsiteX4275" fmla="*/ 7062388 w 10080264"/>
                <a:gd name="connsiteY4275" fmla="*/ 2581006 h 3652478"/>
                <a:gd name="connsiteX4276" fmla="*/ 7062388 w 10080264"/>
                <a:gd name="connsiteY4276" fmla="*/ 2565883 h 3652478"/>
                <a:gd name="connsiteX4277" fmla="*/ 7065629 w 10080264"/>
                <a:gd name="connsiteY4277" fmla="*/ 2550400 h 3652478"/>
                <a:gd name="connsiteX4278" fmla="*/ 7071030 w 10080264"/>
                <a:gd name="connsiteY4278" fmla="*/ 2536717 h 3652478"/>
                <a:gd name="connsiteX4279" fmla="*/ 7077872 w 10080264"/>
                <a:gd name="connsiteY4279" fmla="*/ 2522674 h 3652478"/>
                <a:gd name="connsiteX4280" fmla="*/ 7076072 w 10080264"/>
                <a:gd name="connsiteY4280" fmla="*/ 2522674 h 3652478"/>
                <a:gd name="connsiteX4281" fmla="*/ 7069230 w 10080264"/>
                <a:gd name="connsiteY4281" fmla="*/ 2520874 h 3652478"/>
                <a:gd name="connsiteX4282" fmla="*/ 7064188 w 10080264"/>
                <a:gd name="connsiteY4282" fmla="*/ 2515833 h 3652478"/>
                <a:gd name="connsiteX4283" fmla="*/ 7058787 w 10080264"/>
                <a:gd name="connsiteY4283" fmla="*/ 2508632 h 3652478"/>
                <a:gd name="connsiteX4284" fmla="*/ 7055546 w 10080264"/>
                <a:gd name="connsiteY4284" fmla="*/ 2499990 h 3652478"/>
                <a:gd name="connsiteX4285" fmla="*/ 7051945 w 10080264"/>
                <a:gd name="connsiteY4285" fmla="*/ 2489548 h 3652478"/>
                <a:gd name="connsiteX4286" fmla="*/ 7050144 w 10080264"/>
                <a:gd name="connsiteY4286" fmla="*/ 2479106 h 3652478"/>
                <a:gd name="connsiteX4287" fmla="*/ 7050144 w 10080264"/>
                <a:gd name="connsiteY4287" fmla="*/ 2468664 h 3652478"/>
                <a:gd name="connsiteX4288" fmla="*/ 7051945 w 10080264"/>
                <a:gd name="connsiteY4288" fmla="*/ 2458582 h 3652478"/>
                <a:gd name="connsiteX4289" fmla="*/ 7055546 w 10080264"/>
                <a:gd name="connsiteY4289" fmla="*/ 2449940 h 3652478"/>
                <a:gd name="connsiteX4290" fmla="*/ 7060587 w 10080264"/>
                <a:gd name="connsiteY4290" fmla="*/ 2441299 h 3652478"/>
                <a:gd name="connsiteX4291" fmla="*/ 7067429 w 10080264"/>
                <a:gd name="connsiteY4291" fmla="*/ 2434097 h 3652478"/>
                <a:gd name="connsiteX4292" fmla="*/ 7076072 w 10080264"/>
                <a:gd name="connsiteY4292" fmla="*/ 2427256 h 3652478"/>
                <a:gd name="connsiteX4293" fmla="*/ 7100199 w 10080264"/>
                <a:gd name="connsiteY4293" fmla="*/ 2413573 h 3652478"/>
                <a:gd name="connsiteX4294" fmla="*/ 7122885 w 10080264"/>
                <a:gd name="connsiteY4294" fmla="*/ 2401331 h 3652478"/>
                <a:gd name="connsiteX4295" fmla="*/ 7124686 w 10080264"/>
                <a:gd name="connsiteY4295" fmla="*/ 2306273 h 3652478"/>
                <a:gd name="connsiteX4296" fmla="*/ 7127927 w 10080264"/>
                <a:gd name="connsiteY4296" fmla="*/ 2204013 h 3652478"/>
                <a:gd name="connsiteX4297" fmla="*/ 7129727 w 10080264"/>
                <a:gd name="connsiteY4297" fmla="*/ 2179528 h 3652478"/>
                <a:gd name="connsiteX4298" fmla="*/ 7131528 w 10080264"/>
                <a:gd name="connsiteY4298" fmla="*/ 2119037 h 3652478"/>
                <a:gd name="connsiteX4299" fmla="*/ 7133328 w 10080264"/>
                <a:gd name="connsiteY4299" fmla="*/ 2056745 h 3652478"/>
                <a:gd name="connsiteX4300" fmla="*/ 7131528 w 10080264"/>
                <a:gd name="connsiteY4300" fmla="*/ 1994452 h 3652478"/>
                <a:gd name="connsiteX4301" fmla="*/ 7129727 w 10080264"/>
                <a:gd name="connsiteY4301" fmla="*/ 1933961 h 3652478"/>
                <a:gd name="connsiteX4302" fmla="*/ 7124686 w 10080264"/>
                <a:gd name="connsiteY4302" fmla="*/ 1874909 h 3652478"/>
                <a:gd name="connsiteX4303" fmla="*/ 7119284 w 10080264"/>
                <a:gd name="connsiteY4303" fmla="*/ 1816218 h 3652478"/>
                <a:gd name="connsiteX4304" fmla="*/ 7110642 w 10080264"/>
                <a:gd name="connsiteY4304" fmla="*/ 1758967 h 3652478"/>
                <a:gd name="connsiteX4305" fmla="*/ 7103800 w 10080264"/>
                <a:gd name="connsiteY4305" fmla="*/ 1707117 h 3652478"/>
                <a:gd name="connsiteX4306" fmla="*/ 7096958 w 10080264"/>
                <a:gd name="connsiteY4306" fmla="*/ 1681192 h 3652478"/>
                <a:gd name="connsiteX4307" fmla="*/ 7090116 w 10080264"/>
                <a:gd name="connsiteY4307" fmla="*/ 1654907 h 3652478"/>
                <a:gd name="connsiteX4308" fmla="*/ 7081473 w 10080264"/>
                <a:gd name="connsiteY4308" fmla="*/ 1630782 h 3652478"/>
                <a:gd name="connsiteX4309" fmla="*/ 7072831 w 10080264"/>
                <a:gd name="connsiteY4309" fmla="*/ 1608458 h 3652478"/>
                <a:gd name="connsiteX4310" fmla="*/ 7062388 w 10080264"/>
                <a:gd name="connsiteY4310" fmla="*/ 1585774 h 3652478"/>
                <a:gd name="connsiteX4311" fmla="*/ 7051945 w 10080264"/>
                <a:gd name="connsiteY4311" fmla="*/ 1565250 h 3652478"/>
                <a:gd name="connsiteX4312" fmla="*/ 7039701 w 10080264"/>
                <a:gd name="connsiteY4312" fmla="*/ 1546166 h 3652478"/>
                <a:gd name="connsiteX4313" fmla="*/ 7027818 w 10080264"/>
                <a:gd name="connsiteY4313" fmla="*/ 1528523 h 3652478"/>
                <a:gd name="connsiteX4314" fmla="*/ 7017375 w 10080264"/>
                <a:gd name="connsiteY4314" fmla="*/ 1516640 h 3652478"/>
                <a:gd name="connsiteX4315" fmla="*/ 7006932 w 10080264"/>
                <a:gd name="connsiteY4315" fmla="*/ 1502598 h 3652478"/>
                <a:gd name="connsiteX4316" fmla="*/ 6994689 w 10080264"/>
                <a:gd name="connsiteY4316" fmla="*/ 1492155 h 3652478"/>
                <a:gd name="connsiteX4317" fmla="*/ 6982445 w 10080264"/>
                <a:gd name="connsiteY4317" fmla="*/ 1480273 h 3652478"/>
                <a:gd name="connsiteX4318" fmla="*/ 6968761 w 10080264"/>
                <a:gd name="connsiteY4318" fmla="*/ 1469831 h 3652478"/>
                <a:gd name="connsiteX4319" fmla="*/ 6953277 w 10080264"/>
                <a:gd name="connsiteY4319" fmla="*/ 1461190 h 3652478"/>
                <a:gd name="connsiteX4320" fmla="*/ 6937432 w 10080264"/>
                <a:gd name="connsiteY4320" fmla="*/ 1452548 h 3652478"/>
                <a:gd name="connsiteX4321" fmla="*/ 6920507 w 10080264"/>
                <a:gd name="connsiteY4321" fmla="*/ 1443906 h 3652478"/>
                <a:gd name="connsiteX4322" fmla="*/ 6903222 w 10080264"/>
                <a:gd name="connsiteY4322" fmla="*/ 1437065 h 3652478"/>
                <a:gd name="connsiteX4323" fmla="*/ 6884137 w 10080264"/>
                <a:gd name="connsiteY4323" fmla="*/ 1429863 h 3652478"/>
                <a:gd name="connsiteX4324" fmla="*/ 6865051 w 10080264"/>
                <a:gd name="connsiteY4324" fmla="*/ 1424822 h 3652478"/>
                <a:gd name="connsiteX4325" fmla="*/ 6842365 w 10080264"/>
                <a:gd name="connsiteY4325" fmla="*/ 1421222 h 3652478"/>
                <a:gd name="connsiteX4326" fmla="*/ 6819678 w 10080264"/>
                <a:gd name="connsiteY4326" fmla="*/ 1419782 h 3652478"/>
                <a:gd name="connsiteX4327" fmla="*/ 6795552 w 10080264"/>
                <a:gd name="connsiteY4327" fmla="*/ 1417981 h 3652478"/>
                <a:gd name="connsiteX4328" fmla="*/ 6769624 w 10080264"/>
                <a:gd name="connsiteY4328" fmla="*/ 1417981 h 3652478"/>
                <a:gd name="connsiteX4329" fmla="*/ 6743697 w 10080264"/>
                <a:gd name="connsiteY4329" fmla="*/ 1417981 h 3652478"/>
                <a:gd name="connsiteX4330" fmla="*/ 6728212 w 10080264"/>
                <a:gd name="connsiteY4330" fmla="*/ 1421222 h 3652478"/>
                <a:gd name="connsiteX4331" fmla="*/ 6714168 w 10080264"/>
                <a:gd name="connsiteY4331" fmla="*/ 1424822 h 3652478"/>
                <a:gd name="connsiteX4332" fmla="*/ 6700484 w 10080264"/>
                <a:gd name="connsiteY4332" fmla="*/ 1431664 h 3652478"/>
                <a:gd name="connsiteX4333" fmla="*/ 6686440 w 10080264"/>
                <a:gd name="connsiteY4333" fmla="*/ 1438865 h 3652478"/>
                <a:gd name="connsiteX4334" fmla="*/ 6672756 w 10080264"/>
                <a:gd name="connsiteY4334" fmla="*/ 1445707 h 3652478"/>
                <a:gd name="connsiteX4335" fmla="*/ 6656912 w 10080264"/>
                <a:gd name="connsiteY4335" fmla="*/ 1448947 h 3652478"/>
                <a:gd name="connsiteX4336" fmla="*/ 6641427 w 10080264"/>
                <a:gd name="connsiteY4336" fmla="*/ 1450747 h 3652478"/>
                <a:gd name="connsiteX4337" fmla="*/ 6625943 w 10080264"/>
                <a:gd name="connsiteY4337" fmla="*/ 1448947 h 3652478"/>
                <a:gd name="connsiteX4338" fmla="*/ 6619101 w 10080264"/>
                <a:gd name="connsiteY4338" fmla="*/ 1474872 h 3652478"/>
                <a:gd name="connsiteX4339" fmla="*/ 6615500 w 10080264"/>
                <a:gd name="connsiteY4339" fmla="*/ 1502598 h 3652478"/>
                <a:gd name="connsiteX4340" fmla="*/ 6614060 w 10080264"/>
                <a:gd name="connsiteY4340" fmla="*/ 1530323 h 3652478"/>
                <a:gd name="connsiteX4341" fmla="*/ 6615500 w 10080264"/>
                <a:gd name="connsiteY4341" fmla="*/ 1559849 h 3652478"/>
                <a:gd name="connsiteX4342" fmla="*/ 6620901 w 10080264"/>
                <a:gd name="connsiteY4342" fmla="*/ 1627542 h 3652478"/>
                <a:gd name="connsiteX4343" fmla="*/ 6622702 w 10080264"/>
                <a:gd name="connsiteY4343" fmla="*/ 1660308 h 3652478"/>
                <a:gd name="connsiteX4344" fmla="*/ 6622702 w 10080264"/>
                <a:gd name="connsiteY4344" fmla="*/ 1693074 h 3652478"/>
                <a:gd name="connsiteX4345" fmla="*/ 6622702 w 10080264"/>
                <a:gd name="connsiteY4345" fmla="*/ 1703516 h 3652478"/>
                <a:gd name="connsiteX4346" fmla="*/ 6620901 w 10080264"/>
                <a:gd name="connsiteY4346" fmla="*/ 1710718 h 3652478"/>
                <a:gd name="connsiteX4347" fmla="*/ 6617300 w 10080264"/>
                <a:gd name="connsiteY4347" fmla="*/ 1717559 h 3652478"/>
                <a:gd name="connsiteX4348" fmla="*/ 6614060 w 10080264"/>
                <a:gd name="connsiteY4348" fmla="*/ 1728001 h 3652478"/>
                <a:gd name="connsiteX4349" fmla="*/ 6610458 w 10080264"/>
                <a:gd name="connsiteY4349" fmla="*/ 1734842 h 3652478"/>
                <a:gd name="connsiteX4350" fmla="*/ 6608658 w 10080264"/>
                <a:gd name="connsiteY4350" fmla="*/ 1771209 h 3652478"/>
                <a:gd name="connsiteX4351" fmla="*/ 6610458 w 10080264"/>
                <a:gd name="connsiteY4351" fmla="*/ 1803976 h 3652478"/>
                <a:gd name="connsiteX4352" fmla="*/ 6612259 w 10080264"/>
                <a:gd name="connsiteY4352" fmla="*/ 1835302 h 3652478"/>
                <a:gd name="connsiteX4353" fmla="*/ 6619101 w 10080264"/>
                <a:gd name="connsiteY4353" fmla="*/ 1866268 h 3652478"/>
                <a:gd name="connsiteX4354" fmla="*/ 6622702 w 10080264"/>
                <a:gd name="connsiteY4354" fmla="*/ 1900834 h 3652478"/>
                <a:gd name="connsiteX4355" fmla="*/ 6624142 w 10080264"/>
                <a:gd name="connsiteY4355" fmla="*/ 1935401 h 3652478"/>
                <a:gd name="connsiteX4356" fmla="*/ 6624142 w 10080264"/>
                <a:gd name="connsiteY4356" fmla="*/ 1970328 h 3652478"/>
                <a:gd name="connsiteX4357" fmla="*/ 6622702 w 10080264"/>
                <a:gd name="connsiteY4357" fmla="*/ 2004895 h 3652478"/>
                <a:gd name="connsiteX4358" fmla="*/ 6622702 w 10080264"/>
                <a:gd name="connsiteY4358" fmla="*/ 2025779 h 3652478"/>
                <a:gd name="connsiteX4359" fmla="*/ 6620901 w 10080264"/>
                <a:gd name="connsiteY4359" fmla="*/ 2035860 h 3652478"/>
                <a:gd name="connsiteX4360" fmla="*/ 6619101 w 10080264"/>
                <a:gd name="connsiteY4360" fmla="*/ 2049903 h 3652478"/>
                <a:gd name="connsiteX4361" fmla="*/ 6617300 w 10080264"/>
                <a:gd name="connsiteY4361" fmla="*/ 2058545 h 3652478"/>
                <a:gd name="connsiteX4362" fmla="*/ 6617300 w 10080264"/>
                <a:gd name="connsiteY4362" fmla="*/ 2067187 h 3652478"/>
                <a:gd name="connsiteX4363" fmla="*/ 6622702 w 10080264"/>
                <a:gd name="connsiteY4363" fmla="*/ 2086270 h 3652478"/>
                <a:gd name="connsiteX4364" fmla="*/ 6622702 w 10080264"/>
                <a:gd name="connsiteY4364" fmla="*/ 2105354 h 3652478"/>
                <a:gd name="connsiteX4365" fmla="*/ 6625943 w 10080264"/>
                <a:gd name="connsiteY4365" fmla="*/ 2120837 h 3652478"/>
                <a:gd name="connsiteX4366" fmla="*/ 6631344 w 10080264"/>
                <a:gd name="connsiteY4366" fmla="*/ 2138120 h 3652478"/>
                <a:gd name="connsiteX4367" fmla="*/ 6639987 w 10080264"/>
                <a:gd name="connsiteY4367" fmla="*/ 2155404 h 3652478"/>
                <a:gd name="connsiteX4368" fmla="*/ 6646829 w 10080264"/>
                <a:gd name="connsiteY4368" fmla="*/ 2174487 h 3652478"/>
                <a:gd name="connsiteX4369" fmla="*/ 6648629 w 10080264"/>
                <a:gd name="connsiteY4369" fmla="*/ 2193571 h 3652478"/>
                <a:gd name="connsiteX4370" fmla="*/ 6650070 w 10080264"/>
                <a:gd name="connsiteY4370" fmla="*/ 2214455 h 3652478"/>
                <a:gd name="connsiteX4371" fmla="*/ 6646829 w 10080264"/>
                <a:gd name="connsiteY4371" fmla="*/ 2235339 h 3652478"/>
                <a:gd name="connsiteX4372" fmla="*/ 6653671 w 10080264"/>
                <a:gd name="connsiteY4372" fmla="*/ 2231738 h 3652478"/>
                <a:gd name="connsiteX4373" fmla="*/ 6660513 w 10080264"/>
                <a:gd name="connsiteY4373" fmla="*/ 2226337 h 3652478"/>
                <a:gd name="connsiteX4374" fmla="*/ 6669155 w 10080264"/>
                <a:gd name="connsiteY4374" fmla="*/ 2219496 h 3652478"/>
                <a:gd name="connsiteX4375" fmla="*/ 6681399 w 10080264"/>
                <a:gd name="connsiteY4375" fmla="*/ 2214455 h 3652478"/>
                <a:gd name="connsiteX4376" fmla="*/ 6695083 w 10080264"/>
                <a:gd name="connsiteY4376" fmla="*/ 2212655 h 3652478"/>
                <a:gd name="connsiteX4377" fmla="*/ 6712368 w 10080264"/>
                <a:gd name="connsiteY4377" fmla="*/ 2210854 h 3652478"/>
                <a:gd name="connsiteX4378" fmla="*/ 6719570 w 10080264"/>
                <a:gd name="connsiteY4378" fmla="*/ 2210854 h 3652478"/>
                <a:gd name="connsiteX4379" fmla="*/ 6722811 w 10080264"/>
                <a:gd name="connsiteY4379" fmla="*/ 2214455 h 3652478"/>
                <a:gd name="connsiteX4380" fmla="*/ 6731453 w 10080264"/>
                <a:gd name="connsiteY4380" fmla="*/ 2224897 h 3652478"/>
                <a:gd name="connsiteX4381" fmla="*/ 6736855 w 10080264"/>
                <a:gd name="connsiteY4381" fmla="*/ 2235339 h 3652478"/>
                <a:gd name="connsiteX4382" fmla="*/ 6741896 w 10080264"/>
                <a:gd name="connsiteY4382" fmla="*/ 2247221 h 3652478"/>
                <a:gd name="connsiteX4383" fmla="*/ 6745497 w 10080264"/>
                <a:gd name="connsiteY4383" fmla="*/ 2261264 h 3652478"/>
                <a:gd name="connsiteX4384" fmla="*/ 6764583 w 10080264"/>
                <a:gd name="connsiteY4384" fmla="*/ 2263064 h 3652478"/>
                <a:gd name="connsiteX4385" fmla="*/ 6780067 w 10080264"/>
                <a:gd name="connsiteY4385" fmla="*/ 2269906 h 3652478"/>
                <a:gd name="connsiteX4386" fmla="*/ 6793751 w 10080264"/>
                <a:gd name="connsiteY4386" fmla="*/ 2276747 h 3652478"/>
                <a:gd name="connsiteX4387" fmla="*/ 6804194 w 10080264"/>
                <a:gd name="connsiteY4387" fmla="*/ 2288989 h 3652478"/>
                <a:gd name="connsiteX4388" fmla="*/ 6811036 w 10080264"/>
                <a:gd name="connsiteY4388" fmla="*/ 2297631 h 3652478"/>
                <a:gd name="connsiteX4389" fmla="*/ 6818238 w 10080264"/>
                <a:gd name="connsiteY4389" fmla="*/ 2295831 h 3652478"/>
                <a:gd name="connsiteX4390" fmla="*/ 6811036 w 10080264"/>
                <a:gd name="connsiteY4390" fmla="*/ 2299071 h 3652478"/>
                <a:gd name="connsiteX4391" fmla="*/ 6826880 w 10080264"/>
                <a:gd name="connsiteY4391" fmla="*/ 2319955 h 3652478"/>
                <a:gd name="connsiteX4392" fmla="*/ 6842365 w 10080264"/>
                <a:gd name="connsiteY4392" fmla="*/ 2342280 h 3652478"/>
                <a:gd name="connsiteX4393" fmla="*/ 6854608 w 10080264"/>
                <a:gd name="connsiteY4393" fmla="*/ 2364964 h 3652478"/>
                <a:gd name="connsiteX4394" fmla="*/ 6830121 w 10080264"/>
                <a:gd name="connsiteY4394" fmla="*/ 2364964 h 3652478"/>
                <a:gd name="connsiteX4395" fmla="*/ 6830121 w 10080264"/>
                <a:gd name="connsiteY4395" fmla="*/ 2366764 h 3652478"/>
                <a:gd name="connsiteX4396" fmla="*/ 6826880 w 10080264"/>
                <a:gd name="connsiteY4396" fmla="*/ 2371805 h 3652478"/>
                <a:gd name="connsiteX4397" fmla="*/ 6821479 w 10080264"/>
                <a:gd name="connsiteY4397" fmla="*/ 2377206 h 3652478"/>
                <a:gd name="connsiteX4398" fmla="*/ 6823279 w 10080264"/>
                <a:gd name="connsiteY4398" fmla="*/ 2409973 h 3652478"/>
                <a:gd name="connsiteX4399" fmla="*/ 6825080 w 10080264"/>
                <a:gd name="connsiteY4399" fmla="*/ 2442739 h 3652478"/>
                <a:gd name="connsiteX4400" fmla="*/ 6823279 w 10080264"/>
                <a:gd name="connsiteY4400" fmla="*/ 2472265 h 3652478"/>
                <a:gd name="connsiteX4401" fmla="*/ 6821479 w 10080264"/>
                <a:gd name="connsiteY4401" fmla="*/ 2501790 h 3652478"/>
                <a:gd name="connsiteX4402" fmla="*/ 6819678 w 10080264"/>
                <a:gd name="connsiteY4402" fmla="*/ 2529516 h 3652478"/>
                <a:gd name="connsiteX4403" fmla="*/ 6818238 w 10080264"/>
                <a:gd name="connsiteY4403" fmla="*/ 2559041 h 3652478"/>
                <a:gd name="connsiteX4404" fmla="*/ 6819678 w 10080264"/>
                <a:gd name="connsiteY4404" fmla="*/ 2591448 h 3652478"/>
                <a:gd name="connsiteX4405" fmla="*/ 6821479 w 10080264"/>
                <a:gd name="connsiteY4405" fmla="*/ 2626014 h 3652478"/>
                <a:gd name="connsiteX4406" fmla="*/ 6821479 w 10080264"/>
                <a:gd name="connsiteY4406" fmla="*/ 2634656 h 3652478"/>
                <a:gd name="connsiteX4407" fmla="*/ 6812836 w 10080264"/>
                <a:gd name="connsiteY4407" fmla="*/ 2640057 h 3652478"/>
                <a:gd name="connsiteX4408" fmla="*/ 6780067 w 10080264"/>
                <a:gd name="connsiteY4408" fmla="*/ 2659141 h 3652478"/>
                <a:gd name="connsiteX4409" fmla="*/ 6749098 w 10080264"/>
                <a:gd name="connsiteY4409" fmla="*/ 2678224 h 3652478"/>
                <a:gd name="connsiteX4410" fmla="*/ 6691842 w 10080264"/>
                <a:gd name="connsiteY4410" fmla="*/ 2712791 h 3652478"/>
                <a:gd name="connsiteX4411" fmla="*/ 6669155 w 10080264"/>
                <a:gd name="connsiteY4411" fmla="*/ 2728274 h 3652478"/>
                <a:gd name="connsiteX4412" fmla="*/ 6664114 w 10080264"/>
                <a:gd name="connsiteY4412" fmla="*/ 2728274 h 3652478"/>
                <a:gd name="connsiteX4413" fmla="*/ 6575889 w 10080264"/>
                <a:gd name="connsiteY4413" fmla="*/ 2731515 h 3652478"/>
                <a:gd name="connsiteX4414" fmla="*/ 6487663 w 10080264"/>
                <a:gd name="connsiteY4414" fmla="*/ 2733315 h 3652478"/>
                <a:gd name="connsiteX4415" fmla="*/ 6411321 w 10080264"/>
                <a:gd name="connsiteY4415" fmla="*/ 2731515 h 3652478"/>
                <a:gd name="connsiteX4416" fmla="*/ 6153127 w 10080264"/>
                <a:gd name="connsiteY4416" fmla="*/ 2721433 h 3652478"/>
                <a:gd name="connsiteX4417" fmla="*/ 6089029 w 10080264"/>
                <a:gd name="connsiteY4417" fmla="*/ 2717832 h 3652478"/>
                <a:gd name="connsiteX4418" fmla="*/ 6026731 w 10080264"/>
                <a:gd name="connsiteY4418" fmla="*/ 2717832 h 3652478"/>
                <a:gd name="connsiteX4419" fmla="*/ 5968034 w 10080264"/>
                <a:gd name="connsiteY4419" fmla="*/ 2717832 h 3652478"/>
                <a:gd name="connsiteX4420" fmla="*/ 5910778 w 10080264"/>
                <a:gd name="connsiteY4420" fmla="*/ 2721433 h 3652478"/>
                <a:gd name="connsiteX4421" fmla="*/ 5878009 w 10080264"/>
                <a:gd name="connsiteY4421" fmla="*/ 2721433 h 3652478"/>
                <a:gd name="connsiteX4422" fmla="*/ 5846680 w 10080264"/>
                <a:gd name="connsiteY4422" fmla="*/ 2721433 h 3652478"/>
                <a:gd name="connsiteX4423" fmla="*/ 5817151 w 10080264"/>
                <a:gd name="connsiteY4423" fmla="*/ 2719632 h 3652478"/>
                <a:gd name="connsiteX4424" fmla="*/ 5789783 w 10080264"/>
                <a:gd name="connsiteY4424" fmla="*/ 2716032 h 3652478"/>
                <a:gd name="connsiteX4425" fmla="*/ 5762055 w 10080264"/>
                <a:gd name="connsiteY4425" fmla="*/ 2710991 h 3652478"/>
                <a:gd name="connsiteX4426" fmla="*/ 5735768 w 10080264"/>
                <a:gd name="connsiteY4426" fmla="*/ 2705590 h 3652478"/>
                <a:gd name="connsiteX4427" fmla="*/ 5711641 w 10080264"/>
                <a:gd name="connsiteY4427" fmla="*/ 2698748 h 3652478"/>
                <a:gd name="connsiteX4428" fmla="*/ 5685714 w 10080264"/>
                <a:gd name="connsiteY4428" fmla="*/ 2690107 h 3652478"/>
                <a:gd name="connsiteX4429" fmla="*/ 5677071 w 10080264"/>
                <a:gd name="connsiteY4429" fmla="*/ 2686866 h 3652478"/>
                <a:gd name="connsiteX4430" fmla="*/ 5677071 w 10080264"/>
                <a:gd name="connsiteY4430" fmla="*/ 2676424 h 3652478"/>
                <a:gd name="connsiteX4431" fmla="*/ 5677071 w 10080264"/>
                <a:gd name="connsiteY4431" fmla="*/ 2582806 h 3652478"/>
                <a:gd name="connsiteX4432" fmla="*/ 5675271 w 10080264"/>
                <a:gd name="connsiteY4432" fmla="*/ 2536717 h 3652478"/>
                <a:gd name="connsiteX4433" fmla="*/ 5673470 w 10080264"/>
                <a:gd name="connsiteY4433" fmla="*/ 2489548 h 3652478"/>
                <a:gd name="connsiteX4434" fmla="*/ 5671670 w 10080264"/>
                <a:gd name="connsiteY4434" fmla="*/ 2480906 h 3652478"/>
                <a:gd name="connsiteX4435" fmla="*/ 5668429 w 10080264"/>
                <a:gd name="connsiteY4435" fmla="*/ 2396290 h 3652478"/>
                <a:gd name="connsiteX4436" fmla="*/ 5666628 w 10080264"/>
                <a:gd name="connsiteY4436" fmla="*/ 2352722 h 3652478"/>
                <a:gd name="connsiteX4437" fmla="*/ 5664828 w 10080264"/>
                <a:gd name="connsiteY4437" fmla="*/ 2311314 h 3652478"/>
                <a:gd name="connsiteX4438" fmla="*/ 5664828 w 10080264"/>
                <a:gd name="connsiteY4438" fmla="*/ 2299071 h 3652478"/>
                <a:gd name="connsiteX4439" fmla="*/ 5677071 w 10080264"/>
                <a:gd name="connsiteY4439" fmla="*/ 2297631 h 3652478"/>
                <a:gd name="connsiteX4440" fmla="*/ 5694356 w 10080264"/>
                <a:gd name="connsiteY4440" fmla="*/ 2295831 h 3652478"/>
                <a:gd name="connsiteX4441" fmla="*/ 5708040 w 10080264"/>
                <a:gd name="connsiteY4441" fmla="*/ 2294030 h 3652478"/>
                <a:gd name="connsiteX4442" fmla="*/ 5716682 w 10080264"/>
                <a:gd name="connsiteY4442" fmla="*/ 2297631 h 3652478"/>
                <a:gd name="connsiteX4443" fmla="*/ 5725325 w 10080264"/>
                <a:gd name="connsiteY4443" fmla="*/ 2300872 h 3652478"/>
                <a:gd name="connsiteX4444" fmla="*/ 5727125 w 10080264"/>
                <a:gd name="connsiteY4444" fmla="*/ 2306273 h 3652478"/>
                <a:gd name="connsiteX4445" fmla="*/ 5732527 w 10080264"/>
                <a:gd name="connsiteY4445" fmla="*/ 2309513 h 3652478"/>
                <a:gd name="connsiteX4446" fmla="*/ 5739369 w 10080264"/>
                <a:gd name="connsiteY4446" fmla="*/ 2313114 h 3652478"/>
                <a:gd name="connsiteX4447" fmla="*/ 5748011 w 10080264"/>
                <a:gd name="connsiteY4447" fmla="*/ 2314914 h 3652478"/>
                <a:gd name="connsiteX4448" fmla="*/ 5753413 w 10080264"/>
                <a:gd name="connsiteY4448" fmla="*/ 2313114 h 3652478"/>
                <a:gd name="connsiteX4449" fmla="*/ 5758454 w 10080264"/>
                <a:gd name="connsiteY4449" fmla="*/ 2307713 h 3652478"/>
                <a:gd name="connsiteX4450" fmla="*/ 5762055 w 10080264"/>
                <a:gd name="connsiteY4450" fmla="*/ 2304472 h 3652478"/>
                <a:gd name="connsiteX4451" fmla="*/ 5763856 w 10080264"/>
                <a:gd name="connsiteY4451" fmla="*/ 2299071 h 3652478"/>
                <a:gd name="connsiteX4452" fmla="*/ 5767097 w 10080264"/>
                <a:gd name="connsiteY4452" fmla="*/ 2290430 h 3652478"/>
                <a:gd name="connsiteX4453" fmla="*/ 5772498 w 10080264"/>
                <a:gd name="connsiteY4453" fmla="*/ 2281788 h 3652478"/>
                <a:gd name="connsiteX4454" fmla="*/ 5777540 w 10080264"/>
                <a:gd name="connsiteY4454" fmla="*/ 2273146 h 3652478"/>
                <a:gd name="connsiteX4455" fmla="*/ 5786182 w 10080264"/>
                <a:gd name="connsiteY4455" fmla="*/ 2264865 h 3652478"/>
                <a:gd name="connsiteX4456" fmla="*/ 5791224 w 10080264"/>
                <a:gd name="connsiteY4456" fmla="*/ 2259464 h 3652478"/>
                <a:gd name="connsiteX4457" fmla="*/ 5879809 w 10080264"/>
                <a:gd name="connsiteY4457" fmla="*/ 2259464 h 3652478"/>
                <a:gd name="connsiteX4458" fmla="*/ 5893493 w 10080264"/>
                <a:gd name="connsiteY4458" fmla="*/ 2259464 h 3652478"/>
                <a:gd name="connsiteX4459" fmla="*/ 5905737 w 10080264"/>
                <a:gd name="connsiteY4459" fmla="*/ 2255863 h 3652478"/>
                <a:gd name="connsiteX4460" fmla="*/ 5916180 w 10080264"/>
                <a:gd name="connsiteY4460" fmla="*/ 2252622 h 3652478"/>
                <a:gd name="connsiteX4461" fmla="*/ 5924822 w 10080264"/>
                <a:gd name="connsiteY4461" fmla="*/ 2247221 h 3652478"/>
                <a:gd name="connsiteX4462" fmla="*/ 5908978 w 10080264"/>
                <a:gd name="connsiteY4462" fmla="*/ 2252622 h 3652478"/>
                <a:gd name="connsiteX4463" fmla="*/ 5923022 w 10080264"/>
                <a:gd name="connsiteY4463" fmla="*/ 2240380 h 3652478"/>
                <a:gd name="connsiteX4464" fmla="*/ 5917980 w 10080264"/>
                <a:gd name="connsiteY4464" fmla="*/ 2126238 h 3652478"/>
                <a:gd name="connsiteX4465" fmla="*/ 5914379 w 10080264"/>
                <a:gd name="connsiteY4465" fmla="*/ 2013536 h 3652478"/>
                <a:gd name="connsiteX4466" fmla="*/ 5914379 w 10080264"/>
                <a:gd name="connsiteY4466" fmla="*/ 1900834 h 3652478"/>
                <a:gd name="connsiteX4467" fmla="*/ 5917980 w 10080264"/>
                <a:gd name="connsiteY4467" fmla="*/ 1789933 h 3652478"/>
                <a:gd name="connsiteX4468" fmla="*/ 5917980 w 10080264"/>
                <a:gd name="connsiteY4468" fmla="*/ 1729801 h 3652478"/>
                <a:gd name="connsiteX4469" fmla="*/ 5923022 w 10080264"/>
                <a:gd name="connsiteY4469" fmla="*/ 1535724 h 3652478"/>
                <a:gd name="connsiteX4470" fmla="*/ 5924822 w 10080264"/>
                <a:gd name="connsiteY4470" fmla="*/ 1353889 h 3652478"/>
                <a:gd name="connsiteX4471" fmla="*/ 5917980 w 10080264"/>
                <a:gd name="connsiteY4471" fmla="*/ 1348488 h 3652478"/>
                <a:gd name="connsiteX4472" fmla="*/ 5907537 w 10080264"/>
                <a:gd name="connsiteY4472" fmla="*/ 1343447 h 3652478"/>
                <a:gd name="connsiteX4473" fmla="*/ 5898895 w 10080264"/>
                <a:gd name="connsiteY4473" fmla="*/ 1338406 h 3652478"/>
                <a:gd name="connsiteX4474" fmla="*/ 5888452 w 10080264"/>
                <a:gd name="connsiteY4474" fmla="*/ 1334805 h 3652478"/>
                <a:gd name="connsiteX4475" fmla="*/ 5872607 w 10080264"/>
                <a:gd name="connsiteY4475" fmla="*/ 1333005 h 3652478"/>
                <a:gd name="connsiteX4476" fmla="*/ 5857123 w 10080264"/>
                <a:gd name="connsiteY4476" fmla="*/ 1331204 h 3652478"/>
                <a:gd name="connsiteX4477" fmla="*/ 5824353 w 10080264"/>
                <a:gd name="connsiteY4477" fmla="*/ 1327964 h 3652478"/>
                <a:gd name="connsiteX4478" fmla="*/ 5793024 w 10080264"/>
                <a:gd name="connsiteY4478" fmla="*/ 1327964 h 3652478"/>
                <a:gd name="connsiteX4479" fmla="*/ 5775739 w 10080264"/>
                <a:gd name="connsiteY4479" fmla="*/ 1326163 h 3652478"/>
                <a:gd name="connsiteX4480" fmla="*/ 5760255 w 10080264"/>
                <a:gd name="connsiteY4480" fmla="*/ 1324363 h 3652478"/>
                <a:gd name="connsiteX4481" fmla="*/ 5746211 w 10080264"/>
                <a:gd name="connsiteY4481" fmla="*/ 1324363 h 3652478"/>
                <a:gd name="connsiteX4482" fmla="*/ 5732527 w 10080264"/>
                <a:gd name="connsiteY4482" fmla="*/ 1322563 h 3652478"/>
                <a:gd name="connsiteX4483" fmla="*/ 5716682 w 10080264"/>
                <a:gd name="connsiteY4483" fmla="*/ 1317522 h 3652478"/>
                <a:gd name="connsiteX4484" fmla="*/ 5702999 w 10080264"/>
                <a:gd name="connsiteY4484" fmla="*/ 1310680 h 3652478"/>
                <a:gd name="connsiteX4485" fmla="*/ 5696157 w 10080264"/>
                <a:gd name="connsiteY4485" fmla="*/ 1307080 h 3652478"/>
                <a:gd name="connsiteX4486" fmla="*/ 5696157 w 10080264"/>
                <a:gd name="connsiteY4486" fmla="*/ 1300238 h 3652478"/>
                <a:gd name="connsiteX4487" fmla="*/ 5690755 w 10080264"/>
                <a:gd name="connsiteY4487" fmla="*/ 1263871 h 3652478"/>
                <a:gd name="connsiteX4488" fmla="*/ 5688954 w 10080264"/>
                <a:gd name="connsiteY4488" fmla="*/ 1242987 h 3652478"/>
                <a:gd name="connsiteX4489" fmla="*/ 5687514 w 10080264"/>
                <a:gd name="connsiteY4489" fmla="*/ 1223904 h 3652478"/>
                <a:gd name="connsiteX4490" fmla="*/ 5687514 w 10080264"/>
                <a:gd name="connsiteY4490" fmla="*/ 1057912 h 3652478"/>
                <a:gd name="connsiteX4491" fmla="*/ 5685714 w 10080264"/>
                <a:gd name="connsiteY4491" fmla="*/ 1030186 h 3652478"/>
                <a:gd name="connsiteX4492" fmla="*/ 5682113 w 10080264"/>
                <a:gd name="connsiteY4492" fmla="*/ 1005702 h 3652478"/>
                <a:gd name="connsiteX4493" fmla="*/ 5675271 w 10080264"/>
                <a:gd name="connsiteY4493" fmla="*/ 1009302 h 3652478"/>
                <a:gd name="connsiteX4494" fmla="*/ 5671670 w 10080264"/>
                <a:gd name="connsiteY4494" fmla="*/ 1014343 h 3652478"/>
                <a:gd name="connsiteX4495" fmla="*/ 5668429 w 10080264"/>
                <a:gd name="connsiteY4495" fmla="*/ 1019744 h 3652478"/>
                <a:gd name="connsiteX4496" fmla="*/ 5664828 w 10080264"/>
                <a:gd name="connsiteY4496" fmla="*/ 1022985 h 3652478"/>
                <a:gd name="connsiteX4497" fmla="*/ 5659786 w 10080264"/>
                <a:gd name="connsiteY4497" fmla="*/ 1024785 h 3652478"/>
                <a:gd name="connsiteX4498" fmla="*/ 5652944 w 10080264"/>
                <a:gd name="connsiteY4498" fmla="*/ 1026586 h 3652478"/>
                <a:gd name="connsiteX4499" fmla="*/ 5646102 w 10080264"/>
                <a:gd name="connsiteY4499" fmla="*/ 1026586 h 3652478"/>
                <a:gd name="connsiteX4500" fmla="*/ 5628817 w 10080264"/>
                <a:gd name="connsiteY4500" fmla="*/ 1022985 h 3652478"/>
                <a:gd name="connsiteX4501" fmla="*/ 5616574 w 10080264"/>
                <a:gd name="connsiteY4501" fmla="*/ 1021545 h 3652478"/>
                <a:gd name="connsiteX4502" fmla="*/ 5616574 w 10080264"/>
                <a:gd name="connsiteY4502" fmla="*/ 1009302 h 3652478"/>
                <a:gd name="connsiteX4503" fmla="*/ 5618374 w 10080264"/>
                <a:gd name="connsiteY4503" fmla="*/ 1000661 h 3652478"/>
                <a:gd name="connsiteX4504" fmla="*/ 5619815 w 10080264"/>
                <a:gd name="connsiteY4504" fmla="*/ 993459 h 3652478"/>
                <a:gd name="connsiteX4505" fmla="*/ 5621615 w 10080264"/>
                <a:gd name="connsiteY4505" fmla="*/ 986618 h 3652478"/>
                <a:gd name="connsiteX4506" fmla="*/ 5627017 w 10080264"/>
                <a:gd name="connsiteY4506" fmla="*/ 979777 h 3652478"/>
                <a:gd name="connsiteX4507" fmla="*/ 5632058 w 10080264"/>
                <a:gd name="connsiteY4507" fmla="*/ 974376 h 3652478"/>
                <a:gd name="connsiteX4508" fmla="*/ 5638900 w 10080264"/>
                <a:gd name="connsiteY4508" fmla="*/ 971135 h 3652478"/>
                <a:gd name="connsiteX4509" fmla="*/ 5646102 w 10080264"/>
                <a:gd name="connsiteY4509" fmla="*/ 967534 h 3652478"/>
                <a:gd name="connsiteX4510" fmla="*/ 5654745 w 10080264"/>
                <a:gd name="connsiteY4510" fmla="*/ 965734 h 3652478"/>
                <a:gd name="connsiteX4511" fmla="*/ 5654745 w 10080264"/>
                <a:gd name="connsiteY4511" fmla="*/ 948451 h 3652478"/>
                <a:gd name="connsiteX4512" fmla="*/ 5654745 w 10080264"/>
                <a:gd name="connsiteY4512" fmla="*/ 945210 h 3652478"/>
                <a:gd name="connsiteX4513" fmla="*/ 5656185 w 10080264"/>
                <a:gd name="connsiteY4513" fmla="*/ 939809 h 3652478"/>
                <a:gd name="connsiteX4514" fmla="*/ 5663387 w 10080264"/>
                <a:gd name="connsiteY4514" fmla="*/ 932968 h 3652478"/>
                <a:gd name="connsiteX4515" fmla="*/ 5671670 w 10080264"/>
                <a:gd name="connsiteY4515" fmla="*/ 927927 h 3652478"/>
                <a:gd name="connsiteX4516" fmla="*/ 5680312 w 10080264"/>
                <a:gd name="connsiteY4516" fmla="*/ 924326 h 3652478"/>
                <a:gd name="connsiteX4517" fmla="*/ 5678872 w 10080264"/>
                <a:gd name="connsiteY4517" fmla="*/ 907043 h 3652478"/>
                <a:gd name="connsiteX4518" fmla="*/ 5678872 w 10080264"/>
                <a:gd name="connsiteY4518" fmla="*/ 896601 h 3652478"/>
                <a:gd name="connsiteX4519" fmla="*/ 5680312 w 10080264"/>
                <a:gd name="connsiteY4519" fmla="*/ 886158 h 3652478"/>
                <a:gd name="connsiteX4520" fmla="*/ 5680312 w 10080264"/>
                <a:gd name="connsiteY4520" fmla="*/ 877517 h 3652478"/>
                <a:gd name="connsiteX4521" fmla="*/ 5683913 w 10080264"/>
                <a:gd name="connsiteY4521" fmla="*/ 863834 h 3652478"/>
                <a:gd name="connsiteX4522" fmla="*/ 5687514 w 10080264"/>
                <a:gd name="connsiteY4522" fmla="*/ 856633 h 3652478"/>
                <a:gd name="connsiteX4523" fmla="*/ 5690755 w 10080264"/>
                <a:gd name="connsiteY4523" fmla="*/ 851592 h 3652478"/>
                <a:gd name="connsiteX4524" fmla="*/ 5697597 w 10080264"/>
                <a:gd name="connsiteY4524" fmla="*/ 844750 h 3652478"/>
                <a:gd name="connsiteX4525" fmla="*/ 5704799 w 10080264"/>
                <a:gd name="connsiteY4525" fmla="*/ 841150 h 3652478"/>
                <a:gd name="connsiteX4526" fmla="*/ 5713442 w 10080264"/>
                <a:gd name="connsiteY4526" fmla="*/ 839350 h 3652478"/>
                <a:gd name="connsiteX4527" fmla="*/ 5713442 w 10080264"/>
                <a:gd name="connsiteY4527" fmla="*/ 830708 h 3652478"/>
                <a:gd name="connsiteX4528" fmla="*/ 5715242 w 10080264"/>
                <a:gd name="connsiteY4528" fmla="*/ 823866 h 3652478"/>
                <a:gd name="connsiteX4529" fmla="*/ 5720283 w 10080264"/>
                <a:gd name="connsiteY4529" fmla="*/ 815225 h 3652478"/>
                <a:gd name="connsiteX4530" fmla="*/ 5725325 w 10080264"/>
                <a:gd name="connsiteY4530" fmla="*/ 808383 h 3652478"/>
                <a:gd name="connsiteX4531" fmla="*/ 5730726 w 10080264"/>
                <a:gd name="connsiteY4531" fmla="*/ 803342 h 3652478"/>
                <a:gd name="connsiteX4532" fmla="*/ 5737568 w 10080264"/>
                <a:gd name="connsiteY4532" fmla="*/ 803342 h 3652478"/>
                <a:gd name="connsiteX4533" fmla="*/ 5822553 w 10080264"/>
                <a:gd name="connsiteY4533" fmla="*/ 806583 h 3652478"/>
                <a:gd name="connsiteX4534" fmla="*/ 5917980 w 10080264"/>
                <a:gd name="connsiteY4534" fmla="*/ 808383 h 3652478"/>
                <a:gd name="connsiteX4535" fmla="*/ 6023490 w 10080264"/>
                <a:gd name="connsiteY4535" fmla="*/ 808383 h 3652478"/>
                <a:gd name="connsiteX4536" fmla="*/ 6140884 w 10080264"/>
                <a:gd name="connsiteY4536" fmla="*/ 806583 h 3652478"/>
                <a:gd name="connsiteX4537" fmla="*/ 6258638 w 10080264"/>
                <a:gd name="connsiteY4537" fmla="*/ 803342 h 3652478"/>
                <a:gd name="connsiteX4538" fmla="*/ 6373150 w 10080264"/>
                <a:gd name="connsiteY4538" fmla="*/ 799742 h 3652478"/>
                <a:gd name="connsiteX4539" fmla="*/ 6558244 w 10080264"/>
                <a:gd name="connsiteY4539" fmla="*/ 792900 h 3652478"/>
                <a:gd name="connsiteX4540" fmla="*/ 6560044 w 10080264"/>
                <a:gd name="connsiteY4540" fmla="*/ 787499 h 3652478"/>
                <a:gd name="connsiteX4541" fmla="*/ 6561845 w 10080264"/>
                <a:gd name="connsiteY4541" fmla="*/ 782458 h 3652478"/>
                <a:gd name="connsiteX4542" fmla="*/ 6565446 w 10080264"/>
                <a:gd name="connsiteY4542" fmla="*/ 778858 h 3652478"/>
                <a:gd name="connsiteX4543" fmla="*/ 6572288 w 10080264"/>
                <a:gd name="connsiteY4543" fmla="*/ 775617 h 3652478"/>
                <a:gd name="connsiteX4544" fmla="*/ 6584531 w 10080264"/>
                <a:gd name="connsiteY4544" fmla="*/ 773817 h 3652478"/>
                <a:gd name="connsiteX4545" fmla="*/ 6600015 w 10080264"/>
                <a:gd name="connsiteY4545" fmla="*/ 777417 h 3652478"/>
                <a:gd name="connsiteX4546" fmla="*/ 6614060 w 10080264"/>
                <a:gd name="connsiteY4546" fmla="*/ 780658 h 3652478"/>
                <a:gd name="connsiteX4547" fmla="*/ 6625943 w 10080264"/>
                <a:gd name="connsiteY4547" fmla="*/ 787499 h 3652478"/>
                <a:gd name="connsiteX4548" fmla="*/ 6631344 w 10080264"/>
                <a:gd name="connsiteY4548" fmla="*/ 792900 h 3652478"/>
                <a:gd name="connsiteX4549" fmla="*/ 6634585 w 10080264"/>
                <a:gd name="connsiteY4549" fmla="*/ 797941 h 3652478"/>
                <a:gd name="connsiteX4550" fmla="*/ 6636386 w 10080264"/>
                <a:gd name="connsiteY4550" fmla="*/ 801542 h 3652478"/>
                <a:gd name="connsiteX4551" fmla="*/ 6641427 w 10080264"/>
                <a:gd name="connsiteY4551" fmla="*/ 817025 h 3652478"/>
                <a:gd name="connsiteX4552" fmla="*/ 6648629 w 10080264"/>
                <a:gd name="connsiteY4552" fmla="*/ 832508 h 3652478"/>
                <a:gd name="connsiteX4553" fmla="*/ 6650070 w 10080264"/>
                <a:gd name="connsiteY4553" fmla="*/ 842950 h 3652478"/>
                <a:gd name="connsiteX4554" fmla="*/ 6651870 w 10080264"/>
                <a:gd name="connsiteY4554" fmla="*/ 853392 h 3652478"/>
                <a:gd name="connsiteX4555" fmla="*/ 6651870 w 10080264"/>
                <a:gd name="connsiteY4555" fmla="*/ 874276 h 3652478"/>
                <a:gd name="connsiteX4556" fmla="*/ 6653671 w 10080264"/>
                <a:gd name="connsiteY4556" fmla="*/ 884718 h 3652478"/>
                <a:gd name="connsiteX4557" fmla="*/ 6771425 w 10080264"/>
                <a:gd name="connsiteY4557" fmla="*/ 839350 h 3652478"/>
                <a:gd name="connsiteX4558" fmla="*/ 6865051 w 10080264"/>
                <a:gd name="connsiteY4558" fmla="*/ 804783 h 3652478"/>
                <a:gd name="connsiteX4559" fmla="*/ 6894580 w 10080264"/>
                <a:gd name="connsiteY4559" fmla="*/ 794701 h 3652478"/>
                <a:gd name="connsiteX4560" fmla="*/ 6925549 w 10080264"/>
                <a:gd name="connsiteY4560" fmla="*/ 784259 h 3652478"/>
                <a:gd name="connsiteX4561" fmla="*/ 6954717 w 10080264"/>
                <a:gd name="connsiteY4561" fmla="*/ 777417 h 3652478"/>
                <a:gd name="connsiteX4562" fmla="*/ 6986046 w 10080264"/>
                <a:gd name="connsiteY4562" fmla="*/ 772016 h 3652478"/>
                <a:gd name="connsiteX4563" fmla="*/ 7019176 w 10080264"/>
                <a:gd name="connsiteY4563" fmla="*/ 768776 h 3652478"/>
                <a:gd name="connsiteX4564" fmla="*/ 1579760 w 10080264"/>
                <a:gd name="connsiteY4564" fmla="*/ 695930 h 3652478"/>
                <a:gd name="connsiteX4565" fmla="*/ 1555650 w 10080264"/>
                <a:gd name="connsiteY4565" fmla="*/ 715012 h 3652478"/>
                <a:gd name="connsiteX4566" fmla="*/ 1531180 w 10080264"/>
                <a:gd name="connsiteY4566" fmla="*/ 732293 h 3652478"/>
                <a:gd name="connsiteX4567" fmla="*/ 1507069 w 10080264"/>
                <a:gd name="connsiteY4567" fmla="*/ 746334 h 3652478"/>
                <a:gd name="connsiteX4568" fmla="*/ 1482959 w 10080264"/>
                <a:gd name="connsiteY4568" fmla="*/ 760015 h 3652478"/>
                <a:gd name="connsiteX4569" fmla="*/ 1465686 w 10080264"/>
                <a:gd name="connsiteY4569" fmla="*/ 772256 h 3652478"/>
                <a:gd name="connsiteX4570" fmla="*/ 1446614 w 10080264"/>
                <a:gd name="connsiteY4570" fmla="*/ 784497 h 3652478"/>
                <a:gd name="connsiteX4571" fmla="*/ 1429341 w 10080264"/>
                <a:gd name="connsiteY4571" fmla="*/ 798178 h 3652478"/>
                <a:gd name="connsiteX4572" fmla="*/ 1412068 w 10080264"/>
                <a:gd name="connsiteY4572" fmla="*/ 815459 h 3652478"/>
                <a:gd name="connsiteX4573" fmla="*/ 1420704 w 10080264"/>
                <a:gd name="connsiteY4573" fmla="*/ 813659 h 3652478"/>
                <a:gd name="connsiteX4574" fmla="*/ 1429341 w 10080264"/>
                <a:gd name="connsiteY4574" fmla="*/ 813659 h 3652478"/>
                <a:gd name="connsiteX4575" fmla="*/ 1443375 w 10080264"/>
                <a:gd name="connsiteY4575" fmla="*/ 813659 h 3652478"/>
                <a:gd name="connsiteX4576" fmla="*/ 1455251 w 10080264"/>
                <a:gd name="connsiteY4576" fmla="*/ 817259 h 3652478"/>
                <a:gd name="connsiteX4577" fmla="*/ 1463887 w 10080264"/>
                <a:gd name="connsiteY4577" fmla="*/ 810419 h 3652478"/>
                <a:gd name="connsiteX4578" fmla="*/ 1474323 w 10080264"/>
                <a:gd name="connsiteY4578" fmla="*/ 801778 h 3652478"/>
                <a:gd name="connsiteX4579" fmla="*/ 1482959 w 10080264"/>
                <a:gd name="connsiteY4579" fmla="*/ 793137 h 3652478"/>
                <a:gd name="connsiteX4580" fmla="*/ 1489797 w 10080264"/>
                <a:gd name="connsiteY4580" fmla="*/ 782697 h 3652478"/>
                <a:gd name="connsiteX4581" fmla="*/ 1507069 w 10080264"/>
                <a:gd name="connsiteY4581" fmla="*/ 763615 h 3652478"/>
                <a:gd name="connsiteX4582" fmla="*/ 1526142 w 10080264"/>
                <a:gd name="connsiteY4582" fmla="*/ 744534 h 3652478"/>
                <a:gd name="connsiteX4583" fmla="*/ 1536578 w 10080264"/>
                <a:gd name="connsiteY4583" fmla="*/ 734093 h 3652478"/>
                <a:gd name="connsiteX4584" fmla="*/ 1547013 w 10080264"/>
                <a:gd name="connsiteY4584" fmla="*/ 725452 h 3652478"/>
                <a:gd name="connsiteX4585" fmla="*/ 1559248 w 10080264"/>
                <a:gd name="connsiteY4585" fmla="*/ 718612 h 3652478"/>
                <a:gd name="connsiteX4586" fmla="*/ 1571124 w 10080264"/>
                <a:gd name="connsiteY4586" fmla="*/ 711411 h 3652478"/>
                <a:gd name="connsiteX4587" fmla="*/ 1576521 w 10080264"/>
                <a:gd name="connsiteY4587" fmla="*/ 704571 h 3652478"/>
                <a:gd name="connsiteX4588" fmla="*/ 1422504 w 10080264"/>
                <a:gd name="connsiteY4588" fmla="*/ 640846 h 3652478"/>
                <a:gd name="connsiteX4589" fmla="*/ 1386158 w 10080264"/>
                <a:gd name="connsiteY4589" fmla="*/ 659928 h 3652478"/>
                <a:gd name="connsiteX4590" fmla="*/ 1351253 w 10080264"/>
                <a:gd name="connsiteY4590" fmla="*/ 682249 h 3652478"/>
                <a:gd name="connsiteX4591" fmla="*/ 1316707 w 10080264"/>
                <a:gd name="connsiteY4591" fmla="*/ 706371 h 3652478"/>
                <a:gd name="connsiteX4592" fmla="*/ 1282160 w 10080264"/>
                <a:gd name="connsiteY4592" fmla="*/ 732293 h 3652478"/>
                <a:gd name="connsiteX4593" fmla="*/ 1277123 w 10080264"/>
                <a:gd name="connsiteY4593" fmla="*/ 739493 h 3652478"/>
                <a:gd name="connsiteX4594" fmla="*/ 1266687 w 10080264"/>
                <a:gd name="connsiteY4594" fmla="*/ 751374 h 3652478"/>
                <a:gd name="connsiteX4595" fmla="*/ 1275323 w 10080264"/>
                <a:gd name="connsiteY4595" fmla="*/ 742734 h 3652478"/>
                <a:gd name="connsiteX4596" fmla="*/ 1283960 w 10080264"/>
                <a:gd name="connsiteY4596" fmla="*/ 737693 h 3652478"/>
                <a:gd name="connsiteX4597" fmla="*/ 1294396 w 10080264"/>
                <a:gd name="connsiteY4597" fmla="*/ 732293 h 3652478"/>
                <a:gd name="connsiteX4598" fmla="*/ 1303032 w 10080264"/>
                <a:gd name="connsiteY4598" fmla="*/ 729053 h 3652478"/>
                <a:gd name="connsiteX4599" fmla="*/ 1316707 w 10080264"/>
                <a:gd name="connsiteY4599" fmla="*/ 725452 h 3652478"/>
                <a:gd name="connsiteX4600" fmla="*/ 1332540 w 10080264"/>
                <a:gd name="connsiteY4600" fmla="*/ 718612 h 3652478"/>
                <a:gd name="connsiteX4601" fmla="*/ 1346215 w 10080264"/>
                <a:gd name="connsiteY4601" fmla="*/ 708171 h 3652478"/>
                <a:gd name="connsiteX4602" fmla="*/ 1359889 w 10080264"/>
                <a:gd name="connsiteY4602" fmla="*/ 694130 h 3652478"/>
                <a:gd name="connsiteX4603" fmla="*/ 1389397 w 10080264"/>
                <a:gd name="connsiteY4603" fmla="*/ 668568 h 3652478"/>
                <a:gd name="connsiteX4604" fmla="*/ 2449648 w 10080264"/>
                <a:gd name="connsiteY4604" fmla="*/ 632908 h 3652478"/>
                <a:gd name="connsiteX4605" fmla="*/ 2392414 w 10080264"/>
                <a:gd name="connsiteY4605" fmla="*/ 669263 h 3652478"/>
                <a:gd name="connsiteX4606" fmla="*/ 2364696 w 10080264"/>
                <a:gd name="connsiteY4606" fmla="*/ 684741 h 3652478"/>
                <a:gd name="connsiteX4607" fmla="*/ 2347418 w 10080264"/>
                <a:gd name="connsiteY4607" fmla="*/ 693380 h 3652478"/>
                <a:gd name="connsiteX4608" fmla="*/ 2331939 w 10080264"/>
                <a:gd name="connsiteY4608" fmla="*/ 702019 h 3652478"/>
                <a:gd name="connsiteX4609" fmla="*/ 2299182 w 10080264"/>
                <a:gd name="connsiteY4609" fmla="*/ 724336 h 3652478"/>
                <a:gd name="connsiteX4610" fmla="*/ 2321500 w 10080264"/>
                <a:gd name="connsiteY4610" fmla="*/ 713898 h 3652478"/>
                <a:gd name="connsiteX4611" fmla="*/ 2326899 w 10080264"/>
                <a:gd name="connsiteY4611" fmla="*/ 707058 h 3652478"/>
                <a:gd name="connsiteX4612" fmla="*/ 2331939 w 10080264"/>
                <a:gd name="connsiteY4612" fmla="*/ 703459 h 3652478"/>
                <a:gd name="connsiteX4613" fmla="*/ 2336979 w 10080264"/>
                <a:gd name="connsiteY4613" fmla="*/ 700219 h 3652478"/>
                <a:gd name="connsiteX4614" fmla="*/ 2345618 w 10080264"/>
                <a:gd name="connsiteY4614" fmla="*/ 698419 h 3652478"/>
                <a:gd name="connsiteX4615" fmla="*/ 2394213 w 10080264"/>
                <a:gd name="connsiteY4615" fmla="*/ 670703 h 3652478"/>
                <a:gd name="connsiteX4616" fmla="*/ 2439209 w 10080264"/>
                <a:gd name="connsiteY4616" fmla="*/ 644787 h 3652478"/>
                <a:gd name="connsiteX4617" fmla="*/ 2458287 w 10080264"/>
                <a:gd name="connsiteY4617" fmla="*/ 632908 h 3652478"/>
                <a:gd name="connsiteX4618" fmla="*/ 600597 w 10080264"/>
                <a:gd name="connsiteY4618" fmla="*/ 609524 h 3652478"/>
                <a:gd name="connsiteX4619" fmla="*/ 588361 w 10080264"/>
                <a:gd name="connsiteY4619" fmla="*/ 616364 h 3652478"/>
                <a:gd name="connsiteX4620" fmla="*/ 574687 w 10080264"/>
                <a:gd name="connsiteY4620" fmla="*/ 618165 h 3652478"/>
                <a:gd name="connsiteX4621" fmla="*/ 557054 w 10080264"/>
                <a:gd name="connsiteY4621" fmla="*/ 639046 h 3652478"/>
                <a:gd name="connsiteX4622" fmla="*/ 536183 w 10080264"/>
                <a:gd name="connsiteY4622" fmla="*/ 658128 h 3652478"/>
                <a:gd name="connsiteX4623" fmla="*/ 515671 w 10080264"/>
                <a:gd name="connsiteY4623" fmla="*/ 676849 h 3652478"/>
                <a:gd name="connsiteX4624" fmla="*/ 494799 w 10080264"/>
                <a:gd name="connsiteY4624" fmla="*/ 694130 h 3652478"/>
                <a:gd name="connsiteX4625" fmla="*/ 442980 w 10080264"/>
                <a:gd name="connsiteY4625" fmla="*/ 732293 h 3652478"/>
                <a:gd name="connsiteX4626" fmla="*/ 392601 w 10080264"/>
                <a:gd name="connsiteY4626" fmla="*/ 767216 h 3652478"/>
                <a:gd name="connsiteX4627" fmla="*/ 339342 w 10080264"/>
                <a:gd name="connsiteY4627" fmla="*/ 806818 h 3652478"/>
                <a:gd name="connsiteX4628" fmla="*/ 280326 w 10080264"/>
                <a:gd name="connsiteY4628" fmla="*/ 844981 h 3652478"/>
                <a:gd name="connsiteX4629" fmla="*/ 249019 w 10080264"/>
                <a:gd name="connsiteY4629" fmla="*/ 865863 h 3652478"/>
                <a:gd name="connsiteX4630" fmla="*/ 219871 w 10080264"/>
                <a:gd name="connsiteY4630" fmla="*/ 888184 h 3652478"/>
                <a:gd name="connsiteX4631" fmla="*/ 263053 w 10080264"/>
                <a:gd name="connsiteY4631" fmla="*/ 862262 h 3652478"/>
                <a:gd name="connsiteX4632" fmla="*/ 306236 w 10080264"/>
                <a:gd name="connsiteY4632" fmla="*/ 834540 h 3652478"/>
                <a:gd name="connsiteX4633" fmla="*/ 349418 w 10080264"/>
                <a:gd name="connsiteY4633" fmla="*/ 805018 h 3652478"/>
                <a:gd name="connsiteX4634" fmla="*/ 394400 w 10080264"/>
                <a:gd name="connsiteY4634" fmla="*/ 772256 h 3652478"/>
                <a:gd name="connsiteX4635" fmla="*/ 494799 w 10080264"/>
                <a:gd name="connsiteY4635" fmla="*/ 701331 h 3652478"/>
                <a:gd name="connsiteX4636" fmla="*/ 600597 w 10080264"/>
                <a:gd name="connsiteY4636" fmla="*/ 630405 h 3652478"/>
                <a:gd name="connsiteX4637" fmla="*/ 600597 w 10080264"/>
                <a:gd name="connsiteY4637" fmla="*/ 619965 h 3652478"/>
                <a:gd name="connsiteX4638" fmla="*/ 2492844 w 10080264"/>
                <a:gd name="connsiteY4638" fmla="*/ 606632 h 3652478"/>
                <a:gd name="connsiteX4639" fmla="*/ 2466926 w 10080264"/>
                <a:gd name="connsiteY4639" fmla="*/ 622470 h 3652478"/>
                <a:gd name="connsiteX4640" fmla="*/ 2471966 w 10080264"/>
                <a:gd name="connsiteY4640" fmla="*/ 622470 h 3652478"/>
                <a:gd name="connsiteX4641" fmla="*/ 218071 w 10080264"/>
                <a:gd name="connsiteY4641" fmla="*/ 571361 h 3652478"/>
                <a:gd name="connsiteX4642" fmla="*/ 207635 w 10080264"/>
                <a:gd name="connsiteY4642" fmla="*/ 576402 h 3652478"/>
                <a:gd name="connsiteX4643" fmla="*/ 214473 w 10080264"/>
                <a:gd name="connsiteY4643" fmla="*/ 576402 h 3652478"/>
                <a:gd name="connsiteX4644" fmla="*/ 2271465 w 10080264"/>
                <a:gd name="connsiteY4644" fmla="*/ 568477 h 3652478"/>
                <a:gd name="connsiteX4645" fmla="*/ 2261026 w 10080264"/>
                <a:gd name="connsiteY4645" fmla="*/ 573876 h 3652478"/>
                <a:gd name="connsiteX4646" fmla="*/ 2254186 w 10080264"/>
                <a:gd name="connsiteY4646" fmla="*/ 578915 h 3652478"/>
                <a:gd name="connsiteX4647" fmla="*/ 1434739 w 10080264"/>
                <a:gd name="connsiteY4647" fmla="*/ 543639 h 3652478"/>
                <a:gd name="connsiteX4648" fmla="*/ 1434739 w 10080264"/>
                <a:gd name="connsiteY4648" fmla="*/ 545439 h 3652478"/>
                <a:gd name="connsiteX4649" fmla="*/ 1437977 w 10080264"/>
                <a:gd name="connsiteY4649" fmla="*/ 547239 h 3652478"/>
                <a:gd name="connsiteX4650" fmla="*/ 1429341 w 10080264"/>
                <a:gd name="connsiteY4650" fmla="*/ 538599 h 3652478"/>
                <a:gd name="connsiteX4651" fmla="*/ 1427542 w 10080264"/>
                <a:gd name="connsiteY4651" fmla="*/ 540399 h 3652478"/>
                <a:gd name="connsiteX4652" fmla="*/ 1429341 w 10080264"/>
                <a:gd name="connsiteY4652" fmla="*/ 541839 h 3652478"/>
                <a:gd name="connsiteX4653" fmla="*/ 1431140 w 10080264"/>
                <a:gd name="connsiteY4653" fmla="*/ 540399 h 3652478"/>
                <a:gd name="connsiteX4654" fmla="*/ 2361456 w 10080264"/>
                <a:gd name="connsiteY4654" fmla="*/ 518443 h 3652478"/>
                <a:gd name="connsiteX4655" fmla="*/ 2333739 w 10080264"/>
                <a:gd name="connsiteY4655" fmla="*/ 533921 h 3652478"/>
                <a:gd name="connsiteX4656" fmla="*/ 2356057 w 10080264"/>
                <a:gd name="connsiteY4656" fmla="*/ 530682 h 3652478"/>
                <a:gd name="connsiteX4657" fmla="*/ 2532800 w 10080264"/>
                <a:gd name="connsiteY4657" fmla="*/ 490727 h 3652478"/>
                <a:gd name="connsiteX4658" fmla="*/ 2513722 w 10080264"/>
                <a:gd name="connsiteY4658" fmla="*/ 501166 h 3652478"/>
                <a:gd name="connsiteX4659" fmla="*/ 2453248 w 10080264"/>
                <a:gd name="connsiteY4659" fmla="*/ 537521 h 3652478"/>
                <a:gd name="connsiteX4660" fmla="*/ 2397813 w 10080264"/>
                <a:gd name="connsiteY4660" fmla="*/ 572076 h 3652478"/>
                <a:gd name="connsiteX4661" fmla="*/ 2300982 w 10080264"/>
                <a:gd name="connsiteY4661" fmla="*/ 632908 h 3652478"/>
                <a:gd name="connsiteX4662" fmla="*/ 2293783 w 10080264"/>
                <a:gd name="connsiteY4662" fmla="*/ 637947 h 3652478"/>
                <a:gd name="connsiteX4663" fmla="*/ 2285143 w 10080264"/>
                <a:gd name="connsiteY4663" fmla="*/ 644787 h 3652478"/>
                <a:gd name="connsiteX4664" fmla="*/ 2266426 w 10080264"/>
                <a:gd name="connsiteY4664" fmla="*/ 657025 h 3652478"/>
                <a:gd name="connsiteX4665" fmla="*/ 2255987 w 10080264"/>
                <a:gd name="connsiteY4665" fmla="*/ 662064 h 3652478"/>
                <a:gd name="connsiteX4666" fmla="*/ 2250587 w 10080264"/>
                <a:gd name="connsiteY4666" fmla="*/ 667464 h 3652478"/>
                <a:gd name="connsiteX4667" fmla="*/ 2247347 w 10080264"/>
                <a:gd name="connsiteY4667" fmla="*/ 670703 h 3652478"/>
                <a:gd name="connsiteX4668" fmla="*/ 2245548 w 10080264"/>
                <a:gd name="connsiteY4668" fmla="*/ 676103 h 3652478"/>
                <a:gd name="connsiteX4669" fmla="*/ 2243747 w 10080264"/>
                <a:gd name="connsiteY4669" fmla="*/ 681142 h 3652478"/>
                <a:gd name="connsiteX4670" fmla="*/ 2255987 w 10080264"/>
                <a:gd name="connsiteY4670" fmla="*/ 676103 h 3652478"/>
                <a:gd name="connsiteX4671" fmla="*/ 2266426 w 10080264"/>
                <a:gd name="connsiteY4671" fmla="*/ 670703 h 3652478"/>
                <a:gd name="connsiteX4672" fmla="*/ 2275065 w 10080264"/>
                <a:gd name="connsiteY4672" fmla="*/ 662064 h 3652478"/>
                <a:gd name="connsiteX4673" fmla="*/ 2285143 w 10080264"/>
                <a:gd name="connsiteY4673" fmla="*/ 653425 h 3652478"/>
                <a:gd name="connsiteX4674" fmla="*/ 2288743 w 10080264"/>
                <a:gd name="connsiteY4674" fmla="*/ 646587 h 3652478"/>
                <a:gd name="connsiteX4675" fmla="*/ 2295583 w 10080264"/>
                <a:gd name="connsiteY4675" fmla="*/ 639747 h 3652478"/>
                <a:gd name="connsiteX4676" fmla="*/ 2309621 w 10080264"/>
                <a:gd name="connsiteY4676" fmla="*/ 629309 h 3652478"/>
                <a:gd name="connsiteX4677" fmla="*/ 2326899 w 10080264"/>
                <a:gd name="connsiteY4677" fmla="*/ 622470 h 3652478"/>
                <a:gd name="connsiteX4678" fmla="*/ 2347418 w 10080264"/>
                <a:gd name="connsiteY4678" fmla="*/ 615271 h 3652478"/>
                <a:gd name="connsiteX4679" fmla="*/ 2351018 w 10080264"/>
                <a:gd name="connsiteY4679" fmla="*/ 608431 h 3652478"/>
                <a:gd name="connsiteX4680" fmla="*/ 2356057 w 10080264"/>
                <a:gd name="connsiteY4680" fmla="*/ 603392 h 3652478"/>
                <a:gd name="connsiteX4681" fmla="*/ 2359657 w 10080264"/>
                <a:gd name="connsiteY4681" fmla="*/ 599792 h 3652478"/>
                <a:gd name="connsiteX4682" fmla="*/ 2364696 w 10080264"/>
                <a:gd name="connsiteY4682" fmla="*/ 597993 h 3652478"/>
                <a:gd name="connsiteX4683" fmla="*/ 2375135 w 10080264"/>
                <a:gd name="connsiteY4683" fmla="*/ 594753 h 3652478"/>
                <a:gd name="connsiteX4684" fmla="*/ 2383774 w 10080264"/>
                <a:gd name="connsiteY4684" fmla="*/ 591154 h 3652478"/>
                <a:gd name="connsiteX4685" fmla="*/ 2392414 w 10080264"/>
                <a:gd name="connsiteY4685" fmla="*/ 584314 h 3652478"/>
                <a:gd name="connsiteX4686" fmla="*/ 2402853 w 10080264"/>
                <a:gd name="connsiteY4686" fmla="*/ 575676 h 3652478"/>
                <a:gd name="connsiteX4687" fmla="*/ 2413292 w 10080264"/>
                <a:gd name="connsiteY4687" fmla="*/ 566677 h 3652478"/>
                <a:gd name="connsiteX4688" fmla="*/ 2425530 w 10080264"/>
                <a:gd name="connsiteY4688" fmla="*/ 561637 h 3652478"/>
                <a:gd name="connsiteX4689" fmla="*/ 2441009 w 10080264"/>
                <a:gd name="connsiteY4689" fmla="*/ 558398 h 3652478"/>
                <a:gd name="connsiteX4690" fmla="*/ 2456487 w 10080264"/>
                <a:gd name="connsiteY4690" fmla="*/ 556598 h 3652478"/>
                <a:gd name="connsiteX4691" fmla="*/ 2461887 w 10080264"/>
                <a:gd name="connsiteY4691" fmla="*/ 547959 h 3652478"/>
                <a:gd name="connsiteX4692" fmla="*/ 2468727 w 10080264"/>
                <a:gd name="connsiteY4692" fmla="*/ 537521 h 3652478"/>
                <a:gd name="connsiteX4693" fmla="*/ 2477365 w 10080264"/>
                <a:gd name="connsiteY4693" fmla="*/ 528882 h 3652478"/>
                <a:gd name="connsiteX4694" fmla="*/ 2486005 w 10080264"/>
                <a:gd name="connsiteY4694" fmla="*/ 522043 h 3652478"/>
                <a:gd name="connsiteX4695" fmla="*/ 2496444 w 10080264"/>
                <a:gd name="connsiteY4695" fmla="*/ 515204 h 3652478"/>
                <a:gd name="connsiteX4696" fmla="*/ 2505083 w 10080264"/>
                <a:gd name="connsiteY4696" fmla="*/ 511604 h 3652478"/>
                <a:gd name="connsiteX4697" fmla="*/ 2515522 w 10080264"/>
                <a:gd name="connsiteY4697" fmla="*/ 508004 h 3652478"/>
                <a:gd name="connsiteX4698" fmla="*/ 2524161 w 10080264"/>
                <a:gd name="connsiteY4698" fmla="*/ 506565 h 3652478"/>
                <a:gd name="connsiteX4699" fmla="*/ 2527401 w 10080264"/>
                <a:gd name="connsiteY4699" fmla="*/ 497926 h 3652478"/>
                <a:gd name="connsiteX4700" fmla="*/ 2191552 w 10080264"/>
                <a:gd name="connsiteY4700" fmla="*/ 468410 h 3652478"/>
                <a:gd name="connsiteX4701" fmla="*/ 2167435 w 10080264"/>
                <a:gd name="connsiteY4701" fmla="*/ 480288 h 3652478"/>
                <a:gd name="connsiteX4702" fmla="*/ 2150156 w 10080264"/>
                <a:gd name="connsiteY4702" fmla="*/ 490727 h 3652478"/>
                <a:gd name="connsiteX4703" fmla="*/ 2136477 w 10080264"/>
                <a:gd name="connsiteY4703" fmla="*/ 502965 h 3652478"/>
                <a:gd name="connsiteX4704" fmla="*/ 2151956 w 10080264"/>
                <a:gd name="connsiteY4704" fmla="*/ 497926 h 3652478"/>
                <a:gd name="connsiteX4705" fmla="*/ 2167435 w 10080264"/>
                <a:gd name="connsiteY4705" fmla="*/ 488927 h 3652478"/>
                <a:gd name="connsiteX4706" fmla="*/ 2182913 w 10080264"/>
                <a:gd name="connsiteY4706" fmla="*/ 475249 h 3652478"/>
                <a:gd name="connsiteX4707" fmla="*/ 2243747 w 10080264"/>
                <a:gd name="connsiteY4707" fmla="*/ 442133 h 3652478"/>
                <a:gd name="connsiteX4708" fmla="*/ 2235108 w 10080264"/>
                <a:gd name="connsiteY4708" fmla="*/ 447532 h 3652478"/>
                <a:gd name="connsiteX4709" fmla="*/ 2240148 w 10080264"/>
                <a:gd name="connsiteY4709" fmla="*/ 447532 h 3652478"/>
                <a:gd name="connsiteX4710" fmla="*/ 382165 w 10080264"/>
                <a:gd name="connsiteY4710" fmla="*/ 439592 h 3652478"/>
                <a:gd name="connsiteX4711" fmla="*/ 379273 w 10080264"/>
                <a:gd name="connsiteY4711" fmla="*/ 442572 h 3652478"/>
                <a:gd name="connsiteX4712" fmla="*/ 363452 w 10080264"/>
                <a:gd name="connsiteY4712" fmla="*/ 455433 h 3652478"/>
                <a:gd name="connsiteX4713" fmla="*/ 346180 w 10080264"/>
                <a:gd name="connsiteY4713" fmla="*/ 467674 h 3652478"/>
                <a:gd name="connsiteX4714" fmla="*/ 335744 w 10080264"/>
                <a:gd name="connsiteY4714" fmla="*/ 477754 h 3652478"/>
                <a:gd name="connsiteX4715" fmla="*/ 358055 w 10080264"/>
                <a:gd name="connsiteY4715" fmla="*/ 464073 h 3652478"/>
                <a:gd name="connsiteX4716" fmla="*/ 370290 w 10080264"/>
                <a:gd name="connsiteY4716" fmla="*/ 451833 h 3652478"/>
                <a:gd name="connsiteX4717" fmla="*/ 379273 w 10080264"/>
                <a:gd name="connsiteY4717" fmla="*/ 442572 h 3652478"/>
                <a:gd name="connsiteX4718" fmla="*/ 380725 w 10080264"/>
                <a:gd name="connsiteY4718" fmla="*/ 441392 h 3652478"/>
                <a:gd name="connsiteX4719" fmla="*/ 550217 w 10080264"/>
                <a:gd name="connsiteY4719" fmla="*/ 420870 h 3652478"/>
                <a:gd name="connsiteX4720" fmla="*/ 467091 w 10080264"/>
                <a:gd name="connsiteY4720" fmla="*/ 477754 h 3652478"/>
                <a:gd name="connsiteX4721" fmla="*/ 403036 w 10080264"/>
                <a:gd name="connsiteY4721" fmla="*/ 521318 h 3652478"/>
                <a:gd name="connsiteX4722" fmla="*/ 337543 w 10080264"/>
                <a:gd name="connsiteY4722" fmla="*/ 567761 h 3652478"/>
                <a:gd name="connsiteX4723" fmla="*/ 209435 w 10080264"/>
                <a:gd name="connsiteY4723" fmla="*/ 661368 h 3652478"/>
                <a:gd name="connsiteX4724" fmla="*/ 176688 w 10080264"/>
                <a:gd name="connsiteY4724" fmla="*/ 692690 h 3652478"/>
                <a:gd name="connsiteX4725" fmla="*/ 147180 w 10080264"/>
                <a:gd name="connsiteY4725" fmla="*/ 720412 h 3652478"/>
                <a:gd name="connsiteX4726" fmla="*/ 143582 w 10080264"/>
                <a:gd name="connsiteY4726" fmla="*/ 723652 h 3652478"/>
                <a:gd name="connsiteX4727" fmla="*/ 162654 w 10080264"/>
                <a:gd name="connsiteY4727" fmla="*/ 713211 h 3652478"/>
                <a:gd name="connsiteX4728" fmla="*/ 181726 w 10080264"/>
                <a:gd name="connsiteY4728" fmla="*/ 701331 h 3652478"/>
                <a:gd name="connsiteX4729" fmla="*/ 198999 w 10080264"/>
                <a:gd name="connsiteY4729" fmla="*/ 687290 h 3652478"/>
                <a:gd name="connsiteX4730" fmla="*/ 216272 w 10080264"/>
                <a:gd name="connsiteY4730" fmla="*/ 671809 h 3652478"/>
                <a:gd name="connsiteX4731" fmla="*/ 235344 w 10080264"/>
                <a:gd name="connsiteY4731" fmla="*/ 656327 h 3652478"/>
                <a:gd name="connsiteX4732" fmla="*/ 254417 w 10080264"/>
                <a:gd name="connsiteY4732" fmla="*/ 642646 h 3652478"/>
                <a:gd name="connsiteX4733" fmla="*/ 276728 w 10080264"/>
                <a:gd name="connsiteY4733" fmla="*/ 630405 h 3652478"/>
                <a:gd name="connsiteX4734" fmla="*/ 302997 w 10080264"/>
                <a:gd name="connsiteY4734" fmla="*/ 619965 h 3652478"/>
                <a:gd name="connsiteX4735" fmla="*/ 304436 w 10080264"/>
                <a:gd name="connsiteY4735" fmla="*/ 611324 h 3652478"/>
                <a:gd name="connsiteX4736" fmla="*/ 308035 w 10080264"/>
                <a:gd name="connsiteY4736" fmla="*/ 604124 h 3652478"/>
                <a:gd name="connsiteX4737" fmla="*/ 318471 w 10080264"/>
                <a:gd name="connsiteY4737" fmla="*/ 594043 h 3652478"/>
                <a:gd name="connsiteX4738" fmla="*/ 344380 w 10080264"/>
                <a:gd name="connsiteY4738" fmla="*/ 576402 h 3652478"/>
                <a:gd name="connsiteX4739" fmla="*/ 363452 w 10080264"/>
                <a:gd name="connsiteY4739" fmla="*/ 559121 h 3652478"/>
                <a:gd name="connsiteX4740" fmla="*/ 380725 w 10080264"/>
                <a:gd name="connsiteY4740" fmla="*/ 543639 h 3652478"/>
                <a:gd name="connsiteX4741" fmla="*/ 396199 w 10080264"/>
                <a:gd name="connsiteY4741" fmla="*/ 529958 h 3652478"/>
                <a:gd name="connsiteX4742" fmla="*/ 436143 w 10080264"/>
                <a:gd name="connsiteY4742" fmla="*/ 502236 h 3652478"/>
                <a:gd name="connsiteX4743" fmla="*/ 448378 w 10080264"/>
                <a:gd name="connsiteY4743" fmla="*/ 493596 h 3652478"/>
                <a:gd name="connsiteX4744" fmla="*/ 462053 w 10080264"/>
                <a:gd name="connsiteY4744" fmla="*/ 486755 h 3652478"/>
                <a:gd name="connsiteX4745" fmla="*/ 493000 w 10080264"/>
                <a:gd name="connsiteY4745" fmla="*/ 474514 h 3652478"/>
                <a:gd name="connsiteX4746" fmla="*/ 522508 w 10080264"/>
                <a:gd name="connsiteY4746" fmla="*/ 446792 h 3652478"/>
                <a:gd name="connsiteX4747" fmla="*/ 1195796 w 10080264"/>
                <a:gd name="connsiteY4747" fmla="*/ 363626 h 3652478"/>
                <a:gd name="connsiteX4748" fmla="*/ 1164488 w 10080264"/>
                <a:gd name="connsiteY4748" fmla="*/ 388108 h 3652478"/>
                <a:gd name="connsiteX4749" fmla="*/ 1143976 w 10080264"/>
                <a:gd name="connsiteY4749" fmla="*/ 401789 h 3652478"/>
                <a:gd name="connsiteX4750" fmla="*/ 1123105 w 10080264"/>
                <a:gd name="connsiteY4750" fmla="*/ 413670 h 3652478"/>
                <a:gd name="connsiteX4751" fmla="*/ 1098635 w 10080264"/>
                <a:gd name="connsiteY4751" fmla="*/ 430951 h 3652478"/>
                <a:gd name="connsiteX4752" fmla="*/ 1072725 w 10080264"/>
                <a:gd name="connsiteY4752" fmla="*/ 446792 h 3652478"/>
                <a:gd name="connsiteX4753" fmla="*/ 1062289 w 10080264"/>
                <a:gd name="connsiteY4753" fmla="*/ 451833 h 3652478"/>
                <a:gd name="connsiteX4754" fmla="*/ 1070926 w 10080264"/>
                <a:gd name="connsiteY4754" fmla="*/ 455433 h 3652478"/>
                <a:gd name="connsiteX4755" fmla="*/ 1074525 w 10080264"/>
                <a:gd name="connsiteY4755" fmla="*/ 457233 h 3652478"/>
                <a:gd name="connsiteX4756" fmla="*/ 1084960 w 10080264"/>
                <a:gd name="connsiteY4756" fmla="*/ 465874 h 3652478"/>
                <a:gd name="connsiteX4757" fmla="*/ 1093597 w 10080264"/>
                <a:gd name="connsiteY4757" fmla="*/ 476314 h 3652478"/>
                <a:gd name="connsiteX4758" fmla="*/ 1126344 w 10080264"/>
                <a:gd name="connsiteY4758" fmla="*/ 448593 h 3652478"/>
                <a:gd name="connsiteX4759" fmla="*/ 1159450 w 10080264"/>
                <a:gd name="connsiteY4759" fmla="*/ 422310 h 3652478"/>
                <a:gd name="connsiteX4760" fmla="*/ 1197235 w 10080264"/>
                <a:gd name="connsiteY4760" fmla="*/ 398189 h 3652478"/>
                <a:gd name="connsiteX4761" fmla="*/ 1216307 w 10080264"/>
                <a:gd name="connsiteY4761" fmla="*/ 386308 h 3652478"/>
                <a:gd name="connsiteX4762" fmla="*/ 1237179 w 10080264"/>
                <a:gd name="connsiteY4762" fmla="*/ 375867 h 3652478"/>
                <a:gd name="connsiteX4763" fmla="*/ 1238978 w 10080264"/>
                <a:gd name="connsiteY4763" fmla="*/ 374067 h 3652478"/>
                <a:gd name="connsiteX4764" fmla="*/ 1230341 w 10080264"/>
                <a:gd name="connsiteY4764" fmla="*/ 375867 h 3652478"/>
                <a:gd name="connsiteX4765" fmla="*/ 1223144 w 10080264"/>
                <a:gd name="connsiteY4765" fmla="*/ 377667 h 3652478"/>
                <a:gd name="connsiteX4766" fmla="*/ 1216307 w 10080264"/>
                <a:gd name="connsiteY4766" fmla="*/ 377667 h 3652478"/>
                <a:gd name="connsiteX4767" fmla="*/ 1209470 w 10080264"/>
                <a:gd name="connsiteY4767" fmla="*/ 377667 h 3652478"/>
                <a:gd name="connsiteX4768" fmla="*/ 1202633 w 10080264"/>
                <a:gd name="connsiteY4768" fmla="*/ 374067 h 3652478"/>
                <a:gd name="connsiteX4769" fmla="*/ 1199034 w 10080264"/>
                <a:gd name="connsiteY4769" fmla="*/ 369027 h 3652478"/>
                <a:gd name="connsiteX4770" fmla="*/ 1382560 w 10080264"/>
                <a:gd name="connsiteY4770" fmla="*/ 361826 h 3652478"/>
                <a:gd name="connsiteX4771" fmla="*/ 1361688 w 10080264"/>
                <a:gd name="connsiteY4771" fmla="*/ 375867 h 3652478"/>
                <a:gd name="connsiteX4772" fmla="*/ 1366726 w 10080264"/>
                <a:gd name="connsiteY4772" fmla="*/ 374067 h 3652478"/>
                <a:gd name="connsiteX4773" fmla="*/ 1372124 w 10080264"/>
                <a:gd name="connsiteY4773" fmla="*/ 370827 h 3652478"/>
                <a:gd name="connsiteX4774" fmla="*/ 2413292 w 10080264"/>
                <a:gd name="connsiteY4774" fmla="*/ 336667 h 3652478"/>
                <a:gd name="connsiteX4775" fmla="*/ 2370096 w 10080264"/>
                <a:gd name="connsiteY4775" fmla="*/ 364383 h 3652478"/>
                <a:gd name="connsiteX4776" fmla="*/ 2394213 w 10080264"/>
                <a:gd name="connsiteY4776" fmla="*/ 350705 h 3652478"/>
                <a:gd name="connsiteX4777" fmla="*/ 958651 w 10080264"/>
                <a:gd name="connsiteY4777" fmla="*/ 327264 h 3652478"/>
                <a:gd name="connsiteX4778" fmla="*/ 944617 w 10080264"/>
                <a:gd name="connsiteY4778" fmla="*/ 337704 h 3652478"/>
                <a:gd name="connsiteX4779" fmla="*/ 925545 w 10080264"/>
                <a:gd name="connsiteY4779" fmla="*/ 353186 h 3652478"/>
                <a:gd name="connsiteX4780" fmla="*/ 937780 w 10080264"/>
                <a:gd name="connsiteY4780" fmla="*/ 349945 h 3652478"/>
                <a:gd name="connsiteX4781" fmla="*/ 950015 w 10080264"/>
                <a:gd name="connsiteY4781" fmla="*/ 346345 h 3652478"/>
                <a:gd name="connsiteX4782" fmla="*/ 956852 w 10080264"/>
                <a:gd name="connsiteY4782" fmla="*/ 334104 h 3652478"/>
                <a:gd name="connsiteX4783" fmla="*/ 958651 w 10080264"/>
                <a:gd name="connsiteY4783" fmla="*/ 330864 h 3652478"/>
                <a:gd name="connsiteX4784" fmla="*/ 1465686 w 10080264"/>
                <a:gd name="connsiteY4784" fmla="*/ 297742 h 3652478"/>
                <a:gd name="connsiteX4785" fmla="*/ 1453451 w 10080264"/>
                <a:gd name="connsiteY4785" fmla="*/ 306382 h 3652478"/>
                <a:gd name="connsiteX4786" fmla="*/ 1424303 w 10080264"/>
                <a:gd name="connsiteY4786" fmla="*/ 329064 h 3652478"/>
                <a:gd name="connsiteX4787" fmla="*/ 1441576 w 10080264"/>
                <a:gd name="connsiteY4787" fmla="*/ 323664 h 3652478"/>
                <a:gd name="connsiteX4788" fmla="*/ 1455251 w 10080264"/>
                <a:gd name="connsiteY4788" fmla="*/ 318623 h 3652478"/>
                <a:gd name="connsiteX4789" fmla="*/ 1458849 w 10080264"/>
                <a:gd name="connsiteY4789" fmla="*/ 316823 h 3652478"/>
                <a:gd name="connsiteX4790" fmla="*/ 1463887 w 10080264"/>
                <a:gd name="connsiteY4790" fmla="*/ 311782 h 3652478"/>
                <a:gd name="connsiteX4791" fmla="*/ 1465686 w 10080264"/>
                <a:gd name="connsiteY4791" fmla="*/ 304582 h 3652478"/>
                <a:gd name="connsiteX4792" fmla="*/ 1129942 w 10080264"/>
                <a:gd name="connsiteY4792" fmla="*/ 295941 h 3652478"/>
                <a:gd name="connsiteX4793" fmla="*/ 1114468 w 10080264"/>
                <a:gd name="connsiteY4793" fmla="*/ 308182 h 3652478"/>
                <a:gd name="connsiteX4794" fmla="*/ 1098635 w 10080264"/>
                <a:gd name="connsiteY4794" fmla="*/ 320423 h 3652478"/>
                <a:gd name="connsiteX4795" fmla="*/ 1079562 w 10080264"/>
                <a:gd name="connsiteY4795" fmla="*/ 332304 h 3652478"/>
                <a:gd name="connsiteX4796" fmla="*/ 1059051 w 10080264"/>
                <a:gd name="connsiteY4796" fmla="*/ 342745 h 3652478"/>
                <a:gd name="connsiteX4797" fmla="*/ 1020906 w 10080264"/>
                <a:gd name="connsiteY4797" fmla="*/ 369027 h 3652478"/>
                <a:gd name="connsiteX4798" fmla="*/ 986360 w 10080264"/>
                <a:gd name="connsiteY4798" fmla="*/ 394948 h 3652478"/>
                <a:gd name="connsiteX4799" fmla="*/ 980962 w 10080264"/>
                <a:gd name="connsiteY4799" fmla="*/ 403589 h 3652478"/>
                <a:gd name="connsiteX4800" fmla="*/ 984561 w 10080264"/>
                <a:gd name="connsiteY4800" fmla="*/ 406829 h 3652478"/>
                <a:gd name="connsiteX4801" fmla="*/ 993198 w 10080264"/>
                <a:gd name="connsiteY4801" fmla="*/ 413670 h 3652478"/>
                <a:gd name="connsiteX4802" fmla="*/ 1027744 w 10080264"/>
                <a:gd name="connsiteY4802" fmla="*/ 386308 h 3652478"/>
                <a:gd name="connsiteX4803" fmla="*/ 1069127 w 10080264"/>
                <a:gd name="connsiteY4803" fmla="*/ 353186 h 3652478"/>
                <a:gd name="connsiteX4804" fmla="*/ 1105832 w 10080264"/>
                <a:gd name="connsiteY4804" fmla="*/ 323664 h 3652478"/>
                <a:gd name="connsiteX4805" fmla="*/ 1142177 w 10080264"/>
                <a:gd name="connsiteY4805" fmla="*/ 295941 h 3652478"/>
                <a:gd name="connsiteX4806" fmla="*/ 849616 w 10080264"/>
                <a:gd name="connsiteY4806" fmla="*/ 292701 h 3652478"/>
                <a:gd name="connsiteX4807" fmla="*/ 821907 w 10080264"/>
                <a:gd name="connsiteY4807" fmla="*/ 315023 h 3652478"/>
                <a:gd name="connsiteX4808" fmla="*/ 725106 w 10080264"/>
                <a:gd name="connsiteY4808" fmla="*/ 391348 h 3652478"/>
                <a:gd name="connsiteX4809" fmla="*/ 636582 w 10080264"/>
                <a:gd name="connsiteY4809" fmla="*/ 458673 h 3652478"/>
                <a:gd name="connsiteX4810" fmla="*/ 553815 w 10080264"/>
                <a:gd name="connsiteY4810" fmla="*/ 521318 h 3652478"/>
                <a:gd name="connsiteX4811" fmla="*/ 475727 w 10080264"/>
                <a:gd name="connsiteY4811" fmla="*/ 578202 h 3652478"/>
                <a:gd name="connsiteX4812" fmla="*/ 430745 w 10080264"/>
                <a:gd name="connsiteY4812" fmla="*/ 611324 h 3652478"/>
                <a:gd name="connsiteX4813" fmla="*/ 437942 w 10080264"/>
                <a:gd name="connsiteY4813" fmla="*/ 611324 h 3652478"/>
                <a:gd name="connsiteX4814" fmla="*/ 427507 w 10080264"/>
                <a:gd name="connsiteY4814" fmla="*/ 614564 h 3652478"/>
                <a:gd name="connsiteX4815" fmla="*/ 211234 w 10080264"/>
                <a:gd name="connsiteY4815" fmla="*/ 774056 h 3652478"/>
                <a:gd name="connsiteX4816" fmla="*/ 266292 w 10080264"/>
                <a:gd name="connsiteY4816" fmla="*/ 751374 h 3652478"/>
                <a:gd name="connsiteX4817" fmla="*/ 299398 w 10080264"/>
                <a:gd name="connsiteY4817" fmla="*/ 735893 h 3652478"/>
                <a:gd name="connsiteX4818" fmla="*/ 328906 w 10080264"/>
                <a:gd name="connsiteY4818" fmla="*/ 720412 h 3652478"/>
                <a:gd name="connsiteX4819" fmla="*/ 353017 w 10080264"/>
                <a:gd name="connsiteY4819" fmla="*/ 701331 h 3652478"/>
                <a:gd name="connsiteX4820" fmla="*/ 373528 w 10080264"/>
                <a:gd name="connsiteY4820" fmla="*/ 680449 h 3652478"/>
                <a:gd name="connsiteX4821" fmla="*/ 385763 w 10080264"/>
                <a:gd name="connsiteY4821" fmla="*/ 668568 h 3652478"/>
                <a:gd name="connsiteX4822" fmla="*/ 397998 w 10080264"/>
                <a:gd name="connsiteY4822" fmla="*/ 658128 h 3652478"/>
                <a:gd name="connsiteX4823" fmla="*/ 411673 w 10080264"/>
                <a:gd name="connsiteY4823" fmla="*/ 649487 h 3652478"/>
                <a:gd name="connsiteX4824" fmla="*/ 425707 w 10080264"/>
                <a:gd name="connsiteY4824" fmla="*/ 640846 h 3652478"/>
                <a:gd name="connsiteX4825" fmla="*/ 441181 w 10080264"/>
                <a:gd name="connsiteY4825" fmla="*/ 632206 h 3652478"/>
                <a:gd name="connsiteX4826" fmla="*/ 455215 w 10080264"/>
                <a:gd name="connsiteY4826" fmla="*/ 625005 h 3652478"/>
                <a:gd name="connsiteX4827" fmla="*/ 470689 w 10080264"/>
                <a:gd name="connsiteY4827" fmla="*/ 619965 h 3652478"/>
                <a:gd name="connsiteX4828" fmla="*/ 487962 w 10080264"/>
                <a:gd name="connsiteY4828" fmla="*/ 614564 h 3652478"/>
                <a:gd name="connsiteX4829" fmla="*/ 491561 w 10080264"/>
                <a:gd name="connsiteY4829" fmla="*/ 604124 h 3652478"/>
                <a:gd name="connsiteX4830" fmla="*/ 496599 w 10080264"/>
                <a:gd name="connsiteY4830" fmla="*/ 595483 h 3652478"/>
                <a:gd name="connsiteX4831" fmla="*/ 503436 w 10080264"/>
                <a:gd name="connsiteY4831" fmla="*/ 585042 h 3652478"/>
                <a:gd name="connsiteX4832" fmla="*/ 512072 w 10080264"/>
                <a:gd name="connsiteY4832" fmla="*/ 574962 h 3652478"/>
                <a:gd name="connsiteX4833" fmla="*/ 520709 w 10080264"/>
                <a:gd name="connsiteY4833" fmla="*/ 565961 h 3652478"/>
                <a:gd name="connsiteX4834" fmla="*/ 531145 w 10080264"/>
                <a:gd name="connsiteY4834" fmla="*/ 559121 h 3652478"/>
                <a:gd name="connsiteX4835" fmla="*/ 541580 w 10080264"/>
                <a:gd name="connsiteY4835" fmla="*/ 555880 h 3652478"/>
                <a:gd name="connsiteX4836" fmla="*/ 555615 w 10080264"/>
                <a:gd name="connsiteY4836" fmla="*/ 554080 h 3652478"/>
                <a:gd name="connsiteX4837" fmla="*/ 558853 w 10080264"/>
                <a:gd name="connsiteY4837" fmla="*/ 541839 h 3652478"/>
                <a:gd name="connsiteX4838" fmla="*/ 565691 w 10080264"/>
                <a:gd name="connsiteY4838" fmla="*/ 531759 h 3652478"/>
                <a:gd name="connsiteX4839" fmla="*/ 576126 w 10080264"/>
                <a:gd name="connsiteY4839" fmla="*/ 523118 h 3652478"/>
                <a:gd name="connsiteX4840" fmla="*/ 586562 w 10080264"/>
                <a:gd name="connsiteY4840" fmla="*/ 519517 h 3652478"/>
                <a:gd name="connsiteX4841" fmla="*/ 596998 w 10080264"/>
                <a:gd name="connsiteY4841" fmla="*/ 512677 h 3652478"/>
                <a:gd name="connsiteX4842" fmla="*/ 600597 w 10080264"/>
                <a:gd name="connsiteY4842" fmla="*/ 509077 h 3652478"/>
                <a:gd name="connsiteX4843" fmla="*/ 602396 w 10080264"/>
                <a:gd name="connsiteY4843" fmla="*/ 505836 h 3652478"/>
                <a:gd name="connsiteX4844" fmla="*/ 605634 w 10080264"/>
                <a:gd name="connsiteY4844" fmla="*/ 495396 h 3652478"/>
                <a:gd name="connsiteX4845" fmla="*/ 616070 w 10080264"/>
                <a:gd name="connsiteY4845" fmla="*/ 495396 h 3652478"/>
                <a:gd name="connsiteX4846" fmla="*/ 617870 w 10080264"/>
                <a:gd name="connsiteY4846" fmla="*/ 491796 h 3652478"/>
                <a:gd name="connsiteX4847" fmla="*/ 622907 w 10080264"/>
                <a:gd name="connsiteY4847" fmla="*/ 488195 h 3652478"/>
                <a:gd name="connsiteX4848" fmla="*/ 629745 w 10080264"/>
                <a:gd name="connsiteY4848" fmla="*/ 486755 h 3652478"/>
                <a:gd name="connsiteX4849" fmla="*/ 643779 w 10080264"/>
                <a:gd name="connsiteY4849" fmla="*/ 484955 h 3652478"/>
                <a:gd name="connsiteX4850" fmla="*/ 666090 w 10080264"/>
                <a:gd name="connsiteY4850" fmla="*/ 458673 h 3652478"/>
                <a:gd name="connsiteX4851" fmla="*/ 688761 w 10080264"/>
                <a:gd name="connsiteY4851" fmla="*/ 434551 h 3652478"/>
                <a:gd name="connsiteX4852" fmla="*/ 714670 w 10080264"/>
                <a:gd name="connsiteY4852" fmla="*/ 412230 h 3652478"/>
                <a:gd name="connsiteX4853" fmla="*/ 739140 w 10080264"/>
                <a:gd name="connsiteY4853" fmla="*/ 393148 h 3652478"/>
                <a:gd name="connsiteX4854" fmla="*/ 768289 w 10080264"/>
                <a:gd name="connsiteY4854" fmla="*/ 372267 h 3652478"/>
                <a:gd name="connsiteX4855" fmla="*/ 792399 w 10080264"/>
                <a:gd name="connsiteY4855" fmla="*/ 351745 h 3652478"/>
                <a:gd name="connsiteX4856" fmla="*/ 815070 w 10080264"/>
                <a:gd name="connsiteY4856" fmla="*/ 329064 h 3652478"/>
                <a:gd name="connsiteX4857" fmla="*/ 834142 w 10080264"/>
                <a:gd name="connsiteY4857" fmla="*/ 306382 h 3652478"/>
                <a:gd name="connsiteX4858" fmla="*/ 2522361 w 10080264"/>
                <a:gd name="connsiteY4858" fmla="*/ 265756 h 3652478"/>
                <a:gd name="connsiteX4859" fmla="*/ 2458287 w 10080264"/>
                <a:gd name="connsiteY4859" fmla="*/ 305351 h 3652478"/>
                <a:gd name="connsiteX4860" fmla="*/ 2451448 w 10080264"/>
                <a:gd name="connsiteY4860" fmla="*/ 310751 h 3652478"/>
                <a:gd name="connsiteX4861" fmla="*/ 2479166 w 10080264"/>
                <a:gd name="connsiteY4861" fmla="*/ 295272 h 3652478"/>
                <a:gd name="connsiteX4862" fmla="*/ 2505083 w 10080264"/>
                <a:gd name="connsiteY4862" fmla="*/ 277995 h 3652478"/>
                <a:gd name="connsiteX4863" fmla="*/ 2108760 w 10080264"/>
                <a:gd name="connsiteY4863" fmla="*/ 239840 h 3652478"/>
                <a:gd name="connsiteX4864" fmla="*/ 2092921 w 10080264"/>
                <a:gd name="connsiteY4864" fmla="*/ 241640 h 3652478"/>
                <a:gd name="connsiteX4865" fmla="*/ 2081043 w 10080264"/>
                <a:gd name="connsiteY4865" fmla="*/ 246679 h 3652478"/>
                <a:gd name="connsiteX4866" fmla="*/ 2068804 w 10080264"/>
                <a:gd name="connsiteY4866" fmla="*/ 252078 h 3652478"/>
                <a:gd name="connsiteX4867" fmla="*/ 2058365 w 10080264"/>
                <a:gd name="connsiteY4867" fmla="*/ 258917 h 3652478"/>
                <a:gd name="connsiteX4868" fmla="*/ 2046486 w 10080264"/>
                <a:gd name="connsiteY4868" fmla="*/ 270796 h 3652478"/>
                <a:gd name="connsiteX4869" fmla="*/ 2032447 w 10080264"/>
                <a:gd name="connsiteY4869" fmla="*/ 283034 h 3652478"/>
                <a:gd name="connsiteX4870" fmla="*/ 2001490 w 10080264"/>
                <a:gd name="connsiteY4870" fmla="*/ 305351 h 3652478"/>
                <a:gd name="connsiteX4871" fmla="*/ 1996091 w 10080264"/>
                <a:gd name="connsiteY4871" fmla="*/ 308951 h 3652478"/>
                <a:gd name="connsiteX4872" fmla="*/ 1996091 w 10080264"/>
                <a:gd name="connsiteY4872" fmla="*/ 312550 h 3652478"/>
                <a:gd name="connsiteX4873" fmla="*/ 1997890 w 10080264"/>
                <a:gd name="connsiteY4873" fmla="*/ 312550 h 3652478"/>
                <a:gd name="connsiteX4874" fmla="*/ 2003290 w 10080264"/>
                <a:gd name="connsiteY4874" fmla="*/ 321189 h 3652478"/>
                <a:gd name="connsiteX4875" fmla="*/ 2018769 w 10080264"/>
                <a:gd name="connsiteY4875" fmla="*/ 313990 h 3652478"/>
                <a:gd name="connsiteX4876" fmla="*/ 2032447 w 10080264"/>
                <a:gd name="connsiteY4876" fmla="*/ 305351 h 3652478"/>
                <a:gd name="connsiteX4877" fmla="*/ 2042886 w 10080264"/>
                <a:gd name="connsiteY4877" fmla="*/ 295272 h 3652478"/>
                <a:gd name="connsiteX4878" fmla="*/ 2051526 w 10080264"/>
                <a:gd name="connsiteY4878" fmla="*/ 284834 h 3652478"/>
                <a:gd name="connsiteX4879" fmla="*/ 2063404 w 10080264"/>
                <a:gd name="connsiteY4879" fmla="*/ 270796 h 3652478"/>
                <a:gd name="connsiteX4880" fmla="*/ 2077443 w 10080264"/>
                <a:gd name="connsiteY4880" fmla="*/ 258917 h 3652478"/>
                <a:gd name="connsiteX4881" fmla="*/ 2091482 w 10080264"/>
                <a:gd name="connsiteY4881" fmla="*/ 248479 h 3652478"/>
                <a:gd name="connsiteX4882" fmla="*/ 1064089 w 10080264"/>
                <a:gd name="connsiteY4882" fmla="*/ 235457 h 3652478"/>
                <a:gd name="connsiteX4883" fmla="*/ 1060850 w 10080264"/>
                <a:gd name="connsiteY4883" fmla="*/ 237257 h 3652478"/>
                <a:gd name="connsiteX4884" fmla="*/ 1057252 w 10080264"/>
                <a:gd name="connsiteY4884" fmla="*/ 240857 h 3652478"/>
                <a:gd name="connsiteX4885" fmla="*/ 1413867 w 10080264"/>
                <a:gd name="connsiteY4885" fmla="*/ 202695 h 3652478"/>
                <a:gd name="connsiteX4886" fmla="*/ 1408469 w 10080264"/>
                <a:gd name="connsiteY4886" fmla="*/ 211335 h 3652478"/>
                <a:gd name="connsiteX4887" fmla="*/ 1403431 w 10080264"/>
                <a:gd name="connsiteY4887" fmla="*/ 218176 h 3652478"/>
                <a:gd name="connsiteX4888" fmla="*/ 1392996 w 10080264"/>
                <a:gd name="connsiteY4888" fmla="*/ 232217 h 3652478"/>
                <a:gd name="connsiteX4889" fmla="*/ 1377162 w 10080264"/>
                <a:gd name="connsiteY4889" fmla="*/ 244458 h 3652478"/>
                <a:gd name="connsiteX4890" fmla="*/ 1363488 w 10080264"/>
                <a:gd name="connsiteY4890" fmla="*/ 258139 h 3652478"/>
                <a:gd name="connsiteX4891" fmla="*/ 1359889 w 10080264"/>
                <a:gd name="connsiteY4891" fmla="*/ 259939 h 3652478"/>
                <a:gd name="connsiteX4892" fmla="*/ 1341177 w 10080264"/>
                <a:gd name="connsiteY4892" fmla="*/ 273620 h 3652478"/>
                <a:gd name="connsiteX4893" fmla="*/ 1328942 w 10080264"/>
                <a:gd name="connsiteY4893" fmla="*/ 282260 h 3652478"/>
                <a:gd name="connsiteX4894" fmla="*/ 1316707 w 10080264"/>
                <a:gd name="connsiteY4894" fmla="*/ 287301 h 3652478"/>
                <a:gd name="connsiteX4895" fmla="*/ 1303032 w 10080264"/>
                <a:gd name="connsiteY4895" fmla="*/ 297742 h 3652478"/>
                <a:gd name="connsiteX4896" fmla="*/ 1285759 w 10080264"/>
                <a:gd name="connsiteY4896" fmla="*/ 311782 h 3652478"/>
                <a:gd name="connsiteX4897" fmla="*/ 1282160 w 10080264"/>
                <a:gd name="connsiteY4897" fmla="*/ 325463 h 3652478"/>
                <a:gd name="connsiteX4898" fmla="*/ 1282160 w 10080264"/>
                <a:gd name="connsiteY4898" fmla="*/ 327264 h 3652478"/>
                <a:gd name="connsiteX4899" fmla="*/ 1303032 w 10080264"/>
                <a:gd name="connsiteY4899" fmla="*/ 315023 h 3652478"/>
                <a:gd name="connsiteX4900" fmla="*/ 1328942 w 10080264"/>
                <a:gd name="connsiteY4900" fmla="*/ 297742 h 3652478"/>
                <a:gd name="connsiteX4901" fmla="*/ 1356650 w 10080264"/>
                <a:gd name="connsiteY4901" fmla="*/ 280460 h 3652478"/>
                <a:gd name="connsiteX4902" fmla="*/ 1368526 w 10080264"/>
                <a:gd name="connsiteY4902" fmla="*/ 271820 h 3652478"/>
                <a:gd name="connsiteX4903" fmla="*/ 1384359 w 10080264"/>
                <a:gd name="connsiteY4903" fmla="*/ 259939 h 3652478"/>
                <a:gd name="connsiteX4904" fmla="*/ 1413867 w 10080264"/>
                <a:gd name="connsiteY4904" fmla="*/ 234017 h 3652478"/>
                <a:gd name="connsiteX4905" fmla="*/ 1424303 w 10080264"/>
                <a:gd name="connsiteY4905" fmla="*/ 221776 h 3652478"/>
                <a:gd name="connsiteX4906" fmla="*/ 1441576 w 10080264"/>
                <a:gd name="connsiteY4906" fmla="*/ 205935 h 3652478"/>
                <a:gd name="connsiteX4907" fmla="*/ 1425742 w 10080264"/>
                <a:gd name="connsiteY4907" fmla="*/ 202695 h 3652478"/>
                <a:gd name="connsiteX4908" fmla="*/ 697397 w 10080264"/>
                <a:gd name="connsiteY4908" fmla="*/ 197294 h 3652478"/>
                <a:gd name="connsiteX4909" fmla="*/ 640180 w 10080264"/>
                <a:gd name="connsiteY4909" fmla="*/ 237257 h 3652478"/>
                <a:gd name="connsiteX4910" fmla="*/ 591960 w 10080264"/>
                <a:gd name="connsiteY4910" fmla="*/ 270019 h 3652478"/>
                <a:gd name="connsiteX4911" fmla="*/ 550217 w 10080264"/>
                <a:gd name="connsiteY4911" fmla="*/ 303142 h 3652478"/>
                <a:gd name="connsiteX4912" fmla="*/ 510273 w 10080264"/>
                <a:gd name="connsiteY4912" fmla="*/ 332304 h 3652478"/>
                <a:gd name="connsiteX4913" fmla="*/ 475727 w 10080264"/>
                <a:gd name="connsiteY4913" fmla="*/ 360386 h 3652478"/>
                <a:gd name="connsiteX4914" fmla="*/ 446579 w 10080264"/>
                <a:gd name="connsiteY4914" fmla="*/ 389548 h 3652478"/>
                <a:gd name="connsiteX4915" fmla="*/ 430745 w 10080264"/>
                <a:gd name="connsiteY4915" fmla="*/ 403589 h 3652478"/>
                <a:gd name="connsiteX4916" fmla="*/ 411673 w 10080264"/>
                <a:gd name="connsiteY4916" fmla="*/ 417270 h 3652478"/>
                <a:gd name="connsiteX4917" fmla="*/ 417071 w 10080264"/>
                <a:gd name="connsiteY4917" fmla="*/ 419070 h 3652478"/>
                <a:gd name="connsiteX4918" fmla="*/ 420309 w 10080264"/>
                <a:gd name="connsiteY4918" fmla="*/ 419070 h 3652478"/>
                <a:gd name="connsiteX4919" fmla="*/ 423908 w 10080264"/>
                <a:gd name="connsiteY4919" fmla="*/ 412230 h 3652478"/>
                <a:gd name="connsiteX4920" fmla="*/ 429306 w 10080264"/>
                <a:gd name="connsiteY4920" fmla="*/ 406829 h 3652478"/>
                <a:gd name="connsiteX4921" fmla="*/ 437942 w 10080264"/>
                <a:gd name="connsiteY4921" fmla="*/ 403589 h 3652478"/>
                <a:gd name="connsiteX4922" fmla="*/ 448378 w 10080264"/>
                <a:gd name="connsiteY4922" fmla="*/ 403589 h 3652478"/>
                <a:gd name="connsiteX4923" fmla="*/ 457015 w 10080264"/>
                <a:gd name="connsiteY4923" fmla="*/ 393148 h 3652478"/>
                <a:gd name="connsiteX4924" fmla="*/ 465651 w 10080264"/>
                <a:gd name="connsiteY4924" fmla="*/ 382708 h 3652478"/>
                <a:gd name="connsiteX4925" fmla="*/ 475727 w 10080264"/>
                <a:gd name="connsiteY4925" fmla="*/ 377667 h 3652478"/>
                <a:gd name="connsiteX4926" fmla="*/ 484363 w 10080264"/>
                <a:gd name="connsiteY4926" fmla="*/ 372267 h 3652478"/>
                <a:gd name="connsiteX4927" fmla="*/ 487962 w 10080264"/>
                <a:gd name="connsiteY4927" fmla="*/ 370827 h 3652478"/>
                <a:gd name="connsiteX4928" fmla="*/ 493000 w 10080264"/>
                <a:gd name="connsiteY4928" fmla="*/ 365426 h 3652478"/>
                <a:gd name="connsiteX4929" fmla="*/ 500197 w 10080264"/>
                <a:gd name="connsiteY4929" fmla="*/ 356786 h 3652478"/>
                <a:gd name="connsiteX4930" fmla="*/ 510273 w 10080264"/>
                <a:gd name="connsiteY4930" fmla="*/ 341305 h 3652478"/>
                <a:gd name="connsiteX4931" fmla="*/ 513872 w 10080264"/>
                <a:gd name="connsiteY4931" fmla="*/ 335904 h 3652478"/>
                <a:gd name="connsiteX4932" fmla="*/ 518910 w 10080264"/>
                <a:gd name="connsiteY4932" fmla="*/ 334104 h 3652478"/>
                <a:gd name="connsiteX4933" fmla="*/ 541580 w 10080264"/>
                <a:gd name="connsiteY4933" fmla="*/ 325463 h 3652478"/>
                <a:gd name="connsiteX4934" fmla="*/ 562452 w 10080264"/>
                <a:gd name="connsiteY4934" fmla="*/ 315023 h 3652478"/>
                <a:gd name="connsiteX4935" fmla="*/ 581524 w 10080264"/>
                <a:gd name="connsiteY4935" fmla="*/ 301342 h 3652478"/>
                <a:gd name="connsiteX4936" fmla="*/ 598797 w 10080264"/>
                <a:gd name="connsiteY4936" fmla="*/ 285861 h 3652478"/>
                <a:gd name="connsiteX4937" fmla="*/ 616070 w 10080264"/>
                <a:gd name="connsiteY4937" fmla="*/ 270019 h 3652478"/>
                <a:gd name="connsiteX4938" fmla="*/ 635143 w 10080264"/>
                <a:gd name="connsiteY4938" fmla="*/ 254538 h 3652478"/>
                <a:gd name="connsiteX4939" fmla="*/ 672927 w 10080264"/>
                <a:gd name="connsiteY4939" fmla="*/ 226816 h 3652478"/>
                <a:gd name="connsiteX4940" fmla="*/ 683363 w 10080264"/>
                <a:gd name="connsiteY4940" fmla="*/ 211335 h 3652478"/>
                <a:gd name="connsiteX4941" fmla="*/ 844578 w 10080264"/>
                <a:gd name="connsiteY4941" fmla="*/ 195854 h 3652478"/>
                <a:gd name="connsiteX4942" fmla="*/ 825505 w 10080264"/>
                <a:gd name="connsiteY4942" fmla="*/ 211335 h 3652478"/>
                <a:gd name="connsiteX4943" fmla="*/ 780524 w 10080264"/>
                <a:gd name="connsiteY4943" fmla="*/ 245898 h 3652478"/>
                <a:gd name="connsiteX4944" fmla="*/ 739140 w 10080264"/>
                <a:gd name="connsiteY4944" fmla="*/ 282260 h 3652478"/>
                <a:gd name="connsiteX4945" fmla="*/ 723307 w 10080264"/>
                <a:gd name="connsiteY4945" fmla="*/ 295941 h 3652478"/>
                <a:gd name="connsiteX4946" fmla="*/ 712337 w 10080264"/>
                <a:gd name="connsiteY4946" fmla="*/ 304520 h 3652478"/>
                <a:gd name="connsiteX4947" fmla="*/ 709632 w 10080264"/>
                <a:gd name="connsiteY4947" fmla="*/ 306382 h 3652478"/>
                <a:gd name="connsiteX4948" fmla="*/ 691999 w 10080264"/>
                <a:gd name="connsiteY4948" fmla="*/ 320423 h 3652478"/>
                <a:gd name="connsiteX4949" fmla="*/ 712337 w 10080264"/>
                <a:gd name="connsiteY4949" fmla="*/ 304520 h 3652478"/>
                <a:gd name="connsiteX4950" fmla="*/ 737341 w 10080264"/>
                <a:gd name="connsiteY4950" fmla="*/ 287301 h 3652478"/>
                <a:gd name="connsiteX4951" fmla="*/ 763251 w 10080264"/>
                <a:gd name="connsiteY4951" fmla="*/ 266779 h 3652478"/>
                <a:gd name="connsiteX4952" fmla="*/ 816509 w 10080264"/>
                <a:gd name="connsiteY4952" fmla="*/ 221776 h 3652478"/>
                <a:gd name="connsiteX4953" fmla="*/ 2326899 w 10080264"/>
                <a:gd name="connsiteY4953" fmla="*/ 186207 h 3652478"/>
                <a:gd name="connsiteX4954" fmla="*/ 2286943 w 10080264"/>
                <a:gd name="connsiteY4954" fmla="*/ 215723 h 3652478"/>
                <a:gd name="connsiteX4955" fmla="*/ 2245548 w 10080264"/>
                <a:gd name="connsiteY4955" fmla="*/ 245239 h 3652478"/>
                <a:gd name="connsiteX4956" fmla="*/ 2201992 w 10080264"/>
                <a:gd name="connsiteY4956" fmla="*/ 272595 h 3652478"/>
                <a:gd name="connsiteX4957" fmla="*/ 2157356 w 10080264"/>
                <a:gd name="connsiteY4957" fmla="*/ 298512 h 3652478"/>
                <a:gd name="connsiteX4958" fmla="*/ 2115599 w 10080264"/>
                <a:gd name="connsiteY4958" fmla="*/ 322989 h 3652478"/>
                <a:gd name="connsiteX4959" fmla="*/ 2073843 w 10080264"/>
                <a:gd name="connsiteY4959" fmla="*/ 348905 h 3652478"/>
                <a:gd name="connsiteX4960" fmla="*/ 2036047 w 10080264"/>
                <a:gd name="connsiteY4960" fmla="*/ 376622 h 3652478"/>
                <a:gd name="connsiteX4961" fmla="*/ 1997890 w 10080264"/>
                <a:gd name="connsiteY4961" fmla="*/ 404338 h 3652478"/>
                <a:gd name="connsiteX4962" fmla="*/ 1997890 w 10080264"/>
                <a:gd name="connsiteY4962" fmla="*/ 407578 h 3652478"/>
                <a:gd name="connsiteX4963" fmla="*/ 2065204 w 10080264"/>
                <a:gd name="connsiteY4963" fmla="*/ 367983 h 3652478"/>
                <a:gd name="connsiteX4964" fmla="*/ 2132878 w 10080264"/>
                <a:gd name="connsiteY4964" fmla="*/ 329828 h 3652478"/>
                <a:gd name="connsiteX4965" fmla="*/ 2191552 w 10080264"/>
                <a:gd name="connsiteY4965" fmla="*/ 295272 h 3652478"/>
                <a:gd name="connsiteX4966" fmla="*/ 2238348 w 10080264"/>
                <a:gd name="connsiteY4966" fmla="*/ 267556 h 3652478"/>
                <a:gd name="connsiteX4967" fmla="*/ 2280104 w 10080264"/>
                <a:gd name="connsiteY4967" fmla="*/ 241640 h 3652478"/>
                <a:gd name="connsiteX4968" fmla="*/ 2316460 w 10080264"/>
                <a:gd name="connsiteY4968" fmla="*/ 213923 h 3652478"/>
                <a:gd name="connsiteX4969" fmla="*/ 2349217 w 10080264"/>
                <a:gd name="connsiteY4969" fmla="*/ 187647 h 3652478"/>
                <a:gd name="connsiteX4970" fmla="*/ 2338778 w 10080264"/>
                <a:gd name="connsiteY4970" fmla="*/ 186207 h 3652478"/>
                <a:gd name="connsiteX4971" fmla="*/ 2545039 w 10080264"/>
                <a:gd name="connsiteY4971" fmla="*/ 161730 h 3652478"/>
                <a:gd name="connsiteX4972" fmla="*/ 2517322 w 10080264"/>
                <a:gd name="connsiteY4972" fmla="*/ 167129 h 3652478"/>
                <a:gd name="connsiteX4973" fmla="*/ 2505083 w 10080264"/>
                <a:gd name="connsiteY4973" fmla="*/ 170369 h 3652478"/>
                <a:gd name="connsiteX4974" fmla="*/ 2494644 w 10080264"/>
                <a:gd name="connsiteY4974" fmla="*/ 175768 h 3652478"/>
                <a:gd name="connsiteX4975" fmla="*/ 2425530 w 10080264"/>
                <a:gd name="connsiteY4975" fmla="*/ 222562 h 3652478"/>
                <a:gd name="connsiteX4976" fmla="*/ 2368296 w 10080264"/>
                <a:gd name="connsiteY4976" fmla="*/ 260717 h 3652478"/>
                <a:gd name="connsiteX4977" fmla="*/ 2312861 w 10080264"/>
                <a:gd name="connsiteY4977" fmla="*/ 295272 h 3652478"/>
                <a:gd name="connsiteX4978" fmla="*/ 2255987 w 10080264"/>
                <a:gd name="connsiteY4978" fmla="*/ 328028 h 3652478"/>
                <a:gd name="connsiteX4979" fmla="*/ 2227909 w 10080264"/>
                <a:gd name="connsiteY4979" fmla="*/ 343506 h 3652478"/>
                <a:gd name="connsiteX4980" fmla="*/ 2198751 w 10080264"/>
                <a:gd name="connsiteY4980" fmla="*/ 359344 h 3652478"/>
                <a:gd name="connsiteX4981" fmla="*/ 2160595 w 10080264"/>
                <a:gd name="connsiteY4981" fmla="*/ 385261 h 3652478"/>
                <a:gd name="connsiteX4982" fmla="*/ 2120999 w 10080264"/>
                <a:gd name="connsiteY4982" fmla="*/ 411177 h 3652478"/>
                <a:gd name="connsiteX4983" fmla="*/ 2117400 w 10080264"/>
                <a:gd name="connsiteY4983" fmla="*/ 414417 h 3652478"/>
                <a:gd name="connsiteX4984" fmla="*/ 2081043 w 10080264"/>
                <a:gd name="connsiteY4984" fmla="*/ 440333 h 3652478"/>
                <a:gd name="connsiteX4985" fmla="*/ 2046486 w 10080264"/>
                <a:gd name="connsiteY4985" fmla="*/ 466610 h 3652478"/>
                <a:gd name="connsiteX4986" fmla="*/ 2042886 w 10080264"/>
                <a:gd name="connsiteY4986" fmla="*/ 468410 h 3652478"/>
                <a:gd name="connsiteX4987" fmla="*/ 2023808 w 10080264"/>
                <a:gd name="connsiteY4987" fmla="*/ 477049 h 3652478"/>
                <a:gd name="connsiteX4988" fmla="*/ 2004730 w 10080264"/>
                <a:gd name="connsiteY4988" fmla="*/ 483888 h 3652478"/>
                <a:gd name="connsiteX4989" fmla="*/ 2010129 w 10080264"/>
                <a:gd name="connsiteY4989" fmla="*/ 485687 h 3652478"/>
                <a:gd name="connsiteX4990" fmla="*/ 2013369 w 10080264"/>
                <a:gd name="connsiteY4990" fmla="*/ 488927 h 3652478"/>
                <a:gd name="connsiteX4991" fmla="*/ 2015169 w 10080264"/>
                <a:gd name="connsiteY4991" fmla="*/ 488927 h 3652478"/>
                <a:gd name="connsiteX4992" fmla="*/ 2037847 w 10080264"/>
                <a:gd name="connsiteY4992" fmla="*/ 477049 h 3652478"/>
                <a:gd name="connsiteX4993" fmla="*/ 2046486 w 10080264"/>
                <a:gd name="connsiteY4993" fmla="*/ 469850 h 3652478"/>
                <a:gd name="connsiteX4994" fmla="*/ 2058365 w 10080264"/>
                <a:gd name="connsiteY4994" fmla="*/ 464810 h 3652478"/>
                <a:gd name="connsiteX4995" fmla="*/ 2072403 w 10080264"/>
                <a:gd name="connsiteY4995" fmla="*/ 459411 h 3652478"/>
                <a:gd name="connsiteX4996" fmla="*/ 2091482 w 10080264"/>
                <a:gd name="connsiteY4996" fmla="*/ 456171 h 3652478"/>
                <a:gd name="connsiteX4997" fmla="*/ 2132878 w 10080264"/>
                <a:gd name="connsiteY4997" fmla="*/ 428455 h 3652478"/>
                <a:gd name="connsiteX4998" fmla="*/ 2181473 w 10080264"/>
                <a:gd name="connsiteY4998" fmla="*/ 400739 h 3652478"/>
                <a:gd name="connsiteX4999" fmla="*/ 2231509 w 10080264"/>
                <a:gd name="connsiteY4999" fmla="*/ 374822 h 3652478"/>
                <a:gd name="connsiteX5000" fmla="*/ 2275065 w 10080264"/>
                <a:gd name="connsiteY5000" fmla="*/ 352505 h 3652478"/>
                <a:gd name="connsiteX5001" fmla="*/ 2280104 w 10080264"/>
                <a:gd name="connsiteY5001" fmla="*/ 342066 h 3652478"/>
                <a:gd name="connsiteX5002" fmla="*/ 2285143 w 10080264"/>
                <a:gd name="connsiteY5002" fmla="*/ 334867 h 3652478"/>
                <a:gd name="connsiteX5003" fmla="*/ 2293783 w 10080264"/>
                <a:gd name="connsiteY5003" fmla="*/ 329828 h 3652478"/>
                <a:gd name="connsiteX5004" fmla="*/ 2304222 w 10080264"/>
                <a:gd name="connsiteY5004" fmla="*/ 328028 h 3652478"/>
                <a:gd name="connsiteX5005" fmla="*/ 2323300 w 10080264"/>
                <a:gd name="connsiteY5005" fmla="*/ 319389 h 3652478"/>
                <a:gd name="connsiteX5006" fmla="*/ 2331939 w 10080264"/>
                <a:gd name="connsiteY5006" fmla="*/ 313990 h 3652478"/>
                <a:gd name="connsiteX5007" fmla="*/ 2336979 w 10080264"/>
                <a:gd name="connsiteY5007" fmla="*/ 307151 h 3652478"/>
                <a:gd name="connsiteX5008" fmla="*/ 2340579 w 10080264"/>
                <a:gd name="connsiteY5008" fmla="*/ 302112 h 3652478"/>
                <a:gd name="connsiteX5009" fmla="*/ 2347418 w 10080264"/>
                <a:gd name="connsiteY5009" fmla="*/ 293473 h 3652478"/>
                <a:gd name="connsiteX5010" fmla="*/ 2364696 w 10080264"/>
                <a:gd name="connsiteY5010" fmla="*/ 276195 h 3652478"/>
                <a:gd name="connsiteX5011" fmla="*/ 2389174 w 10080264"/>
                <a:gd name="connsiteY5011" fmla="*/ 260717 h 3652478"/>
                <a:gd name="connsiteX5012" fmla="*/ 2429130 w 10080264"/>
                <a:gd name="connsiteY5012" fmla="*/ 234800 h 3652478"/>
                <a:gd name="connsiteX5013" fmla="*/ 2473766 w 10080264"/>
                <a:gd name="connsiteY5013" fmla="*/ 208524 h 3652478"/>
                <a:gd name="connsiteX5014" fmla="*/ 2491044 w 10080264"/>
                <a:gd name="connsiteY5014" fmla="*/ 198085 h 3652478"/>
                <a:gd name="connsiteX5015" fmla="*/ 2510123 w 10080264"/>
                <a:gd name="connsiteY5015" fmla="*/ 186207 h 3652478"/>
                <a:gd name="connsiteX5016" fmla="*/ 2527401 w 10080264"/>
                <a:gd name="connsiteY5016" fmla="*/ 173968 h 3652478"/>
                <a:gd name="connsiteX5017" fmla="*/ 2182913 w 10080264"/>
                <a:gd name="connsiteY5017" fmla="*/ 161730 h 3652478"/>
                <a:gd name="connsiteX5018" fmla="*/ 2176074 w 10080264"/>
                <a:gd name="connsiteY5018" fmla="*/ 163530 h 3652478"/>
                <a:gd name="connsiteX5019" fmla="*/ 2169235 w 10080264"/>
                <a:gd name="connsiteY5019" fmla="*/ 165329 h 3652478"/>
                <a:gd name="connsiteX5020" fmla="*/ 2174274 w 10080264"/>
                <a:gd name="connsiteY5020" fmla="*/ 172169 h 3652478"/>
                <a:gd name="connsiteX5021" fmla="*/ 2179674 w 10080264"/>
                <a:gd name="connsiteY5021" fmla="*/ 179008 h 3652478"/>
                <a:gd name="connsiteX5022" fmla="*/ 2181473 w 10080264"/>
                <a:gd name="connsiteY5022" fmla="*/ 187647 h 3652478"/>
                <a:gd name="connsiteX5023" fmla="*/ 2181473 w 10080264"/>
                <a:gd name="connsiteY5023" fmla="*/ 196646 h 3652478"/>
                <a:gd name="connsiteX5024" fmla="*/ 2193352 w 10080264"/>
                <a:gd name="connsiteY5024" fmla="*/ 189446 h 3652478"/>
                <a:gd name="connsiteX5025" fmla="*/ 2203791 w 10080264"/>
                <a:gd name="connsiteY5025" fmla="*/ 180808 h 3652478"/>
                <a:gd name="connsiteX5026" fmla="*/ 2210630 w 10080264"/>
                <a:gd name="connsiteY5026" fmla="*/ 175768 h 3652478"/>
                <a:gd name="connsiteX5027" fmla="*/ 2219270 w 10080264"/>
                <a:gd name="connsiteY5027" fmla="*/ 177568 h 3652478"/>
                <a:gd name="connsiteX5028" fmla="*/ 2224669 w 10080264"/>
                <a:gd name="connsiteY5028" fmla="*/ 179008 h 3652478"/>
                <a:gd name="connsiteX5029" fmla="*/ 2227909 w 10080264"/>
                <a:gd name="connsiteY5029" fmla="*/ 175768 h 3652478"/>
                <a:gd name="connsiteX5030" fmla="*/ 2219270 w 10080264"/>
                <a:gd name="connsiteY5030" fmla="*/ 173968 h 3652478"/>
                <a:gd name="connsiteX5031" fmla="*/ 2212431 w 10080264"/>
                <a:gd name="connsiteY5031" fmla="*/ 172169 h 3652478"/>
                <a:gd name="connsiteX5032" fmla="*/ 2203791 w 10080264"/>
                <a:gd name="connsiteY5032" fmla="*/ 168569 h 3652478"/>
                <a:gd name="connsiteX5033" fmla="*/ 2195152 w 10080264"/>
                <a:gd name="connsiteY5033" fmla="*/ 163530 h 3652478"/>
                <a:gd name="connsiteX5034" fmla="*/ 2188312 w 10080264"/>
                <a:gd name="connsiteY5034" fmla="*/ 161730 h 3652478"/>
                <a:gd name="connsiteX5035" fmla="*/ 2018769 w 10080264"/>
                <a:gd name="connsiteY5035" fmla="*/ 158490 h 3652478"/>
                <a:gd name="connsiteX5036" fmla="*/ 2015169 w 10080264"/>
                <a:gd name="connsiteY5036" fmla="*/ 163530 h 3652478"/>
                <a:gd name="connsiteX5037" fmla="*/ 2008330 w 10080264"/>
                <a:gd name="connsiteY5037" fmla="*/ 167129 h 3652478"/>
                <a:gd name="connsiteX5038" fmla="*/ 2001490 w 10080264"/>
                <a:gd name="connsiteY5038" fmla="*/ 168569 h 3652478"/>
                <a:gd name="connsiteX5039" fmla="*/ 1996091 w 10080264"/>
                <a:gd name="connsiteY5039" fmla="*/ 167129 h 3652478"/>
                <a:gd name="connsiteX5040" fmla="*/ 1996091 w 10080264"/>
                <a:gd name="connsiteY5040" fmla="*/ 170369 h 3652478"/>
                <a:gd name="connsiteX5041" fmla="*/ 1996091 w 10080264"/>
                <a:gd name="connsiteY5041" fmla="*/ 191246 h 3652478"/>
                <a:gd name="connsiteX5042" fmla="*/ 2006530 w 10080264"/>
                <a:gd name="connsiteY5042" fmla="*/ 198085 h 3652478"/>
                <a:gd name="connsiteX5043" fmla="*/ 1997890 w 10080264"/>
                <a:gd name="connsiteY5043" fmla="*/ 189446 h 3652478"/>
                <a:gd name="connsiteX5044" fmla="*/ 1999690 w 10080264"/>
                <a:gd name="connsiteY5044" fmla="*/ 184407 h 3652478"/>
                <a:gd name="connsiteX5045" fmla="*/ 2010129 w 10080264"/>
                <a:gd name="connsiteY5045" fmla="*/ 172169 h 3652478"/>
                <a:gd name="connsiteX5046" fmla="*/ 2015169 w 10080264"/>
                <a:gd name="connsiteY5046" fmla="*/ 165329 h 3652478"/>
                <a:gd name="connsiteX5047" fmla="*/ 2022008 w 10080264"/>
                <a:gd name="connsiteY5047" fmla="*/ 158490 h 3652478"/>
                <a:gd name="connsiteX5048" fmla="*/ 2707744 w 10080264"/>
                <a:gd name="connsiteY5048" fmla="*/ 151291 h 3652478"/>
                <a:gd name="connsiteX5049" fmla="*/ 2705944 w 10080264"/>
                <a:gd name="connsiteY5049" fmla="*/ 158490 h 3652478"/>
                <a:gd name="connsiteX5050" fmla="*/ 2714583 w 10080264"/>
                <a:gd name="connsiteY5050" fmla="*/ 151291 h 3652478"/>
                <a:gd name="connsiteX5051" fmla="*/ 794198 w 10080264"/>
                <a:gd name="connsiteY5051" fmla="*/ 123129 h 3652478"/>
                <a:gd name="connsiteX5052" fmla="*/ 731943 w 10080264"/>
                <a:gd name="connsiteY5052" fmla="*/ 171372 h 3652478"/>
                <a:gd name="connsiteX5053" fmla="*/ 733743 w 10080264"/>
                <a:gd name="connsiteY5053" fmla="*/ 171372 h 3652478"/>
                <a:gd name="connsiteX5054" fmla="*/ 757853 w 10080264"/>
                <a:gd name="connsiteY5054" fmla="*/ 154091 h 3652478"/>
                <a:gd name="connsiteX5055" fmla="*/ 787361 w 10080264"/>
                <a:gd name="connsiteY5055" fmla="*/ 133570 h 3652478"/>
                <a:gd name="connsiteX5056" fmla="*/ 809672 w 10080264"/>
                <a:gd name="connsiteY5056" fmla="*/ 105848 h 3652478"/>
                <a:gd name="connsiteX5057" fmla="*/ 809672 w 10080264"/>
                <a:gd name="connsiteY5057" fmla="*/ 107648 h 3652478"/>
                <a:gd name="connsiteX5058" fmla="*/ 809672 w 10080264"/>
                <a:gd name="connsiteY5058" fmla="*/ 109088 h 3652478"/>
                <a:gd name="connsiteX5059" fmla="*/ 807873 w 10080264"/>
                <a:gd name="connsiteY5059" fmla="*/ 110888 h 3652478"/>
                <a:gd name="connsiteX5060" fmla="*/ 820108 w 10080264"/>
                <a:gd name="connsiteY5060" fmla="*/ 116288 h 3652478"/>
                <a:gd name="connsiteX5061" fmla="*/ 813270 w 10080264"/>
                <a:gd name="connsiteY5061" fmla="*/ 109088 h 3652478"/>
                <a:gd name="connsiteX5062" fmla="*/ 811471 w 10080264"/>
                <a:gd name="connsiteY5062" fmla="*/ 109088 h 3652478"/>
                <a:gd name="connsiteX5063" fmla="*/ 2008330 w 10080264"/>
                <a:gd name="connsiteY5063" fmla="*/ 47625 h 3652478"/>
                <a:gd name="connsiteX5064" fmla="*/ 2058365 w 10080264"/>
                <a:gd name="connsiteY5064" fmla="*/ 99818 h 3652478"/>
                <a:gd name="connsiteX5065" fmla="*/ 2067004 w 10080264"/>
                <a:gd name="connsiteY5065" fmla="*/ 104857 h 3652478"/>
                <a:gd name="connsiteX5066" fmla="*/ 2070604 w 10080264"/>
                <a:gd name="connsiteY5066" fmla="*/ 106657 h 3652478"/>
                <a:gd name="connsiteX5067" fmla="*/ 2077443 w 10080264"/>
                <a:gd name="connsiteY5067" fmla="*/ 98018 h 3652478"/>
                <a:gd name="connsiteX5068" fmla="*/ 2084282 w 10080264"/>
                <a:gd name="connsiteY5068" fmla="*/ 92619 h 3652478"/>
                <a:gd name="connsiteX5069" fmla="*/ 2091482 w 10080264"/>
                <a:gd name="connsiteY5069" fmla="*/ 89379 h 3652478"/>
                <a:gd name="connsiteX5070" fmla="*/ 2098321 w 10080264"/>
                <a:gd name="connsiteY5070" fmla="*/ 85780 h 3652478"/>
                <a:gd name="connsiteX5071" fmla="*/ 2105160 w 10080264"/>
                <a:gd name="connsiteY5071" fmla="*/ 89379 h 3652478"/>
                <a:gd name="connsiteX5072" fmla="*/ 2113800 w 10080264"/>
                <a:gd name="connsiteY5072" fmla="*/ 92619 h 3652478"/>
                <a:gd name="connsiteX5073" fmla="*/ 2120999 w 10080264"/>
                <a:gd name="connsiteY5073" fmla="*/ 92619 h 3652478"/>
                <a:gd name="connsiteX5074" fmla="*/ 2127839 w 10080264"/>
                <a:gd name="connsiteY5074" fmla="*/ 90819 h 3652478"/>
                <a:gd name="connsiteX5075" fmla="*/ 2132878 w 10080264"/>
                <a:gd name="connsiteY5075" fmla="*/ 89379 h 3652478"/>
                <a:gd name="connsiteX5076" fmla="*/ 2143317 w 10080264"/>
                <a:gd name="connsiteY5076" fmla="*/ 83980 h 3652478"/>
                <a:gd name="connsiteX5077" fmla="*/ 2155556 w 10080264"/>
                <a:gd name="connsiteY5077" fmla="*/ 78941 h 3652478"/>
                <a:gd name="connsiteX5078" fmla="*/ 2169235 w 10080264"/>
                <a:gd name="connsiteY5078" fmla="*/ 77141 h 3652478"/>
                <a:gd name="connsiteX5079" fmla="*/ 2182913 w 10080264"/>
                <a:gd name="connsiteY5079" fmla="*/ 75341 h 3652478"/>
                <a:gd name="connsiteX5080" fmla="*/ 2205591 w 10080264"/>
                <a:gd name="connsiteY5080" fmla="*/ 73542 h 3652478"/>
                <a:gd name="connsiteX5081" fmla="*/ 2233308 w 10080264"/>
                <a:gd name="connsiteY5081" fmla="*/ 73542 h 3652478"/>
                <a:gd name="connsiteX5082" fmla="*/ 2262826 w 10080264"/>
                <a:gd name="connsiteY5082" fmla="*/ 75341 h 3652478"/>
                <a:gd name="connsiteX5083" fmla="*/ 2292343 w 10080264"/>
                <a:gd name="connsiteY5083" fmla="*/ 80381 h 3652478"/>
                <a:gd name="connsiteX5084" fmla="*/ 2304222 w 10080264"/>
                <a:gd name="connsiteY5084" fmla="*/ 83980 h 3652478"/>
                <a:gd name="connsiteX5085" fmla="*/ 2314661 w 10080264"/>
                <a:gd name="connsiteY5085" fmla="*/ 85780 h 3652478"/>
                <a:gd name="connsiteX5086" fmla="*/ 2326899 w 10080264"/>
                <a:gd name="connsiteY5086" fmla="*/ 85780 h 3652478"/>
                <a:gd name="connsiteX5087" fmla="*/ 2336979 w 10080264"/>
                <a:gd name="connsiteY5087" fmla="*/ 85780 h 3652478"/>
                <a:gd name="connsiteX5088" fmla="*/ 2345618 w 10080264"/>
                <a:gd name="connsiteY5088" fmla="*/ 83980 h 3652478"/>
                <a:gd name="connsiteX5089" fmla="*/ 2356057 w 10080264"/>
                <a:gd name="connsiteY5089" fmla="*/ 80381 h 3652478"/>
                <a:gd name="connsiteX5090" fmla="*/ 2364696 w 10080264"/>
                <a:gd name="connsiteY5090" fmla="*/ 77141 h 3652478"/>
                <a:gd name="connsiteX5091" fmla="*/ 2373335 w 10080264"/>
                <a:gd name="connsiteY5091" fmla="*/ 71742 h 3652478"/>
                <a:gd name="connsiteX5092" fmla="*/ 2378734 w 10080264"/>
                <a:gd name="connsiteY5092" fmla="*/ 68502 h 3652478"/>
                <a:gd name="connsiteX5093" fmla="*/ 2385574 w 10080264"/>
                <a:gd name="connsiteY5093" fmla="*/ 68502 h 3652478"/>
                <a:gd name="connsiteX5094" fmla="*/ 2413292 w 10080264"/>
                <a:gd name="connsiteY5094" fmla="*/ 75341 h 3652478"/>
                <a:gd name="connsiteX5095" fmla="*/ 2435970 w 10080264"/>
                <a:gd name="connsiteY5095" fmla="*/ 80381 h 3652478"/>
                <a:gd name="connsiteX5096" fmla="*/ 2444608 w 10080264"/>
                <a:gd name="connsiteY5096" fmla="*/ 82180 h 3652478"/>
                <a:gd name="connsiteX5097" fmla="*/ 2454688 w 10080264"/>
                <a:gd name="connsiteY5097" fmla="*/ 83980 h 3652478"/>
                <a:gd name="connsiteX5098" fmla="*/ 2466926 w 10080264"/>
                <a:gd name="connsiteY5098" fmla="*/ 85780 h 3652478"/>
                <a:gd name="connsiteX5099" fmla="*/ 2482405 w 10080264"/>
                <a:gd name="connsiteY5099" fmla="*/ 83980 h 3652478"/>
                <a:gd name="connsiteX5100" fmla="*/ 2496444 w 10080264"/>
                <a:gd name="connsiteY5100" fmla="*/ 73542 h 3652478"/>
                <a:gd name="connsiteX5101" fmla="*/ 2505083 w 10080264"/>
                <a:gd name="connsiteY5101" fmla="*/ 66703 h 3652478"/>
                <a:gd name="connsiteX5102" fmla="*/ 2513722 w 10080264"/>
                <a:gd name="connsiteY5102" fmla="*/ 61303 h 3652478"/>
                <a:gd name="connsiteX5103" fmla="*/ 2522361 w 10080264"/>
                <a:gd name="connsiteY5103" fmla="*/ 58064 h 3652478"/>
                <a:gd name="connsiteX5104" fmla="*/ 2532800 w 10080264"/>
                <a:gd name="connsiteY5104" fmla="*/ 54464 h 3652478"/>
                <a:gd name="connsiteX5105" fmla="*/ 2545039 w 10080264"/>
                <a:gd name="connsiteY5105" fmla="*/ 52664 h 3652478"/>
                <a:gd name="connsiteX5106" fmla="*/ 2575996 w 10080264"/>
                <a:gd name="connsiteY5106" fmla="*/ 51224 h 3652478"/>
                <a:gd name="connsiteX5107" fmla="*/ 2612353 w 10080264"/>
                <a:gd name="connsiteY5107" fmla="*/ 51224 h 3652478"/>
                <a:gd name="connsiteX5108" fmla="*/ 2650509 w 10080264"/>
                <a:gd name="connsiteY5108" fmla="*/ 51224 h 3652478"/>
                <a:gd name="connsiteX5109" fmla="*/ 2691905 w 10080264"/>
                <a:gd name="connsiteY5109" fmla="*/ 52664 h 3652478"/>
                <a:gd name="connsiteX5110" fmla="*/ 2766418 w 10080264"/>
                <a:gd name="connsiteY5110" fmla="*/ 64903 h 3652478"/>
                <a:gd name="connsiteX5111" fmla="*/ 2832292 w 10080264"/>
                <a:gd name="connsiteY5111" fmla="*/ 77141 h 3652478"/>
                <a:gd name="connsiteX5112" fmla="*/ 2837331 w 10080264"/>
                <a:gd name="connsiteY5112" fmla="*/ 77141 h 3652478"/>
                <a:gd name="connsiteX5113" fmla="*/ 2839132 w 10080264"/>
                <a:gd name="connsiteY5113" fmla="*/ 80381 h 3652478"/>
                <a:gd name="connsiteX5114" fmla="*/ 2844531 w 10080264"/>
                <a:gd name="connsiteY5114" fmla="*/ 87580 h 3652478"/>
                <a:gd name="connsiteX5115" fmla="*/ 2847770 w 10080264"/>
                <a:gd name="connsiteY5115" fmla="*/ 94419 h 3652478"/>
                <a:gd name="connsiteX5116" fmla="*/ 2847770 w 10080264"/>
                <a:gd name="connsiteY5116" fmla="*/ 103058 h 3652478"/>
                <a:gd name="connsiteX5117" fmla="*/ 2847770 w 10080264"/>
                <a:gd name="connsiteY5117" fmla="*/ 113496 h 3652478"/>
                <a:gd name="connsiteX5118" fmla="*/ 2847770 w 10080264"/>
                <a:gd name="connsiteY5118" fmla="*/ 128974 h 3652478"/>
                <a:gd name="connsiteX5119" fmla="*/ 2851370 w 10080264"/>
                <a:gd name="connsiteY5119" fmla="*/ 142652 h 3652478"/>
                <a:gd name="connsiteX5120" fmla="*/ 2851370 w 10080264"/>
                <a:gd name="connsiteY5120" fmla="*/ 148052 h 3652478"/>
                <a:gd name="connsiteX5121" fmla="*/ 2853170 w 10080264"/>
                <a:gd name="connsiteY5121" fmla="*/ 161730 h 3652478"/>
                <a:gd name="connsiteX5122" fmla="*/ 2854610 w 10080264"/>
                <a:gd name="connsiteY5122" fmla="*/ 175768 h 3652478"/>
                <a:gd name="connsiteX5123" fmla="*/ 2856410 w 10080264"/>
                <a:gd name="connsiteY5123" fmla="*/ 179008 h 3652478"/>
                <a:gd name="connsiteX5124" fmla="*/ 2858210 w 10080264"/>
                <a:gd name="connsiteY5124" fmla="*/ 180808 h 3652478"/>
                <a:gd name="connsiteX5125" fmla="*/ 2868649 w 10080264"/>
                <a:gd name="connsiteY5125" fmla="*/ 186207 h 3652478"/>
                <a:gd name="connsiteX5126" fmla="*/ 2890967 w 10080264"/>
                <a:gd name="connsiteY5126" fmla="*/ 193046 h 3652478"/>
                <a:gd name="connsiteX5127" fmla="*/ 2873688 w 10080264"/>
                <a:gd name="connsiteY5127" fmla="*/ 210324 h 3652478"/>
                <a:gd name="connsiteX5128" fmla="*/ 2871889 w 10080264"/>
                <a:gd name="connsiteY5128" fmla="*/ 213923 h 3652478"/>
                <a:gd name="connsiteX5129" fmla="*/ 2870448 w 10080264"/>
                <a:gd name="connsiteY5129" fmla="*/ 218962 h 3652478"/>
                <a:gd name="connsiteX5130" fmla="*/ 2868649 w 10080264"/>
                <a:gd name="connsiteY5130" fmla="*/ 226161 h 3652478"/>
                <a:gd name="connsiteX5131" fmla="*/ 2860010 w 10080264"/>
                <a:gd name="connsiteY5131" fmla="*/ 243439 h 3652478"/>
                <a:gd name="connsiteX5132" fmla="*/ 2866849 w 10080264"/>
                <a:gd name="connsiteY5132" fmla="*/ 277995 h 3652478"/>
                <a:gd name="connsiteX5133" fmla="*/ 2870448 w 10080264"/>
                <a:gd name="connsiteY5133" fmla="*/ 312550 h 3652478"/>
                <a:gd name="connsiteX5134" fmla="*/ 2868649 w 10080264"/>
                <a:gd name="connsiteY5134" fmla="*/ 347106 h 3652478"/>
                <a:gd name="connsiteX5135" fmla="*/ 2863249 w 10080264"/>
                <a:gd name="connsiteY5135" fmla="*/ 383461 h 3652478"/>
                <a:gd name="connsiteX5136" fmla="*/ 2856410 w 10080264"/>
                <a:gd name="connsiteY5136" fmla="*/ 421616 h 3652478"/>
                <a:gd name="connsiteX5137" fmla="*/ 2854610 w 10080264"/>
                <a:gd name="connsiteY5137" fmla="*/ 459411 h 3652478"/>
                <a:gd name="connsiteX5138" fmla="*/ 2854610 w 10080264"/>
                <a:gd name="connsiteY5138" fmla="*/ 497926 h 3652478"/>
                <a:gd name="connsiteX5139" fmla="*/ 2860010 w 10080264"/>
                <a:gd name="connsiteY5139" fmla="*/ 535721 h 3652478"/>
                <a:gd name="connsiteX5140" fmla="*/ 2860010 w 10080264"/>
                <a:gd name="connsiteY5140" fmla="*/ 539320 h 3652478"/>
                <a:gd name="connsiteX5141" fmla="*/ 2861809 w 10080264"/>
                <a:gd name="connsiteY5141" fmla="*/ 542560 h 3652478"/>
                <a:gd name="connsiteX5142" fmla="*/ 2866849 w 10080264"/>
                <a:gd name="connsiteY5142" fmla="*/ 547959 h 3652478"/>
                <a:gd name="connsiteX5143" fmla="*/ 2870448 w 10080264"/>
                <a:gd name="connsiteY5143" fmla="*/ 556598 h 3652478"/>
                <a:gd name="connsiteX5144" fmla="*/ 2870448 w 10080264"/>
                <a:gd name="connsiteY5144" fmla="*/ 570276 h 3652478"/>
                <a:gd name="connsiteX5145" fmla="*/ 2870448 w 10080264"/>
                <a:gd name="connsiteY5145" fmla="*/ 597993 h 3652478"/>
                <a:gd name="connsiteX5146" fmla="*/ 2868649 w 10080264"/>
                <a:gd name="connsiteY5146" fmla="*/ 610231 h 3652478"/>
                <a:gd name="connsiteX5147" fmla="*/ 2865049 w 10080264"/>
                <a:gd name="connsiteY5147" fmla="*/ 620670 h 3652478"/>
                <a:gd name="connsiteX5148" fmla="*/ 2865049 w 10080264"/>
                <a:gd name="connsiteY5148" fmla="*/ 629309 h 3652478"/>
                <a:gd name="connsiteX5149" fmla="*/ 2863249 w 10080264"/>
                <a:gd name="connsiteY5149" fmla="*/ 639747 h 3652478"/>
                <a:gd name="connsiteX5150" fmla="*/ 2865049 w 10080264"/>
                <a:gd name="connsiteY5150" fmla="*/ 650186 h 3652478"/>
                <a:gd name="connsiteX5151" fmla="*/ 2866849 w 10080264"/>
                <a:gd name="connsiteY5151" fmla="*/ 662064 h 3652478"/>
                <a:gd name="connsiteX5152" fmla="*/ 2866849 w 10080264"/>
                <a:gd name="connsiteY5152" fmla="*/ 674303 h 3652478"/>
                <a:gd name="connsiteX5153" fmla="*/ 2868649 w 10080264"/>
                <a:gd name="connsiteY5153" fmla="*/ 684741 h 3652478"/>
                <a:gd name="connsiteX5154" fmla="*/ 2871889 w 10080264"/>
                <a:gd name="connsiteY5154" fmla="*/ 691581 h 3652478"/>
                <a:gd name="connsiteX5155" fmla="*/ 2875488 w 10080264"/>
                <a:gd name="connsiteY5155" fmla="*/ 698419 h 3652478"/>
                <a:gd name="connsiteX5156" fmla="*/ 2878728 w 10080264"/>
                <a:gd name="connsiteY5156" fmla="*/ 702019 h 3652478"/>
                <a:gd name="connsiteX5157" fmla="*/ 2878728 w 10080264"/>
                <a:gd name="connsiteY5157" fmla="*/ 707058 h 3652478"/>
                <a:gd name="connsiteX5158" fmla="*/ 2877288 w 10080264"/>
                <a:gd name="connsiteY5158" fmla="*/ 732975 h 3652478"/>
                <a:gd name="connsiteX5159" fmla="*/ 2875488 w 10080264"/>
                <a:gd name="connsiteY5159" fmla="*/ 760691 h 3652478"/>
                <a:gd name="connsiteX5160" fmla="*/ 2871889 w 10080264"/>
                <a:gd name="connsiteY5160" fmla="*/ 788408 h 3652478"/>
                <a:gd name="connsiteX5161" fmla="*/ 2866849 w 10080264"/>
                <a:gd name="connsiteY5161" fmla="*/ 814324 h 3652478"/>
                <a:gd name="connsiteX5162" fmla="*/ 2861809 w 10080264"/>
                <a:gd name="connsiteY5162" fmla="*/ 835202 h 3652478"/>
                <a:gd name="connsiteX5163" fmla="*/ 2861809 w 10080264"/>
                <a:gd name="connsiteY5163" fmla="*/ 854279 h 3652478"/>
                <a:gd name="connsiteX5164" fmla="*/ 2863249 w 10080264"/>
                <a:gd name="connsiteY5164" fmla="*/ 873357 h 3652478"/>
                <a:gd name="connsiteX5165" fmla="*/ 2870448 w 10080264"/>
                <a:gd name="connsiteY5165" fmla="*/ 890634 h 3652478"/>
                <a:gd name="connsiteX5166" fmla="*/ 2878728 w 10080264"/>
                <a:gd name="connsiteY5166" fmla="*/ 887035 h 3652478"/>
                <a:gd name="connsiteX5167" fmla="*/ 2884127 w 10080264"/>
                <a:gd name="connsiteY5167" fmla="*/ 881996 h 3652478"/>
                <a:gd name="connsiteX5168" fmla="*/ 2906445 w 10080264"/>
                <a:gd name="connsiteY5168" fmla="*/ 881996 h 3652478"/>
                <a:gd name="connsiteX5169" fmla="*/ 2927323 w 10080264"/>
                <a:gd name="connsiteY5169" fmla="*/ 867957 h 3652478"/>
                <a:gd name="connsiteX5170" fmla="*/ 2948201 w 10080264"/>
                <a:gd name="connsiteY5170" fmla="*/ 854279 h 3652478"/>
                <a:gd name="connsiteX5171" fmla="*/ 2969079 w 10080264"/>
                <a:gd name="connsiteY5171" fmla="*/ 840241 h 3652478"/>
                <a:gd name="connsiteX5172" fmla="*/ 2991397 w 10080264"/>
                <a:gd name="connsiteY5172" fmla="*/ 828363 h 3652478"/>
                <a:gd name="connsiteX5173" fmla="*/ 3014075 w 10080264"/>
                <a:gd name="connsiteY5173" fmla="*/ 817924 h 3652478"/>
                <a:gd name="connsiteX5174" fmla="*/ 3038193 w 10080264"/>
                <a:gd name="connsiteY5174" fmla="*/ 807485 h 3652478"/>
                <a:gd name="connsiteX5175" fmla="*/ 3062311 w 10080264"/>
                <a:gd name="connsiteY5175" fmla="*/ 797047 h 3652478"/>
                <a:gd name="connsiteX5176" fmla="*/ 3088228 w 10080264"/>
                <a:gd name="connsiteY5176" fmla="*/ 790208 h 3652478"/>
                <a:gd name="connsiteX5177" fmla="*/ 3114506 w 10080264"/>
                <a:gd name="connsiteY5177" fmla="*/ 783369 h 3652478"/>
                <a:gd name="connsiteX5178" fmla="*/ 3142223 w 10080264"/>
                <a:gd name="connsiteY5178" fmla="*/ 776529 h 3652478"/>
                <a:gd name="connsiteX5179" fmla="*/ 3169581 w 10080264"/>
                <a:gd name="connsiteY5179" fmla="*/ 771130 h 3652478"/>
                <a:gd name="connsiteX5180" fmla="*/ 3199098 w 10080264"/>
                <a:gd name="connsiteY5180" fmla="*/ 766091 h 3652478"/>
                <a:gd name="connsiteX5181" fmla="*/ 3230415 w 10080264"/>
                <a:gd name="connsiteY5181" fmla="*/ 762491 h 3652478"/>
                <a:gd name="connsiteX5182" fmla="*/ 3259932 w 10080264"/>
                <a:gd name="connsiteY5182" fmla="*/ 760691 h 3652478"/>
                <a:gd name="connsiteX5183" fmla="*/ 3325446 w 10080264"/>
                <a:gd name="connsiteY5183" fmla="*/ 759251 h 3652478"/>
                <a:gd name="connsiteX5184" fmla="*/ 3330485 w 10080264"/>
                <a:gd name="connsiteY5184" fmla="*/ 759251 h 3652478"/>
                <a:gd name="connsiteX5185" fmla="*/ 3334085 w 10080264"/>
                <a:gd name="connsiteY5185" fmla="*/ 762491 h 3652478"/>
                <a:gd name="connsiteX5186" fmla="*/ 3348124 w 10080264"/>
                <a:gd name="connsiteY5186" fmla="*/ 772930 h 3652478"/>
                <a:gd name="connsiteX5187" fmla="*/ 3365402 w 10080264"/>
                <a:gd name="connsiteY5187" fmla="*/ 779769 h 3652478"/>
                <a:gd name="connsiteX5188" fmla="*/ 3384480 w 10080264"/>
                <a:gd name="connsiteY5188" fmla="*/ 785168 h 3652478"/>
                <a:gd name="connsiteX5189" fmla="*/ 3405358 w 10080264"/>
                <a:gd name="connsiteY5189" fmla="*/ 788408 h 3652478"/>
                <a:gd name="connsiteX5190" fmla="*/ 3453593 w 10080264"/>
                <a:gd name="connsiteY5190" fmla="*/ 800646 h 3652478"/>
                <a:gd name="connsiteX5191" fmla="*/ 3484551 w 10080264"/>
                <a:gd name="connsiteY5191" fmla="*/ 807485 h 3652478"/>
                <a:gd name="connsiteX5192" fmla="*/ 3489950 w 10080264"/>
                <a:gd name="connsiteY5192" fmla="*/ 809285 h 3652478"/>
                <a:gd name="connsiteX5193" fmla="*/ 3493550 w 10080264"/>
                <a:gd name="connsiteY5193" fmla="*/ 812885 h 3652478"/>
                <a:gd name="connsiteX5194" fmla="*/ 3500389 w 10080264"/>
                <a:gd name="connsiteY5194" fmla="*/ 817924 h 3652478"/>
                <a:gd name="connsiteX5195" fmla="*/ 3503629 w 10080264"/>
                <a:gd name="connsiteY5195" fmla="*/ 821523 h 3652478"/>
                <a:gd name="connsiteX5196" fmla="*/ 3509029 w 10080264"/>
                <a:gd name="connsiteY5196" fmla="*/ 822963 h 3652478"/>
                <a:gd name="connsiteX5197" fmla="*/ 3512628 w 10080264"/>
                <a:gd name="connsiteY5197" fmla="*/ 824763 h 3652478"/>
                <a:gd name="connsiteX5198" fmla="*/ 3528107 w 10080264"/>
                <a:gd name="connsiteY5198" fmla="*/ 835202 h 3652478"/>
                <a:gd name="connsiteX5199" fmla="*/ 3536746 w 10080264"/>
                <a:gd name="connsiteY5199" fmla="*/ 838441 h 3652478"/>
                <a:gd name="connsiteX5200" fmla="*/ 3545385 w 10080264"/>
                <a:gd name="connsiteY5200" fmla="*/ 842041 h 3652478"/>
                <a:gd name="connsiteX5201" fmla="*/ 3550425 w 10080264"/>
                <a:gd name="connsiteY5201" fmla="*/ 843841 h 3652478"/>
                <a:gd name="connsiteX5202" fmla="*/ 3571303 w 10080264"/>
                <a:gd name="connsiteY5202" fmla="*/ 854279 h 3652478"/>
                <a:gd name="connsiteX5203" fmla="*/ 3590381 w 10080264"/>
                <a:gd name="connsiteY5203" fmla="*/ 861118 h 3652478"/>
                <a:gd name="connsiteX5204" fmla="*/ 3614498 w 10080264"/>
                <a:gd name="connsiteY5204" fmla="*/ 873357 h 3652478"/>
                <a:gd name="connsiteX5205" fmla="*/ 3633577 w 10080264"/>
                <a:gd name="connsiteY5205" fmla="*/ 885595 h 3652478"/>
                <a:gd name="connsiteX5206" fmla="*/ 3649055 w 10080264"/>
                <a:gd name="connsiteY5206" fmla="*/ 897474 h 3652478"/>
                <a:gd name="connsiteX5207" fmla="*/ 3671733 w 10080264"/>
                <a:gd name="connsiteY5207" fmla="*/ 918351 h 3652478"/>
                <a:gd name="connsiteX5208" fmla="*/ 3692611 w 10080264"/>
                <a:gd name="connsiteY5208" fmla="*/ 935629 h 3652478"/>
                <a:gd name="connsiteX5209" fmla="*/ 3702690 w 10080264"/>
                <a:gd name="connsiteY5209" fmla="*/ 946067 h 3652478"/>
                <a:gd name="connsiteX5210" fmla="*/ 3714929 w 10080264"/>
                <a:gd name="connsiteY5210" fmla="*/ 954706 h 3652478"/>
                <a:gd name="connsiteX5211" fmla="*/ 3740847 w 10080264"/>
                <a:gd name="connsiteY5211" fmla="*/ 971984 h 3652478"/>
                <a:gd name="connsiteX5212" fmla="*/ 3745886 w 10080264"/>
                <a:gd name="connsiteY5212" fmla="*/ 973784 h 3652478"/>
                <a:gd name="connsiteX5213" fmla="*/ 3747686 w 10080264"/>
                <a:gd name="connsiteY5213" fmla="*/ 978823 h 3652478"/>
                <a:gd name="connsiteX5214" fmla="*/ 3756325 w 10080264"/>
                <a:gd name="connsiteY5214" fmla="*/ 999700 h 3652478"/>
                <a:gd name="connsiteX5215" fmla="*/ 3766764 w 10080264"/>
                <a:gd name="connsiteY5215" fmla="*/ 1015178 h 3652478"/>
                <a:gd name="connsiteX5216" fmla="*/ 3779003 w 10080264"/>
                <a:gd name="connsiteY5216" fmla="*/ 1029216 h 3652478"/>
                <a:gd name="connsiteX5217" fmla="*/ 3793041 w 10080264"/>
                <a:gd name="connsiteY5217" fmla="*/ 1037855 h 3652478"/>
                <a:gd name="connsiteX5218" fmla="*/ 3801681 w 10080264"/>
                <a:gd name="connsiteY5218" fmla="*/ 1042894 h 3652478"/>
                <a:gd name="connsiteX5219" fmla="*/ 3801681 w 10080264"/>
                <a:gd name="connsiteY5219" fmla="*/ 1051533 h 3652478"/>
                <a:gd name="connsiteX5220" fmla="*/ 3803121 w 10080264"/>
                <a:gd name="connsiteY5220" fmla="*/ 1072411 h 3652478"/>
                <a:gd name="connsiteX5221" fmla="*/ 3808520 w 10080264"/>
                <a:gd name="connsiteY5221" fmla="*/ 1091488 h 3652478"/>
                <a:gd name="connsiteX5222" fmla="*/ 3815359 w 10080264"/>
                <a:gd name="connsiteY5222" fmla="*/ 1110206 h 3652478"/>
                <a:gd name="connsiteX5223" fmla="*/ 3829398 w 10080264"/>
                <a:gd name="connsiteY5223" fmla="*/ 1129283 h 3652478"/>
                <a:gd name="connsiteX5224" fmla="*/ 3844877 w 10080264"/>
                <a:gd name="connsiteY5224" fmla="*/ 1153760 h 3652478"/>
                <a:gd name="connsiteX5225" fmla="*/ 3855316 w 10080264"/>
                <a:gd name="connsiteY5225" fmla="*/ 1177877 h 3652478"/>
                <a:gd name="connsiteX5226" fmla="*/ 3863595 w 10080264"/>
                <a:gd name="connsiteY5226" fmla="*/ 1202354 h 3652478"/>
                <a:gd name="connsiteX5227" fmla="*/ 3868995 w 10080264"/>
                <a:gd name="connsiteY5227" fmla="*/ 1226470 h 3652478"/>
                <a:gd name="connsiteX5228" fmla="*/ 3868995 w 10080264"/>
                <a:gd name="connsiteY5228" fmla="*/ 1229710 h 3652478"/>
                <a:gd name="connsiteX5229" fmla="*/ 3872234 w 10080264"/>
                <a:gd name="connsiteY5229" fmla="*/ 1238349 h 3652478"/>
                <a:gd name="connsiteX5230" fmla="*/ 3874034 w 10080264"/>
                <a:gd name="connsiteY5230" fmla="*/ 1248787 h 3652478"/>
                <a:gd name="connsiteX5231" fmla="*/ 3874034 w 10080264"/>
                <a:gd name="connsiteY5231" fmla="*/ 1259226 h 3652478"/>
                <a:gd name="connsiteX5232" fmla="*/ 3872234 w 10080264"/>
                <a:gd name="connsiteY5232" fmla="*/ 1269665 h 3652478"/>
                <a:gd name="connsiteX5233" fmla="*/ 3870794 w 10080264"/>
                <a:gd name="connsiteY5233" fmla="*/ 1276504 h 3652478"/>
                <a:gd name="connsiteX5234" fmla="*/ 3872234 w 10080264"/>
                <a:gd name="connsiteY5234" fmla="*/ 1288742 h 3652478"/>
                <a:gd name="connsiteX5235" fmla="*/ 3884473 w 10080264"/>
                <a:gd name="connsiteY5235" fmla="*/ 1286942 h 3652478"/>
                <a:gd name="connsiteX5236" fmla="*/ 3899951 w 10080264"/>
                <a:gd name="connsiteY5236" fmla="*/ 1285143 h 3652478"/>
                <a:gd name="connsiteX5237" fmla="*/ 3908951 w 10080264"/>
                <a:gd name="connsiteY5237" fmla="*/ 1283703 h 3652478"/>
                <a:gd name="connsiteX5238" fmla="*/ 3917590 w 10080264"/>
                <a:gd name="connsiteY5238" fmla="*/ 1285143 h 3652478"/>
                <a:gd name="connsiteX5239" fmla="*/ 3926229 w 10080264"/>
                <a:gd name="connsiteY5239" fmla="*/ 1286942 h 3652478"/>
                <a:gd name="connsiteX5240" fmla="*/ 3933068 w 10080264"/>
                <a:gd name="connsiteY5240" fmla="*/ 1290542 h 3652478"/>
                <a:gd name="connsiteX5241" fmla="*/ 3939908 w 10080264"/>
                <a:gd name="connsiteY5241" fmla="*/ 1297381 h 3652478"/>
                <a:gd name="connsiteX5242" fmla="*/ 3943507 w 10080264"/>
                <a:gd name="connsiteY5242" fmla="*/ 1304220 h 3652478"/>
                <a:gd name="connsiteX5243" fmla="*/ 3948547 w 10080264"/>
                <a:gd name="connsiteY5243" fmla="*/ 1313219 h 3652478"/>
                <a:gd name="connsiteX5244" fmla="*/ 3950347 w 10080264"/>
                <a:gd name="connsiteY5244" fmla="*/ 1323298 h 3652478"/>
                <a:gd name="connsiteX5245" fmla="*/ 3952147 w 10080264"/>
                <a:gd name="connsiteY5245" fmla="*/ 1326897 h 3652478"/>
                <a:gd name="connsiteX5246" fmla="*/ 3950347 w 10080264"/>
                <a:gd name="connsiteY5246" fmla="*/ 1330497 h 3652478"/>
                <a:gd name="connsiteX5247" fmla="*/ 3945308 w 10080264"/>
                <a:gd name="connsiteY5247" fmla="*/ 1340575 h 3652478"/>
                <a:gd name="connsiteX5248" fmla="*/ 3938468 w 10080264"/>
                <a:gd name="connsiteY5248" fmla="*/ 1349214 h 3652478"/>
                <a:gd name="connsiteX5249" fmla="*/ 3929469 w 10080264"/>
                <a:gd name="connsiteY5249" fmla="*/ 1356413 h 3652478"/>
                <a:gd name="connsiteX5250" fmla="*/ 3919030 w 10080264"/>
                <a:gd name="connsiteY5250" fmla="*/ 1361453 h 3652478"/>
                <a:gd name="connsiteX5251" fmla="*/ 3907151 w 10080264"/>
                <a:gd name="connsiteY5251" fmla="*/ 1366492 h 3652478"/>
                <a:gd name="connsiteX5252" fmla="*/ 3912191 w 10080264"/>
                <a:gd name="connsiteY5252" fmla="*/ 1375131 h 3652478"/>
                <a:gd name="connsiteX5253" fmla="*/ 3917590 w 10080264"/>
                <a:gd name="connsiteY5253" fmla="*/ 1383770 h 3652478"/>
                <a:gd name="connsiteX5254" fmla="*/ 3922629 w 10080264"/>
                <a:gd name="connsiteY5254" fmla="*/ 1397808 h 3652478"/>
                <a:gd name="connsiteX5255" fmla="*/ 3926229 w 10080264"/>
                <a:gd name="connsiteY5255" fmla="*/ 1402847 h 3652478"/>
                <a:gd name="connsiteX5256" fmla="*/ 3929469 w 10080264"/>
                <a:gd name="connsiteY5256" fmla="*/ 1406447 h 3652478"/>
                <a:gd name="connsiteX5257" fmla="*/ 3936668 w 10080264"/>
                <a:gd name="connsiteY5257" fmla="*/ 1411486 h 3652478"/>
                <a:gd name="connsiteX5258" fmla="*/ 3936668 w 10080264"/>
                <a:gd name="connsiteY5258" fmla="*/ 1418685 h 3652478"/>
                <a:gd name="connsiteX5259" fmla="*/ 3934869 w 10080264"/>
                <a:gd name="connsiteY5259" fmla="*/ 1427324 h 3652478"/>
                <a:gd name="connsiteX5260" fmla="*/ 3933068 w 10080264"/>
                <a:gd name="connsiteY5260" fmla="*/ 1432363 h 3652478"/>
                <a:gd name="connsiteX5261" fmla="*/ 3928029 w 10080264"/>
                <a:gd name="connsiteY5261" fmla="*/ 1442802 h 3652478"/>
                <a:gd name="connsiteX5262" fmla="*/ 3936668 w 10080264"/>
                <a:gd name="connsiteY5262" fmla="*/ 1444602 h 3652478"/>
                <a:gd name="connsiteX5263" fmla="*/ 3945308 w 10080264"/>
                <a:gd name="connsiteY5263" fmla="*/ 1451441 h 3652478"/>
                <a:gd name="connsiteX5264" fmla="*/ 3952147 w 10080264"/>
                <a:gd name="connsiteY5264" fmla="*/ 1460080 h 3652478"/>
                <a:gd name="connsiteX5265" fmla="*/ 3957546 w 10080264"/>
                <a:gd name="connsiteY5265" fmla="*/ 1470518 h 3652478"/>
                <a:gd name="connsiteX5266" fmla="*/ 3958986 w 10080264"/>
                <a:gd name="connsiteY5266" fmla="*/ 1480957 h 3652478"/>
                <a:gd name="connsiteX5267" fmla="*/ 3960786 w 10080264"/>
                <a:gd name="connsiteY5267" fmla="*/ 1489596 h 3652478"/>
                <a:gd name="connsiteX5268" fmla="*/ 3958986 w 10080264"/>
                <a:gd name="connsiteY5268" fmla="*/ 1500035 h 3652478"/>
                <a:gd name="connsiteX5269" fmla="*/ 3953946 w 10080264"/>
                <a:gd name="connsiteY5269" fmla="*/ 1506874 h 3652478"/>
                <a:gd name="connsiteX5270" fmla="*/ 3947107 w 10080264"/>
                <a:gd name="connsiteY5270" fmla="*/ 1513713 h 3652478"/>
                <a:gd name="connsiteX5271" fmla="*/ 3941708 w 10080264"/>
                <a:gd name="connsiteY5271" fmla="*/ 1515512 h 3652478"/>
                <a:gd name="connsiteX5272" fmla="*/ 3934869 w 10080264"/>
                <a:gd name="connsiteY5272" fmla="*/ 1517312 h 3652478"/>
                <a:gd name="connsiteX5273" fmla="*/ 3926229 w 10080264"/>
                <a:gd name="connsiteY5273" fmla="*/ 1520552 h 3652478"/>
                <a:gd name="connsiteX5274" fmla="*/ 3931269 w 10080264"/>
                <a:gd name="connsiteY5274" fmla="*/ 1551868 h 3652478"/>
                <a:gd name="connsiteX5275" fmla="*/ 3934869 w 10080264"/>
                <a:gd name="connsiteY5275" fmla="*/ 1586423 h 3652478"/>
                <a:gd name="connsiteX5276" fmla="*/ 3933068 w 10080264"/>
                <a:gd name="connsiteY5276" fmla="*/ 1620979 h 3652478"/>
                <a:gd name="connsiteX5277" fmla="*/ 3928029 w 10080264"/>
                <a:gd name="connsiteY5277" fmla="*/ 1657334 h 3652478"/>
                <a:gd name="connsiteX5278" fmla="*/ 3926229 w 10080264"/>
                <a:gd name="connsiteY5278" fmla="*/ 1676411 h 3652478"/>
                <a:gd name="connsiteX5279" fmla="*/ 3924429 w 10080264"/>
                <a:gd name="connsiteY5279" fmla="*/ 1692249 h 3652478"/>
                <a:gd name="connsiteX5280" fmla="*/ 3926229 w 10080264"/>
                <a:gd name="connsiteY5280" fmla="*/ 1709527 h 3652478"/>
                <a:gd name="connsiteX5281" fmla="*/ 3926229 w 10080264"/>
                <a:gd name="connsiteY5281" fmla="*/ 1725005 h 3652478"/>
                <a:gd name="connsiteX5282" fmla="*/ 3928029 w 10080264"/>
                <a:gd name="connsiteY5282" fmla="*/ 1740483 h 3652478"/>
                <a:gd name="connsiteX5283" fmla="*/ 3931269 w 10080264"/>
                <a:gd name="connsiteY5283" fmla="*/ 1754521 h 3652478"/>
                <a:gd name="connsiteX5284" fmla="*/ 3936668 w 10080264"/>
                <a:gd name="connsiteY5284" fmla="*/ 1768199 h 3652478"/>
                <a:gd name="connsiteX5285" fmla="*/ 3941708 w 10080264"/>
                <a:gd name="connsiteY5285" fmla="*/ 1780438 h 3652478"/>
                <a:gd name="connsiteX5286" fmla="*/ 3945308 w 10080264"/>
                <a:gd name="connsiteY5286" fmla="*/ 1785477 h 3652478"/>
                <a:gd name="connsiteX5287" fmla="*/ 3943507 w 10080264"/>
                <a:gd name="connsiteY5287" fmla="*/ 1790516 h 3652478"/>
                <a:gd name="connsiteX5288" fmla="*/ 3938468 w 10080264"/>
                <a:gd name="connsiteY5288" fmla="*/ 1816793 h 3652478"/>
                <a:gd name="connsiteX5289" fmla="*/ 3938468 w 10080264"/>
                <a:gd name="connsiteY5289" fmla="*/ 1828671 h 3652478"/>
                <a:gd name="connsiteX5290" fmla="*/ 3939908 w 10080264"/>
                <a:gd name="connsiteY5290" fmla="*/ 1840910 h 3652478"/>
                <a:gd name="connsiteX5291" fmla="*/ 3941708 w 10080264"/>
                <a:gd name="connsiteY5291" fmla="*/ 1856748 h 3652478"/>
                <a:gd name="connsiteX5292" fmla="*/ 3943507 w 10080264"/>
                <a:gd name="connsiteY5292" fmla="*/ 1875465 h 3652478"/>
                <a:gd name="connsiteX5293" fmla="*/ 3943507 w 10080264"/>
                <a:gd name="connsiteY5293" fmla="*/ 1915420 h 3652478"/>
                <a:gd name="connsiteX5294" fmla="*/ 3945308 w 10080264"/>
                <a:gd name="connsiteY5294" fmla="*/ 1937737 h 3652478"/>
                <a:gd name="connsiteX5295" fmla="*/ 3945308 w 10080264"/>
                <a:gd name="connsiteY5295" fmla="*/ 1962214 h 3652478"/>
                <a:gd name="connsiteX5296" fmla="*/ 3939908 w 10080264"/>
                <a:gd name="connsiteY5296" fmla="*/ 2015847 h 3652478"/>
                <a:gd name="connsiteX5297" fmla="*/ 3939908 w 10080264"/>
                <a:gd name="connsiteY5297" fmla="*/ 2024486 h 3652478"/>
                <a:gd name="connsiteX5298" fmla="*/ 3929469 w 10080264"/>
                <a:gd name="connsiteY5298" fmla="*/ 2126712 h 3652478"/>
                <a:gd name="connsiteX5299" fmla="*/ 3928029 w 10080264"/>
                <a:gd name="connsiteY5299" fmla="*/ 2142190 h 3652478"/>
                <a:gd name="connsiteX5300" fmla="*/ 3926229 w 10080264"/>
                <a:gd name="connsiteY5300" fmla="*/ 2168107 h 3652478"/>
                <a:gd name="connsiteX5301" fmla="*/ 3926229 w 10080264"/>
                <a:gd name="connsiteY5301" fmla="*/ 2192224 h 3652478"/>
                <a:gd name="connsiteX5302" fmla="*/ 3926229 w 10080264"/>
                <a:gd name="connsiteY5302" fmla="*/ 2216700 h 3652478"/>
                <a:gd name="connsiteX5303" fmla="*/ 3928029 w 10080264"/>
                <a:gd name="connsiteY5303" fmla="*/ 2239017 h 3652478"/>
                <a:gd name="connsiteX5304" fmla="*/ 3931269 w 10080264"/>
                <a:gd name="connsiteY5304" fmla="*/ 2251256 h 3652478"/>
                <a:gd name="connsiteX5305" fmla="*/ 3933068 w 10080264"/>
                <a:gd name="connsiteY5305" fmla="*/ 2259895 h 3652478"/>
                <a:gd name="connsiteX5306" fmla="*/ 3936668 w 10080264"/>
                <a:gd name="connsiteY5306" fmla="*/ 2266734 h 3652478"/>
                <a:gd name="connsiteX5307" fmla="*/ 3939908 w 10080264"/>
                <a:gd name="connsiteY5307" fmla="*/ 2273573 h 3652478"/>
                <a:gd name="connsiteX5308" fmla="*/ 3947107 w 10080264"/>
                <a:gd name="connsiteY5308" fmla="*/ 2282212 h 3652478"/>
                <a:gd name="connsiteX5309" fmla="*/ 3955746 w 10080264"/>
                <a:gd name="connsiteY5309" fmla="*/ 2289411 h 3652478"/>
                <a:gd name="connsiteX5310" fmla="*/ 3967625 w 10080264"/>
                <a:gd name="connsiteY5310" fmla="*/ 2294450 h 3652478"/>
                <a:gd name="connsiteX5311" fmla="*/ 3981664 w 10080264"/>
                <a:gd name="connsiteY5311" fmla="*/ 2298050 h 3652478"/>
                <a:gd name="connsiteX5312" fmla="*/ 3997143 w 10080264"/>
                <a:gd name="connsiteY5312" fmla="*/ 2299489 h 3652478"/>
                <a:gd name="connsiteX5313" fmla="*/ 4012621 w 10080264"/>
                <a:gd name="connsiteY5313" fmla="*/ 2298050 h 3652478"/>
                <a:gd name="connsiteX5314" fmla="*/ 4034939 w 10080264"/>
                <a:gd name="connsiteY5314" fmla="*/ 2296250 h 3652478"/>
                <a:gd name="connsiteX5315" fmla="*/ 4055817 w 10080264"/>
                <a:gd name="connsiteY5315" fmla="*/ 2294450 h 3652478"/>
                <a:gd name="connsiteX5316" fmla="*/ 4076695 w 10080264"/>
                <a:gd name="connsiteY5316" fmla="*/ 2298050 h 3652478"/>
                <a:gd name="connsiteX5317" fmla="*/ 4097573 w 10080264"/>
                <a:gd name="connsiteY5317" fmla="*/ 2301289 h 3652478"/>
                <a:gd name="connsiteX5318" fmla="*/ 4108012 w 10080264"/>
                <a:gd name="connsiteY5318" fmla="*/ 2299489 h 3652478"/>
                <a:gd name="connsiteX5319" fmla="*/ 4116651 w 10080264"/>
                <a:gd name="connsiteY5319" fmla="*/ 2299489 h 3652478"/>
                <a:gd name="connsiteX5320" fmla="*/ 4123490 w 10080264"/>
                <a:gd name="connsiteY5320" fmla="*/ 2301289 h 3652478"/>
                <a:gd name="connsiteX5321" fmla="*/ 4130330 w 10080264"/>
                <a:gd name="connsiteY5321" fmla="*/ 2304889 h 3652478"/>
                <a:gd name="connsiteX5322" fmla="*/ 4135730 w 10080264"/>
                <a:gd name="connsiteY5322" fmla="*/ 2308128 h 3652478"/>
                <a:gd name="connsiteX5323" fmla="*/ 4137169 w 10080264"/>
                <a:gd name="connsiteY5323" fmla="*/ 2313528 h 3652478"/>
                <a:gd name="connsiteX5324" fmla="*/ 4144009 w 10080264"/>
                <a:gd name="connsiteY5324" fmla="*/ 2304889 h 3652478"/>
                <a:gd name="connsiteX5325" fmla="*/ 4149408 w 10080264"/>
                <a:gd name="connsiteY5325" fmla="*/ 2299489 h 3652478"/>
                <a:gd name="connsiteX5326" fmla="*/ 4158047 w 10080264"/>
                <a:gd name="connsiteY5326" fmla="*/ 2301289 h 3652478"/>
                <a:gd name="connsiteX5327" fmla="*/ 4170286 w 10080264"/>
                <a:gd name="connsiteY5327" fmla="*/ 2306689 h 3652478"/>
                <a:gd name="connsiteX5328" fmla="*/ 4182165 w 10080264"/>
                <a:gd name="connsiteY5328" fmla="*/ 2315327 h 3652478"/>
                <a:gd name="connsiteX5329" fmla="*/ 4192603 w 10080264"/>
                <a:gd name="connsiteY5329" fmla="*/ 2323966 h 3652478"/>
                <a:gd name="connsiteX5330" fmla="*/ 4201243 w 10080264"/>
                <a:gd name="connsiteY5330" fmla="*/ 2332605 h 3652478"/>
                <a:gd name="connsiteX5331" fmla="*/ 4208442 w 10080264"/>
                <a:gd name="connsiteY5331" fmla="*/ 2341244 h 3652478"/>
                <a:gd name="connsiteX5332" fmla="*/ 4213481 w 10080264"/>
                <a:gd name="connsiteY5332" fmla="*/ 2349883 h 3652478"/>
                <a:gd name="connsiteX5333" fmla="*/ 4215281 w 10080264"/>
                <a:gd name="connsiteY5333" fmla="*/ 2360322 h 3652478"/>
                <a:gd name="connsiteX5334" fmla="*/ 4217081 w 10080264"/>
                <a:gd name="connsiteY5334" fmla="*/ 2372200 h 3652478"/>
                <a:gd name="connsiteX5335" fmla="*/ 4260277 w 10080264"/>
                <a:gd name="connsiteY5335" fmla="*/ 2356722 h 3652478"/>
                <a:gd name="connsiteX5336" fmla="*/ 4215281 w 10080264"/>
                <a:gd name="connsiteY5336" fmla="*/ 2384438 h 3652478"/>
                <a:gd name="connsiteX5337" fmla="*/ 4215281 w 10080264"/>
                <a:gd name="connsiteY5337" fmla="*/ 2394877 h 3652478"/>
                <a:gd name="connsiteX5338" fmla="*/ 4218521 w 10080264"/>
                <a:gd name="connsiteY5338" fmla="*/ 2396677 h 3652478"/>
                <a:gd name="connsiteX5339" fmla="*/ 4223921 w 10080264"/>
                <a:gd name="connsiteY5339" fmla="*/ 2396677 h 3652478"/>
                <a:gd name="connsiteX5340" fmla="*/ 4228960 w 10080264"/>
                <a:gd name="connsiteY5340" fmla="*/ 2394877 h 3652478"/>
                <a:gd name="connsiteX5341" fmla="*/ 4236159 w 10080264"/>
                <a:gd name="connsiteY5341" fmla="*/ 2396677 h 3652478"/>
                <a:gd name="connsiteX5342" fmla="*/ 4242999 w 10080264"/>
                <a:gd name="connsiteY5342" fmla="*/ 2398477 h 3652478"/>
                <a:gd name="connsiteX5343" fmla="*/ 4248038 w 10080264"/>
                <a:gd name="connsiteY5343" fmla="*/ 2400276 h 3652478"/>
                <a:gd name="connsiteX5344" fmla="*/ 4253438 w 10080264"/>
                <a:gd name="connsiteY5344" fmla="*/ 2405316 h 3652478"/>
                <a:gd name="connsiteX5345" fmla="*/ 4256677 w 10080264"/>
                <a:gd name="connsiteY5345" fmla="*/ 2410355 h 3652478"/>
                <a:gd name="connsiteX5346" fmla="*/ 4260277 w 10080264"/>
                <a:gd name="connsiteY5346" fmla="*/ 2415754 h 3652478"/>
                <a:gd name="connsiteX5347" fmla="*/ 4262077 w 10080264"/>
                <a:gd name="connsiteY5347" fmla="*/ 2422593 h 3652478"/>
                <a:gd name="connsiteX5348" fmla="*/ 4262077 w 10080264"/>
                <a:gd name="connsiteY5348" fmla="*/ 2429432 h 3652478"/>
                <a:gd name="connsiteX5349" fmla="*/ 4262077 w 10080264"/>
                <a:gd name="connsiteY5349" fmla="*/ 2441671 h 3652478"/>
                <a:gd name="connsiteX5350" fmla="*/ 4256677 w 10080264"/>
                <a:gd name="connsiteY5350" fmla="*/ 2451750 h 3652478"/>
                <a:gd name="connsiteX5351" fmla="*/ 4248038 w 10080264"/>
                <a:gd name="connsiteY5351" fmla="*/ 2460388 h 3652478"/>
                <a:gd name="connsiteX5352" fmla="*/ 4237959 w 10080264"/>
                <a:gd name="connsiteY5352" fmla="*/ 2465788 h 3652478"/>
                <a:gd name="connsiteX5353" fmla="*/ 4242999 w 10080264"/>
                <a:gd name="connsiteY5353" fmla="*/ 2470827 h 3652478"/>
                <a:gd name="connsiteX5354" fmla="*/ 4244799 w 10080264"/>
                <a:gd name="connsiteY5354" fmla="*/ 2478026 h 3652478"/>
                <a:gd name="connsiteX5355" fmla="*/ 4246238 w 10080264"/>
                <a:gd name="connsiteY5355" fmla="*/ 2484865 h 3652478"/>
                <a:gd name="connsiteX5356" fmla="*/ 4248038 w 10080264"/>
                <a:gd name="connsiteY5356" fmla="*/ 2491704 h 3652478"/>
                <a:gd name="connsiteX5357" fmla="*/ 4246238 w 10080264"/>
                <a:gd name="connsiteY5357" fmla="*/ 2498543 h 3652478"/>
                <a:gd name="connsiteX5358" fmla="*/ 4244799 w 10080264"/>
                <a:gd name="connsiteY5358" fmla="*/ 2505742 h 3652478"/>
                <a:gd name="connsiteX5359" fmla="*/ 4242999 w 10080264"/>
                <a:gd name="connsiteY5359" fmla="*/ 2510782 h 3652478"/>
                <a:gd name="connsiteX5360" fmla="*/ 4239399 w 10080264"/>
                <a:gd name="connsiteY5360" fmla="*/ 2516181 h 3652478"/>
                <a:gd name="connsiteX5361" fmla="*/ 4234360 w 10080264"/>
                <a:gd name="connsiteY5361" fmla="*/ 2519421 h 3652478"/>
                <a:gd name="connsiteX5362" fmla="*/ 4228960 w 10080264"/>
                <a:gd name="connsiteY5362" fmla="*/ 2523020 h 3652478"/>
                <a:gd name="connsiteX5363" fmla="*/ 4223921 w 10080264"/>
                <a:gd name="connsiteY5363" fmla="*/ 2524820 h 3652478"/>
                <a:gd name="connsiteX5364" fmla="*/ 4217081 w 10080264"/>
                <a:gd name="connsiteY5364" fmla="*/ 2526620 h 3652478"/>
                <a:gd name="connsiteX5365" fmla="*/ 4203042 w 10080264"/>
                <a:gd name="connsiteY5365" fmla="*/ 2531659 h 3652478"/>
                <a:gd name="connsiteX5366" fmla="*/ 4201243 w 10080264"/>
                <a:gd name="connsiteY5366" fmla="*/ 2576293 h 3652478"/>
                <a:gd name="connsiteX5367" fmla="*/ 4201243 w 10080264"/>
                <a:gd name="connsiteY5367" fmla="*/ 2595011 h 3652478"/>
                <a:gd name="connsiteX5368" fmla="*/ 4198003 w 10080264"/>
                <a:gd name="connsiteY5368" fmla="*/ 2610849 h 3652478"/>
                <a:gd name="connsiteX5369" fmla="*/ 4196203 w 10080264"/>
                <a:gd name="connsiteY5369" fmla="*/ 2628126 h 3652478"/>
                <a:gd name="connsiteX5370" fmla="*/ 4196203 w 10080264"/>
                <a:gd name="connsiteY5370" fmla="*/ 2645404 h 3652478"/>
                <a:gd name="connsiteX5371" fmla="*/ 4194403 w 10080264"/>
                <a:gd name="connsiteY5371" fmla="*/ 2687159 h 3652478"/>
                <a:gd name="connsiteX5372" fmla="*/ 4194403 w 10080264"/>
                <a:gd name="connsiteY5372" fmla="*/ 2707676 h 3652478"/>
                <a:gd name="connsiteX5373" fmla="*/ 4180365 w 10080264"/>
                <a:gd name="connsiteY5373" fmla="*/ 2702637 h 3652478"/>
                <a:gd name="connsiteX5374" fmla="*/ 4180365 w 10080264"/>
                <a:gd name="connsiteY5374" fmla="*/ 2728553 h 3652478"/>
                <a:gd name="connsiteX5375" fmla="*/ 4158047 w 10080264"/>
                <a:gd name="connsiteY5375" fmla="*/ 2707676 h 3652478"/>
                <a:gd name="connsiteX5376" fmla="*/ 4151208 w 10080264"/>
                <a:gd name="connsiteY5376" fmla="*/ 2713075 h 3652478"/>
                <a:gd name="connsiteX5377" fmla="*/ 4142569 w 10080264"/>
                <a:gd name="connsiteY5377" fmla="*/ 2714515 h 3652478"/>
                <a:gd name="connsiteX5378" fmla="*/ 4132130 w 10080264"/>
                <a:gd name="connsiteY5378" fmla="*/ 2716315 h 3652478"/>
                <a:gd name="connsiteX5379" fmla="*/ 4123490 w 10080264"/>
                <a:gd name="connsiteY5379" fmla="*/ 2716315 h 3652478"/>
                <a:gd name="connsiteX5380" fmla="*/ 4066256 w 10080264"/>
                <a:gd name="connsiteY5380" fmla="*/ 2719914 h 3652478"/>
                <a:gd name="connsiteX5381" fmla="*/ 4010821 w 10080264"/>
                <a:gd name="connsiteY5381" fmla="*/ 2718115 h 3652478"/>
                <a:gd name="connsiteX5382" fmla="*/ 3957546 w 10080264"/>
                <a:gd name="connsiteY5382" fmla="*/ 2714515 h 3652478"/>
                <a:gd name="connsiteX5383" fmla="*/ 3903551 w 10080264"/>
                <a:gd name="connsiteY5383" fmla="*/ 2709476 h 3652478"/>
                <a:gd name="connsiteX5384" fmla="*/ 3851716 w 10080264"/>
                <a:gd name="connsiteY5384" fmla="*/ 2704436 h 3652478"/>
                <a:gd name="connsiteX5385" fmla="*/ 3798081 w 10080264"/>
                <a:gd name="connsiteY5385" fmla="*/ 2700837 h 3652478"/>
                <a:gd name="connsiteX5386" fmla="*/ 3742646 w 10080264"/>
                <a:gd name="connsiteY5386" fmla="*/ 2700837 h 3652478"/>
                <a:gd name="connsiteX5387" fmla="*/ 3685772 w 10080264"/>
                <a:gd name="connsiteY5387" fmla="*/ 2702637 h 3652478"/>
                <a:gd name="connsiteX5388" fmla="*/ 3645816 w 10080264"/>
                <a:gd name="connsiteY5388" fmla="*/ 2707676 h 3652478"/>
                <a:gd name="connsiteX5389" fmla="*/ 3624937 w 10080264"/>
                <a:gd name="connsiteY5389" fmla="*/ 2709476 h 3652478"/>
                <a:gd name="connsiteX5390" fmla="*/ 3602260 w 10080264"/>
                <a:gd name="connsiteY5390" fmla="*/ 2709476 h 3652478"/>
                <a:gd name="connsiteX5391" fmla="*/ 3583542 w 10080264"/>
                <a:gd name="connsiteY5391" fmla="*/ 2711275 h 3652478"/>
                <a:gd name="connsiteX5392" fmla="*/ 3562663 w 10080264"/>
                <a:gd name="connsiteY5392" fmla="*/ 2709476 h 3652478"/>
                <a:gd name="connsiteX5393" fmla="*/ 3543585 w 10080264"/>
                <a:gd name="connsiteY5393" fmla="*/ 2704436 h 3652478"/>
                <a:gd name="connsiteX5394" fmla="*/ 3522707 w 10080264"/>
                <a:gd name="connsiteY5394" fmla="*/ 2695797 h 3652478"/>
                <a:gd name="connsiteX5395" fmla="*/ 3514068 w 10080264"/>
                <a:gd name="connsiteY5395" fmla="*/ 2699037 h 3652478"/>
                <a:gd name="connsiteX5396" fmla="*/ 3503629 w 10080264"/>
                <a:gd name="connsiteY5396" fmla="*/ 2699037 h 3652478"/>
                <a:gd name="connsiteX5397" fmla="*/ 3503629 w 10080264"/>
                <a:gd name="connsiteY5397" fmla="*/ 2700837 h 3652478"/>
                <a:gd name="connsiteX5398" fmla="*/ 3500389 w 10080264"/>
                <a:gd name="connsiteY5398" fmla="*/ 2705876 h 3652478"/>
                <a:gd name="connsiteX5399" fmla="*/ 3496789 w 10080264"/>
                <a:gd name="connsiteY5399" fmla="*/ 2707676 h 3652478"/>
                <a:gd name="connsiteX5400" fmla="*/ 3491750 w 10080264"/>
                <a:gd name="connsiteY5400" fmla="*/ 2709476 h 3652478"/>
                <a:gd name="connsiteX5401" fmla="*/ 3486350 w 10080264"/>
                <a:gd name="connsiteY5401" fmla="*/ 2711275 h 3652478"/>
                <a:gd name="connsiteX5402" fmla="*/ 3477712 w 10080264"/>
                <a:gd name="connsiteY5402" fmla="*/ 2711275 h 3652478"/>
                <a:gd name="connsiteX5403" fmla="*/ 3474471 w 10080264"/>
                <a:gd name="connsiteY5403" fmla="*/ 2709476 h 3652478"/>
                <a:gd name="connsiteX5404" fmla="*/ 3470872 w 10080264"/>
                <a:gd name="connsiteY5404" fmla="*/ 2707676 h 3652478"/>
                <a:gd name="connsiteX5405" fmla="*/ 3467272 w 10080264"/>
                <a:gd name="connsiteY5405" fmla="*/ 2702637 h 3652478"/>
                <a:gd name="connsiteX5406" fmla="*/ 3465473 w 10080264"/>
                <a:gd name="connsiteY5406" fmla="*/ 2697597 h 3652478"/>
                <a:gd name="connsiteX5407" fmla="*/ 3451794 w 10080264"/>
                <a:gd name="connsiteY5407" fmla="*/ 2697597 h 3652478"/>
                <a:gd name="connsiteX5408" fmla="*/ 3444954 w 10080264"/>
                <a:gd name="connsiteY5408" fmla="*/ 2695797 h 3652478"/>
                <a:gd name="connsiteX5409" fmla="*/ 3438115 w 10080264"/>
                <a:gd name="connsiteY5409" fmla="*/ 2692198 h 3652478"/>
                <a:gd name="connsiteX5410" fmla="*/ 3434515 w 10080264"/>
                <a:gd name="connsiteY5410" fmla="*/ 2692198 h 3652478"/>
                <a:gd name="connsiteX5411" fmla="*/ 3432716 w 10080264"/>
                <a:gd name="connsiteY5411" fmla="*/ 2692198 h 3652478"/>
                <a:gd name="connsiteX5412" fmla="*/ 3425876 w 10080264"/>
                <a:gd name="connsiteY5412" fmla="*/ 2697597 h 3652478"/>
                <a:gd name="connsiteX5413" fmla="*/ 3399959 w 10080264"/>
                <a:gd name="connsiteY5413" fmla="*/ 2723154 h 3652478"/>
                <a:gd name="connsiteX5414" fmla="*/ 3399959 w 10080264"/>
                <a:gd name="connsiteY5414" fmla="*/ 2693998 h 3652478"/>
                <a:gd name="connsiteX5415" fmla="*/ 3391320 w 10080264"/>
                <a:gd name="connsiteY5415" fmla="*/ 2690398 h 3652478"/>
                <a:gd name="connsiteX5416" fmla="*/ 3386280 w 10080264"/>
                <a:gd name="connsiteY5416" fmla="*/ 2688958 h 3652478"/>
                <a:gd name="connsiteX5417" fmla="*/ 3382680 w 10080264"/>
                <a:gd name="connsiteY5417" fmla="*/ 2690398 h 3652478"/>
                <a:gd name="connsiteX5418" fmla="*/ 3380881 w 10080264"/>
                <a:gd name="connsiteY5418" fmla="*/ 2692198 h 3652478"/>
                <a:gd name="connsiteX5419" fmla="*/ 3370442 w 10080264"/>
                <a:gd name="connsiteY5419" fmla="*/ 2719914 h 3652478"/>
                <a:gd name="connsiteX5420" fmla="*/ 3353163 w 10080264"/>
                <a:gd name="connsiteY5420" fmla="*/ 2695797 h 3652478"/>
                <a:gd name="connsiteX5421" fmla="*/ 3346324 w 10080264"/>
                <a:gd name="connsiteY5421" fmla="*/ 2687159 h 3652478"/>
                <a:gd name="connsiteX5422" fmla="*/ 3335885 w 10080264"/>
                <a:gd name="connsiteY5422" fmla="*/ 2680320 h 3652478"/>
                <a:gd name="connsiteX5423" fmla="*/ 3325446 w 10080264"/>
                <a:gd name="connsiteY5423" fmla="*/ 2685359 h 3652478"/>
                <a:gd name="connsiteX5424" fmla="*/ 3315007 w 10080264"/>
                <a:gd name="connsiteY5424" fmla="*/ 2688958 h 3652478"/>
                <a:gd name="connsiteX5425" fmla="*/ 3304568 w 10080264"/>
                <a:gd name="connsiteY5425" fmla="*/ 2690398 h 3652478"/>
                <a:gd name="connsiteX5426" fmla="*/ 3294488 w 10080264"/>
                <a:gd name="connsiteY5426" fmla="*/ 2690398 h 3652478"/>
                <a:gd name="connsiteX5427" fmla="*/ 3280450 w 10080264"/>
                <a:gd name="connsiteY5427" fmla="*/ 2693998 h 3652478"/>
                <a:gd name="connsiteX5428" fmla="*/ 3268571 w 10080264"/>
                <a:gd name="connsiteY5428" fmla="*/ 2693998 h 3652478"/>
                <a:gd name="connsiteX5429" fmla="*/ 3256332 w 10080264"/>
                <a:gd name="connsiteY5429" fmla="*/ 2692198 h 3652478"/>
                <a:gd name="connsiteX5430" fmla="*/ 3245893 w 10080264"/>
                <a:gd name="connsiteY5430" fmla="*/ 2690398 h 3652478"/>
                <a:gd name="connsiteX5431" fmla="*/ 3235454 w 10080264"/>
                <a:gd name="connsiteY5431" fmla="*/ 2687159 h 3652478"/>
                <a:gd name="connsiteX5432" fmla="*/ 3235454 w 10080264"/>
                <a:gd name="connsiteY5432" fmla="*/ 2676720 h 3652478"/>
                <a:gd name="connsiteX5433" fmla="*/ 3233655 w 10080264"/>
                <a:gd name="connsiteY5433" fmla="*/ 2605449 h 3652478"/>
                <a:gd name="connsiteX5434" fmla="*/ 3233655 w 10080264"/>
                <a:gd name="connsiteY5434" fmla="*/ 2533459 h 3652478"/>
                <a:gd name="connsiteX5435" fmla="*/ 3239054 w 10080264"/>
                <a:gd name="connsiteY5435" fmla="*/ 2384438 h 3652478"/>
                <a:gd name="connsiteX5436" fmla="*/ 3239054 w 10080264"/>
                <a:gd name="connsiteY5436" fmla="*/ 2379399 h 3652478"/>
                <a:gd name="connsiteX5437" fmla="*/ 3245893 w 10080264"/>
                <a:gd name="connsiteY5437" fmla="*/ 2230379 h 3652478"/>
                <a:gd name="connsiteX5438" fmla="*/ 3249493 w 10080264"/>
                <a:gd name="connsiteY5438" fmla="*/ 2149029 h 3652478"/>
                <a:gd name="connsiteX5439" fmla="*/ 3252733 w 10080264"/>
                <a:gd name="connsiteY5439" fmla="*/ 2067680 h 3652478"/>
                <a:gd name="connsiteX5440" fmla="*/ 3256332 w 10080264"/>
                <a:gd name="connsiteY5440" fmla="*/ 1991730 h 3652478"/>
                <a:gd name="connsiteX5441" fmla="*/ 3256332 w 10080264"/>
                <a:gd name="connsiteY5441" fmla="*/ 1916860 h 3652478"/>
                <a:gd name="connsiteX5442" fmla="*/ 3256332 w 10080264"/>
                <a:gd name="connsiteY5442" fmla="*/ 1842710 h 3652478"/>
                <a:gd name="connsiteX5443" fmla="*/ 3252733 w 10080264"/>
                <a:gd name="connsiteY5443" fmla="*/ 1768199 h 3652478"/>
                <a:gd name="connsiteX5444" fmla="*/ 3249493 w 10080264"/>
                <a:gd name="connsiteY5444" fmla="*/ 1693689 h 3652478"/>
                <a:gd name="connsiteX5445" fmla="*/ 3244093 w 10080264"/>
                <a:gd name="connsiteY5445" fmla="*/ 1628178 h 3652478"/>
                <a:gd name="connsiteX5446" fmla="*/ 3235454 w 10080264"/>
                <a:gd name="connsiteY5446" fmla="*/ 1570945 h 3652478"/>
                <a:gd name="connsiteX5447" fmla="*/ 3225015 w 10080264"/>
                <a:gd name="connsiteY5447" fmla="*/ 1520552 h 3652478"/>
                <a:gd name="connsiteX5448" fmla="*/ 3213136 w 10080264"/>
                <a:gd name="connsiteY5448" fmla="*/ 1503274 h 3652478"/>
                <a:gd name="connsiteX5449" fmla="*/ 3200898 w 10080264"/>
                <a:gd name="connsiteY5449" fmla="*/ 1485996 h 3652478"/>
                <a:gd name="connsiteX5450" fmla="*/ 3190459 w 10080264"/>
                <a:gd name="connsiteY5450" fmla="*/ 1467279 h 3652478"/>
                <a:gd name="connsiteX5451" fmla="*/ 3180020 w 10080264"/>
                <a:gd name="connsiteY5451" fmla="*/ 1448201 h 3652478"/>
                <a:gd name="connsiteX5452" fmla="*/ 3169581 w 10080264"/>
                <a:gd name="connsiteY5452" fmla="*/ 1430564 h 3652478"/>
                <a:gd name="connsiteX5453" fmla="*/ 3155901 w 10080264"/>
                <a:gd name="connsiteY5453" fmla="*/ 1413286 h 3652478"/>
                <a:gd name="connsiteX5454" fmla="*/ 3140423 w 10080264"/>
                <a:gd name="connsiteY5454" fmla="*/ 1397808 h 3652478"/>
                <a:gd name="connsiteX5455" fmla="*/ 3121345 w 10080264"/>
                <a:gd name="connsiteY5455" fmla="*/ 1381970 h 3652478"/>
                <a:gd name="connsiteX5456" fmla="*/ 3116306 w 10080264"/>
                <a:gd name="connsiteY5456" fmla="*/ 1381970 h 3652478"/>
                <a:gd name="connsiteX5457" fmla="*/ 3110906 w 10080264"/>
                <a:gd name="connsiteY5457" fmla="*/ 1381970 h 3652478"/>
                <a:gd name="connsiteX5458" fmla="*/ 3102267 w 10080264"/>
                <a:gd name="connsiteY5458" fmla="*/ 1380530 h 3652478"/>
                <a:gd name="connsiteX5459" fmla="*/ 3093627 w 10080264"/>
                <a:gd name="connsiteY5459" fmla="*/ 1376931 h 3652478"/>
                <a:gd name="connsiteX5460" fmla="*/ 3088228 w 10080264"/>
                <a:gd name="connsiteY5460" fmla="*/ 1371891 h 3652478"/>
                <a:gd name="connsiteX5461" fmla="*/ 3084989 w 10080264"/>
                <a:gd name="connsiteY5461" fmla="*/ 1365052 h 3652478"/>
                <a:gd name="connsiteX5462" fmla="*/ 3057271 w 10080264"/>
                <a:gd name="connsiteY5462" fmla="*/ 1363252 h 3652478"/>
                <a:gd name="connsiteX5463" fmla="*/ 3031353 w 10080264"/>
                <a:gd name="connsiteY5463" fmla="*/ 1363252 h 3652478"/>
                <a:gd name="connsiteX5464" fmla="*/ 3006876 w 10080264"/>
                <a:gd name="connsiteY5464" fmla="*/ 1363252 h 3652478"/>
                <a:gd name="connsiteX5465" fmla="*/ 2984558 w 10080264"/>
                <a:gd name="connsiteY5465" fmla="*/ 1366492 h 3652478"/>
                <a:gd name="connsiteX5466" fmla="*/ 2965479 w 10080264"/>
                <a:gd name="connsiteY5466" fmla="*/ 1371891 h 3652478"/>
                <a:gd name="connsiteX5467" fmla="*/ 2946401 w 10080264"/>
                <a:gd name="connsiteY5467" fmla="*/ 1378730 h 3652478"/>
                <a:gd name="connsiteX5468" fmla="*/ 2930923 w 10080264"/>
                <a:gd name="connsiteY5468" fmla="*/ 1385570 h 3652478"/>
                <a:gd name="connsiteX5469" fmla="*/ 2918684 w 10080264"/>
                <a:gd name="connsiteY5469" fmla="*/ 1396008 h 3652478"/>
                <a:gd name="connsiteX5470" fmla="*/ 2894566 w 10080264"/>
                <a:gd name="connsiteY5470" fmla="*/ 1420485 h 3652478"/>
                <a:gd name="connsiteX5471" fmla="*/ 2871889 w 10080264"/>
                <a:gd name="connsiteY5471" fmla="*/ 1449641 h 3652478"/>
                <a:gd name="connsiteX5472" fmla="*/ 2851370 w 10080264"/>
                <a:gd name="connsiteY5472" fmla="*/ 1480957 h 3652478"/>
                <a:gd name="connsiteX5473" fmla="*/ 2832292 w 10080264"/>
                <a:gd name="connsiteY5473" fmla="*/ 1517312 h 3652478"/>
                <a:gd name="connsiteX5474" fmla="*/ 2830492 w 10080264"/>
                <a:gd name="connsiteY5474" fmla="*/ 1609100 h 3652478"/>
                <a:gd name="connsiteX5475" fmla="*/ 2830492 w 10080264"/>
                <a:gd name="connsiteY5475" fmla="*/ 1704128 h 3652478"/>
                <a:gd name="connsiteX5476" fmla="*/ 2830492 w 10080264"/>
                <a:gd name="connsiteY5476" fmla="*/ 1799155 h 3652478"/>
                <a:gd name="connsiteX5477" fmla="*/ 2834092 w 10080264"/>
                <a:gd name="connsiteY5477" fmla="*/ 1896342 h 3652478"/>
                <a:gd name="connsiteX5478" fmla="*/ 2844531 w 10080264"/>
                <a:gd name="connsiteY5478" fmla="*/ 2244417 h 3652478"/>
                <a:gd name="connsiteX5479" fmla="*/ 2994997 w 10080264"/>
                <a:gd name="connsiteY5479" fmla="*/ 2244417 h 3652478"/>
                <a:gd name="connsiteX5480" fmla="*/ 3000037 w 10080264"/>
                <a:gd name="connsiteY5480" fmla="*/ 2245857 h 3652478"/>
                <a:gd name="connsiteX5481" fmla="*/ 3003636 w 10080264"/>
                <a:gd name="connsiteY5481" fmla="*/ 2247656 h 3652478"/>
                <a:gd name="connsiteX5482" fmla="*/ 3008676 w 10080264"/>
                <a:gd name="connsiteY5482" fmla="*/ 2251256 h 3652478"/>
                <a:gd name="connsiteX5483" fmla="*/ 3012275 w 10080264"/>
                <a:gd name="connsiteY5483" fmla="*/ 2254855 h 3652478"/>
                <a:gd name="connsiteX5484" fmla="*/ 3014075 w 10080264"/>
                <a:gd name="connsiteY5484" fmla="*/ 2258095 h 3652478"/>
                <a:gd name="connsiteX5485" fmla="*/ 3014075 w 10080264"/>
                <a:gd name="connsiteY5485" fmla="*/ 2263494 h 3652478"/>
                <a:gd name="connsiteX5486" fmla="*/ 3014075 w 10080264"/>
                <a:gd name="connsiteY5486" fmla="*/ 2270333 h 3652478"/>
                <a:gd name="connsiteX5487" fmla="*/ 3012275 w 10080264"/>
                <a:gd name="connsiteY5487" fmla="*/ 2277172 h 3652478"/>
                <a:gd name="connsiteX5488" fmla="*/ 3010476 w 10080264"/>
                <a:gd name="connsiteY5488" fmla="*/ 2278972 h 3652478"/>
                <a:gd name="connsiteX5489" fmla="*/ 3024154 w 10080264"/>
                <a:gd name="connsiteY5489" fmla="*/ 2278972 h 3652478"/>
                <a:gd name="connsiteX5490" fmla="*/ 3027754 w 10080264"/>
                <a:gd name="connsiteY5490" fmla="*/ 2289411 h 3652478"/>
                <a:gd name="connsiteX5491" fmla="*/ 3032793 w 10080264"/>
                <a:gd name="connsiteY5491" fmla="*/ 2309928 h 3652478"/>
                <a:gd name="connsiteX5492" fmla="*/ 3036393 w 10080264"/>
                <a:gd name="connsiteY5492" fmla="*/ 2332605 h 3652478"/>
                <a:gd name="connsiteX5493" fmla="*/ 3043232 w 10080264"/>
                <a:gd name="connsiteY5493" fmla="*/ 2382639 h 3652478"/>
                <a:gd name="connsiteX5494" fmla="*/ 3045032 w 10080264"/>
                <a:gd name="connsiteY5494" fmla="*/ 2408915 h 3652478"/>
                <a:gd name="connsiteX5495" fmla="*/ 3046832 w 10080264"/>
                <a:gd name="connsiteY5495" fmla="*/ 2436272 h 3652478"/>
                <a:gd name="connsiteX5496" fmla="*/ 3046832 w 10080264"/>
                <a:gd name="connsiteY5496" fmla="*/ 2491704 h 3652478"/>
                <a:gd name="connsiteX5497" fmla="*/ 3046832 w 10080264"/>
                <a:gd name="connsiteY5497" fmla="*/ 2497104 h 3652478"/>
                <a:gd name="connsiteX5498" fmla="*/ 3060510 w 10080264"/>
                <a:gd name="connsiteY5498" fmla="*/ 2495304 h 3652478"/>
                <a:gd name="connsiteX5499" fmla="*/ 3046832 w 10080264"/>
                <a:gd name="connsiteY5499" fmla="*/ 2502143 h 3652478"/>
                <a:gd name="connsiteX5500" fmla="*/ 3046832 w 10080264"/>
                <a:gd name="connsiteY5500" fmla="*/ 2605449 h 3652478"/>
                <a:gd name="connsiteX5501" fmla="*/ 3046832 w 10080264"/>
                <a:gd name="connsiteY5501" fmla="*/ 2631726 h 3652478"/>
                <a:gd name="connsiteX5502" fmla="*/ 3048632 w 10080264"/>
                <a:gd name="connsiteY5502" fmla="*/ 2657642 h 3652478"/>
                <a:gd name="connsiteX5503" fmla="*/ 3053671 w 10080264"/>
                <a:gd name="connsiteY5503" fmla="*/ 2707676 h 3652478"/>
                <a:gd name="connsiteX5504" fmla="*/ 3057271 w 10080264"/>
                <a:gd name="connsiteY5504" fmla="*/ 2726753 h 3652478"/>
                <a:gd name="connsiteX5505" fmla="*/ 3038193 w 10080264"/>
                <a:gd name="connsiteY5505" fmla="*/ 2724954 h 3652478"/>
                <a:gd name="connsiteX5506" fmla="*/ 2969079 w 10080264"/>
                <a:gd name="connsiteY5506" fmla="*/ 2719914 h 3652478"/>
                <a:gd name="connsiteX5507" fmla="*/ 2901406 w 10080264"/>
                <a:gd name="connsiteY5507" fmla="*/ 2716315 h 3652478"/>
                <a:gd name="connsiteX5508" fmla="*/ 2834092 w 10080264"/>
                <a:gd name="connsiteY5508" fmla="*/ 2714515 h 3652478"/>
                <a:gd name="connsiteX5509" fmla="*/ 2766418 w 10080264"/>
                <a:gd name="connsiteY5509" fmla="*/ 2713075 h 3652478"/>
                <a:gd name="connsiteX5510" fmla="*/ 2700904 w 10080264"/>
                <a:gd name="connsiteY5510" fmla="*/ 2714515 h 3652478"/>
                <a:gd name="connsiteX5511" fmla="*/ 2634671 w 10080264"/>
                <a:gd name="connsiteY5511" fmla="*/ 2714515 h 3652478"/>
                <a:gd name="connsiteX5512" fmla="*/ 2498244 w 10080264"/>
                <a:gd name="connsiteY5512" fmla="*/ 2709476 h 3652478"/>
                <a:gd name="connsiteX5513" fmla="*/ 2466926 w 10080264"/>
                <a:gd name="connsiteY5513" fmla="*/ 2709476 h 3652478"/>
                <a:gd name="connsiteX5514" fmla="*/ 2435970 w 10080264"/>
                <a:gd name="connsiteY5514" fmla="*/ 2707676 h 3652478"/>
                <a:gd name="connsiteX5515" fmla="*/ 2380535 w 10080264"/>
                <a:gd name="connsiteY5515" fmla="*/ 2702637 h 3652478"/>
                <a:gd name="connsiteX5516" fmla="*/ 2354257 w 10080264"/>
                <a:gd name="connsiteY5516" fmla="*/ 2700837 h 3652478"/>
                <a:gd name="connsiteX5517" fmla="*/ 2323300 w 10080264"/>
                <a:gd name="connsiteY5517" fmla="*/ 2699037 h 3652478"/>
                <a:gd name="connsiteX5518" fmla="*/ 2288743 w 10080264"/>
                <a:gd name="connsiteY5518" fmla="*/ 2700837 h 3652478"/>
                <a:gd name="connsiteX5519" fmla="*/ 2248787 w 10080264"/>
                <a:gd name="connsiteY5519" fmla="*/ 2702637 h 3652478"/>
                <a:gd name="connsiteX5520" fmla="*/ 2198751 w 10080264"/>
                <a:gd name="connsiteY5520" fmla="*/ 2709476 h 3652478"/>
                <a:gd name="connsiteX5521" fmla="*/ 2165635 w 10080264"/>
                <a:gd name="connsiteY5521" fmla="*/ 2713075 h 3652478"/>
                <a:gd name="connsiteX5522" fmla="*/ 2132878 w 10080264"/>
                <a:gd name="connsiteY5522" fmla="*/ 2716315 h 3652478"/>
                <a:gd name="connsiteX5523" fmla="*/ 2101921 w 10080264"/>
                <a:gd name="connsiteY5523" fmla="*/ 2719914 h 3652478"/>
                <a:gd name="connsiteX5524" fmla="*/ 2068804 w 10080264"/>
                <a:gd name="connsiteY5524" fmla="*/ 2719914 h 3652478"/>
                <a:gd name="connsiteX5525" fmla="*/ 2037847 w 10080264"/>
                <a:gd name="connsiteY5525" fmla="*/ 2719914 h 3652478"/>
                <a:gd name="connsiteX5526" fmla="*/ 2006530 w 10080264"/>
                <a:gd name="connsiteY5526" fmla="*/ 2716315 h 3652478"/>
                <a:gd name="connsiteX5527" fmla="*/ 1996091 w 10080264"/>
                <a:gd name="connsiteY5527" fmla="*/ 2716315 h 3652478"/>
                <a:gd name="connsiteX5528" fmla="*/ 1989251 w 10080264"/>
                <a:gd name="connsiteY5528" fmla="*/ 2713075 h 3652478"/>
                <a:gd name="connsiteX5529" fmla="*/ 1982412 w 10080264"/>
                <a:gd name="connsiteY5529" fmla="*/ 2709476 h 3652478"/>
                <a:gd name="connsiteX5530" fmla="*/ 1970173 w 10080264"/>
                <a:gd name="connsiteY5530" fmla="*/ 2702637 h 3652478"/>
                <a:gd name="connsiteX5531" fmla="*/ 1952895 w 10080264"/>
                <a:gd name="connsiteY5531" fmla="*/ 2702637 h 3652478"/>
                <a:gd name="connsiteX5532" fmla="*/ 1932017 w 10080264"/>
                <a:gd name="connsiteY5532" fmla="*/ 2705876 h 3652478"/>
                <a:gd name="connsiteX5533" fmla="*/ 1921578 w 10080264"/>
                <a:gd name="connsiteY5533" fmla="*/ 2705876 h 3652478"/>
                <a:gd name="connsiteX5534" fmla="*/ 1912939 w 10080264"/>
                <a:gd name="connsiteY5534" fmla="*/ 2705876 h 3652478"/>
                <a:gd name="connsiteX5535" fmla="*/ 1906099 w 10080264"/>
                <a:gd name="connsiteY5535" fmla="*/ 2704436 h 3652478"/>
                <a:gd name="connsiteX5536" fmla="*/ 1897460 w 10080264"/>
                <a:gd name="connsiteY5536" fmla="*/ 2700837 h 3652478"/>
                <a:gd name="connsiteX5537" fmla="*/ 1892420 w 10080264"/>
                <a:gd name="connsiteY5537" fmla="*/ 2695797 h 3652478"/>
                <a:gd name="connsiteX5538" fmla="*/ 1887021 w 10080264"/>
                <a:gd name="connsiteY5538" fmla="*/ 2688958 h 3652478"/>
                <a:gd name="connsiteX5539" fmla="*/ 1883781 w 10080264"/>
                <a:gd name="connsiteY5539" fmla="*/ 2680320 h 3652478"/>
                <a:gd name="connsiteX5540" fmla="*/ 1880182 w 10080264"/>
                <a:gd name="connsiteY5540" fmla="*/ 2671681 h 3652478"/>
                <a:gd name="connsiteX5541" fmla="*/ 1878382 w 10080264"/>
                <a:gd name="connsiteY5541" fmla="*/ 2659442 h 3652478"/>
                <a:gd name="connsiteX5542" fmla="*/ 1878382 w 10080264"/>
                <a:gd name="connsiteY5542" fmla="*/ 2652603 h 3652478"/>
                <a:gd name="connsiteX5543" fmla="*/ 1880182 w 10080264"/>
                <a:gd name="connsiteY5543" fmla="*/ 2645404 h 3652478"/>
                <a:gd name="connsiteX5544" fmla="*/ 1883781 w 10080264"/>
                <a:gd name="connsiteY5544" fmla="*/ 2642165 h 3652478"/>
                <a:gd name="connsiteX5545" fmla="*/ 1887021 w 10080264"/>
                <a:gd name="connsiteY5545" fmla="*/ 2636765 h 3652478"/>
                <a:gd name="connsiteX5546" fmla="*/ 1892420 w 10080264"/>
                <a:gd name="connsiteY5546" fmla="*/ 2634965 h 3652478"/>
                <a:gd name="connsiteX5547" fmla="*/ 1897460 w 10080264"/>
                <a:gd name="connsiteY5547" fmla="*/ 2631726 h 3652478"/>
                <a:gd name="connsiteX5548" fmla="*/ 1902500 w 10080264"/>
                <a:gd name="connsiteY5548" fmla="*/ 2631726 h 3652478"/>
                <a:gd name="connsiteX5549" fmla="*/ 1901060 w 10080264"/>
                <a:gd name="connsiteY5549" fmla="*/ 2612648 h 3652478"/>
                <a:gd name="connsiteX5550" fmla="*/ 1899260 w 10080264"/>
                <a:gd name="connsiteY5550" fmla="*/ 2591771 h 3652478"/>
                <a:gd name="connsiteX5551" fmla="*/ 1890621 w 10080264"/>
                <a:gd name="connsiteY5551" fmla="*/ 2598610 h 3652478"/>
                <a:gd name="connsiteX5552" fmla="*/ 1881981 w 10080264"/>
                <a:gd name="connsiteY5552" fmla="*/ 2602210 h 3652478"/>
                <a:gd name="connsiteX5553" fmla="*/ 1873342 w 10080264"/>
                <a:gd name="connsiteY5553" fmla="*/ 2600410 h 3652478"/>
                <a:gd name="connsiteX5554" fmla="*/ 1866503 w 10080264"/>
                <a:gd name="connsiteY5554" fmla="*/ 2598610 h 3652478"/>
                <a:gd name="connsiteX5555" fmla="*/ 1859663 w 10080264"/>
                <a:gd name="connsiteY5555" fmla="*/ 2593571 h 3652478"/>
                <a:gd name="connsiteX5556" fmla="*/ 1854264 w 10080264"/>
                <a:gd name="connsiteY5556" fmla="*/ 2588172 h 3652478"/>
                <a:gd name="connsiteX5557" fmla="*/ 1851024 w 10080264"/>
                <a:gd name="connsiteY5557" fmla="*/ 2584932 h 3652478"/>
                <a:gd name="connsiteX5558" fmla="*/ 1851024 w 10080264"/>
                <a:gd name="connsiteY5558" fmla="*/ 2578093 h 3652478"/>
                <a:gd name="connsiteX5559" fmla="*/ 1852464 w 10080264"/>
                <a:gd name="connsiteY5559" fmla="*/ 2567654 h 3652478"/>
                <a:gd name="connsiteX5560" fmla="*/ 1857864 w 10080264"/>
                <a:gd name="connsiteY5560" fmla="*/ 2555776 h 3652478"/>
                <a:gd name="connsiteX5561" fmla="*/ 1864703 w 10080264"/>
                <a:gd name="connsiteY5561" fmla="*/ 2545337 h 3652478"/>
                <a:gd name="connsiteX5562" fmla="*/ 1875142 w 10080264"/>
                <a:gd name="connsiteY5562" fmla="*/ 2537058 h 3652478"/>
                <a:gd name="connsiteX5563" fmla="*/ 1878382 w 10080264"/>
                <a:gd name="connsiteY5563" fmla="*/ 2535259 h 3652478"/>
                <a:gd name="connsiteX5564" fmla="*/ 1890621 w 10080264"/>
                <a:gd name="connsiteY5564" fmla="*/ 2528059 h 3652478"/>
                <a:gd name="connsiteX5565" fmla="*/ 1899260 w 10080264"/>
                <a:gd name="connsiteY5565" fmla="*/ 2524820 h 3652478"/>
                <a:gd name="connsiteX5566" fmla="*/ 1899260 w 10080264"/>
                <a:gd name="connsiteY5566" fmla="*/ 2500343 h 3652478"/>
                <a:gd name="connsiteX5567" fmla="*/ 1897460 w 10080264"/>
                <a:gd name="connsiteY5567" fmla="*/ 2500343 h 3652478"/>
                <a:gd name="connsiteX5568" fmla="*/ 1885581 w 10080264"/>
                <a:gd name="connsiteY5568" fmla="*/ 2500343 h 3652478"/>
                <a:gd name="connsiteX5569" fmla="*/ 1875142 w 10080264"/>
                <a:gd name="connsiteY5569" fmla="*/ 2498543 h 3652478"/>
                <a:gd name="connsiteX5570" fmla="*/ 1866503 w 10080264"/>
                <a:gd name="connsiteY5570" fmla="*/ 2493504 h 3652478"/>
                <a:gd name="connsiteX5571" fmla="*/ 1859663 w 10080264"/>
                <a:gd name="connsiteY5571" fmla="*/ 2484865 h 3652478"/>
                <a:gd name="connsiteX5572" fmla="*/ 1856064 w 10080264"/>
                <a:gd name="connsiteY5572" fmla="*/ 2478026 h 3652478"/>
                <a:gd name="connsiteX5573" fmla="*/ 1857864 w 10080264"/>
                <a:gd name="connsiteY5573" fmla="*/ 2472627 h 3652478"/>
                <a:gd name="connsiteX5574" fmla="*/ 1862903 w 10080264"/>
                <a:gd name="connsiteY5574" fmla="*/ 2463988 h 3652478"/>
                <a:gd name="connsiteX5575" fmla="*/ 1868303 w 10080264"/>
                <a:gd name="connsiteY5575" fmla="*/ 2453549 h 3652478"/>
                <a:gd name="connsiteX5576" fmla="*/ 1873342 w 10080264"/>
                <a:gd name="connsiteY5576" fmla="*/ 2444910 h 3652478"/>
                <a:gd name="connsiteX5577" fmla="*/ 1880182 w 10080264"/>
                <a:gd name="connsiteY5577" fmla="*/ 2436272 h 3652478"/>
                <a:gd name="connsiteX5578" fmla="*/ 1888821 w 10080264"/>
                <a:gd name="connsiteY5578" fmla="*/ 2429432 h 3652478"/>
                <a:gd name="connsiteX5579" fmla="*/ 1881981 w 10080264"/>
                <a:gd name="connsiteY5579" fmla="*/ 2427633 h 3652478"/>
                <a:gd name="connsiteX5580" fmla="*/ 1875142 w 10080264"/>
                <a:gd name="connsiteY5580" fmla="*/ 2424393 h 3652478"/>
                <a:gd name="connsiteX5581" fmla="*/ 1871542 w 10080264"/>
                <a:gd name="connsiteY5581" fmla="*/ 2420794 h 3652478"/>
                <a:gd name="connsiteX5582" fmla="*/ 1868303 w 10080264"/>
                <a:gd name="connsiteY5582" fmla="*/ 2417554 h 3652478"/>
                <a:gd name="connsiteX5583" fmla="*/ 1866503 w 10080264"/>
                <a:gd name="connsiteY5583" fmla="*/ 2410355 h 3652478"/>
                <a:gd name="connsiteX5584" fmla="*/ 1864703 w 10080264"/>
                <a:gd name="connsiteY5584" fmla="*/ 2401716 h 3652478"/>
                <a:gd name="connsiteX5585" fmla="*/ 1864703 w 10080264"/>
                <a:gd name="connsiteY5585" fmla="*/ 2398477 h 3652478"/>
                <a:gd name="connsiteX5586" fmla="*/ 1868303 w 10080264"/>
                <a:gd name="connsiteY5586" fmla="*/ 2394877 h 3652478"/>
                <a:gd name="connsiteX5587" fmla="*/ 1880182 w 10080264"/>
                <a:gd name="connsiteY5587" fmla="*/ 2379399 h 3652478"/>
                <a:gd name="connsiteX5588" fmla="*/ 1887021 w 10080264"/>
                <a:gd name="connsiteY5588" fmla="*/ 2372200 h 3652478"/>
                <a:gd name="connsiteX5589" fmla="*/ 1893860 w 10080264"/>
                <a:gd name="connsiteY5589" fmla="*/ 2368960 h 3652478"/>
                <a:gd name="connsiteX5590" fmla="*/ 1907899 w 10080264"/>
                <a:gd name="connsiteY5590" fmla="*/ 2353122 h 3652478"/>
                <a:gd name="connsiteX5591" fmla="*/ 1912939 w 10080264"/>
                <a:gd name="connsiteY5591" fmla="*/ 2334045 h 3652478"/>
                <a:gd name="connsiteX5592" fmla="*/ 1912939 w 10080264"/>
                <a:gd name="connsiteY5592" fmla="*/ 2327206 h 3652478"/>
                <a:gd name="connsiteX5593" fmla="*/ 1912939 w 10080264"/>
                <a:gd name="connsiteY5593" fmla="*/ 2320367 h 3652478"/>
                <a:gd name="connsiteX5594" fmla="*/ 1914738 w 10080264"/>
                <a:gd name="connsiteY5594" fmla="*/ 2311728 h 3652478"/>
                <a:gd name="connsiteX5595" fmla="*/ 1918338 w 10080264"/>
                <a:gd name="connsiteY5595" fmla="*/ 2303089 h 3652478"/>
                <a:gd name="connsiteX5596" fmla="*/ 1880182 w 10080264"/>
                <a:gd name="connsiteY5596" fmla="*/ 2244417 h 3652478"/>
                <a:gd name="connsiteX5597" fmla="*/ 1935616 w 10080264"/>
                <a:gd name="connsiteY5597" fmla="*/ 2285811 h 3652478"/>
                <a:gd name="connsiteX5598" fmla="*/ 1966934 w 10080264"/>
                <a:gd name="connsiteY5598" fmla="*/ 2280772 h 3652478"/>
                <a:gd name="connsiteX5599" fmla="*/ 2003290 w 10080264"/>
                <a:gd name="connsiteY5599" fmla="*/ 2273573 h 3652478"/>
                <a:gd name="connsiteX5600" fmla="*/ 2030648 w 10080264"/>
                <a:gd name="connsiteY5600" fmla="*/ 2268534 h 3652478"/>
                <a:gd name="connsiteX5601" fmla="*/ 2054765 w 10080264"/>
                <a:gd name="connsiteY5601" fmla="*/ 2265294 h 3652478"/>
                <a:gd name="connsiteX5602" fmla="*/ 2082842 w 10080264"/>
                <a:gd name="connsiteY5602" fmla="*/ 2265294 h 3652478"/>
                <a:gd name="connsiteX5603" fmla="*/ 2110560 w 10080264"/>
                <a:gd name="connsiteY5603" fmla="*/ 2265294 h 3652478"/>
                <a:gd name="connsiteX5604" fmla="*/ 2141517 w 10080264"/>
                <a:gd name="connsiteY5604" fmla="*/ 2266734 h 3652478"/>
                <a:gd name="connsiteX5605" fmla="*/ 2140077 w 10080264"/>
                <a:gd name="connsiteY5605" fmla="*/ 2240817 h 3652478"/>
                <a:gd name="connsiteX5606" fmla="*/ 2141517 w 10080264"/>
                <a:gd name="connsiteY5606" fmla="*/ 2218140 h 3652478"/>
                <a:gd name="connsiteX5607" fmla="*/ 2145117 w 10080264"/>
                <a:gd name="connsiteY5607" fmla="*/ 2197263 h 3652478"/>
                <a:gd name="connsiteX5608" fmla="*/ 2151956 w 10080264"/>
                <a:gd name="connsiteY5608" fmla="*/ 2176746 h 3652478"/>
                <a:gd name="connsiteX5609" fmla="*/ 2153756 w 10080264"/>
                <a:gd name="connsiteY5609" fmla="*/ 2166307 h 3652478"/>
                <a:gd name="connsiteX5610" fmla="*/ 2153756 w 10080264"/>
                <a:gd name="connsiteY5610" fmla="*/ 2155868 h 3652478"/>
                <a:gd name="connsiteX5611" fmla="*/ 2153756 w 10080264"/>
                <a:gd name="connsiteY5611" fmla="*/ 2147229 h 3652478"/>
                <a:gd name="connsiteX5612" fmla="*/ 2151956 w 10080264"/>
                <a:gd name="connsiteY5612" fmla="*/ 2137151 h 3652478"/>
                <a:gd name="connsiteX5613" fmla="*/ 2148716 w 10080264"/>
                <a:gd name="connsiteY5613" fmla="*/ 2128512 h 3652478"/>
                <a:gd name="connsiteX5614" fmla="*/ 2145117 w 10080264"/>
                <a:gd name="connsiteY5614" fmla="*/ 2118073 h 3652478"/>
                <a:gd name="connsiteX5615" fmla="*/ 2134678 w 10080264"/>
                <a:gd name="connsiteY5615" fmla="*/ 2100436 h 3652478"/>
                <a:gd name="connsiteX5616" fmla="*/ 2132878 w 10080264"/>
                <a:gd name="connsiteY5616" fmla="*/ 2095396 h 3652478"/>
                <a:gd name="connsiteX5617" fmla="*/ 2129638 w 10080264"/>
                <a:gd name="connsiteY5617" fmla="*/ 2086757 h 3652478"/>
                <a:gd name="connsiteX5618" fmla="*/ 2129638 w 10080264"/>
                <a:gd name="connsiteY5618" fmla="*/ 2078119 h 3652478"/>
                <a:gd name="connsiteX5619" fmla="*/ 2131438 w 10080264"/>
                <a:gd name="connsiteY5619" fmla="*/ 2070920 h 3652478"/>
                <a:gd name="connsiteX5620" fmla="*/ 2132878 w 10080264"/>
                <a:gd name="connsiteY5620" fmla="*/ 2064080 h 3652478"/>
                <a:gd name="connsiteX5621" fmla="*/ 2134678 w 10080264"/>
                <a:gd name="connsiteY5621" fmla="*/ 2059041 h 3652478"/>
                <a:gd name="connsiteX5622" fmla="*/ 2138278 w 10080264"/>
                <a:gd name="connsiteY5622" fmla="*/ 2053642 h 3652478"/>
                <a:gd name="connsiteX5623" fmla="*/ 2145117 w 10080264"/>
                <a:gd name="connsiteY5623" fmla="*/ 2048602 h 3652478"/>
                <a:gd name="connsiteX5624" fmla="*/ 2148716 w 10080264"/>
                <a:gd name="connsiteY5624" fmla="*/ 2045003 h 3652478"/>
                <a:gd name="connsiteX5625" fmla="*/ 2150156 w 10080264"/>
                <a:gd name="connsiteY5625" fmla="*/ 2043563 h 3652478"/>
                <a:gd name="connsiteX5626" fmla="*/ 2150156 w 10080264"/>
                <a:gd name="connsiteY5626" fmla="*/ 2038164 h 3652478"/>
                <a:gd name="connsiteX5627" fmla="*/ 2146917 w 10080264"/>
                <a:gd name="connsiteY5627" fmla="*/ 2036364 h 3652478"/>
                <a:gd name="connsiteX5628" fmla="*/ 2143317 w 10080264"/>
                <a:gd name="connsiteY5628" fmla="*/ 2034924 h 3652478"/>
                <a:gd name="connsiteX5629" fmla="*/ 2138278 w 10080264"/>
                <a:gd name="connsiteY5629" fmla="*/ 2031325 h 3652478"/>
                <a:gd name="connsiteX5630" fmla="*/ 2134678 w 10080264"/>
                <a:gd name="connsiteY5630" fmla="*/ 2024486 h 3652478"/>
                <a:gd name="connsiteX5631" fmla="*/ 2132878 w 10080264"/>
                <a:gd name="connsiteY5631" fmla="*/ 2017647 h 3652478"/>
                <a:gd name="connsiteX5632" fmla="*/ 2131438 w 10080264"/>
                <a:gd name="connsiteY5632" fmla="*/ 2009008 h 3652478"/>
                <a:gd name="connsiteX5633" fmla="*/ 2136477 w 10080264"/>
                <a:gd name="connsiteY5633" fmla="*/ 1979492 h 3652478"/>
                <a:gd name="connsiteX5634" fmla="*/ 2140077 w 10080264"/>
                <a:gd name="connsiteY5634" fmla="*/ 1948176 h 3652478"/>
                <a:gd name="connsiteX5635" fmla="*/ 2146917 w 10080264"/>
                <a:gd name="connsiteY5635" fmla="*/ 1889503 h 3652478"/>
                <a:gd name="connsiteX5636" fmla="*/ 2146917 w 10080264"/>
                <a:gd name="connsiteY5636" fmla="*/ 1827232 h 3652478"/>
                <a:gd name="connsiteX5637" fmla="*/ 2145117 w 10080264"/>
                <a:gd name="connsiteY5637" fmla="*/ 1794116 h 3652478"/>
                <a:gd name="connsiteX5638" fmla="*/ 2143317 w 10080264"/>
                <a:gd name="connsiteY5638" fmla="*/ 1761360 h 3652478"/>
                <a:gd name="connsiteX5639" fmla="*/ 2140077 w 10080264"/>
                <a:gd name="connsiteY5639" fmla="*/ 1692249 h 3652478"/>
                <a:gd name="connsiteX5640" fmla="*/ 2134678 w 10080264"/>
                <a:gd name="connsiteY5640" fmla="*/ 1622778 h 3652478"/>
                <a:gd name="connsiteX5641" fmla="*/ 2131438 w 10080264"/>
                <a:gd name="connsiteY5641" fmla="*/ 1555467 h 3652478"/>
                <a:gd name="connsiteX5642" fmla="*/ 2129638 w 10080264"/>
                <a:gd name="connsiteY5642" fmla="*/ 1520552 h 3652478"/>
                <a:gd name="connsiteX5643" fmla="*/ 2131438 w 10080264"/>
                <a:gd name="connsiteY5643" fmla="*/ 1485996 h 3652478"/>
                <a:gd name="connsiteX5644" fmla="*/ 2134678 w 10080264"/>
                <a:gd name="connsiteY5644" fmla="*/ 1455040 h 3652478"/>
                <a:gd name="connsiteX5645" fmla="*/ 2134678 w 10080264"/>
                <a:gd name="connsiteY5645" fmla="*/ 1421925 h 3652478"/>
                <a:gd name="connsiteX5646" fmla="*/ 2134678 w 10080264"/>
                <a:gd name="connsiteY5646" fmla="*/ 1356413 h 3652478"/>
                <a:gd name="connsiteX5647" fmla="*/ 2134678 w 10080264"/>
                <a:gd name="connsiteY5647" fmla="*/ 1224671 h 3652478"/>
                <a:gd name="connsiteX5648" fmla="*/ 2146917 w 10080264"/>
                <a:gd name="connsiteY5648" fmla="*/ 1143321 h 3652478"/>
                <a:gd name="connsiteX5649" fmla="*/ 2148716 w 10080264"/>
                <a:gd name="connsiteY5649" fmla="*/ 1127843 h 3652478"/>
                <a:gd name="connsiteX5650" fmla="*/ 2150156 w 10080264"/>
                <a:gd name="connsiteY5650" fmla="*/ 1110206 h 3652478"/>
                <a:gd name="connsiteX5651" fmla="*/ 2150156 w 10080264"/>
                <a:gd name="connsiteY5651" fmla="*/ 1074210 h 3652478"/>
                <a:gd name="connsiteX5652" fmla="*/ 2150156 w 10080264"/>
                <a:gd name="connsiteY5652" fmla="*/ 1056933 h 3652478"/>
                <a:gd name="connsiteX5653" fmla="*/ 2148716 w 10080264"/>
                <a:gd name="connsiteY5653" fmla="*/ 1039655 h 3652478"/>
                <a:gd name="connsiteX5654" fmla="*/ 2143317 w 10080264"/>
                <a:gd name="connsiteY5654" fmla="*/ 1006539 h 3652478"/>
                <a:gd name="connsiteX5655" fmla="*/ 2138278 w 10080264"/>
                <a:gd name="connsiteY5655" fmla="*/ 975223 h 3652478"/>
                <a:gd name="connsiteX5656" fmla="*/ 2136477 w 10080264"/>
                <a:gd name="connsiteY5656" fmla="*/ 956506 h 3652478"/>
                <a:gd name="connsiteX5657" fmla="*/ 2134678 w 10080264"/>
                <a:gd name="connsiteY5657" fmla="*/ 939228 h 3652478"/>
                <a:gd name="connsiteX5658" fmla="*/ 2136477 w 10080264"/>
                <a:gd name="connsiteY5658" fmla="*/ 885595 h 3652478"/>
                <a:gd name="connsiteX5659" fmla="*/ 2136477 w 10080264"/>
                <a:gd name="connsiteY5659" fmla="*/ 857519 h 3652478"/>
                <a:gd name="connsiteX5660" fmla="*/ 2140077 w 10080264"/>
                <a:gd name="connsiteY5660" fmla="*/ 828363 h 3652478"/>
                <a:gd name="connsiteX5661" fmla="*/ 2148716 w 10080264"/>
                <a:gd name="connsiteY5661" fmla="*/ 732975 h 3652478"/>
                <a:gd name="connsiteX5662" fmla="*/ 2150156 w 10080264"/>
                <a:gd name="connsiteY5662" fmla="*/ 724336 h 3652478"/>
                <a:gd name="connsiteX5663" fmla="*/ 2141517 w 10080264"/>
                <a:gd name="connsiteY5663" fmla="*/ 727936 h 3652478"/>
                <a:gd name="connsiteX5664" fmla="*/ 2131438 w 10080264"/>
                <a:gd name="connsiteY5664" fmla="*/ 727936 h 3652478"/>
                <a:gd name="connsiteX5665" fmla="*/ 2113800 w 10080264"/>
                <a:gd name="connsiteY5665" fmla="*/ 727936 h 3652478"/>
                <a:gd name="connsiteX5666" fmla="*/ 2117400 w 10080264"/>
                <a:gd name="connsiteY5666" fmla="*/ 710658 h 3652478"/>
                <a:gd name="connsiteX5667" fmla="*/ 2120999 w 10080264"/>
                <a:gd name="connsiteY5667" fmla="*/ 698419 h 3652478"/>
                <a:gd name="connsiteX5668" fmla="*/ 2124239 w 10080264"/>
                <a:gd name="connsiteY5668" fmla="*/ 686181 h 3652478"/>
                <a:gd name="connsiteX5669" fmla="*/ 2131438 w 10080264"/>
                <a:gd name="connsiteY5669" fmla="*/ 674303 h 3652478"/>
                <a:gd name="connsiteX5670" fmla="*/ 2138278 w 10080264"/>
                <a:gd name="connsiteY5670" fmla="*/ 665664 h 3652478"/>
                <a:gd name="connsiteX5671" fmla="*/ 2127839 w 10080264"/>
                <a:gd name="connsiteY5671" fmla="*/ 667464 h 3652478"/>
                <a:gd name="connsiteX5672" fmla="*/ 2119199 w 10080264"/>
                <a:gd name="connsiteY5672" fmla="*/ 669263 h 3652478"/>
                <a:gd name="connsiteX5673" fmla="*/ 2112000 w 10080264"/>
                <a:gd name="connsiteY5673" fmla="*/ 669263 h 3652478"/>
                <a:gd name="connsiteX5674" fmla="*/ 2105160 w 10080264"/>
                <a:gd name="connsiteY5674" fmla="*/ 667464 h 3652478"/>
                <a:gd name="connsiteX5675" fmla="*/ 2094722 w 10080264"/>
                <a:gd name="connsiteY5675" fmla="*/ 662064 h 3652478"/>
                <a:gd name="connsiteX5676" fmla="*/ 2087882 w 10080264"/>
                <a:gd name="connsiteY5676" fmla="*/ 657025 h 3652478"/>
                <a:gd name="connsiteX5677" fmla="*/ 2082842 w 10080264"/>
                <a:gd name="connsiteY5677" fmla="*/ 651986 h 3652478"/>
                <a:gd name="connsiteX5678" fmla="*/ 2082842 w 10080264"/>
                <a:gd name="connsiteY5678" fmla="*/ 646587 h 3652478"/>
                <a:gd name="connsiteX5679" fmla="*/ 2084282 w 10080264"/>
                <a:gd name="connsiteY5679" fmla="*/ 632908 h 3652478"/>
                <a:gd name="connsiteX5680" fmla="*/ 2087882 w 10080264"/>
                <a:gd name="connsiteY5680" fmla="*/ 620670 h 3652478"/>
                <a:gd name="connsiteX5681" fmla="*/ 2094722 w 10080264"/>
                <a:gd name="connsiteY5681" fmla="*/ 610231 h 3652478"/>
                <a:gd name="connsiteX5682" fmla="*/ 2103361 w 10080264"/>
                <a:gd name="connsiteY5682" fmla="*/ 599792 h 3652478"/>
                <a:gd name="connsiteX5683" fmla="*/ 2058365 w 10080264"/>
                <a:gd name="connsiteY5683" fmla="*/ 592953 h 3652478"/>
                <a:gd name="connsiteX5684" fmla="*/ 2039287 w 10080264"/>
                <a:gd name="connsiteY5684" fmla="*/ 589354 h 3652478"/>
                <a:gd name="connsiteX5685" fmla="*/ 2020568 w 10080264"/>
                <a:gd name="connsiteY5685" fmla="*/ 585754 h 3652478"/>
                <a:gd name="connsiteX5686" fmla="*/ 2003290 w 10080264"/>
                <a:gd name="connsiteY5686" fmla="*/ 578915 h 3652478"/>
                <a:gd name="connsiteX5687" fmla="*/ 1989251 w 10080264"/>
                <a:gd name="connsiteY5687" fmla="*/ 572076 h 3652478"/>
                <a:gd name="connsiteX5688" fmla="*/ 1978813 w 10080264"/>
                <a:gd name="connsiteY5688" fmla="*/ 580715 h 3652478"/>
                <a:gd name="connsiteX5689" fmla="*/ 1966934 w 10080264"/>
                <a:gd name="connsiteY5689" fmla="*/ 594753 h 3652478"/>
                <a:gd name="connsiteX5690" fmla="*/ 1959734 w 10080264"/>
                <a:gd name="connsiteY5690" fmla="*/ 603392 h 3652478"/>
                <a:gd name="connsiteX5691" fmla="*/ 1952895 w 10080264"/>
                <a:gd name="connsiteY5691" fmla="*/ 608431 h 3652478"/>
                <a:gd name="connsiteX5692" fmla="*/ 1944256 w 10080264"/>
                <a:gd name="connsiteY5692" fmla="*/ 612031 h 3652478"/>
                <a:gd name="connsiteX5693" fmla="*/ 1935616 w 10080264"/>
                <a:gd name="connsiteY5693" fmla="*/ 615271 h 3652478"/>
                <a:gd name="connsiteX5694" fmla="*/ 1926977 w 10080264"/>
                <a:gd name="connsiteY5694" fmla="*/ 615271 h 3652478"/>
                <a:gd name="connsiteX5695" fmla="*/ 1918338 w 10080264"/>
                <a:gd name="connsiteY5695" fmla="*/ 613831 h 3652478"/>
                <a:gd name="connsiteX5696" fmla="*/ 1907899 w 10080264"/>
                <a:gd name="connsiteY5696" fmla="*/ 612031 h 3652478"/>
                <a:gd name="connsiteX5697" fmla="*/ 1899260 w 10080264"/>
                <a:gd name="connsiteY5697" fmla="*/ 606632 h 3652478"/>
                <a:gd name="connsiteX5698" fmla="*/ 1890621 w 10080264"/>
                <a:gd name="connsiteY5698" fmla="*/ 601592 h 3652478"/>
                <a:gd name="connsiteX5699" fmla="*/ 1892420 w 10080264"/>
                <a:gd name="connsiteY5699" fmla="*/ 592953 h 3652478"/>
                <a:gd name="connsiteX5700" fmla="*/ 1895660 w 10080264"/>
                <a:gd name="connsiteY5700" fmla="*/ 554798 h 3652478"/>
                <a:gd name="connsiteX5701" fmla="*/ 1901060 w 10080264"/>
                <a:gd name="connsiteY5701" fmla="*/ 504765 h 3652478"/>
                <a:gd name="connsiteX5702" fmla="*/ 1906099 w 10080264"/>
                <a:gd name="connsiteY5702" fmla="*/ 442133 h 3652478"/>
                <a:gd name="connsiteX5703" fmla="*/ 1907899 w 10080264"/>
                <a:gd name="connsiteY5703" fmla="*/ 400739 h 3652478"/>
                <a:gd name="connsiteX5704" fmla="*/ 1906099 w 10080264"/>
                <a:gd name="connsiteY5704" fmla="*/ 381661 h 3652478"/>
                <a:gd name="connsiteX5705" fmla="*/ 1904299 w 10080264"/>
                <a:gd name="connsiteY5705" fmla="*/ 361144 h 3652478"/>
                <a:gd name="connsiteX5706" fmla="*/ 1901060 w 10080264"/>
                <a:gd name="connsiteY5706" fmla="*/ 343506 h 3652478"/>
                <a:gd name="connsiteX5707" fmla="*/ 1895660 w 10080264"/>
                <a:gd name="connsiteY5707" fmla="*/ 324429 h 3652478"/>
                <a:gd name="connsiteX5708" fmla="*/ 1890621 w 10080264"/>
                <a:gd name="connsiteY5708" fmla="*/ 308951 h 3652478"/>
                <a:gd name="connsiteX5709" fmla="*/ 1885581 w 10080264"/>
                <a:gd name="connsiteY5709" fmla="*/ 291673 h 3652478"/>
                <a:gd name="connsiteX5710" fmla="*/ 1880182 w 10080264"/>
                <a:gd name="connsiteY5710" fmla="*/ 281234 h 3652478"/>
                <a:gd name="connsiteX5711" fmla="*/ 1890621 w 10080264"/>
                <a:gd name="connsiteY5711" fmla="*/ 274395 h 3652478"/>
                <a:gd name="connsiteX5712" fmla="*/ 1897460 w 10080264"/>
                <a:gd name="connsiteY5712" fmla="*/ 267556 h 3652478"/>
                <a:gd name="connsiteX5713" fmla="*/ 1904299 w 10080264"/>
                <a:gd name="connsiteY5713" fmla="*/ 260717 h 3652478"/>
                <a:gd name="connsiteX5714" fmla="*/ 1907899 w 10080264"/>
                <a:gd name="connsiteY5714" fmla="*/ 252078 h 3652478"/>
                <a:gd name="connsiteX5715" fmla="*/ 1911139 w 10080264"/>
                <a:gd name="connsiteY5715" fmla="*/ 241640 h 3652478"/>
                <a:gd name="connsiteX5716" fmla="*/ 1912939 w 10080264"/>
                <a:gd name="connsiteY5716" fmla="*/ 231201 h 3652478"/>
                <a:gd name="connsiteX5717" fmla="*/ 1912939 w 10080264"/>
                <a:gd name="connsiteY5717" fmla="*/ 220762 h 3652478"/>
                <a:gd name="connsiteX5718" fmla="*/ 1914738 w 10080264"/>
                <a:gd name="connsiteY5718" fmla="*/ 196646 h 3652478"/>
                <a:gd name="connsiteX5719" fmla="*/ 1914738 w 10080264"/>
                <a:gd name="connsiteY5719" fmla="*/ 148052 h 3652478"/>
                <a:gd name="connsiteX5720" fmla="*/ 1914738 w 10080264"/>
                <a:gd name="connsiteY5720" fmla="*/ 134374 h 3652478"/>
                <a:gd name="connsiteX5721" fmla="*/ 1916538 w 10080264"/>
                <a:gd name="connsiteY5721" fmla="*/ 122135 h 3652478"/>
                <a:gd name="connsiteX5722" fmla="*/ 1921578 w 10080264"/>
                <a:gd name="connsiteY5722" fmla="*/ 108457 h 3652478"/>
                <a:gd name="connsiteX5723" fmla="*/ 1926977 w 10080264"/>
                <a:gd name="connsiteY5723" fmla="*/ 96219 h 3652478"/>
                <a:gd name="connsiteX5724" fmla="*/ 1937416 w 10080264"/>
                <a:gd name="connsiteY5724" fmla="*/ 71742 h 3652478"/>
                <a:gd name="connsiteX5725" fmla="*/ 1952895 w 10080264"/>
                <a:gd name="connsiteY5725" fmla="*/ 94419 h 3652478"/>
                <a:gd name="connsiteX5726" fmla="*/ 1956495 w 10080264"/>
                <a:gd name="connsiteY5726" fmla="*/ 98018 h 3652478"/>
                <a:gd name="connsiteX5727" fmla="*/ 1961534 w 10080264"/>
                <a:gd name="connsiteY5727" fmla="*/ 103058 h 3652478"/>
                <a:gd name="connsiteX5728" fmla="*/ 1968373 w 10080264"/>
                <a:gd name="connsiteY5728" fmla="*/ 108457 h 3652478"/>
                <a:gd name="connsiteX5729" fmla="*/ 1980612 w 10080264"/>
                <a:gd name="connsiteY5729" fmla="*/ 111697 h 3652478"/>
                <a:gd name="connsiteX5730" fmla="*/ 1996091 w 10080264"/>
                <a:gd name="connsiteY5730" fmla="*/ 96219 h 3652478"/>
                <a:gd name="connsiteX5731" fmla="*/ 1996091 w 10080264"/>
                <a:gd name="connsiteY5731" fmla="*/ 115296 h 3652478"/>
                <a:gd name="connsiteX5732" fmla="*/ 2011929 w 10080264"/>
                <a:gd name="connsiteY5732" fmla="*/ 120335 h 3652478"/>
                <a:gd name="connsiteX5733" fmla="*/ 2016969 w 10080264"/>
                <a:gd name="connsiteY5733" fmla="*/ 123935 h 3652478"/>
                <a:gd name="connsiteX5734" fmla="*/ 2020568 w 10080264"/>
                <a:gd name="connsiteY5734" fmla="*/ 127174 h 3652478"/>
                <a:gd name="connsiteX5735" fmla="*/ 2029208 w 10080264"/>
                <a:gd name="connsiteY5735" fmla="*/ 123935 h 3652478"/>
                <a:gd name="connsiteX5736" fmla="*/ 2037847 w 10080264"/>
                <a:gd name="connsiteY5736" fmla="*/ 122135 h 3652478"/>
                <a:gd name="connsiteX5737" fmla="*/ 2034247 w 10080264"/>
                <a:gd name="connsiteY5737" fmla="*/ 115296 h 3652478"/>
                <a:gd name="connsiteX5738" fmla="*/ 680124 w 10080264"/>
                <a:gd name="connsiteY5738" fmla="*/ 0 h 3652478"/>
                <a:gd name="connsiteX5739" fmla="*/ 685162 w 10080264"/>
                <a:gd name="connsiteY5739" fmla="*/ 0 h 3652478"/>
                <a:gd name="connsiteX5740" fmla="*/ 691999 w 10080264"/>
                <a:gd name="connsiteY5740" fmla="*/ 0 h 3652478"/>
                <a:gd name="connsiteX5741" fmla="*/ 699197 w 10080264"/>
                <a:gd name="connsiteY5741" fmla="*/ 1800 h 3652478"/>
                <a:gd name="connsiteX5742" fmla="*/ 709632 w 10080264"/>
                <a:gd name="connsiteY5742" fmla="*/ 6840 h 3652478"/>
                <a:gd name="connsiteX5743" fmla="*/ 716470 w 10080264"/>
                <a:gd name="connsiteY5743" fmla="*/ 14041 h 3652478"/>
                <a:gd name="connsiteX5744" fmla="*/ 719708 w 10080264"/>
                <a:gd name="connsiteY5744" fmla="*/ 19081 h 3652478"/>
                <a:gd name="connsiteX5745" fmla="*/ 721508 w 10080264"/>
                <a:gd name="connsiteY5745" fmla="*/ 20882 h 3652478"/>
                <a:gd name="connsiteX5746" fmla="*/ 730144 w 10080264"/>
                <a:gd name="connsiteY5746" fmla="*/ 22682 h 3652478"/>
                <a:gd name="connsiteX5747" fmla="*/ 776925 w 10080264"/>
                <a:gd name="connsiteY5747" fmla="*/ 20882 h 3652478"/>
                <a:gd name="connsiteX5748" fmla="*/ 818308 w 10080264"/>
                <a:gd name="connsiteY5748" fmla="*/ 20882 h 3652478"/>
                <a:gd name="connsiteX5749" fmla="*/ 856453 w 10080264"/>
                <a:gd name="connsiteY5749" fmla="*/ 24122 h 3652478"/>
                <a:gd name="connsiteX5750" fmla="*/ 891359 w 10080264"/>
                <a:gd name="connsiteY5750" fmla="*/ 31322 h 3652478"/>
                <a:gd name="connsiteX5751" fmla="*/ 924106 w 10080264"/>
                <a:gd name="connsiteY5751" fmla="*/ 39963 h 3652478"/>
                <a:gd name="connsiteX5752" fmla="*/ 956852 w 10080264"/>
                <a:gd name="connsiteY5752" fmla="*/ 51844 h 3652478"/>
                <a:gd name="connsiteX5753" fmla="*/ 988160 w 10080264"/>
                <a:gd name="connsiteY5753" fmla="*/ 65885 h 3652478"/>
                <a:gd name="connsiteX5754" fmla="*/ 1019107 w 10080264"/>
                <a:gd name="connsiteY5754" fmla="*/ 79566 h 3652478"/>
                <a:gd name="connsiteX5755" fmla="*/ 1048615 w 10080264"/>
                <a:gd name="connsiteY5755" fmla="*/ 99007 h 3652478"/>
                <a:gd name="connsiteX5756" fmla="*/ 1076324 w 10080264"/>
                <a:gd name="connsiteY5756" fmla="*/ 117729 h 3652478"/>
                <a:gd name="connsiteX5757" fmla="*/ 1128143 w 10080264"/>
                <a:gd name="connsiteY5757" fmla="*/ 157691 h 3652478"/>
                <a:gd name="connsiteX5758" fmla="*/ 1166288 w 10080264"/>
                <a:gd name="connsiteY5758" fmla="*/ 186853 h 3652478"/>
                <a:gd name="connsiteX5759" fmla="*/ 1200833 w 10080264"/>
                <a:gd name="connsiteY5759" fmla="*/ 218176 h 3652478"/>
                <a:gd name="connsiteX5760" fmla="*/ 1207671 w 10080264"/>
                <a:gd name="connsiteY5760" fmla="*/ 211335 h 3652478"/>
                <a:gd name="connsiteX5761" fmla="*/ 1216307 w 10080264"/>
                <a:gd name="connsiteY5761" fmla="*/ 207735 h 3652478"/>
                <a:gd name="connsiteX5762" fmla="*/ 1219906 w 10080264"/>
                <a:gd name="connsiteY5762" fmla="*/ 204495 h 3652478"/>
                <a:gd name="connsiteX5763" fmla="*/ 1221705 w 10080264"/>
                <a:gd name="connsiteY5763" fmla="*/ 200895 h 3652478"/>
                <a:gd name="connsiteX5764" fmla="*/ 1224944 w 10080264"/>
                <a:gd name="connsiteY5764" fmla="*/ 195854 h 3652478"/>
                <a:gd name="connsiteX5765" fmla="*/ 1224944 w 10080264"/>
                <a:gd name="connsiteY5765" fmla="*/ 176773 h 3652478"/>
                <a:gd name="connsiteX5766" fmla="*/ 1226743 w 10080264"/>
                <a:gd name="connsiteY5766" fmla="*/ 166332 h 3652478"/>
                <a:gd name="connsiteX5767" fmla="*/ 1228542 w 10080264"/>
                <a:gd name="connsiteY5767" fmla="*/ 154091 h 3652478"/>
                <a:gd name="connsiteX5768" fmla="*/ 1230341 w 10080264"/>
                <a:gd name="connsiteY5768" fmla="*/ 136810 h 3652478"/>
                <a:gd name="connsiteX5769" fmla="*/ 1233580 w 10080264"/>
                <a:gd name="connsiteY5769" fmla="*/ 116288 h 3652478"/>
                <a:gd name="connsiteX5770" fmla="*/ 1238978 w 10080264"/>
                <a:gd name="connsiteY5770" fmla="*/ 97207 h 3652478"/>
                <a:gd name="connsiteX5771" fmla="*/ 1247614 w 10080264"/>
                <a:gd name="connsiteY5771" fmla="*/ 93607 h 3652478"/>
                <a:gd name="connsiteX5772" fmla="*/ 1263088 w 10080264"/>
                <a:gd name="connsiteY5772" fmla="*/ 91807 h 3652478"/>
                <a:gd name="connsiteX5773" fmla="*/ 1277123 w 10080264"/>
                <a:gd name="connsiteY5773" fmla="*/ 91807 h 3652478"/>
                <a:gd name="connsiteX5774" fmla="*/ 1289358 w 10080264"/>
                <a:gd name="connsiteY5774" fmla="*/ 91807 h 3652478"/>
                <a:gd name="connsiteX5775" fmla="*/ 1301233 w 10080264"/>
                <a:gd name="connsiteY5775" fmla="*/ 95407 h 3652478"/>
                <a:gd name="connsiteX5776" fmla="*/ 1304831 w 10080264"/>
                <a:gd name="connsiteY5776" fmla="*/ 97207 h 3652478"/>
                <a:gd name="connsiteX5777" fmla="*/ 1311669 w 10080264"/>
                <a:gd name="connsiteY5777" fmla="*/ 100447 h 3652478"/>
                <a:gd name="connsiteX5778" fmla="*/ 1320305 w 10080264"/>
                <a:gd name="connsiteY5778" fmla="*/ 104048 h 3652478"/>
                <a:gd name="connsiteX5779" fmla="*/ 1328942 w 10080264"/>
                <a:gd name="connsiteY5779" fmla="*/ 104048 h 3652478"/>
                <a:gd name="connsiteX5780" fmla="*/ 1341177 w 10080264"/>
                <a:gd name="connsiteY5780" fmla="*/ 105848 h 3652478"/>
                <a:gd name="connsiteX5781" fmla="*/ 1420704 w 10080264"/>
                <a:gd name="connsiteY5781" fmla="*/ 109088 h 3652478"/>
                <a:gd name="connsiteX5782" fmla="*/ 1462088 w 10080264"/>
                <a:gd name="connsiteY5782" fmla="*/ 110888 h 3652478"/>
                <a:gd name="connsiteX5783" fmla="*/ 1505270 w 10080264"/>
                <a:gd name="connsiteY5783" fmla="*/ 109088 h 3652478"/>
                <a:gd name="connsiteX5784" fmla="*/ 1548813 w 10080264"/>
                <a:gd name="connsiteY5784" fmla="*/ 109088 h 3652478"/>
                <a:gd name="connsiteX5785" fmla="*/ 1590196 w 10080264"/>
                <a:gd name="connsiteY5785" fmla="*/ 110888 h 3652478"/>
                <a:gd name="connsiteX5786" fmla="*/ 1673322 w 10080264"/>
                <a:gd name="connsiteY5786" fmla="*/ 116288 h 3652478"/>
                <a:gd name="connsiteX5787" fmla="*/ 1680159 w 10080264"/>
                <a:gd name="connsiteY5787" fmla="*/ 116288 h 3652478"/>
                <a:gd name="connsiteX5788" fmla="*/ 1686997 w 10080264"/>
                <a:gd name="connsiteY5788" fmla="*/ 123129 h 3652478"/>
                <a:gd name="connsiteX5789" fmla="*/ 1694194 w 10080264"/>
                <a:gd name="connsiteY5789" fmla="*/ 135010 h 3652478"/>
                <a:gd name="connsiteX5790" fmla="*/ 1699232 w 10080264"/>
                <a:gd name="connsiteY5790" fmla="*/ 147251 h 3652478"/>
                <a:gd name="connsiteX5791" fmla="*/ 1704629 w 10080264"/>
                <a:gd name="connsiteY5791" fmla="*/ 162732 h 3652478"/>
                <a:gd name="connsiteX5792" fmla="*/ 1706069 w 10080264"/>
                <a:gd name="connsiteY5792" fmla="*/ 178213 h 3652478"/>
                <a:gd name="connsiteX5793" fmla="*/ 1707868 w 10080264"/>
                <a:gd name="connsiteY5793" fmla="*/ 194054 h 3652478"/>
                <a:gd name="connsiteX5794" fmla="*/ 1706069 w 10080264"/>
                <a:gd name="connsiteY5794" fmla="*/ 213136 h 3652478"/>
                <a:gd name="connsiteX5795" fmla="*/ 1704629 w 10080264"/>
                <a:gd name="connsiteY5795" fmla="*/ 232217 h 3652478"/>
                <a:gd name="connsiteX5796" fmla="*/ 1701031 w 10080264"/>
                <a:gd name="connsiteY5796" fmla="*/ 251298 h 3652478"/>
                <a:gd name="connsiteX5797" fmla="*/ 1701031 w 10080264"/>
                <a:gd name="connsiteY5797" fmla="*/ 311782 h 3652478"/>
                <a:gd name="connsiteX5798" fmla="*/ 1702830 w 10080264"/>
                <a:gd name="connsiteY5798" fmla="*/ 346345 h 3652478"/>
                <a:gd name="connsiteX5799" fmla="*/ 1704629 w 10080264"/>
                <a:gd name="connsiteY5799" fmla="*/ 380907 h 3652478"/>
                <a:gd name="connsiteX5800" fmla="*/ 1707868 w 10080264"/>
                <a:gd name="connsiteY5800" fmla="*/ 457233 h 3652478"/>
                <a:gd name="connsiteX5801" fmla="*/ 1711467 w 10080264"/>
                <a:gd name="connsiteY5801" fmla="*/ 528158 h 3652478"/>
                <a:gd name="connsiteX5802" fmla="*/ 1711467 w 10080264"/>
                <a:gd name="connsiteY5802" fmla="*/ 599083 h 3652478"/>
                <a:gd name="connsiteX5803" fmla="*/ 1711467 w 10080264"/>
                <a:gd name="connsiteY5803" fmla="*/ 633646 h 3652478"/>
                <a:gd name="connsiteX5804" fmla="*/ 1707868 w 10080264"/>
                <a:gd name="connsiteY5804" fmla="*/ 664968 h 3652478"/>
                <a:gd name="connsiteX5805" fmla="*/ 1702830 w 10080264"/>
                <a:gd name="connsiteY5805" fmla="*/ 720412 h 3652478"/>
                <a:gd name="connsiteX5806" fmla="*/ 1697432 w 10080264"/>
                <a:gd name="connsiteY5806" fmla="*/ 748134 h 3652478"/>
                <a:gd name="connsiteX5807" fmla="*/ 1690595 w 10080264"/>
                <a:gd name="connsiteY5807" fmla="*/ 774056 h 3652478"/>
                <a:gd name="connsiteX5808" fmla="*/ 1699232 w 10080264"/>
                <a:gd name="connsiteY5808" fmla="*/ 786297 h 3652478"/>
                <a:gd name="connsiteX5809" fmla="*/ 1704629 w 10080264"/>
                <a:gd name="connsiteY5809" fmla="*/ 801778 h 3652478"/>
                <a:gd name="connsiteX5810" fmla="*/ 1707868 w 10080264"/>
                <a:gd name="connsiteY5810" fmla="*/ 819059 h 3652478"/>
                <a:gd name="connsiteX5811" fmla="*/ 1707868 w 10080264"/>
                <a:gd name="connsiteY5811" fmla="*/ 836341 h 3652478"/>
                <a:gd name="connsiteX5812" fmla="*/ 1707868 w 10080264"/>
                <a:gd name="connsiteY5812" fmla="*/ 856862 h 3652478"/>
                <a:gd name="connsiteX5813" fmla="*/ 1702830 w 10080264"/>
                <a:gd name="connsiteY5813" fmla="*/ 875943 h 3652478"/>
                <a:gd name="connsiteX5814" fmla="*/ 1695633 w 10080264"/>
                <a:gd name="connsiteY5814" fmla="*/ 895385 h 3652478"/>
                <a:gd name="connsiteX5815" fmla="*/ 1686997 w 10080264"/>
                <a:gd name="connsiteY5815" fmla="*/ 912666 h 3652478"/>
                <a:gd name="connsiteX5816" fmla="*/ 1683758 w 10080264"/>
                <a:gd name="connsiteY5816" fmla="*/ 919507 h 3652478"/>
                <a:gd name="connsiteX5817" fmla="*/ 1675121 w 10080264"/>
                <a:gd name="connsiteY5817" fmla="*/ 919507 h 3652478"/>
                <a:gd name="connsiteX5818" fmla="*/ 1622943 w 10080264"/>
                <a:gd name="connsiteY5818" fmla="*/ 919507 h 3652478"/>
                <a:gd name="connsiteX5819" fmla="*/ 1572923 w 10080264"/>
                <a:gd name="connsiteY5819" fmla="*/ 915906 h 3652478"/>
                <a:gd name="connsiteX5820" fmla="*/ 1524342 w 10080264"/>
                <a:gd name="connsiteY5820" fmla="*/ 912666 h 3652478"/>
                <a:gd name="connsiteX5821" fmla="*/ 1477561 w 10080264"/>
                <a:gd name="connsiteY5821" fmla="*/ 907266 h 3652478"/>
                <a:gd name="connsiteX5822" fmla="*/ 1432939 w 10080264"/>
                <a:gd name="connsiteY5822" fmla="*/ 905466 h 3652478"/>
                <a:gd name="connsiteX5823" fmla="*/ 1389397 w 10080264"/>
                <a:gd name="connsiteY5823" fmla="*/ 905466 h 3652478"/>
                <a:gd name="connsiteX5824" fmla="*/ 1348014 w 10080264"/>
                <a:gd name="connsiteY5824" fmla="*/ 905466 h 3652478"/>
                <a:gd name="connsiteX5825" fmla="*/ 1308070 w 10080264"/>
                <a:gd name="connsiteY5825" fmla="*/ 907266 h 3652478"/>
                <a:gd name="connsiteX5826" fmla="*/ 1290797 w 10080264"/>
                <a:gd name="connsiteY5826" fmla="*/ 909066 h 3652478"/>
                <a:gd name="connsiteX5827" fmla="*/ 1277123 w 10080264"/>
                <a:gd name="connsiteY5827" fmla="*/ 910866 h 3652478"/>
                <a:gd name="connsiteX5828" fmla="*/ 1259850 w 10080264"/>
                <a:gd name="connsiteY5828" fmla="*/ 914466 h 3652478"/>
                <a:gd name="connsiteX5829" fmla="*/ 1247614 w 10080264"/>
                <a:gd name="connsiteY5829" fmla="*/ 919507 h 3652478"/>
                <a:gd name="connsiteX5830" fmla="*/ 1233580 w 10080264"/>
                <a:gd name="connsiteY5830" fmla="*/ 921307 h 3652478"/>
                <a:gd name="connsiteX5831" fmla="*/ 1216307 w 10080264"/>
                <a:gd name="connsiteY5831" fmla="*/ 921307 h 3652478"/>
                <a:gd name="connsiteX5832" fmla="*/ 1199034 w 10080264"/>
                <a:gd name="connsiteY5832" fmla="*/ 919507 h 3652478"/>
                <a:gd name="connsiteX5833" fmla="*/ 1188598 w 10080264"/>
                <a:gd name="connsiteY5833" fmla="*/ 917706 h 3652478"/>
                <a:gd name="connsiteX5834" fmla="*/ 1183561 w 10080264"/>
                <a:gd name="connsiteY5834" fmla="*/ 883144 h 3652478"/>
                <a:gd name="connsiteX5835" fmla="*/ 1154412 w 10080264"/>
                <a:gd name="connsiteY5835" fmla="*/ 742734 h 3652478"/>
                <a:gd name="connsiteX5836" fmla="*/ 1149014 w 10080264"/>
                <a:gd name="connsiteY5836" fmla="*/ 725452 h 3652478"/>
                <a:gd name="connsiteX5837" fmla="*/ 1143976 w 10080264"/>
                <a:gd name="connsiteY5837" fmla="*/ 708171 h 3652478"/>
                <a:gd name="connsiteX5838" fmla="*/ 1136780 w 10080264"/>
                <a:gd name="connsiteY5838" fmla="*/ 692690 h 3652478"/>
                <a:gd name="connsiteX5839" fmla="*/ 1129942 w 10080264"/>
                <a:gd name="connsiteY5839" fmla="*/ 675409 h 3652478"/>
                <a:gd name="connsiteX5840" fmla="*/ 1121306 w 10080264"/>
                <a:gd name="connsiteY5840" fmla="*/ 659928 h 3652478"/>
                <a:gd name="connsiteX5841" fmla="*/ 1110870 w 10080264"/>
                <a:gd name="connsiteY5841" fmla="*/ 644086 h 3652478"/>
                <a:gd name="connsiteX5842" fmla="*/ 1088199 w 10080264"/>
                <a:gd name="connsiteY5842" fmla="*/ 613124 h 3652478"/>
                <a:gd name="connsiteX5843" fmla="*/ 1081362 w 10080264"/>
                <a:gd name="connsiteY5843" fmla="*/ 600883 h 3652478"/>
                <a:gd name="connsiteX5844" fmla="*/ 1070926 w 10080264"/>
                <a:gd name="connsiteY5844" fmla="*/ 590443 h 3652478"/>
                <a:gd name="connsiteX5845" fmla="*/ 1062289 w 10080264"/>
                <a:gd name="connsiteY5845" fmla="*/ 580002 h 3652478"/>
                <a:gd name="connsiteX5846" fmla="*/ 1050414 w 10080264"/>
                <a:gd name="connsiteY5846" fmla="*/ 571361 h 3652478"/>
                <a:gd name="connsiteX5847" fmla="*/ 1039979 w 10080264"/>
                <a:gd name="connsiteY5847" fmla="*/ 564521 h 3652478"/>
                <a:gd name="connsiteX5848" fmla="*/ 1029543 w 10080264"/>
                <a:gd name="connsiteY5848" fmla="*/ 555880 h 3652478"/>
                <a:gd name="connsiteX5849" fmla="*/ 1010471 w 10080264"/>
                <a:gd name="connsiteY5849" fmla="*/ 534999 h 3652478"/>
                <a:gd name="connsiteX5850" fmla="*/ 1000035 w 10080264"/>
                <a:gd name="connsiteY5850" fmla="*/ 524558 h 3652478"/>
                <a:gd name="connsiteX5851" fmla="*/ 956852 w 10080264"/>
                <a:gd name="connsiteY5851" fmla="*/ 514477 h 3652478"/>
                <a:gd name="connsiteX5852" fmla="*/ 946416 w 10080264"/>
                <a:gd name="connsiteY5852" fmla="*/ 510877 h 3652478"/>
                <a:gd name="connsiteX5853" fmla="*/ 937780 w 10080264"/>
                <a:gd name="connsiteY5853" fmla="*/ 507277 h 3652478"/>
                <a:gd name="connsiteX5854" fmla="*/ 935981 w 10080264"/>
                <a:gd name="connsiteY5854" fmla="*/ 509077 h 3652478"/>
                <a:gd name="connsiteX5855" fmla="*/ 935981 w 10080264"/>
                <a:gd name="connsiteY5855" fmla="*/ 507277 h 3652478"/>
                <a:gd name="connsiteX5856" fmla="*/ 927344 w 10080264"/>
                <a:gd name="connsiteY5856" fmla="*/ 500436 h 3652478"/>
                <a:gd name="connsiteX5857" fmla="*/ 920507 w 10080264"/>
                <a:gd name="connsiteY5857" fmla="*/ 493596 h 3652478"/>
                <a:gd name="connsiteX5858" fmla="*/ 896397 w 10080264"/>
                <a:gd name="connsiteY5858" fmla="*/ 497196 h 3652478"/>
                <a:gd name="connsiteX5859" fmla="*/ 875525 w 10080264"/>
                <a:gd name="connsiteY5859" fmla="*/ 498636 h 3652478"/>
                <a:gd name="connsiteX5860" fmla="*/ 863650 w 10080264"/>
                <a:gd name="connsiteY5860" fmla="*/ 500436 h 3652478"/>
                <a:gd name="connsiteX5861" fmla="*/ 849616 w 10080264"/>
                <a:gd name="connsiteY5861" fmla="*/ 502236 h 3652478"/>
                <a:gd name="connsiteX5862" fmla="*/ 823706 w 10080264"/>
                <a:gd name="connsiteY5862" fmla="*/ 502236 h 3652478"/>
                <a:gd name="connsiteX5863" fmla="*/ 806433 w 10080264"/>
                <a:gd name="connsiteY5863" fmla="*/ 509077 h 3652478"/>
                <a:gd name="connsiteX5864" fmla="*/ 787361 w 10080264"/>
                <a:gd name="connsiteY5864" fmla="*/ 523118 h 3652478"/>
                <a:gd name="connsiteX5865" fmla="*/ 775126 w 10080264"/>
                <a:gd name="connsiteY5865" fmla="*/ 531759 h 3652478"/>
                <a:gd name="connsiteX5866" fmla="*/ 763251 w 10080264"/>
                <a:gd name="connsiteY5866" fmla="*/ 540399 h 3652478"/>
                <a:gd name="connsiteX5867" fmla="*/ 754614 w 10080264"/>
                <a:gd name="connsiteY5867" fmla="*/ 550480 h 3652478"/>
                <a:gd name="connsiteX5868" fmla="*/ 745978 w 10080264"/>
                <a:gd name="connsiteY5868" fmla="*/ 562721 h 3652478"/>
                <a:gd name="connsiteX5869" fmla="*/ 735542 w 10080264"/>
                <a:gd name="connsiteY5869" fmla="*/ 576402 h 3652478"/>
                <a:gd name="connsiteX5870" fmla="*/ 726905 w 10080264"/>
                <a:gd name="connsiteY5870" fmla="*/ 590443 h 3652478"/>
                <a:gd name="connsiteX5871" fmla="*/ 719708 w 10080264"/>
                <a:gd name="connsiteY5871" fmla="*/ 604124 h 3652478"/>
                <a:gd name="connsiteX5872" fmla="*/ 712871 w 10080264"/>
                <a:gd name="connsiteY5872" fmla="*/ 618165 h 3652478"/>
                <a:gd name="connsiteX5873" fmla="*/ 706034 w 10080264"/>
                <a:gd name="connsiteY5873" fmla="*/ 633646 h 3652478"/>
                <a:gd name="connsiteX5874" fmla="*/ 700636 w 10080264"/>
                <a:gd name="connsiteY5874" fmla="*/ 647687 h 3652478"/>
                <a:gd name="connsiteX5875" fmla="*/ 699197 w 10080264"/>
                <a:gd name="connsiteY5875" fmla="*/ 661368 h 3652478"/>
                <a:gd name="connsiteX5876" fmla="*/ 699197 w 10080264"/>
                <a:gd name="connsiteY5876" fmla="*/ 671809 h 3652478"/>
                <a:gd name="connsiteX5877" fmla="*/ 700636 w 10080264"/>
                <a:gd name="connsiteY5877" fmla="*/ 689090 h 3652478"/>
                <a:gd name="connsiteX5878" fmla="*/ 702435 w 10080264"/>
                <a:gd name="connsiteY5878" fmla="*/ 708171 h 3652478"/>
                <a:gd name="connsiteX5879" fmla="*/ 707833 w 10080264"/>
                <a:gd name="connsiteY5879" fmla="*/ 725452 h 3652478"/>
                <a:gd name="connsiteX5880" fmla="*/ 714670 w 10080264"/>
                <a:gd name="connsiteY5880" fmla="*/ 742734 h 3652478"/>
                <a:gd name="connsiteX5881" fmla="*/ 723307 w 10080264"/>
                <a:gd name="connsiteY5881" fmla="*/ 760015 h 3652478"/>
                <a:gd name="connsiteX5882" fmla="*/ 735542 w 10080264"/>
                <a:gd name="connsiteY5882" fmla="*/ 777656 h 3652478"/>
                <a:gd name="connsiteX5883" fmla="*/ 747417 w 10080264"/>
                <a:gd name="connsiteY5883" fmla="*/ 794938 h 3652478"/>
                <a:gd name="connsiteX5884" fmla="*/ 763251 w 10080264"/>
                <a:gd name="connsiteY5884" fmla="*/ 812219 h 3652478"/>
                <a:gd name="connsiteX5885" fmla="*/ 794198 w 10080264"/>
                <a:gd name="connsiteY5885" fmla="*/ 844981 h 3652478"/>
                <a:gd name="connsiteX5886" fmla="*/ 825505 w 10080264"/>
                <a:gd name="connsiteY5886" fmla="*/ 875943 h 3652478"/>
                <a:gd name="connsiteX5887" fmla="*/ 856453 w 10080264"/>
                <a:gd name="connsiteY5887" fmla="*/ 904025 h 3652478"/>
                <a:gd name="connsiteX5888" fmla="*/ 872286 w 10080264"/>
                <a:gd name="connsiteY5888" fmla="*/ 915906 h 3652478"/>
                <a:gd name="connsiteX5889" fmla="*/ 887760 w 10080264"/>
                <a:gd name="connsiteY5889" fmla="*/ 926347 h 3652478"/>
                <a:gd name="connsiteX5890" fmla="*/ 956852 w 10080264"/>
                <a:gd name="connsiteY5890" fmla="*/ 978191 h 3652478"/>
                <a:gd name="connsiteX5891" fmla="*/ 1009031 w 10080264"/>
                <a:gd name="connsiteY5891" fmla="*/ 1018154 h 3652478"/>
                <a:gd name="connsiteX5892" fmla="*/ 1064089 w 10080264"/>
                <a:gd name="connsiteY5892" fmla="*/ 1058117 h 3652478"/>
                <a:gd name="connsiteX5893" fmla="*/ 1119506 w 10080264"/>
                <a:gd name="connsiteY5893" fmla="*/ 1095919 h 3652478"/>
                <a:gd name="connsiteX5894" fmla="*/ 1185360 w 10080264"/>
                <a:gd name="connsiteY5894" fmla="*/ 1144523 h 3652478"/>
                <a:gd name="connsiteX5895" fmla="*/ 1250853 w 10080264"/>
                <a:gd name="connsiteY5895" fmla="*/ 1189526 h 3652478"/>
                <a:gd name="connsiteX5896" fmla="*/ 1448413 w 10080264"/>
                <a:gd name="connsiteY5896" fmla="*/ 1324536 h 3652478"/>
                <a:gd name="connsiteX5897" fmla="*/ 1559248 w 10080264"/>
                <a:gd name="connsiteY5897" fmla="*/ 1405902 h 3652478"/>
                <a:gd name="connsiteX5898" fmla="*/ 1597033 w 10080264"/>
                <a:gd name="connsiteY5898" fmla="*/ 1385020 h 3652478"/>
                <a:gd name="connsiteX5899" fmla="*/ 1566086 w 10080264"/>
                <a:gd name="connsiteY5899" fmla="*/ 1412742 h 3652478"/>
                <a:gd name="connsiteX5900" fmla="*/ 1593794 w 10080264"/>
                <a:gd name="connsiteY5900" fmla="*/ 1433624 h 3652478"/>
                <a:gd name="connsiteX5901" fmla="*/ 1612867 w 10080264"/>
                <a:gd name="connsiteY5901" fmla="*/ 1452705 h 3652478"/>
                <a:gd name="connsiteX5902" fmla="*/ 1628341 w 10080264"/>
                <a:gd name="connsiteY5902" fmla="*/ 1469986 h 3652478"/>
                <a:gd name="connsiteX5903" fmla="*/ 1652451 w 10080264"/>
                <a:gd name="connsiteY5903" fmla="*/ 1499509 h 3652478"/>
                <a:gd name="connsiteX5904" fmla="*/ 1673322 w 10080264"/>
                <a:gd name="connsiteY5904" fmla="*/ 1539111 h 3652478"/>
                <a:gd name="connsiteX5905" fmla="*/ 1697432 w 10080264"/>
                <a:gd name="connsiteY5905" fmla="*/ 1585915 h 3652478"/>
                <a:gd name="connsiteX5906" fmla="*/ 1716505 w 10080264"/>
                <a:gd name="connsiteY5906" fmla="*/ 1608596 h 3652478"/>
                <a:gd name="connsiteX5907" fmla="*/ 1731978 w 10080264"/>
                <a:gd name="connsiteY5907" fmla="*/ 1630918 h 3652478"/>
                <a:gd name="connsiteX5908" fmla="*/ 1746013 w 10080264"/>
                <a:gd name="connsiteY5908" fmla="*/ 1655040 h 3652478"/>
                <a:gd name="connsiteX5909" fmla="*/ 1756449 w 10080264"/>
                <a:gd name="connsiteY5909" fmla="*/ 1681322 h 3652478"/>
                <a:gd name="connsiteX5910" fmla="*/ 1775161 w 10080264"/>
                <a:gd name="connsiteY5910" fmla="*/ 1738566 h 3652478"/>
                <a:gd name="connsiteX5911" fmla="*/ 1785597 w 10080264"/>
                <a:gd name="connsiteY5911" fmla="*/ 1772768 h 3652478"/>
                <a:gd name="connsiteX5912" fmla="*/ 1794233 w 10080264"/>
                <a:gd name="connsiteY5912" fmla="*/ 1809131 h 3652478"/>
                <a:gd name="connsiteX5913" fmla="*/ 1794233 w 10080264"/>
                <a:gd name="connsiteY5913" fmla="*/ 1925059 h 3652478"/>
                <a:gd name="connsiteX5914" fmla="*/ 1794233 w 10080264"/>
                <a:gd name="connsiteY5914" fmla="*/ 1953141 h 3652478"/>
                <a:gd name="connsiteX5915" fmla="*/ 1796032 w 10080264"/>
                <a:gd name="connsiteY5915" fmla="*/ 1975463 h 3652478"/>
                <a:gd name="connsiteX5916" fmla="*/ 1799631 w 10080264"/>
                <a:gd name="connsiteY5916" fmla="*/ 1985904 h 3652478"/>
                <a:gd name="connsiteX5917" fmla="*/ 1802870 w 10080264"/>
                <a:gd name="connsiteY5917" fmla="*/ 1996344 h 3652478"/>
                <a:gd name="connsiteX5918" fmla="*/ 1808268 w 10080264"/>
                <a:gd name="connsiteY5918" fmla="*/ 2004985 h 3652478"/>
                <a:gd name="connsiteX5919" fmla="*/ 1815105 w 10080264"/>
                <a:gd name="connsiteY5919" fmla="*/ 2013626 h 3652478"/>
                <a:gd name="connsiteX5920" fmla="*/ 1816904 w 10080264"/>
                <a:gd name="connsiteY5920" fmla="*/ 2020466 h 3652478"/>
                <a:gd name="connsiteX5921" fmla="*/ 1818703 w 10080264"/>
                <a:gd name="connsiteY5921" fmla="*/ 2043148 h 3652478"/>
                <a:gd name="connsiteX5922" fmla="*/ 1820503 w 10080264"/>
                <a:gd name="connsiteY5922" fmla="*/ 2065469 h 3652478"/>
                <a:gd name="connsiteX5923" fmla="*/ 1818703 w 10080264"/>
                <a:gd name="connsiteY5923" fmla="*/ 2089951 h 3652478"/>
                <a:gd name="connsiteX5924" fmla="*/ 1816904 w 10080264"/>
                <a:gd name="connsiteY5924" fmla="*/ 2114073 h 3652478"/>
                <a:gd name="connsiteX5925" fmla="*/ 1815105 w 10080264"/>
                <a:gd name="connsiteY5925" fmla="*/ 2138195 h 3652478"/>
                <a:gd name="connsiteX5926" fmla="*/ 1815105 w 10080264"/>
                <a:gd name="connsiteY5926" fmla="*/ 2159076 h 3652478"/>
                <a:gd name="connsiteX5927" fmla="*/ 1815105 w 10080264"/>
                <a:gd name="connsiteY5927" fmla="*/ 2176357 h 3652478"/>
                <a:gd name="connsiteX5928" fmla="*/ 1816904 w 10080264"/>
                <a:gd name="connsiteY5928" fmla="*/ 2193639 h 3652478"/>
                <a:gd name="connsiteX5929" fmla="*/ 1816904 w 10080264"/>
                <a:gd name="connsiteY5929" fmla="*/ 2196879 h 3652478"/>
                <a:gd name="connsiteX5930" fmla="*/ 1816904 w 10080264"/>
                <a:gd name="connsiteY5930" fmla="*/ 2200479 h 3652478"/>
                <a:gd name="connsiteX5931" fmla="*/ 1808268 w 10080264"/>
                <a:gd name="connsiteY5931" fmla="*/ 2219560 h 3652478"/>
                <a:gd name="connsiteX5932" fmla="*/ 1801430 w 10080264"/>
                <a:gd name="connsiteY5932" fmla="*/ 2233601 h 3652478"/>
                <a:gd name="connsiteX5933" fmla="*/ 1796032 w 10080264"/>
                <a:gd name="connsiteY5933" fmla="*/ 2254483 h 3652478"/>
                <a:gd name="connsiteX5934" fmla="*/ 1794233 w 10080264"/>
                <a:gd name="connsiteY5934" fmla="*/ 2275004 h 3652478"/>
                <a:gd name="connsiteX5935" fmla="*/ 1794233 w 10080264"/>
                <a:gd name="connsiteY5935" fmla="*/ 2325048 h 3652478"/>
                <a:gd name="connsiteX5936" fmla="*/ 1773722 w 10080264"/>
                <a:gd name="connsiteY5936" fmla="*/ 2302726 h 3652478"/>
                <a:gd name="connsiteX5937" fmla="*/ 1766525 w 10080264"/>
                <a:gd name="connsiteY5937" fmla="*/ 2311367 h 3652478"/>
                <a:gd name="connsiteX5938" fmla="*/ 1763286 w 10080264"/>
                <a:gd name="connsiteY5938" fmla="*/ 2321808 h 3652478"/>
                <a:gd name="connsiteX5939" fmla="*/ 1759687 w 10080264"/>
                <a:gd name="connsiteY5939" fmla="*/ 2330448 h 3652478"/>
                <a:gd name="connsiteX5940" fmla="*/ 1756449 w 10080264"/>
                <a:gd name="connsiteY5940" fmla="*/ 2340889 h 3652478"/>
                <a:gd name="connsiteX5941" fmla="*/ 1747812 w 10080264"/>
                <a:gd name="connsiteY5941" fmla="*/ 2371851 h 3652478"/>
                <a:gd name="connsiteX5942" fmla="*/ 1742414 w 10080264"/>
                <a:gd name="connsiteY5942" fmla="*/ 2389493 h 3652478"/>
                <a:gd name="connsiteX5943" fmla="*/ 1737376 w 10080264"/>
                <a:gd name="connsiteY5943" fmla="*/ 2404974 h 3652478"/>
                <a:gd name="connsiteX5944" fmla="*/ 1737376 w 10080264"/>
                <a:gd name="connsiteY5944" fmla="*/ 2410014 h 3652478"/>
                <a:gd name="connsiteX5945" fmla="*/ 1733778 w 10080264"/>
                <a:gd name="connsiteY5945" fmla="*/ 2413614 h 3652478"/>
                <a:gd name="connsiteX5946" fmla="*/ 1690595 w 10080264"/>
                <a:gd name="connsiteY5946" fmla="*/ 2453217 h 3652478"/>
                <a:gd name="connsiteX5947" fmla="*/ 1652451 w 10080264"/>
                <a:gd name="connsiteY5947" fmla="*/ 2494980 h 3652478"/>
                <a:gd name="connsiteX5948" fmla="*/ 1635178 w 10080264"/>
                <a:gd name="connsiteY5948" fmla="*/ 2514062 h 3652478"/>
                <a:gd name="connsiteX5949" fmla="*/ 1619704 w 10080264"/>
                <a:gd name="connsiteY5949" fmla="*/ 2538183 h 3652478"/>
                <a:gd name="connsiteX5950" fmla="*/ 1611067 w 10080264"/>
                <a:gd name="connsiteY5950" fmla="*/ 2552224 h 3652478"/>
                <a:gd name="connsiteX5951" fmla="*/ 1600632 w 10080264"/>
                <a:gd name="connsiteY5951" fmla="*/ 2562305 h 3652478"/>
                <a:gd name="connsiteX5952" fmla="*/ 1590196 w 10080264"/>
                <a:gd name="connsiteY5952" fmla="*/ 2570586 h 3652478"/>
                <a:gd name="connsiteX5953" fmla="*/ 1579760 w 10080264"/>
                <a:gd name="connsiteY5953" fmla="*/ 2575986 h 3652478"/>
                <a:gd name="connsiteX5954" fmla="*/ 1559248 w 10080264"/>
                <a:gd name="connsiteY5954" fmla="*/ 2589667 h 3652478"/>
                <a:gd name="connsiteX5955" fmla="*/ 1540176 w 10080264"/>
                <a:gd name="connsiteY5955" fmla="*/ 2600108 h 3652478"/>
                <a:gd name="connsiteX5956" fmla="*/ 1519304 w 10080264"/>
                <a:gd name="connsiteY5956" fmla="*/ 2606948 h 3652478"/>
                <a:gd name="connsiteX5957" fmla="*/ 1500232 w 10080264"/>
                <a:gd name="connsiteY5957" fmla="*/ 2612349 h 3652478"/>
                <a:gd name="connsiteX5958" fmla="*/ 1484759 w 10080264"/>
                <a:gd name="connsiteY5958" fmla="*/ 2615589 h 3652478"/>
                <a:gd name="connsiteX5959" fmla="*/ 1467485 w 10080264"/>
                <a:gd name="connsiteY5959" fmla="*/ 2622790 h 3652478"/>
                <a:gd name="connsiteX5960" fmla="*/ 1450212 w 10080264"/>
                <a:gd name="connsiteY5960" fmla="*/ 2633230 h 3652478"/>
                <a:gd name="connsiteX5961" fmla="*/ 1432939 w 10080264"/>
                <a:gd name="connsiteY5961" fmla="*/ 2645111 h 3652478"/>
                <a:gd name="connsiteX5962" fmla="*/ 1427542 w 10080264"/>
                <a:gd name="connsiteY5962" fmla="*/ 2650512 h 3652478"/>
                <a:gd name="connsiteX5963" fmla="*/ 1420704 w 10080264"/>
                <a:gd name="connsiteY5963" fmla="*/ 2648711 h 3652478"/>
                <a:gd name="connsiteX5964" fmla="*/ 1398034 w 10080264"/>
                <a:gd name="connsiteY5964" fmla="*/ 2645111 h 3652478"/>
                <a:gd name="connsiteX5965" fmla="*/ 1377162 w 10080264"/>
                <a:gd name="connsiteY5965" fmla="*/ 2643311 h 3652478"/>
                <a:gd name="connsiteX5966" fmla="*/ 1356650 w 10080264"/>
                <a:gd name="connsiteY5966" fmla="*/ 2643311 h 3652478"/>
                <a:gd name="connsiteX5967" fmla="*/ 1335779 w 10080264"/>
                <a:gd name="connsiteY5967" fmla="*/ 2645111 h 3652478"/>
                <a:gd name="connsiteX5968" fmla="*/ 1323904 w 10080264"/>
                <a:gd name="connsiteY5968" fmla="*/ 2648711 h 3652478"/>
                <a:gd name="connsiteX5969" fmla="*/ 1289358 w 10080264"/>
                <a:gd name="connsiteY5969" fmla="*/ 2659152 h 3652478"/>
                <a:gd name="connsiteX5970" fmla="*/ 1256251 w 10080264"/>
                <a:gd name="connsiteY5970" fmla="*/ 2671393 h 3652478"/>
                <a:gd name="connsiteX5971" fmla="*/ 1178523 w 10080264"/>
                <a:gd name="connsiteY5971" fmla="*/ 2704155 h 3652478"/>
                <a:gd name="connsiteX5972" fmla="*/ 1157651 w 10080264"/>
                <a:gd name="connsiteY5972" fmla="*/ 2712796 h 3652478"/>
                <a:gd name="connsiteX5973" fmla="*/ 1136780 w 10080264"/>
                <a:gd name="connsiteY5973" fmla="*/ 2717836 h 3652478"/>
                <a:gd name="connsiteX5974" fmla="*/ 1114468 w 10080264"/>
                <a:gd name="connsiteY5974" fmla="*/ 2724677 h 3652478"/>
                <a:gd name="connsiteX5975" fmla="*/ 1091798 w 10080264"/>
                <a:gd name="connsiteY5975" fmla="*/ 2728277 h 3652478"/>
                <a:gd name="connsiteX5976" fmla="*/ 1076324 w 10080264"/>
                <a:gd name="connsiteY5976" fmla="*/ 2726477 h 3652478"/>
                <a:gd name="connsiteX5977" fmla="*/ 1060850 w 10080264"/>
                <a:gd name="connsiteY5977" fmla="*/ 2722877 h 3652478"/>
                <a:gd name="connsiteX5978" fmla="*/ 1048615 w 10080264"/>
                <a:gd name="connsiteY5978" fmla="*/ 2716036 h 3652478"/>
                <a:gd name="connsiteX5979" fmla="*/ 1034941 w 10080264"/>
                <a:gd name="connsiteY5979" fmla="*/ 2705596 h 3652478"/>
                <a:gd name="connsiteX5980" fmla="*/ 1010471 w 10080264"/>
                <a:gd name="connsiteY5980" fmla="*/ 2707396 h 3652478"/>
                <a:gd name="connsiteX5981" fmla="*/ 984561 w 10080264"/>
                <a:gd name="connsiteY5981" fmla="*/ 2705596 h 3652478"/>
                <a:gd name="connsiteX5982" fmla="*/ 961890 w 10080264"/>
                <a:gd name="connsiteY5982" fmla="*/ 2700555 h 3652478"/>
                <a:gd name="connsiteX5983" fmla="*/ 941379 w 10080264"/>
                <a:gd name="connsiteY5983" fmla="*/ 2693715 h 3652478"/>
                <a:gd name="connsiteX5984" fmla="*/ 920507 w 10080264"/>
                <a:gd name="connsiteY5984" fmla="*/ 2686874 h 3652478"/>
                <a:gd name="connsiteX5985" fmla="*/ 896397 w 10080264"/>
                <a:gd name="connsiteY5985" fmla="*/ 2683274 h 3652478"/>
                <a:gd name="connsiteX5986" fmla="*/ 868688 w 10080264"/>
                <a:gd name="connsiteY5986" fmla="*/ 2681474 h 3652478"/>
                <a:gd name="connsiteX5987" fmla="*/ 835581 w 10080264"/>
                <a:gd name="connsiteY5987" fmla="*/ 2683274 h 3652478"/>
                <a:gd name="connsiteX5988" fmla="*/ 830543 w 10080264"/>
                <a:gd name="connsiteY5988" fmla="*/ 2685074 h 3652478"/>
                <a:gd name="connsiteX5989" fmla="*/ 821907 w 10080264"/>
                <a:gd name="connsiteY5989" fmla="*/ 2686874 h 3652478"/>
                <a:gd name="connsiteX5990" fmla="*/ 818308 w 10080264"/>
                <a:gd name="connsiteY5990" fmla="*/ 2685074 h 3652478"/>
                <a:gd name="connsiteX5991" fmla="*/ 815070 w 10080264"/>
                <a:gd name="connsiteY5991" fmla="*/ 2683274 h 3652478"/>
                <a:gd name="connsiteX5992" fmla="*/ 811471 w 10080264"/>
                <a:gd name="connsiteY5992" fmla="*/ 2680034 h 3652478"/>
                <a:gd name="connsiteX5993" fmla="*/ 809672 w 10080264"/>
                <a:gd name="connsiteY5993" fmla="*/ 2676433 h 3652478"/>
                <a:gd name="connsiteX5994" fmla="*/ 807873 w 10080264"/>
                <a:gd name="connsiteY5994" fmla="*/ 2671393 h 3652478"/>
                <a:gd name="connsiteX5995" fmla="*/ 809672 w 10080264"/>
                <a:gd name="connsiteY5995" fmla="*/ 2665993 h 3652478"/>
                <a:gd name="connsiteX5996" fmla="*/ 811471 w 10080264"/>
                <a:gd name="connsiteY5996" fmla="*/ 2662752 h 3652478"/>
                <a:gd name="connsiteX5997" fmla="*/ 815070 w 10080264"/>
                <a:gd name="connsiteY5997" fmla="*/ 2659152 h 3652478"/>
                <a:gd name="connsiteX5998" fmla="*/ 799236 w 10080264"/>
                <a:gd name="connsiteY5998" fmla="*/ 2655552 h 3652478"/>
                <a:gd name="connsiteX5999" fmla="*/ 785562 w 10080264"/>
                <a:gd name="connsiteY5999" fmla="*/ 2646911 h 3652478"/>
                <a:gd name="connsiteX6000" fmla="*/ 780524 w 10080264"/>
                <a:gd name="connsiteY6000" fmla="*/ 2645111 h 3652478"/>
                <a:gd name="connsiteX6001" fmla="*/ 775126 w 10080264"/>
                <a:gd name="connsiteY6001" fmla="*/ 2643311 h 3652478"/>
                <a:gd name="connsiteX6002" fmla="*/ 768289 w 10080264"/>
                <a:gd name="connsiteY6002" fmla="*/ 2645111 h 3652478"/>
                <a:gd name="connsiteX6003" fmla="*/ 764690 w 10080264"/>
                <a:gd name="connsiteY6003" fmla="*/ 2646911 h 3652478"/>
                <a:gd name="connsiteX6004" fmla="*/ 740580 w 10080264"/>
                <a:gd name="connsiteY6004" fmla="*/ 2662752 h 3652478"/>
                <a:gd name="connsiteX6005" fmla="*/ 740580 w 10080264"/>
                <a:gd name="connsiteY6005" fmla="*/ 2640071 h 3652478"/>
                <a:gd name="connsiteX6006" fmla="*/ 737341 w 10080264"/>
                <a:gd name="connsiteY6006" fmla="*/ 2638271 h 3652478"/>
                <a:gd name="connsiteX6007" fmla="*/ 730144 w 10080264"/>
                <a:gd name="connsiteY6007" fmla="*/ 2634670 h 3652478"/>
                <a:gd name="connsiteX6008" fmla="*/ 723307 w 10080264"/>
                <a:gd name="connsiteY6008" fmla="*/ 2629630 h 3652478"/>
                <a:gd name="connsiteX6009" fmla="*/ 716470 w 10080264"/>
                <a:gd name="connsiteY6009" fmla="*/ 2622790 h 3652478"/>
                <a:gd name="connsiteX6010" fmla="*/ 714670 w 10080264"/>
                <a:gd name="connsiteY6010" fmla="*/ 2619189 h 3652478"/>
                <a:gd name="connsiteX6011" fmla="*/ 711072 w 10080264"/>
                <a:gd name="connsiteY6011" fmla="*/ 2614149 h 3652478"/>
                <a:gd name="connsiteX6012" fmla="*/ 709632 w 10080264"/>
                <a:gd name="connsiteY6012" fmla="*/ 2610549 h 3652478"/>
                <a:gd name="connsiteX6013" fmla="*/ 709632 w 10080264"/>
                <a:gd name="connsiteY6013" fmla="*/ 2606948 h 3652478"/>
                <a:gd name="connsiteX6014" fmla="*/ 685162 w 10080264"/>
                <a:gd name="connsiteY6014" fmla="*/ 2598308 h 3652478"/>
                <a:gd name="connsiteX6015" fmla="*/ 661052 w 10080264"/>
                <a:gd name="connsiteY6015" fmla="*/ 2587867 h 3652478"/>
                <a:gd name="connsiteX6016" fmla="*/ 638381 w 10080264"/>
                <a:gd name="connsiteY6016" fmla="*/ 2577786 h 3652478"/>
                <a:gd name="connsiteX6017" fmla="*/ 616070 w 10080264"/>
                <a:gd name="connsiteY6017" fmla="*/ 2564105 h 3652478"/>
                <a:gd name="connsiteX6018" fmla="*/ 576126 w 10080264"/>
                <a:gd name="connsiteY6018" fmla="*/ 2541784 h 3652478"/>
                <a:gd name="connsiteX6019" fmla="*/ 534743 w 10080264"/>
                <a:gd name="connsiteY6019" fmla="*/ 2514062 h 3652478"/>
                <a:gd name="connsiteX6020" fmla="*/ 532944 w 10080264"/>
                <a:gd name="connsiteY6020" fmla="*/ 2517302 h 3652478"/>
                <a:gd name="connsiteX6021" fmla="*/ 531145 w 10080264"/>
                <a:gd name="connsiteY6021" fmla="*/ 2527743 h 3652478"/>
                <a:gd name="connsiteX6022" fmla="*/ 531145 w 10080264"/>
                <a:gd name="connsiteY6022" fmla="*/ 2541784 h 3652478"/>
                <a:gd name="connsiteX6023" fmla="*/ 529345 w 10080264"/>
                <a:gd name="connsiteY6023" fmla="*/ 2545024 h 3652478"/>
                <a:gd name="connsiteX6024" fmla="*/ 527546 w 10080264"/>
                <a:gd name="connsiteY6024" fmla="*/ 2559065 h 3652478"/>
                <a:gd name="connsiteX6025" fmla="*/ 526107 w 10080264"/>
                <a:gd name="connsiteY6025" fmla="*/ 2574186 h 3652478"/>
                <a:gd name="connsiteX6026" fmla="*/ 526107 w 10080264"/>
                <a:gd name="connsiteY6026" fmla="*/ 2579226 h 3652478"/>
                <a:gd name="connsiteX6027" fmla="*/ 520709 w 10080264"/>
                <a:gd name="connsiteY6027" fmla="*/ 2591467 h 3652478"/>
                <a:gd name="connsiteX6028" fmla="*/ 515671 w 10080264"/>
                <a:gd name="connsiteY6028" fmla="*/ 2601908 h 3652478"/>
                <a:gd name="connsiteX6029" fmla="*/ 518910 w 10080264"/>
                <a:gd name="connsiteY6029" fmla="*/ 2614149 h 3652478"/>
                <a:gd name="connsiteX6030" fmla="*/ 518910 w 10080264"/>
                <a:gd name="connsiteY6030" fmla="*/ 2619189 h 3652478"/>
                <a:gd name="connsiteX6031" fmla="*/ 548418 w 10080264"/>
                <a:gd name="connsiteY6031" fmla="*/ 2619189 h 3652478"/>
                <a:gd name="connsiteX6032" fmla="*/ 522508 w 10080264"/>
                <a:gd name="connsiteY6032" fmla="*/ 2645111 h 3652478"/>
                <a:gd name="connsiteX6033" fmla="*/ 503436 w 10080264"/>
                <a:gd name="connsiteY6033" fmla="*/ 2664193 h 3652478"/>
                <a:gd name="connsiteX6034" fmla="*/ 498398 w 10080264"/>
                <a:gd name="connsiteY6034" fmla="*/ 2667793 h 3652478"/>
                <a:gd name="connsiteX6035" fmla="*/ 496599 w 10080264"/>
                <a:gd name="connsiteY6035" fmla="*/ 2672833 h 3652478"/>
                <a:gd name="connsiteX6036" fmla="*/ 493000 w 10080264"/>
                <a:gd name="connsiteY6036" fmla="*/ 2680034 h 3652478"/>
                <a:gd name="connsiteX6037" fmla="*/ 493000 w 10080264"/>
                <a:gd name="connsiteY6037" fmla="*/ 2690114 h 3652478"/>
                <a:gd name="connsiteX6038" fmla="*/ 493000 w 10080264"/>
                <a:gd name="connsiteY6038" fmla="*/ 2705596 h 3652478"/>
                <a:gd name="connsiteX6039" fmla="*/ 477526 w 10080264"/>
                <a:gd name="connsiteY6039" fmla="*/ 2705596 h 3652478"/>
                <a:gd name="connsiteX6040" fmla="*/ 460253 w 10080264"/>
                <a:gd name="connsiteY6040" fmla="*/ 2705596 h 3652478"/>
                <a:gd name="connsiteX6041" fmla="*/ 444780 w 10080264"/>
                <a:gd name="connsiteY6041" fmla="*/ 2702355 h 3652478"/>
                <a:gd name="connsiteX6042" fmla="*/ 429306 w 10080264"/>
                <a:gd name="connsiteY6042" fmla="*/ 2698755 h 3652478"/>
                <a:gd name="connsiteX6043" fmla="*/ 411673 w 10080264"/>
                <a:gd name="connsiteY6043" fmla="*/ 2693715 h 3652478"/>
                <a:gd name="connsiteX6044" fmla="*/ 389362 w 10080264"/>
                <a:gd name="connsiteY6044" fmla="*/ 2686874 h 3652478"/>
                <a:gd name="connsiteX6045" fmla="*/ 377127 w 10080264"/>
                <a:gd name="connsiteY6045" fmla="*/ 2683274 h 3652478"/>
                <a:gd name="connsiteX6046" fmla="*/ 364892 w 10080264"/>
                <a:gd name="connsiteY6046" fmla="*/ 2683274 h 3652478"/>
                <a:gd name="connsiteX6047" fmla="*/ 359854 w 10080264"/>
                <a:gd name="connsiteY6047" fmla="*/ 2686874 h 3652478"/>
                <a:gd name="connsiteX6048" fmla="*/ 356255 w 10080264"/>
                <a:gd name="connsiteY6048" fmla="*/ 2690114 h 3652478"/>
                <a:gd name="connsiteX6049" fmla="*/ 353017 w 10080264"/>
                <a:gd name="connsiteY6049" fmla="*/ 2693715 h 3652478"/>
                <a:gd name="connsiteX6050" fmla="*/ 330706 w 10080264"/>
                <a:gd name="connsiteY6050" fmla="*/ 2716036 h 3652478"/>
                <a:gd name="connsiteX6051" fmla="*/ 323509 w 10080264"/>
                <a:gd name="connsiteY6051" fmla="*/ 2722877 h 3652478"/>
                <a:gd name="connsiteX6052" fmla="*/ 316671 w 10080264"/>
                <a:gd name="connsiteY6052" fmla="*/ 2728277 h 3652478"/>
                <a:gd name="connsiteX6053" fmla="*/ 299398 w 10080264"/>
                <a:gd name="connsiteY6053" fmla="*/ 2735118 h 3652478"/>
                <a:gd name="connsiteX6054" fmla="*/ 288963 w 10080264"/>
                <a:gd name="connsiteY6054" fmla="*/ 2738718 h 3652478"/>
                <a:gd name="connsiteX6055" fmla="*/ 278527 w 10080264"/>
                <a:gd name="connsiteY6055" fmla="*/ 2740158 h 3652478"/>
                <a:gd name="connsiteX6056" fmla="*/ 266292 w 10080264"/>
                <a:gd name="connsiteY6056" fmla="*/ 2740158 h 3652478"/>
                <a:gd name="connsiteX6057" fmla="*/ 252617 w 10080264"/>
                <a:gd name="connsiteY6057" fmla="*/ 2738718 h 3652478"/>
                <a:gd name="connsiteX6058" fmla="*/ 242182 w 10080264"/>
                <a:gd name="connsiteY6058" fmla="*/ 2736918 h 3652478"/>
                <a:gd name="connsiteX6059" fmla="*/ 242182 w 10080264"/>
                <a:gd name="connsiteY6059" fmla="*/ 2724677 h 3652478"/>
                <a:gd name="connsiteX6060" fmla="*/ 242182 w 10080264"/>
                <a:gd name="connsiteY6060" fmla="*/ 2712796 h 3652478"/>
                <a:gd name="connsiteX6061" fmla="*/ 245780 w 10080264"/>
                <a:gd name="connsiteY6061" fmla="*/ 2702355 h 3652478"/>
                <a:gd name="connsiteX6062" fmla="*/ 250818 w 10080264"/>
                <a:gd name="connsiteY6062" fmla="*/ 2691915 h 3652478"/>
                <a:gd name="connsiteX6063" fmla="*/ 257655 w 10080264"/>
                <a:gd name="connsiteY6063" fmla="*/ 2683274 h 3652478"/>
                <a:gd name="connsiteX6064" fmla="*/ 259455 w 10080264"/>
                <a:gd name="connsiteY6064" fmla="*/ 2683274 h 3652478"/>
                <a:gd name="connsiteX6065" fmla="*/ 247220 w 10080264"/>
                <a:gd name="connsiteY6065" fmla="*/ 2680034 h 3652478"/>
                <a:gd name="connsiteX6066" fmla="*/ 238583 w 10080264"/>
                <a:gd name="connsiteY6066" fmla="*/ 2680034 h 3652478"/>
                <a:gd name="connsiteX6067" fmla="*/ 229946 w 10080264"/>
                <a:gd name="connsiteY6067" fmla="*/ 2683274 h 3652478"/>
                <a:gd name="connsiteX6068" fmla="*/ 224909 w 10080264"/>
                <a:gd name="connsiteY6068" fmla="*/ 2686874 h 3652478"/>
                <a:gd name="connsiteX6069" fmla="*/ 198999 w 10080264"/>
                <a:gd name="connsiteY6069" fmla="*/ 2709196 h 3652478"/>
                <a:gd name="connsiteX6070" fmla="*/ 188563 w 10080264"/>
                <a:gd name="connsiteY6070" fmla="*/ 2719637 h 3652478"/>
                <a:gd name="connsiteX6071" fmla="*/ 179927 w 10080264"/>
                <a:gd name="connsiteY6071" fmla="*/ 2731517 h 3652478"/>
                <a:gd name="connsiteX6072" fmla="*/ 157616 w 10080264"/>
                <a:gd name="connsiteY6072" fmla="*/ 2768240 h 3652478"/>
                <a:gd name="connsiteX6073" fmla="*/ 152218 w 10080264"/>
                <a:gd name="connsiteY6073" fmla="*/ 2726477 h 3652478"/>
                <a:gd name="connsiteX6074" fmla="*/ 148979 w 10080264"/>
                <a:gd name="connsiteY6074" fmla="*/ 2712796 h 3652478"/>
                <a:gd name="connsiteX6075" fmla="*/ 141782 w 10080264"/>
                <a:gd name="connsiteY6075" fmla="*/ 2700555 h 3652478"/>
                <a:gd name="connsiteX6076" fmla="*/ 133146 w 10080264"/>
                <a:gd name="connsiteY6076" fmla="*/ 2691915 h 3652478"/>
                <a:gd name="connsiteX6077" fmla="*/ 124509 w 10080264"/>
                <a:gd name="connsiteY6077" fmla="*/ 2686874 h 3652478"/>
                <a:gd name="connsiteX6078" fmla="*/ 110835 w 10080264"/>
                <a:gd name="connsiteY6078" fmla="*/ 2683274 h 3652478"/>
                <a:gd name="connsiteX6079" fmla="*/ 95001 w 10080264"/>
                <a:gd name="connsiteY6079" fmla="*/ 2678234 h 3652478"/>
                <a:gd name="connsiteX6080" fmla="*/ 60455 w 10080264"/>
                <a:gd name="connsiteY6080" fmla="*/ 2665993 h 3652478"/>
                <a:gd name="connsiteX6081" fmla="*/ 36345 w 10080264"/>
                <a:gd name="connsiteY6081" fmla="*/ 2655552 h 3652478"/>
                <a:gd name="connsiteX6082" fmla="*/ 36345 w 10080264"/>
                <a:gd name="connsiteY6082" fmla="*/ 2646911 h 3652478"/>
                <a:gd name="connsiteX6083" fmla="*/ 33106 w 10080264"/>
                <a:gd name="connsiteY6083" fmla="*/ 2574186 h 3652478"/>
                <a:gd name="connsiteX6084" fmla="*/ 33106 w 10080264"/>
                <a:gd name="connsiteY6084" fmla="*/ 2501821 h 3652478"/>
                <a:gd name="connsiteX6085" fmla="*/ 34546 w 10080264"/>
                <a:gd name="connsiteY6085" fmla="*/ 2432696 h 3652478"/>
                <a:gd name="connsiteX6086" fmla="*/ 39943 w 10080264"/>
                <a:gd name="connsiteY6086" fmla="*/ 2363211 h 3652478"/>
                <a:gd name="connsiteX6087" fmla="*/ 39943 w 10080264"/>
                <a:gd name="connsiteY6087" fmla="*/ 2356370 h 3652478"/>
                <a:gd name="connsiteX6088" fmla="*/ 44981 w 10080264"/>
                <a:gd name="connsiteY6088" fmla="*/ 2210920 h 3652478"/>
                <a:gd name="connsiteX6089" fmla="*/ 46781 w 10080264"/>
                <a:gd name="connsiteY6089" fmla="*/ 2139995 h 3652478"/>
                <a:gd name="connsiteX6090" fmla="*/ 46781 w 10080264"/>
                <a:gd name="connsiteY6090" fmla="*/ 2069070 h 3652478"/>
                <a:gd name="connsiteX6091" fmla="*/ 46781 w 10080264"/>
                <a:gd name="connsiteY6091" fmla="*/ 2048188 h 3652478"/>
                <a:gd name="connsiteX6092" fmla="*/ 44981 w 10080264"/>
                <a:gd name="connsiteY6092" fmla="*/ 2029107 h 3652478"/>
                <a:gd name="connsiteX6093" fmla="*/ 39943 w 10080264"/>
                <a:gd name="connsiteY6093" fmla="*/ 1991304 h 3652478"/>
                <a:gd name="connsiteX6094" fmla="*/ 36345 w 10080264"/>
                <a:gd name="connsiteY6094" fmla="*/ 1973663 h 3652478"/>
                <a:gd name="connsiteX6095" fmla="*/ 36345 w 10080264"/>
                <a:gd name="connsiteY6095" fmla="*/ 1956382 h 3652478"/>
                <a:gd name="connsiteX6096" fmla="*/ 38144 w 10080264"/>
                <a:gd name="connsiteY6096" fmla="*/ 1937300 h 3652478"/>
                <a:gd name="connsiteX6097" fmla="*/ 44981 w 10080264"/>
                <a:gd name="connsiteY6097" fmla="*/ 1920019 h 3652478"/>
                <a:gd name="connsiteX6098" fmla="*/ 41743 w 10080264"/>
                <a:gd name="connsiteY6098" fmla="*/ 1911378 h 3652478"/>
                <a:gd name="connsiteX6099" fmla="*/ 41743 w 10080264"/>
                <a:gd name="connsiteY6099" fmla="*/ 1902738 h 3652478"/>
                <a:gd name="connsiteX6100" fmla="*/ 34546 w 10080264"/>
                <a:gd name="connsiteY6100" fmla="*/ 1897697 h 3652478"/>
                <a:gd name="connsiteX6101" fmla="*/ 0 w 10080264"/>
                <a:gd name="connsiteY6101" fmla="*/ 1887257 h 3652478"/>
                <a:gd name="connsiteX6102" fmla="*/ 33106 w 10080264"/>
                <a:gd name="connsiteY6102" fmla="*/ 1871775 h 3652478"/>
                <a:gd name="connsiteX6103" fmla="*/ 36345 w 10080264"/>
                <a:gd name="connsiteY6103" fmla="*/ 1864935 h 3652478"/>
                <a:gd name="connsiteX6104" fmla="*/ 39943 w 10080264"/>
                <a:gd name="connsiteY6104" fmla="*/ 1856294 h 3652478"/>
                <a:gd name="connsiteX6105" fmla="*/ 39943 w 10080264"/>
                <a:gd name="connsiteY6105" fmla="*/ 1824972 h 3652478"/>
                <a:gd name="connsiteX6106" fmla="*/ 39943 w 10080264"/>
                <a:gd name="connsiteY6106" fmla="*/ 1814531 h 3652478"/>
                <a:gd name="connsiteX6107" fmla="*/ 41743 w 10080264"/>
                <a:gd name="connsiteY6107" fmla="*/ 1805891 h 3652478"/>
                <a:gd name="connsiteX6108" fmla="*/ 48580 w 10080264"/>
                <a:gd name="connsiteY6108" fmla="*/ 1791850 h 3652478"/>
                <a:gd name="connsiteX6109" fmla="*/ 51819 w 10080264"/>
                <a:gd name="connsiteY6109" fmla="*/ 1785009 h 3652478"/>
                <a:gd name="connsiteX6110" fmla="*/ 57217 w 10080264"/>
                <a:gd name="connsiteY6110" fmla="*/ 1781409 h 3652478"/>
                <a:gd name="connsiteX6111" fmla="*/ 62254 w 10080264"/>
                <a:gd name="connsiteY6111" fmla="*/ 1778169 h 3652478"/>
                <a:gd name="connsiteX6112" fmla="*/ 67652 w 10080264"/>
                <a:gd name="connsiteY6112" fmla="*/ 1776369 h 3652478"/>
                <a:gd name="connsiteX6113" fmla="*/ 76289 w 10080264"/>
                <a:gd name="connsiteY6113" fmla="*/ 1774568 h 3652478"/>
                <a:gd name="connsiteX6114" fmla="*/ 86365 w 10080264"/>
                <a:gd name="connsiteY6114" fmla="*/ 1774568 h 3652478"/>
                <a:gd name="connsiteX6115" fmla="*/ 98600 w 10080264"/>
                <a:gd name="connsiteY6115" fmla="*/ 1776369 h 3652478"/>
                <a:gd name="connsiteX6116" fmla="*/ 109035 w 10080264"/>
                <a:gd name="connsiteY6116" fmla="*/ 1778169 h 3652478"/>
                <a:gd name="connsiteX6117" fmla="*/ 117672 w 10080264"/>
                <a:gd name="connsiteY6117" fmla="*/ 1783209 h 3652478"/>
                <a:gd name="connsiteX6118" fmla="*/ 126308 w 10080264"/>
                <a:gd name="connsiteY6118" fmla="*/ 1791850 h 3652478"/>
                <a:gd name="connsiteX6119" fmla="*/ 131346 w 10080264"/>
                <a:gd name="connsiteY6119" fmla="*/ 1804091 h 3652478"/>
                <a:gd name="connsiteX6120" fmla="*/ 134945 w 10080264"/>
                <a:gd name="connsiteY6120" fmla="*/ 1821372 h 3652478"/>
                <a:gd name="connsiteX6121" fmla="*/ 136744 w 10080264"/>
                <a:gd name="connsiteY6121" fmla="*/ 1835413 h 3652478"/>
                <a:gd name="connsiteX6122" fmla="*/ 169491 w 10080264"/>
                <a:gd name="connsiteY6122" fmla="*/ 1833613 h 3652478"/>
                <a:gd name="connsiteX6123" fmla="*/ 209435 w 10080264"/>
                <a:gd name="connsiteY6123" fmla="*/ 1830012 h 3652478"/>
                <a:gd name="connsiteX6124" fmla="*/ 224909 w 10080264"/>
                <a:gd name="connsiteY6124" fmla="*/ 1828212 h 3652478"/>
                <a:gd name="connsiteX6125" fmla="*/ 287163 w 10080264"/>
                <a:gd name="connsiteY6125" fmla="*/ 1821372 h 3652478"/>
                <a:gd name="connsiteX6126" fmla="*/ 349418 w 10080264"/>
                <a:gd name="connsiteY6126" fmla="*/ 1812731 h 3652478"/>
                <a:gd name="connsiteX6127" fmla="*/ 436143 w 10080264"/>
                <a:gd name="connsiteY6127" fmla="*/ 1812731 h 3652478"/>
                <a:gd name="connsiteX6128" fmla="*/ 446579 w 10080264"/>
                <a:gd name="connsiteY6128" fmla="*/ 1814531 h 3652478"/>
                <a:gd name="connsiteX6129" fmla="*/ 457015 w 10080264"/>
                <a:gd name="connsiteY6129" fmla="*/ 1812731 h 3652478"/>
                <a:gd name="connsiteX6130" fmla="*/ 465651 w 10080264"/>
                <a:gd name="connsiteY6130" fmla="*/ 1810931 h 3652478"/>
                <a:gd name="connsiteX6131" fmla="*/ 474288 w 10080264"/>
                <a:gd name="connsiteY6131" fmla="*/ 1807691 h 3652478"/>
                <a:gd name="connsiteX6132" fmla="*/ 489761 w 10080264"/>
                <a:gd name="connsiteY6132" fmla="*/ 1798690 h 3652478"/>
                <a:gd name="connsiteX6133" fmla="*/ 501636 w 10080264"/>
                <a:gd name="connsiteY6133" fmla="*/ 1790049 h 3652478"/>
                <a:gd name="connsiteX6134" fmla="*/ 518910 w 10080264"/>
                <a:gd name="connsiteY6134" fmla="*/ 1776369 h 3652478"/>
                <a:gd name="connsiteX6135" fmla="*/ 526107 w 10080264"/>
                <a:gd name="connsiteY6135" fmla="*/ 1797250 h 3652478"/>
                <a:gd name="connsiteX6136" fmla="*/ 527546 w 10080264"/>
                <a:gd name="connsiteY6136" fmla="*/ 1800490 h 3652478"/>
                <a:gd name="connsiteX6137" fmla="*/ 532944 w 10080264"/>
                <a:gd name="connsiteY6137" fmla="*/ 1802290 h 3652478"/>
                <a:gd name="connsiteX6138" fmla="*/ 537982 w 10080264"/>
                <a:gd name="connsiteY6138" fmla="*/ 1802290 h 3652478"/>
                <a:gd name="connsiteX6139" fmla="*/ 543380 w 10080264"/>
                <a:gd name="connsiteY6139" fmla="*/ 1802290 h 3652478"/>
                <a:gd name="connsiteX6140" fmla="*/ 553815 w 10080264"/>
                <a:gd name="connsiteY6140" fmla="*/ 1802290 h 3652478"/>
                <a:gd name="connsiteX6141" fmla="*/ 567490 w 10080264"/>
                <a:gd name="connsiteY6141" fmla="*/ 1804091 h 3652478"/>
                <a:gd name="connsiteX6142" fmla="*/ 576126 w 10080264"/>
                <a:gd name="connsiteY6142" fmla="*/ 1805891 h 3652478"/>
                <a:gd name="connsiteX6143" fmla="*/ 581524 w 10080264"/>
                <a:gd name="connsiteY6143" fmla="*/ 1809131 h 3652478"/>
                <a:gd name="connsiteX6144" fmla="*/ 588361 w 10080264"/>
                <a:gd name="connsiteY6144" fmla="*/ 1814531 h 3652478"/>
                <a:gd name="connsiteX6145" fmla="*/ 593759 w 10080264"/>
                <a:gd name="connsiteY6145" fmla="*/ 1821372 h 3652478"/>
                <a:gd name="connsiteX6146" fmla="*/ 593759 w 10080264"/>
                <a:gd name="connsiteY6146" fmla="*/ 1828212 h 3652478"/>
                <a:gd name="connsiteX6147" fmla="*/ 593759 w 10080264"/>
                <a:gd name="connsiteY6147" fmla="*/ 1835413 h 3652478"/>
                <a:gd name="connsiteX6148" fmla="*/ 591960 w 10080264"/>
                <a:gd name="connsiteY6148" fmla="*/ 1842253 h 3652478"/>
                <a:gd name="connsiteX6149" fmla="*/ 586562 w 10080264"/>
                <a:gd name="connsiteY6149" fmla="*/ 1849094 h 3652478"/>
                <a:gd name="connsiteX6150" fmla="*/ 581524 w 10080264"/>
                <a:gd name="connsiteY6150" fmla="*/ 1854494 h 3652478"/>
                <a:gd name="connsiteX6151" fmla="*/ 572888 w 10080264"/>
                <a:gd name="connsiteY6151" fmla="*/ 1857734 h 3652478"/>
                <a:gd name="connsiteX6152" fmla="*/ 564251 w 10080264"/>
                <a:gd name="connsiteY6152" fmla="*/ 1859535 h 3652478"/>
                <a:gd name="connsiteX6153" fmla="*/ 565691 w 10080264"/>
                <a:gd name="connsiteY6153" fmla="*/ 1868175 h 3652478"/>
                <a:gd name="connsiteX6154" fmla="*/ 564251 w 10080264"/>
                <a:gd name="connsiteY6154" fmla="*/ 1876816 h 3652478"/>
                <a:gd name="connsiteX6155" fmla="*/ 560653 w 10080264"/>
                <a:gd name="connsiteY6155" fmla="*/ 1892297 h 3652478"/>
                <a:gd name="connsiteX6156" fmla="*/ 560653 w 10080264"/>
                <a:gd name="connsiteY6156" fmla="*/ 1906338 h 3652478"/>
                <a:gd name="connsiteX6157" fmla="*/ 562452 w 10080264"/>
                <a:gd name="connsiteY6157" fmla="*/ 1913178 h 3652478"/>
                <a:gd name="connsiteX6158" fmla="*/ 567490 w 10080264"/>
                <a:gd name="connsiteY6158" fmla="*/ 1925059 h 3652478"/>
                <a:gd name="connsiteX6159" fmla="*/ 574687 w 10080264"/>
                <a:gd name="connsiteY6159" fmla="*/ 1939100 h 3652478"/>
                <a:gd name="connsiteX6160" fmla="*/ 581524 w 10080264"/>
                <a:gd name="connsiteY6160" fmla="*/ 1958182 h 3652478"/>
                <a:gd name="connsiteX6161" fmla="*/ 583323 w 10080264"/>
                <a:gd name="connsiteY6161" fmla="*/ 1963582 h 3652478"/>
                <a:gd name="connsiteX6162" fmla="*/ 583323 w 10080264"/>
                <a:gd name="connsiteY6162" fmla="*/ 1998145 h 3652478"/>
                <a:gd name="connsiteX6163" fmla="*/ 591960 w 10080264"/>
                <a:gd name="connsiteY6163" fmla="*/ 2022266 h 3652478"/>
                <a:gd name="connsiteX6164" fmla="*/ 602396 w 10080264"/>
                <a:gd name="connsiteY6164" fmla="*/ 2043148 h 3652478"/>
                <a:gd name="connsiteX6165" fmla="*/ 612472 w 10080264"/>
                <a:gd name="connsiteY6165" fmla="*/ 2058629 h 3652478"/>
                <a:gd name="connsiteX6166" fmla="*/ 621108 w 10080264"/>
                <a:gd name="connsiteY6166" fmla="*/ 2070510 h 3652478"/>
                <a:gd name="connsiteX6167" fmla="*/ 628305 w 10080264"/>
                <a:gd name="connsiteY6167" fmla="*/ 2080951 h 3652478"/>
                <a:gd name="connsiteX6168" fmla="*/ 636582 w 10080264"/>
                <a:gd name="connsiteY6168" fmla="*/ 2089951 h 3652478"/>
                <a:gd name="connsiteX6169" fmla="*/ 647018 w 10080264"/>
                <a:gd name="connsiteY6169" fmla="*/ 2098592 h 3652478"/>
                <a:gd name="connsiteX6170" fmla="*/ 659253 w 10080264"/>
                <a:gd name="connsiteY6170" fmla="*/ 2107232 h 3652478"/>
                <a:gd name="connsiteX6171" fmla="*/ 678325 w 10080264"/>
                <a:gd name="connsiteY6171" fmla="*/ 2091391 h 3652478"/>
                <a:gd name="connsiteX6172" fmla="*/ 697397 w 10080264"/>
                <a:gd name="connsiteY6172" fmla="*/ 2080951 h 3652478"/>
                <a:gd name="connsiteX6173" fmla="*/ 704234 w 10080264"/>
                <a:gd name="connsiteY6173" fmla="*/ 2079510 h 3652478"/>
                <a:gd name="connsiteX6174" fmla="*/ 711072 w 10080264"/>
                <a:gd name="connsiteY6174" fmla="*/ 2079510 h 3652478"/>
                <a:gd name="connsiteX6175" fmla="*/ 718269 w 10080264"/>
                <a:gd name="connsiteY6175" fmla="*/ 2079510 h 3652478"/>
                <a:gd name="connsiteX6176" fmla="*/ 725106 w 10080264"/>
                <a:gd name="connsiteY6176" fmla="*/ 2080951 h 3652478"/>
                <a:gd name="connsiteX6177" fmla="*/ 733743 w 10080264"/>
                <a:gd name="connsiteY6177" fmla="*/ 2084551 h 3652478"/>
                <a:gd name="connsiteX6178" fmla="*/ 740580 w 10080264"/>
                <a:gd name="connsiteY6178" fmla="*/ 2089951 h 3652478"/>
                <a:gd name="connsiteX6179" fmla="*/ 747417 w 10080264"/>
                <a:gd name="connsiteY6179" fmla="*/ 2096792 h 3652478"/>
                <a:gd name="connsiteX6180" fmla="*/ 752815 w 10080264"/>
                <a:gd name="connsiteY6180" fmla="*/ 2105432 h 3652478"/>
                <a:gd name="connsiteX6181" fmla="*/ 756054 w 10080264"/>
                <a:gd name="connsiteY6181" fmla="*/ 2109032 h 3652478"/>
                <a:gd name="connsiteX6182" fmla="*/ 756054 w 10080264"/>
                <a:gd name="connsiteY6182" fmla="*/ 2114073 h 3652478"/>
                <a:gd name="connsiteX6183" fmla="*/ 754614 w 10080264"/>
                <a:gd name="connsiteY6183" fmla="*/ 2122713 h 3652478"/>
                <a:gd name="connsiteX6184" fmla="*/ 752815 w 10080264"/>
                <a:gd name="connsiteY6184" fmla="*/ 2136754 h 3652478"/>
                <a:gd name="connsiteX6185" fmla="*/ 751016 w 10080264"/>
                <a:gd name="connsiteY6185" fmla="*/ 2143595 h 3652478"/>
                <a:gd name="connsiteX6186" fmla="*/ 747417 w 10080264"/>
                <a:gd name="connsiteY6186" fmla="*/ 2148635 h 3652478"/>
                <a:gd name="connsiteX6187" fmla="*/ 744178 w 10080264"/>
                <a:gd name="connsiteY6187" fmla="*/ 2155476 h 3652478"/>
                <a:gd name="connsiteX6188" fmla="*/ 737341 w 10080264"/>
                <a:gd name="connsiteY6188" fmla="*/ 2159076 h 3652478"/>
                <a:gd name="connsiteX6189" fmla="*/ 756054 w 10080264"/>
                <a:gd name="connsiteY6189" fmla="*/ 2174557 h 3652478"/>
                <a:gd name="connsiteX6190" fmla="*/ 773326 w 10080264"/>
                <a:gd name="connsiteY6190" fmla="*/ 2184998 h 3652478"/>
                <a:gd name="connsiteX6191" fmla="*/ 794198 w 10080264"/>
                <a:gd name="connsiteY6191" fmla="*/ 2193639 h 3652478"/>
                <a:gd name="connsiteX6192" fmla="*/ 815070 w 10080264"/>
                <a:gd name="connsiteY6192" fmla="*/ 2200479 h 3652478"/>
                <a:gd name="connsiteX6193" fmla="*/ 840979 w 10080264"/>
                <a:gd name="connsiteY6193" fmla="*/ 2205879 h 3652478"/>
                <a:gd name="connsiteX6194" fmla="*/ 870487 w 10080264"/>
                <a:gd name="connsiteY6194" fmla="*/ 2210920 h 3652478"/>
                <a:gd name="connsiteX6195" fmla="*/ 908272 w 10080264"/>
                <a:gd name="connsiteY6195" fmla="*/ 2214520 h 3652478"/>
                <a:gd name="connsiteX6196" fmla="*/ 950015 w 10080264"/>
                <a:gd name="connsiteY6196" fmla="*/ 2214520 h 3652478"/>
                <a:gd name="connsiteX6197" fmla="*/ 1026304 w 10080264"/>
                <a:gd name="connsiteY6197" fmla="*/ 2214520 h 3652478"/>
                <a:gd name="connsiteX6198" fmla="*/ 1029543 w 10080264"/>
                <a:gd name="connsiteY6198" fmla="*/ 2214520 h 3652478"/>
                <a:gd name="connsiteX6199" fmla="*/ 1034941 w 10080264"/>
                <a:gd name="connsiteY6199" fmla="*/ 2210920 h 3652478"/>
                <a:gd name="connsiteX6200" fmla="*/ 1045016 w 10080264"/>
                <a:gd name="connsiteY6200" fmla="*/ 2204079 h 3652478"/>
                <a:gd name="connsiteX6201" fmla="*/ 1069127 w 10080264"/>
                <a:gd name="connsiteY6201" fmla="*/ 2184998 h 3652478"/>
                <a:gd name="connsiteX6202" fmla="*/ 1077763 w 10080264"/>
                <a:gd name="connsiteY6202" fmla="*/ 2178157 h 3652478"/>
                <a:gd name="connsiteX6203" fmla="*/ 1093597 w 10080264"/>
                <a:gd name="connsiteY6203" fmla="*/ 2167717 h 3652478"/>
                <a:gd name="connsiteX6204" fmla="*/ 1100434 w 10080264"/>
                <a:gd name="connsiteY6204" fmla="*/ 2162676 h 3652478"/>
                <a:gd name="connsiteX6205" fmla="*/ 1105832 w 10080264"/>
                <a:gd name="connsiteY6205" fmla="*/ 2160876 h 3652478"/>
                <a:gd name="connsiteX6206" fmla="*/ 1109071 w 10080264"/>
                <a:gd name="connsiteY6206" fmla="*/ 2159076 h 3652478"/>
                <a:gd name="connsiteX6207" fmla="*/ 1109071 w 10080264"/>
                <a:gd name="connsiteY6207" fmla="*/ 2157276 h 3652478"/>
                <a:gd name="connsiteX6208" fmla="*/ 1110870 w 10080264"/>
                <a:gd name="connsiteY6208" fmla="*/ 2152236 h 3652478"/>
                <a:gd name="connsiteX6209" fmla="*/ 1121306 w 10080264"/>
                <a:gd name="connsiteY6209" fmla="*/ 2139995 h 3652478"/>
                <a:gd name="connsiteX6210" fmla="*/ 1128143 w 10080264"/>
                <a:gd name="connsiteY6210" fmla="*/ 2128114 h 3652478"/>
                <a:gd name="connsiteX6211" fmla="*/ 1134980 w 10080264"/>
                <a:gd name="connsiteY6211" fmla="*/ 2114073 h 3652478"/>
                <a:gd name="connsiteX6212" fmla="*/ 1140378 w 10080264"/>
                <a:gd name="connsiteY6212" fmla="*/ 2100032 h 3652478"/>
                <a:gd name="connsiteX6213" fmla="*/ 1143976 w 10080264"/>
                <a:gd name="connsiteY6213" fmla="*/ 2084551 h 3652478"/>
                <a:gd name="connsiteX6214" fmla="*/ 1147215 w 10080264"/>
                <a:gd name="connsiteY6214" fmla="*/ 2069070 h 3652478"/>
                <a:gd name="connsiteX6215" fmla="*/ 1149014 w 10080264"/>
                <a:gd name="connsiteY6215" fmla="*/ 2053229 h 3652478"/>
                <a:gd name="connsiteX6216" fmla="*/ 1149014 w 10080264"/>
                <a:gd name="connsiteY6216" fmla="*/ 2037747 h 3652478"/>
                <a:gd name="connsiteX6217" fmla="*/ 1149014 w 10080264"/>
                <a:gd name="connsiteY6217" fmla="*/ 2006785 h 3652478"/>
                <a:gd name="connsiteX6218" fmla="*/ 1147215 w 10080264"/>
                <a:gd name="connsiteY6218" fmla="*/ 1973663 h 3652478"/>
                <a:gd name="connsiteX6219" fmla="*/ 1142177 w 10080264"/>
                <a:gd name="connsiteY6219" fmla="*/ 1911378 h 3652478"/>
                <a:gd name="connsiteX6220" fmla="*/ 1129942 w 10080264"/>
                <a:gd name="connsiteY6220" fmla="*/ 1892297 h 3652478"/>
                <a:gd name="connsiteX6221" fmla="*/ 1115908 w 10080264"/>
                <a:gd name="connsiteY6221" fmla="*/ 1873576 h 3652478"/>
                <a:gd name="connsiteX6222" fmla="*/ 1100434 w 10080264"/>
                <a:gd name="connsiteY6222" fmla="*/ 1856294 h 3652478"/>
                <a:gd name="connsiteX6223" fmla="*/ 1083161 w 10080264"/>
                <a:gd name="connsiteY6223" fmla="*/ 1838653 h 3652478"/>
                <a:gd name="connsiteX6224" fmla="*/ 1055452 w 10080264"/>
                <a:gd name="connsiteY6224" fmla="*/ 1816331 h 3652478"/>
                <a:gd name="connsiteX6225" fmla="*/ 1053653 w 10080264"/>
                <a:gd name="connsiteY6225" fmla="*/ 1818132 h 3652478"/>
                <a:gd name="connsiteX6226" fmla="*/ 1055452 w 10080264"/>
                <a:gd name="connsiteY6226" fmla="*/ 1814531 h 3652478"/>
                <a:gd name="connsiteX6227" fmla="*/ 1031342 w 10080264"/>
                <a:gd name="connsiteY6227" fmla="*/ 1795450 h 3652478"/>
                <a:gd name="connsiteX6228" fmla="*/ 1005433 w 10080264"/>
                <a:gd name="connsiteY6228" fmla="*/ 1776369 h 3652478"/>
                <a:gd name="connsiteX6229" fmla="*/ 960451 w 10080264"/>
                <a:gd name="connsiteY6229" fmla="*/ 1746846 h 3652478"/>
                <a:gd name="connsiteX6230" fmla="*/ 916908 w 10080264"/>
                <a:gd name="connsiteY6230" fmla="*/ 1715884 h 3652478"/>
                <a:gd name="connsiteX6231" fmla="*/ 874086 w 10080264"/>
                <a:gd name="connsiteY6231" fmla="*/ 1686362 h 3652478"/>
                <a:gd name="connsiteX6232" fmla="*/ 830543 w 10080264"/>
                <a:gd name="connsiteY6232" fmla="*/ 1655040 h 3652478"/>
                <a:gd name="connsiteX6233" fmla="*/ 826945 w 10080264"/>
                <a:gd name="connsiteY6233" fmla="*/ 1656840 h 3652478"/>
                <a:gd name="connsiteX6234" fmla="*/ 825505 w 10080264"/>
                <a:gd name="connsiteY6234" fmla="*/ 1658640 h 3652478"/>
                <a:gd name="connsiteX6235" fmla="*/ 820108 w 10080264"/>
                <a:gd name="connsiteY6235" fmla="*/ 1665480 h 3652478"/>
                <a:gd name="connsiteX6236" fmla="*/ 815070 w 10080264"/>
                <a:gd name="connsiteY6236" fmla="*/ 1669081 h 3652478"/>
                <a:gd name="connsiteX6237" fmla="*/ 811471 w 10080264"/>
                <a:gd name="connsiteY6237" fmla="*/ 1670881 h 3652478"/>
                <a:gd name="connsiteX6238" fmla="*/ 806433 w 10080264"/>
                <a:gd name="connsiteY6238" fmla="*/ 1672321 h 3652478"/>
                <a:gd name="connsiteX6239" fmla="*/ 799236 w 10080264"/>
                <a:gd name="connsiteY6239" fmla="*/ 1670881 h 3652478"/>
                <a:gd name="connsiteX6240" fmla="*/ 795997 w 10080264"/>
                <a:gd name="connsiteY6240" fmla="*/ 1669081 h 3652478"/>
                <a:gd name="connsiteX6241" fmla="*/ 792399 w 10080264"/>
                <a:gd name="connsiteY6241" fmla="*/ 1665480 h 3652478"/>
                <a:gd name="connsiteX6242" fmla="*/ 781963 w 10080264"/>
                <a:gd name="connsiteY6242" fmla="*/ 1660440 h 3652478"/>
                <a:gd name="connsiteX6243" fmla="*/ 773326 w 10080264"/>
                <a:gd name="connsiteY6243" fmla="*/ 1653240 h 3652478"/>
                <a:gd name="connsiteX6244" fmla="*/ 768289 w 10080264"/>
                <a:gd name="connsiteY6244" fmla="*/ 1644599 h 3652478"/>
                <a:gd name="connsiteX6245" fmla="*/ 766489 w 10080264"/>
                <a:gd name="connsiteY6245" fmla="*/ 1632718 h 3652478"/>
                <a:gd name="connsiteX6246" fmla="*/ 770088 w 10080264"/>
                <a:gd name="connsiteY6246" fmla="*/ 1613637 h 3652478"/>
                <a:gd name="connsiteX6247" fmla="*/ 761451 w 10080264"/>
                <a:gd name="connsiteY6247" fmla="*/ 1619037 h 3652478"/>
                <a:gd name="connsiteX6248" fmla="*/ 770088 w 10080264"/>
                <a:gd name="connsiteY6248" fmla="*/ 1608596 h 3652478"/>
                <a:gd name="connsiteX6249" fmla="*/ 771887 w 10080264"/>
                <a:gd name="connsiteY6249" fmla="*/ 1601756 h 3652478"/>
                <a:gd name="connsiteX6250" fmla="*/ 754614 w 10080264"/>
                <a:gd name="connsiteY6250" fmla="*/ 1591315 h 3652478"/>
                <a:gd name="connsiteX6251" fmla="*/ 730144 w 10080264"/>
                <a:gd name="connsiteY6251" fmla="*/ 1574034 h 3652478"/>
                <a:gd name="connsiteX6252" fmla="*/ 702435 w 10080264"/>
                <a:gd name="connsiteY6252" fmla="*/ 1556393 h 3652478"/>
                <a:gd name="connsiteX6253" fmla="*/ 676526 w 10080264"/>
                <a:gd name="connsiteY6253" fmla="*/ 1540912 h 3652478"/>
                <a:gd name="connsiteX6254" fmla="*/ 669688 w 10080264"/>
                <a:gd name="connsiteY6254" fmla="*/ 1535871 h 3652478"/>
                <a:gd name="connsiteX6255" fmla="*/ 669688 w 10080264"/>
                <a:gd name="connsiteY6255" fmla="*/ 1526870 h 3652478"/>
                <a:gd name="connsiteX6256" fmla="*/ 666090 w 10080264"/>
                <a:gd name="connsiteY6256" fmla="*/ 1525430 h 3652478"/>
                <a:gd name="connsiteX6257" fmla="*/ 661052 w 10080264"/>
                <a:gd name="connsiteY6257" fmla="*/ 1521830 h 3652478"/>
                <a:gd name="connsiteX6258" fmla="*/ 655654 w 10080264"/>
                <a:gd name="connsiteY6258" fmla="*/ 1516790 h 3652478"/>
                <a:gd name="connsiteX6259" fmla="*/ 650616 w 10080264"/>
                <a:gd name="connsiteY6259" fmla="*/ 1508149 h 3652478"/>
                <a:gd name="connsiteX6260" fmla="*/ 647018 w 10080264"/>
                <a:gd name="connsiteY6260" fmla="*/ 1497708 h 3652478"/>
                <a:gd name="connsiteX6261" fmla="*/ 567490 w 10080264"/>
                <a:gd name="connsiteY6261" fmla="*/ 1431824 h 3652478"/>
                <a:gd name="connsiteX6262" fmla="*/ 487962 w 10080264"/>
                <a:gd name="connsiteY6262" fmla="*/ 1365939 h 3652478"/>
                <a:gd name="connsiteX6263" fmla="*/ 451617 w 10080264"/>
                <a:gd name="connsiteY6263" fmla="*/ 1338577 h 3652478"/>
                <a:gd name="connsiteX6264" fmla="*/ 411673 w 10080264"/>
                <a:gd name="connsiteY6264" fmla="*/ 1305454 h 3652478"/>
                <a:gd name="connsiteX6265" fmla="*/ 372089 w 10080264"/>
                <a:gd name="connsiteY6265" fmla="*/ 1269092 h 3652478"/>
                <a:gd name="connsiteX6266" fmla="*/ 328906 w 10080264"/>
                <a:gd name="connsiteY6266" fmla="*/ 1225889 h 3652478"/>
                <a:gd name="connsiteX6267" fmla="*/ 325308 w 10080264"/>
                <a:gd name="connsiteY6267" fmla="*/ 1224089 h 3652478"/>
                <a:gd name="connsiteX6268" fmla="*/ 311633 w 10080264"/>
                <a:gd name="connsiteY6268" fmla="*/ 1219048 h 3652478"/>
                <a:gd name="connsiteX6269" fmla="*/ 294360 w 10080264"/>
                <a:gd name="connsiteY6269" fmla="*/ 1211848 h 3652478"/>
                <a:gd name="connsiteX6270" fmla="*/ 283925 w 10080264"/>
                <a:gd name="connsiteY6270" fmla="*/ 1203567 h 3652478"/>
                <a:gd name="connsiteX6271" fmla="*/ 280326 w 10080264"/>
                <a:gd name="connsiteY6271" fmla="*/ 1199967 h 3652478"/>
                <a:gd name="connsiteX6272" fmla="*/ 273489 w 10080264"/>
                <a:gd name="connsiteY6272" fmla="*/ 1184486 h 3652478"/>
                <a:gd name="connsiteX6273" fmla="*/ 264852 w 10080264"/>
                <a:gd name="connsiteY6273" fmla="*/ 1170445 h 3652478"/>
                <a:gd name="connsiteX6274" fmla="*/ 254417 w 10080264"/>
                <a:gd name="connsiteY6274" fmla="*/ 1156764 h 3652478"/>
                <a:gd name="connsiteX6275" fmla="*/ 242182 w 10080264"/>
                <a:gd name="connsiteY6275" fmla="*/ 1144523 h 3652478"/>
                <a:gd name="connsiteX6276" fmla="*/ 229946 w 10080264"/>
                <a:gd name="connsiteY6276" fmla="*/ 1132282 h 3652478"/>
                <a:gd name="connsiteX6277" fmla="*/ 218071 w 10080264"/>
                <a:gd name="connsiteY6277" fmla="*/ 1120041 h 3652478"/>
                <a:gd name="connsiteX6278" fmla="*/ 193961 w 10080264"/>
                <a:gd name="connsiteY6278" fmla="*/ 1090879 h 3652478"/>
                <a:gd name="connsiteX6279" fmla="*/ 187124 w 10080264"/>
                <a:gd name="connsiteY6279" fmla="*/ 1082238 h 3652478"/>
                <a:gd name="connsiteX6280" fmla="*/ 181726 w 10080264"/>
                <a:gd name="connsiteY6280" fmla="*/ 1069997 h 3652478"/>
                <a:gd name="connsiteX6281" fmla="*/ 176688 w 10080264"/>
                <a:gd name="connsiteY6281" fmla="*/ 1054516 h 3652478"/>
                <a:gd name="connsiteX6282" fmla="*/ 171290 w 10080264"/>
                <a:gd name="connsiteY6282" fmla="*/ 1039035 h 3652478"/>
                <a:gd name="connsiteX6283" fmla="*/ 160855 w 10080264"/>
                <a:gd name="connsiteY6283" fmla="*/ 1023194 h 3652478"/>
                <a:gd name="connsiteX6284" fmla="*/ 145381 w 10080264"/>
                <a:gd name="connsiteY6284" fmla="*/ 1005913 h 3652478"/>
                <a:gd name="connsiteX6285" fmla="*/ 141782 w 10080264"/>
                <a:gd name="connsiteY6285" fmla="*/ 1002313 h 3652478"/>
                <a:gd name="connsiteX6286" fmla="*/ 114073 w 10080264"/>
                <a:gd name="connsiteY6286" fmla="*/ 952269 h 3652478"/>
                <a:gd name="connsiteX6287" fmla="*/ 100399 w 10080264"/>
                <a:gd name="connsiteY6287" fmla="*/ 928147 h 3652478"/>
                <a:gd name="connsiteX6288" fmla="*/ 83126 w 10080264"/>
                <a:gd name="connsiteY6288" fmla="*/ 902225 h 3652478"/>
                <a:gd name="connsiteX6289" fmla="*/ 72690 w 10080264"/>
                <a:gd name="connsiteY6289" fmla="*/ 889984 h 3652478"/>
                <a:gd name="connsiteX6290" fmla="*/ 64054 w 10080264"/>
                <a:gd name="connsiteY6290" fmla="*/ 875943 h 3652478"/>
                <a:gd name="connsiteX6291" fmla="*/ 57217 w 10080264"/>
                <a:gd name="connsiteY6291" fmla="*/ 862262 h 3652478"/>
                <a:gd name="connsiteX6292" fmla="*/ 50379 w 10080264"/>
                <a:gd name="connsiteY6292" fmla="*/ 846781 h 3652478"/>
                <a:gd name="connsiteX6293" fmla="*/ 44981 w 10080264"/>
                <a:gd name="connsiteY6293" fmla="*/ 830940 h 3652478"/>
                <a:gd name="connsiteX6294" fmla="*/ 41743 w 10080264"/>
                <a:gd name="connsiteY6294" fmla="*/ 813659 h 3652478"/>
                <a:gd name="connsiteX6295" fmla="*/ 38144 w 10080264"/>
                <a:gd name="connsiteY6295" fmla="*/ 796378 h 3652478"/>
                <a:gd name="connsiteX6296" fmla="*/ 36345 w 10080264"/>
                <a:gd name="connsiteY6296" fmla="*/ 777656 h 3652478"/>
                <a:gd name="connsiteX6297" fmla="*/ 36345 w 10080264"/>
                <a:gd name="connsiteY6297" fmla="*/ 756775 h 3652478"/>
                <a:gd name="connsiteX6298" fmla="*/ 31307 w 10080264"/>
                <a:gd name="connsiteY6298" fmla="*/ 746334 h 3652478"/>
                <a:gd name="connsiteX6299" fmla="*/ 29508 w 10080264"/>
                <a:gd name="connsiteY6299" fmla="*/ 742734 h 3652478"/>
                <a:gd name="connsiteX6300" fmla="*/ 25909 w 10080264"/>
                <a:gd name="connsiteY6300" fmla="*/ 735893 h 3652478"/>
                <a:gd name="connsiteX6301" fmla="*/ 22670 w 10080264"/>
                <a:gd name="connsiteY6301" fmla="*/ 729053 h 3652478"/>
                <a:gd name="connsiteX6302" fmla="*/ 22670 w 10080264"/>
                <a:gd name="connsiteY6302" fmla="*/ 721852 h 3652478"/>
                <a:gd name="connsiteX6303" fmla="*/ 22670 w 10080264"/>
                <a:gd name="connsiteY6303" fmla="*/ 715012 h 3652478"/>
                <a:gd name="connsiteX6304" fmla="*/ 22670 w 10080264"/>
                <a:gd name="connsiteY6304" fmla="*/ 709971 h 3652478"/>
                <a:gd name="connsiteX6305" fmla="*/ 27708 w 10080264"/>
                <a:gd name="connsiteY6305" fmla="*/ 702771 h 3652478"/>
                <a:gd name="connsiteX6306" fmla="*/ 34546 w 10080264"/>
                <a:gd name="connsiteY6306" fmla="*/ 697730 h 3652478"/>
                <a:gd name="connsiteX6307" fmla="*/ 36345 w 10080264"/>
                <a:gd name="connsiteY6307" fmla="*/ 694130 h 3652478"/>
                <a:gd name="connsiteX6308" fmla="*/ 34546 w 10080264"/>
                <a:gd name="connsiteY6308" fmla="*/ 687290 h 3652478"/>
                <a:gd name="connsiteX6309" fmla="*/ 33106 w 10080264"/>
                <a:gd name="connsiteY6309" fmla="*/ 685490 h 3652478"/>
                <a:gd name="connsiteX6310" fmla="*/ 24110 w 10080264"/>
                <a:gd name="connsiteY6310" fmla="*/ 680449 h 3652478"/>
                <a:gd name="connsiteX6311" fmla="*/ 17273 w 10080264"/>
                <a:gd name="connsiteY6311" fmla="*/ 673609 h 3652478"/>
                <a:gd name="connsiteX6312" fmla="*/ 14034 w 10080264"/>
                <a:gd name="connsiteY6312" fmla="*/ 668568 h 3652478"/>
                <a:gd name="connsiteX6313" fmla="*/ 14034 w 10080264"/>
                <a:gd name="connsiteY6313" fmla="*/ 661368 h 3652478"/>
                <a:gd name="connsiteX6314" fmla="*/ 14034 w 10080264"/>
                <a:gd name="connsiteY6314" fmla="*/ 654527 h 3652478"/>
                <a:gd name="connsiteX6315" fmla="*/ 17273 w 10080264"/>
                <a:gd name="connsiteY6315" fmla="*/ 649487 h 3652478"/>
                <a:gd name="connsiteX6316" fmla="*/ 27708 w 10080264"/>
                <a:gd name="connsiteY6316" fmla="*/ 639046 h 3652478"/>
                <a:gd name="connsiteX6317" fmla="*/ 33106 w 10080264"/>
                <a:gd name="connsiteY6317" fmla="*/ 625005 h 3652478"/>
                <a:gd name="connsiteX6318" fmla="*/ 36345 w 10080264"/>
                <a:gd name="connsiteY6318" fmla="*/ 611324 h 3652478"/>
                <a:gd name="connsiteX6319" fmla="*/ 36345 w 10080264"/>
                <a:gd name="connsiteY6319" fmla="*/ 595483 h 3652478"/>
                <a:gd name="connsiteX6320" fmla="*/ 33106 w 10080264"/>
                <a:gd name="connsiteY6320" fmla="*/ 573161 h 3652478"/>
                <a:gd name="connsiteX6321" fmla="*/ 33106 w 10080264"/>
                <a:gd name="connsiteY6321" fmla="*/ 549040 h 3652478"/>
                <a:gd name="connsiteX6322" fmla="*/ 33106 w 10080264"/>
                <a:gd name="connsiteY6322" fmla="*/ 524558 h 3652478"/>
                <a:gd name="connsiteX6323" fmla="*/ 36345 w 10080264"/>
                <a:gd name="connsiteY6323" fmla="*/ 497196 h 3652478"/>
                <a:gd name="connsiteX6324" fmla="*/ 41743 w 10080264"/>
                <a:gd name="connsiteY6324" fmla="*/ 477754 h 3652478"/>
                <a:gd name="connsiteX6325" fmla="*/ 46781 w 10080264"/>
                <a:gd name="connsiteY6325" fmla="*/ 457233 h 3652478"/>
                <a:gd name="connsiteX6326" fmla="*/ 55417 w 10080264"/>
                <a:gd name="connsiteY6326" fmla="*/ 439592 h 3652478"/>
                <a:gd name="connsiteX6327" fmla="*/ 64054 w 10080264"/>
                <a:gd name="connsiteY6327" fmla="*/ 420870 h 3652478"/>
                <a:gd name="connsiteX6328" fmla="*/ 72690 w 10080264"/>
                <a:gd name="connsiteY6328" fmla="*/ 405389 h 3652478"/>
                <a:gd name="connsiteX6329" fmla="*/ 83126 w 10080264"/>
                <a:gd name="connsiteY6329" fmla="*/ 389548 h 3652478"/>
                <a:gd name="connsiteX6330" fmla="*/ 95001 w 10080264"/>
                <a:gd name="connsiteY6330" fmla="*/ 374067 h 3652478"/>
                <a:gd name="connsiteX6331" fmla="*/ 107236 w 10080264"/>
                <a:gd name="connsiteY6331" fmla="*/ 361826 h 3652478"/>
                <a:gd name="connsiteX6332" fmla="*/ 126308 w 10080264"/>
                <a:gd name="connsiteY6332" fmla="*/ 337704 h 3652478"/>
                <a:gd name="connsiteX6333" fmla="*/ 143582 w 10080264"/>
                <a:gd name="connsiteY6333" fmla="*/ 311782 h 3652478"/>
                <a:gd name="connsiteX6334" fmla="*/ 160855 w 10080264"/>
                <a:gd name="connsiteY6334" fmla="*/ 284060 h 3652478"/>
                <a:gd name="connsiteX6335" fmla="*/ 176688 w 10080264"/>
                <a:gd name="connsiteY6335" fmla="*/ 252738 h 3652478"/>
                <a:gd name="connsiteX6336" fmla="*/ 179927 w 10080264"/>
                <a:gd name="connsiteY6336" fmla="*/ 245898 h 3652478"/>
                <a:gd name="connsiteX6337" fmla="*/ 187124 w 10080264"/>
                <a:gd name="connsiteY6337" fmla="*/ 244458 h 3652478"/>
                <a:gd name="connsiteX6338" fmla="*/ 202598 w 10080264"/>
                <a:gd name="connsiteY6338" fmla="*/ 240857 h 3652478"/>
                <a:gd name="connsiteX6339" fmla="*/ 216272 w 10080264"/>
                <a:gd name="connsiteY6339" fmla="*/ 234017 h 3652478"/>
                <a:gd name="connsiteX6340" fmla="*/ 228507 w 10080264"/>
                <a:gd name="connsiteY6340" fmla="*/ 223576 h 3652478"/>
                <a:gd name="connsiteX6341" fmla="*/ 235344 w 10080264"/>
                <a:gd name="connsiteY6341" fmla="*/ 211335 h 3652478"/>
                <a:gd name="connsiteX6342" fmla="*/ 247220 w 10080264"/>
                <a:gd name="connsiteY6342" fmla="*/ 192254 h 3652478"/>
                <a:gd name="connsiteX6343" fmla="*/ 263053 w 10080264"/>
                <a:gd name="connsiteY6343" fmla="*/ 174973 h 3652478"/>
                <a:gd name="connsiteX6344" fmla="*/ 280326 w 10080264"/>
                <a:gd name="connsiteY6344" fmla="*/ 162732 h 3652478"/>
                <a:gd name="connsiteX6345" fmla="*/ 299398 w 10080264"/>
                <a:gd name="connsiteY6345" fmla="*/ 152291 h 3652478"/>
                <a:gd name="connsiteX6346" fmla="*/ 333944 w 10080264"/>
                <a:gd name="connsiteY6346" fmla="*/ 135010 h 3652478"/>
                <a:gd name="connsiteX6347" fmla="*/ 370290 w 10080264"/>
                <a:gd name="connsiteY6347" fmla="*/ 119529 h 3652478"/>
                <a:gd name="connsiteX6348" fmla="*/ 375328 w 10080264"/>
                <a:gd name="connsiteY6348" fmla="*/ 117729 h 3652478"/>
                <a:gd name="connsiteX6349" fmla="*/ 411673 w 10080264"/>
                <a:gd name="connsiteY6349" fmla="*/ 100447 h 3652478"/>
                <a:gd name="connsiteX6350" fmla="*/ 449818 w 10080264"/>
                <a:gd name="connsiteY6350" fmla="*/ 83166 h 3652478"/>
                <a:gd name="connsiteX6351" fmla="*/ 512072 w 10080264"/>
                <a:gd name="connsiteY6351" fmla="*/ 65885 h 3652478"/>
                <a:gd name="connsiteX6352" fmla="*/ 571088 w 10080264"/>
                <a:gd name="connsiteY6352" fmla="*/ 50404 h 3652478"/>
                <a:gd name="connsiteX6353" fmla="*/ 600597 w 10080264"/>
                <a:gd name="connsiteY6353" fmla="*/ 41403 h 3652478"/>
                <a:gd name="connsiteX6354" fmla="*/ 628305 w 10080264"/>
                <a:gd name="connsiteY6354" fmla="*/ 31322 h 3652478"/>
                <a:gd name="connsiteX6355" fmla="*/ 652415 w 10080264"/>
                <a:gd name="connsiteY6355" fmla="*/ 19081 h 3652478"/>
                <a:gd name="connsiteX6356" fmla="*/ 674726 w 10080264"/>
                <a:gd name="connsiteY6356" fmla="*/ 3600 h 365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Lst>
              <a:rect l="l" t="t" r="r" b="b"/>
              <a:pathLst>
                <a:path w="10080264" h="3652478">
                  <a:moveTo>
                    <a:pt x="8615302" y="3539818"/>
                  </a:moveTo>
                  <a:lnTo>
                    <a:pt x="8592975" y="3550256"/>
                  </a:lnTo>
                  <a:lnTo>
                    <a:pt x="8606660" y="3550256"/>
                  </a:lnTo>
                  <a:lnTo>
                    <a:pt x="8611701" y="3545217"/>
                  </a:lnTo>
                  <a:close/>
                  <a:moveTo>
                    <a:pt x="8649874" y="3526140"/>
                  </a:moveTo>
                  <a:lnTo>
                    <a:pt x="8641231" y="3527940"/>
                  </a:lnTo>
                  <a:lnTo>
                    <a:pt x="8648073" y="3529380"/>
                  </a:lnTo>
                  <a:close/>
                  <a:moveTo>
                    <a:pt x="8587573" y="3463871"/>
                  </a:moveTo>
                  <a:lnTo>
                    <a:pt x="8535716" y="3487987"/>
                  </a:lnTo>
                  <a:lnTo>
                    <a:pt x="8482059" y="3513903"/>
                  </a:lnTo>
                  <a:lnTo>
                    <a:pt x="8492142" y="3513903"/>
                  </a:lnTo>
                  <a:lnTo>
                    <a:pt x="8500785" y="3517502"/>
                  </a:lnTo>
                  <a:close/>
                  <a:moveTo>
                    <a:pt x="8326128" y="3370288"/>
                  </a:moveTo>
                  <a:lnTo>
                    <a:pt x="8317485" y="3375687"/>
                  </a:lnTo>
                  <a:lnTo>
                    <a:pt x="8284714" y="3392604"/>
                  </a:lnTo>
                  <a:lnTo>
                    <a:pt x="8251583" y="3408441"/>
                  </a:lnTo>
                  <a:lnTo>
                    <a:pt x="8251583" y="3411681"/>
                  </a:lnTo>
                  <a:lnTo>
                    <a:pt x="8284714" y="3401242"/>
                  </a:lnTo>
                  <a:lnTo>
                    <a:pt x="8296598" y="3396203"/>
                  </a:lnTo>
                  <a:lnTo>
                    <a:pt x="8305241" y="3391164"/>
                  </a:lnTo>
                  <a:lnTo>
                    <a:pt x="8313884" y="3385765"/>
                  </a:lnTo>
                  <a:lnTo>
                    <a:pt x="8319285" y="3380726"/>
                  </a:lnTo>
                  <a:lnTo>
                    <a:pt x="8317485" y="3375687"/>
                  </a:lnTo>
                  <a:lnTo>
                    <a:pt x="8321086" y="3378926"/>
                  </a:lnTo>
                  <a:lnTo>
                    <a:pt x="8322526" y="3377127"/>
                  </a:lnTo>
                  <a:close/>
                  <a:moveTo>
                    <a:pt x="8371142" y="3367048"/>
                  </a:moveTo>
                  <a:lnTo>
                    <a:pt x="8360699" y="3372087"/>
                  </a:lnTo>
                  <a:lnTo>
                    <a:pt x="8362500" y="3372087"/>
                  </a:lnTo>
                  <a:lnTo>
                    <a:pt x="8371142" y="3368488"/>
                  </a:lnTo>
                  <a:close/>
                  <a:moveTo>
                    <a:pt x="8343413" y="3359850"/>
                  </a:moveTo>
                  <a:lnTo>
                    <a:pt x="8327928" y="3370288"/>
                  </a:lnTo>
                  <a:lnTo>
                    <a:pt x="8334770" y="3370288"/>
                  </a:lnTo>
                  <a:lnTo>
                    <a:pt x="8339812" y="3370288"/>
                  </a:lnTo>
                  <a:lnTo>
                    <a:pt x="8341613" y="3365249"/>
                  </a:lnTo>
                  <a:close/>
                  <a:moveTo>
                    <a:pt x="8847579" y="3358410"/>
                  </a:moveTo>
                  <a:lnTo>
                    <a:pt x="8784918" y="3380726"/>
                  </a:lnTo>
                  <a:lnTo>
                    <a:pt x="8814448" y="3375687"/>
                  </a:lnTo>
                  <a:lnTo>
                    <a:pt x="8845778" y="3372087"/>
                  </a:lnTo>
                  <a:close/>
                  <a:moveTo>
                    <a:pt x="8549401" y="3332494"/>
                  </a:moveTo>
                  <a:lnTo>
                    <a:pt x="8530315" y="3342573"/>
                  </a:lnTo>
                  <a:lnTo>
                    <a:pt x="8542559" y="3354811"/>
                  </a:lnTo>
                  <a:lnTo>
                    <a:pt x="8544359" y="3354811"/>
                  </a:lnTo>
                  <a:lnTo>
                    <a:pt x="8544359" y="3351211"/>
                  </a:lnTo>
                  <a:lnTo>
                    <a:pt x="8544359" y="3347972"/>
                  </a:lnTo>
                  <a:lnTo>
                    <a:pt x="8542559" y="3344372"/>
                  </a:lnTo>
                  <a:lnTo>
                    <a:pt x="8538957" y="3342573"/>
                  </a:lnTo>
                  <a:lnTo>
                    <a:pt x="8535716" y="3341133"/>
                  </a:lnTo>
                  <a:lnTo>
                    <a:pt x="8540758" y="3341133"/>
                  </a:lnTo>
                  <a:lnTo>
                    <a:pt x="8547960" y="3339333"/>
                  </a:lnTo>
                  <a:close/>
                  <a:moveTo>
                    <a:pt x="8599817" y="3304419"/>
                  </a:moveTo>
                  <a:lnTo>
                    <a:pt x="8598017" y="3306219"/>
                  </a:lnTo>
                  <a:lnTo>
                    <a:pt x="8599817" y="3306219"/>
                  </a:lnTo>
                  <a:close/>
                  <a:moveTo>
                    <a:pt x="8313884" y="3299380"/>
                  </a:moveTo>
                  <a:lnTo>
                    <a:pt x="8313884" y="3301180"/>
                  </a:lnTo>
                  <a:lnTo>
                    <a:pt x="8321086" y="3313058"/>
                  </a:lnTo>
                  <a:close/>
                  <a:moveTo>
                    <a:pt x="8895835" y="3248989"/>
                  </a:moveTo>
                  <a:lnTo>
                    <a:pt x="8850820" y="3269865"/>
                  </a:lnTo>
                  <a:lnTo>
                    <a:pt x="8852620" y="3269865"/>
                  </a:lnTo>
                  <a:lnTo>
                    <a:pt x="8868106" y="3271665"/>
                  </a:lnTo>
                  <a:lnTo>
                    <a:pt x="8882150" y="3274905"/>
                  </a:lnTo>
                  <a:lnTo>
                    <a:pt x="8888992" y="3261227"/>
                  </a:lnTo>
                  <a:close/>
                  <a:moveTo>
                    <a:pt x="8558044" y="3240351"/>
                  </a:moveTo>
                  <a:lnTo>
                    <a:pt x="8549401" y="3242150"/>
                  </a:lnTo>
                  <a:lnTo>
                    <a:pt x="8538957" y="3245750"/>
                  </a:lnTo>
                  <a:lnTo>
                    <a:pt x="8500785" y="3266266"/>
                  </a:lnTo>
                  <a:lnTo>
                    <a:pt x="8449288" y="3297581"/>
                  </a:lnTo>
                  <a:lnTo>
                    <a:pt x="8395270" y="3330695"/>
                  </a:lnTo>
                  <a:lnTo>
                    <a:pt x="8383386" y="3337534"/>
                  </a:lnTo>
                  <a:lnTo>
                    <a:pt x="8350256" y="3356610"/>
                  </a:lnTo>
                  <a:lnTo>
                    <a:pt x="8362500" y="3353011"/>
                  </a:lnTo>
                  <a:lnTo>
                    <a:pt x="8367541" y="3363449"/>
                  </a:lnTo>
                  <a:lnTo>
                    <a:pt x="8397071" y="3342573"/>
                  </a:lnTo>
                  <a:lnTo>
                    <a:pt x="8412556" y="3332494"/>
                  </a:lnTo>
                  <a:lnTo>
                    <a:pt x="8445687" y="3306219"/>
                  </a:lnTo>
                  <a:lnTo>
                    <a:pt x="8459371" y="3295781"/>
                  </a:lnTo>
                  <a:lnTo>
                    <a:pt x="8478458" y="3290742"/>
                  </a:lnTo>
                  <a:lnTo>
                    <a:pt x="8487100" y="3288942"/>
                  </a:lnTo>
                  <a:lnTo>
                    <a:pt x="8495743" y="3290742"/>
                  </a:lnTo>
                  <a:lnTo>
                    <a:pt x="8495743" y="3288942"/>
                  </a:lnTo>
                  <a:lnTo>
                    <a:pt x="8523472" y="3271665"/>
                  </a:lnTo>
                  <a:lnTo>
                    <a:pt x="8553002" y="3252588"/>
                  </a:lnTo>
                  <a:lnTo>
                    <a:pt x="8568487" y="3242150"/>
                  </a:lnTo>
                  <a:lnTo>
                    <a:pt x="8567047" y="3242150"/>
                  </a:lnTo>
                  <a:close/>
                  <a:moveTo>
                    <a:pt x="8426600" y="3228473"/>
                  </a:moveTo>
                  <a:lnTo>
                    <a:pt x="8409315" y="3230272"/>
                  </a:lnTo>
                  <a:lnTo>
                    <a:pt x="8353857" y="3242150"/>
                  </a:lnTo>
                  <a:lnTo>
                    <a:pt x="8339812" y="3245750"/>
                  </a:lnTo>
                  <a:lnTo>
                    <a:pt x="8327928" y="3248989"/>
                  </a:lnTo>
                  <a:lnTo>
                    <a:pt x="8313884" y="3252588"/>
                  </a:lnTo>
                  <a:lnTo>
                    <a:pt x="8300199" y="3256188"/>
                  </a:lnTo>
                  <a:lnTo>
                    <a:pt x="8251583" y="3264826"/>
                  </a:lnTo>
                  <a:lnTo>
                    <a:pt x="8251583" y="3271665"/>
                  </a:lnTo>
                  <a:lnTo>
                    <a:pt x="8251583" y="3276704"/>
                  </a:lnTo>
                  <a:lnTo>
                    <a:pt x="8248342" y="3288942"/>
                  </a:lnTo>
                  <a:lnTo>
                    <a:pt x="8248342" y="3302980"/>
                  </a:lnTo>
                  <a:lnTo>
                    <a:pt x="8248342" y="3306219"/>
                  </a:lnTo>
                  <a:lnTo>
                    <a:pt x="8246542" y="3316657"/>
                  </a:lnTo>
                  <a:lnTo>
                    <a:pt x="8246542" y="3322056"/>
                  </a:lnTo>
                  <a:lnTo>
                    <a:pt x="8248342" y="3323496"/>
                  </a:lnTo>
                  <a:lnTo>
                    <a:pt x="8251583" y="3322056"/>
                  </a:lnTo>
                  <a:lnTo>
                    <a:pt x="8284714" y="3311618"/>
                  </a:lnTo>
                  <a:lnTo>
                    <a:pt x="8296598" y="3308019"/>
                  </a:lnTo>
                  <a:lnTo>
                    <a:pt x="8256985" y="3287142"/>
                  </a:lnTo>
                  <a:lnTo>
                    <a:pt x="8331169" y="3287142"/>
                  </a:lnTo>
                  <a:lnTo>
                    <a:pt x="8332970" y="3276704"/>
                  </a:lnTo>
                  <a:lnTo>
                    <a:pt x="8338372" y="3269865"/>
                  </a:lnTo>
                  <a:lnTo>
                    <a:pt x="8341613" y="3264826"/>
                  </a:lnTo>
                  <a:lnTo>
                    <a:pt x="8348455" y="3263027"/>
                  </a:lnTo>
                  <a:lnTo>
                    <a:pt x="8357098" y="3261227"/>
                  </a:lnTo>
                  <a:lnTo>
                    <a:pt x="8367541" y="3261227"/>
                  </a:lnTo>
                  <a:lnTo>
                    <a:pt x="8388428" y="3264826"/>
                  </a:lnTo>
                  <a:lnTo>
                    <a:pt x="8390228" y="3257628"/>
                  </a:lnTo>
                  <a:lnTo>
                    <a:pt x="8395270" y="3252588"/>
                  </a:lnTo>
                  <a:lnTo>
                    <a:pt x="8400672" y="3248989"/>
                  </a:lnTo>
                  <a:lnTo>
                    <a:pt x="8407514" y="3245750"/>
                  </a:lnTo>
                  <a:lnTo>
                    <a:pt x="8414356" y="3240351"/>
                  </a:lnTo>
                  <a:close/>
                  <a:moveTo>
                    <a:pt x="8728020" y="3145327"/>
                  </a:moveTo>
                  <a:lnTo>
                    <a:pt x="8681204" y="3173042"/>
                  </a:lnTo>
                  <a:lnTo>
                    <a:pt x="8632588" y="3200758"/>
                  </a:lnTo>
                  <a:lnTo>
                    <a:pt x="8637630" y="3202557"/>
                  </a:lnTo>
                  <a:lnTo>
                    <a:pt x="8643032" y="3202557"/>
                  </a:lnTo>
                  <a:lnTo>
                    <a:pt x="8651674" y="3200758"/>
                  </a:lnTo>
                  <a:lnTo>
                    <a:pt x="8660317" y="3198958"/>
                  </a:lnTo>
                  <a:lnTo>
                    <a:pt x="8668960" y="3195718"/>
                  </a:lnTo>
                  <a:lnTo>
                    <a:pt x="8679404" y="3188520"/>
                  </a:lnTo>
                  <a:lnTo>
                    <a:pt x="8698490" y="3174842"/>
                  </a:lnTo>
                  <a:lnTo>
                    <a:pt x="8715776" y="3160805"/>
                  </a:lnTo>
                  <a:lnTo>
                    <a:pt x="8729820" y="3147127"/>
                  </a:lnTo>
                  <a:close/>
                  <a:moveTo>
                    <a:pt x="8953094" y="3131290"/>
                  </a:moveTo>
                  <a:lnTo>
                    <a:pt x="8951293" y="3133089"/>
                  </a:lnTo>
                  <a:lnTo>
                    <a:pt x="8953094" y="3133089"/>
                  </a:lnTo>
                  <a:close/>
                  <a:moveTo>
                    <a:pt x="8945891" y="3032667"/>
                  </a:moveTo>
                  <a:lnTo>
                    <a:pt x="8828492" y="3091697"/>
                  </a:lnTo>
                  <a:lnTo>
                    <a:pt x="8814448" y="3098536"/>
                  </a:lnTo>
                  <a:lnTo>
                    <a:pt x="8750347" y="3131290"/>
                  </a:lnTo>
                  <a:lnTo>
                    <a:pt x="8765832" y="3124451"/>
                  </a:lnTo>
                  <a:lnTo>
                    <a:pt x="8765832" y="3128050"/>
                  </a:lnTo>
                  <a:lnTo>
                    <a:pt x="8784918" y="3121212"/>
                  </a:lnTo>
                  <a:lnTo>
                    <a:pt x="8804004" y="3112573"/>
                  </a:lnTo>
                  <a:lnTo>
                    <a:pt x="8821290" y="3102135"/>
                  </a:lnTo>
                  <a:lnTo>
                    <a:pt x="8837135" y="3091697"/>
                  </a:lnTo>
                  <a:lnTo>
                    <a:pt x="8856222" y="3079459"/>
                  </a:lnTo>
                  <a:lnTo>
                    <a:pt x="8876748" y="3069381"/>
                  </a:lnTo>
                  <a:lnTo>
                    <a:pt x="8902677" y="3060742"/>
                  </a:lnTo>
                  <a:lnTo>
                    <a:pt x="8932207" y="3055343"/>
                  </a:lnTo>
                  <a:lnTo>
                    <a:pt x="8939049" y="3043105"/>
                  </a:lnTo>
                  <a:close/>
                  <a:moveTo>
                    <a:pt x="8755388" y="2965359"/>
                  </a:moveTo>
                  <a:lnTo>
                    <a:pt x="8736662" y="2975797"/>
                  </a:lnTo>
                  <a:lnTo>
                    <a:pt x="8741704" y="2977237"/>
                  </a:lnTo>
                  <a:lnTo>
                    <a:pt x="8746746" y="2977237"/>
                  </a:lnTo>
                  <a:lnTo>
                    <a:pt x="8750347" y="2977237"/>
                  </a:lnTo>
                  <a:lnTo>
                    <a:pt x="8752148" y="2972198"/>
                  </a:lnTo>
                  <a:close/>
                  <a:moveTo>
                    <a:pt x="8809046" y="2935844"/>
                  </a:moveTo>
                  <a:lnTo>
                    <a:pt x="8779876" y="2951681"/>
                  </a:lnTo>
                  <a:lnTo>
                    <a:pt x="8784918" y="2951681"/>
                  </a:lnTo>
                  <a:lnTo>
                    <a:pt x="8789960" y="2953121"/>
                  </a:lnTo>
                  <a:close/>
                  <a:moveTo>
                    <a:pt x="9048165" y="2899491"/>
                  </a:moveTo>
                  <a:lnTo>
                    <a:pt x="9034480" y="2908129"/>
                  </a:lnTo>
                  <a:lnTo>
                    <a:pt x="9018635" y="2914968"/>
                  </a:lnTo>
                  <a:lnTo>
                    <a:pt x="9025837" y="2918567"/>
                  </a:lnTo>
                  <a:lnTo>
                    <a:pt x="9030879" y="2923966"/>
                  </a:lnTo>
                  <a:lnTo>
                    <a:pt x="9034480" y="2930805"/>
                  </a:lnTo>
                  <a:lnTo>
                    <a:pt x="9037721" y="2939444"/>
                  </a:lnTo>
                  <a:lnTo>
                    <a:pt x="9043123" y="2932605"/>
                  </a:lnTo>
                  <a:lnTo>
                    <a:pt x="9044564" y="2922167"/>
                  </a:lnTo>
                  <a:lnTo>
                    <a:pt x="9048165" y="2909929"/>
                  </a:lnTo>
                  <a:close/>
                  <a:moveTo>
                    <a:pt x="8847579" y="2779992"/>
                  </a:moveTo>
                  <a:lnTo>
                    <a:pt x="8833534" y="2787190"/>
                  </a:lnTo>
                  <a:lnTo>
                    <a:pt x="8809046" y="2799068"/>
                  </a:lnTo>
                  <a:lnTo>
                    <a:pt x="8786719" y="2813106"/>
                  </a:lnTo>
                  <a:lnTo>
                    <a:pt x="8769433" y="2828583"/>
                  </a:lnTo>
                  <a:lnTo>
                    <a:pt x="8753948" y="2847660"/>
                  </a:lnTo>
                  <a:lnTo>
                    <a:pt x="8781317" y="2828583"/>
                  </a:lnTo>
                  <a:lnTo>
                    <a:pt x="8810847" y="2806267"/>
                  </a:lnTo>
                  <a:close/>
                  <a:moveTo>
                    <a:pt x="9089578" y="2643216"/>
                  </a:moveTo>
                  <a:lnTo>
                    <a:pt x="9093180" y="2648615"/>
                  </a:lnTo>
                  <a:lnTo>
                    <a:pt x="9094980" y="2648615"/>
                  </a:lnTo>
                  <a:lnTo>
                    <a:pt x="9091379" y="2643216"/>
                  </a:lnTo>
                  <a:close/>
                  <a:moveTo>
                    <a:pt x="9138194" y="2634577"/>
                  </a:moveTo>
                  <a:lnTo>
                    <a:pt x="9122709" y="2641776"/>
                  </a:lnTo>
                  <a:lnTo>
                    <a:pt x="9134953" y="2639976"/>
                  </a:lnTo>
                  <a:close/>
                  <a:moveTo>
                    <a:pt x="2240148" y="2617688"/>
                  </a:moveTo>
                  <a:lnTo>
                    <a:pt x="2222870" y="2626327"/>
                  </a:lnTo>
                  <a:lnTo>
                    <a:pt x="2214230" y="2629926"/>
                  </a:lnTo>
                  <a:lnTo>
                    <a:pt x="2226469" y="2629926"/>
                  </a:lnTo>
                  <a:lnTo>
                    <a:pt x="2235108" y="2629926"/>
                  </a:lnTo>
                  <a:close/>
                  <a:moveTo>
                    <a:pt x="3865395" y="2615888"/>
                  </a:moveTo>
                  <a:lnTo>
                    <a:pt x="3858556" y="2619487"/>
                  </a:lnTo>
                  <a:lnTo>
                    <a:pt x="3851716" y="2623087"/>
                  </a:lnTo>
                  <a:lnTo>
                    <a:pt x="3862155" y="2626327"/>
                  </a:lnTo>
                  <a:close/>
                  <a:moveTo>
                    <a:pt x="429306" y="2615589"/>
                  </a:moveTo>
                  <a:lnTo>
                    <a:pt x="411673" y="2629630"/>
                  </a:lnTo>
                  <a:lnTo>
                    <a:pt x="423908" y="2631430"/>
                  </a:lnTo>
                  <a:lnTo>
                    <a:pt x="434344" y="2629630"/>
                  </a:lnTo>
                  <a:lnTo>
                    <a:pt x="430745" y="2622790"/>
                  </a:lnTo>
                  <a:close/>
                  <a:moveTo>
                    <a:pt x="6207143" y="2608731"/>
                  </a:moveTo>
                  <a:lnTo>
                    <a:pt x="6189498" y="2619173"/>
                  </a:lnTo>
                  <a:lnTo>
                    <a:pt x="6182656" y="2624214"/>
                  </a:lnTo>
                  <a:lnTo>
                    <a:pt x="6177614" y="2629615"/>
                  </a:lnTo>
                  <a:lnTo>
                    <a:pt x="6189498" y="2627815"/>
                  </a:lnTo>
                  <a:lnTo>
                    <a:pt x="6199941" y="2626014"/>
                  </a:lnTo>
                  <a:lnTo>
                    <a:pt x="6208583" y="2626014"/>
                  </a:lnTo>
                  <a:lnTo>
                    <a:pt x="6207143" y="2617373"/>
                  </a:lnTo>
                  <a:close/>
                  <a:moveTo>
                    <a:pt x="6593174" y="2589647"/>
                  </a:moveTo>
                  <a:lnTo>
                    <a:pt x="6563645" y="2600089"/>
                  </a:lnTo>
                  <a:lnTo>
                    <a:pt x="6534117" y="2614132"/>
                  </a:lnTo>
                  <a:lnTo>
                    <a:pt x="6546360" y="2608731"/>
                  </a:lnTo>
                  <a:lnTo>
                    <a:pt x="6570487" y="2601890"/>
                  </a:lnTo>
                  <a:close/>
                  <a:moveTo>
                    <a:pt x="3469072" y="2586732"/>
                  </a:moveTo>
                  <a:lnTo>
                    <a:pt x="3434515" y="2605449"/>
                  </a:lnTo>
                  <a:lnTo>
                    <a:pt x="3458633" y="2605449"/>
                  </a:lnTo>
                  <a:close/>
                  <a:moveTo>
                    <a:pt x="2439209" y="2586732"/>
                  </a:moveTo>
                  <a:lnTo>
                    <a:pt x="2406452" y="2604010"/>
                  </a:lnTo>
                  <a:lnTo>
                    <a:pt x="2375135" y="2623087"/>
                  </a:lnTo>
                  <a:lnTo>
                    <a:pt x="2385574" y="2619487"/>
                  </a:lnTo>
                  <a:lnTo>
                    <a:pt x="2397813" y="2614448"/>
                  </a:lnTo>
                  <a:lnTo>
                    <a:pt x="2408252" y="2607249"/>
                  </a:lnTo>
                  <a:lnTo>
                    <a:pt x="2418691" y="2600410"/>
                  </a:lnTo>
                  <a:close/>
                  <a:moveTo>
                    <a:pt x="4071655" y="2581332"/>
                  </a:moveTo>
                  <a:lnTo>
                    <a:pt x="4034939" y="2595011"/>
                  </a:lnTo>
                  <a:lnTo>
                    <a:pt x="4024860" y="2600410"/>
                  </a:lnTo>
                  <a:lnTo>
                    <a:pt x="4009021" y="2605449"/>
                  </a:lnTo>
                  <a:lnTo>
                    <a:pt x="3995343" y="2614448"/>
                  </a:lnTo>
                  <a:lnTo>
                    <a:pt x="3983104" y="2623087"/>
                  </a:lnTo>
                  <a:lnTo>
                    <a:pt x="3971225" y="2633526"/>
                  </a:lnTo>
                  <a:lnTo>
                    <a:pt x="3983104" y="2631726"/>
                  </a:lnTo>
                  <a:lnTo>
                    <a:pt x="3997143" y="2628126"/>
                  </a:lnTo>
                  <a:lnTo>
                    <a:pt x="4009021" y="2623087"/>
                  </a:lnTo>
                  <a:lnTo>
                    <a:pt x="4021260" y="2615888"/>
                  </a:lnTo>
                  <a:lnTo>
                    <a:pt x="4045378" y="2598610"/>
                  </a:lnTo>
                  <a:close/>
                  <a:moveTo>
                    <a:pt x="7869379" y="2570564"/>
                  </a:moveTo>
                  <a:lnTo>
                    <a:pt x="7839851" y="2582806"/>
                  </a:lnTo>
                  <a:lnTo>
                    <a:pt x="7813563" y="2594688"/>
                  </a:lnTo>
                  <a:lnTo>
                    <a:pt x="7791237" y="2606931"/>
                  </a:lnTo>
                  <a:lnTo>
                    <a:pt x="7775753" y="2617373"/>
                  </a:lnTo>
                  <a:lnTo>
                    <a:pt x="7810323" y="2612332"/>
                  </a:lnTo>
                  <a:lnTo>
                    <a:pt x="7820765" y="2610531"/>
                  </a:lnTo>
                  <a:lnTo>
                    <a:pt x="7829408" y="2608731"/>
                  </a:lnTo>
                  <a:lnTo>
                    <a:pt x="7838050" y="2605130"/>
                  </a:lnTo>
                  <a:lnTo>
                    <a:pt x="7846693" y="2600089"/>
                  </a:lnTo>
                  <a:lnTo>
                    <a:pt x="7853535" y="2594688"/>
                  </a:lnTo>
                  <a:lnTo>
                    <a:pt x="7858936" y="2587847"/>
                  </a:lnTo>
                  <a:lnTo>
                    <a:pt x="7863978" y="2581006"/>
                  </a:lnTo>
                  <a:close/>
                  <a:moveTo>
                    <a:pt x="939579" y="2569146"/>
                  </a:moveTo>
                  <a:lnTo>
                    <a:pt x="916908" y="2584627"/>
                  </a:lnTo>
                  <a:lnTo>
                    <a:pt x="898196" y="2601908"/>
                  </a:lnTo>
                  <a:lnTo>
                    <a:pt x="905033" y="2601908"/>
                  </a:lnTo>
                  <a:lnTo>
                    <a:pt x="908272" y="2600108"/>
                  </a:lnTo>
                  <a:lnTo>
                    <a:pt x="911871" y="2594708"/>
                  </a:lnTo>
                  <a:lnTo>
                    <a:pt x="925545" y="2581027"/>
                  </a:lnTo>
                  <a:close/>
                  <a:moveTo>
                    <a:pt x="3812120" y="2564415"/>
                  </a:moveTo>
                  <a:lnTo>
                    <a:pt x="3699451" y="2619487"/>
                  </a:lnTo>
                  <a:lnTo>
                    <a:pt x="3714929" y="2619487"/>
                  </a:lnTo>
                  <a:lnTo>
                    <a:pt x="3719969" y="2617688"/>
                  </a:lnTo>
                  <a:close/>
                  <a:moveTo>
                    <a:pt x="138543" y="2559065"/>
                  </a:moveTo>
                  <a:lnTo>
                    <a:pt x="133146" y="2560865"/>
                  </a:lnTo>
                  <a:lnTo>
                    <a:pt x="128108" y="2581027"/>
                  </a:lnTo>
                  <a:lnTo>
                    <a:pt x="128108" y="2582827"/>
                  </a:lnTo>
                  <a:lnTo>
                    <a:pt x="129907" y="2579226"/>
                  </a:lnTo>
                  <a:lnTo>
                    <a:pt x="133146" y="2569146"/>
                  </a:lnTo>
                  <a:close/>
                  <a:moveTo>
                    <a:pt x="1365287" y="2552224"/>
                  </a:moveTo>
                  <a:lnTo>
                    <a:pt x="1359889" y="2555465"/>
                  </a:lnTo>
                  <a:lnTo>
                    <a:pt x="1363488" y="2553665"/>
                  </a:lnTo>
                  <a:close/>
                  <a:moveTo>
                    <a:pt x="5158252" y="2538411"/>
                  </a:moveTo>
                  <a:lnTo>
                    <a:pt x="5101346" y="2589899"/>
                  </a:lnTo>
                  <a:lnTo>
                    <a:pt x="5097744" y="2591699"/>
                  </a:lnTo>
                  <a:lnTo>
                    <a:pt x="5092702" y="2596740"/>
                  </a:lnTo>
                  <a:lnTo>
                    <a:pt x="5084058" y="2603941"/>
                  </a:lnTo>
                  <a:lnTo>
                    <a:pt x="5095944" y="2598540"/>
                  </a:lnTo>
                  <a:lnTo>
                    <a:pt x="5108189" y="2593500"/>
                  </a:lnTo>
                  <a:lnTo>
                    <a:pt x="5118634" y="2584858"/>
                  </a:lnTo>
                  <a:lnTo>
                    <a:pt x="5128719" y="2572617"/>
                  </a:lnTo>
                  <a:close/>
                  <a:moveTo>
                    <a:pt x="1391196" y="2534943"/>
                  </a:moveTo>
                  <a:lnTo>
                    <a:pt x="1366726" y="2550424"/>
                  </a:lnTo>
                  <a:lnTo>
                    <a:pt x="1370325" y="2550424"/>
                  </a:lnTo>
                  <a:lnTo>
                    <a:pt x="1378961" y="2545024"/>
                  </a:lnTo>
                  <a:close/>
                  <a:moveTo>
                    <a:pt x="1168087" y="2526303"/>
                  </a:moveTo>
                  <a:lnTo>
                    <a:pt x="1168087" y="2527743"/>
                  </a:lnTo>
                  <a:lnTo>
                    <a:pt x="1169886" y="2526303"/>
                  </a:lnTo>
                  <a:close/>
                  <a:moveTo>
                    <a:pt x="3444954" y="2521220"/>
                  </a:moveTo>
                  <a:lnTo>
                    <a:pt x="3442150" y="2523229"/>
                  </a:lnTo>
                  <a:lnTo>
                    <a:pt x="3434515" y="2524820"/>
                  </a:lnTo>
                  <a:lnTo>
                    <a:pt x="3424076" y="2528059"/>
                  </a:lnTo>
                  <a:lnTo>
                    <a:pt x="3405358" y="2538498"/>
                  </a:lnTo>
                  <a:lnTo>
                    <a:pt x="3420837" y="2538498"/>
                  </a:lnTo>
                  <a:lnTo>
                    <a:pt x="3442150" y="2523229"/>
                  </a:lnTo>
                  <a:lnTo>
                    <a:pt x="3443155" y="2523020"/>
                  </a:lnTo>
                  <a:close/>
                  <a:moveTo>
                    <a:pt x="1154412" y="2519102"/>
                  </a:moveTo>
                  <a:lnTo>
                    <a:pt x="1109071" y="2541784"/>
                  </a:lnTo>
                  <a:lnTo>
                    <a:pt x="1091798" y="2559065"/>
                  </a:lnTo>
                  <a:lnTo>
                    <a:pt x="1077763" y="2572386"/>
                  </a:lnTo>
                  <a:lnTo>
                    <a:pt x="1067687" y="2581027"/>
                  </a:lnTo>
                  <a:lnTo>
                    <a:pt x="1062289" y="2584627"/>
                  </a:lnTo>
                  <a:lnTo>
                    <a:pt x="1057252" y="2587867"/>
                  </a:lnTo>
                  <a:lnTo>
                    <a:pt x="1048615" y="2591467"/>
                  </a:lnTo>
                  <a:lnTo>
                    <a:pt x="1043577" y="2593267"/>
                  </a:lnTo>
                  <a:lnTo>
                    <a:pt x="1029543" y="2606948"/>
                  </a:lnTo>
                  <a:lnTo>
                    <a:pt x="1034941" y="2605148"/>
                  </a:lnTo>
                  <a:lnTo>
                    <a:pt x="1046816" y="2600108"/>
                  </a:lnTo>
                  <a:lnTo>
                    <a:pt x="1062289" y="2594708"/>
                  </a:lnTo>
                  <a:lnTo>
                    <a:pt x="1067687" y="2593267"/>
                  </a:lnTo>
                  <a:lnTo>
                    <a:pt x="1083161" y="2593267"/>
                  </a:lnTo>
                  <a:lnTo>
                    <a:pt x="1084960" y="2589667"/>
                  </a:lnTo>
                  <a:lnTo>
                    <a:pt x="1086760" y="2586427"/>
                  </a:lnTo>
                  <a:lnTo>
                    <a:pt x="1086760" y="2574186"/>
                  </a:lnTo>
                  <a:lnTo>
                    <a:pt x="1096835" y="2574186"/>
                  </a:lnTo>
                  <a:lnTo>
                    <a:pt x="1112669" y="2574186"/>
                  </a:lnTo>
                  <a:lnTo>
                    <a:pt x="1115908" y="2572386"/>
                  </a:lnTo>
                  <a:lnTo>
                    <a:pt x="1114468" y="2569146"/>
                  </a:lnTo>
                  <a:lnTo>
                    <a:pt x="1110870" y="2567346"/>
                  </a:lnTo>
                  <a:lnTo>
                    <a:pt x="1107271" y="2564105"/>
                  </a:lnTo>
                  <a:lnTo>
                    <a:pt x="1104033" y="2564105"/>
                  </a:lnTo>
                  <a:lnTo>
                    <a:pt x="1100434" y="2567346"/>
                  </a:lnTo>
                  <a:lnTo>
                    <a:pt x="1098635" y="2570586"/>
                  </a:lnTo>
                  <a:lnTo>
                    <a:pt x="1096835" y="2574186"/>
                  </a:lnTo>
                  <a:lnTo>
                    <a:pt x="1096835" y="2564105"/>
                  </a:lnTo>
                  <a:lnTo>
                    <a:pt x="1107271" y="2560865"/>
                  </a:lnTo>
                  <a:lnTo>
                    <a:pt x="1117707" y="2555465"/>
                  </a:lnTo>
                  <a:lnTo>
                    <a:pt x="1124904" y="2550424"/>
                  </a:lnTo>
                  <a:lnTo>
                    <a:pt x="1129942" y="2543584"/>
                  </a:lnTo>
                  <a:lnTo>
                    <a:pt x="1133541" y="2538183"/>
                  </a:lnTo>
                  <a:lnTo>
                    <a:pt x="1138579" y="2534943"/>
                  </a:lnTo>
                  <a:lnTo>
                    <a:pt x="1143976" y="2531343"/>
                  </a:lnTo>
                  <a:lnTo>
                    <a:pt x="1150814" y="2529543"/>
                  </a:lnTo>
                  <a:lnTo>
                    <a:pt x="1150814" y="2527743"/>
                  </a:lnTo>
                  <a:close/>
                  <a:moveTo>
                    <a:pt x="9196894" y="2512199"/>
                  </a:moveTo>
                  <a:lnTo>
                    <a:pt x="9159081" y="2526236"/>
                  </a:lnTo>
                  <a:lnTo>
                    <a:pt x="9122709" y="2541713"/>
                  </a:lnTo>
                  <a:lnTo>
                    <a:pt x="9088138" y="2557191"/>
                  </a:lnTo>
                  <a:lnTo>
                    <a:pt x="9056808" y="2574108"/>
                  </a:lnTo>
                  <a:lnTo>
                    <a:pt x="9032680" y="2587785"/>
                  </a:lnTo>
                  <a:lnTo>
                    <a:pt x="8992706" y="2612261"/>
                  </a:lnTo>
                  <a:lnTo>
                    <a:pt x="8951293" y="2634577"/>
                  </a:lnTo>
                  <a:lnTo>
                    <a:pt x="8907718" y="2659053"/>
                  </a:lnTo>
                  <a:lnTo>
                    <a:pt x="8861263" y="2679929"/>
                  </a:lnTo>
                  <a:lnTo>
                    <a:pt x="8859463" y="2686768"/>
                  </a:lnTo>
                  <a:lnTo>
                    <a:pt x="8854421" y="2691807"/>
                  </a:lnTo>
                  <a:lnTo>
                    <a:pt x="8843978" y="2704045"/>
                  </a:lnTo>
                  <a:lnTo>
                    <a:pt x="8829933" y="2710884"/>
                  </a:lnTo>
                  <a:lnTo>
                    <a:pt x="8814448" y="2715923"/>
                  </a:lnTo>
                  <a:lnTo>
                    <a:pt x="8807606" y="2719522"/>
                  </a:lnTo>
                  <a:lnTo>
                    <a:pt x="8802204" y="2722762"/>
                  </a:lnTo>
                  <a:lnTo>
                    <a:pt x="8819490" y="2717723"/>
                  </a:lnTo>
                  <a:lnTo>
                    <a:pt x="8835335" y="2710884"/>
                  </a:lnTo>
                  <a:lnTo>
                    <a:pt x="8850820" y="2702245"/>
                  </a:lnTo>
                  <a:lnTo>
                    <a:pt x="8866305" y="2690007"/>
                  </a:lnTo>
                  <a:lnTo>
                    <a:pt x="8874948" y="2681369"/>
                  </a:lnTo>
                  <a:lnTo>
                    <a:pt x="8885391" y="2674530"/>
                  </a:lnTo>
                  <a:lnTo>
                    <a:pt x="8897635" y="2665892"/>
                  </a:lnTo>
                  <a:lnTo>
                    <a:pt x="8909519" y="2659053"/>
                  </a:lnTo>
                  <a:lnTo>
                    <a:pt x="8939049" y="2648615"/>
                  </a:lnTo>
                  <a:lnTo>
                    <a:pt x="8970379" y="2639976"/>
                  </a:lnTo>
                  <a:lnTo>
                    <a:pt x="8977221" y="2631338"/>
                  </a:lnTo>
                  <a:lnTo>
                    <a:pt x="8987665" y="2622699"/>
                  </a:lnTo>
                  <a:lnTo>
                    <a:pt x="8999909" y="2614061"/>
                  </a:lnTo>
                  <a:lnTo>
                    <a:pt x="9015394" y="2605062"/>
                  </a:lnTo>
                  <a:lnTo>
                    <a:pt x="9029078" y="2600023"/>
                  </a:lnTo>
                  <a:lnTo>
                    <a:pt x="9039522" y="2594624"/>
                  </a:lnTo>
                  <a:lnTo>
                    <a:pt x="9048165" y="2586346"/>
                  </a:lnTo>
                  <a:lnTo>
                    <a:pt x="9053206" y="2579147"/>
                  </a:lnTo>
                  <a:lnTo>
                    <a:pt x="9056808" y="2574108"/>
                  </a:lnTo>
                  <a:lnTo>
                    <a:pt x="9065450" y="2570508"/>
                  </a:lnTo>
                  <a:lnTo>
                    <a:pt x="9108665" y="2553591"/>
                  </a:lnTo>
                  <a:lnTo>
                    <a:pt x="9146837" y="2538114"/>
                  </a:lnTo>
                  <a:lnTo>
                    <a:pt x="9160882" y="2534875"/>
                  </a:lnTo>
                  <a:lnTo>
                    <a:pt x="9174566" y="2527676"/>
                  </a:lnTo>
                  <a:lnTo>
                    <a:pt x="9185010" y="2520837"/>
                  </a:lnTo>
                  <a:close/>
                  <a:moveTo>
                    <a:pt x="807873" y="2505421"/>
                  </a:moveTo>
                  <a:lnTo>
                    <a:pt x="778724" y="2527743"/>
                  </a:lnTo>
                  <a:lnTo>
                    <a:pt x="752815" y="2550424"/>
                  </a:lnTo>
                  <a:lnTo>
                    <a:pt x="759652" y="2552224"/>
                  </a:lnTo>
                  <a:lnTo>
                    <a:pt x="766489" y="2552224"/>
                  </a:lnTo>
                  <a:lnTo>
                    <a:pt x="775126" y="2550424"/>
                  </a:lnTo>
                  <a:lnTo>
                    <a:pt x="787361" y="2546824"/>
                  </a:lnTo>
                  <a:lnTo>
                    <a:pt x="797437" y="2538183"/>
                  </a:lnTo>
                  <a:lnTo>
                    <a:pt x="804634" y="2531343"/>
                  </a:lnTo>
                  <a:lnTo>
                    <a:pt x="807873" y="2526303"/>
                  </a:lnTo>
                  <a:lnTo>
                    <a:pt x="807873" y="2519102"/>
                  </a:lnTo>
                  <a:close/>
                  <a:moveTo>
                    <a:pt x="2349217" y="2484865"/>
                  </a:moveTo>
                  <a:lnTo>
                    <a:pt x="2314661" y="2502143"/>
                  </a:lnTo>
                  <a:lnTo>
                    <a:pt x="2347418" y="2491704"/>
                  </a:lnTo>
                  <a:lnTo>
                    <a:pt x="2349217" y="2488465"/>
                  </a:lnTo>
                  <a:close/>
                  <a:moveTo>
                    <a:pt x="846017" y="2479139"/>
                  </a:moveTo>
                  <a:lnTo>
                    <a:pt x="821907" y="2496780"/>
                  </a:lnTo>
                  <a:lnTo>
                    <a:pt x="823706" y="2496780"/>
                  </a:lnTo>
                  <a:lnTo>
                    <a:pt x="825505" y="2494980"/>
                  </a:lnTo>
                  <a:close/>
                  <a:moveTo>
                    <a:pt x="7283851" y="2479106"/>
                  </a:moveTo>
                  <a:lnTo>
                    <a:pt x="7159256" y="2541758"/>
                  </a:lnTo>
                  <a:lnTo>
                    <a:pt x="7159256" y="2543558"/>
                  </a:lnTo>
                  <a:lnTo>
                    <a:pt x="7157455" y="2553640"/>
                  </a:lnTo>
                  <a:lnTo>
                    <a:pt x="7156015" y="2559041"/>
                  </a:lnTo>
                  <a:lnTo>
                    <a:pt x="7154214" y="2564082"/>
                  </a:lnTo>
                  <a:lnTo>
                    <a:pt x="7156015" y="2567323"/>
                  </a:lnTo>
                  <a:lnTo>
                    <a:pt x="7157455" y="2565883"/>
                  </a:lnTo>
                  <a:lnTo>
                    <a:pt x="7164657" y="2559041"/>
                  </a:lnTo>
                  <a:lnTo>
                    <a:pt x="7167898" y="2553640"/>
                  </a:lnTo>
                  <a:lnTo>
                    <a:pt x="7171499" y="2548599"/>
                  </a:lnTo>
                  <a:lnTo>
                    <a:pt x="7190585" y="2531316"/>
                  </a:lnTo>
                  <a:lnTo>
                    <a:pt x="7193826" y="2527715"/>
                  </a:lnTo>
                  <a:lnTo>
                    <a:pt x="7204269" y="2522674"/>
                  </a:lnTo>
                  <a:lnTo>
                    <a:pt x="7221554" y="2519074"/>
                  </a:lnTo>
                  <a:lnTo>
                    <a:pt x="7226595" y="2512232"/>
                  </a:lnTo>
                  <a:lnTo>
                    <a:pt x="7231997" y="2507191"/>
                  </a:lnTo>
                  <a:lnTo>
                    <a:pt x="7238838" y="2507191"/>
                  </a:lnTo>
                  <a:lnTo>
                    <a:pt x="7242440" y="2503591"/>
                  </a:lnTo>
                  <a:lnTo>
                    <a:pt x="7245680" y="2499990"/>
                  </a:lnTo>
                  <a:lnTo>
                    <a:pt x="7251082" y="2499990"/>
                  </a:lnTo>
                  <a:lnTo>
                    <a:pt x="7261525" y="2496749"/>
                  </a:lnTo>
                  <a:lnTo>
                    <a:pt x="7271968" y="2493149"/>
                  </a:lnTo>
                  <a:lnTo>
                    <a:pt x="7278810" y="2488108"/>
                  </a:lnTo>
                  <a:close/>
                  <a:moveTo>
                    <a:pt x="141782" y="2467258"/>
                  </a:moveTo>
                  <a:lnTo>
                    <a:pt x="131346" y="2475899"/>
                  </a:lnTo>
                  <a:lnTo>
                    <a:pt x="131346" y="2479139"/>
                  </a:lnTo>
                  <a:lnTo>
                    <a:pt x="133146" y="2477699"/>
                  </a:lnTo>
                  <a:lnTo>
                    <a:pt x="136744" y="2472299"/>
                  </a:lnTo>
                  <a:close/>
                  <a:moveTo>
                    <a:pt x="368490" y="2461858"/>
                  </a:moveTo>
                  <a:lnTo>
                    <a:pt x="332145" y="2494980"/>
                  </a:lnTo>
                  <a:lnTo>
                    <a:pt x="318501" y="2507920"/>
                  </a:lnTo>
                  <a:lnTo>
                    <a:pt x="314872" y="2510461"/>
                  </a:lnTo>
                  <a:lnTo>
                    <a:pt x="297599" y="2527743"/>
                  </a:lnTo>
                  <a:lnTo>
                    <a:pt x="318501" y="2507920"/>
                  </a:lnTo>
                  <a:lnTo>
                    <a:pt x="322069" y="2505421"/>
                  </a:lnTo>
                  <a:lnTo>
                    <a:pt x="328906" y="2500021"/>
                  </a:lnTo>
                  <a:lnTo>
                    <a:pt x="346180" y="2493180"/>
                  </a:lnTo>
                  <a:lnTo>
                    <a:pt x="359854" y="2488140"/>
                  </a:lnTo>
                  <a:lnTo>
                    <a:pt x="366691" y="2470499"/>
                  </a:lnTo>
                  <a:lnTo>
                    <a:pt x="370290" y="2467258"/>
                  </a:lnTo>
                  <a:close/>
                  <a:moveTo>
                    <a:pt x="8693088" y="2461808"/>
                  </a:moveTo>
                  <a:lnTo>
                    <a:pt x="8684445" y="2468646"/>
                  </a:lnTo>
                  <a:lnTo>
                    <a:pt x="8691648" y="2491322"/>
                  </a:lnTo>
                  <a:lnTo>
                    <a:pt x="8698490" y="2510399"/>
                  </a:lnTo>
                  <a:lnTo>
                    <a:pt x="8703531" y="2524437"/>
                  </a:lnTo>
                  <a:lnTo>
                    <a:pt x="8710734" y="2539914"/>
                  </a:lnTo>
                  <a:lnTo>
                    <a:pt x="8729820" y="2526236"/>
                  </a:lnTo>
                  <a:lnTo>
                    <a:pt x="8722618" y="2513998"/>
                  </a:lnTo>
                  <a:lnTo>
                    <a:pt x="8719377" y="2510399"/>
                  </a:lnTo>
                  <a:lnTo>
                    <a:pt x="8712534" y="2505360"/>
                  </a:lnTo>
                  <a:lnTo>
                    <a:pt x="8705332" y="2503560"/>
                  </a:lnTo>
                  <a:lnTo>
                    <a:pt x="8700290" y="2499961"/>
                  </a:lnTo>
                  <a:lnTo>
                    <a:pt x="8696689" y="2494922"/>
                  </a:lnTo>
                  <a:lnTo>
                    <a:pt x="8693088" y="2489523"/>
                  </a:lnTo>
                  <a:lnTo>
                    <a:pt x="8691648" y="2484484"/>
                  </a:lnTo>
                  <a:lnTo>
                    <a:pt x="8689847" y="2479084"/>
                  </a:lnTo>
                  <a:lnTo>
                    <a:pt x="8691648" y="2472246"/>
                  </a:lnTo>
                  <a:lnTo>
                    <a:pt x="8693088" y="2465407"/>
                  </a:lnTo>
                  <a:close/>
                  <a:moveTo>
                    <a:pt x="8850820" y="2456768"/>
                  </a:moveTo>
                  <a:lnTo>
                    <a:pt x="8800403" y="2488083"/>
                  </a:lnTo>
                  <a:lnTo>
                    <a:pt x="8826692" y="2472246"/>
                  </a:lnTo>
                  <a:close/>
                  <a:moveTo>
                    <a:pt x="5267382" y="2453438"/>
                  </a:moveTo>
                  <a:lnTo>
                    <a:pt x="5260539" y="2455239"/>
                  </a:lnTo>
                  <a:lnTo>
                    <a:pt x="5215519" y="2489804"/>
                  </a:lnTo>
                  <a:lnTo>
                    <a:pt x="5243251" y="2472521"/>
                  </a:lnTo>
                  <a:close/>
                  <a:moveTo>
                    <a:pt x="5052724" y="2437956"/>
                  </a:moveTo>
                  <a:lnTo>
                    <a:pt x="4992576" y="2482963"/>
                  </a:lnTo>
                  <a:lnTo>
                    <a:pt x="4937110" y="2526530"/>
                  </a:lnTo>
                  <a:lnTo>
                    <a:pt x="4938911" y="2526530"/>
                  </a:lnTo>
                  <a:lnTo>
                    <a:pt x="4938911" y="2535171"/>
                  </a:lnTo>
                  <a:lnTo>
                    <a:pt x="4961242" y="2512487"/>
                  </a:lnTo>
                  <a:lnTo>
                    <a:pt x="4982131" y="2491604"/>
                  </a:lnTo>
                  <a:lnTo>
                    <a:pt x="5004461" y="2476122"/>
                  </a:lnTo>
                  <a:lnTo>
                    <a:pt x="5028953" y="2460279"/>
                  </a:lnTo>
                  <a:lnTo>
                    <a:pt x="5050923" y="2450198"/>
                  </a:lnTo>
                  <a:lnTo>
                    <a:pt x="5050923" y="2444797"/>
                  </a:lnTo>
                  <a:lnTo>
                    <a:pt x="5052724" y="2439756"/>
                  </a:lnTo>
                  <a:close/>
                  <a:moveTo>
                    <a:pt x="1145416" y="2430896"/>
                  </a:moveTo>
                  <a:lnTo>
                    <a:pt x="1129942" y="2437736"/>
                  </a:lnTo>
                  <a:lnTo>
                    <a:pt x="1114468" y="2444577"/>
                  </a:lnTo>
                  <a:lnTo>
                    <a:pt x="1095396" y="2451417"/>
                  </a:lnTo>
                  <a:lnTo>
                    <a:pt x="1074525" y="2456818"/>
                  </a:lnTo>
                  <a:lnTo>
                    <a:pt x="1074525" y="2458618"/>
                  </a:lnTo>
                  <a:lnTo>
                    <a:pt x="1074525" y="2465458"/>
                  </a:lnTo>
                  <a:lnTo>
                    <a:pt x="1062289" y="2484540"/>
                  </a:lnTo>
                  <a:lnTo>
                    <a:pt x="1043577" y="2501821"/>
                  </a:lnTo>
                  <a:lnTo>
                    <a:pt x="1020906" y="2519102"/>
                  </a:lnTo>
                  <a:lnTo>
                    <a:pt x="994997" y="2536743"/>
                  </a:lnTo>
                  <a:lnTo>
                    <a:pt x="965489" y="2553665"/>
                  </a:lnTo>
                  <a:lnTo>
                    <a:pt x="941379" y="2569146"/>
                  </a:lnTo>
                  <a:lnTo>
                    <a:pt x="950015" y="2564105"/>
                  </a:lnTo>
                  <a:lnTo>
                    <a:pt x="956852" y="2560865"/>
                  </a:lnTo>
                  <a:lnTo>
                    <a:pt x="961890" y="2559065"/>
                  </a:lnTo>
                  <a:lnTo>
                    <a:pt x="967288" y="2560865"/>
                  </a:lnTo>
                  <a:lnTo>
                    <a:pt x="972326" y="2562305"/>
                  </a:lnTo>
                  <a:lnTo>
                    <a:pt x="977724" y="2559065"/>
                  </a:lnTo>
                  <a:lnTo>
                    <a:pt x="982762" y="2557265"/>
                  </a:lnTo>
                  <a:lnTo>
                    <a:pt x="989959" y="2557265"/>
                  </a:lnTo>
                  <a:lnTo>
                    <a:pt x="998595" y="2557265"/>
                  </a:lnTo>
                  <a:lnTo>
                    <a:pt x="1003633" y="2548624"/>
                  </a:lnTo>
                  <a:lnTo>
                    <a:pt x="1009031" y="2538183"/>
                  </a:lnTo>
                  <a:lnTo>
                    <a:pt x="1017668" y="2529543"/>
                  </a:lnTo>
                  <a:lnTo>
                    <a:pt x="1026304" y="2520902"/>
                  </a:lnTo>
                  <a:lnTo>
                    <a:pt x="1034941" y="2514062"/>
                  </a:lnTo>
                  <a:lnTo>
                    <a:pt x="1045016" y="2507221"/>
                  </a:lnTo>
                  <a:lnTo>
                    <a:pt x="1055452" y="2500021"/>
                  </a:lnTo>
                  <a:lnTo>
                    <a:pt x="1067687" y="2494980"/>
                  </a:lnTo>
                  <a:lnTo>
                    <a:pt x="1076324" y="2479139"/>
                  </a:lnTo>
                  <a:lnTo>
                    <a:pt x="1089998" y="2463658"/>
                  </a:lnTo>
                  <a:lnTo>
                    <a:pt x="1093597" y="2458618"/>
                  </a:lnTo>
                  <a:lnTo>
                    <a:pt x="1098635" y="2453217"/>
                  </a:lnTo>
                  <a:lnTo>
                    <a:pt x="1110870" y="2448177"/>
                  </a:lnTo>
                  <a:lnTo>
                    <a:pt x="1123105" y="2444577"/>
                  </a:lnTo>
                  <a:lnTo>
                    <a:pt x="1136780" y="2442777"/>
                  </a:lnTo>
                  <a:close/>
                  <a:moveTo>
                    <a:pt x="7230196" y="2429056"/>
                  </a:moveTo>
                  <a:lnTo>
                    <a:pt x="7206069" y="2437698"/>
                  </a:lnTo>
                  <a:lnTo>
                    <a:pt x="7197427" y="2442739"/>
                  </a:lnTo>
                  <a:lnTo>
                    <a:pt x="7190585" y="2449940"/>
                  </a:lnTo>
                  <a:close/>
                  <a:moveTo>
                    <a:pt x="5296916" y="2427515"/>
                  </a:moveTo>
                  <a:lnTo>
                    <a:pt x="5281429" y="2439756"/>
                  </a:lnTo>
                  <a:lnTo>
                    <a:pt x="5281429" y="2441557"/>
                  </a:lnTo>
                  <a:lnTo>
                    <a:pt x="5276026" y="2444797"/>
                  </a:lnTo>
                  <a:lnTo>
                    <a:pt x="5279628" y="2444797"/>
                  </a:lnTo>
                  <a:lnTo>
                    <a:pt x="5284670" y="2439756"/>
                  </a:lnTo>
                  <a:close/>
                  <a:moveTo>
                    <a:pt x="5953990" y="2420415"/>
                  </a:moveTo>
                  <a:lnTo>
                    <a:pt x="5935265" y="2430857"/>
                  </a:lnTo>
                  <a:lnTo>
                    <a:pt x="5907537" y="2444539"/>
                  </a:lnTo>
                  <a:lnTo>
                    <a:pt x="5879809" y="2454981"/>
                  </a:lnTo>
                  <a:lnTo>
                    <a:pt x="5851721" y="2460022"/>
                  </a:lnTo>
                  <a:lnTo>
                    <a:pt x="5825794" y="2461823"/>
                  </a:lnTo>
                  <a:lnTo>
                    <a:pt x="5798426" y="2461823"/>
                  </a:lnTo>
                  <a:lnTo>
                    <a:pt x="5777540" y="2475865"/>
                  </a:lnTo>
                  <a:lnTo>
                    <a:pt x="5751612" y="2488108"/>
                  </a:lnTo>
                  <a:lnTo>
                    <a:pt x="5751612" y="2539958"/>
                  </a:lnTo>
                  <a:lnTo>
                    <a:pt x="5779340" y="2527715"/>
                  </a:lnTo>
                  <a:lnTo>
                    <a:pt x="5805268" y="2512232"/>
                  </a:lnTo>
                  <a:lnTo>
                    <a:pt x="5832996" y="2494949"/>
                  </a:lnTo>
                  <a:lnTo>
                    <a:pt x="5858923" y="2475865"/>
                  </a:lnTo>
                  <a:lnTo>
                    <a:pt x="5860724" y="2475865"/>
                  </a:lnTo>
                  <a:lnTo>
                    <a:pt x="5910778" y="2444539"/>
                  </a:lnTo>
                  <a:lnTo>
                    <a:pt x="5933465" y="2432657"/>
                  </a:lnTo>
                  <a:lnTo>
                    <a:pt x="5953990" y="2422215"/>
                  </a:lnTo>
                  <a:close/>
                  <a:moveTo>
                    <a:pt x="5089100" y="2413832"/>
                  </a:moveTo>
                  <a:lnTo>
                    <a:pt x="5077215" y="2422474"/>
                  </a:lnTo>
                  <a:lnTo>
                    <a:pt x="5082257" y="2418873"/>
                  </a:lnTo>
                  <a:lnTo>
                    <a:pt x="5087300" y="2418873"/>
                  </a:lnTo>
                  <a:close/>
                  <a:moveTo>
                    <a:pt x="9231825" y="2411776"/>
                  </a:moveTo>
                  <a:lnTo>
                    <a:pt x="9202295" y="2425814"/>
                  </a:lnTo>
                  <a:lnTo>
                    <a:pt x="9215980" y="2430853"/>
                  </a:lnTo>
                  <a:lnTo>
                    <a:pt x="9221382" y="2434092"/>
                  </a:lnTo>
                  <a:lnTo>
                    <a:pt x="9224623" y="2427254"/>
                  </a:lnTo>
                  <a:lnTo>
                    <a:pt x="9230024" y="2417175"/>
                  </a:lnTo>
                  <a:close/>
                  <a:moveTo>
                    <a:pt x="3412197" y="2408915"/>
                  </a:moveTo>
                  <a:lnTo>
                    <a:pt x="3387720" y="2418994"/>
                  </a:lnTo>
                  <a:lnTo>
                    <a:pt x="3396719" y="2420794"/>
                  </a:lnTo>
                  <a:close/>
                  <a:moveTo>
                    <a:pt x="446579" y="2401374"/>
                  </a:moveTo>
                  <a:lnTo>
                    <a:pt x="418870" y="2422255"/>
                  </a:lnTo>
                  <a:lnTo>
                    <a:pt x="391161" y="2444577"/>
                  </a:lnTo>
                  <a:lnTo>
                    <a:pt x="397998" y="2446377"/>
                  </a:lnTo>
                  <a:lnTo>
                    <a:pt x="425707" y="2420455"/>
                  </a:lnTo>
                  <a:close/>
                  <a:moveTo>
                    <a:pt x="1179962" y="2394533"/>
                  </a:moveTo>
                  <a:lnTo>
                    <a:pt x="1179962" y="2396333"/>
                  </a:lnTo>
                  <a:lnTo>
                    <a:pt x="1181761" y="2394533"/>
                  </a:lnTo>
                  <a:close/>
                  <a:moveTo>
                    <a:pt x="7869379" y="2391249"/>
                  </a:moveTo>
                  <a:lnTo>
                    <a:pt x="7813563" y="2413573"/>
                  </a:lnTo>
                  <a:lnTo>
                    <a:pt x="7761709" y="2435898"/>
                  </a:lnTo>
                  <a:lnTo>
                    <a:pt x="7715255" y="2460022"/>
                  </a:lnTo>
                  <a:lnTo>
                    <a:pt x="7669882" y="2486307"/>
                  </a:lnTo>
                  <a:lnTo>
                    <a:pt x="7611185" y="2520874"/>
                  </a:lnTo>
                  <a:lnTo>
                    <a:pt x="7656198" y="2501790"/>
                  </a:lnTo>
                  <a:lnTo>
                    <a:pt x="7718496" y="2472265"/>
                  </a:lnTo>
                  <a:lnTo>
                    <a:pt x="7778994" y="2442739"/>
                  </a:lnTo>
                  <a:lnTo>
                    <a:pt x="7784395" y="2435898"/>
                  </a:lnTo>
                  <a:lnTo>
                    <a:pt x="7791237" y="2429056"/>
                  </a:lnTo>
                  <a:lnTo>
                    <a:pt x="7801680" y="2422215"/>
                  </a:lnTo>
                  <a:lnTo>
                    <a:pt x="7812123" y="2418614"/>
                  </a:lnTo>
                  <a:lnTo>
                    <a:pt x="7844892" y="2406732"/>
                  </a:lnTo>
                  <a:lnTo>
                    <a:pt x="7857136" y="2401331"/>
                  </a:lnTo>
                  <a:lnTo>
                    <a:pt x="7865778" y="2396290"/>
                  </a:lnTo>
                  <a:close/>
                  <a:moveTo>
                    <a:pt x="8964977" y="2385861"/>
                  </a:moveTo>
                  <a:lnTo>
                    <a:pt x="8914921" y="2417175"/>
                  </a:lnTo>
                  <a:lnTo>
                    <a:pt x="8925004" y="2413576"/>
                  </a:lnTo>
                  <a:lnTo>
                    <a:pt x="8937248" y="2408537"/>
                  </a:lnTo>
                  <a:lnTo>
                    <a:pt x="8944451" y="2403138"/>
                  </a:lnTo>
                  <a:lnTo>
                    <a:pt x="8953094" y="2394499"/>
                  </a:lnTo>
                  <a:close/>
                  <a:moveTo>
                    <a:pt x="8980823" y="2377222"/>
                  </a:moveTo>
                  <a:lnTo>
                    <a:pt x="8975421" y="2379022"/>
                  </a:lnTo>
                  <a:lnTo>
                    <a:pt x="8979022" y="2379022"/>
                  </a:lnTo>
                  <a:close/>
                  <a:moveTo>
                    <a:pt x="5758454" y="2366764"/>
                  </a:moveTo>
                  <a:lnTo>
                    <a:pt x="5760255" y="2375406"/>
                  </a:lnTo>
                  <a:lnTo>
                    <a:pt x="5760255" y="2384048"/>
                  </a:lnTo>
                  <a:lnTo>
                    <a:pt x="5781141" y="2370365"/>
                  </a:lnTo>
                  <a:lnTo>
                    <a:pt x="5782581" y="2370365"/>
                  </a:lnTo>
                  <a:lnTo>
                    <a:pt x="5767097" y="2368565"/>
                  </a:lnTo>
                  <a:lnTo>
                    <a:pt x="5762055" y="2366764"/>
                  </a:lnTo>
                  <a:close/>
                  <a:moveTo>
                    <a:pt x="1233580" y="2365011"/>
                  </a:moveTo>
                  <a:lnTo>
                    <a:pt x="1204432" y="2382292"/>
                  </a:lnTo>
                  <a:lnTo>
                    <a:pt x="1218106" y="2375452"/>
                  </a:lnTo>
                  <a:close/>
                  <a:moveTo>
                    <a:pt x="4647897" y="2358384"/>
                  </a:moveTo>
                  <a:lnTo>
                    <a:pt x="4644296" y="2360184"/>
                  </a:lnTo>
                  <a:lnTo>
                    <a:pt x="4616563" y="2381067"/>
                  </a:lnTo>
                  <a:lnTo>
                    <a:pt x="4590631" y="2400150"/>
                  </a:lnTo>
                  <a:lnTo>
                    <a:pt x="4564699" y="2417433"/>
                  </a:lnTo>
                  <a:lnTo>
                    <a:pt x="4538767" y="2436156"/>
                  </a:lnTo>
                  <a:lnTo>
                    <a:pt x="4502390" y="2463880"/>
                  </a:lnTo>
                  <a:lnTo>
                    <a:pt x="4467814" y="2488364"/>
                  </a:lnTo>
                  <a:lnTo>
                    <a:pt x="4450166" y="2500246"/>
                  </a:lnTo>
                  <a:lnTo>
                    <a:pt x="4450166" y="2527970"/>
                  </a:lnTo>
                  <a:lnTo>
                    <a:pt x="4469615" y="2510687"/>
                  </a:lnTo>
                  <a:lnTo>
                    <a:pt x="4491945" y="2493405"/>
                  </a:lnTo>
                  <a:lnTo>
                    <a:pt x="4518238" y="2476122"/>
                  </a:lnTo>
                  <a:lnTo>
                    <a:pt x="4547411" y="2457039"/>
                  </a:lnTo>
                  <a:lnTo>
                    <a:pt x="4549212" y="2457039"/>
                  </a:lnTo>
                  <a:lnTo>
                    <a:pt x="4562898" y="2448398"/>
                  </a:lnTo>
                  <a:lnTo>
                    <a:pt x="4578385" y="2437956"/>
                  </a:lnTo>
                  <a:lnTo>
                    <a:pt x="4592432" y="2427515"/>
                  </a:lnTo>
                  <a:lnTo>
                    <a:pt x="4604677" y="2415633"/>
                  </a:lnTo>
                  <a:lnTo>
                    <a:pt x="4616563" y="2401591"/>
                  </a:lnTo>
                  <a:lnTo>
                    <a:pt x="4628808" y="2387908"/>
                  </a:lnTo>
                  <a:lnTo>
                    <a:pt x="4637452" y="2373866"/>
                  </a:lnTo>
                  <a:close/>
                  <a:moveTo>
                    <a:pt x="2182913" y="2356722"/>
                  </a:moveTo>
                  <a:lnTo>
                    <a:pt x="2132878" y="2384438"/>
                  </a:lnTo>
                  <a:lnTo>
                    <a:pt x="2082842" y="2412155"/>
                  </a:lnTo>
                  <a:lnTo>
                    <a:pt x="2049726" y="2431232"/>
                  </a:lnTo>
                  <a:lnTo>
                    <a:pt x="2054765" y="2433032"/>
                  </a:lnTo>
                  <a:lnTo>
                    <a:pt x="2058365" y="2436272"/>
                  </a:lnTo>
                  <a:lnTo>
                    <a:pt x="2131438" y="2400276"/>
                  </a:lnTo>
                  <a:lnTo>
                    <a:pt x="2205591" y="2362121"/>
                  </a:lnTo>
                  <a:lnTo>
                    <a:pt x="2203791" y="2360322"/>
                  </a:lnTo>
                  <a:lnTo>
                    <a:pt x="2198751" y="2358522"/>
                  </a:lnTo>
                  <a:close/>
                  <a:moveTo>
                    <a:pt x="1007232" y="2356370"/>
                  </a:moveTo>
                  <a:lnTo>
                    <a:pt x="982762" y="2370411"/>
                  </a:lnTo>
                  <a:lnTo>
                    <a:pt x="960451" y="2380852"/>
                  </a:lnTo>
                  <a:lnTo>
                    <a:pt x="944617" y="2399933"/>
                  </a:lnTo>
                  <a:lnTo>
                    <a:pt x="927344" y="2418655"/>
                  </a:lnTo>
                  <a:lnTo>
                    <a:pt x="930943" y="2417215"/>
                  </a:lnTo>
                  <a:lnTo>
                    <a:pt x="953254" y="2399933"/>
                  </a:lnTo>
                  <a:close/>
                  <a:moveTo>
                    <a:pt x="6450933" y="2347681"/>
                  </a:moveTo>
                  <a:lnTo>
                    <a:pt x="6359467" y="2394490"/>
                  </a:lnTo>
                  <a:lnTo>
                    <a:pt x="6269081" y="2441299"/>
                  </a:lnTo>
                  <a:lnTo>
                    <a:pt x="6205342" y="2475865"/>
                  </a:lnTo>
                  <a:lnTo>
                    <a:pt x="6066703" y="2553640"/>
                  </a:lnTo>
                  <a:lnTo>
                    <a:pt x="6051218" y="2562282"/>
                  </a:lnTo>
                  <a:lnTo>
                    <a:pt x="6078946" y="2559041"/>
                  </a:lnTo>
                  <a:lnTo>
                    <a:pt x="6108115" y="2555441"/>
                  </a:lnTo>
                  <a:lnTo>
                    <a:pt x="6108115" y="2548599"/>
                  </a:lnTo>
                  <a:lnTo>
                    <a:pt x="6109915" y="2541758"/>
                  </a:lnTo>
                  <a:lnTo>
                    <a:pt x="6114957" y="2534917"/>
                  </a:lnTo>
                  <a:lnTo>
                    <a:pt x="6121798" y="2531316"/>
                  </a:lnTo>
                  <a:lnTo>
                    <a:pt x="6129001" y="2527715"/>
                  </a:lnTo>
                  <a:lnTo>
                    <a:pt x="6153127" y="2517273"/>
                  </a:lnTo>
                  <a:lnTo>
                    <a:pt x="6177614" y="2507191"/>
                  </a:lnTo>
                  <a:lnTo>
                    <a:pt x="6199941" y="2493149"/>
                  </a:lnTo>
                  <a:lnTo>
                    <a:pt x="6222627" y="2475865"/>
                  </a:lnTo>
                  <a:lnTo>
                    <a:pt x="6269081" y="2446340"/>
                  </a:lnTo>
                  <a:lnTo>
                    <a:pt x="6289967" y="2434097"/>
                  </a:lnTo>
                  <a:lnTo>
                    <a:pt x="6312653" y="2422215"/>
                  </a:lnTo>
                  <a:lnTo>
                    <a:pt x="6362708" y="2396290"/>
                  </a:lnTo>
                  <a:lnTo>
                    <a:pt x="6416363" y="2366764"/>
                  </a:lnTo>
                  <a:lnTo>
                    <a:pt x="6433648" y="2358123"/>
                  </a:lnTo>
                  <a:close/>
                  <a:moveTo>
                    <a:pt x="4576584" y="2339301"/>
                  </a:moveTo>
                  <a:lnTo>
                    <a:pt x="4552453" y="2347942"/>
                  </a:lnTo>
                  <a:lnTo>
                    <a:pt x="4540568" y="2356584"/>
                  </a:lnTo>
                  <a:lnTo>
                    <a:pt x="4518238" y="2368826"/>
                  </a:lnTo>
                  <a:lnTo>
                    <a:pt x="4497348" y="2384308"/>
                  </a:lnTo>
                  <a:lnTo>
                    <a:pt x="4483302" y="2396550"/>
                  </a:lnTo>
                  <a:lnTo>
                    <a:pt x="4469615" y="2406991"/>
                  </a:lnTo>
                  <a:lnTo>
                    <a:pt x="4459170" y="2413832"/>
                  </a:lnTo>
                  <a:lnTo>
                    <a:pt x="4455569" y="2417433"/>
                  </a:lnTo>
                  <a:lnTo>
                    <a:pt x="4481501" y="2401591"/>
                  </a:lnTo>
                  <a:lnTo>
                    <a:pt x="4504191" y="2384308"/>
                  </a:lnTo>
                  <a:lnTo>
                    <a:pt x="4519678" y="2370626"/>
                  </a:lnTo>
                  <a:lnTo>
                    <a:pt x="4536966" y="2361985"/>
                  </a:lnTo>
                  <a:lnTo>
                    <a:pt x="4552453" y="2356584"/>
                  </a:lnTo>
                  <a:lnTo>
                    <a:pt x="4569741" y="2354783"/>
                  </a:lnTo>
                  <a:lnTo>
                    <a:pt x="4571542" y="2346142"/>
                  </a:lnTo>
                  <a:close/>
                  <a:moveTo>
                    <a:pt x="9044564" y="2335470"/>
                  </a:moveTo>
                  <a:lnTo>
                    <a:pt x="9020436" y="2351307"/>
                  </a:lnTo>
                  <a:lnTo>
                    <a:pt x="9025837" y="2349507"/>
                  </a:lnTo>
                  <a:lnTo>
                    <a:pt x="9034480" y="2349507"/>
                  </a:lnTo>
                  <a:lnTo>
                    <a:pt x="9044564" y="2344108"/>
                  </a:lnTo>
                  <a:close/>
                  <a:moveTo>
                    <a:pt x="4686075" y="2333900"/>
                  </a:moveTo>
                  <a:lnTo>
                    <a:pt x="4673829" y="2339301"/>
                  </a:lnTo>
                  <a:lnTo>
                    <a:pt x="4656541" y="2349743"/>
                  </a:lnTo>
                  <a:lnTo>
                    <a:pt x="4660143" y="2349743"/>
                  </a:lnTo>
                  <a:lnTo>
                    <a:pt x="4673829" y="2349743"/>
                  </a:lnTo>
                  <a:lnTo>
                    <a:pt x="4679232" y="2347942"/>
                  </a:lnTo>
                  <a:lnTo>
                    <a:pt x="4680672" y="2344342"/>
                  </a:lnTo>
                  <a:close/>
                  <a:moveTo>
                    <a:pt x="7407007" y="2328597"/>
                  </a:moveTo>
                  <a:lnTo>
                    <a:pt x="7367035" y="2351281"/>
                  </a:lnTo>
                  <a:lnTo>
                    <a:pt x="7408447" y="2328597"/>
                  </a:lnTo>
                  <a:close/>
                  <a:moveTo>
                    <a:pt x="1408469" y="2326848"/>
                  </a:moveTo>
                  <a:lnTo>
                    <a:pt x="1294396" y="2413614"/>
                  </a:lnTo>
                  <a:lnTo>
                    <a:pt x="1266687" y="2432696"/>
                  </a:lnTo>
                  <a:lnTo>
                    <a:pt x="1238978" y="2453217"/>
                  </a:lnTo>
                  <a:lnTo>
                    <a:pt x="1237179" y="2455017"/>
                  </a:lnTo>
                  <a:lnTo>
                    <a:pt x="1216307" y="2470499"/>
                  </a:lnTo>
                  <a:lnTo>
                    <a:pt x="1199034" y="2488140"/>
                  </a:lnTo>
                  <a:lnTo>
                    <a:pt x="1224944" y="2474099"/>
                  </a:lnTo>
                  <a:lnTo>
                    <a:pt x="1247614" y="2458618"/>
                  </a:lnTo>
                  <a:lnTo>
                    <a:pt x="1268486" y="2444577"/>
                  </a:lnTo>
                  <a:lnTo>
                    <a:pt x="1285759" y="2429096"/>
                  </a:lnTo>
                  <a:lnTo>
                    <a:pt x="1306631" y="2410014"/>
                  </a:lnTo>
                  <a:lnTo>
                    <a:pt x="1330741" y="2392733"/>
                  </a:lnTo>
                  <a:lnTo>
                    <a:pt x="1354851" y="2379052"/>
                  </a:lnTo>
                  <a:lnTo>
                    <a:pt x="1378961" y="2366811"/>
                  </a:lnTo>
                  <a:lnTo>
                    <a:pt x="1392996" y="2345930"/>
                  </a:lnTo>
                  <a:close/>
                  <a:moveTo>
                    <a:pt x="5435580" y="2316618"/>
                  </a:moveTo>
                  <a:lnTo>
                    <a:pt x="5412889" y="2335701"/>
                  </a:lnTo>
                  <a:lnTo>
                    <a:pt x="5421533" y="2328860"/>
                  </a:lnTo>
                  <a:lnTo>
                    <a:pt x="5428377" y="2323819"/>
                  </a:lnTo>
                  <a:close/>
                  <a:moveTo>
                    <a:pt x="7737582" y="2307713"/>
                  </a:moveTo>
                  <a:lnTo>
                    <a:pt x="7718496" y="2314914"/>
                  </a:lnTo>
                  <a:lnTo>
                    <a:pt x="7701211" y="2324996"/>
                  </a:lnTo>
                  <a:lnTo>
                    <a:pt x="7673483" y="2344080"/>
                  </a:lnTo>
                  <a:lnTo>
                    <a:pt x="7725698" y="2318155"/>
                  </a:lnTo>
                  <a:close/>
                  <a:moveTo>
                    <a:pt x="9098581" y="2302715"/>
                  </a:moveTo>
                  <a:lnTo>
                    <a:pt x="9075894" y="2316393"/>
                  </a:lnTo>
                  <a:lnTo>
                    <a:pt x="9084537" y="2316393"/>
                  </a:lnTo>
                  <a:close/>
                  <a:moveTo>
                    <a:pt x="2333739" y="2298050"/>
                  </a:moveTo>
                  <a:lnTo>
                    <a:pt x="2290543" y="2315327"/>
                  </a:lnTo>
                  <a:lnTo>
                    <a:pt x="2248787" y="2329006"/>
                  </a:lnTo>
                  <a:lnTo>
                    <a:pt x="2236908" y="2339444"/>
                  </a:lnTo>
                  <a:lnTo>
                    <a:pt x="2231509" y="2349883"/>
                  </a:lnTo>
                  <a:lnTo>
                    <a:pt x="2238348" y="2348083"/>
                  </a:lnTo>
                  <a:lnTo>
                    <a:pt x="2262826" y="2335845"/>
                  </a:lnTo>
                  <a:lnTo>
                    <a:pt x="2286943" y="2323966"/>
                  </a:lnTo>
                  <a:lnTo>
                    <a:pt x="2311061" y="2311728"/>
                  </a:lnTo>
                  <a:close/>
                  <a:moveTo>
                    <a:pt x="818308" y="2295886"/>
                  </a:moveTo>
                  <a:lnTo>
                    <a:pt x="809672" y="2297686"/>
                  </a:lnTo>
                  <a:lnTo>
                    <a:pt x="802835" y="2299126"/>
                  </a:lnTo>
                  <a:lnTo>
                    <a:pt x="775126" y="2316407"/>
                  </a:lnTo>
                  <a:lnTo>
                    <a:pt x="749216" y="2335489"/>
                  </a:lnTo>
                  <a:lnTo>
                    <a:pt x="699197" y="2385892"/>
                  </a:lnTo>
                  <a:lnTo>
                    <a:pt x="685162" y="2398133"/>
                  </a:lnTo>
                  <a:lnTo>
                    <a:pt x="671488" y="2408574"/>
                  </a:lnTo>
                  <a:lnTo>
                    <a:pt x="657453" y="2417215"/>
                  </a:lnTo>
                  <a:lnTo>
                    <a:pt x="641980" y="2424055"/>
                  </a:lnTo>
                  <a:lnTo>
                    <a:pt x="640180" y="2432696"/>
                  </a:lnTo>
                  <a:lnTo>
                    <a:pt x="636582" y="2441336"/>
                  </a:lnTo>
                  <a:lnTo>
                    <a:pt x="633343" y="2448177"/>
                  </a:lnTo>
                  <a:lnTo>
                    <a:pt x="628305" y="2453217"/>
                  </a:lnTo>
                  <a:lnTo>
                    <a:pt x="617870" y="2461858"/>
                  </a:lnTo>
                  <a:lnTo>
                    <a:pt x="611032" y="2470499"/>
                  </a:lnTo>
                  <a:lnTo>
                    <a:pt x="617870" y="2470499"/>
                  </a:lnTo>
                  <a:lnTo>
                    <a:pt x="622907" y="2467258"/>
                  </a:lnTo>
                  <a:lnTo>
                    <a:pt x="624707" y="2465458"/>
                  </a:lnTo>
                  <a:lnTo>
                    <a:pt x="626506" y="2463658"/>
                  </a:lnTo>
                  <a:lnTo>
                    <a:pt x="631544" y="2453217"/>
                  </a:lnTo>
                  <a:lnTo>
                    <a:pt x="640180" y="2444577"/>
                  </a:lnTo>
                  <a:lnTo>
                    <a:pt x="653855" y="2437736"/>
                  </a:lnTo>
                  <a:lnTo>
                    <a:pt x="661052" y="2434136"/>
                  </a:lnTo>
                  <a:lnTo>
                    <a:pt x="671488" y="2432696"/>
                  </a:lnTo>
                  <a:lnTo>
                    <a:pt x="674726" y="2424055"/>
                  </a:lnTo>
                  <a:lnTo>
                    <a:pt x="678325" y="2417215"/>
                  </a:lnTo>
                  <a:lnTo>
                    <a:pt x="683363" y="2411814"/>
                  </a:lnTo>
                  <a:lnTo>
                    <a:pt x="690560" y="2410014"/>
                  </a:lnTo>
                  <a:lnTo>
                    <a:pt x="733743" y="2377252"/>
                  </a:lnTo>
                  <a:lnTo>
                    <a:pt x="776925" y="2347730"/>
                  </a:lnTo>
                  <a:lnTo>
                    <a:pt x="809672" y="2323608"/>
                  </a:lnTo>
                  <a:lnTo>
                    <a:pt x="839180" y="2295886"/>
                  </a:lnTo>
                  <a:close/>
                  <a:moveTo>
                    <a:pt x="6535917" y="2294030"/>
                  </a:moveTo>
                  <a:lnTo>
                    <a:pt x="6534117" y="2295831"/>
                  </a:lnTo>
                  <a:lnTo>
                    <a:pt x="6537718" y="2295831"/>
                  </a:lnTo>
                  <a:close/>
                  <a:moveTo>
                    <a:pt x="9271798" y="2292277"/>
                  </a:moveTo>
                  <a:lnTo>
                    <a:pt x="9242268" y="2309554"/>
                  </a:lnTo>
                  <a:lnTo>
                    <a:pt x="9263155" y="2309554"/>
                  </a:lnTo>
                  <a:lnTo>
                    <a:pt x="9268197" y="2297676"/>
                  </a:lnTo>
                  <a:lnTo>
                    <a:pt x="9269998" y="2294077"/>
                  </a:lnTo>
                  <a:close/>
                  <a:moveTo>
                    <a:pt x="1096835" y="2289045"/>
                  </a:moveTo>
                  <a:lnTo>
                    <a:pt x="1067687" y="2316407"/>
                  </a:lnTo>
                  <a:lnTo>
                    <a:pt x="1070926" y="2316407"/>
                  </a:lnTo>
                  <a:lnTo>
                    <a:pt x="1084960" y="2318208"/>
                  </a:lnTo>
                  <a:lnTo>
                    <a:pt x="1091798" y="2309567"/>
                  </a:lnTo>
                  <a:lnTo>
                    <a:pt x="1095396" y="2300926"/>
                  </a:lnTo>
                  <a:close/>
                  <a:moveTo>
                    <a:pt x="240382" y="2275004"/>
                  </a:moveTo>
                  <a:lnTo>
                    <a:pt x="219871" y="2287245"/>
                  </a:lnTo>
                  <a:lnTo>
                    <a:pt x="197200" y="2297686"/>
                  </a:lnTo>
                  <a:lnTo>
                    <a:pt x="192162" y="2304527"/>
                  </a:lnTo>
                  <a:lnTo>
                    <a:pt x="188563" y="2313167"/>
                  </a:lnTo>
                  <a:lnTo>
                    <a:pt x="187124" y="2316407"/>
                  </a:lnTo>
                  <a:lnTo>
                    <a:pt x="179927" y="2328648"/>
                  </a:lnTo>
                  <a:lnTo>
                    <a:pt x="192162" y="2318208"/>
                  </a:lnTo>
                  <a:lnTo>
                    <a:pt x="205836" y="2309567"/>
                  </a:lnTo>
                  <a:lnTo>
                    <a:pt x="218071" y="2304527"/>
                  </a:lnTo>
                  <a:lnTo>
                    <a:pt x="231746" y="2299126"/>
                  </a:lnTo>
                  <a:lnTo>
                    <a:pt x="235344" y="2287245"/>
                  </a:lnTo>
                  <a:close/>
                  <a:moveTo>
                    <a:pt x="4498789" y="2271971"/>
                  </a:moveTo>
                  <a:lnTo>
                    <a:pt x="4500589" y="2285653"/>
                  </a:lnTo>
                  <a:lnTo>
                    <a:pt x="4462412" y="2290694"/>
                  </a:lnTo>
                  <a:lnTo>
                    <a:pt x="4427836" y="2292494"/>
                  </a:lnTo>
                  <a:lnTo>
                    <a:pt x="4431438" y="2306536"/>
                  </a:lnTo>
                  <a:lnTo>
                    <a:pt x="4434679" y="2318418"/>
                  </a:lnTo>
                  <a:lnTo>
                    <a:pt x="4438281" y="2332460"/>
                  </a:lnTo>
                  <a:lnTo>
                    <a:pt x="4441522" y="2347942"/>
                  </a:lnTo>
                  <a:lnTo>
                    <a:pt x="4471056" y="2328860"/>
                  </a:lnTo>
                  <a:lnTo>
                    <a:pt x="4500589" y="2307976"/>
                  </a:lnTo>
                  <a:lnTo>
                    <a:pt x="4538767" y="2282052"/>
                  </a:lnTo>
                  <a:lnTo>
                    <a:pt x="4502390" y="2285653"/>
                  </a:lnTo>
                  <a:close/>
                  <a:moveTo>
                    <a:pt x="7557530" y="2249022"/>
                  </a:moveTo>
                  <a:lnTo>
                    <a:pt x="7542045" y="2255863"/>
                  </a:lnTo>
                  <a:lnTo>
                    <a:pt x="7543486" y="2255863"/>
                  </a:lnTo>
                  <a:lnTo>
                    <a:pt x="7550688" y="2252622"/>
                  </a:lnTo>
                  <a:close/>
                  <a:moveTo>
                    <a:pt x="1512107" y="2245482"/>
                  </a:moveTo>
                  <a:lnTo>
                    <a:pt x="1462088" y="2285445"/>
                  </a:lnTo>
                  <a:lnTo>
                    <a:pt x="1487997" y="2266364"/>
                  </a:lnTo>
                  <a:close/>
                  <a:moveTo>
                    <a:pt x="6274482" y="2236779"/>
                  </a:moveTo>
                  <a:lnTo>
                    <a:pt x="6224068" y="2268105"/>
                  </a:lnTo>
                  <a:lnTo>
                    <a:pt x="6174013" y="2299071"/>
                  </a:lnTo>
                  <a:lnTo>
                    <a:pt x="6193099" y="2290430"/>
                  </a:lnTo>
                  <a:lnTo>
                    <a:pt x="6215785" y="2280348"/>
                  </a:lnTo>
                  <a:lnTo>
                    <a:pt x="6238112" y="2266305"/>
                  </a:lnTo>
                  <a:lnTo>
                    <a:pt x="6257197" y="2252622"/>
                  </a:lnTo>
                  <a:close/>
                  <a:moveTo>
                    <a:pt x="667889" y="2221361"/>
                  </a:moveTo>
                  <a:lnTo>
                    <a:pt x="664291" y="2224961"/>
                  </a:lnTo>
                  <a:lnTo>
                    <a:pt x="676526" y="2226401"/>
                  </a:lnTo>
                  <a:lnTo>
                    <a:pt x="686961" y="2233601"/>
                  </a:lnTo>
                  <a:lnTo>
                    <a:pt x="697397" y="2242242"/>
                  </a:lnTo>
                  <a:lnTo>
                    <a:pt x="707833" y="2254483"/>
                  </a:lnTo>
                  <a:lnTo>
                    <a:pt x="712871" y="2247282"/>
                  </a:lnTo>
                  <a:lnTo>
                    <a:pt x="702435" y="2238642"/>
                  </a:lnTo>
                  <a:lnTo>
                    <a:pt x="691999" y="2230001"/>
                  </a:lnTo>
                  <a:lnTo>
                    <a:pt x="681564" y="2224961"/>
                  </a:lnTo>
                  <a:close/>
                  <a:moveTo>
                    <a:pt x="1562487" y="2205879"/>
                  </a:moveTo>
                  <a:lnTo>
                    <a:pt x="1536578" y="2226401"/>
                  </a:lnTo>
                  <a:lnTo>
                    <a:pt x="1543415" y="2226401"/>
                  </a:lnTo>
                  <a:lnTo>
                    <a:pt x="1552051" y="2219560"/>
                  </a:lnTo>
                  <a:close/>
                  <a:moveTo>
                    <a:pt x="1224944" y="2193639"/>
                  </a:moveTo>
                  <a:lnTo>
                    <a:pt x="1223144" y="2198679"/>
                  </a:lnTo>
                  <a:lnTo>
                    <a:pt x="1224944" y="2196879"/>
                  </a:lnTo>
                  <a:close/>
                  <a:moveTo>
                    <a:pt x="4730735" y="2188438"/>
                  </a:moveTo>
                  <a:lnTo>
                    <a:pt x="4730735" y="2202480"/>
                  </a:lnTo>
                  <a:lnTo>
                    <a:pt x="4739740" y="2202480"/>
                  </a:lnTo>
                  <a:lnTo>
                    <a:pt x="4736138" y="2197080"/>
                  </a:lnTo>
                  <a:lnTo>
                    <a:pt x="4734337" y="2192039"/>
                  </a:lnTo>
                  <a:close/>
                  <a:moveTo>
                    <a:pt x="9126310" y="2183216"/>
                  </a:moveTo>
                  <a:lnTo>
                    <a:pt x="9041322" y="2238647"/>
                  </a:lnTo>
                  <a:lnTo>
                    <a:pt x="8843978" y="2366784"/>
                  </a:lnTo>
                  <a:lnTo>
                    <a:pt x="8925004" y="2321792"/>
                  </a:lnTo>
                  <a:lnTo>
                    <a:pt x="8982623" y="2289038"/>
                  </a:lnTo>
                  <a:lnTo>
                    <a:pt x="9034480" y="2254484"/>
                  </a:lnTo>
                  <a:lnTo>
                    <a:pt x="9080936" y="2219570"/>
                  </a:lnTo>
                  <a:close/>
                  <a:moveTo>
                    <a:pt x="133146" y="2176357"/>
                  </a:moveTo>
                  <a:lnTo>
                    <a:pt x="131346" y="2190038"/>
                  </a:lnTo>
                  <a:lnTo>
                    <a:pt x="145381" y="2176357"/>
                  </a:lnTo>
                  <a:close/>
                  <a:moveTo>
                    <a:pt x="9325096" y="2165940"/>
                  </a:moveTo>
                  <a:lnTo>
                    <a:pt x="9316453" y="2170979"/>
                  </a:lnTo>
                  <a:lnTo>
                    <a:pt x="9323655" y="2169539"/>
                  </a:lnTo>
                  <a:close/>
                  <a:moveTo>
                    <a:pt x="2461887" y="2147229"/>
                  </a:moveTo>
                  <a:lnTo>
                    <a:pt x="2429130" y="2163067"/>
                  </a:lnTo>
                  <a:lnTo>
                    <a:pt x="2441009" y="2161268"/>
                  </a:lnTo>
                  <a:lnTo>
                    <a:pt x="2454688" y="2159468"/>
                  </a:lnTo>
                  <a:close/>
                  <a:moveTo>
                    <a:pt x="512072" y="2145395"/>
                  </a:moveTo>
                  <a:lnTo>
                    <a:pt x="487962" y="2162676"/>
                  </a:lnTo>
                  <a:lnTo>
                    <a:pt x="481125" y="2169517"/>
                  </a:lnTo>
                  <a:lnTo>
                    <a:pt x="501636" y="2154036"/>
                  </a:lnTo>
                  <a:close/>
                  <a:moveTo>
                    <a:pt x="7604343" y="2136680"/>
                  </a:moveTo>
                  <a:lnTo>
                    <a:pt x="7582885" y="2150984"/>
                  </a:lnTo>
                  <a:lnTo>
                    <a:pt x="7580216" y="2152163"/>
                  </a:lnTo>
                  <a:lnTo>
                    <a:pt x="7578416" y="2153963"/>
                  </a:lnTo>
                  <a:lnTo>
                    <a:pt x="7582885" y="2150984"/>
                  </a:lnTo>
                  <a:lnTo>
                    <a:pt x="7595701" y="2145322"/>
                  </a:lnTo>
                  <a:lnTo>
                    <a:pt x="7600742" y="2141721"/>
                  </a:lnTo>
                  <a:close/>
                  <a:moveTo>
                    <a:pt x="3645816" y="2123113"/>
                  </a:moveTo>
                  <a:lnTo>
                    <a:pt x="3588581" y="2154429"/>
                  </a:lnTo>
                  <a:lnTo>
                    <a:pt x="3534946" y="2185384"/>
                  </a:lnTo>
                  <a:lnTo>
                    <a:pt x="3483111" y="2214901"/>
                  </a:lnTo>
                  <a:lnTo>
                    <a:pt x="3434515" y="2245857"/>
                  </a:lnTo>
                  <a:lnTo>
                    <a:pt x="3384480" y="2278972"/>
                  </a:lnTo>
                  <a:lnTo>
                    <a:pt x="3403559" y="2272133"/>
                  </a:lnTo>
                  <a:lnTo>
                    <a:pt x="3420837" y="2263494"/>
                  </a:lnTo>
                  <a:lnTo>
                    <a:pt x="3436315" y="2253056"/>
                  </a:lnTo>
                  <a:lnTo>
                    <a:pt x="3448194" y="2239017"/>
                  </a:lnTo>
                  <a:lnTo>
                    <a:pt x="3453593" y="2235778"/>
                  </a:lnTo>
                  <a:lnTo>
                    <a:pt x="3498590" y="2214901"/>
                  </a:lnTo>
                  <a:lnTo>
                    <a:pt x="3541786" y="2190424"/>
                  </a:lnTo>
                  <a:lnTo>
                    <a:pt x="3579942" y="2168107"/>
                  </a:lnTo>
                  <a:lnTo>
                    <a:pt x="3616299" y="2142190"/>
                  </a:lnTo>
                  <a:close/>
                  <a:moveTo>
                    <a:pt x="520709" y="2122713"/>
                  </a:moveTo>
                  <a:lnTo>
                    <a:pt x="524307" y="2131354"/>
                  </a:lnTo>
                  <a:lnTo>
                    <a:pt x="526107" y="2129554"/>
                  </a:lnTo>
                  <a:close/>
                  <a:moveTo>
                    <a:pt x="3841277" y="2116274"/>
                  </a:moveTo>
                  <a:lnTo>
                    <a:pt x="3793041" y="2143990"/>
                  </a:lnTo>
                  <a:lnTo>
                    <a:pt x="3740847" y="2171346"/>
                  </a:lnTo>
                  <a:lnTo>
                    <a:pt x="3754526" y="2168107"/>
                  </a:lnTo>
                  <a:lnTo>
                    <a:pt x="3782602" y="2154429"/>
                  </a:lnTo>
                  <a:lnTo>
                    <a:pt x="3806721" y="2142190"/>
                  </a:lnTo>
                  <a:lnTo>
                    <a:pt x="3825798" y="2128512"/>
                  </a:lnTo>
                  <a:close/>
                  <a:moveTo>
                    <a:pt x="8637630" y="2095032"/>
                  </a:moveTo>
                  <a:lnTo>
                    <a:pt x="8632588" y="2098631"/>
                  </a:lnTo>
                  <a:lnTo>
                    <a:pt x="8623945" y="2107270"/>
                  </a:lnTo>
                  <a:lnTo>
                    <a:pt x="8613502" y="2115908"/>
                  </a:lnTo>
                  <a:lnTo>
                    <a:pt x="8604859" y="2124547"/>
                  </a:lnTo>
                  <a:lnTo>
                    <a:pt x="8596216" y="2136785"/>
                  </a:lnTo>
                  <a:lnTo>
                    <a:pt x="8606660" y="2128146"/>
                  </a:lnTo>
                  <a:lnTo>
                    <a:pt x="8615302" y="2115908"/>
                  </a:lnTo>
                  <a:lnTo>
                    <a:pt x="8625746" y="2105470"/>
                  </a:lnTo>
                  <a:close/>
                  <a:moveTo>
                    <a:pt x="9126310" y="2084594"/>
                  </a:moveTo>
                  <a:lnTo>
                    <a:pt x="9067251" y="2122747"/>
                  </a:lnTo>
                  <a:lnTo>
                    <a:pt x="8963537" y="2185016"/>
                  </a:lnTo>
                  <a:lnTo>
                    <a:pt x="8857662" y="2249085"/>
                  </a:lnTo>
                  <a:lnTo>
                    <a:pt x="8646273" y="2375423"/>
                  </a:lnTo>
                  <a:lnTo>
                    <a:pt x="8653475" y="2401338"/>
                  </a:lnTo>
                  <a:lnTo>
                    <a:pt x="8654916" y="2406737"/>
                  </a:lnTo>
                  <a:lnTo>
                    <a:pt x="8656716" y="2409977"/>
                  </a:lnTo>
                  <a:lnTo>
                    <a:pt x="8679404" y="2392700"/>
                  </a:lnTo>
                  <a:lnTo>
                    <a:pt x="8703531" y="2379022"/>
                  </a:lnTo>
                  <a:lnTo>
                    <a:pt x="8729820" y="2361745"/>
                  </a:lnTo>
                  <a:lnTo>
                    <a:pt x="8757189" y="2342309"/>
                  </a:lnTo>
                  <a:lnTo>
                    <a:pt x="8789960" y="2321792"/>
                  </a:lnTo>
                  <a:lnTo>
                    <a:pt x="8818049" y="2300916"/>
                  </a:lnTo>
                  <a:lnTo>
                    <a:pt x="8849019" y="2283639"/>
                  </a:lnTo>
                  <a:lnTo>
                    <a:pt x="8864864" y="2275000"/>
                  </a:lnTo>
                  <a:lnTo>
                    <a:pt x="8883591" y="2268162"/>
                  </a:lnTo>
                  <a:lnTo>
                    <a:pt x="8906278" y="2247285"/>
                  </a:lnTo>
                  <a:lnTo>
                    <a:pt x="8932207" y="2226409"/>
                  </a:lnTo>
                  <a:lnTo>
                    <a:pt x="8989465" y="2179617"/>
                  </a:lnTo>
                  <a:lnTo>
                    <a:pt x="9020436" y="2162700"/>
                  </a:lnTo>
                  <a:lnTo>
                    <a:pt x="9048165" y="2146863"/>
                  </a:lnTo>
                  <a:lnTo>
                    <a:pt x="9077694" y="2131386"/>
                  </a:lnTo>
                  <a:lnTo>
                    <a:pt x="9101822" y="2117708"/>
                  </a:lnTo>
                  <a:lnTo>
                    <a:pt x="9115867" y="2107270"/>
                  </a:lnTo>
                  <a:lnTo>
                    <a:pt x="9120909" y="2100071"/>
                  </a:lnTo>
                  <a:lnTo>
                    <a:pt x="9124510" y="2095032"/>
                  </a:lnTo>
                  <a:close/>
                  <a:moveTo>
                    <a:pt x="5153210" y="2081142"/>
                  </a:moveTo>
                  <a:lnTo>
                    <a:pt x="5014906" y="2186998"/>
                  </a:lnTo>
                  <a:lnTo>
                    <a:pt x="4876242" y="2290694"/>
                  </a:lnTo>
                  <a:lnTo>
                    <a:pt x="4706604" y="2417433"/>
                  </a:lnTo>
                  <a:lnTo>
                    <a:pt x="4538767" y="2540212"/>
                  </a:lnTo>
                  <a:lnTo>
                    <a:pt x="4509233" y="2562535"/>
                  </a:lnTo>
                  <a:lnTo>
                    <a:pt x="4476458" y="2583058"/>
                  </a:lnTo>
                  <a:lnTo>
                    <a:pt x="4466014" y="2589899"/>
                  </a:lnTo>
                  <a:lnTo>
                    <a:pt x="4457370" y="2598540"/>
                  </a:lnTo>
                  <a:lnTo>
                    <a:pt x="4448726" y="2607182"/>
                  </a:lnTo>
                  <a:lnTo>
                    <a:pt x="4441522" y="2617623"/>
                  </a:lnTo>
                  <a:lnTo>
                    <a:pt x="4446925" y="2617623"/>
                  </a:lnTo>
                  <a:lnTo>
                    <a:pt x="4455569" y="2615823"/>
                  </a:lnTo>
                  <a:lnTo>
                    <a:pt x="4457370" y="2615823"/>
                  </a:lnTo>
                  <a:lnTo>
                    <a:pt x="4469615" y="2617623"/>
                  </a:lnTo>
                  <a:lnTo>
                    <a:pt x="4481501" y="2617623"/>
                  </a:lnTo>
                  <a:lnTo>
                    <a:pt x="4483302" y="2615823"/>
                  </a:lnTo>
                  <a:lnTo>
                    <a:pt x="4490145" y="2612583"/>
                  </a:lnTo>
                  <a:lnTo>
                    <a:pt x="4497348" y="2610782"/>
                  </a:lnTo>
                  <a:lnTo>
                    <a:pt x="4502390" y="2612583"/>
                  </a:lnTo>
                  <a:lnTo>
                    <a:pt x="4507793" y="2612583"/>
                  </a:lnTo>
                  <a:lnTo>
                    <a:pt x="4509233" y="2610782"/>
                  </a:lnTo>
                  <a:lnTo>
                    <a:pt x="4514636" y="2610782"/>
                  </a:lnTo>
                  <a:lnTo>
                    <a:pt x="4523280" y="2605382"/>
                  </a:lnTo>
                  <a:lnTo>
                    <a:pt x="4530123" y="2602141"/>
                  </a:lnTo>
                  <a:lnTo>
                    <a:pt x="4531924" y="2598540"/>
                  </a:lnTo>
                  <a:lnTo>
                    <a:pt x="4538767" y="2591699"/>
                  </a:lnTo>
                  <a:lnTo>
                    <a:pt x="4547411" y="2584858"/>
                  </a:lnTo>
                  <a:lnTo>
                    <a:pt x="4557856" y="2578017"/>
                  </a:lnTo>
                  <a:lnTo>
                    <a:pt x="4564699" y="2576217"/>
                  </a:lnTo>
                  <a:lnTo>
                    <a:pt x="4569741" y="2574417"/>
                  </a:lnTo>
                  <a:lnTo>
                    <a:pt x="4575144" y="2574417"/>
                  </a:lnTo>
                  <a:lnTo>
                    <a:pt x="4575144" y="2553894"/>
                  </a:lnTo>
                  <a:lnTo>
                    <a:pt x="4583788" y="2550653"/>
                  </a:lnTo>
                  <a:lnTo>
                    <a:pt x="4592432" y="2545252"/>
                  </a:lnTo>
                  <a:lnTo>
                    <a:pt x="4601076" y="2540212"/>
                  </a:lnTo>
                  <a:lnTo>
                    <a:pt x="4611521" y="2533371"/>
                  </a:lnTo>
                  <a:lnTo>
                    <a:pt x="4614762" y="2531570"/>
                  </a:lnTo>
                  <a:lnTo>
                    <a:pt x="4620165" y="2527970"/>
                  </a:lnTo>
                  <a:lnTo>
                    <a:pt x="4623766" y="2526530"/>
                  </a:lnTo>
                  <a:lnTo>
                    <a:pt x="4630609" y="2519328"/>
                  </a:lnTo>
                  <a:lnTo>
                    <a:pt x="4635652" y="2516088"/>
                  </a:lnTo>
                  <a:lnTo>
                    <a:pt x="4654740" y="2516088"/>
                  </a:lnTo>
                  <a:lnTo>
                    <a:pt x="4658342" y="2508887"/>
                  </a:lnTo>
                  <a:lnTo>
                    <a:pt x="4661944" y="2500246"/>
                  </a:lnTo>
                  <a:lnTo>
                    <a:pt x="4663384" y="2493405"/>
                  </a:lnTo>
                  <a:lnTo>
                    <a:pt x="4670588" y="2486563"/>
                  </a:lnTo>
                  <a:lnTo>
                    <a:pt x="4677431" y="2479362"/>
                  </a:lnTo>
                  <a:lnTo>
                    <a:pt x="4689316" y="2476122"/>
                  </a:lnTo>
                  <a:lnTo>
                    <a:pt x="4691117" y="2472521"/>
                  </a:lnTo>
                  <a:lnTo>
                    <a:pt x="4694719" y="2467481"/>
                  </a:lnTo>
                  <a:lnTo>
                    <a:pt x="4699761" y="2463880"/>
                  </a:lnTo>
                  <a:lnTo>
                    <a:pt x="4704803" y="2462080"/>
                  </a:lnTo>
                  <a:lnTo>
                    <a:pt x="4708405" y="2462080"/>
                  </a:lnTo>
                  <a:lnTo>
                    <a:pt x="4717049" y="2460279"/>
                  </a:lnTo>
                  <a:lnTo>
                    <a:pt x="4725693" y="2455239"/>
                  </a:lnTo>
                  <a:lnTo>
                    <a:pt x="4734337" y="2448398"/>
                  </a:lnTo>
                  <a:lnTo>
                    <a:pt x="4742981" y="2441557"/>
                  </a:lnTo>
                  <a:lnTo>
                    <a:pt x="4777917" y="2406991"/>
                  </a:lnTo>
                  <a:lnTo>
                    <a:pt x="4788362" y="2400150"/>
                  </a:lnTo>
                  <a:lnTo>
                    <a:pt x="4800247" y="2392949"/>
                  </a:lnTo>
                  <a:lnTo>
                    <a:pt x="4807091" y="2391509"/>
                  </a:lnTo>
                  <a:lnTo>
                    <a:pt x="4812493" y="2389709"/>
                  </a:lnTo>
                  <a:lnTo>
                    <a:pt x="4819336" y="2386108"/>
                  </a:lnTo>
                  <a:lnTo>
                    <a:pt x="4821137" y="2384308"/>
                  </a:lnTo>
                  <a:lnTo>
                    <a:pt x="4822938" y="2379267"/>
                  </a:lnTo>
                  <a:lnTo>
                    <a:pt x="4824379" y="2372066"/>
                  </a:lnTo>
                  <a:lnTo>
                    <a:pt x="4827980" y="2363425"/>
                  </a:lnTo>
                  <a:lnTo>
                    <a:pt x="4836624" y="2360184"/>
                  </a:lnTo>
                  <a:lnTo>
                    <a:pt x="4845268" y="2358384"/>
                  </a:lnTo>
                  <a:lnTo>
                    <a:pt x="4853912" y="2358384"/>
                  </a:lnTo>
                  <a:lnTo>
                    <a:pt x="4866158" y="2349743"/>
                  </a:lnTo>
                  <a:lnTo>
                    <a:pt x="4878043" y="2339301"/>
                  </a:lnTo>
                  <a:lnTo>
                    <a:pt x="4886687" y="2325259"/>
                  </a:lnTo>
                  <a:lnTo>
                    <a:pt x="4893891" y="2311577"/>
                  </a:lnTo>
                  <a:lnTo>
                    <a:pt x="4895331" y="2306536"/>
                  </a:lnTo>
                  <a:lnTo>
                    <a:pt x="4900734" y="2302936"/>
                  </a:lnTo>
                  <a:lnTo>
                    <a:pt x="4918022" y="2294294"/>
                  </a:lnTo>
                  <a:lnTo>
                    <a:pt x="4933869" y="2283853"/>
                  </a:lnTo>
                  <a:lnTo>
                    <a:pt x="4947555" y="2273411"/>
                  </a:lnTo>
                  <a:lnTo>
                    <a:pt x="4968085" y="2257929"/>
                  </a:lnTo>
                  <a:lnTo>
                    <a:pt x="4976729" y="2247487"/>
                  </a:lnTo>
                  <a:lnTo>
                    <a:pt x="4985373" y="2237046"/>
                  </a:lnTo>
                  <a:lnTo>
                    <a:pt x="4990775" y="2230205"/>
                  </a:lnTo>
                  <a:lnTo>
                    <a:pt x="5006262" y="2230205"/>
                  </a:lnTo>
                  <a:lnTo>
                    <a:pt x="5002661" y="2225164"/>
                  </a:lnTo>
                  <a:lnTo>
                    <a:pt x="5002661" y="2217963"/>
                  </a:lnTo>
                  <a:lnTo>
                    <a:pt x="5002661" y="2207521"/>
                  </a:lnTo>
                  <a:lnTo>
                    <a:pt x="5011305" y="2204281"/>
                  </a:lnTo>
                  <a:lnTo>
                    <a:pt x="5025351" y="2197080"/>
                  </a:lnTo>
                  <a:lnTo>
                    <a:pt x="5037597" y="2190238"/>
                  </a:lnTo>
                  <a:lnTo>
                    <a:pt x="5045880" y="2181597"/>
                  </a:lnTo>
                  <a:lnTo>
                    <a:pt x="5052724" y="2172956"/>
                  </a:lnTo>
                  <a:lnTo>
                    <a:pt x="5063168" y="2159274"/>
                  </a:lnTo>
                  <a:lnTo>
                    <a:pt x="5075414" y="2150632"/>
                  </a:lnTo>
                  <a:lnTo>
                    <a:pt x="5087300" y="2143791"/>
                  </a:lnTo>
                  <a:lnTo>
                    <a:pt x="5103147" y="2140191"/>
                  </a:lnTo>
                  <a:lnTo>
                    <a:pt x="5108189" y="2129749"/>
                  </a:lnTo>
                  <a:lnTo>
                    <a:pt x="5113232" y="2122908"/>
                  </a:lnTo>
                  <a:lnTo>
                    <a:pt x="5118634" y="2117867"/>
                  </a:lnTo>
                  <a:lnTo>
                    <a:pt x="5127278" y="2114267"/>
                  </a:lnTo>
                  <a:lnTo>
                    <a:pt x="5134121" y="2112467"/>
                  </a:lnTo>
                  <a:lnTo>
                    <a:pt x="5139163" y="2100225"/>
                  </a:lnTo>
                  <a:lnTo>
                    <a:pt x="5147807" y="2090143"/>
                  </a:lnTo>
                  <a:close/>
                  <a:moveTo>
                    <a:pt x="6542759" y="2077629"/>
                  </a:moveTo>
                  <a:lnTo>
                    <a:pt x="6479021" y="2112195"/>
                  </a:lnTo>
                  <a:lnTo>
                    <a:pt x="6418163" y="2148562"/>
                  </a:lnTo>
                  <a:lnTo>
                    <a:pt x="6355866" y="2184929"/>
                  </a:lnTo>
                  <a:lnTo>
                    <a:pt x="6296809" y="2223097"/>
                  </a:lnTo>
                  <a:lnTo>
                    <a:pt x="6288166" y="2228138"/>
                  </a:lnTo>
                  <a:lnTo>
                    <a:pt x="6293568" y="2229938"/>
                  </a:lnTo>
                  <a:lnTo>
                    <a:pt x="6295368" y="2231738"/>
                  </a:lnTo>
                  <a:lnTo>
                    <a:pt x="6296809" y="2229938"/>
                  </a:lnTo>
                  <a:lnTo>
                    <a:pt x="6304011" y="2224897"/>
                  </a:lnTo>
                  <a:lnTo>
                    <a:pt x="6307252" y="2221296"/>
                  </a:lnTo>
                  <a:lnTo>
                    <a:pt x="6312653" y="2219496"/>
                  </a:lnTo>
                  <a:lnTo>
                    <a:pt x="6334980" y="2204013"/>
                  </a:lnTo>
                  <a:lnTo>
                    <a:pt x="6357666" y="2189970"/>
                  </a:lnTo>
                  <a:lnTo>
                    <a:pt x="6379992" y="2178088"/>
                  </a:lnTo>
                  <a:lnTo>
                    <a:pt x="6402319" y="2167646"/>
                  </a:lnTo>
                  <a:lnTo>
                    <a:pt x="6423205" y="2157204"/>
                  </a:lnTo>
                  <a:lnTo>
                    <a:pt x="6445891" y="2145322"/>
                  </a:lnTo>
                  <a:lnTo>
                    <a:pt x="6468578" y="2131279"/>
                  </a:lnTo>
                  <a:lnTo>
                    <a:pt x="6490904" y="2115796"/>
                  </a:lnTo>
                  <a:lnTo>
                    <a:pt x="6497746" y="2108955"/>
                  </a:lnTo>
                  <a:lnTo>
                    <a:pt x="6508189" y="2101753"/>
                  </a:lnTo>
                  <a:lnTo>
                    <a:pt x="6532316" y="2084470"/>
                  </a:lnTo>
                  <a:lnTo>
                    <a:pt x="6537718" y="2082670"/>
                  </a:lnTo>
                  <a:close/>
                  <a:moveTo>
                    <a:pt x="9008552" y="2065517"/>
                  </a:moveTo>
                  <a:lnTo>
                    <a:pt x="9001710" y="2070556"/>
                  </a:lnTo>
                  <a:lnTo>
                    <a:pt x="9003150" y="2072356"/>
                  </a:lnTo>
                  <a:close/>
                  <a:moveTo>
                    <a:pt x="2449648" y="2062281"/>
                  </a:moveTo>
                  <a:lnTo>
                    <a:pt x="2435951" y="2070129"/>
                  </a:lnTo>
                  <a:lnTo>
                    <a:pt x="2383774" y="2095396"/>
                  </a:lnTo>
                  <a:lnTo>
                    <a:pt x="2323300" y="2129952"/>
                  </a:lnTo>
                  <a:lnTo>
                    <a:pt x="2309621" y="2138591"/>
                  </a:lnTo>
                  <a:lnTo>
                    <a:pt x="2385574" y="2098996"/>
                  </a:lnTo>
                  <a:lnTo>
                    <a:pt x="2435951" y="2070129"/>
                  </a:lnTo>
                  <a:lnTo>
                    <a:pt x="2441009" y="2067680"/>
                  </a:lnTo>
                  <a:lnTo>
                    <a:pt x="2451448" y="2062281"/>
                  </a:lnTo>
                  <a:close/>
                  <a:moveTo>
                    <a:pt x="7443377" y="2061785"/>
                  </a:moveTo>
                  <a:lnTo>
                    <a:pt x="7415649" y="2080869"/>
                  </a:lnTo>
                  <a:lnTo>
                    <a:pt x="7361994" y="2113996"/>
                  </a:lnTo>
                  <a:lnTo>
                    <a:pt x="7306538" y="2146762"/>
                  </a:lnTo>
                  <a:lnTo>
                    <a:pt x="7252522" y="2176288"/>
                  </a:lnTo>
                  <a:lnTo>
                    <a:pt x="7201028" y="2204013"/>
                  </a:lnTo>
                  <a:lnTo>
                    <a:pt x="7201028" y="2229938"/>
                  </a:lnTo>
                  <a:lnTo>
                    <a:pt x="7410248" y="2086270"/>
                  </a:lnTo>
                  <a:close/>
                  <a:moveTo>
                    <a:pt x="8689847" y="2060478"/>
                  </a:moveTo>
                  <a:lnTo>
                    <a:pt x="8648073" y="2088193"/>
                  </a:lnTo>
                  <a:lnTo>
                    <a:pt x="8656716" y="2082794"/>
                  </a:lnTo>
                  <a:lnTo>
                    <a:pt x="8665359" y="2079555"/>
                  </a:lnTo>
                  <a:lnTo>
                    <a:pt x="8675802" y="2077755"/>
                  </a:lnTo>
                  <a:lnTo>
                    <a:pt x="8686246" y="2075955"/>
                  </a:lnTo>
                  <a:lnTo>
                    <a:pt x="8688046" y="2070556"/>
                  </a:lnTo>
                  <a:close/>
                  <a:moveTo>
                    <a:pt x="2314661" y="2050402"/>
                  </a:moveTo>
                  <a:lnTo>
                    <a:pt x="2300982" y="2053642"/>
                  </a:lnTo>
                  <a:lnTo>
                    <a:pt x="2286943" y="2057241"/>
                  </a:lnTo>
                  <a:lnTo>
                    <a:pt x="2276504" y="2059041"/>
                  </a:lnTo>
                  <a:lnTo>
                    <a:pt x="2269665" y="2064080"/>
                  </a:lnTo>
                  <a:lnTo>
                    <a:pt x="2266426" y="2069480"/>
                  </a:lnTo>
                  <a:lnTo>
                    <a:pt x="2262826" y="2076319"/>
                  </a:lnTo>
                  <a:lnTo>
                    <a:pt x="2290543" y="2064080"/>
                  </a:lnTo>
                  <a:close/>
                  <a:moveTo>
                    <a:pt x="1437977" y="2017226"/>
                  </a:moveTo>
                  <a:lnTo>
                    <a:pt x="1417106" y="2029107"/>
                  </a:lnTo>
                  <a:lnTo>
                    <a:pt x="1399833" y="2044588"/>
                  </a:lnTo>
                  <a:lnTo>
                    <a:pt x="1394795" y="2051788"/>
                  </a:lnTo>
                  <a:lnTo>
                    <a:pt x="1417106" y="2034507"/>
                  </a:lnTo>
                  <a:close/>
                  <a:moveTo>
                    <a:pt x="9384155" y="2013686"/>
                  </a:moveTo>
                  <a:lnTo>
                    <a:pt x="9273239" y="2088193"/>
                  </a:lnTo>
                  <a:lnTo>
                    <a:pt x="9164123" y="2157301"/>
                  </a:lnTo>
                  <a:lnTo>
                    <a:pt x="9134953" y="2178177"/>
                  </a:lnTo>
                  <a:lnTo>
                    <a:pt x="9171325" y="2162700"/>
                  </a:lnTo>
                  <a:lnTo>
                    <a:pt x="9205536" y="2145423"/>
                  </a:lnTo>
                  <a:lnTo>
                    <a:pt x="9235066" y="2128146"/>
                  </a:lnTo>
                  <a:lnTo>
                    <a:pt x="9261355" y="2109070"/>
                  </a:lnTo>
                  <a:lnTo>
                    <a:pt x="9287283" y="2088193"/>
                  </a:lnTo>
                  <a:lnTo>
                    <a:pt x="9315012" y="2069117"/>
                  </a:lnTo>
                  <a:lnTo>
                    <a:pt x="9344182" y="2050040"/>
                  </a:lnTo>
                  <a:lnTo>
                    <a:pt x="9375512" y="2036002"/>
                  </a:lnTo>
                  <a:lnTo>
                    <a:pt x="9379114" y="2024124"/>
                  </a:lnTo>
                  <a:close/>
                  <a:moveTo>
                    <a:pt x="6468578" y="2011736"/>
                  </a:moveTo>
                  <a:lnTo>
                    <a:pt x="6442290" y="2027219"/>
                  </a:lnTo>
                  <a:lnTo>
                    <a:pt x="6357666" y="2075828"/>
                  </a:lnTo>
                  <a:lnTo>
                    <a:pt x="6272682" y="2122637"/>
                  </a:lnTo>
                  <a:lnTo>
                    <a:pt x="6148086" y="2191771"/>
                  </a:lnTo>
                  <a:lnTo>
                    <a:pt x="6016288" y="2269906"/>
                  </a:lnTo>
                  <a:lnTo>
                    <a:pt x="6016288" y="2285389"/>
                  </a:lnTo>
                  <a:lnTo>
                    <a:pt x="6014848" y="2297631"/>
                  </a:lnTo>
                  <a:lnTo>
                    <a:pt x="6016288" y="2295831"/>
                  </a:lnTo>
                  <a:lnTo>
                    <a:pt x="6038975" y="2287189"/>
                  </a:lnTo>
                  <a:lnTo>
                    <a:pt x="6059861" y="2276747"/>
                  </a:lnTo>
                  <a:lnTo>
                    <a:pt x="6073545" y="2268105"/>
                  </a:lnTo>
                  <a:lnTo>
                    <a:pt x="6085788" y="2257663"/>
                  </a:lnTo>
                  <a:lnTo>
                    <a:pt x="6113156" y="2233539"/>
                  </a:lnTo>
                  <a:lnTo>
                    <a:pt x="6130801" y="2223097"/>
                  </a:lnTo>
                  <a:lnTo>
                    <a:pt x="6146286" y="2214455"/>
                  </a:lnTo>
                  <a:lnTo>
                    <a:pt x="6175814" y="2198612"/>
                  </a:lnTo>
                  <a:lnTo>
                    <a:pt x="6189498" y="2189970"/>
                  </a:lnTo>
                  <a:lnTo>
                    <a:pt x="6201741" y="2179528"/>
                  </a:lnTo>
                  <a:lnTo>
                    <a:pt x="6229469" y="2155404"/>
                  </a:lnTo>
                  <a:lnTo>
                    <a:pt x="6232710" y="2152163"/>
                  </a:lnTo>
                  <a:lnTo>
                    <a:pt x="6264039" y="2138120"/>
                  </a:lnTo>
                  <a:lnTo>
                    <a:pt x="6293568" y="2122637"/>
                  </a:lnTo>
                  <a:lnTo>
                    <a:pt x="6324897" y="2103554"/>
                  </a:lnTo>
                  <a:lnTo>
                    <a:pt x="6355866" y="2086270"/>
                  </a:lnTo>
                  <a:lnTo>
                    <a:pt x="6390435" y="2063586"/>
                  </a:lnTo>
                  <a:lnTo>
                    <a:pt x="6430407" y="2037661"/>
                  </a:lnTo>
                  <a:close/>
                  <a:moveTo>
                    <a:pt x="3855316" y="2005408"/>
                  </a:moveTo>
                  <a:lnTo>
                    <a:pt x="3784043" y="2048602"/>
                  </a:lnTo>
                  <a:lnTo>
                    <a:pt x="3718529" y="2084958"/>
                  </a:lnTo>
                  <a:lnTo>
                    <a:pt x="3747686" y="2074519"/>
                  </a:lnTo>
                  <a:lnTo>
                    <a:pt x="3777203" y="2064080"/>
                  </a:lnTo>
                  <a:lnTo>
                    <a:pt x="3782602" y="2057241"/>
                  </a:lnTo>
                  <a:lnTo>
                    <a:pt x="3787642" y="2052202"/>
                  </a:lnTo>
                  <a:lnTo>
                    <a:pt x="3796282" y="2046803"/>
                  </a:lnTo>
                  <a:lnTo>
                    <a:pt x="3803121" y="2043563"/>
                  </a:lnTo>
                  <a:lnTo>
                    <a:pt x="3818959" y="2038164"/>
                  </a:lnTo>
                  <a:lnTo>
                    <a:pt x="3834438" y="2031325"/>
                  </a:lnTo>
                  <a:lnTo>
                    <a:pt x="3844877" y="2027725"/>
                  </a:lnTo>
                  <a:lnTo>
                    <a:pt x="3853516" y="2022686"/>
                  </a:lnTo>
                  <a:lnTo>
                    <a:pt x="3855316" y="2014047"/>
                  </a:lnTo>
                  <a:close/>
                  <a:moveTo>
                    <a:pt x="6529075" y="1978969"/>
                  </a:moveTo>
                  <a:lnTo>
                    <a:pt x="6475420" y="2008495"/>
                  </a:lnTo>
                  <a:lnTo>
                    <a:pt x="6490904" y="2001654"/>
                  </a:lnTo>
                  <a:lnTo>
                    <a:pt x="6515031" y="1991212"/>
                  </a:lnTo>
                  <a:lnTo>
                    <a:pt x="6523674" y="1985811"/>
                  </a:lnTo>
                  <a:close/>
                  <a:moveTo>
                    <a:pt x="9311411" y="1963655"/>
                  </a:moveTo>
                  <a:lnTo>
                    <a:pt x="9219581" y="2024124"/>
                  </a:lnTo>
                  <a:lnTo>
                    <a:pt x="9129552" y="2082794"/>
                  </a:lnTo>
                  <a:lnTo>
                    <a:pt x="9138194" y="2082794"/>
                  </a:lnTo>
                  <a:lnTo>
                    <a:pt x="9145397" y="2082794"/>
                  </a:lnTo>
                  <a:lnTo>
                    <a:pt x="9150438" y="2080994"/>
                  </a:lnTo>
                  <a:lnTo>
                    <a:pt x="9164123" y="2074156"/>
                  </a:lnTo>
                  <a:lnTo>
                    <a:pt x="9176367" y="2063717"/>
                  </a:lnTo>
                  <a:lnTo>
                    <a:pt x="9186810" y="2051840"/>
                  </a:lnTo>
                  <a:lnTo>
                    <a:pt x="9188251" y="2048240"/>
                  </a:lnTo>
                  <a:lnTo>
                    <a:pt x="9200495" y="2037802"/>
                  </a:lnTo>
                  <a:lnTo>
                    <a:pt x="9207337" y="2032763"/>
                  </a:lnTo>
                  <a:lnTo>
                    <a:pt x="9214539" y="2029164"/>
                  </a:lnTo>
                  <a:lnTo>
                    <a:pt x="9221382" y="2025924"/>
                  </a:lnTo>
                  <a:lnTo>
                    <a:pt x="9230024" y="2022325"/>
                  </a:lnTo>
                  <a:lnTo>
                    <a:pt x="9244069" y="2022325"/>
                  </a:lnTo>
                  <a:lnTo>
                    <a:pt x="9252712" y="2013686"/>
                  </a:lnTo>
                  <a:lnTo>
                    <a:pt x="9261355" y="2005048"/>
                  </a:lnTo>
                  <a:lnTo>
                    <a:pt x="9271798" y="2000009"/>
                  </a:lnTo>
                  <a:lnTo>
                    <a:pt x="9283682" y="1994610"/>
                  </a:lnTo>
                  <a:lnTo>
                    <a:pt x="9290524" y="1989571"/>
                  </a:lnTo>
                  <a:lnTo>
                    <a:pt x="9297727" y="1984171"/>
                  </a:lnTo>
                  <a:lnTo>
                    <a:pt x="9304569" y="1975533"/>
                  </a:lnTo>
                  <a:lnTo>
                    <a:pt x="9309611" y="1966894"/>
                  </a:lnTo>
                  <a:close/>
                  <a:moveTo>
                    <a:pt x="268091" y="1963582"/>
                  </a:moveTo>
                  <a:lnTo>
                    <a:pt x="238583" y="1991304"/>
                  </a:lnTo>
                  <a:lnTo>
                    <a:pt x="205836" y="2017226"/>
                  </a:lnTo>
                  <a:lnTo>
                    <a:pt x="171290" y="2043148"/>
                  </a:lnTo>
                  <a:lnTo>
                    <a:pt x="136744" y="2074110"/>
                  </a:lnTo>
                  <a:lnTo>
                    <a:pt x="134945" y="2089951"/>
                  </a:lnTo>
                  <a:lnTo>
                    <a:pt x="145381" y="2075910"/>
                  </a:lnTo>
                  <a:lnTo>
                    <a:pt x="157616" y="2063669"/>
                  </a:lnTo>
                  <a:lnTo>
                    <a:pt x="171290" y="2051788"/>
                  </a:lnTo>
                  <a:lnTo>
                    <a:pt x="185325" y="2041348"/>
                  </a:lnTo>
                  <a:lnTo>
                    <a:pt x="223109" y="2011826"/>
                  </a:lnTo>
                  <a:lnTo>
                    <a:pt x="259455" y="1980863"/>
                  </a:lnTo>
                  <a:lnTo>
                    <a:pt x="263053" y="1973663"/>
                  </a:lnTo>
                  <a:close/>
                  <a:moveTo>
                    <a:pt x="4841666" y="1949722"/>
                  </a:moveTo>
                  <a:lnTo>
                    <a:pt x="4734337" y="2046577"/>
                  </a:lnTo>
                  <a:lnTo>
                    <a:pt x="4736138" y="2051977"/>
                  </a:lnTo>
                  <a:lnTo>
                    <a:pt x="4750184" y="2039736"/>
                  </a:lnTo>
                  <a:lnTo>
                    <a:pt x="4765671" y="2029294"/>
                  </a:lnTo>
                  <a:lnTo>
                    <a:pt x="4779358" y="2020653"/>
                  </a:lnTo>
                  <a:lnTo>
                    <a:pt x="4791603" y="2010211"/>
                  </a:lnTo>
                  <a:lnTo>
                    <a:pt x="4802048" y="2000130"/>
                  </a:lnTo>
                  <a:lnTo>
                    <a:pt x="4808891" y="1989688"/>
                  </a:lnTo>
                  <a:lnTo>
                    <a:pt x="4819336" y="1979246"/>
                  </a:lnTo>
                  <a:lnTo>
                    <a:pt x="4819336" y="1977446"/>
                  </a:lnTo>
                  <a:lnTo>
                    <a:pt x="4826179" y="1972405"/>
                  </a:lnTo>
                  <a:lnTo>
                    <a:pt x="4829781" y="1970605"/>
                  </a:lnTo>
                  <a:lnTo>
                    <a:pt x="4833022" y="1968805"/>
                  </a:lnTo>
                  <a:lnTo>
                    <a:pt x="4836624" y="1960164"/>
                  </a:lnTo>
                  <a:close/>
                  <a:moveTo>
                    <a:pt x="9186810" y="1946018"/>
                  </a:moveTo>
                  <a:lnTo>
                    <a:pt x="9122709" y="1987771"/>
                  </a:lnTo>
                  <a:lnTo>
                    <a:pt x="9145397" y="1979132"/>
                  </a:lnTo>
                  <a:lnTo>
                    <a:pt x="9155480" y="1973733"/>
                  </a:lnTo>
                  <a:lnTo>
                    <a:pt x="9162682" y="1966894"/>
                  </a:lnTo>
                  <a:lnTo>
                    <a:pt x="9179608" y="1951417"/>
                  </a:lnTo>
                  <a:close/>
                  <a:moveTo>
                    <a:pt x="2524161" y="1943136"/>
                  </a:moveTo>
                  <a:lnTo>
                    <a:pt x="2517322" y="1946376"/>
                  </a:lnTo>
                  <a:lnTo>
                    <a:pt x="2517322" y="1948176"/>
                  </a:lnTo>
                  <a:close/>
                  <a:moveTo>
                    <a:pt x="8705332" y="1939179"/>
                  </a:moveTo>
                  <a:lnTo>
                    <a:pt x="8689847" y="1951417"/>
                  </a:lnTo>
                  <a:lnTo>
                    <a:pt x="8663918" y="1975533"/>
                  </a:lnTo>
                  <a:lnTo>
                    <a:pt x="8674002" y="1975533"/>
                  </a:lnTo>
                  <a:lnTo>
                    <a:pt x="8681204" y="1973733"/>
                  </a:lnTo>
                  <a:lnTo>
                    <a:pt x="8686246" y="1970494"/>
                  </a:lnTo>
                  <a:lnTo>
                    <a:pt x="8691648" y="1960056"/>
                  </a:lnTo>
                  <a:lnTo>
                    <a:pt x="8696689" y="1951417"/>
                  </a:lnTo>
                  <a:lnTo>
                    <a:pt x="8700290" y="1944218"/>
                  </a:lnTo>
                  <a:lnTo>
                    <a:pt x="8703531" y="1940979"/>
                  </a:lnTo>
                  <a:close/>
                  <a:moveTo>
                    <a:pt x="1540176" y="1935500"/>
                  </a:moveTo>
                  <a:lnTo>
                    <a:pt x="1534778" y="1940900"/>
                  </a:lnTo>
                  <a:lnTo>
                    <a:pt x="1529740" y="1942701"/>
                  </a:lnTo>
                  <a:lnTo>
                    <a:pt x="1519304" y="1947741"/>
                  </a:lnTo>
                  <a:lnTo>
                    <a:pt x="1513907" y="1954581"/>
                  </a:lnTo>
                  <a:lnTo>
                    <a:pt x="1538377" y="1940900"/>
                  </a:lnTo>
                  <a:close/>
                  <a:moveTo>
                    <a:pt x="5198231" y="1925238"/>
                  </a:moveTo>
                  <a:lnTo>
                    <a:pt x="5158252" y="1961964"/>
                  </a:lnTo>
                  <a:lnTo>
                    <a:pt x="5121875" y="1996529"/>
                  </a:lnTo>
                  <a:lnTo>
                    <a:pt x="5101346" y="2013812"/>
                  </a:lnTo>
                  <a:lnTo>
                    <a:pt x="5080456" y="2031094"/>
                  </a:lnTo>
                  <a:lnTo>
                    <a:pt x="5059567" y="2048377"/>
                  </a:lnTo>
                  <a:lnTo>
                    <a:pt x="5039398" y="2062059"/>
                  </a:lnTo>
                  <a:lnTo>
                    <a:pt x="5040478" y="2067460"/>
                  </a:lnTo>
                  <a:lnTo>
                    <a:pt x="5042279" y="2074301"/>
                  </a:lnTo>
                  <a:lnTo>
                    <a:pt x="5040478" y="2086543"/>
                  </a:lnTo>
                  <a:lnTo>
                    <a:pt x="5058126" y="2074301"/>
                  </a:lnTo>
                  <a:lnTo>
                    <a:pt x="5071812" y="2062059"/>
                  </a:lnTo>
                  <a:lnTo>
                    <a:pt x="5085859" y="2046577"/>
                  </a:lnTo>
                  <a:lnTo>
                    <a:pt x="5097744" y="2029294"/>
                  </a:lnTo>
                  <a:lnTo>
                    <a:pt x="5106388" y="2018852"/>
                  </a:lnTo>
                  <a:lnTo>
                    <a:pt x="5116833" y="2006971"/>
                  </a:lnTo>
                  <a:lnTo>
                    <a:pt x="5125477" y="1996529"/>
                  </a:lnTo>
                  <a:lnTo>
                    <a:pt x="5137363" y="1987888"/>
                  </a:lnTo>
                  <a:lnTo>
                    <a:pt x="5161854" y="1968805"/>
                  </a:lnTo>
                  <a:lnTo>
                    <a:pt x="5191387" y="1953322"/>
                  </a:lnTo>
                  <a:lnTo>
                    <a:pt x="5198231" y="1928839"/>
                  </a:lnTo>
                  <a:close/>
                  <a:moveTo>
                    <a:pt x="432545" y="1923619"/>
                  </a:moveTo>
                  <a:lnTo>
                    <a:pt x="403036" y="1942701"/>
                  </a:lnTo>
                  <a:lnTo>
                    <a:pt x="364892" y="1980863"/>
                  </a:lnTo>
                  <a:lnTo>
                    <a:pt x="322069" y="2025867"/>
                  </a:lnTo>
                  <a:lnTo>
                    <a:pt x="378926" y="1975463"/>
                  </a:lnTo>
                  <a:close/>
                  <a:moveTo>
                    <a:pt x="207635" y="1916419"/>
                  </a:moveTo>
                  <a:lnTo>
                    <a:pt x="195400" y="1925059"/>
                  </a:lnTo>
                  <a:lnTo>
                    <a:pt x="185325" y="1935500"/>
                  </a:lnTo>
                  <a:lnTo>
                    <a:pt x="178487" y="1942701"/>
                  </a:lnTo>
                  <a:lnTo>
                    <a:pt x="190363" y="1932260"/>
                  </a:lnTo>
                  <a:close/>
                  <a:moveTo>
                    <a:pt x="9384155" y="1913264"/>
                  </a:moveTo>
                  <a:lnTo>
                    <a:pt x="9315012" y="1961855"/>
                  </a:lnTo>
                  <a:lnTo>
                    <a:pt x="9318254" y="1960056"/>
                  </a:lnTo>
                  <a:lnTo>
                    <a:pt x="9337340" y="1953217"/>
                  </a:lnTo>
                  <a:lnTo>
                    <a:pt x="9352825" y="1946018"/>
                  </a:lnTo>
                  <a:lnTo>
                    <a:pt x="9366870" y="1934140"/>
                  </a:lnTo>
                  <a:lnTo>
                    <a:pt x="9377313" y="1920103"/>
                  </a:lnTo>
                  <a:close/>
                  <a:moveTo>
                    <a:pt x="2600114" y="1908221"/>
                  </a:moveTo>
                  <a:lnTo>
                    <a:pt x="2570957" y="1920459"/>
                  </a:lnTo>
                  <a:lnTo>
                    <a:pt x="2586435" y="1915420"/>
                  </a:lnTo>
                  <a:close/>
                  <a:moveTo>
                    <a:pt x="7403406" y="1907676"/>
                  </a:moveTo>
                  <a:lnTo>
                    <a:pt x="7387921" y="1916317"/>
                  </a:lnTo>
                  <a:lnTo>
                    <a:pt x="7337507" y="1945843"/>
                  </a:lnTo>
                  <a:lnTo>
                    <a:pt x="7287452" y="1975369"/>
                  </a:lnTo>
                  <a:lnTo>
                    <a:pt x="7256123" y="1994452"/>
                  </a:lnTo>
                  <a:lnTo>
                    <a:pt x="7226595" y="2013536"/>
                  </a:lnTo>
                  <a:lnTo>
                    <a:pt x="7219753" y="2018577"/>
                  </a:lnTo>
                  <a:lnTo>
                    <a:pt x="7212911" y="2025779"/>
                  </a:lnTo>
                  <a:lnTo>
                    <a:pt x="7209310" y="2032620"/>
                  </a:lnTo>
                  <a:lnTo>
                    <a:pt x="7207870" y="2041262"/>
                  </a:lnTo>
                  <a:lnTo>
                    <a:pt x="7214712" y="2035860"/>
                  </a:lnTo>
                  <a:lnTo>
                    <a:pt x="7221554" y="2027219"/>
                  </a:lnTo>
                  <a:lnTo>
                    <a:pt x="7226595" y="2020377"/>
                  </a:lnTo>
                  <a:lnTo>
                    <a:pt x="7233797" y="2013536"/>
                  </a:lnTo>
                  <a:lnTo>
                    <a:pt x="7240639" y="2009935"/>
                  </a:lnTo>
                  <a:lnTo>
                    <a:pt x="7247481" y="2004895"/>
                  </a:lnTo>
                  <a:lnTo>
                    <a:pt x="7264766" y="1999854"/>
                  </a:lnTo>
                  <a:lnTo>
                    <a:pt x="7283851" y="1996253"/>
                  </a:lnTo>
                  <a:lnTo>
                    <a:pt x="7308338" y="1977169"/>
                  </a:lnTo>
                  <a:lnTo>
                    <a:pt x="7334266" y="1956285"/>
                  </a:lnTo>
                  <a:lnTo>
                    <a:pt x="7394763" y="1913077"/>
                  </a:lnTo>
                  <a:close/>
                  <a:moveTo>
                    <a:pt x="4890289" y="1906515"/>
                  </a:moveTo>
                  <a:lnTo>
                    <a:pt x="4881645" y="1913356"/>
                  </a:lnTo>
                  <a:lnTo>
                    <a:pt x="4890289" y="1907956"/>
                  </a:lnTo>
                  <a:close/>
                  <a:moveTo>
                    <a:pt x="4807091" y="1891033"/>
                  </a:moveTo>
                  <a:lnTo>
                    <a:pt x="4793404" y="1904715"/>
                  </a:lnTo>
                  <a:lnTo>
                    <a:pt x="4802048" y="1901115"/>
                  </a:lnTo>
                  <a:close/>
                  <a:moveTo>
                    <a:pt x="1714705" y="1890857"/>
                  </a:moveTo>
                  <a:lnTo>
                    <a:pt x="1676561" y="1921819"/>
                  </a:lnTo>
                  <a:lnTo>
                    <a:pt x="1650651" y="1942701"/>
                  </a:lnTo>
                  <a:lnTo>
                    <a:pt x="1635178" y="1953141"/>
                  </a:lnTo>
                  <a:lnTo>
                    <a:pt x="1621143" y="1961782"/>
                  </a:lnTo>
                  <a:lnTo>
                    <a:pt x="1617905" y="1968622"/>
                  </a:lnTo>
                  <a:lnTo>
                    <a:pt x="1614306" y="1975463"/>
                  </a:lnTo>
                  <a:lnTo>
                    <a:pt x="1716505" y="1900938"/>
                  </a:lnTo>
                  <a:close/>
                  <a:moveTo>
                    <a:pt x="3849917" y="1885904"/>
                  </a:moveTo>
                  <a:lnTo>
                    <a:pt x="3794481" y="1922259"/>
                  </a:lnTo>
                  <a:lnTo>
                    <a:pt x="3735807" y="1956815"/>
                  </a:lnTo>
                  <a:lnTo>
                    <a:pt x="3605859" y="2033125"/>
                  </a:lnTo>
                  <a:lnTo>
                    <a:pt x="3536746" y="2070920"/>
                  </a:lnTo>
                  <a:lnTo>
                    <a:pt x="3469072" y="2107635"/>
                  </a:lnTo>
                  <a:lnTo>
                    <a:pt x="3403559" y="2138591"/>
                  </a:lnTo>
                  <a:lnTo>
                    <a:pt x="3339124" y="2168107"/>
                  </a:lnTo>
                  <a:lnTo>
                    <a:pt x="3339124" y="2207702"/>
                  </a:lnTo>
                  <a:lnTo>
                    <a:pt x="3337685" y="2219940"/>
                  </a:lnTo>
                  <a:lnTo>
                    <a:pt x="3339124" y="2228579"/>
                  </a:lnTo>
                  <a:lnTo>
                    <a:pt x="3393119" y="2192224"/>
                  </a:lnTo>
                  <a:lnTo>
                    <a:pt x="3451794" y="2154429"/>
                  </a:lnTo>
                  <a:lnTo>
                    <a:pt x="3475912" y="2138591"/>
                  </a:lnTo>
                  <a:lnTo>
                    <a:pt x="3529906" y="2104035"/>
                  </a:lnTo>
                  <a:lnTo>
                    <a:pt x="3559064" y="2086757"/>
                  </a:lnTo>
                  <a:lnTo>
                    <a:pt x="3588581" y="2070920"/>
                  </a:lnTo>
                  <a:lnTo>
                    <a:pt x="3629977" y="2048602"/>
                  </a:lnTo>
                  <a:lnTo>
                    <a:pt x="3673533" y="2024486"/>
                  </a:lnTo>
                  <a:lnTo>
                    <a:pt x="3727168" y="1994970"/>
                  </a:lnTo>
                  <a:lnTo>
                    <a:pt x="3789442" y="1962214"/>
                  </a:lnTo>
                  <a:lnTo>
                    <a:pt x="3849917" y="1929098"/>
                  </a:lnTo>
                  <a:lnTo>
                    <a:pt x="3848116" y="1920459"/>
                  </a:lnTo>
                  <a:lnTo>
                    <a:pt x="3846677" y="1910021"/>
                  </a:lnTo>
                  <a:lnTo>
                    <a:pt x="3846677" y="1899582"/>
                  </a:lnTo>
                  <a:close/>
                  <a:moveTo>
                    <a:pt x="9145397" y="1885549"/>
                  </a:moveTo>
                  <a:lnTo>
                    <a:pt x="9145397" y="1887348"/>
                  </a:lnTo>
                  <a:lnTo>
                    <a:pt x="9146837" y="1887348"/>
                  </a:lnTo>
                  <a:close/>
                  <a:moveTo>
                    <a:pt x="8511228" y="1870072"/>
                  </a:moveTo>
                  <a:lnTo>
                    <a:pt x="8499344" y="1876910"/>
                  </a:lnTo>
                  <a:lnTo>
                    <a:pt x="8504386" y="1875111"/>
                  </a:lnTo>
                  <a:close/>
                  <a:moveTo>
                    <a:pt x="9453298" y="1865032"/>
                  </a:moveTo>
                  <a:lnTo>
                    <a:pt x="9422328" y="1887348"/>
                  </a:lnTo>
                  <a:lnTo>
                    <a:pt x="9434572" y="1882309"/>
                  </a:lnTo>
                  <a:lnTo>
                    <a:pt x="9448256" y="1878710"/>
                  </a:lnTo>
                  <a:lnTo>
                    <a:pt x="9451497" y="1870072"/>
                  </a:lnTo>
                  <a:close/>
                  <a:moveTo>
                    <a:pt x="2524161" y="1853148"/>
                  </a:moveTo>
                  <a:lnTo>
                    <a:pt x="2503283" y="1863587"/>
                  </a:lnTo>
                  <a:lnTo>
                    <a:pt x="2494644" y="1870426"/>
                  </a:lnTo>
                  <a:close/>
                  <a:moveTo>
                    <a:pt x="1337578" y="1847294"/>
                  </a:moveTo>
                  <a:lnTo>
                    <a:pt x="1304831" y="1873576"/>
                  </a:lnTo>
                  <a:lnTo>
                    <a:pt x="1290797" y="1889057"/>
                  </a:lnTo>
                  <a:lnTo>
                    <a:pt x="1278922" y="1902738"/>
                  </a:lnTo>
                  <a:lnTo>
                    <a:pt x="1287558" y="1895897"/>
                  </a:lnTo>
                  <a:lnTo>
                    <a:pt x="1296195" y="1890857"/>
                  </a:lnTo>
                  <a:lnTo>
                    <a:pt x="1306631" y="1887257"/>
                  </a:lnTo>
                  <a:lnTo>
                    <a:pt x="1316707" y="1883656"/>
                  </a:lnTo>
                  <a:lnTo>
                    <a:pt x="1318506" y="1875016"/>
                  </a:lnTo>
                  <a:lnTo>
                    <a:pt x="1320305" y="1869975"/>
                  </a:lnTo>
                  <a:lnTo>
                    <a:pt x="1327142" y="1863135"/>
                  </a:lnTo>
                  <a:lnTo>
                    <a:pt x="1332540" y="1856294"/>
                  </a:lnTo>
                  <a:close/>
                  <a:moveTo>
                    <a:pt x="9223182" y="1831918"/>
                  </a:moveTo>
                  <a:lnTo>
                    <a:pt x="9214539" y="1838757"/>
                  </a:lnTo>
                  <a:lnTo>
                    <a:pt x="9224623" y="1840557"/>
                  </a:lnTo>
                  <a:close/>
                  <a:moveTo>
                    <a:pt x="1240777" y="1826772"/>
                  </a:moveTo>
                  <a:lnTo>
                    <a:pt x="1233580" y="1833613"/>
                  </a:lnTo>
                  <a:lnTo>
                    <a:pt x="1238978" y="1833613"/>
                  </a:lnTo>
                  <a:close/>
                  <a:moveTo>
                    <a:pt x="2451448" y="1806354"/>
                  </a:moveTo>
                  <a:lnTo>
                    <a:pt x="2340579" y="1856748"/>
                  </a:lnTo>
                  <a:lnTo>
                    <a:pt x="2312861" y="1870426"/>
                  </a:lnTo>
                  <a:lnTo>
                    <a:pt x="2288743" y="1885904"/>
                  </a:lnTo>
                  <a:lnTo>
                    <a:pt x="2264625" y="1901382"/>
                  </a:lnTo>
                  <a:lnTo>
                    <a:pt x="2240148" y="1922259"/>
                  </a:lnTo>
                  <a:lnTo>
                    <a:pt x="2240148" y="1927298"/>
                  </a:lnTo>
                  <a:lnTo>
                    <a:pt x="2273265" y="1913620"/>
                  </a:lnTo>
                  <a:lnTo>
                    <a:pt x="2306022" y="1896342"/>
                  </a:lnTo>
                  <a:lnTo>
                    <a:pt x="2338778" y="1877265"/>
                  </a:lnTo>
                  <a:lnTo>
                    <a:pt x="2373335" y="1853148"/>
                  </a:lnTo>
                  <a:lnTo>
                    <a:pt x="2411492" y="1828671"/>
                  </a:lnTo>
                  <a:close/>
                  <a:moveTo>
                    <a:pt x="4904335" y="1804260"/>
                  </a:moveTo>
                  <a:lnTo>
                    <a:pt x="4876242" y="1828383"/>
                  </a:lnTo>
                  <a:lnTo>
                    <a:pt x="4897132" y="1814701"/>
                  </a:lnTo>
                  <a:close/>
                  <a:moveTo>
                    <a:pt x="3832638" y="1778638"/>
                  </a:moveTo>
                  <a:lnTo>
                    <a:pt x="3782602" y="1808154"/>
                  </a:lnTo>
                  <a:lnTo>
                    <a:pt x="3730408" y="1840910"/>
                  </a:lnTo>
                  <a:lnTo>
                    <a:pt x="3664894" y="1882664"/>
                  </a:lnTo>
                  <a:lnTo>
                    <a:pt x="3624937" y="1904981"/>
                  </a:lnTo>
                  <a:lnTo>
                    <a:pt x="3583542" y="1927298"/>
                  </a:lnTo>
                  <a:lnTo>
                    <a:pt x="3545385" y="1944576"/>
                  </a:lnTo>
                  <a:lnTo>
                    <a:pt x="3507229" y="1962214"/>
                  </a:lnTo>
                  <a:lnTo>
                    <a:pt x="3481311" y="1974092"/>
                  </a:lnTo>
                  <a:lnTo>
                    <a:pt x="3455394" y="1988130"/>
                  </a:lnTo>
                  <a:lnTo>
                    <a:pt x="3432716" y="2000369"/>
                  </a:lnTo>
                  <a:lnTo>
                    <a:pt x="3419037" y="2007208"/>
                  </a:lnTo>
                  <a:lnTo>
                    <a:pt x="3405358" y="2015847"/>
                  </a:lnTo>
                  <a:lnTo>
                    <a:pt x="3382680" y="2031325"/>
                  </a:lnTo>
                  <a:lnTo>
                    <a:pt x="3379081" y="2034924"/>
                  </a:lnTo>
                  <a:lnTo>
                    <a:pt x="3368641" y="2045003"/>
                  </a:lnTo>
                  <a:lnTo>
                    <a:pt x="3361802" y="2055442"/>
                  </a:lnTo>
                  <a:lnTo>
                    <a:pt x="3356763" y="2064080"/>
                  </a:lnTo>
                  <a:lnTo>
                    <a:pt x="3354963" y="2074519"/>
                  </a:lnTo>
                  <a:lnTo>
                    <a:pt x="3353163" y="2079918"/>
                  </a:lnTo>
                  <a:lnTo>
                    <a:pt x="3349564" y="2083158"/>
                  </a:lnTo>
                  <a:lnTo>
                    <a:pt x="3348124" y="2086757"/>
                  </a:lnTo>
                  <a:lnTo>
                    <a:pt x="3348124" y="2091797"/>
                  </a:lnTo>
                  <a:lnTo>
                    <a:pt x="3353163" y="2093597"/>
                  </a:lnTo>
                  <a:lnTo>
                    <a:pt x="3356763" y="2093597"/>
                  </a:lnTo>
                  <a:lnTo>
                    <a:pt x="3358563" y="2090357"/>
                  </a:lnTo>
                  <a:lnTo>
                    <a:pt x="3370442" y="2076319"/>
                  </a:lnTo>
                  <a:lnTo>
                    <a:pt x="3379081" y="2067680"/>
                  </a:lnTo>
                  <a:lnTo>
                    <a:pt x="3391320" y="2060841"/>
                  </a:lnTo>
                  <a:lnTo>
                    <a:pt x="3398159" y="2057241"/>
                  </a:lnTo>
                  <a:lnTo>
                    <a:pt x="3403559" y="2055442"/>
                  </a:lnTo>
                  <a:lnTo>
                    <a:pt x="3412197" y="2053642"/>
                  </a:lnTo>
                  <a:lnTo>
                    <a:pt x="3419037" y="2055442"/>
                  </a:lnTo>
                  <a:lnTo>
                    <a:pt x="3427676" y="2045003"/>
                  </a:lnTo>
                  <a:lnTo>
                    <a:pt x="3436315" y="2036364"/>
                  </a:lnTo>
                  <a:lnTo>
                    <a:pt x="3448194" y="2031325"/>
                  </a:lnTo>
                  <a:lnTo>
                    <a:pt x="3460433" y="2027725"/>
                  </a:lnTo>
                  <a:lnTo>
                    <a:pt x="3467272" y="2024486"/>
                  </a:lnTo>
                  <a:lnTo>
                    <a:pt x="3472672" y="2020886"/>
                  </a:lnTo>
                  <a:lnTo>
                    <a:pt x="3477712" y="2015847"/>
                  </a:lnTo>
                  <a:lnTo>
                    <a:pt x="3479511" y="2010448"/>
                  </a:lnTo>
                  <a:lnTo>
                    <a:pt x="3481311" y="2005408"/>
                  </a:lnTo>
                  <a:lnTo>
                    <a:pt x="3610899" y="1932698"/>
                  </a:lnTo>
                  <a:lnTo>
                    <a:pt x="3647616" y="1908221"/>
                  </a:lnTo>
                  <a:lnTo>
                    <a:pt x="3685772" y="1885904"/>
                  </a:lnTo>
                  <a:lnTo>
                    <a:pt x="3701250" y="1877265"/>
                  </a:lnTo>
                  <a:lnTo>
                    <a:pt x="3742646" y="1851348"/>
                  </a:lnTo>
                  <a:lnTo>
                    <a:pt x="3763524" y="1839110"/>
                  </a:lnTo>
                  <a:lnTo>
                    <a:pt x="3787642" y="1827232"/>
                  </a:lnTo>
                  <a:lnTo>
                    <a:pt x="3803121" y="1816793"/>
                  </a:lnTo>
                  <a:lnTo>
                    <a:pt x="3815359" y="1804555"/>
                  </a:lnTo>
                  <a:lnTo>
                    <a:pt x="3825798" y="1792316"/>
                  </a:lnTo>
                  <a:close/>
                  <a:moveTo>
                    <a:pt x="7599302" y="1776250"/>
                  </a:moveTo>
                  <a:lnTo>
                    <a:pt x="7578416" y="1793534"/>
                  </a:lnTo>
                  <a:lnTo>
                    <a:pt x="7553929" y="1810817"/>
                  </a:lnTo>
                  <a:lnTo>
                    <a:pt x="7552488" y="1810817"/>
                  </a:lnTo>
                  <a:lnTo>
                    <a:pt x="7529802" y="1823059"/>
                  </a:lnTo>
                  <a:lnTo>
                    <a:pt x="7542045" y="1818018"/>
                  </a:lnTo>
                  <a:lnTo>
                    <a:pt x="7561131" y="1809017"/>
                  </a:lnTo>
                  <a:lnTo>
                    <a:pt x="7574815" y="1802175"/>
                  </a:lnTo>
                  <a:lnTo>
                    <a:pt x="7590659" y="1793534"/>
                  </a:lnTo>
                  <a:lnTo>
                    <a:pt x="7592100" y="1789933"/>
                  </a:lnTo>
                  <a:lnTo>
                    <a:pt x="7595701" y="1788493"/>
                  </a:lnTo>
                  <a:lnTo>
                    <a:pt x="7599302" y="1778051"/>
                  </a:lnTo>
                  <a:close/>
                  <a:moveTo>
                    <a:pt x="2672827" y="1775038"/>
                  </a:moveTo>
                  <a:lnTo>
                    <a:pt x="2622792" y="1800955"/>
                  </a:lnTo>
                  <a:lnTo>
                    <a:pt x="2593275" y="1816793"/>
                  </a:lnTo>
                  <a:lnTo>
                    <a:pt x="2612353" y="1808154"/>
                  </a:lnTo>
                  <a:lnTo>
                    <a:pt x="2622792" y="1802755"/>
                  </a:lnTo>
                  <a:lnTo>
                    <a:pt x="2633231" y="1797715"/>
                  </a:lnTo>
                  <a:lnTo>
                    <a:pt x="2657348" y="1790516"/>
                  </a:lnTo>
                  <a:lnTo>
                    <a:pt x="2664188" y="1789077"/>
                  </a:lnTo>
                  <a:lnTo>
                    <a:pt x="2667788" y="1785477"/>
                  </a:lnTo>
                  <a:lnTo>
                    <a:pt x="2671387" y="1781878"/>
                  </a:lnTo>
                  <a:lnTo>
                    <a:pt x="2672827" y="1776838"/>
                  </a:lnTo>
                  <a:close/>
                  <a:moveTo>
                    <a:pt x="8800403" y="1755612"/>
                  </a:moveTo>
                  <a:lnTo>
                    <a:pt x="8793561" y="1759211"/>
                  </a:lnTo>
                  <a:lnTo>
                    <a:pt x="8781317" y="1761011"/>
                  </a:lnTo>
                  <a:lnTo>
                    <a:pt x="8765832" y="1764250"/>
                  </a:lnTo>
                  <a:lnTo>
                    <a:pt x="8752148" y="1769649"/>
                  </a:lnTo>
                  <a:lnTo>
                    <a:pt x="8739903" y="1774688"/>
                  </a:lnTo>
                  <a:lnTo>
                    <a:pt x="8733061" y="1781527"/>
                  </a:lnTo>
                  <a:lnTo>
                    <a:pt x="8707133" y="1802403"/>
                  </a:lnTo>
                  <a:lnTo>
                    <a:pt x="8683005" y="1825079"/>
                  </a:lnTo>
                  <a:lnTo>
                    <a:pt x="8632588" y="1863233"/>
                  </a:lnTo>
                  <a:lnTo>
                    <a:pt x="8610261" y="1883749"/>
                  </a:lnTo>
                  <a:lnTo>
                    <a:pt x="8589374" y="1902826"/>
                  </a:lnTo>
                  <a:lnTo>
                    <a:pt x="8568487" y="1921902"/>
                  </a:lnTo>
                  <a:lnTo>
                    <a:pt x="8549401" y="1939179"/>
                  </a:lnTo>
                  <a:lnTo>
                    <a:pt x="8509428" y="1968694"/>
                  </a:lnTo>
                  <a:lnTo>
                    <a:pt x="8509428" y="1973733"/>
                  </a:lnTo>
                  <a:lnTo>
                    <a:pt x="8513029" y="1979132"/>
                  </a:lnTo>
                  <a:lnTo>
                    <a:pt x="8533916" y="1965095"/>
                  </a:lnTo>
                  <a:lnTo>
                    <a:pt x="8559844" y="1947818"/>
                  </a:lnTo>
                  <a:lnTo>
                    <a:pt x="8577130" y="1935580"/>
                  </a:lnTo>
                  <a:lnTo>
                    <a:pt x="8589374" y="1925142"/>
                  </a:lnTo>
                  <a:lnTo>
                    <a:pt x="8596216" y="1916503"/>
                  </a:lnTo>
                  <a:lnTo>
                    <a:pt x="8598017" y="1911464"/>
                  </a:lnTo>
                  <a:lnTo>
                    <a:pt x="8601618" y="1899226"/>
                  </a:lnTo>
                  <a:lnTo>
                    <a:pt x="8613502" y="1899226"/>
                  </a:lnTo>
                  <a:lnTo>
                    <a:pt x="8618904" y="1899226"/>
                  </a:lnTo>
                  <a:lnTo>
                    <a:pt x="8625746" y="1895987"/>
                  </a:lnTo>
                  <a:lnTo>
                    <a:pt x="8632588" y="1892388"/>
                  </a:lnTo>
                  <a:lnTo>
                    <a:pt x="8639430" y="1885549"/>
                  </a:lnTo>
                  <a:lnTo>
                    <a:pt x="8654916" y="1871871"/>
                  </a:lnTo>
                  <a:lnTo>
                    <a:pt x="8670761" y="1863233"/>
                  </a:lnTo>
                  <a:lnTo>
                    <a:pt x="8674002" y="1856394"/>
                  </a:lnTo>
                  <a:lnTo>
                    <a:pt x="8681204" y="1850995"/>
                  </a:lnTo>
                  <a:lnTo>
                    <a:pt x="8688046" y="1844156"/>
                  </a:lnTo>
                  <a:lnTo>
                    <a:pt x="8698490" y="1837317"/>
                  </a:lnTo>
                  <a:lnTo>
                    <a:pt x="8713975" y="1831918"/>
                  </a:lnTo>
                  <a:lnTo>
                    <a:pt x="8724418" y="1830119"/>
                  </a:lnTo>
                  <a:lnTo>
                    <a:pt x="8734862" y="1830119"/>
                  </a:lnTo>
                  <a:lnTo>
                    <a:pt x="8743505" y="1818241"/>
                  </a:lnTo>
                  <a:lnTo>
                    <a:pt x="8753948" y="1806003"/>
                  </a:lnTo>
                  <a:lnTo>
                    <a:pt x="8767632" y="1798804"/>
                  </a:lnTo>
                  <a:lnTo>
                    <a:pt x="8783118" y="1793765"/>
                  </a:lnTo>
                  <a:lnTo>
                    <a:pt x="8791760" y="1791965"/>
                  </a:lnTo>
                  <a:lnTo>
                    <a:pt x="8798963" y="1790166"/>
                  </a:lnTo>
                  <a:lnTo>
                    <a:pt x="8809046" y="1783327"/>
                  </a:lnTo>
                  <a:lnTo>
                    <a:pt x="8804004" y="1769649"/>
                  </a:lnTo>
                  <a:close/>
                  <a:moveTo>
                    <a:pt x="2545039" y="1754521"/>
                  </a:moveTo>
                  <a:lnTo>
                    <a:pt x="2506882" y="1776838"/>
                  </a:lnTo>
                  <a:lnTo>
                    <a:pt x="2473766" y="1795916"/>
                  </a:lnTo>
                  <a:lnTo>
                    <a:pt x="2499683" y="1783677"/>
                  </a:lnTo>
                  <a:lnTo>
                    <a:pt x="2527401" y="1775038"/>
                  </a:lnTo>
                  <a:lnTo>
                    <a:pt x="2536400" y="1764600"/>
                  </a:lnTo>
                  <a:close/>
                  <a:moveTo>
                    <a:pt x="3510828" y="1742283"/>
                  </a:moveTo>
                  <a:lnTo>
                    <a:pt x="3387720" y="1808154"/>
                  </a:lnTo>
                  <a:lnTo>
                    <a:pt x="3384480" y="1821832"/>
                  </a:lnTo>
                  <a:lnTo>
                    <a:pt x="3399959" y="1811394"/>
                  </a:lnTo>
                  <a:lnTo>
                    <a:pt x="3415437" y="1804555"/>
                  </a:lnTo>
                  <a:lnTo>
                    <a:pt x="3432716" y="1797715"/>
                  </a:lnTo>
                  <a:lnTo>
                    <a:pt x="3451794" y="1790516"/>
                  </a:lnTo>
                  <a:lnTo>
                    <a:pt x="3472672" y="1785477"/>
                  </a:lnTo>
                  <a:lnTo>
                    <a:pt x="3479511" y="1773239"/>
                  </a:lnTo>
                  <a:lnTo>
                    <a:pt x="3488151" y="1761360"/>
                  </a:lnTo>
                  <a:lnTo>
                    <a:pt x="3498590" y="1752721"/>
                  </a:lnTo>
                  <a:close/>
                  <a:moveTo>
                    <a:pt x="4980330" y="1740170"/>
                  </a:moveTo>
                  <a:lnTo>
                    <a:pt x="4978529" y="1741970"/>
                  </a:lnTo>
                  <a:lnTo>
                    <a:pt x="4975288" y="1745571"/>
                  </a:lnTo>
                  <a:lnTo>
                    <a:pt x="4976729" y="1745571"/>
                  </a:lnTo>
                  <a:close/>
                  <a:moveTo>
                    <a:pt x="9510557" y="1740134"/>
                  </a:moveTo>
                  <a:lnTo>
                    <a:pt x="9501914" y="1745533"/>
                  </a:lnTo>
                  <a:lnTo>
                    <a:pt x="9508756" y="1745533"/>
                  </a:lnTo>
                  <a:close/>
                  <a:moveTo>
                    <a:pt x="5194629" y="1733329"/>
                  </a:moveTo>
                  <a:lnTo>
                    <a:pt x="5175540" y="1748811"/>
                  </a:lnTo>
                  <a:lnTo>
                    <a:pt x="5193188" y="1738730"/>
                  </a:lnTo>
                  <a:close/>
                  <a:moveTo>
                    <a:pt x="6123599" y="1708917"/>
                  </a:moveTo>
                  <a:lnTo>
                    <a:pt x="6073545" y="1733042"/>
                  </a:lnTo>
                  <a:lnTo>
                    <a:pt x="6056260" y="1741684"/>
                  </a:lnTo>
                  <a:lnTo>
                    <a:pt x="6040775" y="1752126"/>
                  </a:lnTo>
                  <a:lnTo>
                    <a:pt x="6028532" y="1764008"/>
                  </a:lnTo>
                  <a:lnTo>
                    <a:pt x="6016288" y="1778051"/>
                  </a:lnTo>
                  <a:lnTo>
                    <a:pt x="6028532" y="1772650"/>
                  </a:lnTo>
                  <a:lnTo>
                    <a:pt x="6040775" y="1765808"/>
                  </a:lnTo>
                  <a:lnTo>
                    <a:pt x="6066703" y="1755366"/>
                  </a:lnTo>
                  <a:lnTo>
                    <a:pt x="6089029" y="1743484"/>
                  </a:lnTo>
                  <a:lnTo>
                    <a:pt x="6090830" y="1736643"/>
                  </a:lnTo>
                  <a:lnTo>
                    <a:pt x="6094431" y="1731242"/>
                  </a:lnTo>
                  <a:lnTo>
                    <a:pt x="6101273" y="1726201"/>
                  </a:lnTo>
                  <a:lnTo>
                    <a:pt x="6109915" y="1720800"/>
                  </a:lnTo>
                  <a:close/>
                  <a:moveTo>
                    <a:pt x="5028953" y="1698764"/>
                  </a:moveTo>
                  <a:lnTo>
                    <a:pt x="5025351" y="1702004"/>
                  </a:lnTo>
                  <a:lnTo>
                    <a:pt x="5027152" y="1702004"/>
                  </a:lnTo>
                  <a:close/>
                  <a:moveTo>
                    <a:pt x="9316453" y="1684704"/>
                  </a:moveTo>
                  <a:lnTo>
                    <a:pt x="9264596" y="1721058"/>
                  </a:lnTo>
                  <a:lnTo>
                    <a:pt x="9292325" y="1703781"/>
                  </a:lnTo>
                  <a:close/>
                  <a:moveTo>
                    <a:pt x="7574815" y="1684433"/>
                  </a:moveTo>
                  <a:lnTo>
                    <a:pt x="7515758" y="1724400"/>
                  </a:lnTo>
                  <a:lnTo>
                    <a:pt x="7453820" y="1762568"/>
                  </a:lnTo>
                  <a:lnTo>
                    <a:pt x="7445178" y="1769409"/>
                  </a:lnTo>
                  <a:lnTo>
                    <a:pt x="7365235" y="1818018"/>
                  </a:lnTo>
                  <a:lnTo>
                    <a:pt x="7289253" y="1868068"/>
                  </a:lnTo>
                  <a:lnTo>
                    <a:pt x="7273408" y="1887152"/>
                  </a:lnTo>
                  <a:lnTo>
                    <a:pt x="7256123" y="1904435"/>
                  </a:lnTo>
                  <a:lnTo>
                    <a:pt x="7271968" y="1897594"/>
                  </a:lnTo>
                  <a:lnTo>
                    <a:pt x="7289253" y="1888952"/>
                  </a:lnTo>
                  <a:lnTo>
                    <a:pt x="7304737" y="1882111"/>
                  </a:lnTo>
                  <a:lnTo>
                    <a:pt x="7320222" y="1874909"/>
                  </a:lnTo>
                  <a:lnTo>
                    <a:pt x="7347950" y="1852585"/>
                  </a:lnTo>
                  <a:lnTo>
                    <a:pt x="7373877" y="1828100"/>
                  </a:lnTo>
                  <a:lnTo>
                    <a:pt x="7387921" y="1816218"/>
                  </a:lnTo>
                  <a:lnTo>
                    <a:pt x="7401605" y="1807576"/>
                  </a:lnTo>
                  <a:lnTo>
                    <a:pt x="7417090" y="1800375"/>
                  </a:lnTo>
                  <a:lnTo>
                    <a:pt x="7434735" y="1795334"/>
                  </a:lnTo>
                  <a:lnTo>
                    <a:pt x="7439776" y="1786692"/>
                  </a:lnTo>
                  <a:lnTo>
                    <a:pt x="7446618" y="1779851"/>
                  </a:lnTo>
                  <a:lnTo>
                    <a:pt x="7458862" y="1771209"/>
                  </a:lnTo>
                  <a:lnTo>
                    <a:pt x="7474346" y="1762568"/>
                  </a:lnTo>
                  <a:lnTo>
                    <a:pt x="7489830" y="1757167"/>
                  </a:lnTo>
                  <a:lnTo>
                    <a:pt x="7497032" y="1746725"/>
                  </a:lnTo>
                  <a:lnTo>
                    <a:pt x="7503874" y="1738443"/>
                  </a:lnTo>
                  <a:lnTo>
                    <a:pt x="7510716" y="1731242"/>
                  </a:lnTo>
                  <a:lnTo>
                    <a:pt x="7519359" y="1726201"/>
                  </a:lnTo>
                  <a:lnTo>
                    <a:pt x="7555729" y="1701716"/>
                  </a:lnTo>
                  <a:lnTo>
                    <a:pt x="7561131" y="1698475"/>
                  </a:lnTo>
                  <a:lnTo>
                    <a:pt x="7566172" y="1694875"/>
                  </a:lnTo>
                  <a:close/>
                  <a:moveTo>
                    <a:pt x="2680026" y="1674612"/>
                  </a:moveTo>
                  <a:lnTo>
                    <a:pt x="2636470" y="1699088"/>
                  </a:lnTo>
                  <a:lnTo>
                    <a:pt x="2593275" y="1725005"/>
                  </a:lnTo>
                  <a:lnTo>
                    <a:pt x="2620992" y="1712767"/>
                  </a:lnTo>
                  <a:lnTo>
                    <a:pt x="2646909" y="1702328"/>
                  </a:lnTo>
                  <a:lnTo>
                    <a:pt x="2665988" y="1688650"/>
                  </a:lnTo>
                  <a:lnTo>
                    <a:pt x="2674627" y="1683250"/>
                  </a:lnTo>
                  <a:close/>
                  <a:moveTo>
                    <a:pt x="3839478" y="1671372"/>
                  </a:moveTo>
                  <a:lnTo>
                    <a:pt x="3815359" y="1680011"/>
                  </a:lnTo>
                  <a:lnTo>
                    <a:pt x="3791242" y="1692249"/>
                  </a:lnTo>
                  <a:lnTo>
                    <a:pt x="3764964" y="1704128"/>
                  </a:lnTo>
                  <a:lnTo>
                    <a:pt x="3740847" y="1718166"/>
                  </a:lnTo>
                  <a:lnTo>
                    <a:pt x="3673533" y="1757761"/>
                  </a:lnTo>
                  <a:lnTo>
                    <a:pt x="3609459" y="1792316"/>
                  </a:lnTo>
                  <a:lnTo>
                    <a:pt x="3605859" y="1794116"/>
                  </a:lnTo>
                  <a:lnTo>
                    <a:pt x="3573102" y="1811394"/>
                  </a:lnTo>
                  <a:lnTo>
                    <a:pt x="3536746" y="1827232"/>
                  </a:lnTo>
                  <a:lnTo>
                    <a:pt x="3514068" y="1837670"/>
                  </a:lnTo>
                  <a:lnTo>
                    <a:pt x="3493550" y="1849549"/>
                  </a:lnTo>
                  <a:lnTo>
                    <a:pt x="3465473" y="1863587"/>
                  </a:lnTo>
                  <a:lnTo>
                    <a:pt x="3449994" y="1872226"/>
                  </a:lnTo>
                  <a:lnTo>
                    <a:pt x="3436315" y="1882664"/>
                  </a:lnTo>
                  <a:lnTo>
                    <a:pt x="3408598" y="1903182"/>
                  </a:lnTo>
                  <a:lnTo>
                    <a:pt x="3396719" y="1915420"/>
                  </a:lnTo>
                  <a:lnTo>
                    <a:pt x="3384480" y="1925499"/>
                  </a:lnTo>
                  <a:lnTo>
                    <a:pt x="3377641" y="1935937"/>
                  </a:lnTo>
                  <a:lnTo>
                    <a:pt x="3372241" y="1946376"/>
                  </a:lnTo>
                  <a:lnTo>
                    <a:pt x="3368641" y="1951775"/>
                  </a:lnTo>
                  <a:lnTo>
                    <a:pt x="3382680" y="1943136"/>
                  </a:lnTo>
                  <a:lnTo>
                    <a:pt x="3420837" y="1916860"/>
                  </a:lnTo>
                  <a:lnTo>
                    <a:pt x="3460433" y="1894543"/>
                  </a:lnTo>
                  <a:lnTo>
                    <a:pt x="3500389" y="1868626"/>
                  </a:lnTo>
                  <a:lnTo>
                    <a:pt x="3503629" y="1865387"/>
                  </a:lnTo>
                  <a:lnTo>
                    <a:pt x="3510828" y="1865387"/>
                  </a:lnTo>
                  <a:lnTo>
                    <a:pt x="3512628" y="1861787"/>
                  </a:lnTo>
                  <a:lnTo>
                    <a:pt x="3515868" y="1854948"/>
                  </a:lnTo>
                  <a:lnTo>
                    <a:pt x="3521267" y="1853148"/>
                  </a:lnTo>
                  <a:lnTo>
                    <a:pt x="3591821" y="1818593"/>
                  </a:lnTo>
                  <a:lnTo>
                    <a:pt x="3626738" y="1800955"/>
                  </a:lnTo>
                  <a:lnTo>
                    <a:pt x="3658054" y="1781878"/>
                  </a:lnTo>
                  <a:lnTo>
                    <a:pt x="3723568" y="1744082"/>
                  </a:lnTo>
                  <a:lnTo>
                    <a:pt x="3785842" y="1707727"/>
                  </a:lnTo>
                  <a:lnTo>
                    <a:pt x="3810320" y="1693689"/>
                  </a:lnTo>
                  <a:lnTo>
                    <a:pt x="3830838" y="1680011"/>
                  </a:lnTo>
                  <a:lnTo>
                    <a:pt x="3836238" y="1678211"/>
                  </a:lnTo>
                  <a:lnTo>
                    <a:pt x="3838038" y="1674612"/>
                  </a:lnTo>
                  <a:close/>
                  <a:moveTo>
                    <a:pt x="6492705" y="1648066"/>
                  </a:moveTo>
                  <a:lnTo>
                    <a:pt x="6480461" y="1654907"/>
                  </a:lnTo>
                  <a:lnTo>
                    <a:pt x="6484062" y="1653107"/>
                  </a:lnTo>
                  <a:close/>
                  <a:moveTo>
                    <a:pt x="4845268" y="1639715"/>
                  </a:moveTo>
                  <a:lnTo>
                    <a:pt x="4826179" y="1656997"/>
                  </a:lnTo>
                  <a:lnTo>
                    <a:pt x="4819336" y="1669239"/>
                  </a:lnTo>
                  <a:lnTo>
                    <a:pt x="4807091" y="1682921"/>
                  </a:lnTo>
                  <a:lnTo>
                    <a:pt x="4817535" y="1674280"/>
                  </a:lnTo>
                  <a:lnTo>
                    <a:pt x="4827980" y="1663838"/>
                  </a:lnTo>
                  <a:lnTo>
                    <a:pt x="4836624" y="1651957"/>
                  </a:lnTo>
                  <a:close/>
                  <a:moveTo>
                    <a:pt x="8563445" y="1634673"/>
                  </a:moveTo>
                  <a:lnTo>
                    <a:pt x="8527074" y="1656989"/>
                  </a:lnTo>
                  <a:lnTo>
                    <a:pt x="8514829" y="1667427"/>
                  </a:lnTo>
                  <a:lnTo>
                    <a:pt x="8499344" y="1676066"/>
                  </a:lnTo>
                  <a:lnTo>
                    <a:pt x="8488901" y="1682904"/>
                  </a:lnTo>
                  <a:lnTo>
                    <a:pt x="8473416" y="1693343"/>
                  </a:lnTo>
                  <a:lnTo>
                    <a:pt x="8461172" y="1701981"/>
                  </a:lnTo>
                  <a:lnTo>
                    <a:pt x="8450728" y="1710979"/>
                  </a:lnTo>
                  <a:lnTo>
                    <a:pt x="8440645" y="1721058"/>
                  </a:lnTo>
                  <a:lnTo>
                    <a:pt x="8432002" y="1731496"/>
                  </a:lnTo>
                  <a:lnTo>
                    <a:pt x="8450728" y="1722857"/>
                  </a:lnTo>
                  <a:lnTo>
                    <a:pt x="8466214" y="1714219"/>
                  </a:lnTo>
                  <a:lnTo>
                    <a:pt x="8480258" y="1703781"/>
                  </a:lnTo>
                  <a:lnTo>
                    <a:pt x="8493943" y="1693343"/>
                  </a:lnTo>
                  <a:lnTo>
                    <a:pt x="8507987" y="1679665"/>
                  </a:lnTo>
                  <a:lnTo>
                    <a:pt x="8525273" y="1665627"/>
                  </a:lnTo>
                  <a:lnTo>
                    <a:pt x="8538957" y="1653390"/>
                  </a:lnTo>
                  <a:lnTo>
                    <a:pt x="8553002" y="1641512"/>
                  </a:lnTo>
                  <a:close/>
                  <a:moveTo>
                    <a:pt x="6264039" y="1620340"/>
                  </a:moveTo>
                  <a:lnTo>
                    <a:pt x="6229469" y="1644465"/>
                  </a:lnTo>
                  <a:lnTo>
                    <a:pt x="6191298" y="1667149"/>
                  </a:lnTo>
                  <a:lnTo>
                    <a:pt x="6179415" y="1675791"/>
                  </a:lnTo>
                  <a:lnTo>
                    <a:pt x="6193099" y="1670750"/>
                  </a:lnTo>
                  <a:lnTo>
                    <a:pt x="6215785" y="1662108"/>
                  </a:lnTo>
                  <a:lnTo>
                    <a:pt x="6234511" y="1651666"/>
                  </a:lnTo>
                  <a:lnTo>
                    <a:pt x="6249995" y="1637624"/>
                  </a:lnTo>
                  <a:close/>
                  <a:moveTo>
                    <a:pt x="4876242" y="1613791"/>
                  </a:moveTo>
                  <a:lnTo>
                    <a:pt x="4866158" y="1622432"/>
                  </a:lnTo>
                  <a:lnTo>
                    <a:pt x="4873001" y="1620632"/>
                  </a:lnTo>
                  <a:close/>
                  <a:moveTo>
                    <a:pt x="3467272" y="1605501"/>
                  </a:moveTo>
                  <a:lnTo>
                    <a:pt x="3420837" y="1628178"/>
                  </a:lnTo>
                  <a:lnTo>
                    <a:pt x="3417237" y="1635017"/>
                  </a:lnTo>
                  <a:lnTo>
                    <a:pt x="3455394" y="1612340"/>
                  </a:lnTo>
                  <a:close/>
                  <a:moveTo>
                    <a:pt x="1297994" y="1594555"/>
                  </a:moveTo>
                  <a:lnTo>
                    <a:pt x="1294396" y="1596356"/>
                  </a:lnTo>
                  <a:lnTo>
                    <a:pt x="1294396" y="1598156"/>
                  </a:lnTo>
                  <a:close/>
                  <a:moveTo>
                    <a:pt x="5177341" y="1577425"/>
                  </a:moveTo>
                  <a:lnTo>
                    <a:pt x="5174100" y="1579226"/>
                  </a:lnTo>
                  <a:lnTo>
                    <a:pt x="5175540" y="1579226"/>
                  </a:lnTo>
                  <a:close/>
                  <a:moveTo>
                    <a:pt x="3839478" y="1567346"/>
                  </a:moveTo>
                  <a:lnTo>
                    <a:pt x="3727168" y="1629618"/>
                  </a:lnTo>
                  <a:lnTo>
                    <a:pt x="3616299" y="1686850"/>
                  </a:lnTo>
                  <a:lnTo>
                    <a:pt x="3534946" y="1730404"/>
                  </a:lnTo>
                  <a:lnTo>
                    <a:pt x="3540345" y="1728605"/>
                  </a:lnTo>
                  <a:lnTo>
                    <a:pt x="3578142" y="1714566"/>
                  </a:lnTo>
                  <a:lnTo>
                    <a:pt x="3616299" y="1699088"/>
                  </a:lnTo>
                  <a:lnTo>
                    <a:pt x="3619538" y="1697289"/>
                  </a:lnTo>
                  <a:lnTo>
                    <a:pt x="3624937" y="1695489"/>
                  </a:lnTo>
                  <a:lnTo>
                    <a:pt x="3629977" y="1692249"/>
                  </a:lnTo>
                  <a:lnTo>
                    <a:pt x="3640416" y="1683250"/>
                  </a:lnTo>
                  <a:lnTo>
                    <a:pt x="3644016" y="1680011"/>
                  </a:lnTo>
                  <a:lnTo>
                    <a:pt x="3650855" y="1674612"/>
                  </a:lnTo>
                  <a:lnTo>
                    <a:pt x="3661294" y="1669572"/>
                  </a:lnTo>
                  <a:lnTo>
                    <a:pt x="3673533" y="1664173"/>
                  </a:lnTo>
                  <a:lnTo>
                    <a:pt x="3702690" y="1645095"/>
                  </a:lnTo>
                  <a:lnTo>
                    <a:pt x="3732208" y="1628178"/>
                  </a:lnTo>
                  <a:lnTo>
                    <a:pt x="3763524" y="1612340"/>
                  </a:lnTo>
                  <a:lnTo>
                    <a:pt x="3794481" y="1596862"/>
                  </a:lnTo>
                  <a:lnTo>
                    <a:pt x="3806721" y="1591822"/>
                  </a:lnTo>
                  <a:lnTo>
                    <a:pt x="3818959" y="1584983"/>
                  </a:lnTo>
                  <a:lnTo>
                    <a:pt x="3829398" y="1577784"/>
                  </a:lnTo>
                  <a:lnTo>
                    <a:pt x="3839478" y="1570945"/>
                  </a:lnTo>
                  <a:close/>
                  <a:moveTo>
                    <a:pt x="2420491" y="1567346"/>
                  </a:moveTo>
                  <a:lnTo>
                    <a:pt x="2299182" y="1624578"/>
                  </a:lnTo>
                  <a:lnTo>
                    <a:pt x="2290543" y="1628178"/>
                  </a:lnTo>
                  <a:lnTo>
                    <a:pt x="2281904" y="1620979"/>
                  </a:lnTo>
                  <a:lnTo>
                    <a:pt x="2280104" y="1619539"/>
                  </a:lnTo>
                  <a:lnTo>
                    <a:pt x="2278304" y="1624578"/>
                  </a:lnTo>
                  <a:lnTo>
                    <a:pt x="2273265" y="1629618"/>
                  </a:lnTo>
                  <a:lnTo>
                    <a:pt x="2267865" y="1633217"/>
                  </a:lnTo>
                  <a:lnTo>
                    <a:pt x="2261026" y="1636457"/>
                  </a:lnTo>
                  <a:lnTo>
                    <a:pt x="2252387" y="1636457"/>
                  </a:lnTo>
                  <a:lnTo>
                    <a:pt x="2240148" y="1638256"/>
                  </a:lnTo>
                  <a:lnTo>
                    <a:pt x="2231509" y="1640056"/>
                  </a:lnTo>
                  <a:lnTo>
                    <a:pt x="2233308" y="1648695"/>
                  </a:lnTo>
                  <a:lnTo>
                    <a:pt x="2235108" y="1659134"/>
                  </a:lnTo>
                  <a:lnTo>
                    <a:pt x="2238348" y="1672812"/>
                  </a:lnTo>
                  <a:lnTo>
                    <a:pt x="2286943" y="1648695"/>
                  </a:lnTo>
                  <a:lnTo>
                    <a:pt x="2333739" y="1624578"/>
                  </a:lnTo>
                  <a:lnTo>
                    <a:pt x="2425530" y="1570945"/>
                  </a:lnTo>
                  <a:close/>
                  <a:moveTo>
                    <a:pt x="7581657" y="1566690"/>
                  </a:moveTo>
                  <a:lnTo>
                    <a:pt x="7529802" y="1606658"/>
                  </a:lnTo>
                  <a:lnTo>
                    <a:pt x="7481188" y="1639424"/>
                  </a:lnTo>
                  <a:lnTo>
                    <a:pt x="7436535" y="1668950"/>
                  </a:lnTo>
                  <a:lnTo>
                    <a:pt x="7391162" y="1694875"/>
                  </a:lnTo>
                  <a:lnTo>
                    <a:pt x="7342908" y="1720800"/>
                  </a:lnTo>
                  <a:lnTo>
                    <a:pt x="7296095" y="1750325"/>
                  </a:lnTo>
                  <a:lnTo>
                    <a:pt x="7249281" y="1781291"/>
                  </a:lnTo>
                  <a:lnTo>
                    <a:pt x="7202468" y="1814418"/>
                  </a:lnTo>
                  <a:lnTo>
                    <a:pt x="7211111" y="1837102"/>
                  </a:lnTo>
                  <a:lnTo>
                    <a:pt x="7291053" y="1772650"/>
                  </a:lnTo>
                  <a:lnTo>
                    <a:pt x="7332465" y="1741684"/>
                  </a:lnTo>
                  <a:lnTo>
                    <a:pt x="7375678" y="1710718"/>
                  </a:lnTo>
                  <a:lnTo>
                    <a:pt x="7427533" y="1675791"/>
                  </a:lnTo>
                  <a:lnTo>
                    <a:pt x="7479748" y="1643025"/>
                  </a:lnTo>
                  <a:lnTo>
                    <a:pt x="7529802" y="1611699"/>
                  </a:lnTo>
                  <a:lnTo>
                    <a:pt x="7581657" y="1580733"/>
                  </a:lnTo>
                  <a:lnTo>
                    <a:pt x="7581657" y="1573891"/>
                  </a:lnTo>
                  <a:close/>
                  <a:moveTo>
                    <a:pt x="2702345" y="1565906"/>
                  </a:moveTo>
                  <a:lnTo>
                    <a:pt x="2646909" y="1590023"/>
                  </a:lnTo>
                  <a:lnTo>
                    <a:pt x="2590035" y="1615939"/>
                  </a:lnTo>
                  <a:lnTo>
                    <a:pt x="2536400" y="1643656"/>
                  </a:lnTo>
                  <a:lnTo>
                    <a:pt x="2480605" y="1672812"/>
                  </a:lnTo>
                  <a:lnTo>
                    <a:pt x="2479166" y="1672812"/>
                  </a:lnTo>
                  <a:lnTo>
                    <a:pt x="2357857" y="1739043"/>
                  </a:lnTo>
                  <a:lnTo>
                    <a:pt x="2238348" y="1808154"/>
                  </a:lnTo>
                  <a:lnTo>
                    <a:pt x="2235108" y="1818593"/>
                  </a:lnTo>
                  <a:lnTo>
                    <a:pt x="2236908" y="1825432"/>
                  </a:lnTo>
                  <a:lnTo>
                    <a:pt x="2269665" y="1813193"/>
                  </a:lnTo>
                  <a:lnTo>
                    <a:pt x="2300982" y="1800955"/>
                  </a:lnTo>
                  <a:lnTo>
                    <a:pt x="2330140" y="1787277"/>
                  </a:lnTo>
                  <a:lnTo>
                    <a:pt x="2359657" y="1773239"/>
                  </a:lnTo>
                  <a:lnTo>
                    <a:pt x="2387374" y="1757761"/>
                  </a:lnTo>
                  <a:lnTo>
                    <a:pt x="2415091" y="1742283"/>
                  </a:lnTo>
                  <a:lnTo>
                    <a:pt x="2442809" y="1725005"/>
                  </a:lnTo>
                  <a:lnTo>
                    <a:pt x="2468727" y="1707727"/>
                  </a:lnTo>
                  <a:lnTo>
                    <a:pt x="2524161" y="1669572"/>
                  </a:lnTo>
                  <a:lnTo>
                    <a:pt x="2581396" y="1636457"/>
                  </a:lnTo>
                  <a:lnTo>
                    <a:pt x="2640070" y="1607300"/>
                  </a:lnTo>
                  <a:lnTo>
                    <a:pt x="2702345" y="1579584"/>
                  </a:lnTo>
                  <a:close/>
                  <a:moveTo>
                    <a:pt x="4935310" y="1563743"/>
                  </a:moveTo>
                  <a:lnTo>
                    <a:pt x="4919822" y="1575625"/>
                  </a:lnTo>
                  <a:lnTo>
                    <a:pt x="4898933" y="1594708"/>
                  </a:lnTo>
                  <a:lnTo>
                    <a:pt x="4902535" y="1593268"/>
                  </a:lnTo>
                  <a:lnTo>
                    <a:pt x="4933869" y="1577425"/>
                  </a:lnTo>
                  <a:close/>
                  <a:moveTo>
                    <a:pt x="8679404" y="1549728"/>
                  </a:moveTo>
                  <a:lnTo>
                    <a:pt x="8675802" y="1551527"/>
                  </a:lnTo>
                  <a:lnTo>
                    <a:pt x="8663918" y="1556567"/>
                  </a:lnTo>
                  <a:lnTo>
                    <a:pt x="8656716" y="1558366"/>
                  </a:lnTo>
                  <a:lnTo>
                    <a:pt x="8649874" y="1558366"/>
                  </a:lnTo>
                  <a:lnTo>
                    <a:pt x="8637630" y="1574203"/>
                  </a:lnTo>
                  <a:lnTo>
                    <a:pt x="8623945" y="1587881"/>
                  </a:lnTo>
                  <a:lnTo>
                    <a:pt x="8637630" y="1581042"/>
                  </a:lnTo>
                  <a:lnTo>
                    <a:pt x="8651674" y="1574203"/>
                  </a:lnTo>
                  <a:lnTo>
                    <a:pt x="8677603" y="1561966"/>
                  </a:lnTo>
                  <a:lnTo>
                    <a:pt x="8679404" y="1555127"/>
                  </a:lnTo>
                  <a:close/>
                  <a:moveTo>
                    <a:pt x="9526042" y="1544689"/>
                  </a:moveTo>
                  <a:lnTo>
                    <a:pt x="9487869" y="1568804"/>
                  </a:lnTo>
                  <a:lnTo>
                    <a:pt x="9522801" y="1555127"/>
                  </a:lnTo>
                  <a:close/>
                  <a:moveTo>
                    <a:pt x="7356592" y="1537164"/>
                  </a:moveTo>
                  <a:lnTo>
                    <a:pt x="7354792" y="1538965"/>
                  </a:lnTo>
                  <a:lnTo>
                    <a:pt x="7358393" y="1537164"/>
                  </a:lnTo>
                  <a:close/>
                  <a:moveTo>
                    <a:pt x="2491044" y="1532790"/>
                  </a:moveTo>
                  <a:lnTo>
                    <a:pt x="2423730" y="1564106"/>
                  </a:lnTo>
                  <a:lnTo>
                    <a:pt x="2427330" y="1570945"/>
                  </a:lnTo>
                  <a:lnTo>
                    <a:pt x="2468727" y="1545029"/>
                  </a:lnTo>
                  <a:close/>
                  <a:moveTo>
                    <a:pt x="9564214" y="1518413"/>
                  </a:moveTo>
                  <a:lnTo>
                    <a:pt x="9550530" y="1528851"/>
                  </a:lnTo>
                  <a:lnTo>
                    <a:pt x="9552330" y="1528851"/>
                  </a:lnTo>
                  <a:lnTo>
                    <a:pt x="9555572" y="1528851"/>
                  </a:lnTo>
                  <a:lnTo>
                    <a:pt x="9560973" y="1523812"/>
                  </a:lnTo>
                  <a:close/>
                  <a:moveTo>
                    <a:pt x="9424128" y="1511574"/>
                  </a:moveTo>
                  <a:lnTo>
                    <a:pt x="9418726" y="1515174"/>
                  </a:lnTo>
                  <a:lnTo>
                    <a:pt x="9406843" y="1523812"/>
                  </a:lnTo>
                  <a:lnTo>
                    <a:pt x="9398200" y="1528851"/>
                  </a:lnTo>
                  <a:lnTo>
                    <a:pt x="9390997" y="1530651"/>
                  </a:lnTo>
                  <a:lnTo>
                    <a:pt x="9385956" y="1530651"/>
                  </a:lnTo>
                  <a:lnTo>
                    <a:pt x="9377313" y="1528851"/>
                  </a:lnTo>
                  <a:lnTo>
                    <a:pt x="9370110" y="1523812"/>
                  </a:lnTo>
                  <a:lnTo>
                    <a:pt x="9366870" y="1520213"/>
                  </a:lnTo>
                  <a:lnTo>
                    <a:pt x="9366870" y="1515174"/>
                  </a:lnTo>
                  <a:lnTo>
                    <a:pt x="9330498" y="1537490"/>
                  </a:lnTo>
                  <a:lnTo>
                    <a:pt x="9294126" y="1561966"/>
                  </a:lnTo>
                  <a:lnTo>
                    <a:pt x="9247310" y="1589681"/>
                  </a:lnTo>
                  <a:lnTo>
                    <a:pt x="9195453" y="1617396"/>
                  </a:lnTo>
                  <a:lnTo>
                    <a:pt x="9174566" y="1676066"/>
                  </a:lnTo>
                  <a:lnTo>
                    <a:pt x="9165923" y="1691903"/>
                  </a:lnTo>
                  <a:lnTo>
                    <a:pt x="9176367" y="1688303"/>
                  </a:lnTo>
                  <a:lnTo>
                    <a:pt x="9190051" y="1688303"/>
                  </a:lnTo>
                  <a:lnTo>
                    <a:pt x="9195453" y="1679665"/>
                  </a:lnTo>
                  <a:lnTo>
                    <a:pt x="9202295" y="1671026"/>
                  </a:lnTo>
                  <a:lnTo>
                    <a:pt x="9209138" y="1662388"/>
                  </a:lnTo>
                  <a:lnTo>
                    <a:pt x="9217780" y="1655189"/>
                  </a:lnTo>
                  <a:lnTo>
                    <a:pt x="9226423" y="1650150"/>
                  </a:lnTo>
                  <a:lnTo>
                    <a:pt x="9236867" y="1644751"/>
                  </a:lnTo>
                  <a:lnTo>
                    <a:pt x="9247310" y="1639712"/>
                  </a:lnTo>
                  <a:lnTo>
                    <a:pt x="9259554" y="1637912"/>
                  </a:lnTo>
                  <a:lnTo>
                    <a:pt x="9275039" y="1631073"/>
                  </a:lnTo>
                  <a:lnTo>
                    <a:pt x="9289084" y="1620635"/>
                  </a:lnTo>
                  <a:lnTo>
                    <a:pt x="9300968" y="1608757"/>
                  </a:lnTo>
                  <a:lnTo>
                    <a:pt x="9307810" y="1593280"/>
                  </a:lnTo>
                  <a:lnTo>
                    <a:pt x="9313212" y="1584642"/>
                  </a:lnTo>
                  <a:lnTo>
                    <a:pt x="9321855" y="1584642"/>
                  </a:lnTo>
                  <a:lnTo>
                    <a:pt x="9340581" y="1584642"/>
                  </a:lnTo>
                  <a:lnTo>
                    <a:pt x="9345983" y="1575643"/>
                  </a:lnTo>
                  <a:lnTo>
                    <a:pt x="9352825" y="1568804"/>
                  </a:lnTo>
                  <a:lnTo>
                    <a:pt x="9370110" y="1556567"/>
                  </a:lnTo>
                  <a:lnTo>
                    <a:pt x="9387756" y="1546488"/>
                  </a:lnTo>
                  <a:lnTo>
                    <a:pt x="9399640" y="1537490"/>
                  </a:lnTo>
                  <a:lnTo>
                    <a:pt x="9411884" y="1532451"/>
                  </a:lnTo>
                  <a:lnTo>
                    <a:pt x="9417286" y="1520213"/>
                  </a:lnTo>
                  <a:close/>
                  <a:moveTo>
                    <a:pt x="5014906" y="1494253"/>
                  </a:moveTo>
                  <a:lnTo>
                    <a:pt x="4995817" y="1509735"/>
                  </a:lnTo>
                  <a:lnTo>
                    <a:pt x="5008063" y="1506495"/>
                  </a:lnTo>
                  <a:close/>
                  <a:moveTo>
                    <a:pt x="6030332" y="1492155"/>
                  </a:moveTo>
                  <a:lnTo>
                    <a:pt x="6021690" y="1493956"/>
                  </a:lnTo>
                  <a:lnTo>
                    <a:pt x="6021690" y="1499357"/>
                  </a:lnTo>
                  <a:close/>
                  <a:moveTo>
                    <a:pt x="9455098" y="1491058"/>
                  </a:moveTo>
                  <a:lnTo>
                    <a:pt x="9446456" y="1494298"/>
                  </a:lnTo>
                  <a:lnTo>
                    <a:pt x="9443214" y="1497897"/>
                  </a:lnTo>
                  <a:lnTo>
                    <a:pt x="9458700" y="1492498"/>
                  </a:lnTo>
                  <a:close/>
                  <a:moveTo>
                    <a:pt x="4722091" y="1491012"/>
                  </a:moveTo>
                  <a:lnTo>
                    <a:pt x="4720651" y="1501094"/>
                  </a:lnTo>
                  <a:lnTo>
                    <a:pt x="4718850" y="1511535"/>
                  </a:lnTo>
                  <a:lnTo>
                    <a:pt x="4729295" y="1509735"/>
                  </a:lnTo>
                  <a:lnTo>
                    <a:pt x="4723892" y="1501094"/>
                  </a:lnTo>
                  <a:close/>
                  <a:moveTo>
                    <a:pt x="9472384" y="1485659"/>
                  </a:moveTo>
                  <a:lnTo>
                    <a:pt x="9467342" y="1489258"/>
                  </a:lnTo>
                  <a:lnTo>
                    <a:pt x="9460140" y="1492498"/>
                  </a:lnTo>
                  <a:lnTo>
                    <a:pt x="9470584" y="1491058"/>
                  </a:lnTo>
                  <a:close/>
                  <a:moveTo>
                    <a:pt x="9619672" y="1483859"/>
                  </a:moveTo>
                  <a:lnTo>
                    <a:pt x="9590143" y="1502936"/>
                  </a:lnTo>
                  <a:lnTo>
                    <a:pt x="9600586" y="1499697"/>
                  </a:lnTo>
                  <a:lnTo>
                    <a:pt x="9612830" y="1497897"/>
                  </a:lnTo>
                  <a:close/>
                  <a:moveTo>
                    <a:pt x="4893891" y="1447806"/>
                  </a:moveTo>
                  <a:lnTo>
                    <a:pt x="4850310" y="1483811"/>
                  </a:lnTo>
                  <a:lnTo>
                    <a:pt x="4807091" y="1521977"/>
                  </a:lnTo>
                  <a:lnTo>
                    <a:pt x="4765671" y="1561943"/>
                  </a:lnTo>
                  <a:lnTo>
                    <a:pt x="4723892" y="1601909"/>
                  </a:lnTo>
                  <a:lnTo>
                    <a:pt x="4723892" y="1613791"/>
                  </a:lnTo>
                  <a:lnTo>
                    <a:pt x="4722091" y="1626033"/>
                  </a:lnTo>
                  <a:lnTo>
                    <a:pt x="4742981" y="1605150"/>
                  </a:lnTo>
                  <a:lnTo>
                    <a:pt x="4765671" y="1582826"/>
                  </a:lnTo>
                  <a:lnTo>
                    <a:pt x="4779358" y="1565544"/>
                  </a:lnTo>
                  <a:lnTo>
                    <a:pt x="4795205" y="1551501"/>
                  </a:lnTo>
                  <a:lnTo>
                    <a:pt x="4812493" y="1541060"/>
                  </a:lnTo>
                  <a:lnTo>
                    <a:pt x="4829781" y="1534219"/>
                  </a:lnTo>
                  <a:lnTo>
                    <a:pt x="4829781" y="1508295"/>
                  </a:lnTo>
                  <a:lnTo>
                    <a:pt x="4841666" y="1506495"/>
                  </a:lnTo>
                  <a:lnTo>
                    <a:pt x="4852111" y="1502894"/>
                  </a:lnTo>
                  <a:lnTo>
                    <a:pt x="4860755" y="1497853"/>
                  </a:lnTo>
                  <a:lnTo>
                    <a:pt x="4869399" y="1491012"/>
                  </a:lnTo>
                  <a:lnTo>
                    <a:pt x="4878043" y="1482371"/>
                  </a:lnTo>
                  <a:lnTo>
                    <a:pt x="4886687" y="1465088"/>
                  </a:lnTo>
                  <a:close/>
                  <a:moveTo>
                    <a:pt x="1105832" y="1431824"/>
                  </a:moveTo>
                  <a:lnTo>
                    <a:pt x="1093597" y="1439024"/>
                  </a:lnTo>
                  <a:lnTo>
                    <a:pt x="1083161" y="1447665"/>
                  </a:lnTo>
                  <a:lnTo>
                    <a:pt x="1053653" y="1468186"/>
                  </a:lnTo>
                  <a:lnTo>
                    <a:pt x="1039979" y="1478627"/>
                  </a:lnTo>
                  <a:lnTo>
                    <a:pt x="1029543" y="1489068"/>
                  </a:lnTo>
                  <a:lnTo>
                    <a:pt x="1009031" y="1506349"/>
                  </a:lnTo>
                  <a:lnTo>
                    <a:pt x="991398" y="1523630"/>
                  </a:lnTo>
                  <a:lnTo>
                    <a:pt x="969087" y="1540912"/>
                  </a:lnTo>
                  <a:lnTo>
                    <a:pt x="951454" y="1558193"/>
                  </a:lnTo>
                  <a:lnTo>
                    <a:pt x="944617" y="1565393"/>
                  </a:lnTo>
                  <a:lnTo>
                    <a:pt x="935981" y="1570434"/>
                  </a:lnTo>
                  <a:lnTo>
                    <a:pt x="927344" y="1575474"/>
                  </a:lnTo>
                  <a:lnTo>
                    <a:pt x="918708" y="1579074"/>
                  </a:lnTo>
                  <a:lnTo>
                    <a:pt x="911871" y="1582675"/>
                  </a:lnTo>
                  <a:lnTo>
                    <a:pt x="908272" y="1587715"/>
                  </a:lnTo>
                  <a:lnTo>
                    <a:pt x="927344" y="1598156"/>
                  </a:lnTo>
                  <a:lnTo>
                    <a:pt x="944617" y="1610397"/>
                  </a:lnTo>
                  <a:lnTo>
                    <a:pt x="958651" y="1593115"/>
                  </a:lnTo>
                  <a:lnTo>
                    <a:pt x="974125" y="1577274"/>
                  </a:lnTo>
                  <a:lnTo>
                    <a:pt x="979523" y="1572234"/>
                  </a:lnTo>
                  <a:lnTo>
                    <a:pt x="984561" y="1566833"/>
                  </a:lnTo>
                  <a:lnTo>
                    <a:pt x="989959" y="1558193"/>
                  </a:lnTo>
                  <a:lnTo>
                    <a:pt x="993198" y="1547752"/>
                  </a:lnTo>
                  <a:lnTo>
                    <a:pt x="994997" y="1535871"/>
                  </a:lnTo>
                  <a:lnTo>
                    <a:pt x="1007232" y="1535871"/>
                  </a:lnTo>
                  <a:lnTo>
                    <a:pt x="1014069" y="1535871"/>
                  </a:lnTo>
                  <a:lnTo>
                    <a:pt x="1019107" y="1537311"/>
                  </a:lnTo>
                  <a:lnTo>
                    <a:pt x="1024505" y="1539111"/>
                  </a:lnTo>
                  <a:lnTo>
                    <a:pt x="1043577" y="1509589"/>
                  </a:lnTo>
                  <a:lnTo>
                    <a:pt x="1062289" y="1482227"/>
                  </a:lnTo>
                  <a:lnTo>
                    <a:pt x="1083161" y="1456305"/>
                  </a:lnTo>
                  <a:close/>
                  <a:moveTo>
                    <a:pt x="8575689" y="1430229"/>
                  </a:moveTo>
                  <a:lnTo>
                    <a:pt x="8511228" y="1468382"/>
                  </a:lnTo>
                  <a:lnTo>
                    <a:pt x="8461172" y="1501136"/>
                  </a:lnTo>
                  <a:lnTo>
                    <a:pt x="8411115" y="1530651"/>
                  </a:lnTo>
                  <a:lnTo>
                    <a:pt x="8369342" y="1556567"/>
                  </a:lnTo>
                  <a:lnTo>
                    <a:pt x="8371142" y="1568804"/>
                  </a:lnTo>
                  <a:lnTo>
                    <a:pt x="8371142" y="1575643"/>
                  </a:lnTo>
                  <a:lnTo>
                    <a:pt x="8369342" y="1581042"/>
                  </a:lnTo>
                  <a:lnTo>
                    <a:pt x="8367541" y="1584642"/>
                  </a:lnTo>
                  <a:lnTo>
                    <a:pt x="8502585" y="1485659"/>
                  </a:lnTo>
                  <a:close/>
                  <a:moveTo>
                    <a:pt x="5205074" y="1430163"/>
                  </a:moveTo>
                  <a:lnTo>
                    <a:pt x="5180943" y="1451046"/>
                  </a:lnTo>
                  <a:lnTo>
                    <a:pt x="5158252" y="1471929"/>
                  </a:lnTo>
                  <a:lnTo>
                    <a:pt x="5140964" y="1485611"/>
                  </a:lnTo>
                  <a:lnTo>
                    <a:pt x="5123676" y="1501094"/>
                  </a:lnTo>
                  <a:lnTo>
                    <a:pt x="5101346" y="1516936"/>
                  </a:lnTo>
                  <a:lnTo>
                    <a:pt x="5077215" y="1532419"/>
                  </a:lnTo>
                  <a:lnTo>
                    <a:pt x="5045880" y="1563743"/>
                  </a:lnTo>
                  <a:lnTo>
                    <a:pt x="5011305" y="1594708"/>
                  </a:lnTo>
                  <a:lnTo>
                    <a:pt x="4940712" y="1655197"/>
                  </a:lnTo>
                  <a:lnTo>
                    <a:pt x="4866158" y="1719647"/>
                  </a:lnTo>
                  <a:lnTo>
                    <a:pt x="4798447" y="1778336"/>
                  </a:lnTo>
                  <a:lnTo>
                    <a:pt x="4779358" y="1797419"/>
                  </a:lnTo>
                  <a:lnTo>
                    <a:pt x="4758828" y="1821542"/>
                  </a:lnTo>
                  <a:lnTo>
                    <a:pt x="4746583" y="1837385"/>
                  </a:lnTo>
                  <a:lnTo>
                    <a:pt x="4776116" y="1819742"/>
                  </a:lnTo>
                  <a:lnTo>
                    <a:pt x="4798447" y="1798859"/>
                  </a:lnTo>
                  <a:lnTo>
                    <a:pt x="4824379" y="1774735"/>
                  </a:lnTo>
                  <a:lnTo>
                    <a:pt x="4834823" y="1764294"/>
                  </a:lnTo>
                  <a:lnTo>
                    <a:pt x="4847069" y="1772935"/>
                  </a:lnTo>
                  <a:lnTo>
                    <a:pt x="4848510" y="1772935"/>
                  </a:lnTo>
                  <a:lnTo>
                    <a:pt x="4852111" y="1757453"/>
                  </a:lnTo>
                  <a:lnTo>
                    <a:pt x="4858954" y="1745571"/>
                  </a:lnTo>
                  <a:lnTo>
                    <a:pt x="4869399" y="1735129"/>
                  </a:lnTo>
                  <a:lnTo>
                    <a:pt x="4881645" y="1726488"/>
                  </a:lnTo>
                  <a:lnTo>
                    <a:pt x="4895331" y="1716046"/>
                  </a:lnTo>
                  <a:lnTo>
                    <a:pt x="4909378" y="1709205"/>
                  </a:lnTo>
                  <a:lnTo>
                    <a:pt x="4909378" y="1707405"/>
                  </a:lnTo>
                  <a:lnTo>
                    <a:pt x="4909378" y="1682921"/>
                  </a:lnTo>
                  <a:lnTo>
                    <a:pt x="4930267" y="1695163"/>
                  </a:lnTo>
                  <a:lnTo>
                    <a:pt x="4932068" y="1695163"/>
                  </a:lnTo>
                  <a:lnTo>
                    <a:pt x="4935310" y="1688322"/>
                  </a:lnTo>
                  <a:lnTo>
                    <a:pt x="4935310" y="1682921"/>
                  </a:lnTo>
                  <a:lnTo>
                    <a:pt x="4938911" y="1676080"/>
                  </a:lnTo>
                  <a:lnTo>
                    <a:pt x="4938911" y="1671040"/>
                  </a:lnTo>
                  <a:lnTo>
                    <a:pt x="4947555" y="1665639"/>
                  </a:lnTo>
                  <a:lnTo>
                    <a:pt x="4949356" y="1665639"/>
                  </a:lnTo>
                  <a:lnTo>
                    <a:pt x="4949356" y="1648356"/>
                  </a:lnTo>
                  <a:lnTo>
                    <a:pt x="4959441" y="1644756"/>
                  </a:lnTo>
                  <a:lnTo>
                    <a:pt x="4976729" y="1636114"/>
                  </a:lnTo>
                  <a:lnTo>
                    <a:pt x="4995817" y="1624232"/>
                  </a:lnTo>
                  <a:lnTo>
                    <a:pt x="5014906" y="1608750"/>
                  </a:lnTo>
                  <a:lnTo>
                    <a:pt x="5032194" y="1589667"/>
                  </a:lnTo>
                  <a:lnTo>
                    <a:pt x="5049482" y="1570584"/>
                  </a:lnTo>
                  <a:lnTo>
                    <a:pt x="5068571" y="1551501"/>
                  </a:lnTo>
                  <a:lnTo>
                    <a:pt x="5108189" y="1516936"/>
                  </a:lnTo>
                  <a:lnTo>
                    <a:pt x="5140964" y="1496053"/>
                  </a:lnTo>
                  <a:lnTo>
                    <a:pt x="5168697" y="1475170"/>
                  </a:lnTo>
                  <a:lnTo>
                    <a:pt x="5180943" y="1466889"/>
                  </a:lnTo>
                  <a:lnTo>
                    <a:pt x="5191387" y="1456447"/>
                  </a:lnTo>
                  <a:lnTo>
                    <a:pt x="5200031" y="1444205"/>
                  </a:lnTo>
                  <a:close/>
                  <a:moveTo>
                    <a:pt x="7502074" y="1429863"/>
                  </a:moveTo>
                  <a:lnTo>
                    <a:pt x="7484789" y="1443906"/>
                  </a:lnTo>
                  <a:lnTo>
                    <a:pt x="7488390" y="1442106"/>
                  </a:lnTo>
                  <a:lnTo>
                    <a:pt x="7495232" y="1437065"/>
                  </a:lnTo>
                  <a:close/>
                  <a:moveTo>
                    <a:pt x="6019889" y="1421222"/>
                  </a:moveTo>
                  <a:lnTo>
                    <a:pt x="6007646" y="1429863"/>
                  </a:lnTo>
                  <a:lnTo>
                    <a:pt x="6011247" y="1433464"/>
                  </a:lnTo>
                  <a:close/>
                  <a:moveTo>
                    <a:pt x="4786561" y="1416481"/>
                  </a:moveTo>
                  <a:lnTo>
                    <a:pt x="4720651" y="1465088"/>
                  </a:lnTo>
                  <a:lnTo>
                    <a:pt x="4722091" y="1466889"/>
                  </a:lnTo>
                  <a:lnTo>
                    <a:pt x="4734337" y="1465088"/>
                  </a:lnTo>
                  <a:lnTo>
                    <a:pt x="4750184" y="1459687"/>
                  </a:lnTo>
                  <a:lnTo>
                    <a:pt x="4760269" y="1454647"/>
                  </a:lnTo>
                  <a:lnTo>
                    <a:pt x="4767472" y="1447806"/>
                  </a:lnTo>
                  <a:lnTo>
                    <a:pt x="4770714" y="1439164"/>
                  </a:lnTo>
                  <a:lnTo>
                    <a:pt x="4777917" y="1426922"/>
                  </a:lnTo>
                  <a:close/>
                  <a:moveTo>
                    <a:pt x="6565446" y="1416181"/>
                  </a:moveTo>
                  <a:lnTo>
                    <a:pt x="6514052" y="1453672"/>
                  </a:lnTo>
                  <a:lnTo>
                    <a:pt x="6504588" y="1459389"/>
                  </a:lnTo>
                  <a:lnTo>
                    <a:pt x="6495863" y="1465701"/>
                  </a:lnTo>
                  <a:lnTo>
                    <a:pt x="6450933" y="1493956"/>
                  </a:lnTo>
                  <a:lnTo>
                    <a:pt x="6349024" y="1561649"/>
                  </a:lnTo>
                  <a:lnTo>
                    <a:pt x="6323096" y="1580733"/>
                  </a:lnTo>
                  <a:lnTo>
                    <a:pt x="6274482" y="1613499"/>
                  </a:lnTo>
                  <a:lnTo>
                    <a:pt x="6289967" y="1613499"/>
                  </a:lnTo>
                  <a:lnTo>
                    <a:pt x="6305451" y="1599816"/>
                  </a:lnTo>
                  <a:lnTo>
                    <a:pt x="6323096" y="1585774"/>
                  </a:lnTo>
                  <a:lnTo>
                    <a:pt x="6338581" y="1573891"/>
                  </a:lnTo>
                  <a:lnTo>
                    <a:pt x="6355866" y="1563449"/>
                  </a:lnTo>
                  <a:lnTo>
                    <a:pt x="6423205" y="1518080"/>
                  </a:lnTo>
                  <a:lnTo>
                    <a:pt x="6444091" y="1506198"/>
                  </a:lnTo>
                  <a:lnTo>
                    <a:pt x="6461376" y="1493956"/>
                  </a:lnTo>
                  <a:lnTo>
                    <a:pt x="6475420" y="1483514"/>
                  </a:lnTo>
                  <a:lnTo>
                    <a:pt x="6487663" y="1471632"/>
                  </a:lnTo>
                  <a:lnTo>
                    <a:pt x="6495863" y="1465701"/>
                  </a:lnTo>
                  <a:lnTo>
                    <a:pt x="6508189" y="1457949"/>
                  </a:lnTo>
                  <a:lnTo>
                    <a:pt x="6514052" y="1453672"/>
                  </a:lnTo>
                  <a:lnTo>
                    <a:pt x="6521873" y="1448947"/>
                  </a:lnTo>
                  <a:lnTo>
                    <a:pt x="6555003" y="1433464"/>
                  </a:lnTo>
                  <a:lnTo>
                    <a:pt x="6561845" y="1421222"/>
                  </a:lnTo>
                  <a:close/>
                  <a:moveTo>
                    <a:pt x="4961242" y="1395598"/>
                  </a:moveTo>
                  <a:lnTo>
                    <a:pt x="4924865" y="1423322"/>
                  </a:lnTo>
                  <a:lnTo>
                    <a:pt x="4907577" y="1437364"/>
                  </a:lnTo>
                  <a:lnTo>
                    <a:pt x="4912979" y="1439164"/>
                  </a:lnTo>
                  <a:lnTo>
                    <a:pt x="4919822" y="1440605"/>
                  </a:lnTo>
                  <a:lnTo>
                    <a:pt x="4928466" y="1431963"/>
                  </a:lnTo>
                  <a:lnTo>
                    <a:pt x="4933869" y="1428723"/>
                  </a:lnTo>
                  <a:lnTo>
                    <a:pt x="4940712" y="1426922"/>
                  </a:lnTo>
                  <a:close/>
                  <a:moveTo>
                    <a:pt x="4821137" y="1390557"/>
                  </a:moveTo>
                  <a:lnTo>
                    <a:pt x="4798447" y="1406039"/>
                  </a:lnTo>
                  <a:lnTo>
                    <a:pt x="4807091" y="1402439"/>
                  </a:lnTo>
                  <a:lnTo>
                    <a:pt x="4815735" y="1399198"/>
                  </a:lnTo>
                  <a:close/>
                  <a:moveTo>
                    <a:pt x="3384480" y="1383770"/>
                  </a:moveTo>
                  <a:lnTo>
                    <a:pt x="3295928" y="1432363"/>
                  </a:lnTo>
                  <a:lnTo>
                    <a:pt x="3301328" y="1439562"/>
                  </a:lnTo>
                  <a:lnTo>
                    <a:pt x="3306367" y="1434163"/>
                  </a:lnTo>
                  <a:lnTo>
                    <a:pt x="3313207" y="1427324"/>
                  </a:lnTo>
                  <a:lnTo>
                    <a:pt x="3320046" y="1423725"/>
                  </a:lnTo>
                  <a:lnTo>
                    <a:pt x="3327246" y="1420485"/>
                  </a:lnTo>
                  <a:lnTo>
                    <a:pt x="3342724" y="1413286"/>
                  </a:lnTo>
                  <a:lnTo>
                    <a:pt x="3358563" y="1406447"/>
                  </a:lnTo>
                  <a:lnTo>
                    <a:pt x="3370442" y="1394208"/>
                  </a:lnTo>
                  <a:close/>
                  <a:moveTo>
                    <a:pt x="7373877" y="1378013"/>
                  </a:moveTo>
                  <a:lnTo>
                    <a:pt x="7308338" y="1412580"/>
                  </a:lnTo>
                  <a:lnTo>
                    <a:pt x="7261525" y="1440305"/>
                  </a:lnTo>
                  <a:lnTo>
                    <a:pt x="7219753" y="1469831"/>
                  </a:lnTo>
                  <a:lnTo>
                    <a:pt x="7180142" y="1499357"/>
                  </a:lnTo>
                  <a:lnTo>
                    <a:pt x="7147012" y="1530323"/>
                  </a:lnTo>
                  <a:lnTo>
                    <a:pt x="7136569" y="1540765"/>
                  </a:lnTo>
                  <a:lnTo>
                    <a:pt x="7126486" y="1547606"/>
                  </a:lnTo>
                  <a:lnTo>
                    <a:pt x="7136569" y="1547606"/>
                  </a:lnTo>
                  <a:lnTo>
                    <a:pt x="7145572" y="1546166"/>
                  </a:lnTo>
                  <a:lnTo>
                    <a:pt x="7156015" y="1540765"/>
                  </a:lnTo>
                  <a:lnTo>
                    <a:pt x="7164657" y="1533924"/>
                  </a:lnTo>
                  <a:lnTo>
                    <a:pt x="7190585" y="1518080"/>
                  </a:lnTo>
                  <a:lnTo>
                    <a:pt x="7212911" y="1500797"/>
                  </a:lnTo>
                  <a:lnTo>
                    <a:pt x="7251082" y="1473432"/>
                  </a:lnTo>
                  <a:lnTo>
                    <a:pt x="7282051" y="1450747"/>
                  </a:lnTo>
                  <a:lnTo>
                    <a:pt x="7311579" y="1426623"/>
                  </a:lnTo>
                  <a:lnTo>
                    <a:pt x="7337507" y="1405739"/>
                  </a:lnTo>
                  <a:lnTo>
                    <a:pt x="7365235" y="1383054"/>
                  </a:lnTo>
                  <a:close/>
                  <a:moveTo>
                    <a:pt x="4858954" y="1361032"/>
                  </a:moveTo>
                  <a:lnTo>
                    <a:pt x="4853912" y="1364633"/>
                  </a:lnTo>
                  <a:lnTo>
                    <a:pt x="4860755" y="1362833"/>
                  </a:lnTo>
                  <a:lnTo>
                    <a:pt x="4860755" y="1361032"/>
                  </a:lnTo>
                  <a:close/>
                  <a:moveTo>
                    <a:pt x="1320305" y="1360898"/>
                  </a:moveTo>
                  <a:lnTo>
                    <a:pt x="1290797" y="1381420"/>
                  </a:lnTo>
                  <a:lnTo>
                    <a:pt x="1261289" y="1405902"/>
                  </a:lnTo>
                  <a:lnTo>
                    <a:pt x="1235379" y="1430023"/>
                  </a:lnTo>
                  <a:lnTo>
                    <a:pt x="1209470" y="1456305"/>
                  </a:lnTo>
                  <a:lnTo>
                    <a:pt x="1178523" y="1487268"/>
                  </a:lnTo>
                  <a:lnTo>
                    <a:pt x="1133541" y="1532271"/>
                  </a:lnTo>
                  <a:lnTo>
                    <a:pt x="1110870" y="1553152"/>
                  </a:lnTo>
                  <a:lnTo>
                    <a:pt x="1088199" y="1572234"/>
                  </a:lnTo>
                  <a:lnTo>
                    <a:pt x="1072725" y="1585915"/>
                  </a:lnTo>
                  <a:lnTo>
                    <a:pt x="1057252" y="1598156"/>
                  </a:lnTo>
                  <a:lnTo>
                    <a:pt x="1024505" y="1622277"/>
                  </a:lnTo>
                  <a:lnTo>
                    <a:pt x="1012270" y="1629118"/>
                  </a:lnTo>
                  <a:lnTo>
                    <a:pt x="1001834" y="1635958"/>
                  </a:lnTo>
                  <a:lnTo>
                    <a:pt x="991398" y="1639559"/>
                  </a:lnTo>
                  <a:lnTo>
                    <a:pt x="980962" y="1643159"/>
                  </a:lnTo>
                  <a:lnTo>
                    <a:pt x="1003633" y="1658640"/>
                  </a:lnTo>
                  <a:lnTo>
                    <a:pt x="1019107" y="1644599"/>
                  </a:lnTo>
                  <a:lnTo>
                    <a:pt x="1034941" y="1630918"/>
                  </a:lnTo>
                  <a:lnTo>
                    <a:pt x="1053653" y="1617237"/>
                  </a:lnTo>
                  <a:lnTo>
                    <a:pt x="1074525" y="1604996"/>
                  </a:lnTo>
                  <a:lnTo>
                    <a:pt x="1093597" y="1593115"/>
                  </a:lnTo>
                  <a:lnTo>
                    <a:pt x="1109071" y="1579074"/>
                  </a:lnTo>
                  <a:lnTo>
                    <a:pt x="1123105" y="1565393"/>
                  </a:lnTo>
                  <a:lnTo>
                    <a:pt x="1134980" y="1551352"/>
                  </a:lnTo>
                  <a:lnTo>
                    <a:pt x="1138579" y="1546312"/>
                  </a:lnTo>
                  <a:lnTo>
                    <a:pt x="1145416" y="1546312"/>
                  </a:lnTo>
                  <a:lnTo>
                    <a:pt x="1149014" y="1546312"/>
                  </a:lnTo>
                  <a:lnTo>
                    <a:pt x="1154412" y="1540912"/>
                  </a:lnTo>
                  <a:lnTo>
                    <a:pt x="1161249" y="1535871"/>
                  </a:lnTo>
                  <a:lnTo>
                    <a:pt x="1209470" y="1492308"/>
                  </a:lnTo>
                  <a:lnTo>
                    <a:pt x="1259850" y="1445865"/>
                  </a:lnTo>
                  <a:lnTo>
                    <a:pt x="1280361" y="1424983"/>
                  </a:lnTo>
                  <a:lnTo>
                    <a:pt x="1304831" y="1405902"/>
                  </a:lnTo>
                  <a:lnTo>
                    <a:pt x="1328942" y="1388620"/>
                  </a:lnTo>
                  <a:lnTo>
                    <a:pt x="1353052" y="1372779"/>
                  </a:lnTo>
                  <a:lnTo>
                    <a:pt x="1348014" y="1369539"/>
                  </a:lnTo>
                  <a:close/>
                  <a:moveTo>
                    <a:pt x="4765671" y="1336909"/>
                  </a:moveTo>
                  <a:lnTo>
                    <a:pt x="4748384" y="1341950"/>
                  </a:lnTo>
                  <a:lnTo>
                    <a:pt x="4730735" y="1347350"/>
                  </a:lnTo>
                  <a:lnTo>
                    <a:pt x="4725693" y="1348791"/>
                  </a:lnTo>
                  <a:lnTo>
                    <a:pt x="4725693" y="1362833"/>
                  </a:lnTo>
                  <a:lnTo>
                    <a:pt x="4723892" y="1376515"/>
                  </a:lnTo>
                  <a:lnTo>
                    <a:pt x="4732536" y="1369674"/>
                  </a:lnTo>
                  <a:lnTo>
                    <a:pt x="4741180" y="1362833"/>
                  </a:lnTo>
                  <a:lnTo>
                    <a:pt x="4762070" y="1341950"/>
                  </a:lnTo>
                  <a:close/>
                  <a:moveTo>
                    <a:pt x="697397" y="1331376"/>
                  </a:moveTo>
                  <a:lnTo>
                    <a:pt x="683363" y="1338577"/>
                  </a:lnTo>
                  <a:lnTo>
                    <a:pt x="690560" y="1334977"/>
                  </a:lnTo>
                  <a:close/>
                  <a:moveTo>
                    <a:pt x="3793041" y="1328697"/>
                  </a:moveTo>
                  <a:lnTo>
                    <a:pt x="3742646" y="1363252"/>
                  </a:lnTo>
                  <a:lnTo>
                    <a:pt x="3692611" y="1396008"/>
                  </a:lnTo>
                  <a:lnTo>
                    <a:pt x="3640416" y="1425524"/>
                  </a:lnTo>
                  <a:lnTo>
                    <a:pt x="3586781" y="1455040"/>
                  </a:lnTo>
                  <a:lnTo>
                    <a:pt x="3536746" y="1480957"/>
                  </a:lnTo>
                  <a:lnTo>
                    <a:pt x="3569503" y="1465479"/>
                  </a:lnTo>
                  <a:lnTo>
                    <a:pt x="3635376" y="1434163"/>
                  </a:lnTo>
                  <a:lnTo>
                    <a:pt x="3694411" y="1401048"/>
                  </a:lnTo>
                  <a:lnTo>
                    <a:pt x="3745886" y="1368292"/>
                  </a:lnTo>
                  <a:lnTo>
                    <a:pt x="3770364" y="1351014"/>
                  </a:lnTo>
                  <a:lnTo>
                    <a:pt x="3793041" y="1333736"/>
                  </a:lnTo>
                  <a:close/>
                  <a:moveTo>
                    <a:pt x="7136569" y="1326163"/>
                  </a:moveTo>
                  <a:lnTo>
                    <a:pt x="7122885" y="1334805"/>
                  </a:lnTo>
                  <a:lnTo>
                    <a:pt x="7076072" y="1365771"/>
                  </a:lnTo>
                  <a:lnTo>
                    <a:pt x="7093357" y="1362530"/>
                  </a:lnTo>
                  <a:lnTo>
                    <a:pt x="7096958" y="1355689"/>
                  </a:lnTo>
                  <a:lnTo>
                    <a:pt x="7101999" y="1350288"/>
                  </a:lnTo>
                  <a:lnTo>
                    <a:pt x="7107401" y="1347047"/>
                  </a:lnTo>
                  <a:lnTo>
                    <a:pt x="7112442" y="1345247"/>
                  </a:lnTo>
                  <a:close/>
                  <a:moveTo>
                    <a:pt x="6859650" y="1315721"/>
                  </a:moveTo>
                  <a:lnTo>
                    <a:pt x="6854608" y="1321122"/>
                  </a:lnTo>
                  <a:lnTo>
                    <a:pt x="6851007" y="1322563"/>
                  </a:lnTo>
                  <a:lnTo>
                    <a:pt x="6863251" y="1319322"/>
                  </a:lnTo>
                  <a:close/>
                  <a:moveTo>
                    <a:pt x="7481188" y="1310680"/>
                  </a:moveTo>
                  <a:lnTo>
                    <a:pt x="7458862" y="1326163"/>
                  </a:lnTo>
                  <a:lnTo>
                    <a:pt x="7464263" y="1322563"/>
                  </a:lnTo>
                  <a:lnTo>
                    <a:pt x="7474346" y="1317522"/>
                  </a:lnTo>
                  <a:close/>
                  <a:moveTo>
                    <a:pt x="3174980" y="1307820"/>
                  </a:moveTo>
                  <a:lnTo>
                    <a:pt x="3167780" y="1313219"/>
                  </a:lnTo>
                  <a:lnTo>
                    <a:pt x="3171380" y="1311419"/>
                  </a:lnTo>
                  <a:close/>
                  <a:moveTo>
                    <a:pt x="7522960" y="1287996"/>
                  </a:moveTo>
                  <a:lnTo>
                    <a:pt x="7528001" y="1291597"/>
                  </a:lnTo>
                  <a:lnTo>
                    <a:pt x="7528001" y="1287996"/>
                  </a:lnTo>
                  <a:close/>
                  <a:moveTo>
                    <a:pt x="6568687" y="1279354"/>
                  </a:moveTo>
                  <a:lnTo>
                    <a:pt x="6447692" y="1357129"/>
                  </a:lnTo>
                  <a:lnTo>
                    <a:pt x="6336780" y="1431664"/>
                  </a:lnTo>
                  <a:lnTo>
                    <a:pt x="6236311" y="1502598"/>
                  </a:lnTo>
                  <a:lnTo>
                    <a:pt x="6144485" y="1573891"/>
                  </a:lnTo>
                  <a:lnTo>
                    <a:pt x="6125400" y="1584333"/>
                  </a:lnTo>
                  <a:lnTo>
                    <a:pt x="6108115" y="1596216"/>
                  </a:lnTo>
                  <a:lnTo>
                    <a:pt x="6094431" y="1604857"/>
                  </a:lnTo>
                  <a:lnTo>
                    <a:pt x="6071744" y="1618900"/>
                  </a:lnTo>
                  <a:lnTo>
                    <a:pt x="6051218" y="1634383"/>
                  </a:lnTo>
                  <a:lnTo>
                    <a:pt x="6042576" y="1641224"/>
                  </a:lnTo>
                  <a:lnTo>
                    <a:pt x="6033933" y="1648066"/>
                  </a:lnTo>
                  <a:lnTo>
                    <a:pt x="6024931" y="1656707"/>
                  </a:lnTo>
                  <a:lnTo>
                    <a:pt x="6019889" y="1665349"/>
                  </a:lnTo>
                  <a:lnTo>
                    <a:pt x="6018089" y="1670750"/>
                  </a:lnTo>
                  <a:lnTo>
                    <a:pt x="6016288" y="1673991"/>
                  </a:lnTo>
                  <a:lnTo>
                    <a:pt x="6014848" y="1677591"/>
                  </a:lnTo>
                  <a:lnTo>
                    <a:pt x="6013047" y="1684433"/>
                  </a:lnTo>
                  <a:lnTo>
                    <a:pt x="6078946" y="1644465"/>
                  </a:lnTo>
                  <a:lnTo>
                    <a:pt x="6144485" y="1601617"/>
                  </a:lnTo>
                  <a:lnTo>
                    <a:pt x="6177614" y="1578932"/>
                  </a:lnTo>
                  <a:lnTo>
                    <a:pt x="6208583" y="1554808"/>
                  </a:lnTo>
                  <a:lnTo>
                    <a:pt x="6238112" y="1528523"/>
                  </a:lnTo>
                  <a:lnTo>
                    <a:pt x="6267280" y="1502598"/>
                  </a:lnTo>
                  <a:lnTo>
                    <a:pt x="6270881" y="1497557"/>
                  </a:lnTo>
                  <a:lnTo>
                    <a:pt x="6277723" y="1497557"/>
                  </a:lnTo>
                  <a:lnTo>
                    <a:pt x="6283125" y="1497557"/>
                  </a:lnTo>
                  <a:lnTo>
                    <a:pt x="6284925" y="1493956"/>
                  </a:lnTo>
                  <a:lnTo>
                    <a:pt x="6289967" y="1490715"/>
                  </a:lnTo>
                  <a:lnTo>
                    <a:pt x="6295368" y="1488915"/>
                  </a:lnTo>
                  <a:lnTo>
                    <a:pt x="6307252" y="1487115"/>
                  </a:lnTo>
                  <a:lnTo>
                    <a:pt x="6310853" y="1480273"/>
                  </a:lnTo>
                  <a:lnTo>
                    <a:pt x="6315894" y="1473432"/>
                  </a:lnTo>
                  <a:lnTo>
                    <a:pt x="6324897" y="1468031"/>
                  </a:lnTo>
                  <a:lnTo>
                    <a:pt x="6333539" y="1464790"/>
                  </a:lnTo>
                  <a:lnTo>
                    <a:pt x="6345423" y="1459389"/>
                  </a:lnTo>
                  <a:lnTo>
                    <a:pt x="6357666" y="1454348"/>
                  </a:lnTo>
                  <a:lnTo>
                    <a:pt x="6371350" y="1448947"/>
                  </a:lnTo>
                  <a:lnTo>
                    <a:pt x="6379992" y="1443906"/>
                  </a:lnTo>
                  <a:lnTo>
                    <a:pt x="6388635" y="1435265"/>
                  </a:lnTo>
                  <a:lnTo>
                    <a:pt x="6393676" y="1428423"/>
                  </a:lnTo>
                  <a:lnTo>
                    <a:pt x="6400878" y="1421222"/>
                  </a:lnTo>
                  <a:lnTo>
                    <a:pt x="6409521" y="1416181"/>
                  </a:lnTo>
                  <a:lnTo>
                    <a:pt x="6418163" y="1412580"/>
                  </a:lnTo>
                  <a:lnTo>
                    <a:pt x="6442290" y="1402138"/>
                  </a:lnTo>
                  <a:lnTo>
                    <a:pt x="6463176" y="1390256"/>
                  </a:lnTo>
                  <a:lnTo>
                    <a:pt x="6480461" y="1376213"/>
                  </a:lnTo>
                  <a:lnTo>
                    <a:pt x="6494505" y="1360730"/>
                  </a:lnTo>
                  <a:lnTo>
                    <a:pt x="6508189" y="1345247"/>
                  </a:lnTo>
                  <a:lnTo>
                    <a:pt x="6523674" y="1331204"/>
                  </a:lnTo>
                  <a:lnTo>
                    <a:pt x="6544560" y="1319322"/>
                  </a:lnTo>
                  <a:lnTo>
                    <a:pt x="6566886" y="1307080"/>
                  </a:lnTo>
                  <a:lnTo>
                    <a:pt x="6568687" y="1298438"/>
                  </a:lnTo>
                  <a:lnTo>
                    <a:pt x="6570487" y="1294837"/>
                  </a:lnTo>
                  <a:lnTo>
                    <a:pt x="6572288" y="1289796"/>
                  </a:lnTo>
                  <a:lnTo>
                    <a:pt x="6570487" y="1284395"/>
                  </a:lnTo>
                  <a:close/>
                  <a:moveTo>
                    <a:pt x="3708090" y="1274704"/>
                  </a:moveTo>
                  <a:lnTo>
                    <a:pt x="3671733" y="1300981"/>
                  </a:lnTo>
                  <a:lnTo>
                    <a:pt x="3633577" y="1325097"/>
                  </a:lnTo>
                  <a:lnTo>
                    <a:pt x="3591821" y="1349214"/>
                  </a:lnTo>
                  <a:lnTo>
                    <a:pt x="3548985" y="1371891"/>
                  </a:lnTo>
                  <a:lnTo>
                    <a:pt x="3489950" y="1404647"/>
                  </a:lnTo>
                  <a:lnTo>
                    <a:pt x="3434515" y="1435963"/>
                  </a:lnTo>
                  <a:lnTo>
                    <a:pt x="3384480" y="1467279"/>
                  </a:lnTo>
                  <a:lnTo>
                    <a:pt x="3337685" y="1496435"/>
                  </a:lnTo>
                  <a:lnTo>
                    <a:pt x="3339124" y="1503274"/>
                  </a:lnTo>
                  <a:lnTo>
                    <a:pt x="3340924" y="1510113"/>
                  </a:lnTo>
                  <a:lnTo>
                    <a:pt x="3340924" y="1517312"/>
                  </a:lnTo>
                  <a:lnTo>
                    <a:pt x="3339124" y="1524151"/>
                  </a:lnTo>
                  <a:lnTo>
                    <a:pt x="3382680" y="1494635"/>
                  </a:lnTo>
                  <a:lnTo>
                    <a:pt x="3424076" y="1463679"/>
                  </a:lnTo>
                  <a:lnTo>
                    <a:pt x="3451794" y="1444602"/>
                  </a:lnTo>
                  <a:lnTo>
                    <a:pt x="3479511" y="1429124"/>
                  </a:lnTo>
                  <a:lnTo>
                    <a:pt x="3510828" y="1416885"/>
                  </a:lnTo>
                  <a:lnTo>
                    <a:pt x="3541786" y="1406447"/>
                  </a:lnTo>
                  <a:lnTo>
                    <a:pt x="3557624" y="1392409"/>
                  </a:lnTo>
                  <a:lnTo>
                    <a:pt x="3573102" y="1380530"/>
                  </a:lnTo>
                  <a:lnTo>
                    <a:pt x="3604060" y="1357853"/>
                  </a:lnTo>
                  <a:lnTo>
                    <a:pt x="3619538" y="1347775"/>
                  </a:lnTo>
                  <a:lnTo>
                    <a:pt x="3637177" y="1337336"/>
                  </a:lnTo>
                  <a:lnTo>
                    <a:pt x="3675333" y="1321858"/>
                  </a:lnTo>
                  <a:lnTo>
                    <a:pt x="3690811" y="1299181"/>
                  </a:lnTo>
                  <a:close/>
                  <a:moveTo>
                    <a:pt x="757853" y="1269092"/>
                  </a:moveTo>
                  <a:lnTo>
                    <a:pt x="742379" y="1274132"/>
                  </a:lnTo>
                  <a:lnTo>
                    <a:pt x="735542" y="1289973"/>
                  </a:lnTo>
                  <a:lnTo>
                    <a:pt x="728705" y="1305454"/>
                  </a:lnTo>
                  <a:lnTo>
                    <a:pt x="735542" y="1293574"/>
                  </a:lnTo>
                  <a:lnTo>
                    <a:pt x="745978" y="1281333"/>
                  </a:lnTo>
                  <a:close/>
                  <a:moveTo>
                    <a:pt x="3432716" y="1257426"/>
                  </a:moveTo>
                  <a:lnTo>
                    <a:pt x="3358563" y="1297381"/>
                  </a:lnTo>
                  <a:lnTo>
                    <a:pt x="3284049" y="1337336"/>
                  </a:lnTo>
                  <a:lnTo>
                    <a:pt x="3240854" y="1359653"/>
                  </a:lnTo>
                  <a:lnTo>
                    <a:pt x="3240854" y="1361453"/>
                  </a:lnTo>
                  <a:lnTo>
                    <a:pt x="3245893" y="1363252"/>
                  </a:lnTo>
                  <a:lnTo>
                    <a:pt x="3254532" y="1373331"/>
                  </a:lnTo>
                  <a:lnTo>
                    <a:pt x="3271811" y="1363252"/>
                  </a:lnTo>
                  <a:lnTo>
                    <a:pt x="3289089" y="1351014"/>
                  </a:lnTo>
                  <a:lnTo>
                    <a:pt x="3308168" y="1339136"/>
                  </a:lnTo>
                  <a:lnTo>
                    <a:pt x="3318607" y="1330497"/>
                  </a:lnTo>
                  <a:lnTo>
                    <a:pt x="3329046" y="1323298"/>
                  </a:lnTo>
                  <a:lnTo>
                    <a:pt x="3339124" y="1314659"/>
                  </a:lnTo>
                  <a:lnTo>
                    <a:pt x="3351363" y="1304220"/>
                  </a:lnTo>
                  <a:lnTo>
                    <a:pt x="3367202" y="1295581"/>
                  </a:lnTo>
                  <a:lnTo>
                    <a:pt x="3386280" y="1285143"/>
                  </a:lnTo>
                  <a:lnTo>
                    <a:pt x="3399959" y="1280103"/>
                  </a:lnTo>
                  <a:lnTo>
                    <a:pt x="3412197" y="1273264"/>
                  </a:lnTo>
                  <a:lnTo>
                    <a:pt x="3422636" y="1266065"/>
                  </a:lnTo>
                  <a:lnTo>
                    <a:pt x="3430916" y="1259226"/>
                  </a:lnTo>
                  <a:close/>
                  <a:moveTo>
                    <a:pt x="2479166" y="1243748"/>
                  </a:moveTo>
                  <a:lnTo>
                    <a:pt x="2415091" y="1281903"/>
                  </a:lnTo>
                  <a:lnTo>
                    <a:pt x="2352817" y="1323298"/>
                  </a:lnTo>
                  <a:lnTo>
                    <a:pt x="2290543" y="1365052"/>
                  </a:lnTo>
                  <a:lnTo>
                    <a:pt x="2229709" y="1408247"/>
                  </a:lnTo>
                  <a:lnTo>
                    <a:pt x="2231509" y="1413286"/>
                  </a:lnTo>
                  <a:lnTo>
                    <a:pt x="2233308" y="1421925"/>
                  </a:lnTo>
                  <a:lnTo>
                    <a:pt x="2238348" y="1411486"/>
                  </a:lnTo>
                  <a:lnTo>
                    <a:pt x="2243747" y="1406447"/>
                  </a:lnTo>
                  <a:lnTo>
                    <a:pt x="2250587" y="1404647"/>
                  </a:lnTo>
                  <a:lnTo>
                    <a:pt x="2254186" y="1404647"/>
                  </a:lnTo>
                  <a:lnTo>
                    <a:pt x="2261026" y="1404647"/>
                  </a:lnTo>
                  <a:lnTo>
                    <a:pt x="2266426" y="1408247"/>
                  </a:lnTo>
                  <a:lnTo>
                    <a:pt x="2273265" y="1397808"/>
                  </a:lnTo>
                  <a:lnTo>
                    <a:pt x="2283704" y="1387369"/>
                  </a:lnTo>
                  <a:lnTo>
                    <a:pt x="2292343" y="1378730"/>
                  </a:lnTo>
                  <a:lnTo>
                    <a:pt x="2302422" y="1371891"/>
                  </a:lnTo>
                  <a:lnTo>
                    <a:pt x="2311061" y="1365052"/>
                  </a:lnTo>
                  <a:lnTo>
                    <a:pt x="2323300" y="1359653"/>
                  </a:lnTo>
                  <a:lnTo>
                    <a:pt x="2333739" y="1356413"/>
                  </a:lnTo>
                  <a:lnTo>
                    <a:pt x="2345618" y="1354614"/>
                  </a:lnTo>
                  <a:lnTo>
                    <a:pt x="2349217" y="1344175"/>
                  </a:lnTo>
                  <a:lnTo>
                    <a:pt x="2352817" y="1335536"/>
                  </a:lnTo>
                  <a:lnTo>
                    <a:pt x="2357857" y="1328697"/>
                  </a:lnTo>
                  <a:lnTo>
                    <a:pt x="2364696" y="1323298"/>
                  </a:lnTo>
                  <a:lnTo>
                    <a:pt x="2376935" y="1320058"/>
                  </a:lnTo>
                  <a:lnTo>
                    <a:pt x="2389174" y="1318258"/>
                  </a:lnTo>
                  <a:lnTo>
                    <a:pt x="2394213" y="1309620"/>
                  </a:lnTo>
                  <a:lnTo>
                    <a:pt x="2401413" y="1302780"/>
                  </a:lnTo>
                  <a:lnTo>
                    <a:pt x="2413292" y="1297381"/>
                  </a:lnTo>
                  <a:lnTo>
                    <a:pt x="2429130" y="1292342"/>
                  </a:lnTo>
                  <a:lnTo>
                    <a:pt x="2441009" y="1288742"/>
                  </a:lnTo>
                  <a:lnTo>
                    <a:pt x="2449648" y="1283703"/>
                  </a:lnTo>
                  <a:lnTo>
                    <a:pt x="2458287" y="1278304"/>
                  </a:lnTo>
                  <a:lnTo>
                    <a:pt x="2463327" y="1269665"/>
                  </a:lnTo>
                  <a:close/>
                  <a:moveTo>
                    <a:pt x="7422491" y="1242987"/>
                  </a:moveTo>
                  <a:lnTo>
                    <a:pt x="7353351" y="1284395"/>
                  </a:lnTo>
                  <a:lnTo>
                    <a:pt x="7316981" y="1303479"/>
                  </a:lnTo>
                  <a:lnTo>
                    <a:pt x="7278810" y="1322563"/>
                  </a:lnTo>
                  <a:lnTo>
                    <a:pt x="7256123" y="1334805"/>
                  </a:lnTo>
                  <a:lnTo>
                    <a:pt x="7233797" y="1347047"/>
                  </a:lnTo>
                  <a:lnTo>
                    <a:pt x="7211111" y="1360730"/>
                  </a:lnTo>
                  <a:lnTo>
                    <a:pt x="7190585" y="1374413"/>
                  </a:lnTo>
                  <a:lnTo>
                    <a:pt x="7171499" y="1388455"/>
                  </a:lnTo>
                  <a:lnTo>
                    <a:pt x="7150613" y="1405739"/>
                  </a:lnTo>
                  <a:lnTo>
                    <a:pt x="7131528" y="1421222"/>
                  </a:lnTo>
                  <a:lnTo>
                    <a:pt x="7114243" y="1440305"/>
                  </a:lnTo>
                  <a:lnTo>
                    <a:pt x="7116043" y="1443906"/>
                  </a:lnTo>
                  <a:lnTo>
                    <a:pt x="7145572" y="1431664"/>
                  </a:lnTo>
                  <a:lnTo>
                    <a:pt x="7171499" y="1419782"/>
                  </a:lnTo>
                  <a:lnTo>
                    <a:pt x="7193826" y="1405739"/>
                  </a:lnTo>
                  <a:lnTo>
                    <a:pt x="7214712" y="1391696"/>
                  </a:lnTo>
                  <a:lnTo>
                    <a:pt x="7252522" y="1362530"/>
                  </a:lnTo>
                  <a:lnTo>
                    <a:pt x="7294294" y="1334805"/>
                  </a:lnTo>
                  <a:lnTo>
                    <a:pt x="7325623" y="1313921"/>
                  </a:lnTo>
                  <a:lnTo>
                    <a:pt x="7334266" y="1310680"/>
                  </a:lnTo>
                  <a:lnTo>
                    <a:pt x="7344709" y="1307080"/>
                  </a:lnTo>
                  <a:lnTo>
                    <a:pt x="7351551" y="1302039"/>
                  </a:lnTo>
                  <a:lnTo>
                    <a:pt x="7358393" y="1294837"/>
                  </a:lnTo>
                  <a:lnTo>
                    <a:pt x="7365235" y="1289796"/>
                  </a:lnTo>
                  <a:lnTo>
                    <a:pt x="7396564" y="1268912"/>
                  </a:lnTo>
                  <a:lnTo>
                    <a:pt x="7408447" y="1256670"/>
                  </a:lnTo>
                  <a:close/>
                  <a:moveTo>
                    <a:pt x="799236" y="1237770"/>
                  </a:moveTo>
                  <a:lnTo>
                    <a:pt x="797437" y="1239570"/>
                  </a:lnTo>
                  <a:lnTo>
                    <a:pt x="799236" y="1239570"/>
                  </a:lnTo>
                  <a:close/>
                  <a:moveTo>
                    <a:pt x="3318607" y="1229710"/>
                  </a:moveTo>
                  <a:lnTo>
                    <a:pt x="3287289" y="1243748"/>
                  </a:lnTo>
                  <a:lnTo>
                    <a:pt x="3259932" y="1259226"/>
                  </a:lnTo>
                  <a:lnTo>
                    <a:pt x="3235454" y="1273264"/>
                  </a:lnTo>
                  <a:lnTo>
                    <a:pt x="3213136" y="1288742"/>
                  </a:lnTo>
                  <a:lnTo>
                    <a:pt x="3209537" y="1290542"/>
                  </a:lnTo>
                  <a:lnTo>
                    <a:pt x="3199098" y="1295581"/>
                  </a:lnTo>
                  <a:lnTo>
                    <a:pt x="3211336" y="1294142"/>
                  </a:lnTo>
                  <a:lnTo>
                    <a:pt x="3223216" y="1294142"/>
                  </a:lnTo>
                  <a:lnTo>
                    <a:pt x="3233655" y="1281903"/>
                  </a:lnTo>
                  <a:lnTo>
                    <a:pt x="3245893" y="1269665"/>
                  </a:lnTo>
                  <a:lnTo>
                    <a:pt x="3259932" y="1261026"/>
                  </a:lnTo>
                  <a:lnTo>
                    <a:pt x="3275411" y="1255627"/>
                  </a:lnTo>
                  <a:lnTo>
                    <a:pt x="3295928" y="1248787"/>
                  </a:lnTo>
                  <a:lnTo>
                    <a:pt x="3320046" y="1236909"/>
                  </a:lnTo>
                  <a:close/>
                  <a:moveTo>
                    <a:pt x="6648629" y="1228945"/>
                  </a:moveTo>
                  <a:lnTo>
                    <a:pt x="6601816" y="1258470"/>
                  </a:lnTo>
                  <a:lnTo>
                    <a:pt x="6614060" y="1251629"/>
                  </a:lnTo>
                  <a:lnTo>
                    <a:pt x="6617300" y="1249829"/>
                  </a:lnTo>
                  <a:lnTo>
                    <a:pt x="6625943" y="1246228"/>
                  </a:lnTo>
                  <a:lnTo>
                    <a:pt x="6634585" y="1241187"/>
                  </a:lnTo>
                  <a:lnTo>
                    <a:pt x="6645028" y="1234346"/>
                  </a:lnTo>
                  <a:close/>
                  <a:moveTo>
                    <a:pt x="9600586" y="1227944"/>
                  </a:moveTo>
                  <a:lnTo>
                    <a:pt x="9574658" y="1243422"/>
                  </a:lnTo>
                  <a:lnTo>
                    <a:pt x="9553771" y="1257099"/>
                  </a:lnTo>
                  <a:lnTo>
                    <a:pt x="9489670" y="1298852"/>
                  </a:lnTo>
                  <a:lnTo>
                    <a:pt x="9460140" y="1319728"/>
                  </a:lnTo>
                  <a:lnTo>
                    <a:pt x="9432771" y="1340245"/>
                  </a:lnTo>
                  <a:lnTo>
                    <a:pt x="9427369" y="1345644"/>
                  </a:lnTo>
                  <a:lnTo>
                    <a:pt x="9437813" y="1340245"/>
                  </a:lnTo>
                  <a:lnTo>
                    <a:pt x="9446456" y="1333406"/>
                  </a:lnTo>
                  <a:lnTo>
                    <a:pt x="9456899" y="1326567"/>
                  </a:lnTo>
                  <a:lnTo>
                    <a:pt x="9465542" y="1317929"/>
                  </a:lnTo>
                  <a:lnTo>
                    <a:pt x="9484628" y="1303891"/>
                  </a:lnTo>
                  <a:lnTo>
                    <a:pt x="9501914" y="1293813"/>
                  </a:lnTo>
                  <a:lnTo>
                    <a:pt x="9519200" y="1283375"/>
                  </a:lnTo>
                  <a:lnTo>
                    <a:pt x="9538286" y="1274376"/>
                  </a:lnTo>
                  <a:lnTo>
                    <a:pt x="9548729" y="1265738"/>
                  </a:lnTo>
                  <a:lnTo>
                    <a:pt x="9562414" y="1257099"/>
                  </a:lnTo>
                  <a:lnTo>
                    <a:pt x="9566015" y="1255300"/>
                  </a:lnTo>
                  <a:lnTo>
                    <a:pt x="9578259" y="1248461"/>
                  </a:lnTo>
                  <a:lnTo>
                    <a:pt x="9585101" y="1243422"/>
                  </a:lnTo>
                  <a:lnTo>
                    <a:pt x="9595545" y="1239822"/>
                  </a:lnTo>
                  <a:lnTo>
                    <a:pt x="9600586" y="1236583"/>
                  </a:lnTo>
                  <a:lnTo>
                    <a:pt x="9604187" y="1231184"/>
                  </a:lnTo>
                  <a:close/>
                  <a:moveTo>
                    <a:pt x="5874408" y="1225704"/>
                  </a:moveTo>
                  <a:lnTo>
                    <a:pt x="5870807" y="1227504"/>
                  </a:lnTo>
                  <a:lnTo>
                    <a:pt x="5872607" y="1228945"/>
                  </a:lnTo>
                  <a:close/>
                  <a:moveTo>
                    <a:pt x="3176420" y="1222871"/>
                  </a:moveTo>
                  <a:lnTo>
                    <a:pt x="3109106" y="1264625"/>
                  </a:lnTo>
                  <a:lnTo>
                    <a:pt x="3128184" y="1257426"/>
                  </a:lnTo>
                  <a:lnTo>
                    <a:pt x="3143663" y="1246988"/>
                  </a:lnTo>
                  <a:lnTo>
                    <a:pt x="3160941" y="1236909"/>
                  </a:lnTo>
                  <a:close/>
                  <a:moveTo>
                    <a:pt x="5158252" y="1215570"/>
                  </a:moveTo>
                  <a:lnTo>
                    <a:pt x="5160053" y="1219171"/>
                  </a:lnTo>
                  <a:lnTo>
                    <a:pt x="5161854" y="1217371"/>
                  </a:lnTo>
                  <a:close/>
                  <a:moveTo>
                    <a:pt x="7474346" y="1211661"/>
                  </a:moveTo>
                  <a:lnTo>
                    <a:pt x="7465703" y="1217062"/>
                  </a:lnTo>
                  <a:lnTo>
                    <a:pt x="7465346" y="1217322"/>
                  </a:lnTo>
                  <a:lnTo>
                    <a:pt x="7452020" y="1225704"/>
                  </a:lnTo>
                  <a:lnTo>
                    <a:pt x="7453820" y="1225704"/>
                  </a:lnTo>
                  <a:lnTo>
                    <a:pt x="7465346" y="1217322"/>
                  </a:lnTo>
                  <a:close/>
                  <a:moveTo>
                    <a:pt x="5161854" y="1208729"/>
                  </a:moveTo>
                  <a:lnTo>
                    <a:pt x="5161854" y="1211970"/>
                  </a:lnTo>
                  <a:lnTo>
                    <a:pt x="5163655" y="1211970"/>
                  </a:lnTo>
                  <a:lnTo>
                    <a:pt x="5163655" y="1210530"/>
                  </a:lnTo>
                  <a:close/>
                  <a:moveTo>
                    <a:pt x="9437813" y="1205268"/>
                  </a:moveTo>
                  <a:lnTo>
                    <a:pt x="9385956" y="1241622"/>
                  </a:lnTo>
                  <a:lnTo>
                    <a:pt x="9339140" y="1274376"/>
                  </a:lnTo>
                  <a:lnTo>
                    <a:pt x="9342381" y="1284814"/>
                  </a:lnTo>
                  <a:lnTo>
                    <a:pt x="9344182" y="1295252"/>
                  </a:lnTo>
                  <a:lnTo>
                    <a:pt x="9342381" y="1302451"/>
                  </a:lnTo>
                  <a:lnTo>
                    <a:pt x="9340581" y="1309290"/>
                  </a:lnTo>
                  <a:lnTo>
                    <a:pt x="9358227" y="1298852"/>
                  </a:lnTo>
                  <a:lnTo>
                    <a:pt x="9375512" y="1290213"/>
                  </a:lnTo>
                  <a:lnTo>
                    <a:pt x="9377313" y="1288414"/>
                  </a:lnTo>
                  <a:lnTo>
                    <a:pt x="9394598" y="1281575"/>
                  </a:lnTo>
                  <a:lnTo>
                    <a:pt x="9408283" y="1271137"/>
                  </a:lnTo>
                  <a:lnTo>
                    <a:pt x="9418726" y="1258899"/>
                  </a:lnTo>
                  <a:lnTo>
                    <a:pt x="9424128" y="1245221"/>
                  </a:lnTo>
                  <a:close/>
                  <a:moveTo>
                    <a:pt x="4472857" y="1201888"/>
                  </a:moveTo>
                  <a:lnTo>
                    <a:pt x="4472857" y="1205129"/>
                  </a:lnTo>
                  <a:lnTo>
                    <a:pt x="4478259" y="1201888"/>
                  </a:lnTo>
                  <a:close/>
                  <a:moveTo>
                    <a:pt x="9360027" y="1176113"/>
                  </a:moveTo>
                  <a:lnTo>
                    <a:pt x="9325096" y="1196630"/>
                  </a:lnTo>
                  <a:lnTo>
                    <a:pt x="9292325" y="1217506"/>
                  </a:lnTo>
                  <a:lnTo>
                    <a:pt x="9275039" y="1232983"/>
                  </a:lnTo>
                  <a:lnTo>
                    <a:pt x="9295926" y="1222545"/>
                  </a:lnTo>
                  <a:lnTo>
                    <a:pt x="9316453" y="1212107"/>
                  </a:lnTo>
                  <a:lnTo>
                    <a:pt x="9335539" y="1198430"/>
                  </a:lnTo>
                  <a:lnTo>
                    <a:pt x="9352825" y="1182952"/>
                  </a:lnTo>
                  <a:close/>
                  <a:moveTo>
                    <a:pt x="3734007" y="1169238"/>
                  </a:moveTo>
                  <a:lnTo>
                    <a:pt x="3730408" y="1172837"/>
                  </a:lnTo>
                  <a:lnTo>
                    <a:pt x="3740847" y="1176437"/>
                  </a:lnTo>
                  <a:close/>
                  <a:moveTo>
                    <a:pt x="872286" y="1168645"/>
                  </a:moveTo>
                  <a:lnTo>
                    <a:pt x="855013" y="1179085"/>
                  </a:lnTo>
                  <a:lnTo>
                    <a:pt x="844578" y="1191326"/>
                  </a:lnTo>
                  <a:close/>
                  <a:moveTo>
                    <a:pt x="8798963" y="1141200"/>
                  </a:moveTo>
                  <a:lnTo>
                    <a:pt x="8760790" y="1165675"/>
                  </a:lnTo>
                  <a:lnTo>
                    <a:pt x="8722618" y="1191591"/>
                  </a:lnTo>
                  <a:lnTo>
                    <a:pt x="8702091" y="1205268"/>
                  </a:lnTo>
                  <a:lnTo>
                    <a:pt x="8703531" y="1205268"/>
                  </a:lnTo>
                  <a:lnTo>
                    <a:pt x="8708933" y="1205268"/>
                  </a:lnTo>
                  <a:lnTo>
                    <a:pt x="8710734" y="1202029"/>
                  </a:lnTo>
                  <a:lnTo>
                    <a:pt x="8717576" y="1198430"/>
                  </a:lnTo>
                  <a:lnTo>
                    <a:pt x="8722618" y="1195190"/>
                  </a:lnTo>
                  <a:lnTo>
                    <a:pt x="8728020" y="1195190"/>
                  </a:lnTo>
                  <a:lnTo>
                    <a:pt x="8733061" y="1195190"/>
                  </a:lnTo>
                  <a:lnTo>
                    <a:pt x="8746746" y="1181153"/>
                  </a:lnTo>
                  <a:lnTo>
                    <a:pt x="8762591" y="1170714"/>
                  </a:lnTo>
                  <a:lnTo>
                    <a:pt x="8774475" y="1163876"/>
                  </a:lnTo>
                  <a:lnTo>
                    <a:pt x="8789960" y="1160276"/>
                  </a:lnTo>
                  <a:lnTo>
                    <a:pt x="8793561" y="1149838"/>
                  </a:lnTo>
                  <a:close/>
                  <a:moveTo>
                    <a:pt x="9723747" y="1139400"/>
                  </a:moveTo>
                  <a:lnTo>
                    <a:pt x="9707902" y="1146599"/>
                  </a:lnTo>
                  <a:lnTo>
                    <a:pt x="9696018" y="1157037"/>
                  </a:lnTo>
                  <a:lnTo>
                    <a:pt x="9702860" y="1158477"/>
                  </a:lnTo>
                  <a:lnTo>
                    <a:pt x="9711503" y="1155237"/>
                  </a:lnTo>
                  <a:lnTo>
                    <a:pt x="9721946" y="1144799"/>
                  </a:lnTo>
                  <a:close/>
                  <a:moveTo>
                    <a:pt x="4788362" y="1139239"/>
                  </a:moveTo>
                  <a:lnTo>
                    <a:pt x="4786561" y="1141039"/>
                  </a:lnTo>
                  <a:lnTo>
                    <a:pt x="4788362" y="1141039"/>
                  </a:lnTo>
                  <a:close/>
                  <a:moveTo>
                    <a:pt x="8653475" y="1137960"/>
                  </a:moveTo>
                  <a:lnTo>
                    <a:pt x="8630788" y="1149838"/>
                  </a:lnTo>
                  <a:lnTo>
                    <a:pt x="8556603" y="1198430"/>
                  </a:lnTo>
                  <a:lnTo>
                    <a:pt x="8493943" y="1239822"/>
                  </a:lnTo>
                  <a:lnTo>
                    <a:pt x="8430202" y="1284814"/>
                  </a:lnTo>
                  <a:lnTo>
                    <a:pt x="8360699" y="1333406"/>
                  </a:lnTo>
                  <a:lnTo>
                    <a:pt x="8287955" y="1385237"/>
                  </a:lnTo>
                  <a:lnTo>
                    <a:pt x="8277512" y="1392075"/>
                  </a:lnTo>
                  <a:lnTo>
                    <a:pt x="8267428" y="1395675"/>
                  </a:lnTo>
                  <a:lnTo>
                    <a:pt x="8249783" y="1402514"/>
                  </a:lnTo>
                  <a:lnTo>
                    <a:pt x="8246542" y="1406113"/>
                  </a:lnTo>
                  <a:lnTo>
                    <a:pt x="8241140" y="1409712"/>
                  </a:lnTo>
                  <a:lnTo>
                    <a:pt x="8237899" y="1416551"/>
                  </a:lnTo>
                  <a:lnTo>
                    <a:pt x="8234297" y="1423390"/>
                  </a:lnTo>
                  <a:lnTo>
                    <a:pt x="8241140" y="1433828"/>
                  </a:lnTo>
                  <a:lnTo>
                    <a:pt x="8248342" y="1439227"/>
                  </a:lnTo>
                  <a:lnTo>
                    <a:pt x="8251583" y="1442467"/>
                  </a:lnTo>
                  <a:lnTo>
                    <a:pt x="8255184" y="1446066"/>
                  </a:lnTo>
                  <a:lnTo>
                    <a:pt x="8258425" y="1452905"/>
                  </a:lnTo>
                  <a:lnTo>
                    <a:pt x="8263827" y="1463343"/>
                  </a:lnTo>
                  <a:lnTo>
                    <a:pt x="8282913" y="1454704"/>
                  </a:lnTo>
                  <a:lnTo>
                    <a:pt x="8302000" y="1444266"/>
                  </a:lnTo>
                  <a:lnTo>
                    <a:pt x="8315684" y="1437428"/>
                  </a:lnTo>
                  <a:lnTo>
                    <a:pt x="8329729" y="1428789"/>
                  </a:lnTo>
                  <a:lnTo>
                    <a:pt x="8322526" y="1425190"/>
                  </a:lnTo>
                  <a:lnTo>
                    <a:pt x="8317485" y="1418351"/>
                  </a:lnTo>
                  <a:lnTo>
                    <a:pt x="8313884" y="1409712"/>
                  </a:lnTo>
                  <a:lnTo>
                    <a:pt x="8312443" y="1395675"/>
                  </a:lnTo>
                  <a:lnTo>
                    <a:pt x="8313884" y="1387036"/>
                  </a:lnTo>
                  <a:lnTo>
                    <a:pt x="8315684" y="1381637"/>
                  </a:lnTo>
                  <a:lnTo>
                    <a:pt x="8321086" y="1374799"/>
                  </a:lnTo>
                  <a:lnTo>
                    <a:pt x="8321086" y="1372999"/>
                  </a:lnTo>
                  <a:lnTo>
                    <a:pt x="8321086" y="1362921"/>
                  </a:lnTo>
                  <a:lnTo>
                    <a:pt x="8331169" y="1359321"/>
                  </a:lnTo>
                  <a:lnTo>
                    <a:pt x="8338372" y="1356082"/>
                  </a:lnTo>
                  <a:lnTo>
                    <a:pt x="8347015" y="1352482"/>
                  </a:lnTo>
                  <a:lnTo>
                    <a:pt x="8362500" y="1337005"/>
                  </a:lnTo>
                  <a:lnTo>
                    <a:pt x="8371142" y="1328367"/>
                  </a:lnTo>
                  <a:lnTo>
                    <a:pt x="8381586" y="1321528"/>
                  </a:lnTo>
                  <a:lnTo>
                    <a:pt x="8403913" y="1307490"/>
                  </a:lnTo>
                  <a:lnTo>
                    <a:pt x="8414356" y="1302451"/>
                  </a:lnTo>
                  <a:lnTo>
                    <a:pt x="8437044" y="1288414"/>
                  </a:lnTo>
                  <a:lnTo>
                    <a:pt x="8449288" y="1279775"/>
                  </a:lnTo>
                  <a:lnTo>
                    <a:pt x="8459371" y="1269337"/>
                  </a:lnTo>
                  <a:lnTo>
                    <a:pt x="8473416" y="1258899"/>
                  </a:lnTo>
                  <a:lnTo>
                    <a:pt x="8488901" y="1252060"/>
                  </a:lnTo>
                  <a:lnTo>
                    <a:pt x="8504386" y="1246661"/>
                  </a:lnTo>
                  <a:lnTo>
                    <a:pt x="8519871" y="1243422"/>
                  </a:lnTo>
                  <a:lnTo>
                    <a:pt x="8523472" y="1236583"/>
                  </a:lnTo>
                  <a:lnTo>
                    <a:pt x="8527074" y="1229384"/>
                  </a:lnTo>
                  <a:lnTo>
                    <a:pt x="8530315" y="1224345"/>
                  </a:lnTo>
                  <a:lnTo>
                    <a:pt x="8535716" y="1219306"/>
                  </a:lnTo>
                  <a:lnTo>
                    <a:pt x="8546160" y="1212107"/>
                  </a:lnTo>
                  <a:lnTo>
                    <a:pt x="8556603" y="1207068"/>
                  </a:lnTo>
                  <a:lnTo>
                    <a:pt x="8582532" y="1195190"/>
                  </a:lnTo>
                  <a:lnTo>
                    <a:pt x="8596216" y="1181153"/>
                  </a:lnTo>
                  <a:lnTo>
                    <a:pt x="8613502" y="1170714"/>
                  </a:lnTo>
                  <a:lnTo>
                    <a:pt x="8625746" y="1160276"/>
                  </a:lnTo>
                  <a:lnTo>
                    <a:pt x="8635829" y="1153437"/>
                  </a:lnTo>
                  <a:lnTo>
                    <a:pt x="8646273" y="1144799"/>
                  </a:lnTo>
                  <a:close/>
                  <a:moveTo>
                    <a:pt x="7429333" y="1135687"/>
                  </a:moveTo>
                  <a:lnTo>
                    <a:pt x="7370276" y="1175654"/>
                  </a:lnTo>
                  <a:lnTo>
                    <a:pt x="7431134" y="1135687"/>
                  </a:lnTo>
                  <a:close/>
                  <a:moveTo>
                    <a:pt x="8514829" y="1134361"/>
                  </a:moveTo>
                  <a:lnTo>
                    <a:pt x="8474856" y="1158477"/>
                  </a:lnTo>
                  <a:lnTo>
                    <a:pt x="8437044" y="1184752"/>
                  </a:lnTo>
                  <a:lnTo>
                    <a:pt x="8355297" y="1243422"/>
                  </a:lnTo>
                  <a:lnTo>
                    <a:pt x="8300199" y="1284814"/>
                  </a:lnTo>
                  <a:lnTo>
                    <a:pt x="8313884" y="1281575"/>
                  </a:lnTo>
                  <a:lnTo>
                    <a:pt x="8327928" y="1279775"/>
                  </a:lnTo>
                  <a:lnTo>
                    <a:pt x="8336571" y="1267537"/>
                  </a:lnTo>
                  <a:lnTo>
                    <a:pt x="8347015" y="1255300"/>
                  </a:lnTo>
                  <a:lnTo>
                    <a:pt x="8358898" y="1245221"/>
                  </a:lnTo>
                  <a:lnTo>
                    <a:pt x="8371142" y="1232983"/>
                  </a:lnTo>
                  <a:lnTo>
                    <a:pt x="8384827" y="1224345"/>
                  </a:lnTo>
                  <a:lnTo>
                    <a:pt x="8397071" y="1213907"/>
                  </a:lnTo>
                  <a:lnTo>
                    <a:pt x="8412556" y="1207068"/>
                  </a:lnTo>
                  <a:lnTo>
                    <a:pt x="8426600" y="1198430"/>
                  </a:lnTo>
                  <a:lnTo>
                    <a:pt x="8452529" y="1186552"/>
                  </a:lnTo>
                  <a:lnTo>
                    <a:pt x="8474856" y="1170714"/>
                  </a:lnTo>
                  <a:lnTo>
                    <a:pt x="8495743" y="1153437"/>
                  </a:lnTo>
                  <a:close/>
                  <a:moveTo>
                    <a:pt x="5997203" y="1133886"/>
                  </a:moveTo>
                  <a:lnTo>
                    <a:pt x="5955791" y="1161612"/>
                  </a:lnTo>
                  <a:lnTo>
                    <a:pt x="5924822" y="1182496"/>
                  </a:lnTo>
                  <a:lnTo>
                    <a:pt x="5893493" y="1206620"/>
                  </a:lnTo>
                  <a:lnTo>
                    <a:pt x="5923022" y="1191137"/>
                  </a:lnTo>
                  <a:lnTo>
                    <a:pt x="5936705" y="1184296"/>
                  </a:lnTo>
                  <a:lnTo>
                    <a:pt x="5948949" y="1173854"/>
                  </a:lnTo>
                  <a:lnTo>
                    <a:pt x="5973076" y="1154770"/>
                  </a:lnTo>
                  <a:close/>
                  <a:moveTo>
                    <a:pt x="2699105" y="1113805"/>
                  </a:moveTo>
                  <a:lnTo>
                    <a:pt x="2513722" y="1221071"/>
                  </a:lnTo>
                  <a:lnTo>
                    <a:pt x="2491044" y="1235109"/>
                  </a:lnTo>
                  <a:lnTo>
                    <a:pt x="2491044" y="1267865"/>
                  </a:lnTo>
                  <a:lnTo>
                    <a:pt x="2511922" y="1246988"/>
                  </a:lnTo>
                  <a:lnTo>
                    <a:pt x="2534600" y="1226470"/>
                  </a:lnTo>
                  <a:lnTo>
                    <a:pt x="2558718" y="1207393"/>
                  </a:lnTo>
                  <a:lnTo>
                    <a:pt x="2584635" y="1188315"/>
                  </a:lnTo>
                  <a:lnTo>
                    <a:pt x="2614153" y="1172837"/>
                  </a:lnTo>
                  <a:lnTo>
                    <a:pt x="2643310" y="1153760"/>
                  </a:lnTo>
                  <a:lnTo>
                    <a:pt x="2699105" y="1115605"/>
                  </a:lnTo>
                  <a:close/>
                  <a:moveTo>
                    <a:pt x="425707" y="1113201"/>
                  </a:moveTo>
                  <a:lnTo>
                    <a:pt x="413472" y="1120041"/>
                  </a:lnTo>
                  <a:lnTo>
                    <a:pt x="403036" y="1123641"/>
                  </a:lnTo>
                  <a:lnTo>
                    <a:pt x="394400" y="1135882"/>
                  </a:lnTo>
                  <a:lnTo>
                    <a:pt x="411673" y="1125441"/>
                  </a:lnTo>
                  <a:close/>
                  <a:moveTo>
                    <a:pt x="5206875" y="1101073"/>
                  </a:moveTo>
                  <a:lnTo>
                    <a:pt x="5191387" y="1113315"/>
                  </a:lnTo>
                  <a:lnTo>
                    <a:pt x="5177341" y="1125557"/>
                  </a:lnTo>
                  <a:lnTo>
                    <a:pt x="5163655" y="1137799"/>
                  </a:lnTo>
                  <a:lnTo>
                    <a:pt x="5151409" y="1151481"/>
                  </a:lnTo>
                  <a:lnTo>
                    <a:pt x="5109990" y="1196487"/>
                  </a:lnTo>
                  <a:lnTo>
                    <a:pt x="5108189" y="1198288"/>
                  </a:lnTo>
                  <a:lnTo>
                    <a:pt x="5118634" y="1193247"/>
                  </a:lnTo>
                  <a:lnTo>
                    <a:pt x="5147807" y="1163722"/>
                  </a:lnTo>
                  <a:lnTo>
                    <a:pt x="5180943" y="1137799"/>
                  </a:lnTo>
                  <a:lnTo>
                    <a:pt x="5187786" y="1128797"/>
                  </a:lnTo>
                  <a:lnTo>
                    <a:pt x="5196430" y="1120156"/>
                  </a:lnTo>
                  <a:lnTo>
                    <a:pt x="5201832" y="1111515"/>
                  </a:lnTo>
                  <a:close/>
                  <a:moveTo>
                    <a:pt x="8017866" y="1099807"/>
                  </a:moveTo>
                  <a:lnTo>
                    <a:pt x="8012825" y="1104846"/>
                  </a:lnTo>
                  <a:lnTo>
                    <a:pt x="8012825" y="1106646"/>
                  </a:lnTo>
                  <a:close/>
                  <a:moveTo>
                    <a:pt x="9945220" y="1084330"/>
                  </a:moveTo>
                  <a:lnTo>
                    <a:pt x="9858791" y="1142999"/>
                  </a:lnTo>
                  <a:lnTo>
                    <a:pt x="9822419" y="1168915"/>
                  </a:lnTo>
                  <a:lnTo>
                    <a:pt x="9787488" y="1195190"/>
                  </a:lnTo>
                  <a:lnTo>
                    <a:pt x="9749315" y="1220746"/>
                  </a:lnTo>
                  <a:lnTo>
                    <a:pt x="9711503" y="1246661"/>
                  </a:lnTo>
                  <a:lnTo>
                    <a:pt x="9668288" y="1272936"/>
                  </a:lnTo>
                  <a:lnTo>
                    <a:pt x="9671530" y="1274376"/>
                  </a:lnTo>
                  <a:lnTo>
                    <a:pt x="9675131" y="1276176"/>
                  </a:lnTo>
                  <a:lnTo>
                    <a:pt x="9678732" y="1281575"/>
                  </a:lnTo>
                  <a:lnTo>
                    <a:pt x="9681973" y="1284814"/>
                  </a:lnTo>
                  <a:lnTo>
                    <a:pt x="9683774" y="1292013"/>
                  </a:lnTo>
                  <a:lnTo>
                    <a:pt x="9694217" y="1286614"/>
                  </a:lnTo>
                  <a:lnTo>
                    <a:pt x="9704660" y="1277976"/>
                  </a:lnTo>
                  <a:lnTo>
                    <a:pt x="9715104" y="1269337"/>
                  </a:lnTo>
                  <a:lnTo>
                    <a:pt x="9725187" y="1257099"/>
                  </a:lnTo>
                  <a:lnTo>
                    <a:pt x="9733830" y="1243422"/>
                  </a:lnTo>
                  <a:lnTo>
                    <a:pt x="9739232" y="1234783"/>
                  </a:lnTo>
                  <a:lnTo>
                    <a:pt x="9747875" y="1234783"/>
                  </a:lnTo>
                  <a:lnTo>
                    <a:pt x="9766601" y="1236583"/>
                  </a:lnTo>
                  <a:lnTo>
                    <a:pt x="9780645" y="1234783"/>
                  </a:lnTo>
                  <a:lnTo>
                    <a:pt x="9787488" y="1231184"/>
                  </a:lnTo>
                  <a:lnTo>
                    <a:pt x="9794690" y="1224345"/>
                  </a:lnTo>
                  <a:lnTo>
                    <a:pt x="9803333" y="1212107"/>
                  </a:lnTo>
                  <a:lnTo>
                    <a:pt x="9813776" y="1200229"/>
                  </a:lnTo>
                  <a:lnTo>
                    <a:pt x="9825660" y="1187991"/>
                  </a:lnTo>
                  <a:lnTo>
                    <a:pt x="9839705" y="1177553"/>
                  </a:lnTo>
                  <a:lnTo>
                    <a:pt x="9844746" y="1174314"/>
                  </a:lnTo>
                  <a:lnTo>
                    <a:pt x="9850148" y="1170714"/>
                  </a:lnTo>
                  <a:lnTo>
                    <a:pt x="9856990" y="1170714"/>
                  </a:lnTo>
                  <a:lnTo>
                    <a:pt x="9862032" y="1170714"/>
                  </a:lnTo>
                  <a:lnTo>
                    <a:pt x="9870675" y="1162076"/>
                  </a:lnTo>
                  <a:lnTo>
                    <a:pt x="9879318" y="1153437"/>
                  </a:lnTo>
                  <a:lnTo>
                    <a:pt x="9886160" y="1142999"/>
                  </a:lnTo>
                  <a:lnTo>
                    <a:pt x="9894803" y="1128962"/>
                  </a:lnTo>
                  <a:lnTo>
                    <a:pt x="9900205" y="1123923"/>
                  </a:lnTo>
                  <a:lnTo>
                    <a:pt x="9905246" y="1117084"/>
                  </a:lnTo>
                  <a:lnTo>
                    <a:pt x="9910648" y="1113484"/>
                  </a:lnTo>
                  <a:lnTo>
                    <a:pt x="9917490" y="1108445"/>
                  </a:lnTo>
                  <a:lnTo>
                    <a:pt x="9931175" y="1104846"/>
                  </a:lnTo>
                  <a:lnTo>
                    <a:pt x="9945220" y="1103046"/>
                  </a:lnTo>
                  <a:lnTo>
                    <a:pt x="9943419" y="1094408"/>
                  </a:lnTo>
                  <a:close/>
                  <a:moveTo>
                    <a:pt x="2754180" y="1081049"/>
                  </a:moveTo>
                  <a:lnTo>
                    <a:pt x="2738701" y="1089688"/>
                  </a:lnTo>
                  <a:lnTo>
                    <a:pt x="2749140" y="1086089"/>
                  </a:lnTo>
                  <a:lnTo>
                    <a:pt x="2754180" y="1084649"/>
                  </a:lnTo>
                  <a:close/>
                  <a:moveTo>
                    <a:pt x="2463327" y="1079250"/>
                  </a:moveTo>
                  <a:lnTo>
                    <a:pt x="2404652" y="1113805"/>
                  </a:lnTo>
                  <a:lnTo>
                    <a:pt x="2349217" y="1146921"/>
                  </a:lnTo>
                  <a:lnTo>
                    <a:pt x="2333739" y="1157360"/>
                  </a:lnTo>
                  <a:lnTo>
                    <a:pt x="2316460" y="1167798"/>
                  </a:lnTo>
                  <a:lnTo>
                    <a:pt x="2300982" y="1176437"/>
                  </a:lnTo>
                  <a:lnTo>
                    <a:pt x="2288743" y="1185076"/>
                  </a:lnTo>
                  <a:lnTo>
                    <a:pt x="2276504" y="1193715"/>
                  </a:lnTo>
                  <a:lnTo>
                    <a:pt x="2257426" y="1212432"/>
                  </a:lnTo>
                  <a:lnTo>
                    <a:pt x="2248787" y="1219631"/>
                  </a:lnTo>
                  <a:lnTo>
                    <a:pt x="2241948" y="1226470"/>
                  </a:lnTo>
                  <a:lnTo>
                    <a:pt x="2236908" y="1235109"/>
                  </a:lnTo>
                  <a:lnTo>
                    <a:pt x="2233308" y="1240149"/>
                  </a:lnTo>
                  <a:lnTo>
                    <a:pt x="2243747" y="1236909"/>
                  </a:lnTo>
                  <a:lnTo>
                    <a:pt x="2259226" y="1228270"/>
                  </a:lnTo>
                  <a:lnTo>
                    <a:pt x="2276504" y="1217832"/>
                  </a:lnTo>
                  <a:lnTo>
                    <a:pt x="2297382" y="1204153"/>
                  </a:lnTo>
                  <a:lnTo>
                    <a:pt x="2316460" y="1186876"/>
                  </a:lnTo>
                  <a:lnTo>
                    <a:pt x="2354257" y="1157360"/>
                  </a:lnTo>
                  <a:lnTo>
                    <a:pt x="2392414" y="1129283"/>
                  </a:lnTo>
                  <a:lnTo>
                    <a:pt x="2442809" y="1098327"/>
                  </a:lnTo>
                  <a:lnTo>
                    <a:pt x="2458287" y="1091488"/>
                  </a:lnTo>
                  <a:lnTo>
                    <a:pt x="2473766" y="1086089"/>
                  </a:lnTo>
                  <a:close/>
                  <a:moveTo>
                    <a:pt x="8315684" y="1078931"/>
                  </a:moveTo>
                  <a:lnTo>
                    <a:pt x="8256985" y="1117084"/>
                  </a:lnTo>
                  <a:lnTo>
                    <a:pt x="8204768" y="1151638"/>
                  </a:lnTo>
                  <a:lnTo>
                    <a:pt x="8160113" y="1186552"/>
                  </a:lnTo>
                  <a:lnTo>
                    <a:pt x="8118339" y="1219306"/>
                  </a:lnTo>
                  <a:lnTo>
                    <a:pt x="8121941" y="1220746"/>
                  </a:lnTo>
                  <a:lnTo>
                    <a:pt x="8123381" y="1220746"/>
                  </a:lnTo>
                  <a:lnTo>
                    <a:pt x="8128783" y="1219306"/>
                  </a:lnTo>
                  <a:lnTo>
                    <a:pt x="8142467" y="1213907"/>
                  </a:lnTo>
                  <a:lnTo>
                    <a:pt x="8149670" y="1210667"/>
                  </a:lnTo>
                  <a:lnTo>
                    <a:pt x="8156512" y="1205268"/>
                  </a:lnTo>
                  <a:lnTo>
                    <a:pt x="8175598" y="1191591"/>
                  </a:lnTo>
                  <a:lnTo>
                    <a:pt x="8192884" y="1176113"/>
                  </a:lnTo>
                  <a:lnTo>
                    <a:pt x="8210170" y="1160276"/>
                  </a:lnTo>
                  <a:lnTo>
                    <a:pt x="8218812" y="1155237"/>
                  </a:lnTo>
                  <a:lnTo>
                    <a:pt x="8228896" y="1149838"/>
                  </a:lnTo>
                  <a:lnTo>
                    <a:pt x="8242940" y="1142999"/>
                  </a:lnTo>
                  <a:lnTo>
                    <a:pt x="8256985" y="1134361"/>
                  </a:lnTo>
                  <a:lnTo>
                    <a:pt x="8270669" y="1123923"/>
                  </a:lnTo>
                  <a:lnTo>
                    <a:pt x="8282913" y="1111685"/>
                  </a:lnTo>
                  <a:close/>
                  <a:moveTo>
                    <a:pt x="9508756" y="1073891"/>
                  </a:moveTo>
                  <a:lnTo>
                    <a:pt x="9461941" y="1108445"/>
                  </a:lnTo>
                  <a:lnTo>
                    <a:pt x="9482828" y="1098007"/>
                  </a:lnTo>
                  <a:close/>
                  <a:moveTo>
                    <a:pt x="6766383" y="1069794"/>
                  </a:moveTo>
                  <a:lnTo>
                    <a:pt x="6747298" y="1080236"/>
                  </a:lnTo>
                  <a:lnTo>
                    <a:pt x="6759541" y="1080236"/>
                  </a:lnTo>
                  <a:lnTo>
                    <a:pt x="6764583" y="1073395"/>
                  </a:lnTo>
                  <a:close/>
                  <a:moveTo>
                    <a:pt x="5931664" y="1067994"/>
                  </a:moveTo>
                  <a:lnTo>
                    <a:pt x="5898895" y="1090678"/>
                  </a:lnTo>
                  <a:lnTo>
                    <a:pt x="5867566" y="1113002"/>
                  </a:lnTo>
                  <a:lnTo>
                    <a:pt x="5886651" y="1102560"/>
                  </a:lnTo>
                  <a:lnTo>
                    <a:pt x="5903936" y="1090678"/>
                  </a:lnTo>
                  <a:lnTo>
                    <a:pt x="5916180" y="1080236"/>
                  </a:lnTo>
                  <a:close/>
                  <a:moveTo>
                    <a:pt x="8059280" y="1065253"/>
                  </a:moveTo>
                  <a:lnTo>
                    <a:pt x="8054238" y="1068492"/>
                  </a:lnTo>
                  <a:lnTo>
                    <a:pt x="8056039" y="1070292"/>
                  </a:lnTo>
                  <a:close/>
                  <a:moveTo>
                    <a:pt x="3361802" y="1060172"/>
                  </a:moveTo>
                  <a:lnTo>
                    <a:pt x="3363602" y="1061972"/>
                  </a:lnTo>
                  <a:lnTo>
                    <a:pt x="3363602" y="1060172"/>
                  </a:lnTo>
                  <a:close/>
                  <a:moveTo>
                    <a:pt x="2800975" y="1055133"/>
                  </a:moveTo>
                  <a:lnTo>
                    <a:pt x="2766418" y="1074210"/>
                  </a:lnTo>
                  <a:lnTo>
                    <a:pt x="2769658" y="1074210"/>
                  </a:lnTo>
                  <a:lnTo>
                    <a:pt x="2775057" y="1070611"/>
                  </a:lnTo>
                  <a:lnTo>
                    <a:pt x="2783697" y="1067371"/>
                  </a:lnTo>
                  <a:lnTo>
                    <a:pt x="2790536" y="1063772"/>
                  </a:lnTo>
                  <a:lnTo>
                    <a:pt x="2800975" y="1056933"/>
                  </a:lnTo>
                  <a:close/>
                  <a:moveTo>
                    <a:pt x="891359" y="1054516"/>
                  </a:moveTo>
                  <a:lnTo>
                    <a:pt x="882722" y="1064957"/>
                  </a:lnTo>
                  <a:lnTo>
                    <a:pt x="885961" y="1063157"/>
                  </a:lnTo>
                  <a:lnTo>
                    <a:pt x="899995" y="1058117"/>
                  </a:lnTo>
                  <a:close/>
                  <a:moveTo>
                    <a:pt x="7368836" y="1045669"/>
                  </a:moveTo>
                  <a:lnTo>
                    <a:pt x="7337507" y="1075195"/>
                  </a:lnTo>
                  <a:lnTo>
                    <a:pt x="7302937" y="1102560"/>
                  </a:lnTo>
                  <a:lnTo>
                    <a:pt x="7266566" y="1128485"/>
                  </a:lnTo>
                  <a:lnTo>
                    <a:pt x="7226595" y="1152970"/>
                  </a:lnTo>
                  <a:lnTo>
                    <a:pt x="7069230" y="1260271"/>
                  </a:lnTo>
                  <a:lnTo>
                    <a:pt x="7056986" y="1272513"/>
                  </a:lnTo>
                  <a:lnTo>
                    <a:pt x="7045103" y="1282955"/>
                  </a:lnTo>
                  <a:lnTo>
                    <a:pt x="7017375" y="1300238"/>
                  </a:lnTo>
                  <a:lnTo>
                    <a:pt x="7006932" y="1307080"/>
                  </a:lnTo>
                  <a:lnTo>
                    <a:pt x="6992888" y="1313921"/>
                  </a:lnTo>
                  <a:lnTo>
                    <a:pt x="6981005" y="1322563"/>
                  </a:lnTo>
                  <a:lnTo>
                    <a:pt x="6982445" y="1322563"/>
                  </a:lnTo>
                  <a:lnTo>
                    <a:pt x="6979204" y="1338406"/>
                  </a:lnTo>
                  <a:lnTo>
                    <a:pt x="6994689" y="1331204"/>
                  </a:lnTo>
                  <a:lnTo>
                    <a:pt x="7010533" y="1317522"/>
                  </a:lnTo>
                  <a:lnTo>
                    <a:pt x="7027818" y="1303479"/>
                  </a:lnTo>
                  <a:lnTo>
                    <a:pt x="7045103" y="1291597"/>
                  </a:lnTo>
                  <a:lnTo>
                    <a:pt x="7062388" y="1282955"/>
                  </a:lnTo>
                  <a:lnTo>
                    <a:pt x="7081473" y="1277554"/>
                  </a:lnTo>
                  <a:lnTo>
                    <a:pt x="7110642" y="1248028"/>
                  </a:lnTo>
                  <a:lnTo>
                    <a:pt x="7140170" y="1232545"/>
                  </a:lnTo>
                  <a:lnTo>
                    <a:pt x="7167898" y="1217062"/>
                  </a:lnTo>
                  <a:lnTo>
                    <a:pt x="7193826" y="1199779"/>
                  </a:lnTo>
                  <a:lnTo>
                    <a:pt x="7217953" y="1182496"/>
                  </a:lnTo>
                  <a:lnTo>
                    <a:pt x="7243880" y="1163412"/>
                  </a:lnTo>
                  <a:lnTo>
                    <a:pt x="7270167" y="1147929"/>
                  </a:lnTo>
                  <a:lnTo>
                    <a:pt x="7297895" y="1135687"/>
                  </a:lnTo>
                  <a:lnTo>
                    <a:pt x="7327424" y="1125245"/>
                  </a:lnTo>
                  <a:lnTo>
                    <a:pt x="7332465" y="1111202"/>
                  </a:lnTo>
                  <a:lnTo>
                    <a:pt x="7341108" y="1099320"/>
                  </a:lnTo>
                  <a:lnTo>
                    <a:pt x="7349750" y="1090678"/>
                  </a:lnTo>
                  <a:lnTo>
                    <a:pt x="7361994" y="1085277"/>
                  </a:lnTo>
                  <a:lnTo>
                    <a:pt x="7373877" y="1080236"/>
                  </a:lnTo>
                  <a:lnTo>
                    <a:pt x="7387921" y="1071594"/>
                  </a:lnTo>
                  <a:lnTo>
                    <a:pt x="7387921" y="1069794"/>
                  </a:lnTo>
                  <a:lnTo>
                    <a:pt x="7382520" y="1061152"/>
                  </a:lnTo>
                  <a:lnTo>
                    <a:pt x="7377478" y="1052511"/>
                  </a:lnTo>
                  <a:close/>
                  <a:moveTo>
                    <a:pt x="8504386" y="1044377"/>
                  </a:moveTo>
                  <a:lnTo>
                    <a:pt x="8456130" y="1078931"/>
                  </a:lnTo>
                  <a:lnTo>
                    <a:pt x="8421559" y="1101247"/>
                  </a:lnTo>
                  <a:lnTo>
                    <a:pt x="8386627" y="1123923"/>
                  </a:lnTo>
                  <a:lnTo>
                    <a:pt x="8317485" y="1165675"/>
                  </a:lnTo>
                  <a:lnTo>
                    <a:pt x="8282913" y="1184752"/>
                  </a:lnTo>
                  <a:lnTo>
                    <a:pt x="8279312" y="1193390"/>
                  </a:lnTo>
                  <a:lnTo>
                    <a:pt x="8274271" y="1202029"/>
                  </a:lnTo>
                  <a:lnTo>
                    <a:pt x="8268869" y="1208868"/>
                  </a:lnTo>
                  <a:lnTo>
                    <a:pt x="8262027" y="1213907"/>
                  </a:lnTo>
                  <a:lnTo>
                    <a:pt x="8253384" y="1219306"/>
                  </a:lnTo>
                  <a:lnTo>
                    <a:pt x="8244741" y="1222545"/>
                  </a:lnTo>
                  <a:lnTo>
                    <a:pt x="8234297" y="1226145"/>
                  </a:lnTo>
                  <a:lnTo>
                    <a:pt x="8223854" y="1226145"/>
                  </a:lnTo>
                  <a:lnTo>
                    <a:pt x="8217012" y="1241622"/>
                  </a:lnTo>
                  <a:lnTo>
                    <a:pt x="8211610" y="1248461"/>
                  </a:lnTo>
                  <a:lnTo>
                    <a:pt x="8206568" y="1255300"/>
                  </a:lnTo>
                  <a:lnTo>
                    <a:pt x="8201527" y="1258899"/>
                  </a:lnTo>
                  <a:lnTo>
                    <a:pt x="8194324" y="1264298"/>
                  </a:lnTo>
                  <a:lnTo>
                    <a:pt x="8187482" y="1265738"/>
                  </a:lnTo>
                  <a:lnTo>
                    <a:pt x="8180640" y="1267537"/>
                  </a:lnTo>
                  <a:lnTo>
                    <a:pt x="8175598" y="1269337"/>
                  </a:lnTo>
                  <a:lnTo>
                    <a:pt x="8168756" y="1272936"/>
                  </a:lnTo>
                  <a:lnTo>
                    <a:pt x="8163354" y="1276176"/>
                  </a:lnTo>
                  <a:lnTo>
                    <a:pt x="8158313" y="1283375"/>
                  </a:lnTo>
                  <a:lnTo>
                    <a:pt x="8160113" y="1288414"/>
                  </a:lnTo>
                  <a:lnTo>
                    <a:pt x="8161554" y="1295252"/>
                  </a:lnTo>
                  <a:lnTo>
                    <a:pt x="8184241" y="1286614"/>
                  </a:lnTo>
                  <a:lnTo>
                    <a:pt x="8202967" y="1276176"/>
                  </a:lnTo>
                  <a:lnTo>
                    <a:pt x="8218812" y="1264298"/>
                  </a:lnTo>
                  <a:lnTo>
                    <a:pt x="8234297" y="1250260"/>
                  </a:lnTo>
                  <a:lnTo>
                    <a:pt x="8253384" y="1232983"/>
                  </a:lnTo>
                  <a:lnTo>
                    <a:pt x="8274271" y="1217506"/>
                  </a:lnTo>
                  <a:lnTo>
                    <a:pt x="8296598" y="1205268"/>
                  </a:lnTo>
                  <a:lnTo>
                    <a:pt x="8319285" y="1195190"/>
                  </a:lnTo>
                  <a:lnTo>
                    <a:pt x="8317485" y="1186552"/>
                  </a:lnTo>
                  <a:lnTo>
                    <a:pt x="8317485" y="1179353"/>
                  </a:lnTo>
                  <a:lnTo>
                    <a:pt x="8319285" y="1172514"/>
                  </a:lnTo>
                  <a:lnTo>
                    <a:pt x="8322526" y="1168915"/>
                  </a:lnTo>
                  <a:lnTo>
                    <a:pt x="8324327" y="1163876"/>
                  </a:lnTo>
                  <a:lnTo>
                    <a:pt x="8327928" y="1162076"/>
                  </a:lnTo>
                  <a:lnTo>
                    <a:pt x="8393470" y="1125722"/>
                  </a:lnTo>
                  <a:lnTo>
                    <a:pt x="8422999" y="1106646"/>
                  </a:lnTo>
                  <a:lnTo>
                    <a:pt x="8449288" y="1087569"/>
                  </a:lnTo>
                  <a:close/>
                  <a:moveTo>
                    <a:pt x="8374384" y="1042577"/>
                  </a:moveTo>
                  <a:lnTo>
                    <a:pt x="8357098" y="1053015"/>
                  </a:lnTo>
                  <a:lnTo>
                    <a:pt x="8358898" y="1054815"/>
                  </a:lnTo>
                  <a:lnTo>
                    <a:pt x="8360699" y="1054815"/>
                  </a:lnTo>
                  <a:lnTo>
                    <a:pt x="8362500" y="1054815"/>
                  </a:lnTo>
                  <a:lnTo>
                    <a:pt x="8365741" y="1053015"/>
                  </a:lnTo>
                  <a:lnTo>
                    <a:pt x="8372943" y="1046176"/>
                  </a:lnTo>
                  <a:close/>
                  <a:moveTo>
                    <a:pt x="4905776" y="1042384"/>
                  </a:moveTo>
                  <a:lnTo>
                    <a:pt x="4890289" y="1054626"/>
                  </a:lnTo>
                  <a:lnTo>
                    <a:pt x="4893891" y="1054626"/>
                  </a:lnTo>
                  <a:lnTo>
                    <a:pt x="4900734" y="1049585"/>
                  </a:lnTo>
                  <a:close/>
                  <a:moveTo>
                    <a:pt x="520709" y="1040835"/>
                  </a:moveTo>
                  <a:lnTo>
                    <a:pt x="494799" y="1061357"/>
                  </a:lnTo>
                  <a:lnTo>
                    <a:pt x="512072" y="1054516"/>
                  </a:lnTo>
                  <a:close/>
                  <a:moveTo>
                    <a:pt x="6137643" y="1040628"/>
                  </a:moveTo>
                  <a:lnTo>
                    <a:pt x="6120358" y="1050710"/>
                  </a:lnTo>
                  <a:lnTo>
                    <a:pt x="6132241" y="1045669"/>
                  </a:lnTo>
                  <a:close/>
                  <a:moveTo>
                    <a:pt x="9430970" y="1039337"/>
                  </a:moveTo>
                  <a:lnTo>
                    <a:pt x="9408283" y="1054815"/>
                  </a:lnTo>
                  <a:lnTo>
                    <a:pt x="9427369" y="1047976"/>
                  </a:lnTo>
                  <a:lnTo>
                    <a:pt x="9429170" y="1042577"/>
                  </a:lnTo>
                  <a:close/>
                  <a:moveTo>
                    <a:pt x="3579942" y="1008339"/>
                  </a:moveTo>
                  <a:lnTo>
                    <a:pt x="3448194" y="1074210"/>
                  </a:lnTo>
                  <a:lnTo>
                    <a:pt x="3320046" y="1139722"/>
                  </a:lnTo>
                  <a:lnTo>
                    <a:pt x="3200898" y="1209193"/>
                  </a:lnTo>
                  <a:lnTo>
                    <a:pt x="3218176" y="1205593"/>
                  </a:lnTo>
                  <a:lnTo>
                    <a:pt x="3233655" y="1200554"/>
                  </a:lnTo>
                  <a:lnTo>
                    <a:pt x="3251292" y="1195514"/>
                  </a:lnTo>
                  <a:lnTo>
                    <a:pt x="3264972" y="1188315"/>
                  </a:lnTo>
                  <a:lnTo>
                    <a:pt x="3280450" y="1181476"/>
                  </a:lnTo>
                  <a:lnTo>
                    <a:pt x="3294488" y="1172837"/>
                  </a:lnTo>
                  <a:lnTo>
                    <a:pt x="3309967" y="1162399"/>
                  </a:lnTo>
                  <a:lnTo>
                    <a:pt x="3323646" y="1151960"/>
                  </a:lnTo>
                  <a:lnTo>
                    <a:pt x="3356763" y="1129283"/>
                  </a:lnTo>
                  <a:lnTo>
                    <a:pt x="3391320" y="1112005"/>
                  </a:lnTo>
                  <a:lnTo>
                    <a:pt x="3425876" y="1098327"/>
                  </a:lnTo>
                  <a:lnTo>
                    <a:pt x="3462233" y="1087889"/>
                  </a:lnTo>
                  <a:lnTo>
                    <a:pt x="3462233" y="1082849"/>
                  </a:lnTo>
                  <a:lnTo>
                    <a:pt x="3464032" y="1079250"/>
                  </a:lnTo>
                  <a:lnTo>
                    <a:pt x="3467272" y="1074210"/>
                  </a:lnTo>
                  <a:lnTo>
                    <a:pt x="3470872" y="1070611"/>
                  </a:lnTo>
                  <a:lnTo>
                    <a:pt x="3475912" y="1067371"/>
                  </a:lnTo>
                  <a:lnTo>
                    <a:pt x="3483111" y="1067371"/>
                  </a:lnTo>
                  <a:lnTo>
                    <a:pt x="3502189" y="1067371"/>
                  </a:lnTo>
                  <a:lnTo>
                    <a:pt x="3515868" y="1053333"/>
                  </a:lnTo>
                  <a:lnTo>
                    <a:pt x="3529906" y="1041455"/>
                  </a:lnTo>
                  <a:lnTo>
                    <a:pt x="3545385" y="1029216"/>
                  </a:lnTo>
                  <a:lnTo>
                    <a:pt x="3562663" y="1018778"/>
                  </a:lnTo>
                  <a:close/>
                  <a:moveTo>
                    <a:pt x="2595074" y="1006539"/>
                  </a:moveTo>
                  <a:lnTo>
                    <a:pt x="2558718" y="1025617"/>
                  </a:lnTo>
                  <a:lnTo>
                    <a:pt x="2510123" y="1053333"/>
                  </a:lnTo>
                  <a:lnTo>
                    <a:pt x="2480605" y="1068811"/>
                  </a:lnTo>
                  <a:lnTo>
                    <a:pt x="2496444" y="1067371"/>
                  </a:lnTo>
                  <a:lnTo>
                    <a:pt x="2510123" y="1063772"/>
                  </a:lnTo>
                  <a:lnTo>
                    <a:pt x="2522361" y="1058732"/>
                  </a:lnTo>
                  <a:lnTo>
                    <a:pt x="2534600" y="1050094"/>
                  </a:lnTo>
                  <a:lnTo>
                    <a:pt x="2545039" y="1041455"/>
                  </a:lnTo>
                  <a:lnTo>
                    <a:pt x="2546839" y="1039655"/>
                  </a:lnTo>
                  <a:lnTo>
                    <a:pt x="2565557" y="1027417"/>
                  </a:lnTo>
                  <a:lnTo>
                    <a:pt x="2575996" y="1022377"/>
                  </a:lnTo>
                  <a:lnTo>
                    <a:pt x="2584635" y="1020577"/>
                  </a:lnTo>
                  <a:lnTo>
                    <a:pt x="2588235" y="1013378"/>
                  </a:lnTo>
                  <a:close/>
                  <a:moveTo>
                    <a:pt x="815070" y="1000872"/>
                  </a:moveTo>
                  <a:lnTo>
                    <a:pt x="776925" y="1035435"/>
                  </a:lnTo>
                  <a:lnTo>
                    <a:pt x="737341" y="1068197"/>
                  </a:lnTo>
                  <a:lnTo>
                    <a:pt x="695598" y="1099520"/>
                  </a:lnTo>
                  <a:lnTo>
                    <a:pt x="652415" y="1130482"/>
                  </a:lnTo>
                  <a:lnTo>
                    <a:pt x="622907" y="1151363"/>
                  </a:lnTo>
                  <a:lnTo>
                    <a:pt x="493000" y="1248210"/>
                  </a:lnTo>
                  <a:lnTo>
                    <a:pt x="501636" y="1256851"/>
                  </a:lnTo>
                  <a:lnTo>
                    <a:pt x="508834" y="1267292"/>
                  </a:lnTo>
                  <a:lnTo>
                    <a:pt x="515671" y="1274132"/>
                  </a:lnTo>
                  <a:lnTo>
                    <a:pt x="520709" y="1277732"/>
                  </a:lnTo>
                  <a:lnTo>
                    <a:pt x="526107" y="1279533"/>
                  </a:lnTo>
                  <a:lnTo>
                    <a:pt x="536183" y="1267292"/>
                  </a:lnTo>
                  <a:lnTo>
                    <a:pt x="546618" y="1256851"/>
                  </a:lnTo>
                  <a:lnTo>
                    <a:pt x="560653" y="1246410"/>
                  </a:lnTo>
                  <a:lnTo>
                    <a:pt x="576126" y="1237770"/>
                  </a:lnTo>
                  <a:lnTo>
                    <a:pt x="588361" y="1229129"/>
                  </a:lnTo>
                  <a:lnTo>
                    <a:pt x="602396" y="1219048"/>
                  </a:lnTo>
                  <a:lnTo>
                    <a:pt x="628305" y="1194927"/>
                  </a:lnTo>
                  <a:lnTo>
                    <a:pt x="643779" y="1175845"/>
                  </a:lnTo>
                  <a:lnTo>
                    <a:pt x="655654" y="1156764"/>
                  </a:lnTo>
                  <a:lnTo>
                    <a:pt x="664291" y="1146323"/>
                  </a:lnTo>
                  <a:lnTo>
                    <a:pt x="672927" y="1139122"/>
                  </a:lnTo>
                  <a:lnTo>
                    <a:pt x="683363" y="1134082"/>
                  </a:lnTo>
                  <a:lnTo>
                    <a:pt x="693799" y="1130482"/>
                  </a:lnTo>
                  <a:lnTo>
                    <a:pt x="699197" y="1121841"/>
                  </a:lnTo>
                  <a:lnTo>
                    <a:pt x="704234" y="1113201"/>
                  </a:lnTo>
                  <a:lnTo>
                    <a:pt x="723307" y="1092679"/>
                  </a:lnTo>
                  <a:lnTo>
                    <a:pt x="749216" y="1069997"/>
                  </a:lnTo>
                  <a:lnTo>
                    <a:pt x="775126" y="1044076"/>
                  </a:lnTo>
                  <a:lnTo>
                    <a:pt x="787361" y="1033635"/>
                  </a:lnTo>
                  <a:lnTo>
                    <a:pt x="797437" y="1023194"/>
                  </a:lnTo>
                  <a:lnTo>
                    <a:pt x="815070" y="1002313"/>
                  </a:lnTo>
                  <a:close/>
                  <a:moveTo>
                    <a:pt x="2240148" y="997900"/>
                  </a:moveTo>
                  <a:lnTo>
                    <a:pt x="2240148" y="999700"/>
                  </a:lnTo>
                  <a:lnTo>
                    <a:pt x="2245548" y="997900"/>
                  </a:lnTo>
                  <a:close/>
                  <a:moveTo>
                    <a:pt x="4514636" y="993777"/>
                  </a:moveTo>
                  <a:lnTo>
                    <a:pt x="4512835" y="997377"/>
                  </a:lnTo>
                  <a:lnTo>
                    <a:pt x="4495547" y="1016460"/>
                  </a:lnTo>
                  <a:lnTo>
                    <a:pt x="4481501" y="1031942"/>
                  </a:lnTo>
                  <a:lnTo>
                    <a:pt x="4466014" y="1044184"/>
                  </a:lnTo>
                  <a:lnTo>
                    <a:pt x="4467814" y="1044184"/>
                  </a:lnTo>
                  <a:lnTo>
                    <a:pt x="4471056" y="1044184"/>
                  </a:lnTo>
                  <a:lnTo>
                    <a:pt x="4476458" y="1040944"/>
                  </a:lnTo>
                  <a:lnTo>
                    <a:pt x="4483302" y="1031942"/>
                  </a:lnTo>
                  <a:lnTo>
                    <a:pt x="4490145" y="1023301"/>
                  </a:lnTo>
                  <a:lnTo>
                    <a:pt x="4498789" y="1014660"/>
                  </a:lnTo>
                  <a:lnTo>
                    <a:pt x="4505992" y="1009619"/>
                  </a:lnTo>
                  <a:lnTo>
                    <a:pt x="4514636" y="1006019"/>
                  </a:lnTo>
                  <a:lnTo>
                    <a:pt x="4514636" y="999177"/>
                  </a:lnTo>
                  <a:close/>
                  <a:moveTo>
                    <a:pt x="8161554" y="992546"/>
                  </a:moveTo>
                  <a:lnTo>
                    <a:pt x="8146069" y="1002624"/>
                  </a:lnTo>
                  <a:lnTo>
                    <a:pt x="8160113" y="999384"/>
                  </a:lnTo>
                  <a:close/>
                  <a:moveTo>
                    <a:pt x="9912088" y="990746"/>
                  </a:moveTo>
                  <a:lnTo>
                    <a:pt x="9877517" y="1018461"/>
                  </a:lnTo>
                  <a:lnTo>
                    <a:pt x="9846547" y="1046176"/>
                  </a:lnTo>
                  <a:lnTo>
                    <a:pt x="9813776" y="1077131"/>
                  </a:lnTo>
                  <a:lnTo>
                    <a:pt x="9820618" y="1072092"/>
                  </a:lnTo>
                  <a:lnTo>
                    <a:pt x="9855190" y="1049776"/>
                  </a:lnTo>
                  <a:lnTo>
                    <a:pt x="9889761" y="1025300"/>
                  </a:lnTo>
                  <a:lnTo>
                    <a:pt x="9901645" y="1016661"/>
                  </a:lnTo>
                  <a:lnTo>
                    <a:pt x="9907047" y="1002624"/>
                  </a:lnTo>
                  <a:close/>
                  <a:moveTo>
                    <a:pt x="9642000" y="976708"/>
                  </a:moveTo>
                  <a:lnTo>
                    <a:pt x="9609229" y="1001184"/>
                  </a:lnTo>
                  <a:lnTo>
                    <a:pt x="9602387" y="1006223"/>
                  </a:lnTo>
                  <a:lnTo>
                    <a:pt x="9622914" y="992546"/>
                  </a:lnTo>
                  <a:close/>
                  <a:moveTo>
                    <a:pt x="4983932" y="976494"/>
                  </a:moveTo>
                  <a:lnTo>
                    <a:pt x="4980330" y="980095"/>
                  </a:lnTo>
                  <a:lnTo>
                    <a:pt x="4982131" y="981895"/>
                  </a:lnTo>
                  <a:close/>
                  <a:moveTo>
                    <a:pt x="4866158" y="967853"/>
                  </a:moveTo>
                  <a:lnTo>
                    <a:pt x="4802048" y="1020061"/>
                  </a:lnTo>
                  <a:lnTo>
                    <a:pt x="4737939" y="1071909"/>
                  </a:lnTo>
                  <a:lnTo>
                    <a:pt x="4712007" y="1092792"/>
                  </a:lnTo>
                  <a:lnTo>
                    <a:pt x="4656541" y="1139239"/>
                  </a:lnTo>
                  <a:lnTo>
                    <a:pt x="4687516" y="1121956"/>
                  </a:lnTo>
                  <a:lnTo>
                    <a:pt x="4718850" y="1101073"/>
                  </a:lnTo>
                  <a:lnTo>
                    <a:pt x="4750184" y="1078750"/>
                  </a:lnTo>
                  <a:lnTo>
                    <a:pt x="4777917" y="1051025"/>
                  </a:lnTo>
                  <a:lnTo>
                    <a:pt x="4822938" y="1007819"/>
                  </a:lnTo>
                  <a:close/>
                  <a:moveTo>
                    <a:pt x="7048344" y="964294"/>
                  </a:moveTo>
                  <a:lnTo>
                    <a:pt x="7017375" y="984818"/>
                  </a:lnTo>
                  <a:lnTo>
                    <a:pt x="6838764" y="1106161"/>
                  </a:lnTo>
                  <a:lnTo>
                    <a:pt x="6674197" y="1213462"/>
                  </a:lnTo>
                  <a:lnTo>
                    <a:pt x="6681399" y="1211661"/>
                  </a:lnTo>
                  <a:lnTo>
                    <a:pt x="6688241" y="1210221"/>
                  </a:lnTo>
                  <a:lnTo>
                    <a:pt x="6701925" y="1211661"/>
                  </a:lnTo>
                  <a:lnTo>
                    <a:pt x="6714168" y="1215262"/>
                  </a:lnTo>
                  <a:lnTo>
                    <a:pt x="6715969" y="1215262"/>
                  </a:lnTo>
                  <a:lnTo>
                    <a:pt x="6747298" y="1189337"/>
                  </a:lnTo>
                  <a:lnTo>
                    <a:pt x="6778267" y="1165212"/>
                  </a:lnTo>
                  <a:lnTo>
                    <a:pt x="6811036" y="1144328"/>
                  </a:lnTo>
                  <a:lnTo>
                    <a:pt x="6842365" y="1127045"/>
                  </a:lnTo>
                  <a:lnTo>
                    <a:pt x="6847406" y="1116603"/>
                  </a:lnTo>
                  <a:lnTo>
                    <a:pt x="6854608" y="1107961"/>
                  </a:lnTo>
                  <a:lnTo>
                    <a:pt x="6863251" y="1099320"/>
                  </a:lnTo>
                  <a:lnTo>
                    <a:pt x="6873694" y="1090678"/>
                  </a:lnTo>
                  <a:lnTo>
                    <a:pt x="6876935" y="1088878"/>
                  </a:lnTo>
                  <a:lnTo>
                    <a:pt x="6892779" y="1083837"/>
                  </a:lnTo>
                  <a:lnTo>
                    <a:pt x="6908264" y="1082036"/>
                  </a:lnTo>
                  <a:lnTo>
                    <a:pt x="6961919" y="1028386"/>
                  </a:lnTo>
                  <a:lnTo>
                    <a:pt x="6966961" y="1022985"/>
                  </a:lnTo>
                  <a:lnTo>
                    <a:pt x="6973803" y="1021545"/>
                  </a:lnTo>
                  <a:lnTo>
                    <a:pt x="6979204" y="1021545"/>
                  </a:lnTo>
                  <a:lnTo>
                    <a:pt x="6986046" y="1022985"/>
                  </a:lnTo>
                  <a:lnTo>
                    <a:pt x="6992888" y="1014343"/>
                  </a:lnTo>
                  <a:lnTo>
                    <a:pt x="6996489" y="1007502"/>
                  </a:lnTo>
                  <a:lnTo>
                    <a:pt x="7001531" y="1002101"/>
                  </a:lnTo>
                  <a:lnTo>
                    <a:pt x="7006932" y="998860"/>
                  </a:lnTo>
                  <a:lnTo>
                    <a:pt x="7013774" y="995260"/>
                  </a:lnTo>
                  <a:lnTo>
                    <a:pt x="7017375" y="992019"/>
                  </a:lnTo>
                  <a:lnTo>
                    <a:pt x="7029619" y="979777"/>
                  </a:lnTo>
                  <a:close/>
                  <a:moveTo>
                    <a:pt x="494799" y="959109"/>
                  </a:moveTo>
                  <a:lnTo>
                    <a:pt x="460253" y="985031"/>
                  </a:lnTo>
                  <a:lnTo>
                    <a:pt x="427507" y="1009513"/>
                  </a:lnTo>
                  <a:lnTo>
                    <a:pt x="406744" y="1030286"/>
                  </a:lnTo>
                  <a:lnTo>
                    <a:pt x="404836" y="1031835"/>
                  </a:lnTo>
                  <a:lnTo>
                    <a:pt x="387563" y="1049476"/>
                  </a:lnTo>
                  <a:lnTo>
                    <a:pt x="372089" y="1064957"/>
                  </a:lnTo>
                  <a:lnTo>
                    <a:pt x="373528" y="1064957"/>
                  </a:lnTo>
                  <a:lnTo>
                    <a:pt x="399798" y="1037235"/>
                  </a:lnTo>
                  <a:lnTo>
                    <a:pt x="406744" y="1030286"/>
                  </a:lnTo>
                  <a:lnTo>
                    <a:pt x="423908" y="1016354"/>
                  </a:lnTo>
                  <a:lnTo>
                    <a:pt x="444780" y="1004113"/>
                  </a:lnTo>
                  <a:lnTo>
                    <a:pt x="468890" y="993672"/>
                  </a:lnTo>
                  <a:lnTo>
                    <a:pt x="481125" y="976391"/>
                  </a:lnTo>
                  <a:close/>
                  <a:moveTo>
                    <a:pt x="2686866" y="956506"/>
                  </a:moveTo>
                  <a:lnTo>
                    <a:pt x="2674627" y="959745"/>
                  </a:lnTo>
                  <a:lnTo>
                    <a:pt x="2662748" y="966585"/>
                  </a:lnTo>
                  <a:lnTo>
                    <a:pt x="2664188" y="966585"/>
                  </a:lnTo>
                  <a:lnTo>
                    <a:pt x="2674627" y="965145"/>
                  </a:lnTo>
                  <a:close/>
                  <a:moveTo>
                    <a:pt x="8632588" y="948993"/>
                  </a:moveTo>
                  <a:lnTo>
                    <a:pt x="8632588" y="950793"/>
                  </a:lnTo>
                  <a:lnTo>
                    <a:pt x="8630788" y="952593"/>
                  </a:lnTo>
                  <a:lnTo>
                    <a:pt x="8572088" y="995785"/>
                  </a:lnTo>
                  <a:lnTo>
                    <a:pt x="8584332" y="995785"/>
                  </a:lnTo>
                  <a:lnTo>
                    <a:pt x="8610261" y="971669"/>
                  </a:lnTo>
                  <a:lnTo>
                    <a:pt x="8637630" y="948993"/>
                  </a:lnTo>
                  <a:close/>
                  <a:moveTo>
                    <a:pt x="8357098" y="948993"/>
                  </a:moveTo>
                  <a:lnTo>
                    <a:pt x="8251583" y="1016661"/>
                  </a:lnTo>
                  <a:lnTo>
                    <a:pt x="8149670" y="1087569"/>
                  </a:lnTo>
                  <a:lnTo>
                    <a:pt x="8047396" y="1160276"/>
                  </a:lnTo>
                  <a:lnTo>
                    <a:pt x="7948364" y="1232983"/>
                  </a:lnTo>
                  <a:lnTo>
                    <a:pt x="7953765" y="1234783"/>
                  </a:lnTo>
                  <a:lnTo>
                    <a:pt x="7958807" y="1234783"/>
                  </a:lnTo>
                  <a:lnTo>
                    <a:pt x="8007423" y="1205268"/>
                  </a:lnTo>
                  <a:lnTo>
                    <a:pt x="8052438" y="1174314"/>
                  </a:lnTo>
                  <a:lnTo>
                    <a:pt x="8093851" y="1142999"/>
                  </a:lnTo>
                  <a:lnTo>
                    <a:pt x="8133824" y="1111685"/>
                  </a:lnTo>
                  <a:lnTo>
                    <a:pt x="8173798" y="1078931"/>
                  </a:lnTo>
                  <a:lnTo>
                    <a:pt x="8217012" y="1049776"/>
                  </a:lnTo>
                  <a:lnTo>
                    <a:pt x="8267428" y="1020261"/>
                  </a:lnTo>
                  <a:lnTo>
                    <a:pt x="8321086" y="992546"/>
                  </a:lnTo>
                  <a:lnTo>
                    <a:pt x="8324327" y="982108"/>
                  </a:lnTo>
                  <a:lnTo>
                    <a:pt x="8329729" y="973469"/>
                  </a:lnTo>
                  <a:lnTo>
                    <a:pt x="8336571" y="966270"/>
                  </a:lnTo>
                  <a:lnTo>
                    <a:pt x="8345214" y="963031"/>
                  </a:lnTo>
                  <a:lnTo>
                    <a:pt x="8352056" y="957632"/>
                  </a:lnTo>
                  <a:close/>
                  <a:moveTo>
                    <a:pt x="2541440" y="946067"/>
                  </a:moveTo>
                  <a:lnTo>
                    <a:pt x="2538016" y="949015"/>
                  </a:lnTo>
                  <a:lnTo>
                    <a:pt x="2506882" y="966585"/>
                  </a:lnTo>
                  <a:lnTo>
                    <a:pt x="2434169" y="1008339"/>
                  </a:lnTo>
                  <a:lnTo>
                    <a:pt x="2364696" y="1051533"/>
                  </a:lnTo>
                  <a:lnTo>
                    <a:pt x="2299182" y="1094728"/>
                  </a:lnTo>
                  <a:lnTo>
                    <a:pt x="2235108" y="1139722"/>
                  </a:lnTo>
                  <a:lnTo>
                    <a:pt x="2235108" y="1146921"/>
                  </a:lnTo>
                  <a:lnTo>
                    <a:pt x="2250587" y="1138282"/>
                  </a:lnTo>
                  <a:lnTo>
                    <a:pt x="2264625" y="1126044"/>
                  </a:lnTo>
                  <a:lnTo>
                    <a:pt x="2278304" y="1115605"/>
                  </a:lnTo>
                  <a:lnTo>
                    <a:pt x="2292343" y="1106966"/>
                  </a:lnTo>
                  <a:lnTo>
                    <a:pt x="2304222" y="1100127"/>
                  </a:lnTo>
                  <a:lnTo>
                    <a:pt x="2319700" y="1094728"/>
                  </a:lnTo>
                  <a:lnTo>
                    <a:pt x="2343818" y="1072411"/>
                  </a:lnTo>
                  <a:lnTo>
                    <a:pt x="2370096" y="1053333"/>
                  </a:lnTo>
                  <a:lnTo>
                    <a:pt x="2397813" y="1034256"/>
                  </a:lnTo>
                  <a:lnTo>
                    <a:pt x="2429130" y="1018778"/>
                  </a:lnTo>
                  <a:lnTo>
                    <a:pt x="2460087" y="1002940"/>
                  </a:lnTo>
                  <a:lnTo>
                    <a:pt x="2489244" y="987462"/>
                  </a:lnTo>
                  <a:lnTo>
                    <a:pt x="2515522" y="968384"/>
                  </a:lnTo>
                  <a:lnTo>
                    <a:pt x="2538016" y="949015"/>
                  </a:lnTo>
                  <a:lnTo>
                    <a:pt x="2543239" y="946067"/>
                  </a:lnTo>
                  <a:close/>
                  <a:moveTo>
                    <a:pt x="9091379" y="940355"/>
                  </a:moveTo>
                  <a:lnTo>
                    <a:pt x="9091379" y="942155"/>
                  </a:lnTo>
                  <a:lnTo>
                    <a:pt x="9096781" y="940355"/>
                  </a:lnTo>
                  <a:close/>
                  <a:moveTo>
                    <a:pt x="8789960" y="940355"/>
                  </a:moveTo>
                  <a:lnTo>
                    <a:pt x="8760790" y="954392"/>
                  </a:lnTo>
                  <a:lnTo>
                    <a:pt x="8734862" y="969870"/>
                  </a:lnTo>
                  <a:lnTo>
                    <a:pt x="8708933" y="985347"/>
                  </a:lnTo>
                  <a:lnTo>
                    <a:pt x="8686246" y="1002624"/>
                  </a:lnTo>
                  <a:lnTo>
                    <a:pt x="8644472" y="1033938"/>
                  </a:lnTo>
                  <a:lnTo>
                    <a:pt x="8603058" y="1067053"/>
                  </a:lnTo>
                  <a:lnTo>
                    <a:pt x="8537517" y="1118883"/>
                  </a:lnTo>
                  <a:lnTo>
                    <a:pt x="8540758" y="1120323"/>
                  </a:lnTo>
                  <a:lnTo>
                    <a:pt x="8542559" y="1120323"/>
                  </a:lnTo>
                  <a:lnTo>
                    <a:pt x="8549401" y="1118883"/>
                  </a:lnTo>
                  <a:lnTo>
                    <a:pt x="8556603" y="1118883"/>
                  </a:lnTo>
                  <a:lnTo>
                    <a:pt x="8589374" y="1085769"/>
                  </a:lnTo>
                  <a:lnTo>
                    <a:pt x="8623945" y="1054815"/>
                  </a:lnTo>
                  <a:lnTo>
                    <a:pt x="8663918" y="1025300"/>
                  </a:lnTo>
                  <a:lnTo>
                    <a:pt x="8707133" y="997585"/>
                  </a:lnTo>
                  <a:lnTo>
                    <a:pt x="8728020" y="985347"/>
                  </a:lnTo>
                  <a:lnTo>
                    <a:pt x="8750347" y="971669"/>
                  </a:lnTo>
                  <a:lnTo>
                    <a:pt x="8769433" y="957632"/>
                  </a:lnTo>
                  <a:lnTo>
                    <a:pt x="8789960" y="943954"/>
                  </a:lnTo>
                  <a:close/>
                  <a:moveTo>
                    <a:pt x="4597474" y="940129"/>
                  </a:moveTo>
                  <a:lnTo>
                    <a:pt x="4581987" y="943729"/>
                  </a:lnTo>
                  <a:lnTo>
                    <a:pt x="4568301" y="948770"/>
                  </a:lnTo>
                  <a:lnTo>
                    <a:pt x="4547411" y="962812"/>
                  </a:lnTo>
                  <a:lnTo>
                    <a:pt x="4528322" y="978294"/>
                  </a:lnTo>
                  <a:lnTo>
                    <a:pt x="4523280" y="985135"/>
                  </a:lnTo>
                  <a:lnTo>
                    <a:pt x="4551013" y="969653"/>
                  </a:lnTo>
                  <a:lnTo>
                    <a:pt x="4578385" y="955971"/>
                  </a:lnTo>
                  <a:lnTo>
                    <a:pt x="4588830" y="948770"/>
                  </a:lnTo>
                  <a:close/>
                  <a:moveTo>
                    <a:pt x="2460087" y="930589"/>
                  </a:moveTo>
                  <a:lnTo>
                    <a:pt x="2451448" y="935629"/>
                  </a:lnTo>
                  <a:lnTo>
                    <a:pt x="2444608" y="940668"/>
                  </a:lnTo>
                  <a:lnTo>
                    <a:pt x="2454688" y="937428"/>
                  </a:lnTo>
                  <a:close/>
                  <a:moveTo>
                    <a:pt x="3420837" y="925190"/>
                  </a:moveTo>
                  <a:lnTo>
                    <a:pt x="3415437" y="928789"/>
                  </a:lnTo>
                  <a:lnTo>
                    <a:pt x="3415321" y="928909"/>
                  </a:lnTo>
                  <a:lnTo>
                    <a:pt x="3405358" y="935629"/>
                  </a:lnTo>
                  <a:lnTo>
                    <a:pt x="3393119" y="944267"/>
                  </a:lnTo>
                  <a:lnTo>
                    <a:pt x="3405358" y="939228"/>
                  </a:lnTo>
                  <a:lnTo>
                    <a:pt x="3415321" y="928909"/>
                  </a:lnTo>
                  <a:close/>
                  <a:moveTo>
                    <a:pt x="7895066" y="923438"/>
                  </a:moveTo>
                  <a:lnTo>
                    <a:pt x="7884623" y="928477"/>
                  </a:lnTo>
                  <a:lnTo>
                    <a:pt x="7872379" y="930277"/>
                  </a:lnTo>
                  <a:lnTo>
                    <a:pt x="7860495" y="933516"/>
                  </a:lnTo>
                  <a:lnTo>
                    <a:pt x="7846450" y="935316"/>
                  </a:lnTo>
                  <a:lnTo>
                    <a:pt x="7842849" y="947554"/>
                  </a:lnTo>
                  <a:lnTo>
                    <a:pt x="7839608" y="961231"/>
                  </a:lnTo>
                  <a:lnTo>
                    <a:pt x="7860495" y="945754"/>
                  </a:lnTo>
                  <a:lnTo>
                    <a:pt x="7881021" y="933516"/>
                  </a:lnTo>
                  <a:close/>
                  <a:moveTo>
                    <a:pt x="7264766" y="919285"/>
                  </a:moveTo>
                  <a:lnTo>
                    <a:pt x="7211111" y="953852"/>
                  </a:lnTo>
                  <a:lnTo>
                    <a:pt x="7156015" y="990219"/>
                  </a:lnTo>
                  <a:lnTo>
                    <a:pt x="7098398" y="1030186"/>
                  </a:lnTo>
                  <a:lnTo>
                    <a:pt x="7041502" y="1073395"/>
                  </a:lnTo>
                  <a:lnTo>
                    <a:pt x="7039701" y="1073395"/>
                  </a:lnTo>
                  <a:lnTo>
                    <a:pt x="6954717" y="1135687"/>
                  </a:lnTo>
                  <a:lnTo>
                    <a:pt x="6884137" y="1187537"/>
                  </a:lnTo>
                  <a:lnTo>
                    <a:pt x="6814637" y="1236146"/>
                  </a:lnTo>
                  <a:lnTo>
                    <a:pt x="6788710" y="1249829"/>
                  </a:lnTo>
                  <a:lnTo>
                    <a:pt x="6764583" y="1265312"/>
                  </a:lnTo>
                  <a:lnTo>
                    <a:pt x="6750539" y="1273953"/>
                  </a:lnTo>
                  <a:lnTo>
                    <a:pt x="6728212" y="1289796"/>
                  </a:lnTo>
                  <a:lnTo>
                    <a:pt x="6705526" y="1303479"/>
                  </a:lnTo>
                  <a:lnTo>
                    <a:pt x="6691842" y="1310680"/>
                  </a:lnTo>
                  <a:lnTo>
                    <a:pt x="6686440" y="1317522"/>
                  </a:lnTo>
                  <a:lnTo>
                    <a:pt x="6681399" y="1324363"/>
                  </a:lnTo>
                  <a:lnTo>
                    <a:pt x="6674197" y="1334805"/>
                  </a:lnTo>
                  <a:lnTo>
                    <a:pt x="6722811" y="1313921"/>
                  </a:lnTo>
                  <a:lnTo>
                    <a:pt x="6754140" y="1300238"/>
                  </a:lnTo>
                  <a:lnTo>
                    <a:pt x="6781868" y="1284395"/>
                  </a:lnTo>
                  <a:lnTo>
                    <a:pt x="6805995" y="1267112"/>
                  </a:lnTo>
                  <a:lnTo>
                    <a:pt x="6826880" y="1249829"/>
                  </a:lnTo>
                  <a:lnTo>
                    <a:pt x="6830121" y="1246228"/>
                  </a:lnTo>
                  <a:lnTo>
                    <a:pt x="6836963" y="1246228"/>
                  </a:lnTo>
                  <a:lnTo>
                    <a:pt x="6842365" y="1244788"/>
                  </a:lnTo>
                  <a:lnTo>
                    <a:pt x="6844165" y="1242987"/>
                  </a:lnTo>
                  <a:lnTo>
                    <a:pt x="6849207" y="1239387"/>
                  </a:lnTo>
                  <a:lnTo>
                    <a:pt x="6849207" y="1232545"/>
                  </a:lnTo>
                  <a:lnTo>
                    <a:pt x="6852808" y="1227504"/>
                  </a:lnTo>
                  <a:lnTo>
                    <a:pt x="6856409" y="1222103"/>
                  </a:lnTo>
                  <a:lnTo>
                    <a:pt x="6863251" y="1217062"/>
                  </a:lnTo>
                  <a:lnTo>
                    <a:pt x="6870093" y="1215262"/>
                  </a:lnTo>
                  <a:lnTo>
                    <a:pt x="6890979" y="1215262"/>
                  </a:lnTo>
                  <a:lnTo>
                    <a:pt x="6897821" y="1208421"/>
                  </a:lnTo>
                  <a:lnTo>
                    <a:pt x="6910064" y="1194738"/>
                  </a:lnTo>
                  <a:lnTo>
                    <a:pt x="6925549" y="1182496"/>
                  </a:lnTo>
                  <a:lnTo>
                    <a:pt x="6934191" y="1175654"/>
                  </a:lnTo>
                  <a:lnTo>
                    <a:pt x="6944634" y="1168453"/>
                  </a:lnTo>
                  <a:lnTo>
                    <a:pt x="6961919" y="1163412"/>
                  </a:lnTo>
                  <a:lnTo>
                    <a:pt x="6982445" y="1159811"/>
                  </a:lnTo>
                  <a:lnTo>
                    <a:pt x="7000090" y="1137487"/>
                  </a:lnTo>
                  <a:lnTo>
                    <a:pt x="7019176" y="1118403"/>
                  </a:lnTo>
                  <a:lnTo>
                    <a:pt x="7036461" y="1104361"/>
                  </a:lnTo>
                  <a:lnTo>
                    <a:pt x="7053745" y="1090678"/>
                  </a:lnTo>
                  <a:lnTo>
                    <a:pt x="7093357" y="1062953"/>
                  </a:lnTo>
                  <a:lnTo>
                    <a:pt x="7135129" y="1035227"/>
                  </a:lnTo>
                  <a:lnTo>
                    <a:pt x="7178341" y="1005702"/>
                  </a:lnTo>
                  <a:lnTo>
                    <a:pt x="7221554" y="971135"/>
                  </a:lnTo>
                  <a:lnTo>
                    <a:pt x="7256123" y="947010"/>
                  </a:lnTo>
                  <a:lnTo>
                    <a:pt x="7273408" y="936568"/>
                  </a:lnTo>
                  <a:lnTo>
                    <a:pt x="7291053" y="926126"/>
                  </a:lnTo>
                  <a:lnTo>
                    <a:pt x="7287452" y="924326"/>
                  </a:lnTo>
                  <a:lnTo>
                    <a:pt x="7282051" y="921085"/>
                  </a:lnTo>
                  <a:lnTo>
                    <a:pt x="7275209" y="921085"/>
                  </a:lnTo>
                  <a:close/>
                  <a:moveTo>
                    <a:pt x="9863833" y="913000"/>
                  </a:moveTo>
                  <a:lnTo>
                    <a:pt x="9842946" y="923438"/>
                  </a:lnTo>
                  <a:lnTo>
                    <a:pt x="9822419" y="935316"/>
                  </a:lnTo>
                  <a:lnTo>
                    <a:pt x="9778845" y="968070"/>
                  </a:lnTo>
                  <a:lnTo>
                    <a:pt x="9740672" y="999384"/>
                  </a:lnTo>
                  <a:lnTo>
                    <a:pt x="9650643" y="1061654"/>
                  </a:lnTo>
                  <a:lnTo>
                    <a:pt x="9533244" y="1142999"/>
                  </a:lnTo>
                  <a:lnTo>
                    <a:pt x="9453298" y="1195190"/>
                  </a:lnTo>
                  <a:lnTo>
                    <a:pt x="9453298" y="1226145"/>
                  </a:lnTo>
                  <a:lnTo>
                    <a:pt x="9489670" y="1207068"/>
                  </a:lnTo>
                  <a:lnTo>
                    <a:pt x="9529643" y="1184752"/>
                  </a:lnTo>
                  <a:lnTo>
                    <a:pt x="9566015" y="1162076"/>
                  </a:lnTo>
                  <a:lnTo>
                    <a:pt x="9598786" y="1137960"/>
                  </a:lnTo>
                  <a:lnTo>
                    <a:pt x="9609229" y="1125722"/>
                  </a:lnTo>
                  <a:lnTo>
                    <a:pt x="9626515" y="1113484"/>
                  </a:lnTo>
                  <a:lnTo>
                    <a:pt x="9642000" y="1108445"/>
                  </a:lnTo>
                  <a:lnTo>
                    <a:pt x="9657845" y="1104846"/>
                  </a:lnTo>
                  <a:lnTo>
                    <a:pt x="9664687" y="1092968"/>
                  </a:lnTo>
                  <a:lnTo>
                    <a:pt x="9671530" y="1082530"/>
                  </a:lnTo>
                  <a:lnTo>
                    <a:pt x="9678732" y="1072092"/>
                  </a:lnTo>
                  <a:lnTo>
                    <a:pt x="9687375" y="1063453"/>
                  </a:lnTo>
                  <a:lnTo>
                    <a:pt x="9697818" y="1054815"/>
                  </a:lnTo>
                  <a:lnTo>
                    <a:pt x="9709702" y="1049776"/>
                  </a:lnTo>
                  <a:lnTo>
                    <a:pt x="9720146" y="1046176"/>
                  </a:lnTo>
                  <a:lnTo>
                    <a:pt x="9732030" y="1044377"/>
                  </a:lnTo>
                  <a:lnTo>
                    <a:pt x="9735631" y="1033938"/>
                  </a:lnTo>
                  <a:lnTo>
                    <a:pt x="9739232" y="1025300"/>
                  </a:lnTo>
                  <a:lnTo>
                    <a:pt x="9746074" y="1020261"/>
                  </a:lnTo>
                  <a:lnTo>
                    <a:pt x="9754717" y="1018461"/>
                  </a:lnTo>
                  <a:lnTo>
                    <a:pt x="9754717" y="1016661"/>
                  </a:lnTo>
                  <a:lnTo>
                    <a:pt x="9754717" y="1006223"/>
                  </a:lnTo>
                  <a:lnTo>
                    <a:pt x="9765160" y="1002624"/>
                  </a:lnTo>
                  <a:lnTo>
                    <a:pt x="9787488" y="993985"/>
                  </a:lnTo>
                  <a:lnTo>
                    <a:pt x="9806574" y="982108"/>
                  </a:lnTo>
                  <a:lnTo>
                    <a:pt x="9822419" y="968070"/>
                  </a:lnTo>
                  <a:lnTo>
                    <a:pt x="9836104" y="948993"/>
                  </a:lnTo>
                  <a:lnTo>
                    <a:pt x="9850148" y="930277"/>
                  </a:lnTo>
                  <a:close/>
                  <a:moveTo>
                    <a:pt x="8101054" y="913000"/>
                  </a:moveTo>
                  <a:lnTo>
                    <a:pt x="8066482" y="938915"/>
                  </a:lnTo>
                  <a:lnTo>
                    <a:pt x="8031911" y="964831"/>
                  </a:lnTo>
                  <a:lnTo>
                    <a:pt x="7962408" y="1013062"/>
                  </a:lnTo>
                  <a:lnTo>
                    <a:pt x="7919194" y="1041137"/>
                  </a:lnTo>
                  <a:lnTo>
                    <a:pt x="7882822" y="1068492"/>
                  </a:lnTo>
                  <a:lnTo>
                    <a:pt x="7848251" y="1092968"/>
                  </a:lnTo>
                  <a:lnTo>
                    <a:pt x="7816920" y="1118883"/>
                  </a:lnTo>
                  <a:lnTo>
                    <a:pt x="7816920" y="1144799"/>
                  </a:lnTo>
                  <a:lnTo>
                    <a:pt x="7836007" y="1137960"/>
                  </a:lnTo>
                  <a:lnTo>
                    <a:pt x="7851852" y="1128962"/>
                  </a:lnTo>
                  <a:lnTo>
                    <a:pt x="7865536" y="1117084"/>
                  </a:lnTo>
                  <a:lnTo>
                    <a:pt x="7875980" y="1103046"/>
                  </a:lnTo>
                  <a:lnTo>
                    <a:pt x="7881021" y="1092968"/>
                  </a:lnTo>
                  <a:lnTo>
                    <a:pt x="7893265" y="1098007"/>
                  </a:lnTo>
                  <a:lnTo>
                    <a:pt x="7896867" y="1098007"/>
                  </a:lnTo>
                  <a:lnTo>
                    <a:pt x="7903709" y="1094408"/>
                  </a:lnTo>
                  <a:lnTo>
                    <a:pt x="7912352" y="1091168"/>
                  </a:lnTo>
                  <a:lnTo>
                    <a:pt x="7914152" y="1084330"/>
                  </a:lnTo>
                  <a:lnTo>
                    <a:pt x="7917393" y="1075691"/>
                  </a:lnTo>
                  <a:lnTo>
                    <a:pt x="7922435" y="1070292"/>
                  </a:lnTo>
                  <a:lnTo>
                    <a:pt x="7931078" y="1063453"/>
                  </a:lnTo>
                  <a:lnTo>
                    <a:pt x="7939721" y="1059854"/>
                  </a:lnTo>
                  <a:lnTo>
                    <a:pt x="7945122" y="1056614"/>
                  </a:lnTo>
                  <a:lnTo>
                    <a:pt x="7950164" y="1053015"/>
                  </a:lnTo>
                  <a:lnTo>
                    <a:pt x="7971051" y="1044377"/>
                  </a:lnTo>
                  <a:lnTo>
                    <a:pt x="7990137" y="1032139"/>
                  </a:lnTo>
                  <a:lnTo>
                    <a:pt x="8009224" y="1016661"/>
                  </a:lnTo>
                  <a:lnTo>
                    <a:pt x="8026509" y="995785"/>
                  </a:lnTo>
                  <a:lnTo>
                    <a:pt x="8043795" y="980308"/>
                  </a:lnTo>
                  <a:lnTo>
                    <a:pt x="8061081" y="966270"/>
                  </a:lnTo>
                  <a:lnTo>
                    <a:pt x="8081967" y="954392"/>
                  </a:lnTo>
                  <a:lnTo>
                    <a:pt x="8102854" y="945754"/>
                  </a:lnTo>
                  <a:lnTo>
                    <a:pt x="8106095" y="938915"/>
                  </a:lnTo>
                  <a:lnTo>
                    <a:pt x="8107896" y="932076"/>
                  </a:lnTo>
                  <a:lnTo>
                    <a:pt x="8114738" y="924878"/>
                  </a:lnTo>
                  <a:lnTo>
                    <a:pt x="8121941" y="919838"/>
                  </a:lnTo>
                  <a:lnTo>
                    <a:pt x="8130583" y="916239"/>
                  </a:lnTo>
                  <a:lnTo>
                    <a:pt x="8135625" y="914799"/>
                  </a:lnTo>
                  <a:lnTo>
                    <a:pt x="8139226" y="913000"/>
                  </a:lnTo>
                  <a:close/>
                  <a:moveTo>
                    <a:pt x="9283682" y="905801"/>
                  </a:moveTo>
                  <a:lnTo>
                    <a:pt x="9271798" y="907601"/>
                  </a:lnTo>
                  <a:lnTo>
                    <a:pt x="9261355" y="911200"/>
                  </a:lnTo>
                  <a:lnTo>
                    <a:pt x="9230024" y="928477"/>
                  </a:lnTo>
                  <a:lnTo>
                    <a:pt x="9204096" y="945754"/>
                  </a:lnTo>
                  <a:lnTo>
                    <a:pt x="9176367" y="971669"/>
                  </a:lnTo>
                  <a:lnTo>
                    <a:pt x="9148638" y="997585"/>
                  </a:lnTo>
                  <a:lnTo>
                    <a:pt x="9136754" y="1008023"/>
                  </a:lnTo>
                  <a:lnTo>
                    <a:pt x="9124510" y="1018461"/>
                  </a:lnTo>
                  <a:lnTo>
                    <a:pt x="9112266" y="1027100"/>
                  </a:lnTo>
                  <a:lnTo>
                    <a:pt x="9098581" y="1033938"/>
                  </a:lnTo>
                  <a:lnTo>
                    <a:pt x="9103623" y="1053015"/>
                  </a:lnTo>
                  <a:lnTo>
                    <a:pt x="9103623" y="1068492"/>
                  </a:lnTo>
                  <a:lnTo>
                    <a:pt x="9128111" y="1049776"/>
                  </a:lnTo>
                  <a:lnTo>
                    <a:pt x="9154040" y="1030699"/>
                  </a:lnTo>
                  <a:lnTo>
                    <a:pt x="9181408" y="1013062"/>
                  </a:lnTo>
                  <a:lnTo>
                    <a:pt x="9209138" y="999384"/>
                  </a:lnTo>
                  <a:lnTo>
                    <a:pt x="9217780" y="980308"/>
                  </a:lnTo>
                  <a:lnTo>
                    <a:pt x="9228224" y="964831"/>
                  </a:lnTo>
                  <a:lnTo>
                    <a:pt x="9242268" y="952593"/>
                  </a:lnTo>
                  <a:lnTo>
                    <a:pt x="9249111" y="947554"/>
                  </a:lnTo>
                  <a:lnTo>
                    <a:pt x="9255953" y="943954"/>
                  </a:lnTo>
                  <a:lnTo>
                    <a:pt x="9269998" y="938915"/>
                  </a:lnTo>
                  <a:lnTo>
                    <a:pt x="9283682" y="932076"/>
                  </a:lnTo>
                  <a:lnTo>
                    <a:pt x="9297727" y="921638"/>
                  </a:lnTo>
                  <a:lnTo>
                    <a:pt x="9311411" y="909400"/>
                  </a:lnTo>
                  <a:lnTo>
                    <a:pt x="9297727" y="907601"/>
                  </a:lnTo>
                  <a:close/>
                  <a:moveTo>
                    <a:pt x="8700290" y="904361"/>
                  </a:moveTo>
                  <a:lnTo>
                    <a:pt x="8694889" y="907601"/>
                  </a:lnTo>
                  <a:lnTo>
                    <a:pt x="8688046" y="909400"/>
                  </a:lnTo>
                  <a:lnTo>
                    <a:pt x="8677603" y="918039"/>
                  </a:lnTo>
                  <a:lnTo>
                    <a:pt x="8667160" y="924878"/>
                  </a:lnTo>
                  <a:lnTo>
                    <a:pt x="8654916" y="937115"/>
                  </a:lnTo>
                  <a:close/>
                  <a:moveTo>
                    <a:pt x="2612353" y="902873"/>
                  </a:moveTo>
                  <a:lnTo>
                    <a:pt x="2546839" y="942468"/>
                  </a:lnTo>
                  <a:lnTo>
                    <a:pt x="2551878" y="942468"/>
                  </a:lnTo>
                  <a:lnTo>
                    <a:pt x="2562317" y="942468"/>
                  </a:lnTo>
                  <a:lnTo>
                    <a:pt x="2565557" y="939228"/>
                  </a:lnTo>
                  <a:lnTo>
                    <a:pt x="2569157" y="937428"/>
                  </a:lnTo>
                  <a:lnTo>
                    <a:pt x="2577796" y="935629"/>
                  </a:lnTo>
                  <a:lnTo>
                    <a:pt x="2595074" y="918351"/>
                  </a:lnTo>
                  <a:close/>
                  <a:moveTo>
                    <a:pt x="2795935" y="897474"/>
                  </a:moveTo>
                  <a:lnTo>
                    <a:pt x="2787297" y="899273"/>
                  </a:lnTo>
                  <a:lnTo>
                    <a:pt x="2768218" y="913312"/>
                  </a:lnTo>
                  <a:lnTo>
                    <a:pt x="2776858" y="911512"/>
                  </a:lnTo>
                  <a:lnTo>
                    <a:pt x="2783697" y="907912"/>
                  </a:lnTo>
                  <a:lnTo>
                    <a:pt x="2790536" y="902873"/>
                  </a:lnTo>
                  <a:close/>
                  <a:moveTo>
                    <a:pt x="344380" y="896825"/>
                  </a:moveTo>
                  <a:lnTo>
                    <a:pt x="285364" y="934988"/>
                  </a:lnTo>
                  <a:lnTo>
                    <a:pt x="228507" y="967750"/>
                  </a:lnTo>
                  <a:lnTo>
                    <a:pt x="231746" y="969550"/>
                  </a:lnTo>
                  <a:lnTo>
                    <a:pt x="235344" y="971350"/>
                  </a:lnTo>
                  <a:lnTo>
                    <a:pt x="249019" y="978191"/>
                  </a:lnTo>
                  <a:lnTo>
                    <a:pt x="255856" y="974591"/>
                  </a:lnTo>
                  <a:lnTo>
                    <a:pt x="263053" y="969550"/>
                  </a:lnTo>
                  <a:lnTo>
                    <a:pt x="269890" y="964510"/>
                  </a:lnTo>
                  <a:lnTo>
                    <a:pt x="273489" y="957309"/>
                  </a:lnTo>
                  <a:lnTo>
                    <a:pt x="275288" y="952269"/>
                  </a:lnTo>
                  <a:lnTo>
                    <a:pt x="278527" y="947229"/>
                  </a:lnTo>
                  <a:lnTo>
                    <a:pt x="288963" y="938588"/>
                  </a:lnTo>
                  <a:lnTo>
                    <a:pt x="302997" y="929947"/>
                  </a:lnTo>
                  <a:lnTo>
                    <a:pt x="318471" y="924547"/>
                  </a:lnTo>
                  <a:lnTo>
                    <a:pt x="330706" y="910866"/>
                  </a:lnTo>
                  <a:close/>
                  <a:moveTo>
                    <a:pt x="7147012" y="896601"/>
                  </a:moveTo>
                  <a:lnTo>
                    <a:pt x="7126486" y="908843"/>
                  </a:lnTo>
                  <a:lnTo>
                    <a:pt x="7103800" y="924326"/>
                  </a:lnTo>
                  <a:lnTo>
                    <a:pt x="7086515" y="936568"/>
                  </a:lnTo>
                  <a:lnTo>
                    <a:pt x="7084714" y="938369"/>
                  </a:lnTo>
                  <a:lnTo>
                    <a:pt x="7117484" y="917485"/>
                  </a:lnTo>
                  <a:lnTo>
                    <a:pt x="7133328" y="908843"/>
                  </a:lnTo>
                  <a:close/>
                  <a:moveTo>
                    <a:pt x="9482828" y="893923"/>
                  </a:moveTo>
                  <a:lnTo>
                    <a:pt x="9463741" y="911200"/>
                  </a:lnTo>
                  <a:lnTo>
                    <a:pt x="9451497" y="919838"/>
                  </a:lnTo>
                  <a:lnTo>
                    <a:pt x="9439613" y="928477"/>
                  </a:lnTo>
                  <a:lnTo>
                    <a:pt x="9411884" y="947554"/>
                  </a:lnTo>
                  <a:lnTo>
                    <a:pt x="9385956" y="968070"/>
                  </a:lnTo>
                  <a:lnTo>
                    <a:pt x="9302768" y="1018461"/>
                  </a:lnTo>
                  <a:lnTo>
                    <a:pt x="9233626" y="1063453"/>
                  </a:lnTo>
                  <a:lnTo>
                    <a:pt x="9202295" y="1085769"/>
                  </a:lnTo>
                  <a:lnTo>
                    <a:pt x="9171325" y="1109885"/>
                  </a:lnTo>
                  <a:lnTo>
                    <a:pt x="9112266" y="1157037"/>
                  </a:lnTo>
                  <a:lnTo>
                    <a:pt x="9107224" y="1160276"/>
                  </a:lnTo>
                  <a:lnTo>
                    <a:pt x="9108665" y="1168915"/>
                  </a:lnTo>
                  <a:lnTo>
                    <a:pt x="9110465" y="1176113"/>
                  </a:lnTo>
                  <a:lnTo>
                    <a:pt x="9122709" y="1165675"/>
                  </a:lnTo>
                  <a:lnTo>
                    <a:pt x="9136754" y="1157037"/>
                  </a:lnTo>
                  <a:lnTo>
                    <a:pt x="9152239" y="1149838"/>
                  </a:lnTo>
                  <a:lnTo>
                    <a:pt x="9167724" y="1142999"/>
                  </a:lnTo>
                  <a:lnTo>
                    <a:pt x="9185010" y="1134361"/>
                  </a:lnTo>
                  <a:lnTo>
                    <a:pt x="9200495" y="1122123"/>
                  </a:lnTo>
                  <a:lnTo>
                    <a:pt x="9212739" y="1106646"/>
                  </a:lnTo>
                  <a:lnTo>
                    <a:pt x="9223182" y="1091168"/>
                  </a:lnTo>
                  <a:lnTo>
                    <a:pt x="9224623" y="1085769"/>
                  </a:lnTo>
                  <a:lnTo>
                    <a:pt x="9228224" y="1084330"/>
                  </a:lnTo>
                  <a:lnTo>
                    <a:pt x="9269998" y="1058414"/>
                  </a:lnTo>
                  <a:lnTo>
                    <a:pt x="9309611" y="1032139"/>
                  </a:lnTo>
                  <a:lnTo>
                    <a:pt x="9380554" y="982108"/>
                  </a:lnTo>
                  <a:lnTo>
                    <a:pt x="9410084" y="963031"/>
                  </a:lnTo>
                  <a:lnTo>
                    <a:pt x="9437813" y="940355"/>
                  </a:lnTo>
                  <a:lnTo>
                    <a:pt x="9489670" y="893923"/>
                  </a:lnTo>
                  <a:close/>
                  <a:moveTo>
                    <a:pt x="7050144" y="862034"/>
                  </a:moveTo>
                  <a:lnTo>
                    <a:pt x="7046904" y="863834"/>
                  </a:lnTo>
                  <a:lnTo>
                    <a:pt x="7039701" y="865635"/>
                  </a:lnTo>
                  <a:lnTo>
                    <a:pt x="7041502" y="867075"/>
                  </a:lnTo>
                  <a:close/>
                  <a:moveTo>
                    <a:pt x="429306" y="836341"/>
                  </a:moveTo>
                  <a:lnTo>
                    <a:pt x="423908" y="841381"/>
                  </a:lnTo>
                  <a:lnTo>
                    <a:pt x="387563" y="867303"/>
                  </a:lnTo>
                  <a:lnTo>
                    <a:pt x="408434" y="860462"/>
                  </a:lnTo>
                  <a:lnTo>
                    <a:pt x="429306" y="856862"/>
                  </a:lnTo>
                  <a:close/>
                  <a:moveTo>
                    <a:pt x="4742981" y="819150"/>
                  </a:moveTo>
                  <a:lnTo>
                    <a:pt x="4750184" y="820950"/>
                  </a:lnTo>
                  <a:lnTo>
                    <a:pt x="4755227" y="822391"/>
                  </a:lnTo>
                  <a:lnTo>
                    <a:pt x="4767472" y="820950"/>
                  </a:lnTo>
                  <a:lnTo>
                    <a:pt x="4781159" y="820950"/>
                  </a:lnTo>
                  <a:lnTo>
                    <a:pt x="4786561" y="822391"/>
                  </a:lnTo>
                  <a:lnTo>
                    <a:pt x="4793404" y="825991"/>
                  </a:lnTo>
                  <a:lnTo>
                    <a:pt x="4798447" y="829592"/>
                  </a:lnTo>
                  <a:lnTo>
                    <a:pt x="4803849" y="836433"/>
                  </a:lnTo>
                  <a:lnTo>
                    <a:pt x="4805650" y="837873"/>
                  </a:lnTo>
                  <a:lnTo>
                    <a:pt x="4807091" y="837873"/>
                  </a:lnTo>
                  <a:lnTo>
                    <a:pt x="4812493" y="836433"/>
                  </a:lnTo>
                  <a:lnTo>
                    <a:pt x="4821137" y="831032"/>
                  </a:lnTo>
                  <a:lnTo>
                    <a:pt x="4826179" y="829592"/>
                  </a:lnTo>
                  <a:lnTo>
                    <a:pt x="4829781" y="829592"/>
                  </a:lnTo>
                  <a:lnTo>
                    <a:pt x="4841666" y="831032"/>
                  </a:lnTo>
                  <a:lnTo>
                    <a:pt x="4850310" y="836433"/>
                  </a:lnTo>
                  <a:lnTo>
                    <a:pt x="4857154" y="841473"/>
                  </a:lnTo>
                  <a:lnTo>
                    <a:pt x="4860755" y="848314"/>
                  </a:lnTo>
                  <a:lnTo>
                    <a:pt x="4866158" y="858756"/>
                  </a:lnTo>
                  <a:lnTo>
                    <a:pt x="4869399" y="860556"/>
                  </a:lnTo>
                  <a:lnTo>
                    <a:pt x="4873001" y="864157"/>
                  </a:lnTo>
                  <a:lnTo>
                    <a:pt x="4914420" y="862357"/>
                  </a:lnTo>
                  <a:lnTo>
                    <a:pt x="4956199" y="865957"/>
                  </a:lnTo>
                  <a:lnTo>
                    <a:pt x="4995817" y="872798"/>
                  </a:lnTo>
                  <a:lnTo>
                    <a:pt x="5037597" y="883240"/>
                  </a:lnTo>
                  <a:lnTo>
                    <a:pt x="5070012" y="891881"/>
                  </a:lnTo>
                  <a:lnTo>
                    <a:pt x="5106388" y="896922"/>
                  </a:lnTo>
                  <a:lnTo>
                    <a:pt x="5142765" y="898722"/>
                  </a:lnTo>
                  <a:lnTo>
                    <a:pt x="5184544" y="896922"/>
                  </a:lnTo>
                  <a:lnTo>
                    <a:pt x="5191387" y="896922"/>
                  </a:lnTo>
                  <a:lnTo>
                    <a:pt x="5196430" y="902323"/>
                  </a:lnTo>
                  <a:lnTo>
                    <a:pt x="5219120" y="870998"/>
                  </a:lnTo>
                  <a:lnTo>
                    <a:pt x="5203633" y="907364"/>
                  </a:lnTo>
                  <a:lnTo>
                    <a:pt x="5217319" y="916005"/>
                  </a:lnTo>
                  <a:lnTo>
                    <a:pt x="5232807" y="924646"/>
                  </a:lnTo>
                  <a:lnTo>
                    <a:pt x="5238209" y="928247"/>
                  </a:lnTo>
                  <a:lnTo>
                    <a:pt x="5255497" y="943729"/>
                  </a:lnTo>
                  <a:lnTo>
                    <a:pt x="5279628" y="959211"/>
                  </a:lnTo>
                  <a:lnTo>
                    <a:pt x="5286471" y="964612"/>
                  </a:lnTo>
                  <a:lnTo>
                    <a:pt x="5286471" y="973254"/>
                  </a:lnTo>
                  <a:lnTo>
                    <a:pt x="5284670" y="1078750"/>
                  </a:lnTo>
                  <a:lnTo>
                    <a:pt x="5284670" y="1174164"/>
                  </a:lnTo>
                  <a:lnTo>
                    <a:pt x="5286471" y="1262377"/>
                  </a:lnTo>
                  <a:lnTo>
                    <a:pt x="5290073" y="1341950"/>
                  </a:lnTo>
                  <a:lnTo>
                    <a:pt x="5301958" y="1515136"/>
                  </a:lnTo>
                  <a:lnTo>
                    <a:pt x="5312403" y="1672480"/>
                  </a:lnTo>
                  <a:lnTo>
                    <a:pt x="5314204" y="1682921"/>
                  </a:lnTo>
                  <a:lnTo>
                    <a:pt x="5317806" y="1691923"/>
                  </a:lnTo>
                  <a:lnTo>
                    <a:pt x="5322848" y="1703805"/>
                  </a:lnTo>
                  <a:lnTo>
                    <a:pt x="5329691" y="1716046"/>
                  </a:lnTo>
                  <a:lnTo>
                    <a:pt x="5340136" y="1731529"/>
                  </a:lnTo>
                  <a:lnTo>
                    <a:pt x="5321047" y="1736930"/>
                  </a:lnTo>
                  <a:lnTo>
                    <a:pt x="5317806" y="1738730"/>
                  </a:lnTo>
                  <a:lnTo>
                    <a:pt x="5317806" y="1745571"/>
                  </a:lnTo>
                  <a:lnTo>
                    <a:pt x="5316005" y="1750612"/>
                  </a:lnTo>
                  <a:lnTo>
                    <a:pt x="5305560" y="1778336"/>
                  </a:lnTo>
                  <a:lnTo>
                    <a:pt x="5307361" y="1781576"/>
                  </a:lnTo>
                  <a:lnTo>
                    <a:pt x="5310602" y="1783377"/>
                  </a:lnTo>
                  <a:lnTo>
                    <a:pt x="5317806" y="1788777"/>
                  </a:lnTo>
                  <a:lnTo>
                    <a:pt x="5324649" y="1795618"/>
                  </a:lnTo>
                  <a:lnTo>
                    <a:pt x="5329691" y="1806060"/>
                  </a:lnTo>
                  <a:lnTo>
                    <a:pt x="5331492" y="1812901"/>
                  </a:lnTo>
                  <a:lnTo>
                    <a:pt x="5331492" y="1819742"/>
                  </a:lnTo>
                  <a:lnTo>
                    <a:pt x="5331492" y="1828383"/>
                  </a:lnTo>
                  <a:lnTo>
                    <a:pt x="5329691" y="1835585"/>
                  </a:lnTo>
                  <a:lnTo>
                    <a:pt x="5326450" y="1842426"/>
                  </a:lnTo>
                  <a:lnTo>
                    <a:pt x="5322848" y="1846026"/>
                  </a:lnTo>
                  <a:lnTo>
                    <a:pt x="5319607" y="1849267"/>
                  </a:lnTo>
                  <a:lnTo>
                    <a:pt x="5314204" y="1852867"/>
                  </a:lnTo>
                  <a:lnTo>
                    <a:pt x="5305560" y="1854667"/>
                  </a:lnTo>
                  <a:lnTo>
                    <a:pt x="5300518" y="1854667"/>
                  </a:lnTo>
                  <a:lnTo>
                    <a:pt x="5296916" y="1859708"/>
                  </a:lnTo>
                  <a:lnTo>
                    <a:pt x="5295115" y="1871950"/>
                  </a:lnTo>
                  <a:lnTo>
                    <a:pt x="5295115" y="1885632"/>
                  </a:lnTo>
                  <a:lnTo>
                    <a:pt x="5295115" y="1918397"/>
                  </a:lnTo>
                  <a:lnTo>
                    <a:pt x="5295115" y="1996529"/>
                  </a:lnTo>
                  <a:lnTo>
                    <a:pt x="5295115" y="2015612"/>
                  </a:lnTo>
                  <a:lnTo>
                    <a:pt x="5296916" y="2034695"/>
                  </a:lnTo>
                  <a:lnTo>
                    <a:pt x="5300518" y="2053418"/>
                  </a:lnTo>
                  <a:lnTo>
                    <a:pt x="5305560" y="2072501"/>
                  </a:lnTo>
                  <a:lnTo>
                    <a:pt x="5309162" y="2088343"/>
                  </a:lnTo>
                  <a:lnTo>
                    <a:pt x="5309162" y="2105626"/>
                  </a:lnTo>
                  <a:lnTo>
                    <a:pt x="5309162" y="2122908"/>
                  </a:lnTo>
                  <a:lnTo>
                    <a:pt x="5303759" y="2140191"/>
                  </a:lnTo>
                  <a:lnTo>
                    <a:pt x="5341937" y="2145592"/>
                  </a:lnTo>
                  <a:lnTo>
                    <a:pt x="5385157" y="2155673"/>
                  </a:lnTo>
                  <a:lnTo>
                    <a:pt x="5407847" y="2161074"/>
                  </a:lnTo>
                  <a:lnTo>
                    <a:pt x="5433779" y="2164315"/>
                  </a:lnTo>
                  <a:lnTo>
                    <a:pt x="5461512" y="2164315"/>
                  </a:lnTo>
                  <a:lnTo>
                    <a:pt x="5492846" y="2162874"/>
                  </a:lnTo>
                  <a:lnTo>
                    <a:pt x="5504732" y="2161074"/>
                  </a:lnTo>
                  <a:lnTo>
                    <a:pt x="5508333" y="2172956"/>
                  </a:lnTo>
                  <a:lnTo>
                    <a:pt x="5515177" y="2197080"/>
                  </a:lnTo>
                  <a:lnTo>
                    <a:pt x="5520219" y="2225164"/>
                  </a:lnTo>
                  <a:lnTo>
                    <a:pt x="5522020" y="2256128"/>
                  </a:lnTo>
                  <a:lnTo>
                    <a:pt x="5523821" y="2289254"/>
                  </a:lnTo>
                  <a:lnTo>
                    <a:pt x="5522020" y="2320218"/>
                  </a:lnTo>
                  <a:lnTo>
                    <a:pt x="5522020" y="2351543"/>
                  </a:lnTo>
                  <a:lnTo>
                    <a:pt x="5527422" y="2415633"/>
                  </a:lnTo>
                  <a:lnTo>
                    <a:pt x="5527422" y="2426074"/>
                  </a:lnTo>
                  <a:lnTo>
                    <a:pt x="5532465" y="2491604"/>
                  </a:lnTo>
                  <a:lnTo>
                    <a:pt x="5534265" y="2552453"/>
                  </a:lnTo>
                  <a:lnTo>
                    <a:pt x="5534265" y="2583058"/>
                  </a:lnTo>
                  <a:lnTo>
                    <a:pt x="5534265" y="2612583"/>
                  </a:lnTo>
                  <a:lnTo>
                    <a:pt x="5539308" y="2640307"/>
                  </a:lnTo>
                  <a:lnTo>
                    <a:pt x="5544710" y="2668031"/>
                  </a:lnTo>
                  <a:lnTo>
                    <a:pt x="5547952" y="2676672"/>
                  </a:lnTo>
                  <a:lnTo>
                    <a:pt x="5541108" y="2683513"/>
                  </a:lnTo>
                  <a:lnTo>
                    <a:pt x="5530664" y="2692155"/>
                  </a:lnTo>
                  <a:lnTo>
                    <a:pt x="5520219" y="2697556"/>
                  </a:lnTo>
                  <a:lnTo>
                    <a:pt x="5508333" y="2702596"/>
                  </a:lnTo>
                  <a:lnTo>
                    <a:pt x="5492846" y="2705837"/>
                  </a:lnTo>
                  <a:lnTo>
                    <a:pt x="5482401" y="2707637"/>
                  </a:lnTo>
                  <a:lnTo>
                    <a:pt x="5471957" y="2713038"/>
                  </a:lnTo>
                  <a:lnTo>
                    <a:pt x="5463313" y="2718079"/>
                  </a:lnTo>
                  <a:lnTo>
                    <a:pt x="5456109" y="2723119"/>
                  </a:lnTo>
                  <a:lnTo>
                    <a:pt x="5447465" y="2731761"/>
                  </a:lnTo>
                  <a:lnTo>
                    <a:pt x="5437021" y="2726720"/>
                  </a:lnTo>
                  <a:lnTo>
                    <a:pt x="5416491" y="2714478"/>
                  </a:lnTo>
                  <a:lnTo>
                    <a:pt x="5400644" y="2709437"/>
                  </a:lnTo>
                  <a:lnTo>
                    <a:pt x="5393801" y="2707637"/>
                  </a:lnTo>
                  <a:lnTo>
                    <a:pt x="5386958" y="2705837"/>
                  </a:lnTo>
                  <a:lnTo>
                    <a:pt x="5380114" y="2707637"/>
                  </a:lnTo>
                  <a:lnTo>
                    <a:pt x="5375072" y="2709437"/>
                  </a:lnTo>
                  <a:lnTo>
                    <a:pt x="5359225" y="2716278"/>
                  </a:lnTo>
                  <a:lnTo>
                    <a:pt x="5341937" y="2723119"/>
                  </a:lnTo>
                  <a:lnTo>
                    <a:pt x="5322848" y="2735361"/>
                  </a:lnTo>
                  <a:lnTo>
                    <a:pt x="5296916" y="2745803"/>
                  </a:lnTo>
                  <a:lnTo>
                    <a:pt x="5291514" y="2747603"/>
                  </a:lnTo>
                  <a:lnTo>
                    <a:pt x="5286471" y="2745803"/>
                  </a:lnTo>
                  <a:lnTo>
                    <a:pt x="5281429" y="2744003"/>
                  </a:lnTo>
                  <a:lnTo>
                    <a:pt x="5276026" y="2740402"/>
                  </a:lnTo>
                  <a:lnTo>
                    <a:pt x="5270984" y="2735361"/>
                  </a:lnTo>
                  <a:lnTo>
                    <a:pt x="5267382" y="2730321"/>
                  </a:lnTo>
                  <a:lnTo>
                    <a:pt x="5262340" y="2716278"/>
                  </a:lnTo>
                  <a:lnTo>
                    <a:pt x="5258738" y="2698996"/>
                  </a:lnTo>
                  <a:lnTo>
                    <a:pt x="5248294" y="2704397"/>
                  </a:lnTo>
                  <a:lnTo>
                    <a:pt x="5239650" y="2711238"/>
                  </a:lnTo>
                  <a:lnTo>
                    <a:pt x="5229565" y="2718079"/>
                  </a:lnTo>
                  <a:lnTo>
                    <a:pt x="5217319" y="2724920"/>
                  </a:lnTo>
                  <a:lnTo>
                    <a:pt x="5203633" y="2728520"/>
                  </a:lnTo>
                  <a:lnTo>
                    <a:pt x="5189587" y="2731761"/>
                  </a:lnTo>
                  <a:lnTo>
                    <a:pt x="5184544" y="2731761"/>
                  </a:lnTo>
                  <a:lnTo>
                    <a:pt x="5180943" y="2731761"/>
                  </a:lnTo>
                  <a:lnTo>
                    <a:pt x="5172299" y="2728520"/>
                  </a:lnTo>
                  <a:lnTo>
                    <a:pt x="5163655" y="2723119"/>
                  </a:lnTo>
                  <a:lnTo>
                    <a:pt x="5156451" y="2718079"/>
                  </a:lnTo>
                  <a:lnTo>
                    <a:pt x="5149608" y="2709437"/>
                  </a:lnTo>
                  <a:lnTo>
                    <a:pt x="5146007" y="2700796"/>
                  </a:lnTo>
                  <a:lnTo>
                    <a:pt x="5132320" y="2705837"/>
                  </a:lnTo>
                  <a:lnTo>
                    <a:pt x="5118634" y="2707637"/>
                  </a:lnTo>
                  <a:lnTo>
                    <a:pt x="5104588" y="2707637"/>
                  </a:lnTo>
                  <a:lnTo>
                    <a:pt x="5092702" y="2705837"/>
                  </a:lnTo>
                  <a:lnTo>
                    <a:pt x="5035796" y="2705837"/>
                  </a:lnTo>
                  <a:lnTo>
                    <a:pt x="4943954" y="2704397"/>
                  </a:lnTo>
                  <a:lnTo>
                    <a:pt x="4860755" y="2704397"/>
                  </a:lnTo>
                  <a:lnTo>
                    <a:pt x="4781159" y="2705837"/>
                  </a:lnTo>
                  <a:lnTo>
                    <a:pt x="4706604" y="2709437"/>
                  </a:lnTo>
                  <a:lnTo>
                    <a:pt x="4627008" y="2716278"/>
                  </a:lnTo>
                  <a:lnTo>
                    <a:pt x="4545610" y="2718079"/>
                  </a:lnTo>
                  <a:lnTo>
                    <a:pt x="4459170" y="2718079"/>
                  </a:lnTo>
                  <a:lnTo>
                    <a:pt x="4367328" y="2713038"/>
                  </a:lnTo>
                  <a:lnTo>
                    <a:pt x="4360485" y="2713038"/>
                  </a:lnTo>
                  <a:lnTo>
                    <a:pt x="4356883" y="2707637"/>
                  </a:lnTo>
                  <a:lnTo>
                    <a:pt x="4348239" y="2697556"/>
                  </a:lnTo>
                  <a:lnTo>
                    <a:pt x="4341396" y="2687114"/>
                  </a:lnTo>
                  <a:lnTo>
                    <a:pt x="4337795" y="2676672"/>
                  </a:lnTo>
                  <a:lnTo>
                    <a:pt x="4334193" y="2664430"/>
                  </a:lnTo>
                  <a:lnTo>
                    <a:pt x="4330951" y="2652549"/>
                  </a:lnTo>
                  <a:lnTo>
                    <a:pt x="4330951" y="2640307"/>
                  </a:lnTo>
                  <a:lnTo>
                    <a:pt x="4332752" y="2626265"/>
                  </a:lnTo>
                  <a:lnTo>
                    <a:pt x="4334193" y="2612583"/>
                  </a:lnTo>
                  <a:lnTo>
                    <a:pt x="4339595" y="2589899"/>
                  </a:lnTo>
                  <a:lnTo>
                    <a:pt x="4343197" y="2567576"/>
                  </a:lnTo>
                  <a:lnTo>
                    <a:pt x="4344638" y="2543812"/>
                  </a:lnTo>
                  <a:lnTo>
                    <a:pt x="4344638" y="2519328"/>
                  </a:lnTo>
                  <a:lnTo>
                    <a:pt x="4348239" y="2495205"/>
                  </a:lnTo>
                  <a:lnTo>
                    <a:pt x="4348239" y="2472521"/>
                  </a:lnTo>
                  <a:lnTo>
                    <a:pt x="4348239" y="2450198"/>
                  </a:lnTo>
                  <a:lnTo>
                    <a:pt x="4344638" y="2426074"/>
                  </a:lnTo>
                  <a:lnTo>
                    <a:pt x="4337795" y="2382508"/>
                  </a:lnTo>
                  <a:lnTo>
                    <a:pt x="4334193" y="2360184"/>
                  </a:lnTo>
                  <a:lnTo>
                    <a:pt x="4330951" y="2335701"/>
                  </a:lnTo>
                  <a:lnTo>
                    <a:pt x="4322307" y="2292494"/>
                  </a:lnTo>
                  <a:lnTo>
                    <a:pt x="4315104" y="2245687"/>
                  </a:lnTo>
                  <a:lnTo>
                    <a:pt x="4310062" y="2200680"/>
                  </a:lnTo>
                  <a:lnTo>
                    <a:pt x="4310062" y="2176556"/>
                  </a:lnTo>
                  <a:lnTo>
                    <a:pt x="4311863" y="2152433"/>
                  </a:lnTo>
                  <a:lnTo>
                    <a:pt x="4313663" y="2131550"/>
                  </a:lnTo>
                  <a:lnTo>
                    <a:pt x="4332752" y="2141991"/>
                  </a:lnTo>
                  <a:lnTo>
                    <a:pt x="4341396" y="2147032"/>
                  </a:lnTo>
                  <a:lnTo>
                    <a:pt x="4343197" y="2145592"/>
                  </a:lnTo>
                  <a:lnTo>
                    <a:pt x="4353642" y="2148832"/>
                  </a:lnTo>
                  <a:lnTo>
                    <a:pt x="4360485" y="2150632"/>
                  </a:lnTo>
                  <a:lnTo>
                    <a:pt x="4365527" y="2154233"/>
                  </a:lnTo>
                  <a:lnTo>
                    <a:pt x="4374171" y="2162874"/>
                  </a:lnTo>
                  <a:lnTo>
                    <a:pt x="4381375" y="2174756"/>
                  </a:lnTo>
                  <a:lnTo>
                    <a:pt x="4382815" y="2181597"/>
                  </a:lnTo>
                  <a:lnTo>
                    <a:pt x="4382815" y="2188438"/>
                  </a:lnTo>
                  <a:lnTo>
                    <a:pt x="4384616" y="2197080"/>
                  </a:lnTo>
                  <a:lnTo>
                    <a:pt x="4386417" y="2200680"/>
                  </a:lnTo>
                  <a:lnTo>
                    <a:pt x="4390019" y="2202480"/>
                  </a:lnTo>
                  <a:lnTo>
                    <a:pt x="4516437" y="2192039"/>
                  </a:lnTo>
                  <a:lnTo>
                    <a:pt x="4518238" y="2192039"/>
                  </a:lnTo>
                  <a:lnTo>
                    <a:pt x="4545610" y="2193839"/>
                  </a:lnTo>
                  <a:lnTo>
                    <a:pt x="4575144" y="2195639"/>
                  </a:lnTo>
                  <a:lnTo>
                    <a:pt x="4602877" y="2197080"/>
                  </a:lnTo>
                  <a:lnTo>
                    <a:pt x="4630609" y="2200680"/>
                  </a:lnTo>
                  <a:lnTo>
                    <a:pt x="4630609" y="2197080"/>
                  </a:lnTo>
                  <a:lnTo>
                    <a:pt x="4637452" y="2171156"/>
                  </a:lnTo>
                  <a:lnTo>
                    <a:pt x="4642855" y="2138391"/>
                  </a:lnTo>
                  <a:lnTo>
                    <a:pt x="4642855" y="2128309"/>
                  </a:lnTo>
                  <a:lnTo>
                    <a:pt x="4642855" y="2121108"/>
                  </a:lnTo>
                  <a:lnTo>
                    <a:pt x="4641054" y="2116067"/>
                  </a:lnTo>
                  <a:lnTo>
                    <a:pt x="4637452" y="2110666"/>
                  </a:lnTo>
                  <a:lnTo>
                    <a:pt x="4632410" y="2107426"/>
                  </a:lnTo>
                  <a:lnTo>
                    <a:pt x="4627008" y="2105626"/>
                  </a:lnTo>
                  <a:lnTo>
                    <a:pt x="4614762" y="2103825"/>
                  </a:lnTo>
                  <a:lnTo>
                    <a:pt x="4614762" y="2091583"/>
                  </a:lnTo>
                  <a:lnTo>
                    <a:pt x="4616563" y="2077901"/>
                  </a:lnTo>
                  <a:lnTo>
                    <a:pt x="4618364" y="2063859"/>
                  </a:lnTo>
                  <a:lnTo>
                    <a:pt x="4625207" y="2048377"/>
                  </a:lnTo>
                  <a:lnTo>
                    <a:pt x="4628808" y="2041536"/>
                  </a:lnTo>
                  <a:lnTo>
                    <a:pt x="4635652" y="2034695"/>
                  </a:lnTo>
                  <a:lnTo>
                    <a:pt x="4641054" y="2026054"/>
                  </a:lnTo>
                  <a:lnTo>
                    <a:pt x="4646096" y="2013812"/>
                  </a:lnTo>
                  <a:lnTo>
                    <a:pt x="4637452" y="1923798"/>
                  </a:lnTo>
                  <a:lnTo>
                    <a:pt x="4632410" y="1835585"/>
                  </a:lnTo>
                  <a:lnTo>
                    <a:pt x="4627008" y="1748811"/>
                  </a:lnTo>
                  <a:lnTo>
                    <a:pt x="4623766" y="1667439"/>
                  </a:lnTo>
                  <a:lnTo>
                    <a:pt x="4618364" y="1584626"/>
                  </a:lnTo>
                  <a:lnTo>
                    <a:pt x="4618364" y="1499654"/>
                  </a:lnTo>
                  <a:lnTo>
                    <a:pt x="4620165" y="1414681"/>
                  </a:lnTo>
                  <a:lnTo>
                    <a:pt x="4625207" y="1328267"/>
                  </a:lnTo>
                  <a:lnTo>
                    <a:pt x="4616563" y="1322867"/>
                  </a:lnTo>
                  <a:lnTo>
                    <a:pt x="4609720" y="1321426"/>
                  </a:lnTo>
                  <a:lnTo>
                    <a:pt x="4604677" y="1317826"/>
                  </a:lnTo>
                  <a:lnTo>
                    <a:pt x="4599275" y="1312785"/>
                  </a:lnTo>
                  <a:lnTo>
                    <a:pt x="4594233" y="1307384"/>
                  </a:lnTo>
                  <a:lnTo>
                    <a:pt x="4576584" y="1312785"/>
                  </a:lnTo>
                  <a:lnTo>
                    <a:pt x="4557856" y="1314225"/>
                  </a:lnTo>
                  <a:lnTo>
                    <a:pt x="4536966" y="1314225"/>
                  </a:lnTo>
                  <a:lnTo>
                    <a:pt x="4512835" y="1314225"/>
                  </a:lnTo>
                  <a:lnTo>
                    <a:pt x="4483302" y="1310985"/>
                  </a:lnTo>
                  <a:lnTo>
                    <a:pt x="4455569" y="1310985"/>
                  </a:lnTo>
                  <a:lnTo>
                    <a:pt x="4427836" y="1310985"/>
                  </a:lnTo>
                  <a:lnTo>
                    <a:pt x="4403705" y="1314225"/>
                  </a:lnTo>
                  <a:lnTo>
                    <a:pt x="4390019" y="1314225"/>
                  </a:lnTo>
                  <a:lnTo>
                    <a:pt x="4386417" y="1302344"/>
                  </a:lnTo>
                  <a:lnTo>
                    <a:pt x="4379574" y="1264178"/>
                  </a:lnTo>
                  <a:lnTo>
                    <a:pt x="4375972" y="1222411"/>
                  </a:lnTo>
                  <a:lnTo>
                    <a:pt x="4374171" y="1181005"/>
                  </a:lnTo>
                  <a:lnTo>
                    <a:pt x="4375972" y="1135998"/>
                  </a:lnTo>
                  <a:lnTo>
                    <a:pt x="4377773" y="1090991"/>
                  </a:lnTo>
                  <a:lnTo>
                    <a:pt x="4377773" y="1049585"/>
                  </a:lnTo>
                  <a:lnTo>
                    <a:pt x="4375972" y="1009619"/>
                  </a:lnTo>
                  <a:lnTo>
                    <a:pt x="4372731" y="974694"/>
                  </a:lnTo>
                  <a:lnTo>
                    <a:pt x="4365527" y="947330"/>
                  </a:lnTo>
                  <a:lnTo>
                    <a:pt x="4356883" y="921406"/>
                  </a:lnTo>
                  <a:lnTo>
                    <a:pt x="4350040" y="907364"/>
                  </a:lnTo>
                  <a:lnTo>
                    <a:pt x="4348239" y="891881"/>
                  </a:lnTo>
                  <a:lnTo>
                    <a:pt x="4348239" y="874599"/>
                  </a:lnTo>
                  <a:lnTo>
                    <a:pt x="4353642" y="856956"/>
                  </a:lnTo>
                  <a:lnTo>
                    <a:pt x="4358684" y="848314"/>
                  </a:lnTo>
                  <a:lnTo>
                    <a:pt x="4369129" y="848314"/>
                  </a:lnTo>
                  <a:lnTo>
                    <a:pt x="4405506" y="850115"/>
                  </a:lnTo>
                  <a:lnTo>
                    <a:pt x="4446925" y="851915"/>
                  </a:lnTo>
                  <a:lnTo>
                    <a:pt x="4488704" y="850115"/>
                  </a:lnTo>
                  <a:lnTo>
                    <a:pt x="4531924" y="848314"/>
                  </a:lnTo>
                  <a:lnTo>
                    <a:pt x="4575144" y="846874"/>
                  </a:lnTo>
                  <a:lnTo>
                    <a:pt x="4621965" y="845074"/>
                  </a:lnTo>
                  <a:lnTo>
                    <a:pt x="4668787" y="846874"/>
                  </a:lnTo>
                  <a:lnTo>
                    <a:pt x="4717049" y="848314"/>
                  </a:lnTo>
                  <a:lnTo>
                    <a:pt x="4720651" y="848314"/>
                  </a:lnTo>
                  <a:lnTo>
                    <a:pt x="4720651" y="845074"/>
                  </a:lnTo>
                  <a:lnTo>
                    <a:pt x="4722091" y="836433"/>
                  </a:lnTo>
                  <a:lnTo>
                    <a:pt x="4723892" y="831032"/>
                  </a:lnTo>
                  <a:lnTo>
                    <a:pt x="4727494" y="827791"/>
                  </a:lnTo>
                  <a:lnTo>
                    <a:pt x="4729295" y="824191"/>
                  </a:lnTo>
                  <a:lnTo>
                    <a:pt x="4736138" y="820950"/>
                  </a:lnTo>
                  <a:close/>
                  <a:moveTo>
                    <a:pt x="2290543" y="807485"/>
                  </a:moveTo>
                  <a:lnTo>
                    <a:pt x="2259226" y="830162"/>
                  </a:lnTo>
                  <a:lnTo>
                    <a:pt x="2286943" y="824763"/>
                  </a:lnTo>
                  <a:lnTo>
                    <a:pt x="2288743" y="816124"/>
                  </a:lnTo>
                  <a:close/>
                  <a:moveTo>
                    <a:pt x="1600632" y="806818"/>
                  </a:moveTo>
                  <a:lnTo>
                    <a:pt x="1597033" y="808619"/>
                  </a:lnTo>
                  <a:lnTo>
                    <a:pt x="1579760" y="817259"/>
                  </a:lnTo>
                  <a:lnTo>
                    <a:pt x="1578321" y="819059"/>
                  </a:lnTo>
                  <a:lnTo>
                    <a:pt x="1595594" y="819059"/>
                  </a:lnTo>
                  <a:close/>
                  <a:moveTo>
                    <a:pt x="2442809" y="805686"/>
                  </a:moveTo>
                  <a:lnTo>
                    <a:pt x="2435970" y="809285"/>
                  </a:lnTo>
                  <a:lnTo>
                    <a:pt x="2422333" y="818879"/>
                  </a:lnTo>
                  <a:lnTo>
                    <a:pt x="2340579" y="871557"/>
                  </a:lnTo>
                  <a:lnTo>
                    <a:pt x="2240148" y="939228"/>
                  </a:lnTo>
                  <a:lnTo>
                    <a:pt x="2240148" y="946067"/>
                  </a:lnTo>
                  <a:lnTo>
                    <a:pt x="2335179" y="880196"/>
                  </a:lnTo>
                  <a:lnTo>
                    <a:pt x="2422333" y="818879"/>
                  </a:lnTo>
                  <a:close/>
                  <a:moveTo>
                    <a:pt x="477526" y="801778"/>
                  </a:moveTo>
                  <a:lnTo>
                    <a:pt x="437942" y="830940"/>
                  </a:lnTo>
                  <a:lnTo>
                    <a:pt x="441181" y="829500"/>
                  </a:lnTo>
                  <a:lnTo>
                    <a:pt x="453416" y="825900"/>
                  </a:lnTo>
                  <a:lnTo>
                    <a:pt x="463852" y="822299"/>
                  </a:lnTo>
                  <a:lnTo>
                    <a:pt x="470689" y="813659"/>
                  </a:lnTo>
                  <a:lnTo>
                    <a:pt x="475727" y="805018"/>
                  </a:lnTo>
                  <a:close/>
                  <a:moveTo>
                    <a:pt x="2781897" y="788408"/>
                  </a:moveTo>
                  <a:lnTo>
                    <a:pt x="2716383" y="835202"/>
                  </a:lnTo>
                  <a:lnTo>
                    <a:pt x="2646909" y="880196"/>
                  </a:lnTo>
                  <a:lnTo>
                    <a:pt x="2667788" y="871557"/>
                  </a:lnTo>
                  <a:lnTo>
                    <a:pt x="2688666" y="861118"/>
                  </a:lnTo>
                  <a:lnTo>
                    <a:pt x="2717823" y="847440"/>
                  </a:lnTo>
                  <a:lnTo>
                    <a:pt x="2743741" y="831602"/>
                  </a:lnTo>
                  <a:lnTo>
                    <a:pt x="2768218" y="816124"/>
                  </a:lnTo>
                  <a:lnTo>
                    <a:pt x="2790536" y="798846"/>
                  </a:lnTo>
                  <a:lnTo>
                    <a:pt x="2790536" y="797047"/>
                  </a:lnTo>
                  <a:lnTo>
                    <a:pt x="2783697" y="788408"/>
                  </a:lnTo>
                  <a:close/>
                  <a:moveTo>
                    <a:pt x="204037" y="780897"/>
                  </a:moveTo>
                  <a:lnTo>
                    <a:pt x="148979" y="820859"/>
                  </a:lnTo>
                  <a:lnTo>
                    <a:pt x="157616" y="824100"/>
                  </a:lnTo>
                  <a:lnTo>
                    <a:pt x="162654" y="829500"/>
                  </a:lnTo>
                  <a:lnTo>
                    <a:pt x="185325" y="815459"/>
                  </a:lnTo>
                  <a:lnTo>
                    <a:pt x="205836" y="798178"/>
                  </a:lnTo>
                  <a:lnTo>
                    <a:pt x="229946" y="780897"/>
                  </a:lnTo>
                  <a:close/>
                  <a:moveTo>
                    <a:pt x="9302768" y="779463"/>
                  </a:moveTo>
                  <a:lnTo>
                    <a:pt x="9309611" y="779463"/>
                  </a:lnTo>
                  <a:lnTo>
                    <a:pt x="9316453" y="779463"/>
                  </a:lnTo>
                  <a:lnTo>
                    <a:pt x="9321855" y="781263"/>
                  </a:lnTo>
                  <a:lnTo>
                    <a:pt x="9326896" y="783063"/>
                  </a:lnTo>
                  <a:lnTo>
                    <a:pt x="9330498" y="786662"/>
                  </a:lnTo>
                  <a:lnTo>
                    <a:pt x="9335539" y="793501"/>
                  </a:lnTo>
                  <a:lnTo>
                    <a:pt x="9337340" y="795300"/>
                  </a:lnTo>
                  <a:lnTo>
                    <a:pt x="9342381" y="796740"/>
                  </a:lnTo>
                  <a:lnTo>
                    <a:pt x="9366870" y="789901"/>
                  </a:lnTo>
                  <a:lnTo>
                    <a:pt x="9394598" y="784862"/>
                  </a:lnTo>
                  <a:lnTo>
                    <a:pt x="9424128" y="783063"/>
                  </a:lnTo>
                  <a:lnTo>
                    <a:pt x="9456899" y="781263"/>
                  </a:lnTo>
                  <a:lnTo>
                    <a:pt x="9521000" y="784862"/>
                  </a:lnTo>
                  <a:lnTo>
                    <a:pt x="9586902" y="788102"/>
                  </a:lnTo>
                  <a:lnTo>
                    <a:pt x="9718345" y="800340"/>
                  </a:lnTo>
                  <a:lnTo>
                    <a:pt x="9778845" y="805379"/>
                  </a:lnTo>
                  <a:lnTo>
                    <a:pt x="9808374" y="805379"/>
                  </a:lnTo>
                  <a:lnTo>
                    <a:pt x="9839705" y="803939"/>
                  </a:lnTo>
                  <a:lnTo>
                    <a:pt x="9853389" y="800340"/>
                  </a:lnTo>
                  <a:lnTo>
                    <a:pt x="9872476" y="793501"/>
                  </a:lnTo>
                  <a:lnTo>
                    <a:pt x="9894803" y="788102"/>
                  </a:lnTo>
                  <a:lnTo>
                    <a:pt x="9910648" y="788102"/>
                  </a:lnTo>
                  <a:lnTo>
                    <a:pt x="9927934" y="789901"/>
                  </a:lnTo>
                  <a:lnTo>
                    <a:pt x="9945220" y="793501"/>
                  </a:lnTo>
                  <a:lnTo>
                    <a:pt x="9962505" y="802139"/>
                  </a:lnTo>
                  <a:lnTo>
                    <a:pt x="9969348" y="796740"/>
                  </a:lnTo>
                  <a:lnTo>
                    <a:pt x="9978350" y="791701"/>
                  </a:lnTo>
                  <a:lnTo>
                    <a:pt x="9983392" y="788102"/>
                  </a:lnTo>
                  <a:lnTo>
                    <a:pt x="9992035" y="786662"/>
                  </a:lnTo>
                  <a:lnTo>
                    <a:pt x="10005720" y="786662"/>
                  </a:lnTo>
                  <a:lnTo>
                    <a:pt x="10026606" y="789901"/>
                  </a:lnTo>
                  <a:lnTo>
                    <a:pt x="10035249" y="789901"/>
                  </a:lnTo>
                  <a:lnTo>
                    <a:pt x="10038490" y="798540"/>
                  </a:lnTo>
                  <a:lnTo>
                    <a:pt x="10045692" y="817616"/>
                  </a:lnTo>
                  <a:lnTo>
                    <a:pt x="10050734" y="838133"/>
                  </a:lnTo>
                  <a:lnTo>
                    <a:pt x="10052535" y="859009"/>
                  </a:lnTo>
                  <a:lnTo>
                    <a:pt x="10054335" y="881685"/>
                  </a:lnTo>
                  <a:lnTo>
                    <a:pt x="10054335" y="924878"/>
                  </a:lnTo>
                  <a:lnTo>
                    <a:pt x="10052535" y="945754"/>
                  </a:lnTo>
                  <a:lnTo>
                    <a:pt x="10050734" y="966270"/>
                  </a:lnTo>
                  <a:lnTo>
                    <a:pt x="10048934" y="982108"/>
                  </a:lnTo>
                  <a:lnTo>
                    <a:pt x="10080264" y="963031"/>
                  </a:lnTo>
                  <a:lnTo>
                    <a:pt x="10047133" y="993985"/>
                  </a:lnTo>
                  <a:lnTo>
                    <a:pt x="10038490" y="1053015"/>
                  </a:lnTo>
                  <a:lnTo>
                    <a:pt x="10037050" y="1072092"/>
                  </a:lnTo>
                  <a:lnTo>
                    <a:pt x="10037050" y="1092968"/>
                  </a:lnTo>
                  <a:lnTo>
                    <a:pt x="10037050" y="1111685"/>
                  </a:lnTo>
                  <a:lnTo>
                    <a:pt x="10038490" y="1130761"/>
                  </a:lnTo>
                  <a:lnTo>
                    <a:pt x="10040291" y="1158477"/>
                  </a:lnTo>
                  <a:lnTo>
                    <a:pt x="10042091" y="1181153"/>
                  </a:lnTo>
                  <a:lnTo>
                    <a:pt x="10047133" y="1202029"/>
                  </a:lnTo>
                  <a:lnTo>
                    <a:pt x="10052535" y="1222545"/>
                  </a:lnTo>
                  <a:lnTo>
                    <a:pt x="10057576" y="1234783"/>
                  </a:lnTo>
                  <a:lnTo>
                    <a:pt x="10059377" y="1246661"/>
                  </a:lnTo>
                  <a:lnTo>
                    <a:pt x="10061178" y="1258899"/>
                  </a:lnTo>
                  <a:lnTo>
                    <a:pt x="10061178" y="1272936"/>
                  </a:lnTo>
                  <a:lnTo>
                    <a:pt x="10059377" y="1284814"/>
                  </a:lnTo>
                  <a:lnTo>
                    <a:pt x="10056136" y="1298852"/>
                  </a:lnTo>
                  <a:lnTo>
                    <a:pt x="10050734" y="1312889"/>
                  </a:lnTo>
                  <a:lnTo>
                    <a:pt x="10045692" y="1328367"/>
                  </a:lnTo>
                  <a:lnTo>
                    <a:pt x="10040291" y="1337005"/>
                  </a:lnTo>
                  <a:lnTo>
                    <a:pt x="10029847" y="1337005"/>
                  </a:lnTo>
                  <a:lnTo>
                    <a:pt x="9969348" y="1331606"/>
                  </a:lnTo>
                  <a:lnTo>
                    <a:pt x="9940178" y="1331606"/>
                  </a:lnTo>
                  <a:lnTo>
                    <a:pt x="9908848" y="1331606"/>
                  </a:lnTo>
                  <a:lnTo>
                    <a:pt x="9877517" y="1335205"/>
                  </a:lnTo>
                  <a:lnTo>
                    <a:pt x="9848348" y="1335205"/>
                  </a:lnTo>
                  <a:lnTo>
                    <a:pt x="9818818" y="1333406"/>
                  </a:lnTo>
                  <a:lnTo>
                    <a:pt x="9791089" y="1330166"/>
                  </a:lnTo>
                  <a:lnTo>
                    <a:pt x="9784247" y="1343844"/>
                  </a:lnTo>
                  <a:lnTo>
                    <a:pt x="9778845" y="1356082"/>
                  </a:lnTo>
                  <a:lnTo>
                    <a:pt x="9777044" y="1359321"/>
                  </a:lnTo>
                  <a:lnTo>
                    <a:pt x="9777044" y="1362921"/>
                  </a:lnTo>
                  <a:lnTo>
                    <a:pt x="9778845" y="1364720"/>
                  </a:lnTo>
                  <a:lnTo>
                    <a:pt x="9784247" y="1367960"/>
                  </a:lnTo>
                  <a:lnTo>
                    <a:pt x="9811976" y="1381637"/>
                  </a:lnTo>
                  <a:lnTo>
                    <a:pt x="9782446" y="1395675"/>
                  </a:lnTo>
                  <a:lnTo>
                    <a:pt x="9766601" y="1404313"/>
                  </a:lnTo>
                  <a:lnTo>
                    <a:pt x="9751116" y="1416551"/>
                  </a:lnTo>
                  <a:lnTo>
                    <a:pt x="9739232" y="1430229"/>
                  </a:lnTo>
                  <a:lnTo>
                    <a:pt x="9730589" y="1447866"/>
                  </a:lnTo>
                  <a:lnTo>
                    <a:pt x="9723747" y="1466942"/>
                  </a:lnTo>
                  <a:lnTo>
                    <a:pt x="9720146" y="1485659"/>
                  </a:lnTo>
                  <a:lnTo>
                    <a:pt x="9720146" y="1504736"/>
                  </a:lnTo>
                  <a:lnTo>
                    <a:pt x="9723747" y="1523812"/>
                  </a:lnTo>
                  <a:lnTo>
                    <a:pt x="9725187" y="1532451"/>
                  </a:lnTo>
                  <a:lnTo>
                    <a:pt x="9718345" y="1539290"/>
                  </a:lnTo>
                  <a:lnTo>
                    <a:pt x="9707902" y="1549728"/>
                  </a:lnTo>
                  <a:lnTo>
                    <a:pt x="9697818" y="1561966"/>
                  </a:lnTo>
                  <a:lnTo>
                    <a:pt x="9676931" y="1587881"/>
                  </a:lnTo>
                  <a:lnTo>
                    <a:pt x="9657845" y="1620635"/>
                  </a:lnTo>
                  <a:lnTo>
                    <a:pt x="9640199" y="1656989"/>
                  </a:lnTo>
                  <a:lnTo>
                    <a:pt x="9578259" y="1791965"/>
                  </a:lnTo>
                  <a:lnTo>
                    <a:pt x="9567816" y="1811042"/>
                  </a:lnTo>
                  <a:lnTo>
                    <a:pt x="9552330" y="1856394"/>
                  </a:lnTo>
                  <a:lnTo>
                    <a:pt x="9534685" y="1897787"/>
                  </a:lnTo>
                  <a:lnTo>
                    <a:pt x="9515598" y="1942779"/>
                  </a:lnTo>
                  <a:lnTo>
                    <a:pt x="9498313" y="1984171"/>
                  </a:lnTo>
                  <a:lnTo>
                    <a:pt x="9498313" y="1996409"/>
                  </a:lnTo>
                  <a:lnTo>
                    <a:pt x="9498313" y="2003248"/>
                  </a:lnTo>
                  <a:lnTo>
                    <a:pt x="9496512" y="2010087"/>
                  </a:lnTo>
                  <a:lnTo>
                    <a:pt x="9493271" y="2017286"/>
                  </a:lnTo>
                  <a:lnTo>
                    <a:pt x="9489670" y="2022325"/>
                  </a:lnTo>
                  <a:lnTo>
                    <a:pt x="9487869" y="2027364"/>
                  </a:lnTo>
                  <a:lnTo>
                    <a:pt x="9484628" y="2030963"/>
                  </a:lnTo>
                  <a:lnTo>
                    <a:pt x="9479226" y="2034563"/>
                  </a:lnTo>
                  <a:lnTo>
                    <a:pt x="9474185" y="2037802"/>
                  </a:lnTo>
                  <a:lnTo>
                    <a:pt x="9470584" y="2048240"/>
                  </a:lnTo>
                  <a:lnTo>
                    <a:pt x="9468783" y="2060478"/>
                  </a:lnTo>
                  <a:lnTo>
                    <a:pt x="9468783" y="2096832"/>
                  </a:lnTo>
                  <a:lnTo>
                    <a:pt x="9436012" y="2129586"/>
                  </a:lnTo>
                  <a:lnTo>
                    <a:pt x="9432771" y="2136785"/>
                  </a:lnTo>
                  <a:lnTo>
                    <a:pt x="9434572" y="2141824"/>
                  </a:lnTo>
                  <a:lnTo>
                    <a:pt x="9436012" y="2152262"/>
                  </a:lnTo>
                  <a:lnTo>
                    <a:pt x="9436012" y="2162700"/>
                  </a:lnTo>
                  <a:lnTo>
                    <a:pt x="9432771" y="2172778"/>
                  </a:lnTo>
                  <a:lnTo>
                    <a:pt x="9427369" y="2179617"/>
                  </a:lnTo>
                  <a:lnTo>
                    <a:pt x="9422328" y="2185016"/>
                  </a:lnTo>
                  <a:lnTo>
                    <a:pt x="9418726" y="2185016"/>
                  </a:lnTo>
                  <a:lnTo>
                    <a:pt x="9410084" y="2191855"/>
                  </a:lnTo>
                  <a:lnTo>
                    <a:pt x="9406843" y="2207332"/>
                  </a:lnTo>
                  <a:lnTo>
                    <a:pt x="9405042" y="2226409"/>
                  </a:lnTo>
                  <a:lnTo>
                    <a:pt x="9398200" y="2254484"/>
                  </a:lnTo>
                  <a:lnTo>
                    <a:pt x="9394598" y="2268162"/>
                  </a:lnTo>
                  <a:lnTo>
                    <a:pt x="9389197" y="2278600"/>
                  </a:lnTo>
                  <a:lnTo>
                    <a:pt x="9385956" y="2285439"/>
                  </a:lnTo>
                  <a:lnTo>
                    <a:pt x="9382354" y="2290478"/>
                  </a:lnTo>
                  <a:lnTo>
                    <a:pt x="9382354" y="2297676"/>
                  </a:lnTo>
                  <a:lnTo>
                    <a:pt x="9380554" y="2302715"/>
                  </a:lnTo>
                  <a:lnTo>
                    <a:pt x="9370110" y="2326831"/>
                  </a:lnTo>
                  <a:lnTo>
                    <a:pt x="9360027" y="2349507"/>
                  </a:lnTo>
                  <a:lnTo>
                    <a:pt x="9358227" y="2352747"/>
                  </a:lnTo>
                  <a:lnTo>
                    <a:pt x="9335539" y="2398099"/>
                  </a:lnTo>
                  <a:lnTo>
                    <a:pt x="9325096" y="2424014"/>
                  </a:lnTo>
                  <a:lnTo>
                    <a:pt x="9321855" y="2437692"/>
                  </a:lnTo>
                  <a:lnTo>
                    <a:pt x="9318254" y="2449930"/>
                  </a:lnTo>
                  <a:lnTo>
                    <a:pt x="9309611" y="2479084"/>
                  </a:lnTo>
                  <a:lnTo>
                    <a:pt x="9299167" y="2512199"/>
                  </a:lnTo>
                  <a:lnTo>
                    <a:pt x="9292325" y="2529476"/>
                  </a:lnTo>
                  <a:lnTo>
                    <a:pt x="9285483" y="2546753"/>
                  </a:lnTo>
                  <a:lnTo>
                    <a:pt x="9268197" y="2579147"/>
                  </a:lnTo>
                  <a:lnTo>
                    <a:pt x="9263155" y="2594624"/>
                  </a:lnTo>
                  <a:lnTo>
                    <a:pt x="9257754" y="2606862"/>
                  </a:lnTo>
                  <a:lnTo>
                    <a:pt x="9257754" y="2617300"/>
                  </a:lnTo>
                  <a:lnTo>
                    <a:pt x="9257754" y="2627738"/>
                  </a:lnTo>
                  <a:lnTo>
                    <a:pt x="9257754" y="2633137"/>
                  </a:lnTo>
                  <a:lnTo>
                    <a:pt x="9257754" y="2639976"/>
                  </a:lnTo>
                  <a:lnTo>
                    <a:pt x="9254152" y="2645015"/>
                  </a:lnTo>
                  <a:lnTo>
                    <a:pt x="9249111" y="2650414"/>
                  </a:lnTo>
                  <a:lnTo>
                    <a:pt x="9238667" y="2653654"/>
                  </a:lnTo>
                  <a:lnTo>
                    <a:pt x="9236867" y="2652214"/>
                  </a:lnTo>
                  <a:lnTo>
                    <a:pt x="9224623" y="2684968"/>
                  </a:lnTo>
                  <a:lnTo>
                    <a:pt x="9212739" y="2715923"/>
                  </a:lnTo>
                  <a:lnTo>
                    <a:pt x="9202295" y="2738599"/>
                  </a:lnTo>
                  <a:lnTo>
                    <a:pt x="9188251" y="2771353"/>
                  </a:lnTo>
                  <a:lnTo>
                    <a:pt x="9174566" y="2804467"/>
                  </a:lnTo>
                  <a:lnTo>
                    <a:pt x="9159081" y="2847660"/>
                  </a:lnTo>
                  <a:lnTo>
                    <a:pt x="9152239" y="2869976"/>
                  </a:lnTo>
                  <a:lnTo>
                    <a:pt x="9145397" y="2892652"/>
                  </a:lnTo>
                  <a:lnTo>
                    <a:pt x="9139995" y="2916767"/>
                  </a:lnTo>
                  <a:lnTo>
                    <a:pt x="9131352" y="2939444"/>
                  </a:lnTo>
                  <a:lnTo>
                    <a:pt x="9122709" y="2961760"/>
                  </a:lnTo>
                  <a:lnTo>
                    <a:pt x="9112266" y="2985875"/>
                  </a:lnTo>
                  <a:lnTo>
                    <a:pt x="9117668" y="2987675"/>
                  </a:lnTo>
                  <a:lnTo>
                    <a:pt x="9122709" y="2991274"/>
                  </a:lnTo>
                  <a:lnTo>
                    <a:pt x="9128111" y="2994514"/>
                  </a:lnTo>
                  <a:lnTo>
                    <a:pt x="9131352" y="2998113"/>
                  </a:lnTo>
                  <a:lnTo>
                    <a:pt x="9136754" y="3003152"/>
                  </a:lnTo>
                  <a:lnTo>
                    <a:pt x="9139995" y="3015390"/>
                  </a:lnTo>
                  <a:lnTo>
                    <a:pt x="9141796" y="3032667"/>
                  </a:lnTo>
                  <a:lnTo>
                    <a:pt x="9141796" y="3046705"/>
                  </a:lnTo>
                  <a:lnTo>
                    <a:pt x="9128111" y="3046705"/>
                  </a:lnTo>
                  <a:lnTo>
                    <a:pt x="9117668" y="3048504"/>
                  </a:lnTo>
                  <a:lnTo>
                    <a:pt x="9115867" y="3050304"/>
                  </a:lnTo>
                  <a:lnTo>
                    <a:pt x="9115867" y="3051744"/>
                  </a:lnTo>
                  <a:lnTo>
                    <a:pt x="9112266" y="3058943"/>
                  </a:lnTo>
                  <a:lnTo>
                    <a:pt x="9108665" y="3063982"/>
                  </a:lnTo>
                  <a:lnTo>
                    <a:pt x="9103623" y="3067581"/>
                  </a:lnTo>
                  <a:lnTo>
                    <a:pt x="9098581" y="3070820"/>
                  </a:lnTo>
                  <a:lnTo>
                    <a:pt x="9088138" y="3074420"/>
                  </a:lnTo>
                  <a:lnTo>
                    <a:pt x="9077694" y="3076219"/>
                  </a:lnTo>
                  <a:lnTo>
                    <a:pt x="9056808" y="3129490"/>
                  </a:lnTo>
                  <a:lnTo>
                    <a:pt x="9034480" y="3179881"/>
                  </a:lnTo>
                  <a:lnTo>
                    <a:pt x="9013593" y="3224873"/>
                  </a:lnTo>
                  <a:lnTo>
                    <a:pt x="8994507" y="3264826"/>
                  </a:lnTo>
                  <a:lnTo>
                    <a:pt x="8968578" y="3314858"/>
                  </a:lnTo>
                  <a:lnTo>
                    <a:pt x="8944451" y="3363449"/>
                  </a:lnTo>
                  <a:lnTo>
                    <a:pt x="8923564" y="3411681"/>
                  </a:lnTo>
                  <a:lnTo>
                    <a:pt x="8906278" y="3458832"/>
                  </a:lnTo>
                  <a:lnTo>
                    <a:pt x="8906278" y="3463871"/>
                  </a:lnTo>
                  <a:lnTo>
                    <a:pt x="8959936" y="3463871"/>
                  </a:lnTo>
                  <a:lnTo>
                    <a:pt x="8904478" y="3491586"/>
                  </a:lnTo>
                  <a:lnTo>
                    <a:pt x="8892234" y="3500225"/>
                  </a:lnTo>
                  <a:lnTo>
                    <a:pt x="8882150" y="3508863"/>
                  </a:lnTo>
                  <a:lnTo>
                    <a:pt x="8873507" y="3520741"/>
                  </a:lnTo>
                  <a:lnTo>
                    <a:pt x="8866305" y="3532979"/>
                  </a:lnTo>
                  <a:lnTo>
                    <a:pt x="8863064" y="3539818"/>
                  </a:lnTo>
                  <a:lnTo>
                    <a:pt x="8859463" y="3545217"/>
                  </a:lnTo>
                  <a:lnTo>
                    <a:pt x="8847579" y="3562494"/>
                  </a:lnTo>
                  <a:lnTo>
                    <a:pt x="8818049" y="3605686"/>
                  </a:lnTo>
                  <a:lnTo>
                    <a:pt x="8819490" y="3611085"/>
                  </a:lnTo>
                  <a:lnTo>
                    <a:pt x="8818049" y="3616125"/>
                  </a:lnTo>
                  <a:lnTo>
                    <a:pt x="8812647" y="3626563"/>
                  </a:lnTo>
                  <a:lnTo>
                    <a:pt x="8805805" y="3633402"/>
                  </a:lnTo>
                  <a:lnTo>
                    <a:pt x="8800403" y="3640240"/>
                  </a:lnTo>
                  <a:lnTo>
                    <a:pt x="8793561" y="3645639"/>
                  </a:lnTo>
                  <a:lnTo>
                    <a:pt x="8786719" y="3648879"/>
                  </a:lnTo>
                  <a:lnTo>
                    <a:pt x="8781317" y="3650679"/>
                  </a:lnTo>
                  <a:lnTo>
                    <a:pt x="8767632" y="3652478"/>
                  </a:lnTo>
                  <a:lnTo>
                    <a:pt x="8757189" y="3650679"/>
                  </a:lnTo>
                  <a:lnTo>
                    <a:pt x="8743505" y="3648879"/>
                  </a:lnTo>
                  <a:lnTo>
                    <a:pt x="8729820" y="3647439"/>
                  </a:lnTo>
                  <a:lnTo>
                    <a:pt x="8703531" y="3647439"/>
                  </a:lnTo>
                  <a:lnTo>
                    <a:pt x="8615302" y="3637001"/>
                  </a:lnTo>
                  <a:lnTo>
                    <a:pt x="8603058" y="3637001"/>
                  </a:lnTo>
                  <a:lnTo>
                    <a:pt x="8577130" y="3635201"/>
                  </a:lnTo>
                  <a:lnTo>
                    <a:pt x="8551201" y="3635201"/>
                  </a:lnTo>
                  <a:lnTo>
                    <a:pt x="8497544" y="3640240"/>
                  </a:lnTo>
                  <a:lnTo>
                    <a:pt x="8487100" y="3640240"/>
                  </a:lnTo>
                  <a:lnTo>
                    <a:pt x="8476657" y="3642040"/>
                  </a:lnTo>
                  <a:lnTo>
                    <a:pt x="8459371" y="3647439"/>
                  </a:lnTo>
                  <a:lnTo>
                    <a:pt x="8447487" y="3648879"/>
                  </a:lnTo>
                  <a:lnTo>
                    <a:pt x="8435243" y="3650679"/>
                  </a:lnTo>
                  <a:lnTo>
                    <a:pt x="8424800" y="3648879"/>
                  </a:lnTo>
                  <a:lnTo>
                    <a:pt x="8416157" y="3647439"/>
                  </a:lnTo>
                  <a:lnTo>
                    <a:pt x="8384827" y="3645639"/>
                  </a:lnTo>
                  <a:lnTo>
                    <a:pt x="8355297" y="3642040"/>
                  </a:lnTo>
                  <a:lnTo>
                    <a:pt x="8343413" y="3640240"/>
                  </a:lnTo>
                  <a:lnTo>
                    <a:pt x="8321086" y="3635201"/>
                  </a:lnTo>
                  <a:lnTo>
                    <a:pt x="8298399" y="3630162"/>
                  </a:lnTo>
                  <a:lnTo>
                    <a:pt x="8276071" y="3624763"/>
                  </a:lnTo>
                  <a:lnTo>
                    <a:pt x="8249783" y="3619724"/>
                  </a:lnTo>
                  <a:lnTo>
                    <a:pt x="8225655" y="3617924"/>
                  </a:lnTo>
                  <a:lnTo>
                    <a:pt x="8215211" y="3619724"/>
                  </a:lnTo>
                  <a:lnTo>
                    <a:pt x="8202967" y="3617924"/>
                  </a:lnTo>
                  <a:lnTo>
                    <a:pt x="8189283" y="3614325"/>
                  </a:lnTo>
                  <a:lnTo>
                    <a:pt x="8173798" y="3607486"/>
                  </a:lnTo>
                  <a:lnTo>
                    <a:pt x="8166955" y="3604247"/>
                  </a:lnTo>
                  <a:lnTo>
                    <a:pt x="8166955" y="3595248"/>
                  </a:lnTo>
                  <a:lnTo>
                    <a:pt x="8166955" y="3489787"/>
                  </a:lnTo>
                  <a:lnTo>
                    <a:pt x="8168756" y="3439396"/>
                  </a:lnTo>
                  <a:lnTo>
                    <a:pt x="8170196" y="3387565"/>
                  </a:lnTo>
                  <a:lnTo>
                    <a:pt x="8170196" y="3339333"/>
                  </a:lnTo>
                  <a:lnTo>
                    <a:pt x="8166955" y="3290742"/>
                  </a:lnTo>
                  <a:lnTo>
                    <a:pt x="8163354" y="3243950"/>
                  </a:lnTo>
                  <a:lnTo>
                    <a:pt x="8158313" y="3195718"/>
                  </a:lnTo>
                  <a:lnTo>
                    <a:pt x="8158313" y="3183481"/>
                  </a:lnTo>
                  <a:lnTo>
                    <a:pt x="8168756" y="3179881"/>
                  </a:lnTo>
                  <a:lnTo>
                    <a:pt x="8186042" y="3174842"/>
                  </a:lnTo>
                  <a:lnTo>
                    <a:pt x="8201527" y="3171243"/>
                  </a:lnTo>
                  <a:lnTo>
                    <a:pt x="8218812" y="3169443"/>
                  </a:lnTo>
                  <a:lnTo>
                    <a:pt x="8236098" y="3171243"/>
                  </a:lnTo>
                  <a:lnTo>
                    <a:pt x="8246542" y="3173042"/>
                  </a:lnTo>
                  <a:lnTo>
                    <a:pt x="8258425" y="3174842"/>
                  </a:lnTo>
                  <a:lnTo>
                    <a:pt x="8270669" y="3173042"/>
                  </a:lnTo>
                  <a:lnTo>
                    <a:pt x="8282913" y="3171243"/>
                  </a:lnTo>
                  <a:lnTo>
                    <a:pt x="8296598" y="3171243"/>
                  </a:lnTo>
                  <a:lnTo>
                    <a:pt x="8307041" y="3169443"/>
                  </a:lnTo>
                  <a:lnTo>
                    <a:pt x="8315684" y="3166204"/>
                  </a:lnTo>
                  <a:lnTo>
                    <a:pt x="8322526" y="3162604"/>
                  </a:lnTo>
                  <a:lnTo>
                    <a:pt x="8341613" y="3152166"/>
                  </a:lnTo>
                  <a:lnTo>
                    <a:pt x="8353857" y="3147127"/>
                  </a:lnTo>
                  <a:lnTo>
                    <a:pt x="8369342" y="3141728"/>
                  </a:lnTo>
                  <a:lnTo>
                    <a:pt x="8379785" y="3139928"/>
                  </a:lnTo>
                  <a:lnTo>
                    <a:pt x="8424800" y="3134889"/>
                  </a:lnTo>
                  <a:lnTo>
                    <a:pt x="8466214" y="3133089"/>
                  </a:lnTo>
                  <a:lnTo>
                    <a:pt x="8485300" y="3131290"/>
                  </a:lnTo>
                  <a:lnTo>
                    <a:pt x="8506187" y="3128050"/>
                  </a:lnTo>
                  <a:lnTo>
                    <a:pt x="8523472" y="3121212"/>
                  </a:lnTo>
                  <a:lnTo>
                    <a:pt x="8540758" y="3110773"/>
                  </a:lnTo>
                  <a:lnTo>
                    <a:pt x="8551201" y="3102135"/>
                  </a:lnTo>
                  <a:lnTo>
                    <a:pt x="8559844" y="3093496"/>
                  </a:lnTo>
                  <a:lnTo>
                    <a:pt x="8565246" y="3086658"/>
                  </a:lnTo>
                  <a:lnTo>
                    <a:pt x="8568487" y="3079459"/>
                  </a:lnTo>
                  <a:lnTo>
                    <a:pt x="8573889" y="3070820"/>
                  </a:lnTo>
                  <a:lnTo>
                    <a:pt x="8580731" y="3062182"/>
                  </a:lnTo>
                  <a:lnTo>
                    <a:pt x="8591175" y="3051744"/>
                  </a:lnTo>
                  <a:lnTo>
                    <a:pt x="8608460" y="3043105"/>
                  </a:lnTo>
                  <a:lnTo>
                    <a:pt x="8653475" y="2903090"/>
                  </a:lnTo>
                  <a:lnTo>
                    <a:pt x="8658517" y="2889052"/>
                  </a:lnTo>
                  <a:lnTo>
                    <a:pt x="8665359" y="2869976"/>
                  </a:lnTo>
                  <a:lnTo>
                    <a:pt x="8668960" y="2849459"/>
                  </a:lnTo>
                  <a:lnTo>
                    <a:pt x="8672561" y="2830383"/>
                  </a:lnTo>
                  <a:lnTo>
                    <a:pt x="8675802" y="2811306"/>
                  </a:lnTo>
                  <a:lnTo>
                    <a:pt x="8675802" y="2792229"/>
                  </a:lnTo>
                  <a:lnTo>
                    <a:pt x="8675802" y="2771353"/>
                  </a:lnTo>
                  <a:lnTo>
                    <a:pt x="8675802" y="2752276"/>
                  </a:lnTo>
                  <a:lnTo>
                    <a:pt x="8672561" y="2734999"/>
                  </a:lnTo>
                  <a:lnTo>
                    <a:pt x="8668960" y="2714123"/>
                  </a:lnTo>
                  <a:lnTo>
                    <a:pt x="8663918" y="2693607"/>
                  </a:lnTo>
                  <a:lnTo>
                    <a:pt x="8654916" y="2669491"/>
                  </a:lnTo>
                  <a:lnTo>
                    <a:pt x="8644472" y="2643216"/>
                  </a:lnTo>
                  <a:lnTo>
                    <a:pt x="8630788" y="2619100"/>
                  </a:lnTo>
                  <a:lnTo>
                    <a:pt x="8618904" y="2593184"/>
                  </a:lnTo>
                  <a:lnTo>
                    <a:pt x="8608460" y="2567269"/>
                  </a:lnTo>
                  <a:lnTo>
                    <a:pt x="8598017" y="2541713"/>
                  </a:lnTo>
                  <a:lnTo>
                    <a:pt x="8561645" y="2439491"/>
                  </a:lnTo>
                  <a:lnTo>
                    <a:pt x="8521672" y="2335470"/>
                  </a:lnTo>
                  <a:lnTo>
                    <a:pt x="8476657" y="2228209"/>
                  </a:lnTo>
                  <a:lnTo>
                    <a:pt x="8426600" y="2112309"/>
                  </a:lnTo>
                  <a:lnTo>
                    <a:pt x="8332970" y="1899226"/>
                  </a:lnTo>
                  <a:lnTo>
                    <a:pt x="8286515" y="1793765"/>
                  </a:lnTo>
                  <a:lnTo>
                    <a:pt x="8242940" y="1686504"/>
                  </a:lnTo>
                  <a:lnTo>
                    <a:pt x="8230696" y="1648350"/>
                  </a:lnTo>
                  <a:lnTo>
                    <a:pt x="8223854" y="1627834"/>
                  </a:lnTo>
                  <a:lnTo>
                    <a:pt x="8217012" y="1608757"/>
                  </a:lnTo>
                  <a:lnTo>
                    <a:pt x="8182440" y="1542889"/>
                  </a:lnTo>
                  <a:lnTo>
                    <a:pt x="8160113" y="1496097"/>
                  </a:lnTo>
                  <a:lnTo>
                    <a:pt x="8135625" y="1451105"/>
                  </a:lnTo>
                  <a:lnTo>
                    <a:pt x="8123381" y="1430229"/>
                  </a:lnTo>
                  <a:lnTo>
                    <a:pt x="8106095" y="1402514"/>
                  </a:lnTo>
                  <a:lnTo>
                    <a:pt x="8090610" y="1376598"/>
                  </a:lnTo>
                  <a:lnTo>
                    <a:pt x="8075125" y="1350683"/>
                  </a:lnTo>
                  <a:lnTo>
                    <a:pt x="8062881" y="1324767"/>
                  </a:lnTo>
                  <a:lnTo>
                    <a:pt x="8031911" y="1324767"/>
                  </a:lnTo>
                  <a:lnTo>
                    <a:pt x="8021468" y="1326567"/>
                  </a:lnTo>
                  <a:lnTo>
                    <a:pt x="8012825" y="1328367"/>
                  </a:lnTo>
                  <a:lnTo>
                    <a:pt x="8000581" y="1331606"/>
                  </a:lnTo>
                  <a:lnTo>
                    <a:pt x="7983295" y="1338805"/>
                  </a:lnTo>
                  <a:lnTo>
                    <a:pt x="7939721" y="1357522"/>
                  </a:lnTo>
                  <a:lnTo>
                    <a:pt x="7932878" y="1359321"/>
                  </a:lnTo>
                  <a:lnTo>
                    <a:pt x="7924236" y="1357522"/>
                  </a:lnTo>
                  <a:lnTo>
                    <a:pt x="7917393" y="1356082"/>
                  </a:lnTo>
                  <a:lnTo>
                    <a:pt x="7912352" y="1352482"/>
                  </a:lnTo>
                  <a:lnTo>
                    <a:pt x="7905509" y="1348883"/>
                  </a:lnTo>
                  <a:lnTo>
                    <a:pt x="7901908" y="1343844"/>
                  </a:lnTo>
                  <a:lnTo>
                    <a:pt x="7898307" y="1337005"/>
                  </a:lnTo>
                  <a:lnTo>
                    <a:pt x="7896867" y="1330166"/>
                  </a:lnTo>
                  <a:lnTo>
                    <a:pt x="7896867" y="1321528"/>
                  </a:lnTo>
                  <a:lnTo>
                    <a:pt x="7895066" y="1319728"/>
                  </a:lnTo>
                  <a:lnTo>
                    <a:pt x="7893265" y="1317929"/>
                  </a:lnTo>
                  <a:lnTo>
                    <a:pt x="7888224" y="1317929"/>
                  </a:lnTo>
                  <a:lnTo>
                    <a:pt x="7874179" y="1316129"/>
                  </a:lnTo>
                  <a:lnTo>
                    <a:pt x="7861935" y="1314329"/>
                  </a:lnTo>
                  <a:lnTo>
                    <a:pt x="7850051" y="1316129"/>
                  </a:lnTo>
                  <a:lnTo>
                    <a:pt x="7839608" y="1317929"/>
                  </a:lnTo>
                  <a:lnTo>
                    <a:pt x="7790992" y="1328367"/>
                  </a:lnTo>
                  <a:lnTo>
                    <a:pt x="7785950" y="1330166"/>
                  </a:lnTo>
                  <a:lnTo>
                    <a:pt x="7782349" y="1328367"/>
                  </a:lnTo>
                  <a:lnTo>
                    <a:pt x="7761462" y="1319728"/>
                  </a:lnTo>
                  <a:lnTo>
                    <a:pt x="7740935" y="1307490"/>
                  </a:lnTo>
                  <a:lnTo>
                    <a:pt x="7700962" y="1279775"/>
                  </a:lnTo>
                  <a:lnTo>
                    <a:pt x="7700962" y="1271137"/>
                  </a:lnTo>
                  <a:lnTo>
                    <a:pt x="7711406" y="1091168"/>
                  </a:lnTo>
                  <a:lnTo>
                    <a:pt x="7718248" y="993985"/>
                  </a:lnTo>
                  <a:lnTo>
                    <a:pt x="7721849" y="945754"/>
                  </a:lnTo>
                  <a:lnTo>
                    <a:pt x="7726891" y="895723"/>
                  </a:lnTo>
                  <a:lnTo>
                    <a:pt x="7728691" y="878086"/>
                  </a:lnTo>
                  <a:lnTo>
                    <a:pt x="7745977" y="883485"/>
                  </a:lnTo>
                  <a:lnTo>
                    <a:pt x="7754620" y="886724"/>
                  </a:lnTo>
                  <a:lnTo>
                    <a:pt x="7760022" y="890324"/>
                  </a:lnTo>
                  <a:lnTo>
                    <a:pt x="7765063" y="895723"/>
                  </a:lnTo>
                  <a:lnTo>
                    <a:pt x="7768664" y="902561"/>
                  </a:lnTo>
                  <a:lnTo>
                    <a:pt x="7784150" y="873047"/>
                  </a:lnTo>
                  <a:lnTo>
                    <a:pt x="7796033" y="843532"/>
                  </a:lnTo>
                  <a:lnTo>
                    <a:pt x="7797834" y="836693"/>
                  </a:lnTo>
                  <a:lnTo>
                    <a:pt x="7804676" y="834893"/>
                  </a:lnTo>
                  <a:lnTo>
                    <a:pt x="7829164" y="828055"/>
                  </a:lnTo>
                  <a:lnTo>
                    <a:pt x="7855093" y="822655"/>
                  </a:lnTo>
                  <a:lnTo>
                    <a:pt x="7881021" y="817616"/>
                  </a:lnTo>
                  <a:lnTo>
                    <a:pt x="7905509" y="814017"/>
                  </a:lnTo>
                  <a:lnTo>
                    <a:pt x="7932878" y="812577"/>
                  </a:lnTo>
                  <a:lnTo>
                    <a:pt x="7958807" y="810778"/>
                  </a:lnTo>
                  <a:lnTo>
                    <a:pt x="7985096" y="810778"/>
                  </a:lnTo>
                  <a:lnTo>
                    <a:pt x="8012825" y="810778"/>
                  </a:lnTo>
                  <a:lnTo>
                    <a:pt x="8066482" y="815817"/>
                  </a:lnTo>
                  <a:lnTo>
                    <a:pt x="8118339" y="817616"/>
                  </a:lnTo>
                  <a:lnTo>
                    <a:pt x="8171997" y="815817"/>
                  </a:lnTo>
                  <a:lnTo>
                    <a:pt x="8223854" y="810778"/>
                  </a:lnTo>
                  <a:lnTo>
                    <a:pt x="8281113" y="810778"/>
                  </a:lnTo>
                  <a:lnTo>
                    <a:pt x="8310643" y="808978"/>
                  </a:lnTo>
                  <a:lnTo>
                    <a:pt x="8341613" y="807178"/>
                  </a:lnTo>
                  <a:lnTo>
                    <a:pt x="8372943" y="805379"/>
                  </a:lnTo>
                  <a:lnTo>
                    <a:pt x="8403913" y="803939"/>
                  </a:lnTo>
                  <a:lnTo>
                    <a:pt x="8466214" y="803939"/>
                  </a:lnTo>
                  <a:lnTo>
                    <a:pt x="8485300" y="803939"/>
                  </a:lnTo>
                  <a:lnTo>
                    <a:pt x="8502585" y="802139"/>
                  </a:lnTo>
                  <a:lnTo>
                    <a:pt x="8538957" y="796740"/>
                  </a:lnTo>
                  <a:lnTo>
                    <a:pt x="8556603" y="795300"/>
                  </a:lnTo>
                  <a:lnTo>
                    <a:pt x="8575689" y="793501"/>
                  </a:lnTo>
                  <a:lnTo>
                    <a:pt x="8594416" y="795300"/>
                  </a:lnTo>
                  <a:lnTo>
                    <a:pt x="8615302" y="796740"/>
                  </a:lnTo>
                  <a:lnTo>
                    <a:pt x="8627546" y="796740"/>
                  </a:lnTo>
                  <a:lnTo>
                    <a:pt x="8634389" y="798540"/>
                  </a:lnTo>
                  <a:lnTo>
                    <a:pt x="8641231" y="802139"/>
                  </a:lnTo>
                  <a:lnTo>
                    <a:pt x="8649874" y="803939"/>
                  </a:lnTo>
                  <a:lnTo>
                    <a:pt x="8658517" y="803939"/>
                  </a:lnTo>
                  <a:lnTo>
                    <a:pt x="8694889" y="810778"/>
                  </a:lnTo>
                  <a:lnTo>
                    <a:pt x="8729820" y="815817"/>
                  </a:lnTo>
                  <a:lnTo>
                    <a:pt x="8764031" y="815817"/>
                  </a:lnTo>
                  <a:lnTo>
                    <a:pt x="8798963" y="815817"/>
                  </a:lnTo>
                  <a:lnTo>
                    <a:pt x="8837135" y="812577"/>
                  </a:lnTo>
                  <a:lnTo>
                    <a:pt x="8869906" y="812577"/>
                  </a:lnTo>
                  <a:lnTo>
                    <a:pt x="8900876" y="814017"/>
                  </a:lnTo>
                  <a:lnTo>
                    <a:pt x="8930406" y="819416"/>
                  </a:lnTo>
                  <a:lnTo>
                    <a:pt x="8942650" y="821216"/>
                  </a:lnTo>
                  <a:lnTo>
                    <a:pt x="8942650" y="833094"/>
                  </a:lnTo>
                  <a:lnTo>
                    <a:pt x="8944451" y="969870"/>
                  </a:lnTo>
                  <a:lnTo>
                    <a:pt x="8944451" y="1035738"/>
                  </a:lnTo>
                  <a:lnTo>
                    <a:pt x="8945891" y="1096207"/>
                  </a:lnTo>
                  <a:lnTo>
                    <a:pt x="8945891" y="1125722"/>
                  </a:lnTo>
                  <a:lnTo>
                    <a:pt x="8944451" y="1155237"/>
                  </a:lnTo>
                  <a:lnTo>
                    <a:pt x="8940850" y="1184752"/>
                  </a:lnTo>
                  <a:lnTo>
                    <a:pt x="8935448" y="1212107"/>
                  </a:lnTo>
                  <a:lnTo>
                    <a:pt x="8930406" y="1239822"/>
                  </a:lnTo>
                  <a:lnTo>
                    <a:pt x="8923564" y="1267537"/>
                  </a:lnTo>
                  <a:lnTo>
                    <a:pt x="8914921" y="1293813"/>
                  </a:lnTo>
                  <a:lnTo>
                    <a:pt x="8904478" y="1319728"/>
                  </a:lnTo>
                  <a:lnTo>
                    <a:pt x="8902677" y="1322968"/>
                  </a:lnTo>
                  <a:lnTo>
                    <a:pt x="8899436" y="1326567"/>
                  </a:lnTo>
                  <a:lnTo>
                    <a:pt x="8885391" y="1335205"/>
                  </a:lnTo>
                  <a:lnTo>
                    <a:pt x="8871707" y="1340245"/>
                  </a:lnTo>
                  <a:lnTo>
                    <a:pt x="8856222" y="1342044"/>
                  </a:lnTo>
                  <a:lnTo>
                    <a:pt x="8842177" y="1340245"/>
                  </a:lnTo>
                  <a:lnTo>
                    <a:pt x="8821290" y="1337005"/>
                  </a:lnTo>
                  <a:lnTo>
                    <a:pt x="8807606" y="1335205"/>
                  </a:lnTo>
                  <a:lnTo>
                    <a:pt x="8795362" y="1331606"/>
                  </a:lnTo>
                  <a:lnTo>
                    <a:pt x="8778076" y="1330166"/>
                  </a:lnTo>
                  <a:lnTo>
                    <a:pt x="8762591" y="1328367"/>
                  </a:lnTo>
                  <a:lnTo>
                    <a:pt x="8758990" y="1330166"/>
                  </a:lnTo>
                  <a:lnTo>
                    <a:pt x="8753948" y="1331606"/>
                  </a:lnTo>
                  <a:lnTo>
                    <a:pt x="8746746" y="1338805"/>
                  </a:lnTo>
                  <a:lnTo>
                    <a:pt x="8769433" y="1392075"/>
                  </a:lnTo>
                  <a:lnTo>
                    <a:pt x="8789960" y="1447866"/>
                  </a:lnTo>
                  <a:lnTo>
                    <a:pt x="8804004" y="1480620"/>
                  </a:lnTo>
                  <a:lnTo>
                    <a:pt x="8824891" y="1553327"/>
                  </a:lnTo>
                  <a:lnTo>
                    <a:pt x="8849019" y="1632873"/>
                  </a:lnTo>
                  <a:lnTo>
                    <a:pt x="8876748" y="1705580"/>
                  </a:lnTo>
                  <a:lnTo>
                    <a:pt x="8892234" y="1740134"/>
                  </a:lnTo>
                  <a:lnTo>
                    <a:pt x="8907718" y="1776488"/>
                  </a:lnTo>
                  <a:lnTo>
                    <a:pt x="8935448" y="1842356"/>
                  </a:lnTo>
                  <a:lnTo>
                    <a:pt x="8964977" y="1907865"/>
                  </a:lnTo>
                  <a:lnTo>
                    <a:pt x="8982623" y="1895987"/>
                  </a:lnTo>
                  <a:lnTo>
                    <a:pt x="8998108" y="1882309"/>
                  </a:lnTo>
                  <a:lnTo>
                    <a:pt x="9008552" y="1868272"/>
                  </a:lnTo>
                  <a:lnTo>
                    <a:pt x="9015394" y="1852795"/>
                  </a:lnTo>
                  <a:lnTo>
                    <a:pt x="9018635" y="1842356"/>
                  </a:lnTo>
                  <a:lnTo>
                    <a:pt x="9022236" y="1826879"/>
                  </a:lnTo>
                  <a:lnTo>
                    <a:pt x="9029078" y="1809242"/>
                  </a:lnTo>
                  <a:lnTo>
                    <a:pt x="9039522" y="1790166"/>
                  </a:lnTo>
                  <a:lnTo>
                    <a:pt x="9049965" y="1762810"/>
                  </a:lnTo>
                  <a:lnTo>
                    <a:pt x="9060409" y="1730056"/>
                  </a:lnTo>
                  <a:lnTo>
                    <a:pt x="9070492" y="1700541"/>
                  </a:lnTo>
                  <a:lnTo>
                    <a:pt x="9079495" y="1674266"/>
                  </a:lnTo>
                  <a:lnTo>
                    <a:pt x="9082736" y="1658789"/>
                  </a:lnTo>
                  <a:lnTo>
                    <a:pt x="9088138" y="1643311"/>
                  </a:lnTo>
                  <a:lnTo>
                    <a:pt x="9098581" y="1615596"/>
                  </a:lnTo>
                  <a:lnTo>
                    <a:pt x="9112266" y="1584642"/>
                  </a:lnTo>
                  <a:lnTo>
                    <a:pt x="9129552" y="1553327"/>
                  </a:lnTo>
                  <a:lnTo>
                    <a:pt x="9143596" y="1527052"/>
                  </a:lnTo>
                  <a:lnTo>
                    <a:pt x="9154040" y="1499697"/>
                  </a:lnTo>
                  <a:lnTo>
                    <a:pt x="9159081" y="1494298"/>
                  </a:lnTo>
                  <a:lnTo>
                    <a:pt x="9155480" y="1487459"/>
                  </a:lnTo>
                  <a:lnTo>
                    <a:pt x="9154040" y="1480620"/>
                  </a:lnTo>
                  <a:lnTo>
                    <a:pt x="9154040" y="1468382"/>
                  </a:lnTo>
                  <a:lnTo>
                    <a:pt x="9154040" y="1463343"/>
                  </a:lnTo>
                  <a:lnTo>
                    <a:pt x="9155480" y="1459744"/>
                  </a:lnTo>
                  <a:lnTo>
                    <a:pt x="9172766" y="1430229"/>
                  </a:lnTo>
                  <a:lnTo>
                    <a:pt x="9190051" y="1400714"/>
                  </a:lnTo>
                  <a:lnTo>
                    <a:pt x="9196894" y="1385237"/>
                  </a:lnTo>
                  <a:lnTo>
                    <a:pt x="9204096" y="1367960"/>
                  </a:lnTo>
                  <a:lnTo>
                    <a:pt x="9198694" y="1362921"/>
                  </a:lnTo>
                  <a:lnTo>
                    <a:pt x="9191852" y="1356082"/>
                  </a:lnTo>
                  <a:lnTo>
                    <a:pt x="9188251" y="1348883"/>
                  </a:lnTo>
                  <a:lnTo>
                    <a:pt x="9185010" y="1342044"/>
                  </a:lnTo>
                  <a:lnTo>
                    <a:pt x="9181408" y="1337005"/>
                  </a:lnTo>
                  <a:lnTo>
                    <a:pt x="9176367" y="1337005"/>
                  </a:lnTo>
                  <a:lnTo>
                    <a:pt x="9165923" y="1337005"/>
                  </a:lnTo>
                  <a:lnTo>
                    <a:pt x="9155480" y="1338805"/>
                  </a:lnTo>
                  <a:lnTo>
                    <a:pt x="9141796" y="1342044"/>
                  </a:lnTo>
                  <a:lnTo>
                    <a:pt x="9131352" y="1347443"/>
                  </a:lnTo>
                  <a:lnTo>
                    <a:pt x="9120909" y="1347443"/>
                  </a:lnTo>
                  <a:lnTo>
                    <a:pt x="9110465" y="1347443"/>
                  </a:lnTo>
                  <a:lnTo>
                    <a:pt x="9101822" y="1342044"/>
                  </a:lnTo>
                  <a:lnTo>
                    <a:pt x="9100022" y="1347443"/>
                  </a:lnTo>
                  <a:lnTo>
                    <a:pt x="9100022" y="1352482"/>
                  </a:lnTo>
                  <a:lnTo>
                    <a:pt x="9093180" y="1364720"/>
                  </a:lnTo>
                  <a:lnTo>
                    <a:pt x="9089578" y="1369759"/>
                  </a:lnTo>
                  <a:lnTo>
                    <a:pt x="9084537" y="1372999"/>
                  </a:lnTo>
                  <a:lnTo>
                    <a:pt x="9079495" y="1376598"/>
                  </a:lnTo>
                  <a:lnTo>
                    <a:pt x="9074093" y="1380198"/>
                  </a:lnTo>
                  <a:lnTo>
                    <a:pt x="9060409" y="1381637"/>
                  </a:lnTo>
                  <a:lnTo>
                    <a:pt x="9051766" y="1380198"/>
                  </a:lnTo>
                  <a:lnTo>
                    <a:pt x="9041322" y="1376598"/>
                  </a:lnTo>
                  <a:lnTo>
                    <a:pt x="9030879" y="1371559"/>
                  </a:lnTo>
                  <a:lnTo>
                    <a:pt x="9022236" y="1364720"/>
                  </a:lnTo>
                  <a:lnTo>
                    <a:pt x="9013593" y="1354282"/>
                  </a:lnTo>
                  <a:lnTo>
                    <a:pt x="9006751" y="1338805"/>
                  </a:lnTo>
                  <a:lnTo>
                    <a:pt x="9004950" y="1330166"/>
                  </a:lnTo>
                  <a:lnTo>
                    <a:pt x="9003150" y="1321528"/>
                  </a:lnTo>
                  <a:lnTo>
                    <a:pt x="9003150" y="1309290"/>
                  </a:lnTo>
                  <a:lnTo>
                    <a:pt x="9003150" y="1297052"/>
                  </a:lnTo>
                  <a:lnTo>
                    <a:pt x="9004950" y="1269337"/>
                  </a:lnTo>
                  <a:lnTo>
                    <a:pt x="9006751" y="1241622"/>
                  </a:lnTo>
                  <a:lnTo>
                    <a:pt x="9006751" y="1189791"/>
                  </a:lnTo>
                  <a:lnTo>
                    <a:pt x="9006751" y="1094408"/>
                  </a:lnTo>
                  <a:lnTo>
                    <a:pt x="9004950" y="1047976"/>
                  </a:lnTo>
                  <a:lnTo>
                    <a:pt x="9003150" y="999384"/>
                  </a:lnTo>
                  <a:lnTo>
                    <a:pt x="9001710" y="952593"/>
                  </a:lnTo>
                  <a:lnTo>
                    <a:pt x="8999909" y="905801"/>
                  </a:lnTo>
                  <a:lnTo>
                    <a:pt x="8999909" y="819416"/>
                  </a:lnTo>
                  <a:lnTo>
                    <a:pt x="8999909" y="798540"/>
                  </a:lnTo>
                  <a:lnTo>
                    <a:pt x="9018635" y="803939"/>
                  </a:lnTo>
                  <a:lnTo>
                    <a:pt x="9029078" y="808978"/>
                  </a:lnTo>
                  <a:lnTo>
                    <a:pt x="9037721" y="814017"/>
                  </a:lnTo>
                  <a:lnTo>
                    <a:pt x="9046364" y="819416"/>
                  </a:lnTo>
                  <a:lnTo>
                    <a:pt x="9055007" y="826255"/>
                  </a:lnTo>
                  <a:lnTo>
                    <a:pt x="9058608" y="833094"/>
                  </a:lnTo>
                  <a:lnTo>
                    <a:pt x="9061849" y="838133"/>
                  </a:lnTo>
                  <a:lnTo>
                    <a:pt x="9065450" y="843532"/>
                  </a:lnTo>
                  <a:lnTo>
                    <a:pt x="9091379" y="833094"/>
                  </a:lnTo>
                  <a:lnTo>
                    <a:pt x="9119108" y="824455"/>
                  </a:lnTo>
                  <a:lnTo>
                    <a:pt x="9150438" y="819416"/>
                  </a:lnTo>
                  <a:lnTo>
                    <a:pt x="9181408" y="815817"/>
                  </a:lnTo>
                  <a:lnTo>
                    <a:pt x="9212739" y="810778"/>
                  </a:lnTo>
                  <a:lnTo>
                    <a:pt x="9240468" y="803939"/>
                  </a:lnTo>
                  <a:lnTo>
                    <a:pt x="9268197" y="795300"/>
                  </a:lnTo>
                  <a:lnTo>
                    <a:pt x="9292325" y="783063"/>
                  </a:lnTo>
                  <a:close/>
                  <a:moveTo>
                    <a:pt x="524307" y="769015"/>
                  </a:moveTo>
                  <a:lnTo>
                    <a:pt x="515671" y="775856"/>
                  </a:lnTo>
                  <a:lnTo>
                    <a:pt x="522508" y="774056"/>
                  </a:lnTo>
                  <a:close/>
                  <a:moveTo>
                    <a:pt x="7051945" y="765175"/>
                  </a:moveTo>
                  <a:lnTo>
                    <a:pt x="7084714" y="765175"/>
                  </a:lnTo>
                  <a:lnTo>
                    <a:pt x="7119284" y="765175"/>
                  </a:lnTo>
                  <a:lnTo>
                    <a:pt x="7156015" y="770216"/>
                  </a:lnTo>
                  <a:lnTo>
                    <a:pt x="7190585" y="777417"/>
                  </a:lnTo>
                  <a:lnTo>
                    <a:pt x="7223354" y="786059"/>
                  </a:lnTo>
                  <a:lnTo>
                    <a:pt x="7252522" y="797941"/>
                  </a:lnTo>
                  <a:lnTo>
                    <a:pt x="7282051" y="813424"/>
                  </a:lnTo>
                  <a:lnTo>
                    <a:pt x="7308338" y="830708"/>
                  </a:lnTo>
                  <a:lnTo>
                    <a:pt x="7334266" y="849791"/>
                  </a:lnTo>
                  <a:lnTo>
                    <a:pt x="7356592" y="874276"/>
                  </a:lnTo>
                  <a:lnTo>
                    <a:pt x="7373877" y="881118"/>
                  </a:lnTo>
                  <a:lnTo>
                    <a:pt x="7389362" y="891560"/>
                  </a:lnTo>
                  <a:lnTo>
                    <a:pt x="7407007" y="902002"/>
                  </a:lnTo>
                  <a:lnTo>
                    <a:pt x="7424292" y="915684"/>
                  </a:lnTo>
                  <a:lnTo>
                    <a:pt x="7434735" y="924326"/>
                  </a:lnTo>
                  <a:lnTo>
                    <a:pt x="7443377" y="934768"/>
                  </a:lnTo>
                  <a:lnTo>
                    <a:pt x="7458862" y="955652"/>
                  </a:lnTo>
                  <a:lnTo>
                    <a:pt x="7476146" y="983017"/>
                  </a:lnTo>
                  <a:lnTo>
                    <a:pt x="7477947" y="986618"/>
                  </a:lnTo>
                  <a:lnTo>
                    <a:pt x="7477947" y="1000661"/>
                  </a:lnTo>
                  <a:lnTo>
                    <a:pt x="7467504" y="1007502"/>
                  </a:lnTo>
                  <a:lnTo>
                    <a:pt x="7464263" y="1007502"/>
                  </a:lnTo>
                  <a:lnTo>
                    <a:pt x="7465703" y="1011103"/>
                  </a:lnTo>
                  <a:lnTo>
                    <a:pt x="7469305" y="1014343"/>
                  </a:lnTo>
                  <a:lnTo>
                    <a:pt x="7472906" y="1019744"/>
                  </a:lnTo>
                  <a:lnTo>
                    <a:pt x="7481188" y="1019744"/>
                  </a:lnTo>
                  <a:lnTo>
                    <a:pt x="7488390" y="1021545"/>
                  </a:lnTo>
                  <a:lnTo>
                    <a:pt x="7497032" y="1022985"/>
                  </a:lnTo>
                  <a:lnTo>
                    <a:pt x="7503874" y="1026586"/>
                  </a:lnTo>
                  <a:lnTo>
                    <a:pt x="7508916" y="1030186"/>
                  </a:lnTo>
                  <a:lnTo>
                    <a:pt x="7515758" y="1037028"/>
                  </a:lnTo>
                  <a:lnTo>
                    <a:pt x="7521159" y="1043869"/>
                  </a:lnTo>
                  <a:lnTo>
                    <a:pt x="7526201" y="1050710"/>
                  </a:lnTo>
                  <a:lnTo>
                    <a:pt x="7528001" y="1062953"/>
                  </a:lnTo>
                  <a:lnTo>
                    <a:pt x="7529802" y="1071594"/>
                  </a:lnTo>
                  <a:lnTo>
                    <a:pt x="7528001" y="1080236"/>
                  </a:lnTo>
                  <a:lnTo>
                    <a:pt x="7524400" y="1088878"/>
                  </a:lnTo>
                  <a:lnTo>
                    <a:pt x="7521159" y="1092478"/>
                  </a:lnTo>
                  <a:lnTo>
                    <a:pt x="7528001" y="1093919"/>
                  </a:lnTo>
                  <a:lnTo>
                    <a:pt x="7536644" y="1095719"/>
                  </a:lnTo>
                  <a:lnTo>
                    <a:pt x="7547087" y="1100760"/>
                  </a:lnTo>
                  <a:lnTo>
                    <a:pt x="7553929" y="1102560"/>
                  </a:lnTo>
                  <a:lnTo>
                    <a:pt x="7555729" y="1109402"/>
                  </a:lnTo>
                  <a:lnTo>
                    <a:pt x="7576615" y="1167013"/>
                  </a:lnTo>
                  <a:lnTo>
                    <a:pt x="7597501" y="1227504"/>
                  </a:lnTo>
                  <a:lnTo>
                    <a:pt x="7616587" y="1289796"/>
                  </a:lnTo>
                  <a:lnTo>
                    <a:pt x="7633872" y="1353889"/>
                  </a:lnTo>
                  <a:lnTo>
                    <a:pt x="7647556" y="1423022"/>
                  </a:lnTo>
                  <a:lnTo>
                    <a:pt x="7701211" y="1397097"/>
                  </a:lnTo>
                  <a:lnTo>
                    <a:pt x="7650796" y="1435265"/>
                  </a:lnTo>
                  <a:lnTo>
                    <a:pt x="7661239" y="1509439"/>
                  </a:lnTo>
                  <a:lnTo>
                    <a:pt x="7669882" y="1565250"/>
                  </a:lnTo>
                  <a:lnTo>
                    <a:pt x="7677084" y="1620340"/>
                  </a:lnTo>
                  <a:lnTo>
                    <a:pt x="7692568" y="1728001"/>
                  </a:lnTo>
                  <a:lnTo>
                    <a:pt x="7703012" y="1837102"/>
                  </a:lnTo>
                  <a:lnTo>
                    <a:pt x="7708053" y="1893993"/>
                  </a:lnTo>
                  <a:lnTo>
                    <a:pt x="7711654" y="1954485"/>
                  </a:lnTo>
                  <a:lnTo>
                    <a:pt x="7713455" y="1973568"/>
                  </a:lnTo>
                  <a:lnTo>
                    <a:pt x="7713455" y="1993012"/>
                  </a:lnTo>
                  <a:lnTo>
                    <a:pt x="7713455" y="2011736"/>
                  </a:lnTo>
                  <a:lnTo>
                    <a:pt x="7711654" y="2029019"/>
                  </a:lnTo>
                  <a:lnTo>
                    <a:pt x="7708053" y="2044502"/>
                  </a:lnTo>
                  <a:lnTo>
                    <a:pt x="7708053" y="2060345"/>
                  </a:lnTo>
                  <a:lnTo>
                    <a:pt x="7708053" y="2074028"/>
                  </a:lnTo>
                  <a:lnTo>
                    <a:pt x="7711654" y="2088071"/>
                  </a:lnTo>
                  <a:lnTo>
                    <a:pt x="7711654" y="2103554"/>
                  </a:lnTo>
                  <a:lnTo>
                    <a:pt x="7713455" y="2119037"/>
                  </a:lnTo>
                  <a:lnTo>
                    <a:pt x="7716696" y="2133079"/>
                  </a:lnTo>
                  <a:lnTo>
                    <a:pt x="7722097" y="2145322"/>
                  </a:lnTo>
                  <a:lnTo>
                    <a:pt x="7723898" y="2157204"/>
                  </a:lnTo>
                  <a:lnTo>
                    <a:pt x="7727139" y="2179528"/>
                  </a:lnTo>
                  <a:lnTo>
                    <a:pt x="7728939" y="2198612"/>
                  </a:lnTo>
                  <a:lnTo>
                    <a:pt x="7739382" y="2204013"/>
                  </a:lnTo>
                  <a:lnTo>
                    <a:pt x="7753066" y="2210854"/>
                  </a:lnTo>
                  <a:lnTo>
                    <a:pt x="7772152" y="2216255"/>
                  </a:lnTo>
                  <a:lnTo>
                    <a:pt x="7796278" y="2223097"/>
                  </a:lnTo>
                  <a:lnTo>
                    <a:pt x="7822566" y="2228138"/>
                  </a:lnTo>
                  <a:lnTo>
                    <a:pt x="7846693" y="2231738"/>
                  </a:lnTo>
                  <a:lnTo>
                    <a:pt x="7867579" y="2231738"/>
                  </a:lnTo>
                  <a:lnTo>
                    <a:pt x="7886664" y="2229938"/>
                  </a:lnTo>
                  <a:lnTo>
                    <a:pt x="7897107" y="2228138"/>
                  </a:lnTo>
                  <a:lnTo>
                    <a:pt x="7905750" y="2226337"/>
                  </a:lnTo>
                  <a:lnTo>
                    <a:pt x="7912592" y="2223097"/>
                  </a:lnTo>
                  <a:lnTo>
                    <a:pt x="7917633" y="2219496"/>
                  </a:lnTo>
                  <a:lnTo>
                    <a:pt x="7926276" y="2214455"/>
                  </a:lnTo>
                  <a:lnTo>
                    <a:pt x="7933118" y="2210854"/>
                  </a:lnTo>
                  <a:lnTo>
                    <a:pt x="7939960" y="2209054"/>
                  </a:lnTo>
                  <a:lnTo>
                    <a:pt x="7947162" y="2209054"/>
                  </a:lnTo>
                  <a:lnTo>
                    <a:pt x="7954004" y="2210854"/>
                  </a:lnTo>
                  <a:lnTo>
                    <a:pt x="7960846" y="2212655"/>
                  </a:lnTo>
                  <a:lnTo>
                    <a:pt x="7974890" y="2221296"/>
                  </a:lnTo>
                  <a:lnTo>
                    <a:pt x="7979931" y="2224897"/>
                  </a:lnTo>
                  <a:lnTo>
                    <a:pt x="7981732" y="2229938"/>
                  </a:lnTo>
                  <a:lnTo>
                    <a:pt x="7983532" y="2242180"/>
                  </a:lnTo>
                  <a:lnTo>
                    <a:pt x="7981732" y="2252622"/>
                  </a:lnTo>
                  <a:lnTo>
                    <a:pt x="7979931" y="2261264"/>
                  </a:lnTo>
                  <a:lnTo>
                    <a:pt x="7976690" y="2268105"/>
                  </a:lnTo>
                  <a:lnTo>
                    <a:pt x="7973089" y="2273146"/>
                  </a:lnTo>
                  <a:lnTo>
                    <a:pt x="7969488" y="2276747"/>
                  </a:lnTo>
                  <a:lnTo>
                    <a:pt x="7959045" y="2281788"/>
                  </a:lnTo>
                  <a:lnTo>
                    <a:pt x="7955804" y="2283588"/>
                  </a:lnTo>
                  <a:lnTo>
                    <a:pt x="7952203" y="2288989"/>
                  </a:lnTo>
                  <a:lnTo>
                    <a:pt x="7952203" y="2295831"/>
                  </a:lnTo>
                  <a:lnTo>
                    <a:pt x="7950403" y="2300872"/>
                  </a:lnTo>
                  <a:lnTo>
                    <a:pt x="7952203" y="2316355"/>
                  </a:lnTo>
                  <a:lnTo>
                    <a:pt x="7955804" y="2328597"/>
                  </a:lnTo>
                  <a:lnTo>
                    <a:pt x="7960846" y="2337239"/>
                  </a:lnTo>
                  <a:lnTo>
                    <a:pt x="7966247" y="2342280"/>
                  </a:lnTo>
                  <a:lnTo>
                    <a:pt x="7974890" y="2351281"/>
                  </a:lnTo>
                  <a:lnTo>
                    <a:pt x="7987133" y="2359923"/>
                  </a:lnTo>
                  <a:lnTo>
                    <a:pt x="8011260" y="2373606"/>
                  </a:lnTo>
                  <a:lnTo>
                    <a:pt x="8018102" y="2379007"/>
                  </a:lnTo>
                  <a:lnTo>
                    <a:pt x="8018102" y="2387648"/>
                  </a:lnTo>
                  <a:lnTo>
                    <a:pt x="8018102" y="2398090"/>
                  </a:lnTo>
                  <a:lnTo>
                    <a:pt x="8016662" y="2406732"/>
                  </a:lnTo>
                  <a:lnTo>
                    <a:pt x="8013061" y="2415374"/>
                  </a:lnTo>
                  <a:lnTo>
                    <a:pt x="8007659" y="2420415"/>
                  </a:lnTo>
                  <a:lnTo>
                    <a:pt x="8002618" y="2425816"/>
                  </a:lnTo>
                  <a:lnTo>
                    <a:pt x="7997216" y="2429056"/>
                  </a:lnTo>
                  <a:lnTo>
                    <a:pt x="7992175" y="2430857"/>
                  </a:lnTo>
                  <a:lnTo>
                    <a:pt x="7985333" y="2432657"/>
                  </a:lnTo>
                  <a:lnTo>
                    <a:pt x="7981732" y="2432657"/>
                  </a:lnTo>
                  <a:lnTo>
                    <a:pt x="7981732" y="2435898"/>
                  </a:lnTo>
                  <a:lnTo>
                    <a:pt x="7981732" y="2515833"/>
                  </a:lnTo>
                  <a:lnTo>
                    <a:pt x="7979931" y="2533116"/>
                  </a:lnTo>
                  <a:lnTo>
                    <a:pt x="7983532" y="2548599"/>
                  </a:lnTo>
                  <a:lnTo>
                    <a:pt x="7987133" y="2560842"/>
                  </a:lnTo>
                  <a:lnTo>
                    <a:pt x="7995776" y="2570564"/>
                  </a:lnTo>
                  <a:lnTo>
                    <a:pt x="8002618" y="2577765"/>
                  </a:lnTo>
                  <a:lnTo>
                    <a:pt x="7999017" y="2586407"/>
                  </a:lnTo>
                  <a:lnTo>
                    <a:pt x="7993975" y="2598289"/>
                  </a:lnTo>
                  <a:lnTo>
                    <a:pt x="7987133" y="2606931"/>
                  </a:lnTo>
                  <a:lnTo>
                    <a:pt x="7978131" y="2614132"/>
                  </a:lnTo>
                  <a:lnTo>
                    <a:pt x="7968048" y="2619173"/>
                  </a:lnTo>
                  <a:lnTo>
                    <a:pt x="7968048" y="2624214"/>
                  </a:lnTo>
                  <a:lnTo>
                    <a:pt x="7969488" y="2646898"/>
                  </a:lnTo>
                  <a:lnTo>
                    <a:pt x="7971289" y="2655540"/>
                  </a:lnTo>
                  <a:lnTo>
                    <a:pt x="7964447" y="2660941"/>
                  </a:lnTo>
                  <a:lnTo>
                    <a:pt x="7926276" y="2688666"/>
                  </a:lnTo>
                  <a:lnTo>
                    <a:pt x="7917633" y="2695508"/>
                  </a:lnTo>
                  <a:lnTo>
                    <a:pt x="7907190" y="2702349"/>
                  </a:lnTo>
                  <a:lnTo>
                    <a:pt x="7898548" y="2709190"/>
                  </a:lnTo>
                  <a:lnTo>
                    <a:pt x="7889905" y="2716032"/>
                  </a:lnTo>
                  <a:lnTo>
                    <a:pt x="7886664" y="2721433"/>
                  </a:lnTo>
                  <a:lnTo>
                    <a:pt x="7879822" y="2721433"/>
                  </a:lnTo>
                  <a:lnTo>
                    <a:pt x="7825807" y="2719632"/>
                  </a:lnTo>
                  <a:lnTo>
                    <a:pt x="7773952" y="2717832"/>
                  </a:lnTo>
                  <a:lnTo>
                    <a:pt x="7673483" y="2712791"/>
                  </a:lnTo>
                  <a:lnTo>
                    <a:pt x="7619828" y="2709190"/>
                  </a:lnTo>
                  <a:lnTo>
                    <a:pt x="7567973" y="2704149"/>
                  </a:lnTo>
                  <a:lnTo>
                    <a:pt x="7488390" y="2698748"/>
                  </a:lnTo>
                  <a:lnTo>
                    <a:pt x="7308338" y="2686866"/>
                  </a:lnTo>
                  <a:lnTo>
                    <a:pt x="7262965" y="2685066"/>
                  </a:lnTo>
                  <a:lnTo>
                    <a:pt x="7217953" y="2686866"/>
                  </a:lnTo>
                  <a:lnTo>
                    <a:pt x="7119284" y="2690107"/>
                  </a:lnTo>
                  <a:lnTo>
                    <a:pt x="7107401" y="2691907"/>
                  </a:lnTo>
                  <a:lnTo>
                    <a:pt x="7103800" y="2678224"/>
                  </a:lnTo>
                  <a:lnTo>
                    <a:pt x="7093357" y="2619173"/>
                  </a:lnTo>
                  <a:lnTo>
                    <a:pt x="7091556" y="2614132"/>
                  </a:lnTo>
                  <a:lnTo>
                    <a:pt x="7091556" y="2608731"/>
                  </a:lnTo>
                  <a:lnTo>
                    <a:pt x="7088315" y="2603690"/>
                  </a:lnTo>
                  <a:lnTo>
                    <a:pt x="7082914" y="2598289"/>
                  </a:lnTo>
                  <a:lnTo>
                    <a:pt x="7081473" y="2596489"/>
                  </a:lnTo>
                  <a:lnTo>
                    <a:pt x="7076072" y="2596489"/>
                  </a:lnTo>
                  <a:lnTo>
                    <a:pt x="7062388" y="2596489"/>
                  </a:lnTo>
                  <a:lnTo>
                    <a:pt x="7062388" y="2581006"/>
                  </a:lnTo>
                  <a:lnTo>
                    <a:pt x="7062388" y="2565883"/>
                  </a:lnTo>
                  <a:lnTo>
                    <a:pt x="7065629" y="2550400"/>
                  </a:lnTo>
                  <a:lnTo>
                    <a:pt x="7071030" y="2536717"/>
                  </a:lnTo>
                  <a:lnTo>
                    <a:pt x="7077872" y="2522674"/>
                  </a:lnTo>
                  <a:lnTo>
                    <a:pt x="7076072" y="2522674"/>
                  </a:lnTo>
                  <a:lnTo>
                    <a:pt x="7069230" y="2520874"/>
                  </a:lnTo>
                  <a:lnTo>
                    <a:pt x="7064188" y="2515833"/>
                  </a:lnTo>
                  <a:lnTo>
                    <a:pt x="7058787" y="2508632"/>
                  </a:lnTo>
                  <a:lnTo>
                    <a:pt x="7055546" y="2499990"/>
                  </a:lnTo>
                  <a:lnTo>
                    <a:pt x="7051945" y="2489548"/>
                  </a:lnTo>
                  <a:lnTo>
                    <a:pt x="7050144" y="2479106"/>
                  </a:lnTo>
                  <a:lnTo>
                    <a:pt x="7050144" y="2468664"/>
                  </a:lnTo>
                  <a:lnTo>
                    <a:pt x="7051945" y="2458582"/>
                  </a:lnTo>
                  <a:lnTo>
                    <a:pt x="7055546" y="2449940"/>
                  </a:lnTo>
                  <a:lnTo>
                    <a:pt x="7060587" y="2441299"/>
                  </a:lnTo>
                  <a:lnTo>
                    <a:pt x="7067429" y="2434097"/>
                  </a:lnTo>
                  <a:lnTo>
                    <a:pt x="7076072" y="2427256"/>
                  </a:lnTo>
                  <a:lnTo>
                    <a:pt x="7100199" y="2413573"/>
                  </a:lnTo>
                  <a:lnTo>
                    <a:pt x="7122885" y="2401331"/>
                  </a:lnTo>
                  <a:lnTo>
                    <a:pt x="7124686" y="2306273"/>
                  </a:lnTo>
                  <a:lnTo>
                    <a:pt x="7127927" y="2204013"/>
                  </a:lnTo>
                  <a:lnTo>
                    <a:pt x="7129727" y="2179528"/>
                  </a:lnTo>
                  <a:lnTo>
                    <a:pt x="7131528" y="2119037"/>
                  </a:lnTo>
                  <a:lnTo>
                    <a:pt x="7133328" y="2056745"/>
                  </a:lnTo>
                  <a:lnTo>
                    <a:pt x="7131528" y="1994452"/>
                  </a:lnTo>
                  <a:lnTo>
                    <a:pt x="7129727" y="1933961"/>
                  </a:lnTo>
                  <a:lnTo>
                    <a:pt x="7124686" y="1874909"/>
                  </a:lnTo>
                  <a:lnTo>
                    <a:pt x="7119284" y="1816218"/>
                  </a:lnTo>
                  <a:lnTo>
                    <a:pt x="7110642" y="1758967"/>
                  </a:lnTo>
                  <a:lnTo>
                    <a:pt x="7103800" y="1707117"/>
                  </a:lnTo>
                  <a:lnTo>
                    <a:pt x="7096958" y="1681192"/>
                  </a:lnTo>
                  <a:lnTo>
                    <a:pt x="7090116" y="1654907"/>
                  </a:lnTo>
                  <a:lnTo>
                    <a:pt x="7081473" y="1630782"/>
                  </a:lnTo>
                  <a:lnTo>
                    <a:pt x="7072831" y="1608458"/>
                  </a:lnTo>
                  <a:lnTo>
                    <a:pt x="7062388" y="1585774"/>
                  </a:lnTo>
                  <a:lnTo>
                    <a:pt x="7051945" y="1565250"/>
                  </a:lnTo>
                  <a:lnTo>
                    <a:pt x="7039701" y="1546166"/>
                  </a:lnTo>
                  <a:lnTo>
                    <a:pt x="7027818" y="1528523"/>
                  </a:lnTo>
                  <a:lnTo>
                    <a:pt x="7017375" y="1516640"/>
                  </a:lnTo>
                  <a:lnTo>
                    <a:pt x="7006932" y="1502598"/>
                  </a:lnTo>
                  <a:lnTo>
                    <a:pt x="6994689" y="1492155"/>
                  </a:lnTo>
                  <a:lnTo>
                    <a:pt x="6982445" y="1480273"/>
                  </a:lnTo>
                  <a:lnTo>
                    <a:pt x="6968761" y="1469831"/>
                  </a:lnTo>
                  <a:lnTo>
                    <a:pt x="6953277" y="1461190"/>
                  </a:lnTo>
                  <a:lnTo>
                    <a:pt x="6937432" y="1452548"/>
                  </a:lnTo>
                  <a:lnTo>
                    <a:pt x="6920507" y="1443906"/>
                  </a:lnTo>
                  <a:lnTo>
                    <a:pt x="6903222" y="1437065"/>
                  </a:lnTo>
                  <a:lnTo>
                    <a:pt x="6884137" y="1429863"/>
                  </a:lnTo>
                  <a:lnTo>
                    <a:pt x="6865051" y="1424822"/>
                  </a:lnTo>
                  <a:lnTo>
                    <a:pt x="6842365" y="1421222"/>
                  </a:lnTo>
                  <a:lnTo>
                    <a:pt x="6819678" y="1419782"/>
                  </a:lnTo>
                  <a:lnTo>
                    <a:pt x="6795552" y="1417981"/>
                  </a:lnTo>
                  <a:lnTo>
                    <a:pt x="6769624" y="1417981"/>
                  </a:lnTo>
                  <a:lnTo>
                    <a:pt x="6743697" y="1417981"/>
                  </a:lnTo>
                  <a:lnTo>
                    <a:pt x="6728212" y="1421222"/>
                  </a:lnTo>
                  <a:lnTo>
                    <a:pt x="6714168" y="1424822"/>
                  </a:lnTo>
                  <a:lnTo>
                    <a:pt x="6700484" y="1431664"/>
                  </a:lnTo>
                  <a:lnTo>
                    <a:pt x="6686440" y="1438865"/>
                  </a:lnTo>
                  <a:lnTo>
                    <a:pt x="6672756" y="1445707"/>
                  </a:lnTo>
                  <a:lnTo>
                    <a:pt x="6656912" y="1448947"/>
                  </a:lnTo>
                  <a:lnTo>
                    <a:pt x="6641427" y="1450747"/>
                  </a:lnTo>
                  <a:lnTo>
                    <a:pt x="6625943" y="1448947"/>
                  </a:lnTo>
                  <a:lnTo>
                    <a:pt x="6619101" y="1474872"/>
                  </a:lnTo>
                  <a:lnTo>
                    <a:pt x="6615500" y="1502598"/>
                  </a:lnTo>
                  <a:lnTo>
                    <a:pt x="6614060" y="1530323"/>
                  </a:lnTo>
                  <a:lnTo>
                    <a:pt x="6615500" y="1559849"/>
                  </a:lnTo>
                  <a:lnTo>
                    <a:pt x="6620901" y="1627542"/>
                  </a:lnTo>
                  <a:lnTo>
                    <a:pt x="6622702" y="1660308"/>
                  </a:lnTo>
                  <a:lnTo>
                    <a:pt x="6622702" y="1693074"/>
                  </a:lnTo>
                  <a:lnTo>
                    <a:pt x="6622702" y="1703516"/>
                  </a:lnTo>
                  <a:lnTo>
                    <a:pt x="6620901" y="1710718"/>
                  </a:lnTo>
                  <a:lnTo>
                    <a:pt x="6617300" y="1717559"/>
                  </a:lnTo>
                  <a:lnTo>
                    <a:pt x="6614060" y="1728001"/>
                  </a:lnTo>
                  <a:lnTo>
                    <a:pt x="6610458" y="1734842"/>
                  </a:lnTo>
                  <a:lnTo>
                    <a:pt x="6608658" y="1771209"/>
                  </a:lnTo>
                  <a:lnTo>
                    <a:pt x="6610458" y="1803976"/>
                  </a:lnTo>
                  <a:lnTo>
                    <a:pt x="6612259" y="1835302"/>
                  </a:lnTo>
                  <a:lnTo>
                    <a:pt x="6619101" y="1866268"/>
                  </a:lnTo>
                  <a:lnTo>
                    <a:pt x="6622702" y="1900834"/>
                  </a:lnTo>
                  <a:lnTo>
                    <a:pt x="6624142" y="1935401"/>
                  </a:lnTo>
                  <a:lnTo>
                    <a:pt x="6624142" y="1970328"/>
                  </a:lnTo>
                  <a:lnTo>
                    <a:pt x="6622702" y="2004895"/>
                  </a:lnTo>
                  <a:lnTo>
                    <a:pt x="6622702" y="2025779"/>
                  </a:lnTo>
                  <a:lnTo>
                    <a:pt x="6620901" y="2035860"/>
                  </a:lnTo>
                  <a:lnTo>
                    <a:pt x="6619101" y="2049903"/>
                  </a:lnTo>
                  <a:lnTo>
                    <a:pt x="6617300" y="2058545"/>
                  </a:lnTo>
                  <a:lnTo>
                    <a:pt x="6617300" y="2067187"/>
                  </a:lnTo>
                  <a:lnTo>
                    <a:pt x="6622702" y="2086270"/>
                  </a:lnTo>
                  <a:lnTo>
                    <a:pt x="6622702" y="2105354"/>
                  </a:lnTo>
                  <a:lnTo>
                    <a:pt x="6625943" y="2120837"/>
                  </a:lnTo>
                  <a:lnTo>
                    <a:pt x="6631344" y="2138120"/>
                  </a:lnTo>
                  <a:lnTo>
                    <a:pt x="6639987" y="2155404"/>
                  </a:lnTo>
                  <a:lnTo>
                    <a:pt x="6646829" y="2174487"/>
                  </a:lnTo>
                  <a:lnTo>
                    <a:pt x="6648629" y="2193571"/>
                  </a:lnTo>
                  <a:lnTo>
                    <a:pt x="6650070" y="2214455"/>
                  </a:lnTo>
                  <a:lnTo>
                    <a:pt x="6646829" y="2235339"/>
                  </a:lnTo>
                  <a:lnTo>
                    <a:pt x="6653671" y="2231738"/>
                  </a:lnTo>
                  <a:lnTo>
                    <a:pt x="6660513" y="2226337"/>
                  </a:lnTo>
                  <a:lnTo>
                    <a:pt x="6669155" y="2219496"/>
                  </a:lnTo>
                  <a:lnTo>
                    <a:pt x="6681399" y="2214455"/>
                  </a:lnTo>
                  <a:lnTo>
                    <a:pt x="6695083" y="2212655"/>
                  </a:lnTo>
                  <a:lnTo>
                    <a:pt x="6712368" y="2210854"/>
                  </a:lnTo>
                  <a:lnTo>
                    <a:pt x="6719570" y="2210854"/>
                  </a:lnTo>
                  <a:lnTo>
                    <a:pt x="6722811" y="2214455"/>
                  </a:lnTo>
                  <a:lnTo>
                    <a:pt x="6731453" y="2224897"/>
                  </a:lnTo>
                  <a:lnTo>
                    <a:pt x="6736855" y="2235339"/>
                  </a:lnTo>
                  <a:lnTo>
                    <a:pt x="6741896" y="2247221"/>
                  </a:lnTo>
                  <a:lnTo>
                    <a:pt x="6745497" y="2261264"/>
                  </a:lnTo>
                  <a:lnTo>
                    <a:pt x="6764583" y="2263064"/>
                  </a:lnTo>
                  <a:lnTo>
                    <a:pt x="6780067" y="2269906"/>
                  </a:lnTo>
                  <a:lnTo>
                    <a:pt x="6793751" y="2276747"/>
                  </a:lnTo>
                  <a:lnTo>
                    <a:pt x="6804194" y="2288989"/>
                  </a:lnTo>
                  <a:lnTo>
                    <a:pt x="6811036" y="2297631"/>
                  </a:lnTo>
                  <a:lnTo>
                    <a:pt x="6818238" y="2295831"/>
                  </a:lnTo>
                  <a:lnTo>
                    <a:pt x="6811036" y="2299071"/>
                  </a:lnTo>
                  <a:lnTo>
                    <a:pt x="6826880" y="2319955"/>
                  </a:lnTo>
                  <a:lnTo>
                    <a:pt x="6842365" y="2342280"/>
                  </a:lnTo>
                  <a:lnTo>
                    <a:pt x="6854608" y="2364964"/>
                  </a:lnTo>
                  <a:lnTo>
                    <a:pt x="6830121" y="2364964"/>
                  </a:lnTo>
                  <a:lnTo>
                    <a:pt x="6830121" y="2366764"/>
                  </a:lnTo>
                  <a:lnTo>
                    <a:pt x="6826880" y="2371805"/>
                  </a:lnTo>
                  <a:lnTo>
                    <a:pt x="6821479" y="2377206"/>
                  </a:lnTo>
                  <a:lnTo>
                    <a:pt x="6823279" y="2409973"/>
                  </a:lnTo>
                  <a:lnTo>
                    <a:pt x="6825080" y="2442739"/>
                  </a:lnTo>
                  <a:lnTo>
                    <a:pt x="6823279" y="2472265"/>
                  </a:lnTo>
                  <a:lnTo>
                    <a:pt x="6821479" y="2501790"/>
                  </a:lnTo>
                  <a:lnTo>
                    <a:pt x="6819678" y="2529516"/>
                  </a:lnTo>
                  <a:lnTo>
                    <a:pt x="6818238" y="2559041"/>
                  </a:lnTo>
                  <a:lnTo>
                    <a:pt x="6819678" y="2591448"/>
                  </a:lnTo>
                  <a:lnTo>
                    <a:pt x="6821479" y="2626014"/>
                  </a:lnTo>
                  <a:lnTo>
                    <a:pt x="6821479" y="2634656"/>
                  </a:lnTo>
                  <a:lnTo>
                    <a:pt x="6812836" y="2640057"/>
                  </a:lnTo>
                  <a:lnTo>
                    <a:pt x="6780067" y="2659141"/>
                  </a:lnTo>
                  <a:lnTo>
                    <a:pt x="6749098" y="2678224"/>
                  </a:lnTo>
                  <a:lnTo>
                    <a:pt x="6691842" y="2712791"/>
                  </a:lnTo>
                  <a:lnTo>
                    <a:pt x="6669155" y="2728274"/>
                  </a:lnTo>
                  <a:lnTo>
                    <a:pt x="6664114" y="2728274"/>
                  </a:lnTo>
                  <a:lnTo>
                    <a:pt x="6575889" y="2731515"/>
                  </a:lnTo>
                  <a:lnTo>
                    <a:pt x="6487663" y="2733315"/>
                  </a:lnTo>
                  <a:lnTo>
                    <a:pt x="6411321" y="2731515"/>
                  </a:lnTo>
                  <a:lnTo>
                    <a:pt x="6153127" y="2721433"/>
                  </a:lnTo>
                  <a:lnTo>
                    <a:pt x="6089029" y="2717832"/>
                  </a:lnTo>
                  <a:lnTo>
                    <a:pt x="6026731" y="2717832"/>
                  </a:lnTo>
                  <a:lnTo>
                    <a:pt x="5968034" y="2717832"/>
                  </a:lnTo>
                  <a:lnTo>
                    <a:pt x="5910778" y="2721433"/>
                  </a:lnTo>
                  <a:lnTo>
                    <a:pt x="5878009" y="2721433"/>
                  </a:lnTo>
                  <a:lnTo>
                    <a:pt x="5846680" y="2721433"/>
                  </a:lnTo>
                  <a:lnTo>
                    <a:pt x="5817151" y="2719632"/>
                  </a:lnTo>
                  <a:lnTo>
                    <a:pt x="5789783" y="2716032"/>
                  </a:lnTo>
                  <a:lnTo>
                    <a:pt x="5762055" y="2710991"/>
                  </a:lnTo>
                  <a:lnTo>
                    <a:pt x="5735768" y="2705590"/>
                  </a:lnTo>
                  <a:lnTo>
                    <a:pt x="5711641" y="2698748"/>
                  </a:lnTo>
                  <a:lnTo>
                    <a:pt x="5685714" y="2690107"/>
                  </a:lnTo>
                  <a:lnTo>
                    <a:pt x="5677071" y="2686866"/>
                  </a:lnTo>
                  <a:lnTo>
                    <a:pt x="5677071" y="2676424"/>
                  </a:lnTo>
                  <a:lnTo>
                    <a:pt x="5677071" y="2582806"/>
                  </a:lnTo>
                  <a:lnTo>
                    <a:pt x="5675271" y="2536717"/>
                  </a:lnTo>
                  <a:lnTo>
                    <a:pt x="5673470" y="2489548"/>
                  </a:lnTo>
                  <a:lnTo>
                    <a:pt x="5671670" y="2480906"/>
                  </a:lnTo>
                  <a:lnTo>
                    <a:pt x="5668429" y="2396290"/>
                  </a:lnTo>
                  <a:lnTo>
                    <a:pt x="5666628" y="2352722"/>
                  </a:lnTo>
                  <a:lnTo>
                    <a:pt x="5664828" y="2311314"/>
                  </a:lnTo>
                  <a:lnTo>
                    <a:pt x="5664828" y="2299071"/>
                  </a:lnTo>
                  <a:lnTo>
                    <a:pt x="5677071" y="2297631"/>
                  </a:lnTo>
                  <a:lnTo>
                    <a:pt x="5694356" y="2295831"/>
                  </a:lnTo>
                  <a:lnTo>
                    <a:pt x="5708040" y="2294030"/>
                  </a:lnTo>
                  <a:lnTo>
                    <a:pt x="5716682" y="2297631"/>
                  </a:lnTo>
                  <a:lnTo>
                    <a:pt x="5725325" y="2300872"/>
                  </a:lnTo>
                  <a:lnTo>
                    <a:pt x="5727125" y="2306273"/>
                  </a:lnTo>
                  <a:lnTo>
                    <a:pt x="5732527" y="2309513"/>
                  </a:lnTo>
                  <a:lnTo>
                    <a:pt x="5739369" y="2313114"/>
                  </a:lnTo>
                  <a:lnTo>
                    <a:pt x="5748011" y="2314914"/>
                  </a:lnTo>
                  <a:lnTo>
                    <a:pt x="5753413" y="2313114"/>
                  </a:lnTo>
                  <a:lnTo>
                    <a:pt x="5758454" y="2307713"/>
                  </a:lnTo>
                  <a:lnTo>
                    <a:pt x="5762055" y="2304472"/>
                  </a:lnTo>
                  <a:lnTo>
                    <a:pt x="5763856" y="2299071"/>
                  </a:lnTo>
                  <a:lnTo>
                    <a:pt x="5767097" y="2290430"/>
                  </a:lnTo>
                  <a:lnTo>
                    <a:pt x="5772498" y="2281788"/>
                  </a:lnTo>
                  <a:lnTo>
                    <a:pt x="5777540" y="2273146"/>
                  </a:lnTo>
                  <a:lnTo>
                    <a:pt x="5786182" y="2264865"/>
                  </a:lnTo>
                  <a:lnTo>
                    <a:pt x="5791224" y="2259464"/>
                  </a:lnTo>
                  <a:lnTo>
                    <a:pt x="5879809" y="2259464"/>
                  </a:lnTo>
                  <a:lnTo>
                    <a:pt x="5893493" y="2259464"/>
                  </a:lnTo>
                  <a:lnTo>
                    <a:pt x="5905737" y="2255863"/>
                  </a:lnTo>
                  <a:lnTo>
                    <a:pt x="5916180" y="2252622"/>
                  </a:lnTo>
                  <a:lnTo>
                    <a:pt x="5924822" y="2247221"/>
                  </a:lnTo>
                  <a:lnTo>
                    <a:pt x="5908978" y="2252622"/>
                  </a:lnTo>
                  <a:lnTo>
                    <a:pt x="5923022" y="2240380"/>
                  </a:lnTo>
                  <a:lnTo>
                    <a:pt x="5917980" y="2126238"/>
                  </a:lnTo>
                  <a:lnTo>
                    <a:pt x="5914379" y="2013536"/>
                  </a:lnTo>
                  <a:lnTo>
                    <a:pt x="5914379" y="1900834"/>
                  </a:lnTo>
                  <a:lnTo>
                    <a:pt x="5917980" y="1789933"/>
                  </a:lnTo>
                  <a:lnTo>
                    <a:pt x="5917980" y="1729801"/>
                  </a:lnTo>
                  <a:lnTo>
                    <a:pt x="5923022" y="1535724"/>
                  </a:lnTo>
                  <a:lnTo>
                    <a:pt x="5924822" y="1353889"/>
                  </a:lnTo>
                  <a:lnTo>
                    <a:pt x="5917980" y="1348488"/>
                  </a:lnTo>
                  <a:lnTo>
                    <a:pt x="5907537" y="1343447"/>
                  </a:lnTo>
                  <a:lnTo>
                    <a:pt x="5898895" y="1338406"/>
                  </a:lnTo>
                  <a:lnTo>
                    <a:pt x="5888452" y="1334805"/>
                  </a:lnTo>
                  <a:lnTo>
                    <a:pt x="5872607" y="1333005"/>
                  </a:lnTo>
                  <a:lnTo>
                    <a:pt x="5857123" y="1331204"/>
                  </a:lnTo>
                  <a:lnTo>
                    <a:pt x="5824353" y="1327964"/>
                  </a:lnTo>
                  <a:lnTo>
                    <a:pt x="5793024" y="1327964"/>
                  </a:lnTo>
                  <a:lnTo>
                    <a:pt x="5775739" y="1326163"/>
                  </a:lnTo>
                  <a:lnTo>
                    <a:pt x="5760255" y="1324363"/>
                  </a:lnTo>
                  <a:lnTo>
                    <a:pt x="5746211" y="1324363"/>
                  </a:lnTo>
                  <a:lnTo>
                    <a:pt x="5732527" y="1322563"/>
                  </a:lnTo>
                  <a:lnTo>
                    <a:pt x="5716682" y="1317522"/>
                  </a:lnTo>
                  <a:lnTo>
                    <a:pt x="5702999" y="1310680"/>
                  </a:lnTo>
                  <a:lnTo>
                    <a:pt x="5696157" y="1307080"/>
                  </a:lnTo>
                  <a:lnTo>
                    <a:pt x="5696157" y="1300238"/>
                  </a:lnTo>
                  <a:lnTo>
                    <a:pt x="5690755" y="1263871"/>
                  </a:lnTo>
                  <a:lnTo>
                    <a:pt x="5688954" y="1242987"/>
                  </a:lnTo>
                  <a:lnTo>
                    <a:pt x="5687514" y="1223904"/>
                  </a:lnTo>
                  <a:lnTo>
                    <a:pt x="5687514" y="1057912"/>
                  </a:lnTo>
                  <a:lnTo>
                    <a:pt x="5685714" y="1030186"/>
                  </a:lnTo>
                  <a:lnTo>
                    <a:pt x="5682113" y="1005702"/>
                  </a:lnTo>
                  <a:lnTo>
                    <a:pt x="5675271" y="1009302"/>
                  </a:lnTo>
                  <a:lnTo>
                    <a:pt x="5671670" y="1014343"/>
                  </a:lnTo>
                  <a:lnTo>
                    <a:pt x="5668429" y="1019744"/>
                  </a:lnTo>
                  <a:lnTo>
                    <a:pt x="5664828" y="1022985"/>
                  </a:lnTo>
                  <a:lnTo>
                    <a:pt x="5659786" y="1024785"/>
                  </a:lnTo>
                  <a:lnTo>
                    <a:pt x="5652944" y="1026586"/>
                  </a:lnTo>
                  <a:lnTo>
                    <a:pt x="5646102" y="1026586"/>
                  </a:lnTo>
                  <a:lnTo>
                    <a:pt x="5628817" y="1022985"/>
                  </a:lnTo>
                  <a:lnTo>
                    <a:pt x="5616574" y="1021545"/>
                  </a:lnTo>
                  <a:lnTo>
                    <a:pt x="5616574" y="1009302"/>
                  </a:lnTo>
                  <a:lnTo>
                    <a:pt x="5618374" y="1000661"/>
                  </a:lnTo>
                  <a:lnTo>
                    <a:pt x="5619815" y="993459"/>
                  </a:lnTo>
                  <a:lnTo>
                    <a:pt x="5621615" y="986618"/>
                  </a:lnTo>
                  <a:lnTo>
                    <a:pt x="5627017" y="979777"/>
                  </a:lnTo>
                  <a:lnTo>
                    <a:pt x="5632058" y="974376"/>
                  </a:lnTo>
                  <a:lnTo>
                    <a:pt x="5638900" y="971135"/>
                  </a:lnTo>
                  <a:lnTo>
                    <a:pt x="5646102" y="967534"/>
                  </a:lnTo>
                  <a:lnTo>
                    <a:pt x="5654745" y="965734"/>
                  </a:lnTo>
                  <a:lnTo>
                    <a:pt x="5654745" y="948451"/>
                  </a:lnTo>
                  <a:lnTo>
                    <a:pt x="5654745" y="945210"/>
                  </a:lnTo>
                  <a:lnTo>
                    <a:pt x="5656185" y="939809"/>
                  </a:lnTo>
                  <a:lnTo>
                    <a:pt x="5663387" y="932968"/>
                  </a:lnTo>
                  <a:lnTo>
                    <a:pt x="5671670" y="927927"/>
                  </a:lnTo>
                  <a:lnTo>
                    <a:pt x="5680312" y="924326"/>
                  </a:lnTo>
                  <a:lnTo>
                    <a:pt x="5678872" y="907043"/>
                  </a:lnTo>
                  <a:lnTo>
                    <a:pt x="5678872" y="896601"/>
                  </a:lnTo>
                  <a:lnTo>
                    <a:pt x="5680312" y="886158"/>
                  </a:lnTo>
                  <a:lnTo>
                    <a:pt x="5680312" y="877517"/>
                  </a:lnTo>
                  <a:lnTo>
                    <a:pt x="5683913" y="863834"/>
                  </a:lnTo>
                  <a:lnTo>
                    <a:pt x="5687514" y="856633"/>
                  </a:lnTo>
                  <a:lnTo>
                    <a:pt x="5690755" y="851592"/>
                  </a:lnTo>
                  <a:lnTo>
                    <a:pt x="5697597" y="844750"/>
                  </a:lnTo>
                  <a:lnTo>
                    <a:pt x="5704799" y="841150"/>
                  </a:lnTo>
                  <a:lnTo>
                    <a:pt x="5713442" y="839350"/>
                  </a:lnTo>
                  <a:lnTo>
                    <a:pt x="5713442" y="830708"/>
                  </a:lnTo>
                  <a:lnTo>
                    <a:pt x="5715242" y="823866"/>
                  </a:lnTo>
                  <a:lnTo>
                    <a:pt x="5720283" y="815225"/>
                  </a:lnTo>
                  <a:lnTo>
                    <a:pt x="5725325" y="808383"/>
                  </a:lnTo>
                  <a:lnTo>
                    <a:pt x="5730726" y="803342"/>
                  </a:lnTo>
                  <a:lnTo>
                    <a:pt x="5737568" y="803342"/>
                  </a:lnTo>
                  <a:lnTo>
                    <a:pt x="5822553" y="806583"/>
                  </a:lnTo>
                  <a:lnTo>
                    <a:pt x="5917980" y="808383"/>
                  </a:lnTo>
                  <a:lnTo>
                    <a:pt x="6023490" y="808383"/>
                  </a:lnTo>
                  <a:lnTo>
                    <a:pt x="6140884" y="806583"/>
                  </a:lnTo>
                  <a:lnTo>
                    <a:pt x="6258638" y="803342"/>
                  </a:lnTo>
                  <a:lnTo>
                    <a:pt x="6373150" y="799742"/>
                  </a:lnTo>
                  <a:lnTo>
                    <a:pt x="6558244" y="792900"/>
                  </a:lnTo>
                  <a:lnTo>
                    <a:pt x="6560044" y="787499"/>
                  </a:lnTo>
                  <a:lnTo>
                    <a:pt x="6561845" y="782458"/>
                  </a:lnTo>
                  <a:lnTo>
                    <a:pt x="6565446" y="778858"/>
                  </a:lnTo>
                  <a:lnTo>
                    <a:pt x="6572288" y="775617"/>
                  </a:lnTo>
                  <a:lnTo>
                    <a:pt x="6584531" y="773817"/>
                  </a:lnTo>
                  <a:lnTo>
                    <a:pt x="6600015" y="777417"/>
                  </a:lnTo>
                  <a:lnTo>
                    <a:pt x="6614060" y="780658"/>
                  </a:lnTo>
                  <a:lnTo>
                    <a:pt x="6625943" y="787499"/>
                  </a:lnTo>
                  <a:lnTo>
                    <a:pt x="6631344" y="792900"/>
                  </a:lnTo>
                  <a:lnTo>
                    <a:pt x="6634585" y="797941"/>
                  </a:lnTo>
                  <a:lnTo>
                    <a:pt x="6636386" y="801542"/>
                  </a:lnTo>
                  <a:lnTo>
                    <a:pt x="6641427" y="817025"/>
                  </a:lnTo>
                  <a:lnTo>
                    <a:pt x="6648629" y="832508"/>
                  </a:lnTo>
                  <a:lnTo>
                    <a:pt x="6650070" y="842950"/>
                  </a:lnTo>
                  <a:lnTo>
                    <a:pt x="6651870" y="853392"/>
                  </a:lnTo>
                  <a:lnTo>
                    <a:pt x="6651870" y="874276"/>
                  </a:lnTo>
                  <a:lnTo>
                    <a:pt x="6653671" y="884718"/>
                  </a:lnTo>
                  <a:lnTo>
                    <a:pt x="6771425" y="839350"/>
                  </a:lnTo>
                  <a:lnTo>
                    <a:pt x="6865051" y="804783"/>
                  </a:lnTo>
                  <a:lnTo>
                    <a:pt x="6894580" y="794701"/>
                  </a:lnTo>
                  <a:lnTo>
                    <a:pt x="6925549" y="784259"/>
                  </a:lnTo>
                  <a:lnTo>
                    <a:pt x="6954717" y="777417"/>
                  </a:lnTo>
                  <a:lnTo>
                    <a:pt x="6986046" y="772016"/>
                  </a:lnTo>
                  <a:lnTo>
                    <a:pt x="7019176" y="768776"/>
                  </a:lnTo>
                  <a:close/>
                  <a:moveTo>
                    <a:pt x="1579760" y="695930"/>
                  </a:moveTo>
                  <a:lnTo>
                    <a:pt x="1555650" y="715012"/>
                  </a:lnTo>
                  <a:lnTo>
                    <a:pt x="1531180" y="732293"/>
                  </a:lnTo>
                  <a:lnTo>
                    <a:pt x="1507069" y="746334"/>
                  </a:lnTo>
                  <a:lnTo>
                    <a:pt x="1482959" y="760015"/>
                  </a:lnTo>
                  <a:lnTo>
                    <a:pt x="1465686" y="772256"/>
                  </a:lnTo>
                  <a:lnTo>
                    <a:pt x="1446614" y="784497"/>
                  </a:lnTo>
                  <a:lnTo>
                    <a:pt x="1429341" y="798178"/>
                  </a:lnTo>
                  <a:lnTo>
                    <a:pt x="1412068" y="815459"/>
                  </a:lnTo>
                  <a:lnTo>
                    <a:pt x="1420704" y="813659"/>
                  </a:lnTo>
                  <a:lnTo>
                    <a:pt x="1429341" y="813659"/>
                  </a:lnTo>
                  <a:lnTo>
                    <a:pt x="1443375" y="813659"/>
                  </a:lnTo>
                  <a:lnTo>
                    <a:pt x="1455251" y="817259"/>
                  </a:lnTo>
                  <a:lnTo>
                    <a:pt x="1463887" y="810419"/>
                  </a:lnTo>
                  <a:lnTo>
                    <a:pt x="1474323" y="801778"/>
                  </a:lnTo>
                  <a:lnTo>
                    <a:pt x="1482959" y="793137"/>
                  </a:lnTo>
                  <a:lnTo>
                    <a:pt x="1489797" y="782697"/>
                  </a:lnTo>
                  <a:lnTo>
                    <a:pt x="1507069" y="763615"/>
                  </a:lnTo>
                  <a:lnTo>
                    <a:pt x="1526142" y="744534"/>
                  </a:lnTo>
                  <a:lnTo>
                    <a:pt x="1536578" y="734093"/>
                  </a:lnTo>
                  <a:lnTo>
                    <a:pt x="1547013" y="725452"/>
                  </a:lnTo>
                  <a:lnTo>
                    <a:pt x="1559248" y="718612"/>
                  </a:lnTo>
                  <a:lnTo>
                    <a:pt x="1571124" y="711411"/>
                  </a:lnTo>
                  <a:lnTo>
                    <a:pt x="1576521" y="704571"/>
                  </a:lnTo>
                  <a:close/>
                  <a:moveTo>
                    <a:pt x="1422504" y="640846"/>
                  </a:moveTo>
                  <a:lnTo>
                    <a:pt x="1386158" y="659928"/>
                  </a:lnTo>
                  <a:lnTo>
                    <a:pt x="1351253" y="682249"/>
                  </a:lnTo>
                  <a:lnTo>
                    <a:pt x="1316707" y="706371"/>
                  </a:lnTo>
                  <a:lnTo>
                    <a:pt x="1282160" y="732293"/>
                  </a:lnTo>
                  <a:lnTo>
                    <a:pt x="1277123" y="739493"/>
                  </a:lnTo>
                  <a:lnTo>
                    <a:pt x="1266687" y="751374"/>
                  </a:lnTo>
                  <a:lnTo>
                    <a:pt x="1275323" y="742734"/>
                  </a:lnTo>
                  <a:lnTo>
                    <a:pt x="1283960" y="737693"/>
                  </a:lnTo>
                  <a:lnTo>
                    <a:pt x="1294396" y="732293"/>
                  </a:lnTo>
                  <a:lnTo>
                    <a:pt x="1303032" y="729053"/>
                  </a:lnTo>
                  <a:lnTo>
                    <a:pt x="1316707" y="725452"/>
                  </a:lnTo>
                  <a:lnTo>
                    <a:pt x="1332540" y="718612"/>
                  </a:lnTo>
                  <a:lnTo>
                    <a:pt x="1346215" y="708171"/>
                  </a:lnTo>
                  <a:lnTo>
                    <a:pt x="1359889" y="694130"/>
                  </a:lnTo>
                  <a:lnTo>
                    <a:pt x="1389397" y="668568"/>
                  </a:lnTo>
                  <a:close/>
                  <a:moveTo>
                    <a:pt x="2449648" y="632908"/>
                  </a:moveTo>
                  <a:lnTo>
                    <a:pt x="2392414" y="669263"/>
                  </a:lnTo>
                  <a:lnTo>
                    <a:pt x="2364696" y="684741"/>
                  </a:lnTo>
                  <a:lnTo>
                    <a:pt x="2347418" y="693380"/>
                  </a:lnTo>
                  <a:lnTo>
                    <a:pt x="2331939" y="702019"/>
                  </a:lnTo>
                  <a:lnTo>
                    <a:pt x="2299182" y="724336"/>
                  </a:lnTo>
                  <a:lnTo>
                    <a:pt x="2321500" y="713898"/>
                  </a:lnTo>
                  <a:lnTo>
                    <a:pt x="2326899" y="707058"/>
                  </a:lnTo>
                  <a:lnTo>
                    <a:pt x="2331939" y="703459"/>
                  </a:lnTo>
                  <a:lnTo>
                    <a:pt x="2336979" y="700219"/>
                  </a:lnTo>
                  <a:lnTo>
                    <a:pt x="2345618" y="698419"/>
                  </a:lnTo>
                  <a:lnTo>
                    <a:pt x="2394213" y="670703"/>
                  </a:lnTo>
                  <a:lnTo>
                    <a:pt x="2439209" y="644787"/>
                  </a:lnTo>
                  <a:lnTo>
                    <a:pt x="2458287" y="632908"/>
                  </a:lnTo>
                  <a:close/>
                  <a:moveTo>
                    <a:pt x="600597" y="609524"/>
                  </a:moveTo>
                  <a:lnTo>
                    <a:pt x="588361" y="616364"/>
                  </a:lnTo>
                  <a:lnTo>
                    <a:pt x="574687" y="618165"/>
                  </a:lnTo>
                  <a:lnTo>
                    <a:pt x="557054" y="639046"/>
                  </a:lnTo>
                  <a:lnTo>
                    <a:pt x="536183" y="658128"/>
                  </a:lnTo>
                  <a:lnTo>
                    <a:pt x="515671" y="676849"/>
                  </a:lnTo>
                  <a:lnTo>
                    <a:pt x="494799" y="694130"/>
                  </a:lnTo>
                  <a:lnTo>
                    <a:pt x="442980" y="732293"/>
                  </a:lnTo>
                  <a:lnTo>
                    <a:pt x="392601" y="767216"/>
                  </a:lnTo>
                  <a:lnTo>
                    <a:pt x="339342" y="806818"/>
                  </a:lnTo>
                  <a:lnTo>
                    <a:pt x="280326" y="844981"/>
                  </a:lnTo>
                  <a:lnTo>
                    <a:pt x="249019" y="865863"/>
                  </a:lnTo>
                  <a:lnTo>
                    <a:pt x="219871" y="888184"/>
                  </a:lnTo>
                  <a:lnTo>
                    <a:pt x="263053" y="862262"/>
                  </a:lnTo>
                  <a:lnTo>
                    <a:pt x="306236" y="834540"/>
                  </a:lnTo>
                  <a:lnTo>
                    <a:pt x="349418" y="805018"/>
                  </a:lnTo>
                  <a:lnTo>
                    <a:pt x="394400" y="772256"/>
                  </a:lnTo>
                  <a:lnTo>
                    <a:pt x="494799" y="701331"/>
                  </a:lnTo>
                  <a:lnTo>
                    <a:pt x="600597" y="630405"/>
                  </a:lnTo>
                  <a:lnTo>
                    <a:pt x="600597" y="619965"/>
                  </a:lnTo>
                  <a:close/>
                  <a:moveTo>
                    <a:pt x="2492844" y="606632"/>
                  </a:moveTo>
                  <a:lnTo>
                    <a:pt x="2466926" y="622470"/>
                  </a:lnTo>
                  <a:lnTo>
                    <a:pt x="2471966" y="622470"/>
                  </a:lnTo>
                  <a:close/>
                  <a:moveTo>
                    <a:pt x="218071" y="571361"/>
                  </a:moveTo>
                  <a:lnTo>
                    <a:pt x="207635" y="576402"/>
                  </a:lnTo>
                  <a:lnTo>
                    <a:pt x="214473" y="576402"/>
                  </a:lnTo>
                  <a:close/>
                  <a:moveTo>
                    <a:pt x="2271465" y="568477"/>
                  </a:moveTo>
                  <a:lnTo>
                    <a:pt x="2261026" y="573876"/>
                  </a:lnTo>
                  <a:lnTo>
                    <a:pt x="2254186" y="578915"/>
                  </a:lnTo>
                  <a:close/>
                  <a:moveTo>
                    <a:pt x="1434739" y="543639"/>
                  </a:moveTo>
                  <a:lnTo>
                    <a:pt x="1434739" y="545439"/>
                  </a:lnTo>
                  <a:lnTo>
                    <a:pt x="1437977" y="547239"/>
                  </a:lnTo>
                  <a:close/>
                  <a:moveTo>
                    <a:pt x="1429341" y="538599"/>
                  </a:moveTo>
                  <a:lnTo>
                    <a:pt x="1427542" y="540399"/>
                  </a:lnTo>
                  <a:lnTo>
                    <a:pt x="1429341" y="541839"/>
                  </a:lnTo>
                  <a:lnTo>
                    <a:pt x="1431140" y="540399"/>
                  </a:lnTo>
                  <a:close/>
                  <a:moveTo>
                    <a:pt x="2361456" y="518443"/>
                  </a:moveTo>
                  <a:lnTo>
                    <a:pt x="2333739" y="533921"/>
                  </a:lnTo>
                  <a:lnTo>
                    <a:pt x="2356057" y="530682"/>
                  </a:lnTo>
                  <a:close/>
                  <a:moveTo>
                    <a:pt x="2532800" y="490727"/>
                  </a:moveTo>
                  <a:lnTo>
                    <a:pt x="2513722" y="501166"/>
                  </a:lnTo>
                  <a:lnTo>
                    <a:pt x="2453248" y="537521"/>
                  </a:lnTo>
                  <a:lnTo>
                    <a:pt x="2397813" y="572076"/>
                  </a:lnTo>
                  <a:lnTo>
                    <a:pt x="2300982" y="632908"/>
                  </a:lnTo>
                  <a:lnTo>
                    <a:pt x="2293783" y="637947"/>
                  </a:lnTo>
                  <a:lnTo>
                    <a:pt x="2285143" y="644787"/>
                  </a:lnTo>
                  <a:lnTo>
                    <a:pt x="2266426" y="657025"/>
                  </a:lnTo>
                  <a:lnTo>
                    <a:pt x="2255987" y="662064"/>
                  </a:lnTo>
                  <a:lnTo>
                    <a:pt x="2250587" y="667464"/>
                  </a:lnTo>
                  <a:lnTo>
                    <a:pt x="2247347" y="670703"/>
                  </a:lnTo>
                  <a:lnTo>
                    <a:pt x="2245548" y="676103"/>
                  </a:lnTo>
                  <a:lnTo>
                    <a:pt x="2243747" y="681142"/>
                  </a:lnTo>
                  <a:lnTo>
                    <a:pt x="2255987" y="676103"/>
                  </a:lnTo>
                  <a:lnTo>
                    <a:pt x="2266426" y="670703"/>
                  </a:lnTo>
                  <a:lnTo>
                    <a:pt x="2275065" y="662064"/>
                  </a:lnTo>
                  <a:lnTo>
                    <a:pt x="2285143" y="653425"/>
                  </a:lnTo>
                  <a:lnTo>
                    <a:pt x="2288743" y="646587"/>
                  </a:lnTo>
                  <a:lnTo>
                    <a:pt x="2295583" y="639747"/>
                  </a:lnTo>
                  <a:lnTo>
                    <a:pt x="2309621" y="629309"/>
                  </a:lnTo>
                  <a:lnTo>
                    <a:pt x="2326899" y="622470"/>
                  </a:lnTo>
                  <a:lnTo>
                    <a:pt x="2347418" y="615271"/>
                  </a:lnTo>
                  <a:lnTo>
                    <a:pt x="2351018" y="608431"/>
                  </a:lnTo>
                  <a:lnTo>
                    <a:pt x="2356057" y="603392"/>
                  </a:lnTo>
                  <a:lnTo>
                    <a:pt x="2359657" y="599792"/>
                  </a:lnTo>
                  <a:lnTo>
                    <a:pt x="2364696" y="597993"/>
                  </a:lnTo>
                  <a:lnTo>
                    <a:pt x="2375135" y="594753"/>
                  </a:lnTo>
                  <a:lnTo>
                    <a:pt x="2383774" y="591154"/>
                  </a:lnTo>
                  <a:lnTo>
                    <a:pt x="2392414" y="584314"/>
                  </a:lnTo>
                  <a:lnTo>
                    <a:pt x="2402853" y="575676"/>
                  </a:lnTo>
                  <a:lnTo>
                    <a:pt x="2413292" y="566677"/>
                  </a:lnTo>
                  <a:lnTo>
                    <a:pt x="2425530" y="561637"/>
                  </a:lnTo>
                  <a:lnTo>
                    <a:pt x="2441009" y="558398"/>
                  </a:lnTo>
                  <a:lnTo>
                    <a:pt x="2456487" y="556598"/>
                  </a:lnTo>
                  <a:lnTo>
                    <a:pt x="2461887" y="547959"/>
                  </a:lnTo>
                  <a:lnTo>
                    <a:pt x="2468727" y="537521"/>
                  </a:lnTo>
                  <a:lnTo>
                    <a:pt x="2477365" y="528882"/>
                  </a:lnTo>
                  <a:lnTo>
                    <a:pt x="2486005" y="522043"/>
                  </a:lnTo>
                  <a:lnTo>
                    <a:pt x="2496444" y="515204"/>
                  </a:lnTo>
                  <a:lnTo>
                    <a:pt x="2505083" y="511604"/>
                  </a:lnTo>
                  <a:lnTo>
                    <a:pt x="2515522" y="508004"/>
                  </a:lnTo>
                  <a:lnTo>
                    <a:pt x="2524161" y="506565"/>
                  </a:lnTo>
                  <a:lnTo>
                    <a:pt x="2527401" y="497926"/>
                  </a:lnTo>
                  <a:close/>
                  <a:moveTo>
                    <a:pt x="2191552" y="468410"/>
                  </a:moveTo>
                  <a:lnTo>
                    <a:pt x="2167435" y="480288"/>
                  </a:lnTo>
                  <a:lnTo>
                    <a:pt x="2150156" y="490727"/>
                  </a:lnTo>
                  <a:lnTo>
                    <a:pt x="2136477" y="502965"/>
                  </a:lnTo>
                  <a:lnTo>
                    <a:pt x="2151956" y="497926"/>
                  </a:lnTo>
                  <a:lnTo>
                    <a:pt x="2167435" y="488927"/>
                  </a:lnTo>
                  <a:lnTo>
                    <a:pt x="2182913" y="475249"/>
                  </a:lnTo>
                  <a:close/>
                  <a:moveTo>
                    <a:pt x="2243747" y="442133"/>
                  </a:moveTo>
                  <a:lnTo>
                    <a:pt x="2235108" y="447532"/>
                  </a:lnTo>
                  <a:lnTo>
                    <a:pt x="2240148" y="447532"/>
                  </a:lnTo>
                  <a:close/>
                  <a:moveTo>
                    <a:pt x="382165" y="439592"/>
                  </a:moveTo>
                  <a:lnTo>
                    <a:pt x="379273" y="442572"/>
                  </a:lnTo>
                  <a:lnTo>
                    <a:pt x="363452" y="455433"/>
                  </a:lnTo>
                  <a:lnTo>
                    <a:pt x="346180" y="467674"/>
                  </a:lnTo>
                  <a:lnTo>
                    <a:pt x="335744" y="477754"/>
                  </a:lnTo>
                  <a:lnTo>
                    <a:pt x="358055" y="464073"/>
                  </a:lnTo>
                  <a:lnTo>
                    <a:pt x="370290" y="451833"/>
                  </a:lnTo>
                  <a:lnTo>
                    <a:pt x="379273" y="442572"/>
                  </a:lnTo>
                  <a:lnTo>
                    <a:pt x="380725" y="441392"/>
                  </a:lnTo>
                  <a:close/>
                  <a:moveTo>
                    <a:pt x="550217" y="420870"/>
                  </a:moveTo>
                  <a:lnTo>
                    <a:pt x="467091" y="477754"/>
                  </a:lnTo>
                  <a:lnTo>
                    <a:pt x="403036" y="521318"/>
                  </a:lnTo>
                  <a:lnTo>
                    <a:pt x="337543" y="567761"/>
                  </a:lnTo>
                  <a:lnTo>
                    <a:pt x="209435" y="661368"/>
                  </a:lnTo>
                  <a:lnTo>
                    <a:pt x="176688" y="692690"/>
                  </a:lnTo>
                  <a:lnTo>
                    <a:pt x="147180" y="720412"/>
                  </a:lnTo>
                  <a:lnTo>
                    <a:pt x="143582" y="723652"/>
                  </a:lnTo>
                  <a:lnTo>
                    <a:pt x="162654" y="713211"/>
                  </a:lnTo>
                  <a:lnTo>
                    <a:pt x="181726" y="701331"/>
                  </a:lnTo>
                  <a:lnTo>
                    <a:pt x="198999" y="687290"/>
                  </a:lnTo>
                  <a:lnTo>
                    <a:pt x="216272" y="671809"/>
                  </a:lnTo>
                  <a:lnTo>
                    <a:pt x="235344" y="656327"/>
                  </a:lnTo>
                  <a:lnTo>
                    <a:pt x="254417" y="642646"/>
                  </a:lnTo>
                  <a:lnTo>
                    <a:pt x="276728" y="630405"/>
                  </a:lnTo>
                  <a:lnTo>
                    <a:pt x="302997" y="619965"/>
                  </a:lnTo>
                  <a:lnTo>
                    <a:pt x="304436" y="611324"/>
                  </a:lnTo>
                  <a:lnTo>
                    <a:pt x="308035" y="604124"/>
                  </a:lnTo>
                  <a:lnTo>
                    <a:pt x="318471" y="594043"/>
                  </a:lnTo>
                  <a:lnTo>
                    <a:pt x="344380" y="576402"/>
                  </a:lnTo>
                  <a:lnTo>
                    <a:pt x="363452" y="559121"/>
                  </a:lnTo>
                  <a:lnTo>
                    <a:pt x="380725" y="543639"/>
                  </a:lnTo>
                  <a:lnTo>
                    <a:pt x="396199" y="529958"/>
                  </a:lnTo>
                  <a:lnTo>
                    <a:pt x="436143" y="502236"/>
                  </a:lnTo>
                  <a:lnTo>
                    <a:pt x="448378" y="493596"/>
                  </a:lnTo>
                  <a:lnTo>
                    <a:pt x="462053" y="486755"/>
                  </a:lnTo>
                  <a:lnTo>
                    <a:pt x="493000" y="474514"/>
                  </a:lnTo>
                  <a:lnTo>
                    <a:pt x="522508" y="446792"/>
                  </a:lnTo>
                  <a:close/>
                  <a:moveTo>
                    <a:pt x="1195796" y="363626"/>
                  </a:moveTo>
                  <a:lnTo>
                    <a:pt x="1164488" y="388108"/>
                  </a:lnTo>
                  <a:lnTo>
                    <a:pt x="1143976" y="401789"/>
                  </a:lnTo>
                  <a:lnTo>
                    <a:pt x="1123105" y="413670"/>
                  </a:lnTo>
                  <a:lnTo>
                    <a:pt x="1098635" y="430951"/>
                  </a:lnTo>
                  <a:lnTo>
                    <a:pt x="1072725" y="446792"/>
                  </a:lnTo>
                  <a:lnTo>
                    <a:pt x="1062289" y="451833"/>
                  </a:lnTo>
                  <a:lnTo>
                    <a:pt x="1070926" y="455433"/>
                  </a:lnTo>
                  <a:lnTo>
                    <a:pt x="1074525" y="457233"/>
                  </a:lnTo>
                  <a:lnTo>
                    <a:pt x="1084960" y="465874"/>
                  </a:lnTo>
                  <a:lnTo>
                    <a:pt x="1093597" y="476314"/>
                  </a:lnTo>
                  <a:lnTo>
                    <a:pt x="1126344" y="448593"/>
                  </a:lnTo>
                  <a:lnTo>
                    <a:pt x="1159450" y="422310"/>
                  </a:lnTo>
                  <a:lnTo>
                    <a:pt x="1197235" y="398189"/>
                  </a:lnTo>
                  <a:lnTo>
                    <a:pt x="1216307" y="386308"/>
                  </a:lnTo>
                  <a:lnTo>
                    <a:pt x="1237179" y="375867"/>
                  </a:lnTo>
                  <a:lnTo>
                    <a:pt x="1238978" y="374067"/>
                  </a:lnTo>
                  <a:lnTo>
                    <a:pt x="1230341" y="375867"/>
                  </a:lnTo>
                  <a:lnTo>
                    <a:pt x="1223144" y="377667"/>
                  </a:lnTo>
                  <a:lnTo>
                    <a:pt x="1216307" y="377667"/>
                  </a:lnTo>
                  <a:lnTo>
                    <a:pt x="1209470" y="377667"/>
                  </a:lnTo>
                  <a:lnTo>
                    <a:pt x="1202633" y="374067"/>
                  </a:lnTo>
                  <a:lnTo>
                    <a:pt x="1199034" y="369027"/>
                  </a:lnTo>
                  <a:close/>
                  <a:moveTo>
                    <a:pt x="1382560" y="361826"/>
                  </a:moveTo>
                  <a:lnTo>
                    <a:pt x="1361688" y="375867"/>
                  </a:lnTo>
                  <a:lnTo>
                    <a:pt x="1366726" y="374067"/>
                  </a:lnTo>
                  <a:lnTo>
                    <a:pt x="1372124" y="370827"/>
                  </a:lnTo>
                  <a:close/>
                  <a:moveTo>
                    <a:pt x="2413292" y="336667"/>
                  </a:moveTo>
                  <a:lnTo>
                    <a:pt x="2370096" y="364383"/>
                  </a:lnTo>
                  <a:lnTo>
                    <a:pt x="2394213" y="350705"/>
                  </a:lnTo>
                  <a:close/>
                  <a:moveTo>
                    <a:pt x="958651" y="327264"/>
                  </a:moveTo>
                  <a:lnTo>
                    <a:pt x="944617" y="337704"/>
                  </a:lnTo>
                  <a:lnTo>
                    <a:pt x="925545" y="353186"/>
                  </a:lnTo>
                  <a:lnTo>
                    <a:pt x="937780" y="349945"/>
                  </a:lnTo>
                  <a:lnTo>
                    <a:pt x="950015" y="346345"/>
                  </a:lnTo>
                  <a:lnTo>
                    <a:pt x="956852" y="334104"/>
                  </a:lnTo>
                  <a:lnTo>
                    <a:pt x="958651" y="330864"/>
                  </a:lnTo>
                  <a:close/>
                  <a:moveTo>
                    <a:pt x="1465686" y="297742"/>
                  </a:moveTo>
                  <a:lnTo>
                    <a:pt x="1453451" y="306382"/>
                  </a:lnTo>
                  <a:lnTo>
                    <a:pt x="1424303" y="329064"/>
                  </a:lnTo>
                  <a:lnTo>
                    <a:pt x="1441576" y="323664"/>
                  </a:lnTo>
                  <a:lnTo>
                    <a:pt x="1455251" y="318623"/>
                  </a:lnTo>
                  <a:lnTo>
                    <a:pt x="1458849" y="316823"/>
                  </a:lnTo>
                  <a:lnTo>
                    <a:pt x="1463887" y="311782"/>
                  </a:lnTo>
                  <a:lnTo>
                    <a:pt x="1465686" y="304582"/>
                  </a:lnTo>
                  <a:close/>
                  <a:moveTo>
                    <a:pt x="1129942" y="295941"/>
                  </a:moveTo>
                  <a:lnTo>
                    <a:pt x="1114468" y="308182"/>
                  </a:lnTo>
                  <a:lnTo>
                    <a:pt x="1098635" y="320423"/>
                  </a:lnTo>
                  <a:lnTo>
                    <a:pt x="1079562" y="332304"/>
                  </a:lnTo>
                  <a:lnTo>
                    <a:pt x="1059051" y="342745"/>
                  </a:lnTo>
                  <a:lnTo>
                    <a:pt x="1020906" y="369027"/>
                  </a:lnTo>
                  <a:lnTo>
                    <a:pt x="986360" y="394948"/>
                  </a:lnTo>
                  <a:lnTo>
                    <a:pt x="980962" y="403589"/>
                  </a:lnTo>
                  <a:lnTo>
                    <a:pt x="984561" y="406829"/>
                  </a:lnTo>
                  <a:lnTo>
                    <a:pt x="993198" y="413670"/>
                  </a:lnTo>
                  <a:lnTo>
                    <a:pt x="1027744" y="386308"/>
                  </a:lnTo>
                  <a:lnTo>
                    <a:pt x="1069127" y="353186"/>
                  </a:lnTo>
                  <a:lnTo>
                    <a:pt x="1105832" y="323664"/>
                  </a:lnTo>
                  <a:lnTo>
                    <a:pt x="1142177" y="295941"/>
                  </a:lnTo>
                  <a:close/>
                  <a:moveTo>
                    <a:pt x="849616" y="292701"/>
                  </a:moveTo>
                  <a:lnTo>
                    <a:pt x="821907" y="315023"/>
                  </a:lnTo>
                  <a:lnTo>
                    <a:pt x="725106" y="391348"/>
                  </a:lnTo>
                  <a:lnTo>
                    <a:pt x="636582" y="458673"/>
                  </a:lnTo>
                  <a:lnTo>
                    <a:pt x="553815" y="521318"/>
                  </a:lnTo>
                  <a:lnTo>
                    <a:pt x="475727" y="578202"/>
                  </a:lnTo>
                  <a:lnTo>
                    <a:pt x="430745" y="611324"/>
                  </a:lnTo>
                  <a:lnTo>
                    <a:pt x="437942" y="611324"/>
                  </a:lnTo>
                  <a:lnTo>
                    <a:pt x="427507" y="614564"/>
                  </a:lnTo>
                  <a:lnTo>
                    <a:pt x="211234" y="774056"/>
                  </a:lnTo>
                  <a:lnTo>
                    <a:pt x="266292" y="751374"/>
                  </a:lnTo>
                  <a:lnTo>
                    <a:pt x="299398" y="735893"/>
                  </a:lnTo>
                  <a:lnTo>
                    <a:pt x="328906" y="720412"/>
                  </a:lnTo>
                  <a:lnTo>
                    <a:pt x="353017" y="701331"/>
                  </a:lnTo>
                  <a:lnTo>
                    <a:pt x="373528" y="680449"/>
                  </a:lnTo>
                  <a:lnTo>
                    <a:pt x="385763" y="668568"/>
                  </a:lnTo>
                  <a:lnTo>
                    <a:pt x="397998" y="658128"/>
                  </a:lnTo>
                  <a:lnTo>
                    <a:pt x="411673" y="649487"/>
                  </a:lnTo>
                  <a:lnTo>
                    <a:pt x="425707" y="640846"/>
                  </a:lnTo>
                  <a:lnTo>
                    <a:pt x="441181" y="632206"/>
                  </a:lnTo>
                  <a:lnTo>
                    <a:pt x="455215" y="625005"/>
                  </a:lnTo>
                  <a:lnTo>
                    <a:pt x="470689" y="619965"/>
                  </a:lnTo>
                  <a:lnTo>
                    <a:pt x="487962" y="614564"/>
                  </a:lnTo>
                  <a:lnTo>
                    <a:pt x="491561" y="604124"/>
                  </a:lnTo>
                  <a:lnTo>
                    <a:pt x="496599" y="595483"/>
                  </a:lnTo>
                  <a:lnTo>
                    <a:pt x="503436" y="585042"/>
                  </a:lnTo>
                  <a:lnTo>
                    <a:pt x="512072" y="574962"/>
                  </a:lnTo>
                  <a:lnTo>
                    <a:pt x="520709" y="565961"/>
                  </a:lnTo>
                  <a:lnTo>
                    <a:pt x="531145" y="559121"/>
                  </a:lnTo>
                  <a:lnTo>
                    <a:pt x="541580" y="555880"/>
                  </a:lnTo>
                  <a:lnTo>
                    <a:pt x="555615" y="554080"/>
                  </a:lnTo>
                  <a:lnTo>
                    <a:pt x="558853" y="541839"/>
                  </a:lnTo>
                  <a:lnTo>
                    <a:pt x="565691" y="531759"/>
                  </a:lnTo>
                  <a:lnTo>
                    <a:pt x="576126" y="523118"/>
                  </a:lnTo>
                  <a:lnTo>
                    <a:pt x="586562" y="519517"/>
                  </a:lnTo>
                  <a:lnTo>
                    <a:pt x="596998" y="512677"/>
                  </a:lnTo>
                  <a:lnTo>
                    <a:pt x="600597" y="509077"/>
                  </a:lnTo>
                  <a:lnTo>
                    <a:pt x="602396" y="505836"/>
                  </a:lnTo>
                  <a:lnTo>
                    <a:pt x="605634" y="495396"/>
                  </a:lnTo>
                  <a:lnTo>
                    <a:pt x="616070" y="495396"/>
                  </a:lnTo>
                  <a:lnTo>
                    <a:pt x="617870" y="491796"/>
                  </a:lnTo>
                  <a:lnTo>
                    <a:pt x="622907" y="488195"/>
                  </a:lnTo>
                  <a:lnTo>
                    <a:pt x="629745" y="486755"/>
                  </a:lnTo>
                  <a:lnTo>
                    <a:pt x="643779" y="484955"/>
                  </a:lnTo>
                  <a:lnTo>
                    <a:pt x="666090" y="458673"/>
                  </a:lnTo>
                  <a:lnTo>
                    <a:pt x="688761" y="434551"/>
                  </a:lnTo>
                  <a:lnTo>
                    <a:pt x="714670" y="412230"/>
                  </a:lnTo>
                  <a:lnTo>
                    <a:pt x="739140" y="393148"/>
                  </a:lnTo>
                  <a:lnTo>
                    <a:pt x="768289" y="372267"/>
                  </a:lnTo>
                  <a:lnTo>
                    <a:pt x="792399" y="351745"/>
                  </a:lnTo>
                  <a:lnTo>
                    <a:pt x="815070" y="329064"/>
                  </a:lnTo>
                  <a:lnTo>
                    <a:pt x="834142" y="306382"/>
                  </a:lnTo>
                  <a:close/>
                  <a:moveTo>
                    <a:pt x="2522361" y="265756"/>
                  </a:moveTo>
                  <a:lnTo>
                    <a:pt x="2458287" y="305351"/>
                  </a:lnTo>
                  <a:lnTo>
                    <a:pt x="2451448" y="310751"/>
                  </a:lnTo>
                  <a:lnTo>
                    <a:pt x="2479166" y="295272"/>
                  </a:lnTo>
                  <a:lnTo>
                    <a:pt x="2505083" y="277995"/>
                  </a:lnTo>
                  <a:close/>
                  <a:moveTo>
                    <a:pt x="2108760" y="239840"/>
                  </a:moveTo>
                  <a:lnTo>
                    <a:pt x="2092921" y="241640"/>
                  </a:lnTo>
                  <a:lnTo>
                    <a:pt x="2081043" y="246679"/>
                  </a:lnTo>
                  <a:lnTo>
                    <a:pt x="2068804" y="252078"/>
                  </a:lnTo>
                  <a:lnTo>
                    <a:pt x="2058365" y="258917"/>
                  </a:lnTo>
                  <a:lnTo>
                    <a:pt x="2046486" y="270796"/>
                  </a:lnTo>
                  <a:lnTo>
                    <a:pt x="2032447" y="283034"/>
                  </a:lnTo>
                  <a:lnTo>
                    <a:pt x="2001490" y="305351"/>
                  </a:lnTo>
                  <a:lnTo>
                    <a:pt x="1996091" y="308951"/>
                  </a:lnTo>
                  <a:lnTo>
                    <a:pt x="1996091" y="312550"/>
                  </a:lnTo>
                  <a:lnTo>
                    <a:pt x="1997890" y="312550"/>
                  </a:lnTo>
                  <a:lnTo>
                    <a:pt x="2003290" y="321189"/>
                  </a:lnTo>
                  <a:lnTo>
                    <a:pt x="2018769" y="313990"/>
                  </a:lnTo>
                  <a:lnTo>
                    <a:pt x="2032447" y="305351"/>
                  </a:lnTo>
                  <a:lnTo>
                    <a:pt x="2042886" y="295272"/>
                  </a:lnTo>
                  <a:lnTo>
                    <a:pt x="2051526" y="284834"/>
                  </a:lnTo>
                  <a:lnTo>
                    <a:pt x="2063404" y="270796"/>
                  </a:lnTo>
                  <a:lnTo>
                    <a:pt x="2077443" y="258917"/>
                  </a:lnTo>
                  <a:lnTo>
                    <a:pt x="2091482" y="248479"/>
                  </a:lnTo>
                  <a:close/>
                  <a:moveTo>
                    <a:pt x="1064089" y="235457"/>
                  </a:moveTo>
                  <a:lnTo>
                    <a:pt x="1060850" y="237257"/>
                  </a:lnTo>
                  <a:lnTo>
                    <a:pt x="1057252" y="240857"/>
                  </a:lnTo>
                  <a:close/>
                  <a:moveTo>
                    <a:pt x="1413867" y="202695"/>
                  </a:moveTo>
                  <a:lnTo>
                    <a:pt x="1408469" y="211335"/>
                  </a:lnTo>
                  <a:lnTo>
                    <a:pt x="1403431" y="218176"/>
                  </a:lnTo>
                  <a:lnTo>
                    <a:pt x="1392996" y="232217"/>
                  </a:lnTo>
                  <a:lnTo>
                    <a:pt x="1377162" y="244458"/>
                  </a:lnTo>
                  <a:lnTo>
                    <a:pt x="1363488" y="258139"/>
                  </a:lnTo>
                  <a:lnTo>
                    <a:pt x="1359889" y="259939"/>
                  </a:lnTo>
                  <a:lnTo>
                    <a:pt x="1341177" y="273620"/>
                  </a:lnTo>
                  <a:lnTo>
                    <a:pt x="1328942" y="282260"/>
                  </a:lnTo>
                  <a:lnTo>
                    <a:pt x="1316707" y="287301"/>
                  </a:lnTo>
                  <a:lnTo>
                    <a:pt x="1303032" y="297742"/>
                  </a:lnTo>
                  <a:lnTo>
                    <a:pt x="1285759" y="311782"/>
                  </a:lnTo>
                  <a:lnTo>
                    <a:pt x="1282160" y="325463"/>
                  </a:lnTo>
                  <a:lnTo>
                    <a:pt x="1282160" y="327264"/>
                  </a:lnTo>
                  <a:lnTo>
                    <a:pt x="1303032" y="315023"/>
                  </a:lnTo>
                  <a:lnTo>
                    <a:pt x="1328942" y="297742"/>
                  </a:lnTo>
                  <a:lnTo>
                    <a:pt x="1356650" y="280460"/>
                  </a:lnTo>
                  <a:lnTo>
                    <a:pt x="1368526" y="271820"/>
                  </a:lnTo>
                  <a:lnTo>
                    <a:pt x="1384359" y="259939"/>
                  </a:lnTo>
                  <a:lnTo>
                    <a:pt x="1413867" y="234017"/>
                  </a:lnTo>
                  <a:lnTo>
                    <a:pt x="1424303" y="221776"/>
                  </a:lnTo>
                  <a:lnTo>
                    <a:pt x="1441576" y="205935"/>
                  </a:lnTo>
                  <a:lnTo>
                    <a:pt x="1425742" y="202695"/>
                  </a:lnTo>
                  <a:close/>
                  <a:moveTo>
                    <a:pt x="697397" y="197294"/>
                  </a:moveTo>
                  <a:lnTo>
                    <a:pt x="640180" y="237257"/>
                  </a:lnTo>
                  <a:lnTo>
                    <a:pt x="591960" y="270019"/>
                  </a:lnTo>
                  <a:lnTo>
                    <a:pt x="550217" y="303142"/>
                  </a:lnTo>
                  <a:lnTo>
                    <a:pt x="510273" y="332304"/>
                  </a:lnTo>
                  <a:lnTo>
                    <a:pt x="475727" y="360386"/>
                  </a:lnTo>
                  <a:lnTo>
                    <a:pt x="446579" y="389548"/>
                  </a:lnTo>
                  <a:lnTo>
                    <a:pt x="430745" y="403589"/>
                  </a:lnTo>
                  <a:lnTo>
                    <a:pt x="411673" y="417270"/>
                  </a:lnTo>
                  <a:lnTo>
                    <a:pt x="417071" y="419070"/>
                  </a:lnTo>
                  <a:lnTo>
                    <a:pt x="420309" y="419070"/>
                  </a:lnTo>
                  <a:lnTo>
                    <a:pt x="423908" y="412230"/>
                  </a:lnTo>
                  <a:lnTo>
                    <a:pt x="429306" y="406829"/>
                  </a:lnTo>
                  <a:lnTo>
                    <a:pt x="437942" y="403589"/>
                  </a:lnTo>
                  <a:lnTo>
                    <a:pt x="448378" y="403589"/>
                  </a:lnTo>
                  <a:lnTo>
                    <a:pt x="457015" y="393148"/>
                  </a:lnTo>
                  <a:lnTo>
                    <a:pt x="465651" y="382708"/>
                  </a:lnTo>
                  <a:lnTo>
                    <a:pt x="475727" y="377667"/>
                  </a:lnTo>
                  <a:lnTo>
                    <a:pt x="484363" y="372267"/>
                  </a:lnTo>
                  <a:lnTo>
                    <a:pt x="487962" y="370827"/>
                  </a:lnTo>
                  <a:lnTo>
                    <a:pt x="493000" y="365426"/>
                  </a:lnTo>
                  <a:lnTo>
                    <a:pt x="500197" y="356786"/>
                  </a:lnTo>
                  <a:lnTo>
                    <a:pt x="510273" y="341305"/>
                  </a:lnTo>
                  <a:lnTo>
                    <a:pt x="513872" y="335904"/>
                  </a:lnTo>
                  <a:lnTo>
                    <a:pt x="518910" y="334104"/>
                  </a:lnTo>
                  <a:lnTo>
                    <a:pt x="541580" y="325463"/>
                  </a:lnTo>
                  <a:lnTo>
                    <a:pt x="562452" y="315023"/>
                  </a:lnTo>
                  <a:lnTo>
                    <a:pt x="581524" y="301342"/>
                  </a:lnTo>
                  <a:lnTo>
                    <a:pt x="598797" y="285861"/>
                  </a:lnTo>
                  <a:lnTo>
                    <a:pt x="616070" y="270019"/>
                  </a:lnTo>
                  <a:lnTo>
                    <a:pt x="635143" y="254538"/>
                  </a:lnTo>
                  <a:lnTo>
                    <a:pt x="672927" y="226816"/>
                  </a:lnTo>
                  <a:lnTo>
                    <a:pt x="683363" y="211335"/>
                  </a:lnTo>
                  <a:close/>
                  <a:moveTo>
                    <a:pt x="844578" y="195854"/>
                  </a:moveTo>
                  <a:lnTo>
                    <a:pt x="825505" y="211335"/>
                  </a:lnTo>
                  <a:lnTo>
                    <a:pt x="780524" y="245898"/>
                  </a:lnTo>
                  <a:lnTo>
                    <a:pt x="739140" y="282260"/>
                  </a:lnTo>
                  <a:lnTo>
                    <a:pt x="723307" y="295941"/>
                  </a:lnTo>
                  <a:lnTo>
                    <a:pt x="712337" y="304520"/>
                  </a:lnTo>
                  <a:lnTo>
                    <a:pt x="709632" y="306382"/>
                  </a:lnTo>
                  <a:lnTo>
                    <a:pt x="691999" y="320423"/>
                  </a:lnTo>
                  <a:lnTo>
                    <a:pt x="712337" y="304520"/>
                  </a:lnTo>
                  <a:lnTo>
                    <a:pt x="737341" y="287301"/>
                  </a:lnTo>
                  <a:lnTo>
                    <a:pt x="763251" y="266779"/>
                  </a:lnTo>
                  <a:lnTo>
                    <a:pt x="816509" y="221776"/>
                  </a:lnTo>
                  <a:close/>
                  <a:moveTo>
                    <a:pt x="2326899" y="186207"/>
                  </a:moveTo>
                  <a:lnTo>
                    <a:pt x="2286943" y="215723"/>
                  </a:lnTo>
                  <a:lnTo>
                    <a:pt x="2245548" y="245239"/>
                  </a:lnTo>
                  <a:lnTo>
                    <a:pt x="2201992" y="272595"/>
                  </a:lnTo>
                  <a:lnTo>
                    <a:pt x="2157356" y="298512"/>
                  </a:lnTo>
                  <a:lnTo>
                    <a:pt x="2115599" y="322989"/>
                  </a:lnTo>
                  <a:lnTo>
                    <a:pt x="2073843" y="348905"/>
                  </a:lnTo>
                  <a:lnTo>
                    <a:pt x="2036047" y="376622"/>
                  </a:lnTo>
                  <a:lnTo>
                    <a:pt x="1997890" y="404338"/>
                  </a:lnTo>
                  <a:lnTo>
                    <a:pt x="1997890" y="407578"/>
                  </a:lnTo>
                  <a:lnTo>
                    <a:pt x="2065204" y="367983"/>
                  </a:lnTo>
                  <a:lnTo>
                    <a:pt x="2132878" y="329828"/>
                  </a:lnTo>
                  <a:lnTo>
                    <a:pt x="2191552" y="295272"/>
                  </a:lnTo>
                  <a:lnTo>
                    <a:pt x="2238348" y="267556"/>
                  </a:lnTo>
                  <a:lnTo>
                    <a:pt x="2280104" y="241640"/>
                  </a:lnTo>
                  <a:lnTo>
                    <a:pt x="2316460" y="213923"/>
                  </a:lnTo>
                  <a:lnTo>
                    <a:pt x="2349217" y="187647"/>
                  </a:lnTo>
                  <a:lnTo>
                    <a:pt x="2338778" y="186207"/>
                  </a:lnTo>
                  <a:close/>
                  <a:moveTo>
                    <a:pt x="2545039" y="161730"/>
                  </a:moveTo>
                  <a:lnTo>
                    <a:pt x="2517322" y="167129"/>
                  </a:lnTo>
                  <a:lnTo>
                    <a:pt x="2505083" y="170369"/>
                  </a:lnTo>
                  <a:lnTo>
                    <a:pt x="2494644" y="175768"/>
                  </a:lnTo>
                  <a:lnTo>
                    <a:pt x="2425530" y="222562"/>
                  </a:lnTo>
                  <a:lnTo>
                    <a:pt x="2368296" y="260717"/>
                  </a:lnTo>
                  <a:lnTo>
                    <a:pt x="2312861" y="295272"/>
                  </a:lnTo>
                  <a:lnTo>
                    <a:pt x="2255987" y="328028"/>
                  </a:lnTo>
                  <a:lnTo>
                    <a:pt x="2227909" y="343506"/>
                  </a:lnTo>
                  <a:lnTo>
                    <a:pt x="2198751" y="359344"/>
                  </a:lnTo>
                  <a:lnTo>
                    <a:pt x="2160595" y="385261"/>
                  </a:lnTo>
                  <a:lnTo>
                    <a:pt x="2120999" y="411177"/>
                  </a:lnTo>
                  <a:lnTo>
                    <a:pt x="2117400" y="414417"/>
                  </a:lnTo>
                  <a:lnTo>
                    <a:pt x="2081043" y="440333"/>
                  </a:lnTo>
                  <a:lnTo>
                    <a:pt x="2046486" y="466610"/>
                  </a:lnTo>
                  <a:lnTo>
                    <a:pt x="2042886" y="468410"/>
                  </a:lnTo>
                  <a:lnTo>
                    <a:pt x="2023808" y="477049"/>
                  </a:lnTo>
                  <a:lnTo>
                    <a:pt x="2004730" y="483888"/>
                  </a:lnTo>
                  <a:lnTo>
                    <a:pt x="2010129" y="485687"/>
                  </a:lnTo>
                  <a:lnTo>
                    <a:pt x="2013369" y="488927"/>
                  </a:lnTo>
                  <a:lnTo>
                    <a:pt x="2015169" y="488927"/>
                  </a:lnTo>
                  <a:lnTo>
                    <a:pt x="2037847" y="477049"/>
                  </a:lnTo>
                  <a:lnTo>
                    <a:pt x="2046486" y="469850"/>
                  </a:lnTo>
                  <a:lnTo>
                    <a:pt x="2058365" y="464810"/>
                  </a:lnTo>
                  <a:lnTo>
                    <a:pt x="2072403" y="459411"/>
                  </a:lnTo>
                  <a:lnTo>
                    <a:pt x="2091482" y="456171"/>
                  </a:lnTo>
                  <a:lnTo>
                    <a:pt x="2132878" y="428455"/>
                  </a:lnTo>
                  <a:lnTo>
                    <a:pt x="2181473" y="400739"/>
                  </a:lnTo>
                  <a:lnTo>
                    <a:pt x="2231509" y="374822"/>
                  </a:lnTo>
                  <a:lnTo>
                    <a:pt x="2275065" y="352505"/>
                  </a:lnTo>
                  <a:lnTo>
                    <a:pt x="2280104" y="342066"/>
                  </a:lnTo>
                  <a:lnTo>
                    <a:pt x="2285143" y="334867"/>
                  </a:lnTo>
                  <a:lnTo>
                    <a:pt x="2293783" y="329828"/>
                  </a:lnTo>
                  <a:lnTo>
                    <a:pt x="2304222" y="328028"/>
                  </a:lnTo>
                  <a:lnTo>
                    <a:pt x="2323300" y="319389"/>
                  </a:lnTo>
                  <a:lnTo>
                    <a:pt x="2331939" y="313990"/>
                  </a:lnTo>
                  <a:lnTo>
                    <a:pt x="2336979" y="307151"/>
                  </a:lnTo>
                  <a:lnTo>
                    <a:pt x="2340579" y="302112"/>
                  </a:lnTo>
                  <a:lnTo>
                    <a:pt x="2347418" y="293473"/>
                  </a:lnTo>
                  <a:lnTo>
                    <a:pt x="2364696" y="276195"/>
                  </a:lnTo>
                  <a:lnTo>
                    <a:pt x="2389174" y="260717"/>
                  </a:lnTo>
                  <a:lnTo>
                    <a:pt x="2429130" y="234800"/>
                  </a:lnTo>
                  <a:lnTo>
                    <a:pt x="2473766" y="208524"/>
                  </a:lnTo>
                  <a:lnTo>
                    <a:pt x="2491044" y="198085"/>
                  </a:lnTo>
                  <a:lnTo>
                    <a:pt x="2510123" y="186207"/>
                  </a:lnTo>
                  <a:lnTo>
                    <a:pt x="2527401" y="173968"/>
                  </a:lnTo>
                  <a:close/>
                  <a:moveTo>
                    <a:pt x="2182913" y="161730"/>
                  </a:moveTo>
                  <a:lnTo>
                    <a:pt x="2176074" y="163530"/>
                  </a:lnTo>
                  <a:lnTo>
                    <a:pt x="2169235" y="165329"/>
                  </a:lnTo>
                  <a:lnTo>
                    <a:pt x="2174274" y="172169"/>
                  </a:lnTo>
                  <a:lnTo>
                    <a:pt x="2179674" y="179008"/>
                  </a:lnTo>
                  <a:lnTo>
                    <a:pt x="2181473" y="187647"/>
                  </a:lnTo>
                  <a:lnTo>
                    <a:pt x="2181473" y="196646"/>
                  </a:lnTo>
                  <a:lnTo>
                    <a:pt x="2193352" y="189446"/>
                  </a:lnTo>
                  <a:lnTo>
                    <a:pt x="2203791" y="180808"/>
                  </a:lnTo>
                  <a:lnTo>
                    <a:pt x="2210630" y="175768"/>
                  </a:lnTo>
                  <a:lnTo>
                    <a:pt x="2219270" y="177568"/>
                  </a:lnTo>
                  <a:lnTo>
                    <a:pt x="2224669" y="179008"/>
                  </a:lnTo>
                  <a:lnTo>
                    <a:pt x="2227909" y="175768"/>
                  </a:lnTo>
                  <a:lnTo>
                    <a:pt x="2219270" y="173968"/>
                  </a:lnTo>
                  <a:lnTo>
                    <a:pt x="2212431" y="172169"/>
                  </a:lnTo>
                  <a:lnTo>
                    <a:pt x="2203791" y="168569"/>
                  </a:lnTo>
                  <a:lnTo>
                    <a:pt x="2195152" y="163530"/>
                  </a:lnTo>
                  <a:lnTo>
                    <a:pt x="2188312" y="161730"/>
                  </a:lnTo>
                  <a:close/>
                  <a:moveTo>
                    <a:pt x="2018769" y="158490"/>
                  </a:moveTo>
                  <a:lnTo>
                    <a:pt x="2015169" y="163530"/>
                  </a:lnTo>
                  <a:lnTo>
                    <a:pt x="2008330" y="167129"/>
                  </a:lnTo>
                  <a:lnTo>
                    <a:pt x="2001490" y="168569"/>
                  </a:lnTo>
                  <a:lnTo>
                    <a:pt x="1996091" y="167129"/>
                  </a:lnTo>
                  <a:lnTo>
                    <a:pt x="1996091" y="170369"/>
                  </a:lnTo>
                  <a:lnTo>
                    <a:pt x="1996091" y="191246"/>
                  </a:lnTo>
                  <a:lnTo>
                    <a:pt x="2006530" y="198085"/>
                  </a:lnTo>
                  <a:lnTo>
                    <a:pt x="1997890" y="189446"/>
                  </a:lnTo>
                  <a:lnTo>
                    <a:pt x="1999690" y="184407"/>
                  </a:lnTo>
                  <a:lnTo>
                    <a:pt x="2010129" y="172169"/>
                  </a:lnTo>
                  <a:lnTo>
                    <a:pt x="2015169" y="165329"/>
                  </a:lnTo>
                  <a:lnTo>
                    <a:pt x="2022008" y="158490"/>
                  </a:lnTo>
                  <a:close/>
                  <a:moveTo>
                    <a:pt x="2707744" y="151291"/>
                  </a:moveTo>
                  <a:lnTo>
                    <a:pt x="2705944" y="158490"/>
                  </a:lnTo>
                  <a:lnTo>
                    <a:pt x="2714583" y="151291"/>
                  </a:lnTo>
                  <a:close/>
                  <a:moveTo>
                    <a:pt x="794198" y="123129"/>
                  </a:moveTo>
                  <a:lnTo>
                    <a:pt x="731943" y="171372"/>
                  </a:lnTo>
                  <a:lnTo>
                    <a:pt x="733743" y="171372"/>
                  </a:lnTo>
                  <a:lnTo>
                    <a:pt x="757853" y="154091"/>
                  </a:lnTo>
                  <a:lnTo>
                    <a:pt x="787361" y="133570"/>
                  </a:lnTo>
                  <a:close/>
                  <a:moveTo>
                    <a:pt x="809672" y="105848"/>
                  </a:moveTo>
                  <a:lnTo>
                    <a:pt x="809672" y="107648"/>
                  </a:lnTo>
                  <a:lnTo>
                    <a:pt x="809672" y="109088"/>
                  </a:lnTo>
                  <a:lnTo>
                    <a:pt x="807873" y="110888"/>
                  </a:lnTo>
                  <a:lnTo>
                    <a:pt x="820108" y="116288"/>
                  </a:lnTo>
                  <a:lnTo>
                    <a:pt x="813270" y="109088"/>
                  </a:lnTo>
                  <a:lnTo>
                    <a:pt x="811471" y="109088"/>
                  </a:lnTo>
                  <a:close/>
                  <a:moveTo>
                    <a:pt x="2008330" y="47625"/>
                  </a:moveTo>
                  <a:lnTo>
                    <a:pt x="2058365" y="99818"/>
                  </a:lnTo>
                  <a:lnTo>
                    <a:pt x="2067004" y="104857"/>
                  </a:lnTo>
                  <a:lnTo>
                    <a:pt x="2070604" y="106657"/>
                  </a:lnTo>
                  <a:lnTo>
                    <a:pt x="2077443" y="98018"/>
                  </a:lnTo>
                  <a:lnTo>
                    <a:pt x="2084282" y="92619"/>
                  </a:lnTo>
                  <a:lnTo>
                    <a:pt x="2091482" y="89379"/>
                  </a:lnTo>
                  <a:lnTo>
                    <a:pt x="2098321" y="85780"/>
                  </a:lnTo>
                  <a:lnTo>
                    <a:pt x="2105160" y="89379"/>
                  </a:lnTo>
                  <a:lnTo>
                    <a:pt x="2113800" y="92619"/>
                  </a:lnTo>
                  <a:lnTo>
                    <a:pt x="2120999" y="92619"/>
                  </a:lnTo>
                  <a:lnTo>
                    <a:pt x="2127839" y="90819"/>
                  </a:lnTo>
                  <a:lnTo>
                    <a:pt x="2132878" y="89379"/>
                  </a:lnTo>
                  <a:lnTo>
                    <a:pt x="2143317" y="83980"/>
                  </a:lnTo>
                  <a:lnTo>
                    <a:pt x="2155556" y="78941"/>
                  </a:lnTo>
                  <a:lnTo>
                    <a:pt x="2169235" y="77141"/>
                  </a:lnTo>
                  <a:lnTo>
                    <a:pt x="2182913" y="75341"/>
                  </a:lnTo>
                  <a:lnTo>
                    <a:pt x="2205591" y="73542"/>
                  </a:lnTo>
                  <a:lnTo>
                    <a:pt x="2233308" y="73542"/>
                  </a:lnTo>
                  <a:lnTo>
                    <a:pt x="2262826" y="75341"/>
                  </a:lnTo>
                  <a:lnTo>
                    <a:pt x="2292343" y="80381"/>
                  </a:lnTo>
                  <a:lnTo>
                    <a:pt x="2304222" y="83980"/>
                  </a:lnTo>
                  <a:lnTo>
                    <a:pt x="2314661" y="85780"/>
                  </a:lnTo>
                  <a:lnTo>
                    <a:pt x="2326899" y="85780"/>
                  </a:lnTo>
                  <a:lnTo>
                    <a:pt x="2336979" y="85780"/>
                  </a:lnTo>
                  <a:lnTo>
                    <a:pt x="2345618" y="83980"/>
                  </a:lnTo>
                  <a:lnTo>
                    <a:pt x="2356057" y="80381"/>
                  </a:lnTo>
                  <a:lnTo>
                    <a:pt x="2364696" y="77141"/>
                  </a:lnTo>
                  <a:lnTo>
                    <a:pt x="2373335" y="71742"/>
                  </a:lnTo>
                  <a:lnTo>
                    <a:pt x="2378734" y="68502"/>
                  </a:lnTo>
                  <a:lnTo>
                    <a:pt x="2385574" y="68502"/>
                  </a:lnTo>
                  <a:lnTo>
                    <a:pt x="2413292" y="75341"/>
                  </a:lnTo>
                  <a:lnTo>
                    <a:pt x="2435970" y="80381"/>
                  </a:lnTo>
                  <a:lnTo>
                    <a:pt x="2444608" y="82180"/>
                  </a:lnTo>
                  <a:lnTo>
                    <a:pt x="2454688" y="83980"/>
                  </a:lnTo>
                  <a:lnTo>
                    <a:pt x="2466926" y="85780"/>
                  </a:lnTo>
                  <a:lnTo>
                    <a:pt x="2482405" y="83980"/>
                  </a:lnTo>
                  <a:lnTo>
                    <a:pt x="2496444" y="73542"/>
                  </a:lnTo>
                  <a:lnTo>
                    <a:pt x="2505083" y="66703"/>
                  </a:lnTo>
                  <a:lnTo>
                    <a:pt x="2513722" y="61303"/>
                  </a:lnTo>
                  <a:lnTo>
                    <a:pt x="2522361" y="58064"/>
                  </a:lnTo>
                  <a:lnTo>
                    <a:pt x="2532800" y="54464"/>
                  </a:lnTo>
                  <a:lnTo>
                    <a:pt x="2545039" y="52664"/>
                  </a:lnTo>
                  <a:lnTo>
                    <a:pt x="2575996" y="51224"/>
                  </a:lnTo>
                  <a:lnTo>
                    <a:pt x="2612353" y="51224"/>
                  </a:lnTo>
                  <a:lnTo>
                    <a:pt x="2650509" y="51224"/>
                  </a:lnTo>
                  <a:lnTo>
                    <a:pt x="2691905" y="52664"/>
                  </a:lnTo>
                  <a:lnTo>
                    <a:pt x="2766418" y="64903"/>
                  </a:lnTo>
                  <a:lnTo>
                    <a:pt x="2832292" y="77141"/>
                  </a:lnTo>
                  <a:lnTo>
                    <a:pt x="2837331" y="77141"/>
                  </a:lnTo>
                  <a:lnTo>
                    <a:pt x="2839132" y="80381"/>
                  </a:lnTo>
                  <a:lnTo>
                    <a:pt x="2844531" y="87580"/>
                  </a:lnTo>
                  <a:lnTo>
                    <a:pt x="2847770" y="94419"/>
                  </a:lnTo>
                  <a:lnTo>
                    <a:pt x="2847770" y="103058"/>
                  </a:lnTo>
                  <a:lnTo>
                    <a:pt x="2847770" y="113496"/>
                  </a:lnTo>
                  <a:lnTo>
                    <a:pt x="2847770" y="128974"/>
                  </a:lnTo>
                  <a:lnTo>
                    <a:pt x="2851370" y="142652"/>
                  </a:lnTo>
                  <a:lnTo>
                    <a:pt x="2851370" y="148052"/>
                  </a:lnTo>
                  <a:lnTo>
                    <a:pt x="2853170" y="161730"/>
                  </a:lnTo>
                  <a:lnTo>
                    <a:pt x="2854610" y="175768"/>
                  </a:lnTo>
                  <a:lnTo>
                    <a:pt x="2856410" y="179008"/>
                  </a:lnTo>
                  <a:lnTo>
                    <a:pt x="2858210" y="180808"/>
                  </a:lnTo>
                  <a:lnTo>
                    <a:pt x="2868649" y="186207"/>
                  </a:lnTo>
                  <a:lnTo>
                    <a:pt x="2890967" y="193046"/>
                  </a:lnTo>
                  <a:lnTo>
                    <a:pt x="2873688" y="210324"/>
                  </a:lnTo>
                  <a:lnTo>
                    <a:pt x="2871889" y="213923"/>
                  </a:lnTo>
                  <a:lnTo>
                    <a:pt x="2870448" y="218962"/>
                  </a:lnTo>
                  <a:lnTo>
                    <a:pt x="2868649" y="226161"/>
                  </a:lnTo>
                  <a:lnTo>
                    <a:pt x="2860010" y="243439"/>
                  </a:lnTo>
                  <a:lnTo>
                    <a:pt x="2866849" y="277995"/>
                  </a:lnTo>
                  <a:lnTo>
                    <a:pt x="2870448" y="312550"/>
                  </a:lnTo>
                  <a:lnTo>
                    <a:pt x="2868649" y="347106"/>
                  </a:lnTo>
                  <a:lnTo>
                    <a:pt x="2863249" y="383461"/>
                  </a:lnTo>
                  <a:lnTo>
                    <a:pt x="2856410" y="421616"/>
                  </a:lnTo>
                  <a:lnTo>
                    <a:pt x="2854610" y="459411"/>
                  </a:lnTo>
                  <a:lnTo>
                    <a:pt x="2854610" y="497926"/>
                  </a:lnTo>
                  <a:lnTo>
                    <a:pt x="2860010" y="535721"/>
                  </a:lnTo>
                  <a:lnTo>
                    <a:pt x="2860010" y="539320"/>
                  </a:lnTo>
                  <a:lnTo>
                    <a:pt x="2861809" y="542560"/>
                  </a:lnTo>
                  <a:lnTo>
                    <a:pt x="2866849" y="547959"/>
                  </a:lnTo>
                  <a:lnTo>
                    <a:pt x="2870448" y="556598"/>
                  </a:lnTo>
                  <a:lnTo>
                    <a:pt x="2870448" y="570276"/>
                  </a:lnTo>
                  <a:lnTo>
                    <a:pt x="2870448" y="597993"/>
                  </a:lnTo>
                  <a:lnTo>
                    <a:pt x="2868649" y="610231"/>
                  </a:lnTo>
                  <a:lnTo>
                    <a:pt x="2865049" y="620670"/>
                  </a:lnTo>
                  <a:lnTo>
                    <a:pt x="2865049" y="629309"/>
                  </a:lnTo>
                  <a:lnTo>
                    <a:pt x="2863249" y="639747"/>
                  </a:lnTo>
                  <a:lnTo>
                    <a:pt x="2865049" y="650186"/>
                  </a:lnTo>
                  <a:lnTo>
                    <a:pt x="2866849" y="662064"/>
                  </a:lnTo>
                  <a:lnTo>
                    <a:pt x="2866849" y="674303"/>
                  </a:lnTo>
                  <a:lnTo>
                    <a:pt x="2868649" y="684741"/>
                  </a:lnTo>
                  <a:lnTo>
                    <a:pt x="2871889" y="691581"/>
                  </a:lnTo>
                  <a:lnTo>
                    <a:pt x="2875488" y="698419"/>
                  </a:lnTo>
                  <a:lnTo>
                    <a:pt x="2878728" y="702019"/>
                  </a:lnTo>
                  <a:lnTo>
                    <a:pt x="2878728" y="707058"/>
                  </a:lnTo>
                  <a:lnTo>
                    <a:pt x="2877288" y="732975"/>
                  </a:lnTo>
                  <a:lnTo>
                    <a:pt x="2875488" y="760691"/>
                  </a:lnTo>
                  <a:lnTo>
                    <a:pt x="2871889" y="788408"/>
                  </a:lnTo>
                  <a:lnTo>
                    <a:pt x="2866849" y="814324"/>
                  </a:lnTo>
                  <a:lnTo>
                    <a:pt x="2861809" y="835202"/>
                  </a:lnTo>
                  <a:lnTo>
                    <a:pt x="2861809" y="854279"/>
                  </a:lnTo>
                  <a:lnTo>
                    <a:pt x="2863249" y="873357"/>
                  </a:lnTo>
                  <a:lnTo>
                    <a:pt x="2870448" y="890634"/>
                  </a:lnTo>
                  <a:lnTo>
                    <a:pt x="2878728" y="887035"/>
                  </a:lnTo>
                  <a:lnTo>
                    <a:pt x="2884127" y="881996"/>
                  </a:lnTo>
                  <a:lnTo>
                    <a:pt x="2906445" y="881996"/>
                  </a:lnTo>
                  <a:lnTo>
                    <a:pt x="2927323" y="867957"/>
                  </a:lnTo>
                  <a:lnTo>
                    <a:pt x="2948201" y="854279"/>
                  </a:lnTo>
                  <a:lnTo>
                    <a:pt x="2969079" y="840241"/>
                  </a:lnTo>
                  <a:lnTo>
                    <a:pt x="2991397" y="828363"/>
                  </a:lnTo>
                  <a:lnTo>
                    <a:pt x="3014075" y="817924"/>
                  </a:lnTo>
                  <a:lnTo>
                    <a:pt x="3038193" y="807485"/>
                  </a:lnTo>
                  <a:lnTo>
                    <a:pt x="3062311" y="797047"/>
                  </a:lnTo>
                  <a:lnTo>
                    <a:pt x="3088228" y="790208"/>
                  </a:lnTo>
                  <a:lnTo>
                    <a:pt x="3114506" y="783369"/>
                  </a:lnTo>
                  <a:lnTo>
                    <a:pt x="3142223" y="776529"/>
                  </a:lnTo>
                  <a:lnTo>
                    <a:pt x="3169581" y="771130"/>
                  </a:lnTo>
                  <a:lnTo>
                    <a:pt x="3199098" y="766091"/>
                  </a:lnTo>
                  <a:lnTo>
                    <a:pt x="3230415" y="762491"/>
                  </a:lnTo>
                  <a:lnTo>
                    <a:pt x="3259932" y="760691"/>
                  </a:lnTo>
                  <a:lnTo>
                    <a:pt x="3325446" y="759251"/>
                  </a:lnTo>
                  <a:lnTo>
                    <a:pt x="3330485" y="759251"/>
                  </a:lnTo>
                  <a:lnTo>
                    <a:pt x="3334085" y="762491"/>
                  </a:lnTo>
                  <a:lnTo>
                    <a:pt x="3348124" y="772930"/>
                  </a:lnTo>
                  <a:lnTo>
                    <a:pt x="3365402" y="779769"/>
                  </a:lnTo>
                  <a:lnTo>
                    <a:pt x="3384480" y="785168"/>
                  </a:lnTo>
                  <a:lnTo>
                    <a:pt x="3405358" y="788408"/>
                  </a:lnTo>
                  <a:lnTo>
                    <a:pt x="3453593" y="800646"/>
                  </a:lnTo>
                  <a:lnTo>
                    <a:pt x="3484551" y="807485"/>
                  </a:lnTo>
                  <a:lnTo>
                    <a:pt x="3489950" y="809285"/>
                  </a:lnTo>
                  <a:lnTo>
                    <a:pt x="3493550" y="812885"/>
                  </a:lnTo>
                  <a:lnTo>
                    <a:pt x="3500389" y="817924"/>
                  </a:lnTo>
                  <a:lnTo>
                    <a:pt x="3503629" y="821523"/>
                  </a:lnTo>
                  <a:lnTo>
                    <a:pt x="3509029" y="822963"/>
                  </a:lnTo>
                  <a:lnTo>
                    <a:pt x="3512628" y="824763"/>
                  </a:lnTo>
                  <a:lnTo>
                    <a:pt x="3528107" y="835202"/>
                  </a:lnTo>
                  <a:lnTo>
                    <a:pt x="3536746" y="838441"/>
                  </a:lnTo>
                  <a:lnTo>
                    <a:pt x="3545385" y="842041"/>
                  </a:lnTo>
                  <a:lnTo>
                    <a:pt x="3550425" y="843841"/>
                  </a:lnTo>
                  <a:lnTo>
                    <a:pt x="3571303" y="854279"/>
                  </a:lnTo>
                  <a:lnTo>
                    <a:pt x="3590381" y="861118"/>
                  </a:lnTo>
                  <a:lnTo>
                    <a:pt x="3614498" y="873357"/>
                  </a:lnTo>
                  <a:lnTo>
                    <a:pt x="3633577" y="885595"/>
                  </a:lnTo>
                  <a:lnTo>
                    <a:pt x="3649055" y="897474"/>
                  </a:lnTo>
                  <a:lnTo>
                    <a:pt x="3671733" y="918351"/>
                  </a:lnTo>
                  <a:lnTo>
                    <a:pt x="3692611" y="935629"/>
                  </a:lnTo>
                  <a:lnTo>
                    <a:pt x="3702690" y="946067"/>
                  </a:lnTo>
                  <a:lnTo>
                    <a:pt x="3714929" y="954706"/>
                  </a:lnTo>
                  <a:lnTo>
                    <a:pt x="3740847" y="971984"/>
                  </a:lnTo>
                  <a:lnTo>
                    <a:pt x="3745886" y="973784"/>
                  </a:lnTo>
                  <a:lnTo>
                    <a:pt x="3747686" y="978823"/>
                  </a:lnTo>
                  <a:lnTo>
                    <a:pt x="3756325" y="999700"/>
                  </a:lnTo>
                  <a:lnTo>
                    <a:pt x="3766764" y="1015178"/>
                  </a:lnTo>
                  <a:lnTo>
                    <a:pt x="3779003" y="1029216"/>
                  </a:lnTo>
                  <a:lnTo>
                    <a:pt x="3793041" y="1037855"/>
                  </a:lnTo>
                  <a:lnTo>
                    <a:pt x="3801681" y="1042894"/>
                  </a:lnTo>
                  <a:lnTo>
                    <a:pt x="3801681" y="1051533"/>
                  </a:lnTo>
                  <a:lnTo>
                    <a:pt x="3803121" y="1072411"/>
                  </a:lnTo>
                  <a:lnTo>
                    <a:pt x="3808520" y="1091488"/>
                  </a:lnTo>
                  <a:lnTo>
                    <a:pt x="3815359" y="1110206"/>
                  </a:lnTo>
                  <a:lnTo>
                    <a:pt x="3829398" y="1129283"/>
                  </a:lnTo>
                  <a:lnTo>
                    <a:pt x="3844877" y="1153760"/>
                  </a:lnTo>
                  <a:lnTo>
                    <a:pt x="3855316" y="1177877"/>
                  </a:lnTo>
                  <a:lnTo>
                    <a:pt x="3863595" y="1202354"/>
                  </a:lnTo>
                  <a:lnTo>
                    <a:pt x="3868995" y="1226470"/>
                  </a:lnTo>
                  <a:lnTo>
                    <a:pt x="3868995" y="1229710"/>
                  </a:lnTo>
                  <a:lnTo>
                    <a:pt x="3872234" y="1238349"/>
                  </a:lnTo>
                  <a:lnTo>
                    <a:pt x="3874034" y="1248787"/>
                  </a:lnTo>
                  <a:lnTo>
                    <a:pt x="3874034" y="1259226"/>
                  </a:lnTo>
                  <a:lnTo>
                    <a:pt x="3872234" y="1269665"/>
                  </a:lnTo>
                  <a:lnTo>
                    <a:pt x="3870794" y="1276504"/>
                  </a:lnTo>
                  <a:lnTo>
                    <a:pt x="3872234" y="1288742"/>
                  </a:lnTo>
                  <a:lnTo>
                    <a:pt x="3884473" y="1286942"/>
                  </a:lnTo>
                  <a:lnTo>
                    <a:pt x="3899951" y="1285143"/>
                  </a:lnTo>
                  <a:lnTo>
                    <a:pt x="3908951" y="1283703"/>
                  </a:lnTo>
                  <a:lnTo>
                    <a:pt x="3917590" y="1285143"/>
                  </a:lnTo>
                  <a:lnTo>
                    <a:pt x="3926229" y="1286942"/>
                  </a:lnTo>
                  <a:lnTo>
                    <a:pt x="3933068" y="1290542"/>
                  </a:lnTo>
                  <a:lnTo>
                    <a:pt x="3939908" y="1297381"/>
                  </a:lnTo>
                  <a:lnTo>
                    <a:pt x="3943507" y="1304220"/>
                  </a:lnTo>
                  <a:lnTo>
                    <a:pt x="3948547" y="1313219"/>
                  </a:lnTo>
                  <a:lnTo>
                    <a:pt x="3950347" y="1323298"/>
                  </a:lnTo>
                  <a:lnTo>
                    <a:pt x="3952147" y="1326897"/>
                  </a:lnTo>
                  <a:lnTo>
                    <a:pt x="3950347" y="1330497"/>
                  </a:lnTo>
                  <a:lnTo>
                    <a:pt x="3945308" y="1340575"/>
                  </a:lnTo>
                  <a:lnTo>
                    <a:pt x="3938468" y="1349214"/>
                  </a:lnTo>
                  <a:lnTo>
                    <a:pt x="3929469" y="1356413"/>
                  </a:lnTo>
                  <a:lnTo>
                    <a:pt x="3919030" y="1361453"/>
                  </a:lnTo>
                  <a:lnTo>
                    <a:pt x="3907151" y="1366492"/>
                  </a:lnTo>
                  <a:lnTo>
                    <a:pt x="3912191" y="1375131"/>
                  </a:lnTo>
                  <a:lnTo>
                    <a:pt x="3917590" y="1383770"/>
                  </a:lnTo>
                  <a:lnTo>
                    <a:pt x="3922629" y="1397808"/>
                  </a:lnTo>
                  <a:lnTo>
                    <a:pt x="3926229" y="1402847"/>
                  </a:lnTo>
                  <a:lnTo>
                    <a:pt x="3929469" y="1406447"/>
                  </a:lnTo>
                  <a:lnTo>
                    <a:pt x="3936668" y="1411486"/>
                  </a:lnTo>
                  <a:lnTo>
                    <a:pt x="3936668" y="1418685"/>
                  </a:lnTo>
                  <a:lnTo>
                    <a:pt x="3934869" y="1427324"/>
                  </a:lnTo>
                  <a:lnTo>
                    <a:pt x="3933068" y="1432363"/>
                  </a:lnTo>
                  <a:lnTo>
                    <a:pt x="3928029" y="1442802"/>
                  </a:lnTo>
                  <a:lnTo>
                    <a:pt x="3936668" y="1444602"/>
                  </a:lnTo>
                  <a:lnTo>
                    <a:pt x="3945308" y="1451441"/>
                  </a:lnTo>
                  <a:lnTo>
                    <a:pt x="3952147" y="1460080"/>
                  </a:lnTo>
                  <a:lnTo>
                    <a:pt x="3957546" y="1470518"/>
                  </a:lnTo>
                  <a:lnTo>
                    <a:pt x="3958986" y="1480957"/>
                  </a:lnTo>
                  <a:lnTo>
                    <a:pt x="3960786" y="1489596"/>
                  </a:lnTo>
                  <a:lnTo>
                    <a:pt x="3958986" y="1500035"/>
                  </a:lnTo>
                  <a:lnTo>
                    <a:pt x="3953946" y="1506874"/>
                  </a:lnTo>
                  <a:lnTo>
                    <a:pt x="3947107" y="1513713"/>
                  </a:lnTo>
                  <a:lnTo>
                    <a:pt x="3941708" y="1515512"/>
                  </a:lnTo>
                  <a:lnTo>
                    <a:pt x="3934869" y="1517312"/>
                  </a:lnTo>
                  <a:lnTo>
                    <a:pt x="3926229" y="1520552"/>
                  </a:lnTo>
                  <a:lnTo>
                    <a:pt x="3931269" y="1551868"/>
                  </a:lnTo>
                  <a:lnTo>
                    <a:pt x="3934869" y="1586423"/>
                  </a:lnTo>
                  <a:lnTo>
                    <a:pt x="3933068" y="1620979"/>
                  </a:lnTo>
                  <a:lnTo>
                    <a:pt x="3928029" y="1657334"/>
                  </a:lnTo>
                  <a:lnTo>
                    <a:pt x="3926229" y="1676411"/>
                  </a:lnTo>
                  <a:lnTo>
                    <a:pt x="3924429" y="1692249"/>
                  </a:lnTo>
                  <a:lnTo>
                    <a:pt x="3926229" y="1709527"/>
                  </a:lnTo>
                  <a:lnTo>
                    <a:pt x="3926229" y="1725005"/>
                  </a:lnTo>
                  <a:lnTo>
                    <a:pt x="3928029" y="1740483"/>
                  </a:lnTo>
                  <a:lnTo>
                    <a:pt x="3931269" y="1754521"/>
                  </a:lnTo>
                  <a:lnTo>
                    <a:pt x="3936668" y="1768199"/>
                  </a:lnTo>
                  <a:lnTo>
                    <a:pt x="3941708" y="1780438"/>
                  </a:lnTo>
                  <a:lnTo>
                    <a:pt x="3945308" y="1785477"/>
                  </a:lnTo>
                  <a:lnTo>
                    <a:pt x="3943507" y="1790516"/>
                  </a:lnTo>
                  <a:lnTo>
                    <a:pt x="3938468" y="1816793"/>
                  </a:lnTo>
                  <a:lnTo>
                    <a:pt x="3938468" y="1828671"/>
                  </a:lnTo>
                  <a:lnTo>
                    <a:pt x="3939908" y="1840910"/>
                  </a:lnTo>
                  <a:lnTo>
                    <a:pt x="3941708" y="1856748"/>
                  </a:lnTo>
                  <a:lnTo>
                    <a:pt x="3943507" y="1875465"/>
                  </a:lnTo>
                  <a:lnTo>
                    <a:pt x="3943507" y="1915420"/>
                  </a:lnTo>
                  <a:lnTo>
                    <a:pt x="3945308" y="1937737"/>
                  </a:lnTo>
                  <a:lnTo>
                    <a:pt x="3945308" y="1962214"/>
                  </a:lnTo>
                  <a:lnTo>
                    <a:pt x="3939908" y="2015847"/>
                  </a:lnTo>
                  <a:lnTo>
                    <a:pt x="3939908" y="2024486"/>
                  </a:lnTo>
                  <a:lnTo>
                    <a:pt x="3929469" y="2126712"/>
                  </a:lnTo>
                  <a:lnTo>
                    <a:pt x="3928029" y="2142190"/>
                  </a:lnTo>
                  <a:lnTo>
                    <a:pt x="3926229" y="2168107"/>
                  </a:lnTo>
                  <a:lnTo>
                    <a:pt x="3926229" y="2192224"/>
                  </a:lnTo>
                  <a:lnTo>
                    <a:pt x="3926229" y="2216700"/>
                  </a:lnTo>
                  <a:lnTo>
                    <a:pt x="3928029" y="2239017"/>
                  </a:lnTo>
                  <a:lnTo>
                    <a:pt x="3931269" y="2251256"/>
                  </a:lnTo>
                  <a:lnTo>
                    <a:pt x="3933068" y="2259895"/>
                  </a:lnTo>
                  <a:lnTo>
                    <a:pt x="3936668" y="2266734"/>
                  </a:lnTo>
                  <a:lnTo>
                    <a:pt x="3939908" y="2273573"/>
                  </a:lnTo>
                  <a:lnTo>
                    <a:pt x="3947107" y="2282212"/>
                  </a:lnTo>
                  <a:lnTo>
                    <a:pt x="3955746" y="2289411"/>
                  </a:lnTo>
                  <a:lnTo>
                    <a:pt x="3967625" y="2294450"/>
                  </a:lnTo>
                  <a:lnTo>
                    <a:pt x="3981664" y="2298050"/>
                  </a:lnTo>
                  <a:lnTo>
                    <a:pt x="3997143" y="2299489"/>
                  </a:lnTo>
                  <a:lnTo>
                    <a:pt x="4012621" y="2298050"/>
                  </a:lnTo>
                  <a:lnTo>
                    <a:pt x="4034939" y="2296250"/>
                  </a:lnTo>
                  <a:lnTo>
                    <a:pt x="4055817" y="2294450"/>
                  </a:lnTo>
                  <a:lnTo>
                    <a:pt x="4076695" y="2298050"/>
                  </a:lnTo>
                  <a:lnTo>
                    <a:pt x="4097573" y="2301289"/>
                  </a:lnTo>
                  <a:lnTo>
                    <a:pt x="4108012" y="2299489"/>
                  </a:lnTo>
                  <a:lnTo>
                    <a:pt x="4116651" y="2299489"/>
                  </a:lnTo>
                  <a:lnTo>
                    <a:pt x="4123490" y="2301289"/>
                  </a:lnTo>
                  <a:lnTo>
                    <a:pt x="4130330" y="2304889"/>
                  </a:lnTo>
                  <a:lnTo>
                    <a:pt x="4135730" y="2308128"/>
                  </a:lnTo>
                  <a:lnTo>
                    <a:pt x="4137169" y="2313528"/>
                  </a:lnTo>
                  <a:lnTo>
                    <a:pt x="4144009" y="2304889"/>
                  </a:lnTo>
                  <a:lnTo>
                    <a:pt x="4149408" y="2299489"/>
                  </a:lnTo>
                  <a:lnTo>
                    <a:pt x="4158047" y="2301289"/>
                  </a:lnTo>
                  <a:lnTo>
                    <a:pt x="4170286" y="2306689"/>
                  </a:lnTo>
                  <a:lnTo>
                    <a:pt x="4182165" y="2315327"/>
                  </a:lnTo>
                  <a:lnTo>
                    <a:pt x="4192603" y="2323966"/>
                  </a:lnTo>
                  <a:lnTo>
                    <a:pt x="4201243" y="2332605"/>
                  </a:lnTo>
                  <a:lnTo>
                    <a:pt x="4208442" y="2341244"/>
                  </a:lnTo>
                  <a:lnTo>
                    <a:pt x="4213481" y="2349883"/>
                  </a:lnTo>
                  <a:lnTo>
                    <a:pt x="4215281" y="2360322"/>
                  </a:lnTo>
                  <a:lnTo>
                    <a:pt x="4217081" y="2372200"/>
                  </a:lnTo>
                  <a:lnTo>
                    <a:pt x="4260277" y="2356722"/>
                  </a:lnTo>
                  <a:lnTo>
                    <a:pt x="4215281" y="2384438"/>
                  </a:lnTo>
                  <a:lnTo>
                    <a:pt x="4215281" y="2394877"/>
                  </a:lnTo>
                  <a:lnTo>
                    <a:pt x="4218521" y="2396677"/>
                  </a:lnTo>
                  <a:lnTo>
                    <a:pt x="4223921" y="2396677"/>
                  </a:lnTo>
                  <a:lnTo>
                    <a:pt x="4228960" y="2394877"/>
                  </a:lnTo>
                  <a:lnTo>
                    <a:pt x="4236159" y="2396677"/>
                  </a:lnTo>
                  <a:lnTo>
                    <a:pt x="4242999" y="2398477"/>
                  </a:lnTo>
                  <a:lnTo>
                    <a:pt x="4248038" y="2400276"/>
                  </a:lnTo>
                  <a:lnTo>
                    <a:pt x="4253438" y="2405316"/>
                  </a:lnTo>
                  <a:lnTo>
                    <a:pt x="4256677" y="2410355"/>
                  </a:lnTo>
                  <a:lnTo>
                    <a:pt x="4260277" y="2415754"/>
                  </a:lnTo>
                  <a:lnTo>
                    <a:pt x="4262077" y="2422593"/>
                  </a:lnTo>
                  <a:lnTo>
                    <a:pt x="4262077" y="2429432"/>
                  </a:lnTo>
                  <a:lnTo>
                    <a:pt x="4262077" y="2441671"/>
                  </a:lnTo>
                  <a:lnTo>
                    <a:pt x="4256677" y="2451750"/>
                  </a:lnTo>
                  <a:lnTo>
                    <a:pt x="4248038" y="2460388"/>
                  </a:lnTo>
                  <a:lnTo>
                    <a:pt x="4237959" y="2465788"/>
                  </a:lnTo>
                  <a:lnTo>
                    <a:pt x="4242999" y="2470827"/>
                  </a:lnTo>
                  <a:lnTo>
                    <a:pt x="4244799" y="2478026"/>
                  </a:lnTo>
                  <a:lnTo>
                    <a:pt x="4246238" y="2484865"/>
                  </a:lnTo>
                  <a:lnTo>
                    <a:pt x="4248038" y="2491704"/>
                  </a:lnTo>
                  <a:lnTo>
                    <a:pt x="4246238" y="2498543"/>
                  </a:lnTo>
                  <a:lnTo>
                    <a:pt x="4244799" y="2505742"/>
                  </a:lnTo>
                  <a:lnTo>
                    <a:pt x="4242999" y="2510782"/>
                  </a:lnTo>
                  <a:lnTo>
                    <a:pt x="4239399" y="2516181"/>
                  </a:lnTo>
                  <a:lnTo>
                    <a:pt x="4234360" y="2519421"/>
                  </a:lnTo>
                  <a:lnTo>
                    <a:pt x="4228960" y="2523020"/>
                  </a:lnTo>
                  <a:lnTo>
                    <a:pt x="4223921" y="2524820"/>
                  </a:lnTo>
                  <a:lnTo>
                    <a:pt x="4217081" y="2526620"/>
                  </a:lnTo>
                  <a:lnTo>
                    <a:pt x="4203042" y="2531659"/>
                  </a:lnTo>
                  <a:lnTo>
                    <a:pt x="4201243" y="2576293"/>
                  </a:lnTo>
                  <a:lnTo>
                    <a:pt x="4201243" y="2595011"/>
                  </a:lnTo>
                  <a:lnTo>
                    <a:pt x="4198003" y="2610849"/>
                  </a:lnTo>
                  <a:lnTo>
                    <a:pt x="4196203" y="2628126"/>
                  </a:lnTo>
                  <a:lnTo>
                    <a:pt x="4196203" y="2645404"/>
                  </a:lnTo>
                  <a:lnTo>
                    <a:pt x="4194403" y="2687159"/>
                  </a:lnTo>
                  <a:lnTo>
                    <a:pt x="4194403" y="2707676"/>
                  </a:lnTo>
                  <a:lnTo>
                    <a:pt x="4180365" y="2702637"/>
                  </a:lnTo>
                  <a:lnTo>
                    <a:pt x="4180365" y="2728553"/>
                  </a:lnTo>
                  <a:lnTo>
                    <a:pt x="4158047" y="2707676"/>
                  </a:lnTo>
                  <a:lnTo>
                    <a:pt x="4151208" y="2713075"/>
                  </a:lnTo>
                  <a:lnTo>
                    <a:pt x="4142569" y="2714515"/>
                  </a:lnTo>
                  <a:lnTo>
                    <a:pt x="4132130" y="2716315"/>
                  </a:lnTo>
                  <a:lnTo>
                    <a:pt x="4123490" y="2716315"/>
                  </a:lnTo>
                  <a:lnTo>
                    <a:pt x="4066256" y="2719914"/>
                  </a:lnTo>
                  <a:lnTo>
                    <a:pt x="4010821" y="2718115"/>
                  </a:lnTo>
                  <a:lnTo>
                    <a:pt x="3957546" y="2714515"/>
                  </a:lnTo>
                  <a:lnTo>
                    <a:pt x="3903551" y="2709476"/>
                  </a:lnTo>
                  <a:lnTo>
                    <a:pt x="3851716" y="2704436"/>
                  </a:lnTo>
                  <a:lnTo>
                    <a:pt x="3798081" y="2700837"/>
                  </a:lnTo>
                  <a:lnTo>
                    <a:pt x="3742646" y="2700837"/>
                  </a:lnTo>
                  <a:lnTo>
                    <a:pt x="3685772" y="2702637"/>
                  </a:lnTo>
                  <a:lnTo>
                    <a:pt x="3645816" y="2707676"/>
                  </a:lnTo>
                  <a:lnTo>
                    <a:pt x="3624937" y="2709476"/>
                  </a:lnTo>
                  <a:lnTo>
                    <a:pt x="3602260" y="2709476"/>
                  </a:lnTo>
                  <a:lnTo>
                    <a:pt x="3583542" y="2711275"/>
                  </a:lnTo>
                  <a:lnTo>
                    <a:pt x="3562663" y="2709476"/>
                  </a:lnTo>
                  <a:lnTo>
                    <a:pt x="3543585" y="2704436"/>
                  </a:lnTo>
                  <a:lnTo>
                    <a:pt x="3522707" y="2695797"/>
                  </a:lnTo>
                  <a:lnTo>
                    <a:pt x="3514068" y="2699037"/>
                  </a:lnTo>
                  <a:lnTo>
                    <a:pt x="3503629" y="2699037"/>
                  </a:lnTo>
                  <a:lnTo>
                    <a:pt x="3503629" y="2700837"/>
                  </a:lnTo>
                  <a:lnTo>
                    <a:pt x="3500389" y="2705876"/>
                  </a:lnTo>
                  <a:lnTo>
                    <a:pt x="3496789" y="2707676"/>
                  </a:lnTo>
                  <a:lnTo>
                    <a:pt x="3491750" y="2709476"/>
                  </a:lnTo>
                  <a:lnTo>
                    <a:pt x="3486350" y="2711275"/>
                  </a:lnTo>
                  <a:lnTo>
                    <a:pt x="3477712" y="2711275"/>
                  </a:lnTo>
                  <a:lnTo>
                    <a:pt x="3474471" y="2709476"/>
                  </a:lnTo>
                  <a:lnTo>
                    <a:pt x="3470872" y="2707676"/>
                  </a:lnTo>
                  <a:lnTo>
                    <a:pt x="3467272" y="2702637"/>
                  </a:lnTo>
                  <a:lnTo>
                    <a:pt x="3465473" y="2697597"/>
                  </a:lnTo>
                  <a:lnTo>
                    <a:pt x="3451794" y="2697597"/>
                  </a:lnTo>
                  <a:lnTo>
                    <a:pt x="3444954" y="2695797"/>
                  </a:lnTo>
                  <a:lnTo>
                    <a:pt x="3438115" y="2692198"/>
                  </a:lnTo>
                  <a:lnTo>
                    <a:pt x="3434515" y="2692198"/>
                  </a:lnTo>
                  <a:lnTo>
                    <a:pt x="3432716" y="2692198"/>
                  </a:lnTo>
                  <a:lnTo>
                    <a:pt x="3425876" y="2697597"/>
                  </a:lnTo>
                  <a:lnTo>
                    <a:pt x="3399959" y="2723154"/>
                  </a:lnTo>
                  <a:lnTo>
                    <a:pt x="3399959" y="2693998"/>
                  </a:lnTo>
                  <a:lnTo>
                    <a:pt x="3391320" y="2690398"/>
                  </a:lnTo>
                  <a:lnTo>
                    <a:pt x="3386280" y="2688958"/>
                  </a:lnTo>
                  <a:lnTo>
                    <a:pt x="3382680" y="2690398"/>
                  </a:lnTo>
                  <a:lnTo>
                    <a:pt x="3380881" y="2692198"/>
                  </a:lnTo>
                  <a:lnTo>
                    <a:pt x="3370442" y="2719914"/>
                  </a:lnTo>
                  <a:lnTo>
                    <a:pt x="3353163" y="2695797"/>
                  </a:lnTo>
                  <a:lnTo>
                    <a:pt x="3346324" y="2687159"/>
                  </a:lnTo>
                  <a:lnTo>
                    <a:pt x="3335885" y="2680320"/>
                  </a:lnTo>
                  <a:lnTo>
                    <a:pt x="3325446" y="2685359"/>
                  </a:lnTo>
                  <a:lnTo>
                    <a:pt x="3315007" y="2688958"/>
                  </a:lnTo>
                  <a:lnTo>
                    <a:pt x="3304568" y="2690398"/>
                  </a:lnTo>
                  <a:lnTo>
                    <a:pt x="3294488" y="2690398"/>
                  </a:lnTo>
                  <a:lnTo>
                    <a:pt x="3280450" y="2693998"/>
                  </a:lnTo>
                  <a:lnTo>
                    <a:pt x="3268571" y="2693998"/>
                  </a:lnTo>
                  <a:lnTo>
                    <a:pt x="3256332" y="2692198"/>
                  </a:lnTo>
                  <a:lnTo>
                    <a:pt x="3245893" y="2690398"/>
                  </a:lnTo>
                  <a:lnTo>
                    <a:pt x="3235454" y="2687159"/>
                  </a:lnTo>
                  <a:lnTo>
                    <a:pt x="3235454" y="2676720"/>
                  </a:lnTo>
                  <a:lnTo>
                    <a:pt x="3233655" y="2605449"/>
                  </a:lnTo>
                  <a:lnTo>
                    <a:pt x="3233655" y="2533459"/>
                  </a:lnTo>
                  <a:lnTo>
                    <a:pt x="3239054" y="2384438"/>
                  </a:lnTo>
                  <a:lnTo>
                    <a:pt x="3239054" y="2379399"/>
                  </a:lnTo>
                  <a:lnTo>
                    <a:pt x="3245893" y="2230379"/>
                  </a:lnTo>
                  <a:lnTo>
                    <a:pt x="3249493" y="2149029"/>
                  </a:lnTo>
                  <a:lnTo>
                    <a:pt x="3252733" y="2067680"/>
                  </a:lnTo>
                  <a:lnTo>
                    <a:pt x="3256332" y="1991730"/>
                  </a:lnTo>
                  <a:lnTo>
                    <a:pt x="3256332" y="1916860"/>
                  </a:lnTo>
                  <a:lnTo>
                    <a:pt x="3256332" y="1842710"/>
                  </a:lnTo>
                  <a:lnTo>
                    <a:pt x="3252733" y="1768199"/>
                  </a:lnTo>
                  <a:lnTo>
                    <a:pt x="3249493" y="1693689"/>
                  </a:lnTo>
                  <a:lnTo>
                    <a:pt x="3244093" y="1628178"/>
                  </a:lnTo>
                  <a:lnTo>
                    <a:pt x="3235454" y="1570945"/>
                  </a:lnTo>
                  <a:lnTo>
                    <a:pt x="3225015" y="1520552"/>
                  </a:lnTo>
                  <a:lnTo>
                    <a:pt x="3213136" y="1503274"/>
                  </a:lnTo>
                  <a:lnTo>
                    <a:pt x="3200898" y="1485996"/>
                  </a:lnTo>
                  <a:lnTo>
                    <a:pt x="3190459" y="1467279"/>
                  </a:lnTo>
                  <a:lnTo>
                    <a:pt x="3180020" y="1448201"/>
                  </a:lnTo>
                  <a:lnTo>
                    <a:pt x="3169581" y="1430564"/>
                  </a:lnTo>
                  <a:lnTo>
                    <a:pt x="3155901" y="1413286"/>
                  </a:lnTo>
                  <a:lnTo>
                    <a:pt x="3140423" y="1397808"/>
                  </a:lnTo>
                  <a:lnTo>
                    <a:pt x="3121345" y="1381970"/>
                  </a:lnTo>
                  <a:lnTo>
                    <a:pt x="3116306" y="1381970"/>
                  </a:lnTo>
                  <a:lnTo>
                    <a:pt x="3110906" y="1381970"/>
                  </a:lnTo>
                  <a:lnTo>
                    <a:pt x="3102267" y="1380530"/>
                  </a:lnTo>
                  <a:lnTo>
                    <a:pt x="3093627" y="1376931"/>
                  </a:lnTo>
                  <a:lnTo>
                    <a:pt x="3088228" y="1371891"/>
                  </a:lnTo>
                  <a:lnTo>
                    <a:pt x="3084989" y="1365052"/>
                  </a:lnTo>
                  <a:lnTo>
                    <a:pt x="3057271" y="1363252"/>
                  </a:lnTo>
                  <a:lnTo>
                    <a:pt x="3031353" y="1363252"/>
                  </a:lnTo>
                  <a:lnTo>
                    <a:pt x="3006876" y="1363252"/>
                  </a:lnTo>
                  <a:lnTo>
                    <a:pt x="2984558" y="1366492"/>
                  </a:lnTo>
                  <a:lnTo>
                    <a:pt x="2965479" y="1371891"/>
                  </a:lnTo>
                  <a:lnTo>
                    <a:pt x="2946401" y="1378730"/>
                  </a:lnTo>
                  <a:lnTo>
                    <a:pt x="2930923" y="1385570"/>
                  </a:lnTo>
                  <a:lnTo>
                    <a:pt x="2918684" y="1396008"/>
                  </a:lnTo>
                  <a:lnTo>
                    <a:pt x="2894566" y="1420485"/>
                  </a:lnTo>
                  <a:lnTo>
                    <a:pt x="2871889" y="1449641"/>
                  </a:lnTo>
                  <a:lnTo>
                    <a:pt x="2851370" y="1480957"/>
                  </a:lnTo>
                  <a:lnTo>
                    <a:pt x="2832292" y="1517312"/>
                  </a:lnTo>
                  <a:lnTo>
                    <a:pt x="2830492" y="1609100"/>
                  </a:lnTo>
                  <a:lnTo>
                    <a:pt x="2830492" y="1704128"/>
                  </a:lnTo>
                  <a:lnTo>
                    <a:pt x="2830492" y="1799155"/>
                  </a:lnTo>
                  <a:lnTo>
                    <a:pt x="2834092" y="1896342"/>
                  </a:lnTo>
                  <a:lnTo>
                    <a:pt x="2844531" y="2244417"/>
                  </a:lnTo>
                  <a:lnTo>
                    <a:pt x="2994997" y="2244417"/>
                  </a:lnTo>
                  <a:lnTo>
                    <a:pt x="3000037" y="2245857"/>
                  </a:lnTo>
                  <a:lnTo>
                    <a:pt x="3003636" y="2247656"/>
                  </a:lnTo>
                  <a:lnTo>
                    <a:pt x="3008676" y="2251256"/>
                  </a:lnTo>
                  <a:lnTo>
                    <a:pt x="3012275" y="2254855"/>
                  </a:lnTo>
                  <a:lnTo>
                    <a:pt x="3014075" y="2258095"/>
                  </a:lnTo>
                  <a:lnTo>
                    <a:pt x="3014075" y="2263494"/>
                  </a:lnTo>
                  <a:lnTo>
                    <a:pt x="3014075" y="2270333"/>
                  </a:lnTo>
                  <a:lnTo>
                    <a:pt x="3012275" y="2277172"/>
                  </a:lnTo>
                  <a:lnTo>
                    <a:pt x="3010476" y="2278972"/>
                  </a:lnTo>
                  <a:lnTo>
                    <a:pt x="3024154" y="2278972"/>
                  </a:lnTo>
                  <a:lnTo>
                    <a:pt x="3027754" y="2289411"/>
                  </a:lnTo>
                  <a:lnTo>
                    <a:pt x="3032793" y="2309928"/>
                  </a:lnTo>
                  <a:lnTo>
                    <a:pt x="3036393" y="2332605"/>
                  </a:lnTo>
                  <a:lnTo>
                    <a:pt x="3043232" y="2382639"/>
                  </a:lnTo>
                  <a:lnTo>
                    <a:pt x="3045032" y="2408915"/>
                  </a:lnTo>
                  <a:lnTo>
                    <a:pt x="3046832" y="2436272"/>
                  </a:lnTo>
                  <a:lnTo>
                    <a:pt x="3046832" y="2491704"/>
                  </a:lnTo>
                  <a:lnTo>
                    <a:pt x="3046832" y="2497104"/>
                  </a:lnTo>
                  <a:lnTo>
                    <a:pt x="3060510" y="2495304"/>
                  </a:lnTo>
                  <a:lnTo>
                    <a:pt x="3046832" y="2502143"/>
                  </a:lnTo>
                  <a:lnTo>
                    <a:pt x="3046832" y="2605449"/>
                  </a:lnTo>
                  <a:lnTo>
                    <a:pt x="3046832" y="2631726"/>
                  </a:lnTo>
                  <a:lnTo>
                    <a:pt x="3048632" y="2657642"/>
                  </a:lnTo>
                  <a:lnTo>
                    <a:pt x="3053671" y="2707676"/>
                  </a:lnTo>
                  <a:lnTo>
                    <a:pt x="3057271" y="2726753"/>
                  </a:lnTo>
                  <a:lnTo>
                    <a:pt x="3038193" y="2724954"/>
                  </a:lnTo>
                  <a:lnTo>
                    <a:pt x="2969079" y="2719914"/>
                  </a:lnTo>
                  <a:lnTo>
                    <a:pt x="2901406" y="2716315"/>
                  </a:lnTo>
                  <a:lnTo>
                    <a:pt x="2834092" y="2714515"/>
                  </a:lnTo>
                  <a:lnTo>
                    <a:pt x="2766418" y="2713075"/>
                  </a:lnTo>
                  <a:lnTo>
                    <a:pt x="2700904" y="2714515"/>
                  </a:lnTo>
                  <a:lnTo>
                    <a:pt x="2634671" y="2714515"/>
                  </a:lnTo>
                  <a:lnTo>
                    <a:pt x="2498244" y="2709476"/>
                  </a:lnTo>
                  <a:lnTo>
                    <a:pt x="2466926" y="2709476"/>
                  </a:lnTo>
                  <a:lnTo>
                    <a:pt x="2435970" y="2707676"/>
                  </a:lnTo>
                  <a:lnTo>
                    <a:pt x="2380535" y="2702637"/>
                  </a:lnTo>
                  <a:lnTo>
                    <a:pt x="2354257" y="2700837"/>
                  </a:lnTo>
                  <a:lnTo>
                    <a:pt x="2323300" y="2699037"/>
                  </a:lnTo>
                  <a:lnTo>
                    <a:pt x="2288743" y="2700837"/>
                  </a:lnTo>
                  <a:lnTo>
                    <a:pt x="2248787" y="2702637"/>
                  </a:lnTo>
                  <a:lnTo>
                    <a:pt x="2198751" y="2709476"/>
                  </a:lnTo>
                  <a:lnTo>
                    <a:pt x="2165635" y="2713075"/>
                  </a:lnTo>
                  <a:lnTo>
                    <a:pt x="2132878" y="2716315"/>
                  </a:lnTo>
                  <a:lnTo>
                    <a:pt x="2101921" y="2719914"/>
                  </a:lnTo>
                  <a:lnTo>
                    <a:pt x="2068804" y="2719914"/>
                  </a:lnTo>
                  <a:lnTo>
                    <a:pt x="2037847" y="2719914"/>
                  </a:lnTo>
                  <a:lnTo>
                    <a:pt x="2006530" y="2716315"/>
                  </a:lnTo>
                  <a:lnTo>
                    <a:pt x="1996091" y="2716315"/>
                  </a:lnTo>
                  <a:lnTo>
                    <a:pt x="1989251" y="2713075"/>
                  </a:lnTo>
                  <a:lnTo>
                    <a:pt x="1982412" y="2709476"/>
                  </a:lnTo>
                  <a:lnTo>
                    <a:pt x="1970173" y="2702637"/>
                  </a:lnTo>
                  <a:lnTo>
                    <a:pt x="1952895" y="2702637"/>
                  </a:lnTo>
                  <a:lnTo>
                    <a:pt x="1932017" y="2705876"/>
                  </a:lnTo>
                  <a:lnTo>
                    <a:pt x="1921578" y="2705876"/>
                  </a:lnTo>
                  <a:lnTo>
                    <a:pt x="1912939" y="2705876"/>
                  </a:lnTo>
                  <a:lnTo>
                    <a:pt x="1906099" y="2704436"/>
                  </a:lnTo>
                  <a:lnTo>
                    <a:pt x="1897460" y="2700837"/>
                  </a:lnTo>
                  <a:lnTo>
                    <a:pt x="1892420" y="2695797"/>
                  </a:lnTo>
                  <a:lnTo>
                    <a:pt x="1887021" y="2688958"/>
                  </a:lnTo>
                  <a:lnTo>
                    <a:pt x="1883781" y="2680320"/>
                  </a:lnTo>
                  <a:lnTo>
                    <a:pt x="1880182" y="2671681"/>
                  </a:lnTo>
                  <a:lnTo>
                    <a:pt x="1878382" y="2659442"/>
                  </a:lnTo>
                  <a:lnTo>
                    <a:pt x="1878382" y="2652603"/>
                  </a:lnTo>
                  <a:lnTo>
                    <a:pt x="1880182" y="2645404"/>
                  </a:lnTo>
                  <a:lnTo>
                    <a:pt x="1883781" y="2642165"/>
                  </a:lnTo>
                  <a:lnTo>
                    <a:pt x="1887021" y="2636765"/>
                  </a:lnTo>
                  <a:lnTo>
                    <a:pt x="1892420" y="2634965"/>
                  </a:lnTo>
                  <a:lnTo>
                    <a:pt x="1897460" y="2631726"/>
                  </a:lnTo>
                  <a:lnTo>
                    <a:pt x="1902500" y="2631726"/>
                  </a:lnTo>
                  <a:lnTo>
                    <a:pt x="1901060" y="2612648"/>
                  </a:lnTo>
                  <a:lnTo>
                    <a:pt x="1899260" y="2591771"/>
                  </a:lnTo>
                  <a:lnTo>
                    <a:pt x="1890621" y="2598610"/>
                  </a:lnTo>
                  <a:lnTo>
                    <a:pt x="1881981" y="2602210"/>
                  </a:lnTo>
                  <a:lnTo>
                    <a:pt x="1873342" y="2600410"/>
                  </a:lnTo>
                  <a:lnTo>
                    <a:pt x="1866503" y="2598610"/>
                  </a:lnTo>
                  <a:lnTo>
                    <a:pt x="1859663" y="2593571"/>
                  </a:lnTo>
                  <a:lnTo>
                    <a:pt x="1854264" y="2588172"/>
                  </a:lnTo>
                  <a:lnTo>
                    <a:pt x="1851024" y="2584932"/>
                  </a:lnTo>
                  <a:lnTo>
                    <a:pt x="1851024" y="2578093"/>
                  </a:lnTo>
                  <a:lnTo>
                    <a:pt x="1852464" y="2567654"/>
                  </a:lnTo>
                  <a:lnTo>
                    <a:pt x="1857864" y="2555776"/>
                  </a:lnTo>
                  <a:lnTo>
                    <a:pt x="1864703" y="2545337"/>
                  </a:lnTo>
                  <a:lnTo>
                    <a:pt x="1875142" y="2537058"/>
                  </a:lnTo>
                  <a:lnTo>
                    <a:pt x="1878382" y="2535259"/>
                  </a:lnTo>
                  <a:lnTo>
                    <a:pt x="1890621" y="2528059"/>
                  </a:lnTo>
                  <a:lnTo>
                    <a:pt x="1899260" y="2524820"/>
                  </a:lnTo>
                  <a:lnTo>
                    <a:pt x="1899260" y="2500343"/>
                  </a:lnTo>
                  <a:lnTo>
                    <a:pt x="1897460" y="2500343"/>
                  </a:lnTo>
                  <a:lnTo>
                    <a:pt x="1885581" y="2500343"/>
                  </a:lnTo>
                  <a:lnTo>
                    <a:pt x="1875142" y="2498543"/>
                  </a:lnTo>
                  <a:lnTo>
                    <a:pt x="1866503" y="2493504"/>
                  </a:lnTo>
                  <a:lnTo>
                    <a:pt x="1859663" y="2484865"/>
                  </a:lnTo>
                  <a:lnTo>
                    <a:pt x="1856064" y="2478026"/>
                  </a:lnTo>
                  <a:lnTo>
                    <a:pt x="1857864" y="2472627"/>
                  </a:lnTo>
                  <a:lnTo>
                    <a:pt x="1862903" y="2463988"/>
                  </a:lnTo>
                  <a:lnTo>
                    <a:pt x="1868303" y="2453549"/>
                  </a:lnTo>
                  <a:lnTo>
                    <a:pt x="1873342" y="2444910"/>
                  </a:lnTo>
                  <a:lnTo>
                    <a:pt x="1880182" y="2436272"/>
                  </a:lnTo>
                  <a:lnTo>
                    <a:pt x="1888821" y="2429432"/>
                  </a:lnTo>
                  <a:lnTo>
                    <a:pt x="1881981" y="2427633"/>
                  </a:lnTo>
                  <a:lnTo>
                    <a:pt x="1875142" y="2424393"/>
                  </a:lnTo>
                  <a:lnTo>
                    <a:pt x="1871542" y="2420794"/>
                  </a:lnTo>
                  <a:lnTo>
                    <a:pt x="1868303" y="2417554"/>
                  </a:lnTo>
                  <a:lnTo>
                    <a:pt x="1866503" y="2410355"/>
                  </a:lnTo>
                  <a:lnTo>
                    <a:pt x="1864703" y="2401716"/>
                  </a:lnTo>
                  <a:lnTo>
                    <a:pt x="1864703" y="2398477"/>
                  </a:lnTo>
                  <a:lnTo>
                    <a:pt x="1868303" y="2394877"/>
                  </a:lnTo>
                  <a:lnTo>
                    <a:pt x="1880182" y="2379399"/>
                  </a:lnTo>
                  <a:lnTo>
                    <a:pt x="1887021" y="2372200"/>
                  </a:lnTo>
                  <a:lnTo>
                    <a:pt x="1893860" y="2368960"/>
                  </a:lnTo>
                  <a:lnTo>
                    <a:pt x="1907899" y="2353122"/>
                  </a:lnTo>
                  <a:lnTo>
                    <a:pt x="1912939" y="2334045"/>
                  </a:lnTo>
                  <a:lnTo>
                    <a:pt x="1912939" y="2327206"/>
                  </a:lnTo>
                  <a:lnTo>
                    <a:pt x="1912939" y="2320367"/>
                  </a:lnTo>
                  <a:lnTo>
                    <a:pt x="1914738" y="2311728"/>
                  </a:lnTo>
                  <a:lnTo>
                    <a:pt x="1918338" y="2303089"/>
                  </a:lnTo>
                  <a:lnTo>
                    <a:pt x="1880182" y="2244417"/>
                  </a:lnTo>
                  <a:lnTo>
                    <a:pt x="1935616" y="2285811"/>
                  </a:lnTo>
                  <a:lnTo>
                    <a:pt x="1966934" y="2280772"/>
                  </a:lnTo>
                  <a:lnTo>
                    <a:pt x="2003290" y="2273573"/>
                  </a:lnTo>
                  <a:lnTo>
                    <a:pt x="2030648" y="2268534"/>
                  </a:lnTo>
                  <a:lnTo>
                    <a:pt x="2054765" y="2265294"/>
                  </a:lnTo>
                  <a:lnTo>
                    <a:pt x="2082842" y="2265294"/>
                  </a:lnTo>
                  <a:lnTo>
                    <a:pt x="2110560" y="2265294"/>
                  </a:lnTo>
                  <a:lnTo>
                    <a:pt x="2141517" y="2266734"/>
                  </a:lnTo>
                  <a:lnTo>
                    <a:pt x="2140077" y="2240817"/>
                  </a:lnTo>
                  <a:lnTo>
                    <a:pt x="2141517" y="2218140"/>
                  </a:lnTo>
                  <a:lnTo>
                    <a:pt x="2145117" y="2197263"/>
                  </a:lnTo>
                  <a:lnTo>
                    <a:pt x="2151956" y="2176746"/>
                  </a:lnTo>
                  <a:lnTo>
                    <a:pt x="2153756" y="2166307"/>
                  </a:lnTo>
                  <a:lnTo>
                    <a:pt x="2153756" y="2155868"/>
                  </a:lnTo>
                  <a:lnTo>
                    <a:pt x="2153756" y="2147229"/>
                  </a:lnTo>
                  <a:lnTo>
                    <a:pt x="2151956" y="2137151"/>
                  </a:lnTo>
                  <a:lnTo>
                    <a:pt x="2148716" y="2128512"/>
                  </a:lnTo>
                  <a:lnTo>
                    <a:pt x="2145117" y="2118073"/>
                  </a:lnTo>
                  <a:lnTo>
                    <a:pt x="2134678" y="2100436"/>
                  </a:lnTo>
                  <a:lnTo>
                    <a:pt x="2132878" y="2095396"/>
                  </a:lnTo>
                  <a:lnTo>
                    <a:pt x="2129638" y="2086757"/>
                  </a:lnTo>
                  <a:lnTo>
                    <a:pt x="2129638" y="2078119"/>
                  </a:lnTo>
                  <a:lnTo>
                    <a:pt x="2131438" y="2070920"/>
                  </a:lnTo>
                  <a:lnTo>
                    <a:pt x="2132878" y="2064080"/>
                  </a:lnTo>
                  <a:lnTo>
                    <a:pt x="2134678" y="2059041"/>
                  </a:lnTo>
                  <a:lnTo>
                    <a:pt x="2138278" y="2053642"/>
                  </a:lnTo>
                  <a:lnTo>
                    <a:pt x="2145117" y="2048602"/>
                  </a:lnTo>
                  <a:lnTo>
                    <a:pt x="2148716" y="2045003"/>
                  </a:lnTo>
                  <a:lnTo>
                    <a:pt x="2150156" y="2043563"/>
                  </a:lnTo>
                  <a:lnTo>
                    <a:pt x="2150156" y="2038164"/>
                  </a:lnTo>
                  <a:lnTo>
                    <a:pt x="2146917" y="2036364"/>
                  </a:lnTo>
                  <a:lnTo>
                    <a:pt x="2143317" y="2034924"/>
                  </a:lnTo>
                  <a:lnTo>
                    <a:pt x="2138278" y="2031325"/>
                  </a:lnTo>
                  <a:lnTo>
                    <a:pt x="2134678" y="2024486"/>
                  </a:lnTo>
                  <a:lnTo>
                    <a:pt x="2132878" y="2017647"/>
                  </a:lnTo>
                  <a:lnTo>
                    <a:pt x="2131438" y="2009008"/>
                  </a:lnTo>
                  <a:lnTo>
                    <a:pt x="2136477" y="1979492"/>
                  </a:lnTo>
                  <a:lnTo>
                    <a:pt x="2140077" y="1948176"/>
                  </a:lnTo>
                  <a:lnTo>
                    <a:pt x="2146917" y="1889503"/>
                  </a:lnTo>
                  <a:lnTo>
                    <a:pt x="2146917" y="1827232"/>
                  </a:lnTo>
                  <a:lnTo>
                    <a:pt x="2145117" y="1794116"/>
                  </a:lnTo>
                  <a:lnTo>
                    <a:pt x="2143317" y="1761360"/>
                  </a:lnTo>
                  <a:lnTo>
                    <a:pt x="2140077" y="1692249"/>
                  </a:lnTo>
                  <a:lnTo>
                    <a:pt x="2134678" y="1622778"/>
                  </a:lnTo>
                  <a:lnTo>
                    <a:pt x="2131438" y="1555467"/>
                  </a:lnTo>
                  <a:lnTo>
                    <a:pt x="2129638" y="1520552"/>
                  </a:lnTo>
                  <a:lnTo>
                    <a:pt x="2131438" y="1485996"/>
                  </a:lnTo>
                  <a:lnTo>
                    <a:pt x="2134678" y="1455040"/>
                  </a:lnTo>
                  <a:lnTo>
                    <a:pt x="2134678" y="1421925"/>
                  </a:lnTo>
                  <a:lnTo>
                    <a:pt x="2134678" y="1356413"/>
                  </a:lnTo>
                  <a:lnTo>
                    <a:pt x="2134678" y="1224671"/>
                  </a:lnTo>
                  <a:lnTo>
                    <a:pt x="2146917" y="1143321"/>
                  </a:lnTo>
                  <a:lnTo>
                    <a:pt x="2148716" y="1127843"/>
                  </a:lnTo>
                  <a:lnTo>
                    <a:pt x="2150156" y="1110206"/>
                  </a:lnTo>
                  <a:lnTo>
                    <a:pt x="2150156" y="1074210"/>
                  </a:lnTo>
                  <a:lnTo>
                    <a:pt x="2150156" y="1056933"/>
                  </a:lnTo>
                  <a:lnTo>
                    <a:pt x="2148716" y="1039655"/>
                  </a:lnTo>
                  <a:lnTo>
                    <a:pt x="2143317" y="1006539"/>
                  </a:lnTo>
                  <a:lnTo>
                    <a:pt x="2138278" y="975223"/>
                  </a:lnTo>
                  <a:lnTo>
                    <a:pt x="2136477" y="956506"/>
                  </a:lnTo>
                  <a:lnTo>
                    <a:pt x="2134678" y="939228"/>
                  </a:lnTo>
                  <a:lnTo>
                    <a:pt x="2136477" y="885595"/>
                  </a:lnTo>
                  <a:lnTo>
                    <a:pt x="2136477" y="857519"/>
                  </a:lnTo>
                  <a:lnTo>
                    <a:pt x="2140077" y="828363"/>
                  </a:lnTo>
                  <a:lnTo>
                    <a:pt x="2148716" y="732975"/>
                  </a:lnTo>
                  <a:lnTo>
                    <a:pt x="2150156" y="724336"/>
                  </a:lnTo>
                  <a:lnTo>
                    <a:pt x="2141517" y="727936"/>
                  </a:lnTo>
                  <a:lnTo>
                    <a:pt x="2131438" y="727936"/>
                  </a:lnTo>
                  <a:lnTo>
                    <a:pt x="2113800" y="727936"/>
                  </a:lnTo>
                  <a:lnTo>
                    <a:pt x="2117400" y="710658"/>
                  </a:lnTo>
                  <a:lnTo>
                    <a:pt x="2120999" y="698419"/>
                  </a:lnTo>
                  <a:lnTo>
                    <a:pt x="2124239" y="686181"/>
                  </a:lnTo>
                  <a:lnTo>
                    <a:pt x="2131438" y="674303"/>
                  </a:lnTo>
                  <a:lnTo>
                    <a:pt x="2138278" y="665664"/>
                  </a:lnTo>
                  <a:lnTo>
                    <a:pt x="2127839" y="667464"/>
                  </a:lnTo>
                  <a:lnTo>
                    <a:pt x="2119199" y="669263"/>
                  </a:lnTo>
                  <a:lnTo>
                    <a:pt x="2112000" y="669263"/>
                  </a:lnTo>
                  <a:lnTo>
                    <a:pt x="2105160" y="667464"/>
                  </a:lnTo>
                  <a:lnTo>
                    <a:pt x="2094722" y="662064"/>
                  </a:lnTo>
                  <a:lnTo>
                    <a:pt x="2087882" y="657025"/>
                  </a:lnTo>
                  <a:lnTo>
                    <a:pt x="2082842" y="651986"/>
                  </a:lnTo>
                  <a:lnTo>
                    <a:pt x="2082842" y="646587"/>
                  </a:lnTo>
                  <a:lnTo>
                    <a:pt x="2084282" y="632908"/>
                  </a:lnTo>
                  <a:lnTo>
                    <a:pt x="2087882" y="620670"/>
                  </a:lnTo>
                  <a:lnTo>
                    <a:pt x="2094722" y="610231"/>
                  </a:lnTo>
                  <a:lnTo>
                    <a:pt x="2103361" y="599792"/>
                  </a:lnTo>
                  <a:lnTo>
                    <a:pt x="2058365" y="592953"/>
                  </a:lnTo>
                  <a:lnTo>
                    <a:pt x="2039287" y="589354"/>
                  </a:lnTo>
                  <a:lnTo>
                    <a:pt x="2020568" y="585754"/>
                  </a:lnTo>
                  <a:lnTo>
                    <a:pt x="2003290" y="578915"/>
                  </a:lnTo>
                  <a:lnTo>
                    <a:pt x="1989251" y="572076"/>
                  </a:lnTo>
                  <a:lnTo>
                    <a:pt x="1978813" y="580715"/>
                  </a:lnTo>
                  <a:lnTo>
                    <a:pt x="1966934" y="594753"/>
                  </a:lnTo>
                  <a:lnTo>
                    <a:pt x="1959734" y="603392"/>
                  </a:lnTo>
                  <a:lnTo>
                    <a:pt x="1952895" y="608431"/>
                  </a:lnTo>
                  <a:lnTo>
                    <a:pt x="1944256" y="612031"/>
                  </a:lnTo>
                  <a:lnTo>
                    <a:pt x="1935616" y="615271"/>
                  </a:lnTo>
                  <a:lnTo>
                    <a:pt x="1926977" y="615271"/>
                  </a:lnTo>
                  <a:lnTo>
                    <a:pt x="1918338" y="613831"/>
                  </a:lnTo>
                  <a:lnTo>
                    <a:pt x="1907899" y="612031"/>
                  </a:lnTo>
                  <a:lnTo>
                    <a:pt x="1899260" y="606632"/>
                  </a:lnTo>
                  <a:lnTo>
                    <a:pt x="1890621" y="601592"/>
                  </a:lnTo>
                  <a:lnTo>
                    <a:pt x="1892420" y="592953"/>
                  </a:lnTo>
                  <a:lnTo>
                    <a:pt x="1895660" y="554798"/>
                  </a:lnTo>
                  <a:lnTo>
                    <a:pt x="1901060" y="504765"/>
                  </a:lnTo>
                  <a:lnTo>
                    <a:pt x="1906099" y="442133"/>
                  </a:lnTo>
                  <a:lnTo>
                    <a:pt x="1907899" y="400739"/>
                  </a:lnTo>
                  <a:lnTo>
                    <a:pt x="1906099" y="381661"/>
                  </a:lnTo>
                  <a:lnTo>
                    <a:pt x="1904299" y="361144"/>
                  </a:lnTo>
                  <a:lnTo>
                    <a:pt x="1901060" y="343506"/>
                  </a:lnTo>
                  <a:lnTo>
                    <a:pt x="1895660" y="324429"/>
                  </a:lnTo>
                  <a:lnTo>
                    <a:pt x="1890621" y="308951"/>
                  </a:lnTo>
                  <a:lnTo>
                    <a:pt x="1885581" y="291673"/>
                  </a:lnTo>
                  <a:lnTo>
                    <a:pt x="1880182" y="281234"/>
                  </a:lnTo>
                  <a:lnTo>
                    <a:pt x="1890621" y="274395"/>
                  </a:lnTo>
                  <a:lnTo>
                    <a:pt x="1897460" y="267556"/>
                  </a:lnTo>
                  <a:lnTo>
                    <a:pt x="1904299" y="260717"/>
                  </a:lnTo>
                  <a:lnTo>
                    <a:pt x="1907899" y="252078"/>
                  </a:lnTo>
                  <a:lnTo>
                    <a:pt x="1911139" y="241640"/>
                  </a:lnTo>
                  <a:lnTo>
                    <a:pt x="1912939" y="231201"/>
                  </a:lnTo>
                  <a:lnTo>
                    <a:pt x="1912939" y="220762"/>
                  </a:lnTo>
                  <a:lnTo>
                    <a:pt x="1914738" y="196646"/>
                  </a:lnTo>
                  <a:lnTo>
                    <a:pt x="1914738" y="148052"/>
                  </a:lnTo>
                  <a:lnTo>
                    <a:pt x="1914738" y="134374"/>
                  </a:lnTo>
                  <a:lnTo>
                    <a:pt x="1916538" y="122135"/>
                  </a:lnTo>
                  <a:lnTo>
                    <a:pt x="1921578" y="108457"/>
                  </a:lnTo>
                  <a:lnTo>
                    <a:pt x="1926977" y="96219"/>
                  </a:lnTo>
                  <a:lnTo>
                    <a:pt x="1937416" y="71742"/>
                  </a:lnTo>
                  <a:lnTo>
                    <a:pt x="1952895" y="94419"/>
                  </a:lnTo>
                  <a:lnTo>
                    <a:pt x="1956495" y="98018"/>
                  </a:lnTo>
                  <a:lnTo>
                    <a:pt x="1961534" y="103058"/>
                  </a:lnTo>
                  <a:lnTo>
                    <a:pt x="1968373" y="108457"/>
                  </a:lnTo>
                  <a:lnTo>
                    <a:pt x="1980612" y="111697"/>
                  </a:lnTo>
                  <a:lnTo>
                    <a:pt x="1996091" y="96219"/>
                  </a:lnTo>
                  <a:lnTo>
                    <a:pt x="1996091" y="115296"/>
                  </a:lnTo>
                  <a:lnTo>
                    <a:pt x="2011929" y="120335"/>
                  </a:lnTo>
                  <a:lnTo>
                    <a:pt x="2016969" y="123935"/>
                  </a:lnTo>
                  <a:lnTo>
                    <a:pt x="2020568" y="127174"/>
                  </a:lnTo>
                  <a:lnTo>
                    <a:pt x="2029208" y="123935"/>
                  </a:lnTo>
                  <a:lnTo>
                    <a:pt x="2037847" y="122135"/>
                  </a:lnTo>
                  <a:lnTo>
                    <a:pt x="2034247" y="115296"/>
                  </a:lnTo>
                  <a:close/>
                  <a:moveTo>
                    <a:pt x="680124" y="0"/>
                  </a:moveTo>
                  <a:lnTo>
                    <a:pt x="685162" y="0"/>
                  </a:lnTo>
                  <a:lnTo>
                    <a:pt x="691999" y="0"/>
                  </a:lnTo>
                  <a:lnTo>
                    <a:pt x="699197" y="1800"/>
                  </a:lnTo>
                  <a:lnTo>
                    <a:pt x="709632" y="6840"/>
                  </a:lnTo>
                  <a:lnTo>
                    <a:pt x="716470" y="14041"/>
                  </a:lnTo>
                  <a:lnTo>
                    <a:pt x="719708" y="19081"/>
                  </a:lnTo>
                  <a:lnTo>
                    <a:pt x="721508" y="20882"/>
                  </a:lnTo>
                  <a:lnTo>
                    <a:pt x="730144" y="22682"/>
                  </a:lnTo>
                  <a:lnTo>
                    <a:pt x="776925" y="20882"/>
                  </a:lnTo>
                  <a:lnTo>
                    <a:pt x="818308" y="20882"/>
                  </a:lnTo>
                  <a:lnTo>
                    <a:pt x="856453" y="24122"/>
                  </a:lnTo>
                  <a:lnTo>
                    <a:pt x="891359" y="31322"/>
                  </a:lnTo>
                  <a:lnTo>
                    <a:pt x="924106" y="39963"/>
                  </a:lnTo>
                  <a:lnTo>
                    <a:pt x="956852" y="51844"/>
                  </a:lnTo>
                  <a:lnTo>
                    <a:pt x="988160" y="65885"/>
                  </a:lnTo>
                  <a:lnTo>
                    <a:pt x="1019107" y="79566"/>
                  </a:lnTo>
                  <a:lnTo>
                    <a:pt x="1048615" y="99007"/>
                  </a:lnTo>
                  <a:lnTo>
                    <a:pt x="1076324" y="117729"/>
                  </a:lnTo>
                  <a:lnTo>
                    <a:pt x="1128143" y="157691"/>
                  </a:lnTo>
                  <a:lnTo>
                    <a:pt x="1166288" y="186853"/>
                  </a:lnTo>
                  <a:lnTo>
                    <a:pt x="1200833" y="218176"/>
                  </a:lnTo>
                  <a:lnTo>
                    <a:pt x="1207671" y="211335"/>
                  </a:lnTo>
                  <a:lnTo>
                    <a:pt x="1216307" y="207735"/>
                  </a:lnTo>
                  <a:lnTo>
                    <a:pt x="1219906" y="204495"/>
                  </a:lnTo>
                  <a:lnTo>
                    <a:pt x="1221705" y="200895"/>
                  </a:lnTo>
                  <a:lnTo>
                    <a:pt x="1224944" y="195854"/>
                  </a:lnTo>
                  <a:lnTo>
                    <a:pt x="1224944" y="176773"/>
                  </a:lnTo>
                  <a:lnTo>
                    <a:pt x="1226743" y="166332"/>
                  </a:lnTo>
                  <a:lnTo>
                    <a:pt x="1228542" y="154091"/>
                  </a:lnTo>
                  <a:lnTo>
                    <a:pt x="1230341" y="136810"/>
                  </a:lnTo>
                  <a:lnTo>
                    <a:pt x="1233580" y="116288"/>
                  </a:lnTo>
                  <a:lnTo>
                    <a:pt x="1238978" y="97207"/>
                  </a:lnTo>
                  <a:lnTo>
                    <a:pt x="1247614" y="93607"/>
                  </a:lnTo>
                  <a:lnTo>
                    <a:pt x="1263088" y="91807"/>
                  </a:lnTo>
                  <a:lnTo>
                    <a:pt x="1277123" y="91807"/>
                  </a:lnTo>
                  <a:lnTo>
                    <a:pt x="1289358" y="91807"/>
                  </a:lnTo>
                  <a:lnTo>
                    <a:pt x="1301233" y="95407"/>
                  </a:lnTo>
                  <a:lnTo>
                    <a:pt x="1304831" y="97207"/>
                  </a:lnTo>
                  <a:lnTo>
                    <a:pt x="1311669" y="100447"/>
                  </a:lnTo>
                  <a:lnTo>
                    <a:pt x="1320305" y="104048"/>
                  </a:lnTo>
                  <a:lnTo>
                    <a:pt x="1328942" y="104048"/>
                  </a:lnTo>
                  <a:lnTo>
                    <a:pt x="1341177" y="105848"/>
                  </a:lnTo>
                  <a:lnTo>
                    <a:pt x="1420704" y="109088"/>
                  </a:lnTo>
                  <a:lnTo>
                    <a:pt x="1462088" y="110888"/>
                  </a:lnTo>
                  <a:lnTo>
                    <a:pt x="1505270" y="109088"/>
                  </a:lnTo>
                  <a:lnTo>
                    <a:pt x="1548813" y="109088"/>
                  </a:lnTo>
                  <a:lnTo>
                    <a:pt x="1590196" y="110888"/>
                  </a:lnTo>
                  <a:lnTo>
                    <a:pt x="1673322" y="116288"/>
                  </a:lnTo>
                  <a:lnTo>
                    <a:pt x="1680159" y="116288"/>
                  </a:lnTo>
                  <a:lnTo>
                    <a:pt x="1686997" y="123129"/>
                  </a:lnTo>
                  <a:lnTo>
                    <a:pt x="1694194" y="135010"/>
                  </a:lnTo>
                  <a:lnTo>
                    <a:pt x="1699232" y="147251"/>
                  </a:lnTo>
                  <a:lnTo>
                    <a:pt x="1704629" y="162732"/>
                  </a:lnTo>
                  <a:lnTo>
                    <a:pt x="1706069" y="178213"/>
                  </a:lnTo>
                  <a:lnTo>
                    <a:pt x="1707868" y="194054"/>
                  </a:lnTo>
                  <a:lnTo>
                    <a:pt x="1706069" y="213136"/>
                  </a:lnTo>
                  <a:lnTo>
                    <a:pt x="1704629" y="232217"/>
                  </a:lnTo>
                  <a:lnTo>
                    <a:pt x="1701031" y="251298"/>
                  </a:lnTo>
                  <a:lnTo>
                    <a:pt x="1701031" y="311782"/>
                  </a:lnTo>
                  <a:lnTo>
                    <a:pt x="1702830" y="346345"/>
                  </a:lnTo>
                  <a:lnTo>
                    <a:pt x="1704629" y="380907"/>
                  </a:lnTo>
                  <a:lnTo>
                    <a:pt x="1707868" y="457233"/>
                  </a:lnTo>
                  <a:lnTo>
                    <a:pt x="1711467" y="528158"/>
                  </a:lnTo>
                  <a:lnTo>
                    <a:pt x="1711467" y="599083"/>
                  </a:lnTo>
                  <a:lnTo>
                    <a:pt x="1711467" y="633646"/>
                  </a:lnTo>
                  <a:lnTo>
                    <a:pt x="1707868" y="664968"/>
                  </a:lnTo>
                  <a:lnTo>
                    <a:pt x="1702830" y="720412"/>
                  </a:lnTo>
                  <a:lnTo>
                    <a:pt x="1697432" y="748134"/>
                  </a:lnTo>
                  <a:lnTo>
                    <a:pt x="1690595" y="774056"/>
                  </a:lnTo>
                  <a:lnTo>
                    <a:pt x="1699232" y="786297"/>
                  </a:lnTo>
                  <a:lnTo>
                    <a:pt x="1704629" y="801778"/>
                  </a:lnTo>
                  <a:lnTo>
                    <a:pt x="1707868" y="819059"/>
                  </a:lnTo>
                  <a:lnTo>
                    <a:pt x="1707868" y="836341"/>
                  </a:lnTo>
                  <a:lnTo>
                    <a:pt x="1707868" y="856862"/>
                  </a:lnTo>
                  <a:lnTo>
                    <a:pt x="1702830" y="875943"/>
                  </a:lnTo>
                  <a:lnTo>
                    <a:pt x="1695633" y="895385"/>
                  </a:lnTo>
                  <a:lnTo>
                    <a:pt x="1686997" y="912666"/>
                  </a:lnTo>
                  <a:lnTo>
                    <a:pt x="1683758" y="919507"/>
                  </a:lnTo>
                  <a:lnTo>
                    <a:pt x="1675121" y="919507"/>
                  </a:lnTo>
                  <a:lnTo>
                    <a:pt x="1622943" y="919507"/>
                  </a:lnTo>
                  <a:lnTo>
                    <a:pt x="1572923" y="915906"/>
                  </a:lnTo>
                  <a:lnTo>
                    <a:pt x="1524342" y="912666"/>
                  </a:lnTo>
                  <a:lnTo>
                    <a:pt x="1477561" y="907266"/>
                  </a:lnTo>
                  <a:lnTo>
                    <a:pt x="1432939" y="905466"/>
                  </a:lnTo>
                  <a:lnTo>
                    <a:pt x="1389397" y="905466"/>
                  </a:lnTo>
                  <a:lnTo>
                    <a:pt x="1348014" y="905466"/>
                  </a:lnTo>
                  <a:lnTo>
                    <a:pt x="1308070" y="907266"/>
                  </a:lnTo>
                  <a:lnTo>
                    <a:pt x="1290797" y="909066"/>
                  </a:lnTo>
                  <a:lnTo>
                    <a:pt x="1277123" y="910866"/>
                  </a:lnTo>
                  <a:lnTo>
                    <a:pt x="1259850" y="914466"/>
                  </a:lnTo>
                  <a:lnTo>
                    <a:pt x="1247614" y="919507"/>
                  </a:lnTo>
                  <a:lnTo>
                    <a:pt x="1233580" y="921307"/>
                  </a:lnTo>
                  <a:lnTo>
                    <a:pt x="1216307" y="921307"/>
                  </a:lnTo>
                  <a:lnTo>
                    <a:pt x="1199034" y="919507"/>
                  </a:lnTo>
                  <a:lnTo>
                    <a:pt x="1188598" y="917706"/>
                  </a:lnTo>
                  <a:lnTo>
                    <a:pt x="1183561" y="883144"/>
                  </a:lnTo>
                  <a:lnTo>
                    <a:pt x="1154412" y="742734"/>
                  </a:lnTo>
                  <a:lnTo>
                    <a:pt x="1149014" y="725452"/>
                  </a:lnTo>
                  <a:lnTo>
                    <a:pt x="1143976" y="708171"/>
                  </a:lnTo>
                  <a:lnTo>
                    <a:pt x="1136780" y="692690"/>
                  </a:lnTo>
                  <a:lnTo>
                    <a:pt x="1129942" y="675409"/>
                  </a:lnTo>
                  <a:lnTo>
                    <a:pt x="1121306" y="659928"/>
                  </a:lnTo>
                  <a:lnTo>
                    <a:pt x="1110870" y="644086"/>
                  </a:lnTo>
                  <a:lnTo>
                    <a:pt x="1088199" y="613124"/>
                  </a:lnTo>
                  <a:lnTo>
                    <a:pt x="1081362" y="600883"/>
                  </a:lnTo>
                  <a:lnTo>
                    <a:pt x="1070926" y="590443"/>
                  </a:lnTo>
                  <a:lnTo>
                    <a:pt x="1062289" y="580002"/>
                  </a:lnTo>
                  <a:lnTo>
                    <a:pt x="1050414" y="571361"/>
                  </a:lnTo>
                  <a:lnTo>
                    <a:pt x="1039979" y="564521"/>
                  </a:lnTo>
                  <a:lnTo>
                    <a:pt x="1029543" y="555880"/>
                  </a:lnTo>
                  <a:lnTo>
                    <a:pt x="1010471" y="534999"/>
                  </a:lnTo>
                  <a:lnTo>
                    <a:pt x="1000035" y="524558"/>
                  </a:lnTo>
                  <a:lnTo>
                    <a:pt x="956852" y="514477"/>
                  </a:lnTo>
                  <a:lnTo>
                    <a:pt x="946416" y="510877"/>
                  </a:lnTo>
                  <a:lnTo>
                    <a:pt x="937780" y="507277"/>
                  </a:lnTo>
                  <a:lnTo>
                    <a:pt x="935981" y="509077"/>
                  </a:lnTo>
                  <a:lnTo>
                    <a:pt x="935981" y="507277"/>
                  </a:lnTo>
                  <a:lnTo>
                    <a:pt x="927344" y="500436"/>
                  </a:lnTo>
                  <a:lnTo>
                    <a:pt x="920507" y="493596"/>
                  </a:lnTo>
                  <a:lnTo>
                    <a:pt x="896397" y="497196"/>
                  </a:lnTo>
                  <a:lnTo>
                    <a:pt x="875525" y="498636"/>
                  </a:lnTo>
                  <a:lnTo>
                    <a:pt x="863650" y="500436"/>
                  </a:lnTo>
                  <a:lnTo>
                    <a:pt x="849616" y="502236"/>
                  </a:lnTo>
                  <a:lnTo>
                    <a:pt x="823706" y="502236"/>
                  </a:lnTo>
                  <a:lnTo>
                    <a:pt x="806433" y="509077"/>
                  </a:lnTo>
                  <a:lnTo>
                    <a:pt x="787361" y="523118"/>
                  </a:lnTo>
                  <a:lnTo>
                    <a:pt x="775126" y="531759"/>
                  </a:lnTo>
                  <a:lnTo>
                    <a:pt x="763251" y="540399"/>
                  </a:lnTo>
                  <a:lnTo>
                    <a:pt x="754614" y="550480"/>
                  </a:lnTo>
                  <a:lnTo>
                    <a:pt x="745978" y="562721"/>
                  </a:lnTo>
                  <a:lnTo>
                    <a:pt x="735542" y="576402"/>
                  </a:lnTo>
                  <a:lnTo>
                    <a:pt x="726905" y="590443"/>
                  </a:lnTo>
                  <a:lnTo>
                    <a:pt x="719708" y="604124"/>
                  </a:lnTo>
                  <a:lnTo>
                    <a:pt x="712871" y="618165"/>
                  </a:lnTo>
                  <a:lnTo>
                    <a:pt x="706034" y="633646"/>
                  </a:lnTo>
                  <a:lnTo>
                    <a:pt x="700636" y="647687"/>
                  </a:lnTo>
                  <a:lnTo>
                    <a:pt x="699197" y="661368"/>
                  </a:lnTo>
                  <a:lnTo>
                    <a:pt x="699197" y="671809"/>
                  </a:lnTo>
                  <a:lnTo>
                    <a:pt x="700636" y="689090"/>
                  </a:lnTo>
                  <a:lnTo>
                    <a:pt x="702435" y="708171"/>
                  </a:lnTo>
                  <a:lnTo>
                    <a:pt x="707833" y="725452"/>
                  </a:lnTo>
                  <a:lnTo>
                    <a:pt x="714670" y="742734"/>
                  </a:lnTo>
                  <a:lnTo>
                    <a:pt x="723307" y="760015"/>
                  </a:lnTo>
                  <a:lnTo>
                    <a:pt x="735542" y="777656"/>
                  </a:lnTo>
                  <a:lnTo>
                    <a:pt x="747417" y="794938"/>
                  </a:lnTo>
                  <a:lnTo>
                    <a:pt x="763251" y="812219"/>
                  </a:lnTo>
                  <a:lnTo>
                    <a:pt x="794198" y="844981"/>
                  </a:lnTo>
                  <a:lnTo>
                    <a:pt x="825505" y="875943"/>
                  </a:lnTo>
                  <a:lnTo>
                    <a:pt x="856453" y="904025"/>
                  </a:lnTo>
                  <a:lnTo>
                    <a:pt x="872286" y="915906"/>
                  </a:lnTo>
                  <a:lnTo>
                    <a:pt x="887760" y="926347"/>
                  </a:lnTo>
                  <a:lnTo>
                    <a:pt x="956852" y="978191"/>
                  </a:lnTo>
                  <a:lnTo>
                    <a:pt x="1009031" y="1018154"/>
                  </a:lnTo>
                  <a:lnTo>
                    <a:pt x="1064089" y="1058117"/>
                  </a:lnTo>
                  <a:lnTo>
                    <a:pt x="1119506" y="1095919"/>
                  </a:lnTo>
                  <a:lnTo>
                    <a:pt x="1185360" y="1144523"/>
                  </a:lnTo>
                  <a:lnTo>
                    <a:pt x="1250853" y="1189526"/>
                  </a:lnTo>
                  <a:lnTo>
                    <a:pt x="1448413" y="1324536"/>
                  </a:lnTo>
                  <a:lnTo>
                    <a:pt x="1559248" y="1405902"/>
                  </a:lnTo>
                  <a:lnTo>
                    <a:pt x="1597033" y="1385020"/>
                  </a:lnTo>
                  <a:lnTo>
                    <a:pt x="1566086" y="1412742"/>
                  </a:lnTo>
                  <a:lnTo>
                    <a:pt x="1593794" y="1433624"/>
                  </a:lnTo>
                  <a:lnTo>
                    <a:pt x="1612867" y="1452705"/>
                  </a:lnTo>
                  <a:lnTo>
                    <a:pt x="1628341" y="1469986"/>
                  </a:lnTo>
                  <a:lnTo>
                    <a:pt x="1652451" y="1499509"/>
                  </a:lnTo>
                  <a:lnTo>
                    <a:pt x="1673322" y="1539111"/>
                  </a:lnTo>
                  <a:lnTo>
                    <a:pt x="1697432" y="1585915"/>
                  </a:lnTo>
                  <a:lnTo>
                    <a:pt x="1716505" y="1608596"/>
                  </a:lnTo>
                  <a:lnTo>
                    <a:pt x="1731978" y="1630918"/>
                  </a:lnTo>
                  <a:lnTo>
                    <a:pt x="1746013" y="1655040"/>
                  </a:lnTo>
                  <a:lnTo>
                    <a:pt x="1756449" y="1681322"/>
                  </a:lnTo>
                  <a:lnTo>
                    <a:pt x="1775161" y="1738566"/>
                  </a:lnTo>
                  <a:lnTo>
                    <a:pt x="1785597" y="1772768"/>
                  </a:lnTo>
                  <a:lnTo>
                    <a:pt x="1794233" y="1809131"/>
                  </a:lnTo>
                  <a:lnTo>
                    <a:pt x="1794233" y="1925059"/>
                  </a:lnTo>
                  <a:lnTo>
                    <a:pt x="1794233" y="1953141"/>
                  </a:lnTo>
                  <a:lnTo>
                    <a:pt x="1796032" y="1975463"/>
                  </a:lnTo>
                  <a:lnTo>
                    <a:pt x="1799631" y="1985904"/>
                  </a:lnTo>
                  <a:lnTo>
                    <a:pt x="1802870" y="1996344"/>
                  </a:lnTo>
                  <a:lnTo>
                    <a:pt x="1808268" y="2004985"/>
                  </a:lnTo>
                  <a:lnTo>
                    <a:pt x="1815105" y="2013626"/>
                  </a:lnTo>
                  <a:lnTo>
                    <a:pt x="1816904" y="2020466"/>
                  </a:lnTo>
                  <a:lnTo>
                    <a:pt x="1818703" y="2043148"/>
                  </a:lnTo>
                  <a:lnTo>
                    <a:pt x="1820503" y="2065469"/>
                  </a:lnTo>
                  <a:lnTo>
                    <a:pt x="1818703" y="2089951"/>
                  </a:lnTo>
                  <a:lnTo>
                    <a:pt x="1816904" y="2114073"/>
                  </a:lnTo>
                  <a:lnTo>
                    <a:pt x="1815105" y="2138195"/>
                  </a:lnTo>
                  <a:lnTo>
                    <a:pt x="1815105" y="2159076"/>
                  </a:lnTo>
                  <a:lnTo>
                    <a:pt x="1815105" y="2176357"/>
                  </a:lnTo>
                  <a:lnTo>
                    <a:pt x="1816904" y="2193639"/>
                  </a:lnTo>
                  <a:lnTo>
                    <a:pt x="1816904" y="2196879"/>
                  </a:lnTo>
                  <a:lnTo>
                    <a:pt x="1816904" y="2200479"/>
                  </a:lnTo>
                  <a:lnTo>
                    <a:pt x="1808268" y="2219560"/>
                  </a:lnTo>
                  <a:lnTo>
                    <a:pt x="1801430" y="2233601"/>
                  </a:lnTo>
                  <a:lnTo>
                    <a:pt x="1796032" y="2254483"/>
                  </a:lnTo>
                  <a:lnTo>
                    <a:pt x="1794233" y="2275004"/>
                  </a:lnTo>
                  <a:lnTo>
                    <a:pt x="1794233" y="2325048"/>
                  </a:lnTo>
                  <a:lnTo>
                    <a:pt x="1773722" y="2302726"/>
                  </a:lnTo>
                  <a:lnTo>
                    <a:pt x="1766525" y="2311367"/>
                  </a:lnTo>
                  <a:lnTo>
                    <a:pt x="1763286" y="2321808"/>
                  </a:lnTo>
                  <a:lnTo>
                    <a:pt x="1759687" y="2330448"/>
                  </a:lnTo>
                  <a:lnTo>
                    <a:pt x="1756449" y="2340889"/>
                  </a:lnTo>
                  <a:lnTo>
                    <a:pt x="1747812" y="2371851"/>
                  </a:lnTo>
                  <a:lnTo>
                    <a:pt x="1742414" y="2389493"/>
                  </a:lnTo>
                  <a:lnTo>
                    <a:pt x="1737376" y="2404974"/>
                  </a:lnTo>
                  <a:lnTo>
                    <a:pt x="1737376" y="2410014"/>
                  </a:lnTo>
                  <a:lnTo>
                    <a:pt x="1733778" y="2413614"/>
                  </a:lnTo>
                  <a:lnTo>
                    <a:pt x="1690595" y="2453217"/>
                  </a:lnTo>
                  <a:lnTo>
                    <a:pt x="1652451" y="2494980"/>
                  </a:lnTo>
                  <a:lnTo>
                    <a:pt x="1635178" y="2514062"/>
                  </a:lnTo>
                  <a:lnTo>
                    <a:pt x="1619704" y="2538183"/>
                  </a:lnTo>
                  <a:lnTo>
                    <a:pt x="1611067" y="2552224"/>
                  </a:lnTo>
                  <a:lnTo>
                    <a:pt x="1600632" y="2562305"/>
                  </a:lnTo>
                  <a:lnTo>
                    <a:pt x="1590196" y="2570586"/>
                  </a:lnTo>
                  <a:lnTo>
                    <a:pt x="1579760" y="2575986"/>
                  </a:lnTo>
                  <a:lnTo>
                    <a:pt x="1559248" y="2589667"/>
                  </a:lnTo>
                  <a:lnTo>
                    <a:pt x="1540176" y="2600108"/>
                  </a:lnTo>
                  <a:lnTo>
                    <a:pt x="1519304" y="2606948"/>
                  </a:lnTo>
                  <a:lnTo>
                    <a:pt x="1500232" y="2612349"/>
                  </a:lnTo>
                  <a:lnTo>
                    <a:pt x="1484759" y="2615589"/>
                  </a:lnTo>
                  <a:lnTo>
                    <a:pt x="1467485" y="2622790"/>
                  </a:lnTo>
                  <a:lnTo>
                    <a:pt x="1450212" y="2633230"/>
                  </a:lnTo>
                  <a:lnTo>
                    <a:pt x="1432939" y="2645111"/>
                  </a:lnTo>
                  <a:lnTo>
                    <a:pt x="1427542" y="2650512"/>
                  </a:lnTo>
                  <a:lnTo>
                    <a:pt x="1420704" y="2648711"/>
                  </a:lnTo>
                  <a:lnTo>
                    <a:pt x="1398034" y="2645111"/>
                  </a:lnTo>
                  <a:lnTo>
                    <a:pt x="1377162" y="2643311"/>
                  </a:lnTo>
                  <a:lnTo>
                    <a:pt x="1356650" y="2643311"/>
                  </a:lnTo>
                  <a:lnTo>
                    <a:pt x="1335779" y="2645111"/>
                  </a:lnTo>
                  <a:lnTo>
                    <a:pt x="1323904" y="2648711"/>
                  </a:lnTo>
                  <a:lnTo>
                    <a:pt x="1289358" y="2659152"/>
                  </a:lnTo>
                  <a:lnTo>
                    <a:pt x="1256251" y="2671393"/>
                  </a:lnTo>
                  <a:lnTo>
                    <a:pt x="1178523" y="2704155"/>
                  </a:lnTo>
                  <a:lnTo>
                    <a:pt x="1157651" y="2712796"/>
                  </a:lnTo>
                  <a:lnTo>
                    <a:pt x="1136780" y="2717836"/>
                  </a:lnTo>
                  <a:lnTo>
                    <a:pt x="1114468" y="2724677"/>
                  </a:lnTo>
                  <a:lnTo>
                    <a:pt x="1091798" y="2728277"/>
                  </a:lnTo>
                  <a:lnTo>
                    <a:pt x="1076324" y="2726477"/>
                  </a:lnTo>
                  <a:lnTo>
                    <a:pt x="1060850" y="2722877"/>
                  </a:lnTo>
                  <a:lnTo>
                    <a:pt x="1048615" y="2716036"/>
                  </a:lnTo>
                  <a:lnTo>
                    <a:pt x="1034941" y="2705596"/>
                  </a:lnTo>
                  <a:lnTo>
                    <a:pt x="1010471" y="2707396"/>
                  </a:lnTo>
                  <a:lnTo>
                    <a:pt x="984561" y="2705596"/>
                  </a:lnTo>
                  <a:lnTo>
                    <a:pt x="961890" y="2700555"/>
                  </a:lnTo>
                  <a:lnTo>
                    <a:pt x="941379" y="2693715"/>
                  </a:lnTo>
                  <a:lnTo>
                    <a:pt x="920507" y="2686874"/>
                  </a:lnTo>
                  <a:lnTo>
                    <a:pt x="896397" y="2683274"/>
                  </a:lnTo>
                  <a:lnTo>
                    <a:pt x="868688" y="2681474"/>
                  </a:lnTo>
                  <a:lnTo>
                    <a:pt x="835581" y="2683274"/>
                  </a:lnTo>
                  <a:lnTo>
                    <a:pt x="830543" y="2685074"/>
                  </a:lnTo>
                  <a:lnTo>
                    <a:pt x="821907" y="2686874"/>
                  </a:lnTo>
                  <a:lnTo>
                    <a:pt x="818308" y="2685074"/>
                  </a:lnTo>
                  <a:lnTo>
                    <a:pt x="815070" y="2683274"/>
                  </a:lnTo>
                  <a:lnTo>
                    <a:pt x="811471" y="2680034"/>
                  </a:lnTo>
                  <a:lnTo>
                    <a:pt x="809672" y="2676433"/>
                  </a:lnTo>
                  <a:lnTo>
                    <a:pt x="807873" y="2671393"/>
                  </a:lnTo>
                  <a:lnTo>
                    <a:pt x="809672" y="2665993"/>
                  </a:lnTo>
                  <a:lnTo>
                    <a:pt x="811471" y="2662752"/>
                  </a:lnTo>
                  <a:lnTo>
                    <a:pt x="815070" y="2659152"/>
                  </a:lnTo>
                  <a:lnTo>
                    <a:pt x="799236" y="2655552"/>
                  </a:lnTo>
                  <a:lnTo>
                    <a:pt x="785562" y="2646911"/>
                  </a:lnTo>
                  <a:lnTo>
                    <a:pt x="780524" y="2645111"/>
                  </a:lnTo>
                  <a:lnTo>
                    <a:pt x="775126" y="2643311"/>
                  </a:lnTo>
                  <a:lnTo>
                    <a:pt x="768289" y="2645111"/>
                  </a:lnTo>
                  <a:lnTo>
                    <a:pt x="764690" y="2646911"/>
                  </a:lnTo>
                  <a:lnTo>
                    <a:pt x="740580" y="2662752"/>
                  </a:lnTo>
                  <a:lnTo>
                    <a:pt x="740580" y="2640071"/>
                  </a:lnTo>
                  <a:lnTo>
                    <a:pt x="737341" y="2638271"/>
                  </a:lnTo>
                  <a:lnTo>
                    <a:pt x="730144" y="2634670"/>
                  </a:lnTo>
                  <a:lnTo>
                    <a:pt x="723307" y="2629630"/>
                  </a:lnTo>
                  <a:lnTo>
                    <a:pt x="716470" y="2622790"/>
                  </a:lnTo>
                  <a:lnTo>
                    <a:pt x="714670" y="2619189"/>
                  </a:lnTo>
                  <a:lnTo>
                    <a:pt x="711072" y="2614149"/>
                  </a:lnTo>
                  <a:lnTo>
                    <a:pt x="709632" y="2610549"/>
                  </a:lnTo>
                  <a:lnTo>
                    <a:pt x="709632" y="2606948"/>
                  </a:lnTo>
                  <a:lnTo>
                    <a:pt x="685162" y="2598308"/>
                  </a:lnTo>
                  <a:lnTo>
                    <a:pt x="661052" y="2587867"/>
                  </a:lnTo>
                  <a:lnTo>
                    <a:pt x="638381" y="2577786"/>
                  </a:lnTo>
                  <a:lnTo>
                    <a:pt x="616070" y="2564105"/>
                  </a:lnTo>
                  <a:lnTo>
                    <a:pt x="576126" y="2541784"/>
                  </a:lnTo>
                  <a:lnTo>
                    <a:pt x="534743" y="2514062"/>
                  </a:lnTo>
                  <a:lnTo>
                    <a:pt x="532944" y="2517302"/>
                  </a:lnTo>
                  <a:lnTo>
                    <a:pt x="531145" y="2527743"/>
                  </a:lnTo>
                  <a:lnTo>
                    <a:pt x="531145" y="2541784"/>
                  </a:lnTo>
                  <a:lnTo>
                    <a:pt x="529345" y="2545024"/>
                  </a:lnTo>
                  <a:lnTo>
                    <a:pt x="527546" y="2559065"/>
                  </a:lnTo>
                  <a:lnTo>
                    <a:pt x="526107" y="2574186"/>
                  </a:lnTo>
                  <a:lnTo>
                    <a:pt x="526107" y="2579226"/>
                  </a:lnTo>
                  <a:lnTo>
                    <a:pt x="520709" y="2591467"/>
                  </a:lnTo>
                  <a:lnTo>
                    <a:pt x="515671" y="2601908"/>
                  </a:lnTo>
                  <a:lnTo>
                    <a:pt x="518910" y="2614149"/>
                  </a:lnTo>
                  <a:lnTo>
                    <a:pt x="518910" y="2619189"/>
                  </a:lnTo>
                  <a:lnTo>
                    <a:pt x="548418" y="2619189"/>
                  </a:lnTo>
                  <a:lnTo>
                    <a:pt x="522508" y="2645111"/>
                  </a:lnTo>
                  <a:lnTo>
                    <a:pt x="503436" y="2664193"/>
                  </a:lnTo>
                  <a:lnTo>
                    <a:pt x="498398" y="2667793"/>
                  </a:lnTo>
                  <a:lnTo>
                    <a:pt x="496599" y="2672833"/>
                  </a:lnTo>
                  <a:lnTo>
                    <a:pt x="493000" y="2680034"/>
                  </a:lnTo>
                  <a:lnTo>
                    <a:pt x="493000" y="2690114"/>
                  </a:lnTo>
                  <a:lnTo>
                    <a:pt x="493000" y="2705596"/>
                  </a:lnTo>
                  <a:lnTo>
                    <a:pt x="477526" y="2705596"/>
                  </a:lnTo>
                  <a:lnTo>
                    <a:pt x="460253" y="2705596"/>
                  </a:lnTo>
                  <a:lnTo>
                    <a:pt x="444780" y="2702355"/>
                  </a:lnTo>
                  <a:lnTo>
                    <a:pt x="429306" y="2698755"/>
                  </a:lnTo>
                  <a:lnTo>
                    <a:pt x="411673" y="2693715"/>
                  </a:lnTo>
                  <a:lnTo>
                    <a:pt x="389362" y="2686874"/>
                  </a:lnTo>
                  <a:lnTo>
                    <a:pt x="377127" y="2683274"/>
                  </a:lnTo>
                  <a:lnTo>
                    <a:pt x="364892" y="2683274"/>
                  </a:lnTo>
                  <a:lnTo>
                    <a:pt x="359854" y="2686874"/>
                  </a:lnTo>
                  <a:lnTo>
                    <a:pt x="356255" y="2690114"/>
                  </a:lnTo>
                  <a:lnTo>
                    <a:pt x="353017" y="2693715"/>
                  </a:lnTo>
                  <a:lnTo>
                    <a:pt x="330706" y="2716036"/>
                  </a:lnTo>
                  <a:lnTo>
                    <a:pt x="323509" y="2722877"/>
                  </a:lnTo>
                  <a:lnTo>
                    <a:pt x="316671" y="2728277"/>
                  </a:lnTo>
                  <a:lnTo>
                    <a:pt x="299398" y="2735118"/>
                  </a:lnTo>
                  <a:lnTo>
                    <a:pt x="288963" y="2738718"/>
                  </a:lnTo>
                  <a:lnTo>
                    <a:pt x="278527" y="2740158"/>
                  </a:lnTo>
                  <a:lnTo>
                    <a:pt x="266292" y="2740158"/>
                  </a:lnTo>
                  <a:lnTo>
                    <a:pt x="252617" y="2738718"/>
                  </a:lnTo>
                  <a:lnTo>
                    <a:pt x="242182" y="2736918"/>
                  </a:lnTo>
                  <a:lnTo>
                    <a:pt x="242182" y="2724677"/>
                  </a:lnTo>
                  <a:lnTo>
                    <a:pt x="242182" y="2712796"/>
                  </a:lnTo>
                  <a:lnTo>
                    <a:pt x="245780" y="2702355"/>
                  </a:lnTo>
                  <a:lnTo>
                    <a:pt x="250818" y="2691915"/>
                  </a:lnTo>
                  <a:lnTo>
                    <a:pt x="257655" y="2683274"/>
                  </a:lnTo>
                  <a:lnTo>
                    <a:pt x="259455" y="2683274"/>
                  </a:lnTo>
                  <a:lnTo>
                    <a:pt x="247220" y="2680034"/>
                  </a:lnTo>
                  <a:lnTo>
                    <a:pt x="238583" y="2680034"/>
                  </a:lnTo>
                  <a:lnTo>
                    <a:pt x="229946" y="2683274"/>
                  </a:lnTo>
                  <a:lnTo>
                    <a:pt x="224909" y="2686874"/>
                  </a:lnTo>
                  <a:lnTo>
                    <a:pt x="198999" y="2709196"/>
                  </a:lnTo>
                  <a:lnTo>
                    <a:pt x="188563" y="2719637"/>
                  </a:lnTo>
                  <a:lnTo>
                    <a:pt x="179927" y="2731517"/>
                  </a:lnTo>
                  <a:lnTo>
                    <a:pt x="157616" y="2768240"/>
                  </a:lnTo>
                  <a:lnTo>
                    <a:pt x="152218" y="2726477"/>
                  </a:lnTo>
                  <a:lnTo>
                    <a:pt x="148979" y="2712796"/>
                  </a:lnTo>
                  <a:lnTo>
                    <a:pt x="141782" y="2700555"/>
                  </a:lnTo>
                  <a:lnTo>
                    <a:pt x="133146" y="2691915"/>
                  </a:lnTo>
                  <a:lnTo>
                    <a:pt x="124509" y="2686874"/>
                  </a:lnTo>
                  <a:lnTo>
                    <a:pt x="110835" y="2683274"/>
                  </a:lnTo>
                  <a:lnTo>
                    <a:pt x="95001" y="2678234"/>
                  </a:lnTo>
                  <a:lnTo>
                    <a:pt x="60455" y="2665993"/>
                  </a:lnTo>
                  <a:lnTo>
                    <a:pt x="36345" y="2655552"/>
                  </a:lnTo>
                  <a:lnTo>
                    <a:pt x="36345" y="2646911"/>
                  </a:lnTo>
                  <a:lnTo>
                    <a:pt x="33106" y="2574186"/>
                  </a:lnTo>
                  <a:lnTo>
                    <a:pt x="33106" y="2501821"/>
                  </a:lnTo>
                  <a:lnTo>
                    <a:pt x="34546" y="2432696"/>
                  </a:lnTo>
                  <a:lnTo>
                    <a:pt x="39943" y="2363211"/>
                  </a:lnTo>
                  <a:lnTo>
                    <a:pt x="39943" y="2356370"/>
                  </a:lnTo>
                  <a:lnTo>
                    <a:pt x="44981" y="2210920"/>
                  </a:lnTo>
                  <a:lnTo>
                    <a:pt x="46781" y="2139995"/>
                  </a:lnTo>
                  <a:lnTo>
                    <a:pt x="46781" y="2069070"/>
                  </a:lnTo>
                  <a:lnTo>
                    <a:pt x="46781" y="2048188"/>
                  </a:lnTo>
                  <a:lnTo>
                    <a:pt x="44981" y="2029107"/>
                  </a:lnTo>
                  <a:lnTo>
                    <a:pt x="39943" y="1991304"/>
                  </a:lnTo>
                  <a:lnTo>
                    <a:pt x="36345" y="1973663"/>
                  </a:lnTo>
                  <a:lnTo>
                    <a:pt x="36345" y="1956382"/>
                  </a:lnTo>
                  <a:lnTo>
                    <a:pt x="38144" y="1937300"/>
                  </a:lnTo>
                  <a:lnTo>
                    <a:pt x="44981" y="1920019"/>
                  </a:lnTo>
                  <a:lnTo>
                    <a:pt x="41743" y="1911378"/>
                  </a:lnTo>
                  <a:lnTo>
                    <a:pt x="41743" y="1902738"/>
                  </a:lnTo>
                  <a:lnTo>
                    <a:pt x="34546" y="1897697"/>
                  </a:lnTo>
                  <a:lnTo>
                    <a:pt x="0" y="1887257"/>
                  </a:lnTo>
                  <a:lnTo>
                    <a:pt x="33106" y="1871775"/>
                  </a:lnTo>
                  <a:lnTo>
                    <a:pt x="36345" y="1864935"/>
                  </a:lnTo>
                  <a:lnTo>
                    <a:pt x="39943" y="1856294"/>
                  </a:lnTo>
                  <a:lnTo>
                    <a:pt x="39943" y="1824972"/>
                  </a:lnTo>
                  <a:lnTo>
                    <a:pt x="39943" y="1814531"/>
                  </a:lnTo>
                  <a:lnTo>
                    <a:pt x="41743" y="1805891"/>
                  </a:lnTo>
                  <a:lnTo>
                    <a:pt x="48580" y="1791850"/>
                  </a:lnTo>
                  <a:lnTo>
                    <a:pt x="51819" y="1785009"/>
                  </a:lnTo>
                  <a:lnTo>
                    <a:pt x="57217" y="1781409"/>
                  </a:lnTo>
                  <a:lnTo>
                    <a:pt x="62254" y="1778169"/>
                  </a:lnTo>
                  <a:lnTo>
                    <a:pt x="67652" y="1776369"/>
                  </a:lnTo>
                  <a:lnTo>
                    <a:pt x="76289" y="1774568"/>
                  </a:lnTo>
                  <a:lnTo>
                    <a:pt x="86365" y="1774568"/>
                  </a:lnTo>
                  <a:lnTo>
                    <a:pt x="98600" y="1776369"/>
                  </a:lnTo>
                  <a:lnTo>
                    <a:pt x="109035" y="1778169"/>
                  </a:lnTo>
                  <a:lnTo>
                    <a:pt x="117672" y="1783209"/>
                  </a:lnTo>
                  <a:lnTo>
                    <a:pt x="126308" y="1791850"/>
                  </a:lnTo>
                  <a:lnTo>
                    <a:pt x="131346" y="1804091"/>
                  </a:lnTo>
                  <a:lnTo>
                    <a:pt x="134945" y="1821372"/>
                  </a:lnTo>
                  <a:lnTo>
                    <a:pt x="136744" y="1835413"/>
                  </a:lnTo>
                  <a:lnTo>
                    <a:pt x="169491" y="1833613"/>
                  </a:lnTo>
                  <a:lnTo>
                    <a:pt x="209435" y="1830012"/>
                  </a:lnTo>
                  <a:lnTo>
                    <a:pt x="224909" y="1828212"/>
                  </a:lnTo>
                  <a:lnTo>
                    <a:pt x="287163" y="1821372"/>
                  </a:lnTo>
                  <a:lnTo>
                    <a:pt x="349418" y="1812731"/>
                  </a:lnTo>
                  <a:lnTo>
                    <a:pt x="436143" y="1812731"/>
                  </a:lnTo>
                  <a:lnTo>
                    <a:pt x="446579" y="1814531"/>
                  </a:lnTo>
                  <a:lnTo>
                    <a:pt x="457015" y="1812731"/>
                  </a:lnTo>
                  <a:lnTo>
                    <a:pt x="465651" y="1810931"/>
                  </a:lnTo>
                  <a:lnTo>
                    <a:pt x="474288" y="1807691"/>
                  </a:lnTo>
                  <a:lnTo>
                    <a:pt x="489761" y="1798690"/>
                  </a:lnTo>
                  <a:lnTo>
                    <a:pt x="501636" y="1790049"/>
                  </a:lnTo>
                  <a:lnTo>
                    <a:pt x="518910" y="1776369"/>
                  </a:lnTo>
                  <a:lnTo>
                    <a:pt x="526107" y="1797250"/>
                  </a:lnTo>
                  <a:lnTo>
                    <a:pt x="527546" y="1800490"/>
                  </a:lnTo>
                  <a:lnTo>
                    <a:pt x="532944" y="1802290"/>
                  </a:lnTo>
                  <a:lnTo>
                    <a:pt x="537982" y="1802290"/>
                  </a:lnTo>
                  <a:lnTo>
                    <a:pt x="543380" y="1802290"/>
                  </a:lnTo>
                  <a:lnTo>
                    <a:pt x="553815" y="1802290"/>
                  </a:lnTo>
                  <a:lnTo>
                    <a:pt x="567490" y="1804091"/>
                  </a:lnTo>
                  <a:lnTo>
                    <a:pt x="576126" y="1805891"/>
                  </a:lnTo>
                  <a:lnTo>
                    <a:pt x="581524" y="1809131"/>
                  </a:lnTo>
                  <a:lnTo>
                    <a:pt x="588361" y="1814531"/>
                  </a:lnTo>
                  <a:lnTo>
                    <a:pt x="593759" y="1821372"/>
                  </a:lnTo>
                  <a:lnTo>
                    <a:pt x="593759" y="1828212"/>
                  </a:lnTo>
                  <a:lnTo>
                    <a:pt x="593759" y="1835413"/>
                  </a:lnTo>
                  <a:lnTo>
                    <a:pt x="591960" y="1842253"/>
                  </a:lnTo>
                  <a:lnTo>
                    <a:pt x="586562" y="1849094"/>
                  </a:lnTo>
                  <a:lnTo>
                    <a:pt x="581524" y="1854494"/>
                  </a:lnTo>
                  <a:lnTo>
                    <a:pt x="572888" y="1857734"/>
                  </a:lnTo>
                  <a:lnTo>
                    <a:pt x="564251" y="1859535"/>
                  </a:lnTo>
                  <a:lnTo>
                    <a:pt x="565691" y="1868175"/>
                  </a:lnTo>
                  <a:lnTo>
                    <a:pt x="564251" y="1876816"/>
                  </a:lnTo>
                  <a:lnTo>
                    <a:pt x="560653" y="1892297"/>
                  </a:lnTo>
                  <a:lnTo>
                    <a:pt x="560653" y="1906338"/>
                  </a:lnTo>
                  <a:lnTo>
                    <a:pt x="562452" y="1913178"/>
                  </a:lnTo>
                  <a:lnTo>
                    <a:pt x="567490" y="1925059"/>
                  </a:lnTo>
                  <a:lnTo>
                    <a:pt x="574687" y="1939100"/>
                  </a:lnTo>
                  <a:lnTo>
                    <a:pt x="581524" y="1958182"/>
                  </a:lnTo>
                  <a:lnTo>
                    <a:pt x="583323" y="1963582"/>
                  </a:lnTo>
                  <a:lnTo>
                    <a:pt x="583323" y="1998145"/>
                  </a:lnTo>
                  <a:lnTo>
                    <a:pt x="591960" y="2022266"/>
                  </a:lnTo>
                  <a:lnTo>
                    <a:pt x="602396" y="2043148"/>
                  </a:lnTo>
                  <a:lnTo>
                    <a:pt x="612472" y="2058629"/>
                  </a:lnTo>
                  <a:lnTo>
                    <a:pt x="621108" y="2070510"/>
                  </a:lnTo>
                  <a:lnTo>
                    <a:pt x="628305" y="2080951"/>
                  </a:lnTo>
                  <a:lnTo>
                    <a:pt x="636582" y="2089951"/>
                  </a:lnTo>
                  <a:lnTo>
                    <a:pt x="647018" y="2098592"/>
                  </a:lnTo>
                  <a:lnTo>
                    <a:pt x="659253" y="2107232"/>
                  </a:lnTo>
                  <a:lnTo>
                    <a:pt x="678325" y="2091391"/>
                  </a:lnTo>
                  <a:lnTo>
                    <a:pt x="697397" y="2080951"/>
                  </a:lnTo>
                  <a:lnTo>
                    <a:pt x="704234" y="2079510"/>
                  </a:lnTo>
                  <a:lnTo>
                    <a:pt x="711072" y="2079510"/>
                  </a:lnTo>
                  <a:lnTo>
                    <a:pt x="718269" y="2079510"/>
                  </a:lnTo>
                  <a:lnTo>
                    <a:pt x="725106" y="2080951"/>
                  </a:lnTo>
                  <a:lnTo>
                    <a:pt x="733743" y="2084551"/>
                  </a:lnTo>
                  <a:lnTo>
                    <a:pt x="740580" y="2089951"/>
                  </a:lnTo>
                  <a:lnTo>
                    <a:pt x="747417" y="2096792"/>
                  </a:lnTo>
                  <a:lnTo>
                    <a:pt x="752815" y="2105432"/>
                  </a:lnTo>
                  <a:lnTo>
                    <a:pt x="756054" y="2109032"/>
                  </a:lnTo>
                  <a:lnTo>
                    <a:pt x="756054" y="2114073"/>
                  </a:lnTo>
                  <a:lnTo>
                    <a:pt x="754614" y="2122713"/>
                  </a:lnTo>
                  <a:lnTo>
                    <a:pt x="752815" y="2136754"/>
                  </a:lnTo>
                  <a:lnTo>
                    <a:pt x="751016" y="2143595"/>
                  </a:lnTo>
                  <a:lnTo>
                    <a:pt x="747417" y="2148635"/>
                  </a:lnTo>
                  <a:lnTo>
                    <a:pt x="744178" y="2155476"/>
                  </a:lnTo>
                  <a:lnTo>
                    <a:pt x="737341" y="2159076"/>
                  </a:lnTo>
                  <a:lnTo>
                    <a:pt x="756054" y="2174557"/>
                  </a:lnTo>
                  <a:lnTo>
                    <a:pt x="773326" y="2184998"/>
                  </a:lnTo>
                  <a:lnTo>
                    <a:pt x="794198" y="2193639"/>
                  </a:lnTo>
                  <a:lnTo>
                    <a:pt x="815070" y="2200479"/>
                  </a:lnTo>
                  <a:lnTo>
                    <a:pt x="840979" y="2205879"/>
                  </a:lnTo>
                  <a:lnTo>
                    <a:pt x="870487" y="2210920"/>
                  </a:lnTo>
                  <a:lnTo>
                    <a:pt x="908272" y="2214520"/>
                  </a:lnTo>
                  <a:lnTo>
                    <a:pt x="950015" y="2214520"/>
                  </a:lnTo>
                  <a:lnTo>
                    <a:pt x="1026304" y="2214520"/>
                  </a:lnTo>
                  <a:lnTo>
                    <a:pt x="1029543" y="2214520"/>
                  </a:lnTo>
                  <a:lnTo>
                    <a:pt x="1034941" y="2210920"/>
                  </a:lnTo>
                  <a:lnTo>
                    <a:pt x="1045016" y="2204079"/>
                  </a:lnTo>
                  <a:lnTo>
                    <a:pt x="1069127" y="2184998"/>
                  </a:lnTo>
                  <a:lnTo>
                    <a:pt x="1077763" y="2178157"/>
                  </a:lnTo>
                  <a:lnTo>
                    <a:pt x="1093597" y="2167717"/>
                  </a:lnTo>
                  <a:lnTo>
                    <a:pt x="1100434" y="2162676"/>
                  </a:lnTo>
                  <a:lnTo>
                    <a:pt x="1105832" y="2160876"/>
                  </a:lnTo>
                  <a:lnTo>
                    <a:pt x="1109071" y="2159076"/>
                  </a:lnTo>
                  <a:lnTo>
                    <a:pt x="1109071" y="2157276"/>
                  </a:lnTo>
                  <a:lnTo>
                    <a:pt x="1110870" y="2152236"/>
                  </a:lnTo>
                  <a:lnTo>
                    <a:pt x="1121306" y="2139995"/>
                  </a:lnTo>
                  <a:lnTo>
                    <a:pt x="1128143" y="2128114"/>
                  </a:lnTo>
                  <a:lnTo>
                    <a:pt x="1134980" y="2114073"/>
                  </a:lnTo>
                  <a:lnTo>
                    <a:pt x="1140378" y="2100032"/>
                  </a:lnTo>
                  <a:lnTo>
                    <a:pt x="1143976" y="2084551"/>
                  </a:lnTo>
                  <a:lnTo>
                    <a:pt x="1147215" y="2069070"/>
                  </a:lnTo>
                  <a:lnTo>
                    <a:pt x="1149014" y="2053229"/>
                  </a:lnTo>
                  <a:lnTo>
                    <a:pt x="1149014" y="2037747"/>
                  </a:lnTo>
                  <a:lnTo>
                    <a:pt x="1149014" y="2006785"/>
                  </a:lnTo>
                  <a:lnTo>
                    <a:pt x="1147215" y="1973663"/>
                  </a:lnTo>
                  <a:lnTo>
                    <a:pt x="1142177" y="1911378"/>
                  </a:lnTo>
                  <a:lnTo>
                    <a:pt x="1129942" y="1892297"/>
                  </a:lnTo>
                  <a:lnTo>
                    <a:pt x="1115908" y="1873576"/>
                  </a:lnTo>
                  <a:lnTo>
                    <a:pt x="1100434" y="1856294"/>
                  </a:lnTo>
                  <a:lnTo>
                    <a:pt x="1083161" y="1838653"/>
                  </a:lnTo>
                  <a:lnTo>
                    <a:pt x="1055452" y="1816331"/>
                  </a:lnTo>
                  <a:lnTo>
                    <a:pt x="1053653" y="1818132"/>
                  </a:lnTo>
                  <a:lnTo>
                    <a:pt x="1055452" y="1814531"/>
                  </a:lnTo>
                  <a:lnTo>
                    <a:pt x="1031342" y="1795450"/>
                  </a:lnTo>
                  <a:lnTo>
                    <a:pt x="1005433" y="1776369"/>
                  </a:lnTo>
                  <a:lnTo>
                    <a:pt x="960451" y="1746846"/>
                  </a:lnTo>
                  <a:lnTo>
                    <a:pt x="916908" y="1715884"/>
                  </a:lnTo>
                  <a:lnTo>
                    <a:pt x="874086" y="1686362"/>
                  </a:lnTo>
                  <a:lnTo>
                    <a:pt x="830543" y="1655040"/>
                  </a:lnTo>
                  <a:lnTo>
                    <a:pt x="826945" y="1656840"/>
                  </a:lnTo>
                  <a:lnTo>
                    <a:pt x="825505" y="1658640"/>
                  </a:lnTo>
                  <a:lnTo>
                    <a:pt x="820108" y="1665480"/>
                  </a:lnTo>
                  <a:lnTo>
                    <a:pt x="815070" y="1669081"/>
                  </a:lnTo>
                  <a:lnTo>
                    <a:pt x="811471" y="1670881"/>
                  </a:lnTo>
                  <a:lnTo>
                    <a:pt x="806433" y="1672321"/>
                  </a:lnTo>
                  <a:lnTo>
                    <a:pt x="799236" y="1670881"/>
                  </a:lnTo>
                  <a:lnTo>
                    <a:pt x="795997" y="1669081"/>
                  </a:lnTo>
                  <a:lnTo>
                    <a:pt x="792399" y="1665480"/>
                  </a:lnTo>
                  <a:lnTo>
                    <a:pt x="781963" y="1660440"/>
                  </a:lnTo>
                  <a:lnTo>
                    <a:pt x="773326" y="1653240"/>
                  </a:lnTo>
                  <a:lnTo>
                    <a:pt x="768289" y="1644599"/>
                  </a:lnTo>
                  <a:lnTo>
                    <a:pt x="766489" y="1632718"/>
                  </a:lnTo>
                  <a:lnTo>
                    <a:pt x="770088" y="1613637"/>
                  </a:lnTo>
                  <a:lnTo>
                    <a:pt x="761451" y="1619037"/>
                  </a:lnTo>
                  <a:lnTo>
                    <a:pt x="770088" y="1608596"/>
                  </a:lnTo>
                  <a:lnTo>
                    <a:pt x="771887" y="1601756"/>
                  </a:lnTo>
                  <a:lnTo>
                    <a:pt x="754614" y="1591315"/>
                  </a:lnTo>
                  <a:lnTo>
                    <a:pt x="730144" y="1574034"/>
                  </a:lnTo>
                  <a:lnTo>
                    <a:pt x="702435" y="1556393"/>
                  </a:lnTo>
                  <a:lnTo>
                    <a:pt x="676526" y="1540912"/>
                  </a:lnTo>
                  <a:lnTo>
                    <a:pt x="669688" y="1535871"/>
                  </a:lnTo>
                  <a:lnTo>
                    <a:pt x="669688" y="1526870"/>
                  </a:lnTo>
                  <a:lnTo>
                    <a:pt x="666090" y="1525430"/>
                  </a:lnTo>
                  <a:lnTo>
                    <a:pt x="661052" y="1521830"/>
                  </a:lnTo>
                  <a:lnTo>
                    <a:pt x="655654" y="1516790"/>
                  </a:lnTo>
                  <a:lnTo>
                    <a:pt x="650616" y="1508149"/>
                  </a:lnTo>
                  <a:lnTo>
                    <a:pt x="647018" y="1497708"/>
                  </a:lnTo>
                  <a:lnTo>
                    <a:pt x="567490" y="1431824"/>
                  </a:lnTo>
                  <a:lnTo>
                    <a:pt x="487962" y="1365939"/>
                  </a:lnTo>
                  <a:lnTo>
                    <a:pt x="451617" y="1338577"/>
                  </a:lnTo>
                  <a:lnTo>
                    <a:pt x="411673" y="1305454"/>
                  </a:lnTo>
                  <a:lnTo>
                    <a:pt x="372089" y="1269092"/>
                  </a:lnTo>
                  <a:lnTo>
                    <a:pt x="328906" y="1225889"/>
                  </a:lnTo>
                  <a:lnTo>
                    <a:pt x="325308" y="1224089"/>
                  </a:lnTo>
                  <a:lnTo>
                    <a:pt x="311633" y="1219048"/>
                  </a:lnTo>
                  <a:lnTo>
                    <a:pt x="294360" y="1211848"/>
                  </a:lnTo>
                  <a:lnTo>
                    <a:pt x="283925" y="1203567"/>
                  </a:lnTo>
                  <a:lnTo>
                    <a:pt x="280326" y="1199967"/>
                  </a:lnTo>
                  <a:lnTo>
                    <a:pt x="273489" y="1184486"/>
                  </a:lnTo>
                  <a:lnTo>
                    <a:pt x="264852" y="1170445"/>
                  </a:lnTo>
                  <a:lnTo>
                    <a:pt x="254417" y="1156764"/>
                  </a:lnTo>
                  <a:lnTo>
                    <a:pt x="242182" y="1144523"/>
                  </a:lnTo>
                  <a:lnTo>
                    <a:pt x="229946" y="1132282"/>
                  </a:lnTo>
                  <a:lnTo>
                    <a:pt x="218071" y="1120041"/>
                  </a:lnTo>
                  <a:lnTo>
                    <a:pt x="193961" y="1090879"/>
                  </a:lnTo>
                  <a:lnTo>
                    <a:pt x="187124" y="1082238"/>
                  </a:lnTo>
                  <a:lnTo>
                    <a:pt x="181726" y="1069997"/>
                  </a:lnTo>
                  <a:lnTo>
                    <a:pt x="176688" y="1054516"/>
                  </a:lnTo>
                  <a:lnTo>
                    <a:pt x="171290" y="1039035"/>
                  </a:lnTo>
                  <a:lnTo>
                    <a:pt x="160855" y="1023194"/>
                  </a:lnTo>
                  <a:lnTo>
                    <a:pt x="145381" y="1005913"/>
                  </a:lnTo>
                  <a:lnTo>
                    <a:pt x="141782" y="1002313"/>
                  </a:lnTo>
                  <a:lnTo>
                    <a:pt x="114073" y="952269"/>
                  </a:lnTo>
                  <a:lnTo>
                    <a:pt x="100399" y="928147"/>
                  </a:lnTo>
                  <a:lnTo>
                    <a:pt x="83126" y="902225"/>
                  </a:lnTo>
                  <a:lnTo>
                    <a:pt x="72690" y="889984"/>
                  </a:lnTo>
                  <a:lnTo>
                    <a:pt x="64054" y="875943"/>
                  </a:lnTo>
                  <a:lnTo>
                    <a:pt x="57217" y="862262"/>
                  </a:lnTo>
                  <a:lnTo>
                    <a:pt x="50379" y="846781"/>
                  </a:lnTo>
                  <a:lnTo>
                    <a:pt x="44981" y="830940"/>
                  </a:lnTo>
                  <a:lnTo>
                    <a:pt x="41743" y="813659"/>
                  </a:lnTo>
                  <a:lnTo>
                    <a:pt x="38144" y="796378"/>
                  </a:lnTo>
                  <a:lnTo>
                    <a:pt x="36345" y="777656"/>
                  </a:lnTo>
                  <a:lnTo>
                    <a:pt x="36345" y="756775"/>
                  </a:lnTo>
                  <a:lnTo>
                    <a:pt x="31307" y="746334"/>
                  </a:lnTo>
                  <a:lnTo>
                    <a:pt x="29508" y="742734"/>
                  </a:lnTo>
                  <a:lnTo>
                    <a:pt x="25909" y="735893"/>
                  </a:lnTo>
                  <a:lnTo>
                    <a:pt x="22670" y="729053"/>
                  </a:lnTo>
                  <a:lnTo>
                    <a:pt x="22670" y="721852"/>
                  </a:lnTo>
                  <a:lnTo>
                    <a:pt x="22670" y="715012"/>
                  </a:lnTo>
                  <a:lnTo>
                    <a:pt x="22670" y="709971"/>
                  </a:lnTo>
                  <a:lnTo>
                    <a:pt x="27708" y="702771"/>
                  </a:lnTo>
                  <a:lnTo>
                    <a:pt x="34546" y="697730"/>
                  </a:lnTo>
                  <a:lnTo>
                    <a:pt x="36345" y="694130"/>
                  </a:lnTo>
                  <a:lnTo>
                    <a:pt x="34546" y="687290"/>
                  </a:lnTo>
                  <a:lnTo>
                    <a:pt x="33106" y="685490"/>
                  </a:lnTo>
                  <a:lnTo>
                    <a:pt x="24110" y="680449"/>
                  </a:lnTo>
                  <a:lnTo>
                    <a:pt x="17273" y="673609"/>
                  </a:lnTo>
                  <a:lnTo>
                    <a:pt x="14034" y="668568"/>
                  </a:lnTo>
                  <a:lnTo>
                    <a:pt x="14034" y="661368"/>
                  </a:lnTo>
                  <a:lnTo>
                    <a:pt x="14034" y="654527"/>
                  </a:lnTo>
                  <a:lnTo>
                    <a:pt x="17273" y="649487"/>
                  </a:lnTo>
                  <a:lnTo>
                    <a:pt x="27708" y="639046"/>
                  </a:lnTo>
                  <a:lnTo>
                    <a:pt x="33106" y="625005"/>
                  </a:lnTo>
                  <a:lnTo>
                    <a:pt x="36345" y="611324"/>
                  </a:lnTo>
                  <a:lnTo>
                    <a:pt x="36345" y="595483"/>
                  </a:lnTo>
                  <a:lnTo>
                    <a:pt x="33106" y="573161"/>
                  </a:lnTo>
                  <a:lnTo>
                    <a:pt x="33106" y="549040"/>
                  </a:lnTo>
                  <a:lnTo>
                    <a:pt x="33106" y="524558"/>
                  </a:lnTo>
                  <a:lnTo>
                    <a:pt x="36345" y="497196"/>
                  </a:lnTo>
                  <a:lnTo>
                    <a:pt x="41743" y="477754"/>
                  </a:lnTo>
                  <a:lnTo>
                    <a:pt x="46781" y="457233"/>
                  </a:lnTo>
                  <a:lnTo>
                    <a:pt x="55417" y="439592"/>
                  </a:lnTo>
                  <a:lnTo>
                    <a:pt x="64054" y="420870"/>
                  </a:lnTo>
                  <a:lnTo>
                    <a:pt x="72690" y="405389"/>
                  </a:lnTo>
                  <a:lnTo>
                    <a:pt x="83126" y="389548"/>
                  </a:lnTo>
                  <a:lnTo>
                    <a:pt x="95001" y="374067"/>
                  </a:lnTo>
                  <a:lnTo>
                    <a:pt x="107236" y="361826"/>
                  </a:lnTo>
                  <a:lnTo>
                    <a:pt x="126308" y="337704"/>
                  </a:lnTo>
                  <a:lnTo>
                    <a:pt x="143582" y="311782"/>
                  </a:lnTo>
                  <a:lnTo>
                    <a:pt x="160855" y="284060"/>
                  </a:lnTo>
                  <a:lnTo>
                    <a:pt x="176688" y="252738"/>
                  </a:lnTo>
                  <a:lnTo>
                    <a:pt x="179927" y="245898"/>
                  </a:lnTo>
                  <a:lnTo>
                    <a:pt x="187124" y="244458"/>
                  </a:lnTo>
                  <a:lnTo>
                    <a:pt x="202598" y="240857"/>
                  </a:lnTo>
                  <a:lnTo>
                    <a:pt x="216272" y="234017"/>
                  </a:lnTo>
                  <a:lnTo>
                    <a:pt x="228507" y="223576"/>
                  </a:lnTo>
                  <a:lnTo>
                    <a:pt x="235344" y="211335"/>
                  </a:lnTo>
                  <a:lnTo>
                    <a:pt x="247220" y="192254"/>
                  </a:lnTo>
                  <a:lnTo>
                    <a:pt x="263053" y="174973"/>
                  </a:lnTo>
                  <a:lnTo>
                    <a:pt x="280326" y="162732"/>
                  </a:lnTo>
                  <a:lnTo>
                    <a:pt x="299398" y="152291"/>
                  </a:lnTo>
                  <a:lnTo>
                    <a:pt x="333944" y="135010"/>
                  </a:lnTo>
                  <a:lnTo>
                    <a:pt x="370290" y="119529"/>
                  </a:lnTo>
                  <a:lnTo>
                    <a:pt x="375328" y="117729"/>
                  </a:lnTo>
                  <a:lnTo>
                    <a:pt x="411673" y="100447"/>
                  </a:lnTo>
                  <a:lnTo>
                    <a:pt x="449818" y="83166"/>
                  </a:lnTo>
                  <a:lnTo>
                    <a:pt x="512072" y="65885"/>
                  </a:lnTo>
                  <a:lnTo>
                    <a:pt x="571088" y="50404"/>
                  </a:lnTo>
                  <a:lnTo>
                    <a:pt x="600597" y="41403"/>
                  </a:lnTo>
                  <a:lnTo>
                    <a:pt x="628305" y="31322"/>
                  </a:lnTo>
                  <a:lnTo>
                    <a:pt x="652415" y="19081"/>
                  </a:lnTo>
                  <a:lnTo>
                    <a:pt x="674726" y="3600"/>
                  </a:lnTo>
                  <a:close/>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nchor="ctr">
              <a:noAutofit/>
            </a:bodyPr>
            <a:lstStyle/>
            <a:p>
              <a:endParaRPr lang="en-US" dirty="0"/>
            </a:p>
          </p:txBody>
        </p:sp>
        <p:sp>
          <p:nvSpPr>
            <p:cNvPr id="98" name="Freeform 97">
              <a:extLst>
                <a:ext uri="{FF2B5EF4-FFF2-40B4-BE49-F238E27FC236}">
                  <a16:creationId xmlns:a16="http://schemas.microsoft.com/office/drawing/2014/main" xmlns="" id="{C287D753-A14F-F347-BAD3-EBE619012DB8}"/>
                </a:ext>
              </a:extLst>
            </p:cNvPr>
            <p:cNvSpPr>
              <a:spLocks noChangeArrowheads="1"/>
            </p:cNvSpPr>
            <p:nvPr/>
          </p:nvSpPr>
          <p:spPr bwMode="auto">
            <a:xfrm>
              <a:off x="38101" y="4284663"/>
              <a:ext cx="10032639" cy="2801577"/>
            </a:xfrm>
            <a:custGeom>
              <a:avLst/>
              <a:gdLst>
                <a:gd name="connsiteX0" fmla="*/ 115901 w 10032639"/>
                <a:gd name="connsiteY0" fmla="*/ 2708323 h 2801577"/>
                <a:gd name="connsiteX1" fmla="*/ 110862 w 10032639"/>
                <a:gd name="connsiteY1" fmla="*/ 2709763 h 2801577"/>
                <a:gd name="connsiteX2" fmla="*/ 109062 w 10032639"/>
                <a:gd name="connsiteY2" fmla="*/ 2713364 h 2801577"/>
                <a:gd name="connsiteX3" fmla="*/ 110862 w 10032639"/>
                <a:gd name="connsiteY3" fmla="*/ 2713364 h 2801577"/>
                <a:gd name="connsiteX4" fmla="*/ 3766073 w 10032639"/>
                <a:gd name="connsiteY4" fmla="*/ 2678799 h 2801577"/>
                <a:gd name="connsiteX5" fmla="*/ 3736558 w 10032639"/>
                <a:gd name="connsiteY5" fmla="*/ 2685640 h 2801577"/>
                <a:gd name="connsiteX6" fmla="*/ 3752396 w 10032639"/>
                <a:gd name="connsiteY6" fmla="*/ 2687440 h 2801577"/>
                <a:gd name="connsiteX7" fmla="*/ 3766073 w 10032639"/>
                <a:gd name="connsiteY7" fmla="*/ 2690681 h 2801577"/>
                <a:gd name="connsiteX8" fmla="*/ 5937672 w 10032639"/>
                <a:gd name="connsiteY8" fmla="*/ 2656183 h 2801577"/>
                <a:gd name="connsiteX9" fmla="*/ 5920391 w 10032639"/>
                <a:gd name="connsiteY9" fmla="*/ 2666622 h 2801577"/>
                <a:gd name="connsiteX10" fmla="*/ 5914991 w 10032639"/>
                <a:gd name="connsiteY10" fmla="*/ 2671661 h 2801577"/>
                <a:gd name="connsiteX11" fmla="*/ 5909951 w 10032639"/>
                <a:gd name="connsiteY11" fmla="*/ 2677061 h 2801577"/>
                <a:gd name="connsiteX12" fmla="*/ 5922191 w 10032639"/>
                <a:gd name="connsiteY12" fmla="*/ 2675261 h 2801577"/>
                <a:gd name="connsiteX13" fmla="*/ 5930831 w 10032639"/>
                <a:gd name="connsiteY13" fmla="*/ 2673461 h 2801577"/>
                <a:gd name="connsiteX14" fmla="*/ 5940912 w 10032639"/>
                <a:gd name="connsiteY14" fmla="*/ 2673461 h 2801577"/>
                <a:gd name="connsiteX15" fmla="*/ 5937672 w 10032639"/>
                <a:gd name="connsiteY15" fmla="*/ 2664822 h 2801577"/>
                <a:gd name="connsiteX16" fmla="*/ 740760 w 10032639"/>
                <a:gd name="connsiteY16" fmla="*/ 2647474 h 2801577"/>
                <a:gd name="connsiteX17" fmla="*/ 727082 w 10032639"/>
                <a:gd name="connsiteY17" fmla="*/ 2654315 h 2801577"/>
                <a:gd name="connsiteX18" fmla="*/ 740760 w 10032639"/>
                <a:gd name="connsiteY18" fmla="*/ 2652515 h 2801577"/>
                <a:gd name="connsiteX19" fmla="*/ 9435292 w 10032639"/>
                <a:gd name="connsiteY19" fmla="*/ 2643675 h 2801577"/>
                <a:gd name="connsiteX20" fmla="*/ 9424851 w 10032639"/>
                <a:gd name="connsiteY20" fmla="*/ 2650877 h 2801577"/>
                <a:gd name="connsiteX21" fmla="*/ 9414769 w 10032639"/>
                <a:gd name="connsiteY21" fmla="*/ 2657719 h 2801577"/>
                <a:gd name="connsiteX22" fmla="*/ 9431692 w 10032639"/>
                <a:gd name="connsiteY22" fmla="*/ 2657719 h 2801577"/>
                <a:gd name="connsiteX23" fmla="*/ 9435292 w 10032639"/>
                <a:gd name="connsiteY23" fmla="*/ 2649076 h 2801577"/>
                <a:gd name="connsiteX24" fmla="*/ 3482439 w 10032639"/>
                <a:gd name="connsiteY24" fmla="*/ 2642073 h 2801577"/>
                <a:gd name="connsiteX25" fmla="*/ 3437087 w 10032639"/>
                <a:gd name="connsiteY25" fmla="*/ 2656115 h 2801577"/>
                <a:gd name="connsiteX26" fmla="*/ 3392454 w 10032639"/>
                <a:gd name="connsiteY26" fmla="*/ 2670158 h 2801577"/>
                <a:gd name="connsiteX27" fmla="*/ 3419809 w 10032639"/>
                <a:gd name="connsiteY27" fmla="*/ 2668357 h 2801577"/>
                <a:gd name="connsiteX28" fmla="*/ 3432047 w 10032639"/>
                <a:gd name="connsiteY28" fmla="*/ 2666557 h 2801577"/>
                <a:gd name="connsiteX29" fmla="*/ 3444285 w 10032639"/>
                <a:gd name="connsiteY29" fmla="*/ 2664757 h 2801577"/>
                <a:gd name="connsiteX30" fmla="*/ 3454723 w 10032639"/>
                <a:gd name="connsiteY30" fmla="*/ 2659716 h 2801577"/>
                <a:gd name="connsiteX31" fmla="*/ 3463362 w 10032639"/>
                <a:gd name="connsiteY31" fmla="*/ 2656115 h 2801577"/>
                <a:gd name="connsiteX32" fmla="*/ 3473800 w 10032639"/>
                <a:gd name="connsiteY32" fmla="*/ 2649274 h 2801577"/>
                <a:gd name="connsiteX33" fmla="*/ 960685 w 10032639"/>
                <a:gd name="connsiteY33" fmla="*/ 2642073 h 2801577"/>
                <a:gd name="connsiteX34" fmla="*/ 931170 w 10032639"/>
                <a:gd name="connsiteY34" fmla="*/ 2652515 h 2801577"/>
                <a:gd name="connsiteX35" fmla="*/ 905254 w 10032639"/>
                <a:gd name="connsiteY35" fmla="*/ 2664757 h 2801577"/>
                <a:gd name="connsiteX36" fmla="*/ 923971 w 10032639"/>
                <a:gd name="connsiteY36" fmla="*/ 2661156 h 2801577"/>
                <a:gd name="connsiteX37" fmla="*/ 932969 w 10032639"/>
                <a:gd name="connsiteY37" fmla="*/ 2659716 h 2801577"/>
                <a:gd name="connsiteX38" fmla="*/ 939808 w 10032639"/>
                <a:gd name="connsiteY38" fmla="*/ 2656115 h 2801577"/>
                <a:gd name="connsiteX39" fmla="*/ 8709763 w 10032639"/>
                <a:gd name="connsiteY39" fmla="*/ 2641874 h 2801577"/>
                <a:gd name="connsiteX40" fmla="*/ 8684198 w 10032639"/>
                <a:gd name="connsiteY40" fmla="*/ 2662760 h 2801577"/>
                <a:gd name="connsiteX41" fmla="*/ 8696081 w 10032639"/>
                <a:gd name="connsiteY41" fmla="*/ 2657719 h 2801577"/>
                <a:gd name="connsiteX42" fmla="*/ 8709763 w 10032639"/>
                <a:gd name="connsiteY42" fmla="*/ 2655918 h 2801577"/>
                <a:gd name="connsiteX43" fmla="*/ 8709763 w 10032639"/>
                <a:gd name="connsiteY43" fmla="*/ 2649076 h 2801577"/>
                <a:gd name="connsiteX44" fmla="*/ 6332243 w 10032639"/>
                <a:gd name="connsiteY44" fmla="*/ 2637106 h 2801577"/>
                <a:gd name="connsiteX45" fmla="*/ 6301283 w 10032639"/>
                <a:gd name="connsiteY45" fmla="*/ 2647544 h 2801577"/>
                <a:gd name="connsiteX46" fmla="*/ 6271762 w 10032639"/>
                <a:gd name="connsiteY46" fmla="*/ 2661223 h 2801577"/>
                <a:gd name="connsiteX47" fmla="*/ 6284002 w 10032639"/>
                <a:gd name="connsiteY47" fmla="*/ 2656183 h 2801577"/>
                <a:gd name="connsiteX48" fmla="*/ 6308123 w 10032639"/>
                <a:gd name="connsiteY48" fmla="*/ 2647544 h 2801577"/>
                <a:gd name="connsiteX49" fmla="*/ 9598041 w 10032639"/>
                <a:gd name="connsiteY49" fmla="*/ 2622789 h 2801577"/>
                <a:gd name="connsiteX50" fmla="*/ 9580758 w 10032639"/>
                <a:gd name="connsiteY50" fmla="*/ 2635032 h 2801577"/>
                <a:gd name="connsiteX51" fmla="*/ 9578958 w 10032639"/>
                <a:gd name="connsiteY51" fmla="*/ 2635032 h 2801577"/>
                <a:gd name="connsiteX52" fmla="*/ 9559875 w 10032639"/>
                <a:gd name="connsiteY52" fmla="*/ 2652317 h 2801577"/>
                <a:gd name="connsiteX53" fmla="*/ 9572117 w 10032639"/>
                <a:gd name="connsiteY53" fmla="*/ 2650877 h 2801577"/>
                <a:gd name="connsiteX54" fmla="*/ 9584359 w 10032639"/>
                <a:gd name="connsiteY54" fmla="*/ 2647276 h 2801577"/>
                <a:gd name="connsiteX55" fmla="*/ 9598041 w 10032639"/>
                <a:gd name="connsiteY55" fmla="*/ 2645475 h 2801577"/>
                <a:gd name="connsiteX56" fmla="*/ 9596241 w 10032639"/>
                <a:gd name="connsiteY56" fmla="*/ 2641874 h 2801577"/>
                <a:gd name="connsiteX57" fmla="*/ 9596241 w 10032639"/>
                <a:gd name="connsiteY57" fmla="*/ 2631431 h 2801577"/>
                <a:gd name="connsiteX58" fmla="*/ 3549748 w 10032639"/>
                <a:gd name="connsiteY58" fmla="*/ 2619750 h 2801577"/>
                <a:gd name="connsiteX59" fmla="*/ 3508355 w 10032639"/>
                <a:gd name="connsiteY59" fmla="*/ 2633432 h 2801577"/>
                <a:gd name="connsiteX60" fmla="*/ 3518793 w 10032639"/>
                <a:gd name="connsiteY60" fmla="*/ 2631632 h 2801577"/>
                <a:gd name="connsiteX61" fmla="*/ 3529231 w 10032639"/>
                <a:gd name="connsiteY61" fmla="*/ 2630192 h 2801577"/>
                <a:gd name="connsiteX62" fmla="*/ 3539310 w 10032639"/>
                <a:gd name="connsiteY62" fmla="*/ 2624791 h 2801577"/>
                <a:gd name="connsiteX63" fmla="*/ 799431 w 10032639"/>
                <a:gd name="connsiteY63" fmla="*/ 2619750 h 2801577"/>
                <a:gd name="connsiteX64" fmla="*/ 769916 w 10032639"/>
                <a:gd name="connsiteY64" fmla="*/ 2633432 h 2801577"/>
                <a:gd name="connsiteX65" fmla="*/ 778914 w 10032639"/>
                <a:gd name="connsiteY65" fmla="*/ 2633432 h 2801577"/>
                <a:gd name="connsiteX66" fmla="*/ 778914 w 10032639"/>
                <a:gd name="connsiteY66" fmla="*/ 2637033 h 2801577"/>
                <a:gd name="connsiteX67" fmla="*/ 787553 w 10032639"/>
                <a:gd name="connsiteY67" fmla="*/ 2630192 h 2801577"/>
                <a:gd name="connsiteX68" fmla="*/ 796191 w 10032639"/>
                <a:gd name="connsiteY68" fmla="*/ 2622990 h 2801577"/>
                <a:gd name="connsiteX69" fmla="*/ 7634042 w 10032639"/>
                <a:gd name="connsiteY69" fmla="*/ 2618028 h 2801577"/>
                <a:gd name="connsiteX70" fmla="*/ 7603081 w 10032639"/>
                <a:gd name="connsiteY70" fmla="*/ 2629906 h 2801577"/>
                <a:gd name="connsiteX71" fmla="*/ 7577161 w 10032639"/>
                <a:gd name="connsiteY71" fmla="*/ 2642145 h 2801577"/>
                <a:gd name="connsiteX72" fmla="*/ 7554480 w 10032639"/>
                <a:gd name="connsiteY72" fmla="*/ 2652584 h 2801577"/>
                <a:gd name="connsiteX73" fmla="*/ 7537199 w 10032639"/>
                <a:gd name="connsiteY73" fmla="*/ 2664822 h 2801577"/>
                <a:gd name="connsiteX74" fmla="*/ 7573561 w 10032639"/>
                <a:gd name="connsiteY74" fmla="*/ 2659423 h 2801577"/>
                <a:gd name="connsiteX75" fmla="*/ 7584001 w 10032639"/>
                <a:gd name="connsiteY75" fmla="*/ 2657983 h 2801577"/>
                <a:gd name="connsiteX76" fmla="*/ 7594441 w 10032639"/>
                <a:gd name="connsiteY76" fmla="*/ 2656183 h 2801577"/>
                <a:gd name="connsiteX77" fmla="*/ 7603081 w 10032639"/>
                <a:gd name="connsiteY77" fmla="*/ 2652584 h 2801577"/>
                <a:gd name="connsiteX78" fmla="*/ 7609922 w 10032639"/>
                <a:gd name="connsiteY78" fmla="*/ 2647544 h 2801577"/>
                <a:gd name="connsiteX79" fmla="*/ 7616762 w 10032639"/>
                <a:gd name="connsiteY79" fmla="*/ 2642145 h 2801577"/>
                <a:gd name="connsiteX80" fmla="*/ 7623602 w 10032639"/>
                <a:gd name="connsiteY80" fmla="*/ 2635306 h 2801577"/>
                <a:gd name="connsiteX81" fmla="*/ 7629002 w 10032639"/>
                <a:gd name="connsiteY81" fmla="*/ 2626667 h 2801577"/>
                <a:gd name="connsiteX82" fmla="*/ 519036 w 10032639"/>
                <a:gd name="connsiteY82" fmla="*/ 2597427 h 2801577"/>
                <a:gd name="connsiteX83" fmla="*/ 515797 w 10032639"/>
                <a:gd name="connsiteY83" fmla="*/ 2598867 h 2801577"/>
                <a:gd name="connsiteX84" fmla="*/ 519036 w 10032639"/>
                <a:gd name="connsiteY84" fmla="*/ 2598867 h 2801577"/>
                <a:gd name="connsiteX85" fmla="*/ 867100 w 10032639"/>
                <a:gd name="connsiteY85" fmla="*/ 2586985 h 2801577"/>
                <a:gd name="connsiteX86" fmla="*/ 860261 w 10032639"/>
                <a:gd name="connsiteY86" fmla="*/ 2590226 h 2801577"/>
                <a:gd name="connsiteX87" fmla="*/ 858534 w 10032639"/>
                <a:gd name="connsiteY87" fmla="*/ 2591269 h 2801577"/>
                <a:gd name="connsiteX88" fmla="*/ 836145 w 10032639"/>
                <a:gd name="connsiteY88" fmla="*/ 2602467 h 2801577"/>
                <a:gd name="connsiteX89" fmla="*/ 842984 w 10032639"/>
                <a:gd name="connsiteY89" fmla="*/ 2600667 h 2801577"/>
                <a:gd name="connsiteX90" fmla="*/ 858534 w 10032639"/>
                <a:gd name="connsiteY90" fmla="*/ 2591269 h 2801577"/>
                <a:gd name="connsiteX91" fmla="*/ 4869148 w 10032639"/>
                <a:gd name="connsiteY91" fmla="*/ 2583856 h 2801577"/>
                <a:gd name="connsiteX92" fmla="*/ 4812266 w 10032639"/>
                <a:gd name="connsiteY92" fmla="*/ 2635693 h 2801577"/>
                <a:gd name="connsiteX93" fmla="*/ 4808666 w 10032639"/>
                <a:gd name="connsiteY93" fmla="*/ 2639293 h 2801577"/>
                <a:gd name="connsiteX94" fmla="*/ 4801825 w 10032639"/>
                <a:gd name="connsiteY94" fmla="*/ 2642532 h 2801577"/>
                <a:gd name="connsiteX95" fmla="*/ 4794985 w 10032639"/>
                <a:gd name="connsiteY95" fmla="*/ 2649732 h 2801577"/>
                <a:gd name="connsiteX96" fmla="*/ 4806866 w 10032639"/>
                <a:gd name="connsiteY96" fmla="*/ 2646132 h 2801577"/>
                <a:gd name="connsiteX97" fmla="*/ 4817306 w 10032639"/>
                <a:gd name="connsiteY97" fmla="*/ 2639293 h 2801577"/>
                <a:gd name="connsiteX98" fmla="*/ 4829186 w 10032639"/>
                <a:gd name="connsiteY98" fmla="*/ 2630293 h 2801577"/>
                <a:gd name="connsiteX99" fmla="*/ 4839627 w 10032639"/>
                <a:gd name="connsiteY99" fmla="*/ 2618414 h 2801577"/>
                <a:gd name="connsiteX100" fmla="*/ 1671931 w 10032639"/>
                <a:gd name="connsiteY100" fmla="*/ 2578344 h 2801577"/>
                <a:gd name="connsiteX101" fmla="*/ 1670131 w 10032639"/>
                <a:gd name="connsiteY101" fmla="*/ 2580144 h 2801577"/>
                <a:gd name="connsiteX102" fmla="*/ 1671931 w 10032639"/>
                <a:gd name="connsiteY102" fmla="*/ 2580144 h 2801577"/>
                <a:gd name="connsiteX103" fmla="*/ 9920299 w 10032639"/>
                <a:gd name="connsiteY103" fmla="*/ 2571294 h 2801577"/>
                <a:gd name="connsiteX104" fmla="*/ 9911657 w 10032639"/>
                <a:gd name="connsiteY104" fmla="*/ 2576335 h 2801577"/>
                <a:gd name="connsiteX105" fmla="*/ 9904456 w 10032639"/>
                <a:gd name="connsiteY105" fmla="*/ 2583177 h 2801577"/>
                <a:gd name="connsiteX106" fmla="*/ 9883572 w 10032639"/>
                <a:gd name="connsiteY106" fmla="*/ 2602263 h 2801577"/>
                <a:gd name="connsiteX107" fmla="*/ 9866289 w 10032639"/>
                <a:gd name="connsiteY107" fmla="*/ 2617747 h 2801577"/>
                <a:gd name="connsiteX108" fmla="*/ 9847566 w 10032639"/>
                <a:gd name="connsiteY108" fmla="*/ 2629991 h 2801577"/>
                <a:gd name="connsiteX109" fmla="*/ 9830283 w 10032639"/>
                <a:gd name="connsiteY109" fmla="*/ 2638633 h 2801577"/>
                <a:gd name="connsiteX110" fmla="*/ 9857648 w 10032639"/>
                <a:gd name="connsiteY110" fmla="*/ 2638633 h 2801577"/>
                <a:gd name="connsiteX111" fmla="*/ 9874931 w 10032639"/>
                <a:gd name="connsiteY111" fmla="*/ 2638633 h 2801577"/>
                <a:gd name="connsiteX112" fmla="*/ 9892214 w 10032639"/>
                <a:gd name="connsiteY112" fmla="*/ 2640434 h 2801577"/>
                <a:gd name="connsiteX113" fmla="*/ 9908057 w 10032639"/>
                <a:gd name="connsiteY113" fmla="*/ 2641874 h 2801577"/>
                <a:gd name="connsiteX114" fmla="*/ 9925340 w 10032639"/>
                <a:gd name="connsiteY114" fmla="*/ 2647276 h 2801577"/>
                <a:gd name="connsiteX115" fmla="*/ 9921739 w 10032639"/>
                <a:gd name="connsiteY115" fmla="*/ 2622789 h 2801577"/>
                <a:gd name="connsiteX116" fmla="*/ 9920299 w 10032639"/>
                <a:gd name="connsiteY116" fmla="*/ 2604063 h 2801577"/>
                <a:gd name="connsiteX117" fmla="*/ 1675530 w 10032639"/>
                <a:gd name="connsiteY117" fmla="*/ 2567902 h 2801577"/>
                <a:gd name="connsiteX118" fmla="*/ 1673730 w 10032639"/>
                <a:gd name="connsiteY118" fmla="*/ 2569703 h 2801577"/>
                <a:gd name="connsiteX119" fmla="*/ 1675530 w 10032639"/>
                <a:gd name="connsiteY119" fmla="*/ 2569703 h 2801577"/>
                <a:gd name="connsiteX120" fmla="*/ 1675530 w 10032639"/>
                <a:gd name="connsiteY120" fmla="*/ 2571503 h 2801577"/>
                <a:gd name="connsiteX121" fmla="*/ 1677329 w 10032639"/>
                <a:gd name="connsiteY121" fmla="*/ 2572943 h 2801577"/>
                <a:gd name="connsiteX122" fmla="*/ 2947565 w 10032639"/>
                <a:gd name="connsiteY122" fmla="*/ 2559261 h 2801577"/>
                <a:gd name="connsiteX123" fmla="*/ 2874857 w 10032639"/>
                <a:gd name="connsiteY123" fmla="*/ 2580144 h 2801577"/>
                <a:gd name="connsiteX124" fmla="*/ 2788471 w 10032639"/>
                <a:gd name="connsiteY124" fmla="*/ 2602467 h 2801577"/>
                <a:gd name="connsiteX125" fmla="*/ 2738079 w 10032639"/>
                <a:gd name="connsiteY125" fmla="*/ 2616149 h 2801577"/>
                <a:gd name="connsiteX126" fmla="*/ 2691286 w 10032639"/>
                <a:gd name="connsiteY126" fmla="*/ 2631632 h 2801577"/>
                <a:gd name="connsiteX127" fmla="*/ 2651693 w 10032639"/>
                <a:gd name="connsiteY127" fmla="*/ 2647474 h 2801577"/>
                <a:gd name="connsiteX128" fmla="*/ 2614979 w 10032639"/>
                <a:gd name="connsiteY128" fmla="*/ 2664757 h 2801577"/>
                <a:gd name="connsiteX129" fmla="*/ 2614979 w 10032639"/>
                <a:gd name="connsiteY129" fmla="*/ 2676999 h 2801577"/>
                <a:gd name="connsiteX130" fmla="*/ 2613539 w 10032639"/>
                <a:gd name="connsiteY130" fmla="*/ 2689240 h 2801577"/>
                <a:gd name="connsiteX131" fmla="*/ 2665371 w 10032639"/>
                <a:gd name="connsiteY131" fmla="*/ 2666557 h 2801577"/>
                <a:gd name="connsiteX132" fmla="*/ 2713962 w 10032639"/>
                <a:gd name="connsiteY132" fmla="*/ 2647474 h 2801577"/>
                <a:gd name="connsiteX133" fmla="*/ 2744918 w 10032639"/>
                <a:gd name="connsiteY133" fmla="*/ 2635232 h 2801577"/>
                <a:gd name="connsiteX134" fmla="*/ 2778033 w 10032639"/>
                <a:gd name="connsiteY134" fmla="*/ 2621550 h 2801577"/>
                <a:gd name="connsiteX135" fmla="*/ 2840302 w 10032639"/>
                <a:gd name="connsiteY135" fmla="*/ 2593826 h 2801577"/>
                <a:gd name="connsiteX136" fmla="*/ 2845342 w 10032639"/>
                <a:gd name="connsiteY136" fmla="*/ 2592026 h 2801577"/>
                <a:gd name="connsiteX137" fmla="*/ 2853980 w 10032639"/>
                <a:gd name="connsiteY137" fmla="*/ 2593826 h 2801577"/>
                <a:gd name="connsiteX138" fmla="*/ 2860819 w 10032639"/>
                <a:gd name="connsiteY138" fmla="*/ 2595626 h 2801577"/>
                <a:gd name="connsiteX139" fmla="*/ 2871258 w 10032639"/>
                <a:gd name="connsiteY139" fmla="*/ 2586985 h 2801577"/>
                <a:gd name="connsiteX140" fmla="*/ 2883496 w 10032639"/>
                <a:gd name="connsiteY140" fmla="*/ 2581584 h 2801577"/>
                <a:gd name="connsiteX141" fmla="*/ 2895374 w 10032639"/>
                <a:gd name="connsiteY141" fmla="*/ 2576544 h 2801577"/>
                <a:gd name="connsiteX142" fmla="*/ 2911211 w 10032639"/>
                <a:gd name="connsiteY142" fmla="*/ 2571503 h 2801577"/>
                <a:gd name="connsiteX143" fmla="*/ 2926689 w 10032639"/>
                <a:gd name="connsiteY143" fmla="*/ 2566102 h 2801577"/>
                <a:gd name="connsiteX144" fmla="*/ 3556587 w 10032639"/>
                <a:gd name="connsiteY144" fmla="*/ 2536578 h 2801577"/>
                <a:gd name="connsiteX145" fmla="*/ 3530671 w 10032639"/>
                <a:gd name="connsiteY145" fmla="*/ 2545219 h 2801577"/>
                <a:gd name="connsiteX146" fmla="*/ 3537870 w 10032639"/>
                <a:gd name="connsiteY146" fmla="*/ 2550620 h 2801577"/>
                <a:gd name="connsiteX147" fmla="*/ 3546509 w 10032639"/>
                <a:gd name="connsiteY147" fmla="*/ 2550620 h 2801577"/>
                <a:gd name="connsiteX148" fmla="*/ 3551548 w 10032639"/>
                <a:gd name="connsiteY148" fmla="*/ 2543779 h 2801577"/>
                <a:gd name="connsiteX149" fmla="*/ 3555148 w 10032639"/>
                <a:gd name="connsiteY149" fmla="*/ 2540178 h 2801577"/>
                <a:gd name="connsiteX150" fmla="*/ 2814387 w 10032639"/>
                <a:gd name="connsiteY150" fmla="*/ 2524696 h 2801577"/>
                <a:gd name="connsiteX151" fmla="*/ 2800349 w 10032639"/>
                <a:gd name="connsiteY151" fmla="*/ 2529737 h 2801577"/>
                <a:gd name="connsiteX152" fmla="*/ 2814387 w 10032639"/>
                <a:gd name="connsiteY152" fmla="*/ 2531537 h 2801577"/>
                <a:gd name="connsiteX153" fmla="*/ 7036784 w 10032639"/>
                <a:gd name="connsiteY153" fmla="*/ 2524440 h 2801577"/>
                <a:gd name="connsiteX154" fmla="*/ 6910421 w 10032639"/>
                <a:gd name="connsiteY154" fmla="*/ 2588512 h 2801577"/>
                <a:gd name="connsiteX155" fmla="*/ 6908621 w 10032639"/>
                <a:gd name="connsiteY155" fmla="*/ 2588512 h 2801577"/>
                <a:gd name="connsiteX156" fmla="*/ 6908621 w 10032639"/>
                <a:gd name="connsiteY156" fmla="*/ 2598950 h 2801577"/>
                <a:gd name="connsiteX157" fmla="*/ 6907181 w 10032639"/>
                <a:gd name="connsiteY157" fmla="*/ 2604350 h 2801577"/>
                <a:gd name="connsiteX158" fmla="*/ 6903580 w 10032639"/>
                <a:gd name="connsiteY158" fmla="*/ 2609389 h 2801577"/>
                <a:gd name="connsiteX159" fmla="*/ 6905381 w 10032639"/>
                <a:gd name="connsiteY159" fmla="*/ 2612989 h 2801577"/>
                <a:gd name="connsiteX160" fmla="*/ 6908621 w 10032639"/>
                <a:gd name="connsiteY160" fmla="*/ 2612989 h 2801577"/>
                <a:gd name="connsiteX161" fmla="*/ 6915821 w 10032639"/>
                <a:gd name="connsiteY161" fmla="*/ 2604350 h 2801577"/>
                <a:gd name="connsiteX162" fmla="*/ 6919061 w 10032639"/>
                <a:gd name="connsiteY162" fmla="*/ 2598950 h 2801577"/>
                <a:gd name="connsiteX163" fmla="*/ 6922661 w 10032639"/>
                <a:gd name="connsiteY163" fmla="*/ 2593911 h 2801577"/>
                <a:gd name="connsiteX164" fmla="*/ 6941742 w 10032639"/>
                <a:gd name="connsiteY164" fmla="*/ 2576633 h 2801577"/>
                <a:gd name="connsiteX165" fmla="*/ 6944982 w 10032639"/>
                <a:gd name="connsiteY165" fmla="*/ 2573034 h 2801577"/>
                <a:gd name="connsiteX166" fmla="*/ 6955422 w 10032639"/>
                <a:gd name="connsiteY166" fmla="*/ 2567994 h 2801577"/>
                <a:gd name="connsiteX167" fmla="*/ 6972703 w 10032639"/>
                <a:gd name="connsiteY167" fmla="*/ 2564395 h 2801577"/>
                <a:gd name="connsiteX168" fmla="*/ 6979903 w 10032639"/>
                <a:gd name="connsiteY168" fmla="*/ 2557556 h 2801577"/>
                <a:gd name="connsiteX169" fmla="*/ 6983143 w 10032639"/>
                <a:gd name="connsiteY169" fmla="*/ 2552156 h 2801577"/>
                <a:gd name="connsiteX170" fmla="*/ 6990343 w 10032639"/>
                <a:gd name="connsiteY170" fmla="*/ 2552156 h 2801577"/>
                <a:gd name="connsiteX171" fmla="*/ 6995383 w 10032639"/>
                <a:gd name="connsiteY171" fmla="*/ 2548917 h 2801577"/>
                <a:gd name="connsiteX172" fmla="*/ 6998983 w 10032639"/>
                <a:gd name="connsiteY172" fmla="*/ 2545317 h 2801577"/>
                <a:gd name="connsiteX173" fmla="*/ 7002223 w 10032639"/>
                <a:gd name="connsiteY173" fmla="*/ 2545317 h 2801577"/>
                <a:gd name="connsiteX174" fmla="*/ 7014464 w 10032639"/>
                <a:gd name="connsiteY174" fmla="*/ 2542078 h 2801577"/>
                <a:gd name="connsiteX175" fmla="*/ 7023104 w 10032639"/>
                <a:gd name="connsiteY175" fmla="*/ 2536678 h 2801577"/>
                <a:gd name="connsiteX176" fmla="*/ 7031744 w 10032639"/>
                <a:gd name="connsiteY176" fmla="*/ 2531639 h 2801577"/>
                <a:gd name="connsiteX177" fmla="*/ 9859448 w 10032639"/>
                <a:gd name="connsiteY177" fmla="*/ 2522680 h 2801577"/>
                <a:gd name="connsiteX178" fmla="*/ 9821641 w 10032639"/>
                <a:gd name="connsiteY178" fmla="*/ 2546807 h 2801577"/>
                <a:gd name="connsiteX179" fmla="*/ 9766191 w 10032639"/>
                <a:gd name="connsiteY179" fmla="*/ 2583177 h 2801577"/>
                <a:gd name="connsiteX180" fmla="*/ 9712182 w 10032639"/>
                <a:gd name="connsiteY180" fmla="*/ 2615947 h 2801577"/>
                <a:gd name="connsiteX181" fmla="*/ 9710741 w 10032639"/>
                <a:gd name="connsiteY181" fmla="*/ 2622789 h 2801577"/>
                <a:gd name="connsiteX182" fmla="*/ 9707141 w 10032639"/>
                <a:gd name="connsiteY182" fmla="*/ 2635032 h 2801577"/>
                <a:gd name="connsiteX183" fmla="*/ 9705341 w 10032639"/>
                <a:gd name="connsiteY183" fmla="*/ 2640434 h 2801577"/>
                <a:gd name="connsiteX184" fmla="*/ 9702100 w 10032639"/>
                <a:gd name="connsiteY184" fmla="*/ 2643675 h 2801577"/>
                <a:gd name="connsiteX185" fmla="*/ 9698499 w 10032639"/>
                <a:gd name="connsiteY185" fmla="*/ 2647276 h 2801577"/>
                <a:gd name="connsiteX186" fmla="*/ 9729465 w 10032639"/>
                <a:gd name="connsiteY186" fmla="*/ 2647276 h 2801577"/>
                <a:gd name="connsiteX187" fmla="*/ 9758990 w 10032639"/>
                <a:gd name="connsiteY187" fmla="*/ 2647276 h 2801577"/>
                <a:gd name="connsiteX188" fmla="*/ 9750349 w 10032639"/>
                <a:gd name="connsiteY188" fmla="*/ 2643675 h 2801577"/>
                <a:gd name="connsiteX189" fmla="*/ 9731265 w 10032639"/>
                <a:gd name="connsiteY189" fmla="*/ 2636833 h 2801577"/>
                <a:gd name="connsiteX190" fmla="*/ 9745308 w 10032639"/>
                <a:gd name="connsiteY190" fmla="*/ 2619548 h 2801577"/>
                <a:gd name="connsiteX191" fmla="*/ 9766191 w 10032639"/>
                <a:gd name="connsiteY191" fmla="*/ 2597221 h 2801577"/>
                <a:gd name="connsiteX192" fmla="*/ 9788515 w 10032639"/>
                <a:gd name="connsiteY192" fmla="*/ 2576335 h 2801577"/>
                <a:gd name="connsiteX193" fmla="*/ 9813000 w 10032639"/>
                <a:gd name="connsiteY193" fmla="*/ 2555450 h 2801577"/>
                <a:gd name="connsiteX194" fmla="*/ 9838925 w 10032639"/>
                <a:gd name="connsiteY194" fmla="*/ 2536364 h 2801577"/>
                <a:gd name="connsiteX195" fmla="*/ 4981832 w 10032639"/>
                <a:gd name="connsiteY195" fmla="*/ 2497102 h 2801577"/>
                <a:gd name="connsiteX196" fmla="*/ 4973192 w 10032639"/>
                <a:gd name="connsiteY196" fmla="*/ 2498902 h 2801577"/>
                <a:gd name="connsiteX197" fmla="*/ 4928190 w 10032639"/>
                <a:gd name="connsiteY197" fmla="*/ 2535259 h 2801577"/>
                <a:gd name="connsiteX198" fmla="*/ 4955911 w 10032639"/>
                <a:gd name="connsiteY198" fmla="*/ 2516181 h 2801577"/>
                <a:gd name="connsiteX199" fmla="*/ 1848662 w 10032639"/>
                <a:gd name="connsiteY199" fmla="*/ 2491571 h 2801577"/>
                <a:gd name="connsiteX200" fmla="*/ 1827785 w 10032639"/>
                <a:gd name="connsiteY200" fmla="*/ 2502012 h 2801577"/>
                <a:gd name="connsiteX201" fmla="*/ 1843263 w 10032639"/>
                <a:gd name="connsiteY201" fmla="*/ 2500212 h 2801577"/>
                <a:gd name="connsiteX202" fmla="*/ 1843263 w 10032639"/>
                <a:gd name="connsiteY202" fmla="*/ 2498412 h 2801577"/>
                <a:gd name="connsiteX203" fmla="*/ 1845063 w 10032639"/>
                <a:gd name="connsiteY203" fmla="*/ 2495171 h 2801577"/>
                <a:gd name="connsiteX204" fmla="*/ 8791137 w 10032639"/>
                <a:gd name="connsiteY204" fmla="*/ 2486310 h 2801577"/>
                <a:gd name="connsiteX205" fmla="*/ 8780696 w 10032639"/>
                <a:gd name="connsiteY205" fmla="*/ 2493152 h 2801577"/>
                <a:gd name="connsiteX206" fmla="*/ 8723805 w 10032639"/>
                <a:gd name="connsiteY206" fmla="*/ 2531323 h 2801577"/>
                <a:gd name="connsiteX207" fmla="*/ 8671956 w 10032639"/>
                <a:gd name="connsiteY207" fmla="*/ 2569494 h 2801577"/>
                <a:gd name="connsiteX208" fmla="*/ 8661514 w 10032639"/>
                <a:gd name="connsiteY208" fmla="*/ 2578136 h 2801577"/>
                <a:gd name="connsiteX209" fmla="*/ 8711563 w 10032639"/>
                <a:gd name="connsiteY209" fmla="*/ 2546807 h 2801577"/>
                <a:gd name="connsiteX210" fmla="*/ 8763413 w 10032639"/>
                <a:gd name="connsiteY210" fmla="*/ 2519079 h 2801577"/>
                <a:gd name="connsiteX211" fmla="*/ 8767013 w 10032639"/>
                <a:gd name="connsiteY211" fmla="*/ 2515478 h 2801577"/>
                <a:gd name="connsiteX212" fmla="*/ 8770614 w 10032639"/>
                <a:gd name="connsiteY212" fmla="*/ 2512237 h 2801577"/>
                <a:gd name="connsiteX213" fmla="*/ 8779255 w 10032639"/>
                <a:gd name="connsiteY213" fmla="*/ 2506836 h 2801577"/>
                <a:gd name="connsiteX214" fmla="*/ 8780696 w 10032639"/>
                <a:gd name="connsiteY214" fmla="*/ 2505035 h 2801577"/>
                <a:gd name="connsiteX215" fmla="*/ 8786097 w 10032639"/>
                <a:gd name="connsiteY215" fmla="*/ 2499994 h 2801577"/>
                <a:gd name="connsiteX216" fmla="*/ 8787897 w 10032639"/>
                <a:gd name="connsiteY216" fmla="*/ 2494952 h 2801577"/>
                <a:gd name="connsiteX217" fmla="*/ 4761864 w 10032639"/>
                <a:gd name="connsiteY217" fmla="*/ 2481623 h 2801577"/>
                <a:gd name="connsiteX218" fmla="*/ 4701381 w 10032639"/>
                <a:gd name="connsiteY218" fmla="*/ 2526620 h 2801577"/>
                <a:gd name="connsiteX219" fmla="*/ 4644139 w 10032639"/>
                <a:gd name="connsiteY219" fmla="*/ 2571617 h 2801577"/>
                <a:gd name="connsiteX220" fmla="*/ 4645939 w 10032639"/>
                <a:gd name="connsiteY220" fmla="*/ 2580256 h 2801577"/>
                <a:gd name="connsiteX221" fmla="*/ 4668260 w 10032639"/>
                <a:gd name="connsiteY221" fmla="*/ 2557938 h 2801577"/>
                <a:gd name="connsiteX222" fmla="*/ 4690941 w 10032639"/>
                <a:gd name="connsiteY222" fmla="*/ 2537059 h 2801577"/>
                <a:gd name="connsiteX223" fmla="*/ 4713262 w 10032639"/>
                <a:gd name="connsiteY223" fmla="*/ 2519780 h 2801577"/>
                <a:gd name="connsiteX224" fmla="*/ 4735943 w 10032639"/>
                <a:gd name="connsiteY224" fmla="*/ 2503941 h 2801577"/>
                <a:gd name="connsiteX225" fmla="*/ 4760424 w 10032639"/>
                <a:gd name="connsiteY225" fmla="*/ 2493862 h 2801577"/>
                <a:gd name="connsiteX226" fmla="*/ 4760424 w 10032639"/>
                <a:gd name="connsiteY226" fmla="*/ 2488462 h 2801577"/>
                <a:gd name="connsiteX227" fmla="*/ 4761864 w 10032639"/>
                <a:gd name="connsiteY227" fmla="*/ 2483423 h 2801577"/>
                <a:gd name="connsiteX228" fmla="*/ 6981703 w 10032639"/>
                <a:gd name="connsiteY228" fmla="*/ 2472606 h 2801577"/>
                <a:gd name="connsiteX229" fmla="*/ 6957222 w 10032639"/>
                <a:gd name="connsiteY229" fmla="*/ 2481245 h 2801577"/>
                <a:gd name="connsiteX230" fmla="*/ 6948582 w 10032639"/>
                <a:gd name="connsiteY230" fmla="*/ 2486285 h 2801577"/>
                <a:gd name="connsiteX231" fmla="*/ 6941742 w 10032639"/>
                <a:gd name="connsiteY231" fmla="*/ 2493484 h 2801577"/>
                <a:gd name="connsiteX232" fmla="*/ 5011354 w 10032639"/>
                <a:gd name="connsiteY232" fmla="*/ 2471184 h 2801577"/>
                <a:gd name="connsiteX233" fmla="*/ 4995513 w 10032639"/>
                <a:gd name="connsiteY233" fmla="*/ 2483423 h 2801577"/>
                <a:gd name="connsiteX234" fmla="*/ 4993713 w 10032639"/>
                <a:gd name="connsiteY234" fmla="*/ 2485223 h 2801577"/>
                <a:gd name="connsiteX235" fmla="*/ 4990473 w 10032639"/>
                <a:gd name="connsiteY235" fmla="*/ 2488462 h 2801577"/>
                <a:gd name="connsiteX236" fmla="*/ 4993713 w 10032639"/>
                <a:gd name="connsiteY236" fmla="*/ 2488462 h 2801577"/>
                <a:gd name="connsiteX237" fmla="*/ 4999113 w 10032639"/>
                <a:gd name="connsiteY237" fmla="*/ 2483423 h 2801577"/>
                <a:gd name="connsiteX238" fmla="*/ 2630816 w 10032639"/>
                <a:gd name="connsiteY238" fmla="*/ 2463847 h 2801577"/>
                <a:gd name="connsiteX239" fmla="*/ 2630816 w 10032639"/>
                <a:gd name="connsiteY239" fmla="*/ 2472488 h 2801577"/>
                <a:gd name="connsiteX240" fmla="*/ 2630816 w 10032639"/>
                <a:gd name="connsiteY240" fmla="*/ 2496612 h 2801577"/>
                <a:gd name="connsiteX241" fmla="*/ 2627217 w 10032639"/>
                <a:gd name="connsiteY241" fmla="*/ 2519295 h 2801577"/>
                <a:gd name="connsiteX242" fmla="*/ 2654932 w 10032639"/>
                <a:gd name="connsiteY242" fmla="*/ 2512454 h 2801577"/>
                <a:gd name="connsiteX243" fmla="*/ 2679409 w 10032639"/>
                <a:gd name="connsiteY243" fmla="*/ 2503813 h 2801577"/>
                <a:gd name="connsiteX244" fmla="*/ 2703525 w 10032639"/>
                <a:gd name="connsiteY244" fmla="*/ 2493371 h 2801577"/>
                <a:gd name="connsiteX245" fmla="*/ 2725841 w 10032639"/>
                <a:gd name="connsiteY245" fmla="*/ 2482930 h 2801577"/>
                <a:gd name="connsiteX246" fmla="*/ 2701725 w 10032639"/>
                <a:gd name="connsiteY246" fmla="*/ 2486530 h 2801577"/>
                <a:gd name="connsiteX247" fmla="*/ 2691286 w 10032639"/>
                <a:gd name="connsiteY247" fmla="*/ 2486530 h 2801577"/>
                <a:gd name="connsiteX248" fmla="*/ 2682648 w 10032639"/>
                <a:gd name="connsiteY248" fmla="*/ 2484730 h 2801577"/>
                <a:gd name="connsiteX249" fmla="*/ 2681208 w 10032639"/>
                <a:gd name="connsiteY249" fmla="*/ 2484730 h 2801577"/>
                <a:gd name="connsiteX250" fmla="*/ 2667170 w 10032639"/>
                <a:gd name="connsiteY250" fmla="*/ 2482930 h 2801577"/>
                <a:gd name="connsiteX251" fmla="*/ 2654932 w 10032639"/>
                <a:gd name="connsiteY251" fmla="*/ 2479329 h 2801577"/>
                <a:gd name="connsiteX252" fmla="*/ 2643054 w 10032639"/>
                <a:gd name="connsiteY252" fmla="*/ 2472488 h 2801577"/>
                <a:gd name="connsiteX253" fmla="*/ 1905533 w 10032639"/>
                <a:gd name="connsiteY253" fmla="*/ 2463847 h 2801577"/>
                <a:gd name="connsiteX254" fmla="*/ 1858740 w 10032639"/>
                <a:gd name="connsiteY254" fmla="*/ 2486530 h 2801577"/>
                <a:gd name="connsiteX255" fmla="*/ 1869179 w 10032639"/>
                <a:gd name="connsiteY255" fmla="*/ 2484730 h 2801577"/>
                <a:gd name="connsiteX256" fmla="*/ 1882856 w 10032639"/>
                <a:gd name="connsiteY256" fmla="*/ 2481129 h 2801577"/>
                <a:gd name="connsiteX257" fmla="*/ 1893295 w 10032639"/>
                <a:gd name="connsiteY257" fmla="*/ 2476089 h 2801577"/>
                <a:gd name="connsiteX258" fmla="*/ 1901933 w 10032639"/>
                <a:gd name="connsiteY258" fmla="*/ 2470688 h 2801577"/>
                <a:gd name="connsiteX259" fmla="*/ 1909132 w 10032639"/>
                <a:gd name="connsiteY259" fmla="*/ 2463847 h 2801577"/>
                <a:gd name="connsiteX260" fmla="*/ 5681344 w 10032639"/>
                <a:gd name="connsiteY260" fmla="*/ 2462168 h 2801577"/>
                <a:gd name="connsiteX261" fmla="*/ 5662263 w 10032639"/>
                <a:gd name="connsiteY261" fmla="*/ 2472606 h 2801577"/>
                <a:gd name="connsiteX262" fmla="*/ 5633103 w 10032639"/>
                <a:gd name="connsiteY262" fmla="*/ 2488084 h 2801577"/>
                <a:gd name="connsiteX263" fmla="*/ 5605382 w 10032639"/>
                <a:gd name="connsiteY263" fmla="*/ 2498523 h 2801577"/>
                <a:gd name="connsiteX264" fmla="*/ 5577661 w 10032639"/>
                <a:gd name="connsiteY264" fmla="*/ 2503562 h 2801577"/>
                <a:gd name="connsiteX265" fmla="*/ 5551740 w 10032639"/>
                <a:gd name="connsiteY265" fmla="*/ 2505362 h 2801577"/>
                <a:gd name="connsiteX266" fmla="*/ 5520419 w 10032639"/>
                <a:gd name="connsiteY266" fmla="*/ 2505362 h 2801577"/>
                <a:gd name="connsiteX267" fmla="*/ 5499539 w 10032639"/>
                <a:gd name="connsiteY267" fmla="*/ 2519400 h 2801577"/>
                <a:gd name="connsiteX268" fmla="*/ 5473978 w 10032639"/>
                <a:gd name="connsiteY268" fmla="*/ 2531639 h 2801577"/>
                <a:gd name="connsiteX269" fmla="*/ 5473978 w 10032639"/>
                <a:gd name="connsiteY269" fmla="*/ 2587072 h 2801577"/>
                <a:gd name="connsiteX270" fmla="*/ 5501339 w 10032639"/>
                <a:gd name="connsiteY270" fmla="*/ 2573034 h 2801577"/>
                <a:gd name="connsiteX271" fmla="*/ 5529059 w 10032639"/>
                <a:gd name="connsiteY271" fmla="*/ 2557556 h 2801577"/>
                <a:gd name="connsiteX272" fmla="*/ 5556780 w 10032639"/>
                <a:gd name="connsiteY272" fmla="*/ 2540278 h 2801577"/>
                <a:gd name="connsiteX273" fmla="*/ 5584501 w 10032639"/>
                <a:gd name="connsiteY273" fmla="*/ 2521200 h 2801577"/>
                <a:gd name="connsiteX274" fmla="*/ 5584501 w 10032639"/>
                <a:gd name="connsiteY274" fmla="*/ 2519400 h 2801577"/>
                <a:gd name="connsiteX275" fmla="*/ 5636343 w 10032639"/>
                <a:gd name="connsiteY275" fmla="*/ 2488084 h 2801577"/>
                <a:gd name="connsiteX276" fmla="*/ 5659023 w 10032639"/>
                <a:gd name="connsiteY276" fmla="*/ 2476206 h 2801577"/>
                <a:gd name="connsiteX277" fmla="*/ 5681344 w 10032639"/>
                <a:gd name="connsiteY277" fmla="*/ 2465767 h 2801577"/>
                <a:gd name="connsiteX278" fmla="*/ 3222921 w 10032639"/>
                <a:gd name="connsiteY278" fmla="*/ 2462047 h 2801577"/>
                <a:gd name="connsiteX279" fmla="*/ 3110259 w 10032639"/>
                <a:gd name="connsiteY279" fmla="*/ 2495171 h 2801577"/>
                <a:gd name="connsiteX280" fmla="*/ 3092982 w 10032639"/>
                <a:gd name="connsiteY280" fmla="*/ 2505253 h 2801577"/>
                <a:gd name="connsiteX281" fmla="*/ 3072105 w 10032639"/>
                <a:gd name="connsiteY281" fmla="*/ 2514254 h 2801577"/>
                <a:gd name="connsiteX282" fmla="*/ 3101621 w 10032639"/>
                <a:gd name="connsiteY282" fmla="*/ 2505253 h 2801577"/>
                <a:gd name="connsiteX283" fmla="*/ 3127536 w 10032639"/>
                <a:gd name="connsiteY283" fmla="*/ 2496612 h 2801577"/>
                <a:gd name="connsiteX284" fmla="*/ 4800025 w 10032639"/>
                <a:gd name="connsiteY284" fmla="*/ 2455705 h 2801577"/>
                <a:gd name="connsiteX285" fmla="*/ 4786345 w 10032639"/>
                <a:gd name="connsiteY285" fmla="*/ 2464344 h 2801577"/>
                <a:gd name="connsiteX286" fmla="*/ 4791385 w 10032639"/>
                <a:gd name="connsiteY286" fmla="*/ 2462544 h 2801577"/>
                <a:gd name="connsiteX287" fmla="*/ 4798225 w 10032639"/>
                <a:gd name="connsiteY287" fmla="*/ 2460744 h 2801577"/>
                <a:gd name="connsiteX288" fmla="*/ 1633776 w 10032639"/>
                <a:gd name="connsiteY288" fmla="*/ 2448365 h 2801577"/>
                <a:gd name="connsiteX289" fmla="*/ 1630177 w 10032639"/>
                <a:gd name="connsiteY289" fmla="*/ 2451965 h 2801577"/>
                <a:gd name="connsiteX290" fmla="*/ 1631977 w 10032639"/>
                <a:gd name="connsiteY290" fmla="*/ 2451965 h 2801577"/>
                <a:gd name="connsiteX291" fmla="*/ 1633776 w 10032639"/>
                <a:gd name="connsiteY291" fmla="*/ 2450165 h 2801577"/>
                <a:gd name="connsiteX292" fmla="*/ 3056628 w 10032639"/>
                <a:gd name="connsiteY292" fmla="*/ 2443324 h 2801577"/>
                <a:gd name="connsiteX293" fmla="*/ 2988958 w 10032639"/>
                <a:gd name="connsiteY293" fmla="*/ 2465647 h 2801577"/>
                <a:gd name="connsiteX294" fmla="*/ 2921650 w 10032639"/>
                <a:gd name="connsiteY294" fmla="*/ 2487970 h 2801577"/>
                <a:gd name="connsiteX295" fmla="*/ 2956204 w 10032639"/>
                <a:gd name="connsiteY295" fmla="*/ 2477889 h 2801577"/>
                <a:gd name="connsiteX296" fmla="*/ 3006236 w 10032639"/>
                <a:gd name="connsiteY296" fmla="*/ 2462047 h 2801577"/>
                <a:gd name="connsiteX297" fmla="*/ 493120 w 10032639"/>
                <a:gd name="connsiteY297" fmla="*/ 2441523 h 2801577"/>
                <a:gd name="connsiteX298" fmla="*/ 306310 w 10032639"/>
                <a:gd name="connsiteY298" fmla="*/ 2521095 h 2801577"/>
                <a:gd name="connsiteX299" fmla="*/ 283994 w 10032639"/>
                <a:gd name="connsiteY299" fmla="*/ 2533337 h 2801577"/>
                <a:gd name="connsiteX300" fmla="*/ 261318 w 10032639"/>
                <a:gd name="connsiteY300" fmla="*/ 2545219 h 2801577"/>
                <a:gd name="connsiteX301" fmla="*/ 240441 w 10032639"/>
                <a:gd name="connsiteY301" fmla="*/ 2559261 h 2801577"/>
                <a:gd name="connsiteX302" fmla="*/ 221364 w 10032639"/>
                <a:gd name="connsiteY302" fmla="*/ 2574743 h 2801577"/>
                <a:gd name="connsiteX303" fmla="*/ 247640 w 10032639"/>
                <a:gd name="connsiteY303" fmla="*/ 2564302 h 2801577"/>
                <a:gd name="connsiteX304" fmla="*/ 273555 w 10032639"/>
                <a:gd name="connsiteY304" fmla="*/ 2555660 h 2801577"/>
                <a:gd name="connsiteX305" fmla="*/ 299471 w 10032639"/>
                <a:gd name="connsiteY305" fmla="*/ 2548819 h 2801577"/>
                <a:gd name="connsiteX306" fmla="*/ 323588 w 10032639"/>
                <a:gd name="connsiteY306" fmla="*/ 2543779 h 2801577"/>
                <a:gd name="connsiteX307" fmla="*/ 328627 w 10032639"/>
                <a:gd name="connsiteY307" fmla="*/ 2536578 h 2801577"/>
                <a:gd name="connsiteX308" fmla="*/ 334026 w 10032639"/>
                <a:gd name="connsiteY308" fmla="*/ 2527936 h 2801577"/>
                <a:gd name="connsiteX309" fmla="*/ 340865 w 10032639"/>
                <a:gd name="connsiteY309" fmla="*/ 2522896 h 2801577"/>
                <a:gd name="connsiteX310" fmla="*/ 347704 w 10032639"/>
                <a:gd name="connsiteY310" fmla="*/ 2517495 h 2801577"/>
                <a:gd name="connsiteX311" fmla="*/ 354543 w 10032639"/>
                <a:gd name="connsiteY311" fmla="*/ 2512454 h 2801577"/>
                <a:gd name="connsiteX312" fmla="*/ 359942 w 10032639"/>
                <a:gd name="connsiteY312" fmla="*/ 2508854 h 2801577"/>
                <a:gd name="connsiteX313" fmla="*/ 363541 w 10032639"/>
                <a:gd name="connsiteY313" fmla="*/ 2500212 h 2801577"/>
                <a:gd name="connsiteX314" fmla="*/ 373619 w 10032639"/>
                <a:gd name="connsiteY314" fmla="*/ 2500212 h 2801577"/>
                <a:gd name="connsiteX315" fmla="*/ 385857 w 10032639"/>
                <a:gd name="connsiteY315" fmla="*/ 2498412 h 2801577"/>
                <a:gd name="connsiteX316" fmla="*/ 401695 w 10032639"/>
                <a:gd name="connsiteY316" fmla="*/ 2495171 h 2801577"/>
                <a:gd name="connsiteX317" fmla="*/ 415373 w 10032639"/>
                <a:gd name="connsiteY317" fmla="*/ 2487970 h 2801577"/>
                <a:gd name="connsiteX318" fmla="*/ 431210 w 10032639"/>
                <a:gd name="connsiteY318" fmla="*/ 2479329 h 2801577"/>
                <a:gd name="connsiteX319" fmla="*/ 453527 w 10032639"/>
                <a:gd name="connsiteY319" fmla="*/ 2465647 h 2801577"/>
                <a:gd name="connsiteX320" fmla="*/ 7634042 w 10032639"/>
                <a:gd name="connsiteY320" fmla="*/ 2433011 h 2801577"/>
                <a:gd name="connsiteX321" fmla="*/ 7577161 w 10032639"/>
                <a:gd name="connsiteY321" fmla="*/ 2457128 h 2801577"/>
                <a:gd name="connsiteX322" fmla="*/ 7523519 w 10032639"/>
                <a:gd name="connsiteY322" fmla="*/ 2479445 h 2801577"/>
                <a:gd name="connsiteX323" fmla="*/ 7474918 w 10032639"/>
                <a:gd name="connsiteY323" fmla="*/ 2503562 h 2801577"/>
                <a:gd name="connsiteX324" fmla="*/ 7429916 w 10032639"/>
                <a:gd name="connsiteY324" fmla="*/ 2529839 h 2801577"/>
                <a:gd name="connsiteX325" fmla="*/ 7370874 w 10032639"/>
                <a:gd name="connsiteY325" fmla="*/ 2566194 h 2801577"/>
                <a:gd name="connsiteX326" fmla="*/ 7417676 w 10032639"/>
                <a:gd name="connsiteY326" fmla="*/ 2545317 h 2801577"/>
                <a:gd name="connsiteX327" fmla="*/ 7479958 w 10032639"/>
                <a:gd name="connsiteY327" fmla="*/ 2515801 h 2801577"/>
                <a:gd name="connsiteX328" fmla="*/ 7540800 w 10032639"/>
                <a:gd name="connsiteY328" fmla="*/ 2486285 h 2801577"/>
                <a:gd name="connsiteX329" fmla="*/ 7547640 w 10032639"/>
                <a:gd name="connsiteY329" fmla="*/ 2479445 h 2801577"/>
                <a:gd name="connsiteX330" fmla="*/ 7554480 w 10032639"/>
                <a:gd name="connsiteY330" fmla="*/ 2470807 h 2801577"/>
                <a:gd name="connsiteX331" fmla="*/ 7564920 w 10032639"/>
                <a:gd name="connsiteY331" fmla="*/ 2465767 h 2801577"/>
                <a:gd name="connsiteX332" fmla="*/ 7575361 w 10032639"/>
                <a:gd name="connsiteY332" fmla="*/ 2460368 h 2801577"/>
                <a:gd name="connsiteX333" fmla="*/ 7609922 w 10032639"/>
                <a:gd name="connsiteY333" fmla="*/ 2450289 h 2801577"/>
                <a:gd name="connsiteX334" fmla="*/ 7621802 w 10032639"/>
                <a:gd name="connsiteY334" fmla="*/ 2444890 h 2801577"/>
                <a:gd name="connsiteX335" fmla="*/ 7630442 w 10032639"/>
                <a:gd name="connsiteY335" fmla="*/ 2438051 h 2801577"/>
                <a:gd name="connsiteX336" fmla="*/ 3518793 w 10032639"/>
                <a:gd name="connsiteY336" fmla="*/ 2432882 h 2801577"/>
                <a:gd name="connsiteX337" fmla="*/ 3511955 w 10032639"/>
                <a:gd name="connsiteY337" fmla="*/ 2434682 h 2801577"/>
                <a:gd name="connsiteX338" fmla="*/ 3515194 w 10032639"/>
                <a:gd name="connsiteY338" fmla="*/ 2434682 h 2801577"/>
                <a:gd name="connsiteX339" fmla="*/ 1978241 w 10032639"/>
                <a:gd name="connsiteY339" fmla="*/ 2432882 h 2801577"/>
                <a:gd name="connsiteX340" fmla="*/ 1971402 w 10032639"/>
                <a:gd name="connsiteY340" fmla="*/ 2436483 h 2801577"/>
                <a:gd name="connsiteX341" fmla="*/ 1976441 w 10032639"/>
                <a:gd name="connsiteY341" fmla="*/ 2434682 h 2801577"/>
                <a:gd name="connsiteX342" fmla="*/ 1684168 w 10032639"/>
                <a:gd name="connsiteY342" fmla="*/ 2410199 h 2801577"/>
                <a:gd name="connsiteX343" fmla="*/ 1668331 w 10032639"/>
                <a:gd name="connsiteY343" fmla="*/ 2420640 h 2801577"/>
                <a:gd name="connsiteX344" fmla="*/ 1677329 w 10032639"/>
                <a:gd name="connsiteY344" fmla="*/ 2417400 h 2801577"/>
                <a:gd name="connsiteX345" fmla="*/ 1684168 w 10032639"/>
                <a:gd name="connsiteY345" fmla="*/ 2411999 h 2801577"/>
                <a:gd name="connsiteX346" fmla="*/ 1685968 w 10032639"/>
                <a:gd name="connsiteY346" fmla="*/ 2410199 h 2801577"/>
                <a:gd name="connsiteX347" fmla="*/ 5480818 w 10032639"/>
                <a:gd name="connsiteY347" fmla="*/ 2408534 h 2801577"/>
                <a:gd name="connsiteX348" fmla="*/ 5482258 w 10032639"/>
                <a:gd name="connsiteY348" fmla="*/ 2417173 h 2801577"/>
                <a:gd name="connsiteX349" fmla="*/ 5482258 w 10032639"/>
                <a:gd name="connsiteY349" fmla="*/ 2426172 h 2801577"/>
                <a:gd name="connsiteX350" fmla="*/ 5504939 w 10032639"/>
                <a:gd name="connsiteY350" fmla="*/ 2412134 h 2801577"/>
                <a:gd name="connsiteX351" fmla="*/ 5506739 w 10032639"/>
                <a:gd name="connsiteY351" fmla="*/ 2412134 h 2801577"/>
                <a:gd name="connsiteX352" fmla="*/ 5490898 w 10032639"/>
                <a:gd name="connsiteY352" fmla="*/ 2410334 h 2801577"/>
                <a:gd name="connsiteX353" fmla="*/ 5485858 w 10032639"/>
                <a:gd name="connsiteY353" fmla="*/ 2408534 h 2801577"/>
                <a:gd name="connsiteX354" fmla="*/ 586705 w 10032639"/>
                <a:gd name="connsiteY354" fmla="*/ 2401558 h 2801577"/>
                <a:gd name="connsiteX355" fmla="*/ 574827 w 10032639"/>
                <a:gd name="connsiteY355" fmla="*/ 2406958 h 2801577"/>
                <a:gd name="connsiteX356" fmla="*/ 513997 w 10032639"/>
                <a:gd name="connsiteY356" fmla="*/ 2432882 h 2801577"/>
                <a:gd name="connsiteX357" fmla="*/ 519036 w 10032639"/>
                <a:gd name="connsiteY357" fmla="*/ 2441523 h 2801577"/>
                <a:gd name="connsiteX358" fmla="*/ 522635 w 10032639"/>
                <a:gd name="connsiteY358" fmla="*/ 2445124 h 2801577"/>
                <a:gd name="connsiteX359" fmla="*/ 531274 w 10032639"/>
                <a:gd name="connsiteY359" fmla="*/ 2437923 h 2801577"/>
                <a:gd name="connsiteX360" fmla="*/ 543512 w 10032639"/>
                <a:gd name="connsiteY360" fmla="*/ 2432882 h 2801577"/>
                <a:gd name="connsiteX361" fmla="*/ 550351 w 10032639"/>
                <a:gd name="connsiteY361" fmla="*/ 2427841 h 2801577"/>
                <a:gd name="connsiteX362" fmla="*/ 558990 w 10032639"/>
                <a:gd name="connsiteY362" fmla="*/ 2422441 h 2801577"/>
                <a:gd name="connsiteX363" fmla="*/ 571228 w 10032639"/>
                <a:gd name="connsiteY363" fmla="*/ 2417400 h 2801577"/>
                <a:gd name="connsiteX364" fmla="*/ 581666 w 10032639"/>
                <a:gd name="connsiteY364" fmla="*/ 2413799 h 2801577"/>
                <a:gd name="connsiteX365" fmla="*/ 584905 w 10032639"/>
                <a:gd name="connsiteY365" fmla="*/ 2405158 h 2801577"/>
                <a:gd name="connsiteX366" fmla="*/ 4348207 w 10032639"/>
                <a:gd name="connsiteY366" fmla="*/ 2400268 h 2801577"/>
                <a:gd name="connsiteX367" fmla="*/ 4346407 w 10032639"/>
                <a:gd name="connsiteY367" fmla="*/ 2402068 h 2801577"/>
                <a:gd name="connsiteX368" fmla="*/ 4316886 w 10032639"/>
                <a:gd name="connsiteY368" fmla="*/ 2422947 h 2801577"/>
                <a:gd name="connsiteX369" fmla="*/ 4290965 w 10032639"/>
                <a:gd name="connsiteY369" fmla="*/ 2442025 h 2801577"/>
                <a:gd name="connsiteX370" fmla="*/ 4263244 w 10032639"/>
                <a:gd name="connsiteY370" fmla="*/ 2460744 h 2801577"/>
                <a:gd name="connsiteX371" fmla="*/ 4237323 w 10032639"/>
                <a:gd name="connsiteY371" fmla="*/ 2479823 h 2801577"/>
                <a:gd name="connsiteX372" fmla="*/ 4199522 w 10032639"/>
                <a:gd name="connsiteY372" fmla="*/ 2507541 h 2801577"/>
                <a:gd name="connsiteX373" fmla="*/ 4164600 w 10032639"/>
                <a:gd name="connsiteY373" fmla="*/ 2532020 h 2801577"/>
                <a:gd name="connsiteX374" fmla="*/ 4147320 w 10032639"/>
                <a:gd name="connsiteY374" fmla="*/ 2545699 h 2801577"/>
                <a:gd name="connsiteX375" fmla="*/ 4147320 w 10032639"/>
                <a:gd name="connsiteY375" fmla="*/ 2573417 h 2801577"/>
                <a:gd name="connsiteX376" fmla="*/ 4168200 w 10032639"/>
                <a:gd name="connsiteY376" fmla="*/ 2556138 h 2801577"/>
                <a:gd name="connsiteX377" fmla="*/ 4190521 w 10032639"/>
                <a:gd name="connsiteY377" fmla="*/ 2538859 h 2801577"/>
                <a:gd name="connsiteX378" fmla="*/ 4216802 w 10032639"/>
                <a:gd name="connsiteY378" fmla="*/ 2519780 h 2801577"/>
                <a:gd name="connsiteX379" fmla="*/ 4245963 w 10032639"/>
                <a:gd name="connsiteY379" fmla="*/ 2500702 h 2801577"/>
                <a:gd name="connsiteX380" fmla="*/ 4247763 w 10032639"/>
                <a:gd name="connsiteY380" fmla="*/ 2500702 h 2801577"/>
                <a:gd name="connsiteX381" fmla="*/ 4263244 w 10032639"/>
                <a:gd name="connsiteY381" fmla="*/ 2492062 h 2801577"/>
                <a:gd name="connsiteX382" fmla="*/ 4278725 w 10032639"/>
                <a:gd name="connsiteY382" fmla="*/ 2481623 h 2801577"/>
                <a:gd name="connsiteX383" fmla="*/ 4292765 w 10032639"/>
                <a:gd name="connsiteY383" fmla="*/ 2469384 h 2801577"/>
                <a:gd name="connsiteX384" fmla="*/ 4305006 w 10032639"/>
                <a:gd name="connsiteY384" fmla="*/ 2457504 h 2801577"/>
                <a:gd name="connsiteX385" fmla="*/ 4316886 w 10032639"/>
                <a:gd name="connsiteY385" fmla="*/ 2445265 h 2801577"/>
                <a:gd name="connsiteX386" fmla="*/ 4329127 w 10032639"/>
                <a:gd name="connsiteY386" fmla="*/ 2431586 h 2801577"/>
                <a:gd name="connsiteX387" fmla="*/ 4339567 w 10032639"/>
                <a:gd name="connsiteY387" fmla="*/ 2416107 h 2801577"/>
                <a:gd name="connsiteX388" fmla="*/ 3200245 w 10032639"/>
                <a:gd name="connsiteY388" fmla="*/ 2396517 h 2801577"/>
                <a:gd name="connsiteX389" fmla="*/ 3175768 w 10032639"/>
                <a:gd name="connsiteY389" fmla="*/ 2403358 h 2801577"/>
                <a:gd name="connsiteX390" fmla="*/ 3106660 w 10032639"/>
                <a:gd name="connsiteY390" fmla="*/ 2427841 h 2801577"/>
                <a:gd name="connsiteX391" fmla="*/ 3080744 w 10032639"/>
                <a:gd name="connsiteY391" fmla="*/ 2434682 h 2801577"/>
                <a:gd name="connsiteX392" fmla="*/ 3101621 w 10032639"/>
                <a:gd name="connsiteY392" fmla="*/ 2434682 h 2801577"/>
                <a:gd name="connsiteX393" fmla="*/ 3118898 w 10032639"/>
                <a:gd name="connsiteY393" fmla="*/ 2431082 h 2801577"/>
                <a:gd name="connsiteX394" fmla="*/ 3134375 w 10032639"/>
                <a:gd name="connsiteY394" fmla="*/ 2427841 h 2801577"/>
                <a:gd name="connsiteX395" fmla="*/ 3148053 w 10032639"/>
                <a:gd name="connsiteY395" fmla="*/ 2420640 h 2801577"/>
                <a:gd name="connsiteX396" fmla="*/ 3172529 w 10032639"/>
                <a:gd name="connsiteY396" fmla="*/ 2408399 h 2801577"/>
                <a:gd name="connsiteX397" fmla="*/ 8306491 w 10032639"/>
                <a:gd name="connsiteY397" fmla="*/ 2394483 h 2801577"/>
                <a:gd name="connsiteX398" fmla="*/ 8244200 w 10032639"/>
                <a:gd name="connsiteY398" fmla="*/ 2434455 h 2801577"/>
                <a:gd name="connsiteX399" fmla="*/ 8237359 w 10032639"/>
                <a:gd name="connsiteY399" fmla="*/ 2439496 h 2801577"/>
                <a:gd name="connsiteX400" fmla="*/ 8218276 w 10032639"/>
                <a:gd name="connsiteY400" fmla="*/ 2453540 h 2801577"/>
                <a:gd name="connsiteX401" fmla="*/ 8200632 w 10032639"/>
                <a:gd name="connsiteY401" fmla="*/ 2469025 h 2801577"/>
                <a:gd name="connsiteX402" fmla="*/ 8185150 w 10032639"/>
                <a:gd name="connsiteY402" fmla="*/ 2484509 h 2801577"/>
                <a:gd name="connsiteX403" fmla="*/ 8171467 w 10032639"/>
                <a:gd name="connsiteY403" fmla="*/ 2499994 h 2801577"/>
                <a:gd name="connsiteX404" fmla="*/ 8185150 w 10032639"/>
                <a:gd name="connsiteY404" fmla="*/ 2491351 h 2801577"/>
                <a:gd name="connsiteX405" fmla="*/ 8207834 w 10032639"/>
                <a:gd name="connsiteY405" fmla="*/ 2474066 h 2801577"/>
                <a:gd name="connsiteX406" fmla="*/ 8225117 w 10032639"/>
                <a:gd name="connsiteY406" fmla="*/ 2458582 h 2801577"/>
                <a:gd name="connsiteX407" fmla="*/ 8230158 w 10032639"/>
                <a:gd name="connsiteY407" fmla="*/ 2454981 h 2801577"/>
                <a:gd name="connsiteX408" fmla="*/ 8252842 w 10032639"/>
                <a:gd name="connsiteY408" fmla="*/ 2437696 h 2801577"/>
                <a:gd name="connsiteX409" fmla="*/ 8278766 w 10032639"/>
                <a:gd name="connsiteY409" fmla="*/ 2422211 h 2801577"/>
                <a:gd name="connsiteX410" fmla="*/ 8294249 w 10032639"/>
                <a:gd name="connsiteY410" fmla="*/ 2408167 h 2801577"/>
                <a:gd name="connsiteX411" fmla="*/ 6187159 w 10032639"/>
                <a:gd name="connsiteY411" fmla="*/ 2389457 h 2801577"/>
                <a:gd name="connsiteX412" fmla="*/ 6093196 w 10032639"/>
                <a:gd name="connsiteY412" fmla="*/ 2438051 h 2801577"/>
                <a:gd name="connsiteX413" fmla="*/ 6001754 w 10032639"/>
                <a:gd name="connsiteY413" fmla="*/ 2484845 h 2801577"/>
                <a:gd name="connsiteX414" fmla="*/ 5937672 w 10032639"/>
                <a:gd name="connsiteY414" fmla="*/ 2519400 h 2801577"/>
                <a:gd name="connsiteX415" fmla="*/ 5795827 w 10032639"/>
                <a:gd name="connsiteY415" fmla="*/ 2598950 h 2801577"/>
                <a:gd name="connsiteX416" fmla="*/ 5779987 w 10032639"/>
                <a:gd name="connsiteY416" fmla="*/ 2609389 h 2801577"/>
                <a:gd name="connsiteX417" fmla="*/ 5807708 w 10032639"/>
                <a:gd name="connsiteY417" fmla="*/ 2604350 h 2801577"/>
                <a:gd name="connsiteX418" fmla="*/ 5837229 w 10032639"/>
                <a:gd name="connsiteY418" fmla="*/ 2602550 h 2801577"/>
                <a:gd name="connsiteX419" fmla="*/ 5837229 w 10032639"/>
                <a:gd name="connsiteY419" fmla="*/ 2593911 h 2801577"/>
                <a:gd name="connsiteX420" fmla="*/ 5840829 w 10032639"/>
                <a:gd name="connsiteY420" fmla="*/ 2587072 h 2801577"/>
                <a:gd name="connsiteX421" fmla="*/ 5844069 w 10032639"/>
                <a:gd name="connsiteY421" fmla="*/ 2579873 h 2801577"/>
                <a:gd name="connsiteX422" fmla="*/ 5851269 w 10032639"/>
                <a:gd name="connsiteY422" fmla="*/ 2576633 h 2801577"/>
                <a:gd name="connsiteX423" fmla="*/ 5859909 w 10032639"/>
                <a:gd name="connsiteY423" fmla="*/ 2571234 h 2801577"/>
                <a:gd name="connsiteX424" fmla="*/ 5884030 w 10032639"/>
                <a:gd name="connsiteY424" fmla="*/ 2562595 h 2801577"/>
                <a:gd name="connsiteX425" fmla="*/ 5908151 w 10032639"/>
                <a:gd name="connsiteY425" fmla="*/ 2550716 h 2801577"/>
                <a:gd name="connsiteX426" fmla="*/ 5932272 w 10032639"/>
                <a:gd name="connsiteY426" fmla="*/ 2536678 h 2801577"/>
                <a:gd name="connsiteX427" fmla="*/ 5954952 w 10032639"/>
                <a:gd name="connsiteY427" fmla="*/ 2521200 h 2801577"/>
                <a:gd name="connsiteX428" fmla="*/ 6001754 w 10032639"/>
                <a:gd name="connsiteY428" fmla="*/ 2489884 h 2801577"/>
                <a:gd name="connsiteX429" fmla="*/ 6024434 w 10032639"/>
                <a:gd name="connsiteY429" fmla="*/ 2477646 h 2801577"/>
                <a:gd name="connsiteX430" fmla="*/ 6044955 w 10032639"/>
                <a:gd name="connsiteY430" fmla="*/ 2465767 h 2801577"/>
                <a:gd name="connsiteX431" fmla="*/ 6096796 w 10032639"/>
                <a:gd name="connsiteY431" fmla="*/ 2438051 h 2801577"/>
                <a:gd name="connsiteX432" fmla="*/ 6152238 w 10032639"/>
                <a:gd name="connsiteY432" fmla="*/ 2408534 h 2801577"/>
                <a:gd name="connsiteX433" fmla="*/ 6169879 w 10032639"/>
                <a:gd name="connsiteY433" fmla="*/ 2399895 h 2801577"/>
                <a:gd name="connsiteX434" fmla="*/ 3236599 w 10032639"/>
                <a:gd name="connsiteY434" fmla="*/ 2384275 h 2801577"/>
                <a:gd name="connsiteX435" fmla="*/ 3232999 w 10032639"/>
                <a:gd name="connsiteY435" fmla="*/ 2386075 h 2801577"/>
                <a:gd name="connsiteX436" fmla="*/ 3234799 w 10032639"/>
                <a:gd name="connsiteY436" fmla="*/ 2386075 h 2801577"/>
                <a:gd name="connsiteX437" fmla="*/ 1737800 w 10032639"/>
                <a:gd name="connsiteY437" fmla="*/ 2384275 h 2801577"/>
                <a:gd name="connsiteX438" fmla="*/ 1727362 w 10032639"/>
                <a:gd name="connsiteY438" fmla="*/ 2391116 h 2801577"/>
                <a:gd name="connsiteX439" fmla="*/ 1708284 w 10032639"/>
                <a:gd name="connsiteY439" fmla="*/ 2399757 h 2801577"/>
                <a:gd name="connsiteX440" fmla="*/ 1716923 w 10032639"/>
                <a:gd name="connsiteY440" fmla="*/ 2398317 h 2801577"/>
                <a:gd name="connsiteX441" fmla="*/ 1729161 w 10032639"/>
                <a:gd name="connsiteY441" fmla="*/ 2398317 h 2801577"/>
                <a:gd name="connsiteX442" fmla="*/ 1730601 w 10032639"/>
                <a:gd name="connsiteY442" fmla="*/ 2394717 h 2801577"/>
                <a:gd name="connsiteX443" fmla="*/ 1734200 w 10032639"/>
                <a:gd name="connsiteY443" fmla="*/ 2389316 h 2801577"/>
                <a:gd name="connsiteX444" fmla="*/ 4275485 w 10032639"/>
                <a:gd name="connsiteY444" fmla="*/ 2379389 h 2801577"/>
                <a:gd name="connsiteX445" fmla="*/ 4252804 w 10032639"/>
                <a:gd name="connsiteY445" fmla="*/ 2389829 h 2801577"/>
                <a:gd name="connsiteX446" fmla="*/ 4239123 w 10032639"/>
                <a:gd name="connsiteY446" fmla="*/ 2398468 h 2801577"/>
                <a:gd name="connsiteX447" fmla="*/ 4216802 w 10032639"/>
                <a:gd name="connsiteY447" fmla="*/ 2412507 h 2801577"/>
                <a:gd name="connsiteX448" fmla="*/ 4195921 w 10032639"/>
                <a:gd name="connsiteY448" fmla="*/ 2426546 h 2801577"/>
                <a:gd name="connsiteX449" fmla="*/ 4181881 w 10032639"/>
                <a:gd name="connsiteY449" fmla="*/ 2438426 h 2801577"/>
                <a:gd name="connsiteX450" fmla="*/ 4166400 w 10032639"/>
                <a:gd name="connsiteY450" fmla="*/ 2450665 h 2801577"/>
                <a:gd name="connsiteX451" fmla="*/ 4155960 w 10032639"/>
                <a:gd name="connsiteY451" fmla="*/ 2457504 h 2801577"/>
                <a:gd name="connsiteX452" fmla="*/ 4152361 w 10032639"/>
                <a:gd name="connsiteY452" fmla="*/ 2460744 h 2801577"/>
                <a:gd name="connsiteX453" fmla="*/ 4178641 w 10032639"/>
                <a:gd name="connsiteY453" fmla="*/ 2445265 h 2801577"/>
                <a:gd name="connsiteX454" fmla="*/ 4202762 w 10032639"/>
                <a:gd name="connsiteY454" fmla="*/ 2426546 h 2801577"/>
                <a:gd name="connsiteX455" fmla="*/ 4218242 w 10032639"/>
                <a:gd name="connsiteY455" fmla="*/ 2412507 h 2801577"/>
                <a:gd name="connsiteX456" fmla="*/ 4235523 w 10032639"/>
                <a:gd name="connsiteY456" fmla="*/ 2403868 h 2801577"/>
                <a:gd name="connsiteX457" fmla="*/ 4251364 w 10032639"/>
                <a:gd name="connsiteY457" fmla="*/ 2398468 h 2801577"/>
                <a:gd name="connsiteX458" fmla="*/ 4268644 w 10032639"/>
                <a:gd name="connsiteY458" fmla="*/ 2397028 h 2801577"/>
                <a:gd name="connsiteX459" fmla="*/ 4271884 w 10032639"/>
                <a:gd name="connsiteY459" fmla="*/ 2388029 h 2801577"/>
                <a:gd name="connsiteX460" fmla="*/ 4386369 w 10032639"/>
                <a:gd name="connsiteY460" fmla="*/ 2376150 h 2801577"/>
                <a:gd name="connsiteX461" fmla="*/ 4374128 w 10032639"/>
                <a:gd name="connsiteY461" fmla="*/ 2381189 h 2801577"/>
                <a:gd name="connsiteX462" fmla="*/ 4358648 w 10032639"/>
                <a:gd name="connsiteY462" fmla="*/ 2391629 h 2801577"/>
                <a:gd name="connsiteX463" fmla="*/ 4362248 w 10032639"/>
                <a:gd name="connsiteY463" fmla="*/ 2391629 h 2801577"/>
                <a:gd name="connsiteX464" fmla="*/ 4375928 w 10032639"/>
                <a:gd name="connsiteY464" fmla="*/ 2389829 h 2801577"/>
                <a:gd name="connsiteX465" fmla="*/ 4379529 w 10032639"/>
                <a:gd name="connsiteY465" fmla="*/ 2388029 h 2801577"/>
                <a:gd name="connsiteX466" fmla="*/ 4382769 w 10032639"/>
                <a:gd name="connsiteY466" fmla="*/ 2386589 h 2801577"/>
                <a:gd name="connsiteX467" fmla="*/ 4387809 w 10032639"/>
                <a:gd name="connsiteY467" fmla="*/ 2376150 h 2801577"/>
                <a:gd name="connsiteX468" fmla="*/ 7163508 w 10032639"/>
                <a:gd name="connsiteY468" fmla="*/ 2368579 h 2801577"/>
                <a:gd name="connsiteX469" fmla="*/ 7121747 w 10032639"/>
                <a:gd name="connsiteY469" fmla="*/ 2393056 h 2801577"/>
                <a:gd name="connsiteX470" fmla="*/ 7163508 w 10032639"/>
                <a:gd name="connsiteY470" fmla="*/ 2370379 h 2801577"/>
                <a:gd name="connsiteX471" fmla="*/ 5152839 w 10032639"/>
                <a:gd name="connsiteY471" fmla="*/ 2357071 h 2801577"/>
                <a:gd name="connsiteX472" fmla="*/ 5128358 w 10032639"/>
                <a:gd name="connsiteY472" fmla="*/ 2377590 h 2801577"/>
                <a:gd name="connsiteX473" fmla="*/ 5138799 w 10032639"/>
                <a:gd name="connsiteY473" fmla="*/ 2370750 h 2801577"/>
                <a:gd name="connsiteX474" fmla="*/ 5145999 w 10032639"/>
                <a:gd name="connsiteY474" fmla="*/ 2363910 h 2801577"/>
                <a:gd name="connsiteX475" fmla="*/ 1803309 w 10032639"/>
                <a:gd name="connsiteY475" fmla="*/ 2354751 h 2801577"/>
                <a:gd name="connsiteX476" fmla="*/ 1789631 w 10032639"/>
                <a:gd name="connsiteY476" fmla="*/ 2359791 h 2801577"/>
                <a:gd name="connsiteX477" fmla="*/ 1798270 w 10032639"/>
                <a:gd name="connsiteY477" fmla="*/ 2358351 h 2801577"/>
                <a:gd name="connsiteX478" fmla="*/ 1805109 w 10032639"/>
                <a:gd name="connsiteY478" fmla="*/ 2356551 h 2801577"/>
                <a:gd name="connsiteX479" fmla="*/ 7499038 w 10032639"/>
                <a:gd name="connsiteY479" fmla="*/ 2348062 h 2801577"/>
                <a:gd name="connsiteX480" fmla="*/ 7479958 w 10032639"/>
                <a:gd name="connsiteY480" fmla="*/ 2356701 h 2801577"/>
                <a:gd name="connsiteX481" fmla="*/ 7460877 w 10032639"/>
                <a:gd name="connsiteY481" fmla="*/ 2365340 h 2801577"/>
                <a:gd name="connsiteX482" fmla="*/ 7433516 w 10032639"/>
                <a:gd name="connsiteY482" fmla="*/ 2384417 h 2801577"/>
                <a:gd name="connsiteX483" fmla="*/ 7486798 w 10032639"/>
                <a:gd name="connsiteY483" fmla="*/ 2359940 h 2801577"/>
                <a:gd name="connsiteX484" fmla="*/ 157654 w 10032639"/>
                <a:gd name="connsiteY484" fmla="*/ 2339268 h 2801577"/>
                <a:gd name="connsiteX485" fmla="*/ 157654 w 10032639"/>
                <a:gd name="connsiteY485" fmla="*/ 2341069 h 2801577"/>
                <a:gd name="connsiteX486" fmla="*/ 162693 w 10032639"/>
                <a:gd name="connsiteY486" fmla="*/ 2339268 h 2801577"/>
                <a:gd name="connsiteX487" fmla="*/ 6273562 w 10032639"/>
                <a:gd name="connsiteY487" fmla="*/ 2334024 h 2801577"/>
                <a:gd name="connsiteX488" fmla="*/ 6273562 w 10032639"/>
                <a:gd name="connsiteY488" fmla="*/ 2335824 h 2801577"/>
                <a:gd name="connsiteX489" fmla="*/ 6276802 w 10032639"/>
                <a:gd name="connsiteY489" fmla="*/ 2337623 h 2801577"/>
                <a:gd name="connsiteX490" fmla="*/ 2665371 w 10032639"/>
                <a:gd name="connsiteY490" fmla="*/ 2318385 h 2801577"/>
                <a:gd name="connsiteX491" fmla="*/ 2653492 w 10032639"/>
                <a:gd name="connsiteY491" fmla="*/ 2321986 h 2801577"/>
                <a:gd name="connsiteX492" fmla="*/ 2643054 w 10032639"/>
                <a:gd name="connsiteY492" fmla="*/ 2325586 h 2801577"/>
                <a:gd name="connsiteX493" fmla="*/ 2630816 w 10032639"/>
                <a:gd name="connsiteY493" fmla="*/ 2332427 h 2801577"/>
                <a:gd name="connsiteX494" fmla="*/ 2630816 w 10032639"/>
                <a:gd name="connsiteY494" fmla="*/ 2346109 h 2801577"/>
                <a:gd name="connsiteX495" fmla="*/ 2635855 w 10032639"/>
                <a:gd name="connsiteY495" fmla="*/ 2344309 h 2801577"/>
                <a:gd name="connsiteX496" fmla="*/ 2637655 w 10032639"/>
                <a:gd name="connsiteY496" fmla="*/ 2342869 h 2801577"/>
                <a:gd name="connsiteX497" fmla="*/ 2643054 w 10032639"/>
                <a:gd name="connsiteY497" fmla="*/ 2335668 h 2801577"/>
                <a:gd name="connsiteX498" fmla="*/ 2648093 w 10032639"/>
                <a:gd name="connsiteY498" fmla="*/ 2332427 h 2801577"/>
                <a:gd name="connsiteX499" fmla="*/ 2654932 w 10032639"/>
                <a:gd name="connsiteY499" fmla="*/ 2328827 h 2801577"/>
                <a:gd name="connsiteX500" fmla="*/ 2662131 w 10032639"/>
                <a:gd name="connsiteY500" fmla="*/ 2327026 h 2801577"/>
                <a:gd name="connsiteX501" fmla="*/ 2668970 w 10032639"/>
                <a:gd name="connsiteY501" fmla="*/ 2327026 h 2801577"/>
                <a:gd name="connsiteX502" fmla="*/ 2672569 w 10032639"/>
                <a:gd name="connsiteY502" fmla="*/ 2321986 h 2801577"/>
                <a:gd name="connsiteX503" fmla="*/ 2677609 w 10032639"/>
                <a:gd name="connsiteY503" fmla="*/ 2318385 h 2801577"/>
                <a:gd name="connsiteX504" fmla="*/ 8728846 w 10032639"/>
                <a:gd name="connsiteY504" fmla="*/ 2318142 h 2801577"/>
                <a:gd name="connsiteX505" fmla="*/ 8720205 w 10032639"/>
                <a:gd name="connsiteY505" fmla="*/ 2319942 h 2801577"/>
                <a:gd name="connsiteX506" fmla="*/ 8711563 w 10032639"/>
                <a:gd name="connsiteY506" fmla="*/ 2321743 h 2801577"/>
                <a:gd name="connsiteX507" fmla="*/ 8702922 w 10032639"/>
                <a:gd name="connsiteY507" fmla="*/ 2325344 h 2801577"/>
                <a:gd name="connsiteX508" fmla="*/ 8687439 w 10032639"/>
                <a:gd name="connsiteY508" fmla="*/ 2337227 h 2801577"/>
                <a:gd name="connsiteX509" fmla="*/ 8671956 w 10032639"/>
                <a:gd name="connsiteY509" fmla="*/ 2349470 h 2801577"/>
                <a:gd name="connsiteX510" fmla="*/ 8654673 w 10032639"/>
                <a:gd name="connsiteY510" fmla="*/ 2363154 h 2801577"/>
                <a:gd name="connsiteX511" fmla="*/ 8612906 w 10032639"/>
                <a:gd name="connsiteY511" fmla="*/ 2394483 h 2801577"/>
                <a:gd name="connsiteX512" fmla="*/ 8569698 w 10032639"/>
                <a:gd name="connsiteY512" fmla="*/ 2429053 h 2801577"/>
                <a:gd name="connsiteX513" fmla="*/ 8526490 w 10032639"/>
                <a:gd name="connsiteY513" fmla="*/ 2463623 h 2801577"/>
                <a:gd name="connsiteX514" fmla="*/ 8482923 w 10032639"/>
                <a:gd name="connsiteY514" fmla="*/ 2499994 h 2801577"/>
                <a:gd name="connsiteX515" fmla="*/ 8451957 w 10032639"/>
                <a:gd name="connsiteY515" fmla="*/ 2524481 h 2801577"/>
                <a:gd name="connsiteX516" fmla="*/ 8479682 w 10032639"/>
                <a:gd name="connsiteY516" fmla="*/ 2510437 h 2801577"/>
                <a:gd name="connsiteX517" fmla="*/ 8509207 w 10032639"/>
                <a:gd name="connsiteY517" fmla="*/ 2494952 h 2801577"/>
                <a:gd name="connsiteX518" fmla="*/ 8526490 w 10032639"/>
                <a:gd name="connsiteY518" fmla="*/ 2474066 h 2801577"/>
                <a:gd name="connsiteX519" fmla="*/ 8545574 w 10032639"/>
                <a:gd name="connsiteY519" fmla="*/ 2456781 h 2801577"/>
                <a:gd name="connsiteX520" fmla="*/ 8564657 w 10032639"/>
                <a:gd name="connsiteY520" fmla="*/ 2441297 h 2801577"/>
                <a:gd name="connsiteX521" fmla="*/ 8585181 w 10032639"/>
                <a:gd name="connsiteY521" fmla="*/ 2429053 h 2801577"/>
                <a:gd name="connsiteX522" fmla="*/ 8606065 w 10032639"/>
                <a:gd name="connsiteY522" fmla="*/ 2418610 h 2801577"/>
                <a:gd name="connsiteX523" fmla="*/ 8626588 w 10032639"/>
                <a:gd name="connsiteY523" fmla="*/ 2408167 h 2801577"/>
                <a:gd name="connsiteX524" fmla="*/ 8663315 w 10032639"/>
                <a:gd name="connsiteY524" fmla="*/ 2382240 h 2801577"/>
                <a:gd name="connsiteX525" fmla="*/ 8671956 w 10032639"/>
                <a:gd name="connsiteY525" fmla="*/ 2369996 h 2801577"/>
                <a:gd name="connsiteX526" fmla="*/ 8684198 w 10032639"/>
                <a:gd name="connsiteY526" fmla="*/ 2358113 h 2801577"/>
                <a:gd name="connsiteX527" fmla="*/ 8697881 w 10032639"/>
                <a:gd name="connsiteY527" fmla="*/ 2347670 h 2801577"/>
                <a:gd name="connsiteX528" fmla="*/ 8709763 w 10032639"/>
                <a:gd name="connsiteY528" fmla="*/ 2337227 h 2801577"/>
                <a:gd name="connsiteX529" fmla="*/ 8727046 w 10032639"/>
                <a:gd name="connsiteY529" fmla="*/ 2328585 h 2801577"/>
                <a:gd name="connsiteX530" fmla="*/ 8739288 w 10032639"/>
                <a:gd name="connsiteY530" fmla="*/ 2319942 h 2801577"/>
                <a:gd name="connsiteX531" fmla="*/ 3186207 w 10032639"/>
                <a:gd name="connsiteY531" fmla="*/ 2313344 h 2801577"/>
                <a:gd name="connsiteX532" fmla="*/ 3077504 w 10032639"/>
                <a:gd name="connsiteY532" fmla="*/ 2346109 h 2801577"/>
                <a:gd name="connsiteX533" fmla="*/ 3002996 w 10032639"/>
                <a:gd name="connsiteY533" fmla="*/ 2366992 h 2801577"/>
                <a:gd name="connsiteX534" fmla="*/ 2930288 w 10032639"/>
                <a:gd name="connsiteY534" fmla="*/ 2386075 h 2801577"/>
                <a:gd name="connsiteX535" fmla="*/ 2928488 w 10032639"/>
                <a:gd name="connsiteY535" fmla="*/ 2398317 h 2801577"/>
                <a:gd name="connsiteX536" fmla="*/ 2924889 w 10032639"/>
                <a:gd name="connsiteY536" fmla="*/ 2408399 h 2801577"/>
                <a:gd name="connsiteX537" fmla="*/ 2938927 w 10032639"/>
                <a:gd name="connsiteY537" fmla="*/ 2403358 h 2801577"/>
                <a:gd name="connsiteX538" fmla="*/ 2956204 w 10032639"/>
                <a:gd name="connsiteY538" fmla="*/ 2399757 h 2801577"/>
                <a:gd name="connsiteX539" fmla="*/ 2968442 w 10032639"/>
                <a:gd name="connsiteY539" fmla="*/ 2399757 h 2801577"/>
                <a:gd name="connsiteX540" fmla="*/ 2987159 w 10032639"/>
                <a:gd name="connsiteY540" fmla="*/ 2391116 h 2801577"/>
                <a:gd name="connsiteX541" fmla="*/ 3008035 w 10032639"/>
                <a:gd name="connsiteY541" fmla="*/ 2386075 h 2801577"/>
                <a:gd name="connsiteX542" fmla="*/ 3025313 w 10032639"/>
                <a:gd name="connsiteY542" fmla="*/ 2378874 h 2801577"/>
                <a:gd name="connsiteX543" fmla="*/ 3032152 w 10032639"/>
                <a:gd name="connsiteY543" fmla="*/ 2375634 h 2801577"/>
                <a:gd name="connsiteX544" fmla="*/ 3037551 w 10032639"/>
                <a:gd name="connsiteY544" fmla="*/ 2370233 h 2801577"/>
                <a:gd name="connsiteX545" fmla="*/ 3051229 w 10032639"/>
                <a:gd name="connsiteY545" fmla="*/ 2358351 h 2801577"/>
                <a:gd name="connsiteX546" fmla="*/ 3061667 w 10032639"/>
                <a:gd name="connsiteY546" fmla="*/ 2372033 h 2801577"/>
                <a:gd name="connsiteX547" fmla="*/ 3061667 w 10032639"/>
                <a:gd name="connsiteY547" fmla="*/ 2373833 h 2801577"/>
                <a:gd name="connsiteX548" fmla="*/ 3067066 w 10032639"/>
                <a:gd name="connsiteY548" fmla="*/ 2368793 h 2801577"/>
                <a:gd name="connsiteX549" fmla="*/ 3072105 w 10032639"/>
                <a:gd name="connsiteY549" fmla="*/ 2365192 h 2801577"/>
                <a:gd name="connsiteX550" fmla="*/ 3078944 w 10032639"/>
                <a:gd name="connsiteY550" fmla="*/ 2363392 h 2801577"/>
                <a:gd name="connsiteX551" fmla="*/ 3086143 w 10032639"/>
                <a:gd name="connsiteY551" fmla="*/ 2363392 h 2801577"/>
                <a:gd name="connsiteX552" fmla="*/ 3086143 w 10032639"/>
                <a:gd name="connsiteY552" fmla="*/ 2358351 h 2801577"/>
                <a:gd name="connsiteX553" fmla="*/ 3089383 w 10032639"/>
                <a:gd name="connsiteY553" fmla="*/ 2354751 h 2801577"/>
                <a:gd name="connsiteX554" fmla="*/ 3094782 w 10032639"/>
                <a:gd name="connsiteY554" fmla="*/ 2347910 h 2801577"/>
                <a:gd name="connsiteX555" fmla="*/ 3099821 w 10032639"/>
                <a:gd name="connsiteY555" fmla="*/ 2342869 h 2801577"/>
                <a:gd name="connsiteX556" fmla="*/ 3106660 w 10032639"/>
                <a:gd name="connsiteY556" fmla="*/ 2342869 h 2801577"/>
                <a:gd name="connsiteX557" fmla="*/ 3134375 w 10032639"/>
                <a:gd name="connsiteY557" fmla="*/ 2341069 h 2801577"/>
                <a:gd name="connsiteX558" fmla="*/ 3144814 w 10032639"/>
                <a:gd name="connsiteY558" fmla="*/ 2339268 h 2801577"/>
                <a:gd name="connsiteX559" fmla="*/ 3156691 w 10032639"/>
                <a:gd name="connsiteY559" fmla="*/ 2335668 h 2801577"/>
                <a:gd name="connsiteX560" fmla="*/ 3165690 w 10032639"/>
                <a:gd name="connsiteY560" fmla="*/ 2332427 h 2801577"/>
                <a:gd name="connsiteX561" fmla="*/ 3174329 w 10032639"/>
                <a:gd name="connsiteY561" fmla="*/ 2327026 h 2801577"/>
                <a:gd name="connsiteX562" fmla="*/ 3179368 w 10032639"/>
                <a:gd name="connsiteY562" fmla="*/ 2321986 h 2801577"/>
                <a:gd name="connsiteX563" fmla="*/ 3184767 w 10032639"/>
                <a:gd name="connsiteY563" fmla="*/ 2315145 h 2801577"/>
                <a:gd name="connsiteX564" fmla="*/ 4197721 w 10032639"/>
                <a:gd name="connsiteY564" fmla="*/ 2312074 h 2801577"/>
                <a:gd name="connsiteX565" fmla="*/ 4199522 w 10032639"/>
                <a:gd name="connsiteY565" fmla="*/ 2325753 h 2801577"/>
                <a:gd name="connsiteX566" fmla="*/ 4161360 w 10032639"/>
                <a:gd name="connsiteY566" fmla="*/ 2331153 h 2801577"/>
                <a:gd name="connsiteX567" fmla="*/ 4124639 w 10032639"/>
                <a:gd name="connsiteY567" fmla="*/ 2332953 h 2801577"/>
                <a:gd name="connsiteX568" fmla="*/ 4128240 w 10032639"/>
                <a:gd name="connsiteY568" fmla="*/ 2348431 h 2801577"/>
                <a:gd name="connsiteX569" fmla="*/ 4131839 w 10032639"/>
                <a:gd name="connsiteY569" fmla="*/ 2360311 h 2801577"/>
                <a:gd name="connsiteX570" fmla="*/ 4135080 w 10032639"/>
                <a:gd name="connsiteY570" fmla="*/ 2372550 h 2801577"/>
                <a:gd name="connsiteX571" fmla="*/ 4138680 w 10032639"/>
                <a:gd name="connsiteY571" fmla="*/ 2389829 h 2801577"/>
                <a:gd name="connsiteX572" fmla="*/ 4168200 w 10032639"/>
                <a:gd name="connsiteY572" fmla="*/ 2370750 h 2801577"/>
                <a:gd name="connsiteX573" fmla="*/ 4199522 w 10032639"/>
                <a:gd name="connsiteY573" fmla="*/ 2348431 h 2801577"/>
                <a:gd name="connsiteX574" fmla="*/ 4237323 w 10032639"/>
                <a:gd name="connsiteY574" fmla="*/ 2322513 h 2801577"/>
                <a:gd name="connsiteX575" fmla="*/ 4200962 w 10032639"/>
                <a:gd name="connsiteY575" fmla="*/ 2325753 h 2801577"/>
                <a:gd name="connsiteX576" fmla="*/ 3440686 w 10032639"/>
                <a:gd name="connsiteY576" fmla="*/ 2311544 h 2801577"/>
                <a:gd name="connsiteX577" fmla="*/ 3406132 w 10032639"/>
                <a:gd name="connsiteY577" fmla="*/ 2321986 h 2801577"/>
                <a:gd name="connsiteX578" fmla="*/ 3371577 w 10032639"/>
                <a:gd name="connsiteY578" fmla="*/ 2334228 h 2801577"/>
                <a:gd name="connsiteX579" fmla="*/ 3337023 w 10032639"/>
                <a:gd name="connsiteY579" fmla="*/ 2347910 h 2801577"/>
                <a:gd name="connsiteX580" fmla="*/ 3357899 w 10032639"/>
                <a:gd name="connsiteY580" fmla="*/ 2344309 h 2801577"/>
                <a:gd name="connsiteX581" fmla="*/ 3380215 w 10032639"/>
                <a:gd name="connsiteY581" fmla="*/ 2342869 h 2801577"/>
                <a:gd name="connsiteX582" fmla="*/ 3394253 w 10032639"/>
                <a:gd name="connsiteY582" fmla="*/ 2334228 h 2801577"/>
                <a:gd name="connsiteX583" fmla="*/ 3407931 w 10032639"/>
                <a:gd name="connsiteY583" fmla="*/ 2325586 h 2801577"/>
                <a:gd name="connsiteX584" fmla="*/ 3423409 w 10032639"/>
                <a:gd name="connsiteY584" fmla="*/ 2318385 h 2801577"/>
                <a:gd name="connsiteX585" fmla="*/ 3503316 w 10032639"/>
                <a:gd name="connsiteY585" fmla="*/ 2297862 h 2801577"/>
                <a:gd name="connsiteX586" fmla="*/ 3472889 w 10032639"/>
                <a:gd name="connsiteY586" fmla="*/ 2304600 h 2801577"/>
                <a:gd name="connsiteX587" fmla="*/ 3472001 w 10032639"/>
                <a:gd name="connsiteY587" fmla="*/ 2304703 h 2801577"/>
                <a:gd name="connsiteX588" fmla="*/ 3456163 w 10032639"/>
                <a:gd name="connsiteY588" fmla="*/ 2308304 h 2801577"/>
                <a:gd name="connsiteX589" fmla="*/ 3472889 w 10032639"/>
                <a:gd name="connsiteY589" fmla="*/ 2304600 h 2801577"/>
                <a:gd name="connsiteX590" fmla="*/ 3487478 w 10032639"/>
                <a:gd name="connsiteY590" fmla="*/ 2302903 h 2801577"/>
                <a:gd name="connsiteX591" fmla="*/ 7315793 w 10032639"/>
                <a:gd name="connsiteY591" fmla="*/ 2287590 h 2801577"/>
                <a:gd name="connsiteX592" fmla="*/ 7298512 w 10032639"/>
                <a:gd name="connsiteY592" fmla="*/ 2296228 h 2801577"/>
                <a:gd name="connsiteX593" fmla="*/ 7301752 w 10032639"/>
                <a:gd name="connsiteY593" fmla="*/ 2296228 h 2801577"/>
                <a:gd name="connsiteX594" fmla="*/ 7308593 w 10032639"/>
                <a:gd name="connsiteY594" fmla="*/ 2292629 h 2801577"/>
                <a:gd name="connsiteX595" fmla="*/ 8593822 w 10032639"/>
                <a:gd name="connsiteY595" fmla="*/ 2285372 h 2801577"/>
                <a:gd name="connsiteX596" fmla="*/ 8550615 w 10032639"/>
                <a:gd name="connsiteY596" fmla="*/ 2318142 h 2801577"/>
                <a:gd name="connsiteX597" fmla="*/ 8463839 w 10032639"/>
                <a:gd name="connsiteY597" fmla="*/ 2385841 h 2801577"/>
                <a:gd name="connsiteX598" fmla="*/ 8386065 w 10032639"/>
                <a:gd name="connsiteY598" fmla="*/ 2446338 h 2801577"/>
                <a:gd name="connsiteX599" fmla="*/ 8313332 w 10032639"/>
                <a:gd name="connsiteY599" fmla="*/ 2499994 h 2801577"/>
                <a:gd name="connsiteX600" fmla="*/ 8304691 w 10032639"/>
                <a:gd name="connsiteY600" fmla="*/ 2508636 h 2801577"/>
                <a:gd name="connsiteX601" fmla="*/ 8291009 w 10032639"/>
                <a:gd name="connsiteY601" fmla="*/ 2517279 h 2801577"/>
                <a:gd name="connsiteX602" fmla="*/ 8273725 w 10032639"/>
                <a:gd name="connsiteY602" fmla="*/ 2527722 h 2801577"/>
                <a:gd name="connsiteX603" fmla="*/ 8252842 w 10032639"/>
                <a:gd name="connsiteY603" fmla="*/ 2536364 h 2801577"/>
                <a:gd name="connsiteX604" fmla="*/ 8237359 w 10032639"/>
                <a:gd name="connsiteY604" fmla="*/ 2546807 h 2801577"/>
                <a:gd name="connsiteX605" fmla="*/ 8228717 w 10032639"/>
                <a:gd name="connsiteY605" fmla="*/ 2555450 h 2801577"/>
                <a:gd name="connsiteX606" fmla="*/ 8225117 w 10032639"/>
                <a:gd name="connsiteY606" fmla="*/ 2559051 h 2801577"/>
                <a:gd name="connsiteX607" fmla="*/ 8225117 w 10032639"/>
                <a:gd name="connsiteY607" fmla="*/ 2560851 h 2801577"/>
                <a:gd name="connsiteX608" fmla="*/ 8225117 w 10032639"/>
                <a:gd name="connsiteY608" fmla="*/ 2562652 h 2801577"/>
                <a:gd name="connsiteX609" fmla="*/ 8228717 w 10032639"/>
                <a:gd name="connsiteY609" fmla="*/ 2564092 h 2801577"/>
                <a:gd name="connsiteX610" fmla="*/ 8233758 w 10032639"/>
                <a:gd name="connsiteY610" fmla="*/ 2567693 h 2801577"/>
                <a:gd name="connsiteX611" fmla="*/ 8242400 w 10032639"/>
                <a:gd name="connsiteY611" fmla="*/ 2569494 h 2801577"/>
                <a:gd name="connsiteX612" fmla="*/ 8258243 w 10032639"/>
                <a:gd name="connsiteY612" fmla="*/ 2572734 h 2801577"/>
                <a:gd name="connsiteX613" fmla="*/ 8270125 w 10032639"/>
                <a:gd name="connsiteY613" fmla="*/ 2579937 h 2801577"/>
                <a:gd name="connsiteX614" fmla="*/ 8315133 w 10032639"/>
                <a:gd name="connsiteY614" fmla="*/ 2534564 h 2801577"/>
                <a:gd name="connsiteX615" fmla="*/ 8358340 w 10032639"/>
                <a:gd name="connsiteY615" fmla="*/ 2493152 h 2801577"/>
                <a:gd name="connsiteX616" fmla="*/ 8401908 w 10032639"/>
                <a:gd name="connsiteY616" fmla="*/ 2456781 h 2801577"/>
                <a:gd name="connsiteX617" fmla="*/ 8441515 w 10032639"/>
                <a:gd name="connsiteY617" fmla="*/ 2424012 h 2801577"/>
                <a:gd name="connsiteX618" fmla="*/ 8599223 w 10032639"/>
                <a:gd name="connsiteY618" fmla="*/ 2285372 h 2801577"/>
                <a:gd name="connsiteX619" fmla="*/ 1964563 w 10032639"/>
                <a:gd name="connsiteY619" fmla="*/ 2278779 h 2801577"/>
                <a:gd name="connsiteX620" fmla="*/ 1895095 w 10032639"/>
                <a:gd name="connsiteY620" fmla="*/ 2309744 h 2801577"/>
                <a:gd name="connsiteX621" fmla="*/ 1827785 w 10032639"/>
                <a:gd name="connsiteY621" fmla="*/ 2342869 h 2801577"/>
                <a:gd name="connsiteX622" fmla="*/ 1862340 w 10032639"/>
                <a:gd name="connsiteY622" fmla="*/ 2328827 h 2801577"/>
                <a:gd name="connsiteX623" fmla="*/ 1895095 w 10032639"/>
                <a:gd name="connsiteY623" fmla="*/ 2313344 h 2801577"/>
                <a:gd name="connsiteX624" fmla="*/ 1929649 w 10032639"/>
                <a:gd name="connsiteY624" fmla="*/ 2297862 h 2801577"/>
                <a:gd name="connsiteX625" fmla="*/ 6006794 w 10032639"/>
                <a:gd name="connsiteY625" fmla="*/ 2277151 h 2801577"/>
                <a:gd name="connsiteX626" fmla="*/ 5956752 w 10032639"/>
                <a:gd name="connsiteY626" fmla="*/ 2308107 h 2801577"/>
                <a:gd name="connsiteX627" fmla="*/ 5904911 w 10032639"/>
                <a:gd name="connsiteY627" fmla="*/ 2339423 h 2801577"/>
                <a:gd name="connsiteX628" fmla="*/ 5923631 w 10032639"/>
                <a:gd name="connsiteY628" fmla="*/ 2330784 h 2801577"/>
                <a:gd name="connsiteX629" fmla="*/ 5948112 w 10032639"/>
                <a:gd name="connsiteY629" fmla="*/ 2320345 h 2801577"/>
                <a:gd name="connsiteX630" fmla="*/ 5968633 w 10032639"/>
                <a:gd name="connsiteY630" fmla="*/ 2306667 h 2801577"/>
                <a:gd name="connsiteX631" fmla="*/ 5989513 w 10032639"/>
                <a:gd name="connsiteY631" fmla="*/ 2292629 h 2801577"/>
                <a:gd name="connsiteX632" fmla="*/ 8933363 w 10032639"/>
                <a:gd name="connsiteY632" fmla="*/ 2276730 h 2801577"/>
                <a:gd name="connsiteX633" fmla="*/ 8851988 w 10032639"/>
                <a:gd name="connsiteY633" fmla="*/ 2332186 h 2801577"/>
                <a:gd name="connsiteX634" fmla="*/ 8815622 w 10032639"/>
                <a:gd name="connsiteY634" fmla="*/ 2358113 h 2801577"/>
                <a:gd name="connsiteX635" fmla="*/ 8780696 w 10032639"/>
                <a:gd name="connsiteY635" fmla="*/ 2385841 h 2801577"/>
                <a:gd name="connsiteX636" fmla="*/ 8670156 w 10032639"/>
                <a:gd name="connsiteY636" fmla="*/ 2469025 h 2801577"/>
                <a:gd name="connsiteX637" fmla="*/ 8611105 w 10032639"/>
                <a:gd name="connsiteY637" fmla="*/ 2510437 h 2801577"/>
                <a:gd name="connsiteX638" fmla="*/ 8554215 w 10032639"/>
                <a:gd name="connsiteY638" fmla="*/ 2550408 h 2801577"/>
                <a:gd name="connsiteX639" fmla="*/ 8512448 w 10032639"/>
                <a:gd name="connsiteY639" fmla="*/ 2578136 h 2801577"/>
                <a:gd name="connsiteX640" fmla="*/ 8472481 w 10032639"/>
                <a:gd name="connsiteY640" fmla="*/ 2600462 h 2801577"/>
                <a:gd name="connsiteX641" fmla="*/ 8458798 w 10032639"/>
                <a:gd name="connsiteY641" fmla="*/ 2612706 h 2801577"/>
                <a:gd name="connsiteX642" fmla="*/ 8446556 w 10032639"/>
                <a:gd name="connsiteY642" fmla="*/ 2622789 h 2801577"/>
                <a:gd name="connsiteX643" fmla="*/ 8436474 w 10032639"/>
                <a:gd name="connsiteY643" fmla="*/ 2635032 h 2801577"/>
                <a:gd name="connsiteX644" fmla="*/ 8429633 w 10032639"/>
                <a:gd name="connsiteY644" fmla="*/ 2645475 h 2801577"/>
                <a:gd name="connsiteX645" fmla="*/ 8436474 w 10032639"/>
                <a:gd name="connsiteY645" fmla="*/ 2649076 h 2801577"/>
                <a:gd name="connsiteX646" fmla="*/ 8441515 w 10032639"/>
                <a:gd name="connsiteY646" fmla="*/ 2654118 h 2801577"/>
                <a:gd name="connsiteX647" fmla="*/ 8446556 w 10032639"/>
                <a:gd name="connsiteY647" fmla="*/ 2655918 h 2801577"/>
                <a:gd name="connsiteX648" fmla="*/ 8462399 w 10032639"/>
                <a:gd name="connsiteY648" fmla="*/ 2638633 h 2801577"/>
                <a:gd name="connsiteX649" fmla="*/ 8477882 w 10032639"/>
                <a:gd name="connsiteY649" fmla="*/ 2621348 h 2801577"/>
                <a:gd name="connsiteX650" fmla="*/ 8493364 w 10032639"/>
                <a:gd name="connsiteY650" fmla="*/ 2607304 h 2801577"/>
                <a:gd name="connsiteX651" fmla="*/ 8510647 w 10032639"/>
                <a:gd name="connsiteY651" fmla="*/ 2593620 h 2801577"/>
                <a:gd name="connsiteX652" fmla="*/ 8526490 w 10032639"/>
                <a:gd name="connsiteY652" fmla="*/ 2584978 h 2801577"/>
                <a:gd name="connsiteX653" fmla="*/ 8541973 w 10032639"/>
                <a:gd name="connsiteY653" fmla="*/ 2572734 h 2801577"/>
                <a:gd name="connsiteX654" fmla="*/ 8559256 w 10032639"/>
                <a:gd name="connsiteY654" fmla="*/ 2557250 h 2801577"/>
                <a:gd name="connsiteX655" fmla="*/ 8578340 w 10032639"/>
                <a:gd name="connsiteY655" fmla="*/ 2538165 h 2801577"/>
                <a:gd name="connsiteX656" fmla="*/ 8581940 w 10032639"/>
                <a:gd name="connsiteY656" fmla="*/ 2534564 h 2801577"/>
                <a:gd name="connsiteX657" fmla="*/ 8588781 w 10032639"/>
                <a:gd name="connsiteY657" fmla="*/ 2534564 h 2801577"/>
                <a:gd name="connsiteX658" fmla="*/ 8593822 w 10032639"/>
                <a:gd name="connsiteY658" fmla="*/ 2534564 h 2801577"/>
                <a:gd name="connsiteX659" fmla="*/ 8600663 w 10032639"/>
                <a:gd name="connsiteY659" fmla="*/ 2536364 h 2801577"/>
                <a:gd name="connsiteX660" fmla="*/ 8612906 w 10032639"/>
                <a:gd name="connsiteY660" fmla="*/ 2519079 h 2801577"/>
                <a:gd name="connsiteX661" fmla="*/ 8628388 w 10032639"/>
                <a:gd name="connsiteY661" fmla="*/ 2505035 h 2801577"/>
                <a:gd name="connsiteX662" fmla="*/ 8644231 w 10032639"/>
                <a:gd name="connsiteY662" fmla="*/ 2491351 h 2801577"/>
                <a:gd name="connsiteX663" fmla="*/ 8663315 w 10032639"/>
                <a:gd name="connsiteY663" fmla="*/ 2482709 h 2801577"/>
                <a:gd name="connsiteX664" fmla="*/ 8680598 w 10032639"/>
                <a:gd name="connsiteY664" fmla="*/ 2474066 h 2801577"/>
                <a:gd name="connsiteX665" fmla="*/ 8696081 w 10032639"/>
                <a:gd name="connsiteY665" fmla="*/ 2461823 h 2801577"/>
                <a:gd name="connsiteX666" fmla="*/ 8711563 w 10032639"/>
                <a:gd name="connsiteY666" fmla="*/ 2448139 h 2801577"/>
                <a:gd name="connsiteX667" fmla="*/ 8725606 w 10032639"/>
                <a:gd name="connsiteY667" fmla="*/ 2432654 h 2801577"/>
                <a:gd name="connsiteX668" fmla="*/ 8728846 w 10032639"/>
                <a:gd name="connsiteY668" fmla="*/ 2429053 h 2801577"/>
                <a:gd name="connsiteX669" fmla="*/ 8732447 w 10032639"/>
                <a:gd name="connsiteY669" fmla="*/ 2427613 h 2801577"/>
                <a:gd name="connsiteX670" fmla="*/ 8747930 w 10032639"/>
                <a:gd name="connsiteY670" fmla="*/ 2422211 h 2801577"/>
                <a:gd name="connsiteX671" fmla="*/ 8763413 w 10032639"/>
                <a:gd name="connsiteY671" fmla="*/ 2417170 h 2801577"/>
                <a:gd name="connsiteX672" fmla="*/ 8775655 w 10032639"/>
                <a:gd name="connsiteY672" fmla="*/ 2409968 h 2801577"/>
                <a:gd name="connsiteX673" fmla="*/ 8777455 w 10032639"/>
                <a:gd name="connsiteY673" fmla="*/ 2403126 h 2801577"/>
                <a:gd name="connsiteX674" fmla="*/ 8780696 w 10032639"/>
                <a:gd name="connsiteY674" fmla="*/ 2396284 h 2801577"/>
                <a:gd name="connsiteX675" fmla="*/ 8786097 w 10032639"/>
                <a:gd name="connsiteY675" fmla="*/ 2389082 h 2801577"/>
                <a:gd name="connsiteX676" fmla="*/ 8791137 w 10032639"/>
                <a:gd name="connsiteY676" fmla="*/ 2382240 h 2801577"/>
                <a:gd name="connsiteX677" fmla="*/ 8796539 w 10032639"/>
                <a:gd name="connsiteY677" fmla="*/ 2377198 h 2801577"/>
                <a:gd name="connsiteX678" fmla="*/ 8803380 w 10032639"/>
                <a:gd name="connsiteY678" fmla="*/ 2373597 h 2801577"/>
                <a:gd name="connsiteX679" fmla="*/ 8810221 w 10032639"/>
                <a:gd name="connsiteY679" fmla="*/ 2369996 h 2801577"/>
                <a:gd name="connsiteX680" fmla="*/ 8817422 w 10032639"/>
                <a:gd name="connsiteY680" fmla="*/ 2368556 h 2801577"/>
                <a:gd name="connsiteX681" fmla="*/ 8827864 w 10032639"/>
                <a:gd name="connsiteY681" fmla="*/ 2369996 h 2801577"/>
                <a:gd name="connsiteX682" fmla="*/ 8837946 w 10032639"/>
                <a:gd name="connsiteY682" fmla="*/ 2359553 h 2801577"/>
                <a:gd name="connsiteX683" fmla="*/ 8848388 w 10032639"/>
                <a:gd name="connsiteY683" fmla="*/ 2347670 h 2801577"/>
                <a:gd name="connsiteX684" fmla="*/ 8857029 w 10032639"/>
                <a:gd name="connsiteY684" fmla="*/ 2342629 h 2801577"/>
                <a:gd name="connsiteX685" fmla="*/ 8863871 w 10032639"/>
                <a:gd name="connsiteY685" fmla="*/ 2337227 h 2801577"/>
                <a:gd name="connsiteX686" fmla="*/ 8872512 w 10032639"/>
                <a:gd name="connsiteY686" fmla="*/ 2333986 h 2801577"/>
                <a:gd name="connsiteX687" fmla="*/ 8881153 w 10032639"/>
                <a:gd name="connsiteY687" fmla="*/ 2333986 h 2801577"/>
                <a:gd name="connsiteX688" fmla="*/ 8886555 w 10032639"/>
                <a:gd name="connsiteY688" fmla="*/ 2323543 h 2801577"/>
                <a:gd name="connsiteX689" fmla="*/ 8891595 w 10032639"/>
                <a:gd name="connsiteY689" fmla="*/ 2316701 h 2801577"/>
                <a:gd name="connsiteX690" fmla="*/ 8895196 w 10032639"/>
                <a:gd name="connsiteY690" fmla="*/ 2311300 h 2801577"/>
                <a:gd name="connsiteX691" fmla="*/ 8903838 w 10032639"/>
                <a:gd name="connsiteY691" fmla="*/ 2300857 h 2801577"/>
                <a:gd name="connsiteX692" fmla="*/ 6280402 w 10032639"/>
                <a:gd name="connsiteY692" fmla="*/ 2264912 h 2801577"/>
                <a:gd name="connsiteX693" fmla="*/ 6280402 w 10032639"/>
                <a:gd name="connsiteY693" fmla="*/ 2266712 h 2801577"/>
                <a:gd name="connsiteX694" fmla="*/ 6282202 w 10032639"/>
                <a:gd name="connsiteY694" fmla="*/ 2264912 h 2801577"/>
                <a:gd name="connsiteX695" fmla="*/ 1770554 w 10032639"/>
                <a:gd name="connsiteY695" fmla="*/ 2256096 h 2801577"/>
                <a:gd name="connsiteX696" fmla="*/ 1744639 w 10032639"/>
                <a:gd name="connsiteY696" fmla="*/ 2264737 h 2801577"/>
                <a:gd name="connsiteX697" fmla="*/ 1671931 w 10032639"/>
                <a:gd name="connsiteY697" fmla="*/ 2296062 h 2801577"/>
                <a:gd name="connsiteX698" fmla="*/ 1631977 w 10032639"/>
                <a:gd name="connsiteY698" fmla="*/ 2313344 h 2801577"/>
                <a:gd name="connsiteX699" fmla="*/ 1593823 w 10032639"/>
                <a:gd name="connsiteY699" fmla="*/ 2332427 h 2801577"/>
                <a:gd name="connsiteX700" fmla="*/ 1595623 w 10032639"/>
                <a:gd name="connsiteY700" fmla="*/ 2351150 h 2801577"/>
                <a:gd name="connsiteX701" fmla="*/ 1601022 w 10032639"/>
                <a:gd name="connsiteY701" fmla="*/ 2363392 h 2801577"/>
                <a:gd name="connsiteX702" fmla="*/ 1623338 w 10032639"/>
                <a:gd name="connsiteY702" fmla="*/ 2352950 h 2801577"/>
                <a:gd name="connsiteX703" fmla="*/ 1646014 w 10032639"/>
                <a:gd name="connsiteY703" fmla="*/ 2339268 h 2801577"/>
                <a:gd name="connsiteX704" fmla="*/ 1652854 w 10032639"/>
                <a:gd name="connsiteY704" fmla="*/ 2334228 h 2801577"/>
                <a:gd name="connsiteX705" fmla="*/ 1659692 w 10032639"/>
                <a:gd name="connsiteY705" fmla="*/ 2330627 h 2801577"/>
                <a:gd name="connsiteX706" fmla="*/ 1666891 w 10032639"/>
                <a:gd name="connsiteY706" fmla="*/ 2327026 h 2801577"/>
                <a:gd name="connsiteX707" fmla="*/ 1675530 w 10032639"/>
                <a:gd name="connsiteY707" fmla="*/ 2327026 h 2801577"/>
                <a:gd name="connsiteX708" fmla="*/ 1675530 w 10032639"/>
                <a:gd name="connsiteY708" fmla="*/ 2321986 h 2801577"/>
                <a:gd name="connsiteX709" fmla="*/ 1680569 w 10032639"/>
                <a:gd name="connsiteY709" fmla="*/ 2316945 h 2801577"/>
                <a:gd name="connsiteX710" fmla="*/ 1685968 w 10032639"/>
                <a:gd name="connsiteY710" fmla="*/ 2311544 h 2801577"/>
                <a:gd name="connsiteX711" fmla="*/ 1692807 w 10032639"/>
                <a:gd name="connsiteY711" fmla="*/ 2309744 h 2801577"/>
                <a:gd name="connsiteX712" fmla="*/ 1701446 w 10032639"/>
                <a:gd name="connsiteY712" fmla="*/ 2308304 h 2801577"/>
                <a:gd name="connsiteX713" fmla="*/ 1713324 w 10032639"/>
                <a:gd name="connsiteY713" fmla="*/ 2309744 h 2801577"/>
                <a:gd name="connsiteX714" fmla="*/ 1723762 w 10032639"/>
                <a:gd name="connsiteY714" fmla="*/ 2309744 h 2801577"/>
                <a:gd name="connsiteX715" fmla="*/ 1732401 w 10032639"/>
                <a:gd name="connsiteY715" fmla="*/ 2306503 h 2801577"/>
                <a:gd name="connsiteX716" fmla="*/ 1742839 w 10032639"/>
                <a:gd name="connsiteY716" fmla="*/ 2301103 h 2801577"/>
                <a:gd name="connsiteX717" fmla="*/ 1747878 w 10032639"/>
                <a:gd name="connsiteY717" fmla="*/ 2294262 h 2801577"/>
                <a:gd name="connsiteX718" fmla="*/ 1755077 w 10032639"/>
                <a:gd name="connsiteY718" fmla="*/ 2291021 h 2801577"/>
                <a:gd name="connsiteX719" fmla="*/ 1770554 w 10032639"/>
                <a:gd name="connsiteY719" fmla="*/ 2282020 h 2801577"/>
                <a:gd name="connsiteX720" fmla="*/ 1770554 w 10032639"/>
                <a:gd name="connsiteY720" fmla="*/ 2273378 h 2801577"/>
                <a:gd name="connsiteX721" fmla="*/ 1586984 w 10032639"/>
                <a:gd name="connsiteY721" fmla="*/ 2252855 h 2801577"/>
                <a:gd name="connsiteX722" fmla="*/ 1575106 w 10032639"/>
                <a:gd name="connsiteY722" fmla="*/ 2261497 h 2801577"/>
                <a:gd name="connsiteX723" fmla="*/ 1562868 w 10032639"/>
                <a:gd name="connsiteY723" fmla="*/ 2270138 h 2801577"/>
                <a:gd name="connsiteX724" fmla="*/ 1568267 w 10032639"/>
                <a:gd name="connsiteY724" fmla="*/ 2268338 h 2801577"/>
                <a:gd name="connsiteX725" fmla="*/ 1578346 w 10032639"/>
                <a:gd name="connsiteY725" fmla="*/ 2261497 h 2801577"/>
                <a:gd name="connsiteX726" fmla="*/ 1616499 w 10032639"/>
                <a:gd name="connsiteY726" fmla="*/ 2238813 h 2801577"/>
                <a:gd name="connsiteX727" fmla="*/ 1606061 w 10032639"/>
                <a:gd name="connsiteY727" fmla="*/ 2243854 h 2801577"/>
                <a:gd name="connsiteX728" fmla="*/ 1611100 w 10032639"/>
                <a:gd name="connsiteY728" fmla="*/ 2245654 h 2801577"/>
                <a:gd name="connsiteX729" fmla="*/ 8514248 w 10032639"/>
                <a:gd name="connsiteY729" fmla="*/ 2238559 h 2801577"/>
                <a:gd name="connsiteX730" fmla="*/ 8507407 w 10032639"/>
                <a:gd name="connsiteY730" fmla="*/ 2240359 h 2801577"/>
                <a:gd name="connsiteX731" fmla="*/ 8496965 w 10032639"/>
                <a:gd name="connsiteY731" fmla="*/ 2247201 h 2801577"/>
                <a:gd name="connsiteX732" fmla="*/ 8488323 w 10032639"/>
                <a:gd name="connsiteY732" fmla="*/ 2254043 h 2801577"/>
                <a:gd name="connsiteX733" fmla="*/ 8445116 w 10032639"/>
                <a:gd name="connsiteY733" fmla="*/ 2285372 h 2801577"/>
                <a:gd name="connsiteX734" fmla="*/ 8410550 w 10032639"/>
                <a:gd name="connsiteY734" fmla="*/ 2313100 h 2801577"/>
                <a:gd name="connsiteX735" fmla="*/ 8387866 w 10032639"/>
                <a:gd name="connsiteY735" fmla="*/ 2332186 h 2801577"/>
                <a:gd name="connsiteX736" fmla="*/ 8379224 w 10032639"/>
                <a:gd name="connsiteY736" fmla="*/ 2340828 h 2801577"/>
                <a:gd name="connsiteX737" fmla="*/ 8400108 w 10032639"/>
                <a:gd name="connsiteY737" fmla="*/ 2326784 h 2801577"/>
                <a:gd name="connsiteX738" fmla="*/ 8437915 w 10032639"/>
                <a:gd name="connsiteY738" fmla="*/ 2295815 h 2801577"/>
                <a:gd name="connsiteX739" fmla="*/ 8477882 w 10032639"/>
                <a:gd name="connsiteY739" fmla="*/ 2262686 h 2801577"/>
                <a:gd name="connsiteX740" fmla="*/ 8481122 w 10032639"/>
                <a:gd name="connsiteY740" fmla="*/ 2261245 h 2801577"/>
                <a:gd name="connsiteX741" fmla="*/ 8495165 w 10032639"/>
                <a:gd name="connsiteY741" fmla="*/ 2252603 h 2801577"/>
                <a:gd name="connsiteX742" fmla="*/ 8510647 w 10032639"/>
                <a:gd name="connsiteY742" fmla="*/ 2242160 h 2801577"/>
                <a:gd name="connsiteX743" fmla="*/ 8512448 w 10032639"/>
                <a:gd name="connsiteY743" fmla="*/ 2240359 h 2801577"/>
                <a:gd name="connsiteX744" fmla="*/ 4434611 w 10032639"/>
                <a:gd name="connsiteY744" fmla="*/ 2227119 h 2801577"/>
                <a:gd name="connsiteX745" fmla="*/ 4434611 w 10032639"/>
                <a:gd name="connsiteY745" fmla="*/ 2242598 h 2801577"/>
                <a:gd name="connsiteX746" fmla="*/ 4441811 w 10032639"/>
                <a:gd name="connsiteY746" fmla="*/ 2241158 h 2801577"/>
                <a:gd name="connsiteX747" fmla="*/ 4440011 w 10032639"/>
                <a:gd name="connsiteY747" fmla="*/ 2235759 h 2801577"/>
                <a:gd name="connsiteX748" fmla="*/ 4436411 w 10032639"/>
                <a:gd name="connsiteY748" fmla="*/ 2230719 h 2801577"/>
                <a:gd name="connsiteX749" fmla="*/ 1678769 w 10032639"/>
                <a:gd name="connsiteY749" fmla="*/ 2221531 h 2801577"/>
                <a:gd name="connsiteX750" fmla="*/ 1654653 w 10032639"/>
                <a:gd name="connsiteY750" fmla="*/ 2228372 h 2801577"/>
                <a:gd name="connsiteX751" fmla="*/ 1628737 w 10032639"/>
                <a:gd name="connsiteY751" fmla="*/ 2235213 h 2801577"/>
                <a:gd name="connsiteX752" fmla="*/ 1630177 w 10032639"/>
                <a:gd name="connsiteY752" fmla="*/ 2235213 h 2801577"/>
                <a:gd name="connsiteX753" fmla="*/ 1640615 w 10032639"/>
                <a:gd name="connsiteY753" fmla="*/ 2237013 h 2801577"/>
                <a:gd name="connsiteX754" fmla="*/ 1647814 w 10032639"/>
                <a:gd name="connsiteY754" fmla="*/ 2238813 h 2801577"/>
                <a:gd name="connsiteX755" fmla="*/ 1652854 w 10032639"/>
                <a:gd name="connsiteY755" fmla="*/ 2237013 h 2801577"/>
                <a:gd name="connsiteX756" fmla="*/ 1663292 w 10032639"/>
                <a:gd name="connsiteY756" fmla="*/ 2231972 h 2801577"/>
                <a:gd name="connsiteX757" fmla="*/ 8096934 w 10032639"/>
                <a:gd name="connsiteY757" fmla="*/ 2217673 h 2801577"/>
                <a:gd name="connsiteX758" fmla="*/ 8083251 w 10032639"/>
                <a:gd name="connsiteY758" fmla="*/ 2228116 h 2801577"/>
                <a:gd name="connsiteX759" fmla="*/ 8067409 w 10032639"/>
                <a:gd name="connsiteY759" fmla="*/ 2236758 h 2801577"/>
                <a:gd name="connsiteX760" fmla="*/ 8038243 w 10032639"/>
                <a:gd name="connsiteY760" fmla="*/ 2259445 h 2801577"/>
                <a:gd name="connsiteX761" fmla="*/ 8003677 w 10032639"/>
                <a:gd name="connsiteY761" fmla="*/ 2281771 h 2801577"/>
                <a:gd name="connsiteX762" fmla="*/ 7995036 w 10032639"/>
                <a:gd name="connsiteY762" fmla="*/ 2288973 h 2801577"/>
                <a:gd name="connsiteX763" fmla="*/ 7986394 w 10032639"/>
                <a:gd name="connsiteY763" fmla="*/ 2297616 h 2801577"/>
                <a:gd name="connsiteX764" fmla="*/ 7980993 w 10032639"/>
                <a:gd name="connsiteY764" fmla="*/ 2304458 h 2801577"/>
                <a:gd name="connsiteX765" fmla="*/ 7977753 w 10032639"/>
                <a:gd name="connsiteY765" fmla="*/ 2313100 h 2801577"/>
                <a:gd name="connsiteX766" fmla="*/ 7982794 w 10032639"/>
                <a:gd name="connsiteY766" fmla="*/ 2309499 h 2801577"/>
                <a:gd name="connsiteX767" fmla="*/ 7988195 w 10032639"/>
                <a:gd name="connsiteY767" fmla="*/ 2306258 h 2801577"/>
                <a:gd name="connsiteX768" fmla="*/ 8005118 w 10032639"/>
                <a:gd name="connsiteY768" fmla="*/ 2288973 h 2801577"/>
                <a:gd name="connsiteX769" fmla="*/ 8020960 w 10032639"/>
                <a:gd name="connsiteY769" fmla="*/ 2276730 h 2801577"/>
                <a:gd name="connsiteX770" fmla="*/ 8038243 w 10032639"/>
                <a:gd name="connsiteY770" fmla="*/ 2266287 h 2801577"/>
                <a:gd name="connsiteX771" fmla="*/ 8055527 w 10032639"/>
                <a:gd name="connsiteY771" fmla="*/ 2254043 h 2801577"/>
                <a:gd name="connsiteX772" fmla="*/ 8071009 w 10032639"/>
                <a:gd name="connsiteY772" fmla="*/ 2245401 h 2801577"/>
                <a:gd name="connsiteX773" fmla="*/ 8083251 w 10032639"/>
                <a:gd name="connsiteY773" fmla="*/ 2233157 h 2801577"/>
                <a:gd name="connsiteX774" fmla="*/ 3534271 w 10032639"/>
                <a:gd name="connsiteY774" fmla="*/ 2195607 h 2801577"/>
                <a:gd name="connsiteX775" fmla="*/ 3456163 w 10032639"/>
                <a:gd name="connsiteY775" fmla="*/ 2223331 h 2801577"/>
                <a:gd name="connsiteX776" fmla="*/ 3382015 w 10032639"/>
                <a:gd name="connsiteY776" fmla="*/ 2249255 h 2801577"/>
                <a:gd name="connsiteX777" fmla="*/ 3241638 w 10032639"/>
                <a:gd name="connsiteY777" fmla="*/ 2296062 h 2801577"/>
                <a:gd name="connsiteX778" fmla="*/ 3200245 w 10032639"/>
                <a:gd name="connsiteY778" fmla="*/ 2309744 h 2801577"/>
                <a:gd name="connsiteX779" fmla="*/ 3208883 w 10032639"/>
                <a:gd name="connsiteY779" fmla="*/ 2311544 h 2801577"/>
                <a:gd name="connsiteX780" fmla="*/ 3214282 w 10032639"/>
                <a:gd name="connsiteY780" fmla="*/ 2316945 h 2801577"/>
                <a:gd name="connsiteX781" fmla="*/ 3221121 w 10032639"/>
                <a:gd name="connsiteY781" fmla="*/ 2318385 h 2801577"/>
                <a:gd name="connsiteX782" fmla="*/ 3226160 w 10032639"/>
                <a:gd name="connsiteY782" fmla="*/ 2313344 h 2801577"/>
                <a:gd name="connsiteX783" fmla="*/ 3234799 w 10032639"/>
                <a:gd name="connsiteY783" fmla="*/ 2304703 h 2801577"/>
                <a:gd name="connsiteX784" fmla="*/ 3240198 w 10032639"/>
                <a:gd name="connsiteY784" fmla="*/ 2302903 h 2801577"/>
                <a:gd name="connsiteX785" fmla="*/ 3247037 w 10032639"/>
                <a:gd name="connsiteY785" fmla="*/ 2301103 h 2801577"/>
                <a:gd name="connsiteX786" fmla="*/ 3279792 w 10032639"/>
                <a:gd name="connsiteY786" fmla="*/ 2294262 h 2801577"/>
                <a:gd name="connsiteX787" fmla="*/ 3312547 w 10032639"/>
                <a:gd name="connsiteY787" fmla="*/ 2283820 h 2801577"/>
                <a:gd name="connsiteX788" fmla="*/ 3349261 w 10032639"/>
                <a:gd name="connsiteY788" fmla="*/ 2271938 h 2801577"/>
                <a:gd name="connsiteX789" fmla="*/ 3387055 w 10032639"/>
                <a:gd name="connsiteY789" fmla="*/ 2256096 h 2801577"/>
                <a:gd name="connsiteX790" fmla="*/ 3427008 w 10032639"/>
                <a:gd name="connsiteY790" fmla="*/ 2240614 h 2801577"/>
                <a:gd name="connsiteX791" fmla="*/ 3463362 w 10032639"/>
                <a:gd name="connsiteY791" fmla="*/ 2226571 h 2801577"/>
                <a:gd name="connsiteX792" fmla="*/ 3499716 w 10032639"/>
                <a:gd name="connsiteY792" fmla="*/ 2214690 h 2801577"/>
                <a:gd name="connsiteX793" fmla="*/ 3534271 w 10032639"/>
                <a:gd name="connsiteY793" fmla="*/ 2206048 h 2801577"/>
                <a:gd name="connsiteX794" fmla="*/ 825707 w 10032639"/>
                <a:gd name="connsiteY794" fmla="*/ 2178324 h 2801577"/>
                <a:gd name="connsiteX795" fmla="*/ 730322 w 10032639"/>
                <a:gd name="connsiteY795" fmla="*/ 2221531 h 2801577"/>
                <a:gd name="connsiteX796" fmla="*/ 638537 w 10032639"/>
                <a:gd name="connsiteY796" fmla="*/ 2264737 h 2801577"/>
                <a:gd name="connsiteX797" fmla="*/ 501759 w 10032639"/>
                <a:gd name="connsiteY797" fmla="*/ 2325586 h 2801577"/>
                <a:gd name="connsiteX798" fmla="*/ 339065 w 10032639"/>
                <a:gd name="connsiteY798" fmla="*/ 2405158 h 2801577"/>
                <a:gd name="connsiteX799" fmla="*/ 183570 w 10032639"/>
                <a:gd name="connsiteY799" fmla="*/ 2481129 h 2801577"/>
                <a:gd name="connsiteX800" fmla="*/ 183570 w 10032639"/>
                <a:gd name="connsiteY800" fmla="*/ 2491571 h 2801577"/>
                <a:gd name="connsiteX801" fmla="*/ 179971 w 10032639"/>
                <a:gd name="connsiteY801" fmla="*/ 2500212 h 2801577"/>
                <a:gd name="connsiteX802" fmla="*/ 186809 w 10032639"/>
                <a:gd name="connsiteY802" fmla="*/ 2496612 h 2801577"/>
                <a:gd name="connsiteX803" fmla="*/ 205886 w 10032639"/>
                <a:gd name="connsiteY803" fmla="*/ 2487970 h 2801577"/>
                <a:gd name="connsiteX804" fmla="*/ 226763 w 10032639"/>
                <a:gd name="connsiteY804" fmla="*/ 2477889 h 2801577"/>
                <a:gd name="connsiteX805" fmla="*/ 245840 w 10032639"/>
                <a:gd name="connsiteY805" fmla="*/ 2465647 h 2801577"/>
                <a:gd name="connsiteX806" fmla="*/ 264917 w 10032639"/>
                <a:gd name="connsiteY806" fmla="*/ 2453765 h 2801577"/>
                <a:gd name="connsiteX807" fmla="*/ 269956 w 10032639"/>
                <a:gd name="connsiteY807" fmla="*/ 2450165 h 2801577"/>
                <a:gd name="connsiteX808" fmla="*/ 276795 w 10032639"/>
                <a:gd name="connsiteY808" fmla="*/ 2450165 h 2801577"/>
                <a:gd name="connsiteX809" fmla="*/ 289033 w 10032639"/>
                <a:gd name="connsiteY809" fmla="*/ 2451965 h 2801577"/>
                <a:gd name="connsiteX810" fmla="*/ 299471 w 10032639"/>
                <a:gd name="connsiteY810" fmla="*/ 2451965 h 2801577"/>
                <a:gd name="connsiteX811" fmla="*/ 309910 w 10032639"/>
                <a:gd name="connsiteY811" fmla="*/ 2448365 h 2801577"/>
                <a:gd name="connsiteX812" fmla="*/ 321788 w 10032639"/>
                <a:gd name="connsiteY812" fmla="*/ 2443324 h 2801577"/>
                <a:gd name="connsiteX813" fmla="*/ 332226 w 10032639"/>
                <a:gd name="connsiteY813" fmla="*/ 2439723 h 2801577"/>
                <a:gd name="connsiteX814" fmla="*/ 344464 w 10032639"/>
                <a:gd name="connsiteY814" fmla="*/ 2436483 h 2801577"/>
                <a:gd name="connsiteX815" fmla="*/ 354543 w 10032639"/>
                <a:gd name="connsiteY815" fmla="*/ 2429282 h 2801577"/>
                <a:gd name="connsiteX816" fmla="*/ 364981 w 10032639"/>
                <a:gd name="connsiteY816" fmla="*/ 2422441 h 2801577"/>
                <a:gd name="connsiteX817" fmla="*/ 389457 w 10032639"/>
                <a:gd name="connsiteY817" fmla="*/ 2406958 h 2801577"/>
                <a:gd name="connsiteX818" fmla="*/ 410334 w 10032639"/>
                <a:gd name="connsiteY818" fmla="*/ 2392916 h 2801577"/>
                <a:gd name="connsiteX819" fmla="*/ 420772 w 10032639"/>
                <a:gd name="connsiteY819" fmla="*/ 2387876 h 2801577"/>
                <a:gd name="connsiteX820" fmla="*/ 432650 w 10032639"/>
                <a:gd name="connsiteY820" fmla="*/ 2382475 h 2801577"/>
                <a:gd name="connsiteX821" fmla="*/ 455326 w 10032639"/>
                <a:gd name="connsiteY821" fmla="*/ 2377434 h 2801577"/>
                <a:gd name="connsiteX822" fmla="*/ 418972 w 10032639"/>
                <a:gd name="connsiteY822" fmla="*/ 2377434 h 2801577"/>
                <a:gd name="connsiteX823" fmla="*/ 519036 w 10032639"/>
                <a:gd name="connsiteY823" fmla="*/ 2342869 h 2801577"/>
                <a:gd name="connsiteX824" fmla="*/ 526235 w 10032639"/>
                <a:gd name="connsiteY824" fmla="*/ 2337468 h 2801577"/>
                <a:gd name="connsiteX825" fmla="*/ 534873 w 10032639"/>
                <a:gd name="connsiteY825" fmla="*/ 2335668 h 2801577"/>
                <a:gd name="connsiteX826" fmla="*/ 545312 w 10032639"/>
                <a:gd name="connsiteY826" fmla="*/ 2335668 h 2801577"/>
                <a:gd name="connsiteX827" fmla="*/ 555750 w 10032639"/>
                <a:gd name="connsiteY827" fmla="*/ 2332427 h 2801577"/>
                <a:gd name="connsiteX828" fmla="*/ 564389 w 10032639"/>
                <a:gd name="connsiteY828" fmla="*/ 2328827 h 2801577"/>
                <a:gd name="connsiteX829" fmla="*/ 567628 w 10032639"/>
                <a:gd name="connsiteY829" fmla="*/ 2327026 h 2801577"/>
                <a:gd name="connsiteX830" fmla="*/ 571228 w 10032639"/>
                <a:gd name="connsiteY830" fmla="*/ 2323786 h 2801577"/>
                <a:gd name="connsiteX831" fmla="*/ 574827 w 10032639"/>
                <a:gd name="connsiteY831" fmla="*/ 2318385 h 2801577"/>
                <a:gd name="connsiteX832" fmla="*/ 579866 w 10032639"/>
                <a:gd name="connsiteY832" fmla="*/ 2313344 h 2801577"/>
                <a:gd name="connsiteX833" fmla="*/ 592104 w 10032639"/>
                <a:gd name="connsiteY833" fmla="*/ 2308304 h 2801577"/>
                <a:gd name="connsiteX834" fmla="*/ 603982 w 10032639"/>
                <a:gd name="connsiteY834" fmla="*/ 2304703 h 2801577"/>
                <a:gd name="connsiteX835" fmla="*/ 619460 w 10032639"/>
                <a:gd name="connsiteY835" fmla="*/ 2306503 h 2801577"/>
                <a:gd name="connsiteX836" fmla="*/ 621260 w 10032639"/>
                <a:gd name="connsiteY836" fmla="*/ 2296062 h 2801577"/>
                <a:gd name="connsiteX837" fmla="*/ 626299 w 10032639"/>
                <a:gd name="connsiteY837" fmla="*/ 2291021 h 2801577"/>
                <a:gd name="connsiteX838" fmla="*/ 631698 w 10032639"/>
                <a:gd name="connsiteY838" fmla="*/ 2287421 h 2801577"/>
                <a:gd name="connsiteX839" fmla="*/ 638537 w 10032639"/>
                <a:gd name="connsiteY839" fmla="*/ 2285620 h 2801577"/>
                <a:gd name="connsiteX840" fmla="*/ 647175 w 10032639"/>
                <a:gd name="connsiteY840" fmla="*/ 2285620 h 2801577"/>
                <a:gd name="connsiteX841" fmla="*/ 674891 w 10032639"/>
                <a:gd name="connsiteY841" fmla="*/ 2276979 h 2801577"/>
                <a:gd name="connsiteX842" fmla="*/ 701167 w 10032639"/>
                <a:gd name="connsiteY842" fmla="*/ 2266537 h 2801577"/>
                <a:gd name="connsiteX843" fmla="*/ 719884 w 10032639"/>
                <a:gd name="connsiteY843" fmla="*/ 2256096 h 2801577"/>
                <a:gd name="connsiteX844" fmla="*/ 733921 w 10032639"/>
                <a:gd name="connsiteY844" fmla="*/ 2243854 h 2801577"/>
                <a:gd name="connsiteX845" fmla="*/ 749399 w 10032639"/>
                <a:gd name="connsiteY845" fmla="*/ 2231972 h 2801577"/>
                <a:gd name="connsiteX846" fmla="*/ 769916 w 10032639"/>
                <a:gd name="connsiteY846" fmla="*/ 2219730 h 2801577"/>
                <a:gd name="connsiteX847" fmla="*/ 794392 w 10032639"/>
                <a:gd name="connsiteY847" fmla="*/ 2207489 h 2801577"/>
                <a:gd name="connsiteX848" fmla="*/ 822107 w 10032639"/>
                <a:gd name="connsiteY848" fmla="*/ 2198847 h 2801577"/>
                <a:gd name="connsiteX849" fmla="*/ 823907 w 10032639"/>
                <a:gd name="connsiteY849" fmla="*/ 2188766 h 2801577"/>
                <a:gd name="connsiteX850" fmla="*/ 7364034 w 10032639"/>
                <a:gd name="connsiteY850" fmla="*/ 2174924 h 2801577"/>
                <a:gd name="connsiteX851" fmla="*/ 7336313 w 10032639"/>
                <a:gd name="connsiteY851" fmla="*/ 2192202 h 2801577"/>
                <a:gd name="connsiteX852" fmla="*/ 7339913 w 10032639"/>
                <a:gd name="connsiteY852" fmla="*/ 2190402 h 2801577"/>
                <a:gd name="connsiteX853" fmla="*/ 7353594 w 10032639"/>
                <a:gd name="connsiteY853" fmla="*/ 2183563 h 2801577"/>
                <a:gd name="connsiteX854" fmla="*/ 7358994 w 10032639"/>
                <a:gd name="connsiteY854" fmla="*/ 2180323 h 2801577"/>
                <a:gd name="connsiteX855" fmla="*/ 2964842 w 10032639"/>
                <a:gd name="connsiteY855" fmla="*/ 2171483 h 2801577"/>
                <a:gd name="connsiteX856" fmla="*/ 2963578 w 10032639"/>
                <a:gd name="connsiteY856" fmla="*/ 2172415 h 2801577"/>
                <a:gd name="connsiteX857" fmla="*/ 2921650 w 10032639"/>
                <a:gd name="connsiteY857" fmla="*/ 2185165 h 2801577"/>
                <a:gd name="connsiteX858" fmla="*/ 2921650 w 10032639"/>
                <a:gd name="connsiteY858" fmla="*/ 2197407 h 2801577"/>
                <a:gd name="connsiteX859" fmla="*/ 2930288 w 10032639"/>
                <a:gd name="connsiteY859" fmla="*/ 2197407 h 2801577"/>
                <a:gd name="connsiteX860" fmla="*/ 2935327 w 10032639"/>
                <a:gd name="connsiteY860" fmla="*/ 2195607 h 2801577"/>
                <a:gd name="connsiteX861" fmla="*/ 2943966 w 10032639"/>
                <a:gd name="connsiteY861" fmla="*/ 2188766 h 2801577"/>
                <a:gd name="connsiteX862" fmla="*/ 2954404 w 10032639"/>
                <a:gd name="connsiteY862" fmla="*/ 2180125 h 2801577"/>
                <a:gd name="connsiteX863" fmla="*/ 2958004 w 10032639"/>
                <a:gd name="connsiteY863" fmla="*/ 2176524 h 2801577"/>
                <a:gd name="connsiteX864" fmla="*/ 2963578 w 10032639"/>
                <a:gd name="connsiteY864" fmla="*/ 2172415 h 2801577"/>
                <a:gd name="connsiteX865" fmla="*/ 2966642 w 10032639"/>
                <a:gd name="connsiteY865" fmla="*/ 2171483 h 2801577"/>
                <a:gd name="connsiteX866" fmla="*/ 8455198 w 10032639"/>
                <a:gd name="connsiteY866" fmla="*/ 2171219 h 2801577"/>
                <a:gd name="connsiteX867" fmla="*/ 8323774 w 10032639"/>
                <a:gd name="connsiteY867" fmla="*/ 2264486 h 2801577"/>
                <a:gd name="connsiteX868" fmla="*/ 8310092 w 10032639"/>
                <a:gd name="connsiteY868" fmla="*/ 2274929 h 2801577"/>
                <a:gd name="connsiteX869" fmla="*/ 8228717 w 10032639"/>
                <a:gd name="connsiteY869" fmla="*/ 2335426 h 2801577"/>
                <a:gd name="connsiteX870" fmla="*/ 8157785 w 10032639"/>
                <a:gd name="connsiteY870" fmla="*/ 2392683 h 2801577"/>
                <a:gd name="connsiteX871" fmla="*/ 8147343 w 10032639"/>
                <a:gd name="connsiteY871" fmla="*/ 2401325 h 2801577"/>
                <a:gd name="connsiteX872" fmla="*/ 8135101 w 10032639"/>
                <a:gd name="connsiteY872" fmla="*/ 2409968 h 2801577"/>
                <a:gd name="connsiteX873" fmla="*/ 8107376 w 10032639"/>
                <a:gd name="connsiteY873" fmla="*/ 2427613 h 2801577"/>
                <a:gd name="connsiteX874" fmla="*/ 8104135 w 10032639"/>
                <a:gd name="connsiteY874" fmla="*/ 2430854 h 2801577"/>
                <a:gd name="connsiteX875" fmla="*/ 8100535 w 10032639"/>
                <a:gd name="connsiteY875" fmla="*/ 2434455 h 2801577"/>
                <a:gd name="connsiteX876" fmla="*/ 8096934 w 10032639"/>
                <a:gd name="connsiteY876" fmla="*/ 2439496 h 2801577"/>
                <a:gd name="connsiteX877" fmla="*/ 8095134 w 10032639"/>
                <a:gd name="connsiteY877" fmla="*/ 2446338 h 2801577"/>
                <a:gd name="connsiteX878" fmla="*/ 8124659 w 10032639"/>
                <a:gd name="connsiteY878" fmla="*/ 2424012 h 2801577"/>
                <a:gd name="connsiteX879" fmla="*/ 8150583 w 10032639"/>
                <a:gd name="connsiteY879" fmla="*/ 2406727 h 2801577"/>
                <a:gd name="connsiteX880" fmla="*/ 8178308 w 10032639"/>
                <a:gd name="connsiteY880" fmla="*/ 2387641 h 2801577"/>
                <a:gd name="connsiteX881" fmla="*/ 8214675 w 10032639"/>
                <a:gd name="connsiteY881" fmla="*/ 2358113 h 2801577"/>
                <a:gd name="connsiteX882" fmla="*/ 8251041 w 10032639"/>
                <a:gd name="connsiteY882" fmla="*/ 2328585 h 2801577"/>
                <a:gd name="connsiteX883" fmla="*/ 8289208 w 10032639"/>
                <a:gd name="connsiteY883" fmla="*/ 2299416 h 2801577"/>
                <a:gd name="connsiteX884" fmla="*/ 8327015 w 10032639"/>
                <a:gd name="connsiteY884" fmla="*/ 2273129 h 2801577"/>
                <a:gd name="connsiteX885" fmla="*/ 8393267 w 10032639"/>
                <a:gd name="connsiteY885" fmla="*/ 2224515 h 2801577"/>
                <a:gd name="connsiteX886" fmla="*/ 8456998 w 10032639"/>
                <a:gd name="connsiteY886" fmla="*/ 2176261 h 2801577"/>
                <a:gd name="connsiteX887" fmla="*/ 9279385 w 10032639"/>
                <a:gd name="connsiteY887" fmla="*/ 2164377 h 2801577"/>
                <a:gd name="connsiteX888" fmla="*/ 9284785 w 10032639"/>
                <a:gd name="connsiteY888" fmla="*/ 2171219 h 2801577"/>
                <a:gd name="connsiteX889" fmla="*/ 9288026 w 10032639"/>
                <a:gd name="connsiteY889" fmla="*/ 2167618 h 2801577"/>
                <a:gd name="connsiteX890" fmla="*/ 9282985 w 10032639"/>
                <a:gd name="connsiteY890" fmla="*/ 2164377 h 2801577"/>
                <a:gd name="connsiteX891" fmla="*/ 9042102 w 10032639"/>
                <a:gd name="connsiteY891" fmla="*/ 2160776 h 2801577"/>
                <a:gd name="connsiteX892" fmla="*/ 9021579 w 10032639"/>
                <a:gd name="connsiteY892" fmla="*/ 2178061 h 2801577"/>
                <a:gd name="connsiteX893" fmla="*/ 9021579 w 10032639"/>
                <a:gd name="connsiteY893" fmla="*/ 2200388 h 2801577"/>
                <a:gd name="connsiteX894" fmla="*/ 9017978 w 10032639"/>
                <a:gd name="connsiteY894" fmla="*/ 2202188 h 2801577"/>
                <a:gd name="connsiteX895" fmla="*/ 9019778 w 10032639"/>
                <a:gd name="connsiteY895" fmla="*/ 2207230 h 2801577"/>
                <a:gd name="connsiteX896" fmla="*/ 9033461 w 10032639"/>
                <a:gd name="connsiteY896" fmla="*/ 2193546 h 2801577"/>
                <a:gd name="connsiteX897" fmla="*/ 9037061 w 10032639"/>
                <a:gd name="connsiteY897" fmla="*/ 2191745 h 2801577"/>
                <a:gd name="connsiteX898" fmla="*/ 9051104 w 10032639"/>
                <a:gd name="connsiteY898" fmla="*/ 2184903 h 2801577"/>
                <a:gd name="connsiteX899" fmla="*/ 9045703 w 10032639"/>
                <a:gd name="connsiteY899" fmla="*/ 2179862 h 2801577"/>
                <a:gd name="connsiteX900" fmla="*/ 9043903 w 10032639"/>
                <a:gd name="connsiteY900" fmla="*/ 2174460 h 2801577"/>
                <a:gd name="connsiteX901" fmla="*/ 9042102 w 10032639"/>
                <a:gd name="connsiteY901" fmla="*/ 2167618 h 2801577"/>
                <a:gd name="connsiteX902" fmla="*/ 439489 w 10032639"/>
                <a:gd name="connsiteY902" fmla="*/ 2154201 h 2801577"/>
                <a:gd name="connsiteX903" fmla="*/ 429410 w 10032639"/>
                <a:gd name="connsiteY903" fmla="*/ 2162842 h 2801577"/>
                <a:gd name="connsiteX904" fmla="*/ 422280 w 10032639"/>
                <a:gd name="connsiteY904" fmla="*/ 2171460 h 2801577"/>
                <a:gd name="connsiteX905" fmla="*/ 422212 w 10032639"/>
                <a:gd name="connsiteY905" fmla="*/ 2171483 h 2801577"/>
                <a:gd name="connsiteX906" fmla="*/ 420772 w 10032639"/>
                <a:gd name="connsiteY906" fmla="*/ 2173284 h 2801577"/>
                <a:gd name="connsiteX907" fmla="*/ 422280 w 10032639"/>
                <a:gd name="connsiteY907" fmla="*/ 2171460 h 2801577"/>
                <a:gd name="connsiteX908" fmla="*/ 427611 w 10032639"/>
                <a:gd name="connsiteY908" fmla="*/ 2169683 h 2801577"/>
                <a:gd name="connsiteX909" fmla="*/ 432650 w 10032639"/>
                <a:gd name="connsiteY909" fmla="*/ 2166082 h 2801577"/>
                <a:gd name="connsiteX910" fmla="*/ 436249 w 10032639"/>
                <a:gd name="connsiteY910" fmla="*/ 2161042 h 2801577"/>
                <a:gd name="connsiteX911" fmla="*/ 3018474 w 10032639"/>
                <a:gd name="connsiteY911" fmla="*/ 2152400 h 2801577"/>
                <a:gd name="connsiteX912" fmla="*/ 3008035 w 10032639"/>
                <a:gd name="connsiteY912" fmla="*/ 2155641 h 2801577"/>
                <a:gd name="connsiteX913" fmla="*/ 3009835 w 10032639"/>
                <a:gd name="connsiteY913" fmla="*/ 2155641 h 2801577"/>
                <a:gd name="connsiteX914" fmla="*/ 3016674 w 10032639"/>
                <a:gd name="connsiteY914" fmla="*/ 2157441 h 2801577"/>
                <a:gd name="connsiteX915" fmla="*/ 1678769 w 10032639"/>
                <a:gd name="connsiteY915" fmla="*/ 2145559 h 2801577"/>
                <a:gd name="connsiteX916" fmla="*/ 1678769 w 10032639"/>
                <a:gd name="connsiteY916" fmla="*/ 2152400 h 2801577"/>
                <a:gd name="connsiteX917" fmla="*/ 1684168 w 10032639"/>
                <a:gd name="connsiteY917" fmla="*/ 2150600 h 2801577"/>
                <a:gd name="connsiteX918" fmla="*/ 1682369 w 10032639"/>
                <a:gd name="connsiteY918" fmla="*/ 2147000 h 2801577"/>
                <a:gd name="connsiteX919" fmla="*/ 9629367 w 10032639"/>
                <a:gd name="connsiteY919" fmla="*/ 2139891 h 2801577"/>
                <a:gd name="connsiteX920" fmla="*/ 9573917 w 10032639"/>
                <a:gd name="connsiteY920" fmla="*/ 2188504 h 2801577"/>
                <a:gd name="connsiteX921" fmla="*/ 9515227 w 10032639"/>
                <a:gd name="connsiteY921" fmla="*/ 2236758 h 2801577"/>
                <a:gd name="connsiteX922" fmla="*/ 9452575 w 10032639"/>
                <a:gd name="connsiteY922" fmla="*/ 2283572 h 2801577"/>
                <a:gd name="connsiteX923" fmla="*/ 9388844 w 10032639"/>
                <a:gd name="connsiteY923" fmla="*/ 2328585 h 2801577"/>
                <a:gd name="connsiteX924" fmla="*/ 9289827 w 10032639"/>
                <a:gd name="connsiteY924" fmla="*/ 2398084 h 2801577"/>
                <a:gd name="connsiteX925" fmla="*/ 9187568 w 10032639"/>
                <a:gd name="connsiteY925" fmla="*/ 2467224 h 2801577"/>
                <a:gd name="connsiteX926" fmla="*/ 9116996 w 10032639"/>
                <a:gd name="connsiteY926" fmla="*/ 2515478 h 2801577"/>
                <a:gd name="connsiteX927" fmla="*/ 9120236 w 10032639"/>
                <a:gd name="connsiteY927" fmla="*/ 2524481 h 2801577"/>
                <a:gd name="connsiteX928" fmla="*/ 9122037 w 10032639"/>
                <a:gd name="connsiteY928" fmla="*/ 2531323 h 2801577"/>
                <a:gd name="connsiteX929" fmla="*/ 9123837 w 10032639"/>
                <a:gd name="connsiteY929" fmla="*/ 2536364 h 2801577"/>
                <a:gd name="connsiteX930" fmla="*/ 9172085 w 10032639"/>
                <a:gd name="connsiteY930" fmla="*/ 2503595 h 2801577"/>
                <a:gd name="connsiteX931" fmla="*/ 9222494 w 10032639"/>
                <a:gd name="connsiteY931" fmla="*/ 2465424 h 2801577"/>
                <a:gd name="connsiteX932" fmla="*/ 9222494 w 10032639"/>
                <a:gd name="connsiteY932" fmla="*/ 2463623 h 2801577"/>
                <a:gd name="connsiteX933" fmla="*/ 9257061 w 10032639"/>
                <a:gd name="connsiteY933" fmla="*/ 2441297 h 2801577"/>
                <a:gd name="connsiteX934" fmla="*/ 9288026 w 10032639"/>
                <a:gd name="connsiteY934" fmla="*/ 2420411 h 2801577"/>
                <a:gd name="connsiteX935" fmla="*/ 9317551 w 10032639"/>
                <a:gd name="connsiteY935" fmla="*/ 2403126 h 2801577"/>
                <a:gd name="connsiteX936" fmla="*/ 9347077 w 10032639"/>
                <a:gd name="connsiteY936" fmla="*/ 2389082 h 2801577"/>
                <a:gd name="connsiteX937" fmla="*/ 9352117 w 10032639"/>
                <a:gd name="connsiteY937" fmla="*/ 2378639 h 2801577"/>
                <a:gd name="connsiteX938" fmla="*/ 9359319 w 10032639"/>
                <a:gd name="connsiteY938" fmla="*/ 2368556 h 2801577"/>
                <a:gd name="connsiteX939" fmla="*/ 9374802 w 10032639"/>
                <a:gd name="connsiteY939" fmla="*/ 2350911 h 2801577"/>
                <a:gd name="connsiteX940" fmla="*/ 9395685 w 10032639"/>
                <a:gd name="connsiteY940" fmla="*/ 2333986 h 2801577"/>
                <a:gd name="connsiteX941" fmla="*/ 9419810 w 10032639"/>
                <a:gd name="connsiteY941" fmla="*/ 2318142 h 2801577"/>
                <a:gd name="connsiteX942" fmla="*/ 9431692 w 10032639"/>
                <a:gd name="connsiteY942" fmla="*/ 2311300 h 2801577"/>
                <a:gd name="connsiteX943" fmla="*/ 9454376 w 10032639"/>
                <a:gd name="connsiteY943" fmla="*/ 2299416 h 2801577"/>
                <a:gd name="connsiteX944" fmla="*/ 9468058 w 10032639"/>
                <a:gd name="connsiteY944" fmla="*/ 2294015 h 2801577"/>
                <a:gd name="connsiteX945" fmla="*/ 9478500 w 10032639"/>
                <a:gd name="connsiteY945" fmla="*/ 2288973 h 2801577"/>
                <a:gd name="connsiteX946" fmla="*/ 9483901 w 10032639"/>
                <a:gd name="connsiteY946" fmla="*/ 2283572 h 2801577"/>
                <a:gd name="connsiteX947" fmla="*/ 9488942 w 10032639"/>
                <a:gd name="connsiteY947" fmla="*/ 2273129 h 2801577"/>
                <a:gd name="connsiteX948" fmla="*/ 9494343 w 10032639"/>
                <a:gd name="connsiteY948" fmla="*/ 2264486 h 2801577"/>
                <a:gd name="connsiteX949" fmla="*/ 9501184 w 10032639"/>
                <a:gd name="connsiteY949" fmla="*/ 2255844 h 2801577"/>
                <a:gd name="connsiteX950" fmla="*/ 9508025 w 10032639"/>
                <a:gd name="connsiteY950" fmla="*/ 2249002 h 2801577"/>
                <a:gd name="connsiteX951" fmla="*/ 9518467 w 10032639"/>
                <a:gd name="connsiteY951" fmla="*/ 2242160 h 2801577"/>
                <a:gd name="connsiteX952" fmla="*/ 9523868 w 10032639"/>
                <a:gd name="connsiteY952" fmla="*/ 2240359 h 2801577"/>
                <a:gd name="connsiteX953" fmla="*/ 9533950 w 10032639"/>
                <a:gd name="connsiteY953" fmla="*/ 2236758 h 2801577"/>
                <a:gd name="connsiteX954" fmla="*/ 9546192 w 10032639"/>
                <a:gd name="connsiteY954" fmla="*/ 2233157 h 2801577"/>
                <a:gd name="connsiteX955" fmla="*/ 9556634 w 10032639"/>
                <a:gd name="connsiteY955" fmla="*/ 2226315 h 2801577"/>
                <a:gd name="connsiteX956" fmla="*/ 9567076 w 10032639"/>
                <a:gd name="connsiteY956" fmla="*/ 2219473 h 2801577"/>
                <a:gd name="connsiteX957" fmla="*/ 9575717 w 10032639"/>
                <a:gd name="connsiteY957" fmla="*/ 2212631 h 2801577"/>
                <a:gd name="connsiteX958" fmla="*/ 9582559 w 10032639"/>
                <a:gd name="connsiteY958" fmla="*/ 2205789 h 2801577"/>
                <a:gd name="connsiteX959" fmla="*/ 9598041 w 10032639"/>
                <a:gd name="connsiteY959" fmla="*/ 2184903 h 2801577"/>
                <a:gd name="connsiteX960" fmla="*/ 9608483 w 10032639"/>
                <a:gd name="connsiteY960" fmla="*/ 2171219 h 2801577"/>
                <a:gd name="connsiteX961" fmla="*/ 9617125 w 10032639"/>
                <a:gd name="connsiteY961" fmla="*/ 2160776 h 2801577"/>
                <a:gd name="connsiteX962" fmla="*/ 9629367 w 10032639"/>
                <a:gd name="connsiteY962" fmla="*/ 2148533 h 2801577"/>
                <a:gd name="connsiteX963" fmla="*/ 4864108 w 10032639"/>
                <a:gd name="connsiteY963" fmla="*/ 2118046 h 2801577"/>
                <a:gd name="connsiteX964" fmla="*/ 4722262 w 10032639"/>
                <a:gd name="connsiteY964" fmla="*/ 2225320 h 2801577"/>
                <a:gd name="connsiteX965" fmla="*/ 4581857 w 10032639"/>
                <a:gd name="connsiteY965" fmla="*/ 2331153 h 2801577"/>
                <a:gd name="connsiteX966" fmla="*/ 4412290 w 10032639"/>
                <a:gd name="connsiteY966" fmla="*/ 2457504 h 2801577"/>
                <a:gd name="connsiteX967" fmla="*/ 4245963 w 10032639"/>
                <a:gd name="connsiteY967" fmla="*/ 2582056 h 2801577"/>
                <a:gd name="connsiteX968" fmla="*/ 4237323 w 10032639"/>
                <a:gd name="connsiteY968" fmla="*/ 2587456 h 2801577"/>
                <a:gd name="connsiteX969" fmla="*/ 4208162 w 10032639"/>
                <a:gd name="connsiteY969" fmla="*/ 2609774 h 2801577"/>
                <a:gd name="connsiteX970" fmla="*/ 4175041 w 10032639"/>
                <a:gd name="connsiteY970" fmla="*/ 2630293 h 2801577"/>
                <a:gd name="connsiteX971" fmla="*/ 4164600 w 10032639"/>
                <a:gd name="connsiteY971" fmla="*/ 2637493 h 2801577"/>
                <a:gd name="connsiteX972" fmla="*/ 4154161 w 10032639"/>
                <a:gd name="connsiteY972" fmla="*/ 2646132 h 2801577"/>
                <a:gd name="connsiteX973" fmla="*/ 4145520 w 10032639"/>
                <a:gd name="connsiteY973" fmla="*/ 2654772 h 2801577"/>
                <a:gd name="connsiteX974" fmla="*/ 4138680 w 10032639"/>
                <a:gd name="connsiteY974" fmla="*/ 2665211 h 2801577"/>
                <a:gd name="connsiteX975" fmla="*/ 4143720 w 10032639"/>
                <a:gd name="connsiteY975" fmla="*/ 2665211 h 2801577"/>
                <a:gd name="connsiteX976" fmla="*/ 4152361 w 10032639"/>
                <a:gd name="connsiteY976" fmla="*/ 2663411 h 2801577"/>
                <a:gd name="connsiteX977" fmla="*/ 4154161 w 10032639"/>
                <a:gd name="connsiteY977" fmla="*/ 2663411 h 2801577"/>
                <a:gd name="connsiteX978" fmla="*/ 4168200 w 10032639"/>
                <a:gd name="connsiteY978" fmla="*/ 2663411 h 2801577"/>
                <a:gd name="connsiteX979" fmla="*/ 4178641 w 10032639"/>
                <a:gd name="connsiteY979" fmla="*/ 2665211 h 2801577"/>
                <a:gd name="connsiteX980" fmla="*/ 4181881 w 10032639"/>
                <a:gd name="connsiteY980" fmla="*/ 2663411 h 2801577"/>
                <a:gd name="connsiteX981" fmla="*/ 4187281 w 10032639"/>
                <a:gd name="connsiteY981" fmla="*/ 2659811 h 2801577"/>
                <a:gd name="connsiteX982" fmla="*/ 4195921 w 10032639"/>
                <a:gd name="connsiteY982" fmla="*/ 2658371 h 2801577"/>
                <a:gd name="connsiteX983" fmla="*/ 4200962 w 10032639"/>
                <a:gd name="connsiteY983" fmla="*/ 2659811 h 2801577"/>
                <a:gd name="connsiteX984" fmla="*/ 4206362 w 10032639"/>
                <a:gd name="connsiteY984" fmla="*/ 2659811 h 2801577"/>
                <a:gd name="connsiteX985" fmla="*/ 4208162 w 10032639"/>
                <a:gd name="connsiteY985" fmla="*/ 2658371 h 2801577"/>
                <a:gd name="connsiteX986" fmla="*/ 4213202 w 10032639"/>
                <a:gd name="connsiteY986" fmla="*/ 2658371 h 2801577"/>
                <a:gd name="connsiteX987" fmla="*/ 4221842 w 10032639"/>
                <a:gd name="connsiteY987" fmla="*/ 2652972 h 2801577"/>
                <a:gd name="connsiteX988" fmla="*/ 4228683 w 10032639"/>
                <a:gd name="connsiteY988" fmla="*/ 2649732 h 2801577"/>
                <a:gd name="connsiteX989" fmla="*/ 4230483 w 10032639"/>
                <a:gd name="connsiteY989" fmla="*/ 2646132 h 2801577"/>
                <a:gd name="connsiteX990" fmla="*/ 4237323 w 10032639"/>
                <a:gd name="connsiteY990" fmla="*/ 2639293 h 2801577"/>
                <a:gd name="connsiteX991" fmla="*/ 4245963 w 10032639"/>
                <a:gd name="connsiteY991" fmla="*/ 2632093 h 2801577"/>
                <a:gd name="connsiteX992" fmla="*/ 4256404 w 10032639"/>
                <a:gd name="connsiteY992" fmla="*/ 2625253 h 2801577"/>
                <a:gd name="connsiteX993" fmla="*/ 4263244 w 10032639"/>
                <a:gd name="connsiteY993" fmla="*/ 2621654 h 2801577"/>
                <a:gd name="connsiteX994" fmla="*/ 4270084 w 10032639"/>
                <a:gd name="connsiteY994" fmla="*/ 2621654 h 2801577"/>
                <a:gd name="connsiteX995" fmla="*/ 4273684 w 10032639"/>
                <a:gd name="connsiteY995" fmla="*/ 2621654 h 2801577"/>
                <a:gd name="connsiteX996" fmla="*/ 4273684 w 10032639"/>
                <a:gd name="connsiteY996" fmla="*/ 2599335 h 2801577"/>
                <a:gd name="connsiteX997" fmla="*/ 4284125 w 10032639"/>
                <a:gd name="connsiteY997" fmla="*/ 2596095 h 2801577"/>
                <a:gd name="connsiteX998" fmla="*/ 4292765 w 10032639"/>
                <a:gd name="connsiteY998" fmla="*/ 2590696 h 2801577"/>
                <a:gd name="connsiteX999" fmla="*/ 4301406 w 10032639"/>
                <a:gd name="connsiteY999" fmla="*/ 2585656 h 2801577"/>
                <a:gd name="connsiteX1000" fmla="*/ 4311846 w 10032639"/>
                <a:gd name="connsiteY1000" fmla="*/ 2578817 h 2801577"/>
                <a:gd name="connsiteX1001" fmla="*/ 4315446 w 10032639"/>
                <a:gd name="connsiteY1001" fmla="*/ 2577017 h 2801577"/>
                <a:gd name="connsiteX1002" fmla="*/ 4320486 w 10032639"/>
                <a:gd name="connsiteY1002" fmla="*/ 2573417 h 2801577"/>
                <a:gd name="connsiteX1003" fmla="*/ 4325887 w 10032639"/>
                <a:gd name="connsiteY1003" fmla="*/ 2570177 h 2801577"/>
                <a:gd name="connsiteX1004" fmla="*/ 4330927 w 10032639"/>
                <a:gd name="connsiteY1004" fmla="*/ 2564777 h 2801577"/>
                <a:gd name="connsiteX1005" fmla="*/ 4335967 w 10032639"/>
                <a:gd name="connsiteY1005" fmla="*/ 2559738 h 2801577"/>
                <a:gd name="connsiteX1006" fmla="*/ 4355048 w 10032639"/>
                <a:gd name="connsiteY1006" fmla="*/ 2559738 h 2801577"/>
                <a:gd name="connsiteX1007" fmla="*/ 4358648 w 10032639"/>
                <a:gd name="connsiteY1007" fmla="*/ 2554338 h 2801577"/>
                <a:gd name="connsiteX1008" fmla="*/ 4362248 w 10032639"/>
                <a:gd name="connsiteY1008" fmla="*/ 2543899 h 2801577"/>
                <a:gd name="connsiteX1009" fmla="*/ 4365488 w 10032639"/>
                <a:gd name="connsiteY1009" fmla="*/ 2537059 h 2801577"/>
                <a:gd name="connsiteX1010" fmla="*/ 4370888 w 10032639"/>
                <a:gd name="connsiteY1010" fmla="*/ 2530220 h 2801577"/>
                <a:gd name="connsiteX1011" fmla="*/ 4379529 w 10032639"/>
                <a:gd name="connsiteY1011" fmla="*/ 2524820 h 2801577"/>
                <a:gd name="connsiteX1012" fmla="*/ 4384569 w 10032639"/>
                <a:gd name="connsiteY1012" fmla="*/ 2523380 h 2801577"/>
                <a:gd name="connsiteX1013" fmla="*/ 4391409 w 10032639"/>
                <a:gd name="connsiteY1013" fmla="*/ 2521580 h 2801577"/>
                <a:gd name="connsiteX1014" fmla="*/ 4391409 w 10032639"/>
                <a:gd name="connsiteY1014" fmla="*/ 2516181 h 2801577"/>
                <a:gd name="connsiteX1015" fmla="*/ 4396449 w 10032639"/>
                <a:gd name="connsiteY1015" fmla="*/ 2511141 h 2801577"/>
                <a:gd name="connsiteX1016" fmla="*/ 4401850 w 10032639"/>
                <a:gd name="connsiteY1016" fmla="*/ 2507541 h 2801577"/>
                <a:gd name="connsiteX1017" fmla="*/ 4406890 w 10032639"/>
                <a:gd name="connsiteY1017" fmla="*/ 2505741 h 2801577"/>
                <a:gd name="connsiteX1018" fmla="*/ 4412290 w 10032639"/>
                <a:gd name="connsiteY1018" fmla="*/ 2505741 h 2801577"/>
                <a:gd name="connsiteX1019" fmla="*/ 4419130 w 10032639"/>
                <a:gd name="connsiteY1019" fmla="*/ 2503941 h 2801577"/>
                <a:gd name="connsiteX1020" fmla="*/ 4427771 w 10032639"/>
                <a:gd name="connsiteY1020" fmla="*/ 2498902 h 2801577"/>
                <a:gd name="connsiteX1021" fmla="*/ 4438211 w 10032639"/>
                <a:gd name="connsiteY1021" fmla="*/ 2492062 h 2801577"/>
                <a:gd name="connsiteX1022" fmla="*/ 4446851 w 10032639"/>
                <a:gd name="connsiteY1022" fmla="*/ 2485223 h 2801577"/>
                <a:gd name="connsiteX1023" fmla="*/ 4481413 w 10032639"/>
                <a:gd name="connsiteY1023" fmla="*/ 2450665 h 2801577"/>
                <a:gd name="connsiteX1024" fmla="*/ 4491853 w 10032639"/>
                <a:gd name="connsiteY1024" fmla="*/ 2442025 h 2801577"/>
                <a:gd name="connsiteX1025" fmla="*/ 4504094 w 10032639"/>
                <a:gd name="connsiteY1025" fmla="*/ 2435186 h 2801577"/>
                <a:gd name="connsiteX1026" fmla="*/ 4510934 w 10032639"/>
                <a:gd name="connsiteY1026" fmla="*/ 2433386 h 2801577"/>
                <a:gd name="connsiteX1027" fmla="*/ 4517774 w 10032639"/>
                <a:gd name="connsiteY1027" fmla="*/ 2433386 h 2801577"/>
                <a:gd name="connsiteX1028" fmla="*/ 4524614 w 10032639"/>
                <a:gd name="connsiteY1028" fmla="*/ 2429786 h 2801577"/>
                <a:gd name="connsiteX1029" fmla="*/ 4526414 w 10032639"/>
                <a:gd name="connsiteY1029" fmla="*/ 2426546 h 2801577"/>
                <a:gd name="connsiteX1030" fmla="*/ 4526414 w 10032639"/>
                <a:gd name="connsiteY1030" fmla="*/ 2422947 h 2801577"/>
                <a:gd name="connsiteX1031" fmla="*/ 4528215 w 10032639"/>
                <a:gd name="connsiteY1031" fmla="*/ 2414307 h 2801577"/>
                <a:gd name="connsiteX1032" fmla="*/ 4533255 w 10032639"/>
                <a:gd name="connsiteY1032" fmla="*/ 2405668 h 2801577"/>
                <a:gd name="connsiteX1033" fmla="*/ 4540455 w 10032639"/>
                <a:gd name="connsiteY1033" fmla="*/ 2402068 h 2801577"/>
                <a:gd name="connsiteX1034" fmla="*/ 4548735 w 10032639"/>
                <a:gd name="connsiteY1034" fmla="*/ 2398468 h 2801577"/>
                <a:gd name="connsiteX1035" fmla="*/ 4557736 w 10032639"/>
                <a:gd name="connsiteY1035" fmla="*/ 2398468 h 2801577"/>
                <a:gd name="connsiteX1036" fmla="*/ 4571416 w 10032639"/>
                <a:gd name="connsiteY1036" fmla="*/ 2391629 h 2801577"/>
                <a:gd name="connsiteX1037" fmla="*/ 4585457 w 10032639"/>
                <a:gd name="connsiteY1037" fmla="*/ 2381189 h 2801577"/>
                <a:gd name="connsiteX1038" fmla="*/ 4594097 w 10032639"/>
                <a:gd name="connsiteY1038" fmla="*/ 2367510 h 2801577"/>
                <a:gd name="connsiteX1039" fmla="*/ 4600937 w 10032639"/>
                <a:gd name="connsiteY1039" fmla="*/ 2351671 h 2801577"/>
                <a:gd name="connsiteX1040" fmla="*/ 4602737 w 10032639"/>
                <a:gd name="connsiteY1040" fmla="*/ 2346632 h 2801577"/>
                <a:gd name="connsiteX1041" fmla="*/ 4606338 w 10032639"/>
                <a:gd name="connsiteY1041" fmla="*/ 2344832 h 2801577"/>
                <a:gd name="connsiteX1042" fmla="*/ 4623618 w 10032639"/>
                <a:gd name="connsiteY1042" fmla="*/ 2334392 h 2801577"/>
                <a:gd name="connsiteX1043" fmla="*/ 4640899 w 10032639"/>
                <a:gd name="connsiteY1043" fmla="*/ 2324313 h 2801577"/>
                <a:gd name="connsiteX1044" fmla="*/ 4654580 w 10032639"/>
                <a:gd name="connsiteY1044" fmla="*/ 2313874 h 2801577"/>
                <a:gd name="connsiteX1045" fmla="*/ 4675460 w 10032639"/>
                <a:gd name="connsiteY1045" fmla="*/ 2298395 h 2801577"/>
                <a:gd name="connsiteX1046" fmla="*/ 4685541 w 10032639"/>
                <a:gd name="connsiteY1046" fmla="*/ 2287955 h 2801577"/>
                <a:gd name="connsiteX1047" fmla="*/ 4692741 w 10032639"/>
                <a:gd name="connsiteY1047" fmla="*/ 2277516 h 2801577"/>
                <a:gd name="connsiteX1048" fmla="*/ 4697781 w 10032639"/>
                <a:gd name="connsiteY1048" fmla="*/ 2268877 h 2801577"/>
                <a:gd name="connsiteX1049" fmla="*/ 4713262 w 10032639"/>
                <a:gd name="connsiteY1049" fmla="*/ 2268877 h 2801577"/>
                <a:gd name="connsiteX1050" fmla="*/ 4711822 w 10032639"/>
                <a:gd name="connsiteY1050" fmla="*/ 2263477 h 2801577"/>
                <a:gd name="connsiteX1051" fmla="*/ 4710022 w 10032639"/>
                <a:gd name="connsiteY1051" fmla="*/ 2258437 h 2801577"/>
                <a:gd name="connsiteX1052" fmla="*/ 4710022 w 10032639"/>
                <a:gd name="connsiteY1052" fmla="*/ 2247998 h 2801577"/>
                <a:gd name="connsiteX1053" fmla="*/ 4720462 w 10032639"/>
                <a:gd name="connsiteY1053" fmla="*/ 2242598 h 2801577"/>
                <a:gd name="connsiteX1054" fmla="*/ 4734143 w 10032639"/>
                <a:gd name="connsiteY1054" fmla="*/ 2237559 h 2801577"/>
                <a:gd name="connsiteX1055" fmla="*/ 4746383 w 10032639"/>
                <a:gd name="connsiteY1055" fmla="*/ 2228919 h 2801577"/>
                <a:gd name="connsiteX1056" fmla="*/ 4755024 w 10032639"/>
                <a:gd name="connsiteY1056" fmla="*/ 2220280 h 2801577"/>
                <a:gd name="connsiteX1057" fmla="*/ 4761864 w 10032639"/>
                <a:gd name="connsiteY1057" fmla="*/ 2211640 h 2801577"/>
                <a:gd name="connsiteX1058" fmla="*/ 4772304 w 10032639"/>
                <a:gd name="connsiteY1058" fmla="*/ 2197601 h 2801577"/>
                <a:gd name="connsiteX1059" fmla="*/ 4784545 w 10032639"/>
                <a:gd name="connsiteY1059" fmla="*/ 2187522 h 2801577"/>
                <a:gd name="connsiteX1060" fmla="*/ 4798225 w 10032639"/>
                <a:gd name="connsiteY1060" fmla="*/ 2180682 h 2801577"/>
                <a:gd name="connsiteX1061" fmla="*/ 4813706 w 10032639"/>
                <a:gd name="connsiteY1061" fmla="*/ 2177083 h 2801577"/>
                <a:gd name="connsiteX1062" fmla="*/ 4819106 w 10032639"/>
                <a:gd name="connsiteY1062" fmla="*/ 2166643 h 2801577"/>
                <a:gd name="connsiteX1063" fmla="*/ 4824146 w 10032639"/>
                <a:gd name="connsiteY1063" fmla="*/ 2159804 h 2801577"/>
                <a:gd name="connsiteX1064" fmla="*/ 4829186 w 10032639"/>
                <a:gd name="connsiteY1064" fmla="*/ 2154404 h 2801577"/>
                <a:gd name="connsiteX1065" fmla="*/ 4836387 w 10032639"/>
                <a:gd name="connsiteY1065" fmla="*/ 2151164 h 2801577"/>
                <a:gd name="connsiteX1066" fmla="*/ 4845027 w 10032639"/>
                <a:gd name="connsiteY1066" fmla="*/ 2149364 h 2801577"/>
                <a:gd name="connsiteX1067" fmla="*/ 4850067 w 10032639"/>
                <a:gd name="connsiteY1067" fmla="*/ 2137125 h 2801577"/>
                <a:gd name="connsiteX1068" fmla="*/ 4858708 w 10032639"/>
                <a:gd name="connsiteY1068" fmla="*/ 2126686 h 2801577"/>
                <a:gd name="connsiteX1069" fmla="*/ 6280402 w 10032639"/>
                <a:gd name="connsiteY1069" fmla="*/ 2114451 h 2801577"/>
                <a:gd name="connsiteX1070" fmla="*/ 6216320 w 10032639"/>
                <a:gd name="connsiteY1070" fmla="*/ 2149007 h 2801577"/>
                <a:gd name="connsiteX1071" fmla="*/ 6152238 w 10032639"/>
                <a:gd name="connsiteY1071" fmla="*/ 2185362 h 2801577"/>
                <a:gd name="connsiteX1072" fmla="*/ 6091756 w 10032639"/>
                <a:gd name="connsiteY1072" fmla="*/ 2223158 h 2801577"/>
                <a:gd name="connsiteX1073" fmla="*/ 6029474 w 10032639"/>
                <a:gd name="connsiteY1073" fmla="*/ 2261313 h 2801577"/>
                <a:gd name="connsiteX1074" fmla="*/ 6020834 w 10032639"/>
                <a:gd name="connsiteY1074" fmla="*/ 2268512 h 2801577"/>
                <a:gd name="connsiteX1075" fmla="*/ 6025874 w 10032639"/>
                <a:gd name="connsiteY1075" fmla="*/ 2270312 h 2801577"/>
                <a:gd name="connsiteX1076" fmla="*/ 6029474 w 10032639"/>
                <a:gd name="connsiteY1076" fmla="*/ 2270312 h 2801577"/>
                <a:gd name="connsiteX1077" fmla="*/ 6036315 w 10032639"/>
                <a:gd name="connsiteY1077" fmla="*/ 2263113 h 2801577"/>
                <a:gd name="connsiteX1078" fmla="*/ 6041715 w 10032639"/>
                <a:gd name="connsiteY1078" fmla="*/ 2259873 h 2801577"/>
                <a:gd name="connsiteX1079" fmla="*/ 6046755 w 10032639"/>
                <a:gd name="connsiteY1079" fmla="*/ 2258073 h 2801577"/>
                <a:gd name="connsiteX1080" fmla="*/ 6069076 w 10032639"/>
                <a:gd name="connsiteY1080" fmla="*/ 2242235 h 2801577"/>
                <a:gd name="connsiteX1081" fmla="*/ 6093196 w 10032639"/>
                <a:gd name="connsiteY1081" fmla="*/ 2228557 h 2801577"/>
                <a:gd name="connsiteX1082" fmla="*/ 6115877 w 10032639"/>
                <a:gd name="connsiteY1082" fmla="*/ 2216319 h 2801577"/>
                <a:gd name="connsiteX1083" fmla="*/ 6138558 w 10032639"/>
                <a:gd name="connsiteY1083" fmla="*/ 2204440 h 2801577"/>
                <a:gd name="connsiteX1084" fmla="*/ 6159438 w 10032639"/>
                <a:gd name="connsiteY1084" fmla="*/ 2194001 h 2801577"/>
                <a:gd name="connsiteX1085" fmla="*/ 6181759 w 10032639"/>
                <a:gd name="connsiteY1085" fmla="*/ 2181763 h 2801577"/>
                <a:gd name="connsiteX1086" fmla="*/ 6204080 w 10032639"/>
                <a:gd name="connsiteY1086" fmla="*/ 2168085 h 2801577"/>
                <a:gd name="connsiteX1087" fmla="*/ 6226760 w 10032639"/>
                <a:gd name="connsiteY1087" fmla="*/ 2152607 h 2801577"/>
                <a:gd name="connsiteX1088" fmla="*/ 6235401 w 10032639"/>
                <a:gd name="connsiteY1088" fmla="*/ 2145407 h 2801577"/>
                <a:gd name="connsiteX1089" fmla="*/ 6245841 w 10032639"/>
                <a:gd name="connsiteY1089" fmla="*/ 2138568 h 2801577"/>
                <a:gd name="connsiteX1090" fmla="*/ 6269962 w 10032639"/>
                <a:gd name="connsiteY1090" fmla="*/ 2121291 h 2801577"/>
                <a:gd name="connsiteX1091" fmla="*/ 6276802 w 10032639"/>
                <a:gd name="connsiteY1091" fmla="*/ 2119491 h 2801577"/>
                <a:gd name="connsiteX1092" fmla="*/ 2921650 w 10032639"/>
                <a:gd name="connsiteY1092" fmla="*/ 2108834 h 2801577"/>
                <a:gd name="connsiteX1093" fmla="*/ 2916250 w 10032639"/>
                <a:gd name="connsiteY1093" fmla="*/ 2110634 h 2801577"/>
                <a:gd name="connsiteX1094" fmla="*/ 2916250 w 10032639"/>
                <a:gd name="connsiteY1094" fmla="*/ 2112435 h 2801577"/>
                <a:gd name="connsiteX1095" fmla="*/ 3539310 w 10032639"/>
                <a:gd name="connsiteY1095" fmla="*/ 2101993 h 2801577"/>
                <a:gd name="connsiteX1096" fmla="*/ 3465162 w 10032639"/>
                <a:gd name="connsiteY1096" fmla="*/ 2121076 h 2801577"/>
                <a:gd name="connsiteX1097" fmla="*/ 3390654 w 10032639"/>
                <a:gd name="connsiteY1097" fmla="*/ 2143759 h 2801577"/>
                <a:gd name="connsiteX1098" fmla="*/ 3314346 w 10032639"/>
                <a:gd name="connsiteY1098" fmla="*/ 2167883 h 2801577"/>
                <a:gd name="connsiteX1099" fmla="*/ 3234799 w 10032639"/>
                <a:gd name="connsiteY1099" fmla="*/ 2197407 h 2801577"/>
                <a:gd name="connsiteX1100" fmla="*/ 3155252 w 10032639"/>
                <a:gd name="connsiteY1100" fmla="*/ 2226571 h 2801577"/>
                <a:gd name="connsiteX1101" fmla="*/ 3077504 w 10032639"/>
                <a:gd name="connsiteY1101" fmla="*/ 2256096 h 2801577"/>
                <a:gd name="connsiteX1102" fmla="*/ 2921650 w 10032639"/>
                <a:gd name="connsiteY1102" fmla="*/ 2311544 h 2801577"/>
                <a:gd name="connsiteX1103" fmla="*/ 2921650 w 10032639"/>
                <a:gd name="connsiteY1103" fmla="*/ 2318385 h 2801577"/>
                <a:gd name="connsiteX1104" fmla="*/ 2933887 w 10032639"/>
                <a:gd name="connsiteY1104" fmla="*/ 2318385 h 2801577"/>
                <a:gd name="connsiteX1105" fmla="*/ 2943966 w 10032639"/>
                <a:gd name="connsiteY1105" fmla="*/ 2309744 h 2801577"/>
                <a:gd name="connsiteX1106" fmla="*/ 2951165 w 10032639"/>
                <a:gd name="connsiteY1106" fmla="*/ 2306503 h 2801577"/>
                <a:gd name="connsiteX1107" fmla="*/ 2959803 w 10032639"/>
                <a:gd name="connsiteY1107" fmla="*/ 2301103 h 2801577"/>
                <a:gd name="connsiteX1108" fmla="*/ 2964842 w 10032639"/>
                <a:gd name="connsiteY1108" fmla="*/ 2299662 h 2801577"/>
                <a:gd name="connsiteX1109" fmla="*/ 2969882 w 10032639"/>
                <a:gd name="connsiteY1109" fmla="*/ 2301103 h 2801577"/>
                <a:gd name="connsiteX1110" fmla="*/ 2980320 w 10032639"/>
                <a:gd name="connsiteY1110" fmla="*/ 2304703 h 2801577"/>
                <a:gd name="connsiteX1111" fmla="*/ 2990758 w 10032639"/>
                <a:gd name="connsiteY1111" fmla="*/ 2301103 h 2801577"/>
                <a:gd name="connsiteX1112" fmla="*/ 3004436 w 10032639"/>
                <a:gd name="connsiteY1112" fmla="*/ 2296062 h 2801577"/>
                <a:gd name="connsiteX1113" fmla="*/ 3020274 w 10032639"/>
                <a:gd name="connsiteY1113" fmla="*/ 2291021 h 2801577"/>
                <a:gd name="connsiteX1114" fmla="*/ 3033951 w 10032639"/>
                <a:gd name="connsiteY1114" fmla="*/ 2285620 h 2801577"/>
                <a:gd name="connsiteX1115" fmla="*/ 3046189 w 10032639"/>
                <a:gd name="connsiteY1115" fmla="*/ 2280580 h 2801577"/>
                <a:gd name="connsiteX1116" fmla="*/ 3054828 w 10032639"/>
                <a:gd name="connsiteY1116" fmla="*/ 2276979 h 2801577"/>
                <a:gd name="connsiteX1117" fmla="*/ 3065266 w 10032639"/>
                <a:gd name="connsiteY1117" fmla="*/ 2276979 h 2801577"/>
                <a:gd name="connsiteX1118" fmla="*/ 3073905 w 10032639"/>
                <a:gd name="connsiteY1118" fmla="*/ 2270138 h 2801577"/>
                <a:gd name="connsiteX1119" fmla="*/ 3084343 w 10032639"/>
                <a:gd name="connsiteY1119" fmla="*/ 2262937 h 2801577"/>
                <a:gd name="connsiteX1120" fmla="*/ 3096581 w 10032639"/>
                <a:gd name="connsiteY1120" fmla="*/ 2259696 h 2801577"/>
                <a:gd name="connsiteX1121" fmla="*/ 3110259 w 10032639"/>
                <a:gd name="connsiteY1121" fmla="*/ 2259696 h 2801577"/>
                <a:gd name="connsiteX1122" fmla="*/ 3130776 w 10032639"/>
                <a:gd name="connsiteY1122" fmla="*/ 2257896 h 2801577"/>
                <a:gd name="connsiteX1123" fmla="*/ 3151652 w 10032639"/>
                <a:gd name="connsiteY1123" fmla="*/ 2252855 h 2801577"/>
                <a:gd name="connsiteX1124" fmla="*/ 3170729 w 10032639"/>
                <a:gd name="connsiteY1124" fmla="*/ 2242414 h 2801577"/>
                <a:gd name="connsiteX1125" fmla="*/ 3177568 w 10032639"/>
                <a:gd name="connsiteY1125" fmla="*/ 2238813 h 2801577"/>
                <a:gd name="connsiteX1126" fmla="*/ 3184767 w 10032639"/>
                <a:gd name="connsiteY1126" fmla="*/ 2238813 h 2801577"/>
                <a:gd name="connsiteX1127" fmla="*/ 3193406 w 10032639"/>
                <a:gd name="connsiteY1127" fmla="*/ 2238813 h 2801577"/>
                <a:gd name="connsiteX1128" fmla="*/ 3203844 w 10032639"/>
                <a:gd name="connsiteY1128" fmla="*/ 2240614 h 2801577"/>
                <a:gd name="connsiteX1129" fmla="*/ 3207083 w 10032639"/>
                <a:gd name="connsiteY1129" fmla="*/ 2242414 h 2801577"/>
                <a:gd name="connsiteX1130" fmla="*/ 3214282 w 10032639"/>
                <a:gd name="connsiteY1130" fmla="*/ 2233413 h 2801577"/>
                <a:gd name="connsiteX1131" fmla="*/ 3222921 w 10032639"/>
                <a:gd name="connsiteY1131" fmla="*/ 2226571 h 2801577"/>
                <a:gd name="connsiteX1132" fmla="*/ 3232999 w 10032639"/>
                <a:gd name="connsiteY1132" fmla="*/ 2221531 h 2801577"/>
                <a:gd name="connsiteX1133" fmla="*/ 3243438 w 10032639"/>
                <a:gd name="connsiteY1133" fmla="*/ 2217930 h 2801577"/>
                <a:gd name="connsiteX1134" fmla="*/ 3250276 w 10032639"/>
                <a:gd name="connsiteY1134" fmla="*/ 2214690 h 2801577"/>
                <a:gd name="connsiteX1135" fmla="*/ 3264314 w 10032639"/>
                <a:gd name="connsiteY1135" fmla="*/ 2211089 h 2801577"/>
                <a:gd name="connsiteX1136" fmla="*/ 3277992 w 10032639"/>
                <a:gd name="connsiteY1136" fmla="*/ 2204248 h 2801577"/>
                <a:gd name="connsiteX1137" fmla="*/ 3283391 w 10032639"/>
                <a:gd name="connsiteY1137" fmla="*/ 2200648 h 2801577"/>
                <a:gd name="connsiteX1138" fmla="*/ 3290230 w 10032639"/>
                <a:gd name="connsiteY1138" fmla="*/ 2197407 h 2801577"/>
                <a:gd name="connsiteX1139" fmla="*/ 3298869 w 10032639"/>
                <a:gd name="connsiteY1139" fmla="*/ 2195607 h 2801577"/>
                <a:gd name="connsiteX1140" fmla="*/ 3309307 w 10032639"/>
                <a:gd name="connsiteY1140" fmla="*/ 2193807 h 2801577"/>
                <a:gd name="connsiteX1141" fmla="*/ 3331624 w 10032639"/>
                <a:gd name="connsiteY1141" fmla="*/ 2193807 h 2801577"/>
                <a:gd name="connsiteX1142" fmla="*/ 3350700 w 10032639"/>
                <a:gd name="connsiteY1142" fmla="*/ 2183365 h 2801577"/>
                <a:gd name="connsiteX1143" fmla="*/ 3371577 w 10032639"/>
                <a:gd name="connsiteY1143" fmla="*/ 2171483 h 2801577"/>
                <a:gd name="connsiteX1144" fmla="*/ 3392454 w 10032639"/>
                <a:gd name="connsiteY1144" fmla="*/ 2157441 h 2801577"/>
                <a:gd name="connsiteX1145" fmla="*/ 3409731 w 10032639"/>
                <a:gd name="connsiteY1145" fmla="*/ 2148800 h 2801577"/>
                <a:gd name="connsiteX1146" fmla="*/ 3430248 w 10032639"/>
                <a:gd name="connsiteY1146" fmla="*/ 2143759 h 2801577"/>
                <a:gd name="connsiteX1147" fmla="*/ 3452924 w 10032639"/>
                <a:gd name="connsiteY1147" fmla="*/ 2138358 h 2801577"/>
                <a:gd name="connsiteX1148" fmla="*/ 3475240 w 10032639"/>
                <a:gd name="connsiteY1148" fmla="*/ 2136558 h 2801577"/>
                <a:gd name="connsiteX1149" fmla="*/ 3484239 w 10032639"/>
                <a:gd name="connsiteY1149" fmla="*/ 2129717 h 2801577"/>
                <a:gd name="connsiteX1150" fmla="*/ 3492877 w 10032639"/>
                <a:gd name="connsiteY1150" fmla="*/ 2124676 h 2801577"/>
                <a:gd name="connsiteX1151" fmla="*/ 3503316 w 10032639"/>
                <a:gd name="connsiteY1151" fmla="*/ 2119276 h 2801577"/>
                <a:gd name="connsiteX1152" fmla="*/ 3511955 w 10032639"/>
                <a:gd name="connsiteY1152" fmla="*/ 2117475 h 2801577"/>
                <a:gd name="connsiteX1153" fmla="*/ 3527432 w 10032639"/>
                <a:gd name="connsiteY1153" fmla="*/ 2116035 h 2801577"/>
                <a:gd name="connsiteX1154" fmla="*/ 3539310 w 10032639"/>
                <a:gd name="connsiteY1154" fmla="*/ 2114235 h 2801577"/>
                <a:gd name="connsiteX1155" fmla="*/ 7197709 w 10032639"/>
                <a:gd name="connsiteY1155" fmla="*/ 2098613 h 2801577"/>
                <a:gd name="connsiteX1156" fmla="*/ 7170348 w 10032639"/>
                <a:gd name="connsiteY1156" fmla="*/ 2115891 h 2801577"/>
                <a:gd name="connsiteX1157" fmla="*/ 7116707 w 10032639"/>
                <a:gd name="connsiteY1157" fmla="*/ 2152607 h 2801577"/>
                <a:gd name="connsiteX1158" fmla="*/ 7061265 w 10032639"/>
                <a:gd name="connsiteY1158" fmla="*/ 2183563 h 2801577"/>
                <a:gd name="connsiteX1159" fmla="*/ 7005824 w 10032639"/>
                <a:gd name="connsiteY1159" fmla="*/ 2214519 h 2801577"/>
                <a:gd name="connsiteX1160" fmla="*/ 6952182 w 10032639"/>
                <a:gd name="connsiteY1160" fmla="*/ 2244035 h 2801577"/>
                <a:gd name="connsiteX1161" fmla="*/ 6952182 w 10032639"/>
                <a:gd name="connsiteY1161" fmla="*/ 2268512 h 2801577"/>
                <a:gd name="connsiteX1162" fmla="*/ 7164948 w 10032639"/>
                <a:gd name="connsiteY1162" fmla="*/ 2123090 h 2801577"/>
                <a:gd name="connsiteX1163" fmla="*/ 2173689 w 10032639"/>
                <a:gd name="connsiteY1163" fmla="*/ 2081110 h 2801577"/>
                <a:gd name="connsiteX1164" fmla="*/ 2169900 w 10032639"/>
                <a:gd name="connsiteY1164" fmla="*/ 2083293 h 2801577"/>
                <a:gd name="connsiteX1165" fmla="*/ 2153173 w 10032639"/>
                <a:gd name="connsiteY1165" fmla="*/ 2086511 h 2801577"/>
                <a:gd name="connsiteX1166" fmla="*/ 2134096 w 10032639"/>
                <a:gd name="connsiteY1166" fmla="*/ 2089751 h 2801577"/>
                <a:gd name="connsiteX1167" fmla="*/ 2129057 w 10032639"/>
                <a:gd name="connsiteY1167" fmla="*/ 2091551 h 2801577"/>
                <a:gd name="connsiteX1168" fmla="*/ 2118618 w 10032639"/>
                <a:gd name="connsiteY1168" fmla="*/ 2096952 h 2801577"/>
                <a:gd name="connsiteX1169" fmla="*/ 2108180 w 10032639"/>
                <a:gd name="connsiteY1169" fmla="*/ 2103793 h 2801577"/>
                <a:gd name="connsiteX1170" fmla="*/ 2104581 w 10032639"/>
                <a:gd name="connsiteY1170" fmla="*/ 2105593 h 2801577"/>
                <a:gd name="connsiteX1171" fmla="*/ 2080464 w 10032639"/>
                <a:gd name="connsiteY1171" fmla="*/ 2114235 h 2801577"/>
                <a:gd name="connsiteX1172" fmla="*/ 2055988 w 10032639"/>
                <a:gd name="connsiteY1172" fmla="*/ 2124676 h 2801577"/>
                <a:gd name="connsiteX1173" fmla="*/ 2007756 w 10032639"/>
                <a:gd name="connsiteY1173" fmla="*/ 2148800 h 2801577"/>
                <a:gd name="connsiteX1174" fmla="*/ 1957724 w 10032639"/>
                <a:gd name="connsiteY1174" fmla="*/ 2174724 h 2801577"/>
                <a:gd name="connsiteX1175" fmla="*/ 1905533 w 10032639"/>
                <a:gd name="connsiteY1175" fmla="*/ 2197407 h 2801577"/>
                <a:gd name="connsiteX1176" fmla="*/ 1840023 w 10032639"/>
                <a:gd name="connsiteY1176" fmla="*/ 2228372 h 2801577"/>
                <a:gd name="connsiteX1177" fmla="*/ 1772354 w 10032639"/>
                <a:gd name="connsiteY1177" fmla="*/ 2256096 h 2801577"/>
                <a:gd name="connsiteX1178" fmla="*/ 1789631 w 10032639"/>
                <a:gd name="connsiteY1178" fmla="*/ 2259696 h 2801577"/>
                <a:gd name="connsiteX1179" fmla="*/ 1798270 w 10032639"/>
                <a:gd name="connsiteY1179" fmla="*/ 2261497 h 2801577"/>
                <a:gd name="connsiteX1180" fmla="*/ 1805109 w 10032639"/>
                <a:gd name="connsiteY1180" fmla="*/ 2261497 h 2801577"/>
                <a:gd name="connsiteX1181" fmla="*/ 1810508 w 10032639"/>
                <a:gd name="connsiteY1181" fmla="*/ 2259696 h 2801577"/>
                <a:gd name="connsiteX1182" fmla="*/ 1815547 w 10032639"/>
                <a:gd name="connsiteY1182" fmla="*/ 2257896 h 2801577"/>
                <a:gd name="connsiteX1183" fmla="*/ 1819147 w 10032639"/>
                <a:gd name="connsiteY1183" fmla="*/ 2256096 h 2801577"/>
                <a:gd name="connsiteX1184" fmla="*/ 1827785 w 10032639"/>
                <a:gd name="connsiteY1184" fmla="*/ 2252855 h 2801577"/>
                <a:gd name="connsiteX1185" fmla="*/ 1836424 w 10032639"/>
                <a:gd name="connsiteY1185" fmla="*/ 2245654 h 2801577"/>
                <a:gd name="connsiteX1186" fmla="*/ 1846862 w 10032639"/>
                <a:gd name="connsiteY1186" fmla="*/ 2238813 h 2801577"/>
                <a:gd name="connsiteX1187" fmla="*/ 1855501 w 10032639"/>
                <a:gd name="connsiteY1187" fmla="*/ 2233413 h 2801577"/>
                <a:gd name="connsiteX1188" fmla="*/ 1864139 w 10032639"/>
                <a:gd name="connsiteY1188" fmla="*/ 2226571 h 2801577"/>
                <a:gd name="connsiteX1189" fmla="*/ 1876017 w 10032639"/>
                <a:gd name="connsiteY1189" fmla="*/ 2221531 h 2801577"/>
                <a:gd name="connsiteX1190" fmla="*/ 1886456 w 10032639"/>
                <a:gd name="connsiteY1190" fmla="*/ 2219730 h 2801577"/>
                <a:gd name="connsiteX1191" fmla="*/ 1895095 w 10032639"/>
                <a:gd name="connsiteY1191" fmla="*/ 2219730 h 2801577"/>
                <a:gd name="connsiteX1192" fmla="*/ 1914172 w 10032639"/>
                <a:gd name="connsiteY1192" fmla="*/ 2223331 h 2801577"/>
                <a:gd name="connsiteX1193" fmla="*/ 1915971 w 10032639"/>
                <a:gd name="connsiteY1193" fmla="*/ 2219730 h 2801577"/>
                <a:gd name="connsiteX1194" fmla="*/ 1917771 w 10032639"/>
                <a:gd name="connsiteY1194" fmla="*/ 2212889 h 2801577"/>
                <a:gd name="connsiteX1195" fmla="*/ 1921010 w 10032639"/>
                <a:gd name="connsiteY1195" fmla="*/ 2206048 h 2801577"/>
                <a:gd name="connsiteX1196" fmla="*/ 1928209 w 10032639"/>
                <a:gd name="connsiteY1196" fmla="*/ 2200648 h 2801577"/>
                <a:gd name="connsiteX1197" fmla="*/ 1936848 w 10032639"/>
                <a:gd name="connsiteY1197" fmla="*/ 2195607 h 2801577"/>
                <a:gd name="connsiteX1198" fmla="*/ 2050949 w 10032639"/>
                <a:gd name="connsiteY1198" fmla="*/ 2138358 h 2801577"/>
                <a:gd name="connsiteX1199" fmla="*/ 2076865 w 10032639"/>
                <a:gd name="connsiteY1199" fmla="*/ 2124676 h 2801577"/>
                <a:gd name="connsiteX1200" fmla="*/ 2104581 w 10032639"/>
                <a:gd name="connsiteY1200" fmla="*/ 2112435 h 2801577"/>
                <a:gd name="connsiteX1201" fmla="*/ 2161812 w 10032639"/>
                <a:gd name="connsiteY1201" fmla="*/ 2087951 h 2801577"/>
                <a:gd name="connsiteX1202" fmla="*/ 2169900 w 10032639"/>
                <a:gd name="connsiteY1202" fmla="*/ 2083293 h 2801577"/>
                <a:gd name="connsiteX1203" fmla="*/ 2171890 w 10032639"/>
                <a:gd name="connsiteY1203" fmla="*/ 2082910 h 2801577"/>
                <a:gd name="connsiteX1204" fmla="*/ 8405149 w 10032639"/>
                <a:gd name="connsiteY1204" fmla="*/ 2080834 h 2801577"/>
                <a:gd name="connsiteX1205" fmla="*/ 8306491 w 10032639"/>
                <a:gd name="connsiteY1205" fmla="*/ 2152134 h 2801577"/>
                <a:gd name="connsiteX1206" fmla="*/ 8211074 w 10032639"/>
                <a:gd name="connsiteY1206" fmla="*/ 2224515 h 2801577"/>
                <a:gd name="connsiteX1207" fmla="*/ 8119618 w 10032639"/>
                <a:gd name="connsiteY1207" fmla="*/ 2294015 h 2801577"/>
                <a:gd name="connsiteX1208" fmla="*/ 8017360 w 10032639"/>
                <a:gd name="connsiteY1208" fmla="*/ 2366755 h 2801577"/>
                <a:gd name="connsiteX1209" fmla="*/ 8020960 w 10032639"/>
                <a:gd name="connsiteY1209" fmla="*/ 2371797 h 2801577"/>
                <a:gd name="connsiteX1210" fmla="*/ 8029602 w 10032639"/>
                <a:gd name="connsiteY1210" fmla="*/ 2377198 h 2801577"/>
                <a:gd name="connsiteX1211" fmla="*/ 8039684 w 10032639"/>
                <a:gd name="connsiteY1211" fmla="*/ 2385841 h 2801577"/>
                <a:gd name="connsiteX1212" fmla="*/ 8053726 w 10032639"/>
                <a:gd name="connsiteY1212" fmla="*/ 2375398 h 2801577"/>
                <a:gd name="connsiteX1213" fmla="*/ 8067409 w 10032639"/>
                <a:gd name="connsiteY1213" fmla="*/ 2363154 h 2801577"/>
                <a:gd name="connsiteX1214" fmla="*/ 8079651 w 10032639"/>
                <a:gd name="connsiteY1214" fmla="*/ 2352711 h 2801577"/>
                <a:gd name="connsiteX1215" fmla="*/ 8090093 w 10032639"/>
                <a:gd name="connsiteY1215" fmla="*/ 2340828 h 2801577"/>
                <a:gd name="connsiteX1216" fmla="*/ 8093693 w 10032639"/>
                <a:gd name="connsiteY1216" fmla="*/ 2337227 h 2801577"/>
                <a:gd name="connsiteX1217" fmla="*/ 8138701 w 10032639"/>
                <a:gd name="connsiteY1217" fmla="*/ 2304458 h 2801577"/>
                <a:gd name="connsiteX1218" fmla="*/ 8176508 w 10032639"/>
                <a:gd name="connsiteY1218" fmla="*/ 2273129 h 2801577"/>
                <a:gd name="connsiteX1219" fmla="*/ 8216475 w 10032639"/>
                <a:gd name="connsiteY1219" fmla="*/ 2240359 h 2801577"/>
                <a:gd name="connsiteX1220" fmla="*/ 8258243 w 10032639"/>
                <a:gd name="connsiteY1220" fmla="*/ 2207230 h 2801577"/>
                <a:gd name="connsiteX1221" fmla="*/ 8275526 w 10032639"/>
                <a:gd name="connsiteY1221" fmla="*/ 2195346 h 2801577"/>
                <a:gd name="connsiteX1222" fmla="*/ 8310092 w 10032639"/>
                <a:gd name="connsiteY1222" fmla="*/ 2171219 h 2801577"/>
                <a:gd name="connsiteX1223" fmla="*/ 8346098 w 10032639"/>
                <a:gd name="connsiteY1223" fmla="*/ 2146732 h 2801577"/>
                <a:gd name="connsiteX1224" fmla="*/ 8381024 w 10032639"/>
                <a:gd name="connsiteY1224" fmla="*/ 2120805 h 2801577"/>
                <a:gd name="connsiteX1225" fmla="*/ 8396507 w 10032639"/>
                <a:gd name="connsiteY1225" fmla="*/ 2108562 h 2801577"/>
                <a:gd name="connsiteX1226" fmla="*/ 8413790 w 10032639"/>
                <a:gd name="connsiteY1226" fmla="*/ 2093077 h 2801577"/>
                <a:gd name="connsiteX1227" fmla="*/ 8406949 w 10032639"/>
                <a:gd name="connsiteY1227" fmla="*/ 2082634 h 2801577"/>
                <a:gd name="connsiteX1228" fmla="*/ 8406949 w 10032639"/>
                <a:gd name="connsiteY1228" fmla="*/ 2080834 h 2801577"/>
                <a:gd name="connsiteX1229" fmla="*/ 562589 w 10032639"/>
                <a:gd name="connsiteY1229" fmla="*/ 2079670 h 2801577"/>
                <a:gd name="connsiteX1230" fmla="*/ 499959 w 10032639"/>
                <a:gd name="connsiteY1230" fmla="*/ 2114235 h 2801577"/>
                <a:gd name="connsiteX1231" fmla="*/ 474043 w 10032639"/>
                <a:gd name="connsiteY1231" fmla="*/ 2131517 h 2801577"/>
                <a:gd name="connsiteX1232" fmla="*/ 446688 w 10032639"/>
                <a:gd name="connsiteY1232" fmla="*/ 2148800 h 2801577"/>
                <a:gd name="connsiteX1233" fmla="*/ 443088 w 10032639"/>
                <a:gd name="connsiteY1233" fmla="*/ 2152400 h 2801577"/>
                <a:gd name="connsiteX1234" fmla="*/ 449927 w 10032639"/>
                <a:gd name="connsiteY1234" fmla="*/ 2152400 h 2801577"/>
                <a:gd name="connsiteX1235" fmla="*/ 455326 w 10032639"/>
                <a:gd name="connsiteY1235" fmla="*/ 2152400 h 2801577"/>
                <a:gd name="connsiteX1236" fmla="*/ 462165 w 10032639"/>
                <a:gd name="connsiteY1236" fmla="*/ 2150600 h 2801577"/>
                <a:gd name="connsiteX1237" fmla="*/ 467204 w 10032639"/>
                <a:gd name="connsiteY1237" fmla="*/ 2147000 h 2801577"/>
                <a:gd name="connsiteX1238" fmla="*/ 470804 w 10032639"/>
                <a:gd name="connsiteY1238" fmla="*/ 2143759 h 2801577"/>
                <a:gd name="connsiteX1239" fmla="*/ 472604 w 10032639"/>
                <a:gd name="connsiteY1239" fmla="*/ 2136558 h 2801577"/>
                <a:gd name="connsiteX1240" fmla="*/ 475843 w 10032639"/>
                <a:gd name="connsiteY1240" fmla="*/ 2133318 h 2801577"/>
                <a:gd name="connsiteX1241" fmla="*/ 479442 w 10032639"/>
                <a:gd name="connsiteY1241" fmla="*/ 2129717 h 2801577"/>
                <a:gd name="connsiteX1242" fmla="*/ 484482 w 10032639"/>
                <a:gd name="connsiteY1242" fmla="*/ 2126477 h 2801577"/>
                <a:gd name="connsiteX1243" fmla="*/ 494920 w 10032639"/>
                <a:gd name="connsiteY1243" fmla="*/ 2122876 h 2801577"/>
                <a:gd name="connsiteX1244" fmla="*/ 505358 w 10032639"/>
                <a:gd name="connsiteY1244" fmla="*/ 2122876 h 2801577"/>
                <a:gd name="connsiteX1245" fmla="*/ 507158 w 10032639"/>
                <a:gd name="connsiteY1245" fmla="*/ 2116035 h 2801577"/>
                <a:gd name="connsiteX1246" fmla="*/ 510397 w 10032639"/>
                <a:gd name="connsiteY1246" fmla="*/ 2110634 h 2801577"/>
                <a:gd name="connsiteX1247" fmla="*/ 515797 w 10032639"/>
                <a:gd name="connsiteY1247" fmla="*/ 2107034 h 2801577"/>
                <a:gd name="connsiteX1248" fmla="*/ 519036 w 10032639"/>
                <a:gd name="connsiteY1248" fmla="*/ 2103793 h 2801577"/>
                <a:gd name="connsiteX1249" fmla="*/ 526235 w 10032639"/>
                <a:gd name="connsiteY1249" fmla="*/ 2101993 h 2801577"/>
                <a:gd name="connsiteX1250" fmla="*/ 531274 w 10032639"/>
                <a:gd name="connsiteY1250" fmla="*/ 2098392 h 2801577"/>
                <a:gd name="connsiteX1251" fmla="*/ 534873 w 10032639"/>
                <a:gd name="connsiteY1251" fmla="*/ 2095152 h 2801577"/>
                <a:gd name="connsiteX1252" fmla="*/ 541712 w 10032639"/>
                <a:gd name="connsiteY1252" fmla="*/ 2095152 h 2801577"/>
                <a:gd name="connsiteX1253" fmla="*/ 552151 w 10032639"/>
                <a:gd name="connsiteY1253" fmla="*/ 2093352 h 2801577"/>
                <a:gd name="connsiteX1254" fmla="*/ 555750 w 10032639"/>
                <a:gd name="connsiteY1254" fmla="*/ 2091551 h 2801577"/>
                <a:gd name="connsiteX1255" fmla="*/ 560789 w 10032639"/>
                <a:gd name="connsiteY1255" fmla="*/ 2082910 h 2801577"/>
                <a:gd name="connsiteX1256" fmla="*/ 3042590 w 10032639"/>
                <a:gd name="connsiteY1256" fmla="*/ 2065628 h 2801577"/>
                <a:gd name="connsiteX1257" fmla="*/ 2969882 w 10032639"/>
                <a:gd name="connsiteY1257" fmla="*/ 2096952 h 2801577"/>
                <a:gd name="connsiteX1258" fmla="*/ 2966642 w 10032639"/>
                <a:gd name="connsiteY1258" fmla="*/ 2098392 h 2801577"/>
                <a:gd name="connsiteX1259" fmla="*/ 2987159 w 10032639"/>
                <a:gd name="connsiteY1259" fmla="*/ 2095152 h 2801577"/>
                <a:gd name="connsiteX1260" fmla="*/ 3008035 w 10032639"/>
                <a:gd name="connsiteY1260" fmla="*/ 2087951 h 2801577"/>
                <a:gd name="connsiteX1261" fmla="*/ 449927 w 10032639"/>
                <a:gd name="connsiteY1261" fmla="*/ 2050145 h 2801577"/>
                <a:gd name="connsiteX1262" fmla="*/ 446688 w 10032639"/>
                <a:gd name="connsiteY1262" fmla="*/ 2051946 h 2801577"/>
                <a:gd name="connsiteX1263" fmla="*/ 432650 w 10032639"/>
                <a:gd name="connsiteY1263" fmla="*/ 2056986 h 2801577"/>
                <a:gd name="connsiteX1264" fmla="*/ 417172 w 10032639"/>
                <a:gd name="connsiteY1264" fmla="*/ 2058787 h 2801577"/>
                <a:gd name="connsiteX1265" fmla="*/ 415373 w 10032639"/>
                <a:gd name="connsiteY1265" fmla="*/ 2058787 h 2801577"/>
                <a:gd name="connsiteX1266" fmla="*/ 415373 w 10032639"/>
                <a:gd name="connsiteY1266" fmla="*/ 2076069 h 2801577"/>
                <a:gd name="connsiteX1267" fmla="*/ 422212 w 10032639"/>
                <a:gd name="connsiteY1267" fmla="*/ 2074269 h 2801577"/>
                <a:gd name="connsiteX1268" fmla="*/ 431210 w 10032639"/>
                <a:gd name="connsiteY1268" fmla="*/ 2071028 h 2801577"/>
                <a:gd name="connsiteX1269" fmla="*/ 438049 w 10032639"/>
                <a:gd name="connsiteY1269" fmla="*/ 2063827 h 2801577"/>
                <a:gd name="connsiteX1270" fmla="*/ 448127 w 10032639"/>
                <a:gd name="connsiteY1270" fmla="*/ 2051946 h 2801577"/>
                <a:gd name="connsiteX1271" fmla="*/ 6205880 w 10032639"/>
                <a:gd name="connsiteY1271" fmla="*/ 2046780 h 2801577"/>
                <a:gd name="connsiteX1272" fmla="*/ 6178519 w 10032639"/>
                <a:gd name="connsiteY1272" fmla="*/ 2062258 h 2801577"/>
                <a:gd name="connsiteX1273" fmla="*/ 6091756 w 10032639"/>
                <a:gd name="connsiteY1273" fmla="*/ 2112652 h 2801577"/>
                <a:gd name="connsiteX1274" fmla="*/ 6005354 w 10032639"/>
                <a:gd name="connsiteY1274" fmla="*/ 2159446 h 2801577"/>
                <a:gd name="connsiteX1275" fmla="*/ 5878990 w 10032639"/>
                <a:gd name="connsiteY1275" fmla="*/ 2230357 h 2801577"/>
                <a:gd name="connsiteX1276" fmla="*/ 5743986 w 10032639"/>
                <a:gd name="connsiteY1276" fmla="*/ 2309907 h 2801577"/>
                <a:gd name="connsiteX1277" fmla="*/ 5745426 w 10032639"/>
                <a:gd name="connsiteY1277" fmla="*/ 2325385 h 2801577"/>
                <a:gd name="connsiteX1278" fmla="*/ 5743986 w 10032639"/>
                <a:gd name="connsiteY1278" fmla="*/ 2337623 h 2801577"/>
                <a:gd name="connsiteX1279" fmla="*/ 5768107 w 10032639"/>
                <a:gd name="connsiteY1279" fmla="*/ 2327185 h 2801577"/>
                <a:gd name="connsiteX1280" fmla="*/ 5788627 w 10032639"/>
                <a:gd name="connsiteY1280" fmla="*/ 2316746 h 2801577"/>
                <a:gd name="connsiteX1281" fmla="*/ 5800868 w 10032639"/>
                <a:gd name="connsiteY1281" fmla="*/ 2308107 h 2801577"/>
                <a:gd name="connsiteX1282" fmla="*/ 5814548 w 10032639"/>
                <a:gd name="connsiteY1282" fmla="*/ 2298028 h 2801577"/>
                <a:gd name="connsiteX1283" fmla="*/ 5842269 w 10032639"/>
                <a:gd name="connsiteY1283" fmla="*/ 2273551 h 2801577"/>
                <a:gd name="connsiteX1284" fmla="*/ 5859909 w 10032639"/>
                <a:gd name="connsiteY1284" fmla="*/ 2263113 h 2801577"/>
                <a:gd name="connsiteX1285" fmla="*/ 5877190 w 10032639"/>
                <a:gd name="connsiteY1285" fmla="*/ 2252674 h 2801577"/>
                <a:gd name="connsiteX1286" fmla="*/ 5906711 w 10032639"/>
                <a:gd name="connsiteY1286" fmla="*/ 2237196 h 2801577"/>
                <a:gd name="connsiteX1287" fmla="*/ 5920391 w 10032639"/>
                <a:gd name="connsiteY1287" fmla="*/ 2228557 h 2801577"/>
                <a:gd name="connsiteX1288" fmla="*/ 5934072 w 10032639"/>
                <a:gd name="connsiteY1288" fmla="*/ 2218118 h 2801577"/>
                <a:gd name="connsiteX1289" fmla="*/ 5961792 w 10032639"/>
                <a:gd name="connsiteY1289" fmla="*/ 2192202 h 2801577"/>
                <a:gd name="connsiteX1290" fmla="*/ 5965393 w 10032639"/>
                <a:gd name="connsiteY1290" fmla="*/ 2190402 h 2801577"/>
                <a:gd name="connsiteX1291" fmla="*/ 5996353 w 10032639"/>
                <a:gd name="connsiteY1291" fmla="*/ 2174924 h 2801577"/>
                <a:gd name="connsiteX1292" fmla="*/ 6027674 w 10032639"/>
                <a:gd name="connsiteY1292" fmla="*/ 2159446 h 2801577"/>
                <a:gd name="connsiteX1293" fmla="*/ 6058995 w 10032639"/>
                <a:gd name="connsiteY1293" fmla="*/ 2140368 h 2801577"/>
                <a:gd name="connsiteX1294" fmla="*/ 6089956 w 10032639"/>
                <a:gd name="connsiteY1294" fmla="*/ 2121291 h 2801577"/>
                <a:gd name="connsiteX1295" fmla="*/ 6126317 w 10032639"/>
                <a:gd name="connsiteY1295" fmla="*/ 2100413 h 2801577"/>
                <a:gd name="connsiteX1296" fmla="*/ 6166278 w 10032639"/>
                <a:gd name="connsiteY1296" fmla="*/ 2074496 h 2801577"/>
                <a:gd name="connsiteX1297" fmla="*/ 2256836 w 10032639"/>
                <a:gd name="connsiteY1297" fmla="*/ 2046545 h 2801577"/>
                <a:gd name="connsiteX1298" fmla="*/ 2244958 w 10032639"/>
                <a:gd name="connsiteY1298" fmla="*/ 2048345 h 2801577"/>
                <a:gd name="connsiteX1299" fmla="*/ 2234520 w 10032639"/>
                <a:gd name="connsiteY1299" fmla="*/ 2053746 h 2801577"/>
                <a:gd name="connsiteX1300" fmla="*/ 2208604 w 10032639"/>
                <a:gd name="connsiteY1300" fmla="*/ 2067428 h 2801577"/>
                <a:gd name="connsiteX1301" fmla="*/ 2232720 w 10032639"/>
                <a:gd name="connsiteY1301" fmla="*/ 2060587 h 2801577"/>
                <a:gd name="connsiteX1302" fmla="*/ 2246758 w 10032639"/>
                <a:gd name="connsiteY1302" fmla="*/ 2055186 h 2801577"/>
                <a:gd name="connsiteX1303" fmla="*/ 8193791 w 10032639"/>
                <a:gd name="connsiteY1303" fmla="*/ 2032580 h 2801577"/>
                <a:gd name="connsiteX1304" fmla="*/ 8157785 w 10032639"/>
                <a:gd name="connsiteY1304" fmla="*/ 2060308 h 2801577"/>
                <a:gd name="connsiteX1305" fmla="*/ 8034643 w 10032639"/>
                <a:gd name="connsiteY1305" fmla="*/ 2146732 h 2801577"/>
                <a:gd name="connsiteX1306" fmla="*/ 7925543 w 10032639"/>
                <a:gd name="connsiteY1306" fmla="*/ 2223074 h 2801577"/>
                <a:gd name="connsiteX1307" fmla="*/ 7932385 w 10032639"/>
                <a:gd name="connsiteY1307" fmla="*/ 2234958 h 2801577"/>
                <a:gd name="connsiteX1308" fmla="*/ 7942826 w 10032639"/>
                <a:gd name="connsiteY1308" fmla="*/ 2231717 h 2801577"/>
                <a:gd name="connsiteX1309" fmla="*/ 7951468 w 10032639"/>
                <a:gd name="connsiteY1309" fmla="*/ 2226315 h 2801577"/>
                <a:gd name="connsiteX1310" fmla="*/ 7965510 w 10032639"/>
                <a:gd name="connsiteY1310" fmla="*/ 2215872 h 2801577"/>
                <a:gd name="connsiteX1311" fmla="*/ 7980993 w 10032639"/>
                <a:gd name="connsiteY1311" fmla="*/ 2202188 h 2801577"/>
                <a:gd name="connsiteX1312" fmla="*/ 8000077 w 10032639"/>
                <a:gd name="connsiteY1312" fmla="*/ 2184903 h 2801577"/>
                <a:gd name="connsiteX1313" fmla="*/ 8017360 w 10032639"/>
                <a:gd name="connsiteY1313" fmla="*/ 2173020 h 2801577"/>
                <a:gd name="connsiteX1314" fmla="*/ 8031042 w 10032639"/>
                <a:gd name="connsiteY1314" fmla="*/ 2165818 h 2801577"/>
                <a:gd name="connsiteX1315" fmla="*/ 8048325 w 10032639"/>
                <a:gd name="connsiteY1315" fmla="*/ 2158976 h 2801577"/>
                <a:gd name="connsiteX1316" fmla="*/ 8046885 w 10032639"/>
                <a:gd name="connsiteY1316" fmla="*/ 2153934 h 2801577"/>
                <a:gd name="connsiteX1317" fmla="*/ 8048325 w 10032639"/>
                <a:gd name="connsiteY1317" fmla="*/ 2148533 h 2801577"/>
                <a:gd name="connsiteX1318" fmla="*/ 8053726 w 10032639"/>
                <a:gd name="connsiteY1318" fmla="*/ 2143491 h 2801577"/>
                <a:gd name="connsiteX1319" fmla="*/ 8058767 w 10032639"/>
                <a:gd name="connsiteY1319" fmla="*/ 2139891 h 2801577"/>
                <a:gd name="connsiteX1320" fmla="*/ 8064168 w 10032639"/>
                <a:gd name="connsiteY1320" fmla="*/ 2138090 h 2801577"/>
                <a:gd name="connsiteX1321" fmla="*/ 8074610 w 10032639"/>
                <a:gd name="connsiteY1321" fmla="*/ 2131248 h 2801577"/>
                <a:gd name="connsiteX1322" fmla="*/ 8086492 w 10032639"/>
                <a:gd name="connsiteY1322" fmla="*/ 2122606 h 2801577"/>
                <a:gd name="connsiteX1323" fmla="*/ 8095134 w 10032639"/>
                <a:gd name="connsiteY1323" fmla="*/ 2113963 h 2801577"/>
                <a:gd name="connsiteX1324" fmla="*/ 8110976 w 10032639"/>
                <a:gd name="connsiteY1324" fmla="*/ 2099919 h 2801577"/>
                <a:gd name="connsiteX1325" fmla="*/ 8131860 w 10032639"/>
                <a:gd name="connsiteY1325" fmla="*/ 2080834 h 2801577"/>
                <a:gd name="connsiteX1326" fmla="*/ 8149143 w 10032639"/>
                <a:gd name="connsiteY1326" fmla="*/ 2067150 h 2801577"/>
                <a:gd name="connsiteX1327" fmla="*/ 8166066 w 10032639"/>
                <a:gd name="connsiteY1327" fmla="*/ 2054906 h 2801577"/>
                <a:gd name="connsiteX1328" fmla="*/ 8169667 w 10032639"/>
                <a:gd name="connsiteY1328" fmla="*/ 2053466 h 2801577"/>
                <a:gd name="connsiteX1329" fmla="*/ 8180109 w 10032639"/>
                <a:gd name="connsiteY1329" fmla="*/ 2048064 h 2801577"/>
                <a:gd name="connsiteX1330" fmla="*/ 8186950 w 10032639"/>
                <a:gd name="connsiteY1330" fmla="*/ 2041222 h 2801577"/>
                <a:gd name="connsiteX1331" fmla="*/ 1708284 w 10032639"/>
                <a:gd name="connsiteY1331" fmla="*/ 2019181 h 2801577"/>
                <a:gd name="connsiteX1332" fmla="*/ 1687408 w 10032639"/>
                <a:gd name="connsiteY1332" fmla="*/ 2029262 h 2801577"/>
                <a:gd name="connsiteX1333" fmla="*/ 1692807 w 10032639"/>
                <a:gd name="connsiteY1333" fmla="*/ 2027822 h 2801577"/>
                <a:gd name="connsiteX1334" fmla="*/ 1699646 w 10032639"/>
                <a:gd name="connsiteY1334" fmla="*/ 2026022 h 2801577"/>
                <a:gd name="connsiteX1335" fmla="*/ 1704685 w 10032639"/>
                <a:gd name="connsiteY1335" fmla="*/ 2022421 h 2801577"/>
                <a:gd name="connsiteX1336" fmla="*/ 6268162 w 10032639"/>
                <a:gd name="connsiteY1336" fmla="*/ 2012224 h 2801577"/>
                <a:gd name="connsiteX1337" fmla="*/ 6212720 w 10032639"/>
                <a:gd name="connsiteY1337" fmla="*/ 2043540 h 2801577"/>
                <a:gd name="connsiteX1338" fmla="*/ 6228560 w 10032639"/>
                <a:gd name="connsiteY1338" fmla="*/ 2036341 h 2801577"/>
                <a:gd name="connsiteX1339" fmla="*/ 6252681 w 10032639"/>
                <a:gd name="connsiteY1339" fmla="*/ 2024463 h 2801577"/>
                <a:gd name="connsiteX1340" fmla="*/ 6261321 w 10032639"/>
                <a:gd name="connsiteY1340" fmla="*/ 2019063 h 2801577"/>
                <a:gd name="connsiteX1341" fmla="*/ 9305309 w 10032639"/>
                <a:gd name="connsiteY1341" fmla="*/ 2003051 h 2801577"/>
                <a:gd name="connsiteX1342" fmla="*/ 9267503 w 10032639"/>
                <a:gd name="connsiteY1342" fmla="*/ 2036181 h 2801577"/>
                <a:gd name="connsiteX1343" fmla="*/ 9276144 w 10032639"/>
                <a:gd name="connsiteY1343" fmla="*/ 2036181 h 2801577"/>
                <a:gd name="connsiteX1344" fmla="*/ 3208883 w 10032639"/>
                <a:gd name="connsiteY1344" fmla="*/ 1998298 h 2801577"/>
                <a:gd name="connsiteX1345" fmla="*/ 3165690 w 10032639"/>
                <a:gd name="connsiteY1345" fmla="*/ 2017380 h 2801577"/>
                <a:gd name="connsiteX1346" fmla="*/ 3112059 w 10032639"/>
                <a:gd name="connsiteY1346" fmla="*/ 2039704 h 2801577"/>
                <a:gd name="connsiteX1347" fmla="*/ 3108459 w 10032639"/>
                <a:gd name="connsiteY1347" fmla="*/ 2041504 h 2801577"/>
                <a:gd name="connsiteX1348" fmla="*/ 3113858 w 10032639"/>
                <a:gd name="connsiteY1348" fmla="*/ 2043304 h 2801577"/>
                <a:gd name="connsiteX1349" fmla="*/ 3118898 w 10032639"/>
                <a:gd name="connsiteY1349" fmla="*/ 2048345 h 2801577"/>
                <a:gd name="connsiteX1350" fmla="*/ 3165690 w 10032639"/>
                <a:gd name="connsiteY1350" fmla="*/ 2024221 h 2801577"/>
                <a:gd name="connsiteX1351" fmla="*/ 4545495 w 10032639"/>
                <a:gd name="connsiteY1351" fmla="*/ 1983055 h 2801577"/>
                <a:gd name="connsiteX1352" fmla="*/ 4438211 w 10032639"/>
                <a:gd name="connsiteY1352" fmla="*/ 2081689 h 2801577"/>
                <a:gd name="connsiteX1353" fmla="*/ 4440011 w 10032639"/>
                <a:gd name="connsiteY1353" fmla="*/ 2088528 h 2801577"/>
                <a:gd name="connsiteX1354" fmla="*/ 4453692 w 10032639"/>
                <a:gd name="connsiteY1354" fmla="*/ 2074849 h 2801577"/>
                <a:gd name="connsiteX1355" fmla="*/ 4469532 w 10032639"/>
                <a:gd name="connsiteY1355" fmla="*/ 2064410 h 2801577"/>
                <a:gd name="connsiteX1356" fmla="*/ 4483213 w 10032639"/>
                <a:gd name="connsiteY1356" fmla="*/ 2055771 h 2801577"/>
                <a:gd name="connsiteX1357" fmla="*/ 4495453 w 10032639"/>
                <a:gd name="connsiteY1357" fmla="*/ 2045331 h 2801577"/>
                <a:gd name="connsiteX1358" fmla="*/ 4505894 w 10032639"/>
                <a:gd name="connsiteY1358" fmla="*/ 2035252 h 2801577"/>
                <a:gd name="connsiteX1359" fmla="*/ 4512734 w 10032639"/>
                <a:gd name="connsiteY1359" fmla="*/ 2024813 h 2801577"/>
                <a:gd name="connsiteX1360" fmla="*/ 4531815 w 10032639"/>
                <a:gd name="connsiteY1360" fmla="*/ 2005734 h 2801577"/>
                <a:gd name="connsiteX1361" fmla="*/ 4535055 w 10032639"/>
                <a:gd name="connsiteY1361" fmla="*/ 2003934 h 2801577"/>
                <a:gd name="connsiteX1362" fmla="*/ 4538655 w 10032639"/>
                <a:gd name="connsiteY1362" fmla="*/ 2003934 h 2801577"/>
                <a:gd name="connsiteX1363" fmla="*/ 4541895 w 10032639"/>
                <a:gd name="connsiteY1363" fmla="*/ 1993495 h 2801577"/>
                <a:gd name="connsiteX1364" fmla="*/ 9623966 w 10032639"/>
                <a:gd name="connsiteY1364" fmla="*/ 1980725 h 2801577"/>
                <a:gd name="connsiteX1365" fmla="*/ 9603082 w 10032639"/>
                <a:gd name="connsiteY1365" fmla="*/ 1998010 h 2801577"/>
                <a:gd name="connsiteX1366" fmla="*/ 9509826 w 10032639"/>
                <a:gd name="connsiteY1366" fmla="*/ 2075792 h 2801577"/>
                <a:gd name="connsiteX1367" fmla="*/ 9406127 w 10032639"/>
                <a:gd name="connsiteY1367" fmla="*/ 2158976 h 2801577"/>
                <a:gd name="connsiteX1368" fmla="*/ 9327993 w 10032639"/>
                <a:gd name="connsiteY1368" fmla="*/ 2223074 h 2801577"/>
                <a:gd name="connsiteX1369" fmla="*/ 9252020 w 10032639"/>
                <a:gd name="connsiteY1369" fmla="*/ 2283572 h 2801577"/>
                <a:gd name="connsiteX1370" fmla="*/ 9153002 w 10032639"/>
                <a:gd name="connsiteY1370" fmla="*/ 2361354 h 2801577"/>
                <a:gd name="connsiteX1371" fmla="*/ 9118436 w 10032639"/>
                <a:gd name="connsiteY1371" fmla="*/ 2387641 h 2801577"/>
                <a:gd name="connsiteX1372" fmla="*/ 9094312 w 10032639"/>
                <a:gd name="connsiteY1372" fmla="*/ 2404926 h 2801577"/>
                <a:gd name="connsiteX1373" fmla="*/ 9090711 w 10032639"/>
                <a:gd name="connsiteY1373" fmla="*/ 2411768 h 2801577"/>
                <a:gd name="connsiteX1374" fmla="*/ 9090711 w 10032639"/>
                <a:gd name="connsiteY1374" fmla="*/ 2418610 h 2801577"/>
                <a:gd name="connsiteX1375" fmla="*/ 9090711 w 10032639"/>
                <a:gd name="connsiteY1375" fmla="*/ 2427613 h 2801577"/>
                <a:gd name="connsiteX1376" fmla="*/ 9092511 w 10032639"/>
                <a:gd name="connsiteY1376" fmla="*/ 2436255 h 2801577"/>
                <a:gd name="connsiteX1377" fmla="*/ 9104753 w 10032639"/>
                <a:gd name="connsiteY1377" fmla="*/ 2430854 h 2801577"/>
                <a:gd name="connsiteX1378" fmla="*/ 9116996 w 10032639"/>
                <a:gd name="connsiteY1378" fmla="*/ 2425812 h 2801577"/>
                <a:gd name="connsiteX1379" fmla="*/ 9127077 w 10032639"/>
                <a:gd name="connsiteY1379" fmla="*/ 2418610 h 2801577"/>
                <a:gd name="connsiteX1380" fmla="*/ 9137519 w 10032639"/>
                <a:gd name="connsiteY1380" fmla="*/ 2411768 h 2801577"/>
                <a:gd name="connsiteX1381" fmla="*/ 9191169 w 10032639"/>
                <a:gd name="connsiteY1381" fmla="*/ 2368556 h 2801577"/>
                <a:gd name="connsiteX1382" fmla="*/ 9250219 w 10032639"/>
                <a:gd name="connsiteY1382" fmla="*/ 2330385 h 2801577"/>
                <a:gd name="connsiteX1383" fmla="*/ 9307109 w 10032639"/>
                <a:gd name="connsiteY1383" fmla="*/ 2290774 h 2801577"/>
                <a:gd name="connsiteX1384" fmla="*/ 9362559 w 10032639"/>
                <a:gd name="connsiteY1384" fmla="*/ 2247201 h 2801577"/>
                <a:gd name="connsiteX1385" fmla="*/ 9416209 w 10032639"/>
                <a:gd name="connsiteY1385" fmla="*/ 2202188 h 2801577"/>
                <a:gd name="connsiteX1386" fmla="*/ 9518467 w 10032639"/>
                <a:gd name="connsiteY1386" fmla="*/ 2113963 h 2801577"/>
                <a:gd name="connsiteX1387" fmla="*/ 9620725 w 10032639"/>
                <a:gd name="connsiteY1387" fmla="*/ 2030779 h 2801577"/>
                <a:gd name="connsiteX1388" fmla="*/ 9618925 w 10032639"/>
                <a:gd name="connsiteY1388" fmla="*/ 2009893 h 2801577"/>
                <a:gd name="connsiteX1389" fmla="*/ 9622166 w 10032639"/>
                <a:gd name="connsiteY1389" fmla="*/ 1987567 h 2801577"/>
                <a:gd name="connsiteX1390" fmla="*/ 8386065 w 10032639"/>
                <a:gd name="connsiteY1390" fmla="*/ 1966681 h 2801577"/>
                <a:gd name="connsiteX1391" fmla="*/ 8365181 w 10032639"/>
                <a:gd name="connsiteY1391" fmla="*/ 1990808 h 2801577"/>
                <a:gd name="connsiteX1392" fmla="*/ 8342858 w 10032639"/>
                <a:gd name="connsiteY1392" fmla="*/ 2013494 h 2801577"/>
                <a:gd name="connsiteX1393" fmla="*/ 8316933 w 10032639"/>
                <a:gd name="connsiteY1393" fmla="*/ 2036181 h 2801577"/>
                <a:gd name="connsiteX1394" fmla="*/ 8291009 w 10032639"/>
                <a:gd name="connsiteY1394" fmla="*/ 2056707 h 2801577"/>
                <a:gd name="connsiteX1395" fmla="*/ 8230158 w 10032639"/>
                <a:gd name="connsiteY1395" fmla="*/ 2101720 h 2801577"/>
                <a:gd name="connsiteX1396" fmla="*/ 8176508 w 10032639"/>
                <a:gd name="connsiteY1396" fmla="*/ 2146732 h 2801577"/>
                <a:gd name="connsiteX1397" fmla="*/ 8173268 w 10032639"/>
                <a:gd name="connsiteY1397" fmla="*/ 2152134 h 2801577"/>
                <a:gd name="connsiteX1398" fmla="*/ 8185150 w 10032639"/>
                <a:gd name="connsiteY1398" fmla="*/ 2143491 h 2801577"/>
                <a:gd name="connsiteX1399" fmla="*/ 8204233 w 10032639"/>
                <a:gd name="connsiteY1399" fmla="*/ 2131248 h 2801577"/>
                <a:gd name="connsiteX1400" fmla="*/ 8223316 w 10032639"/>
                <a:gd name="connsiteY1400" fmla="*/ 2117204 h 2801577"/>
                <a:gd name="connsiteX1401" fmla="*/ 8256442 w 10032639"/>
                <a:gd name="connsiteY1401" fmla="*/ 2089476 h 2801577"/>
                <a:gd name="connsiteX1402" fmla="*/ 8261483 w 10032639"/>
                <a:gd name="connsiteY1402" fmla="*/ 2086235 h 2801577"/>
                <a:gd name="connsiteX1403" fmla="*/ 8266884 w 10032639"/>
                <a:gd name="connsiteY1403" fmla="*/ 2086235 h 2801577"/>
                <a:gd name="connsiteX1404" fmla="*/ 8273725 w 10032639"/>
                <a:gd name="connsiteY1404" fmla="*/ 2080834 h 2801577"/>
                <a:gd name="connsiteX1405" fmla="*/ 8280567 w 10032639"/>
                <a:gd name="connsiteY1405" fmla="*/ 2079393 h 2801577"/>
                <a:gd name="connsiteX1406" fmla="*/ 8291009 w 10032639"/>
                <a:gd name="connsiteY1406" fmla="*/ 2067150 h 2801577"/>
                <a:gd name="connsiteX1407" fmla="*/ 8304691 w 10032639"/>
                <a:gd name="connsiteY1407" fmla="*/ 2054906 h 2801577"/>
                <a:gd name="connsiteX1408" fmla="*/ 8318733 w 10032639"/>
                <a:gd name="connsiteY1408" fmla="*/ 2044823 h 2801577"/>
                <a:gd name="connsiteX1409" fmla="*/ 8336017 w 10032639"/>
                <a:gd name="connsiteY1409" fmla="*/ 2034380 h 2801577"/>
                <a:gd name="connsiteX1410" fmla="*/ 8349699 w 10032639"/>
                <a:gd name="connsiteY1410" fmla="*/ 2028979 h 2801577"/>
                <a:gd name="connsiteX1411" fmla="*/ 8363741 w 10032639"/>
                <a:gd name="connsiteY1411" fmla="*/ 2022137 h 2801577"/>
                <a:gd name="connsiteX1412" fmla="*/ 8375623 w 10032639"/>
                <a:gd name="connsiteY1412" fmla="*/ 2011694 h 2801577"/>
                <a:gd name="connsiteX1413" fmla="*/ 8389666 w 10032639"/>
                <a:gd name="connsiteY1413" fmla="*/ 1999810 h 2801577"/>
                <a:gd name="connsiteX1414" fmla="*/ 8389666 w 10032639"/>
                <a:gd name="connsiteY1414" fmla="*/ 1973523 h 2801577"/>
                <a:gd name="connsiteX1415" fmla="*/ 4910910 w 10032639"/>
                <a:gd name="connsiteY1415" fmla="*/ 1958937 h 2801577"/>
                <a:gd name="connsiteX1416" fmla="*/ 4869148 w 10032639"/>
                <a:gd name="connsiteY1416" fmla="*/ 1995294 h 2801577"/>
                <a:gd name="connsiteX1417" fmla="*/ 4830987 w 10032639"/>
                <a:gd name="connsiteY1417" fmla="*/ 2031652 h 2801577"/>
                <a:gd name="connsiteX1418" fmla="*/ 4812266 w 10032639"/>
                <a:gd name="connsiteY1418" fmla="*/ 2048931 h 2801577"/>
                <a:gd name="connsiteX1419" fmla="*/ 4791385 w 10032639"/>
                <a:gd name="connsiteY1419" fmla="*/ 2066210 h 2801577"/>
                <a:gd name="connsiteX1420" fmla="*/ 4769064 w 10032639"/>
                <a:gd name="connsiteY1420" fmla="*/ 2083489 h 2801577"/>
                <a:gd name="connsiteX1421" fmla="*/ 4746383 w 10032639"/>
                <a:gd name="connsiteY1421" fmla="*/ 2097168 h 2801577"/>
                <a:gd name="connsiteX1422" fmla="*/ 4749983 w 10032639"/>
                <a:gd name="connsiteY1422" fmla="*/ 2104367 h 2801577"/>
                <a:gd name="connsiteX1423" fmla="*/ 4751423 w 10032639"/>
                <a:gd name="connsiteY1423" fmla="*/ 2111207 h 2801577"/>
                <a:gd name="connsiteX1424" fmla="*/ 4749983 w 10032639"/>
                <a:gd name="connsiteY1424" fmla="*/ 2123446 h 2801577"/>
                <a:gd name="connsiteX1425" fmla="*/ 4767264 w 10032639"/>
                <a:gd name="connsiteY1425" fmla="*/ 2111207 h 2801577"/>
                <a:gd name="connsiteX1426" fmla="*/ 4782745 w 10032639"/>
                <a:gd name="connsiteY1426" fmla="*/ 2097168 h 2801577"/>
                <a:gd name="connsiteX1427" fmla="*/ 4796425 w 10032639"/>
                <a:gd name="connsiteY1427" fmla="*/ 2081689 h 2801577"/>
                <a:gd name="connsiteX1428" fmla="*/ 4808666 w 10032639"/>
                <a:gd name="connsiteY1428" fmla="*/ 2066210 h 2801577"/>
                <a:gd name="connsiteX1429" fmla="*/ 4817306 w 10032639"/>
                <a:gd name="connsiteY1429" fmla="*/ 2053971 h 2801577"/>
                <a:gd name="connsiteX1430" fmla="*/ 4825946 w 10032639"/>
                <a:gd name="connsiteY1430" fmla="*/ 2042091 h 2801577"/>
                <a:gd name="connsiteX1431" fmla="*/ 4836387 w 10032639"/>
                <a:gd name="connsiteY1431" fmla="*/ 2031652 h 2801577"/>
                <a:gd name="connsiteX1432" fmla="*/ 4848267 w 10032639"/>
                <a:gd name="connsiteY1432" fmla="*/ 2021213 h 2801577"/>
                <a:gd name="connsiteX1433" fmla="*/ 4860508 w 10032639"/>
                <a:gd name="connsiteY1433" fmla="*/ 2012573 h 2801577"/>
                <a:gd name="connsiteX1434" fmla="*/ 4872748 w 10032639"/>
                <a:gd name="connsiteY1434" fmla="*/ 2003934 h 2801577"/>
                <a:gd name="connsiteX1435" fmla="*/ 4902269 w 10032639"/>
                <a:gd name="connsiteY1435" fmla="*/ 1986655 h 2801577"/>
                <a:gd name="connsiteX1436" fmla="*/ 4905869 w 10032639"/>
                <a:gd name="connsiteY1436" fmla="*/ 1974416 h 2801577"/>
                <a:gd name="connsiteX1437" fmla="*/ 4910910 w 10032639"/>
                <a:gd name="connsiteY1437" fmla="*/ 1962177 h 2801577"/>
                <a:gd name="connsiteX1438" fmla="*/ 1840023 w 10032639"/>
                <a:gd name="connsiteY1438" fmla="*/ 1956531 h 2801577"/>
                <a:gd name="connsiteX1439" fmla="*/ 1741039 w 10032639"/>
                <a:gd name="connsiteY1439" fmla="*/ 2003338 h 2801577"/>
                <a:gd name="connsiteX1440" fmla="*/ 1751478 w 10032639"/>
                <a:gd name="connsiteY1440" fmla="*/ 2003338 h 2801577"/>
                <a:gd name="connsiteX1441" fmla="*/ 1763716 w 10032639"/>
                <a:gd name="connsiteY1441" fmla="*/ 2000098 h 2801577"/>
                <a:gd name="connsiteX1442" fmla="*/ 1775594 w 10032639"/>
                <a:gd name="connsiteY1442" fmla="*/ 1994697 h 2801577"/>
                <a:gd name="connsiteX1443" fmla="*/ 1787832 w 10032639"/>
                <a:gd name="connsiteY1443" fmla="*/ 1986056 h 2801577"/>
                <a:gd name="connsiteX1444" fmla="*/ 621260 w 10032639"/>
                <a:gd name="connsiteY1444" fmla="*/ 1949690 h 2801577"/>
                <a:gd name="connsiteX1445" fmla="*/ 619460 w 10032639"/>
                <a:gd name="connsiteY1445" fmla="*/ 1951491 h 2801577"/>
                <a:gd name="connsiteX1446" fmla="*/ 621260 w 10032639"/>
                <a:gd name="connsiteY1446" fmla="*/ 1951491 h 2801577"/>
                <a:gd name="connsiteX1447" fmla="*/ 3350700 w 10032639"/>
                <a:gd name="connsiteY1447" fmla="*/ 1946090 h 2801577"/>
                <a:gd name="connsiteX1448" fmla="*/ 3335223 w 10032639"/>
                <a:gd name="connsiteY1448" fmla="*/ 1951491 h 2801577"/>
                <a:gd name="connsiteX1449" fmla="*/ 3342062 w 10032639"/>
                <a:gd name="connsiteY1449" fmla="*/ 1951491 h 2801577"/>
                <a:gd name="connsiteX1450" fmla="*/ 3349261 w 10032639"/>
                <a:gd name="connsiteY1450" fmla="*/ 1951491 h 2801577"/>
                <a:gd name="connsiteX1451" fmla="*/ 7158108 w 10032639"/>
                <a:gd name="connsiteY1451" fmla="*/ 1941313 h 2801577"/>
                <a:gd name="connsiteX1452" fmla="*/ 7142628 w 10032639"/>
                <a:gd name="connsiteY1452" fmla="*/ 1948152 h 2801577"/>
                <a:gd name="connsiteX1453" fmla="*/ 7092226 w 10032639"/>
                <a:gd name="connsiteY1453" fmla="*/ 1979468 h 2801577"/>
                <a:gd name="connsiteX1454" fmla="*/ 7040385 w 10032639"/>
                <a:gd name="connsiteY1454" fmla="*/ 2010425 h 2801577"/>
                <a:gd name="connsiteX1455" fmla="*/ 7009424 w 10032639"/>
                <a:gd name="connsiteY1455" fmla="*/ 2029502 h 2801577"/>
                <a:gd name="connsiteX1456" fmla="*/ 6979903 w 10032639"/>
                <a:gd name="connsiteY1456" fmla="*/ 2048580 h 2801577"/>
                <a:gd name="connsiteX1457" fmla="*/ 6971263 w 10032639"/>
                <a:gd name="connsiteY1457" fmla="*/ 2053619 h 2801577"/>
                <a:gd name="connsiteX1458" fmla="*/ 6964062 w 10032639"/>
                <a:gd name="connsiteY1458" fmla="*/ 2060818 h 2801577"/>
                <a:gd name="connsiteX1459" fmla="*/ 6960822 w 10032639"/>
                <a:gd name="connsiteY1459" fmla="*/ 2067657 h 2801577"/>
                <a:gd name="connsiteX1460" fmla="*/ 6959022 w 10032639"/>
                <a:gd name="connsiteY1460" fmla="*/ 2078096 h 2801577"/>
                <a:gd name="connsiteX1461" fmla="*/ 6965862 w 10032639"/>
                <a:gd name="connsiteY1461" fmla="*/ 2070897 h 2801577"/>
                <a:gd name="connsiteX1462" fmla="*/ 6972703 w 10032639"/>
                <a:gd name="connsiteY1462" fmla="*/ 2062258 h 2801577"/>
                <a:gd name="connsiteX1463" fmla="*/ 6979903 w 10032639"/>
                <a:gd name="connsiteY1463" fmla="*/ 2055419 h 2801577"/>
                <a:gd name="connsiteX1464" fmla="*/ 6984943 w 10032639"/>
                <a:gd name="connsiteY1464" fmla="*/ 2048580 h 2801577"/>
                <a:gd name="connsiteX1465" fmla="*/ 6992143 w 10032639"/>
                <a:gd name="connsiteY1465" fmla="*/ 2043540 h 2801577"/>
                <a:gd name="connsiteX1466" fmla="*/ 7000783 w 10032639"/>
                <a:gd name="connsiteY1466" fmla="*/ 2039941 h 2801577"/>
                <a:gd name="connsiteX1467" fmla="*/ 7018064 w 10032639"/>
                <a:gd name="connsiteY1467" fmla="*/ 2034901 h 2801577"/>
                <a:gd name="connsiteX1468" fmla="*/ 7036784 w 10032639"/>
                <a:gd name="connsiteY1468" fmla="*/ 2031302 h 2801577"/>
                <a:gd name="connsiteX1469" fmla="*/ 7061265 w 10032639"/>
                <a:gd name="connsiteY1469" fmla="*/ 2010425 h 2801577"/>
                <a:gd name="connsiteX1470" fmla="*/ 7087186 w 10032639"/>
                <a:gd name="connsiteY1470" fmla="*/ 1989547 h 2801577"/>
                <a:gd name="connsiteX1471" fmla="*/ 7149468 w 10032639"/>
                <a:gd name="connsiteY1471" fmla="*/ 1946353 h 2801577"/>
                <a:gd name="connsiteX1472" fmla="*/ 4595897 w 10032639"/>
                <a:gd name="connsiteY1472" fmla="*/ 1939858 h 2801577"/>
                <a:gd name="connsiteX1473" fmla="*/ 4586897 w 10032639"/>
                <a:gd name="connsiteY1473" fmla="*/ 1946698 h 2801577"/>
                <a:gd name="connsiteX1474" fmla="*/ 4595897 w 10032639"/>
                <a:gd name="connsiteY1474" fmla="*/ 1941658 h 2801577"/>
                <a:gd name="connsiteX1475" fmla="*/ 2918050 w 10032639"/>
                <a:gd name="connsiteY1475" fmla="*/ 1930608 h 2801577"/>
                <a:gd name="connsiteX1476" fmla="*/ 2914810 w 10032639"/>
                <a:gd name="connsiteY1476" fmla="*/ 1942849 h 2801577"/>
                <a:gd name="connsiteX1477" fmla="*/ 2913011 w 10032639"/>
                <a:gd name="connsiteY1477" fmla="*/ 1951491 h 2801577"/>
                <a:gd name="connsiteX1478" fmla="*/ 2924889 w 10032639"/>
                <a:gd name="connsiteY1478" fmla="*/ 1946090 h 2801577"/>
                <a:gd name="connsiteX1479" fmla="*/ 2930288 w 10032639"/>
                <a:gd name="connsiteY1479" fmla="*/ 1942849 h 2801577"/>
                <a:gd name="connsiteX1480" fmla="*/ 2924889 w 10032639"/>
                <a:gd name="connsiteY1480" fmla="*/ 1937449 h 2801577"/>
                <a:gd name="connsiteX1481" fmla="*/ 2921650 w 10032639"/>
                <a:gd name="connsiteY1481" fmla="*/ 1935648 h 2801577"/>
                <a:gd name="connsiteX1482" fmla="*/ 1896894 w 10032639"/>
                <a:gd name="connsiteY1482" fmla="*/ 1930608 h 2801577"/>
                <a:gd name="connsiteX1483" fmla="*/ 1881417 w 10032639"/>
                <a:gd name="connsiteY1483" fmla="*/ 1937449 h 2801577"/>
                <a:gd name="connsiteX1484" fmla="*/ 1888255 w 10032639"/>
                <a:gd name="connsiteY1484" fmla="*/ 1937449 h 2801577"/>
                <a:gd name="connsiteX1485" fmla="*/ 1891495 w 10032639"/>
                <a:gd name="connsiteY1485" fmla="*/ 1937449 h 2801577"/>
                <a:gd name="connsiteX1486" fmla="*/ 1895095 w 10032639"/>
                <a:gd name="connsiteY1486" fmla="*/ 1934208 h 2801577"/>
                <a:gd name="connsiteX1487" fmla="*/ 4512734 w 10032639"/>
                <a:gd name="connsiteY1487" fmla="*/ 1922579 h 2801577"/>
                <a:gd name="connsiteX1488" fmla="*/ 4497253 w 10032639"/>
                <a:gd name="connsiteY1488" fmla="*/ 1936258 h 2801577"/>
                <a:gd name="connsiteX1489" fmla="*/ 4505894 w 10032639"/>
                <a:gd name="connsiteY1489" fmla="*/ 1934458 h 2801577"/>
                <a:gd name="connsiteX1490" fmla="*/ 3202044 w 10032639"/>
                <a:gd name="connsiteY1490" fmla="*/ 1916925 h 2801577"/>
                <a:gd name="connsiteX1491" fmla="*/ 3175768 w 10032639"/>
                <a:gd name="connsiteY1491" fmla="*/ 1925567 h 2801577"/>
                <a:gd name="connsiteX1492" fmla="*/ 3148053 w 10032639"/>
                <a:gd name="connsiteY1492" fmla="*/ 1934208 h 2801577"/>
                <a:gd name="connsiteX1493" fmla="*/ 3118898 w 10032639"/>
                <a:gd name="connsiteY1493" fmla="*/ 1944290 h 2801577"/>
                <a:gd name="connsiteX1494" fmla="*/ 3089383 w 10032639"/>
                <a:gd name="connsiteY1494" fmla="*/ 1958332 h 2801577"/>
                <a:gd name="connsiteX1495" fmla="*/ 3059867 w 10032639"/>
                <a:gd name="connsiteY1495" fmla="*/ 1973814 h 2801577"/>
                <a:gd name="connsiteX1496" fmla="*/ 3021713 w 10032639"/>
                <a:gd name="connsiteY1496" fmla="*/ 1992897 h 2801577"/>
                <a:gd name="connsiteX1497" fmla="*/ 3039350 w 10032639"/>
                <a:gd name="connsiteY1497" fmla="*/ 1986056 h 2801577"/>
                <a:gd name="connsiteX1498" fmla="*/ 3059867 w 10032639"/>
                <a:gd name="connsiteY1498" fmla="*/ 1979215 h 2801577"/>
                <a:gd name="connsiteX1499" fmla="*/ 3108459 w 10032639"/>
                <a:gd name="connsiteY1499" fmla="*/ 1961572 h 2801577"/>
                <a:gd name="connsiteX1500" fmla="*/ 3132575 w 10032639"/>
                <a:gd name="connsiteY1500" fmla="*/ 1952931 h 2801577"/>
                <a:gd name="connsiteX1501" fmla="*/ 3153452 w 10032639"/>
                <a:gd name="connsiteY1501" fmla="*/ 1942849 h 2801577"/>
                <a:gd name="connsiteX1502" fmla="*/ 3193406 w 10032639"/>
                <a:gd name="connsiteY1502" fmla="*/ 1920166 h 2801577"/>
                <a:gd name="connsiteX1503" fmla="*/ 1962763 w 10032639"/>
                <a:gd name="connsiteY1503" fmla="*/ 1897843 h 2801577"/>
                <a:gd name="connsiteX1504" fmla="*/ 1941887 w 10032639"/>
                <a:gd name="connsiteY1504" fmla="*/ 1908284 h 2801577"/>
                <a:gd name="connsiteX1505" fmla="*/ 1938647 w 10032639"/>
                <a:gd name="connsiteY1505" fmla="*/ 1910084 h 2801577"/>
                <a:gd name="connsiteX1506" fmla="*/ 1941887 w 10032639"/>
                <a:gd name="connsiteY1506" fmla="*/ 1911525 h 2801577"/>
                <a:gd name="connsiteX1507" fmla="*/ 3290230 w 10032639"/>
                <a:gd name="connsiteY1507" fmla="*/ 1885601 h 2801577"/>
                <a:gd name="connsiteX1508" fmla="*/ 3252076 w 10032639"/>
                <a:gd name="connsiteY1508" fmla="*/ 1899643 h 2801577"/>
                <a:gd name="connsiteX1509" fmla="*/ 3269354 w 10032639"/>
                <a:gd name="connsiteY1509" fmla="*/ 1896042 h 2801577"/>
                <a:gd name="connsiteX1510" fmla="*/ 3284831 w 10032639"/>
                <a:gd name="connsiteY1510" fmla="*/ 1896042 h 2801577"/>
                <a:gd name="connsiteX1511" fmla="*/ 8072810 w 10032639"/>
                <a:gd name="connsiteY1511" fmla="*/ 1885298 h 2801577"/>
                <a:gd name="connsiteX1512" fmla="*/ 8069209 w 10032639"/>
                <a:gd name="connsiteY1512" fmla="*/ 1887098 h 2801577"/>
                <a:gd name="connsiteX1513" fmla="*/ 8013759 w 10032639"/>
                <a:gd name="connsiteY1513" fmla="*/ 1933912 h 2801577"/>
                <a:gd name="connsiteX1514" fmla="*/ 8041484 w 10032639"/>
                <a:gd name="connsiteY1514" fmla="*/ 1918427 h 2801577"/>
                <a:gd name="connsiteX1515" fmla="*/ 8072810 w 10032639"/>
                <a:gd name="connsiteY1515" fmla="*/ 1904383 h 2801577"/>
                <a:gd name="connsiteX1516" fmla="*/ 8071009 w 10032639"/>
                <a:gd name="connsiteY1516" fmla="*/ 1901142 h 2801577"/>
                <a:gd name="connsiteX1517" fmla="*/ 8069209 w 10032639"/>
                <a:gd name="connsiteY1517" fmla="*/ 1895741 h 2801577"/>
                <a:gd name="connsiteX1518" fmla="*/ 8071009 w 10032639"/>
                <a:gd name="connsiteY1518" fmla="*/ 1890699 h 2801577"/>
                <a:gd name="connsiteX1519" fmla="*/ 744360 w 10032639"/>
                <a:gd name="connsiteY1519" fmla="*/ 1875159 h 2801577"/>
                <a:gd name="connsiteX1520" fmla="*/ 733921 w 10032639"/>
                <a:gd name="connsiteY1520" fmla="*/ 1880560 h 2801577"/>
                <a:gd name="connsiteX1521" fmla="*/ 733921 w 10032639"/>
                <a:gd name="connsiteY1521" fmla="*/ 1882360 h 2801577"/>
                <a:gd name="connsiteX1522" fmla="*/ 718444 w 10032639"/>
                <a:gd name="connsiteY1522" fmla="*/ 1891002 h 2801577"/>
                <a:gd name="connsiteX1523" fmla="*/ 732122 w 10032639"/>
                <a:gd name="connsiteY1523" fmla="*/ 1887401 h 2801577"/>
                <a:gd name="connsiteX1524" fmla="*/ 1505637 w 10032639"/>
                <a:gd name="connsiteY1524" fmla="*/ 1873719 h 2801577"/>
                <a:gd name="connsiteX1525" fmla="*/ 1481521 w 10032639"/>
                <a:gd name="connsiteY1525" fmla="*/ 1887401 h 2801577"/>
                <a:gd name="connsiteX1526" fmla="*/ 1477922 w 10032639"/>
                <a:gd name="connsiteY1526" fmla="*/ 1889201 h 2801577"/>
                <a:gd name="connsiteX1527" fmla="*/ 1466043 w 10032639"/>
                <a:gd name="connsiteY1527" fmla="*/ 1896042 h 2801577"/>
                <a:gd name="connsiteX1528" fmla="*/ 1450206 w 10032639"/>
                <a:gd name="connsiteY1528" fmla="*/ 1901443 h 2801577"/>
                <a:gd name="connsiteX1529" fmla="*/ 1438328 w 10032639"/>
                <a:gd name="connsiteY1529" fmla="*/ 1906484 h 2801577"/>
                <a:gd name="connsiteX1530" fmla="*/ 1427890 w 10032639"/>
                <a:gd name="connsiteY1530" fmla="*/ 1911525 h 2801577"/>
                <a:gd name="connsiteX1531" fmla="*/ 1422850 w 10032639"/>
                <a:gd name="connsiteY1531" fmla="*/ 1916925 h 2801577"/>
                <a:gd name="connsiteX1532" fmla="*/ 1438328 w 10032639"/>
                <a:gd name="connsiteY1532" fmla="*/ 1908284 h 2801577"/>
                <a:gd name="connsiteX1533" fmla="*/ 1455605 w 10032639"/>
                <a:gd name="connsiteY1533" fmla="*/ 1899643 h 2801577"/>
                <a:gd name="connsiteX1534" fmla="*/ 1472882 w 10032639"/>
                <a:gd name="connsiteY1534" fmla="*/ 1894242 h 2801577"/>
                <a:gd name="connsiteX1535" fmla="*/ 1491959 w 10032639"/>
                <a:gd name="connsiteY1535" fmla="*/ 1889201 h 2801577"/>
                <a:gd name="connsiteX1536" fmla="*/ 1498798 w 10032639"/>
                <a:gd name="connsiteY1536" fmla="*/ 1880560 h 2801577"/>
                <a:gd name="connsiteX1537" fmla="*/ 1689208 w 10032639"/>
                <a:gd name="connsiteY1537" fmla="*/ 1870119 h 2801577"/>
                <a:gd name="connsiteX1538" fmla="*/ 1658253 w 10032639"/>
                <a:gd name="connsiteY1538" fmla="*/ 1882360 h 2801577"/>
                <a:gd name="connsiteX1539" fmla="*/ 1602462 w 10032639"/>
                <a:gd name="connsiteY1539" fmla="*/ 1910084 h 2801577"/>
                <a:gd name="connsiteX1540" fmla="*/ 1547390 w 10032639"/>
                <a:gd name="connsiteY1540" fmla="*/ 1939249 h 2801577"/>
                <a:gd name="connsiteX1541" fmla="*/ 1597423 w 10032639"/>
                <a:gd name="connsiteY1541" fmla="*/ 1916925 h 2801577"/>
                <a:gd name="connsiteX1542" fmla="*/ 1644215 w 10032639"/>
                <a:gd name="connsiteY1542" fmla="*/ 1892802 h 2801577"/>
                <a:gd name="connsiteX1543" fmla="*/ 3565226 w 10032639"/>
                <a:gd name="connsiteY1543" fmla="*/ 1854636 h 2801577"/>
                <a:gd name="connsiteX1544" fmla="*/ 3523832 w 10032639"/>
                <a:gd name="connsiteY1544" fmla="*/ 1868318 h 2801577"/>
                <a:gd name="connsiteX1545" fmla="*/ 3487478 w 10032639"/>
                <a:gd name="connsiteY1545" fmla="*/ 1883801 h 2801577"/>
                <a:gd name="connsiteX1546" fmla="*/ 3451124 w 10032639"/>
                <a:gd name="connsiteY1546" fmla="*/ 1899643 h 2801577"/>
                <a:gd name="connsiteX1547" fmla="*/ 3419809 w 10032639"/>
                <a:gd name="connsiteY1547" fmla="*/ 1916925 h 2801577"/>
                <a:gd name="connsiteX1548" fmla="*/ 3419809 w 10032639"/>
                <a:gd name="connsiteY1548" fmla="*/ 1920166 h 2801577"/>
                <a:gd name="connsiteX1549" fmla="*/ 3447525 w 10032639"/>
                <a:gd name="connsiteY1549" fmla="*/ 1908284 h 2801577"/>
                <a:gd name="connsiteX1550" fmla="*/ 3477040 w 10032639"/>
                <a:gd name="connsiteY1550" fmla="*/ 1894242 h 2801577"/>
                <a:gd name="connsiteX1551" fmla="*/ 3497917 w 10032639"/>
                <a:gd name="connsiteY1551" fmla="*/ 1882360 h 2801577"/>
                <a:gd name="connsiteX1552" fmla="*/ 3518793 w 10032639"/>
                <a:gd name="connsiteY1552" fmla="*/ 1873719 h 2801577"/>
                <a:gd name="connsiteX1553" fmla="*/ 3541110 w 10032639"/>
                <a:gd name="connsiteY1553" fmla="*/ 1866518 h 2801577"/>
                <a:gd name="connsiteX1554" fmla="*/ 3561986 w 10032639"/>
                <a:gd name="connsiteY1554" fmla="*/ 1863277 h 2801577"/>
                <a:gd name="connsiteX1555" fmla="*/ 1554229 w 10032639"/>
                <a:gd name="connsiteY1555" fmla="*/ 1852836 h 2801577"/>
                <a:gd name="connsiteX1556" fmla="*/ 1533353 w 10032639"/>
                <a:gd name="connsiteY1556" fmla="*/ 1859677 h 2801577"/>
                <a:gd name="connsiteX1557" fmla="*/ 1521475 w 10032639"/>
                <a:gd name="connsiteY1557" fmla="*/ 1864718 h 2801577"/>
                <a:gd name="connsiteX1558" fmla="*/ 1533353 w 10032639"/>
                <a:gd name="connsiteY1558" fmla="*/ 1861477 h 2801577"/>
                <a:gd name="connsiteX1559" fmla="*/ 1545591 w 10032639"/>
                <a:gd name="connsiteY1559" fmla="*/ 1861477 h 2801577"/>
                <a:gd name="connsiteX1560" fmla="*/ 1914172 w 10032639"/>
                <a:gd name="connsiteY1560" fmla="*/ 1840594 h 2801577"/>
                <a:gd name="connsiteX1561" fmla="*/ 1870978 w 10032639"/>
                <a:gd name="connsiteY1561" fmla="*/ 1863277 h 2801577"/>
                <a:gd name="connsiteX1562" fmla="*/ 1857300 w 10032639"/>
                <a:gd name="connsiteY1562" fmla="*/ 1868318 h 2801577"/>
                <a:gd name="connsiteX1563" fmla="*/ 1870978 w 10032639"/>
                <a:gd name="connsiteY1563" fmla="*/ 1866518 h 2801577"/>
                <a:gd name="connsiteX1564" fmla="*/ 1888255 w 10032639"/>
                <a:gd name="connsiteY1564" fmla="*/ 1861477 h 2801577"/>
                <a:gd name="connsiteX1565" fmla="*/ 1893295 w 10032639"/>
                <a:gd name="connsiteY1565" fmla="*/ 1857877 h 2801577"/>
                <a:gd name="connsiteX1566" fmla="*/ 1900134 w 10032639"/>
                <a:gd name="connsiteY1566" fmla="*/ 1852836 h 2801577"/>
                <a:gd name="connsiteX1567" fmla="*/ 9620725 w 10032639"/>
                <a:gd name="connsiteY1567" fmla="*/ 1840285 h 2801577"/>
                <a:gd name="connsiteX1568" fmla="*/ 9582559 w 10032639"/>
                <a:gd name="connsiteY1568" fmla="*/ 1876655 h 2801577"/>
                <a:gd name="connsiteX1569" fmla="*/ 9544392 w 10032639"/>
                <a:gd name="connsiteY1569" fmla="*/ 1911225 h 2801577"/>
                <a:gd name="connsiteX1570" fmla="*/ 9506225 w 10032639"/>
                <a:gd name="connsiteY1570" fmla="*/ 1945795 h 2801577"/>
                <a:gd name="connsiteX1571" fmla="*/ 9466618 w 10032639"/>
                <a:gd name="connsiteY1571" fmla="*/ 1978924 h 2801577"/>
                <a:gd name="connsiteX1572" fmla="*/ 9424851 w 10032639"/>
                <a:gd name="connsiteY1572" fmla="*/ 2011694 h 2801577"/>
                <a:gd name="connsiteX1573" fmla="*/ 9385243 w 10032639"/>
                <a:gd name="connsiteY1573" fmla="*/ 2043023 h 2801577"/>
                <a:gd name="connsiteX1574" fmla="*/ 9343476 w 10032639"/>
                <a:gd name="connsiteY1574" fmla="*/ 2072191 h 2801577"/>
                <a:gd name="connsiteX1575" fmla="*/ 9302069 w 10032639"/>
                <a:gd name="connsiteY1575" fmla="*/ 2101720 h 2801577"/>
                <a:gd name="connsiteX1576" fmla="*/ 9208452 w 10032639"/>
                <a:gd name="connsiteY1576" fmla="*/ 2169419 h 2801577"/>
                <a:gd name="connsiteX1577" fmla="*/ 9118436 w 10032639"/>
                <a:gd name="connsiteY1577" fmla="*/ 2238559 h 2801577"/>
                <a:gd name="connsiteX1578" fmla="*/ 9033461 w 10032639"/>
                <a:gd name="connsiteY1578" fmla="*/ 2309499 h 2801577"/>
                <a:gd name="connsiteX1579" fmla="*/ 8950646 w 10032639"/>
                <a:gd name="connsiteY1579" fmla="*/ 2384040 h 2801577"/>
                <a:gd name="connsiteX1580" fmla="*/ 8893396 w 10032639"/>
                <a:gd name="connsiteY1580" fmla="*/ 2418610 h 2801577"/>
                <a:gd name="connsiteX1581" fmla="*/ 8837946 w 10032639"/>
                <a:gd name="connsiteY1581" fmla="*/ 2454981 h 2801577"/>
                <a:gd name="connsiteX1582" fmla="*/ 8798339 w 10032639"/>
                <a:gd name="connsiteY1582" fmla="*/ 2482709 h 2801577"/>
                <a:gd name="connsiteX1583" fmla="*/ 8806980 w 10032639"/>
                <a:gd name="connsiteY1583" fmla="*/ 2486310 h 2801577"/>
                <a:gd name="connsiteX1584" fmla="*/ 8813821 w 10032639"/>
                <a:gd name="connsiteY1584" fmla="*/ 2487750 h 2801577"/>
                <a:gd name="connsiteX1585" fmla="*/ 8824263 w 10032639"/>
                <a:gd name="connsiteY1585" fmla="*/ 2479108 h 2801577"/>
                <a:gd name="connsiteX1586" fmla="*/ 8872512 w 10032639"/>
                <a:gd name="connsiteY1586" fmla="*/ 2441297 h 2801577"/>
                <a:gd name="connsiteX1587" fmla="*/ 8919320 w 10032639"/>
                <a:gd name="connsiteY1587" fmla="*/ 2406727 h 2801577"/>
                <a:gd name="connsiteX1588" fmla="*/ 8964328 w 10032639"/>
                <a:gd name="connsiteY1588" fmla="*/ 2375398 h 2801577"/>
                <a:gd name="connsiteX1589" fmla="*/ 9009336 w 10032639"/>
                <a:gd name="connsiteY1589" fmla="*/ 2345869 h 2801577"/>
                <a:gd name="connsiteX1590" fmla="*/ 9056145 w 10032639"/>
                <a:gd name="connsiteY1590" fmla="*/ 2313100 h 2801577"/>
                <a:gd name="connsiteX1591" fmla="*/ 9102953 w 10032639"/>
                <a:gd name="connsiteY1591" fmla="*/ 2280331 h 2801577"/>
                <a:gd name="connsiteX1592" fmla="*/ 9147961 w 10032639"/>
                <a:gd name="connsiteY1592" fmla="*/ 2245401 h 2801577"/>
                <a:gd name="connsiteX1593" fmla="*/ 9191169 w 10032639"/>
                <a:gd name="connsiteY1593" fmla="*/ 2209030 h 2801577"/>
                <a:gd name="connsiteX1594" fmla="*/ 9196210 w 10032639"/>
                <a:gd name="connsiteY1594" fmla="*/ 2203989 h 2801577"/>
                <a:gd name="connsiteX1595" fmla="*/ 9205211 w 10032639"/>
                <a:gd name="connsiteY1595" fmla="*/ 2205789 h 2801577"/>
                <a:gd name="connsiteX1596" fmla="*/ 9213853 w 10032639"/>
                <a:gd name="connsiteY1596" fmla="*/ 2207230 h 2801577"/>
                <a:gd name="connsiteX1597" fmla="*/ 9218894 w 10032639"/>
                <a:gd name="connsiteY1597" fmla="*/ 2207230 h 2801577"/>
                <a:gd name="connsiteX1598" fmla="*/ 9220694 w 10032639"/>
                <a:gd name="connsiteY1598" fmla="*/ 2205789 h 2801577"/>
                <a:gd name="connsiteX1599" fmla="*/ 9222494 w 10032639"/>
                <a:gd name="connsiteY1599" fmla="*/ 2203989 h 2801577"/>
                <a:gd name="connsiteX1600" fmla="*/ 9236177 w 10032639"/>
                <a:gd name="connsiteY1600" fmla="*/ 2186704 h 2801577"/>
                <a:gd name="connsiteX1601" fmla="*/ 9248419 w 10032639"/>
                <a:gd name="connsiteY1601" fmla="*/ 2174460 h 2801577"/>
                <a:gd name="connsiteX1602" fmla="*/ 9250219 w 10032639"/>
                <a:gd name="connsiteY1602" fmla="*/ 2171219 h 2801577"/>
                <a:gd name="connsiteX1603" fmla="*/ 9255260 w 10032639"/>
                <a:gd name="connsiteY1603" fmla="*/ 2171219 h 2801577"/>
                <a:gd name="connsiteX1604" fmla="*/ 9260661 w 10032639"/>
                <a:gd name="connsiteY1604" fmla="*/ 2169419 h 2801577"/>
                <a:gd name="connsiteX1605" fmla="*/ 9260661 w 10032639"/>
                <a:gd name="connsiteY1605" fmla="*/ 2167618 h 2801577"/>
                <a:gd name="connsiteX1606" fmla="*/ 9279385 w 10032639"/>
                <a:gd name="connsiteY1606" fmla="*/ 2150333 h 2801577"/>
                <a:gd name="connsiteX1607" fmla="*/ 9284785 w 10032639"/>
                <a:gd name="connsiteY1607" fmla="*/ 2145292 h 2801577"/>
                <a:gd name="connsiteX1608" fmla="*/ 9288026 w 10032639"/>
                <a:gd name="connsiteY1608" fmla="*/ 2141691 h 2801577"/>
                <a:gd name="connsiteX1609" fmla="*/ 9371201 w 10032639"/>
                <a:gd name="connsiteY1609" fmla="*/ 2072191 h 2801577"/>
                <a:gd name="connsiteX1610" fmla="*/ 9463017 w 10032639"/>
                <a:gd name="connsiteY1610" fmla="*/ 2001251 h 2801577"/>
                <a:gd name="connsiteX1611" fmla="*/ 9508025 w 10032639"/>
                <a:gd name="connsiteY1611" fmla="*/ 1968481 h 2801577"/>
                <a:gd name="connsiteX1612" fmla="*/ 9549793 w 10032639"/>
                <a:gd name="connsiteY1612" fmla="*/ 1933912 h 2801577"/>
                <a:gd name="connsiteX1613" fmla="*/ 9589400 w 10032639"/>
                <a:gd name="connsiteY1613" fmla="*/ 1899342 h 2801577"/>
                <a:gd name="connsiteX1614" fmla="*/ 9625766 w 10032639"/>
                <a:gd name="connsiteY1614" fmla="*/ 1862971 h 2801577"/>
                <a:gd name="connsiteX1615" fmla="*/ 9620725 w 10032639"/>
                <a:gd name="connsiteY1615" fmla="*/ 1852528 h 2801577"/>
                <a:gd name="connsiteX1616" fmla="*/ 4611378 w 10032639"/>
                <a:gd name="connsiteY1616" fmla="*/ 1834025 h 2801577"/>
                <a:gd name="connsiteX1617" fmla="*/ 4581857 w 10032639"/>
                <a:gd name="connsiteY1617" fmla="*/ 1860303 h 2801577"/>
                <a:gd name="connsiteX1618" fmla="*/ 4602737 w 10032639"/>
                <a:gd name="connsiteY1618" fmla="*/ 1846264 h 2801577"/>
                <a:gd name="connsiteX1619" fmla="*/ 8154184 w 10032639"/>
                <a:gd name="connsiteY1619" fmla="*/ 1824800 h 2801577"/>
                <a:gd name="connsiteX1620" fmla="*/ 8091893 w 10032639"/>
                <a:gd name="connsiteY1620" fmla="*/ 1871614 h 2801577"/>
                <a:gd name="connsiteX1621" fmla="*/ 8105575 w 10032639"/>
                <a:gd name="connsiteY1621" fmla="*/ 1866212 h 2801577"/>
                <a:gd name="connsiteX1622" fmla="*/ 8119618 w 10032639"/>
                <a:gd name="connsiteY1622" fmla="*/ 1859370 h 2801577"/>
                <a:gd name="connsiteX1623" fmla="*/ 8131860 w 10032639"/>
                <a:gd name="connsiteY1623" fmla="*/ 1848927 h 2801577"/>
                <a:gd name="connsiteX1624" fmla="*/ 8143742 w 10032639"/>
                <a:gd name="connsiteY1624" fmla="*/ 1836684 h 2801577"/>
                <a:gd name="connsiteX1625" fmla="*/ 8143742 w 10032639"/>
                <a:gd name="connsiteY1625" fmla="*/ 1834883 h 2801577"/>
                <a:gd name="connsiteX1626" fmla="*/ 2345022 w 10032639"/>
                <a:gd name="connsiteY1626" fmla="*/ 1816110 h 2801577"/>
                <a:gd name="connsiteX1627" fmla="*/ 2306869 w 10032639"/>
                <a:gd name="connsiteY1627" fmla="*/ 1830153 h 2801577"/>
                <a:gd name="connsiteX1628" fmla="*/ 2269075 w 10032639"/>
                <a:gd name="connsiteY1628" fmla="*/ 1845635 h 2801577"/>
                <a:gd name="connsiteX1629" fmla="*/ 2229121 w 10032639"/>
                <a:gd name="connsiteY1629" fmla="*/ 1863277 h 2801577"/>
                <a:gd name="connsiteX1630" fmla="*/ 2190967 w 10032639"/>
                <a:gd name="connsiteY1630" fmla="*/ 1882360 h 2801577"/>
                <a:gd name="connsiteX1631" fmla="*/ 2103141 w 10032639"/>
                <a:gd name="connsiteY1631" fmla="*/ 1925567 h 2801577"/>
                <a:gd name="connsiteX1632" fmla="*/ 2018195 w 10032639"/>
                <a:gd name="connsiteY1632" fmla="*/ 1965173 h 2801577"/>
                <a:gd name="connsiteX1633" fmla="*/ 1922810 w 10032639"/>
                <a:gd name="connsiteY1633" fmla="*/ 2006939 h 2801577"/>
                <a:gd name="connsiteX1634" fmla="*/ 1825986 w 10032639"/>
                <a:gd name="connsiteY1634" fmla="*/ 2046545 h 2801577"/>
                <a:gd name="connsiteX1635" fmla="*/ 1756517 w 10032639"/>
                <a:gd name="connsiteY1635" fmla="*/ 2077869 h 2801577"/>
                <a:gd name="connsiteX1636" fmla="*/ 1689208 w 10032639"/>
                <a:gd name="connsiteY1636" fmla="*/ 2108834 h 2801577"/>
                <a:gd name="connsiteX1637" fmla="*/ 1642415 w 10032639"/>
                <a:gd name="connsiteY1637" fmla="*/ 2131517 h 2801577"/>
                <a:gd name="connsiteX1638" fmla="*/ 1607861 w 10032639"/>
                <a:gd name="connsiteY1638" fmla="*/ 2143759 h 2801577"/>
                <a:gd name="connsiteX1639" fmla="*/ 1575106 w 10032639"/>
                <a:gd name="connsiteY1639" fmla="*/ 2159241 h 2801577"/>
                <a:gd name="connsiteX1640" fmla="*/ 1545591 w 10032639"/>
                <a:gd name="connsiteY1640" fmla="*/ 2176524 h 2801577"/>
                <a:gd name="connsiteX1641" fmla="*/ 1517875 w 10032639"/>
                <a:gd name="connsiteY1641" fmla="*/ 2197407 h 2801577"/>
                <a:gd name="connsiteX1642" fmla="*/ 1517875 w 10032639"/>
                <a:gd name="connsiteY1642" fmla="*/ 2198847 h 2801577"/>
                <a:gd name="connsiteX1643" fmla="*/ 1524714 w 10032639"/>
                <a:gd name="connsiteY1643" fmla="*/ 2198847 h 2801577"/>
                <a:gd name="connsiteX1644" fmla="*/ 1535152 w 10032639"/>
                <a:gd name="connsiteY1644" fmla="*/ 2198847 h 2801577"/>
                <a:gd name="connsiteX1645" fmla="*/ 1547390 w 10032639"/>
                <a:gd name="connsiteY1645" fmla="*/ 2195607 h 2801577"/>
                <a:gd name="connsiteX1646" fmla="*/ 1562868 w 10032639"/>
                <a:gd name="connsiteY1646" fmla="*/ 2190206 h 2801577"/>
                <a:gd name="connsiteX1647" fmla="*/ 1578346 w 10032639"/>
                <a:gd name="connsiteY1647" fmla="*/ 2185165 h 2801577"/>
                <a:gd name="connsiteX1648" fmla="*/ 1586984 w 10032639"/>
                <a:gd name="connsiteY1648" fmla="*/ 2180125 h 2801577"/>
                <a:gd name="connsiteX1649" fmla="*/ 1592383 w 10032639"/>
                <a:gd name="connsiteY1649" fmla="*/ 2176524 h 2801577"/>
                <a:gd name="connsiteX1650" fmla="*/ 1593823 w 10032639"/>
                <a:gd name="connsiteY1650" fmla="*/ 2174724 h 2801577"/>
                <a:gd name="connsiteX1651" fmla="*/ 1593823 w 10032639"/>
                <a:gd name="connsiteY1651" fmla="*/ 2159241 h 2801577"/>
                <a:gd name="connsiteX1652" fmla="*/ 1609660 w 10032639"/>
                <a:gd name="connsiteY1652" fmla="*/ 2159241 h 2801577"/>
                <a:gd name="connsiteX1653" fmla="*/ 1630177 w 10032639"/>
                <a:gd name="connsiteY1653" fmla="*/ 2157441 h 2801577"/>
                <a:gd name="connsiteX1654" fmla="*/ 1651054 w 10032639"/>
                <a:gd name="connsiteY1654" fmla="*/ 2152400 h 2801577"/>
                <a:gd name="connsiteX1655" fmla="*/ 1656453 w 10032639"/>
                <a:gd name="connsiteY1655" fmla="*/ 2150600 h 2801577"/>
                <a:gd name="connsiteX1656" fmla="*/ 1658253 w 10032639"/>
                <a:gd name="connsiteY1656" fmla="*/ 2145559 h 2801577"/>
                <a:gd name="connsiteX1657" fmla="*/ 1661492 w 10032639"/>
                <a:gd name="connsiteY1657" fmla="*/ 2141959 h 2801577"/>
                <a:gd name="connsiteX1658" fmla="*/ 1666891 w 10032639"/>
                <a:gd name="connsiteY1658" fmla="*/ 2138358 h 2801577"/>
                <a:gd name="connsiteX1659" fmla="*/ 1675530 w 10032639"/>
                <a:gd name="connsiteY1659" fmla="*/ 2136558 h 2801577"/>
                <a:gd name="connsiteX1660" fmla="*/ 1691007 w 10032639"/>
                <a:gd name="connsiteY1660" fmla="*/ 2131517 h 2801577"/>
                <a:gd name="connsiteX1661" fmla="*/ 1725562 w 10032639"/>
                <a:gd name="connsiteY1661" fmla="*/ 2119276 h 2801577"/>
                <a:gd name="connsiteX1662" fmla="*/ 1739239 w 10032639"/>
                <a:gd name="connsiteY1662" fmla="*/ 2114235 h 2801577"/>
                <a:gd name="connsiteX1663" fmla="*/ 1751478 w 10032639"/>
                <a:gd name="connsiteY1663" fmla="*/ 2107034 h 2801577"/>
                <a:gd name="connsiteX1664" fmla="*/ 1768755 w 10032639"/>
                <a:gd name="connsiteY1664" fmla="*/ 2100193 h 2801577"/>
                <a:gd name="connsiteX1665" fmla="*/ 1786032 w 10032639"/>
                <a:gd name="connsiteY1665" fmla="*/ 2091551 h 2801577"/>
                <a:gd name="connsiteX1666" fmla="*/ 1803309 w 10032639"/>
                <a:gd name="connsiteY1666" fmla="*/ 2081110 h 2801577"/>
                <a:gd name="connsiteX1667" fmla="*/ 1819147 w 10032639"/>
                <a:gd name="connsiteY1667" fmla="*/ 2071028 h 2801577"/>
                <a:gd name="connsiteX1668" fmla="*/ 1829585 w 10032639"/>
                <a:gd name="connsiteY1668" fmla="*/ 2062387 h 2801577"/>
                <a:gd name="connsiteX1669" fmla="*/ 1838224 w 10032639"/>
                <a:gd name="connsiteY1669" fmla="*/ 2072469 h 2801577"/>
                <a:gd name="connsiteX1670" fmla="*/ 1841463 w 10032639"/>
                <a:gd name="connsiteY1670" fmla="*/ 2074269 h 2801577"/>
                <a:gd name="connsiteX1671" fmla="*/ 1845063 w 10032639"/>
                <a:gd name="connsiteY1671" fmla="*/ 2076069 h 2801577"/>
                <a:gd name="connsiteX1672" fmla="*/ 1851901 w 10032639"/>
                <a:gd name="connsiteY1672" fmla="*/ 2076069 h 2801577"/>
                <a:gd name="connsiteX1673" fmla="*/ 1860540 w 10032639"/>
                <a:gd name="connsiteY1673" fmla="*/ 2071028 h 2801577"/>
                <a:gd name="connsiteX1674" fmla="*/ 1862340 w 10032639"/>
                <a:gd name="connsiteY1674" fmla="*/ 2069228 h 2801577"/>
                <a:gd name="connsiteX1675" fmla="*/ 1838224 w 10032639"/>
                <a:gd name="connsiteY1675" fmla="*/ 2056986 h 2801577"/>
                <a:gd name="connsiteX1676" fmla="*/ 1872778 w 10032639"/>
                <a:gd name="connsiteY1676" fmla="*/ 2045105 h 2801577"/>
                <a:gd name="connsiteX1677" fmla="*/ 1895095 w 10032639"/>
                <a:gd name="connsiteY1677" fmla="*/ 2036463 h 2801577"/>
                <a:gd name="connsiteX1678" fmla="*/ 1917771 w 10032639"/>
                <a:gd name="connsiteY1678" fmla="*/ 2026022 h 2801577"/>
                <a:gd name="connsiteX1679" fmla="*/ 1941887 w 10032639"/>
                <a:gd name="connsiteY1679" fmla="*/ 2020621 h 2801577"/>
                <a:gd name="connsiteX1680" fmla="*/ 1969603 w 10032639"/>
                <a:gd name="connsiteY1680" fmla="*/ 2017380 h 2801577"/>
                <a:gd name="connsiteX1681" fmla="*/ 1971402 w 10032639"/>
                <a:gd name="connsiteY1681" fmla="*/ 2008739 h 2801577"/>
                <a:gd name="connsiteX1682" fmla="*/ 1975002 w 10032639"/>
                <a:gd name="connsiteY1682" fmla="*/ 2001538 h 2801577"/>
                <a:gd name="connsiteX1683" fmla="*/ 1978241 w 10032639"/>
                <a:gd name="connsiteY1683" fmla="*/ 1996497 h 2801577"/>
                <a:gd name="connsiteX1684" fmla="*/ 1983640 w 10032639"/>
                <a:gd name="connsiteY1684" fmla="*/ 1986056 h 2801577"/>
                <a:gd name="connsiteX1685" fmla="*/ 1995518 w 10032639"/>
                <a:gd name="connsiteY1685" fmla="*/ 1987856 h 2801577"/>
                <a:gd name="connsiteX1686" fmla="*/ 2005957 w 10032639"/>
                <a:gd name="connsiteY1686" fmla="*/ 1987856 h 2801577"/>
                <a:gd name="connsiteX1687" fmla="*/ 2016395 w 10032639"/>
                <a:gd name="connsiteY1687" fmla="*/ 1984255 h 2801577"/>
                <a:gd name="connsiteX1688" fmla="*/ 2028273 w 10032639"/>
                <a:gd name="connsiteY1688" fmla="*/ 1979215 h 2801577"/>
                <a:gd name="connsiteX1689" fmla="*/ 2038711 w 10032639"/>
                <a:gd name="connsiteY1689" fmla="*/ 1968773 h 2801577"/>
                <a:gd name="connsiteX1690" fmla="*/ 2050949 w 10032639"/>
                <a:gd name="connsiteY1690" fmla="*/ 1958332 h 2801577"/>
                <a:gd name="connsiteX1691" fmla="*/ 2064627 w 10032639"/>
                <a:gd name="connsiteY1691" fmla="*/ 1949690 h 2801577"/>
                <a:gd name="connsiteX1692" fmla="*/ 2078665 w 10032639"/>
                <a:gd name="connsiteY1692" fmla="*/ 1942849 h 2801577"/>
                <a:gd name="connsiteX1693" fmla="*/ 2094143 w 10032639"/>
                <a:gd name="connsiteY1693" fmla="*/ 1939249 h 2801577"/>
                <a:gd name="connsiteX1694" fmla="*/ 2095942 w 10032639"/>
                <a:gd name="connsiteY1694" fmla="*/ 1934208 h 2801577"/>
                <a:gd name="connsiteX1695" fmla="*/ 2101342 w 10032639"/>
                <a:gd name="connsiteY1695" fmla="*/ 1930608 h 2801577"/>
                <a:gd name="connsiteX1696" fmla="*/ 2104581 w 10032639"/>
                <a:gd name="connsiteY1696" fmla="*/ 1927007 h 2801577"/>
                <a:gd name="connsiteX1697" fmla="*/ 2109980 w 10032639"/>
                <a:gd name="connsiteY1697" fmla="*/ 1925567 h 2801577"/>
                <a:gd name="connsiteX1698" fmla="*/ 2121858 w 10032639"/>
                <a:gd name="connsiteY1698" fmla="*/ 1923766 h 2801577"/>
                <a:gd name="connsiteX1699" fmla="*/ 2134096 w 10032639"/>
                <a:gd name="connsiteY1699" fmla="*/ 1920166 h 2801577"/>
                <a:gd name="connsiteX1700" fmla="*/ 2151373 w 10032639"/>
                <a:gd name="connsiteY1700" fmla="*/ 1915125 h 2801577"/>
                <a:gd name="connsiteX1701" fmla="*/ 2160012 w 10032639"/>
                <a:gd name="connsiteY1701" fmla="*/ 1911525 h 2801577"/>
                <a:gd name="connsiteX1702" fmla="*/ 2168651 w 10032639"/>
                <a:gd name="connsiteY1702" fmla="*/ 1904684 h 2801577"/>
                <a:gd name="connsiteX1703" fmla="*/ 2189527 w 10032639"/>
                <a:gd name="connsiteY1703" fmla="*/ 1891002 h 2801577"/>
                <a:gd name="connsiteX1704" fmla="*/ 2192766 w 10032639"/>
                <a:gd name="connsiteY1704" fmla="*/ 1887401 h 2801577"/>
                <a:gd name="connsiteX1705" fmla="*/ 2198166 w 10032639"/>
                <a:gd name="connsiteY1705" fmla="*/ 1887401 h 2801577"/>
                <a:gd name="connsiteX1706" fmla="*/ 2220482 w 10032639"/>
                <a:gd name="connsiteY1706" fmla="*/ 1883801 h 2801577"/>
                <a:gd name="connsiteX1707" fmla="*/ 2241359 w 10032639"/>
                <a:gd name="connsiteY1707" fmla="*/ 1878760 h 2801577"/>
                <a:gd name="connsiteX1708" fmla="*/ 2258636 w 10032639"/>
                <a:gd name="connsiteY1708" fmla="*/ 1870119 h 2801577"/>
                <a:gd name="connsiteX1709" fmla="*/ 2274114 w 10032639"/>
                <a:gd name="connsiteY1709" fmla="*/ 1859677 h 2801577"/>
                <a:gd name="connsiteX1710" fmla="*/ 2288152 w 10032639"/>
                <a:gd name="connsiteY1710" fmla="*/ 1849235 h 2801577"/>
                <a:gd name="connsiteX1711" fmla="*/ 2305429 w 10032639"/>
                <a:gd name="connsiteY1711" fmla="*/ 1840594 h 2801577"/>
                <a:gd name="connsiteX1712" fmla="*/ 2324506 w 10032639"/>
                <a:gd name="connsiteY1712" fmla="*/ 1831953 h 2801577"/>
                <a:gd name="connsiteX1713" fmla="*/ 2345022 w 10032639"/>
                <a:gd name="connsiteY1713" fmla="*/ 1823312 h 2801577"/>
                <a:gd name="connsiteX1714" fmla="*/ 7357194 w 10032639"/>
                <a:gd name="connsiteY1714" fmla="*/ 1806330 h 2801577"/>
                <a:gd name="connsiteX1715" fmla="*/ 7336313 w 10032639"/>
                <a:gd name="connsiteY1715" fmla="*/ 1825048 h 2801577"/>
                <a:gd name="connsiteX1716" fmla="*/ 7312193 w 10032639"/>
                <a:gd name="connsiteY1716" fmla="*/ 1840886 h 2801577"/>
                <a:gd name="connsiteX1717" fmla="*/ 7310393 w 10032639"/>
                <a:gd name="connsiteY1717" fmla="*/ 1842686 h 2801577"/>
                <a:gd name="connsiteX1718" fmla="*/ 7288072 w 10032639"/>
                <a:gd name="connsiteY1718" fmla="*/ 1854564 h 2801577"/>
                <a:gd name="connsiteX1719" fmla="*/ 7299952 w 10032639"/>
                <a:gd name="connsiteY1719" fmla="*/ 1849525 h 2801577"/>
                <a:gd name="connsiteX1720" fmla="*/ 7319033 w 10032639"/>
                <a:gd name="connsiteY1720" fmla="*/ 1840886 h 2801577"/>
                <a:gd name="connsiteX1721" fmla="*/ 7333073 w 10032639"/>
                <a:gd name="connsiteY1721" fmla="*/ 1833687 h 2801577"/>
                <a:gd name="connsiteX1722" fmla="*/ 7348554 w 10032639"/>
                <a:gd name="connsiteY1722" fmla="*/ 1823608 h 2801577"/>
                <a:gd name="connsiteX1723" fmla="*/ 7351794 w 10032639"/>
                <a:gd name="connsiteY1723" fmla="*/ 1821808 h 2801577"/>
                <a:gd name="connsiteX1724" fmla="*/ 7353594 w 10032639"/>
                <a:gd name="connsiteY1724" fmla="*/ 1818209 h 2801577"/>
                <a:gd name="connsiteX1725" fmla="*/ 7358994 w 10032639"/>
                <a:gd name="connsiteY1725" fmla="*/ 1807770 h 2801577"/>
                <a:gd name="connsiteX1726" fmla="*/ 2932088 w 10032639"/>
                <a:gd name="connsiteY1726" fmla="*/ 1806029 h 2801577"/>
                <a:gd name="connsiteX1727" fmla="*/ 2924889 w 10032639"/>
                <a:gd name="connsiteY1727" fmla="*/ 1809269 h 2801577"/>
                <a:gd name="connsiteX1728" fmla="*/ 2924889 w 10032639"/>
                <a:gd name="connsiteY1728" fmla="*/ 1811070 h 2801577"/>
                <a:gd name="connsiteX1729" fmla="*/ 1860540 w 10032639"/>
                <a:gd name="connsiteY1729" fmla="*/ 1790547 h 2801577"/>
                <a:gd name="connsiteX1730" fmla="*/ 1840023 w 10032639"/>
                <a:gd name="connsiteY1730" fmla="*/ 1800628 h 2801577"/>
                <a:gd name="connsiteX1731" fmla="*/ 1845063 w 10032639"/>
                <a:gd name="connsiteY1731" fmla="*/ 1804229 h 2801577"/>
                <a:gd name="connsiteX1732" fmla="*/ 1846862 w 10032639"/>
                <a:gd name="connsiteY1732" fmla="*/ 1804229 h 2801577"/>
                <a:gd name="connsiteX1733" fmla="*/ 1850102 w 10032639"/>
                <a:gd name="connsiteY1733" fmla="*/ 1802428 h 2801577"/>
                <a:gd name="connsiteX1734" fmla="*/ 1853701 w 10032639"/>
                <a:gd name="connsiteY1734" fmla="*/ 1797388 h 2801577"/>
                <a:gd name="connsiteX1735" fmla="*/ 8363741 w 10032639"/>
                <a:gd name="connsiteY1735" fmla="*/ 1777987 h 2801577"/>
                <a:gd name="connsiteX1736" fmla="*/ 8310092 w 10032639"/>
                <a:gd name="connsiteY1736" fmla="*/ 1817598 h 2801577"/>
                <a:gd name="connsiteX1737" fmla="*/ 8252842 w 10032639"/>
                <a:gd name="connsiteY1737" fmla="*/ 1857570 h 2801577"/>
                <a:gd name="connsiteX1738" fmla="*/ 8191991 w 10032639"/>
                <a:gd name="connsiteY1738" fmla="*/ 1899342 h 2801577"/>
                <a:gd name="connsiteX1739" fmla="*/ 8130060 w 10032639"/>
                <a:gd name="connsiteY1739" fmla="*/ 1938953 h 2801577"/>
                <a:gd name="connsiteX1740" fmla="*/ 8067409 w 10032639"/>
                <a:gd name="connsiteY1740" fmla="*/ 1980725 h 2801577"/>
                <a:gd name="connsiteX1741" fmla="*/ 8006918 w 10032639"/>
                <a:gd name="connsiteY1741" fmla="*/ 2027538 h 2801577"/>
                <a:gd name="connsiteX1742" fmla="*/ 7951468 w 10032639"/>
                <a:gd name="connsiteY1742" fmla="*/ 2073992 h 2801577"/>
                <a:gd name="connsiteX1743" fmla="*/ 7896018 w 10032639"/>
                <a:gd name="connsiteY1743" fmla="*/ 2126207 h 2801577"/>
                <a:gd name="connsiteX1744" fmla="*/ 7897818 w 10032639"/>
                <a:gd name="connsiteY1744" fmla="*/ 2131248 h 2801577"/>
                <a:gd name="connsiteX1745" fmla="*/ 7899619 w 10032639"/>
                <a:gd name="connsiteY1745" fmla="*/ 2138090 h 2801577"/>
                <a:gd name="connsiteX1746" fmla="*/ 7908260 w 10032639"/>
                <a:gd name="connsiteY1746" fmla="*/ 2155375 h 2801577"/>
                <a:gd name="connsiteX1747" fmla="*/ 7916902 w 10032639"/>
                <a:gd name="connsiteY1747" fmla="*/ 2148533 h 2801577"/>
                <a:gd name="connsiteX1748" fmla="*/ 7927344 w 10032639"/>
                <a:gd name="connsiteY1748" fmla="*/ 2139891 h 2801577"/>
                <a:gd name="connsiteX1749" fmla="*/ 7944627 w 10032639"/>
                <a:gd name="connsiteY1749" fmla="*/ 2127647 h 2801577"/>
                <a:gd name="connsiteX1750" fmla="*/ 7961910 w 10032639"/>
                <a:gd name="connsiteY1750" fmla="*/ 2113963 h 2801577"/>
                <a:gd name="connsiteX1751" fmla="*/ 7972352 w 10032639"/>
                <a:gd name="connsiteY1751" fmla="*/ 2103520 h 2801577"/>
                <a:gd name="connsiteX1752" fmla="*/ 7986394 w 10032639"/>
                <a:gd name="connsiteY1752" fmla="*/ 2096678 h 2801577"/>
                <a:gd name="connsiteX1753" fmla="*/ 7998276 w 10032639"/>
                <a:gd name="connsiteY1753" fmla="*/ 2089476 h 2801577"/>
                <a:gd name="connsiteX1754" fmla="*/ 8012319 w 10032639"/>
                <a:gd name="connsiteY1754" fmla="*/ 2084435 h 2801577"/>
                <a:gd name="connsiteX1755" fmla="*/ 8020960 w 10032639"/>
                <a:gd name="connsiteY1755" fmla="*/ 2080834 h 2801577"/>
                <a:gd name="connsiteX1756" fmla="*/ 8029602 w 10032639"/>
                <a:gd name="connsiteY1756" fmla="*/ 2077593 h 2801577"/>
                <a:gd name="connsiteX1757" fmla="*/ 8034643 w 10032639"/>
                <a:gd name="connsiteY1757" fmla="*/ 2072191 h 2801577"/>
                <a:gd name="connsiteX1758" fmla="*/ 8039684 w 10032639"/>
                <a:gd name="connsiteY1758" fmla="*/ 2067150 h 2801577"/>
                <a:gd name="connsiteX1759" fmla="*/ 8045085 w 10032639"/>
                <a:gd name="connsiteY1759" fmla="*/ 2058507 h 2801577"/>
                <a:gd name="connsiteX1760" fmla="*/ 8050126 w 10032639"/>
                <a:gd name="connsiteY1760" fmla="*/ 2053466 h 2801577"/>
                <a:gd name="connsiteX1761" fmla="*/ 8051926 w 10032639"/>
                <a:gd name="connsiteY1761" fmla="*/ 2046264 h 2801577"/>
                <a:gd name="connsiteX1762" fmla="*/ 8055527 w 10032639"/>
                <a:gd name="connsiteY1762" fmla="*/ 2039422 h 2801577"/>
                <a:gd name="connsiteX1763" fmla="*/ 8055527 w 10032639"/>
                <a:gd name="connsiteY1763" fmla="*/ 2034380 h 2801577"/>
                <a:gd name="connsiteX1764" fmla="*/ 8065608 w 10032639"/>
                <a:gd name="connsiteY1764" fmla="*/ 2027538 h 2801577"/>
                <a:gd name="connsiteX1765" fmla="*/ 8071009 w 10032639"/>
                <a:gd name="connsiteY1765" fmla="*/ 2025738 h 2801577"/>
                <a:gd name="connsiteX1766" fmla="*/ 8074610 w 10032639"/>
                <a:gd name="connsiteY1766" fmla="*/ 2025738 h 2801577"/>
                <a:gd name="connsiteX1767" fmla="*/ 8079651 w 10032639"/>
                <a:gd name="connsiteY1767" fmla="*/ 2022137 h 2801577"/>
                <a:gd name="connsiteX1768" fmla="*/ 8084692 w 10032639"/>
                <a:gd name="connsiteY1768" fmla="*/ 2018896 h 2801577"/>
                <a:gd name="connsiteX1769" fmla="*/ 8091893 w 10032639"/>
                <a:gd name="connsiteY1769" fmla="*/ 2015295 h 2801577"/>
                <a:gd name="connsiteX1770" fmla="*/ 8100535 w 10032639"/>
                <a:gd name="connsiteY1770" fmla="*/ 2011694 h 2801577"/>
                <a:gd name="connsiteX1771" fmla="*/ 8100535 w 10032639"/>
                <a:gd name="connsiteY1771" fmla="*/ 2004852 h 2801577"/>
                <a:gd name="connsiteX1772" fmla="*/ 8104135 w 10032639"/>
                <a:gd name="connsiteY1772" fmla="*/ 1999810 h 2801577"/>
                <a:gd name="connsiteX1773" fmla="*/ 8110976 w 10032639"/>
                <a:gd name="connsiteY1773" fmla="*/ 1990808 h 2801577"/>
                <a:gd name="connsiteX1774" fmla="*/ 8135101 w 10032639"/>
                <a:gd name="connsiteY1774" fmla="*/ 1971722 h 2801577"/>
                <a:gd name="connsiteX1775" fmla="*/ 8162826 w 10032639"/>
                <a:gd name="connsiteY1775" fmla="*/ 1954437 h 2801577"/>
                <a:gd name="connsiteX1776" fmla="*/ 8186950 w 10032639"/>
                <a:gd name="connsiteY1776" fmla="*/ 1938953 h 2801577"/>
                <a:gd name="connsiteX1777" fmla="*/ 8206033 w 10032639"/>
                <a:gd name="connsiteY1777" fmla="*/ 1921668 h 2801577"/>
                <a:gd name="connsiteX1778" fmla="*/ 8226917 w 10032639"/>
                <a:gd name="connsiteY1778" fmla="*/ 1902583 h 2801577"/>
                <a:gd name="connsiteX1779" fmla="*/ 8249241 w 10032639"/>
                <a:gd name="connsiteY1779" fmla="*/ 1883497 h 2801577"/>
                <a:gd name="connsiteX1780" fmla="*/ 8276966 w 10032639"/>
                <a:gd name="connsiteY1780" fmla="*/ 1862971 h 2801577"/>
                <a:gd name="connsiteX1781" fmla="*/ 8308292 w 10032639"/>
                <a:gd name="connsiteY1781" fmla="*/ 1840285 h 2801577"/>
                <a:gd name="connsiteX1782" fmla="*/ 8330616 w 10032639"/>
                <a:gd name="connsiteY1782" fmla="*/ 1821199 h 2801577"/>
                <a:gd name="connsiteX1783" fmla="*/ 8346098 w 10032639"/>
                <a:gd name="connsiteY1783" fmla="*/ 1805715 h 2801577"/>
                <a:gd name="connsiteX1784" fmla="*/ 8358340 w 10032639"/>
                <a:gd name="connsiteY1784" fmla="*/ 1791671 h 2801577"/>
                <a:gd name="connsiteX1785" fmla="*/ 8361941 w 10032639"/>
                <a:gd name="connsiteY1785" fmla="*/ 1786629 h 2801577"/>
                <a:gd name="connsiteX1786" fmla="*/ 8363741 w 10032639"/>
                <a:gd name="connsiteY1786" fmla="*/ 1781588 h 2801577"/>
                <a:gd name="connsiteX1787" fmla="*/ 3369777 w 10032639"/>
                <a:gd name="connsiteY1787" fmla="*/ 1773264 h 2801577"/>
                <a:gd name="connsiteX1788" fmla="*/ 3354300 w 10032639"/>
                <a:gd name="connsiteY1788" fmla="*/ 1780105 h 2801577"/>
                <a:gd name="connsiteX1789" fmla="*/ 3359339 w 10032639"/>
                <a:gd name="connsiteY1789" fmla="*/ 1780105 h 2801577"/>
                <a:gd name="connsiteX1790" fmla="*/ 3364738 w 10032639"/>
                <a:gd name="connsiteY1790" fmla="*/ 1780105 h 2801577"/>
                <a:gd name="connsiteX1791" fmla="*/ 4687341 w 10032639"/>
                <a:gd name="connsiteY1791" fmla="*/ 1770309 h 2801577"/>
                <a:gd name="connsiteX1792" fmla="*/ 4685541 w 10032639"/>
                <a:gd name="connsiteY1792" fmla="*/ 1772109 h 2801577"/>
                <a:gd name="connsiteX1793" fmla="*/ 4682301 w 10032639"/>
                <a:gd name="connsiteY1793" fmla="*/ 1773549 h 2801577"/>
                <a:gd name="connsiteX1794" fmla="*/ 4684101 w 10032639"/>
                <a:gd name="connsiteY1794" fmla="*/ 1775349 h 2801577"/>
                <a:gd name="connsiteX1795" fmla="*/ 4907310 w 10032639"/>
                <a:gd name="connsiteY1795" fmla="*/ 1763470 h 2801577"/>
                <a:gd name="connsiteX1796" fmla="*/ 4888229 w 10032639"/>
                <a:gd name="connsiteY1796" fmla="*/ 1778949 h 2801577"/>
                <a:gd name="connsiteX1797" fmla="*/ 4904069 w 10032639"/>
                <a:gd name="connsiteY1797" fmla="*/ 1768509 h 2801577"/>
                <a:gd name="connsiteX1798" fmla="*/ 1736000 w 10032639"/>
                <a:gd name="connsiteY1798" fmla="*/ 1762823 h 2801577"/>
                <a:gd name="connsiteX1799" fmla="*/ 1703245 w 10032639"/>
                <a:gd name="connsiteY1799" fmla="*/ 1780105 h 2801577"/>
                <a:gd name="connsiteX1800" fmla="*/ 1678769 w 10032639"/>
                <a:gd name="connsiteY1800" fmla="*/ 1791987 h 2801577"/>
                <a:gd name="connsiteX1801" fmla="*/ 1710084 w 10032639"/>
                <a:gd name="connsiteY1801" fmla="*/ 1781905 h 2801577"/>
                <a:gd name="connsiteX1802" fmla="*/ 1727362 w 10032639"/>
                <a:gd name="connsiteY1802" fmla="*/ 1776505 h 2801577"/>
                <a:gd name="connsiteX1803" fmla="*/ 1727362 w 10032639"/>
                <a:gd name="connsiteY1803" fmla="*/ 1774704 h 2801577"/>
                <a:gd name="connsiteX1804" fmla="*/ 1729161 w 10032639"/>
                <a:gd name="connsiteY1804" fmla="*/ 1773264 h 2801577"/>
                <a:gd name="connsiteX1805" fmla="*/ 1732401 w 10032639"/>
                <a:gd name="connsiteY1805" fmla="*/ 1767863 h 2801577"/>
                <a:gd name="connsiteX1806" fmla="*/ 2080464 w 10032639"/>
                <a:gd name="connsiteY1806" fmla="*/ 1759222 h 2801577"/>
                <a:gd name="connsiteX1807" fmla="*/ 2063187 w 10032639"/>
                <a:gd name="connsiteY1807" fmla="*/ 1767863 h 2801577"/>
                <a:gd name="connsiteX1808" fmla="*/ 2068227 w 10032639"/>
                <a:gd name="connsiteY1808" fmla="*/ 1766063 h 2801577"/>
                <a:gd name="connsiteX1809" fmla="*/ 2076865 w 10032639"/>
                <a:gd name="connsiteY1809" fmla="*/ 1766063 h 2801577"/>
                <a:gd name="connsiteX1810" fmla="*/ 1945486 w 10032639"/>
                <a:gd name="connsiteY1810" fmla="*/ 1748780 h 2801577"/>
                <a:gd name="connsiteX1811" fmla="*/ 1921010 w 10032639"/>
                <a:gd name="connsiteY1811" fmla="*/ 1759222 h 2801577"/>
                <a:gd name="connsiteX1812" fmla="*/ 1931449 w 10032639"/>
                <a:gd name="connsiteY1812" fmla="*/ 1757422 h 2801577"/>
                <a:gd name="connsiteX1813" fmla="*/ 1938647 w 10032639"/>
                <a:gd name="connsiteY1813" fmla="*/ 1754181 h 2801577"/>
                <a:gd name="connsiteX1814" fmla="*/ 1943687 w 10032639"/>
                <a:gd name="connsiteY1814" fmla="*/ 1752381 h 2801577"/>
                <a:gd name="connsiteX1815" fmla="*/ 531274 w 10032639"/>
                <a:gd name="connsiteY1815" fmla="*/ 1738339 h 2801577"/>
                <a:gd name="connsiteX1816" fmla="*/ 510397 w 10032639"/>
                <a:gd name="connsiteY1816" fmla="*/ 1752381 h 2801577"/>
                <a:gd name="connsiteX1817" fmla="*/ 522635 w 10032639"/>
                <a:gd name="connsiteY1817" fmla="*/ 1752381 h 2801577"/>
                <a:gd name="connsiteX1818" fmla="*/ 528035 w 10032639"/>
                <a:gd name="connsiteY1818" fmla="*/ 1745540 h 2801577"/>
                <a:gd name="connsiteX1819" fmla="*/ 5854509 w 10032639"/>
                <a:gd name="connsiteY1819" fmla="*/ 1736859 h 2801577"/>
                <a:gd name="connsiteX1820" fmla="*/ 5802668 w 10032639"/>
                <a:gd name="connsiteY1820" fmla="*/ 1761336 h 2801577"/>
                <a:gd name="connsiteX1821" fmla="*/ 5785387 w 10032639"/>
                <a:gd name="connsiteY1821" fmla="*/ 1771775 h 2801577"/>
                <a:gd name="connsiteX1822" fmla="*/ 5769907 w 10032639"/>
                <a:gd name="connsiteY1822" fmla="*/ 1781853 h 2801577"/>
                <a:gd name="connsiteX1823" fmla="*/ 5755866 w 10032639"/>
                <a:gd name="connsiteY1823" fmla="*/ 1794092 h 2801577"/>
                <a:gd name="connsiteX1824" fmla="*/ 5743986 w 10032639"/>
                <a:gd name="connsiteY1824" fmla="*/ 1807770 h 2801577"/>
                <a:gd name="connsiteX1825" fmla="*/ 5757666 w 10032639"/>
                <a:gd name="connsiteY1825" fmla="*/ 1802731 h 2801577"/>
                <a:gd name="connsiteX1826" fmla="*/ 5769907 w 10032639"/>
                <a:gd name="connsiteY1826" fmla="*/ 1795892 h 2801577"/>
                <a:gd name="connsiteX1827" fmla="*/ 5795827 w 10032639"/>
                <a:gd name="connsiteY1827" fmla="*/ 1785453 h 2801577"/>
                <a:gd name="connsiteX1828" fmla="*/ 5818148 w 10032639"/>
                <a:gd name="connsiteY1828" fmla="*/ 1773214 h 2801577"/>
                <a:gd name="connsiteX1829" fmla="*/ 5819948 w 10032639"/>
                <a:gd name="connsiteY1829" fmla="*/ 1766375 h 2801577"/>
                <a:gd name="connsiteX1830" fmla="*/ 5824988 w 10032639"/>
                <a:gd name="connsiteY1830" fmla="*/ 1761336 h 2801577"/>
                <a:gd name="connsiteX1831" fmla="*/ 5830388 w 10032639"/>
                <a:gd name="connsiteY1831" fmla="*/ 1754497 h 2801577"/>
                <a:gd name="connsiteX1832" fmla="*/ 5839029 w 10032639"/>
                <a:gd name="connsiteY1832" fmla="*/ 1749097 h 2801577"/>
                <a:gd name="connsiteX1833" fmla="*/ 8149143 w 10032639"/>
                <a:gd name="connsiteY1833" fmla="*/ 1727932 h 2801577"/>
                <a:gd name="connsiteX1834" fmla="*/ 8119618 w 10032639"/>
                <a:gd name="connsiteY1834" fmla="*/ 1747018 h 2801577"/>
                <a:gd name="connsiteX1835" fmla="*/ 8091893 w 10032639"/>
                <a:gd name="connsiteY1835" fmla="*/ 1765743 h 2801577"/>
                <a:gd name="connsiteX1836" fmla="*/ 8034643 w 10032639"/>
                <a:gd name="connsiteY1836" fmla="*/ 1805715 h 2801577"/>
                <a:gd name="connsiteX1837" fmla="*/ 8006918 w 10032639"/>
                <a:gd name="connsiteY1837" fmla="*/ 1823000 h 2801577"/>
                <a:gd name="connsiteX1838" fmla="*/ 7979193 w 10032639"/>
                <a:gd name="connsiteY1838" fmla="*/ 1838484 h 2801577"/>
                <a:gd name="connsiteX1839" fmla="*/ 7946427 w 10032639"/>
                <a:gd name="connsiteY1839" fmla="*/ 1864412 h 2801577"/>
                <a:gd name="connsiteX1840" fmla="*/ 7899619 w 10032639"/>
                <a:gd name="connsiteY1840" fmla="*/ 1895741 h 2801577"/>
                <a:gd name="connsiteX1841" fmla="*/ 7870093 w 10032639"/>
                <a:gd name="connsiteY1841" fmla="*/ 1919867 h 2801577"/>
                <a:gd name="connsiteX1842" fmla="*/ 7858211 w 10032639"/>
                <a:gd name="connsiteY1842" fmla="*/ 1930310 h 2801577"/>
                <a:gd name="connsiteX1843" fmla="*/ 7851370 w 10032639"/>
                <a:gd name="connsiteY1843" fmla="*/ 1938953 h 2801577"/>
                <a:gd name="connsiteX1844" fmla="*/ 7856411 w 10032639"/>
                <a:gd name="connsiteY1844" fmla="*/ 1954437 h 2801577"/>
                <a:gd name="connsiteX1845" fmla="*/ 7858211 w 10032639"/>
                <a:gd name="connsiteY1845" fmla="*/ 1970282 h 2801577"/>
                <a:gd name="connsiteX1846" fmla="*/ 7866853 w 10032639"/>
                <a:gd name="connsiteY1846" fmla="*/ 1963080 h 2801577"/>
                <a:gd name="connsiteX1847" fmla="*/ 7875494 w 10032639"/>
                <a:gd name="connsiteY1847" fmla="*/ 1952637 h 2801577"/>
                <a:gd name="connsiteX1848" fmla="*/ 7882336 w 10032639"/>
                <a:gd name="connsiteY1848" fmla="*/ 1938953 h 2801577"/>
                <a:gd name="connsiteX1849" fmla="*/ 7885936 w 10032639"/>
                <a:gd name="connsiteY1849" fmla="*/ 1933912 h 2801577"/>
                <a:gd name="connsiteX1850" fmla="*/ 7890977 w 10032639"/>
                <a:gd name="connsiteY1850" fmla="*/ 1930310 h 2801577"/>
                <a:gd name="connsiteX1851" fmla="*/ 7897818 w 10032639"/>
                <a:gd name="connsiteY1851" fmla="*/ 1926709 h 2801577"/>
                <a:gd name="connsiteX1852" fmla="*/ 7904660 w 10032639"/>
                <a:gd name="connsiteY1852" fmla="*/ 1923469 h 2801577"/>
                <a:gd name="connsiteX1853" fmla="*/ 7911501 w 10032639"/>
                <a:gd name="connsiteY1853" fmla="*/ 1921668 h 2801577"/>
                <a:gd name="connsiteX1854" fmla="*/ 7918702 w 10032639"/>
                <a:gd name="connsiteY1854" fmla="*/ 1921668 h 2801577"/>
                <a:gd name="connsiteX1855" fmla="*/ 7920142 w 10032639"/>
                <a:gd name="connsiteY1855" fmla="*/ 1914826 h 2801577"/>
                <a:gd name="connsiteX1856" fmla="*/ 7923743 w 10032639"/>
                <a:gd name="connsiteY1856" fmla="*/ 1907984 h 2801577"/>
                <a:gd name="connsiteX1857" fmla="*/ 7927344 w 10032639"/>
                <a:gd name="connsiteY1857" fmla="*/ 1901142 h 2801577"/>
                <a:gd name="connsiteX1858" fmla="*/ 7932385 w 10032639"/>
                <a:gd name="connsiteY1858" fmla="*/ 1895741 h 2801577"/>
                <a:gd name="connsiteX1859" fmla="*/ 7941026 w 10032639"/>
                <a:gd name="connsiteY1859" fmla="*/ 1888899 h 2801577"/>
                <a:gd name="connsiteX1860" fmla="*/ 7948227 w 10032639"/>
                <a:gd name="connsiteY1860" fmla="*/ 1887098 h 2801577"/>
                <a:gd name="connsiteX1861" fmla="*/ 7960110 w 10032639"/>
                <a:gd name="connsiteY1861" fmla="*/ 1887098 h 2801577"/>
                <a:gd name="connsiteX1862" fmla="*/ 7979193 w 10032639"/>
                <a:gd name="connsiteY1862" fmla="*/ 1866212 h 2801577"/>
                <a:gd name="connsiteX1863" fmla="*/ 8000077 w 10032639"/>
                <a:gd name="connsiteY1863" fmla="*/ 1848927 h 2801577"/>
                <a:gd name="connsiteX1864" fmla="*/ 8020960 w 10032639"/>
                <a:gd name="connsiteY1864" fmla="*/ 1831642 h 2801577"/>
                <a:gd name="connsiteX1865" fmla="*/ 8045085 w 10032639"/>
                <a:gd name="connsiteY1865" fmla="*/ 1815798 h 2801577"/>
                <a:gd name="connsiteX1866" fmla="*/ 8064168 w 10032639"/>
                <a:gd name="connsiteY1866" fmla="*/ 1803914 h 2801577"/>
                <a:gd name="connsiteX1867" fmla="*/ 8084692 w 10032639"/>
                <a:gd name="connsiteY1867" fmla="*/ 1790230 h 2801577"/>
                <a:gd name="connsiteX1868" fmla="*/ 8107376 w 10032639"/>
                <a:gd name="connsiteY1868" fmla="*/ 1772945 h 2801577"/>
                <a:gd name="connsiteX1869" fmla="*/ 8130060 w 10032639"/>
                <a:gd name="connsiteY1869" fmla="*/ 1753860 h 2801577"/>
                <a:gd name="connsiteX1870" fmla="*/ 8136901 w 10032639"/>
                <a:gd name="connsiteY1870" fmla="*/ 1747018 h 2801577"/>
                <a:gd name="connsiteX1871" fmla="*/ 8141942 w 10032639"/>
                <a:gd name="connsiteY1871" fmla="*/ 1738015 h 2801577"/>
                <a:gd name="connsiteX1872" fmla="*/ 4737743 w 10032639"/>
                <a:gd name="connsiteY1872" fmla="*/ 1727112 h 2801577"/>
                <a:gd name="connsiteX1873" fmla="*/ 4732343 w 10032639"/>
                <a:gd name="connsiteY1873" fmla="*/ 1730352 h 2801577"/>
                <a:gd name="connsiteX1874" fmla="*/ 4735943 w 10032639"/>
                <a:gd name="connsiteY1874" fmla="*/ 1730352 h 2801577"/>
                <a:gd name="connsiteX1875" fmla="*/ 3284831 w 10032639"/>
                <a:gd name="connsiteY1875" fmla="*/ 1719256 h 2801577"/>
                <a:gd name="connsiteX1876" fmla="*/ 3260715 w 10032639"/>
                <a:gd name="connsiteY1876" fmla="*/ 1729698 h 2801577"/>
                <a:gd name="connsiteX1877" fmla="*/ 3168930 w 10032639"/>
                <a:gd name="connsiteY1877" fmla="*/ 1769664 h 2801577"/>
                <a:gd name="connsiteX1878" fmla="*/ 3125737 w 10032639"/>
                <a:gd name="connsiteY1878" fmla="*/ 1790547 h 2801577"/>
                <a:gd name="connsiteX1879" fmla="*/ 3082543 w 10032639"/>
                <a:gd name="connsiteY1879" fmla="*/ 1811070 h 2801577"/>
                <a:gd name="connsiteX1880" fmla="*/ 3110259 w 10032639"/>
                <a:gd name="connsiteY1880" fmla="*/ 1804229 h 2801577"/>
                <a:gd name="connsiteX1881" fmla="*/ 3122137 w 10032639"/>
                <a:gd name="connsiteY1881" fmla="*/ 1799188 h 2801577"/>
                <a:gd name="connsiteX1882" fmla="*/ 3132575 w 10032639"/>
                <a:gd name="connsiteY1882" fmla="*/ 1797388 h 2801577"/>
                <a:gd name="connsiteX1883" fmla="*/ 3144814 w 10032639"/>
                <a:gd name="connsiteY1883" fmla="*/ 1795587 h 2801577"/>
                <a:gd name="connsiteX1884" fmla="*/ 3155252 w 10032639"/>
                <a:gd name="connsiteY1884" fmla="*/ 1793787 h 2801577"/>
                <a:gd name="connsiteX1885" fmla="*/ 3163891 w 10032639"/>
                <a:gd name="connsiteY1885" fmla="*/ 1790547 h 2801577"/>
                <a:gd name="connsiteX1886" fmla="*/ 3170729 w 10032639"/>
                <a:gd name="connsiteY1886" fmla="*/ 1788746 h 2801577"/>
                <a:gd name="connsiteX1887" fmla="*/ 3175768 w 10032639"/>
                <a:gd name="connsiteY1887" fmla="*/ 1785146 h 2801577"/>
                <a:gd name="connsiteX1888" fmla="*/ 3181168 w 10032639"/>
                <a:gd name="connsiteY1888" fmla="*/ 1780105 h 2801577"/>
                <a:gd name="connsiteX1889" fmla="*/ 3188007 w 10032639"/>
                <a:gd name="connsiteY1889" fmla="*/ 1771464 h 2801577"/>
                <a:gd name="connsiteX1890" fmla="*/ 3196645 w 10032639"/>
                <a:gd name="connsiteY1890" fmla="*/ 1764623 h 2801577"/>
                <a:gd name="connsiteX1891" fmla="*/ 3207083 w 10032639"/>
                <a:gd name="connsiteY1891" fmla="*/ 1759222 h 2801577"/>
                <a:gd name="connsiteX1892" fmla="*/ 3215722 w 10032639"/>
                <a:gd name="connsiteY1892" fmla="*/ 1754181 h 2801577"/>
                <a:gd name="connsiteX1893" fmla="*/ 3236599 w 10032639"/>
                <a:gd name="connsiteY1893" fmla="*/ 1747340 h 2801577"/>
                <a:gd name="connsiteX1894" fmla="*/ 3236599 w 10032639"/>
                <a:gd name="connsiteY1894" fmla="*/ 1754181 h 2801577"/>
                <a:gd name="connsiteX1895" fmla="*/ 3240198 w 10032639"/>
                <a:gd name="connsiteY1895" fmla="*/ 1750581 h 2801577"/>
                <a:gd name="connsiteX1896" fmla="*/ 3248837 w 10032639"/>
                <a:gd name="connsiteY1896" fmla="*/ 1743740 h 2801577"/>
                <a:gd name="connsiteX1897" fmla="*/ 3253876 w 10032639"/>
                <a:gd name="connsiteY1897" fmla="*/ 1740139 h 2801577"/>
                <a:gd name="connsiteX1898" fmla="*/ 3260715 w 10032639"/>
                <a:gd name="connsiteY1898" fmla="*/ 1738339 h 2801577"/>
                <a:gd name="connsiteX1899" fmla="*/ 3277992 w 10032639"/>
                <a:gd name="connsiteY1899" fmla="*/ 1731498 h 2801577"/>
                <a:gd name="connsiteX1900" fmla="*/ 3291670 w 10032639"/>
                <a:gd name="connsiteY1900" fmla="*/ 1726457 h 2801577"/>
                <a:gd name="connsiteX1901" fmla="*/ 3522033 w 10032639"/>
                <a:gd name="connsiteY1901" fmla="*/ 1717816 h 2801577"/>
                <a:gd name="connsiteX1902" fmla="*/ 3523832 w 10032639"/>
                <a:gd name="connsiteY1902" fmla="*/ 1719256 h 2801577"/>
                <a:gd name="connsiteX1903" fmla="*/ 3525632 w 10032639"/>
                <a:gd name="connsiteY1903" fmla="*/ 1717816 h 2801577"/>
                <a:gd name="connsiteX1904" fmla="*/ 3110259 w 10032639"/>
                <a:gd name="connsiteY1904" fmla="*/ 1714215 h 2801577"/>
                <a:gd name="connsiteX1905" fmla="*/ 3063466 w 10032639"/>
                <a:gd name="connsiteY1905" fmla="*/ 1735098 h 2801577"/>
                <a:gd name="connsiteX1906" fmla="*/ 3018474 w 10032639"/>
                <a:gd name="connsiteY1906" fmla="*/ 1755982 h 2801577"/>
                <a:gd name="connsiteX1907" fmla="*/ 3025313 w 10032639"/>
                <a:gd name="connsiteY1907" fmla="*/ 1754181 h 2801577"/>
                <a:gd name="connsiteX1908" fmla="*/ 3049788 w 10032639"/>
                <a:gd name="connsiteY1908" fmla="*/ 1747340 h 2801577"/>
                <a:gd name="connsiteX1909" fmla="*/ 3072105 w 10032639"/>
                <a:gd name="connsiteY1909" fmla="*/ 1736899 h 2801577"/>
                <a:gd name="connsiteX1910" fmla="*/ 3092982 w 10032639"/>
                <a:gd name="connsiteY1910" fmla="*/ 1726457 h 2801577"/>
                <a:gd name="connsiteX1911" fmla="*/ 7333073 w 10032639"/>
                <a:gd name="connsiteY1911" fmla="*/ 1712742 h 2801577"/>
                <a:gd name="connsiteX1912" fmla="*/ 7331881 w 10032639"/>
                <a:gd name="connsiteY1912" fmla="*/ 1714431 h 2801577"/>
                <a:gd name="connsiteX1913" fmla="*/ 7272231 w 10032639"/>
                <a:gd name="connsiteY1913" fmla="*/ 1752697 h 2801577"/>
                <a:gd name="connsiteX1914" fmla="*/ 7209950 w 10032639"/>
                <a:gd name="connsiteY1914" fmla="*/ 1794092 h 2801577"/>
                <a:gd name="connsiteX1915" fmla="*/ 7201309 w 10032639"/>
                <a:gd name="connsiteY1915" fmla="*/ 1799131 h 2801577"/>
                <a:gd name="connsiteX1916" fmla="*/ 7119947 w 10032639"/>
                <a:gd name="connsiteY1916" fmla="*/ 1849525 h 2801577"/>
                <a:gd name="connsiteX1917" fmla="*/ 7042185 w 10032639"/>
                <a:gd name="connsiteY1917" fmla="*/ 1901358 h 2801577"/>
                <a:gd name="connsiteX1918" fmla="*/ 7026704 w 10032639"/>
                <a:gd name="connsiteY1918" fmla="*/ 1918636 h 2801577"/>
                <a:gd name="connsiteX1919" fmla="*/ 7009424 w 10032639"/>
                <a:gd name="connsiteY1919" fmla="*/ 1935914 h 2801577"/>
                <a:gd name="connsiteX1920" fmla="*/ 7024904 w 10032639"/>
                <a:gd name="connsiteY1920" fmla="*/ 1929075 h 2801577"/>
                <a:gd name="connsiteX1921" fmla="*/ 7042185 w 10032639"/>
                <a:gd name="connsiteY1921" fmla="*/ 1922236 h 2801577"/>
                <a:gd name="connsiteX1922" fmla="*/ 7057665 w 10032639"/>
                <a:gd name="connsiteY1922" fmla="*/ 1915396 h 2801577"/>
                <a:gd name="connsiteX1923" fmla="*/ 7074946 w 10032639"/>
                <a:gd name="connsiteY1923" fmla="*/ 1906758 h 2801577"/>
                <a:gd name="connsiteX1924" fmla="*/ 7102666 w 10032639"/>
                <a:gd name="connsiteY1924" fmla="*/ 1884080 h 2801577"/>
                <a:gd name="connsiteX1925" fmla="*/ 7128587 w 10032639"/>
                <a:gd name="connsiteY1925" fmla="*/ 1859963 h 2801577"/>
                <a:gd name="connsiteX1926" fmla="*/ 7142628 w 10032639"/>
                <a:gd name="connsiteY1926" fmla="*/ 1847725 h 2801577"/>
                <a:gd name="connsiteX1927" fmla="*/ 7156308 w 10032639"/>
                <a:gd name="connsiteY1927" fmla="*/ 1839086 h 2801577"/>
                <a:gd name="connsiteX1928" fmla="*/ 7173589 w 10032639"/>
                <a:gd name="connsiteY1928" fmla="*/ 1830447 h 2801577"/>
                <a:gd name="connsiteX1929" fmla="*/ 7189069 w 10032639"/>
                <a:gd name="connsiteY1929" fmla="*/ 1826848 h 2801577"/>
                <a:gd name="connsiteX1930" fmla="*/ 7196269 w 10032639"/>
                <a:gd name="connsiteY1930" fmla="*/ 1818209 h 2801577"/>
                <a:gd name="connsiteX1931" fmla="*/ 7201309 w 10032639"/>
                <a:gd name="connsiteY1931" fmla="*/ 1811370 h 2801577"/>
                <a:gd name="connsiteX1932" fmla="*/ 7214990 w 10032639"/>
                <a:gd name="connsiteY1932" fmla="*/ 1800931 h 2801577"/>
                <a:gd name="connsiteX1933" fmla="*/ 7230830 w 10032639"/>
                <a:gd name="connsiteY1933" fmla="*/ 1792292 h 2801577"/>
                <a:gd name="connsiteX1934" fmla="*/ 7246311 w 10032639"/>
                <a:gd name="connsiteY1934" fmla="*/ 1787253 h 2801577"/>
                <a:gd name="connsiteX1935" fmla="*/ 7253151 w 10032639"/>
                <a:gd name="connsiteY1935" fmla="*/ 1776814 h 2801577"/>
                <a:gd name="connsiteX1936" fmla="*/ 7260351 w 10032639"/>
                <a:gd name="connsiteY1936" fmla="*/ 1768175 h 2801577"/>
                <a:gd name="connsiteX1937" fmla="*/ 7268991 w 10032639"/>
                <a:gd name="connsiteY1937" fmla="*/ 1761336 h 2801577"/>
                <a:gd name="connsiteX1938" fmla="*/ 7275832 w 10032639"/>
                <a:gd name="connsiteY1938" fmla="*/ 1754497 h 2801577"/>
                <a:gd name="connsiteX1939" fmla="*/ 7313993 w 10032639"/>
                <a:gd name="connsiteY1939" fmla="*/ 1730020 h 2801577"/>
                <a:gd name="connsiteX1940" fmla="*/ 7319033 w 10032639"/>
                <a:gd name="connsiteY1940" fmla="*/ 1728220 h 2801577"/>
                <a:gd name="connsiteX1941" fmla="*/ 7324433 w 10032639"/>
                <a:gd name="connsiteY1941" fmla="*/ 1724980 h 2801577"/>
                <a:gd name="connsiteX1942" fmla="*/ 7331881 w 10032639"/>
                <a:gd name="connsiteY1942" fmla="*/ 1714431 h 2801577"/>
                <a:gd name="connsiteX1943" fmla="*/ 7334513 w 10032639"/>
                <a:gd name="connsiteY1943" fmla="*/ 1712742 h 2801577"/>
                <a:gd name="connsiteX1944" fmla="*/ 2211843 w 10032639"/>
                <a:gd name="connsiteY1944" fmla="*/ 1696933 h 2801577"/>
                <a:gd name="connsiteX1945" fmla="*/ 2158528 w 10032639"/>
                <a:gd name="connsiteY1945" fmla="*/ 1722416 h 2801577"/>
                <a:gd name="connsiteX1946" fmla="*/ 2156413 w 10032639"/>
                <a:gd name="connsiteY1946" fmla="*/ 1722857 h 2801577"/>
                <a:gd name="connsiteX1947" fmla="*/ 2142735 w 10032639"/>
                <a:gd name="connsiteY1947" fmla="*/ 1729698 h 2801577"/>
                <a:gd name="connsiteX1948" fmla="*/ 2142224 w 10032639"/>
                <a:gd name="connsiteY1948" fmla="*/ 1730208 h 2801577"/>
                <a:gd name="connsiteX1949" fmla="*/ 2106381 w 10032639"/>
                <a:gd name="connsiteY1949" fmla="*/ 1747340 h 2801577"/>
                <a:gd name="connsiteX1950" fmla="*/ 2115019 w 10032639"/>
                <a:gd name="connsiteY1950" fmla="*/ 1748780 h 2801577"/>
                <a:gd name="connsiteX1951" fmla="*/ 2123658 w 10032639"/>
                <a:gd name="connsiteY1951" fmla="*/ 1750581 h 2801577"/>
                <a:gd name="connsiteX1952" fmla="*/ 2132296 w 10032639"/>
                <a:gd name="connsiteY1952" fmla="*/ 1740139 h 2801577"/>
                <a:gd name="connsiteX1953" fmla="*/ 2142224 w 10032639"/>
                <a:gd name="connsiteY1953" fmla="*/ 1730208 h 2801577"/>
                <a:gd name="connsiteX1954" fmla="*/ 2158528 w 10032639"/>
                <a:gd name="connsiteY1954" fmla="*/ 1722416 h 2801577"/>
                <a:gd name="connsiteX1955" fmla="*/ 2173689 w 10032639"/>
                <a:gd name="connsiteY1955" fmla="*/ 1719256 h 2801577"/>
                <a:gd name="connsiteX1956" fmla="*/ 2208604 w 10032639"/>
                <a:gd name="connsiteY1956" fmla="*/ 1712415 h 2801577"/>
                <a:gd name="connsiteX1957" fmla="*/ 2208604 w 10032639"/>
                <a:gd name="connsiteY1957" fmla="*/ 1705574 h 2801577"/>
                <a:gd name="connsiteX1958" fmla="*/ 3158491 w 10032639"/>
                <a:gd name="connsiteY1958" fmla="*/ 1695132 h 2801577"/>
                <a:gd name="connsiteX1959" fmla="*/ 3151652 w 10032639"/>
                <a:gd name="connsiteY1959" fmla="*/ 1698733 h 2801577"/>
                <a:gd name="connsiteX1960" fmla="*/ 3151652 w 10032639"/>
                <a:gd name="connsiteY1960" fmla="*/ 1700173 h 2801577"/>
                <a:gd name="connsiteX1961" fmla="*/ 3156691 w 10032639"/>
                <a:gd name="connsiteY1961" fmla="*/ 1698733 h 2801577"/>
                <a:gd name="connsiteX1962" fmla="*/ 8209634 w 10032639"/>
                <a:gd name="connsiteY1962" fmla="*/ 1694803 h 2801577"/>
                <a:gd name="connsiteX1963" fmla="*/ 8204233 w 10032639"/>
                <a:gd name="connsiteY1963" fmla="*/ 1698404 h 2801577"/>
                <a:gd name="connsiteX1964" fmla="*/ 8188750 w 10032639"/>
                <a:gd name="connsiteY1964" fmla="*/ 1705246 h 2801577"/>
                <a:gd name="connsiteX1965" fmla="*/ 8191991 w 10032639"/>
                <a:gd name="connsiteY1965" fmla="*/ 1707047 h 2801577"/>
                <a:gd name="connsiteX1966" fmla="*/ 8197392 w 10032639"/>
                <a:gd name="connsiteY1966" fmla="*/ 1703445 h 2801577"/>
                <a:gd name="connsiteX1967" fmla="*/ 8204233 w 10032639"/>
                <a:gd name="connsiteY1967" fmla="*/ 1699844 h 2801577"/>
                <a:gd name="connsiteX1968" fmla="*/ 9636208 w 10032639"/>
                <a:gd name="connsiteY1968" fmla="*/ 1693002 h 2801577"/>
                <a:gd name="connsiteX1969" fmla="*/ 9546192 w 10032639"/>
                <a:gd name="connsiteY1969" fmla="*/ 1783028 h 2801577"/>
                <a:gd name="connsiteX1970" fmla="*/ 9443934 w 10032639"/>
                <a:gd name="connsiteY1970" fmla="*/ 1878456 h 2801577"/>
                <a:gd name="connsiteX1971" fmla="*/ 9459417 w 10032639"/>
                <a:gd name="connsiteY1971" fmla="*/ 1868013 h 2801577"/>
                <a:gd name="connsiteX1972" fmla="*/ 9501184 w 10032639"/>
                <a:gd name="connsiteY1972" fmla="*/ 1834883 h 2801577"/>
                <a:gd name="connsiteX1973" fmla="*/ 9546192 w 10032639"/>
                <a:gd name="connsiteY1973" fmla="*/ 1797072 h 2801577"/>
                <a:gd name="connsiteX1974" fmla="*/ 9592641 w 10032639"/>
                <a:gd name="connsiteY1974" fmla="*/ 1755660 h 2801577"/>
                <a:gd name="connsiteX1975" fmla="*/ 9639809 w 10032639"/>
                <a:gd name="connsiteY1975" fmla="*/ 1710287 h 2801577"/>
                <a:gd name="connsiteX1976" fmla="*/ 9638009 w 10032639"/>
                <a:gd name="connsiteY1976" fmla="*/ 1701645 h 2801577"/>
                <a:gd name="connsiteX1977" fmla="*/ 2061387 w 10032639"/>
                <a:gd name="connsiteY1977" fmla="*/ 1691532 h 2801577"/>
                <a:gd name="connsiteX1978" fmla="*/ 2050949 w 10032639"/>
                <a:gd name="connsiteY1978" fmla="*/ 1696933 h 2801577"/>
                <a:gd name="connsiteX1979" fmla="*/ 2059588 w 10032639"/>
                <a:gd name="connsiteY1979" fmla="*/ 1696933 h 2801577"/>
                <a:gd name="connsiteX1980" fmla="*/ 617660 w 10032639"/>
                <a:gd name="connsiteY1980" fmla="*/ 1689732 h 2801577"/>
                <a:gd name="connsiteX1981" fmla="*/ 562589 w 10032639"/>
                <a:gd name="connsiteY1981" fmla="*/ 1721056 h 2801577"/>
                <a:gd name="connsiteX1982" fmla="*/ 566188 w 10032639"/>
                <a:gd name="connsiteY1982" fmla="*/ 1719256 h 2801577"/>
                <a:gd name="connsiteX1983" fmla="*/ 583466 w 10032639"/>
                <a:gd name="connsiteY1983" fmla="*/ 1714215 h 2801577"/>
                <a:gd name="connsiteX1984" fmla="*/ 595344 w 10032639"/>
                <a:gd name="connsiteY1984" fmla="*/ 1707374 h 2801577"/>
                <a:gd name="connsiteX1985" fmla="*/ 598943 w 10032639"/>
                <a:gd name="connsiteY1985" fmla="*/ 1707374 h 2801577"/>
                <a:gd name="connsiteX1986" fmla="*/ 3383815 w 10032639"/>
                <a:gd name="connsiteY1986" fmla="*/ 1682891 h 2801577"/>
                <a:gd name="connsiteX1987" fmla="*/ 3309307 w 10032639"/>
                <a:gd name="connsiteY1987" fmla="*/ 1710615 h 2801577"/>
                <a:gd name="connsiteX1988" fmla="*/ 3316146 w 10032639"/>
                <a:gd name="connsiteY1988" fmla="*/ 1712415 h 2801577"/>
                <a:gd name="connsiteX1989" fmla="*/ 3328384 w 10032639"/>
                <a:gd name="connsiteY1989" fmla="*/ 1712415 h 2801577"/>
                <a:gd name="connsiteX1990" fmla="*/ 3338822 w 10032639"/>
                <a:gd name="connsiteY1990" fmla="*/ 1710615 h 2801577"/>
                <a:gd name="connsiteX1991" fmla="*/ 3349261 w 10032639"/>
                <a:gd name="connsiteY1991" fmla="*/ 1705574 h 2801577"/>
                <a:gd name="connsiteX1992" fmla="*/ 3359339 w 10032639"/>
                <a:gd name="connsiteY1992" fmla="*/ 1696933 h 2801577"/>
                <a:gd name="connsiteX1993" fmla="*/ 3371577 w 10032639"/>
                <a:gd name="connsiteY1993" fmla="*/ 1688291 h 2801577"/>
                <a:gd name="connsiteX1994" fmla="*/ 1896894 w 10032639"/>
                <a:gd name="connsiteY1994" fmla="*/ 1681090 h 2801577"/>
                <a:gd name="connsiteX1995" fmla="*/ 1770554 w 10032639"/>
                <a:gd name="connsiteY1995" fmla="*/ 1745540 h 2801577"/>
                <a:gd name="connsiteX1996" fmla="*/ 1812308 w 10032639"/>
                <a:gd name="connsiteY1996" fmla="*/ 1733298 h 2801577"/>
                <a:gd name="connsiteX1997" fmla="*/ 1827785 w 10032639"/>
                <a:gd name="connsiteY1997" fmla="*/ 1729698 h 2801577"/>
                <a:gd name="connsiteX1998" fmla="*/ 1841463 w 10032639"/>
                <a:gd name="connsiteY1998" fmla="*/ 1726457 h 2801577"/>
                <a:gd name="connsiteX1999" fmla="*/ 1850102 w 10032639"/>
                <a:gd name="connsiteY1999" fmla="*/ 1716016 h 2801577"/>
                <a:gd name="connsiteX2000" fmla="*/ 1860540 w 10032639"/>
                <a:gd name="connsiteY2000" fmla="*/ 1705574 h 2801577"/>
                <a:gd name="connsiteX2001" fmla="*/ 1865579 w 10032639"/>
                <a:gd name="connsiteY2001" fmla="*/ 1701973 h 2801577"/>
                <a:gd name="connsiteX2002" fmla="*/ 1872778 w 10032639"/>
                <a:gd name="connsiteY2002" fmla="*/ 1700173 h 2801577"/>
                <a:gd name="connsiteX2003" fmla="*/ 1877817 w 10032639"/>
                <a:gd name="connsiteY2003" fmla="*/ 1698733 h 2801577"/>
                <a:gd name="connsiteX2004" fmla="*/ 1886456 w 10032639"/>
                <a:gd name="connsiteY2004" fmla="*/ 1700173 h 2801577"/>
                <a:gd name="connsiteX2005" fmla="*/ 1888255 w 10032639"/>
                <a:gd name="connsiteY2005" fmla="*/ 1698733 h 2801577"/>
                <a:gd name="connsiteX2006" fmla="*/ 1893295 w 10032639"/>
                <a:gd name="connsiteY2006" fmla="*/ 1686491 h 2801577"/>
                <a:gd name="connsiteX2007" fmla="*/ 3203844 w 10032639"/>
                <a:gd name="connsiteY2007" fmla="*/ 1677850 h 2801577"/>
                <a:gd name="connsiteX2008" fmla="*/ 3191606 w 10032639"/>
                <a:gd name="connsiteY2008" fmla="*/ 1682891 h 2801577"/>
                <a:gd name="connsiteX2009" fmla="*/ 3193406 w 10032639"/>
                <a:gd name="connsiteY2009" fmla="*/ 1682891 h 2801577"/>
                <a:gd name="connsiteX2010" fmla="*/ 3198445 w 10032639"/>
                <a:gd name="connsiteY2010" fmla="*/ 1681090 h 2801577"/>
                <a:gd name="connsiteX2011" fmla="*/ 486281 w 10032639"/>
                <a:gd name="connsiteY2011" fmla="*/ 1677850 h 2801577"/>
                <a:gd name="connsiteX2012" fmla="*/ 448127 w 10032639"/>
                <a:gd name="connsiteY2012" fmla="*/ 1689732 h 2801577"/>
                <a:gd name="connsiteX2013" fmla="*/ 436249 w 10032639"/>
                <a:gd name="connsiteY2013" fmla="*/ 1696933 h 2801577"/>
                <a:gd name="connsiteX2014" fmla="*/ 431210 w 10032639"/>
                <a:gd name="connsiteY2014" fmla="*/ 1700173 h 2801577"/>
                <a:gd name="connsiteX2015" fmla="*/ 427611 w 10032639"/>
                <a:gd name="connsiteY2015" fmla="*/ 1705574 h 2801577"/>
                <a:gd name="connsiteX2016" fmla="*/ 443088 w 10032639"/>
                <a:gd name="connsiteY2016" fmla="*/ 1700173 h 2801577"/>
                <a:gd name="connsiteX2017" fmla="*/ 456766 w 10032639"/>
                <a:gd name="connsiteY2017" fmla="*/ 1693332 h 2801577"/>
                <a:gd name="connsiteX2018" fmla="*/ 472604 w 10032639"/>
                <a:gd name="connsiteY2018" fmla="*/ 1686491 h 2801577"/>
                <a:gd name="connsiteX2019" fmla="*/ 6230000 w 10032639"/>
                <a:gd name="connsiteY2019" fmla="*/ 1674587 h 2801577"/>
                <a:gd name="connsiteX2020" fmla="*/ 6216320 w 10032639"/>
                <a:gd name="connsiteY2020" fmla="*/ 1683226 h 2801577"/>
                <a:gd name="connsiteX2021" fmla="*/ 6219920 w 10032639"/>
                <a:gd name="connsiteY2021" fmla="*/ 1681426 h 2801577"/>
                <a:gd name="connsiteX2022" fmla="*/ 1912372 w 10032639"/>
                <a:gd name="connsiteY2022" fmla="*/ 1672449 h 2801577"/>
                <a:gd name="connsiteX2023" fmla="*/ 1901933 w 10032639"/>
                <a:gd name="connsiteY2023" fmla="*/ 1677850 h 2801577"/>
                <a:gd name="connsiteX2024" fmla="*/ 1903733 w 10032639"/>
                <a:gd name="connsiteY2024" fmla="*/ 1677850 h 2801577"/>
                <a:gd name="connsiteX2025" fmla="*/ 1910572 w 10032639"/>
                <a:gd name="connsiteY2025" fmla="*/ 1676050 h 2801577"/>
                <a:gd name="connsiteX2026" fmla="*/ 4550535 w 10032639"/>
                <a:gd name="connsiteY2026" fmla="*/ 1668076 h 2801577"/>
                <a:gd name="connsiteX2027" fmla="*/ 4531815 w 10032639"/>
                <a:gd name="connsiteY2027" fmla="*/ 1685355 h 2801577"/>
                <a:gd name="connsiteX2028" fmla="*/ 4523174 w 10032639"/>
                <a:gd name="connsiteY2028" fmla="*/ 1697594 h 2801577"/>
                <a:gd name="connsiteX2029" fmla="*/ 4510934 w 10032639"/>
                <a:gd name="connsiteY2029" fmla="*/ 1711273 h 2801577"/>
                <a:gd name="connsiteX2030" fmla="*/ 4521374 w 10032639"/>
                <a:gd name="connsiteY2030" fmla="*/ 1702634 h 2801577"/>
                <a:gd name="connsiteX2031" fmla="*/ 4531815 w 10032639"/>
                <a:gd name="connsiteY2031" fmla="*/ 1692194 h 2801577"/>
                <a:gd name="connsiteX2032" fmla="*/ 4541895 w 10032639"/>
                <a:gd name="connsiteY2032" fmla="*/ 1679955 h 2801577"/>
                <a:gd name="connsiteX2033" fmla="*/ 3423409 w 10032639"/>
                <a:gd name="connsiteY2033" fmla="*/ 1665608 h 2801577"/>
                <a:gd name="connsiteX2034" fmla="*/ 3422756 w 10032639"/>
                <a:gd name="connsiteY2034" fmla="*/ 1666605 h 2801577"/>
                <a:gd name="connsiteX2035" fmla="*/ 3393964 w 10032639"/>
                <a:gd name="connsiteY2035" fmla="*/ 1678305 h 2801577"/>
                <a:gd name="connsiteX2036" fmla="*/ 3388854 w 10032639"/>
                <a:gd name="connsiteY2036" fmla="*/ 1679650 h 2801577"/>
                <a:gd name="connsiteX2037" fmla="*/ 3390654 w 10032639"/>
                <a:gd name="connsiteY2037" fmla="*/ 1679650 h 2801577"/>
                <a:gd name="connsiteX2038" fmla="*/ 3393964 w 10032639"/>
                <a:gd name="connsiteY2038" fmla="*/ 1678305 h 2801577"/>
                <a:gd name="connsiteX2039" fmla="*/ 3402532 w 10032639"/>
                <a:gd name="connsiteY2039" fmla="*/ 1676050 h 2801577"/>
                <a:gd name="connsiteX2040" fmla="*/ 3416570 w 10032639"/>
                <a:gd name="connsiteY2040" fmla="*/ 1676050 h 2801577"/>
                <a:gd name="connsiteX2041" fmla="*/ 3422756 w 10032639"/>
                <a:gd name="connsiteY2041" fmla="*/ 1666605 h 2801577"/>
                <a:gd name="connsiteX2042" fmla="*/ 3425208 w 10032639"/>
                <a:gd name="connsiteY2042" fmla="*/ 1665608 h 2801577"/>
                <a:gd name="connsiteX2043" fmla="*/ 2298590 w 10032639"/>
                <a:gd name="connsiteY2043" fmla="*/ 1660567 h 2801577"/>
                <a:gd name="connsiteX2044" fmla="*/ 2289951 w 10032639"/>
                <a:gd name="connsiteY2044" fmla="*/ 1663808 h 2801577"/>
                <a:gd name="connsiteX2045" fmla="*/ 2215443 w 10032639"/>
                <a:gd name="connsiteY2045" fmla="*/ 1696933 h 2801577"/>
                <a:gd name="connsiteX2046" fmla="*/ 2222282 w 10032639"/>
                <a:gd name="connsiteY2046" fmla="*/ 1696933 h 2801577"/>
                <a:gd name="connsiteX2047" fmla="*/ 2243159 w 10032639"/>
                <a:gd name="connsiteY2047" fmla="*/ 1688291 h 2801577"/>
                <a:gd name="connsiteX2048" fmla="*/ 2262235 w 10032639"/>
                <a:gd name="connsiteY2048" fmla="*/ 1679650 h 2801577"/>
                <a:gd name="connsiteX2049" fmla="*/ 2281312 w 10032639"/>
                <a:gd name="connsiteY2049" fmla="*/ 1671009 h 2801577"/>
                <a:gd name="connsiteX2050" fmla="*/ 5998153 w 10032639"/>
                <a:gd name="connsiteY2050" fmla="*/ 1648670 h 2801577"/>
                <a:gd name="connsiteX2051" fmla="*/ 5959992 w 10032639"/>
                <a:gd name="connsiteY2051" fmla="*/ 1672787 h 2801577"/>
                <a:gd name="connsiteX2052" fmla="*/ 5922191 w 10032639"/>
                <a:gd name="connsiteY2052" fmla="*/ 1695464 h 2801577"/>
                <a:gd name="connsiteX2053" fmla="*/ 5909951 w 10032639"/>
                <a:gd name="connsiteY2053" fmla="*/ 1704103 h 2801577"/>
                <a:gd name="connsiteX2054" fmla="*/ 5925431 w 10032639"/>
                <a:gd name="connsiteY2054" fmla="*/ 1698704 h 2801577"/>
                <a:gd name="connsiteX2055" fmla="*/ 5946312 w 10032639"/>
                <a:gd name="connsiteY2055" fmla="*/ 1690065 h 2801577"/>
                <a:gd name="connsiteX2056" fmla="*/ 5967193 w 10032639"/>
                <a:gd name="connsiteY2056" fmla="*/ 1678186 h 2801577"/>
                <a:gd name="connsiteX2057" fmla="*/ 5982673 w 10032639"/>
                <a:gd name="connsiteY2057" fmla="*/ 1664148 h 2801577"/>
                <a:gd name="connsiteX2058" fmla="*/ 4581857 w 10032639"/>
                <a:gd name="connsiteY2058" fmla="*/ 1642157 h 2801577"/>
                <a:gd name="connsiteX2059" fmla="*/ 4571416 w 10032639"/>
                <a:gd name="connsiteY2059" fmla="*/ 1650797 h 2801577"/>
                <a:gd name="connsiteX2060" fmla="*/ 4580057 w 10032639"/>
                <a:gd name="connsiteY2060" fmla="*/ 1647197 h 2801577"/>
                <a:gd name="connsiteX2061" fmla="*/ 8384265 w 10032639"/>
                <a:gd name="connsiteY2061" fmla="*/ 1641148 h 2801577"/>
                <a:gd name="connsiteX2062" fmla="*/ 8315133 w 10032639"/>
                <a:gd name="connsiteY2062" fmla="*/ 1698404 h 2801577"/>
                <a:gd name="connsiteX2063" fmla="*/ 8247801 w 10032639"/>
                <a:gd name="connsiteY2063" fmla="*/ 1752059 h 2801577"/>
                <a:gd name="connsiteX2064" fmla="*/ 8178308 w 10032639"/>
                <a:gd name="connsiteY2064" fmla="*/ 1807515 h 2801577"/>
                <a:gd name="connsiteX2065" fmla="*/ 8188750 w 10032639"/>
                <a:gd name="connsiteY2065" fmla="*/ 1800313 h 2801577"/>
                <a:gd name="connsiteX2066" fmla="*/ 8199192 w 10032639"/>
                <a:gd name="connsiteY2066" fmla="*/ 1795272 h 2801577"/>
                <a:gd name="connsiteX2067" fmla="*/ 8211074 w 10032639"/>
                <a:gd name="connsiteY2067" fmla="*/ 1791671 h 2801577"/>
                <a:gd name="connsiteX2068" fmla="*/ 8225117 w 10032639"/>
                <a:gd name="connsiteY2068" fmla="*/ 1790230 h 2801577"/>
                <a:gd name="connsiteX2069" fmla="*/ 8230158 w 10032639"/>
                <a:gd name="connsiteY2069" fmla="*/ 1776186 h 2801577"/>
                <a:gd name="connsiteX2070" fmla="*/ 8239159 w 10032639"/>
                <a:gd name="connsiteY2070" fmla="*/ 1765743 h 2801577"/>
                <a:gd name="connsiteX2071" fmla="*/ 8249241 w 10032639"/>
                <a:gd name="connsiteY2071" fmla="*/ 1758901 h 2801577"/>
                <a:gd name="connsiteX2072" fmla="*/ 8263284 w 10032639"/>
                <a:gd name="connsiteY2072" fmla="*/ 1753860 h 2801577"/>
                <a:gd name="connsiteX2073" fmla="*/ 8284167 w 10032639"/>
                <a:gd name="connsiteY2073" fmla="*/ 1748458 h 2801577"/>
                <a:gd name="connsiteX2074" fmla="*/ 8292809 w 10032639"/>
                <a:gd name="connsiteY2074" fmla="*/ 1745217 h 2801577"/>
                <a:gd name="connsiteX2075" fmla="*/ 8301450 w 10032639"/>
                <a:gd name="connsiteY2075" fmla="*/ 1739816 h 2801577"/>
                <a:gd name="connsiteX2076" fmla="*/ 8308292 w 10032639"/>
                <a:gd name="connsiteY2076" fmla="*/ 1732974 h 2801577"/>
                <a:gd name="connsiteX2077" fmla="*/ 8321974 w 10032639"/>
                <a:gd name="connsiteY2077" fmla="*/ 1718930 h 2801577"/>
                <a:gd name="connsiteX2078" fmla="*/ 8327015 w 10032639"/>
                <a:gd name="connsiteY2078" fmla="*/ 1712088 h 2801577"/>
                <a:gd name="connsiteX2079" fmla="*/ 8334216 w 10032639"/>
                <a:gd name="connsiteY2079" fmla="*/ 1703445 h 2801577"/>
                <a:gd name="connsiteX2080" fmla="*/ 8342858 w 10032639"/>
                <a:gd name="connsiteY2080" fmla="*/ 1693002 h 2801577"/>
                <a:gd name="connsiteX2081" fmla="*/ 8355100 w 10032639"/>
                <a:gd name="connsiteY2081" fmla="*/ 1684360 h 2801577"/>
                <a:gd name="connsiteX2082" fmla="*/ 8366982 w 10032639"/>
                <a:gd name="connsiteY2082" fmla="*/ 1679319 h 2801577"/>
                <a:gd name="connsiteX2083" fmla="*/ 8379224 w 10032639"/>
                <a:gd name="connsiteY2083" fmla="*/ 1673917 h 2801577"/>
                <a:gd name="connsiteX2084" fmla="*/ 8381024 w 10032639"/>
                <a:gd name="connsiteY2084" fmla="*/ 1656632 h 2801577"/>
                <a:gd name="connsiteX2085" fmla="*/ 3099821 w 10032639"/>
                <a:gd name="connsiteY2085" fmla="*/ 1639684 h 2801577"/>
                <a:gd name="connsiteX2086" fmla="*/ 3004436 w 10032639"/>
                <a:gd name="connsiteY2086" fmla="*/ 1676050 h 2801577"/>
                <a:gd name="connsiteX2087" fmla="*/ 2911211 w 10032639"/>
                <a:gd name="connsiteY2087" fmla="*/ 1710615 h 2801577"/>
                <a:gd name="connsiteX2088" fmla="*/ 2911211 w 10032639"/>
                <a:gd name="connsiteY2088" fmla="*/ 1719256 h 2801577"/>
                <a:gd name="connsiteX2089" fmla="*/ 2958004 w 10032639"/>
                <a:gd name="connsiteY2089" fmla="*/ 1700173 h 2801577"/>
                <a:gd name="connsiteX2090" fmla="*/ 3009835 w 10032639"/>
                <a:gd name="connsiteY2090" fmla="*/ 1681090 h 2801577"/>
                <a:gd name="connsiteX2091" fmla="*/ 3030352 w 10032639"/>
                <a:gd name="connsiteY2091" fmla="*/ 1674249 h 2801577"/>
                <a:gd name="connsiteX2092" fmla="*/ 3053028 w 10032639"/>
                <a:gd name="connsiteY2092" fmla="*/ 1665608 h 2801577"/>
                <a:gd name="connsiteX2093" fmla="*/ 3075705 w 10032639"/>
                <a:gd name="connsiteY2093" fmla="*/ 1653726 h 2801577"/>
                <a:gd name="connsiteX2094" fmla="*/ 3506555 w 10032639"/>
                <a:gd name="connsiteY2094" fmla="*/ 1634643 h 2801577"/>
                <a:gd name="connsiteX2095" fmla="*/ 3457963 w 10032639"/>
                <a:gd name="connsiteY2095" fmla="*/ 1653726 h 2801577"/>
                <a:gd name="connsiteX2096" fmla="*/ 3470201 w 10032639"/>
                <a:gd name="connsiteY2096" fmla="*/ 1651926 h 2801577"/>
                <a:gd name="connsiteX2097" fmla="*/ 3482439 w 10032639"/>
                <a:gd name="connsiteY2097" fmla="*/ 1648326 h 2801577"/>
                <a:gd name="connsiteX2098" fmla="*/ 3492877 w 10032639"/>
                <a:gd name="connsiteY2098" fmla="*/ 1643285 h 2801577"/>
                <a:gd name="connsiteX2099" fmla="*/ 3503316 w 10032639"/>
                <a:gd name="connsiteY2099" fmla="*/ 1638244 h 2801577"/>
                <a:gd name="connsiteX2100" fmla="*/ 9388844 w 10032639"/>
                <a:gd name="connsiteY2100" fmla="*/ 1629264 h 2801577"/>
                <a:gd name="connsiteX2101" fmla="*/ 9348877 w 10032639"/>
                <a:gd name="connsiteY2101" fmla="*/ 1665275 h 2801577"/>
                <a:gd name="connsiteX2102" fmla="*/ 9300268 w 10032639"/>
                <a:gd name="connsiteY2102" fmla="*/ 1707047 h 2801577"/>
                <a:gd name="connsiteX2103" fmla="*/ 9250219 w 10032639"/>
                <a:gd name="connsiteY2103" fmla="*/ 1748458 h 2801577"/>
                <a:gd name="connsiteX2104" fmla="*/ 9194769 w 10032639"/>
                <a:gd name="connsiteY2104" fmla="*/ 1788430 h 2801577"/>
                <a:gd name="connsiteX2105" fmla="*/ 9137519 w 10032639"/>
                <a:gd name="connsiteY2105" fmla="*/ 1828041 h 2801577"/>
                <a:gd name="connsiteX2106" fmla="*/ 9137519 w 10032639"/>
                <a:gd name="connsiteY2106" fmla="*/ 1834883 h 2801577"/>
                <a:gd name="connsiteX2107" fmla="*/ 9137519 w 10032639"/>
                <a:gd name="connsiteY2107" fmla="*/ 1838484 h 2801577"/>
                <a:gd name="connsiteX2108" fmla="*/ 9141120 w 10032639"/>
                <a:gd name="connsiteY2108" fmla="*/ 1847127 h 2801577"/>
                <a:gd name="connsiteX2109" fmla="*/ 9149761 w 10032639"/>
                <a:gd name="connsiteY2109" fmla="*/ 1843886 h 2801577"/>
                <a:gd name="connsiteX2110" fmla="*/ 9158403 w 10032639"/>
                <a:gd name="connsiteY2110" fmla="*/ 1838484 h 2801577"/>
                <a:gd name="connsiteX2111" fmla="*/ 9163444 w 10032639"/>
                <a:gd name="connsiteY2111" fmla="*/ 1831642 h 2801577"/>
                <a:gd name="connsiteX2112" fmla="*/ 9168485 w 10032639"/>
                <a:gd name="connsiteY2112" fmla="*/ 1826241 h 2801577"/>
                <a:gd name="connsiteX2113" fmla="*/ 9180727 w 10032639"/>
                <a:gd name="connsiteY2113" fmla="*/ 1808956 h 2801577"/>
                <a:gd name="connsiteX2114" fmla="*/ 9194769 w 10032639"/>
                <a:gd name="connsiteY2114" fmla="*/ 1797072 h 2801577"/>
                <a:gd name="connsiteX2115" fmla="*/ 9212053 w 10032639"/>
                <a:gd name="connsiteY2115" fmla="*/ 1788430 h 2801577"/>
                <a:gd name="connsiteX2116" fmla="*/ 9229336 w 10032639"/>
                <a:gd name="connsiteY2116" fmla="*/ 1781588 h 2801577"/>
                <a:gd name="connsiteX2117" fmla="*/ 9239777 w 10032639"/>
                <a:gd name="connsiteY2117" fmla="*/ 1769344 h 2801577"/>
                <a:gd name="connsiteX2118" fmla="*/ 9252020 w 10032639"/>
                <a:gd name="connsiteY2118" fmla="*/ 1753860 h 2801577"/>
                <a:gd name="connsiteX2119" fmla="*/ 9267503 w 10032639"/>
                <a:gd name="connsiteY2119" fmla="*/ 1738015 h 2801577"/>
                <a:gd name="connsiteX2120" fmla="*/ 9288026 w 10032639"/>
                <a:gd name="connsiteY2120" fmla="*/ 1722531 h 2801577"/>
                <a:gd name="connsiteX2121" fmla="*/ 9291627 w 10032639"/>
                <a:gd name="connsiteY2121" fmla="*/ 1718930 h 2801577"/>
                <a:gd name="connsiteX2122" fmla="*/ 9322592 w 10032639"/>
                <a:gd name="connsiteY2122" fmla="*/ 1691202 h 2801577"/>
                <a:gd name="connsiteX2123" fmla="*/ 9350677 w 10032639"/>
                <a:gd name="connsiteY2123" fmla="*/ 1665275 h 2801577"/>
                <a:gd name="connsiteX2124" fmla="*/ 8117818 w 10032639"/>
                <a:gd name="connsiteY2124" fmla="*/ 1620622 h 2801577"/>
                <a:gd name="connsiteX2125" fmla="*/ 7946427 w 10032639"/>
                <a:gd name="connsiteY2125" fmla="*/ 1743417 h 2801577"/>
                <a:gd name="connsiteX2126" fmla="*/ 7941026 w 10032639"/>
                <a:gd name="connsiteY2126" fmla="*/ 1753860 h 2801577"/>
                <a:gd name="connsiteX2127" fmla="*/ 7934185 w 10032639"/>
                <a:gd name="connsiteY2127" fmla="*/ 1762502 h 2801577"/>
                <a:gd name="connsiteX2128" fmla="*/ 7927344 w 10032639"/>
                <a:gd name="connsiteY2128" fmla="*/ 1771145 h 2801577"/>
                <a:gd name="connsiteX2129" fmla="*/ 7918702 w 10032639"/>
                <a:gd name="connsiteY2129" fmla="*/ 1777987 h 2801577"/>
                <a:gd name="connsiteX2130" fmla="*/ 7902859 w 10032639"/>
                <a:gd name="connsiteY2130" fmla="*/ 1791671 h 2801577"/>
                <a:gd name="connsiteX2131" fmla="*/ 7885936 w 10032639"/>
                <a:gd name="connsiteY2131" fmla="*/ 1802114 h 2801577"/>
                <a:gd name="connsiteX2132" fmla="*/ 7873694 w 10032639"/>
                <a:gd name="connsiteY2132" fmla="*/ 1814357 h 2801577"/>
                <a:gd name="connsiteX2133" fmla="*/ 7865053 w 10032639"/>
                <a:gd name="connsiteY2133" fmla="*/ 1823000 h 2801577"/>
                <a:gd name="connsiteX2134" fmla="*/ 7858211 w 10032639"/>
                <a:gd name="connsiteY2134" fmla="*/ 1829842 h 2801577"/>
                <a:gd name="connsiteX2135" fmla="*/ 7854611 w 10032639"/>
                <a:gd name="connsiteY2135" fmla="*/ 1836684 h 2801577"/>
                <a:gd name="connsiteX2136" fmla="*/ 7854611 w 10032639"/>
                <a:gd name="connsiteY2136" fmla="*/ 1845326 h 2801577"/>
                <a:gd name="connsiteX2137" fmla="*/ 7865053 w 10032639"/>
                <a:gd name="connsiteY2137" fmla="*/ 1840285 h 2801577"/>
                <a:gd name="connsiteX2138" fmla="*/ 7877295 w 10032639"/>
                <a:gd name="connsiteY2138" fmla="*/ 1833443 h 2801577"/>
                <a:gd name="connsiteX2139" fmla="*/ 7885936 w 10032639"/>
                <a:gd name="connsiteY2139" fmla="*/ 1826241 h 2801577"/>
                <a:gd name="connsiteX2140" fmla="*/ 7894218 w 10032639"/>
                <a:gd name="connsiteY2140" fmla="*/ 1815798 h 2801577"/>
                <a:gd name="connsiteX2141" fmla="*/ 7908260 w 10032639"/>
                <a:gd name="connsiteY2141" fmla="*/ 1802114 h 2801577"/>
                <a:gd name="connsiteX2142" fmla="*/ 7923743 w 10032639"/>
                <a:gd name="connsiteY2142" fmla="*/ 1790230 h 2801577"/>
                <a:gd name="connsiteX2143" fmla="*/ 7941026 w 10032639"/>
                <a:gd name="connsiteY2143" fmla="*/ 1781588 h 2801577"/>
                <a:gd name="connsiteX2144" fmla="*/ 7960110 w 10032639"/>
                <a:gd name="connsiteY2144" fmla="*/ 1772945 h 2801577"/>
                <a:gd name="connsiteX2145" fmla="*/ 7967311 w 10032639"/>
                <a:gd name="connsiteY2145" fmla="*/ 1757101 h 2801577"/>
                <a:gd name="connsiteX2146" fmla="*/ 7975952 w 10032639"/>
                <a:gd name="connsiteY2146" fmla="*/ 1741616 h 2801577"/>
                <a:gd name="connsiteX2147" fmla="*/ 7984594 w 10032639"/>
                <a:gd name="connsiteY2147" fmla="*/ 1727932 h 2801577"/>
                <a:gd name="connsiteX2148" fmla="*/ 7995036 w 10032639"/>
                <a:gd name="connsiteY2148" fmla="*/ 1715689 h 2801577"/>
                <a:gd name="connsiteX2149" fmla="*/ 8012319 w 10032639"/>
                <a:gd name="connsiteY2149" fmla="*/ 1701645 h 2801577"/>
                <a:gd name="connsiteX2150" fmla="*/ 8029602 w 10032639"/>
                <a:gd name="connsiteY2150" fmla="*/ 1687961 h 2801577"/>
                <a:gd name="connsiteX2151" fmla="*/ 8048325 w 10032639"/>
                <a:gd name="connsiteY2151" fmla="*/ 1675718 h 2801577"/>
                <a:gd name="connsiteX2152" fmla="*/ 8062368 w 10032639"/>
                <a:gd name="connsiteY2152" fmla="*/ 1663474 h 2801577"/>
                <a:gd name="connsiteX2153" fmla="*/ 8079651 w 10032639"/>
                <a:gd name="connsiteY2153" fmla="*/ 1649790 h 2801577"/>
                <a:gd name="connsiteX2154" fmla="*/ 8098734 w 10032639"/>
                <a:gd name="connsiteY2154" fmla="*/ 1636106 h 2801577"/>
                <a:gd name="connsiteX2155" fmla="*/ 4888229 w 10032639"/>
                <a:gd name="connsiteY2155" fmla="*/ 1604000 h 2801577"/>
                <a:gd name="connsiteX2156" fmla="*/ 4886429 w 10032639"/>
                <a:gd name="connsiteY2156" fmla="*/ 1605800 h 2801577"/>
                <a:gd name="connsiteX2157" fmla="*/ 4888229 w 10032639"/>
                <a:gd name="connsiteY2157" fmla="*/ 1605800 h 2801577"/>
                <a:gd name="connsiteX2158" fmla="*/ 8308292 w 10032639"/>
                <a:gd name="connsiteY2158" fmla="*/ 1599736 h 2801577"/>
                <a:gd name="connsiteX2159" fmla="*/ 8294249 w 10032639"/>
                <a:gd name="connsiteY2159" fmla="*/ 1606578 h 2801577"/>
                <a:gd name="connsiteX2160" fmla="*/ 8280567 w 10032639"/>
                <a:gd name="connsiteY2160" fmla="*/ 1618821 h 2801577"/>
                <a:gd name="connsiteX2161" fmla="*/ 8263284 w 10032639"/>
                <a:gd name="connsiteY2161" fmla="*/ 1637907 h 2801577"/>
                <a:gd name="connsiteX2162" fmla="*/ 8270125 w 10032639"/>
                <a:gd name="connsiteY2162" fmla="*/ 1636106 h 2801577"/>
                <a:gd name="connsiteX2163" fmla="*/ 8278766 w 10032639"/>
                <a:gd name="connsiteY2163" fmla="*/ 1634306 h 2801577"/>
                <a:gd name="connsiteX2164" fmla="*/ 8287408 w 10032639"/>
                <a:gd name="connsiteY2164" fmla="*/ 1625663 h 2801577"/>
                <a:gd name="connsiteX2165" fmla="*/ 8292809 w 10032639"/>
                <a:gd name="connsiteY2165" fmla="*/ 1620622 h 2801577"/>
                <a:gd name="connsiteX2166" fmla="*/ 8294249 w 10032639"/>
                <a:gd name="connsiteY2166" fmla="*/ 1615220 h 2801577"/>
                <a:gd name="connsiteX2167" fmla="*/ 8297850 w 10032639"/>
                <a:gd name="connsiteY2167" fmla="*/ 1608378 h 2801577"/>
                <a:gd name="connsiteX2168" fmla="*/ 7339913 w 10032639"/>
                <a:gd name="connsiteY2168" fmla="*/ 1593237 h 2801577"/>
                <a:gd name="connsiteX2169" fmla="*/ 7286272 w 10032639"/>
                <a:gd name="connsiteY2169" fmla="*/ 1633192 h 2801577"/>
                <a:gd name="connsiteX2170" fmla="*/ 7237670 w 10032639"/>
                <a:gd name="connsiteY2170" fmla="*/ 1667748 h 2801577"/>
                <a:gd name="connsiteX2171" fmla="*/ 7190869 w 10032639"/>
                <a:gd name="connsiteY2171" fmla="*/ 1697264 h 2801577"/>
                <a:gd name="connsiteX2172" fmla="*/ 7146228 w 10032639"/>
                <a:gd name="connsiteY2172" fmla="*/ 1723181 h 2801577"/>
                <a:gd name="connsiteX2173" fmla="*/ 7097626 w 10032639"/>
                <a:gd name="connsiteY2173" fmla="*/ 1750897 h 2801577"/>
                <a:gd name="connsiteX2174" fmla="*/ 7049025 w 10032639"/>
                <a:gd name="connsiteY2174" fmla="*/ 1780414 h 2801577"/>
                <a:gd name="connsiteX2175" fmla="*/ 7002223 w 10032639"/>
                <a:gd name="connsiteY2175" fmla="*/ 1811370 h 2801577"/>
                <a:gd name="connsiteX2176" fmla="*/ 6953622 w 10032639"/>
                <a:gd name="connsiteY2176" fmla="*/ 1845925 h 2801577"/>
                <a:gd name="connsiteX2177" fmla="*/ 6962622 w 10032639"/>
                <a:gd name="connsiteY2177" fmla="*/ 1868602 h 2801577"/>
                <a:gd name="connsiteX2178" fmla="*/ 7043985 w 10032639"/>
                <a:gd name="connsiteY2178" fmla="*/ 1802731 h 2801577"/>
                <a:gd name="connsiteX2179" fmla="*/ 7087186 w 10032639"/>
                <a:gd name="connsiteY2179" fmla="*/ 1769975 h 2801577"/>
                <a:gd name="connsiteX2180" fmla="*/ 7130387 w 10032639"/>
                <a:gd name="connsiteY2180" fmla="*/ 1738659 h 2801577"/>
                <a:gd name="connsiteX2181" fmla="*/ 7182229 w 10032639"/>
                <a:gd name="connsiteY2181" fmla="*/ 1704103 h 2801577"/>
                <a:gd name="connsiteX2182" fmla="*/ 7235870 w 10032639"/>
                <a:gd name="connsiteY2182" fmla="*/ 1670987 h 2801577"/>
                <a:gd name="connsiteX2183" fmla="*/ 7288072 w 10032639"/>
                <a:gd name="connsiteY2183" fmla="*/ 1638231 h 2801577"/>
                <a:gd name="connsiteX2184" fmla="*/ 7339913 w 10032639"/>
                <a:gd name="connsiteY2184" fmla="*/ 1607275 h 2801577"/>
                <a:gd name="connsiteX2185" fmla="*/ 7339913 w 10032639"/>
                <a:gd name="connsiteY2185" fmla="*/ 1600436 h 2801577"/>
                <a:gd name="connsiteX2186" fmla="*/ 4640899 w 10032639"/>
                <a:gd name="connsiteY2186" fmla="*/ 1590321 h 2801577"/>
                <a:gd name="connsiteX2187" fmla="*/ 4626858 w 10032639"/>
                <a:gd name="connsiteY2187" fmla="*/ 1602200 h 2801577"/>
                <a:gd name="connsiteX2188" fmla="*/ 4604538 w 10032639"/>
                <a:gd name="connsiteY2188" fmla="*/ 1621279 h 2801577"/>
                <a:gd name="connsiteX2189" fmla="*/ 4609578 w 10032639"/>
                <a:gd name="connsiteY2189" fmla="*/ 1619839 h 2801577"/>
                <a:gd name="connsiteX2190" fmla="*/ 4640899 w 10032639"/>
                <a:gd name="connsiteY2190" fmla="*/ 1604000 h 2801577"/>
                <a:gd name="connsiteX2191" fmla="*/ 7111307 w 10032639"/>
                <a:gd name="connsiteY2191" fmla="*/ 1561921 h 2801577"/>
                <a:gd name="connsiteX2192" fmla="*/ 7109507 w 10032639"/>
                <a:gd name="connsiteY2192" fmla="*/ 1563721 h 2801577"/>
                <a:gd name="connsiteX2193" fmla="*/ 7111307 w 10032639"/>
                <a:gd name="connsiteY2193" fmla="*/ 1563721 h 2801577"/>
                <a:gd name="connsiteX2194" fmla="*/ 1822746 w 10032639"/>
                <a:gd name="connsiteY2194" fmla="*/ 1539229 h 2801577"/>
                <a:gd name="connsiteX2195" fmla="*/ 1727362 w 10032639"/>
                <a:gd name="connsiteY2195" fmla="*/ 1587836 h 2801577"/>
                <a:gd name="connsiteX2196" fmla="*/ 1630177 w 10032639"/>
                <a:gd name="connsiteY2196" fmla="*/ 1632843 h 2801577"/>
                <a:gd name="connsiteX2197" fmla="*/ 1557829 w 10032639"/>
                <a:gd name="connsiteY2197" fmla="*/ 1665608 h 2801577"/>
                <a:gd name="connsiteX2198" fmla="*/ 1486560 w 10032639"/>
                <a:gd name="connsiteY2198" fmla="*/ 1701973 h 2801577"/>
                <a:gd name="connsiteX2199" fmla="*/ 1417451 w 10032639"/>
                <a:gd name="connsiteY2199" fmla="*/ 1740139 h 2801577"/>
                <a:gd name="connsiteX2200" fmla="*/ 1351582 w 10032639"/>
                <a:gd name="connsiteY2200" fmla="*/ 1780105 h 2801577"/>
                <a:gd name="connsiteX2201" fmla="*/ 1356981 w 10032639"/>
                <a:gd name="connsiteY2201" fmla="*/ 1788746 h 2801577"/>
                <a:gd name="connsiteX2202" fmla="*/ 1360221 w 10032639"/>
                <a:gd name="connsiteY2202" fmla="*/ 1799188 h 2801577"/>
                <a:gd name="connsiteX2203" fmla="*/ 1360221 w 10032639"/>
                <a:gd name="connsiteY2203" fmla="*/ 1802428 h 2801577"/>
                <a:gd name="connsiteX2204" fmla="*/ 1362020 w 10032639"/>
                <a:gd name="connsiteY2204" fmla="*/ 1812870 h 2801577"/>
                <a:gd name="connsiteX2205" fmla="*/ 1393335 w 10032639"/>
                <a:gd name="connsiteY2205" fmla="*/ 1797388 h 2801577"/>
                <a:gd name="connsiteX2206" fmla="*/ 1424290 w 10032639"/>
                <a:gd name="connsiteY2206" fmla="*/ 1780105 h 2801577"/>
                <a:gd name="connsiteX2207" fmla="*/ 1445167 w 10032639"/>
                <a:gd name="connsiteY2207" fmla="*/ 1766063 h 2801577"/>
                <a:gd name="connsiteX2208" fmla="*/ 1464244 w 10032639"/>
                <a:gd name="connsiteY2208" fmla="*/ 1754181 h 2801577"/>
                <a:gd name="connsiteX2209" fmla="*/ 1479721 w 10032639"/>
                <a:gd name="connsiteY2209" fmla="*/ 1743740 h 2801577"/>
                <a:gd name="connsiteX2210" fmla="*/ 1491959 w 10032639"/>
                <a:gd name="connsiteY2210" fmla="*/ 1731498 h 2801577"/>
                <a:gd name="connsiteX2211" fmla="*/ 1496998 w 10032639"/>
                <a:gd name="connsiteY2211" fmla="*/ 1726457 h 2801577"/>
                <a:gd name="connsiteX2212" fmla="*/ 1502398 w 10032639"/>
                <a:gd name="connsiteY2212" fmla="*/ 1726457 h 2801577"/>
                <a:gd name="connsiteX2213" fmla="*/ 1507437 w 10032639"/>
                <a:gd name="connsiteY2213" fmla="*/ 1726457 h 2801577"/>
                <a:gd name="connsiteX2214" fmla="*/ 1511036 w 10032639"/>
                <a:gd name="connsiteY2214" fmla="*/ 1722857 h 2801577"/>
                <a:gd name="connsiteX2215" fmla="*/ 1517875 w 10032639"/>
                <a:gd name="connsiteY2215" fmla="*/ 1719256 h 2801577"/>
                <a:gd name="connsiteX2216" fmla="*/ 1524714 w 10032639"/>
                <a:gd name="connsiteY2216" fmla="*/ 1716016 h 2801577"/>
                <a:gd name="connsiteX2217" fmla="*/ 1533353 w 10032639"/>
                <a:gd name="connsiteY2217" fmla="*/ 1716016 h 2801577"/>
                <a:gd name="connsiteX2218" fmla="*/ 1540551 w 10032639"/>
                <a:gd name="connsiteY2218" fmla="*/ 1717816 h 2801577"/>
                <a:gd name="connsiteX2219" fmla="*/ 1568267 w 10032639"/>
                <a:gd name="connsiteY2219" fmla="*/ 1689732 h 2801577"/>
                <a:gd name="connsiteX2220" fmla="*/ 1581945 w 10032639"/>
                <a:gd name="connsiteY2220" fmla="*/ 1677850 h 2801577"/>
                <a:gd name="connsiteX2221" fmla="*/ 1599222 w 10032639"/>
                <a:gd name="connsiteY2221" fmla="*/ 1665608 h 2801577"/>
                <a:gd name="connsiteX2222" fmla="*/ 1619739 w 10032639"/>
                <a:gd name="connsiteY2222" fmla="*/ 1651926 h 2801577"/>
                <a:gd name="connsiteX2223" fmla="*/ 1642415 w 10032639"/>
                <a:gd name="connsiteY2223" fmla="*/ 1638244 h 2801577"/>
                <a:gd name="connsiteX2224" fmla="*/ 1663292 w 10032639"/>
                <a:gd name="connsiteY2224" fmla="*/ 1626002 h 2801577"/>
                <a:gd name="connsiteX2225" fmla="*/ 1684168 w 10032639"/>
                <a:gd name="connsiteY2225" fmla="*/ 1617361 h 2801577"/>
                <a:gd name="connsiteX2226" fmla="*/ 1723762 w 10032639"/>
                <a:gd name="connsiteY2226" fmla="*/ 1598278 h 2801577"/>
                <a:gd name="connsiteX2227" fmla="*/ 1763716 w 10032639"/>
                <a:gd name="connsiteY2227" fmla="*/ 1579195 h 2801577"/>
                <a:gd name="connsiteX2228" fmla="*/ 1766955 w 10032639"/>
                <a:gd name="connsiteY2228" fmla="*/ 1577395 h 2801577"/>
                <a:gd name="connsiteX2229" fmla="*/ 1793231 w 10032639"/>
                <a:gd name="connsiteY2229" fmla="*/ 1561913 h 2801577"/>
                <a:gd name="connsiteX2230" fmla="*/ 1815547 w 10032639"/>
                <a:gd name="connsiteY2230" fmla="*/ 1546070 h 2801577"/>
                <a:gd name="connsiteX2231" fmla="*/ 8386065 w 10032639"/>
                <a:gd name="connsiteY2231" fmla="*/ 1537078 h 2801577"/>
                <a:gd name="connsiteX2232" fmla="*/ 8368782 w 10032639"/>
                <a:gd name="connsiteY2232" fmla="*/ 1552922 h 2801577"/>
                <a:gd name="connsiteX2233" fmla="*/ 8346098 w 10032639"/>
                <a:gd name="connsiteY2233" fmla="*/ 1573448 h 2801577"/>
                <a:gd name="connsiteX2234" fmla="*/ 8353299 w 10032639"/>
                <a:gd name="connsiteY2234" fmla="*/ 1568407 h 2801577"/>
                <a:gd name="connsiteX2235" fmla="*/ 8365181 w 10032639"/>
                <a:gd name="connsiteY2235" fmla="*/ 1563005 h 2801577"/>
                <a:gd name="connsiteX2236" fmla="*/ 8374183 w 10032639"/>
                <a:gd name="connsiteY2236" fmla="*/ 1557964 h 2801577"/>
                <a:gd name="connsiteX2237" fmla="*/ 8379224 w 10032639"/>
                <a:gd name="connsiteY2237" fmla="*/ 1551122 h 2801577"/>
                <a:gd name="connsiteX2238" fmla="*/ 8382825 w 10032639"/>
                <a:gd name="connsiteY2238" fmla="*/ 1545720 h 2801577"/>
                <a:gd name="connsiteX2239" fmla="*/ 1668331 w 10032639"/>
                <a:gd name="connsiteY2239" fmla="*/ 1535989 h 2801577"/>
                <a:gd name="connsiteX2240" fmla="*/ 1670131 w 10032639"/>
                <a:gd name="connsiteY2240" fmla="*/ 1537429 h 2801577"/>
                <a:gd name="connsiteX2241" fmla="*/ 1670131 w 10032639"/>
                <a:gd name="connsiteY2241" fmla="*/ 1535989 h 2801577"/>
                <a:gd name="connsiteX2242" fmla="*/ 1988680 w 10032639"/>
                <a:gd name="connsiteY2242" fmla="*/ 1534189 h 2801577"/>
                <a:gd name="connsiteX2243" fmla="*/ 1895095 w 10032639"/>
                <a:gd name="connsiteY2243" fmla="*/ 1591437 h 2801577"/>
                <a:gd name="connsiteX2244" fmla="*/ 1803309 w 10032639"/>
                <a:gd name="connsiteY2244" fmla="*/ 1641484 h 2801577"/>
                <a:gd name="connsiteX2245" fmla="*/ 1832824 w 10032639"/>
                <a:gd name="connsiteY2245" fmla="*/ 1634643 h 2801577"/>
                <a:gd name="connsiteX2246" fmla="*/ 1865579 w 10032639"/>
                <a:gd name="connsiteY2246" fmla="*/ 1627802 h 2801577"/>
                <a:gd name="connsiteX2247" fmla="*/ 1872778 w 10032639"/>
                <a:gd name="connsiteY2247" fmla="*/ 1615561 h 2801577"/>
                <a:gd name="connsiteX2248" fmla="*/ 1876017 w 10032639"/>
                <a:gd name="connsiteY2248" fmla="*/ 1608720 h 2801577"/>
                <a:gd name="connsiteX2249" fmla="*/ 1881417 w 10032639"/>
                <a:gd name="connsiteY2249" fmla="*/ 1603319 h 2801577"/>
                <a:gd name="connsiteX2250" fmla="*/ 1888255 w 10032639"/>
                <a:gd name="connsiteY2250" fmla="*/ 1596478 h 2801577"/>
                <a:gd name="connsiteX2251" fmla="*/ 1895095 w 10032639"/>
                <a:gd name="connsiteY2251" fmla="*/ 1592877 h 2801577"/>
                <a:gd name="connsiteX2252" fmla="*/ 1905533 w 10032639"/>
                <a:gd name="connsiteY2252" fmla="*/ 1589637 h 2801577"/>
                <a:gd name="connsiteX2253" fmla="*/ 1915971 w 10032639"/>
                <a:gd name="connsiteY2253" fmla="*/ 1589637 h 2801577"/>
                <a:gd name="connsiteX2254" fmla="*/ 1926409 w 10032639"/>
                <a:gd name="connsiteY2254" fmla="*/ 1587836 h 2801577"/>
                <a:gd name="connsiteX2255" fmla="*/ 1935048 w 10032639"/>
                <a:gd name="connsiteY2255" fmla="*/ 1584236 h 2801577"/>
                <a:gd name="connsiteX2256" fmla="*/ 1941887 w 10032639"/>
                <a:gd name="connsiteY2256" fmla="*/ 1577395 h 2801577"/>
                <a:gd name="connsiteX2257" fmla="*/ 1948726 w 10032639"/>
                <a:gd name="connsiteY2257" fmla="*/ 1568754 h 2801577"/>
                <a:gd name="connsiteX2258" fmla="*/ 1959164 w 10032639"/>
                <a:gd name="connsiteY2258" fmla="*/ 1560112 h 2801577"/>
                <a:gd name="connsiteX2259" fmla="*/ 1971402 w 10032639"/>
                <a:gd name="connsiteY2259" fmla="*/ 1551471 h 2801577"/>
                <a:gd name="connsiteX2260" fmla="*/ 1983640 w 10032639"/>
                <a:gd name="connsiteY2260" fmla="*/ 1542830 h 2801577"/>
                <a:gd name="connsiteX2261" fmla="*/ 1997318 w 10032639"/>
                <a:gd name="connsiteY2261" fmla="*/ 1534189 h 2801577"/>
                <a:gd name="connsiteX2262" fmla="*/ 8398307 w 10032639"/>
                <a:gd name="connsiteY2262" fmla="*/ 1523394 h 2801577"/>
                <a:gd name="connsiteX2263" fmla="*/ 8387866 w 10032639"/>
                <a:gd name="connsiteY2263" fmla="*/ 1535637 h 2801577"/>
                <a:gd name="connsiteX2264" fmla="*/ 8396507 w 10032639"/>
                <a:gd name="connsiteY2264" fmla="*/ 1535637 h 2801577"/>
                <a:gd name="connsiteX2265" fmla="*/ 8400108 w 10032639"/>
                <a:gd name="connsiteY2265" fmla="*/ 1535637 h 2801577"/>
                <a:gd name="connsiteX2266" fmla="*/ 7929144 w 10032639"/>
                <a:gd name="connsiteY2266" fmla="*/ 1523394 h 2801577"/>
                <a:gd name="connsiteX2267" fmla="*/ 7899619 w 10032639"/>
                <a:gd name="connsiteY2267" fmla="*/ 1542479 h 2801577"/>
                <a:gd name="connsiteX2268" fmla="*/ 7899619 w 10032639"/>
                <a:gd name="connsiteY2268" fmla="*/ 1544280 h 2801577"/>
                <a:gd name="connsiteX2269" fmla="*/ 7910061 w 10032639"/>
                <a:gd name="connsiteY2269" fmla="*/ 1538878 h 2801577"/>
                <a:gd name="connsiteX2270" fmla="*/ 7920142 w 10032639"/>
                <a:gd name="connsiteY2270" fmla="*/ 1535637 h 2801577"/>
                <a:gd name="connsiteX2271" fmla="*/ 4723702 w 10032639"/>
                <a:gd name="connsiteY2271" fmla="*/ 1519045 h 2801577"/>
                <a:gd name="connsiteX2272" fmla="*/ 4704622 w 10032639"/>
                <a:gd name="connsiteY2272" fmla="*/ 1534884 h 2801577"/>
                <a:gd name="connsiteX2273" fmla="*/ 4715062 w 10032639"/>
                <a:gd name="connsiteY2273" fmla="*/ 1533085 h 2801577"/>
                <a:gd name="connsiteX2274" fmla="*/ 5759466 w 10032639"/>
                <a:gd name="connsiteY2274" fmla="*/ 1517287 h 2801577"/>
                <a:gd name="connsiteX2275" fmla="*/ 5749026 w 10032639"/>
                <a:gd name="connsiteY2275" fmla="*/ 1518726 h 2801577"/>
                <a:gd name="connsiteX2276" fmla="*/ 5749026 w 10032639"/>
                <a:gd name="connsiteY2276" fmla="*/ 1524126 h 2801577"/>
                <a:gd name="connsiteX2277" fmla="*/ 4424170 w 10032639"/>
                <a:gd name="connsiteY2277" fmla="*/ 1515806 h 2801577"/>
                <a:gd name="connsiteX2278" fmla="*/ 4422370 w 10032639"/>
                <a:gd name="connsiteY2278" fmla="*/ 1526245 h 2801577"/>
                <a:gd name="connsiteX2279" fmla="*/ 4420930 w 10032639"/>
                <a:gd name="connsiteY2279" fmla="*/ 1536324 h 2801577"/>
                <a:gd name="connsiteX2280" fmla="*/ 4432811 w 10032639"/>
                <a:gd name="connsiteY2280" fmla="*/ 1534884 h 2801577"/>
                <a:gd name="connsiteX2281" fmla="*/ 4427771 w 10032639"/>
                <a:gd name="connsiteY2281" fmla="*/ 1526245 h 2801577"/>
                <a:gd name="connsiteX2282" fmla="*/ 2457684 w 10032639"/>
                <a:gd name="connsiteY2282" fmla="*/ 1508265 h 2801577"/>
                <a:gd name="connsiteX2283" fmla="*/ 2367699 w 10032639"/>
                <a:gd name="connsiteY2283" fmla="*/ 1553271 h 2801577"/>
                <a:gd name="connsiteX2284" fmla="*/ 2369498 w 10032639"/>
                <a:gd name="connsiteY2284" fmla="*/ 1553271 h 2801577"/>
                <a:gd name="connsiteX2285" fmla="*/ 2383176 w 10032639"/>
                <a:gd name="connsiteY2285" fmla="*/ 1558312 h 2801577"/>
                <a:gd name="connsiteX2286" fmla="*/ 2390375 w 10032639"/>
                <a:gd name="connsiteY2286" fmla="*/ 1563353 h 2801577"/>
                <a:gd name="connsiteX2287" fmla="*/ 2397213 w 10032639"/>
                <a:gd name="connsiteY2287" fmla="*/ 1568754 h 2801577"/>
                <a:gd name="connsiteX2288" fmla="*/ 2400813 w 10032639"/>
                <a:gd name="connsiteY2288" fmla="*/ 1573794 h 2801577"/>
                <a:gd name="connsiteX2289" fmla="*/ 2402253 w 10032639"/>
                <a:gd name="connsiteY2289" fmla="*/ 1580995 h 2801577"/>
                <a:gd name="connsiteX2290" fmla="*/ 2405852 w 10032639"/>
                <a:gd name="connsiteY2290" fmla="*/ 1591437 h 2801577"/>
                <a:gd name="connsiteX2291" fmla="*/ 2405852 w 10032639"/>
                <a:gd name="connsiteY2291" fmla="*/ 1600078 h 2801577"/>
                <a:gd name="connsiteX2292" fmla="*/ 2405852 w 10032639"/>
                <a:gd name="connsiteY2292" fmla="*/ 1605119 h 2801577"/>
                <a:gd name="connsiteX2293" fmla="*/ 2414491 w 10032639"/>
                <a:gd name="connsiteY2293" fmla="*/ 1601879 h 2801577"/>
                <a:gd name="connsiteX2294" fmla="*/ 2421330 w 10032639"/>
                <a:gd name="connsiteY2294" fmla="*/ 1610520 h 2801577"/>
                <a:gd name="connsiteX2295" fmla="*/ 2426369 w 10032639"/>
                <a:gd name="connsiteY2295" fmla="*/ 1589637 h 2801577"/>
                <a:gd name="connsiteX2296" fmla="*/ 2431768 w 10032639"/>
                <a:gd name="connsiteY2296" fmla="*/ 1570554 h 2801577"/>
                <a:gd name="connsiteX2297" fmla="*/ 2445446 w 10032639"/>
                <a:gd name="connsiteY2297" fmla="*/ 1537429 h 2801577"/>
                <a:gd name="connsiteX2298" fmla="*/ 796191 w 10032639"/>
                <a:gd name="connsiteY2298" fmla="*/ 1502864 h 2801577"/>
                <a:gd name="connsiteX2299" fmla="*/ 735721 w 10032639"/>
                <a:gd name="connsiteY2299" fmla="*/ 1535989 h 2801577"/>
                <a:gd name="connsiteX2300" fmla="*/ 680290 w 10032639"/>
                <a:gd name="connsiteY2300" fmla="*/ 1566953 h 2801577"/>
                <a:gd name="connsiteX2301" fmla="*/ 610821 w 10032639"/>
                <a:gd name="connsiteY2301" fmla="*/ 1608720 h 2801577"/>
                <a:gd name="connsiteX2302" fmla="*/ 634937 w 10032639"/>
                <a:gd name="connsiteY2302" fmla="*/ 1605119 h 2801577"/>
                <a:gd name="connsiteX2303" fmla="*/ 647175 w 10032639"/>
                <a:gd name="connsiteY2303" fmla="*/ 1594678 h 2801577"/>
                <a:gd name="connsiteX2304" fmla="*/ 659413 w 10032639"/>
                <a:gd name="connsiteY2304" fmla="*/ 1586036 h 2801577"/>
                <a:gd name="connsiteX2305" fmla="*/ 685329 w 10032639"/>
                <a:gd name="connsiteY2305" fmla="*/ 1568754 h 2801577"/>
                <a:gd name="connsiteX2306" fmla="*/ 716644 w 10032639"/>
                <a:gd name="connsiteY2306" fmla="*/ 1551471 h 2801577"/>
                <a:gd name="connsiteX2307" fmla="*/ 744360 w 10032639"/>
                <a:gd name="connsiteY2307" fmla="*/ 1537429 h 2801577"/>
                <a:gd name="connsiteX2308" fmla="*/ 769916 w 10032639"/>
                <a:gd name="connsiteY2308" fmla="*/ 1520146 h 2801577"/>
                <a:gd name="connsiteX2309" fmla="*/ 3108459 w 10032639"/>
                <a:gd name="connsiteY2309" fmla="*/ 1499623 h 2801577"/>
                <a:gd name="connsiteX2310" fmla="*/ 3101621 w 10032639"/>
                <a:gd name="connsiteY2310" fmla="*/ 1502864 h 2801577"/>
                <a:gd name="connsiteX2311" fmla="*/ 3103420 w 10032639"/>
                <a:gd name="connsiteY2311" fmla="*/ 1502864 h 2801577"/>
                <a:gd name="connsiteX2312" fmla="*/ 9641249 w 10032639"/>
                <a:gd name="connsiteY2312" fmla="*/ 1497466 h 2801577"/>
                <a:gd name="connsiteX2313" fmla="*/ 9578958 w 10032639"/>
                <a:gd name="connsiteY2313" fmla="*/ 1563005 h 2801577"/>
                <a:gd name="connsiteX2314" fmla="*/ 9522068 w 10032639"/>
                <a:gd name="connsiteY2314" fmla="*/ 1622062 h 2801577"/>
                <a:gd name="connsiteX2315" fmla="*/ 9466618 w 10032639"/>
                <a:gd name="connsiteY2315" fmla="*/ 1675718 h 2801577"/>
                <a:gd name="connsiteX2316" fmla="*/ 9414769 w 10032639"/>
                <a:gd name="connsiteY2316" fmla="*/ 1726132 h 2801577"/>
                <a:gd name="connsiteX2317" fmla="*/ 9350677 w 10032639"/>
                <a:gd name="connsiteY2317" fmla="*/ 1781588 h 2801577"/>
                <a:gd name="connsiteX2318" fmla="*/ 9282985 w 10032639"/>
                <a:gd name="connsiteY2318" fmla="*/ 1836684 h 2801577"/>
                <a:gd name="connsiteX2319" fmla="*/ 9206652 w 10032639"/>
                <a:gd name="connsiteY2319" fmla="*/ 1893940 h 2801577"/>
                <a:gd name="connsiteX2320" fmla="*/ 9125637 w 10032639"/>
                <a:gd name="connsiteY2320" fmla="*/ 1954437 h 2801577"/>
                <a:gd name="connsiteX2321" fmla="*/ 9092511 w 10032639"/>
                <a:gd name="connsiteY2321" fmla="*/ 2075792 h 2801577"/>
                <a:gd name="connsiteX2322" fmla="*/ 9090711 w 10032639"/>
                <a:gd name="connsiteY2322" fmla="*/ 2080834 h 2801577"/>
                <a:gd name="connsiteX2323" fmla="*/ 9109794 w 10032639"/>
                <a:gd name="connsiteY2323" fmla="*/ 2070751 h 2801577"/>
                <a:gd name="connsiteX2324" fmla="*/ 9130678 w 10032639"/>
                <a:gd name="connsiteY2324" fmla="*/ 2062108 h 2801577"/>
                <a:gd name="connsiteX2325" fmla="*/ 9137519 w 10032639"/>
                <a:gd name="connsiteY2325" fmla="*/ 2048064 h 2801577"/>
                <a:gd name="connsiteX2326" fmla="*/ 9146161 w 10032639"/>
                <a:gd name="connsiteY2326" fmla="*/ 2034380 h 2801577"/>
                <a:gd name="connsiteX2327" fmla="*/ 9151202 w 10032639"/>
                <a:gd name="connsiteY2327" fmla="*/ 2027538 h 2801577"/>
                <a:gd name="connsiteX2328" fmla="*/ 9159843 w 10032639"/>
                <a:gd name="connsiteY2328" fmla="*/ 2022137 h 2801577"/>
                <a:gd name="connsiteX2329" fmla="*/ 9168485 w 10032639"/>
                <a:gd name="connsiteY2329" fmla="*/ 2017095 h 2801577"/>
                <a:gd name="connsiteX2330" fmla="*/ 9178927 w 10032639"/>
                <a:gd name="connsiteY2330" fmla="*/ 2013494 h 2801577"/>
                <a:gd name="connsiteX2331" fmla="*/ 9186128 w 10032639"/>
                <a:gd name="connsiteY2331" fmla="*/ 2009893 h 2801577"/>
                <a:gd name="connsiteX2332" fmla="*/ 9194769 w 10032639"/>
                <a:gd name="connsiteY2332" fmla="*/ 2003051 h 2801577"/>
                <a:gd name="connsiteX2333" fmla="*/ 9203411 w 10032639"/>
                <a:gd name="connsiteY2333" fmla="*/ 1992608 h 2801577"/>
                <a:gd name="connsiteX2334" fmla="*/ 9210252 w 10032639"/>
                <a:gd name="connsiteY2334" fmla="*/ 1980725 h 2801577"/>
                <a:gd name="connsiteX2335" fmla="*/ 9213853 w 10032639"/>
                <a:gd name="connsiteY2335" fmla="*/ 1975323 h 2801577"/>
                <a:gd name="connsiteX2336" fmla="*/ 9220694 w 10032639"/>
                <a:gd name="connsiteY2336" fmla="*/ 1970282 h 2801577"/>
                <a:gd name="connsiteX2337" fmla="*/ 9227535 w 10032639"/>
                <a:gd name="connsiteY2337" fmla="*/ 1968481 h 2801577"/>
                <a:gd name="connsiteX2338" fmla="*/ 9234737 w 10032639"/>
                <a:gd name="connsiteY2338" fmla="*/ 1963080 h 2801577"/>
                <a:gd name="connsiteX2339" fmla="*/ 9243378 w 10032639"/>
                <a:gd name="connsiteY2339" fmla="*/ 1961279 h 2801577"/>
                <a:gd name="connsiteX2340" fmla="*/ 9244818 w 10032639"/>
                <a:gd name="connsiteY2340" fmla="*/ 1954437 h 2801577"/>
                <a:gd name="connsiteX2341" fmla="*/ 9248419 w 10032639"/>
                <a:gd name="connsiteY2341" fmla="*/ 1949396 h 2801577"/>
                <a:gd name="connsiteX2342" fmla="*/ 9252020 w 10032639"/>
                <a:gd name="connsiteY2342" fmla="*/ 1945795 h 2801577"/>
                <a:gd name="connsiteX2343" fmla="*/ 9265702 w 10032639"/>
                <a:gd name="connsiteY2343" fmla="*/ 1930310 h 2801577"/>
                <a:gd name="connsiteX2344" fmla="*/ 9281185 w 10032639"/>
                <a:gd name="connsiteY2344" fmla="*/ 1911225 h 2801577"/>
                <a:gd name="connsiteX2345" fmla="*/ 9288026 w 10032639"/>
                <a:gd name="connsiteY2345" fmla="*/ 1901142 h 2801577"/>
                <a:gd name="connsiteX2346" fmla="*/ 9338435 w 10032639"/>
                <a:gd name="connsiteY2346" fmla="*/ 1854329 h 2801577"/>
                <a:gd name="connsiteX2347" fmla="*/ 9343476 w 10032639"/>
                <a:gd name="connsiteY2347" fmla="*/ 1850728 h 2801577"/>
                <a:gd name="connsiteX2348" fmla="*/ 9350677 w 10032639"/>
                <a:gd name="connsiteY2348" fmla="*/ 1847127 h 2801577"/>
                <a:gd name="connsiteX2349" fmla="*/ 9359319 w 10032639"/>
                <a:gd name="connsiteY2349" fmla="*/ 1842085 h 2801577"/>
                <a:gd name="connsiteX2350" fmla="*/ 9367960 w 10032639"/>
                <a:gd name="connsiteY2350" fmla="*/ 1838484 h 2801577"/>
                <a:gd name="connsiteX2351" fmla="*/ 9376602 w 10032639"/>
                <a:gd name="connsiteY2351" fmla="*/ 1834883 h 2801577"/>
                <a:gd name="connsiteX2352" fmla="*/ 9388844 w 10032639"/>
                <a:gd name="connsiteY2352" fmla="*/ 1831642 h 2801577"/>
                <a:gd name="connsiteX2353" fmla="*/ 9392085 w 10032639"/>
                <a:gd name="connsiteY2353" fmla="*/ 1817598 h 2801577"/>
                <a:gd name="connsiteX2354" fmla="*/ 9398926 w 10032639"/>
                <a:gd name="connsiteY2354" fmla="*/ 1805715 h 2801577"/>
                <a:gd name="connsiteX2355" fmla="*/ 9407567 w 10032639"/>
                <a:gd name="connsiteY2355" fmla="*/ 1795272 h 2801577"/>
                <a:gd name="connsiteX2356" fmla="*/ 9416209 w 10032639"/>
                <a:gd name="connsiteY2356" fmla="*/ 1784829 h 2801577"/>
                <a:gd name="connsiteX2357" fmla="*/ 9426651 w 10032639"/>
                <a:gd name="connsiteY2357" fmla="*/ 1774386 h 2801577"/>
                <a:gd name="connsiteX2358" fmla="*/ 9438893 w 10032639"/>
                <a:gd name="connsiteY2358" fmla="*/ 1765743 h 2801577"/>
                <a:gd name="connsiteX2359" fmla="*/ 9452575 w 10032639"/>
                <a:gd name="connsiteY2359" fmla="*/ 1757101 h 2801577"/>
                <a:gd name="connsiteX2360" fmla="*/ 9468058 w 10032639"/>
                <a:gd name="connsiteY2360" fmla="*/ 1748458 h 2801577"/>
                <a:gd name="connsiteX2361" fmla="*/ 9469859 w 10032639"/>
                <a:gd name="connsiteY2361" fmla="*/ 1743417 h 2801577"/>
                <a:gd name="connsiteX2362" fmla="*/ 9473459 w 10032639"/>
                <a:gd name="connsiteY2362" fmla="*/ 1738015 h 2801577"/>
                <a:gd name="connsiteX2363" fmla="*/ 9473459 w 10032639"/>
                <a:gd name="connsiteY2363" fmla="*/ 1729373 h 2801577"/>
                <a:gd name="connsiteX2364" fmla="*/ 9480300 w 10032639"/>
                <a:gd name="connsiteY2364" fmla="*/ 1724331 h 2801577"/>
                <a:gd name="connsiteX2365" fmla="*/ 9537551 w 10032639"/>
                <a:gd name="connsiteY2365" fmla="*/ 1689401 h 2801577"/>
                <a:gd name="connsiteX2366" fmla="*/ 9556634 w 10032639"/>
                <a:gd name="connsiteY2366" fmla="*/ 1673917 h 2801577"/>
                <a:gd name="connsiteX2367" fmla="*/ 9567076 w 10032639"/>
                <a:gd name="connsiteY2367" fmla="*/ 1667075 h 2801577"/>
                <a:gd name="connsiteX2368" fmla="*/ 9573917 w 10032639"/>
                <a:gd name="connsiteY2368" fmla="*/ 1658433 h 2801577"/>
                <a:gd name="connsiteX2369" fmla="*/ 9578958 w 10032639"/>
                <a:gd name="connsiteY2369" fmla="*/ 1644749 h 2801577"/>
                <a:gd name="connsiteX2370" fmla="*/ 9584359 w 10032639"/>
                <a:gd name="connsiteY2370" fmla="*/ 1629264 h 2801577"/>
                <a:gd name="connsiteX2371" fmla="*/ 9587599 w 10032639"/>
                <a:gd name="connsiteY2371" fmla="*/ 1620622 h 2801577"/>
                <a:gd name="connsiteX2372" fmla="*/ 9592641 w 10032639"/>
                <a:gd name="connsiteY2372" fmla="*/ 1613420 h 2801577"/>
                <a:gd name="connsiteX2373" fmla="*/ 9599842 w 10032639"/>
                <a:gd name="connsiteY2373" fmla="*/ 1604777 h 2801577"/>
                <a:gd name="connsiteX2374" fmla="*/ 9610284 w 10032639"/>
                <a:gd name="connsiteY2374" fmla="*/ 1592534 h 2801577"/>
                <a:gd name="connsiteX2375" fmla="*/ 9620725 w 10032639"/>
                <a:gd name="connsiteY2375" fmla="*/ 1582451 h 2801577"/>
                <a:gd name="connsiteX2376" fmla="*/ 9632608 w 10032639"/>
                <a:gd name="connsiteY2376" fmla="*/ 1572008 h 2801577"/>
                <a:gd name="connsiteX2377" fmla="*/ 9636208 w 10032639"/>
                <a:gd name="connsiteY2377" fmla="*/ 1570207 h 2801577"/>
                <a:gd name="connsiteX2378" fmla="*/ 9639809 w 10032639"/>
                <a:gd name="connsiteY2378" fmla="*/ 1568407 h 2801577"/>
                <a:gd name="connsiteX2379" fmla="*/ 9641249 w 10032639"/>
                <a:gd name="connsiteY2379" fmla="*/ 1564806 h 2801577"/>
                <a:gd name="connsiteX2380" fmla="*/ 9646650 w 10032639"/>
                <a:gd name="connsiteY2380" fmla="*/ 1552922 h 2801577"/>
                <a:gd name="connsiteX2381" fmla="*/ 9648450 w 10032639"/>
                <a:gd name="connsiteY2381" fmla="*/ 1545720 h 2801577"/>
                <a:gd name="connsiteX2382" fmla="*/ 9648450 w 10032639"/>
                <a:gd name="connsiteY2382" fmla="*/ 1535637 h 2801577"/>
                <a:gd name="connsiteX2383" fmla="*/ 9644850 w 10032639"/>
                <a:gd name="connsiteY2383" fmla="*/ 1511150 h 2801577"/>
                <a:gd name="connsiteX2384" fmla="*/ 8436474 w 10032639"/>
                <a:gd name="connsiteY2384" fmla="*/ 1497466 h 2801577"/>
                <a:gd name="connsiteX2385" fmla="*/ 8419191 w 10032639"/>
                <a:gd name="connsiteY2385" fmla="*/ 1506109 h 2801577"/>
                <a:gd name="connsiteX2386" fmla="*/ 8427833 w 10032639"/>
                <a:gd name="connsiteY2386" fmla="*/ 1512951 h 2801577"/>
                <a:gd name="connsiteX2387" fmla="*/ 8431073 w 10032639"/>
                <a:gd name="connsiteY2387" fmla="*/ 1506109 h 2801577"/>
                <a:gd name="connsiteX2388" fmla="*/ 1929649 w 10032639"/>
                <a:gd name="connsiteY2388" fmla="*/ 1478740 h 2801577"/>
                <a:gd name="connsiteX2389" fmla="*/ 1848662 w 10032639"/>
                <a:gd name="connsiteY2389" fmla="*/ 1525547 h 2801577"/>
                <a:gd name="connsiteX2390" fmla="*/ 1864139 w 10032639"/>
                <a:gd name="connsiteY2390" fmla="*/ 1520146 h 2801577"/>
                <a:gd name="connsiteX2391" fmla="*/ 1893295 w 10032639"/>
                <a:gd name="connsiteY2391" fmla="*/ 1504664 h 2801577"/>
                <a:gd name="connsiteX2392" fmla="*/ 1907332 w 10032639"/>
                <a:gd name="connsiteY2392" fmla="*/ 1497823 h 2801577"/>
                <a:gd name="connsiteX2393" fmla="*/ 1919211 w 10032639"/>
                <a:gd name="connsiteY2393" fmla="*/ 1494583 h 2801577"/>
                <a:gd name="connsiteX2394" fmla="*/ 1928209 w 10032639"/>
                <a:gd name="connsiteY2394" fmla="*/ 1490982 h 2801577"/>
                <a:gd name="connsiteX2395" fmla="*/ 1936848 w 10032639"/>
                <a:gd name="connsiteY2395" fmla="*/ 1484141 h 2801577"/>
                <a:gd name="connsiteX2396" fmla="*/ 1931449 w 10032639"/>
                <a:gd name="connsiteY2396" fmla="*/ 1480541 h 2801577"/>
                <a:gd name="connsiteX2397" fmla="*/ 4600937 w 10032639"/>
                <a:gd name="connsiteY2397" fmla="*/ 1472609 h 2801577"/>
                <a:gd name="connsiteX2398" fmla="*/ 4555936 w 10032639"/>
                <a:gd name="connsiteY2398" fmla="*/ 1508966 h 2801577"/>
                <a:gd name="connsiteX2399" fmla="*/ 4512734 w 10032639"/>
                <a:gd name="connsiteY2399" fmla="*/ 1546764 h 2801577"/>
                <a:gd name="connsiteX2400" fmla="*/ 4469532 w 10032639"/>
                <a:gd name="connsiteY2400" fmla="*/ 1588521 h 2801577"/>
                <a:gd name="connsiteX2401" fmla="*/ 4425970 w 10032639"/>
                <a:gd name="connsiteY2401" fmla="*/ 1628478 h 2801577"/>
                <a:gd name="connsiteX2402" fmla="*/ 4425970 w 10032639"/>
                <a:gd name="connsiteY2402" fmla="*/ 1640358 h 2801577"/>
                <a:gd name="connsiteX2403" fmla="*/ 4424170 w 10032639"/>
                <a:gd name="connsiteY2403" fmla="*/ 1652597 h 2801577"/>
                <a:gd name="connsiteX2404" fmla="*/ 4446851 w 10032639"/>
                <a:gd name="connsiteY2404" fmla="*/ 1631718 h 2801577"/>
                <a:gd name="connsiteX2405" fmla="*/ 4469532 w 10032639"/>
                <a:gd name="connsiteY2405" fmla="*/ 1609400 h 2801577"/>
                <a:gd name="connsiteX2406" fmla="*/ 4483213 w 10032639"/>
                <a:gd name="connsiteY2406" fmla="*/ 1591761 h 2801577"/>
                <a:gd name="connsiteX2407" fmla="*/ 4498693 w 10032639"/>
                <a:gd name="connsiteY2407" fmla="*/ 1578082 h 2801577"/>
                <a:gd name="connsiteX2408" fmla="*/ 4515974 w 10032639"/>
                <a:gd name="connsiteY2408" fmla="*/ 1567642 h 2801577"/>
                <a:gd name="connsiteX2409" fmla="*/ 4533255 w 10032639"/>
                <a:gd name="connsiteY2409" fmla="*/ 1560803 h 2801577"/>
                <a:gd name="connsiteX2410" fmla="*/ 4533255 w 10032639"/>
                <a:gd name="connsiteY2410" fmla="*/ 1533085 h 2801577"/>
                <a:gd name="connsiteX2411" fmla="*/ 4547295 w 10032639"/>
                <a:gd name="connsiteY2411" fmla="*/ 1531285 h 2801577"/>
                <a:gd name="connsiteX2412" fmla="*/ 4557736 w 10032639"/>
                <a:gd name="connsiteY2412" fmla="*/ 1527685 h 2801577"/>
                <a:gd name="connsiteX2413" fmla="*/ 4566376 w 10032639"/>
                <a:gd name="connsiteY2413" fmla="*/ 1522645 h 2801577"/>
                <a:gd name="connsiteX2414" fmla="*/ 4575016 w 10032639"/>
                <a:gd name="connsiteY2414" fmla="*/ 1515806 h 2801577"/>
                <a:gd name="connsiteX2415" fmla="*/ 4583657 w 10032639"/>
                <a:gd name="connsiteY2415" fmla="*/ 1505366 h 2801577"/>
                <a:gd name="connsiteX2416" fmla="*/ 4592297 w 10032639"/>
                <a:gd name="connsiteY2416" fmla="*/ 1489887 h 2801577"/>
                <a:gd name="connsiteX2417" fmla="*/ 4917750 w 10032639"/>
                <a:gd name="connsiteY2417" fmla="*/ 1453530 h 2801577"/>
                <a:gd name="connsiteX2418" fmla="*/ 4893629 w 10032639"/>
                <a:gd name="connsiteY2418" fmla="*/ 1474408 h 2801577"/>
                <a:gd name="connsiteX2419" fmla="*/ 4869148 w 10032639"/>
                <a:gd name="connsiteY2419" fmla="*/ 1496727 h 2801577"/>
                <a:gd name="connsiteX2420" fmla="*/ 4853667 w 10032639"/>
                <a:gd name="connsiteY2420" fmla="*/ 1510406 h 2801577"/>
                <a:gd name="connsiteX2421" fmla="*/ 4834587 w 10032639"/>
                <a:gd name="connsiteY2421" fmla="*/ 1526245 h 2801577"/>
                <a:gd name="connsiteX2422" fmla="*/ 4812266 w 10032639"/>
                <a:gd name="connsiteY2422" fmla="*/ 1541724 h 2801577"/>
                <a:gd name="connsiteX2423" fmla="*/ 4787785 w 10032639"/>
                <a:gd name="connsiteY2423" fmla="*/ 1559003 h 2801577"/>
                <a:gd name="connsiteX2424" fmla="*/ 4755024 w 10032639"/>
                <a:gd name="connsiteY2424" fmla="*/ 1590321 h 2801577"/>
                <a:gd name="connsiteX2425" fmla="*/ 4720462 w 10032639"/>
                <a:gd name="connsiteY2425" fmla="*/ 1621279 h 2801577"/>
                <a:gd name="connsiteX2426" fmla="*/ 4647739 w 10032639"/>
                <a:gd name="connsiteY2426" fmla="*/ 1683555 h 2801577"/>
                <a:gd name="connsiteX2427" fmla="*/ 4575016 w 10032639"/>
                <a:gd name="connsiteY2427" fmla="*/ 1744391 h 2801577"/>
                <a:gd name="connsiteX2428" fmla="*/ 4502293 w 10032639"/>
                <a:gd name="connsiteY2428" fmla="*/ 1809907 h 2801577"/>
                <a:gd name="connsiteX2429" fmla="*/ 4483213 w 10032639"/>
                <a:gd name="connsiteY2429" fmla="*/ 1828985 h 2801577"/>
                <a:gd name="connsiteX2430" fmla="*/ 4462332 w 10032639"/>
                <a:gd name="connsiteY2430" fmla="*/ 1853464 h 2801577"/>
                <a:gd name="connsiteX2431" fmla="*/ 4450451 w 10032639"/>
                <a:gd name="connsiteY2431" fmla="*/ 1868943 h 2801577"/>
                <a:gd name="connsiteX2432" fmla="*/ 4479973 w 10032639"/>
                <a:gd name="connsiteY2432" fmla="*/ 1849864 h 2801577"/>
                <a:gd name="connsiteX2433" fmla="*/ 4502293 w 10032639"/>
                <a:gd name="connsiteY2433" fmla="*/ 1830785 h 2801577"/>
                <a:gd name="connsiteX2434" fmla="*/ 4530015 w 10032639"/>
                <a:gd name="connsiteY2434" fmla="*/ 1804867 h 2801577"/>
                <a:gd name="connsiteX2435" fmla="*/ 4540455 w 10032639"/>
                <a:gd name="connsiteY2435" fmla="*/ 1794428 h 2801577"/>
                <a:gd name="connsiteX2436" fmla="*/ 4552335 w 10032639"/>
                <a:gd name="connsiteY2436" fmla="*/ 1803067 h 2801577"/>
                <a:gd name="connsiteX2437" fmla="*/ 4554136 w 10032639"/>
                <a:gd name="connsiteY2437" fmla="*/ 1803067 h 2801577"/>
                <a:gd name="connsiteX2438" fmla="*/ 4557736 w 10032639"/>
                <a:gd name="connsiteY2438" fmla="*/ 1787588 h 2801577"/>
                <a:gd name="connsiteX2439" fmla="*/ 4564576 w 10032639"/>
                <a:gd name="connsiteY2439" fmla="*/ 1775349 h 2801577"/>
                <a:gd name="connsiteX2440" fmla="*/ 4575016 w 10032639"/>
                <a:gd name="connsiteY2440" fmla="*/ 1764909 h 2801577"/>
                <a:gd name="connsiteX2441" fmla="*/ 4586897 w 10032639"/>
                <a:gd name="connsiteY2441" fmla="*/ 1754830 h 2801577"/>
                <a:gd name="connsiteX2442" fmla="*/ 4600937 w 10032639"/>
                <a:gd name="connsiteY2442" fmla="*/ 1744391 h 2801577"/>
                <a:gd name="connsiteX2443" fmla="*/ 4614978 w 10032639"/>
                <a:gd name="connsiteY2443" fmla="*/ 1737191 h 2801577"/>
                <a:gd name="connsiteX2444" fmla="*/ 4614978 w 10032639"/>
                <a:gd name="connsiteY2444" fmla="*/ 1711273 h 2801577"/>
                <a:gd name="connsiteX2445" fmla="*/ 4637299 w 10032639"/>
                <a:gd name="connsiteY2445" fmla="*/ 1723512 h 2801577"/>
                <a:gd name="connsiteX2446" fmla="*/ 4639099 w 10032639"/>
                <a:gd name="connsiteY2446" fmla="*/ 1723512 h 2801577"/>
                <a:gd name="connsiteX2447" fmla="*/ 4642699 w 10032639"/>
                <a:gd name="connsiteY2447" fmla="*/ 1716673 h 2801577"/>
                <a:gd name="connsiteX2448" fmla="*/ 4642699 w 10032639"/>
                <a:gd name="connsiteY2448" fmla="*/ 1711273 h 2801577"/>
                <a:gd name="connsiteX2449" fmla="*/ 4645939 w 10032639"/>
                <a:gd name="connsiteY2449" fmla="*/ 1704433 h 2801577"/>
                <a:gd name="connsiteX2450" fmla="*/ 4645939 w 10032639"/>
                <a:gd name="connsiteY2450" fmla="*/ 1699034 h 2801577"/>
                <a:gd name="connsiteX2451" fmla="*/ 4654580 w 10032639"/>
                <a:gd name="connsiteY2451" fmla="*/ 1693994 h 2801577"/>
                <a:gd name="connsiteX2452" fmla="*/ 4656380 w 10032639"/>
                <a:gd name="connsiteY2452" fmla="*/ 1693994 h 2801577"/>
                <a:gd name="connsiteX2453" fmla="*/ 4656380 w 10032639"/>
                <a:gd name="connsiteY2453" fmla="*/ 1676715 h 2801577"/>
                <a:gd name="connsiteX2454" fmla="*/ 4666820 w 10032639"/>
                <a:gd name="connsiteY2454" fmla="*/ 1673115 h 2801577"/>
                <a:gd name="connsiteX2455" fmla="*/ 4685541 w 10032639"/>
                <a:gd name="connsiteY2455" fmla="*/ 1664476 h 2801577"/>
                <a:gd name="connsiteX2456" fmla="*/ 4702821 w 10032639"/>
                <a:gd name="connsiteY2456" fmla="*/ 1652597 h 2801577"/>
                <a:gd name="connsiteX2457" fmla="*/ 4722262 w 10032639"/>
                <a:gd name="connsiteY2457" fmla="*/ 1635318 h 2801577"/>
                <a:gd name="connsiteX2458" fmla="*/ 4741343 w 10032639"/>
                <a:gd name="connsiteY2458" fmla="*/ 1616239 h 2801577"/>
                <a:gd name="connsiteX2459" fmla="*/ 4758624 w 10032639"/>
                <a:gd name="connsiteY2459" fmla="*/ 1595361 h 2801577"/>
                <a:gd name="connsiteX2460" fmla="*/ 4779144 w 10032639"/>
                <a:gd name="connsiteY2460" fmla="*/ 1578082 h 2801577"/>
                <a:gd name="connsiteX2461" fmla="*/ 4819106 w 10032639"/>
                <a:gd name="connsiteY2461" fmla="*/ 1541724 h 2801577"/>
                <a:gd name="connsiteX2462" fmla="*/ 4851867 w 10032639"/>
                <a:gd name="connsiteY2462" fmla="*/ 1520845 h 2801577"/>
                <a:gd name="connsiteX2463" fmla="*/ 4881389 w 10032639"/>
                <a:gd name="connsiteY2463" fmla="*/ 1498527 h 2801577"/>
                <a:gd name="connsiteX2464" fmla="*/ 4893629 w 10032639"/>
                <a:gd name="connsiteY2464" fmla="*/ 1489887 h 2801577"/>
                <a:gd name="connsiteX2465" fmla="*/ 4904069 w 10032639"/>
                <a:gd name="connsiteY2465" fmla="*/ 1479448 h 2801577"/>
                <a:gd name="connsiteX2466" fmla="*/ 4910910 w 10032639"/>
                <a:gd name="connsiteY2466" fmla="*/ 1467209 h 2801577"/>
                <a:gd name="connsiteX2467" fmla="*/ 7260351 w 10032639"/>
                <a:gd name="connsiteY2467" fmla="*/ 1453215 h 2801577"/>
                <a:gd name="connsiteX2468" fmla="*/ 7241271 w 10032639"/>
                <a:gd name="connsiteY2468" fmla="*/ 1466893 h 2801577"/>
                <a:gd name="connsiteX2469" fmla="*/ 7244511 w 10032639"/>
                <a:gd name="connsiteY2469" fmla="*/ 1466893 h 2801577"/>
                <a:gd name="connsiteX2470" fmla="*/ 7251711 w 10032639"/>
                <a:gd name="connsiteY2470" fmla="*/ 1461854 h 2801577"/>
                <a:gd name="connsiteX2471" fmla="*/ 8204233 w 10032639"/>
                <a:gd name="connsiteY2471" fmla="*/ 1450653 h 2801577"/>
                <a:gd name="connsiteX2472" fmla="*/ 8117818 w 10032639"/>
                <a:gd name="connsiteY2472" fmla="*/ 1512951 h 2801577"/>
                <a:gd name="connsiteX2473" fmla="*/ 8032842 w 10032639"/>
                <a:gd name="connsiteY2473" fmla="*/ 1573448 h 2801577"/>
                <a:gd name="connsiteX2474" fmla="*/ 7949668 w 10032639"/>
                <a:gd name="connsiteY2474" fmla="*/ 1634306 h 2801577"/>
                <a:gd name="connsiteX2475" fmla="*/ 7871894 w 10032639"/>
                <a:gd name="connsiteY2475" fmla="*/ 1693002 h 2801577"/>
                <a:gd name="connsiteX2476" fmla="*/ 7871894 w 10032639"/>
                <a:gd name="connsiteY2476" fmla="*/ 1698404 h 2801577"/>
                <a:gd name="connsiteX2477" fmla="*/ 7902859 w 10032639"/>
                <a:gd name="connsiteY2477" fmla="*/ 1675718 h 2801577"/>
                <a:gd name="connsiteX2478" fmla="*/ 7932385 w 10032639"/>
                <a:gd name="connsiteY2478" fmla="*/ 1656632 h 2801577"/>
                <a:gd name="connsiteX2479" fmla="*/ 7967311 w 10032639"/>
                <a:gd name="connsiteY2479" fmla="*/ 1632505 h 2801577"/>
                <a:gd name="connsiteX2480" fmla="*/ 8001877 w 10032639"/>
                <a:gd name="connsiteY2480" fmla="*/ 1608378 h 2801577"/>
                <a:gd name="connsiteX2481" fmla="*/ 8020960 w 10032639"/>
                <a:gd name="connsiteY2481" fmla="*/ 1596135 h 2801577"/>
                <a:gd name="connsiteX2482" fmla="*/ 8043284 w 10032639"/>
                <a:gd name="connsiteY2482" fmla="*/ 1575249 h 2801577"/>
                <a:gd name="connsiteX2483" fmla="*/ 8065608 w 10032639"/>
                <a:gd name="connsiteY2483" fmla="*/ 1557964 h 2801577"/>
                <a:gd name="connsiteX2484" fmla="*/ 8116017 w 10032639"/>
                <a:gd name="connsiteY2484" fmla="*/ 1519793 h 2801577"/>
                <a:gd name="connsiteX2485" fmla="*/ 8121418 w 10032639"/>
                <a:gd name="connsiteY2485" fmla="*/ 1519793 h 2801577"/>
                <a:gd name="connsiteX2486" fmla="*/ 8126459 w 10032639"/>
                <a:gd name="connsiteY2486" fmla="*/ 1519793 h 2801577"/>
                <a:gd name="connsiteX2487" fmla="*/ 8131860 w 10032639"/>
                <a:gd name="connsiteY2487" fmla="*/ 1518352 h 2801577"/>
                <a:gd name="connsiteX2488" fmla="*/ 8143742 w 10032639"/>
                <a:gd name="connsiteY2488" fmla="*/ 1506109 h 2801577"/>
                <a:gd name="connsiteX2489" fmla="*/ 8155984 w 10032639"/>
                <a:gd name="connsiteY2489" fmla="*/ 1499267 h 2801577"/>
                <a:gd name="connsiteX2490" fmla="*/ 8167867 w 10032639"/>
                <a:gd name="connsiteY2490" fmla="*/ 1490625 h 2801577"/>
                <a:gd name="connsiteX2491" fmla="*/ 8178308 w 10032639"/>
                <a:gd name="connsiteY2491" fmla="*/ 1480182 h 2801577"/>
                <a:gd name="connsiteX2492" fmla="*/ 8190551 w 10032639"/>
                <a:gd name="connsiteY2492" fmla="*/ 1467938 h 2801577"/>
                <a:gd name="connsiteX2493" fmla="*/ 8197392 w 10032639"/>
                <a:gd name="connsiteY2493" fmla="*/ 1457495 h 2801577"/>
                <a:gd name="connsiteX2494" fmla="*/ 1832824 w 10032639"/>
                <a:gd name="connsiteY2494" fmla="*/ 1447416 h 2801577"/>
                <a:gd name="connsiteX2495" fmla="*/ 1815547 w 10032639"/>
                <a:gd name="connsiteY2495" fmla="*/ 1456417 h 2801577"/>
                <a:gd name="connsiteX2496" fmla="*/ 1815547 w 10032639"/>
                <a:gd name="connsiteY2496" fmla="*/ 1461458 h 2801577"/>
                <a:gd name="connsiteX2497" fmla="*/ 5749026 w 10032639"/>
                <a:gd name="connsiteY2497" fmla="*/ 1444576 h 2801577"/>
                <a:gd name="connsiteX2498" fmla="*/ 5736786 w 10032639"/>
                <a:gd name="connsiteY2498" fmla="*/ 1453215 h 2801577"/>
                <a:gd name="connsiteX2499" fmla="*/ 5738586 w 10032639"/>
                <a:gd name="connsiteY2499" fmla="*/ 1458254 h 2801577"/>
                <a:gd name="connsiteX2500" fmla="*/ 4490413 w 10032639"/>
                <a:gd name="connsiteY2500" fmla="*/ 1439491 h 2801577"/>
                <a:gd name="connsiteX2501" fmla="*/ 4424170 w 10032639"/>
                <a:gd name="connsiteY2501" fmla="*/ 1488088 h 2801577"/>
                <a:gd name="connsiteX2502" fmla="*/ 4424170 w 10032639"/>
                <a:gd name="connsiteY2502" fmla="*/ 1489887 h 2801577"/>
                <a:gd name="connsiteX2503" fmla="*/ 4436411 w 10032639"/>
                <a:gd name="connsiteY2503" fmla="*/ 1488088 h 2801577"/>
                <a:gd name="connsiteX2504" fmla="*/ 4451892 w 10032639"/>
                <a:gd name="connsiteY2504" fmla="*/ 1484488 h 2801577"/>
                <a:gd name="connsiteX2505" fmla="*/ 4464132 w 10032639"/>
                <a:gd name="connsiteY2505" fmla="*/ 1477648 h 2801577"/>
                <a:gd name="connsiteX2506" fmla="*/ 4469532 w 10032639"/>
                <a:gd name="connsiteY2506" fmla="*/ 1470809 h 2801577"/>
                <a:gd name="connsiteX2507" fmla="*/ 4474572 w 10032639"/>
                <a:gd name="connsiteY2507" fmla="*/ 1463969 h 2801577"/>
                <a:gd name="connsiteX2508" fmla="*/ 4481413 w 10032639"/>
                <a:gd name="connsiteY2508" fmla="*/ 1449930 h 2801577"/>
                <a:gd name="connsiteX2509" fmla="*/ 6303083 w 10032639"/>
                <a:gd name="connsiteY2509" fmla="*/ 1439177 h 2801577"/>
                <a:gd name="connsiteX2510" fmla="*/ 6244041 w 10032639"/>
                <a:gd name="connsiteY2510" fmla="*/ 1480931 h 2801577"/>
                <a:gd name="connsiteX2511" fmla="*/ 6187159 w 10032639"/>
                <a:gd name="connsiteY2511" fmla="*/ 1518726 h 2801577"/>
                <a:gd name="connsiteX2512" fmla="*/ 6083116 w 10032639"/>
                <a:gd name="connsiteY2512" fmla="*/ 1588198 h 2801577"/>
                <a:gd name="connsiteX2513" fmla="*/ 6057195 w 10032639"/>
                <a:gd name="connsiteY2513" fmla="*/ 1607275 h 2801577"/>
                <a:gd name="connsiteX2514" fmla="*/ 6006794 w 10032639"/>
                <a:gd name="connsiteY2514" fmla="*/ 1641831 h 2801577"/>
                <a:gd name="connsiteX2515" fmla="*/ 6022634 w 10032639"/>
                <a:gd name="connsiteY2515" fmla="*/ 1641831 h 2801577"/>
                <a:gd name="connsiteX2516" fmla="*/ 6039915 w 10032639"/>
                <a:gd name="connsiteY2516" fmla="*/ 1626353 h 2801577"/>
                <a:gd name="connsiteX2517" fmla="*/ 6057195 w 10032639"/>
                <a:gd name="connsiteY2517" fmla="*/ 1612315 h 2801577"/>
                <a:gd name="connsiteX2518" fmla="*/ 6072676 w 10032639"/>
                <a:gd name="connsiteY2518" fmla="*/ 1600436 h 2801577"/>
                <a:gd name="connsiteX2519" fmla="*/ 6089956 w 10032639"/>
                <a:gd name="connsiteY2519" fmla="*/ 1589998 h 2801577"/>
                <a:gd name="connsiteX2520" fmla="*/ 6159438 w 10032639"/>
                <a:gd name="connsiteY2520" fmla="*/ 1544643 h 2801577"/>
                <a:gd name="connsiteX2521" fmla="*/ 6179959 w 10032639"/>
                <a:gd name="connsiteY2521" fmla="*/ 1530965 h 2801577"/>
                <a:gd name="connsiteX2522" fmla="*/ 6197239 w 10032639"/>
                <a:gd name="connsiteY2522" fmla="*/ 1518726 h 2801577"/>
                <a:gd name="connsiteX2523" fmla="*/ 6212720 w 10032639"/>
                <a:gd name="connsiteY2523" fmla="*/ 1508648 h 2801577"/>
                <a:gd name="connsiteX2524" fmla="*/ 6224960 w 10032639"/>
                <a:gd name="connsiteY2524" fmla="*/ 1496409 h 2801577"/>
                <a:gd name="connsiteX2525" fmla="*/ 6242241 w 10032639"/>
                <a:gd name="connsiteY2525" fmla="*/ 1484171 h 2801577"/>
                <a:gd name="connsiteX2526" fmla="*/ 6259521 w 10032639"/>
                <a:gd name="connsiteY2526" fmla="*/ 1474092 h 2801577"/>
                <a:gd name="connsiteX2527" fmla="*/ 6276802 w 10032639"/>
                <a:gd name="connsiteY2527" fmla="*/ 1465093 h 2801577"/>
                <a:gd name="connsiteX2528" fmla="*/ 6292642 w 10032639"/>
                <a:gd name="connsiteY2528" fmla="*/ 1456454 h 2801577"/>
                <a:gd name="connsiteX2529" fmla="*/ 6299482 w 10032639"/>
                <a:gd name="connsiteY2529" fmla="*/ 1446016 h 2801577"/>
                <a:gd name="connsiteX2530" fmla="*/ 3546509 w 10032639"/>
                <a:gd name="connsiteY2530" fmla="*/ 1436974 h 2801577"/>
                <a:gd name="connsiteX2531" fmla="*/ 3525632 w 10032639"/>
                <a:gd name="connsiteY2531" fmla="*/ 1449216 h 2801577"/>
                <a:gd name="connsiteX2532" fmla="*/ 3547948 w 10032639"/>
                <a:gd name="connsiteY2532" fmla="*/ 1436974 h 2801577"/>
                <a:gd name="connsiteX2533" fmla="*/ 2180529 w 10032639"/>
                <a:gd name="connsiteY2533" fmla="*/ 1431933 h 2801577"/>
                <a:gd name="connsiteX2534" fmla="*/ 2111780 w 10032639"/>
                <a:gd name="connsiteY2534" fmla="*/ 1471899 h 2801577"/>
                <a:gd name="connsiteX2535" fmla="*/ 2042311 w 10032639"/>
                <a:gd name="connsiteY2535" fmla="*/ 1515106 h 2801577"/>
                <a:gd name="connsiteX2536" fmla="*/ 2070026 w 10032639"/>
                <a:gd name="connsiteY2536" fmla="*/ 1506464 h 2801577"/>
                <a:gd name="connsiteX2537" fmla="*/ 2101342 w 10032639"/>
                <a:gd name="connsiteY2537" fmla="*/ 1499623 h 2801577"/>
                <a:gd name="connsiteX2538" fmla="*/ 2108180 w 10032639"/>
                <a:gd name="connsiteY2538" fmla="*/ 1485581 h 2801577"/>
                <a:gd name="connsiteX2539" fmla="*/ 2120419 w 10032639"/>
                <a:gd name="connsiteY2539" fmla="*/ 1475500 h 2801577"/>
                <a:gd name="connsiteX2540" fmla="*/ 2132296 w 10032639"/>
                <a:gd name="connsiteY2540" fmla="*/ 1468299 h 2801577"/>
                <a:gd name="connsiteX2541" fmla="*/ 2145974 w 10032639"/>
                <a:gd name="connsiteY2541" fmla="*/ 1463258 h 2801577"/>
                <a:gd name="connsiteX2542" fmla="*/ 2154613 w 10032639"/>
                <a:gd name="connsiteY2542" fmla="*/ 1459657 h 2801577"/>
                <a:gd name="connsiteX2543" fmla="*/ 2163251 w 10032639"/>
                <a:gd name="connsiteY2543" fmla="*/ 1452816 h 2801577"/>
                <a:gd name="connsiteX2544" fmla="*/ 2171890 w 10032639"/>
                <a:gd name="connsiteY2544" fmla="*/ 1445975 h 2801577"/>
                <a:gd name="connsiteX2545" fmla="*/ 2179089 w 10032639"/>
                <a:gd name="connsiteY2545" fmla="*/ 1435534 h 2801577"/>
                <a:gd name="connsiteX2546" fmla="*/ 2386775 w 10032639"/>
                <a:gd name="connsiteY2546" fmla="*/ 1428333 h 2801577"/>
                <a:gd name="connsiteX2547" fmla="*/ 2230921 w 10032639"/>
                <a:gd name="connsiteY2547" fmla="*/ 1504664 h 2801577"/>
                <a:gd name="connsiteX2548" fmla="*/ 2068227 w 10032639"/>
                <a:gd name="connsiteY2548" fmla="*/ 1591437 h 2801577"/>
                <a:gd name="connsiteX2549" fmla="*/ 1933248 w 10032639"/>
                <a:gd name="connsiteY2549" fmla="*/ 1662368 h 2801577"/>
                <a:gd name="connsiteX2550" fmla="*/ 1935048 w 10032639"/>
                <a:gd name="connsiteY2550" fmla="*/ 1662368 h 2801577"/>
                <a:gd name="connsiteX2551" fmla="*/ 1941887 w 10032639"/>
                <a:gd name="connsiteY2551" fmla="*/ 1662368 h 2801577"/>
                <a:gd name="connsiteX2552" fmla="*/ 1947286 w 10032639"/>
                <a:gd name="connsiteY2552" fmla="*/ 1663808 h 2801577"/>
                <a:gd name="connsiteX2553" fmla="*/ 1955925 w 10032639"/>
                <a:gd name="connsiteY2553" fmla="*/ 1669209 h 2801577"/>
                <a:gd name="connsiteX2554" fmla="*/ 1966363 w 10032639"/>
                <a:gd name="connsiteY2554" fmla="*/ 1656967 h 2801577"/>
                <a:gd name="connsiteX2555" fmla="*/ 1976441 w 10032639"/>
                <a:gd name="connsiteY2555" fmla="*/ 1646885 h 2801577"/>
                <a:gd name="connsiteX2556" fmla="*/ 1995518 w 10032639"/>
                <a:gd name="connsiteY2556" fmla="*/ 1632843 h 2801577"/>
                <a:gd name="connsiteX2557" fmla="*/ 1999118 w 10032639"/>
                <a:gd name="connsiteY2557" fmla="*/ 1631043 h 2801577"/>
                <a:gd name="connsiteX2558" fmla="*/ 2010996 w 10032639"/>
                <a:gd name="connsiteY2558" fmla="*/ 1629603 h 2801577"/>
                <a:gd name="connsiteX2559" fmla="*/ 2030073 w 10032639"/>
                <a:gd name="connsiteY2559" fmla="*/ 1629603 h 2801577"/>
                <a:gd name="connsiteX2560" fmla="*/ 2028273 w 10032639"/>
                <a:gd name="connsiteY2560" fmla="*/ 1626002 h 2801577"/>
                <a:gd name="connsiteX2561" fmla="*/ 2030073 w 10032639"/>
                <a:gd name="connsiteY2561" fmla="*/ 1620961 h 2801577"/>
                <a:gd name="connsiteX2562" fmla="*/ 2031872 w 10032639"/>
                <a:gd name="connsiteY2562" fmla="*/ 1615561 h 2801577"/>
                <a:gd name="connsiteX2563" fmla="*/ 2035112 w 10032639"/>
                <a:gd name="connsiteY2563" fmla="*/ 1610520 h 2801577"/>
                <a:gd name="connsiteX2564" fmla="*/ 2044111 w 10032639"/>
                <a:gd name="connsiteY2564" fmla="*/ 1605119 h 2801577"/>
                <a:gd name="connsiteX2565" fmla="*/ 2049150 w 10032639"/>
                <a:gd name="connsiteY2565" fmla="*/ 1603319 h 2801577"/>
                <a:gd name="connsiteX2566" fmla="*/ 2066427 w 10032639"/>
                <a:gd name="connsiteY2566" fmla="*/ 1610520 h 2801577"/>
                <a:gd name="connsiteX2567" fmla="*/ 2073626 w 10032639"/>
                <a:gd name="connsiteY2567" fmla="*/ 1606919 h 2801577"/>
                <a:gd name="connsiteX2568" fmla="*/ 2078665 w 10032639"/>
                <a:gd name="connsiteY2568" fmla="*/ 1600078 h 2801577"/>
                <a:gd name="connsiteX2569" fmla="*/ 2085504 w 10032639"/>
                <a:gd name="connsiteY2569" fmla="*/ 1591437 h 2801577"/>
                <a:gd name="connsiteX2570" fmla="*/ 2092703 w 10032639"/>
                <a:gd name="connsiteY2570" fmla="*/ 1586036 h 2801577"/>
                <a:gd name="connsiteX2571" fmla="*/ 2099541 w 10032639"/>
                <a:gd name="connsiteY2571" fmla="*/ 1580995 h 2801577"/>
                <a:gd name="connsiteX2572" fmla="*/ 2108180 w 10032639"/>
                <a:gd name="connsiteY2572" fmla="*/ 1577395 h 2801577"/>
                <a:gd name="connsiteX2573" fmla="*/ 2118618 w 10032639"/>
                <a:gd name="connsiteY2573" fmla="*/ 1573794 h 2801577"/>
                <a:gd name="connsiteX2574" fmla="*/ 2129057 w 10032639"/>
                <a:gd name="connsiteY2574" fmla="*/ 1570554 h 2801577"/>
                <a:gd name="connsiteX2575" fmla="*/ 2139136 w 10032639"/>
                <a:gd name="connsiteY2575" fmla="*/ 1570554 h 2801577"/>
                <a:gd name="connsiteX2576" fmla="*/ 2145974 w 10032639"/>
                <a:gd name="connsiteY2576" fmla="*/ 1561913 h 2801577"/>
                <a:gd name="connsiteX2577" fmla="*/ 2153173 w 10032639"/>
                <a:gd name="connsiteY2577" fmla="*/ 1553271 h 2801577"/>
                <a:gd name="connsiteX2578" fmla="*/ 2163251 w 10032639"/>
                <a:gd name="connsiteY2578" fmla="*/ 1546070 h 2801577"/>
                <a:gd name="connsiteX2579" fmla="*/ 2173689 w 10032639"/>
                <a:gd name="connsiteY2579" fmla="*/ 1541030 h 2801577"/>
                <a:gd name="connsiteX2580" fmla="*/ 2184128 w 10032639"/>
                <a:gd name="connsiteY2580" fmla="*/ 1537429 h 2801577"/>
                <a:gd name="connsiteX2581" fmla="*/ 2194567 w 10032639"/>
                <a:gd name="connsiteY2581" fmla="*/ 1537429 h 2801577"/>
                <a:gd name="connsiteX2582" fmla="*/ 2205005 w 10032639"/>
                <a:gd name="connsiteY2582" fmla="*/ 1537429 h 2801577"/>
                <a:gd name="connsiteX2583" fmla="*/ 2213644 w 10032639"/>
                <a:gd name="connsiteY2583" fmla="*/ 1541030 h 2801577"/>
                <a:gd name="connsiteX2584" fmla="*/ 2224082 w 10032639"/>
                <a:gd name="connsiteY2584" fmla="*/ 1527347 h 2801577"/>
                <a:gd name="connsiteX2585" fmla="*/ 2236320 w 10032639"/>
                <a:gd name="connsiteY2585" fmla="*/ 1515106 h 2801577"/>
                <a:gd name="connsiteX2586" fmla="*/ 2249998 w 10032639"/>
                <a:gd name="connsiteY2586" fmla="*/ 1502864 h 2801577"/>
                <a:gd name="connsiteX2587" fmla="*/ 2264035 w 10032639"/>
                <a:gd name="connsiteY2587" fmla="*/ 1494583 h 2801577"/>
                <a:gd name="connsiteX2588" fmla="*/ 2279513 w 10032639"/>
                <a:gd name="connsiteY2588" fmla="*/ 1487382 h 2801577"/>
                <a:gd name="connsiteX2589" fmla="*/ 2296790 w 10032639"/>
                <a:gd name="connsiteY2589" fmla="*/ 1482341 h 2801577"/>
                <a:gd name="connsiteX2590" fmla="*/ 2314067 w 10032639"/>
                <a:gd name="connsiteY2590" fmla="*/ 1480541 h 2801577"/>
                <a:gd name="connsiteX2591" fmla="*/ 2333144 w 10032639"/>
                <a:gd name="connsiteY2591" fmla="*/ 1478740 h 2801577"/>
                <a:gd name="connsiteX2592" fmla="*/ 2345022 w 10032639"/>
                <a:gd name="connsiteY2592" fmla="*/ 1463258 h 2801577"/>
                <a:gd name="connsiteX2593" fmla="*/ 2359060 w 10032639"/>
                <a:gd name="connsiteY2593" fmla="*/ 1451016 h 2801577"/>
                <a:gd name="connsiteX2594" fmla="*/ 2373098 w 10032639"/>
                <a:gd name="connsiteY2594" fmla="*/ 1438774 h 2801577"/>
                <a:gd name="connsiteX2595" fmla="*/ 3575664 w 10032639"/>
                <a:gd name="connsiteY2595" fmla="*/ 1419691 h 2801577"/>
                <a:gd name="connsiteX2596" fmla="*/ 3555148 w 10032639"/>
                <a:gd name="connsiteY2596" fmla="*/ 1431933 h 2801577"/>
                <a:gd name="connsiteX2597" fmla="*/ 3565226 w 10032639"/>
                <a:gd name="connsiteY2597" fmla="*/ 1428333 h 2801577"/>
                <a:gd name="connsiteX2598" fmla="*/ 3575664 w 10032639"/>
                <a:gd name="connsiteY2598" fmla="*/ 1426893 h 2801577"/>
                <a:gd name="connsiteX2599" fmla="*/ 8391466 w 10032639"/>
                <a:gd name="connsiteY2599" fmla="*/ 1419324 h 2801577"/>
                <a:gd name="connsiteX2600" fmla="*/ 8366982 w 10032639"/>
                <a:gd name="connsiteY2600" fmla="*/ 1438410 h 2801577"/>
                <a:gd name="connsiteX2601" fmla="*/ 8334216 w 10032639"/>
                <a:gd name="connsiteY2601" fmla="*/ 1461096 h 2801577"/>
                <a:gd name="connsiteX2602" fmla="*/ 8358340 w 10032639"/>
                <a:gd name="connsiteY2602" fmla="*/ 1445612 h 2801577"/>
                <a:gd name="connsiteX2603" fmla="*/ 4668260 w 10032639"/>
                <a:gd name="connsiteY2603" fmla="*/ 1416812 h 2801577"/>
                <a:gd name="connsiteX2604" fmla="*/ 4632259 w 10032639"/>
                <a:gd name="connsiteY2604" fmla="*/ 1446330 h 2801577"/>
                <a:gd name="connsiteX2605" fmla="*/ 4613178 w 10032639"/>
                <a:gd name="connsiteY2605" fmla="*/ 1460369 h 2801577"/>
                <a:gd name="connsiteX2606" fmla="*/ 4620018 w 10032639"/>
                <a:gd name="connsiteY2606" fmla="*/ 1462169 h 2801577"/>
                <a:gd name="connsiteX2607" fmla="*/ 4626858 w 10032639"/>
                <a:gd name="connsiteY2607" fmla="*/ 1463969 h 2801577"/>
                <a:gd name="connsiteX2608" fmla="*/ 4630459 w 10032639"/>
                <a:gd name="connsiteY2608" fmla="*/ 1460369 h 2801577"/>
                <a:gd name="connsiteX2609" fmla="*/ 4635499 w 10032639"/>
                <a:gd name="connsiteY2609" fmla="*/ 1455330 h 2801577"/>
                <a:gd name="connsiteX2610" fmla="*/ 4640899 w 10032639"/>
                <a:gd name="connsiteY2610" fmla="*/ 1453530 h 2801577"/>
                <a:gd name="connsiteX2611" fmla="*/ 4647739 w 10032639"/>
                <a:gd name="connsiteY2611" fmla="*/ 1451730 h 2801577"/>
                <a:gd name="connsiteX2612" fmla="*/ 4524614 w 10032639"/>
                <a:gd name="connsiteY2612" fmla="*/ 1413572 h 2801577"/>
                <a:gd name="connsiteX2613" fmla="*/ 4502293 w 10032639"/>
                <a:gd name="connsiteY2613" fmla="*/ 1429051 h 2801577"/>
                <a:gd name="connsiteX2614" fmla="*/ 4510934 w 10032639"/>
                <a:gd name="connsiteY2614" fmla="*/ 1425812 h 2801577"/>
                <a:gd name="connsiteX2615" fmla="*/ 4521374 w 10032639"/>
                <a:gd name="connsiteY2615" fmla="*/ 1422212 h 2801577"/>
                <a:gd name="connsiteX2616" fmla="*/ 3033951 w 10032639"/>
                <a:gd name="connsiteY2616" fmla="*/ 1411050 h 2801577"/>
                <a:gd name="connsiteX2617" fmla="*/ 2971681 w 10032639"/>
                <a:gd name="connsiteY2617" fmla="*/ 1440575 h 2801577"/>
                <a:gd name="connsiteX2618" fmla="*/ 2911211 w 10032639"/>
                <a:gd name="connsiteY2618" fmla="*/ 1471899 h 2801577"/>
                <a:gd name="connsiteX2619" fmla="*/ 2914810 w 10032639"/>
                <a:gd name="connsiteY2619" fmla="*/ 1478740 h 2801577"/>
                <a:gd name="connsiteX2620" fmla="*/ 2916250 w 10032639"/>
                <a:gd name="connsiteY2620" fmla="*/ 1482341 h 2801577"/>
                <a:gd name="connsiteX2621" fmla="*/ 2919850 w 10032639"/>
                <a:gd name="connsiteY2621" fmla="*/ 1489182 h 2801577"/>
                <a:gd name="connsiteX2622" fmla="*/ 2921650 w 10032639"/>
                <a:gd name="connsiteY2622" fmla="*/ 1497823 h 2801577"/>
                <a:gd name="connsiteX2623" fmla="*/ 2982120 w 10032639"/>
                <a:gd name="connsiteY2623" fmla="*/ 1471899 h 2801577"/>
                <a:gd name="connsiteX2624" fmla="*/ 3009835 w 10032639"/>
                <a:gd name="connsiteY2624" fmla="*/ 1459657 h 2801577"/>
                <a:gd name="connsiteX2625" fmla="*/ 3033951 w 10032639"/>
                <a:gd name="connsiteY2625" fmla="*/ 1445975 h 2801577"/>
                <a:gd name="connsiteX2626" fmla="*/ 3033951 w 10032639"/>
                <a:gd name="connsiteY2626" fmla="*/ 1444175 h 2801577"/>
                <a:gd name="connsiteX2627" fmla="*/ 1912372 w 10032639"/>
                <a:gd name="connsiteY2627" fmla="*/ 1409250 h 2801577"/>
                <a:gd name="connsiteX2628" fmla="*/ 1912372 w 10032639"/>
                <a:gd name="connsiteY2628" fmla="*/ 1412850 h 2801577"/>
                <a:gd name="connsiteX2629" fmla="*/ 1914172 w 10032639"/>
                <a:gd name="connsiteY2629" fmla="*/ 1412850 h 2801577"/>
                <a:gd name="connsiteX2630" fmla="*/ 1915971 w 10032639"/>
                <a:gd name="connsiteY2630" fmla="*/ 1411050 h 2801577"/>
                <a:gd name="connsiteX2631" fmla="*/ 1372458 w 10032639"/>
                <a:gd name="connsiteY2631" fmla="*/ 1407810 h 2801577"/>
                <a:gd name="connsiteX2632" fmla="*/ 1360221 w 10032639"/>
                <a:gd name="connsiteY2632" fmla="*/ 1414651 h 2801577"/>
                <a:gd name="connsiteX2633" fmla="*/ 1351582 w 10032639"/>
                <a:gd name="connsiteY2633" fmla="*/ 1419691 h 2801577"/>
                <a:gd name="connsiteX2634" fmla="*/ 1365620 w 10032639"/>
                <a:gd name="connsiteY2634" fmla="*/ 1419691 h 2801577"/>
                <a:gd name="connsiteX2635" fmla="*/ 7128587 w 10032639"/>
                <a:gd name="connsiteY2635" fmla="*/ 1401021 h 2801577"/>
                <a:gd name="connsiteX2636" fmla="*/ 7062705 w 10032639"/>
                <a:gd name="connsiteY2636" fmla="*/ 1435577 h 2801577"/>
                <a:gd name="connsiteX2637" fmla="*/ 7014464 w 10032639"/>
                <a:gd name="connsiteY2637" fmla="*/ 1465093 h 2801577"/>
                <a:gd name="connsiteX2638" fmla="*/ 6971263 w 10032639"/>
                <a:gd name="connsiteY2638" fmla="*/ 1494610 h 2801577"/>
                <a:gd name="connsiteX2639" fmla="*/ 6931301 w 10032639"/>
                <a:gd name="connsiteY2639" fmla="*/ 1524126 h 2801577"/>
                <a:gd name="connsiteX2640" fmla="*/ 6896740 w 10032639"/>
                <a:gd name="connsiteY2640" fmla="*/ 1555082 h 2801577"/>
                <a:gd name="connsiteX2641" fmla="*/ 6886300 w 10032639"/>
                <a:gd name="connsiteY2641" fmla="*/ 1565521 h 2801577"/>
                <a:gd name="connsiteX2642" fmla="*/ 6875860 w 10032639"/>
                <a:gd name="connsiteY2642" fmla="*/ 1572360 h 2801577"/>
                <a:gd name="connsiteX2643" fmla="*/ 6886300 w 10032639"/>
                <a:gd name="connsiteY2643" fmla="*/ 1572360 h 2801577"/>
                <a:gd name="connsiteX2644" fmla="*/ 6896740 w 10032639"/>
                <a:gd name="connsiteY2644" fmla="*/ 1570920 h 2801577"/>
                <a:gd name="connsiteX2645" fmla="*/ 6905381 w 10032639"/>
                <a:gd name="connsiteY2645" fmla="*/ 1567320 h 2801577"/>
                <a:gd name="connsiteX2646" fmla="*/ 6915821 w 10032639"/>
                <a:gd name="connsiteY2646" fmla="*/ 1560481 h 2801577"/>
                <a:gd name="connsiteX2647" fmla="*/ 6941742 w 10032639"/>
                <a:gd name="connsiteY2647" fmla="*/ 1543203 h 2801577"/>
                <a:gd name="connsiteX2648" fmla="*/ 6964062 w 10032639"/>
                <a:gd name="connsiteY2648" fmla="*/ 1525926 h 2801577"/>
                <a:gd name="connsiteX2649" fmla="*/ 7002223 w 10032639"/>
                <a:gd name="connsiteY2649" fmla="*/ 1498209 h 2801577"/>
                <a:gd name="connsiteX2650" fmla="*/ 7035344 w 10032639"/>
                <a:gd name="connsiteY2650" fmla="*/ 1474092 h 2801577"/>
                <a:gd name="connsiteX2651" fmla="*/ 7064505 w 10032639"/>
                <a:gd name="connsiteY2651" fmla="*/ 1449615 h 2801577"/>
                <a:gd name="connsiteX2652" fmla="*/ 7090426 w 10032639"/>
                <a:gd name="connsiteY2652" fmla="*/ 1428738 h 2801577"/>
                <a:gd name="connsiteX2653" fmla="*/ 7119947 w 10032639"/>
                <a:gd name="connsiteY2653" fmla="*/ 1406421 h 2801577"/>
                <a:gd name="connsiteX2654" fmla="*/ 8280567 w 10032639"/>
                <a:gd name="connsiteY2654" fmla="*/ 1398798 h 2801577"/>
                <a:gd name="connsiteX2655" fmla="*/ 8207834 w 10032639"/>
                <a:gd name="connsiteY2655" fmla="*/ 1448853 h 2801577"/>
                <a:gd name="connsiteX2656" fmla="*/ 8220076 w 10032639"/>
                <a:gd name="connsiteY2656" fmla="*/ 1443811 h 2801577"/>
                <a:gd name="connsiteX2657" fmla="*/ 8231958 w 10032639"/>
                <a:gd name="connsiteY2657" fmla="*/ 1442011 h 2801577"/>
                <a:gd name="connsiteX2658" fmla="*/ 8239159 w 10032639"/>
                <a:gd name="connsiteY2658" fmla="*/ 1431568 h 2801577"/>
                <a:gd name="connsiteX2659" fmla="*/ 8249241 w 10032639"/>
                <a:gd name="connsiteY2659" fmla="*/ 1422925 h 2801577"/>
                <a:gd name="connsiteX2660" fmla="*/ 8259683 w 10032639"/>
                <a:gd name="connsiteY2660" fmla="*/ 1417524 h 2801577"/>
                <a:gd name="connsiteX2661" fmla="*/ 8271925 w 10032639"/>
                <a:gd name="connsiteY2661" fmla="*/ 1414283 h 2801577"/>
                <a:gd name="connsiteX2662" fmla="*/ 8275526 w 10032639"/>
                <a:gd name="connsiteY2662" fmla="*/ 1405640 h 2801577"/>
                <a:gd name="connsiteX2663" fmla="*/ 3333423 w 10032639"/>
                <a:gd name="connsiteY2663" fmla="*/ 1390527 h 2801577"/>
                <a:gd name="connsiteX2664" fmla="*/ 3284831 w 10032639"/>
                <a:gd name="connsiteY2664" fmla="*/ 1412850 h 2801577"/>
                <a:gd name="connsiteX2665" fmla="*/ 3303908 w 10032639"/>
                <a:gd name="connsiteY2665" fmla="*/ 1411050 h 2801577"/>
                <a:gd name="connsiteX2666" fmla="*/ 3322985 w 10032639"/>
                <a:gd name="connsiteY2666" fmla="*/ 1407810 h 2801577"/>
                <a:gd name="connsiteX2667" fmla="*/ 3328384 w 10032639"/>
                <a:gd name="connsiteY2667" fmla="*/ 1397368 h 2801577"/>
                <a:gd name="connsiteX2668" fmla="*/ 2260436 w 10032639"/>
                <a:gd name="connsiteY2668" fmla="*/ 1388727 h 2801577"/>
                <a:gd name="connsiteX2669" fmla="*/ 2187727 w 10032639"/>
                <a:gd name="connsiteY2669" fmla="*/ 1428333 h 2801577"/>
                <a:gd name="connsiteX2670" fmla="*/ 2190967 w 10032639"/>
                <a:gd name="connsiteY2670" fmla="*/ 1428333 h 2801577"/>
                <a:gd name="connsiteX2671" fmla="*/ 2196366 w 10032639"/>
                <a:gd name="connsiteY2671" fmla="*/ 1428333 h 2801577"/>
                <a:gd name="connsiteX2672" fmla="*/ 2199606 w 10032639"/>
                <a:gd name="connsiteY2672" fmla="*/ 1430133 h 2801577"/>
                <a:gd name="connsiteX2673" fmla="*/ 2208604 w 10032639"/>
                <a:gd name="connsiteY2673" fmla="*/ 1435534 h 2801577"/>
                <a:gd name="connsiteX2674" fmla="*/ 2219042 w 10032639"/>
                <a:gd name="connsiteY2674" fmla="*/ 1428333 h 2801577"/>
                <a:gd name="connsiteX2675" fmla="*/ 2234520 w 10032639"/>
                <a:gd name="connsiteY2675" fmla="*/ 1425092 h 2801577"/>
                <a:gd name="connsiteX2676" fmla="*/ 2241359 w 10032639"/>
                <a:gd name="connsiteY2676" fmla="*/ 1421492 h 2801577"/>
                <a:gd name="connsiteX2677" fmla="*/ 2246758 w 10032639"/>
                <a:gd name="connsiteY2677" fmla="*/ 1417891 h 2801577"/>
                <a:gd name="connsiteX2678" fmla="*/ 2251797 w 10032639"/>
                <a:gd name="connsiteY2678" fmla="*/ 1412850 h 2801577"/>
                <a:gd name="connsiteX2679" fmla="*/ 2253597 w 10032639"/>
                <a:gd name="connsiteY2679" fmla="*/ 1407810 h 2801577"/>
                <a:gd name="connsiteX2680" fmla="*/ 4564576 w 10032639"/>
                <a:gd name="connsiteY2680" fmla="*/ 1382614 h 2801577"/>
                <a:gd name="connsiteX2681" fmla="*/ 4559176 w 10032639"/>
                <a:gd name="connsiteY2681" fmla="*/ 1385854 h 2801577"/>
                <a:gd name="connsiteX2682" fmla="*/ 4566376 w 10032639"/>
                <a:gd name="connsiteY2682" fmla="*/ 1384054 h 2801577"/>
                <a:gd name="connsiteX2683" fmla="*/ 2516715 w 10032639"/>
                <a:gd name="connsiteY2683" fmla="*/ 1366404 h 2801577"/>
                <a:gd name="connsiteX2684" fmla="*/ 2462723 w 10032639"/>
                <a:gd name="connsiteY2684" fmla="*/ 1391967 h 2801577"/>
                <a:gd name="connsiteX2685" fmla="*/ 2516715 w 10032639"/>
                <a:gd name="connsiteY2685" fmla="*/ 1367844 h 2801577"/>
                <a:gd name="connsiteX2686" fmla="*/ 1453805 w 10032639"/>
                <a:gd name="connsiteY2686" fmla="*/ 1366404 h 2801577"/>
                <a:gd name="connsiteX2687" fmla="*/ 1448766 w 10032639"/>
                <a:gd name="connsiteY2687" fmla="*/ 1369644 h 2801577"/>
                <a:gd name="connsiteX2688" fmla="*/ 1452006 w 10032639"/>
                <a:gd name="connsiteY2688" fmla="*/ 1369644 h 2801577"/>
                <a:gd name="connsiteX2689" fmla="*/ 8832905 w 10032639"/>
                <a:gd name="connsiteY2689" fmla="*/ 1362428 h 2801577"/>
                <a:gd name="connsiteX2690" fmla="*/ 8808781 w 10032639"/>
                <a:gd name="connsiteY2690" fmla="*/ 1366029 h 2801577"/>
                <a:gd name="connsiteX2691" fmla="*/ 8786097 w 10032639"/>
                <a:gd name="connsiteY2691" fmla="*/ 1372871 h 2801577"/>
                <a:gd name="connsiteX2692" fmla="*/ 8765213 w 10032639"/>
                <a:gd name="connsiteY2692" fmla="*/ 1381513 h 2801577"/>
                <a:gd name="connsiteX2693" fmla="*/ 8744329 w 10032639"/>
                <a:gd name="connsiteY2693" fmla="*/ 1391596 h 2801577"/>
                <a:gd name="connsiteX2694" fmla="*/ 8704722 w 10032639"/>
                <a:gd name="connsiteY2694" fmla="*/ 1414283 h 2801577"/>
                <a:gd name="connsiteX2695" fmla="*/ 8687439 w 10032639"/>
                <a:gd name="connsiteY2695" fmla="*/ 1426526 h 2801577"/>
                <a:gd name="connsiteX2696" fmla="*/ 8670156 w 10032639"/>
                <a:gd name="connsiteY2696" fmla="*/ 1438410 h 2801577"/>
                <a:gd name="connsiteX2697" fmla="*/ 8631989 w 10032639"/>
                <a:gd name="connsiteY2697" fmla="*/ 1469739 h 2801577"/>
                <a:gd name="connsiteX2698" fmla="*/ 8597423 w 10032639"/>
                <a:gd name="connsiteY2698" fmla="*/ 1497466 h 2801577"/>
                <a:gd name="connsiteX2699" fmla="*/ 8580140 w 10032639"/>
                <a:gd name="connsiteY2699" fmla="*/ 1509710 h 2801577"/>
                <a:gd name="connsiteX2700" fmla="*/ 8561056 w 10032639"/>
                <a:gd name="connsiteY2700" fmla="*/ 1521593 h 2801577"/>
                <a:gd name="connsiteX2701" fmla="*/ 8540173 w 10032639"/>
                <a:gd name="connsiteY2701" fmla="*/ 1530236 h 2801577"/>
                <a:gd name="connsiteX2702" fmla="*/ 8521089 w 10032639"/>
                <a:gd name="connsiteY2702" fmla="*/ 1538878 h 2801577"/>
                <a:gd name="connsiteX2703" fmla="*/ 8514248 w 10032639"/>
                <a:gd name="connsiteY2703" fmla="*/ 1554363 h 2801577"/>
                <a:gd name="connsiteX2704" fmla="*/ 8507407 w 10032639"/>
                <a:gd name="connsiteY2704" fmla="*/ 1577049 h 2801577"/>
                <a:gd name="connsiteX2705" fmla="*/ 8503806 w 10032639"/>
                <a:gd name="connsiteY2705" fmla="*/ 1592534 h 2801577"/>
                <a:gd name="connsiteX2706" fmla="*/ 8498765 w 10032639"/>
                <a:gd name="connsiteY2706" fmla="*/ 1608378 h 2801577"/>
                <a:gd name="connsiteX2707" fmla="*/ 8500206 w 10032639"/>
                <a:gd name="connsiteY2707" fmla="*/ 1608378 h 2801577"/>
                <a:gd name="connsiteX2708" fmla="*/ 8512448 w 10032639"/>
                <a:gd name="connsiteY2708" fmla="*/ 1608378 h 2801577"/>
                <a:gd name="connsiteX2709" fmla="*/ 8519649 w 10032639"/>
                <a:gd name="connsiteY2709" fmla="*/ 1611619 h 2801577"/>
                <a:gd name="connsiteX2710" fmla="*/ 8526490 w 10032639"/>
                <a:gd name="connsiteY2710" fmla="*/ 1615220 h 2801577"/>
                <a:gd name="connsiteX2711" fmla="*/ 8531531 w 10032639"/>
                <a:gd name="connsiteY2711" fmla="*/ 1622062 h 2801577"/>
                <a:gd name="connsiteX2712" fmla="*/ 8533331 w 10032639"/>
                <a:gd name="connsiteY2712" fmla="*/ 1629264 h 2801577"/>
                <a:gd name="connsiteX2713" fmla="*/ 8535132 w 10032639"/>
                <a:gd name="connsiteY2713" fmla="*/ 1637907 h 2801577"/>
                <a:gd name="connsiteX2714" fmla="*/ 8535132 w 10032639"/>
                <a:gd name="connsiteY2714" fmla="*/ 1646549 h 2801577"/>
                <a:gd name="connsiteX2715" fmla="*/ 8533331 w 10032639"/>
                <a:gd name="connsiteY2715" fmla="*/ 1649790 h 2801577"/>
                <a:gd name="connsiteX2716" fmla="*/ 8528291 w 10032639"/>
                <a:gd name="connsiteY2716" fmla="*/ 1662034 h 2801577"/>
                <a:gd name="connsiteX2717" fmla="*/ 8519649 w 10032639"/>
                <a:gd name="connsiteY2717" fmla="*/ 1672117 h 2801577"/>
                <a:gd name="connsiteX2718" fmla="*/ 8509207 w 10032639"/>
                <a:gd name="connsiteY2718" fmla="*/ 1680759 h 2801577"/>
                <a:gd name="connsiteX2719" fmla="*/ 8496965 w 10032639"/>
                <a:gd name="connsiteY2719" fmla="*/ 1686161 h 2801577"/>
                <a:gd name="connsiteX2720" fmla="*/ 8491564 w 10032639"/>
                <a:gd name="connsiteY2720" fmla="*/ 1689401 h 2801577"/>
                <a:gd name="connsiteX2721" fmla="*/ 8486523 w 10032639"/>
                <a:gd name="connsiteY2721" fmla="*/ 1693002 h 2801577"/>
                <a:gd name="connsiteX2722" fmla="*/ 8474281 w 10032639"/>
                <a:gd name="connsiteY2722" fmla="*/ 1705246 h 2801577"/>
                <a:gd name="connsiteX2723" fmla="*/ 8476081 w 10032639"/>
                <a:gd name="connsiteY2723" fmla="*/ 1739816 h 2801577"/>
                <a:gd name="connsiteX2724" fmla="*/ 8476081 w 10032639"/>
                <a:gd name="connsiteY2724" fmla="*/ 1769344 h 2801577"/>
                <a:gd name="connsiteX2725" fmla="*/ 8476081 w 10032639"/>
                <a:gd name="connsiteY2725" fmla="*/ 1795272 h 2801577"/>
                <a:gd name="connsiteX2726" fmla="*/ 8472481 w 10032639"/>
                <a:gd name="connsiteY2726" fmla="*/ 1819399 h 2801577"/>
                <a:gd name="connsiteX2727" fmla="*/ 8471040 w 10032639"/>
                <a:gd name="connsiteY2727" fmla="*/ 1848927 h 2801577"/>
                <a:gd name="connsiteX2728" fmla="*/ 8471040 w 10032639"/>
                <a:gd name="connsiteY2728" fmla="*/ 1878456 h 2801577"/>
                <a:gd name="connsiteX2729" fmla="*/ 8474281 w 10032639"/>
                <a:gd name="connsiteY2729" fmla="*/ 1909785 h 2801577"/>
                <a:gd name="connsiteX2730" fmla="*/ 8479682 w 10032639"/>
                <a:gd name="connsiteY2730" fmla="*/ 1942554 h 2801577"/>
                <a:gd name="connsiteX2731" fmla="*/ 8490124 w 10032639"/>
                <a:gd name="connsiteY2731" fmla="*/ 1940753 h 2801577"/>
                <a:gd name="connsiteX2732" fmla="*/ 8496965 w 10032639"/>
                <a:gd name="connsiteY2732" fmla="*/ 1940753 h 2801577"/>
                <a:gd name="connsiteX2733" fmla="*/ 8502006 w 10032639"/>
                <a:gd name="connsiteY2733" fmla="*/ 1942554 h 2801577"/>
                <a:gd name="connsiteX2734" fmla="*/ 8505607 w 10032639"/>
                <a:gd name="connsiteY2734" fmla="*/ 1945795 h 2801577"/>
                <a:gd name="connsiteX2735" fmla="*/ 8509207 w 10032639"/>
                <a:gd name="connsiteY2735" fmla="*/ 1951196 h 2801577"/>
                <a:gd name="connsiteX2736" fmla="*/ 8512448 w 10032639"/>
                <a:gd name="connsiteY2736" fmla="*/ 1958038 h 2801577"/>
                <a:gd name="connsiteX2737" fmla="*/ 8512448 w 10032639"/>
                <a:gd name="connsiteY2737" fmla="*/ 1964880 h 2801577"/>
                <a:gd name="connsiteX2738" fmla="*/ 8512448 w 10032639"/>
                <a:gd name="connsiteY2738" fmla="*/ 1975323 h 2801577"/>
                <a:gd name="connsiteX2739" fmla="*/ 8514248 w 10032639"/>
                <a:gd name="connsiteY2739" fmla="*/ 1982165 h 2801577"/>
                <a:gd name="connsiteX2740" fmla="*/ 8514248 w 10032639"/>
                <a:gd name="connsiteY2740" fmla="*/ 1989367 h 2801577"/>
                <a:gd name="connsiteX2741" fmla="*/ 8512448 w 10032639"/>
                <a:gd name="connsiteY2741" fmla="*/ 1994409 h 2801577"/>
                <a:gd name="connsiteX2742" fmla="*/ 8510647 w 10032639"/>
                <a:gd name="connsiteY2742" fmla="*/ 1999810 h 2801577"/>
                <a:gd name="connsiteX2743" fmla="*/ 8505607 w 10032639"/>
                <a:gd name="connsiteY2743" fmla="*/ 2006652 h 2801577"/>
                <a:gd name="connsiteX2744" fmla="*/ 8498765 w 10032639"/>
                <a:gd name="connsiteY2744" fmla="*/ 2011694 h 2801577"/>
                <a:gd name="connsiteX2745" fmla="*/ 8493364 w 10032639"/>
                <a:gd name="connsiteY2745" fmla="*/ 2013494 h 2801577"/>
                <a:gd name="connsiteX2746" fmla="*/ 8491564 w 10032639"/>
                <a:gd name="connsiteY2746" fmla="*/ 2018896 h 2801577"/>
                <a:gd name="connsiteX2747" fmla="*/ 8500206 w 10032639"/>
                <a:gd name="connsiteY2747" fmla="*/ 2039422 h 2801577"/>
                <a:gd name="connsiteX2748" fmla="*/ 8509207 w 10032639"/>
                <a:gd name="connsiteY2748" fmla="*/ 2058507 h 2801577"/>
                <a:gd name="connsiteX2749" fmla="*/ 8519649 w 10032639"/>
                <a:gd name="connsiteY2749" fmla="*/ 2075792 h 2801577"/>
                <a:gd name="connsiteX2750" fmla="*/ 8528291 w 10032639"/>
                <a:gd name="connsiteY2750" fmla="*/ 2093077 h 2801577"/>
                <a:gd name="connsiteX2751" fmla="*/ 8540173 w 10032639"/>
                <a:gd name="connsiteY2751" fmla="*/ 2108562 h 2801577"/>
                <a:gd name="connsiteX2752" fmla="*/ 8552415 w 10032639"/>
                <a:gd name="connsiteY2752" fmla="*/ 2124406 h 2801577"/>
                <a:gd name="connsiteX2753" fmla="*/ 8564657 w 10032639"/>
                <a:gd name="connsiteY2753" fmla="*/ 2136289 h 2801577"/>
                <a:gd name="connsiteX2754" fmla="*/ 8578340 w 10032639"/>
                <a:gd name="connsiteY2754" fmla="*/ 2148533 h 2801577"/>
                <a:gd name="connsiteX2755" fmla="*/ 8592022 w 10032639"/>
                <a:gd name="connsiteY2755" fmla="*/ 2160776 h 2801577"/>
                <a:gd name="connsiteX2756" fmla="*/ 8607505 w 10032639"/>
                <a:gd name="connsiteY2756" fmla="*/ 2169419 h 2801577"/>
                <a:gd name="connsiteX2757" fmla="*/ 8623348 w 10032639"/>
                <a:gd name="connsiteY2757" fmla="*/ 2178061 h 2801577"/>
                <a:gd name="connsiteX2758" fmla="*/ 8640631 w 10032639"/>
                <a:gd name="connsiteY2758" fmla="*/ 2186704 h 2801577"/>
                <a:gd name="connsiteX2759" fmla="*/ 8657914 w 10032639"/>
                <a:gd name="connsiteY2759" fmla="*/ 2191745 h 2801577"/>
                <a:gd name="connsiteX2760" fmla="*/ 8676997 w 10032639"/>
                <a:gd name="connsiteY2760" fmla="*/ 2197147 h 2801577"/>
                <a:gd name="connsiteX2761" fmla="*/ 8696081 w 10032639"/>
                <a:gd name="connsiteY2761" fmla="*/ 2202188 h 2801577"/>
                <a:gd name="connsiteX2762" fmla="*/ 8716964 w 10032639"/>
                <a:gd name="connsiteY2762" fmla="*/ 2205789 h 2801577"/>
                <a:gd name="connsiteX2763" fmla="*/ 8758372 w 10032639"/>
                <a:gd name="connsiteY2763" fmla="*/ 2205789 h 2801577"/>
                <a:gd name="connsiteX2764" fmla="*/ 8796539 w 10032639"/>
                <a:gd name="connsiteY2764" fmla="*/ 2203989 h 2801577"/>
                <a:gd name="connsiteX2765" fmla="*/ 8813821 w 10032639"/>
                <a:gd name="connsiteY2765" fmla="*/ 2200388 h 2801577"/>
                <a:gd name="connsiteX2766" fmla="*/ 8829304 w 10032639"/>
                <a:gd name="connsiteY2766" fmla="*/ 2197147 h 2801577"/>
                <a:gd name="connsiteX2767" fmla="*/ 8843347 w 10032639"/>
                <a:gd name="connsiteY2767" fmla="*/ 2193546 h 2801577"/>
                <a:gd name="connsiteX2768" fmla="*/ 8857029 w 10032639"/>
                <a:gd name="connsiteY2768" fmla="*/ 2186704 h 2801577"/>
                <a:gd name="connsiteX2769" fmla="*/ 8887995 w 10032639"/>
                <a:gd name="connsiteY2769" fmla="*/ 2171219 h 2801577"/>
                <a:gd name="connsiteX2770" fmla="*/ 8914279 w 10032639"/>
                <a:gd name="connsiteY2770" fmla="*/ 2155375 h 2801577"/>
                <a:gd name="connsiteX2771" fmla="*/ 8936603 w 10032639"/>
                <a:gd name="connsiteY2771" fmla="*/ 2136289 h 2801577"/>
                <a:gd name="connsiteX2772" fmla="*/ 8955687 w 10032639"/>
                <a:gd name="connsiteY2772" fmla="*/ 2115764 h 2801577"/>
                <a:gd name="connsiteX2773" fmla="*/ 8976571 w 10032639"/>
                <a:gd name="connsiteY2773" fmla="*/ 2087676 h 2801577"/>
                <a:gd name="connsiteX2774" fmla="*/ 8992053 w 10032639"/>
                <a:gd name="connsiteY2774" fmla="*/ 2058507 h 2801577"/>
                <a:gd name="connsiteX2775" fmla="*/ 9006096 w 10032639"/>
                <a:gd name="connsiteY2775" fmla="*/ 2030779 h 2801577"/>
                <a:gd name="connsiteX2776" fmla="*/ 9017978 w 10032639"/>
                <a:gd name="connsiteY2776" fmla="*/ 2001251 h 2801577"/>
                <a:gd name="connsiteX2777" fmla="*/ 9024819 w 10032639"/>
                <a:gd name="connsiteY2777" fmla="*/ 1971722 h 2801577"/>
                <a:gd name="connsiteX2778" fmla="*/ 9033461 w 10032639"/>
                <a:gd name="connsiteY2778" fmla="*/ 1938953 h 2801577"/>
                <a:gd name="connsiteX2779" fmla="*/ 9038862 w 10032639"/>
                <a:gd name="connsiteY2779" fmla="*/ 1902583 h 2801577"/>
                <a:gd name="connsiteX2780" fmla="*/ 9043903 w 10032639"/>
                <a:gd name="connsiteY2780" fmla="*/ 1862971 h 2801577"/>
                <a:gd name="connsiteX2781" fmla="*/ 9045703 w 10032639"/>
                <a:gd name="connsiteY2781" fmla="*/ 1847127 h 2801577"/>
                <a:gd name="connsiteX2782" fmla="*/ 9045703 w 10032639"/>
                <a:gd name="connsiteY2782" fmla="*/ 1834883 h 2801577"/>
                <a:gd name="connsiteX2783" fmla="*/ 9043903 w 10032639"/>
                <a:gd name="connsiteY2783" fmla="*/ 1821199 h 2801577"/>
                <a:gd name="connsiteX2784" fmla="*/ 9040662 w 10032639"/>
                <a:gd name="connsiteY2784" fmla="*/ 1810756 h 2801577"/>
                <a:gd name="connsiteX2785" fmla="*/ 9035261 w 10032639"/>
                <a:gd name="connsiteY2785" fmla="*/ 1798873 h 2801577"/>
                <a:gd name="connsiteX2786" fmla="*/ 9032021 w 10032639"/>
                <a:gd name="connsiteY2786" fmla="*/ 1788430 h 2801577"/>
                <a:gd name="connsiteX2787" fmla="*/ 9030220 w 10032639"/>
                <a:gd name="connsiteY2787" fmla="*/ 1776186 h 2801577"/>
                <a:gd name="connsiteX2788" fmla="*/ 9028420 w 10032639"/>
                <a:gd name="connsiteY2788" fmla="*/ 1764303 h 2801577"/>
                <a:gd name="connsiteX2789" fmla="*/ 9028420 w 10032639"/>
                <a:gd name="connsiteY2789" fmla="*/ 1705246 h 2801577"/>
                <a:gd name="connsiteX2790" fmla="*/ 9030220 w 10032639"/>
                <a:gd name="connsiteY2790" fmla="*/ 1672117 h 2801577"/>
                <a:gd name="connsiteX2791" fmla="*/ 9032021 w 10032639"/>
                <a:gd name="connsiteY2791" fmla="*/ 1641148 h 2801577"/>
                <a:gd name="connsiteX2792" fmla="*/ 9033461 w 10032639"/>
                <a:gd name="connsiteY2792" fmla="*/ 1627464 h 2801577"/>
                <a:gd name="connsiteX2793" fmla="*/ 9032021 w 10032639"/>
                <a:gd name="connsiteY2793" fmla="*/ 1613420 h 2801577"/>
                <a:gd name="connsiteX2794" fmla="*/ 9030220 w 10032639"/>
                <a:gd name="connsiteY2794" fmla="*/ 1601536 h 2801577"/>
                <a:gd name="connsiteX2795" fmla="*/ 9028420 w 10032639"/>
                <a:gd name="connsiteY2795" fmla="*/ 1589293 h 2801577"/>
                <a:gd name="connsiteX2796" fmla="*/ 9023379 w 10032639"/>
                <a:gd name="connsiteY2796" fmla="*/ 1577049 h 2801577"/>
                <a:gd name="connsiteX2797" fmla="*/ 9017978 w 10032639"/>
                <a:gd name="connsiteY2797" fmla="*/ 1566606 h 2801577"/>
                <a:gd name="connsiteX2798" fmla="*/ 9011137 w 10032639"/>
                <a:gd name="connsiteY2798" fmla="*/ 1554363 h 2801577"/>
                <a:gd name="connsiteX2799" fmla="*/ 9002495 w 10032639"/>
                <a:gd name="connsiteY2799" fmla="*/ 1544280 h 2801577"/>
                <a:gd name="connsiteX2800" fmla="*/ 8998895 w 10032639"/>
                <a:gd name="connsiteY2800" fmla="*/ 1540679 h 2801577"/>
                <a:gd name="connsiteX2801" fmla="*/ 8998895 w 10032639"/>
                <a:gd name="connsiteY2801" fmla="*/ 1535637 h 2801577"/>
                <a:gd name="connsiteX2802" fmla="*/ 8993854 w 10032639"/>
                <a:gd name="connsiteY2802" fmla="*/ 1506109 h 2801577"/>
                <a:gd name="connsiteX2803" fmla="*/ 8987012 w 10032639"/>
                <a:gd name="connsiteY2803" fmla="*/ 1481982 h 2801577"/>
                <a:gd name="connsiteX2804" fmla="*/ 8983412 w 10032639"/>
                <a:gd name="connsiteY2804" fmla="*/ 1481982 h 2801577"/>
                <a:gd name="connsiteX2805" fmla="*/ 8987012 w 10032639"/>
                <a:gd name="connsiteY2805" fmla="*/ 1480182 h 2801577"/>
                <a:gd name="connsiteX2806" fmla="*/ 8981971 w 10032639"/>
                <a:gd name="connsiteY2806" fmla="*/ 1466137 h 2801577"/>
                <a:gd name="connsiteX2807" fmla="*/ 8974770 w 10032639"/>
                <a:gd name="connsiteY2807" fmla="*/ 1456055 h 2801577"/>
                <a:gd name="connsiteX2808" fmla="*/ 8967929 w 10032639"/>
                <a:gd name="connsiteY2808" fmla="*/ 1443811 h 2801577"/>
                <a:gd name="connsiteX2809" fmla="*/ 8959287 w 10032639"/>
                <a:gd name="connsiteY2809" fmla="*/ 1433368 h 2801577"/>
                <a:gd name="connsiteX2810" fmla="*/ 8926162 w 10032639"/>
                <a:gd name="connsiteY2810" fmla="*/ 1402039 h 2801577"/>
                <a:gd name="connsiteX2811" fmla="*/ 8889795 w 10032639"/>
                <a:gd name="connsiteY2811" fmla="*/ 1374671 h 2801577"/>
                <a:gd name="connsiteX2812" fmla="*/ 8887995 w 10032639"/>
                <a:gd name="connsiteY2812" fmla="*/ 1376112 h 2801577"/>
                <a:gd name="connsiteX2813" fmla="*/ 8882954 w 10032639"/>
                <a:gd name="connsiteY2813" fmla="*/ 1381513 h 2801577"/>
                <a:gd name="connsiteX2814" fmla="*/ 8874312 w 10032639"/>
                <a:gd name="connsiteY2814" fmla="*/ 1386555 h 2801577"/>
                <a:gd name="connsiteX2815" fmla="*/ 8869271 w 10032639"/>
                <a:gd name="connsiteY2815" fmla="*/ 1388355 h 2801577"/>
                <a:gd name="connsiteX2816" fmla="*/ 8862430 w 10032639"/>
                <a:gd name="connsiteY2816" fmla="*/ 1388355 h 2801577"/>
                <a:gd name="connsiteX2817" fmla="*/ 8855229 w 10032639"/>
                <a:gd name="connsiteY2817" fmla="*/ 1386555 h 2801577"/>
                <a:gd name="connsiteX2818" fmla="*/ 8848388 w 10032639"/>
                <a:gd name="connsiteY2818" fmla="*/ 1384754 h 2801577"/>
                <a:gd name="connsiteX2819" fmla="*/ 8841547 w 10032639"/>
                <a:gd name="connsiteY2819" fmla="*/ 1381513 h 2801577"/>
                <a:gd name="connsiteX2820" fmla="*/ 8836506 w 10032639"/>
                <a:gd name="connsiteY2820" fmla="*/ 1374671 h 2801577"/>
                <a:gd name="connsiteX2821" fmla="*/ 8832905 w 10032639"/>
                <a:gd name="connsiteY2821" fmla="*/ 1369270 h 2801577"/>
                <a:gd name="connsiteX2822" fmla="*/ 4469532 w 10032639"/>
                <a:gd name="connsiteY2822" fmla="*/ 1358136 h 2801577"/>
                <a:gd name="connsiteX2823" fmla="*/ 4451892 w 10032639"/>
                <a:gd name="connsiteY2823" fmla="*/ 1365336 h 2801577"/>
                <a:gd name="connsiteX2824" fmla="*/ 4434611 w 10032639"/>
                <a:gd name="connsiteY2824" fmla="*/ 1368575 h 2801577"/>
                <a:gd name="connsiteX2825" fmla="*/ 4427771 w 10032639"/>
                <a:gd name="connsiteY2825" fmla="*/ 1370375 h 2801577"/>
                <a:gd name="connsiteX2826" fmla="*/ 4427771 w 10032639"/>
                <a:gd name="connsiteY2826" fmla="*/ 1384054 h 2801577"/>
                <a:gd name="connsiteX2827" fmla="*/ 4425970 w 10032639"/>
                <a:gd name="connsiteY2827" fmla="*/ 1398093 h 2801577"/>
                <a:gd name="connsiteX2828" fmla="*/ 4436411 w 10032639"/>
                <a:gd name="connsiteY2828" fmla="*/ 1392694 h 2801577"/>
                <a:gd name="connsiteX2829" fmla="*/ 4445051 w 10032639"/>
                <a:gd name="connsiteY2829" fmla="*/ 1384054 h 2801577"/>
                <a:gd name="connsiteX2830" fmla="*/ 4465932 w 10032639"/>
                <a:gd name="connsiteY2830" fmla="*/ 1363536 h 2801577"/>
                <a:gd name="connsiteX2831" fmla="*/ 3401092 w 10032639"/>
                <a:gd name="connsiteY2831" fmla="*/ 1357762 h 2801577"/>
                <a:gd name="connsiteX2832" fmla="*/ 3387055 w 10032639"/>
                <a:gd name="connsiteY2832" fmla="*/ 1364603 h 2801577"/>
                <a:gd name="connsiteX2833" fmla="*/ 3395693 w 10032639"/>
                <a:gd name="connsiteY2833" fmla="*/ 1362803 h 2801577"/>
                <a:gd name="connsiteX2834" fmla="*/ 6886300 w 10032639"/>
                <a:gd name="connsiteY2834" fmla="*/ 1347748 h 2801577"/>
                <a:gd name="connsiteX2835" fmla="*/ 6872620 w 10032639"/>
                <a:gd name="connsiteY2835" fmla="*/ 1356387 h 2801577"/>
                <a:gd name="connsiteX2836" fmla="*/ 6824018 w 10032639"/>
                <a:gd name="connsiteY2836" fmla="*/ 1389143 h 2801577"/>
                <a:gd name="connsiteX2837" fmla="*/ 6843099 w 10032639"/>
                <a:gd name="connsiteY2837" fmla="*/ 1385543 h 2801577"/>
                <a:gd name="connsiteX2838" fmla="*/ 6846699 w 10032639"/>
                <a:gd name="connsiteY2838" fmla="*/ 1378704 h 2801577"/>
                <a:gd name="connsiteX2839" fmla="*/ 6849939 w 10032639"/>
                <a:gd name="connsiteY2839" fmla="*/ 1371865 h 2801577"/>
                <a:gd name="connsiteX2840" fmla="*/ 6855339 w 10032639"/>
                <a:gd name="connsiteY2840" fmla="*/ 1368265 h 2801577"/>
                <a:gd name="connsiteX2841" fmla="*/ 6862179 w 10032639"/>
                <a:gd name="connsiteY2841" fmla="*/ 1366466 h 2801577"/>
                <a:gd name="connsiteX2842" fmla="*/ 8661514 w 10032639"/>
                <a:gd name="connsiteY2842" fmla="*/ 1338301 h 2801577"/>
                <a:gd name="connsiteX2843" fmla="*/ 8638830 w 10032639"/>
                <a:gd name="connsiteY2843" fmla="*/ 1348744 h 2801577"/>
                <a:gd name="connsiteX2844" fmla="*/ 8612906 w 10032639"/>
                <a:gd name="connsiteY2844" fmla="*/ 1360627 h 2801577"/>
                <a:gd name="connsiteX2845" fmla="*/ 8581940 w 10032639"/>
                <a:gd name="connsiteY2845" fmla="*/ 1379713 h 2801577"/>
                <a:gd name="connsiteX2846" fmla="*/ 8597423 w 10032639"/>
                <a:gd name="connsiteY2846" fmla="*/ 1381513 h 2801577"/>
                <a:gd name="connsiteX2847" fmla="*/ 8611105 w 10032639"/>
                <a:gd name="connsiteY2847" fmla="*/ 1383314 h 2801577"/>
                <a:gd name="connsiteX2848" fmla="*/ 8633789 w 10032639"/>
                <a:gd name="connsiteY2848" fmla="*/ 1362428 h 2801577"/>
                <a:gd name="connsiteX2849" fmla="*/ 6604052 w 10032639"/>
                <a:gd name="connsiteY2849" fmla="*/ 1337309 h 2801577"/>
                <a:gd name="connsiteX2850" fmla="*/ 6599011 w 10032639"/>
                <a:gd name="connsiteY2850" fmla="*/ 1342349 h 2801577"/>
                <a:gd name="connsiteX2851" fmla="*/ 6595411 w 10032639"/>
                <a:gd name="connsiteY2851" fmla="*/ 1344148 h 2801577"/>
                <a:gd name="connsiteX2852" fmla="*/ 6607652 w 10032639"/>
                <a:gd name="connsiteY2852" fmla="*/ 1340549 h 2801577"/>
                <a:gd name="connsiteX2853" fmla="*/ 7237670 w 10032639"/>
                <a:gd name="connsiteY2853" fmla="*/ 1331910 h 2801577"/>
                <a:gd name="connsiteX2854" fmla="*/ 7214990 w 10032639"/>
                <a:gd name="connsiteY2854" fmla="*/ 1347748 h 2801577"/>
                <a:gd name="connsiteX2855" fmla="*/ 7220390 w 10032639"/>
                <a:gd name="connsiteY2855" fmla="*/ 1344148 h 2801577"/>
                <a:gd name="connsiteX2856" fmla="*/ 7230830 w 10032639"/>
                <a:gd name="connsiteY2856" fmla="*/ 1338749 h 2801577"/>
                <a:gd name="connsiteX2857" fmla="*/ 1356981 w 10032639"/>
                <a:gd name="connsiteY2857" fmla="*/ 1328238 h 2801577"/>
                <a:gd name="connsiteX2858" fmla="*/ 1330705 w 10032639"/>
                <a:gd name="connsiteY2858" fmla="*/ 1341920 h 2801577"/>
                <a:gd name="connsiteX2859" fmla="*/ 1306589 w 10032639"/>
                <a:gd name="connsiteY2859" fmla="*/ 1354162 h 2801577"/>
                <a:gd name="connsiteX2860" fmla="*/ 1291112 w 10032639"/>
                <a:gd name="connsiteY2860" fmla="*/ 1362803 h 2801577"/>
                <a:gd name="connsiteX2861" fmla="*/ 1277434 w 10032639"/>
                <a:gd name="connsiteY2861" fmla="*/ 1371444 h 2801577"/>
                <a:gd name="connsiteX2862" fmla="*/ 1263396 w 10032639"/>
                <a:gd name="connsiteY2862" fmla="*/ 1381886 h 2801577"/>
                <a:gd name="connsiteX2863" fmla="*/ 1249718 w 10032639"/>
                <a:gd name="connsiteY2863" fmla="*/ 1393768 h 2801577"/>
                <a:gd name="connsiteX2864" fmla="*/ 1265196 w 10032639"/>
                <a:gd name="connsiteY2864" fmla="*/ 1385126 h 2801577"/>
                <a:gd name="connsiteX2865" fmla="*/ 1270595 w 10032639"/>
                <a:gd name="connsiteY2865" fmla="*/ 1381886 h 2801577"/>
                <a:gd name="connsiteX2866" fmla="*/ 1277434 w 10032639"/>
                <a:gd name="connsiteY2866" fmla="*/ 1380086 h 2801577"/>
                <a:gd name="connsiteX2867" fmla="*/ 1284273 w 10032639"/>
                <a:gd name="connsiteY2867" fmla="*/ 1381886 h 2801577"/>
                <a:gd name="connsiteX2868" fmla="*/ 1291112 w 10032639"/>
                <a:gd name="connsiteY2868" fmla="*/ 1383686 h 2801577"/>
                <a:gd name="connsiteX2869" fmla="*/ 1305149 w 10032639"/>
                <a:gd name="connsiteY2869" fmla="*/ 1369644 h 2801577"/>
                <a:gd name="connsiteX2870" fmla="*/ 1313788 w 10032639"/>
                <a:gd name="connsiteY2870" fmla="*/ 1362803 h 2801577"/>
                <a:gd name="connsiteX2871" fmla="*/ 1323866 w 10032639"/>
                <a:gd name="connsiteY2871" fmla="*/ 1357762 h 2801577"/>
                <a:gd name="connsiteX2872" fmla="*/ 1358781 w 10032639"/>
                <a:gd name="connsiteY2872" fmla="*/ 1338679 h 2801577"/>
                <a:gd name="connsiteX2873" fmla="*/ 3489278 w 10032639"/>
                <a:gd name="connsiteY2873" fmla="*/ 1317796 h 2801577"/>
                <a:gd name="connsiteX2874" fmla="*/ 3425208 w 10032639"/>
                <a:gd name="connsiteY2874" fmla="*/ 1347321 h 2801577"/>
                <a:gd name="connsiteX2875" fmla="*/ 3440686 w 10032639"/>
                <a:gd name="connsiteY2875" fmla="*/ 1345520 h 2801577"/>
                <a:gd name="connsiteX2876" fmla="*/ 3456163 w 10032639"/>
                <a:gd name="connsiteY2876" fmla="*/ 1345520 h 2801577"/>
                <a:gd name="connsiteX2877" fmla="*/ 3470201 w 10032639"/>
                <a:gd name="connsiteY2877" fmla="*/ 1331478 h 2801577"/>
                <a:gd name="connsiteX2878" fmla="*/ 8413790 w 10032639"/>
                <a:gd name="connsiteY2878" fmla="*/ 1310213 h 2801577"/>
                <a:gd name="connsiteX2879" fmla="*/ 8408749 w 10032639"/>
                <a:gd name="connsiteY2879" fmla="*/ 1312013 h 2801577"/>
                <a:gd name="connsiteX2880" fmla="*/ 8412350 w 10032639"/>
                <a:gd name="connsiteY2880" fmla="*/ 1312013 h 2801577"/>
                <a:gd name="connsiteX2881" fmla="*/ 8043284 w 10032639"/>
                <a:gd name="connsiteY2881" fmla="*/ 1308772 h 2801577"/>
                <a:gd name="connsiteX2882" fmla="*/ 8024201 w 10032639"/>
                <a:gd name="connsiteY2882" fmla="*/ 1324257 h 2801577"/>
                <a:gd name="connsiteX2883" fmla="*/ 8041484 w 10032639"/>
                <a:gd name="connsiteY2883" fmla="*/ 1317415 h 2801577"/>
                <a:gd name="connsiteX2884" fmla="*/ 7279432 w 10032639"/>
                <a:gd name="connsiteY2884" fmla="*/ 1307793 h 2801577"/>
                <a:gd name="connsiteX2885" fmla="*/ 7281232 w 10032639"/>
                <a:gd name="connsiteY2885" fmla="*/ 1309233 h 2801577"/>
                <a:gd name="connsiteX2886" fmla="*/ 7284472 w 10032639"/>
                <a:gd name="connsiteY2886" fmla="*/ 1312832 h 2801577"/>
                <a:gd name="connsiteX2887" fmla="*/ 7284472 w 10032639"/>
                <a:gd name="connsiteY2887" fmla="*/ 1307793 h 2801577"/>
                <a:gd name="connsiteX2888" fmla="*/ 6308123 w 10032639"/>
                <a:gd name="connsiteY2888" fmla="*/ 1299154 h 2801577"/>
                <a:gd name="connsiteX2889" fmla="*/ 6183559 w 10032639"/>
                <a:gd name="connsiteY2889" fmla="*/ 1378704 h 2801577"/>
                <a:gd name="connsiteX2890" fmla="*/ 6070876 w 10032639"/>
                <a:gd name="connsiteY2890" fmla="*/ 1455015 h 2801577"/>
                <a:gd name="connsiteX2891" fmla="*/ 5968633 w 10032639"/>
                <a:gd name="connsiteY2891" fmla="*/ 1527365 h 2801577"/>
                <a:gd name="connsiteX2892" fmla="*/ 5873590 w 10032639"/>
                <a:gd name="connsiteY2892" fmla="*/ 1598636 h 2801577"/>
                <a:gd name="connsiteX2893" fmla="*/ 5856309 w 10032639"/>
                <a:gd name="connsiteY2893" fmla="*/ 1612315 h 2801577"/>
                <a:gd name="connsiteX2894" fmla="*/ 5837229 w 10032639"/>
                <a:gd name="connsiteY2894" fmla="*/ 1622753 h 2801577"/>
                <a:gd name="connsiteX2895" fmla="*/ 5823188 w 10032639"/>
                <a:gd name="connsiteY2895" fmla="*/ 1631392 h 2801577"/>
                <a:gd name="connsiteX2896" fmla="*/ 5800868 w 10032639"/>
                <a:gd name="connsiteY2896" fmla="*/ 1645431 h 2801577"/>
                <a:gd name="connsiteX2897" fmla="*/ 5779987 w 10032639"/>
                <a:gd name="connsiteY2897" fmla="*/ 1660909 h 2801577"/>
                <a:gd name="connsiteX2898" fmla="*/ 5769907 w 10032639"/>
                <a:gd name="connsiteY2898" fmla="*/ 1667748 h 2801577"/>
                <a:gd name="connsiteX2899" fmla="*/ 5761266 w 10032639"/>
                <a:gd name="connsiteY2899" fmla="*/ 1676387 h 2801577"/>
                <a:gd name="connsiteX2900" fmla="*/ 5754066 w 10032639"/>
                <a:gd name="connsiteY2900" fmla="*/ 1685026 h 2801577"/>
                <a:gd name="connsiteX2901" fmla="*/ 5749026 w 10032639"/>
                <a:gd name="connsiteY2901" fmla="*/ 1691865 h 2801577"/>
                <a:gd name="connsiteX2902" fmla="*/ 5745426 w 10032639"/>
                <a:gd name="connsiteY2902" fmla="*/ 1698704 h 2801577"/>
                <a:gd name="connsiteX2903" fmla="*/ 5743986 w 10032639"/>
                <a:gd name="connsiteY2903" fmla="*/ 1702303 h 2801577"/>
                <a:gd name="connsiteX2904" fmla="*/ 5742186 w 10032639"/>
                <a:gd name="connsiteY2904" fmla="*/ 1705903 h 2801577"/>
                <a:gd name="connsiteX2905" fmla="*/ 5740386 w 10032639"/>
                <a:gd name="connsiteY2905" fmla="*/ 1712742 h 2801577"/>
                <a:gd name="connsiteX2906" fmla="*/ 5807708 w 10032639"/>
                <a:gd name="connsiteY2906" fmla="*/ 1672787 h 2801577"/>
                <a:gd name="connsiteX2907" fmla="*/ 5875390 w 10032639"/>
                <a:gd name="connsiteY2907" fmla="*/ 1628153 h 2801577"/>
                <a:gd name="connsiteX2908" fmla="*/ 5908151 w 10032639"/>
                <a:gd name="connsiteY2908" fmla="*/ 1605476 h 2801577"/>
                <a:gd name="connsiteX2909" fmla="*/ 5940912 w 10032639"/>
                <a:gd name="connsiteY2909" fmla="*/ 1579559 h 2801577"/>
                <a:gd name="connsiteX2910" fmla="*/ 5970433 w 10032639"/>
                <a:gd name="connsiteY2910" fmla="*/ 1553282 h 2801577"/>
                <a:gd name="connsiteX2911" fmla="*/ 5999954 w 10032639"/>
                <a:gd name="connsiteY2911" fmla="*/ 1527365 h 2801577"/>
                <a:gd name="connsiteX2912" fmla="*/ 6003554 w 10032639"/>
                <a:gd name="connsiteY2912" fmla="*/ 1522326 h 2801577"/>
                <a:gd name="connsiteX2913" fmla="*/ 6010394 w 10032639"/>
                <a:gd name="connsiteY2913" fmla="*/ 1522326 h 2801577"/>
                <a:gd name="connsiteX2914" fmla="*/ 6015794 w 10032639"/>
                <a:gd name="connsiteY2914" fmla="*/ 1522326 h 2801577"/>
                <a:gd name="connsiteX2915" fmla="*/ 6019034 w 10032639"/>
                <a:gd name="connsiteY2915" fmla="*/ 1518726 h 2801577"/>
                <a:gd name="connsiteX2916" fmla="*/ 6022634 w 10032639"/>
                <a:gd name="connsiteY2916" fmla="*/ 1515487 h 2801577"/>
                <a:gd name="connsiteX2917" fmla="*/ 6027674 w 10032639"/>
                <a:gd name="connsiteY2917" fmla="*/ 1513687 h 2801577"/>
                <a:gd name="connsiteX2918" fmla="*/ 6039915 w 10032639"/>
                <a:gd name="connsiteY2918" fmla="*/ 1511887 h 2801577"/>
                <a:gd name="connsiteX2919" fmla="*/ 6044955 w 10032639"/>
                <a:gd name="connsiteY2919" fmla="*/ 1503248 h 2801577"/>
                <a:gd name="connsiteX2920" fmla="*/ 6050355 w 10032639"/>
                <a:gd name="connsiteY2920" fmla="*/ 1498209 h 2801577"/>
                <a:gd name="connsiteX2921" fmla="*/ 6057195 w 10032639"/>
                <a:gd name="connsiteY2921" fmla="*/ 1493170 h 2801577"/>
                <a:gd name="connsiteX2922" fmla="*/ 6067636 w 10032639"/>
                <a:gd name="connsiteY2922" fmla="*/ 1489570 h 2801577"/>
                <a:gd name="connsiteX2923" fmla="*/ 6079516 w 10032639"/>
                <a:gd name="connsiteY2923" fmla="*/ 1484171 h 2801577"/>
                <a:gd name="connsiteX2924" fmla="*/ 6091756 w 10032639"/>
                <a:gd name="connsiteY2924" fmla="*/ 1477332 h 2801577"/>
                <a:gd name="connsiteX2925" fmla="*/ 6105437 w 10032639"/>
                <a:gd name="connsiteY2925" fmla="*/ 1474092 h 2801577"/>
                <a:gd name="connsiteX2926" fmla="*/ 6115877 w 10032639"/>
                <a:gd name="connsiteY2926" fmla="*/ 1468693 h 2801577"/>
                <a:gd name="connsiteX2927" fmla="*/ 6124517 w 10032639"/>
                <a:gd name="connsiteY2927" fmla="*/ 1460054 h 2801577"/>
                <a:gd name="connsiteX2928" fmla="*/ 6129917 w 10032639"/>
                <a:gd name="connsiteY2928" fmla="*/ 1451415 h 2801577"/>
                <a:gd name="connsiteX2929" fmla="*/ 6136758 w 10032639"/>
                <a:gd name="connsiteY2929" fmla="*/ 1444576 h 2801577"/>
                <a:gd name="connsiteX2930" fmla="*/ 6145398 w 10032639"/>
                <a:gd name="connsiteY2930" fmla="*/ 1439177 h 2801577"/>
                <a:gd name="connsiteX2931" fmla="*/ 6154038 w 10032639"/>
                <a:gd name="connsiteY2931" fmla="*/ 1435577 h 2801577"/>
                <a:gd name="connsiteX2932" fmla="*/ 6178519 w 10032639"/>
                <a:gd name="connsiteY2932" fmla="*/ 1425498 h 2801577"/>
                <a:gd name="connsiteX2933" fmla="*/ 6199039 w 10032639"/>
                <a:gd name="connsiteY2933" fmla="*/ 1413260 h 2801577"/>
                <a:gd name="connsiteX2934" fmla="*/ 6218120 w 10032639"/>
                <a:gd name="connsiteY2934" fmla="*/ 1399222 h 2801577"/>
                <a:gd name="connsiteX2935" fmla="*/ 6231800 w 10032639"/>
                <a:gd name="connsiteY2935" fmla="*/ 1383743 h 2801577"/>
                <a:gd name="connsiteX2936" fmla="*/ 6245841 w 10032639"/>
                <a:gd name="connsiteY2936" fmla="*/ 1366466 h 2801577"/>
                <a:gd name="connsiteX2937" fmla="*/ 6263121 w 10032639"/>
                <a:gd name="connsiteY2937" fmla="*/ 1352787 h 2801577"/>
                <a:gd name="connsiteX2938" fmla="*/ 6282202 w 10032639"/>
                <a:gd name="connsiteY2938" fmla="*/ 1338749 h 2801577"/>
                <a:gd name="connsiteX2939" fmla="*/ 6306323 w 10032639"/>
                <a:gd name="connsiteY2939" fmla="*/ 1328670 h 2801577"/>
                <a:gd name="connsiteX2940" fmla="*/ 6306323 w 10032639"/>
                <a:gd name="connsiteY2940" fmla="*/ 1319672 h 2801577"/>
                <a:gd name="connsiteX2941" fmla="*/ 6308123 w 10032639"/>
                <a:gd name="connsiteY2941" fmla="*/ 1314632 h 2801577"/>
                <a:gd name="connsiteX2942" fmla="*/ 6311723 w 10032639"/>
                <a:gd name="connsiteY2942" fmla="*/ 1311033 h 2801577"/>
                <a:gd name="connsiteX2943" fmla="*/ 6309923 w 10032639"/>
                <a:gd name="connsiteY2943" fmla="*/ 1305993 h 2801577"/>
                <a:gd name="connsiteX2944" fmla="*/ 2464523 w 10032639"/>
                <a:gd name="connsiteY2944" fmla="*/ 1293313 h 2801577"/>
                <a:gd name="connsiteX2945" fmla="*/ 2383176 w 10032639"/>
                <a:gd name="connsiteY2945" fmla="*/ 1331478 h 2801577"/>
                <a:gd name="connsiteX2946" fmla="*/ 2300029 w 10032639"/>
                <a:gd name="connsiteY2946" fmla="*/ 1369644 h 2801577"/>
                <a:gd name="connsiteX2947" fmla="*/ 2282752 w 10032639"/>
                <a:gd name="connsiteY2947" fmla="*/ 1378285 h 2801577"/>
                <a:gd name="connsiteX2948" fmla="*/ 2282752 w 10032639"/>
                <a:gd name="connsiteY2948" fmla="*/ 1385126 h 2801577"/>
                <a:gd name="connsiteX2949" fmla="*/ 2293191 w 10032639"/>
                <a:gd name="connsiteY2949" fmla="*/ 1383686 h 2801577"/>
                <a:gd name="connsiteX2950" fmla="*/ 2305429 w 10032639"/>
                <a:gd name="connsiteY2950" fmla="*/ 1383686 h 2801577"/>
                <a:gd name="connsiteX2951" fmla="*/ 2308668 w 10032639"/>
                <a:gd name="connsiteY2951" fmla="*/ 1378285 h 2801577"/>
                <a:gd name="connsiteX2952" fmla="*/ 2314067 w 10032639"/>
                <a:gd name="connsiteY2952" fmla="*/ 1375045 h 2801577"/>
                <a:gd name="connsiteX2953" fmla="*/ 2320906 w 10032639"/>
                <a:gd name="connsiteY2953" fmla="*/ 1371444 h 2801577"/>
                <a:gd name="connsiteX2954" fmla="*/ 2352221 w 10032639"/>
                <a:gd name="connsiteY2954" fmla="*/ 1357762 h 2801577"/>
                <a:gd name="connsiteX2955" fmla="*/ 2383176 w 10032639"/>
                <a:gd name="connsiteY2955" fmla="*/ 1341920 h 2801577"/>
                <a:gd name="connsiteX2956" fmla="*/ 2414491 w 10032639"/>
                <a:gd name="connsiteY2956" fmla="*/ 1324637 h 2801577"/>
                <a:gd name="connsiteX2957" fmla="*/ 2447246 w 10032639"/>
                <a:gd name="connsiteY2957" fmla="*/ 1303754 h 2801577"/>
                <a:gd name="connsiteX2958" fmla="*/ 1421051 w 10032639"/>
                <a:gd name="connsiteY2958" fmla="*/ 1293313 h 2801577"/>
                <a:gd name="connsiteX2959" fmla="*/ 1410613 w 10032639"/>
                <a:gd name="connsiteY2959" fmla="*/ 1298713 h 2801577"/>
                <a:gd name="connsiteX2960" fmla="*/ 1382897 w 10032639"/>
                <a:gd name="connsiteY2960" fmla="*/ 1314196 h 2801577"/>
                <a:gd name="connsiteX2961" fmla="*/ 1393335 w 10032639"/>
                <a:gd name="connsiteY2961" fmla="*/ 1314196 h 2801577"/>
                <a:gd name="connsiteX2962" fmla="*/ 1400174 w 10032639"/>
                <a:gd name="connsiteY2962" fmla="*/ 1310595 h 2801577"/>
                <a:gd name="connsiteX2963" fmla="*/ 1408813 w 10032639"/>
                <a:gd name="connsiteY2963" fmla="*/ 1303754 h 2801577"/>
                <a:gd name="connsiteX2964" fmla="*/ 1419251 w 10032639"/>
                <a:gd name="connsiteY2964" fmla="*/ 1295113 h 2801577"/>
                <a:gd name="connsiteX2965" fmla="*/ 7178989 w 10032639"/>
                <a:gd name="connsiteY2965" fmla="*/ 1264239 h 2801577"/>
                <a:gd name="connsiteX2966" fmla="*/ 7107707 w 10032639"/>
                <a:gd name="connsiteY2966" fmla="*/ 1305993 h 2801577"/>
                <a:gd name="connsiteX2967" fmla="*/ 7069545 w 10032639"/>
                <a:gd name="connsiteY2967" fmla="*/ 1325071 h 2801577"/>
                <a:gd name="connsiteX2968" fmla="*/ 7031744 w 10032639"/>
                <a:gd name="connsiteY2968" fmla="*/ 1344148 h 2801577"/>
                <a:gd name="connsiteX2969" fmla="*/ 7007624 w 10032639"/>
                <a:gd name="connsiteY2969" fmla="*/ 1356387 h 2801577"/>
                <a:gd name="connsiteX2970" fmla="*/ 6984943 w 10032639"/>
                <a:gd name="connsiteY2970" fmla="*/ 1368265 h 2801577"/>
                <a:gd name="connsiteX2971" fmla="*/ 6964062 w 10032639"/>
                <a:gd name="connsiteY2971" fmla="*/ 1382304 h 2801577"/>
                <a:gd name="connsiteX2972" fmla="*/ 6941742 w 10032639"/>
                <a:gd name="connsiteY2972" fmla="*/ 1395982 h 2801577"/>
                <a:gd name="connsiteX2973" fmla="*/ 6920861 w 10032639"/>
                <a:gd name="connsiteY2973" fmla="*/ 1411460 h 2801577"/>
                <a:gd name="connsiteX2974" fmla="*/ 6901780 w 10032639"/>
                <a:gd name="connsiteY2974" fmla="*/ 1428738 h 2801577"/>
                <a:gd name="connsiteX2975" fmla="*/ 6883060 w 10032639"/>
                <a:gd name="connsiteY2975" fmla="*/ 1446016 h 2801577"/>
                <a:gd name="connsiteX2976" fmla="*/ 6863979 w 10032639"/>
                <a:gd name="connsiteY2976" fmla="*/ 1463653 h 2801577"/>
                <a:gd name="connsiteX2977" fmla="*/ 6865779 w 10032639"/>
                <a:gd name="connsiteY2977" fmla="*/ 1468693 h 2801577"/>
                <a:gd name="connsiteX2978" fmla="*/ 6894940 w 10032639"/>
                <a:gd name="connsiteY2978" fmla="*/ 1455015 h 2801577"/>
                <a:gd name="connsiteX2979" fmla="*/ 6922661 w 10032639"/>
                <a:gd name="connsiteY2979" fmla="*/ 1442776 h 2801577"/>
                <a:gd name="connsiteX2980" fmla="*/ 6944982 w 10032639"/>
                <a:gd name="connsiteY2980" fmla="*/ 1428738 h 2801577"/>
                <a:gd name="connsiteX2981" fmla="*/ 6965862 w 10032639"/>
                <a:gd name="connsiteY2981" fmla="*/ 1415060 h 2801577"/>
                <a:gd name="connsiteX2982" fmla="*/ 7005824 w 10032639"/>
                <a:gd name="connsiteY2982" fmla="*/ 1385543 h 2801577"/>
                <a:gd name="connsiteX2983" fmla="*/ 7047225 w 10032639"/>
                <a:gd name="connsiteY2983" fmla="*/ 1356387 h 2801577"/>
                <a:gd name="connsiteX2984" fmla="*/ 7078546 w 10032639"/>
                <a:gd name="connsiteY2984" fmla="*/ 1335510 h 2801577"/>
                <a:gd name="connsiteX2985" fmla="*/ 7088626 w 10032639"/>
                <a:gd name="connsiteY2985" fmla="*/ 1331910 h 2801577"/>
                <a:gd name="connsiteX2986" fmla="*/ 7097626 w 10032639"/>
                <a:gd name="connsiteY2986" fmla="*/ 1328670 h 2801577"/>
                <a:gd name="connsiteX2987" fmla="*/ 7106267 w 10032639"/>
                <a:gd name="connsiteY2987" fmla="*/ 1323271 h 2801577"/>
                <a:gd name="connsiteX2988" fmla="*/ 7113107 w 10032639"/>
                <a:gd name="connsiteY2988" fmla="*/ 1316432 h 2801577"/>
                <a:gd name="connsiteX2989" fmla="*/ 7119947 w 10032639"/>
                <a:gd name="connsiteY2989" fmla="*/ 1311033 h 2801577"/>
                <a:gd name="connsiteX2990" fmla="*/ 7151268 w 10032639"/>
                <a:gd name="connsiteY2990" fmla="*/ 1288715 h 2801577"/>
                <a:gd name="connsiteX2991" fmla="*/ 7163508 w 10032639"/>
                <a:gd name="connsiteY2991" fmla="*/ 1276477 h 2801577"/>
                <a:gd name="connsiteX2992" fmla="*/ 9404327 w 10032639"/>
                <a:gd name="connsiteY2992" fmla="*/ 1260158 h 2801577"/>
                <a:gd name="connsiteX2993" fmla="*/ 9277944 w 10032639"/>
                <a:gd name="connsiteY2993" fmla="*/ 1372871 h 2801577"/>
                <a:gd name="connsiteX2994" fmla="*/ 9153002 w 10032639"/>
                <a:gd name="connsiteY2994" fmla="*/ 1478381 h 2801577"/>
                <a:gd name="connsiteX2995" fmla="*/ 9137519 w 10032639"/>
                <a:gd name="connsiteY2995" fmla="*/ 1488824 h 2801577"/>
                <a:gd name="connsiteX2996" fmla="*/ 9122037 w 10032639"/>
                <a:gd name="connsiteY2996" fmla="*/ 1497466 h 2801577"/>
                <a:gd name="connsiteX2997" fmla="*/ 9109794 w 10032639"/>
                <a:gd name="connsiteY2997" fmla="*/ 1506109 h 2801577"/>
                <a:gd name="connsiteX2998" fmla="*/ 9106554 w 10032639"/>
                <a:gd name="connsiteY2998" fmla="*/ 1511150 h 2801577"/>
                <a:gd name="connsiteX2999" fmla="*/ 9104753 w 10032639"/>
                <a:gd name="connsiteY2999" fmla="*/ 1514751 h 2801577"/>
                <a:gd name="connsiteX3000" fmla="*/ 9109794 w 10032639"/>
                <a:gd name="connsiteY3000" fmla="*/ 1514751 h 2801577"/>
                <a:gd name="connsiteX3001" fmla="*/ 9109794 w 10032639"/>
                <a:gd name="connsiteY3001" fmla="*/ 1507909 h 2801577"/>
                <a:gd name="connsiteX3002" fmla="*/ 9120236 w 10032639"/>
                <a:gd name="connsiteY3002" fmla="*/ 1504308 h 2801577"/>
                <a:gd name="connsiteX3003" fmla="*/ 9127077 w 10032639"/>
                <a:gd name="connsiteY3003" fmla="*/ 1502508 h 2801577"/>
                <a:gd name="connsiteX3004" fmla="*/ 9134279 w 10032639"/>
                <a:gd name="connsiteY3004" fmla="*/ 1497466 h 2801577"/>
                <a:gd name="connsiteX3005" fmla="*/ 9147961 w 10032639"/>
                <a:gd name="connsiteY3005" fmla="*/ 1485223 h 2801577"/>
                <a:gd name="connsiteX3006" fmla="*/ 9161644 w 10032639"/>
                <a:gd name="connsiteY3006" fmla="*/ 1475140 h 2801577"/>
                <a:gd name="connsiteX3007" fmla="*/ 9178927 w 10032639"/>
                <a:gd name="connsiteY3007" fmla="*/ 1459296 h 2801577"/>
                <a:gd name="connsiteX3008" fmla="*/ 9182527 w 10032639"/>
                <a:gd name="connsiteY3008" fmla="*/ 1454254 h 2801577"/>
                <a:gd name="connsiteX3009" fmla="*/ 9189369 w 10032639"/>
                <a:gd name="connsiteY3009" fmla="*/ 1454254 h 2801577"/>
                <a:gd name="connsiteX3010" fmla="*/ 9194769 w 10032639"/>
                <a:gd name="connsiteY3010" fmla="*/ 1450653 h 2801577"/>
                <a:gd name="connsiteX3011" fmla="*/ 9201611 w 10032639"/>
                <a:gd name="connsiteY3011" fmla="*/ 1450653 h 2801577"/>
                <a:gd name="connsiteX3012" fmla="*/ 9205211 w 10032639"/>
                <a:gd name="connsiteY3012" fmla="*/ 1448853 h 2801577"/>
                <a:gd name="connsiteX3013" fmla="*/ 9208452 w 10032639"/>
                <a:gd name="connsiteY3013" fmla="*/ 1447052 h 2801577"/>
                <a:gd name="connsiteX3014" fmla="*/ 9210252 w 10032639"/>
                <a:gd name="connsiteY3014" fmla="*/ 1445612 h 2801577"/>
                <a:gd name="connsiteX3015" fmla="*/ 9213853 w 10032639"/>
                <a:gd name="connsiteY3015" fmla="*/ 1431568 h 2801577"/>
                <a:gd name="connsiteX3016" fmla="*/ 9217093 w 10032639"/>
                <a:gd name="connsiteY3016" fmla="*/ 1427967 h 2801577"/>
                <a:gd name="connsiteX3017" fmla="*/ 9234737 w 10032639"/>
                <a:gd name="connsiteY3017" fmla="*/ 1410682 h 2801577"/>
                <a:gd name="connsiteX3018" fmla="*/ 9243378 w 10032639"/>
                <a:gd name="connsiteY3018" fmla="*/ 1412482 h 2801577"/>
                <a:gd name="connsiteX3019" fmla="*/ 9248419 w 10032639"/>
                <a:gd name="connsiteY3019" fmla="*/ 1407441 h 2801577"/>
                <a:gd name="connsiteX3020" fmla="*/ 9257061 w 10032639"/>
                <a:gd name="connsiteY3020" fmla="*/ 1405640 h 2801577"/>
                <a:gd name="connsiteX3021" fmla="*/ 9258861 w 10032639"/>
                <a:gd name="connsiteY3021" fmla="*/ 1396998 h 2801577"/>
                <a:gd name="connsiteX3022" fmla="*/ 9262101 w 10032639"/>
                <a:gd name="connsiteY3022" fmla="*/ 1390156 h 2801577"/>
                <a:gd name="connsiteX3023" fmla="*/ 9269303 w 10032639"/>
                <a:gd name="connsiteY3023" fmla="*/ 1383314 h 2801577"/>
                <a:gd name="connsiteX3024" fmla="*/ 9274344 w 10032639"/>
                <a:gd name="connsiteY3024" fmla="*/ 1376112 h 2801577"/>
                <a:gd name="connsiteX3025" fmla="*/ 9282985 w 10032639"/>
                <a:gd name="connsiteY3025" fmla="*/ 1371070 h 2801577"/>
                <a:gd name="connsiteX3026" fmla="*/ 9291627 w 10032639"/>
                <a:gd name="connsiteY3026" fmla="*/ 1366029 h 2801577"/>
                <a:gd name="connsiteX3027" fmla="*/ 9302069 w 10032639"/>
                <a:gd name="connsiteY3027" fmla="*/ 1360627 h 2801577"/>
                <a:gd name="connsiteX3028" fmla="*/ 9313951 w 10032639"/>
                <a:gd name="connsiteY3028" fmla="*/ 1357386 h 2801577"/>
                <a:gd name="connsiteX3029" fmla="*/ 9319352 w 10032639"/>
                <a:gd name="connsiteY3029" fmla="*/ 1345143 h 2801577"/>
                <a:gd name="connsiteX3030" fmla="*/ 9326193 w 10032639"/>
                <a:gd name="connsiteY3030" fmla="*/ 1332899 h 2801577"/>
                <a:gd name="connsiteX3031" fmla="*/ 9331594 w 10032639"/>
                <a:gd name="connsiteY3031" fmla="*/ 1327858 h 2801577"/>
                <a:gd name="connsiteX3032" fmla="*/ 9336635 w 10032639"/>
                <a:gd name="connsiteY3032" fmla="*/ 1322456 h 2801577"/>
                <a:gd name="connsiteX3033" fmla="*/ 9343476 w 10032639"/>
                <a:gd name="connsiteY3033" fmla="*/ 1317415 h 2801577"/>
                <a:gd name="connsiteX3034" fmla="*/ 9352117 w 10032639"/>
                <a:gd name="connsiteY3034" fmla="*/ 1313814 h 2801577"/>
                <a:gd name="connsiteX3035" fmla="*/ 9360759 w 10032639"/>
                <a:gd name="connsiteY3035" fmla="*/ 1310213 h 2801577"/>
                <a:gd name="connsiteX3036" fmla="*/ 9366160 w 10032639"/>
                <a:gd name="connsiteY3036" fmla="*/ 1306972 h 2801577"/>
                <a:gd name="connsiteX3037" fmla="*/ 9371201 w 10032639"/>
                <a:gd name="connsiteY3037" fmla="*/ 1300130 h 2801577"/>
                <a:gd name="connsiteX3038" fmla="*/ 9373001 w 10032639"/>
                <a:gd name="connsiteY3038" fmla="*/ 1292928 h 2801577"/>
                <a:gd name="connsiteX3039" fmla="*/ 9374802 w 10032639"/>
                <a:gd name="connsiteY3039" fmla="*/ 1287886 h 2801577"/>
                <a:gd name="connsiteX3040" fmla="*/ 9381643 w 10032639"/>
                <a:gd name="connsiteY3040" fmla="*/ 1284285 h 2801577"/>
                <a:gd name="connsiteX3041" fmla="*/ 9388844 w 10032639"/>
                <a:gd name="connsiteY3041" fmla="*/ 1281044 h 2801577"/>
                <a:gd name="connsiteX3042" fmla="*/ 9395685 w 10032639"/>
                <a:gd name="connsiteY3042" fmla="*/ 1279244 h 2801577"/>
                <a:gd name="connsiteX3043" fmla="*/ 9398926 w 10032639"/>
                <a:gd name="connsiteY3043" fmla="*/ 1268801 h 2801577"/>
                <a:gd name="connsiteX3044" fmla="*/ 1477922 w 10032639"/>
                <a:gd name="connsiteY3044" fmla="*/ 1256947 h 2801577"/>
                <a:gd name="connsiteX3045" fmla="*/ 1476122 w 10032639"/>
                <a:gd name="connsiteY3045" fmla="*/ 1258748 h 2801577"/>
                <a:gd name="connsiteX3046" fmla="*/ 1479721 w 10032639"/>
                <a:gd name="connsiteY3046" fmla="*/ 1256947 h 2801577"/>
                <a:gd name="connsiteX3047" fmla="*/ 842984 w 10032639"/>
                <a:gd name="connsiteY3047" fmla="*/ 1255507 h 2801577"/>
                <a:gd name="connsiteX3048" fmla="*/ 790792 w 10032639"/>
                <a:gd name="connsiteY3048" fmla="*/ 1281431 h 2801577"/>
                <a:gd name="connsiteX3049" fmla="*/ 744360 w 10032639"/>
                <a:gd name="connsiteY3049" fmla="*/ 1305554 h 2801577"/>
                <a:gd name="connsiteX3050" fmla="*/ 699367 w 10032639"/>
                <a:gd name="connsiteY3050" fmla="*/ 1331478 h 2801577"/>
                <a:gd name="connsiteX3051" fmla="*/ 657614 w 10032639"/>
                <a:gd name="connsiteY3051" fmla="*/ 1355962 h 2801577"/>
                <a:gd name="connsiteX3052" fmla="*/ 562589 w 10032639"/>
                <a:gd name="connsiteY3052" fmla="*/ 1419691 h 2801577"/>
                <a:gd name="connsiteX3053" fmla="*/ 465405 w 10032639"/>
                <a:gd name="connsiteY3053" fmla="*/ 1482341 h 2801577"/>
                <a:gd name="connsiteX3054" fmla="*/ 465405 w 10032639"/>
                <a:gd name="connsiteY3054" fmla="*/ 1487382 h 2801577"/>
                <a:gd name="connsiteX3055" fmla="*/ 463965 w 10032639"/>
                <a:gd name="connsiteY3055" fmla="*/ 1490982 h 2801577"/>
                <a:gd name="connsiteX3056" fmla="*/ 462165 w 10032639"/>
                <a:gd name="connsiteY3056" fmla="*/ 1496023 h 2801577"/>
                <a:gd name="connsiteX3057" fmla="*/ 486281 w 10032639"/>
                <a:gd name="connsiteY3057" fmla="*/ 1484141 h 2801577"/>
                <a:gd name="connsiteX3058" fmla="*/ 510397 w 10032639"/>
                <a:gd name="connsiteY3058" fmla="*/ 1468299 h 2801577"/>
                <a:gd name="connsiteX3059" fmla="*/ 534873 w 10032639"/>
                <a:gd name="connsiteY3059" fmla="*/ 1452816 h 2801577"/>
                <a:gd name="connsiteX3060" fmla="*/ 558990 w 10032639"/>
                <a:gd name="connsiteY3060" fmla="*/ 1438774 h 2801577"/>
                <a:gd name="connsiteX3061" fmla="*/ 581666 w 10032639"/>
                <a:gd name="connsiteY3061" fmla="*/ 1428333 h 2801577"/>
                <a:gd name="connsiteX3062" fmla="*/ 602183 w 10032639"/>
                <a:gd name="connsiteY3062" fmla="*/ 1421492 h 2801577"/>
                <a:gd name="connsiteX3063" fmla="*/ 623059 w 10032639"/>
                <a:gd name="connsiteY3063" fmla="*/ 1411050 h 2801577"/>
                <a:gd name="connsiteX3064" fmla="*/ 638537 w 10032639"/>
                <a:gd name="connsiteY3064" fmla="*/ 1400609 h 2801577"/>
                <a:gd name="connsiteX3065" fmla="*/ 643936 w 10032639"/>
                <a:gd name="connsiteY3065" fmla="*/ 1397368 h 2801577"/>
                <a:gd name="connsiteX3066" fmla="*/ 650775 w 10032639"/>
                <a:gd name="connsiteY3066" fmla="*/ 1390527 h 2801577"/>
                <a:gd name="connsiteX3067" fmla="*/ 659413 w 10032639"/>
                <a:gd name="connsiteY3067" fmla="*/ 1378285 h 2801577"/>
                <a:gd name="connsiteX3068" fmla="*/ 663013 w 10032639"/>
                <a:gd name="connsiteY3068" fmla="*/ 1373245 h 2801577"/>
                <a:gd name="connsiteX3069" fmla="*/ 666252 w 10032639"/>
                <a:gd name="connsiteY3069" fmla="*/ 1369644 h 2801577"/>
                <a:gd name="connsiteX3070" fmla="*/ 671651 w 10032639"/>
                <a:gd name="connsiteY3070" fmla="*/ 1366404 h 2801577"/>
                <a:gd name="connsiteX3071" fmla="*/ 676691 w 10032639"/>
                <a:gd name="connsiteY3071" fmla="*/ 1364603 h 2801577"/>
                <a:gd name="connsiteX3072" fmla="*/ 683529 w 10032639"/>
                <a:gd name="connsiteY3072" fmla="*/ 1364603 h 2801577"/>
                <a:gd name="connsiteX3073" fmla="*/ 683529 w 10032639"/>
                <a:gd name="connsiteY3073" fmla="*/ 1359202 h 2801577"/>
                <a:gd name="connsiteX3074" fmla="*/ 693968 w 10032639"/>
                <a:gd name="connsiteY3074" fmla="*/ 1355962 h 2801577"/>
                <a:gd name="connsiteX3075" fmla="*/ 718444 w 10032639"/>
                <a:gd name="connsiteY3075" fmla="*/ 1347321 h 2801577"/>
                <a:gd name="connsiteX3076" fmla="*/ 737161 w 10032639"/>
                <a:gd name="connsiteY3076" fmla="*/ 1336879 h 2801577"/>
                <a:gd name="connsiteX3077" fmla="*/ 756238 w 10032639"/>
                <a:gd name="connsiteY3077" fmla="*/ 1324637 h 2801577"/>
                <a:gd name="connsiteX3078" fmla="*/ 771715 w 10032639"/>
                <a:gd name="connsiteY3078" fmla="*/ 1310595 h 2801577"/>
                <a:gd name="connsiteX3079" fmla="*/ 785753 w 10032639"/>
                <a:gd name="connsiteY3079" fmla="*/ 1298713 h 2801577"/>
                <a:gd name="connsiteX3080" fmla="*/ 801231 w 10032639"/>
                <a:gd name="connsiteY3080" fmla="*/ 1286472 h 2801577"/>
                <a:gd name="connsiteX3081" fmla="*/ 820307 w 10032639"/>
                <a:gd name="connsiteY3081" fmla="*/ 1274230 h 2801577"/>
                <a:gd name="connsiteX3082" fmla="*/ 842984 w 10032639"/>
                <a:gd name="connsiteY3082" fmla="*/ 1262348 h 2801577"/>
                <a:gd name="connsiteX3083" fmla="*/ 3432047 w 10032639"/>
                <a:gd name="connsiteY3083" fmla="*/ 1253707 h 2801577"/>
                <a:gd name="connsiteX3084" fmla="*/ 3335223 w 10032639"/>
                <a:gd name="connsiteY3084" fmla="*/ 1286472 h 2801577"/>
                <a:gd name="connsiteX3085" fmla="*/ 3245237 w 10032639"/>
                <a:gd name="connsiteY3085" fmla="*/ 1319597 h 2801577"/>
                <a:gd name="connsiteX3086" fmla="*/ 3143014 w 10032639"/>
                <a:gd name="connsiteY3086" fmla="*/ 1361003 h 2801577"/>
                <a:gd name="connsiteX3087" fmla="*/ 3035751 w 10032639"/>
                <a:gd name="connsiteY3087" fmla="*/ 1409250 h 2801577"/>
                <a:gd name="connsiteX3088" fmla="*/ 3059867 w 10032639"/>
                <a:gd name="connsiteY3088" fmla="*/ 1431933 h 2801577"/>
                <a:gd name="connsiteX3089" fmla="*/ 3063466 w 10032639"/>
                <a:gd name="connsiteY3089" fmla="*/ 1435534 h 2801577"/>
                <a:gd name="connsiteX3090" fmla="*/ 3065266 w 10032639"/>
                <a:gd name="connsiteY3090" fmla="*/ 1435534 h 2801577"/>
                <a:gd name="connsiteX3091" fmla="*/ 3070306 w 10032639"/>
                <a:gd name="connsiteY3091" fmla="*/ 1428333 h 2801577"/>
                <a:gd name="connsiteX3092" fmla="*/ 3075705 w 10032639"/>
                <a:gd name="connsiteY3092" fmla="*/ 1423292 h 2801577"/>
                <a:gd name="connsiteX3093" fmla="*/ 3084343 w 10032639"/>
                <a:gd name="connsiteY3093" fmla="*/ 1417891 h 2801577"/>
                <a:gd name="connsiteX3094" fmla="*/ 3091182 w 10032639"/>
                <a:gd name="connsiteY3094" fmla="*/ 1414651 h 2801577"/>
                <a:gd name="connsiteX3095" fmla="*/ 3110259 w 10032639"/>
                <a:gd name="connsiteY3095" fmla="*/ 1404209 h 2801577"/>
                <a:gd name="connsiteX3096" fmla="*/ 3118898 w 10032639"/>
                <a:gd name="connsiteY3096" fmla="*/ 1402409 h 2801577"/>
                <a:gd name="connsiteX3097" fmla="*/ 3125737 w 10032639"/>
                <a:gd name="connsiteY3097" fmla="*/ 1400609 h 2801577"/>
                <a:gd name="connsiteX3098" fmla="*/ 3132575 w 10032639"/>
                <a:gd name="connsiteY3098" fmla="*/ 1402409 h 2801577"/>
                <a:gd name="connsiteX3099" fmla="*/ 3137974 w 10032639"/>
                <a:gd name="connsiteY3099" fmla="*/ 1397368 h 2801577"/>
                <a:gd name="connsiteX3100" fmla="*/ 3141214 w 10032639"/>
                <a:gd name="connsiteY3100" fmla="*/ 1393768 h 2801577"/>
                <a:gd name="connsiteX3101" fmla="*/ 3146613 w 10032639"/>
                <a:gd name="connsiteY3101" fmla="*/ 1390527 h 2801577"/>
                <a:gd name="connsiteX3102" fmla="*/ 3158491 w 10032639"/>
                <a:gd name="connsiteY3102" fmla="*/ 1388727 h 2801577"/>
                <a:gd name="connsiteX3103" fmla="*/ 3160291 w 10032639"/>
                <a:gd name="connsiteY3103" fmla="*/ 1383686 h 2801577"/>
                <a:gd name="connsiteX3104" fmla="*/ 3162091 w 10032639"/>
                <a:gd name="connsiteY3104" fmla="*/ 1378285 h 2801577"/>
                <a:gd name="connsiteX3105" fmla="*/ 3167130 w 10032639"/>
                <a:gd name="connsiteY3105" fmla="*/ 1375045 h 2801577"/>
                <a:gd name="connsiteX3106" fmla="*/ 3172529 w 10032639"/>
                <a:gd name="connsiteY3106" fmla="*/ 1371444 h 2801577"/>
                <a:gd name="connsiteX3107" fmla="*/ 3179368 w 10032639"/>
                <a:gd name="connsiteY3107" fmla="*/ 1371444 h 2801577"/>
                <a:gd name="connsiteX3108" fmla="*/ 3198445 w 10032639"/>
                <a:gd name="connsiteY3108" fmla="*/ 1366404 h 2801577"/>
                <a:gd name="connsiteX3109" fmla="*/ 3215722 w 10032639"/>
                <a:gd name="connsiteY3109" fmla="*/ 1359202 h 2801577"/>
                <a:gd name="connsiteX3110" fmla="*/ 3224361 w 10032639"/>
                <a:gd name="connsiteY3110" fmla="*/ 1354162 h 2801577"/>
                <a:gd name="connsiteX3111" fmla="*/ 3234799 w 10032639"/>
                <a:gd name="connsiteY3111" fmla="*/ 1347321 h 2801577"/>
                <a:gd name="connsiteX3112" fmla="*/ 3245237 w 10032639"/>
                <a:gd name="connsiteY3112" fmla="*/ 1338679 h 2801577"/>
                <a:gd name="connsiteX3113" fmla="*/ 3252076 w 10032639"/>
                <a:gd name="connsiteY3113" fmla="*/ 1333279 h 2801577"/>
                <a:gd name="connsiteX3114" fmla="*/ 3262515 w 10032639"/>
                <a:gd name="connsiteY3114" fmla="*/ 1330038 h 2801577"/>
                <a:gd name="connsiteX3115" fmla="*/ 3267554 w 10032639"/>
                <a:gd name="connsiteY3115" fmla="*/ 1328238 h 2801577"/>
                <a:gd name="connsiteX3116" fmla="*/ 3274753 w 10032639"/>
                <a:gd name="connsiteY3116" fmla="*/ 1326438 h 2801577"/>
                <a:gd name="connsiteX3117" fmla="*/ 3291670 w 10032639"/>
                <a:gd name="connsiteY3117" fmla="*/ 1326438 h 2801577"/>
                <a:gd name="connsiteX3118" fmla="*/ 3295269 w 10032639"/>
                <a:gd name="connsiteY3118" fmla="*/ 1321037 h 2801577"/>
                <a:gd name="connsiteX3119" fmla="*/ 3298869 w 10032639"/>
                <a:gd name="connsiteY3119" fmla="*/ 1315996 h 2801577"/>
                <a:gd name="connsiteX3120" fmla="*/ 3305707 w 10032639"/>
                <a:gd name="connsiteY3120" fmla="*/ 1310595 h 2801577"/>
                <a:gd name="connsiteX3121" fmla="*/ 3305707 w 10032639"/>
                <a:gd name="connsiteY3121" fmla="*/ 1305554 h 2801577"/>
                <a:gd name="connsiteX3122" fmla="*/ 3319745 w 10032639"/>
                <a:gd name="connsiteY3122" fmla="*/ 1305554 h 2801577"/>
                <a:gd name="connsiteX3123" fmla="*/ 3326584 w 10032639"/>
                <a:gd name="connsiteY3123" fmla="*/ 1305554 h 2801577"/>
                <a:gd name="connsiteX3124" fmla="*/ 3328384 w 10032639"/>
                <a:gd name="connsiteY3124" fmla="*/ 1298713 h 2801577"/>
                <a:gd name="connsiteX3125" fmla="*/ 3331624 w 10032639"/>
                <a:gd name="connsiteY3125" fmla="*/ 1293313 h 2801577"/>
                <a:gd name="connsiteX3126" fmla="*/ 3335223 w 10032639"/>
                <a:gd name="connsiteY3126" fmla="*/ 1290072 h 2801577"/>
                <a:gd name="connsiteX3127" fmla="*/ 3340262 w 10032639"/>
                <a:gd name="connsiteY3127" fmla="*/ 1288272 h 2801577"/>
                <a:gd name="connsiteX3128" fmla="*/ 3347461 w 10032639"/>
                <a:gd name="connsiteY3128" fmla="*/ 1286472 h 2801577"/>
                <a:gd name="connsiteX3129" fmla="*/ 3354300 w 10032639"/>
                <a:gd name="connsiteY3129" fmla="*/ 1286472 h 2801577"/>
                <a:gd name="connsiteX3130" fmla="*/ 3357899 w 10032639"/>
                <a:gd name="connsiteY3130" fmla="*/ 1291512 h 2801577"/>
                <a:gd name="connsiteX3131" fmla="*/ 3359339 w 10032639"/>
                <a:gd name="connsiteY3131" fmla="*/ 1291512 h 2801577"/>
                <a:gd name="connsiteX3132" fmla="*/ 3362939 w 10032639"/>
                <a:gd name="connsiteY3132" fmla="*/ 1291512 h 2801577"/>
                <a:gd name="connsiteX3133" fmla="*/ 3366538 w 10032639"/>
                <a:gd name="connsiteY3133" fmla="*/ 1290072 h 2801577"/>
                <a:gd name="connsiteX3134" fmla="*/ 3369777 w 10032639"/>
                <a:gd name="connsiteY3134" fmla="*/ 1284671 h 2801577"/>
                <a:gd name="connsiteX3135" fmla="*/ 3380215 w 10032639"/>
                <a:gd name="connsiteY3135" fmla="*/ 1276030 h 2801577"/>
                <a:gd name="connsiteX3136" fmla="*/ 3392454 w 10032639"/>
                <a:gd name="connsiteY3136" fmla="*/ 1269189 h 2801577"/>
                <a:gd name="connsiteX3137" fmla="*/ 3406132 w 10032639"/>
                <a:gd name="connsiteY3137" fmla="*/ 1267389 h 2801577"/>
                <a:gd name="connsiteX3138" fmla="*/ 3418369 w 10032639"/>
                <a:gd name="connsiteY3138" fmla="*/ 1267389 h 2801577"/>
                <a:gd name="connsiteX3139" fmla="*/ 2171890 w 10032639"/>
                <a:gd name="connsiteY3139" fmla="*/ 1251907 h 2801577"/>
                <a:gd name="connsiteX3140" fmla="*/ 2145974 w 10032639"/>
                <a:gd name="connsiteY3140" fmla="*/ 1262348 h 2801577"/>
                <a:gd name="connsiteX3141" fmla="*/ 2137335 w 10032639"/>
                <a:gd name="connsiteY3141" fmla="*/ 1269189 h 2801577"/>
                <a:gd name="connsiteX3142" fmla="*/ 2147774 w 10032639"/>
                <a:gd name="connsiteY3142" fmla="*/ 1267389 h 2801577"/>
                <a:gd name="connsiteX3143" fmla="*/ 2156413 w 10032639"/>
                <a:gd name="connsiteY3143" fmla="*/ 1262348 h 2801577"/>
                <a:gd name="connsiteX3144" fmla="*/ 2165051 w 10032639"/>
                <a:gd name="connsiteY3144" fmla="*/ 1258748 h 2801577"/>
                <a:gd name="connsiteX3145" fmla="*/ 6387685 w 10032639"/>
                <a:gd name="connsiteY3145" fmla="*/ 1248761 h 2801577"/>
                <a:gd name="connsiteX3146" fmla="*/ 6340884 w 10032639"/>
                <a:gd name="connsiteY3146" fmla="*/ 1280077 h 2801577"/>
                <a:gd name="connsiteX3147" fmla="*/ 6353124 w 10032639"/>
                <a:gd name="connsiteY3147" fmla="*/ 1272877 h 2801577"/>
                <a:gd name="connsiteX3148" fmla="*/ 6358164 w 10032639"/>
                <a:gd name="connsiteY3148" fmla="*/ 1271438 h 2801577"/>
                <a:gd name="connsiteX3149" fmla="*/ 6365004 w 10032639"/>
                <a:gd name="connsiteY3149" fmla="*/ 1266038 h 2801577"/>
                <a:gd name="connsiteX3150" fmla="*/ 6373645 w 10032639"/>
                <a:gd name="connsiteY3150" fmla="*/ 1260999 h 2801577"/>
                <a:gd name="connsiteX3151" fmla="*/ 6384085 w 10032639"/>
                <a:gd name="connsiteY3151" fmla="*/ 1254160 h 2801577"/>
                <a:gd name="connsiteX3152" fmla="*/ 5598542 w 10032639"/>
                <a:gd name="connsiteY3152" fmla="*/ 1243721 h 2801577"/>
                <a:gd name="connsiteX3153" fmla="*/ 5594941 w 10032639"/>
                <a:gd name="connsiteY3153" fmla="*/ 1246961 h 2801577"/>
                <a:gd name="connsiteX3154" fmla="*/ 5596741 w 10032639"/>
                <a:gd name="connsiteY3154" fmla="*/ 1248761 h 2801577"/>
                <a:gd name="connsiteX3155" fmla="*/ 9657092 w 10032639"/>
                <a:gd name="connsiteY3155" fmla="*/ 1242874 h 2801577"/>
                <a:gd name="connsiteX3156" fmla="*/ 9617125 w 10032639"/>
                <a:gd name="connsiteY3156" fmla="*/ 1294728 h 2801577"/>
                <a:gd name="connsiteX3157" fmla="*/ 9573917 w 10032639"/>
                <a:gd name="connsiteY3157" fmla="*/ 1345143 h 2801577"/>
                <a:gd name="connsiteX3158" fmla="*/ 9528909 w 10032639"/>
                <a:gd name="connsiteY3158" fmla="*/ 1391596 h 2801577"/>
                <a:gd name="connsiteX3159" fmla="*/ 9478500 w 10032639"/>
                <a:gd name="connsiteY3159" fmla="*/ 1438410 h 2801577"/>
                <a:gd name="connsiteX3160" fmla="*/ 9423050 w 10032639"/>
                <a:gd name="connsiteY3160" fmla="*/ 1487023 h 2801577"/>
                <a:gd name="connsiteX3161" fmla="*/ 9367960 w 10032639"/>
                <a:gd name="connsiteY3161" fmla="*/ 1533837 h 2801577"/>
                <a:gd name="connsiteX3162" fmla="*/ 9260661 w 10032639"/>
                <a:gd name="connsiteY3162" fmla="*/ 1620622 h 2801577"/>
                <a:gd name="connsiteX3163" fmla="*/ 9234737 w 10032639"/>
                <a:gd name="connsiteY3163" fmla="*/ 1636106 h 2801577"/>
                <a:gd name="connsiteX3164" fmla="*/ 9210252 w 10032639"/>
                <a:gd name="connsiteY3164" fmla="*/ 1651591 h 2801577"/>
                <a:gd name="connsiteX3165" fmla="*/ 9173886 w 10032639"/>
                <a:gd name="connsiteY3165" fmla="*/ 1673917 h 2801577"/>
                <a:gd name="connsiteX3166" fmla="*/ 9161644 w 10032639"/>
                <a:gd name="connsiteY3166" fmla="*/ 1686161 h 2801577"/>
                <a:gd name="connsiteX3167" fmla="*/ 9151202 w 10032639"/>
                <a:gd name="connsiteY3167" fmla="*/ 1698404 h 2801577"/>
                <a:gd name="connsiteX3168" fmla="*/ 9144361 w 10032639"/>
                <a:gd name="connsiteY3168" fmla="*/ 1713888 h 2801577"/>
                <a:gd name="connsiteX3169" fmla="*/ 9139320 w 10032639"/>
                <a:gd name="connsiteY3169" fmla="*/ 1729373 h 2801577"/>
                <a:gd name="connsiteX3170" fmla="*/ 9165244 w 10032639"/>
                <a:gd name="connsiteY3170" fmla="*/ 1715689 h 2801577"/>
                <a:gd name="connsiteX3171" fmla="*/ 9187568 w 10032639"/>
                <a:gd name="connsiteY3171" fmla="*/ 1699844 h 2801577"/>
                <a:gd name="connsiteX3172" fmla="*/ 9208452 w 10032639"/>
                <a:gd name="connsiteY3172" fmla="*/ 1682559 h 2801577"/>
                <a:gd name="connsiteX3173" fmla="*/ 9229336 w 10032639"/>
                <a:gd name="connsiteY3173" fmla="*/ 1665275 h 2801577"/>
                <a:gd name="connsiteX3174" fmla="*/ 9252020 w 10032639"/>
                <a:gd name="connsiteY3174" fmla="*/ 1641148 h 2801577"/>
                <a:gd name="connsiteX3175" fmla="*/ 9274344 w 10032639"/>
                <a:gd name="connsiteY3175" fmla="*/ 1618821 h 2801577"/>
                <a:gd name="connsiteX3176" fmla="*/ 9321152 w 10032639"/>
                <a:gd name="connsiteY3176" fmla="*/ 1577049 h 2801577"/>
                <a:gd name="connsiteX3177" fmla="*/ 9373001 w 10032639"/>
                <a:gd name="connsiteY3177" fmla="*/ 1533837 h 2801577"/>
                <a:gd name="connsiteX3178" fmla="*/ 9406127 w 10032639"/>
                <a:gd name="connsiteY3178" fmla="*/ 1506109 h 2801577"/>
                <a:gd name="connsiteX3179" fmla="*/ 9437093 w 10032639"/>
                <a:gd name="connsiteY3179" fmla="*/ 1480182 h 2801577"/>
                <a:gd name="connsiteX3180" fmla="*/ 9461217 w 10032639"/>
                <a:gd name="connsiteY3180" fmla="*/ 1459296 h 2801577"/>
                <a:gd name="connsiteX3181" fmla="*/ 9487142 w 10032639"/>
                <a:gd name="connsiteY3181" fmla="*/ 1436609 h 2801577"/>
                <a:gd name="connsiteX3182" fmla="*/ 9537551 w 10032639"/>
                <a:gd name="connsiteY3182" fmla="*/ 1388355 h 2801577"/>
                <a:gd name="connsiteX3183" fmla="*/ 9570317 w 10032639"/>
                <a:gd name="connsiteY3183" fmla="*/ 1355586 h 2801577"/>
                <a:gd name="connsiteX3184" fmla="*/ 9589400 w 10032639"/>
                <a:gd name="connsiteY3184" fmla="*/ 1338301 h 2801577"/>
                <a:gd name="connsiteX3185" fmla="*/ 9610284 w 10032639"/>
                <a:gd name="connsiteY3185" fmla="*/ 1322456 h 2801577"/>
                <a:gd name="connsiteX3186" fmla="*/ 9623966 w 10032639"/>
                <a:gd name="connsiteY3186" fmla="*/ 1310213 h 2801577"/>
                <a:gd name="connsiteX3187" fmla="*/ 9634408 w 10032639"/>
                <a:gd name="connsiteY3187" fmla="*/ 1298329 h 2801577"/>
                <a:gd name="connsiteX3188" fmla="*/ 9641249 w 10032639"/>
                <a:gd name="connsiteY3188" fmla="*/ 1286086 h 2801577"/>
                <a:gd name="connsiteX3189" fmla="*/ 9644850 w 10032639"/>
                <a:gd name="connsiteY3189" fmla="*/ 1275643 h 2801577"/>
                <a:gd name="connsiteX3190" fmla="*/ 9646650 w 10032639"/>
                <a:gd name="connsiteY3190" fmla="*/ 1270601 h 2801577"/>
                <a:gd name="connsiteX3191" fmla="*/ 9650251 w 10032639"/>
                <a:gd name="connsiteY3191" fmla="*/ 1267000 h 2801577"/>
                <a:gd name="connsiteX3192" fmla="*/ 9651691 w 10032639"/>
                <a:gd name="connsiteY3192" fmla="*/ 1263760 h 2801577"/>
                <a:gd name="connsiteX3193" fmla="*/ 9657092 w 10032639"/>
                <a:gd name="connsiteY3193" fmla="*/ 1244674 h 2801577"/>
                <a:gd name="connsiteX3194" fmla="*/ 2374537 w 10032639"/>
                <a:gd name="connsiteY3194" fmla="*/ 1241465 h 2801577"/>
                <a:gd name="connsiteX3195" fmla="*/ 2362660 w 10032639"/>
                <a:gd name="connsiteY3195" fmla="*/ 1246866 h 2801577"/>
                <a:gd name="connsiteX3196" fmla="*/ 2303629 w 10032639"/>
                <a:gd name="connsiteY3196" fmla="*/ 1270989 h 2801577"/>
                <a:gd name="connsiteX3197" fmla="*/ 2241359 w 10032639"/>
                <a:gd name="connsiteY3197" fmla="*/ 1295113 h 2801577"/>
                <a:gd name="connsiteX3198" fmla="*/ 2171890 w 10032639"/>
                <a:gd name="connsiteY3198" fmla="*/ 1317796 h 2801577"/>
                <a:gd name="connsiteX3199" fmla="*/ 2097742 w 10032639"/>
                <a:gd name="connsiteY3199" fmla="*/ 1340120 h 2801577"/>
                <a:gd name="connsiteX3200" fmla="*/ 2092703 w 10032639"/>
                <a:gd name="connsiteY3200" fmla="*/ 1362803 h 2801577"/>
                <a:gd name="connsiteX3201" fmla="*/ 2087304 w 10032639"/>
                <a:gd name="connsiteY3201" fmla="*/ 1380086 h 2801577"/>
                <a:gd name="connsiteX3202" fmla="*/ 2083704 w 10032639"/>
                <a:gd name="connsiteY3202" fmla="*/ 1390527 h 2801577"/>
                <a:gd name="connsiteX3203" fmla="*/ 2097742 w 10032639"/>
                <a:gd name="connsiteY3203" fmla="*/ 1385126 h 2801577"/>
                <a:gd name="connsiteX3204" fmla="*/ 2111780 w 10032639"/>
                <a:gd name="connsiteY3204" fmla="*/ 1381886 h 2801577"/>
                <a:gd name="connsiteX3205" fmla="*/ 2120419 w 10032639"/>
                <a:gd name="connsiteY3205" fmla="*/ 1380086 h 2801577"/>
                <a:gd name="connsiteX3206" fmla="*/ 2127257 w 10032639"/>
                <a:gd name="connsiteY3206" fmla="*/ 1375045 h 2801577"/>
                <a:gd name="connsiteX3207" fmla="*/ 2132296 w 10032639"/>
                <a:gd name="connsiteY3207" fmla="*/ 1371444 h 2801577"/>
                <a:gd name="connsiteX3208" fmla="*/ 2135896 w 10032639"/>
                <a:gd name="connsiteY3208" fmla="*/ 1366404 h 2801577"/>
                <a:gd name="connsiteX3209" fmla="*/ 2137335 w 10032639"/>
                <a:gd name="connsiteY3209" fmla="*/ 1357762 h 2801577"/>
                <a:gd name="connsiteX3210" fmla="*/ 2147774 w 10032639"/>
                <a:gd name="connsiteY3210" fmla="*/ 1355962 h 2801577"/>
                <a:gd name="connsiteX3211" fmla="*/ 2166851 w 10032639"/>
                <a:gd name="connsiteY3211" fmla="*/ 1352361 h 2801577"/>
                <a:gd name="connsiteX3212" fmla="*/ 2185928 w 10032639"/>
                <a:gd name="connsiteY3212" fmla="*/ 1347321 h 2801577"/>
                <a:gd name="connsiteX3213" fmla="*/ 2203205 w 10032639"/>
                <a:gd name="connsiteY3213" fmla="*/ 1341920 h 2801577"/>
                <a:gd name="connsiteX3214" fmla="*/ 2219042 w 10032639"/>
                <a:gd name="connsiteY3214" fmla="*/ 1333279 h 2801577"/>
                <a:gd name="connsiteX3215" fmla="*/ 2249998 w 10032639"/>
                <a:gd name="connsiteY3215" fmla="*/ 1317796 h 2801577"/>
                <a:gd name="connsiteX3216" fmla="*/ 2279513 w 10032639"/>
                <a:gd name="connsiteY3216" fmla="*/ 1300514 h 2801577"/>
                <a:gd name="connsiteX3217" fmla="*/ 2305429 w 10032639"/>
                <a:gd name="connsiteY3217" fmla="*/ 1284671 h 2801577"/>
                <a:gd name="connsiteX3218" fmla="*/ 2333144 w 10032639"/>
                <a:gd name="connsiteY3218" fmla="*/ 1269189 h 2801577"/>
                <a:gd name="connsiteX3219" fmla="*/ 2343583 w 10032639"/>
                <a:gd name="connsiteY3219" fmla="*/ 1262348 h 2801577"/>
                <a:gd name="connsiteX3220" fmla="*/ 2354021 w 10032639"/>
                <a:gd name="connsiteY3220" fmla="*/ 1258748 h 2801577"/>
                <a:gd name="connsiteX3221" fmla="*/ 2364099 w 10032639"/>
                <a:gd name="connsiteY3221" fmla="*/ 1255507 h 2801577"/>
                <a:gd name="connsiteX3222" fmla="*/ 2374537 w 10032639"/>
                <a:gd name="connsiteY3222" fmla="*/ 1253707 h 2801577"/>
                <a:gd name="connsiteX3223" fmla="*/ 4870948 w 10032639"/>
                <a:gd name="connsiteY3223" fmla="*/ 1233584 h 2801577"/>
                <a:gd name="connsiteX3224" fmla="*/ 4869148 w 10032639"/>
                <a:gd name="connsiteY3224" fmla="*/ 1235384 h 2801577"/>
                <a:gd name="connsiteX3225" fmla="*/ 4872748 w 10032639"/>
                <a:gd name="connsiteY3225" fmla="*/ 1238624 h 2801577"/>
                <a:gd name="connsiteX3226" fmla="*/ 4872748 w 10032639"/>
                <a:gd name="connsiteY3226" fmla="*/ 1237184 h 2801577"/>
                <a:gd name="connsiteX3227" fmla="*/ 4874548 w 10032639"/>
                <a:gd name="connsiteY3227" fmla="*/ 1235384 h 2801577"/>
                <a:gd name="connsiteX3228" fmla="*/ 7230830 w 10032639"/>
                <a:gd name="connsiteY3228" fmla="*/ 1231483 h 2801577"/>
                <a:gd name="connsiteX3229" fmla="*/ 7208150 w 10032639"/>
                <a:gd name="connsiteY3229" fmla="*/ 1245521 h 2801577"/>
                <a:gd name="connsiteX3230" fmla="*/ 7209950 w 10032639"/>
                <a:gd name="connsiteY3230" fmla="*/ 1245521 h 2801577"/>
                <a:gd name="connsiteX3231" fmla="*/ 7222190 w 10032639"/>
                <a:gd name="connsiteY3231" fmla="*/ 1236882 h 2801577"/>
                <a:gd name="connsiteX3232" fmla="*/ 4874548 w 10032639"/>
                <a:gd name="connsiteY3232" fmla="*/ 1228544 h 2801577"/>
                <a:gd name="connsiteX3233" fmla="*/ 4872748 w 10032639"/>
                <a:gd name="connsiteY3233" fmla="*/ 1229984 h 2801577"/>
                <a:gd name="connsiteX3234" fmla="*/ 4874548 w 10032639"/>
                <a:gd name="connsiteY3234" fmla="*/ 1229984 h 2801577"/>
                <a:gd name="connsiteX3235" fmla="*/ 9443934 w 10032639"/>
                <a:gd name="connsiteY3235" fmla="*/ 1223788 h 2801577"/>
                <a:gd name="connsiteX3236" fmla="*/ 9428451 w 10032639"/>
                <a:gd name="connsiteY3236" fmla="*/ 1237832 h 2801577"/>
                <a:gd name="connsiteX3237" fmla="*/ 9433492 w 10032639"/>
                <a:gd name="connsiteY3237" fmla="*/ 1236032 h 2801577"/>
                <a:gd name="connsiteX3238" fmla="*/ 9438893 w 10032639"/>
                <a:gd name="connsiteY3238" fmla="*/ 1232431 h 2801577"/>
                <a:gd name="connsiteX3239" fmla="*/ 9442134 w 10032639"/>
                <a:gd name="connsiteY3239" fmla="*/ 1229190 h 2801577"/>
                <a:gd name="connsiteX3240" fmla="*/ 1801870 w 10032639"/>
                <a:gd name="connsiteY3240" fmla="*/ 1222742 h 2801577"/>
                <a:gd name="connsiteX3241" fmla="*/ 1800070 w 10032639"/>
                <a:gd name="connsiteY3241" fmla="*/ 1225983 h 2801577"/>
                <a:gd name="connsiteX3242" fmla="*/ 1798270 w 10032639"/>
                <a:gd name="connsiteY3242" fmla="*/ 1231023 h 2801577"/>
                <a:gd name="connsiteX3243" fmla="*/ 1794671 w 10032639"/>
                <a:gd name="connsiteY3243" fmla="*/ 1232824 h 2801577"/>
                <a:gd name="connsiteX3244" fmla="*/ 1736000 w 10032639"/>
                <a:gd name="connsiteY3244" fmla="*/ 1274230 h 2801577"/>
                <a:gd name="connsiteX3245" fmla="*/ 1671931 w 10032639"/>
                <a:gd name="connsiteY3245" fmla="*/ 1315996 h 2801577"/>
                <a:gd name="connsiteX3246" fmla="*/ 1604261 w 10032639"/>
                <a:gd name="connsiteY3246" fmla="*/ 1355962 h 2801577"/>
                <a:gd name="connsiteX3247" fmla="*/ 1533353 w 10032639"/>
                <a:gd name="connsiteY3247" fmla="*/ 1395568 h 2801577"/>
                <a:gd name="connsiteX3248" fmla="*/ 1400174 w 10032639"/>
                <a:gd name="connsiteY3248" fmla="*/ 1468299 h 2801577"/>
                <a:gd name="connsiteX3249" fmla="*/ 1334305 w 10032639"/>
                <a:gd name="connsiteY3249" fmla="*/ 1504664 h 2801577"/>
                <a:gd name="connsiteX3250" fmla="*/ 1268795 w 10032639"/>
                <a:gd name="connsiteY3250" fmla="*/ 1542830 h 2801577"/>
                <a:gd name="connsiteX3251" fmla="*/ 1272035 w 10032639"/>
                <a:gd name="connsiteY3251" fmla="*/ 1563353 h 2801577"/>
                <a:gd name="connsiteX3252" fmla="*/ 1279234 w 10032639"/>
                <a:gd name="connsiteY3252" fmla="*/ 1582796 h 2801577"/>
                <a:gd name="connsiteX3253" fmla="*/ 1294711 w 10032639"/>
                <a:gd name="connsiteY3253" fmla="*/ 1619161 h 2801577"/>
                <a:gd name="connsiteX3254" fmla="*/ 1299750 w 10032639"/>
                <a:gd name="connsiteY3254" fmla="*/ 1613760 h 2801577"/>
                <a:gd name="connsiteX3255" fmla="*/ 1303350 w 10032639"/>
                <a:gd name="connsiteY3255" fmla="*/ 1608720 h 2801577"/>
                <a:gd name="connsiteX3256" fmla="*/ 1306589 w 10032639"/>
                <a:gd name="connsiteY3256" fmla="*/ 1606919 h 2801577"/>
                <a:gd name="connsiteX3257" fmla="*/ 1311988 w 10032639"/>
                <a:gd name="connsiteY3257" fmla="*/ 1603319 h 2801577"/>
                <a:gd name="connsiteX3258" fmla="*/ 1317027 w 10032639"/>
                <a:gd name="connsiteY3258" fmla="*/ 1601879 h 2801577"/>
                <a:gd name="connsiteX3259" fmla="*/ 1329265 w 10032639"/>
                <a:gd name="connsiteY3259" fmla="*/ 1601879 h 2801577"/>
                <a:gd name="connsiteX3260" fmla="*/ 1341144 w 10032639"/>
                <a:gd name="connsiteY3260" fmla="*/ 1603319 h 2801577"/>
                <a:gd name="connsiteX3261" fmla="*/ 1384697 w 10032639"/>
                <a:gd name="connsiteY3261" fmla="*/ 1558312 h 2801577"/>
                <a:gd name="connsiteX3262" fmla="*/ 1398374 w 10032639"/>
                <a:gd name="connsiteY3262" fmla="*/ 1547871 h 2801577"/>
                <a:gd name="connsiteX3263" fmla="*/ 1414212 w 10032639"/>
                <a:gd name="connsiteY3263" fmla="*/ 1537429 h 2801577"/>
                <a:gd name="connsiteX3264" fmla="*/ 1431489 w 10032639"/>
                <a:gd name="connsiteY3264" fmla="*/ 1528788 h 2801577"/>
                <a:gd name="connsiteX3265" fmla="*/ 1452006 w 10032639"/>
                <a:gd name="connsiteY3265" fmla="*/ 1521947 h 2801577"/>
                <a:gd name="connsiteX3266" fmla="*/ 1469283 w 10032639"/>
                <a:gd name="connsiteY3266" fmla="*/ 1506464 h 2801577"/>
                <a:gd name="connsiteX3267" fmla="*/ 1486560 w 10032639"/>
                <a:gd name="connsiteY3267" fmla="*/ 1492782 h 2801577"/>
                <a:gd name="connsiteX3268" fmla="*/ 1503838 w 10032639"/>
                <a:gd name="connsiteY3268" fmla="*/ 1478740 h 2801577"/>
                <a:gd name="connsiteX3269" fmla="*/ 1521475 w 10032639"/>
                <a:gd name="connsiteY3269" fmla="*/ 1468299 h 2801577"/>
                <a:gd name="connsiteX3270" fmla="*/ 1562868 w 10032639"/>
                <a:gd name="connsiteY3270" fmla="*/ 1449216 h 2801577"/>
                <a:gd name="connsiteX3271" fmla="*/ 1599222 w 10032639"/>
                <a:gd name="connsiteY3271" fmla="*/ 1430133 h 2801577"/>
                <a:gd name="connsiteX3272" fmla="*/ 1616499 w 10032639"/>
                <a:gd name="connsiteY3272" fmla="*/ 1411050 h 2801577"/>
                <a:gd name="connsiteX3273" fmla="*/ 1633776 w 10032639"/>
                <a:gd name="connsiteY3273" fmla="*/ 1393768 h 2801577"/>
                <a:gd name="connsiteX3274" fmla="*/ 1651054 w 10032639"/>
                <a:gd name="connsiteY3274" fmla="*/ 1380086 h 2801577"/>
                <a:gd name="connsiteX3275" fmla="*/ 1670131 w 10032639"/>
                <a:gd name="connsiteY3275" fmla="*/ 1366404 h 2801577"/>
                <a:gd name="connsiteX3276" fmla="*/ 1715123 w 10032639"/>
                <a:gd name="connsiteY3276" fmla="*/ 1341920 h 2801577"/>
                <a:gd name="connsiteX3277" fmla="*/ 1760116 w 10032639"/>
                <a:gd name="connsiteY3277" fmla="*/ 1315996 h 2801577"/>
                <a:gd name="connsiteX3278" fmla="*/ 1766955 w 10032639"/>
                <a:gd name="connsiteY3278" fmla="*/ 1309155 h 2801577"/>
                <a:gd name="connsiteX3279" fmla="*/ 1775594 w 10032639"/>
                <a:gd name="connsiteY3279" fmla="*/ 1300514 h 2801577"/>
                <a:gd name="connsiteX3280" fmla="*/ 1786032 w 10032639"/>
                <a:gd name="connsiteY3280" fmla="*/ 1291512 h 2801577"/>
                <a:gd name="connsiteX3281" fmla="*/ 1798270 w 10032639"/>
                <a:gd name="connsiteY3281" fmla="*/ 1284671 h 2801577"/>
                <a:gd name="connsiteX3282" fmla="*/ 1810508 w 10032639"/>
                <a:gd name="connsiteY3282" fmla="*/ 1277830 h 2801577"/>
                <a:gd name="connsiteX3283" fmla="*/ 1824186 w 10032639"/>
                <a:gd name="connsiteY3283" fmla="*/ 1267389 h 2801577"/>
                <a:gd name="connsiteX3284" fmla="*/ 1812308 w 10032639"/>
                <a:gd name="connsiteY3284" fmla="*/ 1245065 h 2801577"/>
                <a:gd name="connsiteX3285" fmla="*/ 4170000 w 10032639"/>
                <a:gd name="connsiteY3285" fmla="*/ 1221705 h 2801577"/>
                <a:gd name="connsiteX3286" fmla="*/ 4171440 w 10032639"/>
                <a:gd name="connsiteY3286" fmla="*/ 1223145 h 2801577"/>
                <a:gd name="connsiteX3287" fmla="*/ 4175041 w 10032639"/>
                <a:gd name="connsiteY3287" fmla="*/ 1221705 h 2801577"/>
                <a:gd name="connsiteX3288" fmla="*/ 8832905 w 10032639"/>
                <a:gd name="connsiteY3288" fmla="*/ 1216946 h 2801577"/>
                <a:gd name="connsiteX3289" fmla="*/ 8801579 w 10032639"/>
                <a:gd name="connsiteY3289" fmla="*/ 1237832 h 2801577"/>
                <a:gd name="connsiteX3290" fmla="*/ 8772054 w 10032639"/>
                <a:gd name="connsiteY3290" fmla="*/ 1256557 h 2801577"/>
                <a:gd name="connsiteX3291" fmla="*/ 8737488 w 10032639"/>
                <a:gd name="connsiteY3291" fmla="*/ 1282485 h 2801577"/>
                <a:gd name="connsiteX3292" fmla="*/ 8756571 w 10032639"/>
                <a:gd name="connsiteY3292" fmla="*/ 1282485 h 2801577"/>
                <a:gd name="connsiteX3293" fmla="*/ 8767013 w 10032639"/>
                <a:gd name="connsiteY3293" fmla="*/ 1270601 h 2801577"/>
                <a:gd name="connsiteX3294" fmla="*/ 8780696 w 10032639"/>
                <a:gd name="connsiteY3294" fmla="*/ 1260158 h 2801577"/>
                <a:gd name="connsiteX3295" fmla="*/ 8796539 w 10032639"/>
                <a:gd name="connsiteY3295" fmla="*/ 1253317 h 2801577"/>
                <a:gd name="connsiteX3296" fmla="*/ 8815622 w 10032639"/>
                <a:gd name="connsiteY3296" fmla="*/ 1246475 h 2801577"/>
                <a:gd name="connsiteX3297" fmla="*/ 8822463 w 10032639"/>
                <a:gd name="connsiteY3297" fmla="*/ 1230630 h 2801577"/>
                <a:gd name="connsiteX3298" fmla="*/ 8448356 w 10032639"/>
                <a:gd name="connsiteY3298" fmla="*/ 1215146 h 2801577"/>
                <a:gd name="connsiteX3299" fmla="*/ 8443315 w 10032639"/>
                <a:gd name="connsiteY3299" fmla="*/ 1216946 h 2801577"/>
                <a:gd name="connsiteX3300" fmla="*/ 8450157 w 10032639"/>
                <a:gd name="connsiteY3300" fmla="*/ 1218747 h 2801577"/>
                <a:gd name="connsiteX3301" fmla="*/ 8451957 w 10032639"/>
                <a:gd name="connsiteY3301" fmla="*/ 1216946 h 2801577"/>
                <a:gd name="connsiteX3302" fmla="*/ 3581063 w 10032639"/>
                <a:gd name="connsiteY3302" fmla="*/ 1206900 h 2801577"/>
                <a:gd name="connsiteX3303" fmla="*/ 3553348 w 10032639"/>
                <a:gd name="connsiteY3303" fmla="*/ 1215541 h 2801577"/>
                <a:gd name="connsiteX3304" fmla="*/ 3561986 w 10032639"/>
                <a:gd name="connsiteY3304" fmla="*/ 1225983 h 2801577"/>
                <a:gd name="connsiteX3305" fmla="*/ 3568825 w 10032639"/>
                <a:gd name="connsiteY3305" fmla="*/ 1238224 h 2801577"/>
                <a:gd name="connsiteX3306" fmla="*/ 3575664 w 10032639"/>
                <a:gd name="connsiteY3306" fmla="*/ 1258748 h 2801577"/>
                <a:gd name="connsiteX3307" fmla="*/ 3565226 w 10032639"/>
                <a:gd name="connsiteY3307" fmla="*/ 1258748 h 2801577"/>
                <a:gd name="connsiteX3308" fmla="*/ 3568825 w 10032639"/>
                <a:gd name="connsiteY3308" fmla="*/ 1265589 h 2801577"/>
                <a:gd name="connsiteX3309" fmla="*/ 3573865 w 10032639"/>
                <a:gd name="connsiteY3309" fmla="*/ 1279631 h 2801577"/>
                <a:gd name="connsiteX3310" fmla="*/ 3560187 w 10032639"/>
                <a:gd name="connsiteY3310" fmla="*/ 1284671 h 2801577"/>
                <a:gd name="connsiteX3311" fmla="*/ 3527432 w 10032639"/>
                <a:gd name="connsiteY3311" fmla="*/ 1300514 h 2801577"/>
                <a:gd name="connsiteX3312" fmla="*/ 3555148 w 10032639"/>
                <a:gd name="connsiteY3312" fmla="*/ 1290072 h 2801577"/>
                <a:gd name="connsiteX3313" fmla="*/ 3581063 w 10032639"/>
                <a:gd name="connsiteY3313" fmla="*/ 1277830 h 2801577"/>
                <a:gd name="connsiteX3314" fmla="*/ 9350677 w 10032639"/>
                <a:gd name="connsiteY3314" fmla="*/ 1204703 h 2801577"/>
                <a:gd name="connsiteX3315" fmla="*/ 9215653 w 10032639"/>
                <a:gd name="connsiteY3315" fmla="*/ 1324257 h 2801577"/>
                <a:gd name="connsiteX3316" fmla="*/ 9085670 w 10032639"/>
                <a:gd name="connsiteY3316" fmla="*/ 1443811 h 2801577"/>
                <a:gd name="connsiteX3317" fmla="*/ 9087470 w 10032639"/>
                <a:gd name="connsiteY3317" fmla="*/ 1445612 h 2801577"/>
                <a:gd name="connsiteX3318" fmla="*/ 9101153 w 10032639"/>
                <a:gd name="connsiteY3318" fmla="*/ 1438410 h 2801577"/>
                <a:gd name="connsiteX3319" fmla="*/ 9113395 w 10032639"/>
                <a:gd name="connsiteY3319" fmla="*/ 1426526 h 2801577"/>
                <a:gd name="connsiteX3320" fmla="*/ 9123837 w 10032639"/>
                <a:gd name="connsiteY3320" fmla="*/ 1410682 h 2801577"/>
                <a:gd name="connsiteX3321" fmla="*/ 9135719 w 10032639"/>
                <a:gd name="connsiteY3321" fmla="*/ 1398798 h 2801577"/>
                <a:gd name="connsiteX3322" fmla="*/ 9153002 w 10032639"/>
                <a:gd name="connsiteY3322" fmla="*/ 1386555 h 2801577"/>
                <a:gd name="connsiteX3323" fmla="*/ 9172085 w 10032639"/>
                <a:gd name="connsiteY3323" fmla="*/ 1376112 h 2801577"/>
                <a:gd name="connsiteX3324" fmla="*/ 9191169 w 10032639"/>
                <a:gd name="connsiteY3324" fmla="*/ 1358827 h 2801577"/>
                <a:gd name="connsiteX3325" fmla="*/ 9218894 w 10032639"/>
                <a:gd name="connsiteY3325" fmla="*/ 1329658 h 2801577"/>
                <a:gd name="connsiteX3326" fmla="*/ 9234737 w 10032639"/>
                <a:gd name="connsiteY3326" fmla="*/ 1315614 h 2801577"/>
                <a:gd name="connsiteX3327" fmla="*/ 9250219 w 10032639"/>
                <a:gd name="connsiteY3327" fmla="*/ 1303371 h 2801577"/>
                <a:gd name="connsiteX3328" fmla="*/ 9282985 w 10032639"/>
                <a:gd name="connsiteY3328" fmla="*/ 1273842 h 2801577"/>
                <a:gd name="connsiteX3329" fmla="*/ 9321152 w 10032639"/>
                <a:gd name="connsiteY3329" fmla="*/ 1237832 h 2801577"/>
                <a:gd name="connsiteX3330" fmla="*/ 9329794 w 10032639"/>
                <a:gd name="connsiteY3330" fmla="*/ 1229190 h 2801577"/>
                <a:gd name="connsiteX3331" fmla="*/ 9334835 w 10032639"/>
                <a:gd name="connsiteY3331" fmla="*/ 1225589 h 2801577"/>
                <a:gd name="connsiteX3332" fmla="*/ 9341676 w 10032639"/>
                <a:gd name="connsiteY3332" fmla="*/ 1225589 h 2801577"/>
                <a:gd name="connsiteX3333" fmla="*/ 9343476 w 10032639"/>
                <a:gd name="connsiteY3333" fmla="*/ 1225589 h 2801577"/>
                <a:gd name="connsiteX3334" fmla="*/ 9347077 w 10032639"/>
                <a:gd name="connsiteY3334" fmla="*/ 1216946 h 2801577"/>
                <a:gd name="connsiteX3335" fmla="*/ 9350677 w 10032639"/>
                <a:gd name="connsiteY3335" fmla="*/ 1206503 h 2801577"/>
                <a:gd name="connsiteX3336" fmla="*/ 3139414 w 10032639"/>
                <a:gd name="connsiteY3336" fmla="*/ 1203659 h 2801577"/>
                <a:gd name="connsiteX3337" fmla="*/ 3118898 w 10032639"/>
                <a:gd name="connsiteY3337" fmla="*/ 1212301 h 2801577"/>
                <a:gd name="connsiteX3338" fmla="*/ 3059867 w 10032639"/>
                <a:gd name="connsiteY3338" fmla="*/ 1236424 h 2801577"/>
                <a:gd name="connsiteX3339" fmla="*/ 3008035 w 10032639"/>
                <a:gd name="connsiteY3339" fmla="*/ 1258748 h 2801577"/>
                <a:gd name="connsiteX3340" fmla="*/ 2963043 w 10032639"/>
                <a:gd name="connsiteY3340" fmla="*/ 1279631 h 2801577"/>
                <a:gd name="connsiteX3341" fmla="*/ 2923449 w 10032639"/>
                <a:gd name="connsiteY3341" fmla="*/ 1301954 h 2801577"/>
                <a:gd name="connsiteX3342" fmla="*/ 2926689 w 10032639"/>
                <a:gd name="connsiteY3342" fmla="*/ 1310595 h 2801577"/>
                <a:gd name="connsiteX3343" fmla="*/ 2928488 w 10032639"/>
                <a:gd name="connsiteY3343" fmla="*/ 1314196 h 2801577"/>
                <a:gd name="connsiteX3344" fmla="*/ 2930288 w 10032639"/>
                <a:gd name="connsiteY3344" fmla="*/ 1319597 h 2801577"/>
                <a:gd name="connsiteX3345" fmla="*/ 2942526 w 10032639"/>
                <a:gd name="connsiteY3345" fmla="*/ 1315996 h 2801577"/>
                <a:gd name="connsiteX3346" fmla="*/ 2952964 w 10032639"/>
                <a:gd name="connsiteY3346" fmla="*/ 1314196 h 2801577"/>
                <a:gd name="connsiteX3347" fmla="*/ 2951165 w 10032639"/>
                <a:gd name="connsiteY3347" fmla="*/ 1307355 h 2801577"/>
                <a:gd name="connsiteX3348" fmla="*/ 2952964 w 10032639"/>
                <a:gd name="connsiteY3348" fmla="*/ 1300514 h 2801577"/>
                <a:gd name="connsiteX3349" fmla="*/ 2956204 w 10032639"/>
                <a:gd name="connsiteY3349" fmla="*/ 1295113 h 2801577"/>
                <a:gd name="connsiteX3350" fmla="*/ 2959803 w 10032639"/>
                <a:gd name="connsiteY3350" fmla="*/ 1291512 h 2801577"/>
                <a:gd name="connsiteX3351" fmla="*/ 2966642 w 10032639"/>
                <a:gd name="connsiteY3351" fmla="*/ 1288272 h 2801577"/>
                <a:gd name="connsiteX3352" fmla="*/ 2977081 w 10032639"/>
                <a:gd name="connsiteY3352" fmla="*/ 1286472 h 2801577"/>
                <a:gd name="connsiteX3353" fmla="*/ 2995798 w 10032639"/>
                <a:gd name="connsiteY3353" fmla="*/ 1281431 h 2801577"/>
                <a:gd name="connsiteX3354" fmla="*/ 3006236 w 10032639"/>
                <a:gd name="connsiteY3354" fmla="*/ 1279631 h 2801577"/>
                <a:gd name="connsiteX3355" fmla="*/ 3018474 w 10032639"/>
                <a:gd name="connsiteY3355" fmla="*/ 1279631 h 2801577"/>
                <a:gd name="connsiteX3356" fmla="*/ 3044390 w 10032639"/>
                <a:gd name="connsiteY3356" fmla="*/ 1279631 h 2801577"/>
                <a:gd name="connsiteX3357" fmla="*/ 3053028 w 10032639"/>
                <a:gd name="connsiteY3357" fmla="*/ 1272790 h 2801577"/>
                <a:gd name="connsiteX3358" fmla="*/ 3063466 w 10032639"/>
                <a:gd name="connsiteY3358" fmla="*/ 1262348 h 2801577"/>
                <a:gd name="connsiteX3359" fmla="*/ 3072105 w 10032639"/>
                <a:gd name="connsiteY3359" fmla="*/ 1253707 h 2801577"/>
                <a:gd name="connsiteX3360" fmla="*/ 3080744 w 10032639"/>
                <a:gd name="connsiteY3360" fmla="*/ 1246866 h 2801577"/>
                <a:gd name="connsiteX3361" fmla="*/ 3091182 w 10032639"/>
                <a:gd name="connsiteY3361" fmla="*/ 1241465 h 2801577"/>
                <a:gd name="connsiteX3362" fmla="*/ 3101621 w 10032639"/>
                <a:gd name="connsiteY3362" fmla="*/ 1238224 h 2801577"/>
                <a:gd name="connsiteX3363" fmla="*/ 3110259 w 10032639"/>
                <a:gd name="connsiteY3363" fmla="*/ 1234624 h 2801577"/>
                <a:gd name="connsiteX3364" fmla="*/ 3118898 w 10032639"/>
                <a:gd name="connsiteY3364" fmla="*/ 1225983 h 2801577"/>
                <a:gd name="connsiteX3365" fmla="*/ 1566467 w 10032639"/>
                <a:gd name="connsiteY3365" fmla="*/ 1201859 h 2801577"/>
                <a:gd name="connsiteX3366" fmla="*/ 1528313 w 10032639"/>
                <a:gd name="connsiteY3366" fmla="*/ 1225983 h 2801577"/>
                <a:gd name="connsiteX3367" fmla="*/ 1540551 w 10032639"/>
                <a:gd name="connsiteY3367" fmla="*/ 1222742 h 2801577"/>
                <a:gd name="connsiteX3368" fmla="*/ 1550990 w 10032639"/>
                <a:gd name="connsiteY3368" fmla="*/ 1217341 h 2801577"/>
                <a:gd name="connsiteX3369" fmla="*/ 1559628 w 10032639"/>
                <a:gd name="connsiteY3369" fmla="*/ 1210500 h 2801577"/>
                <a:gd name="connsiteX3370" fmla="*/ 470804 w 10032639"/>
                <a:gd name="connsiteY3370" fmla="*/ 1200059 h 2801577"/>
                <a:gd name="connsiteX3371" fmla="*/ 467204 w 10032639"/>
                <a:gd name="connsiteY3371" fmla="*/ 1203659 h 2801577"/>
                <a:gd name="connsiteX3372" fmla="*/ 462165 w 10032639"/>
                <a:gd name="connsiteY3372" fmla="*/ 1205100 h 2801577"/>
                <a:gd name="connsiteX3373" fmla="*/ 451727 w 10032639"/>
                <a:gd name="connsiteY3373" fmla="*/ 1210500 h 2801577"/>
                <a:gd name="connsiteX3374" fmla="*/ 451727 w 10032639"/>
                <a:gd name="connsiteY3374" fmla="*/ 1225983 h 2801577"/>
                <a:gd name="connsiteX3375" fmla="*/ 449927 w 10032639"/>
                <a:gd name="connsiteY3375" fmla="*/ 1241465 h 2801577"/>
                <a:gd name="connsiteX3376" fmla="*/ 458566 w 10032639"/>
                <a:gd name="connsiteY3376" fmla="*/ 1232824 h 2801577"/>
                <a:gd name="connsiteX3377" fmla="*/ 470804 w 10032639"/>
                <a:gd name="connsiteY3377" fmla="*/ 1225983 h 2801577"/>
                <a:gd name="connsiteX3378" fmla="*/ 484482 w 10032639"/>
                <a:gd name="connsiteY3378" fmla="*/ 1220942 h 2801577"/>
                <a:gd name="connsiteX3379" fmla="*/ 498519 w 10032639"/>
                <a:gd name="connsiteY3379" fmla="*/ 1217341 h 2801577"/>
                <a:gd name="connsiteX3380" fmla="*/ 508598 w 10032639"/>
                <a:gd name="connsiteY3380" fmla="*/ 1217341 h 2801577"/>
                <a:gd name="connsiteX3381" fmla="*/ 498519 w 10032639"/>
                <a:gd name="connsiteY3381" fmla="*/ 1212301 h 2801577"/>
                <a:gd name="connsiteX3382" fmla="*/ 484482 w 10032639"/>
                <a:gd name="connsiteY3382" fmla="*/ 1206900 h 2801577"/>
                <a:gd name="connsiteX3383" fmla="*/ 9585799 w 10032639"/>
                <a:gd name="connsiteY3383" fmla="*/ 1196060 h 2801577"/>
                <a:gd name="connsiteX3384" fmla="*/ 9539351 w 10032639"/>
                <a:gd name="connsiteY3384" fmla="*/ 1241073 h 2801577"/>
                <a:gd name="connsiteX3385" fmla="*/ 9492543 w 10032639"/>
                <a:gd name="connsiteY3385" fmla="*/ 1284285 h 2801577"/>
                <a:gd name="connsiteX3386" fmla="*/ 9445734 w 10032639"/>
                <a:gd name="connsiteY3386" fmla="*/ 1326057 h 2801577"/>
                <a:gd name="connsiteX3387" fmla="*/ 9398926 w 10032639"/>
                <a:gd name="connsiteY3387" fmla="*/ 1366029 h 2801577"/>
                <a:gd name="connsiteX3388" fmla="*/ 9305309 w 10032639"/>
                <a:gd name="connsiteY3388" fmla="*/ 1445612 h 2801577"/>
                <a:gd name="connsiteX3389" fmla="*/ 9215653 w 10032639"/>
                <a:gd name="connsiteY3389" fmla="*/ 1525194 h 2801577"/>
                <a:gd name="connsiteX3390" fmla="*/ 9135719 w 10032639"/>
                <a:gd name="connsiteY3390" fmla="*/ 1596135 h 2801577"/>
                <a:gd name="connsiteX3391" fmla="*/ 9135719 w 10032639"/>
                <a:gd name="connsiteY3391" fmla="*/ 1618821 h 2801577"/>
                <a:gd name="connsiteX3392" fmla="*/ 9146161 w 10032639"/>
                <a:gd name="connsiteY3392" fmla="*/ 1615220 h 2801577"/>
                <a:gd name="connsiteX3393" fmla="*/ 9158403 w 10032639"/>
                <a:gd name="connsiteY3393" fmla="*/ 1611619 h 2801577"/>
                <a:gd name="connsiteX3394" fmla="*/ 9163444 w 10032639"/>
                <a:gd name="connsiteY3394" fmla="*/ 1596135 h 2801577"/>
                <a:gd name="connsiteX3395" fmla="*/ 9172085 w 10032639"/>
                <a:gd name="connsiteY3395" fmla="*/ 1580650 h 2801577"/>
                <a:gd name="connsiteX3396" fmla="*/ 9184328 w 10032639"/>
                <a:gd name="connsiteY3396" fmla="*/ 1566606 h 2801577"/>
                <a:gd name="connsiteX3397" fmla="*/ 9199810 w 10032639"/>
                <a:gd name="connsiteY3397" fmla="*/ 1552922 h 2801577"/>
                <a:gd name="connsiteX3398" fmla="*/ 9229336 w 10032639"/>
                <a:gd name="connsiteY3398" fmla="*/ 1535637 h 2801577"/>
                <a:gd name="connsiteX3399" fmla="*/ 9246619 w 10032639"/>
                <a:gd name="connsiteY3399" fmla="*/ 1528435 h 2801577"/>
                <a:gd name="connsiteX3400" fmla="*/ 9265702 w 10032639"/>
                <a:gd name="connsiteY3400" fmla="*/ 1521593 h 2801577"/>
                <a:gd name="connsiteX3401" fmla="*/ 9307109 w 10032639"/>
                <a:gd name="connsiteY3401" fmla="*/ 1476580 h 2801577"/>
                <a:gd name="connsiteX3402" fmla="*/ 9350677 w 10032639"/>
                <a:gd name="connsiteY3402" fmla="*/ 1433368 h 2801577"/>
                <a:gd name="connsiteX3403" fmla="*/ 9397486 w 10032639"/>
                <a:gd name="connsiteY3403" fmla="*/ 1390156 h 2801577"/>
                <a:gd name="connsiteX3404" fmla="*/ 9447535 w 10032639"/>
                <a:gd name="connsiteY3404" fmla="*/ 1346943 h 2801577"/>
                <a:gd name="connsiteX3405" fmla="*/ 9483901 w 10032639"/>
                <a:gd name="connsiteY3405" fmla="*/ 1315614 h 2801577"/>
                <a:gd name="connsiteX3406" fmla="*/ 9518467 w 10032639"/>
                <a:gd name="connsiteY3406" fmla="*/ 1279244 h 2801577"/>
                <a:gd name="connsiteX3407" fmla="*/ 9553033 w 10032639"/>
                <a:gd name="connsiteY3407" fmla="*/ 1239272 h 2801577"/>
                <a:gd name="connsiteX3408" fmla="*/ 2951165 w 10032639"/>
                <a:gd name="connsiteY3408" fmla="*/ 1193218 h 2801577"/>
                <a:gd name="connsiteX3409" fmla="*/ 2937127 w 10032639"/>
                <a:gd name="connsiteY3409" fmla="*/ 1200059 h 2801577"/>
                <a:gd name="connsiteX3410" fmla="*/ 2926689 w 10032639"/>
                <a:gd name="connsiteY3410" fmla="*/ 1208700 h 2801577"/>
                <a:gd name="connsiteX3411" fmla="*/ 2940726 w 10032639"/>
                <a:gd name="connsiteY3411" fmla="*/ 1210500 h 2801577"/>
                <a:gd name="connsiteX3412" fmla="*/ 2942526 w 10032639"/>
                <a:gd name="connsiteY3412" fmla="*/ 1206900 h 2801577"/>
                <a:gd name="connsiteX3413" fmla="*/ 2947565 w 10032639"/>
                <a:gd name="connsiteY3413" fmla="*/ 1198259 h 2801577"/>
                <a:gd name="connsiteX3414" fmla="*/ 2952964 w 10032639"/>
                <a:gd name="connsiteY3414" fmla="*/ 1193218 h 2801577"/>
                <a:gd name="connsiteX3415" fmla="*/ 9492543 w 10032639"/>
                <a:gd name="connsiteY3415" fmla="*/ 1178775 h 2801577"/>
                <a:gd name="connsiteX3416" fmla="*/ 9463017 w 10032639"/>
                <a:gd name="connsiteY3416" fmla="*/ 1206503 h 2801577"/>
                <a:gd name="connsiteX3417" fmla="*/ 9471659 w 10032639"/>
                <a:gd name="connsiteY3417" fmla="*/ 1206503 h 2801577"/>
                <a:gd name="connsiteX3418" fmla="*/ 3221121 w 10032639"/>
                <a:gd name="connsiteY3418" fmla="*/ 1172335 h 2801577"/>
                <a:gd name="connsiteX3419" fmla="*/ 3215722 w 10032639"/>
                <a:gd name="connsiteY3419" fmla="*/ 1175575 h 2801577"/>
                <a:gd name="connsiteX3420" fmla="*/ 3144814 w 10032639"/>
                <a:gd name="connsiteY3420" fmla="*/ 1203659 h 2801577"/>
                <a:gd name="connsiteX3421" fmla="*/ 3144814 w 10032639"/>
                <a:gd name="connsiteY3421" fmla="*/ 1224182 h 2801577"/>
                <a:gd name="connsiteX3422" fmla="*/ 3151652 w 10032639"/>
                <a:gd name="connsiteY3422" fmla="*/ 1220942 h 2801577"/>
                <a:gd name="connsiteX3423" fmla="*/ 3158491 w 10032639"/>
                <a:gd name="connsiteY3423" fmla="*/ 1217341 h 2801577"/>
                <a:gd name="connsiteX3424" fmla="*/ 3167130 w 10032639"/>
                <a:gd name="connsiteY3424" fmla="*/ 1208700 h 2801577"/>
                <a:gd name="connsiteX3425" fmla="*/ 3179368 w 10032639"/>
                <a:gd name="connsiteY3425" fmla="*/ 1200059 h 2801577"/>
                <a:gd name="connsiteX3426" fmla="*/ 3186207 w 10032639"/>
                <a:gd name="connsiteY3426" fmla="*/ 1198259 h 2801577"/>
                <a:gd name="connsiteX3427" fmla="*/ 3196645 w 10032639"/>
                <a:gd name="connsiteY3427" fmla="*/ 1196458 h 2801577"/>
                <a:gd name="connsiteX3428" fmla="*/ 3203844 w 10032639"/>
                <a:gd name="connsiteY3428" fmla="*/ 1194658 h 2801577"/>
                <a:gd name="connsiteX3429" fmla="*/ 3205284 w 10032639"/>
                <a:gd name="connsiteY3429" fmla="*/ 1191418 h 2801577"/>
                <a:gd name="connsiteX3430" fmla="*/ 3210683 w 10032639"/>
                <a:gd name="connsiteY3430" fmla="*/ 1184576 h 2801577"/>
                <a:gd name="connsiteX3431" fmla="*/ 3217522 w 10032639"/>
                <a:gd name="connsiteY3431" fmla="*/ 1175575 h 2801577"/>
                <a:gd name="connsiteX3432" fmla="*/ 2997597 w 10032639"/>
                <a:gd name="connsiteY3432" fmla="*/ 1172335 h 2801577"/>
                <a:gd name="connsiteX3433" fmla="*/ 2990758 w 10032639"/>
                <a:gd name="connsiteY3433" fmla="*/ 1175575 h 2801577"/>
                <a:gd name="connsiteX3434" fmla="*/ 2971681 w 10032639"/>
                <a:gd name="connsiteY3434" fmla="*/ 1184576 h 2801577"/>
                <a:gd name="connsiteX3435" fmla="*/ 2977081 w 10032639"/>
                <a:gd name="connsiteY3435" fmla="*/ 1193218 h 2801577"/>
                <a:gd name="connsiteX3436" fmla="*/ 2977081 w 10032639"/>
                <a:gd name="connsiteY3436" fmla="*/ 1194658 h 2801577"/>
                <a:gd name="connsiteX3437" fmla="*/ 2980320 w 10032639"/>
                <a:gd name="connsiteY3437" fmla="*/ 1191418 h 2801577"/>
                <a:gd name="connsiteX3438" fmla="*/ 2988958 w 10032639"/>
                <a:gd name="connsiteY3438" fmla="*/ 1180976 h 2801577"/>
                <a:gd name="connsiteX3439" fmla="*/ 9390284 w 10032639"/>
                <a:gd name="connsiteY3439" fmla="*/ 1171933 h 2801577"/>
                <a:gd name="connsiteX3440" fmla="*/ 9381643 w 10032639"/>
                <a:gd name="connsiteY3440" fmla="*/ 1178775 h 2801577"/>
                <a:gd name="connsiteX3441" fmla="*/ 9385243 w 10032639"/>
                <a:gd name="connsiteY3441" fmla="*/ 1178775 h 2801577"/>
                <a:gd name="connsiteX3442" fmla="*/ 1611100 w 10032639"/>
                <a:gd name="connsiteY3442" fmla="*/ 1170534 h 2801577"/>
                <a:gd name="connsiteX3443" fmla="*/ 1595623 w 10032639"/>
                <a:gd name="connsiteY3443" fmla="*/ 1180976 h 2801577"/>
                <a:gd name="connsiteX3444" fmla="*/ 1604261 w 10032639"/>
                <a:gd name="connsiteY3444" fmla="*/ 1180976 h 2801577"/>
                <a:gd name="connsiteX3445" fmla="*/ 1606061 w 10032639"/>
                <a:gd name="connsiteY3445" fmla="*/ 1175575 h 2801577"/>
                <a:gd name="connsiteX3446" fmla="*/ 4493653 w 10032639"/>
                <a:gd name="connsiteY3446" fmla="*/ 1157269 h 2801577"/>
                <a:gd name="connsiteX3447" fmla="*/ 4490413 w 10032639"/>
                <a:gd name="connsiteY3447" fmla="*/ 1159069 h 2801577"/>
                <a:gd name="connsiteX3448" fmla="*/ 4491853 w 10032639"/>
                <a:gd name="connsiteY3448" fmla="*/ 1159069 h 2801577"/>
                <a:gd name="connsiteX3449" fmla="*/ 1639176 w 10032639"/>
                <a:gd name="connsiteY3449" fmla="*/ 1155052 h 2801577"/>
                <a:gd name="connsiteX3450" fmla="*/ 1616499 w 10032639"/>
                <a:gd name="connsiteY3450" fmla="*/ 1168734 h 2801577"/>
                <a:gd name="connsiteX3451" fmla="*/ 1628737 w 10032639"/>
                <a:gd name="connsiteY3451" fmla="*/ 1165134 h 2801577"/>
                <a:gd name="connsiteX3452" fmla="*/ 7185829 w 10032639"/>
                <a:gd name="connsiteY3452" fmla="*/ 1151933 h 2801577"/>
                <a:gd name="connsiteX3453" fmla="*/ 7123547 w 10032639"/>
                <a:gd name="connsiteY3453" fmla="*/ 1193327 h 2801577"/>
                <a:gd name="connsiteX3454" fmla="*/ 7185829 w 10032639"/>
                <a:gd name="connsiteY3454" fmla="*/ 1153732 h 2801577"/>
                <a:gd name="connsiteX3455" fmla="*/ 5724905 w 10032639"/>
                <a:gd name="connsiteY3455" fmla="*/ 1151933 h 2801577"/>
                <a:gd name="connsiteX3456" fmla="*/ 5681344 w 10032639"/>
                <a:gd name="connsiteY3456" fmla="*/ 1179649 h 2801577"/>
                <a:gd name="connsiteX3457" fmla="*/ 5650383 w 10032639"/>
                <a:gd name="connsiteY3457" fmla="*/ 1200527 h 2801577"/>
                <a:gd name="connsiteX3458" fmla="*/ 5619062 w 10032639"/>
                <a:gd name="connsiteY3458" fmla="*/ 1226443 h 2801577"/>
                <a:gd name="connsiteX3459" fmla="*/ 5648583 w 10032639"/>
                <a:gd name="connsiteY3459" fmla="*/ 1210965 h 2801577"/>
                <a:gd name="connsiteX3460" fmla="*/ 5662263 w 10032639"/>
                <a:gd name="connsiteY3460" fmla="*/ 1202326 h 2801577"/>
                <a:gd name="connsiteX3461" fmla="*/ 5674504 w 10032639"/>
                <a:gd name="connsiteY3461" fmla="*/ 1193327 h 2801577"/>
                <a:gd name="connsiteX3462" fmla="*/ 5700425 w 10032639"/>
                <a:gd name="connsiteY3462" fmla="*/ 1172810 h 2801577"/>
                <a:gd name="connsiteX3463" fmla="*/ 8244200 w 10032639"/>
                <a:gd name="connsiteY3463" fmla="*/ 1151047 h 2801577"/>
                <a:gd name="connsiteX3464" fmla="*/ 8223316 w 10032639"/>
                <a:gd name="connsiteY3464" fmla="*/ 1166532 h 2801577"/>
                <a:gd name="connsiteX3465" fmla="*/ 8214675 w 10032639"/>
                <a:gd name="connsiteY3465" fmla="*/ 1175174 h 2801577"/>
                <a:gd name="connsiteX3466" fmla="*/ 8226917 w 10032639"/>
                <a:gd name="connsiteY3466" fmla="*/ 1170133 h 2801577"/>
                <a:gd name="connsiteX3467" fmla="*/ 8150583 w 10032639"/>
                <a:gd name="connsiteY3467" fmla="*/ 1131962 h 2801577"/>
                <a:gd name="connsiteX3468" fmla="*/ 8138701 w 10032639"/>
                <a:gd name="connsiteY3468" fmla="*/ 1144205 h 2801577"/>
                <a:gd name="connsiteX3469" fmla="*/ 8128259 w 10032639"/>
                <a:gd name="connsiteY3469" fmla="*/ 1156089 h 2801577"/>
                <a:gd name="connsiteX3470" fmla="*/ 3335223 w 10032639"/>
                <a:gd name="connsiteY3470" fmla="*/ 1127328 h 2801577"/>
                <a:gd name="connsiteX3471" fmla="*/ 3222921 w 10032639"/>
                <a:gd name="connsiteY3471" fmla="*/ 1172335 h 2801577"/>
                <a:gd name="connsiteX3472" fmla="*/ 3227960 w 10032639"/>
                <a:gd name="connsiteY3472" fmla="*/ 1172335 h 2801577"/>
                <a:gd name="connsiteX3473" fmla="*/ 3255676 w 10032639"/>
                <a:gd name="connsiteY3473" fmla="*/ 1166934 h 2801577"/>
                <a:gd name="connsiteX3474" fmla="*/ 3279792 w 10032639"/>
                <a:gd name="connsiteY3474" fmla="*/ 1161893 h 2801577"/>
                <a:gd name="connsiteX3475" fmla="*/ 3298869 w 10032639"/>
                <a:gd name="connsiteY3475" fmla="*/ 1153252 h 2801577"/>
                <a:gd name="connsiteX3476" fmla="*/ 3307507 w 10032639"/>
                <a:gd name="connsiteY3476" fmla="*/ 1147851 h 2801577"/>
                <a:gd name="connsiteX3477" fmla="*/ 3314346 w 10032639"/>
                <a:gd name="connsiteY3477" fmla="*/ 1141010 h 2801577"/>
                <a:gd name="connsiteX3478" fmla="*/ 3324784 w 10032639"/>
                <a:gd name="connsiteY3478" fmla="*/ 1134169 h 2801577"/>
                <a:gd name="connsiteX3479" fmla="*/ 3337023 w 10032639"/>
                <a:gd name="connsiteY3479" fmla="*/ 1127328 h 2801577"/>
                <a:gd name="connsiteX3480" fmla="*/ 8945245 w 10032639"/>
                <a:gd name="connsiteY3480" fmla="*/ 1125120 h 2801577"/>
                <a:gd name="connsiteX3481" fmla="*/ 8921121 w 10032639"/>
                <a:gd name="connsiteY3481" fmla="*/ 1140604 h 2801577"/>
                <a:gd name="connsiteX3482" fmla="*/ 8900237 w 10032639"/>
                <a:gd name="connsiteY3482" fmla="*/ 1156089 h 2801577"/>
                <a:gd name="connsiteX3483" fmla="*/ 8867471 w 10032639"/>
                <a:gd name="connsiteY3483" fmla="*/ 1189218 h 2801577"/>
                <a:gd name="connsiteX3484" fmla="*/ 8869271 w 10032639"/>
                <a:gd name="connsiteY3484" fmla="*/ 1187418 h 2801577"/>
                <a:gd name="connsiteX3485" fmla="*/ 8882954 w 10032639"/>
                <a:gd name="connsiteY3485" fmla="*/ 1180576 h 2801577"/>
                <a:gd name="connsiteX3486" fmla="*/ 8896636 w 10032639"/>
                <a:gd name="connsiteY3486" fmla="*/ 1171933 h 2801577"/>
                <a:gd name="connsiteX3487" fmla="*/ 8908879 w 10032639"/>
                <a:gd name="connsiteY3487" fmla="*/ 1161490 h 2801577"/>
                <a:gd name="connsiteX3488" fmla="*/ 8922921 w 10032639"/>
                <a:gd name="connsiteY3488" fmla="*/ 1149247 h 2801577"/>
                <a:gd name="connsiteX3489" fmla="*/ 8926162 w 10032639"/>
                <a:gd name="connsiteY3489" fmla="*/ 1145646 h 2801577"/>
                <a:gd name="connsiteX3490" fmla="*/ 8952446 w 10032639"/>
                <a:gd name="connsiteY3490" fmla="*/ 1125120 h 2801577"/>
                <a:gd name="connsiteX3491" fmla="*/ 9657092 w 10032639"/>
                <a:gd name="connsiteY3491" fmla="*/ 1123319 h 2801577"/>
                <a:gd name="connsiteX3492" fmla="*/ 9632608 w 10032639"/>
                <a:gd name="connsiteY3492" fmla="*/ 1149247 h 2801577"/>
                <a:gd name="connsiteX3493" fmla="*/ 9641249 w 10032639"/>
                <a:gd name="connsiteY3493" fmla="*/ 1152848 h 2801577"/>
                <a:gd name="connsiteX3494" fmla="*/ 9651691 w 10032639"/>
                <a:gd name="connsiteY3494" fmla="*/ 1156089 h 2801577"/>
                <a:gd name="connsiteX3495" fmla="*/ 9653491 w 10032639"/>
                <a:gd name="connsiteY3495" fmla="*/ 1152848 h 2801577"/>
                <a:gd name="connsiteX3496" fmla="*/ 9653491 w 10032639"/>
                <a:gd name="connsiteY3496" fmla="*/ 1144205 h 2801577"/>
                <a:gd name="connsiteX3497" fmla="*/ 9657092 w 10032639"/>
                <a:gd name="connsiteY3497" fmla="*/ 1133762 h 2801577"/>
                <a:gd name="connsiteX3498" fmla="*/ 4919550 w 10032639"/>
                <a:gd name="connsiteY3498" fmla="*/ 1119472 h 2801577"/>
                <a:gd name="connsiteX3499" fmla="*/ 4904069 w 10032639"/>
                <a:gd name="connsiteY3499" fmla="*/ 1129551 h 2801577"/>
                <a:gd name="connsiteX3500" fmla="*/ 4890029 w 10032639"/>
                <a:gd name="connsiteY3500" fmla="*/ 1141790 h 2801577"/>
                <a:gd name="connsiteX3501" fmla="*/ 4876348 w 10032639"/>
                <a:gd name="connsiteY3501" fmla="*/ 1155469 h 2801577"/>
                <a:gd name="connsiteX3502" fmla="*/ 4864108 w 10032639"/>
                <a:gd name="connsiteY3502" fmla="*/ 1169508 h 2801577"/>
                <a:gd name="connsiteX3503" fmla="*/ 4820546 w 10032639"/>
                <a:gd name="connsiteY3503" fmla="*/ 1214505 h 2801577"/>
                <a:gd name="connsiteX3504" fmla="*/ 4819106 w 10032639"/>
                <a:gd name="connsiteY3504" fmla="*/ 1218105 h 2801577"/>
                <a:gd name="connsiteX3505" fmla="*/ 4829186 w 10032639"/>
                <a:gd name="connsiteY3505" fmla="*/ 1211266 h 2801577"/>
                <a:gd name="connsiteX3506" fmla="*/ 4857268 w 10032639"/>
                <a:gd name="connsiteY3506" fmla="*/ 1184987 h 2801577"/>
                <a:gd name="connsiteX3507" fmla="*/ 4891829 w 10032639"/>
                <a:gd name="connsiteY3507" fmla="*/ 1155469 h 2801577"/>
                <a:gd name="connsiteX3508" fmla="*/ 4900469 w 10032639"/>
                <a:gd name="connsiteY3508" fmla="*/ 1146830 h 2801577"/>
                <a:gd name="connsiteX3509" fmla="*/ 4907310 w 10032639"/>
                <a:gd name="connsiteY3509" fmla="*/ 1138190 h 2801577"/>
                <a:gd name="connsiteX3510" fmla="*/ 4914510 w 10032639"/>
                <a:gd name="connsiteY3510" fmla="*/ 1129551 h 2801577"/>
                <a:gd name="connsiteX3511" fmla="*/ 3581063 w 10032639"/>
                <a:gd name="connsiteY3511" fmla="*/ 1118687 h 2801577"/>
                <a:gd name="connsiteX3512" fmla="*/ 3572065 w 10032639"/>
                <a:gd name="connsiteY3512" fmla="*/ 1121927 h 2801577"/>
                <a:gd name="connsiteX3513" fmla="*/ 3581063 w 10032639"/>
                <a:gd name="connsiteY3513" fmla="*/ 1127328 h 2801577"/>
                <a:gd name="connsiteX3514" fmla="*/ 1211565 w 10032639"/>
                <a:gd name="connsiteY3514" fmla="*/ 1108245 h 2801577"/>
                <a:gd name="connsiteX3515" fmla="*/ 1202926 w 10032639"/>
                <a:gd name="connsiteY3515" fmla="*/ 1113286 h 2801577"/>
                <a:gd name="connsiteX3516" fmla="*/ 1209765 w 10032639"/>
                <a:gd name="connsiteY3516" fmla="*/ 1113286 h 2801577"/>
                <a:gd name="connsiteX3517" fmla="*/ 3399292 w 10032639"/>
                <a:gd name="connsiteY3517" fmla="*/ 1101404 h 2801577"/>
                <a:gd name="connsiteX3518" fmla="*/ 3354300 w 10032639"/>
                <a:gd name="connsiteY3518" fmla="*/ 1118687 h 2801577"/>
                <a:gd name="connsiteX3519" fmla="*/ 3376976 w 10032639"/>
                <a:gd name="connsiteY3519" fmla="*/ 1113286 h 2801577"/>
                <a:gd name="connsiteX3520" fmla="*/ 3399292 w 10032639"/>
                <a:gd name="connsiteY3520" fmla="*/ 1108245 h 2801577"/>
                <a:gd name="connsiteX3521" fmla="*/ 6509009 w 10032639"/>
                <a:gd name="connsiteY3521" fmla="*/ 1086061 h 2801577"/>
                <a:gd name="connsiteX3522" fmla="*/ 6489928 w 10032639"/>
                <a:gd name="connsiteY3522" fmla="*/ 1098299 h 2801577"/>
                <a:gd name="connsiteX3523" fmla="*/ 6501809 w 10032639"/>
                <a:gd name="connsiteY3523" fmla="*/ 1098299 h 2801577"/>
                <a:gd name="connsiteX3524" fmla="*/ 6507209 w 10032639"/>
                <a:gd name="connsiteY3524" fmla="*/ 1089661 h 2801577"/>
                <a:gd name="connsiteX3525" fmla="*/ 5657223 w 10032639"/>
                <a:gd name="connsiteY3525" fmla="*/ 1084621 h 2801577"/>
                <a:gd name="connsiteX3526" fmla="*/ 5624462 w 10032639"/>
                <a:gd name="connsiteY3526" fmla="*/ 1106938 h 2801577"/>
                <a:gd name="connsiteX3527" fmla="*/ 5591341 w 10032639"/>
                <a:gd name="connsiteY3527" fmla="*/ 1131055 h 2801577"/>
                <a:gd name="connsiteX3528" fmla="*/ 5610422 w 10032639"/>
                <a:gd name="connsiteY3528" fmla="*/ 1120617 h 2801577"/>
                <a:gd name="connsiteX3529" fmla="*/ 5629502 w 10032639"/>
                <a:gd name="connsiteY3529" fmla="*/ 1108738 h 2801577"/>
                <a:gd name="connsiteX3530" fmla="*/ 5643183 w 10032639"/>
                <a:gd name="connsiteY3530" fmla="*/ 1096500 h 2801577"/>
                <a:gd name="connsiteX3531" fmla="*/ 9502985 w 10032639"/>
                <a:gd name="connsiteY3531" fmla="*/ 1069664 h 2801577"/>
                <a:gd name="connsiteX3532" fmla="*/ 9492543 w 10032639"/>
                <a:gd name="connsiteY3532" fmla="*/ 1081907 h 2801577"/>
                <a:gd name="connsiteX3533" fmla="*/ 9497583 w 10032639"/>
                <a:gd name="connsiteY3533" fmla="*/ 1078306 h 2801577"/>
                <a:gd name="connsiteX3534" fmla="*/ 7123547 w 10032639"/>
                <a:gd name="connsiteY3534" fmla="*/ 1061944 h 2801577"/>
                <a:gd name="connsiteX3535" fmla="*/ 7090426 w 10032639"/>
                <a:gd name="connsiteY3535" fmla="*/ 1091460 h 2801577"/>
                <a:gd name="connsiteX3536" fmla="*/ 7055865 w 10032639"/>
                <a:gd name="connsiteY3536" fmla="*/ 1119177 h 2801577"/>
                <a:gd name="connsiteX3537" fmla="*/ 7019504 w 10032639"/>
                <a:gd name="connsiteY3537" fmla="*/ 1146533 h 2801577"/>
                <a:gd name="connsiteX3538" fmla="*/ 6979903 w 10032639"/>
                <a:gd name="connsiteY3538" fmla="*/ 1171010 h 2801577"/>
                <a:gd name="connsiteX3539" fmla="*/ 6817178 w 10032639"/>
                <a:gd name="connsiteY3539" fmla="*/ 1280077 h 2801577"/>
                <a:gd name="connsiteX3540" fmla="*/ 6806738 w 10032639"/>
                <a:gd name="connsiteY3540" fmla="*/ 1291955 h 2801577"/>
                <a:gd name="connsiteX3541" fmla="*/ 6792697 w 10032639"/>
                <a:gd name="connsiteY3541" fmla="*/ 1302394 h 2801577"/>
                <a:gd name="connsiteX3542" fmla="*/ 6764976 w 10032639"/>
                <a:gd name="connsiteY3542" fmla="*/ 1319672 h 2801577"/>
                <a:gd name="connsiteX3543" fmla="*/ 6753096 w 10032639"/>
                <a:gd name="connsiteY3543" fmla="*/ 1326871 h 2801577"/>
                <a:gd name="connsiteX3544" fmla="*/ 6739056 w 10032639"/>
                <a:gd name="connsiteY3544" fmla="*/ 1335510 h 2801577"/>
                <a:gd name="connsiteX3545" fmla="*/ 6728975 w 10032639"/>
                <a:gd name="connsiteY3545" fmla="*/ 1344148 h 2801577"/>
                <a:gd name="connsiteX3546" fmla="*/ 6730775 w 10032639"/>
                <a:gd name="connsiteY3546" fmla="*/ 1344148 h 2801577"/>
                <a:gd name="connsiteX3547" fmla="*/ 6725375 w 10032639"/>
                <a:gd name="connsiteY3547" fmla="*/ 1361426 h 2801577"/>
                <a:gd name="connsiteX3548" fmla="*/ 6734015 w 10032639"/>
                <a:gd name="connsiteY3548" fmla="*/ 1356387 h 2801577"/>
                <a:gd name="connsiteX3549" fmla="*/ 6742656 w 10032639"/>
                <a:gd name="connsiteY3549" fmla="*/ 1352787 h 2801577"/>
                <a:gd name="connsiteX3550" fmla="*/ 6758136 w 10032639"/>
                <a:gd name="connsiteY3550" fmla="*/ 1338749 h 2801577"/>
                <a:gd name="connsiteX3551" fmla="*/ 6775417 w 10032639"/>
                <a:gd name="connsiteY3551" fmla="*/ 1323271 h 2801577"/>
                <a:gd name="connsiteX3552" fmla="*/ 6792697 w 10032639"/>
                <a:gd name="connsiteY3552" fmla="*/ 1311033 h 2801577"/>
                <a:gd name="connsiteX3553" fmla="*/ 6811778 w 10032639"/>
                <a:gd name="connsiteY3553" fmla="*/ 1302394 h 2801577"/>
                <a:gd name="connsiteX3554" fmla="*/ 6829058 w 10032639"/>
                <a:gd name="connsiteY3554" fmla="*/ 1297354 h 2801577"/>
                <a:gd name="connsiteX3555" fmla="*/ 6860379 w 10032639"/>
                <a:gd name="connsiteY3555" fmla="*/ 1267838 h 2801577"/>
                <a:gd name="connsiteX3556" fmla="*/ 6891700 w 10032639"/>
                <a:gd name="connsiteY3556" fmla="*/ 1252360 h 2801577"/>
                <a:gd name="connsiteX3557" fmla="*/ 6919061 w 10032639"/>
                <a:gd name="connsiteY3557" fmla="*/ 1235082 h 2801577"/>
                <a:gd name="connsiteX3558" fmla="*/ 6944982 w 10032639"/>
                <a:gd name="connsiteY3558" fmla="*/ 1217804 h 2801577"/>
                <a:gd name="connsiteX3559" fmla="*/ 6969462 w 10032639"/>
                <a:gd name="connsiteY3559" fmla="*/ 1200527 h 2801577"/>
                <a:gd name="connsiteX3560" fmla="*/ 6995383 w 10032639"/>
                <a:gd name="connsiteY3560" fmla="*/ 1181449 h 2801577"/>
                <a:gd name="connsiteX3561" fmla="*/ 7023104 w 10032639"/>
                <a:gd name="connsiteY3561" fmla="*/ 1165611 h 2801577"/>
                <a:gd name="connsiteX3562" fmla="*/ 7050825 w 10032639"/>
                <a:gd name="connsiteY3562" fmla="*/ 1153732 h 2801577"/>
                <a:gd name="connsiteX3563" fmla="*/ 7081786 w 10032639"/>
                <a:gd name="connsiteY3563" fmla="*/ 1143294 h 2801577"/>
                <a:gd name="connsiteX3564" fmla="*/ 7087186 w 10032639"/>
                <a:gd name="connsiteY3564" fmla="*/ 1129256 h 2801577"/>
                <a:gd name="connsiteX3565" fmla="*/ 7095826 w 10032639"/>
                <a:gd name="connsiteY3565" fmla="*/ 1117377 h 2801577"/>
                <a:gd name="connsiteX3566" fmla="*/ 7104466 w 10032639"/>
                <a:gd name="connsiteY3566" fmla="*/ 1108738 h 2801577"/>
                <a:gd name="connsiteX3567" fmla="*/ 7114907 w 10032639"/>
                <a:gd name="connsiteY3567" fmla="*/ 1101899 h 2801577"/>
                <a:gd name="connsiteX3568" fmla="*/ 7128587 w 10032639"/>
                <a:gd name="connsiteY3568" fmla="*/ 1096500 h 2801577"/>
                <a:gd name="connsiteX3569" fmla="*/ 7142628 w 10032639"/>
                <a:gd name="connsiteY3569" fmla="*/ 1087861 h 2801577"/>
                <a:gd name="connsiteX3570" fmla="*/ 7142628 w 10032639"/>
                <a:gd name="connsiteY3570" fmla="*/ 1086061 h 2801577"/>
                <a:gd name="connsiteX3571" fmla="*/ 7137227 w 10032639"/>
                <a:gd name="connsiteY3571" fmla="*/ 1077422 h 2801577"/>
                <a:gd name="connsiteX3572" fmla="*/ 7132187 w 10032639"/>
                <a:gd name="connsiteY3572" fmla="*/ 1066983 h 2801577"/>
                <a:gd name="connsiteX3573" fmla="*/ 8893396 w 10032639"/>
                <a:gd name="connsiteY3573" fmla="*/ 1059221 h 2801577"/>
                <a:gd name="connsiteX3574" fmla="*/ 8794738 w 10032639"/>
                <a:gd name="connsiteY3574" fmla="*/ 1126920 h 2801577"/>
                <a:gd name="connsiteX3575" fmla="*/ 8692840 w 10032639"/>
                <a:gd name="connsiteY3575" fmla="*/ 1199661 h 2801577"/>
                <a:gd name="connsiteX3576" fmla="*/ 8469240 w 10032639"/>
                <a:gd name="connsiteY3576" fmla="*/ 1362428 h 2801577"/>
                <a:gd name="connsiteX3577" fmla="*/ 8482923 w 10032639"/>
                <a:gd name="connsiteY3577" fmla="*/ 1357386 h 2801577"/>
                <a:gd name="connsiteX3578" fmla="*/ 8493364 w 10032639"/>
                <a:gd name="connsiteY3578" fmla="*/ 1353785 h 2801577"/>
                <a:gd name="connsiteX3579" fmla="*/ 8505607 w 10032639"/>
                <a:gd name="connsiteY3579" fmla="*/ 1346943 h 2801577"/>
                <a:gd name="connsiteX3580" fmla="*/ 8519649 w 10032639"/>
                <a:gd name="connsiteY3580" fmla="*/ 1338301 h 2801577"/>
                <a:gd name="connsiteX3581" fmla="*/ 8524690 w 10032639"/>
                <a:gd name="connsiteY3581" fmla="*/ 1334700 h 2801577"/>
                <a:gd name="connsiteX3582" fmla="*/ 8531531 w 10032639"/>
                <a:gd name="connsiteY3582" fmla="*/ 1332899 h 2801577"/>
                <a:gd name="connsiteX3583" fmla="*/ 8538732 w 10032639"/>
                <a:gd name="connsiteY3583" fmla="*/ 1331099 h 2801577"/>
                <a:gd name="connsiteX3584" fmla="*/ 8545574 w 10032639"/>
                <a:gd name="connsiteY3584" fmla="*/ 1326057 h 2801577"/>
                <a:gd name="connsiteX3585" fmla="*/ 8545574 w 10032639"/>
                <a:gd name="connsiteY3585" fmla="*/ 1320656 h 2801577"/>
                <a:gd name="connsiteX3586" fmla="*/ 8548814 w 10032639"/>
                <a:gd name="connsiteY3586" fmla="*/ 1317415 h 2801577"/>
                <a:gd name="connsiteX3587" fmla="*/ 8554215 w 10032639"/>
                <a:gd name="connsiteY3587" fmla="*/ 1310213 h 2801577"/>
                <a:gd name="connsiteX3588" fmla="*/ 8557456 w 10032639"/>
                <a:gd name="connsiteY3588" fmla="*/ 1306972 h 2801577"/>
                <a:gd name="connsiteX3589" fmla="*/ 8561056 w 10032639"/>
                <a:gd name="connsiteY3589" fmla="*/ 1305171 h 2801577"/>
                <a:gd name="connsiteX3590" fmla="*/ 8567898 w 10032639"/>
                <a:gd name="connsiteY3590" fmla="*/ 1303371 h 2801577"/>
                <a:gd name="connsiteX3591" fmla="*/ 8573299 w 10032639"/>
                <a:gd name="connsiteY3591" fmla="*/ 1296529 h 2801577"/>
                <a:gd name="connsiteX3592" fmla="*/ 8578340 w 10032639"/>
                <a:gd name="connsiteY3592" fmla="*/ 1291127 h 2801577"/>
                <a:gd name="connsiteX3593" fmla="*/ 8590582 w 10032639"/>
                <a:gd name="connsiteY3593" fmla="*/ 1279244 h 2801577"/>
                <a:gd name="connsiteX3594" fmla="*/ 8602464 w 10032639"/>
                <a:gd name="connsiteY3594" fmla="*/ 1272402 h 2801577"/>
                <a:gd name="connsiteX3595" fmla="*/ 8614706 w 10032639"/>
                <a:gd name="connsiteY3595" fmla="*/ 1267000 h 2801577"/>
                <a:gd name="connsiteX3596" fmla="*/ 8621547 w 10032639"/>
                <a:gd name="connsiteY3596" fmla="*/ 1263760 h 2801577"/>
                <a:gd name="connsiteX3597" fmla="*/ 8626588 w 10032639"/>
                <a:gd name="connsiteY3597" fmla="*/ 1261959 h 2801577"/>
                <a:gd name="connsiteX3598" fmla="*/ 8640631 w 10032639"/>
                <a:gd name="connsiteY3598" fmla="*/ 1256557 h 2801577"/>
                <a:gd name="connsiteX3599" fmla="*/ 8647472 w 10032639"/>
                <a:gd name="connsiteY3599" fmla="*/ 1253317 h 2801577"/>
                <a:gd name="connsiteX3600" fmla="*/ 8654673 w 10032639"/>
                <a:gd name="connsiteY3600" fmla="*/ 1247915 h 2801577"/>
                <a:gd name="connsiteX3601" fmla="*/ 8673757 w 10032639"/>
                <a:gd name="connsiteY3601" fmla="*/ 1229190 h 2801577"/>
                <a:gd name="connsiteX3602" fmla="*/ 8720205 w 10032639"/>
                <a:gd name="connsiteY3602" fmla="*/ 1192819 h 2801577"/>
                <a:gd name="connsiteX3603" fmla="*/ 8728846 w 10032639"/>
                <a:gd name="connsiteY3603" fmla="*/ 1185617 h 2801577"/>
                <a:gd name="connsiteX3604" fmla="*/ 8741089 w 10032639"/>
                <a:gd name="connsiteY3604" fmla="*/ 1180576 h 2801577"/>
                <a:gd name="connsiteX3605" fmla="*/ 8752971 w 10032639"/>
                <a:gd name="connsiteY3605" fmla="*/ 1173734 h 2801577"/>
                <a:gd name="connsiteX3606" fmla="*/ 8768813 w 10032639"/>
                <a:gd name="connsiteY3606" fmla="*/ 1170133 h 2801577"/>
                <a:gd name="connsiteX3607" fmla="*/ 8772054 w 10032639"/>
                <a:gd name="connsiteY3607" fmla="*/ 1159690 h 2801577"/>
                <a:gd name="connsiteX3608" fmla="*/ 8775655 w 10032639"/>
                <a:gd name="connsiteY3608" fmla="*/ 1151047 h 2801577"/>
                <a:gd name="connsiteX3609" fmla="*/ 8780696 w 10032639"/>
                <a:gd name="connsiteY3609" fmla="*/ 1144205 h 2801577"/>
                <a:gd name="connsiteX3610" fmla="*/ 8787897 w 10032639"/>
                <a:gd name="connsiteY3610" fmla="*/ 1138804 h 2801577"/>
                <a:gd name="connsiteX3611" fmla="*/ 8806980 w 10032639"/>
                <a:gd name="connsiteY3611" fmla="*/ 1126920 h 2801577"/>
                <a:gd name="connsiteX3612" fmla="*/ 8826064 w 10032639"/>
                <a:gd name="connsiteY3612" fmla="*/ 1112876 h 2801577"/>
                <a:gd name="connsiteX3613" fmla="*/ 8846587 w 10032639"/>
                <a:gd name="connsiteY3613" fmla="*/ 1099192 h 2801577"/>
                <a:gd name="connsiteX3614" fmla="*/ 8865671 w 10032639"/>
                <a:gd name="connsiteY3614" fmla="*/ 1083708 h 2801577"/>
                <a:gd name="connsiteX3615" fmla="*/ 4613178 w 10032639"/>
                <a:gd name="connsiteY3615" fmla="*/ 1058635 h 2801577"/>
                <a:gd name="connsiteX3616" fmla="*/ 4595897 w 10032639"/>
                <a:gd name="connsiteY3616" fmla="*/ 1070875 h 2801577"/>
                <a:gd name="connsiteX3617" fmla="*/ 4599137 w 10032639"/>
                <a:gd name="connsiteY3617" fmla="*/ 1070875 h 2801577"/>
                <a:gd name="connsiteX3618" fmla="*/ 4606338 w 10032639"/>
                <a:gd name="connsiteY3618" fmla="*/ 1065835 h 2801577"/>
                <a:gd name="connsiteX3619" fmla="*/ 5866750 w 10032639"/>
                <a:gd name="connsiteY3619" fmla="*/ 1056905 h 2801577"/>
                <a:gd name="connsiteX3620" fmla="*/ 5849469 w 10032639"/>
                <a:gd name="connsiteY3620" fmla="*/ 1066983 h 2801577"/>
                <a:gd name="connsiteX3621" fmla="*/ 5863149 w 10032639"/>
                <a:gd name="connsiteY3621" fmla="*/ 1061944 h 2801577"/>
                <a:gd name="connsiteX3622" fmla="*/ 8239159 w 10032639"/>
                <a:gd name="connsiteY3622" fmla="*/ 1050578 h 2801577"/>
                <a:gd name="connsiteX3623" fmla="*/ 8204233 w 10032639"/>
                <a:gd name="connsiteY3623" fmla="*/ 1080107 h 2801577"/>
                <a:gd name="connsiteX3624" fmla="*/ 8169667 w 10032639"/>
                <a:gd name="connsiteY3624" fmla="*/ 1111436 h 2801577"/>
                <a:gd name="connsiteX3625" fmla="*/ 8178308 w 10032639"/>
                <a:gd name="connsiteY3625" fmla="*/ 1107835 h 2801577"/>
                <a:gd name="connsiteX3626" fmla="*/ 8186950 w 10032639"/>
                <a:gd name="connsiteY3626" fmla="*/ 1106034 h 2801577"/>
                <a:gd name="connsiteX3627" fmla="*/ 8190551 w 10032639"/>
                <a:gd name="connsiteY3627" fmla="*/ 1100993 h 2801577"/>
                <a:gd name="connsiteX3628" fmla="*/ 8193791 w 10032639"/>
                <a:gd name="connsiteY3628" fmla="*/ 1095591 h 2801577"/>
                <a:gd name="connsiteX3629" fmla="*/ 8197392 w 10032639"/>
                <a:gd name="connsiteY3629" fmla="*/ 1090550 h 2801577"/>
                <a:gd name="connsiteX3630" fmla="*/ 8204233 w 10032639"/>
                <a:gd name="connsiteY3630" fmla="*/ 1085508 h 2801577"/>
                <a:gd name="connsiteX3631" fmla="*/ 8212875 w 10032639"/>
                <a:gd name="connsiteY3631" fmla="*/ 1078306 h 2801577"/>
                <a:gd name="connsiteX3632" fmla="*/ 8225117 w 10032639"/>
                <a:gd name="connsiteY3632" fmla="*/ 1069664 h 2801577"/>
                <a:gd name="connsiteX3633" fmla="*/ 8244200 w 10032639"/>
                <a:gd name="connsiteY3633" fmla="*/ 1061021 h 2801577"/>
                <a:gd name="connsiteX3634" fmla="*/ 595344 w 10032639"/>
                <a:gd name="connsiteY3634" fmla="*/ 1028673 h 2801577"/>
                <a:gd name="connsiteX3635" fmla="*/ 557190 w 10032639"/>
                <a:gd name="connsiteY3635" fmla="*/ 1050997 h 2801577"/>
                <a:gd name="connsiteX3636" fmla="*/ 526235 w 10032639"/>
                <a:gd name="connsiteY3636" fmla="*/ 1070079 h 2801577"/>
                <a:gd name="connsiteX3637" fmla="*/ 489881 w 10032639"/>
                <a:gd name="connsiteY3637" fmla="*/ 1096003 h 2801577"/>
                <a:gd name="connsiteX3638" fmla="*/ 472604 w 10032639"/>
                <a:gd name="connsiteY3638" fmla="*/ 1110045 h 2801577"/>
                <a:gd name="connsiteX3639" fmla="*/ 465405 w 10032639"/>
                <a:gd name="connsiteY3639" fmla="*/ 1116886 h 2801577"/>
                <a:gd name="connsiteX3640" fmla="*/ 460365 w 10032639"/>
                <a:gd name="connsiteY3640" fmla="*/ 1125528 h 2801577"/>
                <a:gd name="connsiteX3641" fmla="*/ 474043 w 10032639"/>
                <a:gd name="connsiteY3641" fmla="*/ 1115086 h 2801577"/>
                <a:gd name="connsiteX3642" fmla="*/ 481242 w 10032639"/>
                <a:gd name="connsiteY3642" fmla="*/ 1108245 h 2801577"/>
                <a:gd name="connsiteX3643" fmla="*/ 489881 w 10032639"/>
                <a:gd name="connsiteY3643" fmla="*/ 1103204 h 2801577"/>
                <a:gd name="connsiteX3644" fmla="*/ 498519 w 10032639"/>
                <a:gd name="connsiteY3644" fmla="*/ 1099604 h 2801577"/>
                <a:gd name="connsiteX3645" fmla="*/ 508598 w 10032639"/>
                <a:gd name="connsiteY3645" fmla="*/ 1097804 h 2801577"/>
                <a:gd name="connsiteX3646" fmla="*/ 510397 w 10032639"/>
                <a:gd name="connsiteY3646" fmla="*/ 1090963 h 2801577"/>
                <a:gd name="connsiteX3647" fmla="*/ 515797 w 10032639"/>
                <a:gd name="connsiteY3647" fmla="*/ 1084122 h 2801577"/>
                <a:gd name="connsiteX3648" fmla="*/ 529474 w 10032639"/>
                <a:gd name="connsiteY3648" fmla="*/ 1070079 h 2801577"/>
                <a:gd name="connsiteX3649" fmla="*/ 538113 w 10032639"/>
                <a:gd name="connsiteY3649" fmla="*/ 1071880 h 2801577"/>
                <a:gd name="connsiteX3650" fmla="*/ 545312 w 10032639"/>
                <a:gd name="connsiteY3650" fmla="*/ 1073680 h 2801577"/>
                <a:gd name="connsiteX3651" fmla="*/ 552151 w 10032639"/>
                <a:gd name="connsiteY3651" fmla="*/ 1071880 h 2801577"/>
                <a:gd name="connsiteX3652" fmla="*/ 558990 w 10032639"/>
                <a:gd name="connsiteY3652" fmla="*/ 1068279 h 2801577"/>
                <a:gd name="connsiteX3653" fmla="*/ 564389 w 10032639"/>
                <a:gd name="connsiteY3653" fmla="*/ 1063238 h 2801577"/>
                <a:gd name="connsiteX3654" fmla="*/ 581666 w 10032639"/>
                <a:gd name="connsiteY3654" fmla="*/ 1042355 h 2801577"/>
                <a:gd name="connsiteX3655" fmla="*/ 9418009 w 10032639"/>
                <a:gd name="connsiteY3655" fmla="*/ 1024651 h 2801577"/>
                <a:gd name="connsiteX3656" fmla="*/ 9321152 w 10032639"/>
                <a:gd name="connsiteY3656" fmla="*/ 1109635 h 2801577"/>
                <a:gd name="connsiteX3657" fmla="*/ 9225735 w 10032639"/>
                <a:gd name="connsiteY3657" fmla="*/ 1192819 h 2801577"/>
                <a:gd name="connsiteX3658" fmla="*/ 9128878 w 10032639"/>
                <a:gd name="connsiteY3658" fmla="*/ 1273842 h 2801577"/>
                <a:gd name="connsiteX3659" fmla="*/ 9032021 w 10032639"/>
                <a:gd name="connsiteY3659" fmla="*/ 1351985 h 2801577"/>
                <a:gd name="connsiteX3660" fmla="*/ 9038862 w 10032639"/>
                <a:gd name="connsiteY3660" fmla="*/ 1367469 h 2801577"/>
                <a:gd name="connsiteX3661" fmla="*/ 9043903 w 10032639"/>
                <a:gd name="connsiteY3661" fmla="*/ 1379713 h 2801577"/>
                <a:gd name="connsiteX3662" fmla="*/ 9070187 w 10032639"/>
                <a:gd name="connsiteY3662" fmla="*/ 1358827 h 2801577"/>
                <a:gd name="connsiteX3663" fmla="*/ 9094312 w 10032639"/>
                <a:gd name="connsiteY3663" fmla="*/ 1339741 h 2801577"/>
                <a:gd name="connsiteX3664" fmla="*/ 9116996 w 10032639"/>
                <a:gd name="connsiteY3664" fmla="*/ 1320656 h 2801577"/>
                <a:gd name="connsiteX3665" fmla="*/ 9135719 w 10032639"/>
                <a:gd name="connsiteY3665" fmla="*/ 1301570 h 2801577"/>
                <a:gd name="connsiteX3666" fmla="*/ 9178927 w 10032639"/>
                <a:gd name="connsiteY3666" fmla="*/ 1267000 h 2801577"/>
                <a:gd name="connsiteX3667" fmla="*/ 9227535 w 10032639"/>
                <a:gd name="connsiteY3667" fmla="*/ 1230630 h 2801577"/>
                <a:gd name="connsiteX3668" fmla="*/ 9227535 w 10032639"/>
                <a:gd name="connsiteY3668" fmla="*/ 1229190 h 2801577"/>
                <a:gd name="connsiteX3669" fmla="*/ 9227535 w 10032639"/>
                <a:gd name="connsiteY3669" fmla="*/ 1222348 h 2801577"/>
                <a:gd name="connsiteX3670" fmla="*/ 9232936 w 10032639"/>
                <a:gd name="connsiteY3670" fmla="*/ 1216946 h 2801577"/>
                <a:gd name="connsiteX3671" fmla="*/ 9236177 w 10032639"/>
                <a:gd name="connsiteY3671" fmla="*/ 1213345 h 2801577"/>
                <a:gd name="connsiteX3672" fmla="*/ 9243378 w 10032639"/>
                <a:gd name="connsiteY3672" fmla="*/ 1211905 h 2801577"/>
                <a:gd name="connsiteX3673" fmla="*/ 9239777 w 10032639"/>
                <a:gd name="connsiteY3673" fmla="*/ 1201462 h 2801577"/>
                <a:gd name="connsiteX3674" fmla="*/ 9252020 w 10032639"/>
                <a:gd name="connsiteY3674" fmla="*/ 1196060 h 2801577"/>
                <a:gd name="connsiteX3675" fmla="*/ 9270743 w 10032639"/>
                <a:gd name="connsiteY3675" fmla="*/ 1184177 h 2801577"/>
                <a:gd name="connsiteX3676" fmla="*/ 9286586 w 10032639"/>
                <a:gd name="connsiteY3676" fmla="*/ 1171933 h 2801577"/>
                <a:gd name="connsiteX3677" fmla="*/ 9300268 w 10032639"/>
                <a:gd name="connsiteY3677" fmla="*/ 1156089 h 2801577"/>
                <a:gd name="connsiteX3678" fmla="*/ 9315751 w 10032639"/>
                <a:gd name="connsiteY3678" fmla="*/ 1137003 h 2801577"/>
                <a:gd name="connsiteX3679" fmla="*/ 9327993 w 10032639"/>
                <a:gd name="connsiteY3679" fmla="*/ 1123319 h 2801577"/>
                <a:gd name="connsiteX3680" fmla="*/ 9343476 w 10032639"/>
                <a:gd name="connsiteY3680" fmla="*/ 1106034 h 2801577"/>
                <a:gd name="connsiteX3681" fmla="*/ 9352117 w 10032639"/>
                <a:gd name="connsiteY3681" fmla="*/ 1099192 h 2801577"/>
                <a:gd name="connsiteX3682" fmla="*/ 9359319 w 10032639"/>
                <a:gd name="connsiteY3682" fmla="*/ 1094151 h 2801577"/>
                <a:gd name="connsiteX3683" fmla="*/ 9367960 w 10032639"/>
                <a:gd name="connsiteY3683" fmla="*/ 1090550 h 2801577"/>
                <a:gd name="connsiteX3684" fmla="*/ 9376602 w 10032639"/>
                <a:gd name="connsiteY3684" fmla="*/ 1086949 h 2801577"/>
                <a:gd name="connsiteX3685" fmla="*/ 9379843 w 10032639"/>
                <a:gd name="connsiteY3685" fmla="*/ 1076866 h 2801577"/>
                <a:gd name="connsiteX3686" fmla="*/ 9385243 w 10032639"/>
                <a:gd name="connsiteY3686" fmla="*/ 1066423 h 2801577"/>
                <a:gd name="connsiteX3687" fmla="*/ 9392085 w 10032639"/>
                <a:gd name="connsiteY3687" fmla="*/ 1059221 h 2801577"/>
                <a:gd name="connsiteX3688" fmla="*/ 9397486 w 10032639"/>
                <a:gd name="connsiteY3688" fmla="*/ 1052379 h 2801577"/>
                <a:gd name="connsiteX3689" fmla="*/ 9404327 w 10032639"/>
                <a:gd name="connsiteY3689" fmla="*/ 1047338 h 2801577"/>
                <a:gd name="connsiteX3690" fmla="*/ 9409368 w 10032639"/>
                <a:gd name="connsiteY3690" fmla="*/ 1041936 h 2801577"/>
                <a:gd name="connsiteX3691" fmla="*/ 9412968 w 10032639"/>
                <a:gd name="connsiteY3691" fmla="*/ 1035094 h 2801577"/>
                <a:gd name="connsiteX3692" fmla="*/ 9416209 w 10032639"/>
                <a:gd name="connsiteY3692" fmla="*/ 1028252 h 2801577"/>
                <a:gd name="connsiteX3693" fmla="*/ 1218403 w 10032639"/>
                <a:gd name="connsiteY3693" fmla="*/ 1019672 h 2801577"/>
                <a:gd name="connsiteX3694" fmla="*/ 1202926 w 10032639"/>
                <a:gd name="connsiteY3694" fmla="*/ 1028673 h 2801577"/>
                <a:gd name="connsiteX3695" fmla="*/ 1188888 w 10032639"/>
                <a:gd name="connsiteY3695" fmla="*/ 1038755 h 2801577"/>
                <a:gd name="connsiteX3696" fmla="*/ 1177010 w 10032639"/>
                <a:gd name="connsiteY3696" fmla="*/ 1049196 h 2801577"/>
                <a:gd name="connsiteX3697" fmla="*/ 1162972 w 10032639"/>
                <a:gd name="connsiteY3697" fmla="*/ 1059638 h 2801577"/>
                <a:gd name="connsiteX3698" fmla="*/ 1177010 w 10032639"/>
                <a:gd name="connsiteY3698" fmla="*/ 1052797 h 2801577"/>
                <a:gd name="connsiteX3699" fmla="*/ 1190688 w 10032639"/>
                <a:gd name="connsiteY3699" fmla="*/ 1044156 h 2801577"/>
                <a:gd name="connsiteX3700" fmla="*/ 1216604 w 10032639"/>
                <a:gd name="connsiteY3700" fmla="*/ 1021472 h 2801577"/>
                <a:gd name="connsiteX3701" fmla="*/ 1220203 w 10032639"/>
                <a:gd name="connsiteY3701" fmla="*/ 1019672 h 2801577"/>
                <a:gd name="connsiteX3702" fmla="*/ 8938404 w 10032639"/>
                <a:gd name="connsiteY3702" fmla="*/ 1017809 h 2801577"/>
                <a:gd name="connsiteX3703" fmla="*/ 8936603 w 10032639"/>
                <a:gd name="connsiteY3703" fmla="*/ 1024651 h 2801577"/>
                <a:gd name="connsiteX3704" fmla="*/ 8940204 w 10032639"/>
                <a:gd name="connsiteY3704" fmla="*/ 1022851 h 2801577"/>
                <a:gd name="connsiteX3705" fmla="*/ 4213202 w 10032639"/>
                <a:gd name="connsiteY3705" fmla="*/ 1010039 h 2801577"/>
                <a:gd name="connsiteX3706" fmla="*/ 4211402 w 10032639"/>
                <a:gd name="connsiteY3706" fmla="*/ 1011839 h 2801577"/>
                <a:gd name="connsiteX3707" fmla="*/ 4194121 w 10032639"/>
                <a:gd name="connsiteY3707" fmla="*/ 1030917 h 2801577"/>
                <a:gd name="connsiteX3708" fmla="*/ 4178641 w 10032639"/>
                <a:gd name="connsiteY3708" fmla="*/ 1046756 h 2801577"/>
                <a:gd name="connsiteX3709" fmla="*/ 4162800 w 10032639"/>
                <a:gd name="connsiteY3709" fmla="*/ 1060435 h 2801577"/>
                <a:gd name="connsiteX3710" fmla="*/ 4166400 w 10032639"/>
                <a:gd name="connsiteY3710" fmla="*/ 1060435 h 2801577"/>
                <a:gd name="connsiteX3711" fmla="*/ 4170000 w 10032639"/>
                <a:gd name="connsiteY3711" fmla="*/ 1060435 h 2801577"/>
                <a:gd name="connsiteX3712" fmla="*/ 4175041 w 10032639"/>
                <a:gd name="connsiteY3712" fmla="*/ 1057196 h 2801577"/>
                <a:gd name="connsiteX3713" fmla="*/ 4180441 w 10032639"/>
                <a:gd name="connsiteY3713" fmla="*/ 1048196 h 2801577"/>
                <a:gd name="connsiteX3714" fmla="*/ 4189081 w 10032639"/>
                <a:gd name="connsiteY3714" fmla="*/ 1037757 h 2801577"/>
                <a:gd name="connsiteX3715" fmla="*/ 4195921 w 10032639"/>
                <a:gd name="connsiteY3715" fmla="*/ 1030917 h 2801577"/>
                <a:gd name="connsiteX3716" fmla="*/ 4204562 w 10032639"/>
                <a:gd name="connsiteY3716" fmla="*/ 1025878 h 2801577"/>
                <a:gd name="connsiteX3717" fmla="*/ 4213202 w 10032639"/>
                <a:gd name="connsiteY3717" fmla="*/ 1020478 h 2801577"/>
                <a:gd name="connsiteX3718" fmla="*/ 4213202 w 10032639"/>
                <a:gd name="connsiteY3718" fmla="*/ 1013638 h 2801577"/>
                <a:gd name="connsiteX3719" fmla="*/ 9312150 w 10032639"/>
                <a:gd name="connsiteY3719" fmla="*/ 1009167 h 2801577"/>
                <a:gd name="connsiteX3720" fmla="*/ 9289827 w 10032639"/>
                <a:gd name="connsiteY3720" fmla="*/ 1026452 h 2801577"/>
                <a:gd name="connsiteX3721" fmla="*/ 9288026 w 10032639"/>
                <a:gd name="connsiteY3721" fmla="*/ 1028252 h 2801577"/>
                <a:gd name="connsiteX3722" fmla="*/ 9246619 w 10032639"/>
                <a:gd name="connsiteY3722" fmla="*/ 1064622 h 2801577"/>
                <a:gd name="connsiteX3723" fmla="*/ 9248419 w 10032639"/>
                <a:gd name="connsiteY3723" fmla="*/ 1066423 h 2801577"/>
                <a:gd name="connsiteX3724" fmla="*/ 9244818 w 10032639"/>
                <a:gd name="connsiteY3724" fmla="*/ 1064622 h 2801577"/>
                <a:gd name="connsiteX3725" fmla="*/ 9182527 w 10032639"/>
                <a:gd name="connsiteY3725" fmla="*/ 1118278 h 2801577"/>
                <a:gd name="connsiteX3726" fmla="*/ 9149761 w 10032639"/>
                <a:gd name="connsiteY3726" fmla="*/ 1144205 h 2801577"/>
                <a:gd name="connsiteX3727" fmla="*/ 9118436 w 10032639"/>
                <a:gd name="connsiteY3727" fmla="*/ 1168332 h 2801577"/>
                <a:gd name="connsiteX3728" fmla="*/ 9078829 w 10032639"/>
                <a:gd name="connsiteY3728" fmla="*/ 1197861 h 2801577"/>
                <a:gd name="connsiteX3729" fmla="*/ 9040662 w 10032639"/>
                <a:gd name="connsiteY3729" fmla="*/ 1229190 h 2801577"/>
                <a:gd name="connsiteX3730" fmla="*/ 9004295 w 10032639"/>
                <a:gd name="connsiteY3730" fmla="*/ 1261959 h 2801577"/>
                <a:gd name="connsiteX3731" fmla="*/ 8969729 w 10032639"/>
                <a:gd name="connsiteY3731" fmla="*/ 1292928 h 2801577"/>
                <a:gd name="connsiteX3732" fmla="*/ 8976571 w 10032639"/>
                <a:gd name="connsiteY3732" fmla="*/ 1298329 h 2801577"/>
                <a:gd name="connsiteX3733" fmla="*/ 8981971 w 10032639"/>
                <a:gd name="connsiteY3733" fmla="*/ 1305171 h 2801577"/>
                <a:gd name="connsiteX3734" fmla="*/ 8969729 w 10032639"/>
                <a:gd name="connsiteY3734" fmla="*/ 1317415 h 2801577"/>
                <a:gd name="connsiteX3735" fmla="*/ 8976571 w 10032639"/>
                <a:gd name="connsiteY3735" fmla="*/ 1313814 h 2801577"/>
                <a:gd name="connsiteX3736" fmla="*/ 8978371 w 10032639"/>
                <a:gd name="connsiteY3736" fmla="*/ 1308772 h 2801577"/>
                <a:gd name="connsiteX3737" fmla="*/ 8981971 w 10032639"/>
                <a:gd name="connsiteY3737" fmla="*/ 1305171 h 2801577"/>
                <a:gd name="connsiteX3738" fmla="*/ 8990253 w 10032639"/>
                <a:gd name="connsiteY3738" fmla="*/ 1301570 h 2801577"/>
                <a:gd name="connsiteX3739" fmla="*/ 8997454 w 10032639"/>
                <a:gd name="connsiteY3739" fmla="*/ 1289687 h 2801577"/>
                <a:gd name="connsiteX3740" fmla="*/ 9007536 w 10032639"/>
                <a:gd name="connsiteY3740" fmla="*/ 1277443 h 2801577"/>
                <a:gd name="connsiteX3741" fmla="*/ 9019778 w 10032639"/>
                <a:gd name="connsiteY3741" fmla="*/ 1268801 h 2801577"/>
                <a:gd name="connsiteX3742" fmla="*/ 9032021 w 10032639"/>
                <a:gd name="connsiteY3742" fmla="*/ 1261959 h 2801577"/>
                <a:gd name="connsiteX3743" fmla="*/ 9045703 w 10032639"/>
                <a:gd name="connsiteY3743" fmla="*/ 1255117 h 2801577"/>
                <a:gd name="connsiteX3744" fmla="*/ 9056145 w 10032639"/>
                <a:gd name="connsiteY3744" fmla="*/ 1247915 h 2801577"/>
                <a:gd name="connsiteX3745" fmla="*/ 9068387 w 10032639"/>
                <a:gd name="connsiteY3745" fmla="*/ 1239272 h 2801577"/>
                <a:gd name="connsiteX3746" fmla="*/ 9078829 w 10032639"/>
                <a:gd name="connsiteY3746" fmla="*/ 1229190 h 2801577"/>
                <a:gd name="connsiteX3747" fmla="*/ 9092511 w 10032639"/>
                <a:gd name="connsiteY3747" fmla="*/ 1215146 h 2801577"/>
                <a:gd name="connsiteX3748" fmla="*/ 9099713 w 10032639"/>
                <a:gd name="connsiteY3748" fmla="*/ 1206503 h 2801577"/>
                <a:gd name="connsiteX3749" fmla="*/ 9102953 w 10032639"/>
                <a:gd name="connsiteY3749" fmla="*/ 1201462 h 2801577"/>
                <a:gd name="connsiteX3750" fmla="*/ 9108354 w 10032639"/>
                <a:gd name="connsiteY3750" fmla="*/ 1192819 h 2801577"/>
                <a:gd name="connsiteX3751" fmla="*/ 9115195 w 10032639"/>
                <a:gd name="connsiteY3751" fmla="*/ 1187418 h 2801577"/>
                <a:gd name="connsiteX3752" fmla="*/ 9122037 w 10032639"/>
                <a:gd name="connsiteY3752" fmla="*/ 1185617 h 2801577"/>
                <a:gd name="connsiteX3753" fmla="*/ 9130678 w 10032639"/>
                <a:gd name="connsiteY3753" fmla="*/ 1184177 h 2801577"/>
                <a:gd name="connsiteX3754" fmla="*/ 9132478 w 10032639"/>
                <a:gd name="connsiteY3754" fmla="*/ 1176975 h 2801577"/>
                <a:gd name="connsiteX3755" fmla="*/ 9134279 w 10032639"/>
                <a:gd name="connsiteY3755" fmla="*/ 1173734 h 2801577"/>
                <a:gd name="connsiteX3756" fmla="*/ 9137519 w 10032639"/>
                <a:gd name="connsiteY3756" fmla="*/ 1170133 h 2801577"/>
                <a:gd name="connsiteX3757" fmla="*/ 9146161 w 10032639"/>
                <a:gd name="connsiteY3757" fmla="*/ 1168332 h 2801577"/>
                <a:gd name="connsiteX3758" fmla="*/ 9167045 w 10032639"/>
                <a:gd name="connsiteY3758" fmla="*/ 1152848 h 2801577"/>
                <a:gd name="connsiteX3759" fmla="*/ 9186128 w 10032639"/>
                <a:gd name="connsiteY3759" fmla="*/ 1137003 h 2801577"/>
                <a:gd name="connsiteX3760" fmla="*/ 9201611 w 10032639"/>
                <a:gd name="connsiteY3760" fmla="*/ 1121519 h 2801577"/>
                <a:gd name="connsiteX3761" fmla="*/ 9215653 w 10032639"/>
                <a:gd name="connsiteY3761" fmla="*/ 1104234 h 2801577"/>
                <a:gd name="connsiteX3762" fmla="*/ 9232936 w 10032639"/>
                <a:gd name="connsiteY3762" fmla="*/ 1083708 h 2801577"/>
                <a:gd name="connsiteX3763" fmla="*/ 9252020 w 10032639"/>
                <a:gd name="connsiteY3763" fmla="*/ 1066423 h 2801577"/>
                <a:gd name="connsiteX3764" fmla="*/ 9274344 w 10032639"/>
                <a:gd name="connsiteY3764" fmla="*/ 1050578 h 2801577"/>
                <a:gd name="connsiteX3765" fmla="*/ 9296668 w 10032639"/>
                <a:gd name="connsiteY3765" fmla="*/ 1040135 h 2801577"/>
                <a:gd name="connsiteX3766" fmla="*/ 9296668 w 10032639"/>
                <a:gd name="connsiteY3766" fmla="*/ 1038335 h 2801577"/>
                <a:gd name="connsiteX3767" fmla="*/ 9302069 w 10032639"/>
                <a:gd name="connsiteY3767" fmla="*/ 1026452 h 2801577"/>
                <a:gd name="connsiteX3768" fmla="*/ 9305309 w 10032639"/>
                <a:gd name="connsiteY3768" fmla="*/ 1022851 h 2801577"/>
                <a:gd name="connsiteX3769" fmla="*/ 9308910 w 10032639"/>
                <a:gd name="connsiteY3769" fmla="*/ 1016009 h 2801577"/>
                <a:gd name="connsiteX3770" fmla="*/ 2381736 w 10032639"/>
                <a:gd name="connsiteY3770" fmla="*/ 1000949 h 2801577"/>
                <a:gd name="connsiteX3771" fmla="*/ 2365899 w 10032639"/>
                <a:gd name="connsiteY3771" fmla="*/ 1009590 h 2801577"/>
                <a:gd name="connsiteX3772" fmla="*/ 2359060 w 10032639"/>
                <a:gd name="connsiteY3772" fmla="*/ 1012831 h 2801577"/>
                <a:gd name="connsiteX3773" fmla="*/ 2352221 w 10032639"/>
                <a:gd name="connsiteY3773" fmla="*/ 1016431 h 2801577"/>
                <a:gd name="connsiteX3774" fmla="*/ 2369498 w 10032639"/>
                <a:gd name="connsiteY3774" fmla="*/ 1007790 h 2801577"/>
                <a:gd name="connsiteX3775" fmla="*/ 4692741 w 10032639"/>
                <a:gd name="connsiteY3775" fmla="*/ 991320 h 2801577"/>
                <a:gd name="connsiteX3776" fmla="*/ 4687341 w 10032639"/>
                <a:gd name="connsiteY3776" fmla="*/ 996360 h 2801577"/>
                <a:gd name="connsiteX3777" fmla="*/ 4689141 w 10032639"/>
                <a:gd name="connsiteY3777" fmla="*/ 996360 h 2801577"/>
                <a:gd name="connsiteX3778" fmla="*/ 844784 w 10032639"/>
                <a:gd name="connsiteY3778" fmla="*/ 988707 h 2801577"/>
                <a:gd name="connsiteX3779" fmla="*/ 822107 w 10032639"/>
                <a:gd name="connsiteY3779" fmla="*/ 1002389 h 2801577"/>
                <a:gd name="connsiteX3780" fmla="*/ 797991 w 10032639"/>
                <a:gd name="connsiteY3780" fmla="*/ 1016431 h 2801577"/>
                <a:gd name="connsiteX3781" fmla="*/ 796191 w 10032639"/>
                <a:gd name="connsiteY3781" fmla="*/ 1016431 h 2801577"/>
                <a:gd name="connsiteX3782" fmla="*/ 769916 w 10032639"/>
                <a:gd name="connsiteY3782" fmla="*/ 1030114 h 2801577"/>
                <a:gd name="connsiteX3783" fmla="*/ 744360 w 10032639"/>
                <a:gd name="connsiteY3783" fmla="*/ 1045956 h 2801577"/>
                <a:gd name="connsiteX3784" fmla="*/ 721683 w 10032639"/>
                <a:gd name="connsiteY3784" fmla="*/ 1058198 h 2801577"/>
                <a:gd name="connsiteX3785" fmla="*/ 655814 w 10032639"/>
                <a:gd name="connsiteY3785" fmla="*/ 1103204 h 2801577"/>
                <a:gd name="connsiteX3786" fmla="*/ 648975 w 10032639"/>
                <a:gd name="connsiteY3786" fmla="*/ 1108245 h 2801577"/>
                <a:gd name="connsiteX3787" fmla="*/ 619460 w 10032639"/>
                <a:gd name="connsiteY3787" fmla="*/ 1130568 h 2801577"/>
                <a:gd name="connsiteX3788" fmla="*/ 605782 w 10032639"/>
                <a:gd name="connsiteY3788" fmla="*/ 1142810 h 2801577"/>
                <a:gd name="connsiteX3789" fmla="*/ 595344 w 10032639"/>
                <a:gd name="connsiteY3789" fmla="*/ 1153252 h 2801577"/>
                <a:gd name="connsiteX3790" fmla="*/ 595344 w 10032639"/>
                <a:gd name="connsiteY3790" fmla="*/ 1155052 h 2801577"/>
                <a:gd name="connsiteX3791" fmla="*/ 610821 w 10032639"/>
                <a:gd name="connsiteY3791" fmla="*/ 1144611 h 2801577"/>
                <a:gd name="connsiteX3792" fmla="*/ 624859 w 10032639"/>
                <a:gd name="connsiteY3792" fmla="*/ 1135969 h 2801577"/>
                <a:gd name="connsiteX3793" fmla="*/ 655814 w 10032639"/>
                <a:gd name="connsiteY3793" fmla="*/ 1118687 h 2801577"/>
                <a:gd name="connsiteX3794" fmla="*/ 683529 w 10032639"/>
                <a:gd name="connsiteY3794" fmla="*/ 1103204 h 2801577"/>
                <a:gd name="connsiteX3795" fmla="*/ 713045 w 10032639"/>
                <a:gd name="connsiteY3795" fmla="*/ 1085922 h 2801577"/>
                <a:gd name="connsiteX3796" fmla="*/ 758038 w 10032639"/>
                <a:gd name="connsiteY3796" fmla="*/ 1059638 h 2801577"/>
                <a:gd name="connsiteX3797" fmla="*/ 797991 w 10032639"/>
                <a:gd name="connsiteY3797" fmla="*/ 1031914 h 2801577"/>
                <a:gd name="connsiteX3798" fmla="*/ 823907 w 10032639"/>
                <a:gd name="connsiteY3798" fmla="*/ 1011031 h 2801577"/>
                <a:gd name="connsiteX3799" fmla="*/ 834345 w 10032639"/>
                <a:gd name="connsiteY3799" fmla="*/ 1000949 h 2801577"/>
                <a:gd name="connsiteX3800" fmla="*/ 4571416 w 10032639"/>
                <a:gd name="connsiteY3800" fmla="*/ 982680 h 2801577"/>
                <a:gd name="connsiteX3801" fmla="*/ 4505894 w 10032639"/>
                <a:gd name="connsiteY3801" fmla="*/ 1034517 h 2801577"/>
                <a:gd name="connsiteX3802" fmla="*/ 4441811 w 10032639"/>
                <a:gd name="connsiteY3802" fmla="*/ 1086354 h 2801577"/>
                <a:gd name="connsiteX3803" fmla="*/ 4413730 w 10032639"/>
                <a:gd name="connsiteY3803" fmla="*/ 1109032 h 2801577"/>
                <a:gd name="connsiteX3804" fmla="*/ 4356848 w 10032639"/>
                <a:gd name="connsiteY3804" fmla="*/ 1157269 h 2801577"/>
                <a:gd name="connsiteX3805" fmla="*/ 4389609 w 10032639"/>
                <a:gd name="connsiteY3805" fmla="*/ 1139990 h 2801577"/>
                <a:gd name="connsiteX3806" fmla="*/ 4422370 w 10032639"/>
                <a:gd name="connsiteY3806" fmla="*/ 1119472 h 2801577"/>
                <a:gd name="connsiteX3807" fmla="*/ 4451892 w 10032639"/>
                <a:gd name="connsiteY3807" fmla="*/ 1094993 h 2801577"/>
                <a:gd name="connsiteX3808" fmla="*/ 4481413 w 10032639"/>
                <a:gd name="connsiteY3808" fmla="*/ 1067275 h 2801577"/>
                <a:gd name="connsiteX3809" fmla="*/ 4528215 w 10032639"/>
                <a:gd name="connsiteY3809" fmla="*/ 1022278 h 2801577"/>
                <a:gd name="connsiteX3810" fmla="*/ 3513394 w 10032639"/>
                <a:gd name="connsiteY3810" fmla="*/ 980066 h 2801577"/>
                <a:gd name="connsiteX3811" fmla="*/ 3511907 w 10032639"/>
                <a:gd name="connsiteY3811" fmla="*/ 981129 h 2801577"/>
                <a:gd name="connsiteX3812" fmla="*/ 3456163 w 10032639"/>
                <a:gd name="connsiteY3812" fmla="*/ 999149 h 2801577"/>
                <a:gd name="connsiteX3813" fmla="*/ 3322985 w 10032639"/>
                <a:gd name="connsiteY3813" fmla="*/ 1044156 h 2801577"/>
                <a:gd name="connsiteX3814" fmla="*/ 3314346 w 10032639"/>
                <a:gd name="connsiteY3814" fmla="*/ 1047756 h 2801577"/>
                <a:gd name="connsiteX3815" fmla="*/ 3191606 w 10032639"/>
                <a:gd name="connsiteY3815" fmla="*/ 1094563 h 2801577"/>
                <a:gd name="connsiteX3816" fmla="*/ 3077504 w 10032639"/>
                <a:gd name="connsiteY3816" fmla="*/ 1139210 h 2801577"/>
                <a:gd name="connsiteX3817" fmla="*/ 3027113 w 10032639"/>
                <a:gd name="connsiteY3817" fmla="*/ 1158293 h 2801577"/>
                <a:gd name="connsiteX3818" fmla="*/ 3014875 w 10032639"/>
                <a:gd name="connsiteY3818" fmla="*/ 1163693 h 2801577"/>
                <a:gd name="connsiteX3819" fmla="*/ 3016674 w 10032639"/>
                <a:gd name="connsiteY3819" fmla="*/ 1163693 h 2801577"/>
                <a:gd name="connsiteX3820" fmla="*/ 3030352 w 10032639"/>
                <a:gd name="connsiteY3820" fmla="*/ 1165134 h 2801577"/>
                <a:gd name="connsiteX3821" fmla="*/ 3042590 w 10032639"/>
                <a:gd name="connsiteY3821" fmla="*/ 1165134 h 2801577"/>
                <a:gd name="connsiteX3822" fmla="*/ 3056628 w 10032639"/>
                <a:gd name="connsiteY3822" fmla="*/ 1161893 h 2801577"/>
                <a:gd name="connsiteX3823" fmla="*/ 3070306 w 10032639"/>
                <a:gd name="connsiteY3823" fmla="*/ 1156492 h 2801577"/>
                <a:gd name="connsiteX3824" fmla="*/ 3096581 w 10032639"/>
                <a:gd name="connsiteY3824" fmla="*/ 1144611 h 2801577"/>
                <a:gd name="connsiteX3825" fmla="*/ 3123937 w 10032639"/>
                <a:gd name="connsiteY3825" fmla="*/ 1128768 h 2801577"/>
                <a:gd name="connsiteX3826" fmla="*/ 3144814 w 10032639"/>
                <a:gd name="connsiteY3826" fmla="*/ 1116886 h 2801577"/>
                <a:gd name="connsiteX3827" fmla="*/ 3163891 w 10032639"/>
                <a:gd name="connsiteY3827" fmla="*/ 1108245 h 2801577"/>
                <a:gd name="connsiteX3828" fmla="*/ 3188007 w 10032639"/>
                <a:gd name="connsiteY3828" fmla="*/ 1096003 h 2801577"/>
                <a:gd name="connsiteX3829" fmla="*/ 3202044 w 10032639"/>
                <a:gd name="connsiteY3829" fmla="*/ 1090963 h 2801577"/>
                <a:gd name="connsiteX3830" fmla="*/ 3217522 w 10032639"/>
                <a:gd name="connsiteY3830" fmla="*/ 1087362 h 2801577"/>
                <a:gd name="connsiteX3831" fmla="*/ 3253876 w 10032639"/>
                <a:gd name="connsiteY3831" fmla="*/ 1082321 h 2801577"/>
                <a:gd name="connsiteX3832" fmla="*/ 3255676 w 10032639"/>
                <a:gd name="connsiteY3832" fmla="*/ 1077281 h 2801577"/>
                <a:gd name="connsiteX3833" fmla="*/ 3260715 w 10032639"/>
                <a:gd name="connsiteY3833" fmla="*/ 1071880 h 2801577"/>
                <a:gd name="connsiteX3834" fmla="*/ 3266114 w 10032639"/>
                <a:gd name="connsiteY3834" fmla="*/ 1070079 h 2801577"/>
                <a:gd name="connsiteX3835" fmla="*/ 3271153 w 10032639"/>
                <a:gd name="connsiteY3835" fmla="*/ 1068279 h 2801577"/>
                <a:gd name="connsiteX3836" fmla="*/ 3271153 w 10032639"/>
                <a:gd name="connsiteY3836" fmla="*/ 1065039 h 2801577"/>
                <a:gd name="connsiteX3837" fmla="*/ 3286631 w 10032639"/>
                <a:gd name="connsiteY3837" fmla="*/ 1065039 h 2801577"/>
                <a:gd name="connsiteX3838" fmla="*/ 3293470 w 10032639"/>
                <a:gd name="connsiteY3838" fmla="*/ 1065039 h 2801577"/>
                <a:gd name="connsiteX3839" fmla="*/ 3298869 w 10032639"/>
                <a:gd name="connsiteY3839" fmla="*/ 1066839 h 2801577"/>
                <a:gd name="connsiteX3840" fmla="*/ 3303908 w 10032639"/>
                <a:gd name="connsiteY3840" fmla="*/ 1070079 h 2801577"/>
                <a:gd name="connsiteX3841" fmla="*/ 3310747 w 10032639"/>
                <a:gd name="connsiteY3841" fmla="*/ 1061438 h 2801577"/>
                <a:gd name="connsiteX3842" fmla="*/ 3317946 w 10032639"/>
                <a:gd name="connsiteY3842" fmla="*/ 1054597 h 2801577"/>
                <a:gd name="connsiteX3843" fmla="*/ 3324784 w 10032639"/>
                <a:gd name="connsiteY3843" fmla="*/ 1047756 h 2801577"/>
                <a:gd name="connsiteX3844" fmla="*/ 3333423 w 10032639"/>
                <a:gd name="connsiteY3844" fmla="*/ 1042355 h 2801577"/>
                <a:gd name="connsiteX3845" fmla="*/ 3342062 w 10032639"/>
                <a:gd name="connsiteY3845" fmla="*/ 1038755 h 2801577"/>
                <a:gd name="connsiteX3846" fmla="*/ 3352500 w 10032639"/>
                <a:gd name="connsiteY3846" fmla="*/ 1035514 h 2801577"/>
                <a:gd name="connsiteX3847" fmla="*/ 3362939 w 10032639"/>
                <a:gd name="connsiteY3847" fmla="*/ 1033714 h 2801577"/>
                <a:gd name="connsiteX3848" fmla="*/ 3373377 w 10032639"/>
                <a:gd name="connsiteY3848" fmla="*/ 1033714 h 2801577"/>
                <a:gd name="connsiteX3849" fmla="*/ 3390654 w 10032639"/>
                <a:gd name="connsiteY3849" fmla="*/ 1033714 h 2801577"/>
                <a:gd name="connsiteX3850" fmla="*/ 3404332 w 10032639"/>
                <a:gd name="connsiteY3850" fmla="*/ 1031914 h 2801577"/>
                <a:gd name="connsiteX3851" fmla="*/ 3418369 w 10032639"/>
                <a:gd name="connsiteY3851" fmla="*/ 1028673 h 2801577"/>
                <a:gd name="connsiteX3852" fmla="*/ 3428448 w 10032639"/>
                <a:gd name="connsiteY3852" fmla="*/ 1023273 h 2801577"/>
                <a:gd name="connsiteX3853" fmla="*/ 3435647 w 10032639"/>
                <a:gd name="connsiteY3853" fmla="*/ 1019672 h 2801577"/>
                <a:gd name="connsiteX3854" fmla="*/ 3440686 w 10032639"/>
                <a:gd name="connsiteY3854" fmla="*/ 1018232 h 2801577"/>
                <a:gd name="connsiteX3855" fmla="*/ 3446085 w 10032639"/>
                <a:gd name="connsiteY3855" fmla="*/ 1009590 h 2801577"/>
                <a:gd name="connsiteX3856" fmla="*/ 3451124 w 10032639"/>
                <a:gd name="connsiteY3856" fmla="*/ 1004190 h 2801577"/>
                <a:gd name="connsiteX3857" fmla="*/ 3456163 w 10032639"/>
                <a:gd name="connsiteY3857" fmla="*/ 999149 h 2801577"/>
                <a:gd name="connsiteX3858" fmla="*/ 3461563 w 10032639"/>
                <a:gd name="connsiteY3858" fmla="*/ 999149 h 2801577"/>
                <a:gd name="connsiteX3859" fmla="*/ 3472001 w 10032639"/>
                <a:gd name="connsiteY3859" fmla="*/ 999149 h 2801577"/>
                <a:gd name="connsiteX3860" fmla="*/ 3478840 w 10032639"/>
                <a:gd name="connsiteY3860" fmla="*/ 1000949 h 2801577"/>
                <a:gd name="connsiteX3861" fmla="*/ 3485679 w 10032639"/>
                <a:gd name="connsiteY3861" fmla="*/ 1004190 h 2801577"/>
                <a:gd name="connsiteX3862" fmla="*/ 3489278 w 10032639"/>
                <a:gd name="connsiteY3862" fmla="*/ 1000949 h 2801577"/>
                <a:gd name="connsiteX3863" fmla="*/ 3492877 w 10032639"/>
                <a:gd name="connsiteY3863" fmla="*/ 999149 h 2801577"/>
                <a:gd name="connsiteX3864" fmla="*/ 3494317 w 10032639"/>
                <a:gd name="connsiteY3864" fmla="*/ 995548 h 2801577"/>
                <a:gd name="connsiteX3865" fmla="*/ 3497917 w 10032639"/>
                <a:gd name="connsiteY3865" fmla="*/ 992308 h 2801577"/>
                <a:gd name="connsiteX3866" fmla="*/ 3504756 w 10032639"/>
                <a:gd name="connsiteY3866" fmla="*/ 985107 h 2801577"/>
                <a:gd name="connsiteX3867" fmla="*/ 3508355 w 10032639"/>
                <a:gd name="connsiteY3867" fmla="*/ 983667 h 2801577"/>
                <a:gd name="connsiteX3868" fmla="*/ 3511907 w 10032639"/>
                <a:gd name="connsiteY3868" fmla="*/ 981129 h 2801577"/>
                <a:gd name="connsiteX3869" fmla="*/ 3515194 w 10032639"/>
                <a:gd name="connsiteY3869" fmla="*/ 980066 h 2801577"/>
                <a:gd name="connsiteX3870" fmla="*/ 6796297 w 10032639"/>
                <a:gd name="connsiteY3870" fmla="*/ 978795 h 2801577"/>
                <a:gd name="connsiteX3871" fmla="*/ 6764976 w 10032639"/>
                <a:gd name="connsiteY3871" fmla="*/ 999672 h 2801577"/>
                <a:gd name="connsiteX3872" fmla="*/ 6583531 w 10032639"/>
                <a:gd name="connsiteY3872" fmla="*/ 1122416 h 2801577"/>
                <a:gd name="connsiteX3873" fmla="*/ 6496768 w 10032639"/>
                <a:gd name="connsiteY3873" fmla="*/ 1179649 h 2801577"/>
                <a:gd name="connsiteX3874" fmla="*/ 6415406 w 10032639"/>
                <a:gd name="connsiteY3874" fmla="*/ 1231483 h 2801577"/>
                <a:gd name="connsiteX3875" fmla="*/ 6422246 w 10032639"/>
                <a:gd name="connsiteY3875" fmla="*/ 1229683 h 2801577"/>
                <a:gd name="connsiteX3876" fmla="*/ 6429446 w 10032639"/>
                <a:gd name="connsiteY3876" fmla="*/ 1229683 h 2801577"/>
                <a:gd name="connsiteX3877" fmla="*/ 6443127 w 10032639"/>
                <a:gd name="connsiteY3877" fmla="*/ 1231483 h 2801577"/>
                <a:gd name="connsiteX3878" fmla="*/ 6457167 w 10032639"/>
                <a:gd name="connsiteY3878" fmla="*/ 1233282 h 2801577"/>
                <a:gd name="connsiteX3879" fmla="*/ 6457167 w 10032639"/>
                <a:gd name="connsiteY3879" fmla="*/ 1235082 h 2801577"/>
                <a:gd name="connsiteX3880" fmla="*/ 6489928 w 10032639"/>
                <a:gd name="connsiteY3880" fmla="*/ 1207366 h 2801577"/>
                <a:gd name="connsiteX3881" fmla="*/ 6520889 w 10032639"/>
                <a:gd name="connsiteY3881" fmla="*/ 1183249 h 2801577"/>
                <a:gd name="connsiteX3882" fmla="*/ 6554010 w 10032639"/>
                <a:gd name="connsiteY3882" fmla="*/ 1162371 h 2801577"/>
                <a:gd name="connsiteX3883" fmla="*/ 6586771 w 10032639"/>
                <a:gd name="connsiteY3883" fmla="*/ 1143294 h 2801577"/>
                <a:gd name="connsiteX3884" fmla="*/ 6592171 w 10032639"/>
                <a:gd name="connsiteY3884" fmla="*/ 1134655 h 2801577"/>
                <a:gd name="connsiteX3885" fmla="*/ 6599011 w 10032639"/>
                <a:gd name="connsiteY3885" fmla="*/ 1124216 h 2801577"/>
                <a:gd name="connsiteX3886" fmla="*/ 6607652 w 10032639"/>
                <a:gd name="connsiteY3886" fmla="*/ 1115577 h 2801577"/>
                <a:gd name="connsiteX3887" fmla="*/ 6618092 w 10032639"/>
                <a:gd name="connsiteY3887" fmla="*/ 1108738 h 2801577"/>
                <a:gd name="connsiteX3888" fmla="*/ 6621332 w 10032639"/>
                <a:gd name="connsiteY3888" fmla="*/ 1106938 h 2801577"/>
                <a:gd name="connsiteX3889" fmla="*/ 6636813 w 10032639"/>
                <a:gd name="connsiteY3889" fmla="*/ 1101899 h 2801577"/>
                <a:gd name="connsiteX3890" fmla="*/ 6654093 w 10032639"/>
                <a:gd name="connsiteY3890" fmla="*/ 1098299 h 2801577"/>
                <a:gd name="connsiteX3891" fmla="*/ 6708095 w 10032639"/>
                <a:gd name="connsiteY3891" fmla="*/ 1044666 h 2801577"/>
                <a:gd name="connsiteX3892" fmla="*/ 6714935 w 10032639"/>
                <a:gd name="connsiteY3892" fmla="*/ 1039267 h 2801577"/>
                <a:gd name="connsiteX3893" fmla="*/ 6720335 w 10032639"/>
                <a:gd name="connsiteY3893" fmla="*/ 1037467 h 2801577"/>
                <a:gd name="connsiteX3894" fmla="*/ 6725375 w 10032639"/>
                <a:gd name="connsiteY3894" fmla="*/ 1037467 h 2801577"/>
                <a:gd name="connsiteX3895" fmla="*/ 6732215 w 10032639"/>
                <a:gd name="connsiteY3895" fmla="*/ 1039267 h 2801577"/>
                <a:gd name="connsiteX3896" fmla="*/ 6739056 w 10032639"/>
                <a:gd name="connsiteY3896" fmla="*/ 1028828 h 2801577"/>
                <a:gd name="connsiteX3897" fmla="*/ 6744456 w 10032639"/>
                <a:gd name="connsiteY3897" fmla="*/ 1021989 h 2801577"/>
                <a:gd name="connsiteX3898" fmla="*/ 6749496 w 10032639"/>
                <a:gd name="connsiteY3898" fmla="*/ 1016950 h 2801577"/>
                <a:gd name="connsiteX3899" fmla="*/ 6754896 w 10032639"/>
                <a:gd name="connsiteY3899" fmla="*/ 1013350 h 2801577"/>
                <a:gd name="connsiteX3900" fmla="*/ 6759936 w 10032639"/>
                <a:gd name="connsiteY3900" fmla="*/ 1011550 h 2801577"/>
                <a:gd name="connsiteX3901" fmla="*/ 6764976 w 10032639"/>
                <a:gd name="connsiteY3901" fmla="*/ 1006511 h 2801577"/>
                <a:gd name="connsiteX3902" fmla="*/ 6777217 w 10032639"/>
                <a:gd name="connsiteY3902" fmla="*/ 994273 h 2801577"/>
                <a:gd name="connsiteX3903" fmla="*/ 3279792 w 10032639"/>
                <a:gd name="connsiteY3903" fmla="*/ 973225 h 2801577"/>
                <a:gd name="connsiteX3904" fmla="*/ 3248837 w 10032639"/>
                <a:gd name="connsiteY3904" fmla="*/ 983667 h 2801577"/>
                <a:gd name="connsiteX3905" fmla="*/ 3212482 w 10032639"/>
                <a:gd name="connsiteY3905" fmla="*/ 993748 h 2801577"/>
                <a:gd name="connsiteX3906" fmla="*/ 3179368 w 10032639"/>
                <a:gd name="connsiteY3906" fmla="*/ 1004190 h 2801577"/>
                <a:gd name="connsiteX3907" fmla="*/ 3129336 w 10032639"/>
                <a:gd name="connsiteY3907" fmla="*/ 1021472 h 2801577"/>
                <a:gd name="connsiteX3908" fmla="*/ 3075705 w 10032639"/>
                <a:gd name="connsiteY3908" fmla="*/ 1044156 h 2801577"/>
                <a:gd name="connsiteX3909" fmla="*/ 3023513 w 10032639"/>
                <a:gd name="connsiteY3909" fmla="*/ 1066839 h 2801577"/>
                <a:gd name="connsiteX3910" fmla="*/ 2994358 w 10032639"/>
                <a:gd name="connsiteY3910" fmla="*/ 1082321 h 2801577"/>
                <a:gd name="connsiteX3911" fmla="*/ 2964842 w 10032639"/>
                <a:gd name="connsiteY3911" fmla="*/ 1099604 h 2801577"/>
                <a:gd name="connsiteX3912" fmla="*/ 2938927 w 10032639"/>
                <a:gd name="connsiteY3912" fmla="*/ 1115086 h 2801577"/>
                <a:gd name="connsiteX3913" fmla="*/ 2930288 w 10032639"/>
                <a:gd name="connsiteY3913" fmla="*/ 1121927 h 2801577"/>
                <a:gd name="connsiteX3914" fmla="*/ 2923449 w 10032639"/>
                <a:gd name="connsiteY3914" fmla="*/ 1127328 h 2801577"/>
                <a:gd name="connsiteX3915" fmla="*/ 2914810 w 10032639"/>
                <a:gd name="connsiteY3915" fmla="*/ 1130568 h 2801577"/>
                <a:gd name="connsiteX3916" fmla="*/ 2913011 w 10032639"/>
                <a:gd name="connsiteY3916" fmla="*/ 1132369 h 2801577"/>
                <a:gd name="connsiteX3917" fmla="*/ 2924889 w 10032639"/>
                <a:gd name="connsiteY3917" fmla="*/ 1128768 h 2801577"/>
                <a:gd name="connsiteX3918" fmla="*/ 2937127 w 10032639"/>
                <a:gd name="connsiteY3918" fmla="*/ 1123727 h 2801577"/>
                <a:gd name="connsiteX3919" fmla="*/ 2956204 w 10032639"/>
                <a:gd name="connsiteY3919" fmla="*/ 1111846 h 2801577"/>
                <a:gd name="connsiteX3920" fmla="*/ 2971681 w 10032639"/>
                <a:gd name="connsiteY3920" fmla="*/ 1104645 h 2801577"/>
                <a:gd name="connsiteX3921" fmla="*/ 2985719 w 10032639"/>
                <a:gd name="connsiteY3921" fmla="*/ 1099604 h 2801577"/>
                <a:gd name="connsiteX3922" fmla="*/ 3001197 w 10032639"/>
                <a:gd name="connsiteY3922" fmla="*/ 1097804 h 2801577"/>
                <a:gd name="connsiteX3923" fmla="*/ 3014875 w 10032639"/>
                <a:gd name="connsiteY3923" fmla="*/ 1097804 h 2801577"/>
                <a:gd name="connsiteX3924" fmla="*/ 3028912 w 10032639"/>
                <a:gd name="connsiteY3924" fmla="*/ 1085922 h 2801577"/>
                <a:gd name="connsiteX3925" fmla="*/ 3040790 w 10032639"/>
                <a:gd name="connsiteY3925" fmla="*/ 1075480 h 2801577"/>
                <a:gd name="connsiteX3926" fmla="*/ 3056628 w 10032639"/>
                <a:gd name="connsiteY3926" fmla="*/ 1066839 h 2801577"/>
                <a:gd name="connsiteX3927" fmla="*/ 3072105 w 10032639"/>
                <a:gd name="connsiteY3927" fmla="*/ 1058198 h 2801577"/>
                <a:gd name="connsiteX3928" fmla="*/ 3091182 w 10032639"/>
                <a:gd name="connsiteY3928" fmla="*/ 1049196 h 2801577"/>
                <a:gd name="connsiteX3929" fmla="*/ 3108459 w 10032639"/>
                <a:gd name="connsiteY3929" fmla="*/ 1042355 h 2801577"/>
                <a:gd name="connsiteX3930" fmla="*/ 3148053 w 10032639"/>
                <a:gd name="connsiteY3930" fmla="*/ 1030114 h 2801577"/>
                <a:gd name="connsiteX3931" fmla="*/ 3163891 w 10032639"/>
                <a:gd name="connsiteY3931" fmla="*/ 1026873 h 2801577"/>
                <a:gd name="connsiteX3932" fmla="*/ 3181168 w 10032639"/>
                <a:gd name="connsiteY3932" fmla="*/ 1021472 h 2801577"/>
                <a:gd name="connsiteX3933" fmla="*/ 3219322 w 10032639"/>
                <a:gd name="connsiteY3933" fmla="*/ 1007790 h 2801577"/>
                <a:gd name="connsiteX3934" fmla="*/ 3234799 w 10032639"/>
                <a:gd name="connsiteY3934" fmla="*/ 1002389 h 2801577"/>
                <a:gd name="connsiteX3935" fmla="*/ 3248837 w 10032639"/>
                <a:gd name="connsiteY3935" fmla="*/ 995548 h 2801577"/>
                <a:gd name="connsiteX3936" fmla="*/ 3262515 w 10032639"/>
                <a:gd name="connsiteY3936" fmla="*/ 986907 h 2801577"/>
                <a:gd name="connsiteX3937" fmla="*/ 3276192 w 10032639"/>
                <a:gd name="connsiteY3937" fmla="*/ 976466 h 2801577"/>
                <a:gd name="connsiteX3938" fmla="*/ 9357519 w 10032639"/>
                <a:gd name="connsiteY3938" fmla="*/ 970996 h 2801577"/>
                <a:gd name="connsiteX3939" fmla="*/ 9324393 w 10032639"/>
                <a:gd name="connsiteY3939" fmla="*/ 998724 h 2801577"/>
                <a:gd name="connsiteX3940" fmla="*/ 9334835 w 10032639"/>
                <a:gd name="connsiteY3940" fmla="*/ 998724 h 2801577"/>
                <a:gd name="connsiteX3941" fmla="*/ 9246619 w 10032639"/>
                <a:gd name="connsiteY3941" fmla="*/ 969195 h 2801577"/>
                <a:gd name="connsiteX3942" fmla="*/ 9243918 w 10032639"/>
                <a:gd name="connsiteY3942" fmla="*/ 973697 h 2801577"/>
                <a:gd name="connsiteX3943" fmla="*/ 9239777 w 10032639"/>
                <a:gd name="connsiteY3943" fmla="*/ 977838 h 2801577"/>
                <a:gd name="connsiteX3944" fmla="*/ 9234737 w 10032639"/>
                <a:gd name="connsiteY3944" fmla="*/ 983239 h 2801577"/>
                <a:gd name="connsiteX3945" fmla="*/ 9243378 w 10032639"/>
                <a:gd name="connsiteY3945" fmla="*/ 974597 h 2801577"/>
                <a:gd name="connsiteX3946" fmla="*/ 9243918 w 10032639"/>
                <a:gd name="connsiteY3946" fmla="*/ 973697 h 2801577"/>
                <a:gd name="connsiteX3947" fmla="*/ 9246619 w 10032639"/>
                <a:gd name="connsiteY3947" fmla="*/ 970996 h 2801577"/>
                <a:gd name="connsiteX3948" fmla="*/ 697567 w 10032639"/>
                <a:gd name="connsiteY3948" fmla="*/ 967824 h 2801577"/>
                <a:gd name="connsiteX3949" fmla="*/ 614421 w 10032639"/>
                <a:gd name="connsiteY3949" fmla="*/ 1016431 h 2801577"/>
                <a:gd name="connsiteX3950" fmla="*/ 603982 w 10032639"/>
                <a:gd name="connsiteY3950" fmla="*/ 1021472 h 2801577"/>
                <a:gd name="connsiteX3951" fmla="*/ 607582 w 10032639"/>
                <a:gd name="connsiteY3951" fmla="*/ 1021472 h 2801577"/>
                <a:gd name="connsiteX3952" fmla="*/ 617660 w 10032639"/>
                <a:gd name="connsiteY3952" fmla="*/ 1021472 h 2801577"/>
                <a:gd name="connsiteX3953" fmla="*/ 626299 w 10032639"/>
                <a:gd name="connsiteY3953" fmla="*/ 1019672 h 2801577"/>
                <a:gd name="connsiteX3954" fmla="*/ 633498 w 10032639"/>
                <a:gd name="connsiteY3954" fmla="*/ 1016431 h 2801577"/>
                <a:gd name="connsiteX3955" fmla="*/ 640336 w 10032639"/>
                <a:gd name="connsiteY3955" fmla="*/ 1012831 h 2801577"/>
                <a:gd name="connsiteX3956" fmla="*/ 648975 w 10032639"/>
                <a:gd name="connsiteY3956" fmla="*/ 1007790 h 2801577"/>
                <a:gd name="connsiteX3957" fmla="*/ 659413 w 10032639"/>
                <a:gd name="connsiteY3957" fmla="*/ 993748 h 2801577"/>
                <a:gd name="connsiteX3958" fmla="*/ 663013 w 10032639"/>
                <a:gd name="connsiteY3958" fmla="*/ 990508 h 2801577"/>
                <a:gd name="connsiteX3959" fmla="*/ 668052 w 10032639"/>
                <a:gd name="connsiteY3959" fmla="*/ 988707 h 2801577"/>
                <a:gd name="connsiteX3960" fmla="*/ 673091 w 10032639"/>
                <a:gd name="connsiteY3960" fmla="*/ 985107 h 2801577"/>
                <a:gd name="connsiteX3961" fmla="*/ 682090 w 10032639"/>
                <a:gd name="connsiteY3961" fmla="*/ 981866 h 2801577"/>
                <a:gd name="connsiteX3962" fmla="*/ 3305707 w 10032639"/>
                <a:gd name="connsiteY3962" fmla="*/ 964584 h 2801577"/>
                <a:gd name="connsiteX3963" fmla="*/ 3284831 w 10032639"/>
                <a:gd name="connsiteY3963" fmla="*/ 971425 h 2801577"/>
                <a:gd name="connsiteX3964" fmla="*/ 3283391 w 10032639"/>
                <a:gd name="connsiteY3964" fmla="*/ 973225 h 2801577"/>
                <a:gd name="connsiteX3965" fmla="*/ 3286631 w 10032639"/>
                <a:gd name="connsiteY3965" fmla="*/ 973225 h 2801577"/>
                <a:gd name="connsiteX3966" fmla="*/ 3293470 w 10032639"/>
                <a:gd name="connsiteY3966" fmla="*/ 973225 h 2801577"/>
                <a:gd name="connsiteX3967" fmla="*/ 3298869 w 10032639"/>
                <a:gd name="connsiteY3967" fmla="*/ 975025 h 2801577"/>
                <a:gd name="connsiteX3968" fmla="*/ 3302108 w 10032639"/>
                <a:gd name="connsiteY3968" fmla="*/ 976466 h 2801577"/>
                <a:gd name="connsiteX3969" fmla="*/ 3305707 w 10032639"/>
                <a:gd name="connsiteY3969" fmla="*/ 973225 h 2801577"/>
                <a:gd name="connsiteX3970" fmla="*/ 9490742 w 10032639"/>
                <a:gd name="connsiteY3970" fmla="*/ 957312 h 2801577"/>
                <a:gd name="connsiteX3971" fmla="*/ 9424851 w 10032639"/>
                <a:gd name="connsiteY3971" fmla="*/ 1017809 h 2801577"/>
                <a:gd name="connsiteX3972" fmla="*/ 9430251 w 10032639"/>
                <a:gd name="connsiteY3972" fmla="*/ 1017809 h 2801577"/>
                <a:gd name="connsiteX3973" fmla="*/ 9435292 w 10032639"/>
                <a:gd name="connsiteY3973" fmla="*/ 1014208 h 2801577"/>
                <a:gd name="connsiteX3974" fmla="*/ 9440333 w 10032639"/>
                <a:gd name="connsiteY3974" fmla="*/ 1010607 h 2801577"/>
                <a:gd name="connsiteX3975" fmla="*/ 9443934 w 10032639"/>
                <a:gd name="connsiteY3975" fmla="*/ 1009167 h 2801577"/>
                <a:gd name="connsiteX3976" fmla="*/ 9454376 w 10032639"/>
                <a:gd name="connsiteY3976" fmla="*/ 1007366 h 2801577"/>
                <a:gd name="connsiteX3977" fmla="*/ 9468058 w 10032639"/>
                <a:gd name="connsiteY3977" fmla="*/ 988281 h 2801577"/>
                <a:gd name="connsiteX3978" fmla="*/ 9480300 w 10032639"/>
                <a:gd name="connsiteY3978" fmla="*/ 970996 h 2801577"/>
                <a:gd name="connsiteX3979" fmla="*/ 4297805 w 10032639"/>
                <a:gd name="connsiteY3979" fmla="*/ 954962 h 2801577"/>
                <a:gd name="connsiteX3980" fmla="*/ 4282325 w 10032639"/>
                <a:gd name="connsiteY3980" fmla="*/ 958562 h 2801577"/>
                <a:gd name="connsiteX3981" fmla="*/ 4268644 w 10032639"/>
                <a:gd name="connsiteY3981" fmla="*/ 961802 h 2801577"/>
                <a:gd name="connsiteX3982" fmla="*/ 4245963 w 10032639"/>
                <a:gd name="connsiteY3982" fmla="*/ 977281 h 2801577"/>
                <a:gd name="connsiteX3983" fmla="*/ 4226883 w 10032639"/>
                <a:gd name="connsiteY3983" fmla="*/ 992760 h 2801577"/>
                <a:gd name="connsiteX3984" fmla="*/ 4221842 w 10032639"/>
                <a:gd name="connsiteY3984" fmla="*/ 999959 h 2801577"/>
                <a:gd name="connsiteX3985" fmla="*/ 4249563 w 10032639"/>
                <a:gd name="connsiteY3985" fmla="*/ 984120 h 2801577"/>
                <a:gd name="connsiteX3986" fmla="*/ 4277285 w 10032639"/>
                <a:gd name="connsiteY3986" fmla="*/ 970441 h 2801577"/>
                <a:gd name="connsiteX3987" fmla="*/ 4287365 w 10032639"/>
                <a:gd name="connsiteY3987" fmla="*/ 963602 h 2801577"/>
                <a:gd name="connsiteX3988" fmla="*/ 2681208 w 10032639"/>
                <a:gd name="connsiteY3988" fmla="*/ 947301 h 2801577"/>
                <a:gd name="connsiteX3989" fmla="*/ 2630816 w 10032639"/>
                <a:gd name="connsiteY3989" fmla="*/ 971425 h 2801577"/>
                <a:gd name="connsiteX3990" fmla="*/ 2578625 w 10032639"/>
                <a:gd name="connsiteY3990" fmla="*/ 995548 h 2801577"/>
                <a:gd name="connsiteX3991" fmla="*/ 2519954 w 10032639"/>
                <a:gd name="connsiteY3991" fmla="*/ 1018232 h 2801577"/>
                <a:gd name="connsiteX3992" fmla="*/ 2457684 w 10032639"/>
                <a:gd name="connsiteY3992" fmla="*/ 1044156 h 2801577"/>
                <a:gd name="connsiteX3993" fmla="*/ 2341782 w 10032639"/>
                <a:gd name="connsiteY3993" fmla="*/ 1089162 h 2801577"/>
                <a:gd name="connsiteX3994" fmla="*/ 2232720 w 10032639"/>
                <a:gd name="connsiteY3994" fmla="*/ 1135969 h 2801577"/>
                <a:gd name="connsiteX3995" fmla="*/ 2211843 w 10032639"/>
                <a:gd name="connsiteY3995" fmla="*/ 1144611 h 2801577"/>
                <a:gd name="connsiteX3996" fmla="*/ 2196366 w 10032639"/>
                <a:gd name="connsiteY3996" fmla="*/ 1153252 h 2801577"/>
                <a:gd name="connsiteX3997" fmla="*/ 2185928 w 10032639"/>
                <a:gd name="connsiteY3997" fmla="*/ 1160093 h 2801577"/>
                <a:gd name="connsiteX3998" fmla="*/ 2179089 w 10032639"/>
                <a:gd name="connsiteY3998" fmla="*/ 1166934 h 2801577"/>
                <a:gd name="connsiteX3999" fmla="*/ 2170450 w 10032639"/>
                <a:gd name="connsiteY3999" fmla="*/ 1177375 h 2801577"/>
                <a:gd name="connsiteX4000" fmla="*/ 2190967 w 10032639"/>
                <a:gd name="connsiteY4000" fmla="*/ 1166934 h 2801577"/>
                <a:gd name="connsiteX4001" fmla="*/ 2213644 w 10032639"/>
                <a:gd name="connsiteY4001" fmla="*/ 1156492 h 2801577"/>
                <a:gd name="connsiteX4002" fmla="*/ 2238119 w 10032639"/>
                <a:gd name="connsiteY4002" fmla="*/ 1146051 h 2801577"/>
                <a:gd name="connsiteX4003" fmla="*/ 2264035 w 10032639"/>
                <a:gd name="connsiteY4003" fmla="*/ 1137409 h 2801577"/>
                <a:gd name="connsiteX4004" fmla="*/ 2294990 w 10032639"/>
                <a:gd name="connsiteY4004" fmla="*/ 1128768 h 2801577"/>
                <a:gd name="connsiteX4005" fmla="*/ 2327745 w 10032639"/>
                <a:gd name="connsiteY4005" fmla="*/ 1116886 h 2801577"/>
                <a:gd name="connsiteX4006" fmla="*/ 2359060 w 10032639"/>
                <a:gd name="connsiteY4006" fmla="*/ 1101404 h 2801577"/>
                <a:gd name="connsiteX4007" fmla="*/ 2390375 w 10032639"/>
                <a:gd name="connsiteY4007" fmla="*/ 1082321 h 2801577"/>
                <a:gd name="connsiteX4008" fmla="*/ 2393614 w 10032639"/>
                <a:gd name="connsiteY4008" fmla="*/ 1080521 h 2801577"/>
                <a:gd name="connsiteX4009" fmla="*/ 2399014 w 10032639"/>
                <a:gd name="connsiteY4009" fmla="*/ 1080521 h 2801577"/>
                <a:gd name="connsiteX4010" fmla="*/ 2410892 w 10032639"/>
                <a:gd name="connsiteY4010" fmla="*/ 1078721 h 2801577"/>
                <a:gd name="connsiteX4011" fmla="*/ 2424929 w 10032639"/>
                <a:gd name="connsiteY4011" fmla="*/ 1075480 h 2801577"/>
                <a:gd name="connsiteX4012" fmla="*/ 2438607 w 10032639"/>
                <a:gd name="connsiteY4012" fmla="*/ 1070079 h 2801577"/>
                <a:gd name="connsiteX4013" fmla="*/ 2450845 w 10032639"/>
                <a:gd name="connsiteY4013" fmla="*/ 1063238 h 2801577"/>
                <a:gd name="connsiteX4014" fmla="*/ 2468122 w 10032639"/>
                <a:gd name="connsiteY4014" fmla="*/ 1052797 h 2801577"/>
                <a:gd name="connsiteX4015" fmla="*/ 2490438 w 10032639"/>
                <a:gd name="connsiteY4015" fmla="*/ 1037315 h 2801577"/>
                <a:gd name="connsiteX4016" fmla="*/ 2504476 w 10032639"/>
                <a:gd name="connsiteY4016" fmla="*/ 1030114 h 2801577"/>
                <a:gd name="connsiteX4017" fmla="*/ 2518514 w 10032639"/>
                <a:gd name="connsiteY4017" fmla="*/ 1023273 h 2801577"/>
                <a:gd name="connsiteX4018" fmla="*/ 2523553 w 10032639"/>
                <a:gd name="connsiteY4018" fmla="*/ 1021472 h 2801577"/>
                <a:gd name="connsiteX4019" fmla="*/ 2528592 w 10032639"/>
                <a:gd name="connsiteY4019" fmla="*/ 1023273 h 2801577"/>
                <a:gd name="connsiteX4020" fmla="*/ 2539031 w 10032639"/>
                <a:gd name="connsiteY4020" fmla="*/ 1025073 h 2801577"/>
                <a:gd name="connsiteX4021" fmla="*/ 2542630 w 10032639"/>
                <a:gd name="connsiteY4021" fmla="*/ 1025073 h 2801577"/>
                <a:gd name="connsiteX4022" fmla="*/ 2545870 w 10032639"/>
                <a:gd name="connsiteY4022" fmla="*/ 1021472 h 2801577"/>
                <a:gd name="connsiteX4023" fmla="*/ 2553069 w 10032639"/>
                <a:gd name="connsiteY4023" fmla="*/ 1018232 h 2801577"/>
                <a:gd name="connsiteX4024" fmla="*/ 2559908 w 10032639"/>
                <a:gd name="connsiteY4024" fmla="*/ 1016431 h 2801577"/>
                <a:gd name="connsiteX4025" fmla="*/ 2566747 w 10032639"/>
                <a:gd name="connsiteY4025" fmla="*/ 1014631 h 2801577"/>
                <a:gd name="connsiteX4026" fmla="*/ 2571786 w 10032639"/>
                <a:gd name="connsiteY4026" fmla="*/ 1007790 h 2801577"/>
                <a:gd name="connsiteX4027" fmla="*/ 2582224 w 10032639"/>
                <a:gd name="connsiteY4027" fmla="*/ 1000949 h 2801577"/>
                <a:gd name="connsiteX4028" fmla="*/ 2601301 w 10032639"/>
                <a:gd name="connsiteY4028" fmla="*/ 990508 h 2801577"/>
                <a:gd name="connsiteX4029" fmla="*/ 2618578 w 10032639"/>
                <a:gd name="connsiteY4029" fmla="*/ 981866 h 2801577"/>
                <a:gd name="connsiteX4030" fmla="*/ 2635855 w 10032639"/>
                <a:gd name="connsiteY4030" fmla="*/ 976466 h 2801577"/>
                <a:gd name="connsiteX4031" fmla="*/ 2651693 w 10032639"/>
                <a:gd name="connsiteY4031" fmla="*/ 973225 h 2801577"/>
                <a:gd name="connsiteX4032" fmla="*/ 2663571 w 10032639"/>
                <a:gd name="connsiteY4032" fmla="*/ 969625 h 2801577"/>
                <a:gd name="connsiteX4033" fmla="*/ 2672569 w 10032639"/>
                <a:gd name="connsiteY4033" fmla="*/ 964584 h 2801577"/>
                <a:gd name="connsiteX4034" fmla="*/ 2677609 w 10032639"/>
                <a:gd name="connsiteY4034" fmla="*/ 957743 h 2801577"/>
                <a:gd name="connsiteX4035" fmla="*/ 749399 w 10032639"/>
                <a:gd name="connsiteY4035" fmla="*/ 935059 h 2801577"/>
                <a:gd name="connsiteX4036" fmla="*/ 725283 w 10032639"/>
                <a:gd name="connsiteY4036" fmla="*/ 950902 h 2801577"/>
                <a:gd name="connsiteX4037" fmla="*/ 732122 w 10032639"/>
                <a:gd name="connsiteY4037" fmla="*/ 950902 h 2801577"/>
                <a:gd name="connsiteX4038" fmla="*/ 740760 w 10032639"/>
                <a:gd name="connsiteY4038" fmla="*/ 950902 h 2801577"/>
                <a:gd name="connsiteX4039" fmla="*/ 7018064 w 10032639"/>
                <a:gd name="connsiteY4039" fmla="*/ 932000 h 2801577"/>
                <a:gd name="connsiteX4040" fmla="*/ 6962622 w 10032639"/>
                <a:gd name="connsiteY4040" fmla="*/ 968356 h 2801577"/>
                <a:gd name="connsiteX4041" fmla="*/ 6907181 w 10032639"/>
                <a:gd name="connsiteY4041" fmla="*/ 1004711 h 2801577"/>
                <a:gd name="connsiteX4042" fmla="*/ 6848139 w 10032639"/>
                <a:gd name="connsiteY4042" fmla="*/ 1046466 h 2801577"/>
                <a:gd name="connsiteX4043" fmla="*/ 6789457 w 10032639"/>
                <a:gd name="connsiteY4043" fmla="*/ 1089661 h 2801577"/>
                <a:gd name="connsiteX4044" fmla="*/ 6787657 w 10032639"/>
                <a:gd name="connsiteY4044" fmla="*/ 1091460 h 2801577"/>
                <a:gd name="connsiteX4045" fmla="*/ 6701254 w 10032639"/>
                <a:gd name="connsiteY4045" fmla="*/ 1153732 h 2801577"/>
                <a:gd name="connsiteX4046" fmla="*/ 6628172 w 10032639"/>
                <a:gd name="connsiteY4046" fmla="*/ 1205566 h 2801577"/>
                <a:gd name="connsiteX4047" fmla="*/ 6559050 w 10032639"/>
                <a:gd name="connsiteY4047" fmla="*/ 1255600 h 2801577"/>
                <a:gd name="connsiteX4048" fmla="*/ 6531329 w 10032639"/>
                <a:gd name="connsiteY4048" fmla="*/ 1269638 h 2801577"/>
                <a:gd name="connsiteX4049" fmla="*/ 6507209 w 10032639"/>
                <a:gd name="connsiteY4049" fmla="*/ 1285116 h 2801577"/>
                <a:gd name="connsiteX4050" fmla="*/ 6493168 w 10032639"/>
                <a:gd name="connsiteY4050" fmla="*/ 1293755 h 2801577"/>
                <a:gd name="connsiteX4051" fmla="*/ 6470848 w 10032639"/>
                <a:gd name="connsiteY4051" fmla="*/ 1309233 h 2801577"/>
                <a:gd name="connsiteX4052" fmla="*/ 6446727 w 10032639"/>
                <a:gd name="connsiteY4052" fmla="*/ 1323271 h 2801577"/>
                <a:gd name="connsiteX4053" fmla="*/ 6432686 w 10032639"/>
                <a:gd name="connsiteY4053" fmla="*/ 1331910 h 2801577"/>
                <a:gd name="connsiteX4054" fmla="*/ 6427646 w 10032639"/>
                <a:gd name="connsiteY4054" fmla="*/ 1338749 h 2801577"/>
                <a:gd name="connsiteX4055" fmla="*/ 6422246 w 10032639"/>
                <a:gd name="connsiteY4055" fmla="*/ 1345948 h 2801577"/>
                <a:gd name="connsiteX4056" fmla="*/ 6413606 w 10032639"/>
                <a:gd name="connsiteY4056" fmla="*/ 1356387 h 2801577"/>
                <a:gd name="connsiteX4057" fmla="*/ 6464007 w 10032639"/>
                <a:gd name="connsiteY4057" fmla="*/ 1335510 h 2801577"/>
                <a:gd name="connsiteX4058" fmla="*/ 6496768 w 10032639"/>
                <a:gd name="connsiteY4058" fmla="*/ 1321471 h 2801577"/>
                <a:gd name="connsiteX4059" fmla="*/ 6524489 w 10032639"/>
                <a:gd name="connsiteY4059" fmla="*/ 1305993 h 2801577"/>
                <a:gd name="connsiteX4060" fmla="*/ 6548610 w 10032639"/>
                <a:gd name="connsiteY4060" fmla="*/ 1288715 h 2801577"/>
                <a:gd name="connsiteX4061" fmla="*/ 6569491 w 10032639"/>
                <a:gd name="connsiteY4061" fmla="*/ 1271438 h 2801577"/>
                <a:gd name="connsiteX4062" fmla="*/ 6574891 w 10032639"/>
                <a:gd name="connsiteY4062" fmla="*/ 1266038 h 2801577"/>
                <a:gd name="connsiteX4063" fmla="*/ 6579931 w 10032639"/>
                <a:gd name="connsiteY4063" fmla="*/ 1266038 h 2801577"/>
                <a:gd name="connsiteX4064" fmla="*/ 6585331 w 10032639"/>
                <a:gd name="connsiteY4064" fmla="*/ 1266038 h 2801577"/>
                <a:gd name="connsiteX4065" fmla="*/ 6588571 w 10032639"/>
                <a:gd name="connsiteY4065" fmla="*/ 1262799 h 2801577"/>
                <a:gd name="connsiteX4066" fmla="*/ 6593971 w 10032639"/>
                <a:gd name="connsiteY4066" fmla="*/ 1259199 h 2801577"/>
                <a:gd name="connsiteX4067" fmla="*/ 6593971 w 10032639"/>
                <a:gd name="connsiteY4067" fmla="*/ 1252360 h 2801577"/>
                <a:gd name="connsiteX4068" fmla="*/ 6597211 w 10032639"/>
                <a:gd name="connsiteY4068" fmla="*/ 1246961 h 2801577"/>
                <a:gd name="connsiteX4069" fmla="*/ 6600811 w 10032639"/>
                <a:gd name="connsiteY4069" fmla="*/ 1241921 h 2801577"/>
                <a:gd name="connsiteX4070" fmla="*/ 6607652 w 10032639"/>
                <a:gd name="connsiteY4070" fmla="*/ 1236882 h 2801577"/>
                <a:gd name="connsiteX4071" fmla="*/ 6614492 w 10032639"/>
                <a:gd name="connsiteY4071" fmla="*/ 1235082 h 2801577"/>
                <a:gd name="connsiteX4072" fmla="*/ 6635373 w 10032639"/>
                <a:gd name="connsiteY4072" fmla="*/ 1235082 h 2801577"/>
                <a:gd name="connsiteX4073" fmla="*/ 6642213 w 10032639"/>
                <a:gd name="connsiteY4073" fmla="*/ 1228243 h 2801577"/>
                <a:gd name="connsiteX4074" fmla="*/ 6655893 w 10032639"/>
                <a:gd name="connsiteY4074" fmla="*/ 1214205 h 2801577"/>
                <a:gd name="connsiteX4075" fmla="*/ 6671734 w 10032639"/>
                <a:gd name="connsiteY4075" fmla="*/ 1200527 h 2801577"/>
                <a:gd name="connsiteX4076" fmla="*/ 6678574 w 10032639"/>
                <a:gd name="connsiteY4076" fmla="*/ 1193327 h 2801577"/>
                <a:gd name="connsiteX4077" fmla="*/ 6690814 w 10032639"/>
                <a:gd name="connsiteY4077" fmla="*/ 1186488 h 2801577"/>
                <a:gd name="connsiteX4078" fmla="*/ 6708095 w 10032639"/>
                <a:gd name="connsiteY4078" fmla="*/ 1181449 h 2801577"/>
                <a:gd name="connsiteX4079" fmla="*/ 6728975 w 10032639"/>
                <a:gd name="connsiteY4079" fmla="*/ 1177849 h 2801577"/>
                <a:gd name="connsiteX4080" fmla="*/ 6746256 w 10032639"/>
                <a:gd name="connsiteY4080" fmla="*/ 1155172 h 2801577"/>
                <a:gd name="connsiteX4081" fmla="*/ 6764976 w 10032639"/>
                <a:gd name="connsiteY4081" fmla="*/ 1136095 h 2801577"/>
                <a:gd name="connsiteX4082" fmla="*/ 6784057 w 10032639"/>
                <a:gd name="connsiteY4082" fmla="*/ 1120617 h 2801577"/>
                <a:gd name="connsiteX4083" fmla="*/ 6801337 w 10032639"/>
                <a:gd name="connsiteY4083" fmla="*/ 1108738 h 2801577"/>
                <a:gd name="connsiteX4084" fmla="*/ 6843099 w 10032639"/>
                <a:gd name="connsiteY4084" fmla="*/ 1079222 h 2801577"/>
                <a:gd name="connsiteX4085" fmla="*/ 6886300 w 10032639"/>
                <a:gd name="connsiteY4085" fmla="*/ 1049706 h 2801577"/>
                <a:gd name="connsiteX4086" fmla="*/ 6907181 w 10032639"/>
                <a:gd name="connsiteY4086" fmla="*/ 1036027 h 2801577"/>
                <a:gd name="connsiteX4087" fmla="*/ 6929501 w 10032639"/>
                <a:gd name="connsiteY4087" fmla="*/ 1020189 h 2801577"/>
                <a:gd name="connsiteX4088" fmla="*/ 6972703 w 10032639"/>
                <a:gd name="connsiteY4088" fmla="*/ 985634 h 2801577"/>
                <a:gd name="connsiteX4089" fmla="*/ 7009424 w 10032639"/>
                <a:gd name="connsiteY4089" fmla="*/ 961517 h 2801577"/>
                <a:gd name="connsiteX4090" fmla="*/ 7026704 w 10032639"/>
                <a:gd name="connsiteY4090" fmla="*/ 949638 h 2801577"/>
                <a:gd name="connsiteX4091" fmla="*/ 7043985 w 10032639"/>
                <a:gd name="connsiteY4091" fmla="*/ 940639 h 2801577"/>
                <a:gd name="connsiteX4092" fmla="*/ 7040385 w 10032639"/>
                <a:gd name="connsiteY4092" fmla="*/ 937400 h 2801577"/>
                <a:gd name="connsiteX4093" fmla="*/ 7035344 w 10032639"/>
                <a:gd name="connsiteY4093" fmla="*/ 935600 h 2801577"/>
                <a:gd name="connsiteX4094" fmla="*/ 7028144 w 10032639"/>
                <a:gd name="connsiteY4094" fmla="*/ 933800 h 2801577"/>
                <a:gd name="connsiteX4095" fmla="*/ 6896740 w 10032639"/>
                <a:gd name="connsiteY4095" fmla="*/ 909683 h 2801577"/>
                <a:gd name="connsiteX4096" fmla="*/ 6875860 w 10032639"/>
                <a:gd name="connsiteY4096" fmla="*/ 923362 h 2801577"/>
                <a:gd name="connsiteX4097" fmla="*/ 6853539 w 10032639"/>
                <a:gd name="connsiteY4097" fmla="*/ 937400 h 2801577"/>
                <a:gd name="connsiteX4098" fmla="*/ 6834458 w 10032639"/>
                <a:gd name="connsiteY4098" fmla="*/ 951078 h 2801577"/>
                <a:gd name="connsiteX4099" fmla="*/ 6832658 w 10032639"/>
                <a:gd name="connsiteY4099" fmla="*/ 952878 h 2801577"/>
                <a:gd name="connsiteX4100" fmla="*/ 6867219 w 10032639"/>
                <a:gd name="connsiteY4100" fmla="*/ 930561 h 2801577"/>
                <a:gd name="connsiteX4101" fmla="*/ 6883060 w 10032639"/>
                <a:gd name="connsiteY4101" fmla="*/ 921562 h 2801577"/>
                <a:gd name="connsiteX4102" fmla="*/ 8548814 w 10032639"/>
                <a:gd name="connsiteY4102" fmla="*/ 906897 h 2801577"/>
                <a:gd name="connsiteX4103" fmla="*/ 8535132 w 10032639"/>
                <a:gd name="connsiteY4103" fmla="*/ 908698 h 2801577"/>
                <a:gd name="connsiteX4104" fmla="*/ 8521089 w 10032639"/>
                <a:gd name="connsiteY4104" fmla="*/ 922382 h 2801577"/>
                <a:gd name="connsiteX4105" fmla="*/ 8503806 w 10032639"/>
                <a:gd name="connsiteY4105" fmla="*/ 934625 h 2801577"/>
                <a:gd name="connsiteX4106" fmla="*/ 8490124 w 10032639"/>
                <a:gd name="connsiteY4106" fmla="*/ 948669 h 2801577"/>
                <a:gd name="connsiteX4107" fmla="*/ 8469240 w 10032639"/>
                <a:gd name="connsiteY4107" fmla="*/ 960553 h 2801577"/>
                <a:gd name="connsiteX4108" fmla="*/ 8455198 w 10032639"/>
                <a:gd name="connsiteY4108" fmla="*/ 979638 h 2801577"/>
                <a:gd name="connsiteX4109" fmla="*/ 8439715 w 10032639"/>
                <a:gd name="connsiteY4109" fmla="*/ 996923 h 2801577"/>
                <a:gd name="connsiteX4110" fmla="*/ 8422432 w 10032639"/>
                <a:gd name="connsiteY4110" fmla="*/ 1010607 h 2801577"/>
                <a:gd name="connsiteX4111" fmla="*/ 8403708 w 10032639"/>
                <a:gd name="connsiteY4111" fmla="*/ 1021050 h 2801577"/>
                <a:gd name="connsiteX4112" fmla="*/ 8382825 w 10032639"/>
                <a:gd name="connsiteY4112" fmla="*/ 1029692 h 2801577"/>
                <a:gd name="connsiteX4113" fmla="*/ 8363741 w 10032639"/>
                <a:gd name="connsiteY4113" fmla="*/ 1040135 h 2801577"/>
                <a:gd name="connsiteX4114" fmla="*/ 8346098 w 10032639"/>
                <a:gd name="connsiteY4114" fmla="*/ 1052379 h 2801577"/>
                <a:gd name="connsiteX4115" fmla="*/ 8330616 w 10032639"/>
                <a:gd name="connsiteY4115" fmla="*/ 1064622 h 2801577"/>
                <a:gd name="connsiteX4116" fmla="*/ 8321974 w 10032639"/>
                <a:gd name="connsiteY4116" fmla="*/ 1078306 h 2801577"/>
                <a:gd name="connsiteX4117" fmla="*/ 8318733 w 10032639"/>
                <a:gd name="connsiteY4117" fmla="*/ 1085508 h 2801577"/>
                <a:gd name="connsiteX4118" fmla="*/ 8315133 w 10032639"/>
                <a:gd name="connsiteY4118" fmla="*/ 1092350 h 2801577"/>
                <a:gd name="connsiteX4119" fmla="*/ 8346098 w 10032639"/>
                <a:gd name="connsiteY4119" fmla="*/ 1073265 h 2801577"/>
                <a:gd name="connsiteX4120" fmla="*/ 8368782 w 10032639"/>
                <a:gd name="connsiteY4120" fmla="*/ 1061021 h 2801577"/>
                <a:gd name="connsiteX4121" fmla="*/ 8391466 w 10032639"/>
                <a:gd name="connsiteY4121" fmla="*/ 1050578 h 2801577"/>
                <a:gd name="connsiteX4122" fmla="*/ 8389666 w 10032639"/>
                <a:gd name="connsiteY4122" fmla="*/ 1045537 h 2801577"/>
                <a:gd name="connsiteX4123" fmla="*/ 8389666 w 10032639"/>
                <a:gd name="connsiteY4123" fmla="*/ 1040135 h 2801577"/>
                <a:gd name="connsiteX4124" fmla="*/ 8389666 w 10032639"/>
                <a:gd name="connsiteY4124" fmla="*/ 1031493 h 2801577"/>
                <a:gd name="connsiteX4125" fmla="*/ 8406949 w 10032639"/>
                <a:gd name="connsiteY4125" fmla="*/ 1021050 h 2801577"/>
                <a:gd name="connsiteX4126" fmla="*/ 8431073 w 10032639"/>
                <a:gd name="connsiteY4126" fmla="*/ 1007366 h 2801577"/>
                <a:gd name="connsiteX4127" fmla="*/ 8443315 w 10032639"/>
                <a:gd name="connsiteY4127" fmla="*/ 998724 h 2801577"/>
                <a:gd name="connsiteX4128" fmla="*/ 8455198 w 10032639"/>
                <a:gd name="connsiteY4128" fmla="*/ 988281 h 2801577"/>
                <a:gd name="connsiteX4129" fmla="*/ 8476081 w 10032639"/>
                <a:gd name="connsiteY4129" fmla="*/ 969195 h 2801577"/>
                <a:gd name="connsiteX4130" fmla="*/ 8498765 w 10032639"/>
                <a:gd name="connsiteY4130" fmla="*/ 951910 h 2801577"/>
                <a:gd name="connsiteX4131" fmla="*/ 8517849 w 10032639"/>
                <a:gd name="connsiteY4131" fmla="*/ 936426 h 2801577"/>
                <a:gd name="connsiteX4132" fmla="*/ 8531531 w 10032639"/>
                <a:gd name="connsiteY4132" fmla="*/ 925983 h 2801577"/>
                <a:gd name="connsiteX4133" fmla="*/ 8547374 w 10032639"/>
                <a:gd name="connsiteY4133" fmla="*/ 915540 h 2801577"/>
                <a:gd name="connsiteX4134" fmla="*/ 8557456 w 10032639"/>
                <a:gd name="connsiteY4134" fmla="*/ 910498 h 2801577"/>
                <a:gd name="connsiteX4135" fmla="*/ 8561056 w 10032639"/>
                <a:gd name="connsiteY4135" fmla="*/ 906897 h 2801577"/>
                <a:gd name="connsiteX4136" fmla="*/ 8557456 w 10032639"/>
                <a:gd name="connsiteY4136" fmla="*/ 906897 h 2801577"/>
                <a:gd name="connsiteX4137" fmla="*/ 1556029 w 10032639"/>
                <a:gd name="connsiteY4137" fmla="*/ 898694 h 2801577"/>
                <a:gd name="connsiteX4138" fmla="*/ 1484007 w 10032639"/>
                <a:gd name="connsiteY4138" fmla="*/ 944300 h 2801577"/>
                <a:gd name="connsiteX4139" fmla="*/ 1481521 w 10032639"/>
                <a:gd name="connsiteY4139" fmla="*/ 945501 h 2801577"/>
                <a:gd name="connsiteX4140" fmla="*/ 1479167 w 10032639"/>
                <a:gd name="connsiteY4140" fmla="*/ 947365 h 2801577"/>
                <a:gd name="connsiteX4141" fmla="*/ 1438328 w 10032639"/>
                <a:gd name="connsiteY4141" fmla="*/ 973225 h 2801577"/>
                <a:gd name="connsiteX4142" fmla="*/ 1460644 w 10032639"/>
                <a:gd name="connsiteY4142" fmla="*/ 966384 h 2801577"/>
                <a:gd name="connsiteX4143" fmla="*/ 1466043 w 10032639"/>
                <a:gd name="connsiteY4143" fmla="*/ 959543 h 2801577"/>
                <a:gd name="connsiteX4144" fmla="*/ 1472882 w 10032639"/>
                <a:gd name="connsiteY4144" fmla="*/ 952342 h 2801577"/>
                <a:gd name="connsiteX4145" fmla="*/ 1479167 w 10032639"/>
                <a:gd name="connsiteY4145" fmla="*/ 947365 h 2801577"/>
                <a:gd name="connsiteX4146" fmla="*/ 1484007 w 10032639"/>
                <a:gd name="connsiteY4146" fmla="*/ 944300 h 2801577"/>
                <a:gd name="connsiteX4147" fmla="*/ 1491959 w 10032639"/>
                <a:gd name="connsiteY4147" fmla="*/ 940460 h 2801577"/>
                <a:gd name="connsiteX4148" fmla="*/ 1511036 w 10032639"/>
                <a:gd name="connsiteY4148" fmla="*/ 928218 h 2801577"/>
                <a:gd name="connsiteX4149" fmla="*/ 1528313 w 10032639"/>
                <a:gd name="connsiteY4149" fmla="*/ 917777 h 2801577"/>
                <a:gd name="connsiteX4150" fmla="*/ 1531913 w 10032639"/>
                <a:gd name="connsiteY4150" fmla="*/ 915977 h 2801577"/>
                <a:gd name="connsiteX4151" fmla="*/ 1542351 w 10032639"/>
                <a:gd name="connsiteY4151" fmla="*/ 910936 h 2801577"/>
                <a:gd name="connsiteX4152" fmla="*/ 1552430 w 10032639"/>
                <a:gd name="connsiteY4152" fmla="*/ 905535 h 2801577"/>
                <a:gd name="connsiteX4153" fmla="*/ 1557829 w 10032639"/>
                <a:gd name="connsiteY4153" fmla="*/ 902295 h 2801577"/>
                <a:gd name="connsiteX4154" fmla="*/ 9662133 w 10032639"/>
                <a:gd name="connsiteY4154" fmla="*/ 898255 h 2801577"/>
                <a:gd name="connsiteX4155" fmla="*/ 9646650 w 10032639"/>
                <a:gd name="connsiteY4155" fmla="*/ 919141 h 2801577"/>
                <a:gd name="connsiteX4156" fmla="*/ 9662133 w 10032639"/>
                <a:gd name="connsiteY4156" fmla="*/ 905097 h 2801577"/>
                <a:gd name="connsiteX4157" fmla="*/ 1109341 w 10032639"/>
                <a:gd name="connsiteY4157" fmla="*/ 891853 h 2801577"/>
                <a:gd name="connsiteX4158" fmla="*/ 1098903 w 10032639"/>
                <a:gd name="connsiteY4158" fmla="*/ 896894 h 2801577"/>
                <a:gd name="connsiteX4159" fmla="*/ 1106101 w 10032639"/>
                <a:gd name="connsiteY4159" fmla="*/ 896894 h 2801577"/>
                <a:gd name="connsiteX4160" fmla="*/ 1064348 w 10032639"/>
                <a:gd name="connsiteY4160" fmla="*/ 890053 h 2801577"/>
                <a:gd name="connsiteX4161" fmla="*/ 1069387 w 10032639"/>
                <a:gd name="connsiteY4161" fmla="*/ 905535 h 2801577"/>
                <a:gd name="connsiteX4162" fmla="*/ 1071187 w 10032639"/>
                <a:gd name="connsiteY4162" fmla="*/ 903735 h 2801577"/>
                <a:gd name="connsiteX4163" fmla="*/ 1067948 w 10032639"/>
                <a:gd name="connsiteY4163" fmla="*/ 895093 h 2801577"/>
                <a:gd name="connsiteX4164" fmla="*/ 9445734 w 10032639"/>
                <a:gd name="connsiteY4164" fmla="*/ 886011 h 2801577"/>
                <a:gd name="connsiteX4165" fmla="*/ 9412968 w 10032639"/>
                <a:gd name="connsiteY4165" fmla="*/ 920941 h 2801577"/>
                <a:gd name="connsiteX4166" fmla="*/ 9421610 w 10032639"/>
                <a:gd name="connsiteY4166" fmla="*/ 913739 h 2801577"/>
                <a:gd name="connsiteX4167" fmla="*/ 9443934 w 10032639"/>
                <a:gd name="connsiteY4167" fmla="*/ 898255 h 2801577"/>
                <a:gd name="connsiteX4168" fmla="*/ 9443934 w 10032639"/>
                <a:gd name="connsiteY4168" fmla="*/ 892853 h 2801577"/>
                <a:gd name="connsiteX4169" fmla="*/ 6798097 w 10032639"/>
                <a:gd name="connsiteY4169" fmla="*/ 874768 h 2801577"/>
                <a:gd name="connsiteX4170" fmla="*/ 6794497 w 10032639"/>
                <a:gd name="connsiteY4170" fmla="*/ 876567 h 2801577"/>
                <a:gd name="connsiteX4171" fmla="*/ 6789457 w 10032639"/>
                <a:gd name="connsiteY4171" fmla="*/ 878367 h 2801577"/>
                <a:gd name="connsiteX4172" fmla="*/ 6789457 w 10032639"/>
                <a:gd name="connsiteY4172" fmla="*/ 880167 h 2801577"/>
                <a:gd name="connsiteX4173" fmla="*/ 9578958 w 10032639"/>
                <a:gd name="connsiteY4173" fmla="*/ 872327 h 2801577"/>
                <a:gd name="connsiteX4174" fmla="*/ 9506225 w 10032639"/>
                <a:gd name="connsiteY4174" fmla="*/ 943268 h 2801577"/>
                <a:gd name="connsiteX4175" fmla="*/ 9515227 w 10032639"/>
                <a:gd name="connsiteY4175" fmla="*/ 938226 h 2801577"/>
                <a:gd name="connsiteX4176" fmla="*/ 9518467 w 10032639"/>
                <a:gd name="connsiteY4176" fmla="*/ 932825 h 2801577"/>
                <a:gd name="connsiteX4177" fmla="*/ 9523868 w 10032639"/>
                <a:gd name="connsiteY4177" fmla="*/ 929584 h 2801577"/>
                <a:gd name="connsiteX4178" fmla="*/ 9530709 w 10032639"/>
                <a:gd name="connsiteY4178" fmla="*/ 927783 h 2801577"/>
                <a:gd name="connsiteX4179" fmla="*/ 9539351 w 10032639"/>
                <a:gd name="connsiteY4179" fmla="*/ 929584 h 2801577"/>
                <a:gd name="connsiteX4180" fmla="*/ 9549793 w 10032639"/>
                <a:gd name="connsiteY4180" fmla="*/ 917340 h 2801577"/>
                <a:gd name="connsiteX4181" fmla="*/ 9559875 w 10032639"/>
                <a:gd name="connsiteY4181" fmla="*/ 903296 h 2801577"/>
                <a:gd name="connsiteX4182" fmla="*/ 9570317 w 10032639"/>
                <a:gd name="connsiteY4182" fmla="*/ 887812 h 2801577"/>
                <a:gd name="connsiteX4183" fmla="*/ 3577464 w 10032639"/>
                <a:gd name="connsiteY4183" fmla="*/ 869170 h 2801577"/>
                <a:gd name="connsiteX4184" fmla="*/ 3553348 w 10032639"/>
                <a:gd name="connsiteY4184" fmla="*/ 870970 h 2801577"/>
                <a:gd name="connsiteX4185" fmla="*/ 3527432 w 10032639"/>
                <a:gd name="connsiteY4185" fmla="*/ 876011 h 2801577"/>
                <a:gd name="connsiteX4186" fmla="*/ 3501516 w 10032639"/>
                <a:gd name="connsiteY4186" fmla="*/ 884652 h 2801577"/>
                <a:gd name="connsiteX4187" fmla="*/ 3472001 w 10032639"/>
                <a:gd name="connsiteY4187" fmla="*/ 898694 h 2801577"/>
                <a:gd name="connsiteX4188" fmla="*/ 3433847 w 10032639"/>
                <a:gd name="connsiteY4188" fmla="*/ 919577 h 2801577"/>
                <a:gd name="connsiteX4189" fmla="*/ 3395693 w 10032639"/>
                <a:gd name="connsiteY4189" fmla="*/ 936860 h 2801577"/>
                <a:gd name="connsiteX4190" fmla="*/ 3421609 w 10032639"/>
                <a:gd name="connsiteY4190" fmla="*/ 928218 h 2801577"/>
                <a:gd name="connsiteX4191" fmla="*/ 3442486 w 10032639"/>
                <a:gd name="connsiteY4191" fmla="*/ 917777 h 2801577"/>
                <a:gd name="connsiteX4192" fmla="*/ 3475240 w 10032639"/>
                <a:gd name="connsiteY4192" fmla="*/ 903735 h 2801577"/>
                <a:gd name="connsiteX4193" fmla="*/ 3506555 w 10032639"/>
                <a:gd name="connsiteY4193" fmla="*/ 891853 h 2801577"/>
                <a:gd name="connsiteX4194" fmla="*/ 3537870 w 10032639"/>
                <a:gd name="connsiteY4194" fmla="*/ 883212 h 2801577"/>
                <a:gd name="connsiteX4195" fmla="*/ 3570625 w 10032639"/>
                <a:gd name="connsiteY4195" fmla="*/ 874210 h 2801577"/>
                <a:gd name="connsiteX4196" fmla="*/ 3123937 w 10032639"/>
                <a:gd name="connsiteY4196" fmla="*/ 865569 h 2801577"/>
                <a:gd name="connsiteX4197" fmla="*/ 3118898 w 10032639"/>
                <a:gd name="connsiteY4197" fmla="*/ 867369 h 2801577"/>
                <a:gd name="connsiteX4198" fmla="*/ 3117098 w 10032639"/>
                <a:gd name="connsiteY4198" fmla="*/ 869170 h 2801577"/>
                <a:gd name="connsiteX4199" fmla="*/ 842984 w 10032639"/>
                <a:gd name="connsiteY4199" fmla="*/ 865569 h 2801577"/>
                <a:gd name="connsiteX4200" fmla="*/ 813469 w 10032639"/>
                <a:gd name="connsiteY4200" fmla="*/ 890053 h 2801577"/>
                <a:gd name="connsiteX4201" fmla="*/ 841184 w 10032639"/>
                <a:gd name="connsiteY4201" fmla="*/ 877811 h 2801577"/>
                <a:gd name="connsiteX4202" fmla="*/ 1611100 w 10032639"/>
                <a:gd name="connsiteY4202" fmla="*/ 862329 h 2801577"/>
                <a:gd name="connsiteX4203" fmla="*/ 1588784 w 10032639"/>
                <a:gd name="connsiteY4203" fmla="*/ 876011 h 2801577"/>
                <a:gd name="connsiteX4204" fmla="*/ 1597423 w 10032639"/>
                <a:gd name="connsiteY4204" fmla="*/ 870970 h 2801577"/>
                <a:gd name="connsiteX4205" fmla="*/ 1611100 w 10032639"/>
                <a:gd name="connsiteY4205" fmla="*/ 864129 h 2801577"/>
                <a:gd name="connsiteX4206" fmla="*/ 569428 w 10032639"/>
                <a:gd name="connsiteY4206" fmla="*/ 851887 h 2801577"/>
                <a:gd name="connsiteX4207" fmla="*/ 564389 w 10032639"/>
                <a:gd name="connsiteY4207" fmla="*/ 855488 h 2801577"/>
                <a:gd name="connsiteX4208" fmla="*/ 569428 w 10032639"/>
                <a:gd name="connsiteY4208" fmla="*/ 855488 h 2801577"/>
                <a:gd name="connsiteX4209" fmla="*/ 3598340 w 10032639"/>
                <a:gd name="connsiteY4209" fmla="*/ 843246 h 2801577"/>
                <a:gd name="connsiteX4210" fmla="*/ 3594741 w 10032639"/>
                <a:gd name="connsiteY4210" fmla="*/ 853687 h 2801577"/>
                <a:gd name="connsiteX4211" fmla="*/ 3603380 w 10032639"/>
                <a:gd name="connsiteY4211" fmla="*/ 853687 h 2801577"/>
                <a:gd name="connsiteX4212" fmla="*/ 3601580 w 10032639"/>
                <a:gd name="connsiteY4212" fmla="*/ 846846 h 2801577"/>
                <a:gd name="connsiteX4213" fmla="*/ 3601580 w 10032639"/>
                <a:gd name="connsiteY4213" fmla="*/ 843246 h 2801577"/>
                <a:gd name="connsiteX4214" fmla="*/ 4440011 w 10032639"/>
                <a:gd name="connsiteY4214" fmla="*/ 831850 h 2801577"/>
                <a:gd name="connsiteX4215" fmla="*/ 4446851 w 10032639"/>
                <a:gd name="connsiteY4215" fmla="*/ 831850 h 2801577"/>
                <a:gd name="connsiteX4216" fmla="*/ 4451892 w 10032639"/>
                <a:gd name="connsiteY4216" fmla="*/ 831850 h 2801577"/>
                <a:gd name="connsiteX4217" fmla="*/ 4459092 w 10032639"/>
                <a:gd name="connsiteY4217" fmla="*/ 833650 h 2801577"/>
                <a:gd name="connsiteX4218" fmla="*/ 4470972 w 10032639"/>
                <a:gd name="connsiteY4218" fmla="*/ 831850 h 2801577"/>
                <a:gd name="connsiteX4219" fmla="*/ 4485013 w 10032639"/>
                <a:gd name="connsiteY4219" fmla="*/ 831850 h 2801577"/>
                <a:gd name="connsiteX4220" fmla="*/ 4490413 w 10032639"/>
                <a:gd name="connsiteY4220" fmla="*/ 833650 h 2801577"/>
                <a:gd name="connsiteX4221" fmla="*/ 4497253 w 10032639"/>
                <a:gd name="connsiteY4221" fmla="*/ 837250 h 2801577"/>
                <a:gd name="connsiteX4222" fmla="*/ 4502293 w 10032639"/>
                <a:gd name="connsiteY4222" fmla="*/ 842290 h 2801577"/>
                <a:gd name="connsiteX4223" fmla="*/ 4509134 w 10032639"/>
                <a:gd name="connsiteY4223" fmla="*/ 847689 h 2801577"/>
                <a:gd name="connsiteX4224" fmla="*/ 4509134 w 10032639"/>
                <a:gd name="connsiteY4224" fmla="*/ 849129 h 2801577"/>
                <a:gd name="connsiteX4225" fmla="*/ 4512734 w 10032639"/>
                <a:gd name="connsiteY4225" fmla="*/ 849129 h 2801577"/>
                <a:gd name="connsiteX4226" fmla="*/ 4517774 w 10032639"/>
                <a:gd name="connsiteY4226" fmla="*/ 847689 h 2801577"/>
                <a:gd name="connsiteX4227" fmla="*/ 4526414 w 10032639"/>
                <a:gd name="connsiteY4227" fmla="*/ 844089 h 2801577"/>
                <a:gd name="connsiteX4228" fmla="*/ 4530015 w 10032639"/>
                <a:gd name="connsiteY4228" fmla="*/ 840490 h 2801577"/>
                <a:gd name="connsiteX4229" fmla="*/ 4533255 w 10032639"/>
                <a:gd name="connsiteY4229" fmla="*/ 840490 h 2801577"/>
                <a:gd name="connsiteX4230" fmla="*/ 4547295 w 10032639"/>
                <a:gd name="connsiteY4230" fmla="*/ 842290 h 2801577"/>
                <a:gd name="connsiteX4231" fmla="*/ 4555936 w 10032639"/>
                <a:gd name="connsiteY4231" fmla="*/ 847689 h 2801577"/>
                <a:gd name="connsiteX4232" fmla="*/ 4562776 w 10032639"/>
                <a:gd name="connsiteY4232" fmla="*/ 854529 h 2801577"/>
                <a:gd name="connsiteX4233" fmla="*/ 4566376 w 10032639"/>
                <a:gd name="connsiteY4233" fmla="*/ 861368 h 2801577"/>
                <a:gd name="connsiteX4234" fmla="*/ 4571416 w 10032639"/>
                <a:gd name="connsiteY4234" fmla="*/ 870008 h 2801577"/>
                <a:gd name="connsiteX4235" fmla="*/ 4575016 w 10032639"/>
                <a:gd name="connsiteY4235" fmla="*/ 873248 h 2801577"/>
                <a:gd name="connsiteX4236" fmla="*/ 4578257 w 10032639"/>
                <a:gd name="connsiteY4236" fmla="*/ 875047 h 2801577"/>
                <a:gd name="connsiteX4237" fmla="*/ 4621818 w 10032639"/>
                <a:gd name="connsiteY4237" fmla="*/ 875047 h 2801577"/>
                <a:gd name="connsiteX4238" fmla="*/ 4663220 w 10032639"/>
                <a:gd name="connsiteY4238" fmla="*/ 878647 h 2801577"/>
                <a:gd name="connsiteX4239" fmla="*/ 4704622 w 10032639"/>
                <a:gd name="connsiteY4239" fmla="*/ 885487 h 2801577"/>
                <a:gd name="connsiteX4240" fmla="*/ 4744583 w 10032639"/>
                <a:gd name="connsiteY4240" fmla="*/ 895926 h 2801577"/>
                <a:gd name="connsiteX4241" fmla="*/ 4779144 w 10032639"/>
                <a:gd name="connsiteY4241" fmla="*/ 904566 h 2801577"/>
                <a:gd name="connsiteX4242" fmla="*/ 4815506 w 10032639"/>
                <a:gd name="connsiteY4242" fmla="*/ 909965 h 2801577"/>
                <a:gd name="connsiteX4243" fmla="*/ 4855467 w 10032639"/>
                <a:gd name="connsiteY4243" fmla="*/ 911405 h 2801577"/>
                <a:gd name="connsiteX4244" fmla="*/ 4896869 w 10032639"/>
                <a:gd name="connsiteY4244" fmla="*/ 909965 h 2801577"/>
                <a:gd name="connsiteX4245" fmla="*/ 4904069 w 10032639"/>
                <a:gd name="connsiteY4245" fmla="*/ 909965 h 2801577"/>
                <a:gd name="connsiteX4246" fmla="*/ 4909110 w 10032639"/>
                <a:gd name="connsiteY4246" fmla="*/ 915005 h 2801577"/>
                <a:gd name="connsiteX4247" fmla="*/ 4931430 w 10032639"/>
                <a:gd name="connsiteY4247" fmla="*/ 883687 h 2801577"/>
                <a:gd name="connsiteX4248" fmla="*/ 4915950 w 10032639"/>
                <a:gd name="connsiteY4248" fmla="*/ 920404 h 2801577"/>
                <a:gd name="connsiteX4249" fmla="*/ 4929990 w 10032639"/>
                <a:gd name="connsiteY4249" fmla="*/ 930844 h 2801577"/>
                <a:gd name="connsiteX4250" fmla="*/ 4945471 w 10032639"/>
                <a:gd name="connsiteY4250" fmla="*/ 939483 h 2801577"/>
                <a:gd name="connsiteX4251" fmla="*/ 4950511 w 10032639"/>
                <a:gd name="connsiteY4251" fmla="*/ 940923 h 2801577"/>
                <a:gd name="connsiteX4252" fmla="*/ 4969592 w 10032639"/>
                <a:gd name="connsiteY4252" fmla="*/ 958562 h 2801577"/>
                <a:gd name="connsiteX4253" fmla="*/ 4993713 w 10032639"/>
                <a:gd name="connsiteY4253" fmla="*/ 974041 h 2801577"/>
                <a:gd name="connsiteX4254" fmla="*/ 5000913 w 10032639"/>
                <a:gd name="connsiteY4254" fmla="*/ 979081 h 2801577"/>
                <a:gd name="connsiteX4255" fmla="*/ 5000913 w 10032639"/>
                <a:gd name="connsiteY4255" fmla="*/ 987720 h 2801577"/>
                <a:gd name="connsiteX4256" fmla="*/ 4999113 w 10032639"/>
                <a:gd name="connsiteY4256" fmla="*/ 1094993 h 2801577"/>
                <a:gd name="connsiteX4257" fmla="*/ 4999113 w 10032639"/>
                <a:gd name="connsiteY4257" fmla="*/ 1192187 h 2801577"/>
                <a:gd name="connsiteX4258" fmla="*/ 5000913 w 10032639"/>
                <a:gd name="connsiteY4258" fmla="*/ 1281821 h 2801577"/>
                <a:gd name="connsiteX4259" fmla="*/ 5004153 w 10032639"/>
                <a:gd name="connsiteY4259" fmla="*/ 1365336 h 2801577"/>
                <a:gd name="connsiteX4260" fmla="*/ 5016034 w 10032639"/>
                <a:gd name="connsiteY4260" fmla="*/ 1539924 h 2801577"/>
                <a:gd name="connsiteX4261" fmla="*/ 5028274 w 10032639"/>
                <a:gd name="connsiteY4261" fmla="*/ 1700834 h 2801577"/>
                <a:gd name="connsiteX4262" fmla="*/ 5028274 w 10032639"/>
                <a:gd name="connsiteY4262" fmla="*/ 1711273 h 2801577"/>
                <a:gd name="connsiteX4263" fmla="*/ 5031514 w 10032639"/>
                <a:gd name="connsiteY4263" fmla="*/ 1721712 h 2801577"/>
                <a:gd name="connsiteX4264" fmla="*/ 5036915 w 10032639"/>
                <a:gd name="connsiteY4264" fmla="*/ 1732152 h 2801577"/>
                <a:gd name="connsiteX4265" fmla="*/ 5043755 w 10032639"/>
                <a:gd name="connsiteY4265" fmla="*/ 1744391 h 2801577"/>
                <a:gd name="connsiteX4266" fmla="*/ 5054195 w 10032639"/>
                <a:gd name="connsiteY4266" fmla="*/ 1759870 h 2801577"/>
                <a:gd name="connsiteX4267" fmla="*/ 5036915 w 10032639"/>
                <a:gd name="connsiteY4267" fmla="*/ 1766709 h 2801577"/>
                <a:gd name="connsiteX4268" fmla="*/ 5031514 w 10032639"/>
                <a:gd name="connsiteY4268" fmla="*/ 1768509 h 2801577"/>
                <a:gd name="connsiteX4269" fmla="*/ 5031514 w 10032639"/>
                <a:gd name="connsiteY4269" fmla="*/ 1775349 h 2801577"/>
                <a:gd name="connsiteX4270" fmla="*/ 5030074 w 10032639"/>
                <a:gd name="connsiteY4270" fmla="*/ 1780748 h 2801577"/>
                <a:gd name="connsiteX4271" fmla="*/ 5019634 w 10032639"/>
                <a:gd name="connsiteY4271" fmla="*/ 1808107 h 2801577"/>
                <a:gd name="connsiteX4272" fmla="*/ 5021434 w 10032639"/>
                <a:gd name="connsiteY4272" fmla="*/ 1813506 h 2801577"/>
                <a:gd name="connsiteX4273" fmla="*/ 5024674 w 10032639"/>
                <a:gd name="connsiteY4273" fmla="*/ 1814946 h 2801577"/>
                <a:gd name="connsiteX4274" fmla="*/ 5033315 w 10032639"/>
                <a:gd name="connsiteY4274" fmla="*/ 1818546 h 2801577"/>
                <a:gd name="connsiteX4275" fmla="*/ 5040515 w 10032639"/>
                <a:gd name="connsiteY4275" fmla="*/ 1827185 h 2801577"/>
                <a:gd name="connsiteX4276" fmla="*/ 5045555 w 10032639"/>
                <a:gd name="connsiteY4276" fmla="*/ 1837625 h 2801577"/>
                <a:gd name="connsiteX4277" fmla="*/ 5045555 w 10032639"/>
                <a:gd name="connsiteY4277" fmla="*/ 1844464 h 2801577"/>
                <a:gd name="connsiteX4278" fmla="*/ 5047355 w 10032639"/>
                <a:gd name="connsiteY4278" fmla="*/ 1851664 h 2801577"/>
                <a:gd name="connsiteX4279" fmla="*/ 5045555 w 10032639"/>
                <a:gd name="connsiteY4279" fmla="*/ 1860303 h 2801577"/>
                <a:gd name="connsiteX4280" fmla="*/ 5043755 w 10032639"/>
                <a:gd name="connsiteY4280" fmla="*/ 1867143 h 2801577"/>
                <a:gd name="connsiteX4281" fmla="*/ 5041955 w 10032639"/>
                <a:gd name="connsiteY4281" fmla="*/ 1873982 h 2801577"/>
                <a:gd name="connsiteX4282" fmla="*/ 5038715 w 10032639"/>
                <a:gd name="connsiteY4282" fmla="*/ 1879382 h 2801577"/>
                <a:gd name="connsiteX4283" fmla="*/ 5033315 w 10032639"/>
                <a:gd name="connsiteY4283" fmla="*/ 1882622 h 2801577"/>
                <a:gd name="connsiteX4284" fmla="*/ 5030074 w 10032639"/>
                <a:gd name="connsiteY4284" fmla="*/ 1884422 h 2801577"/>
                <a:gd name="connsiteX4285" fmla="*/ 5019634 w 10032639"/>
                <a:gd name="connsiteY4285" fmla="*/ 1886222 h 2801577"/>
                <a:gd name="connsiteX4286" fmla="*/ 5012434 w 10032639"/>
                <a:gd name="connsiteY4286" fmla="*/ 1888021 h 2801577"/>
                <a:gd name="connsiteX4287" fmla="*/ 5011354 w 10032639"/>
                <a:gd name="connsiteY4287" fmla="*/ 1891621 h 2801577"/>
                <a:gd name="connsiteX4288" fmla="*/ 5009554 w 10032639"/>
                <a:gd name="connsiteY4288" fmla="*/ 1903500 h 2801577"/>
                <a:gd name="connsiteX4289" fmla="*/ 5009554 w 10032639"/>
                <a:gd name="connsiteY4289" fmla="*/ 1918979 h 2801577"/>
                <a:gd name="connsiteX4290" fmla="*/ 5009554 w 10032639"/>
                <a:gd name="connsiteY4290" fmla="*/ 1951737 h 2801577"/>
                <a:gd name="connsiteX4291" fmla="*/ 5009554 w 10032639"/>
                <a:gd name="connsiteY4291" fmla="*/ 2031652 h 2801577"/>
                <a:gd name="connsiteX4292" fmla="*/ 5009554 w 10032639"/>
                <a:gd name="connsiteY4292" fmla="*/ 2050731 h 2801577"/>
                <a:gd name="connsiteX4293" fmla="*/ 5011354 w 10032639"/>
                <a:gd name="connsiteY4293" fmla="*/ 2069810 h 2801577"/>
                <a:gd name="connsiteX4294" fmla="*/ 5014234 w 10032639"/>
                <a:gd name="connsiteY4294" fmla="*/ 2088528 h 2801577"/>
                <a:gd name="connsiteX4295" fmla="*/ 5019634 w 10032639"/>
                <a:gd name="connsiteY4295" fmla="*/ 2107607 h 2801577"/>
                <a:gd name="connsiteX4296" fmla="*/ 5022874 w 10032639"/>
                <a:gd name="connsiteY4296" fmla="*/ 2125246 h 2801577"/>
                <a:gd name="connsiteX4297" fmla="*/ 5022874 w 10032639"/>
                <a:gd name="connsiteY4297" fmla="*/ 2142525 h 2801577"/>
                <a:gd name="connsiteX4298" fmla="*/ 5022874 w 10032639"/>
                <a:gd name="connsiteY4298" fmla="*/ 2159804 h 2801577"/>
                <a:gd name="connsiteX4299" fmla="*/ 5017834 w 10032639"/>
                <a:gd name="connsiteY4299" fmla="*/ 2178883 h 2801577"/>
                <a:gd name="connsiteX4300" fmla="*/ 5036915 w 10032639"/>
                <a:gd name="connsiteY4300" fmla="*/ 2180682 h 2801577"/>
                <a:gd name="connsiteX4301" fmla="*/ 5057796 w 10032639"/>
                <a:gd name="connsiteY4301" fmla="*/ 2183922 h 2801577"/>
                <a:gd name="connsiteX4302" fmla="*/ 5100637 w 10032639"/>
                <a:gd name="connsiteY4302" fmla="*/ 2192562 h 2801577"/>
                <a:gd name="connsiteX4303" fmla="*/ 5125118 w 10032639"/>
                <a:gd name="connsiteY4303" fmla="*/ 2199401 h 2801577"/>
                <a:gd name="connsiteX4304" fmla="*/ 5151039 w 10032639"/>
                <a:gd name="connsiteY4304" fmla="*/ 2201201 h 2801577"/>
                <a:gd name="connsiteX4305" fmla="*/ 5178760 w 10032639"/>
                <a:gd name="connsiteY4305" fmla="*/ 2203001 h 2801577"/>
                <a:gd name="connsiteX4306" fmla="*/ 5210082 w 10032639"/>
                <a:gd name="connsiteY4306" fmla="*/ 2201201 h 2801577"/>
                <a:gd name="connsiteX4307" fmla="*/ 5221962 w 10032639"/>
                <a:gd name="connsiteY4307" fmla="*/ 2199401 h 2801577"/>
                <a:gd name="connsiteX4308" fmla="*/ 5225562 w 10032639"/>
                <a:gd name="connsiteY4308" fmla="*/ 2209841 h 2801577"/>
                <a:gd name="connsiteX4309" fmla="*/ 5232402 w 10032639"/>
                <a:gd name="connsiteY4309" fmla="*/ 2235759 h 2801577"/>
                <a:gd name="connsiteX4310" fmla="*/ 5237443 w 10032639"/>
                <a:gd name="connsiteY4310" fmla="*/ 2265277 h 2801577"/>
                <a:gd name="connsiteX4311" fmla="*/ 5241043 w 10032639"/>
                <a:gd name="connsiteY4311" fmla="*/ 2296595 h 2801577"/>
                <a:gd name="connsiteX4312" fmla="*/ 5241043 w 10032639"/>
                <a:gd name="connsiteY4312" fmla="*/ 2331153 h 2801577"/>
                <a:gd name="connsiteX4313" fmla="*/ 5239243 w 10032639"/>
                <a:gd name="connsiteY4313" fmla="*/ 2362111 h 2801577"/>
                <a:gd name="connsiteX4314" fmla="*/ 5241043 w 10032639"/>
                <a:gd name="connsiteY4314" fmla="*/ 2393429 h 2801577"/>
                <a:gd name="connsiteX4315" fmla="*/ 5246083 w 10032639"/>
                <a:gd name="connsiteY4315" fmla="*/ 2459304 h 2801577"/>
                <a:gd name="connsiteX4316" fmla="*/ 5246083 w 10032639"/>
                <a:gd name="connsiteY4316" fmla="*/ 2472983 h 2801577"/>
                <a:gd name="connsiteX4317" fmla="*/ 5251483 w 10032639"/>
                <a:gd name="connsiteY4317" fmla="*/ 2537059 h 2801577"/>
                <a:gd name="connsiteX4318" fmla="*/ 5253283 w 10032639"/>
                <a:gd name="connsiteY4318" fmla="*/ 2597535 h 2801577"/>
                <a:gd name="connsiteX4319" fmla="*/ 5251483 w 10032639"/>
                <a:gd name="connsiteY4319" fmla="*/ 2628853 h 2801577"/>
                <a:gd name="connsiteX4320" fmla="*/ 5253283 w 10032639"/>
                <a:gd name="connsiteY4320" fmla="*/ 2659811 h 2801577"/>
                <a:gd name="connsiteX4321" fmla="*/ 5256523 w 10032639"/>
                <a:gd name="connsiteY4321" fmla="*/ 2689329 h 2801577"/>
                <a:gd name="connsiteX4322" fmla="*/ 5263364 w 10032639"/>
                <a:gd name="connsiteY4322" fmla="*/ 2717048 h 2801577"/>
                <a:gd name="connsiteX4323" fmla="*/ 5266964 w 10032639"/>
                <a:gd name="connsiteY4323" fmla="*/ 2725687 h 2801577"/>
                <a:gd name="connsiteX4324" fmla="*/ 5260124 w 10032639"/>
                <a:gd name="connsiteY4324" fmla="*/ 2731087 h 2801577"/>
                <a:gd name="connsiteX4325" fmla="*/ 5249683 w 10032639"/>
                <a:gd name="connsiteY4325" fmla="*/ 2739726 h 2801577"/>
                <a:gd name="connsiteX4326" fmla="*/ 5237443 w 10032639"/>
                <a:gd name="connsiteY4326" fmla="*/ 2746566 h 2801577"/>
                <a:gd name="connsiteX4327" fmla="*/ 5225562 w 10032639"/>
                <a:gd name="connsiteY4327" fmla="*/ 2751605 h 2801577"/>
                <a:gd name="connsiteX4328" fmla="*/ 5210082 w 10032639"/>
                <a:gd name="connsiteY4328" fmla="*/ 2755205 h 2801577"/>
                <a:gd name="connsiteX4329" fmla="*/ 5199641 w 10032639"/>
                <a:gd name="connsiteY4329" fmla="*/ 2757005 h 2801577"/>
                <a:gd name="connsiteX4330" fmla="*/ 5189201 w 10032639"/>
                <a:gd name="connsiteY4330" fmla="*/ 2762045 h 2801577"/>
                <a:gd name="connsiteX4331" fmla="*/ 5180560 w 10032639"/>
                <a:gd name="connsiteY4331" fmla="*/ 2767084 h 2801577"/>
                <a:gd name="connsiteX4332" fmla="*/ 5171920 w 10032639"/>
                <a:gd name="connsiteY4332" fmla="*/ 2774284 h 2801577"/>
                <a:gd name="connsiteX4333" fmla="*/ 5163280 w 10032639"/>
                <a:gd name="connsiteY4333" fmla="*/ 2782923 h 2801577"/>
                <a:gd name="connsiteX4334" fmla="*/ 5152839 w 10032639"/>
                <a:gd name="connsiteY4334" fmla="*/ 2775724 h 2801577"/>
                <a:gd name="connsiteX4335" fmla="*/ 5131958 w 10032639"/>
                <a:gd name="connsiteY4335" fmla="*/ 2765644 h 2801577"/>
                <a:gd name="connsiteX4336" fmla="*/ 5116478 w 10032639"/>
                <a:gd name="connsiteY4336" fmla="*/ 2758445 h 2801577"/>
                <a:gd name="connsiteX4337" fmla="*/ 5109278 w 10032639"/>
                <a:gd name="connsiteY4337" fmla="*/ 2757005 h 2801577"/>
                <a:gd name="connsiteX4338" fmla="*/ 5102437 w 10032639"/>
                <a:gd name="connsiteY4338" fmla="*/ 2757005 h 2801577"/>
                <a:gd name="connsiteX4339" fmla="*/ 5095597 w 10032639"/>
                <a:gd name="connsiteY4339" fmla="*/ 2757005 h 2801577"/>
                <a:gd name="connsiteX4340" fmla="*/ 5090557 w 10032639"/>
                <a:gd name="connsiteY4340" fmla="*/ 2758445 h 2801577"/>
                <a:gd name="connsiteX4341" fmla="*/ 5075076 w 10032639"/>
                <a:gd name="connsiteY4341" fmla="*/ 2765644 h 2801577"/>
                <a:gd name="connsiteX4342" fmla="*/ 5057796 w 10032639"/>
                <a:gd name="connsiteY4342" fmla="*/ 2772484 h 2801577"/>
                <a:gd name="connsiteX4343" fmla="*/ 5036915 w 10032639"/>
                <a:gd name="connsiteY4343" fmla="*/ 2784723 h 2801577"/>
                <a:gd name="connsiteX4344" fmla="*/ 5011354 w 10032639"/>
                <a:gd name="connsiteY4344" fmla="*/ 2796602 h 2801577"/>
                <a:gd name="connsiteX4345" fmla="*/ 5005953 w 10032639"/>
                <a:gd name="connsiteY4345" fmla="*/ 2798402 h 2801577"/>
                <a:gd name="connsiteX4346" fmla="*/ 5000913 w 10032639"/>
                <a:gd name="connsiteY4346" fmla="*/ 2796602 h 2801577"/>
                <a:gd name="connsiteX4347" fmla="*/ 4993713 w 10032639"/>
                <a:gd name="connsiteY4347" fmla="*/ 2793363 h 2801577"/>
                <a:gd name="connsiteX4348" fmla="*/ 4990473 w 10032639"/>
                <a:gd name="connsiteY4348" fmla="*/ 2789763 h 2801577"/>
                <a:gd name="connsiteX4349" fmla="*/ 4985073 w 10032639"/>
                <a:gd name="connsiteY4349" fmla="*/ 2786163 h 2801577"/>
                <a:gd name="connsiteX4350" fmla="*/ 4981832 w 10032639"/>
                <a:gd name="connsiteY4350" fmla="*/ 2779323 h 2801577"/>
                <a:gd name="connsiteX4351" fmla="*/ 4974632 w 10032639"/>
                <a:gd name="connsiteY4351" fmla="*/ 2765644 h 2801577"/>
                <a:gd name="connsiteX4352" fmla="*/ 4971392 w 10032639"/>
                <a:gd name="connsiteY4352" fmla="*/ 2748365 h 2801577"/>
                <a:gd name="connsiteX4353" fmla="*/ 4960952 w 10032639"/>
                <a:gd name="connsiteY4353" fmla="*/ 2753405 h 2801577"/>
                <a:gd name="connsiteX4354" fmla="*/ 4952311 w 10032639"/>
                <a:gd name="connsiteY4354" fmla="*/ 2760245 h 2801577"/>
                <a:gd name="connsiteX4355" fmla="*/ 4941871 w 10032639"/>
                <a:gd name="connsiteY4355" fmla="*/ 2768884 h 2801577"/>
                <a:gd name="connsiteX4356" fmla="*/ 4929990 w 10032639"/>
                <a:gd name="connsiteY4356" fmla="*/ 2774284 h 2801577"/>
                <a:gd name="connsiteX4357" fmla="*/ 4915950 w 10032639"/>
                <a:gd name="connsiteY4357" fmla="*/ 2777524 h 2801577"/>
                <a:gd name="connsiteX4358" fmla="*/ 4900469 w 10032639"/>
                <a:gd name="connsiteY4358" fmla="*/ 2781123 h 2801577"/>
                <a:gd name="connsiteX4359" fmla="*/ 4896869 w 10032639"/>
                <a:gd name="connsiteY4359" fmla="*/ 2782923 h 2801577"/>
                <a:gd name="connsiteX4360" fmla="*/ 4893629 w 10032639"/>
                <a:gd name="connsiteY4360" fmla="*/ 2781123 h 2801577"/>
                <a:gd name="connsiteX4361" fmla="*/ 4883189 w 10032639"/>
                <a:gd name="connsiteY4361" fmla="*/ 2777524 h 2801577"/>
                <a:gd name="connsiteX4362" fmla="*/ 4874548 w 10032639"/>
                <a:gd name="connsiteY4362" fmla="*/ 2772484 h 2801577"/>
                <a:gd name="connsiteX4363" fmla="*/ 4867348 w 10032639"/>
                <a:gd name="connsiteY4363" fmla="*/ 2767084 h 2801577"/>
                <a:gd name="connsiteX4364" fmla="*/ 4860508 w 10032639"/>
                <a:gd name="connsiteY4364" fmla="*/ 2758445 h 2801577"/>
                <a:gd name="connsiteX4365" fmla="*/ 4857268 w 10032639"/>
                <a:gd name="connsiteY4365" fmla="*/ 2749805 h 2801577"/>
                <a:gd name="connsiteX4366" fmla="*/ 4843227 w 10032639"/>
                <a:gd name="connsiteY4366" fmla="*/ 2753405 h 2801577"/>
                <a:gd name="connsiteX4367" fmla="*/ 4829186 w 10032639"/>
                <a:gd name="connsiteY4367" fmla="*/ 2757005 h 2801577"/>
                <a:gd name="connsiteX4368" fmla="*/ 4815506 w 10032639"/>
                <a:gd name="connsiteY4368" fmla="*/ 2757005 h 2801577"/>
                <a:gd name="connsiteX4369" fmla="*/ 4803625 w 10032639"/>
                <a:gd name="connsiteY4369" fmla="*/ 2755205 h 2801577"/>
                <a:gd name="connsiteX4370" fmla="*/ 4744583 w 10032639"/>
                <a:gd name="connsiteY4370" fmla="*/ 2755205 h 2801577"/>
                <a:gd name="connsiteX4371" fmla="*/ 4651339 w 10032639"/>
                <a:gd name="connsiteY4371" fmla="*/ 2753405 h 2801577"/>
                <a:gd name="connsiteX4372" fmla="*/ 4566376 w 10032639"/>
                <a:gd name="connsiteY4372" fmla="*/ 2753405 h 2801577"/>
                <a:gd name="connsiteX4373" fmla="*/ 4485013 w 10032639"/>
                <a:gd name="connsiteY4373" fmla="*/ 2755205 h 2801577"/>
                <a:gd name="connsiteX4374" fmla="*/ 4408690 w 10032639"/>
                <a:gd name="connsiteY4374" fmla="*/ 2758445 h 2801577"/>
                <a:gd name="connsiteX4375" fmla="*/ 4329127 w 10032639"/>
                <a:gd name="connsiteY4375" fmla="*/ 2765644 h 2801577"/>
                <a:gd name="connsiteX4376" fmla="*/ 4244163 w 10032639"/>
                <a:gd name="connsiteY4376" fmla="*/ 2767084 h 2801577"/>
                <a:gd name="connsiteX4377" fmla="*/ 4155960 w 10032639"/>
                <a:gd name="connsiteY4377" fmla="*/ 2767084 h 2801577"/>
                <a:gd name="connsiteX4378" fmla="*/ 4062717 w 10032639"/>
                <a:gd name="connsiteY4378" fmla="*/ 2762045 h 2801577"/>
                <a:gd name="connsiteX4379" fmla="*/ 4055517 w 10032639"/>
                <a:gd name="connsiteY4379" fmla="*/ 2762045 h 2801577"/>
                <a:gd name="connsiteX4380" fmla="*/ 4052276 w 10032639"/>
                <a:gd name="connsiteY4380" fmla="*/ 2757005 h 2801577"/>
                <a:gd name="connsiteX4381" fmla="*/ 4043636 w 10032639"/>
                <a:gd name="connsiteY4381" fmla="*/ 2746566 h 2801577"/>
                <a:gd name="connsiteX4382" fmla="*/ 4036436 w 10032639"/>
                <a:gd name="connsiteY4382" fmla="*/ 2736126 h 2801577"/>
                <a:gd name="connsiteX4383" fmla="*/ 4031395 w 10032639"/>
                <a:gd name="connsiteY4383" fmla="*/ 2723887 h 2801577"/>
                <a:gd name="connsiteX4384" fmla="*/ 4027796 w 10032639"/>
                <a:gd name="connsiteY4384" fmla="*/ 2712008 h 2801577"/>
                <a:gd name="connsiteX4385" fmla="*/ 4026355 w 10032639"/>
                <a:gd name="connsiteY4385" fmla="*/ 2699769 h 2801577"/>
                <a:gd name="connsiteX4386" fmla="*/ 4026355 w 10032639"/>
                <a:gd name="connsiteY4386" fmla="*/ 2687889 h 2801577"/>
                <a:gd name="connsiteX4387" fmla="*/ 4026355 w 10032639"/>
                <a:gd name="connsiteY4387" fmla="*/ 2673850 h 2801577"/>
                <a:gd name="connsiteX4388" fmla="*/ 4029596 w 10032639"/>
                <a:gd name="connsiteY4388" fmla="*/ 2659811 h 2801577"/>
                <a:gd name="connsiteX4389" fmla="*/ 4034996 w 10032639"/>
                <a:gd name="connsiteY4389" fmla="*/ 2637493 h 2801577"/>
                <a:gd name="connsiteX4390" fmla="*/ 4038236 w 10032639"/>
                <a:gd name="connsiteY4390" fmla="*/ 2613374 h 2801577"/>
                <a:gd name="connsiteX4391" fmla="*/ 4040036 w 10032639"/>
                <a:gd name="connsiteY4391" fmla="*/ 2588896 h 2801577"/>
                <a:gd name="connsiteX4392" fmla="*/ 4040036 w 10032639"/>
                <a:gd name="connsiteY4392" fmla="*/ 2562978 h 2801577"/>
                <a:gd name="connsiteX4393" fmla="*/ 4041836 w 10032639"/>
                <a:gd name="connsiteY4393" fmla="*/ 2540659 h 2801577"/>
                <a:gd name="connsiteX4394" fmla="*/ 4043636 w 10032639"/>
                <a:gd name="connsiteY4394" fmla="*/ 2517980 h 2801577"/>
                <a:gd name="connsiteX4395" fmla="*/ 4043636 w 10032639"/>
                <a:gd name="connsiteY4395" fmla="*/ 2493862 h 2801577"/>
                <a:gd name="connsiteX4396" fmla="*/ 4040036 w 10032639"/>
                <a:gd name="connsiteY4396" fmla="*/ 2469384 h 2801577"/>
                <a:gd name="connsiteX4397" fmla="*/ 4033196 w 10032639"/>
                <a:gd name="connsiteY4397" fmla="*/ 2426546 h 2801577"/>
                <a:gd name="connsiteX4398" fmla="*/ 4029596 w 10032639"/>
                <a:gd name="connsiteY4398" fmla="*/ 2402068 h 2801577"/>
                <a:gd name="connsiteX4399" fmla="*/ 4026355 w 10032639"/>
                <a:gd name="connsiteY4399" fmla="*/ 2377590 h 2801577"/>
                <a:gd name="connsiteX4400" fmla="*/ 4017355 w 10032639"/>
                <a:gd name="connsiteY4400" fmla="*/ 2332953 h 2801577"/>
                <a:gd name="connsiteX4401" fmla="*/ 4010515 w 10032639"/>
                <a:gd name="connsiteY4401" fmla="*/ 2286156 h 2801577"/>
                <a:gd name="connsiteX4402" fmla="*/ 4005474 w 10032639"/>
                <a:gd name="connsiteY4402" fmla="*/ 2239359 h 2801577"/>
                <a:gd name="connsiteX4403" fmla="*/ 4003675 w 10032639"/>
                <a:gd name="connsiteY4403" fmla="*/ 2214880 h 2801577"/>
                <a:gd name="connsiteX4404" fmla="*/ 4005474 w 10032639"/>
                <a:gd name="connsiteY4404" fmla="*/ 2190762 h 2801577"/>
                <a:gd name="connsiteX4405" fmla="*/ 4008715 w 10032639"/>
                <a:gd name="connsiteY4405" fmla="*/ 2170243 h 2801577"/>
                <a:gd name="connsiteX4406" fmla="*/ 4027796 w 10032639"/>
                <a:gd name="connsiteY4406" fmla="*/ 2178883 h 2801577"/>
                <a:gd name="connsiteX4407" fmla="*/ 4036436 w 10032639"/>
                <a:gd name="connsiteY4407" fmla="*/ 2183922 h 2801577"/>
                <a:gd name="connsiteX4408" fmla="*/ 4038236 w 10032639"/>
                <a:gd name="connsiteY4408" fmla="*/ 2182122 h 2801577"/>
                <a:gd name="connsiteX4409" fmla="*/ 4048676 w 10032639"/>
                <a:gd name="connsiteY4409" fmla="*/ 2185722 h 2801577"/>
                <a:gd name="connsiteX4410" fmla="*/ 4055517 w 10032639"/>
                <a:gd name="connsiteY4410" fmla="*/ 2188962 h 2801577"/>
                <a:gd name="connsiteX4411" fmla="*/ 4060917 w 10032639"/>
                <a:gd name="connsiteY4411" fmla="*/ 2192562 h 2801577"/>
                <a:gd name="connsiteX4412" fmla="*/ 4069557 w 10032639"/>
                <a:gd name="connsiteY4412" fmla="*/ 2201201 h 2801577"/>
                <a:gd name="connsiteX4413" fmla="*/ 4076398 w 10032639"/>
                <a:gd name="connsiteY4413" fmla="*/ 2213440 h 2801577"/>
                <a:gd name="connsiteX4414" fmla="*/ 4078197 w 10032639"/>
                <a:gd name="connsiteY4414" fmla="*/ 2220280 h 2801577"/>
                <a:gd name="connsiteX4415" fmla="*/ 4078197 w 10032639"/>
                <a:gd name="connsiteY4415" fmla="*/ 2227119 h 2801577"/>
                <a:gd name="connsiteX4416" fmla="*/ 4079998 w 10032639"/>
                <a:gd name="connsiteY4416" fmla="*/ 2235759 h 2801577"/>
                <a:gd name="connsiteX4417" fmla="*/ 4081798 w 10032639"/>
                <a:gd name="connsiteY4417" fmla="*/ 2239359 h 2801577"/>
                <a:gd name="connsiteX4418" fmla="*/ 4085038 w 10032639"/>
                <a:gd name="connsiteY4418" fmla="*/ 2242598 h 2801577"/>
                <a:gd name="connsiteX4419" fmla="*/ 4215002 w 10032639"/>
                <a:gd name="connsiteY4419" fmla="*/ 2230719 h 2801577"/>
                <a:gd name="connsiteX4420" fmla="*/ 4216802 w 10032639"/>
                <a:gd name="connsiteY4420" fmla="*/ 2230719 h 2801577"/>
                <a:gd name="connsiteX4421" fmla="*/ 4245963 w 10032639"/>
                <a:gd name="connsiteY4421" fmla="*/ 2232159 h 2801577"/>
                <a:gd name="connsiteX4422" fmla="*/ 4273684 w 10032639"/>
                <a:gd name="connsiteY4422" fmla="*/ 2233959 h 2801577"/>
                <a:gd name="connsiteX4423" fmla="*/ 4303206 w 10032639"/>
                <a:gd name="connsiteY4423" fmla="*/ 2235759 h 2801577"/>
                <a:gd name="connsiteX4424" fmla="*/ 4330927 w 10032639"/>
                <a:gd name="connsiteY4424" fmla="*/ 2239359 h 2801577"/>
                <a:gd name="connsiteX4425" fmla="*/ 4330927 w 10032639"/>
                <a:gd name="connsiteY4425" fmla="*/ 2237559 h 2801577"/>
                <a:gd name="connsiteX4426" fmla="*/ 4337767 w 10032639"/>
                <a:gd name="connsiteY4426" fmla="*/ 2209841 h 2801577"/>
                <a:gd name="connsiteX4427" fmla="*/ 4343167 w 10032639"/>
                <a:gd name="connsiteY4427" fmla="*/ 2175283 h 2801577"/>
                <a:gd name="connsiteX4428" fmla="*/ 4343167 w 10032639"/>
                <a:gd name="connsiteY4428" fmla="*/ 2164843 h 2801577"/>
                <a:gd name="connsiteX4429" fmla="*/ 4343167 w 10032639"/>
                <a:gd name="connsiteY4429" fmla="*/ 2158004 h 2801577"/>
                <a:gd name="connsiteX4430" fmla="*/ 4341367 w 10032639"/>
                <a:gd name="connsiteY4430" fmla="*/ 2152964 h 2801577"/>
                <a:gd name="connsiteX4431" fmla="*/ 4339567 w 10032639"/>
                <a:gd name="connsiteY4431" fmla="*/ 2147565 h 2801577"/>
                <a:gd name="connsiteX4432" fmla="*/ 4332727 w 10032639"/>
                <a:gd name="connsiteY4432" fmla="*/ 2144325 h 2801577"/>
                <a:gd name="connsiteX4433" fmla="*/ 4329127 w 10032639"/>
                <a:gd name="connsiteY4433" fmla="*/ 2142525 h 2801577"/>
                <a:gd name="connsiteX4434" fmla="*/ 4315446 w 10032639"/>
                <a:gd name="connsiteY4434" fmla="*/ 2140725 h 2801577"/>
                <a:gd name="connsiteX4435" fmla="*/ 4315446 w 10032639"/>
                <a:gd name="connsiteY4435" fmla="*/ 2126686 h 2801577"/>
                <a:gd name="connsiteX4436" fmla="*/ 4316886 w 10032639"/>
                <a:gd name="connsiteY4436" fmla="*/ 2114807 h 2801577"/>
                <a:gd name="connsiteX4437" fmla="*/ 4318686 w 10032639"/>
                <a:gd name="connsiteY4437" fmla="*/ 2098968 h 2801577"/>
                <a:gd name="connsiteX4438" fmla="*/ 4325887 w 10032639"/>
                <a:gd name="connsiteY4438" fmla="*/ 2085289 h 2801577"/>
                <a:gd name="connsiteX4439" fmla="*/ 4329127 w 10032639"/>
                <a:gd name="connsiteY4439" fmla="*/ 2078449 h 2801577"/>
                <a:gd name="connsiteX4440" fmla="*/ 4335967 w 10032639"/>
                <a:gd name="connsiteY4440" fmla="*/ 2071250 h 2801577"/>
                <a:gd name="connsiteX4441" fmla="*/ 4341367 w 10032639"/>
                <a:gd name="connsiteY4441" fmla="*/ 2061170 h 2801577"/>
                <a:gd name="connsiteX4442" fmla="*/ 4346407 w 10032639"/>
                <a:gd name="connsiteY4442" fmla="*/ 2048931 h 2801577"/>
                <a:gd name="connsiteX4443" fmla="*/ 4337767 w 10032639"/>
                <a:gd name="connsiteY4443" fmla="*/ 1955337 h 2801577"/>
                <a:gd name="connsiteX4444" fmla="*/ 4332727 w 10032639"/>
                <a:gd name="connsiteY4444" fmla="*/ 1865343 h 2801577"/>
                <a:gd name="connsiteX4445" fmla="*/ 4327327 w 10032639"/>
                <a:gd name="connsiteY4445" fmla="*/ 1778949 h 2801577"/>
                <a:gd name="connsiteX4446" fmla="*/ 4324086 w 10032639"/>
                <a:gd name="connsiteY4446" fmla="*/ 1695794 h 2801577"/>
                <a:gd name="connsiteX4447" fmla="*/ 4318686 w 10032639"/>
                <a:gd name="connsiteY4447" fmla="*/ 1610840 h 2801577"/>
                <a:gd name="connsiteX4448" fmla="*/ 4318686 w 10032639"/>
                <a:gd name="connsiteY4448" fmla="*/ 1524445 h 2801577"/>
                <a:gd name="connsiteX4449" fmla="*/ 4320486 w 10032639"/>
                <a:gd name="connsiteY4449" fmla="*/ 1437691 h 2801577"/>
                <a:gd name="connsiteX4450" fmla="*/ 4327327 w 10032639"/>
                <a:gd name="connsiteY4450" fmla="*/ 1349497 h 2801577"/>
                <a:gd name="connsiteX4451" fmla="*/ 4316886 w 10032639"/>
                <a:gd name="connsiteY4451" fmla="*/ 1344457 h 2801577"/>
                <a:gd name="connsiteX4452" fmla="*/ 4310046 w 10032639"/>
                <a:gd name="connsiteY4452" fmla="*/ 1342657 h 2801577"/>
                <a:gd name="connsiteX4453" fmla="*/ 4305006 w 10032639"/>
                <a:gd name="connsiteY4453" fmla="*/ 1339057 h 2801577"/>
                <a:gd name="connsiteX4454" fmla="*/ 4297805 w 10032639"/>
                <a:gd name="connsiteY4454" fmla="*/ 1334018 h 2801577"/>
                <a:gd name="connsiteX4455" fmla="*/ 4294565 w 10032639"/>
                <a:gd name="connsiteY4455" fmla="*/ 1328978 h 2801577"/>
                <a:gd name="connsiteX4456" fmla="*/ 4277285 w 10032639"/>
                <a:gd name="connsiteY4456" fmla="*/ 1332218 h 2801577"/>
                <a:gd name="connsiteX4457" fmla="*/ 4256404 w 10032639"/>
                <a:gd name="connsiteY4457" fmla="*/ 1335817 h 2801577"/>
                <a:gd name="connsiteX4458" fmla="*/ 4235523 w 10032639"/>
                <a:gd name="connsiteY4458" fmla="*/ 1335817 h 2801577"/>
                <a:gd name="connsiteX4459" fmla="*/ 4211402 w 10032639"/>
                <a:gd name="connsiteY4459" fmla="*/ 1334018 h 2801577"/>
                <a:gd name="connsiteX4460" fmla="*/ 4180441 w 10032639"/>
                <a:gd name="connsiteY4460" fmla="*/ 1332218 h 2801577"/>
                <a:gd name="connsiteX4461" fmla="*/ 4152361 w 10032639"/>
                <a:gd name="connsiteY4461" fmla="*/ 1332218 h 2801577"/>
                <a:gd name="connsiteX4462" fmla="*/ 4124639 w 10032639"/>
                <a:gd name="connsiteY4462" fmla="*/ 1332218 h 2801577"/>
                <a:gd name="connsiteX4463" fmla="*/ 4099078 w 10032639"/>
                <a:gd name="connsiteY4463" fmla="*/ 1334018 h 2801577"/>
                <a:gd name="connsiteX4464" fmla="*/ 4086838 w 10032639"/>
                <a:gd name="connsiteY4464" fmla="*/ 1335817 h 2801577"/>
                <a:gd name="connsiteX4465" fmla="*/ 4083238 w 10032639"/>
                <a:gd name="connsiteY4465" fmla="*/ 1323578 h 2801577"/>
                <a:gd name="connsiteX4466" fmla="*/ 4076398 w 10032639"/>
                <a:gd name="connsiteY4466" fmla="*/ 1283621 h 2801577"/>
                <a:gd name="connsiteX4467" fmla="*/ 4071357 w 10032639"/>
                <a:gd name="connsiteY4467" fmla="*/ 1242224 h 2801577"/>
                <a:gd name="connsiteX4468" fmla="*/ 4069557 w 10032639"/>
                <a:gd name="connsiteY4468" fmla="*/ 1199026 h 2801577"/>
                <a:gd name="connsiteX4469" fmla="*/ 4071357 w 10032639"/>
                <a:gd name="connsiteY4469" fmla="*/ 1154029 h 2801577"/>
                <a:gd name="connsiteX4470" fmla="*/ 4073157 w 10032639"/>
                <a:gd name="connsiteY4470" fmla="*/ 1107232 h 2801577"/>
                <a:gd name="connsiteX4471" fmla="*/ 4073157 w 10032639"/>
                <a:gd name="connsiteY4471" fmla="*/ 1065835 h 2801577"/>
                <a:gd name="connsiteX4472" fmla="*/ 4071357 w 10032639"/>
                <a:gd name="connsiteY4472" fmla="*/ 1025878 h 2801577"/>
                <a:gd name="connsiteX4473" fmla="*/ 4067757 w 10032639"/>
                <a:gd name="connsiteY4473" fmla="*/ 989520 h 2801577"/>
                <a:gd name="connsiteX4474" fmla="*/ 4060917 w 10032639"/>
                <a:gd name="connsiteY4474" fmla="*/ 961802 h 2801577"/>
                <a:gd name="connsiteX4475" fmla="*/ 4057316 w 10032639"/>
                <a:gd name="connsiteY4475" fmla="*/ 948123 h 2801577"/>
                <a:gd name="connsiteX4476" fmla="*/ 4052276 w 10032639"/>
                <a:gd name="connsiteY4476" fmla="*/ 935883 h 2801577"/>
                <a:gd name="connsiteX4477" fmla="*/ 4045436 w 10032639"/>
                <a:gd name="connsiteY4477" fmla="*/ 920404 h 2801577"/>
                <a:gd name="connsiteX4478" fmla="*/ 4043636 w 10032639"/>
                <a:gd name="connsiteY4478" fmla="*/ 911405 h 2801577"/>
                <a:gd name="connsiteX4479" fmla="*/ 4043636 w 10032639"/>
                <a:gd name="connsiteY4479" fmla="*/ 904566 h 2801577"/>
                <a:gd name="connsiteX4480" fmla="*/ 4043636 w 10032639"/>
                <a:gd name="connsiteY4480" fmla="*/ 887287 h 2801577"/>
                <a:gd name="connsiteX4481" fmla="*/ 4048676 w 10032639"/>
                <a:gd name="connsiteY4481" fmla="*/ 870008 h 2801577"/>
                <a:gd name="connsiteX4482" fmla="*/ 4054077 w 10032639"/>
                <a:gd name="connsiteY4482" fmla="*/ 859568 h 2801577"/>
                <a:gd name="connsiteX4483" fmla="*/ 4064517 w 10032639"/>
                <a:gd name="connsiteY4483" fmla="*/ 861368 h 2801577"/>
                <a:gd name="connsiteX4484" fmla="*/ 4102319 w 10032639"/>
                <a:gd name="connsiteY4484" fmla="*/ 863168 h 2801577"/>
                <a:gd name="connsiteX4485" fmla="*/ 4143720 w 10032639"/>
                <a:gd name="connsiteY4485" fmla="*/ 863168 h 2801577"/>
                <a:gd name="connsiteX4486" fmla="*/ 4185481 w 10032639"/>
                <a:gd name="connsiteY4486" fmla="*/ 863168 h 2801577"/>
                <a:gd name="connsiteX4487" fmla="*/ 4230483 w 10032639"/>
                <a:gd name="connsiteY4487" fmla="*/ 861368 h 2801577"/>
                <a:gd name="connsiteX4488" fmla="*/ 4275485 w 10032639"/>
                <a:gd name="connsiteY4488" fmla="*/ 857769 h 2801577"/>
                <a:gd name="connsiteX4489" fmla="*/ 4322286 w 10032639"/>
                <a:gd name="connsiteY4489" fmla="*/ 857769 h 2801577"/>
                <a:gd name="connsiteX4490" fmla="*/ 4370888 w 10032639"/>
                <a:gd name="connsiteY4490" fmla="*/ 857769 h 2801577"/>
                <a:gd name="connsiteX4491" fmla="*/ 4420930 w 10032639"/>
                <a:gd name="connsiteY4491" fmla="*/ 861368 h 2801577"/>
                <a:gd name="connsiteX4492" fmla="*/ 4422370 w 10032639"/>
                <a:gd name="connsiteY4492" fmla="*/ 859568 h 2801577"/>
                <a:gd name="connsiteX4493" fmla="*/ 4422370 w 10032639"/>
                <a:gd name="connsiteY4493" fmla="*/ 855969 h 2801577"/>
                <a:gd name="connsiteX4494" fmla="*/ 4424170 w 10032639"/>
                <a:gd name="connsiteY4494" fmla="*/ 849129 h 2801577"/>
                <a:gd name="connsiteX4495" fmla="*/ 4425970 w 10032639"/>
                <a:gd name="connsiteY4495" fmla="*/ 842290 h 2801577"/>
                <a:gd name="connsiteX4496" fmla="*/ 4429571 w 10032639"/>
                <a:gd name="connsiteY4496" fmla="*/ 839050 h 2801577"/>
                <a:gd name="connsiteX4497" fmla="*/ 4432811 w 10032639"/>
                <a:gd name="connsiteY4497" fmla="*/ 835450 h 2801577"/>
                <a:gd name="connsiteX4498" fmla="*/ 1053910 w 10032639"/>
                <a:gd name="connsiteY4498" fmla="*/ 831364 h 2801577"/>
                <a:gd name="connsiteX4499" fmla="*/ 1047071 w 10032639"/>
                <a:gd name="connsiteY4499" fmla="*/ 832804 h 2801577"/>
                <a:gd name="connsiteX4500" fmla="*/ 1040232 w 10032639"/>
                <a:gd name="connsiteY4500" fmla="*/ 832804 h 2801577"/>
                <a:gd name="connsiteX4501" fmla="*/ 1043472 w 10032639"/>
                <a:gd name="connsiteY4501" fmla="*/ 841445 h 2801577"/>
                <a:gd name="connsiteX4502" fmla="*/ 1220203 w 10032639"/>
                <a:gd name="connsiteY4502" fmla="*/ 822723 h 2801577"/>
                <a:gd name="connsiteX4503" fmla="*/ 1195727 w 10032639"/>
                <a:gd name="connsiteY4503" fmla="*/ 836405 h 2801577"/>
                <a:gd name="connsiteX4504" fmla="*/ 1190688 w 10032639"/>
                <a:gd name="connsiteY4504" fmla="*/ 840005 h 2801577"/>
                <a:gd name="connsiteX4505" fmla="*/ 1204366 w 10032639"/>
                <a:gd name="connsiteY4505" fmla="*/ 838205 h 2801577"/>
                <a:gd name="connsiteX4506" fmla="*/ 1211565 w 10032639"/>
                <a:gd name="connsiteY4506" fmla="*/ 832804 h 2801577"/>
                <a:gd name="connsiteX4507" fmla="*/ 3255676 w 10032639"/>
                <a:gd name="connsiteY4507" fmla="*/ 814081 h 2801577"/>
                <a:gd name="connsiteX4508" fmla="*/ 3253876 w 10032639"/>
                <a:gd name="connsiteY4508" fmla="*/ 815522 h 2801577"/>
                <a:gd name="connsiteX4509" fmla="*/ 3255676 w 10032639"/>
                <a:gd name="connsiteY4509" fmla="*/ 815522 h 2801577"/>
                <a:gd name="connsiteX4510" fmla="*/ 9321152 w 10032639"/>
                <a:gd name="connsiteY4510" fmla="*/ 784102 h 2801577"/>
                <a:gd name="connsiteX4511" fmla="*/ 9315751 w 10032639"/>
                <a:gd name="connsiteY4511" fmla="*/ 787343 h 2801577"/>
                <a:gd name="connsiteX4512" fmla="*/ 9312150 w 10032639"/>
                <a:gd name="connsiteY4512" fmla="*/ 792745 h 2801577"/>
                <a:gd name="connsiteX4513" fmla="*/ 9322592 w 10032639"/>
                <a:gd name="connsiteY4513" fmla="*/ 792745 h 2801577"/>
                <a:gd name="connsiteX4514" fmla="*/ 6832658 w 10032639"/>
                <a:gd name="connsiteY4514" fmla="*/ 774700 h 2801577"/>
                <a:gd name="connsiteX4515" fmla="*/ 6869019 w 10032639"/>
                <a:gd name="connsiteY4515" fmla="*/ 776140 h 2801577"/>
                <a:gd name="connsiteX4516" fmla="*/ 6905381 w 10032639"/>
                <a:gd name="connsiteY4516" fmla="*/ 779740 h 2801577"/>
                <a:gd name="connsiteX4517" fmla="*/ 6941742 w 10032639"/>
                <a:gd name="connsiteY4517" fmla="*/ 786579 h 2801577"/>
                <a:gd name="connsiteX4518" fmla="*/ 6974503 w 10032639"/>
                <a:gd name="connsiteY4518" fmla="*/ 797017 h 2801577"/>
                <a:gd name="connsiteX4519" fmla="*/ 7005824 w 10032639"/>
                <a:gd name="connsiteY4519" fmla="*/ 809256 h 2801577"/>
                <a:gd name="connsiteX4520" fmla="*/ 7035344 w 10032639"/>
                <a:gd name="connsiteY4520" fmla="*/ 824734 h 2801577"/>
                <a:gd name="connsiteX4521" fmla="*/ 7062705 w 10032639"/>
                <a:gd name="connsiteY4521" fmla="*/ 842012 h 2801577"/>
                <a:gd name="connsiteX4522" fmla="*/ 7087186 w 10032639"/>
                <a:gd name="connsiteY4522" fmla="*/ 862889 h 2801577"/>
                <a:gd name="connsiteX4523" fmla="*/ 7109507 w 10032639"/>
                <a:gd name="connsiteY4523" fmla="*/ 885206 h 2801577"/>
                <a:gd name="connsiteX4524" fmla="*/ 7128587 w 10032639"/>
                <a:gd name="connsiteY4524" fmla="*/ 893845 h 2801577"/>
                <a:gd name="connsiteX4525" fmla="*/ 7146228 w 10032639"/>
                <a:gd name="connsiteY4525" fmla="*/ 904284 h 2801577"/>
                <a:gd name="connsiteX4526" fmla="*/ 7161708 w 10032639"/>
                <a:gd name="connsiteY4526" fmla="*/ 916522 h 2801577"/>
                <a:gd name="connsiteX4527" fmla="*/ 7178989 w 10032639"/>
                <a:gd name="connsiteY4527" fmla="*/ 928761 h 2801577"/>
                <a:gd name="connsiteX4528" fmla="*/ 7189069 w 10032639"/>
                <a:gd name="connsiteY4528" fmla="*/ 937400 h 2801577"/>
                <a:gd name="connsiteX4529" fmla="*/ 7199509 w 10032639"/>
                <a:gd name="connsiteY4529" fmla="*/ 947838 h 2801577"/>
                <a:gd name="connsiteX4530" fmla="*/ 7214990 w 10032639"/>
                <a:gd name="connsiteY4530" fmla="*/ 970156 h 2801577"/>
                <a:gd name="connsiteX4531" fmla="*/ 7232630 w 10032639"/>
                <a:gd name="connsiteY4531" fmla="*/ 997872 h 2801577"/>
                <a:gd name="connsiteX4532" fmla="*/ 7234070 w 10032639"/>
                <a:gd name="connsiteY4532" fmla="*/ 1001112 h 2801577"/>
                <a:gd name="connsiteX4533" fmla="*/ 7234070 w 10032639"/>
                <a:gd name="connsiteY4533" fmla="*/ 1015150 h 2801577"/>
                <a:gd name="connsiteX4534" fmla="*/ 7223630 w 10032639"/>
                <a:gd name="connsiteY4534" fmla="*/ 1021989 h 2801577"/>
                <a:gd name="connsiteX4535" fmla="*/ 7220390 w 10032639"/>
                <a:gd name="connsiteY4535" fmla="*/ 1023789 h 2801577"/>
                <a:gd name="connsiteX4536" fmla="*/ 7222190 w 10032639"/>
                <a:gd name="connsiteY4536" fmla="*/ 1025589 h 2801577"/>
                <a:gd name="connsiteX4537" fmla="*/ 7225430 w 10032639"/>
                <a:gd name="connsiteY4537" fmla="*/ 1030628 h 2801577"/>
                <a:gd name="connsiteX4538" fmla="*/ 7229030 w 10032639"/>
                <a:gd name="connsiteY4538" fmla="*/ 1036027 h 2801577"/>
                <a:gd name="connsiteX4539" fmla="*/ 7237670 w 10032639"/>
                <a:gd name="connsiteY4539" fmla="*/ 1034228 h 2801577"/>
                <a:gd name="connsiteX4540" fmla="*/ 7244511 w 10032639"/>
                <a:gd name="connsiteY4540" fmla="*/ 1036027 h 2801577"/>
                <a:gd name="connsiteX4541" fmla="*/ 7253151 w 10032639"/>
                <a:gd name="connsiteY4541" fmla="*/ 1037467 h 2801577"/>
                <a:gd name="connsiteX4542" fmla="*/ 7260351 w 10032639"/>
                <a:gd name="connsiteY4542" fmla="*/ 1041067 h 2801577"/>
                <a:gd name="connsiteX4543" fmla="*/ 7267191 w 10032639"/>
                <a:gd name="connsiteY4543" fmla="*/ 1046466 h 2801577"/>
                <a:gd name="connsiteX4544" fmla="*/ 7272231 w 10032639"/>
                <a:gd name="connsiteY4544" fmla="*/ 1051505 h 2801577"/>
                <a:gd name="connsiteX4545" fmla="*/ 7277632 w 10032639"/>
                <a:gd name="connsiteY4545" fmla="*/ 1060144 h 2801577"/>
                <a:gd name="connsiteX4546" fmla="*/ 7282672 w 10032639"/>
                <a:gd name="connsiteY4546" fmla="*/ 1066983 h 2801577"/>
                <a:gd name="connsiteX4547" fmla="*/ 7286272 w 10032639"/>
                <a:gd name="connsiteY4547" fmla="*/ 1079222 h 2801577"/>
                <a:gd name="connsiteX4548" fmla="*/ 7288072 w 10032639"/>
                <a:gd name="connsiteY4548" fmla="*/ 1087861 h 2801577"/>
                <a:gd name="connsiteX4549" fmla="*/ 7286272 w 10032639"/>
                <a:gd name="connsiteY4549" fmla="*/ 1096500 h 2801577"/>
                <a:gd name="connsiteX4550" fmla="*/ 7282672 w 10032639"/>
                <a:gd name="connsiteY4550" fmla="*/ 1105139 h 2801577"/>
                <a:gd name="connsiteX4551" fmla="*/ 7277632 w 10032639"/>
                <a:gd name="connsiteY4551" fmla="*/ 1108738 h 2801577"/>
                <a:gd name="connsiteX4552" fmla="*/ 7284472 w 10032639"/>
                <a:gd name="connsiteY4552" fmla="*/ 1110538 h 2801577"/>
                <a:gd name="connsiteX4553" fmla="*/ 7293112 w 10032639"/>
                <a:gd name="connsiteY4553" fmla="*/ 1113778 h 2801577"/>
                <a:gd name="connsiteX4554" fmla="*/ 7305352 w 10032639"/>
                <a:gd name="connsiteY4554" fmla="*/ 1117377 h 2801577"/>
                <a:gd name="connsiteX4555" fmla="*/ 7312193 w 10032639"/>
                <a:gd name="connsiteY4555" fmla="*/ 1119177 h 2801577"/>
                <a:gd name="connsiteX4556" fmla="*/ 7313993 w 10032639"/>
                <a:gd name="connsiteY4556" fmla="*/ 1127456 h 2801577"/>
                <a:gd name="connsiteX4557" fmla="*/ 7334513 w 10032639"/>
                <a:gd name="connsiteY4557" fmla="*/ 1184689 h 2801577"/>
                <a:gd name="connsiteX4558" fmla="*/ 7355394 w 10032639"/>
                <a:gd name="connsiteY4558" fmla="*/ 1246961 h 2801577"/>
                <a:gd name="connsiteX4559" fmla="*/ 7376275 w 10032639"/>
                <a:gd name="connsiteY4559" fmla="*/ 1311033 h 2801577"/>
                <a:gd name="connsiteX4560" fmla="*/ 7393555 w 10032639"/>
                <a:gd name="connsiteY4560" fmla="*/ 1376904 h 2801577"/>
                <a:gd name="connsiteX4561" fmla="*/ 7407596 w 10032639"/>
                <a:gd name="connsiteY4561" fmla="*/ 1446016 h 2801577"/>
                <a:gd name="connsiteX4562" fmla="*/ 7462677 w 10032639"/>
                <a:gd name="connsiteY4562" fmla="*/ 1420099 h 2801577"/>
                <a:gd name="connsiteX4563" fmla="*/ 7410836 w 10032639"/>
                <a:gd name="connsiteY4563" fmla="*/ 1460054 h 2801577"/>
                <a:gd name="connsiteX4564" fmla="*/ 7423076 w 10032639"/>
                <a:gd name="connsiteY4564" fmla="*/ 1536004 h 2801577"/>
                <a:gd name="connsiteX4565" fmla="*/ 7429916 w 10032639"/>
                <a:gd name="connsiteY4565" fmla="*/ 1591437 h 2801577"/>
                <a:gd name="connsiteX4566" fmla="*/ 7438557 w 10032639"/>
                <a:gd name="connsiteY4566" fmla="*/ 1648670 h 2801577"/>
                <a:gd name="connsiteX4567" fmla="*/ 7452237 w 10032639"/>
                <a:gd name="connsiteY4567" fmla="*/ 1757736 h 2801577"/>
                <a:gd name="connsiteX4568" fmla="*/ 7464477 w 10032639"/>
                <a:gd name="connsiteY4568" fmla="*/ 1868602 h 2801577"/>
                <a:gd name="connsiteX4569" fmla="*/ 7468077 w 10032639"/>
                <a:gd name="connsiteY4569" fmla="*/ 1927275 h 2801577"/>
                <a:gd name="connsiteX4570" fmla="*/ 7473118 w 10032639"/>
                <a:gd name="connsiteY4570" fmla="*/ 1988107 h 2801577"/>
                <a:gd name="connsiteX4571" fmla="*/ 7474918 w 10032639"/>
                <a:gd name="connsiteY4571" fmla="*/ 2008625 h 2801577"/>
                <a:gd name="connsiteX4572" fmla="*/ 7474918 w 10032639"/>
                <a:gd name="connsiteY4572" fmla="*/ 2027702 h 2801577"/>
                <a:gd name="connsiteX4573" fmla="*/ 7474918 w 10032639"/>
                <a:gd name="connsiteY4573" fmla="*/ 2046780 h 2801577"/>
                <a:gd name="connsiteX4574" fmla="*/ 7471317 w 10032639"/>
                <a:gd name="connsiteY4574" fmla="*/ 2064058 h 2801577"/>
                <a:gd name="connsiteX4575" fmla="*/ 7469517 w 10032639"/>
                <a:gd name="connsiteY4575" fmla="*/ 2079536 h 2801577"/>
                <a:gd name="connsiteX4576" fmla="*/ 7469517 w 10032639"/>
                <a:gd name="connsiteY4576" fmla="*/ 2095374 h 2801577"/>
                <a:gd name="connsiteX4577" fmla="*/ 7469517 w 10032639"/>
                <a:gd name="connsiteY4577" fmla="*/ 2110852 h 2801577"/>
                <a:gd name="connsiteX4578" fmla="*/ 7471317 w 10032639"/>
                <a:gd name="connsiteY4578" fmla="*/ 2124890 h 2801577"/>
                <a:gd name="connsiteX4579" fmla="*/ 7473118 w 10032639"/>
                <a:gd name="connsiteY4579" fmla="*/ 2140368 h 2801577"/>
                <a:gd name="connsiteX4580" fmla="*/ 7474918 w 10032639"/>
                <a:gd name="connsiteY4580" fmla="*/ 2155846 h 2801577"/>
                <a:gd name="connsiteX4581" fmla="*/ 7478158 w 10032639"/>
                <a:gd name="connsiteY4581" fmla="*/ 2169884 h 2801577"/>
                <a:gd name="connsiteX4582" fmla="*/ 7483558 w 10032639"/>
                <a:gd name="connsiteY4582" fmla="*/ 2181763 h 2801577"/>
                <a:gd name="connsiteX4583" fmla="*/ 7485358 w 10032639"/>
                <a:gd name="connsiteY4583" fmla="*/ 2195801 h 2801577"/>
                <a:gd name="connsiteX4584" fmla="*/ 7488598 w 10032639"/>
                <a:gd name="connsiteY4584" fmla="*/ 2218118 h 2801577"/>
                <a:gd name="connsiteX4585" fmla="*/ 7490398 w 10032639"/>
                <a:gd name="connsiteY4585" fmla="*/ 2237196 h 2801577"/>
                <a:gd name="connsiteX4586" fmla="*/ 7500838 w 10032639"/>
                <a:gd name="connsiteY4586" fmla="*/ 2242235 h 2801577"/>
                <a:gd name="connsiteX4587" fmla="*/ 7516319 w 10032639"/>
                <a:gd name="connsiteY4587" fmla="*/ 2249434 h 2801577"/>
                <a:gd name="connsiteX4588" fmla="*/ 7535399 w 10032639"/>
                <a:gd name="connsiteY4588" fmla="*/ 2256274 h 2801577"/>
                <a:gd name="connsiteX4589" fmla="*/ 7559880 w 10032639"/>
                <a:gd name="connsiteY4589" fmla="*/ 2261313 h 2801577"/>
                <a:gd name="connsiteX4590" fmla="*/ 7585801 w 10032639"/>
                <a:gd name="connsiteY4590" fmla="*/ 2268512 h 2801577"/>
                <a:gd name="connsiteX4591" fmla="*/ 7609922 w 10032639"/>
                <a:gd name="connsiteY4591" fmla="*/ 2270312 h 2801577"/>
                <a:gd name="connsiteX4592" fmla="*/ 7632242 w 10032639"/>
                <a:gd name="connsiteY4592" fmla="*/ 2270312 h 2801577"/>
                <a:gd name="connsiteX4593" fmla="*/ 7649523 w 10032639"/>
                <a:gd name="connsiteY4593" fmla="*/ 2268512 h 2801577"/>
                <a:gd name="connsiteX4594" fmla="*/ 7661763 w 10032639"/>
                <a:gd name="connsiteY4594" fmla="*/ 2268512 h 2801577"/>
                <a:gd name="connsiteX4595" fmla="*/ 7670403 w 10032639"/>
                <a:gd name="connsiteY4595" fmla="*/ 2266712 h 2801577"/>
                <a:gd name="connsiteX4596" fmla="*/ 7677604 w 10032639"/>
                <a:gd name="connsiteY4596" fmla="*/ 2263113 h 2801577"/>
                <a:gd name="connsiteX4597" fmla="*/ 7684444 w 10032639"/>
                <a:gd name="connsiteY4597" fmla="*/ 2258073 h 2801577"/>
                <a:gd name="connsiteX4598" fmla="*/ 7691284 w 10032639"/>
                <a:gd name="connsiteY4598" fmla="*/ 2252674 h 2801577"/>
                <a:gd name="connsiteX4599" fmla="*/ 7698124 w 10032639"/>
                <a:gd name="connsiteY4599" fmla="*/ 2251234 h 2801577"/>
                <a:gd name="connsiteX4600" fmla="*/ 7705324 w 10032639"/>
                <a:gd name="connsiteY4600" fmla="*/ 2249434 h 2801577"/>
                <a:gd name="connsiteX4601" fmla="*/ 7713965 w 10032639"/>
                <a:gd name="connsiteY4601" fmla="*/ 2249434 h 2801577"/>
                <a:gd name="connsiteX4602" fmla="*/ 7720805 w 10032639"/>
                <a:gd name="connsiteY4602" fmla="*/ 2249434 h 2801577"/>
                <a:gd name="connsiteX4603" fmla="*/ 7727645 w 10032639"/>
                <a:gd name="connsiteY4603" fmla="*/ 2252674 h 2801577"/>
                <a:gd name="connsiteX4604" fmla="*/ 7734486 w 10032639"/>
                <a:gd name="connsiteY4604" fmla="*/ 2256274 h 2801577"/>
                <a:gd name="connsiteX4605" fmla="*/ 7741326 w 10032639"/>
                <a:gd name="connsiteY4605" fmla="*/ 2259873 h 2801577"/>
                <a:gd name="connsiteX4606" fmla="*/ 7746726 w 10032639"/>
                <a:gd name="connsiteY4606" fmla="*/ 2263113 h 2801577"/>
                <a:gd name="connsiteX4607" fmla="*/ 7748526 w 10032639"/>
                <a:gd name="connsiteY4607" fmla="*/ 2270312 h 2801577"/>
                <a:gd name="connsiteX4608" fmla="*/ 7749966 w 10032639"/>
                <a:gd name="connsiteY4608" fmla="*/ 2282190 h 2801577"/>
                <a:gd name="connsiteX4609" fmla="*/ 7748526 w 10032639"/>
                <a:gd name="connsiteY4609" fmla="*/ 2292629 h 2801577"/>
                <a:gd name="connsiteX4610" fmla="*/ 7746726 w 10032639"/>
                <a:gd name="connsiteY4610" fmla="*/ 2301268 h 2801577"/>
                <a:gd name="connsiteX4611" fmla="*/ 7743126 w 10032639"/>
                <a:gd name="connsiteY4611" fmla="*/ 2308107 h 2801577"/>
                <a:gd name="connsiteX4612" fmla="*/ 7739886 w 10032639"/>
                <a:gd name="connsiteY4612" fmla="*/ 2313506 h 2801577"/>
                <a:gd name="connsiteX4613" fmla="*/ 7734486 w 10032639"/>
                <a:gd name="connsiteY4613" fmla="*/ 2316746 h 2801577"/>
                <a:gd name="connsiteX4614" fmla="*/ 7725845 w 10032639"/>
                <a:gd name="connsiteY4614" fmla="*/ 2322145 h 2801577"/>
                <a:gd name="connsiteX4615" fmla="*/ 7720805 w 10032639"/>
                <a:gd name="connsiteY4615" fmla="*/ 2325385 h 2801577"/>
                <a:gd name="connsiteX4616" fmla="*/ 7719005 w 10032639"/>
                <a:gd name="connsiteY4616" fmla="*/ 2330784 h 2801577"/>
                <a:gd name="connsiteX4617" fmla="*/ 7717205 w 10032639"/>
                <a:gd name="connsiteY4617" fmla="*/ 2335824 h 2801577"/>
                <a:gd name="connsiteX4618" fmla="*/ 7717205 w 10032639"/>
                <a:gd name="connsiteY4618" fmla="*/ 2341223 h 2801577"/>
                <a:gd name="connsiteX4619" fmla="*/ 7719005 w 10032639"/>
                <a:gd name="connsiteY4619" fmla="*/ 2356701 h 2801577"/>
                <a:gd name="connsiteX4620" fmla="*/ 7722605 w 10032639"/>
                <a:gd name="connsiteY4620" fmla="*/ 2368579 h 2801577"/>
                <a:gd name="connsiteX4621" fmla="*/ 7725845 w 10032639"/>
                <a:gd name="connsiteY4621" fmla="*/ 2377218 h 2801577"/>
                <a:gd name="connsiteX4622" fmla="*/ 7732686 w 10032639"/>
                <a:gd name="connsiteY4622" fmla="*/ 2384417 h 2801577"/>
                <a:gd name="connsiteX4623" fmla="*/ 7741326 w 10032639"/>
                <a:gd name="connsiteY4623" fmla="*/ 2393056 h 2801577"/>
                <a:gd name="connsiteX4624" fmla="*/ 7753566 w 10032639"/>
                <a:gd name="connsiteY4624" fmla="*/ 2399895 h 2801577"/>
                <a:gd name="connsiteX4625" fmla="*/ 7779487 w 10032639"/>
                <a:gd name="connsiteY4625" fmla="*/ 2415733 h 2801577"/>
                <a:gd name="connsiteX4626" fmla="*/ 7786327 w 10032639"/>
                <a:gd name="connsiteY4626" fmla="*/ 2420773 h 2801577"/>
                <a:gd name="connsiteX4627" fmla="*/ 7786327 w 10032639"/>
                <a:gd name="connsiteY4627" fmla="*/ 2429412 h 2801577"/>
                <a:gd name="connsiteX4628" fmla="*/ 7784527 w 10032639"/>
                <a:gd name="connsiteY4628" fmla="*/ 2439850 h 2801577"/>
                <a:gd name="connsiteX4629" fmla="*/ 7783087 w 10032639"/>
                <a:gd name="connsiteY4629" fmla="*/ 2450289 h 2801577"/>
                <a:gd name="connsiteX4630" fmla="*/ 7779487 w 10032639"/>
                <a:gd name="connsiteY4630" fmla="*/ 2457128 h 2801577"/>
                <a:gd name="connsiteX4631" fmla="*/ 7775887 w 10032639"/>
                <a:gd name="connsiteY4631" fmla="*/ 2463967 h 2801577"/>
                <a:gd name="connsiteX4632" fmla="*/ 7770847 w 10032639"/>
                <a:gd name="connsiteY4632" fmla="*/ 2469007 h 2801577"/>
                <a:gd name="connsiteX4633" fmla="*/ 7764006 w 10032639"/>
                <a:gd name="connsiteY4633" fmla="*/ 2472606 h 2801577"/>
                <a:gd name="connsiteX4634" fmla="*/ 7758606 w 10032639"/>
                <a:gd name="connsiteY4634" fmla="*/ 2474406 h 2801577"/>
                <a:gd name="connsiteX4635" fmla="*/ 7751766 w 10032639"/>
                <a:gd name="connsiteY4635" fmla="*/ 2476206 h 2801577"/>
                <a:gd name="connsiteX4636" fmla="*/ 7748526 w 10032639"/>
                <a:gd name="connsiteY4636" fmla="*/ 2476206 h 2801577"/>
                <a:gd name="connsiteX4637" fmla="*/ 7748526 w 10032639"/>
                <a:gd name="connsiteY4637" fmla="*/ 2479445 h 2801577"/>
                <a:gd name="connsiteX4638" fmla="*/ 7748526 w 10032639"/>
                <a:gd name="connsiteY4638" fmla="*/ 2559355 h 2801577"/>
                <a:gd name="connsiteX4639" fmla="*/ 7746726 w 10032639"/>
                <a:gd name="connsiteY4639" fmla="*/ 2578433 h 2801577"/>
                <a:gd name="connsiteX4640" fmla="*/ 7748526 w 10032639"/>
                <a:gd name="connsiteY4640" fmla="*/ 2593911 h 2801577"/>
                <a:gd name="connsiteX4641" fmla="*/ 7753566 w 10032639"/>
                <a:gd name="connsiteY4641" fmla="*/ 2607589 h 2801577"/>
                <a:gd name="connsiteX4642" fmla="*/ 7762206 w 10032639"/>
                <a:gd name="connsiteY4642" fmla="*/ 2618028 h 2801577"/>
                <a:gd name="connsiteX4643" fmla="*/ 7769047 w 10032639"/>
                <a:gd name="connsiteY4643" fmla="*/ 2624867 h 2801577"/>
                <a:gd name="connsiteX4644" fmla="*/ 7765807 w 10032639"/>
                <a:gd name="connsiteY4644" fmla="*/ 2633506 h 2801577"/>
                <a:gd name="connsiteX4645" fmla="*/ 7760406 w 10032639"/>
                <a:gd name="connsiteY4645" fmla="*/ 2643945 h 2801577"/>
                <a:gd name="connsiteX4646" fmla="*/ 7753566 w 10032639"/>
                <a:gd name="connsiteY4646" fmla="*/ 2654383 h 2801577"/>
                <a:gd name="connsiteX4647" fmla="*/ 7744926 w 10032639"/>
                <a:gd name="connsiteY4647" fmla="*/ 2661223 h 2801577"/>
                <a:gd name="connsiteX4648" fmla="*/ 7732686 w 10032639"/>
                <a:gd name="connsiteY4648" fmla="*/ 2666622 h 2801577"/>
                <a:gd name="connsiteX4649" fmla="*/ 7734486 w 10032639"/>
                <a:gd name="connsiteY4649" fmla="*/ 2671661 h 2801577"/>
                <a:gd name="connsiteX4650" fmla="*/ 7736286 w 10032639"/>
                <a:gd name="connsiteY4650" fmla="*/ 2696138 h 2801577"/>
                <a:gd name="connsiteX4651" fmla="*/ 7738086 w 10032639"/>
                <a:gd name="connsiteY4651" fmla="*/ 2704777 h 2801577"/>
                <a:gd name="connsiteX4652" fmla="*/ 7731245 w 10032639"/>
                <a:gd name="connsiteY4652" fmla="*/ 2709816 h 2801577"/>
                <a:gd name="connsiteX4653" fmla="*/ 7691284 w 10032639"/>
                <a:gd name="connsiteY4653" fmla="*/ 2737533 h 2801577"/>
                <a:gd name="connsiteX4654" fmla="*/ 7682644 w 10032639"/>
                <a:gd name="connsiteY4654" fmla="*/ 2744372 h 2801577"/>
                <a:gd name="connsiteX4655" fmla="*/ 7672203 w 10032639"/>
                <a:gd name="connsiteY4655" fmla="*/ 2751211 h 2801577"/>
                <a:gd name="connsiteX4656" fmla="*/ 7663563 w 10032639"/>
                <a:gd name="connsiteY4656" fmla="*/ 2758050 h 2801577"/>
                <a:gd name="connsiteX4657" fmla="*/ 7654923 w 10032639"/>
                <a:gd name="connsiteY4657" fmla="*/ 2765249 h 2801577"/>
                <a:gd name="connsiteX4658" fmla="*/ 7651323 w 10032639"/>
                <a:gd name="connsiteY4658" fmla="*/ 2770289 h 2801577"/>
                <a:gd name="connsiteX4659" fmla="*/ 7644483 w 10032639"/>
                <a:gd name="connsiteY4659" fmla="*/ 2770289 h 2801577"/>
                <a:gd name="connsiteX4660" fmla="*/ 7589041 w 10032639"/>
                <a:gd name="connsiteY4660" fmla="*/ 2768489 h 2801577"/>
                <a:gd name="connsiteX4661" fmla="*/ 7535399 w 10032639"/>
                <a:gd name="connsiteY4661" fmla="*/ 2766689 h 2801577"/>
                <a:gd name="connsiteX4662" fmla="*/ 7433516 w 10032639"/>
                <a:gd name="connsiteY4662" fmla="*/ 2761650 h 2801577"/>
                <a:gd name="connsiteX4663" fmla="*/ 7379515 w 10032639"/>
                <a:gd name="connsiteY4663" fmla="*/ 2758050 h 2801577"/>
                <a:gd name="connsiteX4664" fmla="*/ 7325873 w 10032639"/>
                <a:gd name="connsiteY4664" fmla="*/ 2753011 h 2801577"/>
                <a:gd name="connsiteX4665" fmla="*/ 7246311 w 10032639"/>
                <a:gd name="connsiteY4665" fmla="*/ 2746172 h 2801577"/>
                <a:gd name="connsiteX4666" fmla="*/ 7062705 w 10032639"/>
                <a:gd name="connsiteY4666" fmla="*/ 2735733 h 2801577"/>
                <a:gd name="connsiteX4667" fmla="*/ 7016264 w 10032639"/>
                <a:gd name="connsiteY4667" fmla="*/ 2733933 h 2801577"/>
                <a:gd name="connsiteX4668" fmla="*/ 6969462 w 10032639"/>
                <a:gd name="connsiteY4668" fmla="*/ 2733933 h 2801577"/>
                <a:gd name="connsiteX4669" fmla="*/ 6869019 w 10032639"/>
                <a:gd name="connsiteY4669" fmla="*/ 2739333 h 2801577"/>
                <a:gd name="connsiteX4670" fmla="*/ 6856779 w 10032639"/>
                <a:gd name="connsiteY4670" fmla="*/ 2739333 h 2801577"/>
                <a:gd name="connsiteX4671" fmla="*/ 6853539 w 10032639"/>
                <a:gd name="connsiteY4671" fmla="*/ 2727094 h 2801577"/>
                <a:gd name="connsiteX4672" fmla="*/ 6843099 w 10032639"/>
                <a:gd name="connsiteY4672" fmla="*/ 2666622 h 2801577"/>
                <a:gd name="connsiteX4673" fmla="*/ 6841299 w 10032639"/>
                <a:gd name="connsiteY4673" fmla="*/ 2661223 h 2801577"/>
                <a:gd name="connsiteX4674" fmla="*/ 6839499 w 10032639"/>
                <a:gd name="connsiteY4674" fmla="*/ 2656183 h 2801577"/>
                <a:gd name="connsiteX4675" fmla="*/ 6837699 w 10032639"/>
                <a:gd name="connsiteY4675" fmla="*/ 2650784 h 2801577"/>
                <a:gd name="connsiteX4676" fmla="*/ 6832658 w 10032639"/>
                <a:gd name="connsiteY4676" fmla="*/ 2645744 h 2801577"/>
                <a:gd name="connsiteX4677" fmla="*/ 6829058 w 10032639"/>
                <a:gd name="connsiteY4677" fmla="*/ 2643945 h 2801577"/>
                <a:gd name="connsiteX4678" fmla="*/ 6825818 w 10032639"/>
                <a:gd name="connsiteY4678" fmla="*/ 2643945 h 2801577"/>
                <a:gd name="connsiteX4679" fmla="*/ 6809978 w 10032639"/>
                <a:gd name="connsiteY4679" fmla="*/ 2643945 h 2801577"/>
                <a:gd name="connsiteX4680" fmla="*/ 6809978 w 10032639"/>
                <a:gd name="connsiteY4680" fmla="*/ 2628467 h 2801577"/>
                <a:gd name="connsiteX4681" fmla="*/ 6811778 w 10032639"/>
                <a:gd name="connsiteY4681" fmla="*/ 2611189 h 2801577"/>
                <a:gd name="connsiteX4682" fmla="*/ 6815378 w 10032639"/>
                <a:gd name="connsiteY4682" fmla="*/ 2595711 h 2801577"/>
                <a:gd name="connsiteX4683" fmla="*/ 6820418 w 10032639"/>
                <a:gd name="connsiteY4683" fmla="*/ 2581673 h 2801577"/>
                <a:gd name="connsiteX4684" fmla="*/ 6827618 w 10032639"/>
                <a:gd name="connsiteY4684" fmla="*/ 2567994 h 2801577"/>
                <a:gd name="connsiteX4685" fmla="*/ 6825818 w 10032639"/>
                <a:gd name="connsiteY4685" fmla="*/ 2567994 h 2801577"/>
                <a:gd name="connsiteX4686" fmla="*/ 6818618 w 10032639"/>
                <a:gd name="connsiteY4686" fmla="*/ 2564395 h 2801577"/>
                <a:gd name="connsiteX4687" fmla="*/ 6811778 w 10032639"/>
                <a:gd name="connsiteY4687" fmla="*/ 2561155 h 2801577"/>
                <a:gd name="connsiteX4688" fmla="*/ 6806738 w 10032639"/>
                <a:gd name="connsiteY4688" fmla="*/ 2553956 h 2801577"/>
                <a:gd name="connsiteX4689" fmla="*/ 6803138 w 10032639"/>
                <a:gd name="connsiteY4689" fmla="*/ 2545317 h 2801577"/>
                <a:gd name="connsiteX4690" fmla="*/ 6799537 w 10032639"/>
                <a:gd name="connsiteY4690" fmla="*/ 2533079 h 2801577"/>
                <a:gd name="connsiteX4691" fmla="*/ 6798097 w 10032639"/>
                <a:gd name="connsiteY4691" fmla="*/ 2523000 h 2801577"/>
                <a:gd name="connsiteX4692" fmla="*/ 6798097 w 10032639"/>
                <a:gd name="connsiteY4692" fmla="*/ 2512561 h 2801577"/>
                <a:gd name="connsiteX4693" fmla="*/ 6799537 w 10032639"/>
                <a:gd name="connsiteY4693" fmla="*/ 2502123 h 2801577"/>
                <a:gd name="connsiteX4694" fmla="*/ 6803138 w 10032639"/>
                <a:gd name="connsiteY4694" fmla="*/ 2493484 h 2801577"/>
                <a:gd name="connsiteX4695" fmla="*/ 6808178 w 10032639"/>
                <a:gd name="connsiteY4695" fmla="*/ 2484845 h 2801577"/>
                <a:gd name="connsiteX4696" fmla="*/ 6817178 w 10032639"/>
                <a:gd name="connsiteY4696" fmla="*/ 2476206 h 2801577"/>
                <a:gd name="connsiteX4697" fmla="*/ 6825818 w 10032639"/>
                <a:gd name="connsiteY4697" fmla="*/ 2469007 h 2801577"/>
                <a:gd name="connsiteX4698" fmla="*/ 6848139 w 10032639"/>
                <a:gd name="connsiteY4698" fmla="*/ 2457128 h 2801577"/>
                <a:gd name="connsiteX4699" fmla="*/ 6872620 w 10032639"/>
                <a:gd name="connsiteY4699" fmla="*/ 2444890 h 2801577"/>
                <a:gd name="connsiteX4700" fmla="*/ 6874420 w 10032639"/>
                <a:gd name="connsiteY4700" fmla="*/ 2346262 h 2801577"/>
                <a:gd name="connsiteX4701" fmla="*/ 6877660 w 10032639"/>
                <a:gd name="connsiteY4701" fmla="*/ 2244035 h 2801577"/>
                <a:gd name="connsiteX4702" fmla="*/ 6879460 w 10032639"/>
                <a:gd name="connsiteY4702" fmla="*/ 2218118 h 2801577"/>
                <a:gd name="connsiteX4703" fmla="*/ 6881260 w 10032639"/>
                <a:gd name="connsiteY4703" fmla="*/ 2155846 h 2801577"/>
                <a:gd name="connsiteX4704" fmla="*/ 6883060 w 10032639"/>
                <a:gd name="connsiteY4704" fmla="*/ 2091774 h 2801577"/>
                <a:gd name="connsiteX4705" fmla="*/ 6881260 w 10032639"/>
                <a:gd name="connsiteY4705" fmla="*/ 2029502 h 2801577"/>
                <a:gd name="connsiteX4706" fmla="*/ 6879460 w 10032639"/>
                <a:gd name="connsiteY4706" fmla="*/ 1967230 h 2801577"/>
                <a:gd name="connsiteX4707" fmla="*/ 6875860 w 10032639"/>
                <a:gd name="connsiteY4707" fmla="*/ 1906758 h 2801577"/>
                <a:gd name="connsiteX4708" fmla="*/ 6869019 w 10032639"/>
                <a:gd name="connsiteY4708" fmla="*/ 1847725 h 2801577"/>
                <a:gd name="connsiteX4709" fmla="*/ 6860379 w 10032639"/>
                <a:gd name="connsiteY4709" fmla="*/ 1789052 h 2801577"/>
                <a:gd name="connsiteX4710" fmla="*/ 6853539 w 10032639"/>
                <a:gd name="connsiteY4710" fmla="*/ 1735419 h 2801577"/>
                <a:gd name="connsiteX4711" fmla="*/ 6846699 w 10032639"/>
                <a:gd name="connsiteY4711" fmla="*/ 1709142 h 2801577"/>
                <a:gd name="connsiteX4712" fmla="*/ 6839499 w 10032639"/>
                <a:gd name="connsiteY4712" fmla="*/ 1683226 h 2801577"/>
                <a:gd name="connsiteX4713" fmla="*/ 6830858 w 10032639"/>
                <a:gd name="connsiteY4713" fmla="*/ 1659109 h 2801577"/>
                <a:gd name="connsiteX4714" fmla="*/ 6822218 w 10032639"/>
                <a:gd name="connsiteY4714" fmla="*/ 1634992 h 2801577"/>
                <a:gd name="connsiteX4715" fmla="*/ 6811778 w 10032639"/>
                <a:gd name="connsiteY4715" fmla="*/ 1612315 h 2801577"/>
                <a:gd name="connsiteX4716" fmla="*/ 6799537 w 10032639"/>
                <a:gd name="connsiteY4716" fmla="*/ 1591437 h 2801577"/>
                <a:gd name="connsiteX4717" fmla="*/ 6787657 w 10032639"/>
                <a:gd name="connsiteY4717" fmla="*/ 1572360 h 2801577"/>
                <a:gd name="connsiteX4718" fmla="*/ 6775417 w 10032639"/>
                <a:gd name="connsiteY4718" fmla="*/ 1555082 h 2801577"/>
                <a:gd name="connsiteX4719" fmla="*/ 6764976 w 10032639"/>
                <a:gd name="connsiteY4719" fmla="*/ 1541404 h 2801577"/>
                <a:gd name="connsiteX4720" fmla="*/ 6754896 w 10032639"/>
                <a:gd name="connsiteY4720" fmla="*/ 1529165 h 2801577"/>
                <a:gd name="connsiteX4721" fmla="*/ 6742656 w 10032639"/>
                <a:gd name="connsiteY4721" fmla="*/ 1517287 h 2801577"/>
                <a:gd name="connsiteX4722" fmla="*/ 6728975 w 10032639"/>
                <a:gd name="connsiteY4722" fmla="*/ 1505048 h 2801577"/>
                <a:gd name="connsiteX4723" fmla="*/ 6714935 w 10032639"/>
                <a:gd name="connsiteY4723" fmla="*/ 1494610 h 2801577"/>
                <a:gd name="connsiteX4724" fmla="*/ 6699454 w 10032639"/>
                <a:gd name="connsiteY4724" fmla="*/ 1484171 h 2801577"/>
                <a:gd name="connsiteX4725" fmla="*/ 6683614 w 10032639"/>
                <a:gd name="connsiteY4725" fmla="*/ 1475532 h 2801577"/>
                <a:gd name="connsiteX4726" fmla="*/ 6666333 w 10032639"/>
                <a:gd name="connsiteY4726" fmla="*/ 1466893 h 2801577"/>
                <a:gd name="connsiteX4727" fmla="*/ 6649053 w 10032639"/>
                <a:gd name="connsiteY4727" fmla="*/ 1460054 h 2801577"/>
                <a:gd name="connsiteX4728" fmla="*/ 6629972 w 10032639"/>
                <a:gd name="connsiteY4728" fmla="*/ 1453215 h 2801577"/>
                <a:gd name="connsiteX4729" fmla="*/ 6609452 w 10032639"/>
                <a:gd name="connsiteY4729" fmla="*/ 1449615 h 2801577"/>
                <a:gd name="connsiteX4730" fmla="*/ 6586771 w 10032639"/>
                <a:gd name="connsiteY4730" fmla="*/ 1446016 h 2801577"/>
                <a:gd name="connsiteX4731" fmla="*/ 6564450 w 10032639"/>
                <a:gd name="connsiteY4731" fmla="*/ 1442776 h 2801577"/>
                <a:gd name="connsiteX4732" fmla="*/ 6538170 w 10032639"/>
                <a:gd name="connsiteY4732" fmla="*/ 1440976 h 2801577"/>
                <a:gd name="connsiteX4733" fmla="*/ 6512249 w 10032639"/>
                <a:gd name="connsiteY4733" fmla="*/ 1440976 h 2801577"/>
                <a:gd name="connsiteX4734" fmla="*/ 6486328 w 10032639"/>
                <a:gd name="connsiteY4734" fmla="*/ 1440976 h 2801577"/>
                <a:gd name="connsiteX4735" fmla="*/ 6470848 w 10032639"/>
                <a:gd name="connsiteY4735" fmla="*/ 1444576 h 2801577"/>
                <a:gd name="connsiteX4736" fmla="*/ 6455367 w 10032639"/>
                <a:gd name="connsiteY4736" fmla="*/ 1449615 h 2801577"/>
                <a:gd name="connsiteX4737" fmla="*/ 6441327 w 10032639"/>
                <a:gd name="connsiteY4737" fmla="*/ 1455015 h 2801577"/>
                <a:gd name="connsiteX4738" fmla="*/ 6427646 w 10032639"/>
                <a:gd name="connsiteY4738" fmla="*/ 1461854 h 2801577"/>
                <a:gd name="connsiteX4739" fmla="*/ 6413606 w 10032639"/>
                <a:gd name="connsiteY4739" fmla="*/ 1470493 h 2801577"/>
                <a:gd name="connsiteX4740" fmla="*/ 6398125 w 10032639"/>
                <a:gd name="connsiteY4740" fmla="*/ 1474092 h 2801577"/>
                <a:gd name="connsiteX4741" fmla="*/ 6382645 w 10032639"/>
                <a:gd name="connsiteY4741" fmla="*/ 1475532 h 2801577"/>
                <a:gd name="connsiteX4742" fmla="*/ 6365004 w 10032639"/>
                <a:gd name="connsiteY4742" fmla="*/ 1474092 h 2801577"/>
                <a:gd name="connsiteX4743" fmla="*/ 6358164 w 10032639"/>
                <a:gd name="connsiteY4743" fmla="*/ 1500009 h 2801577"/>
                <a:gd name="connsiteX4744" fmla="*/ 6354924 w 10032639"/>
                <a:gd name="connsiteY4744" fmla="*/ 1527365 h 2801577"/>
                <a:gd name="connsiteX4745" fmla="*/ 6353124 w 10032639"/>
                <a:gd name="connsiteY4745" fmla="*/ 1555082 h 2801577"/>
                <a:gd name="connsiteX4746" fmla="*/ 6354924 w 10032639"/>
                <a:gd name="connsiteY4746" fmla="*/ 1586398 h 2801577"/>
                <a:gd name="connsiteX4747" fmla="*/ 6359964 w 10032639"/>
                <a:gd name="connsiteY4747" fmla="*/ 1655509 h 2801577"/>
                <a:gd name="connsiteX4748" fmla="*/ 6361764 w 10032639"/>
                <a:gd name="connsiteY4748" fmla="*/ 1688265 h 2801577"/>
                <a:gd name="connsiteX4749" fmla="*/ 6361764 w 10032639"/>
                <a:gd name="connsiteY4749" fmla="*/ 1721381 h 2801577"/>
                <a:gd name="connsiteX4750" fmla="*/ 6361764 w 10032639"/>
                <a:gd name="connsiteY4750" fmla="*/ 1731820 h 2801577"/>
                <a:gd name="connsiteX4751" fmla="*/ 6359964 w 10032639"/>
                <a:gd name="connsiteY4751" fmla="*/ 1738659 h 2801577"/>
                <a:gd name="connsiteX4752" fmla="*/ 6356364 w 10032639"/>
                <a:gd name="connsiteY4752" fmla="*/ 1747298 h 2801577"/>
                <a:gd name="connsiteX4753" fmla="*/ 6353124 w 10032639"/>
                <a:gd name="connsiteY4753" fmla="*/ 1757736 h 2801577"/>
                <a:gd name="connsiteX4754" fmla="*/ 6351324 w 10032639"/>
                <a:gd name="connsiteY4754" fmla="*/ 1764576 h 2801577"/>
                <a:gd name="connsiteX4755" fmla="*/ 6348084 w 10032639"/>
                <a:gd name="connsiteY4755" fmla="*/ 1800931 h 2801577"/>
                <a:gd name="connsiteX4756" fmla="*/ 6349524 w 10032639"/>
                <a:gd name="connsiteY4756" fmla="*/ 1833687 h 2801577"/>
                <a:gd name="connsiteX4757" fmla="*/ 6351324 w 10032639"/>
                <a:gd name="connsiteY4757" fmla="*/ 1866803 h 2801577"/>
                <a:gd name="connsiteX4758" fmla="*/ 6358164 w 10032639"/>
                <a:gd name="connsiteY4758" fmla="*/ 1898119 h 2801577"/>
                <a:gd name="connsiteX4759" fmla="*/ 6361764 w 10032639"/>
                <a:gd name="connsiteY4759" fmla="*/ 1932674 h 2801577"/>
                <a:gd name="connsiteX4760" fmla="*/ 6365004 w 10032639"/>
                <a:gd name="connsiteY4760" fmla="*/ 1969030 h 2801577"/>
                <a:gd name="connsiteX4761" fmla="*/ 6365004 w 10032639"/>
                <a:gd name="connsiteY4761" fmla="*/ 2003585 h 2801577"/>
                <a:gd name="connsiteX4762" fmla="*/ 6361764 w 10032639"/>
                <a:gd name="connsiteY4762" fmla="*/ 2039941 h 2801577"/>
                <a:gd name="connsiteX4763" fmla="*/ 6361764 w 10032639"/>
                <a:gd name="connsiteY4763" fmla="*/ 2060818 h 2801577"/>
                <a:gd name="connsiteX4764" fmla="*/ 6359964 w 10032639"/>
                <a:gd name="connsiteY4764" fmla="*/ 2072697 h 2801577"/>
                <a:gd name="connsiteX4765" fmla="*/ 6358164 w 10032639"/>
                <a:gd name="connsiteY4765" fmla="*/ 2084935 h 2801577"/>
                <a:gd name="connsiteX4766" fmla="*/ 6356364 w 10032639"/>
                <a:gd name="connsiteY4766" fmla="*/ 2093574 h 2801577"/>
                <a:gd name="connsiteX4767" fmla="*/ 6358164 w 10032639"/>
                <a:gd name="connsiteY4767" fmla="*/ 2104013 h 2801577"/>
                <a:gd name="connsiteX4768" fmla="*/ 6361764 w 10032639"/>
                <a:gd name="connsiteY4768" fmla="*/ 2123090 h 2801577"/>
                <a:gd name="connsiteX4769" fmla="*/ 6363564 w 10032639"/>
                <a:gd name="connsiteY4769" fmla="*/ 2142168 h 2801577"/>
                <a:gd name="connsiteX4770" fmla="*/ 6366804 w 10032639"/>
                <a:gd name="connsiteY4770" fmla="*/ 2157646 h 2801577"/>
                <a:gd name="connsiteX4771" fmla="*/ 6372205 w 10032639"/>
                <a:gd name="connsiteY4771" fmla="*/ 2174924 h 2801577"/>
                <a:gd name="connsiteX4772" fmla="*/ 6379045 w 10032639"/>
                <a:gd name="connsiteY4772" fmla="*/ 2192202 h 2801577"/>
                <a:gd name="connsiteX4773" fmla="*/ 6385885 w 10032639"/>
                <a:gd name="connsiteY4773" fmla="*/ 2211279 h 2801577"/>
                <a:gd name="connsiteX4774" fmla="*/ 6389485 w 10032639"/>
                <a:gd name="connsiteY4774" fmla="*/ 2231797 h 2801577"/>
                <a:gd name="connsiteX4775" fmla="*/ 6389485 w 10032639"/>
                <a:gd name="connsiteY4775" fmla="*/ 2252674 h 2801577"/>
                <a:gd name="connsiteX4776" fmla="*/ 6385885 w 10032639"/>
                <a:gd name="connsiteY4776" fmla="*/ 2273551 h 2801577"/>
                <a:gd name="connsiteX4777" fmla="*/ 6394525 w 10032639"/>
                <a:gd name="connsiteY4777" fmla="*/ 2270312 h 2801577"/>
                <a:gd name="connsiteX4778" fmla="*/ 6401726 w 10032639"/>
                <a:gd name="connsiteY4778" fmla="*/ 2264912 h 2801577"/>
                <a:gd name="connsiteX4779" fmla="*/ 6410366 w 10032639"/>
                <a:gd name="connsiteY4779" fmla="*/ 2258073 h 2801577"/>
                <a:gd name="connsiteX4780" fmla="*/ 6422246 w 10032639"/>
                <a:gd name="connsiteY4780" fmla="*/ 2254474 h 2801577"/>
                <a:gd name="connsiteX4781" fmla="*/ 6438087 w 10032639"/>
                <a:gd name="connsiteY4781" fmla="*/ 2251234 h 2801577"/>
                <a:gd name="connsiteX4782" fmla="*/ 6453567 w 10032639"/>
                <a:gd name="connsiteY4782" fmla="*/ 2249434 h 2801577"/>
                <a:gd name="connsiteX4783" fmla="*/ 6460407 w 10032639"/>
                <a:gd name="connsiteY4783" fmla="*/ 2249434 h 2801577"/>
                <a:gd name="connsiteX4784" fmla="*/ 6465807 w 10032639"/>
                <a:gd name="connsiteY4784" fmla="*/ 2254474 h 2801577"/>
                <a:gd name="connsiteX4785" fmla="*/ 6472648 w 10032639"/>
                <a:gd name="connsiteY4785" fmla="*/ 2263113 h 2801577"/>
                <a:gd name="connsiteX4786" fmla="*/ 6479488 w 10032639"/>
                <a:gd name="connsiteY4786" fmla="*/ 2275351 h 2801577"/>
                <a:gd name="connsiteX4787" fmla="*/ 6484528 w 10032639"/>
                <a:gd name="connsiteY4787" fmla="*/ 2287590 h 2801577"/>
                <a:gd name="connsiteX4788" fmla="*/ 6488128 w 10032639"/>
                <a:gd name="connsiteY4788" fmla="*/ 2299468 h 2801577"/>
                <a:gd name="connsiteX4789" fmla="*/ 6505409 w 10032639"/>
                <a:gd name="connsiteY4789" fmla="*/ 2303068 h 2801577"/>
                <a:gd name="connsiteX4790" fmla="*/ 6522689 w 10032639"/>
                <a:gd name="connsiteY4790" fmla="*/ 2309907 h 2801577"/>
                <a:gd name="connsiteX4791" fmla="*/ 6536730 w 10032639"/>
                <a:gd name="connsiteY4791" fmla="*/ 2316746 h 2801577"/>
                <a:gd name="connsiteX4792" fmla="*/ 6547170 w 10032639"/>
                <a:gd name="connsiteY4792" fmla="*/ 2328984 h 2801577"/>
                <a:gd name="connsiteX4793" fmla="*/ 6554010 w 10032639"/>
                <a:gd name="connsiteY4793" fmla="*/ 2337623 h 2801577"/>
                <a:gd name="connsiteX4794" fmla="*/ 6560850 w 10032639"/>
                <a:gd name="connsiteY4794" fmla="*/ 2335824 h 2801577"/>
                <a:gd name="connsiteX4795" fmla="*/ 6555810 w 10032639"/>
                <a:gd name="connsiteY4795" fmla="*/ 2339423 h 2801577"/>
                <a:gd name="connsiteX4796" fmla="*/ 6571291 w 10032639"/>
                <a:gd name="connsiteY4796" fmla="*/ 2359940 h 2801577"/>
                <a:gd name="connsiteX4797" fmla="*/ 6585331 w 10032639"/>
                <a:gd name="connsiteY4797" fmla="*/ 2382618 h 2801577"/>
                <a:gd name="connsiteX4798" fmla="*/ 6599011 w 10032639"/>
                <a:gd name="connsiteY4798" fmla="*/ 2406735 h 2801577"/>
                <a:gd name="connsiteX4799" fmla="*/ 6574891 w 10032639"/>
                <a:gd name="connsiteY4799" fmla="*/ 2406735 h 2801577"/>
                <a:gd name="connsiteX4800" fmla="*/ 6571291 w 10032639"/>
                <a:gd name="connsiteY4800" fmla="*/ 2413934 h 2801577"/>
                <a:gd name="connsiteX4801" fmla="*/ 6566250 w 10032639"/>
                <a:gd name="connsiteY4801" fmla="*/ 2418973 h 2801577"/>
                <a:gd name="connsiteX4802" fmla="*/ 6567690 w 10032639"/>
                <a:gd name="connsiteY4802" fmla="*/ 2453529 h 2801577"/>
                <a:gd name="connsiteX4803" fmla="*/ 6567690 w 10032639"/>
                <a:gd name="connsiteY4803" fmla="*/ 2486285 h 2801577"/>
                <a:gd name="connsiteX4804" fmla="*/ 6567690 w 10032639"/>
                <a:gd name="connsiteY4804" fmla="*/ 2517601 h 2801577"/>
                <a:gd name="connsiteX4805" fmla="*/ 6564450 w 10032639"/>
                <a:gd name="connsiteY4805" fmla="*/ 2545317 h 2801577"/>
                <a:gd name="connsiteX4806" fmla="*/ 6562650 w 10032639"/>
                <a:gd name="connsiteY4806" fmla="*/ 2574833 h 2801577"/>
                <a:gd name="connsiteX4807" fmla="*/ 6562650 w 10032639"/>
                <a:gd name="connsiteY4807" fmla="*/ 2605789 h 2801577"/>
                <a:gd name="connsiteX4808" fmla="*/ 6562650 w 10032639"/>
                <a:gd name="connsiteY4808" fmla="*/ 2638905 h 2801577"/>
                <a:gd name="connsiteX4809" fmla="*/ 6564450 w 10032639"/>
                <a:gd name="connsiteY4809" fmla="*/ 2673461 h 2801577"/>
                <a:gd name="connsiteX4810" fmla="*/ 6566250 w 10032639"/>
                <a:gd name="connsiteY4810" fmla="*/ 2683900 h 2801577"/>
                <a:gd name="connsiteX4811" fmla="*/ 6557250 w 10032639"/>
                <a:gd name="connsiteY4811" fmla="*/ 2687499 h 2801577"/>
                <a:gd name="connsiteX4812" fmla="*/ 6522689 w 10032639"/>
                <a:gd name="connsiteY4812" fmla="*/ 2706577 h 2801577"/>
                <a:gd name="connsiteX4813" fmla="*/ 6489928 w 10032639"/>
                <a:gd name="connsiteY4813" fmla="*/ 2725294 h 2801577"/>
                <a:gd name="connsiteX4814" fmla="*/ 6432686 w 10032639"/>
                <a:gd name="connsiteY4814" fmla="*/ 2761650 h 2801577"/>
                <a:gd name="connsiteX4815" fmla="*/ 6408566 w 10032639"/>
                <a:gd name="connsiteY4815" fmla="*/ 2777128 h 2801577"/>
                <a:gd name="connsiteX4816" fmla="*/ 6404966 w 10032639"/>
                <a:gd name="connsiteY4816" fmla="*/ 2777128 h 2801577"/>
                <a:gd name="connsiteX4817" fmla="*/ 6314963 w 10032639"/>
                <a:gd name="connsiteY4817" fmla="*/ 2780727 h 2801577"/>
                <a:gd name="connsiteX4818" fmla="*/ 6224960 w 10032639"/>
                <a:gd name="connsiteY4818" fmla="*/ 2782527 h 2801577"/>
                <a:gd name="connsiteX4819" fmla="*/ 6147198 w 10032639"/>
                <a:gd name="connsiteY4819" fmla="*/ 2780727 h 2801577"/>
                <a:gd name="connsiteX4820" fmla="*/ 5884030 w 10032639"/>
                <a:gd name="connsiteY4820" fmla="*/ 2770289 h 2801577"/>
                <a:gd name="connsiteX4821" fmla="*/ 5818148 w 10032639"/>
                <a:gd name="connsiteY4821" fmla="*/ 2768489 h 2801577"/>
                <a:gd name="connsiteX4822" fmla="*/ 5755866 w 10032639"/>
                <a:gd name="connsiteY4822" fmla="*/ 2766689 h 2801577"/>
                <a:gd name="connsiteX4823" fmla="*/ 5693584 w 10032639"/>
                <a:gd name="connsiteY4823" fmla="*/ 2768489 h 2801577"/>
                <a:gd name="connsiteX4824" fmla="*/ 5636343 w 10032639"/>
                <a:gd name="connsiteY4824" fmla="*/ 2770289 h 2801577"/>
                <a:gd name="connsiteX4825" fmla="*/ 5603582 w 10032639"/>
                <a:gd name="connsiteY4825" fmla="*/ 2770289 h 2801577"/>
                <a:gd name="connsiteX4826" fmla="*/ 5572261 w 10032639"/>
                <a:gd name="connsiteY4826" fmla="*/ 2770289 h 2801577"/>
                <a:gd name="connsiteX4827" fmla="*/ 5541300 w 10032639"/>
                <a:gd name="connsiteY4827" fmla="*/ 2768489 h 2801577"/>
                <a:gd name="connsiteX4828" fmla="*/ 5513579 w 10032639"/>
                <a:gd name="connsiteY4828" fmla="*/ 2765249 h 2801577"/>
                <a:gd name="connsiteX4829" fmla="*/ 5485858 w 10032639"/>
                <a:gd name="connsiteY4829" fmla="*/ 2761650 h 2801577"/>
                <a:gd name="connsiteX4830" fmla="*/ 5458137 w 10032639"/>
                <a:gd name="connsiteY4830" fmla="*/ 2754811 h 2801577"/>
                <a:gd name="connsiteX4831" fmla="*/ 5432217 w 10032639"/>
                <a:gd name="connsiteY4831" fmla="*/ 2747972 h 2801577"/>
                <a:gd name="connsiteX4832" fmla="*/ 5407736 w 10032639"/>
                <a:gd name="connsiteY4832" fmla="*/ 2737533 h 2801577"/>
                <a:gd name="connsiteX4833" fmla="*/ 5397296 w 10032639"/>
                <a:gd name="connsiteY4833" fmla="*/ 2733933 h 2801577"/>
                <a:gd name="connsiteX4834" fmla="*/ 5397296 w 10032639"/>
                <a:gd name="connsiteY4834" fmla="*/ 2723495 h 2801577"/>
                <a:gd name="connsiteX4835" fmla="*/ 5397296 w 10032639"/>
                <a:gd name="connsiteY4835" fmla="*/ 2628467 h 2801577"/>
                <a:gd name="connsiteX4836" fmla="*/ 5395856 w 10032639"/>
                <a:gd name="connsiteY4836" fmla="*/ 2581673 h 2801577"/>
                <a:gd name="connsiteX4837" fmla="*/ 5394055 w 10032639"/>
                <a:gd name="connsiteY4837" fmla="*/ 2533079 h 2801577"/>
                <a:gd name="connsiteX4838" fmla="*/ 5394055 w 10032639"/>
                <a:gd name="connsiteY4838" fmla="*/ 2524440 h 2801577"/>
                <a:gd name="connsiteX4839" fmla="*/ 5388655 w 10032639"/>
                <a:gd name="connsiteY4839" fmla="*/ 2438051 h 2801577"/>
                <a:gd name="connsiteX4840" fmla="*/ 5387215 w 10032639"/>
                <a:gd name="connsiteY4840" fmla="*/ 2394856 h 2801577"/>
                <a:gd name="connsiteX4841" fmla="*/ 5387215 w 10032639"/>
                <a:gd name="connsiteY4841" fmla="*/ 2353101 h 2801577"/>
                <a:gd name="connsiteX4842" fmla="*/ 5387215 w 10032639"/>
                <a:gd name="connsiteY4842" fmla="*/ 2341223 h 2801577"/>
                <a:gd name="connsiteX4843" fmla="*/ 5399096 w 10032639"/>
                <a:gd name="connsiteY4843" fmla="*/ 2337623 h 2801577"/>
                <a:gd name="connsiteX4844" fmla="*/ 5416376 w 10032639"/>
                <a:gd name="connsiteY4844" fmla="*/ 2335824 h 2801577"/>
                <a:gd name="connsiteX4845" fmla="*/ 5428616 w 10032639"/>
                <a:gd name="connsiteY4845" fmla="*/ 2335824 h 2801577"/>
                <a:gd name="connsiteX4846" fmla="*/ 5439057 w 10032639"/>
                <a:gd name="connsiteY4846" fmla="*/ 2337623 h 2801577"/>
                <a:gd name="connsiteX4847" fmla="*/ 5445897 w 10032639"/>
                <a:gd name="connsiteY4847" fmla="*/ 2342663 h 2801577"/>
                <a:gd name="connsiteX4848" fmla="*/ 5449497 w 10032639"/>
                <a:gd name="connsiteY4848" fmla="*/ 2346262 h 2801577"/>
                <a:gd name="connsiteX4849" fmla="*/ 5454897 w 10032639"/>
                <a:gd name="connsiteY4849" fmla="*/ 2351302 h 2801577"/>
                <a:gd name="connsiteX4850" fmla="*/ 5461737 w 10032639"/>
                <a:gd name="connsiteY4850" fmla="*/ 2353101 h 2801577"/>
                <a:gd name="connsiteX4851" fmla="*/ 5470378 w 10032639"/>
                <a:gd name="connsiteY4851" fmla="*/ 2356701 h 2801577"/>
                <a:gd name="connsiteX4852" fmla="*/ 5475418 w 10032639"/>
                <a:gd name="connsiteY4852" fmla="*/ 2353101 h 2801577"/>
                <a:gd name="connsiteX4853" fmla="*/ 5480818 w 10032639"/>
                <a:gd name="connsiteY4853" fmla="*/ 2349502 h 2801577"/>
                <a:gd name="connsiteX4854" fmla="*/ 5484058 w 10032639"/>
                <a:gd name="connsiteY4854" fmla="*/ 2344462 h 2801577"/>
                <a:gd name="connsiteX4855" fmla="*/ 5485858 w 10032639"/>
                <a:gd name="connsiteY4855" fmla="*/ 2341223 h 2801577"/>
                <a:gd name="connsiteX4856" fmla="*/ 5490898 w 10032639"/>
                <a:gd name="connsiteY4856" fmla="*/ 2330784 h 2801577"/>
                <a:gd name="connsiteX4857" fmla="*/ 5494498 w 10032639"/>
                <a:gd name="connsiteY4857" fmla="*/ 2322145 h 2801577"/>
                <a:gd name="connsiteX4858" fmla="*/ 5501339 w 10032639"/>
                <a:gd name="connsiteY4858" fmla="*/ 2313506 h 2801577"/>
                <a:gd name="connsiteX4859" fmla="*/ 5509979 w 10032639"/>
                <a:gd name="connsiteY4859" fmla="*/ 2304867 h 2801577"/>
                <a:gd name="connsiteX4860" fmla="*/ 5513579 w 10032639"/>
                <a:gd name="connsiteY4860" fmla="*/ 2299468 h 2801577"/>
                <a:gd name="connsiteX4861" fmla="*/ 5605382 w 10032639"/>
                <a:gd name="connsiteY4861" fmla="*/ 2299468 h 2801577"/>
                <a:gd name="connsiteX4862" fmla="*/ 5619062 w 10032639"/>
                <a:gd name="connsiteY4862" fmla="*/ 2298028 h 2801577"/>
                <a:gd name="connsiteX4863" fmla="*/ 5631303 w 10032639"/>
                <a:gd name="connsiteY4863" fmla="*/ 2296228 h 2801577"/>
                <a:gd name="connsiteX4864" fmla="*/ 5641743 w 10032639"/>
                <a:gd name="connsiteY4864" fmla="*/ 2292629 h 2801577"/>
                <a:gd name="connsiteX4865" fmla="*/ 5650383 w 10032639"/>
                <a:gd name="connsiteY4865" fmla="*/ 2285790 h 2801577"/>
                <a:gd name="connsiteX4866" fmla="*/ 5634903 w 10032639"/>
                <a:gd name="connsiteY4866" fmla="*/ 2292629 h 2801577"/>
                <a:gd name="connsiteX4867" fmla="*/ 5650383 w 10032639"/>
                <a:gd name="connsiteY4867" fmla="*/ 2280390 h 2801577"/>
                <a:gd name="connsiteX4868" fmla="*/ 5643183 w 10032639"/>
                <a:gd name="connsiteY4868" fmla="*/ 2164485 h 2801577"/>
                <a:gd name="connsiteX4869" fmla="*/ 5639943 w 10032639"/>
                <a:gd name="connsiteY4869" fmla="*/ 2048580 h 2801577"/>
                <a:gd name="connsiteX4870" fmla="*/ 5639943 w 10032639"/>
                <a:gd name="connsiteY4870" fmla="*/ 1934114 h 2801577"/>
                <a:gd name="connsiteX4871" fmla="*/ 5643183 w 10032639"/>
                <a:gd name="connsiteY4871" fmla="*/ 1820009 h 2801577"/>
                <a:gd name="connsiteX4872" fmla="*/ 5643183 w 10032639"/>
                <a:gd name="connsiteY4872" fmla="*/ 1769975 h 2801577"/>
                <a:gd name="connsiteX4873" fmla="*/ 5648583 w 10032639"/>
                <a:gd name="connsiteY4873" fmla="*/ 1565521 h 2801577"/>
                <a:gd name="connsiteX4874" fmla="*/ 5650383 w 10032639"/>
                <a:gd name="connsiteY4874" fmla="*/ 1375105 h 2801577"/>
                <a:gd name="connsiteX4875" fmla="*/ 5643183 w 10032639"/>
                <a:gd name="connsiteY4875" fmla="*/ 1370065 h 2801577"/>
                <a:gd name="connsiteX4876" fmla="*/ 5633103 w 10032639"/>
                <a:gd name="connsiteY4876" fmla="*/ 1365026 h 2801577"/>
                <a:gd name="connsiteX4877" fmla="*/ 5624462 w 10032639"/>
                <a:gd name="connsiteY4877" fmla="*/ 1359627 h 2801577"/>
                <a:gd name="connsiteX4878" fmla="*/ 5612222 w 10032639"/>
                <a:gd name="connsiteY4878" fmla="*/ 1357827 h 2801577"/>
                <a:gd name="connsiteX4879" fmla="*/ 5598542 w 10032639"/>
                <a:gd name="connsiteY4879" fmla="*/ 1354587 h 2801577"/>
                <a:gd name="connsiteX4880" fmla="*/ 5582701 w 10032639"/>
                <a:gd name="connsiteY4880" fmla="*/ 1352787 h 2801577"/>
                <a:gd name="connsiteX4881" fmla="*/ 5548140 w 10032639"/>
                <a:gd name="connsiteY4881" fmla="*/ 1349188 h 2801577"/>
                <a:gd name="connsiteX4882" fmla="*/ 5515379 w 10032639"/>
                <a:gd name="connsiteY4882" fmla="*/ 1349188 h 2801577"/>
                <a:gd name="connsiteX4883" fmla="*/ 5499539 w 10032639"/>
                <a:gd name="connsiteY4883" fmla="*/ 1347748 h 2801577"/>
                <a:gd name="connsiteX4884" fmla="*/ 5482258 w 10032639"/>
                <a:gd name="connsiteY4884" fmla="*/ 1345948 h 2801577"/>
                <a:gd name="connsiteX4885" fmla="*/ 5470378 w 10032639"/>
                <a:gd name="connsiteY4885" fmla="*/ 1345948 h 2801577"/>
                <a:gd name="connsiteX4886" fmla="*/ 5454897 w 10032639"/>
                <a:gd name="connsiteY4886" fmla="*/ 1344148 h 2801577"/>
                <a:gd name="connsiteX4887" fmla="*/ 5439057 w 10032639"/>
                <a:gd name="connsiteY4887" fmla="*/ 1338749 h 2801577"/>
                <a:gd name="connsiteX4888" fmla="*/ 5423576 w 10032639"/>
                <a:gd name="connsiteY4888" fmla="*/ 1331910 h 2801577"/>
                <a:gd name="connsiteX4889" fmla="*/ 5418176 w 10032639"/>
                <a:gd name="connsiteY4889" fmla="*/ 1328670 h 2801577"/>
                <a:gd name="connsiteX4890" fmla="*/ 5416376 w 10032639"/>
                <a:gd name="connsiteY4890" fmla="*/ 1321471 h 2801577"/>
                <a:gd name="connsiteX4891" fmla="*/ 5411336 w 10032639"/>
                <a:gd name="connsiteY4891" fmla="*/ 1283316 h 2801577"/>
                <a:gd name="connsiteX4892" fmla="*/ 5409536 w 10032639"/>
                <a:gd name="connsiteY4892" fmla="*/ 1262799 h 2801577"/>
                <a:gd name="connsiteX4893" fmla="*/ 5409536 w 10032639"/>
                <a:gd name="connsiteY4893" fmla="*/ 1243721 h 2801577"/>
                <a:gd name="connsiteX4894" fmla="*/ 5409536 w 10032639"/>
                <a:gd name="connsiteY4894" fmla="*/ 1074183 h 2801577"/>
                <a:gd name="connsiteX4895" fmla="*/ 5407736 w 10032639"/>
                <a:gd name="connsiteY4895" fmla="*/ 1046466 h 2801577"/>
                <a:gd name="connsiteX4896" fmla="*/ 5402696 w 10032639"/>
                <a:gd name="connsiteY4896" fmla="*/ 1021989 h 2801577"/>
                <a:gd name="connsiteX4897" fmla="*/ 5395856 w 10032639"/>
                <a:gd name="connsiteY4897" fmla="*/ 1023789 h 2801577"/>
                <a:gd name="connsiteX4898" fmla="*/ 5394055 w 10032639"/>
                <a:gd name="connsiteY4898" fmla="*/ 1028828 h 2801577"/>
                <a:gd name="connsiteX4899" fmla="*/ 5390455 w 10032639"/>
                <a:gd name="connsiteY4899" fmla="*/ 1034228 h 2801577"/>
                <a:gd name="connsiteX4900" fmla="*/ 5385415 w 10032639"/>
                <a:gd name="connsiteY4900" fmla="*/ 1037467 h 2801577"/>
                <a:gd name="connsiteX4901" fmla="*/ 5380015 w 10032639"/>
                <a:gd name="connsiteY4901" fmla="*/ 1041067 h 2801577"/>
                <a:gd name="connsiteX4902" fmla="*/ 5373175 w 10032639"/>
                <a:gd name="connsiteY4902" fmla="*/ 1041067 h 2801577"/>
                <a:gd name="connsiteX4903" fmla="*/ 5366335 w 10032639"/>
                <a:gd name="connsiteY4903" fmla="*/ 1042866 h 2801577"/>
                <a:gd name="connsiteX4904" fmla="*/ 5347254 w 10032639"/>
                <a:gd name="connsiteY4904" fmla="*/ 1039267 h 2801577"/>
                <a:gd name="connsiteX4905" fmla="*/ 5337174 w 10032639"/>
                <a:gd name="connsiteY4905" fmla="*/ 1036027 h 2801577"/>
                <a:gd name="connsiteX4906" fmla="*/ 5337174 w 10032639"/>
                <a:gd name="connsiteY4906" fmla="*/ 1025589 h 2801577"/>
                <a:gd name="connsiteX4907" fmla="*/ 5338614 w 10032639"/>
                <a:gd name="connsiteY4907" fmla="*/ 1013350 h 2801577"/>
                <a:gd name="connsiteX4908" fmla="*/ 5340414 w 10032639"/>
                <a:gd name="connsiteY4908" fmla="*/ 1006511 h 2801577"/>
                <a:gd name="connsiteX4909" fmla="*/ 5342214 w 10032639"/>
                <a:gd name="connsiteY4909" fmla="*/ 999672 h 2801577"/>
                <a:gd name="connsiteX4910" fmla="*/ 5347254 w 10032639"/>
                <a:gd name="connsiteY4910" fmla="*/ 994273 h 2801577"/>
                <a:gd name="connsiteX4911" fmla="*/ 5354454 w 10032639"/>
                <a:gd name="connsiteY4911" fmla="*/ 987433 h 2801577"/>
                <a:gd name="connsiteX4912" fmla="*/ 5363095 w 10032639"/>
                <a:gd name="connsiteY4912" fmla="*/ 983834 h 2801577"/>
                <a:gd name="connsiteX4913" fmla="*/ 5374975 w 10032639"/>
                <a:gd name="connsiteY4913" fmla="*/ 980594 h 2801577"/>
                <a:gd name="connsiteX4914" fmla="*/ 5374975 w 10032639"/>
                <a:gd name="connsiteY4914" fmla="*/ 963316 h 2801577"/>
                <a:gd name="connsiteX4915" fmla="*/ 5374975 w 10032639"/>
                <a:gd name="connsiteY4915" fmla="*/ 958277 h 2801577"/>
                <a:gd name="connsiteX4916" fmla="*/ 5376775 w 10032639"/>
                <a:gd name="connsiteY4916" fmla="*/ 954678 h 2801577"/>
                <a:gd name="connsiteX4917" fmla="*/ 5383615 w 10032639"/>
                <a:gd name="connsiteY4917" fmla="*/ 947838 h 2801577"/>
                <a:gd name="connsiteX4918" fmla="*/ 5392255 w 10032639"/>
                <a:gd name="connsiteY4918" fmla="*/ 942439 h 2801577"/>
                <a:gd name="connsiteX4919" fmla="*/ 5402696 w 10032639"/>
                <a:gd name="connsiteY4919" fmla="*/ 937400 h 2801577"/>
                <a:gd name="connsiteX4920" fmla="*/ 5400896 w 10032639"/>
                <a:gd name="connsiteY4920" fmla="*/ 920122 h 2801577"/>
                <a:gd name="connsiteX4921" fmla="*/ 5400896 w 10032639"/>
                <a:gd name="connsiteY4921" fmla="*/ 909683 h 2801577"/>
                <a:gd name="connsiteX4922" fmla="*/ 5402696 w 10032639"/>
                <a:gd name="connsiteY4922" fmla="*/ 899245 h 2801577"/>
                <a:gd name="connsiteX4923" fmla="*/ 5402696 w 10032639"/>
                <a:gd name="connsiteY4923" fmla="*/ 890606 h 2801577"/>
                <a:gd name="connsiteX4924" fmla="*/ 5404496 w 10032639"/>
                <a:gd name="connsiteY4924" fmla="*/ 876567 h 2801577"/>
                <a:gd name="connsiteX4925" fmla="*/ 5407736 w 10032639"/>
                <a:gd name="connsiteY4925" fmla="*/ 869728 h 2801577"/>
                <a:gd name="connsiteX4926" fmla="*/ 5413136 w 10032639"/>
                <a:gd name="connsiteY4926" fmla="*/ 862889 h 2801577"/>
                <a:gd name="connsiteX4927" fmla="*/ 5418176 w 10032639"/>
                <a:gd name="connsiteY4927" fmla="*/ 857490 h 2801577"/>
                <a:gd name="connsiteX4928" fmla="*/ 5426816 w 10032639"/>
                <a:gd name="connsiteY4928" fmla="*/ 854250 h 2801577"/>
                <a:gd name="connsiteX4929" fmla="*/ 5434017 w 10032639"/>
                <a:gd name="connsiteY4929" fmla="*/ 850651 h 2801577"/>
                <a:gd name="connsiteX4930" fmla="*/ 5435817 w 10032639"/>
                <a:gd name="connsiteY4930" fmla="*/ 843812 h 2801577"/>
                <a:gd name="connsiteX4931" fmla="*/ 5437257 w 10032639"/>
                <a:gd name="connsiteY4931" fmla="*/ 835173 h 2801577"/>
                <a:gd name="connsiteX4932" fmla="*/ 5440857 w 10032639"/>
                <a:gd name="connsiteY4932" fmla="*/ 826534 h 2801577"/>
                <a:gd name="connsiteX4933" fmla="*/ 5447697 w 10032639"/>
                <a:gd name="connsiteY4933" fmla="*/ 819695 h 2801577"/>
                <a:gd name="connsiteX4934" fmla="*/ 5453097 w 10032639"/>
                <a:gd name="connsiteY4934" fmla="*/ 814295 h 2801577"/>
                <a:gd name="connsiteX4935" fmla="*/ 5459937 w 10032639"/>
                <a:gd name="connsiteY4935" fmla="*/ 814295 h 2801577"/>
                <a:gd name="connsiteX4936" fmla="*/ 5546340 w 10032639"/>
                <a:gd name="connsiteY4936" fmla="*/ 817895 h 2801577"/>
                <a:gd name="connsiteX4937" fmla="*/ 5643183 w 10032639"/>
                <a:gd name="connsiteY4937" fmla="*/ 821494 h 2801577"/>
                <a:gd name="connsiteX4938" fmla="*/ 5750826 w 10032639"/>
                <a:gd name="connsiteY4938" fmla="*/ 819695 h 2801577"/>
                <a:gd name="connsiteX4939" fmla="*/ 5871790 w 10032639"/>
                <a:gd name="connsiteY4939" fmla="*/ 817895 h 2801577"/>
                <a:gd name="connsiteX4940" fmla="*/ 5991313 w 10032639"/>
                <a:gd name="connsiteY4940" fmla="*/ 814295 h 2801577"/>
                <a:gd name="connsiteX4941" fmla="*/ 6107237 w 10032639"/>
                <a:gd name="connsiteY4941" fmla="*/ 809256 h 2801577"/>
                <a:gd name="connsiteX4942" fmla="*/ 6297682 w 10032639"/>
                <a:gd name="connsiteY4942" fmla="*/ 802417 h 2801577"/>
                <a:gd name="connsiteX4943" fmla="*/ 6297682 w 10032639"/>
                <a:gd name="connsiteY4943" fmla="*/ 798817 h 2801577"/>
                <a:gd name="connsiteX4944" fmla="*/ 6299482 w 10032639"/>
                <a:gd name="connsiteY4944" fmla="*/ 793778 h 2801577"/>
                <a:gd name="connsiteX4945" fmla="*/ 6304883 w 10032639"/>
                <a:gd name="connsiteY4945" fmla="*/ 788379 h 2801577"/>
                <a:gd name="connsiteX4946" fmla="*/ 6311723 w 10032639"/>
                <a:gd name="connsiteY4946" fmla="*/ 785139 h 2801577"/>
                <a:gd name="connsiteX4947" fmla="*/ 6323603 w 10032639"/>
                <a:gd name="connsiteY4947" fmla="*/ 783339 h 2801577"/>
                <a:gd name="connsiteX4948" fmla="*/ 6339444 w 10032639"/>
                <a:gd name="connsiteY4948" fmla="*/ 786579 h 2801577"/>
                <a:gd name="connsiteX4949" fmla="*/ 6353124 w 10032639"/>
                <a:gd name="connsiteY4949" fmla="*/ 791978 h 2801577"/>
                <a:gd name="connsiteX4950" fmla="*/ 6365004 w 10032639"/>
                <a:gd name="connsiteY4950" fmla="*/ 798817 h 2801577"/>
                <a:gd name="connsiteX4951" fmla="*/ 6370405 w 10032639"/>
                <a:gd name="connsiteY4951" fmla="*/ 804217 h 2801577"/>
                <a:gd name="connsiteX4952" fmla="*/ 6375445 w 10032639"/>
                <a:gd name="connsiteY4952" fmla="*/ 809256 h 2801577"/>
                <a:gd name="connsiteX4953" fmla="*/ 6377245 w 10032639"/>
                <a:gd name="connsiteY4953" fmla="*/ 812855 h 2801577"/>
                <a:gd name="connsiteX4954" fmla="*/ 6382645 w 10032639"/>
                <a:gd name="connsiteY4954" fmla="*/ 828333 h 2801577"/>
                <a:gd name="connsiteX4955" fmla="*/ 6387685 w 10032639"/>
                <a:gd name="connsiteY4955" fmla="*/ 843812 h 2801577"/>
                <a:gd name="connsiteX4956" fmla="*/ 6391285 w 10032639"/>
                <a:gd name="connsiteY4956" fmla="*/ 854250 h 2801577"/>
                <a:gd name="connsiteX4957" fmla="*/ 6392725 w 10032639"/>
                <a:gd name="connsiteY4957" fmla="*/ 866129 h 2801577"/>
                <a:gd name="connsiteX4958" fmla="*/ 6392725 w 10032639"/>
                <a:gd name="connsiteY4958" fmla="*/ 887006 h 2801577"/>
                <a:gd name="connsiteX4959" fmla="*/ 6394525 w 10032639"/>
                <a:gd name="connsiteY4959" fmla="*/ 897445 h 2801577"/>
                <a:gd name="connsiteX4960" fmla="*/ 6514049 w 10032639"/>
                <a:gd name="connsiteY4960" fmla="*/ 852450 h 2801577"/>
                <a:gd name="connsiteX4961" fmla="*/ 6609452 w 10032639"/>
                <a:gd name="connsiteY4961" fmla="*/ 816095 h 2801577"/>
                <a:gd name="connsiteX4962" fmla="*/ 6640413 w 10032639"/>
                <a:gd name="connsiteY4962" fmla="*/ 804217 h 2801577"/>
                <a:gd name="connsiteX4963" fmla="*/ 6669934 w 10032639"/>
                <a:gd name="connsiteY4963" fmla="*/ 795218 h 2801577"/>
                <a:gd name="connsiteX4964" fmla="*/ 6701254 w 10032639"/>
                <a:gd name="connsiteY4964" fmla="*/ 788379 h 2801577"/>
                <a:gd name="connsiteX4965" fmla="*/ 6734015 w 10032639"/>
                <a:gd name="connsiteY4965" fmla="*/ 783339 h 2801577"/>
                <a:gd name="connsiteX4966" fmla="*/ 6766776 w 10032639"/>
                <a:gd name="connsiteY4966" fmla="*/ 777940 h 2801577"/>
                <a:gd name="connsiteX4967" fmla="*/ 6799537 w 10032639"/>
                <a:gd name="connsiteY4967" fmla="*/ 776140 h 2801577"/>
                <a:gd name="connsiteX4968" fmla="*/ 1477922 w 10032639"/>
                <a:gd name="connsiteY4968" fmla="*/ 766914 h 2801577"/>
                <a:gd name="connsiteX4969" fmla="*/ 1434729 w 10032639"/>
                <a:gd name="connsiteY4969" fmla="*/ 791398 h 2801577"/>
                <a:gd name="connsiteX4970" fmla="*/ 1330705 w 10032639"/>
                <a:gd name="connsiteY4970" fmla="*/ 851887 h 2801577"/>
                <a:gd name="connsiteX4971" fmla="*/ 1273834 w 10032639"/>
                <a:gd name="connsiteY4971" fmla="*/ 884652 h 2801577"/>
                <a:gd name="connsiteX4972" fmla="*/ 1220203 w 10032639"/>
                <a:gd name="connsiteY4972" fmla="*/ 917777 h 2801577"/>
                <a:gd name="connsiteX4973" fmla="*/ 1169811 w 10032639"/>
                <a:gd name="connsiteY4973" fmla="*/ 952342 h 2801577"/>
                <a:gd name="connsiteX4974" fmla="*/ 1121579 w 10032639"/>
                <a:gd name="connsiteY4974" fmla="*/ 985107 h 2801577"/>
                <a:gd name="connsiteX4975" fmla="*/ 1112940 w 10032639"/>
                <a:gd name="connsiteY4975" fmla="*/ 990508 h 2801577"/>
                <a:gd name="connsiteX4976" fmla="*/ 1106101 w 10032639"/>
                <a:gd name="connsiteY4976" fmla="*/ 985107 h 2801577"/>
                <a:gd name="connsiteX4977" fmla="*/ 1104302 w 10032639"/>
                <a:gd name="connsiteY4977" fmla="*/ 985107 h 2801577"/>
                <a:gd name="connsiteX4978" fmla="*/ 1102502 w 10032639"/>
                <a:gd name="connsiteY4978" fmla="*/ 986907 h 2801577"/>
                <a:gd name="connsiteX4979" fmla="*/ 1104302 w 10032639"/>
                <a:gd name="connsiteY4979" fmla="*/ 997349 h 2801577"/>
                <a:gd name="connsiteX4980" fmla="*/ 1104302 w 10032639"/>
                <a:gd name="connsiteY4980" fmla="*/ 1005990 h 2801577"/>
                <a:gd name="connsiteX4981" fmla="*/ 1104302 w 10032639"/>
                <a:gd name="connsiteY4981" fmla="*/ 1011031 h 2801577"/>
                <a:gd name="connsiteX4982" fmla="*/ 1104302 w 10032639"/>
                <a:gd name="connsiteY4982" fmla="*/ 1014631 h 2801577"/>
                <a:gd name="connsiteX4983" fmla="*/ 1106101 w 10032639"/>
                <a:gd name="connsiteY4983" fmla="*/ 1018232 h 2801577"/>
                <a:gd name="connsiteX4984" fmla="*/ 1135617 w 10032639"/>
                <a:gd name="connsiteY4984" fmla="*/ 993748 h 2801577"/>
                <a:gd name="connsiteX4985" fmla="*/ 1168372 w 10032639"/>
                <a:gd name="connsiteY4985" fmla="*/ 973225 h 2801577"/>
                <a:gd name="connsiteX4986" fmla="*/ 1201126 w 10032639"/>
                <a:gd name="connsiteY4986" fmla="*/ 952342 h 2801577"/>
                <a:gd name="connsiteX4987" fmla="*/ 1235681 w 10032639"/>
                <a:gd name="connsiteY4987" fmla="*/ 931819 h 2801577"/>
                <a:gd name="connsiteX4988" fmla="*/ 1268795 w 10032639"/>
                <a:gd name="connsiteY4988" fmla="*/ 912376 h 2801577"/>
                <a:gd name="connsiteX4989" fmla="*/ 1303350 w 10032639"/>
                <a:gd name="connsiteY4989" fmla="*/ 890053 h 2801577"/>
                <a:gd name="connsiteX4990" fmla="*/ 1336105 w 10032639"/>
                <a:gd name="connsiteY4990" fmla="*/ 865569 h 2801577"/>
                <a:gd name="connsiteX4991" fmla="*/ 1370659 w 10032639"/>
                <a:gd name="connsiteY4991" fmla="*/ 841445 h 2801577"/>
                <a:gd name="connsiteX4992" fmla="*/ 1374258 w 10032639"/>
                <a:gd name="connsiteY4992" fmla="*/ 838205 h 2801577"/>
                <a:gd name="connsiteX4993" fmla="*/ 1389736 w 10032639"/>
                <a:gd name="connsiteY4993" fmla="*/ 838205 h 2801577"/>
                <a:gd name="connsiteX4994" fmla="*/ 1391535 w 10032639"/>
                <a:gd name="connsiteY4994" fmla="*/ 831364 h 2801577"/>
                <a:gd name="connsiteX4995" fmla="*/ 1395135 w 10032639"/>
                <a:gd name="connsiteY4995" fmla="*/ 825963 h 2801577"/>
                <a:gd name="connsiteX4996" fmla="*/ 1396935 w 10032639"/>
                <a:gd name="connsiteY4996" fmla="*/ 822723 h 2801577"/>
                <a:gd name="connsiteX4997" fmla="*/ 1401974 w 10032639"/>
                <a:gd name="connsiteY4997" fmla="*/ 819122 h 2801577"/>
                <a:gd name="connsiteX4998" fmla="*/ 1408813 w 10032639"/>
                <a:gd name="connsiteY4998" fmla="*/ 815522 h 2801577"/>
                <a:gd name="connsiteX4999" fmla="*/ 1414212 w 10032639"/>
                <a:gd name="connsiteY4999" fmla="*/ 815522 h 2801577"/>
                <a:gd name="connsiteX5000" fmla="*/ 1429690 w 10032639"/>
                <a:gd name="connsiteY5000" fmla="*/ 815522 h 2801577"/>
                <a:gd name="connsiteX5001" fmla="*/ 1431489 w 10032639"/>
                <a:gd name="connsiteY5001" fmla="*/ 814081 h 2801577"/>
                <a:gd name="connsiteX5002" fmla="*/ 1440128 w 10032639"/>
                <a:gd name="connsiteY5002" fmla="*/ 805440 h 2801577"/>
                <a:gd name="connsiteX5003" fmla="*/ 1450206 w 10032639"/>
                <a:gd name="connsiteY5003" fmla="*/ 793198 h 2801577"/>
                <a:gd name="connsiteX5004" fmla="*/ 1457405 w 10032639"/>
                <a:gd name="connsiteY5004" fmla="*/ 786357 h 2801577"/>
                <a:gd name="connsiteX5005" fmla="*/ 1464244 w 10032639"/>
                <a:gd name="connsiteY5005" fmla="*/ 782757 h 2801577"/>
                <a:gd name="connsiteX5006" fmla="*/ 1471083 w 10032639"/>
                <a:gd name="connsiteY5006" fmla="*/ 777356 h 2801577"/>
                <a:gd name="connsiteX5007" fmla="*/ 1479721 w 10032639"/>
                <a:gd name="connsiteY5007" fmla="*/ 775916 h 2801577"/>
                <a:gd name="connsiteX5008" fmla="*/ 1168372 w 10032639"/>
                <a:gd name="connsiteY5008" fmla="*/ 760073 h 2801577"/>
                <a:gd name="connsiteX5009" fmla="*/ 1142456 w 10032639"/>
                <a:gd name="connsiteY5009" fmla="*/ 775916 h 2801577"/>
                <a:gd name="connsiteX5010" fmla="*/ 1164772 w 10032639"/>
                <a:gd name="connsiteY5010" fmla="*/ 768715 h 2801577"/>
                <a:gd name="connsiteX5011" fmla="*/ 3601580 w 10032639"/>
                <a:gd name="connsiteY5011" fmla="*/ 755033 h 2801577"/>
                <a:gd name="connsiteX5012" fmla="*/ 3515194 w 10032639"/>
                <a:gd name="connsiteY5012" fmla="*/ 789598 h 2801577"/>
                <a:gd name="connsiteX5013" fmla="*/ 3428448 w 10032639"/>
                <a:gd name="connsiteY5013" fmla="*/ 822723 h 2801577"/>
                <a:gd name="connsiteX5014" fmla="*/ 3342062 w 10032639"/>
                <a:gd name="connsiteY5014" fmla="*/ 855488 h 2801577"/>
                <a:gd name="connsiteX5015" fmla="*/ 3252076 w 10032639"/>
                <a:gd name="connsiteY5015" fmla="*/ 886452 h 2801577"/>
                <a:gd name="connsiteX5016" fmla="*/ 3215722 w 10032639"/>
                <a:gd name="connsiteY5016" fmla="*/ 900494 h 2801577"/>
                <a:gd name="connsiteX5017" fmla="*/ 3177568 w 10032639"/>
                <a:gd name="connsiteY5017" fmla="*/ 914176 h 2801577"/>
                <a:gd name="connsiteX5018" fmla="*/ 3103420 w 10032639"/>
                <a:gd name="connsiteY5018" fmla="*/ 945501 h 2801577"/>
                <a:gd name="connsiteX5019" fmla="*/ 3027113 w 10032639"/>
                <a:gd name="connsiteY5019" fmla="*/ 983667 h 2801577"/>
                <a:gd name="connsiteX5020" fmla="*/ 2947565 w 10032639"/>
                <a:gd name="connsiteY5020" fmla="*/ 1025073 h 2801577"/>
                <a:gd name="connsiteX5021" fmla="*/ 2982120 w 10032639"/>
                <a:gd name="connsiteY5021" fmla="*/ 1011031 h 2801577"/>
                <a:gd name="connsiteX5022" fmla="*/ 3008035 w 10032639"/>
                <a:gd name="connsiteY5022" fmla="*/ 1002389 h 2801577"/>
                <a:gd name="connsiteX5023" fmla="*/ 3033951 w 10032639"/>
                <a:gd name="connsiteY5023" fmla="*/ 992308 h 2801577"/>
                <a:gd name="connsiteX5024" fmla="*/ 3061667 w 10032639"/>
                <a:gd name="connsiteY5024" fmla="*/ 978266 h 2801577"/>
                <a:gd name="connsiteX5025" fmla="*/ 3089383 w 10032639"/>
                <a:gd name="connsiteY5025" fmla="*/ 959543 h 2801577"/>
                <a:gd name="connsiteX5026" fmla="*/ 3094782 w 10032639"/>
                <a:gd name="connsiteY5026" fmla="*/ 957743 h 2801577"/>
                <a:gd name="connsiteX5027" fmla="*/ 3098021 w 10032639"/>
                <a:gd name="connsiteY5027" fmla="*/ 957743 h 2801577"/>
                <a:gd name="connsiteX5028" fmla="*/ 3103420 w 10032639"/>
                <a:gd name="connsiteY5028" fmla="*/ 957743 h 2801577"/>
                <a:gd name="connsiteX5029" fmla="*/ 3108459 w 10032639"/>
                <a:gd name="connsiteY5029" fmla="*/ 952342 h 2801577"/>
                <a:gd name="connsiteX5030" fmla="*/ 3113858 w 10032639"/>
                <a:gd name="connsiteY5030" fmla="*/ 950902 h 2801577"/>
                <a:gd name="connsiteX5031" fmla="*/ 3122137 w 10032639"/>
                <a:gd name="connsiteY5031" fmla="*/ 949101 h 2801577"/>
                <a:gd name="connsiteX5032" fmla="*/ 3181168 w 10032639"/>
                <a:gd name="connsiteY5032" fmla="*/ 933259 h 2801577"/>
                <a:gd name="connsiteX5033" fmla="*/ 3212482 w 10032639"/>
                <a:gd name="connsiteY5033" fmla="*/ 922818 h 2801577"/>
                <a:gd name="connsiteX5034" fmla="*/ 3241638 w 10032639"/>
                <a:gd name="connsiteY5034" fmla="*/ 912376 h 2801577"/>
                <a:gd name="connsiteX5035" fmla="*/ 3267554 w 10032639"/>
                <a:gd name="connsiteY5035" fmla="*/ 902295 h 2801577"/>
                <a:gd name="connsiteX5036" fmla="*/ 3293470 w 10032639"/>
                <a:gd name="connsiteY5036" fmla="*/ 891853 h 2801577"/>
                <a:gd name="connsiteX5037" fmla="*/ 3317946 w 10032639"/>
                <a:gd name="connsiteY5037" fmla="*/ 879611 h 2801577"/>
                <a:gd name="connsiteX5038" fmla="*/ 3338822 w 10032639"/>
                <a:gd name="connsiteY5038" fmla="*/ 867369 h 2801577"/>
                <a:gd name="connsiteX5039" fmla="*/ 3345661 w 10032639"/>
                <a:gd name="connsiteY5039" fmla="*/ 864129 h 2801577"/>
                <a:gd name="connsiteX5040" fmla="*/ 3352500 w 10032639"/>
                <a:gd name="connsiteY5040" fmla="*/ 865569 h 2801577"/>
                <a:gd name="connsiteX5041" fmla="*/ 3357899 w 10032639"/>
                <a:gd name="connsiteY5041" fmla="*/ 867369 h 2801577"/>
                <a:gd name="connsiteX5042" fmla="*/ 3361139 w 10032639"/>
                <a:gd name="connsiteY5042" fmla="*/ 867369 h 2801577"/>
                <a:gd name="connsiteX5043" fmla="*/ 3364738 w 10032639"/>
                <a:gd name="connsiteY5043" fmla="*/ 867369 h 2801577"/>
                <a:gd name="connsiteX5044" fmla="*/ 3369777 w 10032639"/>
                <a:gd name="connsiteY5044" fmla="*/ 864129 h 2801577"/>
                <a:gd name="connsiteX5045" fmla="*/ 3382015 w 10032639"/>
                <a:gd name="connsiteY5045" fmla="*/ 855488 h 2801577"/>
                <a:gd name="connsiteX5046" fmla="*/ 3395693 w 10032639"/>
                <a:gd name="connsiteY5046" fmla="*/ 845046 h 2801577"/>
                <a:gd name="connsiteX5047" fmla="*/ 3404332 w 10032639"/>
                <a:gd name="connsiteY5047" fmla="*/ 840005 h 2801577"/>
                <a:gd name="connsiteX5048" fmla="*/ 3414770 w 10032639"/>
                <a:gd name="connsiteY5048" fmla="*/ 832804 h 2801577"/>
                <a:gd name="connsiteX5049" fmla="*/ 3427008 w 10032639"/>
                <a:gd name="connsiteY5049" fmla="*/ 827763 h 2801577"/>
                <a:gd name="connsiteX5050" fmla="*/ 3438886 w 10032639"/>
                <a:gd name="connsiteY5050" fmla="*/ 825963 h 2801577"/>
                <a:gd name="connsiteX5051" fmla="*/ 3449324 w 10032639"/>
                <a:gd name="connsiteY5051" fmla="*/ 825963 h 2801577"/>
                <a:gd name="connsiteX5052" fmla="*/ 3452924 w 10032639"/>
                <a:gd name="connsiteY5052" fmla="*/ 819122 h 2801577"/>
                <a:gd name="connsiteX5053" fmla="*/ 3457963 w 10032639"/>
                <a:gd name="connsiteY5053" fmla="*/ 817322 h 2801577"/>
                <a:gd name="connsiteX5054" fmla="*/ 3465162 w 10032639"/>
                <a:gd name="connsiteY5054" fmla="*/ 815522 h 2801577"/>
                <a:gd name="connsiteX5055" fmla="*/ 3470201 w 10032639"/>
                <a:gd name="connsiteY5055" fmla="*/ 815522 h 2801577"/>
                <a:gd name="connsiteX5056" fmla="*/ 3499716 w 10032639"/>
                <a:gd name="connsiteY5056" fmla="*/ 810481 h 2801577"/>
                <a:gd name="connsiteX5057" fmla="*/ 3518793 w 10032639"/>
                <a:gd name="connsiteY5057" fmla="*/ 805440 h 2801577"/>
                <a:gd name="connsiteX5058" fmla="*/ 3530671 w 10032639"/>
                <a:gd name="connsiteY5058" fmla="*/ 801840 h 2801577"/>
                <a:gd name="connsiteX5059" fmla="*/ 3536071 w 10032639"/>
                <a:gd name="connsiteY5059" fmla="*/ 796439 h 2801577"/>
                <a:gd name="connsiteX5060" fmla="*/ 3546509 w 10032639"/>
                <a:gd name="connsiteY5060" fmla="*/ 787797 h 2801577"/>
                <a:gd name="connsiteX5061" fmla="*/ 3561986 w 10032639"/>
                <a:gd name="connsiteY5061" fmla="*/ 777356 h 2801577"/>
                <a:gd name="connsiteX5062" fmla="*/ 3579264 w 10032639"/>
                <a:gd name="connsiteY5062" fmla="*/ 768715 h 2801577"/>
                <a:gd name="connsiteX5063" fmla="*/ 3600140 w 10032639"/>
                <a:gd name="connsiteY5063" fmla="*/ 761874 h 2801577"/>
                <a:gd name="connsiteX5064" fmla="*/ 716644 w 10032639"/>
                <a:gd name="connsiteY5064" fmla="*/ 746391 h 2801577"/>
                <a:gd name="connsiteX5065" fmla="*/ 687129 w 10032639"/>
                <a:gd name="connsiteY5065" fmla="*/ 766914 h 2801577"/>
                <a:gd name="connsiteX5066" fmla="*/ 716644 w 10032639"/>
                <a:gd name="connsiteY5066" fmla="*/ 755033 h 2801577"/>
                <a:gd name="connsiteX5067" fmla="*/ 2977081 w 10032639"/>
                <a:gd name="connsiteY5067" fmla="*/ 744591 h 2801577"/>
                <a:gd name="connsiteX5068" fmla="*/ 2963043 w 10032639"/>
                <a:gd name="connsiteY5068" fmla="*/ 751432 h 2801577"/>
                <a:gd name="connsiteX5069" fmla="*/ 2964842 w 10032639"/>
                <a:gd name="connsiteY5069" fmla="*/ 751432 h 2801577"/>
                <a:gd name="connsiteX5070" fmla="*/ 1519675 w 10032639"/>
                <a:gd name="connsiteY5070" fmla="*/ 744591 h 2801577"/>
                <a:gd name="connsiteX5071" fmla="*/ 1493759 w 10032639"/>
                <a:gd name="connsiteY5071" fmla="*/ 758273 h 2801577"/>
                <a:gd name="connsiteX5072" fmla="*/ 1495199 w 10032639"/>
                <a:gd name="connsiteY5072" fmla="*/ 758273 h 2801577"/>
                <a:gd name="connsiteX5073" fmla="*/ 1503838 w 10032639"/>
                <a:gd name="connsiteY5073" fmla="*/ 760073 h 2801577"/>
                <a:gd name="connsiteX5074" fmla="*/ 1511036 w 10032639"/>
                <a:gd name="connsiteY5074" fmla="*/ 761874 h 2801577"/>
                <a:gd name="connsiteX5075" fmla="*/ 1514276 w 10032639"/>
                <a:gd name="connsiteY5075" fmla="*/ 758273 h 2801577"/>
                <a:gd name="connsiteX5076" fmla="*/ 1519675 w 10032639"/>
                <a:gd name="connsiteY5076" fmla="*/ 755033 h 2801577"/>
                <a:gd name="connsiteX5077" fmla="*/ 1523274 w 10032639"/>
                <a:gd name="connsiteY5077" fmla="*/ 753232 h 2801577"/>
                <a:gd name="connsiteX5078" fmla="*/ 1351582 w 10032639"/>
                <a:gd name="connsiteY5078" fmla="*/ 744591 h 2801577"/>
                <a:gd name="connsiteX5079" fmla="*/ 1308389 w 10032639"/>
                <a:gd name="connsiteY5079" fmla="*/ 768715 h 2801577"/>
                <a:gd name="connsiteX5080" fmla="*/ 1336105 w 10032639"/>
                <a:gd name="connsiteY5080" fmla="*/ 765474 h 2801577"/>
                <a:gd name="connsiteX5081" fmla="*/ 1342943 w 10032639"/>
                <a:gd name="connsiteY5081" fmla="*/ 755033 h 2801577"/>
                <a:gd name="connsiteX5082" fmla="*/ 9218894 w 10032639"/>
                <a:gd name="connsiteY5082" fmla="*/ 738729 h 2801577"/>
                <a:gd name="connsiteX5083" fmla="*/ 9203411 w 10032639"/>
                <a:gd name="connsiteY5083" fmla="*/ 752773 h 2801577"/>
                <a:gd name="connsiteX5084" fmla="*/ 9168485 w 10032639"/>
                <a:gd name="connsiteY5084" fmla="*/ 787343 h 2801577"/>
                <a:gd name="connsiteX5085" fmla="*/ 9153002 w 10032639"/>
                <a:gd name="connsiteY5085" fmla="*/ 801387 h 2801577"/>
                <a:gd name="connsiteX5086" fmla="*/ 9141120 w 10032639"/>
                <a:gd name="connsiteY5086" fmla="*/ 811830 h 2801577"/>
                <a:gd name="connsiteX5087" fmla="*/ 9135719 w 10032639"/>
                <a:gd name="connsiteY5087" fmla="*/ 818672 h 2801577"/>
                <a:gd name="connsiteX5088" fmla="*/ 9130678 w 10032639"/>
                <a:gd name="connsiteY5088" fmla="*/ 829115 h 2801577"/>
                <a:gd name="connsiteX5089" fmla="*/ 9127077 w 10032639"/>
                <a:gd name="connsiteY5089" fmla="*/ 840998 h 2801577"/>
                <a:gd name="connsiteX5090" fmla="*/ 9125637 w 10032639"/>
                <a:gd name="connsiteY5090" fmla="*/ 856483 h 2801577"/>
                <a:gd name="connsiteX5091" fmla="*/ 9141120 w 10032639"/>
                <a:gd name="connsiteY5091" fmla="*/ 842799 h 2801577"/>
                <a:gd name="connsiteX5092" fmla="*/ 9149761 w 10032639"/>
                <a:gd name="connsiteY5092" fmla="*/ 829115 h 2801577"/>
                <a:gd name="connsiteX5093" fmla="*/ 9161644 w 10032639"/>
                <a:gd name="connsiteY5093" fmla="*/ 815071 h 2801577"/>
                <a:gd name="connsiteX5094" fmla="*/ 9198010 w 10032639"/>
                <a:gd name="connsiteY5094" fmla="*/ 776900 h 2801577"/>
                <a:gd name="connsiteX5095" fmla="*/ 9205211 w 10032639"/>
                <a:gd name="connsiteY5095" fmla="*/ 771859 h 2801577"/>
                <a:gd name="connsiteX5096" fmla="*/ 9210252 w 10032639"/>
                <a:gd name="connsiteY5096" fmla="*/ 765017 h 2801577"/>
                <a:gd name="connsiteX5097" fmla="*/ 9213853 w 10032639"/>
                <a:gd name="connsiteY5097" fmla="*/ 757815 h 2801577"/>
                <a:gd name="connsiteX5098" fmla="*/ 9217093 w 10032639"/>
                <a:gd name="connsiteY5098" fmla="*/ 749172 h 2801577"/>
                <a:gd name="connsiteX5099" fmla="*/ 764876 w 10032639"/>
                <a:gd name="connsiteY5099" fmla="*/ 715067 h 2801577"/>
                <a:gd name="connsiteX5100" fmla="*/ 751199 w 10032639"/>
                <a:gd name="connsiteY5100" fmla="*/ 723708 h 2801577"/>
                <a:gd name="connsiteX5101" fmla="*/ 756238 w 10032639"/>
                <a:gd name="connsiteY5101" fmla="*/ 723708 h 2801577"/>
                <a:gd name="connsiteX5102" fmla="*/ 758038 w 10032639"/>
                <a:gd name="connsiteY5102" fmla="*/ 723708 h 2801577"/>
                <a:gd name="connsiteX5103" fmla="*/ 761637 w 10032639"/>
                <a:gd name="connsiteY5103" fmla="*/ 720467 h 2801577"/>
                <a:gd name="connsiteX5104" fmla="*/ 9646650 w 10032639"/>
                <a:gd name="connsiteY5104" fmla="*/ 694076 h 2801577"/>
                <a:gd name="connsiteX5105" fmla="*/ 9601642 w 10032639"/>
                <a:gd name="connsiteY5105" fmla="*/ 733688 h 2801577"/>
                <a:gd name="connsiteX5106" fmla="*/ 9558434 w 10032639"/>
                <a:gd name="connsiteY5106" fmla="*/ 773659 h 2801577"/>
                <a:gd name="connsiteX5107" fmla="*/ 9516667 w 10032639"/>
                <a:gd name="connsiteY5107" fmla="*/ 815071 h 2801577"/>
                <a:gd name="connsiteX5108" fmla="*/ 9476700 w 10032639"/>
                <a:gd name="connsiteY5108" fmla="*/ 856483 h 2801577"/>
                <a:gd name="connsiteX5109" fmla="*/ 9456176 w 10032639"/>
                <a:gd name="connsiteY5109" fmla="*/ 877369 h 2801577"/>
                <a:gd name="connsiteX5110" fmla="*/ 9464818 w 10032639"/>
                <a:gd name="connsiteY5110" fmla="*/ 873768 h 2801577"/>
                <a:gd name="connsiteX5111" fmla="*/ 9466618 w 10032639"/>
                <a:gd name="connsiteY5111" fmla="*/ 872327 h 2801577"/>
                <a:gd name="connsiteX5112" fmla="*/ 9480300 w 10032639"/>
                <a:gd name="connsiteY5112" fmla="*/ 858283 h 2801577"/>
                <a:gd name="connsiteX5113" fmla="*/ 9487142 w 10032639"/>
                <a:gd name="connsiteY5113" fmla="*/ 853242 h 2801577"/>
                <a:gd name="connsiteX5114" fmla="*/ 9492543 w 10032639"/>
                <a:gd name="connsiteY5114" fmla="*/ 851441 h 2801577"/>
                <a:gd name="connsiteX5115" fmla="*/ 9499384 w 10032639"/>
                <a:gd name="connsiteY5115" fmla="*/ 851441 h 2801577"/>
                <a:gd name="connsiteX5116" fmla="*/ 9504785 w 10032639"/>
                <a:gd name="connsiteY5116" fmla="*/ 853242 h 2801577"/>
                <a:gd name="connsiteX5117" fmla="*/ 9522068 w 10032639"/>
                <a:gd name="connsiteY5117" fmla="*/ 825514 h 2801577"/>
                <a:gd name="connsiteX5118" fmla="*/ 9541151 w 10032639"/>
                <a:gd name="connsiteY5118" fmla="*/ 799587 h 2801577"/>
                <a:gd name="connsiteX5119" fmla="*/ 9561675 w 10032639"/>
                <a:gd name="connsiteY5119" fmla="*/ 775460 h 2801577"/>
                <a:gd name="connsiteX5120" fmla="*/ 9585799 w 10032639"/>
                <a:gd name="connsiteY5120" fmla="*/ 754574 h 2801577"/>
                <a:gd name="connsiteX5121" fmla="*/ 9601642 w 10032639"/>
                <a:gd name="connsiteY5121" fmla="*/ 740530 h 2801577"/>
                <a:gd name="connsiteX5122" fmla="*/ 9617125 w 10032639"/>
                <a:gd name="connsiteY5122" fmla="*/ 726846 h 2801577"/>
                <a:gd name="connsiteX5123" fmla="*/ 9631167 w 10032639"/>
                <a:gd name="connsiteY5123" fmla="*/ 711361 h 2801577"/>
                <a:gd name="connsiteX5124" fmla="*/ 1488360 w 10032639"/>
                <a:gd name="connsiteY5124" fmla="*/ 654578 h 2801577"/>
                <a:gd name="connsiteX5125" fmla="*/ 1476122 w 10032639"/>
                <a:gd name="connsiteY5125" fmla="*/ 658178 h 2801577"/>
                <a:gd name="connsiteX5126" fmla="*/ 1467483 w 10032639"/>
                <a:gd name="connsiteY5126" fmla="*/ 665019 h 2801577"/>
                <a:gd name="connsiteX5127" fmla="*/ 1450206 w 10032639"/>
                <a:gd name="connsiteY5127" fmla="*/ 679061 h 2801577"/>
                <a:gd name="connsiteX5128" fmla="*/ 1432929 w 10032639"/>
                <a:gd name="connsiteY5128" fmla="*/ 690943 h 2801577"/>
                <a:gd name="connsiteX5129" fmla="*/ 1453805 w 10032639"/>
                <a:gd name="connsiteY5129" fmla="*/ 680501 h 2801577"/>
                <a:gd name="connsiteX5130" fmla="*/ 1471083 w 10032639"/>
                <a:gd name="connsiteY5130" fmla="*/ 668620 h 2801577"/>
                <a:gd name="connsiteX5131" fmla="*/ 1479721 w 10032639"/>
                <a:gd name="connsiteY5131" fmla="*/ 663219 h 2801577"/>
                <a:gd name="connsiteX5132" fmla="*/ 1060749 w 10032639"/>
                <a:gd name="connsiteY5132" fmla="*/ 639095 h 2801577"/>
                <a:gd name="connsiteX5133" fmla="*/ 1047071 w 10032639"/>
                <a:gd name="connsiteY5133" fmla="*/ 645936 h 2801577"/>
                <a:gd name="connsiteX5134" fmla="*/ 1029794 w 10032639"/>
                <a:gd name="connsiteY5134" fmla="*/ 652777 h 2801577"/>
                <a:gd name="connsiteX5135" fmla="*/ 1007477 w 10032639"/>
                <a:gd name="connsiteY5135" fmla="*/ 665019 h 2801577"/>
                <a:gd name="connsiteX5136" fmla="*/ 1002078 w 10032639"/>
                <a:gd name="connsiteY5136" fmla="*/ 668620 h 2801577"/>
                <a:gd name="connsiteX5137" fmla="*/ 997039 w 10032639"/>
                <a:gd name="connsiteY5137" fmla="*/ 671860 h 2801577"/>
                <a:gd name="connsiteX5138" fmla="*/ 991640 w 10032639"/>
                <a:gd name="connsiteY5138" fmla="*/ 680501 h 2801577"/>
                <a:gd name="connsiteX5139" fmla="*/ 990200 w 10032639"/>
                <a:gd name="connsiteY5139" fmla="*/ 689143 h 2801577"/>
                <a:gd name="connsiteX5140" fmla="*/ 1021155 w 10032639"/>
                <a:gd name="connsiteY5140" fmla="*/ 670060 h 2801577"/>
                <a:gd name="connsiteX5141" fmla="*/ 1033393 w 10032639"/>
                <a:gd name="connsiteY5141" fmla="*/ 661419 h 2801577"/>
                <a:gd name="connsiteX5142" fmla="*/ 1043472 w 10032639"/>
                <a:gd name="connsiteY5142" fmla="*/ 650977 h 2801577"/>
                <a:gd name="connsiteX5143" fmla="*/ 1052110 w 10032639"/>
                <a:gd name="connsiteY5143" fmla="*/ 644136 h 2801577"/>
                <a:gd name="connsiteX5144" fmla="*/ 9326193 w 10032639"/>
                <a:gd name="connsiteY5144" fmla="*/ 631418 h 2801577"/>
                <a:gd name="connsiteX5145" fmla="*/ 9274344 w 10032639"/>
                <a:gd name="connsiteY5145" fmla="*/ 685434 h 2801577"/>
                <a:gd name="connsiteX5146" fmla="*/ 9246619 w 10032639"/>
                <a:gd name="connsiteY5146" fmla="*/ 712802 h 2801577"/>
                <a:gd name="connsiteX5147" fmla="*/ 9220694 w 10032639"/>
                <a:gd name="connsiteY5147" fmla="*/ 738729 h 2801577"/>
                <a:gd name="connsiteX5148" fmla="*/ 9231136 w 10032639"/>
                <a:gd name="connsiteY5148" fmla="*/ 738729 h 2801577"/>
                <a:gd name="connsiteX5149" fmla="*/ 9239777 w 10032639"/>
                <a:gd name="connsiteY5149" fmla="*/ 737289 h 2801577"/>
                <a:gd name="connsiteX5150" fmla="*/ 9244818 w 10032639"/>
                <a:gd name="connsiteY5150" fmla="*/ 735488 h 2801577"/>
                <a:gd name="connsiteX5151" fmla="*/ 9252020 w 10032639"/>
                <a:gd name="connsiteY5151" fmla="*/ 721444 h 2801577"/>
                <a:gd name="connsiteX5152" fmla="*/ 9262101 w 10032639"/>
                <a:gd name="connsiteY5152" fmla="*/ 705960 h 2801577"/>
                <a:gd name="connsiteX5153" fmla="*/ 9276144 w 10032639"/>
                <a:gd name="connsiteY5153" fmla="*/ 692276 h 2801577"/>
                <a:gd name="connsiteX5154" fmla="*/ 9291627 w 10032639"/>
                <a:gd name="connsiteY5154" fmla="*/ 680032 h 2801577"/>
                <a:gd name="connsiteX5155" fmla="*/ 9303869 w 10032639"/>
                <a:gd name="connsiteY5155" fmla="*/ 671390 h 2801577"/>
                <a:gd name="connsiteX5156" fmla="*/ 9312150 w 10032639"/>
                <a:gd name="connsiteY5156" fmla="*/ 660947 h 2801577"/>
                <a:gd name="connsiteX5157" fmla="*/ 9319352 w 10032639"/>
                <a:gd name="connsiteY5157" fmla="*/ 650504 h 2801577"/>
                <a:gd name="connsiteX5158" fmla="*/ 9324393 w 10032639"/>
                <a:gd name="connsiteY5158" fmla="*/ 640061 h 2801577"/>
                <a:gd name="connsiteX5159" fmla="*/ 4567593 w 10032639"/>
                <a:gd name="connsiteY5159" fmla="*/ 622242 h 2801577"/>
                <a:gd name="connsiteX5160" fmla="*/ 4560748 w 10032639"/>
                <a:gd name="connsiteY5160" fmla="*/ 625842 h 2801577"/>
                <a:gd name="connsiteX5161" fmla="*/ 4550299 w 10032639"/>
                <a:gd name="connsiteY5161" fmla="*/ 630882 h 2801577"/>
                <a:gd name="connsiteX5162" fmla="*/ 4543454 w 10032639"/>
                <a:gd name="connsiteY5162" fmla="*/ 639523 h 2801577"/>
                <a:gd name="connsiteX5163" fmla="*/ 3293470 w 10032639"/>
                <a:gd name="connsiteY5163" fmla="*/ 612811 h 2801577"/>
                <a:gd name="connsiteX5164" fmla="*/ 3288430 w 10032639"/>
                <a:gd name="connsiteY5164" fmla="*/ 614612 h 2801577"/>
                <a:gd name="connsiteX5165" fmla="*/ 3267554 w 10032639"/>
                <a:gd name="connsiteY5165" fmla="*/ 623253 h 2801577"/>
                <a:gd name="connsiteX5166" fmla="*/ 3269354 w 10032639"/>
                <a:gd name="connsiteY5166" fmla="*/ 625053 h 2801577"/>
                <a:gd name="connsiteX5167" fmla="*/ 3271153 w 10032639"/>
                <a:gd name="connsiteY5167" fmla="*/ 628654 h 2801577"/>
                <a:gd name="connsiteX5168" fmla="*/ 3274753 w 10032639"/>
                <a:gd name="connsiteY5168" fmla="*/ 626854 h 2801577"/>
                <a:gd name="connsiteX5169" fmla="*/ 3284831 w 10032639"/>
                <a:gd name="connsiteY5169" fmla="*/ 620012 h 2801577"/>
                <a:gd name="connsiteX5170" fmla="*/ 3310747 w 10032639"/>
                <a:gd name="connsiteY5170" fmla="*/ 604170 h 2801577"/>
                <a:gd name="connsiteX5171" fmla="*/ 3302108 w 10032639"/>
                <a:gd name="connsiteY5171" fmla="*/ 607771 h 2801577"/>
                <a:gd name="connsiteX5172" fmla="*/ 3310747 w 10032639"/>
                <a:gd name="connsiteY5172" fmla="*/ 614612 h 2801577"/>
                <a:gd name="connsiteX5173" fmla="*/ 3312547 w 10032639"/>
                <a:gd name="connsiteY5173" fmla="*/ 612811 h 2801577"/>
                <a:gd name="connsiteX5174" fmla="*/ 9352117 w 10032639"/>
                <a:gd name="connsiteY5174" fmla="*/ 600450 h 2801577"/>
                <a:gd name="connsiteX5175" fmla="*/ 9327993 w 10032639"/>
                <a:gd name="connsiteY5175" fmla="*/ 628177 h 2801577"/>
                <a:gd name="connsiteX5176" fmla="*/ 9338435 w 10032639"/>
                <a:gd name="connsiteY5176" fmla="*/ 628177 h 2801577"/>
                <a:gd name="connsiteX5177" fmla="*/ 9347077 w 10032639"/>
                <a:gd name="connsiteY5177" fmla="*/ 622776 h 2801577"/>
                <a:gd name="connsiteX5178" fmla="*/ 9348877 w 10032639"/>
                <a:gd name="connsiteY5178" fmla="*/ 610893 h 2801577"/>
                <a:gd name="connsiteX5179" fmla="*/ 2488999 w 10032639"/>
                <a:gd name="connsiteY5179" fmla="*/ 595529 h 2801577"/>
                <a:gd name="connsiteX5180" fmla="*/ 2424929 w 10032639"/>
                <a:gd name="connsiteY5180" fmla="*/ 628654 h 2801577"/>
                <a:gd name="connsiteX5181" fmla="*/ 2426369 w 10032639"/>
                <a:gd name="connsiteY5181" fmla="*/ 628654 h 2801577"/>
                <a:gd name="connsiteX5182" fmla="*/ 2469922 w 10032639"/>
                <a:gd name="connsiteY5182" fmla="*/ 612811 h 2801577"/>
                <a:gd name="connsiteX5183" fmla="*/ 2492239 w 10032639"/>
                <a:gd name="connsiteY5183" fmla="*/ 605970 h 2801577"/>
                <a:gd name="connsiteX5184" fmla="*/ 3394253 w 10032639"/>
                <a:gd name="connsiteY5184" fmla="*/ 573206 h 2801577"/>
                <a:gd name="connsiteX5185" fmla="*/ 3366538 w 10032639"/>
                <a:gd name="connsiteY5185" fmla="*/ 583647 h 2801577"/>
                <a:gd name="connsiteX5186" fmla="*/ 3338822 w 10032639"/>
                <a:gd name="connsiteY5186" fmla="*/ 592288 h 2801577"/>
                <a:gd name="connsiteX5187" fmla="*/ 3368338 w 10032639"/>
                <a:gd name="connsiteY5187" fmla="*/ 583647 h 2801577"/>
                <a:gd name="connsiteX5188" fmla="*/ 2532192 w 10032639"/>
                <a:gd name="connsiteY5188" fmla="*/ 573206 h 2801577"/>
                <a:gd name="connsiteX5189" fmla="*/ 2497638 w 10032639"/>
                <a:gd name="connsiteY5189" fmla="*/ 590488 h 2801577"/>
                <a:gd name="connsiteX5190" fmla="*/ 2497638 w 10032639"/>
                <a:gd name="connsiteY5190" fmla="*/ 602370 h 2801577"/>
                <a:gd name="connsiteX5191" fmla="*/ 2514915 w 10032639"/>
                <a:gd name="connsiteY5191" fmla="*/ 592288 h 2801577"/>
                <a:gd name="connsiteX5192" fmla="*/ 2521754 w 10032639"/>
                <a:gd name="connsiteY5192" fmla="*/ 586888 h 2801577"/>
                <a:gd name="connsiteX5193" fmla="*/ 2528592 w 10032639"/>
                <a:gd name="connsiteY5193" fmla="*/ 580047 h 2801577"/>
                <a:gd name="connsiteX5194" fmla="*/ 3608779 w 10032639"/>
                <a:gd name="connsiteY5194" fmla="*/ 571405 h 2801577"/>
                <a:gd name="connsiteX5195" fmla="*/ 3589702 w 10032639"/>
                <a:gd name="connsiteY5195" fmla="*/ 578246 h 2801577"/>
                <a:gd name="connsiteX5196" fmla="*/ 3371577 w 10032639"/>
                <a:gd name="connsiteY5196" fmla="*/ 661419 h 2801577"/>
                <a:gd name="connsiteX5197" fmla="*/ 3255676 w 10032639"/>
                <a:gd name="connsiteY5197" fmla="*/ 706425 h 2801577"/>
                <a:gd name="connsiteX5198" fmla="*/ 3143014 w 10032639"/>
                <a:gd name="connsiteY5198" fmla="*/ 751432 h 2801577"/>
                <a:gd name="connsiteX5199" fmla="*/ 3035751 w 10032639"/>
                <a:gd name="connsiteY5199" fmla="*/ 796439 h 2801577"/>
                <a:gd name="connsiteX5200" fmla="*/ 2933887 w 10032639"/>
                <a:gd name="connsiteY5200" fmla="*/ 841445 h 2801577"/>
                <a:gd name="connsiteX5201" fmla="*/ 2932088 w 10032639"/>
                <a:gd name="connsiteY5201" fmla="*/ 843246 h 2801577"/>
                <a:gd name="connsiteX5202" fmla="*/ 2926689 w 10032639"/>
                <a:gd name="connsiteY5202" fmla="*/ 855488 h 2801577"/>
                <a:gd name="connsiteX5203" fmla="*/ 2921650 w 10032639"/>
                <a:gd name="connsiteY5203" fmla="*/ 869170 h 2801577"/>
                <a:gd name="connsiteX5204" fmla="*/ 2921650 w 10032639"/>
                <a:gd name="connsiteY5204" fmla="*/ 872770 h 2801577"/>
                <a:gd name="connsiteX5205" fmla="*/ 2933887 w 10032639"/>
                <a:gd name="connsiteY5205" fmla="*/ 864129 h 2801577"/>
                <a:gd name="connsiteX5206" fmla="*/ 2940726 w 10032639"/>
                <a:gd name="connsiteY5206" fmla="*/ 860528 h 2801577"/>
                <a:gd name="connsiteX5207" fmla="*/ 2949365 w 10032639"/>
                <a:gd name="connsiteY5207" fmla="*/ 858728 h 2801577"/>
                <a:gd name="connsiteX5208" fmla="*/ 2958004 w 10032639"/>
                <a:gd name="connsiteY5208" fmla="*/ 858728 h 2801577"/>
                <a:gd name="connsiteX5209" fmla="*/ 2968442 w 10032639"/>
                <a:gd name="connsiteY5209" fmla="*/ 860528 h 2801577"/>
                <a:gd name="connsiteX5210" fmla="*/ 2973481 w 10032639"/>
                <a:gd name="connsiteY5210" fmla="*/ 846846 h 2801577"/>
                <a:gd name="connsiteX5211" fmla="*/ 2978520 w 10032639"/>
                <a:gd name="connsiteY5211" fmla="*/ 838205 h 2801577"/>
                <a:gd name="connsiteX5212" fmla="*/ 2987159 w 10032639"/>
                <a:gd name="connsiteY5212" fmla="*/ 838205 h 2801577"/>
                <a:gd name="connsiteX5213" fmla="*/ 3001197 w 10032639"/>
                <a:gd name="connsiteY5213" fmla="*/ 836405 h 2801577"/>
                <a:gd name="connsiteX5214" fmla="*/ 3014875 w 10032639"/>
                <a:gd name="connsiteY5214" fmla="*/ 832804 h 2801577"/>
                <a:gd name="connsiteX5215" fmla="*/ 3030352 w 10032639"/>
                <a:gd name="connsiteY5215" fmla="*/ 825963 h 2801577"/>
                <a:gd name="connsiteX5216" fmla="*/ 3049788 w 10032639"/>
                <a:gd name="connsiteY5216" fmla="*/ 817322 h 2801577"/>
                <a:gd name="connsiteX5217" fmla="*/ 3063466 w 10032639"/>
                <a:gd name="connsiteY5217" fmla="*/ 810481 h 2801577"/>
                <a:gd name="connsiteX5218" fmla="*/ 3078944 w 10032639"/>
                <a:gd name="connsiteY5218" fmla="*/ 803640 h 2801577"/>
                <a:gd name="connsiteX5219" fmla="*/ 3092982 w 10032639"/>
                <a:gd name="connsiteY5219" fmla="*/ 800039 h 2801577"/>
                <a:gd name="connsiteX5220" fmla="*/ 3105220 w 10032639"/>
                <a:gd name="connsiteY5220" fmla="*/ 798239 h 2801577"/>
                <a:gd name="connsiteX5221" fmla="*/ 3106660 w 10032639"/>
                <a:gd name="connsiteY5221" fmla="*/ 796439 h 2801577"/>
                <a:gd name="connsiteX5222" fmla="*/ 3110259 w 10032639"/>
                <a:gd name="connsiteY5222" fmla="*/ 789598 h 2801577"/>
                <a:gd name="connsiteX5223" fmla="*/ 3146613 w 10032639"/>
                <a:gd name="connsiteY5223" fmla="*/ 789598 h 2801577"/>
                <a:gd name="connsiteX5224" fmla="*/ 3146613 w 10032639"/>
                <a:gd name="connsiteY5224" fmla="*/ 786357 h 2801577"/>
                <a:gd name="connsiteX5225" fmla="*/ 3156691 w 10032639"/>
                <a:gd name="connsiteY5225" fmla="*/ 774115 h 2801577"/>
                <a:gd name="connsiteX5226" fmla="*/ 3174329 w 10032639"/>
                <a:gd name="connsiteY5226" fmla="*/ 774115 h 2801577"/>
                <a:gd name="connsiteX5227" fmla="*/ 3181168 w 10032639"/>
                <a:gd name="connsiteY5227" fmla="*/ 774115 h 2801577"/>
                <a:gd name="connsiteX5228" fmla="*/ 3186207 w 10032639"/>
                <a:gd name="connsiteY5228" fmla="*/ 770515 h 2801577"/>
                <a:gd name="connsiteX5229" fmla="*/ 3200245 w 10032639"/>
                <a:gd name="connsiteY5229" fmla="*/ 766914 h 2801577"/>
                <a:gd name="connsiteX5230" fmla="*/ 3215722 w 10032639"/>
                <a:gd name="connsiteY5230" fmla="*/ 758273 h 2801577"/>
                <a:gd name="connsiteX5231" fmla="*/ 3231559 w 10032639"/>
                <a:gd name="connsiteY5231" fmla="*/ 749632 h 2801577"/>
                <a:gd name="connsiteX5232" fmla="*/ 3257475 w 10032639"/>
                <a:gd name="connsiteY5232" fmla="*/ 723708 h 2801577"/>
                <a:gd name="connsiteX5233" fmla="*/ 3262515 w 10032639"/>
                <a:gd name="connsiteY5233" fmla="*/ 723708 h 2801577"/>
                <a:gd name="connsiteX5234" fmla="*/ 3269354 w 10032639"/>
                <a:gd name="connsiteY5234" fmla="*/ 723708 h 2801577"/>
                <a:gd name="connsiteX5235" fmla="*/ 3276192 w 10032639"/>
                <a:gd name="connsiteY5235" fmla="*/ 725508 h 2801577"/>
                <a:gd name="connsiteX5236" fmla="*/ 3277992 w 10032639"/>
                <a:gd name="connsiteY5236" fmla="*/ 725508 h 2801577"/>
                <a:gd name="connsiteX5237" fmla="*/ 3286631 w 10032639"/>
                <a:gd name="connsiteY5237" fmla="*/ 723708 h 2801577"/>
                <a:gd name="connsiteX5238" fmla="*/ 3295269 w 10032639"/>
                <a:gd name="connsiteY5238" fmla="*/ 723708 h 2801577"/>
                <a:gd name="connsiteX5239" fmla="*/ 3303908 w 10032639"/>
                <a:gd name="connsiteY5239" fmla="*/ 721908 h 2801577"/>
                <a:gd name="connsiteX5240" fmla="*/ 3312547 w 10032639"/>
                <a:gd name="connsiteY5240" fmla="*/ 718667 h 2801577"/>
                <a:gd name="connsiteX5241" fmla="*/ 3319745 w 10032639"/>
                <a:gd name="connsiteY5241" fmla="*/ 715067 h 2801577"/>
                <a:gd name="connsiteX5242" fmla="*/ 3330184 w 10032639"/>
                <a:gd name="connsiteY5242" fmla="*/ 710026 h 2801577"/>
                <a:gd name="connsiteX5243" fmla="*/ 3337023 w 10032639"/>
                <a:gd name="connsiteY5243" fmla="*/ 704625 h 2801577"/>
                <a:gd name="connsiteX5244" fmla="*/ 3340262 w 10032639"/>
                <a:gd name="connsiteY5244" fmla="*/ 701385 h 2801577"/>
                <a:gd name="connsiteX5245" fmla="*/ 3340262 w 10032639"/>
                <a:gd name="connsiteY5245" fmla="*/ 694544 h 2801577"/>
                <a:gd name="connsiteX5246" fmla="*/ 3347461 w 10032639"/>
                <a:gd name="connsiteY5246" fmla="*/ 690943 h 2801577"/>
                <a:gd name="connsiteX5247" fmla="*/ 3352500 w 10032639"/>
                <a:gd name="connsiteY5247" fmla="*/ 689143 h 2801577"/>
                <a:gd name="connsiteX5248" fmla="*/ 3362939 w 10032639"/>
                <a:gd name="connsiteY5248" fmla="*/ 679061 h 2801577"/>
                <a:gd name="connsiteX5249" fmla="*/ 3362939 w 10032639"/>
                <a:gd name="connsiteY5249" fmla="*/ 687703 h 2801577"/>
                <a:gd name="connsiteX5250" fmla="*/ 3376976 w 10032639"/>
                <a:gd name="connsiteY5250" fmla="*/ 687703 h 2801577"/>
                <a:gd name="connsiteX5251" fmla="*/ 3390654 w 10032639"/>
                <a:gd name="connsiteY5251" fmla="*/ 689143 h 2801577"/>
                <a:gd name="connsiteX5252" fmla="*/ 3390654 w 10032639"/>
                <a:gd name="connsiteY5252" fmla="*/ 690943 h 2801577"/>
                <a:gd name="connsiteX5253" fmla="*/ 3394253 w 10032639"/>
                <a:gd name="connsiteY5253" fmla="*/ 682302 h 2801577"/>
                <a:gd name="connsiteX5254" fmla="*/ 3402532 w 10032639"/>
                <a:gd name="connsiteY5254" fmla="*/ 675461 h 2801577"/>
                <a:gd name="connsiteX5255" fmla="*/ 3416570 w 10032639"/>
                <a:gd name="connsiteY5255" fmla="*/ 668620 h 2801577"/>
                <a:gd name="connsiteX5256" fmla="*/ 3437087 w 10032639"/>
                <a:gd name="connsiteY5256" fmla="*/ 663219 h 2801577"/>
                <a:gd name="connsiteX5257" fmla="*/ 3463362 w 10032639"/>
                <a:gd name="connsiteY5257" fmla="*/ 654578 h 2801577"/>
                <a:gd name="connsiteX5258" fmla="*/ 3492877 w 10032639"/>
                <a:gd name="connsiteY5258" fmla="*/ 647737 h 2801577"/>
                <a:gd name="connsiteX5259" fmla="*/ 3506555 w 10032639"/>
                <a:gd name="connsiteY5259" fmla="*/ 640536 h 2801577"/>
                <a:gd name="connsiteX5260" fmla="*/ 3520593 w 10032639"/>
                <a:gd name="connsiteY5260" fmla="*/ 631894 h 2801577"/>
                <a:gd name="connsiteX5261" fmla="*/ 3534271 w 10032639"/>
                <a:gd name="connsiteY5261" fmla="*/ 621453 h 2801577"/>
                <a:gd name="connsiteX5262" fmla="*/ 3542909 w 10032639"/>
                <a:gd name="connsiteY5262" fmla="*/ 612811 h 2801577"/>
                <a:gd name="connsiteX5263" fmla="*/ 3547948 w 10032639"/>
                <a:gd name="connsiteY5263" fmla="*/ 609571 h 2801577"/>
                <a:gd name="connsiteX5264" fmla="*/ 3568825 w 10032639"/>
                <a:gd name="connsiteY5264" fmla="*/ 609571 h 2801577"/>
                <a:gd name="connsiteX5265" fmla="*/ 3568825 w 10032639"/>
                <a:gd name="connsiteY5265" fmla="*/ 600930 h 2801577"/>
                <a:gd name="connsiteX5266" fmla="*/ 3572065 w 10032639"/>
                <a:gd name="connsiteY5266" fmla="*/ 593729 h 2801577"/>
                <a:gd name="connsiteX5267" fmla="*/ 3577464 w 10032639"/>
                <a:gd name="connsiteY5267" fmla="*/ 588688 h 2801577"/>
                <a:gd name="connsiteX5268" fmla="*/ 3584303 w 10032639"/>
                <a:gd name="connsiteY5268" fmla="*/ 585447 h 2801577"/>
                <a:gd name="connsiteX5269" fmla="*/ 3591142 w 10032639"/>
                <a:gd name="connsiteY5269" fmla="*/ 583647 h 2801577"/>
                <a:gd name="connsiteX5270" fmla="*/ 3606979 w 10032639"/>
                <a:gd name="connsiteY5270" fmla="*/ 578246 h 2801577"/>
                <a:gd name="connsiteX5271" fmla="*/ 3606979 w 10032639"/>
                <a:gd name="connsiteY5271" fmla="*/ 575006 h 2801577"/>
                <a:gd name="connsiteX5272" fmla="*/ 9381643 w 10032639"/>
                <a:gd name="connsiteY5272" fmla="*/ 567680 h 2801577"/>
                <a:gd name="connsiteX5273" fmla="*/ 9366160 w 10032639"/>
                <a:gd name="connsiteY5273" fmla="*/ 584965 h 2801577"/>
                <a:gd name="connsiteX5274" fmla="*/ 9373001 w 10032639"/>
                <a:gd name="connsiteY5274" fmla="*/ 583165 h 2801577"/>
                <a:gd name="connsiteX5275" fmla="*/ 9387044 w 10032639"/>
                <a:gd name="connsiteY5275" fmla="*/ 576323 h 2801577"/>
                <a:gd name="connsiteX5276" fmla="*/ 9388844 w 10032639"/>
                <a:gd name="connsiteY5276" fmla="*/ 576323 h 2801577"/>
                <a:gd name="connsiteX5277" fmla="*/ 469004 w 10032639"/>
                <a:gd name="connsiteY5277" fmla="*/ 533600 h 2801577"/>
                <a:gd name="connsiteX5278" fmla="*/ 468086 w 10032639"/>
                <a:gd name="connsiteY5278" fmla="*/ 535765 h 2801577"/>
                <a:gd name="connsiteX5279" fmla="*/ 462165 w 10032639"/>
                <a:gd name="connsiteY5279" fmla="*/ 540441 h 2801577"/>
                <a:gd name="connsiteX5280" fmla="*/ 458566 w 10032639"/>
                <a:gd name="connsiteY5280" fmla="*/ 545481 h 2801577"/>
                <a:gd name="connsiteX5281" fmla="*/ 460365 w 10032639"/>
                <a:gd name="connsiteY5281" fmla="*/ 545481 h 2801577"/>
                <a:gd name="connsiteX5282" fmla="*/ 463965 w 10032639"/>
                <a:gd name="connsiteY5282" fmla="*/ 545481 h 2801577"/>
                <a:gd name="connsiteX5283" fmla="*/ 468086 w 10032639"/>
                <a:gd name="connsiteY5283" fmla="*/ 535765 h 2801577"/>
                <a:gd name="connsiteX5284" fmla="*/ 469004 w 10032639"/>
                <a:gd name="connsiteY5284" fmla="*/ 535040 h 2801577"/>
                <a:gd name="connsiteX5285" fmla="*/ 3525632 w 10032639"/>
                <a:gd name="connsiteY5285" fmla="*/ 526399 h 2801577"/>
                <a:gd name="connsiteX5286" fmla="*/ 3496117 w 10032639"/>
                <a:gd name="connsiteY5286" fmla="*/ 535040 h 2801577"/>
                <a:gd name="connsiteX5287" fmla="*/ 3494317 w 10032639"/>
                <a:gd name="connsiteY5287" fmla="*/ 536840 h 2801577"/>
                <a:gd name="connsiteX5288" fmla="*/ 3499716 w 10032639"/>
                <a:gd name="connsiteY5288" fmla="*/ 540441 h 2801577"/>
                <a:gd name="connsiteX5289" fmla="*/ 3501516 w 10032639"/>
                <a:gd name="connsiteY5289" fmla="*/ 542241 h 2801577"/>
                <a:gd name="connsiteX5290" fmla="*/ 3357899 w 10032639"/>
                <a:gd name="connsiteY5290" fmla="*/ 517757 h 2801577"/>
                <a:gd name="connsiteX5291" fmla="*/ 3347461 w 10032639"/>
                <a:gd name="connsiteY5291" fmla="*/ 523158 h 2801577"/>
                <a:gd name="connsiteX5292" fmla="*/ 3356099 w 10032639"/>
                <a:gd name="connsiteY5292" fmla="*/ 521358 h 2801577"/>
                <a:gd name="connsiteX5293" fmla="*/ 9674375 w 10032639"/>
                <a:gd name="connsiteY5293" fmla="*/ 513665 h 2801577"/>
                <a:gd name="connsiteX5294" fmla="*/ 9532510 w 10032639"/>
                <a:gd name="connsiteY5294" fmla="*/ 664548 h 2801577"/>
                <a:gd name="connsiteX5295" fmla="*/ 9499384 w 10032639"/>
                <a:gd name="connsiteY5295" fmla="*/ 699118 h 2801577"/>
                <a:gd name="connsiteX5296" fmla="*/ 9402527 w 10032639"/>
                <a:gd name="connsiteY5296" fmla="*/ 804988 h 2801577"/>
                <a:gd name="connsiteX5297" fmla="*/ 9303869 w 10032639"/>
                <a:gd name="connsiteY5297" fmla="*/ 906897 h 2801577"/>
                <a:gd name="connsiteX5298" fmla="*/ 9272543 w 10032639"/>
                <a:gd name="connsiteY5298" fmla="*/ 940027 h 2801577"/>
                <a:gd name="connsiteX5299" fmla="*/ 9250219 w 10032639"/>
                <a:gd name="connsiteY5299" fmla="*/ 967395 h 2801577"/>
                <a:gd name="connsiteX5300" fmla="*/ 9253820 w 10032639"/>
                <a:gd name="connsiteY5300" fmla="*/ 965954 h 2801577"/>
                <a:gd name="connsiteX5301" fmla="*/ 9262101 w 10032639"/>
                <a:gd name="connsiteY5301" fmla="*/ 960553 h 2801577"/>
                <a:gd name="connsiteX5302" fmla="*/ 9267503 w 10032639"/>
                <a:gd name="connsiteY5302" fmla="*/ 953711 h 2801577"/>
                <a:gd name="connsiteX5303" fmla="*/ 9270743 w 10032639"/>
                <a:gd name="connsiteY5303" fmla="*/ 946869 h 2801577"/>
                <a:gd name="connsiteX5304" fmla="*/ 9276144 w 10032639"/>
                <a:gd name="connsiteY5304" fmla="*/ 940027 h 2801577"/>
                <a:gd name="connsiteX5305" fmla="*/ 9282985 w 10032639"/>
                <a:gd name="connsiteY5305" fmla="*/ 932825 h 2801577"/>
                <a:gd name="connsiteX5306" fmla="*/ 9291627 w 10032639"/>
                <a:gd name="connsiteY5306" fmla="*/ 927783 h 2801577"/>
                <a:gd name="connsiteX5307" fmla="*/ 9303869 w 10032639"/>
                <a:gd name="connsiteY5307" fmla="*/ 919141 h 2801577"/>
                <a:gd name="connsiteX5308" fmla="*/ 9312150 w 10032639"/>
                <a:gd name="connsiteY5308" fmla="*/ 915540 h 2801577"/>
                <a:gd name="connsiteX5309" fmla="*/ 9319352 w 10032639"/>
                <a:gd name="connsiteY5309" fmla="*/ 913739 h 2801577"/>
                <a:gd name="connsiteX5310" fmla="*/ 9322592 w 10032639"/>
                <a:gd name="connsiteY5310" fmla="*/ 913739 h 2801577"/>
                <a:gd name="connsiteX5311" fmla="*/ 9324393 w 10032639"/>
                <a:gd name="connsiteY5311" fmla="*/ 911939 h 2801577"/>
                <a:gd name="connsiteX5312" fmla="*/ 9327993 w 10032639"/>
                <a:gd name="connsiteY5312" fmla="*/ 905097 h 2801577"/>
                <a:gd name="connsiteX5313" fmla="*/ 9331594 w 10032639"/>
                <a:gd name="connsiteY5313" fmla="*/ 898255 h 2801577"/>
                <a:gd name="connsiteX5314" fmla="*/ 9336635 w 10032639"/>
                <a:gd name="connsiteY5314" fmla="*/ 891413 h 2801577"/>
                <a:gd name="connsiteX5315" fmla="*/ 9341676 w 10032639"/>
                <a:gd name="connsiteY5315" fmla="*/ 884211 h 2801577"/>
                <a:gd name="connsiteX5316" fmla="*/ 9350677 w 10032639"/>
                <a:gd name="connsiteY5316" fmla="*/ 873768 h 2801577"/>
                <a:gd name="connsiteX5317" fmla="*/ 9355718 w 10032639"/>
                <a:gd name="connsiteY5317" fmla="*/ 870527 h 2801577"/>
                <a:gd name="connsiteX5318" fmla="*/ 9364360 w 10032639"/>
                <a:gd name="connsiteY5318" fmla="*/ 863685 h 2801577"/>
                <a:gd name="connsiteX5319" fmla="*/ 9373001 w 10032639"/>
                <a:gd name="connsiteY5319" fmla="*/ 855042 h 2801577"/>
                <a:gd name="connsiteX5320" fmla="*/ 9383443 w 10032639"/>
                <a:gd name="connsiteY5320" fmla="*/ 844599 h 2801577"/>
                <a:gd name="connsiteX5321" fmla="*/ 9398926 w 10032639"/>
                <a:gd name="connsiteY5321" fmla="*/ 832356 h 2801577"/>
                <a:gd name="connsiteX5322" fmla="*/ 9423050 w 10032639"/>
                <a:gd name="connsiteY5322" fmla="*/ 808229 h 2801577"/>
                <a:gd name="connsiteX5323" fmla="*/ 9448975 w 10032639"/>
                <a:gd name="connsiteY5323" fmla="*/ 778701 h 2801577"/>
                <a:gd name="connsiteX5324" fmla="*/ 9511626 w 10032639"/>
                <a:gd name="connsiteY5324" fmla="*/ 716403 h 2801577"/>
                <a:gd name="connsiteX5325" fmla="*/ 9523868 w 10032639"/>
                <a:gd name="connsiteY5325" fmla="*/ 716403 h 2801577"/>
                <a:gd name="connsiteX5326" fmla="*/ 9525309 w 10032639"/>
                <a:gd name="connsiteY5326" fmla="*/ 707760 h 2801577"/>
                <a:gd name="connsiteX5327" fmla="*/ 9530709 w 10032639"/>
                <a:gd name="connsiteY5327" fmla="*/ 700918 h 2801577"/>
                <a:gd name="connsiteX5328" fmla="*/ 9553033 w 10032639"/>
                <a:gd name="connsiteY5328" fmla="*/ 680032 h 2801577"/>
                <a:gd name="connsiteX5329" fmla="*/ 9561675 w 10032639"/>
                <a:gd name="connsiteY5329" fmla="*/ 666348 h 2801577"/>
                <a:gd name="connsiteX5330" fmla="*/ 9575717 w 10032639"/>
                <a:gd name="connsiteY5330" fmla="*/ 650504 h 2801577"/>
                <a:gd name="connsiteX5331" fmla="*/ 9594441 w 10032639"/>
                <a:gd name="connsiteY5331" fmla="*/ 628177 h 2801577"/>
                <a:gd name="connsiteX5332" fmla="*/ 9604883 w 10032639"/>
                <a:gd name="connsiteY5332" fmla="*/ 617734 h 2801577"/>
                <a:gd name="connsiteX5333" fmla="*/ 9617125 w 10032639"/>
                <a:gd name="connsiteY5333" fmla="*/ 607291 h 2801577"/>
                <a:gd name="connsiteX5334" fmla="*/ 9634408 w 10032639"/>
                <a:gd name="connsiteY5334" fmla="*/ 588206 h 2801577"/>
                <a:gd name="connsiteX5335" fmla="*/ 9651691 w 10032639"/>
                <a:gd name="connsiteY5335" fmla="*/ 569121 h 2801577"/>
                <a:gd name="connsiteX5336" fmla="*/ 9658892 w 10032639"/>
                <a:gd name="connsiteY5336" fmla="*/ 560478 h 2801577"/>
                <a:gd name="connsiteX5337" fmla="*/ 9665733 w 10032639"/>
                <a:gd name="connsiteY5337" fmla="*/ 551836 h 2801577"/>
                <a:gd name="connsiteX5338" fmla="*/ 9669334 w 10032639"/>
                <a:gd name="connsiteY5338" fmla="*/ 541753 h 2801577"/>
                <a:gd name="connsiteX5339" fmla="*/ 9672575 w 10032639"/>
                <a:gd name="connsiteY5339" fmla="*/ 531310 h 2801577"/>
                <a:gd name="connsiteX5340" fmla="*/ 9674375 w 10032639"/>
                <a:gd name="connsiteY5340" fmla="*/ 522667 h 2801577"/>
                <a:gd name="connsiteX5341" fmla="*/ 2670770 w 10032639"/>
                <a:gd name="connsiteY5341" fmla="*/ 507316 h 2801577"/>
                <a:gd name="connsiteX5342" fmla="*/ 2533992 w 10032639"/>
                <a:gd name="connsiteY5342" fmla="*/ 573206 h 2801577"/>
                <a:gd name="connsiteX5343" fmla="*/ 2542630 w 10032639"/>
                <a:gd name="connsiteY5343" fmla="*/ 575006 h 2801577"/>
                <a:gd name="connsiteX5344" fmla="*/ 2554508 w 10032639"/>
                <a:gd name="connsiteY5344" fmla="*/ 576806 h 2801577"/>
                <a:gd name="connsiteX5345" fmla="*/ 2561707 w 10032639"/>
                <a:gd name="connsiteY5345" fmla="*/ 576806 h 2801577"/>
                <a:gd name="connsiteX5346" fmla="*/ 2566747 w 10032639"/>
                <a:gd name="connsiteY5346" fmla="*/ 575006 h 2801577"/>
                <a:gd name="connsiteX5347" fmla="*/ 2570346 w 10032639"/>
                <a:gd name="connsiteY5347" fmla="*/ 571405 h 2801577"/>
                <a:gd name="connsiteX5348" fmla="*/ 2603100 w 10032639"/>
                <a:gd name="connsiteY5348" fmla="*/ 540441 h 2801577"/>
                <a:gd name="connsiteX5349" fmla="*/ 2608140 w 10032639"/>
                <a:gd name="connsiteY5349" fmla="*/ 540441 h 2801577"/>
                <a:gd name="connsiteX5350" fmla="*/ 2623977 w 10032639"/>
                <a:gd name="connsiteY5350" fmla="*/ 540441 h 2801577"/>
                <a:gd name="connsiteX5351" fmla="*/ 2635855 w 10032639"/>
                <a:gd name="connsiteY5351" fmla="*/ 538640 h 2801577"/>
                <a:gd name="connsiteX5352" fmla="*/ 2644494 w 10032639"/>
                <a:gd name="connsiteY5352" fmla="*/ 535040 h 2801577"/>
                <a:gd name="connsiteX5353" fmla="*/ 2653492 w 10032639"/>
                <a:gd name="connsiteY5353" fmla="*/ 531799 h 2801577"/>
                <a:gd name="connsiteX5354" fmla="*/ 2654932 w 10032639"/>
                <a:gd name="connsiteY5354" fmla="*/ 524598 h 2801577"/>
                <a:gd name="connsiteX5355" fmla="*/ 2660332 w 10032639"/>
                <a:gd name="connsiteY5355" fmla="*/ 517757 h 2801577"/>
                <a:gd name="connsiteX5356" fmla="*/ 2663571 w 10032639"/>
                <a:gd name="connsiteY5356" fmla="*/ 512717 h 2801577"/>
                <a:gd name="connsiteX5357" fmla="*/ 650775 w 10032639"/>
                <a:gd name="connsiteY5357" fmla="*/ 507316 h 2801577"/>
                <a:gd name="connsiteX5358" fmla="*/ 558990 w 10032639"/>
                <a:gd name="connsiteY5358" fmla="*/ 575006 h 2801577"/>
                <a:gd name="connsiteX5359" fmla="*/ 545312 w 10032639"/>
                <a:gd name="connsiteY5359" fmla="*/ 586888 h 2801577"/>
                <a:gd name="connsiteX5360" fmla="*/ 528035 w 10032639"/>
                <a:gd name="connsiteY5360" fmla="*/ 600930 h 2801577"/>
                <a:gd name="connsiteX5361" fmla="*/ 510397 w 10032639"/>
                <a:gd name="connsiteY5361" fmla="*/ 611371 h 2801577"/>
                <a:gd name="connsiteX5362" fmla="*/ 491320 w 10032639"/>
                <a:gd name="connsiteY5362" fmla="*/ 621453 h 2801577"/>
                <a:gd name="connsiteX5363" fmla="*/ 477643 w 10032639"/>
                <a:gd name="connsiteY5363" fmla="*/ 630454 h 2801577"/>
                <a:gd name="connsiteX5364" fmla="*/ 470804 w 10032639"/>
                <a:gd name="connsiteY5364" fmla="*/ 635495 h 2801577"/>
                <a:gd name="connsiteX5365" fmla="*/ 465405 w 10032639"/>
                <a:gd name="connsiteY5365" fmla="*/ 642336 h 2801577"/>
                <a:gd name="connsiteX5366" fmla="*/ 508598 w 10032639"/>
                <a:gd name="connsiteY5366" fmla="*/ 618212 h 2801577"/>
                <a:gd name="connsiteX5367" fmla="*/ 553950 w 10032639"/>
                <a:gd name="connsiteY5367" fmla="*/ 592288 h 2801577"/>
                <a:gd name="connsiteX5368" fmla="*/ 581666 w 10032639"/>
                <a:gd name="connsiteY5368" fmla="*/ 575006 h 2801577"/>
                <a:gd name="connsiteX5369" fmla="*/ 607582 w 10032639"/>
                <a:gd name="connsiteY5369" fmla="*/ 554123 h 2801577"/>
                <a:gd name="connsiteX5370" fmla="*/ 629898 w 10032639"/>
                <a:gd name="connsiteY5370" fmla="*/ 531799 h 2801577"/>
                <a:gd name="connsiteX5371" fmla="*/ 3804227 w 10032639"/>
                <a:gd name="connsiteY5371" fmla="*/ 496874 h 2801577"/>
                <a:gd name="connsiteX5372" fmla="*/ 3698764 w 10032639"/>
                <a:gd name="connsiteY5372" fmla="*/ 536840 h 2801577"/>
                <a:gd name="connsiteX5373" fmla="*/ 3702004 w 10032639"/>
                <a:gd name="connsiteY5373" fmla="*/ 540441 h 2801577"/>
                <a:gd name="connsiteX5374" fmla="*/ 3707403 w 10032639"/>
                <a:gd name="connsiteY5374" fmla="*/ 535040 h 2801577"/>
                <a:gd name="connsiteX5375" fmla="*/ 3712442 w 10032639"/>
                <a:gd name="connsiteY5375" fmla="*/ 533600 h 2801577"/>
                <a:gd name="connsiteX5376" fmla="*/ 3726120 w 10032639"/>
                <a:gd name="connsiteY5376" fmla="*/ 531799 h 2801577"/>
                <a:gd name="connsiteX5377" fmla="*/ 3731519 w 10032639"/>
                <a:gd name="connsiteY5377" fmla="*/ 533600 h 2801577"/>
                <a:gd name="connsiteX5378" fmla="*/ 3738358 w 10032639"/>
                <a:gd name="connsiteY5378" fmla="*/ 536840 h 2801577"/>
                <a:gd name="connsiteX5379" fmla="*/ 3745557 w 10032639"/>
                <a:gd name="connsiteY5379" fmla="*/ 540441 h 2801577"/>
                <a:gd name="connsiteX5380" fmla="*/ 3757435 w 10032639"/>
                <a:gd name="connsiteY5380" fmla="*/ 549082 h 2801577"/>
                <a:gd name="connsiteX5381" fmla="*/ 3767873 w 10032639"/>
                <a:gd name="connsiteY5381" fmla="*/ 538640 h 2801577"/>
                <a:gd name="connsiteX5382" fmla="*/ 3767873 w 10032639"/>
                <a:gd name="connsiteY5382" fmla="*/ 560964 h 2801577"/>
                <a:gd name="connsiteX5383" fmla="*/ 3774712 w 10032639"/>
                <a:gd name="connsiteY5383" fmla="*/ 564564 h 2801577"/>
                <a:gd name="connsiteX5384" fmla="*/ 3783711 w 10032639"/>
                <a:gd name="connsiteY5384" fmla="*/ 566365 h 2801577"/>
                <a:gd name="connsiteX5385" fmla="*/ 3800988 w 10032639"/>
                <a:gd name="connsiteY5385" fmla="*/ 566365 h 2801577"/>
                <a:gd name="connsiteX5386" fmla="*/ 3800988 w 10032639"/>
                <a:gd name="connsiteY5386" fmla="*/ 538640 h 2801577"/>
                <a:gd name="connsiteX5387" fmla="*/ 3802428 w 10032639"/>
                <a:gd name="connsiteY5387" fmla="*/ 507316 h 2801577"/>
                <a:gd name="connsiteX5388" fmla="*/ 2911211 w 10032639"/>
                <a:gd name="connsiteY5388" fmla="*/ 495074 h 2801577"/>
                <a:gd name="connsiteX5389" fmla="*/ 2862619 w 10032639"/>
                <a:gd name="connsiteY5389" fmla="*/ 515957 h 2801577"/>
                <a:gd name="connsiteX5390" fmla="*/ 2698126 w 10032639"/>
                <a:gd name="connsiteY5390" fmla="*/ 588688 h 2801577"/>
                <a:gd name="connsiteX5391" fmla="*/ 2601301 w 10032639"/>
                <a:gd name="connsiteY5391" fmla="*/ 633695 h 2801577"/>
                <a:gd name="connsiteX5392" fmla="*/ 2506276 w 10032639"/>
                <a:gd name="connsiteY5392" fmla="*/ 680501 h 2801577"/>
                <a:gd name="connsiteX5393" fmla="*/ 2412691 w 10032639"/>
                <a:gd name="connsiteY5393" fmla="*/ 727308 h 2801577"/>
                <a:gd name="connsiteX5394" fmla="*/ 2322705 w 10032639"/>
                <a:gd name="connsiteY5394" fmla="*/ 775916 h 2801577"/>
                <a:gd name="connsiteX5395" fmla="*/ 2317307 w 10032639"/>
                <a:gd name="connsiteY5395" fmla="*/ 789598 h 2801577"/>
                <a:gd name="connsiteX5396" fmla="*/ 2329545 w 10032639"/>
                <a:gd name="connsiteY5396" fmla="*/ 782757 h 2801577"/>
                <a:gd name="connsiteX5397" fmla="*/ 2341782 w 10032639"/>
                <a:gd name="connsiteY5397" fmla="*/ 775916 h 2801577"/>
                <a:gd name="connsiteX5398" fmla="*/ 2364099 w 10032639"/>
                <a:gd name="connsiteY5398" fmla="*/ 763674 h 2801577"/>
                <a:gd name="connsiteX5399" fmla="*/ 2364099 w 10032639"/>
                <a:gd name="connsiteY5399" fmla="*/ 770515 h 2801577"/>
                <a:gd name="connsiteX5400" fmla="*/ 2404053 w 10032639"/>
                <a:gd name="connsiteY5400" fmla="*/ 751432 h 2801577"/>
                <a:gd name="connsiteX5401" fmla="*/ 2443646 w 10032639"/>
                <a:gd name="connsiteY5401" fmla="*/ 730549 h 2801577"/>
                <a:gd name="connsiteX5402" fmla="*/ 2483600 w 10032639"/>
                <a:gd name="connsiteY5402" fmla="*/ 708226 h 2801577"/>
                <a:gd name="connsiteX5403" fmla="*/ 2523553 w 10032639"/>
                <a:gd name="connsiteY5403" fmla="*/ 684102 h 2801577"/>
                <a:gd name="connsiteX5404" fmla="*/ 2547670 w 10032639"/>
                <a:gd name="connsiteY5404" fmla="*/ 670060 h 2801577"/>
                <a:gd name="connsiteX5405" fmla="*/ 2547670 w 10032639"/>
                <a:gd name="connsiteY5405" fmla="*/ 687703 h 2801577"/>
                <a:gd name="connsiteX5406" fmla="*/ 2559908 w 10032639"/>
                <a:gd name="connsiteY5406" fmla="*/ 677261 h 2801577"/>
                <a:gd name="connsiteX5407" fmla="*/ 2571786 w 10032639"/>
                <a:gd name="connsiteY5407" fmla="*/ 666819 h 2801577"/>
                <a:gd name="connsiteX5408" fmla="*/ 2580424 w 10032639"/>
                <a:gd name="connsiteY5408" fmla="*/ 659978 h 2801577"/>
                <a:gd name="connsiteX5409" fmla="*/ 2590863 w 10032639"/>
                <a:gd name="connsiteY5409" fmla="*/ 652777 h 2801577"/>
                <a:gd name="connsiteX5410" fmla="*/ 2597701 w 10032639"/>
                <a:gd name="connsiteY5410" fmla="*/ 650977 h 2801577"/>
                <a:gd name="connsiteX5411" fmla="*/ 2604901 w 10032639"/>
                <a:gd name="connsiteY5411" fmla="*/ 650977 h 2801577"/>
                <a:gd name="connsiteX5412" fmla="*/ 2611739 w 10032639"/>
                <a:gd name="connsiteY5412" fmla="*/ 652777 h 2801577"/>
                <a:gd name="connsiteX5413" fmla="*/ 2618578 w 10032639"/>
                <a:gd name="connsiteY5413" fmla="*/ 654578 h 2801577"/>
                <a:gd name="connsiteX5414" fmla="*/ 2620378 w 10032639"/>
                <a:gd name="connsiteY5414" fmla="*/ 645936 h 2801577"/>
                <a:gd name="connsiteX5415" fmla="*/ 2625417 w 10032639"/>
                <a:gd name="connsiteY5415" fmla="*/ 639095 h 2801577"/>
                <a:gd name="connsiteX5416" fmla="*/ 2630816 w 10032639"/>
                <a:gd name="connsiteY5416" fmla="*/ 633695 h 2801577"/>
                <a:gd name="connsiteX5417" fmla="*/ 2639454 w 10032639"/>
                <a:gd name="connsiteY5417" fmla="*/ 631894 h 2801577"/>
                <a:gd name="connsiteX5418" fmla="*/ 2649893 w 10032639"/>
                <a:gd name="connsiteY5418" fmla="*/ 631894 h 2801577"/>
                <a:gd name="connsiteX5419" fmla="*/ 2658531 w 10032639"/>
                <a:gd name="connsiteY5419" fmla="*/ 630454 h 2801577"/>
                <a:gd name="connsiteX5420" fmla="*/ 2665371 w 10032639"/>
                <a:gd name="connsiteY5420" fmla="*/ 626854 h 2801577"/>
                <a:gd name="connsiteX5421" fmla="*/ 2668970 w 10032639"/>
                <a:gd name="connsiteY5421" fmla="*/ 621453 h 2801577"/>
                <a:gd name="connsiteX5422" fmla="*/ 2677609 w 10032639"/>
                <a:gd name="connsiteY5422" fmla="*/ 616412 h 2801577"/>
                <a:gd name="connsiteX5423" fmla="*/ 2688047 w 10032639"/>
                <a:gd name="connsiteY5423" fmla="*/ 612811 h 2801577"/>
                <a:gd name="connsiteX5424" fmla="*/ 2699925 w 10032639"/>
                <a:gd name="connsiteY5424" fmla="*/ 609571 h 2801577"/>
                <a:gd name="connsiteX5425" fmla="*/ 2703525 w 10032639"/>
                <a:gd name="connsiteY5425" fmla="*/ 599129 h 2801577"/>
                <a:gd name="connsiteX5426" fmla="*/ 2708564 w 10032639"/>
                <a:gd name="connsiteY5426" fmla="*/ 593729 h 2801577"/>
                <a:gd name="connsiteX5427" fmla="*/ 2713962 w 10032639"/>
                <a:gd name="connsiteY5427" fmla="*/ 590488 h 2801577"/>
                <a:gd name="connsiteX5428" fmla="*/ 2719002 w 10032639"/>
                <a:gd name="connsiteY5428" fmla="*/ 590488 h 2801577"/>
                <a:gd name="connsiteX5429" fmla="*/ 2724041 w 10032639"/>
                <a:gd name="connsiteY5429" fmla="*/ 588688 h 2801577"/>
                <a:gd name="connsiteX5430" fmla="*/ 2729440 w 10032639"/>
                <a:gd name="connsiteY5430" fmla="*/ 588688 h 2801577"/>
                <a:gd name="connsiteX5431" fmla="*/ 2734480 w 10032639"/>
                <a:gd name="connsiteY5431" fmla="*/ 593729 h 2801577"/>
                <a:gd name="connsiteX5432" fmla="*/ 2738079 w 10032639"/>
                <a:gd name="connsiteY5432" fmla="*/ 597329 h 2801577"/>
                <a:gd name="connsiteX5433" fmla="*/ 2739879 w 10032639"/>
                <a:gd name="connsiteY5433" fmla="*/ 592288 h 2801577"/>
                <a:gd name="connsiteX5434" fmla="*/ 2741318 w 10032639"/>
                <a:gd name="connsiteY5434" fmla="*/ 586888 h 2801577"/>
                <a:gd name="connsiteX5435" fmla="*/ 2744918 w 10032639"/>
                <a:gd name="connsiteY5435" fmla="*/ 581847 h 2801577"/>
                <a:gd name="connsiteX5436" fmla="*/ 2750317 w 10032639"/>
                <a:gd name="connsiteY5436" fmla="*/ 578246 h 2801577"/>
                <a:gd name="connsiteX5437" fmla="*/ 2757156 w 10032639"/>
                <a:gd name="connsiteY5437" fmla="*/ 576806 h 2801577"/>
                <a:gd name="connsiteX5438" fmla="*/ 2763995 w 10032639"/>
                <a:gd name="connsiteY5438" fmla="*/ 573206 h 2801577"/>
                <a:gd name="connsiteX5439" fmla="*/ 2772634 w 10032639"/>
                <a:gd name="connsiteY5439" fmla="*/ 573206 h 2801577"/>
                <a:gd name="connsiteX5440" fmla="*/ 2781272 w 10032639"/>
                <a:gd name="connsiteY5440" fmla="*/ 573206 h 2801577"/>
                <a:gd name="connsiteX5441" fmla="*/ 2788471 w 10032639"/>
                <a:gd name="connsiteY5441" fmla="*/ 566365 h 2801577"/>
                <a:gd name="connsiteX5442" fmla="*/ 2795310 w 10032639"/>
                <a:gd name="connsiteY5442" fmla="*/ 559523 h 2801577"/>
                <a:gd name="connsiteX5443" fmla="*/ 2803948 w 10032639"/>
                <a:gd name="connsiteY5443" fmla="*/ 552322 h 2801577"/>
                <a:gd name="connsiteX5444" fmla="*/ 2814387 w 10032639"/>
                <a:gd name="connsiteY5444" fmla="*/ 549082 h 2801577"/>
                <a:gd name="connsiteX5445" fmla="*/ 2829864 w 10032639"/>
                <a:gd name="connsiteY5445" fmla="*/ 542241 h 2801577"/>
                <a:gd name="connsiteX5446" fmla="*/ 2848941 w 10032639"/>
                <a:gd name="connsiteY5446" fmla="*/ 533600 h 2801577"/>
                <a:gd name="connsiteX5447" fmla="*/ 2866218 w 10032639"/>
                <a:gd name="connsiteY5447" fmla="*/ 526399 h 2801577"/>
                <a:gd name="connsiteX5448" fmla="*/ 2886735 w 10032639"/>
                <a:gd name="connsiteY5448" fmla="*/ 517757 h 2801577"/>
                <a:gd name="connsiteX5449" fmla="*/ 2892134 w 10032639"/>
                <a:gd name="connsiteY5449" fmla="*/ 514157 h 2801577"/>
                <a:gd name="connsiteX5450" fmla="*/ 2898973 w 10032639"/>
                <a:gd name="connsiteY5450" fmla="*/ 510916 h 2801577"/>
                <a:gd name="connsiteX5451" fmla="*/ 2904372 w 10032639"/>
                <a:gd name="connsiteY5451" fmla="*/ 504075 h 2801577"/>
                <a:gd name="connsiteX5452" fmla="*/ 2909411 w 10032639"/>
                <a:gd name="connsiteY5452" fmla="*/ 496874 h 2801577"/>
                <a:gd name="connsiteX5453" fmla="*/ 547111 w 10032639"/>
                <a:gd name="connsiteY5453" fmla="*/ 474551 h 2801577"/>
                <a:gd name="connsiteX5454" fmla="*/ 526235 w 10032639"/>
                <a:gd name="connsiteY5454" fmla="*/ 488233 h 2801577"/>
                <a:gd name="connsiteX5455" fmla="*/ 539913 w 10032639"/>
                <a:gd name="connsiteY5455" fmla="*/ 484992 h 2801577"/>
                <a:gd name="connsiteX5456" fmla="*/ 8827864 w 10032639"/>
                <a:gd name="connsiteY5456" fmla="*/ 472253 h 2801577"/>
                <a:gd name="connsiteX5457" fmla="*/ 8801579 w 10032639"/>
                <a:gd name="connsiteY5457" fmla="*/ 496380 h 2801577"/>
                <a:gd name="connsiteX5458" fmla="*/ 8812021 w 10032639"/>
                <a:gd name="connsiteY5458" fmla="*/ 499981 h 2801577"/>
                <a:gd name="connsiteX5459" fmla="*/ 8822463 w 10032639"/>
                <a:gd name="connsiteY5459" fmla="*/ 503582 h 2801577"/>
                <a:gd name="connsiteX5460" fmla="*/ 8822463 w 10032639"/>
                <a:gd name="connsiteY5460" fmla="*/ 499981 h 2801577"/>
                <a:gd name="connsiteX5461" fmla="*/ 8824263 w 10032639"/>
                <a:gd name="connsiteY5461" fmla="*/ 491338 h 2801577"/>
                <a:gd name="connsiteX5462" fmla="*/ 8827864 w 10032639"/>
                <a:gd name="connsiteY5462" fmla="*/ 480895 h 2801577"/>
                <a:gd name="connsiteX5463" fmla="*/ 3473800 w 10032639"/>
                <a:gd name="connsiteY5463" fmla="*/ 462309 h 2801577"/>
                <a:gd name="connsiteX5464" fmla="*/ 3440686 w 10032639"/>
                <a:gd name="connsiteY5464" fmla="*/ 477791 h 2801577"/>
                <a:gd name="connsiteX5465" fmla="*/ 3447525 w 10032639"/>
                <a:gd name="connsiteY5465" fmla="*/ 479592 h 2801577"/>
                <a:gd name="connsiteX5466" fmla="*/ 3449324 w 10032639"/>
                <a:gd name="connsiteY5466" fmla="*/ 477791 h 2801577"/>
                <a:gd name="connsiteX5467" fmla="*/ 3456163 w 10032639"/>
                <a:gd name="connsiteY5467" fmla="*/ 475991 h 2801577"/>
                <a:gd name="connsiteX5468" fmla="*/ 3468401 w 10032639"/>
                <a:gd name="connsiteY5468" fmla="*/ 470950 h 2801577"/>
                <a:gd name="connsiteX5469" fmla="*/ 3485679 w 10032639"/>
                <a:gd name="connsiteY5469" fmla="*/ 464109 h 2801577"/>
                <a:gd name="connsiteX5470" fmla="*/ 3487478 w 10032639"/>
                <a:gd name="connsiteY5470" fmla="*/ 462309 h 2801577"/>
                <a:gd name="connsiteX5471" fmla="*/ 9611724 w 10032639"/>
                <a:gd name="connsiteY5471" fmla="*/ 453167 h 2801577"/>
                <a:gd name="connsiteX5472" fmla="*/ 9549793 w 10032639"/>
                <a:gd name="connsiteY5472" fmla="*/ 517266 h 2801577"/>
                <a:gd name="connsiteX5473" fmla="*/ 9475259 w 10032639"/>
                <a:gd name="connsiteY5473" fmla="*/ 591807 h 2801577"/>
                <a:gd name="connsiteX5474" fmla="*/ 9366160 w 10032639"/>
                <a:gd name="connsiteY5474" fmla="*/ 702719 h 2801577"/>
                <a:gd name="connsiteX5475" fmla="*/ 9310710 w 10032639"/>
                <a:gd name="connsiteY5475" fmla="*/ 761416 h 2801577"/>
                <a:gd name="connsiteX5476" fmla="*/ 9253820 w 10032639"/>
                <a:gd name="connsiteY5476" fmla="*/ 822273 h 2801577"/>
                <a:gd name="connsiteX5477" fmla="*/ 9237977 w 10032639"/>
                <a:gd name="connsiteY5477" fmla="*/ 835957 h 2801577"/>
                <a:gd name="connsiteX5478" fmla="*/ 9217093 w 10032639"/>
                <a:gd name="connsiteY5478" fmla="*/ 853242 h 2801577"/>
                <a:gd name="connsiteX5479" fmla="*/ 9173886 w 10032639"/>
                <a:gd name="connsiteY5479" fmla="*/ 898255 h 2801577"/>
                <a:gd name="connsiteX5480" fmla="*/ 9151202 w 10032639"/>
                <a:gd name="connsiteY5480" fmla="*/ 922382 h 2801577"/>
                <a:gd name="connsiteX5481" fmla="*/ 9135719 w 10032639"/>
                <a:gd name="connsiteY5481" fmla="*/ 940027 h 2801577"/>
                <a:gd name="connsiteX5482" fmla="*/ 9120236 w 10032639"/>
                <a:gd name="connsiteY5482" fmla="*/ 960553 h 2801577"/>
                <a:gd name="connsiteX5483" fmla="*/ 9115195 w 10032639"/>
                <a:gd name="connsiteY5483" fmla="*/ 970996 h 2801577"/>
                <a:gd name="connsiteX5484" fmla="*/ 9113395 w 10032639"/>
                <a:gd name="connsiteY5484" fmla="*/ 981439 h 2801577"/>
                <a:gd name="connsiteX5485" fmla="*/ 9115195 w 10032639"/>
                <a:gd name="connsiteY5485" fmla="*/ 993322 h 2801577"/>
                <a:gd name="connsiteX5486" fmla="*/ 9116996 w 10032639"/>
                <a:gd name="connsiteY5486" fmla="*/ 998724 h 2801577"/>
                <a:gd name="connsiteX5487" fmla="*/ 9147961 w 10032639"/>
                <a:gd name="connsiteY5487" fmla="*/ 972796 h 2801577"/>
                <a:gd name="connsiteX5488" fmla="*/ 9168485 w 10032639"/>
                <a:gd name="connsiteY5488" fmla="*/ 957312 h 2801577"/>
                <a:gd name="connsiteX5489" fmla="*/ 9168485 w 10032639"/>
                <a:gd name="connsiteY5489" fmla="*/ 955511 h 2801577"/>
                <a:gd name="connsiteX5490" fmla="*/ 9182527 w 10032639"/>
                <a:gd name="connsiteY5490" fmla="*/ 943268 h 2801577"/>
                <a:gd name="connsiteX5491" fmla="*/ 9196210 w 10032639"/>
                <a:gd name="connsiteY5491" fmla="*/ 927783 h 2801577"/>
                <a:gd name="connsiteX5492" fmla="*/ 9206652 w 10032639"/>
                <a:gd name="connsiteY5492" fmla="*/ 908698 h 2801577"/>
                <a:gd name="connsiteX5493" fmla="*/ 9217093 w 10032639"/>
                <a:gd name="connsiteY5493" fmla="*/ 889612 h 2801577"/>
                <a:gd name="connsiteX5494" fmla="*/ 9222494 w 10032639"/>
                <a:gd name="connsiteY5494" fmla="*/ 880970 h 2801577"/>
                <a:gd name="connsiteX5495" fmla="*/ 9231136 w 10032639"/>
                <a:gd name="connsiteY5495" fmla="*/ 880970 h 2801577"/>
                <a:gd name="connsiteX5496" fmla="*/ 9236177 w 10032639"/>
                <a:gd name="connsiteY5496" fmla="*/ 875568 h 2801577"/>
                <a:gd name="connsiteX5497" fmla="*/ 9246619 w 10032639"/>
                <a:gd name="connsiteY5497" fmla="*/ 875568 h 2801577"/>
                <a:gd name="connsiteX5498" fmla="*/ 9252020 w 10032639"/>
                <a:gd name="connsiteY5498" fmla="*/ 858283 h 2801577"/>
                <a:gd name="connsiteX5499" fmla="*/ 9262101 w 10032639"/>
                <a:gd name="connsiteY5499" fmla="*/ 842799 h 2801577"/>
                <a:gd name="connsiteX5500" fmla="*/ 9274344 w 10032639"/>
                <a:gd name="connsiteY5500" fmla="*/ 830916 h 2801577"/>
                <a:gd name="connsiteX5501" fmla="*/ 9289827 w 10032639"/>
                <a:gd name="connsiteY5501" fmla="*/ 820473 h 2801577"/>
                <a:gd name="connsiteX5502" fmla="*/ 9302069 w 10032639"/>
                <a:gd name="connsiteY5502" fmla="*/ 811830 h 2801577"/>
                <a:gd name="connsiteX5503" fmla="*/ 9308910 w 10032639"/>
                <a:gd name="connsiteY5503" fmla="*/ 801387 h 2801577"/>
                <a:gd name="connsiteX5504" fmla="*/ 9307109 w 10032639"/>
                <a:gd name="connsiteY5504" fmla="*/ 797786 h 2801577"/>
                <a:gd name="connsiteX5505" fmla="*/ 9307109 w 10032639"/>
                <a:gd name="connsiteY5505" fmla="*/ 792745 h 2801577"/>
                <a:gd name="connsiteX5506" fmla="*/ 9307109 w 10032639"/>
                <a:gd name="connsiteY5506" fmla="*/ 785903 h 2801577"/>
                <a:gd name="connsiteX5507" fmla="*/ 9310710 w 10032639"/>
                <a:gd name="connsiteY5507" fmla="*/ 780501 h 2801577"/>
                <a:gd name="connsiteX5508" fmla="*/ 9315751 w 10032639"/>
                <a:gd name="connsiteY5508" fmla="*/ 773659 h 2801577"/>
                <a:gd name="connsiteX5509" fmla="*/ 9322592 w 10032639"/>
                <a:gd name="connsiteY5509" fmla="*/ 770058 h 2801577"/>
                <a:gd name="connsiteX5510" fmla="*/ 9338435 w 10032639"/>
                <a:gd name="connsiteY5510" fmla="*/ 763216 h 2801577"/>
                <a:gd name="connsiteX5511" fmla="*/ 9353918 w 10032639"/>
                <a:gd name="connsiteY5511" fmla="*/ 752773 h 2801577"/>
                <a:gd name="connsiteX5512" fmla="*/ 9357519 w 10032639"/>
                <a:gd name="connsiteY5512" fmla="*/ 747372 h 2801577"/>
                <a:gd name="connsiteX5513" fmla="*/ 9360759 w 10032639"/>
                <a:gd name="connsiteY5513" fmla="*/ 740530 h 2801577"/>
                <a:gd name="connsiteX5514" fmla="*/ 9366160 w 10032639"/>
                <a:gd name="connsiteY5514" fmla="*/ 720004 h 2801577"/>
                <a:gd name="connsiteX5515" fmla="*/ 9367960 w 10032639"/>
                <a:gd name="connsiteY5515" fmla="*/ 711361 h 2801577"/>
                <a:gd name="connsiteX5516" fmla="*/ 9376602 w 10032639"/>
                <a:gd name="connsiteY5516" fmla="*/ 707760 h 2801577"/>
                <a:gd name="connsiteX5517" fmla="*/ 9395685 w 10032639"/>
                <a:gd name="connsiteY5517" fmla="*/ 702719 h 2801577"/>
                <a:gd name="connsiteX5518" fmla="*/ 9402527 w 10032639"/>
                <a:gd name="connsiteY5518" fmla="*/ 699118 h 2801577"/>
                <a:gd name="connsiteX5519" fmla="*/ 9407567 w 10032639"/>
                <a:gd name="connsiteY5519" fmla="*/ 694076 h 2801577"/>
                <a:gd name="connsiteX5520" fmla="*/ 9426651 w 10032639"/>
                <a:gd name="connsiteY5520" fmla="*/ 666348 h 2801577"/>
                <a:gd name="connsiteX5521" fmla="*/ 9430251 w 10032639"/>
                <a:gd name="connsiteY5521" fmla="*/ 660947 h 2801577"/>
                <a:gd name="connsiteX5522" fmla="*/ 9442134 w 10032639"/>
                <a:gd name="connsiteY5522" fmla="*/ 641861 h 2801577"/>
                <a:gd name="connsiteX5523" fmla="*/ 9457616 w 10032639"/>
                <a:gd name="connsiteY5523" fmla="*/ 624576 h 2801577"/>
                <a:gd name="connsiteX5524" fmla="*/ 9468058 w 10032639"/>
                <a:gd name="connsiteY5524" fmla="*/ 615934 h 2801577"/>
                <a:gd name="connsiteX5525" fmla="*/ 9476700 w 10032639"/>
                <a:gd name="connsiteY5525" fmla="*/ 609092 h 2801577"/>
                <a:gd name="connsiteX5526" fmla="*/ 9487142 w 10032639"/>
                <a:gd name="connsiteY5526" fmla="*/ 601890 h 2801577"/>
                <a:gd name="connsiteX5527" fmla="*/ 9497583 w 10032639"/>
                <a:gd name="connsiteY5527" fmla="*/ 598649 h 2801577"/>
                <a:gd name="connsiteX5528" fmla="*/ 9528909 w 10032639"/>
                <a:gd name="connsiteY5528" fmla="*/ 559038 h 2801577"/>
                <a:gd name="connsiteX5529" fmla="*/ 9547993 w 10032639"/>
                <a:gd name="connsiteY5529" fmla="*/ 534551 h 2801577"/>
                <a:gd name="connsiteX5530" fmla="*/ 9568516 w 10032639"/>
                <a:gd name="connsiteY5530" fmla="*/ 510424 h 2801577"/>
                <a:gd name="connsiteX5531" fmla="*/ 8877913 w 10032639"/>
                <a:gd name="connsiteY5531" fmla="*/ 451367 h 2801577"/>
                <a:gd name="connsiteX5532" fmla="*/ 8874312 w 10032639"/>
                <a:gd name="connsiteY5532" fmla="*/ 461810 h 2801577"/>
                <a:gd name="connsiteX5533" fmla="*/ 8887995 w 10032639"/>
                <a:gd name="connsiteY5533" fmla="*/ 463610 h 2801577"/>
                <a:gd name="connsiteX5534" fmla="*/ 8879353 w 10032639"/>
                <a:gd name="connsiteY5534" fmla="*/ 454968 h 2801577"/>
                <a:gd name="connsiteX5535" fmla="*/ 3056628 w 10032639"/>
                <a:gd name="connsiteY5535" fmla="*/ 432785 h 2801577"/>
                <a:gd name="connsiteX5536" fmla="*/ 2937127 w 10032639"/>
                <a:gd name="connsiteY5536" fmla="*/ 483192 h 2801577"/>
                <a:gd name="connsiteX5537" fmla="*/ 2937127 w 10032639"/>
                <a:gd name="connsiteY5537" fmla="*/ 491833 h 2801577"/>
                <a:gd name="connsiteX5538" fmla="*/ 2945766 w 10032639"/>
                <a:gd name="connsiteY5538" fmla="*/ 486433 h 2801577"/>
                <a:gd name="connsiteX5539" fmla="*/ 2956204 w 10032639"/>
                <a:gd name="connsiteY5539" fmla="*/ 483192 h 2801577"/>
                <a:gd name="connsiteX5540" fmla="*/ 2973481 w 10032639"/>
                <a:gd name="connsiteY5540" fmla="*/ 477791 h 2801577"/>
                <a:gd name="connsiteX5541" fmla="*/ 2985719 w 10032639"/>
                <a:gd name="connsiteY5541" fmla="*/ 477791 h 2801577"/>
                <a:gd name="connsiteX5542" fmla="*/ 2995798 w 10032639"/>
                <a:gd name="connsiteY5542" fmla="*/ 475991 h 2801577"/>
                <a:gd name="connsiteX5543" fmla="*/ 3004436 w 10032639"/>
                <a:gd name="connsiteY5543" fmla="*/ 470950 h 2801577"/>
                <a:gd name="connsiteX5544" fmla="*/ 3009835 w 10032639"/>
                <a:gd name="connsiteY5544" fmla="*/ 465910 h 2801577"/>
                <a:gd name="connsiteX5545" fmla="*/ 3013075 w 10032639"/>
                <a:gd name="connsiteY5545" fmla="*/ 458709 h 2801577"/>
                <a:gd name="connsiteX5546" fmla="*/ 3021713 w 10032639"/>
                <a:gd name="connsiteY5546" fmla="*/ 458709 h 2801577"/>
                <a:gd name="connsiteX5547" fmla="*/ 3027113 w 10032639"/>
                <a:gd name="connsiteY5547" fmla="*/ 458709 h 2801577"/>
                <a:gd name="connsiteX5548" fmla="*/ 3033951 w 10032639"/>
                <a:gd name="connsiteY5548" fmla="*/ 457268 h 2801577"/>
                <a:gd name="connsiteX5549" fmla="*/ 3040790 w 10032639"/>
                <a:gd name="connsiteY5549" fmla="*/ 453668 h 2801577"/>
                <a:gd name="connsiteX5550" fmla="*/ 3044390 w 10032639"/>
                <a:gd name="connsiteY5550" fmla="*/ 451867 h 2801577"/>
                <a:gd name="connsiteX5551" fmla="*/ 3046189 w 10032639"/>
                <a:gd name="connsiteY5551" fmla="*/ 448627 h 2801577"/>
                <a:gd name="connsiteX5552" fmla="*/ 3049788 w 10032639"/>
                <a:gd name="connsiteY5552" fmla="*/ 439986 h 2801577"/>
                <a:gd name="connsiteX5553" fmla="*/ 9387044 w 10032639"/>
                <a:gd name="connsiteY5553" fmla="*/ 432281 h 2801577"/>
                <a:gd name="connsiteX5554" fmla="*/ 9322592 w 10032639"/>
                <a:gd name="connsiteY5554" fmla="*/ 499981 h 2801577"/>
                <a:gd name="connsiteX5555" fmla="*/ 9258861 w 10032639"/>
                <a:gd name="connsiteY5555" fmla="*/ 567680 h 2801577"/>
                <a:gd name="connsiteX5556" fmla="*/ 9253820 w 10032639"/>
                <a:gd name="connsiteY5556" fmla="*/ 572722 h 2801577"/>
                <a:gd name="connsiteX5557" fmla="*/ 9165244 w 10032639"/>
                <a:gd name="connsiteY5557" fmla="*/ 660947 h 2801577"/>
                <a:gd name="connsiteX5558" fmla="*/ 9153002 w 10032639"/>
                <a:gd name="connsiteY5558" fmla="*/ 674991 h 2801577"/>
                <a:gd name="connsiteX5559" fmla="*/ 9142920 w 10032639"/>
                <a:gd name="connsiteY5559" fmla="*/ 688675 h 2801577"/>
                <a:gd name="connsiteX5560" fmla="*/ 9134279 w 10032639"/>
                <a:gd name="connsiteY5560" fmla="*/ 702719 h 2801577"/>
                <a:gd name="connsiteX5561" fmla="*/ 9128878 w 10032639"/>
                <a:gd name="connsiteY5561" fmla="*/ 720004 h 2801577"/>
                <a:gd name="connsiteX5562" fmla="*/ 9154802 w 10032639"/>
                <a:gd name="connsiteY5562" fmla="*/ 695517 h 2801577"/>
                <a:gd name="connsiteX5563" fmla="*/ 9178927 w 10032639"/>
                <a:gd name="connsiteY5563" fmla="*/ 671390 h 2801577"/>
                <a:gd name="connsiteX5564" fmla="*/ 9201611 w 10032639"/>
                <a:gd name="connsiteY5564" fmla="*/ 645462 h 2801577"/>
                <a:gd name="connsiteX5565" fmla="*/ 9224295 w 10032639"/>
                <a:gd name="connsiteY5565" fmla="*/ 617734 h 2801577"/>
                <a:gd name="connsiteX5566" fmla="*/ 9255260 w 10032639"/>
                <a:gd name="connsiteY5566" fmla="*/ 579564 h 2801577"/>
                <a:gd name="connsiteX5567" fmla="*/ 9284785 w 10032639"/>
                <a:gd name="connsiteY5567" fmla="*/ 546794 h 2801577"/>
                <a:gd name="connsiteX5568" fmla="*/ 9313951 w 10032639"/>
                <a:gd name="connsiteY5568" fmla="*/ 519066 h 2801577"/>
                <a:gd name="connsiteX5569" fmla="*/ 9340235 w 10032639"/>
                <a:gd name="connsiteY5569" fmla="*/ 493139 h 2801577"/>
                <a:gd name="connsiteX5570" fmla="*/ 9353918 w 10032639"/>
                <a:gd name="connsiteY5570" fmla="*/ 477294 h 2801577"/>
                <a:gd name="connsiteX5571" fmla="*/ 9367960 w 10032639"/>
                <a:gd name="connsiteY5571" fmla="*/ 461810 h 2801577"/>
                <a:gd name="connsiteX5572" fmla="*/ 9378402 w 10032639"/>
                <a:gd name="connsiteY5572" fmla="*/ 448126 h 2801577"/>
                <a:gd name="connsiteX5573" fmla="*/ 2521754 w 10032639"/>
                <a:gd name="connsiteY5573" fmla="*/ 431344 h 2801577"/>
                <a:gd name="connsiteX5574" fmla="*/ 2464523 w 10032639"/>
                <a:gd name="connsiteY5574" fmla="*/ 457268 h 2801577"/>
                <a:gd name="connsiteX5575" fmla="*/ 2466323 w 10032639"/>
                <a:gd name="connsiteY5575" fmla="*/ 462309 h 2801577"/>
                <a:gd name="connsiteX5576" fmla="*/ 2483600 w 10032639"/>
                <a:gd name="connsiteY5576" fmla="*/ 451867 h 2801577"/>
                <a:gd name="connsiteX5577" fmla="*/ 2504476 w 10032639"/>
                <a:gd name="connsiteY5577" fmla="*/ 443226 h 2801577"/>
                <a:gd name="connsiteX5578" fmla="*/ 2513115 w 10032639"/>
                <a:gd name="connsiteY5578" fmla="*/ 436385 h 2801577"/>
                <a:gd name="connsiteX5579" fmla="*/ 3084343 w 10032639"/>
                <a:gd name="connsiteY5579" fmla="*/ 420903 h 2801577"/>
                <a:gd name="connsiteX5580" fmla="*/ 3073905 w 10032639"/>
                <a:gd name="connsiteY5580" fmla="*/ 424503 h 2801577"/>
                <a:gd name="connsiteX5581" fmla="*/ 3084343 w 10032639"/>
                <a:gd name="connsiteY5581" fmla="*/ 424503 h 2801577"/>
                <a:gd name="connsiteX5582" fmla="*/ 3804227 w 10032639"/>
                <a:gd name="connsiteY5582" fmla="*/ 410461 h 2801577"/>
                <a:gd name="connsiteX5583" fmla="*/ 3793789 w 10032639"/>
                <a:gd name="connsiteY5583" fmla="*/ 414062 h 2801577"/>
                <a:gd name="connsiteX5584" fmla="*/ 3804227 w 10032639"/>
                <a:gd name="connsiteY5584" fmla="*/ 417302 h 2801577"/>
                <a:gd name="connsiteX5585" fmla="*/ 3112059 w 10032639"/>
                <a:gd name="connsiteY5585" fmla="*/ 408661 h 2801577"/>
                <a:gd name="connsiteX5586" fmla="*/ 3106660 w 10032639"/>
                <a:gd name="connsiteY5586" fmla="*/ 410461 h 2801577"/>
                <a:gd name="connsiteX5587" fmla="*/ 3108459 w 10032639"/>
                <a:gd name="connsiteY5587" fmla="*/ 412262 h 2801577"/>
                <a:gd name="connsiteX5588" fmla="*/ 1398374 w 10032639"/>
                <a:gd name="connsiteY5588" fmla="*/ 401820 h 2801577"/>
                <a:gd name="connsiteX5589" fmla="*/ 1376058 w 10032639"/>
                <a:gd name="connsiteY5589" fmla="*/ 422703 h 2801577"/>
                <a:gd name="connsiteX5590" fmla="*/ 1351582 w 10032639"/>
                <a:gd name="connsiteY5590" fmla="*/ 443226 h 2801577"/>
                <a:gd name="connsiteX5591" fmla="*/ 1323866 w 10032639"/>
                <a:gd name="connsiteY5591" fmla="*/ 462309 h 2801577"/>
                <a:gd name="connsiteX5592" fmla="*/ 1296511 w 10032639"/>
                <a:gd name="connsiteY5592" fmla="*/ 479592 h 2801577"/>
                <a:gd name="connsiteX5593" fmla="*/ 1261957 w 10032639"/>
                <a:gd name="connsiteY5593" fmla="*/ 498674 h 2801577"/>
                <a:gd name="connsiteX5594" fmla="*/ 1232441 w 10032639"/>
                <a:gd name="connsiteY5594" fmla="*/ 517757 h 2801577"/>
                <a:gd name="connsiteX5595" fmla="*/ 1206166 w 10032639"/>
                <a:gd name="connsiteY5595" fmla="*/ 535040 h 2801577"/>
                <a:gd name="connsiteX5596" fmla="*/ 1182049 w 10032639"/>
                <a:gd name="connsiteY5596" fmla="*/ 552322 h 2801577"/>
                <a:gd name="connsiteX5597" fmla="*/ 1152534 w 10032639"/>
                <a:gd name="connsiteY5597" fmla="*/ 571405 h 2801577"/>
                <a:gd name="connsiteX5598" fmla="*/ 1125178 w 10032639"/>
                <a:gd name="connsiteY5598" fmla="*/ 593729 h 2801577"/>
                <a:gd name="connsiteX5599" fmla="*/ 1098903 w 10032639"/>
                <a:gd name="connsiteY5599" fmla="*/ 614612 h 2801577"/>
                <a:gd name="connsiteX5600" fmla="*/ 1067948 w 10032639"/>
                <a:gd name="connsiteY5600" fmla="*/ 633695 h 2801577"/>
                <a:gd name="connsiteX5601" fmla="*/ 1079826 w 10032639"/>
                <a:gd name="connsiteY5601" fmla="*/ 626854 h 2801577"/>
                <a:gd name="connsiteX5602" fmla="*/ 1095663 w 10032639"/>
                <a:gd name="connsiteY5602" fmla="*/ 621453 h 2801577"/>
                <a:gd name="connsiteX5603" fmla="*/ 1112940 w 10032639"/>
                <a:gd name="connsiteY5603" fmla="*/ 616412 h 2801577"/>
                <a:gd name="connsiteX5604" fmla="*/ 1132017 w 10032639"/>
                <a:gd name="connsiteY5604" fmla="*/ 611371 h 2801577"/>
                <a:gd name="connsiteX5605" fmla="*/ 1135617 w 10032639"/>
                <a:gd name="connsiteY5605" fmla="*/ 597329 h 2801577"/>
                <a:gd name="connsiteX5606" fmla="*/ 1137057 w 10032639"/>
                <a:gd name="connsiteY5606" fmla="*/ 592288 h 2801577"/>
                <a:gd name="connsiteX5607" fmla="*/ 1140656 w 10032639"/>
                <a:gd name="connsiteY5607" fmla="*/ 586888 h 2801577"/>
                <a:gd name="connsiteX5608" fmla="*/ 1147495 w 10032639"/>
                <a:gd name="connsiteY5608" fmla="*/ 583647 h 2801577"/>
                <a:gd name="connsiteX5609" fmla="*/ 1154334 w 10032639"/>
                <a:gd name="connsiteY5609" fmla="*/ 581847 h 2801577"/>
                <a:gd name="connsiteX5610" fmla="*/ 1159733 w 10032639"/>
                <a:gd name="connsiteY5610" fmla="*/ 581847 h 2801577"/>
                <a:gd name="connsiteX5611" fmla="*/ 1164772 w 10032639"/>
                <a:gd name="connsiteY5611" fmla="*/ 580047 h 2801577"/>
                <a:gd name="connsiteX5612" fmla="*/ 1171611 w 10032639"/>
                <a:gd name="connsiteY5612" fmla="*/ 576806 h 2801577"/>
                <a:gd name="connsiteX5613" fmla="*/ 1178450 w 10032639"/>
                <a:gd name="connsiteY5613" fmla="*/ 571405 h 2801577"/>
                <a:gd name="connsiteX5614" fmla="*/ 1190688 w 10032639"/>
                <a:gd name="connsiteY5614" fmla="*/ 557723 h 2801577"/>
                <a:gd name="connsiteX5615" fmla="*/ 1197527 w 10032639"/>
                <a:gd name="connsiteY5615" fmla="*/ 552322 h 2801577"/>
                <a:gd name="connsiteX5616" fmla="*/ 1204366 w 10032639"/>
                <a:gd name="connsiteY5616" fmla="*/ 549082 h 2801577"/>
                <a:gd name="connsiteX5617" fmla="*/ 1209765 w 10032639"/>
                <a:gd name="connsiteY5617" fmla="*/ 545481 h 2801577"/>
                <a:gd name="connsiteX5618" fmla="*/ 1216604 w 10032639"/>
                <a:gd name="connsiteY5618" fmla="*/ 549082 h 2801577"/>
                <a:gd name="connsiteX5619" fmla="*/ 1222003 w 10032639"/>
                <a:gd name="connsiteY5619" fmla="*/ 549082 h 2801577"/>
                <a:gd name="connsiteX5620" fmla="*/ 1225242 w 10032639"/>
                <a:gd name="connsiteY5620" fmla="*/ 549082 h 2801577"/>
                <a:gd name="connsiteX5621" fmla="*/ 1228842 w 10032639"/>
                <a:gd name="connsiteY5621" fmla="*/ 549082 h 2801577"/>
                <a:gd name="connsiteX5622" fmla="*/ 1230641 w 10032639"/>
                <a:gd name="connsiteY5622" fmla="*/ 547282 h 2801577"/>
                <a:gd name="connsiteX5623" fmla="*/ 1242880 w 10032639"/>
                <a:gd name="connsiteY5623" fmla="*/ 529999 h 2801577"/>
                <a:gd name="connsiteX5624" fmla="*/ 1251518 w 10032639"/>
                <a:gd name="connsiteY5624" fmla="*/ 521358 h 2801577"/>
                <a:gd name="connsiteX5625" fmla="*/ 1265196 w 10032639"/>
                <a:gd name="connsiteY5625" fmla="*/ 507316 h 2801577"/>
                <a:gd name="connsiteX5626" fmla="*/ 1284273 w 10032639"/>
                <a:gd name="connsiteY5626" fmla="*/ 493634 h 2801577"/>
                <a:gd name="connsiteX5627" fmla="*/ 1305149 w 10032639"/>
                <a:gd name="connsiteY5627" fmla="*/ 477791 h 2801577"/>
                <a:gd name="connsiteX5628" fmla="*/ 1329265 w 10032639"/>
                <a:gd name="connsiteY5628" fmla="*/ 462309 h 2801577"/>
                <a:gd name="connsiteX5629" fmla="*/ 1356981 w 10032639"/>
                <a:gd name="connsiteY5629" fmla="*/ 443226 h 2801577"/>
                <a:gd name="connsiteX5630" fmla="*/ 1384697 w 10032639"/>
                <a:gd name="connsiteY5630" fmla="*/ 422703 h 2801577"/>
                <a:gd name="connsiteX5631" fmla="*/ 1401974 w 10032639"/>
                <a:gd name="connsiteY5631" fmla="*/ 408661 h 2801577"/>
                <a:gd name="connsiteX5632" fmla="*/ 4888240 w 10032639"/>
                <a:gd name="connsiteY5632" fmla="*/ 400832 h 2801577"/>
                <a:gd name="connsiteX5633" fmla="*/ 4879593 w 10032639"/>
                <a:gd name="connsiteY5633" fmla="*/ 404432 h 2801577"/>
                <a:gd name="connsiteX5634" fmla="*/ 4869145 w 10032639"/>
                <a:gd name="connsiteY5634" fmla="*/ 407672 h 2801577"/>
                <a:gd name="connsiteX5635" fmla="*/ 4860499 w 10032639"/>
                <a:gd name="connsiteY5635" fmla="*/ 414873 h 2801577"/>
                <a:gd name="connsiteX5636" fmla="*/ 4834559 w 10032639"/>
                <a:gd name="connsiteY5636" fmla="*/ 431793 h 2801577"/>
                <a:gd name="connsiteX5637" fmla="*/ 4812221 w 10032639"/>
                <a:gd name="connsiteY5637" fmla="*/ 447634 h 2801577"/>
                <a:gd name="connsiteX5638" fmla="*/ 4774032 w 10032639"/>
                <a:gd name="connsiteY5638" fmla="*/ 474995 h 2801577"/>
                <a:gd name="connsiteX5639" fmla="*/ 4742688 w 10032639"/>
                <a:gd name="connsiteY5639" fmla="*/ 499476 h 2801577"/>
                <a:gd name="connsiteX5640" fmla="*/ 4713145 w 10032639"/>
                <a:gd name="connsiteY5640" fmla="*/ 522157 h 2801577"/>
                <a:gd name="connsiteX5641" fmla="*/ 4687205 w 10032639"/>
                <a:gd name="connsiteY5641" fmla="*/ 542678 h 2801577"/>
                <a:gd name="connsiteX5642" fmla="*/ 4659464 w 10032639"/>
                <a:gd name="connsiteY5642" fmla="*/ 565359 h 2801577"/>
                <a:gd name="connsiteX5643" fmla="*/ 4651177 w 10032639"/>
                <a:gd name="connsiteY5643" fmla="*/ 570400 h 2801577"/>
                <a:gd name="connsiteX5644" fmla="*/ 4716748 w 10032639"/>
                <a:gd name="connsiteY5644" fmla="*/ 535838 h 2801577"/>
                <a:gd name="connsiteX5645" fmla="*/ 4763584 w 10032639"/>
                <a:gd name="connsiteY5645" fmla="*/ 508117 h 2801577"/>
                <a:gd name="connsiteX5646" fmla="*/ 4806817 w 10032639"/>
                <a:gd name="connsiteY5646" fmla="*/ 478595 h 2801577"/>
                <a:gd name="connsiteX5647" fmla="*/ 4845007 w 10032639"/>
                <a:gd name="connsiteY5647" fmla="*/ 449074 h 2801577"/>
                <a:gd name="connsiteX5648" fmla="*/ 4877792 w 10032639"/>
                <a:gd name="connsiteY5648" fmla="*/ 418113 h 2801577"/>
                <a:gd name="connsiteX5649" fmla="*/ 4888240 w 10032639"/>
                <a:gd name="connsiteY5649" fmla="*/ 407672 h 2801577"/>
                <a:gd name="connsiteX5650" fmla="*/ 4898688 w 10032639"/>
                <a:gd name="connsiteY5650" fmla="*/ 400832 h 2801577"/>
                <a:gd name="connsiteX5651" fmla="*/ 3489278 w 10032639"/>
                <a:gd name="connsiteY5651" fmla="*/ 393179 h 2801577"/>
                <a:gd name="connsiteX5652" fmla="*/ 3480640 w 10032639"/>
                <a:gd name="connsiteY5652" fmla="*/ 396779 h 2801577"/>
                <a:gd name="connsiteX5653" fmla="*/ 3485679 w 10032639"/>
                <a:gd name="connsiteY5653" fmla="*/ 400020 h 2801577"/>
                <a:gd name="connsiteX5654" fmla="*/ 9674375 w 10032639"/>
                <a:gd name="connsiteY5654" fmla="*/ 392670 h 2801577"/>
                <a:gd name="connsiteX5655" fmla="*/ 9665733 w 10032639"/>
                <a:gd name="connsiteY5655" fmla="*/ 401312 h 2801577"/>
                <a:gd name="connsiteX5656" fmla="*/ 9672575 w 10032639"/>
                <a:gd name="connsiteY5656" fmla="*/ 401312 h 2801577"/>
                <a:gd name="connsiteX5657" fmla="*/ 1106101 w 10032639"/>
                <a:gd name="connsiteY5657" fmla="*/ 384537 h 2801577"/>
                <a:gd name="connsiteX5658" fmla="*/ 1076586 w 10032639"/>
                <a:gd name="connsiteY5658" fmla="*/ 405421 h 2801577"/>
                <a:gd name="connsiteX5659" fmla="*/ 1045271 w 10032639"/>
                <a:gd name="connsiteY5659" fmla="*/ 429544 h 2801577"/>
                <a:gd name="connsiteX5660" fmla="*/ 1003878 w 10032639"/>
                <a:gd name="connsiteY5660" fmla="*/ 460509 h 2801577"/>
                <a:gd name="connsiteX5661" fmla="*/ 1014316 w 10032639"/>
                <a:gd name="connsiteY5661" fmla="*/ 457268 h 2801577"/>
                <a:gd name="connsiteX5662" fmla="*/ 1022955 w 10032639"/>
                <a:gd name="connsiteY5662" fmla="*/ 451867 h 2801577"/>
                <a:gd name="connsiteX5663" fmla="*/ 1031593 w 10032639"/>
                <a:gd name="connsiteY5663" fmla="*/ 445026 h 2801577"/>
                <a:gd name="connsiteX5664" fmla="*/ 1040232 w 10032639"/>
                <a:gd name="connsiteY5664" fmla="*/ 436385 h 2801577"/>
                <a:gd name="connsiteX5665" fmla="*/ 1053910 w 10032639"/>
                <a:gd name="connsiteY5665" fmla="*/ 424503 h 2801577"/>
                <a:gd name="connsiteX5666" fmla="*/ 1069387 w 10032639"/>
                <a:gd name="connsiteY5666" fmla="*/ 414062 h 2801577"/>
                <a:gd name="connsiteX5667" fmla="*/ 1087024 w 10032639"/>
                <a:gd name="connsiteY5667" fmla="*/ 405421 h 2801577"/>
                <a:gd name="connsiteX5668" fmla="*/ 1106101 w 10032639"/>
                <a:gd name="connsiteY5668" fmla="*/ 396779 h 2801577"/>
                <a:gd name="connsiteX5669" fmla="*/ 972563 w 10032639"/>
                <a:gd name="connsiteY5669" fmla="*/ 377696 h 2801577"/>
                <a:gd name="connsiteX5670" fmla="*/ 970879 w 10032639"/>
                <a:gd name="connsiteY5670" fmla="*/ 379982 h 2801577"/>
                <a:gd name="connsiteX5671" fmla="*/ 929370 w 10032639"/>
                <a:gd name="connsiteY5671" fmla="*/ 407221 h 2801577"/>
                <a:gd name="connsiteX5672" fmla="*/ 884377 w 10032639"/>
                <a:gd name="connsiteY5672" fmla="*/ 438185 h 2801577"/>
                <a:gd name="connsiteX5673" fmla="*/ 841184 w 10032639"/>
                <a:gd name="connsiteY5673" fmla="*/ 470950 h 2801577"/>
                <a:gd name="connsiteX5674" fmla="*/ 796191 w 10032639"/>
                <a:gd name="connsiteY5674" fmla="*/ 505515 h 2801577"/>
                <a:gd name="connsiteX5675" fmla="*/ 716644 w 10032639"/>
                <a:gd name="connsiteY5675" fmla="*/ 566365 h 2801577"/>
                <a:gd name="connsiteX5676" fmla="*/ 631698 w 10032639"/>
                <a:gd name="connsiteY5676" fmla="*/ 626854 h 2801577"/>
                <a:gd name="connsiteX5677" fmla="*/ 543512 w 10032639"/>
                <a:gd name="connsiteY5677" fmla="*/ 684102 h 2801577"/>
                <a:gd name="connsiteX5678" fmla="*/ 451727 w 10032639"/>
                <a:gd name="connsiteY5678" fmla="*/ 739190 h 2801577"/>
                <a:gd name="connsiteX5679" fmla="*/ 451727 w 10032639"/>
                <a:gd name="connsiteY5679" fmla="*/ 753232 h 2801577"/>
                <a:gd name="connsiteX5680" fmla="*/ 451727 w 10032639"/>
                <a:gd name="connsiteY5680" fmla="*/ 766914 h 2801577"/>
                <a:gd name="connsiteX5681" fmla="*/ 456766 w 10032639"/>
                <a:gd name="connsiteY5681" fmla="*/ 765474 h 2801577"/>
                <a:gd name="connsiteX5682" fmla="*/ 474043 w 10032639"/>
                <a:gd name="connsiteY5682" fmla="*/ 761874 h 2801577"/>
                <a:gd name="connsiteX5683" fmla="*/ 488081 w 10032639"/>
                <a:gd name="connsiteY5683" fmla="*/ 756833 h 2801577"/>
                <a:gd name="connsiteX5684" fmla="*/ 501759 w 10032639"/>
                <a:gd name="connsiteY5684" fmla="*/ 746391 h 2801577"/>
                <a:gd name="connsiteX5685" fmla="*/ 515797 w 10032639"/>
                <a:gd name="connsiteY5685" fmla="*/ 735950 h 2801577"/>
                <a:gd name="connsiteX5686" fmla="*/ 531274 w 10032639"/>
                <a:gd name="connsiteY5686" fmla="*/ 721908 h 2801577"/>
                <a:gd name="connsiteX5687" fmla="*/ 547111 w 10032639"/>
                <a:gd name="connsiteY5687" fmla="*/ 710026 h 2801577"/>
                <a:gd name="connsiteX5688" fmla="*/ 576267 w 10032639"/>
                <a:gd name="connsiteY5688" fmla="*/ 690943 h 2801577"/>
                <a:gd name="connsiteX5689" fmla="*/ 583466 w 10032639"/>
                <a:gd name="connsiteY5689" fmla="*/ 685902 h 2801577"/>
                <a:gd name="connsiteX5690" fmla="*/ 593544 w 10032639"/>
                <a:gd name="connsiteY5690" fmla="*/ 673660 h 2801577"/>
                <a:gd name="connsiteX5691" fmla="*/ 597143 w 10032639"/>
                <a:gd name="connsiteY5691" fmla="*/ 668620 h 2801577"/>
                <a:gd name="connsiteX5692" fmla="*/ 600743 w 10032639"/>
                <a:gd name="connsiteY5692" fmla="*/ 663219 h 2801577"/>
                <a:gd name="connsiteX5693" fmla="*/ 605782 w 10032639"/>
                <a:gd name="connsiteY5693" fmla="*/ 659978 h 2801577"/>
                <a:gd name="connsiteX5694" fmla="*/ 610821 w 10032639"/>
                <a:gd name="connsiteY5694" fmla="*/ 658178 h 2801577"/>
                <a:gd name="connsiteX5695" fmla="*/ 617660 w 10032639"/>
                <a:gd name="connsiteY5695" fmla="*/ 658178 h 2801577"/>
                <a:gd name="connsiteX5696" fmla="*/ 626299 w 10032639"/>
                <a:gd name="connsiteY5696" fmla="*/ 658178 h 2801577"/>
                <a:gd name="connsiteX5697" fmla="*/ 631698 w 10032639"/>
                <a:gd name="connsiteY5697" fmla="*/ 649537 h 2801577"/>
                <a:gd name="connsiteX5698" fmla="*/ 638537 w 10032639"/>
                <a:gd name="connsiteY5698" fmla="*/ 642336 h 2801577"/>
                <a:gd name="connsiteX5699" fmla="*/ 647175 w 10032639"/>
                <a:gd name="connsiteY5699" fmla="*/ 637295 h 2801577"/>
                <a:gd name="connsiteX5700" fmla="*/ 655814 w 10032639"/>
                <a:gd name="connsiteY5700" fmla="*/ 631894 h 2801577"/>
                <a:gd name="connsiteX5701" fmla="*/ 661213 w 10032639"/>
                <a:gd name="connsiteY5701" fmla="*/ 630454 h 2801577"/>
                <a:gd name="connsiteX5702" fmla="*/ 664453 w 10032639"/>
                <a:gd name="connsiteY5702" fmla="*/ 626854 h 2801577"/>
                <a:gd name="connsiteX5703" fmla="*/ 666252 w 10032639"/>
                <a:gd name="connsiteY5703" fmla="*/ 623253 h 2801577"/>
                <a:gd name="connsiteX5704" fmla="*/ 669852 w 10032639"/>
                <a:gd name="connsiteY5704" fmla="*/ 620012 h 2801577"/>
                <a:gd name="connsiteX5705" fmla="*/ 676691 w 10032639"/>
                <a:gd name="connsiteY5705" fmla="*/ 595529 h 2801577"/>
                <a:gd name="connsiteX5706" fmla="*/ 682090 w 10032639"/>
                <a:gd name="connsiteY5706" fmla="*/ 600930 h 2801577"/>
                <a:gd name="connsiteX5707" fmla="*/ 680290 w 10032639"/>
                <a:gd name="connsiteY5707" fmla="*/ 597329 h 2801577"/>
                <a:gd name="connsiteX5708" fmla="*/ 692168 w 10032639"/>
                <a:gd name="connsiteY5708" fmla="*/ 590488 h 2801577"/>
                <a:gd name="connsiteX5709" fmla="*/ 699367 w 10032639"/>
                <a:gd name="connsiteY5709" fmla="*/ 586888 h 2801577"/>
                <a:gd name="connsiteX5710" fmla="*/ 708006 w 10032639"/>
                <a:gd name="connsiteY5710" fmla="*/ 580047 h 2801577"/>
                <a:gd name="connsiteX5711" fmla="*/ 719884 w 10032639"/>
                <a:gd name="connsiteY5711" fmla="*/ 575006 h 2801577"/>
                <a:gd name="connsiteX5712" fmla="*/ 728522 w 10032639"/>
                <a:gd name="connsiteY5712" fmla="*/ 569605 h 2801577"/>
                <a:gd name="connsiteX5713" fmla="*/ 740760 w 10032639"/>
                <a:gd name="connsiteY5713" fmla="*/ 560964 h 2801577"/>
                <a:gd name="connsiteX5714" fmla="*/ 763077 w 10032639"/>
                <a:gd name="connsiteY5714" fmla="*/ 549082 h 2801577"/>
                <a:gd name="connsiteX5715" fmla="*/ 763077 w 10032639"/>
                <a:gd name="connsiteY5715" fmla="*/ 559523 h 2801577"/>
                <a:gd name="connsiteX5716" fmla="*/ 764876 w 10032639"/>
                <a:gd name="connsiteY5716" fmla="*/ 557723 h 2801577"/>
                <a:gd name="connsiteX5717" fmla="*/ 768476 w 10032639"/>
                <a:gd name="connsiteY5717" fmla="*/ 554123 h 2801577"/>
                <a:gd name="connsiteX5718" fmla="*/ 768476 w 10032639"/>
                <a:gd name="connsiteY5718" fmla="*/ 542241 h 2801577"/>
                <a:gd name="connsiteX5719" fmla="*/ 778914 w 10032639"/>
                <a:gd name="connsiteY5719" fmla="*/ 540441 h 2801577"/>
                <a:gd name="connsiteX5720" fmla="*/ 788993 w 10032639"/>
                <a:gd name="connsiteY5720" fmla="*/ 536840 h 2801577"/>
                <a:gd name="connsiteX5721" fmla="*/ 797991 w 10032639"/>
                <a:gd name="connsiteY5721" fmla="*/ 533600 h 2801577"/>
                <a:gd name="connsiteX5722" fmla="*/ 806630 w 10032639"/>
                <a:gd name="connsiteY5722" fmla="*/ 528199 h 2801577"/>
                <a:gd name="connsiteX5723" fmla="*/ 815268 w 10032639"/>
                <a:gd name="connsiteY5723" fmla="*/ 521358 h 2801577"/>
                <a:gd name="connsiteX5724" fmla="*/ 822107 w 10032639"/>
                <a:gd name="connsiteY5724" fmla="*/ 512717 h 2801577"/>
                <a:gd name="connsiteX5725" fmla="*/ 827506 w 10032639"/>
                <a:gd name="connsiteY5725" fmla="*/ 504075 h 2801577"/>
                <a:gd name="connsiteX5726" fmla="*/ 836145 w 10032639"/>
                <a:gd name="connsiteY5726" fmla="*/ 493634 h 2801577"/>
                <a:gd name="connsiteX5727" fmla="*/ 844784 w 10032639"/>
                <a:gd name="connsiteY5727" fmla="*/ 483192 h 2801577"/>
                <a:gd name="connsiteX5728" fmla="*/ 863860 w 10032639"/>
                <a:gd name="connsiteY5728" fmla="*/ 465910 h 2801577"/>
                <a:gd name="connsiteX5729" fmla="*/ 879338 w 10032639"/>
                <a:gd name="connsiteY5729" fmla="*/ 451867 h 2801577"/>
                <a:gd name="connsiteX5730" fmla="*/ 886177 w 10032639"/>
                <a:gd name="connsiteY5730" fmla="*/ 446827 h 2801577"/>
                <a:gd name="connsiteX5731" fmla="*/ 893016 w 10032639"/>
                <a:gd name="connsiteY5731" fmla="*/ 441426 h 2801577"/>
                <a:gd name="connsiteX5732" fmla="*/ 901654 w 10032639"/>
                <a:gd name="connsiteY5732" fmla="*/ 438185 h 2801577"/>
                <a:gd name="connsiteX5733" fmla="*/ 910293 w 10032639"/>
                <a:gd name="connsiteY5733" fmla="*/ 434585 h 2801577"/>
                <a:gd name="connsiteX5734" fmla="*/ 910293 w 10032639"/>
                <a:gd name="connsiteY5734" fmla="*/ 432785 h 2801577"/>
                <a:gd name="connsiteX5735" fmla="*/ 910293 w 10032639"/>
                <a:gd name="connsiteY5735" fmla="*/ 424503 h 2801577"/>
                <a:gd name="connsiteX5736" fmla="*/ 917132 w 10032639"/>
                <a:gd name="connsiteY5736" fmla="*/ 419103 h 2801577"/>
                <a:gd name="connsiteX5737" fmla="*/ 941608 w 10032639"/>
                <a:gd name="connsiteY5737" fmla="*/ 405421 h 2801577"/>
                <a:gd name="connsiteX5738" fmla="*/ 958885 w 10032639"/>
                <a:gd name="connsiteY5738" fmla="*/ 393179 h 2801577"/>
                <a:gd name="connsiteX5739" fmla="*/ 967524 w 10032639"/>
                <a:gd name="connsiteY5739" fmla="*/ 384537 h 2801577"/>
                <a:gd name="connsiteX5740" fmla="*/ 970879 w 10032639"/>
                <a:gd name="connsiteY5740" fmla="*/ 379982 h 2801577"/>
                <a:gd name="connsiteX5741" fmla="*/ 974363 w 10032639"/>
                <a:gd name="connsiteY5741" fmla="*/ 377696 h 2801577"/>
                <a:gd name="connsiteX5742" fmla="*/ 9327993 w 10032639"/>
                <a:gd name="connsiteY5742" fmla="*/ 369983 h 2801577"/>
                <a:gd name="connsiteX5743" fmla="*/ 9291627 w 10032639"/>
                <a:gd name="connsiteY5743" fmla="*/ 408154 h 2801577"/>
                <a:gd name="connsiteX5744" fmla="*/ 9250219 w 10032639"/>
                <a:gd name="connsiteY5744" fmla="*/ 448126 h 2801577"/>
                <a:gd name="connsiteX5745" fmla="*/ 9225735 w 10032639"/>
                <a:gd name="connsiteY5745" fmla="*/ 472253 h 2801577"/>
                <a:gd name="connsiteX5746" fmla="*/ 9205211 w 10032639"/>
                <a:gd name="connsiteY5746" fmla="*/ 494579 h 2801577"/>
                <a:gd name="connsiteX5747" fmla="*/ 9186128 w 10032639"/>
                <a:gd name="connsiteY5747" fmla="*/ 515465 h 2801577"/>
                <a:gd name="connsiteX5748" fmla="*/ 9170285 w 10032639"/>
                <a:gd name="connsiteY5748" fmla="*/ 536351 h 2801577"/>
                <a:gd name="connsiteX5749" fmla="*/ 9161644 w 10032639"/>
                <a:gd name="connsiteY5749" fmla="*/ 550395 h 2801577"/>
                <a:gd name="connsiteX5750" fmla="*/ 9153002 w 10032639"/>
                <a:gd name="connsiteY5750" fmla="*/ 562279 h 2801577"/>
                <a:gd name="connsiteX5751" fmla="*/ 9149761 w 10032639"/>
                <a:gd name="connsiteY5751" fmla="*/ 567680 h 2801577"/>
                <a:gd name="connsiteX5752" fmla="*/ 9158403 w 10032639"/>
                <a:gd name="connsiteY5752" fmla="*/ 564079 h 2801577"/>
                <a:gd name="connsiteX5753" fmla="*/ 9159843 w 10032639"/>
                <a:gd name="connsiteY5753" fmla="*/ 557237 h 2801577"/>
                <a:gd name="connsiteX5754" fmla="*/ 9163444 w 10032639"/>
                <a:gd name="connsiteY5754" fmla="*/ 550395 h 2801577"/>
                <a:gd name="connsiteX5755" fmla="*/ 9168485 w 10032639"/>
                <a:gd name="connsiteY5755" fmla="*/ 543193 h 2801577"/>
                <a:gd name="connsiteX5756" fmla="*/ 9175686 w 10032639"/>
                <a:gd name="connsiteY5756" fmla="*/ 536351 h 2801577"/>
                <a:gd name="connsiteX5757" fmla="*/ 9184328 w 10032639"/>
                <a:gd name="connsiteY5757" fmla="*/ 527709 h 2801577"/>
                <a:gd name="connsiteX5758" fmla="*/ 9192969 w 10032639"/>
                <a:gd name="connsiteY5758" fmla="*/ 520867 h 2801577"/>
                <a:gd name="connsiteX5759" fmla="*/ 9201611 w 10032639"/>
                <a:gd name="connsiteY5759" fmla="*/ 517266 h 2801577"/>
                <a:gd name="connsiteX5760" fmla="*/ 9210252 w 10032639"/>
                <a:gd name="connsiteY5760" fmla="*/ 513665 h 2801577"/>
                <a:gd name="connsiteX5761" fmla="*/ 9218894 w 10032639"/>
                <a:gd name="connsiteY5761" fmla="*/ 496380 h 2801577"/>
                <a:gd name="connsiteX5762" fmla="*/ 9227535 w 10032639"/>
                <a:gd name="connsiteY5762" fmla="*/ 480895 h 2801577"/>
                <a:gd name="connsiteX5763" fmla="*/ 9236177 w 10032639"/>
                <a:gd name="connsiteY5763" fmla="*/ 466851 h 2801577"/>
                <a:gd name="connsiteX5764" fmla="*/ 9248419 w 10032639"/>
                <a:gd name="connsiteY5764" fmla="*/ 454968 h 2801577"/>
                <a:gd name="connsiteX5765" fmla="*/ 9252020 w 10032639"/>
                <a:gd name="connsiteY5765" fmla="*/ 451367 h 2801577"/>
                <a:gd name="connsiteX5766" fmla="*/ 9289827 w 10032639"/>
                <a:gd name="connsiteY5766" fmla="*/ 413556 h 2801577"/>
                <a:gd name="connsiteX5767" fmla="*/ 9295227 w 10032639"/>
                <a:gd name="connsiteY5767" fmla="*/ 409955 h 2801577"/>
                <a:gd name="connsiteX5768" fmla="*/ 9300268 w 10032639"/>
                <a:gd name="connsiteY5768" fmla="*/ 408154 h 2801577"/>
                <a:gd name="connsiteX5769" fmla="*/ 9305309 w 10032639"/>
                <a:gd name="connsiteY5769" fmla="*/ 404914 h 2801577"/>
                <a:gd name="connsiteX5770" fmla="*/ 9313951 w 10032639"/>
                <a:gd name="connsiteY5770" fmla="*/ 392670 h 2801577"/>
                <a:gd name="connsiteX5771" fmla="*/ 9319352 w 10032639"/>
                <a:gd name="connsiteY5771" fmla="*/ 384028 h 2801577"/>
                <a:gd name="connsiteX5772" fmla="*/ 9324393 w 10032639"/>
                <a:gd name="connsiteY5772" fmla="*/ 377186 h 2801577"/>
                <a:gd name="connsiteX5773" fmla="*/ 2672569 w 10032639"/>
                <a:gd name="connsiteY5773" fmla="*/ 363654 h 2801577"/>
                <a:gd name="connsiteX5774" fmla="*/ 2597701 w 10032639"/>
                <a:gd name="connsiteY5774" fmla="*/ 396779 h 2801577"/>
                <a:gd name="connsiteX5775" fmla="*/ 2551269 w 10032639"/>
                <a:gd name="connsiteY5775" fmla="*/ 417302 h 2801577"/>
                <a:gd name="connsiteX5776" fmla="*/ 2575385 w 10032639"/>
                <a:gd name="connsiteY5776" fmla="*/ 414062 h 2801577"/>
                <a:gd name="connsiteX5777" fmla="*/ 2599501 w 10032639"/>
                <a:gd name="connsiteY5777" fmla="*/ 407221 h 2801577"/>
                <a:gd name="connsiteX5778" fmla="*/ 2622178 w 10032639"/>
                <a:gd name="connsiteY5778" fmla="*/ 396779 h 2801577"/>
                <a:gd name="connsiteX5779" fmla="*/ 2646294 w 10032639"/>
                <a:gd name="connsiteY5779" fmla="*/ 380937 h 2801577"/>
                <a:gd name="connsiteX5780" fmla="*/ 3214282 w 10032639"/>
                <a:gd name="connsiteY5780" fmla="*/ 361854 h 2801577"/>
                <a:gd name="connsiteX5781" fmla="*/ 3193406 w 10032639"/>
                <a:gd name="connsiteY5781" fmla="*/ 372296 h 2801577"/>
                <a:gd name="connsiteX5782" fmla="*/ 3187126 w 10032639"/>
                <a:gd name="connsiteY5782" fmla="*/ 375053 h 2801577"/>
                <a:gd name="connsiteX5783" fmla="*/ 3184767 w 10032639"/>
                <a:gd name="connsiteY5783" fmla="*/ 375896 h 2801577"/>
                <a:gd name="connsiteX5784" fmla="*/ 3184027 w 10032639"/>
                <a:gd name="connsiteY5784" fmla="*/ 376415 h 2801577"/>
                <a:gd name="connsiteX5785" fmla="*/ 3134375 w 10032639"/>
                <a:gd name="connsiteY5785" fmla="*/ 398219 h 2801577"/>
                <a:gd name="connsiteX5786" fmla="*/ 3136175 w 10032639"/>
                <a:gd name="connsiteY5786" fmla="*/ 398219 h 2801577"/>
                <a:gd name="connsiteX5787" fmla="*/ 3148053 w 10032639"/>
                <a:gd name="connsiteY5787" fmla="*/ 400020 h 2801577"/>
                <a:gd name="connsiteX5788" fmla="*/ 3153452 w 10032639"/>
                <a:gd name="connsiteY5788" fmla="*/ 403620 h 2801577"/>
                <a:gd name="connsiteX5789" fmla="*/ 3172529 w 10032639"/>
                <a:gd name="connsiteY5789" fmla="*/ 388138 h 2801577"/>
                <a:gd name="connsiteX5790" fmla="*/ 3177568 w 10032639"/>
                <a:gd name="connsiteY5790" fmla="*/ 380937 h 2801577"/>
                <a:gd name="connsiteX5791" fmla="*/ 3184027 w 10032639"/>
                <a:gd name="connsiteY5791" fmla="*/ 376415 h 2801577"/>
                <a:gd name="connsiteX5792" fmla="*/ 3187126 w 10032639"/>
                <a:gd name="connsiteY5792" fmla="*/ 375053 h 2801577"/>
                <a:gd name="connsiteX5793" fmla="*/ 3194846 w 10032639"/>
                <a:gd name="connsiteY5793" fmla="*/ 372296 h 2801577"/>
                <a:gd name="connsiteX5794" fmla="*/ 3207083 w 10032639"/>
                <a:gd name="connsiteY5794" fmla="*/ 370495 h 2801577"/>
                <a:gd name="connsiteX5795" fmla="*/ 3210683 w 10032639"/>
                <a:gd name="connsiteY5795" fmla="*/ 367255 h 2801577"/>
                <a:gd name="connsiteX5796" fmla="*/ 3214282 w 10032639"/>
                <a:gd name="connsiteY5796" fmla="*/ 363654 h 2801577"/>
                <a:gd name="connsiteX5797" fmla="*/ 832546 w 10032639"/>
                <a:gd name="connsiteY5797" fmla="*/ 361854 h 2801577"/>
                <a:gd name="connsiteX5798" fmla="*/ 775315 w 10032639"/>
                <a:gd name="connsiteY5798" fmla="*/ 408661 h 2801577"/>
                <a:gd name="connsiteX5799" fmla="*/ 714844 w 10032639"/>
                <a:gd name="connsiteY5799" fmla="*/ 457268 h 2801577"/>
                <a:gd name="connsiteX5800" fmla="*/ 666252 w 10032639"/>
                <a:gd name="connsiteY5800" fmla="*/ 493634 h 2801577"/>
                <a:gd name="connsiteX5801" fmla="*/ 674891 w 10032639"/>
                <a:gd name="connsiteY5801" fmla="*/ 502275 h 2801577"/>
                <a:gd name="connsiteX5802" fmla="*/ 678490 w 10032639"/>
                <a:gd name="connsiteY5802" fmla="*/ 504075 h 2801577"/>
                <a:gd name="connsiteX5803" fmla="*/ 683529 w 10032639"/>
                <a:gd name="connsiteY5803" fmla="*/ 498674 h 2801577"/>
                <a:gd name="connsiteX5804" fmla="*/ 697567 w 10032639"/>
                <a:gd name="connsiteY5804" fmla="*/ 483192 h 2801577"/>
                <a:gd name="connsiteX5805" fmla="*/ 709805 w 10032639"/>
                <a:gd name="connsiteY5805" fmla="*/ 465910 h 2801577"/>
                <a:gd name="connsiteX5806" fmla="*/ 714844 w 10032639"/>
                <a:gd name="connsiteY5806" fmla="*/ 457268 h 2801577"/>
                <a:gd name="connsiteX5807" fmla="*/ 727082 w 10032639"/>
                <a:gd name="connsiteY5807" fmla="*/ 460509 h 2801577"/>
                <a:gd name="connsiteX5808" fmla="*/ 732122 w 10032639"/>
                <a:gd name="connsiteY5808" fmla="*/ 462309 h 2801577"/>
                <a:gd name="connsiteX5809" fmla="*/ 738961 w 10032639"/>
                <a:gd name="connsiteY5809" fmla="*/ 446827 h 2801577"/>
                <a:gd name="connsiteX5810" fmla="*/ 745799 w 10032639"/>
                <a:gd name="connsiteY5810" fmla="*/ 436385 h 2801577"/>
                <a:gd name="connsiteX5811" fmla="*/ 749399 w 10032639"/>
                <a:gd name="connsiteY5811" fmla="*/ 432785 h 2801577"/>
                <a:gd name="connsiteX5812" fmla="*/ 777114 w 10032639"/>
                <a:gd name="connsiteY5812" fmla="*/ 432785 h 2801577"/>
                <a:gd name="connsiteX5813" fmla="*/ 785753 w 10032639"/>
                <a:gd name="connsiteY5813" fmla="*/ 422703 h 2801577"/>
                <a:gd name="connsiteX5814" fmla="*/ 797991 w 10032639"/>
                <a:gd name="connsiteY5814" fmla="*/ 408661 h 2801577"/>
                <a:gd name="connsiteX5815" fmla="*/ 815268 w 10032639"/>
                <a:gd name="connsiteY5815" fmla="*/ 393179 h 2801577"/>
                <a:gd name="connsiteX5816" fmla="*/ 823907 w 10032639"/>
                <a:gd name="connsiteY5816" fmla="*/ 386338 h 2801577"/>
                <a:gd name="connsiteX5817" fmla="*/ 834345 w 10032639"/>
                <a:gd name="connsiteY5817" fmla="*/ 380937 h 2801577"/>
                <a:gd name="connsiteX5818" fmla="*/ 837585 w 10032639"/>
                <a:gd name="connsiteY5818" fmla="*/ 375896 h 2801577"/>
                <a:gd name="connsiteX5819" fmla="*/ 842984 w 10032639"/>
                <a:gd name="connsiteY5819" fmla="*/ 372296 h 2801577"/>
                <a:gd name="connsiteX5820" fmla="*/ 1311988 w 10032639"/>
                <a:gd name="connsiteY5820" fmla="*/ 355013 h 2801577"/>
                <a:gd name="connsiteX5821" fmla="*/ 1235681 w 10032639"/>
                <a:gd name="connsiteY5821" fmla="*/ 400020 h 2801577"/>
                <a:gd name="connsiteX5822" fmla="*/ 1157933 w 10032639"/>
                <a:gd name="connsiteY5822" fmla="*/ 445026 h 2801577"/>
                <a:gd name="connsiteX5823" fmla="*/ 1057509 w 10032639"/>
                <a:gd name="connsiteY5823" fmla="*/ 510916 h 2801577"/>
                <a:gd name="connsiteX5824" fmla="*/ 955286 w 10032639"/>
                <a:gd name="connsiteY5824" fmla="*/ 583647 h 2801577"/>
                <a:gd name="connsiteX5825" fmla="*/ 960685 w 10032639"/>
                <a:gd name="connsiteY5825" fmla="*/ 588688 h 2801577"/>
                <a:gd name="connsiteX5826" fmla="*/ 962485 w 10032639"/>
                <a:gd name="connsiteY5826" fmla="*/ 597329 h 2801577"/>
                <a:gd name="connsiteX5827" fmla="*/ 963924 w 10032639"/>
                <a:gd name="connsiteY5827" fmla="*/ 602370 h 2801577"/>
                <a:gd name="connsiteX5828" fmla="*/ 1002078 w 10032639"/>
                <a:gd name="connsiteY5828" fmla="*/ 578246 h 2801577"/>
                <a:gd name="connsiteX5829" fmla="*/ 1038432 w 10032639"/>
                <a:gd name="connsiteY5829" fmla="*/ 554123 h 2801577"/>
                <a:gd name="connsiteX5830" fmla="*/ 1057509 w 10032639"/>
                <a:gd name="connsiteY5830" fmla="*/ 540441 h 2801577"/>
                <a:gd name="connsiteX5831" fmla="*/ 1072987 w 10032639"/>
                <a:gd name="connsiteY5831" fmla="*/ 526399 h 2801577"/>
                <a:gd name="connsiteX5832" fmla="*/ 1087024 w 10032639"/>
                <a:gd name="connsiteY5832" fmla="*/ 512717 h 2801577"/>
                <a:gd name="connsiteX5833" fmla="*/ 1098903 w 10032639"/>
                <a:gd name="connsiteY5833" fmla="*/ 496874 h 2801577"/>
                <a:gd name="connsiteX5834" fmla="*/ 1104302 w 10032639"/>
                <a:gd name="connsiteY5834" fmla="*/ 490033 h 2801577"/>
                <a:gd name="connsiteX5835" fmla="*/ 1133817 w 10032639"/>
                <a:gd name="connsiteY5835" fmla="*/ 490033 h 2801577"/>
                <a:gd name="connsiteX5836" fmla="*/ 1152534 w 10032639"/>
                <a:gd name="connsiteY5836" fmla="*/ 472751 h 2801577"/>
                <a:gd name="connsiteX5837" fmla="*/ 1180249 w 10032639"/>
                <a:gd name="connsiteY5837" fmla="*/ 450067 h 2801577"/>
                <a:gd name="connsiteX5838" fmla="*/ 1188888 w 10032639"/>
                <a:gd name="connsiteY5838" fmla="*/ 443226 h 2801577"/>
                <a:gd name="connsiteX5839" fmla="*/ 1202926 w 10032639"/>
                <a:gd name="connsiteY5839" fmla="*/ 436385 h 2801577"/>
                <a:gd name="connsiteX5840" fmla="*/ 1220203 w 10032639"/>
                <a:gd name="connsiteY5840" fmla="*/ 429544 h 2801577"/>
                <a:gd name="connsiteX5841" fmla="*/ 1239280 w 10032639"/>
                <a:gd name="connsiteY5841" fmla="*/ 425944 h 2801577"/>
                <a:gd name="connsiteX5842" fmla="*/ 1251518 w 10032639"/>
                <a:gd name="connsiteY5842" fmla="*/ 414062 h 2801577"/>
                <a:gd name="connsiteX5843" fmla="*/ 1265196 w 10032639"/>
                <a:gd name="connsiteY5843" fmla="*/ 396779 h 2801577"/>
                <a:gd name="connsiteX5844" fmla="*/ 1284273 w 10032639"/>
                <a:gd name="connsiteY5844" fmla="*/ 377696 h 2801577"/>
                <a:gd name="connsiteX5845" fmla="*/ 1306589 w 10032639"/>
                <a:gd name="connsiteY5845" fmla="*/ 358614 h 2801577"/>
                <a:gd name="connsiteX5846" fmla="*/ 3240198 w 10032639"/>
                <a:gd name="connsiteY5846" fmla="*/ 349612 h 2801577"/>
                <a:gd name="connsiteX5847" fmla="*/ 3224361 w 10032639"/>
                <a:gd name="connsiteY5847" fmla="*/ 356813 h 2801577"/>
                <a:gd name="connsiteX5848" fmla="*/ 3224361 w 10032639"/>
                <a:gd name="connsiteY5848" fmla="*/ 358614 h 2801577"/>
                <a:gd name="connsiteX5849" fmla="*/ 3234799 w 10032639"/>
                <a:gd name="connsiteY5849" fmla="*/ 356813 h 2801577"/>
                <a:gd name="connsiteX5850" fmla="*/ 3234799 w 10032639"/>
                <a:gd name="connsiteY5850" fmla="*/ 355013 h 2801577"/>
                <a:gd name="connsiteX5851" fmla="*/ 740760 w 10032639"/>
                <a:gd name="connsiteY5851" fmla="*/ 330529 h 2801577"/>
                <a:gd name="connsiteX5852" fmla="*/ 727082 w 10032639"/>
                <a:gd name="connsiteY5852" fmla="*/ 339531 h 2801577"/>
                <a:gd name="connsiteX5853" fmla="*/ 738961 w 10032639"/>
                <a:gd name="connsiteY5853" fmla="*/ 337730 h 2801577"/>
                <a:gd name="connsiteX5854" fmla="*/ 744360 w 10032639"/>
                <a:gd name="connsiteY5854" fmla="*/ 335930 h 2801577"/>
                <a:gd name="connsiteX5855" fmla="*/ 744360 w 10032639"/>
                <a:gd name="connsiteY5855" fmla="*/ 332330 h 2801577"/>
                <a:gd name="connsiteX5856" fmla="*/ 3631095 w 10032639"/>
                <a:gd name="connsiteY5856" fmla="*/ 325489 h 2801577"/>
                <a:gd name="connsiteX5857" fmla="*/ 3624256 w 10032639"/>
                <a:gd name="connsiteY5857" fmla="*/ 327289 h 2801577"/>
                <a:gd name="connsiteX5858" fmla="*/ 3555148 w 10032639"/>
                <a:gd name="connsiteY5858" fmla="*/ 360054 h 2801577"/>
                <a:gd name="connsiteX5859" fmla="*/ 3572065 w 10032639"/>
                <a:gd name="connsiteY5859" fmla="*/ 360054 h 2801577"/>
                <a:gd name="connsiteX5860" fmla="*/ 1365620 w 10032639"/>
                <a:gd name="connsiteY5860" fmla="*/ 320448 h 2801577"/>
                <a:gd name="connsiteX5861" fmla="*/ 1322067 w 10032639"/>
                <a:gd name="connsiteY5861" fmla="*/ 348172 h 2801577"/>
                <a:gd name="connsiteX5862" fmla="*/ 1329265 w 10032639"/>
                <a:gd name="connsiteY5862" fmla="*/ 344572 h 2801577"/>
                <a:gd name="connsiteX5863" fmla="*/ 1337904 w 10032639"/>
                <a:gd name="connsiteY5863" fmla="*/ 342771 h 2801577"/>
                <a:gd name="connsiteX5864" fmla="*/ 1356981 w 10032639"/>
                <a:gd name="connsiteY5864" fmla="*/ 340971 h 2801577"/>
                <a:gd name="connsiteX5865" fmla="*/ 1362020 w 10032639"/>
                <a:gd name="connsiteY5865" fmla="*/ 340971 h 2801577"/>
                <a:gd name="connsiteX5866" fmla="*/ 1370659 w 10032639"/>
                <a:gd name="connsiteY5866" fmla="*/ 344572 h 2801577"/>
                <a:gd name="connsiteX5867" fmla="*/ 1379297 w 10032639"/>
                <a:gd name="connsiteY5867" fmla="*/ 351413 h 2801577"/>
                <a:gd name="connsiteX5868" fmla="*/ 1370659 w 10032639"/>
                <a:gd name="connsiteY5868" fmla="*/ 332330 h 2801577"/>
                <a:gd name="connsiteX5869" fmla="*/ 4450142 w 10032639"/>
                <a:gd name="connsiteY5869" fmla="*/ 312628 h 2801577"/>
                <a:gd name="connsiteX5870" fmla="*/ 4450142 w 10032639"/>
                <a:gd name="connsiteY5870" fmla="*/ 324509 h 2801577"/>
                <a:gd name="connsiteX5871" fmla="*/ 4463833 w 10032639"/>
                <a:gd name="connsiteY5871" fmla="*/ 317668 h 2801577"/>
                <a:gd name="connsiteX5872" fmla="*/ 4456988 w 10032639"/>
                <a:gd name="connsiteY5872" fmla="*/ 317668 h 2801577"/>
                <a:gd name="connsiteX5873" fmla="*/ 4453385 w 10032639"/>
                <a:gd name="connsiteY5873" fmla="*/ 315868 h 2801577"/>
                <a:gd name="connsiteX5874" fmla="*/ 4451583 w 10032639"/>
                <a:gd name="connsiteY5874" fmla="*/ 314068 h 2801577"/>
                <a:gd name="connsiteX5875" fmla="*/ 2810787 w 10032639"/>
                <a:gd name="connsiteY5875" fmla="*/ 303165 h 2801577"/>
                <a:gd name="connsiteX5876" fmla="*/ 2772634 w 10032639"/>
                <a:gd name="connsiteY5876" fmla="*/ 318648 h 2801577"/>
                <a:gd name="connsiteX5877" fmla="*/ 2779472 w 10032639"/>
                <a:gd name="connsiteY5877" fmla="*/ 320448 h 2801577"/>
                <a:gd name="connsiteX5878" fmla="*/ 2786671 w 10032639"/>
                <a:gd name="connsiteY5878" fmla="*/ 318648 h 2801577"/>
                <a:gd name="connsiteX5879" fmla="*/ 2791710 w 10032639"/>
                <a:gd name="connsiteY5879" fmla="*/ 316847 h 2801577"/>
                <a:gd name="connsiteX5880" fmla="*/ 2798909 w 10032639"/>
                <a:gd name="connsiteY5880" fmla="*/ 313607 h 2801577"/>
                <a:gd name="connsiteX5881" fmla="*/ 3347461 w 10032639"/>
                <a:gd name="connsiteY5881" fmla="*/ 301365 h 2801577"/>
                <a:gd name="connsiteX5882" fmla="*/ 3309749 w 10032639"/>
                <a:gd name="connsiteY5882" fmla="*/ 318531 h 2801577"/>
                <a:gd name="connsiteX5883" fmla="*/ 3309307 w 10032639"/>
                <a:gd name="connsiteY5883" fmla="*/ 318648 h 2801577"/>
                <a:gd name="connsiteX5884" fmla="*/ 3308722 w 10032639"/>
                <a:gd name="connsiteY5884" fmla="*/ 318999 h 2801577"/>
                <a:gd name="connsiteX5885" fmla="*/ 3283391 w 10032639"/>
                <a:gd name="connsiteY5885" fmla="*/ 330529 h 2801577"/>
                <a:gd name="connsiteX5886" fmla="*/ 3284831 w 10032639"/>
                <a:gd name="connsiteY5886" fmla="*/ 330529 h 2801577"/>
                <a:gd name="connsiteX5887" fmla="*/ 3293470 w 10032639"/>
                <a:gd name="connsiteY5887" fmla="*/ 334130 h 2801577"/>
                <a:gd name="connsiteX5888" fmla="*/ 3297069 w 10032639"/>
                <a:gd name="connsiteY5888" fmla="*/ 327289 h 2801577"/>
                <a:gd name="connsiteX5889" fmla="*/ 3303908 w 10032639"/>
                <a:gd name="connsiteY5889" fmla="*/ 321888 h 2801577"/>
                <a:gd name="connsiteX5890" fmla="*/ 3308722 w 10032639"/>
                <a:gd name="connsiteY5890" fmla="*/ 318999 h 2801577"/>
                <a:gd name="connsiteX5891" fmla="*/ 3309749 w 10032639"/>
                <a:gd name="connsiteY5891" fmla="*/ 318531 h 2801577"/>
                <a:gd name="connsiteX5892" fmla="*/ 3316146 w 10032639"/>
                <a:gd name="connsiteY5892" fmla="*/ 316847 h 2801577"/>
                <a:gd name="connsiteX5893" fmla="*/ 3321185 w 10032639"/>
                <a:gd name="connsiteY5893" fmla="*/ 316847 h 2801577"/>
                <a:gd name="connsiteX5894" fmla="*/ 3328384 w 10032639"/>
                <a:gd name="connsiteY5894" fmla="*/ 318648 h 2801577"/>
                <a:gd name="connsiteX5895" fmla="*/ 3337023 w 10032639"/>
                <a:gd name="connsiteY5895" fmla="*/ 320448 h 2801577"/>
                <a:gd name="connsiteX5896" fmla="*/ 3338822 w 10032639"/>
                <a:gd name="connsiteY5896" fmla="*/ 320448 h 2801577"/>
                <a:gd name="connsiteX5897" fmla="*/ 3342062 w 10032639"/>
                <a:gd name="connsiteY5897" fmla="*/ 316847 h 2801577"/>
                <a:gd name="connsiteX5898" fmla="*/ 3343862 w 10032639"/>
                <a:gd name="connsiteY5898" fmla="*/ 313607 h 2801577"/>
                <a:gd name="connsiteX5899" fmla="*/ 3343862 w 10032639"/>
                <a:gd name="connsiteY5899" fmla="*/ 308206 h 2801577"/>
                <a:gd name="connsiteX5900" fmla="*/ 3153452 w 10032639"/>
                <a:gd name="connsiteY5900" fmla="*/ 294524 h 2801577"/>
                <a:gd name="connsiteX5901" fmla="*/ 3117098 w 10032639"/>
                <a:gd name="connsiteY5901" fmla="*/ 308206 h 2801577"/>
                <a:gd name="connsiteX5902" fmla="*/ 3084343 w 10032639"/>
                <a:gd name="connsiteY5902" fmla="*/ 320448 h 2801577"/>
                <a:gd name="connsiteX5903" fmla="*/ 2909411 w 10032639"/>
                <a:gd name="connsiteY5903" fmla="*/ 396779 h 2801577"/>
                <a:gd name="connsiteX5904" fmla="*/ 2814387 w 10032639"/>
                <a:gd name="connsiteY5904" fmla="*/ 439986 h 2801577"/>
                <a:gd name="connsiteX5905" fmla="*/ 2719002 w 10032639"/>
                <a:gd name="connsiteY5905" fmla="*/ 484992 h 2801577"/>
                <a:gd name="connsiteX5906" fmla="*/ 2684448 w 10032639"/>
                <a:gd name="connsiteY5906" fmla="*/ 500475 h 2801577"/>
                <a:gd name="connsiteX5907" fmla="*/ 2694886 w 10032639"/>
                <a:gd name="connsiteY5907" fmla="*/ 498674 h 2801577"/>
                <a:gd name="connsiteX5908" fmla="*/ 2703525 w 10032639"/>
                <a:gd name="connsiteY5908" fmla="*/ 496874 h 2801577"/>
                <a:gd name="connsiteX5909" fmla="*/ 2725841 w 10032639"/>
                <a:gd name="connsiteY5909" fmla="*/ 495074 h 2801577"/>
                <a:gd name="connsiteX5910" fmla="*/ 2746717 w 10032639"/>
                <a:gd name="connsiteY5910" fmla="*/ 491833 h 2801577"/>
                <a:gd name="connsiteX5911" fmla="*/ 2750317 w 10032639"/>
                <a:gd name="connsiteY5911" fmla="*/ 491833 h 2801577"/>
                <a:gd name="connsiteX5912" fmla="*/ 2750317 w 10032639"/>
                <a:gd name="connsiteY5912" fmla="*/ 490033 h 2801577"/>
                <a:gd name="connsiteX5913" fmla="*/ 2755356 w 10032639"/>
                <a:gd name="connsiteY5913" fmla="*/ 483192 h 2801577"/>
                <a:gd name="connsiteX5914" fmla="*/ 2757156 w 10032639"/>
                <a:gd name="connsiteY5914" fmla="*/ 475991 h 2801577"/>
                <a:gd name="connsiteX5915" fmla="*/ 2762195 w 10032639"/>
                <a:gd name="connsiteY5915" fmla="*/ 470950 h 2801577"/>
                <a:gd name="connsiteX5916" fmla="*/ 2767594 w 10032639"/>
                <a:gd name="connsiteY5916" fmla="*/ 465910 h 2801577"/>
                <a:gd name="connsiteX5917" fmla="*/ 2774433 w 10032639"/>
                <a:gd name="connsiteY5917" fmla="*/ 460509 h 2801577"/>
                <a:gd name="connsiteX5918" fmla="*/ 2781272 w 10032639"/>
                <a:gd name="connsiteY5918" fmla="*/ 458709 h 2801577"/>
                <a:gd name="connsiteX5919" fmla="*/ 2814387 w 10032639"/>
                <a:gd name="connsiteY5919" fmla="*/ 458709 h 2801577"/>
                <a:gd name="connsiteX5920" fmla="*/ 2814387 w 10032639"/>
                <a:gd name="connsiteY5920" fmla="*/ 453668 h 2801577"/>
                <a:gd name="connsiteX5921" fmla="*/ 2817626 w 10032639"/>
                <a:gd name="connsiteY5921" fmla="*/ 446827 h 2801577"/>
                <a:gd name="connsiteX5922" fmla="*/ 2821225 w 10032639"/>
                <a:gd name="connsiteY5922" fmla="*/ 439986 h 2801577"/>
                <a:gd name="connsiteX5923" fmla="*/ 2831664 w 10032639"/>
                <a:gd name="connsiteY5923" fmla="*/ 434585 h 2801577"/>
                <a:gd name="connsiteX5924" fmla="*/ 2838503 w 10032639"/>
                <a:gd name="connsiteY5924" fmla="*/ 432785 h 2801577"/>
                <a:gd name="connsiteX5925" fmla="*/ 2852181 w 10032639"/>
                <a:gd name="connsiteY5925" fmla="*/ 431344 h 2801577"/>
                <a:gd name="connsiteX5926" fmla="*/ 2869458 w 10032639"/>
                <a:gd name="connsiteY5926" fmla="*/ 415862 h 2801577"/>
                <a:gd name="connsiteX5927" fmla="*/ 2878096 w 10032639"/>
                <a:gd name="connsiteY5927" fmla="*/ 419103 h 2801577"/>
                <a:gd name="connsiteX5928" fmla="*/ 2888535 w 10032639"/>
                <a:gd name="connsiteY5928" fmla="*/ 422703 h 2801577"/>
                <a:gd name="connsiteX5929" fmla="*/ 2895374 w 10032639"/>
                <a:gd name="connsiteY5929" fmla="*/ 422703 h 2801577"/>
                <a:gd name="connsiteX5930" fmla="*/ 2900772 w 10032639"/>
                <a:gd name="connsiteY5930" fmla="*/ 420903 h 2801577"/>
                <a:gd name="connsiteX5931" fmla="*/ 2904372 w 10032639"/>
                <a:gd name="connsiteY5931" fmla="*/ 417302 h 2801577"/>
                <a:gd name="connsiteX5932" fmla="*/ 2911211 w 10032639"/>
                <a:gd name="connsiteY5932" fmla="*/ 410461 h 2801577"/>
                <a:gd name="connsiteX5933" fmla="*/ 2919850 w 10032639"/>
                <a:gd name="connsiteY5933" fmla="*/ 405421 h 2801577"/>
                <a:gd name="connsiteX5934" fmla="*/ 2930288 w 10032639"/>
                <a:gd name="connsiteY5934" fmla="*/ 401820 h 2801577"/>
                <a:gd name="connsiteX5935" fmla="*/ 2943966 w 10032639"/>
                <a:gd name="connsiteY5935" fmla="*/ 398219 h 2801577"/>
                <a:gd name="connsiteX5936" fmla="*/ 2943966 w 10032639"/>
                <a:gd name="connsiteY5936" fmla="*/ 391378 h 2801577"/>
                <a:gd name="connsiteX5937" fmla="*/ 2947565 w 10032639"/>
                <a:gd name="connsiteY5937" fmla="*/ 384537 h 2801577"/>
                <a:gd name="connsiteX5938" fmla="*/ 2951165 w 10032639"/>
                <a:gd name="connsiteY5938" fmla="*/ 380937 h 2801577"/>
                <a:gd name="connsiteX5939" fmla="*/ 2954404 w 10032639"/>
                <a:gd name="connsiteY5939" fmla="*/ 377696 h 2801577"/>
                <a:gd name="connsiteX5940" fmla="*/ 2959803 w 10032639"/>
                <a:gd name="connsiteY5940" fmla="*/ 375896 h 2801577"/>
                <a:gd name="connsiteX5941" fmla="*/ 2964842 w 10032639"/>
                <a:gd name="connsiteY5941" fmla="*/ 375896 h 2801577"/>
                <a:gd name="connsiteX5942" fmla="*/ 2973481 w 10032639"/>
                <a:gd name="connsiteY5942" fmla="*/ 375896 h 2801577"/>
                <a:gd name="connsiteX5943" fmla="*/ 2980320 w 10032639"/>
                <a:gd name="connsiteY5943" fmla="*/ 379137 h 2801577"/>
                <a:gd name="connsiteX5944" fmla="*/ 2985719 w 10032639"/>
                <a:gd name="connsiteY5944" fmla="*/ 382737 h 2801577"/>
                <a:gd name="connsiteX5945" fmla="*/ 2988958 w 10032639"/>
                <a:gd name="connsiteY5945" fmla="*/ 386338 h 2801577"/>
                <a:gd name="connsiteX5946" fmla="*/ 2997597 w 10032639"/>
                <a:gd name="connsiteY5946" fmla="*/ 375896 h 2801577"/>
                <a:gd name="connsiteX5947" fmla="*/ 3006236 w 10032639"/>
                <a:gd name="connsiteY5947" fmla="*/ 367255 h 2801577"/>
                <a:gd name="connsiteX5948" fmla="*/ 3018474 w 10032639"/>
                <a:gd name="connsiteY5948" fmla="*/ 361854 h 2801577"/>
                <a:gd name="connsiteX5949" fmla="*/ 3033951 w 10032639"/>
                <a:gd name="connsiteY5949" fmla="*/ 360054 h 2801577"/>
                <a:gd name="connsiteX5950" fmla="*/ 3039350 w 10032639"/>
                <a:gd name="connsiteY5950" fmla="*/ 358614 h 2801577"/>
                <a:gd name="connsiteX5951" fmla="*/ 3044390 w 10032639"/>
                <a:gd name="connsiteY5951" fmla="*/ 356813 h 2801577"/>
                <a:gd name="connsiteX5952" fmla="*/ 3047989 w 10032639"/>
                <a:gd name="connsiteY5952" fmla="*/ 355013 h 2801577"/>
                <a:gd name="connsiteX5953" fmla="*/ 3049788 w 10032639"/>
                <a:gd name="connsiteY5953" fmla="*/ 351413 h 2801577"/>
                <a:gd name="connsiteX5954" fmla="*/ 3053028 w 10032639"/>
                <a:gd name="connsiteY5954" fmla="*/ 342771 h 2801577"/>
                <a:gd name="connsiteX5955" fmla="*/ 3061667 w 10032639"/>
                <a:gd name="connsiteY5955" fmla="*/ 340971 h 2801577"/>
                <a:gd name="connsiteX5956" fmla="*/ 3080744 w 10032639"/>
                <a:gd name="connsiteY5956" fmla="*/ 337730 h 2801577"/>
                <a:gd name="connsiteX5957" fmla="*/ 3096581 w 10032639"/>
                <a:gd name="connsiteY5957" fmla="*/ 332330 h 2801577"/>
                <a:gd name="connsiteX5958" fmla="*/ 3106660 w 10032639"/>
                <a:gd name="connsiteY5958" fmla="*/ 327289 h 2801577"/>
                <a:gd name="connsiteX5959" fmla="*/ 3113858 w 10032639"/>
                <a:gd name="connsiteY5959" fmla="*/ 323688 h 2801577"/>
                <a:gd name="connsiteX5960" fmla="*/ 3125737 w 10032639"/>
                <a:gd name="connsiteY5960" fmla="*/ 315047 h 2801577"/>
                <a:gd name="connsiteX5961" fmla="*/ 3137974 w 10032639"/>
                <a:gd name="connsiteY5961" fmla="*/ 304966 h 2801577"/>
                <a:gd name="connsiteX5962" fmla="*/ 4633884 w 10032639"/>
                <a:gd name="connsiteY5962" fmla="*/ 284907 h 2801577"/>
                <a:gd name="connsiteX5963" fmla="*/ 4621634 w 10032639"/>
                <a:gd name="connsiteY5963" fmla="*/ 295347 h 2801577"/>
                <a:gd name="connsiteX5964" fmla="*/ 4632082 w 10032639"/>
                <a:gd name="connsiteY5964" fmla="*/ 289947 h 2801577"/>
                <a:gd name="connsiteX5965" fmla="*/ 3423409 w 10032639"/>
                <a:gd name="connsiteY5965" fmla="*/ 270400 h 2801577"/>
                <a:gd name="connsiteX5966" fmla="*/ 3371577 w 10032639"/>
                <a:gd name="connsiteY5966" fmla="*/ 290924 h 2801577"/>
                <a:gd name="connsiteX5967" fmla="*/ 3385615 w 10032639"/>
                <a:gd name="connsiteY5967" fmla="*/ 290924 h 2801577"/>
                <a:gd name="connsiteX5968" fmla="*/ 3397493 w 10032639"/>
                <a:gd name="connsiteY5968" fmla="*/ 287683 h 2801577"/>
                <a:gd name="connsiteX5969" fmla="*/ 3409731 w 10032639"/>
                <a:gd name="connsiteY5969" fmla="*/ 282282 h 2801577"/>
                <a:gd name="connsiteX5970" fmla="*/ 3419809 w 10032639"/>
                <a:gd name="connsiteY5970" fmla="*/ 271841 h 2801577"/>
                <a:gd name="connsiteX5971" fmla="*/ 427611 w 10032639"/>
                <a:gd name="connsiteY5971" fmla="*/ 259959 h 2801577"/>
                <a:gd name="connsiteX5972" fmla="*/ 392696 w 10032639"/>
                <a:gd name="connsiteY5972" fmla="*/ 290924 h 2801577"/>
                <a:gd name="connsiteX5973" fmla="*/ 399895 w 10032639"/>
                <a:gd name="connsiteY5973" fmla="*/ 289123 h 2801577"/>
                <a:gd name="connsiteX5974" fmla="*/ 404934 w 10032639"/>
                <a:gd name="connsiteY5974" fmla="*/ 287683 h 2801577"/>
                <a:gd name="connsiteX5975" fmla="*/ 415373 w 10032639"/>
                <a:gd name="connsiteY5975" fmla="*/ 275441 h 2801577"/>
                <a:gd name="connsiteX5976" fmla="*/ 131738 w 10032639"/>
                <a:gd name="connsiteY5976" fmla="*/ 247717 h 2801577"/>
                <a:gd name="connsiteX5977" fmla="*/ 124539 w 10032639"/>
                <a:gd name="connsiteY5977" fmla="*/ 251318 h 2801577"/>
                <a:gd name="connsiteX5978" fmla="*/ 124539 w 10032639"/>
                <a:gd name="connsiteY5978" fmla="*/ 256358 h 2801577"/>
                <a:gd name="connsiteX5979" fmla="*/ 853422 w 10032639"/>
                <a:gd name="connsiteY5979" fmla="*/ 245917 h 2801577"/>
                <a:gd name="connsiteX5980" fmla="*/ 849823 w 10032639"/>
                <a:gd name="connsiteY5980" fmla="*/ 249517 h 2801577"/>
                <a:gd name="connsiteX5981" fmla="*/ 851622 w 10032639"/>
                <a:gd name="connsiteY5981" fmla="*/ 249517 h 2801577"/>
                <a:gd name="connsiteX5982" fmla="*/ 9679416 w 10032639"/>
                <a:gd name="connsiteY5982" fmla="*/ 236745 h 2801577"/>
                <a:gd name="connsiteX5983" fmla="*/ 9657092 w 10032639"/>
                <a:gd name="connsiteY5983" fmla="*/ 261232 h 2801577"/>
                <a:gd name="connsiteX5984" fmla="*/ 9632608 w 10032639"/>
                <a:gd name="connsiteY5984" fmla="*/ 285359 h 2801577"/>
                <a:gd name="connsiteX5985" fmla="*/ 9594441 w 10032639"/>
                <a:gd name="connsiteY5985" fmla="*/ 324971 h 2801577"/>
                <a:gd name="connsiteX5986" fmla="*/ 9553033 w 10032639"/>
                <a:gd name="connsiteY5986" fmla="*/ 369983 h 2801577"/>
                <a:gd name="connsiteX5987" fmla="*/ 9468058 w 10032639"/>
                <a:gd name="connsiteY5987" fmla="*/ 468652 h 2801577"/>
                <a:gd name="connsiteX5988" fmla="*/ 9397486 w 10032639"/>
                <a:gd name="connsiteY5988" fmla="*/ 550395 h 2801577"/>
                <a:gd name="connsiteX5989" fmla="*/ 9418009 w 10032639"/>
                <a:gd name="connsiteY5989" fmla="*/ 539952 h 2801577"/>
                <a:gd name="connsiteX5990" fmla="*/ 9437093 w 10032639"/>
                <a:gd name="connsiteY5990" fmla="*/ 524108 h 2801577"/>
                <a:gd name="connsiteX5991" fmla="*/ 9454376 w 10032639"/>
                <a:gd name="connsiteY5991" fmla="*/ 508623 h 2801577"/>
                <a:gd name="connsiteX5992" fmla="*/ 9468058 w 10032639"/>
                <a:gd name="connsiteY5992" fmla="*/ 489538 h 2801577"/>
                <a:gd name="connsiteX5993" fmla="*/ 9485701 w 10032639"/>
                <a:gd name="connsiteY5993" fmla="*/ 466851 h 2801577"/>
                <a:gd name="connsiteX5994" fmla="*/ 9504785 w 10032639"/>
                <a:gd name="connsiteY5994" fmla="*/ 449566 h 2801577"/>
                <a:gd name="connsiteX5995" fmla="*/ 9527109 w 10032639"/>
                <a:gd name="connsiteY5995" fmla="*/ 434082 h 2801577"/>
                <a:gd name="connsiteX5996" fmla="*/ 9549793 w 10032639"/>
                <a:gd name="connsiteY5996" fmla="*/ 423999 h 2801577"/>
                <a:gd name="connsiteX5997" fmla="*/ 9556634 w 10032639"/>
                <a:gd name="connsiteY5997" fmla="*/ 409955 h 2801577"/>
                <a:gd name="connsiteX5998" fmla="*/ 9565276 w 10032639"/>
                <a:gd name="connsiteY5998" fmla="*/ 397711 h 2801577"/>
                <a:gd name="connsiteX5999" fmla="*/ 9575717 w 10032639"/>
                <a:gd name="connsiteY5999" fmla="*/ 387629 h 2801577"/>
                <a:gd name="connsiteX6000" fmla="*/ 9585799 w 10032639"/>
                <a:gd name="connsiteY6000" fmla="*/ 377186 h 2801577"/>
                <a:gd name="connsiteX6001" fmla="*/ 9603082 w 10032639"/>
                <a:gd name="connsiteY6001" fmla="*/ 364942 h 2801577"/>
                <a:gd name="connsiteX6002" fmla="*/ 9618925 w 10032639"/>
                <a:gd name="connsiteY6002" fmla="*/ 349098 h 2801577"/>
                <a:gd name="connsiteX6003" fmla="*/ 9625766 w 10032639"/>
                <a:gd name="connsiteY6003" fmla="*/ 340455 h 2801577"/>
                <a:gd name="connsiteX6004" fmla="*/ 9632608 w 10032639"/>
                <a:gd name="connsiteY6004" fmla="*/ 330012 h 2801577"/>
                <a:gd name="connsiteX6005" fmla="*/ 9643049 w 10032639"/>
                <a:gd name="connsiteY6005" fmla="*/ 311287 h 2801577"/>
                <a:gd name="connsiteX6006" fmla="*/ 9648450 w 10032639"/>
                <a:gd name="connsiteY6006" fmla="*/ 299043 h 2801577"/>
                <a:gd name="connsiteX6007" fmla="*/ 9655292 w 10032639"/>
                <a:gd name="connsiteY6007" fmla="*/ 288600 h 2801577"/>
                <a:gd name="connsiteX6008" fmla="*/ 9665733 w 10032639"/>
                <a:gd name="connsiteY6008" fmla="*/ 279958 h 2801577"/>
                <a:gd name="connsiteX6009" fmla="*/ 9677976 w 10032639"/>
                <a:gd name="connsiteY6009" fmla="*/ 271315 h 2801577"/>
                <a:gd name="connsiteX6010" fmla="*/ 9676175 w 10032639"/>
                <a:gd name="connsiteY6010" fmla="*/ 255831 h 2801577"/>
                <a:gd name="connsiteX6011" fmla="*/ 725283 w 10032639"/>
                <a:gd name="connsiteY6011" fmla="*/ 228634 h 2801577"/>
                <a:gd name="connsiteX6012" fmla="*/ 714844 w 10032639"/>
                <a:gd name="connsiteY6012" fmla="*/ 235475 h 2801577"/>
                <a:gd name="connsiteX6013" fmla="*/ 652574 w 10032639"/>
                <a:gd name="connsiteY6013" fmla="*/ 279042 h 2801577"/>
                <a:gd name="connsiteX6014" fmla="*/ 624859 w 10032639"/>
                <a:gd name="connsiteY6014" fmla="*/ 296324 h 2801577"/>
                <a:gd name="connsiteX6015" fmla="*/ 598943 w 10032639"/>
                <a:gd name="connsiteY6015" fmla="*/ 311807 h 2801577"/>
                <a:gd name="connsiteX6016" fmla="*/ 569428 w 10032639"/>
                <a:gd name="connsiteY6016" fmla="*/ 332330 h 2801577"/>
                <a:gd name="connsiteX6017" fmla="*/ 539913 w 10032639"/>
                <a:gd name="connsiteY6017" fmla="*/ 355013 h 2801577"/>
                <a:gd name="connsiteX6018" fmla="*/ 510397 w 10032639"/>
                <a:gd name="connsiteY6018" fmla="*/ 379137 h 2801577"/>
                <a:gd name="connsiteX6019" fmla="*/ 482682 w 10032639"/>
                <a:gd name="connsiteY6019" fmla="*/ 405421 h 2801577"/>
                <a:gd name="connsiteX6020" fmla="*/ 448127 w 10032639"/>
                <a:gd name="connsiteY6020" fmla="*/ 439986 h 2801577"/>
                <a:gd name="connsiteX6021" fmla="*/ 412133 w 10032639"/>
                <a:gd name="connsiteY6021" fmla="*/ 470950 h 2801577"/>
                <a:gd name="connsiteX6022" fmla="*/ 415373 w 10032639"/>
                <a:gd name="connsiteY6022" fmla="*/ 472751 h 2801577"/>
                <a:gd name="connsiteX6023" fmla="*/ 418972 w 10032639"/>
                <a:gd name="connsiteY6023" fmla="*/ 472751 h 2801577"/>
                <a:gd name="connsiteX6024" fmla="*/ 425811 w 10032639"/>
                <a:gd name="connsiteY6024" fmla="*/ 469150 h 2801577"/>
                <a:gd name="connsiteX6025" fmla="*/ 432650 w 10032639"/>
                <a:gd name="connsiteY6025" fmla="*/ 460509 h 2801577"/>
                <a:gd name="connsiteX6026" fmla="*/ 443088 w 10032639"/>
                <a:gd name="connsiteY6026" fmla="*/ 453668 h 2801577"/>
                <a:gd name="connsiteX6027" fmla="*/ 453527 w 10032639"/>
                <a:gd name="connsiteY6027" fmla="*/ 446827 h 2801577"/>
                <a:gd name="connsiteX6028" fmla="*/ 463965 w 10032639"/>
                <a:gd name="connsiteY6028" fmla="*/ 441426 h 2801577"/>
                <a:gd name="connsiteX6029" fmla="*/ 475843 w 10032639"/>
                <a:gd name="connsiteY6029" fmla="*/ 439986 h 2801577"/>
                <a:gd name="connsiteX6030" fmla="*/ 486281 w 10032639"/>
                <a:gd name="connsiteY6030" fmla="*/ 439986 h 2801577"/>
                <a:gd name="connsiteX6031" fmla="*/ 505358 w 10032639"/>
                <a:gd name="connsiteY6031" fmla="*/ 417302 h 2801577"/>
                <a:gd name="connsiteX6032" fmla="*/ 528035 w 10032639"/>
                <a:gd name="connsiteY6032" fmla="*/ 398219 h 2801577"/>
                <a:gd name="connsiteX6033" fmla="*/ 538113 w 10032639"/>
                <a:gd name="connsiteY6033" fmla="*/ 388138 h 2801577"/>
                <a:gd name="connsiteX6034" fmla="*/ 550351 w 10032639"/>
                <a:gd name="connsiteY6034" fmla="*/ 379137 h 2801577"/>
                <a:gd name="connsiteX6035" fmla="*/ 562589 w 10032639"/>
                <a:gd name="connsiteY6035" fmla="*/ 372296 h 2801577"/>
                <a:gd name="connsiteX6036" fmla="*/ 576267 w 10032639"/>
                <a:gd name="connsiteY6036" fmla="*/ 365455 h 2801577"/>
                <a:gd name="connsiteX6037" fmla="*/ 576267 w 10032639"/>
                <a:gd name="connsiteY6037" fmla="*/ 337730 h 2801577"/>
                <a:gd name="connsiteX6038" fmla="*/ 586705 w 10032639"/>
                <a:gd name="connsiteY6038" fmla="*/ 334130 h 2801577"/>
                <a:gd name="connsiteX6039" fmla="*/ 609021 w 10032639"/>
                <a:gd name="connsiteY6039" fmla="*/ 325489 h 2801577"/>
                <a:gd name="connsiteX6040" fmla="*/ 629898 w 10032639"/>
                <a:gd name="connsiteY6040" fmla="*/ 316847 h 2801577"/>
                <a:gd name="connsiteX6041" fmla="*/ 629898 w 10032639"/>
                <a:gd name="connsiteY6041" fmla="*/ 311807 h 2801577"/>
                <a:gd name="connsiteX6042" fmla="*/ 631698 w 10032639"/>
                <a:gd name="connsiteY6042" fmla="*/ 306406 h 2801577"/>
                <a:gd name="connsiteX6043" fmla="*/ 634937 w 10032639"/>
                <a:gd name="connsiteY6043" fmla="*/ 297765 h 2801577"/>
                <a:gd name="connsiteX6044" fmla="*/ 640336 w 10032639"/>
                <a:gd name="connsiteY6044" fmla="*/ 290924 h 2801577"/>
                <a:gd name="connsiteX6045" fmla="*/ 648975 w 10032639"/>
                <a:gd name="connsiteY6045" fmla="*/ 285883 h 2801577"/>
                <a:gd name="connsiteX6046" fmla="*/ 659413 w 10032639"/>
                <a:gd name="connsiteY6046" fmla="*/ 280482 h 2801577"/>
                <a:gd name="connsiteX6047" fmla="*/ 661213 w 10032639"/>
                <a:gd name="connsiteY6047" fmla="*/ 280482 h 2801577"/>
                <a:gd name="connsiteX6048" fmla="*/ 669852 w 10032639"/>
                <a:gd name="connsiteY6048" fmla="*/ 277241 h 2801577"/>
                <a:gd name="connsiteX6049" fmla="*/ 678490 w 10032639"/>
                <a:gd name="connsiteY6049" fmla="*/ 271841 h 2801577"/>
                <a:gd name="connsiteX6050" fmla="*/ 688929 w 10032639"/>
                <a:gd name="connsiteY6050" fmla="*/ 265000 h 2801577"/>
                <a:gd name="connsiteX6051" fmla="*/ 695768 w 10032639"/>
                <a:gd name="connsiteY6051" fmla="*/ 254558 h 2801577"/>
                <a:gd name="connsiteX6052" fmla="*/ 704406 w 10032639"/>
                <a:gd name="connsiteY6052" fmla="*/ 245917 h 2801577"/>
                <a:gd name="connsiteX6053" fmla="*/ 1329265 w 10032639"/>
                <a:gd name="connsiteY6053" fmla="*/ 226834 h 2801577"/>
                <a:gd name="connsiteX6054" fmla="*/ 1282473 w 10032639"/>
                <a:gd name="connsiteY6054" fmla="*/ 259959 h 2801577"/>
                <a:gd name="connsiteX6055" fmla="*/ 1233881 w 10032639"/>
                <a:gd name="connsiteY6055" fmla="*/ 289123 h 2801577"/>
                <a:gd name="connsiteX6056" fmla="*/ 1185649 w 10032639"/>
                <a:gd name="connsiteY6056" fmla="*/ 321888 h 2801577"/>
                <a:gd name="connsiteX6057" fmla="*/ 1162972 w 10032639"/>
                <a:gd name="connsiteY6057" fmla="*/ 340971 h 2801577"/>
                <a:gd name="connsiteX6058" fmla="*/ 1142456 w 10032639"/>
                <a:gd name="connsiteY6058" fmla="*/ 358614 h 2801577"/>
                <a:gd name="connsiteX6059" fmla="*/ 1140656 w 10032639"/>
                <a:gd name="connsiteY6059" fmla="*/ 360054 h 2801577"/>
                <a:gd name="connsiteX6060" fmla="*/ 1144255 w 10032639"/>
                <a:gd name="connsiteY6060" fmla="*/ 363654 h 2801577"/>
                <a:gd name="connsiteX6061" fmla="*/ 1147495 w 10032639"/>
                <a:gd name="connsiteY6061" fmla="*/ 367255 h 2801577"/>
                <a:gd name="connsiteX6062" fmla="*/ 1156133 w 10032639"/>
                <a:gd name="connsiteY6062" fmla="*/ 360054 h 2801577"/>
                <a:gd name="connsiteX6063" fmla="*/ 1168372 w 10032639"/>
                <a:gd name="connsiteY6063" fmla="*/ 351413 h 2801577"/>
                <a:gd name="connsiteX6064" fmla="*/ 1175210 w 10032639"/>
                <a:gd name="connsiteY6064" fmla="*/ 346372 h 2801577"/>
                <a:gd name="connsiteX6065" fmla="*/ 1182049 w 10032639"/>
                <a:gd name="connsiteY6065" fmla="*/ 340971 h 2801577"/>
                <a:gd name="connsiteX6066" fmla="*/ 1194287 w 10032639"/>
                <a:gd name="connsiteY6066" fmla="*/ 332330 h 2801577"/>
                <a:gd name="connsiteX6067" fmla="*/ 1201126 w 10032639"/>
                <a:gd name="connsiteY6067" fmla="*/ 325489 h 2801577"/>
                <a:gd name="connsiteX6068" fmla="*/ 1209765 w 10032639"/>
                <a:gd name="connsiteY6068" fmla="*/ 318648 h 2801577"/>
                <a:gd name="connsiteX6069" fmla="*/ 1216604 w 10032639"/>
                <a:gd name="connsiteY6069" fmla="*/ 315047 h 2801577"/>
                <a:gd name="connsiteX6070" fmla="*/ 1225242 w 10032639"/>
                <a:gd name="connsiteY6070" fmla="*/ 311807 h 2801577"/>
                <a:gd name="connsiteX6071" fmla="*/ 1233881 w 10032639"/>
                <a:gd name="connsiteY6071" fmla="*/ 306406 h 2801577"/>
                <a:gd name="connsiteX6072" fmla="*/ 1261957 w 10032639"/>
                <a:gd name="connsiteY6072" fmla="*/ 289123 h 2801577"/>
                <a:gd name="connsiteX6073" fmla="*/ 1277434 w 10032639"/>
                <a:gd name="connsiteY6073" fmla="*/ 280482 h 2801577"/>
                <a:gd name="connsiteX6074" fmla="*/ 1292911 w 10032639"/>
                <a:gd name="connsiteY6074" fmla="*/ 273641 h 2801577"/>
                <a:gd name="connsiteX6075" fmla="*/ 1306589 w 10032639"/>
                <a:gd name="connsiteY6075" fmla="*/ 266800 h 2801577"/>
                <a:gd name="connsiteX6076" fmla="*/ 1317027 w 10032639"/>
                <a:gd name="connsiteY6076" fmla="*/ 258159 h 2801577"/>
                <a:gd name="connsiteX6077" fmla="*/ 1323866 w 10032639"/>
                <a:gd name="connsiteY6077" fmla="*/ 247717 h 2801577"/>
                <a:gd name="connsiteX6078" fmla="*/ 1330705 w 10032639"/>
                <a:gd name="connsiteY6078" fmla="*/ 237276 h 2801577"/>
                <a:gd name="connsiteX6079" fmla="*/ 1330705 w 10032639"/>
                <a:gd name="connsiteY6079" fmla="*/ 226834 h 2801577"/>
                <a:gd name="connsiteX6080" fmla="*/ 4886439 w 10032639"/>
                <a:gd name="connsiteY6080" fmla="*/ 224064 h 2801577"/>
                <a:gd name="connsiteX6081" fmla="*/ 4805016 w 10032639"/>
                <a:gd name="connsiteY6081" fmla="*/ 288147 h 2801577"/>
                <a:gd name="connsiteX6082" fmla="*/ 4763584 w 10032639"/>
                <a:gd name="connsiteY6082" fmla="*/ 319468 h 2801577"/>
                <a:gd name="connsiteX6083" fmla="*/ 4720351 w 10032639"/>
                <a:gd name="connsiteY6083" fmla="*/ 350430 h 2801577"/>
                <a:gd name="connsiteX6084" fmla="*/ 4669912 w 10032639"/>
                <a:gd name="connsiteY6084" fmla="*/ 385351 h 2801577"/>
                <a:gd name="connsiteX6085" fmla="*/ 4618032 w 10032639"/>
                <a:gd name="connsiteY6085" fmla="*/ 418113 h 2801577"/>
                <a:gd name="connsiteX6086" fmla="*/ 4566152 w 10032639"/>
                <a:gd name="connsiteY6086" fmla="*/ 449074 h 2801577"/>
                <a:gd name="connsiteX6087" fmla="*/ 4515713 w 10032639"/>
                <a:gd name="connsiteY6087" fmla="*/ 480396 h 2801577"/>
                <a:gd name="connsiteX6088" fmla="*/ 4515713 w 10032639"/>
                <a:gd name="connsiteY6088" fmla="*/ 487236 h 2801577"/>
                <a:gd name="connsiteX6089" fmla="*/ 4515713 w 10032639"/>
                <a:gd name="connsiteY6089" fmla="*/ 492636 h 2801577"/>
                <a:gd name="connsiteX6090" fmla="*/ 4567593 w 10032639"/>
                <a:gd name="connsiteY6090" fmla="*/ 454474 h 2801577"/>
                <a:gd name="connsiteX6091" fmla="*/ 4616230 w 10032639"/>
                <a:gd name="connsiteY6091" fmla="*/ 421713 h 2801577"/>
                <a:gd name="connsiteX6092" fmla="*/ 4661265 w 10032639"/>
                <a:gd name="connsiteY6092" fmla="*/ 392192 h 2801577"/>
                <a:gd name="connsiteX6093" fmla="*/ 4704498 w 10032639"/>
                <a:gd name="connsiteY6093" fmla="*/ 366270 h 2801577"/>
                <a:gd name="connsiteX6094" fmla="*/ 4754937 w 10032639"/>
                <a:gd name="connsiteY6094" fmla="*/ 339989 h 2801577"/>
                <a:gd name="connsiteX6095" fmla="*/ 4801773 w 10032639"/>
                <a:gd name="connsiteY6095" fmla="*/ 310828 h 2801577"/>
                <a:gd name="connsiteX6096" fmla="*/ 4848249 w 10032639"/>
                <a:gd name="connsiteY6096" fmla="*/ 279507 h 2801577"/>
                <a:gd name="connsiteX6097" fmla="*/ 4893644 w 10032639"/>
                <a:gd name="connsiteY6097" fmla="*/ 246745 h 2801577"/>
                <a:gd name="connsiteX6098" fmla="*/ 9371201 w 10032639"/>
                <a:gd name="connsiteY6098" fmla="*/ 210818 h 2801577"/>
                <a:gd name="connsiteX6099" fmla="*/ 9333034 w 10032639"/>
                <a:gd name="connsiteY6099" fmla="*/ 240346 h 2801577"/>
                <a:gd name="connsiteX6100" fmla="*/ 9295227 w 10032639"/>
                <a:gd name="connsiteY6100" fmla="*/ 273116 h 2801577"/>
                <a:gd name="connsiteX6101" fmla="*/ 9258861 w 10032639"/>
                <a:gd name="connsiteY6101" fmla="*/ 305885 h 2801577"/>
                <a:gd name="connsiteX6102" fmla="*/ 9222494 w 10032639"/>
                <a:gd name="connsiteY6102" fmla="*/ 339015 h 2801577"/>
                <a:gd name="connsiteX6103" fmla="*/ 9161644 w 10032639"/>
                <a:gd name="connsiteY6103" fmla="*/ 401312 h 2801577"/>
                <a:gd name="connsiteX6104" fmla="*/ 9097912 w 10032639"/>
                <a:gd name="connsiteY6104" fmla="*/ 466851 h 2801577"/>
                <a:gd name="connsiteX6105" fmla="*/ 9132478 w 10032639"/>
                <a:gd name="connsiteY6105" fmla="*/ 475494 h 2801577"/>
                <a:gd name="connsiteX6106" fmla="*/ 9139320 w 10032639"/>
                <a:gd name="connsiteY6106" fmla="*/ 463610 h 2801577"/>
                <a:gd name="connsiteX6107" fmla="*/ 9142920 w 10032639"/>
                <a:gd name="connsiteY6107" fmla="*/ 460009 h 2801577"/>
                <a:gd name="connsiteX6108" fmla="*/ 9142920 w 10032639"/>
                <a:gd name="connsiteY6108" fmla="*/ 454968 h 2801577"/>
                <a:gd name="connsiteX6109" fmla="*/ 9142920 w 10032639"/>
                <a:gd name="connsiteY6109" fmla="*/ 448126 h 2801577"/>
                <a:gd name="connsiteX6110" fmla="*/ 9147961 w 10032639"/>
                <a:gd name="connsiteY6110" fmla="*/ 444525 h 2801577"/>
                <a:gd name="connsiteX6111" fmla="*/ 9154802 w 10032639"/>
                <a:gd name="connsiteY6111" fmla="*/ 437683 h 2801577"/>
                <a:gd name="connsiteX6112" fmla="*/ 9159843 w 10032639"/>
                <a:gd name="connsiteY6112" fmla="*/ 429040 h 2801577"/>
                <a:gd name="connsiteX6113" fmla="*/ 9163444 w 10032639"/>
                <a:gd name="connsiteY6113" fmla="*/ 425439 h 2801577"/>
                <a:gd name="connsiteX6114" fmla="*/ 9172085 w 10032639"/>
                <a:gd name="connsiteY6114" fmla="*/ 418597 h 2801577"/>
                <a:gd name="connsiteX6115" fmla="*/ 9186128 w 10032639"/>
                <a:gd name="connsiteY6115" fmla="*/ 413556 h 2801577"/>
                <a:gd name="connsiteX6116" fmla="*/ 9191169 w 10032639"/>
                <a:gd name="connsiteY6116" fmla="*/ 397711 h 2801577"/>
                <a:gd name="connsiteX6117" fmla="*/ 9198010 w 10032639"/>
                <a:gd name="connsiteY6117" fmla="*/ 385828 h 2801577"/>
                <a:gd name="connsiteX6118" fmla="*/ 9208452 w 10032639"/>
                <a:gd name="connsiteY6118" fmla="*/ 375385 h 2801577"/>
                <a:gd name="connsiteX6119" fmla="*/ 9222494 w 10032639"/>
                <a:gd name="connsiteY6119" fmla="*/ 368183 h 2801577"/>
                <a:gd name="connsiteX6120" fmla="*/ 9229336 w 10032639"/>
                <a:gd name="connsiteY6120" fmla="*/ 363142 h 2801577"/>
                <a:gd name="connsiteX6121" fmla="*/ 9232936 w 10032639"/>
                <a:gd name="connsiteY6121" fmla="*/ 358100 h 2801577"/>
                <a:gd name="connsiteX6122" fmla="*/ 9234737 w 10032639"/>
                <a:gd name="connsiteY6122" fmla="*/ 352699 h 2801577"/>
                <a:gd name="connsiteX6123" fmla="*/ 9236177 w 10032639"/>
                <a:gd name="connsiteY6123" fmla="*/ 347657 h 2801577"/>
                <a:gd name="connsiteX6124" fmla="*/ 9236177 w 10032639"/>
                <a:gd name="connsiteY6124" fmla="*/ 337214 h 2801577"/>
                <a:gd name="connsiteX6125" fmla="*/ 9244818 w 10032639"/>
                <a:gd name="connsiteY6125" fmla="*/ 333613 h 2801577"/>
                <a:gd name="connsiteX6126" fmla="*/ 9263902 w 10032639"/>
                <a:gd name="connsiteY6126" fmla="*/ 324971 h 2801577"/>
                <a:gd name="connsiteX6127" fmla="*/ 9277944 w 10032639"/>
                <a:gd name="connsiteY6127" fmla="*/ 316328 h 2801577"/>
                <a:gd name="connsiteX6128" fmla="*/ 9289827 w 10032639"/>
                <a:gd name="connsiteY6128" fmla="*/ 305885 h 2801577"/>
                <a:gd name="connsiteX6129" fmla="*/ 9298468 w 10032639"/>
                <a:gd name="connsiteY6129" fmla="*/ 294002 h 2801577"/>
                <a:gd name="connsiteX6130" fmla="*/ 9308910 w 10032639"/>
                <a:gd name="connsiteY6130" fmla="*/ 278517 h 2801577"/>
                <a:gd name="connsiteX6131" fmla="*/ 9322592 w 10032639"/>
                <a:gd name="connsiteY6131" fmla="*/ 264473 h 2801577"/>
                <a:gd name="connsiteX6132" fmla="*/ 9338435 w 10032639"/>
                <a:gd name="connsiteY6132" fmla="*/ 250789 h 2801577"/>
                <a:gd name="connsiteX6133" fmla="*/ 9355718 w 10032639"/>
                <a:gd name="connsiteY6133" fmla="*/ 238546 h 2801577"/>
                <a:gd name="connsiteX6134" fmla="*/ 9362559 w 10032639"/>
                <a:gd name="connsiteY6134" fmla="*/ 222701 h 2801577"/>
                <a:gd name="connsiteX6135" fmla="*/ 9492543 w 10032639"/>
                <a:gd name="connsiteY6135" fmla="*/ 205416 h 2801577"/>
                <a:gd name="connsiteX6136" fmla="*/ 9471659 w 10032639"/>
                <a:gd name="connsiteY6136" fmla="*/ 224502 h 2801577"/>
                <a:gd name="connsiteX6137" fmla="*/ 9452575 w 10032639"/>
                <a:gd name="connsiteY6137" fmla="*/ 243587 h 2801577"/>
                <a:gd name="connsiteX6138" fmla="*/ 9418009 w 10032639"/>
                <a:gd name="connsiteY6138" fmla="*/ 276717 h 2801577"/>
                <a:gd name="connsiteX6139" fmla="*/ 9383443 w 10032639"/>
                <a:gd name="connsiteY6139" fmla="*/ 311287 h 2801577"/>
                <a:gd name="connsiteX6140" fmla="*/ 9341676 w 10032639"/>
                <a:gd name="connsiteY6140" fmla="*/ 354499 h 2801577"/>
                <a:gd name="connsiteX6141" fmla="*/ 9338435 w 10032639"/>
                <a:gd name="connsiteY6141" fmla="*/ 358100 h 2801577"/>
                <a:gd name="connsiteX6142" fmla="*/ 9366160 w 10032639"/>
                <a:gd name="connsiteY6142" fmla="*/ 337214 h 2801577"/>
                <a:gd name="connsiteX6143" fmla="*/ 9398926 w 10032639"/>
                <a:gd name="connsiteY6143" fmla="*/ 313087 h 2801577"/>
                <a:gd name="connsiteX6144" fmla="*/ 9412968 w 10032639"/>
                <a:gd name="connsiteY6144" fmla="*/ 300844 h 2801577"/>
                <a:gd name="connsiteX6145" fmla="*/ 9423050 w 10032639"/>
                <a:gd name="connsiteY6145" fmla="*/ 287160 h 2801577"/>
                <a:gd name="connsiteX6146" fmla="*/ 9435292 w 10032639"/>
                <a:gd name="connsiteY6146" fmla="*/ 274916 h 2801577"/>
                <a:gd name="connsiteX6147" fmla="*/ 9443934 w 10032639"/>
                <a:gd name="connsiteY6147" fmla="*/ 259432 h 2801577"/>
                <a:gd name="connsiteX6148" fmla="*/ 9447535 w 10032639"/>
                <a:gd name="connsiteY6148" fmla="*/ 255831 h 2801577"/>
                <a:gd name="connsiteX6149" fmla="*/ 9450775 w 10032639"/>
                <a:gd name="connsiteY6149" fmla="*/ 250789 h 2801577"/>
                <a:gd name="connsiteX6150" fmla="*/ 9457616 w 10032639"/>
                <a:gd name="connsiteY6150" fmla="*/ 245388 h 2801577"/>
                <a:gd name="connsiteX6151" fmla="*/ 9471659 w 10032639"/>
                <a:gd name="connsiteY6151" fmla="*/ 231704 h 2801577"/>
                <a:gd name="connsiteX6152" fmla="*/ 9482101 w 10032639"/>
                <a:gd name="connsiteY6152" fmla="*/ 217660 h 2801577"/>
                <a:gd name="connsiteX6153" fmla="*/ 9485701 w 10032639"/>
                <a:gd name="connsiteY6153" fmla="*/ 214059 h 2801577"/>
                <a:gd name="connsiteX6154" fmla="*/ 9488942 w 10032639"/>
                <a:gd name="connsiteY6154" fmla="*/ 209017 h 2801577"/>
                <a:gd name="connsiteX6155" fmla="*/ 3806027 w 10032639"/>
                <a:gd name="connsiteY6155" fmla="*/ 200910 h 2801577"/>
                <a:gd name="connsiteX6156" fmla="*/ 3778312 w 10032639"/>
                <a:gd name="connsiteY6156" fmla="*/ 211352 h 2801577"/>
                <a:gd name="connsiteX6157" fmla="*/ 3752396 w 10032639"/>
                <a:gd name="connsiteY6157" fmla="*/ 218193 h 2801577"/>
                <a:gd name="connsiteX6158" fmla="*/ 3738358 w 10032639"/>
                <a:gd name="connsiteY6158" fmla="*/ 223233 h 2801577"/>
                <a:gd name="connsiteX6159" fmla="*/ 3724680 w 10032639"/>
                <a:gd name="connsiteY6159" fmla="*/ 232235 h 2801577"/>
                <a:gd name="connsiteX6160" fmla="*/ 3727920 w 10032639"/>
                <a:gd name="connsiteY6160" fmla="*/ 237276 h 2801577"/>
                <a:gd name="connsiteX6161" fmla="*/ 3731519 w 10032639"/>
                <a:gd name="connsiteY6161" fmla="*/ 245917 h 2801577"/>
                <a:gd name="connsiteX6162" fmla="*/ 3733319 w 10032639"/>
                <a:gd name="connsiteY6162" fmla="*/ 254558 h 2801577"/>
                <a:gd name="connsiteX6163" fmla="*/ 3733319 w 10032639"/>
                <a:gd name="connsiteY6163" fmla="*/ 263199 h 2801577"/>
                <a:gd name="connsiteX6164" fmla="*/ 3733319 w 10032639"/>
                <a:gd name="connsiteY6164" fmla="*/ 270400 h 2801577"/>
                <a:gd name="connsiteX6165" fmla="*/ 3729719 w 10032639"/>
                <a:gd name="connsiteY6165" fmla="*/ 273641 h 2801577"/>
                <a:gd name="connsiteX6166" fmla="*/ 3769673 w 10032639"/>
                <a:gd name="connsiteY6166" fmla="*/ 256358 h 2801577"/>
                <a:gd name="connsiteX6167" fmla="*/ 3807827 w 10032639"/>
                <a:gd name="connsiteY6167" fmla="*/ 239076 h 2801577"/>
                <a:gd name="connsiteX6168" fmla="*/ 3806027 w 10032639"/>
                <a:gd name="connsiteY6168" fmla="*/ 223233 h 2801577"/>
                <a:gd name="connsiteX6169" fmla="*/ 3806027 w 10032639"/>
                <a:gd name="connsiteY6169" fmla="*/ 214592 h 2801577"/>
                <a:gd name="connsiteX6170" fmla="*/ 3806027 w 10032639"/>
                <a:gd name="connsiteY6170" fmla="*/ 204151 h 2801577"/>
                <a:gd name="connsiteX6171" fmla="*/ 192209 w 10032639"/>
                <a:gd name="connsiteY6171" fmla="*/ 176787 h 2801577"/>
                <a:gd name="connsiteX6172" fmla="*/ 183570 w 10032639"/>
                <a:gd name="connsiteY6172" fmla="*/ 185428 h 2801577"/>
                <a:gd name="connsiteX6173" fmla="*/ 173132 w 10032639"/>
                <a:gd name="connsiteY6173" fmla="*/ 194069 h 2801577"/>
                <a:gd name="connsiteX6174" fmla="*/ 174931 w 10032639"/>
                <a:gd name="connsiteY6174" fmla="*/ 200910 h 2801577"/>
                <a:gd name="connsiteX6175" fmla="*/ 9406127 w 10032639"/>
                <a:gd name="connsiteY6175" fmla="*/ 169046 h 2801577"/>
                <a:gd name="connsiteX6176" fmla="*/ 9402527 w 10032639"/>
                <a:gd name="connsiteY6176" fmla="*/ 174447 h 2801577"/>
                <a:gd name="connsiteX6177" fmla="*/ 9395685 w 10032639"/>
                <a:gd name="connsiteY6177" fmla="*/ 186331 h 2801577"/>
                <a:gd name="connsiteX6178" fmla="*/ 9388844 w 10032639"/>
                <a:gd name="connsiteY6178" fmla="*/ 196774 h 2801577"/>
                <a:gd name="connsiteX6179" fmla="*/ 9392085 w 10032639"/>
                <a:gd name="connsiteY6179" fmla="*/ 194973 h 2801577"/>
                <a:gd name="connsiteX6180" fmla="*/ 9395685 w 10032639"/>
                <a:gd name="connsiteY6180" fmla="*/ 191732 h 2801577"/>
                <a:gd name="connsiteX6181" fmla="*/ 9400726 w 10032639"/>
                <a:gd name="connsiteY6181" fmla="*/ 186331 h 2801577"/>
                <a:gd name="connsiteX6182" fmla="*/ 9402527 w 10032639"/>
                <a:gd name="connsiteY6182" fmla="*/ 179489 h 2801577"/>
                <a:gd name="connsiteX6183" fmla="*/ 9404327 w 10032639"/>
                <a:gd name="connsiteY6183" fmla="*/ 172647 h 2801577"/>
                <a:gd name="connsiteX6184" fmla="*/ 4687205 w 10032639"/>
                <a:gd name="connsiteY6184" fmla="*/ 168622 h 2801577"/>
                <a:gd name="connsiteX6185" fmla="*/ 4676757 w 10032639"/>
                <a:gd name="connsiteY6185" fmla="*/ 172222 h 2801577"/>
                <a:gd name="connsiteX6186" fmla="*/ 4664868 w 10032639"/>
                <a:gd name="connsiteY6186" fmla="*/ 179062 h 2801577"/>
                <a:gd name="connsiteX6187" fmla="*/ 4654420 w 10032639"/>
                <a:gd name="connsiteY6187" fmla="*/ 182662 h 2801577"/>
                <a:gd name="connsiteX6188" fmla="*/ 4643972 w 10032639"/>
                <a:gd name="connsiteY6188" fmla="*/ 187702 h 2801577"/>
                <a:gd name="connsiteX6189" fmla="*/ 4625237 w 10032639"/>
                <a:gd name="connsiteY6189" fmla="*/ 203183 h 2801577"/>
                <a:gd name="connsiteX6190" fmla="*/ 4607584 w 10032639"/>
                <a:gd name="connsiteY6190" fmla="*/ 219024 h 2801577"/>
                <a:gd name="connsiteX6191" fmla="*/ 4597136 w 10032639"/>
                <a:gd name="connsiteY6191" fmla="*/ 227664 h 2801577"/>
                <a:gd name="connsiteX6192" fmla="*/ 4588489 w 10032639"/>
                <a:gd name="connsiteY6192" fmla="*/ 234505 h 2801577"/>
                <a:gd name="connsiteX6193" fmla="*/ 4578041 w 10032639"/>
                <a:gd name="connsiteY6193" fmla="*/ 238105 h 2801577"/>
                <a:gd name="connsiteX6194" fmla="*/ 4566152 w 10032639"/>
                <a:gd name="connsiteY6194" fmla="*/ 241345 h 2801577"/>
                <a:gd name="connsiteX6195" fmla="*/ 4562549 w 10032639"/>
                <a:gd name="connsiteY6195" fmla="*/ 246745 h 2801577"/>
                <a:gd name="connsiteX6196" fmla="*/ 4557505 w 10032639"/>
                <a:gd name="connsiteY6196" fmla="*/ 251785 h 2801577"/>
                <a:gd name="connsiteX6197" fmla="*/ 4548498 w 10032639"/>
                <a:gd name="connsiteY6197" fmla="*/ 258986 h 2801577"/>
                <a:gd name="connsiteX6198" fmla="*/ 4538410 w 10032639"/>
                <a:gd name="connsiteY6198" fmla="*/ 264026 h 2801577"/>
                <a:gd name="connsiteX6199" fmla="*/ 4527962 w 10032639"/>
                <a:gd name="connsiteY6199" fmla="*/ 267626 h 2801577"/>
                <a:gd name="connsiteX6200" fmla="*/ 4524359 w 10032639"/>
                <a:gd name="connsiteY6200" fmla="*/ 274466 h 2801577"/>
                <a:gd name="connsiteX6201" fmla="*/ 4519316 w 10032639"/>
                <a:gd name="connsiteY6201" fmla="*/ 281307 h 2801577"/>
                <a:gd name="connsiteX6202" fmla="*/ 4508868 w 10032639"/>
                <a:gd name="connsiteY6202" fmla="*/ 289947 h 2801577"/>
                <a:gd name="connsiteX6203" fmla="*/ 4482928 w 10032639"/>
                <a:gd name="connsiteY6203" fmla="*/ 305428 h 2801577"/>
                <a:gd name="connsiteX6204" fmla="*/ 4476082 w 10032639"/>
                <a:gd name="connsiteY6204" fmla="*/ 310828 h 2801577"/>
                <a:gd name="connsiteX6205" fmla="*/ 4472187 w 10032639"/>
                <a:gd name="connsiteY6205" fmla="*/ 315758 h 2801577"/>
                <a:gd name="connsiteX6206" fmla="*/ 4469237 w 10032639"/>
                <a:gd name="connsiteY6206" fmla="*/ 317668 h 2801577"/>
                <a:gd name="connsiteX6207" fmla="*/ 4470678 w 10032639"/>
                <a:gd name="connsiteY6207" fmla="*/ 317668 h 2801577"/>
                <a:gd name="connsiteX6208" fmla="*/ 4472187 w 10032639"/>
                <a:gd name="connsiteY6208" fmla="*/ 315758 h 2801577"/>
                <a:gd name="connsiteX6209" fmla="*/ 4552101 w 10032639"/>
                <a:gd name="connsiteY6209" fmla="*/ 264026 h 2801577"/>
                <a:gd name="connsiteX6210" fmla="*/ 4558946 w 10032639"/>
                <a:gd name="connsiteY6210" fmla="*/ 260786 h 2801577"/>
                <a:gd name="connsiteX6211" fmla="*/ 4612988 w 10032639"/>
                <a:gd name="connsiteY6211" fmla="*/ 225864 h 2801577"/>
                <a:gd name="connsiteX6212" fmla="*/ 4664868 w 10032639"/>
                <a:gd name="connsiteY6212" fmla="*/ 193103 h 2801577"/>
                <a:gd name="connsiteX6213" fmla="*/ 4675316 w 10032639"/>
                <a:gd name="connsiteY6213" fmla="*/ 179062 h 2801577"/>
                <a:gd name="connsiteX6214" fmla="*/ 2558108 w 10032639"/>
                <a:gd name="connsiteY6214" fmla="*/ 168145 h 2801577"/>
                <a:gd name="connsiteX6215" fmla="*/ 2553069 w 10032639"/>
                <a:gd name="connsiteY6215" fmla="*/ 185428 h 2801577"/>
                <a:gd name="connsiteX6216" fmla="*/ 2547670 w 10032639"/>
                <a:gd name="connsiteY6216" fmla="*/ 194069 h 2801577"/>
                <a:gd name="connsiteX6217" fmla="*/ 2570346 w 10032639"/>
                <a:gd name="connsiteY6217" fmla="*/ 186868 h 2801577"/>
                <a:gd name="connsiteX6218" fmla="*/ 2589063 w 10032639"/>
                <a:gd name="connsiteY6218" fmla="*/ 176787 h 2801577"/>
                <a:gd name="connsiteX6219" fmla="*/ 2584023 w 10032639"/>
                <a:gd name="connsiteY6219" fmla="*/ 174986 h 2801577"/>
                <a:gd name="connsiteX6220" fmla="*/ 2770834 w 10032639"/>
                <a:gd name="connsiteY6220" fmla="*/ 166345 h 2801577"/>
                <a:gd name="connsiteX6221" fmla="*/ 2744918 w 10032639"/>
                <a:gd name="connsiteY6221" fmla="*/ 178227 h 2801577"/>
                <a:gd name="connsiteX6222" fmla="*/ 2710363 w 10032639"/>
                <a:gd name="connsiteY6222" fmla="*/ 194069 h 2801577"/>
                <a:gd name="connsiteX6223" fmla="*/ 2677609 w 10032639"/>
                <a:gd name="connsiteY6223" fmla="*/ 211352 h 2801577"/>
                <a:gd name="connsiteX6224" fmla="*/ 2646294 w 10032639"/>
                <a:gd name="connsiteY6224" fmla="*/ 226834 h 2801577"/>
                <a:gd name="connsiteX6225" fmla="*/ 2646294 w 10032639"/>
                <a:gd name="connsiteY6225" fmla="*/ 228634 h 2801577"/>
                <a:gd name="connsiteX6226" fmla="*/ 2648093 w 10032639"/>
                <a:gd name="connsiteY6226" fmla="*/ 226834 h 2801577"/>
                <a:gd name="connsiteX6227" fmla="*/ 2705324 w 10032639"/>
                <a:gd name="connsiteY6227" fmla="*/ 200910 h 2801577"/>
                <a:gd name="connsiteX6228" fmla="*/ 3108459 w 10032639"/>
                <a:gd name="connsiteY6228" fmla="*/ 164545 h 2801577"/>
                <a:gd name="connsiteX6229" fmla="*/ 3092982 w 10032639"/>
                <a:gd name="connsiteY6229" fmla="*/ 168145 h 2801577"/>
                <a:gd name="connsiteX6230" fmla="*/ 3078944 w 10032639"/>
                <a:gd name="connsiteY6230" fmla="*/ 171386 h 2801577"/>
                <a:gd name="connsiteX6231" fmla="*/ 3078944 w 10032639"/>
                <a:gd name="connsiteY6231" fmla="*/ 181827 h 2801577"/>
                <a:gd name="connsiteX6232" fmla="*/ 3091182 w 10032639"/>
                <a:gd name="connsiteY6232" fmla="*/ 173186 h 2801577"/>
                <a:gd name="connsiteX6233" fmla="*/ 8881153 w 10032639"/>
                <a:gd name="connsiteY6233" fmla="*/ 160764 h 2801577"/>
                <a:gd name="connsiteX6234" fmla="*/ 8877913 w 10032639"/>
                <a:gd name="connsiteY6234" fmla="*/ 165805 h 2801577"/>
                <a:gd name="connsiteX6235" fmla="*/ 8876113 w 10032639"/>
                <a:gd name="connsiteY6235" fmla="*/ 167606 h 2801577"/>
                <a:gd name="connsiteX6236" fmla="*/ 8876113 w 10032639"/>
                <a:gd name="connsiteY6236" fmla="*/ 170846 h 2801577"/>
                <a:gd name="connsiteX6237" fmla="*/ 8876113 w 10032639"/>
                <a:gd name="connsiteY6237" fmla="*/ 172647 h 2801577"/>
                <a:gd name="connsiteX6238" fmla="*/ 8874312 w 10032639"/>
                <a:gd name="connsiteY6238" fmla="*/ 176248 h 2801577"/>
                <a:gd name="connsiteX6239" fmla="*/ 8867471 w 10032639"/>
                <a:gd name="connsiteY6239" fmla="*/ 183090 h 2801577"/>
                <a:gd name="connsiteX6240" fmla="*/ 8867471 w 10032639"/>
                <a:gd name="connsiteY6240" fmla="*/ 184890 h 2801577"/>
                <a:gd name="connsiteX6241" fmla="*/ 8862430 w 10032639"/>
                <a:gd name="connsiteY6241" fmla="*/ 188131 h 2801577"/>
                <a:gd name="connsiteX6242" fmla="*/ 8855229 w 10032639"/>
                <a:gd name="connsiteY6242" fmla="*/ 189932 h 2801577"/>
                <a:gd name="connsiteX6243" fmla="*/ 8853789 w 10032639"/>
                <a:gd name="connsiteY6243" fmla="*/ 196774 h 2801577"/>
                <a:gd name="connsiteX6244" fmla="*/ 8850188 w 10032639"/>
                <a:gd name="connsiteY6244" fmla="*/ 203616 h 2801577"/>
                <a:gd name="connsiteX6245" fmla="*/ 8845147 w 10032639"/>
                <a:gd name="connsiteY6245" fmla="*/ 209017 h 2801577"/>
                <a:gd name="connsiteX6246" fmla="*/ 8837946 w 10032639"/>
                <a:gd name="connsiteY6246" fmla="*/ 212618 h 2801577"/>
                <a:gd name="connsiteX6247" fmla="*/ 8834705 w 10032639"/>
                <a:gd name="connsiteY6247" fmla="*/ 214059 h 2801577"/>
                <a:gd name="connsiteX6248" fmla="*/ 8832905 w 10032639"/>
                <a:gd name="connsiteY6248" fmla="*/ 217660 h 2801577"/>
                <a:gd name="connsiteX6249" fmla="*/ 8831105 w 10032639"/>
                <a:gd name="connsiteY6249" fmla="*/ 222701 h 2801577"/>
                <a:gd name="connsiteX6250" fmla="*/ 8831105 w 10032639"/>
                <a:gd name="connsiteY6250" fmla="*/ 226302 h 2801577"/>
                <a:gd name="connsiteX6251" fmla="*/ 8827864 w 10032639"/>
                <a:gd name="connsiteY6251" fmla="*/ 229903 h 2801577"/>
                <a:gd name="connsiteX6252" fmla="*/ 8819223 w 10032639"/>
                <a:gd name="connsiteY6252" fmla="*/ 233144 h 2801577"/>
                <a:gd name="connsiteX6253" fmla="*/ 8810221 w 10032639"/>
                <a:gd name="connsiteY6253" fmla="*/ 236745 h 2801577"/>
                <a:gd name="connsiteX6254" fmla="*/ 8805180 w 10032639"/>
                <a:gd name="connsiteY6254" fmla="*/ 241787 h 2801577"/>
                <a:gd name="connsiteX6255" fmla="*/ 8801579 w 10032639"/>
                <a:gd name="connsiteY6255" fmla="*/ 248989 h 2801577"/>
                <a:gd name="connsiteX6256" fmla="*/ 8796539 w 10032639"/>
                <a:gd name="connsiteY6256" fmla="*/ 255831 h 2801577"/>
                <a:gd name="connsiteX6257" fmla="*/ 8789697 w 10032639"/>
                <a:gd name="connsiteY6257" fmla="*/ 262673 h 2801577"/>
                <a:gd name="connsiteX6258" fmla="*/ 8780696 w 10032639"/>
                <a:gd name="connsiteY6258" fmla="*/ 269875 h 2801577"/>
                <a:gd name="connsiteX6259" fmla="*/ 8773854 w 10032639"/>
                <a:gd name="connsiteY6259" fmla="*/ 274916 h 2801577"/>
                <a:gd name="connsiteX6260" fmla="*/ 8770614 w 10032639"/>
                <a:gd name="connsiteY6260" fmla="*/ 281758 h 2801577"/>
                <a:gd name="connsiteX6261" fmla="*/ 8765213 w 10032639"/>
                <a:gd name="connsiteY6261" fmla="*/ 288600 h 2801577"/>
                <a:gd name="connsiteX6262" fmla="*/ 8803380 w 10032639"/>
                <a:gd name="connsiteY6262" fmla="*/ 259432 h 2801577"/>
                <a:gd name="connsiteX6263" fmla="*/ 8837946 w 10032639"/>
                <a:gd name="connsiteY6263" fmla="*/ 226302 h 2801577"/>
                <a:gd name="connsiteX6264" fmla="*/ 8898437 w 10032639"/>
                <a:gd name="connsiteY6264" fmla="*/ 164004 h 2801577"/>
                <a:gd name="connsiteX6265" fmla="*/ 110862 w 10032639"/>
                <a:gd name="connsiteY6265" fmla="*/ 157704 h 2801577"/>
                <a:gd name="connsiteX6266" fmla="*/ 109062 w 10032639"/>
                <a:gd name="connsiteY6266" fmla="*/ 166345 h 2801577"/>
                <a:gd name="connsiteX6267" fmla="*/ 117701 w 10032639"/>
                <a:gd name="connsiteY6267" fmla="*/ 157704 h 2801577"/>
                <a:gd name="connsiteX6268" fmla="*/ 299471 w 10032639"/>
                <a:gd name="connsiteY6268" fmla="*/ 155903 h 2801577"/>
                <a:gd name="connsiteX6269" fmla="*/ 264917 w 10032639"/>
                <a:gd name="connsiteY6269" fmla="*/ 194069 h 2801577"/>
                <a:gd name="connsiteX6270" fmla="*/ 237201 w 10032639"/>
                <a:gd name="connsiteY6270" fmla="*/ 230435 h 2801577"/>
                <a:gd name="connsiteX6271" fmla="*/ 231802 w 10032639"/>
                <a:gd name="connsiteY6271" fmla="*/ 237276 h 2801577"/>
                <a:gd name="connsiteX6272" fmla="*/ 252679 w 10032639"/>
                <a:gd name="connsiteY6272" fmla="*/ 218193 h 2801577"/>
                <a:gd name="connsiteX6273" fmla="*/ 273555 w 10032639"/>
                <a:gd name="connsiteY6273" fmla="*/ 199110 h 2801577"/>
                <a:gd name="connsiteX6274" fmla="*/ 290833 w 10032639"/>
                <a:gd name="connsiteY6274" fmla="*/ 178227 h 2801577"/>
                <a:gd name="connsiteX6275" fmla="*/ 308110 w 10032639"/>
                <a:gd name="connsiteY6275" fmla="*/ 155903 h 2801577"/>
                <a:gd name="connsiteX6276" fmla="*/ 9430251 w 10032639"/>
                <a:gd name="connsiteY6276" fmla="*/ 155362 h 2801577"/>
                <a:gd name="connsiteX6277" fmla="*/ 9421610 w 10032639"/>
                <a:gd name="connsiteY6277" fmla="*/ 157163 h 2801577"/>
                <a:gd name="connsiteX6278" fmla="*/ 9412968 w 10032639"/>
                <a:gd name="connsiteY6278" fmla="*/ 160764 h 2801577"/>
                <a:gd name="connsiteX6279" fmla="*/ 9419810 w 10032639"/>
                <a:gd name="connsiteY6279" fmla="*/ 160764 h 2801577"/>
                <a:gd name="connsiteX6280" fmla="*/ 9423050 w 10032639"/>
                <a:gd name="connsiteY6280" fmla="*/ 158963 h 2801577"/>
                <a:gd name="connsiteX6281" fmla="*/ 3484239 w 10032639"/>
                <a:gd name="connsiteY6281" fmla="*/ 154103 h 2801577"/>
                <a:gd name="connsiteX6282" fmla="*/ 3432047 w 10032639"/>
                <a:gd name="connsiteY6282" fmla="*/ 171386 h 2801577"/>
                <a:gd name="connsiteX6283" fmla="*/ 3399292 w 10032639"/>
                <a:gd name="connsiteY6283" fmla="*/ 185428 h 2801577"/>
                <a:gd name="connsiteX6284" fmla="*/ 3364738 w 10032639"/>
                <a:gd name="connsiteY6284" fmla="*/ 200910 h 2801577"/>
                <a:gd name="connsiteX6285" fmla="*/ 3345661 w 10032639"/>
                <a:gd name="connsiteY6285" fmla="*/ 209551 h 2801577"/>
                <a:gd name="connsiteX6286" fmla="*/ 3326584 w 10032639"/>
                <a:gd name="connsiteY6286" fmla="*/ 216392 h 2801577"/>
                <a:gd name="connsiteX6287" fmla="*/ 3290230 w 10032639"/>
                <a:gd name="connsiteY6287" fmla="*/ 228634 h 2801577"/>
                <a:gd name="connsiteX6288" fmla="*/ 3243438 w 10032639"/>
                <a:gd name="connsiteY6288" fmla="*/ 254558 h 2801577"/>
                <a:gd name="connsiteX6289" fmla="*/ 3193406 w 10032639"/>
                <a:gd name="connsiteY6289" fmla="*/ 277241 h 2801577"/>
                <a:gd name="connsiteX6290" fmla="*/ 3179368 w 10032639"/>
                <a:gd name="connsiteY6290" fmla="*/ 284083 h 2801577"/>
                <a:gd name="connsiteX6291" fmla="*/ 3179368 w 10032639"/>
                <a:gd name="connsiteY6291" fmla="*/ 299565 h 2801577"/>
                <a:gd name="connsiteX6292" fmla="*/ 3181168 w 10032639"/>
                <a:gd name="connsiteY6292" fmla="*/ 299565 h 2801577"/>
                <a:gd name="connsiteX6293" fmla="*/ 3182967 w 10032639"/>
                <a:gd name="connsiteY6293" fmla="*/ 299565 h 2801577"/>
                <a:gd name="connsiteX6294" fmla="*/ 3188007 w 10032639"/>
                <a:gd name="connsiteY6294" fmla="*/ 294524 h 2801577"/>
                <a:gd name="connsiteX6295" fmla="*/ 3193406 w 10032639"/>
                <a:gd name="connsiteY6295" fmla="*/ 289123 h 2801577"/>
                <a:gd name="connsiteX6296" fmla="*/ 3203844 w 10032639"/>
                <a:gd name="connsiteY6296" fmla="*/ 282282 h 2801577"/>
                <a:gd name="connsiteX6297" fmla="*/ 3219322 w 10032639"/>
                <a:gd name="connsiteY6297" fmla="*/ 277241 h 2801577"/>
                <a:gd name="connsiteX6298" fmla="*/ 3227960 w 10032639"/>
                <a:gd name="connsiteY6298" fmla="*/ 273641 h 2801577"/>
                <a:gd name="connsiteX6299" fmla="*/ 3238399 w 10032639"/>
                <a:gd name="connsiteY6299" fmla="*/ 271841 h 2801577"/>
                <a:gd name="connsiteX6300" fmla="*/ 3248837 w 10032639"/>
                <a:gd name="connsiteY6300" fmla="*/ 270400 h 2801577"/>
                <a:gd name="connsiteX6301" fmla="*/ 3248837 w 10032639"/>
                <a:gd name="connsiteY6301" fmla="*/ 263199 h 2801577"/>
                <a:gd name="connsiteX6302" fmla="*/ 3248837 w 10032639"/>
                <a:gd name="connsiteY6302" fmla="*/ 252758 h 2801577"/>
                <a:gd name="connsiteX6303" fmla="*/ 3258915 w 10032639"/>
                <a:gd name="connsiteY6303" fmla="*/ 249517 h 2801577"/>
                <a:gd name="connsiteX6304" fmla="*/ 3295269 w 10032639"/>
                <a:gd name="connsiteY6304" fmla="*/ 237276 h 2801577"/>
                <a:gd name="connsiteX6305" fmla="*/ 3340262 w 10032639"/>
                <a:gd name="connsiteY6305" fmla="*/ 221793 h 2801577"/>
                <a:gd name="connsiteX6306" fmla="*/ 3357899 w 10032639"/>
                <a:gd name="connsiteY6306" fmla="*/ 214592 h 2801577"/>
                <a:gd name="connsiteX6307" fmla="*/ 3392454 w 10032639"/>
                <a:gd name="connsiteY6307" fmla="*/ 204151 h 2801577"/>
                <a:gd name="connsiteX6308" fmla="*/ 3421609 w 10032639"/>
                <a:gd name="connsiteY6308" fmla="*/ 195509 h 2801577"/>
                <a:gd name="connsiteX6309" fmla="*/ 3449324 w 10032639"/>
                <a:gd name="connsiteY6309" fmla="*/ 186868 h 2801577"/>
                <a:gd name="connsiteX6310" fmla="*/ 3456163 w 10032639"/>
                <a:gd name="connsiteY6310" fmla="*/ 176787 h 2801577"/>
                <a:gd name="connsiteX6311" fmla="*/ 3465162 w 10032639"/>
                <a:gd name="connsiteY6311" fmla="*/ 168145 h 2801577"/>
                <a:gd name="connsiteX6312" fmla="*/ 3473800 w 10032639"/>
                <a:gd name="connsiteY6312" fmla="*/ 161304 h 2801577"/>
                <a:gd name="connsiteX6313" fmla="*/ 9024819 w 10032639"/>
                <a:gd name="connsiteY6313" fmla="*/ 148520 h 2801577"/>
                <a:gd name="connsiteX6314" fmla="*/ 8980171 w 10032639"/>
                <a:gd name="connsiteY6314" fmla="*/ 188131 h 2801577"/>
                <a:gd name="connsiteX6315" fmla="*/ 8936603 w 10032639"/>
                <a:gd name="connsiteY6315" fmla="*/ 228103 h 2801577"/>
                <a:gd name="connsiteX6316" fmla="*/ 8895196 w 10032639"/>
                <a:gd name="connsiteY6316" fmla="*/ 269875 h 2801577"/>
                <a:gd name="connsiteX6317" fmla="*/ 8855229 w 10032639"/>
                <a:gd name="connsiteY6317" fmla="*/ 311287 h 2801577"/>
                <a:gd name="connsiteX6318" fmla="*/ 8834705 w 10032639"/>
                <a:gd name="connsiteY6318" fmla="*/ 331813 h 2801577"/>
                <a:gd name="connsiteX6319" fmla="*/ 8843347 w 10032639"/>
                <a:gd name="connsiteY6319" fmla="*/ 328572 h 2801577"/>
                <a:gd name="connsiteX6320" fmla="*/ 8846587 w 10032639"/>
                <a:gd name="connsiteY6320" fmla="*/ 326771 h 2801577"/>
                <a:gd name="connsiteX6321" fmla="*/ 8860630 w 10032639"/>
                <a:gd name="connsiteY6321" fmla="*/ 313087 h 2801577"/>
                <a:gd name="connsiteX6322" fmla="*/ 8865671 w 10032639"/>
                <a:gd name="connsiteY6322" fmla="*/ 309486 h 2801577"/>
                <a:gd name="connsiteX6323" fmla="*/ 8872512 w 10032639"/>
                <a:gd name="connsiteY6323" fmla="*/ 307686 h 2801577"/>
                <a:gd name="connsiteX6324" fmla="*/ 8877913 w 10032639"/>
                <a:gd name="connsiteY6324" fmla="*/ 307686 h 2801577"/>
                <a:gd name="connsiteX6325" fmla="*/ 8882954 w 10032639"/>
                <a:gd name="connsiteY6325" fmla="*/ 309486 h 2801577"/>
                <a:gd name="connsiteX6326" fmla="*/ 8900237 w 10032639"/>
                <a:gd name="connsiteY6326" fmla="*/ 279958 h 2801577"/>
                <a:gd name="connsiteX6327" fmla="*/ 8919320 w 10032639"/>
                <a:gd name="connsiteY6327" fmla="*/ 254030 h 2801577"/>
                <a:gd name="connsiteX6328" fmla="*/ 8940204 w 10032639"/>
                <a:gd name="connsiteY6328" fmla="*/ 231704 h 2801577"/>
                <a:gd name="connsiteX6329" fmla="*/ 8964328 w 10032639"/>
                <a:gd name="connsiteY6329" fmla="*/ 209017 h 2801577"/>
                <a:gd name="connsiteX6330" fmla="*/ 8980171 w 10032639"/>
                <a:gd name="connsiteY6330" fmla="*/ 194973 h 2801577"/>
                <a:gd name="connsiteX6331" fmla="*/ 8995654 w 10032639"/>
                <a:gd name="connsiteY6331" fmla="*/ 181289 h 2801577"/>
                <a:gd name="connsiteX6332" fmla="*/ 9011137 w 10032639"/>
                <a:gd name="connsiteY6332" fmla="*/ 165805 h 2801577"/>
                <a:gd name="connsiteX6333" fmla="*/ 3658811 w 10032639"/>
                <a:gd name="connsiteY6333" fmla="*/ 142221 h 2801577"/>
                <a:gd name="connsiteX6334" fmla="*/ 3660610 w 10032639"/>
                <a:gd name="connsiteY6334" fmla="*/ 157704 h 2801577"/>
                <a:gd name="connsiteX6335" fmla="*/ 3676088 w 10032639"/>
                <a:gd name="connsiteY6335" fmla="*/ 154103 h 2801577"/>
                <a:gd name="connsiteX6336" fmla="*/ 3693365 w 10032639"/>
                <a:gd name="connsiteY6336" fmla="*/ 150863 h 2801577"/>
                <a:gd name="connsiteX6337" fmla="*/ 3696964 w 10032639"/>
                <a:gd name="connsiteY6337" fmla="*/ 145462 h 2801577"/>
                <a:gd name="connsiteX6338" fmla="*/ 3690126 w 10032639"/>
                <a:gd name="connsiteY6338" fmla="*/ 145462 h 2801577"/>
                <a:gd name="connsiteX6339" fmla="*/ 1151094 w 10032639"/>
                <a:gd name="connsiteY6339" fmla="*/ 142221 h 2801577"/>
                <a:gd name="connsiteX6340" fmla="*/ 1074786 w 10032639"/>
                <a:gd name="connsiteY6340" fmla="*/ 186868 h 2801577"/>
                <a:gd name="connsiteX6341" fmla="*/ 1000279 w 10032639"/>
                <a:gd name="connsiteY6341" fmla="*/ 235475 h 2801577"/>
                <a:gd name="connsiteX6342" fmla="*/ 927570 w 10032639"/>
                <a:gd name="connsiteY6342" fmla="*/ 287683 h 2801577"/>
                <a:gd name="connsiteX6343" fmla="*/ 853422 w 10032639"/>
                <a:gd name="connsiteY6343" fmla="*/ 344572 h 2801577"/>
                <a:gd name="connsiteX6344" fmla="*/ 849823 w 10032639"/>
                <a:gd name="connsiteY6344" fmla="*/ 348172 h 2801577"/>
                <a:gd name="connsiteX6345" fmla="*/ 855222 w 10032639"/>
                <a:gd name="connsiteY6345" fmla="*/ 348172 h 2801577"/>
                <a:gd name="connsiteX6346" fmla="*/ 863860 w 10032639"/>
                <a:gd name="connsiteY6346" fmla="*/ 348172 h 2801577"/>
                <a:gd name="connsiteX6347" fmla="*/ 870699 w 10032639"/>
                <a:gd name="connsiteY6347" fmla="*/ 346372 h 2801577"/>
                <a:gd name="connsiteX6348" fmla="*/ 875739 w 10032639"/>
                <a:gd name="connsiteY6348" fmla="*/ 344572 h 2801577"/>
                <a:gd name="connsiteX6349" fmla="*/ 880778 w 10032639"/>
                <a:gd name="connsiteY6349" fmla="*/ 342771 h 2801577"/>
                <a:gd name="connsiteX6350" fmla="*/ 893016 w 10032639"/>
                <a:gd name="connsiteY6350" fmla="*/ 340971 h 2801577"/>
                <a:gd name="connsiteX6351" fmla="*/ 898055 w 10032639"/>
                <a:gd name="connsiteY6351" fmla="*/ 329089 h 2801577"/>
                <a:gd name="connsiteX6352" fmla="*/ 906694 w 10032639"/>
                <a:gd name="connsiteY6352" fmla="*/ 320448 h 2801577"/>
                <a:gd name="connsiteX6353" fmla="*/ 917132 w 10032639"/>
                <a:gd name="connsiteY6353" fmla="*/ 311807 h 2801577"/>
                <a:gd name="connsiteX6354" fmla="*/ 927570 w 10032639"/>
                <a:gd name="connsiteY6354" fmla="*/ 304966 h 2801577"/>
                <a:gd name="connsiteX6355" fmla="*/ 941608 w 10032639"/>
                <a:gd name="connsiteY6355" fmla="*/ 299565 h 2801577"/>
                <a:gd name="connsiteX6356" fmla="*/ 957085 w 10032639"/>
                <a:gd name="connsiteY6356" fmla="*/ 292724 h 2801577"/>
                <a:gd name="connsiteX6357" fmla="*/ 972563 w 10032639"/>
                <a:gd name="connsiteY6357" fmla="*/ 287683 h 2801577"/>
                <a:gd name="connsiteX6358" fmla="*/ 976162 w 10032639"/>
                <a:gd name="connsiteY6358" fmla="*/ 279042 h 2801577"/>
                <a:gd name="connsiteX6359" fmla="*/ 981561 w 10032639"/>
                <a:gd name="connsiteY6359" fmla="*/ 270400 h 2801577"/>
                <a:gd name="connsiteX6360" fmla="*/ 988400 w 10032639"/>
                <a:gd name="connsiteY6360" fmla="*/ 263199 h 2801577"/>
                <a:gd name="connsiteX6361" fmla="*/ 995239 w 10032639"/>
                <a:gd name="connsiteY6361" fmla="*/ 259959 h 2801577"/>
                <a:gd name="connsiteX6362" fmla="*/ 1000279 w 10032639"/>
                <a:gd name="connsiteY6362" fmla="*/ 258159 h 2801577"/>
                <a:gd name="connsiteX6363" fmla="*/ 1005678 w 10032639"/>
                <a:gd name="connsiteY6363" fmla="*/ 258159 h 2801577"/>
                <a:gd name="connsiteX6364" fmla="*/ 1007477 w 10032639"/>
                <a:gd name="connsiteY6364" fmla="*/ 258159 h 2801577"/>
                <a:gd name="connsiteX6365" fmla="*/ 1012516 w 10032639"/>
                <a:gd name="connsiteY6365" fmla="*/ 252758 h 2801577"/>
                <a:gd name="connsiteX6366" fmla="*/ 1017556 w 10032639"/>
                <a:gd name="connsiteY6366" fmla="*/ 249517 h 2801577"/>
                <a:gd name="connsiteX6367" fmla="*/ 1074786 w 10032639"/>
                <a:gd name="connsiteY6367" fmla="*/ 213152 h 2801577"/>
                <a:gd name="connsiteX6368" fmla="*/ 1100702 w 10032639"/>
                <a:gd name="connsiteY6368" fmla="*/ 194069 h 2801577"/>
                <a:gd name="connsiteX6369" fmla="*/ 1125178 w 10032639"/>
                <a:gd name="connsiteY6369" fmla="*/ 174986 h 2801577"/>
                <a:gd name="connsiteX6370" fmla="*/ 1149294 w 10032639"/>
                <a:gd name="connsiteY6370" fmla="*/ 157704 h 2801577"/>
                <a:gd name="connsiteX6371" fmla="*/ 1175210 w 10032639"/>
                <a:gd name="connsiteY6371" fmla="*/ 142221 h 2801577"/>
                <a:gd name="connsiteX6372" fmla="*/ 693968 w 10032639"/>
                <a:gd name="connsiteY6372" fmla="*/ 142221 h 2801577"/>
                <a:gd name="connsiteX6373" fmla="*/ 451727 w 10032639"/>
                <a:gd name="connsiteY6373" fmla="*/ 318648 h 2801577"/>
                <a:gd name="connsiteX6374" fmla="*/ 396296 w 10032639"/>
                <a:gd name="connsiteY6374" fmla="*/ 360054 h 2801577"/>
                <a:gd name="connsiteX6375" fmla="*/ 345904 w 10032639"/>
                <a:gd name="connsiteY6375" fmla="*/ 401820 h 2801577"/>
                <a:gd name="connsiteX6376" fmla="*/ 295872 w 10032639"/>
                <a:gd name="connsiteY6376" fmla="*/ 443226 h 2801577"/>
                <a:gd name="connsiteX6377" fmla="*/ 249080 w 10032639"/>
                <a:gd name="connsiteY6377" fmla="*/ 483192 h 2801577"/>
                <a:gd name="connsiteX6378" fmla="*/ 275355 w 10032639"/>
                <a:gd name="connsiteY6378" fmla="*/ 481392 h 2801577"/>
                <a:gd name="connsiteX6379" fmla="*/ 289033 w 10032639"/>
                <a:gd name="connsiteY6379" fmla="*/ 479592 h 2801577"/>
                <a:gd name="connsiteX6380" fmla="*/ 306310 w 10032639"/>
                <a:gd name="connsiteY6380" fmla="*/ 475991 h 2801577"/>
                <a:gd name="connsiteX6381" fmla="*/ 316749 w 10032639"/>
                <a:gd name="connsiteY6381" fmla="*/ 458709 h 2801577"/>
                <a:gd name="connsiteX6382" fmla="*/ 330426 w 10032639"/>
                <a:gd name="connsiteY6382" fmla="*/ 443226 h 2801577"/>
                <a:gd name="connsiteX6383" fmla="*/ 347704 w 10032639"/>
                <a:gd name="connsiteY6383" fmla="*/ 427744 h 2801577"/>
                <a:gd name="connsiteX6384" fmla="*/ 368580 w 10032639"/>
                <a:gd name="connsiteY6384" fmla="*/ 412262 h 2801577"/>
                <a:gd name="connsiteX6385" fmla="*/ 385857 w 10032639"/>
                <a:gd name="connsiteY6385" fmla="*/ 401820 h 2801577"/>
                <a:gd name="connsiteX6386" fmla="*/ 401695 w 10032639"/>
                <a:gd name="connsiteY6386" fmla="*/ 388138 h 2801577"/>
                <a:gd name="connsiteX6387" fmla="*/ 415373 w 10032639"/>
                <a:gd name="connsiteY6387" fmla="*/ 372296 h 2801577"/>
                <a:gd name="connsiteX6388" fmla="*/ 429410 w 10032639"/>
                <a:gd name="connsiteY6388" fmla="*/ 355013 h 2801577"/>
                <a:gd name="connsiteX6389" fmla="*/ 432650 w 10032639"/>
                <a:gd name="connsiteY6389" fmla="*/ 351413 h 2801577"/>
                <a:gd name="connsiteX6390" fmla="*/ 436249 w 10032639"/>
                <a:gd name="connsiteY6390" fmla="*/ 349612 h 2801577"/>
                <a:gd name="connsiteX6391" fmla="*/ 467204 w 10032639"/>
                <a:gd name="connsiteY6391" fmla="*/ 334130 h 2801577"/>
                <a:gd name="connsiteX6392" fmla="*/ 494920 w 10032639"/>
                <a:gd name="connsiteY6392" fmla="*/ 316847 h 2801577"/>
                <a:gd name="connsiteX6393" fmla="*/ 520836 w 10032639"/>
                <a:gd name="connsiteY6393" fmla="*/ 297765 h 2801577"/>
                <a:gd name="connsiteX6394" fmla="*/ 541712 w 10032639"/>
                <a:gd name="connsiteY6394" fmla="*/ 277241 h 2801577"/>
                <a:gd name="connsiteX6395" fmla="*/ 566188 w 10032639"/>
                <a:gd name="connsiteY6395" fmla="*/ 256358 h 2801577"/>
                <a:gd name="connsiteX6396" fmla="*/ 590305 w 10032639"/>
                <a:gd name="connsiteY6396" fmla="*/ 237276 h 2801577"/>
                <a:gd name="connsiteX6397" fmla="*/ 617660 w 10032639"/>
                <a:gd name="connsiteY6397" fmla="*/ 223233 h 2801577"/>
                <a:gd name="connsiteX6398" fmla="*/ 645376 w 10032639"/>
                <a:gd name="connsiteY6398" fmla="*/ 213152 h 2801577"/>
                <a:gd name="connsiteX6399" fmla="*/ 652574 w 10032639"/>
                <a:gd name="connsiteY6399" fmla="*/ 200910 h 2801577"/>
                <a:gd name="connsiteX6400" fmla="*/ 668052 w 10032639"/>
                <a:gd name="connsiteY6400" fmla="*/ 181827 h 2801577"/>
                <a:gd name="connsiteX6401" fmla="*/ 674891 w 10032639"/>
                <a:gd name="connsiteY6401" fmla="*/ 174986 h 2801577"/>
                <a:gd name="connsiteX6402" fmla="*/ 682090 w 10032639"/>
                <a:gd name="connsiteY6402" fmla="*/ 168145 h 2801577"/>
                <a:gd name="connsiteX6403" fmla="*/ 690728 w 10032639"/>
                <a:gd name="connsiteY6403" fmla="*/ 164545 h 2801577"/>
                <a:gd name="connsiteX6404" fmla="*/ 699367 w 10032639"/>
                <a:gd name="connsiteY6404" fmla="*/ 162744 h 2801577"/>
                <a:gd name="connsiteX6405" fmla="*/ 706206 w 10032639"/>
                <a:gd name="connsiteY6405" fmla="*/ 161304 h 2801577"/>
                <a:gd name="connsiteX6406" fmla="*/ 709805 w 10032639"/>
                <a:gd name="connsiteY6406" fmla="*/ 152663 h 2801577"/>
                <a:gd name="connsiteX6407" fmla="*/ 714844 w 10032639"/>
                <a:gd name="connsiteY6407" fmla="*/ 147262 h 2801577"/>
                <a:gd name="connsiteX6408" fmla="*/ 422212 w 10032639"/>
                <a:gd name="connsiteY6408" fmla="*/ 142221 h 2801577"/>
                <a:gd name="connsiteX6409" fmla="*/ 387657 w 10032639"/>
                <a:gd name="connsiteY6409" fmla="*/ 180027 h 2801577"/>
                <a:gd name="connsiteX6410" fmla="*/ 351303 w 10032639"/>
                <a:gd name="connsiteY6410" fmla="*/ 216392 h 2801577"/>
                <a:gd name="connsiteX6411" fmla="*/ 314949 w 10032639"/>
                <a:gd name="connsiteY6411" fmla="*/ 252758 h 2801577"/>
                <a:gd name="connsiteX6412" fmla="*/ 276795 w 10032639"/>
                <a:gd name="connsiteY6412" fmla="*/ 287683 h 2801577"/>
                <a:gd name="connsiteX6413" fmla="*/ 200847 w 10032639"/>
                <a:gd name="connsiteY6413" fmla="*/ 355013 h 2801577"/>
                <a:gd name="connsiteX6414" fmla="*/ 128139 w 10032639"/>
                <a:gd name="connsiteY6414" fmla="*/ 417302 h 2801577"/>
                <a:gd name="connsiteX6415" fmla="*/ 128139 w 10032639"/>
                <a:gd name="connsiteY6415" fmla="*/ 420903 h 2801577"/>
                <a:gd name="connsiteX6416" fmla="*/ 128139 w 10032639"/>
                <a:gd name="connsiteY6416" fmla="*/ 431344 h 2801577"/>
                <a:gd name="connsiteX6417" fmla="*/ 141817 w 10032639"/>
                <a:gd name="connsiteY6417" fmla="*/ 419103 h 2801577"/>
                <a:gd name="connsiteX6418" fmla="*/ 159454 w 10032639"/>
                <a:gd name="connsiteY6418" fmla="*/ 408661 h 2801577"/>
                <a:gd name="connsiteX6419" fmla="*/ 183570 w 10032639"/>
                <a:gd name="connsiteY6419" fmla="*/ 396779 h 2801577"/>
                <a:gd name="connsiteX6420" fmla="*/ 205886 w 10032639"/>
                <a:gd name="connsiteY6420" fmla="*/ 386338 h 2801577"/>
                <a:gd name="connsiteX6421" fmla="*/ 204087 w 10032639"/>
                <a:gd name="connsiteY6421" fmla="*/ 380937 h 2801577"/>
                <a:gd name="connsiteX6422" fmla="*/ 204087 w 10032639"/>
                <a:gd name="connsiteY6422" fmla="*/ 375896 h 2801577"/>
                <a:gd name="connsiteX6423" fmla="*/ 207686 w 10032639"/>
                <a:gd name="connsiteY6423" fmla="*/ 365455 h 2801577"/>
                <a:gd name="connsiteX6424" fmla="*/ 209486 w 10032639"/>
                <a:gd name="connsiteY6424" fmla="*/ 358614 h 2801577"/>
                <a:gd name="connsiteX6425" fmla="*/ 212725 w 10032639"/>
                <a:gd name="connsiteY6425" fmla="*/ 351413 h 2801577"/>
                <a:gd name="connsiteX6426" fmla="*/ 219564 w 10032639"/>
                <a:gd name="connsiteY6426" fmla="*/ 349612 h 2801577"/>
                <a:gd name="connsiteX6427" fmla="*/ 235402 w 10032639"/>
                <a:gd name="connsiteY6427" fmla="*/ 342771 h 2801577"/>
                <a:gd name="connsiteX6428" fmla="*/ 249080 w 10032639"/>
                <a:gd name="connsiteY6428" fmla="*/ 334130 h 2801577"/>
                <a:gd name="connsiteX6429" fmla="*/ 261318 w 10032639"/>
                <a:gd name="connsiteY6429" fmla="*/ 323688 h 2801577"/>
                <a:gd name="connsiteX6430" fmla="*/ 273555 w 10032639"/>
                <a:gd name="connsiteY6430" fmla="*/ 310006 h 2801577"/>
                <a:gd name="connsiteX6431" fmla="*/ 287233 w 10032639"/>
                <a:gd name="connsiteY6431" fmla="*/ 290924 h 2801577"/>
                <a:gd name="connsiteX6432" fmla="*/ 303071 w 10032639"/>
                <a:gd name="connsiteY6432" fmla="*/ 275441 h 2801577"/>
                <a:gd name="connsiteX6433" fmla="*/ 320348 w 10032639"/>
                <a:gd name="connsiteY6433" fmla="*/ 263199 h 2801577"/>
                <a:gd name="connsiteX6434" fmla="*/ 340865 w 10032639"/>
                <a:gd name="connsiteY6434" fmla="*/ 251318 h 2801577"/>
                <a:gd name="connsiteX6435" fmla="*/ 361741 w 10032639"/>
                <a:gd name="connsiteY6435" fmla="*/ 225034 h 2801577"/>
                <a:gd name="connsiteX6436" fmla="*/ 398096 w 10032639"/>
                <a:gd name="connsiteY6436" fmla="*/ 188668 h 2801577"/>
                <a:gd name="connsiteX6437" fmla="*/ 417172 w 10032639"/>
                <a:gd name="connsiteY6437" fmla="*/ 168145 h 2801577"/>
                <a:gd name="connsiteX6438" fmla="*/ 443088 w 10032639"/>
                <a:gd name="connsiteY6438" fmla="*/ 142221 h 2801577"/>
                <a:gd name="connsiteX6439" fmla="*/ 573027 w 10032639"/>
                <a:gd name="connsiteY6439" fmla="*/ 140421 h 2801577"/>
                <a:gd name="connsiteX6440" fmla="*/ 562589 w 10032639"/>
                <a:gd name="connsiteY6440" fmla="*/ 142221 h 2801577"/>
                <a:gd name="connsiteX6441" fmla="*/ 553950 w 10032639"/>
                <a:gd name="connsiteY6441" fmla="*/ 145462 h 2801577"/>
                <a:gd name="connsiteX6442" fmla="*/ 547111 w 10032639"/>
                <a:gd name="connsiteY6442" fmla="*/ 149062 h 2801577"/>
                <a:gd name="connsiteX6443" fmla="*/ 541712 w 10032639"/>
                <a:gd name="connsiteY6443" fmla="*/ 154103 h 2801577"/>
                <a:gd name="connsiteX6444" fmla="*/ 524435 w 10032639"/>
                <a:gd name="connsiteY6444" fmla="*/ 176787 h 2801577"/>
                <a:gd name="connsiteX6445" fmla="*/ 505358 w 10032639"/>
                <a:gd name="connsiteY6445" fmla="*/ 194069 h 2801577"/>
                <a:gd name="connsiteX6446" fmla="*/ 517596 w 10032639"/>
                <a:gd name="connsiteY6446" fmla="*/ 188668 h 2801577"/>
                <a:gd name="connsiteX6447" fmla="*/ 529474 w 10032639"/>
                <a:gd name="connsiteY6447" fmla="*/ 181827 h 2801577"/>
                <a:gd name="connsiteX6448" fmla="*/ 538113 w 10032639"/>
                <a:gd name="connsiteY6448" fmla="*/ 176787 h 2801577"/>
                <a:gd name="connsiteX6449" fmla="*/ 547111 w 10032639"/>
                <a:gd name="connsiteY6449" fmla="*/ 169585 h 2801577"/>
                <a:gd name="connsiteX6450" fmla="*/ 567628 w 10032639"/>
                <a:gd name="connsiteY6450" fmla="*/ 145462 h 2801577"/>
                <a:gd name="connsiteX6451" fmla="*/ 9549793 w 10032639"/>
                <a:gd name="connsiteY6451" fmla="*/ 139878 h 2801577"/>
                <a:gd name="connsiteX6452" fmla="*/ 9513426 w 10032639"/>
                <a:gd name="connsiteY6452" fmla="*/ 181289 h 2801577"/>
                <a:gd name="connsiteX6453" fmla="*/ 9523868 w 10032639"/>
                <a:gd name="connsiteY6453" fmla="*/ 179489 h 2801577"/>
                <a:gd name="connsiteX6454" fmla="*/ 9530709 w 10032639"/>
                <a:gd name="connsiteY6454" fmla="*/ 169046 h 2801577"/>
                <a:gd name="connsiteX6455" fmla="*/ 9537551 w 10032639"/>
                <a:gd name="connsiteY6455" fmla="*/ 158963 h 2801577"/>
                <a:gd name="connsiteX6456" fmla="*/ 9544392 w 10032639"/>
                <a:gd name="connsiteY6456" fmla="*/ 148520 h 2801577"/>
                <a:gd name="connsiteX6457" fmla="*/ 9135719 w 10032639"/>
                <a:gd name="connsiteY6457" fmla="*/ 139878 h 2801577"/>
                <a:gd name="connsiteX6458" fmla="*/ 9113395 w 10032639"/>
                <a:gd name="connsiteY6458" fmla="*/ 164004 h 2801577"/>
                <a:gd name="connsiteX6459" fmla="*/ 9090711 w 10032639"/>
                <a:gd name="connsiteY6459" fmla="*/ 188131 h 2801577"/>
                <a:gd name="connsiteX6460" fmla="*/ 9051104 w 10032639"/>
                <a:gd name="connsiteY6460" fmla="*/ 228103 h 2801577"/>
                <a:gd name="connsiteX6461" fmla="*/ 9011137 w 10032639"/>
                <a:gd name="connsiteY6461" fmla="*/ 271315 h 2801577"/>
                <a:gd name="connsiteX6462" fmla="*/ 8926162 w 10032639"/>
                <a:gd name="connsiteY6462" fmla="*/ 369983 h 2801577"/>
                <a:gd name="connsiteX6463" fmla="*/ 8853789 w 10032639"/>
                <a:gd name="connsiteY6463" fmla="*/ 453167 h 2801577"/>
                <a:gd name="connsiteX6464" fmla="*/ 8876113 w 10032639"/>
                <a:gd name="connsiteY6464" fmla="*/ 442724 h 2801577"/>
                <a:gd name="connsiteX6465" fmla="*/ 8895196 w 10032639"/>
                <a:gd name="connsiteY6465" fmla="*/ 427240 h 2801577"/>
                <a:gd name="connsiteX6466" fmla="*/ 8910679 w 10032639"/>
                <a:gd name="connsiteY6466" fmla="*/ 411755 h 2801577"/>
                <a:gd name="connsiteX6467" fmla="*/ 8924721 w 10032639"/>
                <a:gd name="connsiteY6467" fmla="*/ 392670 h 2801577"/>
                <a:gd name="connsiteX6468" fmla="*/ 8943805 w 10032639"/>
                <a:gd name="connsiteY6468" fmla="*/ 369983 h 2801577"/>
                <a:gd name="connsiteX6469" fmla="*/ 8962888 w 10032639"/>
                <a:gd name="connsiteY6469" fmla="*/ 352699 h 2801577"/>
                <a:gd name="connsiteX6470" fmla="*/ 8983412 w 10032639"/>
                <a:gd name="connsiteY6470" fmla="*/ 337214 h 2801577"/>
                <a:gd name="connsiteX6471" fmla="*/ 9007536 w 10032639"/>
                <a:gd name="connsiteY6471" fmla="*/ 326771 h 2801577"/>
                <a:gd name="connsiteX6472" fmla="*/ 9014737 w 10032639"/>
                <a:gd name="connsiteY6472" fmla="*/ 313087 h 2801577"/>
                <a:gd name="connsiteX6473" fmla="*/ 9023379 w 10032639"/>
                <a:gd name="connsiteY6473" fmla="*/ 300844 h 2801577"/>
                <a:gd name="connsiteX6474" fmla="*/ 9032021 w 10032639"/>
                <a:gd name="connsiteY6474" fmla="*/ 290401 h 2801577"/>
                <a:gd name="connsiteX6475" fmla="*/ 9043903 w 10032639"/>
                <a:gd name="connsiteY6475" fmla="*/ 279958 h 2801577"/>
                <a:gd name="connsiteX6476" fmla="*/ 9059745 w 10032639"/>
                <a:gd name="connsiteY6476" fmla="*/ 268074 h 2801577"/>
                <a:gd name="connsiteX6477" fmla="*/ 9077029 w 10032639"/>
                <a:gd name="connsiteY6477" fmla="*/ 250789 h 2801577"/>
                <a:gd name="connsiteX6478" fmla="*/ 9083870 w 10032639"/>
                <a:gd name="connsiteY6478" fmla="*/ 243587 h 2801577"/>
                <a:gd name="connsiteX6479" fmla="*/ 9089271 w 10032639"/>
                <a:gd name="connsiteY6479" fmla="*/ 233144 h 2801577"/>
                <a:gd name="connsiteX6480" fmla="*/ 9101153 w 10032639"/>
                <a:gd name="connsiteY6480" fmla="*/ 212618 h 2801577"/>
                <a:gd name="connsiteX6481" fmla="*/ 9104753 w 10032639"/>
                <a:gd name="connsiteY6481" fmla="*/ 202175 h 2801577"/>
                <a:gd name="connsiteX6482" fmla="*/ 9113395 w 10032639"/>
                <a:gd name="connsiteY6482" fmla="*/ 191732 h 2801577"/>
                <a:gd name="connsiteX6483" fmla="*/ 9123837 w 10032639"/>
                <a:gd name="connsiteY6483" fmla="*/ 183090 h 2801577"/>
                <a:gd name="connsiteX6484" fmla="*/ 9135719 w 10032639"/>
                <a:gd name="connsiteY6484" fmla="*/ 174447 h 2801577"/>
                <a:gd name="connsiteX6485" fmla="*/ 9134279 w 10032639"/>
                <a:gd name="connsiteY6485" fmla="*/ 157163 h 2801577"/>
                <a:gd name="connsiteX6486" fmla="*/ 9650251 w 10032639"/>
                <a:gd name="connsiteY6486" fmla="*/ 125834 h 2801577"/>
                <a:gd name="connsiteX6487" fmla="*/ 9650251 w 10032639"/>
                <a:gd name="connsiteY6487" fmla="*/ 129435 h 2801577"/>
                <a:gd name="connsiteX6488" fmla="*/ 9651691 w 10032639"/>
                <a:gd name="connsiteY6488" fmla="*/ 125834 h 2801577"/>
                <a:gd name="connsiteX6489" fmla="*/ 9329794 w 10032639"/>
                <a:gd name="connsiteY6489" fmla="*/ 89463 h 2801577"/>
                <a:gd name="connsiteX6490" fmla="*/ 9279385 w 10032639"/>
                <a:gd name="connsiteY6490" fmla="*/ 139878 h 2801577"/>
                <a:gd name="connsiteX6491" fmla="*/ 9222494 w 10032639"/>
                <a:gd name="connsiteY6491" fmla="*/ 198574 h 2801577"/>
                <a:gd name="connsiteX6492" fmla="*/ 9135719 w 10032639"/>
                <a:gd name="connsiteY6492" fmla="*/ 285359 h 2801577"/>
                <a:gd name="connsiteX6493" fmla="*/ 9090711 w 10032639"/>
                <a:gd name="connsiteY6493" fmla="*/ 331813 h 2801577"/>
                <a:gd name="connsiteX6494" fmla="*/ 9047503 w 10032639"/>
                <a:gd name="connsiteY6494" fmla="*/ 378626 h 2801577"/>
                <a:gd name="connsiteX6495" fmla="*/ 9035261 w 10032639"/>
                <a:gd name="connsiteY6495" fmla="*/ 390869 h 2801577"/>
                <a:gd name="connsiteX6496" fmla="*/ 9017978 w 10032639"/>
                <a:gd name="connsiteY6496" fmla="*/ 404914 h 2801577"/>
                <a:gd name="connsiteX6497" fmla="*/ 8983412 w 10032639"/>
                <a:gd name="connsiteY6497" fmla="*/ 439483 h 2801577"/>
                <a:gd name="connsiteX6498" fmla="*/ 8967929 w 10032639"/>
                <a:gd name="connsiteY6498" fmla="*/ 458209 h 2801577"/>
                <a:gd name="connsiteX6499" fmla="*/ 8954247 w 10032639"/>
                <a:gd name="connsiteY6499" fmla="*/ 472253 h 2801577"/>
                <a:gd name="connsiteX6500" fmla="*/ 8942004 w 10032639"/>
                <a:gd name="connsiteY6500" fmla="*/ 489538 h 2801577"/>
                <a:gd name="connsiteX6501" fmla="*/ 8938404 w 10032639"/>
                <a:gd name="connsiteY6501" fmla="*/ 496380 h 2801577"/>
                <a:gd name="connsiteX6502" fmla="*/ 8936603 w 10032639"/>
                <a:gd name="connsiteY6502" fmla="*/ 505022 h 2801577"/>
                <a:gd name="connsiteX6503" fmla="*/ 8938404 w 10032639"/>
                <a:gd name="connsiteY6503" fmla="*/ 515465 h 2801577"/>
                <a:gd name="connsiteX6504" fmla="*/ 8940204 w 10032639"/>
                <a:gd name="connsiteY6504" fmla="*/ 519066 h 2801577"/>
                <a:gd name="connsiteX6505" fmla="*/ 8962888 w 10032639"/>
                <a:gd name="connsiteY6505" fmla="*/ 498180 h 2801577"/>
                <a:gd name="connsiteX6506" fmla="*/ 8980171 w 10032639"/>
                <a:gd name="connsiteY6506" fmla="*/ 485937 h 2801577"/>
                <a:gd name="connsiteX6507" fmla="*/ 8992053 w 10032639"/>
                <a:gd name="connsiteY6507" fmla="*/ 475494 h 2801577"/>
                <a:gd name="connsiteX6508" fmla="*/ 9000695 w 10032639"/>
                <a:gd name="connsiteY6508" fmla="*/ 461810 h 2801577"/>
                <a:gd name="connsiteX6509" fmla="*/ 9011137 w 10032639"/>
                <a:gd name="connsiteY6509" fmla="*/ 448126 h 2801577"/>
                <a:gd name="connsiteX6510" fmla="*/ 9017978 w 10032639"/>
                <a:gd name="connsiteY6510" fmla="*/ 432281 h 2801577"/>
                <a:gd name="connsiteX6511" fmla="*/ 9021579 w 10032639"/>
                <a:gd name="connsiteY6511" fmla="*/ 425439 h 2801577"/>
                <a:gd name="connsiteX6512" fmla="*/ 9030220 w 10032639"/>
                <a:gd name="connsiteY6512" fmla="*/ 425439 h 2801577"/>
                <a:gd name="connsiteX6513" fmla="*/ 9033461 w 10032639"/>
                <a:gd name="connsiteY6513" fmla="*/ 422198 h 2801577"/>
                <a:gd name="connsiteX6514" fmla="*/ 9040662 w 10032639"/>
                <a:gd name="connsiteY6514" fmla="*/ 422198 h 2801577"/>
                <a:gd name="connsiteX6515" fmla="*/ 9045703 w 10032639"/>
                <a:gd name="connsiteY6515" fmla="*/ 408154 h 2801577"/>
                <a:gd name="connsiteX6516" fmla="*/ 9054345 w 10032639"/>
                <a:gd name="connsiteY6516" fmla="*/ 396271 h 2801577"/>
                <a:gd name="connsiteX6517" fmla="*/ 9062986 w 10032639"/>
                <a:gd name="connsiteY6517" fmla="*/ 385828 h 2801577"/>
                <a:gd name="connsiteX6518" fmla="*/ 9075228 w 10032639"/>
                <a:gd name="connsiteY6518" fmla="*/ 378626 h 2801577"/>
                <a:gd name="connsiteX6519" fmla="*/ 9085670 w 10032639"/>
                <a:gd name="connsiteY6519" fmla="*/ 371784 h 2801577"/>
                <a:gd name="connsiteX6520" fmla="*/ 9090711 w 10032639"/>
                <a:gd name="connsiteY6520" fmla="*/ 363142 h 2801577"/>
                <a:gd name="connsiteX6521" fmla="*/ 9089271 w 10032639"/>
                <a:gd name="connsiteY6521" fmla="*/ 359541 h 2801577"/>
                <a:gd name="connsiteX6522" fmla="*/ 9089271 w 10032639"/>
                <a:gd name="connsiteY6522" fmla="*/ 356300 h 2801577"/>
                <a:gd name="connsiteX6523" fmla="*/ 9089271 w 10032639"/>
                <a:gd name="connsiteY6523" fmla="*/ 350898 h 2801577"/>
                <a:gd name="connsiteX6524" fmla="*/ 9092511 w 10032639"/>
                <a:gd name="connsiteY6524" fmla="*/ 347657 h 2801577"/>
                <a:gd name="connsiteX6525" fmla="*/ 9097912 w 10032639"/>
                <a:gd name="connsiteY6525" fmla="*/ 340455 h 2801577"/>
                <a:gd name="connsiteX6526" fmla="*/ 9101153 w 10032639"/>
                <a:gd name="connsiteY6526" fmla="*/ 339015 h 2801577"/>
                <a:gd name="connsiteX6527" fmla="*/ 9113395 w 10032639"/>
                <a:gd name="connsiteY6527" fmla="*/ 331813 h 2801577"/>
                <a:gd name="connsiteX6528" fmla="*/ 9125637 w 10032639"/>
                <a:gd name="connsiteY6528" fmla="*/ 324971 h 2801577"/>
                <a:gd name="connsiteX6529" fmla="*/ 9128878 w 10032639"/>
                <a:gd name="connsiteY6529" fmla="*/ 321370 h 2801577"/>
                <a:gd name="connsiteX6530" fmla="*/ 9132478 w 10032639"/>
                <a:gd name="connsiteY6530" fmla="*/ 314528 h 2801577"/>
                <a:gd name="connsiteX6531" fmla="*/ 9135719 w 10032639"/>
                <a:gd name="connsiteY6531" fmla="*/ 299043 h 2801577"/>
                <a:gd name="connsiteX6532" fmla="*/ 9137519 w 10032639"/>
                <a:gd name="connsiteY6532" fmla="*/ 292201 h 2801577"/>
                <a:gd name="connsiteX6533" fmla="*/ 9144361 w 10032639"/>
                <a:gd name="connsiteY6533" fmla="*/ 290401 h 2801577"/>
                <a:gd name="connsiteX6534" fmla="*/ 9158403 w 10032639"/>
                <a:gd name="connsiteY6534" fmla="*/ 285359 h 2801577"/>
                <a:gd name="connsiteX6535" fmla="*/ 9165244 w 10032639"/>
                <a:gd name="connsiteY6535" fmla="*/ 281758 h 2801577"/>
                <a:gd name="connsiteX6536" fmla="*/ 9168485 w 10032639"/>
                <a:gd name="connsiteY6536" fmla="*/ 278517 h 2801577"/>
                <a:gd name="connsiteX6537" fmla="*/ 9184328 w 10032639"/>
                <a:gd name="connsiteY6537" fmla="*/ 255831 h 2801577"/>
                <a:gd name="connsiteX6538" fmla="*/ 9186128 w 10032639"/>
                <a:gd name="connsiteY6538" fmla="*/ 252230 h 2801577"/>
                <a:gd name="connsiteX6539" fmla="*/ 9196210 w 10032639"/>
                <a:gd name="connsiteY6539" fmla="*/ 238546 h 2801577"/>
                <a:gd name="connsiteX6540" fmla="*/ 9208452 w 10032639"/>
                <a:gd name="connsiteY6540" fmla="*/ 222701 h 2801577"/>
                <a:gd name="connsiteX6541" fmla="*/ 9215653 w 10032639"/>
                <a:gd name="connsiteY6541" fmla="*/ 215859 h 2801577"/>
                <a:gd name="connsiteX6542" fmla="*/ 9224295 w 10032639"/>
                <a:gd name="connsiteY6542" fmla="*/ 210818 h 2801577"/>
                <a:gd name="connsiteX6543" fmla="*/ 9231136 w 10032639"/>
                <a:gd name="connsiteY6543" fmla="*/ 207217 h 2801577"/>
                <a:gd name="connsiteX6544" fmla="*/ 9239777 w 10032639"/>
                <a:gd name="connsiteY6544" fmla="*/ 203616 h 2801577"/>
                <a:gd name="connsiteX6545" fmla="*/ 9263902 w 10032639"/>
                <a:gd name="connsiteY6545" fmla="*/ 170846 h 2801577"/>
                <a:gd name="connsiteX6546" fmla="*/ 9295227 w 10032639"/>
                <a:gd name="connsiteY6546" fmla="*/ 133036 h 2801577"/>
                <a:gd name="connsiteX6547" fmla="*/ 9231136 w 10032639"/>
                <a:gd name="connsiteY6547" fmla="*/ 44450 h 2801577"/>
                <a:gd name="connsiteX6548" fmla="*/ 9265702 w 10032639"/>
                <a:gd name="connsiteY6548" fmla="*/ 44450 h 2801577"/>
                <a:gd name="connsiteX6549" fmla="*/ 9302069 w 10032639"/>
                <a:gd name="connsiteY6549" fmla="*/ 44450 h 2801577"/>
                <a:gd name="connsiteX6550" fmla="*/ 9336635 w 10032639"/>
                <a:gd name="connsiteY6550" fmla="*/ 46251 h 2801577"/>
                <a:gd name="connsiteX6551" fmla="*/ 9373001 w 10032639"/>
                <a:gd name="connsiteY6551" fmla="*/ 49852 h 2801577"/>
                <a:gd name="connsiteX6552" fmla="*/ 9409368 w 10032639"/>
                <a:gd name="connsiteY6552" fmla="*/ 53093 h 2801577"/>
                <a:gd name="connsiteX6553" fmla="*/ 9431692 w 10032639"/>
                <a:gd name="connsiteY6553" fmla="*/ 54893 h 2801577"/>
                <a:gd name="connsiteX6554" fmla="*/ 9454376 w 10032639"/>
                <a:gd name="connsiteY6554" fmla="*/ 56694 h 2801577"/>
                <a:gd name="connsiteX6555" fmla="*/ 9475259 w 10032639"/>
                <a:gd name="connsiteY6555" fmla="*/ 54893 h 2801577"/>
                <a:gd name="connsiteX6556" fmla="*/ 9497583 w 10032639"/>
                <a:gd name="connsiteY6556" fmla="*/ 53093 h 2801577"/>
                <a:gd name="connsiteX6557" fmla="*/ 9518467 w 10032639"/>
                <a:gd name="connsiteY6557" fmla="*/ 51292 h 2801577"/>
                <a:gd name="connsiteX6558" fmla="*/ 9542591 w 10032639"/>
                <a:gd name="connsiteY6558" fmla="*/ 49852 h 2801577"/>
                <a:gd name="connsiteX6559" fmla="*/ 9585799 w 10032639"/>
                <a:gd name="connsiteY6559" fmla="*/ 46251 h 2801577"/>
                <a:gd name="connsiteX6560" fmla="*/ 9631167 w 10032639"/>
                <a:gd name="connsiteY6560" fmla="*/ 46251 h 2801577"/>
                <a:gd name="connsiteX6561" fmla="*/ 9651691 w 10032639"/>
                <a:gd name="connsiteY6561" fmla="*/ 46251 h 2801577"/>
                <a:gd name="connsiteX6562" fmla="*/ 9674375 w 10032639"/>
                <a:gd name="connsiteY6562" fmla="*/ 49852 h 2801577"/>
                <a:gd name="connsiteX6563" fmla="*/ 9693458 w 10032639"/>
                <a:gd name="connsiteY6563" fmla="*/ 53093 h 2801577"/>
                <a:gd name="connsiteX6564" fmla="*/ 9712182 w 10032639"/>
                <a:gd name="connsiteY6564" fmla="*/ 58134 h 2801577"/>
                <a:gd name="connsiteX6565" fmla="*/ 9731265 w 10032639"/>
                <a:gd name="connsiteY6565" fmla="*/ 65336 h 2801577"/>
                <a:gd name="connsiteX6566" fmla="*/ 9753949 w 10032639"/>
                <a:gd name="connsiteY6566" fmla="*/ 73979 h 2801577"/>
                <a:gd name="connsiteX6567" fmla="*/ 9764391 w 10032639"/>
                <a:gd name="connsiteY6567" fmla="*/ 77220 h 2801577"/>
                <a:gd name="connsiteX6568" fmla="*/ 9764391 w 10032639"/>
                <a:gd name="connsiteY6568" fmla="*/ 87663 h 2801577"/>
                <a:gd name="connsiteX6569" fmla="*/ 9762591 w 10032639"/>
                <a:gd name="connsiteY6569" fmla="*/ 98106 h 2801577"/>
                <a:gd name="connsiteX6570" fmla="*/ 9760791 w 10032639"/>
                <a:gd name="connsiteY6570" fmla="*/ 108549 h 2801577"/>
                <a:gd name="connsiteX6571" fmla="*/ 9753949 w 10032639"/>
                <a:gd name="connsiteY6571" fmla="*/ 124393 h 2801577"/>
                <a:gd name="connsiteX6572" fmla="*/ 9748548 w 10032639"/>
                <a:gd name="connsiteY6572" fmla="*/ 134836 h 2801577"/>
                <a:gd name="connsiteX6573" fmla="*/ 9758990 w 10032639"/>
                <a:gd name="connsiteY6573" fmla="*/ 141678 h 2801577"/>
                <a:gd name="connsiteX6574" fmla="*/ 9762591 w 10032639"/>
                <a:gd name="connsiteY6574" fmla="*/ 144919 h 2801577"/>
                <a:gd name="connsiteX6575" fmla="*/ 9764391 w 10032639"/>
                <a:gd name="connsiteY6575" fmla="*/ 153562 h 2801577"/>
                <a:gd name="connsiteX6576" fmla="*/ 9766191 w 10032639"/>
                <a:gd name="connsiteY6576" fmla="*/ 160764 h 2801577"/>
                <a:gd name="connsiteX6577" fmla="*/ 9769432 w 10032639"/>
                <a:gd name="connsiteY6577" fmla="*/ 169046 h 2801577"/>
                <a:gd name="connsiteX6578" fmla="*/ 9771232 w 10032639"/>
                <a:gd name="connsiteY6578" fmla="*/ 176248 h 2801577"/>
                <a:gd name="connsiteX6579" fmla="*/ 9773033 w 10032639"/>
                <a:gd name="connsiteY6579" fmla="*/ 179489 h 2801577"/>
                <a:gd name="connsiteX6580" fmla="*/ 9774833 w 10032639"/>
                <a:gd name="connsiteY6580" fmla="*/ 183090 h 2801577"/>
                <a:gd name="connsiteX6581" fmla="*/ 9778073 w 10032639"/>
                <a:gd name="connsiteY6581" fmla="*/ 188131 h 2801577"/>
                <a:gd name="connsiteX6582" fmla="*/ 9781674 w 10032639"/>
                <a:gd name="connsiteY6582" fmla="*/ 189932 h 2801577"/>
                <a:gd name="connsiteX6583" fmla="*/ 9793916 w 10032639"/>
                <a:gd name="connsiteY6583" fmla="*/ 191732 h 2801577"/>
                <a:gd name="connsiteX6584" fmla="*/ 9809399 w 10032639"/>
                <a:gd name="connsiteY6584" fmla="*/ 191732 h 2801577"/>
                <a:gd name="connsiteX6585" fmla="*/ 9809399 w 10032639"/>
                <a:gd name="connsiteY6585" fmla="*/ 205416 h 2801577"/>
                <a:gd name="connsiteX6586" fmla="*/ 9809399 w 10032639"/>
                <a:gd name="connsiteY6586" fmla="*/ 219460 h 2801577"/>
                <a:gd name="connsiteX6587" fmla="*/ 9805799 w 10032639"/>
                <a:gd name="connsiteY6587" fmla="*/ 229903 h 2801577"/>
                <a:gd name="connsiteX6588" fmla="*/ 9802558 w 10032639"/>
                <a:gd name="connsiteY6588" fmla="*/ 241787 h 2801577"/>
                <a:gd name="connsiteX6589" fmla="*/ 9795717 w 10032639"/>
                <a:gd name="connsiteY6589" fmla="*/ 252230 h 2801577"/>
                <a:gd name="connsiteX6590" fmla="*/ 9785275 w 10032639"/>
                <a:gd name="connsiteY6590" fmla="*/ 268074 h 2801577"/>
                <a:gd name="connsiteX6591" fmla="*/ 9778073 w 10032639"/>
                <a:gd name="connsiteY6591" fmla="*/ 274916 h 2801577"/>
                <a:gd name="connsiteX6592" fmla="*/ 9771232 w 10032639"/>
                <a:gd name="connsiteY6592" fmla="*/ 281758 h 2801577"/>
                <a:gd name="connsiteX6593" fmla="*/ 9771232 w 10032639"/>
                <a:gd name="connsiteY6593" fmla="*/ 283559 h 2801577"/>
                <a:gd name="connsiteX6594" fmla="*/ 9776273 w 10032639"/>
                <a:gd name="connsiteY6594" fmla="*/ 442724 h 2801577"/>
                <a:gd name="connsiteX6595" fmla="*/ 9776273 w 10032639"/>
                <a:gd name="connsiteY6595" fmla="*/ 520867 h 2801577"/>
                <a:gd name="connsiteX6596" fmla="*/ 9774833 w 10032639"/>
                <a:gd name="connsiteY6596" fmla="*/ 596848 h 2801577"/>
                <a:gd name="connsiteX6597" fmla="*/ 9771232 w 10032639"/>
                <a:gd name="connsiteY6597" fmla="*/ 680032 h 2801577"/>
                <a:gd name="connsiteX6598" fmla="*/ 9767632 w 10032639"/>
                <a:gd name="connsiteY6598" fmla="*/ 761416 h 2801577"/>
                <a:gd name="connsiteX6599" fmla="*/ 9758990 w 10032639"/>
                <a:gd name="connsiteY6599" fmla="*/ 911939 h 2801577"/>
                <a:gd name="connsiteX6600" fmla="*/ 9757190 w 10032639"/>
                <a:gd name="connsiteY6600" fmla="*/ 941467 h 2801577"/>
                <a:gd name="connsiteX6601" fmla="*/ 9747108 w 10032639"/>
                <a:gd name="connsiteY6601" fmla="*/ 1078306 h 2801577"/>
                <a:gd name="connsiteX6602" fmla="*/ 9739907 w 10032639"/>
                <a:gd name="connsiteY6602" fmla="*/ 1213345 h 2801577"/>
                <a:gd name="connsiteX6603" fmla="*/ 9734866 w 10032639"/>
                <a:gd name="connsiteY6603" fmla="*/ 1294728 h 2801577"/>
                <a:gd name="connsiteX6604" fmla="*/ 9731265 w 10032639"/>
                <a:gd name="connsiteY6604" fmla="*/ 1371070 h 2801577"/>
                <a:gd name="connsiteX6605" fmla="*/ 9731265 w 10032639"/>
                <a:gd name="connsiteY6605" fmla="*/ 1442011 h 2801577"/>
                <a:gd name="connsiteX6606" fmla="*/ 9733065 w 10032639"/>
                <a:gd name="connsiteY6606" fmla="*/ 1507909 h 2801577"/>
                <a:gd name="connsiteX6607" fmla="*/ 9734866 w 10032639"/>
                <a:gd name="connsiteY6607" fmla="*/ 1518352 h 2801577"/>
                <a:gd name="connsiteX6608" fmla="*/ 9738106 w 10032639"/>
                <a:gd name="connsiteY6608" fmla="*/ 1528435 h 2801577"/>
                <a:gd name="connsiteX6609" fmla="*/ 9741707 w 10032639"/>
                <a:gd name="connsiteY6609" fmla="*/ 1538878 h 2801577"/>
                <a:gd name="connsiteX6610" fmla="*/ 9743507 w 10032639"/>
                <a:gd name="connsiteY6610" fmla="*/ 1547521 h 2801577"/>
                <a:gd name="connsiteX6611" fmla="*/ 9743507 w 10032639"/>
                <a:gd name="connsiteY6611" fmla="*/ 1564806 h 2801577"/>
                <a:gd name="connsiteX6612" fmla="*/ 9743507 w 10032639"/>
                <a:gd name="connsiteY6612" fmla="*/ 1587492 h 2801577"/>
                <a:gd name="connsiteX6613" fmla="*/ 9741707 w 10032639"/>
                <a:gd name="connsiteY6613" fmla="*/ 1599736 h 2801577"/>
                <a:gd name="connsiteX6614" fmla="*/ 9739907 w 10032639"/>
                <a:gd name="connsiteY6614" fmla="*/ 1615220 h 2801577"/>
                <a:gd name="connsiteX6615" fmla="*/ 9734866 w 10032639"/>
                <a:gd name="connsiteY6615" fmla="*/ 1641148 h 2801577"/>
                <a:gd name="connsiteX6616" fmla="*/ 9733065 w 10032639"/>
                <a:gd name="connsiteY6616" fmla="*/ 1654832 h 2801577"/>
                <a:gd name="connsiteX6617" fmla="*/ 9733065 w 10032639"/>
                <a:gd name="connsiteY6617" fmla="*/ 1668876 h 2801577"/>
                <a:gd name="connsiteX6618" fmla="*/ 9733065 w 10032639"/>
                <a:gd name="connsiteY6618" fmla="*/ 1679319 h 2801577"/>
                <a:gd name="connsiteX6619" fmla="*/ 9738106 w 10032639"/>
                <a:gd name="connsiteY6619" fmla="*/ 1687961 h 2801577"/>
                <a:gd name="connsiteX6620" fmla="*/ 9739907 w 10032639"/>
                <a:gd name="connsiteY6620" fmla="*/ 1696604 h 2801577"/>
                <a:gd name="connsiteX6621" fmla="*/ 9739907 w 10032639"/>
                <a:gd name="connsiteY6621" fmla="*/ 1707047 h 2801577"/>
                <a:gd name="connsiteX6622" fmla="*/ 9739907 w 10032639"/>
                <a:gd name="connsiteY6622" fmla="*/ 1722531 h 2801577"/>
                <a:gd name="connsiteX6623" fmla="*/ 9738106 w 10032639"/>
                <a:gd name="connsiteY6623" fmla="*/ 1736575 h 2801577"/>
                <a:gd name="connsiteX6624" fmla="*/ 9733065 w 10032639"/>
                <a:gd name="connsiteY6624" fmla="*/ 1765743 h 2801577"/>
                <a:gd name="connsiteX6625" fmla="*/ 9731265 w 10032639"/>
                <a:gd name="connsiteY6625" fmla="*/ 1771145 h 2801577"/>
                <a:gd name="connsiteX6626" fmla="*/ 9726224 w 10032639"/>
                <a:gd name="connsiteY6626" fmla="*/ 1783028 h 2801577"/>
                <a:gd name="connsiteX6627" fmla="*/ 9724424 w 10032639"/>
                <a:gd name="connsiteY6627" fmla="*/ 1795272 h 2801577"/>
                <a:gd name="connsiteX6628" fmla="*/ 9722624 w 10032639"/>
                <a:gd name="connsiteY6628" fmla="*/ 1807515 h 2801577"/>
                <a:gd name="connsiteX6629" fmla="*/ 9720823 w 10032639"/>
                <a:gd name="connsiteY6629" fmla="*/ 1817598 h 2801577"/>
                <a:gd name="connsiteX6630" fmla="*/ 9722624 w 10032639"/>
                <a:gd name="connsiteY6630" fmla="*/ 1833443 h 2801577"/>
                <a:gd name="connsiteX6631" fmla="*/ 9726224 w 10032639"/>
                <a:gd name="connsiteY6631" fmla="*/ 1840285 h 2801577"/>
                <a:gd name="connsiteX6632" fmla="*/ 9729465 w 10032639"/>
                <a:gd name="connsiteY6632" fmla="*/ 1847127 h 2801577"/>
                <a:gd name="connsiteX6633" fmla="*/ 9731265 w 10032639"/>
                <a:gd name="connsiteY6633" fmla="*/ 1852528 h 2801577"/>
                <a:gd name="connsiteX6634" fmla="*/ 9738106 w 10032639"/>
                <a:gd name="connsiteY6634" fmla="*/ 1871614 h 2801577"/>
                <a:gd name="connsiteX6635" fmla="*/ 9739907 w 10032639"/>
                <a:gd name="connsiteY6635" fmla="*/ 1883497 h 2801577"/>
                <a:gd name="connsiteX6636" fmla="*/ 9739907 w 10032639"/>
                <a:gd name="connsiteY6636" fmla="*/ 1895741 h 2801577"/>
                <a:gd name="connsiteX6637" fmla="*/ 9738106 w 10032639"/>
                <a:gd name="connsiteY6637" fmla="*/ 1916627 h 2801577"/>
                <a:gd name="connsiteX6638" fmla="*/ 9734866 w 10032639"/>
                <a:gd name="connsiteY6638" fmla="*/ 1937152 h 2801577"/>
                <a:gd name="connsiteX6639" fmla="*/ 9731265 w 10032639"/>
                <a:gd name="connsiteY6639" fmla="*/ 1958038 h 2801577"/>
                <a:gd name="connsiteX6640" fmla="*/ 9726224 w 10032639"/>
                <a:gd name="connsiteY6640" fmla="*/ 1977124 h 2801577"/>
                <a:gd name="connsiteX6641" fmla="*/ 9724424 w 10032639"/>
                <a:gd name="connsiteY6641" fmla="*/ 1994409 h 2801577"/>
                <a:gd name="connsiteX6642" fmla="*/ 9722624 w 10032639"/>
                <a:gd name="connsiteY6642" fmla="*/ 2020336 h 2801577"/>
                <a:gd name="connsiteX6643" fmla="*/ 9722624 w 10032639"/>
                <a:gd name="connsiteY6643" fmla="*/ 2048064 h 2801577"/>
                <a:gd name="connsiteX6644" fmla="*/ 9722624 w 10032639"/>
                <a:gd name="connsiteY6644" fmla="*/ 2073992 h 2801577"/>
                <a:gd name="connsiteX6645" fmla="*/ 9724424 w 10032639"/>
                <a:gd name="connsiteY6645" fmla="*/ 2099919 h 2801577"/>
                <a:gd name="connsiteX6646" fmla="*/ 9726224 w 10032639"/>
                <a:gd name="connsiteY6646" fmla="*/ 2126207 h 2801577"/>
                <a:gd name="connsiteX6647" fmla="*/ 9726224 w 10032639"/>
                <a:gd name="connsiteY6647" fmla="*/ 2150333 h 2801577"/>
                <a:gd name="connsiteX6648" fmla="*/ 9722624 w 10032639"/>
                <a:gd name="connsiteY6648" fmla="*/ 2202188 h 2801577"/>
                <a:gd name="connsiteX6649" fmla="*/ 9748548 w 10032639"/>
                <a:gd name="connsiteY6649" fmla="*/ 2209030 h 2801577"/>
                <a:gd name="connsiteX6650" fmla="*/ 9758990 w 10032639"/>
                <a:gd name="connsiteY6650" fmla="*/ 2212631 h 2801577"/>
                <a:gd name="connsiteX6651" fmla="*/ 9764391 w 10032639"/>
                <a:gd name="connsiteY6651" fmla="*/ 2217673 h 2801577"/>
                <a:gd name="connsiteX6652" fmla="*/ 9769432 w 10032639"/>
                <a:gd name="connsiteY6652" fmla="*/ 2224515 h 2801577"/>
                <a:gd name="connsiteX6653" fmla="*/ 9771232 w 10032639"/>
                <a:gd name="connsiteY6653" fmla="*/ 2228116 h 2801577"/>
                <a:gd name="connsiteX6654" fmla="*/ 9771232 w 10032639"/>
                <a:gd name="connsiteY6654" fmla="*/ 2233157 h 2801577"/>
                <a:gd name="connsiteX6655" fmla="*/ 9790316 w 10032639"/>
                <a:gd name="connsiteY6655" fmla="*/ 2233157 h 2801577"/>
                <a:gd name="connsiteX6656" fmla="*/ 9809399 w 10032639"/>
                <a:gd name="connsiteY6656" fmla="*/ 2236758 h 2801577"/>
                <a:gd name="connsiteX6657" fmla="*/ 9823081 w 10032639"/>
                <a:gd name="connsiteY6657" fmla="*/ 2238559 h 2801577"/>
                <a:gd name="connsiteX6658" fmla="*/ 9837124 w 10032639"/>
                <a:gd name="connsiteY6658" fmla="*/ 2238559 h 2801577"/>
                <a:gd name="connsiteX6659" fmla="*/ 9866289 w 10032639"/>
                <a:gd name="connsiteY6659" fmla="*/ 2240359 h 2801577"/>
                <a:gd name="connsiteX6660" fmla="*/ 9880332 w 10032639"/>
                <a:gd name="connsiteY6660" fmla="*/ 2238559 h 2801577"/>
                <a:gd name="connsiteX6661" fmla="*/ 9894014 w 10032639"/>
                <a:gd name="connsiteY6661" fmla="*/ 2236758 h 2801577"/>
                <a:gd name="connsiteX6662" fmla="*/ 9920299 w 10032639"/>
                <a:gd name="connsiteY6662" fmla="*/ 2231717 h 2801577"/>
                <a:gd name="connsiteX6663" fmla="*/ 9932181 w 10032639"/>
                <a:gd name="connsiteY6663" fmla="*/ 2229916 h 2801577"/>
                <a:gd name="connsiteX6664" fmla="*/ 9940823 w 10032639"/>
                <a:gd name="connsiteY6664" fmla="*/ 2224515 h 2801577"/>
                <a:gd name="connsiteX6665" fmla="*/ 9946223 w 10032639"/>
                <a:gd name="connsiteY6665" fmla="*/ 2219473 h 2801577"/>
                <a:gd name="connsiteX6666" fmla="*/ 9949824 w 10032639"/>
                <a:gd name="connsiteY6666" fmla="*/ 2215872 h 2801577"/>
                <a:gd name="connsiteX6667" fmla="*/ 9954865 w 10032639"/>
                <a:gd name="connsiteY6667" fmla="*/ 2209030 h 2801577"/>
                <a:gd name="connsiteX6668" fmla="*/ 9963507 w 10032639"/>
                <a:gd name="connsiteY6668" fmla="*/ 2209030 h 2801577"/>
                <a:gd name="connsiteX6669" fmla="*/ 9972148 w 10032639"/>
                <a:gd name="connsiteY6669" fmla="*/ 2210831 h 2801577"/>
                <a:gd name="connsiteX6670" fmla="*/ 9982590 w 10032639"/>
                <a:gd name="connsiteY6670" fmla="*/ 2214432 h 2801577"/>
                <a:gd name="connsiteX6671" fmla="*/ 9989431 w 10032639"/>
                <a:gd name="connsiteY6671" fmla="*/ 2221274 h 2801577"/>
                <a:gd name="connsiteX6672" fmla="*/ 9996273 w 10032639"/>
                <a:gd name="connsiteY6672" fmla="*/ 2228116 h 2801577"/>
                <a:gd name="connsiteX6673" fmla="*/ 9996273 w 10032639"/>
                <a:gd name="connsiteY6673" fmla="*/ 2229916 h 2801577"/>
                <a:gd name="connsiteX6674" fmla="*/ 9999873 w 10032639"/>
                <a:gd name="connsiteY6674" fmla="*/ 2229916 h 2801577"/>
                <a:gd name="connsiteX6675" fmla="*/ 10009955 w 10032639"/>
                <a:gd name="connsiteY6675" fmla="*/ 2228116 h 2801577"/>
                <a:gd name="connsiteX6676" fmla="*/ 10025798 w 10032639"/>
                <a:gd name="connsiteY6676" fmla="*/ 2224515 h 2801577"/>
                <a:gd name="connsiteX6677" fmla="*/ 10027598 w 10032639"/>
                <a:gd name="connsiteY6677" fmla="*/ 2240359 h 2801577"/>
                <a:gd name="connsiteX6678" fmla="*/ 10029038 w 10032639"/>
                <a:gd name="connsiteY6678" fmla="*/ 2262686 h 2801577"/>
                <a:gd name="connsiteX6679" fmla="*/ 10030839 w 10032639"/>
                <a:gd name="connsiteY6679" fmla="*/ 2283572 h 2801577"/>
                <a:gd name="connsiteX6680" fmla="*/ 10029038 w 10032639"/>
                <a:gd name="connsiteY6680" fmla="*/ 2304458 h 2801577"/>
                <a:gd name="connsiteX6681" fmla="*/ 10027598 w 10032639"/>
                <a:gd name="connsiteY6681" fmla="*/ 2325344 h 2801577"/>
                <a:gd name="connsiteX6682" fmla="*/ 10022197 w 10032639"/>
                <a:gd name="connsiteY6682" fmla="*/ 2369996 h 2801577"/>
                <a:gd name="connsiteX6683" fmla="*/ 10020397 w 10032639"/>
                <a:gd name="connsiteY6683" fmla="*/ 2394483 h 2801577"/>
                <a:gd name="connsiteX6684" fmla="*/ 10020397 w 10032639"/>
                <a:gd name="connsiteY6684" fmla="*/ 2418610 h 2801577"/>
                <a:gd name="connsiteX6685" fmla="*/ 10020397 w 10032639"/>
                <a:gd name="connsiteY6685" fmla="*/ 2427613 h 2801577"/>
                <a:gd name="connsiteX6686" fmla="*/ 10022197 w 10032639"/>
                <a:gd name="connsiteY6686" fmla="*/ 2430854 h 2801577"/>
                <a:gd name="connsiteX6687" fmla="*/ 10025798 w 10032639"/>
                <a:gd name="connsiteY6687" fmla="*/ 2436255 h 2801577"/>
                <a:gd name="connsiteX6688" fmla="*/ 10029038 w 10032639"/>
                <a:gd name="connsiteY6688" fmla="*/ 2444898 h 2801577"/>
                <a:gd name="connsiteX6689" fmla="*/ 10030839 w 10032639"/>
                <a:gd name="connsiteY6689" fmla="*/ 2451740 h 2801577"/>
                <a:gd name="connsiteX6690" fmla="*/ 10030839 w 10032639"/>
                <a:gd name="connsiteY6690" fmla="*/ 2469025 h 2801577"/>
                <a:gd name="connsiteX6691" fmla="*/ 10030839 w 10032639"/>
                <a:gd name="connsiteY6691" fmla="*/ 2499994 h 2801577"/>
                <a:gd name="connsiteX6692" fmla="*/ 10027598 w 10032639"/>
                <a:gd name="connsiteY6692" fmla="*/ 2512237 h 2801577"/>
                <a:gd name="connsiteX6693" fmla="*/ 10027598 w 10032639"/>
                <a:gd name="connsiteY6693" fmla="*/ 2522680 h 2801577"/>
                <a:gd name="connsiteX6694" fmla="*/ 10027598 w 10032639"/>
                <a:gd name="connsiteY6694" fmla="*/ 2572734 h 2801577"/>
                <a:gd name="connsiteX6695" fmla="*/ 10029038 w 10032639"/>
                <a:gd name="connsiteY6695" fmla="*/ 2598662 h 2801577"/>
                <a:gd name="connsiteX6696" fmla="*/ 10030839 w 10032639"/>
                <a:gd name="connsiteY6696" fmla="*/ 2624589 h 2801577"/>
                <a:gd name="connsiteX6697" fmla="*/ 10032639 w 10032639"/>
                <a:gd name="connsiteY6697" fmla="*/ 2652317 h 2801577"/>
                <a:gd name="connsiteX6698" fmla="*/ 10030839 w 10032639"/>
                <a:gd name="connsiteY6698" fmla="*/ 2676804 h 2801577"/>
                <a:gd name="connsiteX6699" fmla="*/ 10025798 w 10032639"/>
                <a:gd name="connsiteY6699" fmla="*/ 2699491 h 2801577"/>
                <a:gd name="connsiteX6700" fmla="*/ 10022197 w 10032639"/>
                <a:gd name="connsiteY6700" fmla="*/ 2709574 h 2801577"/>
                <a:gd name="connsiteX6701" fmla="*/ 10017156 w 10032639"/>
                <a:gd name="connsiteY6701" fmla="*/ 2718216 h 2801577"/>
                <a:gd name="connsiteX6702" fmla="*/ 10013555 w 10032639"/>
                <a:gd name="connsiteY6702" fmla="*/ 2725058 h 2801577"/>
                <a:gd name="connsiteX6703" fmla="*/ 10004914 w 10032639"/>
                <a:gd name="connsiteY6703" fmla="*/ 2725058 h 2801577"/>
                <a:gd name="connsiteX6704" fmla="*/ 9989431 w 10032639"/>
                <a:gd name="connsiteY6704" fmla="*/ 2725058 h 2801577"/>
                <a:gd name="connsiteX6705" fmla="*/ 9977189 w 10032639"/>
                <a:gd name="connsiteY6705" fmla="*/ 2720017 h 2801577"/>
                <a:gd name="connsiteX6706" fmla="*/ 9967107 w 10032639"/>
                <a:gd name="connsiteY6706" fmla="*/ 2714975 h 2801577"/>
                <a:gd name="connsiteX6707" fmla="*/ 9959906 w 10032639"/>
                <a:gd name="connsiteY6707" fmla="*/ 2706333 h 2801577"/>
                <a:gd name="connsiteX6708" fmla="*/ 9956665 w 10032639"/>
                <a:gd name="connsiteY6708" fmla="*/ 2704532 h 2801577"/>
                <a:gd name="connsiteX6709" fmla="*/ 9948024 w 10032639"/>
                <a:gd name="connsiteY6709" fmla="*/ 2706333 h 2801577"/>
                <a:gd name="connsiteX6710" fmla="*/ 9937582 w 10032639"/>
                <a:gd name="connsiteY6710" fmla="*/ 2708133 h 2801577"/>
                <a:gd name="connsiteX6711" fmla="*/ 9932181 w 10032639"/>
                <a:gd name="connsiteY6711" fmla="*/ 2708133 h 2801577"/>
                <a:gd name="connsiteX6712" fmla="*/ 9930741 w 10032639"/>
                <a:gd name="connsiteY6712" fmla="*/ 2713175 h 2801577"/>
                <a:gd name="connsiteX6713" fmla="*/ 9930741 w 10032639"/>
                <a:gd name="connsiteY6713" fmla="*/ 2718216 h 2801577"/>
                <a:gd name="connsiteX6714" fmla="*/ 9932181 w 10032639"/>
                <a:gd name="connsiteY6714" fmla="*/ 2726859 h 2801577"/>
                <a:gd name="connsiteX6715" fmla="*/ 9933981 w 10032639"/>
                <a:gd name="connsiteY6715" fmla="*/ 2744144 h 2801577"/>
                <a:gd name="connsiteX6716" fmla="*/ 9916698 w 10032639"/>
                <a:gd name="connsiteY6716" fmla="*/ 2744144 h 2801577"/>
                <a:gd name="connsiteX6717" fmla="*/ 9845765 w 10032639"/>
                <a:gd name="connsiteY6717" fmla="*/ 2745944 h 2801577"/>
                <a:gd name="connsiteX6718" fmla="*/ 9807599 w 10032639"/>
                <a:gd name="connsiteY6718" fmla="*/ 2745944 h 2801577"/>
                <a:gd name="connsiteX6719" fmla="*/ 9767632 w 10032639"/>
                <a:gd name="connsiteY6719" fmla="*/ 2747745 h 2801577"/>
                <a:gd name="connsiteX6720" fmla="*/ 9688057 w 10032639"/>
                <a:gd name="connsiteY6720" fmla="*/ 2752786 h 2801577"/>
                <a:gd name="connsiteX6721" fmla="*/ 9603082 w 10032639"/>
                <a:gd name="connsiteY6721" fmla="*/ 2756387 h 2801577"/>
                <a:gd name="connsiteX6722" fmla="*/ 9561675 w 10032639"/>
                <a:gd name="connsiteY6722" fmla="*/ 2758188 h 2801577"/>
                <a:gd name="connsiteX6723" fmla="*/ 9518467 w 10032639"/>
                <a:gd name="connsiteY6723" fmla="*/ 2759628 h 2801577"/>
                <a:gd name="connsiteX6724" fmla="*/ 9433492 w 10032639"/>
                <a:gd name="connsiteY6724" fmla="*/ 2759628 h 2801577"/>
                <a:gd name="connsiteX6725" fmla="*/ 9392085 w 10032639"/>
                <a:gd name="connsiteY6725" fmla="*/ 2761429 h 2801577"/>
                <a:gd name="connsiteX6726" fmla="*/ 9350677 w 10032639"/>
                <a:gd name="connsiteY6726" fmla="*/ 2761429 h 2801577"/>
                <a:gd name="connsiteX6727" fmla="*/ 9313951 w 10032639"/>
                <a:gd name="connsiteY6727" fmla="*/ 2758188 h 2801577"/>
                <a:gd name="connsiteX6728" fmla="*/ 9279385 w 10032639"/>
                <a:gd name="connsiteY6728" fmla="*/ 2756387 h 2801577"/>
                <a:gd name="connsiteX6729" fmla="*/ 9277944 w 10032639"/>
                <a:gd name="connsiteY6729" fmla="*/ 2756387 h 2801577"/>
                <a:gd name="connsiteX6730" fmla="*/ 9272543 w 10032639"/>
                <a:gd name="connsiteY6730" fmla="*/ 2766830 h 2801577"/>
                <a:gd name="connsiteX6731" fmla="*/ 9265702 w 10032639"/>
                <a:gd name="connsiteY6731" fmla="*/ 2773672 h 2801577"/>
                <a:gd name="connsiteX6732" fmla="*/ 9260661 w 10032639"/>
                <a:gd name="connsiteY6732" fmla="*/ 2776913 h 2801577"/>
                <a:gd name="connsiteX6733" fmla="*/ 9255260 w 10032639"/>
                <a:gd name="connsiteY6733" fmla="*/ 2780514 h 2801577"/>
                <a:gd name="connsiteX6734" fmla="*/ 9246619 w 10032639"/>
                <a:gd name="connsiteY6734" fmla="*/ 2782315 h 2801577"/>
                <a:gd name="connsiteX6735" fmla="*/ 9239777 w 10032639"/>
                <a:gd name="connsiteY6735" fmla="*/ 2782315 h 2801577"/>
                <a:gd name="connsiteX6736" fmla="*/ 9229336 w 10032639"/>
                <a:gd name="connsiteY6736" fmla="*/ 2784115 h 2801577"/>
                <a:gd name="connsiteX6737" fmla="*/ 9218894 w 10032639"/>
                <a:gd name="connsiteY6737" fmla="*/ 2782315 h 2801577"/>
                <a:gd name="connsiteX6738" fmla="*/ 9210252 w 10032639"/>
                <a:gd name="connsiteY6738" fmla="*/ 2778713 h 2801577"/>
                <a:gd name="connsiteX6739" fmla="*/ 9206652 w 10032639"/>
                <a:gd name="connsiteY6739" fmla="*/ 2775473 h 2801577"/>
                <a:gd name="connsiteX6740" fmla="*/ 9205211 w 10032639"/>
                <a:gd name="connsiteY6740" fmla="*/ 2770071 h 2801577"/>
                <a:gd name="connsiteX6741" fmla="*/ 9201611 w 10032639"/>
                <a:gd name="connsiteY6741" fmla="*/ 2765030 h 2801577"/>
                <a:gd name="connsiteX6742" fmla="*/ 9201611 w 10032639"/>
                <a:gd name="connsiteY6742" fmla="*/ 2756387 h 2801577"/>
                <a:gd name="connsiteX6743" fmla="*/ 9191169 w 10032639"/>
                <a:gd name="connsiteY6743" fmla="*/ 2756387 h 2801577"/>
                <a:gd name="connsiteX6744" fmla="*/ 9184328 w 10032639"/>
                <a:gd name="connsiteY6744" fmla="*/ 2758188 h 2801577"/>
                <a:gd name="connsiteX6745" fmla="*/ 9173886 w 10032639"/>
                <a:gd name="connsiteY6745" fmla="*/ 2761429 h 2801577"/>
                <a:gd name="connsiteX6746" fmla="*/ 9163444 w 10032639"/>
                <a:gd name="connsiteY6746" fmla="*/ 2768270 h 2801577"/>
                <a:gd name="connsiteX6747" fmla="*/ 9151202 w 10032639"/>
                <a:gd name="connsiteY6747" fmla="*/ 2771872 h 2801577"/>
                <a:gd name="connsiteX6748" fmla="*/ 9139320 w 10032639"/>
                <a:gd name="connsiteY6748" fmla="*/ 2773672 h 2801577"/>
                <a:gd name="connsiteX6749" fmla="*/ 9123837 w 10032639"/>
                <a:gd name="connsiteY6749" fmla="*/ 2775473 h 2801577"/>
                <a:gd name="connsiteX6750" fmla="*/ 9113395 w 10032639"/>
                <a:gd name="connsiteY6750" fmla="*/ 2775473 h 2801577"/>
                <a:gd name="connsiteX6751" fmla="*/ 9109794 w 10032639"/>
                <a:gd name="connsiteY6751" fmla="*/ 2765030 h 2801577"/>
                <a:gd name="connsiteX6752" fmla="*/ 9104753 w 10032639"/>
                <a:gd name="connsiteY6752" fmla="*/ 2754587 h 2801577"/>
                <a:gd name="connsiteX6753" fmla="*/ 9096112 w 10032639"/>
                <a:gd name="connsiteY6753" fmla="*/ 2744144 h 2801577"/>
                <a:gd name="connsiteX6754" fmla="*/ 9087470 w 10032639"/>
                <a:gd name="connsiteY6754" fmla="*/ 2735501 h 2801577"/>
                <a:gd name="connsiteX6755" fmla="*/ 9075228 w 10032639"/>
                <a:gd name="connsiteY6755" fmla="*/ 2726859 h 2801577"/>
                <a:gd name="connsiteX6756" fmla="*/ 9056145 w 10032639"/>
                <a:gd name="connsiteY6756" fmla="*/ 2714975 h 2801577"/>
                <a:gd name="connsiteX6757" fmla="*/ 9042102 w 10032639"/>
                <a:gd name="connsiteY6757" fmla="*/ 2702732 h 2801577"/>
                <a:gd name="connsiteX6758" fmla="*/ 9028420 w 10032639"/>
                <a:gd name="connsiteY6758" fmla="*/ 2690488 h 2801577"/>
                <a:gd name="connsiteX6759" fmla="*/ 9019778 w 10032639"/>
                <a:gd name="connsiteY6759" fmla="*/ 2676804 h 2801577"/>
                <a:gd name="connsiteX6760" fmla="*/ 9012937 w 10032639"/>
                <a:gd name="connsiteY6760" fmla="*/ 2666361 h 2801577"/>
                <a:gd name="connsiteX6761" fmla="*/ 9021579 w 10032639"/>
                <a:gd name="connsiteY6761" fmla="*/ 2657719 h 2801577"/>
                <a:gd name="connsiteX6762" fmla="*/ 9024819 w 10032639"/>
                <a:gd name="connsiteY6762" fmla="*/ 2652317 h 2801577"/>
                <a:gd name="connsiteX6763" fmla="*/ 9028420 w 10032639"/>
                <a:gd name="connsiteY6763" fmla="*/ 2645475 h 2801577"/>
                <a:gd name="connsiteX6764" fmla="*/ 9030220 w 10032639"/>
                <a:gd name="connsiteY6764" fmla="*/ 2636833 h 2801577"/>
                <a:gd name="connsiteX6765" fmla="*/ 9032021 w 10032639"/>
                <a:gd name="connsiteY6765" fmla="*/ 2626390 h 2801577"/>
                <a:gd name="connsiteX6766" fmla="*/ 9009336 w 10032639"/>
                <a:gd name="connsiteY6766" fmla="*/ 2640434 h 2801577"/>
                <a:gd name="connsiteX6767" fmla="*/ 9032021 w 10032639"/>
                <a:gd name="connsiteY6767" fmla="*/ 2615947 h 2801577"/>
                <a:gd name="connsiteX6768" fmla="*/ 9032021 w 10032639"/>
                <a:gd name="connsiteY6768" fmla="*/ 2614506 h 2801577"/>
                <a:gd name="connsiteX6769" fmla="*/ 9030220 w 10032639"/>
                <a:gd name="connsiteY6769" fmla="*/ 2593620 h 2801577"/>
                <a:gd name="connsiteX6770" fmla="*/ 9019778 w 10032639"/>
                <a:gd name="connsiteY6770" fmla="*/ 2605864 h 2801577"/>
                <a:gd name="connsiteX6771" fmla="*/ 9011137 w 10032639"/>
                <a:gd name="connsiteY6771" fmla="*/ 2615947 h 2801577"/>
                <a:gd name="connsiteX6772" fmla="*/ 8998895 w 10032639"/>
                <a:gd name="connsiteY6772" fmla="*/ 2622789 h 2801577"/>
                <a:gd name="connsiteX6773" fmla="*/ 8985212 w 10032639"/>
                <a:gd name="connsiteY6773" fmla="*/ 2626390 h 2801577"/>
                <a:gd name="connsiteX6774" fmla="*/ 8969729 w 10032639"/>
                <a:gd name="connsiteY6774" fmla="*/ 2626390 h 2801577"/>
                <a:gd name="connsiteX6775" fmla="*/ 8943805 w 10032639"/>
                <a:gd name="connsiteY6775" fmla="*/ 2652317 h 2801577"/>
                <a:gd name="connsiteX6776" fmla="*/ 8921121 w 10032639"/>
                <a:gd name="connsiteY6776" fmla="*/ 2678605 h 2801577"/>
                <a:gd name="connsiteX6777" fmla="*/ 8907078 w 10032639"/>
                <a:gd name="connsiteY6777" fmla="*/ 2694089 h 2801577"/>
                <a:gd name="connsiteX6778" fmla="*/ 8889795 w 10032639"/>
                <a:gd name="connsiteY6778" fmla="*/ 2708133 h 2801577"/>
                <a:gd name="connsiteX6779" fmla="*/ 8871072 w 10032639"/>
                <a:gd name="connsiteY6779" fmla="*/ 2720017 h 2801577"/>
                <a:gd name="connsiteX6780" fmla="*/ 8851988 w 10032639"/>
                <a:gd name="connsiteY6780" fmla="*/ 2730460 h 2801577"/>
                <a:gd name="connsiteX6781" fmla="*/ 8829304 w 10032639"/>
                <a:gd name="connsiteY6781" fmla="*/ 2742343 h 2801577"/>
                <a:gd name="connsiteX6782" fmla="*/ 8803380 w 10032639"/>
                <a:gd name="connsiteY6782" fmla="*/ 2752786 h 2801577"/>
                <a:gd name="connsiteX6783" fmla="*/ 8777455 w 10032639"/>
                <a:gd name="connsiteY6783" fmla="*/ 2759628 h 2801577"/>
                <a:gd name="connsiteX6784" fmla="*/ 8751530 w 10032639"/>
                <a:gd name="connsiteY6784" fmla="*/ 2763229 h 2801577"/>
                <a:gd name="connsiteX6785" fmla="*/ 8722005 w 10032639"/>
                <a:gd name="connsiteY6785" fmla="*/ 2768270 h 2801577"/>
                <a:gd name="connsiteX6786" fmla="*/ 8692840 w 10032639"/>
                <a:gd name="connsiteY6786" fmla="*/ 2771872 h 2801577"/>
                <a:gd name="connsiteX6787" fmla="*/ 8661514 w 10032639"/>
                <a:gd name="connsiteY6787" fmla="*/ 2775473 h 2801577"/>
                <a:gd name="connsiteX6788" fmla="*/ 8630189 w 10032639"/>
                <a:gd name="connsiteY6788" fmla="*/ 2775473 h 2801577"/>
                <a:gd name="connsiteX6789" fmla="*/ 8600663 w 10032639"/>
                <a:gd name="connsiteY6789" fmla="*/ 2776913 h 2801577"/>
                <a:gd name="connsiteX6790" fmla="*/ 8571498 w 10032639"/>
                <a:gd name="connsiteY6790" fmla="*/ 2776913 h 2801577"/>
                <a:gd name="connsiteX6791" fmla="*/ 8514248 w 10032639"/>
                <a:gd name="connsiteY6791" fmla="*/ 2771872 h 2801577"/>
                <a:gd name="connsiteX6792" fmla="*/ 8507407 w 10032639"/>
                <a:gd name="connsiteY6792" fmla="*/ 2771872 h 2801577"/>
                <a:gd name="connsiteX6793" fmla="*/ 8474281 w 10032639"/>
                <a:gd name="connsiteY6793" fmla="*/ 2768270 h 2801577"/>
                <a:gd name="connsiteX6794" fmla="*/ 8443315 w 10032639"/>
                <a:gd name="connsiteY6794" fmla="*/ 2765030 h 2801577"/>
                <a:gd name="connsiteX6795" fmla="*/ 8412350 w 10032639"/>
                <a:gd name="connsiteY6795" fmla="*/ 2759628 h 2801577"/>
                <a:gd name="connsiteX6796" fmla="*/ 8381024 w 10032639"/>
                <a:gd name="connsiteY6796" fmla="*/ 2750986 h 2801577"/>
                <a:gd name="connsiteX6797" fmla="*/ 8355100 w 10032639"/>
                <a:gd name="connsiteY6797" fmla="*/ 2742343 h 2801577"/>
                <a:gd name="connsiteX6798" fmla="*/ 8327015 w 10032639"/>
                <a:gd name="connsiteY6798" fmla="*/ 2728659 h 2801577"/>
                <a:gd name="connsiteX6799" fmla="*/ 8297850 w 10032639"/>
                <a:gd name="connsiteY6799" fmla="*/ 2714975 h 2801577"/>
                <a:gd name="connsiteX6800" fmla="*/ 8266884 w 10032639"/>
                <a:gd name="connsiteY6800" fmla="*/ 2697690 h 2801577"/>
                <a:gd name="connsiteX6801" fmla="*/ 8221516 w 10032639"/>
                <a:gd name="connsiteY6801" fmla="*/ 2669962 h 2801577"/>
                <a:gd name="connsiteX6802" fmla="*/ 8181909 w 10032639"/>
                <a:gd name="connsiteY6802" fmla="*/ 2645475 h 2801577"/>
                <a:gd name="connsiteX6803" fmla="*/ 8159225 w 10032639"/>
                <a:gd name="connsiteY6803" fmla="*/ 2631431 h 2801577"/>
                <a:gd name="connsiteX6804" fmla="*/ 8130060 w 10032639"/>
                <a:gd name="connsiteY6804" fmla="*/ 2609105 h 2801577"/>
                <a:gd name="connsiteX6805" fmla="*/ 8100535 w 10032639"/>
                <a:gd name="connsiteY6805" fmla="*/ 2586778 h 2801577"/>
                <a:gd name="connsiteX6806" fmla="*/ 8071009 w 10032639"/>
                <a:gd name="connsiteY6806" fmla="*/ 2562652 h 2801577"/>
                <a:gd name="connsiteX6807" fmla="*/ 8041484 w 10032639"/>
                <a:gd name="connsiteY6807" fmla="*/ 2538165 h 2801577"/>
                <a:gd name="connsiteX6808" fmla="*/ 8026001 w 10032639"/>
                <a:gd name="connsiteY6808" fmla="*/ 2522680 h 2801577"/>
                <a:gd name="connsiteX6809" fmla="*/ 8010518 w 10032639"/>
                <a:gd name="connsiteY6809" fmla="*/ 2508636 h 2801577"/>
                <a:gd name="connsiteX6810" fmla="*/ 7984594 w 10032639"/>
                <a:gd name="connsiteY6810" fmla="*/ 2480908 h 2801577"/>
                <a:gd name="connsiteX6811" fmla="*/ 7963710 w 10032639"/>
                <a:gd name="connsiteY6811" fmla="*/ 2454981 h 2801577"/>
                <a:gd name="connsiteX6812" fmla="*/ 7949668 w 10032639"/>
                <a:gd name="connsiteY6812" fmla="*/ 2430854 h 2801577"/>
                <a:gd name="connsiteX6813" fmla="*/ 7941026 w 10032639"/>
                <a:gd name="connsiteY6813" fmla="*/ 2427613 h 2801577"/>
                <a:gd name="connsiteX6814" fmla="*/ 7935985 w 10032639"/>
                <a:gd name="connsiteY6814" fmla="*/ 2422211 h 2801577"/>
                <a:gd name="connsiteX6815" fmla="*/ 7927344 w 10032639"/>
                <a:gd name="connsiteY6815" fmla="*/ 2415369 h 2801577"/>
                <a:gd name="connsiteX6816" fmla="*/ 7921943 w 10032639"/>
                <a:gd name="connsiteY6816" fmla="*/ 2411768 h 2801577"/>
                <a:gd name="connsiteX6817" fmla="*/ 7911501 w 10032639"/>
                <a:gd name="connsiteY6817" fmla="*/ 2403126 h 2801577"/>
                <a:gd name="connsiteX6818" fmla="*/ 7908260 w 10032639"/>
                <a:gd name="connsiteY6818" fmla="*/ 2399525 h 2801577"/>
                <a:gd name="connsiteX6819" fmla="*/ 7906460 w 10032639"/>
                <a:gd name="connsiteY6819" fmla="*/ 2396284 h 2801577"/>
                <a:gd name="connsiteX6820" fmla="*/ 7901419 w 10032639"/>
                <a:gd name="connsiteY6820" fmla="*/ 2369996 h 2801577"/>
                <a:gd name="connsiteX6821" fmla="*/ 7896018 w 10032639"/>
                <a:gd name="connsiteY6821" fmla="*/ 2358113 h 2801577"/>
                <a:gd name="connsiteX6822" fmla="*/ 7890977 w 10032639"/>
                <a:gd name="connsiteY6822" fmla="*/ 2347670 h 2801577"/>
                <a:gd name="connsiteX6823" fmla="*/ 7875494 w 10032639"/>
                <a:gd name="connsiteY6823" fmla="*/ 2323543 h 2801577"/>
                <a:gd name="connsiteX6824" fmla="*/ 7860012 w 10032639"/>
                <a:gd name="connsiteY6824" fmla="*/ 2302657 h 2801577"/>
                <a:gd name="connsiteX6825" fmla="*/ 7852810 w 10032639"/>
                <a:gd name="connsiteY6825" fmla="*/ 2287173 h 2801577"/>
                <a:gd name="connsiteX6826" fmla="*/ 7845969 w 10032639"/>
                <a:gd name="connsiteY6826" fmla="*/ 2269888 h 2801577"/>
                <a:gd name="connsiteX6827" fmla="*/ 7839128 w 10032639"/>
                <a:gd name="connsiteY6827" fmla="*/ 2240359 h 2801577"/>
                <a:gd name="connsiteX6828" fmla="*/ 7839128 w 10032639"/>
                <a:gd name="connsiteY6828" fmla="*/ 2234958 h 2801577"/>
                <a:gd name="connsiteX6829" fmla="*/ 7835527 w 10032639"/>
                <a:gd name="connsiteY6829" fmla="*/ 2219473 h 2801577"/>
                <a:gd name="connsiteX6830" fmla="*/ 7830486 w 10032639"/>
                <a:gd name="connsiteY6830" fmla="*/ 2205789 h 2801577"/>
                <a:gd name="connsiteX6831" fmla="*/ 7823645 w 10032639"/>
                <a:gd name="connsiteY6831" fmla="*/ 2189945 h 2801577"/>
                <a:gd name="connsiteX6832" fmla="*/ 7816444 w 10032639"/>
                <a:gd name="connsiteY6832" fmla="*/ 2178061 h 2801577"/>
                <a:gd name="connsiteX6833" fmla="*/ 7807802 w 10032639"/>
                <a:gd name="connsiteY6833" fmla="*/ 2155375 h 2801577"/>
                <a:gd name="connsiteX6834" fmla="*/ 7800961 w 10032639"/>
                <a:gd name="connsiteY6834" fmla="*/ 2134849 h 2801577"/>
                <a:gd name="connsiteX6835" fmla="*/ 7785118 w 10032639"/>
                <a:gd name="connsiteY6835" fmla="*/ 2096678 h 2801577"/>
                <a:gd name="connsiteX6836" fmla="*/ 7776477 w 10032639"/>
                <a:gd name="connsiteY6836" fmla="*/ 2072191 h 2801577"/>
                <a:gd name="connsiteX6837" fmla="*/ 7771436 w 10032639"/>
                <a:gd name="connsiteY6837" fmla="*/ 2048064 h 2801577"/>
                <a:gd name="connsiteX6838" fmla="*/ 7766395 w 10032639"/>
                <a:gd name="connsiteY6838" fmla="*/ 2020336 h 2801577"/>
                <a:gd name="connsiteX6839" fmla="*/ 7764595 w 10032639"/>
                <a:gd name="connsiteY6839" fmla="*/ 1992608 h 2801577"/>
                <a:gd name="connsiteX6840" fmla="*/ 7760994 w 10032639"/>
                <a:gd name="connsiteY6840" fmla="*/ 1990808 h 2801577"/>
                <a:gd name="connsiteX6841" fmla="*/ 7754153 w 10032639"/>
                <a:gd name="connsiteY6841" fmla="*/ 1990808 h 2801577"/>
                <a:gd name="connsiteX6842" fmla="*/ 7738670 w 10032639"/>
                <a:gd name="connsiteY6842" fmla="*/ 1990808 h 2801577"/>
                <a:gd name="connsiteX6843" fmla="*/ 7738670 w 10032639"/>
                <a:gd name="connsiteY6843" fmla="*/ 1975323 h 2801577"/>
                <a:gd name="connsiteX6844" fmla="*/ 7738670 w 10032639"/>
                <a:gd name="connsiteY6844" fmla="*/ 1961279 h 2801577"/>
                <a:gd name="connsiteX6845" fmla="*/ 7741911 w 10032639"/>
                <a:gd name="connsiteY6845" fmla="*/ 1947595 h 2801577"/>
                <a:gd name="connsiteX6846" fmla="*/ 7747312 w 10032639"/>
                <a:gd name="connsiteY6846" fmla="*/ 1932111 h 2801577"/>
                <a:gd name="connsiteX6847" fmla="*/ 7752352 w 10032639"/>
                <a:gd name="connsiteY6847" fmla="*/ 1925269 h 2801577"/>
                <a:gd name="connsiteX6848" fmla="*/ 7757753 w 10032639"/>
                <a:gd name="connsiteY6848" fmla="*/ 1918427 h 2801577"/>
                <a:gd name="connsiteX6849" fmla="*/ 7762794 w 10032639"/>
                <a:gd name="connsiteY6849" fmla="*/ 1911225 h 2801577"/>
                <a:gd name="connsiteX6850" fmla="*/ 7764595 w 10032639"/>
                <a:gd name="connsiteY6850" fmla="*/ 1897541 h 2801577"/>
                <a:gd name="connsiteX6851" fmla="*/ 7759194 w 10032639"/>
                <a:gd name="connsiteY6851" fmla="*/ 1899342 h 2801577"/>
                <a:gd name="connsiteX6852" fmla="*/ 7752352 w 10032639"/>
                <a:gd name="connsiteY6852" fmla="*/ 1901142 h 2801577"/>
                <a:gd name="connsiteX6853" fmla="*/ 7745511 w 10032639"/>
                <a:gd name="connsiteY6853" fmla="*/ 1899342 h 2801577"/>
                <a:gd name="connsiteX6854" fmla="*/ 7736870 w 10032639"/>
                <a:gd name="connsiteY6854" fmla="*/ 1897541 h 2801577"/>
                <a:gd name="connsiteX6855" fmla="*/ 7723187 w 10032639"/>
                <a:gd name="connsiteY6855" fmla="*/ 1892500 h 2801577"/>
                <a:gd name="connsiteX6856" fmla="*/ 7728228 w 10032639"/>
                <a:gd name="connsiteY6856" fmla="*/ 1878456 h 2801577"/>
                <a:gd name="connsiteX6857" fmla="*/ 7731829 w 10032639"/>
                <a:gd name="connsiteY6857" fmla="*/ 1868013 h 2801577"/>
                <a:gd name="connsiteX6858" fmla="*/ 7736870 w 10032639"/>
                <a:gd name="connsiteY6858" fmla="*/ 1859370 h 2801577"/>
                <a:gd name="connsiteX6859" fmla="*/ 7743711 w 10032639"/>
                <a:gd name="connsiteY6859" fmla="*/ 1843886 h 2801577"/>
                <a:gd name="connsiteX6860" fmla="*/ 7747312 w 10032639"/>
                <a:gd name="connsiteY6860" fmla="*/ 1833443 h 2801577"/>
                <a:gd name="connsiteX6861" fmla="*/ 7735069 w 10032639"/>
                <a:gd name="connsiteY6861" fmla="*/ 1833443 h 2801577"/>
                <a:gd name="connsiteX6862" fmla="*/ 7749112 w 10032639"/>
                <a:gd name="connsiteY6862" fmla="*/ 1810756 h 2801577"/>
                <a:gd name="connsiteX6863" fmla="*/ 7757753 w 10032639"/>
                <a:gd name="connsiteY6863" fmla="*/ 1791671 h 2801577"/>
                <a:gd name="connsiteX6864" fmla="*/ 7764595 w 10032639"/>
                <a:gd name="connsiteY6864" fmla="*/ 1769344 h 2801577"/>
                <a:gd name="connsiteX6865" fmla="*/ 7769636 w 10032639"/>
                <a:gd name="connsiteY6865" fmla="*/ 1743417 h 2801577"/>
                <a:gd name="connsiteX6866" fmla="*/ 7773236 w 10032639"/>
                <a:gd name="connsiteY6866" fmla="*/ 1713888 h 2801577"/>
                <a:gd name="connsiteX6867" fmla="*/ 7776477 w 10032639"/>
                <a:gd name="connsiteY6867" fmla="*/ 1680759 h 2801577"/>
                <a:gd name="connsiteX6868" fmla="*/ 7783678 w 10032639"/>
                <a:gd name="connsiteY6868" fmla="*/ 1651591 h 2801577"/>
                <a:gd name="connsiteX6869" fmla="*/ 7790519 w 10032639"/>
                <a:gd name="connsiteY6869" fmla="*/ 1629264 h 2801577"/>
                <a:gd name="connsiteX6870" fmla="*/ 7800961 w 10032639"/>
                <a:gd name="connsiteY6870" fmla="*/ 1608378 h 2801577"/>
                <a:gd name="connsiteX6871" fmla="*/ 7795560 w 10032639"/>
                <a:gd name="connsiteY6871" fmla="*/ 1606578 h 2801577"/>
                <a:gd name="connsiteX6872" fmla="*/ 7792320 w 10032639"/>
                <a:gd name="connsiteY6872" fmla="*/ 1602977 h 2801577"/>
                <a:gd name="connsiteX6873" fmla="*/ 7790519 w 10032639"/>
                <a:gd name="connsiteY6873" fmla="*/ 1601536 h 2801577"/>
                <a:gd name="connsiteX6874" fmla="*/ 7786919 w 10032639"/>
                <a:gd name="connsiteY6874" fmla="*/ 1594334 h 2801577"/>
                <a:gd name="connsiteX6875" fmla="*/ 7786919 w 10032639"/>
                <a:gd name="connsiteY6875" fmla="*/ 1587492 h 2801577"/>
                <a:gd name="connsiteX6876" fmla="*/ 7790519 w 10032639"/>
                <a:gd name="connsiteY6876" fmla="*/ 1577049 h 2801577"/>
                <a:gd name="connsiteX6877" fmla="*/ 7809603 w 10032639"/>
                <a:gd name="connsiteY6877" fmla="*/ 1530236 h 2801577"/>
                <a:gd name="connsiteX6878" fmla="*/ 7823645 w 10032639"/>
                <a:gd name="connsiteY6878" fmla="*/ 1488824 h 2801577"/>
                <a:gd name="connsiteX6879" fmla="*/ 7828686 w 10032639"/>
                <a:gd name="connsiteY6879" fmla="*/ 1469739 h 2801577"/>
                <a:gd name="connsiteX6880" fmla="*/ 7837328 w 10032639"/>
                <a:gd name="connsiteY6880" fmla="*/ 1448853 h 2801577"/>
                <a:gd name="connsiteX6881" fmla="*/ 7847769 w 10032639"/>
                <a:gd name="connsiteY6881" fmla="*/ 1424726 h 2801577"/>
                <a:gd name="connsiteX6882" fmla="*/ 7860012 w 10032639"/>
                <a:gd name="connsiteY6882" fmla="*/ 1400239 h 2801577"/>
                <a:gd name="connsiteX6883" fmla="*/ 7884136 w 10032639"/>
                <a:gd name="connsiteY6883" fmla="*/ 1357386 h 2801577"/>
                <a:gd name="connsiteX6884" fmla="*/ 7911501 w 10032639"/>
                <a:gd name="connsiteY6884" fmla="*/ 1301570 h 2801577"/>
                <a:gd name="connsiteX6885" fmla="*/ 7918702 w 10032639"/>
                <a:gd name="connsiteY6885" fmla="*/ 1291127 h 2801577"/>
                <a:gd name="connsiteX6886" fmla="*/ 7944627 w 10032639"/>
                <a:gd name="connsiteY6886" fmla="*/ 1246475 h 2801577"/>
                <a:gd name="connsiteX6887" fmla="*/ 7970551 w 10032639"/>
                <a:gd name="connsiteY6887" fmla="*/ 1201462 h 2801577"/>
                <a:gd name="connsiteX6888" fmla="*/ 7991435 w 10032639"/>
                <a:gd name="connsiteY6888" fmla="*/ 1170133 h 2801577"/>
                <a:gd name="connsiteX6889" fmla="*/ 8012319 w 10032639"/>
                <a:gd name="connsiteY6889" fmla="*/ 1140604 h 2801577"/>
                <a:gd name="connsiteX6890" fmla="*/ 8034643 w 10032639"/>
                <a:gd name="connsiteY6890" fmla="*/ 1111436 h 2801577"/>
                <a:gd name="connsiteX6891" fmla="*/ 8058767 w 10032639"/>
                <a:gd name="connsiteY6891" fmla="*/ 1085508 h 2801577"/>
                <a:gd name="connsiteX6892" fmla="*/ 8083251 w 10032639"/>
                <a:gd name="connsiteY6892" fmla="*/ 1059221 h 2801577"/>
                <a:gd name="connsiteX6893" fmla="*/ 8109176 w 10032639"/>
                <a:gd name="connsiteY6893" fmla="*/ 1036895 h 2801577"/>
                <a:gd name="connsiteX6894" fmla="*/ 8136901 w 10032639"/>
                <a:gd name="connsiteY6894" fmla="*/ 1014208 h 2801577"/>
                <a:gd name="connsiteX6895" fmla="*/ 8162826 w 10032639"/>
                <a:gd name="connsiteY6895" fmla="*/ 995123 h 2801577"/>
                <a:gd name="connsiteX6896" fmla="*/ 8162826 w 10032639"/>
                <a:gd name="connsiteY6896" fmla="*/ 983239 h 2801577"/>
                <a:gd name="connsiteX6897" fmla="*/ 8164626 w 10032639"/>
                <a:gd name="connsiteY6897" fmla="*/ 974597 h 2801577"/>
                <a:gd name="connsiteX6898" fmla="*/ 8169667 w 10032639"/>
                <a:gd name="connsiteY6898" fmla="*/ 969195 h 2801577"/>
                <a:gd name="connsiteX6899" fmla="*/ 8174708 w 10032639"/>
                <a:gd name="connsiteY6899" fmla="*/ 965954 h 2801577"/>
                <a:gd name="connsiteX6900" fmla="*/ 8183349 w 10032639"/>
                <a:gd name="connsiteY6900" fmla="*/ 964154 h 2801577"/>
                <a:gd name="connsiteX6901" fmla="*/ 8204233 w 10032639"/>
                <a:gd name="connsiteY6901" fmla="*/ 946869 h 2801577"/>
                <a:gd name="connsiteX6902" fmla="*/ 8226917 w 10032639"/>
                <a:gd name="connsiteY6902" fmla="*/ 927783 h 2801577"/>
                <a:gd name="connsiteX6903" fmla="*/ 8251041 w 10032639"/>
                <a:gd name="connsiteY6903" fmla="*/ 911939 h 2801577"/>
                <a:gd name="connsiteX6904" fmla="*/ 8276966 w 10032639"/>
                <a:gd name="connsiteY6904" fmla="*/ 894654 h 2801577"/>
                <a:gd name="connsiteX6905" fmla="*/ 8304691 w 10032639"/>
                <a:gd name="connsiteY6905" fmla="*/ 879169 h 2801577"/>
                <a:gd name="connsiteX6906" fmla="*/ 8334216 w 10032639"/>
                <a:gd name="connsiteY6906" fmla="*/ 865125 h 2801577"/>
                <a:gd name="connsiteX6907" fmla="*/ 8363741 w 10032639"/>
                <a:gd name="connsiteY6907" fmla="*/ 851441 h 2801577"/>
                <a:gd name="connsiteX6908" fmla="*/ 8394707 w 10032639"/>
                <a:gd name="connsiteY6908" fmla="*/ 839558 h 2801577"/>
                <a:gd name="connsiteX6909" fmla="*/ 8427833 w 10032639"/>
                <a:gd name="connsiteY6909" fmla="*/ 827315 h 2801577"/>
                <a:gd name="connsiteX6910" fmla="*/ 8460599 w 10032639"/>
                <a:gd name="connsiteY6910" fmla="*/ 816872 h 2801577"/>
                <a:gd name="connsiteX6911" fmla="*/ 8495165 w 10032639"/>
                <a:gd name="connsiteY6911" fmla="*/ 810030 h 2801577"/>
                <a:gd name="connsiteX6912" fmla="*/ 8531531 w 10032639"/>
                <a:gd name="connsiteY6912" fmla="*/ 803188 h 2801577"/>
                <a:gd name="connsiteX6913" fmla="*/ 8569698 w 10032639"/>
                <a:gd name="connsiteY6913" fmla="*/ 799587 h 2801577"/>
                <a:gd name="connsiteX6914" fmla="*/ 8607505 w 10032639"/>
                <a:gd name="connsiteY6914" fmla="*/ 795986 h 2801577"/>
                <a:gd name="connsiteX6915" fmla="*/ 8647472 w 10032639"/>
                <a:gd name="connsiteY6915" fmla="*/ 795986 h 2801577"/>
                <a:gd name="connsiteX6916" fmla="*/ 8689239 w 10032639"/>
                <a:gd name="connsiteY6916" fmla="*/ 795986 h 2801577"/>
                <a:gd name="connsiteX6917" fmla="*/ 8728846 w 10032639"/>
                <a:gd name="connsiteY6917" fmla="*/ 797786 h 2801577"/>
                <a:gd name="connsiteX6918" fmla="*/ 8767013 w 10032639"/>
                <a:gd name="connsiteY6918" fmla="*/ 801387 h 2801577"/>
                <a:gd name="connsiteX6919" fmla="*/ 8805180 w 10032639"/>
                <a:gd name="connsiteY6919" fmla="*/ 810030 h 2801577"/>
                <a:gd name="connsiteX6920" fmla="*/ 8841547 w 10032639"/>
                <a:gd name="connsiteY6920" fmla="*/ 820473 h 2801577"/>
                <a:gd name="connsiteX6921" fmla="*/ 8877913 w 10032639"/>
                <a:gd name="connsiteY6921" fmla="*/ 832356 h 2801577"/>
                <a:gd name="connsiteX6922" fmla="*/ 8908879 w 10032639"/>
                <a:gd name="connsiteY6922" fmla="*/ 848200 h 2801577"/>
                <a:gd name="connsiteX6923" fmla="*/ 8938404 w 10032639"/>
                <a:gd name="connsiteY6923" fmla="*/ 863685 h 2801577"/>
                <a:gd name="connsiteX6924" fmla="*/ 8964328 w 10032639"/>
                <a:gd name="connsiteY6924" fmla="*/ 882770 h 2801577"/>
                <a:gd name="connsiteX6925" fmla="*/ 8967929 w 10032639"/>
                <a:gd name="connsiteY6925" fmla="*/ 886011 h 2801577"/>
                <a:gd name="connsiteX6926" fmla="*/ 8969729 w 10032639"/>
                <a:gd name="connsiteY6926" fmla="*/ 889612 h 2801577"/>
                <a:gd name="connsiteX6927" fmla="*/ 8976571 w 10032639"/>
                <a:gd name="connsiteY6927" fmla="*/ 903296 h 2801577"/>
                <a:gd name="connsiteX6928" fmla="*/ 8983412 w 10032639"/>
                <a:gd name="connsiteY6928" fmla="*/ 915540 h 2801577"/>
                <a:gd name="connsiteX6929" fmla="*/ 8990253 w 10032639"/>
                <a:gd name="connsiteY6929" fmla="*/ 925983 h 2801577"/>
                <a:gd name="connsiteX6930" fmla="*/ 8997454 w 10032639"/>
                <a:gd name="connsiteY6930" fmla="*/ 934625 h 2801577"/>
                <a:gd name="connsiteX6931" fmla="*/ 8998895 w 10032639"/>
                <a:gd name="connsiteY6931" fmla="*/ 938226 h 2801577"/>
                <a:gd name="connsiteX6932" fmla="*/ 9011137 w 10032639"/>
                <a:gd name="connsiteY6932" fmla="*/ 953711 h 2801577"/>
                <a:gd name="connsiteX6933" fmla="*/ 9021579 w 10032639"/>
                <a:gd name="connsiteY6933" fmla="*/ 969195 h 2801577"/>
                <a:gd name="connsiteX6934" fmla="*/ 9028420 w 10032639"/>
                <a:gd name="connsiteY6934" fmla="*/ 962353 h 2801577"/>
                <a:gd name="connsiteX6935" fmla="*/ 9033461 w 10032639"/>
                <a:gd name="connsiteY6935" fmla="*/ 953711 h 2801577"/>
                <a:gd name="connsiteX6936" fmla="*/ 9037061 w 10032639"/>
                <a:gd name="connsiteY6936" fmla="*/ 943268 h 2801577"/>
                <a:gd name="connsiteX6937" fmla="*/ 9037061 w 10032639"/>
                <a:gd name="connsiteY6937" fmla="*/ 931384 h 2801577"/>
                <a:gd name="connsiteX6938" fmla="*/ 9035261 w 10032639"/>
                <a:gd name="connsiteY6938" fmla="*/ 917340 h 2801577"/>
                <a:gd name="connsiteX6939" fmla="*/ 9030220 w 10032639"/>
                <a:gd name="connsiteY6939" fmla="*/ 882770 h 2801577"/>
                <a:gd name="connsiteX6940" fmla="*/ 9028420 w 10032639"/>
                <a:gd name="connsiteY6940" fmla="*/ 853242 h 2801577"/>
                <a:gd name="connsiteX6941" fmla="*/ 9035261 w 10032639"/>
                <a:gd name="connsiteY6941" fmla="*/ 801387 h 2801577"/>
                <a:gd name="connsiteX6942" fmla="*/ 9040662 w 10032639"/>
                <a:gd name="connsiteY6942" fmla="*/ 771859 h 2801577"/>
                <a:gd name="connsiteX6943" fmla="*/ 9043903 w 10032639"/>
                <a:gd name="connsiteY6943" fmla="*/ 740530 h 2801577"/>
                <a:gd name="connsiteX6944" fmla="*/ 9047503 w 10032639"/>
                <a:gd name="connsiteY6944" fmla="*/ 702719 h 2801577"/>
                <a:gd name="connsiteX6945" fmla="*/ 9045703 w 10032639"/>
                <a:gd name="connsiteY6945" fmla="*/ 666348 h 2801577"/>
                <a:gd name="connsiteX6946" fmla="*/ 9038862 w 10032639"/>
                <a:gd name="connsiteY6946" fmla="*/ 671390 h 2801577"/>
                <a:gd name="connsiteX6947" fmla="*/ 9032021 w 10032639"/>
                <a:gd name="connsiteY6947" fmla="*/ 676791 h 2801577"/>
                <a:gd name="connsiteX6948" fmla="*/ 9024819 w 10032639"/>
                <a:gd name="connsiteY6948" fmla="*/ 680032 h 2801577"/>
                <a:gd name="connsiteX6949" fmla="*/ 9017978 w 10032639"/>
                <a:gd name="connsiteY6949" fmla="*/ 681833 h 2801577"/>
                <a:gd name="connsiteX6950" fmla="*/ 9007536 w 10032639"/>
                <a:gd name="connsiteY6950" fmla="*/ 681833 h 2801577"/>
                <a:gd name="connsiteX6951" fmla="*/ 8997454 w 10032639"/>
                <a:gd name="connsiteY6951" fmla="*/ 680032 h 2801577"/>
                <a:gd name="connsiteX6952" fmla="*/ 8990253 w 10032639"/>
                <a:gd name="connsiteY6952" fmla="*/ 678592 h 2801577"/>
                <a:gd name="connsiteX6953" fmla="*/ 8985212 w 10032639"/>
                <a:gd name="connsiteY6953" fmla="*/ 666348 h 2801577"/>
                <a:gd name="connsiteX6954" fmla="*/ 8983412 w 10032639"/>
                <a:gd name="connsiteY6954" fmla="*/ 659506 h 2801577"/>
                <a:gd name="connsiteX6955" fmla="*/ 8981971 w 10032639"/>
                <a:gd name="connsiteY6955" fmla="*/ 650504 h 2801577"/>
                <a:gd name="connsiteX6956" fmla="*/ 8981971 w 10032639"/>
                <a:gd name="connsiteY6956" fmla="*/ 640061 h 2801577"/>
                <a:gd name="connsiteX6957" fmla="*/ 8983412 w 10032639"/>
                <a:gd name="connsiteY6957" fmla="*/ 629978 h 2801577"/>
                <a:gd name="connsiteX6958" fmla="*/ 8987012 w 10032639"/>
                <a:gd name="connsiteY6958" fmla="*/ 624576 h 2801577"/>
                <a:gd name="connsiteX6959" fmla="*/ 8992053 w 10032639"/>
                <a:gd name="connsiteY6959" fmla="*/ 617734 h 2801577"/>
                <a:gd name="connsiteX6960" fmla="*/ 8998895 w 10032639"/>
                <a:gd name="connsiteY6960" fmla="*/ 612333 h 2801577"/>
                <a:gd name="connsiteX6961" fmla="*/ 9007536 w 10032639"/>
                <a:gd name="connsiteY6961" fmla="*/ 609092 h 2801577"/>
                <a:gd name="connsiteX6962" fmla="*/ 9011137 w 10032639"/>
                <a:gd name="connsiteY6962" fmla="*/ 600450 h 2801577"/>
                <a:gd name="connsiteX6963" fmla="*/ 9014737 w 10032639"/>
                <a:gd name="connsiteY6963" fmla="*/ 593247 h 2801577"/>
                <a:gd name="connsiteX6964" fmla="*/ 9019778 w 10032639"/>
                <a:gd name="connsiteY6964" fmla="*/ 586405 h 2801577"/>
                <a:gd name="connsiteX6965" fmla="*/ 9026619 w 10032639"/>
                <a:gd name="connsiteY6965" fmla="*/ 579564 h 2801577"/>
                <a:gd name="connsiteX6966" fmla="*/ 9023379 w 10032639"/>
                <a:gd name="connsiteY6966" fmla="*/ 577763 h 2801577"/>
                <a:gd name="connsiteX6967" fmla="*/ 9009336 w 10032639"/>
                <a:gd name="connsiteY6967" fmla="*/ 579564 h 2801577"/>
                <a:gd name="connsiteX6968" fmla="*/ 8990253 w 10032639"/>
                <a:gd name="connsiteY6968" fmla="*/ 581364 h 2801577"/>
                <a:gd name="connsiteX6969" fmla="*/ 8969729 w 10032639"/>
                <a:gd name="connsiteY6969" fmla="*/ 583165 h 2801577"/>
                <a:gd name="connsiteX6970" fmla="*/ 8942004 w 10032639"/>
                <a:gd name="connsiteY6970" fmla="*/ 581364 h 2801577"/>
                <a:gd name="connsiteX6971" fmla="*/ 8865671 w 10032639"/>
                <a:gd name="connsiteY6971" fmla="*/ 570921 h 2801577"/>
                <a:gd name="connsiteX6972" fmla="*/ 8867471 w 10032639"/>
                <a:gd name="connsiteY6972" fmla="*/ 572722 h 2801577"/>
                <a:gd name="connsiteX6973" fmla="*/ 8867471 w 10032639"/>
                <a:gd name="connsiteY6973" fmla="*/ 577763 h 2801577"/>
                <a:gd name="connsiteX6974" fmla="*/ 8857029 w 10032639"/>
                <a:gd name="connsiteY6974" fmla="*/ 583165 h 2801577"/>
                <a:gd name="connsiteX6975" fmla="*/ 8848388 w 10032639"/>
                <a:gd name="connsiteY6975" fmla="*/ 584965 h 2801577"/>
                <a:gd name="connsiteX6976" fmla="*/ 8841547 w 10032639"/>
                <a:gd name="connsiteY6976" fmla="*/ 584965 h 2801577"/>
                <a:gd name="connsiteX6977" fmla="*/ 8834705 w 10032639"/>
                <a:gd name="connsiteY6977" fmla="*/ 584965 h 2801577"/>
                <a:gd name="connsiteX6978" fmla="*/ 8826064 w 10032639"/>
                <a:gd name="connsiteY6978" fmla="*/ 581364 h 2801577"/>
                <a:gd name="connsiteX6979" fmla="*/ 8817422 w 10032639"/>
                <a:gd name="connsiteY6979" fmla="*/ 577763 h 2801577"/>
                <a:gd name="connsiteX6980" fmla="*/ 8810221 w 10032639"/>
                <a:gd name="connsiteY6980" fmla="*/ 574522 h 2801577"/>
                <a:gd name="connsiteX6981" fmla="*/ 8806980 w 10032639"/>
                <a:gd name="connsiteY6981" fmla="*/ 574522 h 2801577"/>
                <a:gd name="connsiteX6982" fmla="*/ 8803380 w 10032639"/>
                <a:gd name="connsiteY6982" fmla="*/ 576323 h 2801577"/>
                <a:gd name="connsiteX6983" fmla="*/ 8800139 w 10032639"/>
                <a:gd name="connsiteY6983" fmla="*/ 579564 h 2801577"/>
                <a:gd name="connsiteX6984" fmla="*/ 8782496 w 10032639"/>
                <a:gd name="connsiteY6984" fmla="*/ 584965 h 2801577"/>
                <a:gd name="connsiteX6985" fmla="*/ 8765213 w 10032639"/>
                <a:gd name="connsiteY6985" fmla="*/ 586405 h 2801577"/>
                <a:gd name="connsiteX6986" fmla="*/ 8758372 w 10032639"/>
                <a:gd name="connsiteY6986" fmla="*/ 584965 h 2801577"/>
                <a:gd name="connsiteX6987" fmla="*/ 8751530 w 10032639"/>
                <a:gd name="connsiteY6987" fmla="*/ 583165 h 2801577"/>
                <a:gd name="connsiteX6988" fmla="*/ 8744329 w 10032639"/>
                <a:gd name="connsiteY6988" fmla="*/ 579564 h 2801577"/>
                <a:gd name="connsiteX6989" fmla="*/ 8739288 w 10032639"/>
                <a:gd name="connsiteY6989" fmla="*/ 576323 h 2801577"/>
                <a:gd name="connsiteX6990" fmla="*/ 8732447 w 10032639"/>
                <a:gd name="connsiteY6990" fmla="*/ 569121 h 2801577"/>
                <a:gd name="connsiteX6991" fmla="*/ 8727046 w 10032639"/>
                <a:gd name="connsiteY6991" fmla="*/ 560478 h 2801577"/>
                <a:gd name="connsiteX6992" fmla="*/ 8723805 w 10032639"/>
                <a:gd name="connsiteY6992" fmla="*/ 544994 h 2801577"/>
                <a:gd name="connsiteX6993" fmla="*/ 8720205 w 10032639"/>
                <a:gd name="connsiteY6993" fmla="*/ 531310 h 2801577"/>
                <a:gd name="connsiteX6994" fmla="*/ 8720205 w 10032639"/>
                <a:gd name="connsiteY6994" fmla="*/ 520867 h 2801577"/>
                <a:gd name="connsiteX6995" fmla="*/ 8723805 w 10032639"/>
                <a:gd name="connsiteY6995" fmla="*/ 505022 h 2801577"/>
                <a:gd name="connsiteX6996" fmla="*/ 8713364 w 10032639"/>
                <a:gd name="connsiteY6996" fmla="*/ 493139 h 2801577"/>
                <a:gd name="connsiteX6997" fmla="*/ 8708323 w 10032639"/>
                <a:gd name="connsiteY6997" fmla="*/ 482696 h 2801577"/>
                <a:gd name="connsiteX6998" fmla="*/ 8702922 w 10032639"/>
                <a:gd name="connsiteY6998" fmla="*/ 474053 h 2801577"/>
                <a:gd name="connsiteX6999" fmla="*/ 8699681 w 10032639"/>
                <a:gd name="connsiteY6999" fmla="*/ 465411 h 2801577"/>
                <a:gd name="connsiteX7000" fmla="*/ 8697881 w 10032639"/>
                <a:gd name="connsiteY7000" fmla="*/ 456768 h 2801577"/>
                <a:gd name="connsiteX7001" fmla="*/ 8697881 w 10032639"/>
                <a:gd name="connsiteY7001" fmla="*/ 451367 h 2801577"/>
                <a:gd name="connsiteX7002" fmla="*/ 8699681 w 10032639"/>
                <a:gd name="connsiteY7002" fmla="*/ 440924 h 2801577"/>
                <a:gd name="connsiteX7003" fmla="*/ 8702922 w 10032639"/>
                <a:gd name="connsiteY7003" fmla="*/ 434082 h 2801577"/>
                <a:gd name="connsiteX7004" fmla="*/ 8706522 w 10032639"/>
                <a:gd name="connsiteY7004" fmla="*/ 429040 h 2801577"/>
                <a:gd name="connsiteX7005" fmla="*/ 8716964 w 10032639"/>
                <a:gd name="connsiteY7005" fmla="*/ 420398 h 2801577"/>
                <a:gd name="connsiteX7006" fmla="*/ 8727046 w 10032639"/>
                <a:gd name="connsiteY7006" fmla="*/ 411755 h 2801577"/>
                <a:gd name="connsiteX7007" fmla="*/ 8728846 w 10032639"/>
                <a:gd name="connsiteY7007" fmla="*/ 406714 h 2801577"/>
                <a:gd name="connsiteX7008" fmla="*/ 8730647 w 10032639"/>
                <a:gd name="connsiteY7008" fmla="*/ 401312 h 2801577"/>
                <a:gd name="connsiteX7009" fmla="*/ 8730647 w 10032639"/>
                <a:gd name="connsiteY7009" fmla="*/ 396271 h 2801577"/>
                <a:gd name="connsiteX7010" fmla="*/ 8728846 w 10032639"/>
                <a:gd name="connsiteY7010" fmla="*/ 390869 h 2801577"/>
                <a:gd name="connsiteX7011" fmla="*/ 8723805 w 10032639"/>
                <a:gd name="connsiteY7011" fmla="*/ 382227 h 2801577"/>
                <a:gd name="connsiteX7012" fmla="*/ 8715164 w 10032639"/>
                <a:gd name="connsiteY7012" fmla="*/ 375385 h 2801577"/>
                <a:gd name="connsiteX7013" fmla="*/ 8706522 w 10032639"/>
                <a:gd name="connsiteY7013" fmla="*/ 368183 h 2801577"/>
                <a:gd name="connsiteX7014" fmla="*/ 8702922 w 10032639"/>
                <a:gd name="connsiteY7014" fmla="*/ 350898 h 2801577"/>
                <a:gd name="connsiteX7015" fmla="*/ 8699681 w 10032639"/>
                <a:gd name="connsiteY7015" fmla="*/ 328572 h 2801577"/>
                <a:gd name="connsiteX7016" fmla="*/ 8697881 w 10032639"/>
                <a:gd name="connsiteY7016" fmla="*/ 307686 h 2801577"/>
                <a:gd name="connsiteX7017" fmla="*/ 8699681 w 10032639"/>
                <a:gd name="connsiteY7017" fmla="*/ 288600 h 2801577"/>
                <a:gd name="connsiteX7018" fmla="*/ 8701481 w 10032639"/>
                <a:gd name="connsiteY7018" fmla="*/ 269875 h 2801577"/>
                <a:gd name="connsiteX7019" fmla="*/ 8706522 w 10032639"/>
                <a:gd name="connsiteY7019" fmla="*/ 254030 h 2801577"/>
                <a:gd name="connsiteX7020" fmla="*/ 8715164 w 10032639"/>
                <a:gd name="connsiteY7020" fmla="*/ 226302 h 2801577"/>
                <a:gd name="connsiteX7021" fmla="*/ 8723805 w 10032639"/>
                <a:gd name="connsiteY7021" fmla="*/ 209017 h 2801577"/>
                <a:gd name="connsiteX7022" fmla="*/ 8732447 w 10032639"/>
                <a:gd name="connsiteY7022" fmla="*/ 189932 h 2801577"/>
                <a:gd name="connsiteX7023" fmla="*/ 8746129 w 10032639"/>
                <a:gd name="connsiteY7023" fmla="*/ 169046 h 2801577"/>
                <a:gd name="connsiteX7024" fmla="*/ 8730647 w 10032639"/>
                <a:gd name="connsiteY7024" fmla="*/ 144919 h 2801577"/>
                <a:gd name="connsiteX7025" fmla="*/ 8732447 w 10032639"/>
                <a:gd name="connsiteY7025" fmla="*/ 136277 h 2801577"/>
                <a:gd name="connsiteX7026" fmla="*/ 8734247 w 10032639"/>
                <a:gd name="connsiteY7026" fmla="*/ 125834 h 2801577"/>
                <a:gd name="connsiteX7027" fmla="*/ 8739288 w 10032639"/>
                <a:gd name="connsiteY7027" fmla="*/ 115751 h 2801577"/>
                <a:gd name="connsiteX7028" fmla="*/ 8746129 w 10032639"/>
                <a:gd name="connsiteY7028" fmla="*/ 105308 h 2801577"/>
                <a:gd name="connsiteX7029" fmla="*/ 8754771 w 10032639"/>
                <a:gd name="connsiteY7029" fmla="*/ 96305 h 2801577"/>
                <a:gd name="connsiteX7030" fmla="*/ 8765213 w 10032639"/>
                <a:gd name="connsiteY7030" fmla="*/ 91264 h 2801577"/>
                <a:gd name="connsiteX7031" fmla="*/ 8777455 w 10032639"/>
                <a:gd name="connsiteY7031" fmla="*/ 87663 h 2801577"/>
                <a:gd name="connsiteX7032" fmla="*/ 8789697 w 10032639"/>
                <a:gd name="connsiteY7032" fmla="*/ 84422 h 2801577"/>
                <a:gd name="connsiteX7033" fmla="*/ 8803380 w 10032639"/>
                <a:gd name="connsiteY7033" fmla="*/ 84422 h 2801577"/>
                <a:gd name="connsiteX7034" fmla="*/ 8817422 w 10032639"/>
                <a:gd name="connsiteY7034" fmla="*/ 86222 h 2801577"/>
                <a:gd name="connsiteX7035" fmla="*/ 8831105 w 10032639"/>
                <a:gd name="connsiteY7035" fmla="*/ 89463 h 2801577"/>
                <a:gd name="connsiteX7036" fmla="*/ 8845147 w 10032639"/>
                <a:gd name="connsiteY7036" fmla="*/ 96305 h 2801577"/>
                <a:gd name="connsiteX7037" fmla="*/ 8848388 w 10032639"/>
                <a:gd name="connsiteY7037" fmla="*/ 93064 h 2801577"/>
                <a:gd name="connsiteX7038" fmla="*/ 8853789 w 10032639"/>
                <a:gd name="connsiteY7038" fmla="*/ 91264 h 2801577"/>
                <a:gd name="connsiteX7039" fmla="*/ 8938404 w 10032639"/>
                <a:gd name="connsiteY7039" fmla="*/ 79020 h 2801577"/>
                <a:gd name="connsiteX7040" fmla="*/ 9028420 w 10032639"/>
                <a:gd name="connsiteY7040" fmla="*/ 65336 h 2801577"/>
                <a:gd name="connsiteX7041" fmla="*/ 9122037 w 10032639"/>
                <a:gd name="connsiteY7041" fmla="*/ 53093 h 2801577"/>
                <a:gd name="connsiteX7042" fmla="*/ 9158403 w 10032639"/>
                <a:gd name="connsiteY7042" fmla="*/ 49852 h 2801577"/>
                <a:gd name="connsiteX7043" fmla="*/ 9194769 w 10032639"/>
                <a:gd name="connsiteY7043" fmla="*/ 46251 h 2801577"/>
                <a:gd name="connsiteX7044" fmla="*/ 4607584 w 10032639"/>
                <a:gd name="connsiteY7044" fmla="*/ 28575 h 2801577"/>
                <a:gd name="connsiteX7045" fmla="*/ 4630281 w 10032639"/>
                <a:gd name="connsiteY7045" fmla="*/ 28575 h 2801577"/>
                <a:gd name="connsiteX7046" fmla="*/ 4651177 w 10032639"/>
                <a:gd name="connsiteY7046" fmla="*/ 30375 h 2801577"/>
                <a:gd name="connsiteX7047" fmla="*/ 4673514 w 10032639"/>
                <a:gd name="connsiteY7047" fmla="*/ 32175 h 2801577"/>
                <a:gd name="connsiteX7048" fmla="*/ 4694050 w 10032639"/>
                <a:gd name="connsiteY7048" fmla="*/ 35415 h 2801577"/>
                <a:gd name="connsiteX7049" fmla="*/ 4714946 w 10032639"/>
                <a:gd name="connsiteY7049" fmla="*/ 39015 h 2801577"/>
                <a:gd name="connsiteX7050" fmla="*/ 4735842 w 10032639"/>
                <a:gd name="connsiteY7050" fmla="*/ 44055 h 2801577"/>
                <a:gd name="connsiteX7051" fmla="*/ 4756739 w 10032639"/>
                <a:gd name="connsiteY7051" fmla="*/ 50896 h 2801577"/>
                <a:gd name="connsiteX7052" fmla="*/ 4777635 w 10032639"/>
                <a:gd name="connsiteY7052" fmla="*/ 57737 h 2801577"/>
                <a:gd name="connsiteX7053" fmla="*/ 4819067 w 10032639"/>
                <a:gd name="connsiteY7053" fmla="*/ 75377 h 2801577"/>
                <a:gd name="connsiteX7054" fmla="*/ 4834559 w 10032639"/>
                <a:gd name="connsiteY7054" fmla="*/ 73577 h 2801577"/>
                <a:gd name="connsiteX7055" fmla="*/ 4846808 w 10032639"/>
                <a:gd name="connsiteY7055" fmla="*/ 69977 h 2801577"/>
                <a:gd name="connsiteX7056" fmla="*/ 4857256 w 10032639"/>
                <a:gd name="connsiteY7056" fmla="*/ 66377 h 2801577"/>
                <a:gd name="connsiteX7057" fmla="*/ 4869145 w 10032639"/>
                <a:gd name="connsiteY7057" fmla="*/ 66377 h 2801577"/>
                <a:gd name="connsiteX7058" fmla="*/ 4876351 w 10032639"/>
                <a:gd name="connsiteY7058" fmla="*/ 68177 h 2801577"/>
                <a:gd name="connsiteX7059" fmla="*/ 4881395 w 10032639"/>
                <a:gd name="connsiteY7059" fmla="*/ 69977 h 2801577"/>
                <a:gd name="connsiteX7060" fmla="*/ 4888240 w 10032639"/>
                <a:gd name="connsiteY7060" fmla="*/ 75377 h 2801577"/>
                <a:gd name="connsiteX7061" fmla="*/ 4895445 w 10032639"/>
                <a:gd name="connsiteY7061" fmla="*/ 80418 h 2801577"/>
                <a:gd name="connsiteX7062" fmla="*/ 4898688 w 10032639"/>
                <a:gd name="connsiteY7062" fmla="*/ 85818 h 2801577"/>
                <a:gd name="connsiteX7063" fmla="*/ 4902291 w 10032639"/>
                <a:gd name="connsiteY7063" fmla="*/ 103099 h 2801577"/>
                <a:gd name="connsiteX7064" fmla="*/ 4904092 w 10032639"/>
                <a:gd name="connsiteY7064" fmla="*/ 113539 h 2801577"/>
                <a:gd name="connsiteX7065" fmla="*/ 4904092 w 10032639"/>
                <a:gd name="connsiteY7065" fmla="*/ 120379 h 2801577"/>
                <a:gd name="connsiteX7066" fmla="*/ 4898688 w 10032639"/>
                <a:gd name="connsiteY7066" fmla="*/ 123980 h 2801577"/>
                <a:gd name="connsiteX7067" fmla="*/ 4898688 w 10032639"/>
                <a:gd name="connsiteY7067" fmla="*/ 125420 h 2801577"/>
                <a:gd name="connsiteX7068" fmla="*/ 4917783 w 10032639"/>
                <a:gd name="connsiteY7068" fmla="*/ 129020 h 2801577"/>
                <a:gd name="connsiteX7069" fmla="*/ 4926429 w 10032639"/>
                <a:gd name="connsiteY7069" fmla="*/ 132620 h 2801577"/>
                <a:gd name="connsiteX7070" fmla="*/ 4933275 w 10032639"/>
                <a:gd name="connsiteY7070" fmla="*/ 135860 h 2801577"/>
                <a:gd name="connsiteX7071" fmla="*/ 4940120 w 10032639"/>
                <a:gd name="connsiteY7071" fmla="*/ 141260 h 2801577"/>
                <a:gd name="connsiteX7072" fmla="*/ 4943723 w 10032639"/>
                <a:gd name="connsiteY7072" fmla="*/ 146301 h 2801577"/>
                <a:gd name="connsiteX7073" fmla="*/ 4945524 w 10032639"/>
                <a:gd name="connsiteY7073" fmla="*/ 153141 h 2801577"/>
                <a:gd name="connsiteX7074" fmla="*/ 4945524 w 10032639"/>
                <a:gd name="connsiteY7074" fmla="*/ 158541 h 2801577"/>
                <a:gd name="connsiteX7075" fmla="*/ 4954171 w 10032639"/>
                <a:gd name="connsiteY7075" fmla="*/ 154941 h 2801577"/>
                <a:gd name="connsiteX7076" fmla="*/ 4959215 w 10032639"/>
                <a:gd name="connsiteY7076" fmla="*/ 154941 h 2801577"/>
                <a:gd name="connsiteX7077" fmla="*/ 4964619 w 10032639"/>
                <a:gd name="connsiteY7077" fmla="*/ 154941 h 2801577"/>
                <a:gd name="connsiteX7078" fmla="*/ 4969663 w 10032639"/>
                <a:gd name="connsiteY7078" fmla="*/ 156741 h 2801577"/>
                <a:gd name="connsiteX7079" fmla="*/ 4974707 w 10032639"/>
                <a:gd name="connsiteY7079" fmla="*/ 160341 h 2801577"/>
                <a:gd name="connsiteX7080" fmla="*/ 4980111 w 10032639"/>
                <a:gd name="connsiteY7080" fmla="*/ 165381 h 2801577"/>
                <a:gd name="connsiteX7081" fmla="*/ 4985155 w 10032639"/>
                <a:gd name="connsiteY7081" fmla="*/ 170422 h 2801577"/>
                <a:gd name="connsiteX7082" fmla="*/ 4986956 w 10032639"/>
                <a:gd name="connsiteY7082" fmla="*/ 174022 h 2801577"/>
                <a:gd name="connsiteX7083" fmla="*/ 4988757 w 10032639"/>
                <a:gd name="connsiteY7083" fmla="*/ 185902 h 2801577"/>
                <a:gd name="connsiteX7084" fmla="*/ 4990559 w 10032639"/>
                <a:gd name="connsiteY7084" fmla="*/ 196343 h 2801577"/>
                <a:gd name="connsiteX7085" fmla="*/ 4988757 w 10032639"/>
                <a:gd name="connsiteY7085" fmla="*/ 206783 h 2801577"/>
                <a:gd name="connsiteX7086" fmla="*/ 4985155 w 10032639"/>
                <a:gd name="connsiteY7086" fmla="*/ 215424 h 2801577"/>
                <a:gd name="connsiteX7087" fmla="*/ 4980111 w 10032639"/>
                <a:gd name="connsiteY7087" fmla="*/ 225864 h 2801577"/>
                <a:gd name="connsiteX7088" fmla="*/ 4974707 w 10032639"/>
                <a:gd name="connsiteY7088" fmla="*/ 232704 h 2801577"/>
                <a:gd name="connsiteX7089" fmla="*/ 4992360 w 10032639"/>
                <a:gd name="connsiteY7089" fmla="*/ 303988 h 2801577"/>
                <a:gd name="connsiteX7090" fmla="*/ 4993801 w 10032639"/>
                <a:gd name="connsiteY7090" fmla="*/ 312628 h 2801577"/>
                <a:gd name="connsiteX7091" fmla="*/ 4999205 w 10032639"/>
                <a:gd name="connsiteY7091" fmla="*/ 338549 h 2801577"/>
                <a:gd name="connsiteX7092" fmla="*/ 5002448 w 10032639"/>
                <a:gd name="connsiteY7092" fmla="*/ 360870 h 2801577"/>
                <a:gd name="connsiteX7093" fmla="*/ 5007852 w 10032639"/>
                <a:gd name="connsiteY7093" fmla="*/ 378151 h 2801577"/>
                <a:gd name="connsiteX7094" fmla="*/ 5012536 w 10032639"/>
                <a:gd name="connsiteY7094" fmla="*/ 392192 h 2801577"/>
                <a:gd name="connsiteX7095" fmla="*/ 5014337 w 10032639"/>
                <a:gd name="connsiteY7095" fmla="*/ 399032 h 2801577"/>
                <a:gd name="connsiteX7096" fmla="*/ 5016139 w 10032639"/>
                <a:gd name="connsiteY7096" fmla="*/ 407672 h 2801577"/>
                <a:gd name="connsiteX7097" fmla="*/ 5016139 w 10032639"/>
                <a:gd name="connsiteY7097" fmla="*/ 416313 h 2801577"/>
                <a:gd name="connsiteX7098" fmla="*/ 5012536 w 10032639"/>
                <a:gd name="connsiteY7098" fmla="*/ 419913 h 2801577"/>
                <a:gd name="connsiteX7099" fmla="*/ 5011455 w 10032639"/>
                <a:gd name="connsiteY7099" fmla="*/ 424953 h 2801577"/>
                <a:gd name="connsiteX7100" fmla="*/ 5006051 w 10032639"/>
                <a:gd name="connsiteY7100" fmla="*/ 426753 h 2801577"/>
                <a:gd name="connsiteX7101" fmla="*/ 4999205 w 10032639"/>
                <a:gd name="connsiteY7101" fmla="*/ 428553 h 2801577"/>
                <a:gd name="connsiteX7102" fmla="*/ 4995603 w 10032639"/>
                <a:gd name="connsiteY7102" fmla="*/ 449074 h 2801577"/>
                <a:gd name="connsiteX7103" fmla="*/ 4992360 w 10032639"/>
                <a:gd name="connsiteY7103" fmla="*/ 469955 h 2801577"/>
                <a:gd name="connsiteX7104" fmla="*/ 4985155 w 10032639"/>
                <a:gd name="connsiteY7104" fmla="*/ 490836 h 2801577"/>
                <a:gd name="connsiteX7105" fmla="*/ 4978309 w 10032639"/>
                <a:gd name="connsiteY7105" fmla="*/ 511717 h 2801577"/>
                <a:gd name="connsiteX7106" fmla="*/ 4969663 w 10032639"/>
                <a:gd name="connsiteY7106" fmla="*/ 532598 h 2801577"/>
                <a:gd name="connsiteX7107" fmla="*/ 4959215 w 10032639"/>
                <a:gd name="connsiteY7107" fmla="*/ 551319 h 2801577"/>
                <a:gd name="connsiteX7108" fmla="*/ 4947325 w 10032639"/>
                <a:gd name="connsiteY7108" fmla="*/ 568600 h 2801577"/>
                <a:gd name="connsiteX7109" fmla="*/ 4935076 w 10032639"/>
                <a:gd name="connsiteY7109" fmla="*/ 585880 h 2801577"/>
                <a:gd name="connsiteX7110" fmla="*/ 4919584 w 10032639"/>
                <a:gd name="connsiteY7110" fmla="*/ 603161 h 2801577"/>
                <a:gd name="connsiteX7111" fmla="*/ 4904092 w 10032639"/>
                <a:gd name="connsiteY7111" fmla="*/ 619002 h 2801577"/>
                <a:gd name="connsiteX7112" fmla="*/ 4886439 w 10032639"/>
                <a:gd name="connsiteY7112" fmla="*/ 634482 h 2801577"/>
                <a:gd name="connsiteX7113" fmla="*/ 4869145 w 10032639"/>
                <a:gd name="connsiteY7113" fmla="*/ 646723 h 2801577"/>
                <a:gd name="connsiteX7114" fmla="*/ 4851852 w 10032639"/>
                <a:gd name="connsiteY7114" fmla="*/ 658964 h 2801577"/>
                <a:gd name="connsiteX7115" fmla="*/ 4832757 w 10032639"/>
                <a:gd name="connsiteY7115" fmla="*/ 669044 h 2801577"/>
                <a:gd name="connsiteX7116" fmla="*/ 4813662 w 10032639"/>
                <a:gd name="connsiteY7116" fmla="*/ 679485 h 2801577"/>
                <a:gd name="connsiteX7117" fmla="*/ 4793127 w 10032639"/>
                <a:gd name="connsiteY7117" fmla="*/ 686685 h 2801577"/>
                <a:gd name="connsiteX7118" fmla="*/ 4765385 w 10032639"/>
                <a:gd name="connsiteY7118" fmla="*/ 693525 h 2801577"/>
                <a:gd name="connsiteX7119" fmla="*/ 4748092 w 10032639"/>
                <a:gd name="connsiteY7119" fmla="*/ 694965 h 2801577"/>
                <a:gd name="connsiteX7120" fmla="*/ 4727196 w 10032639"/>
                <a:gd name="connsiteY7120" fmla="*/ 694965 h 2801577"/>
                <a:gd name="connsiteX7121" fmla="*/ 4706300 w 10032639"/>
                <a:gd name="connsiteY7121" fmla="*/ 694965 h 2801577"/>
                <a:gd name="connsiteX7122" fmla="*/ 4683962 w 10032639"/>
                <a:gd name="connsiteY7122" fmla="*/ 693525 h 2801577"/>
                <a:gd name="connsiteX7123" fmla="*/ 4640729 w 10032639"/>
                <a:gd name="connsiteY7123" fmla="*/ 688125 h 2801577"/>
                <a:gd name="connsiteX7124" fmla="*/ 4619833 w 10032639"/>
                <a:gd name="connsiteY7124" fmla="*/ 684885 h 2801577"/>
                <a:gd name="connsiteX7125" fmla="*/ 4598937 w 10032639"/>
                <a:gd name="connsiteY7125" fmla="*/ 681285 h 2801577"/>
                <a:gd name="connsiteX7126" fmla="*/ 4578041 w 10032639"/>
                <a:gd name="connsiteY7126" fmla="*/ 674444 h 2801577"/>
                <a:gd name="connsiteX7127" fmla="*/ 4558946 w 10032639"/>
                <a:gd name="connsiteY7127" fmla="*/ 667604 h 2801577"/>
                <a:gd name="connsiteX7128" fmla="*/ 4545256 w 10032639"/>
                <a:gd name="connsiteY7128" fmla="*/ 662204 h 2801577"/>
                <a:gd name="connsiteX7129" fmla="*/ 4533006 w 10032639"/>
                <a:gd name="connsiteY7129" fmla="*/ 655363 h 2801577"/>
                <a:gd name="connsiteX7130" fmla="*/ 4521117 w 10032639"/>
                <a:gd name="connsiteY7130" fmla="*/ 646723 h 2801577"/>
                <a:gd name="connsiteX7131" fmla="*/ 4512470 w 10032639"/>
                <a:gd name="connsiteY7131" fmla="*/ 636283 h 2801577"/>
                <a:gd name="connsiteX7132" fmla="*/ 4493376 w 10032639"/>
                <a:gd name="connsiteY7132" fmla="*/ 632682 h 2801577"/>
                <a:gd name="connsiteX7133" fmla="*/ 4476082 w 10032639"/>
                <a:gd name="connsiteY7133" fmla="*/ 625842 h 2801577"/>
                <a:gd name="connsiteX7134" fmla="*/ 4458789 w 10032639"/>
                <a:gd name="connsiteY7134" fmla="*/ 615402 h 2801577"/>
                <a:gd name="connsiteX7135" fmla="*/ 4441496 w 10032639"/>
                <a:gd name="connsiteY7135" fmla="*/ 603161 h 2801577"/>
                <a:gd name="connsiteX7136" fmla="*/ 4425643 w 10032639"/>
                <a:gd name="connsiteY7136" fmla="*/ 592721 h 2801577"/>
                <a:gd name="connsiteX7137" fmla="*/ 4410151 w 10032639"/>
                <a:gd name="connsiteY7137" fmla="*/ 580840 h 2801577"/>
                <a:gd name="connsiteX7138" fmla="*/ 4396101 w 10032639"/>
                <a:gd name="connsiteY7138" fmla="*/ 567159 h 2801577"/>
                <a:gd name="connsiteX7139" fmla="*/ 4384211 w 10032639"/>
                <a:gd name="connsiteY7139" fmla="*/ 549879 h 2801577"/>
                <a:gd name="connsiteX7140" fmla="*/ 4375565 w 10032639"/>
                <a:gd name="connsiteY7140" fmla="*/ 535838 h 2801577"/>
                <a:gd name="connsiteX7141" fmla="*/ 4366918 w 10032639"/>
                <a:gd name="connsiteY7141" fmla="*/ 520357 h 2801577"/>
                <a:gd name="connsiteX7142" fmla="*/ 4318281 w 10032639"/>
                <a:gd name="connsiteY7142" fmla="*/ 539438 h 2801577"/>
                <a:gd name="connsiteX7143" fmla="*/ 4360073 w 10032639"/>
                <a:gd name="connsiteY7143" fmla="*/ 509917 h 2801577"/>
                <a:gd name="connsiteX7144" fmla="*/ 4344581 w 10032639"/>
                <a:gd name="connsiteY7144" fmla="*/ 473555 h 2801577"/>
                <a:gd name="connsiteX7145" fmla="*/ 4330530 w 10032639"/>
                <a:gd name="connsiteY7145" fmla="*/ 431793 h 2801577"/>
                <a:gd name="connsiteX7146" fmla="*/ 4320082 w 10032639"/>
                <a:gd name="connsiteY7146" fmla="*/ 395792 h 2801577"/>
                <a:gd name="connsiteX7147" fmla="*/ 4315038 w 10032639"/>
                <a:gd name="connsiteY7147" fmla="*/ 359070 h 2801577"/>
                <a:gd name="connsiteX7148" fmla="*/ 4313237 w 10032639"/>
                <a:gd name="connsiteY7148" fmla="*/ 324509 h 2801577"/>
                <a:gd name="connsiteX7149" fmla="*/ 4313237 w 10032639"/>
                <a:gd name="connsiteY7149" fmla="*/ 288147 h 2801577"/>
                <a:gd name="connsiteX7150" fmla="*/ 4316479 w 10032639"/>
                <a:gd name="connsiteY7150" fmla="*/ 265826 h 2801577"/>
                <a:gd name="connsiteX7151" fmla="*/ 4320082 w 10032639"/>
                <a:gd name="connsiteY7151" fmla="*/ 244945 h 2801577"/>
                <a:gd name="connsiteX7152" fmla="*/ 4325486 w 10032639"/>
                <a:gd name="connsiteY7152" fmla="*/ 225864 h 2801577"/>
                <a:gd name="connsiteX7153" fmla="*/ 4330530 w 10032639"/>
                <a:gd name="connsiteY7153" fmla="*/ 206783 h 2801577"/>
                <a:gd name="connsiteX7154" fmla="*/ 4339177 w 10032639"/>
                <a:gd name="connsiteY7154" fmla="*/ 189502 h 2801577"/>
                <a:gd name="connsiteX7155" fmla="*/ 4347823 w 10032639"/>
                <a:gd name="connsiteY7155" fmla="*/ 172222 h 2801577"/>
                <a:gd name="connsiteX7156" fmla="*/ 4360073 w 10032639"/>
                <a:gd name="connsiteY7156" fmla="*/ 156741 h 2801577"/>
                <a:gd name="connsiteX7157" fmla="*/ 4371962 w 10032639"/>
                <a:gd name="connsiteY7157" fmla="*/ 143060 h 2801577"/>
                <a:gd name="connsiteX7158" fmla="*/ 4382410 w 10032639"/>
                <a:gd name="connsiteY7158" fmla="*/ 129020 h 2801577"/>
                <a:gd name="connsiteX7159" fmla="*/ 4396101 w 10032639"/>
                <a:gd name="connsiteY7159" fmla="*/ 115339 h 2801577"/>
                <a:gd name="connsiteX7160" fmla="*/ 4410151 w 10032639"/>
                <a:gd name="connsiteY7160" fmla="*/ 103099 h 2801577"/>
                <a:gd name="connsiteX7161" fmla="*/ 4423842 w 10032639"/>
                <a:gd name="connsiteY7161" fmla="*/ 90858 h 2801577"/>
                <a:gd name="connsiteX7162" fmla="*/ 4439694 w 10032639"/>
                <a:gd name="connsiteY7162" fmla="*/ 80418 h 2801577"/>
                <a:gd name="connsiteX7163" fmla="*/ 4455186 w 10032639"/>
                <a:gd name="connsiteY7163" fmla="*/ 71777 h 2801577"/>
                <a:gd name="connsiteX7164" fmla="*/ 4472479 w 10032639"/>
                <a:gd name="connsiteY7164" fmla="*/ 61337 h 2801577"/>
                <a:gd name="connsiteX7165" fmla="*/ 4491574 w 10032639"/>
                <a:gd name="connsiteY7165" fmla="*/ 54496 h 2801577"/>
                <a:gd name="connsiteX7166" fmla="*/ 4510669 w 10032639"/>
                <a:gd name="connsiteY7166" fmla="*/ 47656 h 2801577"/>
                <a:gd name="connsiteX7167" fmla="*/ 4527962 w 10032639"/>
                <a:gd name="connsiteY7167" fmla="*/ 40815 h 2801577"/>
                <a:gd name="connsiteX7168" fmla="*/ 4547057 w 10032639"/>
                <a:gd name="connsiteY7168" fmla="*/ 35415 h 2801577"/>
                <a:gd name="connsiteX7169" fmla="*/ 4567593 w 10032639"/>
                <a:gd name="connsiteY7169" fmla="*/ 32175 h 2801577"/>
                <a:gd name="connsiteX7170" fmla="*/ 4586688 w 10032639"/>
                <a:gd name="connsiteY7170" fmla="*/ 30375 h 2801577"/>
                <a:gd name="connsiteX7171" fmla="*/ 1284273 w 10032639"/>
                <a:gd name="connsiteY7171" fmla="*/ 0 h 2801577"/>
                <a:gd name="connsiteX7172" fmla="*/ 1296511 w 10032639"/>
                <a:gd name="connsiteY7172" fmla="*/ 0 h 2801577"/>
                <a:gd name="connsiteX7173" fmla="*/ 1308389 w 10032639"/>
                <a:gd name="connsiteY7173" fmla="*/ 1800 h 2801577"/>
                <a:gd name="connsiteX7174" fmla="*/ 1320627 w 10032639"/>
                <a:gd name="connsiteY7174" fmla="*/ 5401 h 2801577"/>
                <a:gd name="connsiteX7175" fmla="*/ 1330705 w 10032639"/>
                <a:gd name="connsiteY7175" fmla="*/ 10441 h 2801577"/>
                <a:gd name="connsiteX7176" fmla="*/ 1341144 w 10032639"/>
                <a:gd name="connsiteY7176" fmla="*/ 19083 h 2801577"/>
                <a:gd name="connsiteX7177" fmla="*/ 1351582 w 10032639"/>
                <a:gd name="connsiteY7177" fmla="*/ 33125 h 2801577"/>
                <a:gd name="connsiteX7178" fmla="*/ 1372458 w 10032639"/>
                <a:gd name="connsiteY7178" fmla="*/ 67330 h 2801577"/>
                <a:gd name="connsiteX7179" fmla="*/ 1381097 w 10032639"/>
                <a:gd name="connsiteY7179" fmla="*/ 77772 h 2801577"/>
                <a:gd name="connsiteX7180" fmla="*/ 1386496 w 10032639"/>
                <a:gd name="connsiteY7180" fmla="*/ 84973 h 2801577"/>
                <a:gd name="connsiteX7181" fmla="*/ 1389736 w 10032639"/>
                <a:gd name="connsiteY7181" fmla="*/ 95414 h 2801577"/>
                <a:gd name="connsiteX7182" fmla="*/ 1393335 w 10032639"/>
                <a:gd name="connsiteY7182" fmla="*/ 105856 h 2801577"/>
                <a:gd name="connsiteX7183" fmla="*/ 1393335 w 10032639"/>
                <a:gd name="connsiteY7183" fmla="*/ 114497 h 2801577"/>
                <a:gd name="connsiteX7184" fmla="*/ 1391535 w 10032639"/>
                <a:gd name="connsiteY7184" fmla="*/ 124939 h 2801577"/>
                <a:gd name="connsiteX7185" fmla="*/ 1387936 w 10032639"/>
                <a:gd name="connsiteY7185" fmla="*/ 133580 h 2801577"/>
                <a:gd name="connsiteX7186" fmla="*/ 1389736 w 10032639"/>
                <a:gd name="connsiteY7186" fmla="*/ 135380 h 2801577"/>
                <a:gd name="connsiteX7187" fmla="*/ 1395135 w 10032639"/>
                <a:gd name="connsiteY7187" fmla="*/ 133580 h 2801577"/>
                <a:gd name="connsiteX7188" fmla="*/ 1412412 w 10032639"/>
                <a:gd name="connsiteY7188" fmla="*/ 133580 h 2801577"/>
                <a:gd name="connsiteX7189" fmla="*/ 1410613 w 10032639"/>
                <a:gd name="connsiteY7189" fmla="*/ 150863 h 2801577"/>
                <a:gd name="connsiteX7190" fmla="*/ 1408813 w 10032639"/>
                <a:gd name="connsiteY7190" fmla="*/ 168145 h 2801577"/>
                <a:gd name="connsiteX7191" fmla="*/ 1408813 w 10032639"/>
                <a:gd name="connsiteY7191" fmla="*/ 178227 h 2801577"/>
                <a:gd name="connsiteX7192" fmla="*/ 1410613 w 10032639"/>
                <a:gd name="connsiteY7192" fmla="*/ 186868 h 2801577"/>
                <a:gd name="connsiteX7193" fmla="*/ 1414212 w 10032639"/>
                <a:gd name="connsiteY7193" fmla="*/ 192269 h 2801577"/>
                <a:gd name="connsiteX7194" fmla="*/ 1422850 w 10032639"/>
                <a:gd name="connsiteY7194" fmla="*/ 204151 h 2801577"/>
                <a:gd name="connsiteX7195" fmla="*/ 1431489 w 10032639"/>
                <a:gd name="connsiteY7195" fmla="*/ 218193 h 2801577"/>
                <a:gd name="connsiteX7196" fmla="*/ 1440128 w 10032639"/>
                <a:gd name="connsiteY7196" fmla="*/ 230435 h 2801577"/>
                <a:gd name="connsiteX7197" fmla="*/ 1443367 w 10032639"/>
                <a:gd name="connsiteY7197" fmla="*/ 233675 h 2801577"/>
                <a:gd name="connsiteX7198" fmla="*/ 1445167 w 10032639"/>
                <a:gd name="connsiteY7198" fmla="*/ 239076 h 2801577"/>
                <a:gd name="connsiteX7199" fmla="*/ 1448766 w 10032639"/>
                <a:gd name="connsiteY7199" fmla="*/ 265000 h 2801577"/>
                <a:gd name="connsiteX7200" fmla="*/ 1455605 w 10032639"/>
                <a:gd name="connsiteY7200" fmla="*/ 290924 h 2801577"/>
                <a:gd name="connsiteX7201" fmla="*/ 1466043 w 10032639"/>
                <a:gd name="connsiteY7201" fmla="*/ 316847 h 2801577"/>
                <a:gd name="connsiteX7202" fmla="*/ 1477922 w 10032639"/>
                <a:gd name="connsiteY7202" fmla="*/ 340971 h 2801577"/>
                <a:gd name="connsiteX7203" fmla="*/ 1500598 w 10032639"/>
                <a:gd name="connsiteY7203" fmla="*/ 396779 h 2801577"/>
                <a:gd name="connsiteX7204" fmla="*/ 1524714 w 10032639"/>
                <a:gd name="connsiteY7204" fmla="*/ 448627 h 2801577"/>
                <a:gd name="connsiteX7205" fmla="*/ 1543791 w 10032639"/>
                <a:gd name="connsiteY7205" fmla="*/ 507316 h 2801577"/>
                <a:gd name="connsiteX7206" fmla="*/ 1562868 w 10032639"/>
                <a:gd name="connsiteY7206" fmla="*/ 566365 h 2801577"/>
                <a:gd name="connsiteX7207" fmla="*/ 1573306 w 10032639"/>
                <a:gd name="connsiteY7207" fmla="*/ 595529 h 2801577"/>
                <a:gd name="connsiteX7208" fmla="*/ 1583745 w 10032639"/>
                <a:gd name="connsiteY7208" fmla="*/ 623253 h 2801577"/>
                <a:gd name="connsiteX7209" fmla="*/ 1595623 w 10032639"/>
                <a:gd name="connsiteY7209" fmla="*/ 649537 h 2801577"/>
                <a:gd name="connsiteX7210" fmla="*/ 1607861 w 10032639"/>
                <a:gd name="connsiteY7210" fmla="*/ 673660 h 2801577"/>
                <a:gd name="connsiteX7211" fmla="*/ 1612900 w 10032639"/>
                <a:gd name="connsiteY7211" fmla="*/ 680501 h 2801577"/>
                <a:gd name="connsiteX7212" fmla="*/ 1619739 w 10032639"/>
                <a:gd name="connsiteY7212" fmla="*/ 687703 h 2801577"/>
                <a:gd name="connsiteX7213" fmla="*/ 1644215 w 10032639"/>
                <a:gd name="connsiteY7213" fmla="*/ 703185 h 2801577"/>
                <a:gd name="connsiteX7214" fmla="*/ 1651054 w 10032639"/>
                <a:gd name="connsiteY7214" fmla="*/ 706425 h 2801577"/>
                <a:gd name="connsiteX7215" fmla="*/ 1651054 w 10032639"/>
                <a:gd name="connsiteY7215" fmla="*/ 715067 h 2801577"/>
                <a:gd name="connsiteX7216" fmla="*/ 1652854 w 10032639"/>
                <a:gd name="connsiteY7216" fmla="*/ 734149 h 2801577"/>
                <a:gd name="connsiteX7217" fmla="*/ 1658253 w 10032639"/>
                <a:gd name="connsiteY7217" fmla="*/ 749632 h 2801577"/>
                <a:gd name="connsiteX7218" fmla="*/ 1661492 w 10032639"/>
                <a:gd name="connsiteY7218" fmla="*/ 755033 h 2801577"/>
                <a:gd name="connsiteX7219" fmla="*/ 1665091 w 10032639"/>
                <a:gd name="connsiteY7219" fmla="*/ 760073 h 2801577"/>
                <a:gd name="connsiteX7220" fmla="*/ 1670131 w 10032639"/>
                <a:gd name="connsiteY7220" fmla="*/ 763674 h 2801577"/>
                <a:gd name="connsiteX7221" fmla="*/ 1675530 w 10032639"/>
                <a:gd name="connsiteY7221" fmla="*/ 766914 h 2801577"/>
                <a:gd name="connsiteX7222" fmla="*/ 1684168 w 10032639"/>
                <a:gd name="connsiteY7222" fmla="*/ 768715 h 2801577"/>
                <a:gd name="connsiteX7223" fmla="*/ 1685968 w 10032639"/>
                <a:gd name="connsiteY7223" fmla="*/ 779156 h 2801577"/>
                <a:gd name="connsiteX7224" fmla="*/ 1691007 w 10032639"/>
                <a:gd name="connsiteY7224" fmla="*/ 798239 h 2801577"/>
                <a:gd name="connsiteX7225" fmla="*/ 1696406 w 10032639"/>
                <a:gd name="connsiteY7225" fmla="*/ 817322 h 2801577"/>
                <a:gd name="connsiteX7226" fmla="*/ 1704685 w 10032639"/>
                <a:gd name="connsiteY7226" fmla="*/ 836405 h 2801577"/>
                <a:gd name="connsiteX7227" fmla="*/ 1711884 w 10032639"/>
                <a:gd name="connsiteY7227" fmla="*/ 850087 h 2801577"/>
                <a:gd name="connsiteX7228" fmla="*/ 1730601 w 10032639"/>
                <a:gd name="connsiteY7228" fmla="*/ 891853 h 2801577"/>
                <a:gd name="connsiteX7229" fmla="*/ 1749678 w 10032639"/>
                <a:gd name="connsiteY7229" fmla="*/ 931819 h 2801577"/>
                <a:gd name="connsiteX7230" fmla="*/ 1774154 w 10032639"/>
                <a:gd name="connsiteY7230" fmla="*/ 988707 h 2801577"/>
                <a:gd name="connsiteX7231" fmla="*/ 1800070 w 10032639"/>
                <a:gd name="connsiteY7231" fmla="*/ 1045956 h 2801577"/>
                <a:gd name="connsiteX7232" fmla="*/ 1834624 w 10032639"/>
                <a:gd name="connsiteY7232" fmla="*/ 1118687 h 2801577"/>
                <a:gd name="connsiteX7233" fmla="*/ 1857300 w 10032639"/>
                <a:gd name="connsiteY7233" fmla="*/ 1165134 h 2801577"/>
                <a:gd name="connsiteX7234" fmla="*/ 1881417 w 10032639"/>
                <a:gd name="connsiteY7234" fmla="*/ 1212301 h 2801577"/>
                <a:gd name="connsiteX7235" fmla="*/ 1910572 w 10032639"/>
                <a:gd name="connsiteY7235" fmla="*/ 1258748 h 2801577"/>
                <a:gd name="connsiteX7236" fmla="*/ 1940087 w 10032639"/>
                <a:gd name="connsiteY7236" fmla="*/ 1305554 h 2801577"/>
                <a:gd name="connsiteX7237" fmla="*/ 1948726 w 10032639"/>
                <a:gd name="connsiteY7237" fmla="*/ 1319597 h 2801577"/>
                <a:gd name="connsiteX7238" fmla="*/ 1962763 w 10032639"/>
                <a:gd name="connsiteY7238" fmla="*/ 1338679 h 2801577"/>
                <a:gd name="connsiteX7239" fmla="*/ 1973202 w 10032639"/>
                <a:gd name="connsiteY7239" fmla="*/ 1352361 h 2801577"/>
                <a:gd name="connsiteX7240" fmla="*/ 1978241 w 10032639"/>
                <a:gd name="connsiteY7240" fmla="*/ 1355962 h 2801577"/>
                <a:gd name="connsiteX7241" fmla="*/ 1981840 w 10032639"/>
                <a:gd name="connsiteY7241" fmla="*/ 1355962 h 2801577"/>
                <a:gd name="connsiteX7242" fmla="*/ 1986880 w 10032639"/>
                <a:gd name="connsiteY7242" fmla="*/ 1352361 h 2801577"/>
                <a:gd name="connsiteX7243" fmla="*/ 1992279 w 10032639"/>
                <a:gd name="connsiteY7243" fmla="*/ 1349121 h 2801577"/>
                <a:gd name="connsiteX7244" fmla="*/ 1997318 w 10032639"/>
                <a:gd name="connsiteY7244" fmla="*/ 1340120 h 2801577"/>
                <a:gd name="connsiteX7245" fmla="*/ 2002357 w 10032639"/>
                <a:gd name="connsiteY7245" fmla="*/ 1330038 h 2801577"/>
                <a:gd name="connsiteX7246" fmla="*/ 2007756 w 10032639"/>
                <a:gd name="connsiteY7246" fmla="*/ 1315996 h 2801577"/>
                <a:gd name="connsiteX7247" fmla="*/ 2010996 w 10032639"/>
                <a:gd name="connsiteY7247" fmla="*/ 1298713 h 2801577"/>
                <a:gd name="connsiteX7248" fmla="*/ 2018195 w 10032639"/>
                <a:gd name="connsiteY7248" fmla="*/ 1272790 h 2801577"/>
                <a:gd name="connsiteX7249" fmla="*/ 2023234 w 10032639"/>
                <a:gd name="connsiteY7249" fmla="*/ 1245065 h 2801577"/>
                <a:gd name="connsiteX7250" fmla="*/ 2028273 w 10032639"/>
                <a:gd name="connsiteY7250" fmla="*/ 1231023 h 2801577"/>
                <a:gd name="connsiteX7251" fmla="*/ 2035112 w 10032639"/>
                <a:gd name="connsiteY7251" fmla="*/ 1219142 h 2801577"/>
                <a:gd name="connsiteX7252" fmla="*/ 2044111 w 10032639"/>
                <a:gd name="connsiteY7252" fmla="*/ 1208700 h 2801577"/>
                <a:gd name="connsiteX7253" fmla="*/ 2055988 w 10032639"/>
                <a:gd name="connsiteY7253" fmla="*/ 1201859 h 2801577"/>
                <a:gd name="connsiteX7254" fmla="*/ 2059588 w 10032639"/>
                <a:gd name="connsiteY7254" fmla="*/ 1182776 h 2801577"/>
                <a:gd name="connsiteX7255" fmla="*/ 2064627 w 10032639"/>
                <a:gd name="connsiteY7255" fmla="*/ 1156492 h 2801577"/>
                <a:gd name="connsiteX7256" fmla="*/ 2070026 w 10032639"/>
                <a:gd name="connsiteY7256" fmla="*/ 1141010 h 2801577"/>
                <a:gd name="connsiteX7257" fmla="*/ 2076865 w 10032639"/>
                <a:gd name="connsiteY7257" fmla="*/ 1128768 h 2801577"/>
                <a:gd name="connsiteX7258" fmla="*/ 2085504 w 10032639"/>
                <a:gd name="connsiteY7258" fmla="*/ 1118687 h 2801577"/>
                <a:gd name="connsiteX7259" fmla="*/ 2097742 w 10032639"/>
                <a:gd name="connsiteY7259" fmla="*/ 1111846 h 2801577"/>
                <a:gd name="connsiteX7260" fmla="*/ 2101342 w 10032639"/>
                <a:gd name="connsiteY7260" fmla="*/ 1092763 h 2801577"/>
                <a:gd name="connsiteX7261" fmla="*/ 2108180 w 10032639"/>
                <a:gd name="connsiteY7261" fmla="*/ 1075480 h 2801577"/>
                <a:gd name="connsiteX7262" fmla="*/ 2116819 w 10032639"/>
                <a:gd name="connsiteY7262" fmla="*/ 1054597 h 2801577"/>
                <a:gd name="connsiteX7263" fmla="*/ 2129057 w 10032639"/>
                <a:gd name="connsiteY7263" fmla="*/ 1033714 h 2801577"/>
                <a:gd name="connsiteX7264" fmla="*/ 2149574 w 10032639"/>
                <a:gd name="connsiteY7264" fmla="*/ 1000949 h 2801577"/>
                <a:gd name="connsiteX7265" fmla="*/ 2160012 w 10032639"/>
                <a:gd name="connsiteY7265" fmla="*/ 980066 h 2801577"/>
                <a:gd name="connsiteX7266" fmla="*/ 2170450 w 10032639"/>
                <a:gd name="connsiteY7266" fmla="*/ 959543 h 2801577"/>
                <a:gd name="connsiteX7267" fmla="*/ 2210044 w 10032639"/>
                <a:gd name="connsiteY7267" fmla="*/ 850087 h 2801577"/>
                <a:gd name="connsiteX7268" fmla="*/ 2249998 w 10032639"/>
                <a:gd name="connsiteY7268" fmla="*/ 734149 h 2801577"/>
                <a:gd name="connsiteX7269" fmla="*/ 2269075 w 10032639"/>
                <a:gd name="connsiteY7269" fmla="*/ 673660 h 2801577"/>
                <a:gd name="connsiteX7270" fmla="*/ 2289951 w 10032639"/>
                <a:gd name="connsiteY7270" fmla="*/ 618212 h 2801577"/>
                <a:gd name="connsiteX7271" fmla="*/ 2310468 w 10032639"/>
                <a:gd name="connsiteY7271" fmla="*/ 568165 h 2801577"/>
                <a:gd name="connsiteX7272" fmla="*/ 2331344 w 10032639"/>
                <a:gd name="connsiteY7272" fmla="*/ 523158 h 2801577"/>
                <a:gd name="connsiteX7273" fmla="*/ 2331344 w 10032639"/>
                <a:gd name="connsiteY7273" fmla="*/ 512717 h 2801577"/>
                <a:gd name="connsiteX7274" fmla="*/ 2331344 w 10032639"/>
                <a:gd name="connsiteY7274" fmla="*/ 502275 h 2801577"/>
                <a:gd name="connsiteX7275" fmla="*/ 2333144 w 10032639"/>
                <a:gd name="connsiteY7275" fmla="*/ 490033 h 2801577"/>
                <a:gd name="connsiteX7276" fmla="*/ 2338183 w 10032639"/>
                <a:gd name="connsiteY7276" fmla="*/ 479592 h 2801577"/>
                <a:gd name="connsiteX7277" fmla="*/ 2346822 w 10032639"/>
                <a:gd name="connsiteY7277" fmla="*/ 460509 h 2801577"/>
                <a:gd name="connsiteX7278" fmla="*/ 2354021 w 10032639"/>
                <a:gd name="connsiteY7278" fmla="*/ 443226 h 2801577"/>
                <a:gd name="connsiteX7279" fmla="*/ 2357260 w 10032639"/>
                <a:gd name="connsiteY7279" fmla="*/ 436385 h 2801577"/>
                <a:gd name="connsiteX7280" fmla="*/ 2359060 w 10032639"/>
                <a:gd name="connsiteY7280" fmla="*/ 432785 h 2801577"/>
                <a:gd name="connsiteX7281" fmla="*/ 2359060 w 10032639"/>
                <a:gd name="connsiteY7281" fmla="*/ 427744 h 2801577"/>
                <a:gd name="connsiteX7282" fmla="*/ 2360859 w 10032639"/>
                <a:gd name="connsiteY7282" fmla="*/ 422703 h 2801577"/>
                <a:gd name="connsiteX7283" fmla="*/ 2365899 w 10032639"/>
                <a:gd name="connsiteY7283" fmla="*/ 417302 h 2801577"/>
                <a:gd name="connsiteX7284" fmla="*/ 2369498 w 10032639"/>
                <a:gd name="connsiteY7284" fmla="*/ 415862 h 2801577"/>
                <a:gd name="connsiteX7285" fmla="*/ 2374537 w 10032639"/>
                <a:gd name="connsiteY7285" fmla="*/ 414062 h 2801577"/>
                <a:gd name="connsiteX7286" fmla="*/ 2379937 w 10032639"/>
                <a:gd name="connsiteY7286" fmla="*/ 414062 h 2801577"/>
                <a:gd name="connsiteX7287" fmla="*/ 2397213 w 10032639"/>
                <a:gd name="connsiteY7287" fmla="*/ 363654 h 2801577"/>
                <a:gd name="connsiteX7288" fmla="*/ 2412691 w 10032639"/>
                <a:gd name="connsiteY7288" fmla="*/ 311807 h 2801577"/>
                <a:gd name="connsiteX7289" fmla="*/ 2429968 w 10032639"/>
                <a:gd name="connsiteY7289" fmla="*/ 263199 h 2801577"/>
                <a:gd name="connsiteX7290" fmla="*/ 2454084 w 10032639"/>
                <a:gd name="connsiteY7290" fmla="*/ 178227 h 2801577"/>
                <a:gd name="connsiteX7291" fmla="*/ 2474961 w 10032639"/>
                <a:gd name="connsiteY7291" fmla="*/ 95414 h 2801577"/>
                <a:gd name="connsiteX7292" fmla="*/ 2476761 w 10032639"/>
                <a:gd name="connsiteY7292" fmla="*/ 88213 h 2801577"/>
                <a:gd name="connsiteX7293" fmla="*/ 2485400 w 10032639"/>
                <a:gd name="connsiteY7293" fmla="*/ 84973 h 2801577"/>
                <a:gd name="connsiteX7294" fmla="*/ 2504476 w 10032639"/>
                <a:gd name="connsiteY7294" fmla="*/ 79572 h 2801577"/>
                <a:gd name="connsiteX7295" fmla="*/ 2521754 w 10032639"/>
                <a:gd name="connsiteY7295" fmla="*/ 76332 h 2801577"/>
                <a:gd name="connsiteX7296" fmla="*/ 2540831 w 10032639"/>
                <a:gd name="connsiteY7296" fmla="*/ 72731 h 2801577"/>
                <a:gd name="connsiteX7297" fmla="*/ 2558108 w 10032639"/>
                <a:gd name="connsiteY7297" fmla="*/ 72731 h 2801577"/>
                <a:gd name="connsiteX7298" fmla="*/ 2627217 w 10032639"/>
                <a:gd name="connsiteY7298" fmla="*/ 72731 h 2801577"/>
                <a:gd name="connsiteX7299" fmla="*/ 2644494 w 10032639"/>
                <a:gd name="connsiteY7299" fmla="*/ 74531 h 2801577"/>
                <a:gd name="connsiteX7300" fmla="*/ 2662131 w 10032639"/>
                <a:gd name="connsiteY7300" fmla="*/ 76332 h 2801577"/>
                <a:gd name="connsiteX7301" fmla="*/ 2696686 w 10032639"/>
                <a:gd name="connsiteY7301" fmla="*/ 76332 h 2801577"/>
                <a:gd name="connsiteX7302" fmla="*/ 2710363 w 10032639"/>
                <a:gd name="connsiteY7302" fmla="*/ 77772 h 2801577"/>
                <a:gd name="connsiteX7303" fmla="*/ 2724041 w 10032639"/>
                <a:gd name="connsiteY7303" fmla="*/ 77772 h 2801577"/>
                <a:gd name="connsiteX7304" fmla="*/ 2738079 w 10032639"/>
                <a:gd name="connsiteY7304" fmla="*/ 74531 h 2801577"/>
                <a:gd name="connsiteX7305" fmla="*/ 2751756 w 10032639"/>
                <a:gd name="connsiteY7305" fmla="*/ 69131 h 2801577"/>
                <a:gd name="connsiteX7306" fmla="*/ 2762195 w 10032639"/>
                <a:gd name="connsiteY7306" fmla="*/ 67330 h 2801577"/>
                <a:gd name="connsiteX7307" fmla="*/ 2774433 w 10032639"/>
                <a:gd name="connsiteY7307" fmla="*/ 65890 h 2801577"/>
                <a:gd name="connsiteX7308" fmla="*/ 2779472 w 10032639"/>
                <a:gd name="connsiteY7308" fmla="*/ 65890 h 2801577"/>
                <a:gd name="connsiteX7309" fmla="*/ 2783072 w 10032639"/>
                <a:gd name="connsiteY7309" fmla="*/ 67330 h 2801577"/>
                <a:gd name="connsiteX7310" fmla="*/ 2786671 w 10032639"/>
                <a:gd name="connsiteY7310" fmla="*/ 69131 h 2801577"/>
                <a:gd name="connsiteX7311" fmla="*/ 2789911 w 10032639"/>
                <a:gd name="connsiteY7311" fmla="*/ 74531 h 2801577"/>
                <a:gd name="connsiteX7312" fmla="*/ 2791710 w 10032639"/>
                <a:gd name="connsiteY7312" fmla="*/ 70931 h 2801577"/>
                <a:gd name="connsiteX7313" fmla="*/ 2793510 w 10032639"/>
                <a:gd name="connsiteY7313" fmla="*/ 69131 h 2801577"/>
                <a:gd name="connsiteX7314" fmla="*/ 2797109 w 10032639"/>
                <a:gd name="connsiteY7314" fmla="*/ 65890 h 2801577"/>
                <a:gd name="connsiteX7315" fmla="*/ 2807547 w 10032639"/>
                <a:gd name="connsiteY7315" fmla="*/ 55449 h 2801577"/>
                <a:gd name="connsiteX7316" fmla="*/ 2826264 w 10032639"/>
                <a:gd name="connsiteY7316" fmla="*/ 76332 h 2801577"/>
                <a:gd name="connsiteX7317" fmla="*/ 2864419 w 10032639"/>
                <a:gd name="connsiteY7317" fmla="*/ 76332 h 2801577"/>
                <a:gd name="connsiteX7318" fmla="*/ 2888535 w 10032639"/>
                <a:gd name="connsiteY7318" fmla="*/ 76332 h 2801577"/>
                <a:gd name="connsiteX7319" fmla="*/ 2913011 w 10032639"/>
                <a:gd name="connsiteY7319" fmla="*/ 74531 h 2801577"/>
                <a:gd name="connsiteX7320" fmla="*/ 2958004 w 10032639"/>
                <a:gd name="connsiteY7320" fmla="*/ 69131 h 2801577"/>
                <a:gd name="connsiteX7321" fmla="*/ 2975280 w 10032639"/>
                <a:gd name="connsiteY7321" fmla="*/ 65890 h 2801577"/>
                <a:gd name="connsiteX7322" fmla="*/ 2988958 w 10032639"/>
                <a:gd name="connsiteY7322" fmla="*/ 58689 h 2801577"/>
                <a:gd name="connsiteX7323" fmla="*/ 3001197 w 10032639"/>
                <a:gd name="connsiteY7323" fmla="*/ 51848 h 2801577"/>
                <a:gd name="connsiteX7324" fmla="*/ 3008035 w 10032639"/>
                <a:gd name="connsiteY7324" fmla="*/ 41766 h 2801577"/>
                <a:gd name="connsiteX7325" fmla="*/ 3013075 w 10032639"/>
                <a:gd name="connsiteY7325" fmla="*/ 34565 h 2801577"/>
                <a:gd name="connsiteX7326" fmla="*/ 3021713 w 10032639"/>
                <a:gd name="connsiteY7326" fmla="*/ 34565 h 2801577"/>
                <a:gd name="connsiteX7327" fmla="*/ 3037551 w 10032639"/>
                <a:gd name="connsiteY7327" fmla="*/ 34565 h 2801577"/>
                <a:gd name="connsiteX7328" fmla="*/ 3051229 w 10032639"/>
                <a:gd name="connsiteY7328" fmla="*/ 38165 h 2801577"/>
                <a:gd name="connsiteX7329" fmla="*/ 3061667 w 10032639"/>
                <a:gd name="connsiteY7329" fmla="*/ 43206 h 2801577"/>
                <a:gd name="connsiteX7330" fmla="*/ 3070306 w 10032639"/>
                <a:gd name="connsiteY7330" fmla="*/ 50408 h 2801577"/>
                <a:gd name="connsiteX7331" fmla="*/ 3073905 w 10032639"/>
                <a:gd name="connsiteY7331" fmla="*/ 57249 h 2801577"/>
                <a:gd name="connsiteX7332" fmla="*/ 3078944 w 10032639"/>
                <a:gd name="connsiteY7332" fmla="*/ 62290 h 2801577"/>
                <a:gd name="connsiteX7333" fmla="*/ 3087943 w 10032639"/>
                <a:gd name="connsiteY7333" fmla="*/ 67330 h 2801577"/>
                <a:gd name="connsiteX7334" fmla="*/ 3098021 w 10032639"/>
                <a:gd name="connsiteY7334" fmla="*/ 62290 h 2801577"/>
                <a:gd name="connsiteX7335" fmla="*/ 3117098 w 10032639"/>
                <a:gd name="connsiteY7335" fmla="*/ 53648 h 2801577"/>
                <a:gd name="connsiteX7336" fmla="*/ 3129336 w 10032639"/>
                <a:gd name="connsiteY7336" fmla="*/ 50408 h 2801577"/>
                <a:gd name="connsiteX7337" fmla="*/ 3137974 w 10032639"/>
                <a:gd name="connsiteY7337" fmla="*/ 46807 h 2801577"/>
                <a:gd name="connsiteX7338" fmla="*/ 3144814 w 10032639"/>
                <a:gd name="connsiteY7338" fmla="*/ 38165 h 2801577"/>
                <a:gd name="connsiteX7339" fmla="*/ 3155252 w 10032639"/>
                <a:gd name="connsiteY7339" fmla="*/ 43206 h 2801577"/>
                <a:gd name="connsiteX7340" fmla="*/ 3168930 w 10032639"/>
                <a:gd name="connsiteY7340" fmla="*/ 48607 h 2801577"/>
                <a:gd name="connsiteX7341" fmla="*/ 3182967 w 10032639"/>
                <a:gd name="connsiteY7341" fmla="*/ 53648 h 2801577"/>
                <a:gd name="connsiteX7342" fmla="*/ 3196645 w 10032639"/>
                <a:gd name="connsiteY7342" fmla="*/ 57249 h 2801577"/>
                <a:gd name="connsiteX7343" fmla="*/ 3212482 w 10032639"/>
                <a:gd name="connsiteY7343" fmla="*/ 58689 h 2801577"/>
                <a:gd name="connsiteX7344" fmla="*/ 3226160 w 10032639"/>
                <a:gd name="connsiteY7344" fmla="*/ 60489 h 2801577"/>
                <a:gd name="connsiteX7345" fmla="*/ 3241638 w 10032639"/>
                <a:gd name="connsiteY7345" fmla="*/ 60489 h 2801577"/>
                <a:gd name="connsiteX7346" fmla="*/ 3255676 w 10032639"/>
                <a:gd name="connsiteY7346" fmla="*/ 60489 h 2801577"/>
                <a:gd name="connsiteX7347" fmla="*/ 3271153 w 10032639"/>
                <a:gd name="connsiteY7347" fmla="*/ 57249 h 2801577"/>
                <a:gd name="connsiteX7348" fmla="*/ 3284831 w 10032639"/>
                <a:gd name="connsiteY7348" fmla="*/ 55449 h 2801577"/>
                <a:gd name="connsiteX7349" fmla="*/ 3298869 w 10032639"/>
                <a:gd name="connsiteY7349" fmla="*/ 50408 h 2801577"/>
                <a:gd name="connsiteX7350" fmla="*/ 3312547 w 10032639"/>
                <a:gd name="connsiteY7350" fmla="*/ 45007 h 2801577"/>
                <a:gd name="connsiteX7351" fmla="*/ 3324784 w 10032639"/>
                <a:gd name="connsiteY7351" fmla="*/ 39966 h 2801577"/>
                <a:gd name="connsiteX7352" fmla="*/ 3350700 w 10032639"/>
                <a:gd name="connsiteY7352" fmla="*/ 24483 h 2801577"/>
                <a:gd name="connsiteX7353" fmla="*/ 3375176 w 10032639"/>
                <a:gd name="connsiteY7353" fmla="*/ 3600 h 2801577"/>
                <a:gd name="connsiteX7354" fmla="*/ 3380215 w 10032639"/>
                <a:gd name="connsiteY7354" fmla="*/ 0 h 2801577"/>
                <a:gd name="connsiteX7355" fmla="*/ 3385615 w 10032639"/>
                <a:gd name="connsiteY7355" fmla="*/ 0 h 2801577"/>
                <a:gd name="connsiteX7356" fmla="*/ 3392454 w 10032639"/>
                <a:gd name="connsiteY7356" fmla="*/ 0 h 2801577"/>
                <a:gd name="connsiteX7357" fmla="*/ 3399292 w 10032639"/>
                <a:gd name="connsiteY7357" fmla="*/ 1800 h 2801577"/>
                <a:gd name="connsiteX7358" fmla="*/ 3409731 w 10032639"/>
                <a:gd name="connsiteY7358" fmla="*/ 7201 h 2801577"/>
                <a:gd name="connsiteX7359" fmla="*/ 3418369 w 10032639"/>
                <a:gd name="connsiteY7359" fmla="*/ 12242 h 2801577"/>
                <a:gd name="connsiteX7360" fmla="*/ 3421609 w 10032639"/>
                <a:gd name="connsiteY7360" fmla="*/ 19083 h 2801577"/>
                <a:gd name="connsiteX7361" fmla="*/ 3425208 w 10032639"/>
                <a:gd name="connsiteY7361" fmla="*/ 34565 h 2801577"/>
                <a:gd name="connsiteX7362" fmla="*/ 3427008 w 10032639"/>
                <a:gd name="connsiteY7362" fmla="*/ 48607 h 2801577"/>
                <a:gd name="connsiteX7363" fmla="*/ 3480640 w 10032639"/>
                <a:gd name="connsiteY7363" fmla="*/ 45007 h 2801577"/>
                <a:gd name="connsiteX7364" fmla="*/ 3537870 w 10032639"/>
                <a:gd name="connsiteY7364" fmla="*/ 43206 h 2801577"/>
                <a:gd name="connsiteX7365" fmla="*/ 3598340 w 10032639"/>
                <a:gd name="connsiteY7365" fmla="*/ 43206 h 2801577"/>
                <a:gd name="connsiteX7366" fmla="*/ 3666010 w 10032639"/>
                <a:gd name="connsiteY7366" fmla="*/ 45007 h 2801577"/>
                <a:gd name="connsiteX7367" fmla="*/ 3722881 w 10032639"/>
                <a:gd name="connsiteY7367" fmla="*/ 50408 h 2801577"/>
                <a:gd name="connsiteX7368" fmla="*/ 3781911 w 10032639"/>
                <a:gd name="connsiteY7368" fmla="*/ 57249 h 2801577"/>
                <a:gd name="connsiteX7369" fmla="*/ 3842381 w 10032639"/>
                <a:gd name="connsiteY7369" fmla="*/ 69131 h 2801577"/>
                <a:gd name="connsiteX7370" fmla="*/ 3906451 w 10032639"/>
                <a:gd name="connsiteY7370" fmla="*/ 84973 h 2801577"/>
                <a:gd name="connsiteX7371" fmla="*/ 3913290 w 10032639"/>
                <a:gd name="connsiteY7371" fmla="*/ 86773 h 2801577"/>
                <a:gd name="connsiteX7372" fmla="*/ 3915089 w 10032639"/>
                <a:gd name="connsiteY7372" fmla="*/ 91814 h 2801577"/>
                <a:gd name="connsiteX7373" fmla="*/ 3918689 w 10032639"/>
                <a:gd name="connsiteY7373" fmla="*/ 98655 h 2801577"/>
                <a:gd name="connsiteX7374" fmla="*/ 3920129 w 10032639"/>
                <a:gd name="connsiteY7374" fmla="*/ 105856 h 2801577"/>
                <a:gd name="connsiteX7375" fmla="*/ 3920129 w 10032639"/>
                <a:gd name="connsiteY7375" fmla="*/ 110897 h 2801577"/>
                <a:gd name="connsiteX7376" fmla="*/ 3918689 w 10032639"/>
                <a:gd name="connsiteY7376" fmla="*/ 116298 h 2801577"/>
                <a:gd name="connsiteX7377" fmla="*/ 3916889 w 10032639"/>
                <a:gd name="connsiteY7377" fmla="*/ 121338 h 2801577"/>
                <a:gd name="connsiteX7378" fmla="*/ 3913290 w 10032639"/>
                <a:gd name="connsiteY7378" fmla="*/ 124939 h 2801577"/>
                <a:gd name="connsiteX7379" fmla="*/ 3906451 w 10032639"/>
                <a:gd name="connsiteY7379" fmla="*/ 129980 h 2801577"/>
                <a:gd name="connsiteX7380" fmla="*/ 3901052 w 10032639"/>
                <a:gd name="connsiteY7380" fmla="*/ 131780 h 2801577"/>
                <a:gd name="connsiteX7381" fmla="*/ 3908251 w 10032639"/>
                <a:gd name="connsiteY7381" fmla="*/ 135380 h 2801577"/>
                <a:gd name="connsiteX7382" fmla="*/ 3916889 w 10032639"/>
                <a:gd name="connsiteY7382" fmla="*/ 140421 h 2801577"/>
                <a:gd name="connsiteX7383" fmla="*/ 3916889 w 10032639"/>
                <a:gd name="connsiteY7383" fmla="*/ 161304 h 2801577"/>
                <a:gd name="connsiteX7384" fmla="*/ 3916889 w 10032639"/>
                <a:gd name="connsiteY7384" fmla="*/ 168145 h 2801577"/>
                <a:gd name="connsiteX7385" fmla="*/ 3913290 w 10032639"/>
                <a:gd name="connsiteY7385" fmla="*/ 171386 h 2801577"/>
                <a:gd name="connsiteX7386" fmla="*/ 3910050 w 10032639"/>
                <a:gd name="connsiteY7386" fmla="*/ 174986 h 2801577"/>
                <a:gd name="connsiteX7387" fmla="*/ 3902851 w 10032639"/>
                <a:gd name="connsiteY7387" fmla="*/ 178227 h 2801577"/>
                <a:gd name="connsiteX7388" fmla="*/ 3910050 w 10032639"/>
                <a:gd name="connsiteY7388" fmla="*/ 199110 h 2801577"/>
                <a:gd name="connsiteX7389" fmla="*/ 3913290 w 10032639"/>
                <a:gd name="connsiteY7389" fmla="*/ 221793 h 2801577"/>
                <a:gd name="connsiteX7390" fmla="*/ 3916889 w 10032639"/>
                <a:gd name="connsiteY7390" fmla="*/ 242316 h 2801577"/>
                <a:gd name="connsiteX7391" fmla="*/ 3916889 w 10032639"/>
                <a:gd name="connsiteY7391" fmla="*/ 263199 h 2801577"/>
                <a:gd name="connsiteX7392" fmla="*/ 3916889 w 10032639"/>
                <a:gd name="connsiteY7392" fmla="*/ 275441 h 2801577"/>
                <a:gd name="connsiteX7393" fmla="*/ 3915089 w 10032639"/>
                <a:gd name="connsiteY7393" fmla="*/ 280482 h 2801577"/>
                <a:gd name="connsiteX7394" fmla="*/ 3911490 w 10032639"/>
                <a:gd name="connsiteY7394" fmla="*/ 287683 h 2801577"/>
                <a:gd name="connsiteX7395" fmla="*/ 3910050 w 10032639"/>
                <a:gd name="connsiteY7395" fmla="*/ 292724 h 2801577"/>
                <a:gd name="connsiteX7396" fmla="*/ 3910050 w 10032639"/>
                <a:gd name="connsiteY7396" fmla="*/ 297765 h 2801577"/>
                <a:gd name="connsiteX7397" fmla="*/ 3902851 w 10032639"/>
                <a:gd name="connsiteY7397" fmla="*/ 348172 h 2801577"/>
                <a:gd name="connsiteX7398" fmla="*/ 3897812 w 10032639"/>
                <a:gd name="connsiteY7398" fmla="*/ 398219 h 2801577"/>
                <a:gd name="connsiteX7399" fmla="*/ 3896012 w 10032639"/>
                <a:gd name="connsiteY7399" fmla="*/ 448627 h 2801577"/>
                <a:gd name="connsiteX7400" fmla="*/ 3897812 w 10032639"/>
                <a:gd name="connsiteY7400" fmla="*/ 500475 h 2801577"/>
                <a:gd name="connsiteX7401" fmla="*/ 3899612 w 10032639"/>
                <a:gd name="connsiteY7401" fmla="*/ 528199 h 2801577"/>
                <a:gd name="connsiteX7402" fmla="*/ 3899612 w 10032639"/>
                <a:gd name="connsiteY7402" fmla="*/ 554123 h 2801577"/>
                <a:gd name="connsiteX7403" fmla="*/ 3897812 w 10032639"/>
                <a:gd name="connsiteY7403" fmla="*/ 580047 h 2801577"/>
                <a:gd name="connsiteX7404" fmla="*/ 3896012 w 10032639"/>
                <a:gd name="connsiteY7404" fmla="*/ 604170 h 2801577"/>
                <a:gd name="connsiteX7405" fmla="*/ 3892413 w 10032639"/>
                <a:gd name="connsiteY7405" fmla="*/ 628654 h 2801577"/>
                <a:gd name="connsiteX7406" fmla="*/ 3887374 w 10032639"/>
                <a:gd name="connsiteY7406" fmla="*/ 650977 h 2801577"/>
                <a:gd name="connsiteX7407" fmla="*/ 3881975 w 10032639"/>
                <a:gd name="connsiteY7407" fmla="*/ 673660 h 2801577"/>
                <a:gd name="connsiteX7408" fmla="*/ 3875136 w 10032639"/>
                <a:gd name="connsiteY7408" fmla="*/ 694544 h 2801577"/>
                <a:gd name="connsiteX7409" fmla="*/ 3870097 w 10032639"/>
                <a:gd name="connsiteY7409" fmla="*/ 704625 h 2801577"/>
                <a:gd name="connsiteX7410" fmla="*/ 3859658 w 10032639"/>
                <a:gd name="connsiteY7410" fmla="*/ 704625 h 2801577"/>
                <a:gd name="connsiteX7411" fmla="*/ 3849220 w 10032639"/>
                <a:gd name="connsiteY7411" fmla="*/ 704625 h 2801577"/>
                <a:gd name="connsiteX7412" fmla="*/ 3838782 w 10032639"/>
                <a:gd name="connsiteY7412" fmla="*/ 703185 h 2801577"/>
                <a:gd name="connsiteX7413" fmla="*/ 3830143 w 10032639"/>
                <a:gd name="connsiteY7413" fmla="*/ 701385 h 2801577"/>
                <a:gd name="connsiteX7414" fmla="*/ 3823304 w 10032639"/>
                <a:gd name="connsiteY7414" fmla="*/ 695984 h 2801577"/>
                <a:gd name="connsiteX7415" fmla="*/ 3818265 w 10032639"/>
                <a:gd name="connsiteY7415" fmla="*/ 689143 h 2801577"/>
                <a:gd name="connsiteX7416" fmla="*/ 3814666 w 10032639"/>
                <a:gd name="connsiteY7416" fmla="*/ 680501 h 2801577"/>
                <a:gd name="connsiteX7417" fmla="*/ 3781911 w 10032639"/>
                <a:gd name="connsiteY7417" fmla="*/ 684102 h 2801577"/>
                <a:gd name="connsiteX7418" fmla="*/ 3752396 w 10032639"/>
                <a:gd name="connsiteY7418" fmla="*/ 684102 h 2801577"/>
                <a:gd name="connsiteX7419" fmla="*/ 3726120 w 10032639"/>
                <a:gd name="connsiteY7419" fmla="*/ 682302 h 2801577"/>
                <a:gd name="connsiteX7420" fmla="*/ 3703804 w 10032639"/>
                <a:gd name="connsiteY7420" fmla="*/ 675461 h 2801577"/>
                <a:gd name="connsiteX7421" fmla="*/ 3698764 w 10032639"/>
                <a:gd name="connsiteY7421" fmla="*/ 690943 h 2801577"/>
                <a:gd name="connsiteX7422" fmla="*/ 3695165 w 10032639"/>
                <a:gd name="connsiteY7422" fmla="*/ 706425 h 2801577"/>
                <a:gd name="connsiteX7423" fmla="*/ 3695165 w 10032639"/>
                <a:gd name="connsiteY7423" fmla="*/ 720467 h 2801577"/>
                <a:gd name="connsiteX7424" fmla="*/ 3695165 w 10032639"/>
                <a:gd name="connsiteY7424" fmla="*/ 732349 h 2801577"/>
                <a:gd name="connsiteX7425" fmla="*/ 3696964 w 10032639"/>
                <a:gd name="connsiteY7425" fmla="*/ 753232 h 2801577"/>
                <a:gd name="connsiteX7426" fmla="*/ 3698764 w 10032639"/>
                <a:gd name="connsiteY7426" fmla="*/ 774115 h 2801577"/>
                <a:gd name="connsiteX7427" fmla="*/ 3698764 w 10032639"/>
                <a:gd name="connsiteY7427" fmla="*/ 815522 h 2801577"/>
                <a:gd name="connsiteX7428" fmla="*/ 3698764 w 10032639"/>
                <a:gd name="connsiteY7428" fmla="*/ 827763 h 2801577"/>
                <a:gd name="connsiteX7429" fmla="*/ 3696964 w 10032639"/>
                <a:gd name="connsiteY7429" fmla="*/ 840005 h 2801577"/>
                <a:gd name="connsiteX7430" fmla="*/ 3691565 w 10032639"/>
                <a:gd name="connsiteY7430" fmla="*/ 864129 h 2801577"/>
                <a:gd name="connsiteX7431" fmla="*/ 3690126 w 10032639"/>
                <a:gd name="connsiteY7431" fmla="*/ 870970 h 2801577"/>
                <a:gd name="connsiteX7432" fmla="*/ 3684727 w 10032639"/>
                <a:gd name="connsiteY7432" fmla="*/ 893293 h 2801577"/>
                <a:gd name="connsiteX7433" fmla="*/ 3684727 w 10032639"/>
                <a:gd name="connsiteY7433" fmla="*/ 914176 h 2801577"/>
                <a:gd name="connsiteX7434" fmla="*/ 3679688 w 10032639"/>
                <a:gd name="connsiteY7434" fmla="*/ 936860 h 2801577"/>
                <a:gd name="connsiteX7435" fmla="*/ 3677888 w 10032639"/>
                <a:gd name="connsiteY7435" fmla="*/ 945501 h 2801577"/>
                <a:gd name="connsiteX7436" fmla="*/ 3679688 w 10032639"/>
                <a:gd name="connsiteY7436" fmla="*/ 952342 h 2801577"/>
                <a:gd name="connsiteX7437" fmla="*/ 3681487 w 10032639"/>
                <a:gd name="connsiteY7437" fmla="*/ 966384 h 2801577"/>
                <a:gd name="connsiteX7438" fmla="*/ 3682927 w 10032639"/>
                <a:gd name="connsiteY7438" fmla="*/ 978266 h 2801577"/>
                <a:gd name="connsiteX7439" fmla="*/ 3684727 w 10032639"/>
                <a:gd name="connsiteY7439" fmla="*/ 1002389 h 2801577"/>
                <a:gd name="connsiteX7440" fmla="*/ 3677888 w 10032639"/>
                <a:gd name="connsiteY7440" fmla="*/ 1038755 h 2801577"/>
                <a:gd name="connsiteX7441" fmla="*/ 3676088 w 10032639"/>
                <a:gd name="connsiteY7441" fmla="*/ 1073680 h 2801577"/>
                <a:gd name="connsiteX7442" fmla="*/ 3674288 w 10032639"/>
                <a:gd name="connsiteY7442" fmla="*/ 1106445 h 2801577"/>
                <a:gd name="connsiteX7443" fmla="*/ 3676088 w 10032639"/>
                <a:gd name="connsiteY7443" fmla="*/ 1139210 h 2801577"/>
                <a:gd name="connsiteX7444" fmla="*/ 3676088 w 10032639"/>
                <a:gd name="connsiteY7444" fmla="*/ 1179176 h 2801577"/>
                <a:gd name="connsiteX7445" fmla="*/ 3674288 w 10032639"/>
                <a:gd name="connsiteY7445" fmla="*/ 1215541 h 2801577"/>
                <a:gd name="connsiteX7446" fmla="*/ 3669249 w 10032639"/>
                <a:gd name="connsiteY7446" fmla="*/ 1288272 h 2801577"/>
                <a:gd name="connsiteX7447" fmla="*/ 3662410 w 10032639"/>
                <a:gd name="connsiteY7447" fmla="*/ 1378285 h 2801577"/>
                <a:gd name="connsiteX7448" fmla="*/ 3651972 w 10032639"/>
                <a:gd name="connsiteY7448" fmla="*/ 1471899 h 2801577"/>
                <a:gd name="connsiteX7449" fmla="*/ 3655571 w 10032639"/>
                <a:gd name="connsiteY7449" fmla="*/ 1471899 h 2801577"/>
                <a:gd name="connsiteX7450" fmla="*/ 3651972 w 10032639"/>
                <a:gd name="connsiteY7450" fmla="*/ 1475500 h 2801577"/>
                <a:gd name="connsiteX7451" fmla="*/ 3653771 w 10032639"/>
                <a:gd name="connsiteY7451" fmla="*/ 1478740 h 2801577"/>
                <a:gd name="connsiteX7452" fmla="*/ 3650172 w 10032639"/>
                <a:gd name="connsiteY7452" fmla="*/ 1476940 h 2801577"/>
                <a:gd name="connsiteX7453" fmla="*/ 3645133 w 10032639"/>
                <a:gd name="connsiteY7453" fmla="*/ 1518706 h 2801577"/>
                <a:gd name="connsiteX7454" fmla="*/ 3641533 w 10032639"/>
                <a:gd name="connsiteY7454" fmla="*/ 1544630 h 2801577"/>
                <a:gd name="connsiteX7455" fmla="*/ 3639734 w 10032639"/>
                <a:gd name="connsiteY7455" fmla="*/ 1572354 h 2801577"/>
                <a:gd name="connsiteX7456" fmla="*/ 3638294 w 10032639"/>
                <a:gd name="connsiteY7456" fmla="*/ 1601879 h 2801577"/>
                <a:gd name="connsiteX7457" fmla="*/ 3638294 w 10032639"/>
                <a:gd name="connsiteY7457" fmla="*/ 1631043 h 2801577"/>
                <a:gd name="connsiteX7458" fmla="*/ 3641533 w 10032639"/>
                <a:gd name="connsiteY7458" fmla="*/ 1695132 h 2801577"/>
                <a:gd name="connsiteX7459" fmla="*/ 3648732 w 10032639"/>
                <a:gd name="connsiteY7459" fmla="*/ 1764623 h 2801577"/>
                <a:gd name="connsiteX7460" fmla="*/ 3686526 w 10032639"/>
                <a:gd name="connsiteY7460" fmla="*/ 1783346 h 2801577"/>
                <a:gd name="connsiteX7461" fmla="*/ 3682927 w 10032639"/>
                <a:gd name="connsiteY7461" fmla="*/ 1797388 h 2801577"/>
                <a:gd name="connsiteX7462" fmla="*/ 3677888 w 10032639"/>
                <a:gd name="connsiteY7462" fmla="*/ 1807829 h 2801577"/>
                <a:gd name="connsiteX7463" fmla="*/ 3669249 w 10032639"/>
                <a:gd name="connsiteY7463" fmla="*/ 1816110 h 2801577"/>
                <a:gd name="connsiteX7464" fmla="*/ 3662410 w 10032639"/>
                <a:gd name="connsiteY7464" fmla="*/ 1819711 h 2801577"/>
                <a:gd name="connsiteX7465" fmla="*/ 3653771 w 10032639"/>
                <a:gd name="connsiteY7465" fmla="*/ 1821511 h 2801577"/>
                <a:gd name="connsiteX7466" fmla="*/ 3651972 w 10032639"/>
                <a:gd name="connsiteY7466" fmla="*/ 1821511 h 2801577"/>
                <a:gd name="connsiteX7467" fmla="*/ 3655571 w 10032639"/>
                <a:gd name="connsiteY7467" fmla="*/ 1838794 h 2801577"/>
                <a:gd name="connsiteX7468" fmla="*/ 3658811 w 10032639"/>
                <a:gd name="connsiteY7468" fmla="*/ 1854636 h 2801577"/>
                <a:gd name="connsiteX7469" fmla="*/ 3658811 w 10032639"/>
                <a:gd name="connsiteY7469" fmla="*/ 1868318 h 2801577"/>
                <a:gd name="connsiteX7470" fmla="*/ 3657371 w 10032639"/>
                <a:gd name="connsiteY7470" fmla="*/ 1882360 h 2801577"/>
                <a:gd name="connsiteX7471" fmla="*/ 3653771 w 10032639"/>
                <a:gd name="connsiteY7471" fmla="*/ 1910084 h 2801577"/>
                <a:gd name="connsiteX7472" fmla="*/ 3648732 w 10032639"/>
                <a:gd name="connsiteY7472" fmla="*/ 1941049 h 2801577"/>
                <a:gd name="connsiteX7473" fmla="*/ 3646933 w 10032639"/>
                <a:gd name="connsiteY7473" fmla="*/ 1949690 h 2801577"/>
                <a:gd name="connsiteX7474" fmla="*/ 3643333 w 10032639"/>
                <a:gd name="connsiteY7474" fmla="*/ 1968773 h 2801577"/>
                <a:gd name="connsiteX7475" fmla="*/ 3641533 w 10032639"/>
                <a:gd name="connsiteY7475" fmla="*/ 1987856 h 2801577"/>
                <a:gd name="connsiteX7476" fmla="*/ 3639734 w 10032639"/>
                <a:gd name="connsiteY7476" fmla="*/ 1996497 h 2801577"/>
                <a:gd name="connsiteX7477" fmla="*/ 3641533 w 10032639"/>
                <a:gd name="connsiteY7477" fmla="*/ 2006939 h 2801577"/>
                <a:gd name="connsiteX7478" fmla="*/ 3643333 w 10032639"/>
                <a:gd name="connsiteY7478" fmla="*/ 2015580 h 2801577"/>
                <a:gd name="connsiteX7479" fmla="*/ 3648732 w 10032639"/>
                <a:gd name="connsiteY7479" fmla="*/ 2026022 h 2801577"/>
                <a:gd name="connsiteX7480" fmla="*/ 3650172 w 10032639"/>
                <a:gd name="connsiteY7480" fmla="*/ 2034663 h 2801577"/>
                <a:gd name="connsiteX7481" fmla="*/ 3650172 w 10032639"/>
                <a:gd name="connsiteY7481" fmla="*/ 2041504 h 2801577"/>
                <a:gd name="connsiteX7482" fmla="*/ 3650172 w 10032639"/>
                <a:gd name="connsiteY7482" fmla="*/ 2048345 h 2801577"/>
                <a:gd name="connsiteX7483" fmla="*/ 3648732 w 10032639"/>
                <a:gd name="connsiteY7483" fmla="*/ 2053746 h 2801577"/>
                <a:gd name="connsiteX7484" fmla="*/ 3645133 w 10032639"/>
                <a:gd name="connsiteY7484" fmla="*/ 2058787 h 2801577"/>
                <a:gd name="connsiteX7485" fmla="*/ 3639734 w 10032639"/>
                <a:gd name="connsiteY7485" fmla="*/ 2063827 h 2801577"/>
                <a:gd name="connsiteX7486" fmla="*/ 3634695 w 10032639"/>
                <a:gd name="connsiteY7486" fmla="*/ 2067428 h 2801577"/>
                <a:gd name="connsiteX7487" fmla="*/ 3627856 w 10032639"/>
                <a:gd name="connsiteY7487" fmla="*/ 2071028 h 2801577"/>
                <a:gd name="connsiteX7488" fmla="*/ 3626056 w 10032639"/>
                <a:gd name="connsiteY7488" fmla="*/ 2072469 h 2801577"/>
                <a:gd name="connsiteX7489" fmla="*/ 3624256 w 10032639"/>
                <a:gd name="connsiteY7489" fmla="*/ 2077869 h 2801577"/>
                <a:gd name="connsiteX7490" fmla="*/ 3626056 w 10032639"/>
                <a:gd name="connsiteY7490" fmla="*/ 2087951 h 2801577"/>
                <a:gd name="connsiteX7491" fmla="*/ 3627856 w 10032639"/>
                <a:gd name="connsiteY7491" fmla="*/ 2095152 h 2801577"/>
                <a:gd name="connsiteX7492" fmla="*/ 3631095 w 10032639"/>
                <a:gd name="connsiteY7492" fmla="*/ 2095152 h 2801577"/>
                <a:gd name="connsiteX7493" fmla="*/ 3641533 w 10032639"/>
                <a:gd name="connsiteY7493" fmla="*/ 2100193 h 2801577"/>
                <a:gd name="connsiteX7494" fmla="*/ 3646933 w 10032639"/>
                <a:gd name="connsiteY7494" fmla="*/ 2103793 h 2801577"/>
                <a:gd name="connsiteX7495" fmla="*/ 3650172 w 10032639"/>
                <a:gd name="connsiteY7495" fmla="*/ 2110634 h 2801577"/>
                <a:gd name="connsiteX7496" fmla="*/ 3651972 w 10032639"/>
                <a:gd name="connsiteY7496" fmla="*/ 2117475 h 2801577"/>
                <a:gd name="connsiteX7497" fmla="*/ 3650172 w 10032639"/>
                <a:gd name="connsiteY7497" fmla="*/ 2126477 h 2801577"/>
                <a:gd name="connsiteX7498" fmla="*/ 3651972 w 10032639"/>
                <a:gd name="connsiteY7498" fmla="*/ 2133318 h 2801577"/>
                <a:gd name="connsiteX7499" fmla="*/ 3651972 w 10032639"/>
                <a:gd name="connsiteY7499" fmla="*/ 2141959 h 2801577"/>
                <a:gd name="connsiteX7500" fmla="*/ 3650172 w 10032639"/>
                <a:gd name="connsiteY7500" fmla="*/ 2150600 h 2801577"/>
                <a:gd name="connsiteX7501" fmla="*/ 3648732 w 10032639"/>
                <a:gd name="connsiteY7501" fmla="*/ 2154201 h 2801577"/>
                <a:gd name="connsiteX7502" fmla="*/ 3645133 w 10032639"/>
                <a:gd name="connsiteY7502" fmla="*/ 2159241 h 2801577"/>
                <a:gd name="connsiteX7503" fmla="*/ 3641533 w 10032639"/>
                <a:gd name="connsiteY7503" fmla="*/ 2164642 h 2801577"/>
                <a:gd name="connsiteX7504" fmla="*/ 3638294 w 10032639"/>
                <a:gd name="connsiteY7504" fmla="*/ 2169683 h 2801577"/>
                <a:gd name="connsiteX7505" fmla="*/ 3650172 w 10032639"/>
                <a:gd name="connsiteY7505" fmla="*/ 2162842 h 2801577"/>
                <a:gd name="connsiteX7506" fmla="*/ 3658811 w 10032639"/>
                <a:gd name="connsiteY7506" fmla="*/ 2173284 h 2801577"/>
                <a:gd name="connsiteX7507" fmla="*/ 3669249 w 10032639"/>
                <a:gd name="connsiteY7507" fmla="*/ 2188766 h 2801577"/>
                <a:gd name="connsiteX7508" fmla="*/ 3681487 w 10032639"/>
                <a:gd name="connsiteY7508" fmla="*/ 2204248 h 2801577"/>
                <a:gd name="connsiteX7509" fmla="*/ 3682927 w 10032639"/>
                <a:gd name="connsiteY7509" fmla="*/ 2207489 h 2801577"/>
                <a:gd name="connsiteX7510" fmla="*/ 3684727 w 10032639"/>
                <a:gd name="connsiteY7510" fmla="*/ 2212889 h 2801577"/>
                <a:gd name="connsiteX7511" fmla="*/ 3688326 w 10032639"/>
                <a:gd name="connsiteY7511" fmla="*/ 2216130 h 2801577"/>
                <a:gd name="connsiteX7512" fmla="*/ 3698764 w 10032639"/>
                <a:gd name="connsiteY7512" fmla="*/ 2223331 h 2801577"/>
                <a:gd name="connsiteX7513" fmla="*/ 3722881 w 10032639"/>
                <a:gd name="connsiteY7513" fmla="*/ 2221531 h 2801577"/>
                <a:gd name="connsiteX7514" fmla="*/ 3743757 w 10032639"/>
                <a:gd name="connsiteY7514" fmla="*/ 2223331 h 2801577"/>
                <a:gd name="connsiteX7515" fmla="*/ 3762834 w 10032639"/>
                <a:gd name="connsiteY7515" fmla="*/ 2226571 h 2801577"/>
                <a:gd name="connsiteX7516" fmla="*/ 3778312 w 10032639"/>
                <a:gd name="connsiteY7516" fmla="*/ 2233413 h 2801577"/>
                <a:gd name="connsiteX7517" fmla="*/ 3809626 w 10032639"/>
                <a:gd name="connsiteY7517" fmla="*/ 2252855 h 2801577"/>
                <a:gd name="connsiteX7518" fmla="*/ 3835182 w 10032639"/>
                <a:gd name="connsiteY7518" fmla="*/ 2270138 h 2801577"/>
                <a:gd name="connsiteX7519" fmla="*/ 3842381 w 10032639"/>
                <a:gd name="connsiteY7519" fmla="*/ 2276979 h 2801577"/>
                <a:gd name="connsiteX7520" fmla="*/ 3849220 w 10032639"/>
                <a:gd name="connsiteY7520" fmla="*/ 2280580 h 2801577"/>
                <a:gd name="connsiteX7521" fmla="*/ 3856059 w 10032639"/>
                <a:gd name="connsiteY7521" fmla="*/ 2282020 h 2801577"/>
                <a:gd name="connsiteX7522" fmla="*/ 3862898 w 10032639"/>
                <a:gd name="connsiteY7522" fmla="*/ 2282020 h 2801577"/>
                <a:gd name="connsiteX7523" fmla="*/ 3871537 w 10032639"/>
                <a:gd name="connsiteY7523" fmla="*/ 2287421 h 2801577"/>
                <a:gd name="connsiteX7524" fmla="*/ 3876936 w 10032639"/>
                <a:gd name="connsiteY7524" fmla="*/ 2291021 h 2801577"/>
                <a:gd name="connsiteX7525" fmla="*/ 3880535 w 10032639"/>
                <a:gd name="connsiteY7525" fmla="*/ 2296062 h 2801577"/>
                <a:gd name="connsiteX7526" fmla="*/ 3885574 w 10032639"/>
                <a:gd name="connsiteY7526" fmla="*/ 2304703 h 2801577"/>
                <a:gd name="connsiteX7527" fmla="*/ 3889174 w 10032639"/>
                <a:gd name="connsiteY7527" fmla="*/ 2313344 h 2801577"/>
                <a:gd name="connsiteX7528" fmla="*/ 3897812 w 10032639"/>
                <a:gd name="connsiteY7528" fmla="*/ 2311544 h 2801577"/>
                <a:gd name="connsiteX7529" fmla="*/ 3904651 w 10032639"/>
                <a:gd name="connsiteY7529" fmla="*/ 2311544 h 2801577"/>
                <a:gd name="connsiteX7530" fmla="*/ 3911490 w 10032639"/>
                <a:gd name="connsiteY7530" fmla="*/ 2311544 h 2801577"/>
                <a:gd name="connsiteX7531" fmla="*/ 3916889 w 10032639"/>
                <a:gd name="connsiteY7531" fmla="*/ 2315145 h 2801577"/>
                <a:gd name="connsiteX7532" fmla="*/ 3920129 w 10032639"/>
                <a:gd name="connsiteY7532" fmla="*/ 2318385 h 2801577"/>
                <a:gd name="connsiteX7533" fmla="*/ 3923728 w 10032639"/>
                <a:gd name="connsiteY7533" fmla="*/ 2321986 h 2801577"/>
                <a:gd name="connsiteX7534" fmla="*/ 3923728 w 10032639"/>
                <a:gd name="connsiteY7534" fmla="*/ 2327026 h 2801577"/>
                <a:gd name="connsiteX7535" fmla="*/ 3925528 w 10032639"/>
                <a:gd name="connsiteY7535" fmla="*/ 2332427 h 2801577"/>
                <a:gd name="connsiteX7536" fmla="*/ 3925528 w 10032639"/>
                <a:gd name="connsiteY7536" fmla="*/ 2363392 h 2801577"/>
                <a:gd name="connsiteX7537" fmla="*/ 3921928 w 10032639"/>
                <a:gd name="connsiteY7537" fmla="*/ 2366992 h 2801577"/>
                <a:gd name="connsiteX7538" fmla="*/ 3916889 w 10032639"/>
                <a:gd name="connsiteY7538" fmla="*/ 2375634 h 2801577"/>
                <a:gd name="connsiteX7539" fmla="*/ 3908251 w 10032639"/>
                <a:gd name="connsiteY7539" fmla="*/ 2382475 h 2801577"/>
                <a:gd name="connsiteX7540" fmla="*/ 3899612 w 10032639"/>
                <a:gd name="connsiteY7540" fmla="*/ 2389316 h 2801577"/>
                <a:gd name="connsiteX7541" fmla="*/ 3887374 w 10032639"/>
                <a:gd name="connsiteY7541" fmla="*/ 2396517 h 2801577"/>
                <a:gd name="connsiteX7542" fmla="*/ 3883774 w 10032639"/>
                <a:gd name="connsiteY7542" fmla="*/ 2398317 h 2801577"/>
                <a:gd name="connsiteX7543" fmla="*/ 3880535 w 10032639"/>
                <a:gd name="connsiteY7543" fmla="*/ 2403358 h 2801577"/>
                <a:gd name="connsiteX7544" fmla="*/ 3875136 w 10032639"/>
                <a:gd name="connsiteY7544" fmla="*/ 2415600 h 2801577"/>
                <a:gd name="connsiteX7545" fmla="*/ 3880535 w 10032639"/>
                <a:gd name="connsiteY7545" fmla="*/ 2432882 h 2801577"/>
                <a:gd name="connsiteX7546" fmla="*/ 3883774 w 10032639"/>
                <a:gd name="connsiteY7546" fmla="*/ 2450165 h 2801577"/>
                <a:gd name="connsiteX7547" fmla="*/ 3883774 w 10032639"/>
                <a:gd name="connsiteY7547" fmla="*/ 2467447 h 2801577"/>
                <a:gd name="connsiteX7548" fmla="*/ 3881975 w 10032639"/>
                <a:gd name="connsiteY7548" fmla="*/ 2486530 h 2801577"/>
                <a:gd name="connsiteX7549" fmla="*/ 3875136 w 10032639"/>
                <a:gd name="connsiteY7549" fmla="*/ 2527936 h 2801577"/>
                <a:gd name="connsiteX7550" fmla="*/ 3866497 w 10032639"/>
                <a:gd name="connsiteY7550" fmla="*/ 2567902 h 2801577"/>
                <a:gd name="connsiteX7551" fmla="*/ 3870097 w 10032639"/>
                <a:gd name="connsiteY7551" fmla="*/ 2617950 h 2801577"/>
                <a:gd name="connsiteX7552" fmla="*/ 3875136 w 10032639"/>
                <a:gd name="connsiteY7552" fmla="*/ 2670158 h 2801577"/>
                <a:gd name="connsiteX7553" fmla="*/ 3876936 w 10032639"/>
                <a:gd name="connsiteY7553" fmla="*/ 2687440 h 2801577"/>
                <a:gd name="connsiteX7554" fmla="*/ 3875136 w 10032639"/>
                <a:gd name="connsiteY7554" fmla="*/ 2702922 h 2801577"/>
                <a:gd name="connsiteX7555" fmla="*/ 3875136 w 10032639"/>
                <a:gd name="connsiteY7555" fmla="*/ 2718405 h 2801577"/>
                <a:gd name="connsiteX7556" fmla="*/ 3871537 w 10032639"/>
                <a:gd name="connsiteY7556" fmla="*/ 2732447 h 2801577"/>
                <a:gd name="connsiteX7557" fmla="*/ 3866497 w 10032639"/>
                <a:gd name="connsiteY7557" fmla="*/ 2758371 h 2801577"/>
                <a:gd name="connsiteX7558" fmla="*/ 3859658 w 10032639"/>
                <a:gd name="connsiteY7558" fmla="*/ 2777093 h 2801577"/>
                <a:gd name="connsiteX7559" fmla="*/ 3854259 w 10032639"/>
                <a:gd name="connsiteY7559" fmla="*/ 2787535 h 2801577"/>
                <a:gd name="connsiteX7560" fmla="*/ 3843821 w 10032639"/>
                <a:gd name="connsiteY7560" fmla="*/ 2787535 h 2801577"/>
                <a:gd name="connsiteX7561" fmla="*/ 3831943 w 10032639"/>
                <a:gd name="connsiteY7561" fmla="*/ 2786095 h 2801577"/>
                <a:gd name="connsiteX7562" fmla="*/ 3819705 w 10032639"/>
                <a:gd name="connsiteY7562" fmla="*/ 2784294 h 2801577"/>
                <a:gd name="connsiteX7563" fmla="*/ 3807827 w 10032639"/>
                <a:gd name="connsiteY7563" fmla="*/ 2780694 h 2801577"/>
                <a:gd name="connsiteX7564" fmla="*/ 3799188 w 10032639"/>
                <a:gd name="connsiteY7564" fmla="*/ 2775653 h 2801577"/>
                <a:gd name="connsiteX7565" fmla="*/ 3790549 w 10032639"/>
                <a:gd name="connsiteY7565" fmla="*/ 2768452 h 2801577"/>
                <a:gd name="connsiteX7566" fmla="*/ 3783711 w 10032639"/>
                <a:gd name="connsiteY7566" fmla="*/ 2759811 h 2801577"/>
                <a:gd name="connsiteX7567" fmla="*/ 3778312 w 10032639"/>
                <a:gd name="connsiteY7567" fmla="*/ 2749729 h 2801577"/>
                <a:gd name="connsiteX7568" fmla="*/ 3773272 w 10032639"/>
                <a:gd name="connsiteY7568" fmla="*/ 2739288 h 2801577"/>
                <a:gd name="connsiteX7569" fmla="*/ 3767873 w 10032639"/>
                <a:gd name="connsiteY7569" fmla="*/ 2746129 h 2801577"/>
                <a:gd name="connsiteX7570" fmla="*/ 3762834 w 10032639"/>
                <a:gd name="connsiteY7570" fmla="*/ 2752970 h 2801577"/>
                <a:gd name="connsiteX7571" fmla="*/ 3757435 w 10032639"/>
                <a:gd name="connsiteY7571" fmla="*/ 2759811 h 2801577"/>
                <a:gd name="connsiteX7572" fmla="*/ 3750596 w 10032639"/>
                <a:gd name="connsiteY7572" fmla="*/ 2765212 h 2801577"/>
                <a:gd name="connsiteX7573" fmla="*/ 3738358 w 10032639"/>
                <a:gd name="connsiteY7573" fmla="*/ 2772053 h 2801577"/>
                <a:gd name="connsiteX7574" fmla="*/ 3726120 w 10032639"/>
                <a:gd name="connsiteY7574" fmla="*/ 2775653 h 2801577"/>
                <a:gd name="connsiteX7575" fmla="*/ 3710642 w 10032639"/>
                <a:gd name="connsiteY7575" fmla="*/ 2778894 h 2801577"/>
                <a:gd name="connsiteX7576" fmla="*/ 3695165 w 10032639"/>
                <a:gd name="connsiteY7576" fmla="*/ 2778894 h 2801577"/>
                <a:gd name="connsiteX7577" fmla="*/ 3681487 w 10032639"/>
                <a:gd name="connsiteY7577" fmla="*/ 2780694 h 2801577"/>
                <a:gd name="connsiteX7578" fmla="*/ 3666010 w 10032639"/>
                <a:gd name="connsiteY7578" fmla="*/ 2780694 h 2801577"/>
                <a:gd name="connsiteX7579" fmla="*/ 3648732 w 10032639"/>
                <a:gd name="connsiteY7579" fmla="*/ 2778894 h 2801577"/>
                <a:gd name="connsiteX7580" fmla="*/ 3631095 w 10032639"/>
                <a:gd name="connsiteY7580" fmla="*/ 2775653 h 2801577"/>
                <a:gd name="connsiteX7581" fmla="*/ 3617417 w 10032639"/>
                <a:gd name="connsiteY7581" fmla="*/ 2773853 h 2801577"/>
                <a:gd name="connsiteX7582" fmla="*/ 3605180 w 10032639"/>
                <a:gd name="connsiteY7582" fmla="*/ 2772053 h 2801577"/>
                <a:gd name="connsiteX7583" fmla="*/ 3577464 w 10032639"/>
                <a:gd name="connsiteY7583" fmla="*/ 2772053 h 2801577"/>
                <a:gd name="connsiteX7584" fmla="*/ 3536071 w 10032639"/>
                <a:gd name="connsiteY7584" fmla="*/ 2772053 h 2801577"/>
                <a:gd name="connsiteX7585" fmla="*/ 3491078 w 10032639"/>
                <a:gd name="connsiteY7585" fmla="*/ 2775653 h 2801577"/>
                <a:gd name="connsiteX7586" fmla="*/ 3465162 w 10032639"/>
                <a:gd name="connsiteY7586" fmla="*/ 2777093 h 2801577"/>
                <a:gd name="connsiteX7587" fmla="*/ 3440686 w 10032639"/>
                <a:gd name="connsiteY7587" fmla="*/ 2778894 h 2801577"/>
                <a:gd name="connsiteX7588" fmla="*/ 3397493 w 10032639"/>
                <a:gd name="connsiteY7588" fmla="*/ 2778894 h 2801577"/>
                <a:gd name="connsiteX7589" fmla="*/ 3357899 w 10032639"/>
                <a:gd name="connsiteY7589" fmla="*/ 2778894 h 2801577"/>
                <a:gd name="connsiteX7590" fmla="*/ 3340262 w 10032639"/>
                <a:gd name="connsiteY7590" fmla="*/ 2777093 h 2801577"/>
                <a:gd name="connsiteX7591" fmla="*/ 3324784 w 10032639"/>
                <a:gd name="connsiteY7591" fmla="*/ 2775653 h 2801577"/>
                <a:gd name="connsiteX7592" fmla="*/ 3310747 w 10032639"/>
                <a:gd name="connsiteY7592" fmla="*/ 2775653 h 2801577"/>
                <a:gd name="connsiteX7593" fmla="*/ 3295269 w 10032639"/>
                <a:gd name="connsiteY7593" fmla="*/ 2777093 h 2801577"/>
                <a:gd name="connsiteX7594" fmla="*/ 3277992 w 10032639"/>
                <a:gd name="connsiteY7594" fmla="*/ 2780694 h 2801577"/>
                <a:gd name="connsiteX7595" fmla="*/ 3258915 w 10032639"/>
                <a:gd name="connsiteY7595" fmla="*/ 2786095 h 2801577"/>
                <a:gd name="connsiteX7596" fmla="*/ 3255676 w 10032639"/>
                <a:gd name="connsiteY7596" fmla="*/ 2787535 h 2801577"/>
                <a:gd name="connsiteX7597" fmla="*/ 3245237 w 10032639"/>
                <a:gd name="connsiteY7597" fmla="*/ 2786095 h 2801577"/>
                <a:gd name="connsiteX7598" fmla="*/ 3234799 w 10032639"/>
                <a:gd name="connsiteY7598" fmla="*/ 2782494 h 2801577"/>
                <a:gd name="connsiteX7599" fmla="*/ 3224361 w 10032639"/>
                <a:gd name="connsiteY7599" fmla="*/ 2778894 h 2801577"/>
                <a:gd name="connsiteX7600" fmla="*/ 3215722 w 10032639"/>
                <a:gd name="connsiteY7600" fmla="*/ 2772053 h 2801577"/>
                <a:gd name="connsiteX7601" fmla="*/ 3129336 w 10032639"/>
                <a:gd name="connsiteY7601" fmla="*/ 2772053 h 2801577"/>
                <a:gd name="connsiteX7602" fmla="*/ 3047989 w 10032639"/>
                <a:gd name="connsiteY7602" fmla="*/ 2775653 h 2801577"/>
                <a:gd name="connsiteX7603" fmla="*/ 2971681 w 10032639"/>
                <a:gd name="connsiteY7603" fmla="*/ 2780694 h 2801577"/>
                <a:gd name="connsiteX7604" fmla="*/ 2897173 w 10032639"/>
                <a:gd name="connsiteY7604" fmla="*/ 2787535 h 2801577"/>
                <a:gd name="connsiteX7605" fmla="*/ 2816186 w 10032639"/>
                <a:gd name="connsiteY7605" fmla="*/ 2792936 h 2801577"/>
                <a:gd name="connsiteX7606" fmla="*/ 2734480 w 10032639"/>
                <a:gd name="connsiteY7606" fmla="*/ 2796536 h 2801577"/>
                <a:gd name="connsiteX7607" fmla="*/ 2731240 w 10032639"/>
                <a:gd name="connsiteY7607" fmla="*/ 2801577 h 2801577"/>
                <a:gd name="connsiteX7608" fmla="*/ 2732679 w 10032639"/>
                <a:gd name="connsiteY7608" fmla="*/ 2796536 h 2801577"/>
                <a:gd name="connsiteX7609" fmla="*/ 2632616 w 10032639"/>
                <a:gd name="connsiteY7609" fmla="*/ 2796536 h 2801577"/>
                <a:gd name="connsiteX7610" fmla="*/ 2539031 w 10032639"/>
                <a:gd name="connsiteY7610" fmla="*/ 2794736 h 2801577"/>
                <a:gd name="connsiteX7611" fmla="*/ 2527153 w 10032639"/>
                <a:gd name="connsiteY7611" fmla="*/ 2794736 h 2801577"/>
                <a:gd name="connsiteX7612" fmla="*/ 2523553 w 10032639"/>
                <a:gd name="connsiteY7612" fmla="*/ 2775653 h 2801577"/>
                <a:gd name="connsiteX7613" fmla="*/ 2519954 w 10032639"/>
                <a:gd name="connsiteY7613" fmla="*/ 2739288 h 2801577"/>
                <a:gd name="connsiteX7614" fmla="*/ 2519954 w 10032639"/>
                <a:gd name="connsiteY7614" fmla="*/ 2720205 h 2801577"/>
                <a:gd name="connsiteX7615" fmla="*/ 2521754 w 10032639"/>
                <a:gd name="connsiteY7615" fmla="*/ 2701122 h 2801577"/>
                <a:gd name="connsiteX7616" fmla="*/ 2519954 w 10032639"/>
                <a:gd name="connsiteY7616" fmla="*/ 2685640 h 2801577"/>
                <a:gd name="connsiteX7617" fmla="*/ 2518514 w 10032639"/>
                <a:gd name="connsiteY7617" fmla="*/ 2670158 h 2801577"/>
                <a:gd name="connsiteX7618" fmla="*/ 2514915 w 10032639"/>
                <a:gd name="connsiteY7618" fmla="*/ 2652515 h 2801577"/>
                <a:gd name="connsiteX7619" fmla="*/ 2509515 w 10032639"/>
                <a:gd name="connsiteY7619" fmla="*/ 2633432 h 2801577"/>
                <a:gd name="connsiteX7620" fmla="*/ 2506276 w 10032639"/>
                <a:gd name="connsiteY7620" fmla="*/ 2622990 h 2801577"/>
                <a:gd name="connsiteX7621" fmla="*/ 2518514 w 10032639"/>
                <a:gd name="connsiteY7621" fmla="*/ 2616149 h 2801577"/>
                <a:gd name="connsiteX7622" fmla="*/ 2519954 w 10032639"/>
                <a:gd name="connsiteY7622" fmla="*/ 2612909 h 2801577"/>
                <a:gd name="connsiteX7623" fmla="*/ 2519954 w 10032639"/>
                <a:gd name="connsiteY7623" fmla="*/ 2600667 h 2801577"/>
                <a:gd name="connsiteX7624" fmla="*/ 2519954 w 10032639"/>
                <a:gd name="connsiteY7624" fmla="*/ 2590226 h 2801577"/>
                <a:gd name="connsiteX7625" fmla="*/ 2519954 w 10032639"/>
                <a:gd name="connsiteY7625" fmla="*/ 2578344 h 2801577"/>
                <a:gd name="connsiteX7626" fmla="*/ 2525353 w 10032639"/>
                <a:gd name="connsiteY7626" fmla="*/ 2553860 h 2801577"/>
                <a:gd name="connsiteX7627" fmla="*/ 2525353 w 10032639"/>
                <a:gd name="connsiteY7627" fmla="*/ 2547019 h 2801577"/>
                <a:gd name="connsiteX7628" fmla="*/ 2527153 w 10032639"/>
                <a:gd name="connsiteY7628" fmla="*/ 2540178 h 2801577"/>
                <a:gd name="connsiteX7629" fmla="*/ 2530393 w 10032639"/>
                <a:gd name="connsiteY7629" fmla="*/ 2531537 h 2801577"/>
                <a:gd name="connsiteX7630" fmla="*/ 2532192 w 10032639"/>
                <a:gd name="connsiteY7630" fmla="*/ 2527936 h 2801577"/>
                <a:gd name="connsiteX7631" fmla="*/ 2532192 w 10032639"/>
                <a:gd name="connsiteY7631" fmla="*/ 2522896 h 2801577"/>
                <a:gd name="connsiteX7632" fmla="*/ 2533992 w 10032639"/>
                <a:gd name="connsiteY7632" fmla="*/ 2517495 h 2801577"/>
                <a:gd name="connsiteX7633" fmla="*/ 2535791 w 10032639"/>
                <a:gd name="connsiteY7633" fmla="*/ 2507053 h 2801577"/>
                <a:gd name="connsiteX7634" fmla="*/ 2537231 w 10032639"/>
                <a:gd name="connsiteY7634" fmla="*/ 2498412 h 2801577"/>
                <a:gd name="connsiteX7635" fmla="*/ 2537231 w 10032639"/>
                <a:gd name="connsiteY7635" fmla="*/ 2493371 h 2801577"/>
                <a:gd name="connsiteX7636" fmla="*/ 2537231 w 10032639"/>
                <a:gd name="connsiteY7636" fmla="*/ 2489771 h 2801577"/>
                <a:gd name="connsiteX7637" fmla="*/ 2533992 w 10032639"/>
                <a:gd name="connsiteY7637" fmla="*/ 2479329 h 2801577"/>
                <a:gd name="connsiteX7638" fmla="*/ 2532192 w 10032639"/>
                <a:gd name="connsiteY7638" fmla="*/ 2469248 h 2801577"/>
                <a:gd name="connsiteX7639" fmla="*/ 2532192 w 10032639"/>
                <a:gd name="connsiteY7639" fmla="*/ 2450165 h 2801577"/>
                <a:gd name="connsiteX7640" fmla="*/ 2537231 w 10032639"/>
                <a:gd name="connsiteY7640" fmla="*/ 2403358 h 2801577"/>
                <a:gd name="connsiteX7641" fmla="*/ 2537231 w 10032639"/>
                <a:gd name="connsiteY7641" fmla="*/ 2380674 h 2801577"/>
                <a:gd name="connsiteX7642" fmla="*/ 2535791 w 10032639"/>
                <a:gd name="connsiteY7642" fmla="*/ 2356551 h 2801577"/>
                <a:gd name="connsiteX7643" fmla="*/ 2535791 w 10032639"/>
                <a:gd name="connsiteY7643" fmla="*/ 2334228 h 2801577"/>
                <a:gd name="connsiteX7644" fmla="*/ 2537231 w 10032639"/>
                <a:gd name="connsiteY7644" fmla="*/ 2309744 h 2801577"/>
                <a:gd name="connsiteX7645" fmla="*/ 2542630 w 10032639"/>
                <a:gd name="connsiteY7645" fmla="*/ 2285620 h 2801577"/>
                <a:gd name="connsiteX7646" fmla="*/ 2553069 w 10032639"/>
                <a:gd name="connsiteY7646" fmla="*/ 2261497 h 2801577"/>
                <a:gd name="connsiteX7647" fmla="*/ 2554508 w 10032639"/>
                <a:gd name="connsiteY7647" fmla="*/ 2256096 h 2801577"/>
                <a:gd name="connsiteX7648" fmla="*/ 2559908 w 10032639"/>
                <a:gd name="connsiteY7648" fmla="*/ 2252855 h 2801577"/>
                <a:gd name="connsiteX7649" fmla="*/ 2575385 w 10032639"/>
                <a:gd name="connsiteY7649" fmla="*/ 2245654 h 2801577"/>
                <a:gd name="connsiteX7650" fmla="*/ 2590863 w 10032639"/>
                <a:gd name="connsiteY7650" fmla="*/ 2238813 h 2801577"/>
                <a:gd name="connsiteX7651" fmla="*/ 2606340 w 10032639"/>
                <a:gd name="connsiteY7651" fmla="*/ 2233413 h 2801577"/>
                <a:gd name="connsiteX7652" fmla="*/ 2622178 w 10032639"/>
                <a:gd name="connsiteY7652" fmla="*/ 2228372 h 2801577"/>
                <a:gd name="connsiteX7653" fmla="*/ 2639454 w 10032639"/>
                <a:gd name="connsiteY7653" fmla="*/ 2224771 h 2801577"/>
                <a:gd name="connsiteX7654" fmla="*/ 2654932 w 10032639"/>
                <a:gd name="connsiteY7654" fmla="*/ 2224771 h 2801577"/>
                <a:gd name="connsiteX7655" fmla="*/ 2672569 w 10032639"/>
                <a:gd name="connsiteY7655" fmla="*/ 2223331 h 2801577"/>
                <a:gd name="connsiteX7656" fmla="*/ 2689487 w 10032639"/>
                <a:gd name="connsiteY7656" fmla="*/ 2224771 h 2801577"/>
                <a:gd name="connsiteX7657" fmla="*/ 2725841 w 10032639"/>
                <a:gd name="connsiteY7657" fmla="*/ 2224771 h 2801577"/>
                <a:gd name="connsiteX7658" fmla="*/ 2760395 w 10032639"/>
                <a:gd name="connsiteY7658" fmla="*/ 2223331 h 2801577"/>
                <a:gd name="connsiteX7659" fmla="*/ 2791710 w 10032639"/>
                <a:gd name="connsiteY7659" fmla="*/ 2217930 h 2801577"/>
                <a:gd name="connsiteX7660" fmla="*/ 2821225 w 10032639"/>
                <a:gd name="connsiteY7660" fmla="*/ 2211089 h 2801577"/>
                <a:gd name="connsiteX7661" fmla="*/ 2826264 w 10032639"/>
                <a:gd name="connsiteY7661" fmla="*/ 2198847 h 2801577"/>
                <a:gd name="connsiteX7662" fmla="*/ 2828065 w 10032639"/>
                <a:gd name="connsiteY7662" fmla="*/ 2192006 h 2801577"/>
                <a:gd name="connsiteX7663" fmla="*/ 2829864 w 10032639"/>
                <a:gd name="connsiteY7663" fmla="*/ 2186966 h 2801577"/>
                <a:gd name="connsiteX7664" fmla="*/ 2836703 w 10032639"/>
                <a:gd name="connsiteY7664" fmla="*/ 2178324 h 2801577"/>
                <a:gd name="connsiteX7665" fmla="*/ 2831664 w 10032639"/>
                <a:gd name="connsiteY7665" fmla="*/ 2169683 h 2801577"/>
                <a:gd name="connsiteX7666" fmla="*/ 2828065 w 10032639"/>
                <a:gd name="connsiteY7666" fmla="*/ 2161042 h 2801577"/>
                <a:gd name="connsiteX7667" fmla="*/ 2823025 w 10032639"/>
                <a:gd name="connsiteY7667" fmla="*/ 2152400 h 2801577"/>
                <a:gd name="connsiteX7668" fmla="*/ 2816186 w 10032639"/>
                <a:gd name="connsiteY7668" fmla="*/ 2145559 h 2801577"/>
                <a:gd name="connsiteX7669" fmla="*/ 2807547 w 10032639"/>
                <a:gd name="connsiteY7669" fmla="*/ 2141959 h 2801577"/>
                <a:gd name="connsiteX7670" fmla="*/ 2807547 w 10032639"/>
                <a:gd name="connsiteY7670" fmla="*/ 2133318 h 2801577"/>
                <a:gd name="connsiteX7671" fmla="*/ 2808988 w 10032639"/>
                <a:gd name="connsiteY7671" fmla="*/ 2122876 h 2801577"/>
                <a:gd name="connsiteX7672" fmla="*/ 2812587 w 10032639"/>
                <a:gd name="connsiteY7672" fmla="*/ 2114235 h 2801577"/>
                <a:gd name="connsiteX7673" fmla="*/ 2817626 w 10032639"/>
                <a:gd name="connsiteY7673" fmla="*/ 2107034 h 2801577"/>
                <a:gd name="connsiteX7674" fmla="*/ 2826264 w 10032639"/>
                <a:gd name="connsiteY7674" fmla="*/ 2100193 h 2801577"/>
                <a:gd name="connsiteX7675" fmla="*/ 2824825 w 10032639"/>
                <a:gd name="connsiteY7675" fmla="*/ 2095152 h 2801577"/>
                <a:gd name="connsiteX7676" fmla="*/ 2823025 w 10032639"/>
                <a:gd name="connsiteY7676" fmla="*/ 2089751 h 2801577"/>
                <a:gd name="connsiteX7677" fmla="*/ 2823025 w 10032639"/>
                <a:gd name="connsiteY7677" fmla="*/ 1838794 h 2801577"/>
                <a:gd name="connsiteX7678" fmla="*/ 2824825 w 10032639"/>
                <a:gd name="connsiteY7678" fmla="*/ 1703774 h 2801577"/>
                <a:gd name="connsiteX7679" fmla="*/ 2826264 w 10032639"/>
                <a:gd name="connsiteY7679" fmla="*/ 1565153 h 2801577"/>
                <a:gd name="connsiteX7680" fmla="*/ 2826264 w 10032639"/>
                <a:gd name="connsiteY7680" fmla="*/ 1428333 h 2801577"/>
                <a:gd name="connsiteX7681" fmla="*/ 2824825 w 10032639"/>
                <a:gd name="connsiteY7681" fmla="*/ 1293313 h 2801577"/>
                <a:gd name="connsiteX7682" fmla="*/ 2821225 w 10032639"/>
                <a:gd name="connsiteY7682" fmla="*/ 1161893 h 2801577"/>
                <a:gd name="connsiteX7683" fmla="*/ 2816186 w 10032639"/>
                <a:gd name="connsiteY7683" fmla="*/ 1030114 h 2801577"/>
                <a:gd name="connsiteX7684" fmla="*/ 2817626 w 10032639"/>
                <a:gd name="connsiteY7684" fmla="*/ 992308 h 2801577"/>
                <a:gd name="connsiteX7685" fmla="*/ 2823025 w 10032639"/>
                <a:gd name="connsiteY7685" fmla="*/ 955942 h 2801577"/>
                <a:gd name="connsiteX7686" fmla="*/ 2831664 w 10032639"/>
                <a:gd name="connsiteY7686" fmla="*/ 919577 h 2801577"/>
                <a:gd name="connsiteX7687" fmla="*/ 2843542 w 10032639"/>
                <a:gd name="connsiteY7687" fmla="*/ 883212 h 2801577"/>
                <a:gd name="connsiteX7688" fmla="*/ 2850381 w 10032639"/>
                <a:gd name="connsiteY7688" fmla="*/ 856928 h 2801577"/>
                <a:gd name="connsiteX7689" fmla="*/ 2853980 w 10032639"/>
                <a:gd name="connsiteY7689" fmla="*/ 831364 h 2801577"/>
                <a:gd name="connsiteX7690" fmla="*/ 2853980 w 10032639"/>
                <a:gd name="connsiteY7690" fmla="*/ 806880 h 2801577"/>
                <a:gd name="connsiteX7691" fmla="*/ 2848941 w 10032639"/>
                <a:gd name="connsiteY7691" fmla="*/ 780956 h 2801577"/>
                <a:gd name="connsiteX7692" fmla="*/ 2840302 w 10032639"/>
                <a:gd name="connsiteY7692" fmla="*/ 793198 h 2801577"/>
                <a:gd name="connsiteX7693" fmla="*/ 2831664 w 10032639"/>
                <a:gd name="connsiteY7693" fmla="*/ 803640 h 2801577"/>
                <a:gd name="connsiteX7694" fmla="*/ 2823025 w 10032639"/>
                <a:gd name="connsiteY7694" fmla="*/ 815522 h 2801577"/>
                <a:gd name="connsiteX7695" fmla="*/ 2816186 w 10032639"/>
                <a:gd name="connsiteY7695" fmla="*/ 829564 h 2801577"/>
                <a:gd name="connsiteX7696" fmla="*/ 2808988 w 10032639"/>
                <a:gd name="connsiteY7696" fmla="*/ 841445 h 2801577"/>
                <a:gd name="connsiteX7697" fmla="*/ 2803948 w 10032639"/>
                <a:gd name="connsiteY7697" fmla="*/ 856928 h 2801577"/>
                <a:gd name="connsiteX7698" fmla="*/ 2795310 w 10032639"/>
                <a:gd name="connsiteY7698" fmla="*/ 886452 h 2801577"/>
                <a:gd name="connsiteX7699" fmla="*/ 2786671 w 10032639"/>
                <a:gd name="connsiteY7699" fmla="*/ 928218 h 2801577"/>
                <a:gd name="connsiteX7700" fmla="*/ 2772634 w 10032639"/>
                <a:gd name="connsiteY7700" fmla="*/ 967824 h 2801577"/>
                <a:gd name="connsiteX7701" fmla="*/ 2757156 w 10032639"/>
                <a:gd name="connsiteY7701" fmla="*/ 1004190 h 2801577"/>
                <a:gd name="connsiteX7702" fmla="*/ 2739879 w 10032639"/>
                <a:gd name="connsiteY7702" fmla="*/ 1040555 h 2801577"/>
                <a:gd name="connsiteX7703" fmla="*/ 2741318 w 10032639"/>
                <a:gd name="connsiteY7703" fmla="*/ 1045956 h 2801577"/>
                <a:gd name="connsiteX7704" fmla="*/ 2744918 w 10032639"/>
                <a:gd name="connsiteY7704" fmla="*/ 1049196 h 2801577"/>
                <a:gd name="connsiteX7705" fmla="*/ 2748517 w 10032639"/>
                <a:gd name="connsiteY7705" fmla="*/ 1059638 h 2801577"/>
                <a:gd name="connsiteX7706" fmla="*/ 2748517 w 10032639"/>
                <a:gd name="connsiteY7706" fmla="*/ 1068279 h 2801577"/>
                <a:gd name="connsiteX7707" fmla="*/ 2748517 w 10032639"/>
                <a:gd name="connsiteY7707" fmla="*/ 1077281 h 2801577"/>
                <a:gd name="connsiteX7708" fmla="*/ 2744918 w 10032639"/>
                <a:gd name="connsiteY7708" fmla="*/ 1085922 h 2801577"/>
                <a:gd name="connsiteX7709" fmla="*/ 2739879 w 10032639"/>
                <a:gd name="connsiteY7709" fmla="*/ 1094563 h 2801577"/>
                <a:gd name="connsiteX7710" fmla="*/ 2732679 w 10032639"/>
                <a:gd name="connsiteY7710" fmla="*/ 1094563 h 2801577"/>
                <a:gd name="connsiteX7711" fmla="*/ 2731240 w 10032639"/>
                <a:gd name="connsiteY7711" fmla="*/ 1096003 h 2801577"/>
                <a:gd name="connsiteX7712" fmla="*/ 2731240 w 10032639"/>
                <a:gd name="connsiteY7712" fmla="*/ 1097804 h 2801577"/>
                <a:gd name="connsiteX7713" fmla="*/ 2724041 w 10032639"/>
                <a:gd name="connsiteY7713" fmla="*/ 1103204 h 2801577"/>
                <a:gd name="connsiteX7714" fmla="*/ 2715403 w 10032639"/>
                <a:gd name="connsiteY7714" fmla="*/ 1106445 h 2801577"/>
                <a:gd name="connsiteX7715" fmla="*/ 2713962 w 10032639"/>
                <a:gd name="connsiteY7715" fmla="*/ 1113286 h 2801577"/>
                <a:gd name="connsiteX7716" fmla="*/ 2710363 w 10032639"/>
                <a:gd name="connsiteY7716" fmla="*/ 1118687 h 2801577"/>
                <a:gd name="connsiteX7717" fmla="*/ 2703525 w 10032639"/>
                <a:gd name="connsiteY7717" fmla="*/ 1128768 h 2801577"/>
                <a:gd name="connsiteX7718" fmla="*/ 2696686 w 10032639"/>
                <a:gd name="connsiteY7718" fmla="*/ 1168734 h 2801577"/>
                <a:gd name="connsiteX7719" fmla="*/ 2686247 w 10032639"/>
                <a:gd name="connsiteY7719" fmla="*/ 1206900 h 2801577"/>
                <a:gd name="connsiteX7720" fmla="*/ 2672569 w 10032639"/>
                <a:gd name="connsiteY7720" fmla="*/ 1243265 h 2801577"/>
                <a:gd name="connsiteX7721" fmla="*/ 2656732 w 10032639"/>
                <a:gd name="connsiteY7721" fmla="*/ 1277830 h 2801577"/>
                <a:gd name="connsiteX7722" fmla="*/ 2641255 w 10032639"/>
                <a:gd name="connsiteY7722" fmla="*/ 1314196 h 2801577"/>
                <a:gd name="connsiteX7723" fmla="*/ 2625417 w 10032639"/>
                <a:gd name="connsiteY7723" fmla="*/ 1350561 h 2801577"/>
                <a:gd name="connsiteX7724" fmla="*/ 2597701 w 10032639"/>
                <a:gd name="connsiteY7724" fmla="*/ 1421492 h 2801577"/>
                <a:gd name="connsiteX7725" fmla="*/ 2595902 w 10032639"/>
                <a:gd name="connsiteY7725" fmla="*/ 1425092 h 2801577"/>
                <a:gd name="connsiteX7726" fmla="*/ 2590863 w 10032639"/>
                <a:gd name="connsiteY7726" fmla="*/ 1445975 h 2801577"/>
                <a:gd name="connsiteX7727" fmla="*/ 2589063 w 10032639"/>
                <a:gd name="connsiteY7727" fmla="*/ 1463258 h 2801577"/>
                <a:gd name="connsiteX7728" fmla="*/ 2582224 w 10032639"/>
                <a:gd name="connsiteY7728" fmla="*/ 1489182 h 2801577"/>
                <a:gd name="connsiteX7729" fmla="*/ 2571786 w 10032639"/>
                <a:gd name="connsiteY7729" fmla="*/ 1518706 h 2801577"/>
                <a:gd name="connsiteX7730" fmla="*/ 2564946 w 10032639"/>
                <a:gd name="connsiteY7730" fmla="*/ 1537429 h 2801577"/>
                <a:gd name="connsiteX7731" fmla="*/ 2553069 w 10032639"/>
                <a:gd name="connsiteY7731" fmla="*/ 1558312 h 2801577"/>
                <a:gd name="connsiteX7732" fmla="*/ 2544430 w 10032639"/>
                <a:gd name="connsiteY7732" fmla="*/ 1566953 h 2801577"/>
                <a:gd name="connsiteX7733" fmla="*/ 2539031 w 10032639"/>
                <a:gd name="connsiteY7733" fmla="*/ 1577395 h 2801577"/>
                <a:gd name="connsiteX7734" fmla="*/ 2533992 w 10032639"/>
                <a:gd name="connsiteY7734" fmla="*/ 1586036 h 2801577"/>
                <a:gd name="connsiteX7735" fmla="*/ 2532192 w 10032639"/>
                <a:gd name="connsiteY7735" fmla="*/ 1596478 h 2801577"/>
                <a:gd name="connsiteX7736" fmla="*/ 2530393 w 10032639"/>
                <a:gd name="connsiteY7736" fmla="*/ 1600078 h 2801577"/>
                <a:gd name="connsiteX7737" fmla="*/ 2523553 w 10032639"/>
                <a:gd name="connsiteY7737" fmla="*/ 1613760 h 2801577"/>
                <a:gd name="connsiteX7738" fmla="*/ 2518514 w 10032639"/>
                <a:gd name="connsiteY7738" fmla="*/ 1626002 h 2801577"/>
                <a:gd name="connsiteX7739" fmla="*/ 2513115 w 10032639"/>
                <a:gd name="connsiteY7739" fmla="*/ 1653726 h 2801577"/>
                <a:gd name="connsiteX7740" fmla="*/ 2511316 w 10032639"/>
                <a:gd name="connsiteY7740" fmla="*/ 1662368 h 2801577"/>
                <a:gd name="connsiteX7741" fmla="*/ 2504476 w 10032639"/>
                <a:gd name="connsiteY7741" fmla="*/ 1689732 h 2801577"/>
                <a:gd name="connsiteX7742" fmla="*/ 2500877 w 10032639"/>
                <a:gd name="connsiteY7742" fmla="*/ 1703774 h 2801577"/>
                <a:gd name="connsiteX7743" fmla="*/ 2495838 w 10032639"/>
                <a:gd name="connsiteY7743" fmla="*/ 1717816 h 2801577"/>
                <a:gd name="connsiteX7744" fmla="*/ 2476761 w 10032639"/>
                <a:gd name="connsiteY7744" fmla="*/ 1766063 h 2801577"/>
                <a:gd name="connsiteX7745" fmla="*/ 2459484 w 10032639"/>
                <a:gd name="connsiteY7745" fmla="*/ 1807829 h 2801577"/>
                <a:gd name="connsiteX7746" fmla="*/ 2442207 w 10032639"/>
                <a:gd name="connsiteY7746" fmla="*/ 1847435 h 2801577"/>
                <a:gd name="connsiteX7747" fmla="*/ 2429968 w 10032639"/>
                <a:gd name="connsiteY7747" fmla="*/ 1878760 h 2801577"/>
                <a:gd name="connsiteX7748" fmla="*/ 2417731 w 10032639"/>
                <a:gd name="connsiteY7748" fmla="*/ 1911525 h 2801577"/>
                <a:gd name="connsiteX7749" fmla="*/ 2407652 w 10032639"/>
                <a:gd name="connsiteY7749" fmla="*/ 1947890 h 2801577"/>
                <a:gd name="connsiteX7750" fmla="*/ 2397213 w 10032639"/>
                <a:gd name="connsiteY7750" fmla="*/ 1986056 h 2801577"/>
                <a:gd name="connsiteX7751" fmla="*/ 2397213 w 10032639"/>
                <a:gd name="connsiteY7751" fmla="*/ 1991097 h 2801577"/>
                <a:gd name="connsiteX7752" fmla="*/ 2393614 w 10032639"/>
                <a:gd name="connsiteY7752" fmla="*/ 1994697 h 2801577"/>
                <a:gd name="connsiteX7753" fmla="*/ 2381736 w 10032639"/>
                <a:gd name="connsiteY7753" fmla="*/ 2006939 h 2801577"/>
                <a:gd name="connsiteX7754" fmla="*/ 2373098 w 10032639"/>
                <a:gd name="connsiteY7754" fmla="*/ 2022421 h 2801577"/>
                <a:gd name="connsiteX7755" fmla="*/ 2367699 w 10032639"/>
                <a:gd name="connsiteY7755" fmla="*/ 2037903 h 2801577"/>
                <a:gd name="connsiteX7756" fmla="*/ 2362660 w 10032639"/>
                <a:gd name="connsiteY7756" fmla="*/ 2053746 h 2801577"/>
                <a:gd name="connsiteX7757" fmla="*/ 2359060 w 10032639"/>
                <a:gd name="connsiteY7757" fmla="*/ 2072469 h 2801577"/>
                <a:gd name="connsiteX7758" fmla="*/ 2352221 w 10032639"/>
                <a:gd name="connsiteY7758" fmla="*/ 2091551 h 2801577"/>
                <a:gd name="connsiteX7759" fmla="*/ 2341782 w 10032639"/>
                <a:gd name="connsiteY7759" fmla="*/ 2112435 h 2801577"/>
                <a:gd name="connsiteX7760" fmla="*/ 2327745 w 10032639"/>
                <a:gd name="connsiteY7760" fmla="*/ 2135118 h 2801577"/>
                <a:gd name="connsiteX7761" fmla="*/ 2331344 w 10032639"/>
                <a:gd name="connsiteY7761" fmla="*/ 2140159 h 2801577"/>
                <a:gd name="connsiteX7762" fmla="*/ 2336384 w 10032639"/>
                <a:gd name="connsiteY7762" fmla="*/ 2145559 h 2801577"/>
                <a:gd name="connsiteX7763" fmla="*/ 2345022 w 10032639"/>
                <a:gd name="connsiteY7763" fmla="*/ 2154201 h 2801577"/>
                <a:gd name="connsiteX7764" fmla="*/ 2350421 w 10032639"/>
                <a:gd name="connsiteY7764" fmla="*/ 2161042 h 2801577"/>
                <a:gd name="connsiteX7765" fmla="*/ 2354021 w 10032639"/>
                <a:gd name="connsiteY7765" fmla="*/ 2167883 h 2801577"/>
                <a:gd name="connsiteX7766" fmla="*/ 2357260 w 10032639"/>
                <a:gd name="connsiteY7766" fmla="*/ 2173284 h 2801577"/>
                <a:gd name="connsiteX7767" fmla="*/ 2355460 w 10032639"/>
                <a:gd name="connsiteY7767" fmla="*/ 2178324 h 2801577"/>
                <a:gd name="connsiteX7768" fmla="*/ 2352221 w 10032639"/>
                <a:gd name="connsiteY7768" fmla="*/ 2188766 h 2801577"/>
                <a:gd name="connsiteX7769" fmla="*/ 2348622 w 10032639"/>
                <a:gd name="connsiteY7769" fmla="*/ 2197407 h 2801577"/>
                <a:gd name="connsiteX7770" fmla="*/ 2343583 w 10032639"/>
                <a:gd name="connsiteY7770" fmla="*/ 2204248 h 2801577"/>
                <a:gd name="connsiteX7771" fmla="*/ 2336384 w 10032639"/>
                <a:gd name="connsiteY7771" fmla="*/ 2209289 h 2801577"/>
                <a:gd name="connsiteX7772" fmla="*/ 2329545 w 10032639"/>
                <a:gd name="connsiteY7772" fmla="*/ 2212889 h 2801577"/>
                <a:gd name="connsiteX7773" fmla="*/ 2322705 w 10032639"/>
                <a:gd name="connsiteY7773" fmla="*/ 2216130 h 2801577"/>
                <a:gd name="connsiteX7774" fmla="*/ 2308668 w 10032639"/>
                <a:gd name="connsiteY7774" fmla="*/ 2219730 h 2801577"/>
                <a:gd name="connsiteX7775" fmla="*/ 2300029 w 10032639"/>
                <a:gd name="connsiteY7775" fmla="*/ 2223331 h 2801577"/>
                <a:gd name="connsiteX7776" fmla="*/ 2291391 w 10032639"/>
                <a:gd name="connsiteY7776" fmla="*/ 2226571 h 2801577"/>
                <a:gd name="connsiteX7777" fmla="*/ 2286351 w 10032639"/>
                <a:gd name="connsiteY7777" fmla="*/ 2230172 h 2801577"/>
                <a:gd name="connsiteX7778" fmla="*/ 2282752 w 10032639"/>
                <a:gd name="connsiteY7778" fmla="*/ 2235213 h 2801577"/>
                <a:gd name="connsiteX7779" fmla="*/ 2284552 w 10032639"/>
                <a:gd name="connsiteY7779" fmla="*/ 2240614 h 2801577"/>
                <a:gd name="connsiteX7780" fmla="*/ 2284552 w 10032639"/>
                <a:gd name="connsiteY7780" fmla="*/ 2243854 h 2801577"/>
                <a:gd name="connsiteX7781" fmla="*/ 2293191 w 10032639"/>
                <a:gd name="connsiteY7781" fmla="*/ 2243854 h 2801577"/>
                <a:gd name="connsiteX7782" fmla="*/ 2298590 w 10032639"/>
                <a:gd name="connsiteY7782" fmla="*/ 2245654 h 2801577"/>
                <a:gd name="connsiteX7783" fmla="*/ 2303629 w 10032639"/>
                <a:gd name="connsiteY7783" fmla="*/ 2249255 h 2801577"/>
                <a:gd name="connsiteX7784" fmla="*/ 2308668 w 10032639"/>
                <a:gd name="connsiteY7784" fmla="*/ 2252855 h 2801577"/>
                <a:gd name="connsiteX7785" fmla="*/ 2312267 w 10032639"/>
                <a:gd name="connsiteY7785" fmla="*/ 2261497 h 2801577"/>
                <a:gd name="connsiteX7786" fmla="*/ 2314067 w 10032639"/>
                <a:gd name="connsiteY7786" fmla="*/ 2270138 h 2801577"/>
                <a:gd name="connsiteX7787" fmla="*/ 2315507 w 10032639"/>
                <a:gd name="connsiteY7787" fmla="*/ 2280580 h 2801577"/>
                <a:gd name="connsiteX7788" fmla="*/ 2314067 w 10032639"/>
                <a:gd name="connsiteY7788" fmla="*/ 2292461 h 2801577"/>
                <a:gd name="connsiteX7789" fmla="*/ 2308668 w 10032639"/>
                <a:gd name="connsiteY7789" fmla="*/ 2302903 h 2801577"/>
                <a:gd name="connsiteX7790" fmla="*/ 2301829 w 10032639"/>
                <a:gd name="connsiteY7790" fmla="*/ 2309744 h 2801577"/>
                <a:gd name="connsiteX7791" fmla="*/ 2291391 w 10032639"/>
                <a:gd name="connsiteY7791" fmla="*/ 2316945 h 2801577"/>
                <a:gd name="connsiteX7792" fmla="*/ 2281312 w 10032639"/>
                <a:gd name="connsiteY7792" fmla="*/ 2318385 h 2801577"/>
                <a:gd name="connsiteX7793" fmla="*/ 2288152 w 10032639"/>
                <a:gd name="connsiteY7793" fmla="*/ 2325586 h 2801577"/>
                <a:gd name="connsiteX7794" fmla="*/ 2293191 w 10032639"/>
                <a:gd name="connsiteY7794" fmla="*/ 2335668 h 2801577"/>
                <a:gd name="connsiteX7795" fmla="*/ 2296790 w 10032639"/>
                <a:gd name="connsiteY7795" fmla="*/ 2346109 h 2801577"/>
                <a:gd name="connsiteX7796" fmla="*/ 2298590 w 10032639"/>
                <a:gd name="connsiteY7796" fmla="*/ 2358351 h 2801577"/>
                <a:gd name="connsiteX7797" fmla="*/ 2298590 w 10032639"/>
                <a:gd name="connsiteY7797" fmla="*/ 2363392 h 2801577"/>
                <a:gd name="connsiteX7798" fmla="*/ 2291391 w 10032639"/>
                <a:gd name="connsiteY7798" fmla="*/ 2373833 h 2801577"/>
                <a:gd name="connsiteX7799" fmla="*/ 2284552 w 10032639"/>
                <a:gd name="connsiteY7799" fmla="*/ 2382475 h 2801577"/>
                <a:gd name="connsiteX7800" fmla="*/ 2277713 w 10032639"/>
                <a:gd name="connsiteY7800" fmla="*/ 2387876 h 2801577"/>
                <a:gd name="connsiteX7801" fmla="*/ 2270874 w 10032639"/>
                <a:gd name="connsiteY7801" fmla="*/ 2391116 h 2801577"/>
                <a:gd name="connsiteX7802" fmla="*/ 2255397 w 10032639"/>
                <a:gd name="connsiteY7802" fmla="*/ 2398317 h 2801577"/>
                <a:gd name="connsiteX7803" fmla="*/ 2238119 w 10032639"/>
                <a:gd name="connsiteY7803" fmla="*/ 2403358 h 2801577"/>
                <a:gd name="connsiteX7804" fmla="*/ 2227681 w 10032639"/>
                <a:gd name="connsiteY7804" fmla="*/ 2408399 h 2801577"/>
                <a:gd name="connsiteX7805" fmla="*/ 2219042 w 10032639"/>
                <a:gd name="connsiteY7805" fmla="*/ 2413799 h 2801577"/>
                <a:gd name="connsiteX7806" fmla="*/ 2210044 w 10032639"/>
                <a:gd name="connsiteY7806" fmla="*/ 2417400 h 2801577"/>
                <a:gd name="connsiteX7807" fmla="*/ 2206804 w 10032639"/>
                <a:gd name="connsiteY7807" fmla="*/ 2420640 h 2801577"/>
                <a:gd name="connsiteX7808" fmla="*/ 2203205 w 10032639"/>
                <a:gd name="connsiteY7808" fmla="*/ 2422441 h 2801577"/>
                <a:gd name="connsiteX7809" fmla="*/ 2199606 w 10032639"/>
                <a:gd name="connsiteY7809" fmla="*/ 2432882 h 2801577"/>
                <a:gd name="connsiteX7810" fmla="*/ 2203205 w 10032639"/>
                <a:gd name="connsiteY7810" fmla="*/ 2431082 h 2801577"/>
                <a:gd name="connsiteX7811" fmla="*/ 2213644 w 10032639"/>
                <a:gd name="connsiteY7811" fmla="*/ 2431082 h 2801577"/>
                <a:gd name="connsiteX7812" fmla="*/ 2222282 w 10032639"/>
                <a:gd name="connsiteY7812" fmla="*/ 2434682 h 2801577"/>
                <a:gd name="connsiteX7813" fmla="*/ 2229121 w 10032639"/>
                <a:gd name="connsiteY7813" fmla="*/ 2437923 h 2801577"/>
                <a:gd name="connsiteX7814" fmla="*/ 2234520 w 10032639"/>
                <a:gd name="connsiteY7814" fmla="*/ 2443324 h 2801577"/>
                <a:gd name="connsiteX7815" fmla="*/ 2239559 w 10032639"/>
                <a:gd name="connsiteY7815" fmla="*/ 2450165 h 2801577"/>
                <a:gd name="connsiteX7816" fmla="*/ 2241359 w 10032639"/>
                <a:gd name="connsiteY7816" fmla="*/ 2457006 h 2801577"/>
                <a:gd name="connsiteX7817" fmla="*/ 2241359 w 10032639"/>
                <a:gd name="connsiteY7817" fmla="*/ 2465647 h 2801577"/>
                <a:gd name="connsiteX7818" fmla="*/ 2241359 w 10032639"/>
                <a:gd name="connsiteY7818" fmla="*/ 2476089 h 2801577"/>
                <a:gd name="connsiteX7819" fmla="*/ 2239559 w 10032639"/>
                <a:gd name="connsiteY7819" fmla="*/ 2484730 h 2801577"/>
                <a:gd name="connsiteX7820" fmla="*/ 2238119 w 10032639"/>
                <a:gd name="connsiteY7820" fmla="*/ 2493371 h 2801577"/>
                <a:gd name="connsiteX7821" fmla="*/ 2234520 w 10032639"/>
                <a:gd name="connsiteY7821" fmla="*/ 2500212 h 2801577"/>
                <a:gd name="connsiteX7822" fmla="*/ 2229121 w 10032639"/>
                <a:gd name="connsiteY7822" fmla="*/ 2507053 h 2801577"/>
                <a:gd name="connsiteX7823" fmla="*/ 2225881 w 10032639"/>
                <a:gd name="connsiteY7823" fmla="*/ 2508854 h 2801577"/>
                <a:gd name="connsiteX7824" fmla="*/ 2211843 w 10032639"/>
                <a:gd name="connsiteY7824" fmla="*/ 2515695 h 2801577"/>
                <a:gd name="connsiteX7825" fmla="*/ 2203205 w 10032639"/>
                <a:gd name="connsiteY7825" fmla="*/ 2517495 h 2801577"/>
                <a:gd name="connsiteX7826" fmla="*/ 2194567 w 10032639"/>
                <a:gd name="connsiteY7826" fmla="*/ 2519295 h 2801577"/>
                <a:gd name="connsiteX7827" fmla="*/ 2182328 w 10032639"/>
                <a:gd name="connsiteY7827" fmla="*/ 2519295 h 2801577"/>
                <a:gd name="connsiteX7828" fmla="*/ 2175490 w 10032639"/>
                <a:gd name="connsiteY7828" fmla="*/ 2521095 h 2801577"/>
                <a:gd name="connsiteX7829" fmla="*/ 2165051 w 10032639"/>
                <a:gd name="connsiteY7829" fmla="*/ 2524696 h 2801577"/>
                <a:gd name="connsiteX7830" fmla="*/ 2158212 w 10032639"/>
                <a:gd name="connsiteY7830" fmla="*/ 2529737 h 2801577"/>
                <a:gd name="connsiteX7831" fmla="*/ 2163251 w 10032639"/>
                <a:gd name="connsiteY7831" fmla="*/ 2534777 h 2801577"/>
                <a:gd name="connsiteX7832" fmla="*/ 2170450 w 10032639"/>
                <a:gd name="connsiteY7832" fmla="*/ 2541978 h 2801577"/>
                <a:gd name="connsiteX7833" fmla="*/ 2173689 w 10032639"/>
                <a:gd name="connsiteY7833" fmla="*/ 2552420 h 2801577"/>
                <a:gd name="connsiteX7834" fmla="*/ 2175490 w 10032639"/>
                <a:gd name="connsiteY7834" fmla="*/ 2564302 h 2801577"/>
                <a:gd name="connsiteX7835" fmla="*/ 2175490 w 10032639"/>
                <a:gd name="connsiteY7835" fmla="*/ 2580144 h 2801577"/>
                <a:gd name="connsiteX7836" fmla="*/ 2160012 w 10032639"/>
                <a:gd name="connsiteY7836" fmla="*/ 2580144 h 2801577"/>
                <a:gd name="connsiteX7837" fmla="*/ 2154613 w 10032639"/>
                <a:gd name="connsiteY7837" fmla="*/ 2581584 h 2801577"/>
                <a:gd name="connsiteX7838" fmla="*/ 2151373 w 10032639"/>
                <a:gd name="connsiteY7838" fmla="*/ 2585185 h 2801577"/>
                <a:gd name="connsiteX7839" fmla="*/ 2149574 w 10032639"/>
                <a:gd name="connsiteY7839" fmla="*/ 2592026 h 2801577"/>
                <a:gd name="connsiteX7840" fmla="*/ 2145974 w 10032639"/>
                <a:gd name="connsiteY7840" fmla="*/ 2597427 h 2801577"/>
                <a:gd name="connsiteX7841" fmla="*/ 2142735 w 10032639"/>
                <a:gd name="connsiteY7841" fmla="*/ 2600667 h 2801577"/>
                <a:gd name="connsiteX7842" fmla="*/ 2137335 w 10032639"/>
                <a:gd name="connsiteY7842" fmla="*/ 2602467 h 2801577"/>
                <a:gd name="connsiteX7843" fmla="*/ 2129057 w 10032639"/>
                <a:gd name="connsiteY7843" fmla="*/ 2606068 h 2801577"/>
                <a:gd name="connsiteX7844" fmla="*/ 2118618 w 10032639"/>
                <a:gd name="connsiteY7844" fmla="*/ 2606068 h 2801577"/>
                <a:gd name="connsiteX7845" fmla="*/ 2111780 w 10032639"/>
                <a:gd name="connsiteY7845" fmla="*/ 2624791 h 2801577"/>
                <a:gd name="connsiteX7846" fmla="*/ 2104581 w 10032639"/>
                <a:gd name="connsiteY7846" fmla="*/ 2645674 h 2801577"/>
                <a:gd name="connsiteX7847" fmla="*/ 2099541 w 10032639"/>
                <a:gd name="connsiteY7847" fmla="*/ 2668357 h 2801577"/>
                <a:gd name="connsiteX7848" fmla="*/ 2095942 w 10032639"/>
                <a:gd name="connsiteY7848" fmla="*/ 2692481 h 2801577"/>
                <a:gd name="connsiteX7849" fmla="*/ 2092703 w 10032639"/>
                <a:gd name="connsiteY7849" fmla="*/ 2708323 h 2801577"/>
                <a:gd name="connsiteX7850" fmla="*/ 2089103 w 10032639"/>
                <a:gd name="connsiteY7850" fmla="*/ 2720205 h 2801577"/>
                <a:gd name="connsiteX7851" fmla="*/ 2085504 w 10032639"/>
                <a:gd name="connsiteY7851" fmla="*/ 2733887 h 2801577"/>
                <a:gd name="connsiteX7852" fmla="*/ 2078665 w 10032639"/>
                <a:gd name="connsiteY7852" fmla="*/ 2744329 h 2801577"/>
                <a:gd name="connsiteX7853" fmla="*/ 2071826 w 10032639"/>
                <a:gd name="connsiteY7853" fmla="*/ 2756570 h 2801577"/>
                <a:gd name="connsiteX7854" fmla="*/ 2063187 w 10032639"/>
                <a:gd name="connsiteY7854" fmla="*/ 2767012 h 2801577"/>
                <a:gd name="connsiteX7855" fmla="*/ 2054549 w 10032639"/>
                <a:gd name="connsiteY7855" fmla="*/ 2775653 h 2801577"/>
                <a:gd name="connsiteX7856" fmla="*/ 2044111 w 10032639"/>
                <a:gd name="connsiteY7856" fmla="*/ 2784294 h 2801577"/>
                <a:gd name="connsiteX7857" fmla="*/ 2036912 w 10032639"/>
                <a:gd name="connsiteY7857" fmla="*/ 2786095 h 2801577"/>
                <a:gd name="connsiteX7858" fmla="*/ 2019634 w 10032639"/>
                <a:gd name="connsiteY7858" fmla="*/ 2789335 h 2801577"/>
                <a:gd name="connsiteX7859" fmla="*/ 2004157 w 10032639"/>
                <a:gd name="connsiteY7859" fmla="*/ 2787535 h 2801577"/>
                <a:gd name="connsiteX7860" fmla="*/ 1992279 w 10032639"/>
                <a:gd name="connsiteY7860" fmla="*/ 2784294 h 2801577"/>
                <a:gd name="connsiteX7861" fmla="*/ 1980041 w 10032639"/>
                <a:gd name="connsiteY7861" fmla="*/ 2777093 h 2801577"/>
                <a:gd name="connsiteX7862" fmla="*/ 1975002 w 10032639"/>
                <a:gd name="connsiteY7862" fmla="*/ 2770252 h 2801577"/>
                <a:gd name="connsiteX7863" fmla="*/ 1969603 w 10032639"/>
                <a:gd name="connsiteY7863" fmla="*/ 2761611 h 2801577"/>
                <a:gd name="connsiteX7864" fmla="*/ 1964563 w 10032639"/>
                <a:gd name="connsiteY7864" fmla="*/ 2752970 h 2801577"/>
                <a:gd name="connsiteX7865" fmla="*/ 1962763 w 10032639"/>
                <a:gd name="connsiteY7865" fmla="*/ 2742528 h 2801577"/>
                <a:gd name="connsiteX7866" fmla="*/ 1938647 w 10032639"/>
                <a:gd name="connsiteY7866" fmla="*/ 2737488 h 2801577"/>
                <a:gd name="connsiteX7867" fmla="*/ 1907332 w 10032639"/>
                <a:gd name="connsiteY7867" fmla="*/ 2728846 h 2801577"/>
                <a:gd name="connsiteX7868" fmla="*/ 1841463 w 10032639"/>
                <a:gd name="connsiteY7868" fmla="*/ 2718405 h 2801577"/>
                <a:gd name="connsiteX7869" fmla="*/ 1836424 w 10032639"/>
                <a:gd name="connsiteY7869" fmla="*/ 2718405 h 2801577"/>
                <a:gd name="connsiteX7870" fmla="*/ 1819147 w 10032639"/>
                <a:gd name="connsiteY7870" fmla="*/ 2718405 h 2801577"/>
                <a:gd name="connsiteX7871" fmla="*/ 1803309 w 10032639"/>
                <a:gd name="connsiteY7871" fmla="*/ 2720205 h 2801577"/>
                <a:gd name="connsiteX7872" fmla="*/ 1774154 w 10032639"/>
                <a:gd name="connsiteY7872" fmla="*/ 2725246 h 2801577"/>
                <a:gd name="connsiteX7873" fmla="*/ 1763716 w 10032639"/>
                <a:gd name="connsiteY7873" fmla="*/ 2730647 h 2801577"/>
                <a:gd name="connsiteX7874" fmla="*/ 1755077 w 10032639"/>
                <a:gd name="connsiteY7874" fmla="*/ 2737488 h 2801577"/>
                <a:gd name="connsiteX7875" fmla="*/ 1747878 w 10032639"/>
                <a:gd name="connsiteY7875" fmla="*/ 2744329 h 2801577"/>
                <a:gd name="connsiteX7876" fmla="*/ 1742839 w 10032639"/>
                <a:gd name="connsiteY7876" fmla="*/ 2754770 h 2801577"/>
                <a:gd name="connsiteX7877" fmla="*/ 1739239 w 10032639"/>
                <a:gd name="connsiteY7877" fmla="*/ 2761611 h 2801577"/>
                <a:gd name="connsiteX7878" fmla="*/ 1730601 w 10032639"/>
                <a:gd name="connsiteY7878" fmla="*/ 2763411 h 2801577"/>
                <a:gd name="connsiteX7879" fmla="*/ 1718723 w 10032639"/>
                <a:gd name="connsiteY7879" fmla="*/ 2765212 h 2801577"/>
                <a:gd name="connsiteX7880" fmla="*/ 1703245 w 10032639"/>
                <a:gd name="connsiteY7880" fmla="*/ 2767012 h 2801577"/>
                <a:gd name="connsiteX7881" fmla="*/ 1694607 w 10032639"/>
                <a:gd name="connsiteY7881" fmla="*/ 2765212 h 2801577"/>
                <a:gd name="connsiteX7882" fmla="*/ 1687408 w 10032639"/>
                <a:gd name="connsiteY7882" fmla="*/ 2761611 h 2801577"/>
                <a:gd name="connsiteX7883" fmla="*/ 1680569 w 10032639"/>
                <a:gd name="connsiteY7883" fmla="*/ 2756570 h 2801577"/>
                <a:gd name="connsiteX7884" fmla="*/ 1673730 w 10032639"/>
                <a:gd name="connsiteY7884" fmla="*/ 2749729 h 2801577"/>
                <a:gd name="connsiteX7885" fmla="*/ 1665091 w 10032639"/>
                <a:gd name="connsiteY7885" fmla="*/ 2742528 h 2801577"/>
                <a:gd name="connsiteX7886" fmla="*/ 1659692 w 10032639"/>
                <a:gd name="connsiteY7886" fmla="*/ 2739288 h 2801577"/>
                <a:gd name="connsiteX7887" fmla="*/ 1654653 w 10032639"/>
                <a:gd name="connsiteY7887" fmla="*/ 2735687 h 2801577"/>
                <a:gd name="connsiteX7888" fmla="*/ 1644215 w 10032639"/>
                <a:gd name="connsiteY7888" fmla="*/ 2732447 h 2801577"/>
                <a:gd name="connsiteX7889" fmla="*/ 1644215 w 10032639"/>
                <a:gd name="connsiteY7889" fmla="*/ 2722005 h 2801577"/>
                <a:gd name="connsiteX7890" fmla="*/ 1642415 w 10032639"/>
                <a:gd name="connsiteY7890" fmla="*/ 2716964 h 2801577"/>
                <a:gd name="connsiteX7891" fmla="*/ 1640615 w 10032639"/>
                <a:gd name="connsiteY7891" fmla="*/ 2713364 h 2801577"/>
                <a:gd name="connsiteX7892" fmla="*/ 1635576 w 10032639"/>
                <a:gd name="connsiteY7892" fmla="*/ 2706523 h 2801577"/>
                <a:gd name="connsiteX7893" fmla="*/ 1633776 w 10032639"/>
                <a:gd name="connsiteY7893" fmla="*/ 2697882 h 2801577"/>
                <a:gd name="connsiteX7894" fmla="*/ 1633776 w 10032639"/>
                <a:gd name="connsiteY7894" fmla="*/ 2690681 h 2801577"/>
                <a:gd name="connsiteX7895" fmla="*/ 1635576 w 10032639"/>
                <a:gd name="connsiteY7895" fmla="*/ 2683840 h 2801577"/>
                <a:gd name="connsiteX7896" fmla="*/ 1618299 w 10032639"/>
                <a:gd name="connsiteY7896" fmla="*/ 2657916 h 2801577"/>
                <a:gd name="connsiteX7897" fmla="*/ 1602462 w 10032639"/>
                <a:gd name="connsiteY7897" fmla="*/ 2630192 h 2801577"/>
                <a:gd name="connsiteX7898" fmla="*/ 1588784 w 10032639"/>
                <a:gd name="connsiteY7898" fmla="*/ 2598867 h 2801577"/>
                <a:gd name="connsiteX7899" fmla="*/ 1576906 w 10032639"/>
                <a:gd name="connsiteY7899" fmla="*/ 2566102 h 2801577"/>
                <a:gd name="connsiteX7900" fmla="*/ 1559628 w 10032639"/>
                <a:gd name="connsiteY7900" fmla="*/ 2529737 h 2801577"/>
                <a:gd name="connsiteX7901" fmla="*/ 1542351 w 10032639"/>
                <a:gd name="connsiteY7901" fmla="*/ 2496612 h 2801577"/>
                <a:gd name="connsiteX7902" fmla="*/ 1526514 w 10032639"/>
                <a:gd name="connsiteY7902" fmla="*/ 2467447 h 2801577"/>
                <a:gd name="connsiteX7903" fmla="*/ 1509237 w 10032639"/>
                <a:gd name="connsiteY7903" fmla="*/ 2439723 h 2801577"/>
                <a:gd name="connsiteX7904" fmla="*/ 1503838 w 10032639"/>
                <a:gd name="connsiteY7904" fmla="*/ 2431082 h 2801577"/>
                <a:gd name="connsiteX7905" fmla="*/ 1509237 w 10032639"/>
                <a:gd name="connsiteY7905" fmla="*/ 2422441 h 2801577"/>
                <a:gd name="connsiteX7906" fmla="*/ 1514276 w 10032639"/>
                <a:gd name="connsiteY7906" fmla="*/ 2413799 h 2801577"/>
                <a:gd name="connsiteX7907" fmla="*/ 1516075 w 10032639"/>
                <a:gd name="connsiteY7907" fmla="*/ 2408399 h 2801577"/>
                <a:gd name="connsiteX7908" fmla="*/ 1511036 w 10032639"/>
                <a:gd name="connsiteY7908" fmla="*/ 2394717 h 2801577"/>
                <a:gd name="connsiteX7909" fmla="*/ 1500598 w 10032639"/>
                <a:gd name="connsiteY7909" fmla="*/ 2389316 h 2801577"/>
                <a:gd name="connsiteX7910" fmla="*/ 1491959 w 10032639"/>
                <a:gd name="connsiteY7910" fmla="*/ 2382475 h 2801577"/>
                <a:gd name="connsiteX7911" fmla="*/ 1484760 w 10032639"/>
                <a:gd name="connsiteY7911" fmla="*/ 2372033 h 2801577"/>
                <a:gd name="connsiteX7912" fmla="*/ 1477922 w 10032639"/>
                <a:gd name="connsiteY7912" fmla="*/ 2361592 h 2801577"/>
                <a:gd name="connsiteX7913" fmla="*/ 1471083 w 10032639"/>
                <a:gd name="connsiteY7913" fmla="*/ 2349710 h 2801577"/>
                <a:gd name="connsiteX7914" fmla="*/ 1467483 w 10032639"/>
                <a:gd name="connsiteY7914" fmla="*/ 2337468 h 2801577"/>
                <a:gd name="connsiteX7915" fmla="*/ 1467483 w 10032639"/>
                <a:gd name="connsiteY7915" fmla="*/ 2321986 h 2801577"/>
                <a:gd name="connsiteX7916" fmla="*/ 1469283 w 10032639"/>
                <a:gd name="connsiteY7916" fmla="*/ 2306503 h 2801577"/>
                <a:gd name="connsiteX7917" fmla="*/ 1466043 w 10032639"/>
                <a:gd name="connsiteY7917" fmla="*/ 2304703 h 2801577"/>
                <a:gd name="connsiteX7918" fmla="*/ 1457405 w 10032639"/>
                <a:gd name="connsiteY7918" fmla="*/ 2301103 h 2801577"/>
                <a:gd name="connsiteX7919" fmla="*/ 1450206 w 10032639"/>
                <a:gd name="connsiteY7919" fmla="*/ 2296062 h 2801577"/>
                <a:gd name="connsiteX7920" fmla="*/ 1446967 w 10032639"/>
                <a:gd name="connsiteY7920" fmla="*/ 2289221 h 2801577"/>
                <a:gd name="connsiteX7921" fmla="*/ 1445167 w 10032639"/>
                <a:gd name="connsiteY7921" fmla="*/ 2282020 h 2801577"/>
                <a:gd name="connsiteX7922" fmla="*/ 1440128 w 10032639"/>
                <a:gd name="connsiteY7922" fmla="*/ 2261497 h 2801577"/>
                <a:gd name="connsiteX7923" fmla="*/ 1434729 w 10032639"/>
                <a:gd name="connsiteY7923" fmla="*/ 2233413 h 2801577"/>
                <a:gd name="connsiteX7924" fmla="*/ 1427890 w 10032639"/>
                <a:gd name="connsiteY7924" fmla="*/ 2202448 h 2801577"/>
                <a:gd name="connsiteX7925" fmla="*/ 1422850 w 10032639"/>
                <a:gd name="connsiteY7925" fmla="*/ 2180125 h 2801577"/>
                <a:gd name="connsiteX7926" fmla="*/ 1417451 w 10032639"/>
                <a:gd name="connsiteY7926" fmla="*/ 2173284 h 2801577"/>
                <a:gd name="connsiteX7927" fmla="*/ 1412412 w 10032639"/>
                <a:gd name="connsiteY7927" fmla="*/ 2167883 h 2801577"/>
                <a:gd name="connsiteX7928" fmla="*/ 1405573 w 10032639"/>
                <a:gd name="connsiteY7928" fmla="*/ 2162842 h 2801577"/>
                <a:gd name="connsiteX7929" fmla="*/ 1398374 w 10032639"/>
                <a:gd name="connsiteY7929" fmla="*/ 2155641 h 2801577"/>
                <a:gd name="connsiteX7930" fmla="*/ 1393335 w 10032639"/>
                <a:gd name="connsiteY7930" fmla="*/ 2147000 h 2801577"/>
                <a:gd name="connsiteX7931" fmla="*/ 1387936 w 10032639"/>
                <a:gd name="connsiteY7931" fmla="*/ 2136558 h 2801577"/>
                <a:gd name="connsiteX7932" fmla="*/ 1376058 w 10032639"/>
                <a:gd name="connsiteY7932" fmla="*/ 2114235 h 2801577"/>
                <a:gd name="connsiteX7933" fmla="*/ 1367419 w 10032639"/>
                <a:gd name="connsiteY7933" fmla="*/ 2096952 h 2801577"/>
                <a:gd name="connsiteX7934" fmla="*/ 1362020 w 10032639"/>
                <a:gd name="connsiteY7934" fmla="*/ 2084710 h 2801577"/>
                <a:gd name="connsiteX7935" fmla="*/ 1358781 w 10032639"/>
                <a:gd name="connsiteY7935" fmla="*/ 2072469 h 2801577"/>
                <a:gd name="connsiteX7936" fmla="*/ 1346543 w 10032639"/>
                <a:gd name="connsiteY7936" fmla="*/ 2051946 h 2801577"/>
                <a:gd name="connsiteX7937" fmla="*/ 1339344 w 10032639"/>
                <a:gd name="connsiteY7937" fmla="*/ 2039704 h 2801577"/>
                <a:gd name="connsiteX7938" fmla="*/ 1334305 w 10032639"/>
                <a:gd name="connsiteY7938" fmla="*/ 2027822 h 2801577"/>
                <a:gd name="connsiteX7939" fmla="*/ 1332505 w 10032639"/>
                <a:gd name="connsiteY7939" fmla="*/ 2017380 h 2801577"/>
                <a:gd name="connsiteX7940" fmla="*/ 1330705 w 10032639"/>
                <a:gd name="connsiteY7940" fmla="*/ 2006939 h 2801577"/>
                <a:gd name="connsiteX7941" fmla="*/ 1327466 w 10032639"/>
                <a:gd name="connsiteY7941" fmla="*/ 2000098 h 2801577"/>
                <a:gd name="connsiteX7942" fmla="*/ 1327466 w 10032639"/>
                <a:gd name="connsiteY7942" fmla="*/ 1992897 h 2801577"/>
                <a:gd name="connsiteX7943" fmla="*/ 1329265 w 10032639"/>
                <a:gd name="connsiteY7943" fmla="*/ 1984255 h 2801577"/>
                <a:gd name="connsiteX7944" fmla="*/ 1332505 w 10032639"/>
                <a:gd name="connsiteY7944" fmla="*/ 1975614 h 2801577"/>
                <a:gd name="connsiteX7945" fmla="*/ 1334305 w 10032639"/>
                <a:gd name="connsiteY7945" fmla="*/ 1972014 h 2801577"/>
                <a:gd name="connsiteX7946" fmla="*/ 1330705 w 10032639"/>
                <a:gd name="connsiteY7946" fmla="*/ 1968773 h 2801577"/>
                <a:gd name="connsiteX7947" fmla="*/ 1330705 w 10032639"/>
                <a:gd name="connsiteY7947" fmla="*/ 1970573 h 2801577"/>
                <a:gd name="connsiteX7948" fmla="*/ 1327466 w 10032639"/>
                <a:gd name="connsiteY7948" fmla="*/ 1951491 h 2801577"/>
                <a:gd name="connsiteX7949" fmla="*/ 1320627 w 10032639"/>
                <a:gd name="connsiteY7949" fmla="*/ 1930608 h 2801577"/>
                <a:gd name="connsiteX7950" fmla="*/ 1311988 w 10032639"/>
                <a:gd name="connsiteY7950" fmla="*/ 1911525 h 2801577"/>
                <a:gd name="connsiteX7951" fmla="*/ 1301550 w 10032639"/>
                <a:gd name="connsiteY7951" fmla="*/ 1891002 h 2801577"/>
                <a:gd name="connsiteX7952" fmla="*/ 1291112 w 10032639"/>
                <a:gd name="connsiteY7952" fmla="*/ 1870119 h 2801577"/>
                <a:gd name="connsiteX7953" fmla="*/ 1280674 w 10032639"/>
                <a:gd name="connsiteY7953" fmla="*/ 1849235 h 2801577"/>
                <a:gd name="connsiteX7954" fmla="*/ 1272035 w 10032639"/>
                <a:gd name="connsiteY7954" fmla="*/ 1828352 h 2801577"/>
                <a:gd name="connsiteX7955" fmla="*/ 1265196 w 10032639"/>
                <a:gd name="connsiteY7955" fmla="*/ 1807829 h 2801577"/>
                <a:gd name="connsiteX7956" fmla="*/ 1251518 w 10032639"/>
                <a:gd name="connsiteY7956" fmla="*/ 1766063 h 2801577"/>
                <a:gd name="connsiteX7957" fmla="*/ 1237480 w 10032639"/>
                <a:gd name="connsiteY7957" fmla="*/ 1722857 h 2801577"/>
                <a:gd name="connsiteX7958" fmla="*/ 1223442 w 10032639"/>
                <a:gd name="connsiteY7958" fmla="*/ 1677850 h 2801577"/>
                <a:gd name="connsiteX7959" fmla="*/ 1211565 w 10032639"/>
                <a:gd name="connsiteY7959" fmla="*/ 1631043 h 2801577"/>
                <a:gd name="connsiteX7960" fmla="*/ 1192488 w 10032639"/>
                <a:gd name="connsiteY7960" fmla="*/ 1553271 h 2801577"/>
                <a:gd name="connsiteX7961" fmla="*/ 1169811 w 10032639"/>
                <a:gd name="connsiteY7961" fmla="*/ 1475500 h 2801577"/>
                <a:gd name="connsiteX7962" fmla="*/ 1159733 w 10032639"/>
                <a:gd name="connsiteY7962" fmla="*/ 1440575 h 2801577"/>
                <a:gd name="connsiteX7963" fmla="*/ 1149294 w 10032639"/>
                <a:gd name="connsiteY7963" fmla="*/ 1412850 h 2801577"/>
                <a:gd name="connsiteX7964" fmla="*/ 1138856 w 10032639"/>
                <a:gd name="connsiteY7964" fmla="*/ 1385126 h 2801577"/>
                <a:gd name="connsiteX7965" fmla="*/ 1100702 w 10032639"/>
                <a:gd name="connsiteY7965" fmla="*/ 1399168 h 2801577"/>
                <a:gd name="connsiteX7966" fmla="*/ 1133817 w 10032639"/>
                <a:gd name="connsiteY7966" fmla="*/ 1373245 h 2801577"/>
                <a:gd name="connsiteX7967" fmla="*/ 1117980 w 10032639"/>
                <a:gd name="connsiteY7967" fmla="*/ 1338679 h 2801577"/>
                <a:gd name="connsiteX7968" fmla="*/ 1114740 w 10032639"/>
                <a:gd name="connsiteY7968" fmla="*/ 1333279 h 2801577"/>
                <a:gd name="connsiteX7969" fmla="*/ 1109341 w 10032639"/>
                <a:gd name="connsiteY7969" fmla="*/ 1336879 h 2801577"/>
                <a:gd name="connsiteX7970" fmla="*/ 1114740 w 10032639"/>
                <a:gd name="connsiteY7970" fmla="*/ 1331478 h 2801577"/>
                <a:gd name="connsiteX7971" fmla="*/ 1093864 w 10032639"/>
                <a:gd name="connsiteY7971" fmla="*/ 1290072 h 2801577"/>
                <a:gd name="connsiteX7972" fmla="*/ 1074786 w 10032639"/>
                <a:gd name="connsiteY7972" fmla="*/ 1245065 h 2801577"/>
                <a:gd name="connsiteX7973" fmla="*/ 1064348 w 10032639"/>
                <a:gd name="connsiteY7973" fmla="*/ 1220942 h 2801577"/>
                <a:gd name="connsiteX7974" fmla="*/ 1053910 w 10032639"/>
                <a:gd name="connsiteY7974" fmla="*/ 1198259 h 2801577"/>
                <a:gd name="connsiteX7975" fmla="*/ 1047071 w 10032639"/>
                <a:gd name="connsiteY7975" fmla="*/ 1172335 h 2801577"/>
                <a:gd name="connsiteX7976" fmla="*/ 1040232 w 10032639"/>
                <a:gd name="connsiteY7976" fmla="*/ 1147851 h 2801577"/>
                <a:gd name="connsiteX7977" fmla="*/ 1033393 w 10032639"/>
                <a:gd name="connsiteY7977" fmla="*/ 1123727 h 2801577"/>
                <a:gd name="connsiteX7978" fmla="*/ 1027994 w 10032639"/>
                <a:gd name="connsiteY7978" fmla="*/ 1099604 h 2801577"/>
                <a:gd name="connsiteX7979" fmla="*/ 1024755 w 10032639"/>
                <a:gd name="connsiteY7979" fmla="*/ 1071880 h 2801577"/>
                <a:gd name="connsiteX7980" fmla="*/ 1024755 w 10032639"/>
                <a:gd name="connsiteY7980" fmla="*/ 1040555 h 2801577"/>
                <a:gd name="connsiteX7981" fmla="*/ 1010717 w 10032639"/>
                <a:gd name="connsiteY7981" fmla="*/ 1038755 h 2801577"/>
                <a:gd name="connsiteX7982" fmla="*/ 1002078 w 10032639"/>
                <a:gd name="connsiteY7982" fmla="*/ 1033714 h 2801577"/>
                <a:gd name="connsiteX7983" fmla="*/ 995239 w 10032639"/>
                <a:gd name="connsiteY7983" fmla="*/ 1028673 h 2801577"/>
                <a:gd name="connsiteX7984" fmla="*/ 991640 w 10032639"/>
                <a:gd name="connsiteY7984" fmla="*/ 1021472 h 2801577"/>
                <a:gd name="connsiteX7985" fmla="*/ 990200 w 10032639"/>
                <a:gd name="connsiteY7985" fmla="*/ 1014631 h 2801577"/>
                <a:gd name="connsiteX7986" fmla="*/ 988400 w 10032639"/>
                <a:gd name="connsiteY7986" fmla="*/ 988707 h 2801577"/>
                <a:gd name="connsiteX7987" fmla="*/ 983001 w 10032639"/>
                <a:gd name="connsiteY7987" fmla="*/ 962784 h 2801577"/>
                <a:gd name="connsiteX7988" fmla="*/ 976162 w 10032639"/>
                <a:gd name="connsiteY7988" fmla="*/ 936860 h 2801577"/>
                <a:gd name="connsiteX7989" fmla="*/ 965724 w 10032639"/>
                <a:gd name="connsiteY7989" fmla="*/ 912376 h 2801577"/>
                <a:gd name="connsiteX7990" fmla="*/ 963924 w 10032639"/>
                <a:gd name="connsiteY7990" fmla="*/ 917777 h 2801577"/>
                <a:gd name="connsiteX7991" fmla="*/ 958885 w 10032639"/>
                <a:gd name="connsiteY7991" fmla="*/ 922818 h 2801577"/>
                <a:gd name="connsiteX7992" fmla="*/ 955286 w 10032639"/>
                <a:gd name="connsiteY7992" fmla="*/ 926418 h 2801577"/>
                <a:gd name="connsiteX7993" fmla="*/ 948447 w 10032639"/>
                <a:gd name="connsiteY7993" fmla="*/ 930019 h 2801577"/>
                <a:gd name="connsiteX7994" fmla="*/ 946647 w 10032639"/>
                <a:gd name="connsiteY7994" fmla="*/ 931819 h 2801577"/>
                <a:gd name="connsiteX7995" fmla="*/ 946647 w 10032639"/>
                <a:gd name="connsiteY7995" fmla="*/ 933259 h 2801577"/>
                <a:gd name="connsiteX7996" fmla="*/ 946647 w 10032639"/>
                <a:gd name="connsiteY7996" fmla="*/ 938660 h 2801577"/>
                <a:gd name="connsiteX7997" fmla="*/ 953486 w 10032639"/>
                <a:gd name="connsiteY7997" fmla="*/ 949101 h 2801577"/>
                <a:gd name="connsiteX7998" fmla="*/ 958885 w 10032639"/>
                <a:gd name="connsiteY7998" fmla="*/ 959543 h 2801577"/>
                <a:gd name="connsiteX7999" fmla="*/ 965724 w 10032639"/>
                <a:gd name="connsiteY7999" fmla="*/ 969625 h 2801577"/>
                <a:gd name="connsiteX8000" fmla="*/ 969323 w 10032639"/>
                <a:gd name="connsiteY8000" fmla="*/ 981866 h 2801577"/>
                <a:gd name="connsiteX8001" fmla="*/ 976162 w 10032639"/>
                <a:gd name="connsiteY8001" fmla="*/ 1007790 h 2801577"/>
                <a:gd name="connsiteX8002" fmla="*/ 977962 w 10032639"/>
                <a:gd name="connsiteY8002" fmla="*/ 1033714 h 2801577"/>
                <a:gd name="connsiteX8003" fmla="*/ 981561 w 10032639"/>
                <a:gd name="connsiteY8003" fmla="*/ 1044156 h 2801577"/>
                <a:gd name="connsiteX8004" fmla="*/ 981561 w 10032639"/>
                <a:gd name="connsiteY8004" fmla="*/ 1049196 h 2801577"/>
                <a:gd name="connsiteX8005" fmla="*/ 977962 w 10032639"/>
                <a:gd name="connsiteY8005" fmla="*/ 1056397 h 2801577"/>
                <a:gd name="connsiteX8006" fmla="*/ 974363 w 10032639"/>
                <a:gd name="connsiteY8006" fmla="*/ 1063238 h 2801577"/>
                <a:gd name="connsiteX8007" fmla="*/ 967524 w 10032639"/>
                <a:gd name="connsiteY8007" fmla="*/ 1063238 h 2801577"/>
                <a:gd name="connsiteX8008" fmla="*/ 955286 w 10032639"/>
                <a:gd name="connsiteY8008" fmla="*/ 1066839 h 2801577"/>
                <a:gd name="connsiteX8009" fmla="*/ 957085 w 10032639"/>
                <a:gd name="connsiteY8009" fmla="*/ 1108245 h 2801577"/>
                <a:gd name="connsiteX8010" fmla="*/ 958885 w 10032639"/>
                <a:gd name="connsiteY8010" fmla="*/ 1151452 h 2801577"/>
                <a:gd name="connsiteX8011" fmla="*/ 957085 w 10032639"/>
                <a:gd name="connsiteY8011" fmla="*/ 1196458 h 2801577"/>
                <a:gd name="connsiteX8012" fmla="*/ 955286 w 10032639"/>
                <a:gd name="connsiteY8012" fmla="*/ 1245065 h 2801577"/>
                <a:gd name="connsiteX8013" fmla="*/ 952046 w 10032639"/>
                <a:gd name="connsiteY8013" fmla="*/ 1350561 h 2801577"/>
                <a:gd name="connsiteX8014" fmla="*/ 946647 w 10032639"/>
                <a:gd name="connsiteY8014" fmla="*/ 1459657 h 2801577"/>
                <a:gd name="connsiteX8015" fmla="*/ 941608 w 10032639"/>
                <a:gd name="connsiteY8015" fmla="*/ 1565153 h 2801577"/>
                <a:gd name="connsiteX8016" fmla="*/ 939808 w 10032639"/>
                <a:gd name="connsiteY8016" fmla="*/ 1617361 h 2801577"/>
                <a:gd name="connsiteX8017" fmla="*/ 939808 w 10032639"/>
                <a:gd name="connsiteY8017" fmla="*/ 1669209 h 2801577"/>
                <a:gd name="connsiteX8018" fmla="*/ 938008 w 10032639"/>
                <a:gd name="connsiteY8018" fmla="*/ 1712415 h 2801577"/>
                <a:gd name="connsiteX8019" fmla="*/ 939808 w 10032639"/>
                <a:gd name="connsiteY8019" fmla="*/ 1755982 h 2801577"/>
                <a:gd name="connsiteX8020" fmla="*/ 941608 w 10032639"/>
                <a:gd name="connsiteY8020" fmla="*/ 1797388 h 2801577"/>
                <a:gd name="connsiteX8021" fmla="*/ 946647 w 10032639"/>
                <a:gd name="connsiteY8021" fmla="*/ 1838794 h 2801577"/>
                <a:gd name="connsiteX8022" fmla="*/ 948447 w 10032639"/>
                <a:gd name="connsiteY8022" fmla="*/ 1844195 h 2801577"/>
                <a:gd name="connsiteX8023" fmla="*/ 946647 w 10032639"/>
                <a:gd name="connsiteY8023" fmla="*/ 1847435 h 2801577"/>
                <a:gd name="connsiteX8024" fmla="*/ 941608 w 10032639"/>
                <a:gd name="connsiteY8024" fmla="*/ 1861477 h 2801577"/>
                <a:gd name="connsiteX8025" fmla="*/ 938008 w 10032639"/>
                <a:gd name="connsiteY8025" fmla="*/ 1876960 h 2801577"/>
                <a:gd name="connsiteX8026" fmla="*/ 936209 w 10032639"/>
                <a:gd name="connsiteY8026" fmla="*/ 1894242 h 2801577"/>
                <a:gd name="connsiteX8027" fmla="*/ 936209 w 10032639"/>
                <a:gd name="connsiteY8027" fmla="*/ 1915125 h 2801577"/>
                <a:gd name="connsiteX8028" fmla="*/ 934409 w 10032639"/>
                <a:gd name="connsiteY8028" fmla="*/ 1935648 h 2801577"/>
                <a:gd name="connsiteX8029" fmla="*/ 932969 w 10032639"/>
                <a:gd name="connsiteY8029" fmla="*/ 1958332 h 2801577"/>
                <a:gd name="connsiteX8030" fmla="*/ 932969 w 10032639"/>
                <a:gd name="connsiteY8030" fmla="*/ 2001538 h 2801577"/>
                <a:gd name="connsiteX8031" fmla="*/ 932969 w 10032639"/>
                <a:gd name="connsiteY8031" fmla="*/ 2089751 h 2801577"/>
                <a:gd name="connsiteX8032" fmla="*/ 931170 w 10032639"/>
                <a:gd name="connsiteY8032" fmla="*/ 2126477 h 2801577"/>
                <a:gd name="connsiteX8033" fmla="*/ 923971 w 10032639"/>
                <a:gd name="connsiteY8033" fmla="*/ 2159241 h 2801577"/>
                <a:gd name="connsiteX8034" fmla="*/ 934409 w 10032639"/>
                <a:gd name="connsiteY8034" fmla="*/ 2161042 h 2801577"/>
                <a:gd name="connsiteX8035" fmla="*/ 946647 w 10032639"/>
                <a:gd name="connsiteY8035" fmla="*/ 2164642 h 2801577"/>
                <a:gd name="connsiteX8036" fmla="*/ 955286 w 10032639"/>
                <a:gd name="connsiteY8036" fmla="*/ 2166082 h 2801577"/>
                <a:gd name="connsiteX8037" fmla="*/ 960685 w 10032639"/>
                <a:gd name="connsiteY8037" fmla="*/ 2171483 h 2801577"/>
                <a:gd name="connsiteX8038" fmla="*/ 965724 w 10032639"/>
                <a:gd name="connsiteY8038" fmla="*/ 2174724 h 2801577"/>
                <a:gd name="connsiteX8039" fmla="*/ 971123 w 10032639"/>
                <a:gd name="connsiteY8039" fmla="*/ 2180125 h 2801577"/>
                <a:gd name="connsiteX8040" fmla="*/ 974363 w 10032639"/>
                <a:gd name="connsiteY8040" fmla="*/ 2186966 h 2801577"/>
                <a:gd name="connsiteX8041" fmla="*/ 976162 w 10032639"/>
                <a:gd name="connsiteY8041" fmla="*/ 2193807 h 2801577"/>
                <a:gd name="connsiteX8042" fmla="*/ 977962 w 10032639"/>
                <a:gd name="connsiteY8042" fmla="*/ 2209289 h 2801577"/>
                <a:gd name="connsiteX8043" fmla="*/ 977962 w 10032639"/>
                <a:gd name="connsiteY8043" fmla="*/ 2216130 h 2801577"/>
                <a:gd name="connsiteX8044" fmla="*/ 976162 w 10032639"/>
                <a:gd name="connsiteY8044" fmla="*/ 2223331 h 2801577"/>
                <a:gd name="connsiteX8045" fmla="*/ 988400 w 10032639"/>
                <a:gd name="connsiteY8045" fmla="*/ 2221531 h 2801577"/>
                <a:gd name="connsiteX8046" fmla="*/ 1000279 w 10032639"/>
                <a:gd name="connsiteY8046" fmla="*/ 2221531 h 2801577"/>
                <a:gd name="connsiteX8047" fmla="*/ 1026194 w 10032639"/>
                <a:gd name="connsiteY8047" fmla="*/ 2224771 h 2801577"/>
                <a:gd name="connsiteX8048" fmla="*/ 1027994 w 10032639"/>
                <a:gd name="connsiteY8048" fmla="*/ 2224771 h 2801577"/>
                <a:gd name="connsiteX8049" fmla="*/ 1041672 w 10032639"/>
                <a:gd name="connsiteY8049" fmla="*/ 2224771 h 2801577"/>
                <a:gd name="connsiteX8050" fmla="*/ 1059309 w 10032639"/>
                <a:gd name="connsiteY8050" fmla="*/ 2228372 h 2801577"/>
                <a:gd name="connsiteX8051" fmla="*/ 1076586 w 10032639"/>
                <a:gd name="connsiteY8051" fmla="*/ 2231972 h 2801577"/>
                <a:gd name="connsiteX8052" fmla="*/ 1097463 w 10032639"/>
                <a:gd name="connsiteY8052" fmla="*/ 2237013 h 2801577"/>
                <a:gd name="connsiteX8053" fmla="*/ 1112940 w 10032639"/>
                <a:gd name="connsiteY8053" fmla="*/ 2242414 h 2801577"/>
                <a:gd name="connsiteX8054" fmla="*/ 1128418 w 10032639"/>
                <a:gd name="connsiteY8054" fmla="*/ 2245654 h 2801577"/>
                <a:gd name="connsiteX8055" fmla="*/ 1149294 w 10032639"/>
                <a:gd name="connsiteY8055" fmla="*/ 2245654 h 2801577"/>
                <a:gd name="connsiteX8056" fmla="*/ 1171611 w 10032639"/>
                <a:gd name="connsiteY8056" fmla="*/ 2243854 h 2801577"/>
                <a:gd name="connsiteX8057" fmla="*/ 1188888 w 10032639"/>
                <a:gd name="connsiteY8057" fmla="*/ 2242414 h 2801577"/>
                <a:gd name="connsiteX8058" fmla="*/ 1188888 w 10032639"/>
                <a:gd name="connsiteY8058" fmla="*/ 2259696 h 2801577"/>
                <a:gd name="connsiteX8059" fmla="*/ 1187089 w 10032639"/>
                <a:gd name="connsiteY8059" fmla="*/ 2313344 h 2801577"/>
                <a:gd name="connsiteX8060" fmla="*/ 1182049 w 10032639"/>
                <a:gd name="connsiteY8060" fmla="*/ 2366992 h 2801577"/>
                <a:gd name="connsiteX8061" fmla="*/ 1175210 w 10032639"/>
                <a:gd name="connsiteY8061" fmla="*/ 2418840 h 2801577"/>
                <a:gd name="connsiteX8062" fmla="*/ 1164772 w 10032639"/>
                <a:gd name="connsiteY8062" fmla="*/ 2472488 h 2801577"/>
                <a:gd name="connsiteX8063" fmla="*/ 1159733 w 10032639"/>
                <a:gd name="connsiteY8063" fmla="*/ 2500212 h 2801577"/>
                <a:gd name="connsiteX8064" fmla="*/ 1156133 w 10032639"/>
                <a:gd name="connsiteY8064" fmla="*/ 2527936 h 2801577"/>
                <a:gd name="connsiteX8065" fmla="*/ 1152534 w 10032639"/>
                <a:gd name="connsiteY8065" fmla="*/ 2555660 h 2801577"/>
                <a:gd name="connsiteX8066" fmla="*/ 1151094 w 10032639"/>
                <a:gd name="connsiteY8066" fmla="*/ 2585185 h 2801577"/>
                <a:gd name="connsiteX8067" fmla="*/ 1151094 w 10032639"/>
                <a:gd name="connsiteY8067" fmla="*/ 2616149 h 2801577"/>
                <a:gd name="connsiteX8068" fmla="*/ 1151094 w 10032639"/>
                <a:gd name="connsiteY8068" fmla="*/ 2647474 h 2801577"/>
                <a:gd name="connsiteX8069" fmla="*/ 1154334 w 10032639"/>
                <a:gd name="connsiteY8069" fmla="*/ 2713364 h 2801577"/>
                <a:gd name="connsiteX8070" fmla="*/ 1156133 w 10032639"/>
                <a:gd name="connsiteY8070" fmla="*/ 2728846 h 2801577"/>
                <a:gd name="connsiteX8071" fmla="*/ 1138856 w 10032639"/>
                <a:gd name="connsiteY8071" fmla="*/ 2728846 h 2801577"/>
                <a:gd name="connsiteX8072" fmla="*/ 1107541 w 10032639"/>
                <a:gd name="connsiteY8072" fmla="*/ 2732447 h 2801577"/>
                <a:gd name="connsiteX8073" fmla="*/ 1069387 w 10032639"/>
                <a:gd name="connsiteY8073" fmla="*/ 2737488 h 2801577"/>
                <a:gd name="connsiteX8074" fmla="*/ 1045271 w 10032639"/>
                <a:gd name="connsiteY8074" fmla="*/ 2739288 h 2801577"/>
                <a:gd name="connsiteX8075" fmla="*/ 1022955 w 10032639"/>
                <a:gd name="connsiteY8075" fmla="*/ 2741088 h 2801577"/>
                <a:gd name="connsiteX8076" fmla="*/ 1000279 w 10032639"/>
                <a:gd name="connsiteY8076" fmla="*/ 2739288 h 2801577"/>
                <a:gd name="connsiteX8077" fmla="*/ 979762 w 10032639"/>
                <a:gd name="connsiteY8077" fmla="*/ 2737488 h 2801577"/>
                <a:gd name="connsiteX8078" fmla="*/ 972563 w 10032639"/>
                <a:gd name="connsiteY8078" fmla="*/ 2737488 h 2801577"/>
                <a:gd name="connsiteX8079" fmla="*/ 962485 w 10032639"/>
                <a:gd name="connsiteY8079" fmla="*/ 2735687 h 2801577"/>
                <a:gd name="connsiteX8080" fmla="*/ 946647 w 10032639"/>
                <a:gd name="connsiteY8080" fmla="*/ 2730647 h 2801577"/>
                <a:gd name="connsiteX8081" fmla="*/ 927570 w 10032639"/>
                <a:gd name="connsiteY8081" fmla="*/ 2722005 h 2801577"/>
                <a:gd name="connsiteX8082" fmla="*/ 910293 w 10032639"/>
                <a:gd name="connsiteY8082" fmla="*/ 2723805 h 2801577"/>
                <a:gd name="connsiteX8083" fmla="*/ 891216 w 10032639"/>
                <a:gd name="connsiteY8083" fmla="*/ 2725246 h 2801577"/>
                <a:gd name="connsiteX8084" fmla="*/ 851622 w 10032639"/>
                <a:gd name="connsiteY8084" fmla="*/ 2732447 h 2801577"/>
                <a:gd name="connsiteX8085" fmla="*/ 825707 w 10032639"/>
                <a:gd name="connsiteY8085" fmla="*/ 2739288 h 2801577"/>
                <a:gd name="connsiteX8086" fmla="*/ 799431 w 10032639"/>
                <a:gd name="connsiteY8086" fmla="*/ 2742528 h 2801577"/>
                <a:gd name="connsiteX8087" fmla="*/ 773515 w 10032639"/>
                <a:gd name="connsiteY8087" fmla="*/ 2744329 h 2801577"/>
                <a:gd name="connsiteX8088" fmla="*/ 749399 w 10032639"/>
                <a:gd name="connsiteY8088" fmla="*/ 2744329 h 2801577"/>
                <a:gd name="connsiteX8089" fmla="*/ 648975 w 10032639"/>
                <a:gd name="connsiteY8089" fmla="*/ 2744329 h 2801577"/>
                <a:gd name="connsiteX8090" fmla="*/ 634937 w 10032639"/>
                <a:gd name="connsiteY8090" fmla="*/ 2742528 h 2801577"/>
                <a:gd name="connsiteX8091" fmla="*/ 624859 w 10032639"/>
                <a:gd name="connsiteY8091" fmla="*/ 2742528 h 2801577"/>
                <a:gd name="connsiteX8092" fmla="*/ 616220 w 10032639"/>
                <a:gd name="connsiteY8092" fmla="*/ 2744329 h 2801577"/>
                <a:gd name="connsiteX8093" fmla="*/ 607582 w 10032639"/>
                <a:gd name="connsiteY8093" fmla="*/ 2749729 h 2801577"/>
                <a:gd name="connsiteX8094" fmla="*/ 595344 w 10032639"/>
                <a:gd name="connsiteY8094" fmla="*/ 2758371 h 2801577"/>
                <a:gd name="connsiteX8095" fmla="*/ 581666 w 10032639"/>
                <a:gd name="connsiteY8095" fmla="*/ 2763411 h 2801577"/>
                <a:gd name="connsiteX8096" fmla="*/ 566188 w 10032639"/>
                <a:gd name="connsiteY8096" fmla="*/ 2767012 h 2801577"/>
                <a:gd name="connsiteX8097" fmla="*/ 550351 w 10032639"/>
                <a:gd name="connsiteY8097" fmla="*/ 2768452 h 2801577"/>
                <a:gd name="connsiteX8098" fmla="*/ 541712 w 10032639"/>
                <a:gd name="connsiteY8098" fmla="*/ 2767012 h 2801577"/>
                <a:gd name="connsiteX8099" fmla="*/ 508598 w 10032639"/>
                <a:gd name="connsiteY8099" fmla="*/ 2763411 h 2801577"/>
                <a:gd name="connsiteX8100" fmla="*/ 491320 w 10032639"/>
                <a:gd name="connsiteY8100" fmla="*/ 2761611 h 2801577"/>
                <a:gd name="connsiteX8101" fmla="*/ 475843 w 10032639"/>
                <a:gd name="connsiteY8101" fmla="*/ 2763411 h 2801577"/>
                <a:gd name="connsiteX8102" fmla="*/ 453527 w 10032639"/>
                <a:gd name="connsiteY8102" fmla="*/ 2767012 h 2801577"/>
                <a:gd name="connsiteX8103" fmla="*/ 434450 w 10032639"/>
                <a:gd name="connsiteY8103" fmla="*/ 2767012 h 2801577"/>
                <a:gd name="connsiteX8104" fmla="*/ 392696 w 10032639"/>
                <a:gd name="connsiteY8104" fmla="*/ 2768452 h 2801577"/>
                <a:gd name="connsiteX8105" fmla="*/ 377219 w 10032639"/>
                <a:gd name="connsiteY8105" fmla="*/ 2770252 h 2801577"/>
                <a:gd name="connsiteX8106" fmla="*/ 361741 w 10032639"/>
                <a:gd name="connsiteY8106" fmla="*/ 2768452 h 2801577"/>
                <a:gd name="connsiteX8107" fmla="*/ 344464 w 10032639"/>
                <a:gd name="connsiteY8107" fmla="*/ 2765212 h 2801577"/>
                <a:gd name="connsiteX8108" fmla="*/ 325387 w 10032639"/>
                <a:gd name="connsiteY8108" fmla="*/ 2758371 h 2801577"/>
                <a:gd name="connsiteX8109" fmla="*/ 311709 w 10032639"/>
                <a:gd name="connsiteY8109" fmla="*/ 2756570 h 2801577"/>
                <a:gd name="connsiteX8110" fmla="*/ 295872 w 10032639"/>
                <a:gd name="connsiteY8110" fmla="*/ 2752970 h 2801577"/>
                <a:gd name="connsiteX8111" fmla="*/ 261318 w 10032639"/>
                <a:gd name="connsiteY8111" fmla="*/ 2739288 h 2801577"/>
                <a:gd name="connsiteX8112" fmla="*/ 230003 w 10032639"/>
                <a:gd name="connsiteY8112" fmla="*/ 2728846 h 2801577"/>
                <a:gd name="connsiteX8113" fmla="*/ 202287 w 10032639"/>
                <a:gd name="connsiteY8113" fmla="*/ 2722005 h 2801577"/>
                <a:gd name="connsiteX8114" fmla="*/ 190409 w 10032639"/>
                <a:gd name="connsiteY8114" fmla="*/ 2720205 h 2801577"/>
                <a:gd name="connsiteX8115" fmla="*/ 178171 w 10032639"/>
                <a:gd name="connsiteY8115" fmla="*/ 2718405 h 2801577"/>
                <a:gd name="connsiteX8116" fmla="*/ 181770 w 10032639"/>
                <a:gd name="connsiteY8116" fmla="*/ 2725246 h 2801577"/>
                <a:gd name="connsiteX8117" fmla="*/ 183570 w 10032639"/>
                <a:gd name="connsiteY8117" fmla="*/ 2732447 h 2801577"/>
                <a:gd name="connsiteX8118" fmla="*/ 183570 w 10032639"/>
                <a:gd name="connsiteY8118" fmla="*/ 2737488 h 2801577"/>
                <a:gd name="connsiteX8119" fmla="*/ 179971 w 10032639"/>
                <a:gd name="connsiteY8119" fmla="*/ 2744329 h 2801577"/>
                <a:gd name="connsiteX8120" fmla="*/ 176371 w 10032639"/>
                <a:gd name="connsiteY8120" fmla="*/ 2746129 h 2801577"/>
                <a:gd name="connsiteX8121" fmla="*/ 171332 w 10032639"/>
                <a:gd name="connsiteY8121" fmla="*/ 2749729 h 2801577"/>
                <a:gd name="connsiteX8122" fmla="*/ 164493 w 10032639"/>
                <a:gd name="connsiteY8122" fmla="*/ 2749729 h 2801577"/>
                <a:gd name="connsiteX8123" fmla="*/ 155855 w 10032639"/>
                <a:gd name="connsiteY8123" fmla="*/ 2747929 h 2801577"/>
                <a:gd name="connsiteX8124" fmla="*/ 134978 w 10032639"/>
                <a:gd name="connsiteY8124" fmla="*/ 2732447 h 2801577"/>
                <a:gd name="connsiteX8125" fmla="*/ 133178 w 10032639"/>
                <a:gd name="connsiteY8125" fmla="*/ 2735687 h 2801577"/>
                <a:gd name="connsiteX8126" fmla="*/ 131738 w 10032639"/>
                <a:gd name="connsiteY8126" fmla="*/ 2737488 h 2801577"/>
                <a:gd name="connsiteX8127" fmla="*/ 131738 w 10032639"/>
                <a:gd name="connsiteY8127" fmla="*/ 2799777 h 2801577"/>
                <a:gd name="connsiteX8128" fmla="*/ 103663 w 10032639"/>
                <a:gd name="connsiteY8128" fmla="*/ 2744329 h 2801577"/>
                <a:gd name="connsiteX8129" fmla="*/ 89985 w 10032639"/>
                <a:gd name="connsiteY8129" fmla="*/ 2747929 h 2801577"/>
                <a:gd name="connsiteX8130" fmla="*/ 81347 w 10032639"/>
                <a:gd name="connsiteY8130" fmla="*/ 2751170 h 2801577"/>
                <a:gd name="connsiteX8131" fmla="*/ 65509 w 10032639"/>
                <a:gd name="connsiteY8131" fmla="*/ 2756570 h 2801577"/>
                <a:gd name="connsiteX8132" fmla="*/ 55431 w 10032639"/>
                <a:gd name="connsiteY8132" fmla="*/ 2761611 h 2801577"/>
                <a:gd name="connsiteX8133" fmla="*/ 43193 w 10032639"/>
                <a:gd name="connsiteY8133" fmla="*/ 2765212 h 2801577"/>
                <a:gd name="connsiteX8134" fmla="*/ 31314 w 10032639"/>
                <a:gd name="connsiteY8134" fmla="*/ 2765212 h 2801577"/>
                <a:gd name="connsiteX8135" fmla="*/ 22676 w 10032639"/>
                <a:gd name="connsiteY8135" fmla="*/ 2761611 h 2801577"/>
                <a:gd name="connsiteX8136" fmla="*/ 14037 w 10032639"/>
                <a:gd name="connsiteY8136" fmla="*/ 2756570 h 2801577"/>
                <a:gd name="connsiteX8137" fmla="*/ 8638 w 10032639"/>
                <a:gd name="connsiteY8137" fmla="*/ 2744329 h 2801577"/>
                <a:gd name="connsiteX8138" fmla="*/ 5399 w 10032639"/>
                <a:gd name="connsiteY8138" fmla="*/ 2737488 h 2801577"/>
                <a:gd name="connsiteX8139" fmla="*/ 5399 w 10032639"/>
                <a:gd name="connsiteY8139" fmla="*/ 2728846 h 2801577"/>
                <a:gd name="connsiteX8140" fmla="*/ 5399 w 10032639"/>
                <a:gd name="connsiteY8140" fmla="*/ 2720205 h 2801577"/>
                <a:gd name="connsiteX8141" fmla="*/ 6839 w 10032639"/>
                <a:gd name="connsiteY8141" fmla="*/ 2711564 h 2801577"/>
                <a:gd name="connsiteX8142" fmla="*/ 10438 w 10032639"/>
                <a:gd name="connsiteY8142" fmla="*/ 2701122 h 2801577"/>
                <a:gd name="connsiteX8143" fmla="*/ 15477 w 10032639"/>
                <a:gd name="connsiteY8143" fmla="*/ 2690681 h 2801577"/>
                <a:gd name="connsiteX8144" fmla="*/ 20876 w 10032639"/>
                <a:gd name="connsiteY8144" fmla="*/ 2682039 h 2801577"/>
                <a:gd name="connsiteX8145" fmla="*/ 25915 w 10032639"/>
                <a:gd name="connsiteY8145" fmla="*/ 2673398 h 2801577"/>
                <a:gd name="connsiteX8146" fmla="*/ 27715 w 10032639"/>
                <a:gd name="connsiteY8146" fmla="*/ 2662956 h 2801577"/>
                <a:gd name="connsiteX8147" fmla="*/ 29515 w 10032639"/>
                <a:gd name="connsiteY8147" fmla="*/ 2654315 h 2801577"/>
                <a:gd name="connsiteX8148" fmla="*/ 24116 w 10032639"/>
                <a:gd name="connsiteY8148" fmla="*/ 2649274 h 2801577"/>
                <a:gd name="connsiteX8149" fmla="*/ 22676 w 10032639"/>
                <a:gd name="connsiteY8149" fmla="*/ 2642073 h 2801577"/>
                <a:gd name="connsiteX8150" fmla="*/ 19077 w 10032639"/>
                <a:gd name="connsiteY8150" fmla="*/ 2630192 h 2801577"/>
                <a:gd name="connsiteX8151" fmla="*/ 19077 w 10032639"/>
                <a:gd name="connsiteY8151" fmla="*/ 2617950 h 2801577"/>
                <a:gd name="connsiteX8152" fmla="*/ 22676 w 10032639"/>
                <a:gd name="connsiteY8152" fmla="*/ 2607508 h 2801577"/>
                <a:gd name="connsiteX8153" fmla="*/ 24116 w 10032639"/>
                <a:gd name="connsiteY8153" fmla="*/ 2600667 h 2801577"/>
                <a:gd name="connsiteX8154" fmla="*/ 24116 w 10032639"/>
                <a:gd name="connsiteY8154" fmla="*/ 2592026 h 2801577"/>
                <a:gd name="connsiteX8155" fmla="*/ 22676 w 10032639"/>
                <a:gd name="connsiteY8155" fmla="*/ 2574743 h 2801577"/>
                <a:gd name="connsiteX8156" fmla="*/ 10438 w 10032639"/>
                <a:gd name="connsiteY8156" fmla="*/ 2566102 h 2801577"/>
                <a:gd name="connsiteX8157" fmla="*/ 10438 w 10032639"/>
                <a:gd name="connsiteY8157" fmla="*/ 2557461 h 2801577"/>
                <a:gd name="connsiteX8158" fmla="*/ 12238 w 10032639"/>
                <a:gd name="connsiteY8158" fmla="*/ 2547019 h 2801577"/>
                <a:gd name="connsiteX8159" fmla="*/ 14037 w 10032639"/>
                <a:gd name="connsiteY8159" fmla="*/ 2538378 h 2801577"/>
                <a:gd name="connsiteX8160" fmla="*/ 19077 w 10032639"/>
                <a:gd name="connsiteY8160" fmla="*/ 2533337 h 2801577"/>
                <a:gd name="connsiteX8161" fmla="*/ 22676 w 10032639"/>
                <a:gd name="connsiteY8161" fmla="*/ 2531537 h 2801577"/>
                <a:gd name="connsiteX8162" fmla="*/ 27715 w 10032639"/>
                <a:gd name="connsiteY8162" fmla="*/ 2529737 h 2801577"/>
                <a:gd name="connsiteX8163" fmla="*/ 20876 w 10032639"/>
                <a:gd name="connsiteY8163" fmla="*/ 2508854 h 2801577"/>
                <a:gd name="connsiteX8164" fmla="*/ 22676 w 10032639"/>
                <a:gd name="connsiteY8164" fmla="*/ 2505253 h 2801577"/>
                <a:gd name="connsiteX8165" fmla="*/ 27715 w 10032639"/>
                <a:gd name="connsiteY8165" fmla="*/ 2486530 h 2801577"/>
                <a:gd name="connsiteX8166" fmla="*/ 32754 w 10032639"/>
                <a:gd name="connsiteY8166" fmla="*/ 2470688 h 2801577"/>
                <a:gd name="connsiteX8167" fmla="*/ 38153 w 10032639"/>
                <a:gd name="connsiteY8167" fmla="*/ 2460606 h 2801577"/>
                <a:gd name="connsiteX8168" fmla="*/ 38153 w 10032639"/>
                <a:gd name="connsiteY8168" fmla="*/ 2455206 h 2801577"/>
                <a:gd name="connsiteX8169" fmla="*/ 38153 w 10032639"/>
                <a:gd name="connsiteY8169" fmla="*/ 2448365 h 2801577"/>
                <a:gd name="connsiteX8170" fmla="*/ 31314 w 10032639"/>
                <a:gd name="connsiteY8170" fmla="*/ 2429282 h 2801577"/>
                <a:gd name="connsiteX8171" fmla="*/ 24116 w 10032639"/>
                <a:gd name="connsiteY8171" fmla="*/ 2413799 h 2801577"/>
                <a:gd name="connsiteX8172" fmla="*/ 41393 w 10032639"/>
                <a:gd name="connsiteY8172" fmla="*/ 2408399 h 2801577"/>
                <a:gd name="connsiteX8173" fmla="*/ 44992 w 10032639"/>
                <a:gd name="connsiteY8173" fmla="*/ 2405158 h 2801577"/>
                <a:gd name="connsiteX8174" fmla="*/ 48592 w 10032639"/>
                <a:gd name="connsiteY8174" fmla="*/ 2399757 h 2801577"/>
                <a:gd name="connsiteX8175" fmla="*/ 48592 w 10032639"/>
                <a:gd name="connsiteY8175" fmla="*/ 2389316 h 2801577"/>
                <a:gd name="connsiteX8176" fmla="*/ 48592 w 10032639"/>
                <a:gd name="connsiteY8176" fmla="*/ 2375634 h 2801577"/>
                <a:gd name="connsiteX8177" fmla="*/ 46792 w 10032639"/>
                <a:gd name="connsiteY8177" fmla="*/ 2365192 h 2801577"/>
                <a:gd name="connsiteX8178" fmla="*/ 48592 w 10032639"/>
                <a:gd name="connsiteY8178" fmla="*/ 2354751 h 2801577"/>
                <a:gd name="connsiteX8179" fmla="*/ 48592 w 10032639"/>
                <a:gd name="connsiteY8179" fmla="*/ 2346109 h 2801577"/>
                <a:gd name="connsiteX8180" fmla="*/ 50031 w 10032639"/>
                <a:gd name="connsiteY8180" fmla="*/ 2337468 h 2801577"/>
                <a:gd name="connsiteX8181" fmla="*/ 56870 w 10032639"/>
                <a:gd name="connsiteY8181" fmla="*/ 2323786 h 2801577"/>
                <a:gd name="connsiteX8182" fmla="*/ 65509 w 10032639"/>
                <a:gd name="connsiteY8182" fmla="*/ 2313344 h 2801577"/>
                <a:gd name="connsiteX8183" fmla="*/ 53631 w 10032639"/>
                <a:gd name="connsiteY8183" fmla="*/ 2301103 h 2801577"/>
                <a:gd name="connsiteX8184" fmla="*/ 44992 w 10032639"/>
                <a:gd name="connsiteY8184" fmla="*/ 2294262 h 2801577"/>
                <a:gd name="connsiteX8185" fmla="*/ 39953 w 10032639"/>
                <a:gd name="connsiteY8185" fmla="*/ 2289221 h 2801577"/>
                <a:gd name="connsiteX8186" fmla="*/ 38153 w 10032639"/>
                <a:gd name="connsiteY8186" fmla="*/ 2282020 h 2801577"/>
                <a:gd name="connsiteX8187" fmla="*/ 36354 w 10032639"/>
                <a:gd name="connsiteY8187" fmla="*/ 2276979 h 2801577"/>
                <a:gd name="connsiteX8188" fmla="*/ 34554 w 10032639"/>
                <a:gd name="connsiteY8188" fmla="*/ 2271938 h 2801577"/>
                <a:gd name="connsiteX8189" fmla="*/ 36354 w 10032639"/>
                <a:gd name="connsiteY8189" fmla="*/ 2266537 h 2801577"/>
                <a:gd name="connsiteX8190" fmla="*/ 38153 w 10032639"/>
                <a:gd name="connsiteY8190" fmla="*/ 2259696 h 2801577"/>
                <a:gd name="connsiteX8191" fmla="*/ 43193 w 10032639"/>
                <a:gd name="connsiteY8191" fmla="*/ 2251055 h 2801577"/>
                <a:gd name="connsiteX8192" fmla="*/ 51831 w 10032639"/>
                <a:gd name="connsiteY8192" fmla="*/ 2251055 h 2801577"/>
                <a:gd name="connsiteX8193" fmla="*/ 69108 w 10032639"/>
                <a:gd name="connsiteY8193" fmla="*/ 2249255 h 2801577"/>
                <a:gd name="connsiteX8194" fmla="*/ 75947 w 10032639"/>
                <a:gd name="connsiteY8194" fmla="*/ 2247455 h 2801577"/>
                <a:gd name="connsiteX8195" fmla="*/ 81347 w 10032639"/>
                <a:gd name="connsiteY8195" fmla="*/ 2242414 h 2801577"/>
                <a:gd name="connsiteX8196" fmla="*/ 89985 w 10032639"/>
                <a:gd name="connsiteY8196" fmla="*/ 2231972 h 2801577"/>
                <a:gd name="connsiteX8197" fmla="*/ 95024 w 10032639"/>
                <a:gd name="connsiteY8197" fmla="*/ 2221531 h 2801577"/>
                <a:gd name="connsiteX8198" fmla="*/ 107262 w 10032639"/>
                <a:gd name="connsiteY8198" fmla="*/ 2224771 h 2801577"/>
                <a:gd name="connsiteX8199" fmla="*/ 119500 w 10032639"/>
                <a:gd name="connsiteY8199" fmla="*/ 2228372 h 2801577"/>
                <a:gd name="connsiteX8200" fmla="*/ 131738 w 10032639"/>
                <a:gd name="connsiteY8200" fmla="*/ 2231972 h 2801577"/>
                <a:gd name="connsiteX8201" fmla="*/ 157654 w 10032639"/>
                <a:gd name="connsiteY8201" fmla="*/ 2233413 h 2801577"/>
                <a:gd name="connsiteX8202" fmla="*/ 183570 w 10032639"/>
                <a:gd name="connsiteY8202" fmla="*/ 2231972 h 2801577"/>
                <a:gd name="connsiteX8203" fmla="*/ 212725 w 10032639"/>
                <a:gd name="connsiteY8203" fmla="*/ 2224771 h 2801577"/>
                <a:gd name="connsiteX8204" fmla="*/ 269956 w 10032639"/>
                <a:gd name="connsiteY8204" fmla="*/ 2211089 h 2801577"/>
                <a:gd name="connsiteX8205" fmla="*/ 295872 w 10032639"/>
                <a:gd name="connsiteY8205" fmla="*/ 2206048 h 2801577"/>
                <a:gd name="connsiteX8206" fmla="*/ 323588 w 10032639"/>
                <a:gd name="connsiteY8206" fmla="*/ 2202448 h 2801577"/>
                <a:gd name="connsiteX8207" fmla="*/ 321788 w 10032639"/>
                <a:gd name="connsiteY8207" fmla="*/ 2195607 h 2801577"/>
                <a:gd name="connsiteX8208" fmla="*/ 311709 w 10032639"/>
                <a:gd name="connsiteY8208" fmla="*/ 2186966 h 2801577"/>
                <a:gd name="connsiteX8209" fmla="*/ 303071 w 10032639"/>
                <a:gd name="connsiteY8209" fmla="*/ 2173284 h 2801577"/>
                <a:gd name="connsiteX8210" fmla="*/ 301271 w 10032639"/>
                <a:gd name="connsiteY8210" fmla="*/ 2166082 h 2801577"/>
                <a:gd name="connsiteX8211" fmla="*/ 303071 w 10032639"/>
                <a:gd name="connsiteY8211" fmla="*/ 2159241 h 2801577"/>
                <a:gd name="connsiteX8212" fmla="*/ 306310 w 10032639"/>
                <a:gd name="connsiteY8212" fmla="*/ 2150600 h 2801577"/>
                <a:gd name="connsiteX8213" fmla="*/ 318548 w 10032639"/>
                <a:gd name="connsiteY8213" fmla="*/ 2135118 h 2801577"/>
                <a:gd name="connsiteX8214" fmla="*/ 313149 w 10032639"/>
                <a:gd name="connsiteY8214" fmla="*/ 2076069 h 2801577"/>
                <a:gd name="connsiteX8215" fmla="*/ 311709 w 10032639"/>
                <a:gd name="connsiteY8215" fmla="*/ 2015580 h 2801577"/>
                <a:gd name="connsiteX8216" fmla="*/ 313149 w 10032639"/>
                <a:gd name="connsiteY8216" fmla="*/ 1956531 h 2801577"/>
                <a:gd name="connsiteX8217" fmla="*/ 320348 w 10032639"/>
                <a:gd name="connsiteY8217" fmla="*/ 1896042 h 2801577"/>
                <a:gd name="connsiteX8218" fmla="*/ 327187 w 10032639"/>
                <a:gd name="connsiteY8218" fmla="*/ 1840594 h 2801577"/>
                <a:gd name="connsiteX8219" fmla="*/ 332226 w 10032639"/>
                <a:gd name="connsiteY8219" fmla="*/ 1781905 h 2801577"/>
                <a:gd name="connsiteX8220" fmla="*/ 334026 w 10032639"/>
                <a:gd name="connsiteY8220" fmla="*/ 1717816 h 2801577"/>
                <a:gd name="connsiteX8221" fmla="*/ 335826 w 10032639"/>
                <a:gd name="connsiteY8221" fmla="*/ 1646885 h 2801577"/>
                <a:gd name="connsiteX8222" fmla="*/ 328627 w 10032639"/>
                <a:gd name="connsiteY8222" fmla="*/ 1634643 h 2801577"/>
                <a:gd name="connsiteX8223" fmla="*/ 323588 w 10032639"/>
                <a:gd name="connsiteY8223" fmla="*/ 1627802 h 2801577"/>
                <a:gd name="connsiteX8224" fmla="*/ 321788 w 10032639"/>
                <a:gd name="connsiteY8224" fmla="*/ 1619161 h 2801577"/>
                <a:gd name="connsiteX8225" fmla="*/ 320348 w 10032639"/>
                <a:gd name="connsiteY8225" fmla="*/ 1610520 h 2801577"/>
                <a:gd name="connsiteX8226" fmla="*/ 320348 w 10032639"/>
                <a:gd name="connsiteY8226" fmla="*/ 1600078 h 2801577"/>
                <a:gd name="connsiteX8227" fmla="*/ 320348 w 10032639"/>
                <a:gd name="connsiteY8227" fmla="*/ 1546070 h 2801577"/>
                <a:gd name="connsiteX8228" fmla="*/ 323588 w 10032639"/>
                <a:gd name="connsiteY8228" fmla="*/ 1492782 h 2801577"/>
                <a:gd name="connsiteX8229" fmla="*/ 327187 w 10032639"/>
                <a:gd name="connsiteY8229" fmla="*/ 1438774 h 2801577"/>
                <a:gd name="connsiteX8230" fmla="*/ 332226 w 10032639"/>
                <a:gd name="connsiteY8230" fmla="*/ 1383686 h 2801577"/>
                <a:gd name="connsiteX8231" fmla="*/ 339065 w 10032639"/>
                <a:gd name="connsiteY8231" fmla="*/ 1279631 h 2801577"/>
                <a:gd name="connsiteX8232" fmla="*/ 342664 w 10032639"/>
                <a:gd name="connsiteY8232" fmla="*/ 1225983 h 2801577"/>
                <a:gd name="connsiteX8233" fmla="*/ 345904 w 10032639"/>
                <a:gd name="connsiteY8233" fmla="*/ 1170534 h 2801577"/>
                <a:gd name="connsiteX8234" fmla="*/ 351303 w 10032639"/>
                <a:gd name="connsiteY8234" fmla="*/ 1063238 h 2801577"/>
                <a:gd name="connsiteX8235" fmla="*/ 353103 w 10032639"/>
                <a:gd name="connsiteY8235" fmla="*/ 1011031 h 2801577"/>
                <a:gd name="connsiteX8236" fmla="*/ 354543 w 10032639"/>
                <a:gd name="connsiteY8236" fmla="*/ 957743 h 2801577"/>
                <a:gd name="connsiteX8237" fmla="*/ 353103 w 10032639"/>
                <a:gd name="connsiteY8237" fmla="*/ 907335 h 2801577"/>
                <a:gd name="connsiteX8238" fmla="*/ 349503 w 10032639"/>
                <a:gd name="connsiteY8238" fmla="*/ 856928 h 2801577"/>
                <a:gd name="connsiteX8239" fmla="*/ 344464 w 10032639"/>
                <a:gd name="connsiteY8239" fmla="*/ 801840 h 2801577"/>
                <a:gd name="connsiteX8240" fmla="*/ 335826 w 10032639"/>
                <a:gd name="connsiteY8240" fmla="*/ 742791 h 2801577"/>
                <a:gd name="connsiteX8241" fmla="*/ 332226 w 10032639"/>
                <a:gd name="connsiteY8241" fmla="*/ 734149 h 2801577"/>
                <a:gd name="connsiteX8242" fmla="*/ 332226 w 10032639"/>
                <a:gd name="connsiteY8242" fmla="*/ 723708 h 2801577"/>
                <a:gd name="connsiteX8243" fmla="*/ 335826 w 10032639"/>
                <a:gd name="connsiteY8243" fmla="*/ 715067 h 2801577"/>
                <a:gd name="connsiteX8244" fmla="*/ 339065 w 10032639"/>
                <a:gd name="connsiteY8244" fmla="*/ 708226 h 2801577"/>
                <a:gd name="connsiteX8245" fmla="*/ 342664 w 10032639"/>
                <a:gd name="connsiteY8245" fmla="*/ 703185 h 2801577"/>
                <a:gd name="connsiteX8246" fmla="*/ 342664 w 10032639"/>
                <a:gd name="connsiteY8246" fmla="*/ 701385 h 2801577"/>
                <a:gd name="connsiteX8247" fmla="*/ 334026 w 10032639"/>
                <a:gd name="connsiteY8247" fmla="*/ 701385 h 2801577"/>
                <a:gd name="connsiteX8248" fmla="*/ 327187 w 10032639"/>
                <a:gd name="connsiteY8248" fmla="*/ 699584 h 2801577"/>
                <a:gd name="connsiteX8249" fmla="*/ 320348 w 10032639"/>
                <a:gd name="connsiteY8249" fmla="*/ 697784 h 2801577"/>
                <a:gd name="connsiteX8250" fmla="*/ 313149 w 10032639"/>
                <a:gd name="connsiteY8250" fmla="*/ 692743 h 2801577"/>
                <a:gd name="connsiteX8251" fmla="*/ 308110 w 10032639"/>
                <a:gd name="connsiteY8251" fmla="*/ 685902 h 2801577"/>
                <a:gd name="connsiteX8252" fmla="*/ 308110 w 10032639"/>
                <a:gd name="connsiteY8252" fmla="*/ 679061 h 2801577"/>
                <a:gd name="connsiteX8253" fmla="*/ 313149 w 10032639"/>
                <a:gd name="connsiteY8253" fmla="*/ 663219 h 2801577"/>
                <a:gd name="connsiteX8254" fmla="*/ 320348 w 10032639"/>
                <a:gd name="connsiteY8254" fmla="*/ 649537 h 2801577"/>
                <a:gd name="connsiteX8255" fmla="*/ 327187 w 10032639"/>
                <a:gd name="connsiteY8255" fmla="*/ 639095 h 2801577"/>
                <a:gd name="connsiteX8256" fmla="*/ 337265 w 10032639"/>
                <a:gd name="connsiteY8256" fmla="*/ 630454 h 2801577"/>
                <a:gd name="connsiteX8257" fmla="*/ 342664 w 10032639"/>
                <a:gd name="connsiteY8257" fmla="*/ 628654 h 2801577"/>
                <a:gd name="connsiteX8258" fmla="*/ 314949 w 10032639"/>
                <a:gd name="connsiteY8258" fmla="*/ 620012 h 2801577"/>
                <a:gd name="connsiteX8259" fmla="*/ 282194 w 10032639"/>
                <a:gd name="connsiteY8259" fmla="*/ 611371 h 2801577"/>
                <a:gd name="connsiteX8260" fmla="*/ 269956 w 10032639"/>
                <a:gd name="connsiteY8260" fmla="*/ 609571 h 2801577"/>
                <a:gd name="connsiteX8261" fmla="*/ 269956 w 10032639"/>
                <a:gd name="connsiteY8261" fmla="*/ 597329 h 2801577"/>
                <a:gd name="connsiteX8262" fmla="*/ 269956 w 10032639"/>
                <a:gd name="connsiteY8262" fmla="*/ 595529 h 2801577"/>
                <a:gd name="connsiteX8263" fmla="*/ 247640 w 10032639"/>
                <a:gd name="connsiteY8263" fmla="*/ 593729 h 2801577"/>
                <a:gd name="connsiteX8264" fmla="*/ 224963 w 10032639"/>
                <a:gd name="connsiteY8264" fmla="*/ 592288 h 2801577"/>
                <a:gd name="connsiteX8265" fmla="*/ 202287 w 10032639"/>
                <a:gd name="connsiteY8265" fmla="*/ 593729 h 2801577"/>
                <a:gd name="connsiteX8266" fmla="*/ 179971 w 10032639"/>
                <a:gd name="connsiteY8266" fmla="*/ 597329 h 2801577"/>
                <a:gd name="connsiteX8267" fmla="*/ 162693 w 10032639"/>
                <a:gd name="connsiteY8267" fmla="*/ 599129 h 2801577"/>
                <a:gd name="connsiteX8268" fmla="*/ 145416 w 10032639"/>
                <a:gd name="connsiteY8268" fmla="*/ 599129 h 2801577"/>
                <a:gd name="connsiteX8269" fmla="*/ 129939 w 10032639"/>
                <a:gd name="connsiteY8269" fmla="*/ 599129 h 2801577"/>
                <a:gd name="connsiteX8270" fmla="*/ 112301 w 10032639"/>
                <a:gd name="connsiteY8270" fmla="*/ 597329 h 2801577"/>
                <a:gd name="connsiteX8271" fmla="*/ 98624 w 10032639"/>
                <a:gd name="connsiteY8271" fmla="*/ 593729 h 2801577"/>
                <a:gd name="connsiteX8272" fmla="*/ 84586 w 10032639"/>
                <a:gd name="connsiteY8272" fmla="*/ 588688 h 2801577"/>
                <a:gd name="connsiteX8273" fmla="*/ 70908 w 10032639"/>
                <a:gd name="connsiteY8273" fmla="*/ 581847 h 2801577"/>
                <a:gd name="connsiteX8274" fmla="*/ 58670 w 10032639"/>
                <a:gd name="connsiteY8274" fmla="*/ 575006 h 2801577"/>
                <a:gd name="connsiteX8275" fmla="*/ 55431 w 10032639"/>
                <a:gd name="connsiteY8275" fmla="*/ 571405 h 2801577"/>
                <a:gd name="connsiteX8276" fmla="*/ 44992 w 10032639"/>
                <a:gd name="connsiteY8276" fmla="*/ 555923 h 2801577"/>
                <a:gd name="connsiteX8277" fmla="*/ 38153 w 10032639"/>
                <a:gd name="connsiteY8277" fmla="*/ 538640 h 2801577"/>
                <a:gd name="connsiteX8278" fmla="*/ 34554 w 10032639"/>
                <a:gd name="connsiteY8278" fmla="*/ 517757 h 2801577"/>
                <a:gd name="connsiteX8279" fmla="*/ 32754 w 10032639"/>
                <a:gd name="connsiteY8279" fmla="*/ 496874 h 2801577"/>
                <a:gd name="connsiteX8280" fmla="*/ 29515 w 10032639"/>
                <a:gd name="connsiteY8280" fmla="*/ 481392 h 2801577"/>
                <a:gd name="connsiteX8281" fmla="*/ 25915 w 10032639"/>
                <a:gd name="connsiteY8281" fmla="*/ 465910 h 2801577"/>
                <a:gd name="connsiteX8282" fmla="*/ 19077 w 10032639"/>
                <a:gd name="connsiteY8282" fmla="*/ 451867 h 2801577"/>
                <a:gd name="connsiteX8283" fmla="*/ 14037 w 10032639"/>
                <a:gd name="connsiteY8283" fmla="*/ 441426 h 2801577"/>
                <a:gd name="connsiteX8284" fmla="*/ 6839 w 10032639"/>
                <a:gd name="connsiteY8284" fmla="*/ 432785 h 2801577"/>
                <a:gd name="connsiteX8285" fmla="*/ 12238 w 10032639"/>
                <a:gd name="connsiteY8285" fmla="*/ 424503 h 2801577"/>
                <a:gd name="connsiteX8286" fmla="*/ 25915 w 10032639"/>
                <a:gd name="connsiteY8286" fmla="*/ 401820 h 2801577"/>
                <a:gd name="connsiteX8287" fmla="*/ 25915 w 10032639"/>
                <a:gd name="connsiteY8287" fmla="*/ 356813 h 2801577"/>
                <a:gd name="connsiteX8288" fmla="*/ 25915 w 10032639"/>
                <a:gd name="connsiteY8288" fmla="*/ 335930 h 2801577"/>
                <a:gd name="connsiteX8289" fmla="*/ 29515 w 10032639"/>
                <a:gd name="connsiteY8289" fmla="*/ 311807 h 2801577"/>
                <a:gd name="connsiteX8290" fmla="*/ 27715 w 10032639"/>
                <a:gd name="connsiteY8290" fmla="*/ 306406 h 2801577"/>
                <a:gd name="connsiteX8291" fmla="*/ 15477 w 10032639"/>
                <a:gd name="connsiteY8291" fmla="*/ 301365 h 2801577"/>
                <a:gd name="connsiteX8292" fmla="*/ 6839 w 10032639"/>
                <a:gd name="connsiteY8292" fmla="*/ 294524 h 2801577"/>
                <a:gd name="connsiteX8293" fmla="*/ 0 w 10032639"/>
                <a:gd name="connsiteY8293" fmla="*/ 285883 h 2801577"/>
                <a:gd name="connsiteX8294" fmla="*/ 3599 w 10032639"/>
                <a:gd name="connsiteY8294" fmla="*/ 277241 h 2801577"/>
                <a:gd name="connsiteX8295" fmla="*/ 10438 w 10032639"/>
                <a:gd name="connsiteY8295" fmla="*/ 258159 h 2801577"/>
                <a:gd name="connsiteX8296" fmla="*/ 14037 w 10032639"/>
                <a:gd name="connsiteY8296" fmla="*/ 237276 h 2801577"/>
                <a:gd name="connsiteX8297" fmla="*/ 15477 w 10032639"/>
                <a:gd name="connsiteY8297" fmla="*/ 216392 h 2801577"/>
                <a:gd name="connsiteX8298" fmla="*/ 14037 w 10032639"/>
                <a:gd name="connsiteY8298" fmla="*/ 192269 h 2801577"/>
                <a:gd name="connsiteX8299" fmla="*/ 14037 w 10032639"/>
                <a:gd name="connsiteY8299" fmla="*/ 178227 h 2801577"/>
                <a:gd name="connsiteX8300" fmla="*/ 14037 w 10032639"/>
                <a:gd name="connsiteY8300" fmla="*/ 164545 h 2801577"/>
                <a:gd name="connsiteX8301" fmla="*/ 14037 w 10032639"/>
                <a:gd name="connsiteY8301" fmla="*/ 152663 h 2801577"/>
                <a:gd name="connsiteX8302" fmla="*/ 17277 w 10032639"/>
                <a:gd name="connsiteY8302" fmla="*/ 138621 h 2801577"/>
                <a:gd name="connsiteX8303" fmla="*/ 20876 w 10032639"/>
                <a:gd name="connsiteY8303" fmla="*/ 126379 h 2801577"/>
                <a:gd name="connsiteX8304" fmla="*/ 25915 w 10032639"/>
                <a:gd name="connsiteY8304" fmla="*/ 114497 h 2801577"/>
                <a:gd name="connsiteX8305" fmla="*/ 32754 w 10032639"/>
                <a:gd name="connsiteY8305" fmla="*/ 102255 h 2801577"/>
                <a:gd name="connsiteX8306" fmla="*/ 39953 w 10032639"/>
                <a:gd name="connsiteY8306" fmla="*/ 90014 h 2801577"/>
                <a:gd name="connsiteX8307" fmla="*/ 44992 w 10032639"/>
                <a:gd name="connsiteY8307" fmla="*/ 84973 h 2801577"/>
                <a:gd name="connsiteX8308" fmla="*/ 51831 w 10032639"/>
                <a:gd name="connsiteY8308" fmla="*/ 84973 h 2801577"/>
                <a:gd name="connsiteX8309" fmla="*/ 64069 w 10032639"/>
                <a:gd name="connsiteY8309" fmla="*/ 84973 h 2801577"/>
                <a:gd name="connsiteX8310" fmla="*/ 65509 w 10032639"/>
                <a:gd name="connsiteY8310" fmla="*/ 81372 h 2801577"/>
                <a:gd name="connsiteX8311" fmla="*/ 69108 w 10032639"/>
                <a:gd name="connsiteY8311" fmla="*/ 76332 h 2801577"/>
                <a:gd name="connsiteX8312" fmla="*/ 74148 w 10032639"/>
                <a:gd name="connsiteY8312" fmla="*/ 72731 h 2801577"/>
                <a:gd name="connsiteX8313" fmla="*/ 81347 w 10032639"/>
                <a:gd name="connsiteY8313" fmla="*/ 69131 h 2801577"/>
                <a:gd name="connsiteX8314" fmla="*/ 86386 w 10032639"/>
                <a:gd name="connsiteY8314" fmla="*/ 67330 h 2801577"/>
                <a:gd name="connsiteX8315" fmla="*/ 89985 w 10032639"/>
                <a:gd name="connsiteY8315" fmla="*/ 69131 h 2801577"/>
                <a:gd name="connsiteX8316" fmla="*/ 96824 w 10032639"/>
                <a:gd name="connsiteY8316" fmla="*/ 70931 h 2801577"/>
                <a:gd name="connsiteX8317" fmla="*/ 105463 w 10032639"/>
                <a:gd name="connsiteY8317" fmla="*/ 70931 h 2801577"/>
                <a:gd name="connsiteX8318" fmla="*/ 112301 w 10032639"/>
                <a:gd name="connsiteY8318" fmla="*/ 70931 h 2801577"/>
                <a:gd name="connsiteX8319" fmla="*/ 119500 w 10032639"/>
                <a:gd name="connsiteY8319" fmla="*/ 67330 h 2801577"/>
                <a:gd name="connsiteX8320" fmla="*/ 124539 w 10032639"/>
                <a:gd name="connsiteY8320" fmla="*/ 65890 h 2801577"/>
                <a:gd name="connsiteX8321" fmla="*/ 136778 w 10032639"/>
                <a:gd name="connsiteY8321" fmla="*/ 60489 h 2801577"/>
                <a:gd name="connsiteX8322" fmla="*/ 149016 w 10032639"/>
                <a:gd name="connsiteY8322" fmla="*/ 55449 h 2801577"/>
                <a:gd name="connsiteX8323" fmla="*/ 162693 w 10032639"/>
                <a:gd name="connsiteY8323" fmla="*/ 50408 h 2801577"/>
                <a:gd name="connsiteX8324" fmla="*/ 178171 w 10032639"/>
                <a:gd name="connsiteY8324" fmla="*/ 48607 h 2801577"/>
                <a:gd name="connsiteX8325" fmla="*/ 337265 w 10032639"/>
                <a:gd name="connsiteY8325" fmla="*/ 38165 h 2801577"/>
                <a:gd name="connsiteX8326" fmla="*/ 415373 w 10032639"/>
                <a:gd name="connsiteY8326" fmla="*/ 34565 h 2801577"/>
                <a:gd name="connsiteX8327" fmla="*/ 494920 w 10032639"/>
                <a:gd name="connsiteY8327" fmla="*/ 31324 h 2801577"/>
                <a:gd name="connsiteX8328" fmla="*/ 820307 w 10032639"/>
                <a:gd name="connsiteY8328" fmla="*/ 19083 h 2801577"/>
                <a:gd name="connsiteX8329" fmla="*/ 842984 w 10032639"/>
                <a:gd name="connsiteY8329" fmla="*/ 19083 h 2801577"/>
                <a:gd name="connsiteX8330" fmla="*/ 855222 w 10032639"/>
                <a:gd name="connsiteY8330" fmla="*/ 20883 h 2801577"/>
                <a:gd name="connsiteX8331" fmla="*/ 867100 w 10032639"/>
                <a:gd name="connsiteY8331" fmla="*/ 24483 h 2801577"/>
                <a:gd name="connsiteX8332" fmla="*/ 887977 w 10032639"/>
                <a:gd name="connsiteY8332" fmla="*/ 25924 h 2801577"/>
                <a:gd name="connsiteX8333" fmla="*/ 905254 w 10032639"/>
                <a:gd name="connsiteY8333" fmla="*/ 25924 h 2801577"/>
                <a:gd name="connsiteX8334" fmla="*/ 910293 w 10032639"/>
                <a:gd name="connsiteY8334" fmla="*/ 25924 h 2801577"/>
                <a:gd name="connsiteX8335" fmla="*/ 917132 w 10032639"/>
                <a:gd name="connsiteY8335" fmla="*/ 25924 h 2801577"/>
                <a:gd name="connsiteX8336" fmla="*/ 922531 w 10032639"/>
                <a:gd name="connsiteY8336" fmla="*/ 22683 h 2801577"/>
                <a:gd name="connsiteX8337" fmla="*/ 929370 w 10032639"/>
                <a:gd name="connsiteY8337" fmla="*/ 19083 h 2801577"/>
                <a:gd name="connsiteX8338" fmla="*/ 939808 w 10032639"/>
                <a:gd name="connsiteY8338" fmla="*/ 19083 h 2801577"/>
                <a:gd name="connsiteX8339" fmla="*/ 960685 w 10032639"/>
                <a:gd name="connsiteY8339" fmla="*/ 19083 h 2801577"/>
                <a:gd name="connsiteX8340" fmla="*/ 972563 w 10032639"/>
                <a:gd name="connsiteY8340" fmla="*/ 20883 h 2801577"/>
                <a:gd name="connsiteX8341" fmla="*/ 986601 w 10032639"/>
                <a:gd name="connsiteY8341" fmla="*/ 24483 h 2801577"/>
                <a:gd name="connsiteX8342" fmla="*/ 995239 w 10032639"/>
                <a:gd name="connsiteY8342" fmla="*/ 25924 h 2801577"/>
                <a:gd name="connsiteX8343" fmla="*/ 1005678 w 10032639"/>
                <a:gd name="connsiteY8343" fmla="*/ 25924 h 2801577"/>
                <a:gd name="connsiteX8344" fmla="*/ 1024755 w 10032639"/>
                <a:gd name="connsiteY8344" fmla="*/ 25924 h 2801577"/>
                <a:gd name="connsiteX8345" fmla="*/ 1088464 w 10032639"/>
                <a:gd name="connsiteY8345" fmla="*/ 25924 h 2801577"/>
                <a:gd name="connsiteX8346" fmla="*/ 1123379 w 10032639"/>
                <a:gd name="connsiteY8346" fmla="*/ 25924 h 2801577"/>
                <a:gd name="connsiteX8347" fmla="*/ 1156133 w 10032639"/>
                <a:gd name="connsiteY8347" fmla="*/ 22683 h 2801577"/>
                <a:gd name="connsiteX8348" fmla="*/ 1183849 w 10032639"/>
                <a:gd name="connsiteY8348" fmla="*/ 22683 h 2801577"/>
                <a:gd name="connsiteX8349" fmla="*/ 1213364 w 10032639"/>
                <a:gd name="connsiteY8349" fmla="*/ 24483 h 2801577"/>
                <a:gd name="connsiteX8350" fmla="*/ 1242880 w 10032639"/>
                <a:gd name="connsiteY8350" fmla="*/ 29524 h 2801577"/>
                <a:gd name="connsiteX8351" fmla="*/ 1273834 w 10032639"/>
                <a:gd name="connsiteY8351" fmla="*/ 36365 h 2801577"/>
                <a:gd name="connsiteX8352" fmla="*/ 1273834 w 10032639"/>
                <a:gd name="connsiteY8352" fmla="*/ 29524 h 2801577"/>
                <a:gd name="connsiteX8353" fmla="*/ 1277434 w 10032639"/>
                <a:gd name="connsiteY8353" fmla="*/ 20883 h 2801577"/>
                <a:gd name="connsiteX8354" fmla="*/ 1280674 w 10032639"/>
                <a:gd name="connsiteY8354" fmla="*/ 10441 h 2801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Lst>
              <a:rect l="l" t="t" r="r" b="b"/>
              <a:pathLst>
                <a:path w="10032639" h="2801577">
                  <a:moveTo>
                    <a:pt x="115901" y="2708323"/>
                  </a:moveTo>
                  <a:lnTo>
                    <a:pt x="110862" y="2709763"/>
                  </a:lnTo>
                  <a:lnTo>
                    <a:pt x="109062" y="2713364"/>
                  </a:lnTo>
                  <a:lnTo>
                    <a:pt x="110862" y="2713364"/>
                  </a:lnTo>
                  <a:close/>
                  <a:moveTo>
                    <a:pt x="3766073" y="2678799"/>
                  </a:moveTo>
                  <a:lnTo>
                    <a:pt x="3736558" y="2685640"/>
                  </a:lnTo>
                  <a:lnTo>
                    <a:pt x="3752396" y="2687440"/>
                  </a:lnTo>
                  <a:lnTo>
                    <a:pt x="3766073" y="2690681"/>
                  </a:lnTo>
                  <a:close/>
                  <a:moveTo>
                    <a:pt x="5937672" y="2656183"/>
                  </a:moveTo>
                  <a:lnTo>
                    <a:pt x="5920391" y="2666622"/>
                  </a:lnTo>
                  <a:lnTo>
                    <a:pt x="5914991" y="2671661"/>
                  </a:lnTo>
                  <a:lnTo>
                    <a:pt x="5909951" y="2677061"/>
                  </a:lnTo>
                  <a:lnTo>
                    <a:pt x="5922191" y="2675261"/>
                  </a:lnTo>
                  <a:lnTo>
                    <a:pt x="5930831" y="2673461"/>
                  </a:lnTo>
                  <a:lnTo>
                    <a:pt x="5940912" y="2673461"/>
                  </a:lnTo>
                  <a:lnTo>
                    <a:pt x="5937672" y="2664822"/>
                  </a:lnTo>
                  <a:close/>
                  <a:moveTo>
                    <a:pt x="740760" y="2647474"/>
                  </a:moveTo>
                  <a:lnTo>
                    <a:pt x="727082" y="2654315"/>
                  </a:lnTo>
                  <a:lnTo>
                    <a:pt x="740760" y="2652515"/>
                  </a:lnTo>
                  <a:close/>
                  <a:moveTo>
                    <a:pt x="9435292" y="2643675"/>
                  </a:moveTo>
                  <a:lnTo>
                    <a:pt x="9424851" y="2650877"/>
                  </a:lnTo>
                  <a:lnTo>
                    <a:pt x="9414769" y="2657719"/>
                  </a:lnTo>
                  <a:lnTo>
                    <a:pt x="9431692" y="2657719"/>
                  </a:lnTo>
                  <a:lnTo>
                    <a:pt x="9435292" y="2649076"/>
                  </a:lnTo>
                  <a:close/>
                  <a:moveTo>
                    <a:pt x="3482439" y="2642073"/>
                  </a:moveTo>
                  <a:lnTo>
                    <a:pt x="3437087" y="2656115"/>
                  </a:lnTo>
                  <a:lnTo>
                    <a:pt x="3392454" y="2670158"/>
                  </a:lnTo>
                  <a:lnTo>
                    <a:pt x="3419809" y="2668357"/>
                  </a:lnTo>
                  <a:lnTo>
                    <a:pt x="3432047" y="2666557"/>
                  </a:lnTo>
                  <a:lnTo>
                    <a:pt x="3444285" y="2664757"/>
                  </a:lnTo>
                  <a:lnTo>
                    <a:pt x="3454723" y="2659716"/>
                  </a:lnTo>
                  <a:lnTo>
                    <a:pt x="3463362" y="2656115"/>
                  </a:lnTo>
                  <a:lnTo>
                    <a:pt x="3473800" y="2649274"/>
                  </a:lnTo>
                  <a:close/>
                  <a:moveTo>
                    <a:pt x="960685" y="2642073"/>
                  </a:moveTo>
                  <a:lnTo>
                    <a:pt x="931170" y="2652515"/>
                  </a:lnTo>
                  <a:lnTo>
                    <a:pt x="905254" y="2664757"/>
                  </a:lnTo>
                  <a:lnTo>
                    <a:pt x="923971" y="2661156"/>
                  </a:lnTo>
                  <a:lnTo>
                    <a:pt x="932969" y="2659716"/>
                  </a:lnTo>
                  <a:lnTo>
                    <a:pt x="939808" y="2656115"/>
                  </a:lnTo>
                  <a:close/>
                  <a:moveTo>
                    <a:pt x="8709763" y="2641874"/>
                  </a:moveTo>
                  <a:lnTo>
                    <a:pt x="8684198" y="2662760"/>
                  </a:lnTo>
                  <a:lnTo>
                    <a:pt x="8696081" y="2657719"/>
                  </a:lnTo>
                  <a:lnTo>
                    <a:pt x="8709763" y="2655918"/>
                  </a:lnTo>
                  <a:lnTo>
                    <a:pt x="8709763" y="2649076"/>
                  </a:lnTo>
                  <a:close/>
                  <a:moveTo>
                    <a:pt x="6332243" y="2637106"/>
                  </a:moveTo>
                  <a:lnTo>
                    <a:pt x="6301283" y="2647544"/>
                  </a:lnTo>
                  <a:lnTo>
                    <a:pt x="6271762" y="2661223"/>
                  </a:lnTo>
                  <a:lnTo>
                    <a:pt x="6284002" y="2656183"/>
                  </a:lnTo>
                  <a:lnTo>
                    <a:pt x="6308123" y="2647544"/>
                  </a:lnTo>
                  <a:close/>
                  <a:moveTo>
                    <a:pt x="9598041" y="2622789"/>
                  </a:moveTo>
                  <a:lnTo>
                    <a:pt x="9580758" y="2635032"/>
                  </a:lnTo>
                  <a:lnTo>
                    <a:pt x="9578958" y="2635032"/>
                  </a:lnTo>
                  <a:lnTo>
                    <a:pt x="9559875" y="2652317"/>
                  </a:lnTo>
                  <a:lnTo>
                    <a:pt x="9572117" y="2650877"/>
                  </a:lnTo>
                  <a:lnTo>
                    <a:pt x="9584359" y="2647276"/>
                  </a:lnTo>
                  <a:lnTo>
                    <a:pt x="9598041" y="2645475"/>
                  </a:lnTo>
                  <a:lnTo>
                    <a:pt x="9596241" y="2641874"/>
                  </a:lnTo>
                  <a:lnTo>
                    <a:pt x="9596241" y="2631431"/>
                  </a:lnTo>
                  <a:close/>
                  <a:moveTo>
                    <a:pt x="3549748" y="2619750"/>
                  </a:moveTo>
                  <a:lnTo>
                    <a:pt x="3508355" y="2633432"/>
                  </a:lnTo>
                  <a:lnTo>
                    <a:pt x="3518793" y="2631632"/>
                  </a:lnTo>
                  <a:lnTo>
                    <a:pt x="3529231" y="2630192"/>
                  </a:lnTo>
                  <a:lnTo>
                    <a:pt x="3539310" y="2624791"/>
                  </a:lnTo>
                  <a:close/>
                  <a:moveTo>
                    <a:pt x="799431" y="2619750"/>
                  </a:moveTo>
                  <a:lnTo>
                    <a:pt x="769916" y="2633432"/>
                  </a:lnTo>
                  <a:lnTo>
                    <a:pt x="778914" y="2633432"/>
                  </a:lnTo>
                  <a:lnTo>
                    <a:pt x="778914" y="2637033"/>
                  </a:lnTo>
                  <a:lnTo>
                    <a:pt x="787553" y="2630192"/>
                  </a:lnTo>
                  <a:lnTo>
                    <a:pt x="796191" y="2622990"/>
                  </a:lnTo>
                  <a:close/>
                  <a:moveTo>
                    <a:pt x="7634042" y="2618028"/>
                  </a:moveTo>
                  <a:lnTo>
                    <a:pt x="7603081" y="2629906"/>
                  </a:lnTo>
                  <a:lnTo>
                    <a:pt x="7577161" y="2642145"/>
                  </a:lnTo>
                  <a:lnTo>
                    <a:pt x="7554480" y="2652584"/>
                  </a:lnTo>
                  <a:lnTo>
                    <a:pt x="7537199" y="2664822"/>
                  </a:lnTo>
                  <a:lnTo>
                    <a:pt x="7573561" y="2659423"/>
                  </a:lnTo>
                  <a:lnTo>
                    <a:pt x="7584001" y="2657983"/>
                  </a:lnTo>
                  <a:lnTo>
                    <a:pt x="7594441" y="2656183"/>
                  </a:lnTo>
                  <a:lnTo>
                    <a:pt x="7603081" y="2652584"/>
                  </a:lnTo>
                  <a:lnTo>
                    <a:pt x="7609922" y="2647544"/>
                  </a:lnTo>
                  <a:lnTo>
                    <a:pt x="7616762" y="2642145"/>
                  </a:lnTo>
                  <a:lnTo>
                    <a:pt x="7623602" y="2635306"/>
                  </a:lnTo>
                  <a:lnTo>
                    <a:pt x="7629002" y="2626667"/>
                  </a:lnTo>
                  <a:close/>
                  <a:moveTo>
                    <a:pt x="519036" y="2597427"/>
                  </a:moveTo>
                  <a:lnTo>
                    <a:pt x="515797" y="2598867"/>
                  </a:lnTo>
                  <a:lnTo>
                    <a:pt x="519036" y="2598867"/>
                  </a:lnTo>
                  <a:close/>
                  <a:moveTo>
                    <a:pt x="867100" y="2586985"/>
                  </a:moveTo>
                  <a:lnTo>
                    <a:pt x="860261" y="2590226"/>
                  </a:lnTo>
                  <a:lnTo>
                    <a:pt x="858534" y="2591269"/>
                  </a:lnTo>
                  <a:lnTo>
                    <a:pt x="836145" y="2602467"/>
                  </a:lnTo>
                  <a:lnTo>
                    <a:pt x="842984" y="2600667"/>
                  </a:lnTo>
                  <a:lnTo>
                    <a:pt x="858534" y="2591269"/>
                  </a:lnTo>
                  <a:close/>
                  <a:moveTo>
                    <a:pt x="4869148" y="2583856"/>
                  </a:moveTo>
                  <a:lnTo>
                    <a:pt x="4812266" y="2635693"/>
                  </a:lnTo>
                  <a:lnTo>
                    <a:pt x="4808666" y="2639293"/>
                  </a:lnTo>
                  <a:lnTo>
                    <a:pt x="4801825" y="2642532"/>
                  </a:lnTo>
                  <a:lnTo>
                    <a:pt x="4794985" y="2649732"/>
                  </a:lnTo>
                  <a:lnTo>
                    <a:pt x="4806866" y="2646132"/>
                  </a:lnTo>
                  <a:lnTo>
                    <a:pt x="4817306" y="2639293"/>
                  </a:lnTo>
                  <a:lnTo>
                    <a:pt x="4829186" y="2630293"/>
                  </a:lnTo>
                  <a:lnTo>
                    <a:pt x="4839627" y="2618414"/>
                  </a:lnTo>
                  <a:close/>
                  <a:moveTo>
                    <a:pt x="1671931" y="2578344"/>
                  </a:moveTo>
                  <a:lnTo>
                    <a:pt x="1670131" y="2580144"/>
                  </a:lnTo>
                  <a:lnTo>
                    <a:pt x="1671931" y="2580144"/>
                  </a:lnTo>
                  <a:close/>
                  <a:moveTo>
                    <a:pt x="9920299" y="2571294"/>
                  </a:moveTo>
                  <a:lnTo>
                    <a:pt x="9911657" y="2576335"/>
                  </a:lnTo>
                  <a:lnTo>
                    <a:pt x="9904456" y="2583177"/>
                  </a:lnTo>
                  <a:lnTo>
                    <a:pt x="9883572" y="2602263"/>
                  </a:lnTo>
                  <a:lnTo>
                    <a:pt x="9866289" y="2617747"/>
                  </a:lnTo>
                  <a:lnTo>
                    <a:pt x="9847566" y="2629991"/>
                  </a:lnTo>
                  <a:lnTo>
                    <a:pt x="9830283" y="2638633"/>
                  </a:lnTo>
                  <a:lnTo>
                    <a:pt x="9857648" y="2638633"/>
                  </a:lnTo>
                  <a:lnTo>
                    <a:pt x="9874931" y="2638633"/>
                  </a:lnTo>
                  <a:lnTo>
                    <a:pt x="9892214" y="2640434"/>
                  </a:lnTo>
                  <a:lnTo>
                    <a:pt x="9908057" y="2641874"/>
                  </a:lnTo>
                  <a:lnTo>
                    <a:pt x="9925340" y="2647276"/>
                  </a:lnTo>
                  <a:lnTo>
                    <a:pt x="9921739" y="2622789"/>
                  </a:lnTo>
                  <a:lnTo>
                    <a:pt x="9920299" y="2604063"/>
                  </a:lnTo>
                  <a:close/>
                  <a:moveTo>
                    <a:pt x="1675530" y="2567902"/>
                  </a:moveTo>
                  <a:lnTo>
                    <a:pt x="1673730" y="2569703"/>
                  </a:lnTo>
                  <a:lnTo>
                    <a:pt x="1675530" y="2569703"/>
                  </a:lnTo>
                  <a:lnTo>
                    <a:pt x="1675530" y="2571503"/>
                  </a:lnTo>
                  <a:lnTo>
                    <a:pt x="1677329" y="2572943"/>
                  </a:lnTo>
                  <a:close/>
                  <a:moveTo>
                    <a:pt x="2947565" y="2559261"/>
                  </a:moveTo>
                  <a:lnTo>
                    <a:pt x="2874857" y="2580144"/>
                  </a:lnTo>
                  <a:lnTo>
                    <a:pt x="2788471" y="2602467"/>
                  </a:lnTo>
                  <a:lnTo>
                    <a:pt x="2738079" y="2616149"/>
                  </a:lnTo>
                  <a:lnTo>
                    <a:pt x="2691286" y="2631632"/>
                  </a:lnTo>
                  <a:lnTo>
                    <a:pt x="2651693" y="2647474"/>
                  </a:lnTo>
                  <a:lnTo>
                    <a:pt x="2614979" y="2664757"/>
                  </a:lnTo>
                  <a:lnTo>
                    <a:pt x="2614979" y="2676999"/>
                  </a:lnTo>
                  <a:lnTo>
                    <a:pt x="2613539" y="2689240"/>
                  </a:lnTo>
                  <a:lnTo>
                    <a:pt x="2665371" y="2666557"/>
                  </a:lnTo>
                  <a:lnTo>
                    <a:pt x="2713962" y="2647474"/>
                  </a:lnTo>
                  <a:lnTo>
                    <a:pt x="2744918" y="2635232"/>
                  </a:lnTo>
                  <a:lnTo>
                    <a:pt x="2778033" y="2621550"/>
                  </a:lnTo>
                  <a:lnTo>
                    <a:pt x="2840302" y="2593826"/>
                  </a:lnTo>
                  <a:lnTo>
                    <a:pt x="2845342" y="2592026"/>
                  </a:lnTo>
                  <a:lnTo>
                    <a:pt x="2853980" y="2593826"/>
                  </a:lnTo>
                  <a:lnTo>
                    <a:pt x="2860819" y="2595626"/>
                  </a:lnTo>
                  <a:lnTo>
                    <a:pt x="2871258" y="2586985"/>
                  </a:lnTo>
                  <a:lnTo>
                    <a:pt x="2883496" y="2581584"/>
                  </a:lnTo>
                  <a:lnTo>
                    <a:pt x="2895374" y="2576544"/>
                  </a:lnTo>
                  <a:lnTo>
                    <a:pt x="2911211" y="2571503"/>
                  </a:lnTo>
                  <a:lnTo>
                    <a:pt x="2926689" y="2566102"/>
                  </a:lnTo>
                  <a:close/>
                  <a:moveTo>
                    <a:pt x="3556587" y="2536578"/>
                  </a:moveTo>
                  <a:lnTo>
                    <a:pt x="3530671" y="2545219"/>
                  </a:lnTo>
                  <a:lnTo>
                    <a:pt x="3537870" y="2550620"/>
                  </a:lnTo>
                  <a:lnTo>
                    <a:pt x="3546509" y="2550620"/>
                  </a:lnTo>
                  <a:lnTo>
                    <a:pt x="3551548" y="2543779"/>
                  </a:lnTo>
                  <a:lnTo>
                    <a:pt x="3555148" y="2540178"/>
                  </a:lnTo>
                  <a:close/>
                  <a:moveTo>
                    <a:pt x="2814387" y="2524696"/>
                  </a:moveTo>
                  <a:lnTo>
                    <a:pt x="2800349" y="2529737"/>
                  </a:lnTo>
                  <a:lnTo>
                    <a:pt x="2814387" y="2531537"/>
                  </a:lnTo>
                  <a:close/>
                  <a:moveTo>
                    <a:pt x="7036784" y="2524440"/>
                  </a:moveTo>
                  <a:lnTo>
                    <a:pt x="6910421" y="2588512"/>
                  </a:lnTo>
                  <a:lnTo>
                    <a:pt x="6908621" y="2588512"/>
                  </a:lnTo>
                  <a:lnTo>
                    <a:pt x="6908621" y="2598950"/>
                  </a:lnTo>
                  <a:lnTo>
                    <a:pt x="6907181" y="2604350"/>
                  </a:lnTo>
                  <a:lnTo>
                    <a:pt x="6903580" y="2609389"/>
                  </a:lnTo>
                  <a:lnTo>
                    <a:pt x="6905381" y="2612989"/>
                  </a:lnTo>
                  <a:lnTo>
                    <a:pt x="6908621" y="2612989"/>
                  </a:lnTo>
                  <a:lnTo>
                    <a:pt x="6915821" y="2604350"/>
                  </a:lnTo>
                  <a:lnTo>
                    <a:pt x="6919061" y="2598950"/>
                  </a:lnTo>
                  <a:lnTo>
                    <a:pt x="6922661" y="2593911"/>
                  </a:lnTo>
                  <a:lnTo>
                    <a:pt x="6941742" y="2576633"/>
                  </a:lnTo>
                  <a:lnTo>
                    <a:pt x="6944982" y="2573034"/>
                  </a:lnTo>
                  <a:lnTo>
                    <a:pt x="6955422" y="2567994"/>
                  </a:lnTo>
                  <a:lnTo>
                    <a:pt x="6972703" y="2564395"/>
                  </a:lnTo>
                  <a:lnTo>
                    <a:pt x="6979903" y="2557556"/>
                  </a:lnTo>
                  <a:lnTo>
                    <a:pt x="6983143" y="2552156"/>
                  </a:lnTo>
                  <a:lnTo>
                    <a:pt x="6990343" y="2552156"/>
                  </a:lnTo>
                  <a:lnTo>
                    <a:pt x="6995383" y="2548917"/>
                  </a:lnTo>
                  <a:lnTo>
                    <a:pt x="6998983" y="2545317"/>
                  </a:lnTo>
                  <a:lnTo>
                    <a:pt x="7002223" y="2545317"/>
                  </a:lnTo>
                  <a:lnTo>
                    <a:pt x="7014464" y="2542078"/>
                  </a:lnTo>
                  <a:lnTo>
                    <a:pt x="7023104" y="2536678"/>
                  </a:lnTo>
                  <a:lnTo>
                    <a:pt x="7031744" y="2531639"/>
                  </a:lnTo>
                  <a:close/>
                  <a:moveTo>
                    <a:pt x="9859448" y="2522680"/>
                  </a:moveTo>
                  <a:lnTo>
                    <a:pt x="9821641" y="2546807"/>
                  </a:lnTo>
                  <a:lnTo>
                    <a:pt x="9766191" y="2583177"/>
                  </a:lnTo>
                  <a:lnTo>
                    <a:pt x="9712182" y="2615947"/>
                  </a:lnTo>
                  <a:lnTo>
                    <a:pt x="9710741" y="2622789"/>
                  </a:lnTo>
                  <a:lnTo>
                    <a:pt x="9707141" y="2635032"/>
                  </a:lnTo>
                  <a:lnTo>
                    <a:pt x="9705341" y="2640434"/>
                  </a:lnTo>
                  <a:lnTo>
                    <a:pt x="9702100" y="2643675"/>
                  </a:lnTo>
                  <a:lnTo>
                    <a:pt x="9698499" y="2647276"/>
                  </a:lnTo>
                  <a:lnTo>
                    <a:pt x="9729465" y="2647276"/>
                  </a:lnTo>
                  <a:lnTo>
                    <a:pt x="9758990" y="2647276"/>
                  </a:lnTo>
                  <a:lnTo>
                    <a:pt x="9750349" y="2643675"/>
                  </a:lnTo>
                  <a:lnTo>
                    <a:pt x="9731265" y="2636833"/>
                  </a:lnTo>
                  <a:lnTo>
                    <a:pt x="9745308" y="2619548"/>
                  </a:lnTo>
                  <a:lnTo>
                    <a:pt x="9766191" y="2597221"/>
                  </a:lnTo>
                  <a:lnTo>
                    <a:pt x="9788515" y="2576335"/>
                  </a:lnTo>
                  <a:lnTo>
                    <a:pt x="9813000" y="2555450"/>
                  </a:lnTo>
                  <a:lnTo>
                    <a:pt x="9838925" y="2536364"/>
                  </a:lnTo>
                  <a:close/>
                  <a:moveTo>
                    <a:pt x="4981832" y="2497102"/>
                  </a:moveTo>
                  <a:lnTo>
                    <a:pt x="4973192" y="2498902"/>
                  </a:lnTo>
                  <a:lnTo>
                    <a:pt x="4928190" y="2535259"/>
                  </a:lnTo>
                  <a:lnTo>
                    <a:pt x="4955911" y="2516181"/>
                  </a:lnTo>
                  <a:close/>
                  <a:moveTo>
                    <a:pt x="1848662" y="2491571"/>
                  </a:moveTo>
                  <a:lnTo>
                    <a:pt x="1827785" y="2502012"/>
                  </a:lnTo>
                  <a:lnTo>
                    <a:pt x="1843263" y="2500212"/>
                  </a:lnTo>
                  <a:lnTo>
                    <a:pt x="1843263" y="2498412"/>
                  </a:lnTo>
                  <a:lnTo>
                    <a:pt x="1845063" y="2495171"/>
                  </a:lnTo>
                  <a:close/>
                  <a:moveTo>
                    <a:pt x="8791137" y="2486310"/>
                  </a:moveTo>
                  <a:lnTo>
                    <a:pt x="8780696" y="2493152"/>
                  </a:lnTo>
                  <a:lnTo>
                    <a:pt x="8723805" y="2531323"/>
                  </a:lnTo>
                  <a:lnTo>
                    <a:pt x="8671956" y="2569494"/>
                  </a:lnTo>
                  <a:lnTo>
                    <a:pt x="8661514" y="2578136"/>
                  </a:lnTo>
                  <a:lnTo>
                    <a:pt x="8711563" y="2546807"/>
                  </a:lnTo>
                  <a:lnTo>
                    <a:pt x="8763413" y="2519079"/>
                  </a:lnTo>
                  <a:lnTo>
                    <a:pt x="8767013" y="2515478"/>
                  </a:lnTo>
                  <a:lnTo>
                    <a:pt x="8770614" y="2512237"/>
                  </a:lnTo>
                  <a:lnTo>
                    <a:pt x="8779255" y="2506836"/>
                  </a:lnTo>
                  <a:lnTo>
                    <a:pt x="8780696" y="2505035"/>
                  </a:lnTo>
                  <a:lnTo>
                    <a:pt x="8786097" y="2499994"/>
                  </a:lnTo>
                  <a:lnTo>
                    <a:pt x="8787897" y="2494952"/>
                  </a:lnTo>
                  <a:close/>
                  <a:moveTo>
                    <a:pt x="4761864" y="2481623"/>
                  </a:moveTo>
                  <a:lnTo>
                    <a:pt x="4701381" y="2526620"/>
                  </a:lnTo>
                  <a:lnTo>
                    <a:pt x="4644139" y="2571617"/>
                  </a:lnTo>
                  <a:lnTo>
                    <a:pt x="4645939" y="2580256"/>
                  </a:lnTo>
                  <a:lnTo>
                    <a:pt x="4668260" y="2557938"/>
                  </a:lnTo>
                  <a:lnTo>
                    <a:pt x="4690941" y="2537059"/>
                  </a:lnTo>
                  <a:lnTo>
                    <a:pt x="4713262" y="2519780"/>
                  </a:lnTo>
                  <a:lnTo>
                    <a:pt x="4735943" y="2503941"/>
                  </a:lnTo>
                  <a:lnTo>
                    <a:pt x="4760424" y="2493862"/>
                  </a:lnTo>
                  <a:lnTo>
                    <a:pt x="4760424" y="2488462"/>
                  </a:lnTo>
                  <a:lnTo>
                    <a:pt x="4761864" y="2483423"/>
                  </a:lnTo>
                  <a:close/>
                  <a:moveTo>
                    <a:pt x="6981703" y="2472606"/>
                  </a:moveTo>
                  <a:lnTo>
                    <a:pt x="6957222" y="2481245"/>
                  </a:lnTo>
                  <a:lnTo>
                    <a:pt x="6948582" y="2486285"/>
                  </a:lnTo>
                  <a:lnTo>
                    <a:pt x="6941742" y="2493484"/>
                  </a:lnTo>
                  <a:close/>
                  <a:moveTo>
                    <a:pt x="5011354" y="2471184"/>
                  </a:moveTo>
                  <a:lnTo>
                    <a:pt x="4995513" y="2483423"/>
                  </a:lnTo>
                  <a:lnTo>
                    <a:pt x="4993713" y="2485223"/>
                  </a:lnTo>
                  <a:lnTo>
                    <a:pt x="4990473" y="2488462"/>
                  </a:lnTo>
                  <a:lnTo>
                    <a:pt x="4993713" y="2488462"/>
                  </a:lnTo>
                  <a:lnTo>
                    <a:pt x="4999113" y="2483423"/>
                  </a:lnTo>
                  <a:close/>
                  <a:moveTo>
                    <a:pt x="2630816" y="2463847"/>
                  </a:moveTo>
                  <a:lnTo>
                    <a:pt x="2630816" y="2472488"/>
                  </a:lnTo>
                  <a:lnTo>
                    <a:pt x="2630816" y="2496612"/>
                  </a:lnTo>
                  <a:lnTo>
                    <a:pt x="2627217" y="2519295"/>
                  </a:lnTo>
                  <a:lnTo>
                    <a:pt x="2654932" y="2512454"/>
                  </a:lnTo>
                  <a:lnTo>
                    <a:pt x="2679409" y="2503813"/>
                  </a:lnTo>
                  <a:lnTo>
                    <a:pt x="2703525" y="2493371"/>
                  </a:lnTo>
                  <a:lnTo>
                    <a:pt x="2725841" y="2482930"/>
                  </a:lnTo>
                  <a:lnTo>
                    <a:pt x="2701725" y="2486530"/>
                  </a:lnTo>
                  <a:lnTo>
                    <a:pt x="2691286" y="2486530"/>
                  </a:lnTo>
                  <a:lnTo>
                    <a:pt x="2682648" y="2484730"/>
                  </a:lnTo>
                  <a:lnTo>
                    <a:pt x="2681208" y="2484730"/>
                  </a:lnTo>
                  <a:lnTo>
                    <a:pt x="2667170" y="2482930"/>
                  </a:lnTo>
                  <a:lnTo>
                    <a:pt x="2654932" y="2479329"/>
                  </a:lnTo>
                  <a:lnTo>
                    <a:pt x="2643054" y="2472488"/>
                  </a:lnTo>
                  <a:close/>
                  <a:moveTo>
                    <a:pt x="1905533" y="2463847"/>
                  </a:moveTo>
                  <a:lnTo>
                    <a:pt x="1858740" y="2486530"/>
                  </a:lnTo>
                  <a:lnTo>
                    <a:pt x="1869179" y="2484730"/>
                  </a:lnTo>
                  <a:lnTo>
                    <a:pt x="1882856" y="2481129"/>
                  </a:lnTo>
                  <a:lnTo>
                    <a:pt x="1893295" y="2476089"/>
                  </a:lnTo>
                  <a:lnTo>
                    <a:pt x="1901933" y="2470688"/>
                  </a:lnTo>
                  <a:lnTo>
                    <a:pt x="1909132" y="2463847"/>
                  </a:lnTo>
                  <a:close/>
                  <a:moveTo>
                    <a:pt x="5681344" y="2462168"/>
                  </a:moveTo>
                  <a:lnTo>
                    <a:pt x="5662263" y="2472606"/>
                  </a:lnTo>
                  <a:lnTo>
                    <a:pt x="5633103" y="2488084"/>
                  </a:lnTo>
                  <a:lnTo>
                    <a:pt x="5605382" y="2498523"/>
                  </a:lnTo>
                  <a:lnTo>
                    <a:pt x="5577661" y="2503562"/>
                  </a:lnTo>
                  <a:lnTo>
                    <a:pt x="5551740" y="2505362"/>
                  </a:lnTo>
                  <a:lnTo>
                    <a:pt x="5520419" y="2505362"/>
                  </a:lnTo>
                  <a:lnTo>
                    <a:pt x="5499539" y="2519400"/>
                  </a:lnTo>
                  <a:lnTo>
                    <a:pt x="5473978" y="2531639"/>
                  </a:lnTo>
                  <a:lnTo>
                    <a:pt x="5473978" y="2587072"/>
                  </a:lnTo>
                  <a:lnTo>
                    <a:pt x="5501339" y="2573034"/>
                  </a:lnTo>
                  <a:lnTo>
                    <a:pt x="5529059" y="2557556"/>
                  </a:lnTo>
                  <a:lnTo>
                    <a:pt x="5556780" y="2540278"/>
                  </a:lnTo>
                  <a:lnTo>
                    <a:pt x="5584501" y="2521200"/>
                  </a:lnTo>
                  <a:lnTo>
                    <a:pt x="5584501" y="2519400"/>
                  </a:lnTo>
                  <a:lnTo>
                    <a:pt x="5636343" y="2488084"/>
                  </a:lnTo>
                  <a:lnTo>
                    <a:pt x="5659023" y="2476206"/>
                  </a:lnTo>
                  <a:lnTo>
                    <a:pt x="5681344" y="2465767"/>
                  </a:lnTo>
                  <a:close/>
                  <a:moveTo>
                    <a:pt x="3222921" y="2462047"/>
                  </a:moveTo>
                  <a:lnTo>
                    <a:pt x="3110259" y="2495171"/>
                  </a:lnTo>
                  <a:lnTo>
                    <a:pt x="3092982" y="2505253"/>
                  </a:lnTo>
                  <a:lnTo>
                    <a:pt x="3072105" y="2514254"/>
                  </a:lnTo>
                  <a:lnTo>
                    <a:pt x="3101621" y="2505253"/>
                  </a:lnTo>
                  <a:lnTo>
                    <a:pt x="3127536" y="2496612"/>
                  </a:lnTo>
                  <a:close/>
                  <a:moveTo>
                    <a:pt x="4800025" y="2455705"/>
                  </a:moveTo>
                  <a:lnTo>
                    <a:pt x="4786345" y="2464344"/>
                  </a:lnTo>
                  <a:lnTo>
                    <a:pt x="4791385" y="2462544"/>
                  </a:lnTo>
                  <a:lnTo>
                    <a:pt x="4798225" y="2460744"/>
                  </a:lnTo>
                  <a:close/>
                  <a:moveTo>
                    <a:pt x="1633776" y="2448365"/>
                  </a:moveTo>
                  <a:lnTo>
                    <a:pt x="1630177" y="2451965"/>
                  </a:lnTo>
                  <a:lnTo>
                    <a:pt x="1631977" y="2451965"/>
                  </a:lnTo>
                  <a:lnTo>
                    <a:pt x="1633776" y="2450165"/>
                  </a:lnTo>
                  <a:close/>
                  <a:moveTo>
                    <a:pt x="3056628" y="2443324"/>
                  </a:moveTo>
                  <a:lnTo>
                    <a:pt x="2988958" y="2465647"/>
                  </a:lnTo>
                  <a:lnTo>
                    <a:pt x="2921650" y="2487970"/>
                  </a:lnTo>
                  <a:lnTo>
                    <a:pt x="2956204" y="2477889"/>
                  </a:lnTo>
                  <a:lnTo>
                    <a:pt x="3006236" y="2462047"/>
                  </a:lnTo>
                  <a:close/>
                  <a:moveTo>
                    <a:pt x="493120" y="2441523"/>
                  </a:moveTo>
                  <a:lnTo>
                    <a:pt x="306310" y="2521095"/>
                  </a:lnTo>
                  <a:lnTo>
                    <a:pt x="283994" y="2533337"/>
                  </a:lnTo>
                  <a:lnTo>
                    <a:pt x="261318" y="2545219"/>
                  </a:lnTo>
                  <a:lnTo>
                    <a:pt x="240441" y="2559261"/>
                  </a:lnTo>
                  <a:lnTo>
                    <a:pt x="221364" y="2574743"/>
                  </a:lnTo>
                  <a:lnTo>
                    <a:pt x="247640" y="2564302"/>
                  </a:lnTo>
                  <a:lnTo>
                    <a:pt x="273555" y="2555660"/>
                  </a:lnTo>
                  <a:lnTo>
                    <a:pt x="299471" y="2548819"/>
                  </a:lnTo>
                  <a:lnTo>
                    <a:pt x="323588" y="2543779"/>
                  </a:lnTo>
                  <a:lnTo>
                    <a:pt x="328627" y="2536578"/>
                  </a:lnTo>
                  <a:lnTo>
                    <a:pt x="334026" y="2527936"/>
                  </a:lnTo>
                  <a:lnTo>
                    <a:pt x="340865" y="2522896"/>
                  </a:lnTo>
                  <a:lnTo>
                    <a:pt x="347704" y="2517495"/>
                  </a:lnTo>
                  <a:lnTo>
                    <a:pt x="354543" y="2512454"/>
                  </a:lnTo>
                  <a:lnTo>
                    <a:pt x="359942" y="2508854"/>
                  </a:lnTo>
                  <a:lnTo>
                    <a:pt x="363541" y="2500212"/>
                  </a:lnTo>
                  <a:lnTo>
                    <a:pt x="373619" y="2500212"/>
                  </a:lnTo>
                  <a:lnTo>
                    <a:pt x="385857" y="2498412"/>
                  </a:lnTo>
                  <a:lnTo>
                    <a:pt x="401695" y="2495171"/>
                  </a:lnTo>
                  <a:lnTo>
                    <a:pt x="415373" y="2487970"/>
                  </a:lnTo>
                  <a:lnTo>
                    <a:pt x="431210" y="2479329"/>
                  </a:lnTo>
                  <a:lnTo>
                    <a:pt x="453527" y="2465647"/>
                  </a:lnTo>
                  <a:close/>
                  <a:moveTo>
                    <a:pt x="7634042" y="2433011"/>
                  </a:moveTo>
                  <a:lnTo>
                    <a:pt x="7577161" y="2457128"/>
                  </a:lnTo>
                  <a:lnTo>
                    <a:pt x="7523519" y="2479445"/>
                  </a:lnTo>
                  <a:lnTo>
                    <a:pt x="7474918" y="2503562"/>
                  </a:lnTo>
                  <a:lnTo>
                    <a:pt x="7429916" y="2529839"/>
                  </a:lnTo>
                  <a:lnTo>
                    <a:pt x="7370874" y="2566194"/>
                  </a:lnTo>
                  <a:lnTo>
                    <a:pt x="7417676" y="2545317"/>
                  </a:lnTo>
                  <a:lnTo>
                    <a:pt x="7479958" y="2515801"/>
                  </a:lnTo>
                  <a:lnTo>
                    <a:pt x="7540800" y="2486285"/>
                  </a:lnTo>
                  <a:lnTo>
                    <a:pt x="7547640" y="2479445"/>
                  </a:lnTo>
                  <a:lnTo>
                    <a:pt x="7554480" y="2470807"/>
                  </a:lnTo>
                  <a:lnTo>
                    <a:pt x="7564920" y="2465767"/>
                  </a:lnTo>
                  <a:lnTo>
                    <a:pt x="7575361" y="2460368"/>
                  </a:lnTo>
                  <a:lnTo>
                    <a:pt x="7609922" y="2450289"/>
                  </a:lnTo>
                  <a:lnTo>
                    <a:pt x="7621802" y="2444890"/>
                  </a:lnTo>
                  <a:lnTo>
                    <a:pt x="7630442" y="2438051"/>
                  </a:lnTo>
                  <a:close/>
                  <a:moveTo>
                    <a:pt x="3518793" y="2432882"/>
                  </a:moveTo>
                  <a:lnTo>
                    <a:pt x="3511955" y="2434682"/>
                  </a:lnTo>
                  <a:lnTo>
                    <a:pt x="3515194" y="2434682"/>
                  </a:lnTo>
                  <a:close/>
                  <a:moveTo>
                    <a:pt x="1978241" y="2432882"/>
                  </a:moveTo>
                  <a:lnTo>
                    <a:pt x="1971402" y="2436483"/>
                  </a:lnTo>
                  <a:lnTo>
                    <a:pt x="1976441" y="2434682"/>
                  </a:lnTo>
                  <a:close/>
                  <a:moveTo>
                    <a:pt x="1684168" y="2410199"/>
                  </a:moveTo>
                  <a:lnTo>
                    <a:pt x="1668331" y="2420640"/>
                  </a:lnTo>
                  <a:lnTo>
                    <a:pt x="1677329" y="2417400"/>
                  </a:lnTo>
                  <a:lnTo>
                    <a:pt x="1684168" y="2411999"/>
                  </a:lnTo>
                  <a:lnTo>
                    <a:pt x="1685968" y="2410199"/>
                  </a:lnTo>
                  <a:close/>
                  <a:moveTo>
                    <a:pt x="5480818" y="2408534"/>
                  </a:moveTo>
                  <a:lnTo>
                    <a:pt x="5482258" y="2417173"/>
                  </a:lnTo>
                  <a:lnTo>
                    <a:pt x="5482258" y="2426172"/>
                  </a:lnTo>
                  <a:lnTo>
                    <a:pt x="5504939" y="2412134"/>
                  </a:lnTo>
                  <a:lnTo>
                    <a:pt x="5506739" y="2412134"/>
                  </a:lnTo>
                  <a:lnTo>
                    <a:pt x="5490898" y="2410334"/>
                  </a:lnTo>
                  <a:lnTo>
                    <a:pt x="5485858" y="2408534"/>
                  </a:lnTo>
                  <a:close/>
                  <a:moveTo>
                    <a:pt x="586705" y="2401558"/>
                  </a:moveTo>
                  <a:lnTo>
                    <a:pt x="574827" y="2406958"/>
                  </a:lnTo>
                  <a:lnTo>
                    <a:pt x="513997" y="2432882"/>
                  </a:lnTo>
                  <a:lnTo>
                    <a:pt x="519036" y="2441523"/>
                  </a:lnTo>
                  <a:lnTo>
                    <a:pt x="522635" y="2445124"/>
                  </a:lnTo>
                  <a:lnTo>
                    <a:pt x="531274" y="2437923"/>
                  </a:lnTo>
                  <a:lnTo>
                    <a:pt x="543512" y="2432882"/>
                  </a:lnTo>
                  <a:lnTo>
                    <a:pt x="550351" y="2427841"/>
                  </a:lnTo>
                  <a:lnTo>
                    <a:pt x="558990" y="2422441"/>
                  </a:lnTo>
                  <a:lnTo>
                    <a:pt x="571228" y="2417400"/>
                  </a:lnTo>
                  <a:lnTo>
                    <a:pt x="581666" y="2413799"/>
                  </a:lnTo>
                  <a:lnTo>
                    <a:pt x="584905" y="2405158"/>
                  </a:lnTo>
                  <a:close/>
                  <a:moveTo>
                    <a:pt x="4348207" y="2400268"/>
                  </a:moveTo>
                  <a:lnTo>
                    <a:pt x="4346407" y="2402068"/>
                  </a:lnTo>
                  <a:lnTo>
                    <a:pt x="4316886" y="2422947"/>
                  </a:lnTo>
                  <a:lnTo>
                    <a:pt x="4290965" y="2442025"/>
                  </a:lnTo>
                  <a:lnTo>
                    <a:pt x="4263244" y="2460744"/>
                  </a:lnTo>
                  <a:lnTo>
                    <a:pt x="4237323" y="2479823"/>
                  </a:lnTo>
                  <a:lnTo>
                    <a:pt x="4199522" y="2507541"/>
                  </a:lnTo>
                  <a:lnTo>
                    <a:pt x="4164600" y="2532020"/>
                  </a:lnTo>
                  <a:lnTo>
                    <a:pt x="4147320" y="2545699"/>
                  </a:lnTo>
                  <a:lnTo>
                    <a:pt x="4147320" y="2573417"/>
                  </a:lnTo>
                  <a:lnTo>
                    <a:pt x="4168200" y="2556138"/>
                  </a:lnTo>
                  <a:lnTo>
                    <a:pt x="4190521" y="2538859"/>
                  </a:lnTo>
                  <a:lnTo>
                    <a:pt x="4216802" y="2519780"/>
                  </a:lnTo>
                  <a:lnTo>
                    <a:pt x="4245963" y="2500702"/>
                  </a:lnTo>
                  <a:lnTo>
                    <a:pt x="4247763" y="2500702"/>
                  </a:lnTo>
                  <a:lnTo>
                    <a:pt x="4263244" y="2492062"/>
                  </a:lnTo>
                  <a:lnTo>
                    <a:pt x="4278725" y="2481623"/>
                  </a:lnTo>
                  <a:lnTo>
                    <a:pt x="4292765" y="2469384"/>
                  </a:lnTo>
                  <a:lnTo>
                    <a:pt x="4305006" y="2457504"/>
                  </a:lnTo>
                  <a:lnTo>
                    <a:pt x="4316886" y="2445265"/>
                  </a:lnTo>
                  <a:lnTo>
                    <a:pt x="4329127" y="2431586"/>
                  </a:lnTo>
                  <a:lnTo>
                    <a:pt x="4339567" y="2416107"/>
                  </a:lnTo>
                  <a:close/>
                  <a:moveTo>
                    <a:pt x="3200245" y="2396517"/>
                  </a:moveTo>
                  <a:lnTo>
                    <a:pt x="3175768" y="2403358"/>
                  </a:lnTo>
                  <a:lnTo>
                    <a:pt x="3106660" y="2427841"/>
                  </a:lnTo>
                  <a:lnTo>
                    <a:pt x="3080744" y="2434682"/>
                  </a:lnTo>
                  <a:lnTo>
                    <a:pt x="3101621" y="2434682"/>
                  </a:lnTo>
                  <a:lnTo>
                    <a:pt x="3118898" y="2431082"/>
                  </a:lnTo>
                  <a:lnTo>
                    <a:pt x="3134375" y="2427841"/>
                  </a:lnTo>
                  <a:lnTo>
                    <a:pt x="3148053" y="2420640"/>
                  </a:lnTo>
                  <a:lnTo>
                    <a:pt x="3172529" y="2408399"/>
                  </a:lnTo>
                  <a:close/>
                  <a:moveTo>
                    <a:pt x="8306491" y="2394483"/>
                  </a:moveTo>
                  <a:lnTo>
                    <a:pt x="8244200" y="2434455"/>
                  </a:lnTo>
                  <a:lnTo>
                    <a:pt x="8237359" y="2439496"/>
                  </a:lnTo>
                  <a:lnTo>
                    <a:pt x="8218276" y="2453540"/>
                  </a:lnTo>
                  <a:lnTo>
                    <a:pt x="8200632" y="2469025"/>
                  </a:lnTo>
                  <a:lnTo>
                    <a:pt x="8185150" y="2484509"/>
                  </a:lnTo>
                  <a:lnTo>
                    <a:pt x="8171467" y="2499994"/>
                  </a:lnTo>
                  <a:lnTo>
                    <a:pt x="8185150" y="2491351"/>
                  </a:lnTo>
                  <a:lnTo>
                    <a:pt x="8207834" y="2474066"/>
                  </a:lnTo>
                  <a:lnTo>
                    <a:pt x="8225117" y="2458582"/>
                  </a:lnTo>
                  <a:lnTo>
                    <a:pt x="8230158" y="2454981"/>
                  </a:lnTo>
                  <a:lnTo>
                    <a:pt x="8252842" y="2437696"/>
                  </a:lnTo>
                  <a:lnTo>
                    <a:pt x="8278766" y="2422211"/>
                  </a:lnTo>
                  <a:lnTo>
                    <a:pt x="8294249" y="2408167"/>
                  </a:lnTo>
                  <a:close/>
                  <a:moveTo>
                    <a:pt x="6187159" y="2389457"/>
                  </a:moveTo>
                  <a:lnTo>
                    <a:pt x="6093196" y="2438051"/>
                  </a:lnTo>
                  <a:lnTo>
                    <a:pt x="6001754" y="2484845"/>
                  </a:lnTo>
                  <a:lnTo>
                    <a:pt x="5937672" y="2519400"/>
                  </a:lnTo>
                  <a:lnTo>
                    <a:pt x="5795827" y="2598950"/>
                  </a:lnTo>
                  <a:lnTo>
                    <a:pt x="5779987" y="2609389"/>
                  </a:lnTo>
                  <a:lnTo>
                    <a:pt x="5807708" y="2604350"/>
                  </a:lnTo>
                  <a:lnTo>
                    <a:pt x="5837229" y="2602550"/>
                  </a:lnTo>
                  <a:lnTo>
                    <a:pt x="5837229" y="2593911"/>
                  </a:lnTo>
                  <a:lnTo>
                    <a:pt x="5840829" y="2587072"/>
                  </a:lnTo>
                  <a:lnTo>
                    <a:pt x="5844069" y="2579873"/>
                  </a:lnTo>
                  <a:lnTo>
                    <a:pt x="5851269" y="2576633"/>
                  </a:lnTo>
                  <a:lnTo>
                    <a:pt x="5859909" y="2571234"/>
                  </a:lnTo>
                  <a:lnTo>
                    <a:pt x="5884030" y="2562595"/>
                  </a:lnTo>
                  <a:lnTo>
                    <a:pt x="5908151" y="2550716"/>
                  </a:lnTo>
                  <a:lnTo>
                    <a:pt x="5932272" y="2536678"/>
                  </a:lnTo>
                  <a:lnTo>
                    <a:pt x="5954952" y="2521200"/>
                  </a:lnTo>
                  <a:lnTo>
                    <a:pt x="6001754" y="2489884"/>
                  </a:lnTo>
                  <a:lnTo>
                    <a:pt x="6024434" y="2477646"/>
                  </a:lnTo>
                  <a:lnTo>
                    <a:pt x="6044955" y="2465767"/>
                  </a:lnTo>
                  <a:lnTo>
                    <a:pt x="6096796" y="2438051"/>
                  </a:lnTo>
                  <a:lnTo>
                    <a:pt x="6152238" y="2408534"/>
                  </a:lnTo>
                  <a:lnTo>
                    <a:pt x="6169879" y="2399895"/>
                  </a:lnTo>
                  <a:close/>
                  <a:moveTo>
                    <a:pt x="3236599" y="2384275"/>
                  </a:moveTo>
                  <a:lnTo>
                    <a:pt x="3232999" y="2386075"/>
                  </a:lnTo>
                  <a:lnTo>
                    <a:pt x="3234799" y="2386075"/>
                  </a:lnTo>
                  <a:close/>
                  <a:moveTo>
                    <a:pt x="1737800" y="2384275"/>
                  </a:moveTo>
                  <a:lnTo>
                    <a:pt x="1727362" y="2391116"/>
                  </a:lnTo>
                  <a:lnTo>
                    <a:pt x="1708284" y="2399757"/>
                  </a:lnTo>
                  <a:lnTo>
                    <a:pt x="1716923" y="2398317"/>
                  </a:lnTo>
                  <a:lnTo>
                    <a:pt x="1729161" y="2398317"/>
                  </a:lnTo>
                  <a:lnTo>
                    <a:pt x="1730601" y="2394717"/>
                  </a:lnTo>
                  <a:lnTo>
                    <a:pt x="1734200" y="2389316"/>
                  </a:lnTo>
                  <a:close/>
                  <a:moveTo>
                    <a:pt x="4275485" y="2379389"/>
                  </a:moveTo>
                  <a:lnTo>
                    <a:pt x="4252804" y="2389829"/>
                  </a:lnTo>
                  <a:lnTo>
                    <a:pt x="4239123" y="2398468"/>
                  </a:lnTo>
                  <a:lnTo>
                    <a:pt x="4216802" y="2412507"/>
                  </a:lnTo>
                  <a:lnTo>
                    <a:pt x="4195921" y="2426546"/>
                  </a:lnTo>
                  <a:lnTo>
                    <a:pt x="4181881" y="2438426"/>
                  </a:lnTo>
                  <a:lnTo>
                    <a:pt x="4166400" y="2450665"/>
                  </a:lnTo>
                  <a:lnTo>
                    <a:pt x="4155960" y="2457504"/>
                  </a:lnTo>
                  <a:lnTo>
                    <a:pt x="4152361" y="2460744"/>
                  </a:lnTo>
                  <a:lnTo>
                    <a:pt x="4178641" y="2445265"/>
                  </a:lnTo>
                  <a:lnTo>
                    <a:pt x="4202762" y="2426546"/>
                  </a:lnTo>
                  <a:lnTo>
                    <a:pt x="4218242" y="2412507"/>
                  </a:lnTo>
                  <a:lnTo>
                    <a:pt x="4235523" y="2403868"/>
                  </a:lnTo>
                  <a:lnTo>
                    <a:pt x="4251364" y="2398468"/>
                  </a:lnTo>
                  <a:lnTo>
                    <a:pt x="4268644" y="2397028"/>
                  </a:lnTo>
                  <a:lnTo>
                    <a:pt x="4271884" y="2388029"/>
                  </a:lnTo>
                  <a:close/>
                  <a:moveTo>
                    <a:pt x="4386369" y="2376150"/>
                  </a:moveTo>
                  <a:lnTo>
                    <a:pt x="4374128" y="2381189"/>
                  </a:lnTo>
                  <a:lnTo>
                    <a:pt x="4358648" y="2391629"/>
                  </a:lnTo>
                  <a:lnTo>
                    <a:pt x="4362248" y="2391629"/>
                  </a:lnTo>
                  <a:lnTo>
                    <a:pt x="4375928" y="2389829"/>
                  </a:lnTo>
                  <a:lnTo>
                    <a:pt x="4379529" y="2388029"/>
                  </a:lnTo>
                  <a:lnTo>
                    <a:pt x="4382769" y="2386589"/>
                  </a:lnTo>
                  <a:lnTo>
                    <a:pt x="4387809" y="2376150"/>
                  </a:lnTo>
                  <a:close/>
                  <a:moveTo>
                    <a:pt x="7163508" y="2368579"/>
                  </a:moveTo>
                  <a:lnTo>
                    <a:pt x="7121747" y="2393056"/>
                  </a:lnTo>
                  <a:lnTo>
                    <a:pt x="7163508" y="2370379"/>
                  </a:lnTo>
                  <a:close/>
                  <a:moveTo>
                    <a:pt x="5152839" y="2357071"/>
                  </a:moveTo>
                  <a:lnTo>
                    <a:pt x="5128358" y="2377590"/>
                  </a:lnTo>
                  <a:lnTo>
                    <a:pt x="5138799" y="2370750"/>
                  </a:lnTo>
                  <a:lnTo>
                    <a:pt x="5145999" y="2363910"/>
                  </a:lnTo>
                  <a:close/>
                  <a:moveTo>
                    <a:pt x="1803309" y="2354751"/>
                  </a:moveTo>
                  <a:lnTo>
                    <a:pt x="1789631" y="2359791"/>
                  </a:lnTo>
                  <a:lnTo>
                    <a:pt x="1798270" y="2358351"/>
                  </a:lnTo>
                  <a:lnTo>
                    <a:pt x="1805109" y="2356551"/>
                  </a:lnTo>
                  <a:close/>
                  <a:moveTo>
                    <a:pt x="7499038" y="2348062"/>
                  </a:moveTo>
                  <a:lnTo>
                    <a:pt x="7479958" y="2356701"/>
                  </a:lnTo>
                  <a:lnTo>
                    <a:pt x="7460877" y="2365340"/>
                  </a:lnTo>
                  <a:lnTo>
                    <a:pt x="7433516" y="2384417"/>
                  </a:lnTo>
                  <a:lnTo>
                    <a:pt x="7486798" y="2359940"/>
                  </a:lnTo>
                  <a:close/>
                  <a:moveTo>
                    <a:pt x="157654" y="2339268"/>
                  </a:moveTo>
                  <a:lnTo>
                    <a:pt x="157654" y="2341069"/>
                  </a:lnTo>
                  <a:lnTo>
                    <a:pt x="162693" y="2339268"/>
                  </a:lnTo>
                  <a:close/>
                  <a:moveTo>
                    <a:pt x="6273562" y="2334024"/>
                  </a:moveTo>
                  <a:lnTo>
                    <a:pt x="6273562" y="2335824"/>
                  </a:lnTo>
                  <a:lnTo>
                    <a:pt x="6276802" y="2337623"/>
                  </a:lnTo>
                  <a:close/>
                  <a:moveTo>
                    <a:pt x="2665371" y="2318385"/>
                  </a:moveTo>
                  <a:lnTo>
                    <a:pt x="2653492" y="2321986"/>
                  </a:lnTo>
                  <a:lnTo>
                    <a:pt x="2643054" y="2325586"/>
                  </a:lnTo>
                  <a:lnTo>
                    <a:pt x="2630816" y="2332427"/>
                  </a:lnTo>
                  <a:lnTo>
                    <a:pt x="2630816" y="2346109"/>
                  </a:lnTo>
                  <a:lnTo>
                    <a:pt x="2635855" y="2344309"/>
                  </a:lnTo>
                  <a:lnTo>
                    <a:pt x="2637655" y="2342869"/>
                  </a:lnTo>
                  <a:lnTo>
                    <a:pt x="2643054" y="2335668"/>
                  </a:lnTo>
                  <a:lnTo>
                    <a:pt x="2648093" y="2332427"/>
                  </a:lnTo>
                  <a:lnTo>
                    <a:pt x="2654932" y="2328827"/>
                  </a:lnTo>
                  <a:lnTo>
                    <a:pt x="2662131" y="2327026"/>
                  </a:lnTo>
                  <a:lnTo>
                    <a:pt x="2668970" y="2327026"/>
                  </a:lnTo>
                  <a:lnTo>
                    <a:pt x="2672569" y="2321986"/>
                  </a:lnTo>
                  <a:lnTo>
                    <a:pt x="2677609" y="2318385"/>
                  </a:lnTo>
                  <a:close/>
                  <a:moveTo>
                    <a:pt x="8728846" y="2318142"/>
                  </a:moveTo>
                  <a:lnTo>
                    <a:pt x="8720205" y="2319942"/>
                  </a:lnTo>
                  <a:lnTo>
                    <a:pt x="8711563" y="2321743"/>
                  </a:lnTo>
                  <a:lnTo>
                    <a:pt x="8702922" y="2325344"/>
                  </a:lnTo>
                  <a:lnTo>
                    <a:pt x="8687439" y="2337227"/>
                  </a:lnTo>
                  <a:lnTo>
                    <a:pt x="8671956" y="2349470"/>
                  </a:lnTo>
                  <a:lnTo>
                    <a:pt x="8654673" y="2363154"/>
                  </a:lnTo>
                  <a:lnTo>
                    <a:pt x="8612906" y="2394483"/>
                  </a:lnTo>
                  <a:lnTo>
                    <a:pt x="8569698" y="2429053"/>
                  </a:lnTo>
                  <a:lnTo>
                    <a:pt x="8526490" y="2463623"/>
                  </a:lnTo>
                  <a:lnTo>
                    <a:pt x="8482923" y="2499994"/>
                  </a:lnTo>
                  <a:lnTo>
                    <a:pt x="8451957" y="2524481"/>
                  </a:lnTo>
                  <a:lnTo>
                    <a:pt x="8479682" y="2510437"/>
                  </a:lnTo>
                  <a:lnTo>
                    <a:pt x="8509207" y="2494952"/>
                  </a:lnTo>
                  <a:lnTo>
                    <a:pt x="8526490" y="2474066"/>
                  </a:lnTo>
                  <a:lnTo>
                    <a:pt x="8545574" y="2456781"/>
                  </a:lnTo>
                  <a:lnTo>
                    <a:pt x="8564657" y="2441297"/>
                  </a:lnTo>
                  <a:lnTo>
                    <a:pt x="8585181" y="2429053"/>
                  </a:lnTo>
                  <a:lnTo>
                    <a:pt x="8606065" y="2418610"/>
                  </a:lnTo>
                  <a:lnTo>
                    <a:pt x="8626588" y="2408167"/>
                  </a:lnTo>
                  <a:lnTo>
                    <a:pt x="8663315" y="2382240"/>
                  </a:lnTo>
                  <a:lnTo>
                    <a:pt x="8671956" y="2369996"/>
                  </a:lnTo>
                  <a:lnTo>
                    <a:pt x="8684198" y="2358113"/>
                  </a:lnTo>
                  <a:lnTo>
                    <a:pt x="8697881" y="2347670"/>
                  </a:lnTo>
                  <a:lnTo>
                    <a:pt x="8709763" y="2337227"/>
                  </a:lnTo>
                  <a:lnTo>
                    <a:pt x="8727046" y="2328585"/>
                  </a:lnTo>
                  <a:lnTo>
                    <a:pt x="8739288" y="2319942"/>
                  </a:lnTo>
                  <a:close/>
                  <a:moveTo>
                    <a:pt x="3186207" y="2313344"/>
                  </a:moveTo>
                  <a:lnTo>
                    <a:pt x="3077504" y="2346109"/>
                  </a:lnTo>
                  <a:lnTo>
                    <a:pt x="3002996" y="2366992"/>
                  </a:lnTo>
                  <a:lnTo>
                    <a:pt x="2930288" y="2386075"/>
                  </a:lnTo>
                  <a:lnTo>
                    <a:pt x="2928488" y="2398317"/>
                  </a:lnTo>
                  <a:lnTo>
                    <a:pt x="2924889" y="2408399"/>
                  </a:lnTo>
                  <a:lnTo>
                    <a:pt x="2938927" y="2403358"/>
                  </a:lnTo>
                  <a:lnTo>
                    <a:pt x="2956204" y="2399757"/>
                  </a:lnTo>
                  <a:lnTo>
                    <a:pt x="2968442" y="2399757"/>
                  </a:lnTo>
                  <a:lnTo>
                    <a:pt x="2987159" y="2391116"/>
                  </a:lnTo>
                  <a:lnTo>
                    <a:pt x="3008035" y="2386075"/>
                  </a:lnTo>
                  <a:lnTo>
                    <a:pt x="3025313" y="2378874"/>
                  </a:lnTo>
                  <a:lnTo>
                    <a:pt x="3032152" y="2375634"/>
                  </a:lnTo>
                  <a:lnTo>
                    <a:pt x="3037551" y="2370233"/>
                  </a:lnTo>
                  <a:lnTo>
                    <a:pt x="3051229" y="2358351"/>
                  </a:lnTo>
                  <a:lnTo>
                    <a:pt x="3061667" y="2372033"/>
                  </a:lnTo>
                  <a:lnTo>
                    <a:pt x="3061667" y="2373833"/>
                  </a:lnTo>
                  <a:lnTo>
                    <a:pt x="3067066" y="2368793"/>
                  </a:lnTo>
                  <a:lnTo>
                    <a:pt x="3072105" y="2365192"/>
                  </a:lnTo>
                  <a:lnTo>
                    <a:pt x="3078944" y="2363392"/>
                  </a:lnTo>
                  <a:lnTo>
                    <a:pt x="3086143" y="2363392"/>
                  </a:lnTo>
                  <a:lnTo>
                    <a:pt x="3086143" y="2358351"/>
                  </a:lnTo>
                  <a:lnTo>
                    <a:pt x="3089383" y="2354751"/>
                  </a:lnTo>
                  <a:lnTo>
                    <a:pt x="3094782" y="2347910"/>
                  </a:lnTo>
                  <a:lnTo>
                    <a:pt x="3099821" y="2342869"/>
                  </a:lnTo>
                  <a:lnTo>
                    <a:pt x="3106660" y="2342869"/>
                  </a:lnTo>
                  <a:lnTo>
                    <a:pt x="3134375" y="2341069"/>
                  </a:lnTo>
                  <a:lnTo>
                    <a:pt x="3144814" y="2339268"/>
                  </a:lnTo>
                  <a:lnTo>
                    <a:pt x="3156691" y="2335668"/>
                  </a:lnTo>
                  <a:lnTo>
                    <a:pt x="3165690" y="2332427"/>
                  </a:lnTo>
                  <a:lnTo>
                    <a:pt x="3174329" y="2327026"/>
                  </a:lnTo>
                  <a:lnTo>
                    <a:pt x="3179368" y="2321986"/>
                  </a:lnTo>
                  <a:lnTo>
                    <a:pt x="3184767" y="2315145"/>
                  </a:lnTo>
                  <a:close/>
                  <a:moveTo>
                    <a:pt x="4197721" y="2312074"/>
                  </a:moveTo>
                  <a:lnTo>
                    <a:pt x="4199522" y="2325753"/>
                  </a:lnTo>
                  <a:lnTo>
                    <a:pt x="4161360" y="2331153"/>
                  </a:lnTo>
                  <a:lnTo>
                    <a:pt x="4124639" y="2332953"/>
                  </a:lnTo>
                  <a:lnTo>
                    <a:pt x="4128240" y="2348431"/>
                  </a:lnTo>
                  <a:lnTo>
                    <a:pt x="4131839" y="2360311"/>
                  </a:lnTo>
                  <a:lnTo>
                    <a:pt x="4135080" y="2372550"/>
                  </a:lnTo>
                  <a:lnTo>
                    <a:pt x="4138680" y="2389829"/>
                  </a:lnTo>
                  <a:lnTo>
                    <a:pt x="4168200" y="2370750"/>
                  </a:lnTo>
                  <a:lnTo>
                    <a:pt x="4199522" y="2348431"/>
                  </a:lnTo>
                  <a:lnTo>
                    <a:pt x="4237323" y="2322513"/>
                  </a:lnTo>
                  <a:lnTo>
                    <a:pt x="4200962" y="2325753"/>
                  </a:lnTo>
                  <a:close/>
                  <a:moveTo>
                    <a:pt x="3440686" y="2311544"/>
                  </a:moveTo>
                  <a:lnTo>
                    <a:pt x="3406132" y="2321986"/>
                  </a:lnTo>
                  <a:lnTo>
                    <a:pt x="3371577" y="2334228"/>
                  </a:lnTo>
                  <a:lnTo>
                    <a:pt x="3337023" y="2347910"/>
                  </a:lnTo>
                  <a:lnTo>
                    <a:pt x="3357899" y="2344309"/>
                  </a:lnTo>
                  <a:lnTo>
                    <a:pt x="3380215" y="2342869"/>
                  </a:lnTo>
                  <a:lnTo>
                    <a:pt x="3394253" y="2334228"/>
                  </a:lnTo>
                  <a:lnTo>
                    <a:pt x="3407931" y="2325586"/>
                  </a:lnTo>
                  <a:lnTo>
                    <a:pt x="3423409" y="2318385"/>
                  </a:lnTo>
                  <a:close/>
                  <a:moveTo>
                    <a:pt x="3503316" y="2297862"/>
                  </a:moveTo>
                  <a:lnTo>
                    <a:pt x="3472889" y="2304600"/>
                  </a:lnTo>
                  <a:lnTo>
                    <a:pt x="3472001" y="2304703"/>
                  </a:lnTo>
                  <a:lnTo>
                    <a:pt x="3456163" y="2308304"/>
                  </a:lnTo>
                  <a:lnTo>
                    <a:pt x="3472889" y="2304600"/>
                  </a:lnTo>
                  <a:lnTo>
                    <a:pt x="3487478" y="2302903"/>
                  </a:lnTo>
                  <a:close/>
                  <a:moveTo>
                    <a:pt x="7315793" y="2287590"/>
                  </a:moveTo>
                  <a:lnTo>
                    <a:pt x="7298512" y="2296228"/>
                  </a:lnTo>
                  <a:lnTo>
                    <a:pt x="7301752" y="2296228"/>
                  </a:lnTo>
                  <a:lnTo>
                    <a:pt x="7308593" y="2292629"/>
                  </a:lnTo>
                  <a:close/>
                  <a:moveTo>
                    <a:pt x="8593822" y="2285372"/>
                  </a:moveTo>
                  <a:lnTo>
                    <a:pt x="8550615" y="2318142"/>
                  </a:lnTo>
                  <a:lnTo>
                    <a:pt x="8463839" y="2385841"/>
                  </a:lnTo>
                  <a:lnTo>
                    <a:pt x="8386065" y="2446338"/>
                  </a:lnTo>
                  <a:lnTo>
                    <a:pt x="8313332" y="2499994"/>
                  </a:lnTo>
                  <a:lnTo>
                    <a:pt x="8304691" y="2508636"/>
                  </a:lnTo>
                  <a:lnTo>
                    <a:pt x="8291009" y="2517279"/>
                  </a:lnTo>
                  <a:lnTo>
                    <a:pt x="8273725" y="2527722"/>
                  </a:lnTo>
                  <a:lnTo>
                    <a:pt x="8252842" y="2536364"/>
                  </a:lnTo>
                  <a:lnTo>
                    <a:pt x="8237359" y="2546807"/>
                  </a:lnTo>
                  <a:lnTo>
                    <a:pt x="8228717" y="2555450"/>
                  </a:lnTo>
                  <a:lnTo>
                    <a:pt x="8225117" y="2559051"/>
                  </a:lnTo>
                  <a:lnTo>
                    <a:pt x="8225117" y="2560851"/>
                  </a:lnTo>
                  <a:lnTo>
                    <a:pt x="8225117" y="2562652"/>
                  </a:lnTo>
                  <a:lnTo>
                    <a:pt x="8228717" y="2564092"/>
                  </a:lnTo>
                  <a:lnTo>
                    <a:pt x="8233758" y="2567693"/>
                  </a:lnTo>
                  <a:lnTo>
                    <a:pt x="8242400" y="2569494"/>
                  </a:lnTo>
                  <a:lnTo>
                    <a:pt x="8258243" y="2572734"/>
                  </a:lnTo>
                  <a:lnTo>
                    <a:pt x="8270125" y="2579937"/>
                  </a:lnTo>
                  <a:lnTo>
                    <a:pt x="8315133" y="2534564"/>
                  </a:lnTo>
                  <a:lnTo>
                    <a:pt x="8358340" y="2493152"/>
                  </a:lnTo>
                  <a:lnTo>
                    <a:pt x="8401908" y="2456781"/>
                  </a:lnTo>
                  <a:lnTo>
                    <a:pt x="8441515" y="2424012"/>
                  </a:lnTo>
                  <a:lnTo>
                    <a:pt x="8599223" y="2285372"/>
                  </a:lnTo>
                  <a:close/>
                  <a:moveTo>
                    <a:pt x="1964563" y="2278779"/>
                  </a:moveTo>
                  <a:lnTo>
                    <a:pt x="1895095" y="2309744"/>
                  </a:lnTo>
                  <a:lnTo>
                    <a:pt x="1827785" y="2342869"/>
                  </a:lnTo>
                  <a:lnTo>
                    <a:pt x="1862340" y="2328827"/>
                  </a:lnTo>
                  <a:lnTo>
                    <a:pt x="1895095" y="2313344"/>
                  </a:lnTo>
                  <a:lnTo>
                    <a:pt x="1929649" y="2297862"/>
                  </a:lnTo>
                  <a:close/>
                  <a:moveTo>
                    <a:pt x="6006794" y="2277151"/>
                  </a:moveTo>
                  <a:lnTo>
                    <a:pt x="5956752" y="2308107"/>
                  </a:lnTo>
                  <a:lnTo>
                    <a:pt x="5904911" y="2339423"/>
                  </a:lnTo>
                  <a:lnTo>
                    <a:pt x="5923631" y="2330784"/>
                  </a:lnTo>
                  <a:lnTo>
                    <a:pt x="5948112" y="2320345"/>
                  </a:lnTo>
                  <a:lnTo>
                    <a:pt x="5968633" y="2306667"/>
                  </a:lnTo>
                  <a:lnTo>
                    <a:pt x="5989513" y="2292629"/>
                  </a:lnTo>
                  <a:close/>
                  <a:moveTo>
                    <a:pt x="8933363" y="2276730"/>
                  </a:moveTo>
                  <a:lnTo>
                    <a:pt x="8851988" y="2332186"/>
                  </a:lnTo>
                  <a:lnTo>
                    <a:pt x="8815622" y="2358113"/>
                  </a:lnTo>
                  <a:lnTo>
                    <a:pt x="8780696" y="2385841"/>
                  </a:lnTo>
                  <a:lnTo>
                    <a:pt x="8670156" y="2469025"/>
                  </a:lnTo>
                  <a:lnTo>
                    <a:pt x="8611105" y="2510437"/>
                  </a:lnTo>
                  <a:lnTo>
                    <a:pt x="8554215" y="2550408"/>
                  </a:lnTo>
                  <a:lnTo>
                    <a:pt x="8512448" y="2578136"/>
                  </a:lnTo>
                  <a:lnTo>
                    <a:pt x="8472481" y="2600462"/>
                  </a:lnTo>
                  <a:lnTo>
                    <a:pt x="8458798" y="2612706"/>
                  </a:lnTo>
                  <a:lnTo>
                    <a:pt x="8446556" y="2622789"/>
                  </a:lnTo>
                  <a:lnTo>
                    <a:pt x="8436474" y="2635032"/>
                  </a:lnTo>
                  <a:lnTo>
                    <a:pt x="8429633" y="2645475"/>
                  </a:lnTo>
                  <a:lnTo>
                    <a:pt x="8436474" y="2649076"/>
                  </a:lnTo>
                  <a:lnTo>
                    <a:pt x="8441515" y="2654118"/>
                  </a:lnTo>
                  <a:lnTo>
                    <a:pt x="8446556" y="2655918"/>
                  </a:lnTo>
                  <a:lnTo>
                    <a:pt x="8462399" y="2638633"/>
                  </a:lnTo>
                  <a:lnTo>
                    <a:pt x="8477882" y="2621348"/>
                  </a:lnTo>
                  <a:lnTo>
                    <a:pt x="8493364" y="2607304"/>
                  </a:lnTo>
                  <a:lnTo>
                    <a:pt x="8510647" y="2593620"/>
                  </a:lnTo>
                  <a:lnTo>
                    <a:pt x="8526490" y="2584978"/>
                  </a:lnTo>
                  <a:lnTo>
                    <a:pt x="8541973" y="2572734"/>
                  </a:lnTo>
                  <a:lnTo>
                    <a:pt x="8559256" y="2557250"/>
                  </a:lnTo>
                  <a:lnTo>
                    <a:pt x="8578340" y="2538165"/>
                  </a:lnTo>
                  <a:lnTo>
                    <a:pt x="8581940" y="2534564"/>
                  </a:lnTo>
                  <a:lnTo>
                    <a:pt x="8588781" y="2534564"/>
                  </a:lnTo>
                  <a:lnTo>
                    <a:pt x="8593822" y="2534564"/>
                  </a:lnTo>
                  <a:lnTo>
                    <a:pt x="8600663" y="2536364"/>
                  </a:lnTo>
                  <a:lnTo>
                    <a:pt x="8612906" y="2519079"/>
                  </a:lnTo>
                  <a:lnTo>
                    <a:pt x="8628388" y="2505035"/>
                  </a:lnTo>
                  <a:lnTo>
                    <a:pt x="8644231" y="2491351"/>
                  </a:lnTo>
                  <a:lnTo>
                    <a:pt x="8663315" y="2482709"/>
                  </a:lnTo>
                  <a:lnTo>
                    <a:pt x="8680598" y="2474066"/>
                  </a:lnTo>
                  <a:lnTo>
                    <a:pt x="8696081" y="2461823"/>
                  </a:lnTo>
                  <a:lnTo>
                    <a:pt x="8711563" y="2448139"/>
                  </a:lnTo>
                  <a:lnTo>
                    <a:pt x="8725606" y="2432654"/>
                  </a:lnTo>
                  <a:lnTo>
                    <a:pt x="8728846" y="2429053"/>
                  </a:lnTo>
                  <a:lnTo>
                    <a:pt x="8732447" y="2427613"/>
                  </a:lnTo>
                  <a:lnTo>
                    <a:pt x="8747930" y="2422211"/>
                  </a:lnTo>
                  <a:lnTo>
                    <a:pt x="8763413" y="2417170"/>
                  </a:lnTo>
                  <a:lnTo>
                    <a:pt x="8775655" y="2409968"/>
                  </a:lnTo>
                  <a:lnTo>
                    <a:pt x="8777455" y="2403126"/>
                  </a:lnTo>
                  <a:lnTo>
                    <a:pt x="8780696" y="2396284"/>
                  </a:lnTo>
                  <a:lnTo>
                    <a:pt x="8786097" y="2389082"/>
                  </a:lnTo>
                  <a:lnTo>
                    <a:pt x="8791137" y="2382240"/>
                  </a:lnTo>
                  <a:lnTo>
                    <a:pt x="8796539" y="2377198"/>
                  </a:lnTo>
                  <a:lnTo>
                    <a:pt x="8803380" y="2373597"/>
                  </a:lnTo>
                  <a:lnTo>
                    <a:pt x="8810221" y="2369996"/>
                  </a:lnTo>
                  <a:lnTo>
                    <a:pt x="8817422" y="2368556"/>
                  </a:lnTo>
                  <a:lnTo>
                    <a:pt x="8827864" y="2369996"/>
                  </a:lnTo>
                  <a:lnTo>
                    <a:pt x="8837946" y="2359553"/>
                  </a:lnTo>
                  <a:lnTo>
                    <a:pt x="8848388" y="2347670"/>
                  </a:lnTo>
                  <a:lnTo>
                    <a:pt x="8857029" y="2342629"/>
                  </a:lnTo>
                  <a:lnTo>
                    <a:pt x="8863871" y="2337227"/>
                  </a:lnTo>
                  <a:lnTo>
                    <a:pt x="8872512" y="2333986"/>
                  </a:lnTo>
                  <a:lnTo>
                    <a:pt x="8881153" y="2333986"/>
                  </a:lnTo>
                  <a:lnTo>
                    <a:pt x="8886555" y="2323543"/>
                  </a:lnTo>
                  <a:lnTo>
                    <a:pt x="8891595" y="2316701"/>
                  </a:lnTo>
                  <a:lnTo>
                    <a:pt x="8895196" y="2311300"/>
                  </a:lnTo>
                  <a:lnTo>
                    <a:pt x="8903838" y="2300857"/>
                  </a:lnTo>
                  <a:close/>
                  <a:moveTo>
                    <a:pt x="6280402" y="2264912"/>
                  </a:moveTo>
                  <a:lnTo>
                    <a:pt x="6280402" y="2266712"/>
                  </a:lnTo>
                  <a:lnTo>
                    <a:pt x="6282202" y="2264912"/>
                  </a:lnTo>
                  <a:close/>
                  <a:moveTo>
                    <a:pt x="1770554" y="2256096"/>
                  </a:moveTo>
                  <a:lnTo>
                    <a:pt x="1744639" y="2264737"/>
                  </a:lnTo>
                  <a:lnTo>
                    <a:pt x="1671931" y="2296062"/>
                  </a:lnTo>
                  <a:lnTo>
                    <a:pt x="1631977" y="2313344"/>
                  </a:lnTo>
                  <a:lnTo>
                    <a:pt x="1593823" y="2332427"/>
                  </a:lnTo>
                  <a:lnTo>
                    <a:pt x="1595623" y="2351150"/>
                  </a:lnTo>
                  <a:lnTo>
                    <a:pt x="1601022" y="2363392"/>
                  </a:lnTo>
                  <a:lnTo>
                    <a:pt x="1623338" y="2352950"/>
                  </a:lnTo>
                  <a:lnTo>
                    <a:pt x="1646014" y="2339268"/>
                  </a:lnTo>
                  <a:lnTo>
                    <a:pt x="1652854" y="2334228"/>
                  </a:lnTo>
                  <a:lnTo>
                    <a:pt x="1659692" y="2330627"/>
                  </a:lnTo>
                  <a:lnTo>
                    <a:pt x="1666891" y="2327026"/>
                  </a:lnTo>
                  <a:lnTo>
                    <a:pt x="1675530" y="2327026"/>
                  </a:lnTo>
                  <a:lnTo>
                    <a:pt x="1675530" y="2321986"/>
                  </a:lnTo>
                  <a:lnTo>
                    <a:pt x="1680569" y="2316945"/>
                  </a:lnTo>
                  <a:lnTo>
                    <a:pt x="1685968" y="2311544"/>
                  </a:lnTo>
                  <a:lnTo>
                    <a:pt x="1692807" y="2309744"/>
                  </a:lnTo>
                  <a:lnTo>
                    <a:pt x="1701446" y="2308304"/>
                  </a:lnTo>
                  <a:lnTo>
                    <a:pt x="1713324" y="2309744"/>
                  </a:lnTo>
                  <a:lnTo>
                    <a:pt x="1723762" y="2309744"/>
                  </a:lnTo>
                  <a:lnTo>
                    <a:pt x="1732401" y="2306503"/>
                  </a:lnTo>
                  <a:lnTo>
                    <a:pt x="1742839" y="2301103"/>
                  </a:lnTo>
                  <a:lnTo>
                    <a:pt x="1747878" y="2294262"/>
                  </a:lnTo>
                  <a:lnTo>
                    <a:pt x="1755077" y="2291021"/>
                  </a:lnTo>
                  <a:lnTo>
                    <a:pt x="1770554" y="2282020"/>
                  </a:lnTo>
                  <a:lnTo>
                    <a:pt x="1770554" y="2273378"/>
                  </a:lnTo>
                  <a:close/>
                  <a:moveTo>
                    <a:pt x="1586984" y="2252855"/>
                  </a:moveTo>
                  <a:lnTo>
                    <a:pt x="1575106" y="2261497"/>
                  </a:lnTo>
                  <a:lnTo>
                    <a:pt x="1562868" y="2270138"/>
                  </a:lnTo>
                  <a:lnTo>
                    <a:pt x="1568267" y="2268338"/>
                  </a:lnTo>
                  <a:lnTo>
                    <a:pt x="1578346" y="2261497"/>
                  </a:lnTo>
                  <a:close/>
                  <a:moveTo>
                    <a:pt x="1616499" y="2238813"/>
                  </a:moveTo>
                  <a:lnTo>
                    <a:pt x="1606061" y="2243854"/>
                  </a:lnTo>
                  <a:lnTo>
                    <a:pt x="1611100" y="2245654"/>
                  </a:lnTo>
                  <a:close/>
                  <a:moveTo>
                    <a:pt x="8514248" y="2238559"/>
                  </a:moveTo>
                  <a:lnTo>
                    <a:pt x="8507407" y="2240359"/>
                  </a:lnTo>
                  <a:lnTo>
                    <a:pt x="8496965" y="2247201"/>
                  </a:lnTo>
                  <a:lnTo>
                    <a:pt x="8488323" y="2254043"/>
                  </a:lnTo>
                  <a:lnTo>
                    <a:pt x="8445116" y="2285372"/>
                  </a:lnTo>
                  <a:lnTo>
                    <a:pt x="8410550" y="2313100"/>
                  </a:lnTo>
                  <a:lnTo>
                    <a:pt x="8387866" y="2332186"/>
                  </a:lnTo>
                  <a:lnTo>
                    <a:pt x="8379224" y="2340828"/>
                  </a:lnTo>
                  <a:lnTo>
                    <a:pt x="8400108" y="2326784"/>
                  </a:lnTo>
                  <a:lnTo>
                    <a:pt x="8437915" y="2295815"/>
                  </a:lnTo>
                  <a:lnTo>
                    <a:pt x="8477882" y="2262686"/>
                  </a:lnTo>
                  <a:lnTo>
                    <a:pt x="8481122" y="2261245"/>
                  </a:lnTo>
                  <a:lnTo>
                    <a:pt x="8495165" y="2252603"/>
                  </a:lnTo>
                  <a:lnTo>
                    <a:pt x="8510647" y="2242160"/>
                  </a:lnTo>
                  <a:lnTo>
                    <a:pt x="8512448" y="2240359"/>
                  </a:lnTo>
                  <a:close/>
                  <a:moveTo>
                    <a:pt x="4434611" y="2227119"/>
                  </a:moveTo>
                  <a:lnTo>
                    <a:pt x="4434611" y="2242598"/>
                  </a:lnTo>
                  <a:lnTo>
                    <a:pt x="4441811" y="2241158"/>
                  </a:lnTo>
                  <a:lnTo>
                    <a:pt x="4440011" y="2235759"/>
                  </a:lnTo>
                  <a:lnTo>
                    <a:pt x="4436411" y="2230719"/>
                  </a:lnTo>
                  <a:close/>
                  <a:moveTo>
                    <a:pt x="1678769" y="2221531"/>
                  </a:moveTo>
                  <a:lnTo>
                    <a:pt x="1654653" y="2228372"/>
                  </a:lnTo>
                  <a:lnTo>
                    <a:pt x="1628737" y="2235213"/>
                  </a:lnTo>
                  <a:lnTo>
                    <a:pt x="1630177" y="2235213"/>
                  </a:lnTo>
                  <a:lnTo>
                    <a:pt x="1640615" y="2237013"/>
                  </a:lnTo>
                  <a:lnTo>
                    <a:pt x="1647814" y="2238813"/>
                  </a:lnTo>
                  <a:lnTo>
                    <a:pt x="1652854" y="2237013"/>
                  </a:lnTo>
                  <a:lnTo>
                    <a:pt x="1663292" y="2231972"/>
                  </a:lnTo>
                  <a:close/>
                  <a:moveTo>
                    <a:pt x="8096934" y="2217673"/>
                  </a:moveTo>
                  <a:lnTo>
                    <a:pt x="8083251" y="2228116"/>
                  </a:lnTo>
                  <a:lnTo>
                    <a:pt x="8067409" y="2236758"/>
                  </a:lnTo>
                  <a:lnTo>
                    <a:pt x="8038243" y="2259445"/>
                  </a:lnTo>
                  <a:lnTo>
                    <a:pt x="8003677" y="2281771"/>
                  </a:lnTo>
                  <a:lnTo>
                    <a:pt x="7995036" y="2288973"/>
                  </a:lnTo>
                  <a:lnTo>
                    <a:pt x="7986394" y="2297616"/>
                  </a:lnTo>
                  <a:lnTo>
                    <a:pt x="7980993" y="2304458"/>
                  </a:lnTo>
                  <a:lnTo>
                    <a:pt x="7977753" y="2313100"/>
                  </a:lnTo>
                  <a:lnTo>
                    <a:pt x="7982794" y="2309499"/>
                  </a:lnTo>
                  <a:lnTo>
                    <a:pt x="7988195" y="2306258"/>
                  </a:lnTo>
                  <a:lnTo>
                    <a:pt x="8005118" y="2288973"/>
                  </a:lnTo>
                  <a:lnTo>
                    <a:pt x="8020960" y="2276730"/>
                  </a:lnTo>
                  <a:lnTo>
                    <a:pt x="8038243" y="2266287"/>
                  </a:lnTo>
                  <a:lnTo>
                    <a:pt x="8055527" y="2254043"/>
                  </a:lnTo>
                  <a:lnTo>
                    <a:pt x="8071009" y="2245401"/>
                  </a:lnTo>
                  <a:lnTo>
                    <a:pt x="8083251" y="2233157"/>
                  </a:lnTo>
                  <a:close/>
                  <a:moveTo>
                    <a:pt x="3534271" y="2195607"/>
                  </a:moveTo>
                  <a:lnTo>
                    <a:pt x="3456163" y="2223331"/>
                  </a:lnTo>
                  <a:lnTo>
                    <a:pt x="3382015" y="2249255"/>
                  </a:lnTo>
                  <a:lnTo>
                    <a:pt x="3241638" y="2296062"/>
                  </a:lnTo>
                  <a:lnTo>
                    <a:pt x="3200245" y="2309744"/>
                  </a:lnTo>
                  <a:lnTo>
                    <a:pt x="3208883" y="2311544"/>
                  </a:lnTo>
                  <a:lnTo>
                    <a:pt x="3214282" y="2316945"/>
                  </a:lnTo>
                  <a:lnTo>
                    <a:pt x="3221121" y="2318385"/>
                  </a:lnTo>
                  <a:lnTo>
                    <a:pt x="3226160" y="2313344"/>
                  </a:lnTo>
                  <a:lnTo>
                    <a:pt x="3234799" y="2304703"/>
                  </a:lnTo>
                  <a:lnTo>
                    <a:pt x="3240198" y="2302903"/>
                  </a:lnTo>
                  <a:lnTo>
                    <a:pt x="3247037" y="2301103"/>
                  </a:lnTo>
                  <a:lnTo>
                    <a:pt x="3279792" y="2294262"/>
                  </a:lnTo>
                  <a:lnTo>
                    <a:pt x="3312547" y="2283820"/>
                  </a:lnTo>
                  <a:lnTo>
                    <a:pt x="3349261" y="2271938"/>
                  </a:lnTo>
                  <a:lnTo>
                    <a:pt x="3387055" y="2256096"/>
                  </a:lnTo>
                  <a:lnTo>
                    <a:pt x="3427008" y="2240614"/>
                  </a:lnTo>
                  <a:lnTo>
                    <a:pt x="3463362" y="2226571"/>
                  </a:lnTo>
                  <a:lnTo>
                    <a:pt x="3499716" y="2214690"/>
                  </a:lnTo>
                  <a:lnTo>
                    <a:pt x="3534271" y="2206048"/>
                  </a:lnTo>
                  <a:close/>
                  <a:moveTo>
                    <a:pt x="825707" y="2178324"/>
                  </a:moveTo>
                  <a:lnTo>
                    <a:pt x="730322" y="2221531"/>
                  </a:lnTo>
                  <a:lnTo>
                    <a:pt x="638537" y="2264737"/>
                  </a:lnTo>
                  <a:lnTo>
                    <a:pt x="501759" y="2325586"/>
                  </a:lnTo>
                  <a:lnTo>
                    <a:pt x="339065" y="2405158"/>
                  </a:lnTo>
                  <a:lnTo>
                    <a:pt x="183570" y="2481129"/>
                  </a:lnTo>
                  <a:lnTo>
                    <a:pt x="183570" y="2491571"/>
                  </a:lnTo>
                  <a:lnTo>
                    <a:pt x="179971" y="2500212"/>
                  </a:lnTo>
                  <a:lnTo>
                    <a:pt x="186809" y="2496612"/>
                  </a:lnTo>
                  <a:lnTo>
                    <a:pt x="205886" y="2487970"/>
                  </a:lnTo>
                  <a:lnTo>
                    <a:pt x="226763" y="2477889"/>
                  </a:lnTo>
                  <a:lnTo>
                    <a:pt x="245840" y="2465647"/>
                  </a:lnTo>
                  <a:lnTo>
                    <a:pt x="264917" y="2453765"/>
                  </a:lnTo>
                  <a:lnTo>
                    <a:pt x="269956" y="2450165"/>
                  </a:lnTo>
                  <a:lnTo>
                    <a:pt x="276795" y="2450165"/>
                  </a:lnTo>
                  <a:lnTo>
                    <a:pt x="289033" y="2451965"/>
                  </a:lnTo>
                  <a:lnTo>
                    <a:pt x="299471" y="2451965"/>
                  </a:lnTo>
                  <a:lnTo>
                    <a:pt x="309910" y="2448365"/>
                  </a:lnTo>
                  <a:lnTo>
                    <a:pt x="321788" y="2443324"/>
                  </a:lnTo>
                  <a:lnTo>
                    <a:pt x="332226" y="2439723"/>
                  </a:lnTo>
                  <a:lnTo>
                    <a:pt x="344464" y="2436483"/>
                  </a:lnTo>
                  <a:lnTo>
                    <a:pt x="354543" y="2429282"/>
                  </a:lnTo>
                  <a:lnTo>
                    <a:pt x="364981" y="2422441"/>
                  </a:lnTo>
                  <a:lnTo>
                    <a:pt x="389457" y="2406958"/>
                  </a:lnTo>
                  <a:lnTo>
                    <a:pt x="410334" y="2392916"/>
                  </a:lnTo>
                  <a:lnTo>
                    <a:pt x="420772" y="2387876"/>
                  </a:lnTo>
                  <a:lnTo>
                    <a:pt x="432650" y="2382475"/>
                  </a:lnTo>
                  <a:lnTo>
                    <a:pt x="455326" y="2377434"/>
                  </a:lnTo>
                  <a:lnTo>
                    <a:pt x="418972" y="2377434"/>
                  </a:lnTo>
                  <a:lnTo>
                    <a:pt x="519036" y="2342869"/>
                  </a:lnTo>
                  <a:lnTo>
                    <a:pt x="526235" y="2337468"/>
                  </a:lnTo>
                  <a:lnTo>
                    <a:pt x="534873" y="2335668"/>
                  </a:lnTo>
                  <a:lnTo>
                    <a:pt x="545312" y="2335668"/>
                  </a:lnTo>
                  <a:lnTo>
                    <a:pt x="555750" y="2332427"/>
                  </a:lnTo>
                  <a:lnTo>
                    <a:pt x="564389" y="2328827"/>
                  </a:lnTo>
                  <a:lnTo>
                    <a:pt x="567628" y="2327026"/>
                  </a:lnTo>
                  <a:lnTo>
                    <a:pt x="571228" y="2323786"/>
                  </a:lnTo>
                  <a:lnTo>
                    <a:pt x="574827" y="2318385"/>
                  </a:lnTo>
                  <a:lnTo>
                    <a:pt x="579866" y="2313344"/>
                  </a:lnTo>
                  <a:lnTo>
                    <a:pt x="592104" y="2308304"/>
                  </a:lnTo>
                  <a:lnTo>
                    <a:pt x="603982" y="2304703"/>
                  </a:lnTo>
                  <a:lnTo>
                    <a:pt x="619460" y="2306503"/>
                  </a:lnTo>
                  <a:lnTo>
                    <a:pt x="621260" y="2296062"/>
                  </a:lnTo>
                  <a:lnTo>
                    <a:pt x="626299" y="2291021"/>
                  </a:lnTo>
                  <a:lnTo>
                    <a:pt x="631698" y="2287421"/>
                  </a:lnTo>
                  <a:lnTo>
                    <a:pt x="638537" y="2285620"/>
                  </a:lnTo>
                  <a:lnTo>
                    <a:pt x="647175" y="2285620"/>
                  </a:lnTo>
                  <a:lnTo>
                    <a:pt x="674891" y="2276979"/>
                  </a:lnTo>
                  <a:lnTo>
                    <a:pt x="701167" y="2266537"/>
                  </a:lnTo>
                  <a:lnTo>
                    <a:pt x="719884" y="2256096"/>
                  </a:lnTo>
                  <a:lnTo>
                    <a:pt x="733921" y="2243854"/>
                  </a:lnTo>
                  <a:lnTo>
                    <a:pt x="749399" y="2231972"/>
                  </a:lnTo>
                  <a:lnTo>
                    <a:pt x="769916" y="2219730"/>
                  </a:lnTo>
                  <a:lnTo>
                    <a:pt x="794392" y="2207489"/>
                  </a:lnTo>
                  <a:lnTo>
                    <a:pt x="822107" y="2198847"/>
                  </a:lnTo>
                  <a:lnTo>
                    <a:pt x="823907" y="2188766"/>
                  </a:lnTo>
                  <a:close/>
                  <a:moveTo>
                    <a:pt x="7364034" y="2174924"/>
                  </a:moveTo>
                  <a:lnTo>
                    <a:pt x="7336313" y="2192202"/>
                  </a:lnTo>
                  <a:lnTo>
                    <a:pt x="7339913" y="2190402"/>
                  </a:lnTo>
                  <a:lnTo>
                    <a:pt x="7353594" y="2183563"/>
                  </a:lnTo>
                  <a:lnTo>
                    <a:pt x="7358994" y="2180323"/>
                  </a:lnTo>
                  <a:close/>
                  <a:moveTo>
                    <a:pt x="2964842" y="2171483"/>
                  </a:moveTo>
                  <a:lnTo>
                    <a:pt x="2963578" y="2172415"/>
                  </a:lnTo>
                  <a:lnTo>
                    <a:pt x="2921650" y="2185165"/>
                  </a:lnTo>
                  <a:lnTo>
                    <a:pt x="2921650" y="2197407"/>
                  </a:lnTo>
                  <a:lnTo>
                    <a:pt x="2930288" y="2197407"/>
                  </a:lnTo>
                  <a:lnTo>
                    <a:pt x="2935327" y="2195607"/>
                  </a:lnTo>
                  <a:lnTo>
                    <a:pt x="2943966" y="2188766"/>
                  </a:lnTo>
                  <a:lnTo>
                    <a:pt x="2954404" y="2180125"/>
                  </a:lnTo>
                  <a:lnTo>
                    <a:pt x="2958004" y="2176524"/>
                  </a:lnTo>
                  <a:lnTo>
                    <a:pt x="2963578" y="2172415"/>
                  </a:lnTo>
                  <a:lnTo>
                    <a:pt x="2966642" y="2171483"/>
                  </a:lnTo>
                  <a:close/>
                  <a:moveTo>
                    <a:pt x="8455198" y="2171219"/>
                  </a:moveTo>
                  <a:lnTo>
                    <a:pt x="8323774" y="2264486"/>
                  </a:lnTo>
                  <a:lnTo>
                    <a:pt x="8310092" y="2274929"/>
                  </a:lnTo>
                  <a:lnTo>
                    <a:pt x="8228717" y="2335426"/>
                  </a:lnTo>
                  <a:lnTo>
                    <a:pt x="8157785" y="2392683"/>
                  </a:lnTo>
                  <a:lnTo>
                    <a:pt x="8147343" y="2401325"/>
                  </a:lnTo>
                  <a:lnTo>
                    <a:pt x="8135101" y="2409968"/>
                  </a:lnTo>
                  <a:lnTo>
                    <a:pt x="8107376" y="2427613"/>
                  </a:lnTo>
                  <a:lnTo>
                    <a:pt x="8104135" y="2430854"/>
                  </a:lnTo>
                  <a:lnTo>
                    <a:pt x="8100535" y="2434455"/>
                  </a:lnTo>
                  <a:lnTo>
                    <a:pt x="8096934" y="2439496"/>
                  </a:lnTo>
                  <a:lnTo>
                    <a:pt x="8095134" y="2446338"/>
                  </a:lnTo>
                  <a:lnTo>
                    <a:pt x="8124659" y="2424012"/>
                  </a:lnTo>
                  <a:lnTo>
                    <a:pt x="8150583" y="2406727"/>
                  </a:lnTo>
                  <a:lnTo>
                    <a:pt x="8178308" y="2387641"/>
                  </a:lnTo>
                  <a:lnTo>
                    <a:pt x="8214675" y="2358113"/>
                  </a:lnTo>
                  <a:lnTo>
                    <a:pt x="8251041" y="2328585"/>
                  </a:lnTo>
                  <a:lnTo>
                    <a:pt x="8289208" y="2299416"/>
                  </a:lnTo>
                  <a:lnTo>
                    <a:pt x="8327015" y="2273129"/>
                  </a:lnTo>
                  <a:lnTo>
                    <a:pt x="8393267" y="2224515"/>
                  </a:lnTo>
                  <a:lnTo>
                    <a:pt x="8456998" y="2176261"/>
                  </a:lnTo>
                  <a:close/>
                  <a:moveTo>
                    <a:pt x="9279385" y="2164377"/>
                  </a:moveTo>
                  <a:lnTo>
                    <a:pt x="9284785" y="2171219"/>
                  </a:lnTo>
                  <a:lnTo>
                    <a:pt x="9288026" y="2167618"/>
                  </a:lnTo>
                  <a:lnTo>
                    <a:pt x="9282985" y="2164377"/>
                  </a:lnTo>
                  <a:close/>
                  <a:moveTo>
                    <a:pt x="9042102" y="2160776"/>
                  </a:moveTo>
                  <a:lnTo>
                    <a:pt x="9021579" y="2178061"/>
                  </a:lnTo>
                  <a:lnTo>
                    <a:pt x="9021579" y="2200388"/>
                  </a:lnTo>
                  <a:lnTo>
                    <a:pt x="9017978" y="2202188"/>
                  </a:lnTo>
                  <a:lnTo>
                    <a:pt x="9019778" y="2207230"/>
                  </a:lnTo>
                  <a:lnTo>
                    <a:pt x="9033461" y="2193546"/>
                  </a:lnTo>
                  <a:lnTo>
                    <a:pt x="9037061" y="2191745"/>
                  </a:lnTo>
                  <a:lnTo>
                    <a:pt x="9051104" y="2184903"/>
                  </a:lnTo>
                  <a:lnTo>
                    <a:pt x="9045703" y="2179862"/>
                  </a:lnTo>
                  <a:lnTo>
                    <a:pt x="9043903" y="2174460"/>
                  </a:lnTo>
                  <a:lnTo>
                    <a:pt x="9042102" y="2167618"/>
                  </a:lnTo>
                  <a:close/>
                  <a:moveTo>
                    <a:pt x="439489" y="2154201"/>
                  </a:moveTo>
                  <a:lnTo>
                    <a:pt x="429410" y="2162842"/>
                  </a:lnTo>
                  <a:lnTo>
                    <a:pt x="422280" y="2171460"/>
                  </a:lnTo>
                  <a:lnTo>
                    <a:pt x="422212" y="2171483"/>
                  </a:lnTo>
                  <a:lnTo>
                    <a:pt x="420772" y="2173284"/>
                  </a:lnTo>
                  <a:lnTo>
                    <a:pt x="422280" y="2171460"/>
                  </a:lnTo>
                  <a:lnTo>
                    <a:pt x="427611" y="2169683"/>
                  </a:lnTo>
                  <a:lnTo>
                    <a:pt x="432650" y="2166082"/>
                  </a:lnTo>
                  <a:lnTo>
                    <a:pt x="436249" y="2161042"/>
                  </a:lnTo>
                  <a:close/>
                  <a:moveTo>
                    <a:pt x="3018474" y="2152400"/>
                  </a:moveTo>
                  <a:lnTo>
                    <a:pt x="3008035" y="2155641"/>
                  </a:lnTo>
                  <a:lnTo>
                    <a:pt x="3009835" y="2155641"/>
                  </a:lnTo>
                  <a:lnTo>
                    <a:pt x="3016674" y="2157441"/>
                  </a:lnTo>
                  <a:close/>
                  <a:moveTo>
                    <a:pt x="1678769" y="2145559"/>
                  </a:moveTo>
                  <a:lnTo>
                    <a:pt x="1678769" y="2152400"/>
                  </a:lnTo>
                  <a:lnTo>
                    <a:pt x="1684168" y="2150600"/>
                  </a:lnTo>
                  <a:lnTo>
                    <a:pt x="1682369" y="2147000"/>
                  </a:lnTo>
                  <a:close/>
                  <a:moveTo>
                    <a:pt x="9629367" y="2139891"/>
                  </a:moveTo>
                  <a:lnTo>
                    <a:pt x="9573917" y="2188504"/>
                  </a:lnTo>
                  <a:lnTo>
                    <a:pt x="9515227" y="2236758"/>
                  </a:lnTo>
                  <a:lnTo>
                    <a:pt x="9452575" y="2283572"/>
                  </a:lnTo>
                  <a:lnTo>
                    <a:pt x="9388844" y="2328585"/>
                  </a:lnTo>
                  <a:lnTo>
                    <a:pt x="9289827" y="2398084"/>
                  </a:lnTo>
                  <a:lnTo>
                    <a:pt x="9187568" y="2467224"/>
                  </a:lnTo>
                  <a:lnTo>
                    <a:pt x="9116996" y="2515478"/>
                  </a:lnTo>
                  <a:lnTo>
                    <a:pt x="9120236" y="2524481"/>
                  </a:lnTo>
                  <a:lnTo>
                    <a:pt x="9122037" y="2531323"/>
                  </a:lnTo>
                  <a:lnTo>
                    <a:pt x="9123837" y="2536364"/>
                  </a:lnTo>
                  <a:lnTo>
                    <a:pt x="9172085" y="2503595"/>
                  </a:lnTo>
                  <a:lnTo>
                    <a:pt x="9222494" y="2465424"/>
                  </a:lnTo>
                  <a:lnTo>
                    <a:pt x="9222494" y="2463623"/>
                  </a:lnTo>
                  <a:lnTo>
                    <a:pt x="9257061" y="2441297"/>
                  </a:lnTo>
                  <a:lnTo>
                    <a:pt x="9288026" y="2420411"/>
                  </a:lnTo>
                  <a:lnTo>
                    <a:pt x="9317551" y="2403126"/>
                  </a:lnTo>
                  <a:lnTo>
                    <a:pt x="9347077" y="2389082"/>
                  </a:lnTo>
                  <a:lnTo>
                    <a:pt x="9352117" y="2378639"/>
                  </a:lnTo>
                  <a:lnTo>
                    <a:pt x="9359319" y="2368556"/>
                  </a:lnTo>
                  <a:lnTo>
                    <a:pt x="9374802" y="2350911"/>
                  </a:lnTo>
                  <a:lnTo>
                    <a:pt x="9395685" y="2333986"/>
                  </a:lnTo>
                  <a:lnTo>
                    <a:pt x="9419810" y="2318142"/>
                  </a:lnTo>
                  <a:lnTo>
                    <a:pt x="9431692" y="2311300"/>
                  </a:lnTo>
                  <a:lnTo>
                    <a:pt x="9454376" y="2299416"/>
                  </a:lnTo>
                  <a:lnTo>
                    <a:pt x="9468058" y="2294015"/>
                  </a:lnTo>
                  <a:lnTo>
                    <a:pt x="9478500" y="2288973"/>
                  </a:lnTo>
                  <a:lnTo>
                    <a:pt x="9483901" y="2283572"/>
                  </a:lnTo>
                  <a:lnTo>
                    <a:pt x="9488942" y="2273129"/>
                  </a:lnTo>
                  <a:lnTo>
                    <a:pt x="9494343" y="2264486"/>
                  </a:lnTo>
                  <a:lnTo>
                    <a:pt x="9501184" y="2255844"/>
                  </a:lnTo>
                  <a:lnTo>
                    <a:pt x="9508025" y="2249002"/>
                  </a:lnTo>
                  <a:lnTo>
                    <a:pt x="9518467" y="2242160"/>
                  </a:lnTo>
                  <a:lnTo>
                    <a:pt x="9523868" y="2240359"/>
                  </a:lnTo>
                  <a:lnTo>
                    <a:pt x="9533950" y="2236758"/>
                  </a:lnTo>
                  <a:lnTo>
                    <a:pt x="9546192" y="2233157"/>
                  </a:lnTo>
                  <a:lnTo>
                    <a:pt x="9556634" y="2226315"/>
                  </a:lnTo>
                  <a:lnTo>
                    <a:pt x="9567076" y="2219473"/>
                  </a:lnTo>
                  <a:lnTo>
                    <a:pt x="9575717" y="2212631"/>
                  </a:lnTo>
                  <a:lnTo>
                    <a:pt x="9582559" y="2205789"/>
                  </a:lnTo>
                  <a:lnTo>
                    <a:pt x="9598041" y="2184903"/>
                  </a:lnTo>
                  <a:lnTo>
                    <a:pt x="9608483" y="2171219"/>
                  </a:lnTo>
                  <a:lnTo>
                    <a:pt x="9617125" y="2160776"/>
                  </a:lnTo>
                  <a:lnTo>
                    <a:pt x="9629367" y="2148533"/>
                  </a:lnTo>
                  <a:close/>
                  <a:moveTo>
                    <a:pt x="4864108" y="2118046"/>
                  </a:moveTo>
                  <a:lnTo>
                    <a:pt x="4722262" y="2225320"/>
                  </a:lnTo>
                  <a:lnTo>
                    <a:pt x="4581857" y="2331153"/>
                  </a:lnTo>
                  <a:lnTo>
                    <a:pt x="4412290" y="2457504"/>
                  </a:lnTo>
                  <a:lnTo>
                    <a:pt x="4245963" y="2582056"/>
                  </a:lnTo>
                  <a:lnTo>
                    <a:pt x="4237323" y="2587456"/>
                  </a:lnTo>
                  <a:lnTo>
                    <a:pt x="4208162" y="2609774"/>
                  </a:lnTo>
                  <a:lnTo>
                    <a:pt x="4175041" y="2630293"/>
                  </a:lnTo>
                  <a:lnTo>
                    <a:pt x="4164600" y="2637493"/>
                  </a:lnTo>
                  <a:lnTo>
                    <a:pt x="4154161" y="2646132"/>
                  </a:lnTo>
                  <a:lnTo>
                    <a:pt x="4145520" y="2654772"/>
                  </a:lnTo>
                  <a:lnTo>
                    <a:pt x="4138680" y="2665211"/>
                  </a:lnTo>
                  <a:lnTo>
                    <a:pt x="4143720" y="2665211"/>
                  </a:lnTo>
                  <a:lnTo>
                    <a:pt x="4152361" y="2663411"/>
                  </a:lnTo>
                  <a:lnTo>
                    <a:pt x="4154161" y="2663411"/>
                  </a:lnTo>
                  <a:lnTo>
                    <a:pt x="4168200" y="2663411"/>
                  </a:lnTo>
                  <a:lnTo>
                    <a:pt x="4178641" y="2665211"/>
                  </a:lnTo>
                  <a:lnTo>
                    <a:pt x="4181881" y="2663411"/>
                  </a:lnTo>
                  <a:lnTo>
                    <a:pt x="4187281" y="2659811"/>
                  </a:lnTo>
                  <a:lnTo>
                    <a:pt x="4195921" y="2658371"/>
                  </a:lnTo>
                  <a:lnTo>
                    <a:pt x="4200962" y="2659811"/>
                  </a:lnTo>
                  <a:lnTo>
                    <a:pt x="4206362" y="2659811"/>
                  </a:lnTo>
                  <a:lnTo>
                    <a:pt x="4208162" y="2658371"/>
                  </a:lnTo>
                  <a:lnTo>
                    <a:pt x="4213202" y="2658371"/>
                  </a:lnTo>
                  <a:lnTo>
                    <a:pt x="4221842" y="2652972"/>
                  </a:lnTo>
                  <a:lnTo>
                    <a:pt x="4228683" y="2649732"/>
                  </a:lnTo>
                  <a:lnTo>
                    <a:pt x="4230483" y="2646132"/>
                  </a:lnTo>
                  <a:lnTo>
                    <a:pt x="4237323" y="2639293"/>
                  </a:lnTo>
                  <a:lnTo>
                    <a:pt x="4245963" y="2632093"/>
                  </a:lnTo>
                  <a:lnTo>
                    <a:pt x="4256404" y="2625253"/>
                  </a:lnTo>
                  <a:lnTo>
                    <a:pt x="4263244" y="2621654"/>
                  </a:lnTo>
                  <a:lnTo>
                    <a:pt x="4270084" y="2621654"/>
                  </a:lnTo>
                  <a:lnTo>
                    <a:pt x="4273684" y="2621654"/>
                  </a:lnTo>
                  <a:lnTo>
                    <a:pt x="4273684" y="2599335"/>
                  </a:lnTo>
                  <a:lnTo>
                    <a:pt x="4284125" y="2596095"/>
                  </a:lnTo>
                  <a:lnTo>
                    <a:pt x="4292765" y="2590696"/>
                  </a:lnTo>
                  <a:lnTo>
                    <a:pt x="4301406" y="2585656"/>
                  </a:lnTo>
                  <a:lnTo>
                    <a:pt x="4311846" y="2578817"/>
                  </a:lnTo>
                  <a:lnTo>
                    <a:pt x="4315446" y="2577017"/>
                  </a:lnTo>
                  <a:lnTo>
                    <a:pt x="4320486" y="2573417"/>
                  </a:lnTo>
                  <a:lnTo>
                    <a:pt x="4325887" y="2570177"/>
                  </a:lnTo>
                  <a:lnTo>
                    <a:pt x="4330927" y="2564777"/>
                  </a:lnTo>
                  <a:lnTo>
                    <a:pt x="4335967" y="2559738"/>
                  </a:lnTo>
                  <a:lnTo>
                    <a:pt x="4355048" y="2559738"/>
                  </a:lnTo>
                  <a:lnTo>
                    <a:pt x="4358648" y="2554338"/>
                  </a:lnTo>
                  <a:lnTo>
                    <a:pt x="4362248" y="2543899"/>
                  </a:lnTo>
                  <a:lnTo>
                    <a:pt x="4365488" y="2537059"/>
                  </a:lnTo>
                  <a:lnTo>
                    <a:pt x="4370888" y="2530220"/>
                  </a:lnTo>
                  <a:lnTo>
                    <a:pt x="4379529" y="2524820"/>
                  </a:lnTo>
                  <a:lnTo>
                    <a:pt x="4384569" y="2523380"/>
                  </a:lnTo>
                  <a:lnTo>
                    <a:pt x="4391409" y="2521580"/>
                  </a:lnTo>
                  <a:lnTo>
                    <a:pt x="4391409" y="2516181"/>
                  </a:lnTo>
                  <a:lnTo>
                    <a:pt x="4396449" y="2511141"/>
                  </a:lnTo>
                  <a:lnTo>
                    <a:pt x="4401850" y="2507541"/>
                  </a:lnTo>
                  <a:lnTo>
                    <a:pt x="4406890" y="2505741"/>
                  </a:lnTo>
                  <a:lnTo>
                    <a:pt x="4412290" y="2505741"/>
                  </a:lnTo>
                  <a:lnTo>
                    <a:pt x="4419130" y="2503941"/>
                  </a:lnTo>
                  <a:lnTo>
                    <a:pt x="4427771" y="2498902"/>
                  </a:lnTo>
                  <a:lnTo>
                    <a:pt x="4438211" y="2492062"/>
                  </a:lnTo>
                  <a:lnTo>
                    <a:pt x="4446851" y="2485223"/>
                  </a:lnTo>
                  <a:lnTo>
                    <a:pt x="4481413" y="2450665"/>
                  </a:lnTo>
                  <a:lnTo>
                    <a:pt x="4491853" y="2442025"/>
                  </a:lnTo>
                  <a:lnTo>
                    <a:pt x="4504094" y="2435186"/>
                  </a:lnTo>
                  <a:lnTo>
                    <a:pt x="4510934" y="2433386"/>
                  </a:lnTo>
                  <a:lnTo>
                    <a:pt x="4517774" y="2433386"/>
                  </a:lnTo>
                  <a:lnTo>
                    <a:pt x="4524614" y="2429786"/>
                  </a:lnTo>
                  <a:lnTo>
                    <a:pt x="4526414" y="2426546"/>
                  </a:lnTo>
                  <a:lnTo>
                    <a:pt x="4526414" y="2422947"/>
                  </a:lnTo>
                  <a:lnTo>
                    <a:pt x="4528215" y="2414307"/>
                  </a:lnTo>
                  <a:lnTo>
                    <a:pt x="4533255" y="2405668"/>
                  </a:lnTo>
                  <a:lnTo>
                    <a:pt x="4540455" y="2402068"/>
                  </a:lnTo>
                  <a:lnTo>
                    <a:pt x="4548735" y="2398468"/>
                  </a:lnTo>
                  <a:lnTo>
                    <a:pt x="4557736" y="2398468"/>
                  </a:lnTo>
                  <a:lnTo>
                    <a:pt x="4571416" y="2391629"/>
                  </a:lnTo>
                  <a:lnTo>
                    <a:pt x="4585457" y="2381189"/>
                  </a:lnTo>
                  <a:lnTo>
                    <a:pt x="4594097" y="2367510"/>
                  </a:lnTo>
                  <a:lnTo>
                    <a:pt x="4600937" y="2351671"/>
                  </a:lnTo>
                  <a:lnTo>
                    <a:pt x="4602737" y="2346632"/>
                  </a:lnTo>
                  <a:lnTo>
                    <a:pt x="4606338" y="2344832"/>
                  </a:lnTo>
                  <a:lnTo>
                    <a:pt x="4623618" y="2334392"/>
                  </a:lnTo>
                  <a:lnTo>
                    <a:pt x="4640899" y="2324313"/>
                  </a:lnTo>
                  <a:lnTo>
                    <a:pt x="4654580" y="2313874"/>
                  </a:lnTo>
                  <a:lnTo>
                    <a:pt x="4675460" y="2298395"/>
                  </a:lnTo>
                  <a:lnTo>
                    <a:pt x="4685541" y="2287955"/>
                  </a:lnTo>
                  <a:lnTo>
                    <a:pt x="4692741" y="2277516"/>
                  </a:lnTo>
                  <a:lnTo>
                    <a:pt x="4697781" y="2268877"/>
                  </a:lnTo>
                  <a:lnTo>
                    <a:pt x="4713262" y="2268877"/>
                  </a:lnTo>
                  <a:lnTo>
                    <a:pt x="4711822" y="2263477"/>
                  </a:lnTo>
                  <a:lnTo>
                    <a:pt x="4710022" y="2258437"/>
                  </a:lnTo>
                  <a:lnTo>
                    <a:pt x="4710022" y="2247998"/>
                  </a:lnTo>
                  <a:lnTo>
                    <a:pt x="4720462" y="2242598"/>
                  </a:lnTo>
                  <a:lnTo>
                    <a:pt x="4734143" y="2237559"/>
                  </a:lnTo>
                  <a:lnTo>
                    <a:pt x="4746383" y="2228919"/>
                  </a:lnTo>
                  <a:lnTo>
                    <a:pt x="4755024" y="2220280"/>
                  </a:lnTo>
                  <a:lnTo>
                    <a:pt x="4761864" y="2211640"/>
                  </a:lnTo>
                  <a:lnTo>
                    <a:pt x="4772304" y="2197601"/>
                  </a:lnTo>
                  <a:lnTo>
                    <a:pt x="4784545" y="2187522"/>
                  </a:lnTo>
                  <a:lnTo>
                    <a:pt x="4798225" y="2180682"/>
                  </a:lnTo>
                  <a:lnTo>
                    <a:pt x="4813706" y="2177083"/>
                  </a:lnTo>
                  <a:lnTo>
                    <a:pt x="4819106" y="2166643"/>
                  </a:lnTo>
                  <a:lnTo>
                    <a:pt x="4824146" y="2159804"/>
                  </a:lnTo>
                  <a:lnTo>
                    <a:pt x="4829186" y="2154404"/>
                  </a:lnTo>
                  <a:lnTo>
                    <a:pt x="4836387" y="2151164"/>
                  </a:lnTo>
                  <a:lnTo>
                    <a:pt x="4845027" y="2149364"/>
                  </a:lnTo>
                  <a:lnTo>
                    <a:pt x="4850067" y="2137125"/>
                  </a:lnTo>
                  <a:lnTo>
                    <a:pt x="4858708" y="2126686"/>
                  </a:lnTo>
                  <a:close/>
                  <a:moveTo>
                    <a:pt x="6280402" y="2114451"/>
                  </a:moveTo>
                  <a:lnTo>
                    <a:pt x="6216320" y="2149007"/>
                  </a:lnTo>
                  <a:lnTo>
                    <a:pt x="6152238" y="2185362"/>
                  </a:lnTo>
                  <a:lnTo>
                    <a:pt x="6091756" y="2223158"/>
                  </a:lnTo>
                  <a:lnTo>
                    <a:pt x="6029474" y="2261313"/>
                  </a:lnTo>
                  <a:lnTo>
                    <a:pt x="6020834" y="2268512"/>
                  </a:lnTo>
                  <a:lnTo>
                    <a:pt x="6025874" y="2270312"/>
                  </a:lnTo>
                  <a:lnTo>
                    <a:pt x="6029474" y="2270312"/>
                  </a:lnTo>
                  <a:lnTo>
                    <a:pt x="6036315" y="2263113"/>
                  </a:lnTo>
                  <a:lnTo>
                    <a:pt x="6041715" y="2259873"/>
                  </a:lnTo>
                  <a:lnTo>
                    <a:pt x="6046755" y="2258073"/>
                  </a:lnTo>
                  <a:lnTo>
                    <a:pt x="6069076" y="2242235"/>
                  </a:lnTo>
                  <a:lnTo>
                    <a:pt x="6093196" y="2228557"/>
                  </a:lnTo>
                  <a:lnTo>
                    <a:pt x="6115877" y="2216319"/>
                  </a:lnTo>
                  <a:lnTo>
                    <a:pt x="6138558" y="2204440"/>
                  </a:lnTo>
                  <a:lnTo>
                    <a:pt x="6159438" y="2194001"/>
                  </a:lnTo>
                  <a:lnTo>
                    <a:pt x="6181759" y="2181763"/>
                  </a:lnTo>
                  <a:lnTo>
                    <a:pt x="6204080" y="2168085"/>
                  </a:lnTo>
                  <a:lnTo>
                    <a:pt x="6226760" y="2152607"/>
                  </a:lnTo>
                  <a:lnTo>
                    <a:pt x="6235401" y="2145407"/>
                  </a:lnTo>
                  <a:lnTo>
                    <a:pt x="6245841" y="2138568"/>
                  </a:lnTo>
                  <a:lnTo>
                    <a:pt x="6269962" y="2121291"/>
                  </a:lnTo>
                  <a:lnTo>
                    <a:pt x="6276802" y="2119491"/>
                  </a:lnTo>
                  <a:close/>
                  <a:moveTo>
                    <a:pt x="2921650" y="2108834"/>
                  </a:moveTo>
                  <a:lnTo>
                    <a:pt x="2916250" y="2110634"/>
                  </a:lnTo>
                  <a:lnTo>
                    <a:pt x="2916250" y="2112435"/>
                  </a:lnTo>
                  <a:close/>
                  <a:moveTo>
                    <a:pt x="3539310" y="2101993"/>
                  </a:moveTo>
                  <a:lnTo>
                    <a:pt x="3465162" y="2121076"/>
                  </a:lnTo>
                  <a:lnTo>
                    <a:pt x="3390654" y="2143759"/>
                  </a:lnTo>
                  <a:lnTo>
                    <a:pt x="3314346" y="2167883"/>
                  </a:lnTo>
                  <a:lnTo>
                    <a:pt x="3234799" y="2197407"/>
                  </a:lnTo>
                  <a:lnTo>
                    <a:pt x="3155252" y="2226571"/>
                  </a:lnTo>
                  <a:lnTo>
                    <a:pt x="3077504" y="2256096"/>
                  </a:lnTo>
                  <a:lnTo>
                    <a:pt x="2921650" y="2311544"/>
                  </a:lnTo>
                  <a:lnTo>
                    <a:pt x="2921650" y="2318385"/>
                  </a:lnTo>
                  <a:lnTo>
                    <a:pt x="2933887" y="2318385"/>
                  </a:lnTo>
                  <a:lnTo>
                    <a:pt x="2943966" y="2309744"/>
                  </a:lnTo>
                  <a:lnTo>
                    <a:pt x="2951165" y="2306503"/>
                  </a:lnTo>
                  <a:lnTo>
                    <a:pt x="2959803" y="2301103"/>
                  </a:lnTo>
                  <a:lnTo>
                    <a:pt x="2964842" y="2299662"/>
                  </a:lnTo>
                  <a:lnTo>
                    <a:pt x="2969882" y="2301103"/>
                  </a:lnTo>
                  <a:lnTo>
                    <a:pt x="2980320" y="2304703"/>
                  </a:lnTo>
                  <a:lnTo>
                    <a:pt x="2990758" y="2301103"/>
                  </a:lnTo>
                  <a:lnTo>
                    <a:pt x="3004436" y="2296062"/>
                  </a:lnTo>
                  <a:lnTo>
                    <a:pt x="3020274" y="2291021"/>
                  </a:lnTo>
                  <a:lnTo>
                    <a:pt x="3033951" y="2285620"/>
                  </a:lnTo>
                  <a:lnTo>
                    <a:pt x="3046189" y="2280580"/>
                  </a:lnTo>
                  <a:lnTo>
                    <a:pt x="3054828" y="2276979"/>
                  </a:lnTo>
                  <a:lnTo>
                    <a:pt x="3065266" y="2276979"/>
                  </a:lnTo>
                  <a:lnTo>
                    <a:pt x="3073905" y="2270138"/>
                  </a:lnTo>
                  <a:lnTo>
                    <a:pt x="3084343" y="2262937"/>
                  </a:lnTo>
                  <a:lnTo>
                    <a:pt x="3096581" y="2259696"/>
                  </a:lnTo>
                  <a:lnTo>
                    <a:pt x="3110259" y="2259696"/>
                  </a:lnTo>
                  <a:lnTo>
                    <a:pt x="3130776" y="2257896"/>
                  </a:lnTo>
                  <a:lnTo>
                    <a:pt x="3151652" y="2252855"/>
                  </a:lnTo>
                  <a:lnTo>
                    <a:pt x="3170729" y="2242414"/>
                  </a:lnTo>
                  <a:lnTo>
                    <a:pt x="3177568" y="2238813"/>
                  </a:lnTo>
                  <a:lnTo>
                    <a:pt x="3184767" y="2238813"/>
                  </a:lnTo>
                  <a:lnTo>
                    <a:pt x="3193406" y="2238813"/>
                  </a:lnTo>
                  <a:lnTo>
                    <a:pt x="3203844" y="2240614"/>
                  </a:lnTo>
                  <a:lnTo>
                    <a:pt x="3207083" y="2242414"/>
                  </a:lnTo>
                  <a:lnTo>
                    <a:pt x="3214282" y="2233413"/>
                  </a:lnTo>
                  <a:lnTo>
                    <a:pt x="3222921" y="2226571"/>
                  </a:lnTo>
                  <a:lnTo>
                    <a:pt x="3232999" y="2221531"/>
                  </a:lnTo>
                  <a:lnTo>
                    <a:pt x="3243438" y="2217930"/>
                  </a:lnTo>
                  <a:lnTo>
                    <a:pt x="3250276" y="2214690"/>
                  </a:lnTo>
                  <a:lnTo>
                    <a:pt x="3264314" y="2211089"/>
                  </a:lnTo>
                  <a:lnTo>
                    <a:pt x="3277992" y="2204248"/>
                  </a:lnTo>
                  <a:lnTo>
                    <a:pt x="3283391" y="2200648"/>
                  </a:lnTo>
                  <a:lnTo>
                    <a:pt x="3290230" y="2197407"/>
                  </a:lnTo>
                  <a:lnTo>
                    <a:pt x="3298869" y="2195607"/>
                  </a:lnTo>
                  <a:lnTo>
                    <a:pt x="3309307" y="2193807"/>
                  </a:lnTo>
                  <a:lnTo>
                    <a:pt x="3331624" y="2193807"/>
                  </a:lnTo>
                  <a:lnTo>
                    <a:pt x="3350700" y="2183365"/>
                  </a:lnTo>
                  <a:lnTo>
                    <a:pt x="3371577" y="2171483"/>
                  </a:lnTo>
                  <a:lnTo>
                    <a:pt x="3392454" y="2157441"/>
                  </a:lnTo>
                  <a:lnTo>
                    <a:pt x="3409731" y="2148800"/>
                  </a:lnTo>
                  <a:lnTo>
                    <a:pt x="3430248" y="2143759"/>
                  </a:lnTo>
                  <a:lnTo>
                    <a:pt x="3452924" y="2138358"/>
                  </a:lnTo>
                  <a:lnTo>
                    <a:pt x="3475240" y="2136558"/>
                  </a:lnTo>
                  <a:lnTo>
                    <a:pt x="3484239" y="2129717"/>
                  </a:lnTo>
                  <a:lnTo>
                    <a:pt x="3492877" y="2124676"/>
                  </a:lnTo>
                  <a:lnTo>
                    <a:pt x="3503316" y="2119276"/>
                  </a:lnTo>
                  <a:lnTo>
                    <a:pt x="3511955" y="2117475"/>
                  </a:lnTo>
                  <a:lnTo>
                    <a:pt x="3527432" y="2116035"/>
                  </a:lnTo>
                  <a:lnTo>
                    <a:pt x="3539310" y="2114235"/>
                  </a:lnTo>
                  <a:close/>
                  <a:moveTo>
                    <a:pt x="7197709" y="2098613"/>
                  </a:moveTo>
                  <a:lnTo>
                    <a:pt x="7170348" y="2115891"/>
                  </a:lnTo>
                  <a:lnTo>
                    <a:pt x="7116707" y="2152607"/>
                  </a:lnTo>
                  <a:lnTo>
                    <a:pt x="7061265" y="2183563"/>
                  </a:lnTo>
                  <a:lnTo>
                    <a:pt x="7005824" y="2214519"/>
                  </a:lnTo>
                  <a:lnTo>
                    <a:pt x="6952182" y="2244035"/>
                  </a:lnTo>
                  <a:lnTo>
                    <a:pt x="6952182" y="2268512"/>
                  </a:lnTo>
                  <a:lnTo>
                    <a:pt x="7164948" y="2123090"/>
                  </a:lnTo>
                  <a:close/>
                  <a:moveTo>
                    <a:pt x="2173689" y="2081110"/>
                  </a:moveTo>
                  <a:lnTo>
                    <a:pt x="2169900" y="2083293"/>
                  </a:lnTo>
                  <a:lnTo>
                    <a:pt x="2153173" y="2086511"/>
                  </a:lnTo>
                  <a:lnTo>
                    <a:pt x="2134096" y="2089751"/>
                  </a:lnTo>
                  <a:lnTo>
                    <a:pt x="2129057" y="2091551"/>
                  </a:lnTo>
                  <a:lnTo>
                    <a:pt x="2118618" y="2096952"/>
                  </a:lnTo>
                  <a:lnTo>
                    <a:pt x="2108180" y="2103793"/>
                  </a:lnTo>
                  <a:lnTo>
                    <a:pt x="2104581" y="2105593"/>
                  </a:lnTo>
                  <a:lnTo>
                    <a:pt x="2080464" y="2114235"/>
                  </a:lnTo>
                  <a:lnTo>
                    <a:pt x="2055988" y="2124676"/>
                  </a:lnTo>
                  <a:lnTo>
                    <a:pt x="2007756" y="2148800"/>
                  </a:lnTo>
                  <a:lnTo>
                    <a:pt x="1957724" y="2174724"/>
                  </a:lnTo>
                  <a:lnTo>
                    <a:pt x="1905533" y="2197407"/>
                  </a:lnTo>
                  <a:lnTo>
                    <a:pt x="1840023" y="2228372"/>
                  </a:lnTo>
                  <a:lnTo>
                    <a:pt x="1772354" y="2256096"/>
                  </a:lnTo>
                  <a:lnTo>
                    <a:pt x="1789631" y="2259696"/>
                  </a:lnTo>
                  <a:lnTo>
                    <a:pt x="1798270" y="2261497"/>
                  </a:lnTo>
                  <a:lnTo>
                    <a:pt x="1805109" y="2261497"/>
                  </a:lnTo>
                  <a:lnTo>
                    <a:pt x="1810508" y="2259696"/>
                  </a:lnTo>
                  <a:lnTo>
                    <a:pt x="1815547" y="2257896"/>
                  </a:lnTo>
                  <a:lnTo>
                    <a:pt x="1819147" y="2256096"/>
                  </a:lnTo>
                  <a:lnTo>
                    <a:pt x="1827785" y="2252855"/>
                  </a:lnTo>
                  <a:lnTo>
                    <a:pt x="1836424" y="2245654"/>
                  </a:lnTo>
                  <a:lnTo>
                    <a:pt x="1846862" y="2238813"/>
                  </a:lnTo>
                  <a:lnTo>
                    <a:pt x="1855501" y="2233413"/>
                  </a:lnTo>
                  <a:lnTo>
                    <a:pt x="1864139" y="2226571"/>
                  </a:lnTo>
                  <a:lnTo>
                    <a:pt x="1876017" y="2221531"/>
                  </a:lnTo>
                  <a:lnTo>
                    <a:pt x="1886456" y="2219730"/>
                  </a:lnTo>
                  <a:lnTo>
                    <a:pt x="1895095" y="2219730"/>
                  </a:lnTo>
                  <a:lnTo>
                    <a:pt x="1914172" y="2223331"/>
                  </a:lnTo>
                  <a:lnTo>
                    <a:pt x="1915971" y="2219730"/>
                  </a:lnTo>
                  <a:lnTo>
                    <a:pt x="1917771" y="2212889"/>
                  </a:lnTo>
                  <a:lnTo>
                    <a:pt x="1921010" y="2206048"/>
                  </a:lnTo>
                  <a:lnTo>
                    <a:pt x="1928209" y="2200648"/>
                  </a:lnTo>
                  <a:lnTo>
                    <a:pt x="1936848" y="2195607"/>
                  </a:lnTo>
                  <a:lnTo>
                    <a:pt x="2050949" y="2138358"/>
                  </a:lnTo>
                  <a:lnTo>
                    <a:pt x="2076865" y="2124676"/>
                  </a:lnTo>
                  <a:lnTo>
                    <a:pt x="2104581" y="2112435"/>
                  </a:lnTo>
                  <a:lnTo>
                    <a:pt x="2161812" y="2087951"/>
                  </a:lnTo>
                  <a:lnTo>
                    <a:pt x="2169900" y="2083293"/>
                  </a:lnTo>
                  <a:lnTo>
                    <a:pt x="2171890" y="2082910"/>
                  </a:lnTo>
                  <a:close/>
                  <a:moveTo>
                    <a:pt x="8405149" y="2080834"/>
                  </a:moveTo>
                  <a:lnTo>
                    <a:pt x="8306491" y="2152134"/>
                  </a:lnTo>
                  <a:lnTo>
                    <a:pt x="8211074" y="2224515"/>
                  </a:lnTo>
                  <a:lnTo>
                    <a:pt x="8119618" y="2294015"/>
                  </a:lnTo>
                  <a:lnTo>
                    <a:pt x="8017360" y="2366755"/>
                  </a:lnTo>
                  <a:lnTo>
                    <a:pt x="8020960" y="2371797"/>
                  </a:lnTo>
                  <a:lnTo>
                    <a:pt x="8029602" y="2377198"/>
                  </a:lnTo>
                  <a:lnTo>
                    <a:pt x="8039684" y="2385841"/>
                  </a:lnTo>
                  <a:lnTo>
                    <a:pt x="8053726" y="2375398"/>
                  </a:lnTo>
                  <a:lnTo>
                    <a:pt x="8067409" y="2363154"/>
                  </a:lnTo>
                  <a:lnTo>
                    <a:pt x="8079651" y="2352711"/>
                  </a:lnTo>
                  <a:lnTo>
                    <a:pt x="8090093" y="2340828"/>
                  </a:lnTo>
                  <a:lnTo>
                    <a:pt x="8093693" y="2337227"/>
                  </a:lnTo>
                  <a:lnTo>
                    <a:pt x="8138701" y="2304458"/>
                  </a:lnTo>
                  <a:lnTo>
                    <a:pt x="8176508" y="2273129"/>
                  </a:lnTo>
                  <a:lnTo>
                    <a:pt x="8216475" y="2240359"/>
                  </a:lnTo>
                  <a:lnTo>
                    <a:pt x="8258243" y="2207230"/>
                  </a:lnTo>
                  <a:lnTo>
                    <a:pt x="8275526" y="2195346"/>
                  </a:lnTo>
                  <a:lnTo>
                    <a:pt x="8310092" y="2171219"/>
                  </a:lnTo>
                  <a:lnTo>
                    <a:pt x="8346098" y="2146732"/>
                  </a:lnTo>
                  <a:lnTo>
                    <a:pt x="8381024" y="2120805"/>
                  </a:lnTo>
                  <a:lnTo>
                    <a:pt x="8396507" y="2108562"/>
                  </a:lnTo>
                  <a:lnTo>
                    <a:pt x="8413790" y="2093077"/>
                  </a:lnTo>
                  <a:lnTo>
                    <a:pt x="8406949" y="2082634"/>
                  </a:lnTo>
                  <a:lnTo>
                    <a:pt x="8406949" y="2080834"/>
                  </a:lnTo>
                  <a:close/>
                  <a:moveTo>
                    <a:pt x="562589" y="2079670"/>
                  </a:moveTo>
                  <a:lnTo>
                    <a:pt x="499959" y="2114235"/>
                  </a:lnTo>
                  <a:lnTo>
                    <a:pt x="474043" y="2131517"/>
                  </a:lnTo>
                  <a:lnTo>
                    <a:pt x="446688" y="2148800"/>
                  </a:lnTo>
                  <a:lnTo>
                    <a:pt x="443088" y="2152400"/>
                  </a:lnTo>
                  <a:lnTo>
                    <a:pt x="449927" y="2152400"/>
                  </a:lnTo>
                  <a:lnTo>
                    <a:pt x="455326" y="2152400"/>
                  </a:lnTo>
                  <a:lnTo>
                    <a:pt x="462165" y="2150600"/>
                  </a:lnTo>
                  <a:lnTo>
                    <a:pt x="467204" y="2147000"/>
                  </a:lnTo>
                  <a:lnTo>
                    <a:pt x="470804" y="2143759"/>
                  </a:lnTo>
                  <a:lnTo>
                    <a:pt x="472604" y="2136558"/>
                  </a:lnTo>
                  <a:lnTo>
                    <a:pt x="475843" y="2133318"/>
                  </a:lnTo>
                  <a:lnTo>
                    <a:pt x="479442" y="2129717"/>
                  </a:lnTo>
                  <a:lnTo>
                    <a:pt x="484482" y="2126477"/>
                  </a:lnTo>
                  <a:lnTo>
                    <a:pt x="494920" y="2122876"/>
                  </a:lnTo>
                  <a:lnTo>
                    <a:pt x="505358" y="2122876"/>
                  </a:lnTo>
                  <a:lnTo>
                    <a:pt x="507158" y="2116035"/>
                  </a:lnTo>
                  <a:lnTo>
                    <a:pt x="510397" y="2110634"/>
                  </a:lnTo>
                  <a:lnTo>
                    <a:pt x="515797" y="2107034"/>
                  </a:lnTo>
                  <a:lnTo>
                    <a:pt x="519036" y="2103793"/>
                  </a:lnTo>
                  <a:lnTo>
                    <a:pt x="526235" y="2101993"/>
                  </a:lnTo>
                  <a:lnTo>
                    <a:pt x="531274" y="2098392"/>
                  </a:lnTo>
                  <a:lnTo>
                    <a:pt x="534873" y="2095152"/>
                  </a:lnTo>
                  <a:lnTo>
                    <a:pt x="541712" y="2095152"/>
                  </a:lnTo>
                  <a:lnTo>
                    <a:pt x="552151" y="2093352"/>
                  </a:lnTo>
                  <a:lnTo>
                    <a:pt x="555750" y="2091551"/>
                  </a:lnTo>
                  <a:lnTo>
                    <a:pt x="560789" y="2082910"/>
                  </a:lnTo>
                  <a:close/>
                  <a:moveTo>
                    <a:pt x="3042590" y="2065628"/>
                  </a:moveTo>
                  <a:lnTo>
                    <a:pt x="2969882" y="2096952"/>
                  </a:lnTo>
                  <a:lnTo>
                    <a:pt x="2966642" y="2098392"/>
                  </a:lnTo>
                  <a:lnTo>
                    <a:pt x="2987159" y="2095152"/>
                  </a:lnTo>
                  <a:lnTo>
                    <a:pt x="3008035" y="2087951"/>
                  </a:lnTo>
                  <a:close/>
                  <a:moveTo>
                    <a:pt x="449927" y="2050145"/>
                  </a:moveTo>
                  <a:lnTo>
                    <a:pt x="446688" y="2051946"/>
                  </a:lnTo>
                  <a:lnTo>
                    <a:pt x="432650" y="2056986"/>
                  </a:lnTo>
                  <a:lnTo>
                    <a:pt x="417172" y="2058787"/>
                  </a:lnTo>
                  <a:lnTo>
                    <a:pt x="415373" y="2058787"/>
                  </a:lnTo>
                  <a:lnTo>
                    <a:pt x="415373" y="2076069"/>
                  </a:lnTo>
                  <a:lnTo>
                    <a:pt x="422212" y="2074269"/>
                  </a:lnTo>
                  <a:lnTo>
                    <a:pt x="431210" y="2071028"/>
                  </a:lnTo>
                  <a:lnTo>
                    <a:pt x="438049" y="2063827"/>
                  </a:lnTo>
                  <a:lnTo>
                    <a:pt x="448127" y="2051946"/>
                  </a:lnTo>
                  <a:close/>
                  <a:moveTo>
                    <a:pt x="6205880" y="2046780"/>
                  </a:moveTo>
                  <a:lnTo>
                    <a:pt x="6178519" y="2062258"/>
                  </a:lnTo>
                  <a:lnTo>
                    <a:pt x="6091756" y="2112652"/>
                  </a:lnTo>
                  <a:lnTo>
                    <a:pt x="6005354" y="2159446"/>
                  </a:lnTo>
                  <a:lnTo>
                    <a:pt x="5878990" y="2230357"/>
                  </a:lnTo>
                  <a:lnTo>
                    <a:pt x="5743986" y="2309907"/>
                  </a:lnTo>
                  <a:lnTo>
                    <a:pt x="5745426" y="2325385"/>
                  </a:lnTo>
                  <a:lnTo>
                    <a:pt x="5743986" y="2337623"/>
                  </a:lnTo>
                  <a:lnTo>
                    <a:pt x="5768107" y="2327185"/>
                  </a:lnTo>
                  <a:lnTo>
                    <a:pt x="5788627" y="2316746"/>
                  </a:lnTo>
                  <a:lnTo>
                    <a:pt x="5800868" y="2308107"/>
                  </a:lnTo>
                  <a:lnTo>
                    <a:pt x="5814548" y="2298028"/>
                  </a:lnTo>
                  <a:lnTo>
                    <a:pt x="5842269" y="2273551"/>
                  </a:lnTo>
                  <a:lnTo>
                    <a:pt x="5859909" y="2263113"/>
                  </a:lnTo>
                  <a:lnTo>
                    <a:pt x="5877190" y="2252674"/>
                  </a:lnTo>
                  <a:lnTo>
                    <a:pt x="5906711" y="2237196"/>
                  </a:lnTo>
                  <a:lnTo>
                    <a:pt x="5920391" y="2228557"/>
                  </a:lnTo>
                  <a:lnTo>
                    <a:pt x="5934072" y="2218118"/>
                  </a:lnTo>
                  <a:lnTo>
                    <a:pt x="5961792" y="2192202"/>
                  </a:lnTo>
                  <a:lnTo>
                    <a:pt x="5965393" y="2190402"/>
                  </a:lnTo>
                  <a:lnTo>
                    <a:pt x="5996353" y="2174924"/>
                  </a:lnTo>
                  <a:lnTo>
                    <a:pt x="6027674" y="2159446"/>
                  </a:lnTo>
                  <a:lnTo>
                    <a:pt x="6058995" y="2140368"/>
                  </a:lnTo>
                  <a:lnTo>
                    <a:pt x="6089956" y="2121291"/>
                  </a:lnTo>
                  <a:lnTo>
                    <a:pt x="6126317" y="2100413"/>
                  </a:lnTo>
                  <a:lnTo>
                    <a:pt x="6166278" y="2074496"/>
                  </a:lnTo>
                  <a:close/>
                  <a:moveTo>
                    <a:pt x="2256836" y="2046545"/>
                  </a:moveTo>
                  <a:lnTo>
                    <a:pt x="2244958" y="2048345"/>
                  </a:lnTo>
                  <a:lnTo>
                    <a:pt x="2234520" y="2053746"/>
                  </a:lnTo>
                  <a:lnTo>
                    <a:pt x="2208604" y="2067428"/>
                  </a:lnTo>
                  <a:lnTo>
                    <a:pt x="2232720" y="2060587"/>
                  </a:lnTo>
                  <a:lnTo>
                    <a:pt x="2246758" y="2055186"/>
                  </a:lnTo>
                  <a:close/>
                  <a:moveTo>
                    <a:pt x="8193791" y="2032580"/>
                  </a:moveTo>
                  <a:lnTo>
                    <a:pt x="8157785" y="2060308"/>
                  </a:lnTo>
                  <a:lnTo>
                    <a:pt x="8034643" y="2146732"/>
                  </a:lnTo>
                  <a:lnTo>
                    <a:pt x="7925543" y="2223074"/>
                  </a:lnTo>
                  <a:lnTo>
                    <a:pt x="7932385" y="2234958"/>
                  </a:lnTo>
                  <a:lnTo>
                    <a:pt x="7942826" y="2231717"/>
                  </a:lnTo>
                  <a:lnTo>
                    <a:pt x="7951468" y="2226315"/>
                  </a:lnTo>
                  <a:lnTo>
                    <a:pt x="7965510" y="2215872"/>
                  </a:lnTo>
                  <a:lnTo>
                    <a:pt x="7980993" y="2202188"/>
                  </a:lnTo>
                  <a:lnTo>
                    <a:pt x="8000077" y="2184903"/>
                  </a:lnTo>
                  <a:lnTo>
                    <a:pt x="8017360" y="2173020"/>
                  </a:lnTo>
                  <a:lnTo>
                    <a:pt x="8031042" y="2165818"/>
                  </a:lnTo>
                  <a:lnTo>
                    <a:pt x="8048325" y="2158976"/>
                  </a:lnTo>
                  <a:lnTo>
                    <a:pt x="8046885" y="2153934"/>
                  </a:lnTo>
                  <a:lnTo>
                    <a:pt x="8048325" y="2148533"/>
                  </a:lnTo>
                  <a:lnTo>
                    <a:pt x="8053726" y="2143491"/>
                  </a:lnTo>
                  <a:lnTo>
                    <a:pt x="8058767" y="2139891"/>
                  </a:lnTo>
                  <a:lnTo>
                    <a:pt x="8064168" y="2138090"/>
                  </a:lnTo>
                  <a:lnTo>
                    <a:pt x="8074610" y="2131248"/>
                  </a:lnTo>
                  <a:lnTo>
                    <a:pt x="8086492" y="2122606"/>
                  </a:lnTo>
                  <a:lnTo>
                    <a:pt x="8095134" y="2113963"/>
                  </a:lnTo>
                  <a:lnTo>
                    <a:pt x="8110976" y="2099919"/>
                  </a:lnTo>
                  <a:lnTo>
                    <a:pt x="8131860" y="2080834"/>
                  </a:lnTo>
                  <a:lnTo>
                    <a:pt x="8149143" y="2067150"/>
                  </a:lnTo>
                  <a:lnTo>
                    <a:pt x="8166066" y="2054906"/>
                  </a:lnTo>
                  <a:lnTo>
                    <a:pt x="8169667" y="2053466"/>
                  </a:lnTo>
                  <a:lnTo>
                    <a:pt x="8180109" y="2048064"/>
                  </a:lnTo>
                  <a:lnTo>
                    <a:pt x="8186950" y="2041222"/>
                  </a:lnTo>
                  <a:close/>
                  <a:moveTo>
                    <a:pt x="1708284" y="2019181"/>
                  </a:moveTo>
                  <a:lnTo>
                    <a:pt x="1687408" y="2029262"/>
                  </a:lnTo>
                  <a:lnTo>
                    <a:pt x="1692807" y="2027822"/>
                  </a:lnTo>
                  <a:lnTo>
                    <a:pt x="1699646" y="2026022"/>
                  </a:lnTo>
                  <a:lnTo>
                    <a:pt x="1704685" y="2022421"/>
                  </a:lnTo>
                  <a:close/>
                  <a:moveTo>
                    <a:pt x="6268162" y="2012224"/>
                  </a:moveTo>
                  <a:lnTo>
                    <a:pt x="6212720" y="2043540"/>
                  </a:lnTo>
                  <a:lnTo>
                    <a:pt x="6228560" y="2036341"/>
                  </a:lnTo>
                  <a:lnTo>
                    <a:pt x="6252681" y="2024463"/>
                  </a:lnTo>
                  <a:lnTo>
                    <a:pt x="6261321" y="2019063"/>
                  </a:lnTo>
                  <a:close/>
                  <a:moveTo>
                    <a:pt x="9305309" y="2003051"/>
                  </a:moveTo>
                  <a:lnTo>
                    <a:pt x="9267503" y="2036181"/>
                  </a:lnTo>
                  <a:lnTo>
                    <a:pt x="9276144" y="2036181"/>
                  </a:lnTo>
                  <a:close/>
                  <a:moveTo>
                    <a:pt x="3208883" y="1998298"/>
                  </a:moveTo>
                  <a:lnTo>
                    <a:pt x="3165690" y="2017380"/>
                  </a:lnTo>
                  <a:lnTo>
                    <a:pt x="3112059" y="2039704"/>
                  </a:lnTo>
                  <a:lnTo>
                    <a:pt x="3108459" y="2041504"/>
                  </a:lnTo>
                  <a:lnTo>
                    <a:pt x="3113858" y="2043304"/>
                  </a:lnTo>
                  <a:lnTo>
                    <a:pt x="3118898" y="2048345"/>
                  </a:lnTo>
                  <a:lnTo>
                    <a:pt x="3165690" y="2024221"/>
                  </a:lnTo>
                  <a:close/>
                  <a:moveTo>
                    <a:pt x="4545495" y="1983055"/>
                  </a:moveTo>
                  <a:lnTo>
                    <a:pt x="4438211" y="2081689"/>
                  </a:lnTo>
                  <a:lnTo>
                    <a:pt x="4440011" y="2088528"/>
                  </a:lnTo>
                  <a:lnTo>
                    <a:pt x="4453692" y="2074849"/>
                  </a:lnTo>
                  <a:lnTo>
                    <a:pt x="4469532" y="2064410"/>
                  </a:lnTo>
                  <a:lnTo>
                    <a:pt x="4483213" y="2055771"/>
                  </a:lnTo>
                  <a:lnTo>
                    <a:pt x="4495453" y="2045331"/>
                  </a:lnTo>
                  <a:lnTo>
                    <a:pt x="4505894" y="2035252"/>
                  </a:lnTo>
                  <a:lnTo>
                    <a:pt x="4512734" y="2024813"/>
                  </a:lnTo>
                  <a:lnTo>
                    <a:pt x="4531815" y="2005734"/>
                  </a:lnTo>
                  <a:lnTo>
                    <a:pt x="4535055" y="2003934"/>
                  </a:lnTo>
                  <a:lnTo>
                    <a:pt x="4538655" y="2003934"/>
                  </a:lnTo>
                  <a:lnTo>
                    <a:pt x="4541895" y="1993495"/>
                  </a:lnTo>
                  <a:close/>
                  <a:moveTo>
                    <a:pt x="9623966" y="1980725"/>
                  </a:moveTo>
                  <a:lnTo>
                    <a:pt x="9603082" y="1998010"/>
                  </a:lnTo>
                  <a:lnTo>
                    <a:pt x="9509826" y="2075792"/>
                  </a:lnTo>
                  <a:lnTo>
                    <a:pt x="9406127" y="2158976"/>
                  </a:lnTo>
                  <a:lnTo>
                    <a:pt x="9327993" y="2223074"/>
                  </a:lnTo>
                  <a:lnTo>
                    <a:pt x="9252020" y="2283572"/>
                  </a:lnTo>
                  <a:lnTo>
                    <a:pt x="9153002" y="2361354"/>
                  </a:lnTo>
                  <a:lnTo>
                    <a:pt x="9118436" y="2387641"/>
                  </a:lnTo>
                  <a:lnTo>
                    <a:pt x="9094312" y="2404926"/>
                  </a:lnTo>
                  <a:lnTo>
                    <a:pt x="9090711" y="2411768"/>
                  </a:lnTo>
                  <a:lnTo>
                    <a:pt x="9090711" y="2418610"/>
                  </a:lnTo>
                  <a:lnTo>
                    <a:pt x="9090711" y="2427613"/>
                  </a:lnTo>
                  <a:lnTo>
                    <a:pt x="9092511" y="2436255"/>
                  </a:lnTo>
                  <a:lnTo>
                    <a:pt x="9104753" y="2430854"/>
                  </a:lnTo>
                  <a:lnTo>
                    <a:pt x="9116996" y="2425812"/>
                  </a:lnTo>
                  <a:lnTo>
                    <a:pt x="9127077" y="2418610"/>
                  </a:lnTo>
                  <a:lnTo>
                    <a:pt x="9137519" y="2411768"/>
                  </a:lnTo>
                  <a:lnTo>
                    <a:pt x="9191169" y="2368556"/>
                  </a:lnTo>
                  <a:lnTo>
                    <a:pt x="9250219" y="2330385"/>
                  </a:lnTo>
                  <a:lnTo>
                    <a:pt x="9307109" y="2290774"/>
                  </a:lnTo>
                  <a:lnTo>
                    <a:pt x="9362559" y="2247201"/>
                  </a:lnTo>
                  <a:lnTo>
                    <a:pt x="9416209" y="2202188"/>
                  </a:lnTo>
                  <a:lnTo>
                    <a:pt x="9518467" y="2113963"/>
                  </a:lnTo>
                  <a:lnTo>
                    <a:pt x="9620725" y="2030779"/>
                  </a:lnTo>
                  <a:lnTo>
                    <a:pt x="9618925" y="2009893"/>
                  </a:lnTo>
                  <a:lnTo>
                    <a:pt x="9622166" y="1987567"/>
                  </a:lnTo>
                  <a:close/>
                  <a:moveTo>
                    <a:pt x="8386065" y="1966681"/>
                  </a:moveTo>
                  <a:lnTo>
                    <a:pt x="8365181" y="1990808"/>
                  </a:lnTo>
                  <a:lnTo>
                    <a:pt x="8342858" y="2013494"/>
                  </a:lnTo>
                  <a:lnTo>
                    <a:pt x="8316933" y="2036181"/>
                  </a:lnTo>
                  <a:lnTo>
                    <a:pt x="8291009" y="2056707"/>
                  </a:lnTo>
                  <a:lnTo>
                    <a:pt x="8230158" y="2101720"/>
                  </a:lnTo>
                  <a:lnTo>
                    <a:pt x="8176508" y="2146732"/>
                  </a:lnTo>
                  <a:lnTo>
                    <a:pt x="8173268" y="2152134"/>
                  </a:lnTo>
                  <a:lnTo>
                    <a:pt x="8185150" y="2143491"/>
                  </a:lnTo>
                  <a:lnTo>
                    <a:pt x="8204233" y="2131248"/>
                  </a:lnTo>
                  <a:lnTo>
                    <a:pt x="8223316" y="2117204"/>
                  </a:lnTo>
                  <a:lnTo>
                    <a:pt x="8256442" y="2089476"/>
                  </a:lnTo>
                  <a:lnTo>
                    <a:pt x="8261483" y="2086235"/>
                  </a:lnTo>
                  <a:lnTo>
                    <a:pt x="8266884" y="2086235"/>
                  </a:lnTo>
                  <a:lnTo>
                    <a:pt x="8273725" y="2080834"/>
                  </a:lnTo>
                  <a:lnTo>
                    <a:pt x="8280567" y="2079393"/>
                  </a:lnTo>
                  <a:lnTo>
                    <a:pt x="8291009" y="2067150"/>
                  </a:lnTo>
                  <a:lnTo>
                    <a:pt x="8304691" y="2054906"/>
                  </a:lnTo>
                  <a:lnTo>
                    <a:pt x="8318733" y="2044823"/>
                  </a:lnTo>
                  <a:lnTo>
                    <a:pt x="8336017" y="2034380"/>
                  </a:lnTo>
                  <a:lnTo>
                    <a:pt x="8349699" y="2028979"/>
                  </a:lnTo>
                  <a:lnTo>
                    <a:pt x="8363741" y="2022137"/>
                  </a:lnTo>
                  <a:lnTo>
                    <a:pt x="8375623" y="2011694"/>
                  </a:lnTo>
                  <a:lnTo>
                    <a:pt x="8389666" y="1999810"/>
                  </a:lnTo>
                  <a:lnTo>
                    <a:pt x="8389666" y="1973523"/>
                  </a:lnTo>
                  <a:close/>
                  <a:moveTo>
                    <a:pt x="4910910" y="1958937"/>
                  </a:moveTo>
                  <a:lnTo>
                    <a:pt x="4869148" y="1995294"/>
                  </a:lnTo>
                  <a:lnTo>
                    <a:pt x="4830987" y="2031652"/>
                  </a:lnTo>
                  <a:lnTo>
                    <a:pt x="4812266" y="2048931"/>
                  </a:lnTo>
                  <a:lnTo>
                    <a:pt x="4791385" y="2066210"/>
                  </a:lnTo>
                  <a:lnTo>
                    <a:pt x="4769064" y="2083489"/>
                  </a:lnTo>
                  <a:lnTo>
                    <a:pt x="4746383" y="2097168"/>
                  </a:lnTo>
                  <a:lnTo>
                    <a:pt x="4749983" y="2104367"/>
                  </a:lnTo>
                  <a:lnTo>
                    <a:pt x="4751423" y="2111207"/>
                  </a:lnTo>
                  <a:lnTo>
                    <a:pt x="4749983" y="2123446"/>
                  </a:lnTo>
                  <a:lnTo>
                    <a:pt x="4767264" y="2111207"/>
                  </a:lnTo>
                  <a:lnTo>
                    <a:pt x="4782745" y="2097168"/>
                  </a:lnTo>
                  <a:lnTo>
                    <a:pt x="4796425" y="2081689"/>
                  </a:lnTo>
                  <a:lnTo>
                    <a:pt x="4808666" y="2066210"/>
                  </a:lnTo>
                  <a:lnTo>
                    <a:pt x="4817306" y="2053971"/>
                  </a:lnTo>
                  <a:lnTo>
                    <a:pt x="4825946" y="2042091"/>
                  </a:lnTo>
                  <a:lnTo>
                    <a:pt x="4836387" y="2031652"/>
                  </a:lnTo>
                  <a:lnTo>
                    <a:pt x="4848267" y="2021213"/>
                  </a:lnTo>
                  <a:lnTo>
                    <a:pt x="4860508" y="2012573"/>
                  </a:lnTo>
                  <a:lnTo>
                    <a:pt x="4872748" y="2003934"/>
                  </a:lnTo>
                  <a:lnTo>
                    <a:pt x="4902269" y="1986655"/>
                  </a:lnTo>
                  <a:lnTo>
                    <a:pt x="4905869" y="1974416"/>
                  </a:lnTo>
                  <a:lnTo>
                    <a:pt x="4910910" y="1962177"/>
                  </a:lnTo>
                  <a:close/>
                  <a:moveTo>
                    <a:pt x="1840023" y="1956531"/>
                  </a:moveTo>
                  <a:lnTo>
                    <a:pt x="1741039" y="2003338"/>
                  </a:lnTo>
                  <a:lnTo>
                    <a:pt x="1751478" y="2003338"/>
                  </a:lnTo>
                  <a:lnTo>
                    <a:pt x="1763716" y="2000098"/>
                  </a:lnTo>
                  <a:lnTo>
                    <a:pt x="1775594" y="1994697"/>
                  </a:lnTo>
                  <a:lnTo>
                    <a:pt x="1787832" y="1986056"/>
                  </a:lnTo>
                  <a:close/>
                  <a:moveTo>
                    <a:pt x="621260" y="1949690"/>
                  </a:moveTo>
                  <a:lnTo>
                    <a:pt x="619460" y="1951491"/>
                  </a:lnTo>
                  <a:lnTo>
                    <a:pt x="621260" y="1951491"/>
                  </a:lnTo>
                  <a:close/>
                  <a:moveTo>
                    <a:pt x="3350700" y="1946090"/>
                  </a:moveTo>
                  <a:lnTo>
                    <a:pt x="3335223" y="1951491"/>
                  </a:lnTo>
                  <a:lnTo>
                    <a:pt x="3342062" y="1951491"/>
                  </a:lnTo>
                  <a:lnTo>
                    <a:pt x="3349261" y="1951491"/>
                  </a:lnTo>
                  <a:close/>
                  <a:moveTo>
                    <a:pt x="7158108" y="1941313"/>
                  </a:moveTo>
                  <a:lnTo>
                    <a:pt x="7142628" y="1948152"/>
                  </a:lnTo>
                  <a:lnTo>
                    <a:pt x="7092226" y="1979468"/>
                  </a:lnTo>
                  <a:lnTo>
                    <a:pt x="7040385" y="2010425"/>
                  </a:lnTo>
                  <a:lnTo>
                    <a:pt x="7009424" y="2029502"/>
                  </a:lnTo>
                  <a:lnTo>
                    <a:pt x="6979903" y="2048580"/>
                  </a:lnTo>
                  <a:lnTo>
                    <a:pt x="6971263" y="2053619"/>
                  </a:lnTo>
                  <a:lnTo>
                    <a:pt x="6964062" y="2060818"/>
                  </a:lnTo>
                  <a:lnTo>
                    <a:pt x="6960822" y="2067657"/>
                  </a:lnTo>
                  <a:lnTo>
                    <a:pt x="6959022" y="2078096"/>
                  </a:lnTo>
                  <a:lnTo>
                    <a:pt x="6965862" y="2070897"/>
                  </a:lnTo>
                  <a:lnTo>
                    <a:pt x="6972703" y="2062258"/>
                  </a:lnTo>
                  <a:lnTo>
                    <a:pt x="6979903" y="2055419"/>
                  </a:lnTo>
                  <a:lnTo>
                    <a:pt x="6984943" y="2048580"/>
                  </a:lnTo>
                  <a:lnTo>
                    <a:pt x="6992143" y="2043540"/>
                  </a:lnTo>
                  <a:lnTo>
                    <a:pt x="7000783" y="2039941"/>
                  </a:lnTo>
                  <a:lnTo>
                    <a:pt x="7018064" y="2034901"/>
                  </a:lnTo>
                  <a:lnTo>
                    <a:pt x="7036784" y="2031302"/>
                  </a:lnTo>
                  <a:lnTo>
                    <a:pt x="7061265" y="2010425"/>
                  </a:lnTo>
                  <a:lnTo>
                    <a:pt x="7087186" y="1989547"/>
                  </a:lnTo>
                  <a:lnTo>
                    <a:pt x="7149468" y="1946353"/>
                  </a:lnTo>
                  <a:close/>
                  <a:moveTo>
                    <a:pt x="4595897" y="1939858"/>
                  </a:moveTo>
                  <a:lnTo>
                    <a:pt x="4586897" y="1946698"/>
                  </a:lnTo>
                  <a:lnTo>
                    <a:pt x="4595897" y="1941658"/>
                  </a:lnTo>
                  <a:close/>
                  <a:moveTo>
                    <a:pt x="2918050" y="1930608"/>
                  </a:moveTo>
                  <a:lnTo>
                    <a:pt x="2914810" y="1942849"/>
                  </a:lnTo>
                  <a:lnTo>
                    <a:pt x="2913011" y="1951491"/>
                  </a:lnTo>
                  <a:lnTo>
                    <a:pt x="2924889" y="1946090"/>
                  </a:lnTo>
                  <a:lnTo>
                    <a:pt x="2930288" y="1942849"/>
                  </a:lnTo>
                  <a:lnTo>
                    <a:pt x="2924889" y="1937449"/>
                  </a:lnTo>
                  <a:lnTo>
                    <a:pt x="2921650" y="1935648"/>
                  </a:lnTo>
                  <a:close/>
                  <a:moveTo>
                    <a:pt x="1896894" y="1930608"/>
                  </a:moveTo>
                  <a:lnTo>
                    <a:pt x="1881417" y="1937449"/>
                  </a:lnTo>
                  <a:lnTo>
                    <a:pt x="1888255" y="1937449"/>
                  </a:lnTo>
                  <a:lnTo>
                    <a:pt x="1891495" y="1937449"/>
                  </a:lnTo>
                  <a:lnTo>
                    <a:pt x="1895095" y="1934208"/>
                  </a:lnTo>
                  <a:close/>
                  <a:moveTo>
                    <a:pt x="4512734" y="1922579"/>
                  </a:moveTo>
                  <a:lnTo>
                    <a:pt x="4497253" y="1936258"/>
                  </a:lnTo>
                  <a:lnTo>
                    <a:pt x="4505894" y="1934458"/>
                  </a:lnTo>
                  <a:close/>
                  <a:moveTo>
                    <a:pt x="3202044" y="1916925"/>
                  </a:moveTo>
                  <a:lnTo>
                    <a:pt x="3175768" y="1925567"/>
                  </a:lnTo>
                  <a:lnTo>
                    <a:pt x="3148053" y="1934208"/>
                  </a:lnTo>
                  <a:lnTo>
                    <a:pt x="3118898" y="1944290"/>
                  </a:lnTo>
                  <a:lnTo>
                    <a:pt x="3089383" y="1958332"/>
                  </a:lnTo>
                  <a:lnTo>
                    <a:pt x="3059867" y="1973814"/>
                  </a:lnTo>
                  <a:lnTo>
                    <a:pt x="3021713" y="1992897"/>
                  </a:lnTo>
                  <a:lnTo>
                    <a:pt x="3039350" y="1986056"/>
                  </a:lnTo>
                  <a:lnTo>
                    <a:pt x="3059867" y="1979215"/>
                  </a:lnTo>
                  <a:lnTo>
                    <a:pt x="3108459" y="1961572"/>
                  </a:lnTo>
                  <a:lnTo>
                    <a:pt x="3132575" y="1952931"/>
                  </a:lnTo>
                  <a:lnTo>
                    <a:pt x="3153452" y="1942849"/>
                  </a:lnTo>
                  <a:lnTo>
                    <a:pt x="3193406" y="1920166"/>
                  </a:lnTo>
                  <a:close/>
                  <a:moveTo>
                    <a:pt x="1962763" y="1897843"/>
                  </a:moveTo>
                  <a:lnTo>
                    <a:pt x="1941887" y="1908284"/>
                  </a:lnTo>
                  <a:lnTo>
                    <a:pt x="1938647" y="1910084"/>
                  </a:lnTo>
                  <a:lnTo>
                    <a:pt x="1941887" y="1911525"/>
                  </a:lnTo>
                  <a:close/>
                  <a:moveTo>
                    <a:pt x="3290230" y="1885601"/>
                  </a:moveTo>
                  <a:lnTo>
                    <a:pt x="3252076" y="1899643"/>
                  </a:lnTo>
                  <a:lnTo>
                    <a:pt x="3269354" y="1896042"/>
                  </a:lnTo>
                  <a:lnTo>
                    <a:pt x="3284831" y="1896042"/>
                  </a:lnTo>
                  <a:close/>
                  <a:moveTo>
                    <a:pt x="8072810" y="1885298"/>
                  </a:moveTo>
                  <a:lnTo>
                    <a:pt x="8069209" y="1887098"/>
                  </a:lnTo>
                  <a:lnTo>
                    <a:pt x="8013759" y="1933912"/>
                  </a:lnTo>
                  <a:lnTo>
                    <a:pt x="8041484" y="1918427"/>
                  </a:lnTo>
                  <a:lnTo>
                    <a:pt x="8072810" y="1904383"/>
                  </a:lnTo>
                  <a:lnTo>
                    <a:pt x="8071009" y="1901142"/>
                  </a:lnTo>
                  <a:lnTo>
                    <a:pt x="8069209" y="1895741"/>
                  </a:lnTo>
                  <a:lnTo>
                    <a:pt x="8071009" y="1890699"/>
                  </a:lnTo>
                  <a:close/>
                  <a:moveTo>
                    <a:pt x="744360" y="1875159"/>
                  </a:moveTo>
                  <a:lnTo>
                    <a:pt x="733921" y="1880560"/>
                  </a:lnTo>
                  <a:lnTo>
                    <a:pt x="733921" y="1882360"/>
                  </a:lnTo>
                  <a:lnTo>
                    <a:pt x="718444" y="1891002"/>
                  </a:lnTo>
                  <a:lnTo>
                    <a:pt x="732122" y="1887401"/>
                  </a:lnTo>
                  <a:close/>
                  <a:moveTo>
                    <a:pt x="1505637" y="1873719"/>
                  </a:moveTo>
                  <a:lnTo>
                    <a:pt x="1481521" y="1887401"/>
                  </a:lnTo>
                  <a:lnTo>
                    <a:pt x="1477922" y="1889201"/>
                  </a:lnTo>
                  <a:lnTo>
                    <a:pt x="1466043" y="1896042"/>
                  </a:lnTo>
                  <a:lnTo>
                    <a:pt x="1450206" y="1901443"/>
                  </a:lnTo>
                  <a:lnTo>
                    <a:pt x="1438328" y="1906484"/>
                  </a:lnTo>
                  <a:lnTo>
                    <a:pt x="1427890" y="1911525"/>
                  </a:lnTo>
                  <a:lnTo>
                    <a:pt x="1422850" y="1916925"/>
                  </a:lnTo>
                  <a:lnTo>
                    <a:pt x="1438328" y="1908284"/>
                  </a:lnTo>
                  <a:lnTo>
                    <a:pt x="1455605" y="1899643"/>
                  </a:lnTo>
                  <a:lnTo>
                    <a:pt x="1472882" y="1894242"/>
                  </a:lnTo>
                  <a:lnTo>
                    <a:pt x="1491959" y="1889201"/>
                  </a:lnTo>
                  <a:lnTo>
                    <a:pt x="1498798" y="1880560"/>
                  </a:lnTo>
                  <a:close/>
                  <a:moveTo>
                    <a:pt x="1689208" y="1870119"/>
                  </a:moveTo>
                  <a:lnTo>
                    <a:pt x="1658253" y="1882360"/>
                  </a:lnTo>
                  <a:lnTo>
                    <a:pt x="1602462" y="1910084"/>
                  </a:lnTo>
                  <a:lnTo>
                    <a:pt x="1547390" y="1939249"/>
                  </a:lnTo>
                  <a:lnTo>
                    <a:pt x="1597423" y="1916925"/>
                  </a:lnTo>
                  <a:lnTo>
                    <a:pt x="1644215" y="1892802"/>
                  </a:lnTo>
                  <a:close/>
                  <a:moveTo>
                    <a:pt x="3565226" y="1854636"/>
                  </a:moveTo>
                  <a:lnTo>
                    <a:pt x="3523832" y="1868318"/>
                  </a:lnTo>
                  <a:lnTo>
                    <a:pt x="3487478" y="1883801"/>
                  </a:lnTo>
                  <a:lnTo>
                    <a:pt x="3451124" y="1899643"/>
                  </a:lnTo>
                  <a:lnTo>
                    <a:pt x="3419809" y="1916925"/>
                  </a:lnTo>
                  <a:lnTo>
                    <a:pt x="3419809" y="1920166"/>
                  </a:lnTo>
                  <a:lnTo>
                    <a:pt x="3447525" y="1908284"/>
                  </a:lnTo>
                  <a:lnTo>
                    <a:pt x="3477040" y="1894242"/>
                  </a:lnTo>
                  <a:lnTo>
                    <a:pt x="3497917" y="1882360"/>
                  </a:lnTo>
                  <a:lnTo>
                    <a:pt x="3518793" y="1873719"/>
                  </a:lnTo>
                  <a:lnTo>
                    <a:pt x="3541110" y="1866518"/>
                  </a:lnTo>
                  <a:lnTo>
                    <a:pt x="3561986" y="1863277"/>
                  </a:lnTo>
                  <a:close/>
                  <a:moveTo>
                    <a:pt x="1554229" y="1852836"/>
                  </a:moveTo>
                  <a:lnTo>
                    <a:pt x="1533353" y="1859677"/>
                  </a:lnTo>
                  <a:lnTo>
                    <a:pt x="1521475" y="1864718"/>
                  </a:lnTo>
                  <a:lnTo>
                    <a:pt x="1533353" y="1861477"/>
                  </a:lnTo>
                  <a:lnTo>
                    <a:pt x="1545591" y="1861477"/>
                  </a:lnTo>
                  <a:close/>
                  <a:moveTo>
                    <a:pt x="1914172" y="1840594"/>
                  </a:moveTo>
                  <a:lnTo>
                    <a:pt x="1870978" y="1863277"/>
                  </a:lnTo>
                  <a:lnTo>
                    <a:pt x="1857300" y="1868318"/>
                  </a:lnTo>
                  <a:lnTo>
                    <a:pt x="1870978" y="1866518"/>
                  </a:lnTo>
                  <a:lnTo>
                    <a:pt x="1888255" y="1861477"/>
                  </a:lnTo>
                  <a:lnTo>
                    <a:pt x="1893295" y="1857877"/>
                  </a:lnTo>
                  <a:lnTo>
                    <a:pt x="1900134" y="1852836"/>
                  </a:lnTo>
                  <a:close/>
                  <a:moveTo>
                    <a:pt x="9620725" y="1840285"/>
                  </a:moveTo>
                  <a:lnTo>
                    <a:pt x="9582559" y="1876655"/>
                  </a:lnTo>
                  <a:lnTo>
                    <a:pt x="9544392" y="1911225"/>
                  </a:lnTo>
                  <a:lnTo>
                    <a:pt x="9506225" y="1945795"/>
                  </a:lnTo>
                  <a:lnTo>
                    <a:pt x="9466618" y="1978924"/>
                  </a:lnTo>
                  <a:lnTo>
                    <a:pt x="9424851" y="2011694"/>
                  </a:lnTo>
                  <a:lnTo>
                    <a:pt x="9385243" y="2043023"/>
                  </a:lnTo>
                  <a:lnTo>
                    <a:pt x="9343476" y="2072191"/>
                  </a:lnTo>
                  <a:lnTo>
                    <a:pt x="9302069" y="2101720"/>
                  </a:lnTo>
                  <a:lnTo>
                    <a:pt x="9208452" y="2169419"/>
                  </a:lnTo>
                  <a:lnTo>
                    <a:pt x="9118436" y="2238559"/>
                  </a:lnTo>
                  <a:lnTo>
                    <a:pt x="9033461" y="2309499"/>
                  </a:lnTo>
                  <a:lnTo>
                    <a:pt x="8950646" y="2384040"/>
                  </a:lnTo>
                  <a:lnTo>
                    <a:pt x="8893396" y="2418610"/>
                  </a:lnTo>
                  <a:lnTo>
                    <a:pt x="8837946" y="2454981"/>
                  </a:lnTo>
                  <a:lnTo>
                    <a:pt x="8798339" y="2482709"/>
                  </a:lnTo>
                  <a:lnTo>
                    <a:pt x="8806980" y="2486310"/>
                  </a:lnTo>
                  <a:lnTo>
                    <a:pt x="8813821" y="2487750"/>
                  </a:lnTo>
                  <a:lnTo>
                    <a:pt x="8824263" y="2479108"/>
                  </a:lnTo>
                  <a:lnTo>
                    <a:pt x="8872512" y="2441297"/>
                  </a:lnTo>
                  <a:lnTo>
                    <a:pt x="8919320" y="2406727"/>
                  </a:lnTo>
                  <a:lnTo>
                    <a:pt x="8964328" y="2375398"/>
                  </a:lnTo>
                  <a:lnTo>
                    <a:pt x="9009336" y="2345869"/>
                  </a:lnTo>
                  <a:lnTo>
                    <a:pt x="9056145" y="2313100"/>
                  </a:lnTo>
                  <a:lnTo>
                    <a:pt x="9102953" y="2280331"/>
                  </a:lnTo>
                  <a:lnTo>
                    <a:pt x="9147961" y="2245401"/>
                  </a:lnTo>
                  <a:lnTo>
                    <a:pt x="9191169" y="2209030"/>
                  </a:lnTo>
                  <a:lnTo>
                    <a:pt x="9196210" y="2203989"/>
                  </a:lnTo>
                  <a:lnTo>
                    <a:pt x="9205211" y="2205789"/>
                  </a:lnTo>
                  <a:lnTo>
                    <a:pt x="9213853" y="2207230"/>
                  </a:lnTo>
                  <a:lnTo>
                    <a:pt x="9218894" y="2207230"/>
                  </a:lnTo>
                  <a:lnTo>
                    <a:pt x="9220694" y="2205789"/>
                  </a:lnTo>
                  <a:lnTo>
                    <a:pt x="9222494" y="2203989"/>
                  </a:lnTo>
                  <a:lnTo>
                    <a:pt x="9236177" y="2186704"/>
                  </a:lnTo>
                  <a:lnTo>
                    <a:pt x="9248419" y="2174460"/>
                  </a:lnTo>
                  <a:lnTo>
                    <a:pt x="9250219" y="2171219"/>
                  </a:lnTo>
                  <a:lnTo>
                    <a:pt x="9255260" y="2171219"/>
                  </a:lnTo>
                  <a:lnTo>
                    <a:pt x="9260661" y="2169419"/>
                  </a:lnTo>
                  <a:lnTo>
                    <a:pt x="9260661" y="2167618"/>
                  </a:lnTo>
                  <a:lnTo>
                    <a:pt x="9279385" y="2150333"/>
                  </a:lnTo>
                  <a:lnTo>
                    <a:pt x="9284785" y="2145292"/>
                  </a:lnTo>
                  <a:lnTo>
                    <a:pt x="9288026" y="2141691"/>
                  </a:lnTo>
                  <a:lnTo>
                    <a:pt x="9371201" y="2072191"/>
                  </a:lnTo>
                  <a:lnTo>
                    <a:pt x="9463017" y="2001251"/>
                  </a:lnTo>
                  <a:lnTo>
                    <a:pt x="9508025" y="1968481"/>
                  </a:lnTo>
                  <a:lnTo>
                    <a:pt x="9549793" y="1933912"/>
                  </a:lnTo>
                  <a:lnTo>
                    <a:pt x="9589400" y="1899342"/>
                  </a:lnTo>
                  <a:lnTo>
                    <a:pt x="9625766" y="1862971"/>
                  </a:lnTo>
                  <a:lnTo>
                    <a:pt x="9620725" y="1852528"/>
                  </a:lnTo>
                  <a:close/>
                  <a:moveTo>
                    <a:pt x="4611378" y="1834025"/>
                  </a:moveTo>
                  <a:lnTo>
                    <a:pt x="4581857" y="1860303"/>
                  </a:lnTo>
                  <a:lnTo>
                    <a:pt x="4602737" y="1846264"/>
                  </a:lnTo>
                  <a:close/>
                  <a:moveTo>
                    <a:pt x="8154184" y="1824800"/>
                  </a:moveTo>
                  <a:lnTo>
                    <a:pt x="8091893" y="1871614"/>
                  </a:lnTo>
                  <a:lnTo>
                    <a:pt x="8105575" y="1866212"/>
                  </a:lnTo>
                  <a:lnTo>
                    <a:pt x="8119618" y="1859370"/>
                  </a:lnTo>
                  <a:lnTo>
                    <a:pt x="8131860" y="1848927"/>
                  </a:lnTo>
                  <a:lnTo>
                    <a:pt x="8143742" y="1836684"/>
                  </a:lnTo>
                  <a:lnTo>
                    <a:pt x="8143742" y="1834883"/>
                  </a:lnTo>
                  <a:close/>
                  <a:moveTo>
                    <a:pt x="2345022" y="1816110"/>
                  </a:moveTo>
                  <a:lnTo>
                    <a:pt x="2306869" y="1830153"/>
                  </a:lnTo>
                  <a:lnTo>
                    <a:pt x="2269075" y="1845635"/>
                  </a:lnTo>
                  <a:lnTo>
                    <a:pt x="2229121" y="1863277"/>
                  </a:lnTo>
                  <a:lnTo>
                    <a:pt x="2190967" y="1882360"/>
                  </a:lnTo>
                  <a:lnTo>
                    <a:pt x="2103141" y="1925567"/>
                  </a:lnTo>
                  <a:lnTo>
                    <a:pt x="2018195" y="1965173"/>
                  </a:lnTo>
                  <a:lnTo>
                    <a:pt x="1922810" y="2006939"/>
                  </a:lnTo>
                  <a:lnTo>
                    <a:pt x="1825986" y="2046545"/>
                  </a:lnTo>
                  <a:lnTo>
                    <a:pt x="1756517" y="2077869"/>
                  </a:lnTo>
                  <a:lnTo>
                    <a:pt x="1689208" y="2108834"/>
                  </a:lnTo>
                  <a:lnTo>
                    <a:pt x="1642415" y="2131517"/>
                  </a:lnTo>
                  <a:lnTo>
                    <a:pt x="1607861" y="2143759"/>
                  </a:lnTo>
                  <a:lnTo>
                    <a:pt x="1575106" y="2159241"/>
                  </a:lnTo>
                  <a:lnTo>
                    <a:pt x="1545591" y="2176524"/>
                  </a:lnTo>
                  <a:lnTo>
                    <a:pt x="1517875" y="2197407"/>
                  </a:lnTo>
                  <a:lnTo>
                    <a:pt x="1517875" y="2198847"/>
                  </a:lnTo>
                  <a:lnTo>
                    <a:pt x="1524714" y="2198847"/>
                  </a:lnTo>
                  <a:lnTo>
                    <a:pt x="1535152" y="2198847"/>
                  </a:lnTo>
                  <a:lnTo>
                    <a:pt x="1547390" y="2195607"/>
                  </a:lnTo>
                  <a:lnTo>
                    <a:pt x="1562868" y="2190206"/>
                  </a:lnTo>
                  <a:lnTo>
                    <a:pt x="1578346" y="2185165"/>
                  </a:lnTo>
                  <a:lnTo>
                    <a:pt x="1586984" y="2180125"/>
                  </a:lnTo>
                  <a:lnTo>
                    <a:pt x="1592383" y="2176524"/>
                  </a:lnTo>
                  <a:lnTo>
                    <a:pt x="1593823" y="2174724"/>
                  </a:lnTo>
                  <a:lnTo>
                    <a:pt x="1593823" y="2159241"/>
                  </a:lnTo>
                  <a:lnTo>
                    <a:pt x="1609660" y="2159241"/>
                  </a:lnTo>
                  <a:lnTo>
                    <a:pt x="1630177" y="2157441"/>
                  </a:lnTo>
                  <a:lnTo>
                    <a:pt x="1651054" y="2152400"/>
                  </a:lnTo>
                  <a:lnTo>
                    <a:pt x="1656453" y="2150600"/>
                  </a:lnTo>
                  <a:lnTo>
                    <a:pt x="1658253" y="2145559"/>
                  </a:lnTo>
                  <a:lnTo>
                    <a:pt x="1661492" y="2141959"/>
                  </a:lnTo>
                  <a:lnTo>
                    <a:pt x="1666891" y="2138358"/>
                  </a:lnTo>
                  <a:lnTo>
                    <a:pt x="1675530" y="2136558"/>
                  </a:lnTo>
                  <a:lnTo>
                    <a:pt x="1691007" y="2131517"/>
                  </a:lnTo>
                  <a:lnTo>
                    <a:pt x="1725562" y="2119276"/>
                  </a:lnTo>
                  <a:lnTo>
                    <a:pt x="1739239" y="2114235"/>
                  </a:lnTo>
                  <a:lnTo>
                    <a:pt x="1751478" y="2107034"/>
                  </a:lnTo>
                  <a:lnTo>
                    <a:pt x="1768755" y="2100193"/>
                  </a:lnTo>
                  <a:lnTo>
                    <a:pt x="1786032" y="2091551"/>
                  </a:lnTo>
                  <a:lnTo>
                    <a:pt x="1803309" y="2081110"/>
                  </a:lnTo>
                  <a:lnTo>
                    <a:pt x="1819147" y="2071028"/>
                  </a:lnTo>
                  <a:lnTo>
                    <a:pt x="1829585" y="2062387"/>
                  </a:lnTo>
                  <a:lnTo>
                    <a:pt x="1838224" y="2072469"/>
                  </a:lnTo>
                  <a:lnTo>
                    <a:pt x="1841463" y="2074269"/>
                  </a:lnTo>
                  <a:lnTo>
                    <a:pt x="1845063" y="2076069"/>
                  </a:lnTo>
                  <a:lnTo>
                    <a:pt x="1851901" y="2076069"/>
                  </a:lnTo>
                  <a:lnTo>
                    <a:pt x="1860540" y="2071028"/>
                  </a:lnTo>
                  <a:lnTo>
                    <a:pt x="1862340" y="2069228"/>
                  </a:lnTo>
                  <a:lnTo>
                    <a:pt x="1838224" y="2056986"/>
                  </a:lnTo>
                  <a:lnTo>
                    <a:pt x="1872778" y="2045105"/>
                  </a:lnTo>
                  <a:lnTo>
                    <a:pt x="1895095" y="2036463"/>
                  </a:lnTo>
                  <a:lnTo>
                    <a:pt x="1917771" y="2026022"/>
                  </a:lnTo>
                  <a:lnTo>
                    <a:pt x="1941887" y="2020621"/>
                  </a:lnTo>
                  <a:lnTo>
                    <a:pt x="1969603" y="2017380"/>
                  </a:lnTo>
                  <a:lnTo>
                    <a:pt x="1971402" y="2008739"/>
                  </a:lnTo>
                  <a:lnTo>
                    <a:pt x="1975002" y="2001538"/>
                  </a:lnTo>
                  <a:lnTo>
                    <a:pt x="1978241" y="1996497"/>
                  </a:lnTo>
                  <a:lnTo>
                    <a:pt x="1983640" y="1986056"/>
                  </a:lnTo>
                  <a:lnTo>
                    <a:pt x="1995518" y="1987856"/>
                  </a:lnTo>
                  <a:lnTo>
                    <a:pt x="2005957" y="1987856"/>
                  </a:lnTo>
                  <a:lnTo>
                    <a:pt x="2016395" y="1984255"/>
                  </a:lnTo>
                  <a:lnTo>
                    <a:pt x="2028273" y="1979215"/>
                  </a:lnTo>
                  <a:lnTo>
                    <a:pt x="2038711" y="1968773"/>
                  </a:lnTo>
                  <a:lnTo>
                    <a:pt x="2050949" y="1958332"/>
                  </a:lnTo>
                  <a:lnTo>
                    <a:pt x="2064627" y="1949690"/>
                  </a:lnTo>
                  <a:lnTo>
                    <a:pt x="2078665" y="1942849"/>
                  </a:lnTo>
                  <a:lnTo>
                    <a:pt x="2094143" y="1939249"/>
                  </a:lnTo>
                  <a:lnTo>
                    <a:pt x="2095942" y="1934208"/>
                  </a:lnTo>
                  <a:lnTo>
                    <a:pt x="2101342" y="1930608"/>
                  </a:lnTo>
                  <a:lnTo>
                    <a:pt x="2104581" y="1927007"/>
                  </a:lnTo>
                  <a:lnTo>
                    <a:pt x="2109980" y="1925567"/>
                  </a:lnTo>
                  <a:lnTo>
                    <a:pt x="2121858" y="1923766"/>
                  </a:lnTo>
                  <a:lnTo>
                    <a:pt x="2134096" y="1920166"/>
                  </a:lnTo>
                  <a:lnTo>
                    <a:pt x="2151373" y="1915125"/>
                  </a:lnTo>
                  <a:lnTo>
                    <a:pt x="2160012" y="1911525"/>
                  </a:lnTo>
                  <a:lnTo>
                    <a:pt x="2168651" y="1904684"/>
                  </a:lnTo>
                  <a:lnTo>
                    <a:pt x="2189527" y="1891002"/>
                  </a:lnTo>
                  <a:lnTo>
                    <a:pt x="2192766" y="1887401"/>
                  </a:lnTo>
                  <a:lnTo>
                    <a:pt x="2198166" y="1887401"/>
                  </a:lnTo>
                  <a:lnTo>
                    <a:pt x="2220482" y="1883801"/>
                  </a:lnTo>
                  <a:lnTo>
                    <a:pt x="2241359" y="1878760"/>
                  </a:lnTo>
                  <a:lnTo>
                    <a:pt x="2258636" y="1870119"/>
                  </a:lnTo>
                  <a:lnTo>
                    <a:pt x="2274114" y="1859677"/>
                  </a:lnTo>
                  <a:lnTo>
                    <a:pt x="2288152" y="1849235"/>
                  </a:lnTo>
                  <a:lnTo>
                    <a:pt x="2305429" y="1840594"/>
                  </a:lnTo>
                  <a:lnTo>
                    <a:pt x="2324506" y="1831953"/>
                  </a:lnTo>
                  <a:lnTo>
                    <a:pt x="2345022" y="1823312"/>
                  </a:lnTo>
                  <a:close/>
                  <a:moveTo>
                    <a:pt x="7357194" y="1806330"/>
                  </a:moveTo>
                  <a:lnTo>
                    <a:pt x="7336313" y="1825048"/>
                  </a:lnTo>
                  <a:lnTo>
                    <a:pt x="7312193" y="1840886"/>
                  </a:lnTo>
                  <a:lnTo>
                    <a:pt x="7310393" y="1842686"/>
                  </a:lnTo>
                  <a:lnTo>
                    <a:pt x="7288072" y="1854564"/>
                  </a:lnTo>
                  <a:lnTo>
                    <a:pt x="7299952" y="1849525"/>
                  </a:lnTo>
                  <a:lnTo>
                    <a:pt x="7319033" y="1840886"/>
                  </a:lnTo>
                  <a:lnTo>
                    <a:pt x="7333073" y="1833687"/>
                  </a:lnTo>
                  <a:lnTo>
                    <a:pt x="7348554" y="1823608"/>
                  </a:lnTo>
                  <a:lnTo>
                    <a:pt x="7351794" y="1821808"/>
                  </a:lnTo>
                  <a:lnTo>
                    <a:pt x="7353594" y="1818209"/>
                  </a:lnTo>
                  <a:lnTo>
                    <a:pt x="7358994" y="1807770"/>
                  </a:lnTo>
                  <a:close/>
                  <a:moveTo>
                    <a:pt x="2932088" y="1806029"/>
                  </a:moveTo>
                  <a:lnTo>
                    <a:pt x="2924889" y="1809269"/>
                  </a:lnTo>
                  <a:lnTo>
                    <a:pt x="2924889" y="1811070"/>
                  </a:lnTo>
                  <a:close/>
                  <a:moveTo>
                    <a:pt x="1860540" y="1790547"/>
                  </a:moveTo>
                  <a:lnTo>
                    <a:pt x="1840023" y="1800628"/>
                  </a:lnTo>
                  <a:lnTo>
                    <a:pt x="1845063" y="1804229"/>
                  </a:lnTo>
                  <a:lnTo>
                    <a:pt x="1846862" y="1804229"/>
                  </a:lnTo>
                  <a:lnTo>
                    <a:pt x="1850102" y="1802428"/>
                  </a:lnTo>
                  <a:lnTo>
                    <a:pt x="1853701" y="1797388"/>
                  </a:lnTo>
                  <a:close/>
                  <a:moveTo>
                    <a:pt x="8363741" y="1777987"/>
                  </a:moveTo>
                  <a:lnTo>
                    <a:pt x="8310092" y="1817598"/>
                  </a:lnTo>
                  <a:lnTo>
                    <a:pt x="8252842" y="1857570"/>
                  </a:lnTo>
                  <a:lnTo>
                    <a:pt x="8191991" y="1899342"/>
                  </a:lnTo>
                  <a:lnTo>
                    <a:pt x="8130060" y="1938953"/>
                  </a:lnTo>
                  <a:lnTo>
                    <a:pt x="8067409" y="1980725"/>
                  </a:lnTo>
                  <a:lnTo>
                    <a:pt x="8006918" y="2027538"/>
                  </a:lnTo>
                  <a:lnTo>
                    <a:pt x="7951468" y="2073992"/>
                  </a:lnTo>
                  <a:lnTo>
                    <a:pt x="7896018" y="2126207"/>
                  </a:lnTo>
                  <a:lnTo>
                    <a:pt x="7897818" y="2131248"/>
                  </a:lnTo>
                  <a:lnTo>
                    <a:pt x="7899619" y="2138090"/>
                  </a:lnTo>
                  <a:lnTo>
                    <a:pt x="7908260" y="2155375"/>
                  </a:lnTo>
                  <a:lnTo>
                    <a:pt x="7916902" y="2148533"/>
                  </a:lnTo>
                  <a:lnTo>
                    <a:pt x="7927344" y="2139891"/>
                  </a:lnTo>
                  <a:lnTo>
                    <a:pt x="7944627" y="2127647"/>
                  </a:lnTo>
                  <a:lnTo>
                    <a:pt x="7961910" y="2113963"/>
                  </a:lnTo>
                  <a:lnTo>
                    <a:pt x="7972352" y="2103520"/>
                  </a:lnTo>
                  <a:lnTo>
                    <a:pt x="7986394" y="2096678"/>
                  </a:lnTo>
                  <a:lnTo>
                    <a:pt x="7998276" y="2089476"/>
                  </a:lnTo>
                  <a:lnTo>
                    <a:pt x="8012319" y="2084435"/>
                  </a:lnTo>
                  <a:lnTo>
                    <a:pt x="8020960" y="2080834"/>
                  </a:lnTo>
                  <a:lnTo>
                    <a:pt x="8029602" y="2077593"/>
                  </a:lnTo>
                  <a:lnTo>
                    <a:pt x="8034643" y="2072191"/>
                  </a:lnTo>
                  <a:lnTo>
                    <a:pt x="8039684" y="2067150"/>
                  </a:lnTo>
                  <a:lnTo>
                    <a:pt x="8045085" y="2058507"/>
                  </a:lnTo>
                  <a:lnTo>
                    <a:pt x="8050126" y="2053466"/>
                  </a:lnTo>
                  <a:lnTo>
                    <a:pt x="8051926" y="2046264"/>
                  </a:lnTo>
                  <a:lnTo>
                    <a:pt x="8055527" y="2039422"/>
                  </a:lnTo>
                  <a:lnTo>
                    <a:pt x="8055527" y="2034380"/>
                  </a:lnTo>
                  <a:lnTo>
                    <a:pt x="8065608" y="2027538"/>
                  </a:lnTo>
                  <a:lnTo>
                    <a:pt x="8071009" y="2025738"/>
                  </a:lnTo>
                  <a:lnTo>
                    <a:pt x="8074610" y="2025738"/>
                  </a:lnTo>
                  <a:lnTo>
                    <a:pt x="8079651" y="2022137"/>
                  </a:lnTo>
                  <a:lnTo>
                    <a:pt x="8084692" y="2018896"/>
                  </a:lnTo>
                  <a:lnTo>
                    <a:pt x="8091893" y="2015295"/>
                  </a:lnTo>
                  <a:lnTo>
                    <a:pt x="8100535" y="2011694"/>
                  </a:lnTo>
                  <a:lnTo>
                    <a:pt x="8100535" y="2004852"/>
                  </a:lnTo>
                  <a:lnTo>
                    <a:pt x="8104135" y="1999810"/>
                  </a:lnTo>
                  <a:lnTo>
                    <a:pt x="8110976" y="1990808"/>
                  </a:lnTo>
                  <a:lnTo>
                    <a:pt x="8135101" y="1971722"/>
                  </a:lnTo>
                  <a:lnTo>
                    <a:pt x="8162826" y="1954437"/>
                  </a:lnTo>
                  <a:lnTo>
                    <a:pt x="8186950" y="1938953"/>
                  </a:lnTo>
                  <a:lnTo>
                    <a:pt x="8206033" y="1921668"/>
                  </a:lnTo>
                  <a:lnTo>
                    <a:pt x="8226917" y="1902583"/>
                  </a:lnTo>
                  <a:lnTo>
                    <a:pt x="8249241" y="1883497"/>
                  </a:lnTo>
                  <a:lnTo>
                    <a:pt x="8276966" y="1862971"/>
                  </a:lnTo>
                  <a:lnTo>
                    <a:pt x="8308292" y="1840285"/>
                  </a:lnTo>
                  <a:lnTo>
                    <a:pt x="8330616" y="1821199"/>
                  </a:lnTo>
                  <a:lnTo>
                    <a:pt x="8346098" y="1805715"/>
                  </a:lnTo>
                  <a:lnTo>
                    <a:pt x="8358340" y="1791671"/>
                  </a:lnTo>
                  <a:lnTo>
                    <a:pt x="8361941" y="1786629"/>
                  </a:lnTo>
                  <a:lnTo>
                    <a:pt x="8363741" y="1781588"/>
                  </a:lnTo>
                  <a:close/>
                  <a:moveTo>
                    <a:pt x="3369777" y="1773264"/>
                  </a:moveTo>
                  <a:lnTo>
                    <a:pt x="3354300" y="1780105"/>
                  </a:lnTo>
                  <a:lnTo>
                    <a:pt x="3359339" y="1780105"/>
                  </a:lnTo>
                  <a:lnTo>
                    <a:pt x="3364738" y="1780105"/>
                  </a:lnTo>
                  <a:close/>
                  <a:moveTo>
                    <a:pt x="4687341" y="1770309"/>
                  </a:moveTo>
                  <a:lnTo>
                    <a:pt x="4685541" y="1772109"/>
                  </a:lnTo>
                  <a:lnTo>
                    <a:pt x="4682301" y="1773549"/>
                  </a:lnTo>
                  <a:lnTo>
                    <a:pt x="4684101" y="1775349"/>
                  </a:lnTo>
                  <a:close/>
                  <a:moveTo>
                    <a:pt x="4907310" y="1763470"/>
                  </a:moveTo>
                  <a:lnTo>
                    <a:pt x="4888229" y="1778949"/>
                  </a:lnTo>
                  <a:lnTo>
                    <a:pt x="4904069" y="1768509"/>
                  </a:lnTo>
                  <a:close/>
                  <a:moveTo>
                    <a:pt x="1736000" y="1762823"/>
                  </a:moveTo>
                  <a:lnTo>
                    <a:pt x="1703245" y="1780105"/>
                  </a:lnTo>
                  <a:lnTo>
                    <a:pt x="1678769" y="1791987"/>
                  </a:lnTo>
                  <a:lnTo>
                    <a:pt x="1710084" y="1781905"/>
                  </a:lnTo>
                  <a:lnTo>
                    <a:pt x="1727362" y="1776505"/>
                  </a:lnTo>
                  <a:lnTo>
                    <a:pt x="1727362" y="1774704"/>
                  </a:lnTo>
                  <a:lnTo>
                    <a:pt x="1729161" y="1773264"/>
                  </a:lnTo>
                  <a:lnTo>
                    <a:pt x="1732401" y="1767863"/>
                  </a:lnTo>
                  <a:close/>
                  <a:moveTo>
                    <a:pt x="2080464" y="1759222"/>
                  </a:moveTo>
                  <a:lnTo>
                    <a:pt x="2063187" y="1767863"/>
                  </a:lnTo>
                  <a:lnTo>
                    <a:pt x="2068227" y="1766063"/>
                  </a:lnTo>
                  <a:lnTo>
                    <a:pt x="2076865" y="1766063"/>
                  </a:lnTo>
                  <a:close/>
                  <a:moveTo>
                    <a:pt x="1945486" y="1748780"/>
                  </a:moveTo>
                  <a:lnTo>
                    <a:pt x="1921010" y="1759222"/>
                  </a:lnTo>
                  <a:lnTo>
                    <a:pt x="1931449" y="1757422"/>
                  </a:lnTo>
                  <a:lnTo>
                    <a:pt x="1938647" y="1754181"/>
                  </a:lnTo>
                  <a:lnTo>
                    <a:pt x="1943687" y="1752381"/>
                  </a:lnTo>
                  <a:close/>
                  <a:moveTo>
                    <a:pt x="531274" y="1738339"/>
                  </a:moveTo>
                  <a:lnTo>
                    <a:pt x="510397" y="1752381"/>
                  </a:lnTo>
                  <a:lnTo>
                    <a:pt x="522635" y="1752381"/>
                  </a:lnTo>
                  <a:lnTo>
                    <a:pt x="528035" y="1745540"/>
                  </a:lnTo>
                  <a:close/>
                  <a:moveTo>
                    <a:pt x="5854509" y="1736859"/>
                  </a:moveTo>
                  <a:lnTo>
                    <a:pt x="5802668" y="1761336"/>
                  </a:lnTo>
                  <a:lnTo>
                    <a:pt x="5785387" y="1771775"/>
                  </a:lnTo>
                  <a:lnTo>
                    <a:pt x="5769907" y="1781853"/>
                  </a:lnTo>
                  <a:lnTo>
                    <a:pt x="5755866" y="1794092"/>
                  </a:lnTo>
                  <a:lnTo>
                    <a:pt x="5743986" y="1807770"/>
                  </a:lnTo>
                  <a:lnTo>
                    <a:pt x="5757666" y="1802731"/>
                  </a:lnTo>
                  <a:lnTo>
                    <a:pt x="5769907" y="1795892"/>
                  </a:lnTo>
                  <a:lnTo>
                    <a:pt x="5795827" y="1785453"/>
                  </a:lnTo>
                  <a:lnTo>
                    <a:pt x="5818148" y="1773214"/>
                  </a:lnTo>
                  <a:lnTo>
                    <a:pt x="5819948" y="1766375"/>
                  </a:lnTo>
                  <a:lnTo>
                    <a:pt x="5824988" y="1761336"/>
                  </a:lnTo>
                  <a:lnTo>
                    <a:pt x="5830388" y="1754497"/>
                  </a:lnTo>
                  <a:lnTo>
                    <a:pt x="5839029" y="1749097"/>
                  </a:lnTo>
                  <a:close/>
                  <a:moveTo>
                    <a:pt x="8149143" y="1727932"/>
                  </a:moveTo>
                  <a:lnTo>
                    <a:pt x="8119618" y="1747018"/>
                  </a:lnTo>
                  <a:lnTo>
                    <a:pt x="8091893" y="1765743"/>
                  </a:lnTo>
                  <a:lnTo>
                    <a:pt x="8034643" y="1805715"/>
                  </a:lnTo>
                  <a:lnTo>
                    <a:pt x="8006918" y="1823000"/>
                  </a:lnTo>
                  <a:lnTo>
                    <a:pt x="7979193" y="1838484"/>
                  </a:lnTo>
                  <a:lnTo>
                    <a:pt x="7946427" y="1864412"/>
                  </a:lnTo>
                  <a:lnTo>
                    <a:pt x="7899619" y="1895741"/>
                  </a:lnTo>
                  <a:lnTo>
                    <a:pt x="7870093" y="1919867"/>
                  </a:lnTo>
                  <a:lnTo>
                    <a:pt x="7858211" y="1930310"/>
                  </a:lnTo>
                  <a:lnTo>
                    <a:pt x="7851370" y="1938953"/>
                  </a:lnTo>
                  <a:lnTo>
                    <a:pt x="7856411" y="1954437"/>
                  </a:lnTo>
                  <a:lnTo>
                    <a:pt x="7858211" y="1970282"/>
                  </a:lnTo>
                  <a:lnTo>
                    <a:pt x="7866853" y="1963080"/>
                  </a:lnTo>
                  <a:lnTo>
                    <a:pt x="7875494" y="1952637"/>
                  </a:lnTo>
                  <a:lnTo>
                    <a:pt x="7882336" y="1938953"/>
                  </a:lnTo>
                  <a:lnTo>
                    <a:pt x="7885936" y="1933912"/>
                  </a:lnTo>
                  <a:lnTo>
                    <a:pt x="7890977" y="1930310"/>
                  </a:lnTo>
                  <a:lnTo>
                    <a:pt x="7897818" y="1926709"/>
                  </a:lnTo>
                  <a:lnTo>
                    <a:pt x="7904660" y="1923469"/>
                  </a:lnTo>
                  <a:lnTo>
                    <a:pt x="7911501" y="1921668"/>
                  </a:lnTo>
                  <a:lnTo>
                    <a:pt x="7918702" y="1921668"/>
                  </a:lnTo>
                  <a:lnTo>
                    <a:pt x="7920142" y="1914826"/>
                  </a:lnTo>
                  <a:lnTo>
                    <a:pt x="7923743" y="1907984"/>
                  </a:lnTo>
                  <a:lnTo>
                    <a:pt x="7927344" y="1901142"/>
                  </a:lnTo>
                  <a:lnTo>
                    <a:pt x="7932385" y="1895741"/>
                  </a:lnTo>
                  <a:lnTo>
                    <a:pt x="7941026" y="1888899"/>
                  </a:lnTo>
                  <a:lnTo>
                    <a:pt x="7948227" y="1887098"/>
                  </a:lnTo>
                  <a:lnTo>
                    <a:pt x="7960110" y="1887098"/>
                  </a:lnTo>
                  <a:lnTo>
                    <a:pt x="7979193" y="1866212"/>
                  </a:lnTo>
                  <a:lnTo>
                    <a:pt x="8000077" y="1848927"/>
                  </a:lnTo>
                  <a:lnTo>
                    <a:pt x="8020960" y="1831642"/>
                  </a:lnTo>
                  <a:lnTo>
                    <a:pt x="8045085" y="1815798"/>
                  </a:lnTo>
                  <a:lnTo>
                    <a:pt x="8064168" y="1803914"/>
                  </a:lnTo>
                  <a:lnTo>
                    <a:pt x="8084692" y="1790230"/>
                  </a:lnTo>
                  <a:lnTo>
                    <a:pt x="8107376" y="1772945"/>
                  </a:lnTo>
                  <a:lnTo>
                    <a:pt x="8130060" y="1753860"/>
                  </a:lnTo>
                  <a:lnTo>
                    <a:pt x="8136901" y="1747018"/>
                  </a:lnTo>
                  <a:lnTo>
                    <a:pt x="8141942" y="1738015"/>
                  </a:lnTo>
                  <a:close/>
                  <a:moveTo>
                    <a:pt x="4737743" y="1727112"/>
                  </a:moveTo>
                  <a:lnTo>
                    <a:pt x="4732343" y="1730352"/>
                  </a:lnTo>
                  <a:lnTo>
                    <a:pt x="4735943" y="1730352"/>
                  </a:lnTo>
                  <a:close/>
                  <a:moveTo>
                    <a:pt x="3284831" y="1719256"/>
                  </a:moveTo>
                  <a:lnTo>
                    <a:pt x="3260715" y="1729698"/>
                  </a:lnTo>
                  <a:lnTo>
                    <a:pt x="3168930" y="1769664"/>
                  </a:lnTo>
                  <a:lnTo>
                    <a:pt x="3125737" y="1790547"/>
                  </a:lnTo>
                  <a:lnTo>
                    <a:pt x="3082543" y="1811070"/>
                  </a:lnTo>
                  <a:lnTo>
                    <a:pt x="3110259" y="1804229"/>
                  </a:lnTo>
                  <a:lnTo>
                    <a:pt x="3122137" y="1799188"/>
                  </a:lnTo>
                  <a:lnTo>
                    <a:pt x="3132575" y="1797388"/>
                  </a:lnTo>
                  <a:lnTo>
                    <a:pt x="3144814" y="1795587"/>
                  </a:lnTo>
                  <a:lnTo>
                    <a:pt x="3155252" y="1793787"/>
                  </a:lnTo>
                  <a:lnTo>
                    <a:pt x="3163891" y="1790547"/>
                  </a:lnTo>
                  <a:lnTo>
                    <a:pt x="3170729" y="1788746"/>
                  </a:lnTo>
                  <a:lnTo>
                    <a:pt x="3175768" y="1785146"/>
                  </a:lnTo>
                  <a:lnTo>
                    <a:pt x="3181168" y="1780105"/>
                  </a:lnTo>
                  <a:lnTo>
                    <a:pt x="3188007" y="1771464"/>
                  </a:lnTo>
                  <a:lnTo>
                    <a:pt x="3196645" y="1764623"/>
                  </a:lnTo>
                  <a:lnTo>
                    <a:pt x="3207083" y="1759222"/>
                  </a:lnTo>
                  <a:lnTo>
                    <a:pt x="3215722" y="1754181"/>
                  </a:lnTo>
                  <a:lnTo>
                    <a:pt x="3236599" y="1747340"/>
                  </a:lnTo>
                  <a:lnTo>
                    <a:pt x="3236599" y="1754181"/>
                  </a:lnTo>
                  <a:lnTo>
                    <a:pt x="3240198" y="1750581"/>
                  </a:lnTo>
                  <a:lnTo>
                    <a:pt x="3248837" y="1743740"/>
                  </a:lnTo>
                  <a:lnTo>
                    <a:pt x="3253876" y="1740139"/>
                  </a:lnTo>
                  <a:lnTo>
                    <a:pt x="3260715" y="1738339"/>
                  </a:lnTo>
                  <a:lnTo>
                    <a:pt x="3277992" y="1731498"/>
                  </a:lnTo>
                  <a:lnTo>
                    <a:pt x="3291670" y="1726457"/>
                  </a:lnTo>
                  <a:close/>
                  <a:moveTo>
                    <a:pt x="3522033" y="1717816"/>
                  </a:moveTo>
                  <a:lnTo>
                    <a:pt x="3523832" y="1719256"/>
                  </a:lnTo>
                  <a:lnTo>
                    <a:pt x="3525632" y="1717816"/>
                  </a:lnTo>
                  <a:close/>
                  <a:moveTo>
                    <a:pt x="3110259" y="1714215"/>
                  </a:moveTo>
                  <a:lnTo>
                    <a:pt x="3063466" y="1735098"/>
                  </a:lnTo>
                  <a:lnTo>
                    <a:pt x="3018474" y="1755982"/>
                  </a:lnTo>
                  <a:lnTo>
                    <a:pt x="3025313" y="1754181"/>
                  </a:lnTo>
                  <a:lnTo>
                    <a:pt x="3049788" y="1747340"/>
                  </a:lnTo>
                  <a:lnTo>
                    <a:pt x="3072105" y="1736899"/>
                  </a:lnTo>
                  <a:lnTo>
                    <a:pt x="3092982" y="1726457"/>
                  </a:lnTo>
                  <a:close/>
                  <a:moveTo>
                    <a:pt x="7333073" y="1712742"/>
                  </a:moveTo>
                  <a:lnTo>
                    <a:pt x="7331881" y="1714431"/>
                  </a:lnTo>
                  <a:lnTo>
                    <a:pt x="7272231" y="1752697"/>
                  </a:lnTo>
                  <a:lnTo>
                    <a:pt x="7209950" y="1794092"/>
                  </a:lnTo>
                  <a:lnTo>
                    <a:pt x="7201309" y="1799131"/>
                  </a:lnTo>
                  <a:lnTo>
                    <a:pt x="7119947" y="1849525"/>
                  </a:lnTo>
                  <a:lnTo>
                    <a:pt x="7042185" y="1901358"/>
                  </a:lnTo>
                  <a:lnTo>
                    <a:pt x="7026704" y="1918636"/>
                  </a:lnTo>
                  <a:lnTo>
                    <a:pt x="7009424" y="1935914"/>
                  </a:lnTo>
                  <a:lnTo>
                    <a:pt x="7024904" y="1929075"/>
                  </a:lnTo>
                  <a:lnTo>
                    <a:pt x="7042185" y="1922236"/>
                  </a:lnTo>
                  <a:lnTo>
                    <a:pt x="7057665" y="1915396"/>
                  </a:lnTo>
                  <a:lnTo>
                    <a:pt x="7074946" y="1906758"/>
                  </a:lnTo>
                  <a:lnTo>
                    <a:pt x="7102666" y="1884080"/>
                  </a:lnTo>
                  <a:lnTo>
                    <a:pt x="7128587" y="1859963"/>
                  </a:lnTo>
                  <a:lnTo>
                    <a:pt x="7142628" y="1847725"/>
                  </a:lnTo>
                  <a:lnTo>
                    <a:pt x="7156308" y="1839086"/>
                  </a:lnTo>
                  <a:lnTo>
                    <a:pt x="7173589" y="1830447"/>
                  </a:lnTo>
                  <a:lnTo>
                    <a:pt x="7189069" y="1826848"/>
                  </a:lnTo>
                  <a:lnTo>
                    <a:pt x="7196269" y="1818209"/>
                  </a:lnTo>
                  <a:lnTo>
                    <a:pt x="7201309" y="1811370"/>
                  </a:lnTo>
                  <a:lnTo>
                    <a:pt x="7214990" y="1800931"/>
                  </a:lnTo>
                  <a:lnTo>
                    <a:pt x="7230830" y="1792292"/>
                  </a:lnTo>
                  <a:lnTo>
                    <a:pt x="7246311" y="1787253"/>
                  </a:lnTo>
                  <a:lnTo>
                    <a:pt x="7253151" y="1776814"/>
                  </a:lnTo>
                  <a:lnTo>
                    <a:pt x="7260351" y="1768175"/>
                  </a:lnTo>
                  <a:lnTo>
                    <a:pt x="7268991" y="1761336"/>
                  </a:lnTo>
                  <a:lnTo>
                    <a:pt x="7275832" y="1754497"/>
                  </a:lnTo>
                  <a:lnTo>
                    <a:pt x="7313993" y="1730020"/>
                  </a:lnTo>
                  <a:lnTo>
                    <a:pt x="7319033" y="1728220"/>
                  </a:lnTo>
                  <a:lnTo>
                    <a:pt x="7324433" y="1724980"/>
                  </a:lnTo>
                  <a:lnTo>
                    <a:pt x="7331881" y="1714431"/>
                  </a:lnTo>
                  <a:lnTo>
                    <a:pt x="7334513" y="1712742"/>
                  </a:lnTo>
                  <a:close/>
                  <a:moveTo>
                    <a:pt x="2211843" y="1696933"/>
                  </a:moveTo>
                  <a:lnTo>
                    <a:pt x="2158528" y="1722416"/>
                  </a:lnTo>
                  <a:lnTo>
                    <a:pt x="2156413" y="1722857"/>
                  </a:lnTo>
                  <a:lnTo>
                    <a:pt x="2142735" y="1729698"/>
                  </a:lnTo>
                  <a:lnTo>
                    <a:pt x="2142224" y="1730208"/>
                  </a:lnTo>
                  <a:lnTo>
                    <a:pt x="2106381" y="1747340"/>
                  </a:lnTo>
                  <a:lnTo>
                    <a:pt x="2115019" y="1748780"/>
                  </a:lnTo>
                  <a:lnTo>
                    <a:pt x="2123658" y="1750581"/>
                  </a:lnTo>
                  <a:lnTo>
                    <a:pt x="2132296" y="1740139"/>
                  </a:lnTo>
                  <a:lnTo>
                    <a:pt x="2142224" y="1730208"/>
                  </a:lnTo>
                  <a:lnTo>
                    <a:pt x="2158528" y="1722416"/>
                  </a:lnTo>
                  <a:lnTo>
                    <a:pt x="2173689" y="1719256"/>
                  </a:lnTo>
                  <a:lnTo>
                    <a:pt x="2208604" y="1712415"/>
                  </a:lnTo>
                  <a:lnTo>
                    <a:pt x="2208604" y="1705574"/>
                  </a:lnTo>
                  <a:close/>
                  <a:moveTo>
                    <a:pt x="3158491" y="1695132"/>
                  </a:moveTo>
                  <a:lnTo>
                    <a:pt x="3151652" y="1698733"/>
                  </a:lnTo>
                  <a:lnTo>
                    <a:pt x="3151652" y="1700173"/>
                  </a:lnTo>
                  <a:lnTo>
                    <a:pt x="3156691" y="1698733"/>
                  </a:lnTo>
                  <a:close/>
                  <a:moveTo>
                    <a:pt x="8209634" y="1694803"/>
                  </a:moveTo>
                  <a:lnTo>
                    <a:pt x="8204233" y="1698404"/>
                  </a:lnTo>
                  <a:lnTo>
                    <a:pt x="8188750" y="1705246"/>
                  </a:lnTo>
                  <a:lnTo>
                    <a:pt x="8191991" y="1707047"/>
                  </a:lnTo>
                  <a:lnTo>
                    <a:pt x="8197392" y="1703445"/>
                  </a:lnTo>
                  <a:lnTo>
                    <a:pt x="8204233" y="1699844"/>
                  </a:lnTo>
                  <a:close/>
                  <a:moveTo>
                    <a:pt x="9636208" y="1693002"/>
                  </a:moveTo>
                  <a:lnTo>
                    <a:pt x="9546192" y="1783028"/>
                  </a:lnTo>
                  <a:lnTo>
                    <a:pt x="9443934" y="1878456"/>
                  </a:lnTo>
                  <a:lnTo>
                    <a:pt x="9459417" y="1868013"/>
                  </a:lnTo>
                  <a:lnTo>
                    <a:pt x="9501184" y="1834883"/>
                  </a:lnTo>
                  <a:lnTo>
                    <a:pt x="9546192" y="1797072"/>
                  </a:lnTo>
                  <a:lnTo>
                    <a:pt x="9592641" y="1755660"/>
                  </a:lnTo>
                  <a:lnTo>
                    <a:pt x="9639809" y="1710287"/>
                  </a:lnTo>
                  <a:lnTo>
                    <a:pt x="9638009" y="1701645"/>
                  </a:lnTo>
                  <a:close/>
                  <a:moveTo>
                    <a:pt x="2061387" y="1691532"/>
                  </a:moveTo>
                  <a:lnTo>
                    <a:pt x="2050949" y="1696933"/>
                  </a:lnTo>
                  <a:lnTo>
                    <a:pt x="2059588" y="1696933"/>
                  </a:lnTo>
                  <a:close/>
                  <a:moveTo>
                    <a:pt x="617660" y="1689732"/>
                  </a:moveTo>
                  <a:lnTo>
                    <a:pt x="562589" y="1721056"/>
                  </a:lnTo>
                  <a:lnTo>
                    <a:pt x="566188" y="1719256"/>
                  </a:lnTo>
                  <a:lnTo>
                    <a:pt x="583466" y="1714215"/>
                  </a:lnTo>
                  <a:lnTo>
                    <a:pt x="595344" y="1707374"/>
                  </a:lnTo>
                  <a:lnTo>
                    <a:pt x="598943" y="1707374"/>
                  </a:lnTo>
                  <a:close/>
                  <a:moveTo>
                    <a:pt x="3383815" y="1682891"/>
                  </a:moveTo>
                  <a:lnTo>
                    <a:pt x="3309307" y="1710615"/>
                  </a:lnTo>
                  <a:lnTo>
                    <a:pt x="3316146" y="1712415"/>
                  </a:lnTo>
                  <a:lnTo>
                    <a:pt x="3328384" y="1712415"/>
                  </a:lnTo>
                  <a:lnTo>
                    <a:pt x="3338822" y="1710615"/>
                  </a:lnTo>
                  <a:lnTo>
                    <a:pt x="3349261" y="1705574"/>
                  </a:lnTo>
                  <a:lnTo>
                    <a:pt x="3359339" y="1696933"/>
                  </a:lnTo>
                  <a:lnTo>
                    <a:pt x="3371577" y="1688291"/>
                  </a:lnTo>
                  <a:close/>
                  <a:moveTo>
                    <a:pt x="1896894" y="1681090"/>
                  </a:moveTo>
                  <a:lnTo>
                    <a:pt x="1770554" y="1745540"/>
                  </a:lnTo>
                  <a:lnTo>
                    <a:pt x="1812308" y="1733298"/>
                  </a:lnTo>
                  <a:lnTo>
                    <a:pt x="1827785" y="1729698"/>
                  </a:lnTo>
                  <a:lnTo>
                    <a:pt x="1841463" y="1726457"/>
                  </a:lnTo>
                  <a:lnTo>
                    <a:pt x="1850102" y="1716016"/>
                  </a:lnTo>
                  <a:lnTo>
                    <a:pt x="1860540" y="1705574"/>
                  </a:lnTo>
                  <a:lnTo>
                    <a:pt x="1865579" y="1701973"/>
                  </a:lnTo>
                  <a:lnTo>
                    <a:pt x="1872778" y="1700173"/>
                  </a:lnTo>
                  <a:lnTo>
                    <a:pt x="1877817" y="1698733"/>
                  </a:lnTo>
                  <a:lnTo>
                    <a:pt x="1886456" y="1700173"/>
                  </a:lnTo>
                  <a:lnTo>
                    <a:pt x="1888255" y="1698733"/>
                  </a:lnTo>
                  <a:lnTo>
                    <a:pt x="1893295" y="1686491"/>
                  </a:lnTo>
                  <a:close/>
                  <a:moveTo>
                    <a:pt x="3203844" y="1677850"/>
                  </a:moveTo>
                  <a:lnTo>
                    <a:pt x="3191606" y="1682891"/>
                  </a:lnTo>
                  <a:lnTo>
                    <a:pt x="3193406" y="1682891"/>
                  </a:lnTo>
                  <a:lnTo>
                    <a:pt x="3198445" y="1681090"/>
                  </a:lnTo>
                  <a:close/>
                  <a:moveTo>
                    <a:pt x="486281" y="1677850"/>
                  </a:moveTo>
                  <a:lnTo>
                    <a:pt x="448127" y="1689732"/>
                  </a:lnTo>
                  <a:lnTo>
                    <a:pt x="436249" y="1696933"/>
                  </a:lnTo>
                  <a:lnTo>
                    <a:pt x="431210" y="1700173"/>
                  </a:lnTo>
                  <a:lnTo>
                    <a:pt x="427611" y="1705574"/>
                  </a:lnTo>
                  <a:lnTo>
                    <a:pt x="443088" y="1700173"/>
                  </a:lnTo>
                  <a:lnTo>
                    <a:pt x="456766" y="1693332"/>
                  </a:lnTo>
                  <a:lnTo>
                    <a:pt x="472604" y="1686491"/>
                  </a:lnTo>
                  <a:close/>
                  <a:moveTo>
                    <a:pt x="6230000" y="1674587"/>
                  </a:moveTo>
                  <a:lnTo>
                    <a:pt x="6216320" y="1683226"/>
                  </a:lnTo>
                  <a:lnTo>
                    <a:pt x="6219920" y="1681426"/>
                  </a:lnTo>
                  <a:close/>
                  <a:moveTo>
                    <a:pt x="1912372" y="1672449"/>
                  </a:moveTo>
                  <a:lnTo>
                    <a:pt x="1901933" y="1677850"/>
                  </a:lnTo>
                  <a:lnTo>
                    <a:pt x="1903733" y="1677850"/>
                  </a:lnTo>
                  <a:lnTo>
                    <a:pt x="1910572" y="1676050"/>
                  </a:lnTo>
                  <a:close/>
                  <a:moveTo>
                    <a:pt x="4550535" y="1668076"/>
                  </a:moveTo>
                  <a:lnTo>
                    <a:pt x="4531815" y="1685355"/>
                  </a:lnTo>
                  <a:lnTo>
                    <a:pt x="4523174" y="1697594"/>
                  </a:lnTo>
                  <a:lnTo>
                    <a:pt x="4510934" y="1711273"/>
                  </a:lnTo>
                  <a:lnTo>
                    <a:pt x="4521374" y="1702634"/>
                  </a:lnTo>
                  <a:lnTo>
                    <a:pt x="4531815" y="1692194"/>
                  </a:lnTo>
                  <a:lnTo>
                    <a:pt x="4541895" y="1679955"/>
                  </a:lnTo>
                  <a:close/>
                  <a:moveTo>
                    <a:pt x="3423409" y="1665608"/>
                  </a:moveTo>
                  <a:lnTo>
                    <a:pt x="3422756" y="1666605"/>
                  </a:lnTo>
                  <a:lnTo>
                    <a:pt x="3393964" y="1678305"/>
                  </a:lnTo>
                  <a:lnTo>
                    <a:pt x="3388854" y="1679650"/>
                  </a:lnTo>
                  <a:lnTo>
                    <a:pt x="3390654" y="1679650"/>
                  </a:lnTo>
                  <a:lnTo>
                    <a:pt x="3393964" y="1678305"/>
                  </a:lnTo>
                  <a:lnTo>
                    <a:pt x="3402532" y="1676050"/>
                  </a:lnTo>
                  <a:lnTo>
                    <a:pt x="3416570" y="1676050"/>
                  </a:lnTo>
                  <a:lnTo>
                    <a:pt x="3422756" y="1666605"/>
                  </a:lnTo>
                  <a:lnTo>
                    <a:pt x="3425208" y="1665608"/>
                  </a:lnTo>
                  <a:close/>
                  <a:moveTo>
                    <a:pt x="2298590" y="1660567"/>
                  </a:moveTo>
                  <a:lnTo>
                    <a:pt x="2289951" y="1663808"/>
                  </a:lnTo>
                  <a:lnTo>
                    <a:pt x="2215443" y="1696933"/>
                  </a:lnTo>
                  <a:lnTo>
                    <a:pt x="2222282" y="1696933"/>
                  </a:lnTo>
                  <a:lnTo>
                    <a:pt x="2243159" y="1688291"/>
                  </a:lnTo>
                  <a:lnTo>
                    <a:pt x="2262235" y="1679650"/>
                  </a:lnTo>
                  <a:lnTo>
                    <a:pt x="2281312" y="1671009"/>
                  </a:lnTo>
                  <a:close/>
                  <a:moveTo>
                    <a:pt x="5998153" y="1648670"/>
                  </a:moveTo>
                  <a:lnTo>
                    <a:pt x="5959992" y="1672787"/>
                  </a:lnTo>
                  <a:lnTo>
                    <a:pt x="5922191" y="1695464"/>
                  </a:lnTo>
                  <a:lnTo>
                    <a:pt x="5909951" y="1704103"/>
                  </a:lnTo>
                  <a:lnTo>
                    <a:pt x="5925431" y="1698704"/>
                  </a:lnTo>
                  <a:lnTo>
                    <a:pt x="5946312" y="1690065"/>
                  </a:lnTo>
                  <a:lnTo>
                    <a:pt x="5967193" y="1678186"/>
                  </a:lnTo>
                  <a:lnTo>
                    <a:pt x="5982673" y="1664148"/>
                  </a:lnTo>
                  <a:close/>
                  <a:moveTo>
                    <a:pt x="4581857" y="1642157"/>
                  </a:moveTo>
                  <a:lnTo>
                    <a:pt x="4571416" y="1650797"/>
                  </a:lnTo>
                  <a:lnTo>
                    <a:pt x="4580057" y="1647197"/>
                  </a:lnTo>
                  <a:close/>
                  <a:moveTo>
                    <a:pt x="8384265" y="1641148"/>
                  </a:moveTo>
                  <a:lnTo>
                    <a:pt x="8315133" y="1698404"/>
                  </a:lnTo>
                  <a:lnTo>
                    <a:pt x="8247801" y="1752059"/>
                  </a:lnTo>
                  <a:lnTo>
                    <a:pt x="8178308" y="1807515"/>
                  </a:lnTo>
                  <a:lnTo>
                    <a:pt x="8188750" y="1800313"/>
                  </a:lnTo>
                  <a:lnTo>
                    <a:pt x="8199192" y="1795272"/>
                  </a:lnTo>
                  <a:lnTo>
                    <a:pt x="8211074" y="1791671"/>
                  </a:lnTo>
                  <a:lnTo>
                    <a:pt x="8225117" y="1790230"/>
                  </a:lnTo>
                  <a:lnTo>
                    <a:pt x="8230158" y="1776186"/>
                  </a:lnTo>
                  <a:lnTo>
                    <a:pt x="8239159" y="1765743"/>
                  </a:lnTo>
                  <a:lnTo>
                    <a:pt x="8249241" y="1758901"/>
                  </a:lnTo>
                  <a:lnTo>
                    <a:pt x="8263284" y="1753860"/>
                  </a:lnTo>
                  <a:lnTo>
                    <a:pt x="8284167" y="1748458"/>
                  </a:lnTo>
                  <a:lnTo>
                    <a:pt x="8292809" y="1745217"/>
                  </a:lnTo>
                  <a:lnTo>
                    <a:pt x="8301450" y="1739816"/>
                  </a:lnTo>
                  <a:lnTo>
                    <a:pt x="8308292" y="1732974"/>
                  </a:lnTo>
                  <a:lnTo>
                    <a:pt x="8321974" y="1718930"/>
                  </a:lnTo>
                  <a:lnTo>
                    <a:pt x="8327015" y="1712088"/>
                  </a:lnTo>
                  <a:lnTo>
                    <a:pt x="8334216" y="1703445"/>
                  </a:lnTo>
                  <a:lnTo>
                    <a:pt x="8342858" y="1693002"/>
                  </a:lnTo>
                  <a:lnTo>
                    <a:pt x="8355100" y="1684360"/>
                  </a:lnTo>
                  <a:lnTo>
                    <a:pt x="8366982" y="1679319"/>
                  </a:lnTo>
                  <a:lnTo>
                    <a:pt x="8379224" y="1673917"/>
                  </a:lnTo>
                  <a:lnTo>
                    <a:pt x="8381024" y="1656632"/>
                  </a:lnTo>
                  <a:close/>
                  <a:moveTo>
                    <a:pt x="3099821" y="1639684"/>
                  </a:moveTo>
                  <a:lnTo>
                    <a:pt x="3004436" y="1676050"/>
                  </a:lnTo>
                  <a:lnTo>
                    <a:pt x="2911211" y="1710615"/>
                  </a:lnTo>
                  <a:lnTo>
                    <a:pt x="2911211" y="1719256"/>
                  </a:lnTo>
                  <a:lnTo>
                    <a:pt x="2958004" y="1700173"/>
                  </a:lnTo>
                  <a:lnTo>
                    <a:pt x="3009835" y="1681090"/>
                  </a:lnTo>
                  <a:lnTo>
                    <a:pt x="3030352" y="1674249"/>
                  </a:lnTo>
                  <a:lnTo>
                    <a:pt x="3053028" y="1665608"/>
                  </a:lnTo>
                  <a:lnTo>
                    <a:pt x="3075705" y="1653726"/>
                  </a:lnTo>
                  <a:close/>
                  <a:moveTo>
                    <a:pt x="3506555" y="1634643"/>
                  </a:moveTo>
                  <a:lnTo>
                    <a:pt x="3457963" y="1653726"/>
                  </a:lnTo>
                  <a:lnTo>
                    <a:pt x="3470201" y="1651926"/>
                  </a:lnTo>
                  <a:lnTo>
                    <a:pt x="3482439" y="1648326"/>
                  </a:lnTo>
                  <a:lnTo>
                    <a:pt x="3492877" y="1643285"/>
                  </a:lnTo>
                  <a:lnTo>
                    <a:pt x="3503316" y="1638244"/>
                  </a:lnTo>
                  <a:close/>
                  <a:moveTo>
                    <a:pt x="9388844" y="1629264"/>
                  </a:moveTo>
                  <a:lnTo>
                    <a:pt x="9348877" y="1665275"/>
                  </a:lnTo>
                  <a:lnTo>
                    <a:pt x="9300268" y="1707047"/>
                  </a:lnTo>
                  <a:lnTo>
                    <a:pt x="9250219" y="1748458"/>
                  </a:lnTo>
                  <a:lnTo>
                    <a:pt x="9194769" y="1788430"/>
                  </a:lnTo>
                  <a:lnTo>
                    <a:pt x="9137519" y="1828041"/>
                  </a:lnTo>
                  <a:lnTo>
                    <a:pt x="9137519" y="1834883"/>
                  </a:lnTo>
                  <a:lnTo>
                    <a:pt x="9137519" y="1838484"/>
                  </a:lnTo>
                  <a:lnTo>
                    <a:pt x="9141120" y="1847127"/>
                  </a:lnTo>
                  <a:lnTo>
                    <a:pt x="9149761" y="1843886"/>
                  </a:lnTo>
                  <a:lnTo>
                    <a:pt x="9158403" y="1838484"/>
                  </a:lnTo>
                  <a:lnTo>
                    <a:pt x="9163444" y="1831642"/>
                  </a:lnTo>
                  <a:lnTo>
                    <a:pt x="9168485" y="1826241"/>
                  </a:lnTo>
                  <a:lnTo>
                    <a:pt x="9180727" y="1808956"/>
                  </a:lnTo>
                  <a:lnTo>
                    <a:pt x="9194769" y="1797072"/>
                  </a:lnTo>
                  <a:lnTo>
                    <a:pt x="9212053" y="1788430"/>
                  </a:lnTo>
                  <a:lnTo>
                    <a:pt x="9229336" y="1781588"/>
                  </a:lnTo>
                  <a:lnTo>
                    <a:pt x="9239777" y="1769344"/>
                  </a:lnTo>
                  <a:lnTo>
                    <a:pt x="9252020" y="1753860"/>
                  </a:lnTo>
                  <a:lnTo>
                    <a:pt x="9267503" y="1738015"/>
                  </a:lnTo>
                  <a:lnTo>
                    <a:pt x="9288026" y="1722531"/>
                  </a:lnTo>
                  <a:lnTo>
                    <a:pt x="9291627" y="1718930"/>
                  </a:lnTo>
                  <a:lnTo>
                    <a:pt x="9322592" y="1691202"/>
                  </a:lnTo>
                  <a:lnTo>
                    <a:pt x="9350677" y="1665275"/>
                  </a:lnTo>
                  <a:close/>
                  <a:moveTo>
                    <a:pt x="8117818" y="1620622"/>
                  </a:moveTo>
                  <a:lnTo>
                    <a:pt x="7946427" y="1743417"/>
                  </a:lnTo>
                  <a:lnTo>
                    <a:pt x="7941026" y="1753860"/>
                  </a:lnTo>
                  <a:lnTo>
                    <a:pt x="7934185" y="1762502"/>
                  </a:lnTo>
                  <a:lnTo>
                    <a:pt x="7927344" y="1771145"/>
                  </a:lnTo>
                  <a:lnTo>
                    <a:pt x="7918702" y="1777987"/>
                  </a:lnTo>
                  <a:lnTo>
                    <a:pt x="7902859" y="1791671"/>
                  </a:lnTo>
                  <a:lnTo>
                    <a:pt x="7885936" y="1802114"/>
                  </a:lnTo>
                  <a:lnTo>
                    <a:pt x="7873694" y="1814357"/>
                  </a:lnTo>
                  <a:lnTo>
                    <a:pt x="7865053" y="1823000"/>
                  </a:lnTo>
                  <a:lnTo>
                    <a:pt x="7858211" y="1829842"/>
                  </a:lnTo>
                  <a:lnTo>
                    <a:pt x="7854611" y="1836684"/>
                  </a:lnTo>
                  <a:lnTo>
                    <a:pt x="7854611" y="1845326"/>
                  </a:lnTo>
                  <a:lnTo>
                    <a:pt x="7865053" y="1840285"/>
                  </a:lnTo>
                  <a:lnTo>
                    <a:pt x="7877295" y="1833443"/>
                  </a:lnTo>
                  <a:lnTo>
                    <a:pt x="7885936" y="1826241"/>
                  </a:lnTo>
                  <a:lnTo>
                    <a:pt x="7894218" y="1815798"/>
                  </a:lnTo>
                  <a:lnTo>
                    <a:pt x="7908260" y="1802114"/>
                  </a:lnTo>
                  <a:lnTo>
                    <a:pt x="7923743" y="1790230"/>
                  </a:lnTo>
                  <a:lnTo>
                    <a:pt x="7941026" y="1781588"/>
                  </a:lnTo>
                  <a:lnTo>
                    <a:pt x="7960110" y="1772945"/>
                  </a:lnTo>
                  <a:lnTo>
                    <a:pt x="7967311" y="1757101"/>
                  </a:lnTo>
                  <a:lnTo>
                    <a:pt x="7975952" y="1741616"/>
                  </a:lnTo>
                  <a:lnTo>
                    <a:pt x="7984594" y="1727932"/>
                  </a:lnTo>
                  <a:lnTo>
                    <a:pt x="7995036" y="1715689"/>
                  </a:lnTo>
                  <a:lnTo>
                    <a:pt x="8012319" y="1701645"/>
                  </a:lnTo>
                  <a:lnTo>
                    <a:pt x="8029602" y="1687961"/>
                  </a:lnTo>
                  <a:lnTo>
                    <a:pt x="8048325" y="1675718"/>
                  </a:lnTo>
                  <a:lnTo>
                    <a:pt x="8062368" y="1663474"/>
                  </a:lnTo>
                  <a:lnTo>
                    <a:pt x="8079651" y="1649790"/>
                  </a:lnTo>
                  <a:lnTo>
                    <a:pt x="8098734" y="1636106"/>
                  </a:lnTo>
                  <a:close/>
                  <a:moveTo>
                    <a:pt x="4888229" y="1604000"/>
                  </a:moveTo>
                  <a:lnTo>
                    <a:pt x="4886429" y="1605800"/>
                  </a:lnTo>
                  <a:lnTo>
                    <a:pt x="4888229" y="1605800"/>
                  </a:lnTo>
                  <a:close/>
                  <a:moveTo>
                    <a:pt x="8308292" y="1599736"/>
                  </a:moveTo>
                  <a:lnTo>
                    <a:pt x="8294249" y="1606578"/>
                  </a:lnTo>
                  <a:lnTo>
                    <a:pt x="8280567" y="1618821"/>
                  </a:lnTo>
                  <a:lnTo>
                    <a:pt x="8263284" y="1637907"/>
                  </a:lnTo>
                  <a:lnTo>
                    <a:pt x="8270125" y="1636106"/>
                  </a:lnTo>
                  <a:lnTo>
                    <a:pt x="8278766" y="1634306"/>
                  </a:lnTo>
                  <a:lnTo>
                    <a:pt x="8287408" y="1625663"/>
                  </a:lnTo>
                  <a:lnTo>
                    <a:pt x="8292809" y="1620622"/>
                  </a:lnTo>
                  <a:lnTo>
                    <a:pt x="8294249" y="1615220"/>
                  </a:lnTo>
                  <a:lnTo>
                    <a:pt x="8297850" y="1608378"/>
                  </a:lnTo>
                  <a:close/>
                  <a:moveTo>
                    <a:pt x="7339913" y="1593237"/>
                  </a:moveTo>
                  <a:lnTo>
                    <a:pt x="7286272" y="1633192"/>
                  </a:lnTo>
                  <a:lnTo>
                    <a:pt x="7237670" y="1667748"/>
                  </a:lnTo>
                  <a:lnTo>
                    <a:pt x="7190869" y="1697264"/>
                  </a:lnTo>
                  <a:lnTo>
                    <a:pt x="7146228" y="1723181"/>
                  </a:lnTo>
                  <a:lnTo>
                    <a:pt x="7097626" y="1750897"/>
                  </a:lnTo>
                  <a:lnTo>
                    <a:pt x="7049025" y="1780414"/>
                  </a:lnTo>
                  <a:lnTo>
                    <a:pt x="7002223" y="1811370"/>
                  </a:lnTo>
                  <a:lnTo>
                    <a:pt x="6953622" y="1845925"/>
                  </a:lnTo>
                  <a:lnTo>
                    <a:pt x="6962622" y="1868602"/>
                  </a:lnTo>
                  <a:lnTo>
                    <a:pt x="7043985" y="1802731"/>
                  </a:lnTo>
                  <a:lnTo>
                    <a:pt x="7087186" y="1769975"/>
                  </a:lnTo>
                  <a:lnTo>
                    <a:pt x="7130387" y="1738659"/>
                  </a:lnTo>
                  <a:lnTo>
                    <a:pt x="7182229" y="1704103"/>
                  </a:lnTo>
                  <a:lnTo>
                    <a:pt x="7235870" y="1670987"/>
                  </a:lnTo>
                  <a:lnTo>
                    <a:pt x="7288072" y="1638231"/>
                  </a:lnTo>
                  <a:lnTo>
                    <a:pt x="7339913" y="1607275"/>
                  </a:lnTo>
                  <a:lnTo>
                    <a:pt x="7339913" y="1600436"/>
                  </a:lnTo>
                  <a:close/>
                  <a:moveTo>
                    <a:pt x="4640899" y="1590321"/>
                  </a:moveTo>
                  <a:lnTo>
                    <a:pt x="4626858" y="1602200"/>
                  </a:lnTo>
                  <a:lnTo>
                    <a:pt x="4604538" y="1621279"/>
                  </a:lnTo>
                  <a:lnTo>
                    <a:pt x="4609578" y="1619839"/>
                  </a:lnTo>
                  <a:lnTo>
                    <a:pt x="4640899" y="1604000"/>
                  </a:lnTo>
                  <a:close/>
                  <a:moveTo>
                    <a:pt x="7111307" y="1561921"/>
                  </a:moveTo>
                  <a:lnTo>
                    <a:pt x="7109507" y="1563721"/>
                  </a:lnTo>
                  <a:lnTo>
                    <a:pt x="7111307" y="1563721"/>
                  </a:lnTo>
                  <a:close/>
                  <a:moveTo>
                    <a:pt x="1822746" y="1539229"/>
                  </a:moveTo>
                  <a:lnTo>
                    <a:pt x="1727362" y="1587836"/>
                  </a:lnTo>
                  <a:lnTo>
                    <a:pt x="1630177" y="1632843"/>
                  </a:lnTo>
                  <a:lnTo>
                    <a:pt x="1557829" y="1665608"/>
                  </a:lnTo>
                  <a:lnTo>
                    <a:pt x="1486560" y="1701973"/>
                  </a:lnTo>
                  <a:lnTo>
                    <a:pt x="1417451" y="1740139"/>
                  </a:lnTo>
                  <a:lnTo>
                    <a:pt x="1351582" y="1780105"/>
                  </a:lnTo>
                  <a:lnTo>
                    <a:pt x="1356981" y="1788746"/>
                  </a:lnTo>
                  <a:lnTo>
                    <a:pt x="1360221" y="1799188"/>
                  </a:lnTo>
                  <a:lnTo>
                    <a:pt x="1360221" y="1802428"/>
                  </a:lnTo>
                  <a:lnTo>
                    <a:pt x="1362020" y="1812870"/>
                  </a:lnTo>
                  <a:lnTo>
                    <a:pt x="1393335" y="1797388"/>
                  </a:lnTo>
                  <a:lnTo>
                    <a:pt x="1424290" y="1780105"/>
                  </a:lnTo>
                  <a:lnTo>
                    <a:pt x="1445167" y="1766063"/>
                  </a:lnTo>
                  <a:lnTo>
                    <a:pt x="1464244" y="1754181"/>
                  </a:lnTo>
                  <a:lnTo>
                    <a:pt x="1479721" y="1743740"/>
                  </a:lnTo>
                  <a:lnTo>
                    <a:pt x="1491959" y="1731498"/>
                  </a:lnTo>
                  <a:lnTo>
                    <a:pt x="1496998" y="1726457"/>
                  </a:lnTo>
                  <a:lnTo>
                    <a:pt x="1502398" y="1726457"/>
                  </a:lnTo>
                  <a:lnTo>
                    <a:pt x="1507437" y="1726457"/>
                  </a:lnTo>
                  <a:lnTo>
                    <a:pt x="1511036" y="1722857"/>
                  </a:lnTo>
                  <a:lnTo>
                    <a:pt x="1517875" y="1719256"/>
                  </a:lnTo>
                  <a:lnTo>
                    <a:pt x="1524714" y="1716016"/>
                  </a:lnTo>
                  <a:lnTo>
                    <a:pt x="1533353" y="1716016"/>
                  </a:lnTo>
                  <a:lnTo>
                    <a:pt x="1540551" y="1717816"/>
                  </a:lnTo>
                  <a:lnTo>
                    <a:pt x="1568267" y="1689732"/>
                  </a:lnTo>
                  <a:lnTo>
                    <a:pt x="1581945" y="1677850"/>
                  </a:lnTo>
                  <a:lnTo>
                    <a:pt x="1599222" y="1665608"/>
                  </a:lnTo>
                  <a:lnTo>
                    <a:pt x="1619739" y="1651926"/>
                  </a:lnTo>
                  <a:lnTo>
                    <a:pt x="1642415" y="1638244"/>
                  </a:lnTo>
                  <a:lnTo>
                    <a:pt x="1663292" y="1626002"/>
                  </a:lnTo>
                  <a:lnTo>
                    <a:pt x="1684168" y="1617361"/>
                  </a:lnTo>
                  <a:lnTo>
                    <a:pt x="1723762" y="1598278"/>
                  </a:lnTo>
                  <a:lnTo>
                    <a:pt x="1763716" y="1579195"/>
                  </a:lnTo>
                  <a:lnTo>
                    <a:pt x="1766955" y="1577395"/>
                  </a:lnTo>
                  <a:lnTo>
                    <a:pt x="1793231" y="1561913"/>
                  </a:lnTo>
                  <a:lnTo>
                    <a:pt x="1815547" y="1546070"/>
                  </a:lnTo>
                  <a:close/>
                  <a:moveTo>
                    <a:pt x="8386065" y="1537078"/>
                  </a:moveTo>
                  <a:lnTo>
                    <a:pt x="8368782" y="1552922"/>
                  </a:lnTo>
                  <a:lnTo>
                    <a:pt x="8346098" y="1573448"/>
                  </a:lnTo>
                  <a:lnTo>
                    <a:pt x="8353299" y="1568407"/>
                  </a:lnTo>
                  <a:lnTo>
                    <a:pt x="8365181" y="1563005"/>
                  </a:lnTo>
                  <a:lnTo>
                    <a:pt x="8374183" y="1557964"/>
                  </a:lnTo>
                  <a:lnTo>
                    <a:pt x="8379224" y="1551122"/>
                  </a:lnTo>
                  <a:lnTo>
                    <a:pt x="8382825" y="1545720"/>
                  </a:lnTo>
                  <a:close/>
                  <a:moveTo>
                    <a:pt x="1668331" y="1535989"/>
                  </a:moveTo>
                  <a:lnTo>
                    <a:pt x="1670131" y="1537429"/>
                  </a:lnTo>
                  <a:lnTo>
                    <a:pt x="1670131" y="1535989"/>
                  </a:lnTo>
                  <a:close/>
                  <a:moveTo>
                    <a:pt x="1988680" y="1534189"/>
                  </a:moveTo>
                  <a:lnTo>
                    <a:pt x="1895095" y="1591437"/>
                  </a:lnTo>
                  <a:lnTo>
                    <a:pt x="1803309" y="1641484"/>
                  </a:lnTo>
                  <a:lnTo>
                    <a:pt x="1832824" y="1634643"/>
                  </a:lnTo>
                  <a:lnTo>
                    <a:pt x="1865579" y="1627802"/>
                  </a:lnTo>
                  <a:lnTo>
                    <a:pt x="1872778" y="1615561"/>
                  </a:lnTo>
                  <a:lnTo>
                    <a:pt x="1876017" y="1608720"/>
                  </a:lnTo>
                  <a:lnTo>
                    <a:pt x="1881417" y="1603319"/>
                  </a:lnTo>
                  <a:lnTo>
                    <a:pt x="1888255" y="1596478"/>
                  </a:lnTo>
                  <a:lnTo>
                    <a:pt x="1895095" y="1592877"/>
                  </a:lnTo>
                  <a:lnTo>
                    <a:pt x="1905533" y="1589637"/>
                  </a:lnTo>
                  <a:lnTo>
                    <a:pt x="1915971" y="1589637"/>
                  </a:lnTo>
                  <a:lnTo>
                    <a:pt x="1926409" y="1587836"/>
                  </a:lnTo>
                  <a:lnTo>
                    <a:pt x="1935048" y="1584236"/>
                  </a:lnTo>
                  <a:lnTo>
                    <a:pt x="1941887" y="1577395"/>
                  </a:lnTo>
                  <a:lnTo>
                    <a:pt x="1948726" y="1568754"/>
                  </a:lnTo>
                  <a:lnTo>
                    <a:pt x="1959164" y="1560112"/>
                  </a:lnTo>
                  <a:lnTo>
                    <a:pt x="1971402" y="1551471"/>
                  </a:lnTo>
                  <a:lnTo>
                    <a:pt x="1983640" y="1542830"/>
                  </a:lnTo>
                  <a:lnTo>
                    <a:pt x="1997318" y="1534189"/>
                  </a:lnTo>
                  <a:close/>
                  <a:moveTo>
                    <a:pt x="8398307" y="1523394"/>
                  </a:moveTo>
                  <a:lnTo>
                    <a:pt x="8387866" y="1535637"/>
                  </a:lnTo>
                  <a:lnTo>
                    <a:pt x="8396507" y="1535637"/>
                  </a:lnTo>
                  <a:lnTo>
                    <a:pt x="8400108" y="1535637"/>
                  </a:lnTo>
                  <a:close/>
                  <a:moveTo>
                    <a:pt x="7929144" y="1523394"/>
                  </a:moveTo>
                  <a:lnTo>
                    <a:pt x="7899619" y="1542479"/>
                  </a:lnTo>
                  <a:lnTo>
                    <a:pt x="7899619" y="1544280"/>
                  </a:lnTo>
                  <a:lnTo>
                    <a:pt x="7910061" y="1538878"/>
                  </a:lnTo>
                  <a:lnTo>
                    <a:pt x="7920142" y="1535637"/>
                  </a:lnTo>
                  <a:close/>
                  <a:moveTo>
                    <a:pt x="4723702" y="1519045"/>
                  </a:moveTo>
                  <a:lnTo>
                    <a:pt x="4704622" y="1534884"/>
                  </a:lnTo>
                  <a:lnTo>
                    <a:pt x="4715062" y="1533085"/>
                  </a:lnTo>
                  <a:close/>
                  <a:moveTo>
                    <a:pt x="5759466" y="1517287"/>
                  </a:moveTo>
                  <a:lnTo>
                    <a:pt x="5749026" y="1518726"/>
                  </a:lnTo>
                  <a:lnTo>
                    <a:pt x="5749026" y="1524126"/>
                  </a:lnTo>
                  <a:close/>
                  <a:moveTo>
                    <a:pt x="4424170" y="1515806"/>
                  </a:moveTo>
                  <a:lnTo>
                    <a:pt x="4422370" y="1526245"/>
                  </a:lnTo>
                  <a:lnTo>
                    <a:pt x="4420930" y="1536324"/>
                  </a:lnTo>
                  <a:lnTo>
                    <a:pt x="4432811" y="1534884"/>
                  </a:lnTo>
                  <a:lnTo>
                    <a:pt x="4427771" y="1526245"/>
                  </a:lnTo>
                  <a:close/>
                  <a:moveTo>
                    <a:pt x="2457684" y="1508265"/>
                  </a:moveTo>
                  <a:lnTo>
                    <a:pt x="2367699" y="1553271"/>
                  </a:lnTo>
                  <a:lnTo>
                    <a:pt x="2369498" y="1553271"/>
                  </a:lnTo>
                  <a:lnTo>
                    <a:pt x="2383176" y="1558312"/>
                  </a:lnTo>
                  <a:lnTo>
                    <a:pt x="2390375" y="1563353"/>
                  </a:lnTo>
                  <a:lnTo>
                    <a:pt x="2397213" y="1568754"/>
                  </a:lnTo>
                  <a:lnTo>
                    <a:pt x="2400813" y="1573794"/>
                  </a:lnTo>
                  <a:lnTo>
                    <a:pt x="2402253" y="1580995"/>
                  </a:lnTo>
                  <a:lnTo>
                    <a:pt x="2405852" y="1591437"/>
                  </a:lnTo>
                  <a:lnTo>
                    <a:pt x="2405852" y="1600078"/>
                  </a:lnTo>
                  <a:lnTo>
                    <a:pt x="2405852" y="1605119"/>
                  </a:lnTo>
                  <a:lnTo>
                    <a:pt x="2414491" y="1601879"/>
                  </a:lnTo>
                  <a:lnTo>
                    <a:pt x="2421330" y="1610520"/>
                  </a:lnTo>
                  <a:lnTo>
                    <a:pt x="2426369" y="1589637"/>
                  </a:lnTo>
                  <a:lnTo>
                    <a:pt x="2431768" y="1570554"/>
                  </a:lnTo>
                  <a:lnTo>
                    <a:pt x="2445446" y="1537429"/>
                  </a:lnTo>
                  <a:close/>
                  <a:moveTo>
                    <a:pt x="796191" y="1502864"/>
                  </a:moveTo>
                  <a:lnTo>
                    <a:pt x="735721" y="1535989"/>
                  </a:lnTo>
                  <a:lnTo>
                    <a:pt x="680290" y="1566953"/>
                  </a:lnTo>
                  <a:lnTo>
                    <a:pt x="610821" y="1608720"/>
                  </a:lnTo>
                  <a:lnTo>
                    <a:pt x="634937" y="1605119"/>
                  </a:lnTo>
                  <a:lnTo>
                    <a:pt x="647175" y="1594678"/>
                  </a:lnTo>
                  <a:lnTo>
                    <a:pt x="659413" y="1586036"/>
                  </a:lnTo>
                  <a:lnTo>
                    <a:pt x="685329" y="1568754"/>
                  </a:lnTo>
                  <a:lnTo>
                    <a:pt x="716644" y="1551471"/>
                  </a:lnTo>
                  <a:lnTo>
                    <a:pt x="744360" y="1537429"/>
                  </a:lnTo>
                  <a:lnTo>
                    <a:pt x="769916" y="1520146"/>
                  </a:lnTo>
                  <a:close/>
                  <a:moveTo>
                    <a:pt x="3108459" y="1499623"/>
                  </a:moveTo>
                  <a:lnTo>
                    <a:pt x="3101621" y="1502864"/>
                  </a:lnTo>
                  <a:lnTo>
                    <a:pt x="3103420" y="1502864"/>
                  </a:lnTo>
                  <a:close/>
                  <a:moveTo>
                    <a:pt x="9641249" y="1497466"/>
                  </a:moveTo>
                  <a:lnTo>
                    <a:pt x="9578958" y="1563005"/>
                  </a:lnTo>
                  <a:lnTo>
                    <a:pt x="9522068" y="1622062"/>
                  </a:lnTo>
                  <a:lnTo>
                    <a:pt x="9466618" y="1675718"/>
                  </a:lnTo>
                  <a:lnTo>
                    <a:pt x="9414769" y="1726132"/>
                  </a:lnTo>
                  <a:lnTo>
                    <a:pt x="9350677" y="1781588"/>
                  </a:lnTo>
                  <a:lnTo>
                    <a:pt x="9282985" y="1836684"/>
                  </a:lnTo>
                  <a:lnTo>
                    <a:pt x="9206652" y="1893940"/>
                  </a:lnTo>
                  <a:lnTo>
                    <a:pt x="9125637" y="1954437"/>
                  </a:lnTo>
                  <a:lnTo>
                    <a:pt x="9092511" y="2075792"/>
                  </a:lnTo>
                  <a:lnTo>
                    <a:pt x="9090711" y="2080834"/>
                  </a:lnTo>
                  <a:lnTo>
                    <a:pt x="9109794" y="2070751"/>
                  </a:lnTo>
                  <a:lnTo>
                    <a:pt x="9130678" y="2062108"/>
                  </a:lnTo>
                  <a:lnTo>
                    <a:pt x="9137519" y="2048064"/>
                  </a:lnTo>
                  <a:lnTo>
                    <a:pt x="9146161" y="2034380"/>
                  </a:lnTo>
                  <a:lnTo>
                    <a:pt x="9151202" y="2027538"/>
                  </a:lnTo>
                  <a:lnTo>
                    <a:pt x="9159843" y="2022137"/>
                  </a:lnTo>
                  <a:lnTo>
                    <a:pt x="9168485" y="2017095"/>
                  </a:lnTo>
                  <a:lnTo>
                    <a:pt x="9178927" y="2013494"/>
                  </a:lnTo>
                  <a:lnTo>
                    <a:pt x="9186128" y="2009893"/>
                  </a:lnTo>
                  <a:lnTo>
                    <a:pt x="9194769" y="2003051"/>
                  </a:lnTo>
                  <a:lnTo>
                    <a:pt x="9203411" y="1992608"/>
                  </a:lnTo>
                  <a:lnTo>
                    <a:pt x="9210252" y="1980725"/>
                  </a:lnTo>
                  <a:lnTo>
                    <a:pt x="9213853" y="1975323"/>
                  </a:lnTo>
                  <a:lnTo>
                    <a:pt x="9220694" y="1970282"/>
                  </a:lnTo>
                  <a:lnTo>
                    <a:pt x="9227535" y="1968481"/>
                  </a:lnTo>
                  <a:lnTo>
                    <a:pt x="9234737" y="1963080"/>
                  </a:lnTo>
                  <a:lnTo>
                    <a:pt x="9243378" y="1961279"/>
                  </a:lnTo>
                  <a:lnTo>
                    <a:pt x="9244818" y="1954437"/>
                  </a:lnTo>
                  <a:lnTo>
                    <a:pt x="9248419" y="1949396"/>
                  </a:lnTo>
                  <a:lnTo>
                    <a:pt x="9252020" y="1945795"/>
                  </a:lnTo>
                  <a:lnTo>
                    <a:pt x="9265702" y="1930310"/>
                  </a:lnTo>
                  <a:lnTo>
                    <a:pt x="9281185" y="1911225"/>
                  </a:lnTo>
                  <a:lnTo>
                    <a:pt x="9288026" y="1901142"/>
                  </a:lnTo>
                  <a:lnTo>
                    <a:pt x="9338435" y="1854329"/>
                  </a:lnTo>
                  <a:lnTo>
                    <a:pt x="9343476" y="1850728"/>
                  </a:lnTo>
                  <a:lnTo>
                    <a:pt x="9350677" y="1847127"/>
                  </a:lnTo>
                  <a:lnTo>
                    <a:pt x="9359319" y="1842085"/>
                  </a:lnTo>
                  <a:lnTo>
                    <a:pt x="9367960" y="1838484"/>
                  </a:lnTo>
                  <a:lnTo>
                    <a:pt x="9376602" y="1834883"/>
                  </a:lnTo>
                  <a:lnTo>
                    <a:pt x="9388844" y="1831642"/>
                  </a:lnTo>
                  <a:lnTo>
                    <a:pt x="9392085" y="1817598"/>
                  </a:lnTo>
                  <a:lnTo>
                    <a:pt x="9398926" y="1805715"/>
                  </a:lnTo>
                  <a:lnTo>
                    <a:pt x="9407567" y="1795272"/>
                  </a:lnTo>
                  <a:lnTo>
                    <a:pt x="9416209" y="1784829"/>
                  </a:lnTo>
                  <a:lnTo>
                    <a:pt x="9426651" y="1774386"/>
                  </a:lnTo>
                  <a:lnTo>
                    <a:pt x="9438893" y="1765743"/>
                  </a:lnTo>
                  <a:lnTo>
                    <a:pt x="9452575" y="1757101"/>
                  </a:lnTo>
                  <a:lnTo>
                    <a:pt x="9468058" y="1748458"/>
                  </a:lnTo>
                  <a:lnTo>
                    <a:pt x="9469859" y="1743417"/>
                  </a:lnTo>
                  <a:lnTo>
                    <a:pt x="9473459" y="1738015"/>
                  </a:lnTo>
                  <a:lnTo>
                    <a:pt x="9473459" y="1729373"/>
                  </a:lnTo>
                  <a:lnTo>
                    <a:pt x="9480300" y="1724331"/>
                  </a:lnTo>
                  <a:lnTo>
                    <a:pt x="9537551" y="1689401"/>
                  </a:lnTo>
                  <a:lnTo>
                    <a:pt x="9556634" y="1673917"/>
                  </a:lnTo>
                  <a:lnTo>
                    <a:pt x="9567076" y="1667075"/>
                  </a:lnTo>
                  <a:lnTo>
                    <a:pt x="9573917" y="1658433"/>
                  </a:lnTo>
                  <a:lnTo>
                    <a:pt x="9578958" y="1644749"/>
                  </a:lnTo>
                  <a:lnTo>
                    <a:pt x="9584359" y="1629264"/>
                  </a:lnTo>
                  <a:lnTo>
                    <a:pt x="9587599" y="1620622"/>
                  </a:lnTo>
                  <a:lnTo>
                    <a:pt x="9592641" y="1613420"/>
                  </a:lnTo>
                  <a:lnTo>
                    <a:pt x="9599842" y="1604777"/>
                  </a:lnTo>
                  <a:lnTo>
                    <a:pt x="9610284" y="1592534"/>
                  </a:lnTo>
                  <a:lnTo>
                    <a:pt x="9620725" y="1582451"/>
                  </a:lnTo>
                  <a:lnTo>
                    <a:pt x="9632608" y="1572008"/>
                  </a:lnTo>
                  <a:lnTo>
                    <a:pt x="9636208" y="1570207"/>
                  </a:lnTo>
                  <a:lnTo>
                    <a:pt x="9639809" y="1568407"/>
                  </a:lnTo>
                  <a:lnTo>
                    <a:pt x="9641249" y="1564806"/>
                  </a:lnTo>
                  <a:lnTo>
                    <a:pt x="9646650" y="1552922"/>
                  </a:lnTo>
                  <a:lnTo>
                    <a:pt x="9648450" y="1545720"/>
                  </a:lnTo>
                  <a:lnTo>
                    <a:pt x="9648450" y="1535637"/>
                  </a:lnTo>
                  <a:lnTo>
                    <a:pt x="9644850" y="1511150"/>
                  </a:lnTo>
                  <a:close/>
                  <a:moveTo>
                    <a:pt x="8436474" y="1497466"/>
                  </a:moveTo>
                  <a:lnTo>
                    <a:pt x="8419191" y="1506109"/>
                  </a:lnTo>
                  <a:lnTo>
                    <a:pt x="8427833" y="1512951"/>
                  </a:lnTo>
                  <a:lnTo>
                    <a:pt x="8431073" y="1506109"/>
                  </a:lnTo>
                  <a:close/>
                  <a:moveTo>
                    <a:pt x="1929649" y="1478740"/>
                  </a:moveTo>
                  <a:lnTo>
                    <a:pt x="1848662" y="1525547"/>
                  </a:lnTo>
                  <a:lnTo>
                    <a:pt x="1864139" y="1520146"/>
                  </a:lnTo>
                  <a:lnTo>
                    <a:pt x="1893295" y="1504664"/>
                  </a:lnTo>
                  <a:lnTo>
                    <a:pt x="1907332" y="1497823"/>
                  </a:lnTo>
                  <a:lnTo>
                    <a:pt x="1919211" y="1494583"/>
                  </a:lnTo>
                  <a:lnTo>
                    <a:pt x="1928209" y="1490982"/>
                  </a:lnTo>
                  <a:lnTo>
                    <a:pt x="1936848" y="1484141"/>
                  </a:lnTo>
                  <a:lnTo>
                    <a:pt x="1931449" y="1480541"/>
                  </a:lnTo>
                  <a:close/>
                  <a:moveTo>
                    <a:pt x="4600937" y="1472609"/>
                  </a:moveTo>
                  <a:lnTo>
                    <a:pt x="4555936" y="1508966"/>
                  </a:lnTo>
                  <a:lnTo>
                    <a:pt x="4512734" y="1546764"/>
                  </a:lnTo>
                  <a:lnTo>
                    <a:pt x="4469532" y="1588521"/>
                  </a:lnTo>
                  <a:lnTo>
                    <a:pt x="4425970" y="1628478"/>
                  </a:lnTo>
                  <a:lnTo>
                    <a:pt x="4425970" y="1640358"/>
                  </a:lnTo>
                  <a:lnTo>
                    <a:pt x="4424170" y="1652597"/>
                  </a:lnTo>
                  <a:lnTo>
                    <a:pt x="4446851" y="1631718"/>
                  </a:lnTo>
                  <a:lnTo>
                    <a:pt x="4469532" y="1609400"/>
                  </a:lnTo>
                  <a:lnTo>
                    <a:pt x="4483213" y="1591761"/>
                  </a:lnTo>
                  <a:lnTo>
                    <a:pt x="4498693" y="1578082"/>
                  </a:lnTo>
                  <a:lnTo>
                    <a:pt x="4515974" y="1567642"/>
                  </a:lnTo>
                  <a:lnTo>
                    <a:pt x="4533255" y="1560803"/>
                  </a:lnTo>
                  <a:lnTo>
                    <a:pt x="4533255" y="1533085"/>
                  </a:lnTo>
                  <a:lnTo>
                    <a:pt x="4547295" y="1531285"/>
                  </a:lnTo>
                  <a:lnTo>
                    <a:pt x="4557736" y="1527685"/>
                  </a:lnTo>
                  <a:lnTo>
                    <a:pt x="4566376" y="1522645"/>
                  </a:lnTo>
                  <a:lnTo>
                    <a:pt x="4575016" y="1515806"/>
                  </a:lnTo>
                  <a:lnTo>
                    <a:pt x="4583657" y="1505366"/>
                  </a:lnTo>
                  <a:lnTo>
                    <a:pt x="4592297" y="1489887"/>
                  </a:lnTo>
                  <a:close/>
                  <a:moveTo>
                    <a:pt x="4917750" y="1453530"/>
                  </a:moveTo>
                  <a:lnTo>
                    <a:pt x="4893629" y="1474408"/>
                  </a:lnTo>
                  <a:lnTo>
                    <a:pt x="4869148" y="1496727"/>
                  </a:lnTo>
                  <a:lnTo>
                    <a:pt x="4853667" y="1510406"/>
                  </a:lnTo>
                  <a:lnTo>
                    <a:pt x="4834587" y="1526245"/>
                  </a:lnTo>
                  <a:lnTo>
                    <a:pt x="4812266" y="1541724"/>
                  </a:lnTo>
                  <a:lnTo>
                    <a:pt x="4787785" y="1559003"/>
                  </a:lnTo>
                  <a:lnTo>
                    <a:pt x="4755024" y="1590321"/>
                  </a:lnTo>
                  <a:lnTo>
                    <a:pt x="4720462" y="1621279"/>
                  </a:lnTo>
                  <a:lnTo>
                    <a:pt x="4647739" y="1683555"/>
                  </a:lnTo>
                  <a:lnTo>
                    <a:pt x="4575016" y="1744391"/>
                  </a:lnTo>
                  <a:lnTo>
                    <a:pt x="4502293" y="1809907"/>
                  </a:lnTo>
                  <a:lnTo>
                    <a:pt x="4483213" y="1828985"/>
                  </a:lnTo>
                  <a:lnTo>
                    <a:pt x="4462332" y="1853464"/>
                  </a:lnTo>
                  <a:lnTo>
                    <a:pt x="4450451" y="1868943"/>
                  </a:lnTo>
                  <a:lnTo>
                    <a:pt x="4479973" y="1849864"/>
                  </a:lnTo>
                  <a:lnTo>
                    <a:pt x="4502293" y="1830785"/>
                  </a:lnTo>
                  <a:lnTo>
                    <a:pt x="4530015" y="1804867"/>
                  </a:lnTo>
                  <a:lnTo>
                    <a:pt x="4540455" y="1794428"/>
                  </a:lnTo>
                  <a:lnTo>
                    <a:pt x="4552335" y="1803067"/>
                  </a:lnTo>
                  <a:lnTo>
                    <a:pt x="4554136" y="1803067"/>
                  </a:lnTo>
                  <a:lnTo>
                    <a:pt x="4557736" y="1787588"/>
                  </a:lnTo>
                  <a:lnTo>
                    <a:pt x="4564576" y="1775349"/>
                  </a:lnTo>
                  <a:lnTo>
                    <a:pt x="4575016" y="1764909"/>
                  </a:lnTo>
                  <a:lnTo>
                    <a:pt x="4586897" y="1754830"/>
                  </a:lnTo>
                  <a:lnTo>
                    <a:pt x="4600937" y="1744391"/>
                  </a:lnTo>
                  <a:lnTo>
                    <a:pt x="4614978" y="1737191"/>
                  </a:lnTo>
                  <a:lnTo>
                    <a:pt x="4614978" y="1711273"/>
                  </a:lnTo>
                  <a:lnTo>
                    <a:pt x="4637299" y="1723512"/>
                  </a:lnTo>
                  <a:lnTo>
                    <a:pt x="4639099" y="1723512"/>
                  </a:lnTo>
                  <a:lnTo>
                    <a:pt x="4642699" y="1716673"/>
                  </a:lnTo>
                  <a:lnTo>
                    <a:pt x="4642699" y="1711273"/>
                  </a:lnTo>
                  <a:lnTo>
                    <a:pt x="4645939" y="1704433"/>
                  </a:lnTo>
                  <a:lnTo>
                    <a:pt x="4645939" y="1699034"/>
                  </a:lnTo>
                  <a:lnTo>
                    <a:pt x="4654580" y="1693994"/>
                  </a:lnTo>
                  <a:lnTo>
                    <a:pt x="4656380" y="1693994"/>
                  </a:lnTo>
                  <a:lnTo>
                    <a:pt x="4656380" y="1676715"/>
                  </a:lnTo>
                  <a:lnTo>
                    <a:pt x="4666820" y="1673115"/>
                  </a:lnTo>
                  <a:lnTo>
                    <a:pt x="4685541" y="1664476"/>
                  </a:lnTo>
                  <a:lnTo>
                    <a:pt x="4702821" y="1652597"/>
                  </a:lnTo>
                  <a:lnTo>
                    <a:pt x="4722262" y="1635318"/>
                  </a:lnTo>
                  <a:lnTo>
                    <a:pt x="4741343" y="1616239"/>
                  </a:lnTo>
                  <a:lnTo>
                    <a:pt x="4758624" y="1595361"/>
                  </a:lnTo>
                  <a:lnTo>
                    <a:pt x="4779144" y="1578082"/>
                  </a:lnTo>
                  <a:lnTo>
                    <a:pt x="4819106" y="1541724"/>
                  </a:lnTo>
                  <a:lnTo>
                    <a:pt x="4851867" y="1520845"/>
                  </a:lnTo>
                  <a:lnTo>
                    <a:pt x="4881389" y="1498527"/>
                  </a:lnTo>
                  <a:lnTo>
                    <a:pt x="4893629" y="1489887"/>
                  </a:lnTo>
                  <a:lnTo>
                    <a:pt x="4904069" y="1479448"/>
                  </a:lnTo>
                  <a:lnTo>
                    <a:pt x="4910910" y="1467209"/>
                  </a:lnTo>
                  <a:close/>
                  <a:moveTo>
                    <a:pt x="7260351" y="1453215"/>
                  </a:moveTo>
                  <a:lnTo>
                    <a:pt x="7241271" y="1466893"/>
                  </a:lnTo>
                  <a:lnTo>
                    <a:pt x="7244511" y="1466893"/>
                  </a:lnTo>
                  <a:lnTo>
                    <a:pt x="7251711" y="1461854"/>
                  </a:lnTo>
                  <a:close/>
                  <a:moveTo>
                    <a:pt x="8204233" y="1450653"/>
                  </a:moveTo>
                  <a:lnTo>
                    <a:pt x="8117818" y="1512951"/>
                  </a:lnTo>
                  <a:lnTo>
                    <a:pt x="8032842" y="1573448"/>
                  </a:lnTo>
                  <a:lnTo>
                    <a:pt x="7949668" y="1634306"/>
                  </a:lnTo>
                  <a:lnTo>
                    <a:pt x="7871894" y="1693002"/>
                  </a:lnTo>
                  <a:lnTo>
                    <a:pt x="7871894" y="1698404"/>
                  </a:lnTo>
                  <a:lnTo>
                    <a:pt x="7902859" y="1675718"/>
                  </a:lnTo>
                  <a:lnTo>
                    <a:pt x="7932385" y="1656632"/>
                  </a:lnTo>
                  <a:lnTo>
                    <a:pt x="7967311" y="1632505"/>
                  </a:lnTo>
                  <a:lnTo>
                    <a:pt x="8001877" y="1608378"/>
                  </a:lnTo>
                  <a:lnTo>
                    <a:pt x="8020960" y="1596135"/>
                  </a:lnTo>
                  <a:lnTo>
                    <a:pt x="8043284" y="1575249"/>
                  </a:lnTo>
                  <a:lnTo>
                    <a:pt x="8065608" y="1557964"/>
                  </a:lnTo>
                  <a:lnTo>
                    <a:pt x="8116017" y="1519793"/>
                  </a:lnTo>
                  <a:lnTo>
                    <a:pt x="8121418" y="1519793"/>
                  </a:lnTo>
                  <a:lnTo>
                    <a:pt x="8126459" y="1519793"/>
                  </a:lnTo>
                  <a:lnTo>
                    <a:pt x="8131860" y="1518352"/>
                  </a:lnTo>
                  <a:lnTo>
                    <a:pt x="8143742" y="1506109"/>
                  </a:lnTo>
                  <a:lnTo>
                    <a:pt x="8155984" y="1499267"/>
                  </a:lnTo>
                  <a:lnTo>
                    <a:pt x="8167867" y="1490625"/>
                  </a:lnTo>
                  <a:lnTo>
                    <a:pt x="8178308" y="1480182"/>
                  </a:lnTo>
                  <a:lnTo>
                    <a:pt x="8190551" y="1467938"/>
                  </a:lnTo>
                  <a:lnTo>
                    <a:pt x="8197392" y="1457495"/>
                  </a:lnTo>
                  <a:close/>
                  <a:moveTo>
                    <a:pt x="1832824" y="1447416"/>
                  </a:moveTo>
                  <a:lnTo>
                    <a:pt x="1815547" y="1456417"/>
                  </a:lnTo>
                  <a:lnTo>
                    <a:pt x="1815547" y="1461458"/>
                  </a:lnTo>
                  <a:close/>
                  <a:moveTo>
                    <a:pt x="5749026" y="1444576"/>
                  </a:moveTo>
                  <a:lnTo>
                    <a:pt x="5736786" y="1453215"/>
                  </a:lnTo>
                  <a:lnTo>
                    <a:pt x="5738586" y="1458254"/>
                  </a:lnTo>
                  <a:close/>
                  <a:moveTo>
                    <a:pt x="4490413" y="1439491"/>
                  </a:moveTo>
                  <a:lnTo>
                    <a:pt x="4424170" y="1488088"/>
                  </a:lnTo>
                  <a:lnTo>
                    <a:pt x="4424170" y="1489887"/>
                  </a:lnTo>
                  <a:lnTo>
                    <a:pt x="4436411" y="1488088"/>
                  </a:lnTo>
                  <a:lnTo>
                    <a:pt x="4451892" y="1484488"/>
                  </a:lnTo>
                  <a:lnTo>
                    <a:pt x="4464132" y="1477648"/>
                  </a:lnTo>
                  <a:lnTo>
                    <a:pt x="4469532" y="1470809"/>
                  </a:lnTo>
                  <a:lnTo>
                    <a:pt x="4474572" y="1463969"/>
                  </a:lnTo>
                  <a:lnTo>
                    <a:pt x="4481413" y="1449930"/>
                  </a:lnTo>
                  <a:close/>
                  <a:moveTo>
                    <a:pt x="6303083" y="1439177"/>
                  </a:moveTo>
                  <a:lnTo>
                    <a:pt x="6244041" y="1480931"/>
                  </a:lnTo>
                  <a:lnTo>
                    <a:pt x="6187159" y="1518726"/>
                  </a:lnTo>
                  <a:lnTo>
                    <a:pt x="6083116" y="1588198"/>
                  </a:lnTo>
                  <a:lnTo>
                    <a:pt x="6057195" y="1607275"/>
                  </a:lnTo>
                  <a:lnTo>
                    <a:pt x="6006794" y="1641831"/>
                  </a:lnTo>
                  <a:lnTo>
                    <a:pt x="6022634" y="1641831"/>
                  </a:lnTo>
                  <a:lnTo>
                    <a:pt x="6039915" y="1626353"/>
                  </a:lnTo>
                  <a:lnTo>
                    <a:pt x="6057195" y="1612315"/>
                  </a:lnTo>
                  <a:lnTo>
                    <a:pt x="6072676" y="1600436"/>
                  </a:lnTo>
                  <a:lnTo>
                    <a:pt x="6089956" y="1589998"/>
                  </a:lnTo>
                  <a:lnTo>
                    <a:pt x="6159438" y="1544643"/>
                  </a:lnTo>
                  <a:lnTo>
                    <a:pt x="6179959" y="1530965"/>
                  </a:lnTo>
                  <a:lnTo>
                    <a:pt x="6197239" y="1518726"/>
                  </a:lnTo>
                  <a:lnTo>
                    <a:pt x="6212720" y="1508648"/>
                  </a:lnTo>
                  <a:lnTo>
                    <a:pt x="6224960" y="1496409"/>
                  </a:lnTo>
                  <a:lnTo>
                    <a:pt x="6242241" y="1484171"/>
                  </a:lnTo>
                  <a:lnTo>
                    <a:pt x="6259521" y="1474092"/>
                  </a:lnTo>
                  <a:lnTo>
                    <a:pt x="6276802" y="1465093"/>
                  </a:lnTo>
                  <a:lnTo>
                    <a:pt x="6292642" y="1456454"/>
                  </a:lnTo>
                  <a:lnTo>
                    <a:pt x="6299482" y="1446016"/>
                  </a:lnTo>
                  <a:close/>
                  <a:moveTo>
                    <a:pt x="3546509" y="1436974"/>
                  </a:moveTo>
                  <a:lnTo>
                    <a:pt x="3525632" y="1449216"/>
                  </a:lnTo>
                  <a:lnTo>
                    <a:pt x="3547948" y="1436974"/>
                  </a:lnTo>
                  <a:close/>
                  <a:moveTo>
                    <a:pt x="2180529" y="1431933"/>
                  </a:moveTo>
                  <a:lnTo>
                    <a:pt x="2111780" y="1471899"/>
                  </a:lnTo>
                  <a:lnTo>
                    <a:pt x="2042311" y="1515106"/>
                  </a:lnTo>
                  <a:lnTo>
                    <a:pt x="2070026" y="1506464"/>
                  </a:lnTo>
                  <a:lnTo>
                    <a:pt x="2101342" y="1499623"/>
                  </a:lnTo>
                  <a:lnTo>
                    <a:pt x="2108180" y="1485581"/>
                  </a:lnTo>
                  <a:lnTo>
                    <a:pt x="2120419" y="1475500"/>
                  </a:lnTo>
                  <a:lnTo>
                    <a:pt x="2132296" y="1468299"/>
                  </a:lnTo>
                  <a:lnTo>
                    <a:pt x="2145974" y="1463258"/>
                  </a:lnTo>
                  <a:lnTo>
                    <a:pt x="2154613" y="1459657"/>
                  </a:lnTo>
                  <a:lnTo>
                    <a:pt x="2163251" y="1452816"/>
                  </a:lnTo>
                  <a:lnTo>
                    <a:pt x="2171890" y="1445975"/>
                  </a:lnTo>
                  <a:lnTo>
                    <a:pt x="2179089" y="1435534"/>
                  </a:lnTo>
                  <a:close/>
                  <a:moveTo>
                    <a:pt x="2386775" y="1428333"/>
                  </a:moveTo>
                  <a:lnTo>
                    <a:pt x="2230921" y="1504664"/>
                  </a:lnTo>
                  <a:lnTo>
                    <a:pt x="2068227" y="1591437"/>
                  </a:lnTo>
                  <a:lnTo>
                    <a:pt x="1933248" y="1662368"/>
                  </a:lnTo>
                  <a:lnTo>
                    <a:pt x="1935048" y="1662368"/>
                  </a:lnTo>
                  <a:lnTo>
                    <a:pt x="1941887" y="1662368"/>
                  </a:lnTo>
                  <a:lnTo>
                    <a:pt x="1947286" y="1663808"/>
                  </a:lnTo>
                  <a:lnTo>
                    <a:pt x="1955925" y="1669209"/>
                  </a:lnTo>
                  <a:lnTo>
                    <a:pt x="1966363" y="1656967"/>
                  </a:lnTo>
                  <a:lnTo>
                    <a:pt x="1976441" y="1646885"/>
                  </a:lnTo>
                  <a:lnTo>
                    <a:pt x="1995518" y="1632843"/>
                  </a:lnTo>
                  <a:lnTo>
                    <a:pt x="1999118" y="1631043"/>
                  </a:lnTo>
                  <a:lnTo>
                    <a:pt x="2010996" y="1629603"/>
                  </a:lnTo>
                  <a:lnTo>
                    <a:pt x="2030073" y="1629603"/>
                  </a:lnTo>
                  <a:lnTo>
                    <a:pt x="2028273" y="1626002"/>
                  </a:lnTo>
                  <a:lnTo>
                    <a:pt x="2030073" y="1620961"/>
                  </a:lnTo>
                  <a:lnTo>
                    <a:pt x="2031872" y="1615561"/>
                  </a:lnTo>
                  <a:lnTo>
                    <a:pt x="2035112" y="1610520"/>
                  </a:lnTo>
                  <a:lnTo>
                    <a:pt x="2044111" y="1605119"/>
                  </a:lnTo>
                  <a:lnTo>
                    <a:pt x="2049150" y="1603319"/>
                  </a:lnTo>
                  <a:lnTo>
                    <a:pt x="2066427" y="1610520"/>
                  </a:lnTo>
                  <a:lnTo>
                    <a:pt x="2073626" y="1606919"/>
                  </a:lnTo>
                  <a:lnTo>
                    <a:pt x="2078665" y="1600078"/>
                  </a:lnTo>
                  <a:lnTo>
                    <a:pt x="2085504" y="1591437"/>
                  </a:lnTo>
                  <a:lnTo>
                    <a:pt x="2092703" y="1586036"/>
                  </a:lnTo>
                  <a:lnTo>
                    <a:pt x="2099541" y="1580995"/>
                  </a:lnTo>
                  <a:lnTo>
                    <a:pt x="2108180" y="1577395"/>
                  </a:lnTo>
                  <a:lnTo>
                    <a:pt x="2118618" y="1573794"/>
                  </a:lnTo>
                  <a:lnTo>
                    <a:pt x="2129057" y="1570554"/>
                  </a:lnTo>
                  <a:lnTo>
                    <a:pt x="2139136" y="1570554"/>
                  </a:lnTo>
                  <a:lnTo>
                    <a:pt x="2145974" y="1561913"/>
                  </a:lnTo>
                  <a:lnTo>
                    <a:pt x="2153173" y="1553271"/>
                  </a:lnTo>
                  <a:lnTo>
                    <a:pt x="2163251" y="1546070"/>
                  </a:lnTo>
                  <a:lnTo>
                    <a:pt x="2173689" y="1541030"/>
                  </a:lnTo>
                  <a:lnTo>
                    <a:pt x="2184128" y="1537429"/>
                  </a:lnTo>
                  <a:lnTo>
                    <a:pt x="2194567" y="1537429"/>
                  </a:lnTo>
                  <a:lnTo>
                    <a:pt x="2205005" y="1537429"/>
                  </a:lnTo>
                  <a:lnTo>
                    <a:pt x="2213644" y="1541030"/>
                  </a:lnTo>
                  <a:lnTo>
                    <a:pt x="2224082" y="1527347"/>
                  </a:lnTo>
                  <a:lnTo>
                    <a:pt x="2236320" y="1515106"/>
                  </a:lnTo>
                  <a:lnTo>
                    <a:pt x="2249998" y="1502864"/>
                  </a:lnTo>
                  <a:lnTo>
                    <a:pt x="2264035" y="1494583"/>
                  </a:lnTo>
                  <a:lnTo>
                    <a:pt x="2279513" y="1487382"/>
                  </a:lnTo>
                  <a:lnTo>
                    <a:pt x="2296790" y="1482341"/>
                  </a:lnTo>
                  <a:lnTo>
                    <a:pt x="2314067" y="1480541"/>
                  </a:lnTo>
                  <a:lnTo>
                    <a:pt x="2333144" y="1478740"/>
                  </a:lnTo>
                  <a:lnTo>
                    <a:pt x="2345022" y="1463258"/>
                  </a:lnTo>
                  <a:lnTo>
                    <a:pt x="2359060" y="1451016"/>
                  </a:lnTo>
                  <a:lnTo>
                    <a:pt x="2373098" y="1438774"/>
                  </a:lnTo>
                  <a:close/>
                  <a:moveTo>
                    <a:pt x="3575664" y="1419691"/>
                  </a:moveTo>
                  <a:lnTo>
                    <a:pt x="3555148" y="1431933"/>
                  </a:lnTo>
                  <a:lnTo>
                    <a:pt x="3565226" y="1428333"/>
                  </a:lnTo>
                  <a:lnTo>
                    <a:pt x="3575664" y="1426893"/>
                  </a:lnTo>
                  <a:close/>
                  <a:moveTo>
                    <a:pt x="8391466" y="1419324"/>
                  </a:moveTo>
                  <a:lnTo>
                    <a:pt x="8366982" y="1438410"/>
                  </a:lnTo>
                  <a:lnTo>
                    <a:pt x="8334216" y="1461096"/>
                  </a:lnTo>
                  <a:lnTo>
                    <a:pt x="8358340" y="1445612"/>
                  </a:lnTo>
                  <a:close/>
                  <a:moveTo>
                    <a:pt x="4668260" y="1416812"/>
                  </a:moveTo>
                  <a:lnTo>
                    <a:pt x="4632259" y="1446330"/>
                  </a:lnTo>
                  <a:lnTo>
                    <a:pt x="4613178" y="1460369"/>
                  </a:lnTo>
                  <a:lnTo>
                    <a:pt x="4620018" y="1462169"/>
                  </a:lnTo>
                  <a:lnTo>
                    <a:pt x="4626858" y="1463969"/>
                  </a:lnTo>
                  <a:lnTo>
                    <a:pt x="4630459" y="1460369"/>
                  </a:lnTo>
                  <a:lnTo>
                    <a:pt x="4635499" y="1455330"/>
                  </a:lnTo>
                  <a:lnTo>
                    <a:pt x="4640899" y="1453530"/>
                  </a:lnTo>
                  <a:lnTo>
                    <a:pt x="4647739" y="1451730"/>
                  </a:lnTo>
                  <a:close/>
                  <a:moveTo>
                    <a:pt x="4524614" y="1413572"/>
                  </a:moveTo>
                  <a:lnTo>
                    <a:pt x="4502293" y="1429051"/>
                  </a:lnTo>
                  <a:lnTo>
                    <a:pt x="4510934" y="1425812"/>
                  </a:lnTo>
                  <a:lnTo>
                    <a:pt x="4521374" y="1422212"/>
                  </a:lnTo>
                  <a:close/>
                  <a:moveTo>
                    <a:pt x="3033951" y="1411050"/>
                  </a:moveTo>
                  <a:lnTo>
                    <a:pt x="2971681" y="1440575"/>
                  </a:lnTo>
                  <a:lnTo>
                    <a:pt x="2911211" y="1471899"/>
                  </a:lnTo>
                  <a:lnTo>
                    <a:pt x="2914810" y="1478740"/>
                  </a:lnTo>
                  <a:lnTo>
                    <a:pt x="2916250" y="1482341"/>
                  </a:lnTo>
                  <a:lnTo>
                    <a:pt x="2919850" y="1489182"/>
                  </a:lnTo>
                  <a:lnTo>
                    <a:pt x="2921650" y="1497823"/>
                  </a:lnTo>
                  <a:lnTo>
                    <a:pt x="2982120" y="1471899"/>
                  </a:lnTo>
                  <a:lnTo>
                    <a:pt x="3009835" y="1459657"/>
                  </a:lnTo>
                  <a:lnTo>
                    <a:pt x="3033951" y="1445975"/>
                  </a:lnTo>
                  <a:lnTo>
                    <a:pt x="3033951" y="1444175"/>
                  </a:lnTo>
                  <a:close/>
                  <a:moveTo>
                    <a:pt x="1912372" y="1409250"/>
                  </a:moveTo>
                  <a:lnTo>
                    <a:pt x="1912372" y="1412850"/>
                  </a:lnTo>
                  <a:lnTo>
                    <a:pt x="1914172" y="1412850"/>
                  </a:lnTo>
                  <a:lnTo>
                    <a:pt x="1915971" y="1411050"/>
                  </a:lnTo>
                  <a:close/>
                  <a:moveTo>
                    <a:pt x="1372458" y="1407810"/>
                  </a:moveTo>
                  <a:lnTo>
                    <a:pt x="1360221" y="1414651"/>
                  </a:lnTo>
                  <a:lnTo>
                    <a:pt x="1351582" y="1419691"/>
                  </a:lnTo>
                  <a:lnTo>
                    <a:pt x="1365620" y="1419691"/>
                  </a:lnTo>
                  <a:close/>
                  <a:moveTo>
                    <a:pt x="7128587" y="1401021"/>
                  </a:moveTo>
                  <a:lnTo>
                    <a:pt x="7062705" y="1435577"/>
                  </a:lnTo>
                  <a:lnTo>
                    <a:pt x="7014464" y="1465093"/>
                  </a:lnTo>
                  <a:lnTo>
                    <a:pt x="6971263" y="1494610"/>
                  </a:lnTo>
                  <a:lnTo>
                    <a:pt x="6931301" y="1524126"/>
                  </a:lnTo>
                  <a:lnTo>
                    <a:pt x="6896740" y="1555082"/>
                  </a:lnTo>
                  <a:lnTo>
                    <a:pt x="6886300" y="1565521"/>
                  </a:lnTo>
                  <a:lnTo>
                    <a:pt x="6875860" y="1572360"/>
                  </a:lnTo>
                  <a:lnTo>
                    <a:pt x="6886300" y="1572360"/>
                  </a:lnTo>
                  <a:lnTo>
                    <a:pt x="6896740" y="1570920"/>
                  </a:lnTo>
                  <a:lnTo>
                    <a:pt x="6905381" y="1567320"/>
                  </a:lnTo>
                  <a:lnTo>
                    <a:pt x="6915821" y="1560481"/>
                  </a:lnTo>
                  <a:lnTo>
                    <a:pt x="6941742" y="1543203"/>
                  </a:lnTo>
                  <a:lnTo>
                    <a:pt x="6964062" y="1525926"/>
                  </a:lnTo>
                  <a:lnTo>
                    <a:pt x="7002223" y="1498209"/>
                  </a:lnTo>
                  <a:lnTo>
                    <a:pt x="7035344" y="1474092"/>
                  </a:lnTo>
                  <a:lnTo>
                    <a:pt x="7064505" y="1449615"/>
                  </a:lnTo>
                  <a:lnTo>
                    <a:pt x="7090426" y="1428738"/>
                  </a:lnTo>
                  <a:lnTo>
                    <a:pt x="7119947" y="1406421"/>
                  </a:lnTo>
                  <a:close/>
                  <a:moveTo>
                    <a:pt x="8280567" y="1398798"/>
                  </a:moveTo>
                  <a:lnTo>
                    <a:pt x="8207834" y="1448853"/>
                  </a:lnTo>
                  <a:lnTo>
                    <a:pt x="8220076" y="1443811"/>
                  </a:lnTo>
                  <a:lnTo>
                    <a:pt x="8231958" y="1442011"/>
                  </a:lnTo>
                  <a:lnTo>
                    <a:pt x="8239159" y="1431568"/>
                  </a:lnTo>
                  <a:lnTo>
                    <a:pt x="8249241" y="1422925"/>
                  </a:lnTo>
                  <a:lnTo>
                    <a:pt x="8259683" y="1417524"/>
                  </a:lnTo>
                  <a:lnTo>
                    <a:pt x="8271925" y="1414283"/>
                  </a:lnTo>
                  <a:lnTo>
                    <a:pt x="8275526" y="1405640"/>
                  </a:lnTo>
                  <a:close/>
                  <a:moveTo>
                    <a:pt x="3333423" y="1390527"/>
                  </a:moveTo>
                  <a:lnTo>
                    <a:pt x="3284831" y="1412850"/>
                  </a:lnTo>
                  <a:lnTo>
                    <a:pt x="3303908" y="1411050"/>
                  </a:lnTo>
                  <a:lnTo>
                    <a:pt x="3322985" y="1407810"/>
                  </a:lnTo>
                  <a:lnTo>
                    <a:pt x="3328384" y="1397368"/>
                  </a:lnTo>
                  <a:close/>
                  <a:moveTo>
                    <a:pt x="2260436" y="1388727"/>
                  </a:moveTo>
                  <a:lnTo>
                    <a:pt x="2187727" y="1428333"/>
                  </a:lnTo>
                  <a:lnTo>
                    <a:pt x="2190967" y="1428333"/>
                  </a:lnTo>
                  <a:lnTo>
                    <a:pt x="2196366" y="1428333"/>
                  </a:lnTo>
                  <a:lnTo>
                    <a:pt x="2199606" y="1430133"/>
                  </a:lnTo>
                  <a:lnTo>
                    <a:pt x="2208604" y="1435534"/>
                  </a:lnTo>
                  <a:lnTo>
                    <a:pt x="2219042" y="1428333"/>
                  </a:lnTo>
                  <a:lnTo>
                    <a:pt x="2234520" y="1425092"/>
                  </a:lnTo>
                  <a:lnTo>
                    <a:pt x="2241359" y="1421492"/>
                  </a:lnTo>
                  <a:lnTo>
                    <a:pt x="2246758" y="1417891"/>
                  </a:lnTo>
                  <a:lnTo>
                    <a:pt x="2251797" y="1412850"/>
                  </a:lnTo>
                  <a:lnTo>
                    <a:pt x="2253597" y="1407810"/>
                  </a:lnTo>
                  <a:close/>
                  <a:moveTo>
                    <a:pt x="4564576" y="1382614"/>
                  </a:moveTo>
                  <a:lnTo>
                    <a:pt x="4559176" y="1385854"/>
                  </a:lnTo>
                  <a:lnTo>
                    <a:pt x="4566376" y="1384054"/>
                  </a:lnTo>
                  <a:close/>
                  <a:moveTo>
                    <a:pt x="2516715" y="1366404"/>
                  </a:moveTo>
                  <a:lnTo>
                    <a:pt x="2462723" y="1391967"/>
                  </a:lnTo>
                  <a:lnTo>
                    <a:pt x="2516715" y="1367844"/>
                  </a:lnTo>
                  <a:close/>
                  <a:moveTo>
                    <a:pt x="1453805" y="1366404"/>
                  </a:moveTo>
                  <a:lnTo>
                    <a:pt x="1448766" y="1369644"/>
                  </a:lnTo>
                  <a:lnTo>
                    <a:pt x="1452006" y="1369644"/>
                  </a:lnTo>
                  <a:close/>
                  <a:moveTo>
                    <a:pt x="8832905" y="1362428"/>
                  </a:moveTo>
                  <a:lnTo>
                    <a:pt x="8808781" y="1366029"/>
                  </a:lnTo>
                  <a:lnTo>
                    <a:pt x="8786097" y="1372871"/>
                  </a:lnTo>
                  <a:lnTo>
                    <a:pt x="8765213" y="1381513"/>
                  </a:lnTo>
                  <a:lnTo>
                    <a:pt x="8744329" y="1391596"/>
                  </a:lnTo>
                  <a:lnTo>
                    <a:pt x="8704722" y="1414283"/>
                  </a:lnTo>
                  <a:lnTo>
                    <a:pt x="8687439" y="1426526"/>
                  </a:lnTo>
                  <a:lnTo>
                    <a:pt x="8670156" y="1438410"/>
                  </a:lnTo>
                  <a:lnTo>
                    <a:pt x="8631989" y="1469739"/>
                  </a:lnTo>
                  <a:lnTo>
                    <a:pt x="8597423" y="1497466"/>
                  </a:lnTo>
                  <a:lnTo>
                    <a:pt x="8580140" y="1509710"/>
                  </a:lnTo>
                  <a:lnTo>
                    <a:pt x="8561056" y="1521593"/>
                  </a:lnTo>
                  <a:lnTo>
                    <a:pt x="8540173" y="1530236"/>
                  </a:lnTo>
                  <a:lnTo>
                    <a:pt x="8521089" y="1538878"/>
                  </a:lnTo>
                  <a:lnTo>
                    <a:pt x="8514248" y="1554363"/>
                  </a:lnTo>
                  <a:lnTo>
                    <a:pt x="8507407" y="1577049"/>
                  </a:lnTo>
                  <a:lnTo>
                    <a:pt x="8503806" y="1592534"/>
                  </a:lnTo>
                  <a:lnTo>
                    <a:pt x="8498765" y="1608378"/>
                  </a:lnTo>
                  <a:lnTo>
                    <a:pt x="8500206" y="1608378"/>
                  </a:lnTo>
                  <a:lnTo>
                    <a:pt x="8512448" y="1608378"/>
                  </a:lnTo>
                  <a:lnTo>
                    <a:pt x="8519649" y="1611619"/>
                  </a:lnTo>
                  <a:lnTo>
                    <a:pt x="8526490" y="1615220"/>
                  </a:lnTo>
                  <a:lnTo>
                    <a:pt x="8531531" y="1622062"/>
                  </a:lnTo>
                  <a:lnTo>
                    <a:pt x="8533331" y="1629264"/>
                  </a:lnTo>
                  <a:lnTo>
                    <a:pt x="8535132" y="1637907"/>
                  </a:lnTo>
                  <a:lnTo>
                    <a:pt x="8535132" y="1646549"/>
                  </a:lnTo>
                  <a:lnTo>
                    <a:pt x="8533331" y="1649790"/>
                  </a:lnTo>
                  <a:lnTo>
                    <a:pt x="8528291" y="1662034"/>
                  </a:lnTo>
                  <a:lnTo>
                    <a:pt x="8519649" y="1672117"/>
                  </a:lnTo>
                  <a:lnTo>
                    <a:pt x="8509207" y="1680759"/>
                  </a:lnTo>
                  <a:lnTo>
                    <a:pt x="8496965" y="1686161"/>
                  </a:lnTo>
                  <a:lnTo>
                    <a:pt x="8491564" y="1689401"/>
                  </a:lnTo>
                  <a:lnTo>
                    <a:pt x="8486523" y="1693002"/>
                  </a:lnTo>
                  <a:lnTo>
                    <a:pt x="8474281" y="1705246"/>
                  </a:lnTo>
                  <a:lnTo>
                    <a:pt x="8476081" y="1739816"/>
                  </a:lnTo>
                  <a:lnTo>
                    <a:pt x="8476081" y="1769344"/>
                  </a:lnTo>
                  <a:lnTo>
                    <a:pt x="8476081" y="1795272"/>
                  </a:lnTo>
                  <a:lnTo>
                    <a:pt x="8472481" y="1819399"/>
                  </a:lnTo>
                  <a:lnTo>
                    <a:pt x="8471040" y="1848927"/>
                  </a:lnTo>
                  <a:lnTo>
                    <a:pt x="8471040" y="1878456"/>
                  </a:lnTo>
                  <a:lnTo>
                    <a:pt x="8474281" y="1909785"/>
                  </a:lnTo>
                  <a:lnTo>
                    <a:pt x="8479682" y="1942554"/>
                  </a:lnTo>
                  <a:lnTo>
                    <a:pt x="8490124" y="1940753"/>
                  </a:lnTo>
                  <a:lnTo>
                    <a:pt x="8496965" y="1940753"/>
                  </a:lnTo>
                  <a:lnTo>
                    <a:pt x="8502006" y="1942554"/>
                  </a:lnTo>
                  <a:lnTo>
                    <a:pt x="8505607" y="1945795"/>
                  </a:lnTo>
                  <a:lnTo>
                    <a:pt x="8509207" y="1951196"/>
                  </a:lnTo>
                  <a:lnTo>
                    <a:pt x="8512448" y="1958038"/>
                  </a:lnTo>
                  <a:lnTo>
                    <a:pt x="8512448" y="1964880"/>
                  </a:lnTo>
                  <a:lnTo>
                    <a:pt x="8512448" y="1975323"/>
                  </a:lnTo>
                  <a:lnTo>
                    <a:pt x="8514248" y="1982165"/>
                  </a:lnTo>
                  <a:lnTo>
                    <a:pt x="8514248" y="1989367"/>
                  </a:lnTo>
                  <a:lnTo>
                    <a:pt x="8512448" y="1994409"/>
                  </a:lnTo>
                  <a:lnTo>
                    <a:pt x="8510647" y="1999810"/>
                  </a:lnTo>
                  <a:lnTo>
                    <a:pt x="8505607" y="2006652"/>
                  </a:lnTo>
                  <a:lnTo>
                    <a:pt x="8498765" y="2011694"/>
                  </a:lnTo>
                  <a:lnTo>
                    <a:pt x="8493364" y="2013494"/>
                  </a:lnTo>
                  <a:lnTo>
                    <a:pt x="8491564" y="2018896"/>
                  </a:lnTo>
                  <a:lnTo>
                    <a:pt x="8500206" y="2039422"/>
                  </a:lnTo>
                  <a:lnTo>
                    <a:pt x="8509207" y="2058507"/>
                  </a:lnTo>
                  <a:lnTo>
                    <a:pt x="8519649" y="2075792"/>
                  </a:lnTo>
                  <a:lnTo>
                    <a:pt x="8528291" y="2093077"/>
                  </a:lnTo>
                  <a:lnTo>
                    <a:pt x="8540173" y="2108562"/>
                  </a:lnTo>
                  <a:lnTo>
                    <a:pt x="8552415" y="2124406"/>
                  </a:lnTo>
                  <a:lnTo>
                    <a:pt x="8564657" y="2136289"/>
                  </a:lnTo>
                  <a:lnTo>
                    <a:pt x="8578340" y="2148533"/>
                  </a:lnTo>
                  <a:lnTo>
                    <a:pt x="8592022" y="2160776"/>
                  </a:lnTo>
                  <a:lnTo>
                    <a:pt x="8607505" y="2169419"/>
                  </a:lnTo>
                  <a:lnTo>
                    <a:pt x="8623348" y="2178061"/>
                  </a:lnTo>
                  <a:lnTo>
                    <a:pt x="8640631" y="2186704"/>
                  </a:lnTo>
                  <a:lnTo>
                    <a:pt x="8657914" y="2191745"/>
                  </a:lnTo>
                  <a:lnTo>
                    <a:pt x="8676997" y="2197147"/>
                  </a:lnTo>
                  <a:lnTo>
                    <a:pt x="8696081" y="2202188"/>
                  </a:lnTo>
                  <a:lnTo>
                    <a:pt x="8716964" y="2205789"/>
                  </a:lnTo>
                  <a:lnTo>
                    <a:pt x="8758372" y="2205789"/>
                  </a:lnTo>
                  <a:lnTo>
                    <a:pt x="8796539" y="2203989"/>
                  </a:lnTo>
                  <a:lnTo>
                    <a:pt x="8813821" y="2200388"/>
                  </a:lnTo>
                  <a:lnTo>
                    <a:pt x="8829304" y="2197147"/>
                  </a:lnTo>
                  <a:lnTo>
                    <a:pt x="8843347" y="2193546"/>
                  </a:lnTo>
                  <a:lnTo>
                    <a:pt x="8857029" y="2186704"/>
                  </a:lnTo>
                  <a:lnTo>
                    <a:pt x="8887995" y="2171219"/>
                  </a:lnTo>
                  <a:lnTo>
                    <a:pt x="8914279" y="2155375"/>
                  </a:lnTo>
                  <a:lnTo>
                    <a:pt x="8936603" y="2136289"/>
                  </a:lnTo>
                  <a:lnTo>
                    <a:pt x="8955687" y="2115764"/>
                  </a:lnTo>
                  <a:lnTo>
                    <a:pt x="8976571" y="2087676"/>
                  </a:lnTo>
                  <a:lnTo>
                    <a:pt x="8992053" y="2058507"/>
                  </a:lnTo>
                  <a:lnTo>
                    <a:pt x="9006096" y="2030779"/>
                  </a:lnTo>
                  <a:lnTo>
                    <a:pt x="9017978" y="2001251"/>
                  </a:lnTo>
                  <a:lnTo>
                    <a:pt x="9024819" y="1971722"/>
                  </a:lnTo>
                  <a:lnTo>
                    <a:pt x="9033461" y="1938953"/>
                  </a:lnTo>
                  <a:lnTo>
                    <a:pt x="9038862" y="1902583"/>
                  </a:lnTo>
                  <a:lnTo>
                    <a:pt x="9043903" y="1862971"/>
                  </a:lnTo>
                  <a:lnTo>
                    <a:pt x="9045703" y="1847127"/>
                  </a:lnTo>
                  <a:lnTo>
                    <a:pt x="9045703" y="1834883"/>
                  </a:lnTo>
                  <a:lnTo>
                    <a:pt x="9043903" y="1821199"/>
                  </a:lnTo>
                  <a:lnTo>
                    <a:pt x="9040662" y="1810756"/>
                  </a:lnTo>
                  <a:lnTo>
                    <a:pt x="9035261" y="1798873"/>
                  </a:lnTo>
                  <a:lnTo>
                    <a:pt x="9032021" y="1788430"/>
                  </a:lnTo>
                  <a:lnTo>
                    <a:pt x="9030220" y="1776186"/>
                  </a:lnTo>
                  <a:lnTo>
                    <a:pt x="9028420" y="1764303"/>
                  </a:lnTo>
                  <a:lnTo>
                    <a:pt x="9028420" y="1705246"/>
                  </a:lnTo>
                  <a:lnTo>
                    <a:pt x="9030220" y="1672117"/>
                  </a:lnTo>
                  <a:lnTo>
                    <a:pt x="9032021" y="1641148"/>
                  </a:lnTo>
                  <a:lnTo>
                    <a:pt x="9033461" y="1627464"/>
                  </a:lnTo>
                  <a:lnTo>
                    <a:pt x="9032021" y="1613420"/>
                  </a:lnTo>
                  <a:lnTo>
                    <a:pt x="9030220" y="1601536"/>
                  </a:lnTo>
                  <a:lnTo>
                    <a:pt x="9028420" y="1589293"/>
                  </a:lnTo>
                  <a:lnTo>
                    <a:pt x="9023379" y="1577049"/>
                  </a:lnTo>
                  <a:lnTo>
                    <a:pt x="9017978" y="1566606"/>
                  </a:lnTo>
                  <a:lnTo>
                    <a:pt x="9011137" y="1554363"/>
                  </a:lnTo>
                  <a:lnTo>
                    <a:pt x="9002495" y="1544280"/>
                  </a:lnTo>
                  <a:lnTo>
                    <a:pt x="8998895" y="1540679"/>
                  </a:lnTo>
                  <a:lnTo>
                    <a:pt x="8998895" y="1535637"/>
                  </a:lnTo>
                  <a:lnTo>
                    <a:pt x="8993854" y="1506109"/>
                  </a:lnTo>
                  <a:lnTo>
                    <a:pt x="8987012" y="1481982"/>
                  </a:lnTo>
                  <a:lnTo>
                    <a:pt x="8983412" y="1481982"/>
                  </a:lnTo>
                  <a:lnTo>
                    <a:pt x="8987012" y="1480182"/>
                  </a:lnTo>
                  <a:lnTo>
                    <a:pt x="8981971" y="1466137"/>
                  </a:lnTo>
                  <a:lnTo>
                    <a:pt x="8974770" y="1456055"/>
                  </a:lnTo>
                  <a:lnTo>
                    <a:pt x="8967929" y="1443811"/>
                  </a:lnTo>
                  <a:lnTo>
                    <a:pt x="8959287" y="1433368"/>
                  </a:lnTo>
                  <a:lnTo>
                    <a:pt x="8926162" y="1402039"/>
                  </a:lnTo>
                  <a:lnTo>
                    <a:pt x="8889795" y="1374671"/>
                  </a:lnTo>
                  <a:lnTo>
                    <a:pt x="8887995" y="1376112"/>
                  </a:lnTo>
                  <a:lnTo>
                    <a:pt x="8882954" y="1381513"/>
                  </a:lnTo>
                  <a:lnTo>
                    <a:pt x="8874312" y="1386555"/>
                  </a:lnTo>
                  <a:lnTo>
                    <a:pt x="8869271" y="1388355"/>
                  </a:lnTo>
                  <a:lnTo>
                    <a:pt x="8862430" y="1388355"/>
                  </a:lnTo>
                  <a:lnTo>
                    <a:pt x="8855229" y="1386555"/>
                  </a:lnTo>
                  <a:lnTo>
                    <a:pt x="8848388" y="1384754"/>
                  </a:lnTo>
                  <a:lnTo>
                    <a:pt x="8841547" y="1381513"/>
                  </a:lnTo>
                  <a:lnTo>
                    <a:pt x="8836506" y="1374671"/>
                  </a:lnTo>
                  <a:lnTo>
                    <a:pt x="8832905" y="1369270"/>
                  </a:lnTo>
                  <a:close/>
                  <a:moveTo>
                    <a:pt x="4469532" y="1358136"/>
                  </a:moveTo>
                  <a:lnTo>
                    <a:pt x="4451892" y="1365336"/>
                  </a:lnTo>
                  <a:lnTo>
                    <a:pt x="4434611" y="1368575"/>
                  </a:lnTo>
                  <a:lnTo>
                    <a:pt x="4427771" y="1370375"/>
                  </a:lnTo>
                  <a:lnTo>
                    <a:pt x="4427771" y="1384054"/>
                  </a:lnTo>
                  <a:lnTo>
                    <a:pt x="4425970" y="1398093"/>
                  </a:lnTo>
                  <a:lnTo>
                    <a:pt x="4436411" y="1392694"/>
                  </a:lnTo>
                  <a:lnTo>
                    <a:pt x="4445051" y="1384054"/>
                  </a:lnTo>
                  <a:lnTo>
                    <a:pt x="4465932" y="1363536"/>
                  </a:lnTo>
                  <a:close/>
                  <a:moveTo>
                    <a:pt x="3401092" y="1357762"/>
                  </a:moveTo>
                  <a:lnTo>
                    <a:pt x="3387055" y="1364603"/>
                  </a:lnTo>
                  <a:lnTo>
                    <a:pt x="3395693" y="1362803"/>
                  </a:lnTo>
                  <a:close/>
                  <a:moveTo>
                    <a:pt x="6886300" y="1347748"/>
                  </a:moveTo>
                  <a:lnTo>
                    <a:pt x="6872620" y="1356387"/>
                  </a:lnTo>
                  <a:lnTo>
                    <a:pt x="6824018" y="1389143"/>
                  </a:lnTo>
                  <a:lnTo>
                    <a:pt x="6843099" y="1385543"/>
                  </a:lnTo>
                  <a:lnTo>
                    <a:pt x="6846699" y="1378704"/>
                  </a:lnTo>
                  <a:lnTo>
                    <a:pt x="6849939" y="1371865"/>
                  </a:lnTo>
                  <a:lnTo>
                    <a:pt x="6855339" y="1368265"/>
                  </a:lnTo>
                  <a:lnTo>
                    <a:pt x="6862179" y="1366466"/>
                  </a:lnTo>
                  <a:close/>
                  <a:moveTo>
                    <a:pt x="8661514" y="1338301"/>
                  </a:moveTo>
                  <a:lnTo>
                    <a:pt x="8638830" y="1348744"/>
                  </a:lnTo>
                  <a:lnTo>
                    <a:pt x="8612906" y="1360627"/>
                  </a:lnTo>
                  <a:lnTo>
                    <a:pt x="8581940" y="1379713"/>
                  </a:lnTo>
                  <a:lnTo>
                    <a:pt x="8597423" y="1381513"/>
                  </a:lnTo>
                  <a:lnTo>
                    <a:pt x="8611105" y="1383314"/>
                  </a:lnTo>
                  <a:lnTo>
                    <a:pt x="8633789" y="1362428"/>
                  </a:lnTo>
                  <a:close/>
                  <a:moveTo>
                    <a:pt x="6604052" y="1337309"/>
                  </a:moveTo>
                  <a:lnTo>
                    <a:pt x="6599011" y="1342349"/>
                  </a:lnTo>
                  <a:lnTo>
                    <a:pt x="6595411" y="1344148"/>
                  </a:lnTo>
                  <a:lnTo>
                    <a:pt x="6607652" y="1340549"/>
                  </a:lnTo>
                  <a:close/>
                  <a:moveTo>
                    <a:pt x="7237670" y="1331910"/>
                  </a:moveTo>
                  <a:lnTo>
                    <a:pt x="7214990" y="1347748"/>
                  </a:lnTo>
                  <a:lnTo>
                    <a:pt x="7220390" y="1344148"/>
                  </a:lnTo>
                  <a:lnTo>
                    <a:pt x="7230830" y="1338749"/>
                  </a:lnTo>
                  <a:close/>
                  <a:moveTo>
                    <a:pt x="1356981" y="1328238"/>
                  </a:moveTo>
                  <a:lnTo>
                    <a:pt x="1330705" y="1341920"/>
                  </a:lnTo>
                  <a:lnTo>
                    <a:pt x="1306589" y="1354162"/>
                  </a:lnTo>
                  <a:lnTo>
                    <a:pt x="1291112" y="1362803"/>
                  </a:lnTo>
                  <a:lnTo>
                    <a:pt x="1277434" y="1371444"/>
                  </a:lnTo>
                  <a:lnTo>
                    <a:pt x="1263396" y="1381886"/>
                  </a:lnTo>
                  <a:lnTo>
                    <a:pt x="1249718" y="1393768"/>
                  </a:lnTo>
                  <a:lnTo>
                    <a:pt x="1265196" y="1385126"/>
                  </a:lnTo>
                  <a:lnTo>
                    <a:pt x="1270595" y="1381886"/>
                  </a:lnTo>
                  <a:lnTo>
                    <a:pt x="1277434" y="1380086"/>
                  </a:lnTo>
                  <a:lnTo>
                    <a:pt x="1284273" y="1381886"/>
                  </a:lnTo>
                  <a:lnTo>
                    <a:pt x="1291112" y="1383686"/>
                  </a:lnTo>
                  <a:lnTo>
                    <a:pt x="1305149" y="1369644"/>
                  </a:lnTo>
                  <a:lnTo>
                    <a:pt x="1313788" y="1362803"/>
                  </a:lnTo>
                  <a:lnTo>
                    <a:pt x="1323866" y="1357762"/>
                  </a:lnTo>
                  <a:lnTo>
                    <a:pt x="1358781" y="1338679"/>
                  </a:lnTo>
                  <a:close/>
                  <a:moveTo>
                    <a:pt x="3489278" y="1317796"/>
                  </a:moveTo>
                  <a:lnTo>
                    <a:pt x="3425208" y="1347321"/>
                  </a:lnTo>
                  <a:lnTo>
                    <a:pt x="3440686" y="1345520"/>
                  </a:lnTo>
                  <a:lnTo>
                    <a:pt x="3456163" y="1345520"/>
                  </a:lnTo>
                  <a:lnTo>
                    <a:pt x="3470201" y="1331478"/>
                  </a:lnTo>
                  <a:close/>
                  <a:moveTo>
                    <a:pt x="8413790" y="1310213"/>
                  </a:moveTo>
                  <a:lnTo>
                    <a:pt x="8408749" y="1312013"/>
                  </a:lnTo>
                  <a:lnTo>
                    <a:pt x="8412350" y="1312013"/>
                  </a:lnTo>
                  <a:close/>
                  <a:moveTo>
                    <a:pt x="8043284" y="1308772"/>
                  </a:moveTo>
                  <a:lnTo>
                    <a:pt x="8024201" y="1324257"/>
                  </a:lnTo>
                  <a:lnTo>
                    <a:pt x="8041484" y="1317415"/>
                  </a:lnTo>
                  <a:close/>
                  <a:moveTo>
                    <a:pt x="7279432" y="1307793"/>
                  </a:moveTo>
                  <a:lnTo>
                    <a:pt x="7281232" y="1309233"/>
                  </a:lnTo>
                  <a:lnTo>
                    <a:pt x="7284472" y="1312832"/>
                  </a:lnTo>
                  <a:lnTo>
                    <a:pt x="7284472" y="1307793"/>
                  </a:lnTo>
                  <a:close/>
                  <a:moveTo>
                    <a:pt x="6308123" y="1299154"/>
                  </a:moveTo>
                  <a:lnTo>
                    <a:pt x="6183559" y="1378704"/>
                  </a:lnTo>
                  <a:lnTo>
                    <a:pt x="6070876" y="1455015"/>
                  </a:lnTo>
                  <a:lnTo>
                    <a:pt x="5968633" y="1527365"/>
                  </a:lnTo>
                  <a:lnTo>
                    <a:pt x="5873590" y="1598636"/>
                  </a:lnTo>
                  <a:lnTo>
                    <a:pt x="5856309" y="1612315"/>
                  </a:lnTo>
                  <a:lnTo>
                    <a:pt x="5837229" y="1622753"/>
                  </a:lnTo>
                  <a:lnTo>
                    <a:pt x="5823188" y="1631392"/>
                  </a:lnTo>
                  <a:lnTo>
                    <a:pt x="5800868" y="1645431"/>
                  </a:lnTo>
                  <a:lnTo>
                    <a:pt x="5779987" y="1660909"/>
                  </a:lnTo>
                  <a:lnTo>
                    <a:pt x="5769907" y="1667748"/>
                  </a:lnTo>
                  <a:lnTo>
                    <a:pt x="5761266" y="1676387"/>
                  </a:lnTo>
                  <a:lnTo>
                    <a:pt x="5754066" y="1685026"/>
                  </a:lnTo>
                  <a:lnTo>
                    <a:pt x="5749026" y="1691865"/>
                  </a:lnTo>
                  <a:lnTo>
                    <a:pt x="5745426" y="1698704"/>
                  </a:lnTo>
                  <a:lnTo>
                    <a:pt x="5743986" y="1702303"/>
                  </a:lnTo>
                  <a:lnTo>
                    <a:pt x="5742186" y="1705903"/>
                  </a:lnTo>
                  <a:lnTo>
                    <a:pt x="5740386" y="1712742"/>
                  </a:lnTo>
                  <a:lnTo>
                    <a:pt x="5807708" y="1672787"/>
                  </a:lnTo>
                  <a:lnTo>
                    <a:pt x="5875390" y="1628153"/>
                  </a:lnTo>
                  <a:lnTo>
                    <a:pt x="5908151" y="1605476"/>
                  </a:lnTo>
                  <a:lnTo>
                    <a:pt x="5940912" y="1579559"/>
                  </a:lnTo>
                  <a:lnTo>
                    <a:pt x="5970433" y="1553282"/>
                  </a:lnTo>
                  <a:lnTo>
                    <a:pt x="5999954" y="1527365"/>
                  </a:lnTo>
                  <a:lnTo>
                    <a:pt x="6003554" y="1522326"/>
                  </a:lnTo>
                  <a:lnTo>
                    <a:pt x="6010394" y="1522326"/>
                  </a:lnTo>
                  <a:lnTo>
                    <a:pt x="6015794" y="1522326"/>
                  </a:lnTo>
                  <a:lnTo>
                    <a:pt x="6019034" y="1518726"/>
                  </a:lnTo>
                  <a:lnTo>
                    <a:pt x="6022634" y="1515487"/>
                  </a:lnTo>
                  <a:lnTo>
                    <a:pt x="6027674" y="1513687"/>
                  </a:lnTo>
                  <a:lnTo>
                    <a:pt x="6039915" y="1511887"/>
                  </a:lnTo>
                  <a:lnTo>
                    <a:pt x="6044955" y="1503248"/>
                  </a:lnTo>
                  <a:lnTo>
                    <a:pt x="6050355" y="1498209"/>
                  </a:lnTo>
                  <a:lnTo>
                    <a:pt x="6057195" y="1493170"/>
                  </a:lnTo>
                  <a:lnTo>
                    <a:pt x="6067636" y="1489570"/>
                  </a:lnTo>
                  <a:lnTo>
                    <a:pt x="6079516" y="1484171"/>
                  </a:lnTo>
                  <a:lnTo>
                    <a:pt x="6091756" y="1477332"/>
                  </a:lnTo>
                  <a:lnTo>
                    <a:pt x="6105437" y="1474092"/>
                  </a:lnTo>
                  <a:lnTo>
                    <a:pt x="6115877" y="1468693"/>
                  </a:lnTo>
                  <a:lnTo>
                    <a:pt x="6124517" y="1460054"/>
                  </a:lnTo>
                  <a:lnTo>
                    <a:pt x="6129917" y="1451415"/>
                  </a:lnTo>
                  <a:lnTo>
                    <a:pt x="6136758" y="1444576"/>
                  </a:lnTo>
                  <a:lnTo>
                    <a:pt x="6145398" y="1439177"/>
                  </a:lnTo>
                  <a:lnTo>
                    <a:pt x="6154038" y="1435577"/>
                  </a:lnTo>
                  <a:lnTo>
                    <a:pt x="6178519" y="1425498"/>
                  </a:lnTo>
                  <a:lnTo>
                    <a:pt x="6199039" y="1413260"/>
                  </a:lnTo>
                  <a:lnTo>
                    <a:pt x="6218120" y="1399222"/>
                  </a:lnTo>
                  <a:lnTo>
                    <a:pt x="6231800" y="1383743"/>
                  </a:lnTo>
                  <a:lnTo>
                    <a:pt x="6245841" y="1366466"/>
                  </a:lnTo>
                  <a:lnTo>
                    <a:pt x="6263121" y="1352787"/>
                  </a:lnTo>
                  <a:lnTo>
                    <a:pt x="6282202" y="1338749"/>
                  </a:lnTo>
                  <a:lnTo>
                    <a:pt x="6306323" y="1328670"/>
                  </a:lnTo>
                  <a:lnTo>
                    <a:pt x="6306323" y="1319672"/>
                  </a:lnTo>
                  <a:lnTo>
                    <a:pt x="6308123" y="1314632"/>
                  </a:lnTo>
                  <a:lnTo>
                    <a:pt x="6311723" y="1311033"/>
                  </a:lnTo>
                  <a:lnTo>
                    <a:pt x="6309923" y="1305993"/>
                  </a:lnTo>
                  <a:close/>
                  <a:moveTo>
                    <a:pt x="2464523" y="1293313"/>
                  </a:moveTo>
                  <a:lnTo>
                    <a:pt x="2383176" y="1331478"/>
                  </a:lnTo>
                  <a:lnTo>
                    <a:pt x="2300029" y="1369644"/>
                  </a:lnTo>
                  <a:lnTo>
                    <a:pt x="2282752" y="1378285"/>
                  </a:lnTo>
                  <a:lnTo>
                    <a:pt x="2282752" y="1385126"/>
                  </a:lnTo>
                  <a:lnTo>
                    <a:pt x="2293191" y="1383686"/>
                  </a:lnTo>
                  <a:lnTo>
                    <a:pt x="2305429" y="1383686"/>
                  </a:lnTo>
                  <a:lnTo>
                    <a:pt x="2308668" y="1378285"/>
                  </a:lnTo>
                  <a:lnTo>
                    <a:pt x="2314067" y="1375045"/>
                  </a:lnTo>
                  <a:lnTo>
                    <a:pt x="2320906" y="1371444"/>
                  </a:lnTo>
                  <a:lnTo>
                    <a:pt x="2352221" y="1357762"/>
                  </a:lnTo>
                  <a:lnTo>
                    <a:pt x="2383176" y="1341920"/>
                  </a:lnTo>
                  <a:lnTo>
                    <a:pt x="2414491" y="1324637"/>
                  </a:lnTo>
                  <a:lnTo>
                    <a:pt x="2447246" y="1303754"/>
                  </a:lnTo>
                  <a:close/>
                  <a:moveTo>
                    <a:pt x="1421051" y="1293313"/>
                  </a:moveTo>
                  <a:lnTo>
                    <a:pt x="1410613" y="1298713"/>
                  </a:lnTo>
                  <a:lnTo>
                    <a:pt x="1382897" y="1314196"/>
                  </a:lnTo>
                  <a:lnTo>
                    <a:pt x="1393335" y="1314196"/>
                  </a:lnTo>
                  <a:lnTo>
                    <a:pt x="1400174" y="1310595"/>
                  </a:lnTo>
                  <a:lnTo>
                    <a:pt x="1408813" y="1303754"/>
                  </a:lnTo>
                  <a:lnTo>
                    <a:pt x="1419251" y="1295113"/>
                  </a:lnTo>
                  <a:close/>
                  <a:moveTo>
                    <a:pt x="7178989" y="1264239"/>
                  </a:moveTo>
                  <a:lnTo>
                    <a:pt x="7107707" y="1305993"/>
                  </a:lnTo>
                  <a:lnTo>
                    <a:pt x="7069545" y="1325071"/>
                  </a:lnTo>
                  <a:lnTo>
                    <a:pt x="7031744" y="1344148"/>
                  </a:lnTo>
                  <a:lnTo>
                    <a:pt x="7007624" y="1356387"/>
                  </a:lnTo>
                  <a:lnTo>
                    <a:pt x="6984943" y="1368265"/>
                  </a:lnTo>
                  <a:lnTo>
                    <a:pt x="6964062" y="1382304"/>
                  </a:lnTo>
                  <a:lnTo>
                    <a:pt x="6941742" y="1395982"/>
                  </a:lnTo>
                  <a:lnTo>
                    <a:pt x="6920861" y="1411460"/>
                  </a:lnTo>
                  <a:lnTo>
                    <a:pt x="6901780" y="1428738"/>
                  </a:lnTo>
                  <a:lnTo>
                    <a:pt x="6883060" y="1446016"/>
                  </a:lnTo>
                  <a:lnTo>
                    <a:pt x="6863979" y="1463653"/>
                  </a:lnTo>
                  <a:lnTo>
                    <a:pt x="6865779" y="1468693"/>
                  </a:lnTo>
                  <a:lnTo>
                    <a:pt x="6894940" y="1455015"/>
                  </a:lnTo>
                  <a:lnTo>
                    <a:pt x="6922661" y="1442776"/>
                  </a:lnTo>
                  <a:lnTo>
                    <a:pt x="6944982" y="1428738"/>
                  </a:lnTo>
                  <a:lnTo>
                    <a:pt x="6965862" y="1415060"/>
                  </a:lnTo>
                  <a:lnTo>
                    <a:pt x="7005824" y="1385543"/>
                  </a:lnTo>
                  <a:lnTo>
                    <a:pt x="7047225" y="1356387"/>
                  </a:lnTo>
                  <a:lnTo>
                    <a:pt x="7078546" y="1335510"/>
                  </a:lnTo>
                  <a:lnTo>
                    <a:pt x="7088626" y="1331910"/>
                  </a:lnTo>
                  <a:lnTo>
                    <a:pt x="7097626" y="1328670"/>
                  </a:lnTo>
                  <a:lnTo>
                    <a:pt x="7106267" y="1323271"/>
                  </a:lnTo>
                  <a:lnTo>
                    <a:pt x="7113107" y="1316432"/>
                  </a:lnTo>
                  <a:lnTo>
                    <a:pt x="7119947" y="1311033"/>
                  </a:lnTo>
                  <a:lnTo>
                    <a:pt x="7151268" y="1288715"/>
                  </a:lnTo>
                  <a:lnTo>
                    <a:pt x="7163508" y="1276477"/>
                  </a:lnTo>
                  <a:close/>
                  <a:moveTo>
                    <a:pt x="9404327" y="1260158"/>
                  </a:moveTo>
                  <a:lnTo>
                    <a:pt x="9277944" y="1372871"/>
                  </a:lnTo>
                  <a:lnTo>
                    <a:pt x="9153002" y="1478381"/>
                  </a:lnTo>
                  <a:lnTo>
                    <a:pt x="9137519" y="1488824"/>
                  </a:lnTo>
                  <a:lnTo>
                    <a:pt x="9122037" y="1497466"/>
                  </a:lnTo>
                  <a:lnTo>
                    <a:pt x="9109794" y="1506109"/>
                  </a:lnTo>
                  <a:lnTo>
                    <a:pt x="9106554" y="1511150"/>
                  </a:lnTo>
                  <a:lnTo>
                    <a:pt x="9104753" y="1514751"/>
                  </a:lnTo>
                  <a:lnTo>
                    <a:pt x="9109794" y="1514751"/>
                  </a:lnTo>
                  <a:lnTo>
                    <a:pt x="9109794" y="1507909"/>
                  </a:lnTo>
                  <a:lnTo>
                    <a:pt x="9120236" y="1504308"/>
                  </a:lnTo>
                  <a:lnTo>
                    <a:pt x="9127077" y="1502508"/>
                  </a:lnTo>
                  <a:lnTo>
                    <a:pt x="9134279" y="1497466"/>
                  </a:lnTo>
                  <a:lnTo>
                    <a:pt x="9147961" y="1485223"/>
                  </a:lnTo>
                  <a:lnTo>
                    <a:pt x="9161644" y="1475140"/>
                  </a:lnTo>
                  <a:lnTo>
                    <a:pt x="9178927" y="1459296"/>
                  </a:lnTo>
                  <a:lnTo>
                    <a:pt x="9182527" y="1454254"/>
                  </a:lnTo>
                  <a:lnTo>
                    <a:pt x="9189369" y="1454254"/>
                  </a:lnTo>
                  <a:lnTo>
                    <a:pt x="9194769" y="1450653"/>
                  </a:lnTo>
                  <a:lnTo>
                    <a:pt x="9201611" y="1450653"/>
                  </a:lnTo>
                  <a:lnTo>
                    <a:pt x="9205211" y="1448853"/>
                  </a:lnTo>
                  <a:lnTo>
                    <a:pt x="9208452" y="1447052"/>
                  </a:lnTo>
                  <a:lnTo>
                    <a:pt x="9210252" y="1445612"/>
                  </a:lnTo>
                  <a:lnTo>
                    <a:pt x="9213853" y="1431568"/>
                  </a:lnTo>
                  <a:lnTo>
                    <a:pt x="9217093" y="1427967"/>
                  </a:lnTo>
                  <a:lnTo>
                    <a:pt x="9234737" y="1410682"/>
                  </a:lnTo>
                  <a:lnTo>
                    <a:pt x="9243378" y="1412482"/>
                  </a:lnTo>
                  <a:lnTo>
                    <a:pt x="9248419" y="1407441"/>
                  </a:lnTo>
                  <a:lnTo>
                    <a:pt x="9257061" y="1405640"/>
                  </a:lnTo>
                  <a:lnTo>
                    <a:pt x="9258861" y="1396998"/>
                  </a:lnTo>
                  <a:lnTo>
                    <a:pt x="9262101" y="1390156"/>
                  </a:lnTo>
                  <a:lnTo>
                    <a:pt x="9269303" y="1383314"/>
                  </a:lnTo>
                  <a:lnTo>
                    <a:pt x="9274344" y="1376112"/>
                  </a:lnTo>
                  <a:lnTo>
                    <a:pt x="9282985" y="1371070"/>
                  </a:lnTo>
                  <a:lnTo>
                    <a:pt x="9291627" y="1366029"/>
                  </a:lnTo>
                  <a:lnTo>
                    <a:pt x="9302069" y="1360627"/>
                  </a:lnTo>
                  <a:lnTo>
                    <a:pt x="9313951" y="1357386"/>
                  </a:lnTo>
                  <a:lnTo>
                    <a:pt x="9319352" y="1345143"/>
                  </a:lnTo>
                  <a:lnTo>
                    <a:pt x="9326193" y="1332899"/>
                  </a:lnTo>
                  <a:lnTo>
                    <a:pt x="9331594" y="1327858"/>
                  </a:lnTo>
                  <a:lnTo>
                    <a:pt x="9336635" y="1322456"/>
                  </a:lnTo>
                  <a:lnTo>
                    <a:pt x="9343476" y="1317415"/>
                  </a:lnTo>
                  <a:lnTo>
                    <a:pt x="9352117" y="1313814"/>
                  </a:lnTo>
                  <a:lnTo>
                    <a:pt x="9360759" y="1310213"/>
                  </a:lnTo>
                  <a:lnTo>
                    <a:pt x="9366160" y="1306972"/>
                  </a:lnTo>
                  <a:lnTo>
                    <a:pt x="9371201" y="1300130"/>
                  </a:lnTo>
                  <a:lnTo>
                    <a:pt x="9373001" y="1292928"/>
                  </a:lnTo>
                  <a:lnTo>
                    <a:pt x="9374802" y="1287886"/>
                  </a:lnTo>
                  <a:lnTo>
                    <a:pt x="9381643" y="1284285"/>
                  </a:lnTo>
                  <a:lnTo>
                    <a:pt x="9388844" y="1281044"/>
                  </a:lnTo>
                  <a:lnTo>
                    <a:pt x="9395685" y="1279244"/>
                  </a:lnTo>
                  <a:lnTo>
                    <a:pt x="9398926" y="1268801"/>
                  </a:lnTo>
                  <a:close/>
                  <a:moveTo>
                    <a:pt x="1477922" y="1256947"/>
                  </a:moveTo>
                  <a:lnTo>
                    <a:pt x="1476122" y="1258748"/>
                  </a:lnTo>
                  <a:lnTo>
                    <a:pt x="1479721" y="1256947"/>
                  </a:lnTo>
                  <a:close/>
                  <a:moveTo>
                    <a:pt x="842984" y="1255507"/>
                  </a:moveTo>
                  <a:lnTo>
                    <a:pt x="790792" y="1281431"/>
                  </a:lnTo>
                  <a:lnTo>
                    <a:pt x="744360" y="1305554"/>
                  </a:lnTo>
                  <a:lnTo>
                    <a:pt x="699367" y="1331478"/>
                  </a:lnTo>
                  <a:lnTo>
                    <a:pt x="657614" y="1355962"/>
                  </a:lnTo>
                  <a:lnTo>
                    <a:pt x="562589" y="1419691"/>
                  </a:lnTo>
                  <a:lnTo>
                    <a:pt x="465405" y="1482341"/>
                  </a:lnTo>
                  <a:lnTo>
                    <a:pt x="465405" y="1487382"/>
                  </a:lnTo>
                  <a:lnTo>
                    <a:pt x="463965" y="1490982"/>
                  </a:lnTo>
                  <a:lnTo>
                    <a:pt x="462165" y="1496023"/>
                  </a:lnTo>
                  <a:lnTo>
                    <a:pt x="486281" y="1484141"/>
                  </a:lnTo>
                  <a:lnTo>
                    <a:pt x="510397" y="1468299"/>
                  </a:lnTo>
                  <a:lnTo>
                    <a:pt x="534873" y="1452816"/>
                  </a:lnTo>
                  <a:lnTo>
                    <a:pt x="558990" y="1438774"/>
                  </a:lnTo>
                  <a:lnTo>
                    <a:pt x="581666" y="1428333"/>
                  </a:lnTo>
                  <a:lnTo>
                    <a:pt x="602183" y="1421492"/>
                  </a:lnTo>
                  <a:lnTo>
                    <a:pt x="623059" y="1411050"/>
                  </a:lnTo>
                  <a:lnTo>
                    <a:pt x="638537" y="1400609"/>
                  </a:lnTo>
                  <a:lnTo>
                    <a:pt x="643936" y="1397368"/>
                  </a:lnTo>
                  <a:lnTo>
                    <a:pt x="650775" y="1390527"/>
                  </a:lnTo>
                  <a:lnTo>
                    <a:pt x="659413" y="1378285"/>
                  </a:lnTo>
                  <a:lnTo>
                    <a:pt x="663013" y="1373245"/>
                  </a:lnTo>
                  <a:lnTo>
                    <a:pt x="666252" y="1369644"/>
                  </a:lnTo>
                  <a:lnTo>
                    <a:pt x="671651" y="1366404"/>
                  </a:lnTo>
                  <a:lnTo>
                    <a:pt x="676691" y="1364603"/>
                  </a:lnTo>
                  <a:lnTo>
                    <a:pt x="683529" y="1364603"/>
                  </a:lnTo>
                  <a:lnTo>
                    <a:pt x="683529" y="1359202"/>
                  </a:lnTo>
                  <a:lnTo>
                    <a:pt x="693968" y="1355962"/>
                  </a:lnTo>
                  <a:lnTo>
                    <a:pt x="718444" y="1347321"/>
                  </a:lnTo>
                  <a:lnTo>
                    <a:pt x="737161" y="1336879"/>
                  </a:lnTo>
                  <a:lnTo>
                    <a:pt x="756238" y="1324637"/>
                  </a:lnTo>
                  <a:lnTo>
                    <a:pt x="771715" y="1310595"/>
                  </a:lnTo>
                  <a:lnTo>
                    <a:pt x="785753" y="1298713"/>
                  </a:lnTo>
                  <a:lnTo>
                    <a:pt x="801231" y="1286472"/>
                  </a:lnTo>
                  <a:lnTo>
                    <a:pt x="820307" y="1274230"/>
                  </a:lnTo>
                  <a:lnTo>
                    <a:pt x="842984" y="1262348"/>
                  </a:lnTo>
                  <a:close/>
                  <a:moveTo>
                    <a:pt x="3432047" y="1253707"/>
                  </a:moveTo>
                  <a:lnTo>
                    <a:pt x="3335223" y="1286472"/>
                  </a:lnTo>
                  <a:lnTo>
                    <a:pt x="3245237" y="1319597"/>
                  </a:lnTo>
                  <a:lnTo>
                    <a:pt x="3143014" y="1361003"/>
                  </a:lnTo>
                  <a:lnTo>
                    <a:pt x="3035751" y="1409250"/>
                  </a:lnTo>
                  <a:lnTo>
                    <a:pt x="3059867" y="1431933"/>
                  </a:lnTo>
                  <a:lnTo>
                    <a:pt x="3063466" y="1435534"/>
                  </a:lnTo>
                  <a:lnTo>
                    <a:pt x="3065266" y="1435534"/>
                  </a:lnTo>
                  <a:lnTo>
                    <a:pt x="3070306" y="1428333"/>
                  </a:lnTo>
                  <a:lnTo>
                    <a:pt x="3075705" y="1423292"/>
                  </a:lnTo>
                  <a:lnTo>
                    <a:pt x="3084343" y="1417891"/>
                  </a:lnTo>
                  <a:lnTo>
                    <a:pt x="3091182" y="1414651"/>
                  </a:lnTo>
                  <a:lnTo>
                    <a:pt x="3110259" y="1404209"/>
                  </a:lnTo>
                  <a:lnTo>
                    <a:pt x="3118898" y="1402409"/>
                  </a:lnTo>
                  <a:lnTo>
                    <a:pt x="3125737" y="1400609"/>
                  </a:lnTo>
                  <a:lnTo>
                    <a:pt x="3132575" y="1402409"/>
                  </a:lnTo>
                  <a:lnTo>
                    <a:pt x="3137974" y="1397368"/>
                  </a:lnTo>
                  <a:lnTo>
                    <a:pt x="3141214" y="1393768"/>
                  </a:lnTo>
                  <a:lnTo>
                    <a:pt x="3146613" y="1390527"/>
                  </a:lnTo>
                  <a:lnTo>
                    <a:pt x="3158491" y="1388727"/>
                  </a:lnTo>
                  <a:lnTo>
                    <a:pt x="3160291" y="1383686"/>
                  </a:lnTo>
                  <a:lnTo>
                    <a:pt x="3162091" y="1378285"/>
                  </a:lnTo>
                  <a:lnTo>
                    <a:pt x="3167130" y="1375045"/>
                  </a:lnTo>
                  <a:lnTo>
                    <a:pt x="3172529" y="1371444"/>
                  </a:lnTo>
                  <a:lnTo>
                    <a:pt x="3179368" y="1371444"/>
                  </a:lnTo>
                  <a:lnTo>
                    <a:pt x="3198445" y="1366404"/>
                  </a:lnTo>
                  <a:lnTo>
                    <a:pt x="3215722" y="1359202"/>
                  </a:lnTo>
                  <a:lnTo>
                    <a:pt x="3224361" y="1354162"/>
                  </a:lnTo>
                  <a:lnTo>
                    <a:pt x="3234799" y="1347321"/>
                  </a:lnTo>
                  <a:lnTo>
                    <a:pt x="3245237" y="1338679"/>
                  </a:lnTo>
                  <a:lnTo>
                    <a:pt x="3252076" y="1333279"/>
                  </a:lnTo>
                  <a:lnTo>
                    <a:pt x="3262515" y="1330038"/>
                  </a:lnTo>
                  <a:lnTo>
                    <a:pt x="3267554" y="1328238"/>
                  </a:lnTo>
                  <a:lnTo>
                    <a:pt x="3274753" y="1326438"/>
                  </a:lnTo>
                  <a:lnTo>
                    <a:pt x="3291670" y="1326438"/>
                  </a:lnTo>
                  <a:lnTo>
                    <a:pt x="3295269" y="1321037"/>
                  </a:lnTo>
                  <a:lnTo>
                    <a:pt x="3298869" y="1315996"/>
                  </a:lnTo>
                  <a:lnTo>
                    <a:pt x="3305707" y="1310595"/>
                  </a:lnTo>
                  <a:lnTo>
                    <a:pt x="3305707" y="1305554"/>
                  </a:lnTo>
                  <a:lnTo>
                    <a:pt x="3319745" y="1305554"/>
                  </a:lnTo>
                  <a:lnTo>
                    <a:pt x="3326584" y="1305554"/>
                  </a:lnTo>
                  <a:lnTo>
                    <a:pt x="3328384" y="1298713"/>
                  </a:lnTo>
                  <a:lnTo>
                    <a:pt x="3331624" y="1293313"/>
                  </a:lnTo>
                  <a:lnTo>
                    <a:pt x="3335223" y="1290072"/>
                  </a:lnTo>
                  <a:lnTo>
                    <a:pt x="3340262" y="1288272"/>
                  </a:lnTo>
                  <a:lnTo>
                    <a:pt x="3347461" y="1286472"/>
                  </a:lnTo>
                  <a:lnTo>
                    <a:pt x="3354300" y="1286472"/>
                  </a:lnTo>
                  <a:lnTo>
                    <a:pt x="3357899" y="1291512"/>
                  </a:lnTo>
                  <a:lnTo>
                    <a:pt x="3359339" y="1291512"/>
                  </a:lnTo>
                  <a:lnTo>
                    <a:pt x="3362939" y="1291512"/>
                  </a:lnTo>
                  <a:lnTo>
                    <a:pt x="3366538" y="1290072"/>
                  </a:lnTo>
                  <a:lnTo>
                    <a:pt x="3369777" y="1284671"/>
                  </a:lnTo>
                  <a:lnTo>
                    <a:pt x="3380215" y="1276030"/>
                  </a:lnTo>
                  <a:lnTo>
                    <a:pt x="3392454" y="1269189"/>
                  </a:lnTo>
                  <a:lnTo>
                    <a:pt x="3406132" y="1267389"/>
                  </a:lnTo>
                  <a:lnTo>
                    <a:pt x="3418369" y="1267389"/>
                  </a:lnTo>
                  <a:close/>
                  <a:moveTo>
                    <a:pt x="2171890" y="1251907"/>
                  </a:moveTo>
                  <a:lnTo>
                    <a:pt x="2145974" y="1262348"/>
                  </a:lnTo>
                  <a:lnTo>
                    <a:pt x="2137335" y="1269189"/>
                  </a:lnTo>
                  <a:lnTo>
                    <a:pt x="2147774" y="1267389"/>
                  </a:lnTo>
                  <a:lnTo>
                    <a:pt x="2156413" y="1262348"/>
                  </a:lnTo>
                  <a:lnTo>
                    <a:pt x="2165051" y="1258748"/>
                  </a:lnTo>
                  <a:close/>
                  <a:moveTo>
                    <a:pt x="6387685" y="1248761"/>
                  </a:moveTo>
                  <a:lnTo>
                    <a:pt x="6340884" y="1280077"/>
                  </a:lnTo>
                  <a:lnTo>
                    <a:pt x="6353124" y="1272877"/>
                  </a:lnTo>
                  <a:lnTo>
                    <a:pt x="6358164" y="1271438"/>
                  </a:lnTo>
                  <a:lnTo>
                    <a:pt x="6365004" y="1266038"/>
                  </a:lnTo>
                  <a:lnTo>
                    <a:pt x="6373645" y="1260999"/>
                  </a:lnTo>
                  <a:lnTo>
                    <a:pt x="6384085" y="1254160"/>
                  </a:lnTo>
                  <a:close/>
                  <a:moveTo>
                    <a:pt x="5598542" y="1243721"/>
                  </a:moveTo>
                  <a:lnTo>
                    <a:pt x="5594941" y="1246961"/>
                  </a:lnTo>
                  <a:lnTo>
                    <a:pt x="5596741" y="1248761"/>
                  </a:lnTo>
                  <a:close/>
                  <a:moveTo>
                    <a:pt x="9657092" y="1242874"/>
                  </a:moveTo>
                  <a:lnTo>
                    <a:pt x="9617125" y="1294728"/>
                  </a:lnTo>
                  <a:lnTo>
                    <a:pt x="9573917" y="1345143"/>
                  </a:lnTo>
                  <a:lnTo>
                    <a:pt x="9528909" y="1391596"/>
                  </a:lnTo>
                  <a:lnTo>
                    <a:pt x="9478500" y="1438410"/>
                  </a:lnTo>
                  <a:lnTo>
                    <a:pt x="9423050" y="1487023"/>
                  </a:lnTo>
                  <a:lnTo>
                    <a:pt x="9367960" y="1533837"/>
                  </a:lnTo>
                  <a:lnTo>
                    <a:pt x="9260661" y="1620622"/>
                  </a:lnTo>
                  <a:lnTo>
                    <a:pt x="9234737" y="1636106"/>
                  </a:lnTo>
                  <a:lnTo>
                    <a:pt x="9210252" y="1651591"/>
                  </a:lnTo>
                  <a:lnTo>
                    <a:pt x="9173886" y="1673917"/>
                  </a:lnTo>
                  <a:lnTo>
                    <a:pt x="9161644" y="1686161"/>
                  </a:lnTo>
                  <a:lnTo>
                    <a:pt x="9151202" y="1698404"/>
                  </a:lnTo>
                  <a:lnTo>
                    <a:pt x="9144361" y="1713888"/>
                  </a:lnTo>
                  <a:lnTo>
                    <a:pt x="9139320" y="1729373"/>
                  </a:lnTo>
                  <a:lnTo>
                    <a:pt x="9165244" y="1715689"/>
                  </a:lnTo>
                  <a:lnTo>
                    <a:pt x="9187568" y="1699844"/>
                  </a:lnTo>
                  <a:lnTo>
                    <a:pt x="9208452" y="1682559"/>
                  </a:lnTo>
                  <a:lnTo>
                    <a:pt x="9229336" y="1665275"/>
                  </a:lnTo>
                  <a:lnTo>
                    <a:pt x="9252020" y="1641148"/>
                  </a:lnTo>
                  <a:lnTo>
                    <a:pt x="9274344" y="1618821"/>
                  </a:lnTo>
                  <a:lnTo>
                    <a:pt x="9321152" y="1577049"/>
                  </a:lnTo>
                  <a:lnTo>
                    <a:pt x="9373001" y="1533837"/>
                  </a:lnTo>
                  <a:lnTo>
                    <a:pt x="9406127" y="1506109"/>
                  </a:lnTo>
                  <a:lnTo>
                    <a:pt x="9437093" y="1480182"/>
                  </a:lnTo>
                  <a:lnTo>
                    <a:pt x="9461217" y="1459296"/>
                  </a:lnTo>
                  <a:lnTo>
                    <a:pt x="9487142" y="1436609"/>
                  </a:lnTo>
                  <a:lnTo>
                    <a:pt x="9537551" y="1388355"/>
                  </a:lnTo>
                  <a:lnTo>
                    <a:pt x="9570317" y="1355586"/>
                  </a:lnTo>
                  <a:lnTo>
                    <a:pt x="9589400" y="1338301"/>
                  </a:lnTo>
                  <a:lnTo>
                    <a:pt x="9610284" y="1322456"/>
                  </a:lnTo>
                  <a:lnTo>
                    <a:pt x="9623966" y="1310213"/>
                  </a:lnTo>
                  <a:lnTo>
                    <a:pt x="9634408" y="1298329"/>
                  </a:lnTo>
                  <a:lnTo>
                    <a:pt x="9641249" y="1286086"/>
                  </a:lnTo>
                  <a:lnTo>
                    <a:pt x="9644850" y="1275643"/>
                  </a:lnTo>
                  <a:lnTo>
                    <a:pt x="9646650" y="1270601"/>
                  </a:lnTo>
                  <a:lnTo>
                    <a:pt x="9650251" y="1267000"/>
                  </a:lnTo>
                  <a:lnTo>
                    <a:pt x="9651691" y="1263760"/>
                  </a:lnTo>
                  <a:lnTo>
                    <a:pt x="9657092" y="1244674"/>
                  </a:lnTo>
                  <a:close/>
                  <a:moveTo>
                    <a:pt x="2374537" y="1241465"/>
                  </a:moveTo>
                  <a:lnTo>
                    <a:pt x="2362660" y="1246866"/>
                  </a:lnTo>
                  <a:lnTo>
                    <a:pt x="2303629" y="1270989"/>
                  </a:lnTo>
                  <a:lnTo>
                    <a:pt x="2241359" y="1295113"/>
                  </a:lnTo>
                  <a:lnTo>
                    <a:pt x="2171890" y="1317796"/>
                  </a:lnTo>
                  <a:lnTo>
                    <a:pt x="2097742" y="1340120"/>
                  </a:lnTo>
                  <a:lnTo>
                    <a:pt x="2092703" y="1362803"/>
                  </a:lnTo>
                  <a:lnTo>
                    <a:pt x="2087304" y="1380086"/>
                  </a:lnTo>
                  <a:lnTo>
                    <a:pt x="2083704" y="1390527"/>
                  </a:lnTo>
                  <a:lnTo>
                    <a:pt x="2097742" y="1385126"/>
                  </a:lnTo>
                  <a:lnTo>
                    <a:pt x="2111780" y="1381886"/>
                  </a:lnTo>
                  <a:lnTo>
                    <a:pt x="2120419" y="1380086"/>
                  </a:lnTo>
                  <a:lnTo>
                    <a:pt x="2127257" y="1375045"/>
                  </a:lnTo>
                  <a:lnTo>
                    <a:pt x="2132296" y="1371444"/>
                  </a:lnTo>
                  <a:lnTo>
                    <a:pt x="2135896" y="1366404"/>
                  </a:lnTo>
                  <a:lnTo>
                    <a:pt x="2137335" y="1357762"/>
                  </a:lnTo>
                  <a:lnTo>
                    <a:pt x="2147774" y="1355962"/>
                  </a:lnTo>
                  <a:lnTo>
                    <a:pt x="2166851" y="1352361"/>
                  </a:lnTo>
                  <a:lnTo>
                    <a:pt x="2185928" y="1347321"/>
                  </a:lnTo>
                  <a:lnTo>
                    <a:pt x="2203205" y="1341920"/>
                  </a:lnTo>
                  <a:lnTo>
                    <a:pt x="2219042" y="1333279"/>
                  </a:lnTo>
                  <a:lnTo>
                    <a:pt x="2249998" y="1317796"/>
                  </a:lnTo>
                  <a:lnTo>
                    <a:pt x="2279513" y="1300514"/>
                  </a:lnTo>
                  <a:lnTo>
                    <a:pt x="2305429" y="1284671"/>
                  </a:lnTo>
                  <a:lnTo>
                    <a:pt x="2333144" y="1269189"/>
                  </a:lnTo>
                  <a:lnTo>
                    <a:pt x="2343583" y="1262348"/>
                  </a:lnTo>
                  <a:lnTo>
                    <a:pt x="2354021" y="1258748"/>
                  </a:lnTo>
                  <a:lnTo>
                    <a:pt x="2364099" y="1255507"/>
                  </a:lnTo>
                  <a:lnTo>
                    <a:pt x="2374537" y="1253707"/>
                  </a:lnTo>
                  <a:close/>
                  <a:moveTo>
                    <a:pt x="4870948" y="1233584"/>
                  </a:moveTo>
                  <a:lnTo>
                    <a:pt x="4869148" y="1235384"/>
                  </a:lnTo>
                  <a:lnTo>
                    <a:pt x="4872748" y="1238624"/>
                  </a:lnTo>
                  <a:lnTo>
                    <a:pt x="4872748" y="1237184"/>
                  </a:lnTo>
                  <a:lnTo>
                    <a:pt x="4874548" y="1235384"/>
                  </a:lnTo>
                  <a:close/>
                  <a:moveTo>
                    <a:pt x="7230830" y="1231483"/>
                  </a:moveTo>
                  <a:lnTo>
                    <a:pt x="7208150" y="1245521"/>
                  </a:lnTo>
                  <a:lnTo>
                    <a:pt x="7209950" y="1245521"/>
                  </a:lnTo>
                  <a:lnTo>
                    <a:pt x="7222190" y="1236882"/>
                  </a:lnTo>
                  <a:close/>
                  <a:moveTo>
                    <a:pt x="4874548" y="1228544"/>
                  </a:moveTo>
                  <a:lnTo>
                    <a:pt x="4872748" y="1229984"/>
                  </a:lnTo>
                  <a:lnTo>
                    <a:pt x="4874548" y="1229984"/>
                  </a:lnTo>
                  <a:close/>
                  <a:moveTo>
                    <a:pt x="9443934" y="1223788"/>
                  </a:moveTo>
                  <a:lnTo>
                    <a:pt x="9428451" y="1237832"/>
                  </a:lnTo>
                  <a:lnTo>
                    <a:pt x="9433492" y="1236032"/>
                  </a:lnTo>
                  <a:lnTo>
                    <a:pt x="9438893" y="1232431"/>
                  </a:lnTo>
                  <a:lnTo>
                    <a:pt x="9442134" y="1229190"/>
                  </a:lnTo>
                  <a:close/>
                  <a:moveTo>
                    <a:pt x="1801870" y="1222742"/>
                  </a:moveTo>
                  <a:lnTo>
                    <a:pt x="1800070" y="1225983"/>
                  </a:lnTo>
                  <a:lnTo>
                    <a:pt x="1798270" y="1231023"/>
                  </a:lnTo>
                  <a:lnTo>
                    <a:pt x="1794671" y="1232824"/>
                  </a:lnTo>
                  <a:lnTo>
                    <a:pt x="1736000" y="1274230"/>
                  </a:lnTo>
                  <a:lnTo>
                    <a:pt x="1671931" y="1315996"/>
                  </a:lnTo>
                  <a:lnTo>
                    <a:pt x="1604261" y="1355962"/>
                  </a:lnTo>
                  <a:lnTo>
                    <a:pt x="1533353" y="1395568"/>
                  </a:lnTo>
                  <a:lnTo>
                    <a:pt x="1400174" y="1468299"/>
                  </a:lnTo>
                  <a:lnTo>
                    <a:pt x="1334305" y="1504664"/>
                  </a:lnTo>
                  <a:lnTo>
                    <a:pt x="1268795" y="1542830"/>
                  </a:lnTo>
                  <a:lnTo>
                    <a:pt x="1272035" y="1563353"/>
                  </a:lnTo>
                  <a:lnTo>
                    <a:pt x="1279234" y="1582796"/>
                  </a:lnTo>
                  <a:lnTo>
                    <a:pt x="1294711" y="1619161"/>
                  </a:lnTo>
                  <a:lnTo>
                    <a:pt x="1299750" y="1613760"/>
                  </a:lnTo>
                  <a:lnTo>
                    <a:pt x="1303350" y="1608720"/>
                  </a:lnTo>
                  <a:lnTo>
                    <a:pt x="1306589" y="1606919"/>
                  </a:lnTo>
                  <a:lnTo>
                    <a:pt x="1311988" y="1603319"/>
                  </a:lnTo>
                  <a:lnTo>
                    <a:pt x="1317027" y="1601879"/>
                  </a:lnTo>
                  <a:lnTo>
                    <a:pt x="1329265" y="1601879"/>
                  </a:lnTo>
                  <a:lnTo>
                    <a:pt x="1341144" y="1603319"/>
                  </a:lnTo>
                  <a:lnTo>
                    <a:pt x="1384697" y="1558312"/>
                  </a:lnTo>
                  <a:lnTo>
                    <a:pt x="1398374" y="1547871"/>
                  </a:lnTo>
                  <a:lnTo>
                    <a:pt x="1414212" y="1537429"/>
                  </a:lnTo>
                  <a:lnTo>
                    <a:pt x="1431489" y="1528788"/>
                  </a:lnTo>
                  <a:lnTo>
                    <a:pt x="1452006" y="1521947"/>
                  </a:lnTo>
                  <a:lnTo>
                    <a:pt x="1469283" y="1506464"/>
                  </a:lnTo>
                  <a:lnTo>
                    <a:pt x="1486560" y="1492782"/>
                  </a:lnTo>
                  <a:lnTo>
                    <a:pt x="1503838" y="1478740"/>
                  </a:lnTo>
                  <a:lnTo>
                    <a:pt x="1521475" y="1468299"/>
                  </a:lnTo>
                  <a:lnTo>
                    <a:pt x="1562868" y="1449216"/>
                  </a:lnTo>
                  <a:lnTo>
                    <a:pt x="1599222" y="1430133"/>
                  </a:lnTo>
                  <a:lnTo>
                    <a:pt x="1616499" y="1411050"/>
                  </a:lnTo>
                  <a:lnTo>
                    <a:pt x="1633776" y="1393768"/>
                  </a:lnTo>
                  <a:lnTo>
                    <a:pt x="1651054" y="1380086"/>
                  </a:lnTo>
                  <a:lnTo>
                    <a:pt x="1670131" y="1366404"/>
                  </a:lnTo>
                  <a:lnTo>
                    <a:pt x="1715123" y="1341920"/>
                  </a:lnTo>
                  <a:lnTo>
                    <a:pt x="1760116" y="1315996"/>
                  </a:lnTo>
                  <a:lnTo>
                    <a:pt x="1766955" y="1309155"/>
                  </a:lnTo>
                  <a:lnTo>
                    <a:pt x="1775594" y="1300514"/>
                  </a:lnTo>
                  <a:lnTo>
                    <a:pt x="1786032" y="1291512"/>
                  </a:lnTo>
                  <a:lnTo>
                    <a:pt x="1798270" y="1284671"/>
                  </a:lnTo>
                  <a:lnTo>
                    <a:pt x="1810508" y="1277830"/>
                  </a:lnTo>
                  <a:lnTo>
                    <a:pt x="1824186" y="1267389"/>
                  </a:lnTo>
                  <a:lnTo>
                    <a:pt x="1812308" y="1245065"/>
                  </a:lnTo>
                  <a:close/>
                  <a:moveTo>
                    <a:pt x="4170000" y="1221705"/>
                  </a:moveTo>
                  <a:lnTo>
                    <a:pt x="4171440" y="1223145"/>
                  </a:lnTo>
                  <a:lnTo>
                    <a:pt x="4175041" y="1221705"/>
                  </a:lnTo>
                  <a:close/>
                  <a:moveTo>
                    <a:pt x="8832905" y="1216946"/>
                  </a:moveTo>
                  <a:lnTo>
                    <a:pt x="8801579" y="1237832"/>
                  </a:lnTo>
                  <a:lnTo>
                    <a:pt x="8772054" y="1256557"/>
                  </a:lnTo>
                  <a:lnTo>
                    <a:pt x="8737488" y="1282485"/>
                  </a:lnTo>
                  <a:lnTo>
                    <a:pt x="8756571" y="1282485"/>
                  </a:lnTo>
                  <a:lnTo>
                    <a:pt x="8767013" y="1270601"/>
                  </a:lnTo>
                  <a:lnTo>
                    <a:pt x="8780696" y="1260158"/>
                  </a:lnTo>
                  <a:lnTo>
                    <a:pt x="8796539" y="1253317"/>
                  </a:lnTo>
                  <a:lnTo>
                    <a:pt x="8815622" y="1246475"/>
                  </a:lnTo>
                  <a:lnTo>
                    <a:pt x="8822463" y="1230630"/>
                  </a:lnTo>
                  <a:close/>
                  <a:moveTo>
                    <a:pt x="8448356" y="1215146"/>
                  </a:moveTo>
                  <a:lnTo>
                    <a:pt x="8443315" y="1216946"/>
                  </a:lnTo>
                  <a:lnTo>
                    <a:pt x="8450157" y="1218747"/>
                  </a:lnTo>
                  <a:lnTo>
                    <a:pt x="8451957" y="1216946"/>
                  </a:lnTo>
                  <a:close/>
                  <a:moveTo>
                    <a:pt x="3581063" y="1206900"/>
                  </a:moveTo>
                  <a:lnTo>
                    <a:pt x="3553348" y="1215541"/>
                  </a:lnTo>
                  <a:lnTo>
                    <a:pt x="3561986" y="1225983"/>
                  </a:lnTo>
                  <a:lnTo>
                    <a:pt x="3568825" y="1238224"/>
                  </a:lnTo>
                  <a:lnTo>
                    <a:pt x="3575664" y="1258748"/>
                  </a:lnTo>
                  <a:lnTo>
                    <a:pt x="3565226" y="1258748"/>
                  </a:lnTo>
                  <a:lnTo>
                    <a:pt x="3568825" y="1265589"/>
                  </a:lnTo>
                  <a:lnTo>
                    <a:pt x="3573865" y="1279631"/>
                  </a:lnTo>
                  <a:lnTo>
                    <a:pt x="3560187" y="1284671"/>
                  </a:lnTo>
                  <a:lnTo>
                    <a:pt x="3527432" y="1300514"/>
                  </a:lnTo>
                  <a:lnTo>
                    <a:pt x="3555148" y="1290072"/>
                  </a:lnTo>
                  <a:lnTo>
                    <a:pt x="3581063" y="1277830"/>
                  </a:lnTo>
                  <a:close/>
                  <a:moveTo>
                    <a:pt x="9350677" y="1204703"/>
                  </a:moveTo>
                  <a:lnTo>
                    <a:pt x="9215653" y="1324257"/>
                  </a:lnTo>
                  <a:lnTo>
                    <a:pt x="9085670" y="1443811"/>
                  </a:lnTo>
                  <a:lnTo>
                    <a:pt x="9087470" y="1445612"/>
                  </a:lnTo>
                  <a:lnTo>
                    <a:pt x="9101153" y="1438410"/>
                  </a:lnTo>
                  <a:lnTo>
                    <a:pt x="9113395" y="1426526"/>
                  </a:lnTo>
                  <a:lnTo>
                    <a:pt x="9123837" y="1410682"/>
                  </a:lnTo>
                  <a:lnTo>
                    <a:pt x="9135719" y="1398798"/>
                  </a:lnTo>
                  <a:lnTo>
                    <a:pt x="9153002" y="1386555"/>
                  </a:lnTo>
                  <a:lnTo>
                    <a:pt x="9172085" y="1376112"/>
                  </a:lnTo>
                  <a:lnTo>
                    <a:pt x="9191169" y="1358827"/>
                  </a:lnTo>
                  <a:lnTo>
                    <a:pt x="9218894" y="1329658"/>
                  </a:lnTo>
                  <a:lnTo>
                    <a:pt x="9234737" y="1315614"/>
                  </a:lnTo>
                  <a:lnTo>
                    <a:pt x="9250219" y="1303371"/>
                  </a:lnTo>
                  <a:lnTo>
                    <a:pt x="9282985" y="1273842"/>
                  </a:lnTo>
                  <a:lnTo>
                    <a:pt x="9321152" y="1237832"/>
                  </a:lnTo>
                  <a:lnTo>
                    <a:pt x="9329794" y="1229190"/>
                  </a:lnTo>
                  <a:lnTo>
                    <a:pt x="9334835" y="1225589"/>
                  </a:lnTo>
                  <a:lnTo>
                    <a:pt x="9341676" y="1225589"/>
                  </a:lnTo>
                  <a:lnTo>
                    <a:pt x="9343476" y="1225589"/>
                  </a:lnTo>
                  <a:lnTo>
                    <a:pt x="9347077" y="1216946"/>
                  </a:lnTo>
                  <a:lnTo>
                    <a:pt x="9350677" y="1206503"/>
                  </a:lnTo>
                  <a:close/>
                  <a:moveTo>
                    <a:pt x="3139414" y="1203659"/>
                  </a:moveTo>
                  <a:lnTo>
                    <a:pt x="3118898" y="1212301"/>
                  </a:lnTo>
                  <a:lnTo>
                    <a:pt x="3059867" y="1236424"/>
                  </a:lnTo>
                  <a:lnTo>
                    <a:pt x="3008035" y="1258748"/>
                  </a:lnTo>
                  <a:lnTo>
                    <a:pt x="2963043" y="1279631"/>
                  </a:lnTo>
                  <a:lnTo>
                    <a:pt x="2923449" y="1301954"/>
                  </a:lnTo>
                  <a:lnTo>
                    <a:pt x="2926689" y="1310595"/>
                  </a:lnTo>
                  <a:lnTo>
                    <a:pt x="2928488" y="1314196"/>
                  </a:lnTo>
                  <a:lnTo>
                    <a:pt x="2930288" y="1319597"/>
                  </a:lnTo>
                  <a:lnTo>
                    <a:pt x="2942526" y="1315996"/>
                  </a:lnTo>
                  <a:lnTo>
                    <a:pt x="2952964" y="1314196"/>
                  </a:lnTo>
                  <a:lnTo>
                    <a:pt x="2951165" y="1307355"/>
                  </a:lnTo>
                  <a:lnTo>
                    <a:pt x="2952964" y="1300514"/>
                  </a:lnTo>
                  <a:lnTo>
                    <a:pt x="2956204" y="1295113"/>
                  </a:lnTo>
                  <a:lnTo>
                    <a:pt x="2959803" y="1291512"/>
                  </a:lnTo>
                  <a:lnTo>
                    <a:pt x="2966642" y="1288272"/>
                  </a:lnTo>
                  <a:lnTo>
                    <a:pt x="2977081" y="1286472"/>
                  </a:lnTo>
                  <a:lnTo>
                    <a:pt x="2995798" y="1281431"/>
                  </a:lnTo>
                  <a:lnTo>
                    <a:pt x="3006236" y="1279631"/>
                  </a:lnTo>
                  <a:lnTo>
                    <a:pt x="3018474" y="1279631"/>
                  </a:lnTo>
                  <a:lnTo>
                    <a:pt x="3044390" y="1279631"/>
                  </a:lnTo>
                  <a:lnTo>
                    <a:pt x="3053028" y="1272790"/>
                  </a:lnTo>
                  <a:lnTo>
                    <a:pt x="3063466" y="1262348"/>
                  </a:lnTo>
                  <a:lnTo>
                    <a:pt x="3072105" y="1253707"/>
                  </a:lnTo>
                  <a:lnTo>
                    <a:pt x="3080744" y="1246866"/>
                  </a:lnTo>
                  <a:lnTo>
                    <a:pt x="3091182" y="1241465"/>
                  </a:lnTo>
                  <a:lnTo>
                    <a:pt x="3101621" y="1238224"/>
                  </a:lnTo>
                  <a:lnTo>
                    <a:pt x="3110259" y="1234624"/>
                  </a:lnTo>
                  <a:lnTo>
                    <a:pt x="3118898" y="1225983"/>
                  </a:lnTo>
                  <a:close/>
                  <a:moveTo>
                    <a:pt x="1566467" y="1201859"/>
                  </a:moveTo>
                  <a:lnTo>
                    <a:pt x="1528313" y="1225983"/>
                  </a:lnTo>
                  <a:lnTo>
                    <a:pt x="1540551" y="1222742"/>
                  </a:lnTo>
                  <a:lnTo>
                    <a:pt x="1550990" y="1217341"/>
                  </a:lnTo>
                  <a:lnTo>
                    <a:pt x="1559628" y="1210500"/>
                  </a:lnTo>
                  <a:close/>
                  <a:moveTo>
                    <a:pt x="470804" y="1200059"/>
                  </a:moveTo>
                  <a:lnTo>
                    <a:pt x="467204" y="1203659"/>
                  </a:lnTo>
                  <a:lnTo>
                    <a:pt x="462165" y="1205100"/>
                  </a:lnTo>
                  <a:lnTo>
                    <a:pt x="451727" y="1210500"/>
                  </a:lnTo>
                  <a:lnTo>
                    <a:pt x="451727" y="1225983"/>
                  </a:lnTo>
                  <a:lnTo>
                    <a:pt x="449927" y="1241465"/>
                  </a:lnTo>
                  <a:lnTo>
                    <a:pt x="458566" y="1232824"/>
                  </a:lnTo>
                  <a:lnTo>
                    <a:pt x="470804" y="1225983"/>
                  </a:lnTo>
                  <a:lnTo>
                    <a:pt x="484482" y="1220942"/>
                  </a:lnTo>
                  <a:lnTo>
                    <a:pt x="498519" y="1217341"/>
                  </a:lnTo>
                  <a:lnTo>
                    <a:pt x="508598" y="1217341"/>
                  </a:lnTo>
                  <a:lnTo>
                    <a:pt x="498519" y="1212301"/>
                  </a:lnTo>
                  <a:lnTo>
                    <a:pt x="484482" y="1206900"/>
                  </a:lnTo>
                  <a:close/>
                  <a:moveTo>
                    <a:pt x="9585799" y="1196060"/>
                  </a:moveTo>
                  <a:lnTo>
                    <a:pt x="9539351" y="1241073"/>
                  </a:lnTo>
                  <a:lnTo>
                    <a:pt x="9492543" y="1284285"/>
                  </a:lnTo>
                  <a:lnTo>
                    <a:pt x="9445734" y="1326057"/>
                  </a:lnTo>
                  <a:lnTo>
                    <a:pt x="9398926" y="1366029"/>
                  </a:lnTo>
                  <a:lnTo>
                    <a:pt x="9305309" y="1445612"/>
                  </a:lnTo>
                  <a:lnTo>
                    <a:pt x="9215653" y="1525194"/>
                  </a:lnTo>
                  <a:lnTo>
                    <a:pt x="9135719" y="1596135"/>
                  </a:lnTo>
                  <a:lnTo>
                    <a:pt x="9135719" y="1618821"/>
                  </a:lnTo>
                  <a:lnTo>
                    <a:pt x="9146161" y="1615220"/>
                  </a:lnTo>
                  <a:lnTo>
                    <a:pt x="9158403" y="1611619"/>
                  </a:lnTo>
                  <a:lnTo>
                    <a:pt x="9163444" y="1596135"/>
                  </a:lnTo>
                  <a:lnTo>
                    <a:pt x="9172085" y="1580650"/>
                  </a:lnTo>
                  <a:lnTo>
                    <a:pt x="9184328" y="1566606"/>
                  </a:lnTo>
                  <a:lnTo>
                    <a:pt x="9199810" y="1552922"/>
                  </a:lnTo>
                  <a:lnTo>
                    <a:pt x="9229336" y="1535637"/>
                  </a:lnTo>
                  <a:lnTo>
                    <a:pt x="9246619" y="1528435"/>
                  </a:lnTo>
                  <a:lnTo>
                    <a:pt x="9265702" y="1521593"/>
                  </a:lnTo>
                  <a:lnTo>
                    <a:pt x="9307109" y="1476580"/>
                  </a:lnTo>
                  <a:lnTo>
                    <a:pt x="9350677" y="1433368"/>
                  </a:lnTo>
                  <a:lnTo>
                    <a:pt x="9397486" y="1390156"/>
                  </a:lnTo>
                  <a:lnTo>
                    <a:pt x="9447535" y="1346943"/>
                  </a:lnTo>
                  <a:lnTo>
                    <a:pt x="9483901" y="1315614"/>
                  </a:lnTo>
                  <a:lnTo>
                    <a:pt x="9518467" y="1279244"/>
                  </a:lnTo>
                  <a:lnTo>
                    <a:pt x="9553033" y="1239272"/>
                  </a:lnTo>
                  <a:close/>
                  <a:moveTo>
                    <a:pt x="2951165" y="1193218"/>
                  </a:moveTo>
                  <a:lnTo>
                    <a:pt x="2937127" y="1200059"/>
                  </a:lnTo>
                  <a:lnTo>
                    <a:pt x="2926689" y="1208700"/>
                  </a:lnTo>
                  <a:lnTo>
                    <a:pt x="2940726" y="1210500"/>
                  </a:lnTo>
                  <a:lnTo>
                    <a:pt x="2942526" y="1206900"/>
                  </a:lnTo>
                  <a:lnTo>
                    <a:pt x="2947565" y="1198259"/>
                  </a:lnTo>
                  <a:lnTo>
                    <a:pt x="2952964" y="1193218"/>
                  </a:lnTo>
                  <a:close/>
                  <a:moveTo>
                    <a:pt x="9492543" y="1178775"/>
                  </a:moveTo>
                  <a:lnTo>
                    <a:pt x="9463017" y="1206503"/>
                  </a:lnTo>
                  <a:lnTo>
                    <a:pt x="9471659" y="1206503"/>
                  </a:lnTo>
                  <a:close/>
                  <a:moveTo>
                    <a:pt x="3221121" y="1172335"/>
                  </a:moveTo>
                  <a:lnTo>
                    <a:pt x="3215722" y="1175575"/>
                  </a:lnTo>
                  <a:lnTo>
                    <a:pt x="3144814" y="1203659"/>
                  </a:lnTo>
                  <a:lnTo>
                    <a:pt x="3144814" y="1224182"/>
                  </a:lnTo>
                  <a:lnTo>
                    <a:pt x="3151652" y="1220942"/>
                  </a:lnTo>
                  <a:lnTo>
                    <a:pt x="3158491" y="1217341"/>
                  </a:lnTo>
                  <a:lnTo>
                    <a:pt x="3167130" y="1208700"/>
                  </a:lnTo>
                  <a:lnTo>
                    <a:pt x="3179368" y="1200059"/>
                  </a:lnTo>
                  <a:lnTo>
                    <a:pt x="3186207" y="1198259"/>
                  </a:lnTo>
                  <a:lnTo>
                    <a:pt x="3196645" y="1196458"/>
                  </a:lnTo>
                  <a:lnTo>
                    <a:pt x="3203844" y="1194658"/>
                  </a:lnTo>
                  <a:lnTo>
                    <a:pt x="3205284" y="1191418"/>
                  </a:lnTo>
                  <a:lnTo>
                    <a:pt x="3210683" y="1184576"/>
                  </a:lnTo>
                  <a:lnTo>
                    <a:pt x="3217522" y="1175575"/>
                  </a:lnTo>
                  <a:close/>
                  <a:moveTo>
                    <a:pt x="2997597" y="1172335"/>
                  </a:moveTo>
                  <a:lnTo>
                    <a:pt x="2990758" y="1175575"/>
                  </a:lnTo>
                  <a:lnTo>
                    <a:pt x="2971681" y="1184576"/>
                  </a:lnTo>
                  <a:lnTo>
                    <a:pt x="2977081" y="1193218"/>
                  </a:lnTo>
                  <a:lnTo>
                    <a:pt x="2977081" y="1194658"/>
                  </a:lnTo>
                  <a:lnTo>
                    <a:pt x="2980320" y="1191418"/>
                  </a:lnTo>
                  <a:lnTo>
                    <a:pt x="2988958" y="1180976"/>
                  </a:lnTo>
                  <a:close/>
                  <a:moveTo>
                    <a:pt x="9390284" y="1171933"/>
                  </a:moveTo>
                  <a:lnTo>
                    <a:pt x="9381643" y="1178775"/>
                  </a:lnTo>
                  <a:lnTo>
                    <a:pt x="9385243" y="1178775"/>
                  </a:lnTo>
                  <a:close/>
                  <a:moveTo>
                    <a:pt x="1611100" y="1170534"/>
                  </a:moveTo>
                  <a:lnTo>
                    <a:pt x="1595623" y="1180976"/>
                  </a:lnTo>
                  <a:lnTo>
                    <a:pt x="1604261" y="1180976"/>
                  </a:lnTo>
                  <a:lnTo>
                    <a:pt x="1606061" y="1175575"/>
                  </a:lnTo>
                  <a:close/>
                  <a:moveTo>
                    <a:pt x="4493653" y="1157269"/>
                  </a:moveTo>
                  <a:lnTo>
                    <a:pt x="4490413" y="1159069"/>
                  </a:lnTo>
                  <a:lnTo>
                    <a:pt x="4491853" y="1159069"/>
                  </a:lnTo>
                  <a:close/>
                  <a:moveTo>
                    <a:pt x="1639176" y="1155052"/>
                  </a:moveTo>
                  <a:lnTo>
                    <a:pt x="1616499" y="1168734"/>
                  </a:lnTo>
                  <a:lnTo>
                    <a:pt x="1628737" y="1165134"/>
                  </a:lnTo>
                  <a:close/>
                  <a:moveTo>
                    <a:pt x="7185829" y="1151933"/>
                  </a:moveTo>
                  <a:lnTo>
                    <a:pt x="7123547" y="1193327"/>
                  </a:lnTo>
                  <a:lnTo>
                    <a:pt x="7185829" y="1153732"/>
                  </a:lnTo>
                  <a:close/>
                  <a:moveTo>
                    <a:pt x="5724905" y="1151933"/>
                  </a:moveTo>
                  <a:lnTo>
                    <a:pt x="5681344" y="1179649"/>
                  </a:lnTo>
                  <a:lnTo>
                    <a:pt x="5650383" y="1200527"/>
                  </a:lnTo>
                  <a:lnTo>
                    <a:pt x="5619062" y="1226443"/>
                  </a:lnTo>
                  <a:lnTo>
                    <a:pt x="5648583" y="1210965"/>
                  </a:lnTo>
                  <a:lnTo>
                    <a:pt x="5662263" y="1202326"/>
                  </a:lnTo>
                  <a:lnTo>
                    <a:pt x="5674504" y="1193327"/>
                  </a:lnTo>
                  <a:lnTo>
                    <a:pt x="5700425" y="1172810"/>
                  </a:lnTo>
                  <a:close/>
                  <a:moveTo>
                    <a:pt x="8244200" y="1151047"/>
                  </a:moveTo>
                  <a:lnTo>
                    <a:pt x="8223316" y="1166532"/>
                  </a:lnTo>
                  <a:lnTo>
                    <a:pt x="8214675" y="1175174"/>
                  </a:lnTo>
                  <a:lnTo>
                    <a:pt x="8226917" y="1170133"/>
                  </a:lnTo>
                  <a:close/>
                  <a:moveTo>
                    <a:pt x="8150583" y="1131962"/>
                  </a:moveTo>
                  <a:lnTo>
                    <a:pt x="8138701" y="1144205"/>
                  </a:lnTo>
                  <a:lnTo>
                    <a:pt x="8128259" y="1156089"/>
                  </a:lnTo>
                  <a:close/>
                  <a:moveTo>
                    <a:pt x="3335223" y="1127328"/>
                  </a:moveTo>
                  <a:lnTo>
                    <a:pt x="3222921" y="1172335"/>
                  </a:lnTo>
                  <a:lnTo>
                    <a:pt x="3227960" y="1172335"/>
                  </a:lnTo>
                  <a:lnTo>
                    <a:pt x="3255676" y="1166934"/>
                  </a:lnTo>
                  <a:lnTo>
                    <a:pt x="3279792" y="1161893"/>
                  </a:lnTo>
                  <a:lnTo>
                    <a:pt x="3298869" y="1153252"/>
                  </a:lnTo>
                  <a:lnTo>
                    <a:pt x="3307507" y="1147851"/>
                  </a:lnTo>
                  <a:lnTo>
                    <a:pt x="3314346" y="1141010"/>
                  </a:lnTo>
                  <a:lnTo>
                    <a:pt x="3324784" y="1134169"/>
                  </a:lnTo>
                  <a:lnTo>
                    <a:pt x="3337023" y="1127328"/>
                  </a:lnTo>
                  <a:close/>
                  <a:moveTo>
                    <a:pt x="8945245" y="1125120"/>
                  </a:moveTo>
                  <a:lnTo>
                    <a:pt x="8921121" y="1140604"/>
                  </a:lnTo>
                  <a:lnTo>
                    <a:pt x="8900237" y="1156089"/>
                  </a:lnTo>
                  <a:lnTo>
                    <a:pt x="8867471" y="1189218"/>
                  </a:lnTo>
                  <a:lnTo>
                    <a:pt x="8869271" y="1187418"/>
                  </a:lnTo>
                  <a:lnTo>
                    <a:pt x="8882954" y="1180576"/>
                  </a:lnTo>
                  <a:lnTo>
                    <a:pt x="8896636" y="1171933"/>
                  </a:lnTo>
                  <a:lnTo>
                    <a:pt x="8908879" y="1161490"/>
                  </a:lnTo>
                  <a:lnTo>
                    <a:pt x="8922921" y="1149247"/>
                  </a:lnTo>
                  <a:lnTo>
                    <a:pt x="8926162" y="1145646"/>
                  </a:lnTo>
                  <a:lnTo>
                    <a:pt x="8952446" y="1125120"/>
                  </a:lnTo>
                  <a:close/>
                  <a:moveTo>
                    <a:pt x="9657092" y="1123319"/>
                  </a:moveTo>
                  <a:lnTo>
                    <a:pt x="9632608" y="1149247"/>
                  </a:lnTo>
                  <a:lnTo>
                    <a:pt x="9641249" y="1152848"/>
                  </a:lnTo>
                  <a:lnTo>
                    <a:pt x="9651691" y="1156089"/>
                  </a:lnTo>
                  <a:lnTo>
                    <a:pt x="9653491" y="1152848"/>
                  </a:lnTo>
                  <a:lnTo>
                    <a:pt x="9653491" y="1144205"/>
                  </a:lnTo>
                  <a:lnTo>
                    <a:pt x="9657092" y="1133762"/>
                  </a:lnTo>
                  <a:close/>
                  <a:moveTo>
                    <a:pt x="4919550" y="1119472"/>
                  </a:moveTo>
                  <a:lnTo>
                    <a:pt x="4904069" y="1129551"/>
                  </a:lnTo>
                  <a:lnTo>
                    <a:pt x="4890029" y="1141790"/>
                  </a:lnTo>
                  <a:lnTo>
                    <a:pt x="4876348" y="1155469"/>
                  </a:lnTo>
                  <a:lnTo>
                    <a:pt x="4864108" y="1169508"/>
                  </a:lnTo>
                  <a:lnTo>
                    <a:pt x="4820546" y="1214505"/>
                  </a:lnTo>
                  <a:lnTo>
                    <a:pt x="4819106" y="1218105"/>
                  </a:lnTo>
                  <a:lnTo>
                    <a:pt x="4829186" y="1211266"/>
                  </a:lnTo>
                  <a:lnTo>
                    <a:pt x="4857268" y="1184987"/>
                  </a:lnTo>
                  <a:lnTo>
                    <a:pt x="4891829" y="1155469"/>
                  </a:lnTo>
                  <a:lnTo>
                    <a:pt x="4900469" y="1146830"/>
                  </a:lnTo>
                  <a:lnTo>
                    <a:pt x="4907310" y="1138190"/>
                  </a:lnTo>
                  <a:lnTo>
                    <a:pt x="4914510" y="1129551"/>
                  </a:lnTo>
                  <a:close/>
                  <a:moveTo>
                    <a:pt x="3581063" y="1118687"/>
                  </a:moveTo>
                  <a:lnTo>
                    <a:pt x="3572065" y="1121927"/>
                  </a:lnTo>
                  <a:lnTo>
                    <a:pt x="3581063" y="1127328"/>
                  </a:lnTo>
                  <a:close/>
                  <a:moveTo>
                    <a:pt x="1211565" y="1108245"/>
                  </a:moveTo>
                  <a:lnTo>
                    <a:pt x="1202926" y="1113286"/>
                  </a:lnTo>
                  <a:lnTo>
                    <a:pt x="1209765" y="1113286"/>
                  </a:lnTo>
                  <a:close/>
                  <a:moveTo>
                    <a:pt x="3399292" y="1101404"/>
                  </a:moveTo>
                  <a:lnTo>
                    <a:pt x="3354300" y="1118687"/>
                  </a:lnTo>
                  <a:lnTo>
                    <a:pt x="3376976" y="1113286"/>
                  </a:lnTo>
                  <a:lnTo>
                    <a:pt x="3399292" y="1108245"/>
                  </a:lnTo>
                  <a:close/>
                  <a:moveTo>
                    <a:pt x="6509009" y="1086061"/>
                  </a:moveTo>
                  <a:lnTo>
                    <a:pt x="6489928" y="1098299"/>
                  </a:lnTo>
                  <a:lnTo>
                    <a:pt x="6501809" y="1098299"/>
                  </a:lnTo>
                  <a:lnTo>
                    <a:pt x="6507209" y="1089661"/>
                  </a:lnTo>
                  <a:close/>
                  <a:moveTo>
                    <a:pt x="5657223" y="1084621"/>
                  </a:moveTo>
                  <a:lnTo>
                    <a:pt x="5624462" y="1106938"/>
                  </a:lnTo>
                  <a:lnTo>
                    <a:pt x="5591341" y="1131055"/>
                  </a:lnTo>
                  <a:lnTo>
                    <a:pt x="5610422" y="1120617"/>
                  </a:lnTo>
                  <a:lnTo>
                    <a:pt x="5629502" y="1108738"/>
                  </a:lnTo>
                  <a:lnTo>
                    <a:pt x="5643183" y="1096500"/>
                  </a:lnTo>
                  <a:close/>
                  <a:moveTo>
                    <a:pt x="9502985" y="1069664"/>
                  </a:moveTo>
                  <a:lnTo>
                    <a:pt x="9492543" y="1081907"/>
                  </a:lnTo>
                  <a:lnTo>
                    <a:pt x="9497583" y="1078306"/>
                  </a:lnTo>
                  <a:close/>
                  <a:moveTo>
                    <a:pt x="7123547" y="1061944"/>
                  </a:moveTo>
                  <a:lnTo>
                    <a:pt x="7090426" y="1091460"/>
                  </a:lnTo>
                  <a:lnTo>
                    <a:pt x="7055865" y="1119177"/>
                  </a:lnTo>
                  <a:lnTo>
                    <a:pt x="7019504" y="1146533"/>
                  </a:lnTo>
                  <a:lnTo>
                    <a:pt x="6979903" y="1171010"/>
                  </a:lnTo>
                  <a:lnTo>
                    <a:pt x="6817178" y="1280077"/>
                  </a:lnTo>
                  <a:lnTo>
                    <a:pt x="6806738" y="1291955"/>
                  </a:lnTo>
                  <a:lnTo>
                    <a:pt x="6792697" y="1302394"/>
                  </a:lnTo>
                  <a:lnTo>
                    <a:pt x="6764976" y="1319672"/>
                  </a:lnTo>
                  <a:lnTo>
                    <a:pt x="6753096" y="1326871"/>
                  </a:lnTo>
                  <a:lnTo>
                    <a:pt x="6739056" y="1335510"/>
                  </a:lnTo>
                  <a:lnTo>
                    <a:pt x="6728975" y="1344148"/>
                  </a:lnTo>
                  <a:lnTo>
                    <a:pt x="6730775" y="1344148"/>
                  </a:lnTo>
                  <a:lnTo>
                    <a:pt x="6725375" y="1361426"/>
                  </a:lnTo>
                  <a:lnTo>
                    <a:pt x="6734015" y="1356387"/>
                  </a:lnTo>
                  <a:lnTo>
                    <a:pt x="6742656" y="1352787"/>
                  </a:lnTo>
                  <a:lnTo>
                    <a:pt x="6758136" y="1338749"/>
                  </a:lnTo>
                  <a:lnTo>
                    <a:pt x="6775417" y="1323271"/>
                  </a:lnTo>
                  <a:lnTo>
                    <a:pt x="6792697" y="1311033"/>
                  </a:lnTo>
                  <a:lnTo>
                    <a:pt x="6811778" y="1302394"/>
                  </a:lnTo>
                  <a:lnTo>
                    <a:pt x="6829058" y="1297354"/>
                  </a:lnTo>
                  <a:lnTo>
                    <a:pt x="6860379" y="1267838"/>
                  </a:lnTo>
                  <a:lnTo>
                    <a:pt x="6891700" y="1252360"/>
                  </a:lnTo>
                  <a:lnTo>
                    <a:pt x="6919061" y="1235082"/>
                  </a:lnTo>
                  <a:lnTo>
                    <a:pt x="6944982" y="1217804"/>
                  </a:lnTo>
                  <a:lnTo>
                    <a:pt x="6969462" y="1200527"/>
                  </a:lnTo>
                  <a:lnTo>
                    <a:pt x="6995383" y="1181449"/>
                  </a:lnTo>
                  <a:lnTo>
                    <a:pt x="7023104" y="1165611"/>
                  </a:lnTo>
                  <a:lnTo>
                    <a:pt x="7050825" y="1153732"/>
                  </a:lnTo>
                  <a:lnTo>
                    <a:pt x="7081786" y="1143294"/>
                  </a:lnTo>
                  <a:lnTo>
                    <a:pt x="7087186" y="1129256"/>
                  </a:lnTo>
                  <a:lnTo>
                    <a:pt x="7095826" y="1117377"/>
                  </a:lnTo>
                  <a:lnTo>
                    <a:pt x="7104466" y="1108738"/>
                  </a:lnTo>
                  <a:lnTo>
                    <a:pt x="7114907" y="1101899"/>
                  </a:lnTo>
                  <a:lnTo>
                    <a:pt x="7128587" y="1096500"/>
                  </a:lnTo>
                  <a:lnTo>
                    <a:pt x="7142628" y="1087861"/>
                  </a:lnTo>
                  <a:lnTo>
                    <a:pt x="7142628" y="1086061"/>
                  </a:lnTo>
                  <a:lnTo>
                    <a:pt x="7137227" y="1077422"/>
                  </a:lnTo>
                  <a:lnTo>
                    <a:pt x="7132187" y="1066983"/>
                  </a:lnTo>
                  <a:close/>
                  <a:moveTo>
                    <a:pt x="8893396" y="1059221"/>
                  </a:moveTo>
                  <a:lnTo>
                    <a:pt x="8794738" y="1126920"/>
                  </a:lnTo>
                  <a:lnTo>
                    <a:pt x="8692840" y="1199661"/>
                  </a:lnTo>
                  <a:lnTo>
                    <a:pt x="8469240" y="1362428"/>
                  </a:lnTo>
                  <a:lnTo>
                    <a:pt x="8482923" y="1357386"/>
                  </a:lnTo>
                  <a:lnTo>
                    <a:pt x="8493364" y="1353785"/>
                  </a:lnTo>
                  <a:lnTo>
                    <a:pt x="8505607" y="1346943"/>
                  </a:lnTo>
                  <a:lnTo>
                    <a:pt x="8519649" y="1338301"/>
                  </a:lnTo>
                  <a:lnTo>
                    <a:pt x="8524690" y="1334700"/>
                  </a:lnTo>
                  <a:lnTo>
                    <a:pt x="8531531" y="1332899"/>
                  </a:lnTo>
                  <a:lnTo>
                    <a:pt x="8538732" y="1331099"/>
                  </a:lnTo>
                  <a:lnTo>
                    <a:pt x="8545574" y="1326057"/>
                  </a:lnTo>
                  <a:lnTo>
                    <a:pt x="8545574" y="1320656"/>
                  </a:lnTo>
                  <a:lnTo>
                    <a:pt x="8548814" y="1317415"/>
                  </a:lnTo>
                  <a:lnTo>
                    <a:pt x="8554215" y="1310213"/>
                  </a:lnTo>
                  <a:lnTo>
                    <a:pt x="8557456" y="1306972"/>
                  </a:lnTo>
                  <a:lnTo>
                    <a:pt x="8561056" y="1305171"/>
                  </a:lnTo>
                  <a:lnTo>
                    <a:pt x="8567898" y="1303371"/>
                  </a:lnTo>
                  <a:lnTo>
                    <a:pt x="8573299" y="1296529"/>
                  </a:lnTo>
                  <a:lnTo>
                    <a:pt x="8578340" y="1291127"/>
                  </a:lnTo>
                  <a:lnTo>
                    <a:pt x="8590582" y="1279244"/>
                  </a:lnTo>
                  <a:lnTo>
                    <a:pt x="8602464" y="1272402"/>
                  </a:lnTo>
                  <a:lnTo>
                    <a:pt x="8614706" y="1267000"/>
                  </a:lnTo>
                  <a:lnTo>
                    <a:pt x="8621547" y="1263760"/>
                  </a:lnTo>
                  <a:lnTo>
                    <a:pt x="8626588" y="1261959"/>
                  </a:lnTo>
                  <a:lnTo>
                    <a:pt x="8640631" y="1256557"/>
                  </a:lnTo>
                  <a:lnTo>
                    <a:pt x="8647472" y="1253317"/>
                  </a:lnTo>
                  <a:lnTo>
                    <a:pt x="8654673" y="1247915"/>
                  </a:lnTo>
                  <a:lnTo>
                    <a:pt x="8673757" y="1229190"/>
                  </a:lnTo>
                  <a:lnTo>
                    <a:pt x="8720205" y="1192819"/>
                  </a:lnTo>
                  <a:lnTo>
                    <a:pt x="8728846" y="1185617"/>
                  </a:lnTo>
                  <a:lnTo>
                    <a:pt x="8741089" y="1180576"/>
                  </a:lnTo>
                  <a:lnTo>
                    <a:pt x="8752971" y="1173734"/>
                  </a:lnTo>
                  <a:lnTo>
                    <a:pt x="8768813" y="1170133"/>
                  </a:lnTo>
                  <a:lnTo>
                    <a:pt x="8772054" y="1159690"/>
                  </a:lnTo>
                  <a:lnTo>
                    <a:pt x="8775655" y="1151047"/>
                  </a:lnTo>
                  <a:lnTo>
                    <a:pt x="8780696" y="1144205"/>
                  </a:lnTo>
                  <a:lnTo>
                    <a:pt x="8787897" y="1138804"/>
                  </a:lnTo>
                  <a:lnTo>
                    <a:pt x="8806980" y="1126920"/>
                  </a:lnTo>
                  <a:lnTo>
                    <a:pt x="8826064" y="1112876"/>
                  </a:lnTo>
                  <a:lnTo>
                    <a:pt x="8846587" y="1099192"/>
                  </a:lnTo>
                  <a:lnTo>
                    <a:pt x="8865671" y="1083708"/>
                  </a:lnTo>
                  <a:close/>
                  <a:moveTo>
                    <a:pt x="4613178" y="1058635"/>
                  </a:moveTo>
                  <a:lnTo>
                    <a:pt x="4595897" y="1070875"/>
                  </a:lnTo>
                  <a:lnTo>
                    <a:pt x="4599137" y="1070875"/>
                  </a:lnTo>
                  <a:lnTo>
                    <a:pt x="4606338" y="1065835"/>
                  </a:lnTo>
                  <a:close/>
                  <a:moveTo>
                    <a:pt x="5866750" y="1056905"/>
                  </a:moveTo>
                  <a:lnTo>
                    <a:pt x="5849469" y="1066983"/>
                  </a:lnTo>
                  <a:lnTo>
                    <a:pt x="5863149" y="1061944"/>
                  </a:lnTo>
                  <a:close/>
                  <a:moveTo>
                    <a:pt x="8239159" y="1050578"/>
                  </a:moveTo>
                  <a:lnTo>
                    <a:pt x="8204233" y="1080107"/>
                  </a:lnTo>
                  <a:lnTo>
                    <a:pt x="8169667" y="1111436"/>
                  </a:lnTo>
                  <a:lnTo>
                    <a:pt x="8178308" y="1107835"/>
                  </a:lnTo>
                  <a:lnTo>
                    <a:pt x="8186950" y="1106034"/>
                  </a:lnTo>
                  <a:lnTo>
                    <a:pt x="8190551" y="1100993"/>
                  </a:lnTo>
                  <a:lnTo>
                    <a:pt x="8193791" y="1095591"/>
                  </a:lnTo>
                  <a:lnTo>
                    <a:pt x="8197392" y="1090550"/>
                  </a:lnTo>
                  <a:lnTo>
                    <a:pt x="8204233" y="1085508"/>
                  </a:lnTo>
                  <a:lnTo>
                    <a:pt x="8212875" y="1078306"/>
                  </a:lnTo>
                  <a:lnTo>
                    <a:pt x="8225117" y="1069664"/>
                  </a:lnTo>
                  <a:lnTo>
                    <a:pt x="8244200" y="1061021"/>
                  </a:lnTo>
                  <a:close/>
                  <a:moveTo>
                    <a:pt x="595344" y="1028673"/>
                  </a:moveTo>
                  <a:lnTo>
                    <a:pt x="557190" y="1050997"/>
                  </a:lnTo>
                  <a:lnTo>
                    <a:pt x="526235" y="1070079"/>
                  </a:lnTo>
                  <a:lnTo>
                    <a:pt x="489881" y="1096003"/>
                  </a:lnTo>
                  <a:lnTo>
                    <a:pt x="472604" y="1110045"/>
                  </a:lnTo>
                  <a:lnTo>
                    <a:pt x="465405" y="1116886"/>
                  </a:lnTo>
                  <a:lnTo>
                    <a:pt x="460365" y="1125528"/>
                  </a:lnTo>
                  <a:lnTo>
                    <a:pt x="474043" y="1115086"/>
                  </a:lnTo>
                  <a:lnTo>
                    <a:pt x="481242" y="1108245"/>
                  </a:lnTo>
                  <a:lnTo>
                    <a:pt x="489881" y="1103204"/>
                  </a:lnTo>
                  <a:lnTo>
                    <a:pt x="498519" y="1099604"/>
                  </a:lnTo>
                  <a:lnTo>
                    <a:pt x="508598" y="1097804"/>
                  </a:lnTo>
                  <a:lnTo>
                    <a:pt x="510397" y="1090963"/>
                  </a:lnTo>
                  <a:lnTo>
                    <a:pt x="515797" y="1084122"/>
                  </a:lnTo>
                  <a:lnTo>
                    <a:pt x="529474" y="1070079"/>
                  </a:lnTo>
                  <a:lnTo>
                    <a:pt x="538113" y="1071880"/>
                  </a:lnTo>
                  <a:lnTo>
                    <a:pt x="545312" y="1073680"/>
                  </a:lnTo>
                  <a:lnTo>
                    <a:pt x="552151" y="1071880"/>
                  </a:lnTo>
                  <a:lnTo>
                    <a:pt x="558990" y="1068279"/>
                  </a:lnTo>
                  <a:lnTo>
                    <a:pt x="564389" y="1063238"/>
                  </a:lnTo>
                  <a:lnTo>
                    <a:pt x="581666" y="1042355"/>
                  </a:lnTo>
                  <a:close/>
                  <a:moveTo>
                    <a:pt x="9418009" y="1024651"/>
                  </a:moveTo>
                  <a:lnTo>
                    <a:pt x="9321152" y="1109635"/>
                  </a:lnTo>
                  <a:lnTo>
                    <a:pt x="9225735" y="1192819"/>
                  </a:lnTo>
                  <a:lnTo>
                    <a:pt x="9128878" y="1273842"/>
                  </a:lnTo>
                  <a:lnTo>
                    <a:pt x="9032021" y="1351985"/>
                  </a:lnTo>
                  <a:lnTo>
                    <a:pt x="9038862" y="1367469"/>
                  </a:lnTo>
                  <a:lnTo>
                    <a:pt x="9043903" y="1379713"/>
                  </a:lnTo>
                  <a:lnTo>
                    <a:pt x="9070187" y="1358827"/>
                  </a:lnTo>
                  <a:lnTo>
                    <a:pt x="9094312" y="1339741"/>
                  </a:lnTo>
                  <a:lnTo>
                    <a:pt x="9116996" y="1320656"/>
                  </a:lnTo>
                  <a:lnTo>
                    <a:pt x="9135719" y="1301570"/>
                  </a:lnTo>
                  <a:lnTo>
                    <a:pt x="9178927" y="1267000"/>
                  </a:lnTo>
                  <a:lnTo>
                    <a:pt x="9227535" y="1230630"/>
                  </a:lnTo>
                  <a:lnTo>
                    <a:pt x="9227535" y="1229190"/>
                  </a:lnTo>
                  <a:lnTo>
                    <a:pt x="9227535" y="1222348"/>
                  </a:lnTo>
                  <a:lnTo>
                    <a:pt x="9232936" y="1216946"/>
                  </a:lnTo>
                  <a:lnTo>
                    <a:pt x="9236177" y="1213345"/>
                  </a:lnTo>
                  <a:lnTo>
                    <a:pt x="9243378" y="1211905"/>
                  </a:lnTo>
                  <a:lnTo>
                    <a:pt x="9239777" y="1201462"/>
                  </a:lnTo>
                  <a:lnTo>
                    <a:pt x="9252020" y="1196060"/>
                  </a:lnTo>
                  <a:lnTo>
                    <a:pt x="9270743" y="1184177"/>
                  </a:lnTo>
                  <a:lnTo>
                    <a:pt x="9286586" y="1171933"/>
                  </a:lnTo>
                  <a:lnTo>
                    <a:pt x="9300268" y="1156089"/>
                  </a:lnTo>
                  <a:lnTo>
                    <a:pt x="9315751" y="1137003"/>
                  </a:lnTo>
                  <a:lnTo>
                    <a:pt x="9327993" y="1123319"/>
                  </a:lnTo>
                  <a:lnTo>
                    <a:pt x="9343476" y="1106034"/>
                  </a:lnTo>
                  <a:lnTo>
                    <a:pt x="9352117" y="1099192"/>
                  </a:lnTo>
                  <a:lnTo>
                    <a:pt x="9359319" y="1094151"/>
                  </a:lnTo>
                  <a:lnTo>
                    <a:pt x="9367960" y="1090550"/>
                  </a:lnTo>
                  <a:lnTo>
                    <a:pt x="9376602" y="1086949"/>
                  </a:lnTo>
                  <a:lnTo>
                    <a:pt x="9379843" y="1076866"/>
                  </a:lnTo>
                  <a:lnTo>
                    <a:pt x="9385243" y="1066423"/>
                  </a:lnTo>
                  <a:lnTo>
                    <a:pt x="9392085" y="1059221"/>
                  </a:lnTo>
                  <a:lnTo>
                    <a:pt x="9397486" y="1052379"/>
                  </a:lnTo>
                  <a:lnTo>
                    <a:pt x="9404327" y="1047338"/>
                  </a:lnTo>
                  <a:lnTo>
                    <a:pt x="9409368" y="1041936"/>
                  </a:lnTo>
                  <a:lnTo>
                    <a:pt x="9412968" y="1035094"/>
                  </a:lnTo>
                  <a:lnTo>
                    <a:pt x="9416209" y="1028252"/>
                  </a:lnTo>
                  <a:close/>
                  <a:moveTo>
                    <a:pt x="1218403" y="1019672"/>
                  </a:moveTo>
                  <a:lnTo>
                    <a:pt x="1202926" y="1028673"/>
                  </a:lnTo>
                  <a:lnTo>
                    <a:pt x="1188888" y="1038755"/>
                  </a:lnTo>
                  <a:lnTo>
                    <a:pt x="1177010" y="1049196"/>
                  </a:lnTo>
                  <a:lnTo>
                    <a:pt x="1162972" y="1059638"/>
                  </a:lnTo>
                  <a:lnTo>
                    <a:pt x="1177010" y="1052797"/>
                  </a:lnTo>
                  <a:lnTo>
                    <a:pt x="1190688" y="1044156"/>
                  </a:lnTo>
                  <a:lnTo>
                    <a:pt x="1216604" y="1021472"/>
                  </a:lnTo>
                  <a:lnTo>
                    <a:pt x="1220203" y="1019672"/>
                  </a:lnTo>
                  <a:close/>
                  <a:moveTo>
                    <a:pt x="8938404" y="1017809"/>
                  </a:moveTo>
                  <a:lnTo>
                    <a:pt x="8936603" y="1024651"/>
                  </a:lnTo>
                  <a:lnTo>
                    <a:pt x="8940204" y="1022851"/>
                  </a:lnTo>
                  <a:close/>
                  <a:moveTo>
                    <a:pt x="4213202" y="1010039"/>
                  </a:moveTo>
                  <a:lnTo>
                    <a:pt x="4211402" y="1011839"/>
                  </a:lnTo>
                  <a:lnTo>
                    <a:pt x="4194121" y="1030917"/>
                  </a:lnTo>
                  <a:lnTo>
                    <a:pt x="4178641" y="1046756"/>
                  </a:lnTo>
                  <a:lnTo>
                    <a:pt x="4162800" y="1060435"/>
                  </a:lnTo>
                  <a:lnTo>
                    <a:pt x="4166400" y="1060435"/>
                  </a:lnTo>
                  <a:lnTo>
                    <a:pt x="4170000" y="1060435"/>
                  </a:lnTo>
                  <a:lnTo>
                    <a:pt x="4175041" y="1057196"/>
                  </a:lnTo>
                  <a:lnTo>
                    <a:pt x="4180441" y="1048196"/>
                  </a:lnTo>
                  <a:lnTo>
                    <a:pt x="4189081" y="1037757"/>
                  </a:lnTo>
                  <a:lnTo>
                    <a:pt x="4195921" y="1030917"/>
                  </a:lnTo>
                  <a:lnTo>
                    <a:pt x="4204562" y="1025878"/>
                  </a:lnTo>
                  <a:lnTo>
                    <a:pt x="4213202" y="1020478"/>
                  </a:lnTo>
                  <a:lnTo>
                    <a:pt x="4213202" y="1013638"/>
                  </a:lnTo>
                  <a:close/>
                  <a:moveTo>
                    <a:pt x="9312150" y="1009167"/>
                  </a:moveTo>
                  <a:lnTo>
                    <a:pt x="9289827" y="1026452"/>
                  </a:lnTo>
                  <a:lnTo>
                    <a:pt x="9288026" y="1028252"/>
                  </a:lnTo>
                  <a:lnTo>
                    <a:pt x="9246619" y="1064622"/>
                  </a:lnTo>
                  <a:lnTo>
                    <a:pt x="9248419" y="1066423"/>
                  </a:lnTo>
                  <a:lnTo>
                    <a:pt x="9244818" y="1064622"/>
                  </a:lnTo>
                  <a:lnTo>
                    <a:pt x="9182527" y="1118278"/>
                  </a:lnTo>
                  <a:lnTo>
                    <a:pt x="9149761" y="1144205"/>
                  </a:lnTo>
                  <a:lnTo>
                    <a:pt x="9118436" y="1168332"/>
                  </a:lnTo>
                  <a:lnTo>
                    <a:pt x="9078829" y="1197861"/>
                  </a:lnTo>
                  <a:lnTo>
                    <a:pt x="9040662" y="1229190"/>
                  </a:lnTo>
                  <a:lnTo>
                    <a:pt x="9004295" y="1261959"/>
                  </a:lnTo>
                  <a:lnTo>
                    <a:pt x="8969729" y="1292928"/>
                  </a:lnTo>
                  <a:lnTo>
                    <a:pt x="8976571" y="1298329"/>
                  </a:lnTo>
                  <a:lnTo>
                    <a:pt x="8981971" y="1305171"/>
                  </a:lnTo>
                  <a:lnTo>
                    <a:pt x="8969729" y="1317415"/>
                  </a:lnTo>
                  <a:lnTo>
                    <a:pt x="8976571" y="1313814"/>
                  </a:lnTo>
                  <a:lnTo>
                    <a:pt x="8978371" y="1308772"/>
                  </a:lnTo>
                  <a:lnTo>
                    <a:pt x="8981971" y="1305171"/>
                  </a:lnTo>
                  <a:lnTo>
                    <a:pt x="8990253" y="1301570"/>
                  </a:lnTo>
                  <a:lnTo>
                    <a:pt x="8997454" y="1289687"/>
                  </a:lnTo>
                  <a:lnTo>
                    <a:pt x="9007536" y="1277443"/>
                  </a:lnTo>
                  <a:lnTo>
                    <a:pt x="9019778" y="1268801"/>
                  </a:lnTo>
                  <a:lnTo>
                    <a:pt x="9032021" y="1261959"/>
                  </a:lnTo>
                  <a:lnTo>
                    <a:pt x="9045703" y="1255117"/>
                  </a:lnTo>
                  <a:lnTo>
                    <a:pt x="9056145" y="1247915"/>
                  </a:lnTo>
                  <a:lnTo>
                    <a:pt x="9068387" y="1239272"/>
                  </a:lnTo>
                  <a:lnTo>
                    <a:pt x="9078829" y="1229190"/>
                  </a:lnTo>
                  <a:lnTo>
                    <a:pt x="9092511" y="1215146"/>
                  </a:lnTo>
                  <a:lnTo>
                    <a:pt x="9099713" y="1206503"/>
                  </a:lnTo>
                  <a:lnTo>
                    <a:pt x="9102953" y="1201462"/>
                  </a:lnTo>
                  <a:lnTo>
                    <a:pt x="9108354" y="1192819"/>
                  </a:lnTo>
                  <a:lnTo>
                    <a:pt x="9115195" y="1187418"/>
                  </a:lnTo>
                  <a:lnTo>
                    <a:pt x="9122037" y="1185617"/>
                  </a:lnTo>
                  <a:lnTo>
                    <a:pt x="9130678" y="1184177"/>
                  </a:lnTo>
                  <a:lnTo>
                    <a:pt x="9132478" y="1176975"/>
                  </a:lnTo>
                  <a:lnTo>
                    <a:pt x="9134279" y="1173734"/>
                  </a:lnTo>
                  <a:lnTo>
                    <a:pt x="9137519" y="1170133"/>
                  </a:lnTo>
                  <a:lnTo>
                    <a:pt x="9146161" y="1168332"/>
                  </a:lnTo>
                  <a:lnTo>
                    <a:pt x="9167045" y="1152848"/>
                  </a:lnTo>
                  <a:lnTo>
                    <a:pt x="9186128" y="1137003"/>
                  </a:lnTo>
                  <a:lnTo>
                    <a:pt x="9201611" y="1121519"/>
                  </a:lnTo>
                  <a:lnTo>
                    <a:pt x="9215653" y="1104234"/>
                  </a:lnTo>
                  <a:lnTo>
                    <a:pt x="9232936" y="1083708"/>
                  </a:lnTo>
                  <a:lnTo>
                    <a:pt x="9252020" y="1066423"/>
                  </a:lnTo>
                  <a:lnTo>
                    <a:pt x="9274344" y="1050578"/>
                  </a:lnTo>
                  <a:lnTo>
                    <a:pt x="9296668" y="1040135"/>
                  </a:lnTo>
                  <a:lnTo>
                    <a:pt x="9296668" y="1038335"/>
                  </a:lnTo>
                  <a:lnTo>
                    <a:pt x="9302069" y="1026452"/>
                  </a:lnTo>
                  <a:lnTo>
                    <a:pt x="9305309" y="1022851"/>
                  </a:lnTo>
                  <a:lnTo>
                    <a:pt x="9308910" y="1016009"/>
                  </a:lnTo>
                  <a:close/>
                  <a:moveTo>
                    <a:pt x="2381736" y="1000949"/>
                  </a:moveTo>
                  <a:lnTo>
                    <a:pt x="2365899" y="1009590"/>
                  </a:lnTo>
                  <a:lnTo>
                    <a:pt x="2359060" y="1012831"/>
                  </a:lnTo>
                  <a:lnTo>
                    <a:pt x="2352221" y="1016431"/>
                  </a:lnTo>
                  <a:lnTo>
                    <a:pt x="2369498" y="1007790"/>
                  </a:lnTo>
                  <a:close/>
                  <a:moveTo>
                    <a:pt x="4692741" y="991320"/>
                  </a:moveTo>
                  <a:lnTo>
                    <a:pt x="4687341" y="996360"/>
                  </a:lnTo>
                  <a:lnTo>
                    <a:pt x="4689141" y="996360"/>
                  </a:lnTo>
                  <a:close/>
                  <a:moveTo>
                    <a:pt x="844784" y="988707"/>
                  </a:moveTo>
                  <a:lnTo>
                    <a:pt x="822107" y="1002389"/>
                  </a:lnTo>
                  <a:lnTo>
                    <a:pt x="797991" y="1016431"/>
                  </a:lnTo>
                  <a:lnTo>
                    <a:pt x="796191" y="1016431"/>
                  </a:lnTo>
                  <a:lnTo>
                    <a:pt x="769916" y="1030114"/>
                  </a:lnTo>
                  <a:lnTo>
                    <a:pt x="744360" y="1045956"/>
                  </a:lnTo>
                  <a:lnTo>
                    <a:pt x="721683" y="1058198"/>
                  </a:lnTo>
                  <a:lnTo>
                    <a:pt x="655814" y="1103204"/>
                  </a:lnTo>
                  <a:lnTo>
                    <a:pt x="648975" y="1108245"/>
                  </a:lnTo>
                  <a:lnTo>
                    <a:pt x="619460" y="1130568"/>
                  </a:lnTo>
                  <a:lnTo>
                    <a:pt x="605782" y="1142810"/>
                  </a:lnTo>
                  <a:lnTo>
                    <a:pt x="595344" y="1153252"/>
                  </a:lnTo>
                  <a:lnTo>
                    <a:pt x="595344" y="1155052"/>
                  </a:lnTo>
                  <a:lnTo>
                    <a:pt x="610821" y="1144611"/>
                  </a:lnTo>
                  <a:lnTo>
                    <a:pt x="624859" y="1135969"/>
                  </a:lnTo>
                  <a:lnTo>
                    <a:pt x="655814" y="1118687"/>
                  </a:lnTo>
                  <a:lnTo>
                    <a:pt x="683529" y="1103204"/>
                  </a:lnTo>
                  <a:lnTo>
                    <a:pt x="713045" y="1085922"/>
                  </a:lnTo>
                  <a:lnTo>
                    <a:pt x="758038" y="1059638"/>
                  </a:lnTo>
                  <a:lnTo>
                    <a:pt x="797991" y="1031914"/>
                  </a:lnTo>
                  <a:lnTo>
                    <a:pt x="823907" y="1011031"/>
                  </a:lnTo>
                  <a:lnTo>
                    <a:pt x="834345" y="1000949"/>
                  </a:lnTo>
                  <a:close/>
                  <a:moveTo>
                    <a:pt x="4571416" y="982680"/>
                  </a:moveTo>
                  <a:lnTo>
                    <a:pt x="4505894" y="1034517"/>
                  </a:lnTo>
                  <a:lnTo>
                    <a:pt x="4441811" y="1086354"/>
                  </a:lnTo>
                  <a:lnTo>
                    <a:pt x="4413730" y="1109032"/>
                  </a:lnTo>
                  <a:lnTo>
                    <a:pt x="4356848" y="1157269"/>
                  </a:lnTo>
                  <a:lnTo>
                    <a:pt x="4389609" y="1139990"/>
                  </a:lnTo>
                  <a:lnTo>
                    <a:pt x="4422370" y="1119472"/>
                  </a:lnTo>
                  <a:lnTo>
                    <a:pt x="4451892" y="1094993"/>
                  </a:lnTo>
                  <a:lnTo>
                    <a:pt x="4481413" y="1067275"/>
                  </a:lnTo>
                  <a:lnTo>
                    <a:pt x="4528215" y="1022278"/>
                  </a:lnTo>
                  <a:close/>
                  <a:moveTo>
                    <a:pt x="3513394" y="980066"/>
                  </a:moveTo>
                  <a:lnTo>
                    <a:pt x="3511907" y="981129"/>
                  </a:lnTo>
                  <a:lnTo>
                    <a:pt x="3456163" y="999149"/>
                  </a:lnTo>
                  <a:lnTo>
                    <a:pt x="3322985" y="1044156"/>
                  </a:lnTo>
                  <a:lnTo>
                    <a:pt x="3314346" y="1047756"/>
                  </a:lnTo>
                  <a:lnTo>
                    <a:pt x="3191606" y="1094563"/>
                  </a:lnTo>
                  <a:lnTo>
                    <a:pt x="3077504" y="1139210"/>
                  </a:lnTo>
                  <a:lnTo>
                    <a:pt x="3027113" y="1158293"/>
                  </a:lnTo>
                  <a:lnTo>
                    <a:pt x="3014875" y="1163693"/>
                  </a:lnTo>
                  <a:lnTo>
                    <a:pt x="3016674" y="1163693"/>
                  </a:lnTo>
                  <a:lnTo>
                    <a:pt x="3030352" y="1165134"/>
                  </a:lnTo>
                  <a:lnTo>
                    <a:pt x="3042590" y="1165134"/>
                  </a:lnTo>
                  <a:lnTo>
                    <a:pt x="3056628" y="1161893"/>
                  </a:lnTo>
                  <a:lnTo>
                    <a:pt x="3070306" y="1156492"/>
                  </a:lnTo>
                  <a:lnTo>
                    <a:pt x="3096581" y="1144611"/>
                  </a:lnTo>
                  <a:lnTo>
                    <a:pt x="3123937" y="1128768"/>
                  </a:lnTo>
                  <a:lnTo>
                    <a:pt x="3144814" y="1116886"/>
                  </a:lnTo>
                  <a:lnTo>
                    <a:pt x="3163891" y="1108245"/>
                  </a:lnTo>
                  <a:lnTo>
                    <a:pt x="3188007" y="1096003"/>
                  </a:lnTo>
                  <a:lnTo>
                    <a:pt x="3202044" y="1090963"/>
                  </a:lnTo>
                  <a:lnTo>
                    <a:pt x="3217522" y="1087362"/>
                  </a:lnTo>
                  <a:lnTo>
                    <a:pt x="3253876" y="1082321"/>
                  </a:lnTo>
                  <a:lnTo>
                    <a:pt x="3255676" y="1077281"/>
                  </a:lnTo>
                  <a:lnTo>
                    <a:pt x="3260715" y="1071880"/>
                  </a:lnTo>
                  <a:lnTo>
                    <a:pt x="3266114" y="1070079"/>
                  </a:lnTo>
                  <a:lnTo>
                    <a:pt x="3271153" y="1068279"/>
                  </a:lnTo>
                  <a:lnTo>
                    <a:pt x="3271153" y="1065039"/>
                  </a:lnTo>
                  <a:lnTo>
                    <a:pt x="3286631" y="1065039"/>
                  </a:lnTo>
                  <a:lnTo>
                    <a:pt x="3293470" y="1065039"/>
                  </a:lnTo>
                  <a:lnTo>
                    <a:pt x="3298869" y="1066839"/>
                  </a:lnTo>
                  <a:lnTo>
                    <a:pt x="3303908" y="1070079"/>
                  </a:lnTo>
                  <a:lnTo>
                    <a:pt x="3310747" y="1061438"/>
                  </a:lnTo>
                  <a:lnTo>
                    <a:pt x="3317946" y="1054597"/>
                  </a:lnTo>
                  <a:lnTo>
                    <a:pt x="3324784" y="1047756"/>
                  </a:lnTo>
                  <a:lnTo>
                    <a:pt x="3333423" y="1042355"/>
                  </a:lnTo>
                  <a:lnTo>
                    <a:pt x="3342062" y="1038755"/>
                  </a:lnTo>
                  <a:lnTo>
                    <a:pt x="3352500" y="1035514"/>
                  </a:lnTo>
                  <a:lnTo>
                    <a:pt x="3362939" y="1033714"/>
                  </a:lnTo>
                  <a:lnTo>
                    <a:pt x="3373377" y="1033714"/>
                  </a:lnTo>
                  <a:lnTo>
                    <a:pt x="3390654" y="1033714"/>
                  </a:lnTo>
                  <a:lnTo>
                    <a:pt x="3404332" y="1031914"/>
                  </a:lnTo>
                  <a:lnTo>
                    <a:pt x="3418369" y="1028673"/>
                  </a:lnTo>
                  <a:lnTo>
                    <a:pt x="3428448" y="1023273"/>
                  </a:lnTo>
                  <a:lnTo>
                    <a:pt x="3435647" y="1019672"/>
                  </a:lnTo>
                  <a:lnTo>
                    <a:pt x="3440686" y="1018232"/>
                  </a:lnTo>
                  <a:lnTo>
                    <a:pt x="3446085" y="1009590"/>
                  </a:lnTo>
                  <a:lnTo>
                    <a:pt x="3451124" y="1004190"/>
                  </a:lnTo>
                  <a:lnTo>
                    <a:pt x="3456163" y="999149"/>
                  </a:lnTo>
                  <a:lnTo>
                    <a:pt x="3461563" y="999149"/>
                  </a:lnTo>
                  <a:lnTo>
                    <a:pt x="3472001" y="999149"/>
                  </a:lnTo>
                  <a:lnTo>
                    <a:pt x="3478840" y="1000949"/>
                  </a:lnTo>
                  <a:lnTo>
                    <a:pt x="3485679" y="1004190"/>
                  </a:lnTo>
                  <a:lnTo>
                    <a:pt x="3489278" y="1000949"/>
                  </a:lnTo>
                  <a:lnTo>
                    <a:pt x="3492877" y="999149"/>
                  </a:lnTo>
                  <a:lnTo>
                    <a:pt x="3494317" y="995548"/>
                  </a:lnTo>
                  <a:lnTo>
                    <a:pt x="3497917" y="992308"/>
                  </a:lnTo>
                  <a:lnTo>
                    <a:pt x="3504756" y="985107"/>
                  </a:lnTo>
                  <a:lnTo>
                    <a:pt x="3508355" y="983667"/>
                  </a:lnTo>
                  <a:lnTo>
                    <a:pt x="3511907" y="981129"/>
                  </a:lnTo>
                  <a:lnTo>
                    <a:pt x="3515194" y="980066"/>
                  </a:lnTo>
                  <a:close/>
                  <a:moveTo>
                    <a:pt x="6796297" y="978795"/>
                  </a:moveTo>
                  <a:lnTo>
                    <a:pt x="6764976" y="999672"/>
                  </a:lnTo>
                  <a:lnTo>
                    <a:pt x="6583531" y="1122416"/>
                  </a:lnTo>
                  <a:lnTo>
                    <a:pt x="6496768" y="1179649"/>
                  </a:lnTo>
                  <a:lnTo>
                    <a:pt x="6415406" y="1231483"/>
                  </a:lnTo>
                  <a:lnTo>
                    <a:pt x="6422246" y="1229683"/>
                  </a:lnTo>
                  <a:lnTo>
                    <a:pt x="6429446" y="1229683"/>
                  </a:lnTo>
                  <a:lnTo>
                    <a:pt x="6443127" y="1231483"/>
                  </a:lnTo>
                  <a:lnTo>
                    <a:pt x="6457167" y="1233282"/>
                  </a:lnTo>
                  <a:lnTo>
                    <a:pt x="6457167" y="1235082"/>
                  </a:lnTo>
                  <a:lnTo>
                    <a:pt x="6489928" y="1207366"/>
                  </a:lnTo>
                  <a:lnTo>
                    <a:pt x="6520889" y="1183249"/>
                  </a:lnTo>
                  <a:lnTo>
                    <a:pt x="6554010" y="1162371"/>
                  </a:lnTo>
                  <a:lnTo>
                    <a:pt x="6586771" y="1143294"/>
                  </a:lnTo>
                  <a:lnTo>
                    <a:pt x="6592171" y="1134655"/>
                  </a:lnTo>
                  <a:lnTo>
                    <a:pt x="6599011" y="1124216"/>
                  </a:lnTo>
                  <a:lnTo>
                    <a:pt x="6607652" y="1115577"/>
                  </a:lnTo>
                  <a:lnTo>
                    <a:pt x="6618092" y="1108738"/>
                  </a:lnTo>
                  <a:lnTo>
                    <a:pt x="6621332" y="1106938"/>
                  </a:lnTo>
                  <a:lnTo>
                    <a:pt x="6636813" y="1101899"/>
                  </a:lnTo>
                  <a:lnTo>
                    <a:pt x="6654093" y="1098299"/>
                  </a:lnTo>
                  <a:lnTo>
                    <a:pt x="6708095" y="1044666"/>
                  </a:lnTo>
                  <a:lnTo>
                    <a:pt x="6714935" y="1039267"/>
                  </a:lnTo>
                  <a:lnTo>
                    <a:pt x="6720335" y="1037467"/>
                  </a:lnTo>
                  <a:lnTo>
                    <a:pt x="6725375" y="1037467"/>
                  </a:lnTo>
                  <a:lnTo>
                    <a:pt x="6732215" y="1039267"/>
                  </a:lnTo>
                  <a:lnTo>
                    <a:pt x="6739056" y="1028828"/>
                  </a:lnTo>
                  <a:lnTo>
                    <a:pt x="6744456" y="1021989"/>
                  </a:lnTo>
                  <a:lnTo>
                    <a:pt x="6749496" y="1016950"/>
                  </a:lnTo>
                  <a:lnTo>
                    <a:pt x="6754896" y="1013350"/>
                  </a:lnTo>
                  <a:lnTo>
                    <a:pt x="6759936" y="1011550"/>
                  </a:lnTo>
                  <a:lnTo>
                    <a:pt x="6764976" y="1006511"/>
                  </a:lnTo>
                  <a:lnTo>
                    <a:pt x="6777217" y="994273"/>
                  </a:lnTo>
                  <a:close/>
                  <a:moveTo>
                    <a:pt x="3279792" y="973225"/>
                  </a:moveTo>
                  <a:lnTo>
                    <a:pt x="3248837" y="983667"/>
                  </a:lnTo>
                  <a:lnTo>
                    <a:pt x="3212482" y="993748"/>
                  </a:lnTo>
                  <a:lnTo>
                    <a:pt x="3179368" y="1004190"/>
                  </a:lnTo>
                  <a:lnTo>
                    <a:pt x="3129336" y="1021472"/>
                  </a:lnTo>
                  <a:lnTo>
                    <a:pt x="3075705" y="1044156"/>
                  </a:lnTo>
                  <a:lnTo>
                    <a:pt x="3023513" y="1066839"/>
                  </a:lnTo>
                  <a:lnTo>
                    <a:pt x="2994358" y="1082321"/>
                  </a:lnTo>
                  <a:lnTo>
                    <a:pt x="2964842" y="1099604"/>
                  </a:lnTo>
                  <a:lnTo>
                    <a:pt x="2938927" y="1115086"/>
                  </a:lnTo>
                  <a:lnTo>
                    <a:pt x="2930288" y="1121927"/>
                  </a:lnTo>
                  <a:lnTo>
                    <a:pt x="2923449" y="1127328"/>
                  </a:lnTo>
                  <a:lnTo>
                    <a:pt x="2914810" y="1130568"/>
                  </a:lnTo>
                  <a:lnTo>
                    <a:pt x="2913011" y="1132369"/>
                  </a:lnTo>
                  <a:lnTo>
                    <a:pt x="2924889" y="1128768"/>
                  </a:lnTo>
                  <a:lnTo>
                    <a:pt x="2937127" y="1123727"/>
                  </a:lnTo>
                  <a:lnTo>
                    <a:pt x="2956204" y="1111846"/>
                  </a:lnTo>
                  <a:lnTo>
                    <a:pt x="2971681" y="1104645"/>
                  </a:lnTo>
                  <a:lnTo>
                    <a:pt x="2985719" y="1099604"/>
                  </a:lnTo>
                  <a:lnTo>
                    <a:pt x="3001197" y="1097804"/>
                  </a:lnTo>
                  <a:lnTo>
                    <a:pt x="3014875" y="1097804"/>
                  </a:lnTo>
                  <a:lnTo>
                    <a:pt x="3028912" y="1085922"/>
                  </a:lnTo>
                  <a:lnTo>
                    <a:pt x="3040790" y="1075480"/>
                  </a:lnTo>
                  <a:lnTo>
                    <a:pt x="3056628" y="1066839"/>
                  </a:lnTo>
                  <a:lnTo>
                    <a:pt x="3072105" y="1058198"/>
                  </a:lnTo>
                  <a:lnTo>
                    <a:pt x="3091182" y="1049196"/>
                  </a:lnTo>
                  <a:lnTo>
                    <a:pt x="3108459" y="1042355"/>
                  </a:lnTo>
                  <a:lnTo>
                    <a:pt x="3148053" y="1030114"/>
                  </a:lnTo>
                  <a:lnTo>
                    <a:pt x="3163891" y="1026873"/>
                  </a:lnTo>
                  <a:lnTo>
                    <a:pt x="3181168" y="1021472"/>
                  </a:lnTo>
                  <a:lnTo>
                    <a:pt x="3219322" y="1007790"/>
                  </a:lnTo>
                  <a:lnTo>
                    <a:pt x="3234799" y="1002389"/>
                  </a:lnTo>
                  <a:lnTo>
                    <a:pt x="3248837" y="995548"/>
                  </a:lnTo>
                  <a:lnTo>
                    <a:pt x="3262515" y="986907"/>
                  </a:lnTo>
                  <a:lnTo>
                    <a:pt x="3276192" y="976466"/>
                  </a:lnTo>
                  <a:close/>
                  <a:moveTo>
                    <a:pt x="9357519" y="970996"/>
                  </a:moveTo>
                  <a:lnTo>
                    <a:pt x="9324393" y="998724"/>
                  </a:lnTo>
                  <a:lnTo>
                    <a:pt x="9334835" y="998724"/>
                  </a:lnTo>
                  <a:close/>
                  <a:moveTo>
                    <a:pt x="9246619" y="969195"/>
                  </a:moveTo>
                  <a:lnTo>
                    <a:pt x="9243918" y="973697"/>
                  </a:lnTo>
                  <a:lnTo>
                    <a:pt x="9239777" y="977838"/>
                  </a:lnTo>
                  <a:lnTo>
                    <a:pt x="9234737" y="983239"/>
                  </a:lnTo>
                  <a:lnTo>
                    <a:pt x="9243378" y="974597"/>
                  </a:lnTo>
                  <a:lnTo>
                    <a:pt x="9243918" y="973697"/>
                  </a:lnTo>
                  <a:lnTo>
                    <a:pt x="9246619" y="970996"/>
                  </a:lnTo>
                  <a:close/>
                  <a:moveTo>
                    <a:pt x="697567" y="967824"/>
                  </a:moveTo>
                  <a:lnTo>
                    <a:pt x="614421" y="1016431"/>
                  </a:lnTo>
                  <a:lnTo>
                    <a:pt x="603982" y="1021472"/>
                  </a:lnTo>
                  <a:lnTo>
                    <a:pt x="607582" y="1021472"/>
                  </a:lnTo>
                  <a:lnTo>
                    <a:pt x="617660" y="1021472"/>
                  </a:lnTo>
                  <a:lnTo>
                    <a:pt x="626299" y="1019672"/>
                  </a:lnTo>
                  <a:lnTo>
                    <a:pt x="633498" y="1016431"/>
                  </a:lnTo>
                  <a:lnTo>
                    <a:pt x="640336" y="1012831"/>
                  </a:lnTo>
                  <a:lnTo>
                    <a:pt x="648975" y="1007790"/>
                  </a:lnTo>
                  <a:lnTo>
                    <a:pt x="659413" y="993748"/>
                  </a:lnTo>
                  <a:lnTo>
                    <a:pt x="663013" y="990508"/>
                  </a:lnTo>
                  <a:lnTo>
                    <a:pt x="668052" y="988707"/>
                  </a:lnTo>
                  <a:lnTo>
                    <a:pt x="673091" y="985107"/>
                  </a:lnTo>
                  <a:lnTo>
                    <a:pt x="682090" y="981866"/>
                  </a:lnTo>
                  <a:close/>
                  <a:moveTo>
                    <a:pt x="3305707" y="964584"/>
                  </a:moveTo>
                  <a:lnTo>
                    <a:pt x="3284831" y="971425"/>
                  </a:lnTo>
                  <a:lnTo>
                    <a:pt x="3283391" y="973225"/>
                  </a:lnTo>
                  <a:lnTo>
                    <a:pt x="3286631" y="973225"/>
                  </a:lnTo>
                  <a:lnTo>
                    <a:pt x="3293470" y="973225"/>
                  </a:lnTo>
                  <a:lnTo>
                    <a:pt x="3298869" y="975025"/>
                  </a:lnTo>
                  <a:lnTo>
                    <a:pt x="3302108" y="976466"/>
                  </a:lnTo>
                  <a:lnTo>
                    <a:pt x="3305707" y="973225"/>
                  </a:lnTo>
                  <a:close/>
                  <a:moveTo>
                    <a:pt x="9490742" y="957312"/>
                  </a:moveTo>
                  <a:lnTo>
                    <a:pt x="9424851" y="1017809"/>
                  </a:lnTo>
                  <a:lnTo>
                    <a:pt x="9430251" y="1017809"/>
                  </a:lnTo>
                  <a:lnTo>
                    <a:pt x="9435292" y="1014208"/>
                  </a:lnTo>
                  <a:lnTo>
                    <a:pt x="9440333" y="1010607"/>
                  </a:lnTo>
                  <a:lnTo>
                    <a:pt x="9443934" y="1009167"/>
                  </a:lnTo>
                  <a:lnTo>
                    <a:pt x="9454376" y="1007366"/>
                  </a:lnTo>
                  <a:lnTo>
                    <a:pt x="9468058" y="988281"/>
                  </a:lnTo>
                  <a:lnTo>
                    <a:pt x="9480300" y="970996"/>
                  </a:lnTo>
                  <a:close/>
                  <a:moveTo>
                    <a:pt x="4297805" y="954962"/>
                  </a:moveTo>
                  <a:lnTo>
                    <a:pt x="4282325" y="958562"/>
                  </a:lnTo>
                  <a:lnTo>
                    <a:pt x="4268644" y="961802"/>
                  </a:lnTo>
                  <a:lnTo>
                    <a:pt x="4245963" y="977281"/>
                  </a:lnTo>
                  <a:lnTo>
                    <a:pt x="4226883" y="992760"/>
                  </a:lnTo>
                  <a:lnTo>
                    <a:pt x="4221842" y="999959"/>
                  </a:lnTo>
                  <a:lnTo>
                    <a:pt x="4249563" y="984120"/>
                  </a:lnTo>
                  <a:lnTo>
                    <a:pt x="4277285" y="970441"/>
                  </a:lnTo>
                  <a:lnTo>
                    <a:pt x="4287365" y="963602"/>
                  </a:lnTo>
                  <a:close/>
                  <a:moveTo>
                    <a:pt x="2681208" y="947301"/>
                  </a:moveTo>
                  <a:lnTo>
                    <a:pt x="2630816" y="971425"/>
                  </a:lnTo>
                  <a:lnTo>
                    <a:pt x="2578625" y="995548"/>
                  </a:lnTo>
                  <a:lnTo>
                    <a:pt x="2519954" y="1018232"/>
                  </a:lnTo>
                  <a:lnTo>
                    <a:pt x="2457684" y="1044156"/>
                  </a:lnTo>
                  <a:lnTo>
                    <a:pt x="2341782" y="1089162"/>
                  </a:lnTo>
                  <a:lnTo>
                    <a:pt x="2232720" y="1135969"/>
                  </a:lnTo>
                  <a:lnTo>
                    <a:pt x="2211843" y="1144611"/>
                  </a:lnTo>
                  <a:lnTo>
                    <a:pt x="2196366" y="1153252"/>
                  </a:lnTo>
                  <a:lnTo>
                    <a:pt x="2185928" y="1160093"/>
                  </a:lnTo>
                  <a:lnTo>
                    <a:pt x="2179089" y="1166934"/>
                  </a:lnTo>
                  <a:lnTo>
                    <a:pt x="2170450" y="1177375"/>
                  </a:lnTo>
                  <a:lnTo>
                    <a:pt x="2190967" y="1166934"/>
                  </a:lnTo>
                  <a:lnTo>
                    <a:pt x="2213644" y="1156492"/>
                  </a:lnTo>
                  <a:lnTo>
                    <a:pt x="2238119" y="1146051"/>
                  </a:lnTo>
                  <a:lnTo>
                    <a:pt x="2264035" y="1137409"/>
                  </a:lnTo>
                  <a:lnTo>
                    <a:pt x="2294990" y="1128768"/>
                  </a:lnTo>
                  <a:lnTo>
                    <a:pt x="2327745" y="1116886"/>
                  </a:lnTo>
                  <a:lnTo>
                    <a:pt x="2359060" y="1101404"/>
                  </a:lnTo>
                  <a:lnTo>
                    <a:pt x="2390375" y="1082321"/>
                  </a:lnTo>
                  <a:lnTo>
                    <a:pt x="2393614" y="1080521"/>
                  </a:lnTo>
                  <a:lnTo>
                    <a:pt x="2399014" y="1080521"/>
                  </a:lnTo>
                  <a:lnTo>
                    <a:pt x="2410892" y="1078721"/>
                  </a:lnTo>
                  <a:lnTo>
                    <a:pt x="2424929" y="1075480"/>
                  </a:lnTo>
                  <a:lnTo>
                    <a:pt x="2438607" y="1070079"/>
                  </a:lnTo>
                  <a:lnTo>
                    <a:pt x="2450845" y="1063238"/>
                  </a:lnTo>
                  <a:lnTo>
                    <a:pt x="2468122" y="1052797"/>
                  </a:lnTo>
                  <a:lnTo>
                    <a:pt x="2490438" y="1037315"/>
                  </a:lnTo>
                  <a:lnTo>
                    <a:pt x="2504476" y="1030114"/>
                  </a:lnTo>
                  <a:lnTo>
                    <a:pt x="2518514" y="1023273"/>
                  </a:lnTo>
                  <a:lnTo>
                    <a:pt x="2523553" y="1021472"/>
                  </a:lnTo>
                  <a:lnTo>
                    <a:pt x="2528592" y="1023273"/>
                  </a:lnTo>
                  <a:lnTo>
                    <a:pt x="2539031" y="1025073"/>
                  </a:lnTo>
                  <a:lnTo>
                    <a:pt x="2542630" y="1025073"/>
                  </a:lnTo>
                  <a:lnTo>
                    <a:pt x="2545870" y="1021472"/>
                  </a:lnTo>
                  <a:lnTo>
                    <a:pt x="2553069" y="1018232"/>
                  </a:lnTo>
                  <a:lnTo>
                    <a:pt x="2559908" y="1016431"/>
                  </a:lnTo>
                  <a:lnTo>
                    <a:pt x="2566747" y="1014631"/>
                  </a:lnTo>
                  <a:lnTo>
                    <a:pt x="2571786" y="1007790"/>
                  </a:lnTo>
                  <a:lnTo>
                    <a:pt x="2582224" y="1000949"/>
                  </a:lnTo>
                  <a:lnTo>
                    <a:pt x="2601301" y="990508"/>
                  </a:lnTo>
                  <a:lnTo>
                    <a:pt x="2618578" y="981866"/>
                  </a:lnTo>
                  <a:lnTo>
                    <a:pt x="2635855" y="976466"/>
                  </a:lnTo>
                  <a:lnTo>
                    <a:pt x="2651693" y="973225"/>
                  </a:lnTo>
                  <a:lnTo>
                    <a:pt x="2663571" y="969625"/>
                  </a:lnTo>
                  <a:lnTo>
                    <a:pt x="2672569" y="964584"/>
                  </a:lnTo>
                  <a:lnTo>
                    <a:pt x="2677609" y="957743"/>
                  </a:lnTo>
                  <a:close/>
                  <a:moveTo>
                    <a:pt x="749399" y="935059"/>
                  </a:moveTo>
                  <a:lnTo>
                    <a:pt x="725283" y="950902"/>
                  </a:lnTo>
                  <a:lnTo>
                    <a:pt x="732122" y="950902"/>
                  </a:lnTo>
                  <a:lnTo>
                    <a:pt x="740760" y="950902"/>
                  </a:lnTo>
                  <a:close/>
                  <a:moveTo>
                    <a:pt x="7018064" y="932000"/>
                  </a:moveTo>
                  <a:lnTo>
                    <a:pt x="6962622" y="968356"/>
                  </a:lnTo>
                  <a:lnTo>
                    <a:pt x="6907181" y="1004711"/>
                  </a:lnTo>
                  <a:lnTo>
                    <a:pt x="6848139" y="1046466"/>
                  </a:lnTo>
                  <a:lnTo>
                    <a:pt x="6789457" y="1089661"/>
                  </a:lnTo>
                  <a:lnTo>
                    <a:pt x="6787657" y="1091460"/>
                  </a:lnTo>
                  <a:lnTo>
                    <a:pt x="6701254" y="1153732"/>
                  </a:lnTo>
                  <a:lnTo>
                    <a:pt x="6628172" y="1205566"/>
                  </a:lnTo>
                  <a:lnTo>
                    <a:pt x="6559050" y="1255600"/>
                  </a:lnTo>
                  <a:lnTo>
                    <a:pt x="6531329" y="1269638"/>
                  </a:lnTo>
                  <a:lnTo>
                    <a:pt x="6507209" y="1285116"/>
                  </a:lnTo>
                  <a:lnTo>
                    <a:pt x="6493168" y="1293755"/>
                  </a:lnTo>
                  <a:lnTo>
                    <a:pt x="6470848" y="1309233"/>
                  </a:lnTo>
                  <a:lnTo>
                    <a:pt x="6446727" y="1323271"/>
                  </a:lnTo>
                  <a:lnTo>
                    <a:pt x="6432686" y="1331910"/>
                  </a:lnTo>
                  <a:lnTo>
                    <a:pt x="6427646" y="1338749"/>
                  </a:lnTo>
                  <a:lnTo>
                    <a:pt x="6422246" y="1345948"/>
                  </a:lnTo>
                  <a:lnTo>
                    <a:pt x="6413606" y="1356387"/>
                  </a:lnTo>
                  <a:lnTo>
                    <a:pt x="6464007" y="1335510"/>
                  </a:lnTo>
                  <a:lnTo>
                    <a:pt x="6496768" y="1321471"/>
                  </a:lnTo>
                  <a:lnTo>
                    <a:pt x="6524489" y="1305993"/>
                  </a:lnTo>
                  <a:lnTo>
                    <a:pt x="6548610" y="1288715"/>
                  </a:lnTo>
                  <a:lnTo>
                    <a:pt x="6569491" y="1271438"/>
                  </a:lnTo>
                  <a:lnTo>
                    <a:pt x="6574891" y="1266038"/>
                  </a:lnTo>
                  <a:lnTo>
                    <a:pt x="6579931" y="1266038"/>
                  </a:lnTo>
                  <a:lnTo>
                    <a:pt x="6585331" y="1266038"/>
                  </a:lnTo>
                  <a:lnTo>
                    <a:pt x="6588571" y="1262799"/>
                  </a:lnTo>
                  <a:lnTo>
                    <a:pt x="6593971" y="1259199"/>
                  </a:lnTo>
                  <a:lnTo>
                    <a:pt x="6593971" y="1252360"/>
                  </a:lnTo>
                  <a:lnTo>
                    <a:pt x="6597211" y="1246961"/>
                  </a:lnTo>
                  <a:lnTo>
                    <a:pt x="6600811" y="1241921"/>
                  </a:lnTo>
                  <a:lnTo>
                    <a:pt x="6607652" y="1236882"/>
                  </a:lnTo>
                  <a:lnTo>
                    <a:pt x="6614492" y="1235082"/>
                  </a:lnTo>
                  <a:lnTo>
                    <a:pt x="6635373" y="1235082"/>
                  </a:lnTo>
                  <a:lnTo>
                    <a:pt x="6642213" y="1228243"/>
                  </a:lnTo>
                  <a:lnTo>
                    <a:pt x="6655893" y="1214205"/>
                  </a:lnTo>
                  <a:lnTo>
                    <a:pt x="6671734" y="1200527"/>
                  </a:lnTo>
                  <a:lnTo>
                    <a:pt x="6678574" y="1193327"/>
                  </a:lnTo>
                  <a:lnTo>
                    <a:pt x="6690814" y="1186488"/>
                  </a:lnTo>
                  <a:lnTo>
                    <a:pt x="6708095" y="1181449"/>
                  </a:lnTo>
                  <a:lnTo>
                    <a:pt x="6728975" y="1177849"/>
                  </a:lnTo>
                  <a:lnTo>
                    <a:pt x="6746256" y="1155172"/>
                  </a:lnTo>
                  <a:lnTo>
                    <a:pt x="6764976" y="1136095"/>
                  </a:lnTo>
                  <a:lnTo>
                    <a:pt x="6784057" y="1120617"/>
                  </a:lnTo>
                  <a:lnTo>
                    <a:pt x="6801337" y="1108738"/>
                  </a:lnTo>
                  <a:lnTo>
                    <a:pt x="6843099" y="1079222"/>
                  </a:lnTo>
                  <a:lnTo>
                    <a:pt x="6886300" y="1049706"/>
                  </a:lnTo>
                  <a:lnTo>
                    <a:pt x="6907181" y="1036027"/>
                  </a:lnTo>
                  <a:lnTo>
                    <a:pt x="6929501" y="1020189"/>
                  </a:lnTo>
                  <a:lnTo>
                    <a:pt x="6972703" y="985634"/>
                  </a:lnTo>
                  <a:lnTo>
                    <a:pt x="7009424" y="961517"/>
                  </a:lnTo>
                  <a:lnTo>
                    <a:pt x="7026704" y="949638"/>
                  </a:lnTo>
                  <a:lnTo>
                    <a:pt x="7043985" y="940639"/>
                  </a:lnTo>
                  <a:lnTo>
                    <a:pt x="7040385" y="937400"/>
                  </a:lnTo>
                  <a:lnTo>
                    <a:pt x="7035344" y="935600"/>
                  </a:lnTo>
                  <a:lnTo>
                    <a:pt x="7028144" y="933800"/>
                  </a:lnTo>
                  <a:close/>
                  <a:moveTo>
                    <a:pt x="6896740" y="909683"/>
                  </a:moveTo>
                  <a:lnTo>
                    <a:pt x="6875860" y="923362"/>
                  </a:lnTo>
                  <a:lnTo>
                    <a:pt x="6853539" y="937400"/>
                  </a:lnTo>
                  <a:lnTo>
                    <a:pt x="6834458" y="951078"/>
                  </a:lnTo>
                  <a:lnTo>
                    <a:pt x="6832658" y="952878"/>
                  </a:lnTo>
                  <a:lnTo>
                    <a:pt x="6867219" y="930561"/>
                  </a:lnTo>
                  <a:lnTo>
                    <a:pt x="6883060" y="921562"/>
                  </a:lnTo>
                  <a:close/>
                  <a:moveTo>
                    <a:pt x="8548814" y="906897"/>
                  </a:moveTo>
                  <a:lnTo>
                    <a:pt x="8535132" y="908698"/>
                  </a:lnTo>
                  <a:lnTo>
                    <a:pt x="8521089" y="922382"/>
                  </a:lnTo>
                  <a:lnTo>
                    <a:pt x="8503806" y="934625"/>
                  </a:lnTo>
                  <a:lnTo>
                    <a:pt x="8490124" y="948669"/>
                  </a:lnTo>
                  <a:lnTo>
                    <a:pt x="8469240" y="960553"/>
                  </a:lnTo>
                  <a:lnTo>
                    <a:pt x="8455198" y="979638"/>
                  </a:lnTo>
                  <a:lnTo>
                    <a:pt x="8439715" y="996923"/>
                  </a:lnTo>
                  <a:lnTo>
                    <a:pt x="8422432" y="1010607"/>
                  </a:lnTo>
                  <a:lnTo>
                    <a:pt x="8403708" y="1021050"/>
                  </a:lnTo>
                  <a:lnTo>
                    <a:pt x="8382825" y="1029692"/>
                  </a:lnTo>
                  <a:lnTo>
                    <a:pt x="8363741" y="1040135"/>
                  </a:lnTo>
                  <a:lnTo>
                    <a:pt x="8346098" y="1052379"/>
                  </a:lnTo>
                  <a:lnTo>
                    <a:pt x="8330616" y="1064622"/>
                  </a:lnTo>
                  <a:lnTo>
                    <a:pt x="8321974" y="1078306"/>
                  </a:lnTo>
                  <a:lnTo>
                    <a:pt x="8318733" y="1085508"/>
                  </a:lnTo>
                  <a:lnTo>
                    <a:pt x="8315133" y="1092350"/>
                  </a:lnTo>
                  <a:lnTo>
                    <a:pt x="8346098" y="1073265"/>
                  </a:lnTo>
                  <a:lnTo>
                    <a:pt x="8368782" y="1061021"/>
                  </a:lnTo>
                  <a:lnTo>
                    <a:pt x="8391466" y="1050578"/>
                  </a:lnTo>
                  <a:lnTo>
                    <a:pt x="8389666" y="1045537"/>
                  </a:lnTo>
                  <a:lnTo>
                    <a:pt x="8389666" y="1040135"/>
                  </a:lnTo>
                  <a:lnTo>
                    <a:pt x="8389666" y="1031493"/>
                  </a:lnTo>
                  <a:lnTo>
                    <a:pt x="8406949" y="1021050"/>
                  </a:lnTo>
                  <a:lnTo>
                    <a:pt x="8431073" y="1007366"/>
                  </a:lnTo>
                  <a:lnTo>
                    <a:pt x="8443315" y="998724"/>
                  </a:lnTo>
                  <a:lnTo>
                    <a:pt x="8455198" y="988281"/>
                  </a:lnTo>
                  <a:lnTo>
                    <a:pt x="8476081" y="969195"/>
                  </a:lnTo>
                  <a:lnTo>
                    <a:pt x="8498765" y="951910"/>
                  </a:lnTo>
                  <a:lnTo>
                    <a:pt x="8517849" y="936426"/>
                  </a:lnTo>
                  <a:lnTo>
                    <a:pt x="8531531" y="925983"/>
                  </a:lnTo>
                  <a:lnTo>
                    <a:pt x="8547374" y="915540"/>
                  </a:lnTo>
                  <a:lnTo>
                    <a:pt x="8557456" y="910498"/>
                  </a:lnTo>
                  <a:lnTo>
                    <a:pt x="8561056" y="906897"/>
                  </a:lnTo>
                  <a:lnTo>
                    <a:pt x="8557456" y="906897"/>
                  </a:lnTo>
                  <a:close/>
                  <a:moveTo>
                    <a:pt x="1556029" y="898694"/>
                  </a:moveTo>
                  <a:lnTo>
                    <a:pt x="1484007" y="944300"/>
                  </a:lnTo>
                  <a:lnTo>
                    <a:pt x="1481521" y="945501"/>
                  </a:lnTo>
                  <a:lnTo>
                    <a:pt x="1479167" y="947365"/>
                  </a:lnTo>
                  <a:lnTo>
                    <a:pt x="1438328" y="973225"/>
                  </a:lnTo>
                  <a:lnTo>
                    <a:pt x="1460644" y="966384"/>
                  </a:lnTo>
                  <a:lnTo>
                    <a:pt x="1466043" y="959543"/>
                  </a:lnTo>
                  <a:lnTo>
                    <a:pt x="1472882" y="952342"/>
                  </a:lnTo>
                  <a:lnTo>
                    <a:pt x="1479167" y="947365"/>
                  </a:lnTo>
                  <a:lnTo>
                    <a:pt x="1484007" y="944300"/>
                  </a:lnTo>
                  <a:lnTo>
                    <a:pt x="1491959" y="940460"/>
                  </a:lnTo>
                  <a:lnTo>
                    <a:pt x="1511036" y="928218"/>
                  </a:lnTo>
                  <a:lnTo>
                    <a:pt x="1528313" y="917777"/>
                  </a:lnTo>
                  <a:lnTo>
                    <a:pt x="1531913" y="915977"/>
                  </a:lnTo>
                  <a:lnTo>
                    <a:pt x="1542351" y="910936"/>
                  </a:lnTo>
                  <a:lnTo>
                    <a:pt x="1552430" y="905535"/>
                  </a:lnTo>
                  <a:lnTo>
                    <a:pt x="1557829" y="902295"/>
                  </a:lnTo>
                  <a:close/>
                  <a:moveTo>
                    <a:pt x="9662133" y="898255"/>
                  </a:moveTo>
                  <a:lnTo>
                    <a:pt x="9646650" y="919141"/>
                  </a:lnTo>
                  <a:lnTo>
                    <a:pt x="9662133" y="905097"/>
                  </a:lnTo>
                  <a:close/>
                  <a:moveTo>
                    <a:pt x="1109341" y="891853"/>
                  </a:moveTo>
                  <a:lnTo>
                    <a:pt x="1098903" y="896894"/>
                  </a:lnTo>
                  <a:lnTo>
                    <a:pt x="1106101" y="896894"/>
                  </a:lnTo>
                  <a:close/>
                  <a:moveTo>
                    <a:pt x="1064348" y="890053"/>
                  </a:moveTo>
                  <a:lnTo>
                    <a:pt x="1069387" y="905535"/>
                  </a:lnTo>
                  <a:lnTo>
                    <a:pt x="1071187" y="903735"/>
                  </a:lnTo>
                  <a:lnTo>
                    <a:pt x="1067948" y="895093"/>
                  </a:lnTo>
                  <a:close/>
                  <a:moveTo>
                    <a:pt x="9445734" y="886011"/>
                  </a:moveTo>
                  <a:lnTo>
                    <a:pt x="9412968" y="920941"/>
                  </a:lnTo>
                  <a:lnTo>
                    <a:pt x="9421610" y="913739"/>
                  </a:lnTo>
                  <a:lnTo>
                    <a:pt x="9443934" y="898255"/>
                  </a:lnTo>
                  <a:lnTo>
                    <a:pt x="9443934" y="892853"/>
                  </a:lnTo>
                  <a:close/>
                  <a:moveTo>
                    <a:pt x="6798097" y="874768"/>
                  </a:moveTo>
                  <a:lnTo>
                    <a:pt x="6794497" y="876567"/>
                  </a:lnTo>
                  <a:lnTo>
                    <a:pt x="6789457" y="878367"/>
                  </a:lnTo>
                  <a:lnTo>
                    <a:pt x="6789457" y="880167"/>
                  </a:lnTo>
                  <a:close/>
                  <a:moveTo>
                    <a:pt x="9578958" y="872327"/>
                  </a:moveTo>
                  <a:lnTo>
                    <a:pt x="9506225" y="943268"/>
                  </a:lnTo>
                  <a:lnTo>
                    <a:pt x="9515227" y="938226"/>
                  </a:lnTo>
                  <a:lnTo>
                    <a:pt x="9518467" y="932825"/>
                  </a:lnTo>
                  <a:lnTo>
                    <a:pt x="9523868" y="929584"/>
                  </a:lnTo>
                  <a:lnTo>
                    <a:pt x="9530709" y="927783"/>
                  </a:lnTo>
                  <a:lnTo>
                    <a:pt x="9539351" y="929584"/>
                  </a:lnTo>
                  <a:lnTo>
                    <a:pt x="9549793" y="917340"/>
                  </a:lnTo>
                  <a:lnTo>
                    <a:pt x="9559875" y="903296"/>
                  </a:lnTo>
                  <a:lnTo>
                    <a:pt x="9570317" y="887812"/>
                  </a:lnTo>
                  <a:close/>
                  <a:moveTo>
                    <a:pt x="3577464" y="869170"/>
                  </a:moveTo>
                  <a:lnTo>
                    <a:pt x="3553348" y="870970"/>
                  </a:lnTo>
                  <a:lnTo>
                    <a:pt x="3527432" y="876011"/>
                  </a:lnTo>
                  <a:lnTo>
                    <a:pt x="3501516" y="884652"/>
                  </a:lnTo>
                  <a:lnTo>
                    <a:pt x="3472001" y="898694"/>
                  </a:lnTo>
                  <a:lnTo>
                    <a:pt x="3433847" y="919577"/>
                  </a:lnTo>
                  <a:lnTo>
                    <a:pt x="3395693" y="936860"/>
                  </a:lnTo>
                  <a:lnTo>
                    <a:pt x="3421609" y="928218"/>
                  </a:lnTo>
                  <a:lnTo>
                    <a:pt x="3442486" y="917777"/>
                  </a:lnTo>
                  <a:lnTo>
                    <a:pt x="3475240" y="903735"/>
                  </a:lnTo>
                  <a:lnTo>
                    <a:pt x="3506555" y="891853"/>
                  </a:lnTo>
                  <a:lnTo>
                    <a:pt x="3537870" y="883212"/>
                  </a:lnTo>
                  <a:lnTo>
                    <a:pt x="3570625" y="874210"/>
                  </a:lnTo>
                  <a:close/>
                  <a:moveTo>
                    <a:pt x="3123937" y="865569"/>
                  </a:moveTo>
                  <a:lnTo>
                    <a:pt x="3118898" y="867369"/>
                  </a:lnTo>
                  <a:lnTo>
                    <a:pt x="3117098" y="869170"/>
                  </a:lnTo>
                  <a:close/>
                  <a:moveTo>
                    <a:pt x="842984" y="865569"/>
                  </a:moveTo>
                  <a:lnTo>
                    <a:pt x="813469" y="890053"/>
                  </a:lnTo>
                  <a:lnTo>
                    <a:pt x="841184" y="877811"/>
                  </a:lnTo>
                  <a:close/>
                  <a:moveTo>
                    <a:pt x="1611100" y="862329"/>
                  </a:moveTo>
                  <a:lnTo>
                    <a:pt x="1588784" y="876011"/>
                  </a:lnTo>
                  <a:lnTo>
                    <a:pt x="1597423" y="870970"/>
                  </a:lnTo>
                  <a:lnTo>
                    <a:pt x="1611100" y="864129"/>
                  </a:lnTo>
                  <a:close/>
                  <a:moveTo>
                    <a:pt x="569428" y="851887"/>
                  </a:moveTo>
                  <a:lnTo>
                    <a:pt x="564389" y="855488"/>
                  </a:lnTo>
                  <a:lnTo>
                    <a:pt x="569428" y="855488"/>
                  </a:lnTo>
                  <a:close/>
                  <a:moveTo>
                    <a:pt x="3598340" y="843246"/>
                  </a:moveTo>
                  <a:lnTo>
                    <a:pt x="3594741" y="853687"/>
                  </a:lnTo>
                  <a:lnTo>
                    <a:pt x="3603380" y="853687"/>
                  </a:lnTo>
                  <a:lnTo>
                    <a:pt x="3601580" y="846846"/>
                  </a:lnTo>
                  <a:lnTo>
                    <a:pt x="3601580" y="843246"/>
                  </a:lnTo>
                  <a:close/>
                  <a:moveTo>
                    <a:pt x="4440011" y="831850"/>
                  </a:moveTo>
                  <a:lnTo>
                    <a:pt x="4446851" y="831850"/>
                  </a:lnTo>
                  <a:lnTo>
                    <a:pt x="4451892" y="831850"/>
                  </a:lnTo>
                  <a:lnTo>
                    <a:pt x="4459092" y="833650"/>
                  </a:lnTo>
                  <a:lnTo>
                    <a:pt x="4470972" y="831850"/>
                  </a:lnTo>
                  <a:lnTo>
                    <a:pt x="4485013" y="831850"/>
                  </a:lnTo>
                  <a:lnTo>
                    <a:pt x="4490413" y="833650"/>
                  </a:lnTo>
                  <a:lnTo>
                    <a:pt x="4497253" y="837250"/>
                  </a:lnTo>
                  <a:lnTo>
                    <a:pt x="4502293" y="842290"/>
                  </a:lnTo>
                  <a:lnTo>
                    <a:pt x="4509134" y="847689"/>
                  </a:lnTo>
                  <a:lnTo>
                    <a:pt x="4509134" y="849129"/>
                  </a:lnTo>
                  <a:lnTo>
                    <a:pt x="4512734" y="849129"/>
                  </a:lnTo>
                  <a:lnTo>
                    <a:pt x="4517774" y="847689"/>
                  </a:lnTo>
                  <a:lnTo>
                    <a:pt x="4526414" y="844089"/>
                  </a:lnTo>
                  <a:lnTo>
                    <a:pt x="4530015" y="840490"/>
                  </a:lnTo>
                  <a:lnTo>
                    <a:pt x="4533255" y="840490"/>
                  </a:lnTo>
                  <a:lnTo>
                    <a:pt x="4547295" y="842290"/>
                  </a:lnTo>
                  <a:lnTo>
                    <a:pt x="4555936" y="847689"/>
                  </a:lnTo>
                  <a:lnTo>
                    <a:pt x="4562776" y="854529"/>
                  </a:lnTo>
                  <a:lnTo>
                    <a:pt x="4566376" y="861368"/>
                  </a:lnTo>
                  <a:lnTo>
                    <a:pt x="4571416" y="870008"/>
                  </a:lnTo>
                  <a:lnTo>
                    <a:pt x="4575016" y="873248"/>
                  </a:lnTo>
                  <a:lnTo>
                    <a:pt x="4578257" y="875047"/>
                  </a:lnTo>
                  <a:lnTo>
                    <a:pt x="4621818" y="875047"/>
                  </a:lnTo>
                  <a:lnTo>
                    <a:pt x="4663220" y="878647"/>
                  </a:lnTo>
                  <a:lnTo>
                    <a:pt x="4704622" y="885487"/>
                  </a:lnTo>
                  <a:lnTo>
                    <a:pt x="4744583" y="895926"/>
                  </a:lnTo>
                  <a:lnTo>
                    <a:pt x="4779144" y="904566"/>
                  </a:lnTo>
                  <a:lnTo>
                    <a:pt x="4815506" y="909965"/>
                  </a:lnTo>
                  <a:lnTo>
                    <a:pt x="4855467" y="911405"/>
                  </a:lnTo>
                  <a:lnTo>
                    <a:pt x="4896869" y="909965"/>
                  </a:lnTo>
                  <a:lnTo>
                    <a:pt x="4904069" y="909965"/>
                  </a:lnTo>
                  <a:lnTo>
                    <a:pt x="4909110" y="915005"/>
                  </a:lnTo>
                  <a:lnTo>
                    <a:pt x="4931430" y="883687"/>
                  </a:lnTo>
                  <a:lnTo>
                    <a:pt x="4915950" y="920404"/>
                  </a:lnTo>
                  <a:lnTo>
                    <a:pt x="4929990" y="930844"/>
                  </a:lnTo>
                  <a:lnTo>
                    <a:pt x="4945471" y="939483"/>
                  </a:lnTo>
                  <a:lnTo>
                    <a:pt x="4950511" y="940923"/>
                  </a:lnTo>
                  <a:lnTo>
                    <a:pt x="4969592" y="958562"/>
                  </a:lnTo>
                  <a:lnTo>
                    <a:pt x="4993713" y="974041"/>
                  </a:lnTo>
                  <a:lnTo>
                    <a:pt x="5000913" y="979081"/>
                  </a:lnTo>
                  <a:lnTo>
                    <a:pt x="5000913" y="987720"/>
                  </a:lnTo>
                  <a:lnTo>
                    <a:pt x="4999113" y="1094993"/>
                  </a:lnTo>
                  <a:lnTo>
                    <a:pt x="4999113" y="1192187"/>
                  </a:lnTo>
                  <a:lnTo>
                    <a:pt x="5000913" y="1281821"/>
                  </a:lnTo>
                  <a:lnTo>
                    <a:pt x="5004153" y="1365336"/>
                  </a:lnTo>
                  <a:lnTo>
                    <a:pt x="5016034" y="1539924"/>
                  </a:lnTo>
                  <a:lnTo>
                    <a:pt x="5028274" y="1700834"/>
                  </a:lnTo>
                  <a:lnTo>
                    <a:pt x="5028274" y="1711273"/>
                  </a:lnTo>
                  <a:lnTo>
                    <a:pt x="5031514" y="1721712"/>
                  </a:lnTo>
                  <a:lnTo>
                    <a:pt x="5036915" y="1732152"/>
                  </a:lnTo>
                  <a:lnTo>
                    <a:pt x="5043755" y="1744391"/>
                  </a:lnTo>
                  <a:lnTo>
                    <a:pt x="5054195" y="1759870"/>
                  </a:lnTo>
                  <a:lnTo>
                    <a:pt x="5036915" y="1766709"/>
                  </a:lnTo>
                  <a:lnTo>
                    <a:pt x="5031514" y="1768509"/>
                  </a:lnTo>
                  <a:lnTo>
                    <a:pt x="5031514" y="1775349"/>
                  </a:lnTo>
                  <a:lnTo>
                    <a:pt x="5030074" y="1780748"/>
                  </a:lnTo>
                  <a:lnTo>
                    <a:pt x="5019634" y="1808107"/>
                  </a:lnTo>
                  <a:lnTo>
                    <a:pt x="5021434" y="1813506"/>
                  </a:lnTo>
                  <a:lnTo>
                    <a:pt x="5024674" y="1814946"/>
                  </a:lnTo>
                  <a:lnTo>
                    <a:pt x="5033315" y="1818546"/>
                  </a:lnTo>
                  <a:lnTo>
                    <a:pt x="5040515" y="1827185"/>
                  </a:lnTo>
                  <a:lnTo>
                    <a:pt x="5045555" y="1837625"/>
                  </a:lnTo>
                  <a:lnTo>
                    <a:pt x="5045555" y="1844464"/>
                  </a:lnTo>
                  <a:lnTo>
                    <a:pt x="5047355" y="1851664"/>
                  </a:lnTo>
                  <a:lnTo>
                    <a:pt x="5045555" y="1860303"/>
                  </a:lnTo>
                  <a:lnTo>
                    <a:pt x="5043755" y="1867143"/>
                  </a:lnTo>
                  <a:lnTo>
                    <a:pt x="5041955" y="1873982"/>
                  </a:lnTo>
                  <a:lnTo>
                    <a:pt x="5038715" y="1879382"/>
                  </a:lnTo>
                  <a:lnTo>
                    <a:pt x="5033315" y="1882622"/>
                  </a:lnTo>
                  <a:lnTo>
                    <a:pt x="5030074" y="1884422"/>
                  </a:lnTo>
                  <a:lnTo>
                    <a:pt x="5019634" y="1886222"/>
                  </a:lnTo>
                  <a:lnTo>
                    <a:pt x="5012434" y="1888021"/>
                  </a:lnTo>
                  <a:lnTo>
                    <a:pt x="5011354" y="1891621"/>
                  </a:lnTo>
                  <a:lnTo>
                    <a:pt x="5009554" y="1903500"/>
                  </a:lnTo>
                  <a:lnTo>
                    <a:pt x="5009554" y="1918979"/>
                  </a:lnTo>
                  <a:lnTo>
                    <a:pt x="5009554" y="1951737"/>
                  </a:lnTo>
                  <a:lnTo>
                    <a:pt x="5009554" y="2031652"/>
                  </a:lnTo>
                  <a:lnTo>
                    <a:pt x="5009554" y="2050731"/>
                  </a:lnTo>
                  <a:lnTo>
                    <a:pt x="5011354" y="2069810"/>
                  </a:lnTo>
                  <a:lnTo>
                    <a:pt x="5014234" y="2088528"/>
                  </a:lnTo>
                  <a:lnTo>
                    <a:pt x="5019634" y="2107607"/>
                  </a:lnTo>
                  <a:lnTo>
                    <a:pt x="5022874" y="2125246"/>
                  </a:lnTo>
                  <a:lnTo>
                    <a:pt x="5022874" y="2142525"/>
                  </a:lnTo>
                  <a:lnTo>
                    <a:pt x="5022874" y="2159804"/>
                  </a:lnTo>
                  <a:lnTo>
                    <a:pt x="5017834" y="2178883"/>
                  </a:lnTo>
                  <a:lnTo>
                    <a:pt x="5036915" y="2180682"/>
                  </a:lnTo>
                  <a:lnTo>
                    <a:pt x="5057796" y="2183922"/>
                  </a:lnTo>
                  <a:lnTo>
                    <a:pt x="5100637" y="2192562"/>
                  </a:lnTo>
                  <a:lnTo>
                    <a:pt x="5125118" y="2199401"/>
                  </a:lnTo>
                  <a:lnTo>
                    <a:pt x="5151039" y="2201201"/>
                  </a:lnTo>
                  <a:lnTo>
                    <a:pt x="5178760" y="2203001"/>
                  </a:lnTo>
                  <a:lnTo>
                    <a:pt x="5210082" y="2201201"/>
                  </a:lnTo>
                  <a:lnTo>
                    <a:pt x="5221962" y="2199401"/>
                  </a:lnTo>
                  <a:lnTo>
                    <a:pt x="5225562" y="2209841"/>
                  </a:lnTo>
                  <a:lnTo>
                    <a:pt x="5232402" y="2235759"/>
                  </a:lnTo>
                  <a:lnTo>
                    <a:pt x="5237443" y="2265277"/>
                  </a:lnTo>
                  <a:lnTo>
                    <a:pt x="5241043" y="2296595"/>
                  </a:lnTo>
                  <a:lnTo>
                    <a:pt x="5241043" y="2331153"/>
                  </a:lnTo>
                  <a:lnTo>
                    <a:pt x="5239243" y="2362111"/>
                  </a:lnTo>
                  <a:lnTo>
                    <a:pt x="5241043" y="2393429"/>
                  </a:lnTo>
                  <a:lnTo>
                    <a:pt x="5246083" y="2459304"/>
                  </a:lnTo>
                  <a:lnTo>
                    <a:pt x="5246083" y="2472983"/>
                  </a:lnTo>
                  <a:lnTo>
                    <a:pt x="5251483" y="2537059"/>
                  </a:lnTo>
                  <a:lnTo>
                    <a:pt x="5253283" y="2597535"/>
                  </a:lnTo>
                  <a:lnTo>
                    <a:pt x="5251483" y="2628853"/>
                  </a:lnTo>
                  <a:lnTo>
                    <a:pt x="5253283" y="2659811"/>
                  </a:lnTo>
                  <a:lnTo>
                    <a:pt x="5256523" y="2689329"/>
                  </a:lnTo>
                  <a:lnTo>
                    <a:pt x="5263364" y="2717048"/>
                  </a:lnTo>
                  <a:lnTo>
                    <a:pt x="5266964" y="2725687"/>
                  </a:lnTo>
                  <a:lnTo>
                    <a:pt x="5260124" y="2731087"/>
                  </a:lnTo>
                  <a:lnTo>
                    <a:pt x="5249683" y="2739726"/>
                  </a:lnTo>
                  <a:lnTo>
                    <a:pt x="5237443" y="2746566"/>
                  </a:lnTo>
                  <a:lnTo>
                    <a:pt x="5225562" y="2751605"/>
                  </a:lnTo>
                  <a:lnTo>
                    <a:pt x="5210082" y="2755205"/>
                  </a:lnTo>
                  <a:lnTo>
                    <a:pt x="5199641" y="2757005"/>
                  </a:lnTo>
                  <a:lnTo>
                    <a:pt x="5189201" y="2762045"/>
                  </a:lnTo>
                  <a:lnTo>
                    <a:pt x="5180560" y="2767084"/>
                  </a:lnTo>
                  <a:lnTo>
                    <a:pt x="5171920" y="2774284"/>
                  </a:lnTo>
                  <a:lnTo>
                    <a:pt x="5163280" y="2782923"/>
                  </a:lnTo>
                  <a:lnTo>
                    <a:pt x="5152839" y="2775724"/>
                  </a:lnTo>
                  <a:lnTo>
                    <a:pt x="5131958" y="2765644"/>
                  </a:lnTo>
                  <a:lnTo>
                    <a:pt x="5116478" y="2758445"/>
                  </a:lnTo>
                  <a:lnTo>
                    <a:pt x="5109278" y="2757005"/>
                  </a:lnTo>
                  <a:lnTo>
                    <a:pt x="5102437" y="2757005"/>
                  </a:lnTo>
                  <a:lnTo>
                    <a:pt x="5095597" y="2757005"/>
                  </a:lnTo>
                  <a:lnTo>
                    <a:pt x="5090557" y="2758445"/>
                  </a:lnTo>
                  <a:lnTo>
                    <a:pt x="5075076" y="2765644"/>
                  </a:lnTo>
                  <a:lnTo>
                    <a:pt x="5057796" y="2772484"/>
                  </a:lnTo>
                  <a:lnTo>
                    <a:pt x="5036915" y="2784723"/>
                  </a:lnTo>
                  <a:lnTo>
                    <a:pt x="5011354" y="2796602"/>
                  </a:lnTo>
                  <a:lnTo>
                    <a:pt x="5005953" y="2798402"/>
                  </a:lnTo>
                  <a:lnTo>
                    <a:pt x="5000913" y="2796602"/>
                  </a:lnTo>
                  <a:lnTo>
                    <a:pt x="4993713" y="2793363"/>
                  </a:lnTo>
                  <a:lnTo>
                    <a:pt x="4990473" y="2789763"/>
                  </a:lnTo>
                  <a:lnTo>
                    <a:pt x="4985073" y="2786163"/>
                  </a:lnTo>
                  <a:lnTo>
                    <a:pt x="4981832" y="2779323"/>
                  </a:lnTo>
                  <a:lnTo>
                    <a:pt x="4974632" y="2765644"/>
                  </a:lnTo>
                  <a:lnTo>
                    <a:pt x="4971392" y="2748365"/>
                  </a:lnTo>
                  <a:lnTo>
                    <a:pt x="4960952" y="2753405"/>
                  </a:lnTo>
                  <a:lnTo>
                    <a:pt x="4952311" y="2760245"/>
                  </a:lnTo>
                  <a:lnTo>
                    <a:pt x="4941871" y="2768884"/>
                  </a:lnTo>
                  <a:lnTo>
                    <a:pt x="4929990" y="2774284"/>
                  </a:lnTo>
                  <a:lnTo>
                    <a:pt x="4915950" y="2777524"/>
                  </a:lnTo>
                  <a:lnTo>
                    <a:pt x="4900469" y="2781123"/>
                  </a:lnTo>
                  <a:lnTo>
                    <a:pt x="4896869" y="2782923"/>
                  </a:lnTo>
                  <a:lnTo>
                    <a:pt x="4893629" y="2781123"/>
                  </a:lnTo>
                  <a:lnTo>
                    <a:pt x="4883189" y="2777524"/>
                  </a:lnTo>
                  <a:lnTo>
                    <a:pt x="4874548" y="2772484"/>
                  </a:lnTo>
                  <a:lnTo>
                    <a:pt x="4867348" y="2767084"/>
                  </a:lnTo>
                  <a:lnTo>
                    <a:pt x="4860508" y="2758445"/>
                  </a:lnTo>
                  <a:lnTo>
                    <a:pt x="4857268" y="2749805"/>
                  </a:lnTo>
                  <a:lnTo>
                    <a:pt x="4843227" y="2753405"/>
                  </a:lnTo>
                  <a:lnTo>
                    <a:pt x="4829186" y="2757005"/>
                  </a:lnTo>
                  <a:lnTo>
                    <a:pt x="4815506" y="2757005"/>
                  </a:lnTo>
                  <a:lnTo>
                    <a:pt x="4803625" y="2755205"/>
                  </a:lnTo>
                  <a:lnTo>
                    <a:pt x="4744583" y="2755205"/>
                  </a:lnTo>
                  <a:lnTo>
                    <a:pt x="4651339" y="2753405"/>
                  </a:lnTo>
                  <a:lnTo>
                    <a:pt x="4566376" y="2753405"/>
                  </a:lnTo>
                  <a:lnTo>
                    <a:pt x="4485013" y="2755205"/>
                  </a:lnTo>
                  <a:lnTo>
                    <a:pt x="4408690" y="2758445"/>
                  </a:lnTo>
                  <a:lnTo>
                    <a:pt x="4329127" y="2765644"/>
                  </a:lnTo>
                  <a:lnTo>
                    <a:pt x="4244163" y="2767084"/>
                  </a:lnTo>
                  <a:lnTo>
                    <a:pt x="4155960" y="2767084"/>
                  </a:lnTo>
                  <a:lnTo>
                    <a:pt x="4062717" y="2762045"/>
                  </a:lnTo>
                  <a:lnTo>
                    <a:pt x="4055517" y="2762045"/>
                  </a:lnTo>
                  <a:lnTo>
                    <a:pt x="4052276" y="2757005"/>
                  </a:lnTo>
                  <a:lnTo>
                    <a:pt x="4043636" y="2746566"/>
                  </a:lnTo>
                  <a:lnTo>
                    <a:pt x="4036436" y="2736126"/>
                  </a:lnTo>
                  <a:lnTo>
                    <a:pt x="4031395" y="2723887"/>
                  </a:lnTo>
                  <a:lnTo>
                    <a:pt x="4027796" y="2712008"/>
                  </a:lnTo>
                  <a:lnTo>
                    <a:pt x="4026355" y="2699769"/>
                  </a:lnTo>
                  <a:lnTo>
                    <a:pt x="4026355" y="2687889"/>
                  </a:lnTo>
                  <a:lnTo>
                    <a:pt x="4026355" y="2673850"/>
                  </a:lnTo>
                  <a:lnTo>
                    <a:pt x="4029596" y="2659811"/>
                  </a:lnTo>
                  <a:lnTo>
                    <a:pt x="4034996" y="2637493"/>
                  </a:lnTo>
                  <a:lnTo>
                    <a:pt x="4038236" y="2613374"/>
                  </a:lnTo>
                  <a:lnTo>
                    <a:pt x="4040036" y="2588896"/>
                  </a:lnTo>
                  <a:lnTo>
                    <a:pt x="4040036" y="2562978"/>
                  </a:lnTo>
                  <a:lnTo>
                    <a:pt x="4041836" y="2540659"/>
                  </a:lnTo>
                  <a:lnTo>
                    <a:pt x="4043636" y="2517980"/>
                  </a:lnTo>
                  <a:lnTo>
                    <a:pt x="4043636" y="2493862"/>
                  </a:lnTo>
                  <a:lnTo>
                    <a:pt x="4040036" y="2469384"/>
                  </a:lnTo>
                  <a:lnTo>
                    <a:pt x="4033196" y="2426546"/>
                  </a:lnTo>
                  <a:lnTo>
                    <a:pt x="4029596" y="2402068"/>
                  </a:lnTo>
                  <a:lnTo>
                    <a:pt x="4026355" y="2377590"/>
                  </a:lnTo>
                  <a:lnTo>
                    <a:pt x="4017355" y="2332953"/>
                  </a:lnTo>
                  <a:lnTo>
                    <a:pt x="4010515" y="2286156"/>
                  </a:lnTo>
                  <a:lnTo>
                    <a:pt x="4005474" y="2239359"/>
                  </a:lnTo>
                  <a:lnTo>
                    <a:pt x="4003675" y="2214880"/>
                  </a:lnTo>
                  <a:lnTo>
                    <a:pt x="4005474" y="2190762"/>
                  </a:lnTo>
                  <a:lnTo>
                    <a:pt x="4008715" y="2170243"/>
                  </a:lnTo>
                  <a:lnTo>
                    <a:pt x="4027796" y="2178883"/>
                  </a:lnTo>
                  <a:lnTo>
                    <a:pt x="4036436" y="2183922"/>
                  </a:lnTo>
                  <a:lnTo>
                    <a:pt x="4038236" y="2182122"/>
                  </a:lnTo>
                  <a:lnTo>
                    <a:pt x="4048676" y="2185722"/>
                  </a:lnTo>
                  <a:lnTo>
                    <a:pt x="4055517" y="2188962"/>
                  </a:lnTo>
                  <a:lnTo>
                    <a:pt x="4060917" y="2192562"/>
                  </a:lnTo>
                  <a:lnTo>
                    <a:pt x="4069557" y="2201201"/>
                  </a:lnTo>
                  <a:lnTo>
                    <a:pt x="4076398" y="2213440"/>
                  </a:lnTo>
                  <a:lnTo>
                    <a:pt x="4078197" y="2220280"/>
                  </a:lnTo>
                  <a:lnTo>
                    <a:pt x="4078197" y="2227119"/>
                  </a:lnTo>
                  <a:lnTo>
                    <a:pt x="4079998" y="2235759"/>
                  </a:lnTo>
                  <a:lnTo>
                    <a:pt x="4081798" y="2239359"/>
                  </a:lnTo>
                  <a:lnTo>
                    <a:pt x="4085038" y="2242598"/>
                  </a:lnTo>
                  <a:lnTo>
                    <a:pt x="4215002" y="2230719"/>
                  </a:lnTo>
                  <a:lnTo>
                    <a:pt x="4216802" y="2230719"/>
                  </a:lnTo>
                  <a:lnTo>
                    <a:pt x="4245963" y="2232159"/>
                  </a:lnTo>
                  <a:lnTo>
                    <a:pt x="4273684" y="2233959"/>
                  </a:lnTo>
                  <a:lnTo>
                    <a:pt x="4303206" y="2235759"/>
                  </a:lnTo>
                  <a:lnTo>
                    <a:pt x="4330927" y="2239359"/>
                  </a:lnTo>
                  <a:lnTo>
                    <a:pt x="4330927" y="2237559"/>
                  </a:lnTo>
                  <a:lnTo>
                    <a:pt x="4337767" y="2209841"/>
                  </a:lnTo>
                  <a:lnTo>
                    <a:pt x="4343167" y="2175283"/>
                  </a:lnTo>
                  <a:lnTo>
                    <a:pt x="4343167" y="2164843"/>
                  </a:lnTo>
                  <a:lnTo>
                    <a:pt x="4343167" y="2158004"/>
                  </a:lnTo>
                  <a:lnTo>
                    <a:pt x="4341367" y="2152964"/>
                  </a:lnTo>
                  <a:lnTo>
                    <a:pt x="4339567" y="2147565"/>
                  </a:lnTo>
                  <a:lnTo>
                    <a:pt x="4332727" y="2144325"/>
                  </a:lnTo>
                  <a:lnTo>
                    <a:pt x="4329127" y="2142525"/>
                  </a:lnTo>
                  <a:lnTo>
                    <a:pt x="4315446" y="2140725"/>
                  </a:lnTo>
                  <a:lnTo>
                    <a:pt x="4315446" y="2126686"/>
                  </a:lnTo>
                  <a:lnTo>
                    <a:pt x="4316886" y="2114807"/>
                  </a:lnTo>
                  <a:lnTo>
                    <a:pt x="4318686" y="2098968"/>
                  </a:lnTo>
                  <a:lnTo>
                    <a:pt x="4325887" y="2085289"/>
                  </a:lnTo>
                  <a:lnTo>
                    <a:pt x="4329127" y="2078449"/>
                  </a:lnTo>
                  <a:lnTo>
                    <a:pt x="4335967" y="2071250"/>
                  </a:lnTo>
                  <a:lnTo>
                    <a:pt x="4341367" y="2061170"/>
                  </a:lnTo>
                  <a:lnTo>
                    <a:pt x="4346407" y="2048931"/>
                  </a:lnTo>
                  <a:lnTo>
                    <a:pt x="4337767" y="1955337"/>
                  </a:lnTo>
                  <a:lnTo>
                    <a:pt x="4332727" y="1865343"/>
                  </a:lnTo>
                  <a:lnTo>
                    <a:pt x="4327327" y="1778949"/>
                  </a:lnTo>
                  <a:lnTo>
                    <a:pt x="4324086" y="1695794"/>
                  </a:lnTo>
                  <a:lnTo>
                    <a:pt x="4318686" y="1610840"/>
                  </a:lnTo>
                  <a:lnTo>
                    <a:pt x="4318686" y="1524445"/>
                  </a:lnTo>
                  <a:lnTo>
                    <a:pt x="4320486" y="1437691"/>
                  </a:lnTo>
                  <a:lnTo>
                    <a:pt x="4327327" y="1349497"/>
                  </a:lnTo>
                  <a:lnTo>
                    <a:pt x="4316886" y="1344457"/>
                  </a:lnTo>
                  <a:lnTo>
                    <a:pt x="4310046" y="1342657"/>
                  </a:lnTo>
                  <a:lnTo>
                    <a:pt x="4305006" y="1339057"/>
                  </a:lnTo>
                  <a:lnTo>
                    <a:pt x="4297805" y="1334018"/>
                  </a:lnTo>
                  <a:lnTo>
                    <a:pt x="4294565" y="1328978"/>
                  </a:lnTo>
                  <a:lnTo>
                    <a:pt x="4277285" y="1332218"/>
                  </a:lnTo>
                  <a:lnTo>
                    <a:pt x="4256404" y="1335817"/>
                  </a:lnTo>
                  <a:lnTo>
                    <a:pt x="4235523" y="1335817"/>
                  </a:lnTo>
                  <a:lnTo>
                    <a:pt x="4211402" y="1334018"/>
                  </a:lnTo>
                  <a:lnTo>
                    <a:pt x="4180441" y="1332218"/>
                  </a:lnTo>
                  <a:lnTo>
                    <a:pt x="4152361" y="1332218"/>
                  </a:lnTo>
                  <a:lnTo>
                    <a:pt x="4124639" y="1332218"/>
                  </a:lnTo>
                  <a:lnTo>
                    <a:pt x="4099078" y="1334018"/>
                  </a:lnTo>
                  <a:lnTo>
                    <a:pt x="4086838" y="1335817"/>
                  </a:lnTo>
                  <a:lnTo>
                    <a:pt x="4083238" y="1323578"/>
                  </a:lnTo>
                  <a:lnTo>
                    <a:pt x="4076398" y="1283621"/>
                  </a:lnTo>
                  <a:lnTo>
                    <a:pt x="4071357" y="1242224"/>
                  </a:lnTo>
                  <a:lnTo>
                    <a:pt x="4069557" y="1199026"/>
                  </a:lnTo>
                  <a:lnTo>
                    <a:pt x="4071357" y="1154029"/>
                  </a:lnTo>
                  <a:lnTo>
                    <a:pt x="4073157" y="1107232"/>
                  </a:lnTo>
                  <a:lnTo>
                    <a:pt x="4073157" y="1065835"/>
                  </a:lnTo>
                  <a:lnTo>
                    <a:pt x="4071357" y="1025878"/>
                  </a:lnTo>
                  <a:lnTo>
                    <a:pt x="4067757" y="989520"/>
                  </a:lnTo>
                  <a:lnTo>
                    <a:pt x="4060917" y="961802"/>
                  </a:lnTo>
                  <a:lnTo>
                    <a:pt x="4057316" y="948123"/>
                  </a:lnTo>
                  <a:lnTo>
                    <a:pt x="4052276" y="935883"/>
                  </a:lnTo>
                  <a:lnTo>
                    <a:pt x="4045436" y="920404"/>
                  </a:lnTo>
                  <a:lnTo>
                    <a:pt x="4043636" y="911405"/>
                  </a:lnTo>
                  <a:lnTo>
                    <a:pt x="4043636" y="904566"/>
                  </a:lnTo>
                  <a:lnTo>
                    <a:pt x="4043636" y="887287"/>
                  </a:lnTo>
                  <a:lnTo>
                    <a:pt x="4048676" y="870008"/>
                  </a:lnTo>
                  <a:lnTo>
                    <a:pt x="4054077" y="859568"/>
                  </a:lnTo>
                  <a:lnTo>
                    <a:pt x="4064517" y="861368"/>
                  </a:lnTo>
                  <a:lnTo>
                    <a:pt x="4102319" y="863168"/>
                  </a:lnTo>
                  <a:lnTo>
                    <a:pt x="4143720" y="863168"/>
                  </a:lnTo>
                  <a:lnTo>
                    <a:pt x="4185481" y="863168"/>
                  </a:lnTo>
                  <a:lnTo>
                    <a:pt x="4230483" y="861368"/>
                  </a:lnTo>
                  <a:lnTo>
                    <a:pt x="4275485" y="857769"/>
                  </a:lnTo>
                  <a:lnTo>
                    <a:pt x="4322286" y="857769"/>
                  </a:lnTo>
                  <a:lnTo>
                    <a:pt x="4370888" y="857769"/>
                  </a:lnTo>
                  <a:lnTo>
                    <a:pt x="4420930" y="861368"/>
                  </a:lnTo>
                  <a:lnTo>
                    <a:pt x="4422370" y="859568"/>
                  </a:lnTo>
                  <a:lnTo>
                    <a:pt x="4422370" y="855969"/>
                  </a:lnTo>
                  <a:lnTo>
                    <a:pt x="4424170" y="849129"/>
                  </a:lnTo>
                  <a:lnTo>
                    <a:pt x="4425970" y="842290"/>
                  </a:lnTo>
                  <a:lnTo>
                    <a:pt x="4429571" y="839050"/>
                  </a:lnTo>
                  <a:lnTo>
                    <a:pt x="4432811" y="835450"/>
                  </a:lnTo>
                  <a:close/>
                  <a:moveTo>
                    <a:pt x="1053910" y="831364"/>
                  </a:moveTo>
                  <a:lnTo>
                    <a:pt x="1047071" y="832804"/>
                  </a:lnTo>
                  <a:lnTo>
                    <a:pt x="1040232" y="832804"/>
                  </a:lnTo>
                  <a:lnTo>
                    <a:pt x="1043472" y="841445"/>
                  </a:lnTo>
                  <a:close/>
                  <a:moveTo>
                    <a:pt x="1220203" y="822723"/>
                  </a:moveTo>
                  <a:lnTo>
                    <a:pt x="1195727" y="836405"/>
                  </a:lnTo>
                  <a:lnTo>
                    <a:pt x="1190688" y="840005"/>
                  </a:lnTo>
                  <a:lnTo>
                    <a:pt x="1204366" y="838205"/>
                  </a:lnTo>
                  <a:lnTo>
                    <a:pt x="1211565" y="832804"/>
                  </a:lnTo>
                  <a:close/>
                  <a:moveTo>
                    <a:pt x="3255676" y="814081"/>
                  </a:moveTo>
                  <a:lnTo>
                    <a:pt x="3253876" y="815522"/>
                  </a:lnTo>
                  <a:lnTo>
                    <a:pt x="3255676" y="815522"/>
                  </a:lnTo>
                  <a:close/>
                  <a:moveTo>
                    <a:pt x="9321152" y="784102"/>
                  </a:moveTo>
                  <a:lnTo>
                    <a:pt x="9315751" y="787343"/>
                  </a:lnTo>
                  <a:lnTo>
                    <a:pt x="9312150" y="792745"/>
                  </a:lnTo>
                  <a:lnTo>
                    <a:pt x="9322592" y="792745"/>
                  </a:lnTo>
                  <a:close/>
                  <a:moveTo>
                    <a:pt x="6832658" y="774700"/>
                  </a:moveTo>
                  <a:lnTo>
                    <a:pt x="6869019" y="776140"/>
                  </a:lnTo>
                  <a:lnTo>
                    <a:pt x="6905381" y="779740"/>
                  </a:lnTo>
                  <a:lnTo>
                    <a:pt x="6941742" y="786579"/>
                  </a:lnTo>
                  <a:lnTo>
                    <a:pt x="6974503" y="797017"/>
                  </a:lnTo>
                  <a:lnTo>
                    <a:pt x="7005824" y="809256"/>
                  </a:lnTo>
                  <a:lnTo>
                    <a:pt x="7035344" y="824734"/>
                  </a:lnTo>
                  <a:lnTo>
                    <a:pt x="7062705" y="842012"/>
                  </a:lnTo>
                  <a:lnTo>
                    <a:pt x="7087186" y="862889"/>
                  </a:lnTo>
                  <a:lnTo>
                    <a:pt x="7109507" y="885206"/>
                  </a:lnTo>
                  <a:lnTo>
                    <a:pt x="7128587" y="893845"/>
                  </a:lnTo>
                  <a:lnTo>
                    <a:pt x="7146228" y="904284"/>
                  </a:lnTo>
                  <a:lnTo>
                    <a:pt x="7161708" y="916522"/>
                  </a:lnTo>
                  <a:lnTo>
                    <a:pt x="7178989" y="928761"/>
                  </a:lnTo>
                  <a:lnTo>
                    <a:pt x="7189069" y="937400"/>
                  </a:lnTo>
                  <a:lnTo>
                    <a:pt x="7199509" y="947838"/>
                  </a:lnTo>
                  <a:lnTo>
                    <a:pt x="7214990" y="970156"/>
                  </a:lnTo>
                  <a:lnTo>
                    <a:pt x="7232630" y="997872"/>
                  </a:lnTo>
                  <a:lnTo>
                    <a:pt x="7234070" y="1001112"/>
                  </a:lnTo>
                  <a:lnTo>
                    <a:pt x="7234070" y="1015150"/>
                  </a:lnTo>
                  <a:lnTo>
                    <a:pt x="7223630" y="1021989"/>
                  </a:lnTo>
                  <a:lnTo>
                    <a:pt x="7220390" y="1023789"/>
                  </a:lnTo>
                  <a:lnTo>
                    <a:pt x="7222190" y="1025589"/>
                  </a:lnTo>
                  <a:lnTo>
                    <a:pt x="7225430" y="1030628"/>
                  </a:lnTo>
                  <a:lnTo>
                    <a:pt x="7229030" y="1036027"/>
                  </a:lnTo>
                  <a:lnTo>
                    <a:pt x="7237670" y="1034228"/>
                  </a:lnTo>
                  <a:lnTo>
                    <a:pt x="7244511" y="1036027"/>
                  </a:lnTo>
                  <a:lnTo>
                    <a:pt x="7253151" y="1037467"/>
                  </a:lnTo>
                  <a:lnTo>
                    <a:pt x="7260351" y="1041067"/>
                  </a:lnTo>
                  <a:lnTo>
                    <a:pt x="7267191" y="1046466"/>
                  </a:lnTo>
                  <a:lnTo>
                    <a:pt x="7272231" y="1051505"/>
                  </a:lnTo>
                  <a:lnTo>
                    <a:pt x="7277632" y="1060144"/>
                  </a:lnTo>
                  <a:lnTo>
                    <a:pt x="7282672" y="1066983"/>
                  </a:lnTo>
                  <a:lnTo>
                    <a:pt x="7286272" y="1079222"/>
                  </a:lnTo>
                  <a:lnTo>
                    <a:pt x="7288072" y="1087861"/>
                  </a:lnTo>
                  <a:lnTo>
                    <a:pt x="7286272" y="1096500"/>
                  </a:lnTo>
                  <a:lnTo>
                    <a:pt x="7282672" y="1105139"/>
                  </a:lnTo>
                  <a:lnTo>
                    <a:pt x="7277632" y="1108738"/>
                  </a:lnTo>
                  <a:lnTo>
                    <a:pt x="7284472" y="1110538"/>
                  </a:lnTo>
                  <a:lnTo>
                    <a:pt x="7293112" y="1113778"/>
                  </a:lnTo>
                  <a:lnTo>
                    <a:pt x="7305352" y="1117377"/>
                  </a:lnTo>
                  <a:lnTo>
                    <a:pt x="7312193" y="1119177"/>
                  </a:lnTo>
                  <a:lnTo>
                    <a:pt x="7313993" y="1127456"/>
                  </a:lnTo>
                  <a:lnTo>
                    <a:pt x="7334513" y="1184689"/>
                  </a:lnTo>
                  <a:lnTo>
                    <a:pt x="7355394" y="1246961"/>
                  </a:lnTo>
                  <a:lnTo>
                    <a:pt x="7376275" y="1311033"/>
                  </a:lnTo>
                  <a:lnTo>
                    <a:pt x="7393555" y="1376904"/>
                  </a:lnTo>
                  <a:lnTo>
                    <a:pt x="7407596" y="1446016"/>
                  </a:lnTo>
                  <a:lnTo>
                    <a:pt x="7462677" y="1420099"/>
                  </a:lnTo>
                  <a:lnTo>
                    <a:pt x="7410836" y="1460054"/>
                  </a:lnTo>
                  <a:lnTo>
                    <a:pt x="7423076" y="1536004"/>
                  </a:lnTo>
                  <a:lnTo>
                    <a:pt x="7429916" y="1591437"/>
                  </a:lnTo>
                  <a:lnTo>
                    <a:pt x="7438557" y="1648670"/>
                  </a:lnTo>
                  <a:lnTo>
                    <a:pt x="7452237" y="1757736"/>
                  </a:lnTo>
                  <a:lnTo>
                    <a:pt x="7464477" y="1868602"/>
                  </a:lnTo>
                  <a:lnTo>
                    <a:pt x="7468077" y="1927275"/>
                  </a:lnTo>
                  <a:lnTo>
                    <a:pt x="7473118" y="1988107"/>
                  </a:lnTo>
                  <a:lnTo>
                    <a:pt x="7474918" y="2008625"/>
                  </a:lnTo>
                  <a:lnTo>
                    <a:pt x="7474918" y="2027702"/>
                  </a:lnTo>
                  <a:lnTo>
                    <a:pt x="7474918" y="2046780"/>
                  </a:lnTo>
                  <a:lnTo>
                    <a:pt x="7471317" y="2064058"/>
                  </a:lnTo>
                  <a:lnTo>
                    <a:pt x="7469517" y="2079536"/>
                  </a:lnTo>
                  <a:lnTo>
                    <a:pt x="7469517" y="2095374"/>
                  </a:lnTo>
                  <a:lnTo>
                    <a:pt x="7469517" y="2110852"/>
                  </a:lnTo>
                  <a:lnTo>
                    <a:pt x="7471317" y="2124890"/>
                  </a:lnTo>
                  <a:lnTo>
                    <a:pt x="7473118" y="2140368"/>
                  </a:lnTo>
                  <a:lnTo>
                    <a:pt x="7474918" y="2155846"/>
                  </a:lnTo>
                  <a:lnTo>
                    <a:pt x="7478158" y="2169884"/>
                  </a:lnTo>
                  <a:lnTo>
                    <a:pt x="7483558" y="2181763"/>
                  </a:lnTo>
                  <a:lnTo>
                    <a:pt x="7485358" y="2195801"/>
                  </a:lnTo>
                  <a:lnTo>
                    <a:pt x="7488598" y="2218118"/>
                  </a:lnTo>
                  <a:lnTo>
                    <a:pt x="7490398" y="2237196"/>
                  </a:lnTo>
                  <a:lnTo>
                    <a:pt x="7500838" y="2242235"/>
                  </a:lnTo>
                  <a:lnTo>
                    <a:pt x="7516319" y="2249434"/>
                  </a:lnTo>
                  <a:lnTo>
                    <a:pt x="7535399" y="2256274"/>
                  </a:lnTo>
                  <a:lnTo>
                    <a:pt x="7559880" y="2261313"/>
                  </a:lnTo>
                  <a:lnTo>
                    <a:pt x="7585801" y="2268512"/>
                  </a:lnTo>
                  <a:lnTo>
                    <a:pt x="7609922" y="2270312"/>
                  </a:lnTo>
                  <a:lnTo>
                    <a:pt x="7632242" y="2270312"/>
                  </a:lnTo>
                  <a:lnTo>
                    <a:pt x="7649523" y="2268512"/>
                  </a:lnTo>
                  <a:lnTo>
                    <a:pt x="7661763" y="2268512"/>
                  </a:lnTo>
                  <a:lnTo>
                    <a:pt x="7670403" y="2266712"/>
                  </a:lnTo>
                  <a:lnTo>
                    <a:pt x="7677604" y="2263113"/>
                  </a:lnTo>
                  <a:lnTo>
                    <a:pt x="7684444" y="2258073"/>
                  </a:lnTo>
                  <a:lnTo>
                    <a:pt x="7691284" y="2252674"/>
                  </a:lnTo>
                  <a:lnTo>
                    <a:pt x="7698124" y="2251234"/>
                  </a:lnTo>
                  <a:lnTo>
                    <a:pt x="7705324" y="2249434"/>
                  </a:lnTo>
                  <a:lnTo>
                    <a:pt x="7713965" y="2249434"/>
                  </a:lnTo>
                  <a:lnTo>
                    <a:pt x="7720805" y="2249434"/>
                  </a:lnTo>
                  <a:lnTo>
                    <a:pt x="7727645" y="2252674"/>
                  </a:lnTo>
                  <a:lnTo>
                    <a:pt x="7734486" y="2256274"/>
                  </a:lnTo>
                  <a:lnTo>
                    <a:pt x="7741326" y="2259873"/>
                  </a:lnTo>
                  <a:lnTo>
                    <a:pt x="7746726" y="2263113"/>
                  </a:lnTo>
                  <a:lnTo>
                    <a:pt x="7748526" y="2270312"/>
                  </a:lnTo>
                  <a:lnTo>
                    <a:pt x="7749966" y="2282190"/>
                  </a:lnTo>
                  <a:lnTo>
                    <a:pt x="7748526" y="2292629"/>
                  </a:lnTo>
                  <a:lnTo>
                    <a:pt x="7746726" y="2301268"/>
                  </a:lnTo>
                  <a:lnTo>
                    <a:pt x="7743126" y="2308107"/>
                  </a:lnTo>
                  <a:lnTo>
                    <a:pt x="7739886" y="2313506"/>
                  </a:lnTo>
                  <a:lnTo>
                    <a:pt x="7734486" y="2316746"/>
                  </a:lnTo>
                  <a:lnTo>
                    <a:pt x="7725845" y="2322145"/>
                  </a:lnTo>
                  <a:lnTo>
                    <a:pt x="7720805" y="2325385"/>
                  </a:lnTo>
                  <a:lnTo>
                    <a:pt x="7719005" y="2330784"/>
                  </a:lnTo>
                  <a:lnTo>
                    <a:pt x="7717205" y="2335824"/>
                  </a:lnTo>
                  <a:lnTo>
                    <a:pt x="7717205" y="2341223"/>
                  </a:lnTo>
                  <a:lnTo>
                    <a:pt x="7719005" y="2356701"/>
                  </a:lnTo>
                  <a:lnTo>
                    <a:pt x="7722605" y="2368579"/>
                  </a:lnTo>
                  <a:lnTo>
                    <a:pt x="7725845" y="2377218"/>
                  </a:lnTo>
                  <a:lnTo>
                    <a:pt x="7732686" y="2384417"/>
                  </a:lnTo>
                  <a:lnTo>
                    <a:pt x="7741326" y="2393056"/>
                  </a:lnTo>
                  <a:lnTo>
                    <a:pt x="7753566" y="2399895"/>
                  </a:lnTo>
                  <a:lnTo>
                    <a:pt x="7779487" y="2415733"/>
                  </a:lnTo>
                  <a:lnTo>
                    <a:pt x="7786327" y="2420773"/>
                  </a:lnTo>
                  <a:lnTo>
                    <a:pt x="7786327" y="2429412"/>
                  </a:lnTo>
                  <a:lnTo>
                    <a:pt x="7784527" y="2439850"/>
                  </a:lnTo>
                  <a:lnTo>
                    <a:pt x="7783087" y="2450289"/>
                  </a:lnTo>
                  <a:lnTo>
                    <a:pt x="7779487" y="2457128"/>
                  </a:lnTo>
                  <a:lnTo>
                    <a:pt x="7775887" y="2463967"/>
                  </a:lnTo>
                  <a:lnTo>
                    <a:pt x="7770847" y="2469007"/>
                  </a:lnTo>
                  <a:lnTo>
                    <a:pt x="7764006" y="2472606"/>
                  </a:lnTo>
                  <a:lnTo>
                    <a:pt x="7758606" y="2474406"/>
                  </a:lnTo>
                  <a:lnTo>
                    <a:pt x="7751766" y="2476206"/>
                  </a:lnTo>
                  <a:lnTo>
                    <a:pt x="7748526" y="2476206"/>
                  </a:lnTo>
                  <a:lnTo>
                    <a:pt x="7748526" y="2479445"/>
                  </a:lnTo>
                  <a:lnTo>
                    <a:pt x="7748526" y="2559355"/>
                  </a:lnTo>
                  <a:lnTo>
                    <a:pt x="7746726" y="2578433"/>
                  </a:lnTo>
                  <a:lnTo>
                    <a:pt x="7748526" y="2593911"/>
                  </a:lnTo>
                  <a:lnTo>
                    <a:pt x="7753566" y="2607589"/>
                  </a:lnTo>
                  <a:lnTo>
                    <a:pt x="7762206" y="2618028"/>
                  </a:lnTo>
                  <a:lnTo>
                    <a:pt x="7769047" y="2624867"/>
                  </a:lnTo>
                  <a:lnTo>
                    <a:pt x="7765807" y="2633506"/>
                  </a:lnTo>
                  <a:lnTo>
                    <a:pt x="7760406" y="2643945"/>
                  </a:lnTo>
                  <a:lnTo>
                    <a:pt x="7753566" y="2654383"/>
                  </a:lnTo>
                  <a:lnTo>
                    <a:pt x="7744926" y="2661223"/>
                  </a:lnTo>
                  <a:lnTo>
                    <a:pt x="7732686" y="2666622"/>
                  </a:lnTo>
                  <a:lnTo>
                    <a:pt x="7734486" y="2671661"/>
                  </a:lnTo>
                  <a:lnTo>
                    <a:pt x="7736286" y="2696138"/>
                  </a:lnTo>
                  <a:lnTo>
                    <a:pt x="7738086" y="2704777"/>
                  </a:lnTo>
                  <a:lnTo>
                    <a:pt x="7731245" y="2709816"/>
                  </a:lnTo>
                  <a:lnTo>
                    <a:pt x="7691284" y="2737533"/>
                  </a:lnTo>
                  <a:lnTo>
                    <a:pt x="7682644" y="2744372"/>
                  </a:lnTo>
                  <a:lnTo>
                    <a:pt x="7672203" y="2751211"/>
                  </a:lnTo>
                  <a:lnTo>
                    <a:pt x="7663563" y="2758050"/>
                  </a:lnTo>
                  <a:lnTo>
                    <a:pt x="7654923" y="2765249"/>
                  </a:lnTo>
                  <a:lnTo>
                    <a:pt x="7651323" y="2770289"/>
                  </a:lnTo>
                  <a:lnTo>
                    <a:pt x="7644483" y="2770289"/>
                  </a:lnTo>
                  <a:lnTo>
                    <a:pt x="7589041" y="2768489"/>
                  </a:lnTo>
                  <a:lnTo>
                    <a:pt x="7535399" y="2766689"/>
                  </a:lnTo>
                  <a:lnTo>
                    <a:pt x="7433516" y="2761650"/>
                  </a:lnTo>
                  <a:lnTo>
                    <a:pt x="7379515" y="2758050"/>
                  </a:lnTo>
                  <a:lnTo>
                    <a:pt x="7325873" y="2753011"/>
                  </a:lnTo>
                  <a:lnTo>
                    <a:pt x="7246311" y="2746172"/>
                  </a:lnTo>
                  <a:lnTo>
                    <a:pt x="7062705" y="2735733"/>
                  </a:lnTo>
                  <a:lnTo>
                    <a:pt x="7016264" y="2733933"/>
                  </a:lnTo>
                  <a:lnTo>
                    <a:pt x="6969462" y="2733933"/>
                  </a:lnTo>
                  <a:lnTo>
                    <a:pt x="6869019" y="2739333"/>
                  </a:lnTo>
                  <a:lnTo>
                    <a:pt x="6856779" y="2739333"/>
                  </a:lnTo>
                  <a:lnTo>
                    <a:pt x="6853539" y="2727094"/>
                  </a:lnTo>
                  <a:lnTo>
                    <a:pt x="6843099" y="2666622"/>
                  </a:lnTo>
                  <a:lnTo>
                    <a:pt x="6841299" y="2661223"/>
                  </a:lnTo>
                  <a:lnTo>
                    <a:pt x="6839499" y="2656183"/>
                  </a:lnTo>
                  <a:lnTo>
                    <a:pt x="6837699" y="2650784"/>
                  </a:lnTo>
                  <a:lnTo>
                    <a:pt x="6832658" y="2645744"/>
                  </a:lnTo>
                  <a:lnTo>
                    <a:pt x="6829058" y="2643945"/>
                  </a:lnTo>
                  <a:lnTo>
                    <a:pt x="6825818" y="2643945"/>
                  </a:lnTo>
                  <a:lnTo>
                    <a:pt x="6809978" y="2643945"/>
                  </a:lnTo>
                  <a:lnTo>
                    <a:pt x="6809978" y="2628467"/>
                  </a:lnTo>
                  <a:lnTo>
                    <a:pt x="6811778" y="2611189"/>
                  </a:lnTo>
                  <a:lnTo>
                    <a:pt x="6815378" y="2595711"/>
                  </a:lnTo>
                  <a:lnTo>
                    <a:pt x="6820418" y="2581673"/>
                  </a:lnTo>
                  <a:lnTo>
                    <a:pt x="6827618" y="2567994"/>
                  </a:lnTo>
                  <a:lnTo>
                    <a:pt x="6825818" y="2567994"/>
                  </a:lnTo>
                  <a:lnTo>
                    <a:pt x="6818618" y="2564395"/>
                  </a:lnTo>
                  <a:lnTo>
                    <a:pt x="6811778" y="2561155"/>
                  </a:lnTo>
                  <a:lnTo>
                    <a:pt x="6806738" y="2553956"/>
                  </a:lnTo>
                  <a:lnTo>
                    <a:pt x="6803138" y="2545317"/>
                  </a:lnTo>
                  <a:lnTo>
                    <a:pt x="6799537" y="2533079"/>
                  </a:lnTo>
                  <a:lnTo>
                    <a:pt x="6798097" y="2523000"/>
                  </a:lnTo>
                  <a:lnTo>
                    <a:pt x="6798097" y="2512561"/>
                  </a:lnTo>
                  <a:lnTo>
                    <a:pt x="6799537" y="2502123"/>
                  </a:lnTo>
                  <a:lnTo>
                    <a:pt x="6803138" y="2493484"/>
                  </a:lnTo>
                  <a:lnTo>
                    <a:pt x="6808178" y="2484845"/>
                  </a:lnTo>
                  <a:lnTo>
                    <a:pt x="6817178" y="2476206"/>
                  </a:lnTo>
                  <a:lnTo>
                    <a:pt x="6825818" y="2469007"/>
                  </a:lnTo>
                  <a:lnTo>
                    <a:pt x="6848139" y="2457128"/>
                  </a:lnTo>
                  <a:lnTo>
                    <a:pt x="6872620" y="2444890"/>
                  </a:lnTo>
                  <a:lnTo>
                    <a:pt x="6874420" y="2346262"/>
                  </a:lnTo>
                  <a:lnTo>
                    <a:pt x="6877660" y="2244035"/>
                  </a:lnTo>
                  <a:lnTo>
                    <a:pt x="6879460" y="2218118"/>
                  </a:lnTo>
                  <a:lnTo>
                    <a:pt x="6881260" y="2155846"/>
                  </a:lnTo>
                  <a:lnTo>
                    <a:pt x="6883060" y="2091774"/>
                  </a:lnTo>
                  <a:lnTo>
                    <a:pt x="6881260" y="2029502"/>
                  </a:lnTo>
                  <a:lnTo>
                    <a:pt x="6879460" y="1967230"/>
                  </a:lnTo>
                  <a:lnTo>
                    <a:pt x="6875860" y="1906758"/>
                  </a:lnTo>
                  <a:lnTo>
                    <a:pt x="6869019" y="1847725"/>
                  </a:lnTo>
                  <a:lnTo>
                    <a:pt x="6860379" y="1789052"/>
                  </a:lnTo>
                  <a:lnTo>
                    <a:pt x="6853539" y="1735419"/>
                  </a:lnTo>
                  <a:lnTo>
                    <a:pt x="6846699" y="1709142"/>
                  </a:lnTo>
                  <a:lnTo>
                    <a:pt x="6839499" y="1683226"/>
                  </a:lnTo>
                  <a:lnTo>
                    <a:pt x="6830858" y="1659109"/>
                  </a:lnTo>
                  <a:lnTo>
                    <a:pt x="6822218" y="1634992"/>
                  </a:lnTo>
                  <a:lnTo>
                    <a:pt x="6811778" y="1612315"/>
                  </a:lnTo>
                  <a:lnTo>
                    <a:pt x="6799537" y="1591437"/>
                  </a:lnTo>
                  <a:lnTo>
                    <a:pt x="6787657" y="1572360"/>
                  </a:lnTo>
                  <a:lnTo>
                    <a:pt x="6775417" y="1555082"/>
                  </a:lnTo>
                  <a:lnTo>
                    <a:pt x="6764976" y="1541404"/>
                  </a:lnTo>
                  <a:lnTo>
                    <a:pt x="6754896" y="1529165"/>
                  </a:lnTo>
                  <a:lnTo>
                    <a:pt x="6742656" y="1517287"/>
                  </a:lnTo>
                  <a:lnTo>
                    <a:pt x="6728975" y="1505048"/>
                  </a:lnTo>
                  <a:lnTo>
                    <a:pt x="6714935" y="1494610"/>
                  </a:lnTo>
                  <a:lnTo>
                    <a:pt x="6699454" y="1484171"/>
                  </a:lnTo>
                  <a:lnTo>
                    <a:pt x="6683614" y="1475532"/>
                  </a:lnTo>
                  <a:lnTo>
                    <a:pt x="6666333" y="1466893"/>
                  </a:lnTo>
                  <a:lnTo>
                    <a:pt x="6649053" y="1460054"/>
                  </a:lnTo>
                  <a:lnTo>
                    <a:pt x="6629972" y="1453215"/>
                  </a:lnTo>
                  <a:lnTo>
                    <a:pt x="6609452" y="1449615"/>
                  </a:lnTo>
                  <a:lnTo>
                    <a:pt x="6586771" y="1446016"/>
                  </a:lnTo>
                  <a:lnTo>
                    <a:pt x="6564450" y="1442776"/>
                  </a:lnTo>
                  <a:lnTo>
                    <a:pt x="6538170" y="1440976"/>
                  </a:lnTo>
                  <a:lnTo>
                    <a:pt x="6512249" y="1440976"/>
                  </a:lnTo>
                  <a:lnTo>
                    <a:pt x="6486328" y="1440976"/>
                  </a:lnTo>
                  <a:lnTo>
                    <a:pt x="6470848" y="1444576"/>
                  </a:lnTo>
                  <a:lnTo>
                    <a:pt x="6455367" y="1449615"/>
                  </a:lnTo>
                  <a:lnTo>
                    <a:pt x="6441327" y="1455015"/>
                  </a:lnTo>
                  <a:lnTo>
                    <a:pt x="6427646" y="1461854"/>
                  </a:lnTo>
                  <a:lnTo>
                    <a:pt x="6413606" y="1470493"/>
                  </a:lnTo>
                  <a:lnTo>
                    <a:pt x="6398125" y="1474092"/>
                  </a:lnTo>
                  <a:lnTo>
                    <a:pt x="6382645" y="1475532"/>
                  </a:lnTo>
                  <a:lnTo>
                    <a:pt x="6365004" y="1474092"/>
                  </a:lnTo>
                  <a:lnTo>
                    <a:pt x="6358164" y="1500009"/>
                  </a:lnTo>
                  <a:lnTo>
                    <a:pt x="6354924" y="1527365"/>
                  </a:lnTo>
                  <a:lnTo>
                    <a:pt x="6353124" y="1555082"/>
                  </a:lnTo>
                  <a:lnTo>
                    <a:pt x="6354924" y="1586398"/>
                  </a:lnTo>
                  <a:lnTo>
                    <a:pt x="6359964" y="1655509"/>
                  </a:lnTo>
                  <a:lnTo>
                    <a:pt x="6361764" y="1688265"/>
                  </a:lnTo>
                  <a:lnTo>
                    <a:pt x="6361764" y="1721381"/>
                  </a:lnTo>
                  <a:lnTo>
                    <a:pt x="6361764" y="1731820"/>
                  </a:lnTo>
                  <a:lnTo>
                    <a:pt x="6359964" y="1738659"/>
                  </a:lnTo>
                  <a:lnTo>
                    <a:pt x="6356364" y="1747298"/>
                  </a:lnTo>
                  <a:lnTo>
                    <a:pt x="6353124" y="1757736"/>
                  </a:lnTo>
                  <a:lnTo>
                    <a:pt x="6351324" y="1764576"/>
                  </a:lnTo>
                  <a:lnTo>
                    <a:pt x="6348084" y="1800931"/>
                  </a:lnTo>
                  <a:lnTo>
                    <a:pt x="6349524" y="1833687"/>
                  </a:lnTo>
                  <a:lnTo>
                    <a:pt x="6351324" y="1866803"/>
                  </a:lnTo>
                  <a:lnTo>
                    <a:pt x="6358164" y="1898119"/>
                  </a:lnTo>
                  <a:lnTo>
                    <a:pt x="6361764" y="1932674"/>
                  </a:lnTo>
                  <a:lnTo>
                    <a:pt x="6365004" y="1969030"/>
                  </a:lnTo>
                  <a:lnTo>
                    <a:pt x="6365004" y="2003585"/>
                  </a:lnTo>
                  <a:lnTo>
                    <a:pt x="6361764" y="2039941"/>
                  </a:lnTo>
                  <a:lnTo>
                    <a:pt x="6361764" y="2060818"/>
                  </a:lnTo>
                  <a:lnTo>
                    <a:pt x="6359964" y="2072697"/>
                  </a:lnTo>
                  <a:lnTo>
                    <a:pt x="6358164" y="2084935"/>
                  </a:lnTo>
                  <a:lnTo>
                    <a:pt x="6356364" y="2093574"/>
                  </a:lnTo>
                  <a:lnTo>
                    <a:pt x="6358164" y="2104013"/>
                  </a:lnTo>
                  <a:lnTo>
                    <a:pt x="6361764" y="2123090"/>
                  </a:lnTo>
                  <a:lnTo>
                    <a:pt x="6363564" y="2142168"/>
                  </a:lnTo>
                  <a:lnTo>
                    <a:pt x="6366804" y="2157646"/>
                  </a:lnTo>
                  <a:lnTo>
                    <a:pt x="6372205" y="2174924"/>
                  </a:lnTo>
                  <a:lnTo>
                    <a:pt x="6379045" y="2192202"/>
                  </a:lnTo>
                  <a:lnTo>
                    <a:pt x="6385885" y="2211279"/>
                  </a:lnTo>
                  <a:lnTo>
                    <a:pt x="6389485" y="2231797"/>
                  </a:lnTo>
                  <a:lnTo>
                    <a:pt x="6389485" y="2252674"/>
                  </a:lnTo>
                  <a:lnTo>
                    <a:pt x="6385885" y="2273551"/>
                  </a:lnTo>
                  <a:lnTo>
                    <a:pt x="6394525" y="2270312"/>
                  </a:lnTo>
                  <a:lnTo>
                    <a:pt x="6401726" y="2264912"/>
                  </a:lnTo>
                  <a:lnTo>
                    <a:pt x="6410366" y="2258073"/>
                  </a:lnTo>
                  <a:lnTo>
                    <a:pt x="6422246" y="2254474"/>
                  </a:lnTo>
                  <a:lnTo>
                    <a:pt x="6438087" y="2251234"/>
                  </a:lnTo>
                  <a:lnTo>
                    <a:pt x="6453567" y="2249434"/>
                  </a:lnTo>
                  <a:lnTo>
                    <a:pt x="6460407" y="2249434"/>
                  </a:lnTo>
                  <a:lnTo>
                    <a:pt x="6465807" y="2254474"/>
                  </a:lnTo>
                  <a:lnTo>
                    <a:pt x="6472648" y="2263113"/>
                  </a:lnTo>
                  <a:lnTo>
                    <a:pt x="6479488" y="2275351"/>
                  </a:lnTo>
                  <a:lnTo>
                    <a:pt x="6484528" y="2287590"/>
                  </a:lnTo>
                  <a:lnTo>
                    <a:pt x="6488128" y="2299468"/>
                  </a:lnTo>
                  <a:lnTo>
                    <a:pt x="6505409" y="2303068"/>
                  </a:lnTo>
                  <a:lnTo>
                    <a:pt x="6522689" y="2309907"/>
                  </a:lnTo>
                  <a:lnTo>
                    <a:pt x="6536730" y="2316746"/>
                  </a:lnTo>
                  <a:lnTo>
                    <a:pt x="6547170" y="2328984"/>
                  </a:lnTo>
                  <a:lnTo>
                    <a:pt x="6554010" y="2337623"/>
                  </a:lnTo>
                  <a:lnTo>
                    <a:pt x="6560850" y="2335824"/>
                  </a:lnTo>
                  <a:lnTo>
                    <a:pt x="6555810" y="2339423"/>
                  </a:lnTo>
                  <a:lnTo>
                    <a:pt x="6571291" y="2359940"/>
                  </a:lnTo>
                  <a:lnTo>
                    <a:pt x="6585331" y="2382618"/>
                  </a:lnTo>
                  <a:lnTo>
                    <a:pt x="6599011" y="2406735"/>
                  </a:lnTo>
                  <a:lnTo>
                    <a:pt x="6574891" y="2406735"/>
                  </a:lnTo>
                  <a:lnTo>
                    <a:pt x="6571291" y="2413934"/>
                  </a:lnTo>
                  <a:lnTo>
                    <a:pt x="6566250" y="2418973"/>
                  </a:lnTo>
                  <a:lnTo>
                    <a:pt x="6567690" y="2453529"/>
                  </a:lnTo>
                  <a:lnTo>
                    <a:pt x="6567690" y="2486285"/>
                  </a:lnTo>
                  <a:lnTo>
                    <a:pt x="6567690" y="2517601"/>
                  </a:lnTo>
                  <a:lnTo>
                    <a:pt x="6564450" y="2545317"/>
                  </a:lnTo>
                  <a:lnTo>
                    <a:pt x="6562650" y="2574833"/>
                  </a:lnTo>
                  <a:lnTo>
                    <a:pt x="6562650" y="2605789"/>
                  </a:lnTo>
                  <a:lnTo>
                    <a:pt x="6562650" y="2638905"/>
                  </a:lnTo>
                  <a:lnTo>
                    <a:pt x="6564450" y="2673461"/>
                  </a:lnTo>
                  <a:lnTo>
                    <a:pt x="6566250" y="2683900"/>
                  </a:lnTo>
                  <a:lnTo>
                    <a:pt x="6557250" y="2687499"/>
                  </a:lnTo>
                  <a:lnTo>
                    <a:pt x="6522689" y="2706577"/>
                  </a:lnTo>
                  <a:lnTo>
                    <a:pt x="6489928" y="2725294"/>
                  </a:lnTo>
                  <a:lnTo>
                    <a:pt x="6432686" y="2761650"/>
                  </a:lnTo>
                  <a:lnTo>
                    <a:pt x="6408566" y="2777128"/>
                  </a:lnTo>
                  <a:lnTo>
                    <a:pt x="6404966" y="2777128"/>
                  </a:lnTo>
                  <a:lnTo>
                    <a:pt x="6314963" y="2780727"/>
                  </a:lnTo>
                  <a:lnTo>
                    <a:pt x="6224960" y="2782527"/>
                  </a:lnTo>
                  <a:lnTo>
                    <a:pt x="6147198" y="2780727"/>
                  </a:lnTo>
                  <a:lnTo>
                    <a:pt x="5884030" y="2770289"/>
                  </a:lnTo>
                  <a:lnTo>
                    <a:pt x="5818148" y="2768489"/>
                  </a:lnTo>
                  <a:lnTo>
                    <a:pt x="5755866" y="2766689"/>
                  </a:lnTo>
                  <a:lnTo>
                    <a:pt x="5693584" y="2768489"/>
                  </a:lnTo>
                  <a:lnTo>
                    <a:pt x="5636343" y="2770289"/>
                  </a:lnTo>
                  <a:lnTo>
                    <a:pt x="5603582" y="2770289"/>
                  </a:lnTo>
                  <a:lnTo>
                    <a:pt x="5572261" y="2770289"/>
                  </a:lnTo>
                  <a:lnTo>
                    <a:pt x="5541300" y="2768489"/>
                  </a:lnTo>
                  <a:lnTo>
                    <a:pt x="5513579" y="2765249"/>
                  </a:lnTo>
                  <a:lnTo>
                    <a:pt x="5485858" y="2761650"/>
                  </a:lnTo>
                  <a:lnTo>
                    <a:pt x="5458137" y="2754811"/>
                  </a:lnTo>
                  <a:lnTo>
                    <a:pt x="5432217" y="2747972"/>
                  </a:lnTo>
                  <a:lnTo>
                    <a:pt x="5407736" y="2737533"/>
                  </a:lnTo>
                  <a:lnTo>
                    <a:pt x="5397296" y="2733933"/>
                  </a:lnTo>
                  <a:lnTo>
                    <a:pt x="5397296" y="2723495"/>
                  </a:lnTo>
                  <a:lnTo>
                    <a:pt x="5397296" y="2628467"/>
                  </a:lnTo>
                  <a:lnTo>
                    <a:pt x="5395856" y="2581673"/>
                  </a:lnTo>
                  <a:lnTo>
                    <a:pt x="5394055" y="2533079"/>
                  </a:lnTo>
                  <a:lnTo>
                    <a:pt x="5394055" y="2524440"/>
                  </a:lnTo>
                  <a:lnTo>
                    <a:pt x="5388655" y="2438051"/>
                  </a:lnTo>
                  <a:lnTo>
                    <a:pt x="5387215" y="2394856"/>
                  </a:lnTo>
                  <a:lnTo>
                    <a:pt x="5387215" y="2353101"/>
                  </a:lnTo>
                  <a:lnTo>
                    <a:pt x="5387215" y="2341223"/>
                  </a:lnTo>
                  <a:lnTo>
                    <a:pt x="5399096" y="2337623"/>
                  </a:lnTo>
                  <a:lnTo>
                    <a:pt x="5416376" y="2335824"/>
                  </a:lnTo>
                  <a:lnTo>
                    <a:pt x="5428616" y="2335824"/>
                  </a:lnTo>
                  <a:lnTo>
                    <a:pt x="5439057" y="2337623"/>
                  </a:lnTo>
                  <a:lnTo>
                    <a:pt x="5445897" y="2342663"/>
                  </a:lnTo>
                  <a:lnTo>
                    <a:pt x="5449497" y="2346262"/>
                  </a:lnTo>
                  <a:lnTo>
                    <a:pt x="5454897" y="2351302"/>
                  </a:lnTo>
                  <a:lnTo>
                    <a:pt x="5461737" y="2353101"/>
                  </a:lnTo>
                  <a:lnTo>
                    <a:pt x="5470378" y="2356701"/>
                  </a:lnTo>
                  <a:lnTo>
                    <a:pt x="5475418" y="2353101"/>
                  </a:lnTo>
                  <a:lnTo>
                    <a:pt x="5480818" y="2349502"/>
                  </a:lnTo>
                  <a:lnTo>
                    <a:pt x="5484058" y="2344462"/>
                  </a:lnTo>
                  <a:lnTo>
                    <a:pt x="5485858" y="2341223"/>
                  </a:lnTo>
                  <a:lnTo>
                    <a:pt x="5490898" y="2330784"/>
                  </a:lnTo>
                  <a:lnTo>
                    <a:pt x="5494498" y="2322145"/>
                  </a:lnTo>
                  <a:lnTo>
                    <a:pt x="5501339" y="2313506"/>
                  </a:lnTo>
                  <a:lnTo>
                    <a:pt x="5509979" y="2304867"/>
                  </a:lnTo>
                  <a:lnTo>
                    <a:pt x="5513579" y="2299468"/>
                  </a:lnTo>
                  <a:lnTo>
                    <a:pt x="5605382" y="2299468"/>
                  </a:lnTo>
                  <a:lnTo>
                    <a:pt x="5619062" y="2298028"/>
                  </a:lnTo>
                  <a:lnTo>
                    <a:pt x="5631303" y="2296228"/>
                  </a:lnTo>
                  <a:lnTo>
                    <a:pt x="5641743" y="2292629"/>
                  </a:lnTo>
                  <a:lnTo>
                    <a:pt x="5650383" y="2285790"/>
                  </a:lnTo>
                  <a:lnTo>
                    <a:pt x="5634903" y="2292629"/>
                  </a:lnTo>
                  <a:lnTo>
                    <a:pt x="5650383" y="2280390"/>
                  </a:lnTo>
                  <a:lnTo>
                    <a:pt x="5643183" y="2164485"/>
                  </a:lnTo>
                  <a:lnTo>
                    <a:pt x="5639943" y="2048580"/>
                  </a:lnTo>
                  <a:lnTo>
                    <a:pt x="5639943" y="1934114"/>
                  </a:lnTo>
                  <a:lnTo>
                    <a:pt x="5643183" y="1820009"/>
                  </a:lnTo>
                  <a:lnTo>
                    <a:pt x="5643183" y="1769975"/>
                  </a:lnTo>
                  <a:lnTo>
                    <a:pt x="5648583" y="1565521"/>
                  </a:lnTo>
                  <a:lnTo>
                    <a:pt x="5650383" y="1375105"/>
                  </a:lnTo>
                  <a:lnTo>
                    <a:pt x="5643183" y="1370065"/>
                  </a:lnTo>
                  <a:lnTo>
                    <a:pt x="5633103" y="1365026"/>
                  </a:lnTo>
                  <a:lnTo>
                    <a:pt x="5624462" y="1359627"/>
                  </a:lnTo>
                  <a:lnTo>
                    <a:pt x="5612222" y="1357827"/>
                  </a:lnTo>
                  <a:lnTo>
                    <a:pt x="5598542" y="1354587"/>
                  </a:lnTo>
                  <a:lnTo>
                    <a:pt x="5582701" y="1352787"/>
                  </a:lnTo>
                  <a:lnTo>
                    <a:pt x="5548140" y="1349188"/>
                  </a:lnTo>
                  <a:lnTo>
                    <a:pt x="5515379" y="1349188"/>
                  </a:lnTo>
                  <a:lnTo>
                    <a:pt x="5499539" y="1347748"/>
                  </a:lnTo>
                  <a:lnTo>
                    <a:pt x="5482258" y="1345948"/>
                  </a:lnTo>
                  <a:lnTo>
                    <a:pt x="5470378" y="1345948"/>
                  </a:lnTo>
                  <a:lnTo>
                    <a:pt x="5454897" y="1344148"/>
                  </a:lnTo>
                  <a:lnTo>
                    <a:pt x="5439057" y="1338749"/>
                  </a:lnTo>
                  <a:lnTo>
                    <a:pt x="5423576" y="1331910"/>
                  </a:lnTo>
                  <a:lnTo>
                    <a:pt x="5418176" y="1328670"/>
                  </a:lnTo>
                  <a:lnTo>
                    <a:pt x="5416376" y="1321471"/>
                  </a:lnTo>
                  <a:lnTo>
                    <a:pt x="5411336" y="1283316"/>
                  </a:lnTo>
                  <a:lnTo>
                    <a:pt x="5409536" y="1262799"/>
                  </a:lnTo>
                  <a:lnTo>
                    <a:pt x="5409536" y="1243721"/>
                  </a:lnTo>
                  <a:lnTo>
                    <a:pt x="5409536" y="1074183"/>
                  </a:lnTo>
                  <a:lnTo>
                    <a:pt x="5407736" y="1046466"/>
                  </a:lnTo>
                  <a:lnTo>
                    <a:pt x="5402696" y="1021989"/>
                  </a:lnTo>
                  <a:lnTo>
                    <a:pt x="5395856" y="1023789"/>
                  </a:lnTo>
                  <a:lnTo>
                    <a:pt x="5394055" y="1028828"/>
                  </a:lnTo>
                  <a:lnTo>
                    <a:pt x="5390455" y="1034228"/>
                  </a:lnTo>
                  <a:lnTo>
                    <a:pt x="5385415" y="1037467"/>
                  </a:lnTo>
                  <a:lnTo>
                    <a:pt x="5380015" y="1041067"/>
                  </a:lnTo>
                  <a:lnTo>
                    <a:pt x="5373175" y="1041067"/>
                  </a:lnTo>
                  <a:lnTo>
                    <a:pt x="5366335" y="1042866"/>
                  </a:lnTo>
                  <a:lnTo>
                    <a:pt x="5347254" y="1039267"/>
                  </a:lnTo>
                  <a:lnTo>
                    <a:pt x="5337174" y="1036027"/>
                  </a:lnTo>
                  <a:lnTo>
                    <a:pt x="5337174" y="1025589"/>
                  </a:lnTo>
                  <a:lnTo>
                    <a:pt x="5338614" y="1013350"/>
                  </a:lnTo>
                  <a:lnTo>
                    <a:pt x="5340414" y="1006511"/>
                  </a:lnTo>
                  <a:lnTo>
                    <a:pt x="5342214" y="999672"/>
                  </a:lnTo>
                  <a:lnTo>
                    <a:pt x="5347254" y="994273"/>
                  </a:lnTo>
                  <a:lnTo>
                    <a:pt x="5354454" y="987433"/>
                  </a:lnTo>
                  <a:lnTo>
                    <a:pt x="5363095" y="983834"/>
                  </a:lnTo>
                  <a:lnTo>
                    <a:pt x="5374975" y="980594"/>
                  </a:lnTo>
                  <a:lnTo>
                    <a:pt x="5374975" y="963316"/>
                  </a:lnTo>
                  <a:lnTo>
                    <a:pt x="5374975" y="958277"/>
                  </a:lnTo>
                  <a:lnTo>
                    <a:pt x="5376775" y="954678"/>
                  </a:lnTo>
                  <a:lnTo>
                    <a:pt x="5383615" y="947838"/>
                  </a:lnTo>
                  <a:lnTo>
                    <a:pt x="5392255" y="942439"/>
                  </a:lnTo>
                  <a:lnTo>
                    <a:pt x="5402696" y="937400"/>
                  </a:lnTo>
                  <a:lnTo>
                    <a:pt x="5400896" y="920122"/>
                  </a:lnTo>
                  <a:lnTo>
                    <a:pt x="5400896" y="909683"/>
                  </a:lnTo>
                  <a:lnTo>
                    <a:pt x="5402696" y="899245"/>
                  </a:lnTo>
                  <a:lnTo>
                    <a:pt x="5402696" y="890606"/>
                  </a:lnTo>
                  <a:lnTo>
                    <a:pt x="5404496" y="876567"/>
                  </a:lnTo>
                  <a:lnTo>
                    <a:pt x="5407736" y="869728"/>
                  </a:lnTo>
                  <a:lnTo>
                    <a:pt x="5413136" y="862889"/>
                  </a:lnTo>
                  <a:lnTo>
                    <a:pt x="5418176" y="857490"/>
                  </a:lnTo>
                  <a:lnTo>
                    <a:pt x="5426816" y="854250"/>
                  </a:lnTo>
                  <a:lnTo>
                    <a:pt x="5434017" y="850651"/>
                  </a:lnTo>
                  <a:lnTo>
                    <a:pt x="5435817" y="843812"/>
                  </a:lnTo>
                  <a:lnTo>
                    <a:pt x="5437257" y="835173"/>
                  </a:lnTo>
                  <a:lnTo>
                    <a:pt x="5440857" y="826534"/>
                  </a:lnTo>
                  <a:lnTo>
                    <a:pt x="5447697" y="819695"/>
                  </a:lnTo>
                  <a:lnTo>
                    <a:pt x="5453097" y="814295"/>
                  </a:lnTo>
                  <a:lnTo>
                    <a:pt x="5459937" y="814295"/>
                  </a:lnTo>
                  <a:lnTo>
                    <a:pt x="5546340" y="817895"/>
                  </a:lnTo>
                  <a:lnTo>
                    <a:pt x="5643183" y="821494"/>
                  </a:lnTo>
                  <a:lnTo>
                    <a:pt x="5750826" y="819695"/>
                  </a:lnTo>
                  <a:lnTo>
                    <a:pt x="5871790" y="817895"/>
                  </a:lnTo>
                  <a:lnTo>
                    <a:pt x="5991313" y="814295"/>
                  </a:lnTo>
                  <a:lnTo>
                    <a:pt x="6107237" y="809256"/>
                  </a:lnTo>
                  <a:lnTo>
                    <a:pt x="6297682" y="802417"/>
                  </a:lnTo>
                  <a:lnTo>
                    <a:pt x="6297682" y="798817"/>
                  </a:lnTo>
                  <a:lnTo>
                    <a:pt x="6299482" y="793778"/>
                  </a:lnTo>
                  <a:lnTo>
                    <a:pt x="6304883" y="788379"/>
                  </a:lnTo>
                  <a:lnTo>
                    <a:pt x="6311723" y="785139"/>
                  </a:lnTo>
                  <a:lnTo>
                    <a:pt x="6323603" y="783339"/>
                  </a:lnTo>
                  <a:lnTo>
                    <a:pt x="6339444" y="786579"/>
                  </a:lnTo>
                  <a:lnTo>
                    <a:pt x="6353124" y="791978"/>
                  </a:lnTo>
                  <a:lnTo>
                    <a:pt x="6365004" y="798817"/>
                  </a:lnTo>
                  <a:lnTo>
                    <a:pt x="6370405" y="804217"/>
                  </a:lnTo>
                  <a:lnTo>
                    <a:pt x="6375445" y="809256"/>
                  </a:lnTo>
                  <a:lnTo>
                    <a:pt x="6377245" y="812855"/>
                  </a:lnTo>
                  <a:lnTo>
                    <a:pt x="6382645" y="828333"/>
                  </a:lnTo>
                  <a:lnTo>
                    <a:pt x="6387685" y="843812"/>
                  </a:lnTo>
                  <a:lnTo>
                    <a:pt x="6391285" y="854250"/>
                  </a:lnTo>
                  <a:lnTo>
                    <a:pt x="6392725" y="866129"/>
                  </a:lnTo>
                  <a:lnTo>
                    <a:pt x="6392725" y="887006"/>
                  </a:lnTo>
                  <a:lnTo>
                    <a:pt x="6394525" y="897445"/>
                  </a:lnTo>
                  <a:lnTo>
                    <a:pt x="6514049" y="852450"/>
                  </a:lnTo>
                  <a:lnTo>
                    <a:pt x="6609452" y="816095"/>
                  </a:lnTo>
                  <a:lnTo>
                    <a:pt x="6640413" y="804217"/>
                  </a:lnTo>
                  <a:lnTo>
                    <a:pt x="6669934" y="795218"/>
                  </a:lnTo>
                  <a:lnTo>
                    <a:pt x="6701254" y="788379"/>
                  </a:lnTo>
                  <a:lnTo>
                    <a:pt x="6734015" y="783339"/>
                  </a:lnTo>
                  <a:lnTo>
                    <a:pt x="6766776" y="777940"/>
                  </a:lnTo>
                  <a:lnTo>
                    <a:pt x="6799537" y="776140"/>
                  </a:lnTo>
                  <a:close/>
                  <a:moveTo>
                    <a:pt x="1477922" y="766914"/>
                  </a:moveTo>
                  <a:lnTo>
                    <a:pt x="1434729" y="791398"/>
                  </a:lnTo>
                  <a:lnTo>
                    <a:pt x="1330705" y="851887"/>
                  </a:lnTo>
                  <a:lnTo>
                    <a:pt x="1273834" y="884652"/>
                  </a:lnTo>
                  <a:lnTo>
                    <a:pt x="1220203" y="917777"/>
                  </a:lnTo>
                  <a:lnTo>
                    <a:pt x="1169811" y="952342"/>
                  </a:lnTo>
                  <a:lnTo>
                    <a:pt x="1121579" y="985107"/>
                  </a:lnTo>
                  <a:lnTo>
                    <a:pt x="1112940" y="990508"/>
                  </a:lnTo>
                  <a:lnTo>
                    <a:pt x="1106101" y="985107"/>
                  </a:lnTo>
                  <a:lnTo>
                    <a:pt x="1104302" y="985107"/>
                  </a:lnTo>
                  <a:lnTo>
                    <a:pt x="1102502" y="986907"/>
                  </a:lnTo>
                  <a:lnTo>
                    <a:pt x="1104302" y="997349"/>
                  </a:lnTo>
                  <a:lnTo>
                    <a:pt x="1104302" y="1005990"/>
                  </a:lnTo>
                  <a:lnTo>
                    <a:pt x="1104302" y="1011031"/>
                  </a:lnTo>
                  <a:lnTo>
                    <a:pt x="1104302" y="1014631"/>
                  </a:lnTo>
                  <a:lnTo>
                    <a:pt x="1106101" y="1018232"/>
                  </a:lnTo>
                  <a:lnTo>
                    <a:pt x="1135617" y="993748"/>
                  </a:lnTo>
                  <a:lnTo>
                    <a:pt x="1168372" y="973225"/>
                  </a:lnTo>
                  <a:lnTo>
                    <a:pt x="1201126" y="952342"/>
                  </a:lnTo>
                  <a:lnTo>
                    <a:pt x="1235681" y="931819"/>
                  </a:lnTo>
                  <a:lnTo>
                    <a:pt x="1268795" y="912376"/>
                  </a:lnTo>
                  <a:lnTo>
                    <a:pt x="1303350" y="890053"/>
                  </a:lnTo>
                  <a:lnTo>
                    <a:pt x="1336105" y="865569"/>
                  </a:lnTo>
                  <a:lnTo>
                    <a:pt x="1370659" y="841445"/>
                  </a:lnTo>
                  <a:lnTo>
                    <a:pt x="1374258" y="838205"/>
                  </a:lnTo>
                  <a:lnTo>
                    <a:pt x="1389736" y="838205"/>
                  </a:lnTo>
                  <a:lnTo>
                    <a:pt x="1391535" y="831364"/>
                  </a:lnTo>
                  <a:lnTo>
                    <a:pt x="1395135" y="825963"/>
                  </a:lnTo>
                  <a:lnTo>
                    <a:pt x="1396935" y="822723"/>
                  </a:lnTo>
                  <a:lnTo>
                    <a:pt x="1401974" y="819122"/>
                  </a:lnTo>
                  <a:lnTo>
                    <a:pt x="1408813" y="815522"/>
                  </a:lnTo>
                  <a:lnTo>
                    <a:pt x="1414212" y="815522"/>
                  </a:lnTo>
                  <a:lnTo>
                    <a:pt x="1429690" y="815522"/>
                  </a:lnTo>
                  <a:lnTo>
                    <a:pt x="1431489" y="814081"/>
                  </a:lnTo>
                  <a:lnTo>
                    <a:pt x="1440128" y="805440"/>
                  </a:lnTo>
                  <a:lnTo>
                    <a:pt x="1450206" y="793198"/>
                  </a:lnTo>
                  <a:lnTo>
                    <a:pt x="1457405" y="786357"/>
                  </a:lnTo>
                  <a:lnTo>
                    <a:pt x="1464244" y="782757"/>
                  </a:lnTo>
                  <a:lnTo>
                    <a:pt x="1471083" y="777356"/>
                  </a:lnTo>
                  <a:lnTo>
                    <a:pt x="1479721" y="775916"/>
                  </a:lnTo>
                  <a:close/>
                  <a:moveTo>
                    <a:pt x="1168372" y="760073"/>
                  </a:moveTo>
                  <a:lnTo>
                    <a:pt x="1142456" y="775916"/>
                  </a:lnTo>
                  <a:lnTo>
                    <a:pt x="1164772" y="768715"/>
                  </a:lnTo>
                  <a:close/>
                  <a:moveTo>
                    <a:pt x="3601580" y="755033"/>
                  </a:moveTo>
                  <a:lnTo>
                    <a:pt x="3515194" y="789598"/>
                  </a:lnTo>
                  <a:lnTo>
                    <a:pt x="3428448" y="822723"/>
                  </a:lnTo>
                  <a:lnTo>
                    <a:pt x="3342062" y="855488"/>
                  </a:lnTo>
                  <a:lnTo>
                    <a:pt x="3252076" y="886452"/>
                  </a:lnTo>
                  <a:lnTo>
                    <a:pt x="3215722" y="900494"/>
                  </a:lnTo>
                  <a:lnTo>
                    <a:pt x="3177568" y="914176"/>
                  </a:lnTo>
                  <a:lnTo>
                    <a:pt x="3103420" y="945501"/>
                  </a:lnTo>
                  <a:lnTo>
                    <a:pt x="3027113" y="983667"/>
                  </a:lnTo>
                  <a:lnTo>
                    <a:pt x="2947565" y="1025073"/>
                  </a:lnTo>
                  <a:lnTo>
                    <a:pt x="2982120" y="1011031"/>
                  </a:lnTo>
                  <a:lnTo>
                    <a:pt x="3008035" y="1002389"/>
                  </a:lnTo>
                  <a:lnTo>
                    <a:pt x="3033951" y="992308"/>
                  </a:lnTo>
                  <a:lnTo>
                    <a:pt x="3061667" y="978266"/>
                  </a:lnTo>
                  <a:lnTo>
                    <a:pt x="3089383" y="959543"/>
                  </a:lnTo>
                  <a:lnTo>
                    <a:pt x="3094782" y="957743"/>
                  </a:lnTo>
                  <a:lnTo>
                    <a:pt x="3098021" y="957743"/>
                  </a:lnTo>
                  <a:lnTo>
                    <a:pt x="3103420" y="957743"/>
                  </a:lnTo>
                  <a:lnTo>
                    <a:pt x="3108459" y="952342"/>
                  </a:lnTo>
                  <a:lnTo>
                    <a:pt x="3113858" y="950902"/>
                  </a:lnTo>
                  <a:lnTo>
                    <a:pt x="3122137" y="949101"/>
                  </a:lnTo>
                  <a:lnTo>
                    <a:pt x="3181168" y="933259"/>
                  </a:lnTo>
                  <a:lnTo>
                    <a:pt x="3212482" y="922818"/>
                  </a:lnTo>
                  <a:lnTo>
                    <a:pt x="3241638" y="912376"/>
                  </a:lnTo>
                  <a:lnTo>
                    <a:pt x="3267554" y="902295"/>
                  </a:lnTo>
                  <a:lnTo>
                    <a:pt x="3293470" y="891853"/>
                  </a:lnTo>
                  <a:lnTo>
                    <a:pt x="3317946" y="879611"/>
                  </a:lnTo>
                  <a:lnTo>
                    <a:pt x="3338822" y="867369"/>
                  </a:lnTo>
                  <a:lnTo>
                    <a:pt x="3345661" y="864129"/>
                  </a:lnTo>
                  <a:lnTo>
                    <a:pt x="3352500" y="865569"/>
                  </a:lnTo>
                  <a:lnTo>
                    <a:pt x="3357899" y="867369"/>
                  </a:lnTo>
                  <a:lnTo>
                    <a:pt x="3361139" y="867369"/>
                  </a:lnTo>
                  <a:lnTo>
                    <a:pt x="3364738" y="867369"/>
                  </a:lnTo>
                  <a:lnTo>
                    <a:pt x="3369777" y="864129"/>
                  </a:lnTo>
                  <a:lnTo>
                    <a:pt x="3382015" y="855488"/>
                  </a:lnTo>
                  <a:lnTo>
                    <a:pt x="3395693" y="845046"/>
                  </a:lnTo>
                  <a:lnTo>
                    <a:pt x="3404332" y="840005"/>
                  </a:lnTo>
                  <a:lnTo>
                    <a:pt x="3414770" y="832804"/>
                  </a:lnTo>
                  <a:lnTo>
                    <a:pt x="3427008" y="827763"/>
                  </a:lnTo>
                  <a:lnTo>
                    <a:pt x="3438886" y="825963"/>
                  </a:lnTo>
                  <a:lnTo>
                    <a:pt x="3449324" y="825963"/>
                  </a:lnTo>
                  <a:lnTo>
                    <a:pt x="3452924" y="819122"/>
                  </a:lnTo>
                  <a:lnTo>
                    <a:pt x="3457963" y="817322"/>
                  </a:lnTo>
                  <a:lnTo>
                    <a:pt x="3465162" y="815522"/>
                  </a:lnTo>
                  <a:lnTo>
                    <a:pt x="3470201" y="815522"/>
                  </a:lnTo>
                  <a:lnTo>
                    <a:pt x="3499716" y="810481"/>
                  </a:lnTo>
                  <a:lnTo>
                    <a:pt x="3518793" y="805440"/>
                  </a:lnTo>
                  <a:lnTo>
                    <a:pt x="3530671" y="801840"/>
                  </a:lnTo>
                  <a:lnTo>
                    <a:pt x="3536071" y="796439"/>
                  </a:lnTo>
                  <a:lnTo>
                    <a:pt x="3546509" y="787797"/>
                  </a:lnTo>
                  <a:lnTo>
                    <a:pt x="3561986" y="777356"/>
                  </a:lnTo>
                  <a:lnTo>
                    <a:pt x="3579264" y="768715"/>
                  </a:lnTo>
                  <a:lnTo>
                    <a:pt x="3600140" y="761874"/>
                  </a:lnTo>
                  <a:close/>
                  <a:moveTo>
                    <a:pt x="716644" y="746391"/>
                  </a:moveTo>
                  <a:lnTo>
                    <a:pt x="687129" y="766914"/>
                  </a:lnTo>
                  <a:lnTo>
                    <a:pt x="716644" y="755033"/>
                  </a:lnTo>
                  <a:close/>
                  <a:moveTo>
                    <a:pt x="2977081" y="744591"/>
                  </a:moveTo>
                  <a:lnTo>
                    <a:pt x="2963043" y="751432"/>
                  </a:lnTo>
                  <a:lnTo>
                    <a:pt x="2964842" y="751432"/>
                  </a:lnTo>
                  <a:close/>
                  <a:moveTo>
                    <a:pt x="1519675" y="744591"/>
                  </a:moveTo>
                  <a:lnTo>
                    <a:pt x="1493759" y="758273"/>
                  </a:lnTo>
                  <a:lnTo>
                    <a:pt x="1495199" y="758273"/>
                  </a:lnTo>
                  <a:lnTo>
                    <a:pt x="1503838" y="760073"/>
                  </a:lnTo>
                  <a:lnTo>
                    <a:pt x="1511036" y="761874"/>
                  </a:lnTo>
                  <a:lnTo>
                    <a:pt x="1514276" y="758273"/>
                  </a:lnTo>
                  <a:lnTo>
                    <a:pt x="1519675" y="755033"/>
                  </a:lnTo>
                  <a:lnTo>
                    <a:pt x="1523274" y="753232"/>
                  </a:lnTo>
                  <a:close/>
                  <a:moveTo>
                    <a:pt x="1351582" y="744591"/>
                  </a:moveTo>
                  <a:lnTo>
                    <a:pt x="1308389" y="768715"/>
                  </a:lnTo>
                  <a:lnTo>
                    <a:pt x="1336105" y="765474"/>
                  </a:lnTo>
                  <a:lnTo>
                    <a:pt x="1342943" y="755033"/>
                  </a:lnTo>
                  <a:close/>
                  <a:moveTo>
                    <a:pt x="9218894" y="738729"/>
                  </a:moveTo>
                  <a:lnTo>
                    <a:pt x="9203411" y="752773"/>
                  </a:lnTo>
                  <a:lnTo>
                    <a:pt x="9168485" y="787343"/>
                  </a:lnTo>
                  <a:lnTo>
                    <a:pt x="9153002" y="801387"/>
                  </a:lnTo>
                  <a:lnTo>
                    <a:pt x="9141120" y="811830"/>
                  </a:lnTo>
                  <a:lnTo>
                    <a:pt x="9135719" y="818672"/>
                  </a:lnTo>
                  <a:lnTo>
                    <a:pt x="9130678" y="829115"/>
                  </a:lnTo>
                  <a:lnTo>
                    <a:pt x="9127077" y="840998"/>
                  </a:lnTo>
                  <a:lnTo>
                    <a:pt x="9125637" y="856483"/>
                  </a:lnTo>
                  <a:lnTo>
                    <a:pt x="9141120" y="842799"/>
                  </a:lnTo>
                  <a:lnTo>
                    <a:pt x="9149761" y="829115"/>
                  </a:lnTo>
                  <a:lnTo>
                    <a:pt x="9161644" y="815071"/>
                  </a:lnTo>
                  <a:lnTo>
                    <a:pt x="9198010" y="776900"/>
                  </a:lnTo>
                  <a:lnTo>
                    <a:pt x="9205211" y="771859"/>
                  </a:lnTo>
                  <a:lnTo>
                    <a:pt x="9210252" y="765017"/>
                  </a:lnTo>
                  <a:lnTo>
                    <a:pt x="9213853" y="757815"/>
                  </a:lnTo>
                  <a:lnTo>
                    <a:pt x="9217093" y="749172"/>
                  </a:lnTo>
                  <a:close/>
                  <a:moveTo>
                    <a:pt x="764876" y="715067"/>
                  </a:moveTo>
                  <a:lnTo>
                    <a:pt x="751199" y="723708"/>
                  </a:lnTo>
                  <a:lnTo>
                    <a:pt x="756238" y="723708"/>
                  </a:lnTo>
                  <a:lnTo>
                    <a:pt x="758038" y="723708"/>
                  </a:lnTo>
                  <a:lnTo>
                    <a:pt x="761637" y="720467"/>
                  </a:lnTo>
                  <a:close/>
                  <a:moveTo>
                    <a:pt x="9646650" y="694076"/>
                  </a:moveTo>
                  <a:lnTo>
                    <a:pt x="9601642" y="733688"/>
                  </a:lnTo>
                  <a:lnTo>
                    <a:pt x="9558434" y="773659"/>
                  </a:lnTo>
                  <a:lnTo>
                    <a:pt x="9516667" y="815071"/>
                  </a:lnTo>
                  <a:lnTo>
                    <a:pt x="9476700" y="856483"/>
                  </a:lnTo>
                  <a:lnTo>
                    <a:pt x="9456176" y="877369"/>
                  </a:lnTo>
                  <a:lnTo>
                    <a:pt x="9464818" y="873768"/>
                  </a:lnTo>
                  <a:lnTo>
                    <a:pt x="9466618" y="872327"/>
                  </a:lnTo>
                  <a:lnTo>
                    <a:pt x="9480300" y="858283"/>
                  </a:lnTo>
                  <a:lnTo>
                    <a:pt x="9487142" y="853242"/>
                  </a:lnTo>
                  <a:lnTo>
                    <a:pt x="9492543" y="851441"/>
                  </a:lnTo>
                  <a:lnTo>
                    <a:pt x="9499384" y="851441"/>
                  </a:lnTo>
                  <a:lnTo>
                    <a:pt x="9504785" y="853242"/>
                  </a:lnTo>
                  <a:lnTo>
                    <a:pt x="9522068" y="825514"/>
                  </a:lnTo>
                  <a:lnTo>
                    <a:pt x="9541151" y="799587"/>
                  </a:lnTo>
                  <a:lnTo>
                    <a:pt x="9561675" y="775460"/>
                  </a:lnTo>
                  <a:lnTo>
                    <a:pt x="9585799" y="754574"/>
                  </a:lnTo>
                  <a:lnTo>
                    <a:pt x="9601642" y="740530"/>
                  </a:lnTo>
                  <a:lnTo>
                    <a:pt x="9617125" y="726846"/>
                  </a:lnTo>
                  <a:lnTo>
                    <a:pt x="9631167" y="711361"/>
                  </a:lnTo>
                  <a:close/>
                  <a:moveTo>
                    <a:pt x="1488360" y="654578"/>
                  </a:moveTo>
                  <a:lnTo>
                    <a:pt x="1476122" y="658178"/>
                  </a:lnTo>
                  <a:lnTo>
                    <a:pt x="1467483" y="665019"/>
                  </a:lnTo>
                  <a:lnTo>
                    <a:pt x="1450206" y="679061"/>
                  </a:lnTo>
                  <a:lnTo>
                    <a:pt x="1432929" y="690943"/>
                  </a:lnTo>
                  <a:lnTo>
                    <a:pt x="1453805" y="680501"/>
                  </a:lnTo>
                  <a:lnTo>
                    <a:pt x="1471083" y="668620"/>
                  </a:lnTo>
                  <a:lnTo>
                    <a:pt x="1479721" y="663219"/>
                  </a:lnTo>
                  <a:close/>
                  <a:moveTo>
                    <a:pt x="1060749" y="639095"/>
                  </a:moveTo>
                  <a:lnTo>
                    <a:pt x="1047071" y="645936"/>
                  </a:lnTo>
                  <a:lnTo>
                    <a:pt x="1029794" y="652777"/>
                  </a:lnTo>
                  <a:lnTo>
                    <a:pt x="1007477" y="665019"/>
                  </a:lnTo>
                  <a:lnTo>
                    <a:pt x="1002078" y="668620"/>
                  </a:lnTo>
                  <a:lnTo>
                    <a:pt x="997039" y="671860"/>
                  </a:lnTo>
                  <a:lnTo>
                    <a:pt x="991640" y="680501"/>
                  </a:lnTo>
                  <a:lnTo>
                    <a:pt x="990200" y="689143"/>
                  </a:lnTo>
                  <a:lnTo>
                    <a:pt x="1021155" y="670060"/>
                  </a:lnTo>
                  <a:lnTo>
                    <a:pt x="1033393" y="661419"/>
                  </a:lnTo>
                  <a:lnTo>
                    <a:pt x="1043472" y="650977"/>
                  </a:lnTo>
                  <a:lnTo>
                    <a:pt x="1052110" y="644136"/>
                  </a:lnTo>
                  <a:close/>
                  <a:moveTo>
                    <a:pt x="9326193" y="631418"/>
                  </a:moveTo>
                  <a:lnTo>
                    <a:pt x="9274344" y="685434"/>
                  </a:lnTo>
                  <a:lnTo>
                    <a:pt x="9246619" y="712802"/>
                  </a:lnTo>
                  <a:lnTo>
                    <a:pt x="9220694" y="738729"/>
                  </a:lnTo>
                  <a:lnTo>
                    <a:pt x="9231136" y="738729"/>
                  </a:lnTo>
                  <a:lnTo>
                    <a:pt x="9239777" y="737289"/>
                  </a:lnTo>
                  <a:lnTo>
                    <a:pt x="9244818" y="735488"/>
                  </a:lnTo>
                  <a:lnTo>
                    <a:pt x="9252020" y="721444"/>
                  </a:lnTo>
                  <a:lnTo>
                    <a:pt x="9262101" y="705960"/>
                  </a:lnTo>
                  <a:lnTo>
                    <a:pt x="9276144" y="692276"/>
                  </a:lnTo>
                  <a:lnTo>
                    <a:pt x="9291627" y="680032"/>
                  </a:lnTo>
                  <a:lnTo>
                    <a:pt x="9303869" y="671390"/>
                  </a:lnTo>
                  <a:lnTo>
                    <a:pt x="9312150" y="660947"/>
                  </a:lnTo>
                  <a:lnTo>
                    <a:pt x="9319352" y="650504"/>
                  </a:lnTo>
                  <a:lnTo>
                    <a:pt x="9324393" y="640061"/>
                  </a:lnTo>
                  <a:close/>
                  <a:moveTo>
                    <a:pt x="4567593" y="622242"/>
                  </a:moveTo>
                  <a:lnTo>
                    <a:pt x="4560748" y="625842"/>
                  </a:lnTo>
                  <a:lnTo>
                    <a:pt x="4550299" y="630882"/>
                  </a:lnTo>
                  <a:lnTo>
                    <a:pt x="4543454" y="639523"/>
                  </a:lnTo>
                  <a:close/>
                  <a:moveTo>
                    <a:pt x="3293470" y="612811"/>
                  </a:moveTo>
                  <a:lnTo>
                    <a:pt x="3288430" y="614612"/>
                  </a:lnTo>
                  <a:lnTo>
                    <a:pt x="3267554" y="623253"/>
                  </a:lnTo>
                  <a:lnTo>
                    <a:pt x="3269354" y="625053"/>
                  </a:lnTo>
                  <a:lnTo>
                    <a:pt x="3271153" y="628654"/>
                  </a:lnTo>
                  <a:lnTo>
                    <a:pt x="3274753" y="626854"/>
                  </a:lnTo>
                  <a:lnTo>
                    <a:pt x="3284831" y="620012"/>
                  </a:lnTo>
                  <a:close/>
                  <a:moveTo>
                    <a:pt x="3310747" y="604170"/>
                  </a:moveTo>
                  <a:lnTo>
                    <a:pt x="3302108" y="607771"/>
                  </a:lnTo>
                  <a:lnTo>
                    <a:pt x="3310747" y="614612"/>
                  </a:lnTo>
                  <a:lnTo>
                    <a:pt x="3312547" y="612811"/>
                  </a:lnTo>
                  <a:close/>
                  <a:moveTo>
                    <a:pt x="9352117" y="600450"/>
                  </a:moveTo>
                  <a:lnTo>
                    <a:pt x="9327993" y="628177"/>
                  </a:lnTo>
                  <a:lnTo>
                    <a:pt x="9338435" y="628177"/>
                  </a:lnTo>
                  <a:lnTo>
                    <a:pt x="9347077" y="622776"/>
                  </a:lnTo>
                  <a:lnTo>
                    <a:pt x="9348877" y="610893"/>
                  </a:lnTo>
                  <a:close/>
                  <a:moveTo>
                    <a:pt x="2488999" y="595529"/>
                  </a:moveTo>
                  <a:lnTo>
                    <a:pt x="2424929" y="628654"/>
                  </a:lnTo>
                  <a:lnTo>
                    <a:pt x="2426369" y="628654"/>
                  </a:lnTo>
                  <a:lnTo>
                    <a:pt x="2469922" y="612811"/>
                  </a:lnTo>
                  <a:lnTo>
                    <a:pt x="2492239" y="605970"/>
                  </a:lnTo>
                  <a:close/>
                  <a:moveTo>
                    <a:pt x="3394253" y="573206"/>
                  </a:moveTo>
                  <a:lnTo>
                    <a:pt x="3366538" y="583647"/>
                  </a:lnTo>
                  <a:lnTo>
                    <a:pt x="3338822" y="592288"/>
                  </a:lnTo>
                  <a:lnTo>
                    <a:pt x="3368338" y="583647"/>
                  </a:lnTo>
                  <a:close/>
                  <a:moveTo>
                    <a:pt x="2532192" y="573206"/>
                  </a:moveTo>
                  <a:lnTo>
                    <a:pt x="2497638" y="590488"/>
                  </a:lnTo>
                  <a:lnTo>
                    <a:pt x="2497638" y="602370"/>
                  </a:lnTo>
                  <a:lnTo>
                    <a:pt x="2514915" y="592288"/>
                  </a:lnTo>
                  <a:lnTo>
                    <a:pt x="2521754" y="586888"/>
                  </a:lnTo>
                  <a:lnTo>
                    <a:pt x="2528592" y="580047"/>
                  </a:lnTo>
                  <a:close/>
                  <a:moveTo>
                    <a:pt x="3608779" y="571405"/>
                  </a:moveTo>
                  <a:lnTo>
                    <a:pt x="3589702" y="578246"/>
                  </a:lnTo>
                  <a:lnTo>
                    <a:pt x="3371577" y="661419"/>
                  </a:lnTo>
                  <a:lnTo>
                    <a:pt x="3255676" y="706425"/>
                  </a:lnTo>
                  <a:lnTo>
                    <a:pt x="3143014" y="751432"/>
                  </a:lnTo>
                  <a:lnTo>
                    <a:pt x="3035751" y="796439"/>
                  </a:lnTo>
                  <a:lnTo>
                    <a:pt x="2933887" y="841445"/>
                  </a:lnTo>
                  <a:lnTo>
                    <a:pt x="2932088" y="843246"/>
                  </a:lnTo>
                  <a:lnTo>
                    <a:pt x="2926689" y="855488"/>
                  </a:lnTo>
                  <a:lnTo>
                    <a:pt x="2921650" y="869170"/>
                  </a:lnTo>
                  <a:lnTo>
                    <a:pt x="2921650" y="872770"/>
                  </a:lnTo>
                  <a:lnTo>
                    <a:pt x="2933887" y="864129"/>
                  </a:lnTo>
                  <a:lnTo>
                    <a:pt x="2940726" y="860528"/>
                  </a:lnTo>
                  <a:lnTo>
                    <a:pt x="2949365" y="858728"/>
                  </a:lnTo>
                  <a:lnTo>
                    <a:pt x="2958004" y="858728"/>
                  </a:lnTo>
                  <a:lnTo>
                    <a:pt x="2968442" y="860528"/>
                  </a:lnTo>
                  <a:lnTo>
                    <a:pt x="2973481" y="846846"/>
                  </a:lnTo>
                  <a:lnTo>
                    <a:pt x="2978520" y="838205"/>
                  </a:lnTo>
                  <a:lnTo>
                    <a:pt x="2987159" y="838205"/>
                  </a:lnTo>
                  <a:lnTo>
                    <a:pt x="3001197" y="836405"/>
                  </a:lnTo>
                  <a:lnTo>
                    <a:pt x="3014875" y="832804"/>
                  </a:lnTo>
                  <a:lnTo>
                    <a:pt x="3030352" y="825963"/>
                  </a:lnTo>
                  <a:lnTo>
                    <a:pt x="3049788" y="817322"/>
                  </a:lnTo>
                  <a:lnTo>
                    <a:pt x="3063466" y="810481"/>
                  </a:lnTo>
                  <a:lnTo>
                    <a:pt x="3078944" y="803640"/>
                  </a:lnTo>
                  <a:lnTo>
                    <a:pt x="3092982" y="800039"/>
                  </a:lnTo>
                  <a:lnTo>
                    <a:pt x="3105220" y="798239"/>
                  </a:lnTo>
                  <a:lnTo>
                    <a:pt x="3106660" y="796439"/>
                  </a:lnTo>
                  <a:lnTo>
                    <a:pt x="3110259" y="789598"/>
                  </a:lnTo>
                  <a:lnTo>
                    <a:pt x="3146613" y="789598"/>
                  </a:lnTo>
                  <a:lnTo>
                    <a:pt x="3146613" y="786357"/>
                  </a:lnTo>
                  <a:lnTo>
                    <a:pt x="3156691" y="774115"/>
                  </a:lnTo>
                  <a:lnTo>
                    <a:pt x="3174329" y="774115"/>
                  </a:lnTo>
                  <a:lnTo>
                    <a:pt x="3181168" y="774115"/>
                  </a:lnTo>
                  <a:lnTo>
                    <a:pt x="3186207" y="770515"/>
                  </a:lnTo>
                  <a:lnTo>
                    <a:pt x="3200245" y="766914"/>
                  </a:lnTo>
                  <a:lnTo>
                    <a:pt x="3215722" y="758273"/>
                  </a:lnTo>
                  <a:lnTo>
                    <a:pt x="3231559" y="749632"/>
                  </a:lnTo>
                  <a:lnTo>
                    <a:pt x="3257475" y="723708"/>
                  </a:lnTo>
                  <a:lnTo>
                    <a:pt x="3262515" y="723708"/>
                  </a:lnTo>
                  <a:lnTo>
                    <a:pt x="3269354" y="723708"/>
                  </a:lnTo>
                  <a:lnTo>
                    <a:pt x="3276192" y="725508"/>
                  </a:lnTo>
                  <a:lnTo>
                    <a:pt x="3277992" y="725508"/>
                  </a:lnTo>
                  <a:lnTo>
                    <a:pt x="3286631" y="723708"/>
                  </a:lnTo>
                  <a:lnTo>
                    <a:pt x="3295269" y="723708"/>
                  </a:lnTo>
                  <a:lnTo>
                    <a:pt x="3303908" y="721908"/>
                  </a:lnTo>
                  <a:lnTo>
                    <a:pt x="3312547" y="718667"/>
                  </a:lnTo>
                  <a:lnTo>
                    <a:pt x="3319745" y="715067"/>
                  </a:lnTo>
                  <a:lnTo>
                    <a:pt x="3330184" y="710026"/>
                  </a:lnTo>
                  <a:lnTo>
                    <a:pt x="3337023" y="704625"/>
                  </a:lnTo>
                  <a:lnTo>
                    <a:pt x="3340262" y="701385"/>
                  </a:lnTo>
                  <a:lnTo>
                    <a:pt x="3340262" y="694544"/>
                  </a:lnTo>
                  <a:lnTo>
                    <a:pt x="3347461" y="690943"/>
                  </a:lnTo>
                  <a:lnTo>
                    <a:pt x="3352500" y="689143"/>
                  </a:lnTo>
                  <a:lnTo>
                    <a:pt x="3362939" y="679061"/>
                  </a:lnTo>
                  <a:lnTo>
                    <a:pt x="3362939" y="687703"/>
                  </a:lnTo>
                  <a:lnTo>
                    <a:pt x="3376976" y="687703"/>
                  </a:lnTo>
                  <a:lnTo>
                    <a:pt x="3390654" y="689143"/>
                  </a:lnTo>
                  <a:lnTo>
                    <a:pt x="3390654" y="690943"/>
                  </a:lnTo>
                  <a:lnTo>
                    <a:pt x="3394253" y="682302"/>
                  </a:lnTo>
                  <a:lnTo>
                    <a:pt x="3402532" y="675461"/>
                  </a:lnTo>
                  <a:lnTo>
                    <a:pt x="3416570" y="668620"/>
                  </a:lnTo>
                  <a:lnTo>
                    <a:pt x="3437087" y="663219"/>
                  </a:lnTo>
                  <a:lnTo>
                    <a:pt x="3463362" y="654578"/>
                  </a:lnTo>
                  <a:lnTo>
                    <a:pt x="3492877" y="647737"/>
                  </a:lnTo>
                  <a:lnTo>
                    <a:pt x="3506555" y="640536"/>
                  </a:lnTo>
                  <a:lnTo>
                    <a:pt x="3520593" y="631894"/>
                  </a:lnTo>
                  <a:lnTo>
                    <a:pt x="3534271" y="621453"/>
                  </a:lnTo>
                  <a:lnTo>
                    <a:pt x="3542909" y="612811"/>
                  </a:lnTo>
                  <a:lnTo>
                    <a:pt x="3547948" y="609571"/>
                  </a:lnTo>
                  <a:lnTo>
                    <a:pt x="3568825" y="609571"/>
                  </a:lnTo>
                  <a:lnTo>
                    <a:pt x="3568825" y="600930"/>
                  </a:lnTo>
                  <a:lnTo>
                    <a:pt x="3572065" y="593729"/>
                  </a:lnTo>
                  <a:lnTo>
                    <a:pt x="3577464" y="588688"/>
                  </a:lnTo>
                  <a:lnTo>
                    <a:pt x="3584303" y="585447"/>
                  </a:lnTo>
                  <a:lnTo>
                    <a:pt x="3591142" y="583647"/>
                  </a:lnTo>
                  <a:lnTo>
                    <a:pt x="3606979" y="578246"/>
                  </a:lnTo>
                  <a:lnTo>
                    <a:pt x="3606979" y="575006"/>
                  </a:lnTo>
                  <a:close/>
                  <a:moveTo>
                    <a:pt x="9381643" y="567680"/>
                  </a:moveTo>
                  <a:lnTo>
                    <a:pt x="9366160" y="584965"/>
                  </a:lnTo>
                  <a:lnTo>
                    <a:pt x="9373001" y="583165"/>
                  </a:lnTo>
                  <a:lnTo>
                    <a:pt x="9387044" y="576323"/>
                  </a:lnTo>
                  <a:lnTo>
                    <a:pt x="9388844" y="576323"/>
                  </a:lnTo>
                  <a:close/>
                  <a:moveTo>
                    <a:pt x="469004" y="533600"/>
                  </a:moveTo>
                  <a:lnTo>
                    <a:pt x="468086" y="535765"/>
                  </a:lnTo>
                  <a:lnTo>
                    <a:pt x="462165" y="540441"/>
                  </a:lnTo>
                  <a:lnTo>
                    <a:pt x="458566" y="545481"/>
                  </a:lnTo>
                  <a:lnTo>
                    <a:pt x="460365" y="545481"/>
                  </a:lnTo>
                  <a:lnTo>
                    <a:pt x="463965" y="545481"/>
                  </a:lnTo>
                  <a:lnTo>
                    <a:pt x="468086" y="535765"/>
                  </a:lnTo>
                  <a:lnTo>
                    <a:pt x="469004" y="535040"/>
                  </a:lnTo>
                  <a:close/>
                  <a:moveTo>
                    <a:pt x="3525632" y="526399"/>
                  </a:moveTo>
                  <a:lnTo>
                    <a:pt x="3496117" y="535040"/>
                  </a:lnTo>
                  <a:lnTo>
                    <a:pt x="3494317" y="536840"/>
                  </a:lnTo>
                  <a:lnTo>
                    <a:pt x="3499716" y="540441"/>
                  </a:lnTo>
                  <a:lnTo>
                    <a:pt x="3501516" y="542241"/>
                  </a:lnTo>
                  <a:close/>
                  <a:moveTo>
                    <a:pt x="3357899" y="517757"/>
                  </a:moveTo>
                  <a:lnTo>
                    <a:pt x="3347461" y="523158"/>
                  </a:lnTo>
                  <a:lnTo>
                    <a:pt x="3356099" y="521358"/>
                  </a:lnTo>
                  <a:close/>
                  <a:moveTo>
                    <a:pt x="9674375" y="513665"/>
                  </a:moveTo>
                  <a:lnTo>
                    <a:pt x="9532510" y="664548"/>
                  </a:lnTo>
                  <a:lnTo>
                    <a:pt x="9499384" y="699118"/>
                  </a:lnTo>
                  <a:lnTo>
                    <a:pt x="9402527" y="804988"/>
                  </a:lnTo>
                  <a:lnTo>
                    <a:pt x="9303869" y="906897"/>
                  </a:lnTo>
                  <a:lnTo>
                    <a:pt x="9272543" y="940027"/>
                  </a:lnTo>
                  <a:lnTo>
                    <a:pt x="9250219" y="967395"/>
                  </a:lnTo>
                  <a:lnTo>
                    <a:pt x="9253820" y="965954"/>
                  </a:lnTo>
                  <a:lnTo>
                    <a:pt x="9262101" y="960553"/>
                  </a:lnTo>
                  <a:lnTo>
                    <a:pt x="9267503" y="953711"/>
                  </a:lnTo>
                  <a:lnTo>
                    <a:pt x="9270743" y="946869"/>
                  </a:lnTo>
                  <a:lnTo>
                    <a:pt x="9276144" y="940027"/>
                  </a:lnTo>
                  <a:lnTo>
                    <a:pt x="9282985" y="932825"/>
                  </a:lnTo>
                  <a:lnTo>
                    <a:pt x="9291627" y="927783"/>
                  </a:lnTo>
                  <a:lnTo>
                    <a:pt x="9303869" y="919141"/>
                  </a:lnTo>
                  <a:lnTo>
                    <a:pt x="9312150" y="915540"/>
                  </a:lnTo>
                  <a:lnTo>
                    <a:pt x="9319352" y="913739"/>
                  </a:lnTo>
                  <a:lnTo>
                    <a:pt x="9322592" y="913739"/>
                  </a:lnTo>
                  <a:lnTo>
                    <a:pt x="9324393" y="911939"/>
                  </a:lnTo>
                  <a:lnTo>
                    <a:pt x="9327993" y="905097"/>
                  </a:lnTo>
                  <a:lnTo>
                    <a:pt x="9331594" y="898255"/>
                  </a:lnTo>
                  <a:lnTo>
                    <a:pt x="9336635" y="891413"/>
                  </a:lnTo>
                  <a:lnTo>
                    <a:pt x="9341676" y="884211"/>
                  </a:lnTo>
                  <a:lnTo>
                    <a:pt x="9350677" y="873768"/>
                  </a:lnTo>
                  <a:lnTo>
                    <a:pt x="9355718" y="870527"/>
                  </a:lnTo>
                  <a:lnTo>
                    <a:pt x="9364360" y="863685"/>
                  </a:lnTo>
                  <a:lnTo>
                    <a:pt x="9373001" y="855042"/>
                  </a:lnTo>
                  <a:lnTo>
                    <a:pt x="9383443" y="844599"/>
                  </a:lnTo>
                  <a:lnTo>
                    <a:pt x="9398926" y="832356"/>
                  </a:lnTo>
                  <a:lnTo>
                    <a:pt x="9423050" y="808229"/>
                  </a:lnTo>
                  <a:lnTo>
                    <a:pt x="9448975" y="778701"/>
                  </a:lnTo>
                  <a:lnTo>
                    <a:pt x="9511626" y="716403"/>
                  </a:lnTo>
                  <a:lnTo>
                    <a:pt x="9523868" y="716403"/>
                  </a:lnTo>
                  <a:lnTo>
                    <a:pt x="9525309" y="707760"/>
                  </a:lnTo>
                  <a:lnTo>
                    <a:pt x="9530709" y="700918"/>
                  </a:lnTo>
                  <a:lnTo>
                    <a:pt x="9553033" y="680032"/>
                  </a:lnTo>
                  <a:lnTo>
                    <a:pt x="9561675" y="666348"/>
                  </a:lnTo>
                  <a:lnTo>
                    <a:pt x="9575717" y="650504"/>
                  </a:lnTo>
                  <a:lnTo>
                    <a:pt x="9594441" y="628177"/>
                  </a:lnTo>
                  <a:lnTo>
                    <a:pt x="9604883" y="617734"/>
                  </a:lnTo>
                  <a:lnTo>
                    <a:pt x="9617125" y="607291"/>
                  </a:lnTo>
                  <a:lnTo>
                    <a:pt x="9634408" y="588206"/>
                  </a:lnTo>
                  <a:lnTo>
                    <a:pt x="9651691" y="569121"/>
                  </a:lnTo>
                  <a:lnTo>
                    <a:pt x="9658892" y="560478"/>
                  </a:lnTo>
                  <a:lnTo>
                    <a:pt x="9665733" y="551836"/>
                  </a:lnTo>
                  <a:lnTo>
                    <a:pt x="9669334" y="541753"/>
                  </a:lnTo>
                  <a:lnTo>
                    <a:pt x="9672575" y="531310"/>
                  </a:lnTo>
                  <a:lnTo>
                    <a:pt x="9674375" y="522667"/>
                  </a:lnTo>
                  <a:close/>
                  <a:moveTo>
                    <a:pt x="2670770" y="507316"/>
                  </a:moveTo>
                  <a:lnTo>
                    <a:pt x="2533992" y="573206"/>
                  </a:lnTo>
                  <a:lnTo>
                    <a:pt x="2542630" y="575006"/>
                  </a:lnTo>
                  <a:lnTo>
                    <a:pt x="2554508" y="576806"/>
                  </a:lnTo>
                  <a:lnTo>
                    <a:pt x="2561707" y="576806"/>
                  </a:lnTo>
                  <a:lnTo>
                    <a:pt x="2566747" y="575006"/>
                  </a:lnTo>
                  <a:lnTo>
                    <a:pt x="2570346" y="571405"/>
                  </a:lnTo>
                  <a:lnTo>
                    <a:pt x="2603100" y="540441"/>
                  </a:lnTo>
                  <a:lnTo>
                    <a:pt x="2608140" y="540441"/>
                  </a:lnTo>
                  <a:lnTo>
                    <a:pt x="2623977" y="540441"/>
                  </a:lnTo>
                  <a:lnTo>
                    <a:pt x="2635855" y="538640"/>
                  </a:lnTo>
                  <a:lnTo>
                    <a:pt x="2644494" y="535040"/>
                  </a:lnTo>
                  <a:lnTo>
                    <a:pt x="2653492" y="531799"/>
                  </a:lnTo>
                  <a:lnTo>
                    <a:pt x="2654932" y="524598"/>
                  </a:lnTo>
                  <a:lnTo>
                    <a:pt x="2660332" y="517757"/>
                  </a:lnTo>
                  <a:lnTo>
                    <a:pt x="2663571" y="512717"/>
                  </a:lnTo>
                  <a:close/>
                  <a:moveTo>
                    <a:pt x="650775" y="507316"/>
                  </a:moveTo>
                  <a:lnTo>
                    <a:pt x="558990" y="575006"/>
                  </a:lnTo>
                  <a:lnTo>
                    <a:pt x="545312" y="586888"/>
                  </a:lnTo>
                  <a:lnTo>
                    <a:pt x="528035" y="600930"/>
                  </a:lnTo>
                  <a:lnTo>
                    <a:pt x="510397" y="611371"/>
                  </a:lnTo>
                  <a:lnTo>
                    <a:pt x="491320" y="621453"/>
                  </a:lnTo>
                  <a:lnTo>
                    <a:pt x="477643" y="630454"/>
                  </a:lnTo>
                  <a:lnTo>
                    <a:pt x="470804" y="635495"/>
                  </a:lnTo>
                  <a:lnTo>
                    <a:pt x="465405" y="642336"/>
                  </a:lnTo>
                  <a:lnTo>
                    <a:pt x="508598" y="618212"/>
                  </a:lnTo>
                  <a:lnTo>
                    <a:pt x="553950" y="592288"/>
                  </a:lnTo>
                  <a:lnTo>
                    <a:pt x="581666" y="575006"/>
                  </a:lnTo>
                  <a:lnTo>
                    <a:pt x="607582" y="554123"/>
                  </a:lnTo>
                  <a:lnTo>
                    <a:pt x="629898" y="531799"/>
                  </a:lnTo>
                  <a:close/>
                  <a:moveTo>
                    <a:pt x="3804227" y="496874"/>
                  </a:moveTo>
                  <a:lnTo>
                    <a:pt x="3698764" y="536840"/>
                  </a:lnTo>
                  <a:lnTo>
                    <a:pt x="3702004" y="540441"/>
                  </a:lnTo>
                  <a:lnTo>
                    <a:pt x="3707403" y="535040"/>
                  </a:lnTo>
                  <a:lnTo>
                    <a:pt x="3712442" y="533600"/>
                  </a:lnTo>
                  <a:lnTo>
                    <a:pt x="3726120" y="531799"/>
                  </a:lnTo>
                  <a:lnTo>
                    <a:pt x="3731519" y="533600"/>
                  </a:lnTo>
                  <a:lnTo>
                    <a:pt x="3738358" y="536840"/>
                  </a:lnTo>
                  <a:lnTo>
                    <a:pt x="3745557" y="540441"/>
                  </a:lnTo>
                  <a:lnTo>
                    <a:pt x="3757435" y="549082"/>
                  </a:lnTo>
                  <a:lnTo>
                    <a:pt x="3767873" y="538640"/>
                  </a:lnTo>
                  <a:lnTo>
                    <a:pt x="3767873" y="560964"/>
                  </a:lnTo>
                  <a:lnTo>
                    <a:pt x="3774712" y="564564"/>
                  </a:lnTo>
                  <a:lnTo>
                    <a:pt x="3783711" y="566365"/>
                  </a:lnTo>
                  <a:lnTo>
                    <a:pt x="3800988" y="566365"/>
                  </a:lnTo>
                  <a:lnTo>
                    <a:pt x="3800988" y="538640"/>
                  </a:lnTo>
                  <a:lnTo>
                    <a:pt x="3802428" y="507316"/>
                  </a:lnTo>
                  <a:close/>
                  <a:moveTo>
                    <a:pt x="2911211" y="495074"/>
                  </a:moveTo>
                  <a:lnTo>
                    <a:pt x="2862619" y="515957"/>
                  </a:lnTo>
                  <a:lnTo>
                    <a:pt x="2698126" y="588688"/>
                  </a:lnTo>
                  <a:lnTo>
                    <a:pt x="2601301" y="633695"/>
                  </a:lnTo>
                  <a:lnTo>
                    <a:pt x="2506276" y="680501"/>
                  </a:lnTo>
                  <a:lnTo>
                    <a:pt x="2412691" y="727308"/>
                  </a:lnTo>
                  <a:lnTo>
                    <a:pt x="2322705" y="775916"/>
                  </a:lnTo>
                  <a:lnTo>
                    <a:pt x="2317307" y="789598"/>
                  </a:lnTo>
                  <a:lnTo>
                    <a:pt x="2329545" y="782757"/>
                  </a:lnTo>
                  <a:lnTo>
                    <a:pt x="2341782" y="775916"/>
                  </a:lnTo>
                  <a:lnTo>
                    <a:pt x="2364099" y="763674"/>
                  </a:lnTo>
                  <a:lnTo>
                    <a:pt x="2364099" y="770515"/>
                  </a:lnTo>
                  <a:lnTo>
                    <a:pt x="2404053" y="751432"/>
                  </a:lnTo>
                  <a:lnTo>
                    <a:pt x="2443646" y="730549"/>
                  </a:lnTo>
                  <a:lnTo>
                    <a:pt x="2483600" y="708226"/>
                  </a:lnTo>
                  <a:lnTo>
                    <a:pt x="2523553" y="684102"/>
                  </a:lnTo>
                  <a:lnTo>
                    <a:pt x="2547670" y="670060"/>
                  </a:lnTo>
                  <a:lnTo>
                    <a:pt x="2547670" y="687703"/>
                  </a:lnTo>
                  <a:lnTo>
                    <a:pt x="2559908" y="677261"/>
                  </a:lnTo>
                  <a:lnTo>
                    <a:pt x="2571786" y="666819"/>
                  </a:lnTo>
                  <a:lnTo>
                    <a:pt x="2580424" y="659978"/>
                  </a:lnTo>
                  <a:lnTo>
                    <a:pt x="2590863" y="652777"/>
                  </a:lnTo>
                  <a:lnTo>
                    <a:pt x="2597701" y="650977"/>
                  </a:lnTo>
                  <a:lnTo>
                    <a:pt x="2604901" y="650977"/>
                  </a:lnTo>
                  <a:lnTo>
                    <a:pt x="2611739" y="652777"/>
                  </a:lnTo>
                  <a:lnTo>
                    <a:pt x="2618578" y="654578"/>
                  </a:lnTo>
                  <a:lnTo>
                    <a:pt x="2620378" y="645936"/>
                  </a:lnTo>
                  <a:lnTo>
                    <a:pt x="2625417" y="639095"/>
                  </a:lnTo>
                  <a:lnTo>
                    <a:pt x="2630816" y="633695"/>
                  </a:lnTo>
                  <a:lnTo>
                    <a:pt x="2639454" y="631894"/>
                  </a:lnTo>
                  <a:lnTo>
                    <a:pt x="2649893" y="631894"/>
                  </a:lnTo>
                  <a:lnTo>
                    <a:pt x="2658531" y="630454"/>
                  </a:lnTo>
                  <a:lnTo>
                    <a:pt x="2665371" y="626854"/>
                  </a:lnTo>
                  <a:lnTo>
                    <a:pt x="2668970" y="621453"/>
                  </a:lnTo>
                  <a:lnTo>
                    <a:pt x="2677609" y="616412"/>
                  </a:lnTo>
                  <a:lnTo>
                    <a:pt x="2688047" y="612811"/>
                  </a:lnTo>
                  <a:lnTo>
                    <a:pt x="2699925" y="609571"/>
                  </a:lnTo>
                  <a:lnTo>
                    <a:pt x="2703525" y="599129"/>
                  </a:lnTo>
                  <a:lnTo>
                    <a:pt x="2708564" y="593729"/>
                  </a:lnTo>
                  <a:lnTo>
                    <a:pt x="2713962" y="590488"/>
                  </a:lnTo>
                  <a:lnTo>
                    <a:pt x="2719002" y="590488"/>
                  </a:lnTo>
                  <a:lnTo>
                    <a:pt x="2724041" y="588688"/>
                  </a:lnTo>
                  <a:lnTo>
                    <a:pt x="2729440" y="588688"/>
                  </a:lnTo>
                  <a:lnTo>
                    <a:pt x="2734480" y="593729"/>
                  </a:lnTo>
                  <a:lnTo>
                    <a:pt x="2738079" y="597329"/>
                  </a:lnTo>
                  <a:lnTo>
                    <a:pt x="2739879" y="592288"/>
                  </a:lnTo>
                  <a:lnTo>
                    <a:pt x="2741318" y="586888"/>
                  </a:lnTo>
                  <a:lnTo>
                    <a:pt x="2744918" y="581847"/>
                  </a:lnTo>
                  <a:lnTo>
                    <a:pt x="2750317" y="578246"/>
                  </a:lnTo>
                  <a:lnTo>
                    <a:pt x="2757156" y="576806"/>
                  </a:lnTo>
                  <a:lnTo>
                    <a:pt x="2763995" y="573206"/>
                  </a:lnTo>
                  <a:lnTo>
                    <a:pt x="2772634" y="573206"/>
                  </a:lnTo>
                  <a:lnTo>
                    <a:pt x="2781272" y="573206"/>
                  </a:lnTo>
                  <a:lnTo>
                    <a:pt x="2788471" y="566365"/>
                  </a:lnTo>
                  <a:lnTo>
                    <a:pt x="2795310" y="559523"/>
                  </a:lnTo>
                  <a:lnTo>
                    <a:pt x="2803948" y="552322"/>
                  </a:lnTo>
                  <a:lnTo>
                    <a:pt x="2814387" y="549082"/>
                  </a:lnTo>
                  <a:lnTo>
                    <a:pt x="2829864" y="542241"/>
                  </a:lnTo>
                  <a:lnTo>
                    <a:pt x="2848941" y="533600"/>
                  </a:lnTo>
                  <a:lnTo>
                    <a:pt x="2866218" y="526399"/>
                  </a:lnTo>
                  <a:lnTo>
                    <a:pt x="2886735" y="517757"/>
                  </a:lnTo>
                  <a:lnTo>
                    <a:pt x="2892134" y="514157"/>
                  </a:lnTo>
                  <a:lnTo>
                    <a:pt x="2898973" y="510916"/>
                  </a:lnTo>
                  <a:lnTo>
                    <a:pt x="2904372" y="504075"/>
                  </a:lnTo>
                  <a:lnTo>
                    <a:pt x="2909411" y="496874"/>
                  </a:lnTo>
                  <a:close/>
                  <a:moveTo>
                    <a:pt x="547111" y="474551"/>
                  </a:moveTo>
                  <a:lnTo>
                    <a:pt x="526235" y="488233"/>
                  </a:lnTo>
                  <a:lnTo>
                    <a:pt x="539913" y="484992"/>
                  </a:lnTo>
                  <a:close/>
                  <a:moveTo>
                    <a:pt x="8827864" y="472253"/>
                  </a:moveTo>
                  <a:lnTo>
                    <a:pt x="8801579" y="496380"/>
                  </a:lnTo>
                  <a:lnTo>
                    <a:pt x="8812021" y="499981"/>
                  </a:lnTo>
                  <a:lnTo>
                    <a:pt x="8822463" y="503582"/>
                  </a:lnTo>
                  <a:lnTo>
                    <a:pt x="8822463" y="499981"/>
                  </a:lnTo>
                  <a:lnTo>
                    <a:pt x="8824263" y="491338"/>
                  </a:lnTo>
                  <a:lnTo>
                    <a:pt x="8827864" y="480895"/>
                  </a:lnTo>
                  <a:close/>
                  <a:moveTo>
                    <a:pt x="3473800" y="462309"/>
                  </a:moveTo>
                  <a:lnTo>
                    <a:pt x="3440686" y="477791"/>
                  </a:lnTo>
                  <a:lnTo>
                    <a:pt x="3447525" y="479592"/>
                  </a:lnTo>
                  <a:lnTo>
                    <a:pt x="3449324" y="477791"/>
                  </a:lnTo>
                  <a:lnTo>
                    <a:pt x="3456163" y="475991"/>
                  </a:lnTo>
                  <a:lnTo>
                    <a:pt x="3468401" y="470950"/>
                  </a:lnTo>
                  <a:lnTo>
                    <a:pt x="3485679" y="464109"/>
                  </a:lnTo>
                  <a:lnTo>
                    <a:pt x="3487478" y="462309"/>
                  </a:lnTo>
                  <a:close/>
                  <a:moveTo>
                    <a:pt x="9611724" y="453167"/>
                  </a:moveTo>
                  <a:lnTo>
                    <a:pt x="9549793" y="517266"/>
                  </a:lnTo>
                  <a:lnTo>
                    <a:pt x="9475259" y="591807"/>
                  </a:lnTo>
                  <a:lnTo>
                    <a:pt x="9366160" y="702719"/>
                  </a:lnTo>
                  <a:lnTo>
                    <a:pt x="9310710" y="761416"/>
                  </a:lnTo>
                  <a:lnTo>
                    <a:pt x="9253820" y="822273"/>
                  </a:lnTo>
                  <a:lnTo>
                    <a:pt x="9237977" y="835957"/>
                  </a:lnTo>
                  <a:lnTo>
                    <a:pt x="9217093" y="853242"/>
                  </a:lnTo>
                  <a:lnTo>
                    <a:pt x="9173886" y="898255"/>
                  </a:lnTo>
                  <a:lnTo>
                    <a:pt x="9151202" y="922382"/>
                  </a:lnTo>
                  <a:lnTo>
                    <a:pt x="9135719" y="940027"/>
                  </a:lnTo>
                  <a:lnTo>
                    <a:pt x="9120236" y="960553"/>
                  </a:lnTo>
                  <a:lnTo>
                    <a:pt x="9115195" y="970996"/>
                  </a:lnTo>
                  <a:lnTo>
                    <a:pt x="9113395" y="981439"/>
                  </a:lnTo>
                  <a:lnTo>
                    <a:pt x="9115195" y="993322"/>
                  </a:lnTo>
                  <a:lnTo>
                    <a:pt x="9116996" y="998724"/>
                  </a:lnTo>
                  <a:lnTo>
                    <a:pt x="9147961" y="972796"/>
                  </a:lnTo>
                  <a:lnTo>
                    <a:pt x="9168485" y="957312"/>
                  </a:lnTo>
                  <a:lnTo>
                    <a:pt x="9168485" y="955511"/>
                  </a:lnTo>
                  <a:lnTo>
                    <a:pt x="9182527" y="943268"/>
                  </a:lnTo>
                  <a:lnTo>
                    <a:pt x="9196210" y="927783"/>
                  </a:lnTo>
                  <a:lnTo>
                    <a:pt x="9206652" y="908698"/>
                  </a:lnTo>
                  <a:lnTo>
                    <a:pt x="9217093" y="889612"/>
                  </a:lnTo>
                  <a:lnTo>
                    <a:pt x="9222494" y="880970"/>
                  </a:lnTo>
                  <a:lnTo>
                    <a:pt x="9231136" y="880970"/>
                  </a:lnTo>
                  <a:lnTo>
                    <a:pt x="9236177" y="875568"/>
                  </a:lnTo>
                  <a:lnTo>
                    <a:pt x="9246619" y="875568"/>
                  </a:lnTo>
                  <a:lnTo>
                    <a:pt x="9252020" y="858283"/>
                  </a:lnTo>
                  <a:lnTo>
                    <a:pt x="9262101" y="842799"/>
                  </a:lnTo>
                  <a:lnTo>
                    <a:pt x="9274344" y="830916"/>
                  </a:lnTo>
                  <a:lnTo>
                    <a:pt x="9289827" y="820473"/>
                  </a:lnTo>
                  <a:lnTo>
                    <a:pt x="9302069" y="811830"/>
                  </a:lnTo>
                  <a:lnTo>
                    <a:pt x="9308910" y="801387"/>
                  </a:lnTo>
                  <a:lnTo>
                    <a:pt x="9307109" y="797786"/>
                  </a:lnTo>
                  <a:lnTo>
                    <a:pt x="9307109" y="792745"/>
                  </a:lnTo>
                  <a:lnTo>
                    <a:pt x="9307109" y="785903"/>
                  </a:lnTo>
                  <a:lnTo>
                    <a:pt x="9310710" y="780501"/>
                  </a:lnTo>
                  <a:lnTo>
                    <a:pt x="9315751" y="773659"/>
                  </a:lnTo>
                  <a:lnTo>
                    <a:pt x="9322592" y="770058"/>
                  </a:lnTo>
                  <a:lnTo>
                    <a:pt x="9338435" y="763216"/>
                  </a:lnTo>
                  <a:lnTo>
                    <a:pt x="9353918" y="752773"/>
                  </a:lnTo>
                  <a:lnTo>
                    <a:pt x="9357519" y="747372"/>
                  </a:lnTo>
                  <a:lnTo>
                    <a:pt x="9360759" y="740530"/>
                  </a:lnTo>
                  <a:lnTo>
                    <a:pt x="9366160" y="720004"/>
                  </a:lnTo>
                  <a:lnTo>
                    <a:pt x="9367960" y="711361"/>
                  </a:lnTo>
                  <a:lnTo>
                    <a:pt x="9376602" y="707760"/>
                  </a:lnTo>
                  <a:lnTo>
                    <a:pt x="9395685" y="702719"/>
                  </a:lnTo>
                  <a:lnTo>
                    <a:pt x="9402527" y="699118"/>
                  </a:lnTo>
                  <a:lnTo>
                    <a:pt x="9407567" y="694076"/>
                  </a:lnTo>
                  <a:lnTo>
                    <a:pt x="9426651" y="666348"/>
                  </a:lnTo>
                  <a:lnTo>
                    <a:pt x="9430251" y="660947"/>
                  </a:lnTo>
                  <a:lnTo>
                    <a:pt x="9442134" y="641861"/>
                  </a:lnTo>
                  <a:lnTo>
                    <a:pt x="9457616" y="624576"/>
                  </a:lnTo>
                  <a:lnTo>
                    <a:pt x="9468058" y="615934"/>
                  </a:lnTo>
                  <a:lnTo>
                    <a:pt x="9476700" y="609092"/>
                  </a:lnTo>
                  <a:lnTo>
                    <a:pt x="9487142" y="601890"/>
                  </a:lnTo>
                  <a:lnTo>
                    <a:pt x="9497583" y="598649"/>
                  </a:lnTo>
                  <a:lnTo>
                    <a:pt x="9528909" y="559038"/>
                  </a:lnTo>
                  <a:lnTo>
                    <a:pt x="9547993" y="534551"/>
                  </a:lnTo>
                  <a:lnTo>
                    <a:pt x="9568516" y="510424"/>
                  </a:lnTo>
                  <a:close/>
                  <a:moveTo>
                    <a:pt x="8877913" y="451367"/>
                  </a:moveTo>
                  <a:lnTo>
                    <a:pt x="8874312" y="461810"/>
                  </a:lnTo>
                  <a:lnTo>
                    <a:pt x="8887995" y="463610"/>
                  </a:lnTo>
                  <a:lnTo>
                    <a:pt x="8879353" y="454968"/>
                  </a:lnTo>
                  <a:close/>
                  <a:moveTo>
                    <a:pt x="3056628" y="432785"/>
                  </a:moveTo>
                  <a:lnTo>
                    <a:pt x="2937127" y="483192"/>
                  </a:lnTo>
                  <a:lnTo>
                    <a:pt x="2937127" y="491833"/>
                  </a:lnTo>
                  <a:lnTo>
                    <a:pt x="2945766" y="486433"/>
                  </a:lnTo>
                  <a:lnTo>
                    <a:pt x="2956204" y="483192"/>
                  </a:lnTo>
                  <a:lnTo>
                    <a:pt x="2973481" y="477791"/>
                  </a:lnTo>
                  <a:lnTo>
                    <a:pt x="2985719" y="477791"/>
                  </a:lnTo>
                  <a:lnTo>
                    <a:pt x="2995798" y="475991"/>
                  </a:lnTo>
                  <a:lnTo>
                    <a:pt x="3004436" y="470950"/>
                  </a:lnTo>
                  <a:lnTo>
                    <a:pt x="3009835" y="465910"/>
                  </a:lnTo>
                  <a:lnTo>
                    <a:pt x="3013075" y="458709"/>
                  </a:lnTo>
                  <a:lnTo>
                    <a:pt x="3021713" y="458709"/>
                  </a:lnTo>
                  <a:lnTo>
                    <a:pt x="3027113" y="458709"/>
                  </a:lnTo>
                  <a:lnTo>
                    <a:pt x="3033951" y="457268"/>
                  </a:lnTo>
                  <a:lnTo>
                    <a:pt x="3040790" y="453668"/>
                  </a:lnTo>
                  <a:lnTo>
                    <a:pt x="3044390" y="451867"/>
                  </a:lnTo>
                  <a:lnTo>
                    <a:pt x="3046189" y="448627"/>
                  </a:lnTo>
                  <a:lnTo>
                    <a:pt x="3049788" y="439986"/>
                  </a:lnTo>
                  <a:close/>
                  <a:moveTo>
                    <a:pt x="9387044" y="432281"/>
                  </a:moveTo>
                  <a:lnTo>
                    <a:pt x="9322592" y="499981"/>
                  </a:lnTo>
                  <a:lnTo>
                    <a:pt x="9258861" y="567680"/>
                  </a:lnTo>
                  <a:lnTo>
                    <a:pt x="9253820" y="572722"/>
                  </a:lnTo>
                  <a:lnTo>
                    <a:pt x="9165244" y="660947"/>
                  </a:lnTo>
                  <a:lnTo>
                    <a:pt x="9153002" y="674991"/>
                  </a:lnTo>
                  <a:lnTo>
                    <a:pt x="9142920" y="688675"/>
                  </a:lnTo>
                  <a:lnTo>
                    <a:pt x="9134279" y="702719"/>
                  </a:lnTo>
                  <a:lnTo>
                    <a:pt x="9128878" y="720004"/>
                  </a:lnTo>
                  <a:lnTo>
                    <a:pt x="9154802" y="695517"/>
                  </a:lnTo>
                  <a:lnTo>
                    <a:pt x="9178927" y="671390"/>
                  </a:lnTo>
                  <a:lnTo>
                    <a:pt x="9201611" y="645462"/>
                  </a:lnTo>
                  <a:lnTo>
                    <a:pt x="9224295" y="617734"/>
                  </a:lnTo>
                  <a:lnTo>
                    <a:pt x="9255260" y="579564"/>
                  </a:lnTo>
                  <a:lnTo>
                    <a:pt x="9284785" y="546794"/>
                  </a:lnTo>
                  <a:lnTo>
                    <a:pt x="9313951" y="519066"/>
                  </a:lnTo>
                  <a:lnTo>
                    <a:pt x="9340235" y="493139"/>
                  </a:lnTo>
                  <a:lnTo>
                    <a:pt x="9353918" y="477294"/>
                  </a:lnTo>
                  <a:lnTo>
                    <a:pt x="9367960" y="461810"/>
                  </a:lnTo>
                  <a:lnTo>
                    <a:pt x="9378402" y="448126"/>
                  </a:lnTo>
                  <a:close/>
                  <a:moveTo>
                    <a:pt x="2521754" y="431344"/>
                  </a:moveTo>
                  <a:lnTo>
                    <a:pt x="2464523" y="457268"/>
                  </a:lnTo>
                  <a:lnTo>
                    <a:pt x="2466323" y="462309"/>
                  </a:lnTo>
                  <a:lnTo>
                    <a:pt x="2483600" y="451867"/>
                  </a:lnTo>
                  <a:lnTo>
                    <a:pt x="2504476" y="443226"/>
                  </a:lnTo>
                  <a:lnTo>
                    <a:pt x="2513115" y="436385"/>
                  </a:lnTo>
                  <a:close/>
                  <a:moveTo>
                    <a:pt x="3084343" y="420903"/>
                  </a:moveTo>
                  <a:lnTo>
                    <a:pt x="3073905" y="424503"/>
                  </a:lnTo>
                  <a:lnTo>
                    <a:pt x="3084343" y="424503"/>
                  </a:lnTo>
                  <a:close/>
                  <a:moveTo>
                    <a:pt x="3804227" y="410461"/>
                  </a:moveTo>
                  <a:lnTo>
                    <a:pt x="3793789" y="414062"/>
                  </a:lnTo>
                  <a:lnTo>
                    <a:pt x="3804227" y="417302"/>
                  </a:lnTo>
                  <a:close/>
                  <a:moveTo>
                    <a:pt x="3112059" y="408661"/>
                  </a:moveTo>
                  <a:lnTo>
                    <a:pt x="3106660" y="410461"/>
                  </a:lnTo>
                  <a:lnTo>
                    <a:pt x="3108459" y="412262"/>
                  </a:lnTo>
                  <a:close/>
                  <a:moveTo>
                    <a:pt x="1398374" y="401820"/>
                  </a:moveTo>
                  <a:lnTo>
                    <a:pt x="1376058" y="422703"/>
                  </a:lnTo>
                  <a:lnTo>
                    <a:pt x="1351582" y="443226"/>
                  </a:lnTo>
                  <a:lnTo>
                    <a:pt x="1323866" y="462309"/>
                  </a:lnTo>
                  <a:lnTo>
                    <a:pt x="1296511" y="479592"/>
                  </a:lnTo>
                  <a:lnTo>
                    <a:pt x="1261957" y="498674"/>
                  </a:lnTo>
                  <a:lnTo>
                    <a:pt x="1232441" y="517757"/>
                  </a:lnTo>
                  <a:lnTo>
                    <a:pt x="1206166" y="535040"/>
                  </a:lnTo>
                  <a:lnTo>
                    <a:pt x="1182049" y="552322"/>
                  </a:lnTo>
                  <a:lnTo>
                    <a:pt x="1152534" y="571405"/>
                  </a:lnTo>
                  <a:lnTo>
                    <a:pt x="1125178" y="593729"/>
                  </a:lnTo>
                  <a:lnTo>
                    <a:pt x="1098903" y="614612"/>
                  </a:lnTo>
                  <a:lnTo>
                    <a:pt x="1067948" y="633695"/>
                  </a:lnTo>
                  <a:lnTo>
                    <a:pt x="1079826" y="626854"/>
                  </a:lnTo>
                  <a:lnTo>
                    <a:pt x="1095663" y="621453"/>
                  </a:lnTo>
                  <a:lnTo>
                    <a:pt x="1112940" y="616412"/>
                  </a:lnTo>
                  <a:lnTo>
                    <a:pt x="1132017" y="611371"/>
                  </a:lnTo>
                  <a:lnTo>
                    <a:pt x="1135617" y="597329"/>
                  </a:lnTo>
                  <a:lnTo>
                    <a:pt x="1137057" y="592288"/>
                  </a:lnTo>
                  <a:lnTo>
                    <a:pt x="1140656" y="586888"/>
                  </a:lnTo>
                  <a:lnTo>
                    <a:pt x="1147495" y="583647"/>
                  </a:lnTo>
                  <a:lnTo>
                    <a:pt x="1154334" y="581847"/>
                  </a:lnTo>
                  <a:lnTo>
                    <a:pt x="1159733" y="581847"/>
                  </a:lnTo>
                  <a:lnTo>
                    <a:pt x="1164772" y="580047"/>
                  </a:lnTo>
                  <a:lnTo>
                    <a:pt x="1171611" y="576806"/>
                  </a:lnTo>
                  <a:lnTo>
                    <a:pt x="1178450" y="571405"/>
                  </a:lnTo>
                  <a:lnTo>
                    <a:pt x="1190688" y="557723"/>
                  </a:lnTo>
                  <a:lnTo>
                    <a:pt x="1197527" y="552322"/>
                  </a:lnTo>
                  <a:lnTo>
                    <a:pt x="1204366" y="549082"/>
                  </a:lnTo>
                  <a:lnTo>
                    <a:pt x="1209765" y="545481"/>
                  </a:lnTo>
                  <a:lnTo>
                    <a:pt x="1216604" y="549082"/>
                  </a:lnTo>
                  <a:lnTo>
                    <a:pt x="1222003" y="549082"/>
                  </a:lnTo>
                  <a:lnTo>
                    <a:pt x="1225242" y="549082"/>
                  </a:lnTo>
                  <a:lnTo>
                    <a:pt x="1228842" y="549082"/>
                  </a:lnTo>
                  <a:lnTo>
                    <a:pt x="1230641" y="547282"/>
                  </a:lnTo>
                  <a:lnTo>
                    <a:pt x="1242880" y="529999"/>
                  </a:lnTo>
                  <a:lnTo>
                    <a:pt x="1251518" y="521358"/>
                  </a:lnTo>
                  <a:lnTo>
                    <a:pt x="1265196" y="507316"/>
                  </a:lnTo>
                  <a:lnTo>
                    <a:pt x="1284273" y="493634"/>
                  </a:lnTo>
                  <a:lnTo>
                    <a:pt x="1305149" y="477791"/>
                  </a:lnTo>
                  <a:lnTo>
                    <a:pt x="1329265" y="462309"/>
                  </a:lnTo>
                  <a:lnTo>
                    <a:pt x="1356981" y="443226"/>
                  </a:lnTo>
                  <a:lnTo>
                    <a:pt x="1384697" y="422703"/>
                  </a:lnTo>
                  <a:lnTo>
                    <a:pt x="1401974" y="408661"/>
                  </a:lnTo>
                  <a:close/>
                  <a:moveTo>
                    <a:pt x="4888240" y="400832"/>
                  </a:moveTo>
                  <a:lnTo>
                    <a:pt x="4879593" y="404432"/>
                  </a:lnTo>
                  <a:lnTo>
                    <a:pt x="4869145" y="407672"/>
                  </a:lnTo>
                  <a:lnTo>
                    <a:pt x="4860499" y="414873"/>
                  </a:lnTo>
                  <a:lnTo>
                    <a:pt x="4834559" y="431793"/>
                  </a:lnTo>
                  <a:lnTo>
                    <a:pt x="4812221" y="447634"/>
                  </a:lnTo>
                  <a:lnTo>
                    <a:pt x="4774032" y="474995"/>
                  </a:lnTo>
                  <a:lnTo>
                    <a:pt x="4742688" y="499476"/>
                  </a:lnTo>
                  <a:lnTo>
                    <a:pt x="4713145" y="522157"/>
                  </a:lnTo>
                  <a:lnTo>
                    <a:pt x="4687205" y="542678"/>
                  </a:lnTo>
                  <a:lnTo>
                    <a:pt x="4659464" y="565359"/>
                  </a:lnTo>
                  <a:lnTo>
                    <a:pt x="4651177" y="570400"/>
                  </a:lnTo>
                  <a:lnTo>
                    <a:pt x="4716748" y="535838"/>
                  </a:lnTo>
                  <a:lnTo>
                    <a:pt x="4763584" y="508117"/>
                  </a:lnTo>
                  <a:lnTo>
                    <a:pt x="4806817" y="478595"/>
                  </a:lnTo>
                  <a:lnTo>
                    <a:pt x="4845007" y="449074"/>
                  </a:lnTo>
                  <a:lnTo>
                    <a:pt x="4877792" y="418113"/>
                  </a:lnTo>
                  <a:lnTo>
                    <a:pt x="4888240" y="407672"/>
                  </a:lnTo>
                  <a:lnTo>
                    <a:pt x="4898688" y="400832"/>
                  </a:lnTo>
                  <a:close/>
                  <a:moveTo>
                    <a:pt x="3489278" y="393179"/>
                  </a:moveTo>
                  <a:lnTo>
                    <a:pt x="3480640" y="396779"/>
                  </a:lnTo>
                  <a:lnTo>
                    <a:pt x="3485679" y="400020"/>
                  </a:lnTo>
                  <a:close/>
                  <a:moveTo>
                    <a:pt x="9674375" y="392670"/>
                  </a:moveTo>
                  <a:lnTo>
                    <a:pt x="9665733" y="401312"/>
                  </a:lnTo>
                  <a:lnTo>
                    <a:pt x="9672575" y="401312"/>
                  </a:lnTo>
                  <a:close/>
                  <a:moveTo>
                    <a:pt x="1106101" y="384537"/>
                  </a:moveTo>
                  <a:lnTo>
                    <a:pt x="1076586" y="405421"/>
                  </a:lnTo>
                  <a:lnTo>
                    <a:pt x="1045271" y="429544"/>
                  </a:lnTo>
                  <a:lnTo>
                    <a:pt x="1003878" y="460509"/>
                  </a:lnTo>
                  <a:lnTo>
                    <a:pt x="1014316" y="457268"/>
                  </a:lnTo>
                  <a:lnTo>
                    <a:pt x="1022955" y="451867"/>
                  </a:lnTo>
                  <a:lnTo>
                    <a:pt x="1031593" y="445026"/>
                  </a:lnTo>
                  <a:lnTo>
                    <a:pt x="1040232" y="436385"/>
                  </a:lnTo>
                  <a:lnTo>
                    <a:pt x="1053910" y="424503"/>
                  </a:lnTo>
                  <a:lnTo>
                    <a:pt x="1069387" y="414062"/>
                  </a:lnTo>
                  <a:lnTo>
                    <a:pt x="1087024" y="405421"/>
                  </a:lnTo>
                  <a:lnTo>
                    <a:pt x="1106101" y="396779"/>
                  </a:lnTo>
                  <a:close/>
                  <a:moveTo>
                    <a:pt x="972563" y="377696"/>
                  </a:moveTo>
                  <a:lnTo>
                    <a:pt x="970879" y="379982"/>
                  </a:lnTo>
                  <a:lnTo>
                    <a:pt x="929370" y="407221"/>
                  </a:lnTo>
                  <a:lnTo>
                    <a:pt x="884377" y="438185"/>
                  </a:lnTo>
                  <a:lnTo>
                    <a:pt x="841184" y="470950"/>
                  </a:lnTo>
                  <a:lnTo>
                    <a:pt x="796191" y="505515"/>
                  </a:lnTo>
                  <a:lnTo>
                    <a:pt x="716644" y="566365"/>
                  </a:lnTo>
                  <a:lnTo>
                    <a:pt x="631698" y="626854"/>
                  </a:lnTo>
                  <a:lnTo>
                    <a:pt x="543512" y="684102"/>
                  </a:lnTo>
                  <a:lnTo>
                    <a:pt x="451727" y="739190"/>
                  </a:lnTo>
                  <a:lnTo>
                    <a:pt x="451727" y="753232"/>
                  </a:lnTo>
                  <a:lnTo>
                    <a:pt x="451727" y="766914"/>
                  </a:lnTo>
                  <a:lnTo>
                    <a:pt x="456766" y="765474"/>
                  </a:lnTo>
                  <a:lnTo>
                    <a:pt x="474043" y="761874"/>
                  </a:lnTo>
                  <a:lnTo>
                    <a:pt x="488081" y="756833"/>
                  </a:lnTo>
                  <a:lnTo>
                    <a:pt x="501759" y="746391"/>
                  </a:lnTo>
                  <a:lnTo>
                    <a:pt x="515797" y="735950"/>
                  </a:lnTo>
                  <a:lnTo>
                    <a:pt x="531274" y="721908"/>
                  </a:lnTo>
                  <a:lnTo>
                    <a:pt x="547111" y="710026"/>
                  </a:lnTo>
                  <a:lnTo>
                    <a:pt x="576267" y="690943"/>
                  </a:lnTo>
                  <a:lnTo>
                    <a:pt x="583466" y="685902"/>
                  </a:lnTo>
                  <a:lnTo>
                    <a:pt x="593544" y="673660"/>
                  </a:lnTo>
                  <a:lnTo>
                    <a:pt x="597143" y="668620"/>
                  </a:lnTo>
                  <a:lnTo>
                    <a:pt x="600743" y="663219"/>
                  </a:lnTo>
                  <a:lnTo>
                    <a:pt x="605782" y="659978"/>
                  </a:lnTo>
                  <a:lnTo>
                    <a:pt x="610821" y="658178"/>
                  </a:lnTo>
                  <a:lnTo>
                    <a:pt x="617660" y="658178"/>
                  </a:lnTo>
                  <a:lnTo>
                    <a:pt x="626299" y="658178"/>
                  </a:lnTo>
                  <a:lnTo>
                    <a:pt x="631698" y="649537"/>
                  </a:lnTo>
                  <a:lnTo>
                    <a:pt x="638537" y="642336"/>
                  </a:lnTo>
                  <a:lnTo>
                    <a:pt x="647175" y="637295"/>
                  </a:lnTo>
                  <a:lnTo>
                    <a:pt x="655814" y="631894"/>
                  </a:lnTo>
                  <a:lnTo>
                    <a:pt x="661213" y="630454"/>
                  </a:lnTo>
                  <a:lnTo>
                    <a:pt x="664453" y="626854"/>
                  </a:lnTo>
                  <a:lnTo>
                    <a:pt x="666252" y="623253"/>
                  </a:lnTo>
                  <a:lnTo>
                    <a:pt x="669852" y="620012"/>
                  </a:lnTo>
                  <a:lnTo>
                    <a:pt x="676691" y="595529"/>
                  </a:lnTo>
                  <a:lnTo>
                    <a:pt x="682090" y="600930"/>
                  </a:lnTo>
                  <a:lnTo>
                    <a:pt x="680290" y="597329"/>
                  </a:lnTo>
                  <a:lnTo>
                    <a:pt x="692168" y="590488"/>
                  </a:lnTo>
                  <a:lnTo>
                    <a:pt x="699367" y="586888"/>
                  </a:lnTo>
                  <a:lnTo>
                    <a:pt x="708006" y="580047"/>
                  </a:lnTo>
                  <a:lnTo>
                    <a:pt x="719884" y="575006"/>
                  </a:lnTo>
                  <a:lnTo>
                    <a:pt x="728522" y="569605"/>
                  </a:lnTo>
                  <a:lnTo>
                    <a:pt x="740760" y="560964"/>
                  </a:lnTo>
                  <a:lnTo>
                    <a:pt x="763077" y="549082"/>
                  </a:lnTo>
                  <a:lnTo>
                    <a:pt x="763077" y="559523"/>
                  </a:lnTo>
                  <a:lnTo>
                    <a:pt x="764876" y="557723"/>
                  </a:lnTo>
                  <a:lnTo>
                    <a:pt x="768476" y="554123"/>
                  </a:lnTo>
                  <a:lnTo>
                    <a:pt x="768476" y="542241"/>
                  </a:lnTo>
                  <a:lnTo>
                    <a:pt x="778914" y="540441"/>
                  </a:lnTo>
                  <a:lnTo>
                    <a:pt x="788993" y="536840"/>
                  </a:lnTo>
                  <a:lnTo>
                    <a:pt x="797991" y="533600"/>
                  </a:lnTo>
                  <a:lnTo>
                    <a:pt x="806630" y="528199"/>
                  </a:lnTo>
                  <a:lnTo>
                    <a:pt x="815268" y="521358"/>
                  </a:lnTo>
                  <a:lnTo>
                    <a:pt x="822107" y="512717"/>
                  </a:lnTo>
                  <a:lnTo>
                    <a:pt x="827506" y="504075"/>
                  </a:lnTo>
                  <a:lnTo>
                    <a:pt x="836145" y="493634"/>
                  </a:lnTo>
                  <a:lnTo>
                    <a:pt x="844784" y="483192"/>
                  </a:lnTo>
                  <a:lnTo>
                    <a:pt x="863860" y="465910"/>
                  </a:lnTo>
                  <a:lnTo>
                    <a:pt x="879338" y="451867"/>
                  </a:lnTo>
                  <a:lnTo>
                    <a:pt x="886177" y="446827"/>
                  </a:lnTo>
                  <a:lnTo>
                    <a:pt x="893016" y="441426"/>
                  </a:lnTo>
                  <a:lnTo>
                    <a:pt x="901654" y="438185"/>
                  </a:lnTo>
                  <a:lnTo>
                    <a:pt x="910293" y="434585"/>
                  </a:lnTo>
                  <a:lnTo>
                    <a:pt x="910293" y="432785"/>
                  </a:lnTo>
                  <a:lnTo>
                    <a:pt x="910293" y="424503"/>
                  </a:lnTo>
                  <a:lnTo>
                    <a:pt x="917132" y="419103"/>
                  </a:lnTo>
                  <a:lnTo>
                    <a:pt x="941608" y="405421"/>
                  </a:lnTo>
                  <a:lnTo>
                    <a:pt x="958885" y="393179"/>
                  </a:lnTo>
                  <a:lnTo>
                    <a:pt x="967524" y="384537"/>
                  </a:lnTo>
                  <a:lnTo>
                    <a:pt x="970879" y="379982"/>
                  </a:lnTo>
                  <a:lnTo>
                    <a:pt x="974363" y="377696"/>
                  </a:lnTo>
                  <a:close/>
                  <a:moveTo>
                    <a:pt x="9327993" y="369983"/>
                  </a:moveTo>
                  <a:lnTo>
                    <a:pt x="9291627" y="408154"/>
                  </a:lnTo>
                  <a:lnTo>
                    <a:pt x="9250219" y="448126"/>
                  </a:lnTo>
                  <a:lnTo>
                    <a:pt x="9225735" y="472253"/>
                  </a:lnTo>
                  <a:lnTo>
                    <a:pt x="9205211" y="494579"/>
                  </a:lnTo>
                  <a:lnTo>
                    <a:pt x="9186128" y="515465"/>
                  </a:lnTo>
                  <a:lnTo>
                    <a:pt x="9170285" y="536351"/>
                  </a:lnTo>
                  <a:lnTo>
                    <a:pt x="9161644" y="550395"/>
                  </a:lnTo>
                  <a:lnTo>
                    <a:pt x="9153002" y="562279"/>
                  </a:lnTo>
                  <a:lnTo>
                    <a:pt x="9149761" y="567680"/>
                  </a:lnTo>
                  <a:lnTo>
                    <a:pt x="9158403" y="564079"/>
                  </a:lnTo>
                  <a:lnTo>
                    <a:pt x="9159843" y="557237"/>
                  </a:lnTo>
                  <a:lnTo>
                    <a:pt x="9163444" y="550395"/>
                  </a:lnTo>
                  <a:lnTo>
                    <a:pt x="9168485" y="543193"/>
                  </a:lnTo>
                  <a:lnTo>
                    <a:pt x="9175686" y="536351"/>
                  </a:lnTo>
                  <a:lnTo>
                    <a:pt x="9184328" y="527709"/>
                  </a:lnTo>
                  <a:lnTo>
                    <a:pt x="9192969" y="520867"/>
                  </a:lnTo>
                  <a:lnTo>
                    <a:pt x="9201611" y="517266"/>
                  </a:lnTo>
                  <a:lnTo>
                    <a:pt x="9210252" y="513665"/>
                  </a:lnTo>
                  <a:lnTo>
                    <a:pt x="9218894" y="496380"/>
                  </a:lnTo>
                  <a:lnTo>
                    <a:pt x="9227535" y="480895"/>
                  </a:lnTo>
                  <a:lnTo>
                    <a:pt x="9236177" y="466851"/>
                  </a:lnTo>
                  <a:lnTo>
                    <a:pt x="9248419" y="454968"/>
                  </a:lnTo>
                  <a:lnTo>
                    <a:pt x="9252020" y="451367"/>
                  </a:lnTo>
                  <a:lnTo>
                    <a:pt x="9289827" y="413556"/>
                  </a:lnTo>
                  <a:lnTo>
                    <a:pt x="9295227" y="409955"/>
                  </a:lnTo>
                  <a:lnTo>
                    <a:pt x="9300268" y="408154"/>
                  </a:lnTo>
                  <a:lnTo>
                    <a:pt x="9305309" y="404914"/>
                  </a:lnTo>
                  <a:lnTo>
                    <a:pt x="9313951" y="392670"/>
                  </a:lnTo>
                  <a:lnTo>
                    <a:pt x="9319352" y="384028"/>
                  </a:lnTo>
                  <a:lnTo>
                    <a:pt x="9324393" y="377186"/>
                  </a:lnTo>
                  <a:close/>
                  <a:moveTo>
                    <a:pt x="2672569" y="363654"/>
                  </a:moveTo>
                  <a:lnTo>
                    <a:pt x="2597701" y="396779"/>
                  </a:lnTo>
                  <a:lnTo>
                    <a:pt x="2551269" y="417302"/>
                  </a:lnTo>
                  <a:lnTo>
                    <a:pt x="2575385" y="414062"/>
                  </a:lnTo>
                  <a:lnTo>
                    <a:pt x="2599501" y="407221"/>
                  </a:lnTo>
                  <a:lnTo>
                    <a:pt x="2622178" y="396779"/>
                  </a:lnTo>
                  <a:lnTo>
                    <a:pt x="2646294" y="380937"/>
                  </a:lnTo>
                  <a:close/>
                  <a:moveTo>
                    <a:pt x="3214282" y="361854"/>
                  </a:moveTo>
                  <a:lnTo>
                    <a:pt x="3193406" y="372296"/>
                  </a:lnTo>
                  <a:lnTo>
                    <a:pt x="3187126" y="375053"/>
                  </a:lnTo>
                  <a:lnTo>
                    <a:pt x="3184767" y="375896"/>
                  </a:lnTo>
                  <a:lnTo>
                    <a:pt x="3184027" y="376415"/>
                  </a:lnTo>
                  <a:lnTo>
                    <a:pt x="3134375" y="398219"/>
                  </a:lnTo>
                  <a:lnTo>
                    <a:pt x="3136175" y="398219"/>
                  </a:lnTo>
                  <a:lnTo>
                    <a:pt x="3148053" y="400020"/>
                  </a:lnTo>
                  <a:lnTo>
                    <a:pt x="3153452" y="403620"/>
                  </a:lnTo>
                  <a:lnTo>
                    <a:pt x="3172529" y="388138"/>
                  </a:lnTo>
                  <a:lnTo>
                    <a:pt x="3177568" y="380937"/>
                  </a:lnTo>
                  <a:lnTo>
                    <a:pt x="3184027" y="376415"/>
                  </a:lnTo>
                  <a:lnTo>
                    <a:pt x="3187126" y="375053"/>
                  </a:lnTo>
                  <a:lnTo>
                    <a:pt x="3194846" y="372296"/>
                  </a:lnTo>
                  <a:lnTo>
                    <a:pt x="3207083" y="370495"/>
                  </a:lnTo>
                  <a:lnTo>
                    <a:pt x="3210683" y="367255"/>
                  </a:lnTo>
                  <a:lnTo>
                    <a:pt x="3214282" y="363654"/>
                  </a:lnTo>
                  <a:close/>
                  <a:moveTo>
                    <a:pt x="832546" y="361854"/>
                  </a:moveTo>
                  <a:lnTo>
                    <a:pt x="775315" y="408661"/>
                  </a:lnTo>
                  <a:lnTo>
                    <a:pt x="714844" y="457268"/>
                  </a:lnTo>
                  <a:lnTo>
                    <a:pt x="666252" y="493634"/>
                  </a:lnTo>
                  <a:lnTo>
                    <a:pt x="674891" y="502275"/>
                  </a:lnTo>
                  <a:lnTo>
                    <a:pt x="678490" y="504075"/>
                  </a:lnTo>
                  <a:lnTo>
                    <a:pt x="683529" y="498674"/>
                  </a:lnTo>
                  <a:lnTo>
                    <a:pt x="697567" y="483192"/>
                  </a:lnTo>
                  <a:lnTo>
                    <a:pt x="709805" y="465910"/>
                  </a:lnTo>
                  <a:lnTo>
                    <a:pt x="714844" y="457268"/>
                  </a:lnTo>
                  <a:lnTo>
                    <a:pt x="727082" y="460509"/>
                  </a:lnTo>
                  <a:lnTo>
                    <a:pt x="732122" y="462309"/>
                  </a:lnTo>
                  <a:lnTo>
                    <a:pt x="738961" y="446827"/>
                  </a:lnTo>
                  <a:lnTo>
                    <a:pt x="745799" y="436385"/>
                  </a:lnTo>
                  <a:lnTo>
                    <a:pt x="749399" y="432785"/>
                  </a:lnTo>
                  <a:lnTo>
                    <a:pt x="777114" y="432785"/>
                  </a:lnTo>
                  <a:lnTo>
                    <a:pt x="785753" y="422703"/>
                  </a:lnTo>
                  <a:lnTo>
                    <a:pt x="797991" y="408661"/>
                  </a:lnTo>
                  <a:lnTo>
                    <a:pt x="815268" y="393179"/>
                  </a:lnTo>
                  <a:lnTo>
                    <a:pt x="823907" y="386338"/>
                  </a:lnTo>
                  <a:lnTo>
                    <a:pt x="834345" y="380937"/>
                  </a:lnTo>
                  <a:lnTo>
                    <a:pt x="837585" y="375896"/>
                  </a:lnTo>
                  <a:lnTo>
                    <a:pt x="842984" y="372296"/>
                  </a:lnTo>
                  <a:close/>
                  <a:moveTo>
                    <a:pt x="1311988" y="355013"/>
                  </a:moveTo>
                  <a:lnTo>
                    <a:pt x="1235681" y="400020"/>
                  </a:lnTo>
                  <a:lnTo>
                    <a:pt x="1157933" y="445026"/>
                  </a:lnTo>
                  <a:lnTo>
                    <a:pt x="1057509" y="510916"/>
                  </a:lnTo>
                  <a:lnTo>
                    <a:pt x="955286" y="583647"/>
                  </a:lnTo>
                  <a:lnTo>
                    <a:pt x="960685" y="588688"/>
                  </a:lnTo>
                  <a:lnTo>
                    <a:pt x="962485" y="597329"/>
                  </a:lnTo>
                  <a:lnTo>
                    <a:pt x="963924" y="602370"/>
                  </a:lnTo>
                  <a:lnTo>
                    <a:pt x="1002078" y="578246"/>
                  </a:lnTo>
                  <a:lnTo>
                    <a:pt x="1038432" y="554123"/>
                  </a:lnTo>
                  <a:lnTo>
                    <a:pt x="1057509" y="540441"/>
                  </a:lnTo>
                  <a:lnTo>
                    <a:pt x="1072987" y="526399"/>
                  </a:lnTo>
                  <a:lnTo>
                    <a:pt x="1087024" y="512717"/>
                  </a:lnTo>
                  <a:lnTo>
                    <a:pt x="1098903" y="496874"/>
                  </a:lnTo>
                  <a:lnTo>
                    <a:pt x="1104302" y="490033"/>
                  </a:lnTo>
                  <a:lnTo>
                    <a:pt x="1133817" y="490033"/>
                  </a:lnTo>
                  <a:lnTo>
                    <a:pt x="1152534" y="472751"/>
                  </a:lnTo>
                  <a:lnTo>
                    <a:pt x="1180249" y="450067"/>
                  </a:lnTo>
                  <a:lnTo>
                    <a:pt x="1188888" y="443226"/>
                  </a:lnTo>
                  <a:lnTo>
                    <a:pt x="1202926" y="436385"/>
                  </a:lnTo>
                  <a:lnTo>
                    <a:pt x="1220203" y="429544"/>
                  </a:lnTo>
                  <a:lnTo>
                    <a:pt x="1239280" y="425944"/>
                  </a:lnTo>
                  <a:lnTo>
                    <a:pt x="1251518" y="414062"/>
                  </a:lnTo>
                  <a:lnTo>
                    <a:pt x="1265196" y="396779"/>
                  </a:lnTo>
                  <a:lnTo>
                    <a:pt x="1284273" y="377696"/>
                  </a:lnTo>
                  <a:lnTo>
                    <a:pt x="1306589" y="358614"/>
                  </a:lnTo>
                  <a:close/>
                  <a:moveTo>
                    <a:pt x="3240198" y="349612"/>
                  </a:moveTo>
                  <a:lnTo>
                    <a:pt x="3224361" y="356813"/>
                  </a:lnTo>
                  <a:lnTo>
                    <a:pt x="3224361" y="358614"/>
                  </a:lnTo>
                  <a:lnTo>
                    <a:pt x="3234799" y="356813"/>
                  </a:lnTo>
                  <a:lnTo>
                    <a:pt x="3234799" y="355013"/>
                  </a:lnTo>
                  <a:close/>
                  <a:moveTo>
                    <a:pt x="740760" y="330529"/>
                  </a:moveTo>
                  <a:lnTo>
                    <a:pt x="727082" y="339531"/>
                  </a:lnTo>
                  <a:lnTo>
                    <a:pt x="738961" y="337730"/>
                  </a:lnTo>
                  <a:lnTo>
                    <a:pt x="744360" y="335930"/>
                  </a:lnTo>
                  <a:lnTo>
                    <a:pt x="744360" y="332330"/>
                  </a:lnTo>
                  <a:close/>
                  <a:moveTo>
                    <a:pt x="3631095" y="325489"/>
                  </a:moveTo>
                  <a:lnTo>
                    <a:pt x="3624256" y="327289"/>
                  </a:lnTo>
                  <a:lnTo>
                    <a:pt x="3555148" y="360054"/>
                  </a:lnTo>
                  <a:lnTo>
                    <a:pt x="3572065" y="360054"/>
                  </a:lnTo>
                  <a:close/>
                  <a:moveTo>
                    <a:pt x="1365620" y="320448"/>
                  </a:moveTo>
                  <a:lnTo>
                    <a:pt x="1322067" y="348172"/>
                  </a:lnTo>
                  <a:lnTo>
                    <a:pt x="1329265" y="344572"/>
                  </a:lnTo>
                  <a:lnTo>
                    <a:pt x="1337904" y="342771"/>
                  </a:lnTo>
                  <a:lnTo>
                    <a:pt x="1356981" y="340971"/>
                  </a:lnTo>
                  <a:lnTo>
                    <a:pt x="1362020" y="340971"/>
                  </a:lnTo>
                  <a:lnTo>
                    <a:pt x="1370659" y="344572"/>
                  </a:lnTo>
                  <a:lnTo>
                    <a:pt x="1379297" y="351413"/>
                  </a:lnTo>
                  <a:lnTo>
                    <a:pt x="1370659" y="332330"/>
                  </a:lnTo>
                  <a:close/>
                  <a:moveTo>
                    <a:pt x="4450142" y="312628"/>
                  </a:moveTo>
                  <a:lnTo>
                    <a:pt x="4450142" y="324509"/>
                  </a:lnTo>
                  <a:lnTo>
                    <a:pt x="4463833" y="317668"/>
                  </a:lnTo>
                  <a:lnTo>
                    <a:pt x="4456988" y="317668"/>
                  </a:lnTo>
                  <a:lnTo>
                    <a:pt x="4453385" y="315868"/>
                  </a:lnTo>
                  <a:lnTo>
                    <a:pt x="4451583" y="314068"/>
                  </a:lnTo>
                  <a:close/>
                  <a:moveTo>
                    <a:pt x="2810787" y="303165"/>
                  </a:moveTo>
                  <a:lnTo>
                    <a:pt x="2772634" y="318648"/>
                  </a:lnTo>
                  <a:lnTo>
                    <a:pt x="2779472" y="320448"/>
                  </a:lnTo>
                  <a:lnTo>
                    <a:pt x="2786671" y="318648"/>
                  </a:lnTo>
                  <a:lnTo>
                    <a:pt x="2791710" y="316847"/>
                  </a:lnTo>
                  <a:lnTo>
                    <a:pt x="2798909" y="313607"/>
                  </a:lnTo>
                  <a:close/>
                  <a:moveTo>
                    <a:pt x="3347461" y="301365"/>
                  </a:moveTo>
                  <a:lnTo>
                    <a:pt x="3309749" y="318531"/>
                  </a:lnTo>
                  <a:lnTo>
                    <a:pt x="3309307" y="318648"/>
                  </a:lnTo>
                  <a:lnTo>
                    <a:pt x="3308722" y="318999"/>
                  </a:lnTo>
                  <a:lnTo>
                    <a:pt x="3283391" y="330529"/>
                  </a:lnTo>
                  <a:lnTo>
                    <a:pt x="3284831" y="330529"/>
                  </a:lnTo>
                  <a:lnTo>
                    <a:pt x="3293470" y="334130"/>
                  </a:lnTo>
                  <a:lnTo>
                    <a:pt x="3297069" y="327289"/>
                  </a:lnTo>
                  <a:lnTo>
                    <a:pt x="3303908" y="321888"/>
                  </a:lnTo>
                  <a:lnTo>
                    <a:pt x="3308722" y="318999"/>
                  </a:lnTo>
                  <a:lnTo>
                    <a:pt x="3309749" y="318531"/>
                  </a:lnTo>
                  <a:lnTo>
                    <a:pt x="3316146" y="316847"/>
                  </a:lnTo>
                  <a:lnTo>
                    <a:pt x="3321185" y="316847"/>
                  </a:lnTo>
                  <a:lnTo>
                    <a:pt x="3328384" y="318648"/>
                  </a:lnTo>
                  <a:lnTo>
                    <a:pt x="3337023" y="320448"/>
                  </a:lnTo>
                  <a:lnTo>
                    <a:pt x="3338822" y="320448"/>
                  </a:lnTo>
                  <a:lnTo>
                    <a:pt x="3342062" y="316847"/>
                  </a:lnTo>
                  <a:lnTo>
                    <a:pt x="3343862" y="313607"/>
                  </a:lnTo>
                  <a:lnTo>
                    <a:pt x="3343862" y="308206"/>
                  </a:lnTo>
                  <a:close/>
                  <a:moveTo>
                    <a:pt x="3153452" y="294524"/>
                  </a:moveTo>
                  <a:lnTo>
                    <a:pt x="3117098" y="308206"/>
                  </a:lnTo>
                  <a:lnTo>
                    <a:pt x="3084343" y="320448"/>
                  </a:lnTo>
                  <a:lnTo>
                    <a:pt x="2909411" y="396779"/>
                  </a:lnTo>
                  <a:lnTo>
                    <a:pt x="2814387" y="439986"/>
                  </a:lnTo>
                  <a:lnTo>
                    <a:pt x="2719002" y="484992"/>
                  </a:lnTo>
                  <a:lnTo>
                    <a:pt x="2684448" y="500475"/>
                  </a:lnTo>
                  <a:lnTo>
                    <a:pt x="2694886" y="498674"/>
                  </a:lnTo>
                  <a:lnTo>
                    <a:pt x="2703525" y="496874"/>
                  </a:lnTo>
                  <a:lnTo>
                    <a:pt x="2725841" y="495074"/>
                  </a:lnTo>
                  <a:lnTo>
                    <a:pt x="2746717" y="491833"/>
                  </a:lnTo>
                  <a:lnTo>
                    <a:pt x="2750317" y="491833"/>
                  </a:lnTo>
                  <a:lnTo>
                    <a:pt x="2750317" y="490033"/>
                  </a:lnTo>
                  <a:lnTo>
                    <a:pt x="2755356" y="483192"/>
                  </a:lnTo>
                  <a:lnTo>
                    <a:pt x="2757156" y="475991"/>
                  </a:lnTo>
                  <a:lnTo>
                    <a:pt x="2762195" y="470950"/>
                  </a:lnTo>
                  <a:lnTo>
                    <a:pt x="2767594" y="465910"/>
                  </a:lnTo>
                  <a:lnTo>
                    <a:pt x="2774433" y="460509"/>
                  </a:lnTo>
                  <a:lnTo>
                    <a:pt x="2781272" y="458709"/>
                  </a:lnTo>
                  <a:lnTo>
                    <a:pt x="2814387" y="458709"/>
                  </a:lnTo>
                  <a:lnTo>
                    <a:pt x="2814387" y="453668"/>
                  </a:lnTo>
                  <a:lnTo>
                    <a:pt x="2817626" y="446827"/>
                  </a:lnTo>
                  <a:lnTo>
                    <a:pt x="2821225" y="439986"/>
                  </a:lnTo>
                  <a:lnTo>
                    <a:pt x="2831664" y="434585"/>
                  </a:lnTo>
                  <a:lnTo>
                    <a:pt x="2838503" y="432785"/>
                  </a:lnTo>
                  <a:lnTo>
                    <a:pt x="2852181" y="431344"/>
                  </a:lnTo>
                  <a:lnTo>
                    <a:pt x="2869458" y="415862"/>
                  </a:lnTo>
                  <a:lnTo>
                    <a:pt x="2878096" y="419103"/>
                  </a:lnTo>
                  <a:lnTo>
                    <a:pt x="2888535" y="422703"/>
                  </a:lnTo>
                  <a:lnTo>
                    <a:pt x="2895374" y="422703"/>
                  </a:lnTo>
                  <a:lnTo>
                    <a:pt x="2900772" y="420903"/>
                  </a:lnTo>
                  <a:lnTo>
                    <a:pt x="2904372" y="417302"/>
                  </a:lnTo>
                  <a:lnTo>
                    <a:pt x="2911211" y="410461"/>
                  </a:lnTo>
                  <a:lnTo>
                    <a:pt x="2919850" y="405421"/>
                  </a:lnTo>
                  <a:lnTo>
                    <a:pt x="2930288" y="401820"/>
                  </a:lnTo>
                  <a:lnTo>
                    <a:pt x="2943966" y="398219"/>
                  </a:lnTo>
                  <a:lnTo>
                    <a:pt x="2943966" y="391378"/>
                  </a:lnTo>
                  <a:lnTo>
                    <a:pt x="2947565" y="384537"/>
                  </a:lnTo>
                  <a:lnTo>
                    <a:pt x="2951165" y="380937"/>
                  </a:lnTo>
                  <a:lnTo>
                    <a:pt x="2954404" y="377696"/>
                  </a:lnTo>
                  <a:lnTo>
                    <a:pt x="2959803" y="375896"/>
                  </a:lnTo>
                  <a:lnTo>
                    <a:pt x="2964842" y="375896"/>
                  </a:lnTo>
                  <a:lnTo>
                    <a:pt x="2973481" y="375896"/>
                  </a:lnTo>
                  <a:lnTo>
                    <a:pt x="2980320" y="379137"/>
                  </a:lnTo>
                  <a:lnTo>
                    <a:pt x="2985719" y="382737"/>
                  </a:lnTo>
                  <a:lnTo>
                    <a:pt x="2988958" y="386338"/>
                  </a:lnTo>
                  <a:lnTo>
                    <a:pt x="2997597" y="375896"/>
                  </a:lnTo>
                  <a:lnTo>
                    <a:pt x="3006236" y="367255"/>
                  </a:lnTo>
                  <a:lnTo>
                    <a:pt x="3018474" y="361854"/>
                  </a:lnTo>
                  <a:lnTo>
                    <a:pt x="3033951" y="360054"/>
                  </a:lnTo>
                  <a:lnTo>
                    <a:pt x="3039350" y="358614"/>
                  </a:lnTo>
                  <a:lnTo>
                    <a:pt x="3044390" y="356813"/>
                  </a:lnTo>
                  <a:lnTo>
                    <a:pt x="3047989" y="355013"/>
                  </a:lnTo>
                  <a:lnTo>
                    <a:pt x="3049788" y="351413"/>
                  </a:lnTo>
                  <a:lnTo>
                    <a:pt x="3053028" y="342771"/>
                  </a:lnTo>
                  <a:lnTo>
                    <a:pt x="3061667" y="340971"/>
                  </a:lnTo>
                  <a:lnTo>
                    <a:pt x="3080744" y="337730"/>
                  </a:lnTo>
                  <a:lnTo>
                    <a:pt x="3096581" y="332330"/>
                  </a:lnTo>
                  <a:lnTo>
                    <a:pt x="3106660" y="327289"/>
                  </a:lnTo>
                  <a:lnTo>
                    <a:pt x="3113858" y="323688"/>
                  </a:lnTo>
                  <a:lnTo>
                    <a:pt x="3125737" y="315047"/>
                  </a:lnTo>
                  <a:lnTo>
                    <a:pt x="3137974" y="304966"/>
                  </a:lnTo>
                  <a:close/>
                  <a:moveTo>
                    <a:pt x="4633884" y="284907"/>
                  </a:moveTo>
                  <a:lnTo>
                    <a:pt x="4621634" y="295347"/>
                  </a:lnTo>
                  <a:lnTo>
                    <a:pt x="4632082" y="289947"/>
                  </a:lnTo>
                  <a:close/>
                  <a:moveTo>
                    <a:pt x="3423409" y="270400"/>
                  </a:moveTo>
                  <a:lnTo>
                    <a:pt x="3371577" y="290924"/>
                  </a:lnTo>
                  <a:lnTo>
                    <a:pt x="3385615" y="290924"/>
                  </a:lnTo>
                  <a:lnTo>
                    <a:pt x="3397493" y="287683"/>
                  </a:lnTo>
                  <a:lnTo>
                    <a:pt x="3409731" y="282282"/>
                  </a:lnTo>
                  <a:lnTo>
                    <a:pt x="3419809" y="271841"/>
                  </a:lnTo>
                  <a:close/>
                  <a:moveTo>
                    <a:pt x="427611" y="259959"/>
                  </a:moveTo>
                  <a:lnTo>
                    <a:pt x="392696" y="290924"/>
                  </a:lnTo>
                  <a:lnTo>
                    <a:pt x="399895" y="289123"/>
                  </a:lnTo>
                  <a:lnTo>
                    <a:pt x="404934" y="287683"/>
                  </a:lnTo>
                  <a:lnTo>
                    <a:pt x="415373" y="275441"/>
                  </a:lnTo>
                  <a:close/>
                  <a:moveTo>
                    <a:pt x="131738" y="247717"/>
                  </a:moveTo>
                  <a:lnTo>
                    <a:pt x="124539" y="251318"/>
                  </a:lnTo>
                  <a:lnTo>
                    <a:pt x="124539" y="256358"/>
                  </a:lnTo>
                  <a:close/>
                  <a:moveTo>
                    <a:pt x="853422" y="245917"/>
                  </a:moveTo>
                  <a:lnTo>
                    <a:pt x="849823" y="249517"/>
                  </a:lnTo>
                  <a:lnTo>
                    <a:pt x="851622" y="249517"/>
                  </a:lnTo>
                  <a:close/>
                  <a:moveTo>
                    <a:pt x="9679416" y="236745"/>
                  </a:moveTo>
                  <a:lnTo>
                    <a:pt x="9657092" y="261232"/>
                  </a:lnTo>
                  <a:lnTo>
                    <a:pt x="9632608" y="285359"/>
                  </a:lnTo>
                  <a:lnTo>
                    <a:pt x="9594441" y="324971"/>
                  </a:lnTo>
                  <a:lnTo>
                    <a:pt x="9553033" y="369983"/>
                  </a:lnTo>
                  <a:lnTo>
                    <a:pt x="9468058" y="468652"/>
                  </a:lnTo>
                  <a:lnTo>
                    <a:pt x="9397486" y="550395"/>
                  </a:lnTo>
                  <a:lnTo>
                    <a:pt x="9418009" y="539952"/>
                  </a:lnTo>
                  <a:lnTo>
                    <a:pt x="9437093" y="524108"/>
                  </a:lnTo>
                  <a:lnTo>
                    <a:pt x="9454376" y="508623"/>
                  </a:lnTo>
                  <a:lnTo>
                    <a:pt x="9468058" y="489538"/>
                  </a:lnTo>
                  <a:lnTo>
                    <a:pt x="9485701" y="466851"/>
                  </a:lnTo>
                  <a:lnTo>
                    <a:pt x="9504785" y="449566"/>
                  </a:lnTo>
                  <a:lnTo>
                    <a:pt x="9527109" y="434082"/>
                  </a:lnTo>
                  <a:lnTo>
                    <a:pt x="9549793" y="423999"/>
                  </a:lnTo>
                  <a:lnTo>
                    <a:pt x="9556634" y="409955"/>
                  </a:lnTo>
                  <a:lnTo>
                    <a:pt x="9565276" y="397711"/>
                  </a:lnTo>
                  <a:lnTo>
                    <a:pt x="9575717" y="387629"/>
                  </a:lnTo>
                  <a:lnTo>
                    <a:pt x="9585799" y="377186"/>
                  </a:lnTo>
                  <a:lnTo>
                    <a:pt x="9603082" y="364942"/>
                  </a:lnTo>
                  <a:lnTo>
                    <a:pt x="9618925" y="349098"/>
                  </a:lnTo>
                  <a:lnTo>
                    <a:pt x="9625766" y="340455"/>
                  </a:lnTo>
                  <a:lnTo>
                    <a:pt x="9632608" y="330012"/>
                  </a:lnTo>
                  <a:lnTo>
                    <a:pt x="9643049" y="311287"/>
                  </a:lnTo>
                  <a:lnTo>
                    <a:pt x="9648450" y="299043"/>
                  </a:lnTo>
                  <a:lnTo>
                    <a:pt x="9655292" y="288600"/>
                  </a:lnTo>
                  <a:lnTo>
                    <a:pt x="9665733" y="279958"/>
                  </a:lnTo>
                  <a:lnTo>
                    <a:pt x="9677976" y="271315"/>
                  </a:lnTo>
                  <a:lnTo>
                    <a:pt x="9676175" y="255831"/>
                  </a:lnTo>
                  <a:close/>
                  <a:moveTo>
                    <a:pt x="725283" y="228634"/>
                  </a:moveTo>
                  <a:lnTo>
                    <a:pt x="714844" y="235475"/>
                  </a:lnTo>
                  <a:lnTo>
                    <a:pt x="652574" y="279042"/>
                  </a:lnTo>
                  <a:lnTo>
                    <a:pt x="624859" y="296324"/>
                  </a:lnTo>
                  <a:lnTo>
                    <a:pt x="598943" y="311807"/>
                  </a:lnTo>
                  <a:lnTo>
                    <a:pt x="569428" y="332330"/>
                  </a:lnTo>
                  <a:lnTo>
                    <a:pt x="539913" y="355013"/>
                  </a:lnTo>
                  <a:lnTo>
                    <a:pt x="510397" y="379137"/>
                  </a:lnTo>
                  <a:lnTo>
                    <a:pt x="482682" y="405421"/>
                  </a:lnTo>
                  <a:lnTo>
                    <a:pt x="448127" y="439986"/>
                  </a:lnTo>
                  <a:lnTo>
                    <a:pt x="412133" y="470950"/>
                  </a:lnTo>
                  <a:lnTo>
                    <a:pt x="415373" y="472751"/>
                  </a:lnTo>
                  <a:lnTo>
                    <a:pt x="418972" y="472751"/>
                  </a:lnTo>
                  <a:lnTo>
                    <a:pt x="425811" y="469150"/>
                  </a:lnTo>
                  <a:lnTo>
                    <a:pt x="432650" y="460509"/>
                  </a:lnTo>
                  <a:lnTo>
                    <a:pt x="443088" y="453668"/>
                  </a:lnTo>
                  <a:lnTo>
                    <a:pt x="453527" y="446827"/>
                  </a:lnTo>
                  <a:lnTo>
                    <a:pt x="463965" y="441426"/>
                  </a:lnTo>
                  <a:lnTo>
                    <a:pt x="475843" y="439986"/>
                  </a:lnTo>
                  <a:lnTo>
                    <a:pt x="486281" y="439986"/>
                  </a:lnTo>
                  <a:lnTo>
                    <a:pt x="505358" y="417302"/>
                  </a:lnTo>
                  <a:lnTo>
                    <a:pt x="528035" y="398219"/>
                  </a:lnTo>
                  <a:lnTo>
                    <a:pt x="538113" y="388138"/>
                  </a:lnTo>
                  <a:lnTo>
                    <a:pt x="550351" y="379137"/>
                  </a:lnTo>
                  <a:lnTo>
                    <a:pt x="562589" y="372296"/>
                  </a:lnTo>
                  <a:lnTo>
                    <a:pt x="576267" y="365455"/>
                  </a:lnTo>
                  <a:lnTo>
                    <a:pt x="576267" y="337730"/>
                  </a:lnTo>
                  <a:lnTo>
                    <a:pt x="586705" y="334130"/>
                  </a:lnTo>
                  <a:lnTo>
                    <a:pt x="609021" y="325489"/>
                  </a:lnTo>
                  <a:lnTo>
                    <a:pt x="629898" y="316847"/>
                  </a:lnTo>
                  <a:lnTo>
                    <a:pt x="629898" y="311807"/>
                  </a:lnTo>
                  <a:lnTo>
                    <a:pt x="631698" y="306406"/>
                  </a:lnTo>
                  <a:lnTo>
                    <a:pt x="634937" y="297765"/>
                  </a:lnTo>
                  <a:lnTo>
                    <a:pt x="640336" y="290924"/>
                  </a:lnTo>
                  <a:lnTo>
                    <a:pt x="648975" y="285883"/>
                  </a:lnTo>
                  <a:lnTo>
                    <a:pt x="659413" y="280482"/>
                  </a:lnTo>
                  <a:lnTo>
                    <a:pt x="661213" y="280482"/>
                  </a:lnTo>
                  <a:lnTo>
                    <a:pt x="669852" y="277241"/>
                  </a:lnTo>
                  <a:lnTo>
                    <a:pt x="678490" y="271841"/>
                  </a:lnTo>
                  <a:lnTo>
                    <a:pt x="688929" y="265000"/>
                  </a:lnTo>
                  <a:lnTo>
                    <a:pt x="695768" y="254558"/>
                  </a:lnTo>
                  <a:lnTo>
                    <a:pt x="704406" y="245917"/>
                  </a:lnTo>
                  <a:close/>
                  <a:moveTo>
                    <a:pt x="1329265" y="226834"/>
                  </a:moveTo>
                  <a:lnTo>
                    <a:pt x="1282473" y="259959"/>
                  </a:lnTo>
                  <a:lnTo>
                    <a:pt x="1233881" y="289123"/>
                  </a:lnTo>
                  <a:lnTo>
                    <a:pt x="1185649" y="321888"/>
                  </a:lnTo>
                  <a:lnTo>
                    <a:pt x="1162972" y="340971"/>
                  </a:lnTo>
                  <a:lnTo>
                    <a:pt x="1142456" y="358614"/>
                  </a:lnTo>
                  <a:lnTo>
                    <a:pt x="1140656" y="360054"/>
                  </a:lnTo>
                  <a:lnTo>
                    <a:pt x="1144255" y="363654"/>
                  </a:lnTo>
                  <a:lnTo>
                    <a:pt x="1147495" y="367255"/>
                  </a:lnTo>
                  <a:lnTo>
                    <a:pt x="1156133" y="360054"/>
                  </a:lnTo>
                  <a:lnTo>
                    <a:pt x="1168372" y="351413"/>
                  </a:lnTo>
                  <a:lnTo>
                    <a:pt x="1175210" y="346372"/>
                  </a:lnTo>
                  <a:lnTo>
                    <a:pt x="1182049" y="340971"/>
                  </a:lnTo>
                  <a:lnTo>
                    <a:pt x="1194287" y="332330"/>
                  </a:lnTo>
                  <a:lnTo>
                    <a:pt x="1201126" y="325489"/>
                  </a:lnTo>
                  <a:lnTo>
                    <a:pt x="1209765" y="318648"/>
                  </a:lnTo>
                  <a:lnTo>
                    <a:pt x="1216604" y="315047"/>
                  </a:lnTo>
                  <a:lnTo>
                    <a:pt x="1225242" y="311807"/>
                  </a:lnTo>
                  <a:lnTo>
                    <a:pt x="1233881" y="306406"/>
                  </a:lnTo>
                  <a:lnTo>
                    <a:pt x="1261957" y="289123"/>
                  </a:lnTo>
                  <a:lnTo>
                    <a:pt x="1277434" y="280482"/>
                  </a:lnTo>
                  <a:lnTo>
                    <a:pt x="1292911" y="273641"/>
                  </a:lnTo>
                  <a:lnTo>
                    <a:pt x="1306589" y="266800"/>
                  </a:lnTo>
                  <a:lnTo>
                    <a:pt x="1317027" y="258159"/>
                  </a:lnTo>
                  <a:lnTo>
                    <a:pt x="1323866" y="247717"/>
                  </a:lnTo>
                  <a:lnTo>
                    <a:pt x="1330705" y="237276"/>
                  </a:lnTo>
                  <a:lnTo>
                    <a:pt x="1330705" y="226834"/>
                  </a:lnTo>
                  <a:close/>
                  <a:moveTo>
                    <a:pt x="4886439" y="224064"/>
                  </a:moveTo>
                  <a:lnTo>
                    <a:pt x="4805016" y="288147"/>
                  </a:lnTo>
                  <a:lnTo>
                    <a:pt x="4763584" y="319468"/>
                  </a:lnTo>
                  <a:lnTo>
                    <a:pt x="4720351" y="350430"/>
                  </a:lnTo>
                  <a:lnTo>
                    <a:pt x="4669912" y="385351"/>
                  </a:lnTo>
                  <a:lnTo>
                    <a:pt x="4618032" y="418113"/>
                  </a:lnTo>
                  <a:lnTo>
                    <a:pt x="4566152" y="449074"/>
                  </a:lnTo>
                  <a:lnTo>
                    <a:pt x="4515713" y="480396"/>
                  </a:lnTo>
                  <a:lnTo>
                    <a:pt x="4515713" y="487236"/>
                  </a:lnTo>
                  <a:lnTo>
                    <a:pt x="4515713" y="492636"/>
                  </a:lnTo>
                  <a:lnTo>
                    <a:pt x="4567593" y="454474"/>
                  </a:lnTo>
                  <a:lnTo>
                    <a:pt x="4616230" y="421713"/>
                  </a:lnTo>
                  <a:lnTo>
                    <a:pt x="4661265" y="392192"/>
                  </a:lnTo>
                  <a:lnTo>
                    <a:pt x="4704498" y="366270"/>
                  </a:lnTo>
                  <a:lnTo>
                    <a:pt x="4754937" y="339989"/>
                  </a:lnTo>
                  <a:lnTo>
                    <a:pt x="4801773" y="310828"/>
                  </a:lnTo>
                  <a:lnTo>
                    <a:pt x="4848249" y="279507"/>
                  </a:lnTo>
                  <a:lnTo>
                    <a:pt x="4893644" y="246745"/>
                  </a:lnTo>
                  <a:close/>
                  <a:moveTo>
                    <a:pt x="9371201" y="210818"/>
                  </a:moveTo>
                  <a:lnTo>
                    <a:pt x="9333034" y="240346"/>
                  </a:lnTo>
                  <a:lnTo>
                    <a:pt x="9295227" y="273116"/>
                  </a:lnTo>
                  <a:lnTo>
                    <a:pt x="9258861" y="305885"/>
                  </a:lnTo>
                  <a:lnTo>
                    <a:pt x="9222494" y="339015"/>
                  </a:lnTo>
                  <a:lnTo>
                    <a:pt x="9161644" y="401312"/>
                  </a:lnTo>
                  <a:lnTo>
                    <a:pt x="9097912" y="466851"/>
                  </a:lnTo>
                  <a:lnTo>
                    <a:pt x="9132478" y="475494"/>
                  </a:lnTo>
                  <a:lnTo>
                    <a:pt x="9139320" y="463610"/>
                  </a:lnTo>
                  <a:lnTo>
                    <a:pt x="9142920" y="460009"/>
                  </a:lnTo>
                  <a:lnTo>
                    <a:pt x="9142920" y="454968"/>
                  </a:lnTo>
                  <a:lnTo>
                    <a:pt x="9142920" y="448126"/>
                  </a:lnTo>
                  <a:lnTo>
                    <a:pt x="9147961" y="444525"/>
                  </a:lnTo>
                  <a:lnTo>
                    <a:pt x="9154802" y="437683"/>
                  </a:lnTo>
                  <a:lnTo>
                    <a:pt x="9159843" y="429040"/>
                  </a:lnTo>
                  <a:lnTo>
                    <a:pt x="9163444" y="425439"/>
                  </a:lnTo>
                  <a:lnTo>
                    <a:pt x="9172085" y="418597"/>
                  </a:lnTo>
                  <a:lnTo>
                    <a:pt x="9186128" y="413556"/>
                  </a:lnTo>
                  <a:lnTo>
                    <a:pt x="9191169" y="397711"/>
                  </a:lnTo>
                  <a:lnTo>
                    <a:pt x="9198010" y="385828"/>
                  </a:lnTo>
                  <a:lnTo>
                    <a:pt x="9208452" y="375385"/>
                  </a:lnTo>
                  <a:lnTo>
                    <a:pt x="9222494" y="368183"/>
                  </a:lnTo>
                  <a:lnTo>
                    <a:pt x="9229336" y="363142"/>
                  </a:lnTo>
                  <a:lnTo>
                    <a:pt x="9232936" y="358100"/>
                  </a:lnTo>
                  <a:lnTo>
                    <a:pt x="9234737" y="352699"/>
                  </a:lnTo>
                  <a:lnTo>
                    <a:pt x="9236177" y="347657"/>
                  </a:lnTo>
                  <a:lnTo>
                    <a:pt x="9236177" y="337214"/>
                  </a:lnTo>
                  <a:lnTo>
                    <a:pt x="9244818" y="333613"/>
                  </a:lnTo>
                  <a:lnTo>
                    <a:pt x="9263902" y="324971"/>
                  </a:lnTo>
                  <a:lnTo>
                    <a:pt x="9277944" y="316328"/>
                  </a:lnTo>
                  <a:lnTo>
                    <a:pt x="9289827" y="305885"/>
                  </a:lnTo>
                  <a:lnTo>
                    <a:pt x="9298468" y="294002"/>
                  </a:lnTo>
                  <a:lnTo>
                    <a:pt x="9308910" y="278517"/>
                  </a:lnTo>
                  <a:lnTo>
                    <a:pt x="9322592" y="264473"/>
                  </a:lnTo>
                  <a:lnTo>
                    <a:pt x="9338435" y="250789"/>
                  </a:lnTo>
                  <a:lnTo>
                    <a:pt x="9355718" y="238546"/>
                  </a:lnTo>
                  <a:lnTo>
                    <a:pt x="9362559" y="222701"/>
                  </a:lnTo>
                  <a:close/>
                  <a:moveTo>
                    <a:pt x="9492543" y="205416"/>
                  </a:moveTo>
                  <a:lnTo>
                    <a:pt x="9471659" y="224502"/>
                  </a:lnTo>
                  <a:lnTo>
                    <a:pt x="9452575" y="243587"/>
                  </a:lnTo>
                  <a:lnTo>
                    <a:pt x="9418009" y="276717"/>
                  </a:lnTo>
                  <a:lnTo>
                    <a:pt x="9383443" y="311287"/>
                  </a:lnTo>
                  <a:lnTo>
                    <a:pt x="9341676" y="354499"/>
                  </a:lnTo>
                  <a:lnTo>
                    <a:pt x="9338435" y="358100"/>
                  </a:lnTo>
                  <a:lnTo>
                    <a:pt x="9366160" y="337214"/>
                  </a:lnTo>
                  <a:lnTo>
                    <a:pt x="9398926" y="313087"/>
                  </a:lnTo>
                  <a:lnTo>
                    <a:pt x="9412968" y="300844"/>
                  </a:lnTo>
                  <a:lnTo>
                    <a:pt x="9423050" y="287160"/>
                  </a:lnTo>
                  <a:lnTo>
                    <a:pt x="9435292" y="274916"/>
                  </a:lnTo>
                  <a:lnTo>
                    <a:pt x="9443934" y="259432"/>
                  </a:lnTo>
                  <a:lnTo>
                    <a:pt x="9447535" y="255831"/>
                  </a:lnTo>
                  <a:lnTo>
                    <a:pt x="9450775" y="250789"/>
                  </a:lnTo>
                  <a:lnTo>
                    <a:pt x="9457616" y="245388"/>
                  </a:lnTo>
                  <a:lnTo>
                    <a:pt x="9471659" y="231704"/>
                  </a:lnTo>
                  <a:lnTo>
                    <a:pt x="9482101" y="217660"/>
                  </a:lnTo>
                  <a:lnTo>
                    <a:pt x="9485701" y="214059"/>
                  </a:lnTo>
                  <a:lnTo>
                    <a:pt x="9488942" y="209017"/>
                  </a:lnTo>
                  <a:close/>
                  <a:moveTo>
                    <a:pt x="3806027" y="200910"/>
                  </a:moveTo>
                  <a:lnTo>
                    <a:pt x="3778312" y="211352"/>
                  </a:lnTo>
                  <a:lnTo>
                    <a:pt x="3752396" y="218193"/>
                  </a:lnTo>
                  <a:lnTo>
                    <a:pt x="3738358" y="223233"/>
                  </a:lnTo>
                  <a:lnTo>
                    <a:pt x="3724680" y="232235"/>
                  </a:lnTo>
                  <a:lnTo>
                    <a:pt x="3727920" y="237276"/>
                  </a:lnTo>
                  <a:lnTo>
                    <a:pt x="3731519" y="245917"/>
                  </a:lnTo>
                  <a:lnTo>
                    <a:pt x="3733319" y="254558"/>
                  </a:lnTo>
                  <a:lnTo>
                    <a:pt x="3733319" y="263199"/>
                  </a:lnTo>
                  <a:lnTo>
                    <a:pt x="3733319" y="270400"/>
                  </a:lnTo>
                  <a:lnTo>
                    <a:pt x="3729719" y="273641"/>
                  </a:lnTo>
                  <a:lnTo>
                    <a:pt x="3769673" y="256358"/>
                  </a:lnTo>
                  <a:lnTo>
                    <a:pt x="3807827" y="239076"/>
                  </a:lnTo>
                  <a:lnTo>
                    <a:pt x="3806027" y="223233"/>
                  </a:lnTo>
                  <a:lnTo>
                    <a:pt x="3806027" y="214592"/>
                  </a:lnTo>
                  <a:lnTo>
                    <a:pt x="3806027" y="204151"/>
                  </a:lnTo>
                  <a:close/>
                  <a:moveTo>
                    <a:pt x="192209" y="176787"/>
                  </a:moveTo>
                  <a:lnTo>
                    <a:pt x="183570" y="185428"/>
                  </a:lnTo>
                  <a:lnTo>
                    <a:pt x="173132" y="194069"/>
                  </a:lnTo>
                  <a:lnTo>
                    <a:pt x="174931" y="200910"/>
                  </a:lnTo>
                  <a:close/>
                  <a:moveTo>
                    <a:pt x="9406127" y="169046"/>
                  </a:moveTo>
                  <a:lnTo>
                    <a:pt x="9402527" y="174447"/>
                  </a:lnTo>
                  <a:lnTo>
                    <a:pt x="9395685" y="186331"/>
                  </a:lnTo>
                  <a:lnTo>
                    <a:pt x="9388844" y="196774"/>
                  </a:lnTo>
                  <a:lnTo>
                    <a:pt x="9392085" y="194973"/>
                  </a:lnTo>
                  <a:lnTo>
                    <a:pt x="9395685" y="191732"/>
                  </a:lnTo>
                  <a:lnTo>
                    <a:pt x="9400726" y="186331"/>
                  </a:lnTo>
                  <a:lnTo>
                    <a:pt x="9402527" y="179489"/>
                  </a:lnTo>
                  <a:lnTo>
                    <a:pt x="9404327" y="172647"/>
                  </a:lnTo>
                  <a:close/>
                  <a:moveTo>
                    <a:pt x="4687205" y="168622"/>
                  </a:moveTo>
                  <a:lnTo>
                    <a:pt x="4676757" y="172222"/>
                  </a:lnTo>
                  <a:lnTo>
                    <a:pt x="4664868" y="179062"/>
                  </a:lnTo>
                  <a:lnTo>
                    <a:pt x="4654420" y="182662"/>
                  </a:lnTo>
                  <a:lnTo>
                    <a:pt x="4643972" y="187702"/>
                  </a:lnTo>
                  <a:lnTo>
                    <a:pt x="4625237" y="203183"/>
                  </a:lnTo>
                  <a:lnTo>
                    <a:pt x="4607584" y="219024"/>
                  </a:lnTo>
                  <a:lnTo>
                    <a:pt x="4597136" y="227664"/>
                  </a:lnTo>
                  <a:lnTo>
                    <a:pt x="4588489" y="234505"/>
                  </a:lnTo>
                  <a:lnTo>
                    <a:pt x="4578041" y="238105"/>
                  </a:lnTo>
                  <a:lnTo>
                    <a:pt x="4566152" y="241345"/>
                  </a:lnTo>
                  <a:lnTo>
                    <a:pt x="4562549" y="246745"/>
                  </a:lnTo>
                  <a:lnTo>
                    <a:pt x="4557505" y="251785"/>
                  </a:lnTo>
                  <a:lnTo>
                    <a:pt x="4548498" y="258986"/>
                  </a:lnTo>
                  <a:lnTo>
                    <a:pt x="4538410" y="264026"/>
                  </a:lnTo>
                  <a:lnTo>
                    <a:pt x="4527962" y="267626"/>
                  </a:lnTo>
                  <a:lnTo>
                    <a:pt x="4524359" y="274466"/>
                  </a:lnTo>
                  <a:lnTo>
                    <a:pt x="4519316" y="281307"/>
                  </a:lnTo>
                  <a:lnTo>
                    <a:pt x="4508868" y="289947"/>
                  </a:lnTo>
                  <a:lnTo>
                    <a:pt x="4482928" y="305428"/>
                  </a:lnTo>
                  <a:lnTo>
                    <a:pt x="4476082" y="310828"/>
                  </a:lnTo>
                  <a:lnTo>
                    <a:pt x="4472187" y="315758"/>
                  </a:lnTo>
                  <a:lnTo>
                    <a:pt x="4469237" y="317668"/>
                  </a:lnTo>
                  <a:lnTo>
                    <a:pt x="4470678" y="317668"/>
                  </a:lnTo>
                  <a:lnTo>
                    <a:pt x="4472187" y="315758"/>
                  </a:lnTo>
                  <a:lnTo>
                    <a:pt x="4552101" y="264026"/>
                  </a:lnTo>
                  <a:lnTo>
                    <a:pt x="4558946" y="260786"/>
                  </a:lnTo>
                  <a:lnTo>
                    <a:pt x="4612988" y="225864"/>
                  </a:lnTo>
                  <a:lnTo>
                    <a:pt x="4664868" y="193103"/>
                  </a:lnTo>
                  <a:lnTo>
                    <a:pt x="4675316" y="179062"/>
                  </a:lnTo>
                  <a:close/>
                  <a:moveTo>
                    <a:pt x="2558108" y="168145"/>
                  </a:moveTo>
                  <a:lnTo>
                    <a:pt x="2553069" y="185428"/>
                  </a:lnTo>
                  <a:lnTo>
                    <a:pt x="2547670" y="194069"/>
                  </a:lnTo>
                  <a:lnTo>
                    <a:pt x="2570346" y="186868"/>
                  </a:lnTo>
                  <a:lnTo>
                    <a:pt x="2589063" y="176787"/>
                  </a:lnTo>
                  <a:lnTo>
                    <a:pt x="2584023" y="174986"/>
                  </a:lnTo>
                  <a:close/>
                  <a:moveTo>
                    <a:pt x="2770834" y="166345"/>
                  </a:moveTo>
                  <a:lnTo>
                    <a:pt x="2744918" y="178227"/>
                  </a:lnTo>
                  <a:lnTo>
                    <a:pt x="2710363" y="194069"/>
                  </a:lnTo>
                  <a:lnTo>
                    <a:pt x="2677609" y="211352"/>
                  </a:lnTo>
                  <a:lnTo>
                    <a:pt x="2646294" y="226834"/>
                  </a:lnTo>
                  <a:lnTo>
                    <a:pt x="2646294" y="228634"/>
                  </a:lnTo>
                  <a:lnTo>
                    <a:pt x="2648093" y="226834"/>
                  </a:lnTo>
                  <a:lnTo>
                    <a:pt x="2705324" y="200910"/>
                  </a:lnTo>
                  <a:close/>
                  <a:moveTo>
                    <a:pt x="3108459" y="164545"/>
                  </a:moveTo>
                  <a:lnTo>
                    <a:pt x="3092982" y="168145"/>
                  </a:lnTo>
                  <a:lnTo>
                    <a:pt x="3078944" y="171386"/>
                  </a:lnTo>
                  <a:lnTo>
                    <a:pt x="3078944" y="181827"/>
                  </a:lnTo>
                  <a:lnTo>
                    <a:pt x="3091182" y="173186"/>
                  </a:lnTo>
                  <a:close/>
                  <a:moveTo>
                    <a:pt x="8881153" y="160764"/>
                  </a:moveTo>
                  <a:lnTo>
                    <a:pt x="8877913" y="165805"/>
                  </a:lnTo>
                  <a:lnTo>
                    <a:pt x="8876113" y="167606"/>
                  </a:lnTo>
                  <a:lnTo>
                    <a:pt x="8876113" y="170846"/>
                  </a:lnTo>
                  <a:lnTo>
                    <a:pt x="8876113" y="172647"/>
                  </a:lnTo>
                  <a:lnTo>
                    <a:pt x="8874312" y="176248"/>
                  </a:lnTo>
                  <a:lnTo>
                    <a:pt x="8867471" y="183090"/>
                  </a:lnTo>
                  <a:lnTo>
                    <a:pt x="8867471" y="184890"/>
                  </a:lnTo>
                  <a:lnTo>
                    <a:pt x="8862430" y="188131"/>
                  </a:lnTo>
                  <a:lnTo>
                    <a:pt x="8855229" y="189932"/>
                  </a:lnTo>
                  <a:lnTo>
                    <a:pt x="8853789" y="196774"/>
                  </a:lnTo>
                  <a:lnTo>
                    <a:pt x="8850188" y="203616"/>
                  </a:lnTo>
                  <a:lnTo>
                    <a:pt x="8845147" y="209017"/>
                  </a:lnTo>
                  <a:lnTo>
                    <a:pt x="8837946" y="212618"/>
                  </a:lnTo>
                  <a:lnTo>
                    <a:pt x="8834705" y="214059"/>
                  </a:lnTo>
                  <a:lnTo>
                    <a:pt x="8832905" y="217660"/>
                  </a:lnTo>
                  <a:lnTo>
                    <a:pt x="8831105" y="222701"/>
                  </a:lnTo>
                  <a:lnTo>
                    <a:pt x="8831105" y="226302"/>
                  </a:lnTo>
                  <a:lnTo>
                    <a:pt x="8827864" y="229903"/>
                  </a:lnTo>
                  <a:lnTo>
                    <a:pt x="8819223" y="233144"/>
                  </a:lnTo>
                  <a:lnTo>
                    <a:pt x="8810221" y="236745"/>
                  </a:lnTo>
                  <a:lnTo>
                    <a:pt x="8805180" y="241787"/>
                  </a:lnTo>
                  <a:lnTo>
                    <a:pt x="8801579" y="248989"/>
                  </a:lnTo>
                  <a:lnTo>
                    <a:pt x="8796539" y="255831"/>
                  </a:lnTo>
                  <a:lnTo>
                    <a:pt x="8789697" y="262673"/>
                  </a:lnTo>
                  <a:lnTo>
                    <a:pt x="8780696" y="269875"/>
                  </a:lnTo>
                  <a:lnTo>
                    <a:pt x="8773854" y="274916"/>
                  </a:lnTo>
                  <a:lnTo>
                    <a:pt x="8770614" y="281758"/>
                  </a:lnTo>
                  <a:lnTo>
                    <a:pt x="8765213" y="288600"/>
                  </a:lnTo>
                  <a:lnTo>
                    <a:pt x="8803380" y="259432"/>
                  </a:lnTo>
                  <a:lnTo>
                    <a:pt x="8837946" y="226302"/>
                  </a:lnTo>
                  <a:lnTo>
                    <a:pt x="8898437" y="164004"/>
                  </a:lnTo>
                  <a:close/>
                  <a:moveTo>
                    <a:pt x="110862" y="157704"/>
                  </a:moveTo>
                  <a:lnTo>
                    <a:pt x="109062" y="166345"/>
                  </a:lnTo>
                  <a:lnTo>
                    <a:pt x="117701" y="157704"/>
                  </a:lnTo>
                  <a:close/>
                  <a:moveTo>
                    <a:pt x="299471" y="155903"/>
                  </a:moveTo>
                  <a:lnTo>
                    <a:pt x="264917" y="194069"/>
                  </a:lnTo>
                  <a:lnTo>
                    <a:pt x="237201" y="230435"/>
                  </a:lnTo>
                  <a:lnTo>
                    <a:pt x="231802" y="237276"/>
                  </a:lnTo>
                  <a:lnTo>
                    <a:pt x="252679" y="218193"/>
                  </a:lnTo>
                  <a:lnTo>
                    <a:pt x="273555" y="199110"/>
                  </a:lnTo>
                  <a:lnTo>
                    <a:pt x="290833" y="178227"/>
                  </a:lnTo>
                  <a:lnTo>
                    <a:pt x="308110" y="155903"/>
                  </a:lnTo>
                  <a:close/>
                  <a:moveTo>
                    <a:pt x="9430251" y="155362"/>
                  </a:moveTo>
                  <a:lnTo>
                    <a:pt x="9421610" y="157163"/>
                  </a:lnTo>
                  <a:lnTo>
                    <a:pt x="9412968" y="160764"/>
                  </a:lnTo>
                  <a:lnTo>
                    <a:pt x="9419810" y="160764"/>
                  </a:lnTo>
                  <a:lnTo>
                    <a:pt x="9423050" y="158963"/>
                  </a:lnTo>
                  <a:close/>
                  <a:moveTo>
                    <a:pt x="3484239" y="154103"/>
                  </a:moveTo>
                  <a:lnTo>
                    <a:pt x="3432047" y="171386"/>
                  </a:lnTo>
                  <a:lnTo>
                    <a:pt x="3399292" y="185428"/>
                  </a:lnTo>
                  <a:lnTo>
                    <a:pt x="3364738" y="200910"/>
                  </a:lnTo>
                  <a:lnTo>
                    <a:pt x="3345661" y="209551"/>
                  </a:lnTo>
                  <a:lnTo>
                    <a:pt x="3326584" y="216392"/>
                  </a:lnTo>
                  <a:lnTo>
                    <a:pt x="3290230" y="228634"/>
                  </a:lnTo>
                  <a:lnTo>
                    <a:pt x="3243438" y="254558"/>
                  </a:lnTo>
                  <a:lnTo>
                    <a:pt x="3193406" y="277241"/>
                  </a:lnTo>
                  <a:lnTo>
                    <a:pt x="3179368" y="284083"/>
                  </a:lnTo>
                  <a:lnTo>
                    <a:pt x="3179368" y="299565"/>
                  </a:lnTo>
                  <a:lnTo>
                    <a:pt x="3181168" y="299565"/>
                  </a:lnTo>
                  <a:lnTo>
                    <a:pt x="3182967" y="299565"/>
                  </a:lnTo>
                  <a:lnTo>
                    <a:pt x="3188007" y="294524"/>
                  </a:lnTo>
                  <a:lnTo>
                    <a:pt x="3193406" y="289123"/>
                  </a:lnTo>
                  <a:lnTo>
                    <a:pt x="3203844" y="282282"/>
                  </a:lnTo>
                  <a:lnTo>
                    <a:pt x="3219322" y="277241"/>
                  </a:lnTo>
                  <a:lnTo>
                    <a:pt x="3227960" y="273641"/>
                  </a:lnTo>
                  <a:lnTo>
                    <a:pt x="3238399" y="271841"/>
                  </a:lnTo>
                  <a:lnTo>
                    <a:pt x="3248837" y="270400"/>
                  </a:lnTo>
                  <a:lnTo>
                    <a:pt x="3248837" y="263199"/>
                  </a:lnTo>
                  <a:lnTo>
                    <a:pt x="3248837" y="252758"/>
                  </a:lnTo>
                  <a:lnTo>
                    <a:pt x="3258915" y="249517"/>
                  </a:lnTo>
                  <a:lnTo>
                    <a:pt x="3295269" y="237276"/>
                  </a:lnTo>
                  <a:lnTo>
                    <a:pt x="3340262" y="221793"/>
                  </a:lnTo>
                  <a:lnTo>
                    <a:pt x="3357899" y="214592"/>
                  </a:lnTo>
                  <a:lnTo>
                    <a:pt x="3392454" y="204151"/>
                  </a:lnTo>
                  <a:lnTo>
                    <a:pt x="3421609" y="195509"/>
                  </a:lnTo>
                  <a:lnTo>
                    <a:pt x="3449324" y="186868"/>
                  </a:lnTo>
                  <a:lnTo>
                    <a:pt x="3456163" y="176787"/>
                  </a:lnTo>
                  <a:lnTo>
                    <a:pt x="3465162" y="168145"/>
                  </a:lnTo>
                  <a:lnTo>
                    <a:pt x="3473800" y="161304"/>
                  </a:lnTo>
                  <a:close/>
                  <a:moveTo>
                    <a:pt x="9024819" y="148520"/>
                  </a:moveTo>
                  <a:lnTo>
                    <a:pt x="8980171" y="188131"/>
                  </a:lnTo>
                  <a:lnTo>
                    <a:pt x="8936603" y="228103"/>
                  </a:lnTo>
                  <a:lnTo>
                    <a:pt x="8895196" y="269875"/>
                  </a:lnTo>
                  <a:lnTo>
                    <a:pt x="8855229" y="311287"/>
                  </a:lnTo>
                  <a:lnTo>
                    <a:pt x="8834705" y="331813"/>
                  </a:lnTo>
                  <a:lnTo>
                    <a:pt x="8843347" y="328572"/>
                  </a:lnTo>
                  <a:lnTo>
                    <a:pt x="8846587" y="326771"/>
                  </a:lnTo>
                  <a:lnTo>
                    <a:pt x="8860630" y="313087"/>
                  </a:lnTo>
                  <a:lnTo>
                    <a:pt x="8865671" y="309486"/>
                  </a:lnTo>
                  <a:lnTo>
                    <a:pt x="8872512" y="307686"/>
                  </a:lnTo>
                  <a:lnTo>
                    <a:pt x="8877913" y="307686"/>
                  </a:lnTo>
                  <a:lnTo>
                    <a:pt x="8882954" y="309486"/>
                  </a:lnTo>
                  <a:lnTo>
                    <a:pt x="8900237" y="279958"/>
                  </a:lnTo>
                  <a:lnTo>
                    <a:pt x="8919320" y="254030"/>
                  </a:lnTo>
                  <a:lnTo>
                    <a:pt x="8940204" y="231704"/>
                  </a:lnTo>
                  <a:lnTo>
                    <a:pt x="8964328" y="209017"/>
                  </a:lnTo>
                  <a:lnTo>
                    <a:pt x="8980171" y="194973"/>
                  </a:lnTo>
                  <a:lnTo>
                    <a:pt x="8995654" y="181289"/>
                  </a:lnTo>
                  <a:lnTo>
                    <a:pt x="9011137" y="165805"/>
                  </a:lnTo>
                  <a:close/>
                  <a:moveTo>
                    <a:pt x="3658811" y="142221"/>
                  </a:moveTo>
                  <a:lnTo>
                    <a:pt x="3660610" y="157704"/>
                  </a:lnTo>
                  <a:lnTo>
                    <a:pt x="3676088" y="154103"/>
                  </a:lnTo>
                  <a:lnTo>
                    <a:pt x="3693365" y="150863"/>
                  </a:lnTo>
                  <a:lnTo>
                    <a:pt x="3696964" y="145462"/>
                  </a:lnTo>
                  <a:lnTo>
                    <a:pt x="3690126" y="145462"/>
                  </a:lnTo>
                  <a:close/>
                  <a:moveTo>
                    <a:pt x="1151094" y="142221"/>
                  </a:moveTo>
                  <a:lnTo>
                    <a:pt x="1074786" y="186868"/>
                  </a:lnTo>
                  <a:lnTo>
                    <a:pt x="1000279" y="235475"/>
                  </a:lnTo>
                  <a:lnTo>
                    <a:pt x="927570" y="287683"/>
                  </a:lnTo>
                  <a:lnTo>
                    <a:pt x="853422" y="344572"/>
                  </a:lnTo>
                  <a:lnTo>
                    <a:pt x="849823" y="348172"/>
                  </a:lnTo>
                  <a:lnTo>
                    <a:pt x="855222" y="348172"/>
                  </a:lnTo>
                  <a:lnTo>
                    <a:pt x="863860" y="348172"/>
                  </a:lnTo>
                  <a:lnTo>
                    <a:pt x="870699" y="346372"/>
                  </a:lnTo>
                  <a:lnTo>
                    <a:pt x="875739" y="344572"/>
                  </a:lnTo>
                  <a:lnTo>
                    <a:pt x="880778" y="342771"/>
                  </a:lnTo>
                  <a:lnTo>
                    <a:pt x="893016" y="340971"/>
                  </a:lnTo>
                  <a:lnTo>
                    <a:pt x="898055" y="329089"/>
                  </a:lnTo>
                  <a:lnTo>
                    <a:pt x="906694" y="320448"/>
                  </a:lnTo>
                  <a:lnTo>
                    <a:pt x="917132" y="311807"/>
                  </a:lnTo>
                  <a:lnTo>
                    <a:pt x="927570" y="304966"/>
                  </a:lnTo>
                  <a:lnTo>
                    <a:pt x="941608" y="299565"/>
                  </a:lnTo>
                  <a:lnTo>
                    <a:pt x="957085" y="292724"/>
                  </a:lnTo>
                  <a:lnTo>
                    <a:pt x="972563" y="287683"/>
                  </a:lnTo>
                  <a:lnTo>
                    <a:pt x="976162" y="279042"/>
                  </a:lnTo>
                  <a:lnTo>
                    <a:pt x="981561" y="270400"/>
                  </a:lnTo>
                  <a:lnTo>
                    <a:pt x="988400" y="263199"/>
                  </a:lnTo>
                  <a:lnTo>
                    <a:pt x="995239" y="259959"/>
                  </a:lnTo>
                  <a:lnTo>
                    <a:pt x="1000279" y="258159"/>
                  </a:lnTo>
                  <a:lnTo>
                    <a:pt x="1005678" y="258159"/>
                  </a:lnTo>
                  <a:lnTo>
                    <a:pt x="1007477" y="258159"/>
                  </a:lnTo>
                  <a:lnTo>
                    <a:pt x="1012516" y="252758"/>
                  </a:lnTo>
                  <a:lnTo>
                    <a:pt x="1017556" y="249517"/>
                  </a:lnTo>
                  <a:lnTo>
                    <a:pt x="1074786" y="213152"/>
                  </a:lnTo>
                  <a:lnTo>
                    <a:pt x="1100702" y="194069"/>
                  </a:lnTo>
                  <a:lnTo>
                    <a:pt x="1125178" y="174986"/>
                  </a:lnTo>
                  <a:lnTo>
                    <a:pt x="1149294" y="157704"/>
                  </a:lnTo>
                  <a:lnTo>
                    <a:pt x="1175210" y="142221"/>
                  </a:lnTo>
                  <a:close/>
                  <a:moveTo>
                    <a:pt x="693968" y="142221"/>
                  </a:moveTo>
                  <a:lnTo>
                    <a:pt x="451727" y="318648"/>
                  </a:lnTo>
                  <a:lnTo>
                    <a:pt x="396296" y="360054"/>
                  </a:lnTo>
                  <a:lnTo>
                    <a:pt x="345904" y="401820"/>
                  </a:lnTo>
                  <a:lnTo>
                    <a:pt x="295872" y="443226"/>
                  </a:lnTo>
                  <a:lnTo>
                    <a:pt x="249080" y="483192"/>
                  </a:lnTo>
                  <a:lnTo>
                    <a:pt x="275355" y="481392"/>
                  </a:lnTo>
                  <a:lnTo>
                    <a:pt x="289033" y="479592"/>
                  </a:lnTo>
                  <a:lnTo>
                    <a:pt x="306310" y="475991"/>
                  </a:lnTo>
                  <a:lnTo>
                    <a:pt x="316749" y="458709"/>
                  </a:lnTo>
                  <a:lnTo>
                    <a:pt x="330426" y="443226"/>
                  </a:lnTo>
                  <a:lnTo>
                    <a:pt x="347704" y="427744"/>
                  </a:lnTo>
                  <a:lnTo>
                    <a:pt x="368580" y="412262"/>
                  </a:lnTo>
                  <a:lnTo>
                    <a:pt x="385857" y="401820"/>
                  </a:lnTo>
                  <a:lnTo>
                    <a:pt x="401695" y="388138"/>
                  </a:lnTo>
                  <a:lnTo>
                    <a:pt x="415373" y="372296"/>
                  </a:lnTo>
                  <a:lnTo>
                    <a:pt x="429410" y="355013"/>
                  </a:lnTo>
                  <a:lnTo>
                    <a:pt x="432650" y="351413"/>
                  </a:lnTo>
                  <a:lnTo>
                    <a:pt x="436249" y="349612"/>
                  </a:lnTo>
                  <a:lnTo>
                    <a:pt x="467204" y="334130"/>
                  </a:lnTo>
                  <a:lnTo>
                    <a:pt x="494920" y="316847"/>
                  </a:lnTo>
                  <a:lnTo>
                    <a:pt x="520836" y="297765"/>
                  </a:lnTo>
                  <a:lnTo>
                    <a:pt x="541712" y="277241"/>
                  </a:lnTo>
                  <a:lnTo>
                    <a:pt x="566188" y="256358"/>
                  </a:lnTo>
                  <a:lnTo>
                    <a:pt x="590305" y="237276"/>
                  </a:lnTo>
                  <a:lnTo>
                    <a:pt x="617660" y="223233"/>
                  </a:lnTo>
                  <a:lnTo>
                    <a:pt x="645376" y="213152"/>
                  </a:lnTo>
                  <a:lnTo>
                    <a:pt x="652574" y="200910"/>
                  </a:lnTo>
                  <a:lnTo>
                    <a:pt x="668052" y="181827"/>
                  </a:lnTo>
                  <a:lnTo>
                    <a:pt x="674891" y="174986"/>
                  </a:lnTo>
                  <a:lnTo>
                    <a:pt x="682090" y="168145"/>
                  </a:lnTo>
                  <a:lnTo>
                    <a:pt x="690728" y="164545"/>
                  </a:lnTo>
                  <a:lnTo>
                    <a:pt x="699367" y="162744"/>
                  </a:lnTo>
                  <a:lnTo>
                    <a:pt x="706206" y="161304"/>
                  </a:lnTo>
                  <a:lnTo>
                    <a:pt x="709805" y="152663"/>
                  </a:lnTo>
                  <a:lnTo>
                    <a:pt x="714844" y="147262"/>
                  </a:lnTo>
                  <a:close/>
                  <a:moveTo>
                    <a:pt x="422212" y="142221"/>
                  </a:moveTo>
                  <a:lnTo>
                    <a:pt x="387657" y="180027"/>
                  </a:lnTo>
                  <a:lnTo>
                    <a:pt x="351303" y="216392"/>
                  </a:lnTo>
                  <a:lnTo>
                    <a:pt x="314949" y="252758"/>
                  </a:lnTo>
                  <a:lnTo>
                    <a:pt x="276795" y="287683"/>
                  </a:lnTo>
                  <a:lnTo>
                    <a:pt x="200847" y="355013"/>
                  </a:lnTo>
                  <a:lnTo>
                    <a:pt x="128139" y="417302"/>
                  </a:lnTo>
                  <a:lnTo>
                    <a:pt x="128139" y="420903"/>
                  </a:lnTo>
                  <a:lnTo>
                    <a:pt x="128139" y="431344"/>
                  </a:lnTo>
                  <a:lnTo>
                    <a:pt x="141817" y="419103"/>
                  </a:lnTo>
                  <a:lnTo>
                    <a:pt x="159454" y="408661"/>
                  </a:lnTo>
                  <a:lnTo>
                    <a:pt x="183570" y="396779"/>
                  </a:lnTo>
                  <a:lnTo>
                    <a:pt x="205886" y="386338"/>
                  </a:lnTo>
                  <a:lnTo>
                    <a:pt x="204087" y="380937"/>
                  </a:lnTo>
                  <a:lnTo>
                    <a:pt x="204087" y="375896"/>
                  </a:lnTo>
                  <a:lnTo>
                    <a:pt x="207686" y="365455"/>
                  </a:lnTo>
                  <a:lnTo>
                    <a:pt x="209486" y="358614"/>
                  </a:lnTo>
                  <a:lnTo>
                    <a:pt x="212725" y="351413"/>
                  </a:lnTo>
                  <a:lnTo>
                    <a:pt x="219564" y="349612"/>
                  </a:lnTo>
                  <a:lnTo>
                    <a:pt x="235402" y="342771"/>
                  </a:lnTo>
                  <a:lnTo>
                    <a:pt x="249080" y="334130"/>
                  </a:lnTo>
                  <a:lnTo>
                    <a:pt x="261318" y="323688"/>
                  </a:lnTo>
                  <a:lnTo>
                    <a:pt x="273555" y="310006"/>
                  </a:lnTo>
                  <a:lnTo>
                    <a:pt x="287233" y="290924"/>
                  </a:lnTo>
                  <a:lnTo>
                    <a:pt x="303071" y="275441"/>
                  </a:lnTo>
                  <a:lnTo>
                    <a:pt x="320348" y="263199"/>
                  </a:lnTo>
                  <a:lnTo>
                    <a:pt x="340865" y="251318"/>
                  </a:lnTo>
                  <a:lnTo>
                    <a:pt x="361741" y="225034"/>
                  </a:lnTo>
                  <a:lnTo>
                    <a:pt x="398096" y="188668"/>
                  </a:lnTo>
                  <a:lnTo>
                    <a:pt x="417172" y="168145"/>
                  </a:lnTo>
                  <a:lnTo>
                    <a:pt x="443088" y="142221"/>
                  </a:lnTo>
                  <a:close/>
                  <a:moveTo>
                    <a:pt x="573027" y="140421"/>
                  </a:moveTo>
                  <a:lnTo>
                    <a:pt x="562589" y="142221"/>
                  </a:lnTo>
                  <a:lnTo>
                    <a:pt x="553950" y="145462"/>
                  </a:lnTo>
                  <a:lnTo>
                    <a:pt x="547111" y="149062"/>
                  </a:lnTo>
                  <a:lnTo>
                    <a:pt x="541712" y="154103"/>
                  </a:lnTo>
                  <a:lnTo>
                    <a:pt x="524435" y="176787"/>
                  </a:lnTo>
                  <a:lnTo>
                    <a:pt x="505358" y="194069"/>
                  </a:lnTo>
                  <a:lnTo>
                    <a:pt x="517596" y="188668"/>
                  </a:lnTo>
                  <a:lnTo>
                    <a:pt x="529474" y="181827"/>
                  </a:lnTo>
                  <a:lnTo>
                    <a:pt x="538113" y="176787"/>
                  </a:lnTo>
                  <a:lnTo>
                    <a:pt x="547111" y="169585"/>
                  </a:lnTo>
                  <a:lnTo>
                    <a:pt x="567628" y="145462"/>
                  </a:lnTo>
                  <a:close/>
                  <a:moveTo>
                    <a:pt x="9549793" y="139878"/>
                  </a:moveTo>
                  <a:lnTo>
                    <a:pt x="9513426" y="181289"/>
                  </a:lnTo>
                  <a:lnTo>
                    <a:pt x="9523868" y="179489"/>
                  </a:lnTo>
                  <a:lnTo>
                    <a:pt x="9530709" y="169046"/>
                  </a:lnTo>
                  <a:lnTo>
                    <a:pt x="9537551" y="158963"/>
                  </a:lnTo>
                  <a:lnTo>
                    <a:pt x="9544392" y="148520"/>
                  </a:lnTo>
                  <a:close/>
                  <a:moveTo>
                    <a:pt x="9135719" y="139878"/>
                  </a:moveTo>
                  <a:lnTo>
                    <a:pt x="9113395" y="164004"/>
                  </a:lnTo>
                  <a:lnTo>
                    <a:pt x="9090711" y="188131"/>
                  </a:lnTo>
                  <a:lnTo>
                    <a:pt x="9051104" y="228103"/>
                  </a:lnTo>
                  <a:lnTo>
                    <a:pt x="9011137" y="271315"/>
                  </a:lnTo>
                  <a:lnTo>
                    <a:pt x="8926162" y="369983"/>
                  </a:lnTo>
                  <a:lnTo>
                    <a:pt x="8853789" y="453167"/>
                  </a:lnTo>
                  <a:lnTo>
                    <a:pt x="8876113" y="442724"/>
                  </a:lnTo>
                  <a:lnTo>
                    <a:pt x="8895196" y="427240"/>
                  </a:lnTo>
                  <a:lnTo>
                    <a:pt x="8910679" y="411755"/>
                  </a:lnTo>
                  <a:lnTo>
                    <a:pt x="8924721" y="392670"/>
                  </a:lnTo>
                  <a:lnTo>
                    <a:pt x="8943805" y="369983"/>
                  </a:lnTo>
                  <a:lnTo>
                    <a:pt x="8962888" y="352699"/>
                  </a:lnTo>
                  <a:lnTo>
                    <a:pt x="8983412" y="337214"/>
                  </a:lnTo>
                  <a:lnTo>
                    <a:pt x="9007536" y="326771"/>
                  </a:lnTo>
                  <a:lnTo>
                    <a:pt x="9014737" y="313087"/>
                  </a:lnTo>
                  <a:lnTo>
                    <a:pt x="9023379" y="300844"/>
                  </a:lnTo>
                  <a:lnTo>
                    <a:pt x="9032021" y="290401"/>
                  </a:lnTo>
                  <a:lnTo>
                    <a:pt x="9043903" y="279958"/>
                  </a:lnTo>
                  <a:lnTo>
                    <a:pt x="9059745" y="268074"/>
                  </a:lnTo>
                  <a:lnTo>
                    <a:pt x="9077029" y="250789"/>
                  </a:lnTo>
                  <a:lnTo>
                    <a:pt x="9083870" y="243587"/>
                  </a:lnTo>
                  <a:lnTo>
                    <a:pt x="9089271" y="233144"/>
                  </a:lnTo>
                  <a:lnTo>
                    <a:pt x="9101153" y="212618"/>
                  </a:lnTo>
                  <a:lnTo>
                    <a:pt x="9104753" y="202175"/>
                  </a:lnTo>
                  <a:lnTo>
                    <a:pt x="9113395" y="191732"/>
                  </a:lnTo>
                  <a:lnTo>
                    <a:pt x="9123837" y="183090"/>
                  </a:lnTo>
                  <a:lnTo>
                    <a:pt x="9135719" y="174447"/>
                  </a:lnTo>
                  <a:lnTo>
                    <a:pt x="9134279" y="157163"/>
                  </a:lnTo>
                  <a:close/>
                  <a:moveTo>
                    <a:pt x="9650251" y="125834"/>
                  </a:moveTo>
                  <a:lnTo>
                    <a:pt x="9650251" y="129435"/>
                  </a:lnTo>
                  <a:lnTo>
                    <a:pt x="9651691" y="125834"/>
                  </a:lnTo>
                  <a:close/>
                  <a:moveTo>
                    <a:pt x="9329794" y="89463"/>
                  </a:moveTo>
                  <a:lnTo>
                    <a:pt x="9279385" y="139878"/>
                  </a:lnTo>
                  <a:lnTo>
                    <a:pt x="9222494" y="198574"/>
                  </a:lnTo>
                  <a:lnTo>
                    <a:pt x="9135719" y="285359"/>
                  </a:lnTo>
                  <a:lnTo>
                    <a:pt x="9090711" y="331813"/>
                  </a:lnTo>
                  <a:lnTo>
                    <a:pt x="9047503" y="378626"/>
                  </a:lnTo>
                  <a:lnTo>
                    <a:pt x="9035261" y="390869"/>
                  </a:lnTo>
                  <a:lnTo>
                    <a:pt x="9017978" y="404914"/>
                  </a:lnTo>
                  <a:lnTo>
                    <a:pt x="8983412" y="439483"/>
                  </a:lnTo>
                  <a:lnTo>
                    <a:pt x="8967929" y="458209"/>
                  </a:lnTo>
                  <a:lnTo>
                    <a:pt x="8954247" y="472253"/>
                  </a:lnTo>
                  <a:lnTo>
                    <a:pt x="8942004" y="489538"/>
                  </a:lnTo>
                  <a:lnTo>
                    <a:pt x="8938404" y="496380"/>
                  </a:lnTo>
                  <a:lnTo>
                    <a:pt x="8936603" y="505022"/>
                  </a:lnTo>
                  <a:lnTo>
                    <a:pt x="8938404" y="515465"/>
                  </a:lnTo>
                  <a:lnTo>
                    <a:pt x="8940204" y="519066"/>
                  </a:lnTo>
                  <a:lnTo>
                    <a:pt x="8962888" y="498180"/>
                  </a:lnTo>
                  <a:lnTo>
                    <a:pt x="8980171" y="485937"/>
                  </a:lnTo>
                  <a:lnTo>
                    <a:pt x="8992053" y="475494"/>
                  </a:lnTo>
                  <a:lnTo>
                    <a:pt x="9000695" y="461810"/>
                  </a:lnTo>
                  <a:lnTo>
                    <a:pt x="9011137" y="448126"/>
                  </a:lnTo>
                  <a:lnTo>
                    <a:pt x="9017978" y="432281"/>
                  </a:lnTo>
                  <a:lnTo>
                    <a:pt x="9021579" y="425439"/>
                  </a:lnTo>
                  <a:lnTo>
                    <a:pt x="9030220" y="425439"/>
                  </a:lnTo>
                  <a:lnTo>
                    <a:pt x="9033461" y="422198"/>
                  </a:lnTo>
                  <a:lnTo>
                    <a:pt x="9040662" y="422198"/>
                  </a:lnTo>
                  <a:lnTo>
                    <a:pt x="9045703" y="408154"/>
                  </a:lnTo>
                  <a:lnTo>
                    <a:pt x="9054345" y="396271"/>
                  </a:lnTo>
                  <a:lnTo>
                    <a:pt x="9062986" y="385828"/>
                  </a:lnTo>
                  <a:lnTo>
                    <a:pt x="9075228" y="378626"/>
                  </a:lnTo>
                  <a:lnTo>
                    <a:pt x="9085670" y="371784"/>
                  </a:lnTo>
                  <a:lnTo>
                    <a:pt x="9090711" y="363142"/>
                  </a:lnTo>
                  <a:lnTo>
                    <a:pt x="9089271" y="359541"/>
                  </a:lnTo>
                  <a:lnTo>
                    <a:pt x="9089271" y="356300"/>
                  </a:lnTo>
                  <a:lnTo>
                    <a:pt x="9089271" y="350898"/>
                  </a:lnTo>
                  <a:lnTo>
                    <a:pt x="9092511" y="347657"/>
                  </a:lnTo>
                  <a:lnTo>
                    <a:pt x="9097912" y="340455"/>
                  </a:lnTo>
                  <a:lnTo>
                    <a:pt x="9101153" y="339015"/>
                  </a:lnTo>
                  <a:lnTo>
                    <a:pt x="9113395" y="331813"/>
                  </a:lnTo>
                  <a:lnTo>
                    <a:pt x="9125637" y="324971"/>
                  </a:lnTo>
                  <a:lnTo>
                    <a:pt x="9128878" y="321370"/>
                  </a:lnTo>
                  <a:lnTo>
                    <a:pt x="9132478" y="314528"/>
                  </a:lnTo>
                  <a:lnTo>
                    <a:pt x="9135719" y="299043"/>
                  </a:lnTo>
                  <a:lnTo>
                    <a:pt x="9137519" y="292201"/>
                  </a:lnTo>
                  <a:lnTo>
                    <a:pt x="9144361" y="290401"/>
                  </a:lnTo>
                  <a:lnTo>
                    <a:pt x="9158403" y="285359"/>
                  </a:lnTo>
                  <a:lnTo>
                    <a:pt x="9165244" y="281758"/>
                  </a:lnTo>
                  <a:lnTo>
                    <a:pt x="9168485" y="278517"/>
                  </a:lnTo>
                  <a:lnTo>
                    <a:pt x="9184328" y="255831"/>
                  </a:lnTo>
                  <a:lnTo>
                    <a:pt x="9186128" y="252230"/>
                  </a:lnTo>
                  <a:lnTo>
                    <a:pt x="9196210" y="238546"/>
                  </a:lnTo>
                  <a:lnTo>
                    <a:pt x="9208452" y="222701"/>
                  </a:lnTo>
                  <a:lnTo>
                    <a:pt x="9215653" y="215859"/>
                  </a:lnTo>
                  <a:lnTo>
                    <a:pt x="9224295" y="210818"/>
                  </a:lnTo>
                  <a:lnTo>
                    <a:pt x="9231136" y="207217"/>
                  </a:lnTo>
                  <a:lnTo>
                    <a:pt x="9239777" y="203616"/>
                  </a:lnTo>
                  <a:lnTo>
                    <a:pt x="9263902" y="170846"/>
                  </a:lnTo>
                  <a:lnTo>
                    <a:pt x="9295227" y="133036"/>
                  </a:lnTo>
                  <a:close/>
                  <a:moveTo>
                    <a:pt x="9231136" y="44450"/>
                  </a:moveTo>
                  <a:lnTo>
                    <a:pt x="9265702" y="44450"/>
                  </a:lnTo>
                  <a:lnTo>
                    <a:pt x="9302069" y="44450"/>
                  </a:lnTo>
                  <a:lnTo>
                    <a:pt x="9336635" y="46251"/>
                  </a:lnTo>
                  <a:lnTo>
                    <a:pt x="9373001" y="49852"/>
                  </a:lnTo>
                  <a:lnTo>
                    <a:pt x="9409368" y="53093"/>
                  </a:lnTo>
                  <a:lnTo>
                    <a:pt x="9431692" y="54893"/>
                  </a:lnTo>
                  <a:lnTo>
                    <a:pt x="9454376" y="56694"/>
                  </a:lnTo>
                  <a:lnTo>
                    <a:pt x="9475259" y="54893"/>
                  </a:lnTo>
                  <a:lnTo>
                    <a:pt x="9497583" y="53093"/>
                  </a:lnTo>
                  <a:lnTo>
                    <a:pt x="9518467" y="51292"/>
                  </a:lnTo>
                  <a:lnTo>
                    <a:pt x="9542591" y="49852"/>
                  </a:lnTo>
                  <a:lnTo>
                    <a:pt x="9585799" y="46251"/>
                  </a:lnTo>
                  <a:lnTo>
                    <a:pt x="9631167" y="46251"/>
                  </a:lnTo>
                  <a:lnTo>
                    <a:pt x="9651691" y="46251"/>
                  </a:lnTo>
                  <a:lnTo>
                    <a:pt x="9674375" y="49852"/>
                  </a:lnTo>
                  <a:lnTo>
                    <a:pt x="9693458" y="53093"/>
                  </a:lnTo>
                  <a:lnTo>
                    <a:pt x="9712182" y="58134"/>
                  </a:lnTo>
                  <a:lnTo>
                    <a:pt x="9731265" y="65336"/>
                  </a:lnTo>
                  <a:lnTo>
                    <a:pt x="9753949" y="73979"/>
                  </a:lnTo>
                  <a:lnTo>
                    <a:pt x="9764391" y="77220"/>
                  </a:lnTo>
                  <a:lnTo>
                    <a:pt x="9764391" y="87663"/>
                  </a:lnTo>
                  <a:lnTo>
                    <a:pt x="9762591" y="98106"/>
                  </a:lnTo>
                  <a:lnTo>
                    <a:pt x="9760791" y="108549"/>
                  </a:lnTo>
                  <a:lnTo>
                    <a:pt x="9753949" y="124393"/>
                  </a:lnTo>
                  <a:lnTo>
                    <a:pt x="9748548" y="134836"/>
                  </a:lnTo>
                  <a:lnTo>
                    <a:pt x="9758990" y="141678"/>
                  </a:lnTo>
                  <a:lnTo>
                    <a:pt x="9762591" y="144919"/>
                  </a:lnTo>
                  <a:lnTo>
                    <a:pt x="9764391" y="153562"/>
                  </a:lnTo>
                  <a:lnTo>
                    <a:pt x="9766191" y="160764"/>
                  </a:lnTo>
                  <a:lnTo>
                    <a:pt x="9769432" y="169046"/>
                  </a:lnTo>
                  <a:lnTo>
                    <a:pt x="9771232" y="176248"/>
                  </a:lnTo>
                  <a:lnTo>
                    <a:pt x="9773033" y="179489"/>
                  </a:lnTo>
                  <a:lnTo>
                    <a:pt x="9774833" y="183090"/>
                  </a:lnTo>
                  <a:lnTo>
                    <a:pt x="9778073" y="188131"/>
                  </a:lnTo>
                  <a:lnTo>
                    <a:pt x="9781674" y="189932"/>
                  </a:lnTo>
                  <a:lnTo>
                    <a:pt x="9793916" y="191732"/>
                  </a:lnTo>
                  <a:lnTo>
                    <a:pt x="9809399" y="191732"/>
                  </a:lnTo>
                  <a:lnTo>
                    <a:pt x="9809399" y="205416"/>
                  </a:lnTo>
                  <a:lnTo>
                    <a:pt x="9809399" y="219460"/>
                  </a:lnTo>
                  <a:lnTo>
                    <a:pt x="9805799" y="229903"/>
                  </a:lnTo>
                  <a:lnTo>
                    <a:pt x="9802558" y="241787"/>
                  </a:lnTo>
                  <a:lnTo>
                    <a:pt x="9795717" y="252230"/>
                  </a:lnTo>
                  <a:lnTo>
                    <a:pt x="9785275" y="268074"/>
                  </a:lnTo>
                  <a:lnTo>
                    <a:pt x="9778073" y="274916"/>
                  </a:lnTo>
                  <a:lnTo>
                    <a:pt x="9771232" y="281758"/>
                  </a:lnTo>
                  <a:lnTo>
                    <a:pt x="9771232" y="283559"/>
                  </a:lnTo>
                  <a:lnTo>
                    <a:pt x="9776273" y="442724"/>
                  </a:lnTo>
                  <a:lnTo>
                    <a:pt x="9776273" y="520867"/>
                  </a:lnTo>
                  <a:lnTo>
                    <a:pt x="9774833" y="596848"/>
                  </a:lnTo>
                  <a:lnTo>
                    <a:pt x="9771232" y="680032"/>
                  </a:lnTo>
                  <a:lnTo>
                    <a:pt x="9767632" y="761416"/>
                  </a:lnTo>
                  <a:lnTo>
                    <a:pt x="9758990" y="911939"/>
                  </a:lnTo>
                  <a:lnTo>
                    <a:pt x="9757190" y="941467"/>
                  </a:lnTo>
                  <a:lnTo>
                    <a:pt x="9747108" y="1078306"/>
                  </a:lnTo>
                  <a:lnTo>
                    <a:pt x="9739907" y="1213345"/>
                  </a:lnTo>
                  <a:lnTo>
                    <a:pt x="9734866" y="1294728"/>
                  </a:lnTo>
                  <a:lnTo>
                    <a:pt x="9731265" y="1371070"/>
                  </a:lnTo>
                  <a:lnTo>
                    <a:pt x="9731265" y="1442011"/>
                  </a:lnTo>
                  <a:lnTo>
                    <a:pt x="9733065" y="1507909"/>
                  </a:lnTo>
                  <a:lnTo>
                    <a:pt x="9734866" y="1518352"/>
                  </a:lnTo>
                  <a:lnTo>
                    <a:pt x="9738106" y="1528435"/>
                  </a:lnTo>
                  <a:lnTo>
                    <a:pt x="9741707" y="1538878"/>
                  </a:lnTo>
                  <a:lnTo>
                    <a:pt x="9743507" y="1547521"/>
                  </a:lnTo>
                  <a:lnTo>
                    <a:pt x="9743507" y="1564806"/>
                  </a:lnTo>
                  <a:lnTo>
                    <a:pt x="9743507" y="1587492"/>
                  </a:lnTo>
                  <a:lnTo>
                    <a:pt x="9741707" y="1599736"/>
                  </a:lnTo>
                  <a:lnTo>
                    <a:pt x="9739907" y="1615220"/>
                  </a:lnTo>
                  <a:lnTo>
                    <a:pt x="9734866" y="1641148"/>
                  </a:lnTo>
                  <a:lnTo>
                    <a:pt x="9733065" y="1654832"/>
                  </a:lnTo>
                  <a:lnTo>
                    <a:pt x="9733065" y="1668876"/>
                  </a:lnTo>
                  <a:lnTo>
                    <a:pt x="9733065" y="1679319"/>
                  </a:lnTo>
                  <a:lnTo>
                    <a:pt x="9738106" y="1687961"/>
                  </a:lnTo>
                  <a:lnTo>
                    <a:pt x="9739907" y="1696604"/>
                  </a:lnTo>
                  <a:lnTo>
                    <a:pt x="9739907" y="1707047"/>
                  </a:lnTo>
                  <a:lnTo>
                    <a:pt x="9739907" y="1722531"/>
                  </a:lnTo>
                  <a:lnTo>
                    <a:pt x="9738106" y="1736575"/>
                  </a:lnTo>
                  <a:lnTo>
                    <a:pt x="9733065" y="1765743"/>
                  </a:lnTo>
                  <a:lnTo>
                    <a:pt x="9731265" y="1771145"/>
                  </a:lnTo>
                  <a:lnTo>
                    <a:pt x="9726224" y="1783028"/>
                  </a:lnTo>
                  <a:lnTo>
                    <a:pt x="9724424" y="1795272"/>
                  </a:lnTo>
                  <a:lnTo>
                    <a:pt x="9722624" y="1807515"/>
                  </a:lnTo>
                  <a:lnTo>
                    <a:pt x="9720823" y="1817598"/>
                  </a:lnTo>
                  <a:lnTo>
                    <a:pt x="9722624" y="1833443"/>
                  </a:lnTo>
                  <a:lnTo>
                    <a:pt x="9726224" y="1840285"/>
                  </a:lnTo>
                  <a:lnTo>
                    <a:pt x="9729465" y="1847127"/>
                  </a:lnTo>
                  <a:lnTo>
                    <a:pt x="9731265" y="1852528"/>
                  </a:lnTo>
                  <a:lnTo>
                    <a:pt x="9738106" y="1871614"/>
                  </a:lnTo>
                  <a:lnTo>
                    <a:pt x="9739907" y="1883497"/>
                  </a:lnTo>
                  <a:lnTo>
                    <a:pt x="9739907" y="1895741"/>
                  </a:lnTo>
                  <a:lnTo>
                    <a:pt x="9738106" y="1916627"/>
                  </a:lnTo>
                  <a:lnTo>
                    <a:pt x="9734866" y="1937152"/>
                  </a:lnTo>
                  <a:lnTo>
                    <a:pt x="9731265" y="1958038"/>
                  </a:lnTo>
                  <a:lnTo>
                    <a:pt x="9726224" y="1977124"/>
                  </a:lnTo>
                  <a:lnTo>
                    <a:pt x="9724424" y="1994409"/>
                  </a:lnTo>
                  <a:lnTo>
                    <a:pt x="9722624" y="2020336"/>
                  </a:lnTo>
                  <a:lnTo>
                    <a:pt x="9722624" y="2048064"/>
                  </a:lnTo>
                  <a:lnTo>
                    <a:pt x="9722624" y="2073992"/>
                  </a:lnTo>
                  <a:lnTo>
                    <a:pt x="9724424" y="2099919"/>
                  </a:lnTo>
                  <a:lnTo>
                    <a:pt x="9726224" y="2126207"/>
                  </a:lnTo>
                  <a:lnTo>
                    <a:pt x="9726224" y="2150333"/>
                  </a:lnTo>
                  <a:lnTo>
                    <a:pt x="9722624" y="2202188"/>
                  </a:lnTo>
                  <a:lnTo>
                    <a:pt x="9748548" y="2209030"/>
                  </a:lnTo>
                  <a:lnTo>
                    <a:pt x="9758990" y="2212631"/>
                  </a:lnTo>
                  <a:lnTo>
                    <a:pt x="9764391" y="2217673"/>
                  </a:lnTo>
                  <a:lnTo>
                    <a:pt x="9769432" y="2224515"/>
                  </a:lnTo>
                  <a:lnTo>
                    <a:pt x="9771232" y="2228116"/>
                  </a:lnTo>
                  <a:lnTo>
                    <a:pt x="9771232" y="2233157"/>
                  </a:lnTo>
                  <a:lnTo>
                    <a:pt x="9790316" y="2233157"/>
                  </a:lnTo>
                  <a:lnTo>
                    <a:pt x="9809399" y="2236758"/>
                  </a:lnTo>
                  <a:lnTo>
                    <a:pt x="9823081" y="2238559"/>
                  </a:lnTo>
                  <a:lnTo>
                    <a:pt x="9837124" y="2238559"/>
                  </a:lnTo>
                  <a:lnTo>
                    <a:pt x="9866289" y="2240359"/>
                  </a:lnTo>
                  <a:lnTo>
                    <a:pt x="9880332" y="2238559"/>
                  </a:lnTo>
                  <a:lnTo>
                    <a:pt x="9894014" y="2236758"/>
                  </a:lnTo>
                  <a:lnTo>
                    <a:pt x="9920299" y="2231717"/>
                  </a:lnTo>
                  <a:lnTo>
                    <a:pt x="9932181" y="2229916"/>
                  </a:lnTo>
                  <a:lnTo>
                    <a:pt x="9940823" y="2224515"/>
                  </a:lnTo>
                  <a:lnTo>
                    <a:pt x="9946223" y="2219473"/>
                  </a:lnTo>
                  <a:lnTo>
                    <a:pt x="9949824" y="2215872"/>
                  </a:lnTo>
                  <a:lnTo>
                    <a:pt x="9954865" y="2209030"/>
                  </a:lnTo>
                  <a:lnTo>
                    <a:pt x="9963507" y="2209030"/>
                  </a:lnTo>
                  <a:lnTo>
                    <a:pt x="9972148" y="2210831"/>
                  </a:lnTo>
                  <a:lnTo>
                    <a:pt x="9982590" y="2214432"/>
                  </a:lnTo>
                  <a:lnTo>
                    <a:pt x="9989431" y="2221274"/>
                  </a:lnTo>
                  <a:lnTo>
                    <a:pt x="9996273" y="2228116"/>
                  </a:lnTo>
                  <a:lnTo>
                    <a:pt x="9996273" y="2229916"/>
                  </a:lnTo>
                  <a:lnTo>
                    <a:pt x="9999873" y="2229916"/>
                  </a:lnTo>
                  <a:lnTo>
                    <a:pt x="10009955" y="2228116"/>
                  </a:lnTo>
                  <a:lnTo>
                    <a:pt x="10025798" y="2224515"/>
                  </a:lnTo>
                  <a:lnTo>
                    <a:pt x="10027598" y="2240359"/>
                  </a:lnTo>
                  <a:lnTo>
                    <a:pt x="10029038" y="2262686"/>
                  </a:lnTo>
                  <a:lnTo>
                    <a:pt x="10030839" y="2283572"/>
                  </a:lnTo>
                  <a:lnTo>
                    <a:pt x="10029038" y="2304458"/>
                  </a:lnTo>
                  <a:lnTo>
                    <a:pt x="10027598" y="2325344"/>
                  </a:lnTo>
                  <a:lnTo>
                    <a:pt x="10022197" y="2369996"/>
                  </a:lnTo>
                  <a:lnTo>
                    <a:pt x="10020397" y="2394483"/>
                  </a:lnTo>
                  <a:lnTo>
                    <a:pt x="10020397" y="2418610"/>
                  </a:lnTo>
                  <a:lnTo>
                    <a:pt x="10020397" y="2427613"/>
                  </a:lnTo>
                  <a:lnTo>
                    <a:pt x="10022197" y="2430854"/>
                  </a:lnTo>
                  <a:lnTo>
                    <a:pt x="10025798" y="2436255"/>
                  </a:lnTo>
                  <a:lnTo>
                    <a:pt x="10029038" y="2444898"/>
                  </a:lnTo>
                  <a:lnTo>
                    <a:pt x="10030839" y="2451740"/>
                  </a:lnTo>
                  <a:lnTo>
                    <a:pt x="10030839" y="2469025"/>
                  </a:lnTo>
                  <a:lnTo>
                    <a:pt x="10030839" y="2499994"/>
                  </a:lnTo>
                  <a:lnTo>
                    <a:pt x="10027598" y="2512237"/>
                  </a:lnTo>
                  <a:lnTo>
                    <a:pt x="10027598" y="2522680"/>
                  </a:lnTo>
                  <a:lnTo>
                    <a:pt x="10027598" y="2572734"/>
                  </a:lnTo>
                  <a:lnTo>
                    <a:pt x="10029038" y="2598662"/>
                  </a:lnTo>
                  <a:lnTo>
                    <a:pt x="10030839" y="2624589"/>
                  </a:lnTo>
                  <a:lnTo>
                    <a:pt x="10032639" y="2652317"/>
                  </a:lnTo>
                  <a:lnTo>
                    <a:pt x="10030839" y="2676804"/>
                  </a:lnTo>
                  <a:lnTo>
                    <a:pt x="10025798" y="2699491"/>
                  </a:lnTo>
                  <a:lnTo>
                    <a:pt x="10022197" y="2709574"/>
                  </a:lnTo>
                  <a:lnTo>
                    <a:pt x="10017156" y="2718216"/>
                  </a:lnTo>
                  <a:lnTo>
                    <a:pt x="10013555" y="2725058"/>
                  </a:lnTo>
                  <a:lnTo>
                    <a:pt x="10004914" y="2725058"/>
                  </a:lnTo>
                  <a:lnTo>
                    <a:pt x="9989431" y="2725058"/>
                  </a:lnTo>
                  <a:lnTo>
                    <a:pt x="9977189" y="2720017"/>
                  </a:lnTo>
                  <a:lnTo>
                    <a:pt x="9967107" y="2714975"/>
                  </a:lnTo>
                  <a:lnTo>
                    <a:pt x="9959906" y="2706333"/>
                  </a:lnTo>
                  <a:lnTo>
                    <a:pt x="9956665" y="2704532"/>
                  </a:lnTo>
                  <a:lnTo>
                    <a:pt x="9948024" y="2706333"/>
                  </a:lnTo>
                  <a:lnTo>
                    <a:pt x="9937582" y="2708133"/>
                  </a:lnTo>
                  <a:lnTo>
                    <a:pt x="9932181" y="2708133"/>
                  </a:lnTo>
                  <a:lnTo>
                    <a:pt x="9930741" y="2713175"/>
                  </a:lnTo>
                  <a:lnTo>
                    <a:pt x="9930741" y="2718216"/>
                  </a:lnTo>
                  <a:lnTo>
                    <a:pt x="9932181" y="2726859"/>
                  </a:lnTo>
                  <a:lnTo>
                    <a:pt x="9933981" y="2744144"/>
                  </a:lnTo>
                  <a:lnTo>
                    <a:pt x="9916698" y="2744144"/>
                  </a:lnTo>
                  <a:lnTo>
                    <a:pt x="9845765" y="2745944"/>
                  </a:lnTo>
                  <a:lnTo>
                    <a:pt x="9807599" y="2745944"/>
                  </a:lnTo>
                  <a:lnTo>
                    <a:pt x="9767632" y="2747745"/>
                  </a:lnTo>
                  <a:lnTo>
                    <a:pt x="9688057" y="2752786"/>
                  </a:lnTo>
                  <a:lnTo>
                    <a:pt x="9603082" y="2756387"/>
                  </a:lnTo>
                  <a:lnTo>
                    <a:pt x="9561675" y="2758188"/>
                  </a:lnTo>
                  <a:lnTo>
                    <a:pt x="9518467" y="2759628"/>
                  </a:lnTo>
                  <a:lnTo>
                    <a:pt x="9433492" y="2759628"/>
                  </a:lnTo>
                  <a:lnTo>
                    <a:pt x="9392085" y="2761429"/>
                  </a:lnTo>
                  <a:lnTo>
                    <a:pt x="9350677" y="2761429"/>
                  </a:lnTo>
                  <a:lnTo>
                    <a:pt x="9313951" y="2758188"/>
                  </a:lnTo>
                  <a:lnTo>
                    <a:pt x="9279385" y="2756387"/>
                  </a:lnTo>
                  <a:lnTo>
                    <a:pt x="9277944" y="2756387"/>
                  </a:lnTo>
                  <a:lnTo>
                    <a:pt x="9272543" y="2766830"/>
                  </a:lnTo>
                  <a:lnTo>
                    <a:pt x="9265702" y="2773672"/>
                  </a:lnTo>
                  <a:lnTo>
                    <a:pt x="9260661" y="2776913"/>
                  </a:lnTo>
                  <a:lnTo>
                    <a:pt x="9255260" y="2780514"/>
                  </a:lnTo>
                  <a:lnTo>
                    <a:pt x="9246619" y="2782315"/>
                  </a:lnTo>
                  <a:lnTo>
                    <a:pt x="9239777" y="2782315"/>
                  </a:lnTo>
                  <a:lnTo>
                    <a:pt x="9229336" y="2784115"/>
                  </a:lnTo>
                  <a:lnTo>
                    <a:pt x="9218894" y="2782315"/>
                  </a:lnTo>
                  <a:lnTo>
                    <a:pt x="9210252" y="2778713"/>
                  </a:lnTo>
                  <a:lnTo>
                    <a:pt x="9206652" y="2775473"/>
                  </a:lnTo>
                  <a:lnTo>
                    <a:pt x="9205211" y="2770071"/>
                  </a:lnTo>
                  <a:lnTo>
                    <a:pt x="9201611" y="2765030"/>
                  </a:lnTo>
                  <a:lnTo>
                    <a:pt x="9201611" y="2756387"/>
                  </a:lnTo>
                  <a:lnTo>
                    <a:pt x="9191169" y="2756387"/>
                  </a:lnTo>
                  <a:lnTo>
                    <a:pt x="9184328" y="2758188"/>
                  </a:lnTo>
                  <a:lnTo>
                    <a:pt x="9173886" y="2761429"/>
                  </a:lnTo>
                  <a:lnTo>
                    <a:pt x="9163444" y="2768270"/>
                  </a:lnTo>
                  <a:lnTo>
                    <a:pt x="9151202" y="2771872"/>
                  </a:lnTo>
                  <a:lnTo>
                    <a:pt x="9139320" y="2773672"/>
                  </a:lnTo>
                  <a:lnTo>
                    <a:pt x="9123837" y="2775473"/>
                  </a:lnTo>
                  <a:lnTo>
                    <a:pt x="9113395" y="2775473"/>
                  </a:lnTo>
                  <a:lnTo>
                    <a:pt x="9109794" y="2765030"/>
                  </a:lnTo>
                  <a:lnTo>
                    <a:pt x="9104753" y="2754587"/>
                  </a:lnTo>
                  <a:lnTo>
                    <a:pt x="9096112" y="2744144"/>
                  </a:lnTo>
                  <a:lnTo>
                    <a:pt x="9087470" y="2735501"/>
                  </a:lnTo>
                  <a:lnTo>
                    <a:pt x="9075228" y="2726859"/>
                  </a:lnTo>
                  <a:lnTo>
                    <a:pt x="9056145" y="2714975"/>
                  </a:lnTo>
                  <a:lnTo>
                    <a:pt x="9042102" y="2702732"/>
                  </a:lnTo>
                  <a:lnTo>
                    <a:pt x="9028420" y="2690488"/>
                  </a:lnTo>
                  <a:lnTo>
                    <a:pt x="9019778" y="2676804"/>
                  </a:lnTo>
                  <a:lnTo>
                    <a:pt x="9012937" y="2666361"/>
                  </a:lnTo>
                  <a:lnTo>
                    <a:pt x="9021579" y="2657719"/>
                  </a:lnTo>
                  <a:lnTo>
                    <a:pt x="9024819" y="2652317"/>
                  </a:lnTo>
                  <a:lnTo>
                    <a:pt x="9028420" y="2645475"/>
                  </a:lnTo>
                  <a:lnTo>
                    <a:pt x="9030220" y="2636833"/>
                  </a:lnTo>
                  <a:lnTo>
                    <a:pt x="9032021" y="2626390"/>
                  </a:lnTo>
                  <a:lnTo>
                    <a:pt x="9009336" y="2640434"/>
                  </a:lnTo>
                  <a:lnTo>
                    <a:pt x="9032021" y="2615947"/>
                  </a:lnTo>
                  <a:lnTo>
                    <a:pt x="9032021" y="2614506"/>
                  </a:lnTo>
                  <a:lnTo>
                    <a:pt x="9030220" y="2593620"/>
                  </a:lnTo>
                  <a:lnTo>
                    <a:pt x="9019778" y="2605864"/>
                  </a:lnTo>
                  <a:lnTo>
                    <a:pt x="9011137" y="2615947"/>
                  </a:lnTo>
                  <a:lnTo>
                    <a:pt x="8998895" y="2622789"/>
                  </a:lnTo>
                  <a:lnTo>
                    <a:pt x="8985212" y="2626390"/>
                  </a:lnTo>
                  <a:lnTo>
                    <a:pt x="8969729" y="2626390"/>
                  </a:lnTo>
                  <a:lnTo>
                    <a:pt x="8943805" y="2652317"/>
                  </a:lnTo>
                  <a:lnTo>
                    <a:pt x="8921121" y="2678605"/>
                  </a:lnTo>
                  <a:lnTo>
                    <a:pt x="8907078" y="2694089"/>
                  </a:lnTo>
                  <a:lnTo>
                    <a:pt x="8889795" y="2708133"/>
                  </a:lnTo>
                  <a:lnTo>
                    <a:pt x="8871072" y="2720017"/>
                  </a:lnTo>
                  <a:lnTo>
                    <a:pt x="8851988" y="2730460"/>
                  </a:lnTo>
                  <a:lnTo>
                    <a:pt x="8829304" y="2742343"/>
                  </a:lnTo>
                  <a:lnTo>
                    <a:pt x="8803380" y="2752786"/>
                  </a:lnTo>
                  <a:lnTo>
                    <a:pt x="8777455" y="2759628"/>
                  </a:lnTo>
                  <a:lnTo>
                    <a:pt x="8751530" y="2763229"/>
                  </a:lnTo>
                  <a:lnTo>
                    <a:pt x="8722005" y="2768270"/>
                  </a:lnTo>
                  <a:lnTo>
                    <a:pt x="8692840" y="2771872"/>
                  </a:lnTo>
                  <a:lnTo>
                    <a:pt x="8661514" y="2775473"/>
                  </a:lnTo>
                  <a:lnTo>
                    <a:pt x="8630189" y="2775473"/>
                  </a:lnTo>
                  <a:lnTo>
                    <a:pt x="8600663" y="2776913"/>
                  </a:lnTo>
                  <a:lnTo>
                    <a:pt x="8571498" y="2776913"/>
                  </a:lnTo>
                  <a:lnTo>
                    <a:pt x="8514248" y="2771872"/>
                  </a:lnTo>
                  <a:lnTo>
                    <a:pt x="8507407" y="2771872"/>
                  </a:lnTo>
                  <a:lnTo>
                    <a:pt x="8474281" y="2768270"/>
                  </a:lnTo>
                  <a:lnTo>
                    <a:pt x="8443315" y="2765030"/>
                  </a:lnTo>
                  <a:lnTo>
                    <a:pt x="8412350" y="2759628"/>
                  </a:lnTo>
                  <a:lnTo>
                    <a:pt x="8381024" y="2750986"/>
                  </a:lnTo>
                  <a:lnTo>
                    <a:pt x="8355100" y="2742343"/>
                  </a:lnTo>
                  <a:lnTo>
                    <a:pt x="8327015" y="2728659"/>
                  </a:lnTo>
                  <a:lnTo>
                    <a:pt x="8297850" y="2714975"/>
                  </a:lnTo>
                  <a:lnTo>
                    <a:pt x="8266884" y="2697690"/>
                  </a:lnTo>
                  <a:lnTo>
                    <a:pt x="8221516" y="2669962"/>
                  </a:lnTo>
                  <a:lnTo>
                    <a:pt x="8181909" y="2645475"/>
                  </a:lnTo>
                  <a:lnTo>
                    <a:pt x="8159225" y="2631431"/>
                  </a:lnTo>
                  <a:lnTo>
                    <a:pt x="8130060" y="2609105"/>
                  </a:lnTo>
                  <a:lnTo>
                    <a:pt x="8100535" y="2586778"/>
                  </a:lnTo>
                  <a:lnTo>
                    <a:pt x="8071009" y="2562652"/>
                  </a:lnTo>
                  <a:lnTo>
                    <a:pt x="8041484" y="2538165"/>
                  </a:lnTo>
                  <a:lnTo>
                    <a:pt x="8026001" y="2522680"/>
                  </a:lnTo>
                  <a:lnTo>
                    <a:pt x="8010518" y="2508636"/>
                  </a:lnTo>
                  <a:lnTo>
                    <a:pt x="7984594" y="2480908"/>
                  </a:lnTo>
                  <a:lnTo>
                    <a:pt x="7963710" y="2454981"/>
                  </a:lnTo>
                  <a:lnTo>
                    <a:pt x="7949668" y="2430854"/>
                  </a:lnTo>
                  <a:lnTo>
                    <a:pt x="7941026" y="2427613"/>
                  </a:lnTo>
                  <a:lnTo>
                    <a:pt x="7935985" y="2422211"/>
                  </a:lnTo>
                  <a:lnTo>
                    <a:pt x="7927344" y="2415369"/>
                  </a:lnTo>
                  <a:lnTo>
                    <a:pt x="7921943" y="2411768"/>
                  </a:lnTo>
                  <a:lnTo>
                    <a:pt x="7911501" y="2403126"/>
                  </a:lnTo>
                  <a:lnTo>
                    <a:pt x="7908260" y="2399525"/>
                  </a:lnTo>
                  <a:lnTo>
                    <a:pt x="7906460" y="2396284"/>
                  </a:lnTo>
                  <a:lnTo>
                    <a:pt x="7901419" y="2369996"/>
                  </a:lnTo>
                  <a:lnTo>
                    <a:pt x="7896018" y="2358113"/>
                  </a:lnTo>
                  <a:lnTo>
                    <a:pt x="7890977" y="2347670"/>
                  </a:lnTo>
                  <a:lnTo>
                    <a:pt x="7875494" y="2323543"/>
                  </a:lnTo>
                  <a:lnTo>
                    <a:pt x="7860012" y="2302657"/>
                  </a:lnTo>
                  <a:lnTo>
                    <a:pt x="7852810" y="2287173"/>
                  </a:lnTo>
                  <a:lnTo>
                    <a:pt x="7845969" y="2269888"/>
                  </a:lnTo>
                  <a:lnTo>
                    <a:pt x="7839128" y="2240359"/>
                  </a:lnTo>
                  <a:lnTo>
                    <a:pt x="7839128" y="2234958"/>
                  </a:lnTo>
                  <a:lnTo>
                    <a:pt x="7835527" y="2219473"/>
                  </a:lnTo>
                  <a:lnTo>
                    <a:pt x="7830486" y="2205789"/>
                  </a:lnTo>
                  <a:lnTo>
                    <a:pt x="7823645" y="2189945"/>
                  </a:lnTo>
                  <a:lnTo>
                    <a:pt x="7816444" y="2178061"/>
                  </a:lnTo>
                  <a:lnTo>
                    <a:pt x="7807802" y="2155375"/>
                  </a:lnTo>
                  <a:lnTo>
                    <a:pt x="7800961" y="2134849"/>
                  </a:lnTo>
                  <a:lnTo>
                    <a:pt x="7785118" y="2096678"/>
                  </a:lnTo>
                  <a:lnTo>
                    <a:pt x="7776477" y="2072191"/>
                  </a:lnTo>
                  <a:lnTo>
                    <a:pt x="7771436" y="2048064"/>
                  </a:lnTo>
                  <a:lnTo>
                    <a:pt x="7766395" y="2020336"/>
                  </a:lnTo>
                  <a:lnTo>
                    <a:pt x="7764595" y="1992608"/>
                  </a:lnTo>
                  <a:lnTo>
                    <a:pt x="7760994" y="1990808"/>
                  </a:lnTo>
                  <a:lnTo>
                    <a:pt x="7754153" y="1990808"/>
                  </a:lnTo>
                  <a:lnTo>
                    <a:pt x="7738670" y="1990808"/>
                  </a:lnTo>
                  <a:lnTo>
                    <a:pt x="7738670" y="1975323"/>
                  </a:lnTo>
                  <a:lnTo>
                    <a:pt x="7738670" y="1961279"/>
                  </a:lnTo>
                  <a:lnTo>
                    <a:pt x="7741911" y="1947595"/>
                  </a:lnTo>
                  <a:lnTo>
                    <a:pt x="7747312" y="1932111"/>
                  </a:lnTo>
                  <a:lnTo>
                    <a:pt x="7752352" y="1925269"/>
                  </a:lnTo>
                  <a:lnTo>
                    <a:pt x="7757753" y="1918427"/>
                  </a:lnTo>
                  <a:lnTo>
                    <a:pt x="7762794" y="1911225"/>
                  </a:lnTo>
                  <a:lnTo>
                    <a:pt x="7764595" y="1897541"/>
                  </a:lnTo>
                  <a:lnTo>
                    <a:pt x="7759194" y="1899342"/>
                  </a:lnTo>
                  <a:lnTo>
                    <a:pt x="7752352" y="1901142"/>
                  </a:lnTo>
                  <a:lnTo>
                    <a:pt x="7745511" y="1899342"/>
                  </a:lnTo>
                  <a:lnTo>
                    <a:pt x="7736870" y="1897541"/>
                  </a:lnTo>
                  <a:lnTo>
                    <a:pt x="7723187" y="1892500"/>
                  </a:lnTo>
                  <a:lnTo>
                    <a:pt x="7728228" y="1878456"/>
                  </a:lnTo>
                  <a:lnTo>
                    <a:pt x="7731829" y="1868013"/>
                  </a:lnTo>
                  <a:lnTo>
                    <a:pt x="7736870" y="1859370"/>
                  </a:lnTo>
                  <a:lnTo>
                    <a:pt x="7743711" y="1843886"/>
                  </a:lnTo>
                  <a:lnTo>
                    <a:pt x="7747312" y="1833443"/>
                  </a:lnTo>
                  <a:lnTo>
                    <a:pt x="7735069" y="1833443"/>
                  </a:lnTo>
                  <a:lnTo>
                    <a:pt x="7749112" y="1810756"/>
                  </a:lnTo>
                  <a:lnTo>
                    <a:pt x="7757753" y="1791671"/>
                  </a:lnTo>
                  <a:lnTo>
                    <a:pt x="7764595" y="1769344"/>
                  </a:lnTo>
                  <a:lnTo>
                    <a:pt x="7769636" y="1743417"/>
                  </a:lnTo>
                  <a:lnTo>
                    <a:pt x="7773236" y="1713888"/>
                  </a:lnTo>
                  <a:lnTo>
                    <a:pt x="7776477" y="1680759"/>
                  </a:lnTo>
                  <a:lnTo>
                    <a:pt x="7783678" y="1651591"/>
                  </a:lnTo>
                  <a:lnTo>
                    <a:pt x="7790519" y="1629264"/>
                  </a:lnTo>
                  <a:lnTo>
                    <a:pt x="7800961" y="1608378"/>
                  </a:lnTo>
                  <a:lnTo>
                    <a:pt x="7795560" y="1606578"/>
                  </a:lnTo>
                  <a:lnTo>
                    <a:pt x="7792320" y="1602977"/>
                  </a:lnTo>
                  <a:lnTo>
                    <a:pt x="7790519" y="1601536"/>
                  </a:lnTo>
                  <a:lnTo>
                    <a:pt x="7786919" y="1594334"/>
                  </a:lnTo>
                  <a:lnTo>
                    <a:pt x="7786919" y="1587492"/>
                  </a:lnTo>
                  <a:lnTo>
                    <a:pt x="7790519" y="1577049"/>
                  </a:lnTo>
                  <a:lnTo>
                    <a:pt x="7809603" y="1530236"/>
                  </a:lnTo>
                  <a:lnTo>
                    <a:pt x="7823645" y="1488824"/>
                  </a:lnTo>
                  <a:lnTo>
                    <a:pt x="7828686" y="1469739"/>
                  </a:lnTo>
                  <a:lnTo>
                    <a:pt x="7837328" y="1448853"/>
                  </a:lnTo>
                  <a:lnTo>
                    <a:pt x="7847769" y="1424726"/>
                  </a:lnTo>
                  <a:lnTo>
                    <a:pt x="7860012" y="1400239"/>
                  </a:lnTo>
                  <a:lnTo>
                    <a:pt x="7884136" y="1357386"/>
                  </a:lnTo>
                  <a:lnTo>
                    <a:pt x="7911501" y="1301570"/>
                  </a:lnTo>
                  <a:lnTo>
                    <a:pt x="7918702" y="1291127"/>
                  </a:lnTo>
                  <a:lnTo>
                    <a:pt x="7944627" y="1246475"/>
                  </a:lnTo>
                  <a:lnTo>
                    <a:pt x="7970551" y="1201462"/>
                  </a:lnTo>
                  <a:lnTo>
                    <a:pt x="7991435" y="1170133"/>
                  </a:lnTo>
                  <a:lnTo>
                    <a:pt x="8012319" y="1140604"/>
                  </a:lnTo>
                  <a:lnTo>
                    <a:pt x="8034643" y="1111436"/>
                  </a:lnTo>
                  <a:lnTo>
                    <a:pt x="8058767" y="1085508"/>
                  </a:lnTo>
                  <a:lnTo>
                    <a:pt x="8083251" y="1059221"/>
                  </a:lnTo>
                  <a:lnTo>
                    <a:pt x="8109176" y="1036895"/>
                  </a:lnTo>
                  <a:lnTo>
                    <a:pt x="8136901" y="1014208"/>
                  </a:lnTo>
                  <a:lnTo>
                    <a:pt x="8162826" y="995123"/>
                  </a:lnTo>
                  <a:lnTo>
                    <a:pt x="8162826" y="983239"/>
                  </a:lnTo>
                  <a:lnTo>
                    <a:pt x="8164626" y="974597"/>
                  </a:lnTo>
                  <a:lnTo>
                    <a:pt x="8169667" y="969195"/>
                  </a:lnTo>
                  <a:lnTo>
                    <a:pt x="8174708" y="965954"/>
                  </a:lnTo>
                  <a:lnTo>
                    <a:pt x="8183349" y="964154"/>
                  </a:lnTo>
                  <a:lnTo>
                    <a:pt x="8204233" y="946869"/>
                  </a:lnTo>
                  <a:lnTo>
                    <a:pt x="8226917" y="927783"/>
                  </a:lnTo>
                  <a:lnTo>
                    <a:pt x="8251041" y="911939"/>
                  </a:lnTo>
                  <a:lnTo>
                    <a:pt x="8276966" y="894654"/>
                  </a:lnTo>
                  <a:lnTo>
                    <a:pt x="8304691" y="879169"/>
                  </a:lnTo>
                  <a:lnTo>
                    <a:pt x="8334216" y="865125"/>
                  </a:lnTo>
                  <a:lnTo>
                    <a:pt x="8363741" y="851441"/>
                  </a:lnTo>
                  <a:lnTo>
                    <a:pt x="8394707" y="839558"/>
                  </a:lnTo>
                  <a:lnTo>
                    <a:pt x="8427833" y="827315"/>
                  </a:lnTo>
                  <a:lnTo>
                    <a:pt x="8460599" y="816872"/>
                  </a:lnTo>
                  <a:lnTo>
                    <a:pt x="8495165" y="810030"/>
                  </a:lnTo>
                  <a:lnTo>
                    <a:pt x="8531531" y="803188"/>
                  </a:lnTo>
                  <a:lnTo>
                    <a:pt x="8569698" y="799587"/>
                  </a:lnTo>
                  <a:lnTo>
                    <a:pt x="8607505" y="795986"/>
                  </a:lnTo>
                  <a:lnTo>
                    <a:pt x="8647472" y="795986"/>
                  </a:lnTo>
                  <a:lnTo>
                    <a:pt x="8689239" y="795986"/>
                  </a:lnTo>
                  <a:lnTo>
                    <a:pt x="8728846" y="797786"/>
                  </a:lnTo>
                  <a:lnTo>
                    <a:pt x="8767013" y="801387"/>
                  </a:lnTo>
                  <a:lnTo>
                    <a:pt x="8805180" y="810030"/>
                  </a:lnTo>
                  <a:lnTo>
                    <a:pt x="8841547" y="820473"/>
                  </a:lnTo>
                  <a:lnTo>
                    <a:pt x="8877913" y="832356"/>
                  </a:lnTo>
                  <a:lnTo>
                    <a:pt x="8908879" y="848200"/>
                  </a:lnTo>
                  <a:lnTo>
                    <a:pt x="8938404" y="863685"/>
                  </a:lnTo>
                  <a:lnTo>
                    <a:pt x="8964328" y="882770"/>
                  </a:lnTo>
                  <a:lnTo>
                    <a:pt x="8967929" y="886011"/>
                  </a:lnTo>
                  <a:lnTo>
                    <a:pt x="8969729" y="889612"/>
                  </a:lnTo>
                  <a:lnTo>
                    <a:pt x="8976571" y="903296"/>
                  </a:lnTo>
                  <a:lnTo>
                    <a:pt x="8983412" y="915540"/>
                  </a:lnTo>
                  <a:lnTo>
                    <a:pt x="8990253" y="925983"/>
                  </a:lnTo>
                  <a:lnTo>
                    <a:pt x="8997454" y="934625"/>
                  </a:lnTo>
                  <a:lnTo>
                    <a:pt x="8998895" y="938226"/>
                  </a:lnTo>
                  <a:lnTo>
                    <a:pt x="9011137" y="953711"/>
                  </a:lnTo>
                  <a:lnTo>
                    <a:pt x="9021579" y="969195"/>
                  </a:lnTo>
                  <a:lnTo>
                    <a:pt x="9028420" y="962353"/>
                  </a:lnTo>
                  <a:lnTo>
                    <a:pt x="9033461" y="953711"/>
                  </a:lnTo>
                  <a:lnTo>
                    <a:pt x="9037061" y="943268"/>
                  </a:lnTo>
                  <a:lnTo>
                    <a:pt x="9037061" y="931384"/>
                  </a:lnTo>
                  <a:lnTo>
                    <a:pt x="9035261" y="917340"/>
                  </a:lnTo>
                  <a:lnTo>
                    <a:pt x="9030220" y="882770"/>
                  </a:lnTo>
                  <a:lnTo>
                    <a:pt x="9028420" y="853242"/>
                  </a:lnTo>
                  <a:lnTo>
                    <a:pt x="9035261" y="801387"/>
                  </a:lnTo>
                  <a:lnTo>
                    <a:pt x="9040662" y="771859"/>
                  </a:lnTo>
                  <a:lnTo>
                    <a:pt x="9043903" y="740530"/>
                  </a:lnTo>
                  <a:lnTo>
                    <a:pt x="9047503" y="702719"/>
                  </a:lnTo>
                  <a:lnTo>
                    <a:pt x="9045703" y="666348"/>
                  </a:lnTo>
                  <a:lnTo>
                    <a:pt x="9038862" y="671390"/>
                  </a:lnTo>
                  <a:lnTo>
                    <a:pt x="9032021" y="676791"/>
                  </a:lnTo>
                  <a:lnTo>
                    <a:pt x="9024819" y="680032"/>
                  </a:lnTo>
                  <a:lnTo>
                    <a:pt x="9017978" y="681833"/>
                  </a:lnTo>
                  <a:lnTo>
                    <a:pt x="9007536" y="681833"/>
                  </a:lnTo>
                  <a:lnTo>
                    <a:pt x="8997454" y="680032"/>
                  </a:lnTo>
                  <a:lnTo>
                    <a:pt x="8990253" y="678592"/>
                  </a:lnTo>
                  <a:lnTo>
                    <a:pt x="8985212" y="666348"/>
                  </a:lnTo>
                  <a:lnTo>
                    <a:pt x="8983412" y="659506"/>
                  </a:lnTo>
                  <a:lnTo>
                    <a:pt x="8981971" y="650504"/>
                  </a:lnTo>
                  <a:lnTo>
                    <a:pt x="8981971" y="640061"/>
                  </a:lnTo>
                  <a:lnTo>
                    <a:pt x="8983412" y="629978"/>
                  </a:lnTo>
                  <a:lnTo>
                    <a:pt x="8987012" y="624576"/>
                  </a:lnTo>
                  <a:lnTo>
                    <a:pt x="8992053" y="617734"/>
                  </a:lnTo>
                  <a:lnTo>
                    <a:pt x="8998895" y="612333"/>
                  </a:lnTo>
                  <a:lnTo>
                    <a:pt x="9007536" y="609092"/>
                  </a:lnTo>
                  <a:lnTo>
                    <a:pt x="9011137" y="600450"/>
                  </a:lnTo>
                  <a:lnTo>
                    <a:pt x="9014737" y="593247"/>
                  </a:lnTo>
                  <a:lnTo>
                    <a:pt x="9019778" y="586405"/>
                  </a:lnTo>
                  <a:lnTo>
                    <a:pt x="9026619" y="579564"/>
                  </a:lnTo>
                  <a:lnTo>
                    <a:pt x="9023379" y="577763"/>
                  </a:lnTo>
                  <a:lnTo>
                    <a:pt x="9009336" y="579564"/>
                  </a:lnTo>
                  <a:lnTo>
                    <a:pt x="8990253" y="581364"/>
                  </a:lnTo>
                  <a:lnTo>
                    <a:pt x="8969729" y="583165"/>
                  </a:lnTo>
                  <a:lnTo>
                    <a:pt x="8942004" y="581364"/>
                  </a:lnTo>
                  <a:lnTo>
                    <a:pt x="8865671" y="570921"/>
                  </a:lnTo>
                  <a:lnTo>
                    <a:pt x="8867471" y="572722"/>
                  </a:lnTo>
                  <a:lnTo>
                    <a:pt x="8867471" y="577763"/>
                  </a:lnTo>
                  <a:lnTo>
                    <a:pt x="8857029" y="583165"/>
                  </a:lnTo>
                  <a:lnTo>
                    <a:pt x="8848388" y="584965"/>
                  </a:lnTo>
                  <a:lnTo>
                    <a:pt x="8841547" y="584965"/>
                  </a:lnTo>
                  <a:lnTo>
                    <a:pt x="8834705" y="584965"/>
                  </a:lnTo>
                  <a:lnTo>
                    <a:pt x="8826064" y="581364"/>
                  </a:lnTo>
                  <a:lnTo>
                    <a:pt x="8817422" y="577763"/>
                  </a:lnTo>
                  <a:lnTo>
                    <a:pt x="8810221" y="574522"/>
                  </a:lnTo>
                  <a:lnTo>
                    <a:pt x="8806980" y="574522"/>
                  </a:lnTo>
                  <a:lnTo>
                    <a:pt x="8803380" y="576323"/>
                  </a:lnTo>
                  <a:lnTo>
                    <a:pt x="8800139" y="579564"/>
                  </a:lnTo>
                  <a:lnTo>
                    <a:pt x="8782496" y="584965"/>
                  </a:lnTo>
                  <a:lnTo>
                    <a:pt x="8765213" y="586405"/>
                  </a:lnTo>
                  <a:lnTo>
                    <a:pt x="8758372" y="584965"/>
                  </a:lnTo>
                  <a:lnTo>
                    <a:pt x="8751530" y="583165"/>
                  </a:lnTo>
                  <a:lnTo>
                    <a:pt x="8744329" y="579564"/>
                  </a:lnTo>
                  <a:lnTo>
                    <a:pt x="8739288" y="576323"/>
                  </a:lnTo>
                  <a:lnTo>
                    <a:pt x="8732447" y="569121"/>
                  </a:lnTo>
                  <a:lnTo>
                    <a:pt x="8727046" y="560478"/>
                  </a:lnTo>
                  <a:lnTo>
                    <a:pt x="8723805" y="544994"/>
                  </a:lnTo>
                  <a:lnTo>
                    <a:pt x="8720205" y="531310"/>
                  </a:lnTo>
                  <a:lnTo>
                    <a:pt x="8720205" y="520867"/>
                  </a:lnTo>
                  <a:lnTo>
                    <a:pt x="8723805" y="505022"/>
                  </a:lnTo>
                  <a:lnTo>
                    <a:pt x="8713364" y="493139"/>
                  </a:lnTo>
                  <a:lnTo>
                    <a:pt x="8708323" y="482696"/>
                  </a:lnTo>
                  <a:lnTo>
                    <a:pt x="8702922" y="474053"/>
                  </a:lnTo>
                  <a:lnTo>
                    <a:pt x="8699681" y="465411"/>
                  </a:lnTo>
                  <a:lnTo>
                    <a:pt x="8697881" y="456768"/>
                  </a:lnTo>
                  <a:lnTo>
                    <a:pt x="8697881" y="451367"/>
                  </a:lnTo>
                  <a:lnTo>
                    <a:pt x="8699681" y="440924"/>
                  </a:lnTo>
                  <a:lnTo>
                    <a:pt x="8702922" y="434082"/>
                  </a:lnTo>
                  <a:lnTo>
                    <a:pt x="8706522" y="429040"/>
                  </a:lnTo>
                  <a:lnTo>
                    <a:pt x="8716964" y="420398"/>
                  </a:lnTo>
                  <a:lnTo>
                    <a:pt x="8727046" y="411755"/>
                  </a:lnTo>
                  <a:lnTo>
                    <a:pt x="8728846" y="406714"/>
                  </a:lnTo>
                  <a:lnTo>
                    <a:pt x="8730647" y="401312"/>
                  </a:lnTo>
                  <a:lnTo>
                    <a:pt x="8730647" y="396271"/>
                  </a:lnTo>
                  <a:lnTo>
                    <a:pt x="8728846" y="390869"/>
                  </a:lnTo>
                  <a:lnTo>
                    <a:pt x="8723805" y="382227"/>
                  </a:lnTo>
                  <a:lnTo>
                    <a:pt x="8715164" y="375385"/>
                  </a:lnTo>
                  <a:lnTo>
                    <a:pt x="8706522" y="368183"/>
                  </a:lnTo>
                  <a:lnTo>
                    <a:pt x="8702922" y="350898"/>
                  </a:lnTo>
                  <a:lnTo>
                    <a:pt x="8699681" y="328572"/>
                  </a:lnTo>
                  <a:lnTo>
                    <a:pt x="8697881" y="307686"/>
                  </a:lnTo>
                  <a:lnTo>
                    <a:pt x="8699681" y="288600"/>
                  </a:lnTo>
                  <a:lnTo>
                    <a:pt x="8701481" y="269875"/>
                  </a:lnTo>
                  <a:lnTo>
                    <a:pt x="8706522" y="254030"/>
                  </a:lnTo>
                  <a:lnTo>
                    <a:pt x="8715164" y="226302"/>
                  </a:lnTo>
                  <a:lnTo>
                    <a:pt x="8723805" y="209017"/>
                  </a:lnTo>
                  <a:lnTo>
                    <a:pt x="8732447" y="189932"/>
                  </a:lnTo>
                  <a:lnTo>
                    <a:pt x="8746129" y="169046"/>
                  </a:lnTo>
                  <a:lnTo>
                    <a:pt x="8730647" y="144919"/>
                  </a:lnTo>
                  <a:lnTo>
                    <a:pt x="8732447" y="136277"/>
                  </a:lnTo>
                  <a:lnTo>
                    <a:pt x="8734247" y="125834"/>
                  </a:lnTo>
                  <a:lnTo>
                    <a:pt x="8739288" y="115751"/>
                  </a:lnTo>
                  <a:lnTo>
                    <a:pt x="8746129" y="105308"/>
                  </a:lnTo>
                  <a:lnTo>
                    <a:pt x="8754771" y="96305"/>
                  </a:lnTo>
                  <a:lnTo>
                    <a:pt x="8765213" y="91264"/>
                  </a:lnTo>
                  <a:lnTo>
                    <a:pt x="8777455" y="87663"/>
                  </a:lnTo>
                  <a:lnTo>
                    <a:pt x="8789697" y="84422"/>
                  </a:lnTo>
                  <a:lnTo>
                    <a:pt x="8803380" y="84422"/>
                  </a:lnTo>
                  <a:lnTo>
                    <a:pt x="8817422" y="86222"/>
                  </a:lnTo>
                  <a:lnTo>
                    <a:pt x="8831105" y="89463"/>
                  </a:lnTo>
                  <a:lnTo>
                    <a:pt x="8845147" y="96305"/>
                  </a:lnTo>
                  <a:lnTo>
                    <a:pt x="8848388" y="93064"/>
                  </a:lnTo>
                  <a:lnTo>
                    <a:pt x="8853789" y="91264"/>
                  </a:lnTo>
                  <a:lnTo>
                    <a:pt x="8938404" y="79020"/>
                  </a:lnTo>
                  <a:lnTo>
                    <a:pt x="9028420" y="65336"/>
                  </a:lnTo>
                  <a:lnTo>
                    <a:pt x="9122037" y="53093"/>
                  </a:lnTo>
                  <a:lnTo>
                    <a:pt x="9158403" y="49852"/>
                  </a:lnTo>
                  <a:lnTo>
                    <a:pt x="9194769" y="46251"/>
                  </a:lnTo>
                  <a:close/>
                  <a:moveTo>
                    <a:pt x="4607584" y="28575"/>
                  </a:moveTo>
                  <a:lnTo>
                    <a:pt x="4630281" y="28575"/>
                  </a:lnTo>
                  <a:lnTo>
                    <a:pt x="4651177" y="30375"/>
                  </a:lnTo>
                  <a:lnTo>
                    <a:pt x="4673514" y="32175"/>
                  </a:lnTo>
                  <a:lnTo>
                    <a:pt x="4694050" y="35415"/>
                  </a:lnTo>
                  <a:lnTo>
                    <a:pt x="4714946" y="39015"/>
                  </a:lnTo>
                  <a:lnTo>
                    <a:pt x="4735842" y="44055"/>
                  </a:lnTo>
                  <a:lnTo>
                    <a:pt x="4756739" y="50896"/>
                  </a:lnTo>
                  <a:lnTo>
                    <a:pt x="4777635" y="57737"/>
                  </a:lnTo>
                  <a:lnTo>
                    <a:pt x="4819067" y="75377"/>
                  </a:lnTo>
                  <a:lnTo>
                    <a:pt x="4834559" y="73577"/>
                  </a:lnTo>
                  <a:lnTo>
                    <a:pt x="4846808" y="69977"/>
                  </a:lnTo>
                  <a:lnTo>
                    <a:pt x="4857256" y="66377"/>
                  </a:lnTo>
                  <a:lnTo>
                    <a:pt x="4869145" y="66377"/>
                  </a:lnTo>
                  <a:lnTo>
                    <a:pt x="4876351" y="68177"/>
                  </a:lnTo>
                  <a:lnTo>
                    <a:pt x="4881395" y="69977"/>
                  </a:lnTo>
                  <a:lnTo>
                    <a:pt x="4888240" y="75377"/>
                  </a:lnTo>
                  <a:lnTo>
                    <a:pt x="4895445" y="80418"/>
                  </a:lnTo>
                  <a:lnTo>
                    <a:pt x="4898688" y="85818"/>
                  </a:lnTo>
                  <a:lnTo>
                    <a:pt x="4902291" y="103099"/>
                  </a:lnTo>
                  <a:lnTo>
                    <a:pt x="4904092" y="113539"/>
                  </a:lnTo>
                  <a:lnTo>
                    <a:pt x="4904092" y="120379"/>
                  </a:lnTo>
                  <a:lnTo>
                    <a:pt x="4898688" y="123980"/>
                  </a:lnTo>
                  <a:lnTo>
                    <a:pt x="4898688" y="125420"/>
                  </a:lnTo>
                  <a:lnTo>
                    <a:pt x="4917783" y="129020"/>
                  </a:lnTo>
                  <a:lnTo>
                    <a:pt x="4926429" y="132620"/>
                  </a:lnTo>
                  <a:lnTo>
                    <a:pt x="4933275" y="135860"/>
                  </a:lnTo>
                  <a:lnTo>
                    <a:pt x="4940120" y="141260"/>
                  </a:lnTo>
                  <a:lnTo>
                    <a:pt x="4943723" y="146301"/>
                  </a:lnTo>
                  <a:lnTo>
                    <a:pt x="4945524" y="153141"/>
                  </a:lnTo>
                  <a:lnTo>
                    <a:pt x="4945524" y="158541"/>
                  </a:lnTo>
                  <a:lnTo>
                    <a:pt x="4954171" y="154941"/>
                  </a:lnTo>
                  <a:lnTo>
                    <a:pt x="4959215" y="154941"/>
                  </a:lnTo>
                  <a:lnTo>
                    <a:pt x="4964619" y="154941"/>
                  </a:lnTo>
                  <a:lnTo>
                    <a:pt x="4969663" y="156741"/>
                  </a:lnTo>
                  <a:lnTo>
                    <a:pt x="4974707" y="160341"/>
                  </a:lnTo>
                  <a:lnTo>
                    <a:pt x="4980111" y="165381"/>
                  </a:lnTo>
                  <a:lnTo>
                    <a:pt x="4985155" y="170422"/>
                  </a:lnTo>
                  <a:lnTo>
                    <a:pt x="4986956" y="174022"/>
                  </a:lnTo>
                  <a:lnTo>
                    <a:pt x="4988757" y="185902"/>
                  </a:lnTo>
                  <a:lnTo>
                    <a:pt x="4990559" y="196343"/>
                  </a:lnTo>
                  <a:lnTo>
                    <a:pt x="4988757" y="206783"/>
                  </a:lnTo>
                  <a:lnTo>
                    <a:pt x="4985155" y="215424"/>
                  </a:lnTo>
                  <a:lnTo>
                    <a:pt x="4980111" y="225864"/>
                  </a:lnTo>
                  <a:lnTo>
                    <a:pt x="4974707" y="232704"/>
                  </a:lnTo>
                  <a:lnTo>
                    <a:pt x="4992360" y="303988"/>
                  </a:lnTo>
                  <a:lnTo>
                    <a:pt x="4993801" y="312628"/>
                  </a:lnTo>
                  <a:lnTo>
                    <a:pt x="4999205" y="338549"/>
                  </a:lnTo>
                  <a:lnTo>
                    <a:pt x="5002448" y="360870"/>
                  </a:lnTo>
                  <a:lnTo>
                    <a:pt x="5007852" y="378151"/>
                  </a:lnTo>
                  <a:lnTo>
                    <a:pt x="5012536" y="392192"/>
                  </a:lnTo>
                  <a:lnTo>
                    <a:pt x="5014337" y="399032"/>
                  </a:lnTo>
                  <a:lnTo>
                    <a:pt x="5016139" y="407672"/>
                  </a:lnTo>
                  <a:lnTo>
                    <a:pt x="5016139" y="416313"/>
                  </a:lnTo>
                  <a:lnTo>
                    <a:pt x="5012536" y="419913"/>
                  </a:lnTo>
                  <a:lnTo>
                    <a:pt x="5011455" y="424953"/>
                  </a:lnTo>
                  <a:lnTo>
                    <a:pt x="5006051" y="426753"/>
                  </a:lnTo>
                  <a:lnTo>
                    <a:pt x="4999205" y="428553"/>
                  </a:lnTo>
                  <a:lnTo>
                    <a:pt x="4995603" y="449074"/>
                  </a:lnTo>
                  <a:lnTo>
                    <a:pt x="4992360" y="469955"/>
                  </a:lnTo>
                  <a:lnTo>
                    <a:pt x="4985155" y="490836"/>
                  </a:lnTo>
                  <a:lnTo>
                    <a:pt x="4978309" y="511717"/>
                  </a:lnTo>
                  <a:lnTo>
                    <a:pt x="4969663" y="532598"/>
                  </a:lnTo>
                  <a:lnTo>
                    <a:pt x="4959215" y="551319"/>
                  </a:lnTo>
                  <a:lnTo>
                    <a:pt x="4947325" y="568600"/>
                  </a:lnTo>
                  <a:lnTo>
                    <a:pt x="4935076" y="585880"/>
                  </a:lnTo>
                  <a:lnTo>
                    <a:pt x="4919584" y="603161"/>
                  </a:lnTo>
                  <a:lnTo>
                    <a:pt x="4904092" y="619002"/>
                  </a:lnTo>
                  <a:lnTo>
                    <a:pt x="4886439" y="634482"/>
                  </a:lnTo>
                  <a:lnTo>
                    <a:pt x="4869145" y="646723"/>
                  </a:lnTo>
                  <a:lnTo>
                    <a:pt x="4851852" y="658964"/>
                  </a:lnTo>
                  <a:lnTo>
                    <a:pt x="4832757" y="669044"/>
                  </a:lnTo>
                  <a:lnTo>
                    <a:pt x="4813662" y="679485"/>
                  </a:lnTo>
                  <a:lnTo>
                    <a:pt x="4793127" y="686685"/>
                  </a:lnTo>
                  <a:lnTo>
                    <a:pt x="4765385" y="693525"/>
                  </a:lnTo>
                  <a:lnTo>
                    <a:pt x="4748092" y="694965"/>
                  </a:lnTo>
                  <a:lnTo>
                    <a:pt x="4727196" y="694965"/>
                  </a:lnTo>
                  <a:lnTo>
                    <a:pt x="4706300" y="694965"/>
                  </a:lnTo>
                  <a:lnTo>
                    <a:pt x="4683962" y="693525"/>
                  </a:lnTo>
                  <a:lnTo>
                    <a:pt x="4640729" y="688125"/>
                  </a:lnTo>
                  <a:lnTo>
                    <a:pt x="4619833" y="684885"/>
                  </a:lnTo>
                  <a:lnTo>
                    <a:pt x="4598937" y="681285"/>
                  </a:lnTo>
                  <a:lnTo>
                    <a:pt x="4578041" y="674444"/>
                  </a:lnTo>
                  <a:lnTo>
                    <a:pt x="4558946" y="667604"/>
                  </a:lnTo>
                  <a:lnTo>
                    <a:pt x="4545256" y="662204"/>
                  </a:lnTo>
                  <a:lnTo>
                    <a:pt x="4533006" y="655363"/>
                  </a:lnTo>
                  <a:lnTo>
                    <a:pt x="4521117" y="646723"/>
                  </a:lnTo>
                  <a:lnTo>
                    <a:pt x="4512470" y="636283"/>
                  </a:lnTo>
                  <a:lnTo>
                    <a:pt x="4493376" y="632682"/>
                  </a:lnTo>
                  <a:lnTo>
                    <a:pt x="4476082" y="625842"/>
                  </a:lnTo>
                  <a:lnTo>
                    <a:pt x="4458789" y="615402"/>
                  </a:lnTo>
                  <a:lnTo>
                    <a:pt x="4441496" y="603161"/>
                  </a:lnTo>
                  <a:lnTo>
                    <a:pt x="4425643" y="592721"/>
                  </a:lnTo>
                  <a:lnTo>
                    <a:pt x="4410151" y="580840"/>
                  </a:lnTo>
                  <a:lnTo>
                    <a:pt x="4396101" y="567159"/>
                  </a:lnTo>
                  <a:lnTo>
                    <a:pt x="4384211" y="549879"/>
                  </a:lnTo>
                  <a:lnTo>
                    <a:pt x="4375565" y="535838"/>
                  </a:lnTo>
                  <a:lnTo>
                    <a:pt x="4366918" y="520357"/>
                  </a:lnTo>
                  <a:lnTo>
                    <a:pt x="4318281" y="539438"/>
                  </a:lnTo>
                  <a:lnTo>
                    <a:pt x="4360073" y="509917"/>
                  </a:lnTo>
                  <a:lnTo>
                    <a:pt x="4344581" y="473555"/>
                  </a:lnTo>
                  <a:lnTo>
                    <a:pt x="4330530" y="431793"/>
                  </a:lnTo>
                  <a:lnTo>
                    <a:pt x="4320082" y="395792"/>
                  </a:lnTo>
                  <a:lnTo>
                    <a:pt x="4315038" y="359070"/>
                  </a:lnTo>
                  <a:lnTo>
                    <a:pt x="4313237" y="324509"/>
                  </a:lnTo>
                  <a:lnTo>
                    <a:pt x="4313237" y="288147"/>
                  </a:lnTo>
                  <a:lnTo>
                    <a:pt x="4316479" y="265826"/>
                  </a:lnTo>
                  <a:lnTo>
                    <a:pt x="4320082" y="244945"/>
                  </a:lnTo>
                  <a:lnTo>
                    <a:pt x="4325486" y="225864"/>
                  </a:lnTo>
                  <a:lnTo>
                    <a:pt x="4330530" y="206783"/>
                  </a:lnTo>
                  <a:lnTo>
                    <a:pt x="4339177" y="189502"/>
                  </a:lnTo>
                  <a:lnTo>
                    <a:pt x="4347823" y="172222"/>
                  </a:lnTo>
                  <a:lnTo>
                    <a:pt x="4360073" y="156741"/>
                  </a:lnTo>
                  <a:lnTo>
                    <a:pt x="4371962" y="143060"/>
                  </a:lnTo>
                  <a:lnTo>
                    <a:pt x="4382410" y="129020"/>
                  </a:lnTo>
                  <a:lnTo>
                    <a:pt x="4396101" y="115339"/>
                  </a:lnTo>
                  <a:lnTo>
                    <a:pt x="4410151" y="103099"/>
                  </a:lnTo>
                  <a:lnTo>
                    <a:pt x="4423842" y="90858"/>
                  </a:lnTo>
                  <a:lnTo>
                    <a:pt x="4439694" y="80418"/>
                  </a:lnTo>
                  <a:lnTo>
                    <a:pt x="4455186" y="71777"/>
                  </a:lnTo>
                  <a:lnTo>
                    <a:pt x="4472479" y="61337"/>
                  </a:lnTo>
                  <a:lnTo>
                    <a:pt x="4491574" y="54496"/>
                  </a:lnTo>
                  <a:lnTo>
                    <a:pt x="4510669" y="47656"/>
                  </a:lnTo>
                  <a:lnTo>
                    <a:pt x="4527962" y="40815"/>
                  </a:lnTo>
                  <a:lnTo>
                    <a:pt x="4547057" y="35415"/>
                  </a:lnTo>
                  <a:lnTo>
                    <a:pt x="4567593" y="32175"/>
                  </a:lnTo>
                  <a:lnTo>
                    <a:pt x="4586688" y="30375"/>
                  </a:lnTo>
                  <a:close/>
                  <a:moveTo>
                    <a:pt x="1284273" y="0"/>
                  </a:moveTo>
                  <a:lnTo>
                    <a:pt x="1296511" y="0"/>
                  </a:lnTo>
                  <a:lnTo>
                    <a:pt x="1308389" y="1800"/>
                  </a:lnTo>
                  <a:lnTo>
                    <a:pt x="1320627" y="5401"/>
                  </a:lnTo>
                  <a:lnTo>
                    <a:pt x="1330705" y="10441"/>
                  </a:lnTo>
                  <a:lnTo>
                    <a:pt x="1341144" y="19083"/>
                  </a:lnTo>
                  <a:lnTo>
                    <a:pt x="1351582" y="33125"/>
                  </a:lnTo>
                  <a:lnTo>
                    <a:pt x="1372458" y="67330"/>
                  </a:lnTo>
                  <a:lnTo>
                    <a:pt x="1381097" y="77772"/>
                  </a:lnTo>
                  <a:lnTo>
                    <a:pt x="1386496" y="84973"/>
                  </a:lnTo>
                  <a:lnTo>
                    <a:pt x="1389736" y="95414"/>
                  </a:lnTo>
                  <a:lnTo>
                    <a:pt x="1393335" y="105856"/>
                  </a:lnTo>
                  <a:lnTo>
                    <a:pt x="1393335" y="114497"/>
                  </a:lnTo>
                  <a:lnTo>
                    <a:pt x="1391535" y="124939"/>
                  </a:lnTo>
                  <a:lnTo>
                    <a:pt x="1387936" y="133580"/>
                  </a:lnTo>
                  <a:lnTo>
                    <a:pt x="1389736" y="135380"/>
                  </a:lnTo>
                  <a:lnTo>
                    <a:pt x="1395135" y="133580"/>
                  </a:lnTo>
                  <a:lnTo>
                    <a:pt x="1412412" y="133580"/>
                  </a:lnTo>
                  <a:lnTo>
                    <a:pt x="1410613" y="150863"/>
                  </a:lnTo>
                  <a:lnTo>
                    <a:pt x="1408813" y="168145"/>
                  </a:lnTo>
                  <a:lnTo>
                    <a:pt x="1408813" y="178227"/>
                  </a:lnTo>
                  <a:lnTo>
                    <a:pt x="1410613" y="186868"/>
                  </a:lnTo>
                  <a:lnTo>
                    <a:pt x="1414212" y="192269"/>
                  </a:lnTo>
                  <a:lnTo>
                    <a:pt x="1422850" y="204151"/>
                  </a:lnTo>
                  <a:lnTo>
                    <a:pt x="1431489" y="218193"/>
                  </a:lnTo>
                  <a:lnTo>
                    <a:pt x="1440128" y="230435"/>
                  </a:lnTo>
                  <a:lnTo>
                    <a:pt x="1443367" y="233675"/>
                  </a:lnTo>
                  <a:lnTo>
                    <a:pt x="1445167" y="239076"/>
                  </a:lnTo>
                  <a:lnTo>
                    <a:pt x="1448766" y="265000"/>
                  </a:lnTo>
                  <a:lnTo>
                    <a:pt x="1455605" y="290924"/>
                  </a:lnTo>
                  <a:lnTo>
                    <a:pt x="1466043" y="316847"/>
                  </a:lnTo>
                  <a:lnTo>
                    <a:pt x="1477922" y="340971"/>
                  </a:lnTo>
                  <a:lnTo>
                    <a:pt x="1500598" y="396779"/>
                  </a:lnTo>
                  <a:lnTo>
                    <a:pt x="1524714" y="448627"/>
                  </a:lnTo>
                  <a:lnTo>
                    <a:pt x="1543791" y="507316"/>
                  </a:lnTo>
                  <a:lnTo>
                    <a:pt x="1562868" y="566365"/>
                  </a:lnTo>
                  <a:lnTo>
                    <a:pt x="1573306" y="595529"/>
                  </a:lnTo>
                  <a:lnTo>
                    <a:pt x="1583745" y="623253"/>
                  </a:lnTo>
                  <a:lnTo>
                    <a:pt x="1595623" y="649537"/>
                  </a:lnTo>
                  <a:lnTo>
                    <a:pt x="1607861" y="673660"/>
                  </a:lnTo>
                  <a:lnTo>
                    <a:pt x="1612900" y="680501"/>
                  </a:lnTo>
                  <a:lnTo>
                    <a:pt x="1619739" y="687703"/>
                  </a:lnTo>
                  <a:lnTo>
                    <a:pt x="1644215" y="703185"/>
                  </a:lnTo>
                  <a:lnTo>
                    <a:pt x="1651054" y="706425"/>
                  </a:lnTo>
                  <a:lnTo>
                    <a:pt x="1651054" y="715067"/>
                  </a:lnTo>
                  <a:lnTo>
                    <a:pt x="1652854" y="734149"/>
                  </a:lnTo>
                  <a:lnTo>
                    <a:pt x="1658253" y="749632"/>
                  </a:lnTo>
                  <a:lnTo>
                    <a:pt x="1661492" y="755033"/>
                  </a:lnTo>
                  <a:lnTo>
                    <a:pt x="1665091" y="760073"/>
                  </a:lnTo>
                  <a:lnTo>
                    <a:pt x="1670131" y="763674"/>
                  </a:lnTo>
                  <a:lnTo>
                    <a:pt x="1675530" y="766914"/>
                  </a:lnTo>
                  <a:lnTo>
                    <a:pt x="1684168" y="768715"/>
                  </a:lnTo>
                  <a:lnTo>
                    <a:pt x="1685968" y="779156"/>
                  </a:lnTo>
                  <a:lnTo>
                    <a:pt x="1691007" y="798239"/>
                  </a:lnTo>
                  <a:lnTo>
                    <a:pt x="1696406" y="817322"/>
                  </a:lnTo>
                  <a:lnTo>
                    <a:pt x="1704685" y="836405"/>
                  </a:lnTo>
                  <a:lnTo>
                    <a:pt x="1711884" y="850087"/>
                  </a:lnTo>
                  <a:lnTo>
                    <a:pt x="1730601" y="891853"/>
                  </a:lnTo>
                  <a:lnTo>
                    <a:pt x="1749678" y="931819"/>
                  </a:lnTo>
                  <a:lnTo>
                    <a:pt x="1774154" y="988707"/>
                  </a:lnTo>
                  <a:lnTo>
                    <a:pt x="1800070" y="1045956"/>
                  </a:lnTo>
                  <a:lnTo>
                    <a:pt x="1834624" y="1118687"/>
                  </a:lnTo>
                  <a:lnTo>
                    <a:pt x="1857300" y="1165134"/>
                  </a:lnTo>
                  <a:lnTo>
                    <a:pt x="1881417" y="1212301"/>
                  </a:lnTo>
                  <a:lnTo>
                    <a:pt x="1910572" y="1258748"/>
                  </a:lnTo>
                  <a:lnTo>
                    <a:pt x="1940087" y="1305554"/>
                  </a:lnTo>
                  <a:lnTo>
                    <a:pt x="1948726" y="1319597"/>
                  </a:lnTo>
                  <a:lnTo>
                    <a:pt x="1962763" y="1338679"/>
                  </a:lnTo>
                  <a:lnTo>
                    <a:pt x="1973202" y="1352361"/>
                  </a:lnTo>
                  <a:lnTo>
                    <a:pt x="1978241" y="1355962"/>
                  </a:lnTo>
                  <a:lnTo>
                    <a:pt x="1981840" y="1355962"/>
                  </a:lnTo>
                  <a:lnTo>
                    <a:pt x="1986880" y="1352361"/>
                  </a:lnTo>
                  <a:lnTo>
                    <a:pt x="1992279" y="1349121"/>
                  </a:lnTo>
                  <a:lnTo>
                    <a:pt x="1997318" y="1340120"/>
                  </a:lnTo>
                  <a:lnTo>
                    <a:pt x="2002357" y="1330038"/>
                  </a:lnTo>
                  <a:lnTo>
                    <a:pt x="2007756" y="1315996"/>
                  </a:lnTo>
                  <a:lnTo>
                    <a:pt x="2010996" y="1298713"/>
                  </a:lnTo>
                  <a:lnTo>
                    <a:pt x="2018195" y="1272790"/>
                  </a:lnTo>
                  <a:lnTo>
                    <a:pt x="2023234" y="1245065"/>
                  </a:lnTo>
                  <a:lnTo>
                    <a:pt x="2028273" y="1231023"/>
                  </a:lnTo>
                  <a:lnTo>
                    <a:pt x="2035112" y="1219142"/>
                  </a:lnTo>
                  <a:lnTo>
                    <a:pt x="2044111" y="1208700"/>
                  </a:lnTo>
                  <a:lnTo>
                    <a:pt x="2055988" y="1201859"/>
                  </a:lnTo>
                  <a:lnTo>
                    <a:pt x="2059588" y="1182776"/>
                  </a:lnTo>
                  <a:lnTo>
                    <a:pt x="2064627" y="1156492"/>
                  </a:lnTo>
                  <a:lnTo>
                    <a:pt x="2070026" y="1141010"/>
                  </a:lnTo>
                  <a:lnTo>
                    <a:pt x="2076865" y="1128768"/>
                  </a:lnTo>
                  <a:lnTo>
                    <a:pt x="2085504" y="1118687"/>
                  </a:lnTo>
                  <a:lnTo>
                    <a:pt x="2097742" y="1111846"/>
                  </a:lnTo>
                  <a:lnTo>
                    <a:pt x="2101342" y="1092763"/>
                  </a:lnTo>
                  <a:lnTo>
                    <a:pt x="2108180" y="1075480"/>
                  </a:lnTo>
                  <a:lnTo>
                    <a:pt x="2116819" y="1054597"/>
                  </a:lnTo>
                  <a:lnTo>
                    <a:pt x="2129057" y="1033714"/>
                  </a:lnTo>
                  <a:lnTo>
                    <a:pt x="2149574" y="1000949"/>
                  </a:lnTo>
                  <a:lnTo>
                    <a:pt x="2160012" y="980066"/>
                  </a:lnTo>
                  <a:lnTo>
                    <a:pt x="2170450" y="959543"/>
                  </a:lnTo>
                  <a:lnTo>
                    <a:pt x="2210044" y="850087"/>
                  </a:lnTo>
                  <a:lnTo>
                    <a:pt x="2249998" y="734149"/>
                  </a:lnTo>
                  <a:lnTo>
                    <a:pt x="2269075" y="673660"/>
                  </a:lnTo>
                  <a:lnTo>
                    <a:pt x="2289951" y="618212"/>
                  </a:lnTo>
                  <a:lnTo>
                    <a:pt x="2310468" y="568165"/>
                  </a:lnTo>
                  <a:lnTo>
                    <a:pt x="2331344" y="523158"/>
                  </a:lnTo>
                  <a:lnTo>
                    <a:pt x="2331344" y="512717"/>
                  </a:lnTo>
                  <a:lnTo>
                    <a:pt x="2331344" y="502275"/>
                  </a:lnTo>
                  <a:lnTo>
                    <a:pt x="2333144" y="490033"/>
                  </a:lnTo>
                  <a:lnTo>
                    <a:pt x="2338183" y="479592"/>
                  </a:lnTo>
                  <a:lnTo>
                    <a:pt x="2346822" y="460509"/>
                  </a:lnTo>
                  <a:lnTo>
                    <a:pt x="2354021" y="443226"/>
                  </a:lnTo>
                  <a:lnTo>
                    <a:pt x="2357260" y="436385"/>
                  </a:lnTo>
                  <a:lnTo>
                    <a:pt x="2359060" y="432785"/>
                  </a:lnTo>
                  <a:lnTo>
                    <a:pt x="2359060" y="427744"/>
                  </a:lnTo>
                  <a:lnTo>
                    <a:pt x="2360859" y="422703"/>
                  </a:lnTo>
                  <a:lnTo>
                    <a:pt x="2365899" y="417302"/>
                  </a:lnTo>
                  <a:lnTo>
                    <a:pt x="2369498" y="415862"/>
                  </a:lnTo>
                  <a:lnTo>
                    <a:pt x="2374537" y="414062"/>
                  </a:lnTo>
                  <a:lnTo>
                    <a:pt x="2379937" y="414062"/>
                  </a:lnTo>
                  <a:lnTo>
                    <a:pt x="2397213" y="363654"/>
                  </a:lnTo>
                  <a:lnTo>
                    <a:pt x="2412691" y="311807"/>
                  </a:lnTo>
                  <a:lnTo>
                    <a:pt x="2429968" y="263199"/>
                  </a:lnTo>
                  <a:lnTo>
                    <a:pt x="2454084" y="178227"/>
                  </a:lnTo>
                  <a:lnTo>
                    <a:pt x="2474961" y="95414"/>
                  </a:lnTo>
                  <a:lnTo>
                    <a:pt x="2476761" y="88213"/>
                  </a:lnTo>
                  <a:lnTo>
                    <a:pt x="2485400" y="84973"/>
                  </a:lnTo>
                  <a:lnTo>
                    <a:pt x="2504476" y="79572"/>
                  </a:lnTo>
                  <a:lnTo>
                    <a:pt x="2521754" y="76332"/>
                  </a:lnTo>
                  <a:lnTo>
                    <a:pt x="2540831" y="72731"/>
                  </a:lnTo>
                  <a:lnTo>
                    <a:pt x="2558108" y="72731"/>
                  </a:lnTo>
                  <a:lnTo>
                    <a:pt x="2627217" y="72731"/>
                  </a:lnTo>
                  <a:lnTo>
                    <a:pt x="2644494" y="74531"/>
                  </a:lnTo>
                  <a:lnTo>
                    <a:pt x="2662131" y="76332"/>
                  </a:lnTo>
                  <a:lnTo>
                    <a:pt x="2696686" y="76332"/>
                  </a:lnTo>
                  <a:lnTo>
                    <a:pt x="2710363" y="77772"/>
                  </a:lnTo>
                  <a:lnTo>
                    <a:pt x="2724041" y="77772"/>
                  </a:lnTo>
                  <a:lnTo>
                    <a:pt x="2738079" y="74531"/>
                  </a:lnTo>
                  <a:lnTo>
                    <a:pt x="2751756" y="69131"/>
                  </a:lnTo>
                  <a:lnTo>
                    <a:pt x="2762195" y="67330"/>
                  </a:lnTo>
                  <a:lnTo>
                    <a:pt x="2774433" y="65890"/>
                  </a:lnTo>
                  <a:lnTo>
                    <a:pt x="2779472" y="65890"/>
                  </a:lnTo>
                  <a:lnTo>
                    <a:pt x="2783072" y="67330"/>
                  </a:lnTo>
                  <a:lnTo>
                    <a:pt x="2786671" y="69131"/>
                  </a:lnTo>
                  <a:lnTo>
                    <a:pt x="2789911" y="74531"/>
                  </a:lnTo>
                  <a:lnTo>
                    <a:pt x="2791710" y="70931"/>
                  </a:lnTo>
                  <a:lnTo>
                    <a:pt x="2793510" y="69131"/>
                  </a:lnTo>
                  <a:lnTo>
                    <a:pt x="2797109" y="65890"/>
                  </a:lnTo>
                  <a:lnTo>
                    <a:pt x="2807547" y="55449"/>
                  </a:lnTo>
                  <a:lnTo>
                    <a:pt x="2826264" y="76332"/>
                  </a:lnTo>
                  <a:lnTo>
                    <a:pt x="2864419" y="76332"/>
                  </a:lnTo>
                  <a:lnTo>
                    <a:pt x="2888535" y="76332"/>
                  </a:lnTo>
                  <a:lnTo>
                    <a:pt x="2913011" y="74531"/>
                  </a:lnTo>
                  <a:lnTo>
                    <a:pt x="2958004" y="69131"/>
                  </a:lnTo>
                  <a:lnTo>
                    <a:pt x="2975280" y="65890"/>
                  </a:lnTo>
                  <a:lnTo>
                    <a:pt x="2988958" y="58689"/>
                  </a:lnTo>
                  <a:lnTo>
                    <a:pt x="3001197" y="51848"/>
                  </a:lnTo>
                  <a:lnTo>
                    <a:pt x="3008035" y="41766"/>
                  </a:lnTo>
                  <a:lnTo>
                    <a:pt x="3013075" y="34565"/>
                  </a:lnTo>
                  <a:lnTo>
                    <a:pt x="3021713" y="34565"/>
                  </a:lnTo>
                  <a:lnTo>
                    <a:pt x="3037551" y="34565"/>
                  </a:lnTo>
                  <a:lnTo>
                    <a:pt x="3051229" y="38165"/>
                  </a:lnTo>
                  <a:lnTo>
                    <a:pt x="3061667" y="43206"/>
                  </a:lnTo>
                  <a:lnTo>
                    <a:pt x="3070306" y="50408"/>
                  </a:lnTo>
                  <a:lnTo>
                    <a:pt x="3073905" y="57249"/>
                  </a:lnTo>
                  <a:lnTo>
                    <a:pt x="3078944" y="62290"/>
                  </a:lnTo>
                  <a:lnTo>
                    <a:pt x="3087943" y="67330"/>
                  </a:lnTo>
                  <a:lnTo>
                    <a:pt x="3098021" y="62290"/>
                  </a:lnTo>
                  <a:lnTo>
                    <a:pt x="3117098" y="53648"/>
                  </a:lnTo>
                  <a:lnTo>
                    <a:pt x="3129336" y="50408"/>
                  </a:lnTo>
                  <a:lnTo>
                    <a:pt x="3137974" y="46807"/>
                  </a:lnTo>
                  <a:lnTo>
                    <a:pt x="3144814" y="38165"/>
                  </a:lnTo>
                  <a:lnTo>
                    <a:pt x="3155252" y="43206"/>
                  </a:lnTo>
                  <a:lnTo>
                    <a:pt x="3168930" y="48607"/>
                  </a:lnTo>
                  <a:lnTo>
                    <a:pt x="3182967" y="53648"/>
                  </a:lnTo>
                  <a:lnTo>
                    <a:pt x="3196645" y="57249"/>
                  </a:lnTo>
                  <a:lnTo>
                    <a:pt x="3212482" y="58689"/>
                  </a:lnTo>
                  <a:lnTo>
                    <a:pt x="3226160" y="60489"/>
                  </a:lnTo>
                  <a:lnTo>
                    <a:pt x="3241638" y="60489"/>
                  </a:lnTo>
                  <a:lnTo>
                    <a:pt x="3255676" y="60489"/>
                  </a:lnTo>
                  <a:lnTo>
                    <a:pt x="3271153" y="57249"/>
                  </a:lnTo>
                  <a:lnTo>
                    <a:pt x="3284831" y="55449"/>
                  </a:lnTo>
                  <a:lnTo>
                    <a:pt x="3298869" y="50408"/>
                  </a:lnTo>
                  <a:lnTo>
                    <a:pt x="3312547" y="45007"/>
                  </a:lnTo>
                  <a:lnTo>
                    <a:pt x="3324784" y="39966"/>
                  </a:lnTo>
                  <a:lnTo>
                    <a:pt x="3350700" y="24483"/>
                  </a:lnTo>
                  <a:lnTo>
                    <a:pt x="3375176" y="3600"/>
                  </a:lnTo>
                  <a:lnTo>
                    <a:pt x="3380215" y="0"/>
                  </a:lnTo>
                  <a:lnTo>
                    <a:pt x="3385615" y="0"/>
                  </a:lnTo>
                  <a:lnTo>
                    <a:pt x="3392454" y="0"/>
                  </a:lnTo>
                  <a:lnTo>
                    <a:pt x="3399292" y="1800"/>
                  </a:lnTo>
                  <a:lnTo>
                    <a:pt x="3409731" y="7201"/>
                  </a:lnTo>
                  <a:lnTo>
                    <a:pt x="3418369" y="12242"/>
                  </a:lnTo>
                  <a:lnTo>
                    <a:pt x="3421609" y="19083"/>
                  </a:lnTo>
                  <a:lnTo>
                    <a:pt x="3425208" y="34565"/>
                  </a:lnTo>
                  <a:lnTo>
                    <a:pt x="3427008" y="48607"/>
                  </a:lnTo>
                  <a:lnTo>
                    <a:pt x="3480640" y="45007"/>
                  </a:lnTo>
                  <a:lnTo>
                    <a:pt x="3537870" y="43206"/>
                  </a:lnTo>
                  <a:lnTo>
                    <a:pt x="3598340" y="43206"/>
                  </a:lnTo>
                  <a:lnTo>
                    <a:pt x="3666010" y="45007"/>
                  </a:lnTo>
                  <a:lnTo>
                    <a:pt x="3722881" y="50408"/>
                  </a:lnTo>
                  <a:lnTo>
                    <a:pt x="3781911" y="57249"/>
                  </a:lnTo>
                  <a:lnTo>
                    <a:pt x="3842381" y="69131"/>
                  </a:lnTo>
                  <a:lnTo>
                    <a:pt x="3906451" y="84973"/>
                  </a:lnTo>
                  <a:lnTo>
                    <a:pt x="3913290" y="86773"/>
                  </a:lnTo>
                  <a:lnTo>
                    <a:pt x="3915089" y="91814"/>
                  </a:lnTo>
                  <a:lnTo>
                    <a:pt x="3918689" y="98655"/>
                  </a:lnTo>
                  <a:lnTo>
                    <a:pt x="3920129" y="105856"/>
                  </a:lnTo>
                  <a:lnTo>
                    <a:pt x="3920129" y="110897"/>
                  </a:lnTo>
                  <a:lnTo>
                    <a:pt x="3918689" y="116298"/>
                  </a:lnTo>
                  <a:lnTo>
                    <a:pt x="3916889" y="121338"/>
                  </a:lnTo>
                  <a:lnTo>
                    <a:pt x="3913290" y="124939"/>
                  </a:lnTo>
                  <a:lnTo>
                    <a:pt x="3906451" y="129980"/>
                  </a:lnTo>
                  <a:lnTo>
                    <a:pt x="3901052" y="131780"/>
                  </a:lnTo>
                  <a:lnTo>
                    <a:pt x="3908251" y="135380"/>
                  </a:lnTo>
                  <a:lnTo>
                    <a:pt x="3916889" y="140421"/>
                  </a:lnTo>
                  <a:lnTo>
                    <a:pt x="3916889" y="161304"/>
                  </a:lnTo>
                  <a:lnTo>
                    <a:pt x="3916889" y="168145"/>
                  </a:lnTo>
                  <a:lnTo>
                    <a:pt x="3913290" y="171386"/>
                  </a:lnTo>
                  <a:lnTo>
                    <a:pt x="3910050" y="174986"/>
                  </a:lnTo>
                  <a:lnTo>
                    <a:pt x="3902851" y="178227"/>
                  </a:lnTo>
                  <a:lnTo>
                    <a:pt x="3910050" y="199110"/>
                  </a:lnTo>
                  <a:lnTo>
                    <a:pt x="3913290" y="221793"/>
                  </a:lnTo>
                  <a:lnTo>
                    <a:pt x="3916889" y="242316"/>
                  </a:lnTo>
                  <a:lnTo>
                    <a:pt x="3916889" y="263199"/>
                  </a:lnTo>
                  <a:lnTo>
                    <a:pt x="3916889" y="275441"/>
                  </a:lnTo>
                  <a:lnTo>
                    <a:pt x="3915089" y="280482"/>
                  </a:lnTo>
                  <a:lnTo>
                    <a:pt x="3911490" y="287683"/>
                  </a:lnTo>
                  <a:lnTo>
                    <a:pt x="3910050" y="292724"/>
                  </a:lnTo>
                  <a:lnTo>
                    <a:pt x="3910050" y="297765"/>
                  </a:lnTo>
                  <a:lnTo>
                    <a:pt x="3902851" y="348172"/>
                  </a:lnTo>
                  <a:lnTo>
                    <a:pt x="3897812" y="398219"/>
                  </a:lnTo>
                  <a:lnTo>
                    <a:pt x="3896012" y="448627"/>
                  </a:lnTo>
                  <a:lnTo>
                    <a:pt x="3897812" y="500475"/>
                  </a:lnTo>
                  <a:lnTo>
                    <a:pt x="3899612" y="528199"/>
                  </a:lnTo>
                  <a:lnTo>
                    <a:pt x="3899612" y="554123"/>
                  </a:lnTo>
                  <a:lnTo>
                    <a:pt x="3897812" y="580047"/>
                  </a:lnTo>
                  <a:lnTo>
                    <a:pt x="3896012" y="604170"/>
                  </a:lnTo>
                  <a:lnTo>
                    <a:pt x="3892413" y="628654"/>
                  </a:lnTo>
                  <a:lnTo>
                    <a:pt x="3887374" y="650977"/>
                  </a:lnTo>
                  <a:lnTo>
                    <a:pt x="3881975" y="673660"/>
                  </a:lnTo>
                  <a:lnTo>
                    <a:pt x="3875136" y="694544"/>
                  </a:lnTo>
                  <a:lnTo>
                    <a:pt x="3870097" y="704625"/>
                  </a:lnTo>
                  <a:lnTo>
                    <a:pt x="3859658" y="704625"/>
                  </a:lnTo>
                  <a:lnTo>
                    <a:pt x="3849220" y="704625"/>
                  </a:lnTo>
                  <a:lnTo>
                    <a:pt x="3838782" y="703185"/>
                  </a:lnTo>
                  <a:lnTo>
                    <a:pt x="3830143" y="701385"/>
                  </a:lnTo>
                  <a:lnTo>
                    <a:pt x="3823304" y="695984"/>
                  </a:lnTo>
                  <a:lnTo>
                    <a:pt x="3818265" y="689143"/>
                  </a:lnTo>
                  <a:lnTo>
                    <a:pt x="3814666" y="680501"/>
                  </a:lnTo>
                  <a:lnTo>
                    <a:pt x="3781911" y="684102"/>
                  </a:lnTo>
                  <a:lnTo>
                    <a:pt x="3752396" y="684102"/>
                  </a:lnTo>
                  <a:lnTo>
                    <a:pt x="3726120" y="682302"/>
                  </a:lnTo>
                  <a:lnTo>
                    <a:pt x="3703804" y="675461"/>
                  </a:lnTo>
                  <a:lnTo>
                    <a:pt x="3698764" y="690943"/>
                  </a:lnTo>
                  <a:lnTo>
                    <a:pt x="3695165" y="706425"/>
                  </a:lnTo>
                  <a:lnTo>
                    <a:pt x="3695165" y="720467"/>
                  </a:lnTo>
                  <a:lnTo>
                    <a:pt x="3695165" y="732349"/>
                  </a:lnTo>
                  <a:lnTo>
                    <a:pt x="3696964" y="753232"/>
                  </a:lnTo>
                  <a:lnTo>
                    <a:pt x="3698764" y="774115"/>
                  </a:lnTo>
                  <a:lnTo>
                    <a:pt x="3698764" y="815522"/>
                  </a:lnTo>
                  <a:lnTo>
                    <a:pt x="3698764" y="827763"/>
                  </a:lnTo>
                  <a:lnTo>
                    <a:pt x="3696964" y="840005"/>
                  </a:lnTo>
                  <a:lnTo>
                    <a:pt x="3691565" y="864129"/>
                  </a:lnTo>
                  <a:lnTo>
                    <a:pt x="3690126" y="870970"/>
                  </a:lnTo>
                  <a:lnTo>
                    <a:pt x="3684727" y="893293"/>
                  </a:lnTo>
                  <a:lnTo>
                    <a:pt x="3684727" y="914176"/>
                  </a:lnTo>
                  <a:lnTo>
                    <a:pt x="3679688" y="936860"/>
                  </a:lnTo>
                  <a:lnTo>
                    <a:pt x="3677888" y="945501"/>
                  </a:lnTo>
                  <a:lnTo>
                    <a:pt x="3679688" y="952342"/>
                  </a:lnTo>
                  <a:lnTo>
                    <a:pt x="3681487" y="966384"/>
                  </a:lnTo>
                  <a:lnTo>
                    <a:pt x="3682927" y="978266"/>
                  </a:lnTo>
                  <a:lnTo>
                    <a:pt x="3684727" y="1002389"/>
                  </a:lnTo>
                  <a:lnTo>
                    <a:pt x="3677888" y="1038755"/>
                  </a:lnTo>
                  <a:lnTo>
                    <a:pt x="3676088" y="1073680"/>
                  </a:lnTo>
                  <a:lnTo>
                    <a:pt x="3674288" y="1106445"/>
                  </a:lnTo>
                  <a:lnTo>
                    <a:pt x="3676088" y="1139210"/>
                  </a:lnTo>
                  <a:lnTo>
                    <a:pt x="3676088" y="1179176"/>
                  </a:lnTo>
                  <a:lnTo>
                    <a:pt x="3674288" y="1215541"/>
                  </a:lnTo>
                  <a:lnTo>
                    <a:pt x="3669249" y="1288272"/>
                  </a:lnTo>
                  <a:lnTo>
                    <a:pt x="3662410" y="1378285"/>
                  </a:lnTo>
                  <a:lnTo>
                    <a:pt x="3651972" y="1471899"/>
                  </a:lnTo>
                  <a:lnTo>
                    <a:pt x="3655571" y="1471899"/>
                  </a:lnTo>
                  <a:lnTo>
                    <a:pt x="3651972" y="1475500"/>
                  </a:lnTo>
                  <a:lnTo>
                    <a:pt x="3653771" y="1478740"/>
                  </a:lnTo>
                  <a:lnTo>
                    <a:pt x="3650172" y="1476940"/>
                  </a:lnTo>
                  <a:lnTo>
                    <a:pt x="3645133" y="1518706"/>
                  </a:lnTo>
                  <a:lnTo>
                    <a:pt x="3641533" y="1544630"/>
                  </a:lnTo>
                  <a:lnTo>
                    <a:pt x="3639734" y="1572354"/>
                  </a:lnTo>
                  <a:lnTo>
                    <a:pt x="3638294" y="1601879"/>
                  </a:lnTo>
                  <a:lnTo>
                    <a:pt x="3638294" y="1631043"/>
                  </a:lnTo>
                  <a:lnTo>
                    <a:pt x="3641533" y="1695132"/>
                  </a:lnTo>
                  <a:lnTo>
                    <a:pt x="3648732" y="1764623"/>
                  </a:lnTo>
                  <a:lnTo>
                    <a:pt x="3686526" y="1783346"/>
                  </a:lnTo>
                  <a:lnTo>
                    <a:pt x="3682927" y="1797388"/>
                  </a:lnTo>
                  <a:lnTo>
                    <a:pt x="3677888" y="1807829"/>
                  </a:lnTo>
                  <a:lnTo>
                    <a:pt x="3669249" y="1816110"/>
                  </a:lnTo>
                  <a:lnTo>
                    <a:pt x="3662410" y="1819711"/>
                  </a:lnTo>
                  <a:lnTo>
                    <a:pt x="3653771" y="1821511"/>
                  </a:lnTo>
                  <a:lnTo>
                    <a:pt x="3651972" y="1821511"/>
                  </a:lnTo>
                  <a:lnTo>
                    <a:pt x="3655571" y="1838794"/>
                  </a:lnTo>
                  <a:lnTo>
                    <a:pt x="3658811" y="1854636"/>
                  </a:lnTo>
                  <a:lnTo>
                    <a:pt x="3658811" y="1868318"/>
                  </a:lnTo>
                  <a:lnTo>
                    <a:pt x="3657371" y="1882360"/>
                  </a:lnTo>
                  <a:lnTo>
                    <a:pt x="3653771" y="1910084"/>
                  </a:lnTo>
                  <a:lnTo>
                    <a:pt x="3648732" y="1941049"/>
                  </a:lnTo>
                  <a:lnTo>
                    <a:pt x="3646933" y="1949690"/>
                  </a:lnTo>
                  <a:lnTo>
                    <a:pt x="3643333" y="1968773"/>
                  </a:lnTo>
                  <a:lnTo>
                    <a:pt x="3641533" y="1987856"/>
                  </a:lnTo>
                  <a:lnTo>
                    <a:pt x="3639734" y="1996497"/>
                  </a:lnTo>
                  <a:lnTo>
                    <a:pt x="3641533" y="2006939"/>
                  </a:lnTo>
                  <a:lnTo>
                    <a:pt x="3643333" y="2015580"/>
                  </a:lnTo>
                  <a:lnTo>
                    <a:pt x="3648732" y="2026022"/>
                  </a:lnTo>
                  <a:lnTo>
                    <a:pt x="3650172" y="2034663"/>
                  </a:lnTo>
                  <a:lnTo>
                    <a:pt x="3650172" y="2041504"/>
                  </a:lnTo>
                  <a:lnTo>
                    <a:pt x="3650172" y="2048345"/>
                  </a:lnTo>
                  <a:lnTo>
                    <a:pt x="3648732" y="2053746"/>
                  </a:lnTo>
                  <a:lnTo>
                    <a:pt x="3645133" y="2058787"/>
                  </a:lnTo>
                  <a:lnTo>
                    <a:pt x="3639734" y="2063827"/>
                  </a:lnTo>
                  <a:lnTo>
                    <a:pt x="3634695" y="2067428"/>
                  </a:lnTo>
                  <a:lnTo>
                    <a:pt x="3627856" y="2071028"/>
                  </a:lnTo>
                  <a:lnTo>
                    <a:pt x="3626056" y="2072469"/>
                  </a:lnTo>
                  <a:lnTo>
                    <a:pt x="3624256" y="2077869"/>
                  </a:lnTo>
                  <a:lnTo>
                    <a:pt x="3626056" y="2087951"/>
                  </a:lnTo>
                  <a:lnTo>
                    <a:pt x="3627856" y="2095152"/>
                  </a:lnTo>
                  <a:lnTo>
                    <a:pt x="3631095" y="2095152"/>
                  </a:lnTo>
                  <a:lnTo>
                    <a:pt x="3641533" y="2100193"/>
                  </a:lnTo>
                  <a:lnTo>
                    <a:pt x="3646933" y="2103793"/>
                  </a:lnTo>
                  <a:lnTo>
                    <a:pt x="3650172" y="2110634"/>
                  </a:lnTo>
                  <a:lnTo>
                    <a:pt x="3651972" y="2117475"/>
                  </a:lnTo>
                  <a:lnTo>
                    <a:pt x="3650172" y="2126477"/>
                  </a:lnTo>
                  <a:lnTo>
                    <a:pt x="3651972" y="2133318"/>
                  </a:lnTo>
                  <a:lnTo>
                    <a:pt x="3651972" y="2141959"/>
                  </a:lnTo>
                  <a:lnTo>
                    <a:pt x="3650172" y="2150600"/>
                  </a:lnTo>
                  <a:lnTo>
                    <a:pt x="3648732" y="2154201"/>
                  </a:lnTo>
                  <a:lnTo>
                    <a:pt x="3645133" y="2159241"/>
                  </a:lnTo>
                  <a:lnTo>
                    <a:pt x="3641533" y="2164642"/>
                  </a:lnTo>
                  <a:lnTo>
                    <a:pt x="3638294" y="2169683"/>
                  </a:lnTo>
                  <a:lnTo>
                    <a:pt x="3650172" y="2162842"/>
                  </a:lnTo>
                  <a:lnTo>
                    <a:pt x="3658811" y="2173284"/>
                  </a:lnTo>
                  <a:lnTo>
                    <a:pt x="3669249" y="2188766"/>
                  </a:lnTo>
                  <a:lnTo>
                    <a:pt x="3681487" y="2204248"/>
                  </a:lnTo>
                  <a:lnTo>
                    <a:pt x="3682927" y="2207489"/>
                  </a:lnTo>
                  <a:lnTo>
                    <a:pt x="3684727" y="2212889"/>
                  </a:lnTo>
                  <a:lnTo>
                    <a:pt x="3688326" y="2216130"/>
                  </a:lnTo>
                  <a:lnTo>
                    <a:pt x="3698764" y="2223331"/>
                  </a:lnTo>
                  <a:lnTo>
                    <a:pt x="3722881" y="2221531"/>
                  </a:lnTo>
                  <a:lnTo>
                    <a:pt x="3743757" y="2223331"/>
                  </a:lnTo>
                  <a:lnTo>
                    <a:pt x="3762834" y="2226571"/>
                  </a:lnTo>
                  <a:lnTo>
                    <a:pt x="3778312" y="2233413"/>
                  </a:lnTo>
                  <a:lnTo>
                    <a:pt x="3809626" y="2252855"/>
                  </a:lnTo>
                  <a:lnTo>
                    <a:pt x="3835182" y="2270138"/>
                  </a:lnTo>
                  <a:lnTo>
                    <a:pt x="3842381" y="2276979"/>
                  </a:lnTo>
                  <a:lnTo>
                    <a:pt x="3849220" y="2280580"/>
                  </a:lnTo>
                  <a:lnTo>
                    <a:pt x="3856059" y="2282020"/>
                  </a:lnTo>
                  <a:lnTo>
                    <a:pt x="3862898" y="2282020"/>
                  </a:lnTo>
                  <a:lnTo>
                    <a:pt x="3871537" y="2287421"/>
                  </a:lnTo>
                  <a:lnTo>
                    <a:pt x="3876936" y="2291021"/>
                  </a:lnTo>
                  <a:lnTo>
                    <a:pt x="3880535" y="2296062"/>
                  </a:lnTo>
                  <a:lnTo>
                    <a:pt x="3885574" y="2304703"/>
                  </a:lnTo>
                  <a:lnTo>
                    <a:pt x="3889174" y="2313344"/>
                  </a:lnTo>
                  <a:lnTo>
                    <a:pt x="3897812" y="2311544"/>
                  </a:lnTo>
                  <a:lnTo>
                    <a:pt x="3904651" y="2311544"/>
                  </a:lnTo>
                  <a:lnTo>
                    <a:pt x="3911490" y="2311544"/>
                  </a:lnTo>
                  <a:lnTo>
                    <a:pt x="3916889" y="2315145"/>
                  </a:lnTo>
                  <a:lnTo>
                    <a:pt x="3920129" y="2318385"/>
                  </a:lnTo>
                  <a:lnTo>
                    <a:pt x="3923728" y="2321986"/>
                  </a:lnTo>
                  <a:lnTo>
                    <a:pt x="3923728" y="2327026"/>
                  </a:lnTo>
                  <a:lnTo>
                    <a:pt x="3925528" y="2332427"/>
                  </a:lnTo>
                  <a:lnTo>
                    <a:pt x="3925528" y="2363392"/>
                  </a:lnTo>
                  <a:lnTo>
                    <a:pt x="3921928" y="2366992"/>
                  </a:lnTo>
                  <a:lnTo>
                    <a:pt x="3916889" y="2375634"/>
                  </a:lnTo>
                  <a:lnTo>
                    <a:pt x="3908251" y="2382475"/>
                  </a:lnTo>
                  <a:lnTo>
                    <a:pt x="3899612" y="2389316"/>
                  </a:lnTo>
                  <a:lnTo>
                    <a:pt x="3887374" y="2396517"/>
                  </a:lnTo>
                  <a:lnTo>
                    <a:pt x="3883774" y="2398317"/>
                  </a:lnTo>
                  <a:lnTo>
                    <a:pt x="3880535" y="2403358"/>
                  </a:lnTo>
                  <a:lnTo>
                    <a:pt x="3875136" y="2415600"/>
                  </a:lnTo>
                  <a:lnTo>
                    <a:pt x="3880535" y="2432882"/>
                  </a:lnTo>
                  <a:lnTo>
                    <a:pt x="3883774" y="2450165"/>
                  </a:lnTo>
                  <a:lnTo>
                    <a:pt x="3883774" y="2467447"/>
                  </a:lnTo>
                  <a:lnTo>
                    <a:pt x="3881975" y="2486530"/>
                  </a:lnTo>
                  <a:lnTo>
                    <a:pt x="3875136" y="2527936"/>
                  </a:lnTo>
                  <a:lnTo>
                    <a:pt x="3866497" y="2567902"/>
                  </a:lnTo>
                  <a:lnTo>
                    <a:pt x="3870097" y="2617950"/>
                  </a:lnTo>
                  <a:lnTo>
                    <a:pt x="3875136" y="2670158"/>
                  </a:lnTo>
                  <a:lnTo>
                    <a:pt x="3876936" y="2687440"/>
                  </a:lnTo>
                  <a:lnTo>
                    <a:pt x="3875136" y="2702922"/>
                  </a:lnTo>
                  <a:lnTo>
                    <a:pt x="3875136" y="2718405"/>
                  </a:lnTo>
                  <a:lnTo>
                    <a:pt x="3871537" y="2732447"/>
                  </a:lnTo>
                  <a:lnTo>
                    <a:pt x="3866497" y="2758371"/>
                  </a:lnTo>
                  <a:lnTo>
                    <a:pt x="3859658" y="2777093"/>
                  </a:lnTo>
                  <a:lnTo>
                    <a:pt x="3854259" y="2787535"/>
                  </a:lnTo>
                  <a:lnTo>
                    <a:pt x="3843821" y="2787535"/>
                  </a:lnTo>
                  <a:lnTo>
                    <a:pt x="3831943" y="2786095"/>
                  </a:lnTo>
                  <a:lnTo>
                    <a:pt x="3819705" y="2784294"/>
                  </a:lnTo>
                  <a:lnTo>
                    <a:pt x="3807827" y="2780694"/>
                  </a:lnTo>
                  <a:lnTo>
                    <a:pt x="3799188" y="2775653"/>
                  </a:lnTo>
                  <a:lnTo>
                    <a:pt x="3790549" y="2768452"/>
                  </a:lnTo>
                  <a:lnTo>
                    <a:pt x="3783711" y="2759811"/>
                  </a:lnTo>
                  <a:lnTo>
                    <a:pt x="3778312" y="2749729"/>
                  </a:lnTo>
                  <a:lnTo>
                    <a:pt x="3773272" y="2739288"/>
                  </a:lnTo>
                  <a:lnTo>
                    <a:pt x="3767873" y="2746129"/>
                  </a:lnTo>
                  <a:lnTo>
                    <a:pt x="3762834" y="2752970"/>
                  </a:lnTo>
                  <a:lnTo>
                    <a:pt x="3757435" y="2759811"/>
                  </a:lnTo>
                  <a:lnTo>
                    <a:pt x="3750596" y="2765212"/>
                  </a:lnTo>
                  <a:lnTo>
                    <a:pt x="3738358" y="2772053"/>
                  </a:lnTo>
                  <a:lnTo>
                    <a:pt x="3726120" y="2775653"/>
                  </a:lnTo>
                  <a:lnTo>
                    <a:pt x="3710642" y="2778894"/>
                  </a:lnTo>
                  <a:lnTo>
                    <a:pt x="3695165" y="2778894"/>
                  </a:lnTo>
                  <a:lnTo>
                    <a:pt x="3681487" y="2780694"/>
                  </a:lnTo>
                  <a:lnTo>
                    <a:pt x="3666010" y="2780694"/>
                  </a:lnTo>
                  <a:lnTo>
                    <a:pt x="3648732" y="2778894"/>
                  </a:lnTo>
                  <a:lnTo>
                    <a:pt x="3631095" y="2775653"/>
                  </a:lnTo>
                  <a:lnTo>
                    <a:pt x="3617417" y="2773853"/>
                  </a:lnTo>
                  <a:lnTo>
                    <a:pt x="3605180" y="2772053"/>
                  </a:lnTo>
                  <a:lnTo>
                    <a:pt x="3577464" y="2772053"/>
                  </a:lnTo>
                  <a:lnTo>
                    <a:pt x="3536071" y="2772053"/>
                  </a:lnTo>
                  <a:lnTo>
                    <a:pt x="3491078" y="2775653"/>
                  </a:lnTo>
                  <a:lnTo>
                    <a:pt x="3465162" y="2777093"/>
                  </a:lnTo>
                  <a:lnTo>
                    <a:pt x="3440686" y="2778894"/>
                  </a:lnTo>
                  <a:lnTo>
                    <a:pt x="3397493" y="2778894"/>
                  </a:lnTo>
                  <a:lnTo>
                    <a:pt x="3357899" y="2778894"/>
                  </a:lnTo>
                  <a:lnTo>
                    <a:pt x="3340262" y="2777093"/>
                  </a:lnTo>
                  <a:lnTo>
                    <a:pt x="3324784" y="2775653"/>
                  </a:lnTo>
                  <a:lnTo>
                    <a:pt x="3310747" y="2775653"/>
                  </a:lnTo>
                  <a:lnTo>
                    <a:pt x="3295269" y="2777093"/>
                  </a:lnTo>
                  <a:lnTo>
                    <a:pt x="3277992" y="2780694"/>
                  </a:lnTo>
                  <a:lnTo>
                    <a:pt x="3258915" y="2786095"/>
                  </a:lnTo>
                  <a:lnTo>
                    <a:pt x="3255676" y="2787535"/>
                  </a:lnTo>
                  <a:lnTo>
                    <a:pt x="3245237" y="2786095"/>
                  </a:lnTo>
                  <a:lnTo>
                    <a:pt x="3234799" y="2782494"/>
                  </a:lnTo>
                  <a:lnTo>
                    <a:pt x="3224361" y="2778894"/>
                  </a:lnTo>
                  <a:lnTo>
                    <a:pt x="3215722" y="2772053"/>
                  </a:lnTo>
                  <a:lnTo>
                    <a:pt x="3129336" y="2772053"/>
                  </a:lnTo>
                  <a:lnTo>
                    <a:pt x="3047989" y="2775653"/>
                  </a:lnTo>
                  <a:lnTo>
                    <a:pt x="2971681" y="2780694"/>
                  </a:lnTo>
                  <a:lnTo>
                    <a:pt x="2897173" y="2787535"/>
                  </a:lnTo>
                  <a:lnTo>
                    <a:pt x="2816186" y="2792936"/>
                  </a:lnTo>
                  <a:lnTo>
                    <a:pt x="2734480" y="2796536"/>
                  </a:lnTo>
                  <a:lnTo>
                    <a:pt x="2731240" y="2801577"/>
                  </a:lnTo>
                  <a:lnTo>
                    <a:pt x="2732679" y="2796536"/>
                  </a:lnTo>
                  <a:lnTo>
                    <a:pt x="2632616" y="2796536"/>
                  </a:lnTo>
                  <a:lnTo>
                    <a:pt x="2539031" y="2794736"/>
                  </a:lnTo>
                  <a:lnTo>
                    <a:pt x="2527153" y="2794736"/>
                  </a:lnTo>
                  <a:lnTo>
                    <a:pt x="2523553" y="2775653"/>
                  </a:lnTo>
                  <a:lnTo>
                    <a:pt x="2519954" y="2739288"/>
                  </a:lnTo>
                  <a:lnTo>
                    <a:pt x="2519954" y="2720205"/>
                  </a:lnTo>
                  <a:lnTo>
                    <a:pt x="2521754" y="2701122"/>
                  </a:lnTo>
                  <a:lnTo>
                    <a:pt x="2519954" y="2685640"/>
                  </a:lnTo>
                  <a:lnTo>
                    <a:pt x="2518514" y="2670158"/>
                  </a:lnTo>
                  <a:lnTo>
                    <a:pt x="2514915" y="2652515"/>
                  </a:lnTo>
                  <a:lnTo>
                    <a:pt x="2509515" y="2633432"/>
                  </a:lnTo>
                  <a:lnTo>
                    <a:pt x="2506276" y="2622990"/>
                  </a:lnTo>
                  <a:lnTo>
                    <a:pt x="2518514" y="2616149"/>
                  </a:lnTo>
                  <a:lnTo>
                    <a:pt x="2519954" y="2612909"/>
                  </a:lnTo>
                  <a:lnTo>
                    <a:pt x="2519954" y="2600667"/>
                  </a:lnTo>
                  <a:lnTo>
                    <a:pt x="2519954" y="2590226"/>
                  </a:lnTo>
                  <a:lnTo>
                    <a:pt x="2519954" y="2578344"/>
                  </a:lnTo>
                  <a:lnTo>
                    <a:pt x="2525353" y="2553860"/>
                  </a:lnTo>
                  <a:lnTo>
                    <a:pt x="2525353" y="2547019"/>
                  </a:lnTo>
                  <a:lnTo>
                    <a:pt x="2527153" y="2540178"/>
                  </a:lnTo>
                  <a:lnTo>
                    <a:pt x="2530393" y="2531537"/>
                  </a:lnTo>
                  <a:lnTo>
                    <a:pt x="2532192" y="2527936"/>
                  </a:lnTo>
                  <a:lnTo>
                    <a:pt x="2532192" y="2522896"/>
                  </a:lnTo>
                  <a:lnTo>
                    <a:pt x="2533992" y="2517495"/>
                  </a:lnTo>
                  <a:lnTo>
                    <a:pt x="2535791" y="2507053"/>
                  </a:lnTo>
                  <a:lnTo>
                    <a:pt x="2537231" y="2498412"/>
                  </a:lnTo>
                  <a:lnTo>
                    <a:pt x="2537231" y="2493371"/>
                  </a:lnTo>
                  <a:lnTo>
                    <a:pt x="2537231" y="2489771"/>
                  </a:lnTo>
                  <a:lnTo>
                    <a:pt x="2533992" y="2479329"/>
                  </a:lnTo>
                  <a:lnTo>
                    <a:pt x="2532192" y="2469248"/>
                  </a:lnTo>
                  <a:lnTo>
                    <a:pt x="2532192" y="2450165"/>
                  </a:lnTo>
                  <a:lnTo>
                    <a:pt x="2537231" y="2403358"/>
                  </a:lnTo>
                  <a:lnTo>
                    <a:pt x="2537231" y="2380674"/>
                  </a:lnTo>
                  <a:lnTo>
                    <a:pt x="2535791" y="2356551"/>
                  </a:lnTo>
                  <a:lnTo>
                    <a:pt x="2535791" y="2334228"/>
                  </a:lnTo>
                  <a:lnTo>
                    <a:pt x="2537231" y="2309744"/>
                  </a:lnTo>
                  <a:lnTo>
                    <a:pt x="2542630" y="2285620"/>
                  </a:lnTo>
                  <a:lnTo>
                    <a:pt x="2553069" y="2261497"/>
                  </a:lnTo>
                  <a:lnTo>
                    <a:pt x="2554508" y="2256096"/>
                  </a:lnTo>
                  <a:lnTo>
                    <a:pt x="2559908" y="2252855"/>
                  </a:lnTo>
                  <a:lnTo>
                    <a:pt x="2575385" y="2245654"/>
                  </a:lnTo>
                  <a:lnTo>
                    <a:pt x="2590863" y="2238813"/>
                  </a:lnTo>
                  <a:lnTo>
                    <a:pt x="2606340" y="2233413"/>
                  </a:lnTo>
                  <a:lnTo>
                    <a:pt x="2622178" y="2228372"/>
                  </a:lnTo>
                  <a:lnTo>
                    <a:pt x="2639454" y="2224771"/>
                  </a:lnTo>
                  <a:lnTo>
                    <a:pt x="2654932" y="2224771"/>
                  </a:lnTo>
                  <a:lnTo>
                    <a:pt x="2672569" y="2223331"/>
                  </a:lnTo>
                  <a:lnTo>
                    <a:pt x="2689487" y="2224771"/>
                  </a:lnTo>
                  <a:lnTo>
                    <a:pt x="2725841" y="2224771"/>
                  </a:lnTo>
                  <a:lnTo>
                    <a:pt x="2760395" y="2223331"/>
                  </a:lnTo>
                  <a:lnTo>
                    <a:pt x="2791710" y="2217930"/>
                  </a:lnTo>
                  <a:lnTo>
                    <a:pt x="2821225" y="2211089"/>
                  </a:lnTo>
                  <a:lnTo>
                    <a:pt x="2826264" y="2198847"/>
                  </a:lnTo>
                  <a:lnTo>
                    <a:pt x="2828065" y="2192006"/>
                  </a:lnTo>
                  <a:lnTo>
                    <a:pt x="2829864" y="2186966"/>
                  </a:lnTo>
                  <a:lnTo>
                    <a:pt x="2836703" y="2178324"/>
                  </a:lnTo>
                  <a:lnTo>
                    <a:pt x="2831664" y="2169683"/>
                  </a:lnTo>
                  <a:lnTo>
                    <a:pt x="2828065" y="2161042"/>
                  </a:lnTo>
                  <a:lnTo>
                    <a:pt x="2823025" y="2152400"/>
                  </a:lnTo>
                  <a:lnTo>
                    <a:pt x="2816186" y="2145559"/>
                  </a:lnTo>
                  <a:lnTo>
                    <a:pt x="2807547" y="2141959"/>
                  </a:lnTo>
                  <a:lnTo>
                    <a:pt x="2807547" y="2133318"/>
                  </a:lnTo>
                  <a:lnTo>
                    <a:pt x="2808988" y="2122876"/>
                  </a:lnTo>
                  <a:lnTo>
                    <a:pt x="2812587" y="2114235"/>
                  </a:lnTo>
                  <a:lnTo>
                    <a:pt x="2817626" y="2107034"/>
                  </a:lnTo>
                  <a:lnTo>
                    <a:pt x="2826264" y="2100193"/>
                  </a:lnTo>
                  <a:lnTo>
                    <a:pt x="2824825" y="2095152"/>
                  </a:lnTo>
                  <a:lnTo>
                    <a:pt x="2823025" y="2089751"/>
                  </a:lnTo>
                  <a:lnTo>
                    <a:pt x="2823025" y="1838794"/>
                  </a:lnTo>
                  <a:lnTo>
                    <a:pt x="2824825" y="1703774"/>
                  </a:lnTo>
                  <a:lnTo>
                    <a:pt x="2826264" y="1565153"/>
                  </a:lnTo>
                  <a:lnTo>
                    <a:pt x="2826264" y="1428333"/>
                  </a:lnTo>
                  <a:lnTo>
                    <a:pt x="2824825" y="1293313"/>
                  </a:lnTo>
                  <a:lnTo>
                    <a:pt x="2821225" y="1161893"/>
                  </a:lnTo>
                  <a:lnTo>
                    <a:pt x="2816186" y="1030114"/>
                  </a:lnTo>
                  <a:lnTo>
                    <a:pt x="2817626" y="992308"/>
                  </a:lnTo>
                  <a:lnTo>
                    <a:pt x="2823025" y="955942"/>
                  </a:lnTo>
                  <a:lnTo>
                    <a:pt x="2831664" y="919577"/>
                  </a:lnTo>
                  <a:lnTo>
                    <a:pt x="2843542" y="883212"/>
                  </a:lnTo>
                  <a:lnTo>
                    <a:pt x="2850381" y="856928"/>
                  </a:lnTo>
                  <a:lnTo>
                    <a:pt x="2853980" y="831364"/>
                  </a:lnTo>
                  <a:lnTo>
                    <a:pt x="2853980" y="806880"/>
                  </a:lnTo>
                  <a:lnTo>
                    <a:pt x="2848941" y="780956"/>
                  </a:lnTo>
                  <a:lnTo>
                    <a:pt x="2840302" y="793198"/>
                  </a:lnTo>
                  <a:lnTo>
                    <a:pt x="2831664" y="803640"/>
                  </a:lnTo>
                  <a:lnTo>
                    <a:pt x="2823025" y="815522"/>
                  </a:lnTo>
                  <a:lnTo>
                    <a:pt x="2816186" y="829564"/>
                  </a:lnTo>
                  <a:lnTo>
                    <a:pt x="2808988" y="841445"/>
                  </a:lnTo>
                  <a:lnTo>
                    <a:pt x="2803948" y="856928"/>
                  </a:lnTo>
                  <a:lnTo>
                    <a:pt x="2795310" y="886452"/>
                  </a:lnTo>
                  <a:lnTo>
                    <a:pt x="2786671" y="928218"/>
                  </a:lnTo>
                  <a:lnTo>
                    <a:pt x="2772634" y="967824"/>
                  </a:lnTo>
                  <a:lnTo>
                    <a:pt x="2757156" y="1004190"/>
                  </a:lnTo>
                  <a:lnTo>
                    <a:pt x="2739879" y="1040555"/>
                  </a:lnTo>
                  <a:lnTo>
                    <a:pt x="2741318" y="1045956"/>
                  </a:lnTo>
                  <a:lnTo>
                    <a:pt x="2744918" y="1049196"/>
                  </a:lnTo>
                  <a:lnTo>
                    <a:pt x="2748517" y="1059638"/>
                  </a:lnTo>
                  <a:lnTo>
                    <a:pt x="2748517" y="1068279"/>
                  </a:lnTo>
                  <a:lnTo>
                    <a:pt x="2748517" y="1077281"/>
                  </a:lnTo>
                  <a:lnTo>
                    <a:pt x="2744918" y="1085922"/>
                  </a:lnTo>
                  <a:lnTo>
                    <a:pt x="2739879" y="1094563"/>
                  </a:lnTo>
                  <a:lnTo>
                    <a:pt x="2732679" y="1094563"/>
                  </a:lnTo>
                  <a:lnTo>
                    <a:pt x="2731240" y="1096003"/>
                  </a:lnTo>
                  <a:lnTo>
                    <a:pt x="2731240" y="1097804"/>
                  </a:lnTo>
                  <a:lnTo>
                    <a:pt x="2724041" y="1103204"/>
                  </a:lnTo>
                  <a:lnTo>
                    <a:pt x="2715403" y="1106445"/>
                  </a:lnTo>
                  <a:lnTo>
                    <a:pt x="2713962" y="1113286"/>
                  </a:lnTo>
                  <a:lnTo>
                    <a:pt x="2710363" y="1118687"/>
                  </a:lnTo>
                  <a:lnTo>
                    <a:pt x="2703525" y="1128768"/>
                  </a:lnTo>
                  <a:lnTo>
                    <a:pt x="2696686" y="1168734"/>
                  </a:lnTo>
                  <a:lnTo>
                    <a:pt x="2686247" y="1206900"/>
                  </a:lnTo>
                  <a:lnTo>
                    <a:pt x="2672569" y="1243265"/>
                  </a:lnTo>
                  <a:lnTo>
                    <a:pt x="2656732" y="1277830"/>
                  </a:lnTo>
                  <a:lnTo>
                    <a:pt x="2641255" y="1314196"/>
                  </a:lnTo>
                  <a:lnTo>
                    <a:pt x="2625417" y="1350561"/>
                  </a:lnTo>
                  <a:lnTo>
                    <a:pt x="2597701" y="1421492"/>
                  </a:lnTo>
                  <a:lnTo>
                    <a:pt x="2595902" y="1425092"/>
                  </a:lnTo>
                  <a:lnTo>
                    <a:pt x="2590863" y="1445975"/>
                  </a:lnTo>
                  <a:lnTo>
                    <a:pt x="2589063" y="1463258"/>
                  </a:lnTo>
                  <a:lnTo>
                    <a:pt x="2582224" y="1489182"/>
                  </a:lnTo>
                  <a:lnTo>
                    <a:pt x="2571786" y="1518706"/>
                  </a:lnTo>
                  <a:lnTo>
                    <a:pt x="2564946" y="1537429"/>
                  </a:lnTo>
                  <a:lnTo>
                    <a:pt x="2553069" y="1558312"/>
                  </a:lnTo>
                  <a:lnTo>
                    <a:pt x="2544430" y="1566953"/>
                  </a:lnTo>
                  <a:lnTo>
                    <a:pt x="2539031" y="1577395"/>
                  </a:lnTo>
                  <a:lnTo>
                    <a:pt x="2533992" y="1586036"/>
                  </a:lnTo>
                  <a:lnTo>
                    <a:pt x="2532192" y="1596478"/>
                  </a:lnTo>
                  <a:lnTo>
                    <a:pt x="2530393" y="1600078"/>
                  </a:lnTo>
                  <a:lnTo>
                    <a:pt x="2523553" y="1613760"/>
                  </a:lnTo>
                  <a:lnTo>
                    <a:pt x="2518514" y="1626002"/>
                  </a:lnTo>
                  <a:lnTo>
                    <a:pt x="2513115" y="1653726"/>
                  </a:lnTo>
                  <a:lnTo>
                    <a:pt x="2511316" y="1662368"/>
                  </a:lnTo>
                  <a:lnTo>
                    <a:pt x="2504476" y="1689732"/>
                  </a:lnTo>
                  <a:lnTo>
                    <a:pt x="2500877" y="1703774"/>
                  </a:lnTo>
                  <a:lnTo>
                    <a:pt x="2495838" y="1717816"/>
                  </a:lnTo>
                  <a:lnTo>
                    <a:pt x="2476761" y="1766063"/>
                  </a:lnTo>
                  <a:lnTo>
                    <a:pt x="2459484" y="1807829"/>
                  </a:lnTo>
                  <a:lnTo>
                    <a:pt x="2442207" y="1847435"/>
                  </a:lnTo>
                  <a:lnTo>
                    <a:pt x="2429968" y="1878760"/>
                  </a:lnTo>
                  <a:lnTo>
                    <a:pt x="2417731" y="1911525"/>
                  </a:lnTo>
                  <a:lnTo>
                    <a:pt x="2407652" y="1947890"/>
                  </a:lnTo>
                  <a:lnTo>
                    <a:pt x="2397213" y="1986056"/>
                  </a:lnTo>
                  <a:lnTo>
                    <a:pt x="2397213" y="1991097"/>
                  </a:lnTo>
                  <a:lnTo>
                    <a:pt x="2393614" y="1994697"/>
                  </a:lnTo>
                  <a:lnTo>
                    <a:pt x="2381736" y="2006939"/>
                  </a:lnTo>
                  <a:lnTo>
                    <a:pt x="2373098" y="2022421"/>
                  </a:lnTo>
                  <a:lnTo>
                    <a:pt x="2367699" y="2037903"/>
                  </a:lnTo>
                  <a:lnTo>
                    <a:pt x="2362660" y="2053746"/>
                  </a:lnTo>
                  <a:lnTo>
                    <a:pt x="2359060" y="2072469"/>
                  </a:lnTo>
                  <a:lnTo>
                    <a:pt x="2352221" y="2091551"/>
                  </a:lnTo>
                  <a:lnTo>
                    <a:pt x="2341782" y="2112435"/>
                  </a:lnTo>
                  <a:lnTo>
                    <a:pt x="2327745" y="2135118"/>
                  </a:lnTo>
                  <a:lnTo>
                    <a:pt x="2331344" y="2140159"/>
                  </a:lnTo>
                  <a:lnTo>
                    <a:pt x="2336384" y="2145559"/>
                  </a:lnTo>
                  <a:lnTo>
                    <a:pt x="2345022" y="2154201"/>
                  </a:lnTo>
                  <a:lnTo>
                    <a:pt x="2350421" y="2161042"/>
                  </a:lnTo>
                  <a:lnTo>
                    <a:pt x="2354021" y="2167883"/>
                  </a:lnTo>
                  <a:lnTo>
                    <a:pt x="2357260" y="2173284"/>
                  </a:lnTo>
                  <a:lnTo>
                    <a:pt x="2355460" y="2178324"/>
                  </a:lnTo>
                  <a:lnTo>
                    <a:pt x="2352221" y="2188766"/>
                  </a:lnTo>
                  <a:lnTo>
                    <a:pt x="2348622" y="2197407"/>
                  </a:lnTo>
                  <a:lnTo>
                    <a:pt x="2343583" y="2204248"/>
                  </a:lnTo>
                  <a:lnTo>
                    <a:pt x="2336384" y="2209289"/>
                  </a:lnTo>
                  <a:lnTo>
                    <a:pt x="2329545" y="2212889"/>
                  </a:lnTo>
                  <a:lnTo>
                    <a:pt x="2322705" y="2216130"/>
                  </a:lnTo>
                  <a:lnTo>
                    <a:pt x="2308668" y="2219730"/>
                  </a:lnTo>
                  <a:lnTo>
                    <a:pt x="2300029" y="2223331"/>
                  </a:lnTo>
                  <a:lnTo>
                    <a:pt x="2291391" y="2226571"/>
                  </a:lnTo>
                  <a:lnTo>
                    <a:pt x="2286351" y="2230172"/>
                  </a:lnTo>
                  <a:lnTo>
                    <a:pt x="2282752" y="2235213"/>
                  </a:lnTo>
                  <a:lnTo>
                    <a:pt x="2284552" y="2240614"/>
                  </a:lnTo>
                  <a:lnTo>
                    <a:pt x="2284552" y="2243854"/>
                  </a:lnTo>
                  <a:lnTo>
                    <a:pt x="2293191" y="2243854"/>
                  </a:lnTo>
                  <a:lnTo>
                    <a:pt x="2298590" y="2245654"/>
                  </a:lnTo>
                  <a:lnTo>
                    <a:pt x="2303629" y="2249255"/>
                  </a:lnTo>
                  <a:lnTo>
                    <a:pt x="2308668" y="2252855"/>
                  </a:lnTo>
                  <a:lnTo>
                    <a:pt x="2312267" y="2261497"/>
                  </a:lnTo>
                  <a:lnTo>
                    <a:pt x="2314067" y="2270138"/>
                  </a:lnTo>
                  <a:lnTo>
                    <a:pt x="2315507" y="2280580"/>
                  </a:lnTo>
                  <a:lnTo>
                    <a:pt x="2314067" y="2292461"/>
                  </a:lnTo>
                  <a:lnTo>
                    <a:pt x="2308668" y="2302903"/>
                  </a:lnTo>
                  <a:lnTo>
                    <a:pt x="2301829" y="2309744"/>
                  </a:lnTo>
                  <a:lnTo>
                    <a:pt x="2291391" y="2316945"/>
                  </a:lnTo>
                  <a:lnTo>
                    <a:pt x="2281312" y="2318385"/>
                  </a:lnTo>
                  <a:lnTo>
                    <a:pt x="2288152" y="2325586"/>
                  </a:lnTo>
                  <a:lnTo>
                    <a:pt x="2293191" y="2335668"/>
                  </a:lnTo>
                  <a:lnTo>
                    <a:pt x="2296790" y="2346109"/>
                  </a:lnTo>
                  <a:lnTo>
                    <a:pt x="2298590" y="2358351"/>
                  </a:lnTo>
                  <a:lnTo>
                    <a:pt x="2298590" y="2363392"/>
                  </a:lnTo>
                  <a:lnTo>
                    <a:pt x="2291391" y="2373833"/>
                  </a:lnTo>
                  <a:lnTo>
                    <a:pt x="2284552" y="2382475"/>
                  </a:lnTo>
                  <a:lnTo>
                    <a:pt x="2277713" y="2387876"/>
                  </a:lnTo>
                  <a:lnTo>
                    <a:pt x="2270874" y="2391116"/>
                  </a:lnTo>
                  <a:lnTo>
                    <a:pt x="2255397" y="2398317"/>
                  </a:lnTo>
                  <a:lnTo>
                    <a:pt x="2238119" y="2403358"/>
                  </a:lnTo>
                  <a:lnTo>
                    <a:pt x="2227681" y="2408399"/>
                  </a:lnTo>
                  <a:lnTo>
                    <a:pt x="2219042" y="2413799"/>
                  </a:lnTo>
                  <a:lnTo>
                    <a:pt x="2210044" y="2417400"/>
                  </a:lnTo>
                  <a:lnTo>
                    <a:pt x="2206804" y="2420640"/>
                  </a:lnTo>
                  <a:lnTo>
                    <a:pt x="2203205" y="2422441"/>
                  </a:lnTo>
                  <a:lnTo>
                    <a:pt x="2199606" y="2432882"/>
                  </a:lnTo>
                  <a:lnTo>
                    <a:pt x="2203205" y="2431082"/>
                  </a:lnTo>
                  <a:lnTo>
                    <a:pt x="2213644" y="2431082"/>
                  </a:lnTo>
                  <a:lnTo>
                    <a:pt x="2222282" y="2434682"/>
                  </a:lnTo>
                  <a:lnTo>
                    <a:pt x="2229121" y="2437923"/>
                  </a:lnTo>
                  <a:lnTo>
                    <a:pt x="2234520" y="2443324"/>
                  </a:lnTo>
                  <a:lnTo>
                    <a:pt x="2239559" y="2450165"/>
                  </a:lnTo>
                  <a:lnTo>
                    <a:pt x="2241359" y="2457006"/>
                  </a:lnTo>
                  <a:lnTo>
                    <a:pt x="2241359" y="2465647"/>
                  </a:lnTo>
                  <a:lnTo>
                    <a:pt x="2241359" y="2476089"/>
                  </a:lnTo>
                  <a:lnTo>
                    <a:pt x="2239559" y="2484730"/>
                  </a:lnTo>
                  <a:lnTo>
                    <a:pt x="2238119" y="2493371"/>
                  </a:lnTo>
                  <a:lnTo>
                    <a:pt x="2234520" y="2500212"/>
                  </a:lnTo>
                  <a:lnTo>
                    <a:pt x="2229121" y="2507053"/>
                  </a:lnTo>
                  <a:lnTo>
                    <a:pt x="2225881" y="2508854"/>
                  </a:lnTo>
                  <a:lnTo>
                    <a:pt x="2211843" y="2515695"/>
                  </a:lnTo>
                  <a:lnTo>
                    <a:pt x="2203205" y="2517495"/>
                  </a:lnTo>
                  <a:lnTo>
                    <a:pt x="2194567" y="2519295"/>
                  </a:lnTo>
                  <a:lnTo>
                    <a:pt x="2182328" y="2519295"/>
                  </a:lnTo>
                  <a:lnTo>
                    <a:pt x="2175490" y="2521095"/>
                  </a:lnTo>
                  <a:lnTo>
                    <a:pt x="2165051" y="2524696"/>
                  </a:lnTo>
                  <a:lnTo>
                    <a:pt x="2158212" y="2529737"/>
                  </a:lnTo>
                  <a:lnTo>
                    <a:pt x="2163251" y="2534777"/>
                  </a:lnTo>
                  <a:lnTo>
                    <a:pt x="2170450" y="2541978"/>
                  </a:lnTo>
                  <a:lnTo>
                    <a:pt x="2173689" y="2552420"/>
                  </a:lnTo>
                  <a:lnTo>
                    <a:pt x="2175490" y="2564302"/>
                  </a:lnTo>
                  <a:lnTo>
                    <a:pt x="2175490" y="2580144"/>
                  </a:lnTo>
                  <a:lnTo>
                    <a:pt x="2160012" y="2580144"/>
                  </a:lnTo>
                  <a:lnTo>
                    <a:pt x="2154613" y="2581584"/>
                  </a:lnTo>
                  <a:lnTo>
                    <a:pt x="2151373" y="2585185"/>
                  </a:lnTo>
                  <a:lnTo>
                    <a:pt x="2149574" y="2592026"/>
                  </a:lnTo>
                  <a:lnTo>
                    <a:pt x="2145974" y="2597427"/>
                  </a:lnTo>
                  <a:lnTo>
                    <a:pt x="2142735" y="2600667"/>
                  </a:lnTo>
                  <a:lnTo>
                    <a:pt x="2137335" y="2602467"/>
                  </a:lnTo>
                  <a:lnTo>
                    <a:pt x="2129057" y="2606068"/>
                  </a:lnTo>
                  <a:lnTo>
                    <a:pt x="2118618" y="2606068"/>
                  </a:lnTo>
                  <a:lnTo>
                    <a:pt x="2111780" y="2624791"/>
                  </a:lnTo>
                  <a:lnTo>
                    <a:pt x="2104581" y="2645674"/>
                  </a:lnTo>
                  <a:lnTo>
                    <a:pt x="2099541" y="2668357"/>
                  </a:lnTo>
                  <a:lnTo>
                    <a:pt x="2095942" y="2692481"/>
                  </a:lnTo>
                  <a:lnTo>
                    <a:pt x="2092703" y="2708323"/>
                  </a:lnTo>
                  <a:lnTo>
                    <a:pt x="2089103" y="2720205"/>
                  </a:lnTo>
                  <a:lnTo>
                    <a:pt x="2085504" y="2733887"/>
                  </a:lnTo>
                  <a:lnTo>
                    <a:pt x="2078665" y="2744329"/>
                  </a:lnTo>
                  <a:lnTo>
                    <a:pt x="2071826" y="2756570"/>
                  </a:lnTo>
                  <a:lnTo>
                    <a:pt x="2063187" y="2767012"/>
                  </a:lnTo>
                  <a:lnTo>
                    <a:pt x="2054549" y="2775653"/>
                  </a:lnTo>
                  <a:lnTo>
                    <a:pt x="2044111" y="2784294"/>
                  </a:lnTo>
                  <a:lnTo>
                    <a:pt x="2036912" y="2786095"/>
                  </a:lnTo>
                  <a:lnTo>
                    <a:pt x="2019634" y="2789335"/>
                  </a:lnTo>
                  <a:lnTo>
                    <a:pt x="2004157" y="2787535"/>
                  </a:lnTo>
                  <a:lnTo>
                    <a:pt x="1992279" y="2784294"/>
                  </a:lnTo>
                  <a:lnTo>
                    <a:pt x="1980041" y="2777093"/>
                  </a:lnTo>
                  <a:lnTo>
                    <a:pt x="1975002" y="2770252"/>
                  </a:lnTo>
                  <a:lnTo>
                    <a:pt x="1969603" y="2761611"/>
                  </a:lnTo>
                  <a:lnTo>
                    <a:pt x="1964563" y="2752970"/>
                  </a:lnTo>
                  <a:lnTo>
                    <a:pt x="1962763" y="2742528"/>
                  </a:lnTo>
                  <a:lnTo>
                    <a:pt x="1938647" y="2737488"/>
                  </a:lnTo>
                  <a:lnTo>
                    <a:pt x="1907332" y="2728846"/>
                  </a:lnTo>
                  <a:lnTo>
                    <a:pt x="1841463" y="2718405"/>
                  </a:lnTo>
                  <a:lnTo>
                    <a:pt x="1836424" y="2718405"/>
                  </a:lnTo>
                  <a:lnTo>
                    <a:pt x="1819147" y="2718405"/>
                  </a:lnTo>
                  <a:lnTo>
                    <a:pt x="1803309" y="2720205"/>
                  </a:lnTo>
                  <a:lnTo>
                    <a:pt x="1774154" y="2725246"/>
                  </a:lnTo>
                  <a:lnTo>
                    <a:pt x="1763716" y="2730647"/>
                  </a:lnTo>
                  <a:lnTo>
                    <a:pt x="1755077" y="2737488"/>
                  </a:lnTo>
                  <a:lnTo>
                    <a:pt x="1747878" y="2744329"/>
                  </a:lnTo>
                  <a:lnTo>
                    <a:pt x="1742839" y="2754770"/>
                  </a:lnTo>
                  <a:lnTo>
                    <a:pt x="1739239" y="2761611"/>
                  </a:lnTo>
                  <a:lnTo>
                    <a:pt x="1730601" y="2763411"/>
                  </a:lnTo>
                  <a:lnTo>
                    <a:pt x="1718723" y="2765212"/>
                  </a:lnTo>
                  <a:lnTo>
                    <a:pt x="1703245" y="2767012"/>
                  </a:lnTo>
                  <a:lnTo>
                    <a:pt x="1694607" y="2765212"/>
                  </a:lnTo>
                  <a:lnTo>
                    <a:pt x="1687408" y="2761611"/>
                  </a:lnTo>
                  <a:lnTo>
                    <a:pt x="1680569" y="2756570"/>
                  </a:lnTo>
                  <a:lnTo>
                    <a:pt x="1673730" y="2749729"/>
                  </a:lnTo>
                  <a:lnTo>
                    <a:pt x="1665091" y="2742528"/>
                  </a:lnTo>
                  <a:lnTo>
                    <a:pt x="1659692" y="2739288"/>
                  </a:lnTo>
                  <a:lnTo>
                    <a:pt x="1654653" y="2735687"/>
                  </a:lnTo>
                  <a:lnTo>
                    <a:pt x="1644215" y="2732447"/>
                  </a:lnTo>
                  <a:lnTo>
                    <a:pt x="1644215" y="2722005"/>
                  </a:lnTo>
                  <a:lnTo>
                    <a:pt x="1642415" y="2716964"/>
                  </a:lnTo>
                  <a:lnTo>
                    <a:pt x="1640615" y="2713364"/>
                  </a:lnTo>
                  <a:lnTo>
                    <a:pt x="1635576" y="2706523"/>
                  </a:lnTo>
                  <a:lnTo>
                    <a:pt x="1633776" y="2697882"/>
                  </a:lnTo>
                  <a:lnTo>
                    <a:pt x="1633776" y="2690681"/>
                  </a:lnTo>
                  <a:lnTo>
                    <a:pt x="1635576" y="2683840"/>
                  </a:lnTo>
                  <a:lnTo>
                    <a:pt x="1618299" y="2657916"/>
                  </a:lnTo>
                  <a:lnTo>
                    <a:pt x="1602462" y="2630192"/>
                  </a:lnTo>
                  <a:lnTo>
                    <a:pt x="1588784" y="2598867"/>
                  </a:lnTo>
                  <a:lnTo>
                    <a:pt x="1576906" y="2566102"/>
                  </a:lnTo>
                  <a:lnTo>
                    <a:pt x="1559628" y="2529737"/>
                  </a:lnTo>
                  <a:lnTo>
                    <a:pt x="1542351" y="2496612"/>
                  </a:lnTo>
                  <a:lnTo>
                    <a:pt x="1526514" y="2467447"/>
                  </a:lnTo>
                  <a:lnTo>
                    <a:pt x="1509237" y="2439723"/>
                  </a:lnTo>
                  <a:lnTo>
                    <a:pt x="1503838" y="2431082"/>
                  </a:lnTo>
                  <a:lnTo>
                    <a:pt x="1509237" y="2422441"/>
                  </a:lnTo>
                  <a:lnTo>
                    <a:pt x="1514276" y="2413799"/>
                  </a:lnTo>
                  <a:lnTo>
                    <a:pt x="1516075" y="2408399"/>
                  </a:lnTo>
                  <a:lnTo>
                    <a:pt x="1511036" y="2394717"/>
                  </a:lnTo>
                  <a:lnTo>
                    <a:pt x="1500598" y="2389316"/>
                  </a:lnTo>
                  <a:lnTo>
                    <a:pt x="1491959" y="2382475"/>
                  </a:lnTo>
                  <a:lnTo>
                    <a:pt x="1484760" y="2372033"/>
                  </a:lnTo>
                  <a:lnTo>
                    <a:pt x="1477922" y="2361592"/>
                  </a:lnTo>
                  <a:lnTo>
                    <a:pt x="1471083" y="2349710"/>
                  </a:lnTo>
                  <a:lnTo>
                    <a:pt x="1467483" y="2337468"/>
                  </a:lnTo>
                  <a:lnTo>
                    <a:pt x="1467483" y="2321986"/>
                  </a:lnTo>
                  <a:lnTo>
                    <a:pt x="1469283" y="2306503"/>
                  </a:lnTo>
                  <a:lnTo>
                    <a:pt x="1466043" y="2304703"/>
                  </a:lnTo>
                  <a:lnTo>
                    <a:pt x="1457405" y="2301103"/>
                  </a:lnTo>
                  <a:lnTo>
                    <a:pt x="1450206" y="2296062"/>
                  </a:lnTo>
                  <a:lnTo>
                    <a:pt x="1446967" y="2289221"/>
                  </a:lnTo>
                  <a:lnTo>
                    <a:pt x="1445167" y="2282020"/>
                  </a:lnTo>
                  <a:lnTo>
                    <a:pt x="1440128" y="2261497"/>
                  </a:lnTo>
                  <a:lnTo>
                    <a:pt x="1434729" y="2233413"/>
                  </a:lnTo>
                  <a:lnTo>
                    <a:pt x="1427890" y="2202448"/>
                  </a:lnTo>
                  <a:lnTo>
                    <a:pt x="1422850" y="2180125"/>
                  </a:lnTo>
                  <a:lnTo>
                    <a:pt x="1417451" y="2173284"/>
                  </a:lnTo>
                  <a:lnTo>
                    <a:pt x="1412412" y="2167883"/>
                  </a:lnTo>
                  <a:lnTo>
                    <a:pt x="1405573" y="2162842"/>
                  </a:lnTo>
                  <a:lnTo>
                    <a:pt x="1398374" y="2155641"/>
                  </a:lnTo>
                  <a:lnTo>
                    <a:pt x="1393335" y="2147000"/>
                  </a:lnTo>
                  <a:lnTo>
                    <a:pt x="1387936" y="2136558"/>
                  </a:lnTo>
                  <a:lnTo>
                    <a:pt x="1376058" y="2114235"/>
                  </a:lnTo>
                  <a:lnTo>
                    <a:pt x="1367419" y="2096952"/>
                  </a:lnTo>
                  <a:lnTo>
                    <a:pt x="1362020" y="2084710"/>
                  </a:lnTo>
                  <a:lnTo>
                    <a:pt x="1358781" y="2072469"/>
                  </a:lnTo>
                  <a:lnTo>
                    <a:pt x="1346543" y="2051946"/>
                  </a:lnTo>
                  <a:lnTo>
                    <a:pt x="1339344" y="2039704"/>
                  </a:lnTo>
                  <a:lnTo>
                    <a:pt x="1334305" y="2027822"/>
                  </a:lnTo>
                  <a:lnTo>
                    <a:pt x="1332505" y="2017380"/>
                  </a:lnTo>
                  <a:lnTo>
                    <a:pt x="1330705" y="2006939"/>
                  </a:lnTo>
                  <a:lnTo>
                    <a:pt x="1327466" y="2000098"/>
                  </a:lnTo>
                  <a:lnTo>
                    <a:pt x="1327466" y="1992897"/>
                  </a:lnTo>
                  <a:lnTo>
                    <a:pt x="1329265" y="1984255"/>
                  </a:lnTo>
                  <a:lnTo>
                    <a:pt x="1332505" y="1975614"/>
                  </a:lnTo>
                  <a:lnTo>
                    <a:pt x="1334305" y="1972014"/>
                  </a:lnTo>
                  <a:lnTo>
                    <a:pt x="1330705" y="1968773"/>
                  </a:lnTo>
                  <a:lnTo>
                    <a:pt x="1330705" y="1970573"/>
                  </a:lnTo>
                  <a:lnTo>
                    <a:pt x="1327466" y="1951491"/>
                  </a:lnTo>
                  <a:lnTo>
                    <a:pt x="1320627" y="1930608"/>
                  </a:lnTo>
                  <a:lnTo>
                    <a:pt x="1311988" y="1911525"/>
                  </a:lnTo>
                  <a:lnTo>
                    <a:pt x="1301550" y="1891002"/>
                  </a:lnTo>
                  <a:lnTo>
                    <a:pt x="1291112" y="1870119"/>
                  </a:lnTo>
                  <a:lnTo>
                    <a:pt x="1280674" y="1849235"/>
                  </a:lnTo>
                  <a:lnTo>
                    <a:pt x="1272035" y="1828352"/>
                  </a:lnTo>
                  <a:lnTo>
                    <a:pt x="1265196" y="1807829"/>
                  </a:lnTo>
                  <a:lnTo>
                    <a:pt x="1251518" y="1766063"/>
                  </a:lnTo>
                  <a:lnTo>
                    <a:pt x="1237480" y="1722857"/>
                  </a:lnTo>
                  <a:lnTo>
                    <a:pt x="1223442" y="1677850"/>
                  </a:lnTo>
                  <a:lnTo>
                    <a:pt x="1211565" y="1631043"/>
                  </a:lnTo>
                  <a:lnTo>
                    <a:pt x="1192488" y="1553271"/>
                  </a:lnTo>
                  <a:lnTo>
                    <a:pt x="1169811" y="1475500"/>
                  </a:lnTo>
                  <a:lnTo>
                    <a:pt x="1159733" y="1440575"/>
                  </a:lnTo>
                  <a:lnTo>
                    <a:pt x="1149294" y="1412850"/>
                  </a:lnTo>
                  <a:lnTo>
                    <a:pt x="1138856" y="1385126"/>
                  </a:lnTo>
                  <a:lnTo>
                    <a:pt x="1100702" y="1399168"/>
                  </a:lnTo>
                  <a:lnTo>
                    <a:pt x="1133817" y="1373245"/>
                  </a:lnTo>
                  <a:lnTo>
                    <a:pt x="1117980" y="1338679"/>
                  </a:lnTo>
                  <a:lnTo>
                    <a:pt x="1114740" y="1333279"/>
                  </a:lnTo>
                  <a:lnTo>
                    <a:pt x="1109341" y="1336879"/>
                  </a:lnTo>
                  <a:lnTo>
                    <a:pt x="1114740" y="1331478"/>
                  </a:lnTo>
                  <a:lnTo>
                    <a:pt x="1093864" y="1290072"/>
                  </a:lnTo>
                  <a:lnTo>
                    <a:pt x="1074786" y="1245065"/>
                  </a:lnTo>
                  <a:lnTo>
                    <a:pt x="1064348" y="1220942"/>
                  </a:lnTo>
                  <a:lnTo>
                    <a:pt x="1053910" y="1198259"/>
                  </a:lnTo>
                  <a:lnTo>
                    <a:pt x="1047071" y="1172335"/>
                  </a:lnTo>
                  <a:lnTo>
                    <a:pt x="1040232" y="1147851"/>
                  </a:lnTo>
                  <a:lnTo>
                    <a:pt x="1033393" y="1123727"/>
                  </a:lnTo>
                  <a:lnTo>
                    <a:pt x="1027994" y="1099604"/>
                  </a:lnTo>
                  <a:lnTo>
                    <a:pt x="1024755" y="1071880"/>
                  </a:lnTo>
                  <a:lnTo>
                    <a:pt x="1024755" y="1040555"/>
                  </a:lnTo>
                  <a:lnTo>
                    <a:pt x="1010717" y="1038755"/>
                  </a:lnTo>
                  <a:lnTo>
                    <a:pt x="1002078" y="1033714"/>
                  </a:lnTo>
                  <a:lnTo>
                    <a:pt x="995239" y="1028673"/>
                  </a:lnTo>
                  <a:lnTo>
                    <a:pt x="991640" y="1021472"/>
                  </a:lnTo>
                  <a:lnTo>
                    <a:pt x="990200" y="1014631"/>
                  </a:lnTo>
                  <a:lnTo>
                    <a:pt x="988400" y="988707"/>
                  </a:lnTo>
                  <a:lnTo>
                    <a:pt x="983001" y="962784"/>
                  </a:lnTo>
                  <a:lnTo>
                    <a:pt x="976162" y="936860"/>
                  </a:lnTo>
                  <a:lnTo>
                    <a:pt x="965724" y="912376"/>
                  </a:lnTo>
                  <a:lnTo>
                    <a:pt x="963924" y="917777"/>
                  </a:lnTo>
                  <a:lnTo>
                    <a:pt x="958885" y="922818"/>
                  </a:lnTo>
                  <a:lnTo>
                    <a:pt x="955286" y="926418"/>
                  </a:lnTo>
                  <a:lnTo>
                    <a:pt x="948447" y="930019"/>
                  </a:lnTo>
                  <a:lnTo>
                    <a:pt x="946647" y="931819"/>
                  </a:lnTo>
                  <a:lnTo>
                    <a:pt x="946647" y="933259"/>
                  </a:lnTo>
                  <a:lnTo>
                    <a:pt x="946647" y="938660"/>
                  </a:lnTo>
                  <a:lnTo>
                    <a:pt x="953486" y="949101"/>
                  </a:lnTo>
                  <a:lnTo>
                    <a:pt x="958885" y="959543"/>
                  </a:lnTo>
                  <a:lnTo>
                    <a:pt x="965724" y="969625"/>
                  </a:lnTo>
                  <a:lnTo>
                    <a:pt x="969323" y="981866"/>
                  </a:lnTo>
                  <a:lnTo>
                    <a:pt x="976162" y="1007790"/>
                  </a:lnTo>
                  <a:lnTo>
                    <a:pt x="977962" y="1033714"/>
                  </a:lnTo>
                  <a:lnTo>
                    <a:pt x="981561" y="1044156"/>
                  </a:lnTo>
                  <a:lnTo>
                    <a:pt x="981561" y="1049196"/>
                  </a:lnTo>
                  <a:lnTo>
                    <a:pt x="977962" y="1056397"/>
                  </a:lnTo>
                  <a:lnTo>
                    <a:pt x="974363" y="1063238"/>
                  </a:lnTo>
                  <a:lnTo>
                    <a:pt x="967524" y="1063238"/>
                  </a:lnTo>
                  <a:lnTo>
                    <a:pt x="955286" y="1066839"/>
                  </a:lnTo>
                  <a:lnTo>
                    <a:pt x="957085" y="1108245"/>
                  </a:lnTo>
                  <a:lnTo>
                    <a:pt x="958885" y="1151452"/>
                  </a:lnTo>
                  <a:lnTo>
                    <a:pt x="957085" y="1196458"/>
                  </a:lnTo>
                  <a:lnTo>
                    <a:pt x="955286" y="1245065"/>
                  </a:lnTo>
                  <a:lnTo>
                    <a:pt x="952046" y="1350561"/>
                  </a:lnTo>
                  <a:lnTo>
                    <a:pt x="946647" y="1459657"/>
                  </a:lnTo>
                  <a:lnTo>
                    <a:pt x="941608" y="1565153"/>
                  </a:lnTo>
                  <a:lnTo>
                    <a:pt x="939808" y="1617361"/>
                  </a:lnTo>
                  <a:lnTo>
                    <a:pt x="939808" y="1669209"/>
                  </a:lnTo>
                  <a:lnTo>
                    <a:pt x="938008" y="1712415"/>
                  </a:lnTo>
                  <a:lnTo>
                    <a:pt x="939808" y="1755982"/>
                  </a:lnTo>
                  <a:lnTo>
                    <a:pt x="941608" y="1797388"/>
                  </a:lnTo>
                  <a:lnTo>
                    <a:pt x="946647" y="1838794"/>
                  </a:lnTo>
                  <a:lnTo>
                    <a:pt x="948447" y="1844195"/>
                  </a:lnTo>
                  <a:lnTo>
                    <a:pt x="946647" y="1847435"/>
                  </a:lnTo>
                  <a:lnTo>
                    <a:pt x="941608" y="1861477"/>
                  </a:lnTo>
                  <a:lnTo>
                    <a:pt x="938008" y="1876960"/>
                  </a:lnTo>
                  <a:lnTo>
                    <a:pt x="936209" y="1894242"/>
                  </a:lnTo>
                  <a:lnTo>
                    <a:pt x="936209" y="1915125"/>
                  </a:lnTo>
                  <a:lnTo>
                    <a:pt x="934409" y="1935648"/>
                  </a:lnTo>
                  <a:lnTo>
                    <a:pt x="932969" y="1958332"/>
                  </a:lnTo>
                  <a:lnTo>
                    <a:pt x="932969" y="2001538"/>
                  </a:lnTo>
                  <a:lnTo>
                    <a:pt x="932969" y="2089751"/>
                  </a:lnTo>
                  <a:lnTo>
                    <a:pt x="931170" y="2126477"/>
                  </a:lnTo>
                  <a:lnTo>
                    <a:pt x="923971" y="2159241"/>
                  </a:lnTo>
                  <a:lnTo>
                    <a:pt x="934409" y="2161042"/>
                  </a:lnTo>
                  <a:lnTo>
                    <a:pt x="946647" y="2164642"/>
                  </a:lnTo>
                  <a:lnTo>
                    <a:pt x="955286" y="2166082"/>
                  </a:lnTo>
                  <a:lnTo>
                    <a:pt x="960685" y="2171483"/>
                  </a:lnTo>
                  <a:lnTo>
                    <a:pt x="965724" y="2174724"/>
                  </a:lnTo>
                  <a:lnTo>
                    <a:pt x="971123" y="2180125"/>
                  </a:lnTo>
                  <a:lnTo>
                    <a:pt x="974363" y="2186966"/>
                  </a:lnTo>
                  <a:lnTo>
                    <a:pt x="976162" y="2193807"/>
                  </a:lnTo>
                  <a:lnTo>
                    <a:pt x="977962" y="2209289"/>
                  </a:lnTo>
                  <a:lnTo>
                    <a:pt x="977962" y="2216130"/>
                  </a:lnTo>
                  <a:lnTo>
                    <a:pt x="976162" y="2223331"/>
                  </a:lnTo>
                  <a:lnTo>
                    <a:pt x="988400" y="2221531"/>
                  </a:lnTo>
                  <a:lnTo>
                    <a:pt x="1000279" y="2221531"/>
                  </a:lnTo>
                  <a:lnTo>
                    <a:pt x="1026194" y="2224771"/>
                  </a:lnTo>
                  <a:lnTo>
                    <a:pt x="1027994" y="2224771"/>
                  </a:lnTo>
                  <a:lnTo>
                    <a:pt x="1041672" y="2224771"/>
                  </a:lnTo>
                  <a:lnTo>
                    <a:pt x="1059309" y="2228372"/>
                  </a:lnTo>
                  <a:lnTo>
                    <a:pt x="1076586" y="2231972"/>
                  </a:lnTo>
                  <a:lnTo>
                    <a:pt x="1097463" y="2237013"/>
                  </a:lnTo>
                  <a:lnTo>
                    <a:pt x="1112940" y="2242414"/>
                  </a:lnTo>
                  <a:lnTo>
                    <a:pt x="1128418" y="2245654"/>
                  </a:lnTo>
                  <a:lnTo>
                    <a:pt x="1149294" y="2245654"/>
                  </a:lnTo>
                  <a:lnTo>
                    <a:pt x="1171611" y="2243854"/>
                  </a:lnTo>
                  <a:lnTo>
                    <a:pt x="1188888" y="2242414"/>
                  </a:lnTo>
                  <a:lnTo>
                    <a:pt x="1188888" y="2259696"/>
                  </a:lnTo>
                  <a:lnTo>
                    <a:pt x="1187089" y="2313344"/>
                  </a:lnTo>
                  <a:lnTo>
                    <a:pt x="1182049" y="2366992"/>
                  </a:lnTo>
                  <a:lnTo>
                    <a:pt x="1175210" y="2418840"/>
                  </a:lnTo>
                  <a:lnTo>
                    <a:pt x="1164772" y="2472488"/>
                  </a:lnTo>
                  <a:lnTo>
                    <a:pt x="1159733" y="2500212"/>
                  </a:lnTo>
                  <a:lnTo>
                    <a:pt x="1156133" y="2527936"/>
                  </a:lnTo>
                  <a:lnTo>
                    <a:pt x="1152534" y="2555660"/>
                  </a:lnTo>
                  <a:lnTo>
                    <a:pt x="1151094" y="2585185"/>
                  </a:lnTo>
                  <a:lnTo>
                    <a:pt x="1151094" y="2616149"/>
                  </a:lnTo>
                  <a:lnTo>
                    <a:pt x="1151094" y="2647474"/>
                  </a:lnTo>
                  <a:lnTo>
                    <a:pt x="1154334" y="2713364"/>
                  </a:lnTo>
                  <a:lnTo>
                    <a:pt x="1156133" y="2728846"/>
                  </a:lnTo>
                  <a:lnTo>
                    <a:pt x="1138856" y="2728846"/>
                  </a:lnTo>
                  <a:lnTo>
                    <a:pt x="1107541" y="2732447"/>
                  </a:lnTo>
                  <a:lnTo>
                    <a:pt x="1069387" y="2737488"/>
                  </a:lnTo>
                  <a:lnTo>
                    <a:pt x="1045271" y="2739288"/>
                  </a:lnTo>
                  <a:lnTo>
                    <a:pt x="1022955" y="2741088"/>
                  </a:lnTo>
                  <a:lnTo>
                    <a:pt x="1000279" y="2739288"/>
                  </a:lnTo>
                  <a:lnTo>
                    <a:pt x="979762" y="2737488"/>
                  </a:lnTo>
                  <a:lnTo>
                    <a:pt x="972563" y="2737488"/>
                  </a:lnTo>
                  <a:lnTo>
                    <a:pt x="962485" y="2735687"/>
                  </a:lnTo>
                  <a:lnTo>
                    <a:pt x="946647" y="2730647"/>
                  </a:lnTo>
                  <a:lnTo>
                    <a:pt x="927570" y="2722005"/>
                  </a:lnTo>
                  <a:lnTo>
                    <a:pt x="910293" y="2723805"/>
                  </a:lnTo>
                  <a:lnTo>
                    <a:pt x="891216" y="2725246"/>
                  </a:lnTo>
                  <a:lnTo>
                    <a:pt x="851622" y="2732447"/>
                  </a:lnTo>
                  <a:lnTo>
                    <a:pt x="825707" y="2739288"/>
                  </a:lnTo>
                  <a:lnTo>
                    <a:pt x="799431" y="2742528"/>
                  </a:lnTo>
                  <a:lnTo>
                    <a:pt x="773515" y="2744329"/>
                  </a:lnTo>
                  <a:lnTo>
                    <a:pt x="749399" y="2744329"/>
                  </a:lnTo>
                  <a:lnTo>
                    <a:pt x="648975" y="2744329"/>
                  </a:lnTo>
                  <a:lnTo>
                    <a:pt x="634937" y="2742528"/>
                  </a:lnTo>
                  <a:lnTo>
                    <a:pt x="624859" y="2742528"/>
                  </a:lnTo>
                  <a:lnTo>
                    <a:pt x="616220" y="2744329"/>
                  </a:lnTo>
                  <a:lnTo>
                    <a:pt x="607582" y="2749729"/>
                  </a:lnTo>
                  <a:lnTo>
                    <a:pt x="595344" y="2758371"/>
                  </a:lnTo>
                  <a:lnTo>
                    <a:pt x="581666" y="2763411"/>
                  </a:lnTo>
                  <a:lnTo>
                    <a:pt x="566188" y="2767012"/>
                  </a:lnTo>
                  <a:lnTo>
                    <a:pt x="550351" y="2768452"/>
                  </a:lnTo>
                  <a:lnTo>
                    <a:pt x="541712" y="2767012"/>
                  </a:lnTo>
                  <a:lnTo>
                    <a:pt x="508598" y="2763411"/>
                  </a:lnTo>
                  <a:lnTo>
                    <a:pt x="491320" y="2761611"/>
                  </a:lnTo>
                  <a:lnTo>
                    <a:pt x="475843" y="2763411"/>
                  </a:lnTo>
                  <a:lnTo>
                    <a:pt x="453527" y="2767012"/>
                  </a:lnTo>
                  <a:lnTo>
                    <a:pt x="434450" y="2767012"/>
                  </a:lnTo>
                  <a:lnTo>
                    <a:pt x="392696" y="2768452"/>
                  </a:lnTo>
                  <a:lnTo>
                    <a:pt x="377219" y="2770252"/>
                  </a:lnTo>
                  <a:lnTo>
                    <a:pt x="361741" y="2768452"/>
                  </a:lnTo>
                  <a:lnTo>
                    <a:pt x="344464" y="2765212"/>
                  </a:lnTo>
                  <a:lnTo>
                    <a:pt x="325387" y="2758371"/>
                  </a:lnTo>
                  <a:lnTo>
                    <a:pt x="311709" y="2756570"/>
                  </a:lnTo>
                  <a:lnTo>
                    <a:pt x="295872" y="2752970"/>
                  </a:lnTo>
                  <a:lnTo>
                    <a:pt x="261318" y="2739288"/>
                  </a:lnTo>
                  <a:lnTo>
                    <a:pt x="230003" y="2728846"/>
                  </a:lnTo>
                  <a:lnTo>
                    <a:pt x="202287" y="2722005"/>
                  </a:lnTo>
                  <a:lnTo>
                    <a:pt x="190409" y="2720205"/>
                  </a:lnTo>
                  <a:lnTo>
                    <a:pt x="178171" y="2718405"/>
                  </a:lnTo>
                  <a:lnTo>
                    <a:pt x="181770" y="2725246"/>
                  </a:lnTo>
                  <a:lnTo>
                    <a:pt x="183570" y="2732447"/>
                  </a:lnTo>
                  <a:lnTo>
                    <a:pt x="183570" y="2737488"/>
                  </a:lnTo>
                  <a:lnTo>
                    <a:pt x="179971" y="2744329"/>
                  </a:lnTo>
                  <a:lnTo>
                    <a:pt x="176371" y="2746129"/>
                  </a:lnTo>
                  <a:lnTo>
                    <a:pt x="171332" y="2749729"/>
                  </a:lnTo>
                  <a:lnTo>
                    <a:pt x="164493" y="2749729"/>
                  </a:lnTo>
                  <a:lnTo>
                    <a:pt x="155855" y="2747929"/>
                  </a:lnTo>
                  <a:lnTo>
                    <a:pt x="134978" y="2732447"/>
                  </a:lnTo>
                  <a:lnTo>
                    <a:pt x="133178" y="2735687"/>
                  </a:lnTo>
                  <a:lnTo>
                    <a:pt x="131738" y="2737488"/>
                  </a:lnTo>
                  <a:lnTo>
                    <a:pt x="131738" y="2799777"/>
                  </a:lnTo>
                  <a:lnTo>
                    <a:pt x="103663" y="2744329"/>
                  </a:lnTo>
                  <a:lnTo>
                    <a:pt x="89985" y="2747929"/>
                  </a:lnTo>
                  <a:lnTo>
                    <a:pt x="81347" y="2751170"/>
                  </a:lnTo>
                  <a:lnTo>
                    <a:pt x="65509" y="2756570"/>
                  </a:lnTo>
                  <a:lnTo>
                    <a:pt x="55431" y="2761611"/>
                  </a:lnTo>
                  <a:lnTo>
                    <a:pt x="43193" y="2765212"/>
                  </a:lnTo>
                  <a:lnTo>
                    <a:pt x="31314" y="2765212"/>
                  </a:lnTo>
                  <a:lnTo>
                    <a:pt x="22676" y="2761611"/>
                  </a:lnTo>
                  <a:lnTo>
                    <a:pt x="14037" y="2756570"/>
                  </a:lnTo>
                  <a:lnTo>
                    <a:pt x="8638" y="2744329"/>
                  </a:lnTo>
                  <a:lnTo>
                    <a:pt x="5399" y="2737488"/>
                  </a:lnTo>
                  <a:lnTo>
                    <a:pt x="5399" y="2728846"/>
                  </a:lnTo>
                  <a:lnTo>
                    <a:pt x="5399" y="2720205"/>
                  </a:lnTo>
                  <a:lnTo>
                    <a:pt x="6839" y="2711564"/>
                  </a:lnTo>
                  <a:lnTo>
                    <a:pt x="10438" y="2701122"/>
                  </a:lnTo>
                  <a:lnTo>
                    <a:pt x="15477" y="2690681"/>
                  </a:lnTo>
                  <a:lnTo>
                    <a:pt x="20876" y="2682039"/>
                  </a:lnTo>
                  <a:lnTo>
                    <a:pt x="25915" y="2673398"/>
                  </a:lnTo>
                  <a:lnTo>
                    <a:pt x="27715" y="2662956"/>
                  </a:lnTo>
                  <a:lnTo>
                    <a:pt x="29515" y="2654315"/>
                  </a:lnTo>
                  <a:lnTo>
                    <a:pt x="24116" y="2649274"/>
                  </a:lnTo>
                  <a:lnTo>
                    <a:pt x="22676" y="2642073"/>
                  </a:lnTo>
                  <a:lnTo>
                    <a:pt x="19077" y="2630192"/>
                  </a:lnTo>
                  <a:lnTo>
                    <a:pt x="19077" y="2617950"/>
                  </a:lnTo>
                  <a:lnTo>
                    <a:pt x="22676" y="2607508"/>
                  </a:lnTo>
                  <a:lnTo>
                    <a:pt x="24116" y="2600667"/>
                  </a:lnTo>
                  <a:lnTo>
                    <a:pt x="24116" y="2592026"/>
                  </a:lnTo>
                  <a:lnTo>
                    <a:pt x="22676" y="2574743"/>
                  </a:lnTo>
                  <a:lnTo>
                    <a:pt x="10438" y="2566102"/>
                  </a:lnTo>
                  <a:lnTo>
                    <a:pt x="10438" y="2557461"/>
                  </a:lnTo>
                  <a:lnTo>
                    <a:pt x="12238" y="2547019"/>
                  </a:lnTo>
                  <a:lnTo>
                    <a:pt x="14037" y="2538378"/>
                  </a:lnTo>
                  <a:lnTo>
                    <a:pt x="19077" y="2533337"/>
                  </a:lnTo>
                  <a:lnTo>
                    <a:pt x="22676" y="2531537"/>
                  </a:lnTo>
                  <a:lnTo>
                    <a:pt x="27715" y="2529737"/>
                  </a:lnTo>
                  <a:lnTo>
                    <a:pt x="20876" y="2508854"/>
                  </a:lnTo>
                  <a:lnTo>
                    <a:pt x="22676" y="2505253"/>
                  </a:lnTo>
                  <a:lnTo>
                    <a:pt x="27715" y="2486530"/>
                  </a:lnTo>
                  <a:lnTo>
                    <a:pt x="32754" y="2470688"/>
                  </a:lnTo>
                  <a:lnTo>
                    <a:pt x="38153" y="2460606"/>
                  </a:lnTo>
                  <a:lnTo>
                    <a:pt x="38153" y="2455206"/>
                  </a:lnTo>
                  <a:lnTo>
                    <a:pt x="38153" y="2448365"/>
                  </a:lnTo>
                  <a:lnTo>
                    <a:pt x="31314" y="2429282"/>
                  </a:lnTo>
                  <a:lnTo>
                    <a:pt x="24116" y="2413799"/>
                  </a:lnTo>
                  <a:lnTo>
                    <a:pt x="41393" y="2408399"/>
                  </a:lnTo>
                  <a:lnTo>
                    <a:pt x="44992" y="2405158"/>
                  </a:lnTo>
                  <a:lnTo>
                    <a:pt x="48592" y="2399757"/>
                  </a:lnTo>
                  <a:lnTo>
                    <a:pt x="48592" y="2389316"/>
                  </a:lnTo>
                  <a:lnTo>
                    <a:pt x="48592" y="2375634"/>
                  </a:lnTo>
                  <a:lnTo>
                    <a:pt x="46792" y="2365192"/>
                  </a:lnTo>
                  <a:lnTo>
                    <a:pt x="48592" y="2354751"/>
                  </a:lnTo>
                  <a:lnTo>
                    <a:pt x="48592" y="2346109"/>
                  </a:lnTo>
                  <a:lnTo>
                    <a:pt x="50031" y="2337468"/>
                  </a:lnTo>
                  <a:lnTo>
                    <a:pt x="56870" y="2323786"/>
                  </a:lnTo>
                  <a:lnTo>
                    <a:pt x="65509" y="2313344"/>
                  </a:lnTo>
                  <a:lnTo>
                    <a:pt x="53631" y="2301103"/>
                  </a:lnTo>
                  <a:lnTo>
                    <a:pt x="44992" y="2294262"/>
                  </a:lnTo>
                  <a:lnTo>
                    <a:pt x="39953" y="2289221"/>
                  </a:lnTo>
                  <a:lnTo>
                    <a:pt x="38153" y="2282020"/>
                  </a:lnTo>
                  <a:lnTo>
                    <a:pt x="36354" y="2276979"/>
                  </a:lnTo>
                  <a:lnTo>
                    <a:pt x="34554" y="2271938"/>
                  </a:lnTo>
                  <a:lnTo>
                    <a:pt x="36354" y="2266537"/>
                  </a:lnTo>
                  <a:lnTo>
                    <a:pt x="38153" y="2259696"/>
                  </a:lnTo>
                  <a:lnTo>
                    <a:pt x="43193" y="2251055"/>
                  </a:lnTo>
                  <a:lnTo>
                    <a:pt x="51831" y="2251055"/>
                  </a:lnTo>
                  <a:lnTo>
                    <a:pt x="69108" y="2249255"/>
                  </a:lnTo>
                  <a:lnTo>
                    <a:pt x="75947" y="2247455"/>
                  </a:lnTo>
                  <a:lnTo>
                    <a:pt x="81347" y="2242414"/>
                  </a:lnTo>
                  <a:lnTo>
                    <a:pt x="89985" y="2231972"/>
                  </a:lnTo>
                  <a:lnTo>
                    <a:pt x="95024" y="2221531"/>
                  </a:lnTo>
                  <a:lnTo>
                    <a:pt x="107262" y="2224771"/>
                  </a:lnTo>
                  <a:lnTo>
                    <a:pt x="119500" y="2228372"/>
                  </a:lnTo>
                  <a:lnTo>
                    <a:pt x="131738" y="2231972"/>
                  </a:lnTo>
                  <a:lnTo>
                    <a:pt x="157654" y="2233413"/>
                  </a:lnTo>
                  <a:lnTo>
                    <a:pt x="183570" y="2231972"/>
                  </a:lnTo>
                  <a:lnTo>
                    <a:pt x="212725" y="2224771"/>
                  </a:lnTo>
                  <a:lnTo>
                    <a:pt x="269956" y="2211089"/>
                  </a:lnTo>
                  <a:lnTo>
                    <a:pt x="295872" y="2206048"/>
                  </a:lnTo>
                  <a:lnTo>
                    <a:pt x="323588" y="2202448"/>
                  </a:lnTo>
                  <a:lnTo>
                    <a:pt x="321788" y="2195607"/>
                  </a:lnTo>
                  <a:lnTo>
                    <a:pt x="311709" y="2186966"/>
                  </a:lnTo>
                  <a:lnTo>
                    <a:pt x="303071" y="2173284"/>
                  </a:lnTo>
                  <a:lnTo>
                    <a:pt x="301271" y="2166082"/>
                  </a:lnTo>
                  <a:lnTo>
                    <a:pt x="303071" y="2159241"/>
                  </a:lnTo>
                  <a:lnTo>
                    <a:pt x="306310" y="2150600"/>
                  </a:lnTo>
                  <a:lnTo>
                    <a:pt x="318548" y="2135118"/>
                  </a:lnTo>
                  <a:lnTo>
                    <a:pt x="313149" y="2076069"/>
                  </a:lnTo>
                  <a:lnTo>
                    <a:pt x="311709" y="2015580"/>
                  </a:lnTo>
                  <a:lnTo>
                    <a:pt x="313149" y="1956531"/>
                  </a:lnTo>
                  <a:lnTo>
                    <a:pt x="320348" y="1896042"/>
                  </a:lnTo>
                  <a:lnTo>
                    <a:pt x="327187" y="1840594"/>
                  </a:lnTo>
                  <a:lnTo>
                    <a:pt x="332226" y="1781905"/>
                  </a:lnTo>
                  <a:lnTo>
                    <a:pt x="334026" y="1717816"/>
                  </a:lnTo>
                  <a:lnTo>
                    <a:pt x="335826" y="1646885"/>
                  </a:lnTo>
                  <a:lnTo>
                    <a:pt x="328627" y="1634643"/>
                  </a:lnTo>
                  <a:lnTo>
                    <a:pt x="323588" y="1627802"/>
                  </a:lnTo>
                  <a:lnTo>
                    <a:pt x="321788" y="1619161"/>
                  </a:lnTo>
                  <a:lnTo>
                    <a:pt x="320348" y="1610520"/>
                  </a:lnTo>
                  <a:lnTo>
                    <a:pt x="320348" y="1600078"/>
                  </a:lnTo>
                  <a:lnTo>
                    <a:pt x="320348" y="1546070"/>
                  </a:lnTo>
                  <a:lnTo>
                    <a:pt x="323588" y="1492782"/>
                  </a:lnTo>
                  <a:lnTo>
                    <a:pt x="327187" y="1438774"/>
                  </a:lnTo>
                  <a:lnTo>
                    <a:pt x="332226" y="1383686"/>
                  </a:lnTo>
                  <a:lnTo>
                    <a:pt x="339065" y="1279631"/>
                  </a:lnTo>
                  <a:lnTo>
                    <a:pt x="342664" y="1225983"/>
                  </a:lnTo>
                  <a:lnTo>
                    <a:pt x="345904" y="1170534"/>
                  </a:lnTo>
                  <a:lnTo>
                    <a:pt x="351303" y="1063238"/>
                  </a:lnTo>
                  <a:lnTo>
                    <a:pt x="353103" y="1011031"/>
                  </a:lnTo>
                  <a:lnTo>
                    <a:pt x="354543" y="957743"/>
                  </a:lnTo>
                  <a:lnTo>
                    <a:pt x="353103" y="907335"/>
                  </a:lnTo>
                  <a:lnTo>
                    <a:pt x="349503" y="856928"/>
                  </a:lnTo>
                  <a:lnTo>
                    <a:pt x="344464" y="801840"/>
                  </a:lnTo>
                  <a:lnTo>
                    <a:pt x="335826" y="742791"/>
                  </a:lnTo>
                  <a:lnTo>
                    <a:pt x="332226" y="734149"/>
                  </a:lnTo>
                  <a:lnTo>
                    <a:pt x="332226" y="723708"/>
                  </a:lnTo>
                  <a:lnTo>
                    <a:pt x="335826" y="715067"/>
                  </a:lnTo>
                  <a:lnTo>
                    <a:pt x="339065" y="708226"/>
                  </a:lnTo>
                  <a:lnTo>
                    <a:pt x="342664" y="703185"/>
                  </a:lnTo>
                  <a:lnTo>
                    <a:pt x="342664" y="701385"/>
                  </a:lnTo>
                  <a:lnTo>
                    <a:pt x="334026" y="701385"/>
                  </a:lnTo>
                  <a:lnTo>
                    <a:pt x="327187" y="699584"/>
                  </a:lnTo>
                  <a:lnTo>
                    <a:pt x="320348" y="697784"/>
                  </a:lnTo>
                  <a:lnTo>
                    <a:pt x="313149" y="692743"/>
                  </a:lnTo>
                  <a:lnTo>
                    <a:pt x="308110" y="685902"/>
                  </a:lnTo>
                  <a:lnTo>
                    <a:pt x="308110" y="679061"/>
                  </a:lnTo>
                  <a:lnTo>
                    <a:pt x="313149" y="663219"/>
                  </a:lnTo>
                  <a:lnTo>
                    <a:pt x="320348" y="649537"/>
                  </a:lnTo>
                  <a:lnTo>
                    <a:pt x="327187" y="639095"/>
                  </a:lnTo>
                  <a:lnTo>
                    <a:pt x="337265" y="630454"/>
                  </a:lnTo>
                  <a:lnTo>
                    <a:pt x="342664" y="628654"/>
                  </a:lnTo>
                  <a:lnTo>
                    <a:pt x="314949" y="620012"/>
                  </a:lnTo>
                  <a:lnTo>
                    <a:pt x="282194" y="611371"/>
                  </a:lnTo>
                  <a:lnTo>
                    <a:pt x="269956" y="609571"/>
                  </a:lnTo>
                  <a:lnTo>
                    <a:pt x="269956" y="597329"/>
                  </a:lnTo>
                  <a:lnTo>
                    <a:pt x="269956" y="595529"/>
                  </a:lnTo>
                  <a:lnTo>
                    <a:pt x="247640" y="593729"/>
                  </a:lnTo>
                  <a:lnTo>
                    <a:pt x="224963" y="592288"/>
                  </a:lnTo>
                  <a:lnTo>
                    <a:pt x="202287" y="593729"/>
                  </a:lnTo>
                  <a:lnTo>
                    <a:pt x="179971" y="597329"/>
                  </a:lnTo>
                  <a:lnTo>
                    <a:pt x="162693" y="599129"/>
                  </a:lnTo>
                  <a:lnTo>
                    <a:pt x="145416" y="599129"/>
                  </a:lnTo>
                  <a:lnTo>
                    <a:pt x="129939" y="599129"/>
                  </a:lnTo>
                  <a:lnTo>
                    <a:pt x="112301" y="597329"/>
                  </a:lnTo>
                  <a:lnTo>
                    <a:pt x="98624" y="593729"/>
                  </a:lnTo>
                  <a:lnTo>
                    <a:pt x="84586" y="588688"/>
                  </a:lnTo>
                  <a:lnTo>
                    <a:pt x="70908" y="581847"/>
                  </a:lnTo>
                  <a:lnTo>
                    <a:pt x="58670" y="575006"/>
                  </a:lnTo>
                  <a:lnTo>
                    <a:pt x="55431" y="571405"/>
                  </a:lnTo>
                  <a:lnTo>
                    <a:pt x="44992" y="555923"/>
                  </a:lnTo>
                  <a:lnTo>
                    <a:pt x="38153" y="538640"/>
                  </a:lnTo>
                  <a:lnTo>
                    <a:pt x="34554" y="517757"/>
                  </a:lnTo>
                  <a:lnTo>
                    <a:pt x="32754" y="496874"/>
                  </a:lnTo>
                  <a:lnTo>
                    <a:pt x="29515" y="481392"/>
                  </a:lnTo>
                  <a:lnTo>
                    <a:pt x="25915" y="465910"/>
                  </a:lnTo>
                  <a:lnTo>
                    <a:pt x="19077" y="451867"/>
                  </a:lnTo>
                  <a:lnTo>
                    <a:pt x="14037" y="441426"/>
                  </a:lnTo>
                  <a:lnTo>
                    <a:pt x="6839" y="432785"/>
                  </a:lnTo>
                  <a:lnTo>
                    <a:pt x="12238" y="424503"/>
                  </a:lnTo>
                  <a:lnTo>
                    <a:pt x="25915" y="401820"/>
                  </a:lnTo>
                  <a:lnTo>
                    <a:pt x="25915" y="356813"/>
                  </a:lnTo>
                  <a:lnTo>
                    <a:pt x="25915" y="335930"/>
                  </a:lnTo>
                  <a:lnTo>
                    <a:pt x="29515" y="311807"/>
                  </a:lnTo>
                  <a:lnTo>
                    <a:pt x="27715" y="306406"/>
                  </a:lnTo>
                  <a:lnTo>
                    <a:pt x="15477" y="301365"/>
                  </a:lnTo>
                  <a:lnTo>
                    <a:pt x="6839" y="294524"/>
                  </a:lnTo>
                  <a:lnTo>
                    <a:pt x="0" y="285883"/>
                  </a:lnTo>
                  <a:lnTo>
                    <a:pt x="3599" y="277241"/>
                  </a:lnTo>
                  <a:lnTo>
                    <a:pt x="10438" y="258159"/>
                  </a:lnTo>
                  <a:lnTo>
                    <a:pt x="14037" y="237276"/>
                  </a:lnTo>
                  <a:lnTo>
                    <a:pt x="15477" y="216392"/>
                  </a:lnTo>
                  <a:lnTo>
                    <a:pt x="14037" y="192269"/>
                  </a:lnTo>
                  <a:lnTo>
                    <a:pt x="14037" y="178227"/>
                  </a:lnTo>
                  <a:lnTo>
                    <a:pt x="14037" y="164545"/>
                  </a:lnTo>
                  <a:lnTo>
                    <a:pt x="14037" y="152663"/>
                  </a:lnTo>
                  <a:lnTo>
                    <a:pt x="17277" y="138621"/>
                  </a:lnTo>
                  <a:lnTo>
                    <a:pt x="20876" y="126379"/>
                  </a:lnTo>
                  <a:lnTo>
                    <a:pt x="25915" y="114497"/>
                  </a:lnTo>
                  <a:lnTo>
                    <a:pt x="32754" y="102255"/>
                  </a:lnTo>
                  <a:lnTo>
                    <a:pt x="39953" y="90014"/>
                  </a:lnTo>
                  <a:lnTo>
                    <a:pt x="44992" y="84973"/>
                  </a:lnTo>
                  <a:lnTo>
                    <a:pt x="51831" y="84973"/>
                  </a:lnTo>
                  <a:lnTo>
                    <a:pt x="64069" y="84973"/>
                  </a:lnTo>
                  <a:lnTo>
                    <a:pt x="65509" y="81372"/>
                  </a:lnTo>
                  <a:lnTo>
                    <a:pt x="69108" y="76332"/>
                  </a:lnTo>
                  <a:lnTo>
                    <a:pt x="74148" y="72731"/>
                  </a:lnTo>
                  <a:lnTo>
                    <a:pt x="81347" y="69131"/>
                  </a:lnTo>
                  <a:lnTo>
                    <a:pt x="86386" y="67330"/>
                  </a:lnTo>
                  <a:lnTo>
                    <a:pt x="89985" y="69131"/>
                  </a:lnTo>
                  <a:lnTo>
                    <a:pt x="96824" y="70931"/>
                  </a:lnTo>
                  <a:lnTo>
                    <a:pt x="105463" y="70931"/>
                  </a:lnTo>
                  <a:lnTo>
                    <a:pt x="112301" y="70931"/>
                  </a:lnTo>
                  <a:lnTo>
                    <a:pt x="119500" y="67330"/>
                  </a:lnTo>
                  <a:lnTo>
                    <a:pt x="124539" y="65890"/>
                  </a:lnTo>
                  <a:lnTo>
                    <a:pt x="136778" y="60489"/>
                  </a:lnTo>
                  <a:lnTo>
                    <a:pt x="149016" y="55449"/>
                  </a:lnTo>
                  <a:lnTo>
                    <a:pt x="162693" y="50408"/>
                  </a:lnTo>
                  <a:lnTo>
                    <a:pt x="178171" y="48607"/>
                  </a:lnTo>
                  <a:lnTo>
                    <a:pt x="337265" y="38165"/>
                  </a:lnTo>
                  <a:lnTo>
                    <a:pt x="415373" y="34565"/>
                  </a:lnTo>
                  <a:lnTo>
                    <a:pt x="494920" y="31324"/>
                  </a:lnTo>
                  <a:lnTo>
                    <a:pt x="820307" y="19083"/>
                  </a:lnTo>
                  <a:lnTo>
                    <a:pt x="842984" y="19083"/>
                  </a:lnTo>
                  <a:lnTo>
                    <a:pt x="855222" y="20883"/>
                  </a:lnTo>
                  <a:lnTo>
                    <a:pt x="867100" y="24483"/>
                  </a:lnTo>
                  <a:lnTo>
                    <a:pt x="887977" y="25924"/>
                  </a:lnTo>
                  <a:lnTo>
                    <a:pt x="905254" y="25924"/>
                  </a:lnTo>
                  <a:lnTo>
                    <a:pt x="910293" y="25924"/>
                  </a:lnTo>
                  <a:lnTo>
                    <a:pt x="917132" y="25924"/>
                  </a:lnTo>
                  <a:lnTo>
                    <a:pt x="922531" y="22683"/>
                  </a:lnTo>
                  <a:lnTo>
                    <a:pt x="929370" y="19083"/>
                  </a:lnTo>
                  <a:lnTo>
                    <a:pt x="939808" y="19083"/>
                  </a:lnTo>
                  <a:lnTo>
                    <a:pt x="960685" y="19083"/>
                  </a:lnTo>
                  <a:lnTo>
                    <a:pt x="972563" y="20883"/>
                  </a:lnTo>
                  <a:lnTo>
                    <a:pt x="986601" y="24483"/>
                  </a:lnTo>
                  <a:lnTo>
                    <a:pt x="995239" y="25924"/>
                  </a:lnTo>
                  <a:lnTo>
                    <a:pt x="1005678" y="25924"/>
                  </a:lnTo>
                  <a:lnTo>
                    <a:pt x="1024755" y="25924"/>
                  </a:lnTo>
                  <a:lnTo>
                    <a:pt x="1088464" y="25924"/>
                  </a:lnTo>
                  <a:lnTo>
                    <a:pt x="1123379" y="25924"/>
                  </a:lnTo>
                  <a:lnTo>
                    <a:pt x="1156133" y="22683"/>
                  </a:lnTo>
                  <a:lnTo>
                    <a:pt x="1183849" y="22683"/>
                  </a:lnTo>
                  <a:lnTo>
                    <a:pt x="1213364" y="24483"/>
                  </a:lnTo>
                  <a:lnTo>
                    <a:pt x="1242880" y="29524"/>
                  </a:lnTo>
                  <a:lnTo>
                    <a:pt x="1273834" y="36365"/>
                  </a:lnTo>
                  <a:lnTo>
                    <a:pt x="1273834" y="29524"/>
                  </a:lnTo>
                  <a:lnTo>
                    <a:pt x="1277434" y="20883"/>
                  </a:lnTo>
                  <a:lnTo>
                    <a:pt x="1280674" y="1044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nchor="ctr">
              <a:noAutofit/>
            </a:bodyPr>
            <a:lstStyle/>
            <a:p>
              <a:endParaRPr lang="en-US" dirty="0"/>
            </a:p>
          </p:txBody>
        </p:sp>
        <p:sp>
          <p:nvSpPr>
            <p:cNvPr id="99" name="Freeform 11">
              <a:extLst>
                <a:ext uri="{FF2B5EF4-FFF2-40B4-BE49-F238E27FC236}">
                  <a16:creationId xmlns:a16="http://schemas.microsoft.com/office/drawing/2014/main" xmlns="" id="{BF37270F-CEEC-244F-AF19-1061C887C961}"/>
                </a:ext>
              </a:extLst>
            </p:cNvPr>
            <p:cNvSpPr>
              <a:spLocks noChangeArrowheads="1"/>
            </p:cNvSpPr>
            <p:nvPr/>
          </p:nvSpPr>
          <p:spPr bwMode="auto">
            <a:xfrm>
              <a:off x="4111625" y="473075"/>
              <a:ext cx="1325563" cy="1404938"/>
            </a:xfrm>
            <a:custGeom>
              <a:avLst/>
              <a:gdLst>
                <a:gd name="T0" fmla="*/ 3433 w 3683"/>
                <a:gd name="T1" fmla="*/ 3039 h 3901"/>
                <a:gd name="T2" fmla="*/ 3000 w 3683"/>
                <a:gd name="T3" fmla="*/ 2467 h 3901"/>
                <a:gd name="T4" fmla="*/ 2884 w 3683"/>
                <a:gd name="T5" fmla="*/ 2121 h 3901"/>
                <a:gd name="T6" fmla="*/ 3505 w 3683"/>
                <a:gd name="T7" fmla="*/ 1251 h 3901"/>
                <a:gd name="T8" fmla="*/ 3567 w 3683"/>
                <a:gd name="T9" fmla="*/ 813 h 3901"/>
                <a:gd name="T10" fmla="*/ 3173 w 3683"/>
                <a:gd name="T11" fmla="*/ 943 h 3901"/>
                <a:gd name="T12" fmla="*/ 2639 w 3683"/>
                <a:gd name="T13" fmla="*/ 1038 h 3901"/>
                <a:gd name="T14" fmla="*/ 2207 w 3683"/>
                <a:gd name="T15" fmla="*/ 1106 h 3901"/>
                <a:gd name="T16" fmla="*/ 1837 w 3683"/>
                <a:gd name="T17" fmla="*/ 577 h 3901"/>
                <a:gd name="T18" fmla="*/ 1741 w 3683"/>
                <a:gd name="T19" fmla="*/ 370 h 3901"/>
                <a:gd name="T20" fmla="*/ 1664 w 3683"/>
                <a:gd name="T21" fmla="*/ 92 h 3901"/>
                <a:gd name="T22" fmla="*/ 1423 w 3683"/>
                <a:gd name="T23" fmla="*/ 82 h 3901"/>
                <a:gd name="T24" fmla="*/ 1404 w 3683"/>
                <a:gd name="T25" fmla="*/ 447 h 3901"/>
                <a:gd name="T26" fmla="*/ 1327 w 3683"/>
                <a:gd name="T27" fmla="*/ 668 h 3901"/>
                <a:gd name="T28" fmla="*/ 1327 w 3683"/>
                <a:gd name="T29" fmla="*/ 947 h 3901"/>
                <a:gd name="T30" fmla="*/ 1241 w 3683"/>
                <a:gd name="T31" fmla="*/ 1428 h 3901"/>
                <a:gd name="T32" fmla="*/ 10 w 3683"/>
                <a:gd name="T33" fmla="*/ 1750 h 3901"/>
                <a:gd name="T34" fmla="*/ 130 w 3683"/>
                <a:gd name="T35" fmla="*/ 1996 h 3901"/>
                <a:gd name="T36" fmla="*/ 438 w 3683"/>
                <a:gd name="T37" fmla="*/ 2183 h 3901"/>
                <a:gd name="T38" fmla="*/ 799 w 3683"/>
                <a:gd name="T39" fmla="*/ 2275 h 3901"/>
                <a:gd name="T40" fmla="*/ 981 w 3683"/>
                <a:gd name="T41" fmla="*/ 2606 h 3901"/>
                <a:gd name="T42" fmla="*/ 1010 w 3683"/>
                <a:gd name="T43" fmla="*/ 2818 h 3901"/>
                <a:gd name="T44" fmla="*/ 856 w 3683"/>
                <a:gd name="T45" fmla="*/ 3371 h 3901"/>
                <a:gd name="T46" fmla="*/ 832 w 3683"/>
                <a:gd name="T47" fmla="*/ 3814 h 3901"/>
                <a:gd name="T48" fmla="*/ 1058 w 3683"/>
                <a:gd name="T49" fmla="*/ 3867 h 3901"/>
                <a:gd name="T50" fmla="*/ 2222 w 3683"/>
                <a:gd name="T51" fmla="*/ 2780 h 3901"/>
                <a:gd name="T52" fmla="*/ 2241 w 3683"/>
                <a:gd name="T53" fmla="*/ 2924 h 3901"/>
                <a:gd name="T54" fmla="*/ 2520 w 3683"/>
                <a:gd name="T55" fmla="*/ 2938 h 3901"/>
                <a:gd name="T56" fmla="*/ 2726 w 3683"/>
                <a:gd name="T57" fmla="*/ 3020 h 3901"/>
                <a:gd name="T58" fmla="*/ 3288 w 3683"/>
                <a:gd name="T59" fmla="*/ 3299 h 3901"/>
                <a:gd name="T60" fmla="*/ 3663 w 3683"/>
                <a:gd name="T61" fmla="*/ 3414 h 3901"/>
                <a:gd name="T62" fmla="*/ 3115 w 3683"/>
                <a:gd name="T63" fmla="*/ 2861 h 3901"/>
                <a:gd name="T64" fmla="*/ 2222 w 3683"/>
                <a:gd name="T65" fmla="*/ 2029 h 3901"/>
                <a:gd name="T66" fmla="*/ 2077 w 3683"/>
                <a:gd name="T67" fmla="*/ 2183 h 3901"/>
                <a:gd name="T68" fmla="*/ 1366 w 3683"/>
                <a:gd name="T69" fmla="*/ 2703 h 3901"/>
                <a:gd name="T70" fmla="*/ 1707 w 3683"/>
                <a:gd name="T71" fmla="*/ 2467 h 3901"/>
                <a:gd name="T72" fmla="*/ 1337 w 3683"/>
                <a:gd name="T73" fmla="*/ 3068 h 3901"/>
                <a:gd name="T74" fmla="*/ 702 w 3683"/>
                <a:gd name="T75" fmla="*/ 1779 h 3901"/>
                <a:gd name="T76" fmla="*/ 2769 w 3683"/>
                <a:gd name="T77" fmla="*/ 1409 h 3901"/>
                <a:gd name="T78" fmla="*/ 2971 w 3683"/>
                <a:gd name="T79" fmla="*/ 1274 h 3901"/>
                <a:gd name="T80" fmla="*/ 1351 w 3683"/>
                <a:gd name="T81" fmla="*/ 2212 h 3901"/>
                <a:gd name="T82" fmla="*/ 1414 w 3683"/>
                <a:gd name="T83" fmla="*/ 1769 h 3901"/>
                <a:gd name="T84" fmla="*/ 1900 w 3683"/>
                <a:gd name="T85" fmla="*/ 1418 h 3901"/>
                <a:gd name="T86" fmla="*/ 1592 w 3683"/>
                <a:gd name="T87" fmla="*/ 1654 h 3901"/>
                <a:gd name="T88" fmla="*/ 1707 w 3683"/>
                <a:gd name="T89" fmla="*/ 808 h 3901"/>
                <a:gd name="T90" fmla="*/ 1645 w 3683"/>
                <a:gd name="T91" fmla="*/ 678 h 3901"/>
                <a:gd name="T92" fmla="*/ 1818 w 3683"/>
                <a:gd name="T93" fmla="*/ 1207 h 3901"/>
                <a:gd name="T94" fmla="*/ 1515 w 3683"/>
                <a:gd name="T95" fmla="*/ 1457 h 3901"/>
                <a:gd name="T96" fmla="*/ 1953 w 3683"/>
                <a:gd name="T97" fmla="*/ 1630 h 3901"/>
                <a:gd name="T98" fmla="*/ 1669 w 3683"/>
                <a:gd name="T99" fmla="*/ 1957 h 3901"/>
                <a:gd name="T100" fmla="*/ 2010 w 3683"/>
                <a:gd name="T101" fmla="*/ 1866 h 3901"/>
                <a:gd name="T102" fmla="*/ 1943 w 3683"/>
                <a:gd name="T103" fmla="*/ 1996 h 3901"/>
                <a:gd name="T104" fmla="*/ 1688 w 3683"/>
                <a:gd name="T105" fmla="*/ 2260 h 3901"/>
                <a:gd name="T106" fmla="*/ 1140 w 3683"/>
                <a:gd name="T107" fmla="*/ 1774 h 3901"/>
                <a:gd name="T108" fmla="*/ 1448 w 3683"/>
                <a:gd name="T109" fmla="*/ 2933 h 3901"/>
                <a:gd name="T110" fmla="*/ 1837 w 3683"/>
                <a:gd name="T111" fmla="*/ 2640 h 3901"/>
                <a:gd name="T112" fmla="*/ 2879 w 3683"/>
                <a:gd name="T113" fmla="*/ 2529 h 3901"/>
                <a:gd name="T114" fmla="*/ 3053 w 3683"/>
                <a:gd name="T115" fmla="*/ 2775 h 3901"/>
                <a:gd name="T116" fmla="*/ 1317 w 3683"/>
                <a:gd name="T117" fmla="*/ 1866 h 3901"/>
                <a:gd name="T118" fmla="*/ 2568 w 3683"/>
                <a:gd name="T119" fmla="*/ 2467 h 3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83" h="3901">
                  <a:moveTo>
                    <a:pt x="3577" y="3198"/>
                  </a:moveTo>
                  <a:lnTo>
                    <a:pt x="3577" y="3198"/>
                  </a:lnTo>
                  <a:lnTo>
                    <a:pt x="3558" y="3198"/>
                  </a:lnTo>
                  <a:lnTo>
                    <a:pt x="3558" y="3198"/>
                  </a:lnTo>
                  <a:lnTo>
                    <a:pt x="3543" y="3184"/>
                  </a:lnTo>
                  <a:lnTo>
                    <a:pt x="3529" y="3174"/>
                  </a:lnTo>
                  <a:lnTo>
                    <a:pt x="3529" y="3174"/>
                  </a:lnTo>
                  <a:lnTo>
                    <a:pt x="3519" y="3155"/>
                  </a:lnTo>
                  <a:lnTo>
                    <a:pt x="3514" y="3136"/>
                  </a:lnTo>
                  <a:lnTo>
                    <a:pt x="3505" y="3112"/>
                  </a:lnTo>
                  <a:lnTo>
                    <a:pt x="3490" y="3092"/>
                  </a:lnTo>
                  <a:lnTo>
                    <a:pt x="3490" y="3092"/>
                  </a:lnTo>
                  <a:lnTo>
                    <a:pt x="3457" y="3068"/>
                  </a:lnTo>
                  <a:lnTo>
                    <a:pt x="3423" y="3059"/>
                  </a:lnTo>
                  <a:lnTo>
                    <a:pt x="3423" y="3059"/>
                  </a:lnTo>
                  <a:lnTo>
                    <a:pt x="3433" y="3039"/>
                  </a:lnTo>
                  <a:lnTo>
                    <a:pt x="3433" y="3039"/>
                  </a:lnTo>
                  <a:lnTo>
                    <a:pt x="3437" y="3025"/>
                  </a:lnTo>
                  <a:lnTo>
                    <a:pt x="3437" y="3006"/>
                  </a:lnTo>
                  <a:lnTo>
                    <a:pt x="3428" y="2972"/>
                  </a:lnTo>
                  <a:lnTo>
                    <a:pt x="3413" y="2933"/>
                  </a:lnTo>
                  <a:lnTo>
                    <a:pt x="3384" y="2890"/>
                  </a:lnTo>
                  <a:lnTo>
                    <a:pt x="3351" y="2847"/>
                  </a:lnTo>
                  <a:lnTo>
                    <a:pt x="3307" y="2808"/>
                  </a:lnTo>
                  <a:lnTo>
                    <a:pt x="3221" y="2717"/>
                  </a:lnTo>
                  <a:lnTo>
                    <a:pt x="3221" y="2717"/>
                  </a:lnTo>
                  <a:lnTo>
                    <a:pt x="3139" y="2645"/>
                  </a:lnTo>
                  <a:lnTo>
                    <a:pt x="3033" y="2558"/>
                  </a:lnTo>
                  <a:lnTo>
                    <a:pt x="3033" y="2558"/>
                  </a:lnTo>
                  <a:lnTo>
                    <a:pt x="3029" y="2534"/>
                  </a:lnTo>
                  <a:lnTo>
                    <a:pt x="3019" y="2500"/>
                  </a:lnTo>
                  <a:lnTo>
                    <a:pt x="3000" y="2467"/>
                  </a:lnTo>
                  <a:lnTo>
                    <a:pt x="2976" y="2429"/>
                  </a:lnTo>
                  <a:lnTo>
                    <a:pt x="2976" y="2429"/>
                  </a:lnTo>
                  <a:lnTo>
                    <a:pt x="2952" y="2405"/>
                  </a:lnTo>
                  <a:lnTo>
                    <a:pt x="2932" y="2390"/>
                  </a:lnTo>
                  <a:lnTo>
                    <a:pt x="2894" y="2366"/>
                  </a:lnTo>
                  <a:lnTo>
                    <a:pt x="2894" y="2366"/>
                  </a:lnTo>
                  <a:lnTo>
                    <a:pt x="2908" y="2318"/>
                  </a:lnTo>
                  <a:lnTo>
                    <a:pt x="2908" y="2318"/>
                  </a:lnTo>
                  <a:lnTo>
                    <a:pt x="2927" y="2246"/>
                  </a:lnTo>
                  <a:lnTo>
                    <a:pt x="2932" y="2198"/>
                  </a:lnTo>
                  <a:lnTo>
                    <a:pt x="2932" y="2173"/>
                  </a:lnTo>
                  <a:lnTo>
                    <a:pt x="2932" y="2164"/>
                  </a:lnTo>
                  <a:lnTo>
                    <a:pt x="2932" y="2164"/>
                  </a:lnTo>
                  <a:lnTo>
                    <a:pt x="2923" y="2149"/>
                  </a:lnTo>
                  <a:lnTo>
                    <a:pt x="2908" y="2140"/>
                  </a:lnTo>
                  <a:lnTo>
                    <a:pt x="2884" y="2121"/>
                  </a:lnTo>
                  <a:lnTo>
                    <a:pt x="2884" y="2121"/>
                  </a:lnTo>
                  <a:lnTo>
                    <a:pt x="2855" y="2101"/>
                  </a:lnTo>
                  <a:lnTo>
                    <a:pt x="2831" y="2097"/>
                  </a:lnTo>
                  <a:lnTo>
                    <a:pt x="2788" y="2087"/>
                  </a:lnTo>
                  <a:lnTo>
                    <a:pt x="2788" y="2087"/>
                  </a:lnTo>
                  <a:lnTo>
                    <a:pt x="3058" y="1741"/>
                  </a:lnTo>
                  <a:lnTo>
                    <a:pt x="3058" y="1741"/>
                  </a:lnTo>
                  <a:lnTo>
                    <a:pt x="3144" y="1645"/>
                  </a:lnTo>
                  <a:lnTo>
                    <a:pt x="3226" y="1544"/>
                  </a:lnTo>
                  <a:lnTo>
                    <a:pt x="3302" y="1443"/>
                  </a:lnTo>
                  <a:lnTo>
                    <a:pt x="3380" y="1337"/>
                  </a:lnTo>
                  <a:lnTo>
                    <a:pt x="3380" y="1337"/>
                  </a:lnTo>
                  <a:lnTo>
                    <a:pt x="3413" y="1322"/>
                  </a:lnTo>
                  <a:lnTo>
                    <a:pt x="3457" y="1294"/>
                  </a:lnTo>
                  <a:lnTo>
                    <a:pt x="3481" y="1274"/>
                  </a:lnTo>
                  <a:lnTo>
                    <a:pt x="3505" y="1251"/>
                  </a:lnTo>
                  <a:lnTo>
                    <a:pt x="3529" y="1222"/>
                  </a:lnTo>
                  <a:lnTo>
                    <a:pt x="3553" y="1188"/>
                  </a:lnTo>
                  <a:lnTo>
                    <a:pt x="3553" y="1188"/>
                  </a:lnTo>
                  <a:lnTo>
                    <a:pt x="3577" y="1130"/>
                  </a:lnTo>
                  <a:lnTo>
                    <a:pt x="3596" y="1082"/>
                  </a:lnTo>
                  <a:lnTo>
                    <a:pt x="3601" y="1038"/>
                  </a:lnTo>
                  <a:lnTo>
                    <a:pt x="3605" y="1005"/>
                  </a:lnTo>
                  <a:lnTo>
                    <a:pt x="3605" y="1005"/>
                  </a:lnTo>
                  <a:lnTo>
                    <a:pt x="3620" y="976"/>
                  </a:lnTo>
                  <a:lnTo>
                    <a:pt x="3629" y="943"/>
                  </a:lnTo>
                  <a:lnTo>
                    <a:pt x="3629" y="909"/>
                  </a:lnTo>
                  <a:lnTo>
                    <a:pt x="3620" y="875"/>
                  </a:lnTo>
                  <a:lnTo>
                    <a:pt x="3620" y="875"/>
                  </a:lnTo>
                  <a:lnTo>
                    <a:pt x="3605" y="851"/>
                  </a:lnTo>
                  <a:lnTo>
                    <a:pt x="3586" y="832"/>
                  </a:lnTo>
                  <a:lnTo>
                    <a:pt x="3567" y="813"/>
                  </a:lnTo>
                  <a:lnTo>
                    <a:pt x="3543" y="803"/>
                  </a:lnTo>
                  <a:lnTo>
                    <a:pt x="3514" y="798"/>
                  </a:lnTo>
                  <a:lnTo>
                    <a:pt x="3490" y="798"/>
                  </a:lnTo>
                  <a:lnTo>
                    <a:pt x="3462" y="803"/>
                  </a:lnTo>
                  <a:lnTo>
                    <a:pt x="3437" y="813"/>
                  </a:lnTo>
                  <a:lnTo>
                    <a:pt x="3437" y="813"/>
                  </a:lnTo>
                  <a:lnTo>
                    <a:pt x="3404" y="837"/>
                  </a:lnTo>
                  <a:lnTo>
                    <a:pt x="3370" y="861"/>
                  </a:lnTo>
                  <a:lnTo>
                    <a:pt x="3370" y="861"/>
                  </a:lnTo>
                  <a:lnTo>
                    <a:pt x="3351" y="861"/>
                  </a:lnTo>
                  <a:lnTo>
                    <a:pt x="3327" y="861"/>
                  </a:lnTo>
                  <a:lnTo>
                    <a:pt x="3327" y="861"/>
                  </a:lnTo>
                  <a:lnTo>
                    <a:pt x="3283" y="875"/>
                  </a:lnTo>
                  <a:lnTo>
                    <a:pt x="3245" y="895"/>
                  </a:lnTo>
                  <a:lnTo>
                    <a:pt x="3206" y="919"/>
                  </a:lnTo>
                  <a:lnTo>
                    <a:pt x="3173" y="943"/>
                  </a:lnTo>
                  <a:lnTo>
                    <a:pt x="3173" y="943"/>
                  </a:lnTo>
                  <a:lnTo>
                    <a:pt x="3125" y="952"/>
                  </a:lnTo>
                  <a:lnTo>
                    <a:pt x="3125" y="952"/>
                  </a:lnTo>
                  <a:lnTo>
                    <a:pt x="2966" y="986"/>
                  </a:lnTo>
                  <a:lnTo>
                    <a:pt x="2817" y="1034"/>
                  </a:lnTo>
                  <a:lnTo>
                    <a:pt x="2817" y="1034"/>
                  </a:lnTo>
                  <a:lnTo>
                    <a:pt x="2803" y="1010"/>
                  </a:lnTo>
                  <a:lnTo>
                    <a:pt x="2793" y="995"/>
                  </a:lnTo>
                  <a:lnTo>
                    <a:pt x="2774" y="986"/>
                  </a:lnTo>
                  <a:lnTo>
                    <a:pt x="2774" y="986"/>
                  </a:lnTo>
                  <a:lnTo>
                    <a:pt x="2755" y="986"/>
                  </a:lnTo>
                  <a:lnTo>
                    <a:pt x="2731" y="986"/>
                  </a:lnTo>
                  <a:lnTo>
                    <a:pt x="2711" y="995"/>
                  </a:lnTo>
                  <a:lnTo>
                    <a:pt x="2687" y="1010"/>
                  </a:lnTo>
                  <a:lnTo>
                    <a:pt x="2687" y="1010"/>
                  </a:lnTo>
                  <a:lnTo>
                    <a:pt x="2639" y="1038"/>
                  </a:lnTo>
                  <a:lnTo>
                    <a:pt x="2610" y="1063"/>
                  </a:lnTo>
                  <a:lnTo>
                    <a:pt x="2582" y="1096"/>
                  </a:lnTo>
                  <a:lnTo>
                    <a:pt x="2582" y="1096"/>
                  </a:lnTo>
                  <a:lnTo>
                    <a:pt x="2544" y="1106"/>
                  </a:lnTo>
                  <a:lnTo>
                    <a:pt x="2544" y="1106"/>
                  </a:lnTo>
                  <a:lnTo>
                    <a:pt x="2524" y="1106"/>
                  </a:lnTo>
                  <a:lnTo>
                    <a:pt x="2505" y="1111"/>
                  </a:lnTo>
                  <a:lnTo>
                    <a:pt x="2505" y="1111"/>
                  </a:lnTo>
                  <a:lnTo>
                    <a:pt x="2486" y="1120"/>
                  </a:lnTo>
                  <a:lnTo>
                    <a:pt x="2486" y="1120"/>
                  </a:lnTo>
                  <a:lnTo>
                    <a:pt x="2246" y="1178"/>
                  </a:lnTo>
                  <a:lnTo>
                    <a:pt x="2246" y="1178"/>
                  </a:lnTo>
                  <a:lnTo>
                    <a:pt x="2241" y="1159"/>
                  </a:lnTo>
                  <a:lnTo>
                    <a:pt x="2236" y="1135"/>
                  </a:lnTo>
                  <a:lnTo>
                    <a:pt x="2222" y="1120"/>
                  </a:lnTo>
                  <a:lnTo>
                    <a:pt x="2207" y="1106"/>
                  </a:lnTo>
                  <a:lnTo>
                    <a:pt x="2193" y="1092"/>
                  </a:lnTo>
                  <a:lnTo>
                    <a:pt x="2174" y="1087"/>
                  </a:lnTo>
                  <a:lnTo>
                    <a:pt x="2149" y="1082"/>
                  </a:lnTo>
                  <a:lnTo>
                    <a:pt x="2125" y="1082"/>
                  </a:lnTo>
                  <a:lnTo>
                    <a:pt x="2125" y="1082"/>
                  </a:lnTo>
                  <a:lnTo>
                    <a:pt x="2096" y="1034"/>
                  </a:lnTo>
                  <a:lnTo>
                    <a:pt x="2096" y="1034"/>
                  </a:lnTo>
                  <a:lnTo>
                    <a:pt x="2092" y="1005"/>
                  </a:lnTo>
                  <a:lnTo>
                    <a:pt x="2077" y="976"/>
                  </a:lnTo>
                  <a:lnTo>
                    <a:pt x="2063" y="957"/>
                  </a:lnTo>
                  <a:lnTo>
                    <a:pt x="2039" y="943"/>
                  </a:lnTo>
                  <a:lnTo>
                    <a:pt x="2039" y="943"/>
                  </a:lnTo>
                  <a:lnTo>
                    <a:pt x="1832" y="620"/>
                  </a:lnTo>
                  <a:lnTo>
                    <a:pt x="1832" y="620"/>
                  </a:lnTo>
                  <a:lnTo>
                    <a:pt x="1837" y="596"/>
                  </a:lnTo>
                  <a:lnTo>
                    <a:pt x="1837" y="577"/>
                  </a:lnTo>
                  <a:lnTo>
                    <a:pt x="1827" y="563"/>
                  </a:lnTo>
                  <a:lnTo>
                    <a:pt x="1823" y="543"/>
                  </a:lnTo>
                  <a:lnTo>
                    <a:pt x="1808" y="529"/>
                  </a:lnTo>
                  <a:lnTo>
                    <a:pt x="1794" y="515"/>
                  </a:lnTo>
                  <a:lnTo>
                    <a:pt x="1779" y="505"/>
                  </a:lnTo>
                  <a:lnTo>
                    <a:pt x="1760" y="496"/>
                  </a:lnTo>
                  <a:lnTo>
                    <a:pt x="1760" y="496"/>
                  </a:lnTo>
                  <a:lnTo>
                    <a:pt x="1745" y="481"/>
                  </a:lnTo>
                  <a:lnTo>
                    <a:pt x="1736" y="467"/>
                  </a:lnTo>
                  <a:lnTo>
                    <a:pt x="1731" y="447"/>
                  </a:lnTo>
                  <a:lnTo>
                    <a:pt x="1731" y="447"/>
                  </a:lnTo>
                  <a:lnTo>
                    <a:pt x="1726" y="428"/>
                  </a:lnTo>
                  <a:lnTo>
                    <a:pt x="1726" y="409"/>
                  </a:lnTo>
                  <a:lnTo>
                    <a:pt x="1731" y="390"/>
                  </a:lnTo>
                  <a:lnTo>
                    <a:pt x="1731" y="390"/>
                  </a:lnTo>
                  <a:lnTo>
                    <a:pt x="1741" y="370"/>
                  </a:lnTo>
                  <a:lnTo>
                    <a:pt x="1750" y="351"/>
                  </a:lnTo>
                  <a:lnTo>
                    <a:pt x="1750" y="351"/>
                  </a:lnTo>
                  <a:lnTo>
                    <a:pt x="1755" y="327"/>
                  </a:lnTo>
                  <a:lnTo>
                    <a:pt x="1755" y="308"/>
                  </a:lnTo>
                  <a:lnTo>
                    <a:pt x="1750" y="283"/>
                  </a:lnTo>
                  <a:lnTo>
                    <a:pt x="1745" y="264"/>
                  </a:lnTo>
                  <a:lnTo>
                    <a:pt x="1731" y="235"/>
                  </a:lnTo>
                  <a:lnTo>
                    <a:pt x="1721" y="221"/>
                  </a:lnTo>
                  <a:lnTo>
                    <a:pt x="1721" y="221"/>
                  </a:lnTo>
                  <a:lnTo>
                    <a:pt x="1712" y="197"/>
                  </a:lnTo>
                  <a:lnTo>
                    <a:pt x="1702" y="183"/>
                  </a:lnTo>
                  <a:lnTo>
                    <a:pt x="1688" y="168"/>
                  </a:lnTo>
                  <a:lnTo>
                    <a:pt x="1669" y="154"/>
                  </a:lnTo>
                  <a:lnTo>
                    <a:pt x="1669" y="154"/>
                  </a:lnTo>
                  <a:lnTo>
                    <a:pt x="1673" y="125"/>
                  </a:lnTo>
                  <a:lnTo>
                    <a:pt x="1664" y="92"/>
                  </a:lnTo>
                  <a:lnTo>
                    <a:pt x="1664" y="92"/>
                  </a:lnTo>
                  <a:lnTo>
                    <a:pt x="1659" y="72"/>
                  </a:lnTo>
                  <a:lnTo>
                    <a:pt x="1645" y="53"/>
                  </a:lnTo>
                  <a:lnTo>
                    <a:pt x="1630" y="39"/>
                  </a:lnTo>
                  <a:lnTo>
                    <a:pt x="1616" y="24"/>
                  </a:lnTo>
                  <a:lnTo>
                    <a:pt x="1597" y="14"/>
                  </a:lnTo>
                  <a:lnTo>
                    <a:pt x="1578" y="5"/>
                  </a:lnTo>
                  <a:lnTo>
                    <a:pt x="1558" y="0"/>
                  </a:lnTo>
                  <a:lnTo>
                    <a:pt x="1534" y="0"/>
                  </a:lnTo>
                  <a:lnTo>
                    <a:pt x="1534" y="0"/>
                  </a:lnTo>
                  <a:lnTo>
                    <a:pt x="1510" y="5"/>
                  </a:lnTo>
                  <a:lnTo>
                    <a:pt x="1486" y="14"/>
                  </a:lnTo>
                  <a:lnTo>
                    <a:pt x="1467" y="24"/>
                  </a:lnTo>
                  <a:lnTo>
                    <a:pt x="1448" y="43"/>
                  </a:lnTo>
                  <a:lnTo>
                    <a:pt x="1433" y="63"/>
                  </a:lnTo>
                  <a:lnTo>
                    <a:pt x="1423" y="82"/>
                  </a:lnTo>
                  <a:lnTo>
                    <a:pt x="1419" y="106"/>
                  </a:lnTo>
                  <a:lnTo>
                    <a:pt x="1419" y="135"/>
                  </a:lnTo>
                  <a:lnTo>
                    <a:pt x="1419" y="135"/>
                  </a:lnTo>
                  <a:lnTo>
                    <a:pt x="1423" y="154"/>
                  </a:lnTo>
                  <a:lnTo>
                    <a:pt x="1423" y="154"/>
                  </a:lnTo>
                  <a:lnTo>
                    <a:pt x="1395" y="197"/>
                  </a:lnTo>
                  <a:lnTo>
                    <a:pt x="1375" y="240"/>
                  </a:lnTo>
                  <a:lnTo>
                    <a:pt x="1361" y="279"/>
                  </a:lnTo>
                  <a:lnTo>
                    <a:pt x="1351" y="317"/>
                  </a:lnTo>
                  <a:lnTo>
                    <a:pt x="1351" y="356"/>
                  </a:lnTo>
                  <a:lnTo>
                    <a:pt x="1351" y="385"/>
                  </a:lnTo>
                  <a:lnTo>
                    <a:pt x="1361" y="414"/>
                  </a:lnTo>
                  <a:lnTo>
                    <a:pt x="1380" y="433"/>
                  </a:lnTo>
                  <a:lnTo>
                    <a:pt x="1380" y="433"/>
                  </a:lnTo>
                  <a:lnTo>
                    <a:pt x="1390" y="443"/>
                  </a:lnTo>
                  <a:lnTo>
                    <a:pt x="1404" y="447"/>
                  </a:lnTo>
                  <a:lnTo>
                    <a:pt x="1423" y="457"/>
                  </a:lnTo>
                  <a:lnTo>
                    <a:pt x="1452" y="457"/>
                  </a:lnTo>
                  <a:lnTo>
                    <a:pt x="1452" y="457"/>
                  </a:lnTo>
                  <a:lnTo>
                    <a:pt x="1438" y="606"/>
                  </a:lnTo>
                  <a:lnTo>
                    <a:pt x="1438" y="606"/>
                  </a:lnTo>
                  <a:lnTo>
                    <a:pt x="1409" y="606"/>
                  </a:lnTo>
                  <a:lnTo>
                    <a:pt x="1385" y="620"/>
                  </a:lnTo>
                  <a:lnTo>
                    <a:pt x="1385" y="620"/>
                  </a:lnTo>
                  <a:lnTo>
                    <a:pt x="1375" y="625"/>
                  </a:lnTo>
                  <a:lnTo>
                    <a:pt x="1375" y="625"/>
                  </a:lnTo>
                  <a:lnTo>
                    <a:pt x="1351" y="644"/>
                  </a:lnTo>
                  <a:lnTo>
                    <a:pt x="1351" y="644"/>
                  </a:lnTo>
                  <a:lnTo>
                    <a:pt x="1346" y="649"/>
                  </a:lnTo>
                  <a:lnTo>
                    <a:pt x="1346" y="649"/>
                  </a:lnTo>
                  <a:lnTo>
                    <a:pt x="1327" y="668"/>
                  </a:lnTo>
                  <a:lnTo>
                    <a:pt x="1327" y="668"/>
                  </a:lnTo>
                  <a:lnTo>
                    <a:pt x="1332" y="668"/>
                  </a:lnTo>
                  <a:lnTo>
                    <a:pt x="1332" y="668"/>
                  </a:lnTo>
                  <a:lnTo>
                    <a:pt x="1322" y="692"/>
                  </a:lnTo>
                  <a:lnTo>
                    <a:pt x="1317" y="721"/>
                  </a:lnTo>
                  <a:lnTo>
                    <a:pt x="1317" y="745"/>
                  </a:lnTo>
                  <a:lnTo>
                    <a:pt x="1327" y="774"/>
                  </a:lnTo>
                  <a:lnTo>
                    <a:pt x="1327" y="774"/>
                  </a:lnTo>
                  <a:lnTo>
                    <a:pt x="1342" y="794"/>
                  </a:lnTo>
                  <a:lnTo>
                    <a:pt x="1342" y="794"/>
                  </a:lnTo>
                  <a:lnTo>
                    <a:pt x="1356" y="808"/>
                  </a:lnTo>
                  <a:lnTo>
                    <a:pt x="1366" y="823"/>
                  </a:lnTo>
                  <a:lnTo>
                    <a:pt x="1366" y="823"/>
                  </a:lnTo>
                  <a:lnTo>
                    <a:pt x="1351" y="856"/>
                  </a:lnTo>
                  <a:lnTo>
                    <a:pt x="1351" y="856"/>
                  </a:lnTo>
                  <a:lnTo>
                    <a:pt x="1337" y="904"/>
                  </a:lnTo>
                  <a:lnTo>
                    <a:pt x="1327" y="947"/>
                  </a:lnTo>
                  <a:lnTo>
                    <a:pt x="1322" y="990"/>
                  </a:lnTo>
                  <a:lnTo>
                    <a:pt x="1322" y="1034"/>
                  </a:lnTo>
                  <a:lnTo>
                    <a:pt x="1327" y="1072"/>
                  </a:lnTo>
                  <a:lnTo>
                    <a:pt x="1337" y="1111"/>
                  </a:lnTo>
                  <a:lnTo>
                    <a:pt x="1351" y="1174"/>
                  </a:lnTo>
                  <a:lnTo>
                    <a:pt x="1351" y="1174"/>
                  </a:lnTo>
                  <a:lnTo>
                    <a:pt x="1332" y="1284"/>
                  </a:lnTo>
                  <a:lnTo>
                    <a:pt x="1303" y="1394"/>
                  </a:lnTo>
                  <a:lnTo>
                    <a:pt x="1303" y="1394"/>
                  </a:lnTo>
                  <a:lnTo>
                    <a:pt x="1294" y="1404"/>
                  </a:lnTo>
                  <a:lnTo>
                    <a:pt x="1289" y="1414"/>
                  </a:lnTo>
                  <a:lnTo>
                    <a:pt x="1279" y="1423"/>
                  </a:lnTo>
                  <a:lnTo>
                    <a:pt x="1279" y="1423"/>
                  </a:lnTo>
                  <a:lnTo>
                    <a:pt x="1279" y="1433"/>
                  </a:lnTo>
                  <a:lnTo>
                    <a:pt x="1279" y="1433"/>
                  </a:lnTo>
                  <a:lnTo>
                    <a:pt x="1241" y="1428"/>
                  </a:lnTo>
                  <a:lnTo>
                    <a:pt x="1202" y="1428"/>
                  </a:lnTo>
                  <a:lnTo>
                    <a:pt x="1159" y="1433"/>
                  </a:lnTo>
                  <a:lnTo>
                    <a:pt x="1111" y="1443"/>
                  </a:lnTo>
                  <a:lnTo>
                    <a:pt x="1063" y="1457"/>
                  </a:lnTo>
                  <a:lnTo>
                    <a:pt x="1015" y="1471"/>
                  </a:lnTo>
                  <a:lnTo>
                    <a:pt x="966" y="1496"/>
                  </a:lnTo>
                  <a:lnTo>
                    <a:pt x="923" y="1524"/>
                  </a:lnTo>
                  <a:lnTo>
                    <a:pt x="923" y="1524"/>
                  </a:lnTo>
                  <a:lnTo>
                    <a:pt x="751" y="1563"/>
                  </a:lnTo>
                  <a:lnTo>
                    <a:pt x="751" y="1563"/>
                  </a:lnTo>
                  <a:lnTo>
                    <a:pt x="250" y="1678"/>
                  </a:lnTo>
                  <a:lnTo>
                    <a:pt x="250" y="1678"/>
                  </a:lnTo>
                  <a:lnTo>
                    <a:pt x="39" y="1736"/>
                  </a:lnTo>
                  <a:lnTo>
                    <a:pt x="39" y="1736"/>
                  </a:lnTo>
                  <a:lnTo>
                    <a:pt x="24" y="1741"/>
                  </a:lnTo>
                  <a:lnTo>
                    <a:pt x="10" y="1750"/>
                  </a:lnTo>
                  <a:lnTo>
                    <a:pt x="5" y="1765"/>
                  </a:lnTo>
                  <a:lnTo>
                    <a:pt x="0" y="1779"/>
                  </a:lnTo>
                  <a:lnTo>
                    <a:pt x="0" y="1794"/>
                  </a:lnTo>
                  <a:lnTo>
                    <a:pt x="5" y="1808"/>
                  </a:lnTo>
                  <a:lnTo>
                    <a:pt x="10" y="1822"/>
                  </a:lnTo>
                  <a:lnTo>
                    <a:pt x="24" y="1832"/>
                  </a:lnTo>
                  <a:lnTo>
                    <a:pt x="24" y="1832"/>
                  </a:lnTo>
                  <a:lnTo>
                    <a:pt x="115" y="1885"/>
                  </a:lnTo>
                  <a:lnTo>
                    <a:pt x="115" y="1885"/>
                  </a:lnTo>
                  <a:lnTo>
                    <a:pt x="111" y="1909"/>
                  </a:lnTo>
                  <a:lnTo>
                    <a:pt x="111" y="1933"/>
                  </a:lnTo>
                  <a:lnTo>
                    <a:pt x="111" y="1933"/>
                  </a:lnTo>
                  <a:lnTo>
                    <a:pt x="115" y="1957"/>
                  </a:lnTo>
                  <a:lnTo>
                    <a:pt x="120" y="1982"/>
                  </a:lnTo>
                  <a:lnTo>
                    <a:pt x="130" y="1996"/>
                  </a:lnTo>
                  <a:lnTo>
                    <a:pt x="130" y="1996"/>
                  </a:lnTo>
                  <a:lnTo>
                    <a:pt x="144" y="2020"/>
                  </a:lnTo>
                  <a:lnTo>
                    <a:pt x="163" y="2039"/>
                  </a:lnTo>
                  <a:lnTo>
                    <a:pt x="192" y="2063"/>
                  </a:lnTo>
                  <a:lnTo>
                    <a:pt x="192" y="2063"/>
                  </a:lnTo>
                  <a:lnTo>
                    <a:pt x="197" y="2092"/>
                  </a:lnTo>
                  <a:lnTo>
                    <a:pt x="207" y="2111"/>
                  </a:lnTo>
                  <a:lnTo>
                    <a:pt x="226" y="2140"/>
                  </a:lnTo>
                  <a:lnTo>
                    <a:pt x="226" y="2140"/>
                  </a:lnTo>
                  <a:lnTo>
                    <a:pt x="245" y="2164"/>
                  </a:lnTo>
                  <a:lnTo>
                    <a:pt x="269" y="2178"/>
                  </a:lnTo>
                  <a:lnTo>
                    <a:pt x="298" y="2193"/>
                  </a:lnTo>
                  <a:lnTo>
                    <a:pt x="327" y="2198"/>
                  </a:lnTo>
                  <a:lnTo>
                    <a:pt x="356" y="2202"/>
                  </a:lnTo>
                  <a:lnTo>
                    <a:pt x="385" y="2202"/>
                  </a:lnTo>
                  <a:lnTo>
                    <a:pt x="414" y="2198"/>
                  </a:lnTo>
                  <a:lnTo>
                    <a:pt x="438" y="2183"/>
                  </a:lnTo>
                  <a:lnTo>
                    <a:pt x="438" y="2183"/>
                  </a:lnTo>
                  <a:lnTo>
                    <a:pt x="467" y="2164"/>
                  </a:lnTo>
                  <a:lnTo>
                    <a:pt x="481" y="2149"/>
                  </a:lnTo>
                  <a:lnTo>
                    <a:pt x="481" y="2149"/>
                  </a:lnTo>
                  <a:lnTo>
                    <a:pt x="481" y="2159"/>
                  </a:lnTo>
                  <a:lnTo>
                    <a:pt x="476" y="2164"/>
                  </a:lnTo>
                  <a:lnTo>
                    <a:pt x="476" y="2164"/>
                  </a:lnTo>
                  <a:lnTo>
                    <a:pt x="481" y="2173"/>
                  </a:lnTo>
                  <a:lnTo>
                    <a:pt x="491" y="2183"/>
                  </a:lnTo>
                  <a:lnTo>
                    <a:pt x="515" y="2202"/>
                  </a:lnTo>
                  <a:lnTo>
                    <a:pt x="548" y="2212"/>
                  </a:lnTo>
                  <a:lnTo>
                    <a:pt x="591" y="2226"/>
                  </a:lnTo>
                  <a:lnTo>
                    <a:pt x="678" y="2241"/>
                  </a:lnTo>
                  <a:lnTo>
                    <a:pt x="751" y="2251"/>
                  </a:lnTo>
                  <a:lnTo>
                    <a:pt x="751" y="2251"/>
                  </a:lnTo>
                  <a:lnTo>
                    <a:pt x="799" y="2275"/>
                  </a:lnTo>
                  <a:lnTo>
                    <a:pt x="799" y="2275"/>
                  </a:lnTo>
                  <a:lnTo>
                    <a:pt x="842" y="2318"/>
                  </a:lnTo>
                  <a:lnTo>
                    <a:pt x="875" y="2342"/>
                  </a:lnTo>
                  <a:lnTo>
                    <a:pt x="914" y="2361"/>
                  </a:lnTo>
                  <a:lnTo>
                    <a:pt x="914" y="2361"/>
                  </a:lnTo>
                  <a:lnTo>
                    <a:pt x="942" y="2381"/>
                  </a:lnTo>
                  <a:lnTo>
                    <a:pt x="976" y="2390"/>
                  </a:lnTo>
                  <a:lnTo>
                    <a:pt x="1024" y="2405"/>
                  </a:lnTo>
                  <a:lnTo>
                    <a:pt x="1024" y="2405"/>
                  </a:lnTo>
                  <a:lnTo>
                    <a:pt x="1063" y="2424"/>
                  </a:lnTo>
                  <a:lnTo>
                    <a:pt x="1063" y="2424"/>
                  </a:lnTo>
                  <a:lnTo>
                    <a:pt x="1024" y="2496"/>
                  </a:lnTo>
                  <a:lnTo>
                    <a:pt x="1024" y="2496"/>
                  </a:lnTo>
                  <a:lnTo>
                    <a:pt x="995" y="2558"/>
                  </a:lnTo>
                  <a:lnTo>
                    <a:pt x="981" y="2606"/>
                  </a:lnTo>
                  <a:lnTo>
                    <a:pt x="981" y="2606"/>
                  </a:lnTo>
                  <a:lnTo>
                    <a:pt x="962" y="2659"/>
                  </a:lnTo>
                  <a:lnTo>
                    <a:pt x="957" y="2679"/>
                  </a:lnTo>
                  <a:lnTo>
                    <a:pt x="957" y="2698"/>
                  </a:lnTo>
                  <a:lnTo>
                    <a:pt x="957" y="2698"/>
                  </a:lnTo>
                  <a:lnTo>
                    <a:pt x="962" y="2722"/>
                  </a:lnTo>
                  <a:lnTo>
                    <a:pt x="971" y="2746"/>
                  </a:lnTo>
                  <a:lnTo>
                    <a:pt x="981" y="2765"/>
                  </a:lnTo>
                  <a:lnTo>
                    <a:pt x="991" y="2780"/>
                  </a:lnTo>
                  <a:lnTo>
                    <a:pt x="991" y="2780"/>
                  </a:lnTo>
                  <a:lnTo>
                    <a:pt x="986" y="2794"/>
                  </a:lnTo>
                  <a:lnTo>
                    <a:pt x="986" y="2794"/>
                  </a:lnTo>
                  <a:lnTo>
                    <a:pt x="981" y="2804"/>
                  </a:lnTo>
                  <a:lnTo>
                    <a:pt x="981" y="2808"/>
                  </a:lnTo>
                  <a:lnTo>
                    <a:pt x="991" y="2823"/>
                  </a:lnTo>
                  <a:lnTo>
                    <a:pt x="1005" y="2823"/>
                  </a:lnTo>
                  <a:lnTo>
                    <a:pt x="1010" y="2818"/>
                  </a:lnTo>
                  <a:lnTo>
                    <a:pt x="1015" y="2813"/>
                  </a:lnTo>
                  <a:lnTo>
                    <a:pt x="1015" y="2813"/>
                  </a:lnTo>
                  <a:lnTo>
                    <a:pt x="1034" y="2789"/>
                  </a:lnTo>
                  <a:lnTo>
                    <a:pt x="1034" y="2789"/>
                  </a:lnTo>
                  <a:lnTo>
                    <a:pt x="1068" y="2789"/>
                  </a:lnTo>
                  <a:lnTo>
                    <a:pt x="1068" y="2789"/>
                  </a:lnTo>
                  <a:lnTo>
                    <a:pt x="1024" y="3107"/>
                  </a:lnTo>
                  <a:lnTo>
                    <a:pt x="1024" y="3107"/>
                  </a:lnTo>
                  <a:lnTo>
                    <a:pt x="966" y="3184"/>
                  </a:lnTo>
                  <a:lnTo>
                    <a:pt x="966" y="3184"/>
                  </a:lnTo>
                  <a:lnTo>
                    <a:pt x="928" y="3227"/>
                  </a:lnTo>
                  <a:lnTo>
                    <a:pt x="894" y="3270"/>
                  </a:lnTo>
                  <a:lnTo>
                    <a:pt x="880" y="3294"/>
                  </a:lnTo>
                  <a:lnTo>
                    <a:pt x="870" y="3318"/>
                  </a:lnTo>
                  <a:lnTo>
                    <a:pt x="861" y="3347"/>
                  </a:lnTo>
                  <a:lnTo>
                    <a:pt x="856" y="3371"/>
                  </a:lnTo>
                  <a:lnTo>
                    <a:pt x="856" y="3371"/>
                  </a:lnTo>
                  <a:lnTo>
                    <a:pt x="856" y="3395"/>
                  </a:lnTo>
                  <a:lnTo>
                    <a:pt x="861" y="3419"/>
                  </a:lnTo>
                  <a:lnTo>
                    <a:pt x="870" y="3434"/>
                  </a:lnTo>
                  <a:lnTo>
                    <a:pt x="885" y="3448"/>
                  </a:lnTo>
                  <a:lnTo>
                    <a:pt x="885" y="3448"/>
                  </a:lnTo>
                  <a:lnTo>
                    <a:pt x="851" y="3515"/>
                  </a:lnTo>
                  <a:lnTo>
                    <a:pt x="832" y="3568"/>
                  </a:lnTo>
                  <a:lnTo>
                    <a:pt x="818" y="3621"/>
                  </a:lnTo>
                  <a:lnTo>
                    <a:pt x="813" y="3659"/>
                  </a:lnTo>
                  <a:lnTo>
                    <a:pt x="813" y="3659"/>
                  </a:lnTo>
                  <a:lnTo>
                    <a:pt x="808" y="3698"/>
                  </a:lnTo>
                  <a:lnTo>
                    <a:pt x="808" y="3741"/>
                  </a:lnTo>
                  <a:lnTo>
                    <a:pt x="818" y="3775"/>
                  </a:lnTo>
                  <a:lnTo>
                    <a:pt x="832" y="3814"/>
                  </a:lnTo>
                  <a:lnTo>
                    <a:pt x="832" y="3814"/>
                  </a:lnTo>
                  <a:lnTo>
                    <a:pt x="847" y="3833"/>
                  </a:lnTo>
                  <a:lnTo>
                    <a:pt x="861" y="3852"/>
                  </a:lnTo>
                  <a:lnTo>
                    <a:pt x="880" y="3867"/>
                  </a:lnTo>
                  <a:lnTo>
                    <a:pt x="904" y="3881"/>
                  </a:lnTo>
                  <a:lnTo>
                    <a:pt x="923" y="3891"/>
                  </a:lnTo>
                  <a:lnTo>
                    <a:pt x="942" y="3895"/>
                  </a:lnTo>
                  <a:lnTo>
                    <a:pt x="966" y="3900"/>
                  </a:lnTo>
                  <a:lnTo>
                    <a:pt x="981" y="3895"/>
                  </a:lnTo>
                  <a:lnTo>
                    <a:pt x="981" y="3895"/>
                  </a:lnTo>
                  <a:lnTo>
                    <a:pt x="1000" y="3881"/>
                  </a:lnTo>
                  <a:lnTo>
                    <a:pt x="1000" y="3881"/>
                  </a:lnTo>
                  <a:lnTo>
                    <a:pt x="1015" y="3881"/>
                  </a:lnTo>
                  <a:lnTo>
                    <a:pt x="1029" y="3881"/>
                  </a:lnTo>
                  <a:lnTo>
                    <a:pt x="1044" y="3876"/>
                  </a:lnTo>
                  <a:lnTo>
                    <a:pt x="1058" y="3867"/>
                  </a:lnTo>
                  <a:lnTo>
                    <a:pt x="1058" y="3867"/>
                  </a:lnTo>
                  <a:lnTo>
                    <a:pt x="1188" y="3717"/>
                  </a:lnTo>
                  <a:lnTo>
                    <a:pt x="1313" y="3568"/>
                  </a:lnTo>
                  <a:lnTo>
                    <a:pt x="1558" y="3260"/>
                  </a:lnTo>
                  <a:lnTo>
                    <a:pt x="1558" y="3260"/>
                  </a:lnTo>
                  <a:lnTo>
                    <a:pt x="1693" y="3097"/>
                  </a:lnTo>
                  <a:lnTo>
                    <a:pt x="1832" y="2938"/>
                  </a:lnTo>
                  <a:lnTo>
                    <a:pt x="1832" y="2938"/>
                  </a:lnTo>
                  <a:lnTo>
                    <a:pt x="1861" y="2943"/>
                  </a:lnTo>
                  <a:lnTo>
                    <a:pt x="1885" y="2938"/>
                  </a:lnTo>
                  <a:lnTo>
                    <a:pt x="1914" y="2928"/>
                  </a:lnTo>
                  <a:lnTo>
                    <a:pt x="1938" y="2909"/>
                  </a:lnTo>
                  <a:lnTo>
                    <a:pt x="1938" y="2909"/>
                  </a:lnTo>
                  <a:lnTo>
                    <a:pt x="2116" y="2756"/>
                  </a:lnTo>
                  <a:lnTo>
                    <a:pt x="2116" y="2756"/>
                  </a:lnTo>
                  <a:lnTo>
                    <a:pt x="2169" y="2765"/>
                  </a:lnTo>
                  <a:lnTo>
                    <a:pt x="2222" y="2780"/>
                  </a:lnTo>
                  <a:lnTo>
                    <a:pt x="2222" y="2780"/>
                  </a:lnTo>
                  <a:lnTo>
                    <a:pt x="2217" y="2794"/>
                  </a:lnTo>
                  <a:lnTo>
                    <a:pt x="2217" y="2808"/>
                  </a:lnTo>
                  <a:lnTo>
                    <a:pt x="2217" y="2808"/>
                  </a:lnTo>
                  <a:lnTo>
                    <a:pt x="2222" y="2813"/>
                  </a:lnTo>
                  <a:lnTo>
                    <a:pt x="2222" y="2813"/>
                  </a:lnTo>
                  <a:lnTo>
                    <a:pt x="2222" y="2823"/>
                  </a:lnTo>
                  <a:lnTo>
                    <a:pt x="2217" y="2832"/>
                  </a:lnTo>
                  <a:lnTo>
                    <a:pt x="2207" y="2852"/>
                  </a:lnTo>
                  <a:lnTo>
                    <a:pt x="2198" y="2866"/>
                  </a:lnTo>
                  <a:lnTo>
                    <a:pt x="2193" y="2880"/>
                  </a:lnTo>
                  <a:lnTo>
                    <a:pt x="2193" y="2880"/>
                  </a:lnTo>
                  <a:lnTo>
                    <a:pt x="2198" y="2890"/>
                  </a:lnTo>
                  <a:lnTo>
                    <a:pt x="2207" y="2904"/>
                  </a:lnTo>
                  <a:lnTo>
                    <a:pt x="2222" y="2914"/>
                  </a:lnTo>
                  <a:lnTo>
                    <a:pt x="2241" y="2924"/>
                  </a:lnTo>
                  <a:lnTo>
                    <a:pt x="2265" y="2933"/>
                  </a:lnTo>
                  <a:lnTo>
                    <a:pt x="2289" y="2938"/>
                  </a:lnTo>
                  <a:lnTo>
                    <a:pt x="2318" y="2943"/>
                  </a:lnTo>
                  <a:lnTo>
                    <a:pt x="2347" y="2938"/>
                  </a:lnTo>
                  <a:lnTo>
                    <a:pt x="2347" y="2938"/>
                  </a:lnTo>
                  <a:lnTo>
                    <a:pt x="2371" y="2933"/>
                  </a:lnTo>
                  <a:lnTo>
                    <a:pt x="2390" y="2928"/>
                  </a:lnTo>
                  <a:lnTo>
                    <a:pt x="2428" y="2909"/>
                  </a:lnTo>
                  <a:lnTo>
                    <a:pt x="2452" y="2890"/>
                  </a:lnTo>
                  <a:lnTo>
                    <a:pt x="2472" y="2871"/>
                  </a:lnTo>
                  <a:lnTo>
                    <a:pt x="2472" y="2871"/>
                  </a:lnTo>
                  <a:lnTo>
                    <a:pt x="2486" y="2876"/>
                  </a:lnTo>
                  <a:lnTo>
                    <a:pt x="2486" y="2876"/>
                  </a:lnTo>
                  <a:lnTo>
                    <a:pt x="2491" y="2890"/>
                  </a:lnTo>
                  <a:lnTo>
                    <a:pt x="2500" y="2914"/>
                  </a:lnTo>
                  <a:lnTo>
                    <a:pt x="2520" y="2938"/>
                  </a:lnTo>
                  <a:lnTo>
                    <a:pt x="2534" y="2953"/>
                  </a:lnTo>
                  <a:lnTo>
                    <a:pt x="2553" y="2962"/>
                  </a:lnTo>
                  <a:lnTo>
                    <a:pt x="2553" y="2962"/>
                  </a:lnTo>
                  <a:lnTo>
                    <a:pt x="2577" y="2972"/>
                  </a:lnTo>
                  <a:lnTo>
                    <a:pt x="2597" y="2977"/>
                  </a:lnTo>
                  <a:lnTo>
                    <a:pt x="2620" y="2977"/>
                  </a:lnTo>
                  <a:lnTo>
                    <a:pt x="2634" y="2972"/>
                  </a:lnTo>
                  <a:lnTo>
                    <a:pt x="2663" y="2967"/>
                  </a:lnTo>
                  <a:lnTo>
                    <a:pt x="2678" y="2962"/>
                  </a:lnTo>
                  <a:lnTo>
                    <a:pt x="2678" y="2962"/>
                  </a:lnTo>
                  <a:lnTo>
                    <a:pt x="2716" y="2977"/>
                  </a:lnTo>
                  <a:lnTo>
                    <a:pt x="2716" y="2977"/>
                  </a:lnTo>
                  <a:lnTo>
                    <a:pt x="2716" y="2996"/>
                  </a:lnTo>
                  <a:lnTo>
                    <a:pt x="2716" y="2996"/>
                  </a:lnTo>
                  <a:lnTo>
                    <a:pt x="2721" y="3006"/>
                  </a:lnTo>
                  <a:lnTo>
                    <a:pt x="2726" y="3020"/>
                  </a:lnTo>
                  <a:lnTo>
                    <a:pt x="2740" y="3030"/>
                  </a:lnTo>
                  <a:lnTo>
                    <a:pt x="2755" y="3039"/>
                  </a:lnTo>
                  <a:lnTo>
                    <a:pt x="2793" y="3054"/>
                  </a:lnTo>
                  <a:lnTo>
                    <a:pt x="2812" y="3059"/>
                  </a:lnTo>
                  <a:lnTo>
                    <a:pt x="2831" y="3059"/>
                  </a:lnTo>
                  <a:lnTo>
                    <a:pt x="2831" y="3059"/>
                  </a:lnTo>
                  <a:lnTo>
                    <a:pt x="2850" y="3054"/>
                  </a:lnTo>
                  <a:lnTo>
                    <a:pt x="2870" y="3049"/>
                  </a:lnTo>
                  <a:lnTo>
                    <a:pt x="2870" y="3049"/>
                  </a:lnTo>
                  <a:lnTo>
                    <a:pt x="2956" y="3126"/>
                  </a:lnTo>
                  <a:lnTo>
                    <a:pt x="3038" y="3184"/>
                  </a:lnTo>
                  <a:lnTo>
                    <a:pt x="3111" y="3222"/>
                  </a:lnTo>
                  <a:lnTo>
                    <a:pt x="3173" y="3251"/>
                  </a:lnTo>
                  <a:lnTo>
                    <a:pt x="3173" y="3251"/>
                  </a:lnTo>
                  <a:lnTo>
                    <a:pt x="3230" y="3270"/>
                  </a:lnTo>
                  <a:lnTo>
                    <a:pt x="3288" y="3299"/>
                  </a:lnTo>
                  <a:lnTo>
                    <a:pt x="3322" y="3318"/>
                  </a:lnTo>
                  <a:lnTo>
                    <a:pt x="3351" y="3337"/>
                  </a:lnTo>
                  <a:lnTo>
                    <a:pt x="3375" y="3366"/>
                  </a:lnTo>
                  <a:lnTo>
                    <a:pt x="3399" y="3395"/>
                  </a:lnTo>
                  <a:lnTo>
                    <a:pt x="3399" y="3395"/>
                  </a:lnTo>
                  <a:lnTo>
                    <a:pt x="3418" y="3419"/>
                  </a:lnTo>
                  <a:lnTo>
                    <a:pt x="3437" y="3443"/>
                  </a:lnTo>
                  <a:lnTo>
                    <a:pt x="3437" y="3443"/>
                  </a:lnTo>
                  <a:lnTo>
                    <a:pt x="3466" y="3463"/>
                  </a:lnTo>
                  <a:lnTo>
                    <a:pt x="3495" y="3477"/>
                  </a:lnTo>
                  <a:lnTo>
                    <a:pt x="3529" y="3482"/>
                  </a:lnTo>
                  <a:lnTo>
                    <a:pt x="3558" y="3482"/>
                  </a:lnTo>
                  <a:lnTo>
                    <a:pt x="3591" y="3477"/>
                  </a:lnTo>
                  <a:lnTo>
                    <a:pt x="3620" y="3463"/>
                  </a:lnTo>
                  <a:lnTo>
                    <a:pt x="3644" y="3439"/>
                  </a:lnTo>
                  <a:lnTo>
                    <a:pt x="3663" y="3414"/>
                  </a:lnTo>
                  <a:lnTo>
                    <a:pt x="3663" y="3414"/>
                  </a:lnTo>
                  <a:lnTo>
                    <a:pt x="3677" y="3381"/>
                  </a:lnTo>
                  <a:lnTo>
                    <a:pt x="3682" y="3347"/>
                  </a:lnTo>
                  <a:lnTo>
                    <a:pt x="3682" y="3318"/>
                  </a:lnTo>
                  <a:lnTo>
                    <a:pt x="3673" y="3284"/>
                  </a:lnTo>
                  <a:lnTo>
                    <a:pt x="3658" y="3255"/>
                  </a:lnTo>
                  <a:lnTo>
                    <a:pt x="3639" y="3231"/>
                  </a:lnTo>
                  <a:lnTo>
                    <a:pt x="3610" y="3212"/>
                  </a:lnTo>
                  <a:lnTo>
                    <a:pt x="3577" y="3198"/>
                  </a:lnTo>
                  <a:close/>
                  <a:moveTo>
                    <a:pt x="3019" y="2933"/>
                  </a:moveTo>
                  <a:lnTo>
                    <a:pt x="3019" y="2933"/>
                  </a:lnTo>
                  <a:lnTo>
                    <a:pt x="3043" y="2909"/>
                  </a:lnTo>
                  <a:lnTo>
                    <a:pt x="3043" y="2909"/>
                  </a:lnTo>
                  <a:lnTo>
                    <a:pt x="3082" y="2880"/>
                  </a:lnTo>
                  <a:lnTo>
                    <a:pt x="3115" y="2861"/>
                  </a:lnTo>
                  <a:lnTo>
                    <a:pt x="3115" y="2861"/>
                  </a:lnTo>
                  <a:lnTo>
                    <a:pt x="3120" y="2861"/>
                  </a:lnTo>
                  <a:lnTo>
                    <a:pt x="3120" y="2861"/>
                  </a:lnTo>
                  <a:lnTo>
                    <a:pt x="3091" y="2885"/>
                  </a:lnTo>
                  <a:lnTo>
                    <a:pt x="3072" y="2909"/>
                  </a:lnTo>
                  <a:lnTo>
                    <a:pt x="3048" y="2948"/>
                  </a:lnTo>
                  <a:lnTo>
                    <a:pt x="3048" y="2948"/>
                  </a:lnTo>
                  <a:lnTo>
                    <a:pt x="3019" y="2933"/>
                  </a:lnTo>
                  <a:close/>
                  <a:moveTo>
                    <a:pt x="2077" y="2183"/>
                  </a:moveTo>
                  <a:lnTo>
                    <a:pt x="2077" y="2183"/>
                  </a:lnTo>
                  <a:lnTo>
                    <a:pt x="1900" y="2337"/>
                  </a:lnTo>
                  <a:lnTo>
                    <a:pt x="1900" y="2337"/>
                  </a:lnTo>
                  <a:lnTo>
                    <a:pt x="1900" y="2337"/>
                  </a:lnTo>
                  <a:lnTo>
                    <a:pt x="1900" y="2337"/>
                  </a:lnTo>
                  <a:lnTo>
                    <a:pt x="2053" y="2173"/>
                  </a:lnTo>
                  <a:lnTo>
                    <a:pt x="2053" y="2173"/>
                  </a:lnTo>
                  <a:lnTo>
                    <a:pt x="2222" y="2029"/>
                  </a:lnTo>
                  <a:lnTo>
                    <a:pt x="2222" y="2029"/>
                  </a:lnTo>
                  <a:lnTo>
                    <a:pt x="2323" y="1953"/>
                  </a:lnTo>
                  <a:lnTo>
                    <a:pt x="2424" y="1875"/>
                  </a:lnTo>
                  <a:lnTo>
                    <a:pt x="2630" y="1726"/>
                  </a:lnTo>
                  <a:lnTo>
                    <a:pt x="2630" y="1726"/>
                  </a:lnTo>
                  <a:lnTo>
                    <a:pt x="2764" y="1640"/>
                  </a:lnTo>
                  <a:lnTo>
                    <a:pt x="2764" y="1640"/>
                  </a:lnTo>
                  <a:lnTo>
                    <a:pt x="2769" y="1640"/>
                  </a:lnTo>
                  <a:lnTo>
                    <a:pt x="2769" y="1640"/>
                  </a:lnTo>
                  <a:lnTo>
                    <a:pt x="2625" y="1779"/>
                  </a:lnTo>
                  <a:lnTo>
                    <a:pt x="2625" y="1779"/>
                  </a:lnTo>
                  <a:lnTo>
                    <a:pt x="2553" y="1822"/>
                  </a:lnTo>
                  <a:lnTo>
                    <a:pt x="2481" y="1871"/>
                  </a:lnTo>
                  <a:lnTo>
                    <a:pt x="2342" y="1972"/>
                  </a:lnTo>
                  <a:lnTo>
                    <a:pt x="2207" y="2077"/>
                  </a:lnTo>
                  <a:lnTo>
                    <a:pt x="2077" y="2183"/>
                  </a:lnTo>
                  <a:close/>
                  <a:moveTo>
                    <a:pt x="2328" y="2241"/>
                  </a:moveTo>
                  <a:lnTo>
                    <a:pt x="2328" y="2241"/>
                  </a:lnTo>
                  <a:lnTo>
                    <a:pt x="2275" y="2284"/>
                  </a:lnTo>
                  <a:lnTo>
                    <a:pt x="2275" y="2284"/>
                  </a:lnTo>
                  <a:lnTo>
                    <a:pt x="2299" y="2251"/>
                  </a:lnTo>
                  <a:lnTo>
                    <a:pt x="2299" y="2251"/>
                  </a:lnTo>
                  <a:lnTo>
                    <a:pt x="2328" y="2241"/>
                  </a:lnTo>
                  <a:close/>
                  <a:moveTo>
                    <a:pt x="1260" y="2852"/>
                  </a:moveTo>
                  <a:lnTo>
                    <a:pt x="1260" y="2852"/>
                  </a:lnTo>
                  <a:lnTo>
                    <a:pt x="1289" y="2789"/>
                  </a:lnTo>
                  <a:lnTo>
                    <a:pt x="1308" y="2765"/>
                  </a:lnTo>
                  <a:lnTo>
                    <a:pt x="1322" y="2746"/>
                  </a:lnTo>
                  <a:lnTo>
                    <a:pt x="1322" y="2746"/>
                  </a:lnTo>
                  <a:lnTo>
                    <a:pt x="1342" y="2727"/>
                  </a:lnTo>
                  <a:lnTo>
                    <a:pt x="1366" y="2703"/>
                  </a:lnTo>
                  <a:lnTo>
                    <a:pt x="1366" y="2703"/>
                  </a:lnTo>
                  <a:lnTo>
                    <a:pt x="1399" y="2659"/>
                  </a:lnTo>
                  <a:lnTo>
                    <a:pt x="1414" y="2645"/>
                  </a:lnTo>
                  <a:lnTo>
                    <a:pt x="1428" y="2635"/>
                  </a:lnTo>
                  <a:lnTo>
                    <a:pt x="1428" y="2635"/>
                  </a:lnTo>
                  <a:lnTo>
                    <a:pt x="1452" y="2635"/>
                  </a:lnTo>
                  <a:lnTo>
                    <a:pt x="1452" y="2635"/>
                  </a:lnTo>
                  <a:lnTo>
                    <a:pt x="1457" y="2616"/>
                  </a:lnTo>
                  <a:lnTo>
                    <a:pt x="1472" y="2597"/>
                  </a:lnTo>
                  <a:lnTo>
                    <a:pt x="1472" y="2597"/>
                  </a:lnTo>
                  <a:lnTo>
                    <a:pt x="1491" y="2577"/>
                  </a:lnTo>
                  <a:lnTo>
                    <a:pt x="1510" y="2563"/>
                  </a:lnTo>
                  <a:lnTo>
                    <a:pt x="1534" y="2553"/>
                  </a:lnTo>
                  <a:lnTo>
                    <a:pt x="1534" y="2553"/>
                  </a:lnTo>
                  <a:lnTo>
                    <a:pt x="1606" y="2520"/>
                  </a:lnTo>
                  <a:lnTo>
                    <a:pt x="1707" y="2467"/>
                  </a:lnTo>
                  <a:lnTo>
                    <a:pt x="1707" y="2467"/>
                  </a:lnTo>
                  <a:lnTo>
                    <a:pt x="1472" y="2659"/>
                  </a:lnTo>
                  <a:lnTo>
                    <a:pt x="1472" y="2659"/>
                  </a:lnTo>
                  <a:lnTo>
                    <a:pt x="1356" y="2760"/>
                  </a:lnTo>
                  <a:lnTo>
                    <a:pt x="1260" y="2852"/>
                  </a:lnTo>
                  <a:close/>
                  <a:moveTo>
                    <a:pt x="1370" y="3078"/>
                  </a:moveTo>
                  <a:lnTo>
                    <a:pt x="1370" y="3078"/>
                  </a:lnTo>
                  <a:lnTo>
                    <a:pt x="1322" y="3116"/>
                  </a:lnTo>
                  <a:lnTo>
                    <a:pt x="1322" y="3116"/>
                  </a:lnTo>
                  <a:lnTo>
                    <a:pt x="1226" y="3188"/>
                  </a:lnTo>
                  <a:lnTo>
                    <a:pt x="1226" y="3188"/>
                  </a:lnTo>
                  <a:lnTo>
                    <a:pt x="1284" y="3102"/>
                  </a:lnTo>
                  <a:lnTo>
                    <a:pt x="1284" y="3102"/>
                  </a:lnTo>
                  <a:lnTo>
                    <a:pt x="1298" y="3097"/>
                  </a:lnTo>
                  <a:lnTo>
                    <a:pt x="1313" y="3092"/>
                  </a:lnTo>
                  <a:lnTo>
                    <a:pt x="1337" y="3068"/>
                  </a:lnTo>
                  <a:lnTo>
                    <a:pt x="1337" y="3068"/>
                  </a:lnTo>
                  <a:lnTo>
                    <a:pt x="1356" y="3073"/>
                  </a:lnTo>
                  <a:lnTo>
                    <a:pt x="1370" y="3078"/>
                  </a:lnTo>
                  <a:close/>
                  <a:moveTo>
                    <a:pt x="534" y="1909"/>
                  </a:moveTo>
                  <a:lnTo>
                    <a:pt x="534" y="1909"/>
                  </a:lnTo>
                  <a:lnTo>
                    <a:pt x="471" y="1938"/>
                  </a:lnTo>
                  <a:lnTo>
                    <a:pt x="471" y="1938"/>
                  </a:lnTo>
                  <a:lnTo>
                    <a:pt x="519" y="1880"/>
                  </a:lnTo>
                  <a:lnTo>
                    <a:pt x="558" y="1847"/>
                  </a:lnTo>
                  <a:lnTo>
                    <a:pt x="596" y="1808"/>
                  </a:lnTo>
                  <a:lnTo>
                    <a:pt x="596" y="1808"/>
                  </a:lnTo>
                  <a:lnTo>
                    <a:pt x="644" y="1774"/>
                  </a:lnTo>
                  <a:lnTo>
                    <a:pt x="683" y="1750"/>
                  </a:lnTo>
                  <a:lnTo>
                    <a:pt x="683" y="1750"/>
                  </a:lnTo>
                  <a:lnTo>
                    <a:pt x="741" y="1736"/>
                  </a:lnTo>
                  <a:lnTo>
                    <a:pt x="741" y="1736"/>
                  </a:lnTo>
                  <a:lnTo>
                    <a:pt x="702" y="1779"/>
                  </a:lnTo>
                  <a:lnTo>
                    <a:pt x="654" y="1822"/>
                  </a:lnTo>
                  <a:lnTo>
                    <a:pt x="601" y="1866"/>
                  </a:lnTo>
                  <a:lnTo>
                    <a:pt x="534" y="1909"/>
                  </a:lnTo>
                  <a:close/>
                  <a:moveTo>
                    <a:pt x="1573" y="1116"/>
                  </a:moveTo>
                  <a:lnTo>
                    <a:pt x="1573" y="1116"/>
                  </a:lnTo>
                  <a:lnTo>
                    <a:pt x="1630" y="1082"/>
                  </a:lnTo>
                  <a:lnTo>
                    <a:pt x="1731" y="1019"/>
                  </a:lnTo>
                  <a:lnTo>
                    <a:pt x="1731" y="1019"/>
                  </a:lnTo>
                  <a:lnTo>
                    <a:pt x="1741" y="1014"/>
                  </a:lnTo>
                  <a:lnTo>
                    <a:pt x="1741" y="1014"/>
                  </a:lnTo>
                  <a:lnTo>
                    <a:pt x="1558" y="1202"/>
                  </a:lnTo>
                  <a:lnTo>
                    <a:pt x="1558" y="1202"/>
                  </a:lnTo>
                  <a:lnTo>
                    <a:pt x="1573" y="1116"/>
                  </a:lnTo>
                  <a:close/>
                  <a:moveTo>
                    <a:pt x="2687" y="1510"/>
                  </a:moveTo>
                  <a:lnTo>
                    <a:pt x="2687" y="1510"/>
                  </a:lnTo>
                  <a:lnTo>
                    <a:pt x="2769" y="1409"/>
                  </a:lnTo>
                  <a:lnTo>
                    <a:pt x="2769" y="1409"/>
                  </a:lnTo>
                  <a:lnTo>
                    <a:pt x="2793" y="1399"/>
                  </a:lnTo>
                  <a:lnTo>
                    <a:pt x="2793" y="1399"/>
                  </a:lnTo>
                  <a:lnTo>
                    <a:pt x="2817" y="1390"/>
                  </a:lnTo>
                  <a:lnTo>
                    <a:pt x="2841" y="1370"/>
                  </a:lnTo>
                  <a:lnTo>
                    <a:pt x="2860" y="1351"/>
                  </a:lnTo>
                  <a:lnTo>
                    <a:pt x="2879" y="1332"/>
                  </a:lnTo>
                  <a:lnTo>
                    <a:pt x="2903" y="1294"/>
                  </a:lnTo>
                  <a:lnTo>
                    <a:pt x="2923" y="1260"/>
                  </a:lnTo>
                  <a:lnTo>
                    <a:pt x="2923" y="1260"/>
                  </a:lnTo>
                  <a:lnTo>
                    <a:pt x="2923" y="1260"/>
                  </a:lnTo>
                  <a:lnTo>
                    <a:pt x="2923" y="1260"/>
                  </a:lnTo>
                  <a:lnTo>
                    <a:pt x="2927" y="1265"/>
                  </a:lnTo>
                  <a:lnTo>
                    <a:pt x="2927" y="1265"/>
                  </a:lnTo>
                  <a:lnTo>
                    <a:pt x="2947" y="1270"/>
                  </a:lnTo>
                  <a:lnTo>
                    <a:pt x="2971" y="1274"/>
                  </a:lnTo>
                  <a:lnTo>
                    <a:pt x="2995" y="1270"/>
                  </a:lnTo>
                  <a:lnTo>
                    <a:pt x="3024" y="1260"/>
                  </a:lnTo>
                  <a:lnTo>
                    <a:pt x="3072" y="1236"/>
                  </a:lnTo>
                  <a:lnTo>
                    <a:pt x="3111" y="1212"/>
                  </a:lnTo>
                  <a:lnTo>
                    <a:pt x="3111" y="1212"/>
                  </a:lnTo>
                  <a:lnTo>
                    <a:pt x="2687" y="1510"/>
                  </a:lnTo>
                  <a:close/>
                  <a:moveTo>
                    <a:pt x="1477" y="2106"/>
                  </a:moveTo>
                  <a:lnTo>
                    <a:pt x="1477" y="2106"/>
                  </a:lnTo>
                  <a:lnTo>
                    <a:pt x="1452" y="2121"/>
                  </a:lnTo>
                  <a:lnTo>
                    <a:pt x="1428" y="2135"/>
                  </a:lnTo>
                  <a:lnTo>
                    <a:pt x="1409" y="2154"/>
                  </a:lnTo>
                  <a:lnTo>
                    <a:pt x="1390" y="2178"/>
                  </a:lnTo>
                  <a:lnTo>
                    <a:pt x="1390" y="2178"/>
                  </a:lnTo>
                  <a:lnTo>
                    <a:pt x="1370" y="2202"/>
                  </a:lnTo>
                  <a:lnTo>
                    <a:pt x="1361" y="2212"/>
                  </a:lnTo>
                  <a:lnTo>
                    <a:pt x="1351" y="2212"/>
                  </a:lnTo>
                  <a:lnTo>
                    <a:pt x="1346" y="2212"/>
                  </a:lnTo>
                  <a:lnTo>
                    <a:pt x="1346" y="2212"/>
                  </a:lnTo>
                  <a:lnTo>
                    <a:pt x="1346" y="2212"/>
                  </a:lnTo>
                  <a:lnTo>
                    <a:pt x="1385" y="2173"/>
                  </a:lnTo>
                  <a:lnTo>
                    <a:pt x="1423" y="2135"/>
                  </a:lnTo>
                  <a:lnTo>
                    <a:pt x="1423" y="2135"/>
                  </a:lnTo>
                  <a:lnTo>
                    <a:pt x="1467" y="2082"/>
                  </a:lnTo>
                  <a:lnTo>
                    <a:pt x="1467" y="2082"/>
                  </a:lnTo>
                  <a:lnTo>
                    <a:pt x="1472" y="2077"/>
                  </a:lnTo>
                  <a:lnTo>
                    <a:pt x="1472" y="2087"/>
                  </a:lnTo>
                  <a:lnTo>
                    <a:pt x="1472" y="2087"/>
                  </a:lnTo>
                  <a:lnTo>
                    <a:pt x="1477" y="2106"/>
                  </a:lnTo>
                  <a:close/>
                  <a:moveTo>
                    <a:pt x="1467" y="1741"/>
                  </a:moveTo>
                  <a:lnTo>
                    <a:pt x="1467" y="1741"/>
                  </a:lnTo>
                  <a:lnTo>
                    <a:pt x="1438" y="1760"/>
                  </a:lnTo>
                  <a:lnTo>
                    <a:pt x="1414" y="1769"/>
                  </a:lnTo>
                  <a:lnTo>
                    <a:pt x="1390" y="1774"/>
                  </a:lnTo>
                  <a:lnTo>
                    <a:pt x="1361" y="1774"/>
                  </a:lnTo>
                  <a:lnTo>
                    <a:pt x="1361" y="1774"/>
                  </a:lnTo>
                  <a:lnTo>
                    <a:pt x="1390" y="1760"/>
                  </a:lnTo>
                  <a:lnTo>
                    <a:pt x="1419" y="1731"/>
                  </a:lnTo>
                  <a:lnTo>
                    <a:pt x="1419" y="1731"/>
                  </a:lnTo>
                  <a:lnTo>
                    <a:pt x="1505" y="1650"/>
                  </a:lnTo>
                  <a:lnTo>
                    <a:pt x="1611" y="1568"/>
                  </a:lnTo>
                  <a:lnTo>
                    <a:pt x="1721" y="1491"/>
                  </a:lnTo>
                  <a:lnTo>
                    <a:pt x="1847" y="1418"/>
                  </a:lnTo>
                  <a:lnTo>
                    <a:pt x="1847" y="1418"/>
                  </a:lnTo>
                  <a:lnTo>
                    <a:pt x="2020" y="1327"/>
                  </a:lnTo>
                  <a:lnTo>
                    <a:pt x="2020" y="1327"/>
                  </a:lnTo>
                  <a:lnTo>
                    <a:pt x="2001" y="1342"/>
                  </a:lnTo>
                  <a:lnTo>
                    <a:pt x="2001" y="1342"/>
                  </a:lnTo>
                  <a:lnTo>
                    <a:pt x="1900" y="1418"/>
                  </a:lnTo>
                  <a:lnTo>
                    <a:pt x="1837" y="1467"/>
                  </a:lnTo>
                  <a:lnTo>
                    <a:pt x="1837" y="1467"/>
                  </a:lnTo>
                  <a:lnTo>
                    <a:pt x="1789" y="1496"/>
                  </a:lnTo>
                  <a:lnTo>
                    <a:pt x="1726" y="1529"/>
                  </a:lnTo>
                  <a:lnTo>
                    <a:pt x="1726" y="1529"/>
                  </a:lnTo>
                  <a:lnTo>
                    <a:pt x="1712" y="1558"/>
                  </a:lnTo>
                  <a:lnTo>
                    <a:pt x="1693" y="1578"/>
                  </a:lnTo>
                  <a:lnTo>
                    <a:pt x="1693" y="1578"/>
                  </a:lnTo>
                  <a:lnTo>
                    <a:pt x="1669" y="1597"/>
                  </a:lnTo>
                  <a:lnTo>
                    <a:pt x="1640" y="1606"/>
                  </a:lnTo>
                  <a:lnTo>
                    <a:pt x="1616" y="1616"/>
                  </a:lnTo>
                  <a:lnTo>
                    <a:pt x="1606" y="1626"/>
                  </a:lnTo>
                  <a:lnTo>
                    <a:pt x="1602" y="1635"/>
                  </a:lnTo>
                  <a:lnTo>
                    <a:pt x="1602" y="1635"/>
                  </a:lnTo>
                  <a:lnTo>
                    <a:pt x="1592" y="1654"/>
                  </a:lnTo>
                  <a:lnTo>
                    <a:pt x="1592" y="1654"/>
                  </a:lnTo>
                  <a:lnTo>
                    <a:pt x="1582" y="1674"/>
                  </a:lnTo>
                  <a:lnTo>
                    <a:pt x="1558" y="1698"/>
                  </a:lnTo>
                  <a:lnTo>
                    <a:pt x="1525" y="1721"/>
                  </a:lnTo>
                  <a:lnTo>
                    <a:pt x="1467" y="1741"/>
                  </a:lnTo>
                  <a:close/>
                  <a:moveTo>
                    <a:pt x="1688" y="745"/>
                  </a:moveTo>
                  <a:lnTo>
                    <a:pt x="1688" y="745"/>
                  </a:lnTo>
                  <a:lnTo>
                    <a:pt x="1688" y="750"/>
                  </a:lnTo>
                  <a:lnTo>
                    <a:pt x="1683" y="760"/>
                  </a:lnTo>
                  <a:lnTo>
                    <a:pt x="1683" y="774"/>
                  </a:lnTo>
                  <a:lnTo>
                    <a:pt x="1688" y="784"/>
                  </a:lnTo>
                  <a:lnTo>
                    <a:pt x="1688" y="784"/>
                  </a:lnTo>
                  <a:lnTo>
                    <a:pt x="1693" y="794"/>
                  </a:lnTo>
                  <a:lnTo>
                    <a:pt x="1697" y="798"/>
                  </a:lnTo>
                  <a:lnTo>
                    <a:pt x="1702" y="803"/>
                  </a:lnTo>
                  <a:lnTo>
                    <a:pt x="1707" y="808"/>
                  </a:lnTo>
                  <a:lnTo>
                    <a:pt x="1707" y="808"/>
                  </a:lnTo>
                  <a:lnTo>
                    <a:pt x="1702" y="818"/>
                  </a:lnTo>
                  <a:lnTo>
                    <a:pt x="1693" y="832"/>
                  </a:lnTo>
                  <a:lnTo>
                    <a:pt x="1649" y="856"/>
                  </a:lnTo>
                  <a:lnTo>
                    <a:pt x="1606" y="875"/>
                  </a:lnTo>
                  <a:lnTo>
                    <a:pt x="1587" y="875"/>
                  </a:lnTo>
                  <a:lnTo>
                    <a:pt x="1578" y="871"/>
                  </a:lnTo>
                  <a:lnTo>
                    <a:pt x="1578" y="871"/>
                  </a:lnTo>
                  <a:lnTo>
                    <a:pt x="1578" y="866"/>
                  </a:lnTo>
                  <a:lnTo>
                    <a:pt x="1578" y="861"/>
                  </a:lnTo>
                  <a:lnTo>
                    <a:pt x="1587" y="842"/>
                  </a:lnTo>
                  <a:lnTo>
                    <a:pt x="1621" y="798"/>
                  </a:lnTo>
                  <a:lnTo>
                    <a:pt x="1664" y="755"/>
                  </a:lnTo>
                  <a:lnTo>
                    <a:pt x="1678" y="745"/>
                  </a:lnTo>
                  <a:lnTo>
                    <a:pt x="1688" y="745"/>
                  </a:lnTo>
                  <a:close/>
                  <a:moveTo>
                    <a:pt x="1645" y="678"/>
                  </a:moveTo>
                  <a:lnTo>
                    <a:pt x="1645" y="678"/>
                  </a:lnTo>
                  <a:lnTo>
                    <a:pt x="1645" y="688"/>
                  </a:lnTo>
                  <a:lnTo>
                    <a:pt x="1645" y="702"/>
                  </a:lnTo>
                  <a:lnTo>
                    <a:pt x="1645" y="702"/>
                  </a:lnTo>
                  <a:lnTo>
                    <a:pt x="1635" y="721"/>
                  </a:lnTo>
                  <a:lnTo>
                    <a:pt x="1621" y="736"/>
                  </a:lnTo>
                  <a:lnTo>
                    <a:pt x="1606" y="741"/>
                  </a:lnTo>
                  <a:lnTo>
                    <a:pt x="1602" y="745"/>
                  </a:lnTo>
                  <a:lnTo>
                    <a:pt x="1602" y="745"/>
                  </a:lnTo>
                  <a:lnTo>
                    <a:pt x="1602" y="731"/>
                  </a:lnTo>
                  <a:lnTo>
                    <a:pt x="1616" y="707"/>
                  </a:lnTo>
                  <a:lnTo>
                    <a:pt x="1630" y="688"/>
                  </a:lnTo>
                  <a:lnTo>
                    <a:pt x="1640" y="683"/>
                  </a:lnTo>
                  <a:lnTo>
                    <a:pt x="1645" y="678"/>
                  </a:lnTo>
                  <a:close/>
                  <a:moveTo>
                    <a:pt x="1789" y="1222"/>
                  </a:moveTo>
                  <a:lnTo>
                    <a:pt x="1789" y="1222"/>
                  </a:lnTo>
                  <a:lnTo>
                    <a:pt x="1818" y="1207"/>
                  </a:lnTo>
                  <a:lnTo>
                    <a:pt x="1847" y="1193"/>
                  </a:lnTo>
                  <a:lnTo>
                    <a:pt x="1876" y="1183"/>
                  </a:lnTo>
                  <a:lnTo>
                    <a:pt x="1905" y="1178"/>
                  </a:lnTo>
                  <a:lnTo>
                    <a:pt x="1948" y="1178"/>
                  </a:lnTo>
                  <a:lnTo>
                    <a:pt x="1962" y="1178"/>
                  </a:lnTo>
                  <a:lnTo>
                    <a:pt x="1962" y="1178"/>
                  </a:lnTo>
                  <a:lnTo>
                    <a:pt x="1948" y="1188"/>
                  </a:lnTo>
                  <a:lnTo>
                    <a:pt x="1914" y="1198"/>
                  </a:lnTo>
                  <a:lnTo>
                    <a:pt x="1832" y="1255"/>
                  </a:lnTo>
                  <a:lnTo>
                    <a:pt x="1832" y="1255"/>
                  </a:lnTo>
                  <a:lnTo>
                    <a:pt x="1726" y="1327"/>
                  </a:lnTo>
                  <a:lnTo>
                    <a:pt x="1616" y="1404"/>
                  </a:lnTo>
                  <a:lnTo>
                    <a:pt x="1616" y="1404"/>
                  </a:lnTo>
                  <a:lnTo>
                    <a:pt x="1452" y="1510"/>
                  </a:lnTo>
                  <a:lnTo>
                    <a:pt x="1452" y="1510"/>
                  </a:lnTo>
                  <a:lnTo>
                    <a:pt x="1515" y="1457"/>
                  </a:lnTo>
                  <a:lnTo>
                    <a:pt x="1549" y="1423"/>
                  </a:lnTo>
                  <a:lnTo>
                    <a:pt x="1582" y="1380"/>
                  </a:lnTo>
                  <a:lnTo>
                    <a:pt x="1582" y="1380"/>
                  </a:lnTo>
                  <a:lnTo>
                    <a:pt x="1621" y="1318"/>
                  </a:lnTo>
                  <a:lnTo>
                    <a:pt x="1621" y="1318"/>
                  </a:lnTo>
                  <a:lnTo>
                    <a:pt x="1640" y="1318"/>
                  </a:lnTo>
                  <a:lnTo>
                    <a:pt x="1664" y="1318"/>
                  </a:lnTo>
                  <a:lnTo>
                    <a:pt x="1664" y="1318"/>
                  </a:lnTo>
                  <a:lnTo>
                    <a:pt x="1683" y="1313"/>
                  </a:lnTo>
                  <a:lnTo>
                    <a:pt x="1702" y="1303"/>
                  </a:lnTo>
                  <a:lnTo>
                    <a:pt x="1731" y="1279"/>
                  </a:lnTo>
                  <a:lnTo>
                    <a:pt x="1755" y="1251"/>
                  </a:lnTo>
                  <a:lnTo>
                    <a:pt x="1789" y="1222"/>
                  </a:lnTo>
                  <a:close/>
                  <a:moveTo>
                    <a:pt x="1977" y="1606"/>
                  </a:moveTo>
                  <a:lnTo>
                    <a:pt x="1977" y="1606"/>
                  </a:lnTo>
                  <a:lnTo>
                    <a:pt x="1953" y="1630"/>
                  </a:lnTo>
                  <a:lnTo>
                    <a:pt x="1953" y="1630"/>
                  </a:lnTo>
                  <a:lnTo>
                    <a:pt x="1799" y="1774"/>
                  </a:lnTo>
                  <a:lnTo>
                    <a:pt x="1799" y="1774"/>
                  </a:lnTo>
                  <a:lnTo>
                    <a:pt x="1774" y="1765"/>
                  </a:lnTo>
                  <a:lnTo>
                    <a:pt x="1774" y="1765"/>
                  </a:lnTo>
                  <a:lnTo>
                    <a:pt x="1876" y="1683"/>
                  </a:lnTo>
                  <a:lnTo>
                    <a:pt x="1977" y="1606"/>
                  </a:lnTo>
                  <a:close/>
                  <a:moveTo>
                    <a:pt x="1510" y="2034"/>
                  </a:moveTo>
                  <a:lnTo>
                    <a:pt x="1510" y="2034"/>
                  </a:lnTo>
                  <a:lnTo>
                    <a:pt x="1558" y="1996"/>
                  </a:lnTo>
                  <a:lnTo>
                    <a:pt x="1616" y="1957"/>
                  </a:lnTo>
                  <a:lnTo>
                    <a:pt x="1616" y="1957"/>
                  </a:lnTo>
                  <a:lnTo>
                    <a:pt x="1654" y="1943"/>
                  </a:lnTo>
                  <a:lnTo>
                    <a:pt x="1697" y="1933"/>
                  </a:lnTo>
                  <a:lnTo>
                    <a:pt x="1697" y="1933"/>
                  </a:lnTo>
                  <a:lnTo>
                    <a:pt x="1669" y="1957"/>
                  </a:lnTo>
                  <a:lnTo>
                    <a:pt x="1640" y="1977"/>
                  </a:lnTo>
                  <a:lnTo>
                    <a:pt x="1640" y="1977"/>
                  </a:lnTo>
                  <a:lnTo>
                    <a:pt x="1568" y="2015"/>
                  </a:lnTo>
                  <a:lnTo>
                    <a:pt x="1568" y="2015"/>
                  </a:lnTo>
                  <a:lnTo>
                    <a:pt x="1496" y="2053"/>
                  </a:lnTo>
                  <a:lnTo>
                    <a:pt x="1496" y="2053"/>
                  </a:lnTo>
                  <a:lnTo>
                    <a:pt x="1510" y="2034"/>
                  </a:lnTo>
                  <a:close/>
                  <a:moveTo>
                    <a:pt x="1837" y="2020"/>
                  </a:moveTo>
                  <a:lnTo>
                    <a:pt x="1837" y="2020"/>
                  </a:lnTo>
                  <a:lnTo>
                    <a:pt x="1866" y="2010"/>
                  </a:lnTo>
                  <a:lnTo>
                    <a:pt x="1905" y="1986"/>
                  </a:lnTo>
                  <a:lnTo>
                    <a:pt x="1943" y="1957"/>
                  </a:lnTo>
                  <a:lnTo>
                    <a:pt x="1967" y="1938"/>
                  </a:lnTo>
                  <a:lnTo>
                    <a:pt x="1986" y="1914"/>
                  </a:lnTo>
                  <a:lnTo>
                    <a:pt x="1986" y="1914"/>
                  </a:lnTo>
                  <a:lnTo>
                    <a:pt x="2010" y="1866"/>
                  </a:lnTo>
                  <a:lnTo>
                    <a:pt x="2025" y="1827"/>
                  </a:lnTo>
                  <a:lnTo>
                    <a:pt x="2025" y="1827"/>
                  </a:lnTo>
                  <a:lnTo>
                    <a:pt x="2116" y="1784"/>
                  </a:lnTo>
                  <a:lnTo>
                    <a:pt x="2116" y="1784"/>
                  </a:lnTo>
                  <a:lnTo>
                    <a:pt x="2202" y="1726"/>
                  </a:lnTo>
                  <a:lnTo>
                    <a:pt x="2280" y="1674"/>
                  </a:lnTo>
                  <a:lnTo>
                    <a:pt x="2347" y="1616"/>
                  </a:lnTo>
                  <a:lnTo>
                    <a:pt x="2404" y="1558"/>
                  </a:lnTo>
                  <a:lnTo>
                    <a:pt x="2068" y="1895"/>
                  </a:lnTo>
                  <a:lnTo>
                    <a:pt x="2068" y="1895"/>
                  </a:lnTo>
                  <a:lnTo>
                    <a:pt x="2039" y="1929"/>
                  </a:lnTo>
                  <a:lnTo>
                    <a:pt x="2015" y="1953"/>
                  </a:lnTo>
                  <a:lnTo>
                    <a:pt x="2015" y="1953"/>
                  </a:lnTo>
                  <a:lnTo>
                    <a:pt x="1981" y="1972"/>
                  </a:lnTo>
                  <a:lnTo>
                    <a:pt x="1943" y="1996"/>
                  </a:lnTo>
                  <a:lnTo>
                    <a:pt x="1943" y="1996"/>
                  </a:lnTo>
                  <a:lnTo>
                    <a:pt x="1919" y="2015"/>
                  </a:lnTo>
                  <a:lnTo>
                    <a:pt x="1900" y="2039"/>
                  </a:lnTo>
                  <a:lnTo>
                    <a:pt x="1900" y="2039"/>
                  </a:lnTo>
                  <a:lnTo>
                    <a:pt x="1885" y="2063"/>
                  </a:lnTo>
                  <a:lnTo>
                    <a:pt x="1876" y="2082"/>
                  </a:lnTo>
                  <a:lnTo>
                    <a:pt x="1866" y="2097"/>
                  </a:lnTo>
                  <a:lnTo>
                    <a:pt x="1856" y="2106"/>
                  </a:lnTo>
                  <a:lnTo>
                    <a:pt x="1856" y="2106"/>
                  </a:lnTo>
                  <a:lnTo>
                    <a:pt x="1847" y="2106"/>
                  </a:lnTo>
                  <a:lnTo>
                    <a:pt x="1832" y="2106"/>
                  </a:lnTo>
                  <a:lnTo>
                    <a:pt x="1813" y="2106"/>
                  </a:lnTo>
                  <a:lnTo>
                    <a:pt x="1813" y="2106"/>
                  </a:lnTo>
                  <a:lnTo>
                    <a:pt x="1770" y="2169"/>
                  </a:lnTo>
                  <a:lnTo>
                    <a:pt x="1770" y="2169"/>
                  </a:lnTo>
                  <a:lnTo>
                    <a:pt x="1731" y="2217"/>
                  </a:lnTo>
                  <a:lnTo>
                    <a:pt x="1688" y="2260"/>
                  </a:lnTo>
                  <a:lnTo>
                    <a:pt x="1659" y="2289"/>
                  </a:lnTo>
                  <a:lnTo>
                    <a:pt x="1649" y="2294"/>
                  </a:lnTo>
                  <a:lnTo>
                    <a:pt x="1645" y="2294"/>
                  </a:lnTo>
                  <a:lnTo>
                    <a:pt x="1645" y="2294"/>
                  </a:lnTo>
                  <a:lnTo>
                    <a:pt x="1645" y="2294"/>
                  </a:lnTo>
                  <a:lnTo>
                    <a:pt x="1649" y="2279"/>
                  </a:lnTo>
                  <a:lnTo>
                    <a:pt x="1678" y="2236"/>
                  </a:lnTo>
                  <a:lnTo>
                    <a:pt x="1741" y="2149"/>
                  </a:lnTo>
                  <a:lnTo>
                    <a:pt x="1837" y="2020"/>
                  </a:lnTo>
                  <a:close/>
                  <a:moveTo>
                    <a:pt x="1327" y="1534"/>
                  </a:moveTo>
                  <a:lnTo>
                    <a:pt x="1327" y="1534"/>
                  </a:lnTo>
                  <a:lnTo>
                    <a:pt x="1356" y="1568"/>
                  </a:lnTo>
                  <a:lnTo>
                    <a:pt x="1356" y="1568"/>
                  </a:lnTo>
                  <a:lnTo>
                    <a:pt x="1198" y="1726"/>
                  </a:lnTo>
                  <a:lnTo>
                    <a:pt x="1198" y="1726"/>
                  </a:lnTo>
                  <a:lnTo>
                    <a:pt x="1140" y="1774"/>
                  </a:lnTo>
                  <a:lnTo>
                    <a:pt x="1068" y="1827"/>
                  </a:lnTo>
                  <a:lnTo>
                    <a:pt x="1068" y="1827"/>
                  </a:lnTo>
                  <a:lnTo>
                    <a:pt x="1000" y="1866"/>
                  </a:lnTo>
                  <a:lnTo>
                    <a:pt x="938" y="1890"/>
                  </a:lnTo>
                  <a:lnTo>
                    <a:pt x="938" y="1890"/>
                  </a:lnTo>
                  <a:lnTo>
                    <a:pt x="1097" y="1769"/>
                  </a:lnTo>
                  <a:lnTo>
                    <a:pt x="1207" y="1669"/>
                  </a:lnTo>
                  <a:lnTo>
                    <a:pt x="1284" y="1592"/>
                  </a:lnTo>
                  <a:lnTo>
                    <a:pt x="1308" y="1563"/>
                  </a:lnTo>
                  <a:lnTo>
                    <a:pt x="1327" y="1534"/>
                  </a:lnTo>
                  <a:close/>
                  <a:moveTo>
                    <a:pt x="1385" y="3049"/>
                  </a:moveTo>
                  <a:lnTo>
                    <a:pt x="1385" y="3049"/>
                  </a:lnTo>
                  <a:lnTo>
                    <a:pt x="1404" y="3001"/>
                  </a:lnTo>
                  <a:lnTo>
                    <a:pt x="1428" y="2957"/>
                  </a:lnTo>
                  <a:lnTo>
                    <a:pt x="1428" y="2957"/>
                  </a:lnTo>
                  <a:lnTo>
                    <a:pt x="1448" y="2933"/>
                  </a:lnTo>
                  <a:lnTo>
                    <a:pt x="1472" y="2914"/>
                  </a:lnTo>
                  <a:lnTo>
                    <a:pt x="1496" y="2900"/>
                  </a:lnTo>
                  <a:lnTo>
                    <a:pt x="1525" y="2895"/>
                  </a:lnTo>
                  <a:lnTo>
                    <a:pt x="1554" y="2885"/>
                  </a:lnTo>
                  <a:lnTo>
                    <a:pt x="1554" y="2818"/>
                  </a:lnTo>
                  <a:lnTo>
                    <a:pt x="1554" y="2818"/>
                  </a:lnTo>
                  <a:lnTo>
                    <a:pt x="1602" y="2799"/>
                  </a:lnTo>
                  <a:lnTo>
                    <a:pt x="1649" y="2770"/>
                  </a:lnTo>
                  <a:lnTo>
                    <a:pt x="1688" y="2737"/>
                  </a:lnTo>
                  <a:lnTo>
                    <a:pt x="1726" y="2693"/>
                  </a:lnTo>
                  <a:lnTo>
                    <a:pt x="1726" y="2693"/>
                  </a:lnTo>
                  <a:lnTo>
                    <a:pt x="1784" y="2630"/>
                  </a:lnTo>
                  <a:lnTo>
                    <a:pt x="1842" y="2573"/>
                  </a:lnTo>
                  <a:lnTo>
                    <a:pt x="1842" y="2573"/>
                  </a:lnTo>
                  <a:lnTo>
                    <a:pt x="1837" y="2606"/>
                  </a:lnTo>
                  <a:lnTo>
                    <a:pt x="1837" y="2640"/>
                  </a:lnTo>
                  <a:lnTo>
                    <a:pt x="1837" y="2640"/>
                  </a:lnTo>
                  <a:lnTo>
                    <a:pt x="1726" y="2746"/>
                  </a:lnTo>
                  <a:lnTo>
                    <a:pt x="1616" y="2852"/>
                  </a:lnTo>
                  <a:lnTo>
                    <a:pt x="1501" y="2953"/>
                  </a:lnTo>
                  <a:lnTo>
                    <a:pt x="1385" y="3049"/>
                  </a:lnTo>
                  <a:close/>
                  <a:moveTo>
                    <a:pt x="2159" y="2405"/>
                  </a:moveTo>
                  <a:lnTo>
                    <a:pt x="2159" y="2405"/>
                  </a:lnTo>
                  <a:lnTo>
                    <a:pt x="2111" y="2448"/>
                  </a:lnTo>
                  <a:lnTo>
                    <a:pt x="2111" y="2448"/>
                  </a:lnTo>
                  <a:lnTo>
                    <a:pt x="2159" y="2385"/>
                  </a:lnTo>
                  <a:lnTo>
                    <a:pt x="2188" y="2361"/>
                  </a:lnTo>
                  <a:lnTo>
                    <a:pt x="2217" y="2337"/>
                  </a:lnTo>
                  <a:lnTo>
                    <a:pt x="2217" y="2337"/>
                  </a:lnTo>
                  <a:lnTo>
                    <a:pt x="2183" y="2371"/>
                  </a:lnTo>
                  <a:lnTo>
                    <a:pt x="2159" y="2405"/>
                  </a:lnTo>
                  <a:close/>
                  <a:moveTo>
                    <a:pt x="2879" y="2529"/>
                  </a:moveTo>
                  <a:lnTo>
                    <a:pt x="2879" y="2529"/>
                  </a:lnTo>
                  <a:lnTo>
                    <a:pt x="2807" y="2597"/>
                  </a:lnTo>
                  <a:lnTo>
                    <a:pt x="2707" y="2679"/>
                  </a:lnTo>
                  <a:lnTo>
                    <a:pt x="2707" y="2679"/>
                  </a:lnTo>
                  <a:lnTo>
                    <a:pt x="2605" y="2751"/>
                  </a:lnTo>
                  <a:lnTo>
                    <a:pt x="2605" y="2751"/>
                  </a:lnTo>
                  <a:lnTo>
                    <a:pt x="2587" y="2746"/>
                  </a:lnTo>
                  <a:lnTo>
                    <a:pt x="2587" y="2746"/>
                  </a:lnTo>
                  <a:lnTo>
                    <a:pt x="2711" y="2650"/>
                  </a:lnTo>
                  <a:lnTo>
                    <a:pt x="2879" y="2529"/>
                  </a:lnTo>
                  <a:close/>
                  <a:moveTo>
                    <a:pt x="3062" y="2784"/>
                  </a:moveTo>
                  <a:lnTo>
                    <a:pt x="3062" y="2784"/>
                  </a:lnTo>
                  <a:lnTo>
                    <a:pt x="3033" y="2799"/>
                  </a:lnTo>
                  <a:lnTo>
                    <a:pt x="3033" y="2799"/>
                  </a:lnTo>
                  <a:lnTo>
                    <a:pt x="3053" y="2775"/>
                  </a:lnTo>
                  <a:lnTo>
                    <a:pt x="3053" y="2775"/>
                  </a:lnTo>
                  <a:lnTo>
                    <a:pt x="3062" y="2784"/>
                  </a:lnTo>
                  <a:close/>
                  <a:moveTo>
                    <a:pt x="942" y="2101"/>
                  </a:moveTo>
                  <a:lnTo>
                    <a:pt x="942" y="2101"/>
                  </a:lnTo>
                  <a:lnTo>
                    <a:pt x="1015" y="2044"/>
                  </a:lnTo>
                  <a:lnTo>
                    <a:pt x="1068" y="1996"/>
                  </a:lnTo>
                  <a:lnTo>
                    <a:pt x="1068" y="1996"/>
                  </a:lnTo>
                  <a:lnTo>
                    <a:pt x="1155" y="1914"/>
                  </a:lnTo>
                  <a:lnTo>
                    <a:pt x="1217" y="1847"/>
                  </a:lnTo>
                  <a:lnTo>
                    <a:pt x="1217" y="1847"/>
                  </a:lnTo>
                  <a:lnTo>
                    <a:pt x="1270" y="1837"/>
                  </a:lnTo>
                  <a:lnTo>
                    <a:pt x="1298" y="1837"/>
                  </a:lnTo>
                  <a:lnTo>
                    <a:pt x="1317" y="1842"/>
                  </a:lnTo>
                  <a:lnTo>
                    <a:pt x="1327" y="1847"/>
                  </a:lnTo>
                  <a:lnTo>
                    <a:pt x="1327" y="1847"/>
                  </a:lnTo>
                  <a:lnTo>
                    <a:pt x="1327" y="1856"/>
                  </a:lnTo>
                  <a:lnTo>
                    <a:pt x="1317" y="1866"/>
                  </a:lnTo>
                  <a:lnTo>
                    <a:pt x="1294" y="1895"/>
                  </a:lnTo>
                  <a:lnTo>
                    <a:pt x="1246" y="1929"/>
                  </a:lnTo>
                  <a:lnTo>
                    <a:pt x="1188" y="1967"/>
                  </a:lnTo>
                  <a:lnTo>
                    <a:pt x="1053" y="2058"/>
                  </a:lnTo>
                  <a:lnTo>
                    <a:pt x="986" y="2101"/>
                  </a:lnTo>
                  <a:lnTo>
                    <a:pt x="923" y="2154"/>
                  </a:lnTo>
                  <a:lnTo>
                    <a:pt x="923" y="2154"/>
                  </a:lnTo>
                  <a:lnTo>
                    <a:pt x="894" y="2135"/>
                  </a:lnTo>
                  <a:lnTo>
                    <a:pt x="894" y="2135"/>
                  </a:lnTo>
                  <a:lnTo>
                    <a:pt x="942" y="2101"/>
                  </a:lnTo>
                  <a:close/>
                  <a:moveTo>
                    <a:pt x="2443" y="2496"/>
                  </a:moveTo>
                  <a:lnTo>
                    <a:pt x="2443" y="2496"/>
                  </a:lnTo>
                  <a:lnTo>
                    <a:pt x="2615" y="2381"/>
                  </a:lnTo>
                  <a:lnTo>
                    <a:pt x="2615" y="2381"/>
                  </a:lnTo>
                  <a:lnTo>
                    <a:pt x="2592" y="2424"/>
                  </a:lnTo>
                  <a:lnTo>
                    <a:pt x="2568" y="2467"/>
                  </a:lnTo>
                  <a:lnTo>
                    <a:pt x="2544" y="2500"/>
                  </a:lnTo>
                  <a:lnTo>
                    <a:pt x="2524" y="2524"/>
                  </a:lnTo>
                  <a:lnTo>
                    <a:pt x="2500" y="2549"/>
                  </a:lnTo>
                  <a:lnTo>
                    <a:pt x="2476" y="2568"/>
                  </a:lnTo>
                  <a:lnTo>
                    <a:pt x="2433" y="2592"/>
                  </a:lnTo>
                  <a:lnTo>
                    <a:pt x="2433" y="2592"/>
                  </a:lnTo>
                  <a:lnTo>
                    <a:pt x="2404" y="2606"/>
                  </a:lnTo>
                  <a:lnTo>
                    <a:pt x="2352" y="2640"/>
                  </a:lnTo>
                  <a:lnTo>
                    <a:pt x="2352" y="2640"/>
                  </a:lnTo>
                  <a:lnTo>
                    <a:pt x="2275" y="2621"/>
                  </a:lnTo>
                  <a:lnTo>
                    <a:pt x="2275" y="2621"/>
                  </a:lnTo>
                  <a:lnTo>
                    <a:pt x="2361" y="2553"/>
                  </a:lnTo>
                  <a:lnTo>
                    <a:pt x="2443" y="249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dirty="0"/>
            </a:p>
          </p:txBody>
        </p:sp>
      </p:grpSp>
      <p:sp>
        <p:nvSpPr>
          <p:cNvPr id="100" name="Slide Number Placeholder 99">
            <a:extLst>
              <a:ext uri="{FF2B5EF4-FFF2-40B4-BE49-F238E27FC236}">
                <a16:creationId xmlns:a16="http://schemas.microsoft.com/office/drawing/2014/main" xmlns="" id="{99DF69A5-4AEB-584A-B6EC-384CDD3E6771}"/>
              </a:ext>
            </a:extLst>
          </p:cNvPr>
          <p:cNvSpPr>
            <a:spLocks noGrp="1"/>
          </p:cNvSpPr>
          <p:nvPr>
            <p:ph type="sldNum" sz="quarter" idx="4"/>
          </p:nvPr>
        </p:nvSpPr>
        <p:spPr>
          <a:xfrm>
            <a:off x="11489146" y="432000"/>
            <a:ext cx="468941" cy="415072"/>
          </a:xfrm>
          <a:custGeom>
            <a:avLst/>
            <a:gdLst>
              <a:gd name="connsiteX0" fmla="*/ 226011 w 468941"/>
              <a:gd name="connsiteY0" fmla="*/ 36825 h 415072"/>
              <a:gd name="connsiteX1" fmla="*/ 219152 w 468941"/>
              <a:gd name="connsiteY1" fmla="*/ 36983 h 415072"/>
              <a:gd name="connsiteX2" fmla="*/ 212411 w 468941"/>
              <a:gd name="connsiteY2" fmla="*/ 37259 h 415072"/>
              <a:gd name="connsiteX3" fmla="*/ 205671 w 468941"/>
              <a:gd name="connsiteY3" fmla="*/ 37536 h 415072"/>
              <a:gd name="connsiteX4" fmla="*/ 199227 w 468941"/>
              <a:gd name="connsiteY4" fmla="*/ 38129 h 415072"/>
              <a:gd name="connsiteX5" fmla="*/ 192783 w 468941"/>
              <a:gd name="connsiteY5" fmla="*/ 38702 h 415072"/>
              <a:gd name="connsiteX6" fmla="*/ 186616 w 468941"/>
              <a:gd name="connsiteY6" fmla="*/ 39552 h 415072"/>
              <a:gd name="connsiteX7" fmla="*/ 180587 w 468941"/>
              <a:gd name="connsiteY7" fmla="*/ 40719 h 415072"/>
              <a:gd name="connsiteX8" fmla="*/ 174578 w 468941"/>
              <a:gd name="connsiteY8" fmla="*/ 42142 h 415072"/>
              <a:gd name="connsiteX9" fmla="*/ 168549 w 468941"/>
              <a:gd name="connsiteY9" fmla="*/ 43861 h 415072"/>
              <a:gd name="connsiteX10" fmla="*/ 162679 w 468941"/>
              <a:gd name="connsiteY10" fmla="*/ 45858 h 415072"/>
              <a:gd name="connsiteX11" fmla="*/ 156946 w 468941"/>
              <a:gd name="connsiteY11" fmla="*/ 48151 h 415072"/>
              <a:gd name="connsiteX12" fmla="*/ 151214 w 468941"/>
              <a:gd name="connsiteY12" fmla="*/ 50582 h 415072"/>
              <a:gd name="connsiteX13" fmla="*/ 145482 w 468941"/>
              <a:gd name="connsiteY13" fmla="*/ 53468 h 415072"/>
              <a:gd name="connsiteX14" fmla="*/ 140026 w 468941"/>
              <a:gd name="connsiteY14" fmla="*/ 56334 h 415072"/>
              <a:gd name="connsiteX15" fmla="*/ 134590 w 468941"/>
              <a:gd name="connsiteY15" fmla="*/ 59477 h 415072"/>
              <a:gd name="connsiteX16" fmla="*/ 129273 w 468941"/>
              <a:gd name="connsiteY16" fmla="*/ 62778 h 415072"/>
              <a:gd name="connsiteX17" fmla="*/ 123976 w 468941"/>
              <a:gd name="connsiteY17" fmla="*/ 66375 h 415072"/>
              <a:gd name="connsiteX18" fmla="*/ 118955 w 468941"/>
              <a:gd name="connsiteY18" fmla="*/ 69933 h 415072"/>
              <a:gd name="connsiteX19" fmla="*/ 114092 w 468941"/>
              <a:gd name="connsiteY19" fmla="*/ 73669 h 415072"/>
              <a:gd name="connsiteX20" fmla="*/ 109368 w 468941"/>
              <a:gd name="connsiteY20" fmla="*/ 77543 h 415072"/>
              <a:gd name="connsiteX21" fmla="*/ 104782 w 468941"/>
              <a:gd name="connsiteY21" fmla="*/ 81417 h 415072"/>
              <a:gd name="connsiteX22" fmla="*/ 99327 w 468941"/>
              <a:gd name="connsiteY22" fmla="*/ 86438 h 415072"/>
              <a:gd name="connsiteX23" fmla="*/ 94168 w 468941"/>
              <a:gd name="connsiteY23" fmla="*/ 91459 h 415072"/>
              <a:gd name="connsiteX24" fmla="*/ 89147 w 468941"/>
              <a:gd name="connsiteY24" fmla="*/ 96756 h 415072"/>
              <a:gd name="connsiteX25" fmla="*/ 84284 w 468941"/>
              <a:gd name="connsiteY25" fmla="*/ 102192 h 415072"/>
              <a:gd name="connsiteX26" fmla="*/ 79699 w 468941"/>
              <a:gd name="connsiteY26" fmla="*/ 107786 h 415072"/>
              <a:gd name="connsiteX27" fmla="*/ 75251 w 468941"/>
              <a:gd name="connsiteY27" fmla="*/ 113656 h 415072"/>
              <a:gd name="connsiteX28" fmla="*/ 71100 w 468941"/>
              <a:gd name="connsiteY28" fmla="*/ 119547 h 415072"/>
              <a:gd name="connsiteX29" fmla="*/ 67088 w 468941"/>
              <a:gd name="connsiteY29" fmla="*/ 125694 h 415072"/>
              <a:gd name="connsiteX30" fmla="*/ 63490 w 468941"/>
              <a:gd name="connsiteY30" fmla="*/ 131881 h 415072"/>
              <a:gd name="connsiteX31" fmla="*/ 59912 w 468941"/>
              <a:gd name="connsiteY31" fmla="*/ 138324 h 415072"/>
              <a:gd name="connsiteX32" fmla="*/ 56750 w 468941"/>
              <a:gd name="connsiteY32" fmla="*/ 144768 h 415072"/>
              <a:gd name="connsiteX33" fmla="*/ 53903 w 468941"/>
              <a:gd name="connsiteY33" fmla="*/ 151370 h 415072"/>
              <a:gd name="connsiteX34" fmla="*/ 51176 w 468941"/>
              <a:gd name="connsiteY34" fmla="*/ 158229 h 415072"/>
              <a:gd name="connsiteX35" fmla="*/ 48883 w 468941"/>
              <a:gd name="connsiteY35" fmla="*/ 165128 h 415072"/>
              <a:gd name="connsiteX36" fmla="*/ 46728 w 468941"/>
              <a:gd name="connsiteY36" fmla="*/ 172006 h 415072"/>
              <a:gd name="connsiteX37" fmla="*/ 45008 w 468941"/>
              <a:gd name="connsiteY37" fmla="*/ 179162 h 415072"/>
              <a:gd name="connsiteX38" fmla="*/ 44139 w 468941"/>
              <a:gd name="connsiteY38" fmla="*/ 182897 h 415072"/>
              <a:gd name="connsiteX39" fmla="*/ 43427 w 468941"/>
              <a:gd name="connsiteY39" fmla="*/ 186614 h 415072"/>
              <a:gd name="connsiteX40" fmla="*/ 42874 w 468941"/>
              <a:gd name="connsiteY40" fmla="*/ 190349 h 415072"/>
              <a:gd name="connsiteX41" fmla="*/ 42281 w 468941"/>
              <a:gd name="connsiteY41" fmla="*/ 194224 h 415072"/>
              <a:gd name="connsiteX42" fmla="*/ 41866 w 468941"/>
              <a:gd name="connsiteY42" fmla="*/ 197940 h 415072"/>
              <a:gd name="connsiteX43" fmla="*/ 41411 w 468941"/>
              <a:gd name="connsiteY43" fmla="*/ 201814 h 415072"/>
              <a:gd name="connsiteX44" fmla="*/ 41134 w 468941"/>
              <a:gd name="connsiteY44" fmla="*/ 205530 h 415072"/>
              <a:gd name="connsiteX45" fmla="*/ 40996 w 468941"/>
              <a:gd name="connsiteY45" fmla="*/ 209404 h 415072"/>
              <a:gd name="connsiteX46" fmla="*/ 40857 w 468941"/>
              <a:gd name="connsiteY46" fmla="*/ 213120 h 415072"/>
              <a:gd name="connsiteX47" fmla="*/ 40857 w 468941"/>
              <a:gd name="connsiteY47" fmla="*/ 216975 h 415072"/>
              <a:gd name="connsiteX48" fmla="*/ 40857 w 468941"/>
              <a:gd name="connsiteY48" fmla="*/ 220849 h 415072"/>
              <a:gd name="connsiteX49" fmla="*/ 40996 w 468941"/>
              <a:gd name="connsiteY49" fmla="*/ 224585 h 415072"/>
              <a:gd name="connsiteX50" fmla="*/ 41292 w 468941"/>
              <a:gd name="connsiteY50" fmla="*/ 228459 h 415072"/>
              <a:gd name="connsiteX51" fmla="*/ 41569 w 468941"/>
              <a:gd name="connsiteY51" fmla="*/ 232313 h 415072"/>
              <a:gd name="connsiteX52" fmla="*/ 42004 w 468941"/>
              <a:gd name="connsiteY52" fmla="*/ 236049 h 415072"/>
              <a:gd name="connsiteX53" fmla="*/ 42577 w 468941"/>
              <a:gd name="connsiteY53" fmla="*/ 239923 h 415072"/>
              <a:gd name="connsiteX54" fmla="*/ 43150 w 468941"/>
              <a:gd name="connsiteY54" fmla="*/ 243639 h 415072"/>
              <a:gd name="connsiteX55" fmla="*/ 43724 w 468941"/>
              <a:gd name="connsiteY55" fmla="*/ 247375 h 415072"/>
              <a:gd name="connsiteX56" fmla="*/ 44593 w 468941"/>
              <a:gd name="connsiteY56" fmla="*/ 251091 h 415072"/>
              <a:gd name="connsiteX57" fmla="*/ 45423 w 468941"/>
              <a:gd name="connsiteY57" fmla="*/ 254827 h 415072"/>
              <a:gd name="connsiteX58" fmla="*/ 46293 w 468941"/>
              <a:gd name="connsiteY58" fmla="*/ 258563 h 415072"/>
              <a:gd name="connsiteX59" fmla="*/ 47301 w 468941"/>
              <a:gd name="connsiteY59" fmla="*/ 262279 h 415072"/>
              <a:gd name="connsiteX60" fmla="*/ 48448 w 468941"/>
              <a:gd name="connsiteY60" fmla="*/ 265876 h 415072"/>
              <a:gd name="connsiteX61" fmla="*/ 49733 w 468941"/>
              <a:gd name="connsiteY61" fmla="*/ 269434 h 415072"/>
              <a:gd name="connsiteX62" fmla="*/ 51037 w 468941"/>
              <a:gd name="connsiteY62" fmla="*/ 273032 h 415072"/>
              <a:gd name="connsiteX63" fmla="*/ 52322 w 468941"/>
              <a:gd name="connsiteY63" fmla="*/ 276609 h 415072"/>
              <a:gd name="connsiteX64" fmla="*/ 53903 w 468941"/>
              <a:gd name="connsiteY64" fmla="*/ 280187 h 415072"/>
              <a:gd name="connsiteX65" fmla="*/ 55465 w 468941"/>
              <a:gd name="connsiteY65" fmla="*/ 283646 h 415072"/>
              <a:gd name="connsiteX66" fmla="*/ 57046 w 468941"/>
              <a:gd name="connsiteY66" fmla="*/ 287066 h 415072"/>
              <a:gd name="connsiteX67" fmla="*/ 58766 w 468941"/>
              <a:gd name="connsiteY67" fmla="*/ 290505 h 415072"/>
              <a:gd name="connsiteX68" fmla="*/ 60644 w 468941"/>
              <a:gd name="connsiteY68" fmla="*/ 293806 h 415072"/>
              <a:gd name="connsiteX69" fmla="*/ 62640 w 468941"/>
              <a:gd name="connsiteY69" fmla="*/ 297107 h 415072"/>
              <a:gd name="connsiteX70" fmla="*/ 64498 w 468941"/>
              <a:gd name="connsiteY70" fmla="*/ 300112 h 415072"/>
              <a:gd name="connsiteX71" fmla="*/ 66356 w 468941"/>
              <a:gd name="connsiteY71" fmla="*/ 303136 h 415072"/>
              <a:gd name="connsiteX72" fmla="*/ 68511 w 468941"/>
              <a:gd name="connsiteY72" fmla="*/ 306002 h 415072"/>
              <a:gd name="connsiteX73" fmla="*/ 70507 w 468941"/>
              <a:gd name="connsiteY73" fmla="*/ 308868 h 415072"/>
              <a:gd name="connsiteX74" fmla="*/ 74974 w 468941"/>
              <a:gd name="connsiteY74" fmla="*/ 314462 h 415072"/>
              <a:gd name="connsiteX75" fmla="*/ 79541 w 468941"/>
              <a:gd name="connsiteY75" fmla="*/ 319898 h 415072"/>
              <a:gd name="connsiteX76" fmla="*/ 84423 w 468941"/>
              <a:gd name="connsiteY76" fmla="*/ 325057 h 415072"/>
              <a:gd name="connsiteX77" fmla="*/ 89582 w 468941"/>
              <a:gd name="connsiteY77" fmla="*/ 329919 h 415072"/>
              <a:gd name="connsiteX78" fmla="*/ 94879 w 468941"/>
              <a:gd name="connsiteY78" fmla="*/ 334663 h 415072"/>
              <a:gd name="connsiteX79" fmla="*/ 100473 w 468941"/>
              <a:gd name="connsiteY79" fmla="*/ 339110 h 415072"/>
              <a:gd name="connsiteX80" fmla="*/ 106206 w 468941"/>
              <a:gd name="connsiteY80" fmla="*/ 343419 h 415072"/>
              <a:gd name="connsiteX81" fmla="*/ 112096 w 468941"/>
              <a:gd name="connsiteY81" fmla="*/ 347432 h 415072"/>
              <a:gd name="connsiteX82" fmla="*/ 118243 w 468941"/>
              <a:gd name="connsiteY82" fmla="*/ 351148 h 415072"/>
              <a:gd name="connsiteX83" fmla="*/ 124411 w 468941"/>
              <a:gd name="connsiteY83" fmla="*/ 354587 h 415072"/>
              <a:gd name="connsiteX84" fmla="*/ 130716 w 468941"/>
              <a:gd name="connsiteY84" fmla="*/ 357888 h 415072"/>
              <a:gd name="connsiteX85" fmla="*/ 137180 w 468941"/>
              <a:gd name="connsiteY85" fmla="*/ 360755 h 415072"/>
              <a:gd name="connsiteX86" fmla="*/ 143742 w 468941"/>
              <a:gd name="connsiteY86" fmla="*/ 363482 h 415072"/>
              <a:gd name="connsiteX87" fmla="*/ 150502 w 468941"/>
              <a:gd name="connsiteY87" fmla="*/ 365914 h 415072"/>
              <a:gd name="connsiteX88" fmla="*/ 154357 w 468941"/>
              <a:gd name="connsiteY88" fmla="*/ 367198 h 415072"/>
              <a:gd name="connsiteX89" fmla="*/ 158369 w 468941"/>
              <a:gd name="connsiteY89" fmla="*/ 368503 h 415072"/>
              <a:gd name="connsiteX90" fmla="*/ 162263 w 468941"/>
              <a:gd name="connsiteY90" fmla="*/ 369630 h 415072"/>
              <a:gd name="connsiteX91" fmla="*/ 166276 w 468941"/>
              <a:gd name="connsiteY91" fmla="*/ 370638 h 415072"/>
              <a:gd name="connsiteX92" fmla="*/ 170289 w 468941"/>
              <a:gd name="connsiteY92" fmla="*/ 371507 h 415072"/>
              <a:gd name="connsiteX93" fmla="*/ 174301 w 468941"/>
              <a:gd name="connsiteY93" fmla="*/ 372357 h 415072"/>
              <a:gd name="connsiteX94" fmla="*/ 178314 w 468941"/>
              <a:gd name="connsiteY94" fmla="*/ 373069 h 415072"/>
              <a:gd name="connsiteX95" fmla="*/ 182326 w 468941"/>
              <a:gd name="connsiteY95" fmla="*/ 373800 h 415072"/>
              <a:gd name="connsiteX96" fmla="*/ 190352 w 468941"/>
              <a:gd name="connsiteY96" fmla="*/ 374947 h 415072"/>
              <a:gd name="connsiteX97" fmla="*/ 198515 w 468941"/>
              <a:gd name="connsiteY97" fmla="*/ 375658 h 415072"/>
              <a:gd name="connsiteX98" fmla="*/ 206679 w 468941"/>
              <a:gd name="connsiteY98" fmla="*/ 376073 h 415072"/>
              <a:gd name="connsiteX99" fmla="*/ 214842 w 468941"/>
              <a:gd name="connsiteY99" fmla="*/ 376232 h 415072"/>
              <a:gd name="connsiteX100" fmla="*/ 223006 w 468941"/>
              <a:gd name="connsiteY100" fmla="*/ 376073 h 415072"/>
              <a:gd name="connsiteX101" fmla="*/ 231189 w 468941"/>
              <a:gd name="connsiteY101" fmla="*/ 375520 h 415072"/>
              <a:gd name="connsiteX102" fmla="*/ 239333 w 468941"/>
              <a:gd name="connsiteY102" fmla="*/ 374789 h 415072"/>
              <a:gd name="connsiteX103" fmla="*/ 247517 w 468941"/>
              <a:gd name="connsiteY103" fmla="*/ 373642 h 415072"/>
              <a:gd name="connsiteX104" fmla="*/ 255542 w 468941"/>
              <a:gd name="connsiteY104" fmla="*/ 372357 h 415072"/>
              <a:gd name="connsiteX105" fmla="*/ 263567 w 468941"/>
              <a:gd name="connsiteY105" fmla="*/ 370638 h 415072"/>
              <a:gd name="connsiteX106" fmla="*/ 271592 w 468941"/>
              <a:gd name="connsiteY106" fmla="*/ 368780 h 415072"/>
              <a:gd name="connsiteX107" fmla="*/ 279459 w 468941"/>
              <a:gd name="connsiteY107" fmla="*/ 366625 h 415072"/>
              <a:gd name="connsiteX108" fmla="*/ 286358 w 468941"/>
              <a:gd name="connsiteY108" fmla="*/ 364490 h 415072"/>
              <a:gd name="connsiteX109" fmla="*/ 293078 w 468941"/>
              <a:gd name="connsiteY109" fmla="*/ 362178 h 415072"/>
              <a:gd name="connsiteX110" fmla="*/ 299819 w 468941"/>
              <a:gd name="connsiteY110" fmla="*/ 359746 h 415072"/>
              <a:gd name="connsiteX111" fmla="*/ 306421 w 468941"/>
              <a:gd name="connsiteY111" fmla="*/ 357019 h 415072"/>
              <a:gd name="connsiteX112" fmla="*/ 313003 w 468941"/>
              <a:gd name="connsiteY112" fmla="*/ 354153 h 415072"/>
              <a:gd name="connsiteX113" fmla="*/ 319585 w 468941"/>
              <a:gd name="connsiteY113" fmla="*/ 350990 h 415072"/>
              <a:gd name="connsiteX114" fmla="*/ 325891 w 468941"/>
              <a:gd name="connsiteY114" fmla="*/ 347709 h 415072"/>
              <a:gd name="connsiteX115" fmla="*/ 332216 w 468941"/>
              <a:gd name="connsiteY115" fmla="*/ 344269 h 415072"/>
              <a:gd name="connsiteX116" fmla="*/ 338364 w 468941"/>
              <a:gd name="connsiteY116" fmla="*/ 340672 h 415072"/>
              <a:gd name="connsiteX117" fmla="*/ 344531 w 468941"/>
              <a:gd name="connsiteY117" fmla="*/ 336818 h 415072"/>
              <a:gd name="connsiteX118" fmla="*/ 350421 w 468941"/>
              <a:gd name="connsiteY118" fmla="*/ 332805 h 415072"/>
              <a:gd name="connsiteX119" fmla="*/ 356292 w 468941"/>
              <a:gd name="connsiteY119" fmla="*/ 328496 h 415072"/>
              <a:gd name="connsiteX120" fmla="*/ 361886 w 468941"/>
              <a:gd name="connsiteY120" fmla="*/ 324068 h 415072"/>
              <a:gd name="connsiteX121" fmla="*/ 367460 w 468941"/>
              <a:gd name="connsiteY121" fmla="*/ 319463 h 415072"/>
              <a:gd name="connsiteX122" fmla="*/ 372757 w 468941"/>
              <a:gd name="connsiteY122" fmla="*/ 314739 h 415072"/>
              <a:gd name="connsiteX123" fmla="*/ 377936 w 468941"/>
              <a:gd name="connsiteY123" fmla="*/ 309718 h 415072"/>
              <a:gd name="connsiteX124" fmla="*/ 382660 w 468941"/>
              <a:gd name="connsiteY124" fmla="*/ 304836 h 415072"/>
              <a:gd name="connsiteX125" fmla="*/ 387108 w 468941"/>
              <a:gd name="connsiteY125" fmla="*/ 299835 h 415072"/>
              <a:gd name="connsiteX126" fmla="*/ 391397 w 468941"/>
              <a:gd name="connsiteY126" fmla="*/ 294676 h 415072"/>
              <a:gd name="connsiteX127" fmla="*/ 395568 w 468941"/>
              <a:gd name="connsiteY127" fmla="*/ 289220 h 415072"/>
              <a:gd name="connsiteX128" fmla="*/ 399580 w 468941"/>
              <a:gd name="connsiteY128" fmla="*/ 283785 h 415072"/>
              <a:gd name="connsiteX129" fmla="*/ 403158 w 468941"/>
              <a:gd name="connsiteY129" fmla="*/ 278052 h 415072"/>
              <a:gd name="connsiteX130" fmla="*/ 406736 w 468941"/>
              <a:gd name="connsiteY130" fmla="*/ 272320 h 415072"/>
              <a:gd name="connsiteX131" fmla="*/ 409879 w 468941"/>
              <a:gd name="connsiteY131" fmla="*/ 266430 h 415072"/>
              <a:gd name="connsiteX132" fmla="*/ 412903 w 468941"/>
              <a:gd name="connsiteY132" fmla="*/ 260421 h 415072"/>
              <a:gd name="connsiteX133" fmla="*/ 415631 w 468941"/>
              <a:gd name="connsiteY133" fmla="*/ 254254 h 415072"/>
              <a:gd name="connsiteX134" fmla="*/ 418062 w 468941"/>
              <a:gd name="connsiteY134" fmla="*/ 247948 h 415072"/>
              <a:gd name="connsiteX135" fmla="*/ 420197 w 468941"/>
              <a:gd name="connsiteY135" fmla="*/ 241643 h 415072"/>
              <a:gd name="connsiteX136" fmla="*/ 421917 w 468941"/>
              <a:gd name="connsiteY136" fmla="*/ 235199 h 415072"/>
              <a:gd name="connsiteX137" fmla="*/ 423498 w 468941"/>
              <a:gd name="connsiteY137" fmla="*/ 228735 h 415072"/>
              <a:gd name="connsiteX138" fmla="*/ 424803 w 468941"/>
              <a:gd name="connsiteY138" fmla="*/ 222153 h 415072"/>
              <a:gd name="connsiteX139" fmla="*/ 425218 w 468941"/>
              <a:gd name="connsiteY139" fmla="*/ 218852 h 415072"/>
              <a:gd name="connsiteX140" fmla="*/ 425653 w 468941"/>
              <a:gd name="connsiteY140" fmla="*/ 215413 h 415072"/>
              <a:gd name="connsiteX141" fmla="*/ 426226 w 468941"/>
              <a:gd name="connsiteY141" fmla="*/ 208673 h 415072"/>
              <a:gd name="connsiteX142" fmla="*/ 426522 w 468941"/>
              <a:gd name="connsiteY142" fmla="*/ 201814 h 415072"/>
              <a:gd name="connsiteX143" fmla="*/ 426384 w 468941"/>
              <a:gd name="connsiteY143" fmla="*/ 195074 h 415072"/>
              <a:gd name="connsiteX144" fmla="*/ 426087 w 468941"/>
              <a:gd name="connsiteY144" fmla="*/ 188195 h 415072"/>
              <a:gd name="connsiteX145" fmla="*/ 425514 w 468941"/>
              <a:gd name="connsiteY145" fmla="*/ 181455 h 415072"/>
              <a:gd name="connsiteX146" fmla="*/ 424506 w 468941"/>
              <a:gd name="connsiteY146" fmla="*/ 174734 h 415072"/>
              <a:gd name="connsiteX147" fmla="*/ 423379 w 468941"/>
              <a:gd name="connsiteY147" fmla="*/ 168132 h 415072"/>
              <a:gd name="connsiteX148" fmla="*/ 421917 w 468941"/>
              <a:gd name="connsiteY148" fmla="*/ 161392 h 415072"/>
              <a:gd name="connsiteX149" fmla="*/ 420078 w 468941"/>
              <a:gd name="connsiteY149" fmla="*/ 154948 h 415072"/>
              <a:gd name="connsiteX150" fmla="*/ 418062 w 468941"/>
              <a:gd name="connsiteY150" fmla="*/ 148346 h 415072"/>
              <a:gd name="connsiteX151" fmla="*/ 415769 w 468941"/>
              <a:gd name="connsiteY151" fmla="*/ 142041 h 415072"/>
              <a:gd name="connsiteX152" fmla="*/ 413180 w 468941"/>
              <a:gd name="connsiteY152" fmla="*/ 135735 h 415072"/>
              <a:gd name="connsiteX153" fmla="*/ 410333 w 468941"/>
              <a:gd name="connsiteY153" fmla="*/ 129588 h 415072"/>
              <a:gd name="connsiteX154" fmla="*/ 407171 w 468941"/>
              <a:gd name="connsiteY154" fmla="*/ 123559 h 415072"/>
              <a:gd name="connsiteX155" fmla="*/ 403870 w 468941"/>
              <a:gd name="connsiteY155" fmla="*/ 117530 h 415072"/>
              <a:gd name="connsiteX156" fmla="*/ 400134 w 468941"/>
              <a:gd name="connsiteY156" fmla="*/ 111798 h 415072"/>
              <a:gd name="connsiteX157" fmla="*/ 397999 w 468941"/>
              <a:gd name="connsiteY157" fmla="*/ 108517 h 415072"/>
              <a:gd name="connsiteX158" fmla="*/ 395706 w 468941"/>
              <a:gd name="connsiteY158" fmla="*/ 105216 h 415072"/>
              <a:gd name="connsiteX159" fmla="*/ 393413 w 468941"/>
              <a:gd name="connsiteY159" fmla="*/ 102192 h 415072"/>
              <a:gd name="connsiteX160" fmla="*/ 390982 w 468941"/>
              <a:gd name="connsiteY160" fmla="*/ 99187 h 415072"/>
              <a:gd name="connsiteX161" fmla="*/ 388531 w 468941"/>
              <a:gd name="connsiteY161" fmla="*/ 96183 h 415072"/>
              <a:gd name="connsiteX162" fmla="*/ 385961 w 468941"/>
              <a:gd name="connsiteY162" fmla="*/ 93455 h 415072"/>
              <a:gd name="connsiteX163" fmla="*/ 383372 w 468941"/>
              <a:gd name="connsiteY163" fmla="*/ 90589 h 415072"/>
              <a:gd name="connsiteX164" fmla="*/ 380664 w 468941"/>
              <a:gd name="connsiteY164" fmla="*/ 88000 h 415072"/>
              <a:gd name="connsiteX165" fmla="*/ 378074 w 468941"/>
              <a:gd name="connsiteY165" fmla="*/ 85430 h 415072"/>
              <a:gd name="connsiteX166" fmla="*/ 375208 w 468941"/>
              <a:gd name="connsiteY166" fmla="*/ 82841 h 415072"/>
              <a:gd name="connsiteX167" fmla="*/ 372481 w 468941"/>
              <a:gd name="connsiteY167" fmla="*/ 80409 h 415072"/>
              <a:gd name="connsiteX168" fmla="*/ 369614 w 468941"/>
              <a:gd name="connsiteY168" fmla="*/ 78116 h 415072"/>
              <a:gd name="connsiteX169" fmla="*/ 366610 w 468941"/>
              <a:gd name="connsiteY169" fmla="*/ 75823 h 415072"/>
              <a:gd name="connsiteX170" fmla="*/ 363744 w 468941"/>
              <a:gd name="connsiteY170" fmla="*/ 73531 h 415072"/>
              <a:gd name="connsiteX171" fmla="*/ 360719 w 468941"/>
              <a:gd name="connsiteY171" fmla="*/ 71514 h 415072"/>
              <a:gd name="connsiteX172" fmla="*/ 357715 w 468941"/>
              <a:gd name="connsiteY172" fmla="*/ 69380 h 415072"/>
              <a:gd name="connsiteX173" fmla="*/ 351409 w 468941"/>
              <a:gd name="connsiteY173" fmla="*/ 65505 h 415072"/>
              <a:gd name="connsiteX174" fmla="*/ 345124 w 468941"/>
              <a:gd name="connsiteY174" fmla="*/ 61908 h 415072"/>
              <a:gd name="connsiteX175" fmla="*/ 338522 w 468941"/>
              <a:gd name="connsiteY175" fmla="*/ 58607 h 415072"/>
              <a:gd name="connsiteX176" fmla="*/ 331920 w 468941"/>
              <a:gd name="connsiteY176" fmla="*/ 55603 h 415072"/>
              <a:gd name="connsiteX177" fmla="*/ 325179 w 468941"/>
              <a:gd name="connsiteY177" fmla="*/ 52895 h 415072"/>
              <a:gd name="connsiteX178" fmla="*/ 318300 w 468941"/>
              <a:gd name="connsiteY178" fmla="*/ 50305 h 415072"/>
              <a:gd name="connsiteX179" fmla="*/ 311422 w 468941"/>
              <a:gd name="connsiteY179" fmla="*/ 48032 h 415072"/>
              <a:gd name="connsiteX180" fmla="*/ 304405 w 468941"/>
              <a:gd name="connsiteY180" fmla="*/ 46016 h 415072"/>
              <a:gd name="connsiteX181" fmla="*/ 297229 w 468941"/>
              <a:gd name="connsiteY181" fmla="*/ 44138 h 415072"/>
              <a:gd name="connsiteX182" fmla="*/ 290074 w 468941"/>
              <a:gd name="connsiteY182" fmla="*/ 42557 h 415072"/>
              <a:gd name="connsiteX183" fmla="*/ 282918 w 468941"/>
              <a:gd name="connsiteY183" fmla="*/ 41272 h 415072"/>
              <a:gd name="connsiteX184" fmla="*/ 275743 w 468941"/>
              <a:gd name="connsiteY184" fmla="*/ 40126 h 415072"/>
              <a:gd name="connsiteX185" fmla="*/ 268588 w 468941"/>
              <a:gd name="connsiteY185" fmla="*/ 39137 h 415072"/>
              <a:gd name="connsiteX186" fmla="*/ 261393 w 468941"/>
              <a:gd name="connsiteY186" fmla="*/ 38268 h 415072"/>
              <a:gd name="connsiteX187" fmla="*/ 254237 w 468941"/>
              <a:gd name="connsiteY187" fmla="*/ 37694 h 415072"/>
              <a:gd name="connsiteX188" fmla="*/ 247062 w 468941"/>
              <a:gd name="connsiteY188" fmla="*/ 37259 h 415072"/>
              <a:gd name="connsiteX189" fmla="*/ 240045 w 468941"/>
              <a:gd name="connsiteY189" fmla="*/ 36983 h 415072"/>
              <a:gd name="connsiteX190" fmla="*/ 233047 w 468941"/>
              <a:gd name="connsiteY190" fmla="*/ 36825 h 415072"/>
              <a:gd name="connsiteX191" fmla="*/ 237614 w 468941"/>
              <a:gd name="connsiteY191" fmla="*/ 0 h 415072"/>
              <a:gd name="connsiteX192" fmla="*/ 246350 w 468941"/>
              <a:gd name="connsiteY192" fmla="*/ 138 h 415072"/>
              <a:gd name="connsiteX193" fmla="*/ 254830 w 468941"/>
              <a:gd name="connsiteY193" fmla="*/ 415 h 415072"/>
              <a:gd name="connsiteX194" fmla="*/ 263409 w 468941"/>
              <a:gd name="connsiteY194" fmla="*/ 870 h 415072"/>
              <a:gd name="connsiteX195" fmla="*/ 271889 w 468941"/>
              <a:gd name="connsiteY195" fmla="*/ 1581 h 415072"/>
              <a:gd name="connsiteX196" fmla="*/ 280171 w 468941"/>
              <a:gd name="connsiteY196" fmla="*/ 2589 h 415072"/>
              <a:gd name="connsiteX197" fmla="*/ 288354 w 468941"/>
              <a:gd name="connsiteY197" fmla="*/ 3597 h 415072"/>
              <a:gd name="connsiteX198" fmla="*/ 296518 w 468941"/>
              <a:gd name="connsiteY198" fmla="*/ 4882 h 415072"/>
              <a:gd name="connsiteX199" fmla="*/ 304405 w 468941"/>
              <a:gd name="connsiteY199" fmla="*/ 6305 h 415072"/>
              <a:gd name="connsiteX200" fmla="*/ 312153 w 468941"/>
              <a:gd name="connsiteY200" fmla="*/ 7887 h 415072"/>
              <a:gd name="connsiteX201" fmla="*/ 319743 w 468941"/>
              <a:gd name="connsiteY201" fmla="*/ 9745 h 415072"/>
              <a:gd name="connsiteX202" fmla="*/ 327057 w 468941"/>
              <a:gd name="connsiteY202" fmla="*/ 11623 h 415072"/>
              <a:gd name="connsiteX203" fmla="*/ 334074 w 468941"/>
              <a:gd name="connsiteY203" fmla="*/ 13757 h 415072"/>
              <a:gd name="connsiteX204" fmla="*/ 340953 w 468941"/>
              <a:gd name="connsiteY204" fmla="*/ 15912 h 415072"/>
              <a:gd name="connsiteX205" fmla="*/ 347555 w 468941"/>
              <a:gd name="connsiteY205" fmla="*/ 18343 h 415072"/>
              <a:gd name="connsiteX206" fmla="*/ 353860 w 468941"/>
              <a:gd name="connsiteY206" fmla="*/ 20774 h 415072"/>
              <a:gd name="connsiteX207" fmla="*/ 359870 w 468941"/>
              <a:gd name="connsiteY207" fmla="*/ 23364 h 415072"/>
              <a:gd name="connsiteX208" fmla="*/ 363744 w 468941"/>
              <a:gd name="connsiteY208" fmla="*/ 25222 h 415072"/>
              <a:gd name="connsiteX209" fmla="*/ 367460 w 468941"/>
              <a:gd name="connsiteY209" fmla="*/ 27080 h 415072"/>
              <a:gd name="connsiteX210" fmla="*/ 371196 w 468941"/>
              <a:gd name="connsiteY210" fmla="*/ 29096 h 415072"/>
              <a:gd name="connsiteX211" fmla="*/ 374932 w 468941"/>
              <a:gd name="connsiteY211" fmla="*/ 31251 h 415072"/>
              <a:gd name="connsiteX212" fmla="*/ 378509 w 468941"/>
              <a:gd name="connsiteY212" fmla="*/ 33405 h 415072"/>
              <a:gd name="connsiteX213" fmla="*/ 382087 w 468941"/>
              <a:gd name="connsiteY213" fmla="*/ 35540 h 415072"/>
              <a:gd name="connsiteX214" fmla="*/ 385526 w 468941"/>
              <a:gd name="connsiteY214" fmla="*/ 37833 h 415072"/>
              <a:gd name="connsiteX215" fmla="*/ 389104 w 468941"/>
              <a:gd name="connsiteY215" fmla="*/ 40284 h 415072"/>
              <a:gd name="connsiteX216" fmla="*/ 392405 w 468941"/>
              <a:gd name="connsiteY216" fmla="*/ 42715 h 415072"/>
              <a:gd name="connsiteX217" fmla="*/ 395845 w 468941"/>
              <a:gd name="connsiteY217" fmla="*/ 45304 h 415072"/>
              <a:gd name="connsiteX218" fmla="*/ 399007 w 468941"/>
              <a:gd name="connsiteY218" fmla="*/ 48032 h 415072"/>
              <a:gd name="connsiteX219" fmla="*/ 402308 w 468941"/>
              <a:gd name="connsiteY219" fmla="*/ 50740 h 415072"/>
              <a:gd name="connsiteX220" fmla="*/ 405451 w 468941"/>
              <a:gd name="connsiteY220" fmla="*/ 53468 h 415072"/>
              <a:gd name="connsiteX221" fmla="*/ 408456 w 468941"/>
              <a:gd name="connsiteY221" fmla="*/ 56334 h 415072"/>
              <a:gd name="connsiteX222" fmla="*/ 411618 w 468941"/>
              <a:gd name="connsiteY222" fmla="*/ 59200 h 415072"/>
              <a:gd name="connsiteX223" fmla="*/ 414484 w 468941"/>
              <a:gd name="connsiteY223" fmla="*/ 62205 h 415072"/>
              <a:gd name="connsiteX224" fmla="*/ 417351 w 468941"/>
              <a:gd name="connsiteY224" fmla="*/ 65209 h 415072"/>
              <a:gd name="connsiteX225" fmla="*/ 420197 w 468941"/>
              <a:gd name="connsiteY225" fmla="*/ 68372 h 415072"/>
              <a:gd name="connsiteX226" fmla="*/ 422925 w 468941"/>
              <a:gd name="connsiteY226" fmla="*/ 71514 h 415072"/>
              <a:gd name="connsiteX227" fmla="*/ 425653 w 468941"/>
              <a:gd name="connsiteY227" fmla="*/ 74815 h 415072"/>
              <a:gd name="connsiteX228" fmla="*/ 428242 w 468941"/>
              <a:gd name="connsiteY228" fmla="*/ 78116 h 415072"/>
              <a:gd name="connsiteX229" fmla="*/ 430812 w 468941"/>
              <a:gd name="connsiteY229" fmla="*/ 81417 h 415072"/>
              <a:gd name="connsiteX230" fmla="*/ 433243 w 468941"/>
              <a:gd name="connsiteY230" fmla="*/ 84857 h 415072"/>
              <a:gd name="connsiteX231" fmla="*/ 435694 w 468941"/>
              <a:gd name="connsiteY231" fmla="*/ 88296 h 415072"/>
              <a:gd name="connsiteX232" fmla="*/ 437967 w 468941"/>
              <a:gd name="connsiteY232" fmla="*/ 91874 h 415072"/>
              <a:gd name="connsiteX233" fmla="*/ 440141 w 468941"/>
              <a:gd name="connsiteY233" fmla="*/ 95471 h 415072"/>
              <a:gd name="connsiteX234" fmla="*/ 442276 w 468941"/>
              <a:gd name="connsiteY234" fmla="*/ 99029 h 415072"/>
              <a:gd name="connsiteX235" fmla="*/ 444431 w 468941"/>
              <a:gd name="connsiteY235" fmla="*/ 102765 h 415072"/>
              <a:gd name="connsiteX236" fmla="*/ 446447 w 468941"/>
              <a:gd name="connsiteY236" fmla="*/ 106501 h 415072"/>
              <a:gd name="connsiteX237" fmla="*/ 448305 w 468941"/>
              <a:gd name="connsiteY237" fmla="*/ 110237 h 415072"/>
              <a:gd name="connsiteX238" fmla="*/ 450163 w 468941"/>
              <a:gd name="connsiteY238" fmla="*/ 114091 h 415072"/>
              <a:gd name="connsiteX239" fmla="*/ 451883 w 468941"/>
              <a:gd name="connsiteY239" fmla="*/ 117827 h 415072"/>
              <a:gd name="connsiteX240" fmla="*/ 455026 w 468941"/>
              <a:gd name="connsiteY240" fmla="*/ 125694 h 415072"/>
              <a:gd name="connsiteX241" fmla="*/ 457912 w 468941"/>
              <a:gd name="connsiteY241" fmla="*/ 133600 h 415072"/>
              <a:gd name="connsiteX242" fmla="*/ 460481 w 468941"/>
              <a:gd name="connsiteY242" fmla="*/ 141467 h 415072"/>
              <a:gd name="connsiteX243" fmla="*/ 461628 w 468941"/>
              <a:gd name="connsiteY243" fmla="*/ 145638 h 415072"/>
              <a:gd name="connsiteX244" fmla="*/ 462794 w 468941"/>
              <a:gd name="connsiteY244" fmla="*/ 149651 h 415072"/>
              <a:gd name="connsiteX245" fmla="*/ 463782 w 468941"/>
              <a:gd name="connsiteY245" fmla="*/ 153801 h 415072"/>
              <a:gd name="connsiteX246" fmla="*/ 464632 w 468941"/>
              <a:gd name="connsiteY246" fmla="*/ 157814 h 415072"/>
              <a:gd name="connsiteX247" fmla="*/ 465502 w 468941"/>
              <a:gd name="connsiteY247" fmla="*/ 161965 h 415072"/>
              <a:gd name="connsiteX248" fmla="*/ 466213 w 468941"/>
              <a:gd name="connsiteY248" fmla="*/ 166116 h 415072"/>
              <a:gd name="connsiteX249" fmla="*/ 466925 w 468941"/>
              <a:gd name="connsiteY249" fmla="*/ 170287 h 415072"/>
              <a:gd name="connsiteX250" fmla="*/ 467518 w 468941"/>
              <a:gd name="connsiteY250" fmla="*/ 174437 h 415072"/>
              <a:gd name="connsiteX251" fmla="*/ 467933 w 468941"/>
              <a:gd name="connsiteY251" fmla="*/ 178588 h 415072"/>
              <a:gd name="connsiteX252" fmla="*/ 468368 w 468941"/>
              <a:gd name="connsiteY252" fmla="*/ 182759 h 415072"/>
              <a:gd name="connsiteX253" fmla="*/ 468645 w 468941"/>
              <a:gd name="connsiteY253" fmla="*/ 186910 h 415072"/>
              <a:gd name="connsiteX254" fmla="*/ 468803 w 468941"/>
              <a:gd name="connsiteY254" fmla="*/ 191061 h 415072"/>
              <a:gd name="connsiteX255" fmla="*/ 468941 w 468941"/>
              <a:gd name="connsiteY255" fmla="*/ 195370 h 415072"/>
              <a:gd name="connsiteX256" fmla="*/ 468941 w 468941"/>
              <a:gd name="connsiteY256" fmla="*/ 199521 h 415072"/>
              <a:gd name="connsiteX257" fmla="*/ 468803 w 468941"/>
              <a:gd name="connsiteY257" fmla="*/ 203672 h 415072"/>
              <a:gd name="connsiteX258" fmla="*/ 468645 w 468941"/>
              <a:gd name="connsiteY258" fmla="*/ 207823 h 415072"/>
              <a:gd name="connsiteX259" fmla="*/ 468368 w 468941"/>
              <a:gd name="connsiteY259" fmla="*/ 212112 h 415072"/>
              <a:gd name="connsiteX260" fmla="*/ 468072 w 468941"/>
              <a:gd name="connsiteY260" fmla="*/ 216263 h 415072"/>
              <a:gd name="connsiteX261" fmla="*/ 467518 w 468941"/>
              <a:gd name="connsiteY261" fmla="*/ 220434 h 415072"/>
              <a:gd name="connsiteX262" fmla="*/ 467063 w 468941"/>
              <a:gd name="connsiteY262" fmla="*/ 224585 h 415072"/>
              <a:gd name="connsiteX263" fmla="*/ 466352 w 468941"/>
              <a:gd name="connsiteY263" fmla="*/ 228735 h 415072"/>
              <a:gd name="connsiteX264" fmla="*/ 465640 w 468941"/>
              <a:gd name="connsiteY264" fmla="*/ 232906 h 415072"/>
              <a:gd name="connsiteX265" fmla="*/ 464790 w 468941"/>
              <a:gd name="connsiteY265" fmla="*/ 236919 h 415072"/>
              <a:gd name="connsiteX266" fmla="*/ 463782 w 468941"/>
              <a:gd name="connsiteY266" fmla="*/ 241050 h 415072"/>
              <a:gd name="connsiteX267" fmla="*/ 462794 w 468941"/>
              <a:gd name="connsiteY267" fmla="*/ 245062 h 415072"/>
              <a:gd name="connsiteX268" fmla="*/ 461628 w 468941"/>
              <a:gd name="connsiteY268" fmla="*/ 249233 h 415072"/>
              <a:gd name="connsiteX269" fmla="*/ 460343 w 468941"/>
              <a:gd name="connsiteY269" fmla="*/ 253246 h 415072"/>
              <a:gd name="connsiteX270" fmla="*/ 458900 w 468941"/>
              <a:gd name="connsiteY270" fmla="*/ 257258 h 415072"/>
              <a:gd name="connsiteX271" fmla="*/ 457477 w 468941"/>
              <a:gd name="connsiteY271" fmla="*/ 261271 h 415072"/>
              <a:gd name="connsiteX272" fmla="*/ 456034 w 468941"/>
              <a:gd name="connsiteY272" fmla="*/ 265283 h 415072"/>
              <a:gd name="connsiteX273" fmla="*/ 454314 w 468941"/>
              <a:gd name="connsiteY273" fmla="*/ 269158 h 415072"/>
              <a:gd name="connsiteX274" fmla="*/ 452594 w 468941"/>
              <a:gd name="connsiteY274" fmla="*/ 273032 h 415072"/>
              <a:gd name="connsiteX275" fmla="*/ 450875 w 468941"/>
              <a:gd name="connsiteY275" fmla="*/ 276906 h 415072"/>
              <a:gd name="connsiteX276" fmla="*/ 449017 w 468941"/>
              <a:gd name="connsiteY276" fmla="*/ 280622 h 415072"/>
              <a:gd name="connsiteX277" fmla="*/ 447000 w 468941"/>
              <a:gd name="connsiteY277" fmla="*/ 284358 h 415072"/>
              <a:gd name="connsiteX278" fmla="*/ 445004 w 468941"/>
              <a:gd name="connsiteY278" fmla="*/ 288074 h 415072"/>
              <a:gd name="connsiteX279" fmla="*/ 442849 w 468941"/>
              <a:gd name="connsiteY279" fmla="*/ 291671 h 415072"/>
              <a:gd name="connsiteX280" fmla="*/ 440715 w 468941"/>
              <a:gd name="connsiteY280" fmla="*/ 295249 h 415072"/>
              <a:gd name="connsiteX281" fmla="*/ 436129 w 468941"/>
              <a:gd name="connsiteY281" fmla="*/ 302266 h 415072"/>
              <a:gd name="connsiteX282" fmla="*/ 431108 w 468941"/>
              <a:gd name="connsiteY282" fmla="*/ 309145 h 415072"/>
              <a:gd name="connsiteX283" fmla="*/ 426087 w 468941"/>
              <a:gd name="connsiteY283" fmla="*/ 315885 h 415072"/>
              <a:gd name="connsiteX284" fmla="*/ 420652 w 468941"/>
              <a:gd name="connsiteY284" fmla="*/ 322329 h 415072"/>
              <a:gd name="connsiteX285" fmla="*/ 414900 w 468941"/>
              <a:gd name="connsiteY285" fmla="*/ 328634 h 415072"/>
              <a:gd name="connsiteX286" fmla="*/ 409029 w 468941"/>
              <a:gd name="connsiteY286" fmla="*/ 334663 h 415072"/>
              <a:gd name="connsiteX287" fmla="*/ 403020 w 468941"/>
              <a:gd name="connsiteY287" fmla="*/ 340534 h 415072"/>
              <a:gd name="connsiteX288" fmla="*/ 396714 w 468941"/>
              <a:gd name="connsiteY288" fmla="*/ 346266 h 415072"/>
              <a:gd name="connsiteX289" fmla="*/ 390270 w 468941"/>
              <a:gd name="connsiteY289" fmla="*/ 351721 h 415072"/>
              <a:gd name="connsiteX290" fmla="*/ 383668 w 468941"/>
              <a:gd name="connsiteY290" fmla="*/ 357019 h 415072"/>
              <a:gd name="connsiteX291" fmla="*/ 376355 w 468941"/>
              <a:gd name="connsiteY291" fmla="*/ 362474 h 415072"/>
              <a:gd name="connsiteX292" fmla="*/ 368745 w 468941"/>
              <a:gd name="connsiteY292" fmla="*/ 367633 h 415072"/>
              <a:gd name="connsiteX293" fmla="*/ 361174 w 468941"/>
              <a:gd name="connsiteY293" fmla="*/ 372515 h 415072"/>
              <a:gd name="connsiteX294" fmla="*/ 353267 w 468941"/>
              <a:gd name="connsiteY294" fmla="*/ 377081 h 415072"/>
              <a:gd name="connsiteX295" fmla="*/ 345242 w 468941"/>
              <a:gd name="connsiteY295" fmla="*/ 381549 h 415072"/>
              <a:gd name="connsiteX296" fmla="*/ 337098 w 468941"/>
              <a:gd name="connsiteY296" fmla="*/ 385680 h 415072"/>
              <a:gd name="connsiteX297" fmla="*/ 328777 w 468941"/>
              <a:gd name="connsiteY297" fmla="*/ 389574 h 415072"/>
              <a:gd name="connsiteX298" fmla="*/ 320317 w 468941"/>
              <a:gd name="connsiteY298" fmla="*/ 393132 h 415072"/>
              <a:gd name="connsiteX299" fmla="*/ 311857 w 468941"/>
              <a:gd name="connsiteY299" fmla="*/ 396591 h 415072"/>
              <a:gd name="connsiteX300" fmla="*/ 303258 w 468941"/>
              <a:gd name="connsiteY300" fmla="*/ 399595 h 415072"/>
              <a:gd name="connsiteX301" fmla="*/ 294502 w 468941"/>
              <a:gd name="connsiteY301" fmla="*/ 402461 h 415072"/>
              <a:gd name="connsiteX302" fmla="*/ 285626 w 468941"/>
              <a:gd name="connsiteY302" fmla="*/ 405031 h 415072"/>
              <a:gd name="connsiteX303" fmla="*/ 276890 w 468941"/>
              <a:gd name="connsiteY303" fmla="*/ 407186 h 415072"/>
              <a:gd name="connsiteX304" fmla="*/ 267856 w 468941"/>
              <a:gd name="connsiteY304" fmla="*/ 409182 h 415072"/>
              <a:gd name="connsiteX305" fmla="*/ 258981 w 468941"/>
              <a:gd name="connsiteY305" fmla="*/ 410921 h 415072"/>
              <a:gd name="connsiteX306" fmla="*/ 249948 w 468941"/>
              <a:gd name="connsiteY306" fmla="*/ 412345 h 415072"/>
              <a:gd name="connsiteX307" fmla="*/ 240341 w 468941"/>
              <a:gd name="connsiteY307" fmla="*/ 413491 h 415072"/>
              <a:gd name="connsiteX308" fmla="*/ 230755 w 468941"/>
              <a:gd name="connsiteY308" fmla="*/ 414361 h 415072"/>
              <a:gd name="connsiteX309" fmla="*/ 225892 w 468941"/>
              <a:gd name="connsiteY309" fmla="*/ 414657 h 415072"/>
              <a:gd name="connsiteX310" fmla="*/ 221010 w 468941"/>
              <a:gd name="connsiteY310" fmla="*/ 414934 h 415072"/>
              <a:gd name="connsiteX311" fmla="*/ 216266 w 468941"/>
              <a:gd name="connsiteY311" fmla="*/ 415072 h 415072"/>
              <a:gd name="connsiteX312" fmla="*/ 211423 w 468941"/>
              <a:gd name="connsiteY312" fmla="*/ 415072 h 415072"/>
              <a:gd name="connsiteX313" fmla="*/ 206540 w 468941"/>
              <a:gd name="connsiteY313" fmla="*/ 415072 h 415072"/>
              <a:gd name="connsiteX314" fmla="*/ 201797 w 468941"/>
              <a:gd name="connsiteY314" fmla="*/ 414934 h 415072"/>
              <a:gd name="connsiteX315" fmla="*/ 196914 w 468941"/>
              <a:gd name="connsiteY315" fmla="*/ 414657 h 415072"/>
              <a:gd name="connsiteX316" fmla="*/ 192190 w 468941"/>
              <a:gd name="connsiteY316" fmla="*/ 414361 h 415072"/>
              <a:gd name="connsiteX317" fmla="*/ 187327 w 468941"/>
              <a:gd name="connsiteY317" fmla="*/ 413926 h 415072"/>
              <a:gd name="connsiteX318" fmla="*/ 182603 w 468941"/>
              <a:gd name="connsiteY318" fmla="*/ 413491 h 415072"/>
              <a:gd name="connsiteX319" fmla="*/ 177859 w 468941"/>
              <a:gd name="connsiteY319" fmla="*/ 412779 h 415072"/>
              <a:gd name="connsiteX320" fmla="*/ 173135 w 468941"/>
              <a:gd name="connsiteY320" fmla="*/ 412206 h 415072"/>
              <a:gd name="connsiteX321" fmla="*/ 168411 w 468941"/>
              <a:gd name="connsiteY321" fmla="*/ 411356 h 415072"/>
              <a:gd name="connsiteX322" fmla="*/ 163687 w 468941"/>
              <a:gd name="connsiteY322" fmla="*/ 410487 h 415072"/>
              <a:gd name="connsiteX323" fmla="*/ 158962 w 468941"/>
              <a:gd name="connsiteY323" fmla="*/ 409478 h 415072"/>
              <a:gd name="connsiteX324" fmla="*/ 154218 w 468941"/>
              <a:gd name="connsiteY324" fmla="*/ 408470 h 415072"/>
              <a:gd name="connsiteX325" fmla="*/ 149633 w 468941"/>
              <a:gd name="connsiteY325" fmla="*/ 407186 h 415072"/>
              <a:gd name="connsiteX326" fmla="*/ 144908 w 468941"/>
              <a:gd name="connsiteY326" fmla="*/ 406039 h 415072"/>
              <a:gd name="connsiteX327" fmla="*/ 140323 w 468941"/>
              <a:gd name="connsiteY327" fmla="*/ 404616 h 415072"/>
              <a:gd name="connsiteX328" fmla="*/ 135717 w 468941"/>
              <a:gd name="connsiteY328" fmla="*/ 403173 h 415072"/>
              <a:gd name="connsiteX329" fmla="*/ 131151 w 468941"/>
              <a:gd name="connsiteY329" fmla="*/ 401611 h 415072"/>
              <a:gd name="connsiteX330" fmla="*/ 126703 w 468941"/>
              <a:gd name="connsiteY330" fmla="*/ 399892 h 415072"/>
              <a:gd name="connsiteX331" fmla="*/ 122256 w 468941"/>
              <a:gd name="connsiteY331" fmla="*/ 398152 h 415072"/>
              <a:gd name="connsiteX332" fmla="*/ 117828 w 468941"/>
              <a:gd name="connsiteY332" fmla="*/ 396294 h 415072"/>
              <a:gd name="connsiteX333" fmla="*/ 113381 w 468941"/>
              <a:gd name="connsiteY333" fmla="*/ 394298 h 415072"/>
              <a:gd name="connsiteX334" fmla="*/ 108933 w 468941"/>
              <a:gd name="connsiteY334" fmla="*/ 392124 h 415072"/>
              <a:gd name="connsiteX335" fmla="*/ 104624 w 468941"/>
              <a:gd name="connsiteY335" fmla="*/ 389989 h 415072"/>
              <a:gd name="connsiteX336" fmla="*/ 100335 w 468941"/>
              <a:gd name="connsiteY336" fmla="*/ 387696 h 415072"/>
              <a:gd name="connsiteX337" fmla="*/ 96461 w 468941"/>
              <a:gd name="connsiteY337" fmla="*/ 385561 h 415072"/>
              <a:gd name="connsiteX338" fmla="*/ 92586 w 468941"/>
              <a:gd name="connsiteY338" fmla="*/ 383249 h 415072"/>
              <a:gd name="connsiteX339" fmla="*/ 88732 w 468941"/>
              <a:gd name="connsiteY339" fmla="*/ 380817 h 415072"/>
              <a:gd name="connsiteX340" fmla="*/ 84996 w 468941"/>
              <a:gd name="connsiteY340" fmla="*/ 378366 h 415072"/>
              <a:gd name="connsiteX341" fmla="*/ 81260 w 468941"/>
              <a:gd name="connsiteY341" fmla="*/ 375935 h 415072"/>
              <a:gd name="connsiteX342" fmla="*/ 77682 w 468941"/>
              <a:gd name="connsiteY342" fmla="*/ 373365 h 415072"/>
              <a:gd name="connsiteX343" fmla="*/ 74105 w 468941"/>
              <a:gd name="connsiteY343" fmla="*/ 370638 h 415072"/>
              <a:gd name="connsiteX344" fmla="*/ 70665 w 468941"/>
              <a:gd name="connsiteY344" fmla="*/ 367910 h 415072"/>
              <a:gd name="connsiteX345" fmla="*/ 67226 w 468941"/>
              <a:gd name="connsiteY345" fmla="*/ 365044 h 415072"/>
              <a:gd name="connsiteX346" fmla="*/ 63787 w 468941"/>
              <a:gd name="connsiteY346" fmla="*/ 362178 h 415072"/>
              <a:gd name="connsiteX347" fmla="*/ 60486 w 468941"/>
              <a:gd name="connsiteY347" fmla="*/ 359173 h 415072"/>
              <a:gd name="connsiteX348" fmla="*/ 57185 w 468941"/>
              <a:gd name="connsiteY348" fmla="*/ 356169 h 415072"/>
              <a:gd name="connsiteX349" fmla="*/ 54042 w 468941"/>
              <a:gd name="connsiteY349" fmla="*/ 353006 h 415072"/>
              <a:gd name="connsiteX350" fmla="*/ 51037 w 468941"/>
              <a:gd name="connsiteY350" fmla="*/ 349863 h 415072"/>
              <a:gd name="connsiteX351" fmla="*/ 48013 w 468941"/>
              <a:gd name="connsiteY351" fmla="*/ 346562 h 415072"/>
              <a:gd name="connsiteX352" fmla="*/ 45008 w 468941"/>
              <a:gd name="connsiteY352" fmla="*/ 343261 h 415072"/>
              <a:gd name="connsiteX353" fmla="*/ 42142 w 468941"/>
              <a:gd name="connsiteY353" fmla="*/ 339822 h 415072"/>
              <a:gd name="connsiteX354" fmla="*/ 39414 w 468941"/>
              <a:gd name="connsiteY354" fmla="*/ 336383 h 415072"/>
              <a:gd name="connsiteX355" fmla="*/ 36687 w 468941"/>
              <a:gd name="connsiteY355" fmla="*/ 332805 h 415072"/>
              <a:gd name="connsiteX356" fmla="*/ 34117 w 468941"/>
              <a:gd name="connsiteY356" fmla="*/ 329208 h 415072"/>
              <a:gd name="connsiteX357" fmla="*/ 31547 w 468941"/>
              <a:gd name="connsiteY357" fmla="*/ 325630 h 415072"/>
              <a:gd name="connsiteX358" fmla="*/ 29096 w 468941"/>
              <a:gd name="connsiteY358" fmla="*/ 321894 h 415072"/>
              <a:gd name="connsiteX359" fmla="*/ 26823 w 468941"/>
              <a:gd name="connsiteY359" fmla="*/ 318178 h 415072"/>
              <a:gd name="connsiteX360" fmla="*/ 24511 w 468941"/>
              <a:gd name="connsiteY360" fmla="*/ 314304 h 415072"/>
              <a:gd name="connsiteX361" fmla="*/ 22356 w 468941"/>
              <a:gd name="connsiteY361" fmla="*/ 310449 h 415072"/>
              <a:gd name="connsiteX362" fmla="*/ 20221 w 468941"/>
              <a:gd name="connsiteY362" fmla="*/ 306555 h 415072"/>
              <a:gd name="connsiteX363" fmla="*/ 18205 w 468941"/>
              <a:gd name="connsiteY363" fmla="*/ 302543 h 415072"/>
              <a:gd name="connsiteX364" fmla="*/ 16347 w 468941"/>
              <a:gd name="connsiteY364" fmla="*/ 298530 h 415072"/>
              <a:gd name="connsiteX365" fmla="*/ 14627 w 468941"/>
              <a:gd name="connsiteY365" fmla="*/ 294379 h 415072"/>
              <a:gd name="connsiteX366" fmla="*/ 12908 w 468941"/>
              <a:gd name="connsiteY366" fmla="*/ 290228 h 415072"/>
              <a:gd name="connsiteX367" fmla="*/ 11326 w 468941"/>
              <a:gd name="connsiteY367" fmla="*/ 286078 h 415072"/>
              <a:gd name="connsiteX368" fmla="*/ 9765 w 468941"/>
              <a:gd name="connsiteY368" fmla="*/ 281768 h 415072"/>
              <a:gd name="connsiteX369" fmla="*/ 8322 w 468941"/>
              <a:gd name="connsiteY369" fmla="*/ 277341 h 415072"/>
              <a:gd name="connsiteX370" fmla="*/ 7017 w 468941"/>
              <a:gd name="connsiteY370" fmla="*/ 272893 h 415072"/>
              <a:gd name="connsiteX371" fmla="*/ 5890 w 468941"/>
              <a:gd name="connsiteY371" fmla="*/ 268308 h 415072"/>
              <a:gd name="connsiteX372" fmla="*/ 4744 w 468941"/>
              <a:gd name="connsiteY372" fmla="*/ 263860 h 415072"/>
              <a:gd name="connsiteX373" fmla="*/ 3736 w 468941"/>
              <a:gd name="connsiteY373" fmla="*/ 259274 h 415072"/>
              <a:gd name="connsiteX374" fmla="*/ 2866 w 468941"/>
              <a:gd name="connsiteY374" fmla="*/ 254689 h 415072"/>
              <a:gd name="connsiteX375" fmla="*/ 2155 w 468941"/>
              <a:gd name="connsiteY375" fmla="*/ 250083 h 415072"/>
              <a:gd name="connsiteX376" fmla="*/ 1581 w 468941"/>
              <a:gd name="connsiteY376" fmla="*/ 245517 h 415072"/>
              <a:gd name="connsiteX377" fmla="*/ 1008 w 468941"/>
              <a:gd name="connsiteY377" fmla="*/ 240931 h 415072"/>
              <a:gd name="connsiteX378" fmla="*/ 573 w 468941"/>
              <a:gd name="connsiteY378" fmla="*/ 236326 h 415072"/>
              <a:gd name="connsiteX379" fmla="*/ 277 w 468941"/>
              <a:gd name="connsiteY379" fmla="*/ 231602 h 415072"/>
              <a:gd name="connsiteX380" fmla="*/ 0 w 468941"/>
              <a:gd name="connsiteY380" fmla="*/ 227016 h 415072"/>
              <a:gd name="connsiteX381" fmla="*/ 0 w 468941"/>
              <a:gd name="connsiteY381" fmla="*/ 222450 h 415072"/>
              <a:gd name="connsiteX382" fmla="*/ 0 w 468941"/>
              <a:gd name="connsiteY382" fmla="*/ 217706 h 415072"/>
              <a:gd name="connsiteX383" fmla="*/ 0 w 468941"/>
              <a:gd name="connsiteY383" fmla="*/ 213120 h 415072"/>
              <a:gd name="connsiteX384" fmla="*/ 277 w 468941"/>
              <a:gd name="connsiteY384" fmla="*/ 208534 h 415072"/>
              <a:gd name="connsiteX385" fmla="*/ 573 w 468941"/>
              <a:gd name="connsiteY385" fmla="*/ 203830 h 415072"/>
              <a:gd name="connsiteX386" fmla="*/ 1008 w 468941"/>
              <a:gd name="connsiteY386" fmla="*/ 199224 h 415072"/>
              <a:gd name="connsiteX387" fmla="*/ 1581 w 468941"/>
              <a:gd name="connsiteY387" fmla="*/ 194639 h 415072"/>
              <a:gd name="connsiteX388" fmla="*/ 2155 w 468941"/>
              <a:gd name="connsiteY388" fmla="*/ 190073 h 415072"/>
              <a:gd name="connsiteX389" fmla="*/ 2866 w 468941"/>
              <a:gd name="connsiteY389" fmla="*/ 185467 h 415072"/>
              <a:gd name="connsiteX390" fmla="*/ 3736 w 468941"/>
              <a:gd name="connsiteY390" fmla="*/ 180881 h 415072"/>
              <a:gd name="connsiteX391" fmla="*/ 4744 w 468941"/>
              <a:gd name="connsiteY391" fmla="*/ 176296 h 415072"/>
              <a:gd name="connsiteX392" fmla="*/ 5752 w 468941"/>
              <a:gd name="connsiteY392" fmla="*/ 171710 h 415072"/>
              <a:gd name="connsiteX393" fmla="*/ 6879 w 468941"/>
              <a:gd name="connsiteY393" fmla="*/ 167262 h 415072"/>
              <a:gd name="connsiteX394" fmla="*/ 8025 w 468941"/>
              <a:gd name="connsiteY394" fmla="*/ 162815 h 415072"/>
              <a:gd name="connsiteX395" fmla="*/ 9468 w 468941"/>
              <a:gd name="connsiteY395" fmla="*/ 158229 h 415072"/>
              <a:gd name="connsiteX396" fmla="*/ 10891 w 468941"/>
              <a:gd name="connsiteY396" fmla="*/ 153940 h 415072"/>
              <a:gd name="connsiteX397" fmla="*/ 12334 w 468941"/>
              <a:gd name="connsiteY397" fmla="*/ 149492 h 415072"/>
              <a:gd name="connsiteX398" fmla="*/ 14054 w 468941"/>
              <a:gd name="connsiteY398" fmla="*/ 145183 h 415072"/>
              <a:gd name="connsiteX399" fmla="*/ 15774 w 468941"/>
              <a:gd name="connsiteY399" fmla="*/ 140756 h 415072"/>
              <a:gd name="connsiteX400" fmla="*/ 17493 w 468941"/>
              <a:gd name="connsiteY400" fmla="*/ 136605 h 415072"/>
              <a:gd name="connsiteX401" fmla="*/ 19351 w 468941"/>
              <a:gd name="connsiteY401" fmla="*/ 132592 h 415072"/>
              <a:gd name="connsiteX402" fmla="*/ 21229 w 468941"/>
              <a:gd name="connsiteY402" fmla="*/ 128580 h 415072"/>
              <a:gd name="connsiteX403" fmla="*/ 23068 w 468941"/>
              <a:gd name="connsiteY403" fmla="*/ 124706 h 415072"/>
              <a:gd name="connsiteX404" fmla="*/ 25242 w 468941"/>
              <a:gd name="connsiteY404" fmla="*/ 120831 h 415072"/>
              <a:gd name="connsiteX405" fmla="*/ 27238 w 468941"/>
              <a:gd name="connsiteY405" fmla="*/ 116957 h 415072"/>
              <a:gd name="connsiteX406" fmla="*/ 29373 w 468941"/>
              <a:gd name="connsiteY406" fmla="*/ 113241 h 415072"/>
              <a:gd name="connsiteX407" fmla="*/ 33979 w 468941"/>
              <a:gd name="connsiteY407" fmla="*/ 105789 h 415072"/>
              <a:gd name="connsiteX408" fmla="*/ 38861 w 468941"/>
              <a:gd name="connsiteY408" fmla="*/ 98614 h 415072"/>
              <a:gd name="connsiteX409" fmla="*/ 44000 w 468941"/>
              <a:gd name="connsiteY409" fmla="*/ 91459 h 415072"/>
              <a:gd name="connsiteX410" fmla="*/ 49436 w 468941"/>
              <a:gd name="connsiteY410" fmla="*/ 84699 h 415072"/>
              <a:gd name="connsiteX411" fmla="*/ 55050 w 468941"/>
              <a:gd name="connsiteY411" fmla="*/ 77958 h 415072"/>
              <a:gd name="connsiteX412" fmla="*/ 60920 w 468941"/>
              <a:gd name="connsiteY412" fmla="*/ 71514 h 415072"/>
              <a:gd name="connsiteX413" fmla="*/ 67088 w 468941"/>
              <a:gd name="connsiteY413" fmla="*/ 65209 h 415072"/>
              <a:gd name="connsiteX414" fmla="*/ 73393 w 468941"/>
              <a:gd name="connsiteY414" fmla="*/ 59200 h 415072"/>
              <a:gd name="connsiteX415" fmla="*/ 79995 w 468941"/>
              <a:gd name="connsiteY415" fmla="*/ 53468 h 415072"/>
              <a:gd name="connsiteX416" fmla="*/ 86716 w 468941"/>
              <a:gd name="connsiteY416" fmla="*/ 47874 h 415072"/>
              <a:gd name="connsiteX417" fmla="*/ 93595 w 468941"/>
              <a:gd name="connsiteY417" fmla="*/ 42557 h 415072"/>
              <a:gd name="connsiteX418" fmla="*/ 100612 w 468941"/>
              <a:gd name="connsiteY418" fmla="*/ 37536 h 415072"/>
              <a:gd name="connsiteX419" fmla="*/ 107925 w 468941"/>
              <a:gd name="connsiteY419" fmla="*/ 32693 h 415072"/>
              <a:gd name="connsiteX420" fmla="*/ 111365 w 468941"/>
              <a:gd name="connsiteY420" fmla="*/ 30519 h 415072"/>
              <a:gd name="connsiteX421" fmla="*/ 114804 w 468941"/>
              <a:gd name="connsiteY421" fmla="*/ 28523 h 415072"/>
              <a:gd name="connsiteX422" fmla="*/ 118382 w 468941"/>
              <a:gd name="connsiteY422" fmla="*/ 26507 h 415072"/>
              <a:gd name="connsiteX423" fmla="*/ 121960 w 468941"/>
              <a:gd name="connsiteY423" fmla="*/ 24649 h 415072"/>
              <a:gd name="connsiteX424" fmla="*/ 125695 w 468941"/>
              <a:gd name="connsiteY424" fmla="*/ 22791 h 415072"/>
              <a:gd name="connsiteX425" fmla="*/ 129431 w 468941"/>
              <a:gd name="connsiteY425" fmla="*/ 21071 h 415072"/>
              <a:gd name="connsiteX426" fmla="*/ 133167 w 468941"/>
              <a:gd name="connsiteY426" fmla="*/ 19351 h 415072"/>
              <a:gd name="connsiteX427" fmla="*/ 137022 w 468941"/>
              <a:gd name="connsiteY427" fmla="*/ 17770 h 415072"/>
              <a:gd name="connsiteX428" fmla="*/ 144750 w 468941"/>
              <a:gd name="connsiteY428" fmla="*/ 14765 h 415072"/>
              <a:gd name="connsiteX429" fmla="*/ 152637 w 468941"/>
              <a:gd name="connsiteY429" fmla="*/ 12176 h 415072"/>
              <a:gd name="connsiteX430" fmla="*/ 160801 w 468941"/>
              <a:gd name="connsiteY430" fmla="*/ 9745 h 415072"/>
              <a:gd name="connsiteX431" fmla="*/ 169122 w 468941"/>
              <a:gd name="connsiteY431" fmla="*/ 7610 h 415072"/>
              <a:gd name="connsiteX432" fmla="*/ 177444 w 468941"/>
              <a:gd name="connsiteY432" fmla="*/ 5890 h 415072"/>
              <a:gd name="connsiteX433" fmla="*/ 185884 w 468941"/>
              <a:gd name="connsiteY433" fmla="*/ 4309 h 415072"/>
              <a:gd name="connsiteX434" fmla="*/ 194364 w 468941"/>
              <a:gd name="connsiteY434" fmla="*/ 2866 h 415072"/>
              <a:gd name="connsiteX435" fmla="*/ 202943 w 468941"/>
              <a:gd name="connsiteY435" fmla="*/ 1878 h 415072"/>
              <a:gd name="connsiteX436" fmla="*/ 211700 w 468941"/>
              <a:gd name="connsiteY436" fmla="*/ 1008 h 415072"/>
              <a:gd name="connsiteX437" fmla="*/ 220298 w 468941"/>
              <a:gd name="connsiteY437" fmla="*/ 415 h 415072"/>
              <a:gd name="connsiteX438" fmla="*/ 229035 w 468941"/>
              <a:gd name="connsiteY438" fmla="*/ 138 h 415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Lst>
            <a:rect l="l" t="t" r="r" b="b"/>
            <a:pathLst>
              <a:path w="468941" h="415072">
                <a:moveTo>
                  <a:pt x="226011" y="36825"/>
                </a:moveTo>
                <a:lnTo>
                  <a:pt x="219152" y="36983"/>
                </a:lnTo>
                <a:lnTo>
                  <a:pt x="212411" y="37259"/>
                </a:lnTo>
                <a:lnTo>
                  <a:pt x="205671" y="37536"/>
                </a:lnTo>
                <a:lnTo>
                  <a:pt x="199227" y="38129"/>
                </a:lnTo>
                <a:lnTo>
                  <a:pt x="192783" y="38702"/>
                </a:lnTo>
                <a:lnTo>
                  <a:pt x="186616" y="39552"/>
                </a:lnTo>
                <a:lnTo>
                  <a:pt x="180587" y="40719"/>
                </a:lnTo>
                <a:lnTo>
                  <a:pt x="174578" y="42142"/>
                </a:lnTo>
                <a:lnTo>
                  <a:pt x="168549" y="43861"/>
                </a:lnTo>
                <a:lnTo>
                  <a:pt x="162679" y="45858"/>
                </a:lnTo>
                <a:lnTo>
                  <a:pt x="156946" y="48151"/>
                </a:lnTo>
                <a:lnTo>
                  <a:pt x="151214" y="50582"/>
                </a:lnTo>
                <a:lnTo>
                  <a:pt x="145482" y="53468"/>
                </a:lnTo>
                <a:lnTo>
                  <a:pt x="140026" y="56334"/>
                </a:lnTo>
                <a:lnTo>
                  <a:pt x="134590" y="59477"/>
                </a:lnTo>
                <a:lnTo>
                  <a:pt x="129273" y="62778"/>
                </a:lnTo>
                <a:lnTo>
                  <a:pt x="123976" y="66375"/>
                </a:lnTo>
                <a:lnTo>
                  <a:pt x="118955" y="69933"/>
                </a:lnTo>
                <a:lnTo>
                  <a:pt x="114092" y="73669"/>
                </a:lnTo>
                <a:lnTo>
                  <a:pt x="109368" y="77543"/>
                </a:lnTo>
                <a:lnTo>
                  <a:pt x="104782" y="81417"/>
                </a:lnTo>
                <a:lnTo>
                  <a:pt x="99327" y="86438"/>
                </a:lnTo>
                <a:lnTo>
                  <a:pt x="94168" y="91459"/>
                </a:lnTo>
                <a:lnTo>
                  <a:pt x="89147" y="96756"/>
                </a:lnTo>
                <a:lnTo>
                  <a:pt x="84284" y="102192"/>
                </a:lnTo>
                <a:lnTo>
                  <a:pt x="79699" y="107786"/>
                </a:lnTo>
                <a:lnTo>
                  <a:pt x="75251" y="113656"/>
                </a:lnTo>
                <a:lnTo>
                  <a:pt x="71100" y="119547"/>
                </a:lnTo>
                <a:lnTo>
                  <a:pt x="67088" y="125694"/>
                </a:lnTo>
                <a:lnTo>
                  <a:pt x="63490" y="131881"/>
                </a:lnTo>
                <a:lnTo>
                  <a:pt x="59912" y="138324"/>
                </a:lnTo>
                <a:lnTo>
                  <a:pt x="56750" y="144768"/>
                </a:lnTo>
                <a:lnTo>
                  <a:pt x="53903" y="151370"/>
                </a:lnTo>
                <a:lnTo>
                  <a:pt x="51176" y="158229"/>
                </a:lnTo>
                <a:lnTo>
                  <a:pt x="48883" y="165128"/>
                </a:lnTo>
                <a:lnTo>
                  <a:pt x="46728" y="172006"/>
                </a:lnTo>
                <a:lnTo>
                  <a:pt x="45008" y="179162"/>
                </a:lnTo>
                <a:lnTo>
                  <a:pt x="44139" y="182897"/>
                </a:lnTo>
                <a:lnTo>
                  <a:pt x="43427" y="186614"/>
                </a:lnTo>
                <a:lnTo>
                  <a:pt x="42874" y="190349"/>
                </a:lnTo>
                <a:lnTo>
                  <a:pt x="42281" y="194224"/>
                </a:lnTo>
                <a:lnTo>
                  <a:pt x="41866" y="197940"/>
                </a:lnTo>
                <a:lnTo>
                  <a:pt x="41411" y="201814"/>
                </a:lnTo>
                <a:lnTo>
                  <a:pt x="41134" y="205530"/>
                </a:lnTo>
                <a:lnTo>
                  <a:pt x="40996" y="209404"/>
                </a:lnTo>
                <a:lnTo>
                  <a:pt x="40857" y="213120"/>
                </a:lnTo>
                <a:lnTo>
                  <a:pt x="40857" y="216975"/>
                </a:lnTo>
                <a:lnTo>
                  <a:pt x="40857" y="220849"/>
                </a:lnTo>
                <a:lnTo>
                  <a:pt x="40996" y="224585"/>
                </a:lnTo>
                <a:lnTo>
                  <a:pt x="41292" y="228459"/>
                </a:lnTo>
                <a:lnTo>
                  <a:pt x="41569" y="232313"/>
                </a:lnTo>
                <a:lnTo>
                  <a:pt x="42004" y="236049"/>
                </a:lnTo>
                <a:lnTo>
                  <a:pt x="42577" y="239923"/>
                </a:lnTo>
                <a:lnTo>
                  <a:pt x="43150" y="243639"/>
                </a:lnTo>
                <a:lnTo>
                  <a:pt x="43724" y="247375"/>
                </a:lnTo>
                <a:lnTo>
                  <a:pt x="44593" y="251091"/>
                </a:lnTo>
                <a:lnTo>
                  <a:pt x="45423" y="254827"/>
                </a:lnTo>
                <a:lnTo>
                  <a:pt x="46293" y="258563"/>
                </a:lnTo>
                <a:lnTo>
                  <a:pt x="47301" y="262279"/>
                </a:lnTo>
                <a:lnTo>
                  <a:pt x="48448" y="265876"/>
                </a:lnTo>
                <a:lnTo>
                  <a:pt x="49733" y="269434"/>
                </a:lnTo>
                <a:lnTo>
                  <a:pt x="51037" y="273032"/>
                </a:lnTo>
                <a:lnTo>
                  <a:pt x="52322" y="276609"/>
                </a:lnTo>
                <a:lnTo>
                  <a:pt x="53903" y="280187"/>
                </a:lnTo>
                <a:lnTo>
                  <a:pt x="55465" y="283646"/>
                </a:lnTo>
                <a:lnTo>
                  <a:pt x="57046" y="287066"/>
                </a:lnTo>
                <a:lnTo>
                  <a:pt x="58766" y="290505"/>
                </a:lnTo>
                <a:lnTo>
                  <a:pt x="60644" y="293806"/>
                </a:lnTo>
                <a:lnTo>
                  <a:pt x="62640" y="297107"/>
                </a:lnTo>
                <a:lnTo>
                  <a:pt x="64498" y="300112"/>
                </a:lnTo>
                <a:lnTo>
                  <a:pt x="66356" y="303136"/>
                </a:lnTo>
                <a:lnTo>
                  <a:pt x="68511" y="306002"/>
                </a:lnTo>
                <a:lnTo>
                  <a:pt x="70507" y="308868"/>
                </a:lnTo>
                <a:lnTo>
                  <a:pt x="74974" y="314462"/>
                </a:lnTo>
                <a:lnTo>
                  <a:pt x="79541" y="319898"/>
                </a:lnTo>
                <a:lnTo>
                  <a:pt x="84423" y="325057"/>
                </a:lnTo>
                <a:lnTo>
                  <a:pt x="89582" y="329919"/>
                </a:lnTo>
                <a:lnTo>
                  <a:pt x="94879" y="334663"/>
                </a:lnTo>
                <a:lnTo>
                  <a:pt x="100473" y="339110"/>
                </a:lnTo>
                <a:lnTo>
                  <a:pt x="106206" y="343419"/>
                </a:lnTo>
                <a:lnTo>
                  <a:pt x="112096" y="347432"/>
                </a:lnTo>
                <a:lnTo>
                  <a:pt x="118243" y="351148"/>
                </a:lnTo>
                <a:lnTo>
                  <a:pt x="124411" y="354587"/>
                </a:lnTo>
                <a:lnTo>
                  <a:pt x="130716" y="357888"/>
                </a:lnTo>
                <a:lnTo>
                  <a:pt x="137180" y="360755"/>
                </a:lnTo>
                <a:lnTo>
                  <a:pt x="143742" y="363482"/>
                </a:lnTo>
                <a:lnTo>
                  <a:pt x="150502" y="365914"/>
                </a:lnTo>
                <a:lnTo>
                  <a:pt x="154357" y="367198"/>
                </a:lnTo>
                <a:lnTo>
                  <a:pt x="158369" y="368503"/>
                </a:lnTo>
                <a:lnTo>
                  <a:pt x="162263" y="369630"/>
                </a:lnTo>
                <a:lnTo>
                  <a:pt x="166276" y="370638"/>
                </a:lnTo>
                <a:lnTo>
                  <a:pt x="170289" y="371507"/>
                </a:lnTo>
                <a:lnTo>
                  <a:pt x="174301" y="372357"/>
                </a:lnTo>
                <a:lnTo>
                  <a:pt x="178314" y="373069"/>
                </a:lnTo>
                <a:lnTo>
                  <a:pt x="182326" y="373800"/>
                </a:lnTo>
                <a:lnTo>
                  <a:pt x="190352" y="374947"/>
                </a:lnTo>
                <a:lnTo>
                  <a:pt x="198515" y="375658"/>
                </a:lnTo>
                <a:lnTo>
                  <a:pt x="206679" y="376073"/>
                </a:lnTo>
                <a:lnTo>
                  <a:pt x="214842" y="376232"/>
                </a:lnTo>
                <a:lnTo>
                  <a:pt x="223006" y="376073"/>
                </a:lnTo>
                <a:lnTo>
                  <a:pt x="231189" y="375520"/>
                </a:lnTo>
                <a:lnTo>
                  <a:pt x="239333" y="374789"/>
                </a:lnTo>
                <a:lnTo>
                  <a:pt x="247517" y="373642"/>
                </a:lnTo>
                <a:lnTo>
                  <a:pt x="255542" y="372357"/>
                </a:lnTo>
                <a:lnTo>
                  <a:pt x="263567" y="370638"/>
                </a:lnTo>
                <a:lnTo>
                  <a:pt x="271592" y="368780"/>
                </a:lnTo>
                <a:lnTo>
                  <a:pt x="279459" y="366625"/>
                </a:lnTo>
                <a:lnTo>
                  <a:pt x="286358" y="364490"/>
                </a:lnTo>
                <a:lnTo>
                  <a:pt x="293078" y="362178"/>
                </a:lnTo>
                <a:lnTo>
                  <a:pt x="299819" y="359746"/>
                </a:lnTo>
                <a:lnTo>
                  <a:pt x="306421" y="357019"/>
                </a:lnTo>
                <a:lnTo>
                  <a:pt x="313003" y="354153"/>
                </a:lnTo>
                <a:lnTo>
                  <a:pt x="319585" y="350990"/>
                </a:lnTo>
                <a:lnTo>
                  <a:pt x="325891" y="347709"/>
                </a:lnTo>
                <a:lnTo>
                  <a:pt x="332216" y="344269"/>
                </a:lnTo>
                <a:lnTo>
                  <a:pt x="338364" y="340672"/>
                </a:lnTo>
                <a:lnTo>
                  <a:pt x="344531" y="336818"/>
                </a:lnTo>
                <a:lnTo>
                  <a:pt x="350421" y="332805"/>
                </a:lnTo>
                <a:lnTo>
                  <a:pt x="356292" y="328496"/>
                </a:lnTo>
                <a:lnTo>
                  <a:pt x="361886" y="324068"/>
                </a:lnTo>
                <a:lnTo>
                  <a:pt x="367460" y="319463"/>
                </a:lnTo>
                <a:lnTo>
                  <a:pt x="372757" y="314739"/>
                </a:lnTo>
                <a:lnTo>
                  <a:pt x="377936" y="309718"/>
                </a:lnTo>
                <a:lnTo>
                  <a:pt x="382660" y="304836"/>
                </a:lnTo>
                <a:lnTo>
                  <a:pt x="387108" y="299835"/>
                </a:lnTo>
                <a:lnTo>
                  <a:pt x="391397" y="294676"/>
                </a:lnTo>
                <a:lnTo>
                  <a:pt x="395568" y="289220"/>
                </a:lnTo>
                <a:lnTo>
                  <a:pt x="399580" y="283785"/>
                </a:lnTo>
                <a:lnTo>
                  <a:pt x="403158" y="278052"/>
                </a:lnTo>
                <a:lnTo>
                  <a:pt x="406736" y="272320"/>
                </a:lnTo>
                <a:lnTo>
                  <a:pt x="409879" y="266430"/>
                </a:lnTo>
                <a:lnTo>
                  <a:pt x="412903" y="260421"/>
                </a:lnTo>
                <a:lnTo>
                  <a:pt x="415631" y="254254"/>
                </a:lnTo>
                <a:lnTo>
                  <a:pt x="418062" y="247948"/>
                </a:lnTo>
                <a:lnTo>
                  <a:pt x="420197" y="241643"/>
                </a:lnTo>
                <a:lnTo>
                  <a:pt x="421917" y="235199"/>
                </a:lnTo>
                <a:lnTo>
                  <a:pt x="423498" y="228735"/>
                </a:lnTo>
                <a:lnTo>
                  <a:pt x="424803" y="222153"/>
                </a:lnTo>
                <a:lnTo>
                  <a:pt x="425218" y="218852"/>
                </a:lnTo>
                <a:lnTo>
                  <a:pt x="425653" y="215413"/>
                </a:lnTo>
                <a:lnTo>
                  <a:pt x="426226" y="208673"/>
                </a:lnTo>
                <a:lnTo>
                  <a:pt x="426522" y="201814"/>
                </a:lnTo>
                <a:lnTo>
                  <a:pt x="426384" y="195074"/>
                </a:lnTo>
                <a:lnTo>
                  <a:pt x="426087" y="188195"/>
                </a:lnTo>
                <a:lnTo>
                  <a:pt x="425514" y="181455"/>
                </a:lnTo>
                <a:lnTo>
                  <a:pt x="424506" y="174734"/>
                </a:lnTo>
                <a:lnTo>
                  <a:pt x="423379" y="168132"/>
                </a:lnTo>
                <a:lnTo>
                  <a:pt x="421917" y="161392"/>
                </a:lnTo>
                <a:lnTo>
                  <a:pt x="420078" y="154948"/>
                </a:lnTo>
                <a:lnTo>
                  <a:pt x="418062" y="148346"/>
                </a:lnTo>
                <a:lnTo>
                  <a:pt x="415769" y="142041"/>
                </a:lnTo>
                <a:lnTo>
                  <a:pt x="413180" y="135735"/>
                </a:lnTo>
                <a:lnTo>
                  <a:pt x="410333" y="129588"/>
                </a:lnTo>
                <a:lnTo>
                  <a:pt x="407171" y="123559"/>
                </a:lnTo>
                <a:lnTo>
                  <a:pt x="403870" y="117530"/>
                </a:lnTo>
                <a:lnTo>
                  <a:pt x="400134" y="111798"/>
                </a:lnTo>
                <a:lnTo>
                  <a:pt x="397999" y="108517"/>
                </a:lnTo>
                <a:lnTo>
                  <a:pt x="395706" y="105216"/>
                </a:lnTo>
                <a:lnTo>
                  <a:pt x="393413" y="102192"/>
                </a:lnTo>
                <a:lnTo>
                  <a:pt x="390982" y="99187"/>
                </a:lnTo>
                <a:lnTo>
                  <a:pt x="388531" y="96183"/>
                </a:lnTo>
                <a:lnTo>
                  <a:pt x="385961" y="93455"/>
                </a:lnTo>
                <a:lnTo>
                  <a:pt x="383372" y="90589"/>
                </a:lnTo>
                <a:lnTo>
                  <a:pt x="380664" y="88000"/>
                </a:lnTo>
                <a:lnTo>
                  <a:pt x="378074" y="85430"/>
                </a:lnTo>
                <a:lnTo>
                  <a:pt x="375208" y="82841"/>
                </a:lnTo>
                <a:lnTo>
                  <a:pt x="372481" y="80409"/>
                </a:lnTo>
                <a:lnTo>
                  <a:pt x="369614" y="78116"/>
                </a:lnTo>
                <a:lnTo>
                  <a:pt x="366610" y="75823"/>
                </a:lnTo>
                <a:lnTo>
                  <a:pt x="363744" y="73531"/>
                </a:lnTo>
                <a:lnTo>
                  <a:pt x="360719" y="71514"/>
                </a:lnTo>
                <a:lnTo>
                  <a:pt x="357715" y="69380"/>
                </a:lnTo>
                <a:lnTo>
                  <a:pt x="351409" y="65505"/>
                </a:lnTo>
                <a:lnTo>
                  <a:pt x="345124" y="61908"/>
                </a:lnTo>
                <a:lnTo>
                  <a:pt x="338522" y="58607"/>
                </a:lnTo>
                <a:lnTo>
                  <a:pt x="331920" y="55603"/>
                </a:lnTo>
                <a:lnTo>
                  <a:pt x="325179" y="52895"/>
                </a:lnTo>
                <a:lnTo>
                  <a:pt x="318300" y="50305"/>
                </a:lnTo>
                <a:lnTo>
                  <a:pt x="311422" y="48032"/>
                </a:lnTo>
                <a:lnTo>
                  <a:pt x="304405" y="46016"/>
                </a:lnTo>
                <a:lnTo>
                  <a:pt x="297229" y="44138"/>
                </a:lnTo>
                <a:lnTo>
                  <a:pt x="290074" y="42557"/>
                </a:lnTo>
                <a:lnTo>
                  <a:pt x="282918" y="41272"/>
                </a:lnTo>
                <a:lnTo>
                  <a:pt x="275743" y="40126"/>
                </a:lnTo>
                <a:lnTo>
                  <a:pt x="268588" y="39137"/>
                </a:lnTo>
                <a:lnTo>
                  <a:pt x="261393" y="38268"/>
                </a:lnTo>
                <a:lnTo>
                  <a:pt x="254237" y="37694"/>
                </a:lnTo>
                <a:lnTo>
                  <a:pt x="247062" y="37259"/>
                </a:lnTo>
                <a:lnTo>
                  <a:pt x="240045" y="36983"/>
                </a:lnTo>
                <a:lnTo>
                  <a:pt x="233047" y="36825"/>
                </a:lnTo>
                <a:close/>
                <a:moveTo>
                  <a:pt x="237614" y="0"/>
                </a:moveTo>
                <a:lnTo>
                  <a:pt x="246350" y="138"/>
                </a:lnTo>
                <a:lnTo>
                  <a:pt x="254830" y="415"/>
                </a:lnTo>
                <a:lnTo>
                  <a:pt x="263409" y="870"/>
                </a:lnTo>
                <a:lnTo>
                  <a:pt x="271889" y="1581"/>
                </a:lnTo>
                <a:lnTo>
                  <a:pt x="280171" y="2589"/>
                </a:lnTo>
                <a:lnTo>
                  <a:pt x="288354" y="3597"/>
                </a:lnTo>
                <a:lnTo>
                  <a:pt x="296518" y="4882"/>
                </a:lnTo>
                <a:lnTo>
                  <a:pt x="304405" y="6305"/>
                </a:lnTo>
                <a:lnTo>
                  <a:pt x="312153" y="7887"/>
                </a:lnTo>
                <a:lnTo>
                  <a:pt x="319743" y="9745"/>
                </a:lnTo>
                <a:lnTo>
                  <a:pt x="327057" y="11623"/>
                </a:lnTo>
                <a:lnTo>
                  <a:pt x="334074" y="13757"/>
                </a:lnTo>
                <a:lnTo>
                  <a:pt x="340953" y="15912"/>
                </a:lnTo>
                <a:lnTo>
                  <a:pt x="347555" y="18343"/>
                </a:lnTo>
                <a:lnTo>
                  <a:pt x="353860" y="20774"/>
                </a:lnTo>
                <a:lnTo>
                  <a:pt x="359870" y="23364"/>
                </a:lnTo>
                <a:lnTo>
                  <a:pt x="363744" y="25222"/>
                </a:lnTo>
                <a:lnTo>
                  <a:pt x="367460" y="27080"/>
                </a:lnTo>
                <a:lnTo>
                  <a:pt x="371196" y="29096"/>
                </a:lnTo>
                <a:lnTo>
                  <a:pt x="374932" y="31251"/>
                </a:lnTo>
                <a:lnTo>
                  <a:pt x="378509" y="33405"/>
                </a:lnTo>
                <a:lnTo>
                  <a:pt x="382087" y="35540"/>
                </a:lnTo>
                <a:lnTo>
                  <a:pt x="385526" y="37833"/>
                </a:lnTo>
                <a:lnTo>
                  <a:pt x="389104" y="40284"/>
                </a:lnTo>
                <a:lnTo>
                  <a:pt x="392405" y="42715"/>
                </a:lnTo>
                <a:lnTo>
                  <a:pt x="395845" y="45304"/>
                </a:lnTo>
                <a:lnTo>
                  <a:pt x="399007" y="48032"/>
                </a:lnTo>
                <a:lnTo>
                  <a:pt x="402308" y="50740"/>
                </a:lnTo>
                <a:lnTo>
                  <a:pt x="405451" y="53468"/>
                </a:lnTo>
                <a:lnTo>
                  <a:pt x="408456" y="56334"/>
                </a:lnTo>
                <a:lnTo>
                  <a:pt x="411618" y="59200"/>
                </a:lnTo>
                <a:lnTo>
                  <a:pt x="414484" y="62205"/>
                </a:lnTo>
                <a:lnTo>
                  <a:pt x="417351" y="65209"/>
                </a:lnTo>
                <a:lnTo>
                  <a:pt x="420197" y="68372"/>
                </a:lnTo>
                <a:lnTo>
                  <a:pt x="422925" y="71514"/>
                </a:lnTo>
                <a:lnTo>
                  <a:pt x="425653" y="74815"/>
                </a:lnTo>
                <a:lnTo>
                  <a:pt x="428242" y="78116"/>
                </a:lnTo>
                <a:lnTo>
                  <a:pt x="430812" y="81417"/>
                </a:lnTo>
                <a:lnTo>
                  <a:pt x="433243" y="84857"/>
                </a:lnTo>
                <a:lnTo>
                  <a:pt x="435694" y="88296"/>
                </a:lnTo>
                <a:lnTo>
                  <a:pt x="437967" y="91874"/>
                </a:lnTo>
                <a:lnTo>
                  <a:pt x="440141" y="95471"/>
                </a:lnTo>
                <a:lnTo>
                  <a:pt x="442276" y="99029"/>
                </a:lnTo>
                <a:lnTo>
                  <a:pt x="444431" y="102765"/>
                </a:lnTo>
                <a:lnTo>
                  <a:pt x="446447" y="106501"/>
                </a:lnTo>
                <a:lnTo>
                  <a:pt x="448305" y="110237"/>
                </a:lnTo>
                <a:lnTo>
                  <a:pt x="450163" y="114091"/>
                </a:lnTo>
                <a:lnTo>
                  <a:pt x="451883" y="117827"/>
                </a:lnTo>
                <a:lnTo>
                  <a:pt x="455026" y="125694"/>
                </a:lnTo>
                <a:lnTo>
                  <a:pt x="457912" y="133600"/>
                </a:lnTo>
                <a:lnTo>
                  <a:pt x="460481" y="141467"/>
                </a:lnTo>
                <a:lnTo>
                  <a:pt x="461628" y="145638"/>
                </a:lnTo>
                <a:lnTo>
                  <a:pt x="462794" y="149651"/>
                </a:lnTo>
                <a:lnTo>
                  <a:pt x="463782" y="153801"/>
                </a:lnTo>
                <a:lnTo>
                  <a:pt x="464632" y="157814"/>
                </a:lnTo>
                <a:lnTo>
                  <a:pt x="465502" y="161965"/>
                </a:lnTo>
                <a:lnTo>
                  <a:pt x="466213" y="166116"/>
                </a:lnTo>
                <a:lnTo>
                  <a:pt x="466925" y="170287"/>
                </a:lnTo>
                <a:lnTo>
                  <a:pt x="467518" y="174437"/>
                </a:lnTo>
                <a:lnTo>
                  <a:pt x="467933" y="178588"/>
                </a:lnTo>
                <a:lnTo>
                  <a:pt x="468368" y="182759"/>
                </a:lnTo>
                <a:lnTo>
                  <a:pt x="468645" y="186910"/>
                </a:lnTo>
                <a:lnTo>
                  <a:pt x="468803" y="191061"/>
                </a:lnTo>
                <a:lnTo>
                  <a:pt x="468941" y="195370"/>
                </a:lnTo>
                <a:lnTo>
                  <a:pt x="468941" y="199521"/>
                </a:lnTo>
                <a:lnTo>
                  <a:pt x="468803" y="203672"/>
                </a:lnTo>
                <a:lnTo>
                  <a:pt x="468645" y="207823"/>
                </a:lnTo>
                <a:lnTo>
                  <a:pt x="468368" y="212112"/>
                </a:lnTo>
                <a:lnTo>
                  <a:pt x="468072" y="216263"/>
                </a:lnTo>
                <a:lnTo>
                  <a:pt x="467518" y="220434"/>
                </a:lnTo>
                <a:lnTo>
                  <a:pt x="467063" y="224585"/>
                </a:lnTo>
                <a:lnTo>
                  <a:pt x="466352" y="228735"/>
                </a:lnTo>
                <a:lnTo>
                  <a:pt x="465640" y="232906"/>
                </a:lnTo>
                <a:lnTo>
                  <a:pt x="464790" y="236919"/>
                </a:lnTo>
                <a:lnTo>
                  <a:pt x="463782" y="241050"/>
                </a:lnTo>
                <a:lnTo>
                  <a:pt x="462794" y="245062"/>
                </a:lnTo>
                <a:lnTo>
                  <a:pt x="461628" y="249233"/>
                </a:lnTo>
                <a:lnTo>
                  <a:pt x="460343" y="253246"/>
                </a:lnTo>
                <a:lnTo>
                  <a:pt x="458900" y="257258"/>
                </a:lnTo>
                <a:lnTo>
                  <a:pt x="457477" y="261271"/>
                </a:lnTo>
                <a:lnTo>
                  <a:pt x="456034" y="265283"/>
                </a:lnTo>
                <a:lnTo>
                  <a:pt x="454314" y="269158"/>
                </a:lnTo>
                <a:lnTo>
                  <a:pt x="452594" y="273032"/>
                </a:lnTo>
                <a:lnTo>
                  <a:pt x="450875" y="276906"/>
                </a:lnTo>
                <a:lnTo>
                  <a:pt x="449017" y="280622"/>
                </a:lnTo>
                <a:lnTo>
                  <a:pt x="447000" y="284358"/>
                </a:lnTo>
                <a:lnTo>
                  <a:pt x="445004" y="288074"/>
                </a:lnTo>
                <a:lnTo>
                  <a:pt x="442849" y="291671"/>
                </a:lnTo>
                <a:lnTo>
                  <a:pt x="440715" y="295249"/>
                </a:lnTo>
                <a:lnTo>
                  <a:pt x="436129" y="302266"/>
                </a:lnTo>
                <a:lnTo>
                  <a:pt x="431108" y="309145"/>
                </a:lnTo>
                <a:lnTo>
                  <a:pt x="426087" y="315885"/>
                </a:lnTo>
                <a:lnTo>
                  <a:pt x="420652" y="322329"/>
                </a:lnTo>
                <a:lnTo>
                  <a:pt x="414900" y="328634"/>
                </a:lnTo>
                <a:lnTo>
                  <a:pt x="409029" y="334663"/>
                </a:lnTo>
                <a:lnTo>
                  <a:pt x="403020" y="340534"/>
                </a:lnTo>
                <a:lnTo>
                  <a:pt x="396714" y="346266"/>
                </a:lnTo>
                <a:lnTo>
                  <a:pt x="390270" y="351721"/>
                </a:lnTo>
                <a:lnTo>
                  <a:pt x="383668" y="357019"/>
                </a:lnTo>
                <a:lnTo>
                  <a:pt x="376355" y="362474"/>
                </a:lnTo>
                <a:lnTo>
                  <a:pt x="368745" y="367633"/>
                </a:lnTo>
                <a:lnTo>
                  <a:pt x="361174" y="372515"/>
                </a:lnTo>
                <a:lnTo>
                  <a:pt x="353267" y="377081"/>
                </a:lnTo>
                <a:lnTo>
                  <a:pt x="345242" y="381549"/>
                </a:lnTo>
                <a:lnTo>
                  <a:pt x="337098" y="385680"/>
                </a:lnTo>
                <a:lnTo>
                  <a:pt x="328777" y="389574"/>
                </a:lnTo>
                <a:lnTo>
                  <a:pt x="320317" y="393132"/>
                </a:lnTo>
                <a:lnTo>
                  <a:pt x="311857" y="396591"/>
                </a:lnTo>
                <a:lnTo>
                  <a:pt x="303258" y="399595"/>
                </a:lnTo>
                <a:lnTo>
                  <a:pt x="294502" y="402461"/>
                </a:lnTo>
                <a:lnTo>
                  <a:pt x="285626" y="405031"/>
                </a:lnTo>
                <a:lnTo>
                  <a:pt x="276890" y="407186"/>
                </a:lnTo>
                <a:lnTo>
                  <a:pt x="267856" y="409182"/>
                </a:lnTo>
                <a:lnTo>
                  <a:pt x="258981" y="410921"/>
                </a:lnTo>
                <a:lnTo>
                  <a:pt x="249948" y="412345"/>
                </a:lnTo>
                <a:lnTo>
                  <a:pt x="240341" y="413491"/>
                </a:lnTo>
                <a:lnTo>
                  <a:pt x="230755" y="414361"/>
                </a:lnTo>
                <a:lnTo>
                  <a:pt x="225892" y="414657"/>
                </a:lnTo>
                <a:lnTo>
                  <a:pt x="221010" y="414934"/>
                </a:lnTo>
                <a:lnTo>
                  <a:pt x="216266" y="415072"/>
                </a:lnTo>
                <a:lnTo>
                  <a:pt x="211423" y="415072"/>
                </a:lnTo>
                <a:lnTo>
                  <a:pt x="206540" y="415072"/>
                </a:lnTo>
                <a:lnTo>
                  <a:pt x="201797" y="414934"/>
                </a:lnTo>
                <a:lnTo>
                  <a:pt x="196914" y="414657"/>
                </a:lnTo>
                <a:lnTo>
                  <a:pt x="192190" y="414361"/>
                </a:lnTo>
                <a:lnTo>
                  <a:pt x="187327" y="413926"/>
                </a:lnTo>
                <a:lnTo>
                  <a:pt x="182603" y="413491"/>
                </a:lnTo>
                <a:lnTo>
                  <a:pt x="177859" y="412779"/>
                </a:lnTo>
                <a:lnTo>
                  <a:pt x="173135" y="412206"/>
                </a:lnTo>
                <a:lnTo>
                  <a:pt x="168411" y="411356"/>
                </a:lnTo>
                <a:lnTo>
                  <a:pt x="163687" y="410487"/>
                </a:lnTo>
                <a:lnTo>
                  <a:pt x="158962" y="409478"/>
                </a:lnTo>
                <a:lnTo>
                  <a:pt x="154218" y="408470"/>
                </a:lnTo>
                <a:lnTo>
                  <a:pt x="149633" y="407186"/>
                </a:lnTo>
                <a:lnTo>
                  <a:pt x="144908" y="406039"/>
                </a:lnTo>
                <a:lnTo>
                  <a:pt x="140323" y="404616"/>
                </a:lnTo>
                <a:lnTo>
                  <a:pt x="135717" y="403173"/>
                </a:lnTo>
                <a:lnTo>
                  <a:pt x="131151" y="401611"/>
                </a:lnTo>
                <a:lnTo>
                  <a:pt x="126703" y="399892"/>
                </a:lnTo>
                <a:lnTo>
                  <a:pt x="122256" y="398152"/>
                </a:lnTo>
                <a:lnTo>
                  <a:pt x="117828" y="396294"/>
                </a:lnTo>
                <a:lnTo>
                  <a:pt x="113381" y="394298"/>
                </a:lnTo>
                <a:lnTo>
                  <a:pt x="108933" y="392124"/>
                </a:lnTo>
                <a:lnTo>
                  <a:pt x="104624" y="389989"/>
                </a:lnTo>
                <a:lnTo>
                  <a:pt x="100335" y="387696"/>
                </a:lnTo>
                <a:lnTo>
                  <a:pt x="96461" y="385561"/>
                </a:lnTo>
                <a:lnTo>
                  <a:pt x="92586" y="383249"/>
                </a:lnTo>
                <a:lnTo>
                  <a:pt x="88732" y="380817"/>
                </a:lnTo>
                <a:lnTo>
                  <a:pt x="84996" y="378366"/>
                </a:lnTo>
                <a:lnTo>
                  <a:pt x="81260" y="375935"/>
                </a:lnTo>
                <a:lnTo>
                  <a:pt x="77682" y="373365"/>
                </a:lnTo>
                <a:lnTo>
                  <a:pt x="74105" y="370638"/>
                </a:lnTo>
                <a:lnTo>
                  <a:pt x="70665" y="367910"/>
                </a:lnTo>
                <a:lnTo>
                  <a:pt x="67226" y="365044"/>
                </a:lnTo>
                <a:lnTo>
                  <a:pt x="63787" y="362178"/>
                </a:lnTo>
                <a:lnTo>
                  <a:pt x="60486" y="359173"/>
                </a:lnTo>
                <a:lnTo>
                  <a:pt x="57185" y="356169"/>
                </a:lnTo>
                <a:lnTo>
                  <a:pt x="54042" y="353006"/>
                </a:lnTo>
                <a:lnTo>
                  <a:pt x="51037" y="349863"/>
                </a:lnTo>
                <a:lnTo>
                  <a:pt x="48013" y="346562"/>
                </a:lnTo>
                <a:lnTo>
                  <a:pt x="45008" y="343261"/>
                </a:lnTo>
                <a:lnTo>
                  <a:pt x="42142" y="339822"/>
                </a:lnTo>
                <a:lnTo>
                  <a:pt x="39414" y="336383"/>
                </a:lnTo>
                <a:lnTo>
                  <a:pt x="36687" y="332805"/>
                </a:lnTo>
                <a:lnTo>
                  <a:pt x="34117" y="329208"/>
                </a:lnTo>
                <a:lnTo>
                  <a:pt x="31547" y="325630"/>
                </a:lnTo>
                <a:lnTo>
                  <a:pt x="29096" y="321894"/>
                </a:lnTo>
                <a:lnTo>
                  <a:pt x="26823" y="318178"/>
                </a:lnTo>
                <a:lnTo>
                  <a:pt x="24511" y="314304"/>
                </a:lnTo>
                <a:lnTo>
                  <a:pt x="22356" y="310449"/>
                </a:lnTo>
                <a:lnTo>
                  <a:pt x="20221" y="306555"/>
                </a:lnTo>
                <a:lnTo>
                  <a:pt x="18205" y="302543"/>
                </a:lnTo>
                <a:lnTo>
                  <a:pt x="16347" y="298530"/>
                </a:lnTo>
                <a:lnTo>
                  <a:pt x="14627" y="294379"/>
                </a:lnTo>
                <a:lnTo>
                  <a:pt x="12908" y="290228"/>
                </a:lnTo>
                <a:lnTo>
                  <a:pt x="11326" y="286078"/>
                </a:lnTo>
                <a:lnTo>
                  <a:pt x="9765" y="281768"/>
                </a:lnTo>
                <a:lnTo>
                  <a:pt x="8322" y="277341"/>
                </a:lnTo>
                <a:lnTo>
                  <a:pt x="7017" y="272893"/>
                </a:lnTo>
                <a:lnTo>
                  <a:pt x="5890" y="268308"/>
                </a:lnTo>
                <a:lnTo>
                  <a:pt x="4744" y="263860"/>
                </a:lnTo>
                <a:lnTo>
                  <a:pt x="3736" y="259274"/>
                </a:lnTo>
                <a:lnTo>
                  <a:pt x="2866" y="254689"/>
                </a:lnTo>
                <a:lnTo>
                  <a:pt x="2155" y="250083"/>
                </a:lnTo>
                <a:lnTo>
                  <a:pt x="1581" y="245517"/>
                </a:lnTo>
                <a:lnTo>
                  <a:pt x="1008" y="240931"/>
                </a:lnTo>
                <a:lnTo>
                  <a:pt x="573" y="236326"/>
                </a:lnTo>
                <a:lnTo>
                  <a:pt x="277" y="231602"/>
                </a:lnTo>
                <a:lnTo>
                  <a:pt x="0" y="227016"/>
                </a:lnTo>
                <a:lnTo>
                  <a:pt x="0" y="222450"/>
                </a:lnTo>
                <a:lnTo>
                  <a:pt x="0" y="217706"/>
                </a:lnTo>
                <a:lnTo>
                  <a:pt x="0" y="213120"/>
                </a:lnTo>
                <a:lnTo>
                  <a:pt x="277" y="208534"/>
                </a:lnTo>
                <a:lnTo>
                  <a:pt x="573" y="203830"/>
                </a:lnTo>
                <a:lnTo>
                  <a:pt x="1008" y="199224"/>
                </a:lnTo>
                <a:lnTo>
                  <a:pt x="1581" y="194639"/>
                </a:lnTo>
                <a:lnTo>
                  <a:pt x="2155" y="190073"/>
                </a:lnTo>
                <a:lnTo>
                  <a:pt x="2866" y="185467"/>
                </a:lnTo>
                <a:lnTo>
                  <a:pt x="3736" y="180881"/>
                </a:lnTo>
                <a:lnTo>
                  <a:pt x="4744" y="176296"/>
                </a:lnTo>
                <a:lnTo>
                  <a:pt x="5752" y="171710"/>
                </a:lnTo>
                <a:lnTo>
                  <a:pt x="6879" y="167262"/>
                </a:lnTo>
                <a:lnTo>
                  <a:pt x="8025" y="162815"/>
                </a:lnTo>
                <a:lnTo>
                  <a:pt x="9468" y="158229"/>
                </a:lnTo>
                <a:lnTo>
                  <a:pt x="10891" y="153940"/>
                </a:lnTo>
                <a:lnTo>
                  <a:pt x="12334" y="149492"/>
                </a:lnTo>
                <a:lnTo>
                  <a:pt x="14054" y="145183"/>
                </a:lnTo>
                <a:lnTo>
                  <a:pt x="15774" y="140756"/>
                </a:lnTo>
                <a:lnTo>
                  <a:pt x="17493" y="136605"/>
                </a:lnTo>
                <a:lnTo>
                  <a:pt x="19351" y="132592"/>
                </a:lnTo>
                <a:lnTo>
                  <a:pt x="21229" y="128580"/>
                </a:lnTo>
                <a:lnTo>
                  <a:pt x="23068" y="124706"/>
                </a:lnTo>
                <a:lnTo>
                  <a:pt x="25242" y="120831"/>
                </a:lnTo>
                <a:lnTo>
                  <a:pt x="27238" y="116957"/>
                </a:lnTo>
                <a:lnTo>
                  <a:pt x="29373" y="113241"/>
                </a:lnTo>
                <a:lnTo>
                  <a:pt x="33979" y="105789"/>
                </a:lnTo>
                <a:lnTo>
                  <a:pt x="38861" y="98614"/>
                </a:lnTo>
                <a:lnTo>
                  <a:pt x="44000" y="91459"/>
                </a:lnTo>
                <a:lnTo>
                  <a:pt x="49436" y="84699"/>
                </a:lnTo>
                <a:lnTo>
                  <a:pt x="55050" y="77958"/>
                </a:lnTo>
                <a:lnTo>
                  <a:pt x="60920" y="71514"/>
                </a:lnTo>
                <a:lnTo>
                  <a:pt x="67088" y="65209"/>
                </a:lnTo>
                <a:lnTo>
                  <a:pt x="73393" y="59200"/>
                </a:lnTo>
                <a:lnTo>
                  <a:pt x="79995" y="53468"/>
                </a:lnTo>
                <a:lnTo>
                  <a:pt x="86716" y="47874"/>
                </a:lnTo>
                <a:lnTo>
                  <a:pt x="93595" y="42557"/>
                </a:lnTo>
                <a:lnTo>
                  <a:pt x="100612" y="37536"/>
                </a:lnTo>
                <a:lnTo>
                  <a:pt x="107925" y="32693"/>
                </a:lnTo>
                <a:lnTo>
                  <a:pt x="111365" y="30519"/>
                </a:lnTo>
                <a:lnTo>
                  <a:pt x="114804" y="28523"/>
                </a:lnTo>
                <a:lnTo>
                  <a:pt x="118382" y="26507"/>
                </a:lnTo>
                <a:lnTo>
                  <a:pt x="121960" y="24649"/>
                </a:lnTo>
                <a:lnTo>
                  <a:pt x="125695" y="22791"/>
                </a:lnTo>
                <a:lnTo>
                  <a:pt x="129431" y="21071"/>
                </a:lnTo>
                <a:lnTo>
                  <a:pt x="133167" y="19351"/>
                </a:lnTo>
                <a:lnTo>
                  <a:pt x="137022" y="17770"/>
                </a:lnTo>
                <a:lnTo>
                  <a:pt x="144750" y="14765"/>
                </a:lnTo>
                <a:lnTo>
                  <a:pt x="152637" y="12176"/>
                </a:lnTo>
                <a:lnTo>
                  <a:pt x="160801" y="9745"/>
                </a:lnTo>
                <a:lnTo>
                  <a:pt x="169122" y="7610"/>
                </a:lnTo>
                <a:lnTo>
                  <a:pt x="177444" y="5890"/>
                </a:lnTo>
                <a:lnTo>
                  <a:pt x="185884" y="4309"/>
                </a:lnTo>
                <a:lnTo>
                  <a:pt x="194364" y="2866"/>
                </a:lnTo>
                <a:lnTo>
                  <a:pt x="202943" y="1878"/>
                </a:lnTo>
                <a:lnTo>
                  <a:pt x="211700" y="1008"/>
                </a:lnTo>
                <a:lnTo>
                  <a:pt x="220298" y="415"/>
                </a:lnTo>
                <a:lnTo>
                  <a:pt x="229035" y="138"/>
                </a:lnTo>
                <a:close/>
              </a:path>
            </a:pathLst>
          </a:custGeom>
          <a:solidFill>
            <a:schemeClr val="bg1"/>
          </a:solidFill>
        </p:spPr>
        <p:txBody>
          <a:bodyPr vert="horz" wrap="square" lIns="0" tIns="0" rIns="0" bIns="0" rtlCol="0" anchor="ctr" anchorCtr="0">
            <a:noAutofit/>
          </a:bodyPr>
          <a:lstStyle>
            <a:lvl1pPr algn="ctr">
              <a:lnSpc>
                <a:spcPct val="90000"/>
              </a:lnSpc>
              <a:defRPr sz="1400" b="1" i="0">
                <a:solidFill>
                  <a:schemeClr val="bg1"/>
                </a:solidFill>
                <a:latin typeface="Rockwell" panose="02060603020205020403" pitchFamily="18" charset="77"/>
              </a:defRPr>
            </a:lvl1pPr>
          </a:lstStyle>
          <a:p>
            <a:fld id="{119EE5AA-4A82-3F49-B3AB-06358B8BA8C5}" type="slidenum">
              <a:rPr lang="en-US" smtClean="0"/>
              <a:pPr/>
              <a:t>‹#›</a:t>
            </a:fld>
            <a:endParaRPr lang="en-US" dirty="0"/>
          </a:p>
        </p:txBody>
      </p:sp>
    </p:spTree>
    <p:extLst>
      <p:ext uri="{BB962C8B-B14F-4D97-AF65-F5344CB8AC3E}">
        <p14:creationId xmlns:p14="http://schemas.microsoft.com/office/powerpoint/2010/main" val="3468850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 Callouts">
    <p:bg>
      <p:bgPr>
        <a:solidFill>
          <a:schemeClr val="tx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12C18C64-D2FC-684B-A311-BEA008B1EA44}"/>
              </a:ext>
            </a:extLst>
          </p:cNvPr>
          <p:cNvSpPr>
            <a:spLocks noGrp="1"/>
          </p:cNvSpPr>
          <p:nvPr>
            <p:ph type="title" hasCustomPrompt="1"/>
          </p:nvPr>
        </p:nvSpPr>
        <p:spPr/>
        <p:txBody>
          <a:bodyPr/>
          <a:lstStyle>
            <a:lvl1pPr>
              <a:defRPr>
                <a:solidFill>
                  <a:schemeClr val="bg1"/>
                </a:solidFill>
              </a:defRPr>
            </a:lvl1pPr>
          </a:lstStyle>
          <a:p>
            <a:r>
              <a:rPr lang="en-US" dirty="0"/>
              <a:t>Title</a:t>
            </a:r>
          </a:p>
        </p:txBody>
      </p:sp>
      <p:sp>
        <p:nvSpPr>
          <p:cNvPr id="3" name="Content Placeholder 2">
            <a:extLst>
              <a:ext uri="{FF2B5EF4-FFF2-40B4-BE49-F238E27FC236}">
                <a16:creationId xmlns:a16="http://schemas.microsoft.com/office/drawing/2014/main" xmlns="" id="{9AD88967-CB80-B84C-89C9-9756811F3549}"/>
              </a:ext>
            </a:extLst>
          </p:cNvPr>
          <p:cNvSpPr>
            <a:spLocks noGrp="1"/>
          </p:cNvSpPr>
          <p:nvPr>
            <p:ph idx="1"/>
          </p:nvPr>
        </p:nvSpPr>
        <p:spPr>
          <a:xfrm>
            <a:off x="1875280" y="2707521"/>
            <a:ext cx="3986245" cy="1442959"/>
          </a:xfrm>
        </p:spPr>
        <p:txBody>
          <a:bodyPr anchor="ctr" anchorCtr="0"/>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7" name="Group 6">
            <a:extLst>
              <a:ext uri="{FF2B5EF4-FFF2-40B4-BE49-F238E27FC236}">
                <a16:creationId xmlns:a16="http://schemas.microsoft.com/office/drawing/2014/main" xmlns="" id="{3FFAF810-87CF-FD47-BE63-1E5A37AFDE67}"/>
              </a:ext>
            </a:extLst>
          </p:cNvPr>
          <p:cNvGrpSpPr/>
          <p:nvPr userDrawn="1"/>
        </p:nvGrpSpPr>
        <p:grpSpPr>
          <a:xfrm>
            <a:off x="-360600" y="-360002"/>
            <a:ext cx="12913200" cy="7578002"/>
            <a:chOff x="-360600" y="-360002"/>
            <a:chExt cx="12913200" cy="7578002"/>
          </a:xfrm>
        </p:grpSpPr>
        <p:sp>
          <p:nvSpPr>
            <p:cNvPr id="8" name="Rectangle 7">
              <a:extLst>
                <a:ext uri="{FF2B5EF4-FFF2-40B4-BE49-F238E27FC236}">
                  <a16:creationId xmlns:a16="http://schemas.microsoft.com/office/drawing/2014/main" xmlns="" id="{CBF9DE94-9ACD-5D44-AF1E-3F2CC11AD8D5}"/>
                </a:ext>
              </a:extLst>
            </p:cNvPr>
            <p:cNvSpPr/>
            <p:nvPr/>
          </p:nvSpPr>
          <p:spPr>
            <a:xfrm>
              <a:off x="12372600" y="7038000"/>
              <a:ext cx="180000" cy="180000"/>
            </a:xfrm>
            <a:prstGeom prst="rect">
              <a:avLst/>
            </a:prstGeom>
            <a:noFill/>
            <a:ln w="3175" cmpd="sng">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0" i="0" dirty="0">
                <a:solidFill>
                  <a:schemeClr val="tx1"/>
                </a:solidFill>
                <a:latin typeface="Museo Sans 500" panose="02000000000000000000" pitchFamily="2" charset="77"/>
              </a:endParaRPr>
            </a:p>
          </p:txBody>
        </p:sp>
        <p:grpSp>
          <p:nvGrpSpPr>
            <p:cNvPr id="9" name="Group 8">
              <a:extLst>
                <a:ext uri="{FF2B5EF4-FFF2-40B4-BE49-F238E27FC236}">
                  <a16:creationId xmlns:a16="http://schemas.microsoft.com/office/drawing/2014/main" xmlns="" id="{95F42F58-AC33-2D42-95B2-5404021DD6E2}"/>
                </a:ext>
              </a:extLst>
            </p:cNvPr>
            <p:cNvGrpSpPr/>
            <p:nvPr userDrawn="1"/>
          </p:nvGrpSpPr>
          <p:grpSpPr>
            <a:xfrm>
              <a:off x="-360600" y="0"/>
              <a:ext cx="180000" cy="6858000"/>
              <a:chOff x="-360600" y="0"/>
              <a:chExt cx="180000" cy="6858000"/>
            </a:xfrm>
          </p:grpSpPr>
          <p:cxnSp>
            <p:nvCxnSpPr>
              <p:cNvPr id="64" name="Straight Connector 63">
                <a:extLst>
                  <a:ext uri="{FF2B5EF4-FFF2-40B4-BE49-F238E27FC236}">
                    <a16:creationId xmlns:a16="http://schemas.microsoft.com/office/drawing/2014/main" xmlns="" id="{3CEBB7D2-EEFD-4240-AF98-1ADDC3671697}"/>
                  </a:ext>
                </a:extLst>
              </p:cNvPr>
              <p:cNvCxnSpPr/>
              <p:nvPr/>
            </p:nvCxnSpPr>
            <p:spPr>
              <a:xfrm>
                <a:off x="-360600" y="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5" name="Straight Connector 64">
                <a:extLst>
                  <a:ext uri="{FF2B5EF4-FFF2-40B4-BE49-F238E27FC236}">
                    <a16:creationId xmlns:a16="http://schemas.microsoft.com/office/drawing/2014/main" xmlns="" id="{B4BD327D-B4E5-A149-B4E0-248A8661DCA8}"/>
                  </a:ext>
                </a:extLst>
              </p:cNvPr>
              <p:cNvCxnSpPr/>
              <p:nvPr/>
            </p:nvCxnSpPr>
            <p:spPr>
              <a:xfrm>
                <a:off x="-360600" y="4572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6" name="Straight Connector 65">
                <a:extLst>
                  <a:ext uri="{FF2B5EF4-FFF2-40B4-BE49-F238E27FC236}">
                    <a16:creationId xmlns:a16="http://schemas.microsoft.com/office/drawing/2014/main" xmlns="" id="{4DFAE9FF-829A-734E-B57D-C16DE318DE90}"/>
                  </a:ext>
                </a:extLst>
              </p:cNvPr>
              <p:cNvCxnSpPr/>
              <p:nvPr/>
            </p:nvCxnSpPr>
            <p:spPr>
              <a:xfrm>
                <a:off x="-360600" y="9144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7" name="Straight Connector 66">
                <a:extLst>
                  <a:ext uri="{FF2B5EF4-FFF2-40B4-BE49-F238E27FC236}">
                    <a16:creationId xmlns:a16="http://schemas.microsoft.com/office/drawing/2014/main" xmlns="" id="{C0F475EB-8CBC-7744-B8D8-19D7F8DEAD87}"/>
                  </a:ext>
                </a:extLst>
              </p:cNvPr>
              <p:cNvCxnSpPr/>
              <p:nvPr/>
            </p:nvCxnSpPr>
            <p:spPr>
              <a:xfrm>
                <a:off x="-360600" y="13716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8" name="Straight Connector 67">
                <a:extLst>
                  <a:ext uri="{FF2B5EF4-FFF2-40B4-BE49-F238E27FC236}">
                    <a16:creationId xmlns:a16="http://schemas.microsoft.com/office/drawing/2014/main" xmlns="" id="{5449EAF1-2185-4F40-8605-FB735CE9181E}"/>
                  </a:ext>
                </a:extLst>
              </p:cNvPr>
              <p:cNvCxnSpPr/>
              <p:nvPr/>
            </p:nvCxnSpPr>
            <p:spPr>
              <a:xfrm>
                <a:off x="-360600" y="18288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9" name="Straight Connector 68">
                <a:extLst>
                  <a:ext uri="{FF2B5EF4-FFF2-40B4-BE49-F238E27FC236}">
                    <a16:creationId xmlns:a16="http://schemas.microsoft.com/office/drawing/2014/main" xmlns="" id="{AD07F7D6-FB5D-604C-9968-06BE839599FA}"/>
                  </a:ext>
                </a:extLst>
              </p:cNvPr>
              <p:cNvCxnSpPr/>
              <p:nvPr/>
            </p:nvCxnSpPr>
            <p:spPr>
              <a:xfrm>
                <a:off x="-360600" y="22860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0" name="Straight Connector 69">
                <a:extLst>
                  <a:ext uri="{FF2B5EF4-FFF2-40B4-BE49-F238E27FC236}">
                    <a16:creationId xmlns:a16="http://schemas.microsoft.com/office/drawing/2014/main" xmlns="" id="{8861745F-36BF-B248-9565-730FABFDF41D}"/>
                  </a:ext>
                </a:extLst>
              </p:cNvPr>
              <p:cNvCxnSpPr/>
              <p:nvPr/>
            </p:nvCxnSpPr>
            <p:spPr>
              <a:xfrm>
                <a:off x="-360600" y="27432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1" name="Straight Connector 70">
                <a:extLst>
                  <a:ext uri="{FF2B5EF4-FFF2-40B4-BE49-F238E27FC236}">
                    <a16:creationId xmlns:a16="http://schemas.microsoft.com/office/drawing/2014/main" xmlns="" id="{D345A6E6-6E3B-C64A-AC68-68C179D6A94A}"/>
                  </a:ext>
                </a:extLst>
              </p:cNvPr>
              <p:cNvCxnSpPr/>
              <p:nvPr/>
            </p:nvCxnSpPr>
            <p:spPr>
              <a:xfrm>
                <a:off x="-360600" y="32004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2" name="Straight Connector 71">
                <a:extLst>
                  <a:ext uri="{FF2B5EF4-FFF2-40B4-BE49-F238E27FC236}">
                    <a16:creationId xmlns:a16="http://schemas.microsoft.com/office/drawing/2014/main" xmlns="" id="{6648158B-4F78-1B4E-B166-8C5C9FA8414E}"/>
                  </a:ext>
                </a:extLst>
              </p:cNvPr>
              <p:cNvCxnSpPr/>
              <p:nvPr/>
            </p:nvCxnSpPr>
            <p:spPr>
              <a:xfrm>
                <a:off x="-360600" y="36576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3" name="Straight Connector 72">
                <a:extLst>
                  <a:ext uri="{FF2B5EF4-FFF2-40B4-BE49-F238E27FC236}">
                    <a16:creationId xmlns:a16="http://schemas.microsoft.com/office/drawing/2014/main" xmlns="" id="{BCF74B5D-D6C5-F64D-948B-7B3DA3FAFD4B}"/>
                  </a:ext>
                </a:extLst>
              </p:cNvPr>
              <p:cNvCxnSpPr/>
              <p:nvPr/>
            </p:nvCxnSpPr>
            <p:spPr>
              <a:xfrm>
                <a:off x="-360600" y="41148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4" name="Straight Connector 73">
                <a:extLst>
                  <a:ext uri="{FF2B5EF4-FFF2-40B4-BE49-F238E27FC236}">
                    <a16:creationId xmlns:a16="http://schemas.microsoft.com/office/drawing/2014/main" xmlns="" id="{19E69D0C-6E06-B44C-AD75-94B880B6B5B3}"/>
                  </a:ext>
                </a:extLst>
              </p:cNvPr>
              <p:cNvCxnSpPr/>
              <p:nvPr/>
            </p:nvCxnSpPr>
            <p:spPr>
              <a:xfrm>
                <a:off x="-360600" y="45720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5" name="Straight Connector 74">
                <a:extLst>
                  <a:ext uri="{FF2B5EF4-FFF2-40B4-BE49-F238E27FC236}">
                    <a16:creationId xmlns:a16="http://schemas.microsoft.com/office/drawing/2014/main" xmlns="" id="{3E23E5A2-713F-A34A-A1D8-911D10F3C3D2}"/>
                  </a:ext>
                </a:extLst>
              </p:cNvPr>
              <p:cNvCxnSpPr/>
              <p:nvPr/>
            </p:nvCxnSpPr>
            <p:spPr>
              <a:xfrm>
                <a:off x="-360600" y="50292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6" name="Straight Connector 75">
                <a:extLst>
                  <a:ext uri="{FF2B5EF4-FFF2-40B4-BE49-F238E27FC236}">
                    <a16:creationId xmlns:a16="http://schemas.microsoft.com/office/drawing/2014/main" xmlns="" id="{DB03F9FC-8E0E-D840-8E75-F86E55B8889A}"/>
                  </a:ext>
                </a:extLst>
              </p:cNvPr>
              <p:cNvCxnSpPr/>
              <p:nvPr/>
            </p:nvCxnSpPr>
            <p:spPr>
              <a:xfrm>
                <a:off x="-360600" y="54864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xmlns="" id="{1E58A75B-6D44-5B46-BF60-8820014D5FA4}"/>
                  </a:ext>
                </a:extLst>
              </p:cNvPr>
              <p:cNvCxnSpPr/>
              <p:nvPr/>
            </p:nvCxnSpPr>
            <p:spPr>
              <a:xfrm>
                <a:off x="-360600" y="59436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xmlns="" id="{68633DC0-1D86-064F-9833-AA0ABD305362}"/>
                  </a:ext>
                </a:extLst>
              </p:cNvPr>
              <p:cNvCxnSpPr/>
              <p:nvPr/>
            </p:nvCxnSpPr>
            <p:spPr>
              <a:xfrm>
                <a:off x="-360600" y="64008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xmlns="" id="{A96C18B1-AF8E-8F44-98F0-FD93C5A755CB}"/>
                  </a:ext>
                </a:extLst>
              </p:cNvPr>
              <p:cNvCxnSpPr/>
              <p:nvPr/>
            </p:nvCxnSpPr>
            <p:spPr>
              <a:xfrm>
                <a:off x="-360600" y="68580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a:extLst>
                  <a:ext uri="{FF2B5EF4-FFF2-40B4-BE49-F238E27FC236}">
                    <a16:creationId xmlns:a16="http://schemas.microsoft.com/office/drawing/2014/main" xmlns="" id="{8E9679D3-302F-084A-A3E6-7FEA698F8DDF}"/>
                  </a:ext>
                </a:extLst>
              </p:cNvPr>
              <p:cNvCxnSpPr/>
              <p:nvPr userDrawn="1"/>
            </p:nvCxnSpPr>
            <p:spPr>
              <a:xfrm>
                <a:off x="-360600" y="2286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xmlns="" id="{DA9C76E2-07D9-EA4A-85A4-51385B21BE6B}"/>
                  </a:ext>
                </a:extLst>
              </p:cNvPr>
              <p:cNvCxnSpPr/>
              <p:nvPr userDrawn="1"/>
            </p:nvCxnSpPr>
            <p:spPr>
              <a:xfrm>
                <a:off x="-360600" y="6858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a:extLst>
                  <a:ext uri="{FF2B5EF4-FFF2-40B4-BE49-F238E27FC236}">
                    <a16:creationId xmlns:a16="http://schemas.microsoft.com/office/drawing/2014/main" xmlns="" id="{786913F9-8046-CE49-A3F9-14828ACBFF47}"/>
                  </a:ext>
                </a:extLst>
              </p:cNvPr>
              <p:cNvCxnSpPr/>
              <p:nvPr userDrawn="1"/>
            </p:nvCxnSpPr>
            <p:spPr>
              <a:xfrm>
                <a:off x="-360600" y="11430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xmlns="" id="{B28673F9-9E12-AC4D-846F-759CB0106531}"/>
                  </a:ext>
                </a:extLst>
              </p:cNvPr>
              <p:cNvCxnSpPr/>
              <p:nvPr userDrawn="1"/>
            </p:nvCxnSpPr>
            <p:spPr>
              <a:xfrm>
                <a:off x="-360600" y="16002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4" name="Straight Connector 83">
                <a:extLst>
                  <a:ext uri="{FF2B5EF4-FFF2-40B4-BE49-F238E27FC236}">
                    <a16:creationId xmlns:a16="http://schemas.microsoft.com/office/drawing/2014/main" xmlns="" id="{CBD95EFE-29C0-C444-836B-493AFBB51817}"/>
                  </a:ext>
                </a:extLst>
              </p:cNvPr>
              <p:cNvCxnSpPr/>
              <p:nvPr userDrawn="1"/>
            </p:nvCxnSpPr>
            <p:spPr>
              <a:xfrm>
                <a:off x="-360600" y="20574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5" name="Straight Connector 84">
                <a:extLst>
                  <a:ext uri="{FF2B5EF4-FFF2-40B4-BE49-F238E27FC236}">
                    <a16:creationId xmlns:a16="http://schemas.microsoft.com/office/drawing/2014/main" xmlns="" id="{145761FD-DFAD-2843-BDE5-551362299F72}"/>
                  </a:ext>
                </a:extLst>
              </p:cNvPr>
              <p:cNvCxnSpPr/>
              <p:nvPr userDrawn="1"/>
            </p:nvCxnSpPr>
            <p:spPr>
              <a:xfrm>
                <a:off x="-360600" y="25146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6" name="Straight Connector 85">
                <a:extLst>
                  <a:ext uri="{FF2B5EF4-FFF2-40B4-BE49-F238E27FC236}">
                    <a16:creationId xmlns:a16="http://schemas.microsoft.com/office/drawing/2014/main" xmlns="" id="{125F9D19-3D32-D94B-9C83-AF8138CB364D}"/>
                  </a:ext>
                </a:extLst>
              </p:cNvPr>
              <p:cNvCxnSpPr/>
              <p:nvPr userDrawn="1"/>
            </p:nvCxnSpPr>
            <p:spPr>
              <a:xfrm>
                <a:off x="-360600" y="29718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7" name="Straight Connector 86">
                <a:extLst>
                  <a:ext uri="{FF2B5EF4-FFF2-40B4-BE49-F238E27FC236}">
                    <a16:creationId xmlns:a16="http://schemas.microsoft.com/office/drawing/2014/main" xmlns="" id="{3D73914E-E304-F346-8FBD-0390B67FA20C}"/>
                  </a:ext>
                </a:extLst>
              </p:cNvPr>
              <p:cNvCxnSpPr/>
              <p:nvPr userDrawn="1"/>
            </p:nvCxnSpPr>
            <p:spPr>
              <a:xfrm>
                <a:off x="-360600" y="34290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8" name="Straight Connector 87">
                <a:extLst>
                  <a:ext uri="{FF2B5EF4-FFF2-40B4-BE49-F238E27FC236}">
                    <a16:creationId xmlns:a16="http://schemas.microsoft.com/office/drawing/2014/main" xmlns="" id="{A5171974-CF35-2742-B750-5B94C263BE05}"/>
                  </a:ext>
                </a:extLst>
              </p:cNvPr>
              <p:cNvCxnSpPr/>
              <p:nvPr userDrawn="1"/>
            </p:nvCxnSpPr>
            <p:spPr>
              <a:xfrm>
                <a:off x="-360600" y="38862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9" name="Straight Connector 88">
                <a:extLst>
                  <a:ext uri="{FF2B5EF4-FFF2-40B4-BE49-F238E27FC236}">
                    <a16:creationId xmlns:a16="http://schemas.microsoft.com/office/drawing/2014/main" xmlns="" id="{3EA7A1BC-D1A2-7440-8D05-ACCEE4E98916}"/>
                  </a:ext>
                </a:extLst>
              </p:cNvPr>
              <p:cNvCxnSpPr/>
              <p:nvPr userDrawn="1"/>
            </p:nvCxnSpPr>
            <p:spPr>
              <a:xfrm>
                <a:off x="-360600" y="43434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90" name="Straight Connector 89">
                <a:extLst>
                  <a:ext uri="{FF2B5EF4-FFF2-40B4-BE49-F238E27FC236}">
                    <a16:creationId xmlns:a16="http://schemas.microsoft.com/office/drawing/2014/main" xmlns="" id="{E3FE4C53-F45E-504D-94A0-1CA1CD3F15E5}"/>
                  </a:ext>
                </a:extLst>
              </p:cNvPr>
              <p:cNvCxnSpPr/>
              <p:nvPr userDrawn="1"/>
            </p:nvCxnSpPr>
            <p:spPr>
              <a:xfrm>
                <a:off x="-360600" y="48006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91" name="Straight Connector 90">
                <a:extLst>
                  <a:ext uri="{FF2B5EF4-FFF2-40B4-BE49-F238E27FC236}">
                    <a16:creationId xmlns:a16="http://schemas.microsoft.com/office/drawing/2014/main" xmlns="" id="{51E36593-0771-A24C-952D-A64CF598AEC3}"/>
                  </a:ext>
                </a:extLst>
              </p:cNvPr>
              <p:cNvCxnSpPr/>
              <p:nvPr userDrawn="1"/>
            </p:nvCxnSpPr>
            <p:spPr>
              <a:xfrm>
                <a:off x="-360600" y="52578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92" name="Straight Connector 91">
                <a:extLst>
                  <a:ext uri="{FF2B5EF4-FFF2-40B4-BE49-F238E27FC236}">
                    <a16:creationId xmlns:a16="http://schemas.microsoft.com/office/drawing/2014/main" xmlns="" id="{42D88BDF-D57F-D144-B0D5-FC0564AB3094}"/>
                  </a:ext>
                </a:extLst>
              </p:cNvPr>
              <p:cNvCxnSpPr/>
              <p:nvPr userDrawn="1"/>
            </p:nvCxnSpPr>
            <p:spPr>
              <a:xfrm>
                <a:off x="-360600" y="57150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93" name="Straight Connector 92">
                <a:extLst>
                  <a:ext uri="{FF2B5EF4-FFF2-40B4-BE49-F238E27FC236}">
                    <a16:creationId xmlns:a16="http://schemas.microsoft.com/office/drawing/2014/main" xmlns="" id="{3AAB237D-94CF-C343-8FFB-6BAA56F93CEB}"/>
                  </a:ext>
                </a:extLst>
              </p:cNvPr>
              <p:cNvCxnSpPr/>
              <p:nvPr userDrawn="1"/>
            </p:nvCxnSpPr>
            <p:spPr>
              <a:xfrm>
                <a:off x="-360600" y="61722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94" name="Straight Connector 93">
                <a:extLst>
                  <a:ext uri="{FF2B5EF4-FFF2-40B4-BE49-F238E27FC236}">
                    <a16:creationId xmlns:a16="http://schemas.microsoft.com/office/drawing/2014/main" xmlns="" id="{5A3E5E30-FF2C-6B48-8164-FE86FCBA1DBA}"/>
                  </a:ext>
                </a:extLst>
              </p:cNvPr>
              <p:cNvCxnSpPr/>
              <p:nvPr userDrawn="1"/>
            </p:nvCxnSpPr>
            <p:spPr>
              <a:xfrm>
                <a:off x="-360600" y="66294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grpSp>
        <p:grpSp>
          <p:nvGrpSpPr>
            <p:cNvPr id="10" name="Group 9">
              <a:extLst>
                <a:ext uri="{FF2B5EF4-FFF2-40B4-BE49-F238E27FC236}">
                  <a16:creationId xmlns:a16="http://schemas.microsoft.com/office/drawing/2014/main" xmlns="" id="{650DFECE-EBF8-504C-805C-85BE77ADBEDC}"/>
                </a:ext>
              </a:extLst>
            </p:cNvPr>
            <p:cNvGrpSpPr/>
            <p:nvPr userDrawn="1"/>
          </p:nvGrpSpPr>
          <p:grpSpPr>
            <a:xfrm>
              <a:off x="-600" y="-360002"/>
              <a:ext cx="12193200" cy="180000"/>
              <a:chOff x="-600" y="-360002"/>
              <a:chExt cx="12193200" cy="180000"/>
            </a:xfrm>
          </p:grpSpPr>
          <p:cxnSp>
            <p:nvCxnSpPr>
              <p:cNvPr id="11" name="Straight Connector 10">
                <a:extLst>
                  <a:ext uri="{FF2B5EF4-FFF2-40B4-BE49-F238E27FC236}">
                    <a16:creationId xmlns:a16="http://schemas.microsoft.com/office/drawing/2014/main" xmlns="" id="{A961ACE5-71A1-C644-A9DF-9EBDF0AB5EF0}"/>
                  </a:ext>
                </a:extLst>
              </p:cNvPr>
              <p:cNvCxnSpPr/>
              <p:nvPr/>
            </p:nvCxnSpPr>
            <p:spPr>
              <a:xfrm>
                <a:off x="-60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xmlns="" id="{3D190F80-E326-C64E-ADBB-AB5923A87858}"/>
                  </a:ext>
                </a:extLst>
              </p:cNvPr>
              <p:cNvCxnSpPr/>
              <p:nvPr/>
            </p:nvCxnSpPr>
            <p:spPr>
              <a:xfrm>
                <a:off x="46837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xmlns="" id="{3A293094-D0D4-2341-92AE-C3A6CFE8095F}"/>
                  </a:ext>
                </a:extLst>
              </p:cNvPr>
              <p:cNvCxnSpPr/>
              <p:nvPr/>
            </p:nvCxnSpPr>
            <p:spPr>
              <a:xfrm>
                <a:off x="93734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xmlns="" id="{DB72B9F9-71EB-2145-AB88-B32AC85C7390}"/>
                  </a:ext>
                </a:extLst>
              </p:cNvPr>
              <p:cNvCxnSpPr/>
              <p:nvPr/>
            </p:nvCxnSpPr>
            <p:spPr>
              <a:xfrm>
                <a:off x="140631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xmlns="" id="{877BFB6D-5C8B-DE48-A2B3-A77DDF82AB7E}"/>
                  </a:ext>
                </a:extLst>
              </p:cNvPr>
              <p:cNvCxnSpPr/>
              <p:nvPr/>
            </p:nvCxnSpPr>
            <p:spPr>
              <a:xfrm>
                <a:off x="187528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xmlns="" id="{18FE79F9-4A39-6B4C-AC19-2E63FD891BEF}"/>
                  </a:ext>
                </a:extLst>
              </p:cNvPr>
              <p:cNvCxnSpPr/>
              <p:nvPr/>
            </p:nvCxnSpPr>
            <p:spPr>
              <a:xfrm>
                <a:off x="234425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xmlns="" id="{B94D7B34-5F80-3449-8CFA-F8FBE9F3ECCF}"/>
                  </a:ext>
                </a:extLst>
              </p:cNvPr>
              <p:cNvCxnSpPr/>
              <p:nvPr/>
            </p:nvCxnSpPr>
            <p:spPr>
              <a:xfrm>
                <a:off x="281322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xmlns="" id="{76C71190-FAD5-F64B-880F-EF21CE6C1A38}"/>
                  </a:ext>
                </a:extLst>
              </p:cNvPr>
              <p:cNvCxnSpPr/>
              <p:nvPr/>
            </p:nvCxnSpPr>
            <p:spPr>
              <a:xfrm>
                <a:off x="328219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xmlns="" id="{D9F64211-CB89-9A4C-B213-820A40256A0E}"/>
                  </a:ext>
                </a:extLst>
              </p:cNvPr>
              <p:cNvCxnSpPr/>
              <p:nvPr/>
            </p:nvCxnSpPr>
            <p:spPr>
              <a:xfrm>
                <a:off x="375116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xmlns="" id="{27F521C3-06A2-444C-A49B-090009AF22B1}"/>
                  </a:ext>
                </a:extLst>
              </p:cNvPr>
              <p:cNvCxnSpPr/>
              <p:nvPr/>
            </p:nvCxnSpPr>
            <p:spPr>
              <a:xfrm>
                <a:off x="422013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xmlns="" id="{7B853030-659E-D84B-9781-74F8AFBD8128}"/>
                  </a:ext>
                </a:extLst>
              </p:cNvPr>
              <p:cNvCxnSpPr/>
              <p:nvPr/>
            </p:nvCxnSpPr>
            <p:spPr>
              <a:xfrm>
                <a:off x="468910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xmlns="" id="{E2BB9D15-DB07-044D-8170-A63B39B26CAD}"/>
                  </a:ext>
                </a:extLst>
              </p:cNvPr>
              <p:cNvCxnSpPr/>
              <p:nvPr/>
            </p:nvCxnSpPr>
            <p:spPr>
              <a:xfrm>
                <a:off x="515807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xmlns="" id="{BD75C30C-BECF-1A4F-9C40-C3A13C531569}"/>
                  </a:ext>
                </a:extLst>
              </p:cNvPr>
              <p:cNvCxnSpPr/>
              <p:nvPr/>
            </p:nvCxnSpPr>
            <p:spPr>
              <a:xfrm>
                <a:off x="562704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xmlns="" id="{FC924131-4805-534A-8DD5-8821B56753F1}"/>
                  </a:ext>
                </a:extLst>
              </p:cNvPr>
              <p:cNvCxnSpPr/>
              <p:nvPr/>
            </p:nvCxnSpPr>
            <p:spPr>
              <a:xfrm>
                <a:off x="609601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xmlns="" id="{68238A9E-2293-ED4E-A5CE-1F446BA8217B}"/>
                  </a:ext>
                </a:extLst>
              </p:cNvPr>
              <p:cNvCxnSpPr/>
              <p:nvPr/>
            </p:nvCxnSpPr>
            <p:spPr>
              <a:xfrm>
                <a:off x="656498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xmlns="" id="{F0CAA56A-BA9C-A646-9720-70444095D41E}"/>
                  </a:ext>
                </a:extLst>
              </p:cNvPr>
              <p:cNvCxnSpPr/>
              <p:nvPr userDrawn="1"/>
            </p:nvCxnSpPr>
            <p:spPr>
              <a:xfrm>
                <a:off x="23388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xmlns="" id="{0C909B4C-9437-F849-995C-59500EC91543}"/>
                  </a:ext>
                </a:extLst>
              </p:cNvPr>
              <p:cNvCxnSpPr/>
              <p:nvPr userDrawn="1"/>
            </p:nvCxnSpPr>
            <p:spPr>
              <a:xfrm>
                <a:off x="70285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xmlns="" id="{E06FAFF7-9E75-C44A-BC1E-5E894BCC4F4E}"/>
                  </a:ext>
                </a:extLst>
              </p:cNvPr>
              <p:cNvCxnSpPr/>
              <p:nvPr userDrawn="1"/>
            </p:nvCxnSpPr>
            <p:spPr>
              <a:xfrm>
                <a:off x="117182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xmlns="" id="{9E4BE4F2-E5B0-2645-8317-E28399A3F68D}"/>
                  </a:ext>
                </a:extLst>
              </p:cNvPr>
              <p:cNvCxnSpPr/>
              <p:nvPr userDrawn="1"/>
            </p:nvCxnSpPr>
            <p:spPr>
              <a:xfrm>
                <a:off x="164079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xmlns="" id="{D4DDFB7F-79A6-A14A-A690-BB27CD747B13}"/>
                  </a:ext>
                </a:extLst>
              </p:cNvPr>
              <p:cNvCxnSpPr/>
              <p:nvPr userDrawn="1"/>
            </p:nvCxnSpPr>
            <p:spPr>
              <a:xfrm>
                <a:off x="210976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xmlns="" id="{1B4BCE4D-E2E6-8D4C-B785-38CE121B36B1}"/>
                  </a:ext>
                </a:extLst>
              </p:cNvPr>
              <p:cNvCxnSpPr/>
              <p:nvPr userDrawn="1"/>
            </p:nvCxnSpPr>
            <p:spPr>
              <a:xfrm>
                <a:off x="257873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xmlns="" id="{21657213-3D8C-0F4D-B583-E4659A61661B}"/>
                  </a:ext>
                </a:extLst>
              </p:cNvPr>
              <p:cNvCxnSpPr/>
              <p:nvPr userDrawn="1"/>
            </p:nvCxnSpPr>
            <p:spPr>
              <a:xfrm>
                <a:off x="304770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xmlns="" id="{2434695E-D64C-CE44-A63F-45EA66B697F9}"/>
                  </a:ext>
                </a:extLst>
              </p:cNvPr>
              <p:cNvCxnSpPr/>
              <p:nvPr userDrawn="1"/>
            </p:nvCxnSpPr>
            <p:spPr>
              <a:xfrm>
                <a:off x="351667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xmlns="" id="{DE6B58B7-502E-924F-B5D6-862E9A035E5C}"/>
                  </a:ext>
                </a:extLst>
              </p:cNvPr>
              <p:cNvCxnSpPr/>
              <p:nvPr userDrawn="1"/>
            </p:nvCxnSpPr>
            <p:spPr>
              <a:xfrm>
                <a:off x="398564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xmlns="" id="{A15179D8-6503-C648-844A-319C3ED72BC2}"/>
                  </a:ext>
                </a:extLst>
              </p:cNvPr>
              <p:cNvCxnSpPr/>
              <p:nvPr userDrawn="1"/>
            </p:nvCxnSpPr>
            <p:spPr>
              <a:xfrm>
                <a:off x="445461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xmlns="" id="{74460C35-742A-8240-AF3A-F2AC68B015F0}"/>
                  </a:ext>
                </a:extLst>
              </p:cNvPr>
              <p:cNvCxnSpPr/>
              <p:nvPr userDrawn="1"/>
            </p:nvCxnSpPr>
            <p:spPr>
              <a:xfrm>
                <a:off x="492358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xmlns="" id="{C935BDFD-6DF5-3848-99C9-908910B408BB}"/>
                  </a:ext>
                </a:extLst>
              </p:cNvPr>
              <p:cNvCxnSpPr/>
              <p:nvPr userDrawn="1"/>
            </p:nvCxnSpPr>
            <p:spPr>
              <a:xfrm>
                <a:off x="539255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xmlns="" id="{51F10AC4-695C-064D-8611-1DAC61E65280}"/>
                  </a:ext>
                </a:extLst>
              </p:cNvPr>
              <p:cNvCxnSpPr/>
              <p:nvPr userDrawn="1"/>
            </p:nvCxnSpPr>
            <p:spPr>
              <a:xfrm>
                <a:off x="586152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xmlns="" id="{16AF95BF-5F78-8A48-A066-94B5E386BC87}"/>
                  </a:ext>
                </a:extLst>
              </p:cNvPr>
              <p:cNvCxnSpPr/>
              <p:nvPr userDrawn="1"/>
            </p:nvCxnSpPr>
            <p:spPr>
              <a:xfrm>
                <a:off x="633049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xmlns="" id="{53995C1D-A7C0-7A40-BB2A-B99ADC311AE4}"/>
                  </a:ext>
                </a:extLst>
              </p:cNvPr>
              <p:cNvCxnSpPr>
                <a:cxnSpLocks/>
              </p:cNvCxnSpPr>
              <p:nvPr/>
            </p:nvCxnSpPr>
            <p:spPr>
              <a:xfrm>
                <a:off x="703395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xmlns="" id="{7FC4A408-DAC9-634A-891A-F46C424FC7E4}"/>
                  </a:ext>
                </a:extLst>
              </p:cNvPr>
              <p:cNvCxnSpPr>
                <a:cxnSpLocks/>
              </p:cNvCxnSpPr>
              <p:nvPr/>
            </p:nvCxnSpPr>
            <p:spPr>
              <a:xfrm>
                <a:off x="750292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xmlns="" id="{851C0548-77FF-3044-BEBB-BD34295197C4}"/>
                  </a:ext>
                </a:extLst>
              </p:cNvPr>
              <p:cNvCxnSpPr>
                <a:cxnSpLocks/>
              </p:cNvCxnSpPr>
              <p:nvPr/>
            </p:nvCxnSpPr>
            <p:spPr>
              <a:xfrm>
                <a:off x="797189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xmlns="" id="{821FAFFD-B8DC-8D44-B338-D676EF20C89D}"/>
                  </a:ext>
                </a:extLst>
              </p:cNvPr>
              <p:cNvCxnSpPr>
                <a:cxnSpLocks/>
              </p:cNvCxnSpPr>
              <p:nvPr/>
            </p:nvCxnSpPr>
            <p:spPr>
              <a:xfrm>
                <a:off x="844086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xmlns="" id="{4B554DDF-2F56-0F42-831D-2A90CDC52EB2}"/>
                  </a:ext>
                </a:extLst>
              </p:cNvPr>
              <p:cNvCxnSpPr>
                <a:cxnSpLocks/>
              </p:cNvCxnSpPr>
              <p:nvPr/>
            </p:nvCxnSpPr>
            <p:spPr>
              <a:xfrm>
                <a:off x="890983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5" name="Straight Connector 44">
                <a:extLst>
                  <a:ext uri="{FF2B5EF4-FFF2-40B4-BE49-F238E27FC236}">
                    <a16:creationId xmlns:a16="http://schemas.microsoft.com/office/drawing/2014/main" xmlns="" id="{B7C8351E-4861-454F-B650-91837ACD6381}"/>
                  </a:ext>
                </a:extLst>
              </p:cNvPr>
              <p:cNvCxnSpPr>
                <a:cxnSpLocks/>
              </p:cNvCxnSpPr>
              <p:nvPr/>
            </p:nvCxnSpPr>
            <p:spPr>
              <a:xfrm>
                <a:off x="937880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6" name="Straight Connector 45">
                <a:extLst>
                  <a:ext uri="{FF2B5EF4-FFF2-40B4-BE49-F238E27FC236}">
                    <a16:creationId xmlns:a16="http://schemas.microsoft.com/office/drawing/2014/main" xmlns="" id="{25A562E7-1E35-674A-8DFF-52553D1EB33E}"/>
                  </a:ext>
                </a:extLst>
              </p:cNvPr>
              <p:cNvCxnSpPr>
                <a:cxnSpLocks/>
              </p:cNvCxnSpPr>
              <p:nvPr userDrawn="1"/>
            </p:nvCxnSpPr>
            <p:spPr>
              <a:xfrm>
                <a:off x="679946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7" name="Straight Connector 46">
                <a:extLst>
                  <a:ext uri="{FF2B5EF4-FFF2-40B4-BE49-F238E27FC236}">
                    <a16:creationId xmlns:a16="http://schemas.microsoft.com/office/drawing/2014/main" xmlns="" id="{9F84C237-1C0A-364F-BE5F-71923B8B9F30}"/>
                  </a:ext>
                </a:extLst>
              </p:cNvPr>
              <p:cNvCxnSpPr>
                <a:cxnSpLocks/>
              </p:cNvCxnSpPr>
              <p:nvPr userDrawn="1"/>
            </p:nvCxnSpPr>
            <p:spPr>
              <a:xfrm>
                <a:off x="726843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8" name="Straight Connector 47">
                <a:extLst>
                  <a:ext uri="{FF2B5EF4-FFF2-40B4-BE49-F238E27FC236}">
                    <a16:creationId xmlns:a16="http://schemas.microsoft.com/office/drawing/2014/main" xmlns="" id="{07AF3734-6B5C-DD47-86FD-9DA91BABCCCB}"/>
                  </a:ext>
                </a:extLst>
              </p:cNvPr>
              <p:cNvCxnSpPr>
                <a:cxnSpLocks/>
              </p:cNvCxnSpPr>
              <p:nvPr userDrawn="1"/>
            </p:nvCxnSpPr>
            <p:spPr>
              <a:xfrm>
                <a:off x="773740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9" name="Straight Connector 48">
                <a:extLst>
                  <a:ext uri="{FF2B5EF4-FFF2-40B4-BE49-F238E27FC236}">
                    <a16:creationId xmlns:a16="http://schemas.microsoft.com/office/drawing/2014/main" xmlns="" id="{91B769CA-1D4B-A74B-889D-6B1BA04FDCDD}"/>
                  </a:ext>
                </a:extLst>
              </p:cNvPr>
              <p:cNvCxnSpPr>
                <a:cxnSpLocks/>
              </p:cNvCxnSpPr>
              <p:nvPr userDrawn="1"/>
            </p:nvCxnSpPr>
            <p:spPr>
              <a:xfrm>
                <a:off x="820637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0" name="Straight Connector 49">
                <a:extLst>
                  <a:ext uri="{FF2B5EF4-FFF2-40B4-BE49-F238E27FC236}">
                    <a16:creationId xmlns:a16="http://schemas.microsoft.com/office/drawing/2014/main" xmlns="" id="{CCC24978-00B8-5048-953D-01DDC7D7D558}"/>
                  </a:ext>
                </a:extLst>
              </p:cNvPr>
              <p:cNvCxnSpPr>
                <a:cxnSpLocks/>
              </p:cNvCxnSpPr>
              <p:nvPr userDrawn="1"/>
            </p:nvCxnSpPr>
            <p:spPr>
              <a:xfrm>
                <a:off x="867534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1" name="Straight Connector 50">
                <a:extLst>
                  <a:ext uri="{FF2B5EF4-FFF2-40B4-BE49-F238E27FC236}">
                    <a16:creationId xmlns:a16="http://schemas.microsoft.com/office/drawing/2014/main" xmlns="" id="{5CD42BE4-73EA-DE4A-9812-52BA75A52C17}"/>
                  </a:ext>
                </a:extLst>
              </p:cNvPr>
              <p:cNvCxnSpPr>
                <a:cxnSpLocks/>
              </p:cNvCxnSpPr>
              <p:nvPr userDrawn="1"/>
            </p:nvCxnSpPr>
            <p:spPr>
              <a:xfrm>
                <a:off x="914431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2" name="Straight Connector 51">
                <a:extLst>
                  <a:ext uri="{FF2B5EF4-FFF2-40B4-BE49-F238E27FC236}">
                    <a16:creationId xmlns:a16="http://schemas.microsoft.com/office/drawing/2014/main" xmlns="" id="{A2E702A4-DE43-C945-BA3E-B0B0FB156F6B}"/>
                  </a:ext>
                </a:extLst>
              </p:cNvPr>
              <p:cNvCxnSpPr>
                <a:cxnSpLocks/>
              </p:cNvCxnSpPr>
              <p:nvPr userDrawn="1"/>
            </p:nvCxnSpPr>
            <p:spPr>
              <a:xfrm>
                <a:off x="984777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3" name="Straight Connector 52">
                <a:extLst>
                  <a:ext uri="{FF2B5EF4-FFF2-40B4-BE49-F238E27FC236}">
                    <a16:creationId xmlns:a16="http://schemas.microsoft.com/office/drawing/2014/main" xmlns="" id="{7DC39919-01B8-E84D-B812-EE72D0FFADB0}"/>
                  </a:ext>
                </a:extLst>
              </p:cNvPr>
              <p:cNvCxnSpPr>
                <a:cxnSpLocks/>
              </p:cNvCxnSpPr>
              <p:nvPr userDrawn="1"/>
            </p:nvCxnSpPr>
            <p:spPr>
              <a:xfrm>
                <a:off x="1031674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4" name="Straight Connector 53">
                <a:extLst>
                  <a:ext uri="{FF2B5EF4-FFF2-40B4-BE49-F238E27FC236}">
                    <a16:creationId xmlns:a16="http://schemas.microsoft.com/office/drawing/2014/main" xmlns="" id="{2C8BF2B6-19CA-2B44-9D00-0B362E14FFC1}"/>
                  </a:ext>
                </a:extLst>
              </p:cNvPr>
              <p:cNvCxnSpPr>
                <a:cxnSpLocks/>
              </p:cNvCxnSpPr>
              <p:nvPr userDrawn="1"/>
            </p:nvCxnSpPr>
            <p:spPr>
              <a:xfrm>
                <a:off x="1078571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5" name="Straight Connector 54">
                <a:extLst>
                  <a:ext uri="{FF2B5EF4-FFF2-40B4-BE49-F238E27FC236}">
                    <a16:creationId xmlns:a16="http://schemas.microsoft.com/office/drawing/2014/main" xmlns="" id="{9EF8604A-3D37-D24D-8010-EC8943A30FC3}"/>
                  </a:ext>
                </a:extLst>
              </p:cNvPr>
              <p:cNvCxnSpPr>
                <a:cxnSpLocks/>
              </p:cNvCxnSpPr>
              <p:nvPr userDrawn="1"/>
            </p:nvCxnSpPr>
            <p:spPr>
              <a:xfrm>
                <a:off x="1125468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6" name="Straight Connector 55">
                <a:extLst>
                  <a:ext uri="{FF2B5EF4-FFF2-40B4-BE49-F238E27FC236}">
                    <a16:creationId xmlns:a16="http://schemas.microsoft.com/office/drawing/2014/main" xmlns="" id="{3B72FD87-E92B-EE4B-B72C-C58E2AE073A4}"/>
                  </a:ext>
                </a:extLst>
              </p:cNvPr>
              <p:cNvCxnSpPr>
                <a:cxnSpLocks/>
              </p:cNvCxnSpPr>
              <p:nvPr userDrawn="1"/>
            </p:nvCxnSpPr>
            <p:spPr>
              <a:xfrm>
                <a:off x="1172365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7" name="Straight Connector 56">
                <a:extLst>
                  <a:ext uri="{FF2B5EF4-FFF2-40B4-BE49-F238E27FC236}">
                    <a16:creationId xmlns:a16="http://schemas.microsoft.com/office/drawing/2014/main" xmlns="" id="{17CEBB20-38A3-6A41-959C-326DF7D3DBD5}"/>
                  </a:ext>
                </a:extLst>
              </p:cNvPr>
              <p:cNvCxnSpPr>
                <a:cxnSpLocks/>
              </p:cNvCxnSpPr>
              <p:nvPr userDrawn="1"/>
            </p:nvCxnSpPr>
            <p:spPr>
              <a:xfrm>
                <a:off x="1219260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8" name="Straight Connector 57">
                <a:extLst>
                  <a:ext uri="{FF2B5EF4-FFF2-40B4-BE49-F238E27FC236}">
                    <a16:creationId xmlns:a16="http://schemas.microsoft.com/office/drawing/2014/main" xmlns="" id="{0F3A64F2-68CB-4041-AAB3-0D0DD801403B}"/>
                  </a:ext>
                </a:extLst>
              </p:cNvPr>
              <p:cNvCxnSpPr>
                <a:cxnSpLocks/>
              </p:cNvCxnSpPr>
              <p:nvPr userDrawn="1"/>
            </p:nvCxnSpPr>
            <p:spPr>
              <a:xfrm>
                <a:off x="961328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9" name="Straight Connector 58">
                <a:extLst>
                  <a:ext uri="{FF2B5EF4-FFF2-40B4-BE49-F238E27FC236}">
                    <a16:creationId xmlns:a16="http://schemas.microsoft.com/office/drawing/2014/main" xmlns="" id="{400E636A-790A-7842-BD4B-BBE48BE57D4E}"/>
                  </a:ext>
                </a:extLst>
              </p:cNvPr>
              <p:cNvCxnSpPr>
                <a:cxnSpLocks/>
              </p:cNvCxnSpPr>
              <p:nvPr userDrawn="1"/>
            </p:nvCxnSpPr>
            <p:spPr>
              <a:xfrm>
                <a:off x="1008225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0" name="Straight Connector 59">
                <a:extLst>
                  <a:ext uri="{FF2B5EF4-FFF2-40B4-BE49-F238E27FC236}">
                    <a16:creationId xmlns:a16="http://schemas.microsoft.com/office/drawing/2014/main" xmlns="" id="{2531E41A-8793-5148-88CA-83B8F8C61BDD}"/>
                  </a:ext>
                </a:extLst>
              </p:cNvPr>
              <p:cNvCxnSpPr>
                <a:cxnSpLocks/>
              </p:cNvCxnSpPr>
              <p:nvPr userDrawn="1"/>
            </p:nvCxnSpPr>
            <p:spPr>
              <a:xfrm>
                <a:off x="1055122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1" name="Straight Connector 60">
                <a:extLst>
                  <a:ext uri="{FF2B5EF4-FFF2-40B4-BE49-F238E27FC236}">
                    <a16:creationId xmlns:a16="http://schemas.microsoft.com/office/drawing/2014/main" xmlns="" id="{3F6A1062-0AE2-4740-9E55-FFC49ADB4DA2}"/>
                  </a:ext>
                </a:extLst>
              </p:cNvPr>
              <p:cNvCxnSpPr>
                <a:cxnSpLocks/>
              </p:cNvCxnSpPr>
              <p:nvPr userDrawn="1"/>
            </p:nvCxnSpPr>
            <p:spPr>
              <a:xfrm>
                <a:off x="1102019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2" name="Straight Connector 61">
                <a:extLst>
                  <a:ext uri="{FF2B5EF4-FFF2-40B4-BE49-F238E27FC236}">
                    <a16:creationId xmlns:a16="http://schemas.microsoft.com/office/drawing/2014/main" xmlns="" id="{EDC342F0-68F1-0543-A5FE-6FE491F58441}"/>
                  </a:ext>
                </a:extLst>
              </p:cNvPr>
              <p:cNvCxnSpPr>
                <a:cxnSpLocks/>
              </p:cNvCxnSpPr>
              <p:nvPr userDrawn="1"/>
            </p:nvCxnSpPr>
            <p:spPr>
              <a:xfrm>
                <a:off x="1148916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3" name="Straight Connector 62">
                <a:extLst>
                  <a:ext uri="{FF2B5EF4-FFF2-40B4-BE49-F238E27FC236}">
                    <a16:creationId xmlns:a16="http://schemas.microsoft.com/office/drawing/2014/main" xmlns="" id="{A2AFD4AE-8652-8949-89E9-A10BCE5B88D6}"/>
                  </a:ext>
                </a:extLst>
              </p:cNvPr>
              <p:cNvCxnSpPr>
                <a:cxnSpLocks/>
              </p:cNvCxnSpPr>
              <p:nvPr userDrawn="1"/>
            </p:nvCxnSpPr>
            <p:spPr>
              <a:xfrm>
                <a:off x="1195813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grpSp>
      </p:grpSp>
      <p:grpSp>
        <p:nvGrpSpPr>
          <p:cNvPr id="96" name="Group 95">
            <a:extLst>
              <a:ext uri="{FF2B5EF4-FFF2-40B4-BE49-F238E27FC236}">
                <a16:creationId xmlns:a16="http://schemas.microsoft.com/office/drawing/2014/main" xmlns="" id="{33B7CEFC-E7F8-344C-8540-93B8F8D25125}"/>
              </a:ext>
            </a:extLst>
          </p:cNvPr>
          <p:cNvGrpSpPr/>
          <p:nvPr userDrawn="1"/>
        </p:nvGrpSpPr>
        <p:grpSpPr>
          <a:xfrm>
            <a:off x="10446376" y="5943600"/>
            <a:ext cx="1045344" cy="685799"/>
            <a:chOff x="9526" y="473075"/>
            <a:chExt cx="10080264" cy="6613165"/>
          </a:xfrm>
          <a:solidFill>
            <a:schemeClr val="bg1"/>
          </a:solidFill>
        </p:grpSpPr>
        <p:sp>
          <p:nvSpPr>
            <p:cNvPr id="97" name="Freeform 96">
              <a:extLst>
                <a:ext uri="{FF2B5EF4-FFF2-40B4-BE49-F238E27FC236}">
                  <a16:creationId xmlns:a16="http://schemas.microsoft.com/office/drawing/2014/main" xmlns="" id="{16A441FB-545E-0C43-A21A-5E27245D8C7E}"/>
                </a:ext>
              </a:extLst>
            </p:cNvPr>
            <p:cNvSpPr>
              <a:spLocks noChangeArrowheads="1"/>
            </p:cNvSpPr>
            <p:nvPr/>
          </p:nvSpPr>
          <p:spPr bwMode="auto">
            <a:xfrm>
              <a:off x="9526" y="1212849"/>
              <a:ext cx="10080264" cy="3652478"/>
            </a:xfrm>
            <a:custGeom>
              <a:avLst/>
              <a:gdLst>
                <a:gd name="connsiteX0" fmla="*/ 8615302 w 10080264"/>
                <a:gd name="connsiteY0" fmla="*/ 3539818 h 3652478"/>
                <a:gd name="connsiteX1" fmla="*/ 8592975 w 10080264"/>
                <a:gd name="connsiteY1" fmla="*/ 3550256 h 3652478"/>
                <a:gd name="connsiteX2" fmla="*/ 8606660 w 10080264"/>
                <a:gd name="connsiteY2" fmla="*/ 3550256 h 3652478"/>
                <a:gd name="connsiteX3" fmla="*/ 8611701 w 10080264"/>
                <a:gd name="connsiteY3" fmla="*/ 3545217 h 3652478"/>
                <a:gd name="connsiteX4" fmla="*/ 8649874 w 10080264"/>
                <a:gd name="connsiteY4" fmla="*/ 3526140 h 3652478"/>
                <a:gd name="connsiteX5" fmla="*/ 8641231 w 10080264"/>
                <a:gd name="connsiteY5" fmla="*/ 3527940 h 3652478"/>
                <a:gd name="connsiteX6" fmla="*/ 8648073 w 10080264"/>
                <a:gd name="connsiteY6" fmla="*/ 3529380 h 3652478"/>
                <a:gd name="connsiteX7" fmla="*/ 8587573 w 10080264"/>
                <a:gd name="connsiteY7" fmla="*/ 3463871 h 3652478"/>
                <a:gd name="connsiteX8" fmla="*/ 8535716 w 10080264"/>
                <a:gd name="connsiteY8" fmla="*/ 3487987 h 3652478"/>
                <a:gd name="connsiteX9" fmla="*/ 8482059 w 10080264"/>
                <a:gd name="connsiteY9" fmla="*/ 3513903 h 3652478"/>
                <a:gd name="connsiteX10" fmla="*/ 8492142 w 10080264"/>
                <a:gd name="connsiteY10" fmla="*/ 3513903 h 3652478"/>
                <a:gd name="connsiteX11" fmla="*/ 8500785 w 10080264"/>
                <a:gd name="connsiteY11" fmla="*/ 3517502 h 3652478"/>
                <a:gd name="connsiteX12" fmla="*/ 8326128 w 10080264"/>
                <a:gd name="connsiteY12" fmla="*/ 3370288 h 3652478"/>
                <a:gd name="connsiteX13" fmla="*/ 8317485 w 10080264"/>
                <a:gd name="connsiteY13" fmla="*/ 3375687 h 3652478"/>
                <a:gd name="connsiteX14" fmla="*/ 8284714 w 10080264"/>
                <a:gd name="connsiteY14" fmla="*/ 3392604 h 3652478"/>
                <a:gd name="connsiteX15" fmla="*/ 8251583 w 10080264"/>
                <a:gd name="connsiteY15" fmla="*/ 3408441 h 3652478"/>
                <a:gd name="connsiteX16" fmla="*/ 8251583 w 10080264"/>
                <a:gd name="connsiteY16" fmla="*/ 3411681 h 3652478"/>
                <a:gd name="connsiteX17" fmla="*/ 8284714 w 10080264"/>
                <a:gd name="connsiteY17" fmla="*/ 3401242 h 3652478"/>
                <a:gd name="connsiteX18" fmla="*/ 8296598 w 10080264"/>
                <a:gd name="connsiteY18" fmla="*/ 3396203 h 3652478"/>
                <a:gd name="connsiteX19" fmla="*/ 8305241 w 10080264"/>
                <a:gd name="connsiteY19" fmla="*/ 3391164 h 3652478"/>
                <a:gd name="connsiteX20" fmla="*/ 8313884 w 10080264"/>
                <a:gd name="connsiteY20" fmla="*/ 3385765 h 3652478"/>
                <a:gd name="connsiteX21" fmla="*/ 8319285 w 10080264"/>
                <a:gd name="connsiteY21" fmla="*/ 3380726 h 3652478"/>
                <a:gd name="connsiteX22" fmla="*/ 8317485 w 10080264"/>
                <a:gd name="connsiteY22" fmla="*/ 3375687 h 3652478"/>
                <a:gd name="connsiteX23" fmla="*/ 8321086 w 10080264"/>
                <a:gd name="connsiteY23" fmla="*/ 3378926 h 3652478"/>
                <a:gd name="connsiteX24" fmla="*/ 8322526 w 10080264"/>
                <a:gd name="connsiteY24" fmla="*/ 3377127 h 3652478"/>
                <a:gd name="connsiteX25" fmla="*/ 8371142 w 10080264"/>
                <a:gd name="connsiteY25" fmla="*/ 3367048 h 3652478"/>
                <a:gd name="connsiteX26" fmla="*/ 8360699 w 10080264"/>
                <a:gd name="connsiteY26" fmla="*/ 3372087 h 3652478"/>
                <a:gd name="connsiteX27" fmla="*/ 8362500 w 10080264"/>
                <a:gd name="connsiteY27" fmla="*/ 3372087 h 3652478"/>
                <a:gd name="connsiteX28" fmla="*/ 8371142 w 10080264"/>
                <a:gd name="connsiteY28" fmla="*/ 3368488 h 3652478"/>
                <a:gd name="connsiteX29" fmla="*/ 8343413 w 10080264"/>
                <a:gd name="connsiteY29" fmla="*/ 3359850 h 3652478"/>
                <a:gd name="connsiteX30" fmla="*/ 8327928 w 10080264"/>
                <a:gd name="connsiteY30" fmla="*/ 3370288 h 3652478"/>
                <a:gd name="connsiteX31" fmla="*/ 8334770 w 10080264"/>
                <a:gd name="connsiteY31" fmla="*/ 3370288 h 3652478"/>
                <a:gd name="connsiteX32" fmla="*/ 8339812 w 10080264"/>
                <a:gd name="connsiteY32" fmla="*/ 3370288 h 3652478"/>
                <a:gd name="connsiteX33" fmla="*/ 8341613 w 10080264"/>
                <a:gd name="connsiteY33" fmla="*/ 3365249 h 3652478"/>
                <a:gd name="connsiteX34" fmla="*/ 8847579 w 10080264"/>
                <a:gd name="connsiteY34" fmla="*/ 3358410 h 3652478"/>
                <a:gd name="connsiteX35" fmla="*/ 8784918 w 10080264"/>
                <a:gd name="connsiteY35" fmla="*/ 3380726 h 3652478"/>
                <a:gd name="connsiteX36" fmla="*/ 8814448 w 10080264"/>
                <a:gd name="connsiteY36" fmla="*/ 3375687 h 3652478"/>
                <a:gd name="connsiteX37" fmla="*/ 8845778 w 10080264"/>
                <a:gd name="connsiteY37" fmla="*/ 3372087 h 3652478"/>
                <a:gd name="connsiteX38" fmla="*/ 8549401 w 10080264"/>
                <a:gd name="connsiteY38" fmla="*/ 3332494 h 3652478"/>
                <a:gd name="connsiteX39" fmla="*/ 8530315 w 10080264"/>
                <a:gd name="connsiteY39" fmla="*/ 3342573 h 3652478"/>
                <a:gd name="connsiteX40" fmla="*/ 8542559 w 10080264"/>
                <a:gd name="connsiteY40" fmla="*/ 3354811 h 3652478"/>
                <a:gd name="connsiteX41" fmla="*/ 8544359 w 10080264"/>
                <a:gd name="connsiteY41" fmla="*/ 3354811 h 3652478"/>
                <a:gd name="connsiteX42" fmla="*/ 8544359 w 10080264"/>
                <a:gd name="connsiteY42" fmla="*/ 3351211 h 3652478"/>
                <a:gd name="connsiteX43" fmla="*/ 8544359 w 10080264"/>
                <a:gd name="connsiteY43" fmla="*/ 3347972 h 3652478"/>
                <a:gd name="connsiteX44" fmla="*/ 8542559 w 10080264"/>
                <a:gd name="connsiteY44" fmla="*/ 3344372 h 3652478"/>
                <a:gd name="connsiteX45" fmla="*/ 8538957 w 10080264"/>
                <a:gd name="connsiteY45" fmla="*/ 3342573 h 3652478"/>
                <a:gd name="connsiteX46" fmla="*/ 8535716 w 10080264"/>
                <a:gd name="connsiteY46" fmla="*/ 3341133 h 3652478"/>
                <a:gd name="connsiteX47" fmla="*/ 8540758 w 10080264"/>
                <a:gd name="connsiteY47" fmla="*/ 3341133 h 3652478"/>
                <a:gd name="connsiteX48" fmla="*/ 8547960 w 10080264"/>
                <a:gd name="connsiteY48" fmla="*/ 3339333 h 3652478"/>
                <a:gd name="connsiteX49" fmla="*/ 8599817 w 10080264"/>
                <a:gd name="connsiteY49" fmla="*/ 3304419 h 3652478"/>
                <a:gd name="connsiteX50" fmla="*/ 8598017 w 10080264"/>
                <a:gd name="connsiteY50" fmla="*/ 3306219 h 3652478"/>
                <a:gd name="connsiteX51" fmla="*/ 8599817 w 10080264"/>
                <a:gd name="connsiteY51" fmla="*/ 3306219 h 3652478"/>
                <a:gd name="connsiteX52" fmla="*/ 8313884 w 10080264"/>
                <a:gd name="connsiteY52" fmla="*/ 3299380 h 3652478"/>
                <a:gd name="connsiteX53" fmla="*/ 8313884 w 10080264"/>
                <a:gd name="connsiteY53" fmla="*/ 3301180 h 3652478"/>
                <a:gd name="connsiteX54" fmla="*/ 8321086 w 10080264"/>
                <a:gd name="connsiteY54" fmla="*/ 3313058 h 3652478"/>
                <a:gd name="connsiteX55" fmla="*/ 8895835 w 10080264"/>
                <a:gd name="connsiteY55" fmla="*/ 3248989 h 3652478"/>
                <a:gd name="connsiteX56" fmla="*/ 8850820 w 10080264"/>
                <a:gd name="connsiteY56" fmla="*/ 3269865 h 3652478"/>
                <a:gd name="connsiteX57" fmla="*/ 8852620 w 10080264"/>
                <a:gd name="connsiteY57" fmla="*/ 3269865 h 3652478"/>
                <a:gd name="connsiteX58" fmla="*/ 8868106 w 10080264"/>
                <a:gd name="connsiteY58" fmla="*/ 3271665 h 3652478"/>
                <a:gd name="connsiteX59" fmla="*/ 8882150 w 10080264"/>
                <a:gd name="connsiteY59" fmla="*/ 3274905 h 3652478"/>
                <a:gd name="connsiteX60" fmla="*/ 8888992 w 10080264"/>
                <a:gd name="connsiteY60" fmla="*/ 3261227 h 3652478"/>
                <a:gd name="connsiteX61" fmla="*/ 8558044 w 10080264"/>
                <a:gd name="connsiteY61" fmla="*/ 3240351 h 3652478"/>
                <a:gd name="connsiteX62" fmla="*/ 8549401 w 10080264"/>
                <a:gd name="connsiteY62" fmla="*/ 3242150 h 3652478"/>
                <a:gd name="connsiteX63" fmla="*/ 8538957 w 10080264"/>
                <a:gd name="connsiteY63" fmla="*/ 3245750 h 3652478"/>
                <a:gd name="connsiteX64" fmla="*/ 8500785 w 10080264"/>
                <a:gd name="connsiteY64" fmla="*/ 3266266 h 3652478"/>
                <a:gd name="connsiteX65" fmla="*/ 8449288 w 10080264"/>
                <a:gd name="connsiteY65" fmla="*/ 3297581 h 3652478"/>
                <a:gd name="connsiteX66" fmla="*/ 8395270 w 10080264"/>
                <a:gd name="connsiteY66" fmla="*/ 3330695 h 3652478"/>
                <a:gd name="connsiteX67" fmla="*/ 8383386 w 10080264"/>
                <a:gd name="connsiteY67" fmla="*/ 3337534 h 3652478"/>
                <a:gd name="connsiteX68" fmla="*/ 8350256 w 10080264"/>
                <a:gd name="connsiteY68" fmla="*/ 3356610 h 3652478"/>
                <a:gd name="connsiteX69" fmla="*/ 8362500 w 10080264"/>
                <a:gd name="connsiteY69" fmla="*/ 3353011 h 3652478"/>
                <a:gd name="connsiteX70" fmla="*/ 8367541 w 10080264"/>
                <a:gd name="connsiteY70" fmla="*/ 3363449 h 3652478"/>
                <a:gd name="connsiteX71" fmla="*/ 8397071 w 10080264"/>
                <a:gd name="connsiteY71" fmla="*/ 3342573 h 3652478"/>
                <a:gd name="connsiteX72" fmla="*/ 8412556 w 10080264"/>
                <a:gd name="connsiteY72" fmla="*/ 3332494 h 3652478"/>
                <a:gd name="connsiteX73" fmla="*/ 8445687 w 10080264"/>
                <a:gd name="connsiteY73" fmla="*/ 3306219 h 3652478"/>
                <a:gd name="connsiteX74" fmla="*/ 8459371 w 10080264"/>
                <a:gd name="connsiteY74" fmla="*/ 3295781 h 3652478"/>
                <a:gd name="connsiteX75" fmla="*/ 8478458 w 10080264"/>
                <a:gd name="connsiteY75" fmla="*/ 3290742 h 3652478"/>
                <a:gd name="connsiteX76" fmla="*/ 8487100 w 10080264"/>
                <a:gd name="connsiteY76" fmla="*/ 3288942 h 3652478"/>
                <a:gd name="connsiteX77" fmla="*/ 8495743 w 10080264"/>
                <a:gd name="connsiteY77" fmla="*/ 3290742 h 3652478"/>
                <a:gd name="connsiteX78" fmla="*/ 8495743 w 10080264"/>
                <a:gd name="connsiteY78" fmla="*/ 3288942 h 3652478"/>
                <a:gd name="connsiteX79" fmla="*/ 8523472 w 10080264"/>
                <a:gd name="connsiteY79" fmla="*/ 3271665 h 3652478"/>
                <a:gd name="connsiteX80" fmla="*/ 8553002 w 10080264"/>
                <a:gd name="connsiteY80" fmla="*/ 3252588 h 3652478"/>
                <a:gd name="connsiteX81" fmla="*/ 8568487 w 10080264"/>
                <a:gd name="connsiteY81" fmla="*/ 3242150 h 3652478"/>
                <a:gd name="connsiteX82" fmla="*/ 8567047 w 10080264"/>
                <a:gd name="connsiteY82" fmla="*/ 3242150 h 3652478"/>
                <a:gd name="connsiteX83" fmla="*/ 8426600 w 10080264"/>
                <a:gd name="connsiteY83" fmla="*/ 3228473 h 3652478"/>
                <a:gd name="connsiteX84" fmla="*/ 8409315 w 10080264"/>
                <a:gd name="connsiteY84" fmla="*/ 3230272 h 3652478"/>
                <a:gd name="connsiteX85" fmla="*/ 8353857 w 10080264"/>
                <a:gd name="connsiteY85" fmla="*/ 3242150 h 3652478"/>
                <a:gd name="connsiteX86" fmla="*/ 8339812 w 10080264"/>
                <a:gd name="connsiteY86" fmla="*/ 3245750 h 3652478"/>
                <a:gd name="connsiteX87" fmla="*/ 8327928 w 10080264"/>
                <a:gd name="connsiteY87" fmla="*/ 3248989 h 3652478"/>
                <a:gd name="connsiteX88" fmla="*/ 8313884 w 10080264"/>
                <a:gd name="connsiteY88" fmla="*/ 3252588 h 3652478"/>
                <a:gd name="connsiteX89" fmla="*/ 8300199 w 10080264"/>
                <a:gd name="connsiteY89" fmla="*/ 3256188 h 3652478"/>
                <a:gd name="connsiteX90" fmla="*/ 8251583 w 10080264"/>
                <a:gd name="connsiteY90" fmla="*/ 3264826 h 3652478"/>
                <a:gd name="connsiteX91" fmla="*/ 8251583 w 10080264"/>
                <a:gd name="connsiteY91" fmla="*/ 3271665 h 3652478"/>
                <a:gd name="connsiteX92" fmla="*/ 8251583 w 10080264"/>
                <a:gd name="connsiteY92" fmla="*/ 3276704 h 3652478"/>
                <a:gd name="connsiteX93" fmla="*/ 8248342 w 10080264"/>
                <a:gd name="connsiteY93" fmla="*/ 3288942 h 3652478"/>
                <a:gd name="connsiteX94" fmla="*/ 8248342 w 10080264"/>
                <a:gd name="connsiteY94" fmla="*/ 3302980 h 3652478"/>
                <a:gd name="connsiteX95" fmla="*/ 8248342 w 10080264"/>
                <a:gd name="connsiteY95" fmla="*/ 3306219 h 3652478"/>
                <a:gd name="connsiteX96" fmla="*/ 8246542 w 10080264"/>
                <a:gd name="connsiteY96" fmla="*/ 3316657 h 3652478"/>
                <a:gd name="connsiteX97" fmla="*/ 8246542 w 10080264"/>
                <a:gd name="connsiteY97" fmla="*/ 3322056 h 3652478"/>
                <a:gd name="connsiteX98" fmla="*/ 8248342 w 10080264"/>
                <a:gd name="connsiteY98" fmla="*/ 3323496 h 3652478"/>
                <a:gd name="connsiteX99" fmla="*/ 8251583 w 10080264"/>
                <a:gd name="connsiteY99" fmla="*/ 3322056 h 3652478"/>
                <a:gd name="connsiteX100" fmla="*/ 8284714 w 10080264"/>
                <a:gd name="connsiteY100" fmla="*/ 3311618 h 3652478"/>
                <a:gd name="connsiteX101" fmla="*/ 8296598 w 10080264"/>
                <a:gd name="connsiteY101" fmla="*/ 3308019 h 3652478"/>
                <a:gd name="connsiteX102" fmla="*/ 8256985 w 10080264"/>
                <a:gd name="connsiteY102" fmla="*/ 3287142 h 3652478"/>
                <a:gd name="connsiteX103" fmla="*/ 8331169 w 10080264"/>
                <a:gd name="connsiteY103" fmla="*/ 3287142 h 3652478"/>
                <a:gd name="connsiteX104" fmla="*/ 8332970 w 10080264"/>
                <a:gd name="connsiteY104" fmla="*/ 3276704 h 3652478"/>
                <a:gd name="connsiteX105" fmla="*/ 8338372 w 10080264"/>
                <a:gd name="connsiteY105" fmla="*/ 3269865 h 3652478"/>
                <a:gd name="connsiteX106" fmla="*/ 8341613 w 10080264"/>
                <a:gd name="connsiteY106" fmla="*/ 3264826 h 3652478"/>
                <a:gd name="connsiteX107" fmla="*/ 8348455 w 10080264"/>
                <a:gd name="connsiteY107" fmla="*/ 3263027 h 3652478"/>
                <a:gd name="connsiteX108" fmla="*/ 8357098 w 10080264"/>
                <a:gd name="connsiteY108" fmla="*/ 3261227 h 3652478"/>
                <a:gd name="connsiteX109" fmla="*/ 8367541 w 10080264"/>
                <a:gd name="connsiteY109" fmla="*/ 3261227 h 3652478"/>
                <a:gd name="connsiteX110" fmla="*/ 8388428 w 10080264"/>
                <a:gd name="connsiteY110" fmla="*/ 3264826 h 3652478"/>
                <a:gd name="connsiteX111" fmla="*/ 8390228 w 10080264"/>
                <a:gd name="connsiteY111" fmla="*/ 3257628 h 3652478"/>
                <a:gd name="connsiteX112" fmla="*/ 8395270 w 10080264"/>
                <a:gd name="connsiteY112" fmla="*/ 3252588 h 3652478"/>
                <a:gd name="connsiteX113" fmla="*/ 8400672 w 10080264"/>
                <a:gd name="connsiteY113" fmla="*/ 3248989 h 3652478"/>
                <a:gd name="connsiteX114" fmla="*/ 8407514 w 10080264"/>
                <a:gd name="connsiteY114" fmla="*/ 3245750 h 3652478"/>
                <a:gd name="connsiteX115" fmla="*/ 8414356 w 10080264"/>
                <a:gd name="connsiteY115" fmla="*/ 3240351 h 3652478"/>
                <a:gd name="connsiteX116" fmla="*/ 8728020 w 10080264"/>
                <a:gd name="connsiteY116" fmla="*/ 3145327 h 3652478"/>
                <a:gd name="connsiteX117" fmla="*/ 8681204 w 10080264"/>
                <a:gd name="connsiteY117" fmla="*/ 3173042 h 3652478"/>
                <a:gd name="connsiteX118" fmla="*/ 8632588 w 10080264"/>
                <a:gd name="connsiteY118" fmla="*/ 3200758 h 3652478"/>
                <a:gd name="connsiteX119" fmla="*/ 8637630 w 10080264"/>
                <a:gd name="connsiteY119" fmla="*/ 3202557 h 3652478"/>
                <a:gd name="connsiteX120" fmla="*/ 8643032 w 10080264"/>
                <a:gd name="connsiteY120" fmla="*/ 3202557 h 3652478"/>
                <a:gd name="connsiteX121" fmla="*/ 8651674 w 10080264"/>
                <a:gd name="connsiteY121" fmla="*/ 3200758 h 3652478"/>
                <a:gd name="connsiteX122" fmla="*/ 8660317 w 10080264"/>
                <a:gd name="connsiteY122" fmla="*/ 3198958 h 3652478"/>
                <a:gd name="connsiteX123" fmla="*/ 8668960 w 10080264"/>
                <a:gd name="connsiteY123" fmla="*/ 3195718 h 3652478"/>
                <a:gd name="connsiteX124" fmla="*/ 8679404 w 10080264"/>
                <a:gd name="connsiteY124" fmla="*/ 3188520 h 3652478"/>
                <a:gd name="connsiteX125" fmla="*/ 8698490 w 10080264"/>
                <a:gd name="connsiteY125" fmla="*/ 3174842 h 3652478"/>
                <a:gd name="connsiteX126" fmla="*/ 8715776 w 10080264"/>
                <a:gd name="connsiteY126" fmla="*/ 3160805 h 3652478"/>
                <a:gd name="connsiteX127" fmla="*/ 8729820 w 10080264"/>
                <a:gd name="connsiteY127" fmla="*/ 3147127 h 3652478"/>
                <a:gd name="connsiteX128" fmla="*/ 8953094 w 10080264"/>
                <a:gd name="connsiteY128" fmla="*/ 3131290 h 3652478"/>
                <a:gd name="connsiteX129" fmla="*/ 8951293 w 10080264"/>
                <a:gd name="connsiteY129" fmla="*/ 3133089 h 3652478"/>
                <a:gd name="connsiteX130" fmla="*/ 8953094 w 10080264"/>
                <a:gd name="connsiteY130" fmla="*/ 3133089 h 3652478"/>
                <a:gd name="connsiteX131" fmla="*/ 8945891 w 10080264"/>
                <a:gd name="connsiteY131" fmla="*/ 3032667 h 3652478"/>
                <a:gd name="connsiteX132" fmla="*/ 8828492 w 10080264"/>
                <a:gd name="connsiteY132" fmla="*/ 3091697 h 3652478"/>
                <a:gd name="connsiteX133" fmla="*/ 8814448 w 10080264"/>
                <a:gd name="connsiteY133" fmla="*/ 3098536 h 3652478"/>
                <a:gd name="connsiteX134" fmla="*/ 8750347 w 10080264"/>
                <a:gd name="connsiteY134" fmla="*/ 3131290 h 3652478"/>
                <a:gd name="connsiteX135" fmla="*/ 8765832 w 10080264"/>
                <a:gd name="connsiteY135" fmla="*/ 3124451 h 3652478"/>
                <a:gd name="connsiteX136" fmla="*/ 8765832 w 10080264"/>
                <a:gd name="connsiteY136" fmla="*/ 3128050 h 3652478"/>
                <a:gd name="connsiteX137" fmla="*/ 8784918 w 10080264"/>
                <a:gd name="connsiteY137" fmla="*/ 3121212 h 3652478"/>
                <a:gd name="connsiteX138" fmla="*/ 8804004 w 10080264"/>
                <a:gd name="connsiteY138" fmla="*/ 3112573 h 3652478"/>
                <a:gd name="connsiteX139" fmla="*/ 8821290 w 10080264"/>
                <a:gd name="connsiteY139" fmla="*/ 3102135 h 3652478"/>
                <a:gd name="connsiteX140" fmla="*/ 8837135 w 10080264"/>
                <a:gd name="connsiteY140" fmla="*/ 3091697 h 3652478"/>
                <a:gd name="connsiteX141" fmla="*/ 8856222 w 10080264"/>
                <a:gd name="connsiteY141" fmla="*/ 3079459 h 3652478"/>
                <a:gd name="connsiteX142" fmla="*/ 8876748 w 10080264"/>
                <a:gd name="connsiteY142" fmla="*/ 3069381 h 3652478"/>
                <a:gd name="connsiteX143" fmla="*/ 8902677 w 10080264"/>
                <a:gd name="connsiteY143" fmla="*/ 3060742 h 3652478"/>
                <a:gd name="connsiteX144" fmla="*/ 8932207 w 10080264"/>
                <a:gd name="connsiteY144" fmla="*/ 3055343 h 3652478"/>
                <a:gd name="connsiteX145" fmla="*/ 8939049 w 10080264"/>
                <a:gd name="connsiteY145" fmla="*/ 3043105 h 3652478"/>
                <a:gd name="connsiteX146" fmla="*/ 8755388 w 10080264"/>
                <a:gd name="connsiteY146" fmla="*/ 2965359 h 3652478"/>
                <a:gd name="connsiteX147" fmla="*/ 8736662 w 10080264"/>
                <a:gd name="connsiteY147" fmla="*/ 2975797 h 3652478"/>
                <a:gd name="connsiteX148" fmla="*/ 8741704 w 10080264"/>
                <a:gd name="connsiteY148" fmla="*/ 2977237 h 3652478"/>
                <a:gd name="connsiteX149" fmla="*/ 8746746 w 10080264"/>
                <a:gd name="connsiteY149" fmla="*/ 2977237 h 3652478"/>
                <a:gd name="connsiteX150" fmla="*/ 8750347 w 10080264"/>
                <a:gd name="connsiteY150" fmla="*/ 2977237 h 3652478"/>
                <a:gd name="connsiteX151" fmla="*/ 8752148 w 10080264"/>
                <a:gd name="connsiteY151" fmla="*/ 2972198 h 3652478"/>
                <a:gd name="connsiteX152" fmla="*/ 8809046 w 10080264"/>
                <a:gd name="connsiteY152" fmla="*/ 2935844 h 3652478"/>
                <a:gd name="connsiteX153" fmla="*/ 8779876 w 10080264"/>
                <a:gd name="connsiteY153" fmla="*/ 2951681 h 3652478"/>
                <a:gd name="connsiteX154" fmla="*/ 8784918 w 10080264"/>
                <a:gd name="connsiteY154" fmla="*/ 2951681 h 3652478"/>
                <a:gd name="connsiteX155" fmla="*/ 8789960 w 10080264"/>
                <a:gd name="connsiteY155" fmla="*/ 2953121 h 3652478"/>
                <a:gd name="connsiteX156" fmla="*/ 9048165 w 10080264"/>
                <a:gd name="connsiteY156" fmla="*/ 2899491 h 3652478"/>
                <a:gd name="connsiteX157" fmla="*/ 9034480 w 10080264"/>
                <a:gd name="connsiteY157" fmla="*/ 2908129 h 3652478"/>
                <a:gd name="connsiteX158" fmla="*/ 9018635 w 10080264"/>
                <a:gd name="connsiteY158" fmla="*/ 2914968 h 3652478"/>
                <a:gd name="connsiteX159" fmla="*/ 9025837 w 10080264"/>
                <a:gd name="connsiteY159" fmla="*/ 2918567 h 3652478"/>
                <a:gd name="connsiteX160" fmla="*/ 9030879 w 10080264"/>
                <a:gd name="connsiteY160" fmla="*/ 2923966 h 3652478"/>
                <a:gd name="connsiteX161" fmla="*/ 9034480 w 10080264"/>
                <a:gd name="connsiteY161" fmla="*/ 2930805 h 3652478"/>
                <a:gd name="connsiteX162" fmla="*/ 9037721 w 10080264"/>
                <a:gd name="connsiteY162" fmla="*/ 2939444 h 3652478"/>
                <a:gd name="connsiteX163" fmla="*/ 9043123 w 10080264"/>
                <a:gd name="connsiteY163" fmla="*/ 2932605 h 3652478"/>
                <a:gd name="connsiteX164" fmla="*/ 9044564 w 10080264"/>
                <a:gd name="connsiteY164" fmla="*/ 2922167 h 3652478"/>
                <a:gd name="connsiteX165" fmla="*/ 9048165 w 10080264"/>
                <a:gd name="connsiteY165" fmla="*/ 2909929 h 3652478"/>
                <a:gd name="connsiteX166" fmla="*/ 8847579 w 10080264"/>
                <a:gd name="connsiteY166" fmla="*/ 2779992 h 3652478"/>
                <a:gd name="connsiteX167" fmla="*/ 8833534 w 10080264"/>
                <a:gd name="connsiteY167" fmla="*/ 2787190 h 3652478"/>
                <a:gd name="connsiteX168" fmla="*/ 8809046 w 10080264"/>
                <a:gd name="connsiteY168" fmla="*/ 2799068 h 3652478"/>
                <a:gd name="connsiteX169" fmla="*/ 8786719 w 10080264"/>
                <a:gd name="connsiteY169" fmla="*/ 2813106 h 3652478"/>
                <a:gd name="connsiteX170" fmla="*/ 8769433 w 10080264"/>
                <a:gd name="connsiteY170" fmla="*/ 2828583 h 3652478"/>
                <a:gd name="connsiteX171" fmla="*/ 8753948 w 10080264"/>
                <a:gd name="connsiteY171" fmla="*/ 2847660 h 3652478"/>
                <a:gd name="connsiteX172" fmla="*/ 8781317 w 10080264"/>
                <a:gd name="connsiteY172" fmla="*/ 2828583 h 3652478"/>
                <a:gd name="connsiteX173" fmla="*/ 8810847 w 10080264"/>
                <a:gd name="connsiteY173" fmla="*/ 2806267 h 3652478"/>
                <a:gd name="connsiteX174" fmla="*/ 9089578 w 10080264"/>
                <a:gd name="connsiteY174" fmla="*/ 2643216 h 3652478"/>
                <a:gd name="connsiteX175" fmla="*/ 9093180 w 10080264"/>
                <a:gd name="connsiteY175" fmla="*/ 2648615 h 3652478"/>
                <a:gd name="connsiteX176" fmla="*/ 9094980 w 10080264"/>
                <a:gd name="connsiteY176" fmla="*/ 2648615 h 3652478"/>
                <a:gd name="connsiteX177" fmla="*/ 9091379 w 10080264"/>
                <a:gd name="connsiteY177" fmla="*/ 2643216 h 3652478"/>
                <a:gd name="connsiteX178" fmla="*/ 9138194 w 10080264"/>
                <a:gd name="connsiteY178" fmla="*/ 2634577 h 3652478"/>
                <a:gd name="connsiteX179" fmla="*/ 9122709 w 10080264"/>
                <a:gd name="connsiteY179" fmla="*/ 2641776 h 3652478"/>
                <a:gd name="connsiteX180" fmla="*/ 9134953 w 10080264"/>
                <a:gd name="connsiteY180" fmla="*/ 2639976 h 3652478"/>
                <a:gd name="connsiteX181" fmla="*/ 2240148 w 10080264"/>
                <a:gd name="connsiteY181" fmla="*/ 2617688 h 3652478"/>
                <a:gd name="connsiteX182" fmla="*/ 2222870 w 10080264"/>
                <a:gd name="connsiteY182" fmla="*/ 2626327 h 3652478"/>
                <a:gd name="connsiteX183" fmla="*/ 2214230 w 10080264"/>
                <a:gd name="connsiteY183" fmla="*/ 2629926 h 3652478"/>
                <a:gd name="connsiteX184" fmla="*/ 2226469 w 10080264"/>
                <a:gd name="connsiteY184" fmla="*/ 2629926 h 3652478"/>
                <a:gd name="connsiteX185" fmla="*/ 2235108 w 10080264"/>
                <a:gd name="connsiteY185" fmla="*/ 2629926 h 3652478"/>
                <a:gd name="connsiteX186" fmla="*/ 3865395 w 10080264"/>
                <a:gd name="connsiteY186" fmla="*/ 2615888 h 3652478"/>
                <a:gd name="connsiteX187" fmla="*/ 3858556 w 10080264"/>
                <a:gd name="connsiteY187" fmla="*/ 2619487 h 3652478"/>
                <a:gd name="connsiteX188" fmla="*/ 3851716 w 10080264"/>
                <a:gd name="connsiteY188" fmla="*/ 2623087 h 3652478"/>
                <a:gd name="connsiteX189" fmla="*/ 3862155 w 10080264"/>
                <a:gd name="connsiteY189" fmla="*/ 2626327 h 3652478"/>
                <a:gd name="connsiteX190" fmla="*/ 429306 w 10080264"/>
                <a:gd name="connsiteY190" fmla="*/ 2615589 h 3652478"/>
                <a:gd name="connsiteX191" fmla="*/ 411673 w 10080264"/>
                <a:gd name="connsiteY191" fmla="*/ 2629630 h 3652478"/>
                <a:gd name="connsiteX192" fmla="*/ 423908 w 10080264"/>
                <a:gd name="connsiteY192" fmla="*/ 2631430 h 3652478"/>
                <a:gd name="connsiteX193" fmla="*/ 434344 w 10080264"/>
                <a:gd name="connsiteY193" fmla="*/ 2629630 h 3652478"/>
                <a:gd name="connsiteX194" fmla="*/ 430745 w 10080264"/>
                <a:gd name="connsiteY194" fmla="*/ 2622790 h 3652478"/>
                <a:gd name="connsiteX195" fmla="*/ 6207143 w 10080264"/>
                <a:gd name="connsiteY195" fmla="*/ 2608731 h 3652478"/>
                <a:gd name="connsiteX196" fmla="*/ 6189498 w 10080264"/>
                <a:gd name="connsiteY196" fmla="*/ 2619173 h 3652478"/>
                <a:gd name="connsiteX197" fmla="*/ 6182656 w 10080264"/>
                <a:gd name="connsiteY197" fmla="*/ 2624214 h 3652478"/>
                <a:gd name="connsiteX198" fmla="*/ 6177614 w 10080264"/>
                <a:gd name="connsiteY198" fmla="*/ 2629615 h 3652478"/>
                <a:gd name="connsiteX199" fmla="*/ 6189498 w 10080264"/>
                <a:gd name="connsiteY199" fmla="*/ 2627815 h 3652478"/>
                <a:gd name="connsiteX200" fmla="*/ 6199941 w 10080264"/>
                <a:gd name="connsiteY200" fmla="*/ 2626014 h 3652478"/>
                <a:gd name="connsiteX201" fmla="*/ 6208583 w 10080264"/>
                <a:gd name="connsiteY201" fmla="*/ 2626014 h 3652478"/>
                <a:gd name="connsiteX202" fmla="*/ 6207143 w 10080264"/>
                <a:gd name="connsiteY202" fmla="*/ 2617373 h 3652478"/>
                <a:gd name="connsiteX203" fmla="*/ 6593174 w 10080264"/>
                <a:gd name="connsiteY203" fmla="*/ 2589647 h 3652478"/>
                <a:gd name="connsiteX204" fmla="*/ 6563645 w 10080264"/>
                <a:gd name="connsiteY204" fmla="*/ 2600089 h 3652478"/>
                <a:gd name="connsiteX205" fmla="*/ 6534117 w 10080264"/>
                <a:gd name="connsiteY205" fmla="*/ 2614132 h 3652478"/>
                <a:gd name="connsiteX206" fmla="*/ 6546360 w 10080264"/>
                <a:gd name="connsiteY206" fmla="*/ 2608731 h 3652478"/>
                <a:gd name="connsiteX207" fmla="*/ 6570487 w 10080264"/>
                <a:gd name="connsiteY207" fmla="*/ 2601890 h 3652478"/>
                <a:gd name="connsiteX208" fmla="*/ 3469072 w 10080264"/>
                <a:gd name="connsiteY208" fmla="*/ 2586732 h 3652478"/>
                <a:gd name="connsiteX209" fmla="*/ 3434515 w 10080264"/>
                <a:gd name="connsiteY209" fmla="*/ 2605449 h 3652478"/>
                <a:gd name="connsiteX210" fmla="*/ 3458633 w 10080264"/>
                <a:gd name="connsiteY210" fmla="*/ 2605449 h 3652478"/>
                <a:gd name="connsiteX211" fmla="*/ 2439209 w 10080264"/>
                <a:gd name="connsiteY211" fmla="*/ 2586732 h 3652478"/>
                <a:gd name="connsiteX212" fmla="*/ 2406452 w 10080264"/>
                <a:gd name="connsiteY212" fmla="*/ 2604010 h 3652478"/>
                <a:gd name="connsiteX213" fmla="*/ 2375135 w 10080264"/>
                <a:gd name="connsiteY213" fmla="*/ 2623087 h 3652478"/>
                <a:gd name="connsiteX214" fmla="*/ 2385574 w 10080264"/>
                <a:gd name="connsiteY214" fmla="*/ 2619487 h 3652478"/>
                <a:gd name="connsiteX215" fmla="*/ 2397813 w 10080264"/>
                <a:gd name="connsiteY215" fmla="*/ 2614448 h 3652478"/>
                <a:gd name="connsiteX216" fmla="*/ 2408252 w 10080264"/>
                <a:gd name="connsiteY216" fmla="*/ 2607249 h 3652478"/>
                <a:gd name="connsiteX217" fmla="*/ 2418691 w 10080264"/>
                <a:gd name="connsiteY217" fmla="*/ 2600410 h 3652478"/>
                <a:gd name="connsiteX218" fmla="*/ 4071655 w 10080264"/>
                <a:gd name="connsiteY218" fmla="*/ 2581332 h 3652478"/>
                <a:gd name="connsiteX219" fmla="*/ 4034939 w 10080264"/>
                <a:gd name="connsiteY219" fmla="*/ 2595011 h 3652478"/>
                <a:gd name="connsiteX220" fmla="*/ 4024860 w 10080264"/>
                <a:gd name="connsiteY220" fmla="*/ 2600410 h 3652478"/>
                <a:gd name="connsiteX221" fmla="*/ 4009021 w 10080264"/>
                <a:gd name="connsiteY221" fmla="*/ 2605449 h 3652478"/>
                <a:gd name="connsiteX222" fmla="*/ 3995343 w 10080264"/>
                <a:gd name="connsiteY222" fmla="*/ 2614448 h 3652478"/>
                <a:gd name="connsiteX223" fmla="*/ 3983104 w 10080264"/>
                <a:gd name="connsiteY223" fmla="*/ 2623087 h 3652478"/>
                <a:gd name="connsiteX224" fmla="*/ 3971225 w 10080264"/>
                <a:gd name="connsiteY224" fmla="*/ 2633526 h 3652478"/>
                <a:gd name="connsiteX225" fmla="*/ 3983104 w 10080264"/>
                <a:gd name="connsiteY225" fmla="*/ 2631726 h 3652478"/>
                <a:gd name="connsiteX226" fmla="*/ 3997143 w 10080264"/>
                <a:gd name="connsiteY226" fmla="*/ 2628126 h 3652478"/>
                <a:gd name="connsiteX227" fmla="*/ 4009021 w 10080264"/>
                <a:gd name="connsiteY227" fmla="*/ 2623087 h 3652478"/>
                <a:gd name="connsiteX228" fmla="*/ 4021260 w 10080264"/>
                <a:gd name="connsiteY228" fmla="*/ 2615888 h 3652478"/>
                <a:gd name="connsiteX229" fmla="*/ 4045378 w 10080264"/>
                <a:gd name="connsiteY229" fmla="*/ 2598610 h 3652478"/>
                <a:gd name="connsiteX230" fmla="*/ 7869379 w 10080264"/>
                <a:gd name="connsiteY230" fmla="*/ 2570564 h 3652478"/>
                <a:gd name="connsiteX231" fmla="*/ 7839851 w 10080264"/>
                <a:gd name="connsiteY231" fmla="*/ 2582806 h 3652478"/>
                <a:gd name="connsiteX232" fmla="*/ 7813563 w 10080264"/>
                <a:gd name="connsiteY232" fmla="*/ 2594688 h 3652478"/>
                <a:gd name="connsiteX233" fmla="*/ 7791237 w 10080264"/>
                <a:gd name="connsiteY233" fmla="*/ 2606931 h 3652478"/>
                <a:gd name="connsiteX234" fmla="*/ 7775753 w 10080264"/>
                <a:gd name="connsiteY234" fmla="*/ 2617373 h 3652478"/>
                <a:gd name="connsiteX235" fmla="*/ 7810323 w 10080264"/>
                <a:gd name="connsiteY235" fmla="*/ 2612332 h 3652478"/>
                <a:gd name="connsiteX236" fmla="*/ 7820765 w 10080264"/>
                <a:gd name="connsiteY236" fmla="*/ 2610531 h 3652478"/>
                <a:gd name="connsiteX237" fmla="*/ 7829408 w 10080264"/>
                <a:gd name="connsiteY237" fmla="*/ 2608731 h 3652478"/>
                <a:gd name="connsiteX238" fmla="*/ 7838050 w 10080264"/>
                <a:gd name="connsiteY238" fmla="*/ 2605130 h 3652478"/>
                <a:gd name="connsiteX239" fmla="*/ 7846693 w 10080264"/>
                <a:gd name="connsiteY239" fmla="*/ 2600089 h 3652478"/>
                <a:gd name="connsiteX240" fmla="*/ 7853535 w 10080264"/>
                <a:gd name="connsiteY240" fmla="*/ 2594688 h 3652478"/>
                <a:gd name="connsiteX241" fmla="*/ 7858936 w 10080264"/>
                <a:gd name="connsiteY241" fmla="*/ 2587847 h 3652478"/>
                <a:gd name="connsiteX242" fmla="*/ 7863978 w 10080264"/>
                <a:gd name="connsiteY242" fmla="*/ 2581006 h 3652478"/>
                <a:gd name="connsiteX243" fmla="*/ 939579 w 10080264"/>
                <a:gd name="connsiteY243" fmla="*/ 2569146 h 3652478"/>
                <a:gd name="connsiteX244" fmla="*/ 916908 w 10080264"/>
                <a:gd name="connsiteY244" fmla="*/ 2584627 h 3652478"/>
                <a:gd name="connsiteX245" fmla="*/ 898196 w 10080264"/>
                <a:gd name="connsiteY245" fmla="*/ 2601908 h 3652478"/>
                <a:gd name="connsiteX246" fmla="*/ 905033 w 10080264"/>
                <a:gd name="connsiteY246" fmla="*/ 2601908 h 3652478"/>
                <a:gd name="connsiteX247" fmla="*/ 908272 w 10080264"/>
                <a:gd name="connsiteY247" fmla="*/ 2600108 h 3652478"/>
                <a:gd name="connsiteX248" fmla="*/ 911871 w 10080264"/>
                <a:gd name="connsiteY248" fmla="*/ 2594708 h 3652478"/>
                <a:gd name="connsiteX249" fmla="*/ 925545 w 10080264"/>
                <a:gd name="connsiteY249" fmla="*/ 2581027 h 3652478"/>
                <a:gd name="connsiteX250" fmla="*/ 3812120 w 10080264"/>
                <a:gd name="connsiteY250" fmla="*/ 2564415 h 3652478"/>
                <a:gd name="connsiteX251" fmla="*/ 3699451 w 10080264"/>
                <a:gd name="connsiteY251" fmla="*/ 2619487 h 3652478"/>
                <a:gd name="connsiteX252" fmla="*/ 3714929 w 10080264"/>
                <a:gd name="connsiteY252" fmla="*/ 2619487 h 3652478"/>
                <a:gd name="connsiteX253" fmla="*/ 3719969 w 10080264"/>
                <a:gd name="connsiteY253" fmla="*/ 2617688 h 3652478"/>
                <a:gd name="connsiteX254" fmla="*/ 138543 w 10080264"/>
                <a:gd name="connsiteY254" fmla="*/ 2559065 h 3652478"/>
                <a:gd name="connsiteX255" fmla="*/ 133146 w 10080264"/>
                <a:gd name="connsiteY255" fmla="*/ 2560865 h 3652478"/>
                <a:gd name="connsiteX256" fmla="*/ 128108 w 10080264"/>
                <a:gd name="connsiteY256" fmla="*/ 2581027 h 3652478"/>
                <a:gd name="connsiteX257" fmla="*/ 128108 w 10080264"/>
                <a:gd name="connsiteY257" fmla="*/ 2582827 h 3652478"/>
                <a:gd name="connsiteX258" fmla="*/ 129907 w 10080264"/>
                <a:gd name="connsiteY258" fmla="*/ 2579226 h 3652478"/>
                <a:gd name="connsiteX259" fmla="*/ 133146 w 10080264"/>
                <a:gd name="connsiteY259" fmla="*/ 2569146 h 3652478"/>
                <a:gd name="connsiteX260" fmla="*/ 1365287 w 10080264"/>
                <a:gd name="connsiteY260" fmla="*/ 2552224 h 3652478"/>
                <a:gd name="connsiteX261" fmla="*/ 1359889 w 10080264"/>
                <a:gd name="connsiteY261" fmla="*/ 2555465 h 3652478"/>
                <a:gd name="connsiteX262" fmla="*/ 1363488 w 10080264"/>
                <a:gd name="connsiteY262" fmla="*/ 2553665 h 3652478"/>
                <a:gd name="connsiteX263" fmla="*/ 5158252 w 10080264"/>
                <a:gd name="connsiteY263" fmla="*/ 2538411 h 3652478"/>
                <a:gd name="connsiteX264" fmla="*/ 5101346 w 10080264"/>
                <a:gd name="connsiteY264" fmla="*/ 2589899 h 3652478"/>
                <a:gd name="connsiteX265" fmla="*/ 5097744 w 10080264"/>
                <a:gd name="connsiteY265" fmla="*/ 2591699 h 3652478"/>
                <a:gd name="connsiteX266" fmla="*/ 5092702 w 10080264"/>
                <a:gd name="connsiteY266" fmla="*/ 2596740 h 3652478"/>
                <a:gd name="connsiteX267" fmla="*/ 5084058 w 10080264"/>
                <a:gd name="connsiteY267" fmla="*/ 2603941 h 3652478"/>
                <a:gd name="connsiteX268" fmla="*/ 5095944 w 10080264"/>
                <a:gd name="connsiteY268" fmla="*/ 2598540 h 3652478"/>
                <a:gd name="connsiteX269" fmla="*/ 5108189 w 10080264"/>
                <a:gd name="connsiteY269" fmla="*/ 2593500 h 3652478"/>
                <a:gd name="connsiteX270" fmla="*/ 5118634 w 10080264"/>
                <a:gd name="connsiteY270" fmla="*/ 2584858 h 3652478"/>
                <a:gd name="connsiteX271" fmla="*/ 5128719 w 10080264"/>
                <a:gd name="connsiteY271" fmla="*/ 2572617 h 3652478"/>
                <a:gd name="connsiteX272" fmla="*/ 1391196 w 10080264"/>
                <a:gd name="connsiteY272" fmla="*/ 2534943 h 3652478"/>
                <a:gd name="connsiteX273" fmla="*/ 1366726 w 10080264"/>
                <a:gd name="connsiteY273" fmla="*/ 2550424 h 3652478"/>
                <a:gd name="connsiteX274" fmla="*/ 1370325 w 10080264"/>
                <a:gd name="connsiteY274" fmla="*/ 2550424 h 3652478"/>
                <a:gd name="connsiteX275" fmla="*/ 1378961 w 10080264"/>
                <a:gd name="connsiteY275" fmla="*/ 2545024 h 3652478"/>
                <a:gd name="connsiteX276" fmla="*/ 1168087 w 10080264"/>
                <a:gd name="connsiteY276" fmla="*/ 2526303 h 3652478"/>
                <a:gd name="connsiteX277" fmla="*/ 1168087 w 10080264"/>
                <a:gd name="connsiteY277" fmla="*/ 2527743 h 3652478"/>
                <a:gd name="connsiteX278" fmla="*/ 1169886 w 10080264"/>
                <a:gd name="connsiteY278" fmla="*/ 2526303 h 3652478"/>
                <a:gd name="connsiteX279" fmla="*/ 3444954 w 10080264"/>
                <a:gd name="connsiteY279" fmla="*/ 2521220 h 3652478"/>
                <a:gd name="connsiteX280" fmla="*/ 3442150 w 10080264"/>
                <a:gd name="connsiteY280" fmla="*/ 2523229 h 3652478"/>
                <a:gd name="connsiteX281" fmla="*/ 3434515 w 10080264"/>
                <a:gd name="connsiteY281" fmla="*/ 2524820 h 3652478"/>
                <a:gd name="connsiteX282" fmla="*/ 3424076 w 10080264"/>
                <a:gd name="connsiteY282" fmla="*/ 2528059 h 3652478"/>
                <a:gd name="connsiteX283" fmla="*/ 3405358 w 10080264"/>
                <a:gd name="connsiteY283" fmla="*/ 2538498 h 3652478"/>
                <a:gd name="connsiteX284" fmla="*/ 3420837 w 10080264"/>
                <a:gd name="connsiteY284" fmla="*/ 2538498 h 3652478"/>
                <a:gd name="connsiteX285" fmla="*/ 3442150 w 10080264"/>
                <a:gd name="connsiteY285" fmla="*/ 2523229 h 3652478"/>
                <a:gd name="connsiteX286" fmla="*/ 3443155 w 10080264"/>
                <a:gd name="connsiteY286" fmla="*/ 2523020 h 3652478"/>
                <a:gd name="connsiteX287" fmla="*/ 1154412 w 10080264"/>
                <a:gd name="connsiteY287" fmla="*/ 2519102 h 3652478"/>
                <a:gd name="connsiteX288" fmla="*/ 1109071 w 10080264"/>
                <a:gd name="connsiteY288" fmla="*/ 2541784 h 3652478"/>
                <a:gd name="connsiteX289" fmla="*/ 1091798 w 10080264"/>
                <a:gd name="connsiteY289" fmla="*/ 2559065 h 3652478"/>
                <a:gd name="connsiteX290" fmla="*/ 1077763 w 10080264"/>
                <a:gd name="connsiteY290" fmla="*/ 2572386 h 3652478"/>
                <a:gd name="connsiteX291" fmla="*/ 1067687 w 10080264"/>
                <a:gd name="connsiteY291" fmla="*/ 2581027 h 3652478"/>
                <a:gd name="connsiteX292" fmla="*/ 1062289 w 10080264"/>
                <a:gd name="connsiteY292" fmla="*/ 2584627 h 3652478"/>
                <a:gd name="connsiteX293" fmla="*/ 1057252 w 10080264"/>
                <a:gd name="connsiteY293" fmla="*/ 2587867 h 3652478"/>
                <a:gd name="connsiteX294" fmla="*/ 1048615 w 10080264"/>
                <a:gd name="connsiteY294" fmla="*/ 2591467 h 3652478"/>
                <a:gd name="connsiteX295" fmla="*/ 1043577 w 10080264"/>
                <a:gd name="connsiteY295" fmla="*/ 2593267 h 3652478"/>
                <a:gd name="connsiteX296" fmla="*/ 1029543 w 10080264"/>
                <a:gd name="connsiteY296" fmla="*/ 2606948 h 3652478"/>
                <a:gd name="connsiteX297" fmla="*/ 1034941 w 10080264"/>
                <a:gd name="connsiteY297" fmla="*/ 2605148 h 3652478"/>
                <a:gd name="connsiteX298" fmla="*/ 1046816 w 10080264"/>
                <a:gd name="connsiteY298" fmla="*/ 2600108 h 3652478"/>
                <a:gd name="connsiteX299" fmla="*/ 1062289 w 10080264"/>
                <a:gd name="connsiteY299" fmla="*/ 2594708 h 3652478"/>
                <a:gd name="connsiteX300" fmla="*/ 1067687 w 10080264"/>
                <a:gd name="connsiteY300" fmla="*/ 2593267 h 3652478"/>
                <a:gd name="connsiteX301" fmla="*/ 1083161 w 10080264"/>
                <a:gd name="connsiteY301" fmla="*/ 2593267 h 3652478"/>
                <a:gd name="connsiteX302" fmla="*/ 1084960 w 10080264"/>
                <a:gd name="connsiteY302" fmla="*/ 2589667 h 3652478"/>
                <a:gd name="connsiteX303" fmla="*/ 1086760 w 10080264"/>
                <a:gd name="connsiteY303" fmla="*/ 2586427 h 3652478"/>
                <a:gd name="connsiteX304" fmla="*/ 1086760 w 10080264"/>
                <a:gd name="connsiteY304" fmla="*/ 2574186 h 3652478"/>
                <a:gd name="connsiteX305" fmla="*/ 1096835 w 10080264"/>
                <a:gd name="connsiteY305" fmla="*/ 2574186 h 3652478"/>
                <a:gd name="connsiteX306" fmla="*/ 1112669 w 10080264"/>
                <a:gd name="connsiteY306" fmla="*/ 2574186 h 3652478"/>
                <a:gd name="connsiteX307" fmla="*/ 1115908 w 10080264"/>
                <a:gd name="connsiteY307" fmla="*/ 2572386 h 3652478"/>
                <a:gd name="connsiteX308" fmla="*/ 1114468 w 10080264"/>
                <a:gd name="connsiteY308" fmla="*/ 2569146 h 3652478"/>
                <a:gd name="connsiteX309" fmla="*/ 1110870 w 10080264"/>
                <a:gd name="connsiteY309" fmla="*/ 2567346 h 3652478"/>
                <a:gd name="connsiteX310" fmla="*/ 1107271 w 10080264"/>
                <a:gd name="connsiteY310" fmla="*/ 2564105 h 3652478"/>
                <a:gd name="connsiteX311" fmla="*/ 1104033 w 10080264"/>
                <a:gd name="connsiteY311" fmla="*/ 2564105 h 3652478"/>
                <a:gd name="connsiteX312" fmla="*/ 1100434 w 10080264"/>
                <a:gd name="connsiteY312" fmla="*/ 2567346 h 3652478"/>
                <a:gd name="connsiteX313" fmla="*/ 1098635 w 10080264"/>
                <a:gd name="connsiteY313" fmla="*/ 2570586 h 3652478"/>
                <a:gd name="connsiteX314" fmla="*/ 1096835 w 10080264"/>
                <a:gd name="connsiteY314" fmla="*/ 2574186 h 3652478"/>
                <a:gd name="connsiteX315" fmla="*/ 1096835 w 10080264"/>
                <a:gd name="connsiteY315" fmla="*/ 2564105 h 3652478"/>
                <a:gd name="connsiteX316" fmla="*/ 1107271 w 10080264"/>
                <a:gd name="connsiteY316" fmla="*/ 2560865 h 3652478"/>
                <a:gd name="connsiteX317" fmla="*/ 1117707 w 10080264"/>
                <a:gd name="connsiteY317" fmla="*/ 2555465 h 3652478"/>
                <a:gd name="connsiteX318" fmla="*/ 1124904 w 10080264"/>
                <a:gd name="connsiteY318" fmla="*/ 2550424 h 3652478"/>
                <a:gd name="connsiteX319" fmla="*/ 1129942 w 10080264"/>
                <a:gd name="connsiteY319" fmla="*/ 2543584 h 3652478"/>
                <a:gd name="connsiteX320" fmla="*/ 1133541 w 10080264"/>
                <a:gd name="connsiteY320" fmla="*/ 2538183 h 3652478"/>
                <a:gd name="connsiteX321" fmla="*/ 1138579 w 10080264"/>
                <a:gd name="connsiteY321" fmla="*/ 2534943 h 3652478"/>
                <a:gd name="connsiteX322" fmla="*/ 1143976 w 10080264"/>
                <a:gd name="connsiteY322" fmla="*/ 2531343 h 3652478"/>
                <a:gd name="connsiteX323" fmla="*/ 1150814 w 10080264"/>
                <a:gd name="connsiteY323" fmla="*/ 2529543 h 3652478"/>
                <a:gd name="connsiteX324" fmla="*/ 1150814 w 10080264"/>
                <a:gd name="connsiteY324" fmla="*/ 2527743 h 3652478"/>
                <a:gd name="connsiteX325" fmla="*/ 9196894 w 10080264"/>
                <a:gd name="connsiteY325" fmla="*/ 2512199 h 3652478"/>
                <a:gd name="connsiteX326" fmla="*/ 9159081 w 10080264"/>
                <a:gd name="connsiteY326" fmla="*/ 2526236 h 3652478"/>
                <a:gd name="connsiteX327" fmla="*/ 9122709 w 10080264"/>
                <a:gd name="connsiteY327" fmla="*/ 2541713 h 3652478"/>
                <a:gd name="connsiteX328" fmla="*/ 9088138 w 10080264"/>
                <a:gd name="connsiteY328" fmla="*/ 2557191 h 3652478"/>
                <a:gd name="connsiteX329" fmla="*/ 9056808 w 10080264"/>
                <a:gd name="connsiteY329" fmla="*/ 2574108 h 3652478"/>
                <a:gd name="connsiteX330" fmla="*/ 9032680 w 10080264"/>
                <a:gd name="connsiteY330" fmla="*/ 2587785 h 3652478"/>
                <a:gd name="connsiteX331" fmla="*/ 8992706 w 10080264"/>
                <a:gd name="connsiteY331" fmla="*/ 2612261 h 3652478"/>
                <a:gd name="connsiteX332" fmla="*/ 8951293 w 10080264"/>
                <a:gd name="connsiteY332" fmla="*/ 2634577 h 3652478"/>
                <a:gd name="connsiteX333" fmla="*/ 8907718 w 10080264"/>
                <a:gd name="connsiteY333" fmla="*/ 2659053 h 3652478"/>
                <a:gd name="connsiteX334" fmla="*/ 8861263 w 10080264"/>
                <a:gd name="connsiteY334" fmla="*/ 2679929 h 3652478"/>
                <a:gd name="connsiteX335" fmla="*/ 8859463 w 10080264"/>
                <a:gd name="connsiteY335" fmla="*/ 2686768 h 3652478"/>
                <a:gd name="connsiteX336" fmla="*/ 8854421 w 10080264"/>
                <a:gd name="connsiteY336" fmla="*/ 2691807 h 3652478"/>
                <a:gd name="connsiteX337" fmla="*/ 8843978 w 10080264"/>
                <a:gd name="connsiteY337" fmla="*/ 2704045 h 3652478"/>
                <a:gd name="connsiteX338" fmla="*/ 8829933 w 10080264"/>
                <a:gd name="connsiteY338" fmla="*/ 2710884 h 3652478"/>
                <a:gd name="connsiteX339" fmla="*/ 8814448 w 10080264"/>
                <a:gd name="connsiteY339" fmla="*/ 2715923 h 3652478"/>
                <a:gd name="connsiteX340" fmla="*/ 8807606 w 10080264"/>
                <a:gd name="connsiteY340" fmla="*/ 2719522 h 3652478"/>
                <a:gd name="connsiteX341" fmla="*/ 8802204 w 10080264"/>
                <a:gd name="connsiteY341" fmla="*/ 2722762 h 3652478"/>
                <a:gd name="connsiteX342" fmla="*/ 8819490 w 10080264"/>
                <a:gd name="connsiteY342" fmla="*/ 2717723 h 3652478"/>
                <a:gd name="connsiteX343" fmla="*/ 8835335 w 10080264"/>
                <a:gd name="connsiteY343" fmla="*/ 2710884 h 3652478"/>
                <a:gd name="connsiteX344" fmla="*/ 8850820 w 10080264"/>
                <a:gd name="connsiteY344" fmla="*/ 2702245 h 3652478"/>
                <a:gd name="connsiteX345" fmla="*/ 8866305 w 10080264"/>
                <a:gd name="connsiteY345" fmla="*/ 2690007 h 3652478"/>
                <a:gd name="connsiteX346" fmla="*/ 8874948 w 10080264"/>
                <a:gd name="connsiteY346" fmla="*/ 2681369 h 3652478"/>
                <a:gd name="connsiteX347" fmla="*/ 8885391 w 10080264"/>
                <a:gd name="connsiteY347" fmla="*/ 2674530 h 3652478"/>
                <a:gd name="connsiteX348" fmla="*/ 8897635 w 10080264"/>
                <a:gd name="connsiteY348" fmla="*/ 2665892 h 3652478"/>
                <a:gd name="connsiteX349" fmla="*/ 8909519 w 10080264"/>
                <a:gd name="connsiteY349" fmla="*/ 2659053 h 3652478"/>
                <a:gd name="connsiteX350" fmla="*/ 8939049 w 10080264"/>
                <a:gd name="connsiteY350" fmla="*/ 2648615 h 3652478"/>
                <a:gd name="connsiteX351" fmla="*/ 8970379 w 10080264"/>
                <a:gd name="connsiteY351" fmla="*/ 2639976 h 3652478"/>
                <a:gd name="connsiteX352" fmla="*/ 8977221 w 10080264"/>
                <a:gd name="connsiteY352" fmla="*/ 2631338 h 3652478"/>
                <a:gd name="connsiteX353" fmla="*/ 8987665 w 10080264"/>
                <a:gd name="connsiteY353" fmla="*/ 2622699 h 3652478"/>
                <a:gd name="connsiteX354" fmla="*/ 8999909 w 10080264"/>
                <a:gd name="connsiteY354" fmla="*/ 2614061 h 3652478"/>
                <a:gd name="connsiteX355" fmla="*/ 9015394 w 10080264"/>
                <a:gd name="connsiteY355" fmla="*/ 2605062 h 3652478"/>
                <a:gd name="connsiteX356" fmla="*/ 9029078 w 10080264"/>
                <a:gd name="connsiteY356" fmla="*/ 2600023 h 3652478"/>
                <a:gd name="connsiteX357" fmla="*/ 9039522 w 10080264"/>
                <a:gd name="connsiteY357" fmla="*/ 2594624 h 3652478"/>
                <a:gd name="connsiteX358" fmla="*/ 9048165 w 10080264"/>
                <a:gd name="connsiteY358" fmla="*/ 2586346 h 3652478"/>
                <a:gd name="connsiteX359" fmla="*/ 9053206 w 10080264"/>
                <a:gd name="connsiteY359" fmla="*/ 2579147 h 3652478"/>
                <a:gd name="connsiteX360" fmla="*/ 9056808 w 10080264"/>
                <a:gd name="connsiteY360" fmla="*/ 2574108 h 3652478"/>
                <a:gd name="connsiteX361" fmla="*/ 9065450 w 10080264"/>
                <a:gd name="connsiteY361" fmla="*/ 2570508 h 3652478"/>
                <a:gd name="connsiteX362" fmla="*/ 9108665 w 10080264"/>
                <a:gd name="connsiteY362" fmla="*/ 2553591 h 3652478"/>
                <a:gd name="connsiteX363" fmla="*/ 9146837 w 10080264"/>
                <a:gd name="connsiteY363" fmla="*/ 2538114 h 3652478"/>
                <a:gd name="connsiteX364" fmla="*/ 9160882 w 10080264"/>
                <a:gd name="connsiteY364" fmla="*/ 2534875 h 3652478"/>
                <a:gd name="connsiteX365" fmla="*/ 9174566 w 10080264"/>
                <a:gd name="connsiteY365" fmla="*/ 2527676 h 3652478"/>
                <a:gd name="connsiteX366" fmla="*/ 9185010 w 10080264"/>
                <a:gd name="connsiteY366" fmla="*/ 2520837 h 3652478"/>
                <a:gd name="connsiteX367" fmla="*/ 807873 w 10080264"/>
                <a:gd name="connsiteY367" fmla="*/ 2505421 h 3652478"/>
                <a:gd name="connsiteX368" fmla="*/ 778724 w 10080264"/>
                <a:gd name="connsiteY368" fmla="*/ 2527743 h 3652478"/>
                <a:gd name="connsiteX369" fmla="*/ 752815 w 10080264"/>
                <a:gd name="connsiteY369" fmla="*/ 2550424 h 3652478"/>
                <a:gd name="connsiteX370" fmla="*/ 759652 w 10080264"/>
                <a:gd name="connsiteY370" fmla="*/ 2552224 h 3652478"/>
                <a:gd name="connsiteX371" fmla="*/ 766489 w 10080264"/>
                <a:gd name="connsiteY371" fmla="*/ 2552224 h 3652478"/>
                <a:gd name="connsiteX372" fmla="*/ 775126 w 10080264"/>
                <a:gd name="connsiteY372" fmla="*/ 2550424 h 3652478"/>
                <a:gd name="connsiteX373" fmla="*/ 787361 w 10080264"/>
                <a:gd name="connsiteY373" fmla="*/ 2546824 h 3652478"/>
                <a:gd name="connsiteX374" fmla="*/ 797437 w 10080264"/>
                <a:gd name="connsiteY374" fmla="*/ 2538183 h 3652478"/>
                <a:gd name="connsiteX375" fmla="*/ 804634 w 10080264"/>
                <a:gd name="connsiteY375" fmla="*/ 2531343 h 3652478"/>
                <a:gd name="connsiteX376" fmla="*/ 807873 w 10080264"/>
                <a:gd name="connsiteY376" fmla="*/ 2526303 h 3652478"/>
                <a:gd name="connsiteX377" fmla="*/ 807873 w 10080264"/>
                <a:gd name="connsiteY377" fmla="*/ 2519102 h 3652478"/>
                <a:gd name="connsiteX378" fmla="*/ 2349217 w 10080264"/>
                <a:gd name="connsiteY378" fmla="*/ 2484865 h 3652478"/>
                <a:gd name="connsiteX379" fmla="*/ 2314661 w 10080264"/>
                <a:gd name="connsiteY379" fmla="*/ 2502143 h 3652478"/>
                <a:gd name="connsiteX380" fmla="*/ 2347418 w 10080264"/>
                <a:gd name="connsiteY380" fmla="*/ 2491704 h 3652478"/>
                <a:gd name="connsiteX381" fmla="*/ 2349217 w 10080264"/>
                <a:gd name="connsiteY381" fmla="*/ 2488465 h 3652478"/>
                <a:gd name="connsiteX382" fmla="*/ 846017 w 10080264"/>
                <a:gd name="connsiteY382" fmla="*/ 2479139 h 3652478"/>
                <a:gd name="connsiteX383" fmla="*/ 821907 w 10080264"/>
                <a:gd name="connsiteY383" fmla="*/ 2496780 h 3652478"/>
                <a:gd name="connsiteX384" fmla="*/ 823706 w 10080264"/>
                <a:gd name="connsiteY384" fmla="*/ 2496780 h 3652478"/>
                <a:gd name="connsiteX385" fmla="*/ 825505 w 10080264"/>
                <a:gd name="connsiteY385" fmla="*/ 2494980 h 3652478"/>
                <a:gd name="connsiteX386" fmla="*/ 7283851 w 10080264"/>
                <a:gd name="connsiteY386" fmla="*/ 2479106 h 3652478"/>
                <a:gd name="connsiteX387" fmla="*/ 7159256 w 10080264"/>
                <a:gd name="connsiteY387" fmla="*/ 2541758 h 3652478"/>
                <a:gd name="connsiteX388" fmla="*/ 7159256 w 10080264"/>
                <a:gd name="connsiteY388" fmla="*/ 2543558 h 3652478"/>
                <a:gd name="connsiteX389" fmla="*/ 7157455 w 10080264"/>
                <a:gd name="connsiteY389" fmla="*/ 2553640 h 3652478"/>
                <a:gd name="connsiteX390" fmla="*/ 7156015 w 10080264"/>
                <a:gd name="connsiteY390" fmla="*/ 2559041 h 3652478"/>
                <a:gd name="connsiteX391" fmla="*/ 7154214 w 10080264"/>
                <a:gd name="connsiteY391" fmla="*/ 2564082 h 3652478"/>
                <a:gd name="connsiteX392" fmla="*/ 7156015 w 10080264"/>
                <a:gd name="connsiteY392" fmla="*/ 2567323 h 3652478"/>
                <a:gd name="connsiteX393" fmla="*/ 7157455 w 10080264"/>
                <a:gd name="connsiteY393" fmla="*/ 2565883 h 3652478"/>
                <a:gd name="connsiteX394" fmla="*/ 7164657 w 10080264"/>
                <a:gd name="connsiteY394" fmla="*/ 2559041 h 3652478"/>
                <a:gd name="connsiteX395" fmla="*/ 7167898 w 10080264"/>
                <a:gd name="connsiteY395" fmla="*/ 2553640 h 3652478"/>
                <a:gd name="connsiteX396" fmla="*/ 7171499 w 10080264"/>
                <a:gd name="connsiteY396" fmla="*/ 2548599 h 3652478"/>
                <a:gd name="connsiteX397" fmla="*/ 7190585 w 10080264"/>
                <a:gd name="connsiteY397" fmla="*/ 2531316 h 3652478"/>
                <a:gd name="connsiteX398" fmla="*/ 7193826 w 10080264"/>
                <a:gd name="connsiteY398" fmla="*/ 2527715 h 3652478"/>
                <a:gd name="connsiteX399" fmla="*/ 7204269 w 10080264"/>
                <a:gd name="connsiteY399" fmla="*/ 2522674 h 3652478"/>
                <a:gd name="connsiteX400" fmla="*/ 7221554 w 10080264"/>
                <a:gd name="connsiteY400" fmla="*/ 2519074 h 3652478"/>
                <a:gd name="connsiteX401" fmla="*/ 7226595 w 10080264"/>
                <a:gd name="connsiteY401" fmla="*/ 2512232 h 3652478"/>
                <a:gd name="connsiteX402" fmla="*/ 7231997 w 10080264"/>
                <a:gd name="connsiteY402" fmla="*/ 2507191 h 3652478"/>
                <a:gd name="connsiteX403" fmla="*/ 7238838 w 10080264"/>
                <a:gd name="connsiteY403" fmla="*/ 2507191 h 3652478"/>
                <a:gd name="connsiteX404" fmla="*/ 7242440 w 10080264"/>
                <a:gd name="connsiteY404" fmla="*/ 2503591 h 3652478"/>
                <a:gd name="connsiteX405" fmla="*/ 7245680 w 10080264"/>
                <a:gd name="connsiteY405" fmla="*/ 2499990 h 3652478"/>
                <a:gd name="connsiteX406" fmla="*/ 7251082 w 10080264"/>
                <a:gd name="connsiteY406" fmla="*/ 2499990 h 3652478"/>
                <a:gd name="connsiteX407" fmla="*/ 7261525 w 10080264"/>
                <a:gd name="connsiteY407" fmla="*/ 2496749 h 3652478"/>
                <a:gd name="connsiteX408" fmla="*/ 7271968 w 10080264"/>
                <a:gd name="connsiteY408" fmla="*/ 2493149 h 3652478"/>
                <a:gd name="connsiteX409" fmla="*/ 7278810 w 10080264"/>
                <a:gd name="connsiteY409" fmla="*/ 2488108 h 3652478"/>
                <a:gd name="connsiteX410" fmla="*/ 141782 w 10080264"/>
                <a:gd name="connsiteY410" fmla="*/ 2467258 h 3652478"/>
                <a:gd name="connsiteX411" fmla="*/ 131346 w 10080264"/>
                <a:gd name="connsiteY411" fmla="*/ 2475899 h 3652478"/>
                <a:gd name="connsiteX412" fmla="*/ 131346 w 10080264"/>
                <a:gd name="connsiteY412" fmla="*/ 2479139 h 3652478"/>
                <a:gd name="connsiteX413" fmla="*/ 133146 w 10080264"/>
                <a:gd name="connsiteY413" fmla="*/ 2477699 h 3652478"/>
                <a:gd name="connsiteX414" fmla="*/ 136744 w 10080264"/>
                <a:gd name="connsiteY414" fmla="*/ 2472299 h 3652478"/>
                <a:gd name="connsiteX415" fmla="*/ 368490 w 10080264"/>
                <a:gd name="connsiteY415" fmla="*/ 2461858 h 3652478"/>
                <a:gd name="connsiteX416" fmla="*/ 332145 w 10080264"/>
                <a:gd name="connsiteY416" fmla="*/ 2494980 h 3652478"/>
                <a:gd name="connsiteX417" fmla="*/ 318501 w 10080264"/>
                <a:gd name="connsiteY417" fmla="*/ 2507920 h 3652478"/>
                <a:gd name="connsiteX418" fmla="*/ 314872 w 10080264"/>
                <a:gd name="connsiteY418" fmla="*/ 2510461 h 3652478"/>
                <a:gd name="connsiteX419" fmla="*/ 297599 w 10080264"/>
                <a:gd name="connsiteY419" fmla="*/ 2527743 h 3652478"/>
                <a:gd name="connsiteX420" fmla="*/ 318501 w 10080264"/>
                <a:gd name="connsiteY420" fmla="*/ 2507920 h 3652478"/>
                <a:gd name="connsiteX421" fmla="*/ 322069 w 10080264"/>
                <a:gd name="connsiteY421" fmla="*/ 2505421 h 3652478"/>
                <a:gd name="connsiteX422" fmla="*/ 328906 w 10080264"/>
                <a:gd name="connsiteY422" fmla="*/ 2500021 h 3652478"/>
                <a:gd name="connsiteX423" fmla="*/ 346180 w 10080264"/>
                <a:gd name="connsiteY423" fmla="*/ 2493180 h 3652478"/>
                <a:gd name="connsiteX424" fmla="*/ 359854 w 10080264"/>
                <a:gd name="connsiteY424" fmla="*/ 2488140 h 3652478"/>
                <a:gd name="connsiteX425" fmla="*/ 366691 w 10080264"/>
                <a:gd name="connsiteY425" fmla="*/ 2470499 h 3652478"/>
                <a:gd name="connsiteX426" fmla="*/ 370290 w 10080264"/>
                <a:gd name="connsiteY426" fmla="*/ 2467258 h 3652478"/>
                <a:gd name="connsiteX427" fmla="*/ 8693088 w 10080264"/>
                <a:gd name="connsiteY427" fmla="*/ 2461808 h 3652478"/>
                <a:gd name="connsiteX428" fmla="*/ 8684445 w 10080264"/>
                <a:gd name="connsiteY428" fmla="*/ 2468646 h 3652478"/>
                <a:gd name="connsiteX429" fmla="*/ 8691648 w 10080264"/>
                <a:gd name="connsiteY429" fmla="*/ 2491322 h 3652478"/>
                <a:gd name="connsiteX430" fmla="*/ 8698490 w 10080264"/>
                <a:gd name="connsiteY430" fmla="*/ 2510399 h 3652478"/>
                <a:gd name="connsiteX431" fmla="*/ 8703531 w 10080264"/>
                <a:gd name="connsiteY431" fmla="*/ 2524437 h 3652478"/>
                <a:gd name="connsiteX432" fmla="*/ 8710734 w 10080264"/>
                <a:gd name="connsiteY432" fmla="*/ 2539914 h 3652478"/>
                <a:gd name="connsiteX433" fmla="*/ 8729820 w 10080264"/>
                <a:gd name="connsiteY433" fmla="*/ 2526236 h 3652478"/>
                <a:gd name="connsiteX434" fmla="*/ 8722618 w 10080264"/>
                <a:gd name="connsiteY434" fmla="*/ 2513998 h 3652478"/>
                <a:gd name="connsiteX435" fmla="*/ 8719377 w 10080264"/>
                <a:gd name="connsiteY435" fmla="*/ 2510399 h 3652478"/>
                <a:gd name="connsiteX436" fmla="*/ 8712534 w 10080264"/>
                <a:gd name="connsiteY436" fmla="*/ 2505360 h 3652478"/>
                <a:gd name="connsiteX437" fmla="*/ 8705332 w 10080264"/>
                <a:gd name="connsiteY437" fmla="*/ 2503560 h 3652478"/>
                <a:gd name="connsiteX438" fmla="*/ 8700290 w 10080264"/>
                <a:gd name="connsiteY438" fmla="*/ 2499961 h 3652478"/>
                <a:gd name="connsiteX439" fmla="*/ 8696689 w 10080264"/>
                <a:gd name="connsiteY439" fmla="*/ 2494922 h 3652478"/>
                <a:gd name="connsiteX440" fmla="*/ 8693088 w 10080264"/>
                <a:gd name="connsiteY440" fmla="*/ 2489523 h 3652478"/>
                <a:gd name="connsiteX441" fmla="*/ 8691648 w 10080264"/>
                <a:gd name="connsiteY441" fmla="*/ 2484484 h 3652478"/>
                <a:gd name="connsiteX442" fmla="*/ 8689847 w 10080264"/>
                <a:gd name="connsiteY442" fmla="*/ 2479084 h 3652478"/>
                <a:gd name="connsiteX443" fmla="*/ 8691648 w 10080264"/>
                <a:gd name="connsiteY443" fmla="*/ 2472246 h 3652478"/>
                <a:gd name="connsiteX444" fmla="*/ 8693088 w 10080264"/>
                <a:gd name="connsiteY444" fmla="*/ 2465407 h 3652478"/>
                <a:gd name="connsiteX445" fmla="*/ 8850820 w 10080264"/>
                <a:gd name="connsiteY445" fmla="*/ 2456768 h 3652478"/>
                <a:gd name="connsiteX446" fmla="*/ 8800403 w 10080264"/>
                <a:gd name="connsiteY446" fmla="*/ 2488083 h 3652478"/>
                <a:gd name="connsiteX447" fmla="*/ 8826692 w 10080264"/>
                <a:gd name="connsiteY447" fmla="*/ 2472246 h 3652478"/>
                <a:gd name="connsiteX448" fmla="*/ 5267382 w 10080264"/>
                <a:gd name="connsiteY448" fmla="*/ 2453438 h 3652478"/>
                <a:gd name="connsiteX449" fmla="*/ 5260539 w 10080264"/>
                <a:gd name="connsiteY449" fmla="*/ 2455239 h 3652478"/>
                <a:gd name="connsiteX450" fmla="*/ 5215519 w 10080264"/>
                <a:gd name="connsiteY450" fmla="*/ 2489804 h 3652478"/>
                <a:gd name="connsiteX451" fmla="*/ 5243251 w 10080264"/>
                <a:gd name="connsiteY451" fmla="*/ 2472521 h 3652478"/>
                <a:gd name="connsiteX452" fmla="*/ 5052724 w 10080264"/>
                <a:gd name="connsiteY452" fmla="*/ 2437956 h 3652478"/>
                <a:gd name="connsiteX453" fmla="*/ 4992576 w 10080264"/>
                <a:gd name="connsiteY453" fmla="*/ 2482963 h 3652478"/>
                <a:gd name="connsiteX454" fmla="*/ 4937110 w 10080264"/>
                <a:gd name="connsiteY454" fmla="*/ 2526530 h 3652478"/>
                <a:gd name="connsiteX455" fmla="*/ 4938911 w 10080264"/>
                <a:gd name="connsiteY455" fmla="*/ 2526530 h 3652478"/>
                <a:gd name="connsiteX456" fmla="*/ 4938911 w 10080264"/>
                <a:gd name="connsiteY456" fmla="*/ 2535171 h 3652478"/>
                <a:gd name="connsiteX457" fmla="*/ 4961242 w 10080264"/>
                <a:gd name="connsiteY457" fmla="*/ 2512487 h 3652478"/>
                <a:gd name="connsiteX458" fmla="*/ 4982131 w 10080264"/>
                <a:gd name="connsiteY458" fmla="*/ 2491604 h 3652478"/>
                <a:gd name="connsiteX459" fmla="*/ 5004461 w 10080264"/>
                <a:gd name="connsiteY459" fmla="*/ 2476122 h 3652478"/>
                <a:gd name="connsiteX460" fmla="*/ 5028953 w 10080264"/>
                <a:gd name="connsiteY460" fmla="*/ 2460279 h 3652478"/>
                <a:gd name="connsiteX461" fmla="*/ 5050923 w 10080264"/>
                <a:gd name="connsiteY461" fmla="*/ 2450198 h 3652478"/>
                <a:gd name="connsiteX462" fmla="*/ 5050923 w 10080264"/>
                <a:gd name="connsiteY462" fmla="*/ 2444797 h 3652478"/>
                <a:gd name="connsiteX463" fmla="*/ 5052724 w 10080264"/>
                <a:gd name="connsiteY463" fmla="*/ 2439756 h 3652478"/>
                <a:gd name="connsiteX464" fmla="*/ 1145416 w 10080264"/>
                <a:gd name="connsiteY464" fmla="*/ 2430896 h 3652478"/>
                <a:gd name="connsiteX465" fmla="*/ 1129942 w 10080264"/>
                <a:gd name="connsiteY465" fmla="*/ 2437736 h 3652478"/>
                <a:gd name="connsiteX466" fmla="*/ 1114468 w 10080264"/>
                <a:gd name="connsiteY466" fmla="*/ 2444577 h 3652478"/>
                <a:gd name="connsiteX467" fmla="*/ 1095396 w 10080264"/>
                <a:gd name="connsiteY467" fmla="*/ 2451417 h 3652478"/>
                <a:gd name="connsiteX468" fmla="*/ 1074525 w 10080264"/>
                <a:gd name="connsiteY468" fmla="*/ 2456818 h 3652478"/>
                <a:gd name="connsiteX469" fmla="*/ 1074525 w 10080264"/>
                <a:gd name="connsiteY469" fmla="*/ 2458618 h 3652478"/>
                <a:gd name="connsiteX470" fmla="*/ 1074525 w 10080264"/>
                <a:gd name="connsiteY470" fmla="*/ 2465458 h 3652478"/>
                <a:gd name="connsiteX471" fmla="*/ 1062289 w 10080264"/>
                <a:gd name="connsiteY471" fmla="*/ 2484540 h 3652478"/>
                <a:gd name="connsiteX472" fmla="*/ 1043577 w 10080264"/>
                <a:gd name="connsiteY472" fmla="*/ 2501821 h 3652478"/>
                <a:gd name="connsiteX473" fmla="*/ 1020906 w 10080264"/>
                <a:gd name="connsiteY473" fmla="*/ 2519102 h 3652478"/>
                <a:gd name="connsiteX474" fmla="*/ 994997 w 10080264"/>
                <a:gd name="connsiteY474" fmla="*/ 2536743 h 3652478"/>
                <a:gd name="connsiteX475" fmla="*/ 965489 w 10080264"/>
                <a:gd name="connsiteY475" fmla="*/ 2553665 h 3652478"/>
                <a:gd name="connsiteX476" fmla="*/ 941379 w 10080264"/>
                <a:gd name="connsiteY476" fmla="*/ 2569146 h 3652478"/>
                <a:gd name="connsiteX477" fmla="*/ 950015 w 10080264"/>
                <a:gd name="connsiteY477" fmla="*/ 2564105 h 3652478"/>
                <a:gd name="connsiteX478" fmla="*/ 956852 w 10080264"/>
                <a:gd name="connsiteY478" fmla="*/ 2560865 h 3652478"/>
                <a:gd name="connsiteX479" fmla="*/ 961890 w 10080264"/>
                <a:gd name="connsiteY479" fmla="*/ 2559065 h 3652478"/>
                <a:gd name="connsiteX480" fmla="*/ 967288 w 10080264"/>
                <a:gd name="connsiteY480" fmla="*/ 2560865 h 3652478"/>
                <a:gd name="connsiteX481" fmla="*/ 972326 w 10080264"/>
                <a:gd name="connsiteY481" fmla="*/ 2562305 h 3652478"/>
                <a:gd name="connsiteX482" fmla="*/ 977724 w 10080264"/>
                <a:gd name="connsiteY482" fmla="*/ 2559065 h 3652478"/>
                <a:gd name="connsiteX483" fmla="*/ 982762 w 10080264"/>
                <a:gd name="connsiteY483" fmla="*/ 2557265 h 3652478"/>
                <a:gd name="connsiteX484" fmla="*/ 989959 w 10080264"/>
                <a:gd name="connsiteY484" fmla="*/ 2557265 h 3652478"/>
                <a:gd name="connsiteX485" fmla="*/ 998595 w 10080264"/>
                <a:gd name="connsiteY485" fmla="*/ 2557265 h 3652478"/>
                <a:gd name="connsiteX486" fmla="*/ 1003633 w 10080264"/>
                <a:gd name="connsiteY486" fmla="*/ 2548624 h 3652478"/>
                <a:gd name="connsiteX487" fmla="*/ 1009031 w 10080264"/>
                <a:gd name="connsiteY487" fmla="*/ 2538183 h 3652478"/>
                <a:gd name="connsiteX488" fmla="*/ 1017668 w 10080264"/>
                <a:gd name="connsiteY488" fmla="*/ 2529543 h 3652478"/>
                <a:gd name="connsiteX489" fmla="*/ 1026304 w 10080264"/>
                <a:gd name="connsiteY489" fmla="*/ 2520902 h 3652478"/>
                <a:gd name="connsiteX490" fmla="*/ 1034941 w 10080264"/>
                <a:gd name="connsiteY490" fmla="*/ 2514062 h 3652478"/>
                <a:gd name="connsiteX491" fmla="*/ 1045016 w 10080264"/>
                <a:gd name="connsiteY491" fmla="*/ 2507221 h 3652478"/>
                <a:gd name="connsiteX492" fmla="*/ 1055452 w 10080264"/>
                <a:gd name="connsiteY492" fmla="*/ 2500021 h 3652478"/>
                <a:gd name="connsiteX493" fmla="*/ 1067687 w 10080264"/>
                <a:gd name="connsiteY493" fmla="*/ 2494980 h 3652478"/>
                <a:gd name="connsiteX494" fmla="*/ 1076324 w 10080264"/>
                <a:gd name="connsiteY494" fmla="*/ 2479139 h 3652478"/>
                <a:gd name="connsiteX495" fmla="*/ 1089998 w 10080264"/>
                <a:gd name="connsiteY495" fmla="*/ 2463658 h 3652478"/>
                <a:gd name="connsiteX496" fmla="*/ 1093597 w 10080264"/>
                <a:gd name="connsiteY496" fmla="*/ 2458618 h 3652478"/>
                <a:gd name="connsiteX497" fmla="*/ 1098635 w 10080264"/>
                <a:gd name="connsiteY497" fmla="*/ 2453217 h 3652478"/>
                <a:gd name="connsiteX498" fmla="*/ 1110870 w 10080264"/>
                <a:gd name="connsiteY498" fmla="*/ 2448177 h 3652478"/>
                <a:gd name="connsiteX499" fmla="*/ 1123105 w 10080264"/>
                <a:gd name="connsiteY499" fmla="*/ 2444577 h 3652478"/>
                <a:gd name="connsiteX500" fmla="*/ 1136780 w 10080264"/>
                <a:gd name="connsiteY500" fmla="*/ 2442777 h 3652478"/>
                <a:gd name="connsiteX501" fmla="*/ 7230196 w 10080264"/>
                <a:gd name="connsiteY501" fmla="*/ 2429056 h 3652478"/>
                <a:gd name="connsiteX502" fmla="*/ 7206069 w 10080264"/>
                <a:gd name="connsiteY502" fmla="*/ 2437698 h 3652478"/>
                <a:gd name="connsiteX503" fmla="*/ 7197427 w 10080264"/>
                <a:gd name="connsiteY503" fmla="*/ 2442739 h 3652478"/>
                <a:gd name="connsiteX504" fmla="*/ 7190585 w 10080264"/>
                <a:gd name="connsiteY504" fmla="*/ 2449940 h 3652478"/>
                <a:gd name="connsiteX505" fmla="*/ 5296916 w 10080264"/>
                <a:gd name="connsiteY505" fmla="*/ 2427515 h 3652478"/>
                <a:gd name="connsiteX506" fmla="*/ 5281429 w 10080264"/>
                <a:gd name="connsiteY506" fmla="*/ 2439756 h 3652478"/>
                <a:gd name="connsiteX507" fmla="*/ 5281429 w 10080264"/>
                <a:gd name="connsiteY507" fmla="*/ 2441557 h 3652478"/>
                <a:gd name="connsiteX508" fmla="*/ 5276026 w 10080264"/>
                <a:gd name="connsiteY508" fmla="*/ 2444797 h 3652478"/>
                <a:gd name="connsiteX509" fmla="*/ 5279628 w 10080264"/>
                <a:gd name="connsiteY509" fmla="*/ 2444797 h 3652478"/>
                <a:gd name="connsiteX510" fmla="*/ 5284670 w 10080264"/>
                <a:gd name="connsiteY510" fmla="*/ 2439756 h 3652478"/>
                <a:gd name="connsiteX511" fmla="*/ 5953990 w 10080264"/>
                <a:gd name="connsiteY511" fmla="*/ 2420415 h 3652478"/>
                <a:gd name="connsiteX512" fmla="*/ 5935265 w 10080264"/>
                <a:gd name="connsiteY512" fmla="*/ 2430857 h 3652478"/>
                <a:gd name="connsiteX513" fmla="*/ 5907537 w 10080264"/>
                <a:gd name="connsiteY513" fmla="*/ 2444539 h 3652478"/>
                <a:gd name="connsiteX514" fmla="*/ 5879809 w 10080264"/>
                <a:gd name="connsiteY514" fmla="*/ 2454981 h 3652478"/>
                <a:gd name="connsiteX515" fmla="*/ 5851721 w 10080264"/>
                <a:gd name="connsiteY515" fmla="*/ 2460022 h 3652478"/>
                <a:gd name="connsiteX516" fmla="*/ 5825794 w 10080264"/>
                <a:gd name="connsiteY516" fmla="*/ 2461823 h 3652478"/>
                <a:gd name="connsiteX517" fmla="*/ 5798426 w 10080264"/>
                <a:gd name="connsiteY517" fmla="*/ 2461823 h 3652478"/>
                <a:gd name="connsiteX518" fmla="*/ 5777540 w 10080264"/>
                <a:gd name="connsiteY518" fmla="*/ 2475865 h 3652478"/>
                <a:gd name="connsiteX519" fmla="*/ 5751612 w 10080264"/>
                <a:gd name="connsiteY519" fmla="*/ 2488108 h 3652478"/>
                <a:gd name="connsiteX520" fmla="*/ 5751612 w 10080264"/>
                <a:gd name="connsiteY520" fmla="*/ 2539958 h 3652478"/>
                <a:gd name="connsiteX521" fmla="*/ 5779340 w 10080264"/>
                <a:gd name="connsiteY521" fmla="*/ 2527715 h 3652478"/>
                <a:gd name="connsiteX522" fmla="*/ 5805268 w 10080264"/>
                <a:gd name="connsiteY522" fmla="*/ 2512232 h 3652478"/>
                <a:gd name="connsiteX523" fmla="*/ 5832996 w 10080264"/>
                <a:gd name="connsiteY523" fmla="*/ 2494949 h 3652478"/>
                <a:gd name="connsiteX524" fmla="*/ 5858923 w 10080264"/>
                <a:gd name="connsiteY524" fmla="*/ 2475865 h 3652478"/>
                <a:gd name="connsiteX525" fmla="*/ 5860724 w 10080264"/>
                <a:gd name="connsiteY525" fmla="*/ 2475865 h 3652478"/>
                <a:gd name="connsiteX526" fmla="*/ 5910778 w 10080264"/>
                <a:gd name="connsiteY526" fmla="*/ 2444539 h 3652478"/>
                <a:gd name="connsiteX527" fmla="*/ 5933465 w 10080264"/>
                <a:gd name="connsiteY527" fmla="*/ 2432657 h 3652478"/>
                <a:gd name="connsiteX528" fmla="*/ 5953990 w 10080264"/>
                <a:gd name="connsiteY528" fmla="*/ 2422215 h 3652478"/>
                <a:gd name="connsiteX529" fmla="*/ 5089100 w 10080264"/>
                <a:gd name="connsiteY529" fmla="*/ 2413832 h 3652478"/>
                <a:gd name="connsiteX530" fmla="*/ 5077215 w 10080264"/>
                <a:gd name="connsiteY530" fmla="*/ 2422474 h 3652478"/>
                <a:gd name="connsiteX531" fmla="*/ 5082257 w 10080264"/>
                <a:gd name="connsiteY531" fmla="*/ 2418873 h 3652478"/>
                <a:gd name="connsiteX532" fmla="*/ 5087300 w 10080264"/>
                <a:gd name="connsiteY532" fmla="*/ 2418873 h 3652478"/>
                <a:gd name="connsiteX533" fmla="*/ 9231825 w 10080264"/>
                <a:gd name="connsiteY533" fmla="*/ 2411776 h 3652478"/>
                <a:gd name="connsiteX534" fmla="*/ 9202295 w 10080264"/>
                <a:gd name="connsiteY534" fmla="*/ 2425814 h 3652478"/>
                <a:gd name="connsiteX535" fmla="*/ 9215980 w 10080264"/>
                <a:gd name="connsiteY535" fmla="*/ 2430853 h 3652478"/>
                <a:gd name="connsiteX536" fmla="*/ 9221382 w 10080264"/>
                <a:gd name="connsiteY536" fmla="*/ 2434092 h 3652478"/>
                <a:gd name="connsiteX537" fmla="*/ 9224623 w 10080264"/>
                <a:gd name="connsiteY537" fmla="*/ 2427254 h 3652478"/>
                <a:gd name="connsiteX538" fmla="*/ 9230024 w 10080264"/>
                <a:gd name="connsiteY538" fmla="*/ 2417175 h 3652478"/>
                <a:gd name="connsiteX539" fmla="*/ 3412197 w 10080264"/>
                <a:gd name="connsiteY539" fmla="*/ 2408915 h 3652478"/>
                <a:gd name="connsiteX540" fmla="*/ 3387720 w 10080264"/>
                <a:gd name="connsiteY540" fmla="*/ 2418994 h 3652478"/>
                <a:gd name="connsiteX541" fmla="*/ 3396719 w 10080264"/>
                <a:gd name="connsiteY541" fmla="*/ 2420794 h 3652478"/>
                <a:gd name="connsiteX542" fmla="*/ 446579 w 10080264"/>
                <a:gd name="connsiteY542" fmla="*/ 2401374 h 3652478"/>
                <a:gd name="connsiteX543" fmla="*/ 418870 w 10080264"/>
                <a:gd name="connsiteY543" fmla="*/ 2422255 h 3652478"/>
                <a:gd name="connsiteX544" fmla="*/ 391161 w 10080264"/>
                <a:gd name="connsiteY544" fmla="*/ 2444577 h 3652478"/>
                <a:gd name="connsiteX545" fmla="*/ 397998 w 10080264"/>
                <a:gd name="connsiteY545" fmla="*/ 2446377 h 3652478"/>
                <a:gd name="connsiteX546" fmla="*/ 425707 w 10080264"/>
                <a:gd name="connsiteY546" fmla="*/ 2420455 h 3652478"/>
                <a:gd name="connsiteX547" fmla="*/ 1179962 w 10080264"/>
                <a:gd name="connsiteY547" fmla="*/ 2394533 h 3652478"/>
                <a:gd name="connsiteX548" fmla="*/ 1179962 w 10080264"/>
                <a:gd name="connsiteY548" fmla="*/ 2396333 h 3652478"/>
                <a:gd name="connsiteX549" fmla="*/ 1181761 w 10080264"/>
                <a:gd name="connsiteY549" fmla="*/ 2394533 h 3652478"/>
                <a:gd name="connsiteX550" fmla="*/ 7869379 w 10080264"/>
                <a:gd name="connsiteY550" fmla="*/ 2391249 h 3652478"/>
                <a:gd name="connsiteX551" fmla="*/ 7813563 w 10080264"/>
                <a:gd name="connsiteY551" fmla="*/ 2413573 h 3652478"/>
                <a:gd name="connsiteX552" fmla="*/ 7761709 w 10080264"/>
                <a:gd name="connsiteY552" fmla="*/ 2435898 h 3652478"/>
                <a:gd name="connsiteX553" fmla="*/ 7715255 w 10080264"/>
                <a:gd name="connsiteY553" fmla="*/ 2460022 h 3652478"/>
                <a:gd name="connsiteX554" fmla="*/ 7669882 w 10080264"/>
                <a:gd name="connsiteY554" fmla="*/ 2486307 h 3652478"/>
                <a:gd name="connsiteX555" fmla="*/ 7611185 w 10080264"/>
                <a:gd name="connsiteY555" fmla="*/ 2520874 h 3652478"/>
                <a:gd name="connsiteX556" fmla="*/ 7656198 w 10080264"/>
                <a:gd name="connsiteY556" fmla="*/ 2501790 h 3652478"/>
                <a:gd name="connsiteX557" fmla="*/ 7718496 w 10080264"/>
                <a:gd name="connsiteY557" fmla="*/ 2472265 h 3652478"/>
                <a:gd name="connsiteX558" fmla="*/ 7778994 w 10080264"/>
                <a:gd name="connsiteY558" fmla="*/ 2442739 h 3652478"/>
                <a:gd name="connsiteX559" fmla="*/ 7784395 w 10080264"/>
                <a:gd name="connsiteY559" fmla="*/ 2435898 h 3652478"/>
                <a:gd name="connsiteX560" fmla="*/ 7791237 w 10080264"/>
                <a:gd name="connsiteY560" fmla="*/ 2429056 h 3652478"/>
                <a:gd name="connsiteX561" fmla="*/ 7801680 w 10080264"/>
                <a:gd name="connsiteY561" fmla="*/ 2422215 h 3652478"/>
                <a:gd name="connsiteX562" fmla="*/ 7812123 w 10080264"/>
                <a:gd name="connsiteY562" fmla="*/ 2418614 h 3652478"/>
                <a:gd name="connsiteX563" fmla="*/ 7844892 w 10080264"/>
                <a:gd name="connsiteY563" fmla="*/ 2406732 h 3652478"/>
                <a:gd name="connsiteX564" fmla="*/ 7857136 w 10080264"/>
                <a:gd name="connsiteY564" fmla="*/ 2401331 h 3652478"/>
                <a:gd name="connsiteX565" fmla="*/ 7865778 w 10080264"/>
                <a:gd name="connsiteY565" fmla="*/ 2396290 h 3652478"/>
                <a:gd name="connsiteX566" fmla="*/ 8964977 w 10080264"/>
                <a:gd name="connsiteY566" fmla="*/ 2385861 h 3652478"/>
                <a:gd name="connsiteX567" fmla="*/ 8914921 w 10080264"/>
                <a:gd name="connsiteY567" fmla="*/ 2417175 h 3652478"/>
                <a:gd name="connsiteX568" fmla="*/ 8925004 w 10080264"/>
                <a:gd name="connsiteY568" fmla="*/ 2413576 h 3652478"/>
                <a:gd name="connsiteX569" fmla="*/ 8937248 w 10080264"/>
                <a:gd name="connsiteY569" fmla="*/ 2408537 h 3652478"/>
                <a:gd name="connsiteX570" fmla="*/ 8944451 w 10080264"/>
                <a:gd name="connsiteY570" fmla="*/ 2403138 h 3652478"/>
                <a:gd name="connsiteX571" fmla="*/ 8953094 w 10080264"/>
                <a:gd name="connsiteY571" fmla="*/ 2394499 h 3652478"/>
                <a:gd name="connsiteX572" fmla="*/ 8980823 w 10080264"/>
                <a:gd name="connsiteY572" fmla="*/ 2377222 h 3652478"/>
                <a:gd name="connsiteX573" fmla="*/ 8975421 w 10080264"/>
                <a:gd name="connsiteY573" fmla="*/ 2379022 h 3652478"/>
                <a:gd name="connsiteX574" fmla="*/ 8979022 w 10080264"/>
                <a:gd name="connsiteY574" fmla="*/ 2379022 h 3652478"/>
                <a:gd name="connsiteX575" fmla="*/ 5758454 w 10080264"/>
                <a:gd name="connsiteY575" fmla="*/ 2366764 h 3652478"/>
                <a:gd name="connsiteX576" fmla="*/ 5760255 w 10080264"/>
                <a:gd name="connsiteY576" fmla="*/ 2375406 h 3652478"/>
                <a:gd name="connsiteX577" fmla="*/ 5760255 w 10080264"/>
                <a:gd name="connsiteY577" fmla="*/ 2384048 h 3652478"/>
                <a:gd name="connsiteX578" fmla="*/ 5781141 w 10080264"/>
                <a:gd name="connsiteY578" fmla="*/ 2370365 h 3652478"/>
                <a:gd name="connsiteX579" fmla="*/ 5782581 w 10080264"/>
                <a:gd name="connsiteY579" fmla="*/ 2370365 h 3652478"/>
                <a:gd name="connsiteX580" fmla="*/ 5767097 w 10080264"/>
                <a:gd name="connsiteY580" fmla="*/ 2368565 h 3652478"/>
                <a:gd name="connsiteX581" fmla="*/ 5762055 w 10080264"/>
                <a:gd name="connsiteY581" fmla="*/ 2366764 h 3652478"/>
                <a:gd name="connsiteX582" fmla="*/ 1233580 w 10080264"/>
                <a:gd name="connsiteY582" fmla="*/ 2365011 h 3652478"/>
                <a:gd name="connsiteX583" fmla="*/ 1204432 w 10080264"/>
                <a:gd name="connsiteY583" fmla="*/ 2382292 h 3652478"/>
                <a:gd name="connsiteX584" fmla="*/ 1218106 w 10080264"/>
                <a:gd name="connsiteY584" fmla="*/ 2375452 h 3652478"/>
                <a:gd name="connsiteX585" fmla="*/ 4647897 w 10080264"/>
                <a:gd name="connsiteY585" fmla="*/ 2358384 h 3652478"/>
                <a:gd name="connsiteX586" fmla="*/ 4644296 w 10080264"/>
                <a:gd name="connsiteY586" fmla="*/ 2360184 h 3652478"/>
                <a:gd name="connsiteX587" fmla="*/ 4616563 w 10080264"/>
                <a:gd name="connsiteY587" fmla="*/ 2381067 h 3652478"/>
                <a:gd name="connsiteX588" fmla="*/ 4590631 w 10080264"/>
                <a:gd name="connsiteY588" fmla="*/ 2400150 h 3652478"/>
                <a:gd name="connsiteX589" fmla="*/ 4564699 w 10080264"/>
                <a:gd name="connsiteY589" fmla="*/ 2417433 h 3652478"/>
                <a:gd name="connsiteX590" fmla="*/ 4538767 w 10080264"/>
                <a:gd name="connsiteY590" fmla="*/ 2436156 h 3652478"/>
                <a:gd name="connsiteX591" fmla="*/ 4502390 w 10080264"/>
                <a:gd name="connsiteY591" fmla="*/ 2463880 h 3652478"/>
                <a:gd name="connsiteX592" fmla="*/ 4467814 w 10080264"/>
                <a:gd name="connsiteY592" fmla="*/ 2488364 h 3652478"/>
                <a:gd name="connsiteX593" fmla="*/ 4450166 w 10080264"/>
                <a:gd name="connsiteY593" fmla="*/ 2500246 h 3652478"/>
                <a:gd name="connsiteX594" fmla="*/ 4450166 w 10080264"/>
                <a:gd name="connsiteY594" fmla="*/ 2527970 h 3652478"/>
                <a:gd name="connsiteX595" fmla="*/ 4469615 w 10080264"/>
                <a:gd name="connsiteY595" fmla="*/ 2510687 h 3652478"/>
                <a:gd name="connsiteX596" fmla="*/ 4491945 w 10080264"/>
                <a:gd name="connsiteY596" fmla="*/ 2493405 h 3652478"/>
                <a:gd name="connsiteX597" fmla="*/ 4518238 w 10080264"/>
                <a:gd name="connsiteY597" fmla="*/ 2476122 h 3652478"/>
                <a:gd name="connsiteX598" fmla="*/ 4547411 w 10080264"/>
                <a:gd name="connsiteY598" fmla="*/ 2457039 h 3652478"/>
                <a:gd name="connsiteX599" fmla="*/ 4549212 w 10080264"/>
                <a:gd name="connsiteY599" fmla="*/ 2457039 h 3652478"/>
                <a:gd name="connsiteX600" fmla="*/ 4562898 w 10080264"/>
                <a:gd name="connsiteY600" fmla="*/ 2448398 h 3652478"/>
                <a:gd name="connsiteX601" fmla="*/ 4578385 w 10080264"/>
                <a:gd name="connsiteY601" fmla="*/ 2437956 h 3652478"/>
                <a:gd name="connsiteX602" fmla="*/ 4592432 w 10080264"/>
                <a:gd name="connsiteY602" fmla="*/ 2427515 h 3652478"/>
                <a:gd name="connsiteX603" fmla="*/ 4604677 w 10080264"/>
                <a:gd name="connsiteY603" fmla="*/ 2415633 h 3652478"/>
                <a:gd name="connsiteX604" fmla="*/ 4616563 w 10080264"/>
                <a:gd name="connsiteY604" fmla="*/ 2401591 h 3652478"/>
                <a:gd name="connsiteX605" fmla="*/ 4628808 w 10080264"/>
                <a:gd name="connsiteY605" fmla="*/ 2387908 h 3652478"/>
                <a:gd name="connsiteX606" fmla="*/ 4637452 w 10080264"/>
                <a:gd name="connsiteY606" fmla="*/ 2373866 h 3652478"/>
                <a:gd name="connsiteX607" fmla="*/ 2182913 w 10080264"/>
                <a:gd name="connsiteY607" fmla="*/ 2356722 h 3652478"/>
                <a:gd name="connsiteX608" fmla="*/ 2132878 w 10080264"/>
                <a:gd name="connsiteY608" fmla="*/ 2384438 h 3652478"/>
                <a:gd name="connsiteX609" fmla="*/ 2082842 w 10080264"/>
                <a:gd name="connsiteY609" fmla="*/ 2412155 h 3652478"/>
                <a:gd name="connsiteX610" fmla="*/ 2049726 w 10080264"/>
                <a:gd name="connsiteY610" fmla="*/ 2431232 h 3652478"/>
                <a:gd name="connsiteX611" fmla="*/ 2054765 w 10080264"/>
                <a:gd name="connsiteY611" fmla="*/ 2433032 h 3652478"/>
                <a:gd name="connsiteX612" fmla="*/ 2058365 w 10080264"/>
                <a:gd name="connsiteY612" fmla="*/ 2436272 h 3652478"/>
                <a:gd name="connsiteX613" fmla="*/ 2131438 w 10080264"/>
                <a:gd name="connsiteY613" fmla="*/ 2400276 h 3652478"/>
                <a:gd name="connsiteX614" fmla="*/ 2205591 w 10080264"/>
                <a:gd name="connsiteY614" fmla="*/ 2362121 h 3652478"/>
                <a:gd name="connsiteX615" fmla="*/ 2203791 w 10080264"/>
                <a:gd name="connsiteY615" fmla="*/ 2360322 h 3652478"/>
                <a:gd name="connsiteX616" fmla="*/ 2198751 w 10080264"/>
                <a:gd name="connsiteY616" fmla="*/ 2358522 h 3652478"/>
                <a:gd name="connsiteX617" fmla="*/ 1007232 w 10080264"/>
                <a:gd name="connsiteY617" fmla="*/ 2356370 h 3652478"/>
                <a:gd name="connsiteX618" fmla="*/ 982762 w 10080264"/>
                <a:gd name="connsiteY618" fmla="*/ 2370411 h 3652478"/>
                <a:gd name="connsiteX619" fmla="*/ 960451 w 10080264"/>
                <a:gd name="connsiteY619" fmla="*/ 2380852 h 3652478"/>
                <a:gd name="connsiteX620" fmla="*/ 944617 w 10080264"/>
                <a:gd name="connsiteY620" fmla="*/ 2399933 h 3652478"/>
                <a:gd name="connsiteX621" fmla="*/ 927344 w 10080264"/>
                <a:gd name="connsiteY621" fmla="*/ 2418655 h 3652478"/>
                <a:gd name="connsiteX622" fmla="*/ 930943 w 10080264"/>
                <a:gd name="connsiteY622" fmla="*/ 2417215 h 3652478"/>
                <a:gd name="connsiteX623" fmla="*/ 953254 w 10080264"/>
                <a:gd name="connsiteY623" fmla="*/ 2399933 h 3652478"/>
                <a:gd name="connsiteX624" fmla="*/ 6450933 w 10080264"/>
                <a:gd name="connsiteY624" fmla="*/ 2347681 h 3652478"/>
                <a:gd name="connsiteX625" fmla="*/ 6359467 w 10080264"/>
                <a:gd name="connsiteY625" fmla="*/ 2394490 h 3652478"/>
                <a:gd name="connsiteX626" fmla="*/ 6269081 w 10080264"/>
                <a:gd name="connsiteY626" fmla="*/ 2441299 h 3652478"/>
                <a:gd name="connsiteX627" fmla="*/ 6205342 w 10080264"/>
                <a:gd name="connsiteY627" fmla="*/ 2475865 h 3652478"/>
                <a:gd name="connsiteX628" fmla="*/ 6066703 w 10080264"/>
                <a:gd name="connsiteY628" fmla="*/ 2553640 h 3652478"/>
                <a:gd name="connsiteX629" fmla="*/ 6051218 w 10080264"/>
                <a:gd name="connsiteY629" fmla="*/ 2562282 h 3652478"/>
                <a:gd name="connsiteX630" fmla="*/ 6078946 w 10080264"/>
                <a:gd name="connsiteY630" fmla="*/ 2559041 h 3652478"/>
                <a:gd name="connsiteX631" fmla="*/ 6108115 w 10080264"/>
                <a:gd name="connsiteY631" fmla="*/ 2555441 h 3652478"/>
                <a:gd name="connsiteX632" fmla="*/ 6108115 w 10080264"/>
                <a:gd name="connsiteY632" fmla="*/ 2548599 h 3652478"/>
                <a:gd name="connsiteX633" fmla="*/ 6109915 w 10080264"/>
                <a:gd name="connsiteY633" fmla="*/ 2541758 h 3652478"/>
                <a:gd name="connsiteX634" fmla="*/ 6114957 w 10080264"/>
                <a:gd name="connsiteY634" fmla="*/ 2534917 h 3652478"/>
                <a:gd name="connsiteX635" fmla="*/ 6121798 w 10080264"/>
                <a:gd name="connsiteY635" fmla="*/ 2531316 h 3652478"/>
                <a:gd name="connsiteX636" fmla="*/ 6129001 w 10080264"/>
                <a:gd name="connsiteY636" fmla="*/ 2527715 h 3652478"/>
                <a:gd name="connsiteX637" fmla="*/ 6153127 w 10080264"/>
                <a:gd name="connsiteY637" fmla="*/ 2517273 h 3652478"/>
                <a:gd name="connsiteX638" fmla="*/ 6177614 w 10080264"/>
                <a:gd name="connsiteY638" fmla="*/ 2507191 h 3652478"/>
                <a:gd name="connsiteX639" fmla="*/ 6199941 w 10080264"/>
                <a:gd name="connsiteY639" fmla="*/ 2493149 h 3652478"/>
                <a:gd name="connsiteX640" fmla="*/ 6222627 w 10080264"/>
                <a:gd name="connsiteY640" fmla="*/ 2475865 h 3652478"/>
                <a:gd name="connsiteX641" fmla="*/ 6269081 w 10080264"/>
                <a:gd name="connsiteY641" fmla="*/ 2446340 h 3652478"/>
                <a:gd name="connsiteX642" fmla="*/ 6289967 w 10080264"/>
                <a:gd name="connsiteY642" fmla="*/ 2434097 h 3652478"/>
                <a:gd name="connsiteX643" fmla="*/ 6312653 w 10080264"/>
                <a:gd name="connsiteY643" fmla="*/ 2422215 h 3652478"/>
                <a:gd name="connsiteX644" fmla="*/ 6362708 w 10080264"/>
                <a:gd name="connsiteY644" fmla="*/ 2396290 h 3652478"/>
                <a:gd name="connsiteX645" fmla="*/ 6416363 w 10080264"/>
                <a:gd name="connsiteY645" fmla="*/ 2366764 h 3652478"/>
                <a:gd name="connsiteX646" fmla="*/ 6433648 w 10080264"/>
                <a:gd name="connsiteY646" fmla="*/ 2358123 h 3652478"/>
                <a:gd name="connsiteX647" fmla="*/ 4576584 w 10080264"/>
                <a:gd name="connsiteY647" fmla="*/ 2339301 h 3652478"/>
                <a:gd name="connsiteX648" fmla="*/ 4552453 w 10080264"/>
                <a:gd name="connsiteY648" fmla="*/ 2347942 h 3652478"/>
                <a:gd name="connsiteX649" fmla="*/ 4540568 w 10080264"/>
                <a:gd name="connsiteY649" fmla="*/ 2356584 h 3652478"/>
                <a:gd name="connsiteX650" fmla="*/ 4518238 w 10080264"/>
                <a:gd name="connsiteY650" fmla="*/ 2368826 h 3652478"/>
                <a:gd name="connsiteX651" fmla="*/ 4497348 w 10080264"/>
                <a:gd name="connsiteY651" fmla="*/ 2384308 h 3652478"/>
                <a:gd name="connsiteX652" fmla="*/ 4483302 w 10080264"/>
                <a:gd name="connsiteY652" fmla="*/ 2396550 h 3652478"/>
                <a:gd name="connsiteX653" fmla="*/ 4469615 w 10080264"/>
                <a:gd name="connsiteY653" fmla="*/ 2406991 h 3652478"/>
                <a:gd name="connsiteX654" fmla="*/ 4459170 w 10080264"/>
                <a:gd name="connsiteY654" fmla="*/ 2413832 h 3652478"/>
                <a:gd name="connsiteX655" fmla="*/ 4455569 w 10080264"/>
                <a:gd name="connsiteY655" fmla="*/ 2417433 h 3652478"/>
                <a:gd name="connsiteX656" fmla="*/ 4481501 w 10080264"/>
                <a:gd name="connsiteY656" fmla="*/ 2401591 h 3652478"/>
                <a:gd name="connsiteX657" fmla="*/ 4504191 w 10080264"/>
                <a:gd name="connsiteY657" fmla="*/ 2384308 h 3652478"/>
                <a:gd name="connsiteX658" fmla="*/ 4519678 w 10080264"/>
                <a:gd name="connsiteY658" fmla="*/ 2370626 h 3652478"/>
                <a:gd name="connsiteX659" fmla="*/ 4536966 w 10080264"/>
                <a:gd name="connsiteY659" fmla="*/ 2361985 h 3652478"/>
                <a:gd name="connsiteX660" fmla="*/ 4552453 w 10080264"/>
                <a:gd name="connsiteY660" fmla="*/ 2356584 h 3652478"/>
                <a:gd name="connsiteX661" fmla="*/ 4569741 w 10080264"/>
                <a:gd name="connsiteY661" fmla="*/ 2354783 h 3652478"/>
                <a:gd name="connsiteX662" fmla="*/ 4571542 w 10080264"/>
                <a:gd name="connsiteY662" fmla="*/ 2346142 h 3652478"/>
                <a:gd name="connsiteX663" fmla="*/ 9044564 w 10080264"/>
                <a:gd name="connsiteY663" fmla="*/ 2335470 h 3652478"/>
                <a:gd name="connsiteX664" fmla="*/ 9020436 w 10080264"/>
                <a:gd name="connsiteY664" fmla="*/ 2351307 h 3652478"/>
                <a:gd name="connsiteX665" fmla="*/ 9025837 w 10080264"/>
                <a:gd name="connsiteY665" fmla="*/ 2349507 h 3652478"/>
                <a:gd name="connsiteX666" fmla="*/ 9034480 w 10080264"/>
                <a:gd name="connsiteY666" fmla="*/ 2349507 h 3652478"/>
                <a:gd name="connsiteX667" fmla="*/ 9044564 w 10080264"/>
                <a:gd name="connsiteY667" fmla="*/ 2344108 h 3652478"/>
                <a:gd name="connsiteX668" fmla="*/ 4686075 w 10080264"/>
                <a:gd name="connsiteY668" fmla="*/ 2333900 h 3652478"/>
                <a:gd name="connsiteX669" fmla="*/ 4673829 w 10080264"/>
                <a:gd name="connsiteY669" fmla="*/ 2339301 h 3652478"/>
                <a:gd name="connsiteX670" fmla="*/ 4656541 w 10080264"/>
                <a:gd name="connsiteY670" fmla="*/ 2349743 h 3652478"/>
                <a:gd name="connsiteX671" fmla="*/ 4660143 w 10080264"/>
                <a:gd name="connsiteY671" fmla="*/ 2349743 h 3652478"/>
                <a:gd name="connsiteX672" fmla="*/ 4673829 w 10080264"/>
                <a:gd name="connsiteY672" fmla="*/ 2349743 h 3652478"/>
                <a:gd name="connsiteX673" fmla="*/ 4679232 w 10080264"/>
                <a:gd name="connsiteY673" fmla="*/ 2347942 h 3652478"/>
                <a:gd name="connsiteX674" fmla="*/ 4680672 w 10080264"/>
                <a:gd name="connsiteY674" fmla="*/ 2344342 h 3652478"/>
                <a:gd name="connsiteX675" fmla="*/ 7407007 w 10080264"/>
                <a:gd name="connsiteY675" fmla="*/ 2328597 h 3652478"/>
                <a:gd name="connsiteX676" fmla="*/ 7367035 w 10080264"/>
                <a:gd name="connsiteY676" fmla="*/ 2351281 h 3652478"/>
                <a:gd name="connsiteX677" fmla="*/ 7408447 w 10080264"/>
                <a:gd name="connsiteY677" fmla="*/ 2328597 h 3652478"/>
                <a:gd name="connsiteX678" fmla="*/ 1408469 w 10080264"/>
                <a:gd name="connsiteY678" fmla="*/ 2326848 h 3652478"/>
                <a:gd name="connsiteX679" fmla="*/ 1294396 w 10080264"/>
                <a:gd name="connsiteY679" fmla="*/ 2413614 h 3652478"/>
                <a:gd name="connsiteX680" fmla="*/ 1266687 w 10080264"/>
                <a:gd name="connsiteY680" fmla="*/ 2432696 h 3652478"/>
                <a:gd name="connsiteX681" fmla="*/ 1238978 w 10080264"/>
                <a:gd name="connsiteY681" fmla="*/ 2453217 h 3652478"/>
                <a:gd name="connsiteX682" fmla="*/ 1237179 w 10080264"/>
                <a:gd name="connsiteY682" fmla="*/ 2455017 h 3652478"/>
                <a:gd name="connsiteX683" fmla="*/ 1216307 w 10080264"/>
                <a:gd name="connsiteY683" fmla="*/ 2470499 h 3652478"/>
                <a:gd name="connsiteX684" fmla="*/ 1199034 w 10080264"/>
                <a:gd name="connsiteY684" fmla="*/ 2488140 h 3652478"/>
                <a:gd name="connsiteX685" fmla="*/ 1224944 w 10080264"/>
                <a:gd name="connsiteY685" fmla="*/ 2474099 h 3652478"/>
                <a:gd name="connsiteX686" fmla="*/ 1247614 w 10080264"/>
                <a:gd name="connsiteY686" fmla="*/ 2458618 h 3652478"/>
                <a:gd name="connsiteX687" fmla="*/ 1268486 w 10080264"/>
                <a:gd name="connsiteY687" fmla="*/ 2444577 h 3652478"/>
                <a:gd name="connsiteX688" fmla="*/ 1285759 w 10080264"/>
                <a:gd name="connsiteY688" fmla="*/ 2429096 h 3652478"/>
                <a:gd name="connsiteX689" fmla="*/ 1306631 w 10080264"/>
                <a:gd name="connsiteY689" fmla="*/ 2410014 h 3652478"/>
                <a:gd name="connsiteX690" fmla="*/ 1330741 w 10080264"/>
                <a:gd name="connsiteY690" fmla="*/ 2392733 h 3652478"/>
                <a:gd name="connsiteX691" fmla="*/ 1354851 w 10080264"/>
                <a:gd name="connsiteY691" fmla="*/ 2379052 h 3652478"/>
                <a:gd name="connsiteX692" fmla="*/ 1378961 w 10080264"/>
                <a:gd name="connsiteY692" fmla="*/ 2366811 h 3652478"/>
                <a:gd name="connsiteX693" fmla="*/ 1392996 w 10080264"/>
                <a:gd name="connsiteY693" fmla="*/ 2345930 h 3652478"/>
                <a:gd name="connsiteX694" fmla="*/ 5435580 w 10080264"/>
                <a:gd name="connsiteY694" fmla="*/ 2316618 h 3652478"/>
                <a:gd name="connsiteX695" fmla="*/ 5412889 w 10080264"/>
                <a:gd name="connsiteY695" fmla="*/ 2335701 h 3652478"/>
                <a:gd name="connsiteX696" fmla="*/ 5421533 w 10080264"/>
                <a:gd name="connsiteY696" fmla="*/ 2328860 h 3652478"/>
                <a:gd name="connsiteX697" fmla="*/ 5428377 w 10080264"/>
                <a:gd name="connsiteY697" fmla="*/ 2323819 h 3652478"/>
                <a:gd name="connsiteX698" fmla="*/ 7737582 w 10080264"/>
                <a:gd name="connsiteY698" fmla="*/ 2307713 h 3652478"/>
                <a:gd name="connsiteX699" fmla="*/ 7718496 w 10080264"/>
                <a:gd name="connsiteY699" fmla="*/ 2314914 h 3652478"/>
                <a:gd name="connsiteX700" fmla="*/ 7701211 w 10080264"/>
                <a:gd name="connsiteY700" fmla="*/ 2324996 h 3652478"/>
                <a:gd name="connsiteX701" fmla="*/ 7673483 w 10080264"/>
                <a:gd name="connsiteY701" fmla="*/ 2344080 h 3652478"/>
                <a:gd name="connsiteX702" fmla="*/ 7725698 w 10080264"/>
                <a:gd name="connsiteY702" fmla="*/ 2318155 h 3652478"/>
                <a:gd name="connsiteX703" fmla="*/ 9098581 w 10080264"/>
                <a:gd name="connsiteY703" fmla="*/ 2302715 h 3652478"/>
                <a:gd name="connsiteX704" fmla="*/ 9075894 w 10080264"/>
                <a:gd name="connsiteY704" fmla="*/ 2316393 h 3652478"/>
                <a:gd name="connsiteX705" fmla="*/ 9084537 w 10080264"/>
                <a:gd name="connsiteY705" fmla="*/ 2316393 h 3652478"/>
                <a:gd name="connsiteX706" fmla="*/ 2333739 w 10080264"/>
                <a:gd name="connsiteY706" fmla="*/ 2298050 h 3652478"/>
                <a:gd name="connsiteX707" fmla="*/ 2290543 w 10080264"/>
                <a:gd name="connsiteY707" fmla="*/ 2315327 h 3652478"/>
                <a:gd name="connsiteX708" fmla="*/ 2248787 w 10080264"/>
                <a:gd name="connsiteY708" fmla="*/ 2329006 h 3652478"/>
                <a:gd name="connsiteX709" fmla="*/ 2236908 w 10080264"/>
                <a:gd name="connsiteY709" fmla="*/ 2339444 h 3652478"/>
                <a:gd name="connsiteX710" fmla="*/ 2231509 w 10080264"/>
                <a:gd name="connsiteY710" fmla="*/ 2349883 h 3652478"/>
                <a:gd name="connsiteX711" fmla="*/ 2238348 w 10080264"/>
                <a:gd name="connsiteY711" fmla="*/ 2348083 h 3652478"/>
                <a:gd name="connsiteX712" fmla="*/ 2262826 w 10080264"/>
                <a:gd name="connsiteY712" fmla="*/ 2335845 h 3652478"/>
                <a:gd name="connsiteX713" fmla="*/ 2286943 w 10080264"/>
                <a:gd name="connsiteY713" fmla="*/ 2323966 h 3652478"/>
                <a:gd name="connsiteX714" fmla="*/ 2311061 w 10080264"/>
                <a:gd name="connsiteY714" fmla="*/ 2311728 h 3652478"/>
                <a:gd name="connsiteX715" fmla="*/ 818308 w 10080264"/>
                <a:gd name="connsiteY715" fmla="*/ 2295886 h 3652478"/>
                <a:gd name="connsiteX716" fmla="*/ 809672 w 10080264"/>
                <a:gd name="connsiteY716" fmla="*/ 2297686 h 3652478"/>
                <a:gd name="connsiteX717" fmla="*/ 802835 w 10080264"/>
                <a:gd name="connsiteY717" fmla="*/ 2299126 h 3652478"/>
                <a:gd name="connsiteX718" fmla="*/ 775126 w 10080264"/>
                <a:gd name="connsiteY718" fmla="*/ 2316407 h 3652478"/>
                <a:gd name="connsiteX719" fmla="*/ 749216 w 10080264"/>
                <a:gd name="connsiteY719" fmla="*/ 2335489 h 3652478"/>
                <a:gd name="connsiteX720" fmla="*/ 699197 w 10080264"/>
                <a:gd name="connsiteY720" fmla="*/ 2385892 h 3652478"/>
                <a:gd name="connsiteX721" fmla="*/ 685162 w 10080264"/>
                <a:gd name="connsiteY721" fmla="*/ 2398133 h 3652478"/>
                <a:gd name="connsiteX722" fmla="*/ 671488 w 10080264"/>
                <a:gd name="connsiteY722" fmla="*/ 2408574 h 3652478"/>
                <a:gd name="connsiteX723" fmla="*/ 657453 w 10080264"/>
                <a:gd name="connsiteY723" fmla="*/ 2417215 h 3652478"/>
                <a:gd name="connsiteX724" fmla="*/ 641980 w 10080264"/>
                <a:gd name="connsiteY724" fmla="*/ 2424055 h 3652478"/>
                <a:gd name="connsiteX725" fmla="*/ 640180 w 10080264"/>
                <a:gd name="connsiteY725" fmla="*/ 2432696 h 3652478"/>
                <a:gd name="connsiteX726" fmla="*/ 636582 w 10080264"/>
                <a:gd name="connsiteY726" fmla="*/ 2441336 h 3652478"/>
                <a:gd name="connsiteX727" fmla="*/ 633343 w 10080264"/>
                <a:gd name="connsiteY727" fmla="*/ 2448177 h 3652478"/>
                <a:gd name="connsiteX728" fmla="*/ 628305 w 10080264"/>
                <a:gd name="connsiteY728" fmla="*/ 2453217 h 3652478"/>
                <a:gd name="connsiteX729" fmla="*/ 617870 w 10080264"/>
                <a:gd name="connsiteY729" fmla="*/ 2461858 h 3652478"/>
                <a:gd name="connsiteX730" fmla="*/ 611032 w 10080264"/>
                <a:gd name="connsiteY730" fmla="*/ 2470499 h 3652478"/>
                <a:gd name="connsiteX731" fmla="*/ 617870 w 10080264"/>
                <a:gd name="connsiteY731" fmla="*/ 2470499 h 3652478"/>
                <a:gd name="connsiteX732" fmla="*/ 622907 w 10080264"/>
                <a:gd name="connsiteY732" fmla="*/ 2467258 h 3652478"/>
                <a:gd name="connsiteX733" fmla="*/ 624707 w 10080264"/>
                <a:gd name="connsiteY733" fmla="*/ 2465458 h 3652478"/>
                <a:gd name="connsiteX734" fmla="*/ 626506 w 10080264"/>
                <a:gd name="connsiteY734" fmla="*/ 2463658 h 3652478"/>
                <a:gd name="connsiteX735" fmla="*/ 631544 w 10080264"/>
                <a:gd name="connsiteY735" fmla="*/ 2453217 h 3652478"/>
                <a:gd name="connsiteX736" fmla="*/ 640180 w 10080264"/>
                <a:gd name="connsiteY736" fmla="*/ 2444577 h 3652478"/>
                <a:gd name="connsiteX737" fmla="*/ 653855 w 10080264"/>
                <a:gd name="connsiteY737" fmla="*/ 2437736 h 3652478"/>
                <a:gd name="connsiteX738" fmla="*/ 661052 w 10080264"/>
                <a:gd name="connsiteY738" fmla="*/ 2434136 h 3652478"/>
                <a:gd name="connsiteX739" fmla="*/ 671488 w 10080264"/>
                <a:gd name="connsiteY739" fmla="*/ 2432696 h 3652478"/>
                <a:gd name="connsiteX740" fmla="*/ 674726 w 10080264"/>
                <a:gd name="connsiteY740" fmla="*/ 2424055 h 3652478"/>
                <a:gd name="connsiteX741" fmla="*/ 678325 w 10080264"/>
                <a:gd name="connsiteY741" fmla="*/ 2417215 h 3652478"/>
                <a:gd name="connsiteX742" fmla="*/ 683363 w 10080264"/>
                <a:gd name="connsiteY742" fmla="*/ 2411814 h 3652478"/>
                <a:gd name="connsiteX743" fmla="*/ 690560 w 10080264"/>
                <a:gd name="connsiteY743" fmla="*/ 2410014 h 3652478"/>
                <a:gd name="connsiteX744" fmla="*/ 733743 w 10080264"/>
                <a:gd name="connsiteY744" fmla="*/ 2377252 h 3652478"/>
                <a:gd name="connsiteX745" fmla="*/ 776925 w 10080264"/>
                <a:gd name="connsiteY745" fmla="*/ 2347730 h 3652478"/>
                <a:gd name="connsiteX746" fmla="*/ 809672 w 10080264"/>
                <a:gd name="connsiteY746" fmla="*/ 2323608 h 3652478"/>
                <a:gd name="connsiteX747" fmla="*/ 839180 w 10080264"/>
                <a:gd name="connsiteY747" fmla="*/ 2295886 h 3652478"/>
                <a:gd name="connsiteX748" fmla="*/ 6535917 w 10080264"/>
                <a:gd name="connsiteY748" fmla="*/ 2294030 h 3652478"/>
                <a:gd name="connsiteX749" fmla="*/ 6534117 w 10080264"/>
                <a:gd name="connsiteY749" fmla="*/ 2295831 h 3652478"/>
                <a:gd name="connsiteX750" fmla="*/ 6537718 w 10080264"/>
                <a:gd name="connsiteY750" fmla="*/ 2295831 h 3652478"/>
                <a:gd name="connsiteX751" fmla="*/ 9271798 w 10080264"/>
                <a:gd name="connsiteY751" fmla="*/ 2292277 h 3652478"/>
                <a:gd name="connsiteX752" fmla="*/ 9242268 w 10080264"/>
                <a:gd name="connsiteY752" fmla="*/ 2309554 h 3652478"/>
                <a:gd name="connsiteX753" fmla="*/ 9263155 w 10080264"/>
                <a:gd name="connsiteY753" fmla="*/ 2309554 h 3652478"/>
                <a:gd name="connsiteX754" fmla="*/ 9268197 w 10080264"/>
                <a:gd name="connsiteY754" fmla="*/ 2297676 h 3652478"/>
                <a:gd name="connsiteX755" fmla="*/ 9269998 w 10080264"/>
                <a:gd name="connsiteY755" fmla="*/ 2294077 h 3652478"/>
                <a:gd name="connsiteX756" fmla="*/ 1096835 w 10080264"/>
                <a:gd name="connsiteY756" fmla="*/ 2289045 h 3652478"/>
                <a:gd name="connsiteX757" fmla="*/ 1067687 w 10080264"/>
                <a:gd name="connsiteY757" fmla="*/ 2316407 h 3652478"/>
                <a:gd name="connsiteX758" fmla="*/ 1070926 w 10080264"/>
                <a:gd name="connsiteY758" fmla="*/ 2316407 h 3652478"/>
                <a:gd name="connsiteX759" fmla="*/ 1084960 w 10080264"/>
                <a:gd name="connsiteY759" fmla="*/ 2318208 h 3652478"/>
                <a:gd name="connsiteX760" fmla="*/ 1091798 w 10080264"/>
                <a:gd name="connsiteY760" fmla="*/ 2309567 h 3652478"/>
                <a:gd name="connsiteX761" fmla="*/ 1095396 w 10080264"/>
                <a:gd name="connsiteY761" fmla="*/ 2300926 h 3652478"/>
                <a:gd name="connsiteX762" fmla="*/ 240382 w 10080264"/>
                <a:gd name="connsiteY762" fmla="*/ 2275004 h 3652478"/>
                <a:gd name="connsiteX763" fmla="*/ 219871 w 10080264"/>
                <a:gd name="connsiteY763" fmla="*/ 2287245 h 3652478"/>
                <a:gd name="connsiteX764" fmla="*/ 197200 w 10080264"/>
                <a:gd name="connsiteY764" fmla="*/ 2297686 h 3652478"/>
                <a:gd name="connsiteX765" fmla="*/ 192162 w 10080264"/>
                <a:gd name="connsiteY765" fmla="*/ 2304527 h 3652478"/>
                <a:gd name="connsiteX766" fmla="*/ 188563 w 10080264"/>
                <a:gd name="connsiteY766" fmla="*/ 2313167 h 3652478"/>
                <a:gd name="connsiteX767" fmla="*/ 187124 w 10080264"/>
                <a:gd name="connsiteY767" fmla="*/ 2316407 h 3652478"/>
                <a:gd name="connsiteX768" fmla="*/ 179927 w 10080264"/>
                <a:gd name="connsiteY768" fmla="*/ 2328648 h 3652478"/>
                <a:gd name="connsiteX769" fmla="*/ 192162 w 10080264"/>
                <a:gd name="connsiteY769" fmla="*/ 2318208 h 3652478"/>
                <a:gd name="connsiteX770" fmla="*/ 205836 w 10080264"/>
                <a:gd name="connsiteY770" fmla="*/ 2309567 h 3652478"/>
                <a:gd name="connsiteX771" fmla="*/ 218071 w 10080264"/>
                <a:gd name="connsiteY771" fmla="*/ 2304527 h 3652478"/>
                <a:gd name="connsiteX772" fmla="*/ 231746 w 10080264"/>
                <a:gd name="connsiteY772" fmla="*/ 2299126 h 3652478"/>
                <a:gd name="connsiteX773" fmla="*/ 235344 w 10080264"/>
                <a:gd name="connsiteY773" fmla="*/ 2287245 h 3652478"/>
                <a:gd name="connsiteX774" fmla="*/ 4498789 w 10080264"/>
                <a:gd name="connsiteY774" fmla="*/ 2271971 h 3652478"/>
                <a:gd name="connsiteX775" fmla="*/ 4500589 w 10080264"/>
                <a:gd name="connsiteY775" fmla="*/ 2285653 h 3652478"/>
                <a:gd name="connsiteX776" fmla="*/ 4462412 w 10080264"/>
                <a:gd name="connsiteY776" fmla="*/ 2290694 h 3652478"/>
                <a:gd name="connsiteX777" fmla="*/ 4427836 w 10080264"/>
                <a:gd name="connsiteY777" fmla="*/ 2292494 h 3652478"/>
                <a:gd name="connsiteX778" fmla="*/ 4431438 w 10080264"/>
                <a:gd name="connsiteY778" fmla="*/ 2306536 h 3652478"/>
                <a:gd name="connsiteX779" fmla="*/ 4434679 w 10080264"/>
                <a:gd name="connsiteY779" fmla="*/ 2318418 h 3652478"/>
                <a:gd name="connsiteX780" fmla="*/ 4438281 w 10080264"/>
                <a:gd name="connsiteY780" fmla="*/ 2332460 h 3652478"/>
                <a:gd name="connsiteX781" fmla="*/ 4441522 w 10080264"/>
                <a:gd name="connsiteY781" fmla="*/ 2347942 h 3652478"/>
                <a:gd name="connsiteX782" fmla="*/ 4471056 w 10080264"/>
                <a:gd name="connsiteY782" fmla="*/ 2328860 h 3652478"/>
                <a:gd name="connsiteX783" fmla="*/ 4500589 w 10080264"/>
                <a:gd name="connsiteY783" fmla="*/ 2307976 h 3652478"/>
                <a:gd name="connsiteX784" fmla="*/ 4538767 w 10080264"/>
                <a:gd name="connsiteY784" fmla="*/ 2282052 h 3652478"/>
                <a:gd name="connsiteX785" fmla="*/ 4502390 w 10080264"/>
                <a:gd name="connsiteY785" fmla="*/ 2285653 h 3652478"/>
                <a:gd name="connsiteX786" fmla="*/ 7557530 w 10080264"/>
                <a:gd name="connsiteY786" fmla="*/ 2249022 h 3652478"/>
                <a:gd name="connsiteX787" fmla="*/ 7542045 w 10080264"/>
                <a:gd name="connsiteY787" fmla="*/ 2255863 h 3652478"/>
                <a:gd name="connsiteX788" fmla="*/ 7543486 w 10080264"/>
                <a:gd name="connsiteY788" fmla="*/ 2255863 h 3652478"/>
                <a:gd name="connsiteX789" fmla="*/ 7550688 w 10080264"/>
                <a:gd name="connsiteY789" fmla="*/ 2252622 h 3652478"/>
                <a:gd name="connsiteX790" fmla="*/ 1512107 w 10080264"/>
                <a:gd name="connsiteY790" fmla="*/ 2245482 h 3652478"/>
                <a:gd name="connsiteX791" fmla="*/ 1462088 w 10080264"/>
                <a:gd name="connsiteY791" fmla="*/ 2285445 h 3652478"/>
                <a:gd name="connsiteX792" fmla="*/ 1487997 w 10080264"/>
                <a:gd name="connsiteY792" fmla="*/ 2266364 h 3652478"/>
                <a:gd name="connsiteX793" fmla="*/ 6274482 w 10080264"/>
                <a:gd name="connsiteY793" fmla="*/ 2236779 h 3652478"/>
                <a:gd name="connsiteX794" fmla="*/ 6224068 w 10080264"/>
                <a:gd name="connsiteY794" fmla="*/ 2268105 h 3652478"/>
                <a:gd name="connsiteX795" fmla="*/ 6174013 w 10080264"/>
                <a:gd name="connsiteY795" fmla="*/ 2299071 h 3652478"/>
                <a:gd name="connsiteX796" fmla="*/ 6193099 w 10080264"/>
                <a:gd name="connsiteY796" fmla="*/ 2290430 h 3652478"/>
                <a:gd name="connsiteX797" fmla="*/ 6215785 w 10080264"/>
                <a:gd name="connsiteY797" fmla="*/ 2280348 h 3652478"/>
                <a:gd name="connsiteX798" fmla="*/ 6238112 w 10080264"/>
                <a:gd name="connsiteY798" fmla="*/ 2266305 h 3652478"/>
                <a:gd name="connsiteX799" fmla="*/ 6257197 w 10080264"/>
                <a:gd name="connsiteY799" fmla="*/ 2252622 h 3652478"/>
                <a:gd name="connsiteX800" fmla="*/ 667889 w 10080264"/>
                <a:gd name="connsiteY800" fmla="*/ 2221361 h 3652478"/>
                <a:gd name="connsiteX801" fmla="*/ 664291 w 10080264"/>
                <a:gd name="connsiteY801" fmla="*/ 2224961 h 3652478"/>
                <a:gd name="connsiteX802" fmla="*/ 676526 w 10080264"/>
                <a:gd name="connsiteY802" fmla="*/ 2226401 h 3652478"/>
                <a:gd name="connsiteX803" fmla="*/ 686961 w 10080264"/>
                <a:gd name="connsiteY803" fmla="*/ 2233601 h 3652478"/>
                <a:gd name="connsiteX804" fmla="*/ 697397 w 10080264"/>
                <a:gd name="connsiteY804" fmla="*/ 2242242 h 3652478"/>
                <a:gd name="connsiteX805" fmla="*/ 707833 w 10080264"/>
                <a:gd name="connsiteY805" fmla="*/ 2254483 h 3652478"/>
                <a:gd name="connsiteX806" fmla="*/ 712871 w 10080264"/>
                <a:gd name="connsiteY806" fmla="*/ 2247282 h 3652478"/>
                <a:gd name="connsiteX807" fmla="*/ 702435 w 10080264"/>
                <a:gd name="connsiteY807" fmla="*/ 2238642 h 3652478"/>
                <a:gd name="connsiteX808" fmla="*/ 691999 w 10080264"/>
                <a:gd name="connsiteY808" fmla="*/ 2230001 h 3652478"/>
                <a:gd name="connsiteX809" fmla="*/ 681564 w 10080264"/>
                <a:gd name="connsiteY809" fmla="*/ 2224961 h 3652478"/>
                <a:gd name="connsiteX810" fmla="*/ 1562487 w 10080264"/>
                <a:gd name="connsiteY810" fmla="*/ 2205879 h 3652478"/>
                <a:gd name="connsiteX811" fmla="*/ 1536578 w 10080264"/>
                <a:gd name="connsiteY811" fmla="*/ 2226401 h 3652478"/>
                <a:gd name="connsiteX812" fmla="*/ 1543415 w 10080264"/>
                <a:gd name="connsiteY812" fmla="*/ 2226401 h 3652478"/>
                <a:gd name="connsiteX813" fmla="*/ 1552051 w 10080264"/>
                <a:gd name="connsiteY813" fmla="*/ 2219560 h 3652478"/>
                <a:gd name="connsiteX814" fmla="*/ 1224944 w 10080264"/>
                <a:gd name="connsiteY814" fmla="*/ 2193639 h 3652478"/>
                <a:gd name="connsiteX815" fmla="*/ 1223144 w 10080264"/>
                <a:gd name="connsiteY815" fmla="*/ 2198679 h 3652478"/>
                <a:gd name="connsiteX816" fmla="*/ 1224944 w 10080264"/>
                <a:gd name="connsiteY816" fmla="*/ 2196879 h 3652478"/>
                <a:gd name="connsiteX817" fmla="*/ 4730735 w 10080264"/>
                <a:gd name="connsiteY817" fmla="*/ 2188438 h 3652478"/>
                <a:gd name="connsiteX818" fmla="*/ 4730735 w 10080264"/>
                <a:gd name="connsiteY818" fmla="*/ 2202480 h 3652478"/>
                <a:gd name="connsiteX819" fmla="*/ 4739740 w 10080264"/>
                <a:gd name="connsiteY819" fmla="*/ 2202480 h 3652478"/>
                <a:gd name="connsiteX820" fmla="*/ 4736138 w 10080264"/>
                <a:gd name="connsiteY820" fmla="*/ 2197080 h 3652478"/>
                <a:gd name="connsiteX821" fmla="*/ 4734337 w 10080264"/>
                <a:gd name="connsiteY821" fmla="*/ 2192039 h 3652478"/>
                <a:gd name="connsiteX822" fmla="*/ 9126310 w 10080264"/>
                <a:gd name="connsiteY822" fmla="*/ 2183216 h 3652478"/>
                <a:gd name="connsiteX823" fmla="*/ 9041322 w 10080264"/>
                <a:gd name="connsiteY823" fmla="*/ 2238647 h 3652478"/>
                <a:gd name="connsiteX824" fmla="*/ 8843978 w 10080264"/>
                <a:gd name="connsiteY824" fmla="*/ 2366784 h 3652478"/>
                <a:gd name="connsiteX825" fmla="*/ 8925004 w 10080264"/>
                <a:gd name="connsiteY825" fmla="*/ 2321792 h 3652478"/>
                <a:gd name="connsiteX826" fmla="*/ 8982623 w 10080264"/>
                <a:gd name="connsiteY826" fmla="*/ 2289038 h 3652478"/>
                <a:gd name="connsiteX827" fmla="*/ 9034480 w 10080264"/>
                <a:gd name="connsiteY827" fmla="*/ 2254484 h 3652478"/>
                <a:gd name="connsiteX828" fmla="*/ 9080936 w 10080264"/>
                <a:gd name="connsiteY828" fmla="*/ 2219570 h 3652478"/>
                <a:gd name="connsiteX829" fmla="*/ 133146 w 10080264"/>
                <a:gd name="connsiteY829" fmla="*/ 2176357 h 3652478"/>
                <a:gd name="connsiteX830" fmla="*/ 131346 w 10080264"/>
                <a:gd name="connsiteY830" fmla="*/ 2190038 h 3652478"/>
                <a:gd name="connsiteX831" fmla="*/ 145381 w 10080264"/>
                <a:gd name="connsiteY831" fmla="*/ 2176357 h 3652478"/>
                <a:gd name="connsiteX832" fmla="*/ 9325096 w 10080264"/>
                <a:gd name="connsiteY832" fmla="*/ 2165940 h 3652478"/>
                <a:gd name="connsiteX833" fmla="*/ 9316453 w 10080264"/>
                <a:gd name="connsiteY833" fmla="*/ 2170979 h 3652478"/>
                <a:gd name="connsiteX834" fmla="*/ 9323655 w 10080264"/>
                <a:gd name="connsiteY834" fmla="*/ 2169539 h 3652478"/>
                <a:gd name="connsiteX835" fmla="*/ 2461887 w 10080264"/>
                <a:gd name="connsiteY835" fmla="*/ 2147229 h 3652478"/>
                <a:gd name="connsiteX836" fmla="*/ 2429130 w 10080264"/>
                <a:gd name="connsiteY836" fmla="*/ 2163067 h 3652478"/>
                <a:gd name="connsiteX837" fmla="*/ 2441009 w 10080264"/>
                <a:gd name="connsiteY837" fmla="*/ 2161268 h 3652478"/>
                <a:gd name="connsiteX838" fmla="*/ 2454688 w 10080264"/>
                <a:gd name="connsiteY838" fmla="*/ 2159468 h 3652478"/>
                <a:gd name="connsiteX839" fmla="*/ 512072 w 10080264"/>
                <a:gd name="connsiteY839" fmla="*/ 2145395 h 3652478"/>
                <a:gd name="connsiteX840" fmla="*/ 487962 w 10080264"/>
                <a:gd name="connsiteY840" fmla="*/ 2162676 h 3652478"/>
                <a:gd name="connsiteX841" fmla="*/ 481125 w 10080264"/>
                <a:gd name="connsiteY841" fmla="*/ 2169517 h 3652478"/>
                <a:gd name="connsiteX842" fmla="*/ 501636 w 10080264"/>
                <a:gd name="connsiteY842" fmla="*/ 2154036 h 3652478"/>
                <a:gd name="connsiteX843" fmla="*/ 7604343 w 10080264"/>
                <a:gd name="connsiteY843" fmla="*/ 2136680 h 3652478"/>
                <a:gd name="connsiteX844" fmla="*/ 7582885 w 10080264"/>
                <a:gd name="connsiteY844" fmla="*/ 2150984 h 3652478"/>
                <a:gd name="connsiteX845" fmla="*/ 7580216 w 10080264"/>
                <a:gd name="connsiteY845" fmla="*/ 2152163 h 3652478"/>
                <a:gd name="connsiteX846" fmla="*/ 7578416 w 10080264"/>
                <a:gd name="connsiteY846" fmla="*/ 2153963 h 3652478"/>
                <a:gd name="connsiteX847" fmla="*/ 7582885 w 10080264"/>
                <a:gd name="connsiteY847" fmla="*/ 2150984 h 3652478"/>
                <a:gd name="connsiteX848" fmla="*/ 7595701 w 10080264"/>
                <a:gd name="connsiteY848" fmla="*/ 2145322 h 3652478"/>
                <a:gd name="connsiteX849" fmla="*/ 7600742 w 10080264"/>
                <a:gd name="connsiteY849" fmla="*/ 2141721 h 3652478"/>
                <a:gd name="connsiteX850" fmla="*/ 3645816 w 10080264"/>
                <a:gd name="connsiteY850" fmla="*/ 2123113 h 3652478"/>
                <a:gd name="connsiteX851" fmla="*/ 3588581 w 10080264"/>
                <a:gd name="connsiteY851" fmla="*/ 2154429 h 3652478"/>
                <a:gd name="connsiteX852" fmla="*/ 3534946 w 10080264"/>
                <a:gd name="connsiteY852" fmla="*/ 2185384 h 3652478"/>
                <a:gd name="connsiteX853" fmla="*/ 3483111 w 10080264"/>
                <a:gd name="connsiteY853" fmla="*/ 2214901 h 3652478"/>
                <a:gd name="connsiteX854" fmla="*/ 3434515 w 10080264"/>
                <a:gd name="connsiteY854" fmla="*/ 2245857 h 3652478"/>
                <a:gd name="connsiteX855" fmla="*/ 3384480 w 10080264"/>
                <a:gd name="connsiteY855" fmla="*/ 2278972 h 3652478"/>
                <a:gd name="connsiteX856" fmla="*/ 3403559 w 10080264"/>
                <a:gd name="connsiteY856" fmla="*/ 2272133 h 3652478"/>
                <a:gd name="connsiteX857" fmla="*/ 3420837 w 10080264"/>
                <a:gd name="connsiteY857" fmla="*/ 2263494 h 3652478"/>
                <a:gd name="connsiteX858" fmla="*/ 3436315 w 10080264"/>
                <a:gd name="connsiteY858" fmla="*/ 2253056 h 3652478"/>
                <a:gd name="connsiteX859" fmla="*/ 3448194 w 10080264"/>
                <a:gd name="connsiteY859" fmla="*/ 2239017 h 3652478"/>
                <a:gd name="connsiteX860" fmla="*/ 3453593 w 10080264"/>
                <a:gd name="connsiteY860" fmla="*/ 2235778 h 3652478"/>
                <a:gd name="connsiteX861" fmla="*/ 3498590 w 10080264"/>
                <a:gd name="connsiteY861" fmla="*/ 2214901 h 3652478"/>
                <a:gd name="connsiteX862" fmla="*/ 3541786 w 10080264"/>
                <a:gd name="connsiteY862" fmla="*/ 2190424 h 3652478"/>
                <a:gd name="connsiteX863" fmla="*/ 3579942 w 10080264"/>
                <a:gd name="connsiteY863" fmla="*/ 2168107 h 3652478"/>
                <a:gd name="connsiteX864" fmla="*/ 3616299 w 10080264"/>
                <a:gd name="connsiteY864" fmla="*/ 2142190 h 3652478"/>
                <a:gd name="connsiteX865" fmla="*/ 520709 w 10080264"/>
                <a:gd name="connsiteY865" fmla="*/ 2122713 h 3652478"/>
                <a:gd name="connsiteX866" fmla="*/ 524307 w 10080264"/>
                <a:gd name="connsiteY866" fmla="*/ 2131354 h 3652478"/>
                <a:gd name="connsiteX867" fmla="*/ 526107 w 10080264"/>
                <a:gd name="connsiteY867" fmla="*/ 2129554 h 3652478"/>
                <a:gd name="connsiteX868" fmla="*/ 3841277 w 10080264"/>
                <a:gd name="connsiteY868" fmla="*/ 2116274 h 3652478"/>
                <a:gd name="connsiteX869" fmla="*/ 3793041 w 10080264"/>
                <a:gd name="connsiteY869" fmla="*/ 2143990 h 3652478"/>
                <a:gd name="connsiteX870" fmla="*/ 3740847 w 10080264"/>
                <a:gd name="connsiteY870" fmla="*/ 2171346 h 3652478"/>
                <a:gd name="connsiteX871" fmla="*/ 3754526 w 10080264"/>
                <a:gd name="connsiteY871" fmla="*/ 2168107 h 3652478"/>
                <a:gd name="connsiteX872" fmla="*/ 3782602 w 10080264"/>
                <a:gd name="connsiteY872" fmla="*/ 2154429 h 3652478"/>
                <a:gd name="connsiteX873" fmla="*/ 3806721 w 10080264"/>
                <a:gd name="connsiteY873" fmla="*/ 2142190 h 3652478"/>
                <a:gd name="connsiteX874" fmla="*/ 3825798 w 10080264"/>
                <a:gd name="connsiteY874" fmla="*/ 2128512 h 3652478"/>
                <a:gd name="connsiteX875" fmla="*/ 8637630 w 10080264"/>
                <a:gd name="connsiteY875" fmla="*/ 2095032 h 3652478"/>
                <a:gd name="connsiteX876" fmla="*/ 8632588 w 10080264"/>
                <a:gd name="connsiteY876" fmla="*/ 2098631 h 3652478"/>
                <a:gd name="connsiteX877" fmla="*/ 8623945 w 10080264"/>
                <a:gd name="connsiteY877" fmla="*/ 2107270 h 3652478"/>
                <a:gd name="connsiteX878" fmla="*/ 8613502 w 10080264"/>
                <a:gd name="connsiteY878" fmla="*/ 2115908 h 3652478"/>
                <a:gd name="connsiteX879" fmla="*/ 8604859 w 10080264"/>
                <a:gd name="connsiteY879" fmla="*/ 2124547 h 3652478"/>
                <a:gd name="connsiteX880" fmla="*/ 8596216 w 10080264"/>
                <a:gd name="connsiteY880" fmla="*/ 2136785 h 3652478"/>
                <a:gd name="connsiteX881" fmla="*/ 8606660 w 10080264"/>
                <a:gd name="connsiteY881" fmla="*/ 2128146 h 3652478"/>
                <a:gd name="connsiteX882" fmla="*/ 8615302 w 10080264"/>
                <a:gd name="connsiteY882" fmla="*/ 2115908 h 3652478"/>
                <a:gd name="connsiteX883" fmla="*/ 8625746 w 10080264"/>
                <a:gd name="connsiteY883" fmla="*/ 2105470 h 3652478"/>
                <a:gd name="connsiteX884" fmla="*/ 9126310 w 10080264"/>
                <a:gd name="connsiteY884" fmla="*/ 2084594 h 3652478"/>
                <a:gd name="connsiteX885" fmla="*/ 9067251 w 10080264"/>
                <a:gd name="connsiteY885" fmla="*/ 2122747 h 3652478"/>
                <a:gd name="connsiteX886" fmla="*/ 8963537 w 10080264"/>
                <a:gd name="connsiteY886" fmla="*/ 2185016 h 3652478"/>
                <a:gd name="connsiteX887" fmla="*/ 8857662 w 10080264"/>
                <a:gd name="connsiteY887" fmla="*/ 2249085 h 3652478"/>
                <a:gd name="connsiteX888" fmla="*/ 8646273 w 10080264"/>
                <a:gd name="connsiteY888" fmla="*/ 2375423 h 3652478"/>
                <a:gd name="connsiteX889" fmla="*/ 8653475 w 10080264"/>
                <a:gd name="connsiteY889" fmla="*/ 2401338 h 3652478"/>
                <a:gd name="connsiteX890" fmla="*/ 8654916 w 10080264"/>
                <a:gd name="connsiteY890" fmla="*/ 2406737 h 3652478"/>
                <a:gd name="connsiteX891" fmla="*/ 8656716 w 10080264"/>
                <a:gd name="connsiteY891" fmla="*/ 2409977 h 3652478"/>
                <a:gd name="connsiteX892" fmla="*/ 8679404 w 10080264"/>
                <a:gd name="connsiteY892" fmla="*/ 2392700 h 3652478"/>
                <a:gd name="connsiteX893" fmla="*/ 8703531 w 10080264"/>
                <a:gd name="connsiteY893" fmla="*/ 2379022 h 3652478"/>
                <a:gd name="connsiteX894" fmla="*/ 8729820 w 10080264"/>
                <a:gd name="connsiteY894" fmla="*/ 2361745 h 3652478"/>
                <a:gd name="connsiteX895" fmla="*/ 8757189 w 10080264"/>
                <a:gd name="connsiteY895" fmla="*/ 2342309 h 3652478"/>
                <a:gd name="connsiteX896" fmla="*/ 8789960 w 10080264"/>
                <a:gd name="connsiteY896" fmla="*/ 2321792 h 3652478"/>
                <a:gd name="connsiteX897" fmla="*/ 8818049 w 10080264"/>
                <a:gd name="connsiteY897" fmla="*/ 2300916 h 3652478"/>
                <a:gd name="connsiteX898" fmla="*/ 8849019 w 10080264"/>
                <a:gd name="connsiteY898" fmla="*/ 2283639 h 3652478"/>
                <a:gd name="connsiteX899" fmla="*/ 8864864 w 10080264"/>
                <a:gd name="connsiteY899" fmla="*/ 2275000 h 3652478"/>
                <a:gd name="connsiteX900" fmla="*/ 8883591 w 10080264"/>
                <a:gd name="connsiteY900" fmla="*/ 2268162 h 3652478"/>
                <a:gd name="connsiteX901" fmla="*/ 8906278 w 10080264"/>
                <a:gd name="connsiteY901" fmla="*/ 2247285 h 3652478"/>
                <a:gd name="connsiteX902" fmla="*/ 8932207 w 10080264"/>
                <a:gd name="connsiteY902" fmla="*/ 2226409 h 3652478"/>
                <a:gd name="connsiteX903" fmla="*/ 8989465 w 10080264"/>
                <a:gd name="connsiteY903" fmla="*/ 2179617 h 3652478"/>
                <a:gd name="connsiteX904" fmla="*/ 9020436 w 10080264"/>
                <a:gd name="connsiteY904" fmla="*/ 2162700 h 3652478"/>
                <a:gd name="connsiteX905" fmla="*/ 9048165 w 10080264"/>
                <a:gd name="connsiteY905" fmla="*/ 2146863 h 3652478"/>
                <a:gd name="connsiteX906" fmla="*/ 9077694 w 10080264"/>
                <a:gd name="connsiteY906" fmla="*/ 2131386 h 3652478"/>
                <a:gd name="connsiteX907" fmla="*/ 9101822 w 10080264"/>
                <a:gd name="connsiteY907" fmla="*/ 2117708 h 3652478"/>
                <a:gd name="connsiteX908" fmla="*/ 9115867 w 10080264"/>
                <a:gd name="connsiteY908" fmla="*/ 2107270 h 3652478"/>
                <a:gd name="connsiteX909" fmla="*/ 9120909 w 10080264"/>
                <a:gd name="connsiteY909" fmla="*/ 2100071 h 3652478"/>
                <a:gd name="connsiteX910" fmla="*/ 9124510 w 10080264"/>
                <a:gd name="connsiteY910" fmla="*/ 2095032 h 3652478"/>
                <a:gd name="connsiteX911" fmla="*/ 5153210 w 10080264"/>
                <a:gd name="connsiteY911" fmla="*/ 2081142 h 3652478"/>
                <a:gd name="connsiteX912" fmla="*/ 5014906 w 10080264"/>
                <a:gd name="connsiteY912" fmla="*/ 2186998 h 3652478"/>
                <a:gd name="connsiteX913" fmla="*/ 4876242 w 10080264"/>
                <a:gd name="connsiteY913" fmla="*/ 2290694 h 3652478"/>
                <a:gd name="connsiteX914" fmla="*/ 4706604 w 10080264"/>
                <a:gd name="connsiteY914" fmla="*/ 2417433 h 3652478"/>
                <a:gd name="connsiteX915" fmla="*/ 4538767 w 10080264"/>
                <a:gd name="connsiteY915" fmla="*/ 2540212 h 3652478"/>
                <a:gd name="connsiteX916" fmla="*/ 4509233 w 10080264"/>
                <a:gd name="connsiteY916" fmla="*/ 2562535 h 3652478"/>
                <a:gd name="connsiteX917" fmla="*/ 4476458 w 10080264"/>
                <a:gd name="connsiteY917" fmla="*/ 2583058 h 3652478"/>
                <a:gd name="connsiteX918" fmla="*/ 4466014 w 10080264"/>
                <a:gd name="connsiteY918" fmla="*/ 2589899 h 3652478"/>
                <a:gd name="connsiteX919" fmla="*/ 4457370 w 10080264"/>
                <a:gd name="connsiteY919" fmla="*/ 2598540 h 3652478"/>
                <a:gd name="connsiteX920" fmla="*/ 4448726 w 10080264"/>
                <a:gd name="connsiteY920" fmla="*/ 2607182 h 3652478"/>
                <a:gd name="connsiteX921" fmla="*/ 4441522 w 10080264"/>
                <a:gd name="connsiteY921" fmla="*/ 2617623 h 3652478"/>
                <a:gd name="connsiteX922" fmla="*/ 4446925 w 10080264"/>
                <a:gd name="connsiteY922" fmla="*/ 2617623 h 3652478"/>
                <a:gd name="connsiteX923" fmla="*/ 4455569 w 10080264"/>
                <a:gd name="connsiteY923" fmla="*/ 2615823 h 3652478"/>
                <a:gd name="connsiteX924" fmla="*/ 4457370 w 10080264"/>
                <a:gd name="connsiteY924" fmla="*/ 2615823 h 3652478"/>
                <a:gd name="connsiteX925" fmla="*/ 4469615 w 10080264"/>
                <a:gd name="connsiteY925" fmla="*/ 2617623 h 3652478"/>
                <a:gd name="connsiteX926" fmla="*/ 4481501 w 10080264"/>
                <a:gd name="connsiteY926" fmla="*/ 2617623 h 3652478"/>
                <a:gd name="connsiteX927" fmla="*/ 4483302 w 10080264"/>
                <a:gd name="connsiteY927" fmla="*/ 2615823 h 3652478"/>
                <a:gd name="connsiteX928" fmla="*/ 4490145 w 10080264"/>
                <a:gd name="connsiteY928" fmla="*/ 2612583 h 3652478"/>
                <a:gd name="connsiteX929" fmla="*/ 4497348 w 10080264"/>
                <a:gd name="connsiteY929" fmla="*/ 2610782 h 3652478"/>
                <a:gd name="connsiteX930" fmla="*/ 4502390 w 10080264"/>
                <a:gd name="connsiteY930" fmla="*/ 2612583 h 3652478"/>
                <a:gd name="connsiteX931" fmla="*/ 4507793 w 10080264"/>
                <a:gd name="connsiteY931" fmla="*/ 2612583 h 3652478"/>
                <a:gd name="connsiteX932" fmla="*/ 4509233 w 10080264"/>
                <a:gd name="connsiteY932" fmla="*/ 2610782 h 3652478"/>
                <a:gd name="connsiteX933" fmla="*/ 4514636 w 10080264"/>
                <a:gd name="connsiteY933" fmla="*/ 2610782 h 3652478"/>
                <a:gd name="connsiteX934" fmla="*/ 4523280 w 10080264"/>
                <a:gd name="connsiteY934" fmla="*/ 2605382 h 3652478"/>
                <a:gd name="connsiteX935" fmla="*/ 4530123 w 10080264"/>
                <a:gd name="connsiteY935" fmla="*/ 2602141 h 3652478"/>
                <a:gd name="connsiteX936" fmla="*/ 4531924 w 10080264"/>
                <a:gd name="connsiteY936" fmla="*/ 2598540 h 3652478"/>
                <a:gd name="connsiteX937" fmla="*/ 4538767 w 10080264"/>
                <a:gd name="connsiteY937" fmla="*/ 2591699 h 3652478"/>
                <a:gd name="connsiteX938" fmla="*/ 4547411 w 10080264"/>
                <a:gd name="connsiteY938" fmla="*/ 2584858 h 3652478"/>
                <a:gd name="connsiteX939" fmla="*/ 4557856 w 10080264"/>
                <a:gd name="connsiteY939" fmla="*/ 2578017 h 3652478"/>
                <a:gd name="connsiteX940" fmla="*/ 4564699 w 10080264"/>
                <a:gd name="connsiteY940" fmla="*/ 2576217 h 3652478"/>
                <a:gd name="connsiteX941" fmla="*/ 4569741 w 10080264"/>
                <a:gd name="connsiteY941" fmla="*/ 2574417 h 3652478"/>
                <a:gd name="connsiteX942" fmla="*/ 4575144 w 10080264"/>
                <a:gd name="connsiteY942" fmla="*/ 2574417 h 3652478"/>
                <a:gd name="connsiteX943" fmla="*/ 4575144 w 10080264"/>
                <a:gd name="connsiteY943" fmla="*/ 2553894 h 3652478"/>
                <a:gd name="connsiteX944" fmla="*/ 4583788 w 10080264"/>
                <a:gd name="connsiteY944" fmla="*/ 2550653 h 3652478"/>
                <a:gd name="connsiteX945" fmla="*/ 4592432 w 10080264"/>
                <a:gd name="connsiteY945" fmla="*/ 2545252 h 3652478"/>
                <a:gd name="connsiteX946" fmla="*/ 4601076 w 10080264"/>
                <a:gd name="connsiteY946" fmla="*/ 2540212 h 3652478"/>
                <a:gd name="connsiteX947" fmla="*/ 4611521 w 10080264"/>
                <a:gd name="connsiteY947" fmla="*/ 2533371 h 3652478"/>
                <a:gd name="connsiteX948" fmla="*/ 4614762 w 10080264"/>
                <a:gd name="connsiteY948" fmla="*/ 2531570 h 3652478"/>
                <a:gd name="connsiteX949" fmla="*/ 4620165 w 10080264"/>
                <a:gd name="connsiteY949" fmla="*/ 2527970 h 3652478"/>
                <a:gd name="connsiteX950" fmla="*/ 4623766 w 10080264"/>
                <a:gd name="connsiteY950" fmla="*/ 2526530 h 3652478"/>
                <a:gd name="connsiteX951" fmla="*/ 4630609 w 10080264"/>
                <a:gd name="connsiteY951" fmla="*/ 2519328 h 3652478"/>
                <a:gd name="connsiteX952" fmla="*/ 4635652 w 10080264"/>
                <a:gd name="connsiteY952" fmla="*/ 2516088 h 3652478"/>
                <a:gd name="connsiteX953" fmla="*/ 4654740 w 10080264"/>
                <a:gd name="connsiteY953" fmla="*/ 2516088 h 3652478"/>
                <a:gd name="connsiteX954" fmla="*/ 4658342 w 10080264"/>
                <a:gd name="connsiteY954" fmla="*/ 2508887 h 3652478"/>
                <a:gd name="connsiteX955" fmla="*/ 4661944 w 10080264"/>
                <a:gd name="connsiteY955" fmla="*/ 2500246 h 3652478"/>
                <a:gd name="connsiteX956" fmla="*/ 4663384 w 10080264"/>
                <a:gd name="connsiteY956" fmla="*/ 2493405 h 3652478"/>
                <a:gd name="connsiteX957" fmla="*/ 4670588 w 10080264"/>
                <a:gd name="connsiteY957" fmla="*/ 2486563 h 3652478"/>
                <a:gd name="connsiteX958" fmla="*/ 4677431 w 10080264"/>
                <a:gd name="connsiteY958" fmla="*/ 2479362 h 3652478"/>
                <a:gd name="connsiteX959" fmla="*/ 4689316 w 10080264"/>
                <a:gd name="connsiteY959" fmla="*/ 2476122 h 3652478"/>
                <a:gd name="connsiteX960" fmla="*/ 4691117 w 10080264"/>
                <a:gd name="connsiteY960" fmla="*/ 2472521 h 3652478"/>
                <a:gd name="connsiteX961" fmla="*/ 4694719 w 10080264"/>
                <a:gd name="connsiteY961" fmla="*/ 2467481 h 3652478"/>
                <a:gd name="connsiteX962" fmla="*/ 4699761 w 10080264"/>
                <a:gd name="connsiteY962" fmla="*/ 2463880 h 3652478"/>
                <a:gd name="connsiteX963" fmla="*/ 4704803 w 10080264"/>
                <a:gd name="connsiteY963" fmla="*/ 2462080 h 3652478"/>
                <a:gd name="connsiteX964" fmla="*/ 4708405 w 10080264"/>
                <a:gd name="connsiteY964" fmla="*/ 2462080 h 3652478"/>
                <a:gd name="connsiteX965" fmla="*/ 4717049 w 10080264"/>
                <a:gd name="connsiteY965" fmla="*/ 2460279 h 3652478"/>
                <a:gd name="connsiteX966" fmla="*/ 4725693 w 10080264"/>
                <a:gd name="connsiteY966" fmla="*/ 2455239 h 3652478"/>
                <a:gd name="connsiteX967" fmla="*/ 4734337 w 10080264"/>
                <a:gd name="connsiteY967" fmla="*/ 2448398 h 3652478"/>
                <a:gd name="connsiteX968" fmla="*/ 4742981 w 10080264"/>
                <a:gd name="connsiteY968" fmla="*/ 2441557 h 3652478"/>
                <a:gd name="connsiteX969" fmla="*/ 4777917 w 10080264"/>
                <a:gd name="connsiteY969" fmla="*/ 2406991 h 3652478"/>
                <a:gd name="connsiteX970" fmla="*/ 4788362 w 10080264"/>
                <a:gd name="connsiteY970" fmla="*/ 2400150 h 3652478"/>
                <a:gd name="connsiteX971" fmla="*/ 4800247 w 10080264"/>
                <a:gd name="connsiteY971" fmla="*/ 2392949 h 3652478"/>
                <a:gd name="connsiteX972" fmla="*/ 4807091 w 10080264"/>
                <a:gd name="connsiteY972" fmla="*/ 2391509 h 3652478"/>
                <a:gd name="connsiteX973" fmla="*/ 4812493 w 10080264"/>
                <a:gd name="connsiteY973" fmla="*/ 2389709 h 3652478"/>
                <a:gd name="connsiteX974" fmla="*/ 4819336 w 10080264"/>
                <a:gd name="connsiteY974" fmla="*/ 2386108 h 3652478"/>
                <a:gd name="connsiteX975" fmla="*/ 4821137 w 10080264"/>
                <a:gd name="connsiteY975" fmla="*/ 2384308 h 3652478"/>
                <a:gd name="connsiteX976" fmla="*/ 4822938 w 10080264"/>
                <a:gd name="connsiteY976" fmla="*/ 2379267 h 3652478"/>
                <a:gd name="connsiteX977" fmla="*/ 4824379 w 10080264"/>
                <a:gd name="connsiteY977" fmla="*/ 2372066 h 3652478"/>
                <a:gd name="connsiteX978" fmla="*/ 4827980 w 10080264"/>
                <a:gd name="connsiteY978" fmla="*/ 2363425 h 3652478"/>
                <a:gd name="connsiteX979" fmla="*/ 4836624 w 10080264"/>
                <a:gd name="connsiteY979" fmla="*/ 2360184 h 3652478"/>
                <a:gd name="connsiteX980" fmla="*/ 4845268 w 10080264"/>
                <a:gd name="connsiteY980" fmla="*/ 2358384 h 3652478"/>
                <a:gd name="connsiteX981" fmla="*/ 4853912 w 10080264"/>
                <a:gd name="connsiteY981" fmla="*/ 2358384 h 3652478"/>
                <a:gd name="connsiteX982" fmla="*/ 4866158 w 10080264"/>
                <a:gd name="connsiteY982" fmla="*/ 2349743 h 3652478"/>
                <a:gd name="connsiteX983" fmla="*/ 4878043 w 10080264"/>
                <a:gd name="connsiteY983" fmla="*/ 2339301 h 3652478"/>
                <a:gd name="connsiteX984" fmla="*/ 4886687 w 10080264"/>
                <a:gd name="connsiteY984" fmla="*/ 2325259 h 3652478"/>
                <a:gd name="connsiteX985" fmla="*/ 4893891 w 10080264"/>
                <a:gd name="connsiteY985" fmla="*/ 2311577 h 3652478"/>
                <a:gd name="connsiteX986" fmla="*/ 4895331 w 10080264"/>
                <a:gd name="connsiteY986" fmla="*/ 2306536 h 3652478"/>
                <a:gd name="connsiteX987" fmla="*/ 4900734 w 10080264"/>
                <a:gd name="connsiteY987" fmla="*/ 2302936 h 3652478"/>
                <a:gd name="connsiteX988" fmla="*/ 4918022 w 10080264"/>
                <a:gd name="connsiteY988" fmla="*/ 2294294 h 3652478"/>
                <a:gd name="connsiteX989" fmla="*/ 4933869 w 10080264"/>
                <a:gd name="connsiteY989" fmla="*/ 2283853 h 3652478"/>
                <a:gd name="connsiteX990" fmla="*/ 4947555 w 10080264"/>
                <a:gd name="connsiteY990" fmla="*/ 2273411 h 3652478"/>
                <a:gd name="connsiteX991" fmla="*/ 4968085 w 10080264"/>
                <a:gd name="connsiteY991" fmla="*/ 2257929 h 3652478"/>
                <a:gd name="connsiteX992" fmla="*/ 4976729 w 10080264"/>
                <a:gd name="connsiteY992" fmla="*/ 2247487 h 3652478"/>
                <a:gd name="connsiteX993" fmla="*/ 4985373 w 10080264"/>
                <a:gd name="connsiteY993" fmla="*/ 2237046 h 3652478"/>
                <a:gd name="connsiteX994" fmla="*/ 4990775 w 10080264"/>
                <a:gd name="connsiteY994" fmla="*/ 2230205 h 3652478"/>
                <a:gd name="connsiteX995" fmla="*/ 5006262 w 10080264"/>
                <a:gd name="connsiteY995" fmla="*/ 2230205 h 3652478"/>
                <a:gd name="connsiteX996" fmla="*/ 5002661 w 10080264"/>
                <a:gd name="connsiteY996" fmla="*/ 2225164 h 3652478"/>
                <a:gd name="connsiteX997" fmla="*/ 5002661 w 10080264"/>
                <a:gd name="connsiteY997" fmla="*/ 2217963 h 3652478"/>
                <a:gd name="connsiteX998" fmla="*/ 5002661 w 10080264"/>
                <a:gd name="connsiteY998" fmla="*/ 2207521 h 3652478"/>
                <a:gd name="connsiteX999" fmla="*/ 5011305 w 10080264"/>
                <a:gd name="connsiteY999" fmla="*/ 2204281 h 3652478"/>
                <a:gd name="connsiteX1000" fmla="*/ 5025351 w 10080264"/>
                <a:gd name="connsiteY1000" fmla="*/ 2197080 h 3652478"/>
                <a:gd name="connsiteX1001" fmla="*/ 5037597 w 10080264"/>
                <a:gd name="connsiteY1001" fmla="*/ 2190238 h 3652478"/>
                <a:gd name="connsiteX1002" fmla="*/ 5045880 w 10080264"/>
                <a:gd name="connsiteY1002" fmla="*/ 2181597 h 3652478"/>
                <a:gd name="connsiteX1003" fmla="*/ 5052724 w 10080264"/>
                <a:gd name="connsiteY1003" fmla="*/ 2172956 h 3652478"/>
                <a:gd name="connsiteX1004" fmla="*/ 5063168 w 10080264"/>
                <a:gd name="connsiteY1004" fmla="*/ 2159274 h 3652478"/>
                <a:gd name="connsiteX1005" fmla="*/ 5075414 w 10080264"/>
                <a:gd name="connsiteY1005" fmla="*/ 2150632 h 3652478"/>
                <a:gd name="connsiteX1006" fmla="*/ 5087300 w 10080264"/>
                <a:gd name="connsiteY1006" fmla="*/ 2143791 h 3652478"/>
                <a:gd name="connsiteX1007" fmla="*/ 5103147 w 10080264"/>
                <a:gd name="connsiteY1007" fmla="*/ 2140191 h 3652478"/>
                <a:gd name="connsiteX1008" fmla="*/ 5108189 w 10080264"/>
                <a:gd name="connsiteY1008" fmla="*/ 2129749 h 3652478"/>
                <a:gd name="connsiteX1009" fmla="*/ 5113232 w 10080264"/>
                <a:gd name="connsiteY1009" fmla="*/ 2122908 h 3652478"/>
                <a:gd name="connsiteX1010" fmla="*/ 5118634 w 10080264"/>
                <a:gd name="connsiteY1010" fmla="*/ 2117867 h 3652478"/>
                <a:gd name="connsiteX1011" fmla="*/ 5127278 w 10080264"/>
                <a:gd name="connsiteY1011" fmla="*/ 2114267 h 3652478"/>
                <a:gd name="connsiteX1012" fmla="*/ 5134121 w 10080264"/>
                <a:gd name="connsiteY1012" fmla="*/ 2112467 h 3652478"/>
                <a:gd name="connsiteX1013" fmla="*/ 5139163 w 10080264"/>
                <a:gd name="connsiteY1013" fmla="*/ 2100225 h 3652478"/>
                <a:gd name="connsiteX1014" fmla="*/ 5147807 w 10080264"/>
                <a:gd name="connsiteY1014" fmla="*/ 2090143 h 3652478"/>
                <a:gd name="connsiteX1015" fmla="*/ 6542759 w 10080264"/>
                <a:gd name="connsiteY1015" fmla="*/ 2077629 h 3652478"/>
                <a:gd name="connsiteX1016" fmla="*/ 6479021 w 10080264"/>
                <a:gd name="connsiteY1016" fmla="*/ 2112195 h 3652478"/>
                <a:gd name="connsiteX1017" fmla="*/ 6418163 w 10080264"/>
                <a:gd name="connsiteY1017" fmla="*/ 2148562 h 3652478"/>
                <a:gd name="connsiteX1018" fmla="*/ 6355866 w 10080264"/>
                <a:gd name="connsiteY1018" fmla="*/ 2184929 h 3652478"/>
                <a:gd name="connsiteX1019" fmla="*/ 6296809 w 10080264"/>
                <a:gd name="connsiteY1019" fmla="*/ 2223097 h 3652478"/>
                <a:gd name="connsiteX1020" fmla="*/ 6288166 w 10080264"/>
                <a:gd name="connsiteY1020" fmla="*/ 2228138 h 3652478"/>
                <a:gd name="connsiteX1021" fmla="*/ 6293568 w 10080264"/>
                <a:gd name="connsiteY1021" fmla="*/ 2229938 h 3652478"/>
                <a:gd name="connsiteX1022" fmla="*/ 6295368 w 10080264"/>
                <a:gd name="connsiteY1022" fmla="*/ 2231738 h 3652478"/>
                <a:gd name="connsiteX1023" fmla="*/ 6296809 w 10080264"/>
                <a:gd name="connsiteY1023" fmla="*/ 2229938 h 3652478"/>
                <a:gd name="connsiteX1024" fmla="*/ 6304011 w 10080264"/>
                <a:gd name="connsiteY1024" fmla="*/ 2224897 h 3652478"/>
                <a:gd name="connsiteX1025" fmla="*/ 6307252 w 10080264"/>
                <a:gd name="connsiteY1025" fmla="*/ 2221296 h 3652478"/>
                <a:gd name="connsiteX1026" fmla="*/ 6312653 w 10080264"/>
                <a:gd name="connsiteY1026" fmla="*/ 2219496 h 3652478"/>
                <a:gd name="connsiteX1027" fmla="*/ 6334980 w 10080264"/>
                <a:gd name="connsiteY1027" fmla="*/ 2204013 h 3652478"/>
                <a:gd name="connsiteX1028" fmla="*/ 6357666 w 10080264"/>
                <a:gd name="connsiteY1028" fmla="*/ 2189970 h 3652478"/>
                <a:gd name="connsiteX1029" fmla="*/ 6379992 w 10080264"/>
                <a:gd name="connsiteY1029" fmla="*/ 2178088 h 3652478"/>
                <a:gd name="connsiteX1030" fmla="*/ 6402319 w 10080264"/>
                <a:gd name="connsiteY1030" fmla="*/ 2167646 h 3652478"/>
                <a:gd name="connsiteX1031" fmla="*/ 6423205 w 10080264"/>
                <a:gd name="connsiteY1031" fmla="*/ 2157204 h 3652478"/>
                <a:gd name="connsiteX1032" fmla="*/ 6445891 w 10080264"/>
                <a:gd name="connsiteY1032" fmla="*/ 2145322 h 3652478"/>
                <a:gd name="connsiteX1033" fmla="*/ 6468578 w 10080264"/>
                <a:gd name="connsiteY1033" fmla="*/ 2131279 h 3652478"/>
                <a:gd name="connsiteX1034" fmla="*/ 6490904 w 10080264"/>
                <a:gd name="connsiteY1034" fmla="*/ 2115796 h 3652478"/>
                <a:gd name="connsiteX1035" fmla="*/ 6497746 w 10080264"/>
                <a:gd name="connsiteY1035" fmla="*/ 2108955 h 3652478"/>
                <a:gd name="connsiteX1036" fmla="*/ 6508189 w 10080264"/>
                <a:gd name="connsiteY1036" fmla="*/ 2101753 h 3652478"/>
                <a:gd name="connsiteX1037" fmla="*/ 6532316 w 10080264"/>
                <a:gd name="connsiteY1037" fmla="*/ 2084470 h 3652478"/>
                <a:gd name="connsiteX1038" fmla="*/ 6537718 w 10080264"/>
                <a:gd name="connsiteY1038" fmla="*/ 2082670 h 3652478"/>
                <a:gd name="connsiteX1039" fmla="*/ 9008552 w 10080264"/>
                <a:gd name="connsiteY1039" fmla="*/ 2065517 h 3652478"/>
                <a:gd name="connsiteX1040" fmla="*/ 9001710 w 10080264"/>
                <a:gd name="connsiteY1040" fmla="*/ 2070556 h 3652478"/>
                <a:gd name="connsiteX1041" fmla="*/ 9003150 w 10080264"/>
                <a:gd name="connsiteY1041" fmla="*/ 2072356 h 3652478"/>
                <a:gd name="connsiteX1042" fmla="*/ 2449648 w 10080264"/>
                <a:gd name="connsiteY1042" fmla="*/ 2062281 h 3652478"/>
                <a:gd name="connsiteX1043" fmla="*/ 2435951 w 10080264"/>
                <a:gd name="connsiteY1043" fmla="*/ 2070129 h 3652478"/>
                <a:gd name="connsiteX1044" fmla="*/ 2383774 w 10080264"/>
                <a:gd name="connsiteY1044" fmla="*/ 2095396 h 3652478"/>
                <a:gd name="connsiteX1045" fmla="*/ 2323300 w 10080264"/>
                <a:gd name="connsiteY1045" fmla="*/ 2129952 h 3652478"/>
                <a:gd name="connsiteX1046" fmla="*/ 2309621 w 10080264"/>
                <a:gd name="connsiteY1046" fmla="*/ 2138591 h 3652478"/>
                <a:gd name="connsiteX1047" fmla="*/ 2385574 w 10080264"/>
                <a:gd name="connsiteY1047" fmla="*/ 2098996 h 3652478"/>
                <a:gd name="connsiteX1048" fmla="*/ 2435951 w 10080264"/>
                <a:gd name="connsiteY1048" fmla="*/ 2070129 h 3652478"/>
                <a:gd name="connsiteX1049" fmla="*/ 2441009 w 10080264"/>
                <a:gd name="connsiteY1049" fmla="*/ 2067680 h 3652478"/>
                <a:gd name="connsiteX1050" fmla="*/ 2451448 w 10080264"/>
                <a:gd name="connsiteY1050" fmla="*/ 2062281 h 3652478"/>
                <a:gd name="connsiteX1051" fmla="*/ 7443377 w 10080264"/>
                <a:gd name="connsiteY1051" fmla="*/ 2061785 h 3652478"/>
                <a:gd name="connsiteX1052" fmla="*/ 7415649 w 10080264"/>
                <a:gd name="connsiteY1052" fmla="*/ 2080869 h 3652478"/>
                <a:gd name="connsiteX1053" fmla="*/ 7361994 w 10080264"/>
                <a:gd name="connsiteY1053" fmla="*/ 2113996 h 3652478"/>
                <a:gd name="connsiteX1054" fmla="*/ 7306538 w 10080264"/>
                <a:gd name="connsiteY1054" fmla="*/ 2146762 h 3652478"/>
                <a:gd name="connsiteX1055" fmla="*/ 7252522 w 10080264"/>
                <a:gd name="connsiteY1055" fmla="*/ 2176288 h 3652478"/>
                <a:gd name="connsiteX1056" fmla="*/ 7201028 w 10080264"/>
                <a:gd name="connsiteY1056" fmla="*/ 2204013 h 3652478"/>
                <a:gd name="connsiteX1057" fmla="*/ 7201028 w 10080264"/>
                <a:gd name="connsiteY1057" fmla="*/ 2229938 h 3652478"/>
                <a:gd name="connsiteX1058" fmla="*/ 7410248 w 10080264"/>
                <a:gd name="connsiteY1058" fmla="*/ 2086270 h 3652478"/>
                <a:gd name="connsiteX1059" fmla="*/ 8689847 w 10080264"/>
                <a:gd name="connsiteY1059" fmla="*/ 2060478 h 3652478"/>
                <a:gd name="connsiteX1060" fmla="*/ 8648073 w 10080264"/>
                <a:gd name="connsiteY1060" fmla="*/ 2088193 h 3652478"/>
                <a:gd name="connsiteX1061" fmla="*/ 8656716 w 10080264"/>
                <a:gd name="connsiteY1061" fmla="*/ 2082794 h 3652478"/>
                <a:gd name="connsiteX1062" fmla="*/ 8665359 w 10080264"/>
                <a:gd name="connsiteY1062" fmla="*/ 2079555 h 3652478"/>
                <a:gd name="connsiteX1063" fmla="*/ 8675802 w 10080264"/>
                <a:gd name="connsiteY1063" fmla="*/ 2077755 h 3652478"/>
                <a:gd name="connsiteX1064" fmla="*/ 8686246 w 10080264"/>
                <a:gd name="connsiteY1064" fmla="*/ 2075955 h 3652478"/>
                <a:gd name="connsiteX1065" fmla="*/ 8688046 w 10080264"/>
                <a:gd name="connsiteY1065" fmla="*/ 2070556 h 3652478"/>
                <a:gd name="connsiteX1066" fmla="*/ 2314661 w 10080264"/>
                <a:gd name="connsiteY1066" fmla="*/ 2050402 h 3652478"/>
                <a:gd name="connsiteX1067" fmla="*/ 2300982 w 10080264"/>
                <a:gd name="connsiteY1067" fmla="*/ 2053642 h 3652478"/>
                <a:gd name="connsiteX1068" fmla="*/ 2286943 w 10080264"/>
                <a:gd name="connsiteY1068" fmla="*/ 2057241 h 3652478"/>
                <a:gd name="connsiteX1069" fmla="*/ 2276504 w 10080264"/>
                <a:gd name="connsiteY1069" fmla="*/ 2059041 h 3652478"/>
                <a:gd name="connsiteX1070" fmla="*/ 2269665 w 10080264"/>
                <a:gd name="connsiteY1070" fmla="*/ 2064080 h 3652478"/>
                <a:gd name="connsiteX1071" fmla="*/ 2266426 w 10080264"/>
                <a:gd name="connsiteY1071" fmla="*/ 2069480 h 3652478"/>
                <a:gd name="connsiteX1072" fmla="*/ 2262826 w 10080264"/>
                <a:gd name="connsiteY1072" fmla="*/ 2076319 h 3652478"/>
                <a:gd name="connsiteX1073" fmla="*/ 2290543 w 10080264"/>
                <a:gd name="connsiteY1073" fmla="*/ 2064080 h 3652478"/>
                <a:gd name="connsiteX1074" fmla="*/ 1437977 w 10080264"/>
                <a:gd name="connsiteY1074" fmla="*/ 2017226 h 3652478"/>
                <a:gd name="connsiteX1075" fmla="*/ 1417106 w 10080264"/>
                <a:gd name="connsiteY1075" fmla="*/ 2029107 h 3652478"/>
                <a:gd name="connsiteX1076" fmla="*/ 1399833 w 10080264"/>
                <a:gd name="connsiteY1076" fmla="*/ 2044588 h 3652478"/>
                <a:gd name="connsiteX1077" fmla="*/ 1394795 w 10080264"/>
                <a:gd name="connsiteY1077" fmla="*/ 2051788 h 3652478"/>
                <a:gd name="connsiteX1078" fmla="*/ 1417106 w 10080264"/>
                <a:gd name="connsiteY1078" fmla="*/ 2034507 h 3652478"/>
                <a:gd name="connsiteX1079" fmla="*/ 9384155 w 10080264"/>
                <a:gd name="connsiteY1079" fmla="*/ 2013686 h 3652478"/>
                <a:gd name="connsiteX1080" fmla="*/ 9273239 w 10080264"/>
                <a:gd name="connsiteY1080" fmla="*/ 2088193 h 3652478"/>
                <a:gd name="connsiteX1081" fmla="*/ 9164123 w 10080264"/>
                <a:gd name="connsiteY1081" fmla="*/ 2157301 h 3652478"/>
                <a:gd name="connsiteX1082" fmla="*/ 9134953 w 10080264"/>
                <a:gd name="connsiteY1082" fmla="*/ 2178177 h 3652478"/>
                <a:gd name="connsiteX1083" fmla="*/ 9171325 w 10080264"/>
                <a:gd name="connsiteY1083" fmla="*/ 2162700 h 3652478"/>
                <a:gd name="connsiteX1084" fmla="*/ 9205536 w 10080264"/>
                <a:gd name="connsiteY1084" fmla="*/ 2145423 h 3652478"/>
                <a:gd name="connsiteX1085" fmla="*/ 9235066 w 10080264"/>
                <a:gd name="connsiteY1085" fmla="*/ 2128146 h 3652478"/>
                <a:gd name="connsiteX1086" fmla="*/ 9261355 w 10080264"/>
                <a:gd name="connsiteY1086" fmla="*/ 2109070 h 3652478"/>
                <a:gd name="connsiteX1087" fmla="*/ 9287283 w 10080264"/>
                <a:gd name="connsiteY1087" fmla="*/ 2088193 h 3652478"/>
                <a:gd name="connsiteX1088" fmla="*/ 9315012 w 10080264"/>
                <a:gd name="connsiteY1088" fmla="*/ 2069117 h 3652478"/>
                <a:gd name="connsiteX1089" fmla="*/ 9344182 w 10080264"/>
                <a:gd name="connsiteY1089" fmla="*/ 2050040 h 3652478"/>
                <a:gd name="connsiteX1090" fmla="*/ 9375512 w 10080264"/>
                <a:gd name="connsiteY1090" fmla="*/ 2036002 h 3652478"/>
                <a:gd name="connsiteX1091" fmla="*/ 9379114 w 10080264"/>
                <a:gd name="connsiteY1091" fmla="*/ 2024124 h 3652478"/>
                <a:gd name="connsiteX1092" fmla="*/ 6468578 w 10080264"/>
                <a:gd name="connsiteY1092" fmla="*/ 2011736 h 3652478"/>
                <a:gd name="connsiteX1093" fmla="*/ 6442290 w 10080264"/>
                <a:gd name="connsiteY1093" fmla="*/ 2027219 h 3652478"/>
                <a:gd name="connsiteX1094" fmla="*/ 6357666 w 10080264"/>
                <a:gd name="connsiteY1094" fmla="*/ 2075828 h 3652478"/>
                <a:gd name="connsiteX1095" fmla="*/ 6272682 w 10080264"/>
                <a:gd name="connsiteY1095" fmla="*/ 2122637 h 3652478"/>
                <a:gd name="connsiteX1096" fmla="*/ 6148086 w 10080264"/>
                <a:gd name="connsiteY1096" fmla="*/ 2191771 h 3652478"/>
                <a:gd name="connsiteX1097" fmla="*/ 6016288 w 10080264"/>
                <a:gd name="connsiteY1097" fmla="*/ 2269906 h 3652478"/>
                <a:gd name="connsiteX1098" fmla="*/ 6016288 w 10080264"/>
                <a:gd name="connsiteY1098" fmla="*/ 2285389 h 3652478"/>
                <a:gd name="connsiteX1099" fmla="*/ 6014848 w 10080264"/>
                <a:gd name="connsiteY1099" fmla="*/ 2297631 h 3652478"/>
                <a:gd name="connsiteX1100" fmla="*/ 6016288 w 10080264"/>
                <a:gd name="connsiteY1100" fmla="*/ 2295831 h 3652478"/>
                <a:gd name="connsiteX1101" fmla="*/ 6038975 w 10080264"/>
                <a:gd name="connsiteY1101" fmla="*/ 2287189 h 3652478"/>
                <a:gd name="connsiteX1102" fmla="*/ 6059861 w 10080264"/>
                <a:gd name="connsiteY1102" fmla="*/ 2276747 h 3652478"/>
                <a:gd name="connsiteX1103" fmla="*/ 6073545 w 10080264"/>
                <a:gd name="connsiteY1103" fmla="*/ 2268105 h 3652478"/>
                <a:gd name="connsiteX1104" fmla="*/ 6085788 w 10080264"/>
                <a:gd name="connsiteY1104" fmla="*/ 2257663 h 3652478"/>
                <a:gd name="connsiteX1105" fmla="*/ 6113156 w 10080264"/>
                <a:gd name="connsiteY1105" fmla="*/ 2233539 h 3652478"/>
                <a:gd name="connsiteX1106" fmla="*/ 6130801 w 10080264"/>
                <a:gd name="connsiteY1106" fmla="*/ 2223097 h 3652478"/>
                <a:gd name="connsiteX1107" fmla="*/ 6146286 w 10080264"/>
                <a:gd name="connsiteY1107" fmla="*/ 2214455 h 3652478"/>
                <a:gd name="connsiteX1108" fmla="*/ 6175814 w 10080264"/>
                <a:gd name="connsiteY1108" fmla="*/ 2198612 h 3652478"/>
                <a:gd name="connsiteX1109" fmla="*/ 6189498 w 10080264"/>
                <a:gd name="connsiteY1109" fmla="*/ 2189970 h 3652478"/>
                <a:gd name="connsiteX1110" fmla="*/ 6201741 w 10080264"/>
                <a:gd name="connsiteY1110" fmla="*/ 2179528 h 3652478"/>
                <a:gd name="connsiteX1111" fmla="*/ 6229469 w 10080264"/>
                <a:gd name="connsiteY1111" fmla="*/ 2155404 h 3652478"/>
                <a:gd name="connsiteX1112" fmla="*/ 6232710 w 10080264"/>
                <a:gd name="connsiteY1112" fmla="*/ 2152163 h 3652478"/>
                <a:gd name="connsiteX1113" fmla="*/ 6264039 w 10080264"/>
                <a:gd name="connsiteY1113" fmla="*/ 2138120 h 3652478"/>
                <a:gd name="connsiteX1114" fmla="*/ 6293568 w 10080264"/>
                <a:gd name="connsiteY1114" fmla="*/ 2122637 h 3652478"/>
                <a:gd name="connsiteX1115" fmla="*/ 6324897 w 10080264"/>
                <a:gd name="connsiteY1115" fmla="*/ 2103554 h 3652478"/>
                <a:gd name="connsiteX1116" fmla="*/ 6355866 w 10080264"/>
                <a:gd name="connsiteY1116" fmla="*/ 2086270 h 3652478"/>
                <a:gd name="connsiteX1117" fmla="*/ 6390435 w 10080264"/>
                <a:gd name="connsiteY1117" fmla="*/ 2063586 h 3652478"/>
                <a:gd name="connsiteX1118" fmla="*/ 6430407 w 10080264"/>
                <a:gd name="connsiteY1118" fmla="*/ 2037661 h 3652478"/>
                <a:gd name="connsiteX1119" fmla="*/ 3855316 w 10080264"/>
                <a:gd name="connsiteY1119" fmla="*/ 2005408 h 3652478"/>
                <a:gd name="connsiteX1120" fmla="*/ 3784043 w 10080264"/>
                <a:gd name="connsiteY1120" fmla="*/ 2048602 h 3652478"/>
                <a:gd name="connsiteX1121" fmla="*/ 3718529 w 10080264"/>
                <a:gd name="connsiteY1121" fmla="*/ 2084958 h 3652478"/>
                <a:gd name="connsiteX1122" fmla="*/ 3747686 w 10080264"/>
                <a:gd name="connsiteY1122" fmla="*/ 2074519 h 3652478"/>
                <a:gd name="connsiteX1123" fmla="*/ 3777203 w 10080264"/>
                <a:gd name="connsiteY1123" fmla="*/ 2064080 h 3652478"/>
                <a:gd name="connsiteX1124" fmla="*/ 3782602 w 10080264"/>
                <a:gd name="connsiteY1124" fmla="*/ 2057241 h 3652478"/>
                <a:gd name="connsiteX1125" fmla="*/ 3787642 w 10080264"/>
                <a:gd name="connsiteY1125" fmla="*/ 2052202 h 3652478"/>
                <a:gd name="connsiteX1126" fmla="*/ 3796282 w 10080264"/>
                <a:gd name="connsiteY1126" fmla="*/ 2046803 h 3652478"/>
                <a:gd name="connsiteX1127" fmla="*/ 3803121 w 10080264"/>
                <a:gd name="connsiteY1127" fmla="*/ 2043563 h 3652478"/>
                <a:gd name="connsiteX1128" fmla="*/ 3818959 w 10080264"/>
                <a:gd name="connsiteY1128" fmla="*/ 2038164 h 3652478"/>
                <a:gd name="connsiteX1129" fmla="*/ 3834438 w 10080264"/>
                <a:gd name="connsiteY1129" fmla="*/ 2031325 h 3652478"/>
                <a:gd name="connsiteX1130" fmla="*/ 3844877 w 10080264"/>
                <a:gd name="connsiteY1130" fmla="*/ 2027725 h 3652478"/>
                <a:gd name="connsiteX1131" fmla="*/ 3853516 w 10080264"/>
                <a:gd name="connsiteY1131" fmla="*/ 2022686 h 3652478"/>
                <a:gd name="connsiteX1132" fmla="*/ 3855316 w 10080264"/>
                <a:gd name="connsiteY1132" fmla="*/ 2014047 h 3652478"/>
                <a:gd name="connsiteX1133" fmla="*/ 6529075 w 10080264"/>
                <a:gd name="connsiteY1133" fmla="*/ 1978969 h 3652478"/>
                <a:gd name="connsiteX1134" fmla="*/ 6475420 w 10080264"/>
                <a:gd name="connsiteY1134" fmla="*/ 2008495 h 3652478"/>
                <a:gd name="connsiteX1135" fmla="*/ 6490904 w 10080264"/>
                <a:gd name="connsiteY1135" fmla="*/ 2001654 h 3652478"/>
                <a:gd name="connsiteX1136" fmla="*/ 6515031 w 10080264"/>
                <a:gd name="connsiteY1136" fmla="*/ 1991212 h 3652478"/>
                <a:gd name="connsiteX1137" fmla="*/ 6523674 w 10080264"/>
                <a:gd name="connsiteY1137" fmla="*/ 1985811 h 3652478"/>
                <a:gd name="connsiteX1138" fmla="*/ 9311411 w 10080264"/>
                <a:gd name="connsiteY1138" fmla="*/ 1963655 h 3652478"/>
                <a:gd name="connsiteX1139" fmla="*/ 9219581 w 10080264"/>
                <a:gd name="connsiteY1139" fmla="*/ 2024124 h 3652478"/>
                <a:gd name="connsiteX1140" fmla="*/ 9129552 w 10080264"/>
                <a:gd name="connsiteY1140" fmla="*/ 2082794 h 3652478"/>
                <a:gd name="connsiteX1141" fmla="*/ 9138194 w 10080264"/>
                <a:gd name="connsiteY1141" fmla="*/ 2082794 h 3652478"/>
                <a:gd name="connsiteX1142" fmla="*/ 9145397 w 10080264"/>
                <a:gd name="connsiteY1142" fmla="*/ 2082794 h 3652478"/>
                <a:gd name="connsiteX1143" fmla="*/ 9150438 w 10080264"/>
                <a:gd name="connsiteY1143" fmla="*/ 2080994 h 3652478"/>
                <a:gd name="connsiteX1144" fmla="*/ 9164123 w 10080264"/>
                <a:gd name="connsiteY1144" fmla="*/ 2074156 h 3652478"/>
                <a:gd name="connsiteX1145" fmla="*/ 9176367 w 10080264"/>
                <a:gd name="connsiteY1145" fmla="*/ 2063717 h 3652478"/>
                <a:gd name="connsiteX1146" fmla="*/ 9186810 w 10080264"/>
                <a:gd name="connsiteY1146" fmla="*/ 2051840 h 3652478"/>
                <a:gd name="connsiteX1147" fmla="*/ 9188251 w 10080264"/>
                <a:gd name="connsiteY1147" fmla="*/ 2048240 h 3652478"/>
                <a:gd name="connsiteX1148" fmla="*/ 9200495 w 10080264"/>
                <a:gd name="connsiteY1148" fmla="*/ 2037802 h 3652478"/>
                <a:gd name="connsiteX1149" fmla="*/ 9207337 w 10080264"/>
                <a:gd name="connsiteY1149" fmla="*/ 2032763 h 3652478"/>
                <a:gd name="connsiteX1150" fmla="*/ 9214539 w 10080264"/>
                <a:gd name="connsiteY1150" fmla="*/ 2029164 h 3652478"/>
                <a:gd name="connsiteX1151" fmla="*/ 9221382 w 10080264"/>
                <a:gd name="connsiteY1151" fmla="*/ 2025924 h 3652478"/>
                <a:gd name="connsiteX1152" fmla="*/ 9230024 w 10080264"/>
                <a:gd name="connsiteY1152" fmla="*/ 2022325 h 3652478"/>
                <a:gd name="connsiteX1153" fmla="*/ 9244069 w 10080264"/>
                <a:gd name="connsiteY1153" fmla="*/ 2022325 h 3652478"/>
                <a:gd name="connsiteX1154" fmla="*/ 9252712 w 10080264"/>
                <a:gd name="connsiteY1154" fmla="*/ 2013686 h 3652478"/>
                <a:gd name="connsiteX1155" fmla="*/ 9261355 w 10080264"/>
                <a:gd name="connsiteY1155" fmla="*/ 2005048 h 3652478"/>
                <a:gd name="connsiteX1156" fmla="*/ 9271798 w 10080264"/>
                <a:gd name="connsiteY1156" fmla="*/ 2000009 h 3652478"/>
                <a:gd name="connsiteX1157" fmla="*/ 9283682 w 10080264"/>
                <a:gd name="connsiteY1157" fmla="*/ 1994610 h 3652478"/>
                <a:gd name="connsiteX1158" fmla="*/ 9290524 w 10080264"/>
                <a:gd name="connsiteY1158" fmla="*/ 1989571 h 3652478"/>
                <a:gd name="connsiteX1159" fmla="*/ 9297727 w 10080264"/>
                <a:gd name="connsiteY1159" fmla="*/ 1984171 h 3652478"/>
                <a:gd name="connsiteX1160" fmla="*/ 9304569 w 10080264"/>
                <a:gd name="connsiteY1160" fmla="*/ 1975533 h 3652478"/>
                <a:gd name="connsiteX1161" fmla="*/ 9309611 w 10080264"/>
                <a:gd name="connsiteY1161" fmla="*/ 1966894 h 3652478"/>
                <a:gd name="connsiteX1162" fmla="*/ 268091 w 10080264"/>
                <a:gd name="connsiteY1162" fmla="*/ 1963582 h 3652478"/>
                <a:gd name="connsiteX1163" fmla="*/ 238583 w 10080264"/>
                <a:gd name="connsiteY1163" fmla="*/ 1991304 h 3652478"/>
                <a:gd name="connsiteX1164" fmla="*/ 205836 w 10080264"/>
                <a:gd name="connsiteY1164" fmla="*/ 2017226 h 3652478"/>
                <a:gd name="connsiteX1165" fmla="*/ 171290 w 10080264"/>
                <a:gd name="connsiteY1165" fmla="*/ 2043148 h 3652478"/>
                <a:gd name="connsiteX1166" fmla="*/ 136744 w 10080264"/>
                <a:gd name="connsiteY1166" fmla="*/ 2074110 h 3652478"/>
                <a:gd name="connsiteX1167" fmla="*/ 134945 w 10080264"/>
                <a:gd name="connsiteY1167" fmla="*/ 2089951 h 3652478"/>
                <a:gd name="connsiteX1168" fmla="*/ 145381 w 10080264"/>
                <a:gd name="connsiteY1168" fmla="*/ 2075910 h 3652478"/>
                <a:gd name="connsiteX1169" fmla="*/ 157616 w 10080264"/>
                <a:gd name="connsiteY1169" fmla="*/ 2063669 h 3652478"/>
                <a:gd name="connsiteX1170" fmla="*/ 171290 w 10080264"/>
                <a:gd name="connsiteY1170" fmla="*/ 2051788 h 3652478"/>
                <a:gd name="connsiteX1171" fmla="*/ 185325 w 10080264"/>
                <a:gd name="connsiteY1171" fmla="*/ 2041348 h 3652478"/>
                <a:gd name="connsiteX1172" fmla="*/ 223109 w 10080264"/>
                <a:gd name="connsiteY1172" fmla="*/ 2011826 h 3652478"/>
                <a:gd name="connsiteX1173" fmla="*/ 259455 w 10080264"/>
                <a:gd name="connsiteY1173" fmla="*/ 1980863 h 3652478"/>
                <a:gd name="connsiteX1174" fmla="*/ 263053 w 10080264"/>
                <a:gd name="connsiteY1174" fmla="*/ 1973663 h 3652478"/>
                <a:gd name="connsiteX1175" fmla="*/ 4841666 w 10080264"/>
                <a:gd name="connsiteY1175" fmla="*/ 1949722 h 3652478"/>
                <a:gd name="connsiteX1176" fmla="*/ 4734337 w 10080264"/>
                <a:gd name="connsiteY1176" fmla="*/ 2046577 h 3652478"/>
                <a:gd name="connsiteX1177" fmla="*/ 4736138 w 10080264"/>
                <a:gd name="connsiteY1177" fmla="*/ 2051977 h 3652478"/>
                <a:gd name="connsiteX1178" fmla="*/ 4750184 w 10080264"/>
                <a:gd name="connsiteY1178" fmla="*/ 2039736 h 3652478"/>
                <a:gd name="connsiteX1179" fmla="*/ 4765671 w 10080264"/>
                <a:gd name="connsiteY1179" fmla="*/ 2029294 h 3652478"/>
                <a:gd name="connsiteX1180" fmla="*/ 4779358 w 10080264"/>
                <a:gd name="connsiteY1180" fmla="*/ 2020653 h 3652478"/>
                <a:gd name="connsiteX1181" fmla="*/ 4791603 w 10080264"/>
                <a:gd name="connsiteY1181" fmla="*/ 2010211 h 3652478"/>
                <a:gd name="connsiteX1182" fmla="*/ 4802048 w 10080264"/>
                <a:gd name="connsiteY1182" fmla="*/ 2000130 h 3652478"/>
                <a:gd name="connsiteX1183" fmla="*/ 4808891 w 10080264"/>
                <a:gd name="connsiteY1183" fmla="*/ 1989688 h 3652478"/>
                <a:gd name="connsiteX1184" fmla="*/ 4819336 w 10080264"/>
                <a:gd name="connsiteY1184" fmla="*/ 1979246 h 3652478"/>
                <a:gd name="connsiteX1185" fmla="*/ 4819336 w 10080264"/>
                <a:gd name="connsiteY1185" fmla="*/ 1977446 h 3652478"/>
                <a:gd name="connsiteX1186" fmla="*/ 4826179 w 10080264"/>
                <a:gd name="connsiteY1186" fmla="*/ 1972405 h 3652478"/>
                <a:gd name="connsiteX1187" fmla="*/ 4829781 w 10080264"/>
                <a:gd name="connsiteY1187" fmla="*/ 1970605 h 3652478"/>
                <a:gd name="connsiteX1188" fmla="*/ 4833022 w 10080264"/>
                <a:gd name="connsiteY1188" fmla="*/ 1968805 h 3652478"/>
                <a:gd name="connsiteX1189" fmla="*/ 4836624 w 10080264"/>
                <a:gd name="connsiteY1189" fmla="*/ 1960164 h 3652478"/>
                <a:gd name="connsiteX1190" fmla="*/ 9186810 w 10080264"/>
                <a:gd name="connsiteY1190" fmla="*/ 1946018 h 3652478"/>
                <a:gd name="connsiteX1191" fmla="*/ 9122709 w 10080264"/>
                <a:gd name="connsiteY1191" fmla="*/ 1987771 h 3652478"/>
                <a:gd name="connsiteX1192" fmla="*/ 9145397 w 10080264"/>
                <a:gd name="connsiteY1192" fmla="*/ 1979132 h 3652478"/>
                <a:gd name="connsiteX1193" fmla="*/ 9155480 w 10080264"/>
                <a:gd name="connsiteY1193" fmla="*/ 1973733 h 3652478"/>
                <a:gd name="connsiteX1194" fmla="*/ 9162682 w 10080264"/>
                <a:gd name="connsiteY1194" fmla="*/ 1966894 h 3652478"/>
                <a:gd name="connsiteX1195" fmla="*/ 9179608 w 10080264"/>
                <a:gd name="connsiteY1195" fmla="*/ 1951417 h 3652478"/>
                <a:gd name="connsiteX1196" fmla="*/ 2524161 w 10080264"/>
                <a:gd name="connsiteY1196" fmla="*/ 1943136 h 3652478"/>
                <a:gd name="connsiteX1197" fmla="*/ 2517322 w 10080264"/>
                <a:gd name="connsiteY1197" fmla="*/ 1946376 h 3652478"/>
                <a:gd name="connsiteX1198" fmla="*/ 2517322 w 10080264"/>
                <a:gd name="connsiteY1198" fmla="*/ 1948176 h 3652478"/>
                <a:gd name="connsiteX1199" fmla="*/ 8705332 w 10080264"/>
                <a:gd name="connsiteY1199" fmla="*/ 1939179 h 3652478"/>
                <a:gd name="connsiteX1200" fmla="*/ 8689847 w 10080264"/>
                <a:gd name="connsiteY1200" fmla="*/ 1951417 h 3652478"/>
                <a:gd name="connsiteX1201" fmla="*/ 8663918 w 10080264"/>
                <a:gd name="connsiteY1201" fmla="*/ 1975533 h 3652478"/>
                <a:gd name="connsiteX1202" fmla="*/ 8674002 w 10080264"/>
                <a:gd name="connsiteY1202" fmla="*/ 1975533 h 3652478"/>
                <a:gd name="connsiteX1203" fmla="*/ 8681204 w 10080264"/>
                <a:gd name="connsiteY1203" fmla="*/ 1973733 h 3652478"/>
                <a:gd name="connsiteX1204" fmla="*/ 8686246 w 10080264"/>
                <a:gd name="connsiteY1204" fmla="*/ 1970494 h 3652478"/>
                <a:gd name="connsiteX1205" fmla="*/ 8691648 w 10080264"/>
                <a:gd name="connsiteY1205" fmla="*/ 1960056 h 3652478"/>
                <a:gd name="connsiteX1206" fmla="*/ 8696689 w 10080264"/>
                <a:gd name="connsiteY1206" fmla="*/ 1951417 h 3652478"/>
                <a:gd name="connsiteX1207" fmla="*/ 8700290 w 10080264"/>
                <a:gd name="connsiteY1207" fmla="*/ 1944218 h 3652478"/>
                <a:gd name="connsiteX1208" fmla="*/ 8703531 w 10080264"/>
                <a:gd name="connsiteY1208" fmla="*/ 1940979 h 3652478"/>
                <a:gd name="connsiteX1209" fmla="*/ 1540176 w 10080264"/>
                <a:gd name="connsiteY1209" fmla="*/ 1935500 h 3652478"/>
                <a:gd name="connsiteX1210" fmla="*/ 1534778 w 10080264"/>
                <a:gd name="connsiteY1210" fmla="*/ 1940900 h 3652478"/>
                <a:gd name="connsiteX1211" fmla="*/ 1529740 w 10080264"/>
                <a:gd name="connsiteY1211" fmla="*/ 1942701 h 3652478"/>
                <a:gd name="connsiteX1212" fmla="*/ 1519304 w 10080264"/>
                <a:gd name="connsiteY1212" fmla="*/ 1947741 h 3652478"/>
                <a:gd name="connsiteX1213" fmla="*/ 1513907 w 10080264"/>
                <a:gd name="connsiteY1213" fmla="*/ 1954581 h 3652478"/>
                <a:gd name="connsiteX1214" fmla="*/ 1538377 w 10080264"/>
                <a:gd name="connsiteY1214" fmla="*/ 1940900 h 3652478"/>
                <a:gd name="connsiteX1215" fmla="*/ 5198231 w 10080264"/>
                <a:gd name="connsiteY1215" fmla="*/ 1925238 h 3652478"/>
                <a:gd name="connsiteX1216" fmla="*/ 5158252 w 10080264"/>
                <a:gd name="connsiteY1216" fmla="*/ 1961964 h 3652478"/>
                <a:gd name="connsiteX1217" fmla="*/ 5121875 w 10080264"/>
                <a:gd name="connsiteY1217" fmla="*/ 1996529 h 3652478"/>
                <a:gd name="connsiteX1218" fmla="*/ 5101346 w 10080264"/>
                <a:gd name="connsiteY1218" fmla="*/ 2013812 h 3652478"/>
                <a:gd name="connsiteX1219" fmla="*/ 5080456 w 10080264"/>
                <a:gd name="connsiteY1219" fmla="*/ 2031094 h 3652478"/>
                <a:gd name="connsiteX1220" fmla="*/ 5059567 w 10080264"/>
                <a:gd name="connsiteY1220" fmla="*/ 2048377 h 3652478"/>
                <a:gd name="connsiteX1221" fmla="*/ 5039398 w 10080264"/>
                <a:gd name="connsiteY1221" fmla="*/ 2062059 h 3652478"/>
                <a:gd name="connsiteX1222" fmla="*/ 5040478 w 10080264"/>
                <a:gd name="connsiteY1222" fmla="*/ 2067460 h 3652478"/>
                <a:gd name="connsiteX1223" fmla="*/ 5042279 w 10080264"/>
                <a:gd name="connsiteY1223" fmla="*/ 2074301 h 3652478"/>
                <a:gd name="connsiteX1224" fmla="*/ 5040478 w 10080264"/>
                <a:gd name="connsiteY1224" fmla="*/ 2086543 h 3652478"/>
                <a:gd name="connsiteX1225" fmla="*/ 5058126 w 10080264"/>
                <a:gd name="connsiteY1225" fmla="*/ 2074301 h 3652478"/>
                <a:gd name="connsiteX1226" fmla="*/ 5071812 w 10080264"/>
                <a:gd name="connsiteY1226" fmla="*/ 2062059 h 3652478"/>
                <a:gd name="connsiteX1227" fmla="*/ 5085859 w 10080264"/>
                <a:gd name="connsiteY1227" fmla="*/ 2046577 h 3652478"/>
                <a:gd name="connsiteX1228" fmla="*/ 5097744 w 10080264"/>
                <a:gd name="connsiteY1228" fmla="*/ 2029294 h 3652478"/>
                <a:gd name="connsiteX1229" fmla="*/ 5106388 w 10080264"/>
                <a:gd name="connsiteY1229" fmla="*/ 2018852 h 3652478"/>
                <a:gd name="connsiteX1230" fmla="*/ 5116833 w 10080264"/>
                <a:gd name="connsiteY1230" fmla="*/ 2006971 h 3652478"/>
                <a:gd name="connsiteX1231" fmla="*/ 5125477 w 10080264"/>
                <a:gd name="connsiteY1231" fmla="*/ 1996529 h 3652478"/>
                <a:gd name="connsiteX1232" fmla="*/ 5137363 w 10080264"/>
                <a:gd name="connsiteY1232" fmla="*/ 1987888 h 3652478"/>
                <a:gd name="connsiteX1233" fmla="*/ 5161854 w 10080264"/>
                <a:gd name="connsiteY1233" fmla="*/ 1968805 h 3652478"/>
                <a:gd name="connsiteX1234" fmla="*/ 5191387 w 10080264"/>
                <a:gd name="connsiteY1234" fmla="*/ 1953322 h 3652478"/>
                <a:gd name="connsiteX1235" fmla="*/ 5198231 w 10080264"/>
                <a:gd name="connsiteY1235" fmla="*/ 1928839 h 3652478"/>
                <a:gd name="connsiteX1236" fmla="*/ 432545 w 10080264"/>
                <a:gd name="connsiteY1236" fmla="*/ 1923619 h 3652478"/>
                <a:gd name="connsiteX1237" fmla="*/ 403036 w 10080264"/>
                <a:gd name="connsiteY1237" fmla="*/ 1942701 h 3652478"/>
                <a:gd name="connsiteX1238" fmla="*/ 364892 w 10080264"/>
                <a:gd name="connsiteY1238" fmla="*/ 1980863 h 3652478"/>
                <a:gd name="connsiteX1239" fmla="*/ 322069 w 10080264"/>
                <a:gd name="connsiteY1239" fmla="*/ 2025867 h 3652478"/>
                <a:gd name="connsiteX1240" fmla="*/ 378926 w 10080264"/>
                <a:gd name="connsiteY1240" fmla="*/ 1975463 h 3652478"/>
                <a:gd name="connsiteX1241" fmla="*/ 207635 w 10080264"/>
                <a:gd name="connsiteY1241" fmla="*/ 1916419 h 3652478"/>
                <a:gd name="connsiteX1242" fmla="*/ 195400 w 10080264"/>
                <a:gd name="connsiteY1242" fmla="*/ 1925059 h 3652478"/>
                <a:gd name="connsiteX1243" fmla="*/ 185325 w 10080264"/>
                <a:gd name="connsiteY1243" fmla="*/ 1935500 h 3652478"/>
                <a:gd name="connsiteX1244" fmla="*/ 178487 w 10080264"/>
                <a:gd name="connsiteY1244" fmla="*/ 1942701 h 3652478"/>
                <a:gd name="connsiteX1245" fmla="*/ 190363 w 10080264"/>
                <a:gd name="connsiteY1245" fmla="*/ 1932260 h 3652478"/>
                <a:gd name="connsiteX1246" fmla="*/ 9384155 w 10080264"/>
                <a:gd name="connsiteY1246" fmla="*/ 1913264 h 3652478"/>
                <a:gd name="connsiteX1247" fmla="*/ 9315012 w 10080264"/>
                <a:gd name="connsiteY1247" fmla="*/ 1961855 h 3652478"/>
                <a:gd name="connsiteX1248" fmla="*/ 9318254 w 10080264"/>
                <a:gd name="connsiteY1248" fmla="*/ 1960056 h 3652478"/>
                <a:gd name="connsiteX1249" fmla="*/ 9337340 w 10080264"/>
                <a:gd name="connsiteY1249" fmla="*/ 1953217 h 3652478"/>
                <a:gd name="connsiteX1250" fmla="*/ 9352825 w 10080264"/>
                <a:gd name="connsiteY1250" fmla="*/ 1946018 h 3652478"/>
                <a:gd name="connsiteX1251" fmla="*/ 9366870 w 10080264"/>
                <a:gd name="connsiteY1251" fmla="*/ 1934140 h 3652478"/>
                <a:gd name="connsiteX1252" fmla="*/ 9377313 w 10080264"/>
                <a:gd name="connsiteY1252" fmla="*/ 1920103 h 3652478"/>
                <a:gd name="connsiteX1253" fmla="*/ 2600114 w 10080264"/>
                <a:gd name="connsiteY1253" fmla="*/ 1908221 h 3652478"/>
                <a:gd name="connsiteX1254" fmla="*/ 2570957 w 10080264"/>
                <a:gd name="connsiteY1254" fmla="*/ 1920459 h 3652478"/>
                <a:gd name="connsiteX1255" fmla="*/ 2586435 w 10080264"/>
                <a:gd name="connsiteY1255" fmla="*/ 1915420 h 3652478"/>
                <a:gd name="connsiteX1256" fmla="*/ 7403406 w 10080264"/>
                <a:gd name="connsiteY1256" fmla="*/ 1907676 h 3652478"/>
                <a:gd name="connsiteX1257" fmla="*/ 7387921 w 10080264"/>
                <a:gd name="connsiteY1257" fmla="*/ 1916317 h 3652478"/>
                <a:gd name="connsiteX1258" fmla="*/ 7337507 w 10080264"/>
                <a:gd name="connsiteY1258" fmla="*/ 1945843 h 3652478"/>
                <a:gd name="connsiteX1259" fmla="*/ 7287452 w 10080264"/>
                <a:gd name="connsiteY1259" fmla="*/ 1975369 h 3652478"/>
                <a:gd name="connsiteX1260" fmla="*/ 7256123 w 10080264"/>
                <a:gd name="connsiteY1260" fmla="*/ 1994452 h 3652478"/>
                <a:gd name="connsiteX1261" fmla="*/ 7226595 w 10080264"/>
                <a:gd name="connsiteY1261" fmla="*/ 2013536 h 3652478"/>
                <a:gd name="connsiteX1262" fmla="*/ 7219753 w 10080264"/>
                <a:gd name="connsiteY1262" fmla="*/ 2018577 h 3652478"/>
                <a:gd name="connsiteX1263" fmla="*/ 7212911 w 10080264"/>
                <a:gd name="connsiteY1263" fmla="*/ 2025779 h 3652478"/>
                <a:gd name="connsiteX1264" fmla="*/ 7209310 w 10080264"/>
                <a:gd name="connsiteY1264" fmla="*/ 2032620 h 3652478"/>
                <a:gd name="connsiteX1265" fmla="*/ 7207870 w 10080264"/>
                <a:gd name="connsiteY1265" fmla="*/ 2041262 h 3652478"/>
                <a:gd name="connsiteX1266" fmla="*/ 7214712 w 10080264"/>
                <a:gd name="connsiteY1266" fmla="*/ 2035860 h 3652478"/>
                <a:gd name="connsiteX1267" fmla="*/ 7221554 w 10080264"/>
                <a:gd name="connsiteY1267" fmla="*/ 2027219 h 3652478"/>
                <a:gd name="connsiteX1268" fmla="*/ 7226595 w 10080264"/>
                <a:gd name="connsiteY1268" fmla="*/ 2020377 h 3652478"/>
                <a:gd name="connsiteX1269" fmla="*/ 7233797 w 10080264"/>
                <a:gd name="connsiteY1269" fmla="*/ 2013536 h 3652478"/>
                <a:gd name="connsiteX1270" fmla="*/ 7240639 w 10080264"/>
                <a:gd name="connsiteY1270" fmla="*/ 2009935 h 3652478"/>
                <a:gd name="connsiteX1271" fmla="*/ 7247481 w 10080264"/>
                <a:gd name="connsiteY1271" fmla="*/ 2004895 h 3652478"/>
                <a:gd name="connsiteX1272" fmla="*/ 7264766 w 10080264"/>
                <a:gd name="connsiteY1272" fmla="*/ 1999854 h 3652478"/>
                <a:gd name="connsiteX1273" fmla="*/ 7283851 w 10080264"/>
                <a:gd name="connsiteY1273" fmla="*/ 1996253 h 3652478"/>
                <a:gd name="connsiteX1274" fmla="*/ 7308338 w 10080264"/>
                <a:gd name="connsiteY1274" fmla="*/ 1977169 h 3652478"/>
                <a:gd name="connsiteX1275" fmla="*/ 7334266 w 10080264"/>
                <a:gd name="connsiteY1275" fmla="*/ 1956285 h 3652478"/>
                <a:gd name="connsiteX1276" fmla="*/ 7394763 w 10080264"/>
                <a:gd name="connsiteY1276" fmla="*/ 1913077 h 3652478"/>
                <a:gd name="connsiteX1277" fmla="*/ 4890289 w 10080264"/>
                <a:gd name="connsiteY1277" fmla="*/ 1906515 h 3652478"/>
                <a:gd name="connsiteX1278" fmla="*/ 4881645 w 10080264"/>
                <a:gd name="connsiteY1278" fmla="*/ 1913356 h 3652478"/>
                <a:gd name="connsiteX1279" fmla="*/ 4890289 w 10080264"/>
                <a:gd name="connsiteY1279" fmla="*/ 1907956 h 3652478"/>
                <a:gd name="connsiteX1280" fmla="*/ 4807091 w 10080264"/>
                <a:gd name="connsiteY1280" fmla="*/ 1891033 h 3652478"/>
                <a:gd name="connsiteX1281" fmla="*/ 4793404 w 10080264"/>
                <a:gd name="connsiteY1281" fmla="*/ 1904715 h 3652478"/>
                <a:gd name="connsiteX1282" fmla="*/ 4802048 w 10080264"/>
                <a:gd name="connsiteY1282" fmla="*/ 1901115 h 3652478"/>
                <a:gd name="connsiteX1283" fmla="*/ 1714705 w 10080264"/>
                <a:gd name="connsiteY1283" fmla="*/ 1890857 h 3652478"/>
                <a:gd name="connsiteX1284" fmla="*/ 1676561 w 10080264"/>
                <a:gd name="connsiteY1284" fmla="*/ 1921819 h 3652478"/>
                <a:gd name="connsiteX1285" fmla="*/ 1650651 w 10080264"/>
                <a:gd name="connsiteY1285" fmla="*/ 1942701 h 3652478"/>
                <a:gd name="connsiteX1286" fmla="*/ 1635178 w 10080264"/>
                <a:gd name="connsiteY1286" fmla="*/ 1953141 h 3652478"/>
                <a:gd name="connsiteX1287" fmla="*/ 1621143 w 10080264"/>
                <a:gd name="connsiteY1287" fmla="*/ 1961782 h 3652478"/>
                <a:gd name="connsiteX1288" fmla="*/ 1617905 w 10080264"/>
                <a:gd name="connsiteY1288" fmla="*/ 1968622 h 3652478"/>
                <a:gd name="connsiteX1289" fmla="*/ 1614306 w 10080264"/>
                <a:gd name="connsiteY1289" fmla="*/ 1975463 h 3652478"/>
                <a:gd name="connsiteX1290" fmla="*/ 1716505 w 10080264"/>
                <a:gd name="connsiteY1290" fmla="*/ 1900938 h 3652478"/>
                <a:gd name="connsiteX1291" fmla="*/ 3849917 w 10080264"/>
                <a:gd name="connsiteY1291" fmla="*/ 1885904 h 3652478"/>
                <a:gd name="connsiteX1292" fmla="*/ 3794481 w 10080264"/>
                <a:gd name="connsiteY1292" fmla="*/ 1922259 h 3652478"/>
                <a:gd name="connsiteX1293" fmla="*/ 3735807 w 10080264"/>
                <a:gd name="connsiteY1293" fmla="*/ 1956815 h 3652478"/>
                <a:gd name="connsiteX1294" fmla="*/ 3605859 w 10080264"/>
                <a:gd name="connsiteY1294" fmla="*/ 2033125 h 3652478"/>
                <a:gd name="connsiteX1295" fmla="*/ 3536746 w 10080264"/>
                <a:gd name="connsiteY1295" fmla="*/ 2070920 h 3652478"/>
                <a:gd name="connsiteX1296" fmla="*/ 3469072 w 10080264"/>
                <a:gd name="connsiteY1296" fmla="*/ 2107635 h 3652478"/>
                <a:gd name="connsiteX1297" fmla="*/ 3403559 w 10080264"/>
                <a:gd name="connsiteY1297" fmla="*/ 2138591 h 3652478"/>
                <a:gd name="connsiteX1298" fmla="*/ 3339124 w 10080264"/>
                <a:gd name="connsiteY1298" fmla="*/ 2168107 h 3652478"/>
                <a:gd name="connsiteX1299" fmla="*/ 3339124 w 10080264"/>
                <a:gd name="connsiteY1299" fmla="*/ 2207702 h 3652478"/>
                <a:gd name="connsiteX1300" fmla="*/ 3337685 w 10080264"/>
                <a:gd name="connsiteY1300" fmla="*/ 2219940 h 3652478"/>
                <a:gd name="connsiteX1301" fmla="*/ 3339124 w 10080264"/>
                <a:gd name="connsiteY1301" fmla="*/ 2228579 h 3652478"/>
                <a:gd name="connsiteX1302" fmla="*/ 3393119 w 10080264"/>
                <a:gd name="connsiteY1302" fmla="*/ 2192224 h 3652478"/>
                <a:gd name="connsiteX1303" fmla="*/ 3451794 w 10080264"/>
                <a:gd name="connsiteY1303" fmla="*/ 2154429 h 3652478"/>
                <a:gd name="connsiteX1304" fmla="*/ 3475912 w 10080264"/>
                <a:gd name="connsiteY1304" fmla="*/ 2138591 h 3652478"/>
                <a:gd name="connsiteX1305" fmla="*/ 3529906 w 10080264"/>
                <a:gd name="connsiteY1305" fmla="*/ 2104035 h 3652478"/>
                <a:gd name="connsiteX1306" fmla="*/ 3559064 w 10080264"/>
                <a:gd name="connsiteY1306" fmla="*/ 2086757 h 3652478"/>
                <a:gd name="connsiteX1307" fmla="*/ 3588581 w 10080264"/>
                <a:gd name="connsiteY1307" fmla="*/ 2070920 h 3652478"/>
                <a:gd name="connsiteX1308" fmla="*/ 3629977 w 10080264"/>
                <a:gd name="connsiteY1308" fmla="*/ 2048602 h 3652478"/>
                <a:gd name="connsiteX1309" fmla="*/ 3673533 w 10080264"/>
                <a:gd name="connsiteY1309" fmla="*/ 2024486 h 3652478"/>
                <a:gd name="connsiteX1310" fmla="*/ 3727168 w 10080264"/>
                <a:gd name="connsiteY1310" fmla="*/ 1994970 h 3652478"/>
                <a:gd name="connsiteX1311" fmla="*/ 3789442 w 10080264"/>
                <a:gd name="connsiteY1311" fmla="*/ 1962214 h 3652478"/>
                <a:gd name="connsiteX1312" fmla="*/ 3849917 w 10080264"/>
                <a:gd name="connsiteY1312" fmla="*/ 1929098 h 3652478"/>
                <a:gd name="connsiteX1313" fmla="*/ 3848116 w 10080264"/>
                <a:gd name="connsiteY1313" fmla="*/ 1920459 h 3652478"/>
                <a:gd name="connsiteX1314" fmla="*/ 3846677 w 10080264"/>
                <a:gd name="connsiteY1314" fmla="*/ 1910021 h 3652478"/>
                <a:gd name="connsiteX1315" fmla="*/ 3846677 w 10080264"/>
                <a:gd name="connsiteY1315" fmla="*/ 1899582 h 3652478"/>
                <a:gd name="connsiteX1316" fmla="*/ 9145397 w 10080264"/>
                <a:gd name="connsiteY1316" fmla="*/ 1885549 h 3652478"/>
                <a:gd name="connsiteX1317" fmla="*/ 9145397 w 10080264"/>
                <a:gd name="connsiteY1317" fmla="*/ 1887348 h 3652478"/>
                <a:gd name="connsiteX1318" fmla="*/ 9146837 w 10080264"/>
                <a:gd name="connsiteY1318" fmla="*/ 1887348 h 3652478"/>
                <a:gd name="connsiteX1319" fmla="*/ 8511228 w 10080264"/>
                <a:gd name="connsiteY1319" fmla="*/ 1870072 h 3652478"/>
                <a:gd name="connsiteX1320" fmla="*/ 8499344 w 10080264"/>
                <a:gd name="connsiteY1320" fmla="*/ 1876910 h 3652478"/>
                <a:gd name="connsiteX1321" fmla="*/ 8504386 w 10080264"/>
                <a:gd name="connsiteY1321" fmla="*/ 1875111 h 3652478"/>
                <a:gd name="connsiteX1322" fmla="*/ 9453298 w 10080264"/>
                <a:gd name="connsiteY1322" fmla="*/ 1865032 h 3652478"/>
                <a:gd name="connsiteX1323" fmla="*/ 9422328 w 10080264"/>
                <a:gd name="connsiteY1323" fmla="*/ 1887348 h 3652478"/>
                <a:gd name="connsiteX1324" fmla="*/ 9434572 w 10080264"/>
                <a:gd name="connsiteY1324" fmla="*/ 1882309 h 3652478"/>
                <a:gd name="connsiteX1325" fmla="*/ 9448256 w 10080264"/>
                <a:gd name="connsiteY1325" fmla="*/ 1878710 h 3652478"/>
                <a:gd name="connsiteX1326" fmla="*/ 9451497 w 10080264"/>
                <a:gd name="connsiteY1326" fmla="*/ 1870072 h 3652478"/>
                <a:gd name="connsiteX1327" fmla="*/ 2524161 w 10080264"/>
                <a:gd name="connsiteY1327" fmla="*/ 1853148 h 3652478"/>
                <a:gd name="connsiteX1328" fmla="*/ 2503283 w 10080264"/>
                <a:gd name="connsiteY1328" fmla="*/ 1863587 h 3652478"/>
                <a:gd name="connsiteX1329" fmla="*/ 2494644 w 10080264"/>
                <a:gd name="connsiteY1329" fmla="*/ 1870426 h 3652478"/>
                <a:gd name="connsiteX1330" fmla="*/ 1337578 w 10080264"/>
                <a:gd name="connsiteY1330" fmla="*/ 1847294 h 3652478"/>
                <a:gd name="connsiteX1331" fmla="*/ 1304831 w 10080264"/>
                <a:gd name="connsiteY1331" fmla="*/ 1873576 h 3652478"/>
                <a:gd name="connsiteX1332" fmla="*/ 1290797 w 10080264"/>
                <a:gd name="connsiteY1332" fmla="*/ 1889057 h 3652478"/>
                <a:gd name="connsiteX1333" fmla="*/ 1278922 w 10080264"/>
                <a:gd name="connsiteY1333" fmla="*/ 1902738 h 3652478"/>
                <a:gd name="connsiteX1334" fmla="*/ 1287558 w 10080264"/>
                <a:gd name="connsiteY1334" fmla="*/ 1895897 h 3652478"/>
                <a:gd name="connsiteX1335" fmla="*/ 1296195 w 10080264"/>
                <a:gd name="connsiteY1335" fmla="*/ 1890857 h 3652478"/>
                <a:gd name="connsiteX1336" fmla="*/ 1306631 w 10080264"/>
                <a:gd name="connsiteY1336" fmla="*/ 1887257 h 3652478"/>
                <a:gd name="connsiteX1337" fmla="*/ 1316707 w 10080264"/>
                <a:gd name="connsiteY1337" fmla="*/ 1883656 h 3652478"/>
                <a:gd name="connsiteX1338" fmla="*/ 1318506 w 10080264"/>
                <a:gd name="connsiteY1338" fmla="*/ 1875016 h 3652478"/>
                <a:gd name="connsiteX1339" fmla="*/ 1320305 w 10080264"/>
                <a:gd name="connsiteY1339" fmla="*/ 1869975 h 3652478"/>
                <a:gd name="connsiteX1340" fmla="*/ 1327142 w 10080264"/>
                <a:gd name="connsiteY1340" fmla="*/ 1863135 h 3652478"/>
                <a:gd name="connsiteX1341" fmla="*/ 1332540 w 10080264"/>
                <a:gd name="connsiteY1341" fmla="*/ 1856294 h 3652478"/>
                <a:gd name="connsiteX1342" fmla="*/ 9223182 w 10080264"/>
                <a:gd name="connsiteY1342" fmla="*/ 1831918 h 3652478"/>
                <a:gd name="connsiteX1343" fmla="*/ 9214539 w 10080264"/>
                <a:gd name="connsiteY1343" fmla="*/ 1838757 h 3652478"/>
                <a:gd name="connsiteX1344" fmla="*/ 9224623 w 10080264"/>
                <a:gd name="connsiteY1344" fmla="*/ 1840557 h 3652478"/>
                <a:gd name="connsiteX1345" fmla="*/ 1240777 w 10080264"/>
                <a:gd name="connsiteY1345" fmla="*/ 1826772 h 3652478"/>
                <a:gd name="connsiteX1346" fmla="*/ 1233580 w 10080264"/>
                <a:gd name="connsiteY1346" fmla="*/ 1833613 h 3652478"/>
                <a:gd name="connsiteX1347" fmla="*/ 1238978 w 10080264"/>
                <a:gd name="connsiteY1347" fmla="*/ 1833613 h 3652478"/>
                <a:gd name="connsiteX1348" fmla="*/ 2451448 w 10080264"/>
                <a:gd name="connsiteY1348" fmla="*/ 1806354 h 3652478"/>
                <a:gd name="connsiteX1349" fmla="*/ 2340579 w 10080264"/>
                <a:gd name="connsiteY1349" fmla="*/ 1856748 h 3652478"/>
                <a:gd name="connsiteX1350" fmla="*/ 2312861 w 10080264"/>
                <a:gd name="connsiteY1350" fmla="*/ 1870426 h 3652478"/>
                <a:gd name="connsiteX1351" fmla="*/ 2288743 w 10080264"/>
                <a:gd name="connsiteY1351" fmla="*/ 1885904 h 3652478"/>
                <a:gd name="connsiteX1352" fmla="*/ 2264625 w 10080264"/>
                <a:gd name="connsiteY1352" fmla="*/ 1901382 h 3652478"/>
                <a:gd name="connsiteX1353" fmla="*/ 2240148 w 10080264"/>
                <a:gd name="connsiteY1353" fmla="*/ 1922259 h 3652478"/>
                <a:gd name="connsiteX1354" fmla="*/ 2240148 w 10080264"/>
                <a:gd name="connsiteY1354" fmla="*/ 1927298 h 3652478"/>
                <a:gd name="connsiteX1355" fmla="*/ 2273265 w 10080264"/>
                <a:gd name="connsiteY1355" fmla="*/ 1913620 h 3652478"/>
                <a:gd name="connsiteX1356" fmla="*/ 2306022 w 10080264"/>
                <a:gd name="connsiteY1356" fmla="*/ 1896342 h 3652478"/>
                <a:gd name="connsiteX1357" fmla="*/ 2338778 w 10080264"/>
                <a:gd name="connsiteY1357" fmla="*/ 1877265 h 3652478"/>
                <a:gd name="connsiteX1358" fmla="*/ 2373335 w 10080264"/>
                <a:gd name="connsiteY1358" fmla="*/ 1853148 h 3652478"/>
                <a:gd name="connsiteX1359" fmla="*/ 2411492 w 10080264"/>
                <a:gd name="connsiteY1359" fmla="*/ 1828671 h 3652478"/>
                <a:gd name="connsiteX1360" fmla="*/ 4904335 w 10080264"/>
                <a:gd name="connsiteY1360" fmla="*/ 1804260 h 3652478"/>
                <a:gd name="connsiteX1361" fmla="*/ 4876242 w 10080264"/>
                <a:gd name="connsiteY1361" fmla="*/ 1828383 h 3652478"/>
                <a:gd name="connsiteX1362" fmla="*/ 4897132 w 10080264"/>
                <a:gd name="connsiteY1362" fmla="*/ 1814701 h 3652478"/>
                <a:gd name="connsiteX1363" fmla="*/ 3832638 w 10080264"/>
                <a:gd name="connsiteY1363" fmla="*/ 1778638 h 3652478"/>
                <a:gd name="connsiteX1364" fmla="*/ 3782602 w 10080264"/>
                <a:gd name="connsiteY1364" fmla="*/ 1808154 h 3652478"/>
                <a:gd name="connsiteX1365" fmla="*/ 3730408 w 10080264"/>
                <a:gd name="connsiteY1365" fmla="*/ 1840910 h 3652478"/>
                <a:gd name="connsiteX1366" fmla="*/ 3664894 w 10080264"/>
                <a:gd name="connsiteY1366" fmla="*/ 1882664 h 3652478"/>
                <a:gd name="connsiteX1367" fmla="*/ 3624937 w 10080264"/>
                <a:gd name="connsiteY1367" fmla="*/ 1904981 h 3652478"/>
                <a:gd name="connsiteX1368" fmla="*/ 3583542 w 10080264"/>
                <a:gd name="connsiteY1368" fmla="*/ 1927298 h 3652478"/>
                <a:gd name="connsiteX1369" fmla="*/ 3545385 w 10080264"/>
                <a:gd name="connsiteY1369" fmla="*/ 1944576 h 3652478"/>
                <a:gd name="connsiteX1370" fmla="*/ 3507229 w 10080264"/>
                <a:gd name="connsiteY1370" fmla="*/ 1962214 h 3652478"/>
                <a:gd name="connsiteX1371" fmla="*/ 3481311 w 10080264"/>
                <a:gd name="connsiteY1371" fmla="*/ 1974092 h 3652478"/>
                <a:gd name="connsiteX1372" fmla="*/ 3455394 w 10080264"/>
                <a:gd name="connsiteY1372" fmla="*/ 1988130 h 3652478"/>
                <a:gd name="connsiteX1373" fmla="*/ 3432716 w 10080264"/>
                <a:gd name="connsiteY1373" fmla="*/ 2000369 h 3652478"/>
                <a:gd name="connsiteX1374" fmla="*/ 3419037 w 10080264"/>
                <a:gd name="connsiteY1374" fmla="*/ 2007208 h 3652478"/>
                <a:gd name="connsiteX1375" fmla="*/ 3405358 w 10080264"/>
                <a:gd name="connsiteY1375" fmla="*/ 2015847 h 3652478"/>
                <a:gd name="connsiteX1376" fmla="*/ 3382680 w 10080264"/>
                <a:gd name="connsiteY1376" fmla="*/ 2031325 h 3652478"/>
                <a:gd name="connsiteX1377" fmla="*/ 3379081 w 10080264"/>
                <a:gd name="connsiteY1377" fmla="*/ 2034924 h 3652478"/>
                <a:gd name="connsiteX1378" fmla="*/ 3368641 w 10080264"/>
                <a:gd name="connsiteY1378" fmla="*/ 2045003 h 3652478"/>
                <a:gd name="connsiteX1379" fmla="*/ 3361802 w 10080264"/>
                <a:gd name="connsiteY1379" fmla="*/ 2055442 h 3652478"/>
                <a:gd name="connsiteX1380" fmla="*/ 3356763 w 10080264"/>
                <a:gd name="connsiteY1380" fmla="*/ 2064080 h 3652478"/>
                <a:gd name="connsiteX1381" fmla="*/ 3354963 w 10080264"/>
                <a:gd name="connsiteY1381" fmla="*/ 2074519 h 3652478"/>
                <a:gd name="connsiteX1382" fmla="*/ 3353163 w 10080264"/>
                <a:gd name="connsiteY1382" fmla="*/ 2079918 h 3652478"/>
                <a:gd name="connsiteX1383" fmla="*/ 3349564 w 10080264"/>
                <a:gd name="connsiteY1383" fmla="*/ 2083158 h 3652478"/>
                <a:gd name="connsiteX1384" fmla="*/ 3348124 w 10080264"/>
                <a:gd name="connsiteY1384" fmla="*/ 2086757 h 3652478"/>
                <a:gd name="connsiteX1385" fmla="*/ 3348124 w 10080264"/>
                <a:gd name="connsiteY1385" fmla="*/ 2091797 h 3652478"/>
                <a:gd name="connsiteX1386" fmla="*/ 3353163 w 10080264"/>
                <a:gd name="connsiteY1386" fmla="*/ 2093597 h 3652478"/>
                <a:gd name="connsiteX1387" fmla="*/ 3356763 w 10080264"/>
                <a:gd name="connsiteY1387" fmla="*/ 2093597 h 3652478"/>
                <a:gd name="connsiteX1388" fmla="*/ 3358563 w 10080264"/>
                <a:gd name="connsiteY1388" fmla="*/ 2090357 h 3652478"/>
                <a:gd name="connsiteX1389" fmla="*/ 3370442 w 10080264"/>
                <a:gd name="connsiteY1389" fmla="*/ 2076319 h 3652478"/>
                <a:gd name="connsiteX1390" fmla="*/ 3379081 w 10080264"/>
                <a:gd name="connsiteY1390" fmla="*/ 2067680 h 3652478"/>
                <a:gd name="connsiteX1391" fmla="*/ 3391320 w 10080264"/>
                <a:gd name="connsiteY1391" fmla="*/ 2060841 h 3652478"/>
                <a:gd name="connsiteX1392" fmla="*/ 3398159 w 10080264"/>
                <a:gd name="connsiteY1392" fmla="*/ 2057241 h 3652478"/>
                <a:gd name="connsiteX1393" fmla="*/ 3403559 w 10080264"/>
                <a:gd name="connsiteY1393" fmla="*/ 2055442 h 3652478"/>
                <a:gd name="connsiteX1394" fmla="*/ 3412197 w 10080264"/>
                <a:gd name="connsiteY1394" fmla="*/ 2053642 h 3652478"/>
                <a:gd name="connsiteX1395" fmla="*/ 3419037 w 10080264"/>
                <a:gd name="connsiteY1395" fmla="*/ 2055442 h 3652478"/>
                <a:gd name="connsiteX1396" fmla="*/ 3427676 w 10080264"/>
                <a:gd name="connsiteY1396" fmla="*/ 2045003 h 3652478"/>
                <a:gd name="connsiteX1397" fmla="*/ 3436315 w 10080264"/>
                <a:gd name="connsiteY1397" fmla="*/ 2036364 h 3652478"/>
                <a:gd name="connsiteX1398" fmla="*/ 3448194 w 10080264"/>
                <a:gd name="connsiteY1398" fmla="*/ 2031325 h 3652478"/>
                <a:gd name="connsiteX1399" fmla="*/ 3460433 w 10080264"/>
                <a:gd name="connsiteY1399" fmla="*/ 2027725 h 3652478"/>
                <a:gd name="connsiteX1400" fmla="*/ 3467272 w 10080264"/>
                <a:gd name="connsiteY1400" fmla="*/ 2024486 h 3652478"/>
                <a:gd name="connsiteX1401" fmla="*/ 3472672 w 10080264"/>
                <a:gd name="connsiteY1401" fmla="*/ 2020886 h 3652478"/>
                <a:gd name="connsiteX1402" fmla="*/ 3477712 w 10080264"/>
                <a:gd name="connsiteY1402" fmla="*/ 2015847 h 3652478"/>
                <a:gd name="connsiteX1403" fmla="*/ 3479511 w 10080264"/>
                <a:gd name="connsiteY1403" fmla="*/ 2010448 h 3652478"/>
                <a:gd name="connsiteX1404" fmla="*/ 3481311 w 10080264"/>
                <a:gd name="connsiteY1404" fmla="*/ 2005408 h 3652478"/>
                <a:gd name="connsiteX1405" fmla="*/ 3610899 w 10080264"/>
                <a:gd name="connsiteY1405" fmla="*/ 1932698 h 3652478"/>
                <a:gd name="connsiteX1406" fmla="*/ 3647616 w 10080264"/>
                <a:gd name="connsiteY1406" fmla="*/ 1908221 h 3652478"/>
                <a:gd name="connsiteX1407" fmla="*/ 3685772 w 10080264"/>
                <a:gd name="connsiteY1407" fmla="*/ 1885904 h 3652478"/>
                <a:gd name="connsiteX1408" fmla="*/ 3701250 w 10080264"/>
                <a:gd name="connsiteY1408" fmla="*/ 1877265 h 3652478"/>
                <a:gd name="connsiteX1409" fmla="*/ 3742646 w 10080264"/>
                <a:gd name="connsiteY1409" fmla="*/ 1851348 h 3652478"/>
                <a:gd name="connsiteX1410" fmla="*/ 3763524 w 10080264"/>
                <a:gd name="connsiteY1410" fmla="*/ 1839110 h 3652478"/>
                <a:gd name="connsiteX1411" fmla="*/ 3787642 w 10080264"/>
                <a:gd name="connsiteY1411" fmla="*/ 1827232 h 3652478"/>
                <a:gd name="connsiteX1412" fmla="*/ 3803121 w 10080264"/>
                <a:gd name="connsiteY1412" fmla="*/ 1816793 h 3652478"/>
                <a:gd name="connsiteX1413" fmla="*/ 3815359 w 10080264"/>
                <a:gd name="connsiteY1413" fmla="*/ 1804555 h 3652478"/>
                <a:gd name="connsiteX1414" fmla="*/ 3825798 w 10080264"/>
                <a:gd name="connsiteY1414" fmla="*/ 1792316 h 3652478"/>
                <a:gd name="connsiteX1415" fmla="*/ 7599302 w 10080264"/>
                <a:gd name="connsiteY1415" fmla="*/ 1776250 h 3652478"/>
                <a:gd name="connsiteX1416" fmla="*/ 7578416 w 10080264"/>
                <a:gd name="connsiteY1416" fmla="*/ 1793534 h 3652478"/>
                <a:gd name="connsiteX1417" fmla="*/ 7553929 w 10080264"/>
                <a:gd name="connsiteY1417" fmla="*/ 1810817 h 3652478"/>
                <a:gd name="connsiteX1418" fmla="*/ 7552488 w 10080264"/>
                <a:gd name="connsiteY1418" fmla="*/ 1810817 h 3652478"/>
                <a:gd name="connsiteX1419" fmla="*/ 7529802 w 10080264"/>
                <a:gd name="connsiteY1419" fmla="*/ 1823059 h 3652478"/>
                <a:gd name="connsiteX1420" fmla="*/ 7542045 w 10080264"/>
                <a:gd name="connsiteY1420" fmla="*/ 1818018 h 3652478"/>
                <a:gd name="connsiteX1421" fmla="*/ 7561131 w 10080264"/>
                <a:gd name="connsiteY1421" fmla="*/ 1809017 h 3652478"/>
                <a:gd name="connsiteX1422" fmla="*/ 7574815 w 10080264"/>
                <a:gd name="connsiteY1422" fmla="*/ 1802175 h 3652478"/>
                <a:gd name="connsiteX1423" fmla="*/ 7590659 w 10080264"/>
                <a:gd name="connsiteY1423" fmla="*/ 1793534 h 3652478"/>
                <a:gd name="connsiteX1424" fmla="*/ 7592100 w 10080264"/>
                <a:gd name="connsiteY1424" fmla="*/ 1789933 h 3652478"/>
                <a:gd name="connsiteX1425" fmla="*/ 7595701 w 10080264"/>
                <a:gd name="connsiteY1425" fmla="*/ 1788493 h 3652478"/>
                <a:gd name="connsiteX1426" fmla="*/ 7599302 w 10080264"/>
                <a:gd name="connsiteY1426" fmla="*/ 1778051 h 3652478"/>
                <a:gd name="connsiteX1427" fmla="*/ 2672827 w 10080264"/>
                <a:gd name="connsiteY1427" fmla="*/ 1775038 h 3652478"/>
                <a:gd name="connsiteX1428" fmla="*/ 2622792 w 10080264"/>
                <a:gd name="connsiteY1428" fmla="*/ 1800955 h 3652478"/>
                <a:gd name="connsiteX1429" fmla="*/ 2593275 w 10080264"/>
                <a:gd name="connsiteY1429" fmla="*/ 1816793 h 3652478"/>
                <a:gd name="connsiteX1430" fmla="*/ 2612353 w 10080264"/>
                <a:gd name="connsiteY1430" fmla="*/ 1808154 h 3652478"/>
                <a:gd name="connsiteX1431" fmla="*/ 2622792 w 10080264"/>
                <a:gd name="connsiteY1431" fmla="*/ 1802755 h 3652478"/>
                <a:gd name="connsiteX1432" fmla="*/ 2633231 w 10080264"/>
                <a:gd name="connsiteY1432" fmla="*/ 1797715 h 3652478"/>
                <a:gd name="connsiteX1433" fmla="*/ 2657348 w 10080264"/>
                <a:gd name="connsiteY1433" fmla="*/ 1790516 h 3652478"/>
                <a:gd name="connsiteX1434" fmla="*/ 2664188 w 10080264"/>
                <a:gd name="connsiteY1434" fmla="*/ 1789077 h 3652478"/>
                <a:gd name="connsiteX1435" fmla="*/ 2667788 w 10080264"/>
                <a:gd name="connsiteY1435" fmla="*/ 1785477 h 3652478"/>
                <a:gd name="connsiteX1436" fmla="*/ 2671387 w 10080264"/>
                <a:gd name="connsiteY1436" fmla="*/ 1781878 h 3652478"/>
                <a:gd name="connsiteX1437" fmla="*/ 2672827 w 10080264"/>
                <a:gd name="connsiteY1437" fmla="*/ 1776838 h 3652478"/>
                <a:gd name="connsiteX1438" fmla="*/ 8800403 w 10080264"/>
                <a:gd name="connsiteY1438" fmla="*/ 1755612 h 3652478"/>
                <a:gd name="connsiteX1439" fmla="*/ 8793561 w 10080264"/>
                <a:gd name="connsiteY1439" fmla="*/ 1759211 h 3652478"/>
                <a:gd name="connsiteX1440" fmla="*/ 8781317 w 10080264"/>
                <a:gd name="connsiteY1440" fmla="*/ 1761011 h 3652478"/>
                <a:gd name="connsiteX1441" fmla="*/ 8765832 w 10080264"/>
                <a:gd name="connsiteY1441" fmla="*/ 1764250 h 3652478"/>
                <a:gd name="connsiteX1442" fmla="*/ 8752148 w 10080264"/>
                <a:gd name="connsiteY1442" fmla="*/ 1769649 h 3652478"/>
                <a:gd name="connsiteX1443" fmla="*/ 8739903 w 10080264"/>
                <a:gd name="connsiteY1443" fmla="*/ 1774688 h 3652478"/>
                <a:gd name="connsiteX1444" fmla="*/ 8733061 w 10080264"/>
                <a:gd name="connsiteY1444" fmla="*/ 1781527 h 3652478"/>
                <a:gd name="connsiteX1445" fmla="*/ 8707133 w 10080264"/>
                <a:gd name="connsiteY1445" fmla="*/ 1802403 h 3652478"/>
                <a:gd name="connsiteX1446" fmla="*/ 8683005 w 10080264"/>
                <a:gd name="connsiteY1446" fmla="*/ 1825079 h 3652478"/>
                <a:gd name="connsiteX1447" fmla="*/ 8632588 w 10080264"/>
                <a:gd name="connsiteY1447" fmla="*/ 1863233 h 3652478"/>
                <a:gd name="connsiteX1448" fmla="*/ 8610261 w 10080264"/>
                <a:gd name="connsiteY1448" fmla="*/ 1883749 h 3652478"/>
                <a:gd name="connsiteX1449" fmla="*/ 8589374 w 10080264"/>
                <a:gd name="connsiteY1449" fmla="*/ 1902826 h 3652478"/>
                <a:gd name="connsiteX1450" fmla="*/ 8568487 w 10080264"/>
                <a:gd name="connsiteY1450" fmla="*/ 1921902 h 3652478"/>
                <a:gd name="connsiteX1451" fmla="*/ 8549401 w 10080264"/>
                <a:gd name="connsiteY1451" fmla="*/ 1939179 h 3652478"/>
                <a:gd name="connsiteX1452" fmla="*/ 8509428 w 10080264"/>
                <a:gd name="connsiteY1452" fmla="*/ 1968694 h 3652478"/>
                <a:gd name="connsiteX1453" fmla="*/ 8509428 w 10080264"/>
                <a:gd name="connsiteY1453" fmla="*/ 1973733 h 3652478"/>
                <a:gd name="connsiteX1454" fmla="*/ 8513029 w 10080264"/>
                <a:gd name="connsiteY1454" fmla="*/ 1979132 h 3652478"/>
                <a:gd name="connsiteX1455" fmla="*/ 8533916 w 10080264"/>
                <a:gd name="connsiteY1455" fmla="*/ 1965095 h 3652478"/>
                <a:gd name="connsiteX1456" fmla="*/ 8559844 w 10080264"/>
                <a:gd name="connsiteY1456" fmla="*/ 1947818 h 3652478"/>
                <a:gd name="connsiteX1457" fmla="*/ 8577130 w 10080264"/>
                <a:gd name="connsiteY1457" fmla="*/ 1935580 h 3652478"/>
                <a:gd name="connsiteX1458" fmla="*/ 8589374 w 10080264"/>
                <a:gd name="connsiteY1458" fmla="*/ 1925142 h 3652478"/>
                <a:gd name="connsiteX1459" fmla="*/ 8596216 w 10080264"/>
                <a:gd name="connsiteY1459" fmla="*/ 1916503 h 3652478"/>
                <a:gd name="connsiteX1460" fmla="*/ 8598017 w 10080264"/>
                <a:gd name="connsiteY1460" fmla="*/ 1911464 h 3652478"/>
                <a:gd name="connsiteX1461" fmla="*/ 8601618 w 10080264"/>
                <a:gd name="connsiteY1461" fmla="*/ 1899226 h 3652478"/>
                <a:gd name="connsiteX1462" fmla="*/ 8613502 w 10080264"/>
                <a:gd name="connsiteY1462" fmla="*/ 1899226 h 3652478"/>
                <a:gd name="connsiteX1463" fmla="*/ 8618904 w 10080264"/>
                <a:gd name="connsiteY1463" fmla="*/ 1899226 h 3652478"/>
                <a:gd name="connsiteX1464" fmla="*/ 8625746 w 10080264"/>
                <a:gd name="connsiteY1464" fmla="*/ 1895987 h 3652478"/>
                <a:gd name="connsiteX1465" fmla="*/ 8632588 w 10080264"/>
                <a:gd name="connsiteY1465" fmla="*/ 1892388 h 3652478"/>
                <a:gd name="connsiteX1466" fmla="*/ 8639430 w 10080264"/>
                <a:gd name="connsiteY1466" fmla="*/ 1885549 h 3652478"/>
                <a:gd name="connsiteX1467" fmla="*/ 8654916 w 10080264"/>
                <a:gd name="connsiteY1467" fmla="*/ 1871871 h 3652478"/>
                <a:gd name="connsiteX1468" fmla="*/ 8670761 w 10080264"/>
                <a:gd name="connsiteY1468" fmla="*/ 1863233 h 3652478"/>
                <a:gd name="connsiteX1469" fmla="*/ 8674002 w 10080264"/>
                <a:gd name="connsiteY1469" fmla="*/ 1856394 h 3652478"/>
                <a:gd name="connsiteX1470" fmla="*/ 8681204 w 10080264"/>
                <a:gd name="connsiteY1470" fmla="*/ 1850995 h 3652478"/>
                <a:gd name="connsiteX1471" fmla="*/ 8688046 w 10080264"/>
                <a:gd name="connsiteY1471" fmla="*/ 1844156 h 3652478"/>
                <a:gd name="connsiteX1472" fmla="*/ 8698490 w 10080264"/>
                <a:gd name="connsiteY1472" fmla="*/ 1837317 h 3652478"/>
                <a:gd name="connsiteX1473" fmla="*/ 8713975 w 10080264"/>
                <a:gd name="connsiteY1473" fmla="*/ 1831918 h 3652478"/>
                <a:gd name="connsiteX1474" fmla="*/ 8724418 w 10080264"/>
                <a:gd name="connsiteY1474" fmla="*/ 1830119 h 3652478"/>
                <a:gd name="connsiteX1475" fmla="*/ 8734862 w 10080264"/>
                <a:gd name="connsiteY1475" fmla="*/ 1830119 h 3652478"/>
                <a:gd name="connsiteX1476" fmla="*/ 8743505 w 10080264"/>
                <a:gd name="connsiteY1476" fmla="*/ 1818241 h 3652478"/>
                <a:gd name="connsiteX1477" fmla="*/ 8753948 w 10080264"/>
                <a:gd name="connsiteY1477" fmla="*/ 1806003 h 3652478"/>
                <a:gd name="connsiteX1478" fmla="*/ 8767632 w 10080264"/>
                <a:gd name="connsiteY1478" fmla="*/ 1798804 h 3652478"/>
                <a:gd name="connsiteX1479" fmla="*/ 8783118 w 10080264"/>
                <a:gd name="connsiteY1479" fmla="*/ 1793765 h 3652478"/>
                <a:gd name="connsiteX1480" fmla="*/ 8791760 w 10080264"/>
                <a:gd name="connsiteY1480" fmla="*/ 1791965 h 3652478"/>
                <a:gd name="connsiteX1481" fmla="*/ 8798963 w 10080264"/>
                <a:gd name="connsiteY1481" fmla="*/ 1790166 h 3652478"/>
                <a:gd name="connsiteX1482" fmla="*/ 8809046 w 10080264"/>
                <a:gd name="connsiteY1482" fmla="*/ 1783327 h 3652478"/>
                <a:gd name="connsiteX1483" fmla="*/ 8804004 w 10080264"/>
                <a:gd name="connsiteY1483" fmla="*/ 1769649 h 3652478"/>
                <a:gd name="connsiteX1484" fmla="*/ 2545039 w 10080264"/>
                <a:gd name="connsiteY1484" fmla="*/ 1754521 h 3652478"/>
                <a:gd name="connsiteX1485" fmla="*/ 2506882 w 10080264"/>
                <a:gd name="connsiteY1485" fmla="*/ 1776838 h 3652478"/>
                <a:gd name="connsiteX1486" fmla="*/ 2473766 w 10080264"/>
                <a:gd name="connsiteY1486" fmla="*/ 1795916 h 3652478"/>
                <a:gd name="connsiteX1487" fmla="*/ 2499683 w 10080264"/>
                <a:gd name="connsiteY1487" fmla="*/ 1783677 h 3652478"/>
                <a:gd name="connsiteX1488" fmla="*/ 2527401 w 10080264"/>
                <a:gd name="connsiteY1488" fmla="*/ 1775038 h 3652478"/>
                <a:gd name="connsiteX1489" fmla="*/ 2536400 w 10080264"/>
                <a:gd name="connsiteY1489" fmla="*/ 1764600 h 3652478"/>
                <a:gd name="connsiteX1490" fmla="*/ 3510828 w 10080264"/>
                <a:gd name="connsiteY1490" fmla="*/ 1742283 h 3652478"/>
                <a:gd name="connsiteX1491" fmla="*/ 3387720 w 10080264"/>
                <a:gd name="connsiteY1491" fmla="*/ 1808154 h 3652478"/>
                <a:gd name="connsiteX1492" fmla="*/ 3384480 w 10080264"/>
                <a:gd name="connsiteY1492" fmla="*/ 1821832 h 3652478"/>
                <a:gd name="connsiteX1493" fmla="*/ 3399959 w 10080264"/>
                <a:gd name="connsiteY1493" fmla="*/ 1811394 h 3652478"/>
                <a:gd name="connsiteX1494" fmla="*/ 3415437 w 10080264"/>
                <a:gd name="connsiteY1494" fmla="*/ 1804555 h 3652478"/>
                <a:gd name="connsiteX1495" fmla="*/ 3432716 w 10080264"/>
                <a:gd name="connsiteY1495" fmla="*/ 1797715 h 3652478"/>
                <a:gd name="connsiteX1496" fmla="*/ 3451794 w 10080264"/>
                <a:gd name="connsiteY1496" fmla="*/ 1790516 h 3652478"/>
                <a:gd name="connsiteX1497" fmla="*/ 3472672 w 10080264"/>
                <a:gd name="connsiteY1497" fmla="*/ 1785477 h 3652478"/>
                <a:gd name="connsiteX1498" fmla="*/ 3479511 w 10080264"/>
                <a:gd name="connsiteY1498" fmla="*/ 1773239 h 3652478"/>
                <a:gd name="connsiteX1499" fmla="*/ 3488151 w 10080264"/>
                <a:gd name="connsiteY1499" fmla="*/ 1761360 h 3652478"/>
                <a:gd name="connsiteX1500" fmla="*/ 3498590 w 10080264"/>
                <a:gd name="connsiteY1500" fmla="*/ 1752721 h 3652478"/>
                <a:gd name="connsiteX1501" fmla="*/ 4980330 w 10080264"/>
                <a:gd name="connsiteY1501" fmla="*/ 1740170 h 3652478"/>
                <a:gd name="connsiteX1502" fmla="*/ 4978529 w 10080264"/>
                <a:gd name="connsiteY1502" fmla="*/ 1741970 h 3652478"/>
                <a:gd name="connsiteX1503" fmla="*/ 4975288 w 10080264"/>
                <a:gd name="connsiteY1503" fmla="*/ 1745571 h 3652478"/>
                <a:gd name="connsiteX1504" fmla="*/ 4976729 w 10080264"/>
                <a:gd name="connsiteY1504" fmla="*/ 1745571 h 3652478"/>
                <a:gd name="connsiteX1505" fmla="*/ 9510557 w 10080264"/>
                <a:gd name="connsiteY1505" fmla="*/ 1740134 h 3652478"/>
                <a:gd name="connsiteX1506" fmla="*/ 9501914 w 10080264"/>
                <a:gd name="connsiteY1506" fmla="*/ 1745533 h 3652478"/>
                <a:gd name="connsiteX1507" fmla="*/ 9508756 w 10080264"/>
                <a:gd name="connsiteY1507" fmla="*/ 1745533 h 3652478"/>
                <a:gd name="connsiteX1508" fmla="*/ 5194629 w 10080264"/>
                <a:gd name="connsiteY1508" fmla="*/ 1733329 h 3652478"/>
                <a:gd name="connsiteX1509" fmla="*/ 5175540 w 10080264"/>
                <a:gd name="connsiteY1509" fmla="*/ 1748811 h 3652478"/>
                <a:gd name="connsiteX1510" fmla="*/ 5193188 w 10080264"/>
                <a:gd name="connsiteY1510" fmla="*/ 1738730 h 3652478"/>
                <a:gd name="connsiteX1511" fmla="*/ 6123599 w 10080264"/>
                <a:gd name="connsiteY1511" fmla="*/ 1708917 h 3652478"/>
                <a:gd name="connsiteX1512" fmla="*/ 6073545 w 10080264"/>
                <a:gd name="connsiteY1512" fmla="*/ 1733042 h 3652478"/>
                <a:gd name="connsiteX1513" fmla="*/ 6056260 w 10080264"/>
                <a:gd name="connsiteY1513" fmla="*/ 1741684 h 3652478"/>
                <a:gd name="connsiteX1514" fmla="*/ 6040775 w 10080264"/>
                <a:gd name="connsiteY1514" fmla="*/ 1752126 h 3652478"/>
                <a:gd name="connsiteX1515" fmla="*/ 6028532 w 10080264"/>
                <a:gd name="connsiteY1515" fmla="*/ 1764008 h 3652478"/>
                <a:gd name="connsiteX1516" fmla="*/ 6016288 w 10080264"/>
                <a:gd name="connsiteY1516" fmla="*/ 1778051 h 3652478"/>
                <a:gd name="connsiteX1517" fmla="*/ 6028532 w 10080264"/>
                <a:gd name="connsiteY1517" fmla="*/ 1772650 h 3652478"/>
                <a:gd name="connsiteX1518" fmla="*/ 6040775 w 10080264"/>
                <a:gd name="connsiteY1518" fmla="*/ 1765808 h 3652478"/>
                <a:gd name="connsiteX1519" fmla="*/ 6066703 w 10080264"/>
                <a:gd name="connsiteY1519" fmla="*/ 1755366 h 3652478"/>
                <a:gd name="connsiteX1520" fmla="*/ 6089029 w 10080264"/>
                <a:gd name="connsiteY1520" fmla="*/ 1743484 h 3652478"/>
                <a:gd name="connsiteX1521" fmla="*/ 6090830 w 10080264"/>
                <a:gd name="connsiteY1521" fmla="*/ 1736643 h 3652478"/>
                <a:gd name="connsiteX1522" fmla="*/ 6094431 w 10080264"/>
                <a:gd name="connsiteY1522" fmla="*/ 1731242 h 3652478"/>
                <a:gd name="connsiteX1523" fmla="*/ 6101273 w 10080264"/>
                <a:gd name="connsiteY1523" fmla="*/ 1726201 h 3652478"/>
                <a:gd name="connsiteX1524" fmla="*/ 6109915 w 10080264"/>
                <a:gd name="connsiteY1524" fmla="*/ 1720800 h 3652478"/>
                <a:gd name="connsiteX1525" fmla="*/ 5028953 w 10080264"/>
                <a:gd name="connsiteY1525" fmla="*/ 1698764 h 3652478"/>
                <a:gd name="connsiteX1526" fmla="*/ 5025351 w 10080264"/>
                <a:gd name="connsiteY1526" fmla="*/ 1702004 h 3652478"/>
                <a:gd name="connsiteX1527" fmla="*/ 5027152 w 10080264"/>
                <a:gd name="connsiteY1527" fmla="*/ 1702004 h 3652478"/>
                <a:gd name="connsiteX1528" fmla="*/ 9316453 w 10080264"/>
                <a:gd name="connsiteY1528" fmla="*/ 1684704 h 3652478"/>
                <a:gd name="connsiteX1529" fmla="*/ 9264596 w 10080264"/>
                <a:gd name="connsiteY1529" fmla="*/ 1721058 h 3652478"/>
                <a:gd name="connsiteX1530" fmla="*/ 9292325 w 10080264"/>
                <a:gd name="connsiteY1530" fmla="*/ 1703781 h 3652478"/>
                <a:gd name="connsiteX1531" fmla="*/ 7574815 w 10080264"/>
                <a:gd name="connsiteY1531" fmla="*/ 1684433 h 3652478"/>
                <a:gd name="connsiteX1532" fmla="*/ 7515758 w 10080264"/>
                <a:gd name="connsiteY1532" fmla="*/ 1724400 h 3652478"/>
                <a:gd name="connsiteX1533" fmla="*/ 7453820 w 10080264"/>
                <a:gd name="connsiteY1533" fmla="*/ 1762568 h 3652478"/>
                <a:gd name="connsiteX1534" fmla="*/ 7445178 w 10080264"/>
                <a:gd name="connsiteY1534" fmla="*/ 1769409 h 3652478"/>
                <a:gd name="connsiteX1535" fmla="*/ 7365235 w 10080264"/>
                <a:gd name="connsiteY1535" fmla="*/ 1818018 h 3652478"/>
                <a:gd name="connsiteX1536" fmla="*/ 7289253 w 10080264"/>
                <a:gd name="connsiteY1536" fmla="*/ 1868068 h 3652478"/>
                <a:gd name="connsiteX1537" fmla="*/ 7273408 w 10080264"/>
                <a:gd name="connsiteY1537" fmla="*/ 1887152 h 3652478"/>
                <a:gd name="connsiteX1538" fmla="*/ 7256123 w 10080264"/>
                <a:gd name="connsiteY1538" fmla="*/ 1904435 h 3652478"/>
                <a:gd name="connsiteX1539" fmla="*/ 7271968 w 10080264"/>
                <a:gd name="connsiteY1539" fmla="*/ 1897594 h 3652478"/>
                <a:gd name="connsiteX1540" fmla="*/ 7289253 w 10080264"/>
                <a:gd name="connsiteY1540" fmla="*/ 1888952 h 3652478"/>
                <a:gd name="connsiteX1541" fmla="*/ 7304737 w 10080264"/>
                <a:gd name="connsiteY1541" fmla="*/ 1882111 h 3652478"/>
                <a:gd name="connsiteX1542" fmla="*/ 7320222 w 10080264"/>
                <a:gd name="connsiteY1542" fmla="*/ 1874909 h 3652478"/>
                <a:gd name="connsiteX1543" fmla="*/ 7347950 w 10080264"/>
                <a:gd name="connsiteY1543" fmla="*/ 1852585 h 3652478"/>
                <a:gd name="connsiteX1544" fmla="*/ 7373877 w 10080264"/>
                <a:gd name="connsiteY1544" fmla="*/ 1828100 h 3652478"/>
                <a:gd name="connsiteX1545" fmla="*/ 7387921 w 10080264"/>
                <a:gd name="connsiteY1545" fmla="*/ 1816218 h 3652478"/>
                <a:gd name="connsiteX1546" fmla="*/ 7401605 w 10080264"/>
                <a:gd name="connsiteY1546" fmla="*/ 1807576 h 3652478"/>
                <a:gd name="connsiteX1547" fmla="*/ 7417090 w 10080264"/>
                <a:gd name="connsiteY1547" fmla="*/ 1800375 h 3652478"/>
                <a:gd name="connsiteX1548" fmla="*/ 7434735 w 10080264"/>
                <a:gd name="connsiteY1548" fmla="*/ 1795334 h 3652478"/>
                <a:gd name="connsiteX1549" fmla="*/ 7439776 w 10080264"/>
                <a:gd name="connsiteY1549" fmla="*/ 1786692 h 3652478"/>
                <a:gd name="connsiteX1550" fmla="*/ 7446618 w 10080264"/>
                <a:gd name="connsiteY1550" fmla="*/ 1779851 h 3652478"/>
                <a:gd name="connsiteX1551" fmla="*/ 7458862 w 10080264"/>
                <a:gd name="connsiteY1551" fmla="*/ 1771209 h 3652478"/>
                <a:gd name="connsiteX1552" fmla="*/ 7474346 w 10080264"/>
                <a:gd name="connsiteY1552" fmla="*/ 1762568 h 3652478"/>
                <a:gd name="connsiteX1553" fmla="*/ 7489830 w 10080264"/>
                <a:gd name="connsiteY1553" fmla="*/ 1757167 h 3652478"/>
                <a:gd name="connsiteX1554" fmla="*/ 7497032 w 10080264"/>
                <a:gd name="connsiteY1554" fmla="*/ 1746725 h 3652478"/>
                <a:gd name="connsiteX1555" fmla="*/ 7503874 w 10080264"/>
                <a:gd name="connsiteY1555" fmla="*/ 1738443 h 3652478"/>
                <a:gd name="connsiteX1556" fmla="*/ 7510716 w 10080264"/>
                <a:gd name="connsiteY1556" fmla="*/ 1731242 h 3652478"/>
                <a:gd name="connsiteX1557" fmla="*/ 7519359 w 10080264"/>
                <a:gd name="connsiteY1557" fmla="*/ 1726201 h 3652478"/>
                <a:gd name="connsiteX1558" fmla="*/ 7555729 w 10080264"/>
                <a:gd name="connsiteY1558" fmla="*/ 1701716 h 3652478"/>
                <a:gd name="connsiteX1559" fmla="*/ 7561131 w 10080264"/>
                <a:gd name="connsiteY1559" fmla="*/ 1698475 h 3652478"/>
                <a:gd name="connsiteX1560" fmla="*/ 7566172 w 10080264"/>
                <a:gd name="connsiteY1560" fmla="*/ 1694875 h 3652478"/>
                <a:gd name="connsiteX1561" fmla="*/ 2680026 w 10080264"/>
                <a:gd name="connsiteY1561" fmla="*/ 1674612 h 3652478"/>
                <a:gd name="connsiteX1562" fmla="*/ 2636470 w 10080264"/>
                <a:gd name="connsiteY1562" fmla="*/ 1699088 h 3652478"/>
                <a:gd name="connsiteX1563" fmla="*/ 2593275 w 10080264"/>
                <a:gd name="connsiteY1563" fmla="*/ 1725005 h 3652478"/>
                <a:gd name="connsiteX1564" fmla="*/ 2620992 w 10080264"/>
                <a:gd name="connsiteY1564" fmla="*/ 1712767 h 3652478"/>
                <a:gd name="connsiteX1565" fmla="*/ 2646909 w 10080264"/>
                <a:gd name="connsiteY1565" fmla="*/ 1702328 h 3652478"/>
                <a:gd name="connsiteX1566" fmla="*/ 2665988 w 10080264"/>
                <a:gd name="connsiteY1566" fmla="*/ 1688650 h 3652478"/>
                <a:gd name="connsiteX1567" fmla="*/ 2674627 w 10080264"/>
                <a:gd name="connsiteY1567" fmla="*/ 1683250 h 3652478"/>
                <a:gd name="connsiteX1568" fmla="*/ 3839478 w 10080264"/>
                <a:gd name="connsiteY1568" fmla="*/ 1671372 h 3652478"/>
                <a:gd name="connsiteX1569" fmla="*/ 3815359 w 10080264"/>
                <a:gd name="connsiteY1569" fmla="*/ 1680011 h 3652478"/>
                <a:gd name="connsiteX1570" fmla="*/ 3791242 w 10080264"/>
                <a:gd name="connsiteY1570" fmla="*/ 1692249 h 3652478"/>
                <a:gd name="connsiteX1571" fmla="*/ 3764964 w 10080264"/>
                <a:gd name="connsiteY1571" fmla="*/ 1704128 h 3652478"/>
                <a:gd name="connsiteX1572" fmla="*/ 3740847 w 10080264"/>
                <a:gd name="connsiteY1572" fmla="*/ 1718166 h 3652478"/>
                <a:gd name="connsiteX1573" fmla="*/ 3673533 w 10080264"/>
                <a:gd name="connsiteY1573" fmla="*/ 1757761 h 3652478"/>
                <a:gd name="connsiteX1574" fmla="*/ 3609459 w 10080264"/>
                <a:gd name="connsiteY1574" fmla="*/ 1792316 h 3652478"/>
                <a:gd name="connsiteX1575" fmla="*/ 3605859 w 10080264"/>
                <a:gd name="connsiteY1575" fmla="*/ 1794116 h 3652478"/>
                <a:gd name="connsiteX1576" fmla="*/ 3573102 w 10080264"/>
                <a:gd name="connsiteY1576" fmla="*/ 1811394 h 3652478"/>
                <a:gd name="connsiteX1577" fmla="*/ 3536746 w 10080264"/>
                <a:gd name="connsiteY1577" fmla="*/ 1827232 h 3652478"/>
                <a:gd name="connsiteX1578" fmla="*/ 3514068 w 10080264"/>
                <a:gd name="connsiteY1578" fmla="*/ 1837670 h 3652478"/>
                <a:gd name="connsiteX1579" fmla="*/ 3493550 w 10080264"/>
                <a:gd name="connsiteY1579" fmla="*/ 1849549 h 3652478"/>
                <a:gd name="connsiteX1580" fmla="*/ 3465473 w 10080264"/>
                <a:gd name="connsiteY1580" fmla="*/ 1863587 h 3652478"/>
                <a:gd name="connsiteX1581" fmla="*/ 3449994 w 10080264"/>
                <a:gd name="connsiteY1581" fmla="*/ 1872226 h 3652478"/>
                <a:gd name="connsiteX1582" fmla="*/ 3436315 w 10080264"/>
                <a:gd name="connsiteY1582" fmla="*/ 1882664 h 3652478"/>
                <a:gd name="connsiteX1583" fmla="*/ 3408598 w 10080264"/>
                <a:gd name="connsiteY1583" fmla="*/ 1903182 h 3652478"/>
                <a:gd name="connsiteX1584" fmla="*/ 3396719 w 10080264"/>
                <a:gd name="connsiteY1584" fmla="*/ 1915420 h 3652478"/>
                <a:gd name="connsiteX1585" fmla="*/ 3384480 w 10080264"/>
                <a:gd name="connsiteY1585" fmla="*/ 1925499 h 3652478"/>
                <a:gd name="connsiteX1586" fmla="*/ 3377641 w 10080264"/>
                <a:gd name="connsiteY1586" fmla="*/ 1935937 h 3652478"/>
                <a:gd name="connsiteX1587" fmla="*/ 3372241 w 10080264"/>
                <a:gd name="connsiteY1587" fmla="*/ 1946376 h 3652478"/>
                <a:gd name="connsiteX1588" fmla="*/ 3368641 w 10080264"/>
                <a:gd name="connsiteY1588" fmla="*/ 1951775 h 3652478"/>
                <a:gd name="connsiteX1589" fmla="*/ 3382680 w 10080264"/>
                <a:gd name="connsiteY1589" fmla="*/ 1943136 h 3652478"/>
                <a:gd name="connsiteX1590" fmla="*/ 3420837 w 10080264"/>
                <a:gd name="connsiteY1590" fmla="*/ 1916860 h 3652478"/>
                <a:gd name="connsiteX1591" fmla="*/ 3460433 w 10080264"/>
                <a:gd name="connsiteY1591" fmla="*/ 1894543 h 3652478"/>
                <a:gd name="connsiteX1592" fmla="*/ 3500389 w 10080264"/>
                <a:gd name="connsiteY1592" fmla="*/ 1868626 h 3652478"/>
                <a:gd name="connsiteX1593" fmla="*/ 3503629 w 10080264"/>
                <a:gd name="connsiteY1593" fmla="*/ 1865387 h 3652478"/>
                <a:gd name="connsiteX1594" fmla="*/ 3510828 w 10080264"/>
                <a:gd name="connsiteY1594" fmla="*/ 1865387 h 3652478"/>
                <a:gd name="connsiteX1595" fmla="*/ 3512628 w 10080264"/>
                <a:gd name="connsiteY1595" fmla="*/ 1861787 h 3652478"/>
                <a:gd name="connsiteX1596" fmla="*/ 3515868 w 10080264"/>
                <a:gd name="connsiteY1596" fmla="*/ 1854948 h 3652478"/>
                <a:gd name="connsiteX1597" fmla="*/ 3521267 w 10080264"/>
                <a:gd name="connsiteY1597" fmla="*/ 1853148 h 3652478"/>
                <a:gd name="connsiteX1598" fmla="*/ 3591821 w 10080264"/>
                <a:gd name="connsiteY1598" fmla="*/ 1818593 h 3652478"/>
                <a:gd name="connsiteX1599" fmla="*/ 3626738 w 10080264"/>
                <a:gd name="connsiteY1599" fmla="*/ 1800955 h 3652478"/>
                <a:gd name="connsiteX1600" fmla="*/ 3658054 w 10080264"/>
                <a:gd name="connsiteY1600" fmla="*/ 1781878 h 3652478"/>
                <a:gd name="connsiteX1601" fmla="*/ 3723568 w 10080264"/>
                <a:gd name="connsiteY1601" fmla="*/ 1744082 h 3652478"/>
                <a:gd name="connsiteX1602" fmla="*/ 3785842 w 10080264"/>
                <a:gd name="connsiteY1602" fmla="*/ 1707727 h 3652478"/>
                <a:gd name="connsiteX1603" fmla="*/ 3810320 w 10080264"/>
                <a:gd name="connsiteY1603" fmla="*/ 1693689 h 3652478"/>
                <a:gd name="connsiteX1604" fmla="*/ 3830838 w 10080264"/>
                <a:gd name="connsiteY1604" fmla="*/ 1680011 h 3652478"/>
                <a:gd name="connsiteX1605" fmla="*/ 3836238 w 10080264"/>
                <a:gd name="connsiteY1605" fmla="*/ 1678211 h 3652478"/>
                <a:gd name="connsiteX1606" fmla="*/ 3838038 w 10080264"/>
                <a:gd name="connsiteY1606" fmla="*/ 1674612 h 3652478"/>
                <a:gd name="connsiteX1607" fmla="*/ 6492705 w 10080264"/>
                <a:gd name="connsiteY1607" fmla="*/ 1648066 h 3652478"/>
                <a:gd name="connsiteX1608" fmla="*/ 6480461 w 10080264"/>
                <a:gd name="connsiteY1608" fmla="*/ 1654907 h 3652478"/>
                <a:gd name="connsiteX1609" fmla="*/ 6484062 w 10080264"/>
                <a:gd name="connsiteY1609" fmla="*/ 1653107 h 3652478"/>
                <a:gd name="connsiteX1610" fmla="*/ 4845268 w 10080264"/>
                <a:gd name="connsiteY1610" fmla="*/ 1639715 h 3652478"/>
                <a:gd name="connsiteX1611" fmla="*/ 4826179 w 10080264"/>
                <a:gd name="connsiteY1611" fmla="*/ 1656997 h 3652478"/>
                <a:gd name="connsiteX1612" fmla="*/ 4819336 w 10080264"/>
                <a:gd name="connsiteY1612" fmla="*/ 1669239 h 3652478"/>
                <a:gd name="connsiteX1613" fmla="*/ 4807091 w 10080264"/>
                <a:gd name="connsiteY1613" fmla="*/ 1682921 h 3652478"/>
                <a:gd name="connsiteX1614" fmla="*/ 4817535 w 10080264"/>
                <a:gd name="connsiteY1614" fmla="*/ 1674280 h 3652478"/>
                <a:gd name="connsiteX1615" fmla="*/ 4827980 w 10080264"/>
                <a:gd name="connsiteY1615" fmla="*/ 1663838 h 3652478"/>
                <a:gd name="connsiteX1616" fmla="*/ 4836624 w 10080264"/>
                <a:gd name="connsiteY1616" fmla="*/ 1651957 h 3652478"/>
                <a:gd name="connsiteX1617" fmla="*/ 8563445 w 10080264"/>
                <a:gd name="connsiteY1617" fmla="*/ 1634673 h 3652478"/>
                <a:gd name="connsiteX1618" fmla="*/ 8527074 w 10080264"/>
                <a:gd name="connsiteY1618" fmla="*/ 1656989 h 3652478"/>
                <a:gd name="connsiteX1619" fmla="*/ 8514829 w 10080264"/>
                <a:gd name="connsiteY1619" fmla="*/ 1667427 h 3652478"/>
                <a:gd name="connsiteX1620" fmla="*/ 8499344 w 10080264"/>
                <a:gd name="connsiteY1620" fmla="*/ 1676066 h 3652478"/>
                <a:gd name="connsiteX1621" fmla="*/ 8488901 w 10080264"/>
                <a:gd name="connsiteY1621" fmla="*/ 1682904 h 3652478"/>
                <a:gd name="connsiteX1622" fmla="*/ 8473416 w 10080264"/>
                <a:gd name="connsiteY1622" fmla="*/ 1693343 h 3652478"/>
                <a:gd name="connsiteX1623" fmla="*/ 8461172 w 10080264"/>
                <a:gd name="connsiteY1623" fmla="*/ 1701981 h 3652478"/>
                <a:gd name="connsiteX1624" fmla="*/ 8450728 w 10080264"/>
                <a:gd name="connsiteY1624" fmla="*/ 1710979 h 3652478"/>
                <a:gd name="connsiteX1625" fmla="*/ 8440645 w 10080264"/>
                <a:gd name="connsiteY1625" fmla="*/ 1721058 h 3652478"/>
                <a:gd name="connsiteX1626" fmla="*/ 8432002 w 10080264"/>
                <a:gd name="connsiteY1626" fmla="*/ 1731496 h 3652478"/>
                <a:gd name="connsiteX1627" fmla="*/ 8450728 w 10080264"/>
                <a:gd name="connsiteY1627" fmla="*/ 1722857 h 3652478"/>
                <a:gd name="connsiteX1628" fmla="*/ 8466214 w 10080264"/>
                <a:gd name="connsiteY1628" fmla="*/ 1714219 h 3652478"/>
                <a:gd name="connsiteX1629" fmla="*/ 8480258 w 10080264"/>
                <a:gd name="connsiteY1629" fmla="*/ 1703781 h 3652478"/>
                <a:gd name="connsiteX1630" fmla="*/ 8493943 w 10080264"/>
                <a:gd name="connsiteY1630" fmla="*/ 1693343 h 3652478"/>
                <a:gd name="connsiteX1631" fmla="*/ 8507987 w 10080264"/>
                <a:gd name="connsiteY1631" fmla="*/ 1679665 h 3652478"/>
                <a:gd name="connsiteX1632" fmla="*/ 8525273 w 10080264"/>
                <a:gd name="connsiteY1632" fmla="*/ 1665627 h 3652478"/>
                <a:gd name="connsiteX1633" fmla="*/ 8538957 w 10080264"/>
                <a:gd name="connsiteY1633" fmla="*/ 1653390 h 3652478"/>
                <a:gd name="connsiteX1634" fmla="*/ 8553002 w 10080264"/>
                <a:gd name="connsiteY1634" fmla="*/ 1641512 h 3652478"/>
                <a:gd name="connsiteX1635" fmla="*/ 6264039 w 10080264"/>
                <a:gd name="connsiteY1635" fmla="*/ 1620340 h 3652478"/>
                <a:gd name="connsiteX1636" fmla="*/ 6229469 w 10080264"/>
                <a:gd name="connsiteY1636" fmla="*/ 1644465 h 3652478"/>
                <a:gd name="connsiteX1637" fmla="*/ 6191298 w 10080264"/>
                <a:gd name="connsiteY1637" fmla="*/ 1667149 h 3652478"/>
                <a:gd name="connsiteX1638" fmla="*/ 6179415 w 10080264"/>
                <a:gd name="connsiteY1638" fmla="*/ 1675791 h 3652478"/>
                <a:gd name="connsiteX1639" fmla="*/ 6193099 w 10080264"/>
                <a:gd name="connsiteY1639" fmla="*/ 1670750 h 3652478"/>
                <a:gd name="connsiteX1640" fmla="*/ 6215785 w 10080264"/>
                <a:gd name="connsiteY1640" fmla="*/ 1662108 h 3652478"/>
                <a:gd name="connsiteX1641" fmla="*/ 6234511 w 10080264"/>
                <a:gd name="connsiteY1641" fmla="*/ 1651666 h 3652478"/>
                <a:gd name="connsiteX1642" fmla="*/ 6249995 w 10080264"/>
                <a:gd name="connsiteY1642" fmla="*/ 1637624 h 3652478"/>
                <a:gd name="connsiteX1643" fmla="*/ 4876242 w 10080264"/>
                <a:gd name="connsiteY1643" fmla="*/ 1613791 h 3652478"/>
                <a:gd name="connsiteX1644" fmla="*/ 4866158 w 10080264"/>
                <a:gd name="connsiteY1644" fmla="*/ 1622432 h 3652478"/>
                <a:gd name="connsiteX1645" fmla="*/ 4873001 w 10080264"/>
                <a:gd name="connsiteY1645" fmla="*/ 1620632 h 3652478"/>
                <a:gd name="connsiteX1646" fmla="*/ 3467272 w 10080264"/>
                <a:gd name="connsiteY1646" fmla="*/ 1605501 h 3652478"/>
                <a:gd name="connsiteX1647" fmla="*/ 3420837 w 10080264"/>
                <a:gd name="connsiteY1647" fmla="*/ 1628178 h 3652478"/>
                <a:gd name="connsiteX1648" fmla="*/ 3417237 w 10080264"/>
                <a:gd name="connsiteY1648" fmla="*/ 1635017 h 3652478"/>
                <a:gd name="connsiteX1649" fmla="*/ 3455394 w 10080264"/>
                <a:gd name="connsiteY1649" fmla="*/ 1612340 h 3652478"/>
                <a:gd name="connsiteX1650" fmla="*/ 1297994 w 10080264"/>
                <a:gd name="connsiteY1650" fmla="*/ 1594555 h 3652478"/>
                <a:gd name="connsiteX1651" fmla="*/ 1294396 w 10080264"/>
                <a:gd name="connsiteY1651" fmla="*/ 1596356 h 3652478"/>
                <a:gd name="connsiteX1652" fmla="*/ 1294396 w 10080264"/>
                <a:gd name="connsiteY1652" fmla="*/ 1598156 h 3652478"/>
                <a:gd name="connsiteX1653" fmla="*/ 5177341 w 10080264"/>
                <a:gd name="connsiteY1653" fmla="*/ 1577425 h 3652478"/>
                <a:gd name="connsiteX1654" fmla="*/ 5174100 w 10080264"/>
                <a:gd name="connsiteY1654" fmla="*/ 1579226 h 3652478"/>
                <a:gd name="connsiteX1655" fmla="*/ 5175540 w 10080264"/>
                <a:gd name="connsiteY1655" fmla="*/ 1579226 h 3652478"/>
                <a:gd name="connsiteX1656" fmla="*/ 3839478 w 10080264"/>
                <a:gd name="connsiteY1656" fmla="*/ 1567346 h 3652478"/>
                <a:gd name="connsiteX1657" fmla="*/ 3727168 w 10080264"/>
                <a:gd name="connsiteY1657" fmla="*/ 1629618 h 3652478"/>
                <a:gd name="connsiteX1658" fmla="*/ 3616299 w 10080264"/>
                <a:gd name="connsiteY1658" fmla="*/ 1686850 h 3652478"/>
                <a:gd name="connsiteX1659" fmla="*/ 3534946 w 10080264"/>
                <a:gd name="connsiteY1659" fmla="*/ 1730404 h 3652478"/>
                <a:gd name="connsiteX1660" fmla="*/ 3540345 w 10080264"/>
                <a:gd name="connsiteY1660" fmla="*/ 1728605 h 3652478"/>
                <a:gd name="connsiteX1661" fmla="*/ 3578142 w 10080264"/>
                <a:gd name="connsiteY1661" fmla="*/ 1714566 h 3652478"/>
                <a:gd name="connsiteX1662" fmla="*/ 3616299 w 10080264"/>
                <a:gd name="connsiteY1662" fmla="*/ 1699088 h 3652478"/>
                <a:gd name="connsiteX1663" fmla="*/ 3619538 w 10080264"/>
                <a:gd name="connsiteY1663" fmla="*/ 1697289 h 3652478"/>
                <a:gd name="connsiteX1664" fmla="*/ 3624937 w 10080264"/>
                <a:gd name="connsiteY1664" fmla="*/ 1695489 h 3652478"/>
                <a:gd name="connsiteX1665" fmla="*/ 3629977 w 10080264"/>
                <a:gd name="connsiteY1665" fmla="*/ 1692249 h 3652478"/>
                <a:gd name="connsiteX1666" fmla="*/ 3640416 w 10080264"/>
                <a:gd name="connsiteY1666" fmla="*/ 1683250 h 3652478"/>
                <a:gd name="connsiteX1667" fmla="*/ 3644016 w 10080264"/>
                <a:gd name="connsiteY1667" fmla="*/ 1680011 h 3652478"/>
                <a:gd name="connsiteX1668" fmla="*/ 3650855 w 10080264"/>
                <a:gd name="connsiteY1668" fmla="*/ 1674612 h 3652478"/>
                <a:gd name="connsiteX1669" fmla="*/ 3661294 w 10080264"/>
                <a:gd name="connsiteY1669" fmla="*/ 1669572 h 3652478"/>
                <a:gd name="connsiteX1670" fmla="*/ 3673533 w 10080264"/>
                <a:gd name="connsiteY1670" fmla="*/ 1664173 h 3652478"/>
                <a:gd name="connsiteX1671" fmla="*/ 3702690 w 10080264"/>
                <a:gd name="connsiteY1671" fmla="*/ 1645095 h 3652478"/>
                <a:gd name="connsiteX1672" fmla="*/ 3732208 w 10080264"/>
                <a:gd name="connsiteY1672" fmla="*/ 1628178 h 3652478"/>
                <a:gd name="connsiteX1673" fmla="*/ 3763524 w 10080264"/>
                <a:gd name="connsiteY1673" fmla="*/ 1612340 h 3652478"/>
                <a:gd name="connsiteX1674" fmla="*/ 3794481 w 10080264"/>
                <a:gd name="connsiteY1674" fmla="*/ 1596862 h 3652478"/>
                <a:gd name="connsiteX1675" fmla="*/ 3806721 w 10080264"/>
                <a:gd name="connsiteY1675" fmla="*/ 1591822 h 3652478"/>
                <a:gd name="connsiteX1676" fmla="*/ 3818959 w 10080264"/>
                <a:gd name="connsiteY1676" fmla="*/ 1584983 h 3652478"/>
                <a:gd name="connsiteX1677" fmla="*/ 3829398 w 10080264"/>
                <a:gd name="connsiteY1677" fmla="*/ 1577784 h 3652478"/>
                <a:gd name="connsiteX1678" fmla="*/ 3839478 w 10080264"/>
                <a:gd name="connsiteY1678" fmla="*/ 1570945 h 3652478"/>
                <a:gd name="connsiteX1679" fmla="*/ 2420491 w 10080264"/>
                <a:gd name="connsiteY1679" fmla="*/ 1567346 h 3652478"/>
                <a:gd name="connsiteX1680" fmla="*/ 2299182 w 10080264"/>
                <a:gd name="connsiteY1680" fmla="*/ 1624578 h 3652478"/>
                <a:gd name="connsiteX1681" fmla="*/ 2290543 w 10080264"/>
                <a:gd name="connsiteY1681" fmla="*/ 1628178 h 3652478"/>
                <a:gd name="connsiteX1682" fmla="*/ 2281904 w 10080264"/>
                <a:gd name="connsiteY1682" fmla="*/ 1620979 h 3652478"/>
                <a:gd name="connsiteX1683" fmla="*/ 2280104 w 10080264"/>
                <a:gd name="connsiteY1683" fmla="*/ 1619539 h 3652478"/>
                <a:gd name="connsiteX1684" fmla="*/ 2278304 w 10080264"/>
                <a:gd name="connsiteY1684" fmla="*/ 1624578 h 3652478"/>
                <a:gd name="connsiteX1685" fmla="*/ 2273265 w 10080264"/>
                <a:gd name="connsiteY1685" fmla="*/ 1629618 h 3652478"/>
                <a:gd name="connsiteX1686" fmla="*/ 2267865 w 10080264"/>
                <a:gd name="connsiteY1686" fmla="*/ 1633217 h 3652478"/>
                <a:gd name="connsiteX1687" fmla="*/ 2261026 w 10080264"/>
                <a:gd name="connsiteY1687" fmla="*/ 1636457 h 3652478"/>
                <a:gd name="connsiteX1688" fmla="*/ 2252387 w 10080264"/>
                <a:gd name="connsiteY1688" fmla="*/ 1636457 h 3652478"/>
                <a:gd name="connsiteX1689" fmla="*/ 2240148 w 10080264"/>
                <a:gd name="connsiteY1689" fmla="*/ 1638256 h 3652478"/>
                <a:gd name="connsiteX1690" fmla="*/ 2231509 w 10080264"/>
                <a:gd name="connsiteY1690" fmla="*/ 1640056 h 3652478"/>
                <a:gd name="connsiteX1691" fmla="*/ 2233308 w 10080264"/>
                <a:gd name="connsiteY1691" fmla="*/ 1648695 h 3652478"/>
                <a:gd name="connsiteX1692" fmla="*/ 2235108 w 10080264"/>
                <a:gd name="connsiteY1692" fmla="*/ 1659134 h 3652478"/>
                <a:gd name="connsiteX1693" fmla="*/ 2238348 w 10080264"/>
                <a:gd name="connsiteY1693" fmla="*/ 1672812 h 3652478"/>
                <a:gd name="connsiteX1694" fmla="*/ 2286943 w 10080264"/>
                <a:gd name="connsiteY1694" fmla="*/ 1648695 h 3652478"/>
                <a:gd name="connsiteX1695" fmla="*/ 2333739 w 10080264"/>
                <a:gd name="connsiteY1695" fmla="*/ 1624578 h 3652478"/>
                <a:gd name="connsiteX1696" fmla="*/ 2425530 w 10080264"/>
                <a:gd name="connsiteY1696" fmla="*/ 1570945 h 3652478"/>
                <a:gd name="connsiteX1697" fmla="*/ 7581657 w 10080264"/>
                <a:gd name="connsiteY1697" fmla="*/ 1566690 h 3652478"/>
                <a:gd name="connsiteX1698" fmla="*/ 7529802 w 10080264"/>
                <a:gd name="connsiteY1698" fmla="*/ 1606658 h 3652478"/>
                <a:gd name="connsiteX1699" fmla="*/ 7481188 w 10080264"/>
                <a:gd name="connsiteY1699" fmla="*/ 1639424 h 3652478"/>
                <a:gd name="connsiteX1700" fmla="*/ 7436535 w 10080264"/>
                <a:gd name="connsiteY1700" fmla="*/ 1668950 h 3652478"/>
                <a:gd name="connsiteX1701" fmla="*/ 7391162 w 10080264"/>
                <a:gd name="connsiteY1701" fmla="*/ 1694875 h 3652478"/>
                <a:gd name="connsiteX1702" fmla="*/ 7342908 w 10080264"/>
                <a:gd name="connsiteY1702" fmla="*/ 1720800 h 3652478"/>
                <a:gd name="connsiteX1703" fmla="*/ 7296095 w 10080264"/>
                <a:gd name="connsiteY1703" fmla="*/ 1750325 h 3652478"/>
                <a:gd name="connsiteX1704" fmla="*/ 7249281 w 10080264"/>
                <a:gd name="connsiteY1704" fmla="*/ 1781291 h 3652478"/>
                <a:gd name="connsiteX1705" fmla="*/ 7202468 w 10080264"/>
                <a:gd name="connsiteY1705" fmla="*/ 1814418 h 3652478"/>
                <a:gd name="connsiteX1706" fmla="*/ 7211111 w 10080264"/>
                <a:gd name="connsiteY1706" fmla="*/ 1837102 h 3652478"/>
                <a:gd name="connsiteX1707" fmla="*/ 7291053 w 10080264"/>
                <a:gd name="connsiteY1707" fmla="*/ 1772650 h 3652478"/>
                <a:gd name="connsiteX1708" fmla="*/ 7332465 w 10080264"/>
                <a:gd name="connsiteY1708" fmla="*/ 1741684 h 3652478"/>
                <a:gd name="connsiteX1709" fmla="*/ 7375678 w 10080264"/>
                <a:gd name="connsiteY1709" fmla="*/ 1710718 h 3652478"/>
                <a:gd name="connsiteX1710" fmla="*/ 7427533 w 10080264"/>
                <a:gd name="connsiteY1710" fmla="*/ 1675791 h 3652478"/>
                <a:gd name="connsiteX1711" fmla="*/ 7479748 w 10080264"/>
                <a:gd name="connsiteY1711" fmla="*/ 1643025 h 3652478"/>
                <a:gd name="connsiteX1712" fmla="*/ 7529802 w 10080264"/>
                <a:gd name="connsiteY1712" fmla="*/ 1611699 h 3652478"/>
                <a:gd name="connsiteX1713" fmla="*/ 7581657 w 10080264"/>
                <a:gd name="connsiteY1713" fmla="*/ 1580733 h 3652478"/>
                <a:gd name="connsiteX1714" fmla="*/ 7581657 w 10080264"/>
                <a:gd name="connsiteY1714" fmla="*/ 1573891 h 3652478"/>
                <a:gd name="connsiteX1715" fmla="*/ 2702345 w 10080264"/>
                <a:gd name="connsiteY1715" fmla="*/ 1565906 h 3652478"/>
                <a:gd name="connsiteX1716" fmla="*/ 2646909 w 10080264"/>
                <a:gd name="connsiteY1716" fmla="*/ 1590023 h 3652478"/>
                <a:gd name="connsiteX1717" fmla="*/ 2590035 w 10080264"/>
                <a:gd name="connsiteY1717" fmla="*/ 1615939 h 3652478"/>
                <a:gd name="connsiteX1718" fmla="*/ 2536400 w 10080264"/>
                <a:gd name="connsiteY1718" fmla="*/ 1643656 h 3652478"/>
                <a:gd name="connsiteX1719" fmla="*/ 2480605 w 10080264"/>
                <a:gd name="connsiteY1719" fmla="*/ 1672812 h 3652478"/>
                <a:gd name="connsiteX1720" fmla="*/ 2479166 w 10080264"/>
                <a:gd name="connsiteY1720" fmla="*/ 1672812 h 3652478"/>
                <a:gd name="connsiteX1721" fmla="*/ 2357857 w 10080264"/>
                <a:gd name="connsiteY1721" fmla="*/ 1739043 h 3652478"/>
                <a:gd name="connsiteX1722" fmla="*/ 2238348 w 10080264"/>
                <a:gd name="connsiteY1722" fmla="*/ 1808154 h 3652478"/>
                <a:gd name="connsiteX1723" fmla="*/ 2235108 w 10080264"/>
                <a:gd name="connsiteY1723" fmla="*/ 1818593 h 3652478"/>
                <a:gd name="connsiteX1724" fmla="*/ 2236908 w 10080264"/>
                <a:gd name="connsiteY1724" fmla="*/ 1825432 h 3652478"/>
                <a:gd name="connsiteX1725" fmla="*/ 2269665 w 10080264"/>
                <a:gd name="connsiteY1725" fmla="*/ 1813193 h 3652478"/>
                <a:gd name="connsiteX1726" fmla="*/ 2300982 w 10080264"/>
                <a:gd name="connsiteY1726" fmla="*/ 1800955 h 3652478"/>
                <a:gd name="connsiteX1727" fmla="*/ 2330140 w 10080264"/>
                <a:gd name="connsiteY1727" fmla="*/ 1787277 h 3652478"/>
                <a:gd name="connsiteX1728" fmla="*/ 2359657 w 10080264"/>
                <a:gd name="connsiteY1728" fmla="*/ 1773239 h 3652478"/>
                <a:gd name="connsiteX1729" fmla="*/ 2387374 w 10080264"/>
                <a:gd name="connsiteY1729" fmla="*/ 1757761 h 3652478"/>
                <a:gd name="connsiteX1730" fmla="*/ 2415091 w 10080264"/>
                <a:gd name="connsiteY1730" fmla="*/ 1742283 h 3652478"/>
                <a:gd name="connsiteX1731" fmla="*/ 2442809 w 10080264"/>
                <a:gd name="connsiteY1731" fmla="*/ 1725005 h 3652478"/>
                <a:gd name="connsiteX1732" fmla="*/ 2468727 w 10080264"/>
                <a:gd name="connsiteY1732" fmla="*/ 1707727 h 3652478"/>
                <a:gd name="connsiteX1733" fmla="*/ 2524161 w 10080264"/>
                <a:gd name="connsiteY1733" fmla="*/ 1669572 h 3652478"/>
                <a:gd name="connsiteX1734" fmla="*/ 2581396 w 10080264"/>
                <a:gd name="connsiteY1734" fmla="*/ 1636457 h 3652478"/>
                <a:gd name="connsiteX1735" fmla="*/ 2640070 w 10080264"/>
                <a:gd name="connsiteY1735" fmla="*/ 1607300 h 3652478"/>
                <a:gd name="connsiteX1736" fmla="*/ 2702345 w 10080264"/>
                <a:gd name="connsiteY1736" fmla="*/ 1579584 h 3652478"/>
                <a:gd name="connsiteX1737" fmla="*/ 4935310 w 10080264"/>
                <a:gd name="connsiteY1737" fmla="*/ 1563743 h 3652478"/>
                <a:gd name="connsiteX1738" fmla="*/ 4919822 w 10080264"/>
                <a:gd name="connsiteY1738" fmla="*/ 1575625 h 3652478"/>
                <a:gd name="connsiteX1739" fmla="*/ 4898933 w 10080264"/>
                <a:gd name="connsiteY1739" fmla="*/ 1594708 h 3652478"/>
                <a:gd name="connsiteX1740" fmla="*/ 4902535 w 10080264"/>
                <a:gd name="connsiteY1740" fmla="*/ 1593268 h 3652478"/>
                <a:gd name="connsiteX1741" fmla="*/ 4933869 w 10080264"/>
                <a:gd name="connsiteY1741" fmla="*/ 1577425 h 3652478"/>
                <a:gd name="connsiteX1742" fmla="*/ 8679404 w 10080264"/>
                <a:gd name="connsiteY1742" fmla="*/ 1549728 h 3652478"/>
                <a:gd name="connsiteX1743" fmla="*/ 8675802 w 10080264"/>
                <a:gd name="connsiteY1743" fmla="*/ 1551527 h 3652478"/>
                <a:gd name="connsiteX1744" fmla="*/ 8663918 w 10080264"/>
                <a:gd name="connsiteY1744" fmla="*/ 1556567 h 3652478"/>
                <a:gd name="connsiteX1745" fmla="*/ 8656716 w 10080264"/>
                <a:gd name="connsiteY1745" fmla="*/ 1558366 h 3652478"/>
                <a:gd name="connsiteX1746" fmla="*/ 8649874 w 10080264"/>
                <a:gd name="connsiteY1746" fmla="*/ 1558366 h 3652478"/>
                <a:gd name="connsiteX1747" fmla="*/ 8637630 w 10080264"/>
                <a:gd name="connsiteY1747" fmla="*/ 1574203 h 3652478"/>
                <a:gd name="connsiteX1748" fmla="*/ 8623945 w 10080264"/>
                <a:gd name="connsiteY1748" fmla="*/ 1587881 h 3652478"/>
                <a:gd name="connsiteX1749" fmla="*/ 8637630 w 10080264"/>
                <a:gd name="connsiteY1749" fmla="*/ 1581042 h 3652478"/>
                <a:gd name="connsiteX1750" fmla="*/ 8651674 w 10080264"/>
                <a:gd name="connsiteY1750" fmla="*/ 1574203 h 3652478"/>
                <a:gd name="connsiteX1751" fmla="*/ 8677603 w 10080264"/>
                <a:gd name="connsiteY1751" fmla="*/ 1561966 h 3652478"/>
                <a:gd name="connsiteX1752" fmla="*/ 8679404 w 10080264"/>
                <a:gd name="connsiteY1752" fmla="*/ 1555127 h 3652478"/>
                <a:gd name="connsiteX1753" fmla="*/ 9526042 w 10080264"/>
                <a:gd name="connsiteY1753" fmla="*/ 1544689 h 3652478"/>
                <a:gd name="connsiteX1754" fmla="*/ 9487869 w 10080264"/>
                <a:gd name="connsiteY1754" fmla="*/ 1568804 h 3652478"/>
                <a:gd name="connsiteX1755" fmla="*/ 9522801 w 10080264"/>
                <a:gd name="connsiteY1755" fmla="*/ 1555127 h 3652478"/>
                <a:gd name="connsiteX1756" fmla="*/ 7356592 w 10080264"/>
                <a:gd name="connsiteY1756" fmla="*/ 1537164 h 3652478"/>
                <a:gd name="connsiteX1757" fmla="*/ 7354792 w 10080264"/>
                <a:gd name="connsiteY1757" fmla="*/ 1538965 h 3652478"/>
                <a:gd name="connsiteX1758" fmla="*/ 7358393 w 10080264"/>
                <a:gd name="connsiteY1758" fmla="*/ 1537164 h 3652478"/>
                <a:gd name="connsiteX1759" fmla="*/ 2491044 w 10080264"/>
                <a:gd name="connsiteY1759" fmla="*/ 1532790 h 3652478"/>
                <a:gd name="connsiteX1760" fmla="*/ 2423730 w 10080264"/>
                <a:gd name="connsiteY1760" fmla="*/ 1564106 h 3652478"/>
                <a:gd name="connsiteX1761" fmla="*/ 2427330 w 10080264"/>
                <a:gd name="connsiteY1761" fmla="*/ 1570945 h 3652478"/>
                <a:gd name="connsiteX1762" fmla="*/ 2468727 w 10080264"/>
                <a:gd name="connsiteY1762" fmla="*/ 1545029 h 3652478"/>
                <a:gd name="connsiteX1763" fmla="*/ 9564214 w 10080264"/>
                <a:gd name="connsiteY1763" fmla="*/ 1518413 h 3652478"/>
                <a:gd name="connsiteX1764" fmla="*/ 9550530 w 10080264"/>
                <a:gd name="connsiteY1764" fmla="*/ 1528851 h 3652478"/>
                <a:gd name="connsiteX1765" fmla="*/ 9552330 w 10080264"/>
                <a:gd name="connsiteY1765" fmla="*/ 1528851 h 3652478"/>
                <a:gd name="connsiteX1766" fmla="*/ 9555572 w 10080264"/>
                <a:gd name="connsiteY1766" fmla="*/ 1528851 h 3652478"/>
                <a:gd name="connsiteX1767" fmla="*/ 9560973 w 10080264"/>
                <a:gd name="connsiteY1767" fmla="*/ 1523812 h 3652478"/>
                <a:gd name="connsiteX1768" fmla="*/ 9424128 w 10080264"/>
                <a:gd name="connsiteY1768" fmla="*/ 1511574 h 3652478"/>
                <a:gd name="connsiteX1769" fmla="*/ 9418726 w 10080264"/>
                <a:gd name="connsiteY1769" fmla="*/ 1515174 h 3652478"/>
                <a:gd name="connsiteX1770" fmla="*/ 9406843 w 10080264"/>
                <a:gd name="connsiteY1770" fmla="*/ 1523812 h 3652478"/>
                <a:gd name="connsiteX1771" fmla="*/ 9398200 w 10080264"/>
                <a:gd name="connsiteY1771" fmla="*/ 1528851 h 3652478"/>
                <a:gd name="connsiteX1772" fmla="*/ 9390997 w 10080264"/>
                <a:gd name="connsiteY1772" fmla="*/ 1530651 h 3652478"/>
                <a:gd name="connsiteX1773" fmla="*/ 9385956 w 10080264"/>
                <a:gd name="connsiteY1773" fmla="*/ 1530651 h 3652478"/>
                <a:gd name="connsiteX1774" fmla="*/ 9377313 w 10080264"/>
                <a:gd name="connsiteY1774" fmla="*/ 1528851 h 3652478"/>
                <a:gd name="connsiteX1775" fmla="*/ 9370110 w 10080264"/>
                <a:gd name="connsiteY1775" fmla="*/ 1523812 h 3652478"/>
                <a:gd name="connsiteX1776" fmla="*/ 9366870 w 10080264"/>
                <a:gd name="connsiteY1776" fmla="*/ 1520213 h 3652478"/>
                <a:gd name="connsiteX1777" fmla="*/ 9366870 w 10080264"/>
                <a:gd name="connsiteY1777" fmla="*/ 1515174 h 3652478"/>
                <a:gd name="connsiteX1778" fmla="*/ 9330498 w 10080264"/>
                <a:gd name="connsiteY1778" fmla="*/ 1537490 h 3652478"/>
                <a:gd name="connsiteX1779" fmla="*/ 9294126 w 10080264"/>
                <a:gd name="connsiteY1779" fmla="*/ 1561966 h 3652478"/>
                <a:gd name="connsiteX1780" fmla="*/ 9247310 w 10080264"/>
                <a:gd name="connsiteY1780" fmla="*/ 1589681 h 3652478"/>
                <a:gd name="connsiteX1781" fmla="*/ 9195453 w 10080264"/>
                <a:gd name="connsiteY1781" fmla="*/ 1617396 h 3652478"/>
                <a:gd name="connsiteX1782" fmla="*/ 9174566 w 10080264"/>
                <a:gd name="connsiteY1782" fmla="*/ 1676066 h 3652478"/>
                <a:gd name="connsiteX1783" fmla="*/ 9165923 w 10080264"/>
                <a:gd name="connsiteY1783" fmla="*/ 1691903 h 3652478"/>
                <a:gd name="connsiteX1784" fmla="*/ 9176367 w 10080264"/>
                <a:gd name="connsiteY1784" fmla="*/ 1688303 h 3652478"/>
                <a:gd name="connsiteX1785" fmla="*/ 9190051 w 10080264"/>
                <a:gd name="connsiteY1785" fmla="*/ 1688303 h 3652478"/>
                <a:gd name="connsiteX1786" fmla="*/ 9195453 w 10080264"/>
                <a:gd name="connsiteY1786" fmla="*/ 1679665 h 3652478"/>
                <a:gd name="connsiteX1787" fmla="*/ 9202295 w 10080264"/>
                <a:gd name="connsiteY1787" fmla="*/ 1671026 h 3652478"/>
                <a:gd name="connsiteX1788" fmla="*/ 9209138 w 10080264"/>
                <a:gd name="connsiteY1788" fmla="*/ 1662388 h 3652478"/>
                <a:gd name="connsiteX1789" fmla="*/ 9217780 w 10080264"/>
                <a:gd name="connsiteY1789" fmla="*/ 1655189 h 3652478"/>
                <a:gd name="connsiteX1790" fmla="*/ 9226423 w 10080264"/>
                <a:gd name="connsiteY1790" fmla="*/ 1650150 h 3652478"/>
                <a:gd name="connsiteX1791" fmla="*/ 9236867 w 10080264"/>
                <a:gd name="connsiteY1791" fmla="*/ 1644751 h 3652478"/>
                <a:gd name="connsiteX1792" fmla="*/ 9247310 w 10080264"/>
                <a:gd name="connsiteY1792" fmla="*/ 1639712 h 3652478"/>
                <a:gd name="connsiteX1793" fmla="*/ 9259554 w 10080264"/>
                <a:gd name="connsiteY1793" fmla="*/ 1637912 h 3652478"/>
                <a:gd name="connsiteX1794" fmla="*/ 9275039 w 10080264"/>
                <a:gd name="connsiteY1794" fmla="*/ 1631073 h 3652478"/>
                <a:gd name="connsiteX1795" fmla="*/ 9289084 w 10080264"/>
                <a:gd name="connsiteY1795" fmla="*/ 1620635 h 3652478"/>
                <a:gd name="connsiteX1796" fmla="*/ 9300968 w 10080264"/>
                <a:gd name="connsiteY1796" fmla="*/ 1608757 h 3652478"/>
                <a:gd name="connsiteX1797" fmla="*/ 9307810 w 10080264"/>
                <a:gd name="connsiteY1797" fmla="*/ 1593280 h 3652478"/>
                <a:gd name="connsiteX1798" fmla="*/ 9313212 w 10080264"/>
                <a:gd name="connsiteY1798" fmla="*/ 1584642 h 3652478"/>
                <a:gd name="connsiteX1799" fmla="*/ 9321855 w 10080264"/>
                <a:gd name="connsiteY1799" fmla="*/ 1584642 h 3652478"/>
                <a:gd name="connsiteX1800" fmla="*/ 9340581 w 10080264"/>
                <a:gd name="connsiteY1800" fmla="*/ 1584642 h 3652478"/>
                <a:gd name="connsiteX1801" fmla="*/ 9345983 w 10080264"/>
                <a:gd name="connsiteY1801" fmla="*/ 1575643 h 3652478"/>
                <a:gd name="connsiteX1802" fmla="*/ 9352825 w 10080264"/>
                <a:gd name="connsiteY1802" fmla="*/ 1568804 h 3652478"/>
                <a:gd name="connsiteX1803" fmla="*/ 9370110 w 10080264"/>
                <a:gd name="connsiteY1803" fmla="*/ 1556567 h 3652478"/>
                <a:gd name="connsiteX1804" fmla="*/ 9387756 w 10080264"/>
                <a:gd name="connsiteY1804" fmla="*/ 1546488 h 3652478"/>
                <a:gd name="connsiteX1805" fmla="*/ 9399640 w 10080264"/>
                <a:gd name="connsiteY1805" fmla="*/ 1537490 h 3652478"/>
                <a:gd name="connsiteX1806" fmla="*/ 9411884 w 10080264"/>
                <a:gd name="connsiteY1806" fmla="*/ 1532451 h 3652478"/>
                <a:gd name="connsiteX1807" fmla="*/ 9417286 w 10080264"/>
                <a:gd name="connsiteY1807" fmla="*/ 1520213 h 3652478"/>
                <a:gd name="connsiteX1808" fmla="*/ 5014906 w 10080264"/>
                <a:gd name="connsiteY1808" fmla="*/ 1494253 h 3652478"/>
                <a:gd name="connsiteX1809" fmla="*/ 4995817 w 10080264"/>
                <a:gd name="connsiteY1809" fmla="*/ 1509735 h 3652478"/>
                <a:gd name="connsiteX1810" fmla="*/ 5008063 w 10080264"/>
                <a:gd name="connsiteY1810" fmla="*/ 1506495 h 3652478"/>
                <a:gd name="connsiteX1811" fmla="*/ 6030332 w 10080264"/>
                <a:gd name="connsiteY1811" fmla="*/ 1492155 h 3652478"/>
                <a:gd name="connsiteX1812" fmla="*/ 6021690 w 10080264"/>
                <a:gd name="connsiteY1812" fmla="*/ 1493956 h 3652478"/>
                <a:gd name="connsiteX1813" fmla="*/ 6021690 w 10080264"/>
                <a:gd name="connsiteY1813" fmla="*/ 1499357 h 3652478"/>
                <a:gd name="connsiteX1814" fmla="*/ 9455098 w 10080264"/>
                <a:gd name="connsiteY1814" fmla="*/ 1491058 h 3652478"/>
                <a:gd name="connsiteX1815" fmla="*/ 9446456 w 10080264"/>
                <a:gd name="connsiteY1815" fmla="*/ 1494298 h 3652478"/>
                <a:gd name="connsiteX1816" fmla="*/ 9443214 w 10080264"/>
                <a:gd name="connsiteY1816" fmla="*/ 1497897 h 3652478"/>
                <a:gd name="connsiteX1817" fmla="*/ 9458700 w 10080264"/>
                <a:gd name="connsiteY1817" fmla="*/ 1492498 h 3652478"/>
                <a:gd name="connsiteX1818" fmla="*/ 4722091 w 10080264"/>
                <a:gd name="connsiteY1818" fmla="*/ 1491012 h 3652478"/>
                <a:gd name="connsiteX1819" fmla="*/ 4720651 w 10080264"/>
                <a:gd name="connsiteY1819" fmla="*/ 1501094 h 3652478"/>
                <a:gd name="connsiteX1820" fmla="*/ 4718850 w 10080264"/>
                <a:gd name="connsiteY1820" fmla="*/ 1511535 h 3652478"/>
                <a:gd name="connsiteX1821" fmla="*/ 4729295 w 10080264"/>
                <a:gd name="connsiteY1821" fmla="*/ 1509735 h 3652478"/>
                <a:gd name="connsiteX1822" fmla="*/ 4723892 w 10080264"/>
                <a:gd name="connsiteY1822" fmla="*/ 1501094 h 3652478"/>
                <a:gd name="connsiteX1823" fmla="*/ 9472384 w 10080264"/>
                <a:gd name="connsiteY1823" fmla="*/ 1485659 h 3652478"/>
                <a:gd name="connsiteX1824" fmla="*/ 9467342 w 10080264"/>
                <a:gd name="connsiteY1824" fmla="*/ 1489258 h 3652478"/>
                <a:gd name="connsiteX1825" fmla="*/ 9460140 w 10080264"/>
                <a:gd name="connsiteY1825" fmla="*/ 1492498 h 3652478"/>
                <a:gd name="connsiteX1826" fmla="*/ 9470584 w 10080264"/>
                <a:gd name="connsiteY1826" fmla="*/ 1491058 h 3652478"/>
                <a:gd name="connsiteX1827" fmla="*/ 9619672 w 10080264"/>
                <a:gd name="connsiteY1827" fmla="*/ 1483859 h 3652478"/>
                <a:gd name="connsiteX1828" fmla="*/ 9590143 w 10080264"/>
                <a:gd name="connsiteY1828" fmla="*/ 1502936 h 3652478"/>
                <a:gd name="connsiteX1829" fmla="*/ 9600586 w 10080264"/>
                <a:gd name="connsiteY1829" fmla="*/ 1499697 h 3652478"/>
                <a:gd name="connsiteX1830" fmla="*/ 9612830 w 10080264"/>
                <a:gd name="connsiteY1830" fmla="*/ 1497897 h 3652478"/>
                <a:gd name="connsiteX1831" fmla="*/ 4893891 w 10080264"/>
                <a:gd name="connsiteY1831" fmla="*/ 1447806 h 3652478"/>
                <a:gd name="connsiteX1832" fmla="*/ 4850310 w 10080264"/>
                <a:gd name="connsiteY1832" fmla="*/ 1483811 h 3652478"/>
                <a:gd name="connsiteX1833" fmla="*/ 4807091 w 10080264"/>
                <a:gd name="connsiteY1833" fmla="*/ 1521977 h 3652478"/>
                <a:gd name="connsiteX1834" fmla="*/ 4765671 w 10080264"/>
                <a:gd name="connsiteY1834" fmla="*/ 1561943 h 3652478"/>
                <a:gd name="connsiteX1835" fmla="*/ 4723892 w 10080264"/>
                <a:gd name="connsiteY1835" fmla="*/ 1601909 h 3652478"/>
                <a:gd name="connsiteX1836" fmla="*/ 4723892 w 10080264"/>
                <a:gd name="connsiteY1836" fmla="*/ 1613791 h 3652478"/>
                <a:gd name="connsiteX1837" fmla="*/ 4722091 w 10080264"/>
                <a:gd name="connsiteY1837" fmla="*/ 1626033 h 3652478"/>
                <a:gd name="connsiteX1838" fmla="*/ 4742981 w 10080264"/>
                <a:gd name="connsiteY1838" fmla="*/ 1605150 h 3652478"/>
                <a:gd name="connsiteX1839" fmla="*/ 4765671 w 10080264"/>
                <a:gd name="connsiteY1839" fmla="*/ 1582826 h 3652478"/>
                <a:gd name="connsiteX1840" fmla="*/ 4779358 w 10080264"/>
                <a:gd name="connsiteY1840" fmla="*/ 1565544 h 3652478"/>
                <a:gd name="connsiteX1841" fmla="*/ 4795205 w 10080264"/>
                <a:gd name="connsiteY1841" fmla="*/ 1551501 h 3652478"/>
                <a:gd name="connsiteX1842" fmla="*/ 4812493 w 10080264"/>
                <a:gd name="connsiteY1842" fmla="*/ 1541060 h 3652478"/>
                <a:gd name="connsiteX1843" fmla="*/ 4829781 w 10080264"/>
                <a:gd name="connsiteY1843" fmla="*/ 1534219 h 3652478"/>
                <a:gd name="connsiteX1844" fmla="*/ 4829781 w 10080264"/>
                <a:gd name="connsiteY1844" fmla="*/ 1508295 h 3652478"/>
                <a:gd name="connsiteX1845" fmla="*/ 4841666 w 10080264"/>
                <a:gd name="connsiteY1845" fmla="*/ 1506495 h 3652478"/>
                <a:gd name="connsiteX1846" fmla="*/ 4852111 w 10080264"/>
                <a:gd name="connsiteY1846" fmla="*/ 1502894 h 3652478"/>
                <a:gd name="connsiteX1847" fmla="*/ 4860755 w 10080264"/>
                <a:gd name="connsiteY1847" fmla="*/ 1497853 h 3652478"/>
                <a:gd name="connsiteX1848" fmla="*/ 4869399 w 10080264"/>
                <a:gd name="connsiteY1848" fmla="*/ 1491012 h 3652478"/>
                <a:gd name="connsiteX1849" fmla="*/ 4878043 w 10080264"/>
                <a:gd name="connsiteY1849" fmla="*/ 1482371 h 3652478"/>
                <a:gd name="connsiteX1850" fmla="*/ 4886687 w 10080264"/>
                <a:gd name="connsiteY1850" fmla="*/ 1465088 h 3652478"/>
                <a:gd name="connsiteX1851" fmla="*/ 1105832 w 10080264"/>
                <a:gd name="connsiteY1851" fmla="*/ 1431824 h 3652478"/>
                <a:gd name="connsiteX1852" fmla="*/ 1093597 w 10080264"/>
                <a:gd name="connsiteY1852" fmla="*/ 1439024 h 3652478"/>
                <a:gd name="connsiteX1853" fmla="*/ 1083161 w 10080264"/>
                <a:gd name="connsiteY1853" fmla="*/ 1447665 h 3652478"/>
                <a:gd name="connsiteX1854" fmla="*/ 1053653 w 10080264"/>
                <a:gd name="connsiteY1854" fmla="*/ 1468186 h 3652478"/>
                <a:gd name="connsiteX1855" fmla="*/ 1039979 w 10080264"/>
                <a:gd name="connsiteY1855" fmla="*/ 1478627 h 3652478"/>
                <a:gd name="connsiteX1856" fmla="*/ 1029543 w 10080264"/>
                <a:gd name="connsiteY1856" fmla="*/ 1489068 h 3652478"/>
                <a:gd name="connsiteX1857" fmla="*/ 1009031 w 10080264"/>
                <a:gd name="connsiteY1857" fmla="*/ 1506349 h 3652478"/>
                <a:gd name="connsiteX1858" fmla="*/ 991398 w 10080264"/>
                <a:gd name="connsiteY1858" fmla="*/ 1523630 h 3652478"/>
                <a:gd name="connsiteX1859" fmla="*/ 969087 w 10080264"/>
                <a:gd name="connsiteY1859" fmla="*/ 1540912 h 3652478"/>
                <a:gd name="connsiteX1860" fmla="*/ 951454 w 10080264"/>
                <a:gd name="connsiteY1860" fmla="*/ 1558193 h 3652478"/>
                <a:gd name="connsiteX1861" fmla="*/ 944617 w 10080264"/>
                <a:gd name="connsiteY1861" fmla="*/ 1565393 h 3652478"/>
                <a:gd name="connsiteX1862" fmla="*/ 935981 w 10080264"/>
                <a:gd name="connsiteY1862" fmla="*/ 1570434 h 3652478"/>
                <a:gd name="connsiteX1863" fmla="*/ 927344 w 10080264"/>
                <a:gd name="connsiteY1863" fmla="*/ 1575474 h 3652478"/>
                <a:gd name="connsiteX1864" fmla="*/ 918708 w 10080264"/>
                <a:gd name="connsiteY1864" fmla="*/ 1579074 h 3652478"/>
                <a:gd name="connsiteX1865" fmla="*/ 911871 w 10080264"/>
                <a:gd name="connsiteY1865" fmla="*/ 1582675 h 3652478"/>
                <a:gd name="connsiteX1866" fmla="*/ 908272 w 10080264"/>
                <a:gd name="connsiteY1866" fmla="*/ 1587715 h 3652478"/>
                <a:gd name="connsiteX1867" fmla="*/ 927344 w 10080264"/>
                <a:gd name="connsiteY1867" fmla="*/ 1598156 h 3652478"/>
                <a:gd name="connsiteX1868" fmla="*/ 944617 w 10080264"/>
                <a:gd name="connsiteY1868" fmla="*/ 1610397 h 3652478"/>
                <a:gd name="connsiteX1869" fmla="*/ 958651 w 10080264"/>
                <a:gd name="connsiteY1869" fmla="*/ 1593115 h 3652478"/>
                <a:gd name="connsiteX1870" fmla="*/ 974125 w 10080264"/>
                <a:gd name="connsiteY1870" fmla="*/ 1577274 h 3652478"/>
                <a:gd name="connsiteX1871" fmla="*/ 979523 w 10080264"/>
                <a:gd name="connsiteY1871" fmla="*/ 1572234 h 3652478"/>
                <a:gd name="connsiteX1872" fmla="*/ 984561 w 10080264"/>
                <a:gd name="connsiteY1872" fmla="*/ 1566833 h 3652478"/>
                <a:gd name="connsiteX1873" fmla="*/ 989959 w 10080264"/>
                <a:gd name="connsiteY1873" fmla="*/ 1558193 h 3652478"/>
                <a:gd name="connsiteX1874" fmla="*/ 993198 w 10080264"/>
                <a:gd name="connsiteY1874" fmla="*/ 1547752 h 3652478"/>
                <a:gd name="connsiteX1875" fmla="*/ 994997 w 10080264"/>
                <a:gd name="connsiteY1875" fmla="*/ 1535871 h 3652478"/>
                <a:gd name="connsiteX1876" fmla="*/ 1007232 w 10080264"/>
                <a:gd name="connsiteY1876" fmla="*/ 1535871 h 3652478"/>
                <a:gd name="connsiteX1877" fmla="*/ 1014069 w 10080264"/>
                <a:gd name="connsiteY1877" fmla="*/ 1535871 h 3652478"/>
                <a:gd name="connsiteX1878" fmla="*/ 1019107 w 10080264"/>
                <a:gd name="connsiteY1878" fmla="*/ 1537311 h 3652478"/>
                <a:gd name="connsiteX1879" fmla="*/ 1024505 w 10080264"/>
                <a:gd name="connsiteY1879" fmla="*/ 1539111 h 3652478"/>
                <a:gd name="connsiteX1880" fmla="*/ 1043577 w 10080264"/>
                <a:gd name="connsiteY1880" fmla="*/ 1509589 h 3652478"/>
                <a:gd name="connsiteX1881" fmla="*/ 1062289 w 10080264"/>
                <a:gd name="connsiteY1881" fmla="*/ 1482227 h 3652478"/>
                <a:gd name="connsiteX1882" fmla="*/ 1083161 w 10080264"/>
                <a:gd name="connsiteY1882" fmla="*/ 1456305 h 3652478"/>
                <a:gd name="connsiteX1883" fmla="*/ 8575689 w 10080264"/>
                <a:gd name="connsiteY1883" fmla="*/ 1430229 h 3652478"/>
                <a:gd name="connsiteX1884" fmla="*/ 8511228 w 10080264"/>
                <a:gd name="connsiteY1884" fmla="*/ 1468382 h 3652478"/>
                <a:gd name="connsiteX1885" fmla="*/ 8461172 w 10080264"/>
                <a:gd name="connsiteY1885" fmla="*/ 1501136 h 3652478"/>
                <a:gd name="connsiteX1886" fmla="*/ 8411115 w 10080264"/>
                <a:gd name="connsiteY1886" fmla="*/ 1530651 h 3652478"/>
                <a:gd name="connsiteX1887" fmla="*/ 8369342 w 10080264"/>
                <a:gd name="connsiteY1887" fmla="*/ 1556567 h 3652478"/>
                <a:gd name="connsiteX1888" fmla="*/ 8371142 w 10080264"/>
                <a:gd name="connsiteY1888" fmla="*/ 1568804 h 3652478"/>
                <a:gd name="connsiteX1889" fmla="*/ 8371142 w 10080264"/>
                <a:gd name="connsiteY1889" fmla="*/ 1575643 h 3652478"/>
                <a:gd name="connsiteX1890" fmla="*/ 8369342 w 10080264"/>
                <a:gd name="connsiteY1890" fmla="*/ 1581042 h 3652478"/>
                <a:gd name="connsiteX1891" fmla="*/ 8367541 w 10080264"/>
                <a:gd name="connsiteY1891" fmla="*/ 1584642 h 3652478"/>
                <a:gd name="connsiteX1892" fmla="*/ 8502585 w 10080264"/>
                <a:gd name="connsiteY1892" fmla="*/ 1485659 h 3652478"/>
                <a:gd name="connsiteX1893" fmla="*/ 5205074 w 10080264"/>
                <a:gd name="connsiteY1893" fmla="*/ 1430163 h 3652478"/>
                <a:gd name="connsiteX1894" fmla="*/ 5180943 w 10080264"/>
                <a:gd name="connsiteY1894" fmla="*/ 1451046 h 3652478"/>
                <a:gd name="connsiteX1895" fmla="*/ 5158252 w 10080264"/>
                <a:gd name="connsiteY1895" fmla="*/ 1471929 h 3652478"/>
                <a:gd name="connsiteX1896" fmla="*/ 5140964 w 10080264"/>
                <a:gd name="connsiteY1896" fmla="*/ 1485611 h 3652478"/>
                <a:gd name="connsiteX1897" fmla="*/ 5123676 w 10080264"/>
                <a:gd name="connsiteY1897" fmla="*/ 1501094 h 3652478"/>
                <a:gd name="connsiteX1898" fmla="*/ 5101346 w 10080264"/>
                <a:gd name="connsiteY1898" fmla="*/ 1516936 h 3652478"/>
                <a:gd name="connsiteX1899" fmla="*/ 5077215 w 10080264"/>
                <a:gd name="connsiteY1899" fmla="*/ 1532419 h 3652478"/>
                <a:gd name="connsiteX1900" fmla="*/ 5045880 w 10080264"/>
                <a:gd name="connsiteY1900" fmla="*/ 1563743 h 3652478"/>
                <a:gd name="connsiteX1901" fmla="*/ 5011305 w 10080264"/>
                <a:gd name="connsiteY1901" fmla="*/ 1594708 h 3652478"/>
                <a:gd name="connsiteX1902" fmla="*/ 4940712 w 10080264"/>
                <a:gd name="connsiteY1902" fmla="*/ 1655197 h 3652478"/>
                <a:gd name="connsiteX1903" fmla="*/ 4866158 w 10080264"/>
                <a:gd name="connsiteY1903" fmla="*/ 1719647 h 3652478"/>
                <a:gd name="connsiteX1904" fmla="*/ 4798447 w 10080264"/>
                <a:gd name="connsiteY1904" fmla="*/ 1778336 h 3652478"/>
                <a:gd name="connsiteX1905" fmla="*/ 4779358 w 10080264"/>
                <a:gd name="connsiteY1905" fmla="*/ 1797419 h 3652478"/>
                <a:gd name="connsiteX1906" fmla="*/ 4758828 w 10080264"/>
                <a:gd name="connsiteY1906" fmla="*/ 1821542 h 3652478"/>
                <a:gd name="connsiteX1907" fmla="*/ 4746583 w 10080264"/>
                <a:gd name="connsiteY1907" fmla="*/ 1837385 h 3652478"/>
                <a:gd name="connsiteX1908" fmla="*/ 4776116 w 10080264"/>
                <a:gd name="connsiteY1908" fmla="*/ 1819742 h 3652478"/>
                <a:gd name="connsiteX1909" fmla="*/ 4798447 w 10080264"/>
                <a:gd name="connsiteY1909" fmla="*/ 1798859 h 3652478"/>
                <a:gd name="connsiteX1910" fmla="*/ 4824379 w 10080264"/>
                <a:gd name="connsiteY1910" fmla="*/ 1774735 h 3652478"/>
                <a:gd name="connsiteX1911" fmla="*/ 4834823 w 10080264"/>
                <a:gd name="connsiteY1911" fmla="*/ 1764294 h 3652478"/>
                <a:gd name="connsiteX1912" fmla="*/ 4847069 w 10080264"/>
                <a:gd name="connsiteY1912" fmla="*/ 1772935 h 3652478"/>
                <a:gd name="connsiteX1913" fmla="*/ 4848510 w 10080264"/>
                <a:gd name="connsiteY1913" fmla="*/ 1772935 h 3652478"/>
                <a:gd name="connsiteX1914" fmla="*/ 4852111 w 10080264"/>
                <a:gd name="connsiteY1914" fmla="*/ 1757453 h 3652478"/>
                <a:gd name="connsiteX1915" fmla="*/ 4858954 w 10080264"/>
                <a:gd name="connsiteY1915" fmla="*/ 1745571 h 3652478"/>
                <a:gd name="connsiteX1916" fmla="*/ 4869399 w 10080264"/>
                <a:gd name="connsiteY1916" fmla="*/ 1735129 h 3652478"/>
                <a:gd name="connsiteX1917" fmla="*/ 4881645 w 10080264"/>
                <a:gd name="connsiteY1917" fmla="*/ 1726488 h 3652478"/>
                <a:gd name="connsiteX1918" fmla="*/ 4895331 w 10080264"/>
                <a:gd name="connsiteY1918" fmla="*/ 1716046 h 3652478"/>
                <a:gd name="connsiteX1919" fmla="*/ 4909378 w 10080264"/>
                <a:gd name="connsiteY1919" fmla="*/ 1709205 h 3652478"/>
                <a:gd name="connsiteX1920" fmla="*/ 4909378 w 10080264"/>
                <a:gd name="connsiteY1920" fmla="*/ 1707405 h 3652478"/>
                <a:gd name="connsiteX1921" fmla="*/ 4909378 w 10080264"/>
                <a:gd name="connsiteY1921" fmla="*/ 1682921 h 3652478"/>
                <a:gd name="connsiteX1922" fmla="*/ 4930267 w 10080264"/>
                <a:gd name="connsiteY1922" fmla="*/ 1695163 h 3652478"/>
                <a:gd name="connsiteX1923" fmla="*/ 4932068 w 10080264"/>
                <a:gd name="connsiteY1923" fmla="*/ 1695163 h 3652478"/>
                <a:gd name="connsiteX1924" fmla="*/ 4935310 w 10080264"/>
                <a:gd name="connsiteY1924" fmla="*/ 1688322 h 3652478"/>
                <a:gd name="connsiteX1925" fmla="*/ 4935310 w 10080264"/>
                <a:gd name="connsiteY1925" fmla="*/ 1682921 h 3652478"/>
                <a:gd name="connsiteX1926" fmla="*/ 4938911 w 10080264"/>
                <a:gd name="connsiteY1926" fmla="*/ 1676080 h 3652478"/>
                <a:gd name="connsiteX1927" fmla="*/ 4938911 w 10080264"/>
                <a:gd name="connsiteY1927" fmla="*/ 1671040 h 3652478"/>
                <a:gd name="connsiteX1928" fmla="*/ 4947555 w 10080264"/>
                <a:gd name="connsiteY1928" fmla="*/ 1665639 h 3652478"/>
                <a:gd name="connsiteX1929" fmla="*/ 4949356 w 10080264"/>
                <a:gd name="connsiteY1929" fmla="*/ 1665639 h 3652478"/>
                <a:gd name="connsiteX1930" fmla="*/ 4949356 w 10080264"/>
                <a:gd name="connsiteY1930" fmla="*/ 1648356 h 3652478"/>
                <a:gd name="connsiteX1931" fmla="*/ 4959441 w 10080264"/>
                <a:gd name="connsiteY1931" fmla="*/ 1644756 h 3652478"/>
                <a:gd name="connsiteX1932" fmla="*/ 4976729 w 10080264"/>
                <a:gd name="connsiteY1932" fmla="*/ 1636114 h 3652478"/>
                <a:gd name="connsiteX1933" fmla="*/ 4995817 w 10080264"/>
                <a:gd name="connsiteY1933" fmla="*/ 1624232 h 3652478"/>
                <a:gd name="connsiteX1934" fmla="*/ 5014906 w 10080264"/>
                <a:gd name="connsiteY1934" fmla="*/ 1608750 h 3652478"/>
                <a:gd name="connsiteX1935" fmla="*/ 5032194 w 10080264"/>
                <a:gd name="connsiteY1935" fmla="*/ 1589667 h 3652478"/>
                <a:gd name="connsiteX1936" fmla="*/ 5049482 w 10080264"/>
                <a:gd name="connsiteY1936" fmla="*/ 1570584 h 3652478"/>
                <a:gd name="connsiteX1937" fmla="*/ 5068571 w 10080264"/>
                <a:gd name="connsiteY1937" fmla="*/ 1551501 h 3652478"/>
                <a:gd name="connsiteX1938" fmla="*/ 5108189 w 10080264"/>
                <a:gd name="connsiteY1938" fmla="*/ 1516936 h 3652478"/>
                <a:gd name="connsiteX1939" fmla="*/ 5140964 w 10080264"/>
                <a:gd name="connsiteY1939" fmla="*/ 1496053 h 3652478"/>
                <a:gd name="connsiteX1940" fmla="*/ 5168697 w 10080264"/>
                <a:gd name="connsiteY1940" fmla="*/ 1475170 h 3652478"/>
                <a:gd name="connsiteX1941" fmla="*/ 5180943 w 10080264"/>
                <a:gd name="connsiteY1941" fmla="*/ 1466889 h 3652478"/>
                <a:gd name="connsiteX1942" fmla="*/ 5191387 w 10080264"/>
                <a:gd name="connsiteY1942" fmla="*/ 1456447 h 3652478"/>
                <a:gd name="connsiteX1943" fmla="*/ 5200031 w 10080264"/>
                <a:gd name="connsiteY1943" fmla="*/ 1444205 h 3652478"/>
                <a:gd name="connsiteX1944" fmla="*/ 7502074 w 10080264"/>
                <a:gd name="connsiteY1944" fmla="*/ 1429863 h 3652478"/>
                <a:gd name="connsiteX1945" fmla="*/ 7484789 w 10080264"/>
                <a:gd name="connsiteY1945" fmla="*/ 1443906 h 3652478"/>
                <a:gd name="connsiteX1946" fmla="*/ 7488390 w 10080264"/>
                <a:gd name="connsiteY1946" fmla="*/ 1442106 h 3652478"/>
                <a:gd name="connsiteX1947" fmla="*/ 7495232 w 10080264"/>
                <a:gd name="connsiteY1947" fmla="*/ 1437065 h 3652478"/>
                <a:gd name="connsiteX1948" fmla="*/ 6019889 w 10080264"/>
                <a:gd name="connsiteY1948" fmla="*/ 1421222 h 3652478"/>
                <a:gd name="connsiteX1949" fmla="*/ 6007646 w 10080264"/>
                <a:gd name="connsiteY1949" fmla="*/ 1429863 h 3652478"/>
                <a:gd name="connsiteX1950" fmla="*/ 6011247 w 10080264"/>
                <a:gd name="connsiteY1950" fmla="*/ 1433464 h 3652478"/>
                <a:gd name="connsiteX1951" fmla="*/ 4786561 w 10080264"/>
                <a:gd name="connsiteY1951" fmla="*/ 1416481 h 3652478"/>
                <a:gd name="connsiteX1952" fmla="*/ 4720651 w 10080264"/>
                <a:gd name="connsiteY1952" fmla="*/ 1465088 h 3652478"/>
                <a:gd name="connsiteX1953" fmla="*/ 4722091 w 10080264"/>
                <a:gd name="connsiteY1953" fmla="*/ 1466889 h 3652478"/>
                <a:gd name="connsiteX1954" fmla="*/ 4734337 w 10080264"/>
                <a:gd name="connsiteY1954" fmla="*/ 1465088 h 3652478"/>
                <a:gd name="connsiteX1955" fmla="*/ 4750184 w 10080264"/>
                <a:gd name="connsiteY1955" fmla="*/ 1459687 h 3652478"/>
                <a:gd name="connsiteX1956" fmla="*/ 4760269 w 10080264"/>
                <a:gd name="connsiteY1956" fmla="*/ 1454647 h 3652478"/>
                <a:gd name="connsiteX1957" fmla="*/ 4767472 w 10080264"/>
                <a:gd name="connsiteY1957" fmla="*/ 1447806 h 3652478"/>
                <a:gd name="connsiteX1958" fmla="*/ 4770714 w 10080264"/>
                <a:gd name="connsiteY1958" fmla="*/ 1439164 h 3652478"/>
                <a:gd name="connsiteX1959" fmla="*/ 4777917 w 10080264"/>
                <a:gd name="connsiteY1959" fmla="*/ 1426922 h 3652478"/>
                <a:gd name="connsiteX1960" fmla="*/ 6565446 w 10080264"/>
                <a:gd name="connsiteY1960" fmla="*/ 1416181 h 3652478"/>
                <a:gd name="connsiteX1961" fmla="*/ 6514052 w 10080264"/>
                <a:gd name="connsiteY1961" fmla="*/ 1453672 h 3652478"/>
                <a:gd name="connsiteX1962" fmla="*/ 6504588 w 10080264"/>
                <a:gd name="connsiteY1962" fmla="*/ 1459389 h 3652478"/>
                <a:gd name="connsiteX1963" fmla="*/ 6495863 w 10080264"/>
                <a:gd name="connsiteY1963" fmla="*/ 1465701 h 3652478"/>
                <a:gd name="connsiteX1964" fmla="*/ 6450933 w 10080264"/>
                <a:gd name="connsiteY1964" fmla="*/ 1493956 h 3652478"/>
                <a:gd name="connsiteX1965" fmla="*/ 6349024 w 10080264"/>
                <a:gd name="connsiteY1965" fmla="*/ 1561649 h 3652478"/>
                <a:gd name="connsiteX1966" fmla="*/ 6323096 w 10080264"/>
                <a:gd name="connsiteY1966" fmla="*/ 1580733 h 3652478"/>
                <a:gd name="connsiteX1967" fmla="*/ 6274482 w 10080264"/>
                <a:gd name="connsiteY1967" fmla="*/ 1613499 h 3652478"/>
                <a:gd name="connsiteX1968" fmla="*/ 6289967 w 10080264"/>
                <a:gd name="connsiteY1968" fmla="*/ 1613499 h 3652478"/>
                <a:gd name="connsiteX1969" fmla="*/ 6305451 w 10080264"/>
                <a:gd name="connsiteY1969" fmla="*/ 1599816 h 3652478"/>
                <a:gd name="connsiteX1970" fmla="*/ 6323096 w 10080264"/>
                <a:gd name="connsiteY1970" fmla="*/ 1585774 h 3652478"/>
                <a:gd name="connsiteX1971" fmla="*/ 6338581 w 10080264"/>
                <a:gd name="connsiteY1971" fmla="*/ 1573891 h 3652478"/>
                <a:gd name="connsiteX1972" fmla="*/ 6355866 w 10080264"/>
                <a:gd name="connsiteY1972" fmla="*/ 1563449 h 3652478"/>
                <a:gd name="connsiteX1973" fmla="*/ 6423205 w 10080264"/>
                <a:gd name="connsiteY1973" fmla="*/ 1518080 h 3652478"/>
                <a:gd name="connsiteX1974" fmla="*/ 6444091 w 10080264"/>
                <a:gd name="connsiteY1974" fmla="*/ 1506198 h 3652478"/>
                <a:gd name="connsiteX1975" fmla="*/ 6461376 w 10080264"/>
                <a:gd name="connsiteY1975" fmla="*/ 1493956 h 3652478"/>
                <a:gd name="connsiteX1976" fmla="*/ 6475420 w 10080264"/>
                <a:gd name="connsiteY1976" fmla="*/ 1483514 h 3652478"/>
                <a:gd name="connsiteX1977" fmla="*/ 6487663 w 10080264"/>
                <a:gd name="connsiteY1977" fmla="*/ 1471632 h 3652478"/>
                <a:gd name="connsiteX1978" fmla="*/ 6495863 w 10080264"/>
                <a:gd name="connsiteY1978" fmla="*/ 1465701 h 3652478"/>
                <a:gd name="connsiteX1979" fmla="*/ 6508189 w 10080264"/>
                <a:gd name="connsiteY1979" fmla="*/ 1457949 h 3652478"/>
                <a:gd name="connsiteX1980" fmla="*/ 6514052 w 10080264"/>
                <a:gd name="connsiteY1980" fmla="*/ 1453672 h 3652478"/>
                <a:gd name="connsiteX1981" fmla="*/ 6521873 w 10080264"/>
                <a:gd name="connsiteY1981" fmla="*/ 1448947 h 3652478"/>
                <a:gd name="connsiteX1982" fmla="*/ 6555003 w 10080264"/>
                <a:gd name="connsiteY1982" fmla="*/ 1433464 h 3652478"/>
                <a:gd name="connsiteX1983" fmla="*/ 6561845 w 10080264"/>
                <a:gd name="connsiteY1983" fmla="*/ 1421222 h 3652478"/>
                <a:gd name="connsiteX1984" fmla="*/ 4961242 w 10080264"/>
                <a:gd name="connsiteY1984" fmla="*/ 1395598 h 3652478"/>
                <a:gd name="connsiteX1985" fmla="*/ 4924865 w 10080264"/>
                <a:gd name="connsiteY1985" fmla="*/ 1423322 h 3652478"/>
                <a:gd name="connsiteX1986" fmla="*/ 4907577 w 10080264"/>
                <a:gd name="connsiteY1986" fmla="*/ 1437364 h 3652478"/>
                <a:gd name="connsiteX1987" fmla="*/ 4912979 w 10080264"/>
                <a:gd name="connsiteY1987" fmla="*/ 1439164 h 3652478"/>
                <a:gd name="connsiteX1988" fmla="*/ 4919822 w 10080264"/>
                <a:gd name="connsiteY1988" fmla="*/ 1440605 h 3652478"/>
                <a:gd name="connsiteX1989" fmla="*/ 4928466 w 10080264"/>
                <a:gd name="connsiteY1989" fmla="*/ 1431963 h 3652478"/>
                <a:gd name="connsiteX1990" fmla="*/ 4933869 w 10080264"/>
                <a:gd name="connsiteY1990" fmla="*/ 1428723 h 3652478"/>
                <a:gd name="connsiteX1991" fmla="*/ 4940712 w 10080264"/>
                <a:gd name="connsiteY1991" fmla="*/ 1426922 h 3652478"/>
                <a:gd name="connsiteX1992" fmla="*/ 4821137 w 10080264"/>
                <a:gd name="connsiteY1992" fmla="*/ 1390557 h 3652478"/>
                <a:gd name="connsiteX1993" fmla="*/ 4798447 w 10080264"/>
                <a:gd name="connsiteY1993" fmla="*/ 1406039 h 3652478"/>
                <a:gd name="connsiteX1994" fmla="*/ 4807091 w 10080264"/>
                <a:gd name="connsiteY1994" fmla="*/ 1402439 h 3652478"/>
                <a:gd name="connsiteX1995" fmla="*/ 4815735 w 10080264"/>
                <a:gd name="connsiteY1995" fmla="*/ 1399198 h 3652478"/>
                <a:gd name="connsiteX1996" fmla="*/ 3384480 w 10080264"/>
                <a:gd name="connsiteY1996" fmla="*/ 1383770 h 3652478"/>
                <a:gd name="connsiteX1997" fmla="*/ 3295928 w 10080264"/>
                <a:gd name="connsiteY1997" fmla="*/ 1432363 h 3652478"/>
                <a:gd name="connsiteX1998" fmla="*/ 3301328 w 10080264"/>
                <a:gd name="connsiteY1998" fmla="*/ 1439562 h 3652478"/>
                <a:gd name="connsiteX1999" fmla="*/ 3306367 w 10080264"/>
                <a:gd name="connsiteY1999" fmla="*/ 1434163 h 3652478"/>
                <a:gd name="connsiteX2000" fmla="*/ 3313207 w 10080264"/>
                <a:gd name="connsiteY2000" fmla="*/ 1427324 h 3652478"/>
                <a:gd name="connsiteX2001" fmla="*/ 3320046 w 10080264"/>
                <a:gd name="connsiteY2001" fmla="*/ 1423725 h 3652478"/>
                <a:gd name="connsiteX2002" fmla="*/ 3327246 w 10080264"/>
                <a:gd name="connsiteY2002" fmla="*/ 1420485 h 3652478"/>
                <a:gd name="connsiteX2003" fmla="*/ 3342724 w 10080264"/>
                <a:gd name="connsiteY2003" fmla="*/ 1413286 h 3652478"/>
                <a:gd name="connsiteX2004" fmla="*/ 3358563 w 10080264"/>
                <a:gd name="connsiteY2004" fmla="*/ 1406447 h 3652478"/>
                <a:gd name="connsiteX2005" fmla="*/ 3370442 w 10080264"/>
                <a:gd name="connsiteY2005" fmla="*/ 1394208 h 3652478"/>
                <a:gd name="connsiteX2006" fmla="*/ 7373877 w 10080264"/>
                <a:gd name="connsiteY2006" fmla="*/ 1378013 h 3652478"/>
                <a:gd name="connsiteX2007" fmla="*/ 7308338 w 10080264"/>
                <a:gd name="connsiteY2007" fmla="*/ 1412580 h 3652478"/>
                <a:gd name="connsiteX2008" fmla="*/ 7261525 w 10080264"/>
                <a:gd name="connsiteY2008" fmla="*/ 1440305 h 3652478"/>
                <a:gd name="connsiteX2009" fmla="*/ 7219753 w 10080264"/>
                <a:gd name="connsiteY2009" fmla="*/ 1469831 h 3652478"/>
                <a:gd name="connsiteX2010" fmla="*/ 7180142 w 10080264"/>
                <a:gd name="connsiteY2010" fmla="*/ 1499357 h 3652478"/>
                <a:gd name="connsiteX2011" fmla="*/ 7147012 w 10080264"/>
                <a:gd name="connsiteY2011" fmla="*/ 1530323 h 3652478"/>
                <a:gd name="connsiteX2012" fmla="*/ 7136569 w 10080264"/>
                <a:gd name="connsiteY2012" fmla="*/ 1540765 h 3652478"/>
                <a:gd name="connsiteX2013" fmla="*/ 7126486 w 10080264"/>
                <a:gd name="connsiteY2013" fmla="*/ 1547606 h 3652478"/>
                <a:gd name="connsiteX2014" fmla="*/ 7136569 w 10080264"/>
                <a:gd name="connsiteY2014" fmla="*/ 1547606 h 3652478"/>
                <a:gd name="connsiteX2015" fmla="*/ 7145572 w 10080264"/>
                <a:gd name="connsiteY2015" fmla="*/ 1546166 h 3652478"/>
                <a:gd name="connsiteX2016" fmla="*/ 7156015 w 10080264"/>
                <a:gd name="connsiteY2016" fmla="*/ 1540765 h 3652478"/>
                <a:gd name="connsiteX2017" fmla="*/ 7164657 w 10080264"/>
                <a:gd name="connsiteY2017" fmla="*/ 1533924 h 3652478"/>
                <a:gd name="connsiteX2018" fmla="*/ 7190585 w 10080264"/>
                <a:gd name="connsiteY2018" fmla="*/ 1518080 h 3652478"/>
                <a:gd name="connsiteX2019" fmla="*/ 7212911 w 10080264"/>
                <a:gd name="connsiteY2019" fmla="*/ 1500797 h 3652478"/>
                <a:gd name="connsiteX2020" fmla="*/ 7251082 w 10080264"/>
                <a:gd name="connsiteY2020" fmla="*/ 1473432 h 3652478"/>
                <a:gd name="connsiteX2021" fmla="*/ 7282051 w 10080264"/>
                <a:gd name="connsiteY2021" fmla="*/ 1450747 h 3652478"/>
                <a:gd name="connsiteX2022" fmla="*/ 7311579 w 10080264"/>
                <a:gd name="connsiteY2022" fmla="*/ 1426623 h 3652478"/>
                <a:gd name="connsiteX2023" fmla="*/ 7337507 w 10080264"/>
                <a:gd name="connsiteY2023" fmla="*/ 1405739 h 3652478"/>
                <a:gd name="connsiteX2024" fmla="*/ 7365235 w 10080264"/>
                <a:gd name="connsiteY2024" fmla="*/ 1383054 h 3652478"/>
                <a:gd name="connsiteX2025" fmla="*/ 4858954 w 10080264"/>
                <a:gd name="connsiteY2025" fmla="*/ 1361032 h 3652478"/>
                <a:gd name="connsiteX2026" fmla="*/ 4853912 w 10080264"/>
                <a:gd name="connsiteY2026" fmla="*/ 1364633 h 3652478"/>
                <a:gd name="connsiteX2027" fmla="*/ 4860755 w 10080264"/>
                <a:gd name="connsiteY2027" fmla="*/ 1362833 h 3652478"/>
                <a:gd name="connsiteX2028" fmla="*/ 4860755 w 10080264"/>
                <a:gd name="connsiteY2028" fmla="*/ 1361032 h 3652478"/>
                <a:gd name="connsiteX2029" fmla="*/ 1320305 w 10080264"/>
                <a:gd name="connsiteY2029" fmla="*/ 1360898 h 3652478"/>
                <a:gd name="connsiteX2030" fmla="*/ 1290797 w 10080264"/>
                <a:gd name="connsiteY2030" fmla="*/ 1381420 h 3652478"/>
                <a:gd name="connsiteX2031" fmla="*/ 1261289 w 10080264"/>
                <a:gd name="connsiteY2031" fmla="*/ 1405902 h 3652478"/>
                <a:gd name="connsiteX2032" fmla="*/ 1235379 w 10080264"/>
                <a:gd name="connsiteY2032" fmla="*/ 1430023 h 3652478"/>
                <a:gd name="connsiteX2033" fmla="*/ 1209470 w 10080264"/>
                <a:gd name="connsiteY2033" fmla="*/ 1456305 h 3652478"/>
                <a:gd name="connsiteX2034" fmla="*/ 1178523 w 10080264"/>
                <a:gd name="connsiteY2034" fmla="*/ 1487268 h 3652478"/>
                <a:gd name="connsiteX2035" fmla="*/ 1133541 w 10080264"/>
                <a:gd name="connsiteY2035" fmla="*/ 1532271 h 3652478"/>
                <a:gd name="connsiteX2036" fmla="*/ 1110870 w 10080264"/>
                <a:gd name="connsiteY2036" fmla="*/ 1553152 h 3652478"/>
                <a:gd name="connsiteX2037" fmla="*/ 1088199 w 10080264"/>
                <a:gd name="connsiteY2037" fmla="*/ 1572234 h 3652478"/>
                <a:gd name="connsiteX2038" fmla="*/ 1072725 w 10080264"/>
                <a:gd name="connsiteY2038" fmla="*/ 1585915 h 3652478"/>
                <a:gd name="connsiteX2039" fmla="*/ 1057252 w 10080264"/>
                <a:gd name="connsiteY2039" fmla="*/ 1598156 h 3652478"/>
                <a:gd name="connsiteX2040" fmla="*/ 1024505 w 10080264"/>
                <a:gd name="connsiteY2040" fmla="*/ 1622277 h 3652478"/>
                <a:gd name="connsiteX2041" fmla="*/ 1012270 w 10080264"/>
                <a:gd name="connsiteY2041" fmla="*/ 1629118 h 3652478"/>
                <a:gd name="connsiteX2042" fmla="*/ 1001834 w 10080264"/>
                <a:gd name="connsiteY2042" fmla="*/ 1635958 h 3652478"/>
                <a:gd name="connsiteX2043" fmla="*/ 991398 w 10080264"/>
                <a:gd name="connsiteY2043" fmla="*/ 1639559 h 3652478"/>
                <a:gd name="connsiteX2044" fmla="*/ 980962 w 10080264"/>
                <a:gd name="connsiteY2044" fmla="*/ 1643159 h 3652478"/>
                <a:gd name="connsiteX2045" fmla="*/ 1003633 w 10080264"/>
                <a:gd name="connsiteY2045" fmla="*/ 1658640 h 3652478"/>
                <a:gd name="connsiteX2046" fmla="*/ 1019107 w 10080264"/>
                <a:gd name="connsiteY2046" fmla="*/ 1644599 h 3652478"/>
                <a:gd name="connsiteX2047" fmla="*/ 1034941 w 10080264"/>
                <a:gd name="connsiteY2047" fmla="*/ 1630918 h 3652478"/>
                <a:gd name="connsiteX2048" fmla="*/ 1053653 w 10080264"/>
                <a:gd name="connsiteY2048" fmla="*/ 1617237 h 3652478"/>
                <a:gd name="connsiteX2049" fmla="*/ 1074525 w 10080264"/>
                <a:gd name="connsiteY2049" fmla="*/ 1604996 h 3652478"/>
                <a:gd name="connsiteX2050" fmla="*/ 1093597 w 10080264"/>
                <a:gd name="connsiteY2050" fmla="*/ 1593115 h 3652478"/>
                <a:gd name="connsiteX2051" fmla="*/ 1109071 w 10080264"/>
                <a:gd name="connsiteY2051" fmla="*/ 1579074 h 3652478"/>
                <a:gd name="connsiteX2052" fmla="*/ 1123105 w 10080264"/>
                <a:gd name="connsiteY2052" fmla="*/ 1565393 h 3652478"/>
                <a:gd name="connsiteX2053" fmla="*/ 1134980 w 10080264"/>
                <a:gd name="connsiteY2053" fmla="*/ 1551352 h 3652478"/>
                <a:gd name="connsiteX2054" fmla="*/ 1138579 w 10080264"/>
                <a:gd name="connsiteY2054" fmla="*/ 1546312 h 3652478"/>
                <a:gd name="connsiteX2055" fmla="*/ 1145416 w 10080264"/>
                <a:gd name="connsiteY2055" fmla="*/ 1546312 h 3652478"/>
                <a:gd name="connsiteX2056" fmla="*/ 1149014 w 10080264"/>
                <a:gd name="connsiteY2056" fmla="*/ 1546312 h 3652478"/>
                <a:gd name="connsiteX2057" fmla="*/ 1154412 w 10080264"/>
                <a:gd name="connsiteY2057" fmla="*/ 1540912 h 3652478"/>
                <a:gd name="connsiteX2058" fmla="*/ 1161249 w 10080264"/>
                <a:gd name="connsiteY2058" fmla="*/ 1535871 h 3652478"/>
                <a:gd name="connsiteX2059" fmla="*/ 1209470 w 10080264"/>
                <a:gd name="connsiteY2059" fmla="*/ 1492308 h 3652478"/>
                <a:gd name="connsiteX2060" fmla="*/ 1259850 w 10080264"/>
                <a:gd name="connsiteY2060" fmla="*/ 1445865 h 3652478"/>
                <a:gd name="connsiteX2061" fmla="*/ 1280361 w 10080264"/>
                <a:gd name="connsiteY2061" fmla="*/ 1424983 h 3652478"/>
                <a:gd name="connsiteX2062" fmla="*/ 1304831 w 10080264"/>
                <a:gd name="connsiteY2062" fmla="*/ 1405902 h 3652478"/>
                <a:gd name="connsiteX2063" fmla="*/ 1328942 w 10080264"/>
                <a:gd name="connsiteY2063" fmla="*/ 1388620 h 3652478"/>
                <a:gd name="connsiteX2064" fmla="*/ 1353052 w 10080264"/>
                <a:gd name="connsiteY2064" fmla="*/ 1372779 h 3652478"/>
                <a:gd name="connsiteX2065" fmla="*/ 1348014 w 10080264"/>
                <a:gd name="connsiteY2065" fmla="*/ 1369539 h 3652478"/>
                <a:gd name="connsiteX2066" fmla="*/ 4765671 w 10080264"/>
                <a:gd name="connsiteY2066" fmla="*/ 1336909 h 3652478"/>
                <a:gd name="connsiteX2067" fmla="*/ 4748384 w 10080264"/>
                <a:gd name="connsiteY2067" fmla="*/ 1341950 h 3652478"/>
                <a:gd name="connsiteX2068" fmla="*/ 4730735 w 10080264"/>
                <a:gd name="connsiteY2068" fmla="*/ 1347350 h 3652478"/>
                <a:gd name="connsiteX2069" fmla="*/ 4725693 w 10080264"/>
                <a:gd name="connsiteY2069" fmla="*/ 1348791 h 3652478"/>
                <a:gd name="connsiteX2070" fmla="*/ 4725693 w 10080264"/>
                <a:gd name="connsiteY2070" fmla="*/ 1362833 h 3652478"/>
                <a:gd name="connsiteX2071" fmla="*/ 4723892 w 10080264"/>
                <a:gd name="connsiteY2071" fmla="*/ 1376515 h 3652478"/>
                <a:gd name="connsiteX2072" fmla="*/ 4732536 w 10080264"/>
                <a:gd name="connsiteY2072" fmla="*/ 1369674 h 3652478"/>
                <a:gd name="connsiteX2073" fmla="*/ 4741180 w 10080264"/>
                <a:gd name="connsiteY2073" fmla="*/ 1362833 h 3652478"/>
                <a:gd name="connsiteX2074" fmla="*/ 4762070 w 10080264"/>
                <a:gd name="connsiteY2074" fmla="*/ 1341950 h 3652478"/>
                <a:gd name="connsiteX2075" fmla="*/ 697397 w 10080264"/>
                <a:gd name="connsiteY2075" fmla="*/ 1331376 h 3652478"/>
                <a:gd name="connsiteX2076" fmla="*/ 683363 w 10080264"/>
                <a:gd name="connsiteY2076" fmla="*/ 1338577 h 3652478"/>
                <a:gd name="connsiteX2077" fmla="*/ 690560 w 10080264"/>
                <a:gd name="connsiteY2077" fmla="*/ 1334977 h 3652478"/>
                <a:gd name="connsiteX2078" fmla="*/ 3793041 w 10080264"/>
                <a:gd name="connsiteY2078" fmla="*/ 1328697 h 3652478"/>
                <a:gd name="connsiteX2079" fmla="*/ 3742646 w 10080264"/>
                <a:gd name="connsiteY2079" fmla="*/ 1363252 h 3652478"/>
                <a:gd name="connsiteX2080" fmla="*/ 3692611 w 10080264"/>
                <a:gd name="connsiteY2080" fmla="*/ 1396008 h 3652478"/>
                <a:gd name="connsiteX2081" fmla="*/ 3640416 w 10080264"/>
                <a:gd name="connsiteY2081" fmla="*/ 1425524 h 3652478"/>
                <a:gd name="connsiteX2082" fmla="*/ 3586781 w 10080264"/>
                <a:gd name="connsiteY2082" fmla="*/ 1455040 h 3652478"/>
                <a:gd name="connsiteX2083" fmla="*/ 3536746 w 10080264"/>
                <a:gd name="connsiteY2083" fmla="*/ 1480957 h 3652478"/>
                <a:gd name="connsiteX2084" fmla="*/ 3569503 w 10080264"/>
                <a:gd name="connsiteY2084" fmla="*/ 1465479 h 3652478"/>
                <a:gd name="connsiteX2085" fmla="*/ 3635376 w 10080264"/>
                <a:gd name="connsiteY2085" fmla="*/ 1434163 h 3652478"/>
                <a:gd name="connsiteX2086" fmla="*/ 3694411 w 10080264"/>
                <a:gd name="connsiteY2086" fmla="*/ 1401048 h 3652478"/>
                <a:gd name="connsiteX2087" fmla="*/ 3745886 w 10080264"/>
                <a:gd name="connsiteY2087" fmla="*/ 1368292 h 3652478"/>
                <a:gd name="connsiteX2088" fmla="*/ 3770364 w 10080264"/>
                <a:gd name="connsiteY2088" fmla="*/ 1351014 h 3652478"/>
                <a:gd name="connsiteX2089" fmla="*/ 3793041 w 10080264"/>
                <a:gd name="connsiteY2089" fmla="*/ 1333736 h 3652478"/>
                <a:gd name="connsiteX2090" fmla="*/ 7136569 w 10080264"/>
                <a:gd name="connsiteY2090" fmla="*/ 1326163 h 3652478"/>
                <a:gd name="connsiteX2091" fmla="*/ 7122885 w 10080264"/>
                <a:gd name="connsiteY2091" fmla="*/ 1334805 h 3652478"/>
                <a:gd name="connsiteX2092" fmla="*/ 7076072 w 10080264"/>
                <a:gd name="connsiteY2092" fmla="*/ 1365771 h 3652478"/>
                <a:gd name="connsiteX2093" fmla="*/ 7093357 w 10080264"/>
                <a:gd name="connsiteY2093" fmla="*/ 1362530 h 3652478"/>
                <a:gd name="connsiteX2094" fmla="*/ 7096958 w 10080264"/>
                <a:gd name="connsiteY2094" fmla="*/ 1355689 h 3652478"/>
                <a:gd name="connsiteX2095" fmla="*/ 7101999 w 10080264"/>
                <a:gd name="connsiteY2095" fmla="*/ 1350288 h 3652478"/>
                <a:gd name="connsiteX2096" fmla="*/ 7107401 w 10080264"/>
                <a:gd name="connsiteY2096" fmla="*/ 1347047 h 3652478"/>
                <a:gd name="connsiteX2097" fmla="*/ 7112442 w 10080264"/>
                <a:gd name="connsiteY2097" fmla="*/ 1345247 h 3652478"/>
                <a:gd name="connsiteX2098" fmla="*/ 6859650 w 10080264"/>
                <a:gd name="connsiteY2098" fmla="*/ 1315721 h 3652478"/>
                <a:gd name="connsiteX2099" fmla="*/ 6854608 w 10080264"/>
                <a:gd name="connsiteY2099" fmla="*/ 1321122 h 3652478"/>
                <a:gd name="connsiteX2100" fmla="*/ 6851007 w 10080264"/>
                <a:gd name="connsiteY2100" fmla="*/ 1322563 h 3652478"/>
                <a:gd name="connsiteX2101" fmla="*/ 6863251 w 10080264"/>
                <a:gd name="connsiteY2101" fmla="*/ 1319322 h 3652478"/>
                <a:gd name="connsiteX2102" fmla="*/ 7481188 w 10080264"/>
                <a:gd name="connsiteY2102" fmla="*/ 1310680 h 3652478"/>
                <a:gd name="connsiteX2103" fmla="*/ 7458862 w 10080264"/>
                <a:gd name="connsiteY2103" fmla="*/ 1326163 h 3652478"/>
                <a:gd name="connsiteX2104" fmla="*/ 7464263 w 10080264"/>
                <a:gd name="connsiteY2104" fmla="*/ 1322563 h 3652478"/>
                <a:gd name="connsiteX2105" fmla="*/ 7474346 w 10080264"/>
                <a:gd name="connsiteY2105" fmla="*/ 1317522 h 3652478"/>
                <a:gd name="connsiteX2106" fmla="*/ 3174980 w 10080264"/>
                <a:gd name="connsiteY2106" fmla="*/ 1307820 h 3652478"/>
                <a:gd name="connsiteX2107" fmla="*/ 3167780 w 10080264"/>
                <a:gd name="connsiteY2107" fmla="*/ 1313219 h 3652478"/>
                <a:gd name="connsiteX2108" fmla="*/ 3171380 w 10080264"/>
                <a:gd name="connsiteY2108" fmla="*/ 1311419 h 3652478"/>
                <a:gd name="connsiteX2109" fmla="*/ 7522960 w 10080264"/>
                <a:gd name="connsiteY2109" fmla="*/ 1287996 h 3652478"/>
                <a:gd name="connsiteX2110" fmla="*/ 7528001 w 10080264"/>
                <a:gd name="connsiteY2110" fmla="*/ 1291597 h 3652478"/>
                <a:gd name="connsiteX2111" fmla="*/ 7528001 w 10080264"/>
                <a:gd name="connsiteY2111" fmla="*/ 1287996 h 3652478"/>
                <a:gd name="connsiteX2112" fmla="*/ 6568687 w 10080264"/>
                <a:gd name="connsiteY2112" fmla="*/ 1279354 h 3652478"/>
                <a:gd name="connsiteX2113" fmla="*/ 6447692 w 10080264"/>
                <a:gd name="connsiteY2113" fmla="*/ 1357129 h 3652478"/>
                <a:gd name="connsiteX2114" fmla="*/ 6336780 w 10080264"/>
                <a:gd name="connsiteY2114" fmla="*/ 1431664 h 3652478"/>
                <a:gd name="connsiteX2115" fmla="*/ 6236311 w 10080264"/>
                <a:gd name="connsiteY2115" fmla="*/ 1502598 h 3652478"/>
                <a:gd name="connsiteX2116" fmla="*/ 6144485 w 10080264"/>
                <a:gd name="connsiteY2116" fmla="*/ 1573891 h 3652478"/>
                <a:gd name="connsiteX2117" fmla="*/ 6125400 w 10080264"/>
                <a:gd name="connsiteY2117" fmla="*/ 1584333 h 3652478"/>
                <a:gd name="connsiteX2118" fmla="*/ 6108115 w 10080264"/>
                <a:gd name="connsiteY2118" fmla="*/ 1596216 h 3652478"/>
                <a:gd name="connsiteX2119" fmla="*/ 6094431 w 10080264"/>
                <a:gd name="connsiteY2119" fmla="*/ 1604857 h 3652478"/>
                <a:gd name="connsiteX2120" fmla="*/ 6071744 w 10080264"/>
                <a:gd name="connsiteY2120" fmla="*/ 1618900 h 3652478"/>
                <a:gd name="connsiteX2121" fmla="*/ 6051218 w 10080264"/>
                <a:gd name="connsiteY2121" fmla="*/ 1634383 h 3652478"/>
                <a:gd name="connsiteX2122" fmla="*/ 6042576 w 10080264"/>
                <a:gd name="connsiteY2122" fmla="*/ 1641224 h 3652478"/>
                <a:gd name="connsiteX2123" fmla="*/ 6033933 w 10080264"/>
                <a:gd name="connsiteY2123" fmla="*/ 1648066 h 3652478"/>
                <a:gd name="connsiteX2124" fmla="*/ 6024931 w 10080264"/>
                <a:gd name="connsiteY2124" fmla="*/ 1656707 h 3652478"/>
                <a:gd name="connsiteX2125" fmla="*/ 6019889 w 10080264"/>
                <a:gd name="connsiteY2125" fmla="*/ 1665349 h 3652478"/>
                <a:gd name="connsiteX2126" fmla="*/ 6018089 w 10080264"/>
                <a:gd name="connsiteY2126" fmla="*/ 1670750 h 3652478"/>
                <a:gd name="connsiteX2127" fmla="*/ 6016288 w 10080264"/>
                <a:gd name="connsiteY2127" fmla="*/ 1673991 h 3652478"/>
                <a:gd name="connsiteX2128" fmla="*/ 6014848 w 10080264"/>
                <a:gd name="connsiteY2128" fmla="*/ 1677591 h 3652478"/>
                <a:gd name="connsiteX2129" fmla="*/ 6013047 w 10080264"/>
                <a:gd name="connsiteY2129" fmla="*/ 1684433 h 3652478"/>
                <a:gd name="connsiteX2130" fmla="*/ 6078946 w 10080264"/>
                <a:gd name="connsiteY2130" fmla="*/ 1644465 h 3652478"/>
                <a:gd name="connsiteX2131" fmla="*/ 6144485 w 10080264"/>
                <a:gd name="connsiteY2131" fmla="*/ 1601617 h 3652478"/>
                <a:gd name="connsiteX2132" fmla="*/ 6177614 w 10080264"/>
                <a:gd name="connsiteY2132" fmla="*/ 1578932 h 3652478"/>
                <a:gd name="connsiteX2133" fmla="*/ 6208583 w 10080264"/>
                <a:gd name="connsiteY2133" fmla="*/ 1554808 h 3652478"/>
                <a:gd name="connsiteX2134" fmla="*/ 6238112 w 10080264"/>
                <a:gd name="connsiteY2134" fmla="*/ 1528523 h 3652478"/>
                <a:gd name="connsiteX2135" fmla="*/ 6267280 w 10080264"/>
                <a:gd name="connsiteY2135" fmla="*/ 1502598 h 3652478"/>
                <a:gd name="connsiteX2136" fmla="*/ 6270881 w 10080264"/>
                <a:gd name="connsiteY2136" fmla="*/ 1497557 h 3652478"/>
                <a:gd name="connsiteX2137" fmla="*/ 6277723 w 10080264"/>
                <a:gd name="connsiteY2137" fmla="*/ 1497557 h 3652478"/>
                <a:gd name="connsiteX2138" fmla="*/ 6283125 w 10080264"/>
                <a:gd name="connsiteY2138" fmla="*/ 1497557 h 3652478"/>
                <a:gd name="connsiteX2139" fmla="*/ 6284925 w 10080264"/>
                <a:gd name="connsiteY2139" fmla="*/ 1493956 h 3652478"/>
                <a:gd name="connsiteX2140" fmla="*/ 6289967 w 10080264"/>
                <a:gd name="connsiteY2140" fmla="*/ 1490715 h 3652478"/>
                <a:gd name="connsiteX2141" fmla="*/ 6295368 w 10080264"/>
                <a:gd name="connsiteY2141" fmla="*/ 1488915 h 3652478"/>
                <a:gd name="connsiteX2142" fmla="*/ 6307252 w 10080264"/>
                <a:gd name="connsiteY2142" fmla="*/ 1487115 h 3652478"/>
                <a:gd name="connsiteX2143" fmla="*/ 6310853 w 10080264"/>
                <a:gd name="connsiteY2143" fmla="*/ 1480273 h 3652478"/>
                <a:gd name="connsiteX2144" fmla="*/ 6315894 w 10080264"/>
                <a:gd name="connsiteY2144" fmla="*/ 1473432 h 3652478"/>
                <a:gd name="connsiteX2145" fmla="*/ 6324897 w 10080264"/>
                <a:gd name="connsiteY2145" fmla="*/ 1468031 h 3652478"/>
                <a:gd name="connsiteX2146" fmla="*/ 6333539 w 10080264"/>
                <a:gd name="connsiteY2146" fmla="*/ 1464790 h 3652478"/>
                <a:gd name="connsiteX2147" fmla="*/ 6345423 w 10080264"/>
                <a:gd name="connsiteY2147" fmla="*/ 1459389 h 3652478"/>
                <a:gd name="connsiteX2148" fmla="*/ 6357666 w 10080264"/>
                <a:gd name="connsiteY2148" fmla="*/ 1454348 h 3652478"/>
                <a:gd name="connsiteX2149" fmla="*/ 6371350 w 10080264"/>
                <a:gd name="connsiteY2149" fmla="*/ 1448947 h 3652478"/>
                <a:gd name="connsiteX2150" fmla="*/ 6379992 w 10080264"/>
                <a:gd name="connsiteY2150" fmla="*/ 1443906 h 3652478"/>
                <a:gd name="connsiteX2151" fmla="*/ 6388635 w 10080264"/>
                <a:gd name="connsiteY2151" fmla="*/ 1435265 h 3652478"/>
                <a:gd name="connsiteX2152" fmla="*/ 6393676 w 10080264"/>
                <a:gd name="connsiteY2152" fmla="*/ 1428423 h 3652478"/>
                <a:gd name="connsiteX2153" fmla="*/ 6400878 w 10080264"/>
                <a:gd name="connsiteY2153" fmla="*/ 1421222 h 3652478"/>
                <a:gd name="connsiteX2154" fmla="*/ 6409521 w 10080264"/>
                <a:gd name="connsiteY2154" fmla="*/ 1416181 h 3652478"/>
                <a:gd name="connsiteX2155" fmla="*/ 6418163 w 10080264"/>
                <a:gd name="connsiteY2155" fmla="*/ 1412580 h 3652478"/>
                <a:gd name="connsiteX2156" fmla="*/ 6442290 w 10080264"/>
                <a:gd name="connsiteY2156" fmla="*/ 1402138 h 3652478"/>
                <a:gd name="connsiteX2157" fmla="*/ 6463176 w 10080264"/>
                <a:gd name="connsiteY2157" fmla="*/ 1390256 h 3652478"/>
                <a:gd name="connsiteX2158" fmla="*/ 6480461 w 10080264"/>
                <a:gd name="connsiteY2158" fmla="*/ 1376213 h 3652478"/>
                <a:gd name="connsiteX2159" fmla="*/ 6494505 w 10080264"/>
                <a:gd name="connsiteY2159" fmla="*/ 1360730 h 3652478"/>
                <a:gd name="connsiteX2160" fmla="*/ 6508189 w 10080264"/>
                <a:gd name="connsiteY2160" fmla="*/ 1345247 h 3652478"/>
                <a:gd name="connsiteX2161" fmla="*/ 6523674 w 10080264"/>
                <a:gd name="connsiteY2161" fmla="*/ 1331204 h 3652478"/>
                <a:gd name="connsiteX2162" fmla="*/ 6544560 w 10080264"/>
                <a:gd name="connsiteY2162" fmla="*/ 1319322 h 3652478"/>
                <a:gd name="connsiteX2163" fmla="*/ 6566886 w 10080264"/>
                <a:gd name="connsiteY2163" fmla="*/ 1307080 h 3652478"/>
                <a:gd name="connsiteX2164" fmla="*/ 6568687 w 10080264"/>
                <a:gd name="connsiteY2164" fmla="*/ 1298438 h 3652478"/>
                <a:gd name="connsiteX2165" fmla="*/ 6570487 w 10080264"/>
                <a:gd name="connsiteY2165" fmla="*/ 1294837 h 3652478"/>
                <a:gd name="connsiteX2166" fmla="*/ 6572288 w 10080264"/>
                <a:gd name="connsiteY2166" fmla="*/ 1289796 h 3652478"/>
                <a:gd name="connsiteX2167" fmla="*/ 6570487 w 10080264"/>
                <a:gd name="connsiteY2167" fmla="*/ 1284395 h 3652478"/>
                <a:gd name="connsiteX2168" fmla="*/ 3708090 w 10080264"/>
                <a:gd name="connsiteY2168" fmla="*/ 1274704 h 3652478"/>
                <a:gd name="connsiteX2169" fmla="*/ 3671733 w 10080264"/>
                <a:gd name="connsiteY2169" fmla="*/ 1300981 h 3652478"/>
                <a:gd name="connsiteX2170" fmla="*/ 3633577 w 10080264"/>
                <a:gd name="connsiteY2170" fmla="*/ 1325097 h 3652478"/>
                <a:gd name="connsiteX2171" fmla="*/ 3591821 w 10080264"/>
                <a:gd name="connsiteY2171" fmla="*/ 1349214 h 3652478"/>
                <a:gd name="connsiteX2172" fmla="*/ 3548985 w 10080264"/>
                <a:gd name="connsiteY2172" fmla="*/ 1371891 h 3652478"/>
                <a:gd name="connsiteX2173" fmla="*/ 3489950 w 10080264"/>
                <a:gd name="connsiteY2173" fmla="*/ 1404647 h 3652478"/>
                <a:gd name="connsiteX2174" fmla="*/ 3434515 w 10080264"/>
                <a:gd name="connsiteY2174" fmla="*/ 1435963 h 3652478"/>
                <a:gd name="connsiteX2175" fmla="*/ 3384480 w 10080264"/>
                <a:gd name="connsiteY2175" fmla="*/ 1467279 h 3652478"/>
                <a:gd name="connsiteX2176" fmla="*/ 3337685 w 10080264"/>
                <a:gd name="connsiteY2176" fmla="*/ 1496435 h 3652478"/>
                <a:gd name="connsiteX2177" fmla="*/ 3339124 w 10080264"/>
                <a:gd name="connsiteY2177" fmla="*/ 1503274 h 3652478"/>
                <a:gd name="connsiteX2178" fmla="*/ 3340924 w 10080264"/>
                <a:gd name="connsiteY2178" fmla="*/ 1510113 h 3652478"/>
                <a:gd name="connsiteX2179" fmla="*/ 3340924 w 10080264"/>
                <a:gd name="connsiteY2179" fmla="*/ 1517312 h 3652478"/>
                <a:gd name="connsiteX2180" fmla="*/ 3339124 w 10080264"/>
                <a:gd name="connsiteY2180" fmla="*/ 1524151 h 3652478"/>
                <a:gd name="connsiteX2181" fmla="*/ 3382680 w 10080264"/>
                <a:gd name="connsiteY2181" fmla="*/ 1494635 h 3652478"/>
                <a:gd name="connsiteX2182" fmla="*/ 3424076 w 10080264"/>
                <a:gd name="connsiteY2182" fmla="*/ 1463679 h 3652478"/>
                <a:gd name="connsiteX2183" fmla="*/ 3451794 w 10080264"/>
                <a:gd name="connsiteY2183" fmla="*/ 1444602 h 3652478"/>
                <a:gd name="connsiteX2184" fmla="*/ 3479511 w 10080264"/>
                <a:gd name="connsiteY2184" fmla="*/ 1429124 h 3652478"/>
                <a:gd name="connsiteX2185" fmla="*/ 3510828 w 10080264"/>
                <a:gd name="connsiteY2185" fmla="*/ 1416885 h 3652478"/>
                <a:gd name="connsiteX2186" fmla="*/ 3541786 w 10080264"/>
                <a:gd name="connsiteY2186" fmla="*/ 1406447 h 3652478"/>
                <a:gd name="connsiteX2187" fmla="*/ 3557624 w 10080264"/>
                <a:gd name="connsiteY2187" fmla="*/ 1392409 h 3652478"/>
                <a:gd name="connsiteX2188" fmla="*/ 3573102 w 10080264"/>
                <a:gd name="connsiteY2188" fmla="*/ 1380530 h 3652478"/>
                <a:gd name="connsiteX2189" fmla="*/ 3604060 w 10080264"/>
                <a:gd name="connsiteY2189" fmla="*/ 1357853 h 3652478"/>
                <a:gd name="connsiteX2190" fmla="*/ 3619538 w 10080264"/>
                <a:gd name="connsiteY2190" fmla="*/ 1347775 h 3652478"/>
                <a:gd name="connsiteX2191" fmla="*/ 3637177 w 10080264"/>
                <a:gd name="connsiteY2191" fmla="*/ 1337336 h 3652478"/>
                <a:gd name="connsiteX2192" fmla="*/ 3675333 w 10080264"/>
                <a:gd name="connsiteY2192" fmla="*/ 1321858 h 3652478"/>
                <a:gd name="connsiteX2193" fmla="*/ 3690811 w 10080264"/>
                <a:gd name="connsiteY2193" fmla="*/ 1299181 h 3652478"/>
                <a:gd name="connsiteX2194" fmla="*/ 757853 w 10080264"/>
                <a:gd name="connsiteY2194" fmla="*/ 1269092 h 3652478"/>
                <a:gd name="connsiteX2195" fmla="*/ 742379 w 10080264"/>
                <a:gd name="connsiteY2195" fmla="*/ 1274132 h 3652478"/>
                <a:gd name="connsiteX2196" fmla="*/ 735542 w 10080264"/>
                <a:gd name="connsiteY2196" fmla="*/ 1289973 h 3652478"/>
                <a:gd name="connsiteX2197" fmla="*/ 728705 w 10080264"/>
                <a:gd name="connsiteY2197" fmla="*/ 1305454 h 3652478"/>
                <a:gd name="connsiteX2198" fmla="*/ 735542 w 10080264"/>
                <a:gd name="connsiteY2198" fmla="*/ 1293574 h 3652478"/>
                <a:gd name="connsiteX2199" fmla="*/ 745978 w 10080264"/>
                <a:gd name="connsiteY2199" fmla="*/ 1281333 h 3652478"/>
                <a:gd name="connsiteX2200" fmla="*/ 3432716 w 10080264"/>
                <a:gd name="connsiteY2200" fmla="*/ 1257426 h 3652478"/>
                <a:gd name="connsiteX2201" fmla="*/ 3358563 w 10080264"/>
                <a:gd name="connsiteY2201" fmla="*/ 1297381 h 3652478"/>
                <a:gd name="connsiteX2202" fmla="*/ 3284049 w 10080264"/>
                <a:gd name="connsiteY2202" fmla="*/ 1337336 h 3652478"/>
                <a:gd name="connsiteX2203" fmla="*/ 3240854 w 10080264"/>
                <a:gd name="connsiteY2203" fmla="*/ 1359653 h 3652478"/>
                <a:gd name="connsiteX2204" fmla="*/ 3240854 w 10080264"/>
                <a:gd name="connsiteY2204" fmla="*/ 1361453 h 3652478"/>
                <a:gd name="connsiteX2205" fmla="*/ 3245893 w 10080264"/>
                <a:gd name="connsiteY2205" fmla="*/ 1363252 h 3652478"/>
                <a:gd name="connsiteX2206" fmla="*/ 3254532 w 10080264"/>
                <a:gd name="connsiteY2206" fmla="*/ 1373331 h 3652478"/>
                <a:gd name="connsiteX2207" fmla="*/ 3271811 w 10080264"/>
                <a:gd name="connsiteY2207" fmla="*/ 1363252 h 3652478"/>
                <a:gd name="connsiteX2208" fmla="*/ 3289089 w 10080264"/>
                <a:gd name="connsiteY2208" fmla="*/ 1351014 h 3652478"/>
                <a:gd name="connsiteX2209" fmla="*/ 3308168 w 10080264"/>
                <a:gd name="connsiteY2209" fmla="*/ 1339136 h 3652478"/>
                <a:gd name="connsiteX2210" fmla="*/ 3318607 w 10080264"/>
                <a:gd name="connsiteY2210" fmla="*/ 1330497 h 3652478"/>
                <a:gd name="connsiteX2211" fmla="*/ 3329046 w 10080264"/>
                <a:gd name="connsiteY2211" fmla="*/ 1323298 h 3652478"/>
                <a:gd name="connsiteX2212" fmla="*/ 3339124 w 10080264"/>
                <a:gd name="connsiteY2212" fmla="*/ 1314659 h 3652478"/>
                <a:gd name="connsiteX2213" fmla="*/ 3351363 w 10080264"/>
                <a:gd name="connsiteY2213" fmla="*/ 1304220 h 3652478"/>
                <a:gd name="connsiteX2214" fmla="*/ 3367202 w 10080264"/>
                <a:gd name="connsiteY2214" fmla="*/ 1295581 h 3652478"/>
                <a:gd name="connsiteX2215" fmla="*/ 3386280 w 10080264"/>
                <a:gd name="connsiteY2215" fmla="*/ 1285143 h 3652478"/>
                <a:gd name="connsiteX2216" fmla="*/ 3399959 w 10080264"/>
                <a:gd name="connsiteY2216" fmla="*/ 1280103 h 3652478"/>
                <a:gd name="connsiteX2217" fmla="*/ 3412197 w 10080264"/>
                <a:gd name="connsiteY2217" fmla="*/ 1273264 h 3652478"/>
                <a:gd name="connsiteX2218" fmla="*/ 3422636 w 10080264"/>
                <a:gd name="connsiteY2218" fmla="*/ 1266065 h 3652478"/>
                <a:gd name="connsiteX2219" fmla="*/ 3430916 w 10080264"/>
                <a:gd name="connsiteY2219" fmla="*/ 1259226 h 3652478"/>
                <a:gd name="connsiteX2220" fmla="*/ 2479166 w 10080264"/>
                <a:gd name="connsiteY2220" fmla="*/ 1243748 h 3652478"/>
                <a:gd name="connsiteX2221" fmla="*/ 2415091 w 10080264"/>
                <a:gd name="connsiteY2221" fmla="*/ 1281903 h 3652478"/>
                <a:gd name="connsiteX2222" fmla="*/ 2352817 w 10080264"/>
                <a:gd name="connsiteY2222" fmla="*/ 1323298 h 3652478"/>
                <a:gd name="connsiteX2223" fmla="*/ 2290543 w 10080264"/>
                <a:gd name="connsiteY2223" fmla="*/ 1365052 h 3652478"/>
                <a:gd name="connsiteX2224" fmla="*/ 2229709 w 10080264"/>
                <a:gd name="connsiteY2224" fmla="*/ 1408247 h 3652478"/>
                <a:gd name="connsiteX2225" fmla="*/ 2231509 w 10080264"/>
                <a:gd name="connsiteY2225" fmla="*/ 1413286 h 3652478"/>
                <a:gd name="connsiteX2226" fmla="*/ 2233308 w 10080264"/>
                <a:gd name="connsiteY2226" fmla="*/ 1421925 h 3652478"/>
                <a:gd name="connsiteX2227" fmla="*/ 2238348 w 10080264"/>
                <a:gd name="connsiteY2227" fmla="*/ 1411486 h 3652478"/>
                <a:gd name="connsiteX2228" fmla="*/ 2243747 w 10080264"/>
                <a:gd name="connsiteY2228" fmla="*/ 1406447 h 3652478"/>
                <a:gd name="connsiteX2229" fmla="*/ 2250587 w 10080264"/>
                <a:gd name="connsiteY2229" fmla="*/ 1404647 h 3652478"/>
                <a:gd name="connsiteX2230" fmla="*/ 2254186 w 10080264"/>
                <a:gd name="connsiteY2230" fmla="*/ 1404647 h 3652478"/>
                <a:gd name="connsiteX2231" fmla="*/ 2261026 w 10080264"/>
                <a:gd name="connsiteY2231" fmla="*/ 1404647 h 3652478"/>
                <a:gd name="connsiteX2232" fmla="*/ 2266426 w 10080264"/>
                <a:gd name="connsiteY2232" fmla="*/ 1408247 h 3652478"/>
                <a:gd name="connsiteX2233" fmla="*/ 2273265 w 10080264"/>
                <a:gd name="connsiteY2233" fmla="*/ 1397808 h 3652478"/>
                <a:gd name="connsiteX2234" fmla="*/ 2283704 w 10080264"/>
                <a:gd name="connsiteY2234" fmla="*/ 1387369 h 3652478"/>
                <a:gd name="connsiteX2235" fmla="*/ 2292343 w 10080264"/>
                <a:gd name="connsiteY2235" fmla="*/ 1378730 h 3652478"/>
                <a:gd name="connsiteX2236" fmla="*/ 2302422 w 10080264"/>
                <a:gd name="connsiteY2236" fmla="*/ 1371891 h 3652478"/>
                <a:gd name="connsiteX2237" fmla="*/ 2311061 w 10080264"/>
                <a:gd name="connsiteY2237" fmla="*/ 1365052 h 3652478"/>
                <a:gd name="connsiteX2238" fmla="*/ 2323300 w 10080264"/>
                <a:gd name="connsiteY2238" fmla="*/ 1359653 h 3652478"/>
                <a:gd name="connsiteX2239" fmla="*/ 2333739 w 10080264"/>
                <a:gd name="connsiteY2239" fmla="*/ 1356413 h 3652478"/>
                <a:gd name="connsiteX2240" fmla="*/ 2345618 w 10080264"/>
                <a:gd name="connsiteY2240" fmla="*/ 1354614 h 3652478"/>
                <a:gd name="connsiteX2241" fmla="*/ 2349217 w 10080264"/>
                <a:gd name="connsiteY2241" fmla="*/ 1344175 h 3652478"/>
                <a:gd name="connsiteX2242" fmla="*/ 2352817 w 10080264"/>
                <a:gd name="connsiteY2242" fmla="*/ 1335536 h 3652478"/>
                <a:gd name="connsiteX2243" fmla="*/ 2357857 w 10080264"/>
                <a:gd name="connsiteY2243" fmla="*/ 1328697 h 3652478"/>
                <a:gd name="connsiteX2244" fmla="*/ 2364696 w 10080264"/>
                <a:gd name="connsiteY2244" fmla="*/ 1323298 h 3652478"/>
                <a:gd name="connsiteX2245" fmla="*/ 2376935 w 10080264"/>
                <a:gd name="connsiteY2245" fmla="*/ 1320058 h 3652478"/>
                <a:gd name="connsiteX2246" fmla="*/ 2389174 w 10080264"/>
                <a:gd name="connsiteY2246" fmla="*/ 1318258 h 3652478"/>
                <a:gd name="connsiteX2247" fmla="*/ 2394213 w 10080264"/>
                <a:gd name="connsiteY2247" fmla="*/ 1309620 h 3652478"/>
                <a:gd name="connsiteX2248" fmla="*/ 2401413 w 10080264"/>
                <a:gd name="connsiteY2248" fmla="*/ 1302780 h 3652478"/>
                <a:gd name="connsiteX2249" fmla="*/ 2413292 w 10080264"/>
                <a:gd name="connsiteY2249" fmla="*/ 1297381 h 3652478"/>
                <a:gd name="connsiteX2250" fmla="*/ 2429130 w 10080264"/>
                <a:gd name="connsiteY2250" fmla="*/ 1292342 h 3652478"/>
                <a:gd name="connsiteX2251" fmla="*/ 2441009 w 10080264"/>
                <a:gd name="connsiteY2251" fmla="*/ 1288742 h 3652478"/>
                <a:gd name="connsiteX2252" fmla="*/ 2449648 w 10080264"/>
                <a:gd name="connsiteY2252" fmla="*/ 1283703 h 3652478"/>
                <a:gd name="connsiteX2253" fmla="*/ 2458287 w 10080264"/>
                <a:gd name="connsiteY2253" fmla="*/ 1278304 h 3652478"/>
                <a:gd name="connsiteX2254" fmla="*/ 2463327 w 10080264"/>
                <a:gd name="connsiteY2254" fmla="*/ 1269665 h 3652478"/>
                <a:gd name="connsiteX2255" fmla="*/ 7422491 w 10080264"/>
                <a:gd name="connsiteY2255" fmla="*/ 1242987 h 3652478"/>
                <a:gd name="connsiteX2256" fmla="*/ 7353351 w 10080264"/>
                <a:gd name="connsiteY2256" fmla="*/ 1284395 h 3652478"/>
                <a:gd name="connsiteX2257" fmla="*/ 7316981 w 10080264"/>
                <a:gd name="connsiteY2257" fmla="*/ 1303479 h 3652478"/>
                <a:gd name="connsiteX2258" fmla="*/ 7278810 w 10080264"/>
                <a:gd name="connsiteY2258" fmla="*/ 1322563 h 3652478"/>
                <a:gd name="connsiteX2259" fmla="*/ 7256123 w 10080264"/>
                <a:gd name="connsiteY2259" fmla="*/ 1334805 h 3652478"/>
                <a:gd name="connsiteX2260" fmla="*/ 7233797 w 10080264"/>
                <a:gd name="connsiteY2260" fmla="*/ 1347047 h 3652478"/>
                <a:gd name="connsiteX2261" fmla="*/ 7211111 w 10080264"/>
                <a:gd name="connsiteY2261" fmla="*/ 1360730 h 3652478"/>
                <a:gd name="connsiteX2262" fmla="*/ 7190585 w 10080264"/>
                <a:gd name="connsiteY2262" fmla="*/ 1374413 h 3652478"/>
                <a:gd name="connsiteX2263" fmla="*/ 7171499 w 10080264"/>
                <a:gd name="connsiteY2263" fmla="*/ 1388455 h 3652478"/>
                <a:gd name="connsiteX2264" fmla="*/ 7150613 w 10080264"/>
                <a:gd name="connsiteY2264" fmla="*/ 1405739 h 3652478"/>
                <a:gd name="connsiteX2265" fmla="*/ 7131528 w 10080264"/>
                <a:gd name="connsiteY2265" fmla="*/ 1421222 h 3652478"/>
                <a:gd name="connsiteX2266" fmla="*/ 7114243 w 10080264"/>
                <a:gd name="connsiteY2266" fmla="*/ 1440305 h 3652478"/>
                <a:gd name="connsiteX2267" fmla="*/ 7116043 w 10080264"/>
                <a:gd name="connsiteY2267" fmla="*/ 1443906 h 3652478"/>
                <a:gd name="connsiteX2268" fmla="*/ 7145572 w 10080264"/>
                <a:gd name="connsiteY2268" fmla="*/ 1431664 h 3652478"/>
                <a:gd name="connsiteX2269" fmla="*/ 7171499 w 10080264"/>
                <a:gd name="connsiteY2269" fmla="*/ 1419782 h 3652478"/>
                <a:gd name="connsiteX2270" fmla="*/ 7193826 w 10080264"/>
                <a:gd name="connsiteY2270" fmla="*/ 1405739 h 3652478"/>
                <a:gd name="connsiteX2271" fmla="*/ 7214712 w 10080264"/>
                <a:gd name="connsiteY2271" fmla="*/ 1391696 h 3652478"/>
                <a:gd name="connsiteX2272" fmla="*/ 7252522 w 10080264"/>
                <a:gd name="connsiteY2272" fmla="*/ 1362530 h 3652478"/>
                <a:gd name="connsiteX2273" fmla="*/ 7294294 w 10080264"/>
                <a:gd name="connsiteY2273" fmla="*/ 1334805 h 3652478"/>
                <a:gd name="connsiteX2274" fmla="*/ 7325623 w 10080264"/>
                <a:gd name="connsiteY2274" fmla="*/ 1313921 h 3652478"/>
                <a:gd name="connsiteX2275" fmla="*/ 7334266 w 10080264"/>
                <a:gd name="connsiteY2275" fmla="*/ 1310680 h 3652478"/>
                <a:gd name="connsiteX2276" fmla="*/ 7344709 w 10080264"/>
                <a:gd name="connsiteY2276" fmla="*/ 1307080 h 3652478"/>
                <a:gd name="connsiteX2277" fmla="*/ 7351551 w 10080264"/>
                <a:gd name="connsiteY2277" fmla="*/ 1302039 h 3652478"/>
                <a:gd name="connsiteX2278" fmla="*/ 7358393 w 10080264"/>
                <a:gd name="connsiteY2278" fmla="*/ 1294837 h 3652478"/>
                <a:gd name="connsiteX2279" fmla="*/ 7365235 w 10080264"/>
                <a:gd name="connsiteY2279" fmla="*/ 1289796 h 3652478"/>
                <a:gd name="connsiteX2280" fmla="*/ 7396564 w 10080264"/>
                <a:gd name="connsiteY2280" fmla="*/ 1268912 h 3652478"/>
                <a:gd name="connsiteX2281" fmla="*/ 7408447 w 10080264"/>
                <a:gd name="connsiteY2281" fmla="*/ 1256670 h 3652478"/>
                <a:gd name="connsiteX2282" fmla="*/ 799236 w 10080264"/>
                <a:gd name="connsiteY2282" fmla="*/ 1237770 h 3652478"/>
                <a:gd name="connsiteX2283" fmla="*/ 797437 w 10080264"/>
                <a:gd name="connsiteY2283" fmla="*/ 1239570 h 3652478"/>
                <a:gd name="connsiteX2284" fmla="*/ 799236 w 10080264"/>
                <a:gd name="connsiteY2284" fmla="*/ 1239570 h 3652478"/>
                <a:gd name="connsiteX2285" fmla="*/ 3318607 w 10080264"/>
                <a:gd name="connsiteY2285" fmla="*/ 1229710 h 3652478"/>
                <a:gd name="connsiteX2286" fmla="*/ 3287289 w 10080264"/>
                <a:gd name="connsiteY2286" fmla="*/ 1243748 h 3652478"/>
                <a:gd name="connsiteX2287" fmla="*/ 3259932 w 10080264"/>
                <a:gd name="connsiteY2287" fmla="*/ 1259226 h 3652478"/>
                <a:gd name="connsiteX2288" fmla="*/ 3235454 w 10080264"/>
                <a:gd name="connsiteY2288" fmla="*/ 1273264 h 3652478"/>
                <a:gd name="connsiteX2289" fmla="*/ 3213136 w 10080264"/>
                <a:gd name="connsiteY2289" fmla="*/ 1288742 h 3652478"/>
                <a:gd name="connsiteX2290" fmla="*/ 3209537 w 10080264"/>
                <a:gd name="connsiteY2290" fmla="*/ 1290542 h 3652478"/>
                <a:gd name="connsiteX2291" fmla="*/ 3199098 w 10080264"/>
                <a:gd name="connsiteY2291" fmla="*/ 1295581 h 3652478"/>
                <a:gd name="connsiteX2292" fmla="*/ 3211336 w 10080264"/>
                <a:gd name="connsiteY2292" fmla="*/ 1294142 h 3652478"/>
                <a:gd name="connsiteX2293" fmla="*/ 3223216 w 10080264"/>
                <a:gd name="connsiteY2293" fmla="*/ 1294142 h 3652478"/>
                <a:gd name="connsiteX2294" fmla="*/ 3233655 w 10080264"/>
                <a:gd name="connsiteY2294" fmla="*/ 1281903 h 3652478"/>
                <a:gd name="connsiteX2295" fmla="*/ 3245893 w 10080264"/>
                <a:gd name="connsiteY2295" fmla="*/ 1269665 h 3652478"/>
                <a:gd name="connsiteX2296" fmla="*/ 3259932 w 10080264"/>
                <a:gd name="connsiteY2296" fmla="*/ 1261026 h 3652478"/>
                <a:gd name="connsiteX2297" fmla="*/ 3275411 w 10080264"/>
                <a:gd name="connsiteY2297" fmla="*/ 1255627 h 3652478"/>
                <a:gd name="connsiteX2298" fmla="*/ 3295928 w 10080264"/>
                <a:gd name="connsiteY2298" fmla="*/ 1248787 h 3652478"/>
                <a:gd name="connsiteX2299" fmla="*/ 3320046 w 10080264"/>
                <a:gd name="connsiteY2299" fmla="*/ 1236909 h 3652478"/>
                <a:gd name="connsiteX2300" fmla="*/ 6648629 w 10080264"/>
                <a:gd name="connsiteY2300" fmla="*/ 1228945 h 3652478"/>
                <a:gd name="connsiteX2301" fmla="*/ 6601816 w 10080264"/>
                <a:gd name="connsiteY2301" fmla="*/ 1258470 h 3652478"/>
                <a:gd name="connsiteX2302" fmla="*/ 6614060 w 10080264"/>
                <a:gd name="connsiteY2302" fmla="*/ 1251629 h 3652478"/>
                <a:gd name="connsiteX2303" fmla="*/ 6617300 w 10080264"/>
                <a:gd name="connsiteY2303" fmla="*/ 1249829 h 3652478"/>
                <a:gd name="connsiteX2304" fmla="*/ 6625943 w 10080264"/>
                <a:gd name="connsiteY2304" fmla="*/ 1246228 h 3652478"/>
                <a:gd name="connsiteX2305" fmla="*/ 6634585 w 10080264"/>
                <a:gd name="connsiteY2305" fmla="*/ 1241187 h 3652478"/>
                <a:gd name="connsiteX2306" fmla="*/ 6645028 w 10080264"/>
                <a:gd name="connsiteY2306" fmla="*/ 1234346 h 3652478"/>
                <a:gd name="connsiteX2307" fmla="*/ 9600586 w 10080264"/>
                <a:gd name="connsiteY2307" fmla="*/ 1227944 h 3652478"/>
                <a:gd name="connsiteX2308" fmla="*/ 9574658 w 10080264"/>
                <a:gd name="connsiteY2308" fmla="*/ 1243422 h 3652478"/>
                <a:gd name="connsiteX2309" fmla="*/ 9553771 w 10080264"/>
                <a:gd name="connsiteY2309" fmla="*/ 1257099 h 3652478"/>
                <a:gd name="connsiteX2310" fmla="*/ 9489670 w 10080264"/>
                <a:gd name="connsiteY2310" fmla="*/ 1298852 h 3652478"/>
                <a:gd name="connsiteX2311" fmla="*/ 9460140 w 10080264"/>
                <a:gd name="connsiteY2311" fmla="*/ 1319728 h 3652478"/>
                <a:gd name="connsiteX2312" fmla="*/ 9432771 w 10080264"/>
                <a:gd name="connsiteY2312" fmla="*/ 1340245 h 3652478"/>
                <a:gd name="connsiteX2313" fmla="*/ 9427369 w 10080264"/>
                <a:gd name="connsiteY2313" fmla="*/ 1345644 h 3652478"/>
                <a:gd name="connsiteX2314" fmla="*/ 9437813 w 10080264"/>
                <a:gd name="connsiteY2314" fmla="*/ 1340245 h 3652478"/>
                <a:gd name="connsiteX2315" fmla="*/ 9446456 w 10080264"/>
                <a:gd name="connsiteY2315" fmla="*/ 1333406 h 3652478"/>
                <a:gd name="connsiteX2316" fmla="*/ 9456899 w 10080264"/>
                <a:gd name="connsiteY2316" fmla="*/ 1326567 h 3652478"/>
                <a:gd name="connsiteX2317" fmla="*/ 9465542 w 10080264"/>
                <a:gd name="connsiteY2317" fmla="*/ 1317929 h 3652478"/>
                <a:gd name="connsiteX2318" fmla="*/ 9484628 w 10080264"/>
                <a:gd name="connsiteY2318" fmla="*/ 1303891 h 3652478"/>
                <a:gd name="connsiteX2319" fmla="*/ 9501914 w 10080264"/>
                <a:gd name="connsiteY2319" fmla="*/ 1293813 h 3652478"/>
                <a:gd name="connsiteX2320" fmla="*/ 9519200 w 10080264"/>
                <a:gd name="connsiteY2320" fmla="*/ 1283375 h 3652478"/>
                <a:gd name="connsiteX2321" fmla="*/ 9538286 w 10080264"/>
                <a:gd name="connsiteY2321" fmla="*/ 1274376 h 3652478"/>
                <a:gd name="connsiteX2322" fmla="*/ 9548729 w 10080264"/>
                <a:gd name="connsiteY2322" fmla="*/ 1265738 h 3652478"/>
                <a:gd name="connsiteX2323" fmla="*/ 9562414 w 10080264"/>
                <a:gd name="connsiteY2323" fmla="*/ 1257099 h 3652478"/>
                <a:gd name="connsiteX2324" fmla="*/ 9566015 w 10080264"/>
                <a:gd name="connsiteY2324" fmla="*/ 1255300 h 3652478"/>
                <a:gd name="connsiteX2325" fmla="*/ 9578259 w 10080264"/>
                <a:gd name="connsiteY2325" fmla="*/ 1248461 h 3652478"/>
                <a:gd name="connsiteX2326" fmla="*/ 9585101 w 10080264"/>
                <a:gd name="connsiteY2326" fmla="*/ 1243422 h 3652478"/>
                <a:gd name="connsiteX2327" fmla="*/ 9595545 w 10080264"/>
                <a:gd name="connsiteY2327" fmla="*/ 1239822 h 3652478"/>
                <a:gd name="connsiteX2328" fmla="*/ 9600586 w 10080264"/>
                <a:gd name="connsiteY2328" fmla="*/ 1236583 h 3652478"/>
                <a:gd name="connsiteX2329" fmla="*/ 9604187 w 10080264"/>
                <a:gd name="connsiteY2329" fmla="*/ 1231184 h 3652478"/>
                <a:gd name="connsiteX2330" fmla="*/ 5874408 w 10080264"/>
                <a:gd name="connsiteY2330" fmla="*/ 1225704 h 3652478"/>
                <a:gd name="connsiteX2331" fmla="*/ 5870807 w 10080264"/>
                <a:gd name="connsiteY2331" fmla="*/ 1227504 h 3652478"/>
                <a:gd name="connsiteX2332" fmla="*/ 5872607 w 10080264"/>
                <a:gd name="connsiteY2332" fmla="*/ 1228945 h 3652478"/>
                <a:gd name="connsiteX2333" fmla="*/ 3176420 w 10080264"/>
                <a:gd name="connsiteY2333" fmla="*/ 1222871 h 3652478"/>
                <a:gd name="connsiteX2334" fmla="*/ 3109106 w 10080264"/>
                <a:gd name="connsiteY2334" fmla="*/ 1264625 h 3652478"/>
                <a:gd name="connsiteX2335" fmla="*/ 3128184 w 10080264"/>
                <a:gd name="connsiteY2335" fmla="*/ 1257426 h 3652478"/>
                <a:gd name="connsiteX2336" fmla="*/ 3143663 w 10080264"/>
                <a:gd name="connsiteY2336" fmla="*/ 1246988 h 3652478"/>
                <a:gd name="connsiteX2337" fmla="*/ 3160941 w 10080264"/>
                <a:gd name="connsiteY2337" fmla="*/ 1236909 h 3652478"/>
                <a:gd name="connsiteX2338" fmla="*/ 5158252 w 10080264"/>
                <a:gd name="connsiteY2338" fmla="*/ 1215570 h 3652478"/>
                <a:gd name="connsiteX2339" fmla="*/ 5160053 w 10080264"/>
                <a:gd name="connsiteY2339" fmla="*/ 1219171 h 3652478"/>
                <a:gd name="connsiteX2340" fmla="*/ 5161854 w 10080264"/>
                <a:gd name="connsiteY2340" fmla="*/ 1217371 h 3652478"/>
                <a:gd name="connsiteX2341" fmla="*/ 7474346 w 10080264"/>
                <a:gd name="connsiteY2341" fmla="*/ 1211661 h 3652478"/>
                <a:gd name="connsiteX2342" fmla="*/ 7465703 w 10080264"/>
                <a:gd name="connsiteY2342" fmla="*/ 1217062 h 3652478"/>
                <a:gd name="connsiteX2343" fmla="*/ 7465346 w 10080264"/>
                <a:gd name="connsiteY2343" fmla="*/ 1217322 h 3652478"/>
                <a:gd name="connsiteX2344" fmla="*/ 7452020 w 10080264"/>
                <a:gd name="connsiteY2344" fmla="*/ 1225704 h 3652478"/>
                <a:gd name="connsiteX2345" fmla="*/ 7453820 w 10080264"/>
                <a:gd name="connsiteY2345" fmla="*/ 1225704 h 3652478"/>
                <a:gd name="connsiteX2346" fmla="*/ 7465346 w 10080264"/>
                <a:gd name="connsiteY2346" fmla="*/ 1217322 h 3652478"/>
                <a:gd name="connsiteX2347" fmla="*/ 5161854 w 10080264"/>
                <a:gd name="connsiteY2347" fmla="*/ 1208729 h 3652478"/>
                <a:gd name="connsiteX2348" fmla="*/ 5161854 w 10080264"/>
                <a:gd name="connsiteY2348" fmla="*/ 1211970 h 3652478"/>
                <a:gd name="connsiteX2349" fmla="*/ 5163655 w 10080264"/>
                <a:gd name="connsiteY2349" fmla="*/ 1211970 h 3652478"/>
                <a:gd name="connsiteX2350" fmla="*/ 5163655 w 10080264"/>
                <a:gd name="connsiteY2350" fmla="*/ 1210530 h 3652478"/>
                <a:gd name="connsiteX2351" fmla="*/ 9437813 w 10080264"/>
                <a:gd name="connsiteY2351" fmla="*/ 1205268 h 3652478"/>
                <a:gd name="connsiteX2352" fmla="*/ 9385956 w 10080264"/>
                <a:gd name="connsiteY2352" fmla="*/ 1241622 h 3652478"/>
                <a:gd name="connsiteX2353" fmla="*/ 9339140 w 10080264"/>
                <a:gd name="connsiteY2353" fmla="*/ 1274376 h 3652478"/>
                <a:gd name="connsiteX2354" fmla="*/ 9342381 w 10080264"/>
                <a:gd name="connsiteY2354" fmla="*/ 1284814 h 3652478"/>
                <a:gd name="connsiteX2355" fmla="*/ 9344182 w 10080264"/>
                <a:gd name="connsiteY2355" fmla="*/ 1295252 h 3652478"/>
                <a:gd name="connsiteX2356" fmla="*/ 9342381 w 10080264"/>
                <a:gd name="connsiteY2356" fmla="*/ 1302451 h 3652478"/>
                <a:gd name="connsiteX2357" fmla="*/ 9340581 w 10080264"/>
                <a:gd name="connsiteY2357" fmla="*/ 1309290 h 3652478"/>
                <a:gd name="connsiteX2358" fmla="*/ 9358227 w 10080264"/>
                <a:gd name="connsiteY2358" fmla="*/ 1298852 h 3652478"/>
                <a:gd name="connsiteX2359" fmla="*/ 9375512 w 10080264"/>
                <a:gd name="connsiteY2359" fmla="*/ 1290213 h 3652478"/>
                <a:gd name="connsiteX2360" fmla="*/ 9377313 w 10080264"/>
                <a:gd name="connsiteY2360" fmla="*/ 1288414 h 3652478"/>
                <a:gd name="connsiteX2361" fmla="*/ 9394598 w 10080264"/>
                <a:gd name="connsiteY2361" fmla="*/ 1281575 h 3652478"/>
                <a:gd name="connsiteX2362" fmla="*/ 9408283 w 10080264"/>
                <a:gd name="connsiteY2362" fmla="*/ 1271137 h 3652478"/>
                <a:gd name="connsiteX2363" fmla="*/ 9418726 w 10080264"/>
                <a:gd name="connsiteY2363" fmla="*/ 1258899 h 3652478"/>
                <a:gd name="connsiteX2364" fmla="*/ 9424128 w 10080264"/>
                <a:gd name="connsiteY2364" fmla="*/ 1245221 h 3652478"/>
                <a:gd name="connsiteX2365" fmla="*/ 4472857 w 10080264"/>
                <a:gd name="connsiteY2365" fmla="*/ 1201888 h 3652478"/>
                <a:gd name="connsiteX2366" fmla="*/ 4472857 w 10080264"/>
                <a:gd name="connsiteY2366" fmla="*/ 1205129 h 3652478"/>
                <a:gd name="connsiteX2367" fmla="*/ 4478259 w 10080264"/>
                <a:gd name="connsiteY2367" fmla="*/ 1201888 h 3652478"/>
                <a:gd name="connsiteX2368" fmla="*/ 9360027 w 10080264"/>
                <a:gd name="connsiteY2368" fmla="*/ 1176113 h 3652478"/>
                <a:gd name="connsiteX2369" fmla="*/ 9325096 w 10080264"/>
                <a:gd name="connsiteY2369" fmla="*/ 1196630 h 3652478"/>
                <a:gd name="connsiteX2370" fmla="*/ 9292325 w 10080264"/>
                <a:gd name="connsiteY2370" fmla="*/ 1217506 h 3652478"/>
                <a:gd name="connsiteX2371" fmla="*/ 9275039 w 10080264"/>
                <a:gd name="connsiteY2371" fmla="*/ 1232983 h 3652478"/>
                <a:gd name="connsiteX2372" fmla="*/ 9295926 w 10080264"/>
                <a:gd name="connsiteY2372" fmla="*/ 1222545 h 3652478"/>
                <a:gd name="connsiteX2373" fmla="*/ 9316453 w 10080264"/>
                <a:gd name="connsiteY2373" fmla="*/ 1212107 h 3652478"/>
                <a:gd name="connsiteX2374" fmla="*/ 9335539 w 10080264"/>
                <a:gd name="connsiteY2374" fmla="*/ 1198430 h 3652478"/>
                <a:gd name="connsiteX2375" fmla="*/ 9352825 w 10080264"/>
                <a:gd name="connsiteY2375" fmla="*/ 1182952 h 3652478"/>
                <a:gd name="connsiteX2376" fmla="*/ 3734007 w 10080264"/>
                <a:gd name="connsiteY2376" fmla="*/ 1169238 h 3652478"/>
                <a:gd name="connsiteX2377" fmla="*/ 3730408 w 10080264"/>
                <a:gd name="connsiteY2377" fmla="*/ 1172837 h 3652478"/>
                <a:gd name="connsiteX2378" fmla="*/ 3740847 w 10080264"/>
                <a:gd name="connsiteY2378" fmla="*/ 1176437 h 3652478"/>
                <a:gd name="connsiteX2379" fmla="*/ 872286 w 10080264"/>
                <a:gd name="connsiteY2379" fmla="*/ 1168645 h 3652478"/>
                <a:gd name="connsiteX2380" fmla="*/ 855013 w 10080264"/>
                <a:gd name="connsiteY2380" fmla="*/ 1179085 h 3652478"/>
                <a:gd name="connsiteX2381" fmla="*/ 844578 w 10080264"/>
                <a:gd name="connsiteY2381" fmla="*/ 1191326 h 3652478"/>
                <a:gd name="connsiteX2382" fmla="*/ 8798963 w 10080264"/>
                <a:gd name="connsiteY2382" fmla="*/ 1141200 h 3652478"/>
                <a:gd name="connsiteX2383" fmla="*/ 8760790 w 10080264"/>
                <a:gd name="connsiteY2383" fmla="*/ 1165675 h 3652478"/>
                <a:gd name="connsiteX2384" fmla="*/ 8722618 w 10080264"/>
                <a:gd name="connsiteY2384" fmla="*/ 1191591 h 3652478"/>
                <a:gd name="connsiteX2385" fmla="*/ 8702091 w 10080264"/>
                <a:gd name="connsiteY2385" fmla="*/ 1205268 h 3652478"/>
                <a:gd name="connsiteX2386" fmla="*/ 8703531 w 10080264"/>
                <a:gd name="connsiteY2386" fmla="*/ 1205268 h 3652478"/>
                <a:gd name="connsiteX2387" fmla="*/ 8708933 w 10080264"/>
                <a:gd name="connsiteY2387" fmla="*/ 1205268 h 3652478"/>
                <a:gd name="connsiteX2388" fmla="*/ 8710734 w 10080264"/>
                <a:gd name="connsiteY2388" fmla="*/ 1202029 h 3652478"/>
                <a:gd name="connsiteX2389" fmla="*/ 8717576 w 10080264"/>
                <a:gd name="connsiteY2389" fmla="*/ 1198430 h 3652478"/>
                <a:gd name="connsiteX2390" fmla="*/ 8722618 w 10080264"/>
                <a:gd name="connsiteY2390" fmla="*/ 1195190 h 3652478"/>
                <a:gd name="connsiteX2391" fmla="*/ 8728020 w 10080264"/>
                <a:gd name="connsiteY2391" fmla="*/ 1195190 h 3652478"/>
                <a:gd name="connsiteX2392" fmla="*/ 8733061 w 10080264"/>
                <a:gd name="connsiteY2392" fmla="*/ 1195190 h 3652478"/>
                <a:gd name="connsiteX2393" fmla="*/ 8746746 w 10080264"/>
                <a:gd name="connsiteY2393" fmla="*/ 1181153 h 3652478"/>
                <a:gd name="connsiteX2394" fmla="*/ 8762591 w 10080264"/>
                <a:gd name="connsiteY2394" fmla="*/ 1170714 h 3652478"/>
                <a:gd name="connsiteX2395" fmla="*/ 8774475 w 10080264"/>
                <a:gd name="connsiteY2395" fmla="*/ 1163876 h 3652478"/>
                <a:gd name="connsiteX2396" fmla="*/ 8789960 w 10080264"/>
                <a:gd name="connsiteY2396" fmla="*/ 1160276 h 3652478"/>
                <a:gd name="connsiteX2397" fmla="*/ 8793561 w 10080264"/>
                <a:gd name="connsiteY2397" fmla="*/ 1149838 h 3652478"/>
                <a:gd name="connsiteX2398" fmla="*/ 9723747 w 10080264"/>
                <a:gd name="connsiteY2398" fmla="*/ 1139400 h 3652478"/>
                <a:gd name="connsiteX2399" fmla="*/ 9707902 w 10080264"/>
                <a:gd name="connsiteY2399" fmla="*/ 1146599 h 3652478"/>
                <a:gd name="connsiteX2400" fmla="*/ 9696018 w 10080264"/>
                <a:gd name="connsiteY2400" fmla="*/ 1157037 h 3652478"/>
                <a:gd name="connsiteX2401" fmla="*/ 9702860 w 10080264"/>
                <a:gd name="connsiteY2401" fmla="*/ 1158477 h 3652478"/>
                <a:gd name="connsiteX2402" fmla="*/ 9711503 w 10080264"/>
                <a:gd name="connsiteY2402" fmla="*/ 1155237 h 3652478"/>
                <a:gd name="connsiteX2403" fmla="*/ 9721946 w 10080264"/>
                <a:gd name="connsiteY2403" fmla="*/ 1144799 h 3652478"/>
                <a:gd name="connsiteX2404" fmla="*/ 4788362 w 10080264"/>
                <a:gd name="connsiteY2404" fmla="*/ 1139239 h 3652478"/>
                <a:gd name="connsiteX2405" fmla="*/ 4786561 w 10080264"/>
                <a:gd name="connsiteY2405" fmla="*/ 1141039 h 3652478"/>
                <a:gd name="connsiteX2406" fmla="*/ 4788362 w 10080264"/>
                <a:gd name="connsiteY2406" fmla="*/ 1141039 h 3652478"/>
                <a:gd name="connsiteX2407" fmla="*/ 8653475 w 10080264"/>
                <a:gd name="connsiteY2407" fmla="*/ 1137960 h 3652478"/>
                <a:gd name="connsiteX2408" fmla="*/ 8630788 w 10080264"/>
                <a:gd name="connsiteY2408" fmla="*/ 1149838 h 3652478"/>
                <a:gd name="connsiteX2409" fmla="*/ 8556603 w 10080264"/>
                <a:gd name="connsiteY2409" fmla="*/ 1198430 h 3652478"/>
                <a:gd name="connsiteX2410" fmla="*/ 8493943 w 10080264"/>
                <a:gd name="connsiteY2410" fmla="*/ 1239822 h 3652478"/>
                <a:gd name="connsiteX2411" fmla="*/ 8430202 w 10080264"/>
                <a:gd name="connsiteY2411" fmla="*/ 1284814 h 3652478"/>
                <a:gd name="connsiteX2412" fmla="*/ 8360699 w 10080264"/>
                <a:gd name="connsiteY2412" fmla="*/ 1333406 h 3652478"/>
                <a:gd name="connsiteX2413" fmla="*/ 8287955 w 10080264"/>
                <a:gd name="connsiteY2413" fmla="*/ 1385237 h 3652478"/>
                <a:gd name="connsiteX2414" fmla="*/ 8277512 w 10080264"/>
                <a:gd name="connsiteY2414" fmla="*/ 1392075 h 3652478"/>
                <a:gd name="connsiteX2415" fmla="*/ 8267428 w 10080264"/>
                <a:gd name="connsiteY2415" fmla="*/ 1395675 h 3652478"/>
                <a:gd name="connsiteX2416" fmla="*/ 8249783 w 10080264"/>
                <a:gd name="connsiteY2416" fmla="*/ 1402514 h 3652478"/>
                <a:gd name="connsiteX2417" fmla="*/ 8246542 w 10080264"/>
                <a:gd name="connsiteY2417" fmla="*/ 1406113 h 3652478"/>
                <a:gd name="connsiteX2418" fmla="*/ 8241140 w 10080264"/>
                <a:gd name="connsiteY2418" fmla="*/ 1409712 h 3652478"/>
                <a:gd name="connsiteX2419" fmla="*/ 8237899 w 10080264"/>
                <a:gd name="connsiteY2419" fmla="*/ 1416551 h 3652478"/>
                <a:gd name="connsiteX2420" fmla="*/ 8234297 w 10080264"/>
                <a:gd name="connsiteY2420" fmla="*/ 1423390 h 3652478"/>
                <a:gd name="connsiteX2421" fmla="*/ 8241140 w 10080264"/>
                <a:gd name="connsiteY2421" fmla="*/ 1433828 h 3652478"/>
                <a:gd name="connsiteX2422" fmla="*/ 8248342 w 10080264"/>
                <a:gd name="connsiteY2422" fmla="*/ 1439227 h 3652478"/>
                <a:gd name="connsiteX2423" fmla="*/ 8251583 w 10080264"/>
                <a:gd name="connsiteY2423" fmla="*/ 1442467 h 3652478"/>
                <a:gd name="connsiteX2424" fmla="*/ 8255184 w 10080264"/>
                <a:gd name="connsiteY2424" fmla="*/ 1446066 h 3652478"/>
                <a:gd name="connsiteX2425" fmla="*/ 8258425 w 10080264"/>
                <a:gd name="connsiteY2425" fmla="*/ 1452905 h 3652478"/>
                <a:gd name="connsiteX2426" fmla="*/ 8263827 w 10080264"/>
                <a:gd name="connsiteY2426" fmla="*/ 1463343 h 3652478"/>
                <a:gd name="connsiteX2427" fmla="*/ 8282913 w 10080264"/>
                <a:gd name="connsiteY2427" fmla="*/ 1454704 h 3652478"/>
                <a:gd name="connsiteX2428" fmla="*/ 8302000 w 10080264"/>
                <a:gd name="connsiteY2428" fmla="*/ 1444266 h 3652478"/>
                <a:gd name="connsiteX2429" fmla="*/ 8315684 w 10080264"/>
                <a:gd name="connsiteY2429" fmla="*/ 1437428 h 3652478"/>
                <a:gd name="connsiteX2430" fmla="*/ 8329729 w 10080264"/>
                <a:gd name="connsiteY2430" fmla="*/ 1428789 h 3652478"/>
                <a:gd name="connsiteX2431" fmla="*/ 8322526 w 10080264"/>
                <a:gd name="connsiteY2431" fmla="*/ 1425190 h 3652478"/>
                <a:gd name="connsiteX2432" fmla="*/ 8317485 w 10080264"/>
                <a:gd name="connsiteY2432" fmla="*/ 1418351 h 3652478"/>
                <a:gd name="connsiteX2433" fmla="*/ 8313884 w 10080264"/>
                <a:gd name="connsiteY2433" fmla="*/ 1409712 h 3652478"/>
                <a:gd name="connsiteX2434" fmla="*/ 8312443 w 10080264"/>
                <a:gd name="connsiteY2434" fmla="*/ 1395675 h 3652478"/>
                <a:gd name="connsiteX2435" fmla="*/ 8313884 w 10080264"/>
                <a:gd name="connsiteY2435" fmla="*/ 1387036 h 3652478"/>
                <a:gd name="connsiteX2436" fmla="*/ 8315684 w 10080264"/>
                <a:gd name="connsiteY2436" fmla="*/ 1381637 h 3652478"/>
                <a:gd name="connsiteX2437" fmla="*/ 8321086 w 10080264"/>
                <a:gd name="connsiteY2437" fmla="*/ 1374799 h 3652478"/>
                <a:gd name="connsiteX2438" fmla="*/ 8321086 w 10080264"/>
                <a:gd name="connsiteY2438" fmla="*/ 1372999 h 3652478"/>
                <a:gd name="connsiteX2439" fmla="*/ 8321086 w 10080264"/>
                <a:gd name="connsiteY2439" fmla="*/ 1362921 h 3652478"/>
                <a:gd name="connsiteX2440" fmla="*/ 8331169 w 10080264"/>
                <a:gd name="connsiteY2440" fmla="*/ 1359321 h 3652478"/>
                <a:gd name="connsiteX2441" fmla="*/ 8338372 w 10080264"/>
                <a:gd name="connsiteY2441" fmla="*/ 1356082 h 3652478"/>
                <a:gd name="connsiteX2442" fmla="*/ 8347015 w 10080264"/>
                <a:gd name="connsiteY2442" fmla="*/ 1352482 h 3652478"/>
                <a:gd name="connsiteX2443" fmla="*/ 8362500 w 10080264"/>
                <a:gd name="connsiteY2443" fmla="*/ 1337005 h 3652478"/>
                <a:gd name="connsiteX2444" fmla="*/ 8371142 w 10080264"/>
                <a:gd name="connsiteY2444" fmla="*/ 1328367 h 3652478"/>
                <a:gd name="connsiteX2445" fmla="*/ 8381586 w 10080264"/>
                <a:gd name="connsiteY2445" fmla="*/ 1321528 h 3652478"/>
                <a:gd name="connsiteX2446" fmla="*/ 8403913 w 10080264"/>
                <a:gd name="connsiteY2446" fmla="*/ 1307490 h 3652478"/>
                <a:gd name="connsiteX2447" fmla="*/ 8414356 w 10080264"/>
                <a:gd name="connsiteY2447" fmla="*/ 1302451 h 3652478"/>
                <a:gd name="connsiteX2448" fmla="*/ 8437044 w 10080264"/>
                <a:gd name="connsiteY2448" fmla="*/ 1288414 h 3652478"/>
                <a:gd name="connsiteX2449" fmla="*/ 8449288 w 10080264"/>
                <a:gd name="connsiteY2449" fmla="*/ 1279775 h 3652478"/>
                <a:gd name="connsiteX2450" fmla="*/ 8459371 w 10080264"/>
                <a:gd name="connsiteY2450" fmla="*/ 1269337 h 3652478"/>
                <a:gd name="connsiteX2451" fmla="*/ 8473416 w 10080264"/>
                <a:gd name="connsiteY2451" fmla="*/ 1258899 h 3652478"/>
                <a:gd name="connsiteX2452" fmla="*/ 8488901 w 10080264"/>
                <a:gd name="connsiteY2452" fmla="*/ 1252060 h 3652478"/>
                <a:gd name="connsiteX2453" fmla="*/ 8504386 w 10080264"/>
                <a:gd name="connsiteY2453" fmla="*/ 1246661 h 3652478"/>
                <a:gd name="connsiteX2454" fmla="*/ 8519871 w 10080264"/>
                <a:gd name="connsiteY2454" fmla="*/ 1243422 h 3652478"/>
                <a:gd name="connsiteX2455" fmla="*/ 8523472 w 10080264"/>
                <a:gd name="connsiteY2455" fmla="*/ 1236583 h 3652478"/>
                <a:gd name="connsiteX2456" fmla="*/ 8527074 w 10080264"/>
                <a:gd name="connsiteY2456" fmla="*/ 1229384 h 3652478"/>
                <a:gd name="connsiteX2457" fmla="*/ 8530315 w 10080264"/>
                <a:gd name="connsiteY2457" fmla="*/ 1224345 h 3652478"/>
                <a:gd name="connsiteX2458" fmla="*/ 8535716 w 10080264"/>
                <a:gd name="connsiteY2458" fmla="*/ 1219306 h 3652478"/>
                <a:gd name="connsiteX2459" fmla="*/ 8546160 w 10080264"/>
                <a:gd name="connsiteY2459" fmla="*/ 1212107 h 3652478"/>
                <a:gd name="connsiteX2460" fmla="*/ 8556603 w 10080264"/>
                <a:gd name="connsiteY2460" fmla="*/ 1207068 h 3652478"/>
                <a:gd name="connsiteX2461" fmla="*/ 8582532 w 10080264"/>
                <a:gd name="connsiteY2461" fmla="*/ 1195190 h 3652478"/>
                <a:gd name="connsiteX2462" fmla="*/ 8596216 w 10080264"/>
                <a:gd name="connsiteY2462" fmla="*/ 1181153 h 3652478"/>
                <a:gd name="connsiteX2463" fmla="*/ 8613502 w 10080264"/>
                <a:gd name="connsiteY2463" fmla="*/ 1170714 h 3652478"/>
                <a:gd name="connsiteX2464" fmla="*/ 8625746 w 10080264"/>
                <a:gd name="connsiteY2464" fmla="*/ 1160276 h 3652478"/>
                <a:gd name="connsiteX2465" fmla="*/ 8635829 w 10080264"/>
                <a:gd name="connsiteY2465" fmla="*/ 1153437 h 3652478"/>
                <a:gd name="connsiteX2466" fmla="*/ 8646273 w 10080264"/>
                <a:gd name="connsiteY2466" fmla="*/ 1144799 h 3652478"/>
                <a:gd name="connsiteX2467" fmla="*/ 7429333 w 10080264"/>
                <a:gd name="connsiteY2467" fmla="*/ 1135687 h 3652478"/>
                <a:gd name="connsiteX2468" fmla="*/ 7370276 w 10080264"/>
                <a:gd name="connsiteY2468" fmla="*/ 1175654 h 3652478"/>
                <a:gd name="connsiteX2469" fmla="*/ 7431134 w 10080264"/>
                <a:gd name="connsiteY2469" fmla="*/ 1135687 h 3652478"/>
                <a:gd name="connsiteX2470" fmla="*/ 8514829 w 10080264"/>
                <a:gd name="connsiteY2470" fmla="*/ 1134361 h 3652478"/>
                <a:gd name="connsiteX2471" fmla="*/ 8474856 w 10080264"/>
                <a:gd name="connsiteY2471" fmla="*/ 1158477 h 3652478"/>
                <a:gd name="connsiteX2472" fmla="*/ 8437044 w 10080264"/>
                <a:gd name="connsiteY2472" fmla="*/ 1184752 h 3652478"/>
                <a:gd name="connsiteX2473" fmla="*/ 8355297 w 10080264"/>
                <a:gd name="connsiteY2473" fmla="*/ 1243422 h 3652478"/>
                <a:gd name="connsiteX2474" fmla="*/ 8300199 w 10080264"/>
                <a:gd name="connsiteY2474" fmla="*/ 1284814 h 3652478"/>
                <a:gd name="connsiteX2475" fmla="*/ 8313884 w 10080264"/>
                <a:gd name="connsiteY2475" fmla="*/ 1281575 h 3652478"/>
                <a:gd name="connsiteX2476" fmla="*/ 8327928 w 10080264"/>
                <a:gd name="connsiteY2476" fmla="*/ 1279775 h 3652478"/>
                <a:gd name="connsiteX2477" fmla="*/ 8336571 w 10080264"/>
                <a:gd name="connsiteY2477" fmla="*/ 1267537 h 3652478"/>
                <a:gd name="connsiteX2478" fmla="*/ 8347015 w 10080264"/>
                <a:gd name="connsiteY2478" fmla="*/ 1255300 h 3652478"/>
                <a:gd name="connsiteX2479" fmla="*/ 8358898 w 10080264"/>
                <a:gd name="connsiteY2479" fmla="*/ 1245221 h 3652478"/>
                <a:gd name="connsiteX2480" fmla="*/ 8371142 w 10080264"/>
                <a:gd name="connsiteY2480" fmla="*/ 1232983 h 3652478"/>
                <a:gd name="connsiteX2481" fmla="*/ 8384827 w 10080264"/>
                <a:gd name="connsiteY2481" fmla="*/ 1224345 h 3652478"/>
                <a:gd name="connsiteX2482" fmla="*/ 8397071 w 10080264"/>
                <a:gd name="connsiteY2482" fmla="*/ 1213907 h 3652478"/>
                <a:gd name="connsiteX2483" fmla="*/ 8412556 w 10080264"/>
                <a:gd name="connsiteY2483" fmla="*/ 1207068 h 3652478"/>
                <a:gd name="connsiteX2484" fmla="*/ 8426600 w 10080264"/>
                <a:gd name="connsiteY2484" fmla="*/ 1198430 h 3652478"/>
                <a:gd name="connsiteX2485" fmla="*/ 8452529 w 10080264"/>
                <a:gd name="connsiteY2485" fmla="*/ 1186552 h 3652478"/>
                <a:gd name="connsiteX2486" fmla="*/ 8474856 w 10080264"/>
                <a:gd name="connsiteY2486" fmla="*/ 1170714 h 3652478"/>
                <a:gd name="connsiteX2487" fmla="*/ 8495743 w 10080264"/>
                <a:gd name="connsiteY2487" fmla="*/ 1153437 h 3652478"/>
                <a:gd name="connsiteX2488" fmla="*/ 5997203 w 10080264"/>
                <a:gd name="connsiteY2488" fmla="*/ 1133886 h 3652478"/>
                <a:gd name="connsiteX2489" fmla="*/ 5955791 w 10080264"/>
                <a:gd name="connsiteY2489" fmla="*/ 1161612 h 3652478"/>
                <a:gd name="connsiteX2490" fmla="*/ 5924822 w 10080264"/>
                <a:gd name="connsiteY2490" fmla="*/ 1182496 h 3652478"/>
                <a:gd name="connsiteX2491" fmla="*/ 5893493 w 10080264"/>
                <a:gd name="connsiteY2491" fmla="*/ 1206620 h 3652478"/>
                <a:gd name="connsiteX2492" fmla="*/ 5923022 w 10080264"/>
                <a:gd name="connsiteY2492" fmla="*/ 1191137 h 3652478"/>
                <a:gd name="connsiteX2493" fmla="*/ 5936705 w 10080264"/>
                <a:gd name="connsiteY2493" fmla="*/ 1184296 h 3652478"/>
                <a:gd name="connsiteX2494" fmla="*/ 5948949 w 10080264"/>
                <a:gd name="connsiteY2494" fmla="*/ 1173854 h 3652478"/>
                <a:gd name="connsiteX2495" fmla="*/ 5973076 w 10080264"/>
                <a:gd name="connsiteY2495" fmla="*/ 1154770 h 3652478"/>
                <a:gd name="connsiteX2496" fmla="*/ 2699105 w 10080264"/>
                <a:gd name="connsiteY2496" fmla="*/ 1113805 h 3652478"/>
                <a:gd name="connsiteX2497" fmla="*/ 2513722 w 10080264"/>
                <a:gd name="connsiteY2497" fmla="*/ 1221071 h 3652478"/>
                <a:gd name="connsiteX2498" fmla="*/ 2491044 w 10080264"/>
                <a:gd name="connsiteY2498" fmla="*/ 1235109 h 3652478"/>
                <a:gd name="connsiteX2499" fmla="*/ 2491044 w 10080264"/>
                <a:gd name="connsiteY2499" fmla="*/ 1267865 h 3652478"/>
                <a:gd name="connsiteX2500" fmla="*/ 2511922 w 10080264"/>
                <a:gd name="connsiteY2500" fmla="*/ 1246988 h 3652478"/>
                <a:gd name="connsiteX2501" fmla="*/ 2534600 w 10080264"/>
                <a:gd name="connsiteY2501" fmla="*/ 1226470 h 3652478"/>
                <a:gd name="connsiteX2502" fmla="*/ 2558718 w 10080264"/>
                <a:gd name="connsiteY2502" fmla="*/ 1207393 h 3652478"/>
                <a:gd name="connsiteX2503" fmla="*/ 2584635 w 10080264"/>
                <a:gd name="connsiteY2503" fmla="*/ 1188315 h 3652478"/>
                <a:gd name="connsiteX2504" fmla="*/ 2614153 w 10080264"/>
                <a:gd name="connsiteY2504" fmla="*/ 1172837 h 3652478"/>
                <a:gd name="connsiteX2505" fmla="*/ 2643310 w 10080264"/>
                <a:gd name="connsiteY2505" fmla="*/ 1153760 h 3652478"/>
                <a:gd name="connsiteX2506" fmla="*/ 2699105 w 10080264"/>
                <a:gd name="connsiteY2506" fmla="*/ 1115605 h 3652478"/>
                <a:gd name="connsiteX2507" fmla="*/ 425707 w 10080264"/>
                <a:gd name="connsiteY2507" fmla="*/ 1113201 h 3652478"/>
                <a:gd name="connsiteX2508" fmla="*/ 413472 w 10080264"/>
                <a:gd name="connsiteY2508" fmla="*/ 1120041 h 3652478"/>
                <a:gd name="connsiteX2509" fmla="*/ 403036 w 10080264"/>
                <a:gd name="connsiteY2509" fmla="*/ 1123641 h 3652478"/>
                <a:gd name="connsiteX2510" fmla="*/ 394400 w 10080264"/>
                <a:gd name="connsiteY2510" fmla="*/ 1135882 h 3652478"/>
                <a:gd name="connsiteX2511" fmla="*/ 411673 w 10080264"/>
                <a:gd name="connsiteY2511" fmla="*/ 1125441 h 3652478"/>
                <a:gd name="connsiteX2512" fmla="*/ 5206875 w 10080264"/>
                <a:gd name="connsiteY2512" fmla="*/ 1101073 h 3652478"/>
                <a:gd name="connsiteX2513" fmla="*/ 5191387 w 10080264"/>
                <a:gd name="connsiteY2513" fmla="*/ 1113315 h 3652478"/>
                <a:gd name="connsiteX2514" fmla="*/ 5177341 w 10080264"/>
                <a:gd name="connsiteY2514" fmla="*/ 1125557 h 3652478"/>
                <a:gd name="connsiteX2515" fmla="*/ 5163655 w 10080264"/>
                <a:gd name="connsiteY2515" fmla="*/ 1137799 h 3652478"/>
                <a:gd name="connsiteX2516" fmla="*/ 5151409 w 10080264"/>
                <a:gd name="connsiteY2516" fmla="*/ 1151481 h 3652478"/>
                <a:gd name="connsiteX2517" fmla="*/ 5109990 w 10080264"/>
                <a:gd name="connsiteY2517" fmla="*/ 1196487 h 3652478"/>
                <a:gd name="connsiteX2518" fmla="*/ 5108189 w 10080264"/>
                <a:gd name="connsiteY2518" fmla="*/ 1198288 h 3652478"/>
                <a:gd name="connsiteX2519" fmla="*/ 5118634 w 10080264"/>
                <a:gd name="connsiteY2519" fmla="*/ 1193247 h 3652478"/>
                <a:gd name="connsiteX2520" fmla="*/ 5147807 w 10080264"/>
                <a:gd name="connsiteY2520" fmla="*/ 1163722 h 3652478"/>
                <a:gd name="connsiteX2521" fmla="*/ 5180943 w 10080264"/>
                <a:gd name="connsiteY2521" fmla="*/ 1137799 h 3652478"/>
                <a:gd name="connsiteX2522" fmla="*/ 5187786 w 10080264"/>
                <a:gd name="connsiteY2522" fmla="*/ 1128797 h 3652478"/>
                <a:gd name="connsiteX2523" fmla="*/ 5196430 w 10080264"/>
                <a:gd name="connsiteY2523" fmla="*/ 1120156 h 3652478"/>
                <a:gd name="connsiteX2524" fmla="*/ 5201832 w 10080264"/>
                <a:gd name="connsiteY2524" fmla="*/ 1111515 h 3652478"/>
                <a:gd name="connsiteX2525" fmla="*/ 8017866 w 10080264"/>
                <a:gd name="connsiteY2525" fmla="*/ 1099807 h 3652478"/>
                <a:gd name="connsiteX2526" fmla="*/ 8012825 w 10080264"/>
                <a:gd name="connsiteY2526" fmla="*/ 1104846 h 3652478"/>
                <a:gd name="connsiteX2527" fmla="*/ 8012825 w 10080264"/>
                <a:gd name="connsiteY2527" fmla="*/ 1106646 h 3652478"/>
                <a:gd name="connsiteX2528" fmla="*/ 9945220 w 10080264"/>
                <a:gd name="connsiteY2528" fmla="*/ 1084330 h 3652478"/>
                <a:gd name="connsiteX2529" fmla="*/ 9858791 w 10080264"/>
                <a:gd name="connsiteY2529" fmla="*/ 1142999 h 3652478"/>
                <a:gd name="connsiteX2530" fmla="*/ 9822419 w 10080264"/>
                <a:gd name="connsiteY2530" fmla="*/ 1168915 h 3652478"/>
                <a:gd name="connsiteX2531" fmla="*/ 9787488 w 10080264"/>
                <a:gd name="connsiteY2531" fmla="*/ 1195190 h 3652478"/>
                <a:gd name="connsiteX2532" fmla="*/ 9749315 w 10080264"/>
                <a:gd name="connsiteY2532" fmla="*/ 1220746 h 3652478"/>
                <a:gd name="connsiteX2533" fmla="*/ 9711503 w 10080264"/>
                <a:gd name="connsiteY2533" fmla="*/ 1246661 h 3652478"/>
                <a:gd name="connsiteX2534" fmla="*/ 9668288 w 10080264"/>
                <a:gd name="connsiteY2534" fmla="*/ 1272936 h 3652478"/>
                <a:gd name="connsiteX2535" fmla="*/ 9671530 w 10080264"/>
                <a:gd name="connsiteY2535" fmla="*/ 1274376 h 3652478"/>
                <a:gd name="connsiteX2536" fmla="*/ 9675131 w 10080264"/>
                <a:gd name="connsiteY2536" fmla="*/ 1276176 h 3652478"/>
                <a:gd name="connsiteX2537" fmla="*/ 9678732 w 10080264"/>
                <a:gd name="connsiteY2537" fmla="*/ 1281575 h 3652478"/>
                <a:gd name="connsiteX2538" fmla="*/ 9681973 w 10080264"/>
                <a:gd name="connsiteY2538" fmla="*/ 1284814 h 3652478"/>
                <a:gd name="connsiteX2539" fmla="*/ 9683774 w 10080264"/>
                <a:gd name="connsiteY2539" fmla="*/ 1292013 h 3652478"/>
                <a:gd name="connsiteX2540" fmla="*/ 9694217 w 10080264"/>
                <a:gd name="connsiteY2540" fmla="*/ 1286614 h 3652478"/>
                <a:gd name="connsiteX2541" fmla="*/ 9704660 w 10080264"/>
                <a:gd name="connsiteY2541" fmla="*/ 1277976 h 3652478"/>
                <a:gd name="connsiteX2542" fmla="*/ 9715104 w 10080264"/>
                <a:gd name="connsiteY2542" fmla="*/ 1269337 h 3652478"/>
                <a:gd name="connsiteX2543" fmla="*/ 9725187 w 10080264"/>
                <a:gd name="connsiteY2543" fmla="*/ 1257099 h 3652478"/>
                <a:gd name="connsiteX2544" fmla="*/ 9733830 w 10080264"/>
                <a:gd name="connsiteY2544" fmla="*/ 1243422 h 3652478"/>
                <a:gd name="connsiteX2545" fmla="*/ 9739232 w 10080264"/>
                <a:gd name="connsiteY2545" fmla="*/ 1234783 h 3652478"/>
                <a:gd name="connsiteX2546" fmla="*/ 9747875 w 10080264"/>
                <a:gd name="connsiteY2546" fmla="*/ 1234783 h 3652478"/>
                <a:gd name="connsiteX2547" fmla="*/ 9766601 w 10080264"/>
                <a:gd name="connsiteY2547" fmla="*/ 1236583 h 3652478"/>
                <a:gd name="connsiteX2548" fmla="*/ 9780645 w 10080264"/>
                <a:gd name="connsiteY2548" fmla="*/ 1234783 h 3652478"/>
                <a:gd name="connsiteX2549" fmla="*/ 9787488 w 10080264"/>
                <a:gd name="connsiteY2549" fmla="*/ 1231184 h 3652478"/>
                <a:gd name="connsiteX2550" fmla="*/ 9794690 w 10080264"/>
                <a:gd name="connsiteY2550" fmla="*/ 1224345 h 3652478"/>
                <a:gd name="connsiteX2551" fmla="*/ 9803333 w 10080264"/>
                <a:gd name="connsiteY2551" fmla="*/ 1212107 h 3652478"/>
                <a:gd name="connsiteX2552" fmla="*/ 9813776 w 10080264"/>
                <a:gd name="connsiteY2552" fmla="*/ 1200229 h 3652478"/>
                <a:gd name="connsiteX2553" fmla="*/ 9825660 w 10080264"/>
                <a:gd name="connsiteY2553" fmla="*/ 1187991 h 3652478"/>
                <a:gd name="connsiteX2554" fmla="*/ 9839705 w 10080264"/>
                <a:gd name="connsiteY2554" fmla="*/ 1177553 h 3652478"/>
                <a:gd name="connsiteX2555" fmla="*/ 9844746 w 10080264"/>
                <a:gd name="connsiteY2555" fmla="*/ 1174314 h 3652478"/>
                <a:gd name="connsiteX2556" fmla="*/ 9850148 w 10080264"/>
                <a:gd name="connsiteY2556" fmla="*/ 1170714 h 3652478"/>
                <a:gd name="connsiteX2557" fmla="*/ 9856990 w 10080264"/>
                <a:gd name="connsiteY2557" fmla="*/ 1170714 h 3652478"/>
                <a:gd name="connsiteX2558" fmla="*/ 9862032 w 10080264"/>
                <a:gd name="connsiteY2558" fmla="*/ 1170714 h 3652478"/>
                <a:gd name="connsiteX2559" fmla="*/ 9870675 w 10080264"/>
                <a:gd name="connsiteY2559" fmla="*/ 1162076 h 3652478"/>
                <a:gd name="connsiteX2560" fmla="*/ 9879318 w 10080264"/>
                <a:gd name="connsiteY2560" fmla="*/ 1153437 h 3652478"/>
                <a:gd name="connsiteX2561" fmla="*/ 9886160 w 10080264"/>
                <a:gd name="connsiteY2561" fmla="*/ 1142999 h 3652478"/>
                <a:gd name="connsiteX2562" fmla="*/ 9894803 w 10080264"/>
                <a:gd name="connsiteY2562" fmla="*/ 1128962 h 3652478"/>
                <a:gd name="connsiteX2563" fmla="*/ 9900205 w 10080264"/>
                <a:gd name="connsiteY2563" fmla="*/ 1123923 h 3652478"/>
                <a:gd name="connsiteX2564" fmla="*/ 9905246 w 10080264"/>
                <a:gd name="connsiteY2564" fmla="*/ 1117084 h 3652478"/>
                <a:gd name="connsiteX2565" fmla="*/ 9910648 w 10080264"/>
                <a:gd name="connsiteY2565" fmla="*/ 1113484 h 3652478"/>
                <a:gd name="connsiteX2566" fmla="*/ 9917490 w 10080264"/>
                <a:gd name="connsiteY2566" fmla="*/ 1108445 h 3652478"/>
                <a:gd name="connsiteX2567" fmla="*/ 9931175 w 10080264"/>
                <a:gd name="connsiteY2567" fmla="*/ 1104846 h 3652478"/>
                <a:gd name="connsiteX2568" fmla="*/ 9945220 w 10080264"/>
                <a:gd name="connsiteY2568" fmla="*/ 1103046 h 3652478"/>
                <a:gd name="connsiteX2569" fmla="*/ 9943419 w 10080264"/>
                <a:gd name="connsiteY2569" fmla="*/ 1094408 h 3652478"/>
                <a:gd name="connsiteX2570" fmla="*/ 2754180 w 10080264"/>
                <a:gd name="connsiteY2570" fmla="*/ 1081049 h 3652478"/>
                <a:gd name="connsiteX2571" fmla="*/ 2738701 w 10080264"/>
                <a:gd name="connsiteY2571" fmla="*/ 1089688 h 3652478"/>
                <a:gd name="connsiteX2572" fmla="*/ 2749140 w 10080264"/>
                <a:gd name="connsiteY2572" fmla="*/ 1086089 h 3652478"/>
                <a:gd name="connsiteX2573" fmla="*/ 2754180 w 10080264"/>
                <a:gd name="connsiteY2573" fmla="*/ 1084649 h 3652478"/>
                <a:gd name="connsiteX2574" fmla="*/ 2463327 w 10080264"/>
                <a:gd name="connsiteY2574" fmla="*/ 1079250 h 3652478"/>
                <a:gd name="connsiteX2575" fmla="*/ 2404652 w 10080264"/>
                <a:gd name="connsiteY2575" fmla="*/ 1113805 h 3652478"/>
                <a:gd name="connsiteX2576" fmla="*/ 2349217 w 10080264"/>
                <a:gd name="connsiteY2576" fmla="*/ 1146921 h 3652478"/>
                <a:gd name="connsiteX2577" fmla="*/ 2333739 w 10080264"/>
                <a:gd name="connsiteY2577" fmla="*/ 1157360 h 3652478"/>
                <a:gd name="connsiteX2578" fmla="*/ 2316460 w 10080264"/>
                <a:gd name="connsiteY2578" fmla="*/ 1167798 h 3652478"/>
                <a:gd name="connsiteX2579" fmla="*/ 2300982 w 10080264"/>
                <a:gd name="connsiteY2579" fmla="*/ 1176437 h 3652478"/>
                <a:gd name="connsiteX2580" fmla="*/ 2288743 w 10080264"/>
                <a:gd name="connsiteY2580" fmla="*/ 1185076 h 3652478"/>
                <a:gd name="connsiteX2581" fmla="*/ 2276504 w 10080264"/>
                <a:gd name="connsiteY2581" fmla="*/ 1193715 h 3652478"/>
                <a:gd name="connsiteX2582" fmla="*/ 2257426 w 10080264"/>
                <a:gd name="connsiteY2582" fmla="*/ 1212432 h 3652478"/>
                <a:gd name="connsiteX2583" fmla="*/ 2248787 w 10080264"/>
                <a:gd name="connsiteY2583" fmla="*/ 1219631 h 3652478"/>
                <a:gd name="connsiteX2584" fmla="*/ 2241948 w 10080264"/>
                <a:gd name="connsiteY2584" fmla="*/ 1226470 h 3652478"/>
                <a:gd name="connsiteX2585" fmla="*/ 2236908 w 10080264"/>
                <a:gd name="connsiteY2585" fmla="*/ 1235109 h 3652478"/>
                <a:gd name="connsiteX2586" fmla="*/ 2233308 w 10080264"/>
                <a:gd name="connsiteY2586" fmla="*/ 1240149 h 3652478"/>
                <a:gd name="connsiteX2587" fmla="*/ 2243747 w 10080264"/>
                <a:gd name="connsiteY2587" fmla="*/ 1236909 h 3652478"/>
                <a:gd name="connsiteX2588" fmla="*/ 2259226 w 10080264"/>
                <a:gd name="connsiteY2588" fmla="*/ 1228270 h 3652478"/>
                <a:gd name="connsiteX2589" fmla="*/ 2276504 w 10080264"/>
                <a:gd name="connsiteY2589" fmla="*/ 1217832 h 3652478"/>
                <a:gd name="connsiteX2590" fmla="*/ 2297382 w 10080264"/>
                <a:gd name="connsiteY2590" fmla="*/ 1204153 h 3652478"/>
                <a:gd name="connsiteX2591" fmla="*/ 2316460 w 10080264"/>
                <a:gd name="connsiteY2591" fmla="*/ 1186876 h 3652478"/>
                <a:gd name="connsiteX2592" fmla="*/ 2354257 w 10080264"/>
                <a:gd name="connsiteY2592" fmla="*/ 1157360 h 3652478"/>
                <a:gd name="connsiteX2593" fmla="*/ 2392414 w 10080264"/>
                <a:gd name="connsiteY2593" fmla="*/ 1129283 h 3652478"/>
                <a:gd name="connsiteX2594" fmla="*/ 2442809 w 10080264"/>
                <a:gd name="connsiteY2594" fmla="*/ 1098327 h 3652478"/>
                <a:gd name="connsiteX2595" fmla="*/ 2458287 w 10080264"/>
                <a:gd name="connsiteY2595" fmla="*/ 1091488 h 3652478"/>
                <a:gd name="connsiteX2596" fmla="*/ 2473766 w 10080264"/>
                <a:gd name="connsiteY2596" fmla="*/ 1086089 h 3652478"/>
                <a:gd name="connsiteX2597" fmla="*/ 8315684 w 10080264"/>
                <a:gd name="connsiteY2597" fmla="*/ 1078931 h 3652478"/>
                <a:gd name="connsiteX2598" fmla="*/ 8256985 w 10080264"/>
                <a:gd name="connsiteY2598" fmla="*/ 1117084 h 3652478"/>
                <a:gd name="connsiteX2599" fmla="*/ 8204768 w 10080264"/>
                <a:gd name="connsiteY2599" fmla="*/ 1151638 h 3652478"/>
                <a:gd name="connsiteX2600" fmla="*/ 8160113 w 10080264"/>
                <a:gd name="connsiteY2600" fmla="*/ 1186552 h 3652478"/>
                <a:gd name="connsiteX2601" fmla="*/ 8118339 w 10080264"/>
                <a:gd name="connsiteY2601" fmla="*/ 1219306 h 3652478"/>
                <a:gd name="connsiteX2602" fmla="*/ 8121941 w 10080264"/>
                <a:gd name="connsiteY2602" fmla="*/ 1220746 h 3652478"/>
                <a:gd name="connsiteX2603" fmla="*/ 8123381 w 10080264"/>
                <a:gd name="connsiteY2603" fmla="*/ 1220746 h 3652478"/>
                <a:gd name="connsiteX2604" fmla="*/ 8128783 w 10080264"/>
                <a:gd name="connsiteY2604" fmla="*/ 1219306 h 3652478"/>
                <a:gd name="connsiteX2605" fmla="*/ 8142467 w 10080264"/>
                <a:gd name="connsiteY2605" fmla="*/ 1213907 h 3652478"/>
                <a:gd name="connsiteX2606" fmla="*/ 8149670 w 10080264"/>
                <a:gd name="connsiteY2606" fmla="*/ 1210667 h 3652478"/>
                <a:gd name="connsiteX2607" fmla="*/ 8156512 w 10080264"/>
                <a:gd name="connsiteY2607" fmla="*/ 1205268 h 3652478"/>
                <a:gd name="connsiteX2608" fmla="*/ 8175598 w 10080264"/>
                <a:gd name="connsiteY2608" fmla="*/ 1191591 h 3652478"/>
                <a:gd name="connsiteX2609" fmla="*/ 8192884 w 10080264"/>
                <a:gd name="connsiteY2609" fmla="*/ 1176113 h 3652478"/>
                <a:gd name="connsiteX2610" fmla="*/ 8210170 w 10080264"/>
                <a:gd name="connsiteY2610" fmla="*/ 1160276 h 3652478"/>
                <a:gd name="connsiteX2611" fmla="*/ 8218812 w 10080264"/>
                <a:gd name="connsiteY2611" fmla="*/ 1155237 h 3652478"/>
                <a:gd name="connsiteX2612" fmla="*/ 8228896 w 10080264"/>
                <a:gd name="connsiteY2612" fmla="*/ 1149838 h 3652478"/>
                <a:gd name="connsiteX2613" fmla="*/ 8242940 w 10080264"/>
                <a:gd name="connsiteY2613" fmla="*/ 1142999 h 3652478"/>
                <a:gd name="connsiteX2614" fmla="*/ 8256985 w 10080264"/>
                <a:gd name="connsiteY2614" fmla="*/ 1134361 h 3652478"/>
                <a:gd name="connsiteX2615" fmla="*/ 8270669 w 10080264"/>
                <a:gd name="connsiteY2615" fmla="*/ 1123923 h 3652478"/>
                <a:gd name="connsiteX2616" fmla="*/ 8282913 w 10080264"/>
                <a:gd name="connsiteY2616" fmla="*/ 1111685 h 3652478"/>
                <a:gd name="connsiteX2617" fmla="*/ 9508756 w 10080264"/>
                <a:gd name="connsiteY2617" fmla="*/ 1073891 h 3652478"/>
                <a:gd name="connsiteX2618" fmla="*/ 9461941 w 10080264"/>
                <a:gd name="connsiteY2618" fmla="*/ 1108445 h 3652478"/>
                <a:gd name="connsiteX2619" fmla="*/ 9482828 w 10080264"/>
                <a:gd name="connsiteY2619" fmla="*/ 1098007 h 3652478"/>
                <a:gd name="connsiteX2620" fmla="*/ 6766383 w 10080264"/>
                <a:gd name="connsiteY2620" fmla="*/ 1069794 h 3652478"/>
                <a:gd name="connsiteX2621" fmla="*/ 6747298 w 10080264"/>
                <a:gd name="connsiteY2621" fmla="*/ 1080236 h 3652478"/>
                <a:gd name="connsiteX2622" fmla="*/ 6759541 w 10080264"/>
                <a:gd name="connsiteY2622" fmla="*/ 1080236 h 3652478"/>
                <a:gd name="connsiteX2623" fmla="*/ 6764583 w 10080264"/>
                <a:gd name="connsiteY2623" fmla="*/ 1073395 h 3652478"/>
                <a:gd name="connsiteX2624" fmla="*/ 5931664 w 10080264"/>
                <a:gd name="connsiteY2624" fmla="*/ 1067994 h 3652478"/>
                <a:gd name="connsiteX2625" fmla="*/ 5898895 w 10080264"/>
                <a:gd name="connsiteY2625" fmla="*/ 1090678 h 3652478"/>
                <a:gd name="connsiteX2626" fmla="*/ 5867566 w 10080264"/>
                <a:gd name="connsiteY2626" fmla="*/ 1113002 h 3652478"/>
                <a:gd name="connsiteX2627" fmla="*/ 5886651 w 10080264"/>
                <a:gd name="connsiteY2627" fmla="*/ 1102560 h 3652478"/>
                <a:gd name="connsiteX2628" fmla="*/ 5903936 w 10080264"/>
                <a:gd name="connsiteY2628" fmla="*/ 1090678 h 3652478"/>
                <a:gd name="connsiteX2629" fmla="*/ 5916180 w 10080264"/>
                <a:gd name="connsiteY2629" fmla="*/ 1080236 h 3652478"/>
                <a:gd name="connsiteX2630" fmla="*/ 8059280 w 10080264"/>
                <a:gd name="connsiteY2630" fmla="*/ 1065253 h 3652478"/>
                <a:gd name="connsiteX2631" fmla="*/ 8054238 w 10080264"/>
                <a:gd name="connsiteY2631" fmla="*/ 1068492 h 3652478"/>
                <a:gd name="connsiteX2632" fmla="*/ 8056039 w 10080264"/>
                <a:gd name="connsiteY2632" fmla="*/ 1070292 h 3652478"/>
                <a:gd name="connsiteX2633" fmla="*/ 3361802 w 10080264"/>
                <a:gd name="connsiteY2633" fmla="*/ 1060172 h 3652478"/>
                <a:gd name="connsiteX2634" fmla="*/ 3363602 w 10080264"/>
                <a:gd name="connsiteY2634" fmla="*/ 1061972 h 3652478"/>
                <a:gd name="connsiteX2635" fmla="*/ 3363602 w 10080264"/>
                <a:gd name="connsiteY2635" fmla="*/ 1060172 h 3652478"/>
                <a:gd name="connsiteX2636" fmla="*/ 2800975 w 10080264"/>
                <a:gd name="connsiteY2636" fmla="*/ 1055133 h 3652478"/>
                <a:gd name="connsiteX2637" fmla="*/ 2766418 w 10080264"/>
                <a:gd name="connsiteY2637" fmla="*/ 1074210 h 3652478"/>
                <a:gd name="connsiteX2638" fmla="*/ 2769658 w 10080264"/>
                <a:gd name="connsiteY2638" fmla="*/ 1074210 h 3652478"/>
                <a:gd name="connsiteX2639" fmla="*/ 2775057 w 10080264"/>
                <a:gd name="connsiteY2639" fmla="*/ 1070611 h 3652478"/>
                <a:gd name="connsiteX2640" fmla="*/ 2783697 w 10080264"/>
                <a:gd name="connsiteY2640" fmla="*/ 1067371 h 3652478"/>
                <a:gd name="connsiteX2641" fmla="*/ 2790536 w 10080264"/>
                <a:gd name="connsiteY2641" fmla="*/ 1063772 h 3652478"/>
                <a:gd name="connsiteX2642" fmla="*/ 2800975 w 10080264"/>
                <a:gd name="connsiteY2642" fmla="*/ 1056933 h 3652478"/>
                <a:gd name="connsiteX2643" fmla="*/ 891359 w 10080264"/>
                <a:gd name="connsiteY2643" fmla="*/ 1054516 h 3652478"/>
                <a:gd name="connsiteX2644" fmla="*/ 882722 w 10080264"/>
                <a:gd name="connsiteY2644" fmla="*/ 1064957 h 3652478"/>
                <a:gd name="connsiteX2645" fmla="*/ 885961 w 10080264"/>
                <a:gd name="connsiteY2645" fmla="*/ 1063157 h 3652478"/>
                <a:gd name="connsiteX2646" fmla="*/ 899995 w 10080264"/>
                <a:gd name="connsiteY2646" fmla="*/ 1058117 h 3652478"/>
                <a:gd name="connsiteX2647" fmla="*/ 7368836 w 10080264"/>
                <a:gd name="connsiteY2647" fmla="*/ 1045669 h 3652478"/>
                <a:gd name="connsiteX2648" fmla="*/ 7337507 w 10080264"/>
                <a:gd name="connsiteY2648" fmla="*/ 1075195 h 3652478"/>
                <a:gd name="connsiteX2649" fmla="*/ 7302937 w 10080264"/>
                <a:gd name="connsiteY2649" fmla="*/ 1102560 h 3652478"/>
                <a:gd name="connsiteX2650" fmla="*/ 7266566 w 10080264"/>
                <a:gd name="connsiteY2650" fmla="*/ 1128485 h 3652478"/>
                <a:gd name="connsiteX2651" fmla="*/ 7226595 w 10080264"/>
                <a:gd name="connsiteY2651" fmla="*/ 1152970 h 3652478"/>
                <a:gd name="connsiteX2652" fmla="*/ 7069230 w 10080264"/>
                <a:gd name="connsiteY2652" fmla="*/ 1260271 h 3652478"/>
                <a:gd name="connsiteX2653" fmla="*/ 7056986 w 10080264"/>
                <a:gd name="connsiteY2653" fmla="*/ 1272513 h 3652478"/>
                <a:gd name="connsiteX2654" fmla="*/ 7045103 w 10080264"/>
                <a:gd name="connsiteY2654" fmla="*/ 1282955 h 3652478"/>
                <a:gd name="connsiteX2655" fmla="*/ 7017375 w 10080264"/>
                <a:gd name="connsiteY2655" fmla="*/ 1300238 h 3652478"/>
                <a:gd name="connsiteX2656" fmla="*/ 7006932 w 10080264"/>
                <a:gd name="connsiteY2656" fmla="*/ 1307080 h 3652478"/>
                <a:gd name="connsiteX2657" fmla="*/ 6992888 w 10080264"/>
                <a:gd name="connsiteY2657" fmla="*/ 1313921 h 3652478"/>
                <a:gd name="connsiteX2658" fmla="*/ 6981005 w 10080264"/>
                <a:gd name="connsiteY2658" fmla="*/ 1322563 h 3652478"/>
                <a:gd name="connsiteX2659" fmla="*/ 6982445 w 10080264"/>
                <a:gd name="connsiteY2659" fmla="*/ 1322563 h 3652478"/>
                <a:gd name="connsiteX2660" fmla="*/ 6979204 w 10080264"/>
                <a:gd name="connsiteY2660" fmla="*/ 1338406 h 3652478"/>
                <a:gd name="connsiteX2661" fmla="*/ 6994689 w 10080264"/>
                <a:gd name="connsiteY2661" fmla="*/ 1331204 h 3652478"/>
                <a:gd name="connsiteX2662" fmla="*/ 7010533 w 10080264"/>
                <a:gd name="connsiteY2662" fmla="*/ 1317522 h 3652478"/>
                <a:gd name="connsiteX2663" fmla="*/ 7027818 w 10080264"/>
                <a:gd name="connsiteY2663" fmla="*/ 1303479 h 3652478"/>
                <a:gd name="connsiteX2664" fmla="*/ 7045103 w 10080264"/>
                <a:gd name="connsiteY2664" fmla="*/ 1291597 h 3652478"/>
                <a:gd name="connsiteX2665" fmla="*/ 7062388 w 10080264"/>
                <a:gd name="connsiteY2665" fmla="*/ 1282955 h 3652478"/>
                <a:gd name="connsiteX2666" fmla="*/ 7081473 w 10080264"/>
                <a:gd name="connsiteY2666" fmla="*/ 1277554 h 3652478"/>
                <a:gd name="connsiteX2667" fmla="*/ 7110642 w 10080264"/>
                <a:gd name="connsiteY2667" fmla="*/ 1248028 h 3652478"/>
                <a:gd name="connsiteX2668" fmla="*/ 7140170 w 10080264"/>
                <a:gd name="connsiteY2668" fmla="*/ 1232545 h 3652478"/>
                <a:gd name="connsiteX2669" fmla="*/ 7167898 w 10080264"/>
                <a:gd name="connsiteY2669" fmla="*/ 1217062 h 3652478"/>
                <a:gd name="connsiteX2670" fmla="*/ 7193826 w 10080264"/>
                <a:gd name="connsiteY2670" fmla="*/ 1199779 h 3652478"/>
                <a:gd name="connsiteX2671" fmla="*/ 7217953 w 10080264"/>
                <a:gd name="connsiteY2671" fmla="*/ 1182496 h 3652478"/>
                <a:gd name="connsiteX2672" fmla="*/ 7243880 w 10080264"/>
                <a:gd name="connsiteY2672" fmla="*/ 1163412 h 3652478"/>
                <a:gd name="connsiteX2673" fmla="*/ 7270167 w 10080264"/>
                <a:gd name="connsiteY2673" fmla="*/ 1147929 h 3652478"/>
                <a:gd name="connsiteX2674" fmla="*/ 7297895 w 10080264"/>
                <a:gd name="connsiteY2674" fmla="*/ 1135687 h 3652478"/>
                <a:gd name="connsiteX2675" fmla="*/ 7327424 w 10080264"/>
                <a:gd name="connsiteY2675" fmla="*/ 1125245 h 3652478"/>
                <a:gd name="connsiteX2676" fmla="*/ 7332465 w 10080264"/>
                <a:gd name="connsiteY2676" fmla="*/ 1111202 h 3652478"/>
                <a:gd name="connsiteX2677" fmla="*/ 7341108 w 10080264"/>
                <a:gd name="connsiteY2677" fmla="*/ 1099320 h 3652478"/>
                <a:gd name="connsiteX2678" fmla="*/ 7349750 w 10080264"/>
                <a:gd name="connsiteY2678" fmla="*/ 1090678 h 3652478"/>
                <a:gd name="connsiteX2679" fmla="*/ 7361994 w 10080264"/>
                <a:gd name="connsiteY2679" fmla="*/ 1085277 h 3652478"/>
                <a:gd name="connsiteX2680" fmla="*/ 7373877 w 10080264"/>
                <a:gd name="connsiteY2680" fmla="*/ 1080236 h 3652478"/>
                <a:gd name="connsiteX2681" fmla="*/ 7387921 w 10080264"/>
                <a:gd name="connsiteY2681" fmla="*/ 1071594 h 3652478"/>
                <a:gd name="connsiteX2682" fmla="*/ 7387921 w 10080264"/>
                <a:gd name="connsiteY2682" fmla="*/ 1069794 h 3652478"/>
                <a:gd name="connsiteX2683" fmla="*/ 7382520 w 10080264"/>
                <a:gd name="connsiteY2683" fmla="*/ 1061152 h 3652478"/>
                <a:gd name="connsiteX2684" fmla="*/ 7377478 w 10080264"/>
                <a:gd name="connsiteY2684" fmla="*/ 1052511 h 3652478"/>
                <a:gd name="connsiteX2685" fmla="*/ 8504386 w 10080264"/>
                <a:gd name="connsiteY2685" fmla="*/ 1044377 h 3652478"/>
                <a:gd name="connsiteX2686" fmla="*/ 8456130 w 10080264"/>
                <a:gd name="connsiteY2686" fmla="*/ 1078931 h 3652478"/>
                <a:gd name="connsiteX2687" fmla="*/ 8421559 w 10080264"/>
                <a:gd name="connsiteY2687" fmla="*/ 1101247 h 3652478"/>
                <a:gd name="connsiteX2688" fmla="*/ 8386627 w 10080264"/>
                <a:gd name="connsiteY2688" fmla="*/ 1123923 h 3652478"/>
                <a:gd name="connsiteX2689" fmla="*/ 8317485 w 10080264"/>
                <a:gd name="connsiteY2689" fmla="*/ 1165675 h 3652478"/>
                <a:gd name="connsiteX2690" fmla="*/ 8282913 w 10080264"/>
                <a:gd name="connsiteY2690" fmla="*/ 1184752 h 3652478"/>
                <a:gd name="connsiteX2691" fmla="*/ 8279312 w 10080264"/>
                <a:gd name="connsiteY2691" fmla="*/ 1193390 h 3652478"/>
                <a:gd name="connsiteX2692" fmla="*/ 8274271 w 10080264"/>
                <a:gd name="connsiteY2692" fmla="*/ 1202029 h 3652478"/>
                <a:gd name="connsiteX2693" fmla="*/ 8268869 w 10080264"/>
                <a:gd name="connsiteY2693" fmla="*/ 1208868 h 3652478"/>
                <a:gd name="connsiteX2694" fmla="*/ 8262027 w 10080264"/>
                <a:gd name="connsiteY2694" fmla="*/ 1213907 h 3652478"/>
                <a:gd name="connsiteX2695" fmla="*/ 8253384 w 10080264"/>
                <a:gd name="connsiteY2695" fmla="*/ 1219306 h 3652478"/>
                <a:gd name="connsiteX2696" fmla="*/ 8244741 w 10080264"/>
                <a:gd name="connsiteY2696" fmla="*/ 1222545 h 3652478"/>
                <a:gd name="connsiteX2697" fmla="*/ 8234297 w 10080264"/>
                <a:gd name="connsiteY2697" fmla="*/ 1226145 h 3652478"/>
                <a:gd name="connsiteX2698" fmla="*/ 8223854 w 10080264"/>
                <a:gd name="connsiteY2698" fmla="*/ 1226145 h 3652478"/>
                <a:gd name="connsiteX2699" fmla="*/ 8217012 w 10080264"/>
                <a:gd name="connsiteY2699" fmla="*/ 1241622 h 3652478"/>
                <a:gd name="connsiteX2700" fmla="*/ 8211610 w 10080264"/>
                <a:gd name="connsiteY2700" fmla="*/ 1248461 h 3652478"/>
                <a:gd name="connsiteX2701" fmla="*/ 8206568 w 10080264"/>
                <a:gd name="connsiteY2701" fmla="*/ 1255300 h 3652478"/>
                <a:gd name="connsiteX2702" fmla="*/ 8201527 w 10080264"/>
                <a:gd name="connsiteY2702" fmla="*/ 1258899 h 3652478"/>
                <a:gd name="connsiteX2703" fmla="*/ 8194324 w 10080264"/>
                <a:gd name="connsiteY2703" fmla="*/ 1264298 h 3652478"/>
                <a:gd name="connsiteX2704" fmla="*/ 8187482 w 10080264"/>
                <a:gd name="connsiteY2704" fmla="*/ 1265738 h 3652478"/>
                <a:gd name="connsiteX2705" fmla="*/ 8180640 w 10080264"/>
                <a:gd name="connsiteY2705" fmla="*/ 1267537 h 3652478"/>
                <a:gd name="connsiteX2706" fmla="*/ 8175598 w 10080264"/>
                <a:gd name="connsiteY2706" fmla="*/ 1269337 h 3652478"/>
                <a:gd name="connsiteX2707" fmla="*/ 8168756 w 10080264"/>
                <a:gd name="connsiteY2707" fmla="*/ 1272936 h 3652478"/>
                <a:gd name="connsiteX2708" fmla="*/ 8163354 w 10080264"/>
                <a:gd name="connsiteY2708" fmla="*/ 1276176 h 3652478"/>
                <a:gd name="connsiteX2709" fmla="*/ 8158313 w 10080264"/>
                <a:gd name="connsiteY2709" fmla="*/ 1283375 h 3652478"/>
                <a:gd name="connsiteX2710" fmla="*/ 8160113 w 10080264"/>
                <a:gd name="connsiteY2710" fmla="*/ 1288414 h 3652478"/>
                <a:gd name="connsiteX2711" fmla="*/ 8161554 w 10080264"/>
                <a:gd name="connsiteY2711" fmla="*/ 1295252 h 3652478"/>
                <a:gd name="connsiteX2712" fmla="*/ 8184241 w 10080264"/>
                <a:gd name="connsiteY2712" fmla="*/ 1286614 h 3652478"/>
                <a:gd name="connsiteX2713" fmla="*/ 8202967 w 10080264"/>
                <a:gd name="connsiteY2713" fmla="*/ 1276176 h 3652478"/>
                <a:gd name="connsiteX2714" fmla="*/ 8218812 w 10080264"/>
                <a:gd name="connsiteY2714" fmla="*/ 1264298 h 3652478"/>
                <a:gd name="connsiteX2715" fmla="*/ 8234297 w 10080264"/>
                <a:gd name="connsiteY2715" fmla="*/ 1250260 h 3652478"/>
                <a:gd name="connsiteX2716" fmla="*/ 8253384 w 10080264"/>
                <a:gd name="connsiteY2716" fmla="*/ 1232983 h 3652478"/>
                <a:gd name="connsiteX2717" fmla="*/ 8274271 w 10080264"/>
                <a:gd name="connsiteY2717" fmla="*/ 1217506 h 3652478"/>
                <a:gd name="connsiteX2718" fmla="*/ 8296598 w 10080264"/>
                <a:gd name="connsiteY2718" fmla="*/ 1205268 h 3652478"/>
                <a:gd name="connsiteX2719" fmla="*/ 8319285 w 10080264"/>
                <a:gd name="connsiteY2719" fmla="*/ 1195190 h 3652478"/>
                <a:gd name="connsiteX2720" fmla="*/ 8317485 w 10080264"/>
                <a:gd name="connsiteY2720" fmla="*/ 1186552 h 3652478"/>
                <a:gd name="connsiteX2721" fmla="*/ 8317485 w 10080264"/>
                <a:gd name="connsiteY2721" fmla="*/ 1179353 h 3652478"/>
                <a:gd name="connsiteX2722" fmla="*/ 8319285 w 10080264"/>
                <a:gd name="connsiteY2722" fmla="*/ 1172514 h 3652478"/>
                <a:gd name="connsiteX2723" fmla="*/ 8322526 w 10080264"/>
                <a:gd name="connsiteY2723" fmla="*/ 1168915 h 3652478"/>
                <a:gd name="connsiteX2724" fmla="*/ 8324327 w 10080264"/>
                <a:gd name="connsiteY2724" fmla="*/ 1163876 h 3652478"/>
                <a:gd name="connsiteX2725" fmla="*/ 8327928 w 10080264"/>
                <a:gd name="connsiteY2725" fmla="*/ 1162076 h 3652478"/>
                <a:gd name="connsiteX2726" fmla="*/ 8393470 w 10080264"/>
                <a:gd name="connsiteY2726" fmla="*/ 1125722 h 3652478"/>
                <a:gd name="connsiteX2727" fmla="*/ 8422999 w 10080264"/>
                <a:gd name="connsiteY2727" fmla="*/ 1106646 h 3652478"/>
                <a:gd name="connsiteX2728" fmla="*/ 8449288 w 10080264"/>
                <a:gd name="connsiteY2728" fmla="*/ 1087569 h 3652478"/>
                <a:gd name="connsiteX2729" fmla="*/ 8374384 w 10080264"/>
                <a:gd name="connsiteY2729" fmla="*/ 1042577 h 3652478"/>
                <a:gd name="connsiteX2730" fmla="*/ 8357098 w 10080264"/>
                <a:gd name="connsiteY2730" fmla="*/ 1053015 h 3652478"/>
                <a:gd name="connsiteX2731" fmla="*/ 8358898 w 10080264"/>
                <a:gd name="connsiteY2731" fmla="*/ 1054815 h 3652478"/>
                <a:gd name="connsiteX2732" fmla="*/ 8360699 w 10080264"/>
                <a:gd name="connsiteY2732" fmla="*/ 1054815 h 3652478"/>
                <a:gd name="connsiteX2733" fmla="*/ 8362500 w 10080264"/>
                <a:gd name="connsiteY2733" fmla="*/ 1054815 h 3652478"/>
                <a:gd name="connsiteX2734" fmla="*/ 8365741 w 10080264"/>
                <a:gd name="connsiteY2734" fmla="*/ 1053015 h 3652478"/>
                <a:gd name="connsiteX2735" fmla="*/ 8372943 w 10080264"/>
                <a:gd name="connsiteY2735" fmla="*/ 1046176 h 3652478"/>
                <a:gd name="connsiteX2736" fmla="*/ 4905776 w 10080264"/>
                <a:gd name="connsiteY2736" fmla="*/ 1042384 h 3652478"/>
                <a:gd name="connsiteX2737" fmla="*/ 4890289 w 10080264"/>
                <a:gd name="connsiteY2737" fmla="*/ 1054626 h 3652478"/>
                <a:gd name="connsiteX2738" fmla="*/ 4893891 w 10080264"/>
                <a:gd name="connsiteY2738" fmla="*/ 1054626 h 3652478"/>
                <a:gd name="connsiteX2739" fmla="*/ 4900734 w 10080264"/>
                <a:gd name="connsiteY2739" fmla="*/ 1049585 h 3652478"/>
                <a:gd name="connsiteX2740" fmla="*/ 520709 w 10080264"/>
                <a:gd name="connsiteY2740" fmla="*/ 1040835 h 3652478"/>
                <a:gd name="connsiteX2741" fmla="*/ 494799 w 10080264"/>
                <a:gd name="connsiteY2741" fmla="*/ 1061357 h 3652478"/>
                <a:gd name="connsiteX2742" fmla="*/ 512072 w 10080264"/>
                <a:gd name="connsiteY2742" fmla="*/ 1054516 h 3652478"/>
                <a:gd name="connsiteX2743" fmla="*/ 6137643 w 10080264"/>
                <a:gd name="connsiteY2743" fmla="*/ 1040628 h 3652478"/>
                <a:gd name="connsiteX2744" fmla="*/ 6120358 w 10080264"/>
                <a:gd name="connsiteY2744" fmla="*/ 1050710 h 3652478"/>
                <a:gd name="connsiteX2745" fmla="*/ 6132241 w 10080264"/>
                <a:gd name="connsiteY2745" fmla="*/ 1045669 h 3652478"/>
                <a:gd name="connsiteX2746" fmla="*/ 9430970 w 10080264"/>
                <a:gd name="connsiteY2746" fmla="*/ 1039337 h 3652478"/>
                <a:gd name="connsiteX2747" fmla="*/ 9408283 w 10080264"/>
                <a:gd name="connsiteY2747" fmla="*/ 1054815 h 3652478"/>
                <a:gd name="connsiteX2748" fmla="*/ 9427369 w 10080264"/>
                <a:gd name="connsiteY2748" fmla="*/ 1047976 h 3652478"/>
                <a:gd name="connsiteX2749" fmla="*/ 9429170 w 10080264"/>
                <a:gd name="connsiteY2749" fmla="*/ 1042577 h 3652478"/>
                <a:gd name="connsiteX2750" fmla="*/ 3579942 w 10080264"/>
                <a:gd name="connsiteY2750" fmla="*/ 1008339 h 3652478"/>
                <a:gd name="connsiteX2751" fmla="*/ 3448194 w 10080264"/>
                <a:gd name="connsiteY2751" fmla="*/ 1074210 h 3652478"/>
                <a:gd name="connsiteX2752" fmla="*/ 3320046 w 10080264"/>
                <a:gd name="connsiteY2752" fmla="*/ 1139722 h 3652478"/>
                <a:gd name="connsiteX2753" fmla="*/ 3200898 w 10080264"/>
                <a:gd name="connsiteY2753" fmla="*/ 1209193 h 3652478"/>
                <a:gd name="connsiteX2754" fmla="*/ 3218176 w 10080264"/>
                <a:gd name="connsiteY2754" fmla="*/ 1205593 h 3652478"/>
                <a:gd name="connsiteX2755" fmla="*/ 3233655 w 10080264"/>
                <a:gd name="connsiteY2755" fmla="*/ 1200554 h 3652478"/>
                <a:gd name="connsiteX2756" fmla="*/ 3251292 w 10080264"/>
                <a:gd name="connsiteY2756" fmla="*/ 1195514 h 3652478"/>
                <a:gd name="connsiteX2757" fmla="*/ 3264972 w 10080264"/>
                <a:gd name="connsiteY2757" fmla="*/ 1188315 h 3652478"/>
                <a:gd name="connsiteX2758" fmla="*/ 3280450 w 10080264"/>
                <a:gd name="connsiteY2758" fmla="*/ 1181476 h 3652478"/>
                <a:gd name="connsiteX2759" fmla="*/ 3294488 w 10080264"/>
                <a:gd name="connsiteY2759" fmla="*/ 1172837 h 3652478"/>
                <a:gd name="connsiteX2760" fmla="*/ 3309967 w 10080264"/>
                <a:gd name="connsiteY2760" fmla="*/ 1162399 h 3652478"/>
                <a:gd name="connsiteX2761" fmla="*/ 3323646 w 10080264"/>
                <a:gd name="connsiteY2761" fmla="*/ 1151960 h 3652478"/>
                <a:gd name="connsiteX2762" fmla="*/ 3356763 w 10080264"/>
                <a:gd name="connsiteY2762" fmla="*/ 1129283 h 3652478"/>
                <a:gd name="connsiteX2763" fmla="*/ 3391320 w 10080264"/>
                <a:gd name="connsiteY2763" fmla="*/ 1112005 h 3652478"/>
                <a:gd name="connsiteX2764" fmla="*/ 3425876 w 10080264"/>
                <a:gd name="connsiteY2764" fmla="*/ 1098327 h 3652478"/>
                <a:gd name="connsiteX2765" fmla="*/ 3462233 w 10080264"/>
                <a:gd name="connsiteY2765" fmla="*/ 1087889 h 3652478"/>
                <a:gd name="connsiteX2766" fmla="*/ 3462233 w 10080264"/>
                <a:gd name="connsiteY2766" fmla="*/ 1082849 h 3652478"/>
                <a:gd name="connsiteX2767" fmla="*/ 3464032 w 10080264"/>
                <a:gd name="connsiteY2767" fmla="*/ 1079250 h 3652478"/>
                <a:gd name="connsiteX2768" fmla="*/ 3467272 w 10080264"/>
                <a:gd name="connsiteY2768" fmla="*/ 1074210 h 3652478"/>
                <a:gd name="connsiteX2769" fmla="*/ 3470872 w 10080264"/>
                <a:gd name="connsiteY2769" fmla="*/ 1070611 h 3652478"/>
                <a:gd name="connsiteX2770" fmla="*/ 3475912 w 10080264"/>
                <a:gd name="connsiteY2770" fmla="*/ 1067371 h 3652478"/>
                <a:gd name="connsiteX2771" fmla="*/ 3483111 w 10080264"/>
                <a:gd name="connsiteY2771" fmla="*/ 1067371 h 3652478"/>
                <a:gd name="connsiteX2772" fmla="*/ 3502189 w 10080264"/>
                <a:gd name="connsiteY2772" fmla="*/ 1067371 h 3652478"/>
                <a:gd name="connsiteX2773" fmla="*/ 3515868 w 10080264"/>
                <a:gd name="connsiteY2773" fmla="*/ 1053333 h 3652478"/>
                <a:gd name="connsiteX2774" fmla="*/ 3529906 w 10080264"/>
                <a:gd name="connsiteY2774" fmla="*/ 1041455 h 3652478"/>
                <a:gd name="connsiteX2775" fmla="*/ 3545385 w 10080264"/>
                <a:gd name="connsiteY2775" fmla="*/ 1029216 h 3652478"/>
                <a:gd name="connsiteX2776" fmla="*/ 3562663 w 10080264"/>
                <a:gd name="connsiteY2776" fmla="*/ 1018778 h 3652478"/>
                <a:gd name="connsiteX2777" fmla="*/ 2595074 w 10080264"/>
                <a:gd name="connsiteY2777" fmla="*/ 1006539 h 3652478"/>
                <a:gd name="connsiteX2778" fmla="*/ 2558718 w 10080264"/>
                <a:gd name="connsiteY2778" fmla="*/ 1025617 h 3652478"/>
                <a:gd name="connsiteX2779" fmla="*/ 2510123 w 10080264"/>
                <a:gd name="connsiteY2779" fmla="*/ 1053333 h 3652478"/>
                <a:gd name="connsiteX2780" fmla="*/ 2480605 w 10080264"/>
                <a:gd name="connsiteY2780" fmla="*/ 1068811 h 3652478"/>
                <a:gd name="connsiteX2781" fmla="*/ 2496444 w 10080264"/>
                <a:gd name="connsiteY2781" fmla="*/ 1067371 h 3652478"/>
                <a:gd name="connsiteX2782" fmla="*/ 2510123 w 10080264"/>
                <a:gd name="connsiteY2782" fmla="*/ 1063772 h 3652478"/>
                <a:gd name="connsiteX2783" fmla="*/ 2522361 w 10080264"/>
                <a:gd name="connsiteY2783" fmla="*/ 1058732 h 3652478"/>
                <a:gd name="connsiteX2784" fmla="*/ 2534600 w 10080264"/>
                <a:gd name="connsiteY2784" fmla="*/ 1050094 h 3652478"/>
                <a:gd name="connsiteX2785" fmla="*/ 2545039 w 10080264"/>
                <a:gd name="connsiteY2785" fmla="*/ 1041455 h 3652478"/>
                <a:gd name="connsiteX2786" fmla="*/ 2546839 w 10080264"/>
                <a:gd name="connsiteY2786" fmla="*/ 1039655 h 3652478"/>
                <a:gd name="connsiteX2787" fmla="*/ 2565557 w 10080264"/>
                <a:gd name="connsiteY2787" fmla="*/ 1027417 h 3652478"/>
                <a:gd name="connsiteX2788" fmla="*/ 2575996 w 10080264"/>
                <a:gd name="connsiteY2788" fmla="*/ 1022377 h 3652478"/>
                <a:gd name="connsiteX2789" fmla="*/ 2584635 w 10080264"/>
                <a:gd name="connsiteY2789" fmla="*/ 1020577 h 3652478"/>
                <a:gd name="connsiteX2790" fmla="*/ 2588235 w 10080264"/>
                <a:gd name="connsiteY2790" fmla="*/ 1013378 h 3652478"/>
                <a:gd name="connsiteX2791" fmla="*/ 815070 w 10080264"/>
                <a:gd name="connsiteY2791" fmla="*/ 1000872 h 3652478"/>
                <a:gd name="connsiteX2792" fmla="*/ 776925 w 10080264"/>
                <a:gd name="connsiteY2792" fmla="*/ 1035435 h 3652478"/>
                <a:gd name="connsiteX2793" fmla="*/ 737341 w 10080264"/>
                <a:gd name="connsiteY2793" fmla="*/ 1068197 h 3652478"/>
                <a:gd name="connsiteX2794" fmla="*/ 695598 w 10080264"/>
                <a:gd name="connsiteY2794" fmla="*/ 1099520 h 3652478"/>
                <a:gd name="connsiteX2795" fmla="*/ 652415 w 10080264"/>
                <a:gd name="connsiteY2795" fmla="*/ 1130482 h 3652478"/>
                <a:gd name="connsiteX2796" fmla="*/ 622907 w 10080264"/>
                <a:gd name="connsiteY2796" fmla="*/ 1151363 h 3652478"/>
                <a:gd name="connsiteX2797" fmla="*/ 493000 w 10080264"/>
                <a:gd name="connsiteY2797" fmla="*/ 1248210 h 3652478"/>
                <a:gd name="connsiteX2798" fmla="*/ 501636 w 10080264"/>
                <a:gd name="connsiteY2798" fmla="*/ 1256851 h 3652478"/>
                <a:gd name="connsiteX2799" fmla="*/ 508834 w 10080264"/>
                <a:gd name="connsiteY2799" fmla="*/ 1267292 h 3652478"/>
                <a:gd name="connsiteX2800" fmla="*/ 515671 w 10080264"/>
                <a:gd name="connsiteY2800" fmla="*/ 1274132 h 3652478"/>
                <a:gd name="connsiteX2801" fmla="*/ 520709 w 10080264"/>
                <a:gd name="connsiteY2801" fmla="*/ 1277732 h 3652478"/>
                <a:gd name="connsiteX2802" fmla="*/ 526107 w 10080264"/>
                <a:gd name="connsiteY2802" fmla="*/ 1279533 h 3652478"/>
                <a:gd name="connsiteX2803" fmla="*/ 536183 w 10080264"/>
                <a:gd name="connsiteY2803" fmla="*/ 1267292 h 3652478"/>
                <a:gd name="connsiteX2804" fmla="*/ 546618 w 10080264"/>
                <a:gd name="connsiteY2804" fmla="*/ 1256851 h 3652478"/>
                <a:gd name="connsiteX2805" fmla="*/ 560653 w 10080264"/>
                <a:gd name="connsiteY2805" fmla="*/ 1246410 h 3652478"/>
                <a:gd name="connsiteX2806" fmla="*/ 576126 w 10080264"/>
                <a:gd name="connsiteY2806" fmla="*/ 1237770 h 3652478"/>
                <a:gd name="connsiteX2807" fmla="*/ 588361 w 10080264"/>
                <a:gd name="connsiteY2807" fmla="*/ 1229129 h 3652478"/>
                <a:gd name="connsiteX2808" fmla="*/ 602396 w 10080264"/>
                <a:gd name="connsiteY2808" fmla="*/ 1219048 h 3652478"/>
                <a:gd name="connsiteX2809" fmla="*/ 628305 w 10080264"/>
                <a:gd name="connsiteY2809" fmla="*/ 1194927 h 3652478"/>
                <a:gd name="connsiteX2810" fmla="*/ 643779 w 10080264"/>
                <a:gd name="connsiteY2810" fmla="*/ 1175845 h 3652478"/>
                <a:gd name="connsiteX2811" fmla="*/ 655654 w 10080264"/>
                <a:gd name="connsiteY2811" fmla="*/ 1156764 h 3652478"/>
                <a:gd name="connsiteX2812" fmla="*/ 664291 w 10080264"/>
                <a:gd name="connsiteY2812" fmla="*/ 1146323 h 3652478"/>
                <a:gd name="connsiteX2813" fmla="*/ 672927 w 10080264"/>
                <a:gd name="connsiteY2813" fmla="*/ 1139122 h 3652478"/>
                <a:gd name="connsiteX2814" fmla="*/ 683363 w 10080264"/>
                <a:gd name="connsiteY2814" fmla="*/ 1134082 h 3652478"/>
                <a:gd name="connsiteX2815" fmla="*/ 693799 w 10080264"/>
                <a:gd name="connsiteY2815" fmla="*/ 1130482 h 3652478"/>
                <a:gd name="connsiteX2816" fmla="*/ 699197 w 10080264"/>
                <a:gd name="connsiteY2816" fmla="*/ 1121841 h 3652478"/>
                <a:gd name="connsiteX2817" fmla="*/ 704234 w 10080264"/>
                <a:gd name="connsiteY2817" fmla="*/ 1113201 h 3652478"/>
                <a:gd name="connsiteX2818" fmla="*/ 723307 w 10080264"/>
                <a:gd name="connsiteY2818" fmla="*/ 1092679 h 3652478"/>
                <a:gd name="connsiteX2819" fmla="*/ 749216 w 10080264"/>
                <a:gd name="connsiteY2819" fmla="*/ 1069997 h 3652478"/>
                <a:gd name="connsiteX2820" fmla="*/ 775126 w 10080264"/>
                <a:gd name="connsiteY2820" fmla="*/ 1044076 h 3652478"/>
                <a:gd name="connsiteX2821" fmla="*/ 787361 w 10080264"/>
                <a:gd name="connsiteY2821" fmla="*/ 1033635 h 3652478"/>
                <a:gd name="connsiteX2822" fmla="*/ 797437 w 10080264"/>
                <a:gd name="connsiteY2822" fmla="*/ 1023194 h 3652478"/>
                <a:gd name="connsiteX2823" fmla="*/ 815070 w 10080264"/>
                <a:gd name="connsiteY2823" fmla="*/ 1002313 h 3652478"/>
                <a:gd name="connsiteX2824" fmla="*/ 2240148 w 10080264"/>
                <a:gd name="connsiteY2824" fmla="*/ 997900 h 3652478"/>
                <a:gd name="connsiteX2825" fmla="*/ 2240148 w 10080264"/>
                <a:gd name="connsiteY2825" fmla="*/ 999700 h 3652478"/>
                <a:gd name="connsiteX2826" fmla="*/ 2245548 w 10080264"/>
                <a:gd name="connsiteY2826" fmla="*/ 997900 h 3652478"/>
                <a:gd name="connsiteX2827" fmla="*/ 4514636 w 10080264"/>
                <a:gd name="connsiteY2827" fmla="*/ 993777 h 3652478"/>
                <a:gd name="connsiteX2828" fmla="*/ 4512835 w 10080264"/>
                <a:gd name="connsiteY2828" fmla="*/ 997377 h 3652478"/>
                <a:gd name="connsiteX2829" fmla="*/ 4495547 w 10080264"/>
                <a:gd name="connsiteY2829" fmla="*/ 1016460 h 3652478"/>
                <a:gd name="connsiteX2830" fmla="*/ 4481501 w 10080264"/>
                <a:gd name="connsiteY2830" fmla="*/ 1031942 h 3652478"/>
                <a:gd name="connsiteX2831" fmla="*/ 4466014 w 10080264"/>
                <a:gd name="connsiteY2831" fmla="*/ 1044184 h 3652478"/>
                <a:gd name="connsiteX2832" fmla="*/ 4467814 w 10080264"/>
                <a:gd name="connsiteY2832" fmla="*/ 1044184 h 3652478"/>
                <a:gd name="connsiteX2833" fmla="*/ 4471056 w 10080264"/>
                <a:gd name="connsiteY2833" fmla="*/ 1044184 h 3652478"/>
                <a:gd name="connsiteX2834" fmla="*/ 4476458 w 10080264"/>
                <a:gd name="connsiteY2834" fmla="*/ 1040944 h 3652478"/>
                <a:gd name="connsiteX2835" fmla="*/ 4483302 w 10080264"/>
                <a:gd name="connsiteY2835" fmla="*/ 1031942 h 3652478"/>
                <a:gd name="connsiteX2836" fmla="*/ 4490145 w 10080264"/>
                <a:gd name="connsiteY2836" fmla="*/ 1023301 h 3652478"/>
                <a:gd name="connsiteX2837" fmla="*/ 4498789 w 10080264"/>
                <a:gd name="connsiteY2837" fmla="*/ 1014660 h 3652478"/>
                <a:gd name="connsiteX2838" fmla="*/ 4505992 w 10080264"/>
                <a:gd name="connsiteY2838" fmla="*/ 1009619 h 3652478"/>
                <a:gd name="connsiteX2839" fmla="*/ 4514636 w 10080264"/>
                <a:gd name="connsiteY2839" fmla="*/ 1006019 h 3652478"/>
                <a:gd name="connsiteX2840" fmla="*/ 4514636 w 10080264"/>
                <a:gd name="connsiteY2840" fmla="*/ 999177 h 3652478"/>
                <a:gd name="connsiteX2841" fmla="*/ 8161554 w 10080264"/>
                <a:gd name="connsiteY2841" fmla="*/ 992546 h 3652478"/>
                <a:gd name="connsiteX2842" fmla="*/ 8146069 w 10080264"/>
                <a:gd name="connsiteY2842" fmla="*/ 1002624 h 3652478"/>
                <a:gd name="connsiteX2843" fmla="*/ 8160113 w 10080264"/>
                <a:gd name="connsiteY2843" fmla="*/ 999384 h 3652478"/>
                <a:gd name="connsiteX2844" fmla="*/ 9912088 w 10080264"/>
                <a:gd name="connsiteY2844" fmla="*/ 990746 h 3652478"/>
                <a:gd name="connsiteX2845" fmla="*/ 9877517 w 10080264"/>
                <a:gd name="connsiteY2845" fmla="*/ 1018461 h 3652478"/>
                <a:gd name="connsiteX2846" fmla="*/ 9846547 w 10080264"/>
                <a:gd name="connsiteY2846" fmla="*/ 1046176 h 3652478"/>
                <a:gd name="connsiteX2847" fmla="*/ 9813776 w 10080264"/>
                <a:gd name="connsiteY2847" fmla="*/ 1077131 h 3652478"/>
                <a:gd name="connsiteX2848" fmla="*/ 9820618 w 10080264"/>
                <a:gd name="connsiteY2848" fmla="*/ 1072092 h 3652478"/>
                <a:gd name="connsiteX2849" fmla="*/ 9855190 w 10080264"/>
                <a:gd name="connsiteY2849" fmla="*/ 1049776 h 3652478"/>
                <a:gd name="connsiteX2850" fmla="*/ 9889761 w 10080264"/>
                <a:gd name="connsiteY2850" fmla="*/ 1025300 h 3652478"/>
                <a:gd name="connsiteX2851" fmla="*/ 9901645 w 10080264"/>
                <a:gd name="connsiteY2851" fmla="*/ 1016661 h 3652478"/>
                <a:gd name="connsiteX2852" fmla="*/ 9907047 w 10080264"/>
                <a:gd name="connsiteY2852" fmla="*/ 1002624 h 3652478"/>
                <a:gd name="connsiteX2853" fmla="*/ 9642000 w 10080264"/>
                <a:gd name="connsiteY2853" fmla="*/ 976708 h 3652478"/>
                <a:gd name="connsiteX2854" fmla="*/ 9609229 w 10080264"/>
                <a:gd name="connsiteY2854" fmla="*/ 1001184 h 3652478"/>
                <a:gd name="connsiteX2855" fmla="*/ 9602387 w 10080264"/>
                <a:gd name="connsiteY2855" fmla="*/ 1006223 h 3652478"/>
                <a:gd name="connsiteX2856" fmla="*/ 9622914 w 10080264"/>
                <a:gd name="connsiteY2856" fmla="*/ 992546 h 3652478"/>
                <a:gd name="connsiteX2857" fmla="*/ 4983932 w 10080264"/>
                <a:gd name="connsiteY2857" fmla="*/ 976494 h 3652478"/>
                <a:gd name="connsiteX2858" fmla="*/ 4980330 w 10080264"/>
                <a:gd name="connsiteY2858" fmla="*/ 980095 h 3652478"/>
                <a:gd name="connsiteX2859" fmla="*/ 4982131 w 10080264"/>
                <a:gd name="connsiteY2859" fmla="*/ 981895 h 3652478"/>
                <a:gd name="connsiteX2860" fmla="*/ 4866158 w 10080264"/>
                <a:gd name="connsiteY2860" fmla="*/ 967853 h 3652478"/>
                <a:gd name="connsiteX2861" fmla="*/ 4802048 w 10080264"/>
                <a:gd name="connsiteY2861" fmla="*/ 1020061 h 3652478"/>
                <a:gd name="connsiteX2862" fmla="*/ 4737939 w 10080264"/>
                <a:gd name="connsiteY2862" fmla="*/ 1071909 h 3652478"/>
                <a:gd name="connsiteX2863" fmla="*/ 4712007 w 10080264"/>
                <a:gd name="connsiteY2863" fmla="*/ 1092792 h 3652478"/>
                <a:gd name="connsiteX2864" fmla="*/ 4656541 w 10080264"/>
                <a:gd name="connsiteY2864" fmla="*/ 1139239 h 3652478"/>
                <a:gd name="connsiteX2865" fmla="*/ 4687516 w 10080264"/>
                <a:gd name="connsiteY2865" fmla="*/ 1121956 h 3652478"/>
                <a:gd name="connsiteX2866" fmla="*/ 4718850 w 10080264"/>
                <a:gd name="connsiteY2866" fmla="*/ 1101073 h 3652478"/>
                <a:gd name="connsiteX2867" fmla="*/ 4750184 w 10080264"/>
                <a:gd name="connsiteY2867" fmla="*/ 1078750 h 3652478"/>
                <a:gd name="connsiteX2868" fmla="*/ 4777917 w 10080264"/>
                <a:gd name="connsiteY2868" fmla="*/ 1051025 h 3652478"/>
                <a:gd name="connsiteX2869" fmla="*/ 4822938 w 10080264"/>
                <a:gd name="connsiteY2869" fmla="*/ 1007819 h 3652478"/>
                <a:gd name="connsiteX2870" fmla="*/ 7048344 w 10080264"/>
                <a:gd name="connsiteY2870" fmla="*/ 964294 h 3652478"/>
                <a:gd name="connsiteX2871" fmla="*/ 7017375 w 10080264"/>
                <a:gd name="connsiteY2871" fmla="*/ 984818 h 3652478"/>
                <a:gd name="connsiteX2872" fmla="*/ 6838764 w 10080264"/>
                <a:gd name="connsiteY2872" fmla="*/ 1106161 h 3652478"/>
                <a:gd name="connsiteX2873" fmla="*/ 6674197 w 10080264"/>
                <a:gd name="connsiteY2873" fmla="*/ 1213462 h 3652478"/>
                <a:gd name="connsiteX2874" fmla="*/ 6681399 w 10080264"/>
                <a:gd name="connsiteY2874" fmla="*/ 1211661 h 3652478"/>
                <a:gd name="connsiteX2875" fmla="*/ 6688241 w 10080264"/>
                <a:gd name="connsiteY2875" fmla="*/ 1210221 h 3652478"/>
                <a:gd name="connsiteX2876" fmla="*/ 6701925 w 10080264"/>
                <a:gd name="connsiteY2876" fmla="*/ 1211661 h 3652478"/>
                <a:gd name="connsiteX2877" fmla="*/ 6714168 w 10080264"/>
                <a:gd name="connsiteY2877" fmla="*/ 1215262 h 3652478"/>
                <a:gd name="connsiteX2878" fmla="*/ 6715969 w 10080264"/>
                <a:gd name="connsiteY2878" fmla="*/ 1215262 h 3652478"/>
                <a:gd name="connsiteX2879" fmla="*/ 6747298 w 10080264"/>
                <a:gd name="connsiteY2879" fmla="*/ 1189337 h 3652478"/>
                <a:gd name="connsiteX2880" fmla="*/ 6778267 w 10080264"/>
                <a:gd name="connsiteY2880" fmla="*/ 1165212 h 3652478"/>
                <a:gd name="connsiteX2881" fmla="*/ 6811036 w 10080264"/>
                <a:gd name="connsiteY2881" fmla="*/ 1144328 h 3652478"/>
                <a:gd name="connsiteX2882" fmla="*/ 6842365 w 10080264"/>
                <a:gd name="connsiteY2882" fmla="*/ 1127045 h 3652478"/>
                <a:gd name="connsiteX2883" fmla="*/ 6847406 w 10080264"/>
                <a:gd name="connsiteY2883" fmla="*/ 1116603 h 3652478"/>
                <a:gd name="connsiteX2884" fmla="*/ 6854608 w 10080264"/>
                <a:gd name="connsiteY2884" fmla="*/ 1107961 h 3652478"/>
                <a:gd name="connsiteX2885" fmla="*/ 6863251 w 10080264"/>
                <a:gd name="connsiteY2885" fmla="*/ 1099320 h 3652478"/>
                <a:gd name="connsiteX2886" fmla="*/ 6873694 w 10080264"/>
                <a:gd name="connsiteY2886" fmla="*/ 1090678 h 3652478"/>
                <a:gd name="connsiteX2887" fmla="*/ 6876935 w 10080264"/>
                <a:gd name="connsiteY2887" fmla="*/ 1088878 h 3652478"/>
                <a:gd name="connsiteX2888" fmla="*/ 6892779 w 10080264"/>
                <a:gd name="connsiteY2888" fmla="*/ 1083837 h 3652478"/>
                <a:gd name="connsiteX2889" fmla="*/ 6908264 w 10080264"/>
                <a:gd name="connsiteY2889" fmla="*/ 1082036 h 3652478"/>
                <a:gd name="connsiteX2890" fmla="*/ 6961919 w 10080264"/>
                <a:gd name="connsiteY2890" fmla="*/ 1028386 h 3652478"/>
                <a:gd name="connsiteX2891" fmla="*/ 6966961 w 10080264"/>
                <a:gd name="connsiteY2891" fmla="*/ 1022985 h 3652478"/>
                <a:gd name="connsiteX2892" fmla="*/ 6973803 w 10080264"/>
                <a:gd name="connsiteY2892" fmla="*/ 1021545 h 3652478"/>
                <a:gd name="connsiteX2893" fmla="*/ 6979204 w 10080264"/>
                <a:gd name="connsiteY2893" fmla="*/ 1021545 h 3652478"/>
                <a:gd name="connsiteX2894" fmla="*/ 6986046 w 10080264"/>
                <a:gd name="connsiteY2894" fmla="*/ 1022985 h 3652478"/>
                <a:gd name="connsiteX2895" fmla="*/ 6992888 w 10080264"/>
                <a:gd name="connsiteY2895" fmla="*/ 1014343 h 3652478"/>
                <a:gd name="connsiteX2896" fmla="*/ 6996489 w 10080264"/>
                <a:gd name="connsiteY2896" fmla="*/ 1007502 h 3652478"/>
                <a:gd name="connsiteX2897" fmla="*/ 7001531 w 10080264"/>
                <a:gd name="connsiteY2897" fmla="*/ 1002101 h 3652478"/>
                <a:gd name="connsiteX2898" fmla="*/ 7006932 w 10080264"/>
                <a:gd name="connsiteY2898" fmla="*/ 998860 h 3652478"/>
                <a:gd name="connsiteX2899" fmla="*/ 7013774 w 10080264"/>
                <a:gd name="connsiteY2899" fmla="*/ 995260 h 3652478"/>
                <a:gd name="connsiteX2900" fmla="*/ 7017375 w 10080264"/>
                <a:gd name="connsiteY2900" fmla="*/ 992019 h 3652478"/>
                <a:gd name="connsiteX2901" fmla="*/ 7029619 w 10080264"/>
                <a:gd name="connsiteY2901" fmla="*/ 979777 h 3652478"/>
                <a:gd name="connsiteX2902" fmla="*/ 494799 w 10080264"/>
                <a:gd name="connsiteY2902" fmla="*/ 959109 h 3652478"/>
                <a:gd name="connsiteX2903" fmla="*/ 460253 w 10080264"/>
                <a:gd name="connsiteY2903" fmla="*/ 985031 h 3652478"/>
                <a:gd name="connsiteX2904" fmla="*/ 427507 w 10080264"/>
                <a:gd name="connsiteY2904" fmla="*/ 1009513 h 3652478"/>
                <a:gd name="connsiteX2905" fmla="*/ 406744 w 10080264"/>
                <a:gd name="connsiteY2905" fmla="*/ 1030286 h 3652478"/>
                <a:gd name="connsiteX2906" fmla="*/ 404836 w 10080264"/>
                <a:gd name="connsiteY2906" fmla="*/ 1031835 h 3652478"/>
                <a:gd name="connsiteX2907" fmla="*/ 387563 w 10080264"/>
                <a:gd name="connsiteY2907" fmla="*/ 1049476 h 3652478"/>
                <a:gd name="connsiteX2908" fmla="*/ 372089 w 10080264"/>
                <a:gd name="connsiteY2908" fmla="*/ 1064957 h 3652478"/>
                <a:gd name="connsiteX2909" fmla="*/ 373528 w 10080264"/>
                <a:gd name="connsiteY2909" fmla="*/ 1064957 h 3652478"/>
                <a:gd name="connsiteX2910" fmla="*/ 399798 w 10080264"/>
                <a:gd name="connsiteY2910" fmla="*/ 1037235 h 3652478"/>
                <a:gd name="connsiteX2911" fmla="*/ 406744 w 10080264"/>
                <a:gd name="connsiteY2911" fmla="*/ 1030286 h 3652478"/>
                <a:gd name="connsiteX2912" fmla="*/ 423908 w 10080264"/>
                <a:gd name="connsiteY2912" fmla="*/ 1016354 h 3652478"/>
                <a:gd name="connsiteX2913" fmla="*/ 444780 w 10080264"/>
                <a:gd name="connsiteY2913" fmla="*/ 1004113 h 3652478"/>
                <a:gd name="connsiteX2914" fmla="*/ 468890 w 10080264"/>
                <a:gd name="connsiteY2914" fmla="*/ 993672 h 3652478"/>
                <a:gd name="connsiteX2915" fmla="*/ 481125 w 10080264"/>
                <a:gd name="connsiteY2915" fmla="*/ 976391 h 3652478"/>
                <a:gd name="connsiteX2916" fmla="*/ 2686866 w 10080264"/>
                <a:gd name="connsiteY2916" fmla="*/ 956506 h 3652478"/>
                <a:gd name="connsiteX2917" fmla="*/ 2674627 w 10080264"/>
                <a:gd name="connsiteY2917" fmla="*/ 959745 h 3652478"/>
                <a:gd name="connsiteX2918" fmla="*/ 2662748 w 10080264"/>
                <a:gd name="connsiteY2918" fmla="*/ 966585 h 3652478"/>
                <a:gd name="connsiteX2919" fmla="*/ 2664188 w 10080264"/>
                <a:gd name="connsiteY2919" fmla="*/ 966585 h 3652478"/>
                <a:gd name="connsiteX2920" fmla="*/ 2674627 w 10080264"/>
                <a:gd name="connsiteY2920" fmla="*/ 965145 h 3652478"/>
                <a:gd name="connsiteX2921" fmla="*/ 8632588 w 10080264"/>
                <a:gd name="connsiteY2921" fmla="*/ 948993 h 3652478"/>
                <a:gd name="connsiteX2922" fmla="*/ 8632588 w 10080264"/>
                <a:gd name="connsiteY2922" fmla="*/ 950793 h 3652478"/>
                <a:gd name="connsiteX2923" fmla="*/ 8630788 w 10080264"/>
                <a:gd name="connsiteY2923" fmla="*/ 952593 h 3652478"/>
                <a:gd name="connsiteX2924" fmla="*/ 8572088 w 10080264"/>
                <a:gd name="connsiteY2924" fmla="*/ 995785 h 3652478"/>
                <a:gd name="connsiteX2925" fmla="*/ 8584332 w 10080264"/>
                <a:gd name="connsiteY2925" fmla="*/ 995785 h 3652478"/>
                <a:gd name="connsiteX2926" fmla="*/ 8610261 w 10080264"/>
                <a:gd name="connsiteY2926" fmla="*/ 971669 h 3652478"/>
                <a:gd name="connsiteX2927" fmla="*/ 8637630 w 10080264"/>
                <a:gd name="connsiteY2927" fmla="*/ 948993 h 3652478"/>
                <a:gd name="connsiteX2928" fmla="*/ 8357098 w 10080264"/>
                <a:gd name="connsiteY2928" fmla="*/ 948993 h 3652478"/>
                <a:gd name="connsiteX2929" fmla="*/ 8251583 w 10080264"/>
                <a:gd name="connsiteY2929" fmla="*/ 1016661 h 3652478"/>
                <a:gd name="connsiteX2930" fmla="*/ 8149670 w 10080264"/>
                <a:gd name="connsiteY2930" fmla="*/ 1087569 h 3652478"/>
                <a:gd name="connsiteX2931" fmla="*/ 8047396 w 10080264"/>
                <a:gd name="connsiteY2931" fmla="*/ 1160276 h 3652478"/>
                <a:gd name="connsiteX2932" fmla="*/ 7948364 w 10080264"/>
                <a:gd name="connsiteY2932" fmla="*/ 1232983 h 3652478"/>
                <a:gd name="connsiteX2933" fmla="*/ 7953765 w 10080264"/>
                <a:gd name="connsiteY2933" fmla="*/ 1234783 h 3652478"/>
                <a:gd name="connsiteX2934" fmla="*/ 7958807 w 10080264"/>
                <a:gd name="connsiteY2934" fmla="*/ 1234783 h 3652478"/>
                <a:gd name="connsiteX2935" fmla="*/ 8007423 w 10080264"/>
                <a:gd name="connsiteY2935" fmla="*/ 1205268 h 3652478"/>
                <a:gd name="connsiteX2936" fmla="*/ 8052438 w 10080264"/>
                <a:gd name="connsiteY2936" fmla="*/ 1174314 h 3652478"/>
                <a:gd name="connsiteX2937" fmla="*/ 8093851 w 10080264"/>
                <a:gd name="connsiteY2937" fmla="*/ 1142999 h 3652478"/>
                <a:gd name="connsiteX2938" fmla="*/ 8133824 w 10080264"/>
                <a:gd name="connsiteY2938" fmla="*/ 1111685 h 3652478"/>
                <a:gd name="connsiteX2939" fmla="*/ 8173798 w 10080264"/>
                <a:gd name="connsiteY2939" fmla="*/ 1078931 h 3652478"/>
                <a:gd name="connsiteX2940" fmla="*/ 8217012 w 10080264"/>
                <a:gd name="connsiteY2940" fmla="*/ 1049776 h 3652478"/>
                <a:gd name="connsiteX2941" fmla="*/ 8267428 w 10080264"/>
                <a:gd name="connsiteY2941" fmla="*/ 1020261 h 3652478"/>
                <a:gd name="connsiteX2942" fmla="*/ 8321086 w 10080264"/>
                <a:gd name="connsiteY2942" fmla="*/ 992546 h 3652478"/>
                <a:gd name="connsiteX2943" fmla="*/ 8324327 w 10080264"/>
                <a:gd name="connsiteY2943" fmla="*/ 982108 h 3652478"/>
                <a:gd name="connsiteX2944" fmla="*/ 8329729 w 10080264"/>
                <a:gd name="connsiteY2944" fmla="*/ 973469 h 3652478"/>
                <a:gd name="connsiteX2945" fmla="*/ 8336571 w 10080264"/>
                <a:gd name="connsiteY2945" fmla="*/ 966270 h 3652478"/>
                <a:gd name="connsiteX2946" fmla="*/ 8345214 w 10080264"/>
                <a:gd name="connsiteY2946" fmla="*/ 963031 h 3652478"/>
                <a:gd name="connsiteX2947" fmla="*/ 8352056 w 10080264"/>
                <a:gd name="connsiteY2947" fmla="*/ 957632 h 3652478"/>
                <a:gd name="connsiteX2948" fmla="*/ 2541440 w 10080264"/>
                <a:gd name="connsiteY2948" fmla="*/ 946067 h 3652478"/>
                <a:gd name="connsiteX2949" fmla="*/ 2538016 w 10080264"/>
                <a:gd name="connsiteY2949" fmla="*/ 949015 h 3652478"/>
                <a:gd name="connsiteX2950" fmla="*/ 2506882 w 10080264"/>
                <a:gd name="connsiteY2950" fmla="*/ 966585 h 3652478"/>
                <a:gd name="connsiteX2951" fmla="*/ 2434169 w 10080264"/>
                <a:gd name="connsiteY2951" fmla="*/ 1008339 h 3652478"/>
                <a:gd name="connsiteX2952" fmla="*/ 2364696 w 10080264"/>
                <a:gd name="connsiteY2952" fmla="*/ 1051533 h 3652478"/>
                <a:gd name="connsiteX2953" fmla="*/ 2299182 w 10080264"/>
                <a:gd name="connsiteY2953" fmla="*/ 1094728 h 3652478"/>
                <a:gd name="connsiteX2954" fmla="*/ 2235108 w 10080264"/>
                <a:gd name="connsiteY2954" fmla="*/ 1139722 h 3652478"/>
                <a:gd name="connsiteX2955" fmla="*/ 2235108 w 10080264"/>
                <a:gd name="connsiteY2955" fmla="*/ 1146921 h 3652478"/>
                <a:gd name="connsiteX2956" fmla="*/ 2250587 w 10080264"/>
                <a:gd name="connsiteY2956" fmla="*/ 1138282 h 3652478"/>
                <a:gd name="connsiteX2957" fmla="*/ 2264625 w 10080264"/>
                <a:gd name="connsiteY2957" fmla="*/ 1126044 h 3652478"/>
                <a:gd name="connsiteX2958" fmla="*/ 2278304 w 10080264"/>
                <a:gd name="connsiteY2958" fmla="*/ 1115605 h 3652478"/>
                <a:gd name="connsiteX2959" fmla="*/ 2292343 w 10080264"/>
                <a:gd name="connsiteY2959" fmla="*/ 1106966 h 3652478"/>
                <a:gd name="connsiteX2960" fmla="*/ 2304222 w 10080264"/>
                <a:gd name="connsiteY2960" fmla="*/ 1100127 h 3652478"/>
                <a:gd name="connsiteX2961" fmla="*/ 2319700 w 10080264"/>
                <a:gd name="connsiteY2961" fmla="*/ 1094728 h 3652478"/>
                <a:gd name="connsiteX2962" fmla="*/ 2343818 w 10080264"/>
                <a:gd name="connsiteY2962" fmla="*/ 1072411 h 3652478"/>
                <a:gd name="connsiteX2963" fmla="*/ 2370096 w 10080264"/>
                <a:gd name="connsiteY2963" fmla="*/ 1053333 h 3652478"/>
                <a:gd name="connsiteX2964" fmla="*/ 2397813 w 10080264"/>
                <a:gd name="connsiteY2964" fmla="*/ 1034256 h 3652478"/>
                <a:gd name="connsiteX2965" fmla="*/ 2429130 w 10080264"/>
                <a:gd name="connsiteY2965" fmla="*/ 1018778 h 3652478"/>
                <a:gd name="connsiteX2966" fmla="*/ 2460087 w 10080264"/>
                <a:gd name="connsiteY2966" fmla="*/ 1002940 h 3652478"/>
                <a:gd name="connsiteX2967" fmla="*/ 2489244 w 10080264"/>
                <a:gd name="connsiteY2967" fmla="*/ 987462 h 3652478"/>
                <a:gd name="connsiteX2968" fmla="*/ 2515522 w 10080264"/>
                <a:gd name="connsiteY2968" fmla="*/ 968384 h 3652478"/>
                <a:gd name="connsiteX2969" fmla="*/ 2538016 w 10080264"/>
                <a:gd name="connsiteY2969" fmla="*/ 949015 h 3652478"/>
                <a:gd name="connsiteX2970" fmla="*/ 2543239 w 10080264"/>
                <a:gd name="connsiteY2970" fmla="*/ 946067 h 3652478"/>
                <a:gd name="connsiteX2971" fmla="*/ 9091379 w 10080264"/>
                <a:gd name="connsiteY2971" fmla="*/ 940355 h 3652478"/>
                <a:gd name="connsiteX2972" fmla="*/ 9091379 w 10080264"/>
                <a:gd name="connsiteY2972" fmla="*/ 942155 h 3652478"/>
                <a:gd name="connsiteX2973" fmla="*/ 9096781 w 10080264"/>
                <a:gd name="connsiteY2973" fmla="*/ 940355 h 3652478"/>
                <a:gd name="connsiteX2974" fmla="*/ 8789960 w 10080264"/>
                <a:gd name="connsiteY2974" fmla="*/ 940355 h 3652478"/>
                <a:gd name="connsiteX2975" fmla="*/ 8760790 w 10080264"/>
                <a:gd name="connsiteY2975" fmla="*/ 954392 h 3652478"/>
                <a:gd name="connsiteX2976" fmla="*/ 8734862 w 10080264"/>
                <a:gd name="connsiteY2976" fmla="*/ 969870 h 3652478"/>
                <a:gd name="connsiteX2977" fmla="*/ 8708933 w 10080264"/>
                <a:gd name="connsiteY2977" fmla="*/ 985347 h 3652478"/>
                <a:gd name="connsiteX2978" fmla="*/ 8686246 w 10080264"/>
                <a:gd name="connsiteY2978" fmla="*/ 1002624 h 3652478"/>
                <a:gd name="connsiteX2979" fmla="*/ 8644472 w 10080264"/>
                <a:gd name="connsiteY2979" fmla="*/ 1033938 h 3652478"/>
                <a:gd name="connsiteX2980" fmla="*/ 8603058 w 10080264"/>
                <a:gd name="connsiteY2980" fmla="*/ 1067053 h 3652478"/>
                <a:gd name="connsiteX2981" fmla="*/ 8537517 w 10080264"/>
                <a:gd name="connsiteY2981" fmla="*/ 1118883 h 3652478"/>
                <a:gd name="connsiteX2982" fmla="*/ 8540758 w 10080264"/>
                <a:gd name="connsiteY2982" fmla="*/ 1120323 h 3652478"/>
                <a:gd name="connsiteX2983" fmla="*/ 8542559 w 10080264"/>
                <a:gd name="connsiteY2983" fmla="*/ 1120323 h 3652478"/>
                <a:gd name="connsiteX2984" fmla="*/ 8549401 w 10080264"/>
                <a:gd name="connsiteY2984" fmla="*/ 1118883 h 3652478"/>
                <a:gd name="connsiteX2985" fmla="*/ 8556603 w 10080264"/>
                <a:gd name="connsiteY2985" fmla="*/ 1118883 h 3652478"/>
                <a:gd name="connsiteX2986" fmla="*/ 8589374 w 10080264"/>
                <a:gd name="connsiteY2986" fmla="*/ 1085769 h 3652478"/>
                <a:gd name="connsiteX2987" fmla="*/ 8623945 w 10080264"/>
                <a:gd name="connsiteY2987" fmla="*/ 1054815 h 3652478"/>
                <a:gd name="connsiteX2988" fmla="*/ 8663918 w 10080264"/>
                <a:gd name="connsiteY2988" fmla="*/ 1025300 h 3652478"/>
                <a:gd name="connsiteX2989" fmla="*/ 8707133 w 10080264"/>
                <a:gd name="connsiteY2989" fmla="*/ 997585 h 3652478"/>
                <a:gd name="connsiteX2990" fmla="*/ 8728020 w 10080264"/>
                <a:gd name="connsiteY2990" fmla="*/ 985347 h 3652478"/>
                <a:gd name="connsiteX2991" fmla="*/ 8750347 w 10080264"/>
                <a:gd name="connsiteY2991" fmla="*/ 971669 h 3652478"/>
                <a:gd name="connsiteX2992" fmla="*/ 8769433 w 10080264"/>
                <a:gd name="connsiteY2992" fmla="*/ 957632 h 3652478"/>
                <a:gd name="connsiteX2993" fmla="*/ 8789960 w 10080264"/>
                <a:gd name="connsiteY2993" fmla="*/ 943954 h 3652478"/>
                <a:gd name="connsiteX2994" fmla="*/ 4597474 w 10080264"/>
                <a:gd name="connsiteY2994" fmla="*/ 940129 h 3652478"/>
                <a:gd name="connsiteX2995" fmla="*/ 4581987 w 10080264"/>
                <a:gd name="connsiteY2995" fmla="*/ 943729 h 3652478"/>
                <a:gd name="connsiteX2996" fmla="*/ 4568301 w 10080264"/>
                <a:gd name="connsiteY2996" fmla="*/ 948770 h 3652478"/>
                <a:gd name="connsiteX2997" fmla="*/ 4547411 w 10080264"/>
                <a:gd name="connsiteY2997" fmla="*/ 962812 h 3652478"/>
                <a:gd name="connsiteX2998" fmla="*/ 4528322 w 10080264"/>
                <a:gd name="connsiteY2998" fmla="*/ 978294 h 3652478"/>
                <a:gd name="connsiteX2999" fmla="*/ 4523280 w 10080264"/>
                <a:gd name="connsiteY2999" fmla="*/ 985135 h 3652478"/>
                <a:gd name="connsiteX3000" fmla="*/ 4551013 w 10080264"/>
                <a:gd name="connsiteY3000" fmla="*/ 969653 h 3652478"/>
                <a:gd name="connsiteX3001" fmla="*/ 4578385 w 10080264"/>
                <a:gd name="connsiteY3001" fmla="*/ 955971 h 3652478"/>
                <a:gd name="connsiteX3002" fmla="*/ 4588830 w 10080264"/>
                <a:gd name="connsiteY3002" fmla="*/ 948770 h 3652478"/>
                <a:gd name="connsiteX3003" fmla="*/ 2460087 w 10080264"/>
                <a:gd name="connsiteY3003" fmla="*/ 930589 h 3652478"/>
                <a:gd name="connsiteX3004" fmla="*/ 2451448 w 10080264"/>
                <a:gd name="connsiteY3004" fmla="*/ 935629 h 3652478"/>
                <a:gd name="connsiteX3005" fmla="*/ 2444608 w 10080264"/>
                <a:gd name="connsiteY3005" fmla="*/ 940668 h 3652478"/>
                <a:gd name="connsiteX3006" fmla="*/ 2454688 w 10080264"/>
                <a:gd name="connsiteY3006" fmla="*/ 937428 h 3652478"/>
                <a:gd name="connsiteX3007" fmla="*/ 3420837 w 10080264"/>
                <a:gd name="connsiteY3007" fmla="*/ 925190 h 3652478"/>
                <a:gd name="connsiteX3008" fmla="*/ 3415437 w 10080264"/>
                <a:gd name="connsiteY3008" fmla="*/ 928789 h 3652478"/>
                <a:gd name="connsiteX3009" fmla="*/ 3415321 w 10080264"/>
                <a:gd name="connsiteY3009" fmla="*/ 928909 h 3652478"/>
                <a:gd name="connsiteX3010" fmla="*/ 3405358 w 10080264"/>
                <a:gd name="connsiteY3010" fmla="*/ 935629 h 3652478"/>
                <a:gd name="connsiteX3011" fmla="*/ 3393119 w 10080264"/>
                <a:gd name="connsiteY3011" fmla="*/ 944267 h 3652478"/>
                <a:gd name="connsiteX3012" fmla="*/ 3405358 w 10080264"/>
                <a:gd name="connsiteY3012" fmla="*/ 939228 h 3652478"/>
                <a:gd name="connsiteX3013" fmla="*/ 3415321 w 10080264"/>
                <a:gd name="connsiteY3013" fmla="*/ 928909 h 3652478"/>
                <a:gd name="connsiteX3014" fmla="*/ 7895066 w 10080264"/>
                <a:gd name="connsiteY3014" fmla="*/ 923438 h 3652478"/>
                <a:gd name="connsiteX3015" fmla="*/ 7884623 w 10080264"/>
                <a:gd name="connsiteY3015" fmla="*/ 928477 h 3652478"/>
                <a:gd name="connsiteX3016" fmla="*/ 7872379 w 10080264"/>
                <a:gd name="connsiteY3016" fmla="*/ 930277 h 3652478"/>
                <a:gd name="connsiteX3017" fmla="*/ 7860495 w 10080264"/>
                <a:gd name="connsiteY3017" fmla="*/ 933516 h 3652478"/>
                <a:gd name="connsiteX3018" fmla="*/ 7846450 w 10080264"/>
                <a:gd name="connsiteY3018" fmla="*/ 935316 h 3652478"/>
                <a:gd name="connsiteX3019" fmla="*/ 7842849 w 10080264"/>
                <a:gd name="connsiteY3019" fmla="*/ 947554 h 3652478"/>
                <a:gd name="connsiteX3020" fmla="*/ 7839608 w 10080264"/>
                <a:gd name="connsiteY3020" fmla="*/ 961231 h 3652478"/>
                <a:gd name="connsiteX3021" fmla="*/ 7860495 w 10080264"/>
                <a:gd name="connsiteY3021" fmla="*/ 945754 h 3652478"/>
                <a:gd name="connsiteX3022" fmla="*/ 7881021 w 10080264"/>
                <a:gd name="connsiteY3022" fmla="*/ 933516 h 3652478"/>
                <a:gd name="connsiteX3023" fmla="*/ 7264766 w 10080264"/>
                <a:gd name="connsiteY3023" fmla="*/ 919285 h 3652478"/>
                <a:gd name="connsiteX3024" fmla="*/ 7211111 w 10080264"/>
                <a:gd name="connsiteY3024" fmla="*/ 953852 h 3652478"/>
                <a:gd name="connsiteX3025" fmla="*/ 7156015 w 10080264"/>
                <a:gd name="connsiteY3025" fmla="*/ 990219 h 3652478"/>
                <a:gd name="connsiteX3026" fmla="*/ 7098398 w 10080264"/>
                <a:gd name="connsiteY3026" fmla="*/ 1030186 h 3652478"/>
                <a:gd name="connsiteX3027" fmla="*/ 7041502 w 10080264"/>
                <a:gd name="connsiteY3027" fmla="*/ 1073395 h 3652478"/>
                <a:gd name="connsiteX3028" fmla="*/ 7039701 w 10080264"/>
                <a:gd name="connsiteY3028" fmla="*/ 1073395 h 3652478"/>
                <a:gd name="connsiteX3029" fmla="*/ 6954717 w 10080264"/>
                <a:gd name="connsiteY3029" fmla="*/ 1135687 h 3652478"/>
                <a:gd name="connsiteX3030" fmla="*/ 6884137 w 10080264"/>
                <a:gd name="connsiteY3030" fmla="*/ 1187537 h 3652478"/>
                <a:gd name="connsiteX3031" fmla="*/ 6814637 w 10080264"/>
                <a:gd name="connsiteY3031" fmla="*/ 1236146 h 3652478"/>
                <a:gd name="connsiteX3032" fmla="*/ 6788710 w 10080264"/>
                <a:gd name="connsiteY3032" fmla="*/ 1249829 h 3652478"/>
                <a:gd name="connsiteX3033" fmla="*/ 6764583 w 10080264"/>
                <a:gd name="connsiteY3033" fmla="*/ 1265312 h 3652478"/>
                <a:gd name="connsiteX3034" fmla="*/ 6750539 w 10080264"/>
                <a:gd name="connsiteY3034" fmla="*/ 1273953 h 3652478"/>
                <a:gd name="connsiteX3035" fmla="*/ 6728212 w 10080264"/>
                <a:gd name="connsiteY3035" fmla="*/ 1289796 h 3652478"/>
                <a:gd name="connsiteX3036" fmla="*/ 6705526 w 10080264"/>
                <a:gd name="connsiteY3036" fmla="*/ 1303479 h 3652478"/>
                <a:gd name="connsiteX3037" fmla="*/ 6691842 w 10080264"/>
                <a:gd name="connsiteY3037" fmla="*/ 1310680 h 3652478"/>
                <a:gd name="connsiteX3038" fmla="*/ 6686440 w 10080264"/>
                <a:gd name="connsiteY3038" fmla="*/ 1317522 h 3652478"/>
                <a:gd name="connsiteX3039" fmla="*/ 6681399 w 10080264"/>
                <a:gd name="connsiteY3039" fmla="*/ 1324363 h 3652478"/>
                <a:gd name="connsiteX3040" fmla="*/ 6674197 w 10080264"/>
                <a:gd name="connsiteY3040" fmla="*/ 1334805 h 3652478"/>
                <a:gd name="connsiteX3041" fmla="*/ 6722811 w 10080264"/>
                <a:gd name="connsiteY3041" fmla="*/ 1313921 h 3652478"/>
                <a:gd name="connsiteX3042" fmla="*/ 6754140 w 10080264"/>
                <a:gd name="connsiteY3042" fmla="*/ 1300238 h 3652478"/>
                <a:gd name="connsiteX3043" fmla="*/ 6781868 w 10080264"/>
                <a:gd name="connsiteY3043" fmla="*/ 1284395 h 3652478"/>
                <a:gd name="connsiteX3044" fmla="*/ 6805995 w 10080264"/>
                <a:gd name="connsiteY3044" fmla="*/ 1267112 h 3652478"/>
                <a:gd name="connsiteX3045" fmla="*/ 6826880 w 10080264"/>
                <a:gd name="connsiteY3045" fmla="*/ 1249829 h 3652478"/>
                <a:gd name="connsiteX3046" fmla="*/ 6830121 w 10080264"/>
                <a:gd name="connsiteY3046" fmla="*/ 1246228 h 3652478"/>
                <a:gd name="connsiteX3047" fmla="*/ 6836963 w 10080264"/>
                <a:gd name="connsiteY3047" fmla="*/ 1246228 h 3652478"/>
                <a:gd name="connsiteX3048" fmla="*/ 6842365 w 10080264"/>
                <a:gd name="connsiteY3048" fmla="*/ 1244788 h 3652478"/>
                <a:gd name="connsiteX3049" fmla="*/ 6844165 w 10080264"/>
                <a:gd name="connsiteY3049" fmla="*/ 1242987 h 3652478"/>
                <a:gd name="connsiteX3050" fmla="*/ 6849207 w 10080264"/>
                <a:gd name="connsiteY3050" fmla="*/ 1239387 h 3652478"/>
                <a:gd name="connsiteX3051" fmla="*/ 6849207 w 10080264"/>
                <a:gd name="connsiteY3051" fmla="*/ 1232545 h 3652478"/>
                <a:gd name="connsiteX3052" fmla="*/ 6852808 w 10080264"/>
                <a:gd name="connsiteY3052" fmla="*/ 1227504 h 3652478"/>
                <a:gd name="connsiteX3053" fmla="*/ 6856409 w 10080264"/>
                <a:gd name="connsiteY3053" fmla="*/ 1222103 h 3652478"/>
                <a:gd name="connsiteX3054" fmla="*/ 6863251 w 10080264"/>
                <a:gd name="connsiteY3054" fmla="*/ 1217062 h 3652478"/>
                <a:gd name="connsiteX3055" fmla="*/ 6870093 w 10080264"/>
                <a:gd name="connsiteY3055" fmla="*/ 1215262 h 3652478"/>
                <a:gd name="connsiteX3056" fmla="*/ 6890979 w 10080264"/>
                <a:gd name="connsiteY3056" fmla="*/ 1215262 h 3652478"/>
                <a:gd name="connsiteX3057" fmla="*/ 6897821 w 10080264"/>
                <a:gd name="connsiteY3057" fmla="*/ 1208421 h 3652478"/>
                <a:gd name="connsiteX3058" fmla="*/ 6910064 w 10080264"/>
                <a:gd name="connsiteY3058" fmla="*/ 1194738 h 3652478"/>
                <a:gd name="connsiteX3059" fmla="*/ 6925549 w 10080264"/>
                <a:gd name="connsiteY3059" fmla="*/ 1182496 h 3652478"/>
                <a:gd name="connsiteX3060" fmla="*/ 6934191 w 10080264"/>
                <a:gd name="connsiteY3060" fmla="*/ 1175654 h 3652478"/>
                <a:gd name="connsiteX3061" fmla="*/ 6944634 w 10080264"/>
                <a:gd name="connsiteY3061" fmla="*/ 1168453 h 3652478"/>
                <a:gd name="connsiteX3062" fmla="*/ 6961919 w 10080264"/>
                <a:gd name="connsiteY3062" fmla="*/ 1163412 h 3652478"/>
                <a:gd name="connsiteX3063" fmla="*/ 6982445 w 10080264"/>
                <a:gd name="connsiteY3063" fmla="*/ 1159811 h 3652478"/>
                <a:gd name="connsiteX3064" fmla="*/ 7000090 w 10080264"/>
                <a:gd name="connsiteY3064" fmla="*/ 1137487 h 3652478"/>
                <a:gd name="connsiteX3065" fmla="*/ 7019176 w 10080264"/>
                <a:gd name="connsiteY3065" fmla="*/ 1118403 h 3652478"/>
                <a:gd name="connsiteX3066" fmla="*/ 7036461 w 10080264"/>
                <a:gd name="connsiteY3066" fmla="*/ 1104361 h 3652478"/>
                <a:gd name="connsiteX3067" fmla="*/ 7053745 w 10080264"/>
                <a:gd name="connsiteY3067" fmla="*/ 1090678 h 3652478"/>
                <a:gd name="connsiteX3068" fmla="*/ 7093357 w 10080264"/>
                <a:gd name="connsiteY3068" fmla="*/ 1062953 h 3652478"/>
                <a:gd name="connsiteX3069" fmla="*/ 7135129 w 10080264"/>
                <a:gd name="connsiteY3069" fmla="*/ 1035227 h 3652478"/>
                <a:gd name="connsiteX3070" fmla="*/ 7178341 w 10080264"/>
                <a:gd name="connsiteY3070" fmla="*/ 1005702 h 3652478"/>
                <a:gd name="connsiteX3071" fmla="*/ 7221554 w 10080264"/>
                <a:gd name="connsiteY3071" fmla="*/ 971135 h 3652478"/>
                <a:gd name="connsiteX3072" fmla="*/ 7256123 w 10080264"/>
                <a:gd name="connsiteY3072" fmla="*/ 947010 h 3652478"/>
                <a:gd name="connsiteX3073" fmla="*/ 7273408 w 10080264"/>
                <a:gd name="connsiteY3073" fmla="*/ 936568 h 3652478"/>
                <a:gd name="connsiteX3074" fmla="*/ 7291053 w 10080264"/>
                <a:gd name="connsiteY3074" fmla="*/ 926126 h 3652478"/>
                <a:gd name="connsiteX3075" fmla="*/ 7287452 w 10080264"/>
                <a:gd name="connsiteY3075" fmla="*/ 924326 h 3652478"/>
                <a:gd name="connsiteX3076" fmla="*/ 7282051 w 10080264"/>
                <a:gd name="connsiteY3076" fmla="*/ 921085 h 3652478"/>
                <a:gd name="connsiteX3077" fmla="*/ 7275209 w 10080264"/>
                <a:gd name="connsiteY3077" fmla="*/ 921085 h 3652478"/>
                <a:gd name="connsiteX3078" fmla="*/ 9863833 w 10080264"/>
                <a:gd name="connsiteY3078" fmla="*/ 913000 h 3652478"/>
                <a:gd name="connsiteX3079" fmla="*/ 9842946 w 10080264"/>
                <a:gd name="connsiteY3079" fmla="*/ 923438 h 3652478"/>
                <a:gd name="connsiteX3080" fmla="*/ 9822419 w 10080264"/>
                <a:gd name="connsiteY3080" fmla="*/ 935316 h 3652478"/>
                <a:gd name="connsiteX3081" fmla="*/ 9778845 w 10080264"/>
                <a:gd name="connsiteY3081" fmla="*/ 968070 h 3652478"/>
                <a:gd name="connsiteX3082" fmla="*/ 9740672 w 10080264"/>
                <a:gd name="connsiteY3082" fmla="*/ 999384 h 3652478"/>
                <a:gd name="connsiteX3083" fmla="*/ 9650643 w 10080264"/>
                <a:gd name="connsiteY3083" fmla="*/ 1061654 h 3652478"/>
                <a:gd name="connsiteX3084" fmla="*/ 9533244 w 10080264"/>
                <a:gd name="connsiteY3084" fmla="*/ 1142999 h 3652478"/>
                <a:gd name="connsiteX3085" fmla="*/ 9453298 w 10080264"/>
                <a:gd name="connsiteY3085" fmla="*/ 1195190 h 3652478"/>
                <a:gd name="connsiteX3086" fmla="*/ 9453298 w 10080264"/>
                <a:gd name="connsiteY3086" fmla="*/ 1226145 h 3652478"/>
                <a:gd name="connsiteX3087" fmla="*/ 9489670 w 10080264"/>
                <a:gd name="connsiteY3087" fmla="*/ 1207068 h 3652478"/>
                <a:gd name="connsiteX3088" fmla="*/ 9529643 w 10080264"/>
                <a:gd name="connsiteY3088" fmla="*/ 1184752 h 3652478"/>
                <a:gd name="connsiteX3089" fmla="*/ 9566015 w 10080264"/>
                <a:gd name="connsiteY3089" fmla="*/ 1162076 h 3652478"/>
                <a:gd name="connsiteX3090" fmla="*/ 9598786 w 10080264"/>
                <a:gd name="connsiteY3090" fmla="*/ 1137960 h 3652478"/>
                <a:gd name="connsiteX3091" fmla="*/ 9609229 w 10080264"/>
                <a:gd name="connsiteY3091" fmla="*/ 1125722 h 3652478"/>
                <a:gd name="connsiteX3092" fmla="*/ 9626515 w 10080264"/>
                <a:gd name="connsiteY3092" fmla="*/ 1113484 h 3652478"/>
                <a:gd name="connsiteX3093" fmla="*/ 9642000 w 10080264"/>
                <a:gd name="connsiteY3093" fmla="*/ 1108445 h 3652478"/>
                <a:gd name="connsiteX3094" fmla="*/ 9657845 w 10080264"/>
                <a:gd name="connsiteY3094" fmla="*/ 1104846 h 3652478"/>
                <a:gd name="connsiteX3095" fmla="*/ 9664687 w 10080264"/>
                <a:gd name="connsiteY3095" fmla="*/ 1092968 h 3652478"/>
                <a:gd name="connsiteX3096" fmla="*/ 9671530 w 10080264"/>
                <a:gd name="connsiteY3096" fmla="*/ 1082530 h 3652478"/>
                <a:gd name="connsiteX3097" fmla="*/ 9678732 w 10080264"/>
                <a:gd name="connsiteY3097" fmla="*/ 1072092 h 3652478"/>
                <a:gd name="connsiteX3098" fmla="*/ 9687375 w 10080264"/>
                <a:gd name="connsiteY3098" fmla="*/ 1063453 h 3652478"/>
                <a:gd name="connsiteX3099" fmla="*/ 9697818 w 10080264"/>
                <a:gd name="connsiteY3099" fmla="*/ 1054815 h 3652478"/>
                <a:gd name="connsiteX3100" fmla="*/ 9709702 w 10080264"/>
                <a:gd name="connsiteY3100" fmla="*/ 1049776 h 3652478"/>
                <a:gd name="connsiteX3101" fmla="*/ 9720146 w 10080264"/>
                <a:gd name="connsiteY3101" fmla="*/ 1046176 h 3652478"/>
                <a:gd name="connsiteX3102" fmla="*/ 9732030 w 10080264"/>
                <a:gd name="connsiteY3102" fmla="*/ 1044377 h 3652478"/>
                <a:gd name="connsiteX3103" fmla="*/ 9735631 w 10080264"/>
                <a:gd name="connsiteY3103" fmla="*/ 1033938 h 3652478"/>
                <a:gd name="connsiteX3104" fmla="*/ 9739232 w 10080264"/>
                <a:gd name="connsiteY3104" fmla="*/ 1025300 h 3652478"/>
                <a:gd name="connsiteX3105" fmla="*/ 9746074 w 10080264"/>
                <a:gd name="connsiteY3105" fmla="*/ 1020261 h 3652478"/>
                <a:gd name="connsiteX3106" fmla="*/ 9754717 w 10080264"/>
                <a:gd name="connsiteY3106" fmla="*/ 1018461 h 3652478"/>
                <a:gd name="connsiteX3107" fmla="*/ 9754717 w 10080264"/>
                <a:gd name="connsiteY3107" fmla="*/ 1016661 h 3652478"/>
                <a:gd name="connsiteX3108" fmla="*/ 9754717 w 10080264"/>
                <a:gd name="connsiteY3108" fmla="*/ 1006223 h 3652478"/>
                <a:gd name="connsiteX3109" fmla="*/ 9765160 w 10080264"/>
                <a:gd name="connsiteY3109" fmla="*/ 1002624 h 3652478"/>
                <a:gd name="connsiteX3110" fmla="*/ 9787488 w 10080264"/>
                <a:gd name="connsiteY3110" fmla="*/ 993985 h 3652478"/>
                <a:gd name="connsiteX3111" fmla="*/ 9806574 w 10080264"/>
                <a:gd name="connsiteY3111" fmla="*/ 982108 h 3652478"/>
                <a:gd name="connsiteX3112" fmla="*/ 9822419 w 10080264"/>
                <a:gd name="connsiteY3112" fmla="*/ 968070 h 3652478"/>
                <a:gd name="connsiteX3113" fmla="*/ 9836104 w 10080264"/>
                <a:gd name="connsiteY3113" fmla="*/ 948993 h 3652478"/>
                <a:gd name="connsiteX3114" fmla="*/ 9850148 w 10080264"/>
                <a:gd name="connsiteY3114" fmla="*/ 930277 h 3652478"/>
                <a:gd name="connsiteX3115" fmla="*/ 8101054 w 10080264"/>
                <a:gd name="connsiteY3115" fmla="*/ 913000 h 3652478"/>
                <a:gd name="connsiteX3116" fmla="*/ 8066482 w 10080264"/>
                <a:gd name="connsiteY3116" fmla="*/ 938915 h 3652478"/>
                <a:gd name="connsiteX3117" fmla="*/ 8031911 w 10080264"/>
                <a:gd name="connsiteY3117" fmla="*/ 964831 h 3652478"/>
                <a:gd name="connsiteX3118" fmla="*/ 7962408 w 10080264"/>
                <a:gd name="connsiteY3118" fmla="*/ 1013062 h 3652478"/>
                <a:gd name="connsiteX3119" fmla="*/ 7919194 w 10080264"/>
                <a:gd name="connsiteY3119" fmla="*/ 1041137 h 3652478"/>
                <a:gd name="connsiteX3120" fmla="*/ 7882822 w 10080264"/>
                <a:gd name="connsiteY3120" fmla="*/ 1068492 h 3652478"/>
                <a:gd name="connsiteX3121" fmla="*/ 7848251 w 10080264"/>
                <a:gd name="connsiteY3121" fmla="*/ 1092968 h 3652478"/>
                <a:gd name="connsiteX3122" fmla="*/ 7816920 w 10080264"/>
                <a:gd name="connsiteY3122" fmla="*/ 1118883 h 3652478"/>
                <a:gd name="connsiteX3123" fmla="*/ 7816920 w 10080264"/>
                <a:gd name="connsiteY3123" fmla="*/ 1144799 h 3652478"/>
                <a:gd name="connsiteX3124" fmla="*/ 7836007 w 10080264"/>
                <a:gd name="connsiteY3124" fmla="*/ 1137960 h 3652478"/>
                <a:gd name="connsiteX3125" fmla="*/ 7851852 w 10080264"/>
                <a:gd name="connsiteY3125" fmla="*/ 1128962 h 3652478"/>
                <a:gd name="connsiteX3126" fmla="*/ 7865536 w 10080264"/>
                <a:gd name="connsiteY3126" fmla="*/ 1117084 h 3652478"/>
                <a:gd name="connsiteX3127" fmla="*/ 7875980 w 10080264"/>
                <a:gd name="connsiteY3127" fmla="*/ 1103046 h 3652478"/>
                <a:gd name="connsiteX3128" fmla="*/ 7881021 w 10080264"/>
                <a:gd name="connsiteY3128" fmla="*/ 1092968 h 3652478"/>
                <a:gd name="connsiteX3129" fmla="*/ 7893265 w 10080264"/>
                <a:gd name="connsiteY3129" fmla="*/ 1098007 h 3652478"/>
                <a:gd name="connsiteX3130" fmla="*/ 7896867 w 10080264"/>
                <a:gd name="connsiteY3130" fmla="*/ 1098007 h 3652478"/>
                <a:gd name="connsiteX3131" fmla="*/ 7903709 w 10080264"/>
                <a:gd name="connsiteY3131" fmla="*/ 1094408 h 3652478"/>
                <a:gd name="connsiteX3132" fmla="*/ 7912352 w 10080264"/>
                <a:gd name="connsiteY3132" fmla="*/ 1091168 h 3652478"/>
                <a:gd name="connsiteX3133" fmla="*/ 7914152 w 10080264"/>
                <a:gd name="connsiteY3133" fmla="*/ 1084330 h 3652478"/>
                <a:gd name="connsiteX3134" fmla="*/ 7917393 w 10080264"/>
                <a:gd name="connsiteY3134" fmla="*/ 1075691 h 3652478"/>
                <a:gd name="connsiteX3135" fmla="*/ 7922435 w 10080264"/>
                <a:gd name="connsiteY3135" fmla="*/ 1070292 h 3652478"/>
                <a:gd name="connsiteX3136" fmla="*/ 7931078 w 10080264"/>
                <a:gd name="connsiteY3136" fmla="*/ 1063453 h 3652478"/>
                <a:gd name="connsiteX3137" fmla="*/ 7939721 w 10080264"/>
                <a:gd name="connsiteY3137" fmla="*/ 1059854 h 3652478"/>
                <a:gd name="connsiteX3138" fmla="*/ 7945122 w 10080264"/>
                <a:gd name="connsiteY3138" fmla="*/ 1056614 h 3652478"/>
                <a:gd name="connsiteX3139" fmla="*/ 7950164 w 10080264"/>
                <a:gd name="connsiteY3139" fmla="*/ 1053015 h 3652478"/>
                <a:gd name="connsiteX3140" fmla="*/ 7971051 w 10080264"/>
                <a:gd name="connsiteY3140" fmla="*/ 1044377 h 3652478"/>
                <a:gd name="connsiteX3141" fmla="*/ 7990137 w 10080264"/>
                <a:gd name="connsiteY3141" fmla="*/ 1032139 h 3652478"/>
                <a:gd name="connsiteX3142" fmla="*/ 8009224 w 10080264"/>
                <a:gd name="connsiteY3142" fmla="*/ 1016661 h 3652478"/>
                <a:gd name="connsiteX3143" fmla="*/ 8026509 w 10080264"/>
                <a:gd name="connsiteY3143" fmla="*/ 995785 h 3652478"/>
                <a:gd name="connsiteX3144" fmla="*/ 8043795 w 10080264"/>
                <a:gd name="connsiteY3144" fmla="*/ 980308 h 3652478"/>
                <a:gd name="connsiteX3145" fmla="*/ 8061081 w 10080264"/>
                <a:gd name="connsiteY3145" fmla="*/ 966270 h 3652478"/>
                <a:gd name="connsiteX3146" fmla="*/ 8081967 w 10080264"/>
                <a:gd name="connsiteY3146" fmla="*/ 954392 h 3652478"/>
                <a:gd name="connsiteX3147" fmla="*/ 8102854 w 10080264"/>
                <a:gd name="connsiteY3147" fmla="*/ 945754 h 3652478"/>
                <a:gd name="connsiteX3148" fmla="*/ 8106095 w 10080264"/>
                <a:gd name="connsiteY3148" fmla="*/ 938915 h 3652478"/>
                <a:gd name="connsiteX3149" fmla="*/ 8107896 w 10080264"/>
                <a:gd name="connsiteY3149" fmla="*/ 932076 h 3652478"/>
                <a:gd name="connsiteX3150" fmla="*/ 8114738 w 10080264"/>
                <a:gd name="connsiteY3150" fmla="*/ 924878 h 3652478"/>
                <a:gd name="connsiteX3151" fmla="*/ 8121941 w 10080264"/>
                <a:gd name="connsiteY3151" fmla="*/ 919838 h 3652478"/>
                <a:gd name="connsiteX3152" fmla="*/ 8130583 w 10080264"/>
                <a:gd name="connsiteY3152" fmla="*/ 916239 h 3652478"/>
                <a:gd name="connsiteX3153" fmla="*/ 8135625 w 10080264"/>
                <a:gd name="connsiteY3153" fmla="*/ 914799 h 3652478"/>
                <a:gd name="connsiteX3154" fmla="*/ 8139226 w 10080264"/>
                <a:gd name="connsiteY3154" fmla="*/ 913000 h 3652478"/>
                <a:gd name="connsiteX3155" fmla="*/ 9283682 w 10080264"/>
                <a:gd name="connsiteY3155" fmla="*/ 905801 h 3652478"/>
                <a:gd name="connsiteX3156" fmla="*/ 9271798 w 10080264"/>
                <a:gd name="connsiteY3156" fmla="*/ 907601 h 3652478"/>
                <a:gd name="connsiteX3157" fmla="*/ 9261355 w 10080264"/>
                <a:gd name="connsiteY3157" fmla="*/ 911200 h 3652478"/>
                <a:gd name="connsiteX3158" fmla="*/ 9230024 w 10080264"/>
                <a:gd name="connsiteY3158" fmla="*/ 928477 h 3652478"/>
                <a:gd name="connsiteX3159" fmla="*/ 9204096 w 10080264"/>
                <a:gd name="connsiteY3159" fmla="*/ 945754 h 3652478"/>
                <a:gd name="connsiteX3160" fmla="*/ 9176367 w 10080264"/>
                <a:gd name="connsiteY3160" fmla="*/ 971669 h 3652478"/>
                <a:gd name="connsiteX3161" fmla="*/ 9148638 w 10080264"/>
                <a:gd name="connsiteY3161" fmla="*/ 997585 h 3652478"/>
                <a:gd name="connsiteX3162" fmla="*/ 9136754 w 10080264"/>
                <a:gd name="connsiteY3162" fmla="*/ 1008023 h 3652478"/>
                <a:gd name="connsiteX3163" fmla="*/ 9124510 w 10080264"/>
                <a:gd name="connsiteY3163" fmla="*/ 1018461 h 3652478"/>
                <a:gd name="connsiteX3164" fmla="*/ 9112266 w 10080264"/>
                <a:gd name="connsiteY3164" fmla="*/ 1027100 h 3652478"/>
                <a:gd name="connsiteX3165" fmla="*/ 9098581 w 10080264"/>
                <a:gd name="connsiteY3165" fmla="*/ 1033938 h 3652478"/>
                <a:gd name="connsiteX3166" fmla="*/ 9103623 w 10080264"/>
                <a:gd name="connsiteY3166" fmla="*/ 1053015 h 3652478"/>
                <a:gd name="connsiteX3167" fmla="*/ 9103623 w 10080264"/>
                <a:gd name="connsiteY3167" fmla="*/ 1068492 h 3652478"/>
                <a:gd name="connsiteX3168" fmla="*/ 9128111 w 10080264"/>
                <a:gd name="connsiteY3168" fmla="*/ 1049776 h 3652478"/>
                <a:gd name="connsiteX3169" fmla="*/ 9154040 w 10080264"/>
                <a:gd name="connsiteY3169" fmla="*/ 1030699 h 3652478"/>
                <a:gd name="connsiteX3170" fmla="*/ 9181408 w 10080264"/>
                <a:gd name="connsiteY3170" fmla="*/ 1013062 h 3652478"/>
                <a:gd name="connsiteX3171" fmla="*/ 9209138 w 10080264"/>
                <a:gd name="connsiteY3171" fmla="*/ 999384 h 3652478"/>
                <a:gd name="connsiteX3172" fmla="*/ 9217780 w 10080264"/>
                <a:gd name="connsiteY3172" fmla="*/ 980308 h 3652478"/>
                <a:gd name="connsiteX3173" fmla="*/ 9228224 w 10080264"/>
                <a:gd name="connsiteY3173" fmla="*/ 964831 h 3652478"/>
                <a:gd name="connsiteX3174" fmla="*/ 9242268 w 10080264"/>
                <a:gd name="connsiteY3174" fmla="*/ 952593 h 3652478"/>
                <a:gd name="connsiteX3175" fmla="*/ 9249111 w 10080264"/>
                <a:gd name="connsiteY3175" fmla="*/ 947554 h 3652478"/>
                <a:gd name="connsiteX3176" fmla="*/ 9255953 w 10080264"/>
                <a:gd name="connsiteY3176" fmla="*/ 943954 h 3652478"/>
                <a:gd name="connsiteX3177" fmla="*/ 9269998 w 10080264"/>
                <a:gd name="connsiteY3177" fmla="*/ 938915 h 3652478"/>
                <a:gd name="connsiteX3178" fmla="*/ 9283682 w 10080264"/>
                <a:gd name="connsiteY3178" fmla="*/ 932076 h 3652478"/>
                <a:gd name="connsiteX3179" fmla="*/ 9297727 w 10080264"/>
                <a:gd name="connsiteY3179" fmla="*/ 921638 h 3652478"/>
                <a:gd name="connsiteX3180" fmla="*/ 9311411 w 10080264"/>
                <a:gd name="connsiteY3180" fmla="*/ 909400 h 3652478"/>
                <a:gd name="connsiteX3181" fmla="*/ 9297727 w 10080264"/>
                <a:gd name="connsiteY3181" fmla="*/ 907601 h 3652478"/>
                <a:gd name="connsiteX3182" fmla="*/ 8700290 w 10080264"/>
                <a:gd name="connsiteY3182" fmla="*/ 904361 h 3652478"/>
                <a:gd name="connsiteX3183" fmla="*/ 8694889 w 10080264"/>
                <a:gd name="connsiteY3183" fmla="*/ 907601 h 3652478"/>
                <a:gd name="connsiteX3184" fmla="*/ 8688046 w 10080264"/>
                <a:gd name="connsiteY3184" fmla="*/ 909400 h 3652478"/>
                <a:gd name="connsiteX3185" fmla="*/ 8677603 w 10080264"/>
                <a:gd name="connsiteY3185" fmla="*/ 918039 h 3652478"/>
                <a:gd name="connsiteX3186" fmla="*/ 8667160 w 10080264"/>
                <a:gd name="connsiteY3186" fmla="*/ 924878 h 3652478"/>
                <a:gd name="connsiteX3187" fmla="*/ 8654916 w 10080264"/>
                <a:gd name="connsiteY3187" fmla="*/ 937115 h 3652478"/>
                <a:gd name="connsiteX3188" fmla="*/ 2612353 w 10080264"/>
                <a:gd name="connsiteY3188" fmla="*/ 902873 h 3652478"/>
                <a:gd name="connsiteX3189" fmla="*/ 2546839 w 10080264"/>
                <a:gd name="connsiteY3189" fmla="*/ 942468 h 3652478"/>
                <a:gd name="connsiteX3190" fmla="*/ 2551878 w 10080264"/>
                <a:gd name="connsiteY3190" fmla="*/ 942468 h 3652478"/>
                <a:gd name="connsiteX3191" fmla="*/ 2562317 w 10080264"/>
                <a:gd name="connsiteY3191" fmla="*/ 942468 h 3652478"/>
                <a:gd name="connsiteX3192" fmla="*/ 2565557 w 10080264"/>
                <a:gd name="connsiteY3192" fmla="*/ 939228 h 3652478"/>
                <a:gd name="connsiteX3193" fmla="*/ 2569157 w 10080264"/>
                <a:gd name="connsiteY3193" fmla="*/ 937428 h 3652478"/>
                <a:gd name="connsiteX3194" fmla="*/ 2577796 w 10080264"/>
                <a:gd name="connsiteY3194" fmla="*/ 935629 h 3652478"/>
                <a:gd name="connsiteX3195" fmla="*/ 2595074 w 10080264"/>
                <a:gd name="connsiteY3195" fmla="*/ 918351 h 3652478"/>
                <a:gd name="connsiteX3196" fmla="*/ 2795935 w 10080264"/>
                <a:gd name="connsiteY3196" fmla="*/ 897474 h 3652478"/>
                <a:gd name="connsiteX3197" fmla="*/ 2787297 w 10080264"/>
                <a:gd name="connsiteY3197" fmla="*/ 899273 h 3652478"/>
                <a:gd name="connsiteX3198" fmla="*/ 2768218 w 10080264"/>
                <a:gd name="connsiteY3198" fmla="*/ 913312 h 3652478"/>
                <a:gd name="connsiteX3199" fmla="*/ 2776858 w 10080264"/>
                <a:gd name="connsiteY3199" fmla="*/ 911512 h 3652478"/>
                <a:gd name="connsiteX3200" fmla="*/ 2783697 w 10080264"/>
                <a:gd name="connsiteY3200" fmla="*/ 907912 h 3652478"/>
                <a:gd name="connsiteX3201" fmla="*/ 2790536 w 10080264"/>
                <a:gd name="connsiteY3201" fmla="*/ 902873 h 3652478"/>
                <a:gd name="connsiteX3202" fmla="*/ 344380 w 10080264"/>
                <a:gd name="connsiteY3202" fmla="*/ 896825 h 3652478"/>
                <a:gd name="connsiteX3203" fmla="*/ 285364 w 10080264"/>
                <a:gd name="connsiteY3203" fmla="*/ 934988 h 3652478"/>
                <a:gd name="connsiteX3204" fmla="*/ 228507 w 10080264"/>
                <a:gd name="connsiteY3204" fmla="*/ 967750 h 3652478"/>
                <a:gd name="connsiteX3205" fmla="*/ 231746 w 10080264"/>
                <a:gd name="connsiteY3205" fmla="*/ 969550 h 3652478"/>
                <a:gd name="connsiteX3206" fmla="*/ 235344 w 10080264"/>
                <a:gd name="connsiteY3206" fmla="*/ 971350 h 3652478"/>
                <a:gd name="connsiteX3207" fmla="*/ 249019 w 10080264"/>
                <a:gd name="connsiteY3207" fmla="*/ 978191 h 3652478"/>
                <a:gd name="connsiteX3208" fmla="*/ 255856 w 10080264"/>
                <a:gd name="connsiteY3208" fmla="*/ 974591 h 3652478"/>
                <a:gd name="connsiteX3209" fmla="*/ 263053 w 10080264"/>
                <a:gd name="connsiteY3209" fmla="*/ 969550 h 3652478"/>
                <a:gd name="connsiteX3210" fmla="*/ 269890 w 10080264"/>
                <a:gd name="connsiteY3210" fmla="*/ 964510 h 3652478"/>
                <a:gd name="connsiteX3211" fmla="*/ 273489 w 10080264"/>
                <a:gd name="connsiteY3211" fmla="*/ 957309 h 3652478"/>
                <a:gd name="connsiteX3212" fmla="*/ 275288 w 10080264"/>
                <a:gd name="connsiteY3212" fmla="*/ 952269 h 3652478"/>
                <a:gd name="connsiteX3213" fmla="*/ 278527 w 10080264"/>
                <a:gd name="connsiteY3213" fmla="*/ 947229 h 3652478"/>
                <a:gd name="connsiteX3214" fmla="*/ 288963 w 10080264"/>
                <a:gd name="connsiteY3214" fmla="*/ 938588 h 3652478"/>
                <a:gd name="connsiteX3215" fmla="*/ 302997 w 10080264"/>
                <a:gd name="connsiteY3215" fmla="*/ 929947 h 3652478"/>
                <a:gd name="connsiteX3216" fmla="*/ 318471 w 10080264"/>
                <a:gd name="connsiteY3216" fmla="*/ 924547 h 3652478"/>
                <a:gd name="connsiteX3217" fmla="*/ 330706 w 10080264"/>
                <a:gd name="connsiteY3217" fmla="*/ 910866 h 3652478"/>
                <a:gd name="connsiteX3218" fmla="*/ 7147012 w 10080264"/>
                <a:gd name="connsiteY3218" fmla="*/ 896601 h 3652478"/>
                <a:gd name="connsiteX3219" fmla="*/ 7126486 w 10080264"/>
                <a:gd name="connsiteY3219" fmla="*/ 908843 h 3652478"/>
                <a:gd name="connsiteX3220" fmla="*/ 7103800 w 10080264"/>
                <a:gd name="connsiteY3220" fmla="*/ 924326 h 3652478"/>
                <a:gd name="connsiteX3221" fmla="*/ 7086515 w 10080264"/>
                <a:gd name="connsiteY3221" fmla="*/ 936568 h 3652478"/>
                <a:gd name="connsiteX3222" fmla="*/ 7084714 w 10080264"/>
                <a:gd name="connsiteY3222" fmla="*/ 938369 h 3652478"/>
                <a:gd name="connsiteX3223" fmla="*/ 7117484 w 10080264"/>
                <a:gd name="connsiteY3223" fmla="*/ 917485 h 3652478"/>
                <a:gd name="connsiteX3224" fmla="*/ 7133328 w 10080264"/>
                <a:gd name="connsiteY3224" fmla="*/ 908843 h 3652478"/>
                <a:gd name="connsiteX3225" fmla="*/ 9482828 w 10080264"/>
                <a:gd name="connsiteY3225" fmla="*/ 893923 h 3652478"/>
                <a:gd name="connsiteX3226" fmla="*/ 9463741 w 10080264"/>
                <a:gd name="connsiteY3226" fmla="*/ 911200 h 3652478"/>
                <a:gd name="connsiteX3227" fmla="*/ 9451497 w 10080264"/>
                <a:gd name="connsiteY3227" fmla="*/ 919838 h 3652478"/>
                <a:gd name="connsiteX3228" fmla="*/ 9439613 w 10080264"/>
                <a:gd name="connsiteY3228" fmla="*/ 928477 h 3652478"/>
                <a:gd name="connsiteX3229" fmla="*/ 9411884 w 10080264"/>
                <a:gd name="connsiteY3229" fmla="*/ 947554 h 3652478"/>
                <a:gd name="connsiteX3230" fmla="*/ 9385956 w 10080264"/>
                <a:gd name="connsiteY3230" fmla="*/ 968070 h 3652478"/>
                <a:gd name="connsiteX3231" fmla="*/ 9302768 w 10080264"/>
                <a:gd name="connsiteY3231" fmla="*/ 1018461 h 3652478"/>
                <a:gd name="connsiteX3232" fmla="*/ 9233626 w 10080264"/>
                <a:gd name="connsiteY3232" fmla="*/ 1063453 h 3652478"/>
                <a:gd name="connsiteX3233" fmla="*/ 9202295 w 10080264"/>
                <a:gd name="connsiteY3233" fmla="*/ 1085769 h 3652478"/>
                <a:gd name="connsiteX3234" fmla="*/ 9171325 w 10080264"/>
                <a:gd name="connsiteY3234" fmla="*/ 1109885 h 3652478"/>
                <a:gd name="connsiteX3235" fmla="*/ 9112266 w 10080264"/>
                <a:gd name="connsiteY3235" fmla="*/ 1157037 h 3652478"/>
                <a:gd name="connsiteX3236" fmla="*/ 9107224 w 10080264"/>
                <a:gd name="connsiteY3236" fmla="*/ 1160276 h 3652478"/>
                <a:gd name="connsiteX3237" fmla="*/ 9108665 w 10080264"/>
                <a:gd name="connsiteY3237" fmla="*/ 1168915 h 3652478"/>
                <a:gd name="connsiteX3238" fmla="*/ 9110465 w 10080264"/>
                <a:gd name="connsiteY3238" fmla="*/ 1176113 h 3652478"/>
                <a:gd name="connsiteX3239" fmla="*/ 9122709 w 10080264"/>
                <a:gd name="connsiteY3239" fmla="*/ 1165675 h 3652478"/>
                <a:gd name="connsiteX3240" fmla="*/ 9136754 w 10080264"/>
                <a:gd name="connsiteY3240" fmla="*/ 1157037 h 3652478"/>
                <a:gd name="connsiteX3241" fmla="*/ 9152239 w 10080264"/>
                <a:gd name="connsiteY3241" fmla="*/ 1149838 h 3652478"/>
                <a:gd name="connsiteX3242" fmla="*/ 9167724 w 10080264"/>
                <a:gd name="connsiteY3242" fmla="*/ 1142999 h 3652478"/>
                <a:gd name="connsiteX3243" fmla="*/ 9185010 w 10080264"/>
                <a:gd name="connsiteY3243" fmla="*/ 1134361 h 3652478"/>
                <a:gd name="connsiteX3244" fmla="*/ 9200495 w 10080264"/>
                <a:gd name="connsiteY3244" fmla="*/ 1122123 h 3652478"/>
                <a:gd name="connsiteX3245" fmla="*/ 9212739 w 10080264"/>
                <a:gd name="connsiteY3245" fmla="*/ 1106646 h 3652478"/>
                <a:gd name="connsiteX3246" fmla="*/ 9223182 w 10080264"/>
                <a:gd name="connsiteY3246" fmla="*/ 1091168 h 3652478"/>
                <a:gd name="connsiteX3247" fmla="*/ 9224623 w 10080264"/>
                <a:gd name="connsiteY3247" fmla="*/ 1085769 h 3652478"/>
                <a:gd name="connsiteX3248" fmla="*/ 9228224 w 10080264"/>
                <a:gd name="connsiteY3248" fmla="*/ 1084330 h 3652478"/>
                <a:gd name="connsiteX3249" fmla="*/ 9269998 w 10080264"/>
                <a:gd name="connsiteY3249" fmla="*/ 1058414 h 3652478"/>
                <a:gd name="connsiteX3250" fmla="*/ 9309611 w 10080264"/>
                <a:gd name="connsiteY3250" fmla="*/ 1032139 h 3652478"/>
                <a:gd name="connsiteX3251" fmla="*/ 9380554 w 10080264"/>
                <a:gd name="connsiteY3251" fmla="*/ 982108 h 3652478"/>
                <a:gd name="connsiteX3252" fmla="*/ 9410084 w 10080264"/>
                <a:gd name="connsiteY3252" fmla="*/ 963031 h 3652478"/>
                <a:gd name="connsiteX3253" fmla="*/ 9437813 w 10080264"/>
                <a:gd name="connsiteY3253" fmla="*/ 940355 h 3652478"/>
                <a:gd name="connsiteX3254" fmla="*/ 9489670 w 10080264"/>
                <a:gd name="connsiteY3254" fmla="*/ 893923 h 3652478"/>
                <a:gd name="connsiteX3255" fmla="*/ 7050144 w 10080264"/>
                <a:gd name="connsiteY3255" fmla="*/ 862034 h 3652478"/>
                <a:gd name="connsiteX3256" fmla="*/ 7046904 w 10080264"/>
                <a:gd name="connsiteY3256" fmla="*/ 863834 h 3652478"/>
                <a:gd name="connsiteX3257" fmla="*/ 7039701 w 10080264"/>
                <a:gd name="connsiteY3257" fmla="*/ 865635 h 3652478"/>
                <a:gd name="connsiteX3258" fmla="*/ 7041502 w 10080264"/>
                <a:gd name="connsiteY3258" fmla="*/ 867075 h 3652478"/>
                <a:gd name="connsiteX3259" fmla="*/ 429306 w 10080264"/>
                <a:gd name="connsiteY3259" fmla="*/ 836341 h 3652478"/>
                <a:gd name="connsiteX3260" fmla="*/ 423908 w 10080264"/>
                <a:gd name="connsiteY3260" fmla="*/ 841381 h 3652478"/>
                <a:gd name="connsiteX3261" fmla="*/ 387563 w 10080264"/>
                <a:gd name="connsiteY3261" fmla="*/ 867303 h 3652478"/>
                <a:gd name="connsiteX3262" fmla="*/ 408434 w 10080264"/>
                <a:gd name="connsiteY3262" fmla="*/ 860462 h 3652478"/>
                <a:gd name="connsiteX3263" fmla="*/ 429306 w 10080264"/>
                <a:gd name="connsiteY3263" fmla="*/ 856862 h 3652478"/>
                <a:gd name="connsiteX3264" fmla="*/ 4742981 w 10080264"/>
                <a:gd name="connsiteY3264" fmla="*/ 819150 h 3652478"/>
                <a:gd name="connsiteX3265" fmla="*/ 4750184 w 10080264"/>
                <a:gd name="connsiteY3265" fmla="*/ 820950 h 3652478"/>
                <a:gd name="connsiteX3266" fmla="*/ 4755227 w 10080264"/>
                <a:gd name="connsiteY3266" fmla="*/ 822391 h 3652478"/>
                <a:gd name="connsiteX3267" fmla="*/ 4767472 w 10080264"/>
                <a:gd name="connsiteY3267" fmla="*/ 820950 h 3652478"/>
                <a:gd name="connsiteX3268" fmla="*/ 4781159 w 10080264"/>
                <a:gd name="connsiteY3268" fmla="*/ 820950 h 3652478"/>
                <a:gd name="connsiteX3269" fmla="*/ 4786561 w 10080264"/>
                <a:gd name="connsiteY3269" fmla="*/ 822391 h 3652478"/>
                <a:gd name="connsiteX3270" fmla="*/ 4793404 w 10080264"/>
                <a:gd name="connsiteY3270" fmla="*/ 825991 h 3652478"/>
                <a:gd name="connsiteX3271" fmla="*/ 4798447 w 10080264"/>
                <a:gd name="connsiteY3271" fmla="*/ 829592 h 3652478"/>
                <a:gd name="connsiteX3272" fmla="*/ 4803849 w 10080264"/>
                <a:gd name="connsiteY3272" fmla="*/ 836433 h 3652478"/>
                <a:gd name="connsiteX3273" fmla="*/ 4805650 w 10080264"/>
                <a:gd name="connsiteY3273" fmla="*/ 837873 h 3652478"/>
                <a:gd name="connsiteX3274" fmla="*/ 4807091 w 10080264"/>
                <a:gd name="connsiteY3274" fmla="*/ 837873 h 3652478"/>
                <a:gd name="connsiteX3275" fmla="*/ 4812493 w 10080264"/>
                <a:gd name="connsiteY3275" fmla="*/ 836433 h 3652478"/>
                <a:gd name="connsiteX3276" fmla="*/ 4821137 w 10080264"/>
                <a:gd name="connsiteY3276" fmla="*/ 831032 h 3652478"/>
                <a:gd name="connsiteX3277" fmla="*/ 4826179 w 10080264"/>
                <a:gd name="connsiteY3277" fmla="*/ 829592 h 3652478"/>
                <a:gd name="connsiteX3278" fmla="*/ 4829781 w 10080264"/>
                <a:gd name="connsiteY3278" fmla="*/ 829592 h 3652478"/>
                <a:gd name="connsiteX3279" fmla="*/ 4841666 w 10080264"/>
                <a:gd name="connsiteY3279" fmla="*/ 831032 h 3652478"/>
                <a:gd name="connsiteX3280" fmla="*/ 4850310 w 10080264"/>
                <a:gd name="connsiteY3280" fmla="*/ 836433 h 3652478"/>
                <a:gd name="connsiteX3281" fmla="*/ 4857154 w 10080264"/>
                <a:gd name="connsiteY3281" fmla="*/ 841473 h 3652478"/>
                <a:gd name="connsiteX3282" fmla="*/ 4860755 w 10080264"/>
                <a:gd name="connsiteY3282" fmla="*/ 848314 h 3652478"/>
                <a:gd name="connsiteX3283" fmla="*/ 4866158 w 10080264"/>
                <a:gd name="connsiteY3283" fmla="*/ 858756 h 3652478"/>
                <a:gd name="connsiteX3284" fmla="*/ 4869399 w 10080264"/>
                <a:gd name="connsiteY3284" fmla="*/ 860556 h 3652478"/>
                <a:gd name="connsiteX3285" fmla="*/ 4873001 w 10080264"/>
                <a:gd name="connsiteY3285" fmla="*/ 864157 h 3652478"/>
                <a:gd name="connsiteX3286" fmla="*/ 4914420 w 10080264"/>
                <a:gd name="connsiteY3286" fmla="*/ 862357 h 3652478"/>
                <a:gd name="connsiteX3287" fmla="*/ 4956199 w 10080264"/>
                <a:gd name="connsiteY3287" fmla="*/ 865957 h 3652478"/>
                <a:gd name="connsiteX3288" fmla="*/ 4995817 w 10080264"/>
                <a:gd name="connsiteY3288" fmla="*/ 872798 h 3652478"/>
                <a:gd name="connsiteX3289" fmla="*/ 5037597 w 10080264"/>
                <a:gd name="connsiteY3289" fmla="*/ 883240 h 3652478"/>
                <a:gd name="connsiteX3290" fmla="*/ 5070012 w 10080264"/>
                <a:gd name="connsiteY3290" fmla="*/ 891881 h 3652478"/>
                <a:gd name="connsiteX3291" fmla="*/ 5106388 w 10080264"/>
                <a:gd name="connsiteY3291" fmla="*/ 896922 h 3652478"/>
                <a:gd name="connsiteX3292" fmla="*/ 5142765 w 10080264"/>
                <a:gd name="connsiteY3292" fmla="*/ 898722 h 3652478"/>
                <a:gd name="connsiteX3293" fmla="*/ 5184544 w 10080264"/>
                <a:gd name="connsiteY3293" fmla="*/ 896922 h 3652478"/>
                <a:gd name="connsiteX3294" fmla="*/ 5191387 w 10080264"/>
                <a:gd name="connsiteY3294" fmla="*/ 896922 h 3652478"/>
                <a:gd name="connsiteX3295" fmla="*/ 5196430 w 10080264"/>
                <a:gd name="connsiteY3295" fmla="*/ 902323 h 3652478"/>
                <a:gd name="connsiteX3296" fmla="*/ 5219120 w 10080264"/>
                <a:gd name="connsiteY3296" fmla="*/ 870998 h 3652478"/>
                <a:gd name="connsiteX3297" fmla="*/ 5203633 w 10080264"/>
                <a:gd name="connsiteY3297" fmla="*/ 907364 h 3652478"/>
                <a:gd name="connsiteX3298" fmla="*/ 5217319 w 10080264"/>
                <a:gd name="connsiteY3298" fmla="*/ 916005 h 3652478"/>
                <a:gd name="connsiteX3299" fmla="*/ 5232807 w 10080264"/>
                <a:gd name="connsiteY3299" fmla="*/ 924646 h 3652478"/>
                <a:gd name="connsiteX3300" fmla="*/ 5238209 w 10080264"/>
                <a:gd name="connsiteY3300" fmla="*/ 928247 h 3652478"/>
                <a:gd name="connsiteX3301" fmla="*/ 5255497 w 10080264"/>
                <a:gd name="connsiteY3301" fmla="*/ 943729 h 3652478"/>
                <a:gd name="connsiteX3302" fmla="*/ 5279628 w 10080264"/>
                <a:gd name="connsiteY3302" fmla="*/ 959211 h 3652478"/>
                <a:gd name="connsiteX3303" fmla="*/ 5286471 w 10080264"/>
                <a:gd name="connsiteY3303" fmla="*/ 964612 h 3652478"/>
                <a:gd name="connsiteX3304" fmla="*/ 5286471 w 10080264"/>
                <a:gd name="connsiteY3304" fmla="*/ 973254 h 3652478"/>
                <a:gd name="connsiteX3305" fmla="*/ 5284670 w 10080264"/>
                <a:gd name="connsiteY3305" fmla="*/ 1078750 h 3652478"/>
                <a:gd name="connsiteX3306" fmla="*/ 5284670 w 10080264"/>
                <a:gd name="connsiteY3306" fmla="*/ 1174164 h 3652478"/>
                <a:gd name="connsiteX3307" fmla="*/ 5286471 w 10080264"/>
                <a:gd name="connsiteY3307" fmla="*/ 1262377 h 3652478"/>
                <a:gd name="connsiteX3308" fmla="*/ 5290073 w 10080264"/>
                <a:gd name="connsiteY3308" fmla="*/ 1341950 h 3652478"/>
                <a:gd name="connsiteX3309" fmla="*/ 5301958 w 10080264"/>
                <a:gd name="connsiteY3309" fmla="*/ 1515136 h 3652478"/>
                <a:gd name="connsiteX3310" fmla="*/ 5312403 w 10080264"/>
                <a:gd name="connsiteY3310" fmla="*/ 1672480 h 3652478"/>
                <a:gd name="connsiteX3311" fmla="*/ 5314204 w 10080264"/>
                <a:gd name="connsiteY3311" fmla="*/ 1682921 h 3652478"/>
                <a:gd name="connsiteX3312" fmla="*/ 5317806 w 10080264"/>
                <a:gd name="connsiteY3312" fmla="*/ 1691923 h 3652478"/>
                <a:gd name="connsiteX3313" fmla="*/ 5322848 w 10080264"/>
                <a:gd name="connsiteY3313" fmla="*/ 1703805 h 3652478"/>
                <a:gd name="connsiteX3314" fmla="*/ 5329691 w 10080264"/>
                <a:gd name="connsiteY3314" fmla="*/ 1716046 h 3652478"/>
                <a:gd name="connsiteX3315" fmla="*/ 5340136 w 10080264"/>
                <a:gd name="connsiteY3315" fmla="*/ 1731529 h 3652478"/>
                <a:gd name="connsiteX3316" fmla="*/ 5321047 w 10080264"/>
                <a:gd name="connsiteY3316" fmla="*/ 1736930 h 3652478"/>
                <a:gd name="connsiteX3317" fmla="*/ 5317806 w 10080264"/>
                <a:gd name="connsiteY3317" fmla="*/ 1738730 h 3652478"/>
                <a:gd name="connsiteX3318" fmla="*/ 5317806 w 10080264"/>
                <a:gd name="connsiteY3318" fmla="*/ 1745571 h 3652478"/>
                <a:gd name="connsiteX3319" fmla="*/ 5316005 w 10080264"/>
                <a:gd name="connsiteY3319" fmla="*/ 1750612 h 3652478"/>
                <a:gd name="connsiteX3320" fmla="*/ 5305560 w 10080264"/>
                <a:gd name="connsiteY3320" fmla="*/ 1778336 h 3652478"/>
                <a:gd name="connsiteX3321" fmla="*/ 5307361 w 10080264"/>
                <a:gd name="connsiteY3321" fmla="*/ 1781576 h 3652478"/>
                <a:gd name="connsiteX3322" fmla="*/ 5310602 w 10080264"/>
                <a:gd name="connsiteY3322" fmla="*/ 1783377 h 3652478"/>
                <a:gd name="connsiteX3323" fmla="*/ 5317806 w 10080264"/>
                <a:gd name="connsiteY3323" fmla="*/ 1788777 h 3652478"/>
                <a:gd name="connsiteX3324" fmla="*/ 5324649 w 10080264"/>
                <a:gd name="connsiteY3324" fmla="*/ 1795618 h 3652478"/>
                <a:gd name="connsiteX3325" fmla="*/ 5329691 w 10080264"/>
                <a:gd name="connsiteY3325" fmla="*/ 1806060 h 3652478"/>
                <a:gd name="connsiteX3326" fmla="*/ 5331492 w 10080264"/>
                <a:gd name="connsiteY3326" fmla="*/ 1812901 h 3652478"/>
                <a:gd name="connsiteX3327" fmla="*/ 5331492 w 10080264"/>
                <a:gd name="connsiteY3327" fmla="*/ 1819742 h 3652478"/>
                <a:gd name="connsiteX3328" fmla="*/ 5331492 w 10080264"/>
                <a:gd name="connsiteY3328" fmla="*/ 1828383 h 3652478"/>
                <a:gd name="connsiteX3329" fmla="*/ 5329691 w 10080264"/>
                <a:gd name="connsiteY3329" fmla="*/ 1835585 h 3652478"/>
                <a:gd name="connsiteX3330" fmla="*/ 5326450 w 10080264"/>
                <a:gd name="connsiteY3330" fmla="*/ 1842426 h 3652478"/>
                <a:gd name="connsiteX3331" fmla="*/ 5322848 w 10080264"/>
                <a:gd name="connsiteY3331" fmla="*/ 1846026 h 3652478"/>
                <a:gd name="connsiteX3332" fmla="*/ 5319607 w 10080264"/>
                <a:gd name="connsiteY3332" fmla="*/ 1849267 h 3652478"/>
                <a:gd name="connsiteX3333" fmla="*/ 5314204 w 10080264"/>
                <a:gd name="connsiteY3333" fmla="*/ 1852867 h 3652478"/>
                <a:gd name="connsiteX3334" fmla="*/ 5305560 w 10080264"/>
                <a:gd name="connsiteY3334" fmla="*/ 1854667 h 3652478"/>
                <a:gd name="connsiteX3335" fmla="*/ 5300518 w 10080264"/>
                <a:gd name="connsiteY3335" fmla="*/ 1854667 h 3652478"/>
                <a:gd name="connsiteX3336" fmla="*/ 5296916 w 10080264"/>
                <a:gd name="connsiteY3336" fmla="*/ 1859708 h 3652478"/>
                <a:gd name="connsiteX3337" fmla="*/ 5295115 w 10080264"/>
                <a:gd name="connsiteY3337" fmla="*/ 1871950 h 3652478"/>
                <a:gd name="connsiteX3338" fmla="*/ 5295115 w 10080264"/>
                <a:gd name="connsiteY3338" fmla="*/ 1885632 h 3652478"/>
                <a:gd name="connsiteX3339" fmla="*/ 5295115 w 10080264"/>
                <a:gd name="connsiteY3339" fmla="*/ 1918397 h 3652478"/>
                <a:gd name="connsiteX3340" fmla="*/ 5295115 w 10080264"/>
                <a:gd name="connsiteY3340" fmla="*/ 1996529 h 3652478"/>
                <a:gd name="connsiteX3341" fmla="*/ 5295115 w 10080264"/>
                <a:gd name="connsiteY3341" fmla="*/ 2015612 h 3652478"/>
                <a:gd name="connsiteX3342" fmla="*/ 5296916 w 10080264"/>
                <a:gd name="connsiteY3342" fmla="*/ 2034695 h 3652478"/>
                <a:gd name="connsiteX3343" fmla="*/ 5300518 w 10080264"/>
                <a:gd name="connsiteY3343" fmla="*/ 2053418 h 3652478"/>
                <a:gd name="connsiteX3344" fmla="*/ 5305560 w 10080264"/>
                <a:gd name="connsiteY3344" fmla="*/ 2072501 h 3652478"/>
                <a:gd name="connsiteX3345" fmla="*/ 5309162 w 10080264"/>
                <a:gd name="connsiteY3345" fmla="*/ 2088343 h 3652478"/>
                <a:gd name="connsiteX3346" fmla="*/ 5309162 w 10080264"/>
                <a:gd name="connsiteY3346" fmla="*/ 2105626 h 3652478"/>
                <a:gd name="connsiteX3347" fmla="*/ 5309162 w 10080264"/>
                <a:gd name="connsiteY3347" fmla="*/ 2122908 h 3652478"/>
                <a:gd name="connsiteX3348" fmla="*/ 5303759 w 10080264"/>
                <a:gd name="connsiteY3348" fmla="*/ 2140191 h 3652478"/>
                <a:gd name="connsiteX3349" fmla="*/ 5341937 w 10080264"/>
                <a:gd name="connsiteY3349" fmla="*/ 2145592 h 3652478"/>
                <a:gd name="connsiteX3350" fmla="*/ 5385157 w 10080264"/>
                <a:gd name="connsiteY3350" fmla="*/ 2155673 h 3652478"/>
                <a:gd name="connsiteX3351" fmla="*/ 5407847 w 10080264"/>
                <a:gd name="connsiteY3351" fmla="*/ 2161074 h 3652478"/>
                <a:gd name="connsiteX3352" fmla="*/ 5433779 w 10080264"/>
                <a:gd name="connsiteY3352" fmla="*/ 2164315 h 3652478"/>
                <a:gd name="connsiteX3353" fmla="*/ 5461512 w 10080264"/>
                <a:gd name="connsiteY3353" fmla="*/ 2164315 h 3652478"/>
                <a:gd name="connsiteX3354" fmla="*/ 5492846 w 10080264"/>
                <a:gd name="connsiteY3354" fmla="*/ 2162874 h 3652478"/>
                <a:gd name="connsiteX3355" fmla="*/ 5504732 w 10080264"/>
                <a:gd name="connsiteY3355" fmla="*/ 2161074 h 3652478"/>
                <a:gd name="connsiteX3356" fmla="*/ 5508333 w 10080264"/>
                <a:gd name="connsiteY3356" fmla="*/ 2172956 h 3652478"/>
                <a:gd name="connsiteX3357" fmla="*/ 5515177 w 10080264"/>
                <a:gd name="connsiteY3357" fmla="*/ 2197080 h 3652478"/>
                <a:gd name="connsiteX3358" fmla="*/ 5520219 w 10080264"/>
                <a:gd name="connsiteY3358" fmla="*/ 2225164 h 3652478"/>
                <a:gd name="connsiteX3359" fmla="*/ 5522020 w 10080264"/>
                <a:gd name="connsiteY3359" fmla="*/ 2256128 h 3652478"/>
                <a:gd name="connsiteX3360" fmla="*/ 5523821 w 10080264"/>
                <a:gd name="connsiteY3360" fmla="*/ 2289254 h 3652478"/>
                <a:gd name="connsiteX3361" fmla="*/ 5522020 w 10080264"/>
                <a:gd name="connsiteY3361" fmla="*/ 2320218 h 3652478"/>
                <a:gd name="connsiteX3362" fmla="*/ 5522020 w 10080264"/>
                <a:gd name="connsiteY3362" fmla="*/ 2351543 h 3652478"/>
                <a:gd name="connsiteX3363" fmla="*/ 5527422 w 10080264"/>
                <a:gd name="connsiteY3363" fmla="*/ 2415633 h 3652478"/>
                <a:gd name="connsiteX3364" fmla="*/ 5527422 w 10080264"/>
                <a:gd name="connsiteY3364" fmla="*/ 2426074 h 3652478"/>
                <a:gd name="connsiteX3365" fmla="*/ 5532465 w 10080264"/>
                <a:gd name="connsiteY3365" fmla="*/ 2491604 h 3652478"/>
                <a:gd name="connsiteX3366" fmla="*/ 5534265 w 10080264"/>
                <a:gd name="connsiteY3366" fmla="*/ 2552453 h 3652478"/>
                <a:gd name="connsiteX3367" fmla="*/ 5534265 w 10080264"/>
                <a:gd name="connsiteY3367" fmla="*/ 2583058 h 3652478"/>
                <a:gd name="connsiteX3368" fmla="*/ 5534265 w 10080264"/>
                <a:gd name="connsiteY3368" fmla="*/ 2612583 h 3652478"/>
                <a:gd name="connsiteX3369" fmla="*/ 5539308 w 10080264"/>
                <a:gd name="connsiteY3369" fmla="*/ 2640307 h 3652478"/>
                <a:gd name="connsiteX3370" fmla="*/ 5544710 w 10080264"/>
                <a:gd name="connsiteY3370" fmla="*/ 2668031 h 3652478"/>
                <a:gd name="connsiteX3371" fmla="*/ 5547952 w 10080264"/>
                <a:gd name="connsiteY3371" fmla="*/ 2676672 h 3652478"/>
                <a:gd name="connsiteX3372" fmla="*/ 5541108 w 10080264"/>
                <a:gd name="connsiteY3372" fmla="*/ 2683513 h 3652478"/>
                <a:gd name="connsiteX3373" fmla="*/ 5530664 w 10080264"/>
                <a:gd name="connsiteY3373" fmla="*/ 2692155 h 3652478"/>
                <a:gd name="connsiteX3374" fmla="*/ 5520219 w 10080264"/>
                <a:gd name="connsiteY3374" fmla="*/ 2697556 h 3652478"/>
                <a:gd name="connsiteX3375" fmla="*/ 5508333 w 10080264"/>
                <a:gd name="connsiteY3375" fmla="*/ 2702596 h 3652478"/>
                <a:gd name="connsiteX3376" fmla="*/ 5492846 w 10080264"/>
                <a:gd name="connsiteY3376" fmla="*/ 2705837 h 3652478"/>
                <a:gd name="connsiteX3377" fmla="*/ 5482401 w 10080264"/>
                <a:gd name="connsiteY3377" fmla="*/ 2707637 h 3652478"/>
                <a:gd name="connsiteX3378" fmla="*/ 5471957 w 10080264"/>
                <a:gd name="connsiteY3378" fmla="*/ 2713038 h 3652478"/>
                <a:gd name="connsiteX3379" fmla="*/ 5463313 w 10080264"/>
                <a:gd name="connsiteY3379" fmla="*/ 2718079 h 3652478"/>
                <a:gd name="connsiteX3380" fmla="*/ 5456109 w 10080264"/>
                <a:gd name="connsiteY3380" fmla="*/ 2723119 h 3652478"/>
                <a:gd name="connsiteX3381" fmla="*/ 5447465 w 10080264"/>
                <a:gd name="connsiteY3381" fmla="*/ 2731761 h 3652478"/>
                <a:gd name="connsiteX3382" fmla="*/ 5437021 w 10080264"/>
                <a:gd name="connsiteY3382" fmla="*/ 2726720 h 3652478"/>
                <a:gd name="connsiteX3383" fmla="*/ 5416491 w 10080264"/>
                <a:gd name="connsiteY3383" fmla="*/ 2714478 h 3652478"/>
                <a:gd name="connsiteX3384" fmla="*/ 5400644 w 10080264"/>
                <a:gd name="connsiteY3384" fmla="*/ 2709437 h 3652478"/>
                <a:gd name="connsiteX3385" fmla="*/ 5393801 w 10080264"/>
                <a:gd name="connsiteY3385" fmla="*/ 2707637 h 3652478"/>
                <a:gd name="connsiteX3386" fmla="*/ 5386958 w 10080264"/>
                <a:gd name="connsiteY3386" fmla="*/ 2705837 h 3652478"/>
                <a:gd name="connsiteX3387" fmla="*/ 5380114 w 10080264"/>
                <a:gd name="connsiteY3387" fmla="*/ 2707637 h 3652478"/>
                <a:gd name="connsiteX3388" fmla="*/ 5375072 w 10080264"/>
                <a:gd name="connsiteY3388" fmla="*/ 2709437 h 3652478"/>
                <a:gd name="connsiteX3389" fmla="*/ 5359225 w 10080264"/>
                <a:gd name="connsiteY3389" fmla="*/ 2716278 h 3652478"/>
                <a:gd name="connsiteX3390" fmla="*/ 5341937 w 10080264"/>
                <a:gd name="connsiteY3390" fmla="*/ 2723119 h 3652478"/>
                <a:gd name="connsiteX3391" fmla="*/ 5322848 w 10080264"/>
                <a:gd name="connsiteY3391" fmla="*/ 2735361 h 3652478"/>
                <a:gd name="connsiteX3392" fmla="*/ 5296916 w 10080264"/>
                <a:gd name="connsiteY3392" fmla="*/ 2745803 h 3652478"/>
                <a:gd name="connsiteX3393" fmla="*/ 5291514 w 10080264"/>
                <a:gd name="connsiteY3393" fmla="*/ 2747603 h 3652478"/>
                <a:gd name="connsiteX3394" fmla="*/ 5286471 w 10080264"/>
                <a:gd name="connsiteY3394" fmla="*/ 2745803 h 3652478"/>
                <a:gd name="connsiteX3395" fmla="*/ 5281429 w 10080264"/>
                <a:gd name="connsiteY3395" fmla="*/ 2744003 h 3652478"/>
                <a:gd name="connsiteX3396" fmla="*/ 5276026 w 10080264"/>
                <a:gd name="connsiteY3396" fmla="*/ 2740402 h 3652478"/>
                <a:gd name="connsiteX3397" fmla="*/ 5270984 w 10080264"/>
                <a:gd name="connsiteY3397" fmla="*/ 2735361 h 3652478"/>
                <a:gd name="connsiteX3398" fmla="*/ 5267382 w 10080264"/>
                <a:gd name="connsiteY3398" fmla="*/ 2730321 h 3652478"/>
                <a:gd name="connsiteX3399" fmla="*/ 5262340 w 10080264"/>
                <a:gd name="connsiteY3399" fmla="*/ 2716278 h 3652478"/>
                <a:gd name="connsiteX3400" fmla="*/ 5258738 w 10080264"/>
                <a:gd name="connsiteY3400" fmla="*/ 2698996 h 3652478"/>
                <a:gd name="connsiteX3401" fmla="*/ 5248294 w 10080264"/>
                <a:gd name="connsiteY3401" fmla="*/ 2704397 h 3652478"/>
                <a:gd name="connsiteX3402" fmla="*/ 5239650 w 10080264"/>
                <a:gd name="connsiteY3402" fmla="*/ 2711238 h 3652478"/>
                <a:gd name="connsiteX3403" fmla="*/ 5229565 w 10080264"/>
                <a:gd name="connsiteY3403" fmla="*/ 2718079 h 3652478"/>
                <a:gd name="connsiteX3404" fmla="*/ 5217319 w 10080264"/>
                <a:gd name="connsiteY3404" fmla="*/ 2724920 h 3652478"/>
                <a:gd name="connsiteX3405" fmla="*/ 5203633 w 10080264"/>
                <a:gd name="connsiteY3405" fmla="*/ 2728520 h 3652478"/>
                <a:gd name="connsiteX3406" fmla="*/ 5189587 w 10080264"/>
                <a:gd name="connsiteY3406" fmla="*/ 2731761 h 3652478"/>
                <a:gd name="connsiteX3407" fmla="*/ 5184544 w 10080264"/>
                <a:gd name="connsiteY3407" fmla="*/ 2731761 h 3652478"/>
                <a:gd name="connsiteX3408" fmla="*/ 5180943 w 10080264"/>
                <a:gd name="connsiteY3408" fmla="*/ 2731761 h 3652478"/>
                <a:gd name="connsiteX3409" fmla="*/ 5172299 w 10080264"/>
                <a:gd name="connsiteY3409" fmla="*/ 2728520 h 3652478"/>
                <a:gd name="connsiteX3410" fmla="*/ 5163655 w 10080264"/>
                <a:gd name="connsiteY3410" fmla="*/ 2723119 h 3652478"/>
                <a:gd name="connsiteX3411" fmla="*/ 5156451 w 10080264"/>
                <a:gd name="connsiteY3411" fmla="*/ 2718079 h 3652478"/>
                <a:gd name="connsiteX3412" fmla="*/ 5149608 w 10080264"/>
                <a:gd name="connsiteY3412" fmla="*/ 2709437 h 3652478"/>
                <a:gd name="connsiteX3413" fmla="*/ 5146007 w 10080264"/>
                <a:gd name="connsiteY3413" fmla="*/ 2700796 h 3652478"/>
                <a:gd name="connsiteX3414" fmla="*/ 5132320 w 10080264"/>
                <a:gd name="connsiteY3414" fmla="*/ 2705837 h 3652478"/>
                <a:gd name="connsiteX3415" fmla="*/ 5118634 w 10080264"/>
                <a:gd name="connsiteY3415" fmla="*/ 2707637 h 3652478"/>
                <a:gd name="connsiteX3416" fmla="*/ 5104588 w 10080264"/>
                <a:gd name="connsiteY3416" fmla="*/ 2707637 h 3652478"/>
                <a:gd name="connsiteX3417" fmla="*/ 5092702 w 10080264"/>
                <a:gd name="connsiteY3417" fmla="*/ 2705837 h 3652478"/>
                <a:gd name="connsiteX3418" fmla="*/ 5035796 w 10080264"/>
                <a:gd name="connsiteY3418" fmla="*/ 2705837 h 3652478"/>
                <a:gd name="connsiteX3419" fmla="*/ 4943954 w 10080264"/>
                <a:gd name="connsiteY3419" fmla="*/ 2704397 h 3652478"/>
                <a:gd name="connsiteX3420" fmla="*/ 4860755 w 10080264"/>
                <a:gd name="connsiteY3420" fmla="*/ 2704397 h 3652478"/>
                <a:gd name="connsiteX3421" fmla="*/ 4781159 w 10080264"/>
                <a:gd name="connsiteY3421" fmla="*/ 2705837 h 3652478"/>
                <a:gd name="connsiteX3422" fmla="*/ 4706604 w 10080264"/>
                <a:gd name="connsiteY3422" fmla="*/ 2709437 h 3652478"/>
                <a:gd name="connsiteX3423" fmla="*/ 4627008 w 10080264"/>
                <a:gd name="connsiteY3423" fmla="*/ 2716278 h 3652478"/>
                <a:gd name="connsiteX3424" fmla="*/ 4545610 w 10080264"/>
                <a:gd name="connsiteY3424" fmla="*/ 2718079 h 3652478"/>
                <a:gd name="connsiteX3425" fmla="*/ 4459170 w 10080264"/>
                <a:gd name="connsiteY3425" fmla="*/ 2718079 h 3652478"/>
                <a:gd name="connsiteX3426" fmla="*/ 4367328 w 10080264"/>
                <a:gd name="connsiteY3426" fmla="*/ 2713038 h 3652478"/>
                <a:gd name="connsiteX3427" fmla="*/ 4360485 w 10080264"/>
                <a:gd name="connsiteY3427" fmla="*/ 2713038 h 3652478"/>
                <a:gd name="connsiteX3428" fmla="*/ 4356883 w 10080264"/>
                <a:gd name="connsiteY3428" fmla="*/ 2707637 h 3652478"/>
                <a:gd name="connsiteX3429" fmla="*/ 4348239 w 10080264"/>
                <a:gd name="connsiteY3429" fmla="*/ 2697556 h 3652478"/>
                <a:gd name="connsiteX3430" fmla="*/ 4341396 w 10080264"/>
                <a:gd name="connsiteY3430" fmla="*/ 2687114 h 3652478"/>
                <a:gd name="connsiteX3431" fmla="*/ 4337795 w 10080264"/>
                <a:gd name="connsiteY3431" fmla="*/ 2676672 h 3652478"/>
                <a:gd name="connsiteX3432" fmla="*/ 4334193 w 10080264"/>
                <a:gd name="connsiteY3432" fmla="*/ 2664430 h 3652478"/>
                <a:gd name="connsiteX3433" fmla="*/ 4330951 w 10080264"/>
                <a:gd name="connsiteY3433" fmla="*/ 2652549 h 3652478"/>
                <a:gd name="connsiteX3434" fmla="*/ 4330951 w 10080264"/>
                <a:gd name="connsiteY3434" fmla="*/ 2640307 h 3652478"/>
                <a:gd name="connsiteX3435" fmla="*/ 4332752 w 10080264"/>
                <a:gd name="connsiteY3435" fmla="*/ 2626265 h 3652478"/>
                <a:gd name="connsiteX3436" fmla="*/ 4334193 w 10080264"/>
                <a:gd name="connsiteY3436" fmla="*/ 2612583 h 3652478"/>
                <a:gd name="connsiteX3437" fmla="*/ 4339595 w 10080264"/>
                <a:gd name="connsiteY3437" fmla="*/ 2589899 h 3652478"/>
                <a:gd name="connsiteX3438" fmla="*/ 4343197 w 10080264"/>
                <a:gd name="connsiteY3438" fmla="*/ 2567576 h 3652478"/>
                <a:gd name="connsiteX3439" fmla="*/ 4344638 w 10080264"/>
                <a:gd name="connsiteY3439" fmla="*/ 2543812 h 3652478"/>
                <a:gd name="connsiteX3440" fmla="*/ 4344638 w 10080264"/>
                <a:gd name="connsiteY3440" fmla="*/ 2519328 h 3652478"/>
                <a:gd name="connsiteX3441" fmla="*/ 4348239 w 10080264"/>
                <a:gd name="connsiteY3441" fmla="*/ 2495205 h 3652478"/>
                <a:gd name="connsiteX3442" fmla="*/ 4348239 w 10080264"/>
                <a:gd name="connsiteY3442" fmla="*/ 2472521 h 3652478"/>
                <a:gd name="connsiteX3443" fmla="*/ 4348239 w 10080264"/>
                <a:gd name="connsiteY3443" fmla="*/ 2450198 h 3652478"/>
                <a:gd name="connsiteX3444" fmla="*/ 4344638 w 10080264"/>
                <a:gd name="connsiteY3444" fmla="*/ 2426074 h 3652478"/>
                <a:gd name="connsiteX3445" fmla="*/ 4337795 w 10080264"/>
                <a:gd name="connsiteY3445" fmla="*/ 2382508 h 3652478"/>
                <a:gd name="connsiteX3446" fmla="*/ 4334193 w 10080264"/>
                <a:gd name="connsiteY3446" fmla="*/ 2360184 h 3652478"/>
                <a:gd name="connsiteX3447" fmla="*/ 4330951 w 10080264"/>
                <a:gd name="connsiteY3447" fmla="*/ 2335701 h 3652478"/>
                <a:gd name="connsiteX3448" fmla="*/ 4322307 w 10080264"/>
                <a:gd name="connsiteY3448" fmla="*/ 2292494 h 3652478"/>
                <a:gd name="connsiteX3449" fmla="*/ 4315104 w 10080264"/>
                <a:gd name="connsiteY3449" fmla="*/ 2245687 h 3652478"/>
                <a:gd name="connsiteX3450" fmla="*/ 4310062 w 10080264"/>
                <a:gd name="connsiteY3450" fmla="*/ 2200680 h 3652478"/>
                <a:gd name="connsiteX3451" fmla="*/ 4310062 w 10080264"/>
                <a:gd name="connsiteY3451" fmla="*/ 2176556 h 3652478"/>
                <a:gd name="connsiteX3452" fmla="*/ 4311863 w 10080264"/>
                <a:gd name="connsiteY3452" fmla="*/ 2152433 h 3652478"/>
                <a:gd name="connsiteX3453" fmla="*/ 4313663 w 10080264"/>
                <a:gd name="connsiteY3453" fmla="*/ 2131550 h 3652478"/>
                <a:gd name="connsiteX3454" fmla="*/ 4332752 w 10080264"/>
                <a:gd name="connsiteY3454" fmla="*/ 2141991 h 3652478"/>
                <a:gd name="connsiteX3455" fmla="*/ 4341396 w 10080264"/>
                <a:gd name="connsiteY3455" fmla="*/ 2147032 h 3652478"/>
                <a:gd name="connsiteX3456" fmla="*/ 4343197 w 10080264"/>
                <a:gd name="connsiteY3456" fmla="*/ 2145592 h 3652478"/>
                <a:gd name="connsiteX3457" fmla="*/ 4353642 w 10080264"/>
                <a:gd name="connsiteY3457" fmla="*/ 2148832 h 3652478"/>
                <a:gd name="connsiteX3458" fmla="*/ 4360485 w 10080264"/>
                <a:gd name="connsiteY3458" fmla="*/ 2150632 h 3652478"/>
                <a:gd name="connsiteX3459" fmla="*/ 4365527 w 10080264"/>
                <a:gd name="connsiteY3459" fmla="*/ 2154233 h 3652478"/>
                <a:gd name="connsiteX3460" fmla="*/ 4374171 w 10080264"/>
                <a:gd name="connsiteY3460" fmla="*/ 2162874 h 3652478"/>
                <a:gd name="connsiteX3461" fmla="*/ 4381375 w 10080264"/>
                <a:gd name="connsiteY3461" fmla="*/ 2174756 h 3652478"/>
                <a:gd name="connsiteX3462" fmla="*/ 4382815 w 10080264"/>
                <a:gd name="connsiteY3462" fmla="*/ 2181597 h 3652478"/>
                <a:gd name="connsiteX3463" fmla="*/ 4382815 w 10080264"/>
                <a:gd name="connsiteY3463" fmla="*/ 2188438 h 3652478"/>
                <a:gd name="connsiteX3464" fmla="*/ 4384616 w 10080264"/>
                <a:gd name="connsiteY3464" fmla="*/ 2197080 h 3652478"/>
                <a:gd name="connsiteX3465" fmla="*/ 4386417 w 10080264"/>
                <a:gd name="connsiteY3465" fmla="*/ 2200680 h 3652478"/>
                <a:gd name="connsiteX3466" fmla="*/ 4390019 w 10080264"/>
                <a:gd name="connsiteY3466" fmla="*/ 2202480 h 3652478"/>
                <a:gd name="connsiteX3467" fmla="*/ 4516437 w 10080264"/>
                <a:gd name="connsiteY3467" fmla="*/ 2192039 h 3652478"/>
                <a:gd name="connsiteX3468" fmla="*/ 4518238 w 10080264"/>
                <a:gd name="connsiteY3468" fmla="*/ 2192039 h 3652478"/>
                <a:gd name="connsiteX3469" fmla="*/ 4545610 w 10080264"/>
                <a:gd name="connsiteY3469" fmla="*/ 2193839 h 3652478"/>
                <a:gd name="connsiteX3470" fmla="*/ 4575144 w 10080264"/>
                <a:gd name="connsiteY3470" fmla="*/ 2195639 h 3652478"/>
                <a:gd name="connsiteX3471" fmla="*/ 4602877 w 10080264"/>
                <a:gd name="connsiteY3471" fmla="*/ 2197080 h 3652478"/>
                <a:gd name="connsiteX3472" fmla="*/ 4630609 w 10080264"/>
                <a:gd name="connsiteY3472" fmla="*/ 2200680 h 3652478"/>
                <a:gd name="connsiteX3473" fmla="*/ 4630609 w 10080264"/>
                <a:gd name="connsiteY3473" fmla="*/ 2197080 h 3652478"/>
                <a:gd name="connsiteX3474" fmla="*/ 4637452 w 10080264"/>
                <a:gd name="connsiteY3474" fmla="*/ 2171156 h 3652478"/>
                <a:gd name="connsiteX3475" fmla="*/ 4642855 w 10080264"/>
                <a:gd name="connsiteY3475" fmla="*/ 2138391 h 3652478"/>
                <a:gd name="connsiteX3476" fmla="*/ 4642855 w 10080264"/>
                <a:gd name="connsiteY3476" fmla="*/ 2128309 h 3652478"/>
                <a:gd name="connsiteX3477" fmla="*/ 4642855 w 10080264"/>
                <a:gd name="connsiteY3477" fmla="*/ 2121108 h 3652478"/>
                <a:gd name="connsiteX3478" fmla="*/ 4641054 w 10080264"/>
                <a:gd name="connsiteY3478" fmla="*/ 2116067 h 3652478"/>
                <a:gd name="connsiteX3479" fmla="*/ 4637452 w 10080264"/>
                <a:gd name="connsiteY3479" fmla="*/ 2110666 h 3652478"/>
                <a:gd name="connsiteX3480" fmla="*/ 4632410 w 10080264"/>
                <a:gd name="connsiteY3480" fmla="*/ 2107426 h 3652478"/>
                <a:gd name="connsiteX3481" fmla="*/ 4627008 w 10080264"/>
                <a:gd name="connsiteY3481" fmla="*/ 2105626 h 3652478"/>
                <a:gd name="connsiteX3482" fmla="*/ 4614762 w 10080264"/>
                <a:gd name="connsiteY3482" fmla="*/ 2103825 h 3652478"/>
                <a:gd name="connsiteX3483" fmla="*/ 4614762 w 10080264"/>
                <a:gd name="connsiteY3483" fmla="*/ 2091583 h 3652478"/>
                <a:gd name="connsiteX3484" fmla="*/ 4616563 w 10080264"/>
                <a:gd name="connsiteY3484" fmla="*/ 2077901 h 3652478"/>
                <a:gd name="connsiteX3485" fmla="*/ 4618364 w 10080264"/>
                <a:gd name="connsiteY3485" fmla="*/ 2063859 h 3652478"/>
                <a:gd name="connsiteX3486" fmla="*/ 4625207 w 10080264"/>
                <a:gd name="connsiteY3486" fmla="*/ 2048377 h 3652478"/>
                <a:gd name="connsiteX3487" fmla="*/ 4628808 w 10080264"/>
                <a:gd name="connsiteY3487" fmla="*/ 2041536 h 3652478"/>
                <a:gd name="connsiteX3488" fmla="*/ 4635652 w 10080264"/>
                <a:gd name="connsiteY3488" fmla="*/ 2034695 h 3652478"/>
                <a:gd name="connsiteX3489" fmla="*/ 4641054 w 10080264"/>
                <a:gd name="connsiteY3489" fmla="*/ 2026054 h 3652478"/>
                <a:gd name="connsiteX3490" fmla="*/ 4646096 w 10080264"/>
                <a:gd name="connsiteY3490" fmla="*/ 2013812 h 3652478"/>
                <a:gd name="connsiteX3491" fmla="*/ 4637452 w 10080264"/>
                <a:gd name="connsiteY3491" fmla="*/ 1923798 h 3652478"/>
                <a:gd name="connsiteX3492" fmla="*/ 4632410 w 10080264"/>
                <a:gd name="connsiteY3492" fmla="*/ 1835585 h 3652478"/>
                <a:gd name="connsiteX3493" fmla="*/ 4627008 w 10080264"/>
                <a:gd name="connsiteY3493" fmla="*/ 1748811 h 3652478"/>
                <a:gd name="connsiteX3494" fmla="*/ 4623766 w 10080264"/>
                <a:gd name="connsiteY3494" fmla="*/ 1667439 h 3652478"/>
                <a:gd name="connsiteX3495" fmla="*/ 4618364 w 10080264"/>
                <a:gd name="connsiteY3495" fmla="*/ 1584626 h 3652478"/>
                <a:gd name="connsiteX3496" fmla="*/ 4618364 w 10080264"/>
                <a:gd name="connsiteY3496" fmla="*/ 1499654 h 3652478"/>
                <a:gd name="connsiteX3497" fmla="*/ 4620165 w 10080264"/>
                <a:gd name="connsiteY3497" fmla="*/ 1414681 h 3652478"/>
                <a:gd name="connsiteX3498" fmla="*/ 4625207 w 10080264"/>
                <a:gd name="connsiteY3498" fmla="*/ 1328267 h 3652478"/>
                <a:gd name="connsiteX3499" fmla="*/ 4616563 w 10080264"/>
                <a:gd name="connsiteY3499" fmla="*/ 1322867 h 3652478"/>
                <a:gd name="connsiteX3500" fmla="*/ 4609720 w 10080264"/>
                <a:gd name="connsiteY3500" fmla="*/ 1321426 h 3652478"/>
                <a:gd name="connsiteX3501" fmla="*/ 4604677 w 10080264"/>
                <a:gd name="connsiteY3501" fmla="*/ 1317826 h 3652478"/>
                <a:gd name="connsiteX3502" fmla="*/ 4599275 w 10080264"/>
                <a:gd name="connsiteY3502" fmla="*/ 1312785 h 3652478"/>
                <a:gd name="connsiteX3503" fmla="*/ 4594233 w 10080264"/>
                <a:gd name="connsiteY3503" fmla="*/ 1307384 h 3652478"/>
                <a:gd name="connsiteX3504" fmla="*/ 4576584 w 10080264"/>
                <a:gd name="connsiteY3504" fmla="*/ 1312785 h 3652478"/>
                <a:gd name="connsiteX3505" fmla="*/ 4557856 w 10080264"/>
                <a:gd name="connsiteY3505" fmla="*/ 1314225 h 3652478"/>
                <a:gd name="connsiteX3506" fmla="*/ 4536966 w 10080264"/>
                <a:gd name="connsiteY3506" fmla="*/ 1314225 h 3652478"/>
                <a:gd name="connsiteX3507" fmla="*/ 4512835 w 10080264"/>
                <a:gd name="connsiteY3507" fmla="*/ 1314225 h 3652478"/>
                <a:gd name="connsiteX3508" fmla="*/ 4483302 w 10080264"/>
                <a:gd name="connsiteY3508" fmla="*/ 1310985 h 3652478"/>
                <a:gd name="connsiteX3509" fmla="*/ 4455569 w 10080264"/>
                <a:gd name="connsiteY3509" fmla="*/ 1310985 h 3652478"/>
                <a:gd name="connsiteX3510" fmla="*/ 4427836 w 10080264"/>
                <a:gd name="connsiteY3510" fmla="*/ 1310985 h 3652478"/>
                <a:gd name="connsiteX3511" fmla="*/ 4403705 w 10080264"/>
                <a:gd name="connsiteY3511" fmla="*/ 1314225 h 3652478"/>
                <a:gd name="connsiteX3512" fmla="*/ 4390019 w 10080264"/>
                <a:gd name="connsiteY3512" fmla="*/ 1314225 h 3652478"/>
                <a:gd name="connsiteX3513" fmla="*/ 4386417 w 10080264"/>
                <a:gd name="connsiteY3513" fmla="*/ 1302344 h 3652478"/>
                <a:gd name="connsiteX3514" fmla="*/ 4379574 w 10080264"/>
                <a:gd name="connsiteY3514" fmla="*/ 1264178 h 3652478"/>
                <a:gd name="connsiteX3515" fmla="*/ 4375972 w 10080264"/>
                <a:gd name="connsiteY3515" fmla="*/ 1222411 h 3652478"/>
                <a:gd name="connsiteX3516" fmla="*/ 4374171 w 10080264"/>
                <a:gd name="connsiteY3516" fmla="*/ 1181005 h 3652478"/>
                <a:gd name="connsiteX3517" fmla="*/ 4375972 w 10080264"/>
                <a:gd name="connsiteY3517" fmla="*/ 1135998 h 3652478"/>
                <a:gd name="connsiteX3518" fmla="*/ 4377773 w 10080264"/>
                <a:gd name="connsiteY3518" fmla="*/ 1090991 h 3652478"/>
                <a:gd name="connsiteX3519" fmla="*/ 4377773 w 10080264"/>
                <a:gd name="connsiteY3519" fmla="*/ 1049585 h 3652478"/>
                <a:gd name="connsiteX3520" fmla="*/ 4375972 w 10080264"/>
                <a:gd name="connsiteY3520" fmla="*/ 1009619 h 3652478"/>
                <a:gd name="connsiteX3521" fmla="*/ 4372731 w 10080264"/>
                <a:gd name="connsiteY3521" fmla="*/ 974694 h 3652478"/>
                <a:gd name="connsiteX3522" fmla="*/ 4365527 w 10080264"/>
                <a:gd name="connsiteY3522" fmla="*/ 947330 h 3652478"/>
                <a:gd name="connsiteX3523" fmla="*/ 4356883 w 10080264"/>
                <a:gd name="connsiteY3523" fmla="*/ 921406 h 3652478"/>
                <a:gd name="connsiteX3524" fmla="*/ 4350040 w 10080264"/>
                <a:gd name="connsiteY3524" fmla="*/ 907364 h 3652478"/>
                <a:gd name="connsiteX3525" fmla="*/ 4348239 w 10080264"/>
                <a:gd name="connsiteY3525" fmla="*/ 891881 h 3652478"/>
                <a:gd name="connsiteX3526" fmla="*/ 4348239 w 10080264"/>
                <a:gd name="connsiteY3526" fmla="*/ 874599 h 3652478"/>
                <a:gd name="connsiteX3527" fmla="*/ 4353642 w 10080264"/>
                <a:gd name="connsiteY3527" fmla="*/ 856956 h 3652478"/>
                <a:gd name="connsiteX3528" fmla="*/ 4358684 w 10080264"/>
                <a:gd name="connsiteY3528" fmla="*/ 848314 h 3652478"/>
                <a:gd name="connsiteX3529" fmla="*/ 4369129 w 10080264"/>
                <a:gd name="connsiteY3529" fmla="*/ 848314 h 3652478"/>
                <a:gd name="connsiteX3530" fmla="*/ 4405506 w 10080264"/>
                <a:gd name="connsiteY3530" fmla="*/ 850115 h 3652478"/>
                <a:gd name="connsiteX3531" fmla="*/ 4446925 w 10080264"/>
                <a:gd name="connsiteY3531" fmla="*/ 851915 h 3652478"/>
                <a:gd name="connsiteX3532" fmla="*/ 4488704 w 10080264"/>
                <a:gd name="connsiteY3532" fmla="*/ 850115 h 3652478"/>
                <a:gd name="connsiteX3533" fmla="*/ 4531924 w 10080264"/>
                <a:gd name="connsiteY3533" fmla="*/ 848314 h 3652478"/>
                <a:gd name="connsiteX3534" fmla="*/ 4575144 w 10080264"/>
                <a:gd name="connsiteY3534" fmla="*/ 846874 h 3652478"/>
                <a:gd name="connsiteX3535" fmla="*/ 4621965 w 10080264"/>
                <a:gd name="connsiteY3535" fmla="*/ 845074 h 3652478"/>
                <a:gd name="connsiteX3536" fmla="*/ 4668787 w 10080264"/>
                <a:gd name="connsiteY3536" fmla="*/ 846874 h 3652478"/>
                <a:gd name="connsiteX3537" fmla="*/ 4717049 w 10080264"/>
                <a:gd name="connsiteY3537" fmla="*/ 848314 h 3652478"/>
                <a:gd name="connsiteX3538" fmla="*/ 4720651 w 10080264"/>
                <a:gd name="connsiteY3538" fmla="*/ 848314 h 3652478"/>
                <a:gd name="connsiteX3539" fmla="*/ 4720651 w 10080264"/>
                <a:gd name="connsiteY3539" fmla="*/ 845074 h 3652478"/>
                <a:gd name="connsiteX3540" fmla="*/ 4722091 w 10080264"/>
                <a:gd name="connsiteY3540" fmla="*/ 836433 h 3652478"/>
                <a:gd name="connsiteX3541" fmla="*/ 4723892 w 10080264"/>
                <a:gd name="connsiteY3541" fmla="*/ 831032 h 3652478"/>
                <a:gd name="connsiteX3542" fmla="*/ 4727494 w 10080264"/>
                <a:gd name="connsiteY3542" fmla="*/ 827791 h 3652478"/>
                <a:gd name="connsiteX3543" fmla="*/ 4729295 w 10080264"/>
                <a:gd name="connsiteY3543" fmla="*/ 824191 h 3652478"/>
                <a:gd name="connsiteX3544" fmla="*/ 4736138 w 10080264"/>
                <a:gd name="connsiteY3544" fmla="*/ 820950 h 3652478"/>
                <a:gd name="connsiteX3545" fmla="*/ 2290543 w 10080264"/>
                <a:gd name="connsiteY3545" fmla="*/ 807485 h 3652478"/>
                <a:gd name="connsiteX3546" fmla="*/ 2259226 w 10080264"/>
                <a:gd name="connsiteY3546" fmla="*/ 830162 h 3652478"/>
                <a:gd name="connsiteX3547" fmla="*/ 2286943 w 10080264"/>
                <a:gd name="connsiteY3547" fmla="*/ 824763 h 3652478"/>
                <a:gd name="connsiteX3548" fmla="*/ 2288743 w 10080264"/>
                <a:gd name="connsiteY3548" fmla="*/ 816124 h 3652478"/>
                <a:gd name="connsiteX3549" fmla="*/ 1600632 w 10080264"/>
                <a:gd name="connsiteY3549" fmla="*/ 806818 h 3652478"/>
                <a:gd name="connsiteX3550" fmla="*/ 1597033 w 10080264"/>
                <a:gd name="connsiteY3550" fmla="*/ 808619 h 3652478"/>
                <a:gd name="connsiteX3551" fmla="*/ 1579760 w 10080264"/>
                <a:gd name="connsiteY3551" fmla="*/ 817259 h 3652478"/>
                <a:gd name="connsiteX3552" fmla="*/ 1578321 w 10080264"/>
                <a:gd name="connsiteY3552" fmla="*/ 819059 h 3652478"/>
                <a:gd name="connsiteX3553" fmla="*/ 1595594 w 10080264"/>
                <a:gd name="connsiteY3553" fmla="*/ 819059 h 3652478"/>
                <a:gd name="connsiteX3554" fmla="*/ 2442809 w 10080264"/>
                <a:gd name="connsiteY3554" fmla="*/ 805686 h 3652478"/>
                <a:gd name="connsiteX3555" fmla="*/ 2435970 w 10080264"/>
                <a:gd name="connsiteY3555" fmla="*/ 809285 h 3652478"/>
                <a:gd name="connsiteX3556" fmla="*/ 2422333 w 10080264"/>
                <a:gd name="connsiteY3556" fmla="*/ 818879 h 3652478"/>
                <a:gd name="connsiteX3557" fmla="*/ 2340579 w 10080264"/>
                <a:gd name="connsiteY3557" fmla="*/ 871557 h 3652478"/>
                <a:gd name="connsiteX3558" fmla="*/ 2240148 w 10080264"/>
                <a:gd name="connsiteY3558" fmla="*/ 939228 h 3652478"/>
                <a:gd name="connsiteX3559" fmla="*/ 2240148 w 10080264"/>
                <a:gd name="connsiteY3559" fmla="*/ 946067 h 3652478"/>
                <a:gd name="connsiteX3560" fmla="*/ 2335179 w 10080264"/>
                <a:gd name="connsiteY3560" fmla="*/ 880196 h 3652478"/>
                <a:gd name="connsiteX3561" fmla="*/ 2422333 w 10080264"/>
                <a:gd name="connsiteY3561" fmla="*/ 818879 h 3652478"/>
                <a:gd name="connsiteX3562" fmla="*/ 477526 w 10080264"/>
                <a:gd name="connsiteY3562" fmla="*/ 801778 h 3652478"/>
                <a:gd name="connsiteX3563" fmla="*/ 437942 w 10080264"/>
                <a:gd name="connsiteY3563" fmla="*/ 830940 h 3652478"/>
                <a:gd name="connsiteX3564" fmla="*/ 441181 w 10080264"/>
                <a:gd name="connsiteY3564" fmla="*/ 829500 h 3652478"/>
                <a:gd name="connsiteX3565" fmla="*/ 453416 w 10080264"/>
                <a:gd name="connsiteY3565" fmla="*/ 825900 h 3652478"/>
                <a:gd name="connsiteX3566" fmla="*/ 463852 w 10080264"/>
                <a:gd name="connsiteY3566" fmla="*/ 822299 h 3652478"/>
                <a:gd name="connsiteX3567" fmla="*/ 470689 w 10080264"/>
                <a:gd name="connsiteY3567" fmla="*/ 813659 h 3652478"/>
                <a:gd name="connsiteX3568" fmla="*/ 475727 w 10080264"/>
                <a:gd name="connsiteY3568" fmla="*/ 805018 h 3652478"/>
                <a:gd name="connsiteX3569" fmla="*/ 2781897 w 10080264"/>
                <a:gd name="connsiteY3569" fmla="*/ 788408 h 3652478"/>
                <a:gd name="connsiteX3570" fmla="*/ 2716383 w 10080264"/>
                <a:gd name="connsiteY3570" fmla="*/ 835202 h 3652478"/>
                <a:gd name="connsiteX3571" fmla="*/ 2646909 w 10080264"/>
                <a:gd name="connsiteY3571" fmla="*/ 880196 h 3652478"/>
                <a:gd name="connsiteX3572" fmla="*/ 2667788 w 10080264"/>
                <a:gd name="connsiteY3572" fmla="*/ 871557 h 3652478"/>
                <a:gd name="connsiteX3573" fmla="*/ 2688666 w 10080264"/>
                <a:gd name="connsiteY3573" fmla="*/ 861118 h 3652478"/>
                <a:gd name="connsiteX3574" fmla="*/ 2717823 w 10080264"/>
                <a:gd name="connsiteY3574" fmla="*/ 847440 h 3652478"/>
                <a:gd name="connsiteX3575" fmla="*/ 2743741 w 10080264"/>
                <a:gd name="connsiteY3575" fmla="*/ 831602 h 3652478"/>
                <a:gd name="connsiteX3576" fmla="*/ 2768218 w 10080264"/>
                <a:gd name="connsiteY3576" fmla="*/ 816124 h 3652478"/>
                <a:gd name="connsiteX3577" fmla="*/ 2790536 w 10080264"/>
                <a:gd name="connsiteY3577" fmla="*/ 798846 h 3652478"/>
                <a:gd name="connsiteX3578" fmla="*/ 2790536 w 10080264"/>
                <a:gd name="connsiteY3578" fmla="*/ 797047 h 3652478"/>
                <a:gd name="connsiteX3579" fmla="*/ 2783697 w 10080264"/>
                <a:gd name="connsiteY3579" fmla="*/ 788408 h 3652478"/>
                <a:gd name="connsiteX3580" fmla="*/ 204037 w 10080264"/>
                <a:gd name="connsiteY3580" fmla="*/ 780897 h 3652478"/>
                <a:gd name="connsiteX3581" fmla="*/ 148979 w 10080264"/>
                <a:gd name="connsiteY3581" fmla="*/ 820859 h 3652478"/>
                <a:gd name="connsiteX3582" fmla="*/ 157616 w 10080264"/>
                <a:gd name="connsiteY3582" fmla="*/ 824100 h 3652478"/>
                <a:gd name="connsiteX3583" fmla="*/ 162654 w 10080264"/>
                <a:gd name="connsiteY3583" fmla="*/ 829500 h 3652478"/>
                <a:gd name="connsiteX3584" fmla="*/ 185325 w 10080264"/>
                <a:gd name="connsiteY3584" fmla="*/ 815459 h 3652478"/>
                <a:gd name="connsiteX3585" fmla="*/ 205836 w 10080264"/>
                <a:gd name="connsiteY3585" fmla="*/ 798178 h 3652478"/>
                <a:gd name="connsiteX3586" fmla="*/ 229946 w 10080264"/>
                <a:gd name="connsiteY3586" fmla="*/ 780897 h 3652478"/>
                <a:gd name="connsiteX3587" fmla="*/ 9302768 w 10080264"/>
                <a:gd name="connsiteY3587" fmla="*/ 779463 h 3652478"/>
                <a:gd name="connsiteX3588" fmla="*/ 9309611 w 10080264"/>
                <a:gd name="connsiteY3588" fmla="*/ 779463 h 3652478"/>
                <a:gd name="connsiteX3589" fmla="*/ 9316453 w 10080264"/>
                <a:gd name="connsiteY3589" fmla="*/ 779463 h 3652478"/>
                <a:gd name="connsiteX3590" fmla="*/ 9321855 w 10080264"/>
                <a:gd name="connsiteY3590" fmla="*/ 781263 h 3652478"/>
                <a:gd name="connsiteX3591" fmla="*/ 9326896 w 10080264"/>
                <a:gd name="connsiteY3591" fmla="*/ 783063 h 3652478"/>
                <a:gd name="connsiteX3592" fmla="*/ 9330498 w 10080264"/>
                <a:gd name="connsiteY3592" fmla="*/ 786662 h 3652478"/>
                <a:gd name="connsiteX3593" fmla="*/ 9335539 w 10080264"/>
                <a:gd name="connsiteY3593" fmla="*/ 793501 h 3652478"/>
                <a:gd name="connsiteX3594" fmla="*/ 9337340 w 10080264"/>
                <a:gd name="connsiteY3594" fmla="*/ 795300 h 3652478"/>
                <a:gd name="connsiteX3595" fmla="*/ 9342381 w 10080264"/>
                <a:gd name="connsiteY3595" fmla="*/ 796740 h 3652478"/>
                <a:gd name="connsiteX3596" fmla="*/ 9366870 w 10080264"/>
                <a:gd name="connsiteY3596" fmla="*/ 789901 h 3652478"/>
                <a:gd name="connsiteX3597" fmla="*/ 9394598 w 10080264"/>
                <a:gd name="connsiteY3597" fmla="*/ 784862 h 3652478"/>
                <a:gd name="connsiteX3598" fmla="*/ 9424128 w 10080264"/>
                <a:gd name="connsiteY3598" fmla="*/ 783063 h 3652478"/>
                <a:gd name="connsiteX3599" fmla="*/ 9456899 w 10080264"/>
                <a:gd name="connsiteY3599" fmla="*/ 781263 h 3652478"/>
                <a:gd name="connsiteX3600" fmla="*/ 9521000 w 10080264"/>
                <a:gd name="connsiteY3600" fmla="*/ 784862 h 3652478"/>
                <a:gd name="connsiteX3601" fmla="*/ 9586902 w 10080264"/>
                <a:gd name="connsiteY3601" fmla="*/ 788102 h 3652478"/>
                <a:gd name="connsiteX3602" fmla="*/ 9718345 w 10080264"/>
                <a:gd name="connsiteY3602" fmla="*/ 800340 h 3652478"/>
                <a:gd name="connsiteX3603" fmla="*/ 9778845 w 10080264"/>
                <a:gd name="connsiteY3603" fmla="*/ 805379 h 3652478"/>
                <a:gd name="connsiteX3604" fmla="*/ 9808374 w 10080264"/>
                <a:gd name="connsiteY3604" fmla="*/ 805379 h 3652478"/>
                <a:gd name="connsiteX3605" fmla="*/ 9839705 w 10080264"/>
                <a:gd name="connsiteY3605" fmla="*/ 803939 h 3652478"/>
                <a:gd name="connsiteX3606" fmla="*/ 9853389 w 10080264"/>
                <a:gd name="connsiteY3606" fmla="*/ 800340 h 3652478"/>
                <a:gd name="connsiteX3607" fmla="*/ 9872476 w 10080264"/>
                <a:gd name="connsiteY3607" fmla="*/ 793501 h 3652478"/>
                <a:gd name="connsiteX3608" fmla="*/ 9894803 w 10080264"/>
                <a:gd name="connsiteY3608" fmla="*/ 788102 h 3652478"/>
                <a:gd name="connsiteX3609" fmla="*/ 9910648 w 10080264"/>
                <a:gd name="connsiteY3609" fmla="*/ 788102 h 3652478"/>
                <a:gd name="connsiteX3610" fmla="*/ 9927934 w 10080264"/>
                <a:gd name="connsiteY3610" fmla="*/ 789901 h 3652478"/>
                <a:gd name="connsiteX3611" fmla="*/ 9945220 w 10080264"/>
                <a:gd name="connsiteY3611" fmla="*/ 793501 h 3652478"/>
                <a:gd name="connsiteX3612" fmla="*/ 9962505 w 10080264"/>
                <a:gd name="connsiteY3612" fmla="*/ 802139 h 3652478"/>
                <a:gd name="connsiteX3613" fmla="*/ 9969348 w 10080264"/>
                <a:gd name="connsiteY3613" fmla="*/ 796740 h 3652478"/>
                <a:gd name="connsiteX3614" fmla="*/ 9978350 w 10080264"/>
                <a:gd name="connsiteY3614" fmla="*/ 791701 h 3652478"/>
                <a:gd name="connsiteX3615" fmla="*/ 9983392 w 10080264"/>
                <a:gd name="connsiteY3615" fmla="*/ 788102 h 3652478"/>
                <a:gd name="connsiteX3616" fmla="*/ 9992035 w 10080264"/>
                <a:gd name="connsiteY3616" fmla="*/ 786662 h 3652478"/>
                <a:gd name="connsiteX3617" fmla="*/ 10005720 w 10080264"/>
                <a:gd name="connsiteY3617" fmla="*/ 786662 h 3652478"/>
                <a:gd name="connsiteX3618" fmla="*/ 10026606 w 10080264"/>
                <a:gd name="connsiteY3618" fmla="*/ 789901 h 3652478"/>
                <a:gd name="connsiteX3619" fmla="*/ 10035249 w 10080264"/>
                <a:gd name="connsiteY3619" fmla="*/ 789901 h 3652478"/>
                <a:gd name="connsiteX3620" fmla="*/ 10038490 w 10080264"/>
                <a:gd name="connsiteY3620" fmla="*/ 798540 h 3652478"/>
                <a:gd name="connsiteX3621" fmla="*/ 10045692 w 10080264"/>
                <a:gd name="connsiteY3621" fmla="*/ 817616 h 3652478"/>
                <a:gd name="connsiteX3622" fmla="*/ 10050734 w 10080264"/>
                <a:gd name="connsiteY3622" fmla="*/ 838133 h 3652478"/>
                <a:gd name="connsiteX3623" fmla="*/ 10052535 w 10080264"/>
                <a:gd name="connsiteY3623" fmla="*/ 859009 h 3652478"/>
                <a:gd name="connsiteX3624" fmla="*/ 10054335 w 10080264"/>
                <a:gd name="connsiteY3624" fmla="*/ 881685 h 3652478"/>
                <a:gd name="connsiteX3625" fmla="*/ 10054335 w 10080264"/>
                <a:gd name="connsiteY3625" fmla="*/ 924878 h 3652478"/>
                <a:gd name="connsiteX3626" fmla="*/ 10052535 w 10080264"/>
                <a:gd name="connsiteY3626" fmla="*/ 945754 h 3652478"/>
                <a:gd name="connsiteX3627" fmla="*/ 10050734 w 10080264"/>
                <a:gd name="connsiteY3627" fmla="*/ 966270 h 3652478"/>
                <a:gd name="connsiteX3628" fmla="*/ 10048934 w 10080264"/>
                <a:gd name="connsiteY3628" fmla="*/ 982108 h 3652478"/>
                <a:gd name="connsiteX3629" fmla="*/ 10080264 w 10080264"/>
                <a:gd name="connsiteY3629" fmla="*/ 963031 h 3652478"/>
                <a:gd name="connsiteX3630" fmla="*/ 10047133 w 10080264"/>
                <a:gd name="connsiteY3630" fmla="*/ 993985 h 3652478"/>
                <a:gd name="connsiteX3631" fmla="*/ 10038490 w 10080264"/>
                <a:gd name="connsiteY3631" fmla="*/ 1053015 h 3652478"/>
                <a:gd name="connsiteX3632" fmla="*/ 10037050 w 10080264"/>
                <a:gd name="connsiteY3632" fmla="*/ 1072092 h 3652478"/>
                <a:gd name="connsiteX3633" fmla="*/ 10037050 w 10080264"/>
                <a:gd name="connsiteY3633" fmla="*/ 1092968 h 3652478"/>
                <a:gd name="connsiteX3634" fmla="*/ 10037050 w 10080264"/>
                <a:gd name="connsiteY3634" fmla="*/ 1111685 h 3652478"/>
                <a:gd name="connsiteX3635" fmla="*/ 10038490 w 10080264"/>
                <a:gd name="connsiteY3635" fmla="*/ 1130761 h 3652478"/>
                <a:gd name="connsiteX3636" fmla="*/ 10040291 w 10080264"/>
                <a:gd name="connsiteY3636" fmla="*/ 1158477 h 3652478"/>
                <a:gd name="connsiteX3637" fmla="*/ 10042091 w 10080264"/>
                <a:gd name="connsiteY3637" fmla="*/ 1181153 h 3652478"/>
                <a:gd name="connsiteX3638" fmla="*/ 10047133 w 10080264"/>
                <a:gd name="connsiteY3638" fmla="*/ 1202029 h 3652478"/>
                <a:gd name="connsiteX3639" fmla="*/ 10052535 w 10080264"/>
                <a:gd name="connsiteY3639" fmla="*/ 1222545 h 3652478"/>
                <a:gd name="connsiteX3640" fmla="*/ 10057576 w 10080264"/>
                <a:gd name="connsiteY3640" fmla="*/ 1234783 h 3652478"/>
                <a:gd name="connsiteX3641" fmla="*/ 10059377 w 10080264"/>
                <a:gd name="connsiteY3641" fmla="*/ 1246661 h 3652478"/>
                <a:gd name="connsiteX3642" fmla="*/ 10061178 w 10080264"/>
                <a:gd name="connsiteY3642" fmla="*/ 1258899 h 3652478"/>
                <a:gd name="connsiteX3643" fmla="*/ 10061178 w 10080264"/>
                <a:gd name="connsiteY3643" fmla="*/ 1272936 h 3652478"/>
                <a:gd name="connsiteX3644" fmla="*/ 10059377 w 10080264"/>
                <a:gd name="connsiteY3644" fmla="*/ 1284814 h 3652478"/>
                <a:gd name="connsiteX3645" fmla="*/ 10056136 w 10080264"/>
                <a:gd name="connsiteY3645" fmla="*/ 1298852 h 3652478"/>
                <a:gd name="connsiteX3646" fmla="*/ 10050734 w 10080264"/>
                <a:gd name="connsiteY3646" fmla="*/ 1312889 h 3652478"/>
                <a:gd name="connsiteX3647" fmla="*/ 10045692 w 10080264"/>
                <a:gd name="connsiteY3647" fmla="*/ 1328367 h 3652478"/>
                <a:gd name="connsiteX3648" fmla="*/ 10040291 w 10080264"/>
                <a:gd name="connsiteY3648" fmla="*/ 1337005 h 3652478"/>
                <a:gd name="connsiteX3649" fmla="*/ 10029847 w 10080264"/>
                <a:gd name="connsiteY3649" fmla="*/ 1337005 h 3652478"/>
                <a:gd name="connsiteX3650" fmla="*/ 9969348 w 10080264"/>
                <a:gd name="connsiteY3650" fmla="*/ 1331606 h 3652478"/>
                <a:gd name="connsiteX3651" fmla="*/ 9940178 w 10080264"/>
                <a:gd name="connsiteY3651" fmla="*/ 1331606 h 3652478"/>
                <a:gd name="connsiteX3652" fmla="*/ 9908848 w 10080264"/>
                <a:gd name="connsiteY3652" fmla="*/ 1331606 h 3652478"/>
                <a:gd name="connsiteX3653" fmla="*/ 9877517 w 10080264"/>
                <a:gd name="connsiteY3653" fmla="*/ 1335205 h 3652478"/>
                <a:gd name="connsiteX3654" fmla="*/ 9848348 w 10080264"/>
                <a:gd name="connsiteY3654" fmla="*/ 1335205 h 3652478"/>
                <a:gd name="connsiteX3655" fmla="*/ 9818818 w 10080264"/>
                <a:gd name="connsiteY3655" fmla="*/ 1333406 h 3652478"/>
                <a:gd name="connsiteX3656" fmla="*/ 9791089 w 10080264"/>
                <a:gd name="connsiteY3656" fmla="*/ 1330166 h 3652478"/>
                <a:gd name="connsiteX3657" fmla="*/ 9784247 w 10080264"/>
                <a:gd name="connsiteY3657" fmla="*/ 1343844 h 3652478"/>
                <a:gd name="connsiteX3658" fmla="*/ 9778845 w 10080264"/>
                <a:gd name="connsiteY3658" fmla="*/ 1356082 h 3652478"/>
                <a:gd name="connsiteX3659" fmla="*/ 9777044 w 10080264"/>
                <a:gd name="connsiteY3659" fmla="*/ 1359321 h 3652478"/>
                <a:gd name="connsiteX3660" fmla="*/ 9777044 w 10080264"/>
                <a:gd name="connsiteY3660" fmla="*/ 1362921 h 3652478"/>
                <a:gd name="connsiteX3661" fmla="*/ 9778845 w 10080264"/>
                <a:gd name="connsiteY3661" fmla="*/ 1364720 h 3652478"/>
                <a:gd name="connsiteX3662" fmla="*/ 9784247 w 10080264"/>
                <a:gd name="connsiteY3662" fmla="*/ 1367960 h 3652478"/>
                <a:gd name="connsiteX3663" fmla="*/ 9811976 w 10080264"/>
                <a:gd name="connsiteY3663" fmla="*/ 1381637 h 3652478"/>
                <a:gd name="connsiteX3664" fmla="*/ 9782446 w 10080264"/>
                <a:gd name="connsiteY3664" fmla="*/ 1395675 h 3652478"/>
                <a:gd name="connsiteX3665" fmla="*/ 9766601 w 10080264"/>
                <a:gd name="connsiteY3665" fmla="*/ 1404313 h 3652478"/>
                <a:gd name="connsiteX3666" fmla="*/ 9751116 w 10080264"/>
                <a:gd name="connsiteY3666" fmla="*/ 1416551 h 3652478"/>
                <a:gd name="connsiteX3667" fmla="*/ 9739232 w 10080264"/>
                <a:gd name="connsiteY3667" fmla="*/ 1430229 h 3652478"/>
                <a:gd name="connsiteX3668" fmla="*/ 9730589 w 10080264"/>
                <a:gd name="connsiteY3668" fmla="*/ 1447866 h 3652478"/>
                <a:gd name="connsiteX3669" fmla="*/ 9723747 w 10080264"/>
                <a:gd name="connsiteY3669" fmla="*/ 1466942 h 3652478"/>
                <a:gd name="connsiteX3670" fmla="*/ 9720146 w 10080264"/>
                <a:gd name="connsiteY3670" fmla="*/ 1485659 h 3652478"/>
                <a:gd name="connsiteX3671" fmla="*/ 9720146 w 10080264"/>
                <a:gd name="connsiteY3671" fmla="*/ 1504736 h 3652478"/>
                <a:gd name="connsiteX3672" fmla="*/ 9723747 w 10080264"/>
                <a:gd name="connsiteY3672" fmla="*/ 1523812 h 3652478"/>
                <a:gd name="connsiteX3673" fmla="*/ 9725187 w 10080264"/>
                <a:gd name="connsiteY3673" fmla="*/ 1532451 h 3652478"/>
                <a:gd name="connsiteX3674" fmla="*/ 9718345 w 10080264"/>
                <a:gd name="connsiteY3674" fmla="*/ 1539290 h 3652478"/>
                <a:gd name="connsiteX3675" fmla="*/ 9707902 w 10080264"/>
                <a:gd name="connsiteY3675" fmla="*/ 1549728 h 3652478"/>
                <a:gd name="connsiteX3676" fmla="*/ 9697818 w 10080264"/>
                <a:gd name="connsiteY3676" fmla="*/ 1561966 h 3652478"/>
                <a:gd name="connsiteX3677" fmla="*/ 9676931 w 10080264"/>
                <a:gd name="connsiteY3677" fmla="*/ 1587881 h 3652478"/>
                <a:gd name="connsiteX3678" fmla="*/ 9657845 w 10080264"/>
                <a:gd name="connsiteY3678" fmla="*/ 1620635 h 3652478"/>
                <a:gd name="connsiteX3679" fmla="*/ 9640199 w 10080264"/>
                <a:gd name="connsiteY3679" fmla="*/ 1656989 h 3652478"/>
                <a:gd name="connsiteX3680" fmla="*/ 9578259 w 10080264"/>
                <a:gd name="connsiteY3680" fmla="*/ 1791965 h 3652478"/>
                <a:gd name="connsiteX3681" fmla="*/ 9567816 w 10080264"/>
                <a:gd name="connsiteY3681" fmla="*/ 1811042 h 3652478"/>
                <a:gd name="connsiteX3682" fmla="*/ 9552330 w 10080264"/>
                <a:gd name="connsiteY3682" fmla="*/ 1856394 h 3652478"/>
                <a:gd name="connsiteX3683" fmla="*/ 9534685 w 10080264"/>
                <a:gd name="connsiteY3683" fmla="*/ 1897787 h 3652478"/>
                <a:gd name="connsiteX3684" fmla="*/ 9515598 w 10080264"/>
                <a:gd name="connsiteY3684" fmla="*/ 1942779 h 3652478"/>
                <a:gd name="connsiteX3685" fmla="*/ 9498313 w 10080264"/>
                <a:gd name="connsiteY3685" fmla="*/ 1984171 h 3652478"/>
                <a:gd name="connsiteX3686" fmla="*/ 9498313 w 10080264"/>
                <a:gd name="connsiteY3686" fmla="*/ 1996409 h 3652478"/>
                <a:gd name="connsiteX3687" fmla="*/ 9498313 w 10080264"/>
                <a:gd name="connsiteY3687" fmla="*/ 2003248 h 3652478"/>
                <a:gd name="connsiteX3688" fmla="*/ 9496512 w 10080264"/>
                <a:gd name="connsiteY3688" fmla="*/ 2010087 h 3652478"/>
                <a:gd name="connsiteX3689" fmla="*/ 9493271 w 10080264"/>
                <a:gd name="connsiteY3689" fmla="*/ 2017286 h 3652478"/>
                <a:gd name="connsiteX3690" fmla="*/ 9489670 w 10080264"/>
                <a:gd name="connsiteY3690" fmla="*/ 2022325 h 3652478"/>
                <a:gd name="connsiteX3691" fmla="*/ 9487869 w 10080264"/>
                <a:gd name="connsiteY3691" fmla="*/ 2027364 h 3652478"/>
                <a:gd name="connsiteX3692" fmla="*/ 9484628 w 10080264"/>
                <a:gd name="connsiteY3692" fmla="*/ 2030963 h 3652478"/>
                <a:gd name="connsiteX3693" fmla="*/ 9479226 w 10080264"/>
                <a:gd name="connsiteY3693" fmla="*/ 2034563 h 3652478"/>
                <a:gd name="connsiteX3694" fmla="*/ 9474185 w 10080264"/>
                <a:gd name="connsiteY3694" fmla="*/ 2037802 h 3652478"/>
                <a:gd name="connsiteX3695" fmla="*/ 9470584 w 10080264"/>
                <a:gd name="connsiteY3695" fmla="*/ 2048240 h 3652478"/>
                <a:gd name="connsiteX3696" fmla="*/ 9468783 w 10080264"/>
                <a:gd name="connsiteY3696" fmla="*/ 2060478 h 3652478"/>
                <a:gd name="connsiteX3697" fmla="*/ 9468783 w 10080264"/>
                <a:gd name="connsiteY3697" fmla="*/ 2096832 h 3652478"/>
                <a:gd name="connsiteX3698" fmla="*/ 9436012 w 10080264"/>
                <a:gd name="connsiteY3698" fmla="*/ 2129586 h 3652478"/>
                <a:gd name="connsiteX3699" fmla="*/ 9432771 w 10080264"/>
                <a:gd name="connsiteY3699" fmla="*/ 2136785 h 3652478"/>
                <a:gd name="connsiteX3700" fmla="*/ 9434572 w 10080264"/>
                <a:gd name="connsiteY3700" fmla="*/ 2141824 h 3652478"/>
                <a:gd name="connsiteX3701" fmla="*/ 9436012 w 10080264"/>
                <a:gd name="connsiteY3701" fmla="*/ 2152262 h 3652478"/>
                <a:gd name="connsiteX3702" fmla="*/ 9436012 w 10080264"/>
                <a:gd name="connsiteY3702" fmla="*/ 2162700 h 3652478"/>
                <a:gd name="connsiteX3703" fmla="*/ 9432771 w 10080264"/>
                <a:gd name="connsiteY3703" fmla="*/ 2172778 h 3652478"/>
                <a:gd name="connsiteX3704" fmla="*/ 9427369 w 10080264"/>
                <a:gd name="connsiteY3704" fmla="*/ 2179617 h 3652478"/>
                <a:gd name="connsiteX3705" fmla="*/ 9422328 w 10080264"/>
                <a:gd name="connsiteY3705" fmla="*/ 2185016 h 3652478"/>
                <a:gd name="connsiteX3706" fmla="*/ 9418726 w 10080264"/>
                <a:gd name="connsiteY3706" fmla="*/ 2185016 h 3652478"/>
                <a:gd name="connsiteX3707" fmla="*/ 9410084 w 10080264"/>
                <a:gd name="connsiteY3707" fmla="*/ 2191855 h 3652478"/>
                <a:gd name="connsiteX3708" fmla="*/ 9406843 w 10080264"/>
                <a:gd name="connsiteY3708" fmla="*/ 2207332 h 3652478"/>
                <a:gd name="connsiteX3709" fmla="*/ 9405042 w 10080264"/>
                <a:gd name="connsiteY3709" fmla="*/ 2226409 h 3652478"/>
                <a:gd name="connsiteX3710" fmla="*/ 9398200 w 10080264"/>
                <a:gd name="connsiteY3710" fmla="*/ 2254484 h 3652478"/>
                <a:gd name="connsiteX3711" fmla="*/ 9394598 w 10080264"/>
                <a:gd name="connsiteY3711" fmla="*/ 2268162 h 3652478"/>
                <a:gd name="connsiteX3712" fmla="*/ 9389197 w 10080264"/>
                <a:gd name="connsiteY3712" fmla="*/ 2278600 h 3652478"/>
                <a:gd name="connsiteX3713" fmla="*/ 9385956 w 10080264"/>
                <a:gd name="connsiteY3713" fmla="*/ 2285439 h 3652478"/>
                <a:gd name="connsiteX3714" fmla="*/ 9382354 w 10080264"/>
                <a:gd name="connsiteY3714" fmla="*/ 2290478 h 3652478"/>
                <a:gd name="connsiteX3715" fmla="*/ 9382354 w 10080264"/>
                <a:gd name="connsiteY3715" fmla="*/ 2297676 h 3652478"/>
                <a:gd name="connsiteX3716" fmla="*/ 9380554 w 10080264"/>
                <a:gd name="connsiteY3716" fmla="*/ 2302715 h 3652478"/>
                <a:gd name="connsiteX3717" fmla="*/ 9370110 w 10080264"/>
                <a:gd name="connsiteY3717" fmla="*/ 2326831 h 3652478"/>
                <a:gd name="connsiteX3718" fmla="*/ 9360027 w 10080264"/>
                <a:gd name="connsiteY3718" fmla="*/ 2349507 h 3652478"/>
                <a:gd name="connsiteX3719" fmla="*/ 9358227 w 10080264"/>
                <a:gd name="connsiteY3719" fmla="*/ 2352747 h 3652478"/>
                <a:gd name="connsiteX3720" fmla="*/ 9335539 w 10080264"/>
                <a:gd name="connsiteY3720" fmla="*/ 2398099 h 3652478"/>
                <a:gd name="connsiteX3721" fmla="*/ 9325096 w 10080264"/>
                <a:gd name="connsiteY3721" fmla="*/ 2424014 h 3652478"/>
                <a:gd name="connsiteX3722" fmla="*/ 9321855 w 10080264"/>
                <a:gd name="connsiteY3722" fmla="*/ 2437692 h 3652478"/>
                <a:gd name="connsiteX3723" fmla="*/ 9318254 w 10080264"/>
                <a:gd name="connsiteY3723" fmla="*/ 2449930 h 3652478"/>
                <a:gd name="connsiteX3724" fmla="*/ 9309611 w 10080264"/>
                <a:gd name="connsiteY3724" fmla="*/ 2479084 h 3652478"/>
                <a:gd name="connsiteX3725" fmla="*/ 9299167 w 10080264"/>
                <a:gd name="connsiteY3725" fmla="*/ 2512199 h 3652478"/>
                <a:gd name="connsiteX3726" fmla="*/ 9292325 w 10080264"/>
                <a:gd name="connsiteY3726" fmla="*/ 2529476 h 3652478"/>
                <a:gd name="connsiteX3727" fmla="*/ 9285483 w 10080264"/>
                <a:gd name="connsiteY3727" fmla="*/ 2546753 h 3652478"/>
                <a:gd name="connsiteX3728" fmla="*/ 9268197 w 10080264"/>
                <a:gd name="connsiteY3728" fmla="*/ 2579147 h 3652478"/>
                <a:gd name="connsiteX3729" fmla="*/ 9263155 w 10080264"/>
                <a:gd name="connsiteY3729" fmla="*/ 2594624 h 3652478"/>
                <a:gd name="connsiteX3730" fmla="*/ 9257754 w 10080264"/>
                <a:gd name="connsiteY3730" fmla="*/ 2606862 h 3652478"/>
                <a:gd name="connsiteX3731" fmla="*/ 9257754 w 10080264"/>
                <a:gd name="connsiteY3731" fmla="*/ 2617300 h 3652478"/>
                <a:gd name="connsiteX3732" fmla="*/ 9257754 w 10080264"/>
                <a:gd name="connsiteY3732" fmla="*/ 2627738 h 3652478"/>
                <a:gd name="connsiteX3733" fmla="*/ 9257754 w 10080264"/>
                <a:gd name="connsiteY3733" fmla="*/ 2633137 h 3652478"/>
                <a:gd name="connsiteX3734" fmla="*/ 9257754 w 10080264"/>
                <a:gd name="connsiteY3734" fmla="*/ 2639976 h 3652478"/>
                <a:gd name="connsiteX3735" fmla="*/ 9254152 w 10080264"/>
                <a:gd name="connsiteY3735" fmla="*/ 2645015 h 3652478"/>
                <a:gd name="connsiteX3736" fmla="*/ 9249111 w 10080264"/>
                <a:gd name="connsiteY3736" fmla="*/ 2650414 h 3652478"/>
                <a:gd name="connsiteX3737" fmla="*/ 9238667 w 10080264"/>
                <a:gd name="connsiteY3737" fmla="*/ 2653654 h 3652478"/>
                <a:gd name="connsiteX3738" fmla="*/ 9236867 w 10080264"/>
                <a:gd name="connsiteY3738" fmla="*/ 2652214 h 3652478"/>
                <a:gd name="connsiteX3739" fmla="*/ 9224623 w 10080264"/>
                <a:gd name="connsiteY3739" fmla="*/ 2684968 h 3652478"/>
                <a:gd name="connsiteX3740" fmla="*/ 9212739 w 10080264"/>
                <a:gd name="connsiteY3740" fmla="*/ 2715923 h 3652478"/>
                <a:gd name="connsiteX3741" fmla="*/ 9202295 w 10080264"/>
                <a:gd name="connsiteY3741" fmla="*/ 2738599 h 3652478"/>
                <a:gd name="connsiteX3742" fmla="*/ 9188251 w 10080264"/>
                <a:gd name="connsiteY3742" fmla="*/ 2771353 h 3652478"/>
                <a:gd name="connsiteX3743" fmla="*/ 9174566 w 10080264"/>
                <a:gd name="connsiteY3743" fmla="*/ 2804467 h 3652478"/>
                <a:gd name="connsiteX3744" fmla="*/ 9159081 w 10080264"/>
                <a:gd name="connsiteY3744" fmla="*/ 2847660 h 3652478"/>
                <a:gd name="connsiteX3745" fmla="*/ 9152239 w 10080264"/>
                <a:gd name="connsiteY3745" fmla="*/ 2869976 h 3652478"/>
                <a:gd name="connsiteX3746" fmla="*/ 9145397 w 10080264"/>
                <a:gd name="connsiteY3746" fmla="*/ 2892652 h 3652478"/>
                <a:gd name="connsiteX3747" fmla="*/ 9139995 w 10080264"/>
                <a:gd name="connsiteY3747" fmla="*/ 2916767 h 3652478"/>
                <a:gd name="connsiteX3748" fmla="*/ 9131352 w 10080264"/>
                <a:gd name="connsiteY3748" fmla="*/ 2939444 h 3652478"/>
                <a:gd name="connsiteX3749" fmla="*/ 9122709 w 10080264"/>
                <a:gd name="connsiteY3749" fmla="*/ 2961760 h 3652478"/>
                <a:gd name="connsiteX3750" fmla="*/ 9112266 w 10080264"/>
                <a:gd name="connsiteY3750" fmla="*/ 2985875 h 3652478"/>
                <a:gd name="connsiteX3751" fmla="*/ 9117668 w 10080264"/>
                <a:gd name="connsiteY3751" fmla="*/ 2987675 h 3652478"/>
                <a:gd name="connsiteX3752" fmla="*/ 9122709 w 10080264"/>
                <a:gd name="connsiteY3752" fmla="*/ 2991274 h 3652478"/>
                <a:gd name="connsiteX3753" fmla="*/ 9128111 w 10080264"/>
                <a:gd name="connsiteY3753" fmla="*/ 2994514 h 3652478"/>
                <a:gd name="connsiteX3754" fmla="*/ 9131352 w 10080264"/>
                <a:gd name="connsiteY3754" fmla="*/ 2998113 h 3652478"/>
                <a:gd name="connsiteX3755" fmla="*/ 9136754 w 10080264"/>
                <a:gd name="connsiteY3755" fmla="*/ 3003152 h 3652478"/>
                <a:gd name="connsiteX3756" fmla="*/ 9139995 w 10080264"/>
                <a:gd name="connsiteY3756" fmla="*/ 3015390 h 3652478"/>
                <a:gd name="connsiteX3757" fmla="*/ 9141796 w 10080264"/>
                <a:gd name="connsiteY3757" fmla="*/ 3032667 h 3652478"/>
                <a:gd name="connsiteX3758" fmla="*/ 9141796 w 10080264"/>
                <a:gd name="connsiteY3758" fmla="*/ 3046705 h 3652478"/>
                <a:gd name="connsiteX3759" fmla="*/ 9128111 w 10080264"/>
                <a:gd name="connsiteY3759" fmla="*/ 3046705 h 3652478"/>
                <a:gd name="connsiteX3760" fmla="*/ 9117668 w 10080264"/>
                <a:gd name="connsiteY3760" fmla="*/ 3048504 h 3652478"/>
                <a:gd name="connsiteX3761" fmla="*/ 9115867 w 10080264"/>
                <a:gd name="connsiteY3761" fmla="*/ 3050304 h 3652478"/>
                <a:gd name="connsiteX3762" fmla="*/ 9115867 w 10080264"/>
                <a:gd name="connsiteY3762" fmla="*/ 3051744 h 3652478"/>
                <a:gd name="connsiteX3763" fmla="*/ 9112266 w 10080264"/>
                <a:gd name="connsiteY3763" fmla="*/ 3058943 h 3652478"/>
                <a:gd name="connsiteX3764" fmla="*/ 9108665 w 10080264"/>
                <a:gd name="connsiteY3764" fmla="*/ 3063982 h 3652478"/>
                <a:gd name="connsiteX3765" fmla="*/ 9103623 w 10080264"/>
                <a:gd name="connsiteY3765" fmla="*/ 3067581 h 3652478"/>
                <a:gd name="connsiteX3766" fmla="*/ 9098581 w 10080264"/>
                <a:gd name="connsiteY3766" fmla="*/ 3070820 h 3652478"/>
                <a:gd name="connsiteX3767" fmla="*/ 9088138 w 10080264"/>
                <a:gd name="connsiteY3767" fmla="*/ 3074420 h 3652478"/>
                <a:gd name="connsiteX3768" fmla="*/ 9077694 w 10080264"/>
                <a:gd name="connsiteY3768" fmla="*/ 3076219 h 3652478"/>
                <a:gd name="connsiteX3769" fmla="*/ 9056808 w 10080264"/>
                <a:gd name="connsiteY3769" fmla="*/ 3129490 h 3652478"/>
                <a:gd name="connsiteX3770" fmla="*/ 9034480 w 10080264"/>
                <a:gd name="connsiteY3770" fmla="*/ 3179881 h 3652478"/>
                <a:gd name="connsiteX3771" fmla="*/ 9013593 w 10080264"/>
                <a:gd name="connsiteY3771" fmla="*/ 3224873 h 3652478"/>
                <a:gd name="connsiteX3772" fmla="*/ 8994507 w 10080264"/>
                <a:gd name="connsiteY3772" fmla="*/ 3264826 h 3652478"/>
                <a:gd name="connsiteX3773" fmla="*/ 8968578 w 10080264"/>
                <a:gd name="connsiteY3773" fmla="*/ 3314858 h 3652478"/>
                <a:gd name="connsiteX3774" fmla="*/ 8944451 w 10080264"/>
                <a:gd name="connsiteY3774" fmla="*/ 3363449 h 3652478"/>
                <a:gd name="connsiteX3775" fmla="*/ 8923564 w 10080264"/>
                <a:gd name="connsiteY3775" fmla="*/ 3411681 h 3652478"/>
                <a:gd name="connsiteX3776" fmla="*/ 8906278 w 10080264"/>
                <a:gd name="connsiteY3776" fmla="*/ 3458832 h 3652478"/>
                <a:gd name="connsiteX3777" fmla="*/ 8906278 w 10080264"/>
                <a:gd name="connsiteY3777" fmla="*/ 3463871 h 3652478"/>
                <a:gd name="connsiteX3778" fmla="*/ 8959936 w 10080264"/>
                <a:gd name="connsiteY3778" fmla="*/ 3463871 h 3652478"/>
                <a:gd name="connsiteX3779" fmla="*/ 8904478 w 10080264"/>
                <a:gd name="connsiteY3779" fmla="*/ 3491586 h 3652478"/>
                <a:gd name="connsiteX3780" fmla="*/ 8892234 w 10080264"/>
                <a:gd name="connsiteY3780" fmla="*/ 3500225 h 3652478"/>
                <a:gd name="connsiteX3781" fmla="*/ 8882150 w 10080264"/>
                <a:gd name="connsiteY3781" fmla="*/ 3508863 h 3652478"/>
                <a:gd name="connsiteX3782" fmla="*/ 8873507 w 10080264"/>
                <a:gd name="connsiteY3782" fmla="*/ 3520741 h 3652478"/>
                <a:gd name="connsiteX3783" fmla="*/ 8866305 w 10080264"/>
                <a:gd name="connsiteY3783" fmla="*/ 3532979 h 3652478"/>
                <a:gd name="connsiteX3784" fmla="*/ 8863064 w 10080264"/>
                <a:gd name="connsiteY3784" fmla="*/ 3539818 h 3652478"/>
                <a:gd name="connsiteX3785" fmla="*/ 8859463 w 10080264"/>
                <a:gd name="connsiteY3785" fmla="*/ 3545217 h 3652478"/>
                <a:gd name="connsiteX3786" fmla="*/ 8847579 w 10080264"/>
                <a:gd name="connsiteY3786" fmla="*/ 3562494 h 3652478"/>
                <a:gd name="connsiteX3787" fmla="*/ 8818049 w 10080264"/>
                <a:gd name="connsiteY3787" fmla="*/ 3605686 h 3652478"/>
                <a:gd name="connsiteX3788" fmla="*/ 8819490 w 10080264"/>
                <a:gd name="connsiteY3788" fmla="*/ 3611085 h 3652478"/>
                <a:gd name="connsiteX3789" fmla="*/ 8818049 w 10080264"/>
                <a:gd name="connsiteY3789" fmla="*/ 3616125 h 3652478"/>
                <a:gd name="connsiteX3790" fmla="*/ 8812647 w 10080264"/>
                <a:gd name="connsiteY3790" fmla="*/ 3626563 h 3652478"/>
                <a:gd name="connsiteX3791" fmla="*/ 8805805 w 10080264"/>
                <a:gd name="connsiteY3791" fmla="*/ 3633402 h 3652478"/>
                <a:gd name="connsiteX3792" fmla="*/ 8800403 w 10080264"/>
                <a:gd name="connsiteY3792" fmla="*/ 3640240 h 3652478"/>
                <a:gd name="connsiteX3793" fmla="*/ 8793561 w 10080264"/>
                <a:gd name="connsiteY3793" fmla="*/ 3645639 h 3652478"/>
                <a:gd name="connsiteX3794" fmla="*/ 8786719 w 10080264"/>
                <a:gd name="connsiteY3794" fmla="*/ 3648879 h 3652478"/>
                <a:gd name="connsiteX3795" fmla="*/ 8781317 w 10080264"/>
                <a:gd name="connsiteY3795" fmla="*/ 3650679 h 3652478"/>
                <a:gd name="connsiteX3796" fmla="*/ 8767632 w 10080264"/>
                <a:gd name="connsiteY3796" fmla="*/ 3652478 h 3652478"/>
                <a:gd name="connsiteX3797" fmla="*/ 8757189 w 10080264"/>
                <a:gd name="connsiteY3797" fmla="*/ 3650679 h 3652478"/>
                <a:gd name="connsiteX3798" fmla="*/ 8743505 w 10080264"/>
                <a:gd name="connsiteY3798" fmla="*/ 3648879 h 3652478"/>
                <a:gd name="connsiteX3799" fmla="*/ 8729820 w 10080264"/>
                <a:gd name="connsiteY3799" fmla="*/ 3647439 h 3652478"/>
                <a:gd name="connsiteX3800" fmla="*/ 8703531 w 10080264"/>
                <a:gd name="connsiteY3800" fmla="*/ 3647439 h 3652478"/>
                <a:gd name="connsiteX3801" fmla="*/ 8615302 w 10080264"/>
                <a:gd name="connsiteY3801" fmla="*/ 3637001 h 3652478"/>
                <a:gd name="connsiteX3802" fmla="*/ 8603058 w 10080264"/>
                <a:gd name="connsiteY3802" fmla="*/ 3637001 h 3652478"/>
                <a:gd name="connsiteX3803" fmla="*/ 8577130 w 10080264"/>
                <a:gd name="connsiteY3803" fmla="*/ 3635201 h 3652478"/>
                <a:gd name="connsiteX3804" fmla="*/ 8551201 w 10080264"/>
                <a:gd name="connsiteY3804" fmla="*/ 3635201 h 3652478"/>
                <a:gd name="connsiteX3805" fmla="*/ 8497544 w 10080264"/>
                <a:gd name="connsiteY3805" fmla="*/ 3640240 h 3652478"/>
                <a:gd name="connsiteX3806" fmla="*/ 8487100 w 10080264"/>
                <a:gd name="connsiteY3806" fmla="*/ 3640240 h 3652478"/>
                <a:gd name="connsiteX3807" fmla="*/ 8476657 w 10080264"/>
                <a:gd name="connsiteY3807" fmla="*/ 3642040 h 3652478"/>
                <a:gd name="connsiteX3808" fmla="*/ 8459371 w 10080264"/>
                <a:gd name="connsiteY3808" fmla="*/ 3647439 h 3652478"/>
                <a:gd name="connsiteX3809" fmla="*/ 8447487 w 10080264"/>
                <a:gd name="connsiteY3809" fmla="*/ 3648879 h 3652478"/>
                <a:gd name="connsiteX3810" fmla="*/ 8435243 w 10080264"/>
                <a:gd name="connsiteY3810" fmla="*/ 3650679 h 3652478"/>
                <a:gd name="connsiteX3811" fmla="*/ 8424800 w 10080264"/>
                <a:gd name="connsiteY3811" fmla="*/ 3648879 h 3652478"/>
                <a:gd name="connsiteX3812" fmla="*/ 8416157 w 10080264"/>
                <a:gd name="connsiteY3812" fmla="*/ 3647439 h 3652478"/>
                <a:gd name="connsiteX3813" fmla="*/ 8384827 w 10080264"/>
                <a:gd name="connsiteY3813" fmla="*/ 3645639 h 3652478"/>
                <a:gd name="connsiteX3814" fmla="*/ 8355297 w 10080264"/>
                <a:gd name="connsiteY3814" fmla="*/ 3642040 h 3652478"/>
                <a:gd name="connsiteX3815" fmla="*/ 8343413 w 10080264"/>
                <a:gd name="connsiteY3815" fmla="*/ 3640240 h 3652478"/>
                <a:gd name="connsiteX3816" fmla="*/ 8321086 w 10080264"/>
                <a:gd name="connsiteY3816" fmla="*/ 3635201 h 3652478"/>
                <a:gd name="connsiteX3817" fmla="*/ 8298399 w 10080264"/>
                <a:gd name="connsiteY3817" fmla="*/ 3630162 h 3652478"/>
                <a:gd name="connsiteX3818" fmla="*/ 8276071 w 10080264"/>
                <a:gd name="connsiteY3818" fmla="*/ 3624763 h 3652478"/>
                <a:gd name="connsiteX3819" fmla="*/ 8249783 w 10080264"/>
                <a:gd name="connsiteY3819" fmla="*/ 3619724 h 3652478"/>
                <a:gd name="connsiteX3820" fmla="*/ 8225655 w 10080264"/>
                <a:gd name="connsiteY3820" fmla="*/ 3617924 h 3652478"/>
                <a:gd name="connsiteX3821" fmla="*/ 8215211 w 10080264"/>
                <a:gd name="connsiteY3821" fmla="*/ 3619724 h 3652478"/>
                <a:gd name="connsiteX3822" fmla="*/ 8202967 w 10080264"/>
                <a:gd name="connsiteY3822" fmla="*/ 3617924 h 3652478"/>
                <a:gd name="connsiteX3823" fmla="*/ 8189283 w 10080264"/>
                <a:gd name="connsiteY3823" fmla="*/ 3614325 h 3652478"/>
                <a:gd name="connsiteX3824" fmla="*/ 8173798 w 10080264"/>
                <a:gd name="connsiteY3824" fmla="*/ 3607486 h 3652478"/>
                <a:gd name="connsiteX3825" fmla="*/ 8166955 w 10080264"/>
                <a:gd name="connsiteY3825" fmla="*/ 3604247 h 3652478"/>
                <a:gd name="connsiteX3826" fmla="*/ 8166955 w 10080264"/>
                <a:gd name="connsiteY3826" fmla="*/ 3595248 h 3652478"/>
                <a:gd name="connsiteX3827" fmla="*/ 8166955 w 10080264"/>
                <a:gd name="connsiteY3827" fmla="*/ 3489787 h 3652478"/>
                <a:gd name="connsiteX3828" fmla="*/ 8168756 w 10080264"/>
                <a:gd name="connsiteY3828" fmla="*/ 3439396 h 3652478"/>
                <a:gd name="connsiteX3829" fmla="*/ 8170196 w 10080264"/>
                <a:gd name="connsiteY3829" fmla="*/ 3387565 h 3652478"/>
                <a:gd name="connsiteX3830" fmla="*/ 8170196 w 10080264"/>
                <a:gd name="connsiteY3830" fmla="*/ 3339333 h 3652478"/>
                <a:gd name="connsiteX3831" fmla="*/ 8166955 w 10080264"/>
                <a:gd name="connsiteY3831" fmla="*/ 3290742 h 3652478"/>
                <a:gd name="connsiteX3832" fmla="*/ 8163354 w 10080264"/>
                <a:gd name="connsiteY3832" fmla="*/ 3243950 h 3652478"/>
                <a:gd name="connsiteX3833" fmla="*/ 8158313 w 10080264"/>
                <a:gd name="connsiteY3833" fmla="*/ 3195718 h 3652478"/>
                <a:gd name="connsiteX3834" fmla="*/ 8158313 w 10080264"/>
                <a:gd name="connsiteY3834" fmla="*/ 3183481 h 3652478"/>
                <a:gd name="connsiteX3835" fmla="*/ 8168756 w 10080264"/>
                <a:gd name="connsiteY3835" fmla="*/ 3179881 h 3652478"/>
                <a:gd name="connsiteX3836" fmla="*/ 8186042 w 10080264"/>
                <a:gd name="connsiteY3836" fmla="*/ 3174842 h 3652478"/>
                <a:gd name="connsiteX3837" fmla="*/ 8201527 w 10080264"/>
                <a:gd name="connsiteY3837" fmla="*/ 3171243 h 3652478"/>
                <a:gd name="connsiteX3838" fmla="*/ 8218812 w 10080264"/>
                <a:gd name="connsiteY3838" fmla="*/ 3169443 h 3652478"/>
                <a:gd name="connsiteX3839" fmla="*/ 8236098 w 10080264"/>
                <a:gd name="connsiteY3839" fmla="*/ 3171243 h 3652478"/>
                <a:gd name="connsiteX3840" fmla="*/ 8246542 w 10080264"/>
                <a:gd name="connsiteY3840" fmla="*/ 3173042 h 3652478"/>
                <a:gd name="connsiteX3841" fmla="*/ 8258425 w 10080264"/>
                <a:gd name="connsiteY3841" fmla="*/ 3174842 h 3652478"/>
                <a:gd name="connsiteX3842" fmla="*/ 8270669 w 10080264"/>
                <a:gd name="connsiteY3842" fmla="*/ 3173042 h 3652478"/>
                <a:gd name="connsiteX3843" fmla="*/ 8282913 w 10080264"/>
                <a:gd name="connsiteY3843" fmla="*/ 3171243 h 3652478"/>
                <a:gd name="connsiteX3844" fmla="*/ 8296598 w 10080264"/>
                <a:gd name="connsiteY3844" fmla="*/ 3171243 h 3652478"/>
                <a:gd name="connsiteX3845" fmla="*/ 8307041 w 10080264"/>
                <a:gd name="connsiteY3845" fmla="*/ 3169443 h 3652478"/>
                <a:gd name="connsiteX3846" fmla="*/ 8315684 w 10080264"/>
                <a:gd name="connsiteY3846" fmla="*/ 3166204 h 3652478"/>
                <a:gd name="connsiteX3847" fmla="*/ 8322526 w 10080264"/>
                <a:gd name="connsiteY3847" fmla="*/ 3162604 h 3652478"/>
                <a:gd name="connsiteX3848" fmla="*/ 8341613 w 10080264"/>
                <a:gd name="connsiteY3848" fmla="*/ 3152166 h 3652478"/>
                <a:gd name="connsiteX3849" fmla="*/ 8353857 w 10080264"/>
                <a:gd name="connsiteY3849" fmla="*/ 3147127 h 3652478"/>
                <a:gd name="connsiteX3850" fmla="*/ 8369342 w 10080264"/>
                <a:gd name="connsiteY3850" fmla="*/ 3141728 h 3652478"/>
                <a:gd name="connsiteX3851" fmla="*/ 8379785 w 10080264"/>
                <a:gd name="connsiteY3851" fmla="*/ 3139928 h 3652478"/>
                <a:gd name="connsiteX3852" fmla="*/ 8424800 w 10080264"/>
                <a:gd name="connsiteY3852" fmla="*/ 3134889 h 3652478"/>
                <a:gd name="connsiteX3853" fmla="*/ 8466214 w 10080264"/>
                <a:gd name="connsiteY3853" fmla="*/ 3133089 h 3652478"/>
                <a:gd name="connsiteX3854" fmla="*/ 8485300 w 10080264"/>
                <a:gd name="connsiteY3854" fmla="*/ 3131290 h 3652478"/>
                <a:gd name="connsiteX3855" fmla="*/ 8506187 w 10080264"/>
                <a:gd name="connsiteY3855" fmla="*/ 3128050 h 3652478"/>
                <a:gd name="connsiteX3856" fmla="*/ 8523472 w 10080264"/>
                <a:gd name="connsiteY3856" fmla="*/ 3121212 h 3652478"/>
                <a:gd name="connsiteX3857" fmla="*/ 8540758 w 10080264"/>
                <a:gd name="connsiteY3857" fmla="*/ 3110773 h 3652478"/>
                <a:gd name="connsiteX3858" fmla="*/ 8551201 w 10080264"/>
                <a:gd name="connsiteY3858" fmla="*/ 3102135 h 3652478"/>
                <a:gd name="connsiteX3859" fmla="*/ 8559844 w 10080264"/>
                <a:gd name="connsiteY3859" fmla="*/ 3093496 h 3652478"/>
                <a:gd name="connsiteX3860" fmla="*/ 8565246 w 10080264"/>
                <a:gd name="connsiteY3860" fmla="*/ 3086658 h 3652478"/>
                <a:gd name="connsiteX3861" fmla="*/ 8568487 w 10080264"/>
                <a:gd name="connsiteY3861" fmla="*/ 3079459 h 3652478"/>
                <a:gd name="connsiteX3862" fmla="*/ 8573889 w 10080264"/>
                <a:gd name="connsiteY3862" fmla="*/ 3070820 h 3652478"/>
                <a:gd name="connsiteX3863" fmla="*/ 8580731 w 10080264"/>
                <a:gd name="connsiteY3863" fmla="*/ 3062182 h 3652478"/>
                <a:gd name="connsiteX3864" fmla="*/ 8591175 w 10080264"/>
                <a:gd name="connsiteY3864" fmla="*/ 3051744 h 3652478"/>
                <a:gd name="connsiteX3865" fmla="*/ 8608460 w 10080264"/>
                <a:gd name="connsiteY3865" fmla="*/ 3043105 h 3652478"/>
                <a:gd name="connsiteX3866" fmla="*/ 8653475 w 10080264"/>
                <a:gd name="connsiteY3866" fmla="*/ 2903090 h 3652478"/>
                <a:gd name="connsiteX3867" fmla="*/ 8658517 w 10080264"/>
                <a:gd name="connsiteY3867" fmla="*/ 2889052 h 3652478"/>
                <a:gd name="connsiteX3868" fmla="*/ 8665359 w 10080264"/>
                <a:gd name="connsiteY3868" fmla="*/ 2869976 h 3652478"/>
                <a:gd name="connsiteX3869" fmla="*/ 8668960 w 10080264"/>
                <a:gd name="connsiteY3869" fmla="*/ 2849459 h 3652478"/>
                <a:gd name="connsiteX3870" fmla="*/ 8672561 w 10080264"/>
                <a:gd name="connsiteY3870" fmla="*/ 2830383 h 3652478"/>
                <a:gd name="connsiteX3871" fmla="*/ 8675802 w 10080264"/>
                <a:gd name="connsiteY3871" fmla="*/ 2811306 h 3652478"/>
                <a:gd name="connsiteX3872" fmla="*/ 8675802 w 10080264"/>
                <a:gd name="connsiteY3872" fmla="*/ 2792229 h 3652478"/>
                <a:gd name="connsiteX3873" fmla="*/ 8675802 w 10080264"/>
                <a:gd name="connsiteY3873" fmla="*/ 2771353 h 3652478"/>
                <a:gd name="connsiteX3874" fmla="*/ 8675802 w 10080264"/>
                <a:gd name="connsiteY3874" fmla="*/ 2752276 h 3652478"/>
                <a:gd name="connsiteX3875" fmla="*/ 8672561 w 10080264"/>
                <a:gd name="connsiteY3875" fmla="*/ 2734999 h 3652478"/>
                <a:gd name="connsiteX3876" fmla="*/ 8668960 w 10080264"/>
                <a:gd name="connsiteY3876" fmla="*/ 2714123 h 3652478"/>
                <a:gd name="connsiteX3877" fmla="*/ 8663918 w 10080264"/>
                <a:gd name="connsiteY3877" fmla="*/ 2693607 h 3652478"/>
                <a:gd name="connsiteX3878" fmla="*/ 8654916 w 10080264"/>
                <a:gd name="connsiteY3878" fmla="*/ 2669491 h 3652478"/>
                <a:gd name="connsiteX3879" fmla="*/ 8644472 w 10080264"/>
                <a:gd name="connsiteY3879" fmla="*/ 2643216 h 3652478"/>
                <a:gd name="connsiteX3880" fmla="*/ 8630788 w 10080264"/>
                <a:gd name="connsiteY3880" fmla="*/ 2619100 h 3652478"/>
                <a:gd name="connsiteX3881" fmla="*/ 8618904 w 10080264"/>
                <a:gd name="connsiteY3881" fmla="*/ 2593184 h 3652478"/>
                <a:gd name="connsiteX3882" fmla="*/ 8608460 w 10080264"/>
                <a:gd name="connsiteY3882" fmla="*/ 2567269 h 3652478"/>
                <a:gd name="connsiteX3883" fmla="*/ 8598017 w 10080264"/>
                <a:gd name="connsiteY3883" fmla="*/ 2541713 h 3652478"/>
                <a:gd name="connsiteX3884" fmla="*/ 8561645 w 10080264"/>
                <a:gd name="connsiteY3884" fmla="*/ 2439491 h 3652478"/>
                <a:gd name="connsiteX3885" fmla="*/ 8521672 w 10080264"/>
                <a:gd name="connsiteY3885" fmla="*/ 2335470 h 3652478"/>
                <a:gd name="connsiteX3886" fmla="*/ 8476657 w 10080264"/>
                <a:gd name="connsiteY3886" fmla="*/ 2228209 h 3652478"/>
                <a:gd name="connsiteX3887" fmla="*/ 8426600 w 10080264"/>
                <a:gd name="connsiteY3887" fmla="*/ 2112309 h 3652478"/>
                <a:gd name="connsiteX3888" fmla="*/ 8332970 w 10080264"/>
                <a:gd name="connsiteY3888" fmla="*/ 1899226 h 3652478"/>
                <a:gd name="connsiteX3889" fmla="*/ 8286515 w 10080264"/>
                <a:gd name="connsiteY3889" fmla="*/ 1793765 h 3652478"/>
                <a:gd name="connsiteX3890" fmla="*/ 8242940 w 10080264"/>
                <a:gd name="connsiteY3890" fmla="*/ 1686504 h 3652478"/>
                <a:gd name="connsiteX3891" fmla="*/ 8230696 w 10080264"/>
                <a:gd name="connsiteY3891" fmla="*/ 1648350 h 3652478"/>
                <a:gd name="connsiteX3892" fmla="*/ 8223854 w 10080264"/>
                <a:gd name="connsiteY3892" fmla="*/ 1627834 h 3652478"/>
                <a:gd name="connsiteX3893" fmla="*/ 8217012 w 10080264"/>
                <a:gd name="connsiteY3893" fmla="*/ 1608757 h 3652478"/>
                <a:gd name="connsiteX3894" fmla="*/ 8182440 w 10080264"/>
                <a:gd name="connsiteY3894" fmla="*/ 1542889 h 3652478"/>
                <a:gd name="connsiteX3895" fmla="*/ 8160113 w 10080264"/>
                <a:gd name="connsiteY3895" fmla="*/ 1496097 h 3652478"/>
                <a:gd name="connsiteX3896" fmla="*/ 8135625 w 10080264"/>
                <a:gd name="connsiteY3896" fmla="*/ 1451105 h 3652478"/>
                <a:gd name="connsiteX3897" fmla="*/ 8123381 w 10080264"/>
                <a:gd name="connsiteY3897" fmla="*/ 1430229 h 3652478"/>
                <a:gd name="connsiteX3898" fmla="*/ 8106095 w 10080264"/>
                <a:gd name="connsiteY3898" fmla="*/ 1402514 h 3652478"/>
                <a:gd name="connsiteX3899" fmla="*/ 8090610 w 10080264"/>
                <a:gd name="connsiteY3899" fmla="*/ 1376598 h 3652478"/>
                <a:gd name="connsiteX3900" fmla="*/ 8075125 w 10080264"/>
                <a:gd name="connsiteY3900" fmla="*/ 1350683 h 3652478"/>
                <a:gd name="connsiteX3901" fmla="*/ 8062881 w 10080264"/>
                <a:gd name="connsiteY3901" fmla="*/ 1324767 h 3652478"/>
                <a:gd name="connsiteX3902" fmla="*/ 8031911 w 10080264"/>
                <a:gd name="connsiteY3902" fmla="*/ 1324767 h 3652478"/>
                <a:gd name="connsiteX3903" fmla="*/ 8021468 w 10080264"/>
                <a:gd name="connsiteY3903" fmla="*/ 1326567 h 3652478"/>
                <a:gd name="connsiteX3904" fmla="*/ 8012825 w 10080264"/>
                <a:gd name="connsiteY3904" fmla="*/ 1328367 h 3652478"/>
                <a:gd name="connsiteX3905" fmla="*/ 8000581 w 10080264"/>
                <a:gd name="connsiteY3905" fmla="*/ 1331606 h 3652478"/>
                <a:gd name="connsiteX3906" fmla="*/ 7983295 w 10080264"/>
                <a:gd name="connsiteY3906" fmla="*/ 1338805 h 3652478"/>
                <a:gd name="connsiteX3907" fmla="*/ 7939721 w 10080264"/>
                <a:gd name="connsiteY3907" fmla="*/ 1357522 h 3652478"/>
                <a:gd name="connsiteX3908" fmla="*/ 7932878 w 10080264"/>
                <a:gd name="connsiteY3908" fmla="*/ 1359321 h 3652478"/>
                <a:gd name="connsiteX3909" fmla="*/ 7924236 w 10080264"/>
                <a:gd name="connsiteY3909" fmla="*/ 1357522 h 3652478"/>
                <a:gd name="connsiteX3910" fmla="*/ 7917393 w 10080264"/>
                <a:gd name="connsiteY3910" fmla="*/ 1356082 h 3652478"/>
                <a:gd name="connsiteX3911" fmla="*/ 7912352 w 10080264"/>
                <a:gd name="connsiteY3911" fmla="*/ 1352482 h 3652478"/>
                <a:gd name="connsiteX3912" fmla="*/ 7905509 w 10080264"/>
                <a:gd name="connsiteY3912" fmla="*/ 1348883 h 3652478"/>
                <a:gd name="connsiteX3913" fmla="*/ 7901908 w 10080264"/>
                <a:gd name="connsiteY3913" fmla="*/ 1343844 h 3652478"/>
                <a:gd name="connsiteX3914" fmla="*/ 7898307 w 10080264"/>
                <a:gd name="connsiteY3914" fmla="*/ 1337005 h 3652478"/>
                <a:gd name="connsiteX3915" fmla="*/ 7896867 w 10080264"/>
                <a:gd name="connsiteY3915" fmla="*/ 1330166 h 3652478"/>
                <a:gd name="connsiteX3916" fmla="*/ 7896867 w 10080264"/>
                <a:gd name="connsiteY3916" fmla="*/ 1321528 h 3652478"/>
                <a:gd name="connsiteX3917" fmla="*/ 7895066 w 10080264"/>
                <a:gd name="connsiteY3917" fmla="*/ 1319728 h 3652478"/>
                <a:gd name="connsiteX3918" fmla="*/ 7893265 w 10080264"/>
                <a:gd name="connsiteY3918" fmla="*/ 1317929 h 3652478"/>
                <a:gd name="connsiteX3919" fmla="*/ 7888224 w 10080264"/>
                <a:gd name="connsiteY3919" fmla="*/ 1317929 h 3652478"/>
                <a:gd name="connsiteX3920" fmla="*/ 7874179 w 10080264"/>
                <a:gd name="connsiteY3920" fmla="*/ 1316129 h 3652478"/>
                <a:gd name="connsiteX3921" fmla="*/ 7861935 w 10080264"/>
                <a:gd name="connsiteY3921" fmla="*/ 1314329 h 3652478"/>
                <a:gd name="connsiteX3922" fmla="*/ 7850051 w 10080264"/>
                <a:gd name="connsiteY3922" fmla="*/ 1316129 h 3652478"/>
                <a:gd name="connsiteX3923" fmla="*/ 7839608 w 10080264"/>
                <a:gd name="connsiteY3923" fmla="*/ 1317929 h 3652478"/>
                <a:gd name="connsiteX3924" fmla="*/ 7790992 w 10080264"/>
                <a:gd name="connsiteY3924" fmla="*/ 1328367 h 3652478"/>
                <a:gd name="connsiteX3925" fmla="*/ 7785950 w 10080264"/>
                <a:gd name="connsiteY3925" fmla="*/ 1330166 h 3652478"/>
                <a:gd name="connsiteX3926" fmla="*/ 7782349 w 10080264"/>
                <a:gd name="connsiteY3926" fmla="*/ 1328367 h 3652478"/>
                <a:gd name="connsiteX3927" fmla="*/ 7761462 w 10080264"/>
                <a:gd name="connsiteY3927" fmla="*/ 1319728 h 3652478"/>
                <a:gd name="connsiteX3928" fmla="*/ 7740935 w 10080264"/>
                <a:gd name="connsiteY3928" fmla="*/ 1307490 h 3652478"/>
                <a:gd name="connsiteX3929" fmla="*/ 7700962 w 10080264"/>
                <a:gd name="connsiteY3929" fmla="*/ 1279775 h 3652478"/>
                <a:gd name="connsiteX3930" fmla="*/ 7700962 w 10080264"/>
                <a:gd name="connsiteY3930" fmla="*/ 1271137 h 3652478"/>
                <a:gd name="connsiteX3931" fmla="*/ 7711406 w 10080264"/>
                <a:gd name="connsiteY3931" fmla="*/ 1091168 h 3652478"/>
                <a:gd name="connsiteX3932" fmla="*/ 7718248 w 10080264"/>
                <a:gd name="connsiteY3932" fmla="*/ 993985 h 3652478"/>
                <a:gd name="connsiteX3933" fmla="*/ 7721849 w 10080264"/>
                <a:gd name="connsiteY3933" fmla="*/ 945754 h 3652478"/>
                <a:gd name="connsiteX3934" fmla="*/ 7726891 w 10080264"/>
                <a:gd name="connsiteY3934" fmla="*/ 895723 h 3652478"/>
                <a:gd name="connsiteX3935" fmla="*/ 7728691 w 10080264"/>
                <a:gd name="connsiteY3935" fmla="*/ 878086 h 3652478"/>
                <a:gd name="connsiteX3936" fmla="*/ 7745977 w 10080264"/>
                <a:gd name="connsiteY3936" fmla="*/ 883485 h 3652478"/>
                <a:gd name="connsiteX3937" fmla="*/ 7754620 w 10080264"/>
                <a:gd name="connsiteY3937" fmla="*/ 886724 h 3652478"/>
                <a:gd name="connsiteX3938" fmla="*/ 7760022 w 10080264"/>
                <a:gd name="connsiteY3938" fmla="*/ 890324 h 3652478"/>
                <a:gd name="connsiteX3939" fmla="*/ 7765063 w 10080264"/>
                <a:gd name="connsiteY3939" fmla="*/ 895723 h 3652478"/>
                <a:gd name="connsiteX3940" fmla="*/ 7768664 w 10080264"/>
                <a:gd name="connsiteY3940" fmla="*/ 902561 h 3652478"/>
                <a:gd name="connsiteX3941" fmla="*/ 7784150 w 10080264"/>
                <a:gd name="connsiteY3941" fmla="*/ 873047 h 3652478"/>
                <a:gd name="connsiteX3942" fmla="*/ 7796033 w 10080264"/>
                <a:gd name="connsiteY3942" fmla="*/ 843532 h 3652478"/>
                <a:gd name="connsiteX3943" fmla="*/ 7797834 w 10080264"/>
                <a:gd name="connsiteY3943" fmla="*/ 836693 h 3652478"/>
                <a:gd name="connsiteX3944" fmla="*/ 7804676 w 10080264"/>
                <a:gd name="connsiteY3944" fmla="*/ 834893 h 3652478"/>
                <a:gd name="connsiteX3945" fmla="*/ 7829164 w 10080264"/>
                <a:gd name="connsiteY3945" fmla="*/ 828055 h 3652478"/>
                <a:gd name="connsiteX3946" fmla="*/ 7855093 w 10080264"/>
                <a:gd name="connsiteY3946" fmla="*/ 822655 h 3652478"/>
                <a:gd name="connsiteX3947" fmla="*/ 7881021 w 10080264"/>
                <a:gd name="connsiteY3947" fmla="*/ 817616 h 3652478"/>
                <a:gd name="connsiteX3948" fmla="*/ 7905509 w 10080264"/>
                <a:gd name="connsiteY3948" fmla="*/ 814017 h 3652478"/>
                <a:gd name="connsiteX3949" fmla="*/ 7932878 w 10080264"/>
                <a:gd name="connsiteY3949" fmla="*/ 812577 h 3652478"/>
                <a:gd name="connsiteX3950" fmla="*/ 7958807 w 10080264"/>
                <a:gd name="connsiteY3950" fmla="*/ 810778 h 3652478"/>
                <a:gd name="connsiteX3951" fmla="*/ 7985096 w 10080264"/>
                <a:gd name="connsiteY3951" fmla="*/ 810778 h 3652478"/>
                <a:gd name="connsiteX3952" fmla="*/ 8012825 w 10080264"/>
                <a:gd name="connsiteY3952" fmla="*/ 810778 h 3652478"/>
                <a:gd name="connsiteX3953" fmla="*/ 8066482 w 10080264"/>
                <a:gd name="connsiteY3953" fmla="*/ 815817 h 3652478"/>
                <a:gd name="connsiteX3954" fmla="*/ 8118339 w 10080264"/>
                <a:gd name="connsiteY3954" fmla="*/ 817616 h 3652478"/>
                <a:gd name="connsiteX3955" fmla="*/ 8171997 w 10080264"/>
                <a:gd name="connsiteY3955" fmla="*/ 815817 h 3652478"/>
                <a:gd name="connsiteX3956" fmla="*/ 8223854 w 10080264"/>
                <a:gd name="connsiteY3956" fmla="*/ 810778 h 3652478"/>
                <a:gd name="connsiteX3957" fmla="*/ 8281113 w 10080264"/>
                <a:gd name="connsiteY3957" fmla="*/ 810778 h 3652478"/>
                <a:gd name="connsiteX3958" fmla="*/ 8310643 w 10080264"/>
                <a:gd name="connsiteY3958" fmla="*/ 808978 h 3652478"/>
                <a:gd name="connsiteX3959" fmla="*/ 8341613 w 10080264"/>
                <a:gd name="connsiteY3959" fmla="*/ 807178 h 3652478"/>
                <a:gd name="connsiteX3960" fmla="*/ 8372943 w 10080264"/>
                <a:gd name="connsiteY3960" fmla="*/ 805379 h 3652478"/>
                <a:gd name="connsiteX3961" fmla="*/ 8403913 w 10080264"/>
                <a:gd name="connsiteY3961" fmla="*/ 803939 h 3652478"/>
                <a:gd name="connsiteX3962" fmla="*/ 8466214 w 10080264"/>
                <a:gd name="connsiteY3962" fmla="*/ 803939 h 3652478"/>
                <a:gd name="connsiteX3963" fmla="*/ 8485300 w 10080264"/>
                <a:gd name="connsiteY3963" fmla="*/ 803939 h 3652478"/>
                <a:gd name="connsiteX3964" fmla="*/ 8502585 w 10080264"/>
                <a:gd name="connsiteY3964" fmla="*/ 802139 h 3652478"/>
                <a:gd name="connsiteX3965" fmla="*/ 8538957 w 10080264"/>
                <a:gd name="connsiteY3965" fmla="*/ 796740 h 3652478"/>
                <a:gd name="connsiteX3966" fmla="*/ 8556603 w 10080264"/>
                <a:gd name="connsiteY3966" fmla="*/ 795300 h 3652478"/>
                <a:gd name="connsiteX3967" fmla="*/ 8575689 w 10080264"/>
                <a:gd name="connsiteY3967" fmla="*/ 793501 h 3652478"/>
                <a:gd name="connsiteX3968" fmla="*/ 8594416 w 10080264"/>
                <a:gd name="connsiteY3968" fmla="*/ 795300 h 3652478"/>
                <a:gd name="connsiteX3969" fmla="*/ 8615302 w 10080264"/>
                <a:gd name="connsiteY3969" fmla="*/ 796740 h 3652478"/>
                <a:gd name="connsiteX3970" fmla="*/ 8627546 w 10080264"/>
                <a:gd name="connsiteY3970" fmla="*/ 796740 h 3652478"/>
                <a:gd name="connsiteX3971" fmla="*/ 8634389 w 10080264"/>
                <a:gd name="connsiteY3971" fmla="*/ 798540 h 3652478"/>
                <a:gd name="connsiteX3972" fmla="*/ 8641231 w 10080264"/>
                <a:gd name="connsiteY3972" fmla="*/ 802139 h 3652478"/>
                <a:gd name="connsiteX3973" fmla="*/ 8649874 w 10080264"/>
                <a:gd name="connsiteY3973" fmla="*/ 803939 h 3652478"/>
                <a:gd name="connsiteX3974" fmla="*/ 8658517 w 10080264"/>
                <a:gd name="connsiteY3974" fmla="*/ 803939 h 3652478"/>
                <a:gd name="connsiteX3975" fmla="*/ 8694889 w 10080264"/>
                <a:gd name="connsiteY3975" fmla="*/ 810778 h 3652478"/>
                <a:gd name="connsiteX3976" fmla="*/ 8729820 w 10080264"/>
                <a:gd name="connsiteY3976" fmla="*/ 815817 h 3652478"/>
                <a:gd name="connsiteX3977" fmla="*/ 8764031 w 10080264"/>
                <a:gd name="connsiteY3977" fmla="*/ 815817 h 3652478"/>
                <a:gd name="connsiteX3978" fmla="*/ 8798963 w 10080264"/>
                <a:gd name="connsiteY3978" fmla="*/ 815817 h 3652478"/>
                <a:gd name="connsiteX3979" fmla="*/ 8837135 w 10080264"/>
                <a:gd name="connsiteY3979" fmla="*/ 812577 h 3652478"/>
                <a:gd name="connsiteX3980" fmla="*/ 8869906 w 10080264"/>
                <a:gd name="connsiteY3980" fmla="*/ 812577 h 3652478"/>
                <a:gd name="connsiteX3981" fmla="*/ 8900876 w 10080264"/>
                <a:gd name="connsiteY3981" fmla="*/ 814017 h 3652478"/>
                <a:gd name="connsiteX3982" fmla="*/ 8930406 w 10080264"/>
                <a:gd name="connsiteY3982" fmla="*/ 819416 h 3652478"/>
                <a:gd name="connsiteX3983" fmla="*/ 8942650 w 10080264"/>
                <a:gd name="connsiteY3983" fmla="*/ 821216 h 3652478"/>
                <a:gd name="connsiteX3984" fmla="*/ 8942650 w 10080264"/>
                <a:gd name="connsiteY3984" fmla="*/ 833094 h 3652478"/>
                <a:gd name="connsiteX3985" fmla="*/ 8944451 w 10080264"/>
                <a:gd name="connsiteY3985" fmla="*/ 969870 h 3652478"/>
                <a:gd name="connsiteX3986" fmla="*/ 8944451 w 10080264"/>
                <a:gd name="connsiteY3986" fmla="*/ 1035738 h 3652478"/>
                <a:gd name="connsiteX3987" fmla="*/ 8945891 w 10080264"/>
                <a:gd name="connsiteY3987" fmla="*/ 1096207 h 3652478"/>
                <a:gd name="connsiteX3988" fmla="*/ 8945891 w 10080264"/>
                <a:gd name="connsiteY3988" fmla="*/ 1125722 h 3652478"/>
                <a:gd name="connsiteX3989" fmla="*/ 8944451 w 10080264"/>
                <a:gd name="connsiteY3989" fmla="*/ 1155237 h 3652478"/>
                <a:gd name="connsiteX3990" fmla="*/ 8940850 w 10080264"/>
                <a:gd name="connsiteY3990" fmla="*/ 1184752 h 3652478"/>
                <a:gd name="connsiteX3991" fmla="*/ 8935448 w 10080264"/>
                <a:gd name="connsiteY3991" fmla="*/ 1212107 h 3652478"/>
                <a:gd name="connsiteX3992" fmla="*/ 8930406 w 10080264"/>
                <a:gd name="connsiteY3992" fmla="*/ 1239822 h 3652478"/>
                <a:gd name="connsiteX3993" fmla="*/ 8923564 w 10080264"/>
                <a:gd name="connsiteY3993" fmla="*/ 1267537 h 3652478"/>
                <a:gd name="connsiteX3994" fmla="*/ 8914921 w 10080264"/>
                <a:gd name="connsiteY3994" fmla="*/ 1293813 h 3652478"/>
                <a:gd name="connsiteX3995" fmla="*/ 8904478 w 10080264"/>
                <a:gd name="connsiteY3995" fmla="*/ 1319728 h 3652478"/>
                <a:gd name="connsiteX3996" fmla="*/ 8902677 w 10080264"/>
                <a:gd name="connsiteY3996" fmla="*/ 1322968 h 3652478"/>
                <a:gd name="connsiteX3997" fmla="*/ 8899436 w 10080264"/>
                <a:gd name="connsiteY3997" fmla="*/ 1326567 h 3652478"/>
                <a:gd name="connsiteX3998" fmla="*/ 8885391 w 10080264"/>
                <a:gd name="connsiteY3998" fmla="*/ 1335205 h 3652478"/>
                <a:gd name="connsiteX3999" fmla="*/ 8871707 w 10080264"/>
                <a:gd name="connsiteY3999" fmla="*/ 1340245 h 3652478"/>
                <a:gd name="connsiteX4000" fmla="*/ 8856222 w 10080264"/>
                <a:gd name="connsiteY4000" fmla="*/ 1342044 h 3652478"/>
                <a:gd name="connsiteX4001" fmla="*/ 8842177 w 10080264"/>
                <a:gd name="connsiteY4001" fmla="*/ 1340245 h 3652478"/>
                <a:gd name="connsiteX4002" fmla="*/ 8821290 w 10080264"/>
                <a:gd name="connsiteY4002" fmla="*/ 1337005 h 3652478"/>
                <a:gd name="connsiteX4003" fmla="*/ 8807606 w 10080264"/>
                <a:gd name="connsiteY4003" fmla="*/ 1335205 h 3652478"/>
                <a:gd name="connsiteX4004" fmla="*/ 8795362 w 10080264"/>
                <a:gd name="connsiteY4004" fmla="*/ 1331606 h 3652478"/>
                <a:gd name="connsiteX4005" fmla="*/ 8778076 w 10080264"/>
                <a:gd name="connsiteY4005" fmla="*/ 1330166 h 3652478"/>
                <a:gd name="connsiteX4006" fmla="*/ 8762591 w 10080264"/>
                <a:gd name="connsiteY4006" fmla="*/ 1328367 h 3652478"/>
                <a:gd name="connsiteX4007" fmla="*/ 8758990 w 10080264"/>
                <a:gd name="connsiteY4007" fmla="*/ 1330166 h 3652478"/>
                <a:gd name="connsiteX4008" fmla="*/ 8753948 w 10080264"/>
                <a:gd name="connsiteY4008" fmla="*/ 1331606 h 3652478"/>
                <a:gd name="connsiteX4009" fmla="*/ 8746746 w 10080264"/>
                <a:gd name="connsiteY4009" fmla="*/ 1338805 h 3652478"/>
                <a:gd name="connsiteX4010" fmla="*/ 8769433 w 10080264"/>
                <a:gd name="connsiteY4010" fmla="*/ 1392075 h 3652478"/>
                <a:gd name="connsiteX4011" fmla="*/ 8789960 w 10080264"/>
                <a:gd name="connsiteY4011" fmla="*/ 1447866 h 3652478"/>
                <a:gd name="connsiteX4012" fmla="*/ 8804004 w 10080264"/>
                <a:gd name="connsiteY4012" fmla="*/ 1480620 h 3652478"/>
                <a:gd name="connsiteX4013" fmla="*/ 8824891 w 10080264"/>
                <a:gd name="connsiteY4013" fmla="*/ 1553327 h 3652478"/>
                <a:gd name="connsiteX4014" fmla="*/ 8849019 w 10080264"/>
                <a:gd name="connsiteY4014" fmla="*/ 1632873 h 3652478"/>
                <a:gd name="connsiteX4015" fmla="*/ 8876748 w 10080264"/>
                <a:gd name="connsiteY4015" fmla="*/ 1705580 h 3652478"/>
                <a:gd name="connsiteX4016" fmla="*/ 8892234 w 10080264"/>
                <a:gd name="connsiteY4016" fmla="*/ 1740134 h 3652478"/>
                <a:gd name="connsiteX4017" fmla="*/ 8907718 w 10080264"/>
                <a:gd name="connsiteY4017" fmla="*/ 1776488 h 3652478"/>
                <a:gd name="connsiteX4018" fmla="*/ 8935448 w 10080264"/>
                <a:gd name="connsiteY4018" fmla="*/ 1842356 h 3652478"/>
                <a:gd name="connsiteX4019" fmla="*/ 8964977 w 10080264"/>
                <a:gd name="connsiteY4019" fmla="*/ 1907865 h 3652478"/>
                <a:gd name="connsiteX4020" fmla="*/ 8982623 w 10080264"/>
                <a:gd name="connsiteY4020" fmla="*/ 1895987 h 3652478"/>
                <a:gd name="connsiteX4021" fmla="*/ 8998108 w 10080264"/>
                <a:gd name="connsiteY4021" fmla="*/ 1882309 h 3652478"/>
                <a:gd name="connsiteX4022" fmla="*/ 9008552 w 10080264"/>
                <a:gd name="connsiteY4022" fmla="*/ 1868272 h 3652478"/>
                <a:gd name="connsiteX4023" fmla="*/ 9015394 w 10080264"/>
                <a:gd name="connsiteY4023" fmla="*/ 1852795 h 3652478"/>
                <a:gd name="connsiteX4024" fmla="*/ 9018635 w 10080264"/>
                <a:gd name="connsiteY4024" fmla="*/ 1842356 h 3652478"/>
                <a:gd name="connsiteX4025" fmla="*/ 9022236 w 10080264"/>
                <a:gd name="connsiteY4025" fmla="*/ 1826879 h 3652478"/>
                <a:gd name="connsiteX4026" fmla="*/ 9029078 w 10080264"/>
                <a:gd name="connsiteY4026" fmla="*/ 1809242 h 3652478"/>
                <a:gd name="connsiteX4027" fmla="*/ 9039522 w 10080264"/>
                <a:gd name="connsiteY4027" fmla="*/ 1790166 h 3652478"/>
                <a:gd name="connsiteX4028" fmla="*/ 9049965 w 10080264"/>
                <a:gd name="connsiteY4028" fmla="*/ 1762810 h 3652478"/>
                <a:gd name="connsiteX4029" fmla="*/ 9060409 w 10080264"/>
                <a:gd name="connsiteY4029" fmla="*/ 1730056 h 3652478"/>
                <a:gd name="connsiteX4030" fmla="*/ 9070492 w 10080264"/>
                <a:gd name="connsiteY4030" fmla="*/ 1700541 h 3652478"/>
                <a:gd name="connsiteX4031" fmla="*/ 9079495 w 10080264"/>
                <a:gd name="connsiteY4031" fmla="*/ 1674266 h 3652478"/>
                <a:gd name="connsiteX4032" fmla="*/ 9082736 w 10080264"/>
                <a:gd name="connsiteY4032" fmla="*/ 1658789 h 3652478"/>
                <a:gd name="connsiteX4033" fmla="*/ 9088138 w 10080264"/>
                <a:gd name="connsiteY4033" fmla="*/ 1643311 h 3652478"/>
                <a:gd name="connsiteX4034" fmla="*/ 9098581 w 10080264"/>
                <a:gd name="connsiteY4034" fmla="*/ 1615596 h 3652478"/>
                <a:gd name="connsiteX4035" fmla="*/ 9112266 w 10080264"/>
                <a:gd name="connsiteY4035" fmla="*/ 1584642 h 3652478"/>
                <a:gd name="connsiteX4036" fmla="*/ 9129552 w 10080264"/>
                <a:gd name="connsiteY4036" fmla="*/ 1553327 h 3652478"/>
                <a:gd name="connsiteX4037" fmla="*/ 9143596 w 10080264"/>
                <a:gd name="connsiteY4037" fmla="*/ 1527052 h 3652478"/>
                <a:gd name="connsiteX4038" fmla="*/ 9154040 w 10080264"/>
                <a:gd name="connsiteY4038" fmla="*/ 1499697 h 3652478"/>
                <a:gd name="connsiteX4039" fmla="*/ 9159081 w 10080264"/>
                <a:gd name="connsiteY4039" fmla="*/ 1494298 h 3652478"/>
                <a:gd name="connsiteX4040" fmla="*/ 9155480 w 10080264"/>
                <a:gd name="connsiteY4040" fmla="*/ 1487459 h 3652478"/>
                <a:gd name="connsiteX4041" fmla="*/ 9154040 w 10080264"/>
                <a:gd name="connsiteY4041" fmla="*/ 1480620 h 3652478"/>
                <a:gd name="connsiteX4042" fmla="*/ 9154040 w 10080264"/>
                <a:gd name="connsiteY4042" fmla="*/ 1468382 h 3652478"/>
                <a:gd name="connsiteX4043" fmla="*/ 9154040 w 10080264"/>
                <a:gd name="connsiteY4043" fmla="*/ 1463343 h 3652478"/>
                <a:gd name="connsiteX4044" fmla="*/ 9155480 w 10080264"/>
                <a:gd name="connsiteY4044" fmla="*/ 1459744 h 3652478"/>
                <a:gd name="connsiteX4045" fmla="*/ 9172766 w 10080264"/>
                <a:gd name="connsiteY4045" fmla="*/ 1430229 h 3652478"/>
                <a:gd name="connsiteX4046" fmla="*/ 9190051 w 10080264"/>
                <a:gd name="connsiteY4046" fmla="*/ 1400714 h 3652478"/>
                <a:gd name="connsiteX4047" fmla="*/ 9196894 w 10080264"/>
                <a:gd name="connsiteY4047" fmla="*/ 1385237 h 3652478"/>
                <a:gd name="connsiteX4048" fmla="*/ 9204096 w 10080264"/>
                <a:gd name="connsiteY4048" fmla="*/ 1367960 h 3652478"/>
                <a:gd name="connsiteX4049" fmla="*/ 9198694 w 10080264"/>
                <a:gd name="connsiteY4049" fmla="*/ 1362921 h 3652478"/>
                <a:gd name="connsiteX4050" fmla="*/ 9191852 w 10080264"/>
                <a:gd name="connsiteY4050" fmla="*/ 1356082 h 3652478"/>
                <a:gd name="connsiteX4051" fmla="*/ 9188251 w 10080264"/>
                <a:gd name="connsiteY4051" fmla="*/ 1348883 h 3652478"/>
                <a:gd name="connsiteX4052" fmla="*/ 9185010 w 10080264"/>
                <a:gd name="connsiteY4052" fmla="*/ 1342044 h 3652478"/>
                <a:gd name="connsiteX4053" fmla="*/ 9181408 w 10080264"/>
                <a:gd name="connsiteY4053" fmla="*/ 1337005 h 3652478"/>
                <a:gd name="connsiteX4054" fmla="*/ 9176367 w 10080264"/>
                <a:gd name="connsiteY4054" fmla="*/ 1337005 h 3652478"/>
                <a:gd name="connsiteX4055" fmla="*/ 9165923 w 10080264"/>
                <a:gd name="connsiteY4055" fmla="*/ 1337005 h 3652478"/>
                <a:gd name="connsiteX4056" fmla="*/ 9155480 w 10080264"/>
                <a:gd name="connsiteY4056" fmla="*/ 1338805 h 3652478"/>
                <a:gd name="connsiteX4057" fmla="*/ 9141796 w 10080264"/>
                <a:gd name="connsiteY4057" fmla="*/ 1342044 h 3652478"/>
                <a:gd name="connsiteX4058" fmla="*/ 9131352 w 10080264"/>
                <a:gd name="connsiteY4058" fmla="*/ 1347443 h 3652478"/>
                <a:gd name="connsiteX4059" fmla="*/ 9120909 w 10080264"/>
                <a:gd name="connsiteY4059" fmla="*/ 1347443 h 3652478"/>
                <a:gd name="connsiteX4060" fmla="*/ 9110465 w 10080264"/>
                <a:gd name="connsiteY4060" fmla="*/ 1347443 h 3652478"/>
                <a:gd name="connsiteX4061" fmla="*/ 9101822 w 10080264"/>
                <a:gd name="connsiteY4061" fmla="*/ 1342044 h 3652478"/>
                <a:gd name="connsiteX4062" fmla="*/ 9100022 w 10080264"/>
                <a:gd name="connsiteY4062" fmla="*/ 1347443 h 3652478"/>
                <a:gd name="connsiteX4063" fmla="*/ 9100022 w 10080264"/>
                <a:gd name="connsiteY4063" fmla="*/ 1352482 h 3652478"/>
                <a:gd name="connsiteX4064" fmla="*/ 9093180 w 10080264"/>
                <a:gd name="connsiteY4064" fmla="*/ 1364720 h 3652478"/>
                <a:gd name="connsiteX4065" fmla="*/ 9089578 w 10080264"/>
                <a:gd name="connsiteY4065" fmla="*/ 1369759 h 3652478"/>
                <a:gd name="connsiteX4066" fmla="*/ 9084537 w 10080264"/>
                <a:gd name="connsiteY4066" fmla="*/ 1372999 h 3652478"/>
                <a:gd name="connsiteX4067" fmla="*/ 9079495 w 10080264"/>
                <a:gd name="connsiteY4067" fmla="*/ 1376598 h 3652478"/>
                <a:gd name="connsiteX4068" fmla="*/ 9074093 w 10080264"/>
                <a:gd name="connsiteY4068" fmla="*/ 1380198 h 3652478"/>
                <a:gd name="connsiteX4069" fmla="*/ 9060409 w 10080264"/>
                <a:gd name="connsiteY4069" fmla="*/ 1381637 h 3652478"/>
                <a:gd name="connsiteX4070" fmla="*/ 9051766 w 10080264"/>
                <a:gd name="connsiteY4070" fmla="*/ 1380198 h 3652478"/>
                <a:gd name="connsiteX4071" fmla="*/ 9041322 w 10080264"/>
                <a:gd name="connsiteY4071" fmla="*/ 1376598 h 3652478"/>
                <a:gd name="connsiteX4072" fmla="*/ 9030879 w 10080264"/>
                <a:gd name="connsiteY4072" fmla="*/ 1371559 h 3652478"/>
                <a:gd name="connsiteX4073" fmla="*/ 9022236 w 10080264"/>
                <a:gd name="connsiteY4073" fmla="*/ 1364720 h 3652478"/>
                <a:gd name="connsiteX4074" fmla="*/ 9013593 w 10080264"/>
                <a:gd name="connsiteY4074" fmla="*/ 1354282 h 3652478"/>
                <a:gd name="connsiteX4075" fmla="*/ 9006751 w 10080264"/>
                <a:gd name="connsiteY4075" fmla="*/ 1338805 h 3652478"/>
                <a:gd name="connsiteX4076" fmla="*/ 9004950 w 10080264"/>
                <a:gd name="connsiteY4076" fmla="*/ 1330166 h 3652478"/>
                <a:gd name="connsiteX4077" fmla="*/ 9003150 w 10080264"/>
                <a:gd name="connsiteY4077" fmla="*/ 1321528 h 3652478"/>
                <a:gd name="connsiteX4078" fmla="*/ 9003150 w 10080264"/>
                <a:gd name="connsiteY4078" fmla="*/ 1309290 h 3652478"/>
                <a:gd name="connsiteX4079" fmla="*/ 9003150 w 10080264"/>
                <a:gd name="connsiteY4079" fmla="*/ 1297052 h 3652478"/>
                <a:gd name="connsiteX4080" fmla="*/ 9004950 w 10080264"/>
                <a:gd name="connsiteY4080" fmla="*/ 1269337 h 3652478"/>
                <a:gd name="connsiteX4081" fmla="*/ 9006751 w 10080264"/>
                <a:gd name="connsiteY4081" fmla="*/ 1241622 h 3652478"/>
                <a:gd name="connsiteX4082" fmla="*/ 9006751 w 10080264"/>
                <a:gd name="connsiteY4082" fmla="*/ 1189791 h 3652478"/>
                <a:gd name="connsiteX4083" fmla="*/ 9006751 w 10080264"/>
                <a:gd name="connsiteY4083" fmla="*/ 1094408 h 3652478"/>
                <a:gd name="connsiteX4084" fmla="*/ 9004950 w 10080264"/>
                <a:gd name="connsiteY4084" fmla="*/ 1047976 h 3652478"/>
                <a:gd name="connsiteX4085" fmla="*/ 9003150 w 10080264"/>
                <a:gd name="connsiteY4085" fmla="*/ 999384 h 3652478"/>
                <a:gd name="connsiteX4086" fmla="*/ 9001710 w 10080264"/>
                <a:gd name="connsiteY4086" fmla="*/ 952593 h 3652478"/>
                <a:gd name="connsiteX4087" fmla="*/ 8999909 w 10080264"/>
                <a:gd name="connsiteY4087" fmla="*/ 905801 h 3652478"/>
                <a:gd name="connsiteX4088" fmla="*/ 8999909 w 10080264"/>
                <a:gd name="connsiteY4088" fmla="*/ 819416 h 3652478"/>
                <a:gd name="connsiteX4089" fmla="*/ 8999909 w 10080264"/>
                <a:gd name="connsiteY4089" fmla="*/ 798540 h 3652478"/>
                <a:gd name="connsiteX4090" fmla="*/ 9018635 w 10080264"/>
                <a:gd name="connsiteY4090" fmla="*/ 803939 h 3652478"/>
                <a:gd name="connsiteX4091" fmla="*/ 9029078 w 10080264"/>
                <a:gd name="connsiteY4091" fmla="*/ 808978 h 3652478"/>
                <a:gd name="connsiteX4092" fmla="*/ 9037721 w 10080264"/>
                <a:gd name="connsiteY4092" fmla="*/ 814017 h 3652478"/>
                <a:gd name="connsiteX4093" fmla="*/ 9046364 w 10080264"/>
                <a:gd name="connsiteY4093" fmla="*/ 819416 h 3652478"/>
                <a:gd name="connsiteX4094" fmla="*/ 9055007 w 10080264"/>
                <a:gd name="connsiteY4094" fmla="*/ 826255 h 3652478"/>
                <a:gd name="connsiteX4095" fmla="*/ 9058608 w 10080264"/>
                <a:gd name="connsiteY4095" fmla="*/ 833094 h 3652478"/>
                <a:gd name="connsiteX4096" fmla="*/ 9061849 w 10080264"/>
                <a:gd name="connsiteY4096" fmla="*/ 838133 h 3652478"/>
                <a:gd name="connsiteX4097" fmla="*/ 9065450 w 10080264"/>
                <a:gd name="connsiteY4097" fmla="*/ 843532 h 3652478"/>
                <a:gd name="connsiteX4098" fmla="*/ 9091379 w 10080264"/>
                <a:gd name="connsiteY4098" fmla="*/ 833094 h 3652478"/>
                <a:gd name="connsiteX4099" fmla="*/ 9119108 w 10080264"/>
                <a:gd name="connsiteY4099" fmla="*/ 824455 h 3652478"/>
                <a:gd name="connsiteX4100" fmla="*/ 9150438 w 10080264"/>
                <a:gd name="connsiteY4100" fmla="*/ 819416 h 3652478"/>
                <a:gd name="connsiteX4101" fmla="*/ 9181408 w 10080264"/>
                <a:gd name="connsiteY4101" fmla="*/ 815817 h 3652478"/>
                <a:gd name="connsiteX4102" fmla="*/ 9212739 w 10080264"/>
                <a:gd name="connsiteY4102" fmla="*/ 810778 h 3652478"/>
                <a:gd name="connsiteX4103" fmla="*/ 9240468 w 10080264"/>
                <a:gd name="connsiteY4103" fmla="*/ 803939 h 3652478"/>
                <a:gd name="connsiteX4104" fmla="*/ 9268197 w 10080264"/>
                <a:gd name="connsiteY4104" fmla="*/ 795300 h 3652478"/>
                <a:gd name="connsiteX4105" fmla="*/ 9292325 w 10080264"/>
                <a:gd name="connsiteY4105" fmla="*/ 783063 h 3652478"/>
                <a:gd name="connsiteX4106" fmla="*/ 524307 w 10080264"/>
                <a:gd name="connsiteY4106" fmla="*/ 769015 h 3652478"/>
                <a:gd name="connsiteX4107" fmla="*/ 515671 w 10080264"/>
                <a:gd name="connsiteY4107" fmla="*/ 775856 h 3652478"/>
                <a:gd name="connsiteX4108" fmla="*/ 522508 w 10080264"/>
                <a:gd name="connsiteY4108" fmla="*/ 774056 h 3652478"/>
                <a:gd name="connsiteX4109" fmla="*/ 7051945 w 10080264"/>
                <a:gd name="connsiteY4109" fmla="*/ 765175 h 3652478"/>
                <a:gd name="connsiteX4110" fmla="*/ 7084714 w 10080264"/>
                <a:gd name="connsiteY4110" fmla="*/ 765175 h 3652478"/>
                <a:gd name="connsiteX4111" fmla="*/ 7119284 w 10080264"/>
                <a:gd name="connsiteY4111" fmla="*/ 765175 h 3652478"/>
                <a:gd name="connsiteX4112" fmla="*/ 7156015 w 10080264"/>
                <a:gd name="connsiteY4112" fmla="*/ 770216 h 3652478"/>
                <a:gd name="connsiteX4113" fmla="*/ 7190585 w 10080264"/>
                <a:gd name="connsiteY4113" fmla="*/ 777417 h 3652478"/>
                <a:gd name="connsiteX4114" fmla="*/ 7223354 w 10080264"/>
                <a:gd name="connsiteY4114" fmla="*/ 786059 h 3652478"/>
                <a:gd name="connsiteX4115" fmla="*/ 7252522 w 10080264"/>
                <a:gd name="connsiteY4115" fmla="*/ 797941 h 3652478"/>
                <a:gd name="connsiteX4116" fmla="*/ 7282051 w 10080264"/>
                <a:gd name="connsiteY4116" fmla="*/ 813424 h 3652478"/>
                <a:gd name="connsiteX4117" fmla="*/ 7308338 w 10080264"/>
                <a:gd name="connsiteY4117" fmla="*/ 830708 h 3652478"/>
                <a:gd name="connsiteX4118" fmla="*/ 7334266 w 10080264"/>
                <a:gd name="connsiteY4118" fmla="*/ 849791 h 3652478"/>
                <a:gd name="connsiteX4119" fmla="*/ 7356592 w 10080264"/>
                <a:gd name="connsiteY4119" fmla="*/ 874276 h 3652478"/>
                <a:gd name="connsiteX4120" fmla="*/ 7373877 w 10080264"/>
                <a:gd name="connsiteY4120" fmla="*/ 881118 h 3652478"/>
                <a:gd name="connsiteX4121" fmla="*/ 7389362 w 10080264"/>
                <a:gd name="connsiteY4121" fmla="*/ 891560 h 3652478"/>
                <a:gd name="connsiteX4122" fmla="*/ 7407007 w 10080264"/>
                <a:gd name="connsiteY4122" fmla="*/ 902002 h 3652478"/>
                <a:gd name="connsiteX4123" fmla="*/ 7424292 w 10080264"/>
                <a:gd name="connsiteY4123" fmla="*/ 915684 h 3652478"/>
                <a:gd name="connsiteX4124" fmla="*/ 7434735 w 10080264"/>
                <a:gd name="connsiteY4124" fmla="*/ 924326 h 3652478"/>
                <a:gd name="connsiteX4125" fmla="*/ 7443377 w 10080264"/>
                <a:gd name="connsiteY4125" fmla="*/ 934768 h 3652478"/>
                <a:gd name="connsiteX4126" fmla="*/ 7458862 w 10080264"/>
                <a:gd name="connsiteY4126" fmla="*/ 955652 h 3652478"/>
                <a:gd name="connsiteX4127" fmla="*/ 7476146 w 10080264"/>
                <a:gd name="connsiteY4127" fmla="*/ 983017 h 3652478"/>
                <a:gd name="connsiteX4128" fmla="*/ 7477947 w 10080264"/>
                <a:gd name="connsiteY4128" fmla="*/ 986618 h 3652478"/>
                <a:gd name="connsiteX4129" fmla="*/ 7477947 w 10080264"/>
                <a:gd name="connsiteY4129" fmla="*/ 1000661 h 3652478"/>
                <a:gd name="connsiteX4130" fmla="*/ 7467504 w 10080264"/>
                <a:gd name="connsiteY4130" fmla="*/ 1007502 h 3652478"/>
                <a:gd name="connsiteX4131" fmla="*/ 7464263 w 10080264"/>
                <a:gd name="connsiteY4131" fmla="*/ 1007502 h 3652478"/>
                <a:gd name="connsiteX4132" fmla="*/ 7465703 w 10080264"/>
                <a:gd name="connsiteY4132" fmla="*/ 1011103 h 3652478"/>
                <a:gd name="connsiteX4133" fmla="*/ 7469305 w 10080264"/>
                <a:gd name="connsiteY4133" fmla="*/ 1014343 h 3652478"/>
                <a:gd name="connsiteX4134" fmla="*/ 7472906 w 10080264"/>
                <a:gd name="connsiteY4134" fmla="*/ 1019744 h 3652478"/>
                <a:gd name="connsiteX4135" fmla="*/ 7481188 w 10080264"/>
                <a:gd name="connsiteY4135" fmla="*/ 1019744 h 3652478"/>
                <a:gd name="connsiteX4136" fmla="*/ 7488390 w 10080264"/>
                <a:gd name="connsiteY4136" fmla="*/ 1021545 h 3652478"/>
                <a:gd name="connsiteX4137" fmla="*/ 7497032 w 10080264"/>
                <a:gd name="connsiteY4137" fmla="*/ 1022985 h 3652478"/>
                <a:gd name="connsiteX4138" fmla="*/ 7503874 w 10080264"/>
                <a:gd name="connsiteY4138" fmla="*/ 1026586 h 3652478"/>
                <a:gd name="connsiteX4139" fmla="*/ 7508916 w 10080264"/>
                <a:gd name="connsiteY4139" fmla="*/ 1030186 h 3652478"/>
                <a:gd name="connsiteX4140" fmla="*/ 7515758 w 10080264"/>
                <a:gd name="connsiteY4140" fmla="*/ 1037028 h 3652478"/>
                <a:gd name="connsiteX4141" fmla="*/ 7521159 w 10080264"/>
                <a:gd name="connsiteY4141" fmla="*/ 1043869 h 3652478"/>
                <a:gd name="connsiteX4142" fmla="*/ 7526201 w 10080264"/>
                <a:gd name="connsiteY4142" fmla="*/ 1050710 h 3652478"/>
                <a:gd name="connsiteX4143" fmla="*/ 7528001 w 10080264"/>
                <a:gd name="connsiteY4143" fmla="*/ 1062953 h 3652478"/>
                <a:gd name="connsiteX4144" fmla="*/ 7529802 w 10080264"/>
                <a:gd name="connsiteY4144" fmla="*/ 1071594 h 3652478"/>
                <a:gd name="connsiteX4145" fmla="*/ 7528001 w 10080264"/>
                <a:gd name="connsiteY4145" fmla="*/ 1080236 h 3652478"/>
                <a:gd name="connsiteX4146" fmla="*/ 7524400 w 10080264"/>
                <a:gd name="connsiteY4146" fmla="*/ 1088878 h 3652478"/>
                <a:gd name="connsiteX4147" fmla="*/ 7521159 w 10080264"/>
                <a:gd name="connsiteY4147" fmla="*/ 1092478 h 3652478"/>
                <a:gd name="connsiteX4148" fmla="*/ 7528001 w 10080264"/>
                <a:gd name="connsiteY4148" fmla="*/ 1093919 h 3652478"/>
                <a:gd name="connsiteX4149" fmla="*/ 7536644 w 10080264"/>
                <a:gd name="connsiteY4149" fmla="*/ 1095719 h 3652478"/>
                <a:gd name="connsiteX4150" fmla="*/ 7547087 w 10080264"/>
                <a:gd name="connsiteY4150" fmla="*/ 1100760 h 3652478"/>
                <a:gd name="connsiteX4151" fmla="*/ 7553929 w 10080264"/>
                <a:gd name="connsiteY4151" fmla="*/ 1102560 h 3652478"/>
                <a:gd name="connsiteX4152" fmla="*/ 7555729 w 10080264"/>
                <a:gd name="connsiteY4152" fmla="*/ 1109402 h 3652478"/>
                <a:gd name="connsiteX4153" fmla="*/ 7576615 w 10080264"/>
                <a:gd name="connsiteY4153" fmla="*/ 1167013 h 3652478"/>
                <a:gd name="connsiteX4154" fmla="*/ 7597501 w 10080264"/>
                <a:gd name="connsiteY4154" fmla="*/ 1227504 h 3652478"/>
                <a:gd name="connsiteX4155" fmla="*/ 7616587 w 10080264"/>
                <a:gd name="connsiteY4155" fmla="*/ 1289796 h 3652478"/>
                <a:gd name="connsiteX4156" fmla="*/ 7633872 w 10080264"/>
                <a:gd name="connsiteY4156" fmla="*/ 1353889 h 3652478"/>
                <a:gd name="connsiteX4157" fmla="*/ 7647556 w 10080264"/>
                <a:gd name="connsiteY4157" fmla="*/ 1423022 h 3652478"/>
                <a:gd name="connsiteX4158" fmla="*/ 7701211 w 10080264"/>
                <a:gd name="connsiteY4158" fmla="*/ 1397097 h 3652478"/>
                <a:gd name="connsiteX4159" fmla="*/ 7650796 w 10080264"/>
                <a:gd name="connsiteY4159" fmla="*/ 1435265 h 3652478"/>
                <a:gd name="connsiteX4160" fmla="*/ 7661239 w 10080264"/>
                <a:gd name="connsiteY4160" fmla="*/ 1509439 h 3652478"/>
                <a:gd name="connsiteX4161" fmla="*/ 7669882 w 10080264"/>
                <a:gd name="connsiteY4161" fmla="*/ 1565250 h 3652478"/>
                <a:gd name="connsiteX4162" fmla="*/ 7677084 w 10080264"/>
                <a:gd name="connsiteY4162" fmla="*/ 1620340 h 3652478"/>
                <a:gd name="connsiteX4163" fmla="*/ 7692568 w 10080264"/>
                <a:gd name="connsiteY4163" fmla="*/ 1728001 h 3652478"/>
                <a:gd name="connsiteX4164" fmla="*/ 7703012 w 10080264"/>
                <a:gd name="connsiteY4164" fmla="*/ 1837102 h 3652478"/>
                <a:gd name="connsiteX4165" fmla="*/ 7708053 w 10080264"/>
                <a:gd name="connsiteY4165" fmla="*/ 1893993 h 3652478"/>
                <a:gd name="connsiteX4166" fmla="*/ 7711654 w 10080264"/>
                <a:gd name="connsiteY4166" fmla="*/ 1954485 h 3652478"/>
                <a:gd name="connsiteX4167" fmla="*/ 7713455 w 10080264"/>
                <a:gd name="connsiteY4167" fmla="*/ 1973568 h 3652478"/>
                <a:gd name="connsiteX4168" fmla="*/ 7713455 w 10080264"/>
                <a:gd name="connsiteY4168" fmla="*/ 1993012 h 3652478"/>
                <a:gd name="connsiteX4169" fmla="*/ 7713455 w 10080264"/>
                <a:gd name="connsiteY4169" fmla="*/ 2011736 h 3652478"/>
                <a:gd name="connsiteX4170" fmla="*/ 7711654 w 10080264"/>
                <a:gd name="connsiteY4170" fmla="*/ 2029019 h 3652478"/>
                <a:gd name="connsiteX4171" fmla="*/ 7708053 w 10080264"/>
                <a:gd name="connsiteY4171" fmla="*/ 2044502 h 3652478"/>
                <a:gd name="connsiteX4172" fmla="*/ 7708053 w 10080264"/>
                <a:gd name="connsiteY4172" fmla="*/ 2060345 h 3652478"/>
                <a:gd name="connsiteX4173" fmla="*/ 7708053 w 10080264"/>
                <a:gd name="connsiteY4173" fmla="*/ 2074028 h 3652478"/>
                <a:gd name="connsiteX4174" fmla="*/ 7711654 w 10080264"/>
                <a:gd name="connsiteY4174" fmla="*/ 2088071 h 3652478"/>
                <a:gd name="connsiteX4175" fmla="*/ 7711654 w 10080264"/>
                <a:gd name="connsiteY4175" fmla="*/ 2103554 h 3652478"/>
                <a:gd name="connsiteX4176" fmla="*/ 7713455 w 10080264"/>
                <a:gd name="connsiteY4176" fmla="*/ 2119037 h 3652478"/>
                <a:gd name="connsiteX4177" fmla="*/ 7716696 w 10080264"/>
                <a:gd name="connsiteY4177" fmla="*/ 2133079 h 3652478"/>
                <a:gd name="connsiteX4178" fmla="*/ 7722097 w 10080264"/>
                <a:gd name="connsiteY4178" fmla="*/ 2145322 h 3652478"/>
                <a:gd name="connsiteX4179" fmla="*/ 7723898 w 10080264"/>
                <a:gd name="connsiteY4179" fmla="*/ 2157204 h 3652478"/>
                <a:gd name="connsiteX4180" fmla="*/ 7727139 w 10080264"/>
                <a:gd name="connsiteY4180" fmla="*/ 2179528 h 3652478"/>
                <a:gd name="connsiteX4181" fmla="*/ 7728939 w 10080264"/>
                <a:gd name="connsiteY4181" fmla="*/ 2198612 h 3652478"/>
                <a:gd name="connsiteX4182" fmla="*/ 7739382 w 10080264"/>
                <a:gd name="connsiteY4182" fmla="*/ 2204013 h 3652478"/>
                <a:gd name="connsiteX4183" fmla="*/ 7753066 w 10080264"/>
                <a:gd name="connsiteY4183" fmla="*/ 2210854 h 3652478"/>
                <a:gd name="connsiteX4184" fmla="*/ 7772152 w 10080264"/>
                <a:gd name="connsiteY4184" fmla="*/ 2216255 h 3652478"/>
                <a:gd name="connsiteX4185" fmla="*/ 7796278 w 10080264"/>
                <a:gd name="connsiteY4185" fmla="*/ 2223097 h 3652478"/>
                <a:gd name="connsiteX4186" fmla="*/ 7822566 w 10080264"/>
                <a:gd name="connsiteY4186" fmla="*/ 2228138 h 3652478"/>
                <a:gd name="connsiteX4187" fmla="*/ 7846693 w 10080264"/>
                <a:gd name="connsiteY4187" fmla="*/ 2231738 h 3652478"/>
                <a:gd name="connsiteX4188" fmla="*/ 7867579 w 10080264"/>
                <a:gd name="connsiteY4188" fmla="*/ 2231738 h 3652478"/>
                <a:gd name="connsiteX4189" fmla="*/ 7886664 w 10080264"/>
                <a:gd name="connsiteY4189" fmla="*/ 2229938 h 3652478"/>
                <a:gd name="connsiteX4190" fmla="*/ 7897107 w 10080264"/>
                <a:gd name="connsiteY4190" fmla="*/ 2228138 h 3652478"/>
                <a:gd name="connsiteX4191" fmla="*/ 7905750 w 10080264"/>
                <a:gd name="connsiteY4191" fmla="*/ 2226337 h 3652478"/>
                <a:gd name="connsiteX4192" fmla="*/ 7912592 w 10080264"/>
                <a:gd name="connsiteY4192" fmla="*/ 2223097 h 3652478"/>
                <a:gd name="connsiteX4193" fmla="*/ 7917633 w 10080264"/>
                <a:gd name="connsiteY4193" fmla="*/ 2219496 h 3652478"/>
                <a:gd name="connsiteX4194" fmla="*/ 7926276 w 10080264"/>
                <a:gd name="connsiteY4194" fmla="*/ 2214455 h 3652478"/>
                <a:gd name="connsiteX4195" fmla="*/ 7933118 w 10080264"/>
                <a:gd name="connsiteY4195" fmla="*/ 2210854 h 3652478"/>
                <a:gd name="connsiteX4196" fmla="*/ 7939960 w 10080264"/>
                <a:gd name="connsiteY4196" fmla="*/ 2209054 h 3652478"/>
                <a:gd name="connsiteX4197" fmla="*/ 7947162 w 10080264"/>
                <a:gd name="connsiteY4197" fmla="*/ 2209054 h 3652478"/>
                <a:gd name="connsiteX4198" fmla="*/ 7954004 w 10080264"/>
                <a:gd name="connsiteY4198" fmla="*/ 2210854 h 3652478"/>
                <a:gd name="connsiteX4199" fmla="*/ 7960846 w 10080264"/>
                <a:gd name="connsiteY4199" fmla="*/ 2212655 h 3652478"/>
                <a:gd name="connsiteX4200" fmla="*/ 7974890 w 10080264"/>
                <a:gd name="connsiteY4200" fmla="*/ 2221296 h 3652478"/>
                <a:gd name="connsiteX4201" fmla="*/ 7979931 w 10080264"/>
                <a:gd name="connsiteY4201" fmla="*/ 2224897 h 3652478"/>
                <a:gd name="connsiteX4202" fmla="*/ 7981732 w 10080264"/>
                <a:gd name="connsiteY4202" fmla="*/ 2229938 h 3652478"/>
                <a:gd name="connsiteX4203" fmla="*/ 7983532 w 10080264"/>
                <a:gd name="connsiteY4203" fmla="*/ 2242180 h 3652478"/>
                <a:gd name="connsiteX4204" fmla="*/ 7981732 w 10080264"/>
                <a:gd name="connsiteY4204" fmla="*/ 2252622 h 3652478"/>
                <a:gd name="connsiteX4205" fmla="*/ 7979931 w 10080264"/>
                <a:gd name="connsiteY4205" fmla="*/ 2261264 h 3652478"/>
                <a:gd name="connsiteX4206" fmla="*/ 7976690 w 10080264"/>
                <a:gd name="connsiteY4206" fmla="*/ 2268105 h 3652478"/>
                <a:gd name="connsiteX4207" fmla="*/ 7973089 w 10080264"/>
                <a:gd name="connsiteY4207" fmla="*/ 2273146 h 3652478"/>
                <a:gd name="connsiteX4208" fmla="*/ 7969488 w 10080264"/>
                <a:gd name="connsiteY4208" fmla="*/ 2276747 h 3652478"/>
                <a:gd name="connsiteX4209" fmla="*/ 7959045 w 10080264"/>
                <a:gd name="connsiteY4209" fmla="*/ 2281788 h 3652478"/>
                <a:gd name="connsiteX4210" fmla="*/ 7955804 w 10080264"/>
                <a:gd name="connsiteY4210" fmla="*/ 2283588 h 3652478"/>
                <a:gd name="connsiteX4211" fmla="*/ 7952203 w 10080264"/>
                <a:gd name="connsiteY4211" fmla="*/ 2288989 h 3652478"/>
                <a:gd name="connsiteX4212" fmla="*/ 7952203 w 10080264"/>
                <a:gd name="connsiteY4212" fmla="*/ 2295831 h 3652478"/>
                <a:gd name="connsiteX4213" fmla="*/ 7950403 w 10080264"/>
                <a:gd name="connsiteY4213" fmla="*/ 2300872 h 3652478"/>
                <a:gd name="connsiteX4214" fmla="*/ 7952203 w 10080264"/>
                <a:gd name="connsiteY4214" fmla="*/ 2316355 h 3652478"/>
                <a:gd name="connsiteX4215" fmla="*/ 7955804 w 10080264"/>
                <a:gd name="connsiteY4215" fmla="*/ 2328597 h 3652478"/>
                <a:gd name="connsiteX4216" fmla="*/ 7960846 w 10080264"/>
                <a:gd name="connsiteY4216" fmla="*/ 2337239 h 3652478"/>
                <a:gd name="connsiteX4217" fmla="*/ 7966247 w 10080264"/>
                <a:gd name="connsiteY4217" fmla="*/ 2342280 h 3652478"/>
                <a:gd name="connsiteX4218" fmla="*/ 7974890 w 10080264"/>
                <a:gd name="connsiteY4218" fmla="*/ 2351281 h 3652478"/>
                <a:gd name="connsiteX4219" fmla="*/ 7987133 w 10080264"/>
                <a:gd name="connsiteY4219" fmla="*/ 2359923 h 3652478"/>
                <a:gd name="connsiteX4220" fmla="*/ 8011260 w 10080264"/>
                <a:gd name="connsiteY4220" fmla="*/ 2373606 h 3652478"/>
                <a:gd name="connsiteX4221" fmla="*/ 8018102 w 10080264"/>
                <a:gd name="connsiteY4221" fmla="*/ 2379007 h 3652478"/>
                <a:gd name="connsiteX4222" fmla="*/ 8018102 w 10080264"/>
                <a:gd name="connsiteY4222" fmla="*/ 2387648 h 3652478"/>
                <a:gd name="connsiteX4223" fmla="*/ 8018102 w 10080264"/>
                <a:gd name="connsiteY4223" fmla="*/ 2398090 h 3652478"/>
                <a:gd name="connsiteX4224" fmla="*/ 8016662 w 10080264"/>
                <a:gd name="connsiteY4224" fmla="*/ 2406732 h 3652478"/>
                <a:gd name="connsiteX4225" fmla="*/ 8013061 w 10080264"/>
                <a:gd name="connsiteY4225" fmla="*/ 2415374 h 3652478"/>
                <a:gd name="connsiteX4226" fmla="*/ 8007659 w 10080264"/>
                <a:gd name="connsiteY4226" fmla="*/ 2420415 h 3652478"/>
                <a:gd name="connsiteX4227" fmla="*/ 8002618 w 10080264"/>
                <a:gd name="connsiteY4227" fmla="*/ 2425816 h 3652478"/>
                <a:gd name="connsiteX4228" fmla="*/ 7997216 w 10080264"/>
                <a:gd name="connsiteY4228" fmla="*/ 2429056 h 3652478"/>
                <a:gd name="connsiteX4229" fmla="*/ 7992175 w 10080264"/>
                <a:gd name="connsiteY4229" fmla="*/ 2430857 h 3652478"/>
                <a:gd name="connsiteX4230" fmla="*/ 7985333 w 10080264"/>
                <a:gd name="connsiteY4230" fmla="*/ 2432657 h 3652478"/>
                <a:gd name="connsiteX4231" fmla="*/ 7981732 w 10080264"/>
                <a:gd name="connsiteY4231" fmla="*/ 2432657 h 3652478"/>
                <a:gd name="connsiteX4232" fmla="*/ 7981732 w 10080264"/>
                <a:gd name="connsiteY4232" fmla="*/ 2435898 h 3652478"/>
                <a:gd name="connsiteX4233" fmla="*/ 7981732 w 10080264"/>
                <a:gd name="connsiteY4233" fmla="*/ 2515833 h 3652478"/>
                <a:gd name="connsiteX4234" fmla="*/ 7979931 w 10080264"/>
                <a:gd name="connsiteY4234" fmla="*/ 2533116 h 3652478"/>
                <a:gd name="connsiteX4235" fmla="*/ 7983532 w 10080264"/>
                <a:gd name="connsiteY4235" fmla="*/ 2548599 h 3652478"/>
                <a:gd name="connsiteX4236" fmla="*/ 7987133 w 10080264"/>
                <a:gd name="connsiteY4236" fmla="*/ 2560842 h 3652478"/>
                <a:gd name="connsiteX4237" fmla="*/ 7995776 w 10080264"/>
                <a:gd name="connsiteY4237" fmla="*/ 2570564 h 3652478"/>
                <a:gd name="connsiteX4238" fmla="*/ 8002618 w 10080264"/>
                <a:gd name="connsiteY4238" fmla="*/ 2577765 h 3652478"/>
                <a:gd name="connsiteX4239" fmla="*/ 7999017 w 10080264"/>
                <a:gd name="connsiteY4239" fmla="*/ 2586407 h 3652478"/>
                <a:gd name="connsiteX4240" fmla="*/ 7993975 w 10080264"/>
                <a:gd name="connsiteY4240" fmla="*/ 2598289 h 3652478"/>
                <a:gd name="connsiteX4241" fmla="*/ 7987133 w 10080264"/>
                <a:gd name="connsiteY4241" fmla="*/ 2606931 h 3652478"/>
                <a:gd name="connsiteX4242" fmla="*/ 7978131 w 10080264"/>
                <a:gd name="connsiteY4242" fmla="*/ 2614132 h 3652478"/>
                <a:gd name="connsiteX4243" fmla="*/ 7968048 w 10080264"/>
                <a:gd name="connsiteY4243" fmla="*/ 2619173 h 3652478"/>
                <a:gd name="connsiteX4244" fmla="*/ 7968048 w 10080264"/>
                <a:gd name="connsiteY4244" fmla="*/ 2624214 h 3652478"/>
                <a:gd name="connsiteX4245" fmla="*/ 7969488 w 10080264"/>
                <a:gd name="connsiteY4245" fmla="*/ 2646898 h 3652478"/>
                <a:gd name="connsiteX4246" fmla="*/ 7971289 w 10080264"/>
                <a:gd name="connsiteY4246" fmla="*/ 2655540 h 3652478"/>
                <a:gd name="connsiteX4247" fmla="*/ 7964447 w 10080264"/>
                <a:gd name="connsiteY4247" fmla="*/ 2660941 h 3652478"/>
                <a:gd name="connsiteX4248" fmla="*/ 7926276 w 10080264"/>
                <a:gd name="connsiteY4248" fmla="*/ 2688666 h 3652478"/>
                <a:gd name="connsiteX4249" fmla="*/ 7917633 w 10080264"/>
                <a:gd name="connsiteY4249" fmla="*/ 2695508 h 3652478"/>
                <a:gd name="connsiteX4250" fmla="*/ 7907190 w 10080264"/>
                <a:gd name="connsiteY4250" fmla="*/ 2702349 h 3652478"/>
                <a:gd name="connsiteX4251" fmla="*/ 7898548 w 10080264"/>
                <a:gd name="connsiteY4251" fmla="*/ 2709190 h 3652478"/>
                <a:gd name="connsiteX4252" fmla="*/ 7889905 w 10080264"/>
                <a:gd name="connsiteY4252" fmla="*/ 2716032 h 3652478"/>
                <a:gd name="connsiteX4253" fmla="*/ 7886664 w 10080264"/>
                <a:gd name="connsiteY4253" fmla="*/ 2721433 h 3652478"/>
                <a:gd name="connsiteX4254" fmla="*/ 7879822 w 10080264"/>
                <a:gd name="connsiteY4254" fmla="*/ 2721433 h 3652478"/>
                <a:gd name="connsiteX4255" fmla="*/ 7825807 w 10080264"/>
                <a:gd name="connsiteY4255" fmla="*/ 2719632 h 3652478"/>
                <a:gd name="connsiteX4256" fmla="*/ 7773952 w 10080264"/>
                <a:gd name="connsiteY4256" fmla="*/ 2717832 h 3652478"/>
                <a:gd name="connsiteX4257" fmla="*/ 7673483 w 10080264"/>
                <a:gd name="connsiteY4257" fmla="*/ 2712791 h 3652478"/>
                <a:gd name="connsiteX4258" fmla="*/ 7619828 w 10080264"/>
                <a:gd name="connsiteY4258" fmla="*/ 2709190 h 3652478"/>
                <a:gd name="connsiteX4259" fmla="*/ 7567973 w 10080264"/>
                <a:gd name="connsiteY4259" fmla="*/ 2704149 h 3652478"/>
                <a:gd name="connsiteX4260" fmla="*/ 7488390 w 10080264"/>
                <a:gd name="connsiteY4260" fmla="*/ 2698748 h 3652478"/>
                <a:gd name="connsiteX4261" fmla="*/ 7308338 w 10080264"/>
                <a:gd name="connsiteY4261" fmla="*/ 2686866 h 3652478"/>
                <a:gd name="connsiteX4262" fmla="*/ 7262965 w 10080264"/>
                <a:gd name="connsiteY4262" fmla="*/ 2685066 h 3652478"/>
                <a:gd name="connsiteX4263" fmla="*/ 7217953 w 10080264"/>
                <a:gd name="connsiteY4263" fmla="*/ 2686866 h 3652478"/>
                <a:gd name="connsiteX4264" fmla="*/ 7119284 w 10080264"/>
                <a:gd name="connsiteY4264" fmla="*/ 2690107 h 3652478"/>
                <a:gd name="connsiteX4265" fmla="*/ 7107401 w 10080264"/>
                <a:gd name="connsiteY4265" fmla="*/ 2691907 h 3652478"/>
                <a:gd name="connsiteX4266" fmla="*/ 7103800 w 10080264"/>
                <a:gd name="connsiteY4266" fmla="*/ 2678224 h 3652478"/>
                <a:gd name="connsiteX4267" fmla="*/ 7093357 w 10080264"/>
                <a:gd name="connsiteY4267" fmla="*/ 2619173 h 3652478"/>
                <a:gd name="connsiteX4268" fmla="*/ 7091556 w 10080264"/>
                <a:gd name="connsiteY4268" fmla="*/ 2614132 h 3652478"/>
                <a:gd name="connsiteX4269" fmla="*/ 7091556 w 10080264"/>
                <a:gd name="connsiteY4269" fmla="*/ 2608731 h 3652478"/>
                <a:gd name="connsiteX4270" fmla="*/ 7088315 w 10080264"/>
                <a:gd name="connsiteY4270" fmla="*/ 2603690 h 3652478"/>
                <a:gd name="connsiteX4271" fmla="*/ 7082914 w 10080264"/>
                <a:gd name="connsiteY4271" fmla="*/ 2598289 h 3652478"/>
                <a:gd name="connsiteX4272" fmla="*/ 7081473 w 10080264"/>
                <a:gd name="connsiteY4272" fmla="*/ 2596489 h 3652478"/>
                <a:gd name="connsiteX4273" fmla="*/ 7076072 w 10080264"/>
                <a:gd name="connsiteY4273" fmla="*/ 2596489 h 3652478"/>
                <a:gd name="connsiteX4274" fmla="*/ 7062388 w 10080264"/>
                <a:gd name="connsiteY4274" fmla="*/ 2596489 h 3652478"/>
                <a:gd name="connsiteX4275" fmla="*/ 7062388 w 10080264"/>
                <a:gd name="connsiteY4275" fmla="*/ 2581006 h 3652478"/>
                <a:gd name="connsiteX4276" fmla="*/ 7062388 w 10080264"/>
                <a:gd name="connsiteY4276" fmla="*/ 2565883 h 3652478"/>
                <a:gd name="connsiteX4277" fmla="*/ 7065629 w 10080264"/>
                <a:gd name="connsiteY4277" fmla="*/ 2550400 h 3652478"/>
                <a:gd name="connsiteX4278" fmla="*/ 7071030 w 10080264"/>
                <a:gd name="connsiteY4278" fmla="*/ 2536717 h 3652478"/>
                <a:gd name="connsiteX4279" fmla="*/ 7077872 w 10080264"/>
                <a:gd name="connsiteY4279" fmla="*/ 2522674 h 3652478"/>
                <a:gd name="connsiteX4280" fmla="*/ 7076072 w 10080264"/>
                <a:gd name="connsiteY4280" fmla="*/ 2522674 h 3652478"/>
                <a:gd name="connsiteX4281" fmla="*/ 7069230 w 10080264"/>
                <a:gd name="connsiteY4281" fmla="*/ 2520874 h 3652478"/>
                <a:gd name="connsiteX4282" fmla="*/ 7064188 w 10080264"/>
                <a:gd name="connsiteY4282" fmla="*/ 2515833 h 3652478"/>
                <a:gd name="connsiteX4283" fmla="*/ 7058787 w 10080264"/>
                <a:gd name="connsiteY4283" fmla="*/ 2508632 h 3652478"/>
                <a:gd name="connsiteX4284" fmla="*/ 7055546 w 10080264"/>
                <a:gd name="connsiteY4284" fmla="*/ 2499990 h 3652478"/>
                <a:gd name="connsiteX4285" fmla="*/ 7051945 w 10080264"/>
                <a:gd name="connsiteY4285" fmla="*/ 2489548 h 3652478"/>
                <a:gd name="connsiteX4286" fmla="*/ 7050144 w 10080264"/>
                <a:gd name="connsiteY4286" fmla="*/ 2479106 h 3652478"/>
                <a:gd name="connsiteX4287" fmla="*/ 7050144 w 10080264"/>
                <a:gd name="connsiteY4287" fmla="*/ 2468664 h 3652478"/>
                <a:gd name="connsiteX4288" fmla="*/ 7051945 w 10080264"/>
                <a:gd name="connsiteY4288" fmla="*/ 2458582 h 3652478"/>
                <a:gd name="connsiteX4289" fmla="*/ 7055546 w 10080264"/>
                <a:gd name="connsiteY4289" fmla="*/ 2449940 h 3652478"/>
                <a:gd name="connsiteX4290" fmla="*/ 7060587 w 10080264"/>
                <a:gd name="connsiteY4290" fmla="*/ 2441299 h 3652478"/>
                <a:gd name="connsiteX4291" fmla="*/ 7067429 w 10080264"/>
                <a:gd name="connsiteY4291" fmla="*/ 2434097 h 3652478"/>
                <a:gd name="connsiteX4292" fmla="*/ 7076072 w 10080264"/>
                <a:gd name="connsiteY4292" fmla="*/ 2427256 h 3652478"/>
                <a:gd name="connsiteX4293" fmla="*/ 7100199 w 10080264"/>
                <a:gd name="connsiteY4293" fmla="*/ 2413573 h 3652478"/>
                <a:gd name="connsiteX4294" fmla="*/ 7122885 w 10080264"/>
                <a:gd name="connsiteY4294" fmla="*/ 2401331 h 3652478"/>
                <a:gd name="connsiteX4295" fmla="*/ 7124686 w 10080264"/>
                <a:gd name="connsiteY4295" fmla="*/ 2306273 h 3652478"/>
                <a:gd name="connsiteX4296" fmla="*/ 7127927 w 10080264"/>
                <a:gd name="connsiteY4296" fmla="*/ 2204013 h 3652478"/>
                <a:gd name="connsiteX4297" fmla="*/ 7129727 w 10080264"/>
                <a:gd name="connsiteY4297" fmla="*/ 2179528 h 3652478"/>
                <a:gd name="connsiteX4298" fmla="*/ 7131528 w 10080264"/>
                <a:gd name="connsiteY4298" fmla="*/ 2119037 h 3652478"/>
                <a:gd name="connsiteX4299" fmla="*/ 7133328 w 10080264"/>
                <a:gd name="connsiteY4299" fmla="*/ 2056745 h 3652478"/>
                <a:gd name="connsiteX4300" fmla="*/ 7131528 w 10080264"/>
                <a:gd name="connsiteY4300" fmla="*/ 1994452 h 3652478"/>
                <a:gd name="connsiteX4301" fmla="*/ 7129727 w 10080264"/>
                <a:gd name="connsiteY4301" fmla="*/ 1933961 h 3652478"/>
                <a:gd name="connsiteX4302" fmla="*/ 7124686 w 10080264"/>
                <a:gd name="connsiteY4302" fmla="*/ 1874909 h 3652478"/>
                <a:gd name="connsiteX4303" fmla="*/ 7119284 w 10080264"/>
                <a:gd name="connsiteY4303" fmla="*/ 1816218 h 3652478"/>
                <a:gd name="connsiteX4304" fmla="*/ 7110642 w 10080264"/>
                <a:gd name="connsiteY4304" fmla="*/ 1758967 h 3652478"/>
                <a:gd name="connsiteX4305" fmla="*/ 7103800 w 10080264"/>
                <a:gd name="connsiteY4305" fmla="*/ 1707117 h 3652478"/>
                <a:gd name="connsiteX4306" fmla="*/ 7096958 w 10080264"/>
                <a:gd name="connsiteY4306" fmla="*/ 1681192 h 3652478"/>
                <a:gd name="connsiteX4307" fmla="*/ 7090116 w 10080264"/>
                <a:gd name="connsiteY4307" fmla="*/ 1654907 h 3652478"/>
                <a:gd name="connsiteX4308" fmla="*/ 7081473 w 10080264"/>
                <a:gd name="connsiteY4308" fmla="*/ 1630782 h 3652478"/>
                <a:gd name="connsiteX4309" fmla="*/ 7072831 w 10080264"/>
                <a:gd name="connsiteY4309" fmla="*/ 1608458 h 3652478"/>
                <a:gd name="connsiteX4310" fmla="*/ 7062388 w 10080264"/>
                <a:gd name="connsiteY4310" fmla="*/ 1585774 h 3652478"/>
                <a:gd name="connsiteX4311" fmla="*/ 7051945 w 10080264"/>
                <a:gd name="connsiteY4311" fmla="*/ 1565250 h 3652478"/>
                <a:gd name="connsiteX4312" fmla="*/ 7039701 w 10080264"/>
                <a:gd name="connsiteY4312" fmla="*/ 1546166 h 3652478"/>
                <a:gd name="connsiteX4313" fmla="*/ 7027818 w 10080264"/>
                <a:gd name="connsiteY4313" fmla="*/ 1528523 h 3652478"/>
                <a:gd name="connsiteX4314" fmla="*/ 7017375 w 10080264"/>
                <a:gd name="connsiteY4314" fmla="*/ 1516640 h 3652478"/>
                <a:gd name="connsiteX4315" fmla="*/ 7006932 w 10080264"/>
                <a:gd name="connsiteY4315" fmla="*/ 1502598 h 3652478"/>
                <a:gd name="connsiteX4316" fmla="*/ 6994689 w 10080264"/>
                <a:gd name="connsiteY4316" fmla="*/ 1492155 h 3652478"/>
                <a:gd name="connsiteX4317" fmla="*/ 6982445 w 10080264"/>
                <a:gd name="connsiteY4317" fmla="*/ 1480273 h 3652478"/>
                <a:gd name="connsiteX4318" fmla="*/ 6968761 w 10080264"/>
                <a:gd name="connsiteY4318" fmla="*/ 1469831 h 3652478"/>
                <a:gd name="connsiteX4319" fmla="*/ 6953277 w 10080264"/>
                <a:gd name="connsiteY4319" fmla="*/ 1461190 h 3652478"/>
                <a:gd name="connsiteX4320" fmla="*/ 6937432 w 10080264"/>
                <a:gd name="connsiteY4320" fmla="*/ 1452548 h 3652478"/>
                <a:gd name="connsiteX4321" fmla="*/ 6920507 w 10080264"/>
                <a:gd name="connsiteY4321" fmla="*/ 1443906 h 3652478"/>
                <a:gd name="connsiteX4322" fmla="*/ 6903222 w 10080264"/>
                <a:gd name="connsiteY4322" fmla="*/ 1437065 h 3652478"/>
                <a:gd name="connsiteX4323" fmla="*/ 6884137 w 10080264"/>
                <a:gd name="connsiteY4323" fmla="*/ 1429863 h 3652478"/>
                <a:gd name="connsiteX4324" fmla="*/ 6865051 w 10080264"/>
                <a:gd name="connsiteY4324" fmla="*/ 1424822 h 3652478"/>
                <a:gd name="connsiteX4325" fmla="*/ 6842365 w 10080264"/>
                <a:gd name="connsiteY4325" fmla="*/ 1421222 h 3652478"/>
                <a:gd name="connsiteX4326" fmla="*/ 6819678 w 10080264"/>
                <a:gd name="connsiteY4326" fmla="*/ 1419782 h 3652478"/>
                <a:gd name="connsiteX4327" fmla="*/ 6795552 w 10080264"/>
                <a:gd name="connsiteY4327" fmla="*/ 1417981 h 3652478"/>
                <a:gd name="connsiteX4328" fmla="*/ 6769624 w 10080264"/>
                <a:gd name="connsiteY4328" fmla="*/ 1417981 h 3652478"/>
                <a:gd name="connsiteX4329" fmla="*/ 6743697 w 10080264"/>
                <a:gd name="connsiteY4329" fmla="*/ 1417981 h 3652478"/>
                <a:gd name="connsiteX4330" fmla="*/ 6728212 w 10080264"/>
                <a:gd name="connsiteY4330" fmla="*/ 1421222 h 3652478"/>
                <a:gd name="connsiteX4331" fmla="*/ 6714168 w 10080264"/>
                <a:gd name="connsiteY4331" fmla="*/ 1424822 h 3652478"/>
                <a:gd name="connsiteX4332" fmla="*/ 6700484 w 10080264"/>
                <a:gd name="connsiteY4332" fmla="*/ 1431664 h 3652478"/>
                <a:gd name="connsiteX4333" fmla="*/ 6686440 w 10080264"/>
                <a:gd name="connsiteY4333" fmla="*/ 1438865 h 3652478"/>
                <a:gd name="connsiteX4334" fmla="*/ 6672756 w 10080264"/>
                <a:gd name="connsiteY4334" fmla="*/ 1445707 h 3652478"/>
                <a:gd name="connsiteX4335" fmla="*/ 6656912 w 10080264"/>
                <a:gd name="connsiteY4335" fmla="*/ 1448947 h 3652478"/>
                <a:gd name="connsiteX4336" fmla="*/ 6641427 w 10080264"/>
                <a:gd name="connsiteY4336" fmla="*/ 1450747 h 3652478"/>
                <a:gd name="connsiteX4337" fmla="*/ 6625943 w 10080264"/>
                <a:gd name="connsiteY4337" fmla="*/ 1448947 h 3652478"/>
                <a:gd name="connsiteX4338" fmla="*/ 6619101 w 10080264"/>
                <a:gd name="connsiteY4338" fmla="*/ 1474872 h 3652478"/>
                <a:gd name="connsiteX4339" fmla="*/ 6615500 w 10080264"/>
                <a:gd name="connsiteY4339" fmla="*/ 1502598 h 3652478"/>
                <a:gd name="connsiteX4340" fmla="*/ 6614060 w 10080264"/>
                <a:gd name="connsiteY4340" fmla="*/ 1530323 h 3652478"/>
                <a:gd name="connsiteX4341" fmla="*/ 6615500 w 10080264"/>
                <a:gd name="connsiteY4341" fmla="*/ 1559849 h 3652478"/>
                <a:gd name="connsiteX4342" fmla="*/ 6620901 w 10080264"/>
                <a:gd name="connsiteY4342" fmla="*/ 1627542 h 3652478"/>
                <a:gd name="connsiteX4343" fmla="*/ 6622702 w 10080264"/>
                <a:gd name="connsiteY4343" fmla="*/ 1660308 h 3652478"/>
                <a:gd name="connsiteX4344" fmla="*/ 6622702 w 10080264"/>
                <a:gd name="connsiteY4344" fmla="*/ 1693074 h 3652478"/>
                <a:gd name="connsiteX4345" fmla="*/ 6622702 w 10080264"/>
                <a:gd name="connsiteY4345" fmla="*/ 1703516 h 3652478"/>
                <a:gd name="connsiteX4346" fmla="*/ 6620901 w 10080264"/>
                <a:gd name="connsiteY4346" fmla="*/ 1710718 h 3652478"/>
                <a:gd name="connsiteX4347" fmla="*/ 6617300 w 10080264"/>
                <a:gd name="connsiteY4347" fmla="*/ 1717559 h 3652478"/>
                <a:gd name="connsiteX4348" fmla="*/ 6614060 w 10080264"/>
                <a:gd name="connsiteY4348" fmla="*/ 1728001 h 3652478"/>
                <a:gd name="connsiteX4349" fmla="*/ 6610458 w 10080264"/>
                <a:gd name="connsiteY4349" fmla="*/ 1734842 h 3652478"/>
                <a:gd name="connsiteX4350" fmla="*/ 6608658 w 10080264"/>
                <a:gd name="connsiteY4350" fmla="*/ 1771209 h 3652478"/>
                <a:gd name="connsiteX4351" fmla="*/ 6610458 w 10080264"/>
                <a:gd name="connsiteY4351" fmla="*/ 1803976 h 3652478"/>
                <a:gd name="connsiteX4352" fmla="*/ 6612259 w 10080264"/>
                <a:gd name="connsiteY4352" fmla="*/ 1835302 h 3652478"/>
                <a:gd name="connsiteX4353" fmla="*/ 6619101 w 10080264"/>
                <a:gd name="connsiteY4353" fmla="*/ 1866268 h 3652478"/>
                <a:gd name="connsiteX4354" fmla="*/ 6622702 w 10080264"/>
                <a:gd name="connsiteY4354" fmla="*/ 1900834 h 3652478"/>
                <a:gd name="connsiteX4355" fmla="*/ 6624142 w 10080264"/>
                <a:gd name="connsiteY4355" fmla="*/ 1935401 h 3652478"/>
                <a:gd name="connsiteX4356" fmla="*/ 6624142 w 10080264"/>
                <a:gd name="connsiteY4356" fmla="*/ 1970328 h 3652478"/>
                <a:gd name="connsiteX4357" fmla="*/ 6622702 w 10080264"/>
                <a:gd name="connsiteY4357" fmla="*/ 2004895 h 3652478"/>
                <a:gd name="connsiteX4358" fmla="*/ 6622702 w 10080264"/>
                <a:gd name="connsiteY4358" fmla="*/ 2025779 h 3652478"/>
                <a:gd name="connsiteX4359" fmla="*/ 6620901 w 10080264"/>
                <a:gd name="connsiteY4359" fmla="*/ 2035860 h 3652478"/>
                <a:gd name="connsiteX4360" fmla="*/ 6619101 w 10080264"/>
                <a:gd name="connsiteY4360" fmla="*/ 2049903 h 3652478"/>
                <a:gd name="connsiteX4361" fmla="*/ 6617300 w 10080264"/>
                <a:gd name="connsiteY4361" fmla="*/ 2058545 h 3652478"/>
                <a:gd name="connsiteX4362" fmla="*/ 6617300 w 10080264"/>
                <a:gd name="connsiteY4362" fmla="*/ 2067187 h 3652478"/>
                <a:gd name="connsiteX4363" fmla="*/ 6622702 w 10080264"/>
                <a:gd name="connsiteY4363" fmla="*/ 2086270 h 3652478"/>
                <a:gd name="connsiteX4364" fmla="*/ 6622702 w 10080264"/>
                <a:gd name="connsiteY4364" fmla="*/ 2105354 h 3652478"/>
                <a:gd name="connsiteX4365" fmla="*/ 6625943 w 10080264"/>
                <a:gd name="connsiteY4365" fmla="*/ 2120837 h 3652478"/>
                <a:gd name="connsiteX4366" fmla="*/ 6631344 w 10080264"/>
                <a:gd name="connsiteY4366" fmla="*/ 2138120 h 3652478"/>
                <a:gd name="connsiteX4367" fmla="*/ 6639987 w 10080264"/>
                <a:gd name="connsiteY4367" fmla="*/ 2155404 h 3652478"/>
                <a:gd name="connsiteX4368" fmla="*/ 6646829 w 10080264"/>
                <a:gd name="connsiteY4368" fmla="*/ 2174487 h 3652478"/>
                <a:gd name="connsiteX4369" fmla="*/ 6648629 w 10080264"/>
                <a:gd name="connsiteY4369" fmla="*/ 2193571 h 3652478"/>
                <a:gd name="connsiteX4370" fmla="*/ 6650070 w 10080264"/>
                <a:gd name="connsiteY4370" fmla="*/ 2214455 h 3652478"/>
                <a:gd name="connsiteX4371" fmla="*/ 6646829 w 10080264"/>
                <a:gd name="connsiteY4371" fmla="*/ 2235339 h 3652478"/>
                <a:gd name="connsiteX4372" fmla="*/ 6653671 w 10080264"/>
                <a:gd name="connsiteY4372" fmla="*/ 2231738 h 3652478"/>
                <a:gd name="connsiteX4373" fmla="*/ 6660513 w 10080264"/>
                <a:gd name="connsiteY4373" fmla="*/ 2226337 h 3652478"/>
                <a:gd name="connsiteX4374" fmla="*/ 6669155 w 10080264"/>
                <a:gd name="connsiteY4374" fmla="*/ 2219496 h 3652478"/>
                <a:gd name="connsiteX4375" fmla="*/ 6681399 w 10080264"/>
                <a:gd name="connsiteY4375" fmla="*/ 2214455 h 3652478"/>
                <a:gd name="connsiteX4376" fmla="*/ 6695083 w 10080264"/>
                <a:gd name="connsiteY4376" fmla="*/ 2212655 h 3652478"/>
                <a:gd name="connsiteX4377" fmla="*/ 6712368 w 10080264"/>
                <a:gd name="connsiteY4377" fmla="*/ 2210854 h 3652478"/>
                <a:gd name="connsiteX4378" fmla="*/ 6719570 w 10080264"/>
                <a:gd name="connsiteY4378" fmla="*/ 2210854 h 3652478"/>
                <a:gd name="connsiteX4379" fmla="*/ 6722811 w 10080264"/>
                <a:gd name="connsiteY4379" fmla="*/ 2214455 h 3652478"/>
                <a:gd name="connsiteX4380" fmla="*/ 6731453 w 10080264"/>
                <a:gd name="connsiteY4380" fmla="*/ 2224897 h 3652478"/>
                <a:gd name="connsiteX4381" fmla="*/ 6736855 w 10080264"/>
                <a:gd name="connsiteY4381" fmla="*/ 2235339 h 3652478"/>
                <a:gd name="connsiteX4382" fmla="*/ 6741896 w 10080264"/>
                <a:gd name="connsiteY4382" fmla="*/ 2247221 h 3652478"/>
                <a:gd name="connsiteX4383" fmla="*/ 6745497 w 10080264"/>
                <a:gd name="connsiteY4383" fmla="*/ 2261264 h 3652478"/>
                <a:gd name="connsiteX4384" fmla="*/ 6764583 w 10080264"/>
                <a:gd name="connsiteY4384" fmla="*/ 2263064 h 3652478"/>
                <a:gd name="connsiteX4385" fmla="*/ 6780067 w 10080264"/>
                <a:gd name="connsiteY4385" fmla="*/ 2269906 h 3652478"/>
                <a:gd name="connsiteX4386" fmla="*/ 6793751 w 10080264"/>
                <a:gd name="connsiteY4386" fmla="*/ 2276747 h 3652478"/>
                <a:gd name="connsiteX4387" fmla="*/ 6804194 w 10080264"/>
                <a:gd name="connsiteY4387" fmla="*/ 2288989 h 3652478"/>
                <a:gd name="connsiteX4388" fmla="*/ 6811036 w 10080264"/>
                <a:gd name="connsiteY4388" fmla="*/ 2297631 h 3652478"/>
                <a:gd name="connsiteX4389" fmla="*/ 6818238 w 10080264"/>
                <a:gd name="connsiteY4389" fmla="*/ 2295831 h 3652478"/>
                <a:gd name="connsiteX4390" fmla="*/ 6811036 w 10080264"/>
                <a:gd name="connsiteY4390" fmla="*/ 2299071 h 3652478"/>
                <a:gd name="connsiteX4391" fmla="*/ 6826880 w 10080264"/>
                <a:gd name="connsiteY4391" fmla="*/ 2319955 h 3652478"/>
                <a:gd name="connsiteX4392" fmla="*/ 6842365 w 10080264"/>
                <a:gd name="connsiteY4392" fmla="*/ 2342280 h 3652478"/>
                <a:gd name="connsiteX4393" fmla="*/ 6854608 w 10080264"/>
                <a:gd name="connsiteY4393" fmla="*/ 2364964 h 3652478"/>
                <a:gd name="connsiteX4394" fmla="*/ 6830121 w 10080264"/>
                <a:gd name="connsiteY4394" fmla="*/ 2364964 h 3652478"/>
                <a:gd name="connsiteX4395" fmla="*/ 6830121 w 10080264"/>
                <a:gd name="connsiteY4395" fmla="*/ 2366764 h 3652478"/>
                <a:gd name="connsiteX4396" fmla="*/ 6826880 w 10080264"/>
                <a:gd name="connsiteY4396" fmla="*/ 2371805 h 3652478"/>
                <a:gd name="connsiteX4397" fmla="*/ 6821479 w 10080264"/>
                <a:gd name="connsiteY4397" fmla="*/ 2377206 h 3652478"/>
                <a:gd name="connsiteX4398" fmla="*/ 6823279 w 10080264"/>
                <a:gd name="connsiteY4398" fmla="*/ 2409973 h 3652478"/>
                <a:gd name="connsiteX4399" fmla="*/ 6825080 w 10080264"/>
                <a:gd name="connsiteY4399" fmla="*/ 2442739 h 3652478"/>
                <a:gd name="connsiteX4400" fmla="*/ 6823279 w 10080264"/>
                <a:gd name="connsiteY4400" fmla="*/ 2472265 h 3652478"/>
                <a:gd name="connsiteX4401" fmla="*/ 6821479 w 10080264"/>
                <a:gd name="connsiteY4401" fmla="*/ 2501790 h 3652478"/>
                <a:gd name="connsiteX4402" fmla="*/ 6819678 w 10080264"/>
                <a:gd name="connsiteY4402" fmla="*/ 2529516 h 3652478"/>
                <a:gd name="connsiteX4403" fmla="*/ 6818238 w 10080264"/>
                <a:gd name="connsiteY4403" fmla="*/ 2559041 h 3652478"/>
                <a:gd name="connsiteX4404" fmla="*/ 6819678 w 10080264"/>
                <a:gd name="connsiteY4404" fmla="*/ 2591448 h 3652478"/>
                <a:gd name="connsiteX4405" fmla="*/ 6821479 w 10080264"/>
                <a:gd name="connsiteY4405" fmla="*/ 2626014 h 3652478"/>
                <a:gd name="connsiteX4406" fmla="*/ 6821479 w 10080264"/>
                <a:gd name="connsiteY4406" fmla="*/ 2634656 h 3652478"/>
                <a:gd name="connsiteX4407" fmla="*/ 6812836 w 10080264"/>
                <a:gd name="connsiteY4407" fmla="*/ 2640057 h 3652478"/>
                <a:gd name="connsiteX4408" fmla="*/ 6780067 w 10080264"/>
                <a:gd name="connsiteY4408" fmla="*/ 2659141 h 3652478"/>
                <a:gd name="connsiteX4409" fmla="*/ 6749098 w 10080264"/>
                <a:gd name="connsiteY4409" fmla="*/ 2678224 h 3652478"/>
                <a:gd name="connsiteX4410" fmla="*/ 6691842 w 10080264"/>
                <a:gd name="connsiteY4410" fmla="*/ 2712791 h 3652478"/>
                <a:gd name="connsiteX4411" fmla="*/ 6669155 w 10080264"/>
                <a:gd name="connsiteY4411" fmla="*/ 2728274 h 3652478"/>
                <a:gd name="connsiteX4412" fmla="*/ 6664114 w 10080264"/>
                <a:gd name="connsiteY4412" fmla="*/ 2728274 h 3652478"/>
                <a:gd name="connsiteX4413" fmla="*/ 6575889 w 10080264"/>
                <a:gd name="connsiteY4413" fmla="*/ 2731515 h 3652478"/>
                <a:gd name="connsiteX4414" fmla="*/ 6487663 w 10080264"/>
                <a:gd name="connsiteY4414" fmla="*/ 2733315 h 3652478"/>
                <a:gd name="connsiteX4415" fmla="*/ 6411321 w 10080264"/>
                <a:gd name="connsiteY4415" fmla="*/ 2731515 h 3652478"/>
                <a:gd name="connsiteX4416" fmla="*/ 6153127 w 10080264"/>
                <a:gd name="connsiteY4416" fmla="*/ 2721433 h 3652478"/>
                <a:gd name="connsiteX4417" fmla="*/ 6089029 w 10080264"/>
                <a:gd name="connsiteY4417" fmla="*/ 2717832 h 3652478"/>
                <a:gd name="connsiteX4418" fmla="*/ 6026731 w 10080264"/>
                <a:gd name="connsiteY4418" fmla="*/ 2717832 h 3652478"/>
                <a:gd name="connsiteX4419" fmla="*/ 5968034 w 10080264"/>
                <a:gd name="connsiteY4419" fmla="*/ 2717832 h 3652478"/>
                <a:gd name="connsiteX4420" fmla="*/ 5910778 w 10080264"/>
                <a:gd name="connsiteY4420" fmla="*/ 2721433 h 3652478"/>
                <a:gd name="connsiteX4421" fmla="*/ 5878009 w 10080264"/>
                <a:gd name="connsiteY4421" fmla="*/ 2721433 h 3652478"/>
                <a:gd name="connsiteX4422" fmla="*/ 5846680 w 10080264"/>
                <a:gd name="connsiteY4422" fmla="*/ 2721433 h 3652478"/>
                <a:gd name="connsiteX4423" fmla="*/ 5817151 w 10080264"/>
                <a:gd name="connsiteY4423" fmla="*/ 2719632 h 3652478"/>
                <a:gd name="connsiteX4424" fmla="*/ 5789783 w 10080264"/>
                <a:gd name="connsiteY4424" fmla="*/ 2716032 h 3652478"/>
                <a:gd name="connsiteX4425" fmla="*/ 5762055 w 10080264"/>
                <a:gd name="connsiteY4425" fmla="*/ 2710991 h 3652478"/>
                <a:gd name="connsiteX4426" fmla="*/ 5735768 w 10080264"/>
                <a:gd name="connsiteY4426" fmla="*/ 2705590 h 3652478"/>
                <a:gd name="connsiteX4427" fmla="*/ 5711641 w 10080264"/>
                <a:gd name="connsiteY4427" fmla="*/ 2698748 h 3652478"/>
                <a:gd name="connsiteX4428" fmla="*/ 5685714 w 10080264"/>
                <a:gd name="connsiteY4428" fmla="*/ 2690107 h 3652478"/>
                <a:gd name="connsiteX4429" fmla="*/ 5677071 w 10080264"/>
                <a:gd name="connsiteY4429" fmla="*/ 2686866 h 3652478"/>
                <a:gd name="connsiteX4430" fmla="*/ 5677071 w 10080264"/>
                <a:gd name="connsiteY4430" fmla="*/ 2676424 h 3652478"/>
                <a:gd name="connsiteX4431" fmla="*/ 5677071 w 10080264"/>
                <a:gd name="connsiteY4431" fmla="*/ 2582806 h 3652478"/>
                <a:gd name="connsiteX4432" fmla="*/ 5675271 w 10080264"/>
                <a:gd name="connsiteY4432" fmla="*/ 2536717 h 3652478"/>
                <a:gd name="connsiteX4433" fmla="*/ 5673470 w 10080264"/>
                <a:gd name="connsiteY4433" fmla="*/ 2489548 h 3652478"/>
                <a:gd name="connsiteX4434" fmla="*/ 5671670 w 10080264"/>
                <a:gd name="connsiteY4434" fmla="*/ 2480906 h 3652478"/>
                <a:gd name="connsiteX4435" fmla="*/ 5668429 w 10080264"/>
                <a:gd name="connsiteY4435" fmla="*/ 2396290 h 3652478"/>
                <a:gd name="connsiteX4436" fmla="*/ 5666628 w 10080264"/>
                <a:gd name="connsiteY4436" fmla="*/ 2352722 h 3652478"/>
                <a:gd name="connsiteX4437" fmla="*/ 5664828 w 10080264"/>
                <a:gd name="connsiteY4437" fmla="*/ 2311314 h 3652478"/>
                <a:gd name="connsiteX4438" fmla="*/ 5664828 w 10080264"/>
                <a:gd name="connsiteY4438" fmla="*/ 2299071 h 3652478"/>
                <a:gd name="connsiteX4439" fmla="*/ 5677071 w 10080264"/>
                <a:gd name="connsiteY4439" fmla="*/ 2297631 h 3652478"/>
                <a:gd name="connsiteX4440" fmla="*/ 5694356 w 10080264"/>
                <a:gd name="connsiteY4440" fmla="*/ 2295831 h 3652478"/>
                <a:gd name="connsiteX4441" fmla="*/ 5708040 w 10080264"/>
                <a:gd name="connsiteY4441" fmla="*/ 2294030 h 3652478"/>
                <a:gd name="connsiteX4442" fmla="*/ 5716682 w 10080264"/>
                <a:gd name="connsiteY4442" fmla="*/ 2297631 h 3652478"/>
                <a:gd name="connsiteX4443" fmla="*/ 5725325 w 10080264"/>
                <a:gd name="connsiteY4443" fmla="*/ 2300872 h 3652478"/>
                <a:gd name="connsiteX4444" fmla="*/ 5727125 w 10080264"/>
                <a:gd name="connsiteY4444" fmla="*/ 2306273 h 3652478"/>
                <a:gd name="connsiteX4445" fmla="*/ 5732527 w 10080264"/>
                <a:gd name="connsiteY4445" fmla="*/ 2309513 h 3652478"/>
                <a:gd name="connsiteX4446" fmla="*/ 5739369 w 10080264"/>
                <a:gd name="connsiteY4446" fmla="*/ 2313114 h 3652478"/>
                <a:gd name="connsiteX4447" fmla="*/ 5748011 w 10080264"/>
                <a:gd name="connsiteY4447" fmla="*/ 2314914 h 3652478"/>
                <a:gd name="connsiteX4448" fmla="*/ 5753413 w 10080264"/>
                <a:gd name="connsiteY4448" fmla="*/ 2313114 h 3652478"/>
                <a:gd name="connsiteX4449" fmla="*/ 5758454 w 10080264"/>
                <a:gd name="connsiteY4449" fmla="*/ 2307713 h 3652478"/>
                <a:gd name="connsiteX4450" fmla="*/ 5762055 w 10080264"/>
                <a:gd name="connsiteY4450" fmla="*/ 2304472 h 3652478"/>
                <a:gd name="connsiteX4451" fmla="*/ 5763856 w 10080264"/>
                <a:gd name="connsiteY4451" fmla="*/ 2299071 h 3652478"/>
                <a:gd name="connsiteX4452" fmla="*/ 5767097 w 10080264"/>
                <a:gd name="connsiteY4452" fmla="*/ 2290430 h 3652478"/>
                <a:gd name="connsiteX4453" fmla="*/ 5772498 w 10080264"/>
                <a:gd name="connsiteY4453" fmla="*/ 2281788 h 3652478"/>
                <a:gd name="connsiteX4454" fmla="*/ 5777540 w 10080264"/>
                <a:gd name="connsiteY4454" fmla="*/ 2273146 h 3652478"/>
                <a:gd name="connsiteX4455" fmla="*/ 5786182 w 10080264"/>
                <a:gd name="connsiteY4455" fmla="*/ 2264865 h 3652478"/>
                <a:gd name="connsiteX4456" fmla="*/ 5791224 w 10080264"/>
                <a:gd name="connsiteY4456" fmla="*/ 2259464 h 3652478"/>
                <a:gd name="connsiteX4457" fmla="*/ 5879809 w 10080264"/>
                <a:gd name="connsiteY4457" fmla="*/ 2259464 h 3652478"/>
                <a:gd name="connsiteX4458" fmla="*/ 5893493 w 10080264"/>
                <a:gd name="connsiteY4458" fmla="*/ 2259464 h 3652478"/>
                <a:gd name="connsiteX4459" fmla="*/ 5905737 w 10080264"/>
                <a:gd name="connsiteY4459" fmla="*/ 2255863 h 3652478"/>
                <a:gd name="connsiteX4460" fmla="*/ 5916180 w 10080264"/>
                <a:gd name="connsiteY4460" fmla="*/ 2252622 h 3652478"/>
                <a:gd name="connsiteX4461" fmla="*/ 5924822 w 10080264"/>
                <a:gd name="connsiteY4461" fmla="*/ 2247221 h 3652478"/>
                <a:gd name="connsiteX4462" fmla="*/ 5908978 w 10080264"/>
                <a:gd name="connsiteY4462" fmla="*/ 2252622 h 3652478"/>
                <a:gd name="connsiteX4463" fmla="*/ 5923022 w 10080264"/>
                <a:gd name="connsiteY4463" fmla="*/ 2240380 h 3652478"/>
                <a:gd name="connsiteX4464" fmla="*/ 5917980 w 10080264"/>
                <a:gd name="connsiteY4464" fmla="*/ 2126238 h 3652478"/>
                <a:gd name="connsiteX4465" fmla="*/ 5914379 w 10080264"/>
                <a:gd name="connsiteY4465" fmla="*/ 2013536 h 3652478"/>
                <a:gd name="connsiteX4466" fmla="*/ 5914379 w 10080264"/>
                <a:gd name="connsiteY4466" fmla="*/ 1900834 h 3652478"/>
                <a:gd name="connsiteX4467" fmla="*/ 5917980 w 10080264"/>
                <a:gd name="connsiteY4467" fmla="*/ 1789933 h 3652478"/>
                <a:gd name="connsiteX4468" fmla="*/ 5917980 w 10080264"/>
                <a:gd name="connsiteY4468" fmla="*/ 1729801 h 3652478"/>
                <a:gd name="connsiteX4469" fmla="*/ 5923022 w 10080264"/>
                <a:gd name="connsiteY4469" fmla="*/ 1535724 h 3652478"/>
                <a:gd name="connsiteX4470" fmla="*/ 5924822 w 10080264"/>
                <a:gd name="connsiteY4470" fmla="*/ 1353889 h 3652478"/>
                <a:gd name="connsiteX4471" fmla="*/ 5917980 w 10080264"/>
                <a:gd name="connsiteY4471" fmla="*/ 1348488 h 3652478"/>
                <a:gd name="connsiteX4472" fmla="*/ 5907537 w 10080264"/>
                <a:gd name="connsiteY4472" fmla="*/ 1343447 h 3652478"/>
                <a:gd name="connsiteX4473" fmla="*/ 5898895 w 10080264"/>
                <a:gd name="connsiteY4473" fmla="*/ 1338406 h 3652478"/>
                <a:gd name="connsiteX4474" fmla="*/ 5888452 w 10080264"/>
                <a:gd name="connsiteY4474" fmla="*/ 1334805 h 3652478"/>
                <a:gd name="connsiteX4475" fmla="*/ 5872607 w 10080264"/>
                <a:gd name="connsiteY4475" fmla="*/ 1333005 h 3652478"/>
                <a:gd name="connsiteX4476" fmla="*/ 5857123 w 10080264"/>
                <a:gd name="connsiteY4476" fmla="*/ 1331204 h 3652478"/>
                <a:gd name="connsiteX4477" fmla="*/ 5824353 w 10080264"/>
                <a:gd name="connsiteY4477" fmla="*/ 1327964 h 3652478"/>
                <a:gd name="connsiteX4478" fmla="*/ 5793024 w 10080264"/>
                <a:gd name="connsiteY4478" fmla="*/ 1327964 h 3652478"/>
                <a:gd name="connsiteX4479" fmla="*/ 5775739 w 10080264"/>
                <a:gd name="connsiteY4479" fmla="*/ 1326163 h 3652478"/>
                <a:gd name="connsiteX4480" fmla="*/ 5760255 w 10080264"/>
                <a:gd name="connsiteY4480" fmla="*/ 1324363 h 3652478"/>
                <a:gd name="connsiteX4481" fmla="*/ 5746211 w 10080264"/>
                <a:gd name="connsiteY4481" fmla="*/ 1324363 h 3652478"/>
                <a:gd name="connsiteX4482" fmla="*/ 5732527 w 10080264"/>
                <a:gd name="connsiteY4482" fmla="*/ 1322563 h 3652478"/>
                <a:gd name="connsiteX4483" fmla="*/ 5716682 w 10080264"/>
                <a:gd name="connsiteY4483" fmla="*/ 1317522 h 3652478"/>
                <a:gd name="connsiteX4484" fmla="*/ 5702999 w 10080264"/>
                <a:gd name="connsiteY4484" fmla="*/ 1310680 h 3652478"/>
                <a:gd name="connsiteX4485" fmla="*/ 5696157 w 10080264"/>
                <a:gd name="connsiteY4485" fmla="*/ 1307080 h 3652478"/>
                <a:gd name="connsiteX4486" fmla="*/ 5696157 w 10080264"/>
                <a:gd name="connsiteY4486" fmla="*/ 1300238 h 3652478"/>
                <a:gd name="connsiteX4487" fmla="*/ 5690755 w 10080264"/>
                <a:gd name="connsiteY4487" fmla="*/ 1263871 h 3652478"/>
                <a:gd name="connsiteX4488" fmla="*/ 5688954 w 10080264"/>
                <a:gd name="connsiteY4488" fmla="*/ 1242987 h 3652478"/>
                <a:gd name="connsiteX4489" fmla="*/ 5687514 w 10080264"/>
                <a:gd name="connsiteY4489" fmla="*/ 1223904 h 3652478"/>
                <a:gd name="connsiteX4490" fmla="*/ 5687514 w 10080264"/>
                <a:gd name="connsiteY4490" fmla="*/ 1057912 h 3652478"/>
                <a:gd name="connsiteX4491" fmla="*/ 5685714 w 10080264"/>
                <a:gd name="connsiteY4491" fmla="*/ 1030186 h 3652478"/>
                <a:gd name="connsiteX4492" fmla="*/ 5682113 w 10080264"/>
                <a:gd name="connsiteY4492" fmla="*/ 1005702 h 3652478"/>
                <a:gd name="connsiteX4493" fmla="*/ 5675271 w 10080264"/>
                <a:gd name="connsiteY4493" fmla="*/ 1009302 h 3652478"/>
                <a:gd name="connsiteX4494" fmla="*/ 5671670 w 10080264"/>
                <a:gd name="connsiteY4494" fmla="*/ 1014343 h 3652478"/>
                <a:gd name="connsiteX4495" fmla="*/ 5668429 w 10080264"/>
                <a:gd name="connsiteY4495" fmla="*/ 1019744 h 3652478"/>
                <a:gd name="connsiteX4496" fmla="*/ 5664828 w 10080264"/>
                <a:gd name="connsiteY4496" fmla="*/ 1022985 h 3652478"/>
                <a:gd name="connsiteX4497" fmla="*/ 5659786 w 10080264"/>
                <a:gd name="connsiteY4497" fmla="*/ 1024785 h 3652478"/>
                <a:gd name="connsiteX4498" fmla="*/ 5652944 w 10080264"/>
                <a:gd name="connsiteY4498" fmla="*/ 1026586 h 3652478"/>
                <a:gd name="connsiteX4499" fmla="*/ 5646102 w 10080264"/>
                <a:gd name="connsiteY4499" fmla="*/ 1026586 h 3652478"/>
                <a:gd name="connsiteX4500" fmla="*/ 5628817 w 10080264"/>
                <a:gd name="connsiteY4500" fmla="*/ 1022985 h 3652478"/>
                <a:gd name="connsiteX4501" fmla="*/ 5616574 w 10080264"/>
                <a:gd name="connsiteY4501" fmla="*/ 1021545 h 3652478"/>
                <a:gd name="connsiteX4502" fmla="*/ 5616574 w 10080264"/>
                <a:gd name="connsiteY4502" fmla="*/ 1009302 h 3652478"/>
                <a:gd name="connsiteX4503" fmla="*/ 5618374 w 10080264"/>
                <a:gd name="connsiteY4503" fmla="*/ 1000661 h 3652478"/>
                <a:gd name="connsiteX4504" fmla="*/ 5619815 w 10080264"/>
                <a:gd name="connsiteY4504" fmla="*/ 993459 h 3652478"/>
                <a:gd name="connsiteX4505" fmla="*/ 5621615 w 10080264"/>
                <a:gd name="connsiteY4505" fmla="*/ 986618 h 3652478"/>
                <a:gd name="connsiteX4506" fmla="*/ 5627017 w 10080264"/>
                <a:gd name="connsiteY4506" fmla="*/ 979777 h 3652478"/>
                <a:gd name="connsiteX4507" fmla="*/ 5632058 w 10080264"/>
                <a:gd name="connsiteY4507" fmla="*/ 974376 h 3652478"/>
                <a:gd name="connsiteX4508" fmla="*/ 5638900 w 10080264"/>
                <a:gd name="connsiteY4508" fmla="*/ 971135 h 3652478"/>
                <a:gd name="connsiteX4509" fmla="*/ 5646102 w 10080264"/>
                <a:gd name="connsiteY4509" fmla="*/ 967534 h 3652478"/>
                <a:gd name="connsiteX4510" fmla="*/ 5654745 w 10080264"/>
                <a:gd name="connsiteY4510" fmla="*/ 965734 h 3652478"/>
                <a:gd name="connsiteX4511" fmla="*/ 5654745 w 10080264"/>
                <a:gd name="connsiteY4511" fmla="*/ 948451 h 3652478"/>
                <a:gd name="connsiteX4512" fmla="*/ 5654745 w 10080264"/>
                <a:gd name="connsiteY4512" fmla="*/ 945210 h 3652478"/>
                <a:gd name="connsiteX4513" fmla="*/ 5656185 w 10080264"/>
                <a:gd name="connsiteY4513" fmla="*/ 939809 h 3652478"/>
                <a:gd name="connsiteX4514" fmla="*/ 5663387 w 10080264"/>
                <a:gd name="connsiteY4514" fmla="*/ 932968 h 3652478"/>
                <a:gd name="connsiteX4515" fmla="*/ 5671670 w 10080264"/>
                <a:gd name="connsiteY4515" fmla="*/ 927927 h 3652478"/>
                <a:gd name="connsiteX4516" fmla="*/ 5680312 w 10080264"/>
                <a:gd name="connsiteY4516" fmla="*/ 924326 h 3652478"/>
                <a:gd name="connsiteX4517" fmla="*/ 5678872 w 10080264"/>
                <a:gd name="connsiteY4517" fmla="*/ 907043 h 3652478"/>
                <a:gd name="connsiteX4518" fmla="*/ 5678872 w 10080264"/>
                <a:gd name="connsiteY4518" fmla="*/ 896601 h 3652478"/>
                <a:gd name="connsiteX4519" fmla="*/ 5680312 w 10080264"/>
                <a:gd name="connsiteY4519" fmla="*/ 886158 h 3652478"/>
                <a:gd name="connsiteX4520" fmla="*/ 5680312 w 10080264"/>
                <a:gd name="connsiteY4520" fmla="*/ 877517 h 3652478"/>
                <a:gd name="connsiteX4521" fmla="*/ 5683913 w 10080264"/>
                <a:gd name="connsiteY4521" fmla="*/ 863834 h 3652478"/>
                <a:gd name="connsiteX4522" fmla="*/ 5687514 w 10080264"/>
                <a:gd name="connsiteY4522" fmla="*/ 856633 h 3652478"/>
                <a:gd name="connsiteX4523" fmla="*/ 5690755 w 10080264"/>
                <a:gd name="connsiteY4523" fmla="*/ 851592 h 3652478"/>
                <a:gd name="connsiteX4524" fmla="*/ 5697597 w 10080264"/>
                <a:gd name="connsiteY4524" fmla="*/ 844750 h 3652478"/>
                <a:gd name="connsiteX4525" fmla="*/ 5704799 w 10080264"/>
                <a:gd name="connsiteY4525" fmla="*/ 841150 h 3652478"/>
                <a:gd name="connsiteX4526" fmla="*/ 5713442 w 10080264"/>
                <a:gd name="connsiteY4526" fmla="*/ 839350 h 3652478"/>
                <a:gd name="connsiteX4527" fmla="*/ 5713442 w 10080264"/>
                <a:gd name="connsiteY4527" fmla="*/ 830708 h 3652478"/>
                <a:gd name="connsiteX4528" fmla="*/ 5715242 w 10080264"/>
                <a:gd name="connsiteY4528" fmla="*/ 823866 h 3652478"/>
                <a:gd name="connsiteX4529" fmla="*/ 5720283 w 10080264"/>
                <a:gd name="connsiteY4529" fmla="*/ 815225 h 3652478"/>
                <a:gd name="connsiteX4530" fmla="*/ 5725325 w 10080264"/>
                <a:gd name="connsiteY4530" fmla="*/ 808383 h 3652478"/>
                <a:gd name="connsiteX4531" fmla="*/ 5730726 w 10080264"/>
                <a:gd name="connsiteY4531" fmla="*/ 803342 h 3652478"/>
                <a:gd name="connsiteX4532" fmla="*/ 5737568 w 10080264"/>
                <a:gd name="connsiteY4532" fmla="*/ 803342 h 3652478"/>
                <a:gd name="connsiteX4533" fmla="*/ 5822553 w 10080264"/>
                <a:gd name="connsiteY4533" fmla="*/ 806583 h 3652478"/>
                <a:gd name="connsiteX4534" fmla="*/ 5917980 w 10080264"/>
                <a:gd name="connsiteY4534" fmla="*/ 808383 h 3652478"/>
                <a:gd name="connsiteX4535" fmla="*/ 6023490 w 10080264"/>
                <a:gd name="connsiteY4535" fmla="*/ 808383 h 3652478"/>
                <a:gd name="connsiteX4536" fmla="*/ 6140884 w 10080264"/>
                <a:gd name="connsiteY4536" fmla="*/ 806583 h 3652478"/>
                <a:gd name="connsiteX4537" fmla="*/ 6258638 w 10080264"/>
                <a:gd name="connsiteY4537" fmla="*/ 803342 h 3652478"/>
                <a:gd name="connsiteX4538" fmla="*/ 6373150 w 10080264"/>
                <a:gd name="connsiteY4538" fmla="*/ 799742 h 3652478"/>
                <a:gd name="connsiteX4539" fmla="*/ 6558244 w 10080264"/>
                <a:gd name="connsiteY4539" fmla="*/ 792900 h 3652478"/>
                <a:gd name="connsiteX4540" fmla="*/ 6560044 w 10080264"/>
                <a:gd name="connsiteY4540" fmla="*/ 787499 h 3652478"/>
                <a:gd name="connsiteX4541" fmla="*/ 6561845 w 10080264"/>
                <a:gd name="connsiteY4541" fmla="*/ 782458 h 3652478"/>
                <a:gd name="connsiteX4542" fmla="*/ 6565446 w 10080264"/>
                <a:gd name="connsiteY4542" fmla="*/ 778858 h 3652478"/>
                <a:gd name="connsiteX4543" fmla="*/ 6572288 w 10080264"/>
                <a:gd name="connsiteY4543" fmla="*/ 775617 h 3652478"/>
                <a:gd name="connsiteX4544" fmla="*/ 6584531 w 10080264"/>
                <a:gd name="connsiteY4544" fmla="*/ 773817 h 3652478"/>
                <a:gd name="connsiteX4545" fmla="*/ 6600015 w 10080264"/>
                <a:gd name="connsiteY4545" fmla="*/ 777417 h 3652478"/>
                <a:gd name="connsiteX4546" fmla="*/ 6614060 w 10080264"/>
                <a:gd name="connsiteY4546" fmla="*/ 780658 h 3652478"/>
                <a:gd name="connsiteX4547" fmla="*/ 6625943 w 10080264"/>
                <a:gd name="connsiteY4547" fmla="*/ 787499 h 3652478"/>
                <a:gd name="connsiteX4548" fmla="*/ 6631344 w 10080264"/>
                <a:gd name="connsiteY4548" fmla="*/ 792900 h 3652478"/>
                <a:gd name="connsiteX4549" fmla="*/ 6634585 w 10080264"/>
                <a:gd name="connsiteY4549" fmla="*/ 797941 h 3652478"/>
                <a:gd name="connsiteX4550" fmla="*/ 6636386 w 10080264"/>
                <a:gd name="connsiteY4550" fmla="*/ 801542 h 3652478"/>
                <a:gd name="connsiteX4551" fmla="*/ 6641427 w 10080264"/>
                <a:gd name="connsiteY4551" fmla="*/ 817025 h 3652478"/>
                <a:gd name="connsiteX4552" fmla="*/ 6648629 w 10080264"/>
                <a:gd name="connsiteY4552" fmla="*/ 832508 h 3652478"/>
                <a:gd name="connsiteX4553" fmla="*/ 6650070 w 10080264"/>
                <a:gd name="connsiteY4553" fmla="*/ 842950 h 3652478"/>
                <a:gd name="connsiteX4554" fmla="*/ 6651870 w 10080264"/>
                <a:gd name="connsiteY4554" fmla="*/ 853392 h 3652478"/>
                <a:gd name="connsiteX4555" fmla="*/ 6651870 w 10080264"/>
                <a:gd name="connsiteY4555" fmla="*/ 874276 h 3652478"/>
                <a:gd name="connsiteX4556" fmla="*/ 6653671 w 10080264"/>
                <a:gd name="connsiteY4556" fmla="*/ 884718 h 3652478"/>
                <a:gd name="connsiteX4557" fmla="*/ 6771425 w 10080264"/>
                <a:gd name="connsiteY4557" fmla="*/ 839350 h 3652478"/>
                <a:gd name="connsiteX4558" fmla="*/ 6865051 w 10080264"/>
                <a:gd name="connsiteY4558" fmla="*/ 804783 h 3652478"/>
                <a:gd name="connsiteX4559" fmla="*/ 6894580 w 10080264"/>
                <a:gd name="connsiteY4559" fmla="*/ 794701 h 3652478"/>
                <a:gd name="connsiteX4560" fmla="*/ 6925549 w 10080264"/>
                <a:gd name="connsiteY4560" fmla="*/ 784259 h 3652478"/>
                <a:gd name="connsiteX4561" fmla="*/ 6954717 w 10080264"/>
                <a:gd name="connsiteY4561" fmla="*/ 777417 h 3652478"/>
                <a:gd name="connsiteX4562" fmla="*/ 6986046 w 10080264"/>
                <a:gd name="connsiteY4562" fmla="*/ 772016 h 3652478"/>
                <a:gd name="connsiteX4563" fmla="*/ 7019176 w 10080264"/>
                <a:gd name="connsiteY4563" fmla="*/ 768776 h 3652478"/>
                <a:gd name="connsiteX4564" fmla="*/ 1579760 w 10080264"/>
                <a:gd name="connsiteY4564" fmla="*/ 695930 h 3652478"/>
                <a:gd name="connsiteX4565" fmla="*/ 1555650 w 10080264"/>
                <a:gd name="connsiteY4565" fmla="*/ 715012 h 3652478"/>
                <a:gd name="connsiteX4566" fmla="*/ 1531180 w 10080264"/>
                <a:gd name="connsiteY4566" fmla="*/ 732293 h 3652478"/>
                <a:gd name="connsiteX4567" fmla="*/ 1507069 w 10080264"/>
                <a:gd name="connsiteY4567" fmla="*/ 746334 h 3652478"/>
                <a:gd name="connsiteX4568" fmla="*/ 1482959 w 10080264"/>
                <a:gd name="connsiteY4568" fmla="*/ 760015 h 3652478"/>
                <a:gd name="connsiteX4569" fmla="*/ 1465686 w 10080264"/>
                <a:gd name="connsiteY4569" fmla="*/ 772256 h 3652478"/>
                <a:gd name="connsiteX4570" fmla="*/ 1446614 w 10080264"/>
                <a:gd name="connsiteY4570" fmla="*/ 784497 h 3652478"/>
                <a:gd name="connsiteX4571" fmla="*/ 1429341 w 10080264"/>
                <a:gd name="connsiteY4571" fmla="*/ 798178 h 3652478"/>
                <a:gd name="connsiteX4572" fmla="*/ 1412068 w 10080264"/>
                <a:gd name="connsiteY4572" fmla="*/ 815459 h 3652478"/>
                <a:gd name="connsiteX4573" fmla="*/ 1420704 w 10080264"/>
                <a:gd name="connsiteY4573" fmla="*/ 813659 h 3652478"/>
                <a:gd name="connsiteX4574" fmla="*/ 1429341 w 10080264"/>
                <a:gd name="connsiteY4574" fmla="*/ 813659 h 3652478"/>
                <a:gd name="connsiteX4575" fmla="*/ 1443375 w 10080264"/>
                <a:gd name="connsiteY4575" fmla="*/ 813659 h 3652478"/>
                <a:gd name="connsiteX4576" fmla="*/ 1455251 w 10080264"/>
                <a:gd name="connsiteY4576" fmla="*/ 817259 h 3652478"/>
                <a:gd name="connsiteX4577" fmla="*/ 1463887 w 10080264"/>
                <a:gd name="connsiteY4577" fmla="*/ 810419 h 3652478"/>
                <a:gd name="connsiteX4578" fmla="*/ 1474323 w 10080264"/>
                <a:gd name="connsiteY4578" fmla="*/ 801778 h 3652478"/>
                <a:gd name="connsiteX4579" fmla="*/ 1482959 w 10080264"/>
                <a:gd name="connsiteY4579" fmla="*/ 793137 h 3652478"/>
                <a:gd name="connsiteX4580" fmla="*/ 1489797 w 10080264"/>
                <a:gd name="connsiteY4580" fmla="*/ 782697 h 3652478"/>
                <a:gd name="connsiteX4581" fmla="*/ 1507069 w 10080264"/>
                <a:gd name="connsiteY4581" fmla="*/ 763615 h 3652478"/>
                <a:gd name="connsiteX4582" fmla="*/ 1526142 w 10080264"/>
                <a:gd name="connsiteY4582" fmla="*/ 744534 h 3652478"/>
                <a:gd name="connsiteX4583" fmla="*/ 1536578 w 10080264"/>
                <a:gd name="connsiteY4583" fmla="*/ 734093 h 3652478"/>
                <a:gd name="connsiteX4584" fmla="*/ 1547013 w 10080264"/>
                <a:gd name="connsiteY4584" fmla="*/ 725452 h 3652478"/>
                <a:gd name="connsiteX4585" fmla="*/ 1559248 w 10080264"/>
                <a:gd name="connsiteY4585" fmla="*/ 718612 h 3652478"/>
                <a:gd name="connsiteX4586" fmla="*/ 1571124 w 10080264"/>
                <a:gd name="connsiteY4586" fmla="*/ 711411 h 3652478"/>
                <a:gd name="connsiteX4587" fmla="*/ 1576521 w 10080264"/>
                <a:gd name="connsiteY4587" fmla="*/ 704571 h 3652478"/>
                <a:gd name="connsiteX4588" fmla="*/ 1422504 w 10080264"/>
                <a:gd name="connsiteY4588" fmla="*/ 640846 h 3652478"/>
                <a:gd name="connsiteX4589" fmla="*/ 1386158 w 10080264"/>
                <a:gd name="connsiteY4589" fmla="*/ 659928 h 3652478"/>
                <a:gd name="connsiteX4590" fmla="*/ 1351253 w 10080264"/>
                <a:gd name="connsiteY4590" fmla="*/ 682249 h 3652478"/>
                <a:gd name="connsiteX4591" fmla="*/ 1316707 w 10080264"/>
                <a:gd name="connsiteY4591" fmla="*/ 706371 h 3652478"/>
                <a:gd name="connsiteX4592" fmla="*/ 1282160 w 10080264"/>
                <a:gd name="connsiteY4592" fmla="*/ 732293 h 3652478"/>
                <a:gd name="connsiteX4593" fmla="*/ 1277123 w 10080264"/>
                <a:gd name="connsiteY4593" fmla="*/ 739493 h 3652478"/>
                <a:gd name="connsiteX4594" fmla="*/ 1266687 w 10080264"/>
                <a:gd name="connsiteY4594" fmla="*/ 751374 h 3652478"/>
                <a:gd name="connsiteX4595" fmla="*/ 1275323 w 10080264"/>
                <a:gd name="connsiteY4595" fmla="*/ 742734 h 3652478"/>
                <a:gd name="connsiteX4596" fmla="*/ 1283960 w 10080264"/>
                <a:gd name="connsiteY4596" fmla="*/ 737693 h 3652478"/>
                <a:gd name="connsiteX4597" fmla="*/ 1294396 w 10080264"/>
                <a:gd name="connsiteY4597" fmla="*/ 732293 h 3652478"/>
                <a:gd name="connsiteX4598" fmla="*/ 1303032 w 10080264"/>
                <a:gd name="connsiteY4598" fmla="*/ 729053 h 3652478"/>
                <a:gd name="connsiteX4599" fmla="*/ 1316707 w 10080264"/>
                <a:gd name="connsiteY4599" fmla="*/ 725452 h 3652478"/>
                <a:gd name="connsiteX4600" fmla="*/ 1332540 w 10080264"/>
                <a:gd name="connsiteY4600" fmla="*/ 718612 h 3652478"/>
                <a:gd name="connsiteX4601" fmla="*/ 1346215 w 10080264"/>
                <a:gd name="connsiteY4601" fmla="*/ 708171 h 3652478"/>
                <a:gd name="connsiteX4602" fmla="*/ 1359889 w 10080264"/>
                <a:gd name="connsiteY4602" fmla="*/ 694130 h 3652478"/>
                <a:gd name="connsiteX4603" fmla="*/ 1389397 w 10080264"/>
                <a:gd name="connsiteY4603" fmla="*/ 668568 h 3652478"/>
                <a:gd name="connsiteX4604" fmla="*/ 2449648 w 10080264"/>
                <a:gd name="connsiteY4604" fmla="*/ 632908 h 3652478"/>
                <a:gd name="connsiteX4605" fmla="*/ 2392414 w 10080264"/>
                <a:gd name="connsiteY4605" fmla="*/ 669263 h 3652478"/>
                <a:gd name="connsiteX4606" fmla="*/ 2364696 w 10080264"/>
                <a:gd name="connsiteY4606" fmla="*/ 684741 h 3652478"/>
                <a:gd name="connsiteX4607" fmla="*/ 2347418 w 10080264"/>
                <a:gd name="connsiteY4607" fmla="*/ 693380 h 3652478"/>
                <a:gd name="connsiteX4608" fmla="*/ 2331939 w 10080264"/>
                <a:gd name="connsiteY4608" fmla="*/ 702019 h 3652478"/>
                <a:gd name="connsiteX4609" fmla="*/ 2299182 w 10080264"/>
                <a:gd name="connsiteY4609" fmla="*/ 724336 h 3652478"/>
                <a:gd name="connsiteX4610" fmla="*/ 2321500 w 10080264"/>
                <a:gd name="connsiteY4610" fmla="*/ 713898 h 3652478"/>
                <a:gd name="connsiteX4611" fmla="*/ 2326899 w 10080264"/>
                <a:gd name="connsiteY4611" fmla="*/ 707058 h 3652478"/>
                <a:gd name="connsiteX4612" fmla="*/ 2331939 w 10080264"/>
                <a:gd name="connsiteY4612" fmla="*/ 703459 h 3652478"/>
                <a:gd name="connsiteX4613" fmla="*/ 2336979 w 10080264"/>
                <a:gd name="connsiteY4613" fmla="*/ 700219 h 3652478"/>
                <a:gd name="connsiteX4614" fmla="*/ 2345618 w 10080264"/>
                <a:gd name="connsiteY4614" fmla="*/ 698419 h 3652478"/>
                <a:gd name="connsiteX4615" fmla="*/ 2394213 w 10080264"/>
                <a:gd name="connsiteY4615" fmla="*/ 670703 h 3652478"/>
                <a:gd name="connsiteX4616" fmla="*/ 2439209 w 10080264"/>
                <a:gd name="connsiteY4616" fmla="*/ 644787 h 3652478"/>
                <a:gd name="connsiteX4617" fmla="*/ 2458287 w 10080264"/>
                <a:gd name="connsiteY4617" fmla="*/ 632908 h 3652478"/>
                <a:gd name="connsiteX4618" fmla="*/ 600597 w 10080264"/>
                <a:gd name="connsiteY4618" fmla="*/ 609524 h 3652478"/>
                <a:gd name="connsiteX4619" fmla="*/ 588361 w 10080264"/>
                <a:gd name="connsiteY4619" fmla="*/ 616364 h 3652478"/>
                <a:gd name="connsiteX4620" fmla="*/ 574687 w 10080264"/>
                <a:gd name="connsiteY4620" fmla="*/ 618165 h 3652478"/>
                <a:gd name="connsiteX4621" fmla="*/ 557054 w 10080264"/>
                <a:gd name="connsiteY4621" fmla="*/ 639046 h 3652478"/>
                <a:gd name="connsiteX4622" fmla="*/ 536183 w 10080264"/>
                <a:gd name="connsiteY4622" fmla="*/ 658128 h 3652478"/>
                <a:gd name="connsiteX4623" fmla="*/ 515671 w 10080264"/>
                <a:gd name="connsiteY4623" fmla="*/ 676849 h 3652478"/>
                <a:gd name="connsiteX4624" fmla="*/ 494799 w 10080264"/>
                <a:gd name="connsiteY4624" fmla="*/ 694130 h 3652478"/>
                <a:gd name="connsiteX4625" fmla="*/ 442980 w 10080264"/>
                <a:gd name="connsiteY4625" fmla="*/ 732293 h 3652478"/>
                <a:gd name="connsiteX4626" fmla="*/ 392601 w 10080264"/>
                <a:gd name="connsiteY4626" fmla="*/ 767216 h 3652478"/>
                <a:gd name="connsiteX4627" fmla="*/ 339342 w 10080264"/>
                <a:gd name="connsiteY4627" fmla="*/ 806818 h 3652478"/>
                <a:gd name="connsiteX4628" fmla="*/ 280326 w 10080264"/>
                <a:gd name="connsiteY4628" fmla="*/ 844981 h 3652478"/>
                <a:gd name="connsiteX4629" fmla="*/ 249019 w 10080264"/>
                <a:gd name="connsiteY4629" fmla="*/ 865863 h 3652478"/>
                <a:gd name="connsiteX4630" fmla="*/ 219871 w 10080264"/>
                <a:gd name="connsiteY4630" fmla="*/ 888184 h 3652478"/>
                <a:gd name="connsiteX4631" fmla="*/ 263053 w 10080264"/>
                <a:gd name="connsiteY4631" fmla="*/ 862262 h 3652478"/>
                <a:gd name="connsiteX4632" fmla="*/ 306236 w 10080264"/>
                <a:gd name="connsiteY4632" fmla="*/ 834540 h 3652478"/>
                <a:gd name="connsiteX4633" fmla="*/ 349418 w 10080264"/>
                <a:gd name="connsiteY4633" fmla="*/ 805018 h 3652478"/>
                <a:gd name="connsiteX4634" fmla="*/ 394400 w 10080264"/>
                <a:gd name="connsiteY4634" fmla="*/ 772256 h 3652478"/>
                <a:gd name="connsiteX4635" fmla="*/ 494799 w 10080264"/>
                <a:gd name="connsiteY4635" fmla="*/ 701331 h 3652478"/>
                <a:gd name="connsiteX4636" fmla="*/ 600597 w 10080264"/>
                <a:gd name="connsiteY4636" fmla="*/ 630405 h 3652478"/>
                <a:gd name="connsiteX4637" fmla="*/ 600597 w 10080264"/>
                <a:gd name="connsiteY4637" fmla="*/ 619965 h 3652478"/>
                <a:gd name="connsiteX4638" fmla="*/ 2492844 w 10080264"/>
                <a:gd name="connsiteY4638" fmla="*/ 606632 h 3652478"/>
                <a:gd name="connsiteX4639" fmla="*/ 2466926 w 10080264"/>
                <a:gd name="connsiteY4639" fmla="*/ 622470 h 3652478"/>
                <a:gd name="connsiteX4640" fmla="*/ 2471966 w 10080264"/>
                <a:gd name="connsiteY4640" fmla="*/ 622470 h 3652478"/>
                <a:gd name="connsiteX4641" fmla="*/ 218071 w 10080264"/>
                <a:gd name="connsiteY4641" fmla="*/ 571361 h 3652478"/>
                <a:gd name="connsiteX4642" fmla="*/ 207635 w 10080264"/>
                <a:gd name="connsiteY4642" fmla="*/ 576402 h 3652478"/>
                <a:gd name="connsiteX4643" fmla="*/ 214473 w 10080264"/>
                <a:gd name="connsiteY4643" fmla="*/ 576402 h 3652478"/>
                <a:gd name="connsiteX4644" fmla="*/ 2271465 w 10080264"/>
                <a:gd name="connsiteY4644" fmla="*/ 568477 h 3652478"/>
                <a:gd name="connsiteX4645" fmla="*/ 2261026 w 10080264"/>
                <a:gd name="connsiteY4645" fmla="*/ 573876 h 3652478"/>
                <a:gd name="connsiteX4646" fmla="*/ 2254186 w 10080264"/>
                <a:gd name="connsiteY4646" fmla="*/ 578915 h 3652478"/>
                <a:gd name="connsiteX4647" fmla="*/ 1434739 w 10080264"/>
                <a:gd name="connsiteY4647" fmla="*/ 543639 h 3652478"/>
                <a:gd name="connsiteX4648" fmla="*/ 1434739 w 10080264"/>
                <a:gd name="connsiteY4648" fmla="*/ 545439 h 3652478"/>
                <a:gd name="connsiteX4649" fmla="*/ 1437977 w 10080264"/>
                <a:gd name="connsiteY4649" fmla="*/ 547239 h 3652478"/>
                <a:gd name="connsiteX4650" fmla="*/ 1429341 w 10080264"/>
                <a:gd name="connsiteY4650" fmla="*/ 538599 h 3652478"/>
                <a:gd name="connsiteX4651" fmla="*/ 1427542 w 10080264"/>
                <a:gd name="connsiteY4651" fmla="*/ 540399 h 3652478"/>
                <a:gd name="connsiteX4652" fmla="*/ 1429341 w 10080264"/>
                <a:gd name="connsiteY4652" fmla="*/ 541839 h 3652478"/>
                <a:gd name="connsiteX4653" fmla="*/ 1431140 w 10080264"/>
                <a:gd name="connsiteY4653" fmla="*/ 540399 h 3652478"/>
                <a:gd name="connsiteX4654" fmla="*/ 2361456 w 10080264"/>
                <a:gd name="connsiteY4654" fmla="*/ 518443 h 3652478"/>
                <a:gd name="connsiteX4655" fmla="*/ 2333739 w 10080264"/>
                <a:gd name="connsiteY4655" fmla="*/ 533921 h 3652478"/>
                <a:gd name="connsiteX4656" fmla="*/ 2356057 w 10080264"/>
                <a:gd name="connsiteY4656" fmla="*/ 530682 h 3652478"/>
                <a:gd name="connsiteX4657" fmla="*/ 2532800 w 10080264"/>
                <a:gd name="connsiteY4657" fmla="*/ 490727 h 3652478"/>
                <a:gd name="connsiteX4658" fmla="*/ 2513722 w 10080264"/>
                <a:gd name="connsiteY4658" fmla="*/ 501166 h 3652478"/>
                <a:gd name="connsiteX4659" fmla="*/ 2453248 w 10080264"/>
                <a:gd name="connsiteY4659" fmla="*/ 537521 h 3652478"/>
                <a:gd name="connsiteX4660" fmla="*/ 2397813 w 10080264"/>
                <a:gd name="connsiteY4660" fmla="*/ 572076 h 3652478"/>
                <a:gd name="connsiteX4661" fmla="*/ 2300982 w 10080264"/>
                <a:gd name="connsiteY4661" fmla="*/ 632908 h 3652478"/>
                <a:gd name="connsiteX4662" fmla="*/ 2293783 w 10080264"/>
                <a:gd name="connsiteY4662" fmla="*/ 637947 h 3652478"/>
                <a:gd name="connsiteX4663" fmla="*/ 2285143 w 10080264"/>
                <a:gd name="connsiteY4663" fmla="*/ 644787 h 3652478"/>
                <a:gd name="connsiteX4664" fmla="*/ 2266426 w 10080264"/>
                <a:gd name="connsiteY4664" fmla="*/ 657025 h 3652478"/>
                <a:gd name="connsiteX4665" fmla="*/ 2255987 w 10080264"/>
                <a:gd name="connsiteY4665" fmla="*/ 662064 h 3652478"/>
                <a:gd name="connsiteX4666" fmla="*/ 2250587 w 10080264"/>
                <a:gd name="connsiteY4666" fmla="*/ 667464 h 3652478"/>
                <a:gd name="connsiteX4667" fmla="*/ 2247347 w 10080264"/>
                <a:gd name="connsiteY4667" fmla="*/ 670703 h 3652478"/>
                <a:gd name="connsiteX4668" fmla="*/ 2245548 w 10080264"/>
                <a:gd name="connsiteY4668" fmla="*/ 676103 h 3652478"/>
                <a:gd name="connsiteX4669" fmla="*/ 2243747 w 10080264"/>
                <a:gd name="connsiteY4669" fmla="*/ 681142 h 3652478"/>
                <a:gd name="connsiteX4670" fmla="*/ 2255987 w 10080264"/>
                <a:gd name="connsiteY4670" fmla="*/ 676103 h 3652478"/>
                <a:gd name="connsiteX4671" fmla="*/ 2266426 w 10080264"/>
                <a:gd name="connsiteY4671" fmla="*/ 670703 h 3652478"/>
                <a:gd name="connsiteX4672" fmla="*/ 2275065 w 10080264"/>
                <a:gd name="connsiteY4672" fmla="*/ 662064 h 3652478"/>
                <a:gd name="connsiteX4673" fmla="*/ 2285143 w 10080264"/>
                <a:gd name="connsiteY4673" fmla="*/ 653425 h 3652478"/>
                <a:gd name="connsiteX4674" fmla="*/ 2288743 w 10080264"/>
                <a:gd name="connsiteY4674" fmla="*/ 646587 h 3652478"/>
                <a:gd name="connsiteX4675" fmla="*/ 2295583 w 10080264"/>
                <a:gd name="connsiteY4675" fmla="*/ 639747 h 3652478"/>
                <a:gd name="connsiteX4676" fmla="*/ 2309621 w 10080264"/>
                <a:gd name="connsiteY4676" fmla="*/ 629309 h 3652478"/>
                <a:gd name="connsiteX4677" fmla="*/ 2326899 w 10080264"/>
                <a:gd name="connsiteY4677" fmla="*/ 622470 h 3652478"/>
                <a:gd name="connsiteX4678" fmla="*/ 2347418 w 10080264"/>
                <a:gd name="connsiteY4678" fmla="*/ 615271 h 3652478"/>
                <a:gd name="connsiteX4679" fmla="*/ 2351018 w 10080264"/>
                <a:gd name="connsiteY4679" fmla="*/ 608431 h 3652478"/>
                <a:gd name="connsiteX4680" fmla="*/ 2356057 w 10080264"/>
                <a:gd name="connsiteY4680" fmla="*/ 603392 h 3652478"/>
                <a:gd name="connsiteX4681" fmla="*/ 2359657 w 10080264"/>
                <a:gd name="connsiteY4681" fmla="*/ 599792 h 3652478"/>
                <a:gd name="connsiteX4682" fmla="*/ 2364696 w 10080264"/>
                <a:gd name="connsiteY4682" fmla="*/ 597993 h 3652478"/>
                <a:gd name="connsiteX4683" fmla="*/ 2375135 w 10080264"/>
                <a:gd name="connsiteY4683" fmla="*/ 594753 h 3652478"/>
                <a:gd name="connsiteX4684" fmla="*/ 2383774 w 10080264"/>
                <a:gd name="connsiteY4684" fmla="*/ 591154 h 3652478"/>
                <a:gd name="connsiteX4685" fmla="*/ 2392414 w 10080264"/>
                <a:gd name="connsiteY4685" fmla="*/ 584314 h 3652478"/>
                <a:gd name="connsiteX4686" fmla="*/ 2402853 w 10080264"/>
                <a:gd name="connsiteY4686" fmla="*/ 575676 h 3652478"/>
                <a:gd name="connsiteX4687" fmla="*/ 2413292 w 10080264"/>
                <a:gd name="connsiteY4687" fmla="*/ 566677 h 3652478"/>
                <a:gd name="connsiteX4688" fmla="*/ 2425530 w 10080264"/>
                <a:gd name="connsiteY4688" fmla="*/ 561637 h 3652478"/>
                <a:gd name="connsiteX4689" fmla="*/ 2441009 w 10080264"/>
                <a:gd name="connsiteY4689" fmla="*/ 558398 h 3652478"/>
                <a:gd name="connsiteX4690" fmla="*/ 2456487 w 10080264"/>
                <a:gd name="connsiteY4690" fmla="*/ 556598 h 3652478"/>
                <a:gd name="connsiteX4691" fmla="*/ 2461887 w 10080264"/>
                <a:gd name="connsiteY4691" fmla="*/ 547959 h 3652478"/>
                <a:gd name="connsiteX4692" fmla="*/ 2468727 w 10080264"/>
                <a:gd name="connsiteY4692" fmla="*/ 537521 h 3652478"/>
                <a:gd name="connsiteX4693" fmla="*/ 2477365 w 10080264"/>
                <a:gd name="connsiteY4693" fmla="*/ 528882 h 3652478"/>
                <a:gd name="connsiteX4694" fmla="*/ 2486005 w 10080264"/>
                <a:gd name="connsiteY4694" fmla="*/ 522043 h 3652478"/>
                <a:gd name="connsiteX4695" fmla="*/ 2496444 w 10080264"/>
                <a:gd name="connsiteY4695" fmla="*/ 515204 h 3652478"/>
                <a:gd name="connsiteX4696" fmla="*/ 2505083 w 10080264"/>
                <a:gd name="connsiteY4696" fmla="*/ 511604 h 3652478"/>
                <a:gd name="connsiteX4697" fmla="*/ 2515522 w 10080264"/>
                <a:gd name="connsiteY4697" fmla="*/ 508004 h 3652478"/>
                <a:gd name="connsiteX4698" fmla="*/ 2524161 w 10080264"/>
                <a:gd name="connsiteY4698" fmla="*/ 506565 h 3652478"/>
                <a:gd name="connsiteX4699" fmla="*/ 2527401 w 10080264"/>
                <a:gd name="connsiteY4699" fmla="*/ 497926 h 3652478"/>
                <a:gd name="connsiteX4700" fmla="*/ 2191552 w 10080264"/>
                <a:gd name="connsiteY4700" fmla="*/ 468410 h 3652478"/>
                <a:gd name="connsiteX4701" fmla="*/ 2167435 w 10080264"/>
                <a:gd name="connsiteY4701" fmla="*/ 480288 h 3652478"/>
                <a:gd name="connsiteX4702" fmla="*/ 2150156 w 10080264"/>
                <a:gd name="connsiteY4702" fmla="*/ 490727 h 3652478"/>
                <a:gd name="connsiteX4703" fmla="*/ 2136477 w 10080264"/>
                <a:gd name="connsiteY4703" fmla="*/ 502965 h 3652478"/>
                <a:gd name="connsiteX4704" fmla="*/ 2151956 w 10080264"/>
                <a:gd name="connsiteY4704" fmla="*/ 497926 h 3652478"/>
                <a:gd name="connsiteX4705" fmla="*/ 2167435 w 10080264"/>
                <a:gd name="connsiteY4705" fmla="*/ 488927 h 3652478"/>
                <a:gd name="connsiteX4706" fmla="*/ 2182913 w 10080264"/>
                <a:gd name="connsiteY4706" fmla="*/ 475249 h 3652478"/>
                <a:gd name="connsiteX4707" fmla="*/ 2243747 w 10080264"/>
                <a:gd name="connsiteY4707" fmla="*/ 442133 h 3652478"/>
                <a:gd name="connsiteX4708" fmla="*/ 2235108 w 10080264"/>
                <a:gd name="connsiteY4708" fmla="*/ 447532 h 3652478"/>
                <a:gd name="connsiteX4709" fmla="*/ 2240148 w 10080264"/>
                <a:gd name="connsiteY4709" fmla="*/ 447532 h 3652478"/>
                <a:gd name="connsiteX4710" fmla="*/ 382165 w 10080264"/>
                <a:gd name="connsiteY4710" fmla="*/ 439592 h 3652478"/>
                <a:gd name="connsiteX4711" fmla="*/ 379273 w 10080264"/>
                <a:gd name="connsiteY4711" fmla="*/ 442572 h 3652478"/>
                <a:gd name="connsiteX4712" fmla="*/ 363452 w 10080264"/>
                <a:gd name="connsiteY4712" fmla="*/ 455433 h 3652478"/>
                <a:gd name="connsiteX4713" fmla="*/ 346180 w 10080264"/>
                <a:gd name="connsiteY4713" fmla="*/ 467674 h 3652478"/>
                <a:gd name="connsiteX4714" fmla="*/ 335744 w 10080264"/>
                <a:gd name="connsiteY4714" fmla="*/ 477754 h 3652478"/>
                <a:gd name="connsiteX4715" fmla="*/ 358055 w 10080264"/>
                <a:gd name="connsiteY4715" fmla="*/ 464073 h 3652478"/>
                <a:gd name="connsiteX4716" fmla="*/ 370290 w 10080264"/>
                <a:gd name="connsiteY4716" fmla="*/ 451833 h 3652478"/>
                <a:gd name="connsiteX4717" fmla="*/ 379273 w 10080264"/>
                <a:gd name="connsiteY4717" fmla="*/ 442572 h 3652478"/>
                <a:gd name="connsiteX4718" fmla="*/ 380725 w 10080264"/>
                <a:gd name="connsiteY4718" fmla="*/ 441392 h 3652478"/>
                <a:gd name="connsiteX4719" fmla="*/ 550217 w 10080264"/>
                <a:gd name="connsiteY4719" fmla="*/ 420870 h 3652478"/>
                <a:gd name="connsiteX4720" fmla="*/ 467091 w 10080264"/>
                <a:gd name="connsiteY4720" fmla="*/ 477754 h 3652478"/>
                <a:gd name="connsiteX4721" fmla="*/ 403036 w 10080264"/>
                <a:gd name="connsiteY4721" fmla="*/ 521318 h 3652478"/>
                <a:gd name="connsiteX4722" fmla="*/ 337543 w 10080264"/>
                <a:gd name="connsiteY4722" fmla="*/ 567761 h 3652478"/>
                <a:gd name="connsiteX4723" fmla="*/ 209435 w 10080264"/>
                <a:gd name="connsiteY4723" fmla="*/ 661368 h 3652478"/>
                <a:gd name="connsiteX4724" fmla="*/ 176688 w 10080264"/>
                <a:gd name="connsiteY4724" fmla="*/ 692690 h 3652478"/>
                <a:gd name="connsiteX4725" fmla="*/ 147180 w 10080264"/>
                <a:gd name="connsiteY4725" fmla="*/ 720412 h 3652478"/>
                <a:gd name="connsiteX4726" fmla="*/ 143582 w 10080264"/>
                <a:gd name="connsiteY4726" fmla="*/ 723652 h 3652478"/>
                <a:gd name="connsiteX4727" fmla="*/ 162654 w 10080264"/>
                <a:gd name="connsiteY4727" fmla="*/ 713211 h 3652478"/>
                <a:gd name="connsiteX4728" fmla="*/ 181726 w 10080264"/>
                <a:gd name="connsiteY4728" fmla="*/ 701331 h 3652478"/>
                <a:gd name="connsiteX4729" fmla="*/ 198999 w 10080264"/>
                <a:gd name="connsiteY4729" fmla="*/ 687290 h 3652478"/>
                <a:gd name="connsiteX4730" fmla="*/ 216272 w 10080264"/>
                <a:gd name="connsiteY4730" fmla="*/ 671809 h 3652478"/>
                <a:gd name="connsiteX4731" fmla="*/ 235344 w 10080264"/>
                <a:gd name="connsiteY4731" fmla="*/ 656327 h 3652478"/>
                <a:gd name="connsiteX4732" fmla="*/ 254417 w 10080264"/>
                <a:gd name="connsiteY4732" fmla="*/ 642646 h 3652478"/>
                <a:gd name="connsiteX4733" fmla="*/ 276728 w 10080264"/>
                <a:gd name="connsiteY4733" fmla="*/ 630405 h 3652478"/>
                <a:gd name="connsiteX4734" fmla="*/ 302997 w 10080264"/>
                <a:gd name="connsiteY4734" fmla="*/ 619965 h 3652478"/>
                <a:gd name="connsiteX4735" fmla="*/ 304436 w 10080264"/>
                <a:gd name="connsiteY4735" fmla="*/ 611324 h 3652478"/>
                <a:gd name="connsiteX4736" fmla="*/ 308035 w 10080264"/>
                <a:gd name="connsiteY4736" fmla="*/ 604124 h 3652478"/>
                <a:gd name="connsiteX4737" fmla="*/ 318471 w 10080264"/>
                <a:gd name="connsiteY4737" fmla="*/ 594043 h 3652478"/>
                <a:gd name="connsiteX4738" fmla="*/ 344380 w 10080264"/>
                <a:gd name="connsiteY4738" fmla="*/ 576402 h 3652478"/>
                <a:gd name="connsiteX4739" fmla="*/ 363452 w 10080264"/>
                <a:gd name="connsiteY4739" fmla="*/ 559121 h 3652478"/>
                <a:gd name="connsiteX4740" fmla="*/ 380725 w 10080264"/>
                <a:gd name="connsiteY4740" fmla="*/ 543639 h 3652478"/>
                <a:gd name="connsiteX4741" fmla="*/ 396199 w 10080264"/>
                <a:gd name="connsiteY4741" fmla="*/ 529958 h 3652478"/>
                <a:gd name="connsiteX4742" fmla="*/ 436143 w 10080264"/>
                <a:gd name="connsiteY4742" fmla="*/ 502236 h 3652478"/>
                <a:gd name="connsiteX4743" fmla="*/ 448378 w 10080264"/>
                <a:gd name="connsiteY4743" fmla="*/ 493596 h 3652478"/>
                <a:gd name="connsiteX4744" fmla="*/ 462053 w 10080264"/>
                <a:gd name="connsiteY4744" fmla="*/ 486755 h 3652478"/>
                <a:gd name="connsiteX4745" fmla="*/ 493000 w 10080264"/>
                <a:gd name="connsiteY4745" fmla="*/ 474514 h 3652478"/>
                <a:gd name="connsiteX4746" fmla="*/ 522508 w 10080264"/>
                <a:gd name="connsiteY4746" fmla="*/ 446792 h 3652478"/>
                <a:gd name="connsiteX4747" fmla="*/ 1195796 w 10080264"/>
                <a:gd name="connsiteY4747" fmla="*/ 363626 h 3652478"/>
                <a:gd name="connsiteX4748" fmla="*/ 1164488 w 10080264"/>
                <a:gd name="connsiteY4748" fmla="*/ 388108 h 3652478"/>
                <a:gd name="connsiteX4749" fmla="*/ 1143976 w 10080264"/>
                <a:gd name="connsiteY4749" fmla="*/ 401789 h 3652478"/>
                <a:gd name="connsiteX4750" fmla="*/ 1123105 w 10080264"/>
                <a:gd name="connsiteY4750" fmla="*/ 413670 h 3652478"/>
                <a:gd name="connsiteX4751" fmla="*/ 1098635 w 10080264"/>
                <a:gd name="connsiteY4751" fmla="*/ 430951 h 3652478"/>
                <a:gd name="connsiteX4752" fmla="*/ 1072725 w 10080264"/>
                <a:gd name="connsiteY4752" fmla="*/ 446792 h 3652478"/>
                <a:gd name="connsiteX4753" fmla="*/ 1062289 w 10080264"/>
                <a:gd name="connsiteY4753" fmla="*/ 451833 h 3652478"/>
                <a:gd name="connsiteX4754" fmla="*/ 1070926 w 10080264"/>
                <a:gd name="connsiteY4754" fmla="*/ 455433 h 3652478"/>
                <a:gd name="connsiteX4755" fmla="*/ 1074525 w 10080264"/>
                <a:gd name="connsiteY4755" fmla="*/ 457233 h 3652478"/>
                <a:gd name="connsiteX4756" fmla="*/ 1084960 w 10080264"/>
                <a:gd name="connsiteY4756" fmla="*/ 465874 h 3652478"/>
                <a:gd name="connsiteX4757" fmla="*/ 1093597 w 10080264"/>
                <a:gd name="connsiteY4757" fmla="*/ 476314 h 3652478"/>
                <a:gd name="connsiteX4758" fmla="*/ 1126344 w 10080264"/>
                <a:gd name="connsiteY4758" fmla="*/ 448593 h 3652478"/>
                <a:gd name="connsiteX4759" fmla="*/ 1159450 w 10080264"/>
                <a:gd name="connsiteY4759" fmla="*/ 422310 h 3652478"/>
                <a:gd name="connsiteX4760" fmla="*/ 1197235 w 10080264"/>
                <a:gd name="connsiteY4760" fmla="*/ 398189 h 3652478"/>
                <a:gd name="connsiteX4761" fmla="*/ 1216307 w 10080264"/>
                <a:gd name="connsiteY4761" fmla="*/ 386308 h 3652478"/>
                <a:gd name="connsiteX4762" fmla="*/ 1237179 w 10080264"/>
                <a:gd name="connsiteY4762" fmla="*/ 375867 h 3652478"/>
                <a:gd name="connsiteX4763" fmla="*/ 1238978 w 10080264"/>
                <a:gd name="connsiteY4763" fmla="*/ 374067 h 3652478"/>
                <a:gd name="connsiteX4764" fmla="*/ 1230341 w 10080264"/>
                <a:gd name="connsiteY4764" fmla="*/ 375867 h 3652478"/>
                <a:gd name="connsiteX4765" fmla="*/ 1223144 w 10080264"/>
                <a:gd name="connsiteY4765" fmla="*/ 377667 h 3652478"/>
                <a:gd name="connsiteX4766" fmla="*/ 1216307 w 10080264"/>
                <a:gd name="connsiteY4766" fmla="*/ 377667 h 3652478"/>
                <a:gd name="connsiteX4767" fmla="*/ 1209470 w 10080264"/>
                <a:gd name="connsiteY4767" fmla="*/ 377667 h 3652478"/>
                <a:gd name="connsiteX4768" fmla="*/ 1202633 w 10080264"/>
                <a:gd name="connsiteY4768" fmla="*/ 374067 h 3652478"/>
                <a:gd name="connsiteX4769" fmla="*/ 1199034 w 10080264"/>
                <a:gd name="connsiteY4769" fmla="*/ 369027 h 3652478"/>
                <a:gd name="connsiteX4770" fmla="*/ 1382560 w 10080264"/>
                <a:gd name="connsiteY4770" fmla="*/ 361826 h 3652478"/>
                <a:gd name="connsiteX4771" fmla="*/ 1361688 w 10080264"/>
                <a:gd name="connsiteY4771" fmla="*/ 375867 h 3652478"/>
                <a:gd name="connsiteX4772" fmla="*/ 1366726 w 10080264"/>
                <a:gd name="connsiteY4772" fmla="*/ 374067 h 3652478"/>
                <a:gd name="connsiteX4773" fmla="*/ 1372124 w 10080264"/>
                <a:gd name="connsiteY4773" fmla="*/ 370827 h 3652478"/>
                <a:gd name="connsiteX4774" fmla="*/ 2413292 w 10080264"/>
                <a:gd name="connsiteY4774" fmla="*/ 336667 h 3652478"/>
                <a:gd name="connsiteX4775" fmla="*/ 2370096 w 10080264"/>
                <a:gd name="connsiteY4775" fmla="*/ 364383 h 3652478"/>
                <a:gd name="connsiteX4776" fmla="*/ 2394213 w 10080264"/>
                <a:gd name="connsiteY4776" fmla="*/ 350705 h 3652478"/>
                <a:gd name="connsiteX4777" fmla="*/ 958651 w 10080264"/>
                <a:gd name="connsiteY4777" fmla="*/ 327264 h 3652478"/>
                <a:gd name="connsiteX4778" fmla="*/ 944617 w 10080264"/>
                <a:gd name="connsiteY4778" fmla="*/ 337704 h 3652478"/>
                <a:gd name="connsiteX4779" fmla="*/ 925545 w 10080264"/>
                <a:gd name="connsiteY4779" fmla="*/ 353186 h 3652478"/>
                <a:gd name="connsiteX4780" fmla="*/ 937780 w 10080264"/>
                <a:gd name="connsiteY4780" fmla="*/ 349945 h 3652478"/>
                <a:gd name="connsiteX4781" fmla="*/ 950015 w 10080264"/>
                <a:gd name="connsiteY4781" fmla="*/ 346345 h 3652478"/>
                <a:gd name="connsiteX4782" fmla="*/ 956852 w 10080264"/>
                <a:gd name="connsiteY4782" fmla="*/ 334104 h 3652478"/>
                <a:gd name="connsiteX4783" fmla="*/ 958651 w 10080264"/>
                <a:gd name="connsiteY4783" fmla="*/ 330864 h 3652478"/>
                <a:gd name="connsiteX4784" fmla="*/ 1465686 w 10080264"/>
                <a:gd name="connsiteY4784" fmla="*/ 297742 h 3652478"/>
                <a:gd name="connsiteX4785" fmla="*/ 1453451 w 10080264"/>
                <a:gd name="connsiteY4785" fmla="*/ 306382 h 3652478"/>
                <a:gd name="connsiteX4786" fmla="*/ 1424303 w 10080264"/>
                <a:gd name="connsiteY4786" fmla="*/ 329064 h 3652478"/>
                <a:gd name="connsiteX4787" fmla="*/ 1441576 w 10080264"/>
                <a:gd name="connsiteY4787" fmla="*/ 323664 h 3652478"/>
                <a:gd name="connsiteX4788" fmla="*/ 1455251 w 10080264"/>
                <a:gd name="connsiteY4788" fmla="*/ 318623 h 3652478"/>
                <a:gd name="connsiteX4789" fmla="*/ 1458849 w 10080264"/>
                <a:gd name="connsiteY4789" fmla="*/ 316823 h 3652478"/>
                <a:gd name="connsiteX4790" fmla="*/ 1463887 w 10080264"/>
                <a:gd name="connsiteY4790" fmla="*/ 311782 h 3652478"/>
                <a:gd name="connsiteX4791" fmla="*/ 1465686 w 10080264"/>
                <a:gd name="connsiteY4791" fmla="*/ 304582 h 3652478"/>
                <a:gd name="connsiteX4792" fmla="*/ 1129942 w 10080264"/>
                <a:gd name="connsiteY4792" fmla="*/ 295941 h 3652478"/>
                <a:gd name="connsiteX4793" fmla="*/ 1114468 w 10080264"/>
                <a:gd name="connsiteY4793" fmla="*/ 308182 h 3652478"/>
                <a:gd name="connsiteX4794" fmla="*/ 1098635 w 10080264"/>
                <a:gd name="connsiteY4794" fmla="*/ 320423 h 3652478"/>
                <a:gd name="connsiteX4795" fmla="*/ 1079562 w 10080264"/>
                <a:gd name="connsiteY4795" fmla="*/ 332304 h 3652478"/>
                <a:gd name="connsiteX4796" fmla="*/ 1059051 w 10080264"/>
                <a:gd name="connsiteY4796" fmla="*/ 342745 h 3652478"/>
                <a:gd name="connsiteX4797" fmla="*/ 1020906 w 10080264"/>
                <a:gd name="connsiteY4797" fmla="*/ 369027 h 3652478"/>
                <a:gd name="connsiteX4798" fmla="*/ 986360 w 10080264"/>
                <a:gd name="connsiteY4798" fmla="*/ 394948 h 3652478"/>
                <a:gd name="connsiteX4799" fmla="*/ 980962 w 10080264"/>
                <a:gd name="connsiteY4799" fmla="*/ 403589 h 3652478"/>
                <a:gd name="connsiteX4800" fmla="*/ 984561 w 10080264"/>
                <a:gd name="connsiteY4800" fmla="*/ 406829 h 3652478"/>
                <a:gd name="connsiteX4801" fmla="*/ 993198 w 10080264"/>
                <a:gd name="connsiteY4801" fmla="*/ 413670 h 3652478"/>
                <a:gd name="connsiteX4802" fmla="*/ 1027744 w 10080264"/>
                <a:gd name="connsiteY4802" fmla="*/ 386308 h 3652478"/>
                <a:gd name="connsiteX4803" fmla="*/ 1069127 w 10080264"/>
                <a:gd name="connsiteY4803" fmla="*/ 353186 h 3652478"/>
                <a:gd name="connsiteX4804" fmla="*/ 1105832 w 10080264"/>
                <a:gd name="connsiteY4804" fmla="*/ 323664 h 3652478"/>
                <a:gd name="connsiteX4805" fmla="*/ 1142177 w 10080264"/>
                <a:gd name="connsiteY4805" fmla="*/ 295941 h 3652478"/>
                <a:gd name="connsiteX4806" fmla="*/ 849616 w 10080264"/>
                <a:gd name="connsiteY4806" fmla="*/ 292701 h 3652478"/>
                <a:gd name="connsiteX4807" fmla="*/ 821907 w 10080264"/>
                <a:gd name="connsiteY4807" fmla="*/ 315023 h 3652478"/>
                <a:gd name="connsiteX4808" fmla="*/ 725106 w 10080264"/>
                <a:gd name="connsiteY4808" fmla="*/ 391348 h 3652478"/>
                <a:gd name="connsiteX4809" fmla="*/ 636582 w 10080264"/>
                <a:gd name="connsiteY4809" fmla="*/ 458673 h 3652478"/>
                <a:gd name="connsiteX4810" fmla="*/ 553815 w 10080264"/>
                <a:gd name="connsiteY4810" fmla="*/ 521318 h 3652478"/>
                <a:gd name="connsiteX4811" fmla="*/ 475727 w 10080264"/>
                <a:gd name="connsiteY4811" fmla="*/ 578202 h 3652478"/>
                <a:gd name="connsiteX4812" fmla="*/ 430745 w 10080264"/>
                <a:gd name="connsiteY4812" fmla="*/ 611324 h 3652478"/>
                <a:gd name="connsiteX4813" fmla="*/ 437942 w 10080264"/>
                <a:gd name="connsiteY4813" fmla="*/ 611324 h 3652478"/>
                <a:gd name="connsiteX4814" fmla="*/ 427507 w 10080264"/>
                <a:gd name="connsiteY4814" fmla="*/ 614564 h 3652478"/>
                <a:gd name="connsiteX4815" fmla="*/ 211234 w 10080264"/>
                <a:gd name="connsiteY4815" fmla="*/ 774056 h 3652478"/>
                <a:gd name="connsiteX4816" fmla="*/ 266292 w 10080264"/>
                <a:gd name="connsiteY4816" fmla="*/ 751374 h 3652478"/>
                <a:gd name="connsiteX4817" fmla="*/ 299398 w 10080264"/>
                <a:gd name="connsiteY4817" fmla="*/ 735893 h 3652478"/>
                <a:gd name="connsiteX4818" fmla="*/ 328906 w 10080264"/>
                <a:gd name="connsiteY4818" fmla="*/ 720412 h 3652478"/>
                <a:gd name="connsiteX4819" fmla="*/ 353017 w 10080264"/>
                <a:gd name="connsiteY4819" fmla="*/ 701331 h 3652478"/>
                <a:gd name="connsiteX4820" fmla="*/ 373528 w 10080264"/>
                <a:gd name="connsiteY4820" fmla="*/ 680449 h 3652478"/>
                <a:gd name="connsiteX4821" fmla="*/ 385763 w 10080264"/>
                <a:gd name="connsiteY4821" fmla="*/ 668568 h 3652478"/>
                <a:gd name="connsiteX4822" fmla="*/ 397998 w 10080264"/>
                <a:gd name="connsiteY4822" fmla="*/ 658128 h 3652478"/>
                <a:gd name="connsiteX4823" fmla="*/ 411673 w 10080264"/>
                <a:gd name="connsiteY4823" fmla="*/ 649487 h 3652478"/>
                <a:gd name="connsiteX4824" fmla="*/ 425707 w 10080264"/>
                <a:gd name="connsiteY4824" fmla="*/ 640846 h 3652478"/>
                <a:gd name="connsiteX4825" fmla="*/ 441181 w 10080264"/>
                <a:gd name="connsiteY4825" fmla="*/ 632206 h 3652478"/>
                <a:gd name="connsiteX4826" fmla="*/ 455215 w 10080264"/>
                <a:gd name="connsiteY4826" fmla="*/ 625005 h 3652478"/>
                <a:gd name="connsiteX4827" fmla="*/ 470689 w 10080264"/>
                <a:gd name="connsiteY4827" fmla="*/ 619965 h 3652478"/>
                <a:gd name="connsiteX4828" fmla="*/ 487962 w 10080264"/>
                <a:gd name="connsiteY4828" fmla="*/ 614564 h 3652478"/>
                <a:gd name="connsiteX4829" fmla="*/ 491561 w 10080264"/>
                <a:gd name="connsiteY4829" fmla="*/ 604124 h 3652478"/>
                <a:gd name="connsiteX4830" fmla="*/ 496599 w 10080264"/>
                <a:gd name="connsiteY4830" fmla="*/ 595483 h 3652478"/>
                <a:gd name="connsiteX4831" fmla="*/ 503436 w 10080264"/>
                <a:gd name="connsiteY4831" fmla="*/ 585042 h 3652478"/>
                <a:gd name="connsiteX4832" fmla="*/ 512072 w 10080264"/>
                <a:gd name="connsiteY4832" fmla="*/ 574962 h 3652478"/>
                <a:gd name="connsiteX4833" fmla="*/ 520709 w 10080264"/>
                <a:gd name="connsiteY4833" fmla="*/ 565961 h 3652478"/>
                <a:gd name="connsiteX4834" fmla="*/ 531145 w 10080264"/>
                <a:gd name="connsiteY4834" fmla="*/ 559121 h 3652478"/>
                <a:gd name="connsiteX4835" fmla="*/ 541580 w 10080264"/>
                <a:gd name="connsiteY4835" fmla="*/ 555880 h 3652478"/>
                <a:gd name="connsiteX4836" fmla="*/ 555615 w 10080264"/>
                <a:gd name="connsiteY4836" fmla="*/ 554080 h 3652478"/>
                <a:gd name="connsiteX4837" fmla="*/ 558853 w 10080264"/>
                <a:gd name="connsiteY4837" fmla="*/ 541839 h 3652478"/>
                <a:gd name="connsiteX4838" fmla="*/ 565691 w 10080264"/>
                <a:gd name="connsiteY4838" fmla="*/ 531759 h 3652478"/>
                <a:gd name="connsiteX4839" fmla="*/ 576126 w 10080264"/>
                <a:gd name="connsiteY4839" fmla="*/ 523118 h 3652478"/>
                <a:gd name="connsiteX4840" fmla="*/ 586562 w 10080264"/>
                <a:gd name="connsiteY4840" fmla="*/ 519517 h 3652478"/>
                <a:gd name="connsiteX4841" fmla="*/ 596998 w 10080264"/>
                <a:gd name="connsiteY4841" fmla="*/ 512677 h 3652478"/>
                <a:gd name="connsiteX4842" fmla="*/ 600597 w 10080264"/>
                <a:gd name="connsiteY4842" fmla="*/ 509077 h 3652478"/>
                <a:gd name="connsiteX4843" fmla="*/ 602396 w 10080264"/>
                <a:gd name="connsiteY4843" fmla="*/ 505836 h 3652478"/>
                <a:gd name="connsiteX4844" fmla="*/ 605634 w 10080264"/>
                <a:gd name="connsiteY4844" fmla="*/ 495396 h 3652478"/>
                <a:gd name="connsiteX4845" fmla="*/ 616070 w 10080264"/>
                <a:gd name="connsiteY4845" fmla="*/ 495396 h 3652478"/>
                <a:gd name="connsiteX4846" fmla="*/ 617870 w 10080264"/>
                <a:gd name="connsiteY4846" fmla="*/ 491796 h 3652478"/>
                <a:gd name="connsiteX4847" fmla="*/ 622907 w 10080264"/>
                <a:gd name="connsiteY4847" fmla="*/ 488195 h 3652478"/>
                <a:gd name="connsiteX4848" fmla="*/ 629745 w 10080264"/>
                <a:gd name="connsiteY4848" fmla="*/ 486755 h 3652478"/>
                <a:gd name="connsiteX4849" fmla="*/ 643779 w 10080264"/>
                <a:gd name="connsiteY4849" fmla="*/ 484955 h 3652478"/>
                <a:gd name="connsiteX4850" fmla="*/ 666090 w 10080264"/>
                <a:gd name="connsiteY4850" fmla="*/ 458673 h 3652478"/>
                <a:gd name="connsiteX4851" fmla="*/ 688761 w 10080264"/>
                <a:gd name="connsiteY4851" fmla="*/ 434551 h 3652478"/>
                <a:gd name="connsiteX4852" fmla="*/ 714670 w 10080264"/>
                <a:gd name="connsiteY4852" fmla="*/ 412230 h 3652478"/>
                <a:gd name="connsiteX4853" fmla="*/ 739140 w 10080264"/>
                <a:gd name="connsiteY4853" fmla="*/ 393148 h 3652478"/>
                <a:gd name="connsiteX4854" fmla="*/ 768289 w 10080264"/>
                <a:gd name="connsiteY4854" fmla="*/ 372267 h 3652478"/>
                <a:gd name="connsiteX4855" fmla="*/ 792399 w 10080264"/>
                <a:gd name="connsiteY4855" fmla="*/ 351745 h 3652478"/>
                <a:gd name="connsiteX4856" fmla="*/ 815070 w 10080264"/>
                <a:gd name="connsiteY4856" fmla="*/ 329064 h 3652478"/>
                <a:gd name="connsiteX4857" fmla="*/ 834142 w 10080264"/>
                <a:gd name="connsiteY4857" fmla="*/ 306382 h 3652478"/>
                <a:gd name="connsiteX4858" fmla="*/ 2522361 w 10080264"/>
                <a:gd name="connsiteY4858" fmla="*/ 265756 h 3652478"/>
                <a:gd name="connsiteX4859" fmla="*/ 2458287 w 10080264"/>
                <a:gd name="connsiteY4859" fmla="*/ 305351 h 3652478"/>
                <a:gd name="connsiteX4860" fmla="*/ 2451448 w 10080264"/>
                <a:gd name="connsiteY4860" fmla="*/ 310751 h 3652478"/>
                <a:gd name="connsiteX4861" fmla="*/ 2479166 w 10080264"/>
                <a:gd name="connsiteY4861" fmla="*/ 295272 h 3652478"/>
                <a:gd name="connsiteX4862" fmla="*/ 2505083 w 10080264"/>
                <a:gd name="connsiteY4862" fmla="*/ 277995 h 3652478"/>
                <a:gd name="connsiteX4863" fmla="*/ 2108760 w 10080264"/>
                <a:gd name="connsiteY4863" fmla="*/ 239840 h 3652478"/>
                <a:gd name="connsiteX4864" fmla="*/ 2092921 w 10080264"/>
                <a:gd name="connsiteY4864" fmla="*/ 241640 h 3652478"/>
                <a:gd name="connsiteX4865" fmla="*/ 2081043 w 10080264"/>
                <a:gd name="connsiteY4865" fmla="*/ 246679 h 3652478"/>
                <a:gd name="connsiteX4866" fmla="*/ 2068804 w 10080264"/>
                <a:gd name="connsiteY4866" fmla="*/ 252078 h 3652478"/>
                <a:gd name="connsiteX4867" fmla="*/ 2058365 w 10080264"/>
                <a:gd name="connsiteY4867" fmla="*/ 258917 h 3652478"/>
                <a:gd name="connsiteX4868" fmla="*/ 2046486 w 10080264"/>
                <a:gd name="connsiteY4868" fmla="*/ 270796 h 3652478"/>
                <a:gd name="connsiteX4869" fmla="*/ 2032447 w 10080264"/>
                <a:gd name="connsiteY4869" fmla="*/ 283034 h 3652478"/>
                <a:gd name="connsiteX4870" fmla="*/ 2001490 w 10080264"/>
                <a:gd name="connsiteY4870" fmla="*/ 305351 h 3652478"/>
                <a:gd name="connsiteX4871" fmla="*/ 1996091 w 10080264"/>
                <a:gd name="connsiteY4871" fmla="*/ 308951 h 3652478"/>
                <a:gd name="connsiteX4872" fmla="*/ 1996091 w 10080264"/>
                <a:gd name="connsiteY4872" fmla="*/ 312550 h 3652478"/>
                <a:gd name="connsiteX4873" fmla="*/ 1997890 w 10080264"/>
                <a:gd name="connsiteY4873" fmla="*/ 312550 h 3652478"/>
                <a:gd name="connsiteX4874" fmla="*/ 2003290 w 10080264"/>
                <a:gd name="connsiteY4874" fmla="*/ 321189 h 3652478"/>
                <a:gd name="connsiteX4875" fmla="*/ 2018769 w 10080264"/>
                <a:gd name="connsiteY4875" fmla="*/ 313990 h 3652478"/>
                <a:gd name="connsiteX4876" fmla="*/ 2032447 w 10080264"/>
                <a:gd name="connsiteY4876" fmla="*/ 305351 h 3652478"/>
                <a:gd name="connsiteX4877" fmla="*/ 2042886 w 10080264"/>
                <a:gd name="connsiteY4877" fmla="*/ 295272 h 3652478"/>
                <a:gd name="connsiteX4878" fmla="*/ 2051526 w 10080264"/>
                <a:gd name="connsiteY4878" fmla="*/ 284834 h 3652478"/>
                <a:gd name="connsiteX4879" fmla="*/ 2063404 w 10080264"/>
                <a:gd name="connsiteY4879" fmla="*/ 270796 h 3652478"/>
                <a:gd name="connsiteX4880" fmla="*/ 2077443 w 10080264"/>
                <a:gd name="connsiteY4880" fmla="*/ 258917 h 3652478"/>
                <a:gd name="connsiteX4881" fmla="*/ 2091482 w 10080264"/>
                <a:gd name="connsiteY4881" fmla="*/ 248479 h 3652478"/>
                <a:gd name="connsiteX4882" fmla="*/ 1064089 w 10080264"/>
                <a:gd name="connsiteY4882" fmla="*/ 235457 h 3652478"/>
                <a:gd name="connsiteX4883" fmla="*/ 1060850 w 10080264"/>
                <a:gd name="connsiteY4883" fmla="*/ 237257 h 3652478"/>
                <a:gd name="connsiteX4884" fmla="*/ 1057252 w 10080264"/>
                <a:gd name="connsiteY4884" fmla="*/ 240857 h 3652478"/>
                <a:gd name="connsiteX4885" fmla="*/ 1413867 w 10080264"/>
                <a:gd name="connsiteY4885" fmla="*/ 202695 h 3652478"/>
                <a:gd name="connsiteX4886" fmla="*/ 1408469 w 10080264"/>
                <a:gd name="connsiteY4886" fmla="*/ 211335 h 3652478"/>
                <a:gd name="connsiteX4887" fmla="*/ 1403431 w 10080264"/>
                <a:gd name="connsiteY4887" fmla="*/ 218176 h 3652478"/>
                <a:gd name="connsiteX4888" fmla="*/ 1392996 w 10080264"/>
                <a:gd name="connsiteY4888" fmla="*/ 232217 h 3652478"/>
                <a:gd name="connsiteX4889" fmla="*/ 1377162 w 10080264"/>
                <a:gd name="connsiteY4889" fmla="*/ 244458 h 3652478"/>
                <a:gd name="connsiteX4890" fmla="*/ 1363488 w 10080264"/>
                <a:gd name="connsiteY4890" fmla="*/ 258139 h 3652478"/>
                <a:gd name="connsiteX4891" fmla="*/ 1359889 w 10080264"/>
                <a:gd name="connsiteY4891" fmla="*/ 259939 h 3652478"/>
                <a:gd name="connsiteX4892" fmla="*/ 1341177 w 10080264"/>
                <a:gd name="connsiteY4892" fmla="*/ 273620 h 3652478"/>
                <a:gd name="connsiteX4893" fmla="*/ 1328942 w 10080264"/>
                <a:gd name="connsiteY4893" fmla="*/ 282260 h 3652478"/>
                <a:gd name="connsiteX4894" fmla="*/ 1316707 w 10080264"/>
                <a:gd name="connsiteY4894" fmla="*/ 287301 h 3652478"/>
                <a:gd name="connsiteX4895" fmla="*/ 1303032 w 10080264"/>
                <a:gd name="connsiteY4895" fmla="*/ 297742 h 3652478"/>
                <a:gd name="connsiteX4896" fmla="*/ 1285759 w 10080264"/>
                <a:gd name="connsiteY4896" fmla="*/ 311782 h 3652478"/>
                <a:gd name="connsiteX4897" fmla="*/ 1282160 w 10080264"/>
                <a:gd name="connsiteY4897" fmla="*/ 325463 h 3652478"/>
                <a:gd name="connsiteX4898" fmla="*/ 1282160 w 10080264"/>
                <a:gd name="connsiteY4898" fmla="*/ 327264 h 3652478"/>
                <a:gd name="connsiteX4899" fmla="*/ 1303032 w 10080264"/>
                <a:gd name="connsiteY4899" fmla="*/ 315023 h 3652478"/>
                <a:gd name="connsiteX4900" fmla="*/ 1328942 w 10080264"/>
                <a:gd name="connsiteY4900" fmla="*/ 297742 h 3652478"/>
                <a:gd name="connsiteX4901" fmla="*/ 1356650 w 10080264"/>
                <a:gd name="connsiteY4901" fmla="*/ 280460 h 3652478"/>
                <a:gd name="connsiteX4902" fmla="*/ 1368526 w 10080264"/>
                <a:gd name="connsiteY4902" fmla="*/ 271820 h 3652478"/>
                <a:gd name="connsiteX4903" fmla="*/ 1384359 w 10080264"/>
                <a:gd name="connsiteY4903" fmla="*/ 259939 h 3652478"/>
                <a:gd name="connsiteX4904" fmla="*/ 1413867 w 10080264"/>
                <a:gd name="connsiteY4904" fmla="*/ 234017 h 3652478"/>
                <a:gd name="connsiteX4905" fmla="*/ 1424303 w 10080264"/>
                <a:gd name="connsiteY4905" fmla="*/ 221776 h 3652478"/>
                <a:gd name="connsiteX4906" fmla="*/ 1441576 w 10080264"/>
                <a:gd name="connsiteY4906" fmla="*/ 205935 h 3652478"/>
                <a:gd name="connsiteX4907" fmla="*/ 1425742 w 10080264"/>
                <a:gd name="connsiteY4907" fmla="*/ 202695 h 3652478"/>
                <a:gd name="connsiteX4908" fmla="*/ 697397 w 10080264"/>
                <a:gd name="connsiteY4908" fmla="*/ 197294 h 3652478"/>
                <a:gd name="connsiteX4909" fmla="*/ 640180 w 10080264"/>
                <a:gd name="connsiteY4909" fmla="*/ 237257 h 3652478"/>
                <a:gd name="connsiteX4910" fmla="*/ 591960 w 10080264"/>
                <a:gd name="connsiteY4910" fmla="*/ 270019 h 3652478"/>
                <a:gd name="connsiteX4911" fmla="*/ 550217 w 10080264"/>
                <a:gd name="connsiteY4911" fmla="*/ 303142 h 3652478"/>
                <a:gd name="connsiteX4912" fmla="*/ 510273 w 10080264"/>
                <a:gd name="connsiteY4912" fmla="*/ 332304 h 3652478"/>
                <a:gd name="connsiteX4913" fmla="*/ 475727 w 10080264"/>
                <a:gd name="connsiteY4913" fmla="*/ 360386 h 3652478"/>
                <a:gd name="connsiteX4914" fmla="*/ 446579 w 10080264"/>
                <a:gd name="connsiteY4914" fmla="*/ 389548 h 3652478"/>
                <a:gd name="connsiteX4915" fmla="*/ 430745 w 10080264"/>
                <a:gd name="connsiteY4915" fmla="*/ 403589 h 3652478"/>
                <a:gd name="connsiteX4916" fmla="*/ 411673 w 10080264"/>
                <a:gd name="connsiteY4916" fmla="*/ 417270 h 3652478"/>
                <a:gd name="connsiteX4917" fmla="*/ 417071 w 10080264"/>
                <a:gd name="connsiteY4917" fmla="*/ 419070 h 3652478"/>
                <a:gd name="connsiteX4918" fmla="*/ 420309 w 10080264"/>
                <a:gd name="connsiteY4918" fmla="*/ 419070 h 3652478"/>
                <a:gd name="connsiteX4919" fmla="*/ 423908 w 10080264"/>
                <a:gd name="connsiteY4919" fmla="*/ 412230 h 3652478"/>
                <a:gd name="connsiteX4920" fmla="*/ 429306 w 10080264"/>
                <a:gd name="connsiteY4920" fmla="*/ 406829 h 3652478"/>
                <a:gd name="connsiteX4921" fmla="*/ 437942 w 10080264"/>
                <a:gd name="connsiteY4921" fmla="*/ 403589 h 3652478"/>
                <a:gd name="connsiteX4922" fmla="*/ 448378 w 10080264"/>
                <a:gd name="connsiteY4922" fmla="*/ 403589 h 3652478"/>
                <a:gd name="connsiteX4923" fmla="*/ 457015 w 10080264"/>
                <a:gd name="connsiteY4923" fmla="*/ 393148 h 3652478"/>
                <a:gd name="connsiteX4924" fmla="*/ 465651 w 10080264"/>
                <a:gd name="connsiteY4924" fmla="*/ 382708 h 3652478"/>
                <a:gd name="connsiteX4925" fmla="*/ 475727 w 10080264"/>
                <a:gd name="connsiteY4925" fmla="*/ 377667 h 3652478"/>
                <a:gd name="connsiteX4926" fmla="*/ 484363 w 10080264"/>
                <a:gd name="connsiteY4926" fmla="*/ 372267 h 3652478"/>
                <a:gd name="connsiteX4927" fmla="*/ 487962 w 10080264"/>
                <a:gd name="connsiteY4927" fmla="*/ 370827 h 3652478"/>
                <a:gd name="connsiteX4928" fmla="*/ 493000 w 10080264"/>
                <a:gd name="connsiteY4928" fmla="*/ 365426 h 3652478"/>
                <a:gd name="connsiteX4929" fmla="*/ 500197 w 10080264"/>
                <a:gd name="connsiteY4929" fmla="*/ 356786 h 3652478"/>
                <a:gd name="connsiteX4930" fmla="*/ 510273 w 10080264"/>
                <a:gd name="connsiteY4930" fmla="*/ 341305 h 3652478"/>
                <a:gd name="connsiteX4931" fmla="*/ 513872 w 10080264"/>
                <a:gd name="connsiteY4931" fmla="*/ 335904 h 3652478"/>
                <a:gd name="connsiteX4932" fmla="*/ 518910 w 10080264"/>
                <a:gd name="connsiteY4932" fmla="*/ 334104 h 3652478"/>
                <a:gd name="connsiteX4933" fmla="*/ 541580 w 10080264"/>
                <a:gd name="connsiteY4933" fmla="*/ 325463 h 3652478"/>
                <a:gd name="connsiteX4934" fmla="*/ 562452 w 10080264"/>
                <a:gd name="connsiteY4934" fmla="*/ 315023 h 3652478"/>
                <a:gd name="connsiteX4935" fmla="*/ 581524 w 10080264"/>
                <a:gd name="connsiteY4935" fmla="*/ 301342 h 3652478"/>
                <a:gd name="connsiteX4936" fmla="*/ 598797 w 10080264"/>
                <a:gd name="connsiteY4936" fmla="*/ 285861 h 3652478"/>
                <a:gd name="connsiteX4937" fmla="*/ 616070 w 10080264"/>
                <a:gd name="connsiteY4937" fmla="*/ 270019 h 3652478"/>
                <a:gd name="connsiteX4938" fmla="*/ 635143 w 10080264"/>
                <a:gd name="connsiteY4938" fmla="*/ 254538 h 3652478"/>
                <a:gd name="connsiteX4939" fmla="*/ 672927 w 10080264"/>
                <a:gd name="connsiteY4939" fmla="*/ 226816 h 3652478"/>
                <a:gd name="connsiteX4940" fmla="*/ 683363 w 10080264"/>
                <a:gd name="connsiteY4940" fmla="*/ 211335 h 3652478"/>
                <a:gd name="connsiteX4941" fmla="*/ 844578 w 10080264"/>
                <a:gd name="connsiteY4941" fmla="*/ 195854 h 3652478"/>
                <a:gd name="connsiteX4942" fmla="*/ 825505 w 10080264"/>
                <a:gd name="connsiteY4942" fmla="*/ 211335 h 3652478"/>
                <a:gd name="connsiteX4943" fmla="*/ 780524 w 10080264"/>
                <a:gd name="connsiteY4943" fmla="*/ 245898 h 3652478"/>
                <a:gd name="connsiteX4944" fmla="*/ 739140 w 10080264"/>
                <a:gd name="connsiteY4944" fmla="*/ 282260 h 3652478"/>
                <a:gd name="connsiteX4945" fmla="*/ 723307 w 10080264"/>
                <a:gd name="connsiteY4945" fmla="*/ 295941 h 3652478"/>
                <a:gd name="connsiteX4946" fmla="*/ 712337 w 10080264"/>
                <a:gd name="connsiteY4946" fmla="*/ 304520 h 3652478"/>
                <a:gd name="connsiteX4947" fmla="*/ 709632 w 10080264"/>
                <a:gd name="connsiteY4947" fmla="*/ 306382 h 3652478"/>
                <a:gd name="connsiteX4948" fmla="*/ 691999 w 10080264"/>
                <a:gd name="connsiteY4948" fmla="*/ 320423 h 3652478"/>
                <a:gd name="connsiteX4949" fmla="*/ 712337 w 10080264"/>
                <a:gd name="connsiteY4949" fmla="*/ 304520 h 3652478"/>
                <a:gd name="connsiteX4950" fmla="*/ 737341 w 10080264"/>
                <a:gd name="connsiteY4950" fmla="*/ 287301 h 3652478"/>
                <a:gd name="connsiteX4951" fmla="*/ 763251 w 10080264"/>
                <a:gd name="connsiteY4951" fmla="*/ 266779 h 3652478"/>
                <a:gd name="connsiteX4952" fmla="*/ 816509 w 10080264"/>
                <a:gd name="connsiteY4952" fmla="*/ 221776 h 3652478"/>
                <a:gd name="connsiteX4953" fmla="*/ 2326899 w 10080264"/>
                <a:gd name="connsiteY4953" fmla="*/ 186207 h 3652478"/>
                <a:gd name="connsiteX4954" fmla="*/ 2286943 w 10080264"/>
                <a:gd name="connsiteY4954" fmla="*/ 215723 h 3652478"/>
                <a:gd name="connsiteX4955" fmla="*/ 2245548 w 10080264"/>
                <a:gd name="connsiteY4955" fmla="*/ 245239 h 3652478"/>
                <a:gd name="connsiteX4956" fmla="*/ 2201992 w 10080264"/>
                <a:gd name="connsiteY4956" fmla="*/ 272595 h 3652478"/>
                <a:gd name="connsiteX4957" fmla="*/ 2157356 w 10080264"/>
                <a:gd name="connsiteY4957" fmla="*/ 298512 h 3652478"/>
                <a:gd name="connsiteX4958" fmla="*/ 2115599 w 10080264"/>
                <a:gd name="connsiteY4958" fmla="*/ 322989 h 3652478"/>
                <a:gd name="connsiteX4959" fmla="*/ 2073843 w 10080264"/>
                <a:gd name="connsiteY4959" fmla="*/ 348905 h 3652478"/>
                <a:gd name="connsiteX4960" fmla="*/ 2036047 w 10080264"/>
                <a:gd name="connsiteY4960" fmla="*/ 376622 h 3652478"/>
                <a:gd name="connsiteX4961" fmla="*/ 1997890 w 10080264"/>
                <a:gd name="connsiteY4961" fmla="*/ 404338 h 3652478"/>
                <a:gd name="connsiteX4962" fmla="*/ 1997890 w 10080264"/>
                <a:gd name="connsiteY4962" fmla="*/ 407578 h 3652478"/>
                <a:gd name="connsiteX4963" fmla="*/ 2065204 w 10080264"/>
                <a:gd name="connsiteY4963" fmla="*/ 367983 h 3652478"/>
                <a:gd name="connsiteX4964" fmla="*/ 2132878 w 10080264"/>
                <a:gd name="connsiteY4964" fmla="*/ 329828 h 3652478"/>
                <a:gd name="connsiteX4965" fmla="*/ 2191552 w 10080264"/>
                <a:gd name="connsiteY4965" fmla="*/ 295272 h 3652478"/>
                <a:gd name="connsiteX4966" fmla="*/ 2238348 w 10080264"/>
                <a:gd name="connsiteY4966" fmla="*/ 267556 h 3652478"/>
                <a:gd name="connsiteX4967" fmla="*/ 2280104 w 10080264"/>
                <a:gd name="connsiteY4967" fmla="*/ 241640 h 3652478"/>
                <a:gd name="connsiteX4968" fmla="*/ 2316460 w 10080264"/>
                <a:gd name="connsiteY4968" fmla="*/ 213923 h 3652478"/>
                <a:gd name="connsiteX4969" fmla="*/ 2349217 w 10080264"/>
                <a:gd name="connsiteY4969" fmla="*/ 187647 h 3652478"/>
                <a:gd name="connsiteX4970" fmla="*/ 2338778 w 10080264"/>
                <a:gd name="connsiteY4970" fmla="*/ 186207 h 3652478"/>
                <a:gd name="connsiteX4971" fmla="*/ 2545039 w 10080264"/>
                <a:gd name="connsiteY4971" fmla="*/ 161730 h 3652478"/>
                <a:gd name="connsiteX4972" fmla="*/ 2517322 w 10080264"/>
                <a:gd name="connsiteY4972" fmla="*/ 167129 h 3652478"/>
                <a:gd name="connsiteX4973" fmla="*/ 2505083 w 10080264"/>
                <a:gd name="connsiteY4973" fmla="*/ 170369 h 3652478"/>
                <a:gd name="connsiteX4974" fmla="*/ 2494644 w 10080264"/>
                <a:gd name="connsiteY4974" fmla="*/ 175768 h 3652478"/>
                <a:gd name="connsiteX4975" fmla="*/ 2425530 w 10080264"/>
                <a:gd name="connsiteY4975" fmla="*/ 222562 h 3652478"/>
                <a:gd name="connsiteX4976" fmla="*/ 2368296 w 10080264"/>
                <a:gd name="connsiteY4976" fmla="*/ 260717 h 3652478"/>
                <a:gd name="connsiteX4977" fmla="*/ 2312861 w 10080264"/>
                <a:gd name="connsiteY4977" fmla="*/ 295272 h 3652478"/>
                <a:gd name="connsiteX4978" fmla="*/ 2255987 w 10080264"/>
                <a:gd name="connsiteY4978" fmla="*/ 328028 h 3652478"/>
                <a:gd name="connsiteX4979" fmla="*/ 2227909 w 10080264"/>
                <a:gd name="connsiteY4979" fmla="*/ 343506 h 3652478"/>
                <a:gd name="connsiteX4980" fmla="*/ 2198751 w 10080264"/>
                <a:gd name="connsiteY4980" fmla="*/ 359344 h 3652478"/>
                <a:gd name="connsiteX4981" fmla="*/ 2160595 w 10080264"/>
                <a:gd name="connsiteY4981" fmla="*/ 385261 h 3652478"/>
                <a:gd name="connsiteX4982" fmla="*/ 2120999 w 10080264"/>
                <a:gd name="connsiteY4982" fmla="*/ 411177 h 3652478"/>
                <a:gd name="connsiteX4983" fmla="*/ 2117400 w 10080264"/>
                <a:gd name="connsiteY4983" fmla="*/ 414417 h 3652478"/>
                <a:gd name="connsiteX4984" fmla="*/ 2081043 w 10080264"/>
                <a:gd name="connsiteY4984" fmla="*/ 440333 h 3652478"/>
                <a:gd name="connsiteX4985" fmla="*/ 2046486 w 10080264"/>
                <a:gd name="connsiteY4985" fmla="*/ 466610 h 3652478"/>
                <a:gd name="connsiteX4986" fmla="*/ 2042886 w 10080264"/>
                <a:gd name="connsiteY4986" fmla="*/ 468410 h 3652478"/>
                <a:gd name="connsiteX4987" fmla="*/ 2023808 w 10080264"/>
                <a:gd name="connsiteY4987" fmla="*/ 477049 h 3652478"/>
                <a:gd name="connsiteX4988" fmla="*/ 2004730 w 10080264"/>
                <a:gd name="connsiteY4988" fmla="*/ 483888 h 3652478"/>
                <a:gd name="connsiteX4989" fmla="*/ 2010129 w 10080264"/>
                <a:gd name="connsiteY4989" fmla="*/ 485687 h 3652478"/>
                <a:gd name="connsiteX4990" fmla="*/ 2013369 w 10080264"/>
                <a:gd name="connsiteY4990" fmla="*/ 488927 h 3652478"/>
                <a:gd name="connsiteX4991" fmla="*/ 2015169 w 10080264"/>
                <a:gd name="connsiteY4991" fmla="*/ 488927 h 3652478"/>
                <a:gd name="connsiteX4992" fmla="*/ 2037847 w 10080264"/>
                <a:gd name="connsiteY4992" fmla="*/ 477049 h 3652478"/>
                <a:gd name="connsiteX4993" fmla="*/ 2046486 w 10080264"/>
                <a:gd name="connsiteY4993" fmla="*/ 469850 h 3652478"/>
                <a:gd name="connsiteX4994" fmla="*/ 2058365 w 10080264"/>
                <a:gd name="connsiteY4994" fmla="*/ 464810 h 3652478"/>
                <a:gd name="connsiteX4995" fmla="*/ 2072403 w 10080264"/>
                <a:gd name="connsiteY4995" fmla="*/ 459411 h 3652478"/>
                <a:gd name="connsiteX4996" fmla="*/ 2091482 w 10080264"/>
                <a:gd name="connsiteY4996" fmla="*/ 456171 h 3652478"/>
                <a:gd name="connsiteX4997" fmla="*/ 2132878 w 10080264"/>
                <a:gd name="connsiteY4997" fmla="*/ 428455 h 3652478"/>
                <a:gd name="connsiteX4998" fmla="*/ 2181473 w 10080264"/>
                <a:gd name="connsiteY4998" fmla="*/ 400739 h 3652478"/>
                <a:gd name="connsiteX4999" fmla="*/ 2231509 w 10080264"/>
                <a:gd name="connsiteY4999" fmla="*/ 374822 h 3652478"/>
                <a:gd name="connsiteX5000" fmla="*/ 2275065 w 10080264"/>
                <a:gd name="connsiteY5000" fmla="*/ 352505 h 3652478"/>
                <a:gd name="connsiteX5001" fmla="*/ 2280104 w 10080264"/>
                <a:gd name="connsiteY5001" fmla="*/ 342066 h 3652478"/>
                <a:gd name="connsiteX5002" fmla="*/ 2285143 w 10080264"/>
                <a:gd name="connsiteY5002" fmla="*/ 334867 h 3652478"/>
                <a:gd name="connsiteX5003" fmla="*/ 2293783 w 10080264"/>
                <a:gd name="connsiteY5003" fmla="*/ 329828 h 3652478"/>
                <a:gd name="connsiteX5004" fmla="*/ 2304222 w 10080264"/>
                <a:gd name="connsiteY5004" fmla="*/ 328028 h 3652478"/>
                <a:gd name="connsiteX5005" fmla="*/ 2323300 w 10080264"/>
                <a:gd name="connsiteY5005" fmla="*/ 319389 h 3652478"/>
                <a:gd name="connsiteX5006" fmla="*/ 2331939 w 10080264"/>
                <a:gd name="connsiteY5006" fmla="*/ 313990 h 3652478"/>
                <a:gd name="connsiteX5007" fmla="*/ 2336979 w 10080264"/>
                <a:gd name="connsiteY5007" fmla="*/ 307151 h 3652478"/>
                <a:gd name="connsiteX5008" fmla="*/ 2340579 w 10080264"/>
                <a:gd name="connsiteY5008" fmla="*/ 302112 h 3652478"/>
                <a:gd name="connsiteX5009" fmla="*/ 2347418 w 10080264"/>
                <a:gd name="connsiteY5009" fmla="*/ 293473 h 3652478"/>
                <a:gd name="connsiteX5010" fmla="*/ 2364696 w 10080264"/>
                <a:gd name="connsiteY5010" fmla="*/ 276195 h 3652478"/>
                <a:gd name="connsiteX5011" fmla="*/ 2389174 w 10080264"/>
                <a:gd name="connsiteY5011" fmla="*/ 260717 h 3652478"/>
                <a:gd name="connsiteX5012" fmla="*/ 2429130 w 10080264"/>
                <a:gd name="connsiteY5012" fmla="*/ 234800 h 3652478"/>
                <a:gd name="connsiteX5013" fmla="*/ 2473766 w 10080264"/>
                <a:gd name="connsiteY5013" fmla="*/ 208524 h 3652478"/>
                <a:gd name="connsiteX5014" fmla="*/ 2491044 w 10080264"/>
                <a:gd name="connsiteY5014" fmla="*/ 198085 h 3652478"/>
                <a:gd name="connsiteX5015" fmla="*/ 2510123 w 10080264"/>
                <a:gd name="connsiteY5015" fmla="*/ 186207 h 3652478"/>
                <a:gd name="connsiteX5016" fmla="*/ 2527401 w 10080264"/>
                <a:gd name="connsiteY5016" fmla="*/ 173968 h 3652478"/>
                <a:gd name="connsiteX5017" fmla="*/ 2182913 w 10080264"/>
                <a:gd name="connsiteY5017" fmla="*/ 161730 h 3652478"/>
                <a:gd name="connsiteX5018" fmla="*/ 2176074 w 10080264"/>
                <a:gd name="connsiteY5018" fmla="*/ 163530 h 3652478"/>
                <a:gd name="connsiteX5019" fmla="*/ 2169235 w 10080264"/>
                <a:gd name="connsiteY5019" fmla="*/ 165329 h 3652478"/>
                <a:gd name="connsiteX5020" fmla="*/ 2174274 w 10080264"/>
                <a:gd name="connsiteY5020" fmla="*/ 172169 h 3652478"/>
                <a:gd name="connsiteX5021" fmla="*/ 2179674 w 10080264"/>
                <a:gd name="connsiteY5021" fmla="*/ 179008 h 3652478"/>
                <a:gd name="connsiteX5022" fmla="*/ 2181473 w 10080264"/>
                <a:gd name="connsiteY5022" fmla="*/ 187647 h 3652478"/>
                <a:gd name="connsiteX5023" fmla="*/ 2181473 w 10080264"/>
                <a:gd name="connsiteY5023" fmla="*/ 196646 h 3652478"/>
                <a:gd name="connsiteX5024" fmla="*/ 2193352 w 10080264"/>
                <a:gd name="connsiteY5024" fmla="*/ 189446 h 3652478"/>
                <a:gd name="connsiteX5025" fmla="*/ 2203791 w 10080264"/>
                <a:gd name="connsiteY5025" fmla="*/ 180808 h 3652478"/>
                <a:gd name="connsiteX5026" fmla="*/ 2210630 w 10080264"/>
                <a:gd name="connsiteY5026" fmla="*/ 175768 h 3652478"/>
                <a:gd name="connsiteX5027" fmla="*/ 2219270 w 10080264"/>
                <a:gd name="connsiteY5027" fmla="*/ 177568 h 3652478"/>
                <a:gd name="connsiteX5028" fmla="*/ 2224669 w 10080264"/>
                <a:gd name="connsiteY5028" fmla="*/ 179008 h 3652478"/>
                <a:gd name="connsiteX5029" fmla="*/ 2227909 w 10080264"/>
                <a:gd name="connsiteY5029" fmla="*/ 175768 h 3652478"/>
                <a:gd name="connsiteX5030" fmla="*/ 2219270 w 10080264"/>
                <a:gd name="connsiteY5030" fmla="*/ 173968 h 3652478"/>
                <a:gd name="connsiteX5031" fmla="*/ 2212431 w 10080264"/>
                <a:gd name="connsiteY5031" fmla="*/ 172169 h 3652478"/>
                <a:gd name="connsiteX5032" fmla="*/ 2203791 w 10080264"/>
                <a:gd name="connsiteY5032" fmla="*/ 168569 h 3652478"/>
                <a:gd name="connsiteX5033" fmla="*/ 2195152 w 10080264"/>
                <a:gd name="connsiteY5033" fmla="*/ 163530 h 3652478"/>
                <a:gd name="connsiteX5034" fmla="*/ 2188312 w 10080264"/>
                <a:gd name="connsiteY5034" fmla="*/ 161730 h 3652478"/>
                <a:gd name="connsiteX5035" fmla="*/ 2018769 w 10080264"/>
                <a:gd name="connsiteY5035" fmla="*/ 158490 h 3652478"/>
                <a:gd name="connsiteX5036" fmla="*/ 2015169 w 10080264"/>
                <a:gd name="connsiteY5036" fmla="*/ 163530 h 3652478"/>
                <a:gd name="connsiteX5037" fmla="*/ 2008330 w 10080264"/>
                <a:gd name="connsiteY5037" fmla="*/ 167129 h 3652478"/>
                <a:gd name="connsiteX5038" fmla="*/ 2001490 w 10080264"/>
                <a:gd name="connsiteY5038" fmla="*/ 168569 h 3652478"/>
                <a:gd name="connsiteX5039" fmla="*/ 1996091 w 10080264"/>
                <a:gd name="connsiteY5039" fmla="*/ 167129 h 3652478"/>
                <a:gd name="connsiteX5040" fmla="*/ 1996091 w 10080264"/>
                <a:gd name="connsiteY5040" fmla="*/ 170369 h 3652478"/>
                <a:gd name="connsiteX5041" fmla="*/ 1996091 w 10080264"/>
                <a:gd name="connsiteY5041" fmla="*/ 191246 h 3652478"/>
                <a:gd name="connsiteX5042" fmla="*/ 2006530 w 10080264"/>
                <a:gd name="connsiteY5042" fmla="*/ 198085 h 3652478"/>
                <a:gd name="connsiteX5043" fmla="*/ 1997890 w 10080264"/>
                <a:gd name="connsiteY5043" fmla="*/ 189446 h 3652478"/>
                <a:gd name="connsiteX5044" fmla="*/ 1999690 w 10080264"/>
                <a:gd name="connsiteY5044" fmla="*/ 184407 h 3652478"/>
                <a:gd name="connsiteX5045" fmla="*/ 2010129 w 10080264"/>
                <a:gd name="connsiteY5045" fmla="*/ 172169 h 3652478"/>
                <a:gd name="connsiteX5046" fmla="*/ 2015169 w 10080264"/>
                <a:gd name="connsiteY5046" fmla="*/ 165329 h 3652478"/>
                <a:gd name="connsiteX5047" fmla="*/ 2022008 w 10080264"/>
                <a:gd name="connsiteY5047" fmla="*/ 158490 h 3652478"/>
                <a:gd name="connsiteX5048" fmla="*/ 2707744 w 10080264"/>
                <a:gd name="connsiteY5048" fmla="*/ 151291 h 3652478"/>
                <a:gd name="connsiteX5049" fmla="*/ 2705944 w 10080264"/>
                <a:gd name="connsiteY5049" fmla="*/ 158490 h 3652478"/>
                <a:gd name="connsiteX5050" fmla="*/ 2714583 w 10080264"/>
                <a:gd name="connsiteY5050" fmla="*/ 151291 h 3652478"/>
                <a:gd name="connsiteX5051" fmla="*/ 794198 w 10080264"/>
                <a:gd name="connsiteY5051" fmla="*/ 123129 h 3652478"/>
                <a:gd name="connsiteX5052" fmla="*/ 731943 w 10080264"/>
                <a:gd name="connsiteY5052" fmla="*/ 171372 h 3652478"/>
                <a:gd name="connsiteX5053" fmla="*/ 733743 w 10080264"/>
                <a:gd name="connsiteY5053" fmla="*/ 171372 h 3652478"/>
                <a:gd name="connsiteX5054" fmla="*/ 757853 w 10080264"/>
                <a:gd name="connsiteY5054" fmla="*/ 154091 h 3652478"/>
                <a:gd name="connsiteX5055" fmla="*/ 787361 w 10080264"/>
                <a:gd name="connsiteY5055" fmla="*/ 133570 h 3652478"/>
                <a:gd name="connsiteX5056" fmla="*/ 809672 w 10080264"/>
                <a:gd name="connsiteY5056" fmla="*/ 105848 h 3652478"/>
                <a:gd name="connsiteX5057" fmla="*/ 809672 w 10080264"/>
                <a:gd name="connsiteY5057" fmla="*/ 107648 h 3652478"/>
                <a:gd name="connsiteX5058" fmla="*/ 809672 w 10080264"/>
                <a:gd name="connsiteY5058" fmla="*/ 109088 h 3652478"/>
                <a:gd name="connsiteX5059" fmla="*/ 807873 w 10080264"/>
                <a:gd name="connsiteY5059" fmla="*/ 110888 h 3652478"/>
                <a:gd name="connsiteX5060" fmla="*/ 820108 w 10080264"/>
                <a:gd name="connsiteY5060" fmla="*/ 116288 h 3652478"/>
                <a:gd name="connsiteX5061" fmla="*/ 813270 w 10080264"/>
                <a:gd name="connsiteY5061" fmla="*/ 109088 h 3652478"/>
                <a:gd name="connsiteX5062" fmla="*/ 811471 w 10080264"/>
                <a:gd name="connsiteY5062" fmla="*/ 109088 h 3652478"/>
                <a:gd name="connsiteX5063" fmla="*/ 2008330 w 10080264"/>
                <a:gd name="connsiteY5063" fmla="*/ 47625 h 3652478"/>
                <a:gd name="connsiteX5064" fmla="*/ 2058365 w 10080264"/>
                <a:gd name="connsiteY5064" fmla="*/ 99818 h 3652478"/>
                <a:gd name="connsiteX5065" fmla="*/ 2067004 w 10080264"/>
                <a:gd name="connsiteY5065" fmla="*/ 104857 h 3652478"/>
                <a:gd name="connsiteX5066" fmla="*/ 2070604 w 10080264"/>
                <a:gd name="connsiteY5066" fmla="*/ 106657 h 3652478"/>
                <a:gd name="connsiteX5067" fmla="*/ 2077443 w 10080264"/>
                <a:gd name="connsiteY5067" fmla="*/ 98018 h 3652478"/>
                <a:gd name="connsiteX5068" fmla="*/ 2084282 w 10080264"/>
                <a:gd name="connsiteY5068" fmla="*/ 92619 h 3652478"/>
                <a:gd name="connsiteX5069" fmla="*/ 2091482 w 10080264"/>
                <a:gd name="connsiteY5069" fmla="*/ 89379 h 3652478"/>
                <a:gd name="connsiteX5070" fmla="*/ 2098321 w 10080264"/>
                <a:gd name="connsiteY5070" fmla="*/ 85780 h 3652478"/>
                <a:gd name="connsiteX5071" fmla="*/ 2105160 w 10080264"/>
                <a:gd name="connsiteY5071" fmla="*/ 89379 h 3652478"/>
                <a:gd name="connsiteX5072" fmla="*/ 2113800 w 10080264"/>
                <a:gd name="connsiteY5072" fmla="*/ 92619 h 3652478"/>
                <a:gd name="connsiteX5073" fmla="*/ 2120999 w 10080264"/>
                <a:gd name="connsiteY5073" fmla="*/ 92619 h 3652478"/>
                <a:gd name="connsiteX5074" fmla="*/ 2127839 w 10080264"/>
                <a:gd name="connsiteY5074" fmla="*/ 90819 h 3652478"/>
                <a:gd name="connsiteX5075" fmla="*/ 2132878 w 10080264"/>
                <a:gd name="connsiteY5075" fmla="*/ 89379 h 3652478"/>
                <a:gd name="connsiteX5076" fmla="*/ 2143317 w 10080264"/>
                <a:gd name="connsiteY5076" fmla="*/ 83980 h 3652478"/>
                <a:gd name="connsiteX5077" fmla="*/ 2155556 w 10080264"/>
                <a:gd name="connsiteY5077" fmla="*/ 78941 h 3652478"/>
                <a:gd name="connsiteX5078" fmla="*/ 2169235 w 10080264"/>
                <a:gd name="connsiteY5078" fmla="*/ 77141 h 3652478"/>
                <a:gd name="connsiteX5079" fmla="*/ 2182913 w 10080264"/>
                <a:gd name="connsiteY5079" fmla="*/ 75341 h 3652478"/>
                <a:gd name="connsiteX5080" fmla="*/ 2205591 w 10080264"/>
                <a:gd name="connsiteY5080" fmla="*/ 73542 h 3652478"/>
                <a:gd name="connsiteX5081" fmla="*/ 2233308 w 10080264"/>
                <a:gd name="connsiteY5081" fmla="*/ 73542 h 3652478"/>
                <a:gd name="connsiteX5082" fmla="*/ 2262826 w 10080264"/>
                <a:gd name="connsiteY5082" fmla="*/ 75341 h 3652478"/>
                <a:gd name="connsiteX5083" fmla="*/ 2292343 w 10080264"/>
                <a:gd name="connsiteY5083" fmla="*/ 80381 h 3652478"/>
                <a:gd name="connsiteX5084" fmla="*/ 2304222 w 10080264"/>
                <a:gd name="connsiteY5084" fmla="*/ 83980 h 3652478"/>
                <a:gd name="connsiteX5085" fmla="*/ 2314661 w 10080264"/>
                <a:gd name="connsiteY5085" fmla="*/ 85780 h 3652478"/>
                <a:gd name="connsiteX5086" fmla="*/ 2326899 w 10080264"/>
                <a:gd name="connsiteY5086" fmla="*/ 85780 h 3652478"/>
                <a:gd name="connsiteX5087" fmla="*/ 2336979 w 10080264"/>
                <a:gd name="connsiteY5087" fmla="*/ 85780 h 3652478"/>
                <a:gd name="connsiteX5088" fmla="*/ 2345618 w 10080264"/>
                <a:gd name="connsiteY5088" fmla="*/ 83980 h 3652478"/>
                <a:gd name="connsiteX5089" fmla="*/ 2356057 w 10080264"/>
                <a:gd name="connsiteY5089" fmla="*/ 80381 h 3652478"/>
                <a:gd name="connsiteX5090" fmla="*/ 2364696 w 10080264"/>
                <a:gd name="connsiteY5090" fmla="*/ 77141 h 3652478"/>
                <a:gd name="connsiteX5091" fmla="*/ 2373335 w 10080264"/>
                <a:gd name="connsiteY5091" fmla="*/ 71742 h 3652478"/>
                <a:gd name="connsiteX5092" fmla="*/ 2378734 w 10080264"/>
                <a:gd name="connsiteY5092" fmla="*/ 68502 h 3652478"/>
                <a:gd name="connsiteX5093" fmla="*/ 2385574 w 10080264"/>
                <a:gd name="connsiteY5093" fmla="*/ 68502 h 3652478"/>
                <a:gd name="connsiteX5094" fmla="*/ 2413292 w 10080264"/>
                <a:gd name="connsiteY5094" fmla="*/ 75341 h 3652478"/>
                <a:gd name="connsiteX5095" fmla="*/ 2435970 w 10080264"/>
                <a:gd name="connsiteY5095" fmla="*/ 80381 h 3652478"/>
                <a:gd name="connsiteX5096" fmla="*/ 2444608 w 10080264"/>
                <a:gd name="connsiteY5096" fmla="*/ 82180 h 3652478"/>
                <a:gd name="connsiteX5097" fmla="*/ 2454688 w 10080264"/>
                <a:gd name="connsiteY5097" fmla="*/ 83980 h 3652478"/>
                <a:gd name="connsiteX5098" fmla="*/ 2466926 w 10080264"/>
                <a:gd name="connsiteY5098" fmla="*/ 85780 h 3652478"/>
                <a:gd name="connsiteX5099" fmla="*/ 2482405 w 10080264"/>
                <a:gd name="connsiteY5099" fmla="*/ 83980 h 3652478"/>
                <a:gd name="connsiteX5100" fmla="*/ 2496444 w 10080264"/>
                <a:gd name="connsiteY5100" fmla="*/ 73542 h 3652478"/>
                <a:gd name="connsiteX5101" fmla="*/ 2505083 w 10080264"/>
                <a:gd name="connsiteY5101" fmla="*/ 66703 h 3652478"/>
                <a:gd name="connsiteX5102" fmla="*/ 2513722 w 10080264"/>
                <a:gd name="connsiteY5102" fmla="*/ 61303 h 3652478"/>
                <a:gd name="connsiteX5103" fmla="*/ 2522361 w 10080264"/>
                <a:gd name="connsiteY5103" fmla="*/ 58064 h 3652478"/>
                <a:gd name="connsiteX5104" fmla="*/ 2532800 w 10080264"/>
                <a:gd name="connsiteY5104" fmla="*/ 54464 h 3652478"/>
                <a:gd name="connsiteX5105" fmla="*/ 2545039 w 10080264"/>
                <a:gd name="connsiteY5105" fmla="*/ 52664 h 3652478"/>
                <a:gd name="connsiteX5106" fmla="*/ 2575996 w 10080264"/>
                <a:gd name="connsiteY5106" fmla="*/ 51224 h 3652478"/>
                <a:gd name="connsiteX5107" fmla="*/ 2612353 w 10080264"/>
                <a:gd name="connsiteY5107" fmla="*/ 51224 h 3652478"/>
                <a:gd name="connsiteX5108" fmla="*/ 2650509 w 10080264"/>
                <a:gd name="connsiteY5108" fmla="*/ 51224 h 3652478"/>
                <a:gd name="connsiteX5109" fmla="*/ 2691905 w 10080264"/>
                <a:gd name="connsiteY5109" fmla="*/ 52664 h 3652478"/>
                <a:gd name="connsiteX5110" fmla="*/ 2766418 w 10080264"/>
                <a:gd name="connsiteY5110" fmla="*/ 64903 h 3652478"/>
                <a:gd name="connsiteX5111" fmla="*/ 2832292 w 10080264"/>
                <a:gd name="connsiteY5111" fmla="*/ 77141 h 3652478"/>
                <a:gd name="connsiteX5112" fmla="*/ 2837331 w 10080264"/>
                <a:gd name="connsiteY5112" fmla="*/ 77141 h 3652478"/>
                <a:gd name="connsiteX5113" fmla="*/ 2839132 w 10080264"/>
                <a:gd name="connsiteY5113" fmla="*/ 80381 h 3652478"/>
                <a:gd name="connsiteX5114" fmla="*/ 2844531 w 10080264"/>
                <a:gd name="connsiteY5114" fmla="*/ 87580 h 3652478"/>
                <a:gd name="connsiteX5115" fmla="*/ 2847770 w 10080264"/>
                <a:gd name="connsiteY5115" fmla="*/ 94419 h 3652478"/>
                <a:gd name="connsiteX5116" fmla="*/ 2847770 w 10080264"/>
                <a:gd name="connsiteY5116" fmla="*/ 103058 h 3652478"/>
                <a:gd name="connsiteX5117" fmla="*/ 2847770 w 10080264"/>
                <a:gd name="connsiteY5117" fmla="*/ 113496 h 3652478"/>
                <a:gd name="connsiteX5118" fmla="*/ 2847770 w 10080264"/>
                <a:gd name="connsiteY5118" fmla="*/ 128974 h 3652478"/>
                <a:gd name="connsiteX5119" fmla="*/ 2851370 w 10080264"/>
                <a:gd name="connsiteY5119" fmla="*/ 142652 h 3652478"/>
                <a:gd name="connsiteX5120" fmla="*/ 2851370 w 10080264"/>
                <a:gd name="connsiteY5120" fmla="*/ 148052 h 3652478"/>
                <a:gd name="connsiteX5121" fmla="*/ 2853170 w 10080264"/>
                <a:gd name="connsiteY5121" fmla="*/ 161730 h 3652478"/>
                <a:gd name="connsiteX5122" fmla="*/ 2854610 w 10080264"/>
                <a:gd name="connsiteY5122" fmla="*/ 175768 h 3652478"/>
                <a:gd name="connsiteX5123" fmla="*/ 2856410 w 10080264"/>
                <a:gd name="connsiteY5123" fmla="*/ 179008 h 3652478"/>
                <a:gd name="connsiteX5124" fmla="*/ 2858210 w 10080264"/>
                <a:gd name="connsiteY5124" fmla="*/ 180808 h 3652478"/>
                <a:gd name="connsiteX5125" fmla="*/ 2868649 w 10080264"/>
                <a:gd name="connsiteY5125" fmla="*/ 186207 h 3652478"/>
                <a:gd name="connsiteX5126" fmla="*/ 2890967 w 10080264"/>
                <a:gd name="connsiteY5126" fmla="*/ 193046 h 3652478"/>
                <a:gd name="connsiteX5127" fmla="*/ 2873688 w 10080264"/>
                <a:gd name="connsiteY5127" fmla="*/ 210324 h 3652478"/>
                <a:gd name="connsiteX5128" fmla="*/ 2871889 w 10080264"/>
                <a:gd name="connsiteY5128" fmla="*/ 213923 h 3652478"/>
                <a:gd name="connsiteX5129" fmla="*/ 2870448 w 10080264"/>
                <a:gd name="connsiteY5129" fmla="*/ 218962 h 3652478"/>
                <a:gd name="connsiteX5130" fmla="*/ 2868649 w 10080264"/>
                <a:gd name="connsiteY5130" fmla="*/ 226161 h 3652478"/>
                <a:gd name="connsiteX5131" fmla="*/ 2860010 w 10080264"/>
                <a:gd name="connsiteY5131" fmla="*/ 243439 h 3652478"/>
                <a:gd name="connsiteX5132" fmla="*/ 2866849 w 10080264"/>
                <a:gd name="connsiteY5132" fmla="*/ 277995 h 3652478"/>
                <a:gd name="connsiteX5133" fmla="*/ 2870448 w 10080264"/>
                <a:gd name="connsiteY5133" fmla="*/ 312550 h 3652478"/>
                <a:gd name="connsiteX5134" fmla="*/ 2868649 w 10080264"/>
                <a:gd name="connsiteY5134" fmla="*/ 347106 h 3652478"/>
                <a:gd name="connsiteX5135" fmla="*/ 2863249 w 10080264"/>
                <a:gd name="connsiteY5135" fmla="*/ 383461 h 3652478"/>
                <a:gd name="connsiteX5136" fmla="*/ 2856410 w 10080264"/>
                <a:gd name="connsiteY5136" fmla="*/ 421616 h 3652478"/>
                <a:gd name="connsiteX5137" fmla="*/ 2854610 w 10080264"/>
                <a:gd name="connsiteY5137" fmla="*/ 459411 h 3652478"/>
                <a:gd name="connsiteX5138" fmla="*/ 2854610 w 10080264"/>
                <a:gd name="connsiteY5138" fmla="*/ 497926 h 3652478"/>
                <a:gd name="connsiteX5139" fmla="*/ 2860010 w 10080264"/>
                <a:gd name="connsiteY5139" fmla="*/ 535721 h 3652478"/>
                <a:gd name="connsiteX5140" fmla="*/ 2860010 w 10080264"/>
                <a:gd name="connsiteY5140" fmla="*/ 539320 h 3652478"/>
                <a:gd name="connsiteX5141" fmla="*/ 2861809 w 10080264"/>
                <a:gd name="connsiteY5141" fmla="*/ 542560 h 3652478"/>
                <a:gd name="connsiteX5142" fmla="*/ 2866849 w 10080264"/>
                <a:gd name="connsiteY5142" fmla="*/ 547959 h 3652478"/>
                <a:gd name="connsiteX5143" fmla="*/ 2870448 w 10080264"/>
                <a:gd name="connsiteY5143" fmla="*/ 556598 h 3652478"/>
                <a:gd name="connsiteX5144" fmla="*/ 2870448 w 10080264"/>
                <a:gd name="connsiteY5144" fmla="*/ 570276 h 3652478"/>
                <a:gd name="connsiteX5145" fmla="*/ 2870448 w 10080264"/>
                <a:gd name="connsiteY5145" fmla="*/ 597993 h 3652478"/>
                <a:gd name="connsiteX5146" fmla="*/ 2868649 w 10080264"/>
                <a:gd name="connsiteY5146" fmla="*/ 610231 h 3652478"/>
                <a:gd name="connsiteX5147" fmla="*/ 2865049 w 10080264"/>
                <a:gd name="connsiteY5147" fmla="*/ 620670 h 3652478"/>
                <a:gd name="connsiteX5148" fmla="*/ 2865049 w 10080264"/>
                <a:gd name="connsiteY5148" fmla="*/ 629309 h 3652478"/>
                <a:gd name="connsiteX5149" fmla="*/ 2863249 w 10080264"/>
                <a:gd name="connsiteY5149" fmla="*/ 639747 h 3652478"/>
                <a:gd name="connsiteX5150" fmla="*/ 2865049 w 10080264"/>
                <a:gd name="connsiteY5150" fmla="*/ 650186 h 3652478"/>
                <a:gd name="connsiteX5151" fmla="*/ 2866849 w 10080264"/>
                <a:gd name="connsiteY5151" fmla="*/ 662064 h 3652478"/>
                <a:gd name="connsiteX5152" fmla="*/ 2866849 w 10080264"/>
                <a:gd name="connsiteY5152" fmla="*/ 674303 h 3652478"/>
                <a:gd name="connsiteX5153" fmla="*/ 2868649 w 10080264"/>
                <a:gd name="connsiteY5153" fmla="*/ 684741 h 3652478"/>
                <a:gd name="connsiteX5154" fmla="*/ 2871889 w 10080264"/>
                <a:gd name="connsiteY5154" fmla="*/ 691581 h 3652478"/>
                <a:gd name="connsiteX5155" fmla="*/ 2875488 w 10080264"/>
                <a:gd name="connsiteY5155" fmla="*/ 698419 h 3652478"/>
                <a:gd name="connsiteX5156" fmla="*/ 2878728 w 10080264"/>
                <a:gd name="connsiteY5156" fmla="*/ 702019 h 3652478"/>
                <a:gd name="connsiteX5157" fmla="*/ 2878728 w 10080264"/>
                <a:gd name="connsiteY5157" fmla="*/ 707058 h 3652478"/>
                <a:gd name="connsiteX5158" fmla="*/ 2877288 w 10080264"/>
                <a:gd name="connsiteY5158" fmla="*/ 732975 h 3652478"/>
                <a:gd name="connsiteX5159" fmla="*/ 2875488 w 10080264"/>
                <a:gd name="connsiteY5159" fmla="*/ 760691 h 3652478"/>
                <a:gd name="connsiteX5160" fmla="*/ 2871889 w 10080264"/>
                <a:gd name="connsiteY5160" fmla="*/ 788408 h 3652478"/>
                <a:gd name="connsiteX5161" fmla="*/ 2866849 w 10080264"/>
                <a:gd name="connsiteY5161" fmla="*/ 814324 h 3652478"/>
                <a:gd name="connsiteX5162" fmla="*/ 2861809 w 10080264"/>
                <a:gd name="connsiteY5162" fmla="*/ 835202 h 3652478"/>
                <a:gd name="connsiteX5163" fmla="*/ 2861809 w 10080264"/>
                <a:gd name="connsiteY5163" fmla="*/ 854279 h 3652478"/>
                <a:gd name="connsiteX5164" fmla="*/ 2863249 w 10080264"/>
                <a:gd name="connsiteY5164" fmla="*/ 873357 h 3652478"/>
                <a:gd name="connsiteX5165" fmla="*/ 2870448 w 10080264"/>
                <a:gd name="connsiteY5165" fmla="*/ 890634 h 3652478"/>
                <a:gd name="connsiteX5166" fmla="*/ 2878728 w 10080264"/>
                <a:gd name="connsiteY5166" fmla="*/ 887035 h 3652478"/>
                <a:gd name="connsiteX5167" fmla="*/ 2884127 w 10080264"/>
                <a:gd name="connsiteY5167" fmla="*/ 881996 h 3652478"/>
                <a:gd name="connsiteX5168" fmla="*/ 2906445 w 10080264"/>
                <a:gd name="connsiteY5168" fmla="*/ 881996 h 3652478"/>
                <a:gd name="connsiteX5169" fmla="*/ 2927323 w 10080264"/>
                <a:gd name="connsiteY5169" fmla="*/ 867957 h 3652478"/>
                <a:gd name="connsiteX5170" fmla="*/ 2948201 w 10080264"/>
                <a:gd name="connsiteY5170" fmla="*/ 854279 h 3652478"/>
                <a:gd name="connsiteX5171" fmla="*/ 2969079 w 10080264"/>
                <a:gd name="connsiteY5171" fmla="*/ 840241 h 3652478"/>
                <a:gd name="connsiteX5172" fmla="*/ 2991397 w 10080264"/>
                <a:gd name="connsiteY5172" fmla="*/ 828363 h 3652478"/>
                <a:gd name="connsiteX5173" fmla="*/ 3014075 w 10080264"/>
                <a:gd name="connsiteY5173" fmla="*/ 817924 h 3652478"/>
                <a:gd name="connsiteX5174" fmla="*/ 3038193 w 10080264"/>
                <a:gd name="connsiteY5174" fmla="*/ 807485 h 3652478"/>
                <a:gd name="connsiteX5175" fmla="*/ 3062311 w 10080264"/>
                <a:gd name="connsiteY5175" fmla="*/ 797047 h 3652478"/>
                <a:gd name="connsiteX5176" fmla="*/ 3088228 w 10080264"/>
                <a:gd name="connsiteY5176" fmla="*/ 790208 h 3652478"/>
                <a:gd name="connsiteX5177" fmla="*/ 3114506 w 10080264"/>
                <a:gd name="connsiteY5177" fmla="*/ 783369 h 3652478"/>
                <a:gd name="connsiteX5178" fmla="*/ 3142223 w 10080264"/>
                <a:gd name="connsiteY5178" fmla="*/ 776529 h 3652478"/>
                <a:gd name="connsiteX5179" fmla="*/ 3169581 w 10080264"/>
                <a:gd name="connsiteY5179" fmla="*/ 771130 h 3652478"/>
                <a:gd name="connsiteX5180" fmla="*/ 3199098 w 10080264"/>
                <a:gd name="connsiteY5180" fmla="*/ 766091 h 3652478"/>
                <a:gd name="connsiteX5181" fmla="*/ 3230415 w 10080264"/>
                <a:gd name="connsiteY5181" fmla="*/ 762491 h 3652478"/>
                <a:gd name="connsiteX5182" fmla="*/ 3259932 w 10080264"/>
                <a:gd name="connsiteY5182" fmla="*/ 760691 h 3652478"/>
                <a:gd name="connsiteX5183" fmla="*/ 3325446 w 10080264"/>
                <a:gd name="connsiteY5183" fmla="*/ 759251 h 3652478"/>
                <a:gd name="connsiteX5184" fmla="*/ 3330485 w 10080264"/>
                <a:gd name="connsiteY5184" fmla="*/ 759251 h 3652478"/>
                <a:gd name="connsiteX5185" fmla="*/ 3334085 w 10080264"/>
                <a:gd name="connsiteY5185" fmla="*/ 762491 h 3652478"/>
                <a:gd name="connsiteX5186" fmla="*/ 3348124 w 10080264"/>
                <a:gd name="connsiteY5186" fmla="*/ 772930 h 3652478"/>
                <a:gd name="connsiteX5187" fmla="*/ 3365402 w 10080264"/>
                <a:gd name="connsiteY5187" fmla="*/ 779769 h 3652478"/>
                <a:gd name="connsiteX5188" fmla="*/ 3384480 w 10080264"/>
                <a:gd name="connsiteY5188" fmla="*/ 785168 h 3652478"/>
                <a:gd name="connsiteX5189" fmla="*/ 3405358 w 10080264"/>
                <a:gd name="connsiteY5189" fmla="*/ 788408 h 3652478"/>
                <a:gd name="connsiteX5190" fmla="*/ 3453593 w 10080264"/>
                <a:gd name="connsiteY5190" fmla="*/ 800646 h 3652478"/>
                <a:gd name="connsiteX5191" fmla="*/ 3484551 w 10080264"/>
                <a:gd name="connsiteY5191" fmla="*/ 807485 h 3652478"/>
                <a:gd name="connsiteX5192" fmla="*/ 3489950 w 10080264"/>
                <a:gd name="connsiteY5192" fmla="*/ 809285 h 3652478"/>
                <a:gd name="connsiteX5193" fmla="*/ 3493550 w 10080264"/>
                <a:gd name="connsiteY5193" fmla="*/ 812885 h 3652478"/>
                <a:gd name="connsiteX5194" fmla="*/ 3500389 w 10080264"/>
                <a:gd name="connsiteY5194" fmla="*/ 817924 h 3652478"/>
                <a:gd name="connsiteX5195" fmla="*/ 3503629 w 10080264"/>
                <a:gd name="connsiteY5195" fmla="*/ 821523 h 3652478"/>
                <a:gd name="connsiteX5196" fmla="*/ 3509029 w 10080264"/>
                <a:gd name="connsiteY5196" fmla="*/ 822963 h 3652478"/>
                <a:gd name="connsiteX5197" fmla="*/ 3512628 w 10080264"/>
                <a:gd name="connsiteY5197" fmla="*/ 824763 h 3652478"/>
                <a:gd name="connsiteX5198" fmla="*/ 3528107 w 10080264"/>
                <a:gd name="connsiteY5198" fmla="*/ 835202 h 3652478"/>
                <a:gd name="connsiteX5199" fmla="*/ 3536746 w 10080264"/>
                <a:gd name="connsiteY5199" fmla="*/ 838441 h 3652478"/>
                <a:gd name="connsiteX5200" fmla="*/ 3545385 w 10080264"/>
                <a:gd name="connsiteY5200" fmla="*/ 842041 h 3652478"/>
                <a:gd name="connsiteX5201" fmla="*/ 3550425 w 10080264"/>
                <a:gd name="connsiteY5201" fmla="*/ 843841 h 3652478"/>
                <a:gd name="connsiteX5202" fmla="*/ 3571303 w 10080264"/>
                <a:gd name="connsiteY5202" fmla="*/ 854279 h 3652478"/>
                <a:gd name="connsiteX5203" fmla="*/ 3590381 w 10080264"/>
                <a:gd name="connsiteY5203" fmla="*/ 861118 h 3652478"/>
                <a:gd name="connsiteX5204" fmla="*/ 3614498 w 10080264"/>
                <a:gd name="connsiteY5204" fmla="*/ 873357 h 3652478"/>
                <a:gd name="connsiteX5205" fmla="*/ 3633577 w 10080264"/>
                <a:gd name="connsiteY5205" fmla="*/ 885595 h 3652478"/>
                <a:gd name="connsiteX5206" fmla="*/ 3649055 w 10080264"/>
                <a:gd name="connsiteY5206" fmla="*/ 897474 h 3652478"/>
                <a:gd name="connsiteX5207" fmla="*/ 3671733 w 10080264"/>
                <a:gd name="connsiteY5207" fmla="*/ 918351 h 3652478"/>
                <a:gd name="connsiteX5208" fmla="*/ 3692611 w 10080264"/>
                <a:gd name="connsiteY5208" fmla="*/ 935629 h 3652478"/>
                <a:gd name="connsiteX5209" fmla="*/ 3702690 w 10080264"/>
                <a:gd name="connsiteY5209" fmla="*/ 946067 h 3652478"/>
                <a:gd name="connsiteX5210" fmla="*/ 3714929 w 10080264"/>
                <a:gd name="connsiteY5210" fmla="*/ 954706 h 3652478"/>
                <a:gd name="connsiteX5211" fmla="*/ 3740847 w 10080264"/>
                <a:gd name="connsiteY5211" fmla="*/ 971984 h 3652478"/>
                <a:gd name="connsiteX5212" fmla="*/ 3745886 w 10080264"/>
                <a:gd name="connsiteY5212" fmla="*/ 973784 h 3652478"/>
                <a:gd name="connsiteX5213" fmla="*/ 3747686 w 10080264"/>
                <a:gd name="connsiteY5213" fmla="*/ 978823 h 3652478"/>
                <a:gd name="connsiteX5214" fmla="*/ 3756325 w 10080264"/>
                <a:gd name="connsiteY5214" fmla="*/ 999700 h 3652478"/>
                <a:gd name="connsiteX5215" fmla="*/ 3766764 w 10080264"/>
                <a:gd name="connsiteY5215" fmla="*/ 1015178 h 3652478"/>
                <a:gd name="connsiteX5216" fmla="*/ 3779003 w 10080264"/>
                <a:gd name="connsiteY5216" fmla="*/ 1029216 h 3652478"/>
                <a:gd name="connsiteX5217" fmla="*/ 3793041 w 10080264"/>
                <a:gd name="connsiteY5217" fmla="*/ 1037855 h 3652478"/>
                <a:gd name="connsiteX5218" fmla="*/ 3801681 w 10080264"/>
                <a:gd name="connsiteY5218" fmla="*/ 1042894 h 3652478"/>
                <a:gd name="connsiteX5219" fmla="*/ 3801681 w 10080264"/>
                <a:gd name="connsiteY5219" fmla="*/ 1051533 h 3652478"/>
                <a:gd name="connsiteX5220" fmla="*/ 3803121 w 10080264"/>
                <a:gd name="connsiteY5220" fmla="*/ 1072411 h 3652478"/>
                <a:gd name="connsiteX5221" fmla="*/ 3808520 w 10080264"/>
                <a:gd name="connsiteY5221" fmla="*/ 1091488 h 3652478"/>
                <a:gd name="connsiteX5222" fmla="*/ 3815359 w 10080264"/>
                <a:gd name="connsiteY5222" fmla="*/ 1110206 h 3652478"/>
                <a:gd name="connsiteX5223" fmla="*/ 3829398 w 10080264"/>
                <a:gd name="connsiteY5223" fmla="*/ 1129283 h 3652478"/>
                <a:gd name="connsiteX5224" fmla="*/ 3844877 w 10080264"/>
                <a:gd name="connsiteY5224" fmla="*/ 1153760 h 3652478"/>
                <a:gd name="connsiteX5225" fmla="*/ 3855316 w 10080264"/>
                <a:gd name="connsiteY5225" fmla="*/ 1177877 h 3652478"/>
                <a:gd name="connsiteX5226" fmla="*/ 3863595 w 10080264"/>
                <a:gd name="connsiteY5226" fmla="*/ 1202354 h 3652478"/>
                <a:gd name="connsiteX5227" fmla="*/ 3868995 w 10080264"/>
                <a:gd name="connsiteY5227" fmla="*/ 1226470 h 3652478"/>
                <a:gd name="connsiteX5228" fmla="*/ 3868995 w 10080264"/>
                <a:gd name="connsiteY5228" fmla="*/ 1229710 h 3652478"/>
                <a:gd name="connsiteX5229" fmla="*/ 3872234 w 10080264"/>
                <a:gd name="connsiteY5229" fmla="*/ 1238349 h 3652478"/>
                <a:gd name="connsiteX5230" fmla="*/ 3874034 w 10080264"/>
                <a:gd name="connsiteY5230" fmla="*/ 1248787 h 3652478"/>
                <a:gd name="connsiteX5231" fmla="*/ 3874034 w 10080264"/>
                <a:gd name="connsiteY5231" fmla="*/ 1259226 h 3652478"/>
                <a:gd name="connsiteX5232" fmla="*/ 3872234 w 10080264"/>
                <a:gd name="connsiteY5232" fmla="*/ 1269665 h 3652478"/>
                <a:gd name="connsiteX5233" fmla="*/ 3870794 w 10080264"/>
                <a:gd name="connsiteY5233" fmla="*/ 1276504 h 3652478"/>
                <a:gd name="connsiteX5234" fmla="*/ 3872234 w 10080264"/>
                <a:gd name="connsiteY5234" fmla="*/ 1288742 h 3652478"/>
                <a:gd name="connsiteX5235" fmla="*/ 3884473 w 10080264"/>
                <a:gd name="connsiteY5235" fmla="*/ 1286942 h 3652478"/>
                <a:gd name="connsiteX5236" fmla="*/ 3899951 w 10080264"/>
                <a:gd name="connsiteY5236" fmla="*/ 1285143 h 3652478"/>
                <a:gd name="connsiteX5237" fmla="*/ 3908951 w 10080264"/>
                <a:gd name="connsiteY5237" fmla="*/ 1283703 h 3652478"/>
                <a:gd name="connsiteX5238" fmla="*/ 3917590 w 10080264"/>
                <a:gd name="connsiteY5238" fmla="*/ 1285143 h 3652478"/>
                <a:gd name="connsiteX5239" fmla="*/ 3926229 w 10080264"/>
                <a:gd name="connsiteY5239" fmla="*/ 1286942 h 3652478"/>
                <a:gd name="connsiteX5240" fmla="*/ 3933068 w 10080264"/>
                <a:gd name="connsiteY5240" fmla="*/ 1290542 h 3652478"/>
                <a:gd name="connsiteX5241" fmla="*/ 3939908 w 10080264"/>
                <a:gd name="connsiteY5241" fmla="*/ 1297381 h 3652478"/>
                <a:gd name="connsiteX5242" fmla="*/ 3943507 w 10080264"/>
                <a:gd name="connsiteY5242" fmla="*/ 1304220 h 3652478"/>
                <a:gd name="connsiteX5243" fmla="*/ 3948547 w 10080264"/>
                <a:gd name="connsiteY5243" fmla="*/ 1313219 h 3652478"/>
                <a:gd name="connsiteX5244" fmla="*/ 3950347 w 10080264"/>
                <a:gd name="connsiteY5244" fmla="*/ 1323298 h 3652478"/>
                <a:gd name="connsiteX5245" fmla="*/ 3952147 w 10080264"/>
                <a:gd name="connsiteY5245" fmla="*/ 1326897 h 3652478"/>
                <a:gd name="connsiteX5246" fmla="*/ 3950347 w 10080264"/>
                <a:gd name="connsiteY5246" fmla="*/ 1330497 h 3652478"/>
                <a:gd name="connsiteX5247" fmla="*/ 3945308 w 10080264"/>
                <a:gd name="connsiteY5247" fmla="*/ 1340575 h 3652478"/>
                <a:gd name="connsiteX5248" fmla="*/ 3938468 w 10080264"/>
                <a:gd name="connsiteY5248" fmla="*/ 1349214 h 3652478"/>
                <a:gd name="connsiteX5249" fmla="*/ 3929469 w 10080264"/>
                <a:gd name="connsiteY5249" fmla="*/ 1356413 h 3652478"/>
                <a:gd name="connsiteX5250" fmla="*/ 3919030 w 10080264"/>
                <a:gd name="connsiteY5250" fmla="*/ 1361453 h 3652478"/>
                <a:gd name="connsiteX5251" fmla="*/ 3907151 w 10080264"/>
                <a:gd name="connsiteY5251" fmla="*/ 1366492 h 3652478"/>
                <a:gd name="connsiteX5252" fmla="*/ 3912191 w 10080264"/>
                <a:gd name="connsiteY5252" fmla="*/ 1375131 h 3652478"/>
                <a:gd name="connsiteX5253" fmla="*/ 3917590 w 10080264"/>
                <a:gd name="connsiteY5253" fmla="*/ 1383770 h 3652478"/>
                <a:gd name="connsiteX5254" fmla="*/ 3922629 w 10080264"/>
                <a:gd name="connsiteY5254" fmla="*/ 1397808 h 3652478"/>
                <a:gd name="connsiteX5255" fmla="*/ 3926229 w 10080264"/>
                <a:gd name="connsiteY5255" fmla="*/ 1402847 h 3652478"/>
                <a:gd name="connsiteX5256" fmla="*/ 3929469 w 10080264"/>
                <a:gd name="connsiteY5256" fmla="*/ 1406447 h 3652478"/>
                <a:gd name="connsiteX5257" fmla="*/ 3936668 w 10080264"/>
                <a:gd name="connsiteY5257" fmla="*/ 1411486 h 3652478"/>
                <a:gd name="connsiteX5258" fmla="*/ 3936668 w 10080264"/>
                <a:gd name="connsiteY5258" fmla="*/ 1418685 h 3652478"/>
                <a:gd name="connsiteX5259" fmla="*/ 3934869 w 10080264"/>
                <a:gd name="connsiteY5259" fmla="*/ 1427324 h 3652478"/>
                <a:gd name="connsiteX5260" fmla="*/ 3933068 w 10080264"/>
                <a:gd name="connsiteY5260" fmla="*/ 1432363 h 3652478"/>
                <a:gd name="connsiteX5261" fmla="*/ 3928029 w 10080264"/>
                <a:gd name="connsiteY5261" fmla="*/ 1442802 h 3652478"/>
                <a:gd name="connsiteX5262" fmla="*/ 3936668 w 10080264"/>
                <a:gd name="connsiteY5262" fmla="*/ 1444602 h 3652478"/>
                <a:gd name="connsiteX5263" fmla="*/ 3945308 w 10080264"/>
                <a:gd name="connsiteY5263" fmla="*/ 1451441 h 3652478"/>
                <a:gd name="connsiteX5264" fmla="*/ 3952147 w 10080264"/>
                <a:gd name="connsiteY5264" fmla="*/ 1460080 h 3652478"/>
                <a:gd name="connsiteX5265" fmla="*/ 3957546 w 10080264"/>
                <a:gd name="connsiteY5265" fmla="*/ 1470518 h 3652478"/>
                <a:gd name="connsiteX5266" fmla="*/ 3958986 w 10080264"/>
                <a:gd name="connsiteY5266" fmla="*/ 1480957 h 3652478"/>
                <a:gd name="connsiteX5267" fmla="*/ 3960786 w 10080264"/>
                <a:gd name="connsiteY5267" fmla="*/ 1489596 h 3652478"/>
                <a:gd name="connsiteX5268" fmla="*/ 3958986 w 10080264"/>
                <a:gd name="connsiteY5268" fmla="*/ 1500035 h 3652478"/>
                <a:gd name="connsiteX5269" fmla="*/ 3953946 w 10080264"/>
                <a:gd name="connsiteY5269" fmla="*/ 1506874 h 3652478"/>
                <a:gd name="connsiteX5270" fmla="*/ 3947107 w 10080264"/>
                <a:gd name="connsiteY5270" fmla="*/ 1513713 h 3652478"/>
                <a:gd name="connsiteX5271" fmla="*/ 3941708 w 10080264"/>
                <a:gd name="connsiteY5271" fmla="*/ 1515512 h 3652478"/>
                <a:gd name="connsiteX5272" fmla="*/ 3934869 w 10080264"/>
                <a:gd name="connsiteY5272" fmla="*/ 1517312 h 3652478"/>
                <a:gd name="connsiteX5273" fmla="*/ 3926229 w 10080264"/>
                <a:gd name="connsiteY5273" fmla="*/ 1520552 h 3652478"/>
                <a:gd name="connsiteX5274" fmla="*/ 3931269 w 10080264"/>
                <a:gd name="connsiteY5274" fmla="*/ 1551868 h 3652478"/>
                <a:gd name="connsiteX5275" fmla="*/ 3934869 w 10080264"/>
                <a:gd name="connsiteY5275" fmla="*/ 1586423 h 3652478"/>
                <a:gd name="connsiteX5276" fmla="*/ 3933068 w 10080264"/>
                <a:gd name="connsiteY5276" fmla="*/ 1620979 h 3652478"/>
                <a:gd name="connsiteX5277" fmla="*/ 3928029 w 10080264"/>
                <a:gd name="connsiteY5277" fmla="*/ 1657334 h 3652478"/>
                <a:gd name="connsiteX5278" fmla="*/ 3926229 w 10080264"/>
                <a:gd name="connsiteY5278" fmla="*/ 1676411 h 3652478"/>
                <a:gd name="connsiteX5279" fmla="*/ 3924429 w 10080264"/>
                <a:gd name="connsiteY5279" fmla="*/ 1692249 h 3652478"/>
                <a:gd name="connsiteX5280" fmla="*/ 3926229 w 10080264"/>
                <a:gd name="connsiteY5280" fmla="*/ 1709527 h 3652478"/>
                <a:gd name="connsiteX5281" fmla="*/ 3926229 w 10080264"/>
                <a:gd name="connsiteY5281" fmla="*/ 1725005 h 3652478"/>
                <a:gd name="connsiteX5282" fmla="*/ 3928029 w 10080264"/>
                <a:gd name="connsiteY5282" fmla="*/ 1740483 h 3652478"/>
                <a:gd name="connsiteX5283" fmla="*/ 3931269 w 10080264"/>
                <a:gd name="connsiteY5283" fmla="*/ 1754521 h 3652478"/>
                <a:gd name="connsiteX5284" fmla="*/ 3936668 w 10080264"/>
                <a:gd name="connsiteY5284" fmla="*/ 1768199 h 3652478"/>
                <a:gd name="connsiteX5285" fmla="*/ 3941708 w 10080264"/>
                <a:gd name="connsiteY5285" fmla="*/ 1780438 h 3652478"/>
                <a:gd name="connsiteX5286" fmla="*/ 3945308 w 10080264"/>
                <a:gd name="connsiteY5286" fmla="*/ 1785477 h 3652478"/>
                <a:gd name="connsiteX5287" fmla="*/ 3943507 w 10080264"/>
                <a:gd name="connsiteY5287" fmla="*/ 1790516 h 3652478"/>
                <a:gd name="connsiteX5288" fmla="*/ 3938468 w 10080264"/>
                <a:gd name="connsiteY5288" fmla="*/ 1816793 h 3652478"/>
                <a:gd name="connsiteX5289" fmla="*/ 3938468 w 10080264"/>
                <a:gd name="connsiteY5289" fmla="*/ 1828671 h 3652478"/>
                <a:gd name="connsiteX5290" fmla="*/ 3939908 w 10080264"/>
                <a:gd name="connsiteY5290" fmla="*/ 1840910 h 3652478"/>
                <a:gd name="connsiteX5291" fmla="*/ 3941708 w 10080264"/>
                <a:gd name="connsiteY5291" fmla="*/ 1856748 h 3652478"/>
                <a:gd name="connsiteX5292" fmla="*/ 3943507 w 10080264"/>
                <a:gd name="connsiteY5292" fmla="*/ 1875465 h 3652478"/>
                <a:gd name="connsiteX5293" fmla="*/ 3943507 w 10080264"/>
                <a:gd name="connsiteY5293" fmla="*/ 1915420 h 3652478"/>
                <a:gd name="connsiteX5294" fmla="*/ 3945308 w 10080264"/>
                <a:gd name="connsiteY5294" fmla="*/ 1937737 h 3652478"/>
                <a:gd name="connsiteX5295" fmla="*/ 3945308 w 10080264"/>
                <a:gd name="connsiteY5295" fmla="*/ 1962214 h 3652478"/>
                <a:gd name="connsiteX5296" fmla="*/ 3939908 w 10080264"/>
                <a:gd name="connsiteY5296" fmla="*/ 2015847 h 3652478"/>
                <a:gd name="connsiteX5297" fmla="*/ 3939908 w 10080264"/>
                <a:gd name="connsiteY5297" fmla="*/ 2024486 h 3652478"/>
                <a:gd name="connsiteX5298" fmla="*/ 3929469 w 10080264"/>
                <a:gd name="connsiteY5298" fmla="*/ 2126712 h 3652478"/>
                <a:gd name="connsiteX5299" fmla="*/ 3928029 w 10080264"/>
                <a:gd name="connsiteY5299" fmla="*/ 2142190 h 3652478"/>
                <a:gd name="connsiteX5300" fmla="*/ 3926229 w 10080264"/>
                <a:gd name="connsiteY5300" fmla="*/ 2168107 h 3652478"/>
                <a:gd name="connsiteX5301" fmla="*/ 3926229 w 10080264"/>
                <a:gd name="connsiteY5301" fmla="*/ 2192224 h 3652478"/>
                <a:gd name="connsiteX5302" fmla="*/ 3926229 w 10080264"/>
                <a:gd name="connsiteY5302" fmla="*/ 2216700 h 3652478"/>
                <a:gd name="connsiteX5303" fmla="*/ 3928029 w 10080264"/>
                <a:gd name="connsiteY5303" fmla="*/ 2239017 h 3652478"/>
                <a:gd name="connsiteX5304" fmla="*/ 3931269 w 10080264"/>
                <a:gd name="connsiteY5304" fmla="*/ 2251256 h 3652478"/>
                <a:gd name="connsiteX5305" fmla="*/ 3933068 w 10080264"/>
                <a:gd name="connsiteY5305" fmla="*/ 2259895 h 3652478"/>
                <a:gd name="connsiteX5306" fmla="*/ 3936668 w 10080264"/>
                <a:gd name="connsiteY5306" fmla="*/ 2266734 h 3652478"/>
                <a:gd name="connsiteX5307" fmla="*/ 3939908 w 10080264"/>
                <a:gd name="connsiteY5307" fmla="*/ 2273573 h 3652478"/>
                <a:gd name="connsiteX5308" fmla="*/ 3947107 w 10080264"/>
                <a:gd name="connsiteY5308" fmla="*/ 2282212 h 3652478"/>
                <a:gd name="connsiteX5309" fmla="*/ 3955746 w 10080264"/>
                <a:gd name="connsiteY5309" fmla="*/ 2289411 h 3652478"/>
                <a:gd name="connsiteX5310" fmla="*/ 3967625 w 10080264"/>
                <a:gd name="connsiteY5310" fmla="*/ 2294450 h 3652478"/>
                <a:gd name="connsiteX5311" fmla="*/ 3981664 w 10080264"/>
                <a:gd name="connsiteY5311" fmla="*/ 2298050 h 3652478"/>
                <a:gd name="connsiteX5312" fmla="*/ 3997143 w 10080264"/>
                <a:gd name="connsiteY5312" fmla="*/ 2299489 h 3652478"/>
                <a:gd name="connsiteX5313" fmla="*/ 4012621 w 10080264"/>
                <a:gd name="connsiteY5313" fmla="*/ 2298050 h 3652478"/>
                <a:gd name="connsiteX5314" fmla="*/ 4034939 w 10080264"/>
                <a:gd name="connsiteY5314" fmla="*/ 2296250 h 3652478"/>
                <a:gd name="connsiteX5315" fmla="*/ 4055817 w 10080264"/>
                <a:gd name="connsiteY5315" fmla="*/ 2294450 h 3652478"/>
                <a:gd name="connsiteX5316" fmla="*/ 4076695 w 10080264"/>
                <a:gd name="connsiteY5316" fmla="*/ 2298050 h 3652478"/>
                <a:gd name="connsiteX5317" fmla="*/ 4097573 w 10080264"/>
                <a:gd name="connsiteY5317" fmla="*/ 2301289 h 3652478"/>
                <a:gd name="connsiteX5318" fmla="*/ 4108012 w 10080264"/>
                <a:gd name="connsiteY5318" fmla="*/ 2299489 h 3652478"/>
                <a:gd name="connsiteX5319" fmla="*/ 4116651 w 10080264"/>
                <a:gd name="connsiteY5319" fmla="*/ 2299489 h 3652478"/>
                <a:gd name="connsiteX5320" fmla="*/ 4123490 w 10080264"/>
                <a:gd name="connsiteY5320" fmla="*/ 2301289 h 3652478"/>
                <a:gd name="connsiteX5321" fmla="*/ 4130330 w 10080264"/>
                <a:gd name="connsiteY5321" fmla="*/ 2304889 h 3652478"/>
                <a:gd name="connsiteX5322" fmla="*/ 4135730 w 10080264"/>
                <a:gd name="connsiteY5322" fmla="*/ 2308128 h 3652478"/>
                <a:gd name="connsiteX5323" fmla="*/ 4137169 w 10080264"/>
                <a:gd name="connsiteY5323" fmla="*/ 2313528 h 3652478"/>
                <a:gd name="connsiteX5324" fmla="*/ 4144009 w 10080264"/>
                <a:gd name="connsiteY5324" fmla="*/ 2304889 h 3652478"/>
                <a:gd name="connsiteX5325" fmla="*/ 4149408 w 10080264"/>
                <a:gd name="connsiteY5325" fmla="*/ 2299489 h 3652478"/>
                <a:gd name="connsiteX5326" fmla="*/ 4158047 w 10080264"/>
                <a:gd name="connsiteY5326" fmla="*/ 2301289 h 3652478"/>
                <a:gd name="connsiteX5327" fmla="*/ 4170286 w 10080264"/>
                <a:gd name="connsiteY5327" fmla="*/ 2306689 h 3652478"/>
                <a:gd name="connsiteX5328" fmla="*/ 4182165 w 10080264"/>
                <a:gd name="connsiteY5328" fmla="*/ 2315327 h 3652478"/>
                <a:gd name="connsiteX5329" fmla="*/ 4192603 w 10080264"/>
                <a:gd name="connsiteY5329" fmla="*/ 2323966 h 3652478"/>
                <a:gd name="connsiteX5330" fmla="*/ 4201243 w 10080264"/>
                <a:gd name="connsiteY5330" fmla="*/ 2332605 h 3652478"/>
                <a:gd name="connsiteX5331" fmla="*/ 4208442 w 10080264"/>
                <a:gd name="connsiteY5331" fmla="*/ 2341244 h 3652478"/>
                <a:gd name="connsiteX5332" fmla="*/ 4213481 w 10080264"/>
                <a:gd name="connsiteY5332" fmla="*/ 2349883 h 3652478"/>
                <a:gd name="connsiteX5333" fmla="*/ 4215281 w 10080264"/>
                <a:gd name="connsiteY5333" fmla="*/ 2360322 h 3652478"/>
                <a:gd name="connsiteX5334" fmla="*/ 4217081 w 10080264"/>
                <a:gd name="connsiteY5334" fmla="*/ 2372200 h 3652478"/>
                <a:gd name="connsiteX5335" fmla="*/ 4260277 w 10080264"/>
                <a:gd name="connsiteY5335" fmla="*/ 2356722 h 3652478"/>
                <a:gd name="connsiteX5336" fmla="*/ 4215281 w 10080264"/>
                <a:gd name="connsiteY5336" fmla="*/ 2384438 h 3652478"/>
                <a:gd name="connsiteX5337" fmla="*/ 4215281 w 10080264"/>
                <a:gd name="connsiteY5337" fmla="*/ 2394877 h 3652478"/>
                <a:gd name="connsiteX5338" fmla="*/ 4218521 w 10080264"/>
                <a:gd name="connsiteY5338" fmla="*/ 2396677 h 3652478"/>
                <a:gd name="connsiteX5339" fmla="*/ 4223921 w 10080264"/>
                <a:gd name="connsiteY5339" fmla="*/ 2396677 h 3652478"/>
                <a:gd name="connsiteX5340" fmla="*/ 4228960 w 10080264"/>
                <a:gd name="connsiteY5340" fmla="*/ 2394877 h 3652478"/>
                <a:gd name="connsiteX5341" fmla="*/ 4236159 w 10080264"/>
                <a:gd name="connsiteY5341" fmla="*/ 2396677 h 3652478"/>
                <a:gd name="connsiteX5342" fmla="*/ 4242999 w 10080264"/>
                <a:gd name="connsiteY5342" fmla="*/ 2398477 h 3652478"/>
                <a:gd name="connsiteX5343" fmla="*/ 4248038 w 10080264"/>
                <a:gd name="connsiteY5343" fmla="*/ 2400276 h 3652478"/>
                <a:gd name="connsiteX5344" fmla="*/ 4253438 w 10080264"/>
                <a:gd name="connsiteY5344" fmla="*/ 2405316 h 3652478"/>
                <a:gd name="connsiteX5345" fmla="*/ 4256677 w 10080264"/>
                <a:gd name="connsiteY5345" fmla="*/ 2410355 h 3652478"/>
                <a:gd name="connsiteX5346" fmla="*/ 4260277 w 10080264"/>
                <a:gd name="connsiteY5346" fmla="*/ 2415754 h 3652478"/>
                <a:gd name="connsiteX5347" fmla="*/ 4262077 w 10080264"/>
                <a:gd name="connsiteY5347" fmla="*/ 2422593 h 3652478"/>
                <a:gd name="connsiteX5348" fmla="*/ 4262077 w 10080264"/>
                <a:gd name="connsiteY5348" fmla="*/ 2429432 h 3652478"/>
                <a:gd name="connsiteX5349" fmla="*/ 4262077 w 10080264"/>
                <a:gd name="connsiteY5349" fmla="*/ 2441671 h 3652478"/>
                <a:gd name="connsiteX5350" fmla="*/ 4256677 w 10080264"/>
                <a:gd name="connsiteY5350" fmla="*/ 2451750 h 3652478"/>
                <a:gd name="connsiteX5351" fmla="*/ 4248038 w 10080264"/>
                <a:gd name="connsiteY5351" fmla="*/ 2460388 h 3652478"/>
                <a:gd name="connsiteX5352" fmla="*/ 4237959 w 10080264"/>
                <a:gd name="connsiteY5352" fmla="*/ 2465788 h 3652478"/>
                <a:gd name="connsiteX5353" fmla="*/ 4242999 w 10080264"/>
                <a:gd name="connsiteY5353" fmla="*/ 2470827 h 3652478"/>
                <a:gd name="connsiteX5354" fmla="*/ 4244799 w 10080264"/>
                <a:gd name="connsiteY5354" fmla="*/ 2478026 h 3652478"/>
                <a:gd name="connsiteX5355" fmla="*/ 4246238 w 10080264"/>
                <a:gd name="connsiteY5355" fmla="*/ 2484865 h 3652478"/>
                <a:gd name="connsiteX5356" fmla="*/ 4248038 w 10080264"/>
                <a:gd name="connsiteY5356" fmla="*/ 2491704 h 3652478"/>
                <a:gd name="connsiteX5357" fmla="*/ 4246238 w 10080264"/>
                <a:gd name="connsiteY5357" fmla="*/ 2498543 h 3652478"/>
                <a:gd name="connsiteX5358" fmla="*/ 4244799 w 10080264"/>
                <a:gd name="connsiteY5358" fmla="*/ 2505742 h 3652478"/>
                <a:gd name="connsiteX5359" fmla="*/ 4242999 w 10080264"/>
                <a:gd name="connsiteY5359" fmla="*/ 2510782 h 3652478"/>
                <a:gd name="connsiteX5360" fmla="*/ 4239399 w 10080264"/>
                <a:gd name="connsiteY5360" fmla="*/ 2516181 h 3652478"/>
                <a:gd name="connsiteX5361" fmla="*/ 4234360 w 10080264"/>
                <a:gd name="connsiteY5361" fmla="*/ 2519421 h 3652478"/>
                <a:gd name="connsiteX5362" fmla="*/ 4228960 w 10080264"/>
                <a:gd name="connsiteY5362" fmla="*/ 2523020 h 3652478"/>
                <a:gd name="connsiteX5363" fmla="*/ 4223921 w 10080264"/>
                <a:gd name="connsiteY5363" fmla="*/ 2524820 h 3652478"/>
                <a:gd name="connsiteX5364" fmla="*/ 4217081 w 10080264"/>
                <a:gd name="connsiteY5364" fmla="*/ 2526620 h 3652478"/>
                <a:gd name="connsiteX5365" fmla="*/ 4203042 w 10080264"/>
                <a:gd name="connsiteY5365" fmla="*/ 2531659 h 3652478"/>
                <a:gd name="connsiteX5366" fmla="*/ 4201243 w 10080264"/>
                <a:gd name="connsiteY5366" fmla="*/ 2576293 h 3652478"/>
                <a:gd name="connsiteX5367" fmla="*/ 4201243 w 10080264"/>
                <a:gd name="connsiteY5367" fmla="*/ 2595011 h 3652478"/>
                <a:gd name="connsiteX5368" fmla="*/ 4198003 w 10080264"/>
                <a:gd name="connsiteY5368" fmla="*/ 2610849 h 3652478"/>
                <a:gd name="connsiteX5369" fmla="*/ 4196203 w 10080264"/>
                <a:gd name="connsiteY5369" fmla="*/ 2628126 h 3652478"/>
                <a:gd name="connsiteX5370" fmla="*/ 4196203 w 10080264"/>
                <a:gd name="connsiteY5370" fmla="*/ 2645404 h 3652478"/>
                <a:gd name="connsiteX5371" fmla="*/ 4194403 w 10080264"/>
                <a:gd name="connsiteY5371" fmla="*/ 2687159 h 3652478"/>
                <a:gd name="connsiteX5372" fmla="*/ 4194403 w 10080264"/>
                <a:gd name="connsiteY5372" fmla="*/ 2707676 h 3652478"/>
                <a:gd name="connsiteX5373" fmla="*/ 4180365 w 10080264"/>
                <a:gd name="connsiteY5373" fmla="*/ 2702637 h 3652478"/>
                <a:gd name="connsiteX5374" fmla="*/ 4180365 w 10080264"/>
                <a:gd name="connsiteY5374" fmla="*/ 2728553 h 3652478"/>
                <a:gd name="connsiteX5375" fmla="*/ 4158047 w 10080264"/>
                <a:gd name="connsiteY5375" fmla="*/ 2707676 h 3652478"/>
                <a:gd name="connsiteX5376" fmla="*/ 4151208 w 10080264"/>
                <a:gd name="connsiteY5376" fmla="*/ 2713075 h 3652478"/>
                <a:gd name="connsiteX5377" fmla="*/ 4142569 w 10080264"/>
                <a:gd name="connsiteY5377" fmla="*/ 2714515 h 3652478"/>
                <a:gd name="connsiteX5378" fmla="*/ 4132130 w 10080264"/>
                <a:gd name="connsiteY5378" fmla="*/ 2716315 h 3652478"/>
                <a:gd name="connsiteX5379" fmla="*/ 4123490 w 10080264"/>
                <a:gd name="connsiteY5379" fmla="*/ 2716315 h 3652478"/>
                <a:gd name="connsiteX5380" fmla="*/ 4066256 w 10080264"/>
                <a:gd name="connsiteY5380" fmla="*/ 2719914 h 3652478"/>
                <a:gd name="connsiteX5381" fmla="*/ 4010821 w 10080264"/>
                <a:gd name="connsiteY5381" fmla="*/ 2718115 h 3652478"/>
                <a:gd name="connsiteX5382" fmla="*/ 3957546 w 10080264"/>
                <a:gd name="connsiteY5382" fmla="*/ 2714515 h 3652478"/>
                <a:gd name="connsiteX5383" fmla="*/ 3903551 w 10080264"/>
                <a:gd name="connsiteY5383" fmla="*/ 2709476 h 3652478"/>
                <a:gd name="connsiteX5384" fmla="*/ 3851716 w 10080264"/>
                <a:gd name="connsiteY5384" fmla="*/ 2704436 h 3652478"/>
                <a:gd name="connsiteX5385" fmla="*/ 3798081 w 10080264"/>
                <a:gd name="connsiteY5385" fmla="*/ 2700837 h 3652478"/>
                <a:gd name="connsiteX5386" fmla="*/ 3742646 w 10080264"/>
                <a:gd name="connsiteY5386" fmla="*/ 2700837 h 3652478"/>
                <a:gd name="connsiteX5387" fmla="*/ 3685772 w 10080264"/>
                <a:gd name="connsiteY5387" fmla="*/ 2702637 h 3652478"/>
                <a:gd name="connsiteX5388" fmla="*/ 3645816 w 10080264"/>
                <a:gd name="connsiteY5388" fmla="*/ 2707676 h 3652478"/>
                <a:gd name="connsiteX5389" fmla="*/ 3624937 w 10080264"/>
                <a:gd name="connsiteY5389" fmla="*/ 2709476 h 3652478"/>
                <a:gd name="connsiteX5390" fmla="*/ 3602260 w 10080264"/>
                <a:gd name="connsiteY5390" fmla="*/ 2709476 h 3652478"/>
                <a:gd name="connsiteX5391" fmla="*/ 3583542 w 10080264"/>
                <a:gd name="connsiteY5391" fmla="*/ 2711275 h 3652478"/>
                <a:gd name="connsiteX5392" fmla="*/ 3562663 w 10080264"/>
                <a:gd name="connsiteY5392" fmla="*/ 2709476 h 3652478"/>
                <a:gd name="connsiteX5393" fmla="*/ 3543585 w 10080264"/>
                <a:gd name="connsiteY5393" fmla="*/ 2704436 h 3652478"/>
                <a:gd name="connsiteX5394" fmla="*/ 3522707 w 10080264"/>
                <a:gd name="connsiteY5394" fmla="*/ 2695797 h 3652478"/>
                <a:gd name="connsiteX5395" fmla="*/ 3514068 w 10080264"/>
                <a:gd name="connsiteY5395" fmla="*/ 2699037 h 3652478"/>
                <a:gd name="connsiteX5396" fmla="*/ 3503629 w 10080264"/>
                <a:gd name="connsiteY5396" fmla="*/ 2699037 h 3652478"/>
                <a:gd name="connsiteX5397" fmla="*/ 3503629 w 10080264"/>
                <a:gd name="connsiteY5397" fmla="*/ 2700837 h 3652478"/>
                <a:gd name="connsiteX5398" fmla="*/ 3500389 w 10080264"/>
                <a:gd name="connsiteY5398" fmla="*/ 2705876 h 3652478"/>
                <a:gd name="connsiteX5399" fmla="*/ 3496789 w 10080264"/>
                <a:gd name="connsiteY5399" fmla="*/ 2707676 h 3652478"/>
                <a:gd name="connsiteX5400" fmla="*/ 3491750 w 10080264"/>
                <a:gd name="connsiteY5400" fmla="*/ 2709476 h 3652478"/>
                <a:gd name="connsiteX5401" fmla="*/ 3486350 w 10080264"/>
                <a:gd name="connsiteY5401" fmla="*/ 2711275 h 3652478"/>
                <a:gd name="connsiteX5402" fmla="*/ 3477712 w 10080264"/>
                <a:gd name="connsiteY5402" fmla="*/ 2711275 h 3652478"/>
                <a:gd name="connsiteX5403" fmla="*/ 3474471 w 10080264"/>
                <a:gd name="connsiteY5403" fmla="*/ 2709476 h 3652478"/>
                <a:gd name="connsiteX5404" fmla="*/ 3470872 w 10080264"/>
                <a:gd name="connsiteY5404" fmla="*/ 2707676 h 3652478"/>
                <a:gd name="connsiteX5405" fmla="*/ 3467272 w 10080264"/>
                <a:gd name="connsiteY5405" fmla="*/ 2702637 h 3652478"/>
                <a:gd name="connsiteX5406" fmla="*/ 3465473 w 10080264"/>
                <a:gd name="connsiteY5406" fmla="*/ 2697597 h 3652478"/>
                <a:gd name="connsiteX5407" fmla="*/ 3451794 w 10080264"/>
                <a:gd name="connsiteY5407" fmla="*/ 2697597 h 3652478"/>
                <a:gd name="connsiteX5408" fmla="*/ 3444954 w 10080264"/>
                <a:gd name="connsiteY5408" fmla="*/ 2695797 h 3652478"/>
                <a:gd name="connsiteX5409" fmla="*/ 3438115 w 10080264"/>
                <a:gd name="connsiteY5409" fmla="*/ 2692198 h 3652478"/>
                <a:gd name="connsiteX5410" fmla="*/ 3434515 w 10080264"/>
                <a:gd name="connsiteY5410" fmla="*/ 2692198 h 3652478"/>
                <a:gd name="connsiteX5411" fmla="*/ 3432716 w 10080264"/>
                <a:gd name="connsiteY5411" fmla="*/ 2692198 h 3652478"/>
                <a:gd name="connsiteX5412" fmla="*/ 3425876 w 10080264"/>
                <a:gd name="connsiteY5412" fmla="*/ 2697597 h 3652478"/>
                <a:gd name="connsiteX5413" fmla="*/ 3399959 w 10080264"/>
                <a:gd name="connsiteY5413" fmla="*/ 2723154 h 3652478"/>
                <a:gd name="connsiteX5414" fmla="*/ 3399959 w 10080264"/>
                <a:gd name="connsiteY5414" fmla="*/ 2693998 h 3652478"/>
                <a:gd name="connsiteX5415" fmla="*/ 3391320 w 10080264"/>
                <a:gd name="connsiteY5415" fmla="*/ 2690398 h 3652478"/>
                <a:gd name="connsiteX5416" fmla="*/ 3386280 w 10080264"/>
                <a:gd name="connsiteY5416" fmla="*/ 2688958 h 3652478"/>
                <a:gd name="connsiteX5417" fmla="*/ 3382680 w 10080264"/>
                <a:gd name="connsiteY5417" fmla="*/ 2690398 h 3652478"/>
                <a:gd name="connsiteX5418" fmla="*/ 3380881 w 10080264"/>
                <a:gd name="connsiteY5418" fmla="*/ 2692198 h 3652478"/>
                <a:gd name="connsiteX5419" fmla="*/ 3370442 w 10080264"/>
                <a:gd name="connsiteY5419" fmla="*/ 2719914 h 3652478"/>
                <a:gd name="connsiteX5420" fmla="*/ 3353163 w 10080264"/>
                <a:gd name="connsiteY5420" fmla="*/ 2695797 h 3652478"/>
                <a:gd name="connsiteX5421" fmla="*/ 3346324 w 10080264"/>
                <a:gd name="connsiteY5421" fmla="*/ 2687159 h 3652478"/>
                <a:gd name="connsiteX5422" fmla="*/ 3335885 w 10080264"/>
                <a:gd name="connsiteY5422" fmla="*/ 2680320 h 3652478"/>
                <a:gd name="connsiteX5423" fmla="*/ 3325446 w 10080264"/>
                <a:gd name="connsiteY5423" fmla="*/ 2685359 h 3652478"/>
                <a:gd name="connsiteX5424" fmla="*/ 3315007 w 10080264"/>
                <a:gd name="connsiteY5424" fmla="*/ 2688958 h 3652478"/>
                <a:gd name="connsiteX5425" fmla="*/ 3304568 w 10080264"/>
                <a:gd name="connsiteY5425" fmla="*/ 2690398 h 3652478"/>
                <a:gd name="connsiteX5426" fmla="*/ 3294488 w 10080264"/>
                <a:gd name="connsiteY5426" fmla="*/ 2690398 h 3652478"/>
                <a:gd name="connsiteX5427" fmla="*/ 3280450 w 10080264"/>
                <a:gd name="connsiteY5427" fmla="*/ 2693998 h 3652478"/>
                <a:gd name="connsiteX5428" fmla="*/ 3268571 w 10080264"/>
                <a:gd name="connsiteY5428" fmla="*/ 2693998 h 3652478"/>
                <a:gd name="connsiteX5429" fmla="*/ 3256332 w 10080264"/>
                <a:gd name="connsiteY5429" fmla="*/ 2692198 h 3652478"/>
                <a:gd name="connsiteX5430" fmla="*/ 3245893 w 10080264"/>
                <a:gd name="connsiteY5430" fmla="*/ 2690398 h 3652478"/>
                <a:gd name="connsiteX5431" fmla="*/ 3235454 w 10080264"/>
                <a:gd name="connsiteY5431" fmla="*/ 2687159 h 3652478"/>
                <a:gd name="connsiteX5432" fmla="*/ 3235454 w 10080264"/>
                <a:gd name="connsiteY5432" fmla="*/ 2676720 h 3652478"/>
                <a:gd name="connsiteX5433" fmla="*/ 3233655 w 10080264"/>
                <a:gd name="connsiteY5433" fmla="*/ 2605449 h 3652478"/>
                <a:gd name="connsiteX5434" fmla="*/ 3233655 w 10080264"/>
                <a:gd name="connsiteY5434" fmla="*/ 2533459 h 3652478"/>
                <a:gd name="connsiteX5435" fmla="*/ 3239054 w 10080264"/>
                <a:gd name="connsiteY5435" fmla="*/ 2384438 h 3652478"/>
                <a:gd name="connsiteX5436" fmla="*/ 3239054 w 10080264"/>
                <a:gd name="connsiteY5436" fmla="*/ 2379399 h 3652478"/>
                <a:gd name="connsiteX5437" fmla="*/ 3245893 w 10080264"/>
                <a:gd name="connsiteY5437" fmla="*/ 2230379 h 3652478"/>
                <a:gd name="connsiteX5438" fmla="*/ 3249493 w 10080264"/>
                <a:gd name="connsiteY5438" fmla="*/ 2149029 h 3652478"/>
                <a:gd name="connsiteX5439" fmla="*/ 3252733 w 10080264"/>
                <a:gd name="connsiteY5439" fmla="*/ 2067680 h 3652478"/>
                <a:gd name="connsiteX5440" fmla="*/ 3256332 w 10080264"/>
                <a:gd name="connsiteY5440" fmla="*/ 1991730 h 3652478"/>
                <a:gd name="connsiteX5441" fmla="*/ 3256332 w 10080264"/>
                <a:gd name="connsiteY5441" fmla="*/ 1916860 h 3652478"/>
                <a:gd name="connsiteX5442" fmla="*/ 3256332 w 10080264"/>
                <a:gd name="connsiteY5442" fmla="*/ 1842710 h 3652478"/>
                <a:gd name="connsiteX5443" fmla="*/ 3252733 w 10080264"/>
                <a:gd name="connsiteY5443" fmla="*/ 1768199 h 3652478"/>
                <a:gd name="connsiteX5444" fmla="*/ 3249493 w 10080264"/>
                <a:gd name="connsiteY5444" fmla="*/ 1693689 h 3652478"/>
                <a:gd name="connsiteX5445" fmla="*/ 3244093 w 10080264"/>
                <a:gd name="connsiteY5445" fmla="*/ 1628178 h 3652478"/>
                <a:gd name="connsiteX5446" fmla="*/ 3235454 w 10080264"/>
                <a:gd name="connsiteY5446" fmla="*/ 1570945 h 3652478"/>
                <a:gd name="connsiteX5447" fmla="*/ 3225015 w 10080264"/>
                <a:gd name="connsiteY5447" fmla="*/ 1520552 h 3652478"/>
                <a:gd name="connsiteX5448" fmla="*/ 3213136 w 10080264"/>
                <a:gd name="connsiteY5448" fmla="*/ 1503274 h 3652478"/>
                <a:gd name="connsiteX5449" fmla="*/ 3200898 w 10080264"/>
                <a:gd name="connsiteY5449" fmla="*/ 1485996 h 3652478"/>
                <a:gd name="connsiteX5450" fmla="*/ 3190459 w 10080264"/>
                <a:gd name="connsiteY5450" fmla="*/ 1467279 h 3652478"/>
                <a:gd name="connsiteX5451" fmla="*/ 3180020 w 10080264"/>
                <a:gd name="connsiteY5451" fmla="*/ 1448201 h 3652478"/>
                <a:gd name="connsiteX5452" fmla="*/ 3169581 w 10080264"/>
                <a:gd name="connsiteY5452" fmla="*/ 1430564 h 3652478"/>
                <a:gd name="connsiteX5453" fmla="*/ 3155901 w 10080264"/>
                <a:gd name="connsiteY5453" fmla="*/ 1413286 h 3652478"/>
                <a:gd name="connsiteX5454" fmla="*/ 3140423 w 10080264"/>
                <a:gd name="connsiteY5454" fmla="*/ 1397808 h 3652478"/>
                <a:gd name="connsiteX5455" fmla="*/ 3121345 w 10080264"/>
                <a:gd name="connsiteY5455" fmla="*/ 1381970 h 3652478"/>
                <a:gd name="connsiteX5456" fmla="*/ 3116306 w 10080264"/>
                <a:gd name="connsiteY5456" fmla="*/ 1381970 h 3652478"/>
                <a:gd name="connsiteX5457" fmla="*/ 3110906 w 10080264"/>
                <a:gd name="connsiteY5457" fmla="*/ 1381970 h 3652478"/>
                <a:gd name="connsiteX5458" fmla="*/ 3102267 w 10080264"/>
                <a:gd name="connsiteY5458" fmla="*/ 1380530 h 3652478"/>
                <a:gd name="connsiteX5459" fmla="*/ 3093627 w 10080264"/>
                <a:gd name="connsiteY5459" fmla="*/ 1376931 h 3652478"/>
                <a:gd name="connsiteX5460" fmla="*/ 3088228 w 10080264"/>
                <a:gd name="connsiteY5460" fmla="*/ 1371891 h 3652478"/>
                <a:gd name="connsiteX5461" fmla="*/ 3084989 w 10080264"/>
                <a:gd name="connsiteY5461" fmla="*/ 1365052 h 3652478"/>
                <a:gd name="connsiteX5462" fmla="*/ 3057271 w 10080264"/>
                <a:gd name="connsiteY5462" fmla="*/ 1363252 h 3652478"/>
                <a:gd name="connsiteX5463" fmla="*/ 3031353 w 10080264"/>
                <a:gd name="connsiteY5463" fmla="*/ 1363252 h 3652478"/>
                <a:gd name="connsiteX5464" fmla="*/ 3006876 w 10080264"/>
                <a:gd name="connsiteY5464" fmla="*/ 1363252 h 3652478"/>
                <a:gd name="connsiteX5465" fmla="*/ 2984558 w 10080264"/>
                <a:gd name="connsiteY5465" fmla="*/ 1366492 h 3652478"/>
                <a:gd name="connsiteX5466" fmla="*/ 2965479 w 10080264"/>
                <a:gd name="connsiteY5466" fmla="*/ 1371891 h 3652478"/>
                <a:gd name="connsiteX5467" fmla="*/ 2946401 w 10080264"/>
                <a:gd name="connsiteY5467" fmla="*/ 1378730 h 3652478"/>
                <a:gd name="connsiteX5468" fmla="*/ 2930923 w 10080264"/>
                <a:gd name="connsiteY5468" fmla="*/ 1385570 h 3652478"/>
                <a:gd name="connsiteX5469" fmla="*/ 2918684 w 10080264"/>
                <a:gd name="connsiteY5469" fmla="*/ 1396008 h 3652478"/>
                <a:gd name="connsiteX5470" fmla="*/ 2894566 w 10080264"/>
                <a:gd name="connsiteY5470" fmla="*/ 1420485 h 3652478"/>
                <a:gd name="connsiteX5471" fmla="*/ 2871889 w 10080264"/>
                <a:gd name="connsiteY5471" fmla="*/ 1449641 h 3652478"/>
                <a:gd name="connsiteX5472" fmla="*/ 2851370 w 10080264"/>
                <a:gd name="connsiteY5472" fmla="*/ 1480957 h 3652478"/>
                <a:gd name="connsiteX5473" fmla="*/ 2832292 w 10080264"/>
                <a:gd name="connsiteY5473" fmla="*/ 1517312 h 3652478"/>
                <a:gd name="connsiteX5474" fmla="*/ 2830492 w 10080264"/>
                <a:gd name="connsiteY5474" fmla="*/ 1609100 h 3652478"/>
                <a:gd name="connsiteX5475" fmla="*/ 2830492 w 10080264"/>
                <a:gd name="connsiteY5475" fmla="*/ 1704128 h 3652478"/>
                <a:gd name="connsiteX5476" fmla="*/ 2830492 w 10080264"/>
                <a:gd name="connsiteY5476" fmla="*/ 1799155 h 3652478"/>
                <a:gd name="connsiteX5477" fmla="*/ 2834092 w 10080264"/>
                <a:gd name="connsiteY5477" fmla="*/ 1896342 h 3652478"/>
                <a:gd name="connsiteX5478" fmla="*/ 2844531 w 10080264"/>
                <a:gd name="connsiteY5478" fmla="*/ 2244417 h 3652478"/>
                <a:gd name="connsiteX5479" fmla="*/ 2994997 w 10080264"/>
                <a:gd name="connsiteY5479" fmla="*/ 2244417 h 3652478"/>
                <a:gd name="connsiteX5480" fmla="*/ 3000037 w 10080264"/>
                <a:gd name="connsiteY5480" fmla="*/ 2245857 h 3652478"/>
                <a:gd name="connsiteX5481" fmla="*/ 3003636 w 10080264"/>
                <a:gd name="connsiteY5481" fmla="*/ 2247656 h 3652478"/>
                <a:gd name="connsiteX5482" fmla="*/ 3008676 w 10080264"/>
                <a:gd name="connsiteY5482" fmla="*/ 2251256 h 3652478"/>
                <a:gd name="connsiteX5483" fmla="*/ 3012275 w 10080264"/>
                <a:gd name="connsiteY5483" fmla="*/ 2254855 h 3652478"/>
                <a:gd name="connsiteX5484" fmla="*/ 3014075 w 10080264"/>
                <a:gd name="connsiteY5484" fmla="*/ 2258095 h 3652478"/>
                <a:gd name="connsiteX5485" fmla="*/ 3014075 w 10080264"/>
                <a:gd name="connsiteY5485" fmla="*/ 2263494 h 3652478"/>
                <a:gd name="connsiteX5486" fmla="*/ 3014075 w 10080264"/>
                <a:gd name="connsiteY5486" fmla="*/ 2270333 h 3652478"/>
                <a:gd name="connsiteX5487" fmla="*/ 3012275 w 10080264"/>
                <a:gd name="connsiteY5487" fmla="*/ 2277172 h 3652478"/>
                <a:gd name="connsiteX5488" fmla="*/ 3010476 w 10080264"/>
                <a:gd name="connsiteY5488" fmla="*/ 2278972 h 3652478"/>
                <a:gd name="connsiteX5489" fmla="*/ 3024154 w 10080264"/>
                <a:gd name="connsiteY5489" fmla="*/ 2278972 h 3652478"/>
                <a:gd name="connsiteX5490" fmla="*/ 3027754 w 10080264"/>
                <a:gd name="connsiteY5490" fmla="*/ 2289411 h 3652478"/>
                <a:gd name="connsiteX5491" fmla="*/ 3032793 w 10080264"/>
                <a:gd name="connsiteY5491" fmla="*/ 2309928 h 3652478"/>
                <a:gd name="connsiteX5492" fmla="*/ 3036393 w 10080264"/>
                <a:gd name="connsiteY5492" fmla="*/ 2332605 h 3652478"/>
                <a:gd name="connsiteX5493" fmla="*/ 3043232 w 10080264"/>
                <a:gd name="connsiteY5493" fmla="*/ 2382639 h 3652478"/>
                <a:gd name="connsiteX5494" fmla="*/ 3045032 w 10080264"/>
                <a:gd name="connsiteY5494" fmla="*/ 2408915 h 3652478"/>
                <a:gd name="connsiteX5495" fmla="*/ 3046832 w 10080264"/>
                <a:gd name="connsiteY5495" fmla="*/ 2436272 h 3652478"/>
                <a:gd name="connsiteX5496" fmla="*/ 3046832 w 10080264"/>
                <a:gd name="connsiteY5496" fmla="*/ 2491704 h 3652478"/>
                <a:gd name="connsiteX5497" fmla="*/ 3046832 w 10080264"/>
                <a:gd name="connsiteY5497" fmla="*/ 2497104 h 3652478"/>
                <a:gd name="connsiteX5498" fmla="*/ 3060510 w 10080264"/>
                <a:gd name="connsiteY5498" fmla="*/ 2495304 h 3652478"/>
                <a:gd name="connsiteX5499" fmla="*/ 3046832 w 10080264"/>
                <a:gd name="connsiteY5499" fmla="*/ 2502143 h 3652478"/>
                <a:gd name="connsiteX5500" fmla="*/ 3046832 w 10080264"/>
                <a:gd name="connsiteY5500" fmla="*/ 2605449 h 3652478"/>
                <a:gd name="connsiteX5501" fmla="*/ 3046832 w 10080264"/>
                <a:gd name="connsiteY5501" fmla="*/ 2631726 h 3652478"/>
                <a:gd name="connsiteX5502" fmla="*/ 3048632 w 10080264"/>
                <a:gd name="connsiteY5502" fmla="*/ 2657642 h 3652478"/>
                <a:gd name="connsiteX5503" fmla="*/ 3053671 w 10080264"/>
                <a:gd name="connsiteY5503" fmla="*/ 2707676 h 3652478"/>
                <a:gd name="connsiteX5504" fmla="*/ 3057271 w 10080264"/>
                <a:gd name="connsiteY5504" fmla="*/ 2726753 h 3652478"/>
                <a:gd name="connsiteX5505" fmla="*/ 3038193 w 10080264"/>
                <a:gd name="connsiteY5505" fmla="*/ 2724954 h 3652478"/>
                <a:gd name="connsiteX5506" fmla="*/ 2969079 w 10080264"/>
                <a:gd name="connsiteY5506" fmla="*/ 2719914 h 3652478"/>
                <a:gd name="connsiteX5507" fmla="*/ 2901406 w 10080264"/>
                <a:gd name="connsiteY5507" fmla="*/ 2716315 h 3652478"/>
                <a:gd name="connsiteX5508" fmla="*/ 2834092 w 10080264"/>
                <a:gd name="connsiteY5508" fmla="*/ 2714515 h 3652478"/>
                <a:gd name="connsiteX5509" fmla="*/ 2766418 w 10080264"/>
                <a:gd name="connsiteY5509" fmla="*/ 2713075 h 3652478"/>
                <a:gd name="connsiteX5510" fmla="*/ 2700904 w 10080264"/>
                <a:gd name="connsiteY5510" fmla="*/ 2714515 h 3652478"/>
                <a:gd name="connsiteX5511" fmla="*/ 2634671 w 10080264"/>
                <a:gd name="connsiteY5511" fmla="*/ 2714515 h 3652478"/>
                <a:gd name="connsiteX5512" fmla="*/ 2498244 w 10080264"/>
                <a:gd name="connsiteY5512" fmla="*/ 2709476 h 3652478"/>
                <a:gd name="connsiteX5513" fmla="*/ 2466926 w 10080264"/>
                <a:gd name="connsiteY5513" fmla="*/ 2709476 h 3652478"/>
                <a:gd name="connsiteX5514" fmla="*/ 2435970 w 10080264"/>
                <a:gd name="connsiteY5514" fmla="*/ 2707676 h 3652478"/>
                <a:gd name="connsiteX5515" fmla="*/ 2380535 w 10080264"/>
                <a:gd name="connsiteY5515" fmla="*/ 2702637 h 3652478"/>
                <a:gd name="connsiteX5516" fmla="*/ 2354257 w 10080264"/>
                <a:gd name="connsiteY5516" fmla="*/ 2700837 h 3652478"/>
                <a:gd name="connsiteX5517" fmla="*/ 2323300 w 10080264"/>
                <a:gd name="connsiteY5517" fmla="*/ 2699037 h 3652478"/>
                <a:gd name="connsiteX5518" fmla="*/ 2288743 w 10080264"/>
                <a:gd name="connsiteY5518" fmla="*/ 2700837 h 3652478"/>
                <a:gd name="connsiteX5519" fmla="*/ 2248787 w 10080264"/>
                <a:gd name="connsiteY5519" fmla="*/ 2702637 h 3652478"/>
                <a:gd name="connsiteX5520" fmla="*/ 2198751 w 10080264"/>
                <a:gd name="connsiteY5520" fmla="*/ 2709476 h 3652478"/>
                <a:gd name="connsiteX5521" fmla="*/ 2165635 w 10080264"/>
                <a:gd name="connsiteY5521" fmla="*/ 2713075 h 3652478"/>
                <a:gd name="connsiteX5522" fmla="*/ 2132878 w 10080264"/>
                <a:gd name="connsiteY5522" fmla="*/ 2716315 h 3652478"/>
                <a:gd name="connsiteX5523" fmla="*/ 2101921 w 10080264"/>
                <a:gd name="connsiteY5523" fmla="*/ 2719914 h 3652478"/>
                <a:gd name="connsiteX5524" fmla="*/ 2068804 w 10080264"/>
                <a:gd name="connsiteY5524" fmla="*/ 2719914 h 3652478"/>
                <a:gd name="connsiteX5525" fmla="*/ 2037847 w 10080264"/>
                <a:gd name="connsiteY5525" fmla="*/ 2719914 h 3652478"/>
                <a:gd name="connsiteX5526" fmla="*/ 2006530 w 10080264"/>
                <a:gd name="connsiteY5526" fmla="*/ 2716315 h 3652478"/>
                <a:gd name="connsiteX5527" fmla="*/ 1996091 w 10080264"/>
                <a:gd name="connsiteY5527" fmla="*/ 2716315 h 3652478"/>
                <a:gd name="connsiteX5528" fmla="*/ 1989251 w 10080264"/>
                <a:gd name="connsiteY5528" fmla="*/ 2713075 h 3652478"/>
                <a:gd name="connsiteX5529" fmla="*/ 1982412 w 10080264"/>
                <a:gd name="connsiteY5529" fmla="*/ 2709476 h 3652478"/>
                <a:gd name="connsiteX5530" fmla="*/ 1970173 w 10080264"/>
                <a:gd name="connsiteY5530" fmla="*/ 2702637 h 3652478"/>
                <a:gd name="connsiteX5531" fmla="*/ 1952895 w 10080264"/>
                <a:gd name="connsiteY5531" fmla="*/ 2702637 h 3652478"/>
                <a:gd name="connsiteX5532" fmla="*/ 1932017 w 10080264"/>
                <a:gd name="connsiteY5532" fmla="*/ 2705876 h 3652478"/>
                <a:gd name="connsiteX5533" fmla="*/ 1921578 w 10080264"/>
                <a:gd name="connsiteY5533" fmla="*/ 2705876 h 3652478"/>
                <a:gd name="connsiteX5534" fmla="*/ 1912939 w 10080264"/>
                <a:gd name="connsiteY5534" fmla="*/ 2705876 h 3652478"/>
                <a:gd name="connsiteX5535" fmla="*/ 1906099 w 10080264"/>
                <a:gd name="connsiteY5535" fmla="*/ 2704436 h 3652478"/>
                <a:gd name="connsiteX5536" fmla="*/ 1897460 w 10080264"/>
                <a:gd name="connsiteY5536" fmla="*/ 2700837 h 3652478"/>
                <a:gd name="connsiteX5537" fmla="*/ 1892420 w 10080264"/>
                <a:gd name="connsiteY5537" fmla="*/ 2695797 h 3652478"/>
                <a:gd name="connsiteX5538" fmla="*/ 1887021 w 10080264"/>
                <a:gd name="connsiteY5538" fmla="*/ 2688958 h 3652478"/>
                <a:gd name="connsiteX5539" fmla="*/ 1883781 w 10080264"/>
                <a:gd name="connsiteY5539" fmla="*/ 2680320 h 3652478"/>
                <a:gd name="connsiteX5540" fmla="*/ 1880182 w 10080264"/>
                <a:gd name="connsiteY5540" fmla="*/ 2671681 h 3652478"/>
                <a:gd name="connsiteX5541" fmla="*/ 1878382 w 10080264"/>
                <a:gd name="connsiteY5541" fmla="*/ 2659442 h 3652478"/>
                <a:gd name="connsiteX5542" fmla="*/ 1878382 w 10080264"/>
                <a:gd name="connsiteY5542" fmla="*/ 2652603 h 3652478"/>
                <a:gd name="connsiteX5543" fmla="*/ 1880182 w 10080264"/>
                <a:gd name="connsiteY5543" fmla="*/ 2645404 h 3652478"/>
                <a:gd name="connsiteX5544" fmla="*/ 1883781 w 10080264"/>
                <a:gd name="connsiteY5544" fmla="*/ 2642165 h 3652478"/>
                <a:gd name="connsiteX5545" fmla="*/ 1887021 w 10080264"/>
                <a:gd name="connsiteY5545" fmla="*/ 2636765 h 3652478"/>
                <a:gd name="connsiteX5546" fmla="*/ 1892420 w 10080264"/>
                <a:gd name="connsiteY5546" fmla="*/ 2634965 h 3652478"/>
                <a:gd name="connsiteX5547" fmla="*/ 1897460 w 10080264"/>
                <a:gd name="connsiteY5547" fmla="*/ 2631726 h 3652478"/>
                <a:gd name="connsiteX5548" fmla="*/ 1902500 w 10080264"/>
                <a:gd name="connsiteY5548" fmla="*/ 2631726 h 3652478"/>
                <a:gd name="connsiteX5549" fmla="*/ 1901060 w 10080264"/>
                <a:gd name="connsiteY5549" fmla="*/ 2612648 h 3652478"/>
                <a:gd name="connsiteX5550" fmla="*/ 1899260 w 10080264"/>
                <a:gd name="connsiteY5550" fmla="*/ 2591771 h 3652478"/>
                <a:gd name="connsiteX5551" fmla="*/ 1890621 w 10080264"/>
                <a:gd name="connsiteY5551" fmla="*/ 2598610 h 3652478"/>
                <a:gd name="connsiteX5552" fmla="*/ 1881981 w 10080264"/>
                <a:gd name="connsiteY5552" fmla="*/ 2602210 h 3652478"/>
                <a:gd name="connsiteX5553" fmla="*/ 1873342 w 10080264"/>
                <a:gd name="connsiteY5553" fmla="*/ 2600410 h 3652478"/>
                <a:gd name="connsiteX5554" fmla="*/ 1866503 w 10080264"/>
                <a:gd name="connsiteY5554" fmla="*/ 2598610 h 3652478"/>
                <a:gd name="connsiteX5555" fmla="*/ 1859663 w 10080264"/>
                <a:gd name="connsiteY5555" fmla="*/ 2593571 h 3652478"/>
                <a:gd name="connsiteX5556" fmla="*/ 1854264 w 10080264"/>
                <a:gd name="connsiteY5556" fmla="*/ 2588172 h 3652478"/>
                <a:gd name="connsiteX5557" fmla="*/ 1851024 w 10080264"/>
                <a:gd name="connsiteY5557" fmla="*/ 2584932 h 3652478"/>
                <a:gd name="connsiteX5558" fmla="*/ 1851024 w 10080264"/>
                <a:gd name="connsiteY5558" fmla="*/ 2578093 h 3652478"/>
                <a:gd name="connsiteX5559" fmla="*/ 1852464 w 10080264"/>
                <a:gd name="connsiteY5559" fmla="*/ 2567654 h 3652478"/>
                <a:gd name="connsiteX5560" fmla="*/ 1857864 w 10080264"/>
                <a:gd name="connsiteY5560" fmla="*/ 2555776 h 3652478"/>
                <a:gd name="connsiteX5561" fmla="*/ 1864703 w 10080264"/>
                <a:gd name="connsiteY5561" fmla="*/ 2545337 h 3652478"/>
                <a:gd name="connsiteX5562" fmla="*/ 1875142 w 10080264"/>
                <a:gd name="connsiteY5562" fmla="*/ 2537058 h 3652478"/>
                <a:gd name="connsiteX5563" fmla="*/ 1878382 w 10080264"/>
                <a:gd name="connsiteY5563" fmla="*/ 2535259 h 3652478"/>
                <a:gd name="connsiteX5564" fmla="*/ 1890621 w 10080264"/>
                <a:gd name="connsiteY5564" fmla="*/ 2528059 h 3652478"/>
                <a:gd name="connsiteX5565" fmla="*/ 1899260 w 10080264"/>
                <a:gd name="connsiteY5565" fmla="*/ 2524820 h 3652478"/>
                <a:gd name="connsiteX5566" fmla="*/ 1899260 w 10080264"/>
                <a:gd name="connsiteY5566" fmla="*/ 2500343 h 3652478"/>
                <a:gd name="connsiteX5567" fmla="*/ 1897460 w 10080264"/>
                <a:gd name="connsiteY5567" fmla="*/ 2500343 h 3652478"/>
                <a:gd name="connsiteX5568" fmla="*/ 1885581 w 10080264"/>
                <a:gd name="connsiteY5568" fmla="*/ 2500343 h 3652478"/>
                <a:gd name="connsiteX5569" fmla="*/ 1875142 w 10080264"/>
                <a:gd name="connsiteY5569" fmla="*/ 2498543 h 3652478"/>
                <a:gd name="connsiteX5570" fmla="*/ 1866503 w 10080264"/>
                <a:gd name="connsiteY5570" fmla="*/ 2493504 h 3652478"/>
                <a:gd name="connsiteX5571" fmla="*/ 1859663 w 10080264"/>
                <a:gd name="connsiteY5571" fmla="*/ 2484865 h 3652478"/>
                <a:gd name="connsiteX5572" fmla="*/ 1856064 w 10080264"/>
                <a:gd name="connsiteY5572" fmla="*/ 2478026 h 3652478"/>
                <a:gd name="connsiteX5573" fmla="*/ 1857864 w 10080264"/>
                <a:gd name="connsiteY5573" fmla="*/ 2472627 h 3652478"/>
                <a:gd name="connsiteX5574" fmla="*/ 1862903 w 10080264"/>
                <a:gd name="connsiteY5574" fmla="*/ 2463988 h 3652478"/>
                <a:gd name="connsiteX5575" fmla="*/ 1868303 w 10080264"/>
                <a:gd name="connsiteY5575" fmla="*/ 2453549 h 3652478"/>
                <a:gd name="connsiteX5576" fmla="*/ 1873342 w 10080264"/>
                <a:gd name="connsiteY5576" fmla="*/ 2444910 h 3652478"/>
                <a:gd name="connsiteX5577" fmla="*/ 1880182 w 10080264"/>
                <a:gd name="connsiteY5577" fmla="*/ 2436272 h 3652478"/>
                <a:gd name="connsiteX5578" fmla="*/ 1888821 w 10080264"/>
                <a:gd name="connsiteY5578" fmla="*/ 2429432 h 3652478"/>
                <a:gd name="connsiteX5579" fmla="*/ 1881981 w 10080264"/>
                <a:gd name="connsiteY5579" fmla="*/ 2427633 h 3652478"/>
                <a:gd name="connsiteX5580" fmla="*/ 1875142 w 10080264"/>
                <a:gd name="connsiteY5580" fmla="*/ 2424393 h 3652478"/>
                <a:gd name="connsiteX5581" fmla="*/ 1871542 w 10080264"/>
                <a:gd name="connsiteY5581" fmla="*/ 2420794 h 3652478"/>
                <a:gd name="connsiteX5582" fmla="*/ 1868303 w 10080264"/>
                <a:gd name="connsiteY5582" fmla="*/ 2417554 h 3652478"/>
                <a:gd name="connsiteX5583" fmla="*/ 1866503 w 10080264"/>
                <a:gd name="connsiteY5583" fmla="*/ 2410355 h 3652478"/>
                <a:gd name="connsiteX5584" fmla="*/ 1864703 w 10080264"/>
                <a:gd name="connsiteY5584" fmla="*/ 2401716 h 3652478"/>
                <a:gd name="connsiteX5585" fmla="*/ 1864703 w 10080264"/>
                <a:gd name="connsiteY5585" fmla="*/ 2398477 h 3652478"/>
                <a:gd name="connsiteX5586" fmla="*/ 1868303 w 10080264"/>
                <a:gd name="connsiteY5586" fmla="*/ 2394877 h 3652478"/>
                <a:gd name="connsiteX5587" fmla="*/ 1880182 w 10080264"/>
                <a:gd name="connsiteY5587" fmla="*/ 2379399 h 3652478"/>
                <a:gd name="connsiteX5588" fmla="*/ 1887021 w 10080264"/>
                <a:gd name="connsiteY5588" fmla="*/ 2372200 h 3652478"/>
                <a:gd name="connsiteX5589" fmla="*/ 1893860 w 10080264"/>
                <a:gd name="connsiteY5589" fmla="*/ 2368960 h 3652478"/>
                <a:gd name="connsiteX5590" fmla="*/ 1907899 w 10080264"/>
                <a:gd name="connsiteY5590" fmla="*/ 2353122 h 3652478"/>
                <a:gd name="connsiteX5591" fmla="*/ 1912939 w 10080264"/>
                <a:gd name="connsiteY5591" fmla="*/ 2334045 h 3652478"/>
                <a:gd name="connsiteX5592" fmla="*/ 1912939 w 10080264"/>
                <a:gd name="connsiteY5592" fmla="*/ 2327206 h 3652478"/>
                <a:gd name="connsiteX5593" fmla="*/ 1912939 w 10080264"/>
                <a:gd name="connsiteY5593" fmla="*/ 2320367 h 3652478"/>
                <a:gd name="connsiteX5594" fmla="*/ 1914738 w 10080264"/>
                <a:gd name="connsiteY5594" fmla="*/ 2311728 h 3652478"/>
                <a:gd name="connsiteX5595" fmla="*/ 1918338 w 10080264"/>
                <a:gd name="connsiteY5595" fmla="*/ 2303089 h 3652478"/>
                <a:gd name="connsiteX5596" fmla="*/ 1880182 w 10080264"/>
                <a:gd name="connsiteY5596" fmla="*/ 2244417 h 3652478"/>
                <a:gd name="connsiteX5597" fmla="*/ 1935616 w 10080264"/>
                <a:gd name="connsiteY5597" fmla="*/ 2285811 h 3652478"/>
                <a:gd name="connsiteX5598" fmla="*/ 1966934 w 10080264"/>
                <a:gd name="connsiteY5598" fmla="*/ 2280772 h 3652478"/>
                <a:gd name="connsiteX5599" fmla="*/ 2003290 w 10080264"/>
                <a:gd name="connsiteY5599" fmla="*/ 2273573 h 3652478"/>
                <a:gd name="connsiteX5600" fmla="*/ 2030648 w 10080264"/>
                <a:gd name="connsiteY5600" fmla="*/ 2268534 h 3652478"/>
                <a:gd name="connsiteX5601" fmla="*/ 2054765 w 10080264"/>
                <a:gd name="connsiteY5601" fmla="*/ 2265294 h 3652478"/>
                <a:gd name="connsiteX5602" fmla="*/ 2082842 w 10080264"/>
                <a:gd name="connsiteY5602" fmla="*/ 2265294 h 3652478"/>
                <a:gd name="connsiteX5603" fmla="*/ 2110560 w 10080264"/>
                <a:gd name="connsiteY5603" fmla="*/ 2265294 h 3652478"/>
                <a:gd name="connsiteX5604" fmla="*/ 2141517 w 10080264"/>
                <a:gd name="connsiteY5604" fmla="*/ 2266734 h 3652478"/>
                <a:gd name="connsiteX5605" fmla="*/ 2140077 w 10080264"/>
                <a:gd name="connsiteY5605" fmla="*/ 2240817 h 3652478"/>
                <a:gd name="connsiteX5606" fmla="*/ 2141517 w 10080264"/>
                <a:gd name="connsiteY5606" fmla="*/ 2218140 h 3652478"/>
                <a:gd name="connsiteX5607" fmla="*/ 2145117 w 10080264"/>
                <a:gd name="connsiteY5607" fmla="*/ 2197263 h 3652478"/>
                <a:gd name="connsiteX5608" fmla="*/ 2151956 w 10080264"/>
                <a:gd name="connsiteY5608" fmla="*/ 2176746 h 3652478"/>
                <a:gd name="connsiteX5609" fmla="*/ 2153756 w 10080264"/>
                <a:gd name="connsiteY5609" fmla="*/ 2166307 h 3652478"/>
                <a:gd name="connsiteX5610" fmla="*/ 2153756 w 10080264"/>
                <a:gd name="connsiteY5610" fmla="*/ 2155868 h 3652478"/>
                <a:gd name="connsiteX5611" fmla="*/ 2153756 w 10080264"/>
                <a:gd name="connsiteY5611" fmla="*/ 2147229 h 3652478"/>
                <a:gd name="connsiteX5612" fmla="*/ 2151956 w 10080264"/>
                <a:gd name="connsiteY5612" fmla="*/ 2137151 h 3652478"/>
                <a:gd name="connsiteX5613" fmla="*/ 2148716 w 10080264"/>
                <a:gd name="connsiteY5613" fmla="*/ 2128512 h 3652478"/>
                <a:gd name="connsiteX5614" fmla="*/ 2145117 w 10080264"/>
                <a:gd name="connsiteY5614" fmla="*/ 2118073 h 3652478"/>
                <a:gd name="connsiteX5615" fmla="*/ 2134678 w 10080264"/>
                <a:gd name="connsiteY5615" fmla="*/ 2100436 h 3652478"/>
                <a:gd name="connsiteX5616" fmla="*/ 2132878 w 10080264"/>
                <a:gd name="connsiteY5616" fmla="*/ 2095396 h 3652478"/>
                <a:gd name="connsiteX5617" fmla="*/ 2129638 w 10080264"/>
                <a:gd name="connsiteY5617" fmla="*/ 2086757 h 3652478"/>
                <a:gd name="connsiteX5618" fmla="*/ 2129638 w 10080264"/>
                <a:gd name="connsiteY5618" fmla="*/ 2078119 h 3652478"/>
                <a:gd name="connsiteX5619" fmla="*/ 2131438 w 10080264"/>
                <a:gd name="connsiteY5619" fmla="*/ 2070920 h 3652478"/>
                <a:gd name="connsiteX5620" fmla="*/ 2132878 w 10080264"/>
                <a:gd name="connsiteY5620" fmla="*/ 2064080 h 3652478"/>
                <a:gd name="connsiteX5621" fmla="*/ 2134678 w 10080264"/>
                <a:gd name="connsiteY5621" fmla="*/ 2059041 h 3652478"/>
                <a:gd name="connsiteX5622" fmla="*/ 2138278 w 10080264"/>
                <a:gd name="connsiteY5622" fmla="*/ 2053642 h 3652478"/>
                <a:gd name="connsiteX5623" fmla="*/ 2145117 w 10080264"/>
                <a:gd name="connsiteY5623" fmla="*/ 2048602 h 3652478"/>
                <a:gd name="connsiteX5624" fmla="*/ 2148716 w 10080264"/>
                <a:gd name="connsiteY5624" fmla="*/ 2045003 h 3652478"/>
                <a:gd name="connsiteX5625" fmla="*/ 2150156 w 10080264"/>
                <a:gd name="connsiteY5625" fmla="*/ 2043563 h 3652478"/>
                <a:gd name="connsiteX5626" fmla="*/ 2150156 w 10080264"/>
                <a:gd name="connsiteY5626" fmla="*/ 2038164 h 3652478"/>
                <a:gd name="connsiteX5627" fmla="*/ 2146917 w 10080264"/>
                <a:gd name="connsiteY5627" fmla="*/ 2036364 h 3652478"/>
                <a:gd name="connsiteX5628" fmla="*/ 2143317 w 10080264"/>
                <a:gd name="connsiteY5628" fmla="*/ 2034924 h 3652478"/>
                <a:gd name="connsiteX5629" fmla="*/ 2138278 w 10080264"/>
                <a:gd name="connsiteY5629" fmla="*/ 2031325 h 3652478"/>
                <a:gd name="connsiteX5630" fmla="*/ 2134678 w 10080264"/>
                <a:gd name="connsiteY5630" fmla="*/ 2024486 h 3652478"/>
                <a:gd name="connsiteX5631" fmla="*/ 2132878 w 10080264"/>
                <a:gd name="connsiteY5631" fmla="*/ 2017647 h 3652478"/>
                <a:gd name="connsiteX5632" fmla="*/ 2131438 w 10080264"/>
                <a:gd name="connsiteY5632" fmla="*/ 2009008 h 3652478"/>
                <a:gd name="connsiteX5633" fmla="*/ 2136477 w 10080264"/>
                <a:gd name="connsiteY5633" fmla="*/ 1979492 h 3652478"/>
                <a:gd name="connsiteX5634" fmla="*/ 2140077 w 10080264"/>
                <a:gd name="connsiteY5634" fmla="*/ 1948176 h 3652478"/>
                <a:gd name="connsiteX5635" fmla="*/ 2146917 w 10080264"/>
                <a:gd name="connsiteY5635" fmla="*/ 1889503 h 3652478"/>
                <a:gd name="connsiteX5636" fmla="*/ 2146917 w 10080264"/>
                <a:gd name="connsiteY5636" fmla="*/ 1827232 h 3652478"/>
                <a:gd name="connsiteX5637" fmla="*/ 2145117 w 10080264"/>
                <a:gd name="connsiteY5637" fmla="*/ 1794116 h 3652478"/>
                <a:gd name="connsiteX5638" fmla="*/ 2143317 w 10080264"/>
                <a:gd name="connsiteY5638" fmla="*/ 1761360 h 3652478"/>
                <a:gd name="connsiteX5639" fmla="*/ 2140077 w 10080264"/>
                <a:gd name="connsiteY5639" fmla="*/ 1692249 h 3652478"/>
                <a:gd name="connsiteX5640" fmla="*/ 2134678 w 10080264"/>
                <a:gd name="connsiteY5640" fmla="*/ 1622778 h 3652478"/>
                <a:gd name="connsiteX5641" fmla="*/ 2131438 w 10080264"/>
                <a:gd name="connsiteY5641" fmla="*/ 1555467 h 3652478"/>
                <a:gd name="connsiteX5642" fmla="*/ 2129638 w 10080264"/>
                <a:gd name="connsiteY5642" fmla="*/ 1520552 h 3652478"/>
                <a:gd name="connsiteX5643" fmla="*/ 2131438 w 10080264"/>
                <a:gd name="connsiteY5643" fmla="*/ 1485996 h 3652478"/>
                <a:gd name="connsiteX5644" fmla="*/ 2134678 w 10080264"/>
                <a:gd name="connsiteY5644" fmla="*/ 1455040 h 3652478"/>
                <a:gd name="connsiteX5645" fmla="*/ 2134678 w 10080264"/>
                <a:gd name="connsiteY5645" fmla="*/ 1421925 h 3652478"/>
                <a:gd name="connsiteX5646" fmla="*/ 2134678 w 10080264"/>
                <a:gd name="connsiteY5646" fmla="*/ 1356413 h 3652478"/>
                <a:gd name="connsiteX5647" fmla="*/ 2134678 w 10080264"/>
                <a:gd name="connsiteY5647" fmla="*/ 1224671 h 3652478"/>
                <a:gd name="connsiteX5648" fmla="*/ 2146917 w 10080264"/>
                <a:gd name="connsiteY5648" fmla="*/ 1143321 h 3652478"/>
                <a:gd name="connsiteX5649" fmla="*/ 2148716 w 10080264"/>
                <a:gd name="connsiteY5649" fmla="*/ 1127843 h 3652478"/>
                <a:gd name="connsiteX5650" fmla="*/ 2150156 w 10080264"/>
                <a:gd name="connsiteY5650" fmla="*/ 1110206 h 3652478"/>
                <a:gd name="connsiteX5651" fmla="*/ 2150156 w 10080264"/>
                <a:gd name="connsiteY5651" fmla="*/ 1074210 h 3652478"/>
                <a:gd name="connsiteX5652" fmla="*/ 2150156 w 10080264"/>
                <a:gd name="connsiteY5652" fmla="*/ 1056933 h 3652478"/>
                <a:gd name="connsiteX5653" fmla="*/ 2148716 w 10080264"/>
                <a:gd name="connsiteY5653" fmla="*/ 1039655 h 3652478"/>
                <a:gd name="connsiteX5654" fmla="*/ 2143317 w 10080264"/>
                <a:gd name="connsiteY5654" fmla="*/ 1006539 h 3652478"/>
                <a:gd name="connsiteX5655" fmla="*/ 2138278 w 10080264"/>
                <a:gd name="connsiteY5655" fmla="*/ 975223 h 3652478"/>
                <a:gd name="connsiteX5656" fmla="*/ 2136477 w 10080264"/>
                <a:gd name="connsiteY5656" fmla="*/ 956506 h 3652478"/>
                <a:gd name="connsiteX5657" fmla="*/ 2134678 w 10080264"/>
                <a:gd name="connsiteY5657" fmla="*/ 939228 h 3652478"/>
                <a:gd name="connsiteX5658" fmla="*/ 2136477 w 10080264"/>
                <a:gd name="connsiteY5658" fmla="*/ 885595 h 3652478"/>
                <a:gd name="connsiteX5659" fmla="*/ 2136477 w 10080264"/>
                <a:gd name="connsiteY5659" fmla="*/ 857519 h 3652478"/>
                <a:gd name="connsiteX5660" fmla="*/ 2140077 w 10080264"/>
                <a:gd name="connsiteY5660" fmla="*/ 828363 h 3652478"/>
                <a:gd name="connsiteX5661" fmla="*/ 2148716 w 10080264"/>
                <a:gd name="connsiteY5661" fmla="*/ 732975 h 3652478"/>
                <a:gd name="connsiteX5662" fmla="*/ 2150156 w 10080264"/>
                <a:gd name="connsiteY5662" fmla="*/ 724336 h 3652478"/>
                <a:gd name="connsiteX5663" fmla="*/ 2141517 w 10080264"/>
                <a:gd name="connsiteY5663" fmla="*/ 727936 h 3652478"/>
                <a:gd name="connsiteX5664" fmla="*/ 2131438 w 10080264"/>
                <a:gd name="connsiteY5664" fmla="*/ 727936 h 3652478"/>
                <a:gd name="connsiteX5665" fmla="*/ 2113800 w 10080264"/>
                <a:gd name="connsiteY5665" fmla="*/ 727936 h 3652478"/>
                <a:gd name="connsiteX5666" fmla="*/ 2117400 w 10080264"/>
                <a:gd name="connsiteY5666" fmla="*/ 710658 h 3652478"/>
                <a:gd name="connsiteX5667" fmla="*/ 2120999 w 10080264"/>
                <a:gd name="connsiteY5667" fmla="*/ 698419 h 3652478"/>
                <a:gd name="connsiteX5668" fmla="*/ 2124239 w 10080264"/>
                <a:gd name="connsiteY5668" fmla="*/ 686181 h 3652478"/>
                <a:gd name="connsiteX5669" fmla="*/ 2131438 w 10080264"/>
                <a:gd name="connsiteY5669" fmla="*/ 674303 h 3652478"/>
                <a:gd name="connsiteX5670" fmla="*/ 2138278 w 10080264"/>
                <a:gd name="connsiteY5670" fmla="*/ 665664 h 3652478"/>
                <a:gd name="connsiteX5671" fmla="*/ 2127839 w 10080264"/>
                <a:gd name="connsiteY5671" fmla="*/ 667464 h 3652478"/>
                <a:gd name="connsiteX5672" fmla="*/ 2119199 w 10080264"/>
                <a:gd name="connsiteY5672" fmla="*/ 669263 h 3652478"/>
                <a:gd name="connsiteX5673" fmla="*/ 2112000 w 10080264"/>
                <a:gd name="connsiteY5673" fmla="*/ 669263 h 3652478"/>
                <a:gd name="connsiteX5674" fmla="*/ 2105160 w 10080264"/>
                <a:gd name="connsiteY5674" fmla="*/ 667464 h 3652478"/>
                <a:gd name="connsiteX5675" fmla="*/ 2094722 w 10080264"/>
                <a:gd name="connsiteY5675" fmla="*/ 662064 h 3652478"/>
                <a:gd name="connsiteX5676" fmla="*/ 2087882 w 10080264"/>
                <a:gd name="connsiteY5676" fmla="*/ 657025 h 3652478"/>
                <a:gd name="connsiteX5677" fmla="*/ 2082842 w 10080264"/>
                <a:gd name="connsiteY5677" fmla="*/ 651986 h 3652478"/>
                <a:gd name="connsiteX5678" fmla="*/ 2082842 w 10080264"/>
                <a:gd name="connsiteY5678" fmla="*/ 646587 h 3652478"/>
                <a:gd name="connsiteX5679" fmla="*/ 2084282 w 10080264"/>
                <a:gd name="connsiteY5679" fmla="*/ 632908 h 3652478"/>
                <a:gd name="connsiteX5680" fmla="*/ 2087882 w 10080264"/>
                <a:gd name="connsiteY5680" fmla="*/ 620670 h 3652478"/>
                <a:gd name="connsiteX5681" fmla="*/ 2094722 w 10080264"/>
                <a:gd name="connsiteY5681" fmla="*/ 610231 h 3652478"/>
                <a:gd name="connsiteX5682" fmla="*/ 2103361 w 10080264"/>
                <a:gd name="connsiteY5682" fmla="*/ 599792 h 3652478"/>
                <a:gd name="connsiteX5683" fmla="*/ 2058365 w 10080264"/>
                <a:gd name="connsiteY5683" fmla="*/ 592953 h 3652478"/>
                <a:gd name="connsiteX5684" fmla="*/ 2039287 w 10080264"/>
                <a:gd name="connsiteY5684" fmla="*/ 589354 h 3652478"/>
                <a:gd name="connsiteX5685" fmla="*/ 2020568 w 10080264"/>
                <a:gd name="connsiteY5685" fmla="*/ 585754 h 3652478"/>
                <a:gd name="connsiteX5686" fmla="*/ 2003290 w 10080264"/>
                <a:gd name="connsiteY5686" fmla="*/ 578915 h 3652478"/>
                <a:gd name="connsiteX5687" fmla="*/ 1989251 w 10080264"/>
                <a:gd name="connsiteY5687" fmla="*/ 572076 h 3652478"/>
                <a:gd name="connsiteX5688" fmla="*/ 1978813 w 10080264"/>
                <a:gd name="connsiteY5688" fmla="*/ 580715 h 3652478"/>
                <a:gd name="connsiteX5689" fmla="*/ 1966934 w 10080264"/>
                <a:gd name="connsiteY5689" fmla="*/ 594753 h 3652478"/>
                <a:gd name="connsiteX5690" fmla="*/ 1959734 w 10080264"/>
                <a:gd name="connsiteY5690" fmla="*/ 603392 h 3652478"/>
                <a:gd name="connsiteX5691" fmla="*/ 1952895 w 10080264"/>
                <a:gd name="connsiteY5691" fmla="*/ 608431 h 3652478"/>
                <a:gd name="connsiteX5692" fmla="*/ 1944256 w 10080264"/>
                <a:gd name="connsiteY5692" fmla="*/ 612031 h 3652478"/>
                <a:gd name="connsiteX5693" fmla="*/ 1935616 w 10080264"/>
                <a:gd name="connsiteY5693" fmla="*/ 615271 h 3652478"/>
                <a:gd name="connsiteX5694" fmla="*/ 1926977 w 10080264"/>
                <a:gd name="connsiteY5694" fmla="*/ 615271 h 3652478"/>
                <a:gd name="connsiteX5695" fmla="*/ 1918338 w 10080264"/>
                <a:gd name="connsiteY5695" fmla="*/ 613831 h 3652478"/>
                <a:gd name="connsiteX5696" fmla="*/ 1907899 w 10080264"/>
                <a:gd name="connsiteY5696" fmla="*/ 612031 h 3652478"/>
                <a:gd name="connsiteX5697" fmla="*/ 1899260 w 10080264"/>
                <a:gd name="connsiteY5697" fmla="*/ 606632 h 3652478"/>
                <a:gd name="connsiteX5698" fmla="*/ 1890621 w 10080264"/>
                <a:gd name="connsiteY5698" fmla="*/ 601592 h 3652478"/>
                <a:gd name="connsiteX5699" fmla="*/ 1892420 w 10080264"/>
                <a:gd name="connsiteY5699" fmla="*/ 592953 h 3652478"/>
                <a:gd name="connsiteX5700" fmla="*/ 1895660 w 10080264"/>
                <a:gd name="connsiteY5700" fmla="*/ 554798 h 3652478"/>
                <a:gd name="connsiteX5701" fmla="*/ 1901060 w 10080264"/>
                <a:gd name="connsiteY5701" fmla="*/ 504765 h 3652478"/>
                <a:gd name="connsiteX5702" fmla="*/ 1906099 w 10080264"/>
                <a:gd name="connsiteY5702" fmla="*/ 442133 h 3652478"/>
                <a:gd name="connsiteX5703" fmla="*/ 1907899 w 10080264"/>
                <a:gd name="connsiteY5703" fmla="*/ 400739 h 3652478"/>
                <a:gd name="connsiteX5704" fmla="*/ 1906099 w 10080264"/>
                <a:gd name="connsiteY5704" fmla="*/ 381661 h 3652478"/>
                <a:gd name="connsiteX5705" fmla="*/ 1904299 w 10080264"/>
                <a:gd name="connsiteY5705" fmla="*/ 361144 h 3652478"/>
                <a:gd name="connsiteX5706" fmla="*/ 1901060 w 10080264"/>
                <a:gd name="connsiteY5706" fmla="*/ 343506 h 3652478"/>
                <a:gd name="connsiteX5707" fmla="*/ 1895660 w 10080264"/>
                <a:gd name="connsiteY5707" fmla="*/ 324429 h 3652478"/>
                <a:gd name="connsiteX5708" fmla="*/ 1890621 w 10080264"/>
                <a:gd name="connsiteY5708" fmla="*/ 308951 h 3652478"/>
                <a:gd name="connsiteX5709" fmla="*/ 1885581 w 10080264"/>
                <a:gd name="connsiteY5709" fmla="*/ 291673 h 3652478"/>
                <a:gd name="connsiteX5710" fmla="*/ 1880182 w 10080264"/>
                <a:gd name="connsiteY5710" fmla="*/ 281234 h 3652478"/>
                <a:gd name="connsiteX5711" fmla="*/ 1890621 w 10080264"/>
                <a:gd name="connsiteY5711" fmla="*/ 274395 h 3652478"/>
                <a:gd name="connsiteX5712" fmla="*/ 1897460 w 10080264"/>
                <a:gd name="connsiteY5712" fmla="*/ 267556 h 3652478"/>
                <a:gd name="connsiteX5713" fmla="*/ 1904299 w 10080264"/>
                <a:gd name="connsiteY5713" fmla="*/ 260717 h 3652478"/>
                <a:gd name="connsiteX5714" fmla="*/ 1907899 w 10080264"/>
                <a:gd name="connsiteY5714" fmla="*/ 252078 h 3652478"/>
                <a:gd name="connsiteX5715" fmla="*/ 1911139 w 10080264"/>
                <a:gd name="connsiteY5715" fmla="*/ 241640 h 3652478"/>
                <a:gd name="connsiteX5716" fmla="*/ 1912939 w 10080264"/>
                <a:gd name="connsiteY5716" fmla="*/ 231201 h 3652478"/>
                <a:gd name="connsiteX5717" fmla="*/ 1912939 w 10080264"/>
                <a:gd name="connsiteY5717" fmla="*/ 220762 h 3652478"/>
                <a:gd name="connsiteX5718" fmla="*/ 1914738 w 10080264"/>
                <a:gd name="connsiteY5718" fmla="*/ 196646 h 3652478"/>
                <a:gd name="connsiteX5719" fmla="*/ 1914738 w 10080264"/>
                <a:gd name="connsiteY5719" fmla="*/ 148052 h 3652478"/>
                <a:gd name="connsiteX5720" fmla="*/ 1914738 w 10080264"/>
                <a:gd name="connsiteY5720" fmla="*/ 134374 h 3652478"/>
                <a:gd name="connsiteX5721" fmla="*/ 1916538 w 10080264"/>
                <a:gd name="connsiteY5721" fmla="*/ 122135 h 3652478"/>
                <a:gd name="connsiteX5722" fmla="*/ 1921578 w 10080264"/>
                <a:gd name="connsiteY5722" fmla="*/ 108457 h 3652478"/>
                <a:gd name="connsiteX5723" fmla="*/ 1926977 w 10080264"/>
                <a:gd name="connsiteY5723" fmla="*/ 96219 h 3652478"/>
                <a:gd name="connsiteX5724" fmla="*/ 1937416 w 10080264"/>
                <a:gd name="connsiteY5724" fmla="*/ 71742 h 3652478"/>
                <a:gd name="connsiteX5725" fmla="*/ 1952895 w 10080264"/>
                <a:gd name="connsiteY5725" fmla="*/ 94419 h 3652478"/>
                <a:gd name="connsiteX5726" fmla="*/ 1956495 w 10080264"/>
                <a:gd name="connsiteY5726" fmla="*/ 98018 h 3652478"/>
                <a:gd name="connsiteX5727" fmla="*/ 1961534 w 10080264"/>
                <a:gd name="connsiteY5727" fmla="*/ 103058 h 3652478"/>
                <a:gd name="connsiteX5728" fmla="*/ 1968373 w 10080264"/>
                <a:gd name="connsiteY5728" fmla="*/ 108457 h 3652478"/>
                <a:gd name="connsiteX5729" fmla="*/ 1980612 w 10080264"/>
                <a:gd name="connsiteY5729" fmla="*/ 111697 h 3652478"/>
                <a:gd name="connsiteX5730" fmla="*/ 1996091 w 10080264"/>
                <a:gd name="connsiteY5730" fmla="*/ 96219 h 3652478"/>
                <a:gd name="connsiteX5731" fmla="*/ 1996091 w 10080264"/>
                <a:gd name="connsiteY5731" fmla="*/ 115296 h 3652478"/>
                <a:gd name="connsiteX5732" fmla="*/ 2011929 w 10080264"/>
                <a:gd name="connsiteY5732" fmla="*/ 120335 h 3652478"/>
                <a:gd name="connsiteX5733" fmla="*/ 2016969 w 10080264"/>
                <a:gd name="connsiteY5733" fmla="*/ 123935 h 3652478"/>
                <a:gd name="connsiteX5734" fmla="*/ 2020568 w 10080264"/>
                <a:gd name="connsiteY5734" fmla="*/ 127174 h 3652478"/>
                <a:gd name="connsiteX5735" fmla="*/ 2029208 w 10080264"/>
                <a:gd name="connsiteY5735" fmla="*/ 123935 h 3652478"/>
                <a:gd name="connsiteX5736" fmla="*/ 2037847 w 10080264"/>
                <a:gd name="connsiteY5736" fmla="*/ 122135 h 3652478"/>
                <a:gd name="connsiteX5737" fmla="*/ 2034247 w 10080264"/>
                <a:gd name="connsiteY5737" fmla="*/ 115296 h 3652478"/>
                <a:gd name="connsiteX5738" fmla="*/ 680124 w 10080264"/>
                <a:gd name="connsiteY5738" fmla="*/ 0 h 3652478"/>
                <a:gd name="connsiteX5739" fmla="*/ 685162 w 10080264"/>
                <a:gd name="connsiteY5739" fmla="*/ 0 h 3652478"/>
                <a:gd name="connsiteX5740" fmla="*/ 691999 w 10080264"/>
                <a:gd name="connsiteY5740" fmla="*/ 0 h 3652478"/>
                <a:gd name="connsiteX5741" fmla="*/ 699197 w 10080264"/>
                <a:gd name="connsiteY5741" fmla="*/ 1800 h 3652478"/>
                <a:gd name="connsiteX5742" fmla="*/ 709632 w 10080264"/>
                <a:gd name="connsiteY5742" fmla="*/ 6840 h 3652478"/>
                <a:gd name="connsiteX5743" fmla="*/ 716470 w 10080264"/>
                <a:gd name="connsiteY5743" fmla="*/ 14041 h 3652478"/>
                <a:gd name="connsiteX5744" fmla="*/ 719708 w 10080264"/>
                <a:gd name="connsiteY5744" fmla="*/ 19081 h 3652478"/>
                <a:gd name="connsiteX5745" fmla="*/ 721508 w 10080264"/>
                <a:gd name="connsiteY5745" fmla="*/ 20882 h 3652478"/>
                <a:gd name="connsiteX5746" fmla="*/ 730144 w 10080264"/>
                <a:gd name="connsiteY5746" fmla="*/ 22682 h 3652478"/>
                <a:gd name="connsiteX5747" fmla="*/ 776925 w 10080264"/>
                <a:gd name="connsiteY5747" fmla="*/ 20882 h 3652478"/>
                <a:gd name="connsiteX5748" fmla="*/ 818308 w 10080264"/>
                <a:gd name="connsiteY5748" fmla="*/ 20882 h 3652478"/>
                <a:gd name="connsiteX5749" fmla="*/ 856453 w 10080264"/>
                <a:gd name="connsiteY5749" fmla="*/ 24122 h 3652478"/>
                <a:gd name="connsiteX5750" fmla="*/ 891359 w 10080264"/>
                <a:gd name="connsiteY5750" fmla="*/ 31322 h 3652478"/>
                <a:gd name="connsiteX5751" fmla="*/ 924106 w 10080264"/>
                <a:gd name="connsiteY5751" fmla="*/ 39963 h 3652478"/>
                <a:gd name="connsiteX5752" fmla="*/ 956852 w 10080264"/>
                <a:gd name="connsiteY5752" fmla="*/ 51844 h 3652478"/>
                <a:gd name="connsiteX5753" fmla="*/ 988160 w 10080264"/>
                <a:gd name="connsiteY5753" fmla="*/ 65885 h 3652478"/>
                <a:gd name="connsiteX5754" fmla="*/ 1019107 w 10080264"/>
                <a:gd name="connsiteY5754" fmla="*/ 79566 h 3652478"/>
                <a:gd name="connsiteX5755" fmla="*/ 1048615 w 10080264"/>
                <a:gd name="connsiteY5755" fmla="*/ 99007 h 3652478"/>
                <a:gd name="connsiteX5756" fmla="*/ 1076324 w 10080264"/>
                <a:gd name="connsiteY5756" fmla="*/ 117729 h 3652478"/>
                <a:gd name="connsiteX5757" fmla="*/ 1128143 w 10080264"/>
                <a:gd name="connsiteY5757" fmla="*/ 157691 h 3652478"/>
                <a:gd name="connsiteX5758" fmla="*/ 1166288 w 10080264"/>
                <a:gd name="connsiteY5758" fmla="*/ 186853 h 3652478"/>
                <a:gd name="connsiteX5759" fmla="*/ 1200833 w 10080264"/>
                <a:gd name="connsiteY5759" fmla="*/ 218176 h 3652478"/>
                <a:gd name="connsiteX5760" fmla="*/ 1207671 w 10080264"/>
                <a:gd name="connsiteY5760" fmla="*/ 211335 h 3652478"/>
                <a:gd name="connsiteX5761" fmla="*/ 1216307 w 10080264"/>
                <a:gd name="connsiteY5761" fmla="*/ 207735 h 3652478"/>
                <a:gd name="connsiteX5762" fmla="*/ 1219906 w 10080264"/>
                <a:gd name="connsiteY5762" fmla="*/ 204495 h 3652478"/>
                <a:gd name="connsiteX5763" fmla="*/ 1221705 w 10080264"/>
                <a:gd name="connsiteY5763" fmla="*/ 200895 h 3652478"/>
                <a:gd name="connsiteX5764" fmla="*/ 1224944 w 10080264"/>
                <a:gd name="connsiteY5764" fmla="*/ 195854 h 3652478"/>
                <a:gd name="connsiteX5765" fmla="*/ 1224944 w 10080264"/>
                <a:gd name="connsiteY5765" fmla="*/ 176773 h 3652478"/>
                <a:gd name="connsiteX5766" fmla="*/ 1226743 w 10080264"/>
                <a:gd name="connsiteY5766" fmla="*/ 166332 h 3652478"/>
                <a:gd name="connsiteX5767" fmla="*/ 1228542 w 10080264"/>
                <a:gd name="connsiteY5767" fmla="*/ 154091 h 3652478"/>
                <a:gd name="connsiteX5768" fmla="*/ 1230341 w 10080264"/>
                <a:gd name="connsiteY5768" fmla="*/ 136810 h 3652478"/>
                <a:gd name="connsiteX5769" fmla="*/ 1233580 w 10080264"/>
                <a:gd name="connsiteY5769" fmla="*/ 116288 h 3652478"/>
                <a:gd name="connsiteX5770" fmla="*/ 1238978 w 10080264"/>
                <a:gd name="connsiteY5770" fmla="*/ 97207 h 3652478"/>
                <a:gd name="connsiteX5771" fmla="*/ 1247614 w 10080264"/>
                <a:gd name="connsiteY5771" fmla="*/ 93607 h 3652478"/>
                <a:gd name="connsiteX5772" fmla="*/ 1263088 w 10080264"/>
                <a:gd name="connsiteY5772" fmla="*/ 91807 h 3652478"/>
                <a:gd name="connsiteX5773" fmla="*/ 1277123 w 10080264"/>
                <a:gd name="connsiteY5773" fmla="*/ 91807 h 3652478"/>
                <a:gd name="connsiteX5774" fmla="*/ 1289358 w 10080264"/>
                <a:gd name="connsiteY5774" fmla="*/ 91807 h 3652478"/>
                <a:gd name="connsiteX5775" fmla="*/ 1301233 w 10080264"/>
                <a:gd name="connsiteY5775" fmla="*/ 95407 h 3652478"/>
                <a:gd name="connsiteX5776" fmla="*/ 1304831 w 10080264"/>
                <a:gd name="connsiteY5776" fmla="*/ 97207 h 3652478"/>
                <a:gd name="connsiteX5777" fmla="*/ 1311669 w 10080264"/>
                <a:gd name="connsiteY5777" fmla="*/ 100447 h 3652478"/>
                <a:gd name="connsiteX5778" fmla="*/ 1320305 w 10080264"/>
                <a:gd name="connsiteY5778" fmla="*/ 104048 h 3652478"/>
                <a:gd name="connsiteX5779" fmla="*/ 1328942 w 10080264"/>
                <a:gd name="connsiteY5779" fmla="*/ 104048 h 3652478"/>
                <a:gd name="connsiteX5780" fmla="*/ 1341177 w 10080264"/>
                <a:gd name="connsiteY5780" fmla="*/ 105848 h 3652478"/>
                <a:gd name="connsiteX5781" fmla="*/ 1420704 w 10080264"/>
                <a:gd name="connsiteY5781" fmla="*/ 109088 h 3652478"/>
                <a:gd name="connsiteX5782" fmla="*/ 1462088 w 10080264"/>
                <a:gd name="connsiteY5782" fmla="*/ 110888 h 3652478"/>
                <a:gd name="connsiteX5783" fmla="*/ 1505270 w 10080264"/>
                <a:gd name="connsiteY5783" fmla="*/ 109088 h 3652478"/>
                <a:gd name="connsiteX5784" fmla="*/ 1548813 w 10080264"/>
                <a:gd name="connsiteY5784" fmla="*/ 109088 h 3652478"/>
                <a:gd name="connsiteX5785" fmla="*/ 1590196 w 10080264"/>
                <a:gd name="connsiteY5785" fmla="*/ 110888 h 3652478"/>
                <a:gd name="connsiteX5786" fmla="*/ 1673322 w 10080264"/>
                <a:gd name="connsiteY5786" fmla="*/ 116288 h 3652478"/>
                <a:gd name="connsiteX5787" fmla="*/ 1680159 w 10080264"/>
                <a:gd name="connsiteY5787" fmla="*/ 116288 h 3652478"/>
                <a:gd name="connsiteX5788" fmla="*/ 1686997 w 10080264"/>
                <a:gd name="connsiteY5788" fmla="*/ 123129 h 3652478"/>
                <a:gd name="connsiteX5789" fmla="*/ 1694194 w 10080264"/>
                <a:gd name="connsiteY5789" fmla="*/ 135010 h 3652478"/>
                <a:gd name="connsiteX5790" fmla="*/ 1699232 w 10080264"/>
                <a:gd name="connsiteY5790" fmla="*/ 147251 h 3652478"/>
                <a:gd name="connsiteX5791" fmla="*/ 1704629 w 10080264"/>
                <a:gd name="connsiteY5791" fmla="*/ 162732 h 3652478"/>
                <a:gd name="connsiteX5792" fmla="*/ 1706069 w 10080264"/>
                <a:gd name="connsiteY5792" fmla="*/ 178213 h 3652478"/>
                <a:gd name="connsiteX5793" fmla="*/ 1707868 w 10080264"/>
                <a:gd name="connsiteY5793" fmla="*/ 194054 h 3652478"/>
                <a:gd name="connsiteX5794" fmla="*/ 1706069 w 10080264"/>
                <a:gd name="connsiteY5794" fmla="*/ 213136 h 3652478"/>
                <a:gd name="connsiteX5795" fmla="*/ 1704629 w 10080264"/>
                <a:gd name="connsiteY5795" fmla="*/ 232217 h 3652478"/>
                <a:gd name="connsiteX5796" fmla="*/ 1701031 w 10080264"/>
                <a:gd name="connsiteY5796" fmla="*/ 251298 h 3652478"/>
                <a:gd name="connsiteX5797" fmla="*/ 1701031 w 10080264"/>
                <a:gd name="connsiteY5797" fmla="*/ 311782 h 3652478"/>
                <a:gd name="connsiteX5798" fmla="*/ 1702830 w 10080264"/>
                <a:gd name="connsiteY5798" fmla="*/ 346345 h 3652478"/>
                <a:gd name="connsiteX5799" fmla="*/ 1704629 w 10080264"/>
                <a:gd name="connsiteY5799" fmla="*/ 380907 h 3652478"/>
                <a:gd name="connsiteX5800" fmla="*/ 1707868 w 10080264"/>
                <a:gd name="connsiteY5800" fmla="*/ 457233 h 3652478"/>
                <a:gd name="connsiteX5801" fmla="*/ 1711467 w 10080264"/>
                <a:gd name="connsiteY5801" fmla="*/ 528158 h 3652478"/>
                <a:gd name="connsiteX5802" fmla="*/ 1711467 w 10080264"/>
                <a:gd name="connsiteY5802" fmla="*/ 599083 h 3652478"/>
                <a:gd name="connsiteX5803" fmla="*/ 1711467 w 10080264"/>
                <a:gd name="connsiteY5803" fmla="*/ 633646 h 3652478"/>
                <a:gd name="connsiteX5804" fmla="*/ 1707868 w 10080264"/>
                <a:gd name="connsiteY5804" fmla="*/ 664968 h 3652478"/>
                <a:gd name="connsiteX5805" fmla="*/ 1702830 w 10080264"/>
                <a:gd name="connsiteY5805" fmla="*/ 720412 h 3652478"/>
                <a:gd name="connsiteX5806" fmla="*/ 1697432 w 10080264"/>
                <a:gd name="connsiteY5806" fmla="*/ 748134 h 3652478"/>
                <a:gd name="connsiteX5807" fmla="*/ 1690595 w 10080264"/>
                <a:gd name="connsiteY5807" fmla="*/ 774056 h 3652478"/>
                <a:gd name="connsiteX5808" fmla="*/ 1699232 w 10080264"/>
                <a:gd name="connsiteY5808" fmla="*/ 786297 h 3652478"/>
                <a:gd name="connsiteX5809" fmla="*/ 1704629 w 10080264"/>
                <a:gd name="connsiteY5809" fmla="*/ 801778 h 3652478"/>
                <a:gd name="connsiteX5810" fmla="*/ 1707868 w 10080264"/>
                <a:gd name="connsiteY5810" fmla="*/ 819059 h 3652478"/>
                <a:gd name="connsiteX5811" fmla="*/ 1707868 w 10080264"/>
                <a:gd name="connsiteY5811" fmla="*/ 836341 h 3652478"/>
                <a:gd name="connsiteX5812" fmla="*/ 1707868 w 10080264"/>
                <a:gd name="connsiteY5812" fmla="*/ 856862 h 3652478"/>
                <a:gd name="connsiteX5813" fmla="*/ 1702830 w 10080264"/>
                <a:gd name="connsiteY5813" fmla="*/ 875943 h 3652478"/>
                <a:gd name="connsiteX5814" fmla="*/ 1695633 w 10080264"/>
                <a:gd name="connsiteY5814" fmla="*/ 895385 h 3652478"/>
                <a:gd name="connsiteX5815" fmla="*/ 1686997 w 10080264"/>
                <a:gd name="connsiteY5815" fmla="*/ 912666 h 3652478"/>
                <a:gd name="connsiteX5816" fmla="*/ 1683758 w 10080264"/>
                <a:gd name="connsiteY5816" fmla="*/ 919507 h 3652478"/>
                <a:gd name="connsiteX5817" fmla="*/ 1675121 w 10080264"/>
                <a:gd name="connsiteY5817" fmla="*/ 919507 h 3652478"/>
                <a:gd name="connsiteX5818" fmla="*/ 1622943 w 10080264"/>
                <a:gd name="connsiteY5818" fmla="*/ 919507 h 3652478"/>
                <a:gd name="connsiteX5819" fmla="*/ 1572923 w 10080264"/>
                <a:gd name="connsiteY5819" fmla="*/ 915906 h 3652478"/>
                <a:gd name="connsiteX5820" fmla="*/ 1524342 w 10080264"/>
                <a:gd name="connsiteY5820" fmla="*/ 912666 h 3652478"/>
                <a:gd name="connsiteX5821" fmla="*/ 1477561 w 10080264"/>
                <a:gd name="connsiteY5821" fmla="*/ 907266 h 3652478"/>
                <a:gd name="connsiteX5822" fmla="*/ 1432939 w 10080264"/>
                <a:gd name="connsiteY5822" fmla="*/ 905466 h 3652478"/>
                <a:gd name="connsiteX5823" fmla="*/ 1389397 w 10080264"/>
                <a:gd name="connsiteY5823" fmla="*/ 905466 h 3652478"/>
                <a:gd name="connsiteX5824" fmla="*/ 1348014 w 10080264"/>
                <a:gd name="connsiteY5824" fmla="*/ 905466 h 3652478"/>
                <a:gd name="connsiteX5825" fmla="*/ 1308070 w 10080264"/>
                <a:gd name="connsiteY5825" fmla="*/ 907266 h 3652478"/>
                <a:gd name="connsiteX5826" fmla="*/ 1290797 w 10080264"/>
                <a:gd name="connsiteY5826" fmla="*/ 909066 h 3652478"/>
                <a:gd name="connsiteX5827" fmla="*/ 1277123 w 10080264"/>
                <a:gd name="connsiteY5827" fmla="*/ 910866 h 3652478"/>
                <a:gd name="connsiteX5828" fmla="*/ 1259850 w 10080264"/>
                <a:gd name="connsiteY5828" fmla="*/ 914466 h 3652478"/>
                <a:gd name="connsiteX5829" fmla="*/ 1247614 w 10080264"/>
                <a:gd name="connsiteY5829" fmla="*/ 919507 h 3652478"/>
                <a:gd name="connsiteX5830" fmla="*/ 1233580 w 10080264"/>
                <a:gd name="connsiteY5830" fmla="*/ 921307 h 3652478"/>
                <a:gd name="connsiteX5831" fmla="*/ 1216307 w 10080264"/>
                <a:gd name="connsiteY5831" fmla="*/ 921307 h 3652478"/>
                <a:gd name="connsiteX5832" fmla="*/ 1199034 w 10080264"/>
                <a:gd name="connsiteY5832" fmla="*/ 919507 h 3652478"/>
                <a:gd name="connsiteX5833" fmla="*/ 1188598 w 10080264"/>
                <a:gd name="connsiteY5833" fmla="*/ 917706 h 3652478"/>
                <a:gd name="connsiteX5834" fmla="*/ 1183561 w 10080264"/>
                <a:gd name="connsiteY5834" fmla="*/ 883144 h 3652478"/>
                <a:gd name="connsiteX5835" fmla="*/ 1154412 w 10080264"/>
                <a:gd name="connsiteY5835" fmla="*/ 742734 h 3652478"/>
                <a:gd name="connsiteX5836" fmla="*/ 1149014 w 10080264"/>
                <a:gd name="connsiteY5836" fmla="*/ 725452 h 3652478"/>
                <a:gd name="connsiteX5837" fmla="*/ 1143976 w 10080264"/>
                <a:gd name="connsiteY5837" fmla="*/ 708171 h 3652478"/>
                <a:gd name="connsiteX5838" fmla="*/ 1136780 w 10080264"/>
                <a:gd name="connsiteY5838" fmla="*/ 692690 h 3652478"/>
                <a:gd name="connsiteX5839" fmla="*/ 1129942 w 10080264"/>
                <a:gd name="connsiteY5839" fmla="*/ 675409 h 3652478"/>
                <a:gd name="connsiteX5840" fmla="*/ 1121306 w 10080264"/>
                <a:gd name="connsiteY5840" fmla="*/ 659928 h 3652478"/>
                <a:gd name="connsiteX5841" fmla="*/ 1110870 w 10080264"/>
                <a:gd name="connsiteY5841" fmla="*/ 644086 h 3652478"/>
                <a:gd name="connsiteX5842" fmla="*/ 1088199 w 10080264"/>
                <a:gd name="connsiteY5842" fmla="*/ 613124 h 3652478"/>
                <a:gd name="connsiteX5843" fmla="*/ 1081362 w 10080264"/>
                <a:gd name="connsiteY5843" fmla="*/ 600883 h 3652478"/>
                <a:gd name="connsiteX5844" fmla="*/ 1070926 w 10080264"/>
                <a:gd name="connsiteY5844" fmla="*/ 590443 h 3652478"/>
                <a:gd name="connsiteX5845" fmla="*/ 1062289 w 10080264"/>
                <a:gd name="connsiteY5845" fmla="*/ 580002 h 3652478"/>
                <a:gd name="connsiteX5846" fmla="*/ 1050414 w 10080264"/>
                <a:gd name="connsiteY5846" fmla="*/ 571361 h 3652478"/>
                <a:gd name="connsiteX5847" fmla="*/ 1039979 w 10080264"/>
                <a:gd name="connsiteY5847" fmla="*/ 564521 h 3652478"/>
                <a:gd name="connsiteX5848" fmla="*/ 1029543 w 10080264"/>
                <a:gd name="connsiteY5848" fmla="*/ 555880 h 3652478"/>
                <a:gd name="connsiteX5849" fmla="*/ 1010471 w 10080264"/>
                <a:gd name="connsiteY5849" fmla="*/ 534999 h 3652478"/>
                <a:gd name="connsiteX5850" fmla="*/ 1000035 w 10080264"/>
                <a:gd name="connsiteY5850" fmla="*/ 524558 h 3652478"/>
                <a:gd name="connsiteX5851" fmla="*/ 956852 w 10080264"/>
                <a:gd name="connsiteY5851" fmla="*/ 514477 h 3652478"/>
                <a:gd name="connsiteX5852" fmla="*/ 946416 w 10080264"/>
                <a:gd name="connsiteY5852" fmla="*/ 510877 h 3652478"/>
                <a:gd name="connsiteX5853" fmla="*/ 937780 w 10080264"/>
                <a:gd name="connsiteY5853" fmla="*/ 507277 h 3652478"/>
                <a:gd name="connsiteX5854" fmla="*/ 935981 w 10080264"/>
                <a:gd name="connsiteY5854" fmla="*/ 509077 h 3652478"/>
                <a:gd name="connsiteX5855" fmla="*/ 935981 w 10080264"/>
                <a:gd name="connsiteY5855" fmla="*/ 507277 h 3652478"/>
                <a:gd name="connsiteX5856" fmla="*/ 927344 w 10080264"/>
                <a:gd name="connsiteY5856" fmla="*/ 500436 h 3652478"/>
                <a:gd name="connsiteX5857" fmla="*/ 920507 w 10080264"/>
                <a:gd name="connsiteY5857" fmla="*/ 493596 h 3652478"/>
                <a:gd name="connsiteX5858" fmla="*/ 896397 w 10080264"/>
                <a:gd name="connsiteY5858" fmla="*/ 497196 h 3652478"/>
                <a:gd name="connsiteX5859" fmla="*/ 875525 w 10080264"/>
                <a:gd name="connsiteY5859" fmla="*/ 498636 h 3652478"/>
                <a:gd name="connsiteX5860" fmla="*/ 863650 w 10080264"/>
                <a:gd name="connsiteY5860" fmla="*/ 500436 h 3652478"/>
                <a:gd name="connsiteX5861" fmla="*/ 849616 w 10080264"/>
                <a:gd name="connsiteY5861" fmla="*/ 502236 h 3652478"/>
                <a:gd name="connsiteX5862" fmla="*/ 823706 w 10080264"/>
                <a:gd name="connsiteY5862" fmla="*/ 502236 h 3652478"/>
                <a:gd name="connsiteX5863" fmla="*/ 806433 w 10080264"/>
                <a:gd name="connsiteY5863" fmla="*/ 509077 h 3652478"/>
                <a:gd name="connsiteX5864" fmla="*/ 787361 w 10080264"/>
                <a:gd name="connsiteY5864" fmla="*/ 523118 h 3652478"/>
                <a:gd name="connsiteX5865" fmla="*/ 775126 w 10080264"/>
                <a:gd name="connsiteY5865" fmla="*/ 531759 h 3652478"/>
                <a:gd name="connsiteX5866" fmla="*/ 763251 w 10080264"/>
                <a:gd name="connsiteY5866" fmla="*/ 540399 h 3652478"/>
                <a:gd name="connsiteX5867" fmla="*/ 754614 w 10080264"/>
                <a:gd name="connsiteY5867" fmla="*/ 550480 h 3652478"/>
                <a:gd name="connsiteX5868" fmla="*/ 745978 w 10080264"/>
                <a:gd name="connsiteY5868" fmla="*/ 562721 h 3652478"/>
                <a:gd name="connsiteX5869" fmla="*/ 735542 w 10080264"/>
                <a:gd name="connsiteY5869" fmla="*/ 576402 h 3652478"/>
                <a:gd name="connsiteX5870" fmla="*/ 726905 w 10080264"/>
                <a:gd name="connsiteY5870" fmla="*/ 590443 h 3652478"/>
                <a:gd name="connsiteX5871" fmla="*/ 719708 w 10080264"/>
                <a:gd name="connsiteY5871" fmla="*/ 604124 h 3652478"/>
                <a:gd name="connsiteX5872" fmla="*/ 712871 w 10080264"/>
                <a:gd name="connsiteY5872" fmla="*/ 618165 h 3652478"/>
                <a:gd name="connsiteX5873" fmla="*/ 706034 w 10080264"/>
                <a:gd name="connsiteY5873" fmla="*/ 633646 h 3652478"/>
                <a:gd name="connsiteX5874" fmla="*/ 700636 w 10080264"/>
                <a:gd name="connsiteY5874" fmla="*/ 647687 h 3652478"/>
                <a:gd name="connsiteX5875" fmla="*/ 699197 w 10080264"/>
                <a:gd name="connsiteY5875" fmla="*/ 661368 h 3652478"/>
                <a:gd name="connsiteX5876" fmla="*/ 699197 w 10080264"/>
                <a:gd name="connsiteY5876" fmla="*/ 671809 h 3652478"/>
                <a:gd name="connsiteX5877" fmla="*/ 700636 w 10080264"/>
                <a:gd name="connsiteY5877" fmla="*/ 689090 h 3652478"/>
                <a:gd name="connsiteX5878" fmla="*/ 702435 w 10080264"/>
                <a:gd name="connsiteY5878" fmla="*/ 708171 h 3652478"/>
                <a:gd name="connsiteX5879" fmla="*/ 707833 w 10080264"/>
                <a:gd name="connsiteY5879" fmla="*/ 725452 h 3652478"/>
                <a:gd name="connsiteX5880" fmla="*/ 714670 w 10080264"/>
                <a:gd name="connsiteY5880" fmla="*/ 742734 h 3652478"/>
                <a:gd name="connsiteX5881" fmla="*/ 723307 w 10080264"/>
                <a:gd name="connsiteY5881" fmla="*/ 760015 h 3652478"/>
                <a:gd name="connsiteX5882" fmla="*/ 735542 w 10080264"/>
                <a:gd name="connsiteY5882" fmla="*/ 777656 h 3652478"/>
                <a:gd name="connsiteX5883" fmla="*/ 747417 w 10080264"/>
                <a:gd name="connsiteY5883" fmla="*/ 794938 h 3652478"/>
                <a:gd name="connsiteX5884" fmla="*/ 763251 w 10080264"/>
                <a:gd name="connsiteY5884" fmla="*/ 812219 h 3652478"/>
                <a:gd name="connsiteX5885" fmla="*/ 794198 w 10080264"/>
                <a:gd name="connsiteY5885" fmla="*/ 844981 h 3652478"/>
                <a:gd name="connsiteX5886" fmla="*/ 825505 w 10080264"/>
                <a:gd name="connsiteY5886" fmla="*/ 875943 h 3652478"/>
                <a:gd name="connsiteX5887" fmla="*/ 856453 w 10080264"/>
                <a:gd name="connsiteY5887" fmla="*/ 904025 h 3652478"/>
                <a:gd name="connsiteX5888" fmla="*/ 872286 w 10080264"/>
                <a:gd name="connsiteY5888" fmla="*/ 915906 h 3652478"/>
                <a:gd name="connsiteX5889" fmla="*/ 887760 w 10080264"/>
                <a:gd name="connsiteY5889" fmla="*/ 926347 h 3652478"/>
                <a:gd name="connsiteX5890" fmla="*/ 956852 w 10080264"/>
                <a:gd name="connsiteY5890" fmla="*/ 978191 h 3652478"/>
                <a:gd name="connsiteX5891" fmla="*/ 1009031 w 10080264"/>
                <a:gd name="connsiteY5891" fmla="*/ 1018154 h 3652478"/>
                <a:gd name="connsiteX5892" fmla="*/ 1064089 w 10080264"/>
                <a:gd name="connsiteY5892" fmla="*/ 1058117 h 3652478"/>
                <a:gd name="connsiteX5893" fmla="*/ 1119506 w 10080264"/>
                <a:gd name="connsiteY5893" fmla="*/ 1095919 h 3652478"/>
                <a:gd name="connsiteX5894" fmla="*/ 1185360 w 10080264"/>
                <a:gd name="connsiteY5894" fmla="*/ 1144523 h 3652478"/>
                <a:gd name="connsiteX5895" fmla="*/ 1250853 w 10080264"/>
                <a:gd name="connsiteY5895" fmla="*/ 1189526 h 3652478"/>
                <a:gd name="connsiteX5896" fmla="*/ 1448413 w 10080264"/>
                <a:gd name="connsiteY5896" fmla="*/ 1324536 h 3652478"/>
                <a:gd name="connsiteX5897" fmla="*/ 1559248 w 10080264"/>
                <a:gd name="connsiteY5897" fmla="*/ 1405902 h 3652478"/>
                <a:gd name="connsiteX5898" fmla="*/ 1597033 w 10080264"/>
                <a:gd name="connsiteY5898" fmla="*/ 1385020 h 3652478"/>
                <a:gd name="connsiteX5899" fmla="*/ 1566086 w 10080264"/>
                <a:gd name="connsiteY5899" fmla="*/ 1412742 h 3652478"/>
                <a:gd name="connsiteX5900" fmla="*/ 1593794 w 10080264"/>
                <a:gd name="connsiteY5900" fmla="*/ 1433624 h 3652478"/>
                <a:gd name="connsiteX5901" fmla="*/ 1612867 w 10080264"/>
                <a:gd name="connsiteY5901" fmla="*/ 1452705 h 3652478"/>
                <a:gd name="connsiteX5902" fmla="*/ 1628341 w 10080264"/>
                <a:gd name="connsiteY5902" fmla="*/ 1469986 h 3652478"/>
                <a:gd name="connsiteX5903" fmla="*/ 1652451 w 10080264"/>
                <a:gd name="connsiteY5903" fmla="*/ 1499509 h 3652478"/>
                <a:gd name="connsiteX5904" fmla="*/ 1673322 w 10080264"/>
                <a:gd name="connsiteY5904" fmla="*/ 1539111 h 3652478"/>
                <a:gd name="connsiteX5905" fmla="*/ 1697432 w 10080264"/>
                <a:gd name="connsiteY5905" fmla="*/ 1585915 h 3652478"/>
                <a:gd name="connsiteX5906" fmla="*/ 1716505 w 10080264"/>
                <a:gd name="connsiteY5906" fmla="*/ 1608596 h 3652478"/>
                <a:gd name="connsiteX5907" fmla="*/ 1731978 w 10080264"/>
                <a:gd name="connsiteY5907" fmla="*/ 1630918 h 3652478"/>
                <a:gd name="connsiteX5908" fmla="*/ 1746013 w 10080264"/>
                <a:gd name="connsiteY5908" fmla="*/ 1655040 h 3652478"/>
                <a:gd name="connsiteX5909" fmla="*/ 1756449 w 10080264"/>
                <a:gd name="connsiteY5909" fmla="*/ 1681322 h 3652478"/>
                <a:gd name="connsiteX5910" fmla="*/ 1775161 w 10080264"/>
                <a:gd name="connsiteY5910" fmla="*/ 1738566 h 3652478"/>
                <a:gd name="connsiteX5911" fmla="*/ 1785597 w 10080264"/>
                <a:gd name="connsiteY5911" fmla="*/ 1772768 h 3652478"/>
                <a:gd name="connsiteX5912" fmla="*/ 1794233 w 10080264"/>
                <a:gd name="connsiteY5912" fmla="*/ 1809131 h 3652478"/>
                <a:gd name="connsiteX5913" fmla="*/ 1794233 w 10080264"/>
                <a:gd name="connsiteY5913" fmla="*/ 1925059 h 3652478"/>
                <a:gd name="connsiteX5914" fmla="*/ 1794233 w 10080264"/>
                <a:gd name="connsiteY5914" fmla="*/ 1953141 h 3652478"/>
                <a:gd name="connsiteX5915" fmla="*/ 1796032 w 10080264"/>
                <a:gd name="connsiteY5915" fmla="*/ 1975463 h 3652478"/>
                <a:gd name="connsiteX5916" fmla="*/ 1799631 w 10080264"/>
                <a:gd name="connsiteY5916" fmla="*/ 1985904 h 3652478"/>
                <a:gd name="connsiteX5917" fmla="*/ 1802870 w 10080264"/>
                <a:gd name="connsiteY5917" fmla="*/ 1996344 h 3652478"/>
                <a:gd name="connsiteX5918" fmla="*/ 1808268 w 10080264"/>
                <a:gd name="connsiteY5918" fmla="*/ 2004985 h 3652478"/>
                <a:gd name="connsiteX5919" fmla="*/ 1815105 w 10080264"/>
                <a:gd name="connsiteY5919" fmla="*/ 2013626 h 3652478"/>
                <a:gd name="connsiteX5920" fmla="*/ 1816904 w 10080264"/>
                <a:gd name="connsiteY5920" fmla="*/ 2020466 h 3652478"/>
                <a:gd name="connsiteX5921" fmla="*/ 1818703 w 10080264"/>
                <a:gd name="connsiteY5921" fmla="*/ 2043148 h 3652478"/>
                <a:gd name="connsiteX5922" fmla="*/ 1820503 w 10080264"/>
                <a:gd name="connsiteY5922" fmla="*/ 2065469 h 3652478"/>
                <a:gd name="connsiteX5923" fmla="*/ 1818703 w 10080264"/>
                <a:gd name="connsiteY5923" fmla="*/ 2089951 h 3652478"/>
                <a:gd name="connsiteX5924" fmla="*/ 1816904 w 10080264"/>
                <a:gd name="connsiteY5924" fmla="*/ 2114073 h 3652478"/>
                <a:gd name="connsiteX5925" fmla="*/ 1815105 w 10080264"/>
                <a:gd name="connsiteY5925" fmla="*/ 2138195 h 3652478"/>
                <a:gd name="connsiteX5926" fmla="*/ 1815105 w 10080264"/>
                <a:gd name="connsiteY5926" fmla="*/ 2159076 h 3652478"/>
                <a:gd name="connsiteX5927" fmla="*/ 1815105 w 10080264"/>
                <a:gd name="connsiteY5927" fmla="*/ 2176357 h 3652478"/>
                <a:gd name="connsiteX5928" fmla="*/ 1816904 w 10080264"/>
                <a:gd name="connsiteY5928" fmla="*/ 2193639 h 3652478"/>
                <a:gd name="connsiteX5929" fmla="*/ 1816904 w 10080264"/>
                <a:gd name="connsiteY5929" fmla="*/ 2196879 h 3652478"/>
                <a:gd name="connsiteX5930" fmla="*/ 1816904 w 10080264"/>
                <a:gd name="connsiteY5930" fmla="*/ 2200479 h 3652478"/>
                <a:gd name="connsiteX5931" fmla="*/ 1808268 w 10080264"/>
                <a:gd name="connsiteY5931" fmla="*/ 2219560 h 3652478"/>
                <a:gd name="connsiteX5932" fmla="*/ 1801430 w 10080264"/>
                <a:gd name="connsiteY5932" fmla="*/ 2233601 h 3652478"/>
                <a:gd name="connsiteX5933" fmla="*/ 1796032 w 10080264"/>
                <a:gd name="connsiteY5933" fmla="*/ 2254483 h 3652478"/>
                <a:gd name="connsiteX5934" fmla="*/ 1794233 w 10080264"/>
                <a:gd name="connsiteY5934" fmla="*/ 2275004 h 3652478"/>
                <a:gd name="connsiteX5935" fmla="*/ 1794233 w 10080264"/>
                <a:gd name="connsiteY5935" fmla="*/ 2325048 h 3652478"/>
                <a:gd name="connsiteX5936" fmla="*/ 1773722 w 10080264"/>
                <a:gd name="connsiteY5936" fmla="*/ 2302726 h 3652478"/>
                <a:gd name="connsiteX5937" fmla="*/ 1766525 w 10080264"/>
                <a:gd name="connsiteY5937" fmla="*/ 2311367 h 3652478"/>
                <a:gd name="connsiteX5938" fmla="*/ 1763286 w 10080264"/>
                <a:gd name="connsiteY5938" fmla="*/ 2321808 h 3652478"/>
                <a:gd name="connsiteX5939" fmla="*/ 1759687 w 10080264"/>
                <a:gd name="connsiteY5939" fmla="*/ 2330448 h 3652478"/>
                <a:gd name="connsiteX5940" fmla="*/ 1756449 w 10080264"/>
                <a:gd name="connsiteY5940" fmla="*/ 2340889 h 3652478"/>
                <a:gd name="connsiteX5941" fmla="*/ 1747812 w 10080264"/>
                <a:gd name="connsiteY5941" fmla="*/ 2371851 h 3652478"/>
                <a:gd name="connsiteX5942" fmla="*/ 1742414 w 10080264"/>
                <a:gd name="connsiteY5942" fmla="*/ 2389493 h 3652478"/>
                <a:gd name="connsiteX5943" fmla="*/ 1737376 w 10080264"/>
                <a:gd name="connsiteY5943" fmla="*/ 2404974 h 3652478"/>
                <a:gd name="connsiteX5944" fmla="*/ 1737376 w 10080264"/>
                <a:gd name="connsiteY5944" fmla="*/ 2410014 h 3652478"/>
                <a:gd name="connsiteX5945" fmla="*/ 1733778 w 10080264"/>
                <a:gd name="connsiteY5945" fmla="*/ 2413614 h 3652478"/>
                <a:gd name="connsiteX5946" fmla="*/ 1690595 w 10080264"/>
                <a:gd name="connsiteY5946" fmla="*/ 2453217 h 3652478"/>
                <a:gd name="connsiteX5947" fmla="*/ 1652451 w 10080264"/>
                <a:gd name="connsiteY5947" fmla="*/ 2494980 h 3652478"/>
                <a:gd name="connsiteX5948" fmla="*/ 1635178 w 10080264"/>
                <a:gd name="connsiteY5948" fmla="*/ 2514062 h 3652478"/>
                <a:gd name="connsiteX5949" fmla="*/ 1619704 w 10080264"/>
                <a:gd name="connsiteY5949" fmla="*/ 2538183 h 3652478"/>
                <a:gd name="connsiteX5950" fmla="*/ 1611067 w 10080264"/>
                <a:gd name="connsiteY5950" fmla="*/ 2552224 h 3652478"/>
                <a:gd name="connsiteX5951" fmla="*/ 1600632 w 10080264"/>
                <a:gd name="connsiteY5951" fmla="*/ 2562305 h 3652478"/>
                <a:gd name="connsiteX5952" fmla="*/ 1590196 w 10080264"/>
                <a:gd name="connsiteY5952" fmla="*/ 2570586 h 3652478"/>
                <a:gd name="connsiteX5953" fmla="*/ 1579760 w 10080264"/>
                <a:gd name="connsiteY5953" fmla="*/ 2575986 h 3652478"/>
                <a:gd name="connsiteX5954" fmla="*/ 1559248 w 10080264"/>
                <a:gd name="connsiteY5954" fmla="*/ 2589667 h 3652478"/>
                <a:gd name="connsiteX5955" fmla="*/ 1540176 w 10080264"/>
                <a:gd name="connsiteY5955" fmla="*/ 2600108 h 3652478"/>
                <a:gd name="connsiteX5956" fmla="*/ 1519304 w 10080264"/>
                <a:gd name="connsiteY5956" fmla="*/ 2606948 h 3652478"/>
                <a:gd name="connsiteX5957" fmla="*/ 1500232 w 10080264"/>
                <a:gd name="connsiteY5957" fmla="*/ 2612349 h 3652478"/>
                <a:gd name="connsiteX5958" fmla="*/ 1484759 w 10080264"/>
                <a:gd name="connsiteY5958" fmla="*/ 2615589 h 3652478"/>
                <a:gd name="connsiteX5959" fmla="*/ 1467485 w 10080264"/>
                <a:gd name="connsiteY5959" fmla="*/ 2622790 h 3652478"/>
                <a:gd name="connsiteX5960" fmla="*/ 1450212 w 10080264"/>
                <a:gd name="connsiteY5960" fmla="*/ 2633230 h 3652478"/>
                <a:gd name="connsiteX5961" fmla="*/ 1432939 w 10080264"/>
                <a:gd name="connsiteY5961" fmla="*/ 2645111 h 3652478"/>
                <a:gd name="connsiteX5962" fmla="*/ 1427542 w 10080264"/>
                <a:gd name="connsiteY5962" fmla="*/ 2650512 h 3652478"/>
                <a:gd name="connsiteX5963" fmla="*/ 1420704 w 10080264"/>
                <a:gd name="connsiteY5963" fmla="*/ 2648711 h 3652478"/>
                <a:gd name="connsiteX5964" fmla="*/ 1398034 w 10080264"/>
                <a:gd name="connsiteY5964" fmla="*/ 2645111 h 3652478"/>
                <a:gd name="connsiteX5965" fmla="*/ 1377162 w 10080264"/>
                <a:gd name="connsiteY5965" fmla="*/ 2643311 h 3652478"/>
                <a:gd name="connsiteX5966" fmla="*/ 1356650 w 10080264"/>
                <a:gd name="connsiteY5966" fmla="*/ 2643311 h 3652478"/>
                <a:gd name="connsiteX5967" fmla="*/ 1335779 w 10080264"/>
                <a:gd name="connsiteY5967" fmla="*/ 2645111 h 3652478"/>
                <a:gd name="connsiteX5968" fmla="*/ 1323904 w 10080264"/>
                <a:gd name="connsiteY5968" fmla="*/ 2648711 h 3652478"/>
                <a:gd name="connsiteX5969" fmla="*/ 1289358 w 10080264"/>
                <a:gd name="connsiteY5969" fmla="*/ 2659152 h 3652478"/>
                <a:gd name="connsiteX5970" fmla="*/ 1256251 w 10080264"/>
                <a:gd name="connsiteY5970" fmla="*/ 2671393 h 3652478"/>
                <a:gd name="connsiteX5971" fmla="*/ 1178523 w 10080264"/>
                <a:gd name="connsiteY5971" fmla="*/ 2704155 h 3652478"/>
                <a:gd name="connsiteX5972" fmla="*/ 1157651 w 10080264"/>
                <a:gd name="connsiteY5972" fmla="*/ 2712796 h 3652478"/>
                <a:gd name="connsiteX5973" fmla="*/ 1136780 w 10080264"/>
                <a:gd name="connsiteY5973" fmla="*/ 2717836 h 3652478"/>
                <a:gd name="connsiteX5974" fmla="*/ 1114468 w 10080264"/>
                <a:gd name="connsiteY5974" fmla="*/ 2724677 h 3652478"/>
                <a:gd name="connsiteX5975" fmla="*/ 1091798 w 10080264"/>
                <a:gd name="connsiteY5975" fmla="*/ 2728277 h 3652478"/>
                <a:gd name="connsiteX5976" fmla="*/ 1076324 w 10080264"/>
                <a:gd name="connsiteY5976" fmla="*/ 2726477 h 3652478"/>
                <a:gd name="connsiteX5977" fmla="*/ 1060850 w 10080264"/>
                <a:gd name="connsiteY5977" fmla="*/ 2722877 h 3652478"/>
                <a:gd name="connsiteX5978" fmla="*/ 1048615 w 10080264"/>
                <a:gd name="connsiteY5978" fmla="*/ 2716036 h 3652478"/>
                <a:gd name="connsiteX5979" fmla="*/ 1034941 w 10080264"/>
                <a:gd name="connsiteY5979" fmla="*/ 2705596 h 3652478"/>
                <a:gd name="connsiteX5980" fmla="*/ 1010471 w 10080264"/>
                <a:gd name="connsiteY5980" fmla="*/ 2707396 h 3652478"/>
                <a:gd name="connsiteX5981" fmla="*/ 984561 w 10080264"/>
                <a:gd name="connsiteY5981" fmla="*/ 2705596 h 3652478"/>
                <a:gd name="connsiteX5982" fmla="*/ 961890 w 10080264"/>
                <a:gd name="connsiteY5982" fmla="*/ 2700555 h 3652478"/>
                <a:gd name="connsiteX5983" fmla="*/ 941379 w 10080264"/>
                <a:gd name="connsiteY5983" fmla="*/ 2693715 h 3652478"/>
                <a:gd name="connsiteX5984" fmla="*/ 920507 w 10080264"/>
                <a:gd name="connsiteY5984" fmla="*/ 2686874 h 3652478"/>
                <a:gd name="connsiteX5985" fmla="*/ 896397 w 10080264"/>
                <a:gd name="connsiteY5985" fmla="*/ 2683274 h 3652478"/>
                <a:gd name="connsiteX5986" fmla="*/ 868688 w 10080264"/>
                <a:gd name="connsiteY5986" fmla="*/ 2681474 h 3652478"/>
                <a:gd name="connsiteX5987" fmla="*/ 835581 w 10080264"/>
                <a:gd name="connsiteY5987" fmla="*/ 2683274 h 3652478"/>
                <a:gd name="connsiteX5988" fmla="*/ 830543 w 10080264"/>
                <a:gd name="connsiteY5988" fmla="*/ 2685074 h 3652478"/>
                <a:gd name="connsiteX5989" fmla="*/ 821907 w 10080264"/>
                <a:gd name="connsiteY5989" fmla="*/ 2686874 h 3652478"/>
                <a:gd name="connsiteX5990" fmla="*/ 818308 w 10080264"/>
                <a:gd name="connsiteY5990" fmla="*/ 2685074 h 3652478"/>
                <a:gd name="connsiteX5991" fmla="*/ 815070 w 10080264"/>
                <a:gd name="connsiteY5991" fmla="*/ 2683274 h 3652478"/>
                <a:gd name="connsiteX5992" fmla="*/ 811471 w 10080264"/>
                <a:gd name="connsiteY5992" fmla="*/ 2680034 h 3652478"/>
                <a:gd name="connsiteX5993" fmla="*/ 809672 w 10080264"/>
                <a:gd name="connsiteY5993" fmla="*/ 2676433 h 3652478"/>
                <a:gd name="connsiteX5994" fmla="*/ 807873 w 10080264"/>
                <a:gd name="connsiteY5994" fmla="*/ 2671393 h 3652478"/>
                <a:gd name="connsiteX5995" fmla="*/ 809672 w 10080264"/>
                <a:gd name="connsiteY5995" fmla="*/ 2665993 h 3652478"/>
                <a:gd name="connsiteX5996" fmla="*/ 811471 w 10080264"/>
                <a:gd name="connsiteY5996" fmla="*/ 2662752 h 3652478"/>
                <a:gd name="connsiteX5997" fmla="*/ 815070 w 10080264"/>
                <a:gd name="connsiteY5997" fmla="*/ 2659152 h 3652478"/>
                <a:gd name="connsiteX5998" fmla="*/ 799236 w 10080264"/>
                <a:gd name="connsiteY5998" fmla="*/ 2655552 h 3652478"/>
                <a:gd name="connsiteX5999" fmla="*/ 785562 w 10080264"/>
                <a:gd name="connsiteY5999" fmla="*/ 2646911 h 3652478"/>
                <a:gd name="connsiteX6000" fmla="*/ 780524 w 10080264"/>
                <a:gd name="connsiteY6000" fmla="*/ 2645111 h 3652478"/>
                <a:gd name="connsiteX6001" fmla="*/ 775126 w 10080264"/>
                <a:gd name="connsiteY6001" fmla="*/ 2643311 h 3652478"/>
                <a:gd name="connsiteX6002" fmla="*/ 768289 w 10080264"/>
                <a:gd name="connsiteY6002" fmla="*/ 2645111 h 3652478"/>
                <a:gd name="connsiteX6003" fmla="*/ 764690 w 10080264"/>
                <a:gd name="connsiteY6003" fmla="*/ 2646911 h 3652478"/>
                <a:gd name="connsiteX6004" fmla="*/ 740580 w 10080264"/>
                <a:gd name="connsiteY6004" fmla="*/ 2662752 h 3652478"/>
                <a:gd name="connsiteX6005" fmla="*/ 740580 w 10080264"/>
                <a:gd name="connsiteY6005" fmla="*/ 2640071 h 3652478"/>
                <a:gd name="connsiteX6006" fmla="*/ 737341 w 10080264"/>
                <a:gd name="connsiteY6006" fmla="*/ 2638271 h 3652478"/>
                <a:gd name="connsiteX6007" fmla="*/ 730144 w 10080264"/>
                <a:gd name="connsiteY6007" fmla="*/ 2634670 h 3652478"/>
                <a:gd name="connsiteX6008" fmla="*/ 723307 w 10080264"/>
                <a:gd name="connsiteY6008" fmla="*/ 2629630 h 3652478"/>
                <a:gd name="connsiteX6009" fmla="*/ 716470 w 10080264"/>
                <a:gd name="connsiteY6009" fmla="*/ 2622790 h 3652478"/>
                <a:gd name="connsiteX6010" fmla="*/ 714670 w 10080264"/>
                <a:gd name="connsiteY6010" fmla="*/ 2619189 h 3652478"/>
                <a:gd name="connsiteX6011" fmla="*/ 711072 w 10080264"/>
                <a:gd name="connsiteY6011" fmla="*/ 2614149 h 3652478"/>
                <a:gd name="connsiteX6012" fmla="*/ 709632 w 10080264"/>
                <a:gd name="connsiteY6012" fmla="*/ 2610549 h 3652478"/>
                <a:gd name="connsiteX6013" fmla="*/ 709632 w 10080264"/>
                <a:gd name="connsiteY6013" fmla="*/ 2606948 h 3652478"/>
                <a:gd name="connsiteX6014" fmla="*/ 685162 w 10080264"/>
                <a:gd name="connsiteY6014" fmla="*/ 2598308 h 3652478"/>
                <a:gd name="connsiteX6015" fmla="*/ 661052 w 10080264"/>
                <a:gd name="connsiteY6015" fmla="*/ 2587867 h 3652478"/>
                <a:gd name="connsiteX6016" fmla="*/ 638381 w 10080264"/>
                <a:gd name="connsiteY6016" fmla="*/ 2577786 h 3652478"/>
                <a:gd name="connsiteX6017" fmla="*/ 616070 w 10080264"/>
                <a:gd name="connsiteY6017" fmla="*/ 2564105 h 3652478"/>
                <a:gd name="connsiteX6018" fmla="*/ 576126 w 10080264"/>
                <a:gd name="connsiteY6018" fmla="*/ 2541784 h 3652478"/>
                <a:gd name="connsiteX6019" fmla="*/ 534743 w 10080264"/>
                <a:gd name="connsiteY6019" fmla="*/ 2514062 h 3652478"/>
                <a:gd name="connsiteX6020" fmla="*/ 532944 w 10080264"/>
                <a:gd name="connsiteY6020" fmla="*/ 2517302 h 3652478"/>
                <a:gd name="connsiteX6021" fmla="*/ 531145 w 10080264"/>
                <a:gd name="connsiteY6021" fmla="*/ 2527743 h 3652478"/>
                <a:gd name="connsiteX6022" fmla="*/ 531145 w 10080264"/>
                <a:gd name="connsiteY6022" fmla="*/ 2541784 h 3652478"/>
                <a:gd name="connsiteX6023" fmla="*/ 529345 w 10080264"/>
                <a:gd name="connsiteY6023" fmla="*/ 2545024 h 3652478"/>
                <a:gd name="connsiteX6024" fmla="*/ 527546 w 10080264"/>
                <a:gd name="connsiteY6024" fmla="*/ 2559065 h 3652478"/>
                <a:gd name="connsiteX6025" fmla="*/ 526107 w 10080264"/>
                <a:gd name="connsiteY6025" fmla="*/ 2574186 h 3652478"/>
                <a:gd name="connsiteX6026" fmla="*/ 526107 w 10080264"/>
                <a:gd name="connsiteY6026" fmla="*/ 2579226 h 3652478"/>
                <a:gd name="connsiteX6027" fmla="*/ 520709 w 10080264"/>
                <a:gd name="connsiteY6027" fmla="*/ 2591467 h 3652478"/>
                <a:gd name="connsiteX6028" fmla="*/ 515671 w 10080264"/>
                <a:gd name="connsiteY6028" fmla="*/ 2601908 h 3652478"/>
                <a:gd name="connsiteX6029" fmla="*/ 518910 w 10080264"/>
                <a:gd name="connsiteY6029" fmla="*/ 2614149 h 3652478"/>
                <a:gd name="connsiteX6030" fmla="*/ 518910 w 10080264"/>
                <a:gd name="connsiteY6030" fmla="*/ 2619189 h 3652478"/>
                <a:gd name="connsiteX6031" fmla="*/ 548418 w 10080264"/>
                <a:gd name="connsiteY6031" fmla="*/ 2619189 h 3652478"/>
                <a:gd name="connsiteX6032" fmla="*/ 522508 w 10080264"/>
                <a:gd name="connsiteY6032" fmla="*/ 2645111 h 3652478"/>
                <a:gd name="connsiteX6033" fmla="*/ 503436 w 10080264"/>
                <a:gd name="connsiteY6033" fmla="*/ 2664193 h 3652478"/>
                <a:gd name="connsiteX6034" fmla="*/ 498398 w 10080264"/>
                <a:gd name="connsiteY6034" fmla="*/ 2667793 h 3652478"/>
                <a:gd name="connsiteX6035" fmla="*/ 496599 w 10080264"/>
                <a:gd name="connsiteY6035" fmla="*/ 2672833 h 3652478"/>
                <a:gd name="connsiteX6036" fmla="*/ 493000 w 10080264"/>
                <a:gd name="connsiteY6036" fmla="*/ 2680034 h 3652478"/>
                <a:gd name="connsiteX6037" fmla="*/ 493000 w 10080264"/>
                <a:gd name="connsiteY6037" fmla="*/ 2690114 h 3652478"/>
                <a:gd name="connsiteX6038" fmla="*/ 493000 w 10080264"/>
                <a:gd name="connsiteY6038" fmla="*/ 2705596 h 3652478"/>
                <a:gd name="connsiteX6039" fmla="*/ 477526 w 10080264"/>
                <a:gd name="connsiteY6039" fmla="*/ 2705596 h 3652478"/>
                <a:gd name="connsiteX6040" fmla="*/ 460253 w 10080264"/>
                <a:gd name="connsiteY6040" fmla="*/ 2705596 h 3652478"/>
                <a:gd name="connsiteX6041" fmla="*/ 444780 w 10080264"/>
                <a:gd name="connsiteY6041" fmla="*/ 2702355 h 3652478"/>
                <a:gd name="connsiteX6042" fmla="*/ 429306 w 10080264"/>
                <a:gd name="connsiteY6042" fmla="*/ 2698755 h 3652478"/>
                <a:gd name="connsiteX6043" fmla="*/ 411673 w 10080264"/>
                <a:gd name="connsiteY6043" fmla="*/ 2693715 h 3652478"/>
                <a:gd name="connsiteX6044" fmla="*/ 389362 w 10080264"/>
                <a:gd name="connsiteY6044" fmla="*/ 2686874 h 3652478"/>
                <a:gd name="connsiteX6045" fmla="*/ 377127 w 10080264"/>
                <a:gd name="connsiteY6045" fmla="*/ 2683274 h 3652478"/>
                <a:gd name="connsiteX6046" fmla="*/ 364892 w 10080264"/>
                <a:gd name="connsiteY6046" fmla="*/ 2683274 h 3652478"/>
                <a:gd name="connsiteX6047" fmla="*/ 359854 w 10080264"/>
                <a:gd name="connsiteY6047" fmla="*/ 2686874 h 3652478"/>
                <a:gd name="connsiteX6048" fmla="*/ 356255 w 10080264"/>
                <a:gd name="connsiteY6048" fmla="*/ 2690114 h 3652478"/>
                <a:gd name="connsiteX6049" fmla="*/ 353017 w 10080264"/>
                <a:gd name="connsiteY6049" fmla="*/ 2693715 h 3652478"/>
                <a:gd name="connsiteX6050" fmla="*/ 330706 w 10080264"/>
                <a:gd name="connsiteY6050" fmla="*/ 2716036 h 3652478"/>
                <a:gd name="connsiteX6051" fmla="*/ 323509 w 10080264"/>
                <a:gd name="connsiteY6051" fmla="*/ 2722877 h 3652478"/>
                <a:gd name="connsiteX6052" fmla="*/ 316671 w 10080264"/>
                <a:gd name="connsiteY6052" fmla="*/ 2728277 h 3652478"/>
                <a:gd name="connsiteX6053" fmla="*/ 299398 w 10080264"/>
                <a:gd name="connsiteY6053" fmla="*/ 2735118 h 3652478"/>
                <a:gd name="connsiteX6054" fmla="*/ 288963 w 10080264"/>
                <a:gd name="connsiteY6054" fmla="*/ 2738718 h 3652478"/>
                <a:gd name="connsiteX6055" fmla="*/ 278527 w 10080264"/>
                <a:gd name="connsiteY6055" fmla="*/ 2740158 h 3652478"/>
                <a:gd name="connsiteX6056" fmla="*/ 266292 w 10080264"/>
                <a:gd name="connsiteY6056" fmla="*/ 2740158 h 3652478"/>
                <a:gd name="connsiteX6057" fmla="*/ 252617 w 10080264"/>
                <a:gd name="connsiteY6057" fmla="*/ 2738718 h 3652478"/>
                <a:gd name="connsiteX6058" fmla="*/ 242182 w 10080264"/>
                <a:gd name="connsiteY6058" fmla="*/ 2736918 h 3652478"/>
                <a:gd name="connsiteX6059" fmla="*/ 242182 w 10080264"/>
                <a:gd name="connsiteY6059" fmla="*/ 2724677 h 3652478"/>
                <a:gd name="connsiteX6060" fmla="*/ 242182 w 10080264"/>
                <a:gd name="connsiteY6060" fmla="*/ 2712796 h 3652478"/>
                <a:gd name="connsiteX6061" fmla="*/ 245780 w 10080264"/>
                <a:gd name="connsiteY6061" fmla="*/ 2702355 h 3652478"/>
                <a:gd name="connsiteX6062" fmla="*/ 250818 w 10080264"/>
                <a:gd name="connsiteY6062" fmla="*/ 2691915 h 3652478"/>
                <a:gd name="connsiteX6063" fmla="*/ 257655 w 10080264"/>
                <a:gd name="connsiteY6063" fmla="*/ 2683274 h 3652478"/>
                <a:gd name="connsiteX6064" fmla="*/ 259455 w 10080264"/>
                <a:gd name="connsiteY6064" fmla="*/ 2683274 h 3652478"/>
                <a:gd name="connsiteX6065" fmla="*/ 247220 w 10080264"/>
                <a:gd name="connsiteY6065" fmla="*/ 2680034 h 3652478"/>
                <a:gd name="connsiteX6066" fmla="*/ 238583 w 10080264"/>
                <a:gd name="connsiteY6066" fmla="*/ 2680034 h 3652478"/>
                <a:gd name="connsiteX6067" fmla="*/ 229946 w 10080264"/>
                <a:gd name="connsiteY6067" fmla="*/ 2683274 h 3652478"/>
                <a:gd name="connsiteX6068" fmla="*/ 224909 w 10080264"/>
                <a:gd name="connsiteY6068" fmla="*/ 2686874 h 3652478"/>
                <a:gd name="connsiteX6069" fmla="*/ 198999 w 10080264"/>
                <a:gd name="connsiteY6069" fmla="*/ 2709196 h 3652478"/>
                <a:gd name="connsiteX6070" fmla="*/ 188563 w 10080264"/>
                <a:gd name="connsiteY6070" fmla="*/ 2719637 h 3652478"/>
                <a:gd name="connsiteX6071" fmla="*/ 179927 w 10080264"/>
                <a:gd name="connsiteY6071" fmla="*/ 2731517 h 3652478"/>
                <a:gd name="connsiteX6072" fmla="*/ 157616 w 10080264"/>
                <a:gd name="connsiteY6072" fmla="*/ 2768240 h 3652478"/>
                <a:gd name="connsiteX6073" fmla="*/ 152218 w 10080264"/>
                <a:gd name="connsiteY6073" fmla="*/ 2726477 h 3652478"/>
                <a:gd name="connsiteX6074" fmla="*/ 148979 w 10080264"/>
                <a:gd name="connsiteY6074" fmla="*/ 2712796 h 3652478"/>
                <a:gd name="connsiteX6075" fmla="*/ 141782 w 10080264"/>
                <a:gd name="connsiteY6075" fmla="*/ 2700555 h 3652478"/>
                <a:gd name="connsiteX6076" fmla="*/ 133146 w 10080264"/>
                <a:gd name="connsiteY6076" fmla="*/ 2691915 h 3652478"/>
                <a:gd name="connsiteX6077" fmla="*/ 124509 w 10080264"/>
                <a:gd name="connsiteY6077" fmla="*/ 2686874 h 3652478"/>
                <a:gd name="connsiteX6078" fmla="*/ 110835 w 10080264"/>
                <a:gd name="connsiteY6078" fmla="*/ 2683274 h 3652478"/>
                <a:gd name="connsiteX6079" fmla="*/ 95001 w 10080264"/>
                <a:gd name="connsiteY6079" fmla="*/ 2678234 h 3652478"/>
                <a:gd name="connsiteX6080" fmla="*/ 60455 w 10080264"/>
                <a:gd name="connsiteY6080" fmla="*/ 2665993 h 3652478"/>
                <a:gd name="connsiteX6081" fmla="*/ 36345 w 10080264"/>
                <a:gd name="connsiteY6081" fmla="*/ 2655552 h 3652478"/>
                <a:gd name="connsiteX6082" fmla="*/ 36345 w 10080264"/>
                <a:gd name="connsiteY6082" fmla="*/ 2646911 h 3652478"/>
                <a:gd name="connsiteX6083" fmla="*/ 33106 w 10080264"/>
                <a:gd name="connsiteY6083" fmla="*/ 2574186 h 3652478"/>
                <a:gd name="connsiteX6084" fmla="*/ 33106 w 10080264"/>
                <a:gd name="connsiteY6084" fmla="*/ 2501821 h 3652478"/>
                <a:gd name="connsiteX6085" fmla="*/ 34546 w 10080264"/>
                <a:gd name="connsiteY6085" fmla="*/ 2432696 h 3652478"/>
                <a:gd name="connsiteX6086" fmla="*/ 39943 w 10080264"/>
                <a:gd name="connsiteY6086" fmla="*/ 2363211 h 3652478"/>
                <a:gd name="connsiteX6087" fmla="*/ 39943 w 10080264"/>
                <a:gd name="connsiteY6087" fmla="*/ 2356370 h 3652478"/>
                <a:gd name="connsiteX6088" fmla="*/ 44981 w 10080264"/>
                <a:gd name="connsiteY6088" fmla="*/ 2210920 h 3652478"/>
                <a:gd name="connsiteX6089" fmla="*/ 46781 w 10080264"/>
                <a:gd name="connsiteY6089" fmla="*/ 2139995 h 3652478"/>
                <a:gd name="connsiteX6090" fmla="*/ 46781 w 10080264"/>
                <a:gd name="connsiteY6090" fmla="*/ 2069070 h 3652478"/>
                <a:gd name="connsiteX6091" fmla="*/ 46781 w 10080264"/>
                <a:gd name="connsiteY6091" fmla="*/ 2048188 h 3652478"/>
                <a:gd name="connsiteX6092" fmla="*/ 44981 w 10080264"/>
                <a:gd name="connsiteY6092" fmla="*/ 2029107 h 3652478"/>
                <a:gd name="connsiteX6093" fmla="*/ 39943 w 10080264"/>
                <a:gd name="connsiteY6093" fmla="*/ 1991304 h 3652478"/>
                <a:gd name="connsiteX6094" fmla="*/ 36345 w 10080264"/>
                <a:gd name="connsiteY6094" fmla="*/ 1973663 h 3652478"/>
                <a:gd name="connsiteX6095" fmla="*/ 36345 w 10080264"/>
                <a:gd name="connsiteY6095" fmla="*/ 1956382 h 3652478"/>
                <a:gd name="connsiteX6096" fmla="*/ 38144 w 10080264"/>
                <a:gd name="connsiteY6096" fmla="*/ 1937300 h 3652478"/>
                <a:gd name="connsiteX6097" fmla="*/ 44981 w 10080264"/>
                <a:gd name="connsiteY6097" fmla="*/ 1920019 h 3652478"/>
                <a:gd name="connsiteX6098" fmla="*/ 41743 w 10080264"/>
                <a:gd name="connsiteY6098" fmla="*/ 1911378 h 3652478"/>
                <a:gd name="connsiteX6099" fmla="*/ 41743 w 10080264"/>
                <a:gd name="connsiteY6099" fmla="*/ 1902738 h 3652478"/>
                <a:gd name="connsiteX6100" fmla="*/ 34546 w 10080264"/>
                <a:gd name="connsiteY6100" fmla="*/ 1897697 h 3652478"/>
                <a:gd name="connsiteX6101" fmla="*/ 0 w 10080264"/>
                <a:gd name="connsiteY6101" fmla="*/ 1887257 h 3652478"/>
                <a:gd name="connsiteX6102" fmla="*/ 33106 w 10080264"/>
                <a:gd name="connsiteY6102" fmla="*/ 1871775 h 3652478"/>
                <a:gd name="connsiteX6103" fmla="*/ 36345 w 10080264"/>
                <a:gd name="connsiteY6103" fmla="*/ 1864935 h 3652478"/>
                <a:gd name="connsiteX6104" fmla="*/ 39943 w 10080264"/>
                <a:gd name="connsiteY6104" fmla="*/ 1856294 h 3652478"/>
                <a:gd name="connsiteX6105" fmla="*/ 39943 w 10080264"/>
                <a:gd name="connsiteY6105" fmla="*/ 1824972 h 3652478"/>
                <a:gd name="connsiteX6106" fmla="*/ 39943 w 10080264"/>
                <a:gd name="connsiteY6106" fmla="*/ 1814531 h 3652478"/>
                <a:gd name="connsiteX6107" fmla="*/ 41743 w 10080264"/>
                <a:gd name="connsiteY6107" fmla="*/ 1805891 h 3652478"/>
                <a:gd name="connsiteX6108" fmla="*/ 48580 w 10080264"/>
                <a:gd name="connsiteY6108" fmla="*/ 1791850 h 3652478"/>
                <a:gd name="connsiteX6109" fmla="*/ 51819 w 10080264"/>
                <a:gd name="connsiteY6109" fmla="*/ 1785009 h 3652478"/>
                <a:gd name="connsiteX6110" fmla="*/ 57217 w 10080264"/>
                <a:gd name="connsiteY6110" fmla="*/ 1781409 h 3652478"/>
                <a:gd name="connsiteX6111" fmla="*/ 62254 w 10080264"/>
                <a:gd name="connsiteY6111" fmla="*/ 1778169 h 3652478"/>
                <a:gd name="connsiteX6112" fmla="*/ 67652 w 10080264"/>
                <a:gd name="connsiteY6112" fmla="*/ 1776369 h 3652478"/>
                <a:gd name="connsiteX6113" fmla="*/ 76289 w 10080264"/>
                <a:gd name="connsiteY6113" fmla="*/ 1774568 h 3652478"/>
                <a:gd name="connsiteX6114" fmla="*/ 86365 w 10080264"/>
                <a:gd name="connsiteY6114" fmla="*/ 1774568 h 3652478"/>
                <a:gd name="connsiteX6115" fmla="*/ 98600 w 10080264"/>
                <a:gd name="connsiteY6115" fmla="*/ 1776369 h 3652478"/>
                <a:gd name="connsiteX6116" fmla="*/ 109035 w 10080264"/>
                <a:gd name="connsiteY6116" fmla="*/ 1778169 h 3652478"/>
                <a:gd name="connsiteX6117" fmla="*/ 117672 w 10080264"/>
                <a:gd name="connsiteY6117" fmla="*/ 1783209 h 3652478"/>
                <a:gd name="connsiteX6118" fmla="*/ 126308 w 10080264"/>
                <a:gd name="connsiteY6118" fmla="*/ 1791850 h 3652478"/>
                <a:gd name="connsiteX6119" fmla="*/ 131346 w 10080264"/>
                <a:gd name="connsiteY6119" fmla="*/ 1804091 h 3652478"/>
                <a:gd name="connsiteX6120" fmla="*/ 134945 w 10080264"/>
                <a:gd name="connsiteY6120" fmla="*/ 1821372 h 3652478"/>
                <a:gd name="connsiteX6121" fmla="*/ 136744 w 10080264"/>
                <a:gd name="connsiteY6121" fmla="*/ 1835413 h 3652478"/>
                <a:gd name="connsiteX6122" fmla="*/ 169491 w 10080264"/>
                <a:gd name="connsiteY6122" fmla="*/ 1833613 h 3652478"/>
                <a:gd name="connsiteX6123" fmla="*/ 209435 w 10080264"/>
                <a:gd name="connsiteY6123" fmla="*/ 1830012 h 3652478"/>
                <a:gd name="connsiteX6124" fmla="*/ 224909 w 10080264"/>
                <a:gd name="connsiteY6124" fmla="*/ 1828212 h 3652478"/>
                <a:gd name="connsiteX6125" fmla="*/ 287163 w 10080264"/>
                <a:gd name="connsiteY6125" fmla="*/ 1821372 h 3652478"/>
                <a:gd name="connsiteX6126" fmla="*/ 349418 w 10080264"/>
                <a:gd name="connsiteY6126" fmla="*/ 1812731 h 3652478"/>
                <a:gd name="connsiteX6127" fmla="*/ 436143 w 10080264"/>
                <a:gd name="connsiteY6127" fmla="*/ 1812731 h 3652478"/>
                <a:gd name="connsiteX6128" fmla="*/ 446579 w 10080264"/>
                <a:gd name="connsiteY6128" fmla="*/ 1814531 h 3652478"/>
                <a:gd name="connsiteX6129" fmla="*/ 457015 w 10080264"/>
                <a:gd name="connsiteY6129" fmla="*/ 1812731 h 3652478"/>
                <a:gd name="connsiteX6130" fmla="*/ 465651 w 10080264"/>
                <a:gd name="connsiteY6130" fmla="*/ 1810931 h 3652478"/>
                <a:gd name="connsiteX6131" fmla="*/ 474288 w 10080264"/>
                <a:gd name="connsiteY6131" fmla="*/ 1807691 h 3652478"/>
                <a:gd name="connsiteX6132" fmla="*/ 489761 w 10080264"/>
                <a:gd name="connsiteY6132" fmla="*/ 1798690 h 3652478"/>
                <a:gd name="connsiteX6133" fmla="*/ 501636 w 10080264"/>
                <a:gd name="connsiteY6133" fmla="*/ 1790049 h 3652478"/>
                <a:gd name="connsiteX6134" fmla="*/ 518910 w 10080264"/>
                <a:gd name="connsiteY6134" fmla="*/ 1776369 h 3652478"/>
                <a:gd name="connsiteX6135" fmla="*/ 526107 w 10080264"/>
                <a:gd name="connsiteY6135" fmla="*/ 1797250 h 3652478"/>
                <a:gd name="connsiteX6136" fmla="*/ 527546 w 10080264"/>
                <a:gd name="connsiteY6136" fmla="*/ 1800490 h 3652478"/>
                <a:gd name="connsiteX6137" fmla="*/ 532944 w 10080264"/>
                <a:gd name="connsiteY6137" fmla="*/ 1802290 h 3652478"/>
                <a:gd name="connsiteX6138" fmla="*/ 537982 w 10080264"/>
                <a:gd name="connsiteY6138" fmla="*/ 1802290 h 3652478"/>
                <a:gd name="connsiteX6139" fmla="*/ 543380 w 10080264"/>
                <a:gd name="connsiteY6139" fmla="*/ 1802290 h 3652478"/>
                <a:gd name="connsiteX6140" fmla="*/ 553815 w 10080264"/>
                <a:gd name="connsiteY6140" fmla="*/ 1802290 h 3652478"/>
                <a:gd name="connsiteX6141" fmla="*/ 567490 w 10080264"/>
                <a:gd name="connsiteY6141" fmla="*/ 1804091 h 3652478"/>
                <a:gd name="connsiteX6142" fmla="*/ 576126 w 10080264"/>
                <a:gd name="connsiteY6142" fmla="*/ 1805891 h 3652478"/>
                <a:gd name="connsiteX6143" fmla="*/ 581524 w 10080264"/>
                <a:gd name="connsiteY6143" fmla="*/ 1809131 h 3652478"/>
                <a:gd name="connsiteX6144" fmla="*/ 588361 w 10080264"/>
                <a:gd name="connsiteY6144" fmla="*/ 1814531 h 3652478"/>
                <a:gd name="connsiteX6145" fmla="*/ 593759 w 10080264"/>
                <a:gd name="connsiteY6145" fmla="*/ 1821372 h 3652478"/>
                <a:gd name="connsiteX6146" fmla="*/ 593759 w 10080264"/>
                <a:gd name="connsiteY6146" fmla="*/ 1828212 h 3652478"/>
                <a:gd name="connsiteX6147" fmla="*/ 593759 w 10080264"/>
                <a:gd name="connsiteY6147" fmla="*/ 1835413 h 3652478"/>
                <a:gd name="connsiteX6148" fmla="*/ 591960 w 10080264"/>
                <a:gd name="connsiteY6148" fmla="*/ 1842253 h 3652478"/>
                <a:gd name="connsiteX6149" fmla="*/ 586562 w 10080264"/>
                <a:gd name="connsiteY6149" fmla="*/ 1849094 h 3652478"/>
                <a:gd name="connsiteX6150" fmla="*/ 581524 w 10080264"/>
                <a:gd name="connsiteY6150" fmla="*/ 1854494 h 3652478"/>
                <a:gd name="connsiteX6151" fmla="*/ 572888 w 10080264"/>
                <a:gd name="connsiteY6151" fmla="*/ 1857734 h 3652478"/>
                <a:gd name="connsiteX6152" fmla="*/ 564251 w 10080264"/>
                <a:gd name="connsiteY6152" fmla="*/ 1859535 h 3652478"/>
                <a:gd name="connsiteX6153" fmla="*/ 565691 w 10080264"/>
                <a:gd name="connsiteY6153" fmla="*/ 1868175 h 3652478"/>
                <a:gd name="connsiteX6154" fmla="*/ 564251 w 10080264"/>
                <a:gd name="connsiteY6154" fmla="*/ 1876816 h 3652478"/>
                <a:gd name="connsiteX6155" fmla="*/ 560653 w 10080264"/>
                <a:gd name="connsiteY6155" fmla="*/ 1892297 h 3652478"/>
                <a:gd name="connsiteX6156" fmla="*/ 560653 w 10080264"/>
                <a:gd name="connsiteY6156" fmla="*/ 1906338 h 3652478"/>
                <a:gd name="connsiteX6157" fmla="*/ 562452 w 10080264"/>
                <a:gd name="connsiteY6157" fmla="*/ 1913178 h 3652478"/>
                <a:gd name="connsiteX6158" fmla="*/ 567490 w 10080264"/>
                <a:gd name="connsiteY6158" fmla="*/ 1925059 h 3652478"/>
                <a:gd name="connsiteX6159" fmla="*/ 574687 w 10080264"/>
                <a:gd name="connsiteY6159" fmla="*/ 1939100 h 3652478"/>
                <a:gd name="connsiteX6160" fmla="*/ 581524 w 10080264"/>
                <a:gd name="connsiteY6160" fmla="*/ 1958182 h 3652478"/>
                <a:gd name="connsiteX6161" fmla="*/ 583323 w 10080264"/>
                <a:gd name="connsiteY6161" fmla="*/ 1963582 h 3652478"/>
                <a:gd name="connsiteX6162" fmla="*/ 583323 w 10080264"/>
                <a:gd name="connsiteY6162" fmla="*/ 1998145 h 3652478"/>
                <a:gd name="connsiteX6163" fmla="*/ 591960 w 10080264"/>
                <a:gd name="connsiteY6163" fmla="*/ 2022266 h 3652478"/>
                <a:gd name="connsiteX6164" fmla="*/ 602396 w 10080264"/>
                <a:gd name="connsiteY6164" fmla="*/ 2043148 h 3652478"/>
                <a:gd name="connsiteX6165" fmla="*/ 612472 w 10080264"/>
                <a:gd name="connsiteY6165" fmla="*/ 2058629 h 3652478"/>
                <a:gd name="connsiteX6166" fmla="*/ 621108 w 10080264"/>
                <a:gd name="connsiteY6166" fmla="*/ 2070510 h 3652478"/>
                <a:gd name="connsiteX6167" fmla="*/ 628305 w 10080264"/>
                <a:gd name="connsiteY6167" fmla="*/ 2080951 h 3652478"/>
                <a:gd name="connsiteX6168" fmla="*/ 636582 w 10080264"/>
                <a:gd name="connsiteY6168" fmla="*/ 2089951 h 3652478"/>
                <a:gd name="connsiteX6169" fmla="*/ 647018 w 10080264"/>
                <a:gd name="connsiteY6169" fmla="*/ 2098592 h 3652478"/>
                <a:gd name="connsiteX6170" fmla="*/ 659253 w 10080264"/>
                <a:gd name="connsiteY6170" fmla="*/ 2107232 h 3652478"/>
                <a:gd name="connsiteX6171" fmla="*/ 678325 w 10080264"/>
                <a:gd name="connsiteY6171" fmla="*/ 2091391 h 3652478"/>
                <a:gd name="connsiteX6172" fmla="*/ 697397 w 10080264"/>
                <a:gd name="connsiteY6172" fmla="*/ 2080951 h 3652478"/>
                <a:gd name="connsiteX6173" fmla="*/ 704234 w 10080264"/>
                <a:gd name="connsiteY6173" fmla="*/ 2079510 h 3652478"/>
                <a:gd name="connsiteX6174" fmla="*/ 711072 w 10080264"/>
                <a:gd name="connsiteY6174" fmla="*/ 2079510 h 3652478"/>
                <a:gd name="connsiteX6175" fmla="*/ 718269 w 10080264"/>
                <a:gd name="connsiteY6175" fmla="*/ 2079510 h 3652478"/>
                <a:gd name="connsiteX6176" fmla="*/ 725106 w 10080264"/>
                <a:gd name="connsiteY6176" fmla="*/ 2080951 h 3652478"/>
                <a:gd name="connsiteX6177" fmla="*/ 733743 w 10080264"/>
                <a:gd name="connsiteY6177" fmla="*/ 2084551 h 3652478"/>
                <a:gd name="connsiteX6178" fmla="*/ 740580 w 10080264"/>
                <a:gd name="connsiteY6178" fmla="*/ 2089951 h 3652478"/>
                <a:gd name="connsiteX6179" fmla="*/ 747417 w 10080264"/>
                <a:gd name="connsiteY6179" fmla="*/ 2096792 h 3652478"/>
                <a:gd name="connsiteX6180" fmla="*/ 752815 w 10080264"/>
                <a:gd name="connsiteY6180" fmla="*/ 2105432 h 3652478"/>
                <a:gd name="connsiteX6181" fmla="*/ 756054 w 10080264"/>
                <a:gd name="connsiteY6181" fmla="*/ 2109032 h 3652478"/>
                <a:gd name="connsiteX6182" fmla="*/ 756054 w 10080264"/>
                <a:gd name="connsiteY6182" fmla="*/ 2114073 h 3652478"/>
                <a:gd name="connsiteX6183" fmla="*/ 754614 w 10080264"/>
                <a:gd name="connsiteY6183" fmla="*/ 2122713 h 3652478"/>
                <a:gd name="connsiteX6184" fmla="*/ 752815 w 10080264"/>
                <a:gd name="connsiteY6184" fmla="*/ 2136754 h 3652478"/>
                <a:gd name="connsiteX6185" fmla="*/ 751016 w 10080264"/>
                <a:gd name="connsiteY6185" fmla="*/ 2143595 h 3652478"/>
                <a:gd name="connsiteX6186" fmla="*/ 747417 w 10080264"/>
                <a:gd name="connsiteY6186" fmla="*/ 2148635 h 3652478"/>
                <a:gd name="connsiteX6187" fmla="*/ 744178 w 10080264"/>
                <a:gd name="connsiteY6187" fmla="*/ 2155476 h 3652478"/>
                <a:gd name="connsiteX6188" fmla="*/ 737341 w 10080264"/>
                <a:gd name="connsiteY6188" fmla="*/ 2159076 h 3652478"/>
                <a:gd name="connsiteX6189" fmla="*/ 756054 w 10080264"/>
                <a:gd name="connsiteY6189" fmla="*/ 2174557 h 3652478"/>
                <a:gd name="connsiteX6190" fmla="*/ 773326 w 10080264"/>
                <a:gd name="connsiteY6190" fmla="*/ 2184998 h 3652478"/>
                <a:gd name="connsiteX6191" fmla="*/ 794198 w 10080264"/>
                <a:gd name="connsiteY6191" fmla="*/ 2193639 h 3652478"/>
                <a:gd name="connsiteX6192" fmla="*/ 815070 w 10080264"/>
                <a:gd name="connsiteY6192" fmla="*/ 2200479 h 3652478"/>
                <a:gd name="connsiteX6193" fmla="*/ 840979 w 10080264"/>
                <a:gd name="connsiteY6193" fmla="*/ 2205879 h 3652478"/>
                <a:gd name="connsiteX6194" fmla="*/ 870487 w 10080264"/>
                <a:gd name="connsiteY6194" fmla="*/ 2210920 h 3652478"/>
                <a:gd name="connsiteX6195" fmla="*/ 908272 w 10080264"/>
                <a:gd name="connsiteY6195" fmla="*/ 2214520 h 3652478"/>
                <a:gd name="connsiteX6196" fmla="*/ 950015 w 10080264"/>
                <a:gd name="connsiteY6196" fmla="*/ 2214520 h 3652478"/>
                <a:gd name="connsiteX6197" fmla="*/ 1026304 w 10080264"/>
                <a:gd name="connsiteY6197" fmla="*/ 2214520 h 3652478"/>
                <a:gd name="connsiteX6198" fmla="*/ 1029543 w 10080264"/>
                <a:gd name="connsiteY6198" fmla="*/ 2214520 h 3652478"/>
                <a:gd name="connsiteX6199" fmla="*/ 1034941 w 10080264"/>
                <a:gd name="connsiteY6199" fmla="*/ 2210920 h 3652478"/>
                <a:gd name="connsiteX6200" fmla="*/ 1045016 w 10080264"/>
                <a:gd name="connsiteY6200" fmla="*/ 2204079 h 3652478"/>
                <a:gd name="connsiteX6201" fmla="*/ 1069127 w 10080264"/>
                <a:gd name="connsiteY6201" fmla="*/ 2184998 h 3652478"/>
                <a:gd name="connsiteX6202" fmla="*/ 1077763 w 10080264"/>
                <a:gd name="connsiteY6202" fmla="*/ 2178157 h 3652478"/>
                <a:gd name="connsiteX6203" fmla="*/ 1093597 w 10080264"/>
                <a:gd name="connsiteY6203" fmla="*/ 2167717 h 3652478"/>
                <a:gd name="connsiteX6204" fmla="*/ 1100434 w 10080264"/>
                <a:gd name="connsiteY6204" fmla="*/ 2162676 h 3652478"/>
                <a:gd name="connsiteX6205" fmla="*/ 1105832 w 10080264"/>
                <a:gd name="connsiteY6205" fmla="*/ 2160876 h 3652478"/>
                <a:gd name="connsiteX6206" fmla="*/ 1109071 w 10080264"/>
                <a:gd name="connsiteY6206" fmla="*/ 2159076 h 3652478"/>
                <a:gd name="connsiteX6207" fmla="*/ 1109071 w 10080264"/>
                <a:gd name="connsiteY6207" fmla="*/ 2157276 h 3652478"/>
                <a:gd name="connsiteX6208" fmla="*/ 1110870 w 10080264"/>
                <a:gd name="connsiteY6208" fmla="*/ 2152236 h 3652478"/>
                <a:gd name="connsiteX6209" fmla="*/ 1121306 w 10080264"/>
                <a:gd name="connsiteY6209" fmla="*/ 2139995 h 3652478"/>
                <a:gd name="connsiteX6210" fmla="*/ 1128143 w 10080264"/>
                <a:gd name="connsiteY6210" fmla="*/ 2128114 h 3652478"/>
                <a:gd name="connsiteX6211" fmla="*/ 1134980 w 10080264"/>
                <a:gd name="connsiteY6211" fmla="*/ 2114073 h 3652478"/>
                <a:gd name="connsiteX6212" fmla="*/ 1140378 w 10080264"/>
                <a:gd name="connsiteY6212" fmla="*/ 2100032 h 3652478"/>
                <a:gd name="connsiteX6213" fmla="*/ 1143976 w 10080264"/>
                <a:gd name="connsiteY6213" fmla="*/ 2084551 h 3652478"/>
                <a:gd name="connsiteX6214" fmla="*/ 1147215 w 10080264"/>
                <a:gd name="connsiteY6214" fmla="*/ 2069070 h 3652478"/>
                <a:gd name="connsiteX6215" fmla="*/ 1149014 w 10080264"/>
                <a:gd name="connsiteY6215" fmla="*/ 2053229 h 3652478"/>
                <a:gd name="connsiteX6216" fmla="*/ 1149014 w 10080264"/>
                <a:gd name="connsiteY6216" fmla="*/ 2037747 h 3652478"/>
                <a:gd name="connsiteX6217" fmla="*/ 1149014 w 10080264"/>
                <a:gd name="connsiteY6217" fmla="*/ 2006785 h 3652478"/>
                <a:gd name="connsiteX6218" fmla="*/ 1147215 w 10080264"/>
                <a:gd name="connsiteY6218" fmla="*/ 1973663 h 3652478"/>
                <a:gd name="connsiteX6219" fmla="*/ 1142177 w 10080264"/>
                <a:gd name="connsiteY6219" fmla="*/ 1911378 h 3652478"/>
                <a:gd name="connsiteX6220" fmla="*/ 1129942 w 10080264"/>
                <a:gd name="connsiteY6220" fmla="*/ 1892297 h 3652478"/>
                <a:gd name="connsiteX6221" fmla="*/ 1115908 w 10080264"/>
                <a:gd name="connsiteY6221" fmla="*/ 1873576 h 3652478"/>
                <a:gd name="connsiteX6222" fmla="*/ 1100434 w 10080264"/>
                <a:gd name="connsiteY6222" fmla="*/ 1856294 h 3652478"/>
                <a:gd name="connsiteX6223" fmla="*/ 1083161 w 10080264"/>
                <a:gd name="connsiteY6223" fmla="*/ 1838653 h 3652478"/>
                <a:gd name="connsiteX6224" fmla="*/ 1055452 w 10080264"/>
                <a:gd name="connsiteY6224" fmla="*/ 1816331 h 3652478"/>
                <a:gd name="connsiteX6225" fmla="*/ 1053653 w 10080264"/>
                <a:gd name="connsiteY6225" fmla="*/ 1818132 h 3652478"/>
                <a:gd name="connsiteX6226" fmla="*/ 1055452 w 10080264"/>
                <a:gd name="connsiteY6226" fmla="*/ 1814531 h 3652478"/>
                <a:gd name="connsiteX6227" fmla="*/ 1031342 w 10080264"/>
                <a:gd name="connsiteY6227" fmla="*/ 1795450 h 3652478"/>
                <a:gd name="connsiteX6228" fmla="*/ 1005433 w 10080264"/>
                <a:gd name="connsiteY6228" fmla="*/ 1776369 h 3652478"/>
                <a:gd name="connsiteX6229" fmla="*/ 960451 w 10080264"/>
                <a:gd name="connsiteY6229" fmla="*/ 1746846 h 3652478"/>
                <a:gd name="connsiteX6230" fmla="*/ 916908 w 10080264"/>
                <a:gd name="connsiteY6230" fmla="*/ 1715884 h 3652478"/>
                <a:gd name="connsiteX6231" fmla="*/ 874086 w 10080264"/>
                <a:gd name="connsiteY6231" fmla="*/ 1686362 h 3652478"/>
                <a:gd name="connsiteX6232" fmla="*/ 830543 w 10080264"/>
                <a:gd name="connsiteY6232" fmla="*/ 1655040 h 3652478"/>
                <a:gd name="connsiteX6233" fmla="*/ 826945 w 10080264"/>
                <a:gd name="connsiteY6233" fmla="*/ 1656840 h 3652478"/>
                <a:gd name="connsiteX6234" fmla="*/ 825505 w 10080264"/>
                <a:gd name="connsiteY6234" fmla="*/ 1658640 h 3652478"/>
                <a:gd name="connsiteX6235" fmla="*/ 820108 w 10080264"/>
                <a:gd name="connsiteY6235" fmla="*/ 1665480 h 3652478"/>
                <a:gd name="connsiteX6236" fmla="*/ 815070 w 10080264"/>
                <a:gd name="connsiteY6236" fmla="*/ 1669081 h 3652478"/>
                <a:gd name="connsiteX6237" fmla="*/ 811471 w 10080264"/>
                <a:gd name="connsiteY6237" fmla="*/ 1670881 h 3652478"/>
                <a:gd name="connsiteX6238" fmla="*/ 806433 w 10080264"/>
                <a:gd name="connsiteY6238" fmla="*/ 1672321 h 3652478"/>
                <a:gd name="connsiteX6239" fmla="*/ 799236 w 10080264"/>
                <a:gd name="connsiteY6239" fmla="*/ 1670881 h 3652478"/>
                <a:gd name="connsiteX6240" fmla="*/ 795997 w 10080264"/>
                <a:gd name="connsiteY6240" fmla="*/ 1669081 h 3652478"/>
                <a:gd name="connsiteX6241" fmla="*/ 792399 w 10080264"/>
                <a:gd name="connsiteY6241" fmla="*/ 1665480 h 3652478"/>
                <a:gd name="connsiteX6242" fmla="*/ 781963 w 10080264"/>
                <a:gd name="connsiteY6242" fmla="*/ 1660440 h 3652478"/>
                <a:gd name="connsiteX6243" fmla="*/ 773326 w 10080264"/>
                <a:gd name="connsiteY6243" fmla="*/ 1653240 h 3652478"/>
                <a:gd name="connsiteX6244" fmla="*/ 768289 w 10080264"/>
                <a:gd name="connsiteY6244" fmla="*/ 1644599 h 3652478"/>
                <a:gd name="connsiteX6245" fmla="*/ 766489 w 10080264"/>
                <a:gd name="connsiteY6245" fmla="*/ 1632718 h 3652478"/>
                <a:gd name="connsiteX6246" fmla="*/ 770088 w 10080264"/>
                <a:gd name="connsiteY6246" fmla="*/ 1613637 h 3652478"/>
                <a:gd name="connsiteX6247" fmla="*/ 761451 w 10080264"/>
                <a:gd name="connsiteY6247" fmla="*/ 1619037 h 3652478"/>
                <a:gd name="connsiteX6248" fmla="*/ 770088 w 10080264"/>
                <a:gd name="connsiteY6248" fmla="*/ 1608596 h 3652478"/>
                <a:gd name="connsiteX6249" fmla="*/ 771887 w 10080264"/>
                <a:gd name="connsiteY6249" fmla="*/ 1601756 h 3652478"/>
                <a:gd name="connsiteX6250" fmla="*/ 754614 w 10080264"/>
                <a:gd name="connsiteY6250" fmla="*/ 1591315 h 3652478"/>
                <a:gd name="connsiteX6251" fmla="*/ 730144 w 10080264"/>
                <a:gd name="connsiteY6251" fmla="*/ 1574034 h 3652478"/>
                <a:gd name="connsiteX6252" fmla="*/ 702435 w 10080264"/>
                <a:gd name="connsiteY6252" fmla="*/ 1556393 h 3652478"/>
                <a:gd name="connsiteX6253" fmla="*/ 676526 w 10080264"/>
                <a:gd name="connsiteY6253" fmla="*/ 1540912 h 3652478"/>
                <a:gd name="connsiteX6254" fmla="*/ 669688 w 10080264"/>
                <a:gd name="connsiteY6254" fmla="*/ 1535871 h 3652478"/>
                <a:gd name="connsiteX6255" fmla="*/ 669688 w 10080264"/>
                <a:gd name="connsiteY6255" fmla="*/ 1526870 h 3652478"/>
                <a:gd name="connsiteX6256" fmla="*/ 666090 w 10080264"/>
                <a:gd name="connsiteY6256" fmla="*/ 1525430 h 3652478"/>
                <a:gd name="connsiteX6257" fmla="*/ 661052 w 10080264"/>
                <a:gd name="connsiteY6257" fmla="*/ 1521830 h 3652478"/>
                <a:gd name="connsiteX6258" fmla="*/ 655654 w 10080264"/>
                <a:gd name="connsiteY6258" fmla="*/ 1516790 h 3652478"/>
                <a:gd name="connsiteX6259" fmla="*/ 650616 w 10080264"/>
                <a:gd name="connsiteY6259" fmla="*/ 1508149 h 3652478"/>
                <a:gd name="connsiteX6260" fmla="*/ 647018 w 10080264"/>
                <a:gd name="connsiteY6260" fmla="*/ 1497708 h 3652478"/>
                <a:gd name="connsiteX6261" fmla="*/ 567490 w 10080264"/>
                <a:gd name="connsiteY6261" fmla="*/ 1431824 h 3652478"/>
                <a:gd name="connsiteX6262" fmla="*/ 487962 w 10080264"/>
                <a:gd name="connsiteY6262" fmla="*/ 1365939 h 3652478"/>
                <a:gd name="connsiteX6263" fmla="*/ 451617 w 10080264"/>
                <a:gd name="connsiteY6263" fmla="*/ 1338577 h 3652478"/>
                <a:gd name="connsiteX6264" fmla="*/ 411673 w 10080264"/>
                <a:gd name="connsiteY6264" fmla="*/ 1305454 h 3652478"/>
                <a:gd name="connsiteX6265" fmla="*/ 372089 w 10080264"/>
                <a:gd name="connsiteY6265" fmla="*/ 1269092 h 3652478"/>
                <a:gd name="connsiteX6266" fmla="*/ 328906 w 10080264"/>
                <a:gd name="connsiteY6266" fmla="*/ 1225889 h 3652478"/>
                <a:gd name="connsiteX6267" fmla="*/ 325308 w 10080264"/>
                <a:gd name="connsiteY6267" fmla="*/ 1224089 h 3652478"/>
                <a:gd name="connsiteX6268" fmla="*/ 311633 w 10080264"/>
                <a:gd name="connsiteY6268" fmla="*/ 1219048 h 3652478"/>
                <a:gd name="connsiteX6269" fmla="*/ 294360 w 10080264"/>
                <a:gd name="connsiteY6269" fmla="*/ 1211848 h 3652478"/>
                <a:gd name="connsiteX6270" fmla="*/ 283925 w 10080264"/>
                <a:gd name="connsiteY6270" fmla="*/ 1203567 h 3652478"/>
                <a:gd name="connsiteX6271" fmla="*/ 280326 w 10080264"/>
                <a:gd name="connsiteY6271" fmla="*/ 1199967 h 3652478"/>
                <a:gd name="connsiteX6272" fmla="*/ 273489 w 10080264"/>
                <a:gd name="connsiteY6272" fmla="*/ 1184486 h 3652478"/>
                <a:gd name="connsiteX6273" fmla="*/ 264852 w 10080264"/>
                <a:gd name="connsiteY6273" fmla="*/ 1170445 h 3652478"/>
                <a:gd name="connsiteX6274" fmla="*/ 254417 w 10080264"/>
                <a:gd name="connsiteY6274" fmla="*/ 1156764 h 3652478"/>
                <a:gd name="connsiteX6275" fmla="*/ 242182 w 10080264"/>
                <a:gd name="connsiteY6275" fmla="*/ 1144523 h 3652478"/>
                <a:gd name="connsiteX6276" fmla="*/ 229946 w 10080264"/>
                <a:gd name="connsiteY6276" fmla="*/ 1132282 h 3652478"/>
                <a:gd name="connsiteX6277" fmla="*/ 218071 w 10080264"/>
                <a:gd name="connsiteY6277" fmla="*/ 1120041 h 3652478"/>
                <a:gd name="connsiteX6278" fmla="*/ 193961 w 10080264"/>
                <a:gd name="connsiteY6278" fmla="*/ 1090879 h 3652478"/>
                <a:gd name="connsiteX6279" fmla="*/ 187124 w 10080264"/>
                <a:gd name="connsiteY6279" fmla="*/ 1082238 h 3652478"/>
                <a:gd name="connsiteX6280" fmla="*/ 181726 w 10080264"/>
                <a:gd name="connsiteY6280" fmla="*/ 1069997 h 3652478"/>
                <a:gd name="connsiteX6281" fmla="*/ 176688 w 10080264"/>
                <a:gd name="connsiteY6281" fmla="*/ 1054516 h 3652478"/>
                <a:gd name="connsiteX6282" fmla="*/ 171290 w 10080264"/>
                <a:gd name="connsiteY6282" fmla="*/ 1039035 h 3652478"/>
                <a:gd name="connsiteX6283" fmla="*/ 160855 w 10080264"/>
                <a:gd name="connsiteY6283" fmla="*/ 1023194 h 3652478"/>
                <a:gd name="connsiteX6284" fmla="*/ 145381 w 10080264"/>
                <a:gd name="connsiteY6284" fmla="*/ 1005913 h 3652478"/>
                <a:gd name="connsiteX6285" fmla="*/ 141782 w 10080264"/>
                <a:gd name="connsiteY6285" fmla="*/ 1002313 h 3652478"/>
                <a:gd name="connsiteX6286" fmla="*/ 114073 w 10080264"/>
                <a:gd name="connsiteY6286" fmla="*/ 952269 h 3652478"/>
                <a:gd name="connsiteX6287" fmla="*/ 100399 w 10080264"/>
                <a:gd name="connsiteY6287" fmla="*/ 928147 h 3652478"/>
                <a:gd name="connsiteX6288" fmla="*/ 83126 w 10080264"/>
                <a:gd name="connsiteY6288" fmla="*/ 902225 h 3652478"/>
                <a:gd name="connsiteX6289" fmla="*/ 72690 w 10080264"/>
                <a:gd name="connsiteY6289" fmla="*/ 889984 h 3652478"/>
                <a:gd name="connsiteX6290" fmla="*/ 64054 w 10080264"/>
                <a:gd name="connsiteY6290" fmla="*/ 875943 h 3652478"/>
                <a:gd name="connsiteX6291" fmla="*/ 57217 w 10080264"/>
                <a:gd name="connsiteY6291" fmla="*/ 862262 h 3652478"/>
                <a:gd name="connsiteX6292" fmla="*/ 50379 w 10080264"/>
                <a:gd name="connsiteY6292" fmla="*/ 846781 h 3652478"/>
                <a:gd name="connsiteX6293" fmla="*/ 44981 w 10080264"/>
                <a:gd name="connsiteY6293" fmla="*/ 830940 h 3652478"/>
                <a:gd name="connsiteX6294" fmla="*/ 41743 w 10080264"/>
                <a:gd name="connsiteY6294" fmla="*/ 813659 h 3652478"/>
                <a:gd name="connsiteX6295" fmla="*/ 38144 w 10080264"/>
                <a:gd name="connsiteY6295" fmla="*/ 796378 h 3652478"/>
                <a:gd name="connsiteX6296" fmla="*/ 36345 w 10080264"/>
                <a:gd name="connsiteY6296" fmla="*/ 777656 h 3652478"/>
                <a:gd name="connsiteX6297" fmla="*/ 36345 w 10080264"/>
                <a:gd name="connsiteY6297" fmla="*/ 756775 h 3652478"/>
                <a:gd name="connsiteX6298" fmla="*/ 31307 w 10080264"/>
                <a:gd name="connsiteY6298" fmla="*/ 746334 h 3652478"/>
                <a:gd name="connsiteX6299" fmla="*/ 29508 w 10080264"/>
                <a:gd name="connsiteY6299" fmla="*/ 742734 h 3652478"/>
                <a:gd name="connsiteX6300" fmla="*/ 25909 w 10080264"/>
                <a:gd name="connsiteY6300" fmla="*/ 735893 h 3652478"/>
                <a:gd name="connsiteX6301" fmla="*/ 22670 w 10080264"/>
                <a:gd name="connsiteY6301" fmla="*/ 729053 h 3652478"/>
                <a:gd name="connsiteX6302" fmla="*/ 22670 w 10080264"/>
                <a:gd name="connsiteY6302" fmla="*/ 721852 h 3652478"/>
                <a:gd name="connsiteX6303" fmla="*/ 22670 w 10080264"/>
                <a:gd name="connsiteY6303" fmla="*/ 715012 h 3652478"/>
                <a:gd name="connsiteX6304" fmla="*/ 22670 w 10080264"/>
                <a:gd name="connsiteY6304" fmla="*/ 709971 h 3652478"/>
                <a:gd name="connsiteX6305" fmla="*/ 27708 w 10080264"/>
                <a:gd name="connsiteY6305" fmla="*/ 702771 h 3652478"/>
                <a:gd name="connsiteX6306" fmla="*/ 34546 w 10080264"/>
                <a:gd name="connsiteY6306" fmla="*/ 697730 h 3652478"/>
                <a:gd name="connsiteX6307" fmla="*/ 36345 w 10080264"/>
                <a:gd name="connsiteY6307" fmla="*/ 694130 h 3652478"/>
                <a:gd name="connsiteX6308" fmla="*/ 34546 w 10080264"/>
                <a:gd name="connsiteY6308" fmla="*/ 687290 h 3652478"/>
                <a:gd name="connsiteX6309" fmla="*/ 33106 w 10080264"/>
                <a:gd name="connsiteY6309" fmla="*/ 685490 h 3652478"/>
                <a:gd name="connsiteX6310" fmla="*/ 24110 w 10080264"/>
                <a:gd name="connsiteY6310" fmla="*/ 680449 h 3652478"/>
                <a:gd name="connsiteX6311" fmla="*/ 17273 w 10080264"/>
                <a:gd name="connsiteY6311" fmla="*/ 673609 h 3652478"/>
                <a:gd name="connsiteX6312" fmla="*/ 14034 w 10080264"/>
                <a:gd name="connsiteY6312" fmla="*/ 668568 h 3652478"/>
                <a:gd name="connsiteX6313" fmla="*/ 14034 w 10080264"/>
                <a:gd name="connsiteY6313" fmla="*/ 661368 h 3652478"/>
                <a:gd name="connsiteX6314" fmla="*/ 14034 w 10080264"/>
                <a:gd name="connsiteY6314" fmla="*/ 654527 h 3652478"/>
                <a:gd name="connsiteX6315" fmla="*/ 17273 w 10080264"/>
                <a:gd name="connsiteY6315" fmla="*/ 649487 h 3652478"/>
                <a:gd name="connsiteX6316" fmla="*/ 27708 w 10080264"/>
                <a:gd name="connsiteY6316" fmla="*/ 639046 h 3652478"/>
                <a:gd name="connsiteX6317" fmla="*/ 33106 w 10080264"/>
                <a:gd name="connsiteY6317" fmla="*/ 625005 h 3652478"/>
                <a:gd name="connsiteX6318" fmla="*/ 36345 w 10080264"/>
                <a:gd name="connsiteY6318" fmla="*/ 611324 h 3652478"/>
                <a:gd name="connsiteX6319" fmla="*/ 36345 w 10080264"/>
                <a:gd name="connsiteY6319" fmla="*/ 595483 h 3652478"/>
                <a:gd name="connsiteX6320" fmla="*/ 33106 w 10080264"/>
                <a:gd name="connsiteY6320" fmla="*/ 573161 h 3652478"/>
                <a:gd name="connsiteX6321" fmla="*/ 33106 w 10080264"/>
                <a:gd name="connsiteY6321" fmla="*/ 549040 h 3652478"/>
                <a:gd name="connsiteX6322" fmla="*/ 33106 w 10080264"/>
                <a:gd name="connsiteY6322" fmla="*/ 524558 h 3652478"/>
                <a:gd name="connsiteX6323" fmla="*/ 36345 w 10080264"/>
                <a:gd name="connsiteY6323" fmla="*/ 497196 h 3652478"/>
                <a:gd name="connsiteX6324" fmla="*/ 41743 w 10080264"/>
                <a:gd name="connsiteY6324" fmla="*/ 477754 h 3652478"/>
                <a:gd name="connsiteX6325" fmla="*/ 46781 w 10080264"/>
                <a:gd name="connsiteY6325" fmla="*/ 457233 h 3652478"/>
                <a:gd name="connsiteX6326" fmla="*/ 55417 w 10080264"/>
                <a:gd name="connsiteY6326" fmla="*/ 439592 h 3652478"/>
                <a:gd name="connsiteX6327" fmla="*/ 64054 w 10080264"/>
                <a:gd name="connsiteY6327" fmla="*/ 420870 h 3652478"/>
                <a:gd name="connsiteX6328" fmla="*/ 72690 w 10080264"/>
                <a:gd name="connsiteY6328" fmla="*/ 405389 h 3652478"/>
                <a:gd name="connsiteX6329" fmla="*/ 83126 w 10080264"/>
                <a:gd name="connsiteY6329" fmla="*/ 389548 h 3652478"/>
                <a:gd name="connsiteX6330" fmla="*/ 95001 w 10080264"/>
                <a:gd name="connsiteY6330" fmla="*/ 374067 h 3652478"/>
                <a:gd name="connsiteX6331" fmla="*/ 107236 w 10080264"/>
                <a:gd name="connsiteY6331" fmla="*/ 361826 h 3652478"/>
                <a:gd name="connsiteX6332" fmla="*/ 126308 w 10080264"/>
                <a:gd name="connsiteY6332" fmla="*/ 337704 h 3652478"/>
                <a:gd name="connsiteX6333" fmla="*/ 143582 w 10080264"/>
                <a:gd name="connsiteY6333" fmla="*/ 311782 h 3652478"/>
                <a:gd name="connsiteX6334" fmla="*/ 160855 w 10080264"/>
                <a:gd name="connsiteY6334" fmla="*/ 284060 h 3652478"/>
                <a:gd name="connsiteX6335" fmla="*/ 176688 w 10080264"/>
                <a:gd name="connsiteY6335" fmla="*/ 252738 h 3652478"/>
                <a:gd name="connsiteX6336" fmla="*/ 179927 w 10080264"/>
                <a:gd name="connsiteY6336" fmla="*/ 245898 h 3652478"/>
                <a:gd name="connsiteX6337" fmla="*/ 187124 w 10080264"/>
                <a:gd name="connsiteY6337" fmla="*/ 244458 h 3652478"/>
                <a:gd name="connsiteX6338" fmla="*/ 202598 w 10080264"/>
                <a:gd name="connsiteY6338" fmla="*/ 240857 h 3652478"/>
                <a:gd name="connsiteX6339" fmla="*/ 216272 w 10080264"/>
                <a:gd name="connsiteY6339" fmla="*/ 234017 h 3652478"/>
                <a:gd name="connsiteX6340" fmla="*/ 228507 w 10080264"/>
                <a:gd name="connsiteY6340" fmla="*/ 223576 h 3652478"/>
                <a:gd name="connsiteX6341" fmla="*/ 235344 w 10080264"/>
                <a:gd name="connsiteY6341" fmla="*/ 211335 h 3652478"/>
                <a:gd name="connsiteX6342" fmla="*/ 247220 w 10080264"/>
                <a:gd name="connsiteY6342" fmla="*/ 192254 h 3652478"/>
                <a:gd name="connsiteX6343" fmla="*/ 263053 w 10080264"/>
                <a:gd name="connsiteY6343" fmla="*/ 174973 h 3652478"/>
                <a:gd name="connsiteX6344" fmla="*/ 280326 w 10080264"/>
                <a:gd name="connsiteY6344" fmla="*/ 162732 h 3652478"/>
                <a:gd name="connsiteX6345" fmla="*/ 299398 w 10080264"/>
                <a:gd name="connsiteY6345" fmla="*/ 152291 h 3652478"/>
                <a:gd name="connsiteX6346" fmla="*/ 333944 w 10080264"/>
                <a:gd name="connsiteY6346" fmla="*/ 135010 h 3652478"/>
                <a:gd name="connsiteX6347" fmla="*/ 370290 w 10080264"/>
                <a:gd name="connsiteY6347" fmla="*/ 119529 h 3652478"/>
                <a:gd name="connsiteX6348" fmla="*/ 375328 w 10080264"/>
                <a:gd name="connsiteY6348" fmla="*/ 117729 h 3652478"/>
                <a:gd name="connsiteX6349" fmla="*/ 411673 w 10080264"/>
                <a:gd name="connsiteY6349" fmla="*/ 100447 h 3652478"/>
                <a:gd name="connsiteX6350" fmla="*/ 449818 w 10080264"/>
                <a:gd name="connsiteY6350" fmla="*/ 83166 h 3652478"/>
                <a:gd name="connsiteX6351" fmla="*/ 512072 w 10080264"/>
                <a:gd name="connsiteY6351" fmla="*/ 65885 h 3652478"/>
                <a:gd name="connsiteX6352" fmla="*/ 571088 w 10080264"/>
                <a:gd name="connsiteY6352" fmla="*/ 50404 h 3652478"/>
                <a:gd name="connsiteX6353" fmla="*/ 600597 w 10080264"/>
                <a:gd name="connsiteY6353" fmla="*/ 41403 h 3652478"/>
                <a:gd name="connsiteX6354" fmla="*/ 628305 w 10080264"/>
                <a:gd name="connsiteY6354" fmla="*/ 31322 h 3652478"/>
                <a:gd name="connsiteX6355" fmla="*/ 652415 w 10080264"/>
                <a:gd name="connsiteY6355" fmla="*/ 19081 h 3652478"/>
                <a:gd name="connsiteX6356" fmla="*/ 674726 w 10080264"/>
                <a:gd name="connsiteY6356" fmla="*/ 3600 h 365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Lst>
              <a:rect l="l" t="t" r="r" b="b"/>
              <a:pathLst>
                <a:path w="10080264" h="3652478">
                  <a:moveTo>
                    <a:pt x="8615302" y="3539818"/>
                  </a:moveTo>
                  <a:lnTo>
                    <a:pt x="8592975" y="3550256"/>
                  </a:lnTo>
                  <a:lnTo>
                    <a:pt x="8606660" y="3550256"/>
                  </a:lnTo>
                  <a:lnTo>
                    <a:pt x="8611701" y="3545217"/>
                  </a:lnTo>
                  <a:close/>
                  <a:moveTo>
                    <a:pt x="8649874" y="3526140"/>
                  </a:moveTo>
                  <a:lnTo>
                    <a:pt x="8641231" y="3527940"/>
                  </a:lnTo>
                  <a:lnTo>
                    <a:pt x="8648073" y="3529380"/>
                  </a:lnTo>
                  <a:close/>
                  <a:moveTo>
                    <a:pt x="8587573" y="3463871"/>
                  </a:moveTo>
                  <a:lnTo>
                    <a:pt x="8535716" y="3487987"/>
                  </a:lnTo>
                  <a:lnTo>
                    <a:pt x="8482059" y="3513903"/>
                  </a:lnTo>
                  <a:lnTo>
                    <a:pt x="8492142" y="3513903"/>
                  </a:lnTo>
                  <a:lnTo>
                    <a:pt x="8500785" y="3517502"/>
                  </a:lnTo>
                  <a:close/>
                  <a:moveTo>
                    <a:pt x="8326128" y="3370288"/>
                  </a:moveTo>
                  <a:lnTo>
                    <a:pt x="8317485" y="3375687"/>
                  </a:lnTo>
                  <a:lnTo>
                    <a:pt x="8284714" y="3392604"/>
                  </a:lnTo>
                  <a:lnTo>
                    <a:pt x="8251583" y="3408441"/>
                  </a:lnTo>
                  <a:lnTo>
                    <a:pt x="8251583" y="3411681"/>
                  </a:lnTo>
                  <a:lnTo>
                    <a:pt x="8284714" y="3401242"/>
                  </a:lnTo>
                  <a:lnTo>
                    <a:pt x="8296598" y="3396203"/>
                  </a:lnTo>
                  <a:lnTo>
                    <a:pt x="8305241" y="3391164"/>
                  </a:lnTo>
                  <a:lnTo>
                    <a:pt x="8313884" y="3385765"/>
                  </a:lnTo>
                  <a:lnTo>
                    <a:pt x="8319285" y="3380726"/>
                  </a:lnTo>
                  <a:lnTo>
                    <a:pt x="8317485" y="3375687"/>
                  </a:lnTo>
                  <a:lnTo>
                    <a:pt x="8321086" y="3378926"/>
                  </a:lnTo>
                  <a:lnTo>
                    <a:pt x="8322526" y="3377127"/>
                  </a:lnTo>
                  <a:close/>
                  <a:moveTo>
                    <a:pt x="8371142" y="3367048"/>
                  </a:moveTo>
                  <a:lnTo>
                    <a:pt x="8360699" y="3372087"/>
                  </a:lnTo>
                  <a:lnTo>
                    <a:pt x="8362500" y="3372087"/>
                  </a:lnTo>
                  <a:lnTo>
                    <a:pt x="8371142" y="3368488"/>
                  </a:lnTo>
                  <a:close/>
                  <a:moveTo>
                    <a:pt x="8343413" y="3359850"/>
                  </a:moveTo>
                  <a:lnTo>
                    <a:pt x="8327928" y="3370288"/>
                  </a:lnTo>
                  <a:lnTo>
                    <a:pt x="8334770" y="3370288"/>
                  </a:lnTo>
                  <a:lnTo>
                    <a:pt x="8339812" y="3370288"/>
                  </a:lnTo>
                  <a:lnTo>
                    <a:pt x="8341613" y="3365249"/>
                  </a:lnTo>
                  <a:close/>
                  <a:moveTo>
                    <a:pt x="8847579" y="3358410"/>
                  </a:moveTo>
                  <a:lnTo>
                    <a:pt x="8784918" y="3380726"/>
                  </a:lnTo>
                  <a:lnTo>
                    <a:pt x="8814448" y="3375687"/>
                  </a:lnTo>
                  <a:lnTo>
                    <a:pt x="8845778" y="3372087"/>
                  </a:lnTo>
                  <a:close/>
                  <a:moveTo>
                    <a:pt x="8549401" y="3332494"/>
                  </a:moveTo>
                  <a:lnTo>
                    <a:pt x="8530315" y="3342573"/>
                  </a:lnTo>
                  <a:lnTo>
                    <a:pt x="8542559" y="3354811"/>
                  </a:lnTo>
                  <a:lnTo>
                    <a:pt x="8544359" y="3354811"/>
                  </a:lnTo>
                  <a:lnTo>
                    <a:pt x="8544359" y="3351211"/>
                  </a:lnTo>
                  <a:lnTo>
                    <a:pt x="8544359" y="3347972"/>
                  </a:lnTo>
                  <a:lnTo>
                    <a:pt x="8542559" y="3344372"/>
                  </a:lnTo>
                  <a:lnTo>
                    <a:pt x="8538957" y="3342573"/>
                  </a:lnTo>
                  <a:lnTo>
                    <a:pt x="8535716" y="3341133"/>
                  </a:lnTo>
                  <a:lnTo>
                    <a:pt x="8540758" y="3341133"/>
                  </a:lnTo>
                  <a:lnTo>
                    <a:pt x="8547960" y="3339333"/>
                  </a:lnTo>
                  <a:close/>
                  <a:moveTo>
                    <a:pt x="8599817" y="3304419"/>
                  </a:moveTo>
                  <a:lnTo>
                    <a:pt x="8598017" y="3306219"/>
                  </a:lnTo>
                  <a:lnTo>
                    <a:pt x="8599817" y="3306219"/>
                  </a:lnTo>
                  <a:close/>
                  <a:moveTo>
                    <a:pt x="8313884" y="3299380"/>
                  </a:moveTo>
                  <a:lnTo>
                    <a:pt x="8313884" y="3301180"/>
                  </a:lnTo>
                  <a:lnTo>
                    <a:pt x="8321086" y="3313058"/>
                  </a:lnTo>
                  <a:close/>
                  <a:moveTo>
                    <a:pt x="8895835" y="3248989"/>
                  </a:moveTo>
                  <a:lnTo>
                    <a:pt x="8850820" y="3269865"/>
                  </a:lnTo>
                  <a:lnTo>
                    <a:pt x="8852620" y="3269865"/>
                  </a:lnTo>
                  <a:lnTo>
                    <a:pt x="8868106" y="3271665"/>
                  </a:lnTo>
                  <a:lnTo>
                    <a:pt x="8882150" y="3274905"/>
                  </a:lnTo>
                  <a:lnTo>
                    <a:pt x="8888992" y="3261227"/>
                  </a:lnTo>
                  <a:close/>
                  <a:moveTo>
                    <a:pt x="8558044" y="3240351"/>
                  </a:moveTo>
                  <a:lnTo>
                    <a:pt x="8549401" y="3242150"/>
                  </a:lnTo>
                  <a:lnTo>
                    <a:pt x="8538957" y="3245750"/>
                  </a:lnTo>
                  <a:lnTo>
                    <a:pt x="8500785" y="3266266"/>
                  </a:lnTo>
                  <a:lnTo>
                    <a:pt x="8449288" y="3297581"/>
                  </a:lnTo>
                  <a:lnTo>
                    <a:pt x="8395270" y="3330695"/>
                  </a:lnTo>
                  <a:lnTo>
                    <a:pt x="8383386" y="3337534"/>
                  </a:lnTo>
                  <a:lnTo>
                    <a:pt x="8350256" y="3356610"/>
                  </a:lnTo>
                  <a:lnTo>
                    <a:pt x="8362500" y="3353011"/>
                  </a:lnTo>
                  <a:lnTo>
                    <a:pt x="8367541" y="3363449"/>
                  </a:lnTo>
                  <a:lnTo>
                    <a:pt x="8397071" y="3342573"/>
                  </a:lnTo>
                  <a:lnTo>
                    <a:pt x="8412556" y="3332494"/>
                  </a:lnTo>
                  <a:lnTo>
                    <a:pt x="8445687" y="3306219"/>
                  </a:lnTo>
                  <a:lnTo>
                    <a:pt x="8459371" y="3295781"/>
                  </a:lnTo>
                  <a:lnTo>
                    <a:pt x="8478458" y="3290742"/>
                  </a:lnTo>
                  <a:lnTo>
                    <a:pt x="8487100" y="3288942"/>
                  </a:lnTo>
                  <a:lnTo>
                    <a:pt x="8495743" y="3290742"/>
                  </a:lnTo>
                  <a:lnTo>
                    <a:pt x="8495743" y="3288942"/>
                  </a:lnTo>
                  <a:lnTo>
                    <a:pt x="8523472" y="3271665"/>
                  </a:lnTo>
                  <a:lnTo>
                    <a:pt x="8553002" y="3252588"/>
                  </a:lnTo>
                  <a:lnTo>
                    <a:pt x="8568487" y="3242150"/>
                  </a:lnTo>
                  <a:lnTo>
                    <a:pt x="8567047" y="3242150"/>
                  </a:lnTo>
                  <a:close/>
                  <a:moveTo>
                    <a:pt x="8426600" y="3228473"/>
                  </a:moveTo>
                  <a:lnTo>
                    <a:pt x="8409315" y="3230272"/>
                  </a:lnTo>
                  <a:lnTo>
                    <a:pt x="8353857" y="3242150"/>
                  </a:lnTo>
                  <a:lnTo>
                    <a:pt x="8339812" y="3245750"/>
                  </a:lnTo>
                  <a:lnTo>
                    <a:pt x="8327928" y="3248989"/>
                  </a:lnTo>
                  <a:lnTo>
                    <a:pt x="8313884" y="3252588"/>
                  </a:lnTo>
                  <a:lnTo>
                    <a:pt x="8300199" y="3256188"/>
                  </a:lnTo>
                  <a:lnTo>
                    <a:pt x="8251583" y="3264826"/>
                  </a:lnTo>
                  <a:lnTo>
                    <a:pt x="8251583" y="3271665"/>
                  </a:lnTo>
                  <a:lnTo>
                    <a:pt x="8251583" y="3276704"/>
                  </a:lnTo>
                  <a:lnTo>
                    <a:pt x="8248342" y="3288942"/>
                  </a:lnTo>
                  <a:lnTo>
                    <a:pt x="8248342" y="3302980"/>
                  </a:lnTo>
                  <a:lnTo>
                    <a:pt x="8248342" y="3306219"/>
                  </a:lnTo>
                  <a:lnTo>
                    <a:pt x="8246542" y="3316657"/>
                  </a:lnTo>
                  <a:lnTo>
                    <a:pt x="8246542" y="3322056"/>
                  </a:lnTo>
                  <a:lnTo>
                    <a:pt x="8248342" y="3323496"/>
                  </a:lnTo>
                  <a:lnTo>
                    <a:pt x="8251583" y="3322056"/>
                  </a:lnTo>
                  <a:lnTo>
                    <a:pt x="8284714" y="3311618"/>
                  </a:lnTo>
                  <a:lnTo>
                    <a:pt x="8296598" y="3308019"/>
                  </a:lnTo>
                  <a:lnTo>
                    <a:pt x="8256985" y="3287142"/>
                  </a:lnTo>
                  <a:lnTo>
                    <a:pt x="8331169" y="3287142"/>
                  </a:lnTo>
                  <a:lnTo>
                    <a:pt x="8332970" y="3276704"/>
                  </a:lnTo>
                  <a:lnTo>
                    <a:pt x="8338372" y="3269865"/>
                  </a:lnTo>
                  <a:lnTo>
                    <a:pt x="8341613" y="3264826"/>
                  </a:lnTo>
                  <a:lnTo>
                    <a:pt x="8348455" y="3263027"/>
                  </a:lnTo>
                  <a:lnTo>
                    <a:pt x="8357098" y="3261227"/>
                  </a:lnTo>
                  <a:lnTo>
                    <a:pt x="8367541" y="3261227"/>
                  </a:lnTo>
                  <a:lnTo>
                    <a:pt x="8388428" y="3264826"/>
                  </a:lnTo>
                  <a:lnTo>
                    <a:pt x="8390228" y="3257628"/>
                  </a:lnTo>
                  <a:lnTo>
                    <a:pt x="8395270" y="3252588"/>
                  </a:lnTo>
                  <a:lnTo>
                    <a:pt x="8400672" y="3248989"/>
                  </a:lnTo>
                  <a:lnTo>
                    <a:pt x="8407514" y="3245750"/>
                  </a:lnTo>
                  <a:lnTo>
                    <a:pt x="8414356" y="3240351"/>
                  </a:lnTo>
                  <a:close/>
                  <a:moveTo>
                    <a:pt x="8728020" y="3145327"/>
                  </a:moveTo>
                  <a:lnTo>
                    <a:pt x="8681204" y="3173042"/>
                  </a:lnTo>
                  <a:lnTo>
                    <a:pt x="8632588" y="3200758"/>
                  </a:lnTo>
                  <a:lnTo>
                    <a:pt x="8637630" y="3202557"/>
                  </a:lnTo>
                  <a:lnTo>
                    <a:pt x="8643032" y="3202557"/>
                  </a:lnTo>
                  <a:lnTo>
                    <a:pt x="8651674" y="3200758"/>
                  </a:lnTo>
                  <a:lnTo>
                    <a:pt x="8660317" y="3198958"/>
                  </a:lnTo>
                  <a:lnTo>
                    <a:pt x="8668960" y="3195718"/>
                  </a:lnTo>
                  <a:lnTo>
                    <a:pt x="8679404" y="3188520"/>
                  </a:lnTo>
                  <a:lnTo>
                    <a:pt x="8698490" y="3174842"/>
                  </a:lnTo>
                  <a:lnTo>
                    <a:pt x="8715776" y="3160805"/>
                  </a:lnTo>
                  <a:lnTo>
                    <a:pt x="8729820" y="3147127"/>
                  </a:lnTo>
                  <a:close/>
                  <a:moveTo>
                    <a:pt x="8953094" y="3131290"/>
                  </a:moveTo>
                  <a:lnTo>
                    <a:pt x="8951293" y="3133089"/>
                  </a:lnTo>
                  <a:lnTo>
                    <a:pt x="8953094" y="3133089"/>
                  </a:lnTo>
                  <a:close/>
                  <a:moveTo>
                    <a:pt x="8945891" y="3032667"/>
                  </a:moveTo>
                  <a:lnTo>
                    <a:pt x="8828492" y="3091697"/>
                  </a:lnTo>
                  <a:lnTo>
                    <a:pt x="8814448" y="3098536"/>
                  </a:lnTo>
                  <a:lnTo>
                    <a:pt x="8750347" y="3131290"/>
                  </a:lnTo>
                  <a:lnTo>
                    <a:pt x="8765832" y="3124451"/>
                  </a:lnTo>
                  <a:lnTo>
                    <a:pt x="8765832" y="3128050"/>
                  </a:lnTo>
                  <a:lnTo>
                    <a:pt x="8784918" y="3121212"/>
                  </a:lnTo>
                  <a:lnTo>
                    <a:pt x="8804004" y="3112573"/>
                  </a:lnTo>
                  <a:lnTo>
                    <a:pt x="8821290" y="3102135"/>
                  </a:lnTo>
                  <a:lnTo>
                    <a:pt x="8837135" y="3091697"/>
                  </a:lnTo>
                  <a:lnTo>
                    <a:pt x="8856222" y="3079459"/>
                  </a:lnTo>
                  <a:lnTo>
                    <a:pt x="8876748" y="3069381"/>
                  </a:lnTo>
                  <a:lnTo>
                    <a:pt x="8902677" y="3060742"/>
                  </a:lnTo>
                  <a:lnTo>
                    <a:pt x="8932207" y="3055343"/>
                  </a:lnTo>
                  <a:lnTo>
                    <a:pt x="8939049" y="3043105"/>
                  </a:lnTo>
                  <a:close/>
                  <a:moveTo>
                    <a:pt x="8755388" y="2965359"/>
                  </a:moveTo>
                  <a:lnTo>
                    <a:pt x="8736662" y="2975797"/>
                  </a:lnTo>
                  <a:lnTo>
                    <a:pt x="8741704" y="2977237"/>
                  </a:lnTo>
                  <a:lnTo>
                    <a:pt x="8746746" y="2977237"/>
                  </a:lnTo>
                  <a:lnTo>
                    <a:pt x="8750347" y="2977237"/>
                  </a:lnTo>
                  <a:lnTo>
                    <a:pt x="8752148" y="2972198"/>
                  </a:lnTo>
                  <a:close/>
                  <a:moveTo>
                    <a:pt x="8809046" y="2935844"/>
                  </a:moveTo>
                  <a:lnTo>
                    <a:pt x="8779876" y="2951681"/>
                  </a:lnTo>
                  <a:lnTo>
                    <a:pt x="8784918" y="2951681"/>
                  </a:lnTo>
                  <a:lnTo>
                    <a:pt x="8789960" y="2953121"/>
                  </a:lnTo>
                  <a:close/>
                  <a:moveTo>
                    <a:pt x="9048165" y="2899491"/>
                  </a:moveTo>
                  <a:lnTo>
                    <a:pt x="9034480" y="2908129"/>
                  </a:lnTo>
                  <a:lnTo>
                    <a:pt x="9018635" y="2914968"/>
                  </a:lnTo>
                  <a:lnTo>
                    <a:pt x="9025837" y="2918567"/>
                  </a:lnTo>
                  <a:lnTo>
                    <a:pt x="9030879" y="2923966"/>
                  </a:lnTo>
                  <a:lnTo>
                    <a:pt x="9034480" y="2930805"/>
                  </a:lnTo>
                  <a:lnTo>
                    <a:pt x="9037721" y="2939444"/>
                  </a:lnTo>
                  <a:lnTo>
                    <a:pt x="9043123" y="2932605"/>
                  </a:lnTo>
                  <a:lnTo>
                    <a:pt x="9044564" y="2922167"/>
                  </a:lnTo>
                  <a:lnTo>
                    <a:pt x="9048165" y="2909929"/>
                  </a:lnTo>
                  <a:close/>
                  <a:moveTo>
                    <a:pt x="8847579" y="2779992"/>
                  </a:moveTo>
                  <a:lnTo>
                    <a:pt x="8833534" y="2787190"/>
                  </a:lnTo>
                  <a:lnTo>
                    <a:pt x="8809046" y="2799068"/>
                  </a:lnTo>
                  <a:lnTo>
                    <a:pt x="8786719" y="2813106"/>
                  </a:lnTo>
                  <a:lnTo>
                    <a:pt x="8769433" y="2828583"/>
                  </a:lnTo>
                  <a:lnTo>
                    <a:pt x="8753948" y="2847660"/>
                  </a:lnTo>
                  <a:lnTo>
                    <a:pt x="8781317" y="2828583"/>
                  </a:lnTo>
                  <a:lnTo>
                    <a:pt x="8810847" y="2806267"/>
                  </a:lnTo>
                  <a:close/>
                  <a:moveTo>
                    <a:pt x="9089578" y="2643216"/>
                  </a:moveTo>
                  <a:lnTo>
                    <a:pt x="9093180" y="2648615"/>
                  </a:lnTo>
                  <a:lnTo>
                    <a:pt x="9094980" y="2648615"/>
                  </a:lnTo>
                  <a:lnTo>
                    <a:pt x="9091379" y="2643216"/>
                  </a:lnTo>
                  <a:close/>
                  <a:moveTo>
                    <a:pt x="9138194" y="2634577"/>
                  </a:moveTo>
                  <a:lnTo>
                    <a:pt x="9122709" y="2641776"/>
                  </a:lnTo>
                  <a:lnTo>
                    <a:pt x="9134953" y="2639976"/>
                  </a:lnTo>
                  <a:close/>
                  <a:moveTo>
                    <a:pt x="2240148" y="2617688"/>
                  </a:moveTo>
                  <a:lnTo>
                    <a:pt x="2222870" y="2626327"/>
                  </a:lnTo>
                  <a:lnTo>
                    <a:pt x="2214230" y="2629926"/>
                  </a:lnTo>
                  <a:lnTo>
                    <a:pt x="2226469" y="2629926"/>
                  </a:lnTo>
                  <a:lnTo>
                    <a:pt x="2235108" y="2629926"/>
                  </a:lnTo>
                  <a:close/>
                  <a:moveTo>
                    <a:pt x="3865395" y="2615888"/>
                  </a:moveTo>
                  <a:lnTo>
                    <a:pt x="3858556" y="2619487"/>
                  </a:lnTo>
                  <a:lnTo>
                    <a:pt x="3851716" y="2623087"/>
                  </a:lnTo>
                  <a:lnTo>
                    <a:pt x="3862155" y="2626327"/>
                  </a:lnTo>
                  <a:close/>
                  <a:moveTo>
                    <a:pt x="429306" y="2615589"/>
                  </a:moveTo>
                  <a:lnTo>
                    <a:pt x="411673" y="2629630"/>
                  </a:lnTo>
                  <a:lnTo>
                    <a:pt x="423908" y="2631430"/>
                  </a:lnTo>
                  <a:lnTo>
                    <a:pt x="434344" y="2629630"/>
                  </a:lnTo>
                  <a:lnTo>
                    <a:pt x="430745" y="2622790"/>
                  </a:lnTo>
                  <a:close/>
                  <a:moveTo>
                    <a:pt x="6207143" y="2608731"/>
                  </a:moveTo>
                  <a:lnTo>
                    <a:pt x="6189498" y="2619173"/>
                  </a:lnTo>
                  <a:lnTo>
                    <a:pt x="6182656" y="2624214"/>
                  </a:lnTo>
                  <a:lnTo>
                    <a:pt x="6177614" y="2629615"/>
                  </a:lnTo>
                  <a:lnTo>
                    <a:pt x="6189498" y="2627815"/>
                  </a:lnTo>
                  <a:lnTo>
                    <a:pt x="6199941" y="2626014"/>
                  </a:lnTo>
                  <a:lnTo>
                    <a:pt x="6208583" y="2626014"/>
                  </a:lnTo>
                  <a:lnTo>
                    <a:pt x="6207143" y="2617373"/>
                  </a:lnTo>
                  <a:close/>
                  <a:moveTo>
                    <a:pt x="6593174" y="2589647"/>
                  </a:moveTo>
                  <a:lnTo>
                    <a:pt x="6563645" y="2600089"/>
                  </a:lnTo>
                  <a:lnTo>
                    <a:pt x="6534117" y="2614132"/>
                  </a:lnTo>
                  <a:lnTo>
                    <a:pt x="6546360" y="2608731"/>
                  </a:lnTo>
                  <a:lnTo>
                    <a:pt x="6570487" y="2601890"/>
                  </a:lnTo>
                  <a:close/>
                  <a:moveTo>
                    <a:pt x="3469072" y="2586732"/>
                  </a:moveTo>
                  <a:lnTo>
                    <a:pt x="3434515" y="2605449"/>
                  </a:lnTo>
                  <a:lnTo>
                    <a:pt x="3458633" y="2605449"/>
                  </a:lnTo>
                  <a:close/>
                  <a:moveTo>
                    <a:pt x="2439209" y="2586732"/>
                  </a:moveTo>
                  <a:lnTo>
                    <a:pt x="2406452" y="2604010"/>
                  </a:lnTo>
                  <a:lnTo>
                    <a:pt x="2375135" y="2623087"/>
                  </a:lnTo>
                  <a:lnTo>
                    <a:pt x="2385574" y="2619487"/>
                  </a:lnTo>
                  <a:lnTo>
                    <a:pt x="2397813" y="2614448"/>
                  </a:lnTo>
                  <a:lnTo>
                    <a:pt x="2408252" y="2607249"/>
                  </a:lnTo>
                  <a:lnTo>
                    <a:pt x="2418691" y="2600410"/>
                  </a:lnTo>
                  <a:close/>
                  <a:moveTo>
                    <a:pt x="4071655" y="2581332"/>
                  </a:moveTo>
                  <a:lnTo>
                    <a:pt x="4034939" y="2595011"/>
                  </a:lnTo>
                  <a:lnTo>
                    <a:pt x="4024860" y="2600410"/>
                  </a:lnTo>
                  <a:lnTo>
                    <a:pt x="4009021" y="2605449"/>
                  </a:lnTo>
                  <a:lnTo>
                    <a:pt x="3995343" y="2614448"/>
                  </a:lnTo>
                  <a:lnTo>
                    <a:pt x="3983104" y="2623087"/>
                  </a:lnTo>
                  <a:lnTo>
                    <a:pt x="3971225" y="2633526"/>
                  </a:lnTo>
                  <a:lnTo>
                    <a:pt x="3983104" y="2631726"/>
                  </a:lnTo>
                  <a:lnTo>
                    <a:pt x="3997143" y="2628126"/>
                  </a:lnTo>
                  <a:lnTo>
                    <a:pt x="4009021" y="2623087"/>
                  </a:lnTo>
                  <a:lnTo>
                    <a:pt x="4021260" y="2615888"/>
                  </a:lnTo>
                  <a:lnTo>
                    <a:pt x="4045378" y="2598610"/>
                  </a:lnTo>
                  <a:close/>
                  <a:moveTo>
                    <a:pt x="7869379" y="2570564"/>
                  </a:moveTo>
                  <a:lnTo>
                    <a:pt x="7839851" y="2582806"/>
                  </a:lnTo>
                  <a:lnTo>
                    <a:pt x="7813563" y="2594688"/>
                  </a:lnTo>
                  <a:lnTo>
                    <a:pt x="7791237" y="2606931"/>
                  </a:lnTo>
                  <a:lnTo>
                    <a:pt x="7775753" y="2617373"/>
                  </a:lnTo>
                  <a:lnTo>
                    <a:pt x="7810323" y="2612332"/>
                  </a:lnTo>
                  <a:lnTo>
                    <a:pt x="7820765" y="2610531"/>
                  </a:lnTo>
                  <a:lnTo>
                    <a:pt x="7829408" y="2608731"/>
                  </a:lnTo>
                  <a:lnTo>
                    <a:pt x="7838050" y="2605130"/>
                  </a:lnTo>
                  <a:lnTo>
                    <a:pt x="7846693" y="2600089"/>
                  </a:lnTo>
                  <a:lnTo>
                    <a:pt x="7853535" y="2594688"/>
                  </a:lnTo>
                  <a:lnTo>
                    <a:pt x="7858936" y="2587847"/>
                  </a:lnTo>
                  <a:lnTo>
                    <a:pt x="7863978" y="2581006"/>
                  </a:lnTo>
                  <a:close/>
                  <a:moveTo>
                    <a:pt x="939579" y="2569146"/>
                  </a:moveTo>
                  <a:lnTo>
                    <a:pt x="916908" y="2584627"/>
                  </a:lnTo>
                  <a:lnTo>
                    <a:pt x="898196" y="2601908"/>
                  </a:lnTo>
                  <a:lnTo>
                    <a:pt x="905033" y="2601908"/>
                  </a:lnTo>
                  <a:lnTo>
                    <a:pt x="908272" y="2600108"/>
                  </a:lnTo>
                  <a:lnTo>
                    <a:pt x="911871" y="2594708"/>
                  </a:lnTo>
                  <a:lnTo>
                    <a:pt x="925545" y="2581027"/>
                  </a:lnTo>
                  <a:close/>
                  <a:moveTo>
                    <a:pt x="3812120" y="2564415"/>
                  </a:moveTo>
                  <a:lnTo>
                    <a:pt x="3699451" y="2619487"/>
                  </a:lnTo>
                  <a:lnTo>
                    <a:pt x="3714929" y="2619487"/>
                  </a:lnTo>
                  <a:lnTo>
                    <a:pt x="3719969" y="2617688"/>
                  </a:lnTo>
                  <a:close/>
                  <a:moveTo>
                    <a:pt x="138543" y="2559065"/>
                  </a:moveTo>
                  <a:lnTo>
                    <a:pt x="133146" y="2560865"/>
                  </a:lnTo>
                  <a:lnTo>
                    <a:pt x="128108" y="2581027"/>
                  </a:lnTo>
                  <a:lnTo>
                    <a:pt x="128108" y="2582827"/>
                  </a:lnTo>
                  <a:lnTo>
                    <a:pt x="129907" y="2579226"/>
                  </a:lnTo>
                  <a:lnTo>
                    <a:pt x="133146" y="2569146"/>
                  </a:lnTo>
                  <a:close/>
                  <a:moveTo>
                    <a:pt x="1365287" y="2552224"/>
                  </a:moveTo>
                  <a:lnTo>
                    <a:pt x="1359889" y="2555465"/>
                  </a:lnTo>
                  <a:lnTo>
                    <a:pt x="1363488" y="2553665"/>
                  </a:lnTo>
                  <a:close/>
                  <a:moveTo>
                    <a:pt x="5158252" y="2538411"/>
                  </a:moveTo>
                  <a:lnTo>
                    <a:pt x="5101346" y="2589899"/>
                  </a:lnTo>
                  <a:lnTo>
                    <a:pt x="5097744" y="2591699"/>
                  </a:lnTo>
                  <a:lnTo>
                    <a:pt x="5092702" y="2596740"/>
                  </a:lnTo>
                  <a:lnTo>
                    <a:pt x="5084058" y="2603941"/>
                  </a:lnTo>
                  <a:lnTo>
                    <a:pt x="5095944" y="2598540"/>
                  </a:lnTo>
                  <a:lnTo>
                    <a:pt x="5108189" y="2593500"/>
                  </a:lnTo>
                  <a:lnTo>
                    <a:pt x="5118634" y="2584858"/>
                  </a:lnTo>
                  <a:lnTo>
                    <a:pt x="5128719" y="2572617"/>
                  </a:lnTo>
                  <a:close/>
                  <a:moveTo>
                    <a:pt x="1391196" y="2534943"/>
                  </a:moveTo>
                  <a:lnTo>
                    <a:pt x="1366726" y="2550424"/>
                  </a:lnTo>
                  <a:lnTo>
                    <a:pt x="1370325" y="2550424"/>
                  </a:lnTo>
                  <a:lnTo>
                    <a:pt x="1378961" y="2545024"/>
                  </a:lnTo>
                  <a:close/>
                  <a:moveTo>
                    <a:pt x="1168087" y="2526303"/>
                  </a:moveTo>
                  <a:lnTo>
                    <a:pt x="1168087" y="2527743"/>
                  </a:lnTo>
                  <a:lnTo>
                    <a:pt x="1169886" y="2526303"/>
                  </a:lnTo>
                  <a:close/>
                  <a:moveTo>
                    <a:pt x="3444954" y="2521220"/>
                  </a:moveTo>
                  <a:lnTo>
                    <a:pt x="3442150" y="2523229"/>
                  </a:lnTo>
                  <a:lnTo>
                    <a:pt x="3434515" y="2524820"/>
                  </a:lnTo>
                  <a:lnTo>
                    <a:pt x="3424076" y="2528059"/>
                  </a:lnTo>
                  <a:lnTo>
                    <a:pt x="3405358" y="2538498"/>
                  </a:lnTo>
                  <a:lnTo>
                    <a:pt x="3420837" y="2538498"/>
                  </a:lnTo>
                  <a:lnTo>
                    <a:pt x="3442150" y="2523229"/>
                  </a:lnTo>
                  <a:lnTo>
                    <a:pt x="3443155" y="2523020"/>
                  </a:lnTo>
                  <a:close/>
                  <a:moveTo>
                    <a:pt x="1154412" y="2519102"/>
                  </a:moveTo>
                  <a:lnTo>
                    <a:pt x="1109071" y="2541784"/>
                  </a:lnTo>
                  <a:lnTo>
                    <a:pt x="1091798" y="2559065"/>
                  </a:lnTo>
                  <a:lnTo>
                    <a:pt x="1077763" y="2572386"/>
                  </a:lnTo>
                  <a:lnTo>
                    <a:pt x="1067687" y="2581027"/>
                  </a:lnTo>
                  <a:lnTo>
                    <a:pt x="1062289" y="2584627"/>
                  </a:lnTo>
                  <a:lnTo>
                    <a:pt x="1057252" y="2587867"/>
                  </a:lnTo>
                  <a:lnTo>
                    <a:pt x="1048615" y="2591467"/>
                  </a:lnTo>
                  <a:lnTo>
                    <a:pt x="1043577" y="2593267"/>
                  </a:lnTo>
                  <a:lnTo>
                    <a:pt x="1029543" y="2606948"/>
                  </a:lnTo>
                  <a:lnTo>
                    <a:pt x="1034941" y="2605148"/>
                  </a:lnTo>
                  <a:lnTo>
                    <a:pt x="1046816" y="2600108"/>
                  </a:lnTo>
                  <a:lnTo>
                    <a:pt x="1062289" y="2594708"/>
                  </a:lnTo>
                  <a:lnTo>
                    <a:pt x="1067687" y="2593267"/>
                  </a:lnTo>
                  <a:lnTo>
                    <a:pt x="1083161" y="2593267"/>
                  </a:lnTo>
                  <a:lnTo>
                    <a:pt x="1084960" y="2589667"/>
                  </a:lnTo>
                  <a:lnTo>
                    <a:pt x="1086760" y="2586427"/>
                  </a:lnTo>
                  <a:lnTo>
                    <a:pt x="1086760" y="2574186"/>
                  </a:lnTo>
                  <a:lnTo>
                    <a:pt x="1096835" y="2574186"/>
                  </a:lnTo>
                  <a:lnTo>
                    <a:pt x="1112669" y="2574186"/>
                  </a:lnTo>
                  <a:lnTo>
                    <a:pt x="1115908" y="2572386"/>
                  </a:lnTo>
                  <a:lnTo>
                    <a:pt x="1114468" y="2569146"/>
                  </a:lnTo>
                  <a:lnTo>
                    <a:pt x="1110870" y="2567346"/>
                  </a:lnTo>
                  <a:lnTo>
                    <a:pt x="1107271" y="2564105"/>
                  </a:lnTo>
                  <a:lnTo>
                    <a:pt x="1104033" y="2564105"/>
                  </a:lnTo>
                  <a:lnTo>
                    <a:pt x="1100434" y="2567346"/>
                  </a:lnTo>
                  <a:lnTo>
                    <a:pt x="1098635" y="2570586"/>
                  </a:lnTo>
                  <a:lnTo>
                    <a:pt x="1096835" y="2574186"/>
                  </a:lnTo>
                  <a:lnTo>
                    <a:pt x="1096835" y="2564105"/>
                  </a:lnTo>
                  <a:lnTo>
                    <a:pt x="1107271" y="2560865"/>
                  </a:lnTo>
                  <a:lnTo>
                    <a:pt x="1117707" y="2555465"/>
                  </a:lnTo>
                  <a:lnTo>
                    <a:pt x="1124904" y="2550424"/>
                  </a:lnTo>
                  <a:lnTo>
                    <a:pt x="1129942" y="2543584"/>
                  </a:lnTo>
                  <a:lnTo>
                    <a:pt x="1133541" y="2538183"/>
                  </a:lnTo>
                  <a:lnTo>
                    <a:pt x="1138579" y="2534943"/>
                  </a:lnTo>
                  <a:lnTo>
                    <a:pt x="1143976" y="2531343"/>
                  </a:lnTo>
                  <a:lnTo>
                    <a:pt x="1150814" y="2529543"/>
                  </a:lnTo>
                  <a:lnTo>
                    <a:pt x="1150814" y="2527743"/>
                  </a:lnTo>
                  <a:close/>
                  <a:moveTo>
                    <a:pt x="9196894" y="2512199"/>
                  </a:moveTo>
                  <a:lnTo>
                    <a:pt x="9159081" y="2526236"/>
                  </a:lnTo>
                  <a:lnTo>
                    <a:pt x="9122709" y="2541713"/>
                  </a:lnTo>
                  <a:lnTo>
                    <a:pt x="9088138" y="2557191"/>
                  </a:lnTo>
                  <a:lnTo>
                    <a:pt x="9056808" y="2574108"/>
                  </a:lnTo>
                  <a:lnTo>
                    <a:pt x="9032680" y="2587785"/>
                  </a:lnTo>
                  <a:lnTo>
                    <a:pt x="8992706" y="2612261"/>
                  </a:lnTo>
                  <a:lnTo>
                    <a:pt x="8951293" y="2634577"/>
                  </a:lnTo>
                  <a:lnTo>
                    <a:pt x="8907718" y="2659053"/>
                  </a:lnTo>
                  <a:lnTo>
                    <a:pt x="8861263" y="2679929"/>
                  </a:lnTo>
                  <a:lnTo>
                    <a:pt x="8859463" y="2686768"/>
                  </a:lnTo>
                  <a:lnTo>
                    <a:pt x="8854421" y="2691807"/>
                  </a:lnTo>
                  <a:lnTo>
                    <a:pt x="8843978" y="2704045"/>
                  </a:lnTo>
                  <a:lnTo>
                    <a:pt x="8829933" y="2710884"/>
                  </a:lnTo>
                  <a:lnTo>
                    <a:pt x="8814448" y="2715923"/>
                  </a:lnTo>
                  <a:lnTo>
                    <a:pt x="8807606" y="2719522"/>
                  </a:lnTo>
                  <a:lnTo>
                    <a:pt x="8802204" y="2722762"/>
                  </a:lnTo>
                  <a:lnTo>
                    <a:pt x="8819490" y="2717723"/>
                  </a:lnTo>
                  <a:lnTo>
                    <a:pt x="8835335" y="2710884"/>
                  </a:lnTo>
                  <a:lnTo>
                    <a:pt x="8850820" y="2702245"/>
                  </a:lnTo>
                  <a:lnTo>
                    <a:pt x="8866305" y="2690007"/>
                  </a:lnTo>
                  <a:lnTo>
                    <a:pt x="8874948" y="2681369"/>
                  </a:lnTo>
                  <a:lnTo>
                    <a:pt x="8885391" y="2674530"/>
                  </a:lnTo>
                  <a:lnTo>
                    <a:pt x="8897635" y="2665892"/>
                  </a:lnTo>
                  <a:lnTo>
                    <a:pt x="8909519" y="2659053"/>
                  </a:lnTo>
                  <a:lnTo>
                    <a:pt x="8939049" y="2648615"/>
                  </a:lnTo>
                  <a:lnTo>
                    <a:pt x="8970379" y="2639976"/>
                  </a:lnTo>
                  <a:lnTo>
                    <a:pt x="8977221" y="2631338"/>
                  </a:lnTo>
                  <a:lnTo>
                    <a:pt x="8987665" y="2622699"/>
                  </a:lnTo>
                  <a:lnTo>
                    <a:pt x="8999909" y="2614061"/>
                  </a:lnTo>
                  <a:lnTo>
                    <a:pt x="9015394" y="2605062"/>
                  </a:lnTo>
                  <a:lnTo>
                    <a:pt x="9029078" y="2600023"/>
                  </a:lnTo>
                  <a:lnTo>
                    <a:pt x="9039522" y="2594624"/>
                  </a:lnTo>
                  <a:lnTo>
                    <a:pt x="9048165" y="2586346"/>
                  </a:lnTo>
                  <a:lnTo>
                    <a:pt x="9053206" y="2579147"/>
                  </a:lnTo>
                  <a:lnTo>
                    <a:pt x="9056808" y="2574108"/>
                  </a:lnTo>
                  <a:lnTo>
                    <a:pt x="9065450" y="2570508"/>
                  </a:lnTo>
                  <a:lnTo>
                    <a:pt x="9108665" y="2553591"/>
                  </a:lnTo>
                  <a:lnTo>
                    <a:pt x="9146837" y="2538114"/>
                  </a:lnTo>
                  <a:lnTo>
                    <a:pt x="9160882" y="2534875"/>
                  </a:lnTo>
                  <a:lnTo>
                    <a:pt x="9174566" y="2527676"/>
                  </a:lnTo>
                  <a:lnTo>
                    <a:pt x="9185010" y="2520837"/>
                  </a:lnTo>
                  <a:close/>
                  <a:moveTo>
                    <a:pt x="807873" y="2505421"/>
                  </a:moveTo>
                  <a:lnTo>
                    <a:pt x="778724" y="2527743"/>
                  </a:lnTo>
                  <a:lnTo>
                    <a:pt x="752815" y="2550424"/>
                  </a:lnTo>
                  <a:lnTo>
                    <a:pt x="759652" y="2552224"/>
                  </a:lnTo>
                  <a:lnTo>
                    <a:pt x="766489" y="2552224"/>
                  </a:lnTo>
                  <a:lnTo>
                    <a:pt x="775126" y="2550424"/>
                  </a:lnTo>
                  <a:lnTo>
                    <a:pt x="787361" y="2546824"/>
                  </a:lnTo>
                  <a:lnTo>
                    <a:pt x="797437" y="2538183"/>
                  </a:lnTo>
                  <a:lnTo>
                    <a:pt x="804634" y="2531343"/>
                  </a:lnTo>
                  <a:lnTo>
                    <a:pt x="807873" y="2526303"/>
                  </a:lnTo>
                  <a:lnTo>
                    <a:pt x="807873" y="2519102"/>
                  </a:lnTo>
                  <a:close/>
                  <a:moveTo>
                    <a:pt x="2349217" y="2484865"/>
                  </a:moveTo>
                  <a:lnTo>
                    <a:pt x="2314661" y="2502143"/>
                  </a:lnTo>
                  <a:lnTo>
                    <a:pt x="2347418" y="2491704"/>
                  </a:lnTo>
                  <a:lnTo>
                    <a:pt x="2349217" y="2488465"/>
                  </a:lnTo>
                  <a:close/>
                  <a:moveTo>
                    <a:pt x="846017" y="2479139"/>
                  </a:moveTo>
                  <a:lnTo>
                    <a:pt x="821907" y="2496780"/>
                  </a:lnTo>
                  <a:lnTo>
                    <a:pt x="823706" y="2496780"/>
                  </a:lnTo>
                  <a:lnTo>
                    <a:pt x="825505" y="2494980"/>
                  </a:lnTo>
                  <a:close/>
                  <a:moveTo>
                    <a:pt x="7283851" y="2479106"/>
                  </a:moveTo>
                  <a:lnTo>
                    <a:pt x="7159256" y="2541758"/>
                  </a:lnTo>
                  <a:lnTo>
                    <a:pt x="7159256" y="2543558"/>
                  </a:lnTo>
                  <a:lnTo>
                    <a:pt x="7157455" y="2553640"/>
                  </a:lnTo>
                  <a:lnTo>
                    <a:pt x="7156015" y="2559041"/>
                  </a:lnTo>
                  <a:lnTo>
                    <a:pt x="7154214" y="2564082"/>
                  </a:lnTo>
                  <a:lnTo>
                    <a:pt x="7156015" y="2567323"/>
                  </a:lnTo>
                  <a:lnTo>
                    <a:pt x="7157455" y="2565883"/>
                  </a:lnTo>
                  <a:lnTo>
                    <a:pt x="7164657" y="2559041"/>
                  </a:lnTo>
                  <a:lnTo>
                    <a:pt x="7167898" y="2553640"/>
                  </a:lnTo>
                  <a:lnTo>
                    <a:pt x="7171499" y="2548599"/>
                  </a:lnTo>
                  <a:lnTo>
                    <a:pt x="7190585" y="2531316"/>
                  </a:lnTo>
                  <a:lnTo>
                    <a:pt x="7193826" y="2527715"/>
                  </a:lnTo>
                  <a:lnTo>
                    <a:pt x="7204269" y="2522674"/>
                  </a:lnTo>
                  <a:lnTo>
                    <a:pt x="7221554" y="2519074"/>
                  </a:lnTo>
                  <a:lnTo>
                    <a:pt x="7226595" y="2512232"/>
                  </a:lnTo>
                  <a:lnTo>
                    <a:pt x="7231997" y="2507191"/>
                  </a:lnTo>
                  <a:lnTo>
                    <a:pt x="7238838" y="2507191"/>
                  </a:lnTo>
                  <a:lnTo>
                    <a:pt x="7242440" y="2503591"/>
                  </a:lnTo>
                  <a:lnTo>
                    <a:pt x="7245680" y="2499990"/>
                  </a:lnTo>
                  <a:lnTo>
                    <a:pt x="7251082" y="2499990"/>
                  </a:lnTo>
                  <a:lnTo>
                    <a:pt x="7261525" y="2496749"/>
                  </a:lnTo>
                  <a:lnTo>
                    <a:pt x="7271968" y="2493149"/>
                  </a:lnTo>
                  <a:lnTo>
                    <a:pt x="7278810" y="2488108"/>
                  </a:lnTo>
                  <a:close/>
                  <a:moveTo>
                    <a:pt x="141782" y="2467258"/>
                  </a:moveTo>
                  <a:lnTo>
                    <a:pt x="131346" y="2475899"/>
                  </a:lnTo>
                  <a:lnTo>
                    <a:pt x="131346" y="2479139"/>
                  </a:lnTo>
                  <a:lnTo>
                    <a:pt x="133146" y="2477699"/>
                  </a:lnTo>
                  <a:lnTo>
                    <a:pt x="136744" y="2472299"/>
                  </a:lnTo>
                  <a:close/>
                  <a:moveTo>
                    <a:pt x="368490" y="2461858"/>
                  </a:moveTo>
                  <a:lnTo>
                    <a:pt x="332145" y="2494980"/>
                  </a:lnTo>
                  <a:lnTo>
                    <a:pt x="318501" y="2507920"/>
                  </a:lnTo>
                  <a:lnTo>
                    <a:pt x="314872" y="2510461"/>
                  </a:lnTo>
                  <a:lnTo>
                    <a:pt x="297599" y="2527743"/>
                  </a:lnTo>
                  <a:lnTo>
                    <a:pt x="318501" y="2507920"/>
                  </a:lnTo>
                  <a:lnTo>
                    <a:pt x="322069" y="2505421"/>
                  </a:lnTo>
                  <a:lnTo>
                    <a:pt x="328906" y="2500021"/>
                  </a:lnTo>
                  <a:lnTo>
                    <a:pt x="346180" y="2493180"/>
                  </a:lnTo>
                  <a:lnTo>
                    <a:pt x="359854" y="2488140"/>
                  </a:lnTo>
                  <a:lnTo>
                    <a:pt x="366691" y="2470499"/>
                  </a:lnTo>
                  <a:lnTo>
                    <a:pt x="370290" y="2467258"/>
                  </a:lnTo>
                  <a:close/>
                  <a:moveTo>
                    <a:pt x="8693088" y="2461808"/>
                  </a:moveTo>
                  <a:lnTo>
                    <a:pt x="8684445" y="2468646"/>
                  </a:lnTo>
                  <a:lnTo>
                    <a:pt x="8691648" y="2491322"/>
                  </a:lnTo>
                  <a:lnTo>
                    <a:pt x="8698490" y="2510399"/>
                  </a:lnTo>
                  <a:lnTo>
                    <a:pt x="8703531" y="2524437"/>
                  </a:lnTo>
                  <a:lnTo>
                    <a:pt x="8710734" y="2539914"/>
                  </a:lnTo>
                  <a:lnTo>
                    <a:pt x="8729820" y="2526236"/>
                  </a:lnTo>
                  <a:lnTo>
                    <a:pt x="8722618" y="2513998"/>
                  </a:lnTo>
                  <a:lnTo>
                    <a:pt x="8719377" y="2510399"/>
                  </a:lnTo>
                  <a:lnTo>
                    <a:pt x="8712534" y="2505360"/>
                  </a:lnTo>
                  <a:lnTo>
                    <a:pt x="8705332" y="2503560"/>
                  </a:lnTo>
                  <a:lnTo>
                    <a:pt x="8700290" y="2499961"/>
                  </a:lnTo>
                  <a:lnTo>
                    <a:pt x="8696689" y="2494922"/>
                  </a:lnTo>
                  <a:lnTo>
                    <a:pt x="8693088" y="2489523"/>
                  </a:lnTo>
                  <a:lnTo>
                    <a:pt x="8691648" y="2484484"/>
                  </a:lnTo>
                  <a:lnTo>
                    <a:pt x="8689847" y="2479084"/>
                  </a:lnTo>
                  <a:lnTo>
                    <a:pt x="8691648" y="2472246"/>
                  </a:lnTo>
                  <a:lnTo>
                    <a:pt x="8693088" y="2465407"/>
                  </a:lnTo>
                  <a:close/>
                  <a:moveTo>
                    <a:pt x="8850820" y="2456768"/>
                  </a:moveTo>
                  <a:lnTo>
                    <a:pt x="8800403" y="2488083"/>
                  </a:lnTo>
                  <a:lnTo>
                    <a:pt x="8826692" y="2472246"/>
                  </a:lnTo>
                  <a:close/>
                  <a:moveTo>
                    <a:pt x="5267382" y="2453438"/>
                  </a:moveTo>
                  <a:lnTo>
                    <a:pt x="5260539" y="2455239"/>
                  </a:lnTo>
                  <a:lnTo>
                    <a:pt x="5215519" y="2489804"/>
                  </a:lnTo>
                  <a:lnTo>
                    <a:pt x="5243251" y="2472521"/>
                  </a:lnTo>
                  <a:close/>
                  <a:moveTo>
                    <a:pt x="5052724" y="2437956"/>
                  </a:moveTo>
                  <a:lnTo>
                    <a:pt x="4992576" y="2482963"/>
                  </a:lnTo>
                  <a:lnTo>
                    <a:pt x="4937110" y="2526530"/>
                  </a:lnTo>
                  <a:lnTo>
                    <a:pt x="4938911" y="2526530"/>
                  </a:lnTo>
                  <a:lnTo>
                    <a:pt x="4938911" y="2535171"/>
                  </a:lnTo>
                  <a:lnTo>
                    <a:pt x="4961242" y="2512487"/>
                  </a:lnTo>
                  <a:lnTo>
                    <a:pt x="4982131" y="2491604"/>
                  </a:lnTo>
                  <a:lnTo>
                    <a:pt x="5004461" y="2476122"/>
                  </a:lnTo>
                  <a:lnTo>
                    <a:pt x="5028953" y="2460279"/>
                  </a:lnTo>
                  <a:lnTo>
                    <a:pt x="5050923" y="2450198"/>
                  </a:lnTo>
                  <a:lnTo>
                    <a:pt x="5050923" y="2444797"/>
                  </a:lnTo>
                  <a:lnTo>
                    <a:pt x="5052724" y="2439756"/>
                  </a:lnTo>
                  <a:close/>
                  <a:moveTo>
                    <a:pt x="1145416" y="2430896"/>
                  </a:moveTo>
                  <a:lnTo>
                    <a:pt x="1129942" y="2437736"/>
                  </a:lnTo>
                  <a:lnTo>
                    <a:pt x="1114468" y="2444577"/>
                  </a:lnTo>
                  <a:lnTo>
                    <a:pt x="1095396" y="2451417"/>
                  </a:lnTo>
                  <a:lnTo>
                    <a:pt x="1074525" y="2456818"/>
                  </a:lnTo>
                  <a:lnTo>
                    <a:pt x="1074525" y="2458618"/>
                  </a:lnTo>
                  <a:lnTo>
                    <a:pt x="1074525" y="2465458"/>
                  </a:lnTo>
                  <a:lnTo>
                    <a:pt x="1062289" y="2484540"/>
                  </a:lnTo>
                  <a:lnTo>
                    <a:pt x="1043577" y="2501821"/>
                  </a:lnTo>
                  <a:lnTo>
                    <a:pt x="1020906" y="2519102"/>
                  </a:lnTo>
                  <a:lnTo>
                    <a:pt x="994997" y="2536743"/>
                  </a:lnTo>
                  <a:lnTo>
                    <a:pt x="965489" y="2553665"/>
                  </a:lnTo>
                  <a:lnTo>
                    <a:pt x="941379" y="2569146"/>
                  </a:lnTo>
                  <a:lnTo>
                    <a:pt x="950015" y="2564105"/>
                  </a:lnTo>
                  <a:lnTo>
                    <a:pt x="956852" y="2560865"/>
                  </a:lnTo>
                  <a:lnTo>
                    <a:pt x="961890" y="2559065"/>
                  </a:lnTo>
                  <a:lnTo>
                    <a:pt x="967288" y="2560865"/>
                  </a:lnTo>
                  <a:lnTo>
                    <a:pt x="972326" y="2562305"/>
                  </a:lnTo>
                  <a:lnTo>
                    <a:pt x="977724" y="2559065"/>
                  </a:lnTo>
                  <a:lnTo>
                    <a:pt x="982762" y="2557265"/>
                  </a:lnTo>
                  <a:lnTo>
                    <a:pt x="989959" y="2557265"/>
                  </a:lnTo>
                  <a:lnTo>
                    <a:pt x="998595" y="2557265"/>
                  </a:lnTo>
                  <a:lnTo>
                    <a:pt x="1003633" y="2548624"/>
                  </a:lnTo>
                  <a:lnTo>
                    <a:pt x="1009031" y="2538183"/>
                  </a:lnTo>
                  <a:lnTo>
                    <a:pt x="1017668" y="2529543"/>
                  </a:lnTo>
                  <a:lnTo>
                    <a:pt x="1026304" y="2520902"/>
                  </a:lnTo>
                  <a:lnTo>
                    <a:pt x="1034941" y="2514062"/>
                  </a:lnTo>
                  <a:lnTo>
                    <a:pt x="1045016" y="2507221"/>
                  </a:lnTo>
                  <a:lnTo>
                    <a:pt x="1055452" y="2500021"/>
                  </a:lnTo>
                  <a:lnTo>
                    <a:pt x="1067687" y="2494980"/>
                  </a:lnTo>
                  <a:lnTo>
                    <a:pt x="1076324" y="2479139"/>
                  </a:lnTo>
                  <a:lnTo>
                    <a:pt x="1089998" y="2463658"/>
                  </a:lnTo>
                  <a:lnTo>
                    <a:pt x="1093597" y="2458618"/>
                  </a:lnTo>
                  <a:lnTo>
                    <a:pt x="1098635" y="2453217"/>
                  </a:lnTo>
                  <a:lnTo>
                    <a:pt x="1110870" y="2448177"/>
                  </a:lnTo>
                  <a:lnTo>
                    <a:pt x="1123105" y="2444577"/>
                  </a:lnTo>
                  <a:lnTo>
                    <a:pt x="1136780" y="2442777"/>
                  </a:lnTo>
                  <a:close/>
                  <a:moveTo>
                    <a:pt x="7230196" y="2429056"/>
                  </a:moveTo>
                  <a:lnTo>
                    <a:pt x="7206069" y="2437698"/>
                  </a:lnTo>
                  <a:lnTo>
                    <a:pt x="7197427" y="2442739"/>
                  </a:lnTo>
                  <a:lnTo>
                    <a:pt x="7190585" y="2449940"/>
                  </a:lnTo>
                  <a:close/>
                  <a:moveTo>
                    <a:pt x="5296916" y="2427515"/>
                  </a:moveTo>
                  <a:lnTo>
                    <a:pt x="5281429" y="2439756"/>
                  </a:lnTo>
                  <a:lnTo>
                    <a:pt x="5281429" y="2441557"/>
                  </a:lnTo>
                  <a:lnTo>
                    <a:pt x="5276026" y="2444797"/>
                  </a:lnTo>
                  <a:lnTo>
                    <a:pt x="5279628" y="2444797"/>
                  </a:lnTo>
                  <a:lnTo>
                    <a:pt x="5284670" y="2439756"/>
                  </a:lnTo>
                  <a:close/>
                  <a:moveTo>
                    <a:pt x="5953990" y="2420415"/>
                  </a:moveTo>
                  <a:lnTo>
                    <a:pt x="5935265" y="2430857"/>
                  </a:lnTo>
                  <a:lnTo>
                    <a:pt x="5907537" y="2444539"/>
                  </a:lnTo>
                  <a:lnTo>
                    <a:pt x="5879809" y="2454981"/>
                  </a:lnTo>
                  <a:lnTo>
                    <a:pt x="5851721" y="2460022"/>
                  </a:lnTo>
                  <a:lnTo>
                    <a:pt x="5825794" y="2461823"/>
                  </a:lnTo>
                  <a:lnTo>
                    <a:pt x="5798426" y="2461823"/>
                  </a:lnTo>
                  <a:lnTo>
                    <a:pt x="5777540" y="2475865"/>
                  </a:lnTo>
                  <a:lnTo>
                    <a:pt x="5751612" y="2488108"/>
                  </a:lnTo>
                  <a:lnTo>
                    <a:pt x="5751612" y="2539958"/>
                  </a:lnTo>
                  <a:lnTo>
                    <a:pt x="5779340" y="2527715"/>
                  </a:lnTo>
                  <a:lnTo>
                    <a:pt x="5805268" y="2512232"/>
                  </a:lnTo>
                  <a:lnTo>
                    <a:pt x="5832996" y="2494949"/>
                  </a:lnTo>
                  <a:lnTo>
                    <a:pt x="5858923" y="2475865"/>
                  </a:lnTo>
                  <a:lnTo>
                    <a:pt x="5860724" y="2475865"/>
                  </a:lnTo>
                  <a:lnTo>
                    <a:pt x="5910778" y="2444539"/>
                  </a:lnTo>
                  <a:lnTo>
                    <a:pt x="5933465" y="2432657"/>
                  </a:lnTo>
                  <a:lnTo>
                    <a:pt x="5953990" y="2422215"/>
                  </a:lnTo>
                  <a:close/>
                  <a:moveTo>
                    <a:pt x="5089100" y="2413832"/>
                  </a:moveTo>
                  <a:lnTo>
                    <a:pt x="5077215" y="2422474"/>
                  </a:lnTo>
                  <a:lnTo>
                    <a:pt x="5082257" y="2418873"/>
                  </a:lnTo>
                  <a:lnTo>
                    <a:pt x="5087300" y="2418873"/>
                  </a:lnTo>
                  <a:close/>
                  <a:moveTo>
                    <a:pt x="9231825" y="2411776"/>
                  </a:moveTo>
                  <a:lnTo>
                    <a:pt x="9202295" y="2425814"/>
                  </a:lnTo>
                  <a:lnTo>
                    <a:pt x="9215980" y="2430853"/>
                  </a:lnTo>
                  <a:lnTo>
                    <a:pt x="9221382" y="2434092"/>
                  </a:lnTo>
                  <a:lnTo>
                    <a:pt x="9224623" y="2427254"/>
                  </a:lnTo>
                  <a:lnTo>
                    <a:pt x="9230024" y="2417175"/>
                  </a:lnTo>
                  <a:close/>
                  <a:moveTo>
                    <a:pt x="3412197" y="2408915"/>
                  </a:moveTo>
                  <a:lnTo>
                    <a:pt x="3387720" y="2418994"/>
                  </a:lnTo>
                  <a:lnTo>
                    <a:pt x="3396719" y="2420794"/>
                  </a:lnTo>
                  <a:close/>
                  <a:moveTo>
                    <a:pt x="446579" y="2401374"/>
                  </a:moveTo>
                  <a:lnTo>
                    <a:pt x="418870" y="2422255"/>
                  </a:lnTo>
                  <a:lnTo>
                    <a:pt x="391161" y="2444577"/>
                  </a:lnTo>
                  <a:lnTo>
                    <a:pt x="397998" y="2446377"/>
                  </a:lnTo>
                  <a:lnTo>
                    <a:pt x="425707" y="2420455"/>
                  </a:lnTo>
                  <a:close/>
                  <a:moveTo>
                    <a:pt x="1179962" y="2394533"/>
                  </a:moveTo>
                  <a:lnTo>
                    <a:pt x="1179962" y="2396333"/>
                  </a:lnTo>
                  <a:lnTo>
                    <a:pt x="1181761" y="2394533"/>
                  </a:lnTo>
                  <a:close/>
                  <a:moveTo>
                    <a:pt x="7869379" y="2391249"/>
                  </a:moveTo>
                  <a:lnTo>
                    <a:pt x="7813563" y="2413573"/>
                  </a:lnTo>
                  <a:lnTo>
                    <a:pt x="7761709" y="2435898"/>
                  </a:lnTo>
                  <a:lnTo>
                    <a:pt x="7715255" y="2460022"/>
                  </a:lnTo>
                  <a:lnTo>
                    <a:pt x="7669882" y="2486307"/>
                  </a:lnTo>
                  <a:lnTo>
                    <a:pt x="7611185" y="2520874"/>
                  </a:lnTo>
                  <a:lnTo>
                    <a:pt x="7656198" y="2501790"/>
                  </a:lnTo>
                  <a:lnTo>
                    <a:pt x="7718496" y="2472265"/>
                  </a:lnTo>
                  <a:lnTo>
                    <a:pt x="7778994" y="2442739"/>
                  </a:lnTo>
                  <a:lnTo>
                    <a:pt x="7784395" y="2435898"/>
                  </a:lnTo>
                  <a:lnTo>
                    <a:pt x="7791237" y="2429056"/>
                  </a:lnTo>
                  <a:lnTo>
                    <a:pt x="7801680" y="2422215"/>
                  </a:lnTo>
                  <a:lnTo>
                    <a:pt x="7812123" y="2418614"/>
                  </a:lnTo>
                  <a:lnTo>
                    <a:pt x="7844892" y="2406732"/>
                  </a:lnTo>
                  <a:lnTo>
                    <a:pt x="7857136" y="2401331"/>
                  </a:lnTo>
                  <a:lnTo>
                    <a:pt x="7865778" y="2396290"/>
                  </a:lnTo>
                  <a:close/>
                  <a:moveTo>
                    <a:pt x="8964977" y="2385861"/>
                  </a:moveTo>
                  <a:lnTo>
                    <a:pt x="8914921" y="2417175"/>
                  </a:lnTo>
                  <a:lnTo>
                    <a:pt x="8925004" y="2413576"/>
                  </a:lnTo>
                  <a:lnTo>
                    <a:pt x="8937248" y="2408537"/>
                  </a:lnTo>
                  <a:lnTo>
                    <a:pt x="8944451" y="2403138"/>
                  </a:lnTo>
                  <a:lnTo>
                    <a:pt x="8953094" y="2394499"/>
                  </a:lnTo>
                  <a:close/>
                  <a:moveTo>
                    <a:pt x="8980823" y="2377222"/>
                  </a:moveTo>
                  <a:lnTo>
                    <a:pt x="8975421" y="2379022"/>
                  </a:lnTo>
                  <a:lnTo>
                    <a:pt x="8979022" y="2379022"/>
                  </a:lnTo>
                  <a:close/>
                  <a:moveTo>
                    <a:pt x="5758454" y="2366764"/>
                  </a:moveTo>
                  <a:lnTo>
                    <a:pt x="5760255" y="2375406"/>
                  </a:lnTo>
                  <a:lnTo>
                    <a:pt x="5760255" y="2384048"/>
                  </a:lnTo>
                  <a:lnTo>
                    <a:pt x="5781141" y="2370365"/>
                  </a:lnTo>
                  <a:lnTo>
                    <a:pt x="5782581" y="2370365"/>
                  </a:lnTo>
                  <a:lnTo>
                    <a:pt x="5767097" y="2368565"/>
                  </a:lnTo>
                  <a:lnTo>
                    <a:pt x="5762055" y="2366764"/>
                  </a:lnTo>
                  <a:close/>
                  <a:moveTo>
                    <a:pt x="1233580" y="2365011"/>
                  </a:moveTo>
                  <a:lnTo>
                    <a:pt x="1204432" y="2382292"/>
                  </a:lnTo>
                  <a:lnTo>
                    <a:pt x="1218106" y="2375452"/>
                  </a:lnTo>
                  <a:close/>
                  <a:moveTo>
                    <a:pt x="4647897" y="2358384"/>
                  </a:moveTo>
                  <a:lnTo>
                    <a:pt x="4644296" y="2360184"/>
                  </a:lnTo>
                  <a:lnTo>
                    <a:pt x="4616563" y="2381067"/>
                  </a:lnTo>
                  <a:lnTo>
                    <a:pt x="4590631" y="2400150"/>
                  </a:lnTo>
                  <a:lnTo>
                    <a:pt x="4564699" y="2417433"/>
                  </a:lnTo>
                  <a:lnTo>
                    <a:pt x="4538767" y="2436156"/>
                  </a:lnTo>
                  <a:lnTo>
                    <a:pt x="4502390" y="2463880"/>
                  </a:lnTo>
                  <a:lnTo>
                    <a:pt x="4467814" y="2488364"/>
                  </a:lnTo>
                  <a:lnTo>
                    <a:pt x="4450166" y="2500246"/>
                  </a:lnTo>
                  <a:lnTo>
                    <a:pt x="4450166" y="2527970"/>
                  </a:lnTo>
                  <a:lnTo>
                    <a:pt x="4469615" y="2510687"/>
                  </a:lnTo>
                  <a:lnTo>
                    <a:pt x="4491945" y="2493405"/>
                  </a:lnTo>
                  <a:lnTo>
                    <a:pt x="4518238" y="2476122"/>
                  </a:lnTo>
                  <a:lnTo>
                    <a:pt x="4547411" y="2457039"/>
                  </a:lnTo>
                  <a:lnTo>
                    <a:pt x="4549212" y="2457039"/>
                  </a:lnTo>
                  <a:lnTo>
                    <a:pt x="4562898" y="2448398"/>
                  </a:lnTo>
                  <a:lnTo>
                    <a:pt x="4578385" y="2437956"/>
                  </a:lnTo>
                  <a:lnTo>
                    <a:pt x="4592432" y="2427515"/>
                  </a:lnTo>
                  <a:lnTo>
                    <a:pt x="4604677" y="2415633"/>
                  </a:lnTo>
                  <a:lnTo>
                    <a:pt x="4616563" y="2401591"/>
                  </a:lnTo>
                  <a:lnTo>
                    <a:pt x="4628808" y="2387908"/>
                  </a:lnTo>
                  <a:lnTo>
                    <a:pt x="4637452" y="2373866"/>
                  </a:lnTo>
                  <a:close/>
                  <a:moveTo>
                    <a:pt x="2182913" y="2356722"/>
                  </a:moveTo>
                  <a:lnTo>
                    <a:pt x="2132878" y="2384438"/>
                  </a:lnTo>
                  <a:lnTo>
                    <a:pt x="2082842" y="2412155"/>
                  </a:lnTo>
                  <a:lnTo>
                    <a:pt x="2049726" y="2431232"/>
                  </a:lnTo>
                  <a:lnTo>
                    <a:pt x="2054765" y="2433032"/>
                  </a:lnTo>
                  <a:lnTo>
                    <a:pt x="2058365" y="2436272"/>
                  </a:lnTo>
                  <a:lnTo>
                    <a:pt x="2131438" y="2400276"/>
                  </a:lnTo>
                  <a:lnTo>
                    <a:pt x="2205591" y="2362121"/>
                  </a:lnTo>
                  <a:lnTo>
                    <a:pt x="2203791" y="2360322"/>
                  </a:lnTo>
                  <a:lnTo>
                    <a:pt x="2198751" y="2358522"/>
                  </a:lnTo>
                  <a:close/>
                  <a:moveTo>
                    <a:pt x="1007232" y="2356370"/>
                  </a:moveTo>
                  <a:lnTo>
                    <a:pt x="982762" y="2370411"/>
                  </a:lnTo>
                  <a:lnTo>
                    <a:pt x="960451" y="2380852"/>
                  </a:lnTo>
                  <a:lnTo>
                    <a:pt x="944617" y="2399933"/>
                  </a:lnTo>
                  <a:lnTo>
                    <a:pt x="927344" y="2418655"/>
                  </a:lnTo>
                  <a:lnTo>
                    <a:pt x="930943" y="2417215"/>
                  </a:lnTo>
                  <a:lnTo>
                    <a:pt x="953254" y="2399933"/>
                  </a:lnTo>
                  <a:close/>
                  <a:moveTo>
                    <a:pt x="6450933" y="2347681"/>
                  </a:moveTo>
                  <a:lnTo>
                    <a:pt x="6359467" y="2394490"/>
                  </a:lnTo>
                  <a:lnTo>
                    <a:pt x="6269081" y="2441299"/>
                  </a:lnTo>
                  <a:lnTo>
                    <a:pt x="6205342" y="2475865"/>
                  </a:lnTo>
                  <a:lnTo>
                    <a:pt x="6066703" y="2553640"/>
                  </a:lnTo>
                  <a:lnTo>
                    <a:pt x="6051218" y="2562282"/>
                  </a:lnTo>
                  <a:lnTo>
                    <a:pt x="6078946" y="2559041"/>
                  </a:lnTo>
                  <a:lnTo>
                    <a:pt x="6108115" y="2555441"/>
                  </a:lnTo>
                  <a:lnTo>
                    <a:pt x="6108115" y="2548599"/>
                  </a:lnTo>
                  <a:lnTo>
                    <a:pt x="6109915" y="2541758"/>
                  </a:lnTo>
                  <a:lnTo>
                    <a:pt x="6114957" y="2534917"/>
                  </a:lnTo>
                  <a:lnTo>
                    <a:pt x="6121798" y="2531316"/>
                  </a:lnTo>
                  <a:lnTo>
                    <a:pt x="6129001" y="2527715"/>
                  </a:lnTo>
                  <a:lnTo>
                    <a:pt x="6153127" y="2517273"/>
                  </a:lnTo>
                  <a:lnTo>
                    <a:pt x="6177614" y="2507191"/>
                  </a:lnTo>
                  <a:lnTo>
                    <a:pt x="6199941" y="2493149"/>
                  </a:lnTo>
                  <a:lnTo>
                    <a:pt x="6222627" y="2475865"/>
                  </a:lnTo>
                  <a:lnTo>
                    <a:pt x="6269081" y="2446340"/>
                  </a:lnTo>
                  <a:lnTo>
                    <a:pt x="6289967" y="2434097"/>
                  </a:lnTo>
                  <a:lnTo>
                    <a:pt x="6312653" y="2422215"/>
                  </a:lnTo>
                  <a:lnTo>
                    <a:pt x="6362708" y="2396290"/>
                  </a:lnTo>
                  <a:lnTo>
                    <a:pt x="6416363" y="2366764"/>
                  </a:lnTo>
                  <a:lnTo>
                    <a:pt x="6433648" y="2358123"/>
                  </a:lnTo>
                  <a:close/>
                  <a:moveTo>
                    <a:pt x="4576584" y="2339301"/>
                  </a:moveTo>
                  <a:lnTo>
                    <a:pt x="4552453" y="2347942"/>
                  </a:lnTo>
                  <a:lnTo>
                    <a:pt x="4540568" y="2356584"/>
                  </a:lnTo>
                  <a:lnTo>
                    <a:pt x="4518238" y="2368826"/>
                  </a:lnTo>
                  <a:lnTo>
                    <a:pt x="4497348" y="2384308"/>
                  </a:lnTo>
                  <a:lnTo>
                    <a:pt x="4483302" y="2396550"/>
                  </a:lnTo>
                  <a:lnTo>
                    <a:pt x="4469615" y="2406991"/>
                  </a:lnTo>
                  <a:lnTo>
                    <a:pt x="4459170" y="2413832"/>
                  </a:lnTo>
                  <a:lnTo>
                    <a:pt x="4455569" y="2417433"/>
                  </a:lnTo>
                  <a:lnTo>
                    <a:pt x="4481501" y="2401591"/>
                  </a:lnTo>
                  <a:lnTo>
                    <a:pt x="4504191" y="2384308"/>
                  </a:lnTo>
                  <a:lnTo>
                    <a:pt x="4519678" y="2370626"/>
                  </a:lnTo>
                  <a:lnTo>
                    <a:pt x="4536966" y="2361985"/>
                  </a:lnTo>
                  <a:lnTo>
                    <a:pt x="4552453" y="2356584"/>
                  </a:lnTo>
                  <a:lnTo>
                    <a:pt x="4569741" y="2354783"/>
                  </a:lnTo>
                  <a:lnTo>
                    <a:pt x="4571542" y="2346142"/>
                  </a:lnTo>
                  <a:close/>
                  <a:moveTo>
                    <a:pt x="9044564" y="2335470"/>
                  </a:moveTo>
                  <a:lnTo>
                    <a:pt x="9020436" y="2351307"/>
                  </a:lnTo>
                  <a:lnTo>
                    <a:pt x="9025837" y="2349507"/>
                  </a:lnTo>
                  <a:lnTo>
                    <a:pt x="9034480" y="2349507"/>
                  </a:lnTo>
                  <a:lnTo>
                    <a:pt x="9044564" y="2344108"/>
                  </a:lnTo>
                  <a:close/>
                  <a:moveTo>
                    <a:pt x="4686075" y="2333900"/>
                  </a:moveTo>
                  <a:lnTo>
                    <a:pt x="4673829" y="2339301"/>
                  </a:lnTo>
                  <a:lnTo>
                    <a:pt x="4656541" y="2349743"/>
                  </a:lnTo>
                  <a:lnTo>
                    <a:pt x="4660143" y="2349743"/>
                  </a:lnTo>
                  <a:lnTo>
                    <a:pt x="4673829" y="2349743"/>
                  </a:lnTo>
                  <a:lnTo>
                    <a:pt x="4679232" y="2347942"/>
                  </a:lnTo>
                  <a:lnTo>
                    <a:pt x="4680672" y="2344342"/>
                  </a:lnTo>
                  <a:close/>
                  <a:moveTo>
                    <a:pt x="7407007" y="2328597"/>
                  </a:moveTo>
                  <a:lnTo>
                    <a:pt x="7367035" y="2351281"/>
                  </a:lnTo>
                  <a:lnTo>
                    <a:pt x="7408447" y="2328597"/>
                  </a:lnTo>
                  <a:close/>
                  <a:moveTo>
                    <a:pt x="1408469" y="2326848"/>
                  </a:moveTo>
                  <a:lnTo>
                    <a:pt x="1294396" y="2413614"/>
                  </a:lnTo>
                  <a:lnTo>
                    <a:pt x="1266687" y="2432696"/>
                  </a:lnTo>
                  <a:lnTo>
                    <a:pt x="1238978" y="2453217"/>
                  </a:lnTo>
                  <a:lnTo>
                    <a:pt x="1237179" y="2455017"/>
                  </a:lnTo>
                  <a:lnTo>
                    <a:pt x="1216307" y="2470499"/>
                  </a:lnTo>
                  <a:lnTo>
                    <a:pt x="1199034" y="2488140"/>
                  </a:lnTo>
                  <a:lnTo>
                    <a:pt x="1224944" y="2474099"/>
                  </a:lnTo>
                  <a:lnTo>
                    <a:pt x="1247614" y="2458618"/>
                  </a:lnTo>
                  <a:lnTo>
                    <a:pt x="1268486" y="2444577"/>
                  </a:lnTo>
                  <a:lnTo>
                    <a:pt x="1285759" y="2429096"/>
                  </a:lnTo>
                  <a:lnTo>
                    <a:pt x="1306631" y="2410014"/>
                  </a:lnTo>
                  <a:lnTo>
                    <a:pt x="1330741" y="2392733"/>
                  </a:lnTo>
                  <a:lnTo>
                    <a:pt x="1354851" y="2379052"/>
                  </a:lnTo>
                  <a:lnTo>
                    <a:pt x="1378961" y="2366811"/>
                  </a:lnTo>
                  <a:lnTo>
                    <a:pt x="1392996" y="2345930"/>
                  </a:lnTo>
                  <a:close/>
                  <a:moveTo>
                    <a:pt x="5435580" y="2316618"/>
                  </a:moveTo>
                  <a:lnTo>
                    <a:pt x="5412889" y="2335701"/>
                  </a:lnTo>
                  <a:lnTo>
                    <a:pt x="5421533" y="2328860"/>
                  </a:lnTo>
                  <a:lnTo>
                    <a:pt x="5428377" y="2323819"/>
                  </a:lnTo>
                  <a:close/>
                  <a:moveTo>
                    <a:pt x="7737582" y="2307713"/>
                  </a:moveTo>
                  <a:lnTo>
                    <a:pt x="7718496" y="2314914"/>
                  </a:lnTo>
                  <a:lnTo>
                    <a:pt x="7701211" y="2324996"/>
                  </a:lnTo>
                  <a:lnTo>
                    <a:pt x="7673483" y="2344080"/>
                  </a:lnTo>
                  <a:lnTo>
                    <a:pt x="7725698" y="2318155"/>
                  </a:lnTo>
                  <a:close/>
                  <a:moveTo>
                    <a:pt x="9098581" y="2302715"/>
                  </a:moveTo>
                  <a:lnTo>
                    <a:pt x="9075894" y="2316393"/>
                  </a:lnTo>
                  <a:lnTo>
                    <a:pt x="9084537" y="2316393"/>
                  </a:lnTo>
                  <a:close/>
                  <a:moveTo>
                    <a:pt x="2333739" y="2298050"/>
                  </a:moveTo>
                  <a:lnTo>
                    <a:pt x="2290543" y="2315327"/>
                  </a:lnTo>
                  <a:lnTo>
                    <a:pt x="2248787" y="2329006"/>
                  </a:lnTo>
                  <a:lnTo>
                    <a:pt x="2236908" y="2339444"/>
                  </a:lnTo>
                  <a:lnTo>
                    <a:pt x="2231509" y="2349883"/>
                  </a:lnTo>
                  <a:lnTo>
                    <a:pt x="2238348" y="2348083"/>
                  </a:lnTo>
                  <a:lnTo>
                    <a:pt x="2262826" y="2335845"/>
                  </a:lnTo>
                  <a:lnTo>
                    <a:pt x="2286943" y="2323966"/>
                  </a:lnTo>
                  <a:lnTo>
                    <a:pt x="2311061" y="2311728"/>
                  </a:lnTo>
                  <a:close/>
                  <a:moveTo>
                    <a:pt x="818308" y="2295886"/>
                  </a:moveTo>
                  <a:lnTo>
                    <a:pt x="809672" y="2297686"/>
                  </a:lnTo>
                  <a:lnTo>
                    <a:pt x="802835" y="2299126"/>
                  </a:lnTo>
                  <a:lnTo>
                    <a:pt x="775126" y="2316407"/>
                  </a:lnTo>
                  <a:lnTo>
                    <a:pt x="749216" y="2335489"/>
                  </a:lnTo>
                  <a:lnTo>
                    <a:pt x="699197" y="2385892"/>
                  </a:lnTo>
                  <a:lnTo>
                    <a:pt x="685162" y="2398133"/>
                  </a:lnTo>
                  <a:lnTo>
                    <a:pt x="671488" y="2408574"/>
                  </a:lnTo>
                  <a:lnTo>
                    <a:pt x="657453" y="2417215"/>
                  </a:lnTo>
                  <a:lnTo>
                    <a:pt x="641980" y="2424055"/>
                  </a:lnTo>
                  <a:lnTo>
                    <a:pt x="640180" y="2432696"/>
                  </a:lnTo>
                  <a:lnTo>
                    <a:pt x="636582" y="2441336"/>
                  </a:lnTo>
                  <a:lnTo>
                    <a:pt x="633343" y="2448177"/>
                  </a:lnTo>
                  <a:lnTo>
                    <a:pt x="628305" y="2453217"/>
                  </a:lnTo>
                  <a:lnTo>
                    <a:pt x="617870" y="2461858"/>
                  </a:lnTo>
                  <a:lnTo>
                    <a:pt x="611032" y="2470499"/>
                  </a:lnTo>
                  <a:lnTo>
                    <a:pt x="617870" y="2470499"/>
                  </a:lnTo>
                  <a:lnTo>
                    <a:pt x="622907" y="2467258"/>
                  </a:lnTo>
                  <a:lnTo>
                    <a:pt x="624707" y="2465458"/>
                  </a:lnTo>
                  <a:lnTo>
                    <a:pt x="626506" y="2463658"/>
                  </a:lnTo>
                  <a:lnTo>
                    <a:pt x="631544" y="2453217"/>
                  </a:lnTo>
                  <a:lnTo>
                    <a:pt x="640180" y="2444577"/>
                  </a:lnTo>
                  <a:lnTo>
                    <a:pt x="653855" y="2437736"/>
                  </a:lnTo>
                  <a:lnTo>
                    <a:pt x="661052" y="2434136"/>
                  </a:lnTo>
                  <a:lnTo>
                    <a:pt x="671488" y="2432696"/>
                  </a:lnTo>
                  <a:lnTo>
                    <a:pt x="674726" y="2424055"/>
                  </a:lnTo>
                  <a:lnTo>
                    <a:pt x="678325" y="2417215"/>
                  </a:lnTo>
                  <a:lnTo>
                    <a:pt x="683363" y="2411814"/>
                  </a:lnTo>
                  <a:lnTo>
                    <a:pt x="690560" y="2410014"/>
                  </a:lnTo>
                  <a:lnTo>
                    <a:pt x="733743" y="2377252"/>
                  </a:lnTo>
                  <a:lnTo>
                    <a:pt x="776925" y="2347730"/>
                  </a:lnTo>
                  <a:lnTo>
                    <a:pt x="809672" y="2323608"/>
                  </a:lnTo>
                  <a:lnTo>
                    <a:pt x="839180" y="2295886"/>
                  </a:lnTo>
                  <a:close/>
                  <a:moveTo>
                    <a:pt x="6535917" y="2294030"/>
                  </a:moveTo>
                  <a:lnTo>
                    <a:pt x="6534117" y="2295831"/>
                  </a:lnTo>
                  <a:lnTo>
                    <a:pt x="6537718" y="2295831"/>
                  </a:lnTo>
                  <a:close/>
                  <a:moveTo>
                    <a:pt x="9271798" y="2292277"/>
                  </a:moveTo>
                  <a:lnTo>
                    <a:pt x="9242268" y="2309554"/>
                  </a:lnTo>
                  <a:lnTo>
                    <a:pt x="9263155" y="2309554"/>
                  </a:lnTo>
                  <a:lnTo>
                    <a:pt x="9268197" y="2297676"/>
                  </a:lnTo>
                  <a:lnTo>
                    <a:pt x="9269998" y="2294077"/>
                  </a:lnTo>
                  <a:close/>
                  <a:moveTo>
                    <a:pt x="1096835" y="2289045"/>
                  </a:moveTo>
                  <a:lnTo>
                    <a:pt x="1067687" y="2316407"/>
                  </a:lnTo>
                  <a:lnTo>
                    <a:pt x="1070926" y="2316407"/>
                  </a:lnTo>
                  <a:lnTo>
                    <a:pt x="1084960" y="2318208"/>
                  </a:lnTo>
                  <a:lnTo>
                    <a:pt x="1091798" y="2309567"/>
                  </a:lnTo>
                  <a:lnTo>
                    <a:pt x="1095396" y="2300926"/>
                  </a:lnTo>
                  <a:close/>
                  <a:moveTo>
                    <a:pt x="240382" y="2275004"/>
                  </a:moveTo>
                  <a:lnTo>
                    <a:pt x="219871" y="2287245"/>
                  </a:lnTo>
                  <a:lnTo>
                    <a:pt x="197200" y="2297686"/>
                  </a:lnTo>
                  <a:lnTo>
                    <a:pt x="192162" y="2304527"/>
                  </a:lnTo>
                  <a:lnTo>
                    <a:pt x="188563" y="2313167"/>
                  </a:lnTo>
                  <a:lnTo>
                    <a:pt x="187124" y="2316407"/>
                  </a:lnTo>
                  <a:lnTo>
                    <a:pt x="179927" y="2328648"/>
                  </a:lnTo>
                  <a:lnTo>
                    <a:pt x="192162" y="2318208"/>
                  </a:lnTo>
                  <a:lnTo>
                    <a:pt x="205836" y="2309567"/>
                  </a:lnTo>
                  <a:lnTo>
                    <a:pt x="218071" y="2304527"/>
                  </a:lnTo>
                  <a:lnTo>
                    <a:pt x="231746" y="2299126"/>
                  </a:lnTo>
                  <a:lnTo>
                    <a:pt x="235344" y="2287245"/>
                  </a:lnTo>
                  <a:close/>
                  <a:moveTo>
                    <a:pt x="4498789" y="2271971"/>
                  </a:moveTo>
                  <a:lnTo>
                    <a:pt x="4500589" y="2285653"/>
                  </a:lnTo>
                  <a:lnTo>
                    <a:pt x="4462412" y="2290694"/>
                  </a:lnTo>
                  <a:lnTo>
                    <a:pt x="4427836" y="2292494"/>
                  </a:lnTo>
                  <a:lnTo>
                    <a:pt x="4431438" y="2306536"/>
                  </a:lnTo>
                  <a:lnTo>
                    <a:pt x="4434679" y="2318418"/>
                  </a:lnTo>
                  <a:lnTo>
                    <a:pt x="4438281" y="2332460"/>
                  </a:lnTo>
                  <a:lnTo>
                    <a:pt x="4441522" y="2347942"/>
                  </a:lnTo>
                  <a:lnTo>
                    <a:pt x="4471056" y="2328860"/>
                  </a:lnTo>
                  <a:lnTo>
                    <a:pt x="4500589" y="2307976"/>
                  </a:lnTo>
                  <a:lnTo>
                    <a:pt x="4538767" y="2282052"/>
                  </a:lnTo>
                  <a:lnTo>
                    <a:pt x="4502390" y="2285653"/>
                  </a:lnTo>
                  <a:close/>
                  <a:moveTo>
                    <a:pt x="7557530" y="2249022"/>
                  </a:moveTo>
                  <a:lnTo>
                    <a:pt x="7542045" y="2255863"/>
                  </a:lnTo>
                  <a:lnTo>
                    <a:pt x="7543486" y="2255863"/>
                  </a:lnTo>
                  <a:lnTo>
                    <a:pt x="7550688" y="2252622"/>
                  </a:lnTo>
                  <a:close/>
                  <a:moveTo>
                    <a:pt x="1512107" y="2245482"/>
                  </a:moveTo>
                  <a:lnTo>
                    <a:pt x="1462088" y="2285445"/>
                  </a:lnTo>
                  <a:lnTo>
                    <a:pt x="1487997" y="2266364"/>
                  </a:lnTo>
                  <a:close/>
                  <a:moveTo>
                    <a:pt x="6274482" y="2236779"/>
                  </a:moveTo>
                  <a:lnTo>
                    <a:pt x="6224068" y="2268105"/>
                  </a:lnTo>
                  <a:lnTo>
                    <a:pt x="6174013" y="2299071"/>
                  </a:lnTo>
                  <a:lnTo>
                    <a:pt x="6193099" y="2290430"/>
                  </a:lnTo>
                  <a:lnTo>
                    <a:pt x="6215785" y="2280348"/>
                  </a:lnTo>
                  <a:lnTo>
                    <a:pt x="6238112" y="2266305"/>
                  </a:lnTo>
                  <a:lnTo>
                    <a:pt x="6257197" y="2252622"/>
                  </a:lnTo>
                  <a:close/>
                  <a:moveTo>
                    <a:pt x="667889" y="2221361"/>
                  </a:moveTo>
                  <a:lnTo>
                    <a:pt x="664291" y="2224961"/>
                  </a:lnTo>
                  <a:lnTo>
                    <a:pt x="676526" y="2226401"/>
                  </a:lnTo>
                  <a:lnTo>
                    <a:pt x="686961" y="2233601"/>
                  </a:lnTo>
                  <a:lnTo>
                    <a:pt x="697397" y="2242242"/>
                  </a:lnTo>
                  <a:lnTo>
                    <a:pt x="707833" y="2254483"/>
                  </a:lnTo>
                  <a:lnTo>
                    <a:pt x="712871" y="2247282"/>
                  </a:lnTo>
                  <a:lnTo>
                    <a:pt x="702435" y="2238642"/>
                  </a:lnTo>
                  <a:lnTo>
                    <a:pt x="691999" y="2230001"/>
                  </a:lnTo>
                  <a:lnTo>
                    <a:pt x="681564" y="2224961"/>
                  </a:lnTo>
                  <a:close/>
                  <a:moveTo>
                    <a:pt x="1562487" y="2205879"/>
                  </a:moveTo>
                  <a:lnTo>
                    <a:pt x="1536578" y="2226401"/>
                  </a:lnTo>
                  <a:lnTo>
                    <a:pt x="1543415" y="2226401"/>
                  </a:lnTo>
                  <a:lnTo>
                    <a:pt x="1552051" y="2219560"/>
                  </a:lnTo>
                  <a:close/>
                  <a:moveTo>
                    <a:pt x="1224944" y="2193639"/>
                  </a:moveTo>
                  <a:lnTo>
                    <a:pt x="1223144" y="2198679"/>
                  </a:lnTo>
                  <a:lnTo>
                    <a:pt x="1224944" y="2196879"/>
                  </a:lnTo>
                  <a:close/>
                  <a:moveTo>
                    <a:pt x="4730735" y="2188438"/>
                  </a:moveTo>
                  <a:lnTo>
                    <a:pt x="4730735" y="2202480"/>
                  </a:lnTo>
                  <a:lnTo>
                    <a:pt x="4739740" y="2202480"/>
                  </a:lnTo>
                  <a:lnTo>
                    <a:pt x="4736138" y="2197080"/>
                  </a:lnTo>
                  <a:lnTo>
                    <a:pt x="4734337" y="2192039"/>
                  </a:lnTo>
                  <a:close/>
                  <a:moveTo>
                    <a:pt x="9126310" y="2183216"/>
                  </a:moveTo>
                  <a:lnTo>
                    <a:pt x="9041322" y="2238647"/>
                  </a:lnTo>
                  <a:lnTo>
                    <a:pt x="8843978" y="2366784"/>
                  </a:lnTo>
                  <a:lnTo>
                    <a:pt x="8925004" y="2321792"/>
                  </a:lnTo>
                  <a:lnTo>
                    <a:pt x="8982623" y="2289038"/>
                  </a:lnTo>
                  <a:lnTo>
                    <a:pt x="9034480" y="2254484"/>
                  </a:lnTo>
                  <a:lnTo>
                    <a:pt x="9080936" y="2219570"/>
                  </a:lnTo>
                  <a:close/>
                  <a:moveTo>
                    <a:pt x="133146" y="2176357"/>
                  </a:moveTo>
                  <a:lnTo>
                    <a:pt x="131346" y="2190038"/>
                  </a:lnTo>
                  <a:lnTo>
                    <a:pt x="145381" y="2176357"/>
                  </a:lnTo>
                  <a:close/>
                  <a:moveTo>
                    <a:pt x="9325096" y="2165940"/>
                  </a:moveTo>
                  <a:lnTo>
                    <a:pt x="9316453" y="2170979"/>
                  </a:lnTo>
                  <a:lnTo>
                    <a:pt x="9323655" y="2169539"/>
                  </a:lnTo>
                  <a:close/>
                  <a:moveTo>
                    <a:pt x="2461887" y="2147229"/>
                  </a:moveTo>
                  <a:lnTo>
                    <a:pt x="2429130" y="2163067"/>
                  </a:lnTo>
                  <a:lnTo>
                    <a:pt x="2441009" y="2161268"/>
                  </a:lnTo>
                  <a:lnTo>
                    <a:pt x="2454688" y="2159468"/>
                  </a:lnTo>
                  <a:close/>
                  <a:moveTo>
                    <a:pt x="512072" y="2145395"/>
                  </a:moveTo>
                  <a:lnTo>
                    <a:pt x="487962" y="2162676"/>
                  </a:lnTo>
                  <a:lnTo>
                    <a:pt x="481125" y="2169517"/>
                  </a:lnTo>
                  <a:lnTo>
                    <a:pt x="501636" y="2154036"/>
                  </a:lnTo>
                  <a:close/>
                  <a:moveTo>
                    <a:pt x="7604343" y="2136680"/>
                  </a:moveTo>
                  <a:lnTo>
                    <a:pt x="7582885" y="2150984"/>
                  </a:lnTo>
                  <a:lnTo>
                    <a:pt x="7580216" y="2152163"/>
                  </a:lnTo>
                  <a:lnTo>
                    <a:pt x="7578416" y="2153963"/>
                  </a:lnTo>
                  <a:lnTo>
                    <a:pt x="7582885" y="2150984"/>
                  </a:lnTo>
                  <a:lnTo>
                    <a:pt x="7595701" y="2145322"/>
                  </a:lnTo>
                  <a:lnTo>
                    <a:pt x="7600742" y="2141721"/>
                  </a:lnTo>
                  <a:close/>
                  <a:moveTo>
                    <a:pt x="3645816" y="2123113"/>
                  </a:moveTo>
                  <a:lnTo>
                    <a:pt x="3588581" y="2154429"/>
                  </a:lnTo>
                  <a:lnTo>
                    <a:pt x="3534946" y="2185384"/>
                  </a:lnTo>
                  <a:lnTo>
                    <a:pt x="3483111" y="2214901"/>
                  </a:lnTo>
                  <a:lnTo>
                    <a:pt x="3434515" y="2245857"/>
                  </a:lnTo>
                  <a:lnTo>
                    <a:pt x="3384480" y="2278972"/>
                  </a:lnTo>
                  <a:lnTo>
                    <a:pt x="3403559" y="2272133"/>
                  </a:lnTo>
                  <a:lnTo>
                    <a:pt x="3420837" y="2263494"/>
                  </a:lnTo>
                  <a:lnTo>
                    <a:pt x="3436315" y="2253056"/>
                  </a:lnTo>
                  <a:lnTo>
                    <a:pt x="3448194" y="2239017"/>
                  </a:lnTo>
                  <a:lnTo>
                    <a:pt x="3453593" y="2235778"/>
                  </a:lnTo>
                  <a:lnTo>
                    <a:pt x="3498590" y="2214901"/>
                  </a:lnTo>
                  <a:lnTo>
                    <a:pt x="3541786" y="2190424"/>
                  </a:lnTo>
                  <a:lnTo>
                    <a:pt x="3579942" y="2168107"/>
                  </a:lnTo>
                  <a:lnTo>
                    <a:pt x="3616299" y="2142190"/>
                  </a:lnTo>
                  <a:close/>
                  <a:moveTo>
                    <a:pt x="520709" y="2122713"/>
                  </a:moveTo>
                  <a:lnTo>
                    <a:pt x="524307" y="2131354"/>
                  </a:lnTo>
                  <a:lnTo>
                    <a:pt x="526107" y="2129554"/>
                  </a:lnTo>
                  <a:close/>
                  <a:moveTo>
                    <a:pt x="3841277" y="2116274"/>
                  </a:moveTo>
                  <a:lnTo>
                    <a:pt x="3793041" y="2143990"/>
                  </a:lnTo>
                  <a:lnTo>
                    <a:pt x="3740847" y="2171346"/>
                  </a:lnTo>
                  <a:lnTo>
                    <a:pt x="3754526" y="2168107"/>
                  </a:lnTo>
                  <a:lnTo>
                    <a:pt x="3782602" y="2154429"/>
                  </a:lnTo>
                  <a:lnTo>
                    <a:pt x="3806721" y="2142190"/>
                  </a:lnTo>
                  <a:lnTo>
                    <a:pt x="3825798" y="2128512"/>
                  </a:lnTo>
                  <a:close/>
                  <a:moveTo>
                    <a:pt x="8637630" y="2095032"/>
                  </a:moveTo>
                  <a:lnTo>
                    <a:pt x="8632588" y="2098631"/>
                  </a:lnTo>
                  <a:lnTo>
                    <a:pt x="8623945" y="2107270"/>
                  </a:lnTo>
                  <a:lnTo>
                    <a:pt x="8613502" y="2115908"/>
                  </a:lnTo>
                  <a:lnTo>
                    <a:pt x="8604859" y="2124547"/>
                  </a:lnTo>
                  <a:lnTo>
                    <a:pt x="8596216" y="2136785"/>
                  </a:lnTo>
                  <a:lnTo>
                    <a:pt x="8606660" y="2128146"/>
                  </a:lnTo>
                  <a:lnTo>
                    <a:pt x="8615302" y="2115908"/>
                  </a:lnTo>
                  <a:lnTo>
                    <a:pt x="8625746" y="2105470"/>
                  </a:lnTo>
                  <a:close/>
                  <a:moveTo>
                    <a:pt x="9126310" y="2084594"/>
                  </a:moveTo>
                  <a:lnTo>
                    <a:pt x="9067251" y="2122747"/>
                  </a:lnTo>
                  <a:lnTo>
                    <a:pt x="8963537" y="2185016"/>
                  </a:lnTo>
                  <a:lnTo>
                    <a:pt x="8857662" y="2249085"/>
                  </a:lnTo>
                  <a:lnTo>
                    <a:pt x="8646273" y="2375423"/>
                  </a:lnTo>
                  <a:lnTo>
                    <a:pt x="8653475" y="2401338"/>
                  </a:lnTo>
                  <a:lnTo>
                    <a:pt x="8654916" y="2406737"/>
                  </a:lnTo>
                  <a:lnTo>
                    <a:pt x="8656716" y="2409977"/>
                  </a:lnTo>
                  <a:lnTo>
                    <a:pt x="8679404" y="2392700"/>
                  </a:lnTo>
                  <a:lnTo>
                    <a:pt x="8703531" y="2379022"/>
                  </a:lnTo>
                  <a:lnTo>
                    <a:pt x="8729820" y="2361745"/>
                  </a:lnTo>
                  <a:lnTo>
                    <a:pt x="8757189" y="2342309"/>
                  </a:lnTo>
                  <a:lnTo>
                    <a:pt x="8789960" y="2321792"/>
                  </a:lnTo>
                  <a:lnTo>
                    <a:pt x="8818049" y="2300916"/>
                  </a:lnTo>
                  <a:lnTo>
                    <a:pt x="8849019" y="2283639"/>
                  </a:lnTo>
                  <a:lnTo>
                    <a:pt x="8864864" y="2275000"/>
                  </a:lnTo>
                  <a:lnTo>
                    <a:pt x="8883591" y="2268162"/>
                  </a:lnTo>
                  <a:lnTo>
                    <a:pt x="8906278" y="2247285"/>
                  </a:lnTo>
                  <a:lnTo>
                    <a:pt x="8932207" y="2226409"/>
                  </a:lnTo>
                  <a:lnTo>
                    <a:pt x="8989465" y="2179617"/>
                  </a:lnTo>
                  <a:lnTo>
                    <a:pt x="9020436" y="2162700"/>
                  </a:lnTo>
                  <a:lnTo>
                    <a:pt x="9048165" y="2146863"/>
                  </a:lnTo>
                  <a:lnTo>
                    <a:pt x="9077694" y="2131386"/>
                  </a:lnTo>
                  <a:lnTo>
                    <a:pt x="9101822" y="2117708"/>
                  </a:lnTo>
                  <a:lnTo>
                    <a:pt x="9115867" y="2107270"/>
                  </a:lnTo>
                  <a:lnTo>
                    <a:pt x="9120909" y="2100071"/>
                  </a:lnTo>
                  <a:lnTo>
                    <a:pt x="9124510" y="2095032"/>
                  </a:lnTo>
                  <a:close/>
                  <a:moveTo>
                    <a:pt x="5153210" y="2081142"/>
                  </a:moveTo>
                  <a:lnTo>
                    <a:pt x="5014906" y="2186998"/>
                  </a:lnTo>
                  <a:lnTo>
                    <a:pt x="4876242" y="2290694"/>
                  </a:lnTo>
                  <a:lnTo>
                    <a:pt x="4706604" y="2417433"/>
                  </a:lnTo>
                  <a:lnTo>
                    <a:pt x="4538767" y="2540212"/>
                  </a:lnTo>
                  <a:lnTo>
                    <a:pt x="4509233" y="2562535"/>
                  </a:lnTo>
                  <a:lnTo>
                    <a:pt x="4476458" y="2583058"/>
                  </a:lnTo>
                  <a:lnTo>
                    <a:pt x="4466014" y="2589899"/>
                  </a:lnTo>
                  <a:lnTo>
                    <a:pt x="4457370" y="2598540"/>
                  </a:lnTo>
                  <a:lnTo>
                    <a:pt x="4448726" y="2607182"/>
                  </a:lnTo>
                  <a:lnTo>
                    <a:pt x="4441522" y="2617623"/>
                  </a:lnTo>
                  <a:lnTo>
                    <a:pt x="4446925" y="2617623"/>
                  </a:lnTo>
                  <a:lnTo>
                    <a:pt x="4455569" y="2615823"/>
                  </a:lnTo>
                  <a:lnTo>
                    <a:pt x="4457370" y="2615823"/>
                  </a:lnTo>
                  <a:lnTo>
                    <a:pt x="4469615" y="2617623"/>
                  </a:lnTo>
                  <a:lnTo>
                    <a:pt x="4481501" y="2617623"/>
                  </a:lnTo>
                  <a:lnTo>
                    <a:pt x="4483302" y="2615823"/>
                  </a:lnTo>
                  <a:lnTo>
                    <a:pt x="4490145" y="2612583"/>
                  </a:lnTo>
                  <a:lnTo>
                    <a:pt x="4497348" y="2610782"/>
                  </a:lnTo>
                  <a:lnTo>
                    <a:pt x="4502390" y="2612583"/>
                  </a:lnTo>
                  <a:lnTo>
                    <a:pt x="4507793" y="2612583"/>
                  </a:lnTo>
                  <a:lnTo>
                    <a:pt x="4509233" y="2610782"/>
                  </a:lnTo>
                  <a:lnTo>
                    <a:pt x="4514636" y="2610782"/>
                  </a:lnTo>
                  <a:lnTo>
                    <a:pt x="4523280" y="2605382"/>
                  </a:lnTo>
                  <a:lnTo>
                    <a:pt x="4530123" y="2602141"/>
                  </a:lnTo>
                  <a:lnTo>
                    <a:pt x="4531924" y="2598540"/>
                  </a:lnTo>
                  <a:lnTo>
                    <a:pt x="4538767" y="2591699"/>
                  </a:lnTo>
                  <a:lnTo>
                    <a:pt x="4547411" y="2584858"/>
                  </a:lnTo>
                  <a:lnTo>
                    <a:pt x="4557856" y="2578017"/>
                  </a:lnTo>
                  <a:lnTo>
                    <a:pt x="4564699" y="2576217"/>
                  </a:lnTo>
                  <a:lnTo>
                    <a:pt x="4569741" y="2574417"/>
                  </a:lnTo>
                  <a:lnTo>
                    <a:pt x="4575144" y="2574417"/>
                  </a:lnTo>
                  <a:lnTo>
                    <a:pt x="4575144" y="2553894"/>
                  </a:lnTo>
                  <a:lnTo>
                    <a:pt x="4583788" y="2550653"/>
                  </a:lnTo>
                  <a:lnTo>
                    <a:pt x="4592432" y="2545252"/>
                  </a:lnTo>
                  <a:lnTo>
                    <a:pt x="4601076" y="2540212"/>
                  </a:lnTo>
                  <a:lnTo>
                    <a:pt x="4611521" y="2533371"/>
                  </a:lnTo>
                  <a:lnTo>
                    <a:pt x="4614762" y="2531570"/>
                  </a:lnTo>
                  <a:lnTo>
                    <a:pt x="4620165" y="2527970"/>
                  </a:lnTo>
                  <a:lnTo>
                    <a:pt x="4623766" y="2526530"/>
                  </a:lnTo>
                  <a:lnTo>
                    <a:pt x="4630609" y="2519328"/>
                  </a:lnTo>
                  <a:lnTo>
                    <a:pt x="4635652" y="2516088"/>
                  </a:lnTo>
                  <a:lnTo>
                    <a:pt x="4654740" y="2516088"/>
                  </a:lnTo>
                  <a:lnTo>
                    <a:pt x="4658342" y="2508887"/>
                  </a:lnTo>
                  <a:lnTo>
                    <a:pt x="4661944" y="2500246"/>
                  </a:lnTo>
                  <a:lnTo>
                    <a:pt x="4663384" y="2493405"/>
                  </a:lnTo>
                  <a:lnTo>
                    <a:pt x="4670588" y="2486563"/>
                  </a:lnTo>
                  <a:lnTo>
                    <a:pt x="4677431" y="2479362"/>
                  </a:lnTo>
                  <a:lnTo>
                    <a:pt x="4689316" y="2476122"/>
                  </a:lnTo>
                  <a:lnTo>
                    <a:pt x="4691117" y="2472521"/>
                  </a:lnTo>
                  <a:lnTo>
                    <a:pt x="4694719" y="2467481"/>
                  </a:lnTo>
                  <a:lnTo>
                    <a:pt x="4699761" y="2463880"/>
                  </a:lnTo>
                  <a:lnTo>
                    <a:pt x="4704803" y="2462080"/>
                  </a:lnTo>
                  <a:lnTo>
                    <a:pt x="4708405" y="2462080"/>
                  </a:lnTo>
                  <a:lnTo>
                    <a:pt x="4717049" y="2460279"/>
                  </a:lnTo>
                  <a:lnTo>
                    <a:pt x="4725693" y="2455239"/>
                  </a:lnTo>
                  <a:lnTo>
                    <a:pt x="4734337" y="2448398"/>
                  </a:lnTo>
                  <a:lnTo>
                    <a:pt x="4742981" y="2441557"/>
                  </a:lnTo>
                  <a:lnTo>
                    <a:pt x="4777917" y="2406991"/>
                  </a:lnTo>
                  <a:lnTo>
                    <a:pt x="4788362" y="2400150"/>
                  </a:lnTo>
                  <a:lnTo>
                    <a:pt x="4800247" y="2392949"/>
                  </a:lnTo>
                  <a:lnTo>
                    <a:pt x="4807091" y="2391509"/>
                  </a:lnTo>
                  <a:lnTo>
                    <a:pt x="4812493" y="2389709"/>
                  </a:lnTo>
                  <a:lnTo>
                    <a:pt x="4819336" y="2386108"/>
                  </a:lnTo>
                  <a:lnTo>
                    <a:pt x="4821137" y="2384308"/>
                  </a:lnTo>
                  <a:lnTo>
                    <a:pt x="4822938" y="2379267"/>
                  </a:lnTo>
                  <a:lnTo>
                    <a:pt x="4824379" y="2372066"/>
                  </a:lnTo>
                  <a:lnTo>
                    <a:pt x="4827980" y="2363425"/>
                  </a:lnTo>
                  <a:lnTo>
                    <a:pt x="4836624" y="2360184"/>
                  </a:lnTo>
                  <a:lnTo>
                    <a:pt x="4845268" y="2358384"/>
                  </a:lnTo>
                  <a:lnTo>
                    <a:pt x="4853912" y="2358384"/>
                  </a:lnTo>
                  <a:lnTo>
                    <a:pt x="4866158" y="2349743"/>
                  </a:lnTo>
                  <a:lnTo>
                    <a:pt x="4878043" y="2339301"/>
                  </a:lnTo>
                  <a:lnTo>
                    <a:pt x="4886687" y="2325259"/>
                  </a:lnTo>
                  <a:lnTo>
                    <a:pt x="4893891" y="2311577"/>
                  </a:lnTo>
                  <a:lnTo>
                    <a:pt x="4895331" y="2306536"/>
                  </a:lnTo>
                  <a:lnTo>
                    <a:pt x="4900734" y="2302936"/>
                  </a:lnTo>
                  <a:lnTo>
                    <a:pt x="4918022" y="2294294"/>
                  </a:lnTo>
                  <a:lnTo>
                    <a:pt x="4933869" y="2283853"/>
                  </a:lnTo>
                  <a:lnTo>
                    <a:pt x="4947555" y="2273411"/>
                  </a:lnTo>
                  <a:lnTo>
                    <a:pt x="4968085" y="2257929"/>
                  </a:lnTo>
                  <a:lnTo>
                    <a:pt x="4976729" y="2247487"/>
                  </a:lnTo>
                  <a:lnTo>
                    <a:pt x="4985373" y="2237046"/>
                  </a:lnTo>
                  <a:lnTo>
                    <a:pt x="4990775" y="2230205"/>
                  </a:lnTo>
                  <a:lnTo>
                    <a:pt x="5006262" y="2230205"/>
                  </a:lnTo>
                  <a:lnTo>
                    <a:pt x="5002661" y="2225164"/>
                  </a:lnTo>
                  <a:lnTo>
                    <a:pt x="5002661" y="2217963"/>
                  </a:lnTo>
                  <a:lnTo>
                    <a:pt x="5002661" y="2207521"/>
                  </a:lnTo>
                  <a:lnTo>
                    <a:pt x="5011305" y="2204281"/>
                  </a:lnTo>
                  <a:lnTo>
                    <a:pt x="5025351" y="2197080"/>
                  </a:lnTo>
                  <a:lnTo>
                    <a:pt x="5037597" y="2190238"/>
                  </a:lnTo>
                  <a:lnTo>
                    <a:pt x="5045880" y="2181597"/>
                  </a:lnTo>
                  <a:lnTo>
                    <a:pt x="5052724" y="2172956"/>
                  </a:lnTo>
                  <a:lnTo>
                    <a:pt x="5063168" y="2159274"/>
                  </a:lnTo>
                  <a:lnTo>
                    <a:pt x="5075414" y="2150632"/>
                  </a:lnTo>
                  <a:lnTo>
                    <a:pt x="5087300" y="2143791"/>
                  </a:lnTo>
                  <a:lnTo>
                    <a:pt x="5103147" y="2140191"/>
                  </a:lnTo>
                  <a:lnTo>
                    <a:pt x="5108189" y="2129749"/>
                  </a:lnTo>
                  <a:lnTo>
                    <a:pt x="5113232" y="2122908"/>
                  </a:lnTo>
                  <a:lnTo>
                    <a:pt x="5118634" y="2117867"/>
                  </a:lnTo>
                  <a:lnTo>
                    <a:pt x="5127278" y="2114267"/>
                  </a:lnTo>
                  <a:lnTo>
                    <a:pt x="5134121" y="2112467"/>
                  </a:lnTo>
                  <a:lnTo>
                    <a:pt x="5139163" y="2100225"/>
                  </a:lnTo>
                  <a:lnTo>
                    <a:pt x="5147807" y="2090143"/>
                  </a:lnTo>
                  <a:close/>
                  <a:moveTo>
                    <a:pt x="6542759" y="2077629"/>
                  </a:moveTo>
                  <a:lnTo>
                    <a:pt x="6479021" y="2112195"/>
                  </a:lnTo>
                  <a:lnTo>
                    <a:pt x="6418163" y="2148562"/>
                  </a:lnTo>
                  <a:lnTo>
                    <a:pt x="6355866" y="2184929"/>
                  </a:lnTo>
                  <a:lnTo>
                    <a:pt x="6296809" y="2223097"/>
                  </a:lnTo>
                  <a:lnTo>
                    <a:pt x="6288166" y="2228138"/>
                  </a:lnTo>
                  <a:lnTo>
                    <a:pt x="6293568" y="2229938"/>
                  </a:lnTo>
                  <a:lnTo>
                    <a:pt x="6295368" y="2231738"/>
                  </a:lnTo>
                  <a:lnTo>
                    <a:pt x="6296809" y="2229938"/>
                  </a:lnTo>
                  <a:lnTo>
                    <a:pt x="6304011" y="2224897"/>
                  </a:lnTo>
                  <a:lnTo>
                    <a:pt x="6307252" y="2221296"/>
                  </a:lnTo>
                  <a:lnTo>
                    <a:pt x="6312653" y="2219496"/>
                  </a:lnTo>
                  <a:lnTo>
                    <a:pt x="6334980" y="2204013"/>
                  </a:lnTo>
                  <a:lnTo>
                    <a:pt x="6357666" y="2189970"/>
                  </a:lnTo>
                  <a:lnTo>
                    <a:pt x="6379992" y="2178088"/>
                  </a:lnTo>
                  <a:lnTo>
                    <a:pt x="6402319" y="2167646"/>
                  </a:lnTo>
                  <a:lnTo>
                    <a:pt x="6423205" y="2157204"/>
                  </a:lnTo>
                  <a:lnTo>
                    <a:pt x="6445891" y="2145322"/>
                  </a:lnTo>
                  <a:lnTo>
                    <a:pt x="6468578" y="2131279"/>
                  </a:lnTo>
                  <a:lnTo>
                    <a:pt x="6490904" y="2115796"/>
                  </a:lnTo>
                  <a:lnTo>
                    <a:pt x="6497746" y="2108955"/>
                  </a:lnTo>
                  <a:lnTo>
                    <a:pt x="6508189" y="2101753"/>
                  </a:lnTo>
                  <a:lnTo>
                    <a:pt x="6532316" y="2084470"/>
                  </a:lnTo>
                  <a:lnTo>
                    <a:pt x="6537718" y="2082670"/>
                  </a:lnTo>
                  <a:close/>
                  <a:moveTo>
                    <a:pt x="9008552" y="2065517"/>
                  </a:moveTo>
                  <a:lnTo>
                    <a:pt x="9001710" y="2070556"/>
                  </a:lnTo>
                  <a:lnTo>
                    <a:pt x="9003150" y="2072356"/>
                  </a:lnTo>
                  <a:close/>
                  <a:moveTo>
                    <a:pt x="2449648" y="2062281"/>
                  </a:moveTo>
                  <a:lnTo>
                    <a:pt x="2435951" y="2070129"/>
                  </a:lnTo>
                  <a:lnTo>
                    <a:pt x="2383774" y="2095396"/>
                  </a:lnTo>
                  <a:lnTo>
                    <a:pt x="2323300" y="2129952"/>
                  </a:lnTo>
                  <a:lnTo>
                    <a:pt x="2309621" y="2138591"/>
                  </a:lnTo>
                  <a:lnTo>
                    <a:pt x="2385574" y="2098996"/>
                  </a:lnTo>
                  <a:lnTo>
                    <a:pt x="2435951" y="2070129"/>
                  </a:lnTo>
                  <a:lnTo>
                    <a:pt x="2441009" y="2067680"/>
                  </a:lnTo>
                  <a:lnTo>
                    <a:pt x="2451448" y="2062281"/>
                  </a:lnTo>
                  <a:close/>
                  <a:moveTo>
                    <a:pt x="7443377" y="2061785"/>
                  </a:moveTo>
                  <a:lnTo>
                    <a:pt x="7415649" y="2080869"/>
                  </a:lnTo>
                  <a:lnTo>
                    <a:pt x="7361994" y="2113996"/>
                  </a:lnTo>
                  <a:lnTo>
                    <a:pt x="7306538" y="2146762"/>
                  </a:lnTo>
                  <a:lnTo>
                    <a:pt x="7252522" y="2176288"/>
                  </a:lnTo>
                  <a:lnTo>
                    <a:pt x="7201028" y="2204013"/>
                  </a:lnTo>
                  <a:lnTo>
                    <a:pt x="7201028" y="2229938"/>
                  </a:lnTo>
                  <a:lnTo>
                    <a:pt x="7410248" y="2086270"/>
                  </a:lnTo>
                  <a:close/>
                  <a:moveTo>
                    <a:pt x="8689847" y="2060478"/>
                  </a:moveTo>
                  <a:lnTo>
                    <a:pt x="8648073" y="2088193"/>
                  </a:lnTo>
                  <a:lnTo>
                    <a:pt x="8656716" y="2082794"/>
                  </a:lnTo>
                  <a:lnTo>
                    <a:pt x="8665359" y="2079555"/>
                  </a:lnTo>
                  <a:lnTo>
                    <a:pt x="8675802" y="2077755"/>
                  </a:lnTo>
                  <a:lnTo>
                    <a:pt x="8686246" y="2075955"/>
                  </a:lnTo>
                  <a:lnTo>
                    <a:pt x="8688046" y="2070556"/>
                  </a:lnTo>
                  <a:close/>
                  <a:moveTo>
                    <a:pt x="2314661" y="2050402"/>
                  </a:moveTo>
                  <a:lnTo>
                    <a:pt x="2300982" y="2053642"/>
                  </a:lnTo>
                  <a:lnTo>
                    <a:pt x="2286943" y="2057241"/>
                  </a:lnTo>
                  <a:lnTo>
                    <a:pt x="2276504" y="2059041"/>
                  </a:lnTo>
                  <a:lnTo>
                    <a:pt x="2269665" y="2064080"/>
                  </a:lnTo>
                  <a:lnTo>
                    <a:pt x="2266426" y="2069480"/>
                  </a:lnTo>
                  <a:lnTo>
                    <a:pt x="2262826" y="2076319"/>
                  </a:lnTo>
                  <a:lnTo>
                    <a:pt x="2290543" y="2064080"/>
                  </a:lnTo>
                  <a:close/>
                  <a:moveTo>
                    <a:pt x="1437977" y="2017226"/>
                  </a:moveTo>
                  <a:lnTo>
                    <a:pt x="1417106" y="2029107"/>
                  </a:lnTo>
                  <a:lnTo>
                    <a:pt x="1399833" y="2044588"/>
                  </a:lnTo>
                  <a:lnTo>
                    <a:pt x="1394795" y="2051788"/>
                  </a:lnTo>
                  <a:lnTo>
                    <a:pt x="1417106" y="2034507"/>
                  </a:lnTo>
                  <a:close/>
                  <a:moveTo>
                    <a:pt x="9384155" y="2013686"/>
                  </a:moveTo>
                  <a:lnTo>
                    <a:pt x="9273239" y="2088193"/>
                  </a:lnTo>
                  <a:lnTo>
                    <a:pt x="9164123" y="2157301"/>
                  </a:lnTo>
                  <a:lnTo>
                    <a:pt x="9134953" y="2178177"/>
                  </a:lnTo>
                  <a:lnTo>
                    <a:pt x="9171325" y="2162700"/>
                  </a:lnTo>
                  <a:lnTo>
                    <a:pt x="9205536" y="2145423"/>
                  </a:lnTo>
                  <a:lnTo>
                    <a:pt x="9235066" y="2128146"/>
                  </a:lnTo>
                  <a:lnTo>
                    <a:pt x="9261355" y="2109070"/>
                  </a:lnTo>
                  <a:lnTo>
                    <a:pt x="9287283" y="2088193"/>
                  </a:lnTo>
                  <a:lnTo>
                    <a:pt x="9315012" y="2069117"/>
                  </a:lnTo>
                  <a:lnTo>
                    <a:pt x="9344182" y="2050040"/>
                  </a:lnTo>
                  <a:lnTo>
                    <a:pt x="9375512" y="2036002"/>
                  </a:lnTo>
                  <a:lnTo>
                    <a:pt x="9379114" y="2024124"/>
                  </a:lnTo>
                  <a:close/>
                  <a:moveTo>
                    <a:pt x="6468578" y="2011736"/>
                  </a:moveTo>
                  <a:lnTo>
                    <a:pt x="6442290" y="2027219"/>
                  </a:lnTo>
                  <a:lnTo>
                    <a:pt x="6357666" y="2075828"/>
                  </a:lnTo>
                  <a:lnTo>
                    <a:pt x="6272682" y="2122637"/>
                  </a:lnTo>
                  <a:lnTo>
                    <a:pt x="6148086" y="2191771"/>
                  </a:lnTo>
                  <a:lnTo>
                    <a:pt x="6016288" y="2269906"/>
                  </a:lnTo>
                  <a:lnTo>
                    <a:pt x="6016288" y="2285389"/>
                  </a:lnTo>
                  <a:lnTo>
                    <a:pt x="6014848" y="2297631"/>
                  </a:lnTo>
                  <a:lnTo>
                    <a:pt x="6016288" y="2295831"/>
                  </a:lnTo>
                  <a:lnTo>
                    <a:pt x="6038975" y="2287189"/>
                  </a:lnTo>
                  <a:lnTo>
                    <a:pt x="6059861" y="2276747"/>
                  </a:lnTo>
                  <a:lnTo>
                    <a:pt x="6073545" y="2268105"/>
                  </a:lnTo>
                  <a:lnTo>
                    <a:pt x="6085788" y="2257663"/>
                  </a:lnTo>
                  <a:lnTo>
                    <a:pt x="6113156" y="2233539"/>
                  </a:lnTo>
                  <a:lnTo>
                    <a:pt x="6130801" y="2223097"/>
                  </a:lnTo>
                  <a:lnTo>
                    <a:pt x="6146286" y="2214455"/>
                  </a:lnTo>
                  <a:lnTo>
                    <a:pt x="6175814" y="2198612"/>
                  </a:lnTo>
                  <a:lnTo>
                    <a:pt x="6189498" y="2189970"/>
                  </a:lnTo>
                  <a:lnTo>
                    <a:pt x="6201741" y="2179528"/>
                  </a:lnTo>
                  <a:lnTo>
                    <a:pt x="6229469" y="2155404"/>
                  </a:lnTo>
                  <a:lnTo>
                    <a:pt x="6232710" y="2152163"/>
                  </a:lnTo>
                  <a:lnTo>
                    <a:pt x="6264039" y="2138120"/>
                  </a:lnTo>
                  <a:lnTo>
                    <a:pt x="6293568" y="2122637"/>
                  </a:lnTo>
                  <a:lnTo>
                    <a:pt x="6324897" y="2103554"/>
                  </a:lnTo>
                  <a:lnTo>
                    <a:pt x="6355866" y="2086270"/>
                  </a:lnTo>
                  <a:lnTo>
                    <a:pt x="6390435" y="2063586"/>
                  </a:lnTo>
                  <a:lnTo>
                    <a:pt x="6430407" y="2037661"/>
                  </a:lnTo>
                  <a:close/>
                  <a:moveTo>
                    <a:pt x="3855316" y="2005408"/>
                  </a:moveTo>
                  <a:lnTo>
                    <a:pt x="3784043" y="2048602"/>
                  </a:lnTo>
                  <a:lnTo>
                    <a:pt x="3718529" y="2084958"/>
                  </a:lnTo>
                  <a:lnTo>
                    <a:pt x="3747686" y="2074519"/>
                  </a:lnTo>
                  <a:lnTo>
                    <a:pt x="3777203" y="2064080"/>
                  </a:lnTo>
                  <a:lnTo>
                    <a:pt x="3782602" y="2057241"/>
                  </a:lnTo>
                  <a:lnTo>
                    <a:pt x="3787642" y="2052202"/>
                  </a:lnTo>
                  <a:lnTo>
                    <a:pt x="3796282" y="2046803"/>
                  </a:lnTo>
                  <a:lnTo>
                    <a:pt x="3803121" y="2043563"/>
                  </a:lnTo>
                  <a:lnTo>
                    <a:pt x="3818959" y="2038164"/>
                  </a:lnTo>
                  <a:lnTo>
                    <a:pt x="3834438" y="2031325"/>
                  </a:lnTo>
                  <a:lnTo>
                    <a:pt x="3844877" y="2027725"/>
                  </a:lnTo>
                  <a:lnTo>
                    <a:pt x="3853516" y="2022686"/>
                  </a:lnTo>
                  <a:lnTo>
                    <a:pt x="3855316" y="2014047"/>
                  </a:lnTo>
                  <a:close/>
                  <a:moveTo>
                    <a:pt x="6529075" y="1978969"/>
                  </a:moveTo>
                  <a:lnTo>
                    <a:pt x="6475420" y="2008495"/>
                  </a:lnTo>
                  <a:lnTo>
                    <a:pt x="6490904" y="2001654"/>
                  </a:lnTo>
                  <a:lnTo>
                    <a:pt x="6515031" y="1991212"/>
                  </a:lnTo>
                  <a:lnTo>
                    <a:pt x="6523674" y="1985811"/>
                  </a:lnTo>
                  <a:close/>
                  <a:moveTo>
                    <a:pt x="9311411" y="1963655"/>
                  </a:moveTo>
                  <a:lnTo>
                    <a:pt x="9219581" y="2024124"/>
                  </a:lnTo>
                  <a:lnTo>
                    <a:pt x="9129552" y="2082794"/>
                  </a:lnTo>
                  <a:lnTo>
                    <a:pt x="9138194" y="2082794"/>
                  </a:lnTo>
                  <a:lnTo>
                    <a:pt x="9145397" y="2082794"/>
                  </a:lnTo>
                  <a:lnTo>
                    <a:pt x="9150438" y="2080994"/>
                  </a:lnTo>
                  <a:lnTo>
                    <a:pt x="9164123" y="2074156"/>
                  </a:lnTo>
                  <a:lnTo>
                    <a:pt x="9176367" y="2063717"/>
                  </a:lnTo>
                  <a:lnTo>
                    <a:pt x="9186810" y="2051840"/>
                  </a:lnTo>
                  <a:lnTo>
                    <a:pt x="9188251" y="2048240"/>
                  </a:lnTo>
                  <a:lnTo>
                    <a:pt x="9200495" y="2037802"/>
                  </a:lnTo>
                  <a:lnTo>
                    <a:pt x="9207337" y="2032763"/>
                  </a:lnTo>
                  <a:lnTo>
                    <a:pt x="9214539" y="2029164"/>
                  </a:lnTo>
                  <a:lnTo>
                    <a:pt x="9221382" y="2025924"/>
                  </a:lnTo>
                  <a:lnTo>
                    <a:pt x="9230024" y="2022325"/>
                  </a:lnTo>
                  <a:lnTo>
                    <a:pt x="9244069" y="2022325"/>
                  </a:lnTo>
                  <a:lnTo>
                    <a:pt x="9252712" y="2013686"/>
                  </a:lnTo>
                  <a:lnTo>
                    <a:pt x="9261355" y="2005048"/>
                  </a:lnTo>
                  <a:lnTo>
                    <a:pt x="9271798" y="2000009"/>
                  </a:lnTo>
                  <a:lnTo>
                    <a:pt x="9283682" y="1994610"/>
                  </a:lnTo>
                  <a:lnTo>
                    <a:pt x="9290524" y="1989571"/>
                  </a:lnTo>
                  <a:lnTo>
                    <a:pt x="9297727" y="1984171"/>
                  </a:lnTo>
                  <a:lnTo>
                    <a:pt x="9304569" y="1975533"/>
                  </a:lnTo>
                  <a:lnTo>
                    <a:pt x="9309611" y="1966894"/>
                  </a:lnTo>
                  <a:close/>
                  <a:moveTo>
                    <a:pt x="268091" y="1963582"/>
                  </a:moveTo>
                  <a:lnTo>
                    <a:pt x="238583" y="1991304"/>
                  </a:lnTo>
                  <a:lnTo>
                    <a:pt x="205836" y="2017226"/>
                  </a:lnTo>
                  <a:lnTo>
                    <a:pt x="171290" y="2043148"/>
                  </a:lnTo>
                  <a:lnTo>
                    <a:pt x="136744" y="2074110"/>
                  </a:lnTo>
                  <a:lnTo>
                    <a:pt x="134945" y="2089951"/>
                  </a:lnTo>
                  <a:lnTo>
                    <a:pt x="145381" y="2075910"/>
                  </a:lnTo>
                  <a:lnTo>
                    <a:pt x="157616" y="2063669"/>
                  </a:lnTo>
                  <a:lnTo>
                    <a:pt x="171290" y="2051788"/>
                  </a:lnTo>
                  <a:lnTo>
                    <a:pt x="185325" y="2041348"/>
                  </a:lnTo>
                  <a:lnTo>
                    <a:pt x="223109" y="2011826"/>
                  </a:lnTo>
                  <a:lnTo>
                    <a:pt x="259455" y="1980863"/>
                  </a:lnTo>
                  <a:lnTo>
                    <a:pt x="263053" y="1973663"/>
                  </a:lnTo>
                  <a:close/>
                  <a:moveTo>
                    <a:pt x="4841666" y="1949722"/>
                  </a:moveTo>
                  <a:lnTo>
                    <a:pt x="4734337" y="2046577"/>
                  </a:lnTo>
                  <a:lnTo>
                    <a:pt x="4736138" y="2051977"/>
                  </a:lnTo>
                  <a:lnTo>
                    <a:pt x="4750184" y="2039736"/>
                  </a:lnTo>
                  <a:lnTo>
                    <a:pt x="4765671" y="2029294"/>
                  </a:lnTo>
                  <a:lnTo>
                    <a:pt x="4779358" y="2020653"/>
                  </a:lnTo>
                  <a:lnTo>
                    <a:pt x="4791603" y="2010211"/>
                  </a:lnTo>
                  <a:lnTo>
                    <a:pt x="4802048" y="2000130"/>
                  </a:lnTo>
                  <a:lnTo>
                    <a:pt x="4808891" y="1989688"/>
                  </a:lnTo>
                  <a:lnTo>
                    <a:pt x="4819336" y="1979246"/>
                  </a:lnTo>
                  <a:lnTo>
                    <a:pt x="4819336" y="1977446"/>
                  </a:lnTo>
                  <a:lnTo>
                    <a:pt x="4826179" y="1972405"/>
                  </a:lnTo>
                  <a:lnTo>
                    <a:pt x="4829781" y="1970605"/>
                  </a:lnTo>
                  <a:lnTo>
                    <a:pt x="4833022" y="1968805"/>
                  </a:lnTo>
                  <a:lnTo>
                    <a:pt x="4836624" y="1960164"/>
                  </a:lnTo>
                  <a:close/>
                  <a:moveTo>
                    <a:pt x="9186810" y="1946018"/>
                  </a:moveTo>
                  <a:lnTo>
                    <a:pt x="9122709" y="1987771"/>
                  </a:lnTo>
                  <a:lnTo>
                    <a:pt x="9145397" y="1979132"/>
                  </a:lnTo>
                  <a:lnTo>
                    <a:pt x="9155480" y="1973733"/>
                  </a:lnTo>
                  <a:lnTo>
                    <a:pt x="9162682" y="1966894"/>
                  </a:lnTo>
                  <a:lnTo>
                    <a:pt x="9179608" y="1951417"/>
                  </a:lnTo>
                  <a:close/>
                  <a:moveTo>
                    <a:pt x="2524161" y="1943136"/>
                  </a:moveTo>
                  <a:lnTo>
                    <a:pt x="2517322" y="1946376"/>
                  </a:lnTo>
                  <a:lnTo>
                    <a:pt x="2517322" y="1948176"/>
                  </a:lnTo>
                  <a:close/>
                  <a:moveTo>
                    <a:pt x="8705332" y="1939179"/>
                  </a:moveTo>
                  <a:lnTo>
                    <a:pt x="8689847" y="1951417"/>
                  </a:lnTo>
                  <a:lnTo>
                    <a:pt x="8663918" y="1975533"/>
                  </a:lnTo>
                  <a:lnTo>
                    <a:pt x="8674002" y="1975533"/>
                  </a:lnTo>
                  <a:lnTo>
                    <a:pt x="8681204" y="1973733"/>
                  </a:lnTo>
                  <a:lnTo>
                    <a:pt x="8686246" y="1970494"/>
                  </a:lnTo>
                  <a:lnTo>
                    <a:pt x="8691648" y="1960056"/>
                  </a:lnTo>
                  <a:lnTo>
                    <a:pt x="8696689" y="1951417"/>
                  </a:lnTo>
                  <a:lnTo>
                    <a:pt x="8700290" y="1944218"/>
                  </a:lnTo>
                  <a:lnTo>
                    <a:pt x="8703531" y="1940979"/>
                  </a:lnTo>
                  <a:close/>
                  <a:moveTo>
                    <a:pt x="1540176" y="1935500"/>
                  </a:moveTo>
                  <a:lnTo>
                    <a:pt x="1534778" y="1940900"/>
                  </a:lnTo>
                  <a:lnTo>
                    <a:pt x="1529740" y="1942701"/>
                  </a:lnTo>
                  <a:lnTo>
                    <a:pt x="1519304" y="1947741"/>
                  </a:lnTo>
                  <a:lnTo>
                    <a:pt x="1513907" y="1954581"/>
                  </a:lnTo>
                  <a:lnTo>
                    <a:pt x="1538377" y="1940900"/>
                  </a:lnTo>
                  <a:close/>
                  <a:moveTo>
                    <a:pt x="5198231" y="1925238"/>
                  </a:moveTo>
                  <a:lnTo>
                    <a:pt x="5158252" y="1961964"/>
                  </a:lnTo>
                  <a:lnTo>
                    <a:pt x="5121875" y="1996529"/>
                  </a:lnTo>
                  <a:lnTo>
                    <a:pt x="5101346" y="2013812"/>
                  </a:lnTo>
                  <a:lnTo>
                    <a:pt x="5080456" y="2031094"/>
                  </a:lnTo>
                  <a:lnTo>
                    <a:pt x="5059567" y="2048377"/>
                  </a:lnTo>
                  <a:lnTo>
                    <a:pt x="5039398" y="2062059"/>
                  </a:lnTo>
                  <a:lnTo>
                    <a:pt x="5040478" y="2067460"/>
                  </a:lnTo>
                  <a:lnTo>
                    <a:pt x="5042279" y="2074301"/>
                  </a:lnTo>
                  <a:lnTo>
                    <a:pt x="5040478" y="2086543"/>
                  </a:lnTo>
                  <a:lnTo>
                    <a:pt x="5058126" y="2074301"/>
                  </a:lnTo>
                  <a:lnTo>
                    <a:pt x="5071812" y="2062059"/>
                  </a:lnTo>
                  <a:lnTo>
                    <a:pt x="5085859" y="2046577"/>
                  </a:lnTo>
                  <a:lnTo>
                    <a:pt x="5097744" y="2029294"/>
                  </a:lnTo>
                  <a:lnTo>
                    <a:pt x="5106388" y="2018852"/>
                  </a:lnTo>
                  <a:lnTo>
                    <a:pt x="5116833" y="2006971"/>
                  </a:lnTo>
                  <a:lnTo>
                    <a:pt x="5125477" y="1996529"/>
                  </a:lnTo>
                  <a:lnTo>
                    <a:pt x="5137363" y="1987888"/>
                  </a:lnTo>
                  <a:lnTo>
                    <a:pt x="5161854" y="1968805"/>
                  </a:lnTo>
                  <a:lnTo>
                    <a:pt x="5191387" y="1953322"/>
                  </a:lnTo>
                  <a:lnTo>
                    <a:pt x="5198231" y="1928839"/>
                  </a:lnTo>
                  <a:close/>
                  <a:moveTo>
                    <a:pt x="432545" y="1923619"/>
                  </a:moveTo>
                  <a:lnTo>
                    <a:pt x="403036" y="1942701"/>
                  </a:lnTo>
                  <a:lnTo>
                    <a:pt x="364892" y="1980863"/>
                  </a:lnTo>
                  <a:lnTo>
                    <a:pt x="322069" y="2025867"/>
                  </a:lnTo>
                  <a:lnTo>
                    <a:pt x="378926" y="1975463"/>
                  </a:lnTo>
                  <a:close/>
                  <a:moveTo>
                    <a:pt x="207635" y="1916419"/>
                  </a:moveTo>
                  <a:lnTo>
                    <a:pt x="195400" y="1925059"/>
                  </a:lnTo>
                  <a:lnTo>
                    <a:pt x="185325" y="1935500"/>
                  </a:lnTo>
                  <a:lnTo>
                    <a:pt x="178487" y="1942701"/>
                  </a:lnTo>
                  <a:lnTo>
                    <a:pt x="190363" y="1932260"/>
                  </a:lnTo>
                  <a:close/>
                  <a:moveTo>
                    <a:pt x="9384155" y="1913264"/>
                  </a:moveTo>
                  <a:lnTo>
                    <a:pt x="9315012" y="1961855"/>
                  </a:lnTo>
                  <a:lnTo>
                    <a:pt x="9318254" y="1960056"/>
                  </a:lnTo>
                  <a:lnTo>
                    <a:pt x="9337340" y="1953217"/>
                  </a:lnTo>
                  <a:lnTo>
                    <a:pt x="9352825" y="1946018"/>
                  </a:lnTo>
                  <a:lnTo>
                    <a:pt x="9366870" y="1934140"/>
                  </a:lnTo>
                  <a:lnTo>
                    <a:pt x="9377313" y="1920103"/>
                  </a:lnTo>
                  <a:close/>
                  <a:moveTo>
                    <a:pt x="2600114" y="1908221"/>
                  </a:moveTo>
                  <a:lnTo>
                    <a:pt x="2570957" y="1920459"/>
                  </a:lnTo>
                  <a:lnTo>
                    <a:pt x="2586435" y="1915420"/>
                  </a:lnTo>
                  <a:close/>
                  <a:moveTo>
                    <a:pt x="7403406" y="1907676"/>
                  </a:moveTo>
                  <a:lnTo>
                    <a:pt x="7387921" y="1916317"/>
                  </a:lnTo>
                  <a:lnTo>
                    <a:pt x="7337507" y="1945843"/>
                  </a:lnTo>
                  <a:lnTo>
                    <a:pt x="7287452" y="1975369"/>
                  </a:lnTo>
                  <a:lnTo>
                    <a:pt x="7256123" y="1994452"/>
                  </a:lnTo>
                  <a:lnTo>
                    <a:pt x="7226595" y="2013536"/>
                  </a:lnTo>
                  <a:lnTo>
                    <a:pt x="7219753" y="2018577"/>
                  </a:lnTo>
                  <a:lnTo>
                    <a:pt x="7212911" y="2025779"/>
                  </a:lnTo>
                  <a:lnTo>
                    <a:pt x="7209310" y="2032620"/>
                  </a:lnTo>
                  <a:lnTo>
                    <a:pt x="7207870" y="2041262"/>
                  </a:lnTo>
                  <a:lnTo>
                    <a:pt x="7214712" y="2035860"/>
                  </a:lnTo>
                  <a:lnTo>
                    <a:pt x="7221554" y="2027219"/>
                  </a:lnTo>
                  <a:lnTo>
                    <a:pt x="7226595" y="2020377"/>
                  </a:lnTo>
                  <a:lnTo>
                    <a:pt x="7233797" y="2013536"/>
                  </a:lnTo>
                  <a:lnTo>
                    <a:pt x="7240639" y="2009935"/>
                  </a:lnTo>
                  <a:lnTo>
                    <a:pt x="7247481" y="2004895"/>
                  </a:lnTo>
                  <a:lnTo>
                    <a:pt x="7264766" y="1999854"/>
                  </a:lnTo>
                  <a:lnTo>
                    <a:pt x="7283851" y="1996253"/>
                  </a:lnTo>
                  <a:lnTo>
                    <a:pt x="7308338" y="1977169"/>
                  </a:lnTo>
                  <a:lnTo>
                    <a:pt x="7334266" y="1956285"/>
                  </a:lnTo>
                  <a:lnTo>
                    <a:pt x="7394763" y="1913077"/>
                  </a:lnTo>
                  <a:close/>
                  <a:moveTo>
                    <a:pt x="4890289" y="1906515"/>
                  </a:moveTo>
                  <a:lnTo>
                    <a:pt x="4881645" y="1913356"/>
                  </a:lnTo>
                  <a:lnTo>
                    <a:pt x="4890289" y="1907956"/>
                  </a:lnTo>
                  <a:close/>
                  <a:moveTo>
                    <a:pt x="4807091" y="1891033"/>
                  </a:moveTo>
                  <a:lnTo>
                    <a:pt x="4793404" y="1904715"/>
                  </a:lnTo>
                  <a:lnTo>
                    <a:pt x="4802048" y="1901115"/>
                  </a:lnTo>
                  <a:close/>
                  <a:moveTo>
                    <a:pt x="1714705" y="1890857"/>
                  </a:moveTo>
                  <a:lnTo>
                    <a:pt x="1676561" y="1921819"/>
                  </a:lnTo>
                  <a:lnTo>
                    <a:pt x="1650651" y="1942701"/>
                  </a:lnTo>
                  <a:lnTo>
                    <a:pt x="1635178" y="1953141"/>
                  </a:lnTo>
                  <a:lnTo>
                    <a:pt x="1621143" y="1961782"/>
                  </a:lnTo>
                  <a:lnTo>
                    <a:pt x="1617905" y="1968622"/>
                  </a:lnTo>
                  <a:lnTo>
                    <a:pt x="1614306" y="1975463"/>
                  </a:lnTo>
                  <a:lnTo>
                    <a:pt x="1716505" y="1900938"/>
                  </a:lnTo>
                  <a:close/>
                  <a:moveTo>
                    <a:pt x="3849917" y="1885904"/>
                  </a:moveTo>
                  <a:lnTo>
                    <a:pt x="3794481" y="1922259"/>
                  </a:lnTo>
                  <a:lnTo>
                    <a:pt x="3735807" y="1956815"/>
                  </a:lnTo>
                  <a:lnTo>
                    <a:pt x="3605859" y="2033125"/>
                  </a:lnTo>
                  <a:lnTo>
                    <a:pt x="3536746" y="2070920"/>
                  </a:lnTo>
                  <a:lnTo>
                    <a:pt x="3469072" y="2107635"/>
                  </a:lnTo>
                  <a:lnTo>
                    <a:pt x="3403559" y="2138591"/>
                  </a:lnTo>
                  <a:lnTo>
                    <a:pt x="3339124" y="2168107"/>
                  </a:lnTo>
                  <a:lnTo>
                    <a:pt x="3339124" y="2207702"/>
                  </a:lnTo>
                  <a:lnTo>
                    <a:pt x="3337685" y="2219940"/>
                  </a:lnTo>
                  <a:lnTo>
                    <a:pt x="3339124" y="2228579"/>
                  </a:lnTo>
                  <a:lnTo>
                    <a:pt x="3393119" y="2192224"/>
                  </a:lnTo>
                  <a:lnTo>
                    <a:pt x="3451794" y="2154429"/>
                  </a:lnTo>
                  <a:lnTo>
                    <a:pt x="3475912" y="2138591"/>
                  </a:lnTo>
                  <a:lnTo>
                    <a:pt x="3529906" y="2104035"/>
                  </a:lnTo>
                  <a:lnTo>
                    <a:pt x="3559064" y="2086757"/>
                  </a:lnTo>
                  <a:lnTo>
                    <a:pt x="3588581" y="2070920"/>
                  </a:lnTo>
                  <a:lnTo>
                    <a:pt x="3629977" y="2048602"/>
                  </a:lnTo>
                  <a:lnTo>
                    <a:pt x="3673533" y="2024486"/>
                  </a:lnTo>
                  <a:lnTo>
                    <a:pt x="3727168" y="1994970"/>
                  </a:lnTo>
                  <a:lnTo>
                    <a:pt x="3789442" y="1962214"/>
                  </a:lnTo>
                  <a:lnTo>
                    <a:pt x="3849917" y="1929098"/>
                  </a:lnTo>
                  <a:lnTo>
                    <a:pt x="3848116" y="1920459"/>
                  </a:lnTo>
                  <a:lnTo>
                    <a:pt x="3846677" y="1910021"/>
                  </a:lnTo>
                  <a:lnTo>
                    <a:pt x="3846677" y="1899582"/>
                  </a:lnTo>
                  <a:close/>
                  <a:moveTo>
                    <a:pt x="9145397" y="1885549"/>
                  </a:moveTo>
                  <a:lnTo>
                    <a:pt x="9145397" y="1887348"/>
                  </a:lnTo>
                  <a:lnTo>
                    <a:pt x="9146837" y="1887348"/>
                  </a:lnTo>
                  <a:close/>
                  <a:moveTo>
                    <a:pt x="8511228" y="1870072"/>
                  </a:moveTo>
                  <a:lnTo>
                    <a:pt x="8499344" y="1876910"/>
                  </a:lnTo>
                  <a:lnTo>
                    <a:pt x="8504386" y="1875111"/>
                  </a:lnTo>
                  <a:close/>
                  <a:moveTo>
                    <a:pt x="9453298" y="1865032"/>
                  </a:moveTo>
                  <a:lnTo>
                    <a:pt x="9422328" y="1887348"/>
                  </a:lnTo>
                  <a:lnTo>
                    <a:pt x="9434572" y="1882309"/>
                  </a:lnTo>
                  <a:lnTo>
                    <a:pt x="9448256" y="1878710"/>
                  </a:lnTo>
                  <a:lnTo>
                    <a:pt x="9451497" y="1870072"/>
                  </a:lnTo>
                  <a:close/>
                  <a:moveTo>
                    <a:pt x="2524161" y="1853148"/>
                  </a:moveTo>
                  <a:lnTo>
                    <a:pt x="2503283" y="1863587"/>
                  </a:lnTo>
                  <a:lnTo>
                    <a:pt x="2494644" y="1870426"/>
                  </a:lnTo>
                  <a:close/>
                  <a:moveTo>
                    <a:pt x="1337578" y="1847294"/>
                  </a:moveTo>
                  <a:lnTo>
                    <a:pt x="1304831" y="1873576"/>
                  </a:lnTo>
                  <a:lnTo>
                    <a:pt x="1290797" y="1889057"/>
                  </a:lnTo>
                  <a:lnTo>
                    <a:pt x="1278922" y="1902738"/>
                  </a:lnTo>
                  <a:lnTo>
                    <a:pt x="1287558" y="1895897"/>
                  </a:lnTo>
                  <a:lnTo>
                    <a:pt x="1296195" y="1890857"/>
                  </a:lnTo>
                  <a:lnTo>
                    <a:pt x="1306631" y="1887257"/>
                  </a:lnTo>
                  <a:lnTo>
                    <a:pt x="1316707" y="1883656"/>
                  </a:lnTo>
                  <a:lnTo>
                    <a:pt x="1318506" y="1875016"/>
                  </a:lnTo>
                  <a:lnTo>
                    <a:pt x="1320305" y="1869975"/>
                  </a:lnTo>
                  <a:lnTo>
                    <a:pt x="1327142" y="1863135"/>
                  </a:lnTo>
                  <a:lnTo>
                    <a:pt x="1332540" y="1856294"/>
                  </a:lnTo>
                  <a:close/>
                  <a:moveTo>
                    <a:pt x="9223182" y="1831918"/>
                  </a:moveTo>
                  <a:lnTo>
                    <a:pt x="9214539" y="1838757"/>
                  </a:lnTo>
                  <a:lnTo>
                    <a:pt x="9224623" y="1840557"/>
                  </a:lnTo>
                  <a:close/>
                  <a:moveTo>
                    <a:pt x="1240777" y="1826772"/>
                  </a:moveTo>
                  <a:lnTo>
                    <a:pt x="1233580" y="1833613"/>
                  </a:lnTo>
                  <a:lnTo>
                    <a:pt x="1238978" y="1833613"/>
                  </a:lnTo>
                  <a:close/>
                  <a:moveTo>
                    <a:pt x="2451448" y="1806354"/>
                  </a:moveTo>
                  <a:lnTo>
                    <a:pt x="2340579" y="1856748"/>
                  </a:lnTo>
                  <a:lnTo>
                    <a:pt x="2312861" y="1870426"/>
                  </a:lnTo>
                  <a:lnTo>
                    <a:pt x="2288743" y="1885904"/>
                  </a:lnTo>
                  <a:lnTo>
                    <a:pt x="2264625" y="1901382"/>
                  </a:lnTo>
                  <a:lnTo>
                    <a:pt x="2240148" y="1922259"/>
                  </a:lnTo>
                  <a:lnTo>
                    <a:pt x="2240148" y="1927298"/>
                  </a:lnTo>
                  <a:lnTo>
                    <a:pt x="2273265" y="1913620"/>
                  </a:lnTo>
                  <a:lnTo>
                    <a:pt x="2306022" y="1896342"/>
                  </a:lnTo>
                  <a:lnTo>
                    <a:pt x="2338778" y="1877265"/>
                  </a:lnTo>
                  <a:lnTo>
                    <a:pt x="2373335" y="1853148"/>
                  </a:lnTo>
                  <a:lnTo>
                    <a:pt x="2411492" y="1828671"/>
                  </a:lnTo>
                  <a:close/>
                  <a:moveTo>
                    <a:pt x="4904335" y="1804260"/>
                  </a:moveTo>
                  <a:lnTo>
                    <a:pt x="4876242" y="1828383"/>
                  </a:lnTo>
                  <a:lnTo>
                    <a:pt x="4897132" y="1814701"/>
                  </a:lnTo>
                  <a:close/>
                  <a:moveTo>
                    <a:pt x="3832638" y="1778638"/>
                  </a:moveTo>
                  <a:lnTo>
                    <a:pt x="3782602" y="1808154"/>
                  </a:lnTo>
                  <a:lnTo>
                    <a:pt x="3730408" y="1840910"/>
                  </a:lnTo>
                  <a:lnTo>
                    <a:pt x="3664894" y="1882664"/>
                  </a:lnTo>
                  <a:lnTo>
                    <a:pt x="3624937" y="1904981"/>
                  </a:lnTo>
                  <a:lnTo>
                    <a:pt x="3583542" y="1927298"/>
                  </a:lnTo>
                  <a:lnTo>
                    <a:pt x="3545385" y="1944576"/>
                  </a:lnTo>
                  <a:lnTo>
                    <a:pt x="3507229" y="1962214"/>
                  </a:lnTo>
                  <a:lnTo>
                    <a:pt x="3481311" y="1974092"/>
                  </a:lnTo>
                  <a:lnTo>
                    <a:pt x="3455394" y="1988130"/>
                  </a:lnTo>
                  <a:lnTo>
                    <a:pt x="3432716" y="2000369"/>
                  </a:lnTo>
                  <a:lnTo>
                    <a:pt x="3419037" y="2007208"/>
                  </a:lnTo>
                  <a:lnTo>
                    <a:pt x="3405358" y="2015847"/>
                  </a:lnTo>
                  <a:lnTo>
                    <a:pt x="3382680" y="2031325"/>
                  </a:lnTo>
                  <a:lnTo>
                    <a:pt x="3379081" y="2034924"/>
                  </a:lnTo>
                  <a:lnTo>
                    <a:pt x="3368641" y="2045003"/>
                  </a:lnTo>
                  <a:lnTo>
                    <a:pt x="3361802" y="2055442"/>
                  </a:lnTo>
                  <a:lnTo>
                    <a:pt x="3356763" y="2064080"/>
                  </a:lnTo>
                  <a:lnTo>
                    <a:pt x="3354963" y="2074519"/>
                  </a:lnTo>
                  <a:lnTo>
                    <a:pt x="3353163" y="2079918"/>
                  </a:lnTo>
                  <a:lnTo>
                    <a:pt x="3349564" y="2083158"/>
                  </a:lnTo>
                  <a:lnTo>
                    <a:pt x="3348124" y="2086757"/>
                  </a:lnTo>
                  <a:lnTo>
                    <a:pt x="3348124" y="2091797"/>
                  </a:lnTo>
                  <a:lnTo>
                    <a:pt x="3353163" y="2093597"/>
                  </a:lnTo>
                  <a:lnTo>
                    <a:pt x="3356763" y="2093597"/>
                  </a:lnTo>
                  <a:lnTo>
                    <a:pt x="3358563" y="2090357"/>
                  </a:lnTo>
                  <a:lnTo>
                    <a:pt x="3370442" y="2076319"/>
                  </a:lnTo>
                  <a:lnTo>
                    <a:pt x="3379081" y="2067680"/>
                  </a:lnTo>
                  <a:lnTo>
                    <a:pt x="3391320" y="2060841"/>
                  </a:lnTo>
                  <a:lnTo>
                    <a:pt x="3398159" y="2057241"/>
                  </a:lnTo>
                  <a:lnTo>
                    <a:pt x="3403559" y="2055442"/>
                  </a:lnTo>
                  <a:lnTo>
                    <a:pt x="3412197" y="2053642"/>
                  </a:lnTo>
                  <a:lnTo>
                    <a:pt x="3419037" y="2055442"/>
                  </a:lnTo>
                  <a:lnTo>
                    <a:pt x="3427676" y="2045003"/>
                  </a:lnTo>
                  <a:lnTo>
                    <a:pt x="3436315" y="2036364"/>
                  </a:lnTo>
                  <a:lnTo>
                    <a:pt x="3448194" y="2031325"/>
                  </a:lnTo>
                  <a:lnTo>
                    <a:pt x="3460433" y="2027725"/>
                  </a:lnTo>
                  <a:lnTo>
                    <a:pt x="3467272" y="2024486"/>
                  </a:lnTo>
                  <a:lnTo>
                    <a:pt x="3472672" y="2020886"/>
                  </a:lnTo>
                  <a:lnTo>
                    <a:pt x="3477712" y="2015847"/>
                  </a:lnTo>
                  <a:lnTo>
                    <a:pt x="3479511" y="2010448"/>
                  </a:lnTo>
                  <a:lnTo>
                    <a:pt x="3481311" y="2005408"/>
                  </a:lnTo>
                  <a:lnTo>
                    <a:pt x="3610899" y="1932698"/>
                  </a:lnTo>
                  <a:lnTo>
                    <a:pt x="3647616" y="1908221"/>
                  </a:lnTo>
                  <a:lnTo>
                    <a:pt x="3685772" y="1885904"/>
                  </a:lnTo>
                  <a:lnTo>
                    <a:pt x="3701250" y="1877265"/>
                  </a:lnTo>
                  <a:lnTo>
                    <a:pt x="3742646" y="1851348"/>
                  </a:lnTo>
                  <a:lnTo>
                    <a:pt x="3763524" y="1839110"/>
                  </a:lnTo>
                  <a:lnTo>
                    <a:pt x="3787642" y="1827232"/>
                  </a:lnTo>
                  <a:lnTo>
                    <a:pt x="3803121" y="1816793"/>
                  </a:lnTo>
                  <a:lnTo>
                    <a:pt x="3815359" y="1804555"/>
                  </a:lnTo>
                  <a:lnTo>
                    <a:pt x="3825798" y="1792316"/>
                  </a:lnTo>
                  <a:close/>
                  <a:moveTo>
                    <a:pt x="7599302" y="1776250"/>
                  </a:moveTo>
                  <a:lnTo>
                    <a:pt x="7578416" y="1793534"/>
                  </a:lnTo>
                  <a:lnTo>
                    <a:pt x="7553929" y="1810817"/>
                  </a:lnTo>
                  <a:lnTo>
                    <a:pt x="7552488" y="1810817"/>
                  </a:lnTo>
                  <a:lnTo>
                    <a:pt x="7529802" y="1823059"/>
                  </a:lnTo>
                  <a:lnTo>
                    <a:pt x="7542045" y="1818018"/>
                  </a:lnTo>
                  <a:lnTo>
                    <a:pt x="7561131" y="1809017"/>
                  </a:lnTo>
                  <a:lnTo>
                    <a:pt x="7574815" y="1802175"/>
                  </a:lnTo>
                  <a:lnTo>
                    <a:pt x="7590659" y="1793534"/>
                  </a:lnTo>
                  <a:lnTo>
                    <a:pt x="7592100" y="1789933"/>
                  </a:lnTo>
                  <a:lnTo>
                    <a:pt x="7595701" y="1788493"/>
                  </a:lnTo>
                  <a:lnTo>
                    <a:pt x="7599302" y="1778051"/>
                  </a:lnTo>
                  <a:close/>
                  <a:moveTo>
                    <a:pt x="2672827" y="1775038"/>
                  </a:moveTo>
                  <a:lnTo>
                    <a:pt x="2622792" y="1800955"/>
                  </a:lnTo>
                  <a:lnTo>
                    <a:pt x="2593275" y="1816793"/>
                  </a:lnTo>
                  <a:lnTo>
                    <a:pt x="2612353" y="1808154"/>
                  </a:lnTo>
                  <a:lnTo>
                    <a:pt x="2622792" y="1802755"/>
                  </a:lnTo>
                  <a:lnTo>
                    <a:pt x="2633231" y="1797715"/>
                  </a:lnTo>
                  <a:lnTo>
                    <a:pt x="2657348" y="1790516"/>
                  </a:lnTo>
                  <a:lnTo>
                    <a:pt x="2664188" y="1789077"/>
                  </a:lnTo>
                  <a:lnTo>
                    <a:pt x="2667788" y="1785477"/>
                  </a:lnTo>
                  <a:lnTo>
                    <a:pt x="2671387" y="1781878"/>
                  </a:lnTo>
                  <a:lnTo>
                    <a:pt x="2672827" y="1776838"/>
                  </a:lnTo>
                  <a:close/>
                  <a:moveTo>
                    <a:pt x="8800403" y="1755612"/>
                  </a:moveTo>
                  <a:lnTo>
                    <a:pt x="8793561" y="1759211"/>
                  </a:lnTo>
                  <a:lnTo>
                    <a:pt x="8781317" y="1761011"/>
                  </a:lnTo>
                  <a:lnTo>
                    <a:pt x="8765832" y="1764250"/>
                  </a:lnTo>
                  <a:lnTo>
                    <a:pt x="8752148" y="1769649"/>
                  </a:lnTo>
                  <a:lnTo>
                    <a:pt x="8739903" y="1774688"/>
                  </a:lnTo>
                  <a:lnTo>
                    <a:pt x="8733061" y="1781527"/>
                  </a:lnTo>
                  <a:lnTo>
                    <a:pt x="8707133" y="1802403"/>
                  </a:lnTo>
                  <a:lnTo>
                    <a:pt x="8683005" y="1825079"/>
                  </a:lnTo>
                  <a:lnTo>
                    <a:pt x="8632588" y="1863233"/>
                  </a:lnTo>
                  <a:lnTo>
                    <a:pt x="8610261" y="1883749"/>
                  </a:lnTo>
                  <a:lnTo>
                    <a:pt x="8589374" y="1902826"/>
                  </a:lnTo>
                  <a:lnTo>
                    <a:pt x="8568487" y="1921902"/>
                  </a:lnTo>
                  <a:lnTo>
                    <a:pt x="8549401" y="1939179"/>
                  </a:lnTo>
                  <a:lnTo>
                    <a:pt x="8509428" y="1968694"/>
                  </a:lnTo>
                  <a:lnTo>
                    <a:pt x="8509428" y="1973733"/>
                  </a:lnTo>
                  <a:lnTo>
                    <a:pt x="8513029" y="1979132"/>
                  </a:lnTo>
                  <a:lnTo>
                    <a:pt x="8533916" y="1965095"/>
                  </a:lnTo>
                  <a:lnTo>
                    <a:pt x="8559844" y="1947818"/>
                  </a:lnTo>
                  <a:lnTo>
                    <a:pt x="8577130" y="1935580"/>
                  </a:lnTo>
                  <a:lnTo>
                    <a:pt x="8589374" y="1925142"/>
                  </a:lnTo>
                  <a:lnTo>
                    <a:pt x="8596216" y="1916503"/>
                  </a:lnTo>
                  <a:lnTo>
                    <a:pt x="8598017" y="1911464"/>
                  </a:lnTo>
                  <a:lnTo>
                    <a:pt x="8601618" y="1899226"/>
                  </a:lnTo>
                  <a:lnTo>
                    <a:pt x="8613502" y="1899226"/>
                  </a:lnTo>
                  <a:lnTo>
                    <a:pt x="8618904" y="1899226"/>
                  </a:lnTo>
                  <a:lnTo>
                    <a:pt x="8625746" y="1895987"/>
                  </a:lnTo>
                  <a:lnTo>
                    <a:pt x="8632588" y="1892388"/>
                  </a:lnTo>
                  <a:lnTo>
                    <a:pt x="8639430" y="1885549"/>
                  </a:lnTo>
                  <a:lnTo>
                    <a:pt x="8654916" y="1871871"/>
                  </a:lnTo>
                  <a:lnTo>
                    <a:pt x="8670761" y="1863233"/>
                  </a:lnTo>
                  <a:lnTo>
                    <a:pt x="8674002" y="1856394"/>
                  </a:lnTo>
                  <a:lnTo>
                    <a:pt x="8681204" y="1850995"/>
                  </a:lnTo>
                  <a:lnTo>
                    <a:pt x="8688046" y="1844156"/>
                  </a:lnTo>
                  <a:lnTo>
                    <a:pt x="8698490" y="1837317"/>
                  </a:lnTo>
                  <a:lnTo>
                    <a:pt x="8713975" y="1831918"/>
                  </a:lnTo>
                  <a:lnTo>
                    <a:pt x="8724418" y="1830119"/>
                  </a:lnTo>
                  <a:lnTo>
                    <a:pt x="8734862" y="1830119"/>
                  </a:lnTo>
                  <a:lnTo>
                    <a:pt x="8743505" y="1818241"/>
                  </a:lnTo>
                  <a:lnTo>
                    <a:pt x="8753948" y="1806003"/>
                  </a:lnTo>
                  <a:lnTo>
                    <a:pt x="8767632" y="1798804"/>
                  </a:lnTo>
                  <a:lnTo>
                    <a:pt x="8783118" y="1793765"/>
                  </a:lnTo>
                  <a:lnTo>
                    <a:pt x="8791760" y="1791965"/>
                  </a:lnTo>
                  <a:lnTo>
                    <a:pt x="8798963" y="1790166"/>
                  </a:lnTo>
                  <a:lnTo>
                    <a:pt x="8809046" y="1783327"/>
                  </a:lnTo>
                  <a:lnTo>
                    <a:pt x="8804004" y="1769649"/>
                  </a:lnTo>
                  <a:close/>
                  <a:moveTo>
                    <a:pt x="2545039" y="1754521"/>
                  </a:moveTo>
                  <a:lnTo>
                    <a:pt x="2506882" y="1776838"/>
                  </a:lnTo>
                  <a:lnTo>
                    <a:pt x="2473766" y="1795916"/>
                  </a:lnTo>
                  <a:lnTo>
                    <a:pt x="2499683" y="1783677"/>
                  </a:lnTo>
                  <a:lnTo>
                    <a:pt x="2527401" y="1775038"/>
                  </a:lnTo>
                  <a:lnTo>
                    <a:pt x="2536400" y="1764600"/>
                  </a:lnTo>
                  <a:close/>
                  <a:moveTo>
                    <a:pt x="3510828" y="1742283"/>
                  </a:moveTo>
                  <a:lnTo>
                    <a:pt x="3387720" y="1808154"/>
                  </a:lnTo>
                  <a:lnTo>
                    <a:pt x="3384480" y="1821832"/>
                  </a:lnTo>
                  <a:lnTo>
                    <a:pt x="3399959" y="1811394"/>
                  </a:lnTo>
                  <a:lnTo>
                    <a:pt x="3415437" y="1804555"/>
                  </a:lnTo>
                  <a:lnTo>
                    <a:pt x="3432716" y="1797715"/>
                  </a:lnTo>
                  <a:lnTo>
                    <a:pt x="3451794" y="1790516"/>
                  </a:lnTo>
                  <a:lnTo>
                    <a:pt x="3472672" y="1785477"/>
                  </a:lnTo>
                  <a:lnTo>
                    <a:pt x="3479511" y="1773239"/>
                  </a:lnTo>
                  <a:lnTo>
                    <a:pt x="3488151" y="1761360"/>
                  </a:lnTo>
                  <a:lnTo>
                    <a:pt x="3498590" y="1752721"/>
                  </a:lnTo>
                  <a:close/>
                  <a:moveTo>
                    <a:pt x="4980330" y="1740170"/>
                  </a:moveTo>
                  <a:lnTo>
                    <a:pt x="4978529" y="1741970"/>
                  </a:lnTo>
                  <a:lnTo>
                    <a:pt x="4975288" y="1745571"/>
                  </a:lnTo>
                  <a:lnTo>
                    <a:pt x="4976729" y="1745571"/>
                  </a:lnTo>
                  <a:close/>
                  <a:moveTo>
                    <a:pt x="9510557" y="1740134"/>
                  </a:moveTo>
                  <a:lnTo>
                    <a:pt x="9501914" y="1745533"/>
                  </a:lnTo>
                  <a:lnTo>
                    <a:pt x="9508756" y="1745533"/>
                  </a:lnTo>
                  <a:close/>
                  <a:moveTo>
                    <a:pt x="5194629" y="1733329"/>
                  </a:moveTo>
                  <a:lnTo>
                    <a:pt x="5175540" y="1748811"/>
                  </a:lnTo>
                  <a:lnTo>
                    <a:pt x="5193188" y="1738730"/>
                  </a:lnTo>
                  <a:close/>
                  <a:moveTo>
                    <a:pt x="6123599" y="1708917"/>
                  </a:moveTo>
                  <a:lnTo>
                    <a:pt x="6073545" y="1733042"/>
                  </a:lnTo>
                  <a:lnTo>
                    <a:pt x="6056260" y="1741684"/>
                  </a:lnTo>
                  <a:lnTo>
                    <a:pt x="6040775" y="1752126"/>
                  </a:lnTo>
                  <a:lnTo>
                    <a:pt x="6028532" y="1764008"/>
                  </a:lnTo>
                  <a:lnTo>
                    <a:pt x="6016288" y="1778051"/>
                  </a:lnTo>
                  <a:lnTo>
                    <a:pt x="6028532" y="1772650"/>
                  </a:lnTo>
                  <a:lnTo>
                    <a:pt x="6040775" y="1765808"/>
                  </a:lnTo>
                  <a:lnTo>
                    <a:pt x="6066703" y="1755366"/>
                  </a:lnTo>
                  <a:lnTo>
                    <a:pt x="6089029" y="1743484"/>
                  </a:lnTo>
                  <a:lnTo>
                    <a:pt x="6090830" y="1736643"/>
                  </a:lnTo>
                  <a:lnTo>
                    <a:pt x="6094431" y="1731242"/>
                  </a:lnTo>
                  <a:lnTo>
                    <a:pt x="6101273" y="1726201"/>
                  </a:lnTo>
                  <a:lnTo>
                    <a:pt x="6109915" y="1720800"/>
                  </a:lnTo>
                  <a:close/>
                  <a:moveTo>
                    <a:pt x="5028953" y="1698764"/>
                  </a:moveTo>
                  <a:lnTo>
                    <a:pt x="5025351" y="1702004"/>
                  </a:lnTo>
                  <a:lnTo>
                    <a:pt x="5027152" y="1702004"/>
                  </a:lnTo>
                  <a:close/>
                  <a:moveTo>
                    <a:pt x="9316453" y="1684704"/>
                  </a:moveTo>
                  <a:lnTo>
                    <a:pt x="9264596" y="1721058"/>
                  </a:lnTo>
                  <a:lnTo>
                    <a:pt x="9292325" y="1703781"/>
                  </a:lnTo>
                  <a:close/>
                  <a:moveTo>
                    <a:pt x="7574815" y="1684433"/>
                  </a:moveTo>
                  <a:lnTo>
                    <a:pt x="7515758" y="1724400"/>
                  </a:lnTo>
                  <a:lnTo>
                    <a:pt x="7453820" y="1762568"/>
                  </a:lnTo>
                  <a:lnTo>
                    <a:pt x="7445178" y="1769409"/>
                  </a:lnTo>
                  <a:lnTo>
                    <a:pt x="7365235" y="1818018"/>
                  </a:lnTo>
                  <a:lnTo>
                    <a:pt x="7289253" y="1868068"/>
                  </a:lnTo>
                  <a:lnTo>
                    <a:pt x="7273408" y="1887152"/>
                  </a:lnTo>
                  <a:lnTo>
                    <a:pt x="7256123" y="1904435"/>
                  </a:lnTo>
                  <a:lnTo>
                    <a:pt x="7271968" y="1897594"/>
                  </a:lnTo>
                  <a:lnTo>
                    <a:pt x="7289253" y="1888952"/>
                  </a:lnTo>
                  <a:lnTo>
                    <a:pt x="7304737" y="1882111"/>
                  </a:lnTo>
                  <a:lnTo>
                    <a:pt x="7320222" y="1874909"/>
                  </a:lnTo>
                  <a:lnTo>
                    <a:pt x="7347950" y="1852585"/>
                  </a:lnTo>
                  <a:lnTo>
                    <a:pt x="7373877" y="1828100"/>
                  </a:lnTo>
                  <a:lnTo>
                    <a:pt x="7387921" y="1816218"/>
                  </a:lnTo>
                  <a:lnTo>
                    <a:pt x="7401605" y="1807576"/>
                  </a:lnTo>
                  <a:lnTo>
                    <a:pt x="7417090" y="1800375"/>
                  </a:lnTo>
                  <a:lnTo>
                    <a:pt x="7434735" y="1795334"/>
                  </a:lnTo>
                  <a:lnTo>
                    <a:pt x="7439776" y="1786692"/>
                  </a:lnTo>
                  <a:lnTo>
                    <a:pt x="7446618" y="1779851"/>
                  </a:lnTo>
                  <a:lnTo>
                    <a:pt x="7458862" y="1771209"/>
                  </a:lnTo>
                  <a:lnTo>
                    <a:pt x="7474346" y="1762568"/>
                  </a:lnTo>
                  <a:lnTo>
                    <a:pt x="7489830" y="1757167"/>
                  </a:lnTo>
                  <a:lnTo>
                    <a:pt x="7497032" y="1746725"/>
                  </a:lnTo>
                  <a:lnTo>
                    <a:pt x="7503874" y="1738443"/>
                  </a:lnTo>
                  <a:lnTo>
                    <a:pt x="7510716" y="1731242"/>
                  </a:lnTo>
                  <a:lnTo>
                    <a:pt x="7519359" y="1726201"/>
                  </a:lnTo>
                  <a:lnTo>
                    <a:pt x="7555729" y="1701716"/>
                  </a:lnTo>
                  <a:lnTo>
                    <a:pt x="7561131" y="1698475"/>
                  </a:lnTo>
                  <a:lnTo>
                    <a:pt x="7566172" y="1694875"/>
                  </a:lnTo>
                  <a:close/>
                  <a:moveTo>
                    <a:pt x="2680026" y="1674612"/>
                  </a:moveTo>
                  <a:lnTo>
                    <a:pt x="2636470" y="1699088"/>
                  </a:lnTo>
                  <a:lnTo>
                    <a:pt x="2593275" y="1725005"/>
                  </a:lnTo>
                  <a:lnTo>
                    <a:pt x="2620992" y="1712767"/>
                  </a:lnTo>
                  <a:lnTo>
                    <a:pt x="2646909" y="1702328"/>
                  </a:lnTo>
                  <a:lnTo>
                    <a:pt x="2665988" y="1688650"/>
                  </a:lnTo>
                  <a:lnTo>
                    <a:pt x="2674627" y="1683250"/>
                  </a:lnTo>
                  <a:close/>
                  <a:moveTo>
                    <a:pt x="3839478" y="1671372"/>
                  </a:moveTo>
                  <a:lnTo>
                    <a:pt x="3815359" y="1680011"/>
                  </a:lnTo>
                  <a:lnTo>
                    <a:pt x="3791242" y="1692249"/>
                  </a:lnTo>
                  <a:lnTo>
                    <a:pt x="3764964" y="1704128"/>
                  </a:lnTo>
                  <a:lnTo>
                    <a:pt x="3740847" y="1718166"/>
                  </a:lnTo>
                  <a:lnTo>
                    <a:pt x="3673533" y="1757761"/>
                  </a:lnTo>
                  <a:lnTo>
                    <a:pt x="3609459" y="1792316"/>
                  </a:lnTo>
                  <a:lnTo>
                    <a:pt x="3605859" y="1794116"/>
                  </a:lnTo>
                  <a:lnTo>
                    <a:pt x="3573102" y="1811394"/>
                  </a:lnTo>
                  <a:lnTo>
                    <a:pt x="3536746" y="1827232"/>
                  </a:lnTo>
                  <a:lnTo>
                    <a:pt x="3514068" y="1837670"/>
                  </a:lnTo>
                  <a:lnTo>
                    <a:pt x="3493550" y="1849549"/>
                  </a:lnTo>
                  <a:lnTo>
                    <a:pt x="3465473" y="1863587"/>
                  </a:lnTo>
                  <a:lnTo>
                    <a:pt x="3449994" y="1872226"/>
                  </a:lnTo>
                  <a:lnTo>
                    <a:pt x="3436315" y="1882664"/>
                  </a:lnTo>
                  <a:lnTo>
                    <a:pt x="3408598" y="1903182"/>
                  </a:lnTo>
                  <a:lnTo>
                    <a:pt x="3396719" y="1915420"/>
                  </a:lnTo>
                  <a:lnTo>
                    <a:pt x="3384480" y="1925499"/>
                  </a:lnTo>
                  <a:lnTo>
                    <a:pt x="3377641" y="1935937"/>
                  </a:lnTo>
                  <a:lnTo>
                    <a:pt x="3372241" y="1946376"/>
                  </a:lnTo>
                  <a:lnTo>
                    <a:pt x="3368641" y="1951775"/>
                  </a:lnTo>
                  <a:lnTo>
                    <a:pt x="3382680" y="1943136"/>
                  </a:lnTo>
                  <a:lnTo>
                    <a:pt x="3420837" y="1916860"/>
                  </a:lnTo>
                  <a:lnTo>
                    <a:pt x="3460433" y="1894543"/>
                  </a:lnTo>
                  <a:lnTo>
                    <a:pt x="3500389" y="1868626"/>
                  </a:lnTo>
                  <a:lnTo>
                    <a:pt x="3503629" y="1865387"/>
                  </a:lnTo>
                  <a:lnTo>
                    <a:pt x="3510828" y="1865387"/>
                  </a:lnTo>
                  <a:lnTo>
                    <a:pt x="3512628" y="1861787"/>
                  </a:lnTo>
                  <a:lnTo>
                    <a:pt x="3515868" y="1854948"/>
                  </a:lnTo>
                  <a:lnTo>
                    <a:pt x="3521267" y="1853148"/>
                  </a:lnTo>
                  <a:lnTo>
                    <a:pt x="3591821" y="1818593"/>
                  </a:lnTo>
                  <a:lnTo>
                    <a:pt x="3626738" y="1800955"/>
                  </a:lnTo>
                  <a:lnTo>
                    <a:pt x="3658054" y="1781878"/>
                  </a:lnTo>
                  <a:lnTo>
                    <a:pt x="3723568" y="1744082"/>
                  </a:lnTo>
                  <a:lnTo>
                    <a:pt x="3785842" y="1707727"/>
                  </a:lnTo>
                  <a:lnTo>
                    <a:pt x="3810320" y="1693689"/>
                  </a:lnTo>
                  <a:lnTo>
                    <a:pt x="3830838" y="1680011"/>
                  </a:lnTo>
                  <a:lnTo>
                    <a:pt x="3836238" y="1678211"/>
                  </a:lnTo>
                  <a:lnTo>
                    <a:pt x="3838038" y="1674612"/>
                  </a:lnTo>
                  <a:close/>
                  <a:moveTo>
                    <a:pt x="6492705" y="1648066"/>
                  </a:moveTo>
                  <a:lnTo>
                    <a:pt x="6480461" y="1654907"/>
                  </a:lnTo>
                  <a:lnTo>
                    <a:pt x="6484062" y="1653107"/>
                  </a:lnTo>
                  <a:close/>
                  <a:moveTo>
                    <a:pt x="4845268" y="1639715"/>
                  </a:moveTo>
                  <a:lnTo>
                    <a:pt x="4826179" y="1656997"/>
                  </a:lnTo>
                  <a:lnTo>
                    <a:pt x="4819336" y="1669239"/>
                  </a:lnTo>
                  <a:lnTo>
                    <a:pt x="4807091" y="1682921"/>
                  </a:lnTo>
                  <a:lnTo>
                    <a:pt x="4817535" y="1674280"/>
                  </a:lnTo>
                  <a:lnTo>
                    <a:pt x="4827980" y="1663838"/>
                  </a:lnTo>
                  <a:lnTo>
                    <a:pt x="4836624" y="1651957"/>
                  </a:lnTo>
                  <a:close/>
                  <a:moveTo>
                    <a:pt x="8563445" y="1634673"/>
                  </a:moveTo>
                  <a:lnTo>
                    <a:pt x="8527074" y="1656989"/>
                  </a:lnTo>
                  <a:lnTo>
                    <a:pt x="8514829" y="1667427"/>
                  </a:lnTo>
                  <a:lnTo>
                    <a:pt x="8499344" y="1676066"/>
                  </a:lnTo>
                  <a:lnTo>
                    <a:pt x="8488901" y="1682904"/>
                  </a:lnTo>
                  <a:lnTo>
                    <a:pt x="8473416" y="1693343"/>
                  </a:lnTo>
                  <a:lnTo>
                    <a:pt x="8461172" y="1701981"/>
                  </a:lnTo>
                  <a:lnTo>
                    <a:pt x="8450728" y="1710979"/>
                  </a:lnTo>
                  <a:lnTo>
                    <a:pt x="8440645" y="1721058"/>
                  </a:lnTo>
                  <a:lnTo>
                    <a:pt x="8432002" y="1731496"/>
                  </a:lnTo>
                  <a:lnTo>
                    <a:pt x="8450728" y="1722857"/>
                  </a:lnTo>
                  <a:lnTo>
                    <a:pt x="8466214" y="1714219"/>
                  </a:lnTo>
                  <a:lnTo>
                    <a:pt x="8480258" y="1703781"/>
                  </a:lnTo>
                  <a:lnTo>
                    <a:pt x="8493943" y="1693343"/>
                  </a:lnTo>
                  <a:lnTo>
                    <a:pt x="8507987" y="1679665"/>
                  </a:lnTo>
                  <a:lnTo>
                    <a:pt x="8525273" y="1665627"/>
                  </a:lnTo>
                  <a:lnTo>
                    <a:pt x="8538957" y="1653390"/>
                  </a:lnTo>
                  <a:lnTo>
                    <a:pt x="8553002" y="1641512"/>
                  </a:lnTo>
                  <a:close/>
                  <a:moveTo>
                    <a:pt x="6264039" y="1620340"/>
                  </a:moveTo>
                  <a:lnTo>
                    <a:pt x="6229469" y="1644465"/>
                  </a:lnTo>
                  <a:lnTo>
                    <a:pt x="6191298" y="1667149"/>
                  </a:lnTo>
                  <a:lnTo>
                    <a:pt x="6179415" y="1675791"/>
                  </a:lnTo>
                  <a:lnTo>
                    <a:pt x="6193099" y="1670750"/>
                  </a:lnTo>
                  <a:lnTo>
                    <a:pt x="6215785" y="1662108"/>
                  </a:lnTo>
                  <a:lnTo>
                    <a:pt x="6234511" y="1651666"/>
                  </a:lnTo>
                  <a:lnTo>
                    <a:pt x="6249995" y="1637624"/>
                  </a:lnTo>
                  <a:close/>
                  <a:moveTo>
                    <a:pt x="4876242" y="1613791"/>
                  </a:moveTo>
                  <a:lnTo>
                    <a:pt x="4866158" y="1622432"/>
                  </a:lnTo>
                  <a:lnTo>
                    <a:pt x="4873001" y="1620632"/>
                  </a:lnTo>
                  <a:close/>
                  <a:moveTo>
                    <a:pt x="3467272" y="1605501"/>
                  </a:moveTo>
                  <a:lnTo>
                    <a:pt x="3420837" y="1628178"/>
                  </a:lnTo>
                  <a:lnTo>
                    <a:pt x="3417237" y="1635017"/>
                  </a:lnTo>
                  <a:lnTo>
                    <a:pt x="3455394" y="1612340"/>
                  </a:lnTo>
                  <a:close/>
                  <a:moveTo>
                    <a:pt x="1297994" y="1594555"/>
                  </a:moveTo>
                  <a:lnTo>
                    <a:pt x="1294396" y="1596356"/>
                  </a:lnTo>
                  <a:lnTo>
                    <a:pt x="1294396" y="1598156"/>
                  </a:lnTo>
                  <a:close/>
                  <a:moveTo>
                    <a:pt x="5177341" y="1577425"/>
                  </a:moveTo>
                  <a:lnTo>
                    <a:pt x="5174100" y="1579226"/>
                  </a:lnTo>
                  <a:lnTo>
                    <a:pt x="5175540" y="1579226"/>
                  </a:lnTo>
                  <a:close/>
                  <a:moveTo>
                    <a:pt x="3839478" y="1567346"/>
                  </a:moveTo>
                  <a:lnTo>
                    <a:pt x="3727168" y="1629618"/>
                  </a:lnTo>
                  <a:lnTo>
                    <a:pt x="3616299" y="1686850"/>
                  </a:lnTo>
                  <a:lnTo>
                    <a:pt x="3534946" y="1730404"/>
                  </a:lnTo>
                  <a:lnTo>
                    <a:pt x="3540345" y="1728605"/>
                  </a:lnTo>
                  <a:lnTo>
                    <a:pt x="3578142" y="1714566"/>
                  </a:lnTo>
                  <a:lnTo>
                    <a:pt x="3616299" y="1699088"/>
                  </a:lnTo>
                  <a:lnTo>
                    <a:pt x="3619538" y="1697289"/>
                  </a:lnTo>
                  <a:lnTo>
                    <a:pt x="3624937" y="1695489"/>
                  </a:lnTo>
                  <a:lnTo>
                    <a:pt x="3629977" y="1692249"/>
                  </a:lnTo>
                  <a:lnTo>
                    <a:pt x="3640416" y="1683250"/>
                  </a:lnTo>
                  <a:lnTo>
                    <a:pt x="3644016" y="1680011"/>
                  </a:lnTo>
                  <a:lnTo>
                    <a:pt x="3650855" y="1674612"/>
                  </a:lnTo>
                  <a:lnTo>
                    <a:pt x="3661294" y="1669572"/>
                  </a:lnTo>
                  <a:lnTo>
                    <a:pt x="3673533" y="1664173"/>
                  </a:lnTo>
                  <a:lnTo>
                    <a:pt x="3702690" y="1645095"/>
                  </a:lnTo>
                  <a:lnTo>
                    <a:pt x="3732208" y="1628178"/>
                  </a:lnTo>
                  <a:lnTo>
                    <a:pt x="3763524" y="1612340"/>
                  </a:lnTo>
                  <a:lnTo>
                    <a:pt x="3794481" y="1596862"/>
                  </a:lnTo>
                  <a:lnTo>
                    <a:pt x="3806721" y="1591822"/>
                  </a:lnTo>
                  <a:lnTo>
                    <a:pt x="3818959" y="1584983"/>
                  </a:lnTo>
                  <a:lnTo>
                    <a:pt x="3829398" y="1577784"/>
                  </a:lnTo>
                  <a:lnTo>
                    <a:pt x="3839478" y="1570945"/>
                  </a:lnTo>
                  <a:close/>
                  <a:moveTo>
                    <a:pt x="2420491" y="1567346"/>
                  </a:moveTo>
                  <a:lnTo>
                    <a:pt x="2299182" y="1624578"/>
                  </a:lnTo>
                  <a:lnTo>
                    <a:pt x="2290543" y="1628178"/>
                  </a:lnTo>
                  <a:lnTo>
                    <a:pt x="2281904" y="1620979"/>
                  </a:lnTo>
                  <a:lnTo>
                    <a:pt x="2280104" y="1619539"/>
                  </a:lnTo>
                  <a:lnTo>
                    <a:pt x="2278304" y="1624578"/>
                  </a:lnTo>
                  <a:lnTo>
                    <a:pt x="2273265" y="1629618"/>
                  </a:lnTo>
                  <a:lnTo>
                    <a:pt x="2267865" y="1633217"/>
                  </a:lnTo>
                  <a:lnTo>
                    <a:pt x="2261026" y="1636457"/>
                  </a:lnTo>
                  <a:lnTo>
                    <a:pt x="2252387" y="1636457"/>
                  </a:lnTo>
                  <a:lnTo>
                    <a:pt x="2240148" y="1638256"/>
                  </a:lnTo>
                  <a:lnTo>
                    <a:pt x="2231509" y="1640056"/>
                  </a:lnTo>
                  <a:lnTo>
                    <a:pt x="2233308" y="1648695"/>
                  </a:lnTo>
                  <a:lnTo>
                    <a:pt x="2235108" y="1659134"/>
                  </a:lnTo>
                  <a:lnTo>
                    <a:pt x="2238348" y="1672812"/>
                  </a:lnTo>
                  <a:lnTo>
                    <a:pt x="2286943" y="1648695"/>
                  </a:lnTo>
                  <a:lnTo>
                    <a:pt x="2333739" y="1624578"/>
                  </a:lnTo>
                  <a:lnTo>
                    <a:pt x="2425530" y="1570945"/>
                  </a:lnTo>
                  <a:close/>
                  <a:moveTo>
                    <a:pt x="7581657" y="1566690"/>
                  </a:moveTo>
                  <a:lnTo>
                    <a:pt x="7529802" y="1606658"/>
                  </a:lnTo>
                  <a:lnTo>
                    <a:pt x="7481188" y="1639424"/>
                  </a:lnTo>
                  <a:lnTo>
                    <a:pt x="7436535" y="1668950"/>
                  </a:lnTo>
                  <a:lnTo>
                    <a:pt x="7391162" y="1694875"/>
                  </a:lnTo>
                  <a:lnTo>
                    <a:pt x="7342908" y="1720800"/>
                  </a:lnTo>
                  <a:lnTo>
                    <a:pt x="7296095" y="1750325"/>
                  </a:lnTo>
                  <a:lnTo>
                    <a:pt x="7249281" y="1781291"/>
                  </a:lnTo>
                  <a:lnTo>
                    <a:pt x="7202468" y="1814418"/>
                  </a:lnTo>
                  <a:lnTo>
                    <a:pt x="7211111" y="1837102"/>
                  </a:lnTo>
                  <a:lnTo>
                    <a:pt x="7291053" y="1772650"/>
                  </a:lnTo>
                  <a:lnTo>
                    <a:pt x="7332465" y="1741684"/>
                  </a:lnTo>
                  <a:lnTo>
                    <a:pt x="7375678" y="1710718"/>
                  </a:lnTo>
                  <a:lnTo>
                    <a:pt x="7427533" y="1675791"/>
                  </a:lnTo>
                  <a:lnTo>
                    <a:pt x="7479748" y="1643025"/>
                  </a:lnTo>
                  <a:lnTo>
                    <a:pt x="7529802" y="1611699"/>
                  </a:lnTo>
                  <a:lnTo>
                    <a:pt x="7581657" y="1580733"/>
                  </a:lnTo>
                  <a:lnTo>
                    <a:pt x="7581657" y="1573891"/>
                  </a:lnTo>
                  <a:close/>
                  <a:moveTo>
                    <a:pt x="2702345" y="1565906"/>
                  </a:moveTo>
                  <a:lnTo>
                    <a:pt x="2646909" y="1590023"/>
                  </a:lnTo>
                  <a:lnTo>
                    <a:pt x="2590035" y="1615939"/>
                  </a:lnTo>
                  <a:lnTo>
                    <a:pt x="2536400" y="1643656"/>
                  </a:lnTo>
                  <a:lnTo>
                    <a:pt x="2480605" y="1672812"/>
                  </a:lnTo>
                  <a:lnTo>
                    <a:pt x="2479166" y="1672812"/>
                  </a:lnTo>
                  <a:lnTo>
                    <a:pt x="2357857" y="1739043"/>
                  </a:lnTo>
                  <a:lnTo>
                    <a:pt x="2238348" y="1808154"/>
                  </a:lnTo>
                  <a:lnTo>
                    <a:pt x="2235108" y="1818593"/>
                  </a:lnTo>
                  <a:lnTo>
                    <a:pt x="2236908" y="1825432"/>
                  </a:lnTo>
                  <a:lnTo>
                    <a:pt x="2269665" y="1813193"/>
                  </a:lnTo>
                  <a:lnTo>
                    <a:pt x="2300982" y="1800955"/>
                  </a:lnTo>
                  <a:lnTo>
                    <a:pt x="2330140" y="1787277"/>
                  </a:lnTo>
                  <a:lnTo>
                    <a:pt x="2359657" y="1773239"/>
                  </a:lnTo>
                  <a:lnTo>
                    <a:pt x="2387374" y="1757761"/>
                  </a:lnTo>
                  <a:lnTo>
                    <a:pt x="2415091" y="1742283"/>
                  </a:lnTo>
                  <a:lnTo>
                    <a:pt x="2442809" y="1725005"/>
                  </a:lnTo>
                  <a:lnTo>
                    <a:pt x="2468727" y="1707727"/>
                  </a:lnTo>
                  <a:lnTo>
                    <a:pt x="2524161" y="1669572"/>
                  </a:lnTo>
                  <a:lnTo>
                    <a:pt x="2581396" y="1636457"/>
                  </a:lnTo>
                  <a:lnTo>
                    <a:pt x="2640070" y="1607300"/>
                  </a:lnTo>
                  <a:lnTo>
                    <a:pt x="2702345" y="1579584"/>
                  </a:lnTo>
                  <a:close/>
                  <a:moveTo>
                    <a:pt x="4935310" y="1563743"/>
                  </a:moveTo>
                  <a:lnTo>
                    <a:pt x="4919822" y="1575625"/>
                  </a:lnTo>
                  <a:lnTo>
                    <a:pt x="4898933" y="1594708"/>
                  </a:lnTo>
                  <a:lnTo>
                    <a:pt x="4902535" y="1593268"/>
                  </a:lnTo>
                  <a:lnTo>
                    <a:pt x="4933869" y="1577425"/>
                  </a:lnTo>
                  <a:close/>
                  <a:moveTo>
                    <a:pt x="8679404" y="1549728"/>
                  </a:moveTo>
                  <a:lnTo>
                    <a:pt x="8675802" y="1551527"/>
                  </a:lnTo>
                  <a:lnTo>
                    <a:pt x="8663918" y="1556567"/>
                  </a:lnTo>
                  <a:lnTo>
                    <a:pt x="8656716" y="1558366"/>
                  </a:lnTo>
                  <a:lnTo>
                    <a:pt x="8649874" y="1558366"/>
                  </a:lnTo>
                  <a:lnTo>
                    <a:pt x="8637630" y="1574203"/>
                  </a:lnTo>
                  <a:lnTo>
                    <a:pt x="8623945" y="1587881"/>
                  </a:lnTo>
                  <a:lnTo>
                    <a:pt x="8637630" y="1581042"/>
                  </a:lnTo>
                  <a:lnTo>
                    <a:pt x="8651674" y="1574203"/>
                  </a:lnTo>
                  <a:lnTo>
                    <a:pt x="8677603" y="1561966"/>
                  </a:lnTo>
                  <a:lnTo>
                    <a:pt x="8679404" y="1555127"/>
                  </a:lnTo>
                  <a:close/>
                  <a:moveTo>
                    <a:pt x="9526042" y="1544689"/>
                  </a:moveTo>
                  <a:lnTo>
                    <a:pt x="9487869" y="1568804"/>
                  </a:lnTo>
                  <a:lnTo>
                    <a:pt x="9522801" y="1555127"/>
                  </a:lnTo>
                  <a:close/>
                  <a:moveTo>
                    <a:pt x="7356592" y="1537164"/>
                  </a:moveTo>
                  <a:lnTo>
                    <a:pt x="7354792" y="1538965"/>
                  </a:lnTo>
                  <a:lnTo>
                    <a:pt x="7358393" y="1537164"/>
                  </a:lnTo>
                  <a:close/>
                  <a:moveTo>
                    <a:pt x="2491044" y="1532790"/>
                  </a:moveTo>
                  <a:lnTo>
                    <a:pt x="2423730" y="1564106"/>
                  </a:lnTo>
                  <a:lnTo>
                    <a:pt x="2427330" y="1570945"/>
                  </a:lnTo>
                  <a:lnTo>
                    <a:pt x="2468727" y="1545029"/>
                  </a:lnTo>
                  <a:close/>
                  <a:moveTo>
                    <a:pt x="9564214" y="1518413"/>
                  </a:moveTo>
                  <a:lnTo>
                    <a:pt x="9550530" y="1528851"/>
                  </a:lnTo>
                  <a:lnTo>
                    <a:pt x="9552330" y="1528851"/>
                  </a:lnTo>
                  <a:lnTo>
                    <a:pt x="9555572" y="1528851"/>
                  </a:lnTo>
                  <a:lnTo>
                    <a:pt x="9560973" y="1523812"/>
                  </a:lnTo>
                  <a:close/>
                  <a:moveTo>
                    <a:pt x="9424128" y="1511574"/>
                  </a:moveTo>
                  <a:lnTo>
                    <a:pt x="9418726" y="1515174"/>
                  </a:lnTo>
                  <a:lnTo>
                    <a:pt x="9406843" y="1523812"/>
                  </a:lnTo>
                  <a:lnTo>
                    <a:pt x="9398200" y="1528851"/>
                  </a:lnTo>
                  <a:lnTo>
                    <a:pt x="9390997" y="1530651"/>
                  </a:lnTo>
                  <a:lnTo>
                    <a:pt x="9385956" y="1530651"/>
                  </a:lnTo>
                  <a:lnTo>
                    <a:pt x="9377313" y="1528851"/>
                  </a:lnTo>
                  <a:lnTo>
                    <a:pt x="9370110" y="1523812"/>
                  </a:lnTo>
                  <a:lnTo>
                    <a:pt x="9366870" y="1520213"/>
                  </a:lnTo>
                  <a:lnTo>
                    <a:pt x="9366870" y="1515174"/>
                  </a:lnTo>
                  <a:lnTo>
                    <a:pt x="9330498" y="1537490"/>
                  </a:lnTo>
                  <a:lnTo>
                    <a:pt x="9294126" y="1561966"/>
                  </a:lnTo>
                  <a:lnTo>
                    <a:pt x="9247310" y="1589681"/>
                  </a:lnTo>
                  <a:lnTo>
                    <a:pt x="9195453" y="1617396"/>
                  </a:lnTo>
                  <a:lnTo>
                    <a:pt x="9174566" y="1676066"/>
                  </a:lnTo>
                  <a:lnTo>
                    <a:pt x="9165923" y="1691903"/>
                  </a:lnTo>
                  <a:lnTo>
                    <a:pt x="9176367" y="1688303"/>
                  </a:lnTo>
                  <a:lnTo>
                    <a:pt x="9190051" y="1688303"/>
                  </a:lnTo>
                  <a:lnTo>
                    <a:pt x="9195453" y="1679665"/>
                  </a:lnTo>
                  <a:lnTo>
                    <a:pt x="9202295" y="1671026"/>
                  </a:lnTo>
                  <a:lnTo>
                    <a:pt x="9209138" y="1662388"/>
                  </a:lnTo>
                  <a:lnTo>
                    <a:pt x="9217780" y="1655189"/>
                  </a:lnTo>
                  <a:lnTo>
                    <a:pt x="9226423" y="1650150"/>
                  </a:lnTo>
                  <a:lnTo>
                    <a:pt x="9236867" y="1644751"/>
                  </a:lnTo>
                  <a:lnTo>
                    <a:pt x="9247310" y="1639712"/>
                  </a:lnTo>
                  <a:lnTo>
                    <a:pt x="9259554" y="1637912"/>
                  </a:lnTo>
                  <a:lnTo>
                    <a:pt x="9275039" y="1631073"/>
                  </a:lnTo>
                  <a:lnTo>
                    <a:pt x="9289084" y="1620635"/>
                  </a:lnTo>
                  <a:lnTo>
                    <a:pt x="9300968" y="1608757"/>
                  </a:lnTo>
                  <a:lnTo>
                    <a:pt x="9307810" y="1593280"/>
                  </a:lnTo>
                  <a:lnTo>
                    <a:pt x="9313212" y="1584642"/>
                  </a:lnTo>
                  <a:lnTo>
                    <a:pt x="9321855" y="1584642"/>
                  </a:lnTo>
                  <a:lnTo>
                    <a:pt x="9340581" y="1584642"/>
                  </a:lnTo>
                  <a:lnTo>
                    <a:pt x="9345983" y="1575643"/>
                  </a:lnTo>
                  <a:lnTo>
                    <a:pt x="9352825" y="1568804"/>
                  </a:lnTo>
                  <a:lnTo>
                    <a:pt x="9370110" y="1556567"/>
                  </a:lnTo>
                  <a:lnTo>
                    <a:pt x="9387756" y="1546488"/>
                  </a:lnTo>
                  <a:lnTo>
                    <a:pt x="9399640" y="1537490"/>
                  </a:lnTo>
                  <a:lnTo>
                    <a:pt x="9411884" y="1532451"/>
                  </a:lnTo>
                  <a:lnTo>
                    <a:pt x="9417286" y="1520213"/>
                  </a:lnTo>
                  <a:close/>
                  <a:moveTo>
                    <a:pt x="5014906" y="1494253"/>
                  </a:moveTo>
                  <a:lnTo>
                    <a:pt x="4995817" y="1509735"/>
                  </a:lnTo>
                  <a:lnTo>
                    <a:pt x="5008063" y="1506495"/>
                  </a:lnTo>
                  <a:close/>
                  <a:moveTo>
                    <a:pt x="6030332" y="1492155"/>
                  </a:moveTo>
                  <a:lnTo>
                    <a:pt x="6021690" y="1493956"/>
                  </a:lnTo>
                  <a:lnTo>
                    <a:pt x="6021690" y="1499357"/>
                  </a:lnTo>
                  <a:close/>
                  <a:moveTo>
                    <a:pt x="9455098" y="1491058"/>
                  </a:moveTo>
                  <a:lnTo>
                    <a:pt x="9446456" y="1494298"/>
                  </a:lnTo>
                  <a:lnTo>
                    <a:pt x="9443214" y="1497897"/>
                  </a:lnTo>
                  <a:lnTo>
                    <a:pt x="9458700" y="1492498"/>
                  </a:lnTo>
                  <a:close/>
                  <a:moveTo>
                    <a:pt x="4722091" y="1491012"/>
                  </a:moveTo>
                  <a:lnTo>
                    <a:pt x="4720651" y="1501094"/>
                  </a:lnTo>
                  <a:lnTo>
                    <a:pt x="4718850" y="1511535"/>
                  </a:lnTo>
                  <a:lnTo>
                    <a:pt x="4729295" y="1509735"/>
                  </a:lnTo>
                  <a:lnTo>
                    <a:pt x="4723892" y="1501094"/>
                  </a:lnTo>
                  <a:close/>
                  <a:moveTo>
                    <a:pt x="9472384" y="1485659"/>
                  </a:moveTo>
                  <a:lnTo>
                    <a:pt x="9467342" y="1489258"/>
                  </a:lnTo>
                  <a:lnTo>
                    <a:pt x="9460140" y="1492498"/>
                  </a:lnTo>
                  <a:lnTo>
                    <a:pt x="9470584" y="1491058"/>
                  </a:lnTo>
                  <a:close/>
                  <a:moveTo>
                    <a:pt x="9619672" y="1483859"/>
                  </a:moveTo>
                  <a:lnTo>
                    <a:pt x="9590143" y="1502936"/>
                  </a:lnTo>
                  <a:lnTo>
                    <a:pt x="9600586" y="1499697"/>
                  </a:lnTo>
                  <a:lnTo>
                    <a:pt x="9612830" y="1497897"/>
                  </a:lnTo>
                  <a:close/>
                  <a:moveTo>
                    <a:pt x="4893891" y="1447806"/>
                  </a:moveTo>
                  <a:lnTo>
                    <a:pt x="4850310" y="1483811"/>
                  </a:lnTo>
                  <a:lnTo>
                    <a:pt x="4807091" y="1521977"/>
                  </a:lnTo>
                  <a:lnTo>
                    <a:pt x="4765671" y="1561943"/>
                  </a:lnTo>
                  <a:lnTo>
                    <a:pt x="4723892" y="1601909"/>
                  </a:lnTo>
                  <a:lnTo>
                    <a:pt x="4723892" y="1613791"/>
                  </a:lnTo>
                  <a:lnTo>
                    <a:pt x="4722091" y="1626033"/>
                  </a:lnTo>
                  <a:lnTo>
                    <a:pt x="4742981" y="1605150"/>
                  </a:lnTo>
                  <a:lnTo>
                    <a:pt x="4765671" y="1582826"/>
                  </a:lnTo>
                  <a:lnTo>
                    <a:pt x="4779358" y="1565544"/>
                  </a:lnTo>
                  <a:lnTo>
                    <a:pt x="4795205" y="1551501"/>
                  </a:lnTo>
                  <a:lnTo>
                    <a:pt x="4812493" y="1541060"/>
                  </a:lnTo>
                  <a:lnTo>
                    <a:pt x="4829781" y="1534219"/>
                  </a:lnTo>
                  <a:lnTo>
                    <a:pt x="4829781" y="1508295"/>
                  </a:lnTo>
                  <a:lnTo>
                    <a:pt x="4841666" y="1506495"/>
                  </a:lnTo>
                  <a:lnTo>
                    <a:pt x="4852111" y="1502894"/>
                  </a:lnTo>
                  <a:lnTo>
                    <a:pt x="4860755" y="1497853"/>
                  </a:lnTo>
                  <a:lnTo>
                    <a:pt x="4869399" y="1491012"/>
                  </a:lnTo>
                  <a:lnTo>
                    <a:pt x="4878043" y="1482371"/>
                  </a:lnTo>
                  <a:lnTo>
                    <a:pt x="4886687" y="1465088"/>
                  </a:lnTo>
                  <a:close/>
                  <a:moveTo>
                    <a:pt x="1105832" y="1431824"/>
                  </a:moveTo>
                  <a:lnTo>
                    <a:pt x="1093597" y="1439024"/>
                  </a:lnTo>
                  <a:lnTo>
                    <a:pt x="1083161" y="1447665"/>
                  </a:lnTo>
                  <a:lnTo>
                    <a:pt x="1053653" y="1468186"/>
                  </a:lnTo>
                  <a:lnTo>
                    <a:pt x="1039979" y="1478627"/>
                  </a:lnTo>
                  <a:lnTo>
                    <a:pt x="1029543" y="1489068"/>
                  </a:lnTo>
                  <a:lnTo>
                    <a:pt x="1009031" y="1506349"/>
                  </a:lnTo>
                  <a:lnTo>
                    <a:pt x="991398" y="1523630"/>
                  </a:lnTo>
                  <a:lnTo>
                    <a:pt x="969087" y="1540912"/>
                  </a:lnTo>
                  <a:lnTo>
                    <a:pt x="951454" y="1558193"/>
                  </a:lnTo>
                  <a:lnTo>
                    <a:pt x="944617" y="1565393"/>
                  </a:lnTo>
                  <a:lnTo>
                    <a:pt x="935981" y="1570434"/>
                  </a:lnTo>
                  <a:lnTo>
                    <a:pt x="927344" y="1575474"/>
                  </a:lnTo>
                  <a:lnTo>
                    <a:pt x="918708" y="1579074"/>
                  </a:lnTo>
                  <a:lnTo>
                    <a:pt x="911871" y="1582675"/>
                  </a:lnTo>
                  <a:lnTo>
                    <a:pt x="908272" y="1587715"/>
                  </a:lnTo>
                  <a:lnTo>
                    <a:pt x="927344" y="1598156"/>
                  </a:lnTo>
                  <a:lnTo>
                    <a:pt x="944617" y="1610397"/>
                  </a:lnTo>
                  <a:lnTo>
                    <a:pt x="958651" y="1593115"/>
                  </a:lnTo>
                  <a:lnTo>
                    <a:pt x="974125" y="1577274"/>
                  </a:lnTo>
                  <a:lnTo>
                    <a:pt x="979523" y="1572234"/>
                  </a:lnTo>
                  <a:lnTo>
                    <a:pt x="984561" y="1566833"/>
                  </a:lnTo>
                  <a:lnTo>
                    <a:pt x="989959" y="1558193"/>
                  </a:lnTo>
                  <a:lnTo>
                    <a:pt x="993198" y="1547752"/>
                  </a:lnTo>
                  <a:lnTo>
                    <a:pt x="994997" y="1535871"/>
                  </a:lnTo>
                  <a:lnTo>
                    <a:pt x="1007232" y="1535871"/>
                  </a:lnTo>
                  <a:lnTo>
                    <a:pt x="1014069" y="1535871"/>
                  </a:lnTo>
                  <a:lnTo>
                    <a:pt x="1019107" y="1537311"/>
                  </a:lnTo>
                  <a:lnTo>
                    <a:pt x="1024505" y="1539111"/>
                  </a:lnTo>
                  <a:lnTo>
                    <a:pt x="1043577" y="1509589"/>
                  </a:lnTo>
                  <a:lnTo>
                    <a:pt x="1062289" y="1482227"/>
                  </a:lnTo>
                  <a:lnTo>
                    <a:pt x="1083161" y="1456305"/>
                  </a:lnTo>
                  <a:close/>
                  <a:moveTo>
                    <a:pt x="8575689" y="1430229"/>
                  </a:moveTo>
                  <a:lnTo>
                    <a:pt x="8511228" y="1468382"/>
                  </a:lnTo>
                  <a:lnTo>
                    <a:pt x="8461172" y="1501136"/>
                  </a:lnTo>
                  <a:lnTo>
                    <a:pt x="8411115" y="1530651"/>
                  </a:lnTo>
                  <a:lnTo>
                    <a:pt x="8369342" y="1556567"/>
                  </a:lnTo>
                  <a:lnTo>
                    <a:pt x="8371142" y="1568804"/>
                  </a:lnTo>
                  <a:lnTo>
                    <a:pt x="8371142" y="1575643"/>
                  </a:lnTo>
                  <a:lnTo>
                    <a:pt x="8369342" y="1581042"/>
                  </a:lnTo>
                  <a:lnTo>
                    <a:pt x="8367541" y="1584642"/>
                  </a:lnTo>
                  <a:lnTo>
                    <a:pt x="8502585" y="1485659"/>
                  </a:lnTo>
                  <a:close/>
                  <a:moveTo>
                    <a:pt x="5205074" y="1430163"/>
                  </a:moveTo>
                  <a:lnTo>
                    <a:pt x="5180943" y="1451046"/>
                  </a:lnTo>
                  <a:lnTo>
                    <a:pt x="5158252" y="1471929"/>
                  </a:lnTo>
                  <a:lnTo>
                    <a:pt x="5140964" y="1485611"/>
                  </a:lnTo>
                  <a:lnTo>
                    <a:pt x="5123676" y="1501094"/>
                  </a:lnTo>
                  <a:lnTo>
                    <a:pt x="5101346" y="1516936"/>
                  </a:lnTo>
                  <a:lnTo>
                    <a:pt x="5077215" y="1532419"/>
                  </a:lnTo>
                  <a:lnTo>
                    <a:pt x="5045880" y="1563743"/>
                  </a:lnTo>
                  <a:lnTo>
                    <a:pt x="5011305" y="1594708"/>
                  </a:lnTo>
                  <a:lnTo>
                    <a:pt x="4940712" y="1655197"/>
                  </a:lnTo>
                  <a:lnTo>
                    <a:pt x="4866158" y="1719647"/>
                  </a:lnTo>
                  <a:lnTo>
                    <a:pt x="4798447" y="1778336"/>
                  </a:lnTo>
                  <a:lnTo>
                    <a:pt x="4779358" y="1797419"/>
                  </a:lnTo>
                  <a:lnTo>
                    <a:pt x="4758828" y="1821542"/>
                  </a:lnTo>
                  <a:lnTo>
                    <a:pt x="4746583" y="1837385"/>
                  </a:lnTo>
                  <a:lnTo>
                    <a:pt x="4776116" y="1819742"/>
                  </a:lnTo>
                  <a:lnTo>
                    <a:pt x="4798447" y="1798859"/>
                  </a:lnTo>
                  <a:lnTo>
                    <a:pt x="4824379" y="1774735"/>
                  </a:lnTo>
                  <a:lnTo>
                    <a:pt x="4834823" y="1764294"/>
                  </a:lnTo>
                  <a:lnTo>
                    <a:pt x="4847069" y="1772935"/>
                  </a:lnTo>
                  <a:lnTo>
                    <a:pt x="4848510" y="1772935"/>
                  </a:lnTo>
                  <a:lnTo>
                    <a:pt x="4852111" y="1757453"/>
                  </a:lnTo>
                  <a:lnTo>
                    <a:pt x="4858954" y="1745571"/>
                  </a:lnTo>
                  <a:lnTo>
                    <a:pt x="4869399" y="1735129"/>
                  </a:lnTo>
                  <a:lnTo>
                    <a:pt x="4881645" y="1726488"/>
                  </a:lnTo>
                  <a:lnTo>
                    <a:pt x="4895331" y="1716046"/>
                  </a:lnTo>
                  <a:lnTo>
                    <a:pt x="4909378" y="1709205"/>
                  </a:lnTo>
                  <a:lnTo>
                    <a:pt x="4909378" y="1707405"/>
                  </a:lnTo>
                  <a:lnTo>
                    <a:pt x="4909378" y="1682921"/>
                  </a:lnTo>
                  <a:lnTo>
                    <a:pt x="4930267" y="1695163"/>
                  </a:lnTo>
                  <a:lnTo>
                    <a:pt x="4932068" y="1695163"/>
                  </a:lnTo>
                  <a:lnTo>
                    <a:pt x="4935310" y="1688322"/>
                  </a:lnTo>
                  <a:lnTo>
                    <a:pt x="4935310" y="1682921"/>
                  </a:lnTo>
                  <a:lnTo>
                    <a:pt x="4938911" y="1676080"/>
                  </a:lnTo>
                  <a:lnTo>
                    <a:pt x="4938911" y="1671040"/>
                  </a:lnTo>
                  <a:lnTo>
                    <a:pt x="4947555" y="1665639"/>
                  </a:lnTo>
                  <a:lnTo>
                    <a:pt x="4949356" y="1665639"/>
                  </a:lnTo>
                  <a:lnTo>
                    <a:pt x="4949356" y="1648356"/>
                  </a:lnTo>
                  <a:lnTo>
                    <a:pt x="4959441" y="1644756"/>
                  </a:lnTo>
                  <a:lnTo>
                    <a:pt x="4976729" y="1636114"/>
                  </a:lnTo>
                  <a:lnTo>
                    <a:pt x="4995817" y="1624232"/>
                  </a:lnTo>
                  <a:lnTo>
                    <a:pt x="5014906" y="1608750"/>
                  </a:lnTo>
                  <a:lnTo>
                    <a:pt x="5032194" y="1589667"/>
                  </a:lnTo>
                  <a:lnTo>
                    <a:pt x="5049482" y="1570584"/>
                  </a:lnTo>
                  <a:lnTo>
                    <a:pt x="5068571" y="1551501"/>
                  </a:lnTo>
                  <a:lnTo>
                    <a:pt x="5108189" y="1516936"/>
                  </a:lnTo>
                  <a:lnTo>
                    <a:pt x="5140964" y="1496053"/>
                  </a:lnTo>
                  <a:lnTo>
                    <a:pt x="5168697" y="1475170"/>
                  </a:lnTo>
                  <a:lnTo>
                    <a:pt x="5180943" y="1466889"/>
                  </a:lnTo>
                  <a:lnTo>
                    <a:pt x="5191387" y="1456447"/>
                  </a:lnTo>
                  <a:lnTo>
                    <a:pt x="5200031" y="1444205"/>
                  </a:lnTo>
                  <a:close/>
                  <a:moveTo>
                    <a:pt x="7502074" y="1429863"/>
                  </a:moveTo>
                  <a:lnTo>
                    <a:pt x="7484789" y="1443906"/>
                  </a:lnTo>
                  <a:lnTo>
                    <a:pt x="7488390" y="1442106"/>
                  </a:lnTo>
                  <a:lnTo>
                    <a:pt x="7495232" y="1437065"/>
                  </a:lnTo>
                  <a:close/>
                  <a:moveTo>
                    <a:pt x="6019889" y="1421222"/>
                  </a:moveTo>
                  <a:lnTo>
                    <a:pt x="6007646" y="1429863"/>
                  </a:lnTo>
                  <a:lnTo>
                    <a:pt x="6011247" y="1433464"/>
                  </a:lnTo>
                  <a:close/>
                  <a:moveTo>
                    <a:pt x="4786561" y="1416481"/>
                  </a:moveTo>
                  <a:lnTo>
                    <a:pt x="4720651" y="1465088"/>
                  </a:lnTo>
                  <a:lnTo>
                    <a:pt x="4722091" y="1466889"/>
                  </a:lnTo>
                  <a:lnTo>
                    <a:pt x="4734337" y="1465088"/>
                  </a:lnTo>
                  <a:lnTo>
                    <a:pt x="4750184" y="1459687"/>
                  </a:lnTo>
                  <a:lnTo>
                    <a:pt x="4760269" y="1454647"/>
                  </a:lnTo>
                  <a:lnTo>
                    <a:pt x="4767472" y="1447806"/>
                  </a:lnTo>
                  <a:lnTo>
                    <a:pt x="4770714" y="1439164"/>
                  </a:lnTo>
                  <a:lnTo>
                    <a:pt x="4777917" y="1426922"/>
                  </a:lnTo>
                  <a:close/>
                  <a:moveTo>
                    <a:pt x="6565446" y="1416181"/>
                  </a:moveTo>
                  <a:lnTo>
                    <a:pt x="6514052" y="1453672"/>
                  </a:lnTo>
                  <a:lnTo>
                    <a:pt x="6504588" y="1459389"/>
                  </a:lnTo>
                  <a:lnTo>
                    <a:pt x="6495863" y="1465701"/>
                  </a:lnTo>
                  <a:lnTo>
                    <a:pt x="6450933" y="1493956"/>
                  </a:lnTo>
                  <a:lnTo>
                    <a:pt x="6349024" y="1561649"/>
                  </a:lnTo>
                  <a:lnTo>
                    <a:pt x="6323096" y="1580733"/>
                  </a:lnTo>
                  <a:lnTo>
                    <a:pt x="6274482" y="1613499"/>
                  </a:lnTo>
                  <a:lnTo>
                    <a:pt x="6289967" y="1613499"/>
                  </a:lnTo>
                  <a:lnTo>
                    <a:pt x="6305451" y="1599816"/>
                  </a:lnTo>
                  <a:lnTo>
                    <a:pt x="6323096" y="1585774"/>
                  </a:lnTo>
                  <a:lnTo>
                    <a:pt x="6338581" y="1573891"/>
                  </a:lnTo>
                  <a:lnTo>
                    <a:pt x="6355866" y="1563449"/>
                  </a:lnTo>
                  <a:lnTo>
                    <a:pt x="6423205" y="1518080"/>
                  </a:lnTo>
                  <a:lnTo>
                    <a:pt x="6444091" y="1506198"/>
                  </a:lnTo>
                  <a:lnTo>
                    <a:pt x="6461376" y="1493956"/>
                  </a:lnTo>
                  <a:lnTo>
                    <a:pt x="6475420" y="1483514"/>
                  </a:lnTo>
                  <a:lnTo>
                    <a:pt x="6487663" y="1471632"/>
                  </a:lnTo>
                  <a:lnTo>
                    <a:pt x="6495863" y="1465701"/>
                  </a:lnTo>
                  <a:lnTo>
                    <a:pt x="6508189" y="1457949"/>
                  </a:lnTo>
                  <a:lnTo>
                    <a:pt x="6514052" y="1453672"/>
                  </a:lnTo>
                  <a:lnTo>
                    <a:pt x="6521873" y="1448947"/>
                  </a:lnTo>
                  <a:lnTo>
                    <a:pt x="6555003" y="1433464"/>
                  </a:lnTo>
                  <a:lnTo>
                    <a:pt x="6561845" y="1421222"/>
                  </a:lnTo>
                  <a:close/>
                  <a:moveTo>
                    <a:pt x="4961242" y="1395598"/>
                  </a:moveTo>
                  <a:lnTo>
                    <a:pt x="4924865" y="1423322"/>
                  </a:lnTo>
                  <a:lnTo>
                    <a:pt x="4907577" y="1437364"/>
                  </a:lnTo>
                  <a:lnTo>
                    <a:pt x="4912979" y="1439164"/>
                  </a:lnTo>
                  <a:lnTo>
                    <a:pt x="4919822" y="1440605"/>
                  </a:lnTo>
                  <a:lnTo>
                    <a:pt x="4928466" y="1431963"/>
                  </a:lnTo>
                  <a:lnTo>
                    <a:pt x="4933869" y="1428723"/>
                  </a:lnTo>
                  <a:lnTo>
                    <a:pt x="4940712" y="1426922"/>
                  </a:lnTo>
                  <a:close/>
                  <a:moveTo>
                    <a:pt x="4821137" y="1390557"/>
                  </a:moveTo>
                  <a:lnTo>
                    <a:pt x="4798447" y="1406039"/>
                  </a:lnTo>
                  <a:lnTo>
                    <a:pt x="4807091" y="1402439"/>
                  </a:lnTo>
                  <a:lnTo>
                    <a:pt x="4815735" y="1399198"/>
                  </a:lnTo>
                  <a:close/>
                  <a:moveTo>
                    <a:pt x="3384480" y="1383770"/>
                  </a:moveTo>
                  <a:lnTo>
                    <a:pt x="3295928" y="1432363"/>
                  </a:lnTo>
                  <a:lnTo>
                    <a:pt x="3301328" y="1439562"/>
                  </a:lnTo>
                  <a:lnTo>
                    <a:pt x="3306367" y="1434163"/>
                  </a:lnTo>
                  <a:lnTo>
                    <a:pt x="3313207" y="1427324"/>
                  </a:lnTo>
                  <a:lnTo>
                    <a:pt x="3320046" y="1423725"/>
                  </a:lnTo>
                  <a:lnTo>
                    <a:pt x="3327246" y="1420485"/>
                  </a:lnTo>
                  <a:lnTo>
                    <a:pt x="3342724" y="1413286"/>
                  </a:lnTo>
                  <a:lnTo>
                    <a:pt x="3358563" y="1406447"/>
                  </a:lnTo>
                  <a:lnTo>
                    <a:pt x="3370442" y="1394208"/>
                  </a:lnTo>
                  <a:close/>
                  <a:moveTo>
                    <a:pt x="7373877" y="1378013"/>
                  </a:moveTo>
                  <a:lnTo>
                    <a:pt x="7308338" y="1412580"/>
                  </a:lnTo>
                  <a:lnTo>
                    <a:pt x="7261525" y="1440305"/>
                  </a:lnTo>
                  <a:lnTo>
                    <a:pt x="7219753" y="1469831"/>
                  </a:lnTo>
                  <a:lnTo>
                    <a:pt x="7180142" y="1499357"/>
                  </a:lnTo>
                  <a:lnTo>
                    <a:pt x="7147012" y="1530323"/>
                  </a:lnTo>
                  <a:lnTo>
                    <a:pt x="7136569" y="1540765"/>
                  </a:lnTo>
                  <a:lnTo>
                    <a:pt x="7126486" y="1547606"/>
                  </a:lnTo>
                  <a:lnTo>
                    <a:pt x="7136569" y="1547606"/>
                  </a:lnTo>
                  <a:lnTo>
                    <a:pt x="7145572" y="1546166"/>
                  </a:lnTo>
                  <a:lnTo>
                    <a:pt x="7156015" y="1540765"/>
                  </a:lnTo>
                  <a:lnTo>
                    <a:pt x="7164657" y="1533924"/>
                  </a:lnTo>
                  <a:lnTo>
                    <a:pt x="7190585" y="1518080"/>
                  </a:lnTo>
                  <a:lnTo>
                    <a:pt x="7212911" y="1500797"/>
                  </a:lnTo>
                  <a:lnTo>
                    <a:pt x="7251082" y="1473432"/>
                  </a:lnTo>
                  <a:lnTo>
                    <a:pt x="7282051" y="1450747"/>
                  </a:lnTo>
                  <a:lnTo>
                    <a:pt x="7311579" y="1426623"/>
                  </a:lnTo>
                  <a:lnTo>
                    <a:pt x="7337507" y="1405739"/>
                  </a:lnTo>
                  <a:lnTo>
                    <a:pt x="7365235" y="1383054"/>
                  </a:lnTo>
                  <a:close/>
                  <a:moveTo>
                    <a:pt x="4858954" y="1361032"/>
                  </a:moveTo>
                  <a:lnTo>
                    <a:pt x="4853912" y="1364633"/>
                  </a:lnTo>
                  <a:lnTo>
                    <a:pt x="4860755" y="1362833"/>
                  </a:lnTo>
                  <a:lnTo>
                    <a:pt x="4860755" y="1361032"/>
                  </a:lnTo>
                  <a:close/>
                  <a:moveTo>
                    <a:pt x="1320305" y="1360898"/>
                  </a:moveTo>
                  <a:lnTo>
                    <a:pt x="1290797" y="1381420"/>
                  </a:lnTo>
                  <a:lnTo>
                    <a:pt x="1261289" y="1405902"/>
                  </a:lnTo>
                  <a:lnTo>
                    <a:pt x="1235379" y="1430023"/>
                  </a:lnTo>
                  <a:lnTo>
                    <a:pt x="1209470" y="1456305"/>
                  </a:lnTo>
                  <a:lnTo>
                    <a:pt x="1178523" y="1487268"/>
                  </a:lnTo>
                  <a:lnTo>
                    <a:pt x="1133541" y="1532271"/>
                  </a:lnTo>
                  <a:lnTo>
                    <a:pt x="1110870" y="1553152"/>
                  </a:lnTo>
                  <a:lnTo>
                    <a:pt x="1088199" y="1572234"/>
                  </a:lnTo>
                  <a:lnTo>
                    <a:pt x="1072725" y="1585915"/>
                  </a:lnTo>
                  <a:lnTo>
                    <a:pt x="1057252" y="1598156"/>
                  </a:lnTo>
                  <a:lnTo>
                    <a:pt x="1024505" y="1622277"/>
                  </a:lnTo>
                  <a:lnTo>
                    <a:pt x="1012270" y="1629118"/>
                  </a:lnTo>
                  <a:lnTo>
                    <a:pt x="1001834" y="1635958"/>
                  </a:lnTo>
                  <a:lnTo>
                    <a:pt x="991398" y="1639559"/>
                  </a:lnTo>
                  <a:lnTo>
                    <a:pt x="980962" y="1643159"/>
                  </a:lnTo>
                  <a:lnTo>
                    <a:pt x="1003633" y="1658640"/>
                  </a:lnTo>
                  <a:lnTo>
                    <a:pt x="1019107" y="1644599"/>
                  </a:lnTo>
                  <a:lnTo>
                    <a:pt x="1034941" y="1630918"/>
                  </a:lnTo>
                  <a:lnTo>
                    <a:pt x="1053653" y="1617237"/>
                  </a:lnTo>
                  <a:lnTo>
                    <a:pt x="1074525" y="1604996"/>
                  </a:lnTo>
                  <a:lnTo>
                    <a:pt x="1093597" y="1593115"/>
                  </a:lnTo>
                  <a:lnTo>
                    <a:pt x="1109071" y="1579074"/>
                  </a:lnTo>
                  <a:lnTo>
                    <a:pt x="1123105" y="1565393"/>
                  </a:lnTo>
                  <a:lnTo>
                    <a:pt x="1134980" y="1551352"/>
                  </a:lnTo>
                  <a:lnTo>
                    <a:pt x="1138579" y="1546312"/>
                  </a:lnTo>
                  <a:lnTo>
                    <a:pt x="1145416" y="1546312"/>
                  </a:lnTo>
                  <a:lnTo>
                    <a:pt x="1149014" y="1546312"/>
                  </a:lnTo>
                  <a:lnTo>
                    <a:pt x="1154412" y="1540912"/>
                  </a:lnTo>
                  <a:lnTo>
                    <a:pt x="1161249" y="1535871"/>
                  </a:lnTo>
                  <a:lnTo>
                    <a:pt x="1209470" y="1492308"/>
                  </a:lnTo>
                  <a:lnTo>
                    <a:pt x="1259850" y="1445865"/>
                  </a:lnTo>
                  <a:lnTo>
                    <a:pt x="1280361" y="1424983"/>
                  </a:lnTo>
                  <a:lnTo>
                    <a:pt x="1304831" y="1405902"/>
                  </a:lnTo>
                  <a:lnTo>
                    <a:pt x="1328942" y="1388620"/>
                  </a:lnTo>
                  <a:lnTo>
                    <a:pt x="1353052" y="1372779"/>
                  </a:lnTo>
                  <a:lnTo>
                    <a:pt x="1348014" y="1369539"/>
                  </a:lnTo>
                  <a:close/>
                  <a:moveTo>
                    <a:pt x="4765671" y="1336909"/>
                  </a:moveTo>
                  <a:lnTo>
                    <a:pt x="4748384" y="1341950"/>
                  </a:lnTo>
                  <a:lnTo>
                    <a:pt x="4730735" y="1347350"/>
                  </a:lnTo>
                  <a:lnTo>
                    <a:pt x="4725693" y="1348791"/>
                  </a:lnTo>
                  <a:lnTo>
                    <a:pt x="4725693" y="1362833"/>
                  </a:lnTo>
                  <a:lnTo>
                    <a:pt x="4723892" y="1376515"/>
                  </a:lnTo>
                  <a:lnTo>
                    <a:pt x="4732536" y="1369674"/>
                  </a:lnTo>
                  <a:lnTo>
                    <a:pt x="4741180" y="1362833"/>
                  </a:lnTo>
                  <a:lnTo>
                    <a:pt x="4762070" y="1341950"/>
                  </a:lnTo>
                  <a:close/>
                  <a:moveTo>
                    <a:pt x="697397" y="1331376"/>
                  </a:moveTo>
                  <a:lnTo>
                    <a:pt x="683363" y="1338577"/>
                  </a:lnTo>
                  <a:lnTo>
                    <a:pt x="690560" y="1334977"/>
                  </a:lnTo>
                  <a:close/>
                  <a:moveTo>
                    <a:pt x="3793041" y="1328697"/>
                  </a:moveTo>
                  <a:lnTo>
                    <a:pt x="3742646" y="1363252"/>
                  </a:lnTo>
                  <a:lnTo>
                    <a:pt x="3692611" y="1396008"/>
                  </a:lnTo>
                  <a:lnTo>
                    <a:pt x="3640416" y="1425524"/>
                  </a:lnTo>
                  <a:lnTo>
                    <a:pt x="3586781" y="1455040"/>
                  </a:lnTo>
                  <a:lnTo>
                    <a:pt x="3536746" y="1480957"/>
                  </a:lnTo>
                  <a:lnTo>
                    <a:pt x="3569503" y="1465479"/>
                  </a:lnTo>
                  <a:lnTo>
                    <a:pt x="3635376" y="1434163"/>
                  </a:lnTo>
                  <a:lnTo>
                    <a:pt x="3694411" y="1401048"/>
                  </a:lnTo>
                  <a:lnTo>
                    <a:pt x="3745886" y="1368292"/>
                  </a:lnTo>
                  <a:lnTo>
                    <a:pt x="3770364" y="1351014"/>
                  </a:lnTo>
                  <a:lnTo>
                    <a:pt x="3793041" y="1333736"/>
                  </a:lnTo>
                  <a:close/>
                  <a:moveTo>
                    <a:pt x="7136569" y="1326163"/>
                  </a:moveTo>
                  <a:lnTo>
                    <a:pt x="7122885" y="1334805"/>
                  </a:lnTo>
                  <a:lnTo>
                    <a:pt x="7076072" y="1365771"/>
                  </a:lnTo>
                  <a:lnTo>
                    <a:pt x="7093357" y="1362530"/>
                  </a:lnTo>
                  <a:lnTo>
                    <a:pt x="7096958" y="1355689"/>
                  </a:lnTo>
                  <a:lnTo>
                    <a:pt x="7101999" y="1350288"/>
                  </a:lnTo>
                  <a:lnTo>
                    <a:pt x="7107401" y="1347047"/>
                  </a:lnTo>
                  <a:lnTo>
                    <a:pt x="7112442" y="1345247"/>
                  </a:lnTo>
                  <a:close/>
                  <a:moveTo>
                    <a:pt x="6859650" y="1315721"/>
                  </a:moveTo>
                  <a:lnTo>
                    <a:pt x="6854608" y="1321122"/>
                  </a:lnTo>
                  <a:lnTo>
                    <a:pt x="6851007" y="1322563"/>
                  </a:lnTo>
                  <a:lnTo>
                    <a:pt x="6863251" y="1319322"/>
                  </a:lnTo>
                  <a:close/>
                  <a:moveTo>
                    <a:pt x="7481188" y="1310680"/>
                  </a:moveTo>
                  <a:lnTo>
                    <a:pt x="7458862" y="1326163"/>
                  </a:lnTo>
                  <a:lnTo>
                    <a:pt x="7464263" y="1322563"/>
                  </a:lnTo>
                  <a:lnTo>
                    <a:pt x="7474346" y="1317522"/>
                  </a:lnTo>
                  <a:close/>
                  <a:moveTo>
                    <a:pt x="3174980" y="1307820"/>
                  </a:moveTo>
                  <a:lnTo>
                    <a:pt x="3167780" y="1313219"/>
                  </a:lnTo>
                  <a:lnTo>
                    <a:pt x="3171380" y="1311419"/>
                  </a:lnTo>
                  <a:close/>
                  <a:moveTo>
                    <a:pt x="7522960" y="1287996"/>
                  </a:moveTo>
                  <a:lnTo>
                    <a:pt x="7528001" y="1291597"/>
                  </a:lnTo>
                  <a:lnTo>
                    <a:pt x="7528001" y="1287996"/>
                  </a:lnTo>
                  <a:close/>
                  <a:moveTo>
                    <a:pt x="6568687" y="1279354"/>
                  </a:moveTo>
                  <a:lnTo>
                    <a:pt x="6447692" y="1357129"/>
                  </a:lnTo>
                  <a:lnTo>
                    <a:pt x="6336780" y="1431664"/>
                  </a:lnTo>
                  <a:lnTo>
                    <a:pt x="6236311" y="1502598"/>
                  </a:lnTo>
                  <a:lnTo>
                    <a:pt x="6144485" y="1573891"/>
                  </a:lnTo>
                  <a:lnTo>
                    <a:pt x="6125400" y="1584333"/>
                  </a:lnTo>
                  <a:lnTo>
                    <a:pt x="6108115" y="1596216"/>
                  </a:lnTo>
                  <a:lnTo>
                    <a:pt x="6094431" y="1604857"/>
                  </a:lnTo>
                  <a:lnTo>
                    <a:pt x="6071744" y="1618900"/>
                  </a:lnTo>
                  <a:lnTo>
                    <a:pt x="6051218" y="1634383"/>
                  </a:lnTo>
                  <a:lnTo>
                    <a:pt x="6042576" y="1641224"/>
                  </a:lnTo>
                  <a:lnTo>
                    <a:pt x="6033933" y="1648066"/>
                  </a:lnTo>
                  <a:lnTo>
                    <a:pt x="6024931" y="1656707"/>
                  </a:lnTo>
                  <a:lnTo>
                    <a:pt x="6019889" y="1665349"/>
                  </a:lnTo>
                  <a:lnTo>
                    <a:pt x="6018089" y="1670750"/>
                  </a:lnTo>
                  <a:lnTo>
                    <a:pt x="6016288" y="1673991"/>
                  </a:lnTo>
                  <a:lnTo>
                    <a:pt x="6014848" y="1677591"/>
                  </a:lnTo>
                  <a:lnTo>
                    <a:pt x="6013047" y="1684433"/>
                  </a:lnTo>
                  <a:lnTo>
                    <a:pt x="6078946" y="1644465"/>
                  </a:lnTo>
                  <a:lnTo>
                    <a:pt x="6144485" y="1601617"/>
                  </a:lnTo>
                  <a:lnTo>
                    <a:pt x="6177614" y="1578932"/>
                  </a:lnTo>
                  <a:lnTo>
                    <a:pt x="6208583" y="1554808"/>
                  </a:lnTo>
                  <a:lnTo>
                    <a:pt x="6238112" y="1528523"/>
                  </a:lnTo>
                  <a:lnTo>
                    <a:pt x="6267280" y="1502598"/>
                  </a:lnTo>
                  <a:lnTo>
                    <a:pt x="6270881" y="1497557"/>
                  </a:lnTo>
                  <a:lnTo>
                    <a:pt x="6277723" y="1497557"/>
                  </a:lnTo>
                  <a:lnTo>
                    <a:pt x="6283125" y="1497557"/>
                  </a:lnTo>
                  <a:lnTo>
                    <a:pt x="6284925" y="1493956"/>
                  </a:lnTo>
                  <a:lnTo>
                    <a:pt x="6289967" y="1490715"/>
                  </a:lnTo>
                  <a:lnTo>
                    <a:pt x="6295368" y="1488915"/>
                  </a:lnTo>
                  <a:lnTo>
                    <a:pt x="6307252" y="1487115"/>
                  </a:lnTo>
                  <a:lnTo>
                    <a:pt x="6310853" y="1480273"/>
                  </a:lnTo>
                  <a:lnTo>
                    <a:pt x="6315894" y="1473432"/>
                  </a:lnTo>
                  <a:lnTo>
                    <a:pt x="6324897" y="1468031"/>
                  </a:lnTo>
                  <a:lnTo>
                    <a:pt x="6333539" y="1464790"/>
                  </a:lnTo>
                  <a:lnTo>
                    <a:pt x="6345423" y="1459389"/>
                  </a:lnTo>
                  <a:lnTo>
                    <a:pt x="6357666" y="1454348"/>
                  </a:lnTo>
                  <a:lnTo>
                    <a:pt x="6371350" y="1448947"/>
                  </a:lnTo>
                  <a:lnTo>
                    <a:pt x="6379992" y="1443906"/>
                  </a:lnTo>
                  <a:lnTo>
                    <a:pt x="6388635" y="1435265"/>
                  </a:lnTo>
                  <a:lnTo>
                    <a:pt x="6393676" y="1428423"/>
                  </a:lnTo>
                  <a:lnTo>
                    <a:pt x="6400878" y="1421222"/>
                  </a:lnTo>
                  <a:lnTo>
                    <a:pt x="6409521" y="1416181"/>
                  </a:lnTo>
                  <a:lnTo>
                    <a:pt x="6418163" y="1412580"/>
                  </a:lnTo>
                  <a:lnTo>
                    <a:pt x="6442290" y="1402138"/>
                  </a:lnTo>
                  <a:lnTo>
                    <a:pt x="6463176" y="1390256"/>
                  </a:lnTo>
                  <a:lnTo>
                    <a:pt x="6480461" y="1376213"/>
                  </a:lnTo>
                  <a:lnTo>
                    <a:pt x="6494505" y="1360730"/>
                  </a:lnTo>
                  <a:lnTo>
                    <a:pt x="6508189" y="1345247"/>
                  </a:lnTo>
                  <a:lnTo>
                    <a:pt x="6523674" y="1331204"/>
                  </a:lnTo>
                  <a:lnTo>
                    <a:pt x="6544560" y="1319322"/>
                  </a:lnTo>
                  <a:lnTo>
                    <a:pt x="6566886" y="1307080"/>
                  </a:lnTo>
                  <a:lnTo>
                    <a:pt x="6568687" y="1298438"/>
                  </a:lnTo>
                  <a:lnTo>
                    <a:pt x="6570487" y="1294837"/>
                  </a:lnTo>
                  <a:lnTo>
                    <a:pt x="6572288" y="1289796"/>
                  </a:lnTo>
                  <a:lnTo>
                    <a:pt x="6570487" y="1284395"/>
                  </a:lnTo>
                  <a:close/>
                  <a:moveTo>
                    <a:pt x="3708090" y="1274704"/>
                  </a:moveTo>
                  <a:lnTo>
                    <a:pt x="3671733" y="1300981"/>
                  </a:lnTo>
                  <a:lnTo>
                    <a:pt x="3633577" y="1325097"/>
                  </a:lnTo>
                  <a:lnTo>
                    <a:pt x="3591821" y="1349214"/>
                  </a:lnTo>
                  <a:lnTo>
                    <a:pt x="3548985" y="1371891"/>
                  </a:lnTo>
                  <a:lnTo>
                    <a:pt x="3489950" y="1404647"/>
                  </a:lnTo>
                  <a:lnTo>
                    <a:pt x="3434515" y="1435963"/>
                  </a:lnTo>
                  <a:lnTo>
                    <a:pt x="3384480" y="1467279"/>
                  </a:lnTo>
                  <a:lnTo>
                    <a:pt x="3337685" y="1496435"/>
                  </a:lnTo>
                  <a:lnTo>
                    <a:pt x="3339124" y="1503274"/>
                  </a:lnTo>
                  <a:lnTo>
                    <a:pt x="3340924" y="1510113"/>
                  </a:lnTo>
                  <a:lnTo>
                    <a:pt x="3340924" y="1517312"/>
                  </a:lnTo>
                  <a:lnTo>
                    <a:pt x="3339124" y="1524151"/>
                  </a:lnTo>
                  <a:lnTo>
                    <a:pt x="3382680" y="1494635"/>
                  </a:lnTo>
                  <a:lnTo>
                    <a:pt x="3424076" y="1463679"/>
                  </a:lnTo>
                  <a:lnTo>
                    <a:pt x="3451794" y="1444602"/>
                  </a:lnTo>
                  <a:lnTo>
                    <a:pt x="3479511" y="1429124"/>
                  </a:lnTo>
                  <a:lnTo>
                    <a:pt x="3510828" y="1416885"/>
                  </a:lnTo>
                  <a:lnTo>
                    <a:pt x="3541786" y="1406447"/>
                  </a:lnTo>
                  <a:lnTo>
                    <a:pt x="3557624" y="1392409"/>
                  </a:lnTo>
                  <a:lnTo>
                    <a:pt x="3573102" y="1380530"/>
                  </a:lnTo>
                  <a:lnTo>
                    <a:pt x="3604060" y="1357853"/>
                  </a:lnTo>
                  <a:lnTo>
                    <a:pt x="3619538" y="1347775"/>
                  </a:lnTo>
                  <a:lnTo>
                    <a:pt x="3637177" y="1337336"/>
                  </a:lnTo>
                  <a:lnTo>
                    <a:pt x="3675333" y="1321858"/>
                  </a:lnTo>
                  <a:lnTo>
                    <a:pt x="3690811" y="1299181"/>
                  </a:lnTo>
                  <a:close/>
                  <a:moveTo>
                    <a:pt x="757853" y="1269092"/>
                  </a:moveTo>
                  <a:lnTo>
                    <a:pt x="742379" y="1274132"/>
                  </a:lnTo>
                  <a:lnTo>
                    <a:pt x="735542" y="1289973"/>
                  </a:lnTo>
                  <a:lnTo>
                    <a:pt x="728705" y="1305454"/>
                  </a:lnTo>
                  <a:lnTo>
                    <a:pt x="735542" y="1293574"/>
                  </a:lnTo>
                  <a:lnTo>
                    <a:pt x="745978" y="1281333"/>
                  </a:lnTo>
                  <a:close/>
                  <a:moveTo>
                    <a:pt x="3432716" y="1257426"/>
                  </a:moveTo>
                  <a:lnTo>
                    <a:pt x="3358563" y="1297381"/>
                  </a:lnTo>
                  <a:lnTo>
                    <a:pt x="3284049" y="1337336"/>
                  </a:lnTo>
                  <a:lnTo>
                    <a:pt x="3240854" y="1359653"/>
                  </a:lnTo>
                  <a:lnTo>
                    <a:pt x="3240854" y="1361453"/>
                  </a:lnTo>
                  <a:lnTo>
                    <a:pt x="3245893" y="1363252"/>
                  </a:lnTo>
                  <a:lnTo>
                    <a:pt x="3254532" y="1373331"/>
                  </a:lnTo>
                  <a:lnTo>
                    <a:pt x="3271811" y="1363252"/>
                  </a:lnTo>
                  <a:lnTo>
                    <a:pt x="3289089" y="1351014"/>
                  </a:lnTo>
                  <a:lnTo>
                    <a:pt x="3308168" y="1339136"/>
                  </a:lnTo>
                  <a:lnTo>
                    <a:pt x="3318607" y="1330497"/>
                  </a:lnTo>
                  <a:lnTo>
                    <a:pt x="3329046" y="1323298"/>
                  </a:lnTo>
                  <a:lnTo>
                    <a:pt x="3339124" y="1314659"/>
                  </a:lnTo>
                  <a:lnTo>
                    <a:pt x="3351363" y="1304220"/>
                  </a:lnTo>
                  <a:lnTo>
                    <a:pt x="3367202" y="1295581"/>
                  </a:lnTo>
                  <a:lnTo>
                    <a:pt x="3386280" y="1285143"/>
                  </a:lnTo>
                  <a:lnTo>
                    <a:pt x="3399959" y="1280103"/>
                  </a:lnTo>
                  <a:lnTo>
                    <a:pt x="3412197" y="1273264"/>
                  </a:lnTo>
                  <a:lnTo>
                    <a:pt x="3422636" y="1266065"/>
                  </a:lnTo>
                  <a:lnTo>
                    <a:pt x="3430916" y="1259226"/>
                  </a:lnTo>
                  <a:close/>
                  <a:moveTo>
                    <a:pt x="2479166" y="1243748"/>
                  </a:moveTo>
                  <a:lnTo>
                    <a:pt x="2415091" y="1281903"/>
                  </a:lnTo>
                  <a:lnTo>
                    <a:pt x="2352817" y="1323298"/>
                  </a:lnTo>
                  <a:lnTo>
                    <a:pt x="2290543" y="1365052"/>
                  </a:lnTo>
                  <a:lnTo>
                    <a:pt x="2229709" y="1408247"/>
                  </a:lnTo>
                  <a:lnTo>
                    <a:pt x="2231509" y="1413286"/>
                  </a:lnTo>
                  <a:lnTo>
                    <a:pt x="2233308" y="1421925"/>
                  </a:lnTo>
                  <a:lnTo>
                    <a:pt x="2238348" y="1411486"/>
                  </a:lnTo>
                  <a:lnTo>
                    <a:pt x="2243747" y="1406447"/>
                  </a:lnTo>
                  <a:lnTo>
                    <a:pt x="2250587" y="1404647"/>
                  </a:lnTo>
                  <a:lnTo>
                    <a:pt x="2254186" y="1404647"/>
                  </a:lnTo>
                  <a:lnTo>
                    <a:pt x="2261026" y="1404647"/>
                  </a:lnTo>
                  <a:lnTo>
                    <a:pt x="2266426" y="1408247"/>
                  </a:lnTo>
                  <a:lnTo>
                    <a:pt x="2273265" y="1397808"/>
                  </a:lnTo>
                  <a:lnTo>
                    <a:pt x="2283704" y="1387369"/>
                  </a:lnTo>
                  <a:lnTo>
                    <a:pt x="2292343" y="1378730"/>
                  </a:lnTo>
                  <a:lnTo>
                    <a:pt x="2302422" y="1371891"/>
                  </a:lnTo>
                  <a:lnTo>
                    <a:pt x="2311061" y="1365052"/>
                  </a:lnTo>
                  <a:lnTo>
                    <a:pt x="2323300" y="1359653"/>
                  </a:lnTo>
                  <a:lnTo>
                    <a:pt x="2333739" y="1356413"/>
                  </a:lnTo>
                  <a:lnTo>
                    <a:pt x="2345618" y="1354614"/>
                  </a:lnTo>
                  <a:lnTo>
                    <a:pt x="2349217" y="1344175"/>
                  </a:lnTo>
                  <a:lnTo>
                    <a:pt x="2352817" y="1335536"/>
                  </a:lnTo>
                  <a:lnTo>
                    <a:pt x="2357857" y="1328697"/>
                  </a:lnTo>
                  <a:lnTo>
                    <a:pt x="2364696" y="1323298"/>
                  </a:lnTo>
                  <a:lnTo>
                    <a:pt x="2376935" y="1320058"/>
                  </a:lnTo>
                  <a:lnTo>
                    <a:pt x="2389174" y="1318258"/>
                  </a:lnTo>
                  <a:lnTo>
                    <a:pt x="2394213" y="1309620"/>
                  </a:lnTo>
                  <a:lnTo>
                    <a:pt x="2401413" y="1302780"/>
                  </a:lnTo>
                  <a:lnTo>
                    <a:pt x="2413292" y="1297381"/>
                  </a:lnTo>
                  <a:lnTo>
                    <a:pt x="2429130" y="1292342"/>
                  </a:lnTo>
                  <a:lnTo>
                    <a:pt x="2441009" y="1288742"/>
                  </a:lnTo>
                  <a:lnTo>
                    <a:pt x="2449648" y="1283703"/>
                  </a:lnTo>
                  <a:lnTo>
                    <a:pt x="2458287" y="1278304"/>
                  </a:lnTo>
                  <a:lnTo>
                    <a:pt x="2463327" y="1269665"/>
                  </a:lnTo>
                  <a:close/>
                  <a:moveTo>
                    <a:pt x="7422491" y="1242987"/>
                  </a:moveTo>
                  <a:lnTo>
                    <a:pt x="7353351" y="1284395"/>
                  </a:lnTo>
                  <a:lnTo>
                    <a:pt x="7316981" y="1303479"/>
                  </a:lnTo>
                  <a:lnTo>
                    <a:pt x="7278810" y="1322563"/>
                  </a:lnTo>
                  <a:lnTo>
                    <a:pt x="7256123" y="1334805"/>
                  </a:lnTo>
                  <a:lnTo>
                    <a:pt x="7233797" y="1347047"/>
                  </a:lnTo>
                  <a:lnTo>
                    <a:pt x="7211111" y="1360730"/>
                  </a:lnTo>
                  <a:lnTo>
                    <a:pt x="7190585" y="1374413"/>
                  </a:lnTo>
                  <a:lnTo>
                    <a:pt x="7171499" y="1388455"/>
                  </a:lnTo>
                  <a:lnTo>
                    <a:pt x="7150613" y="1405739"/>
                  </a:lnTo>
                  <a:lnTo>
                    <a:pt x="7131528" y="1421222"/>
                  </a:lnTo>
                  <a:lnTo>
                    <a:pt x="7114243" y="1440305"/>
                  </a:lnTo>
                  <a:lnTo>
                    <a:pt x="7116043" y="1443906"/>
                  </a:lnTo>
                  <a:lnTo>
                    <a:pt x="7145572" y="1431664"/>
                  </a:lnTo>
                  <a:lnTo>
                    <a:pt x="7171499" y="1419782"/>
                  </a:lnTo>
                  <a:lnTo>
                    <a:pt x="7193826" y="1405739"/>
                  </a:lnTo>
                  <a:lnTo>
                    <a:pt x="7214712" y="1391696"/>
                  </a:lnTo>
                  <a:lnTo>
                    <a:pt x="7252522" y="1362530"/>
                  </a:lnTo>
                  <a:lnTo>
                    <a:pt x="7294294" y="1334805"/>
                  </a:lnTo>
                  <a:lnTo>
                    <a:pt x="7325623" y="1313921"/>
                  </a:lnTo>
                  <a:lnTo>
                    <a:pt x="7334266" y="1310680"/>
                  </a:lnTo>
                  <a:lnTo>
                    <a:pt x="7344709" y="1307080"/>
                  </a:lnTo>
                  <a:lnTo>
                    <a:pt x="7351551" y="1302039"/>
                  </a:lnTo>
                  <a:lnTo>
                    <a:pt x="7358393" y="1294837"/>
                  </a:lnTo>
                  <a:lnTo>
                    <a:pt x="7365235" y="1289796"/>
                  </a:lnTo>
                  <a:lnTo>
                    <a:pt x="7396564" y="1268912"/>
                  </a:lnTo>
                  <a:lnTo>
                    <a:pt x="7408447" y="1256670"/>
                  </a:lnTo>
                  <a:close/>
                  <a:moveTo>
                    <a:pt x="799236" y="1237770"/>
                  </a:moveTo>
                  <a:lnTo>
                    <a:pt x="797437" y="1239570"/>
                  </a:lnTo>
                  <a:lnTo>
                    <a:pt x="799236" y="1239570"/>
                  </a:lnTo>
                  <a:close/>
                  <a:moveTo>
                    <a:pt x="3318607" y="1229710"/>
                  </a:moveTo>
                  <a:lnTo>
                    <a:pt x="3287289" y="1243748"/>
                  </a:lnTo>
                  <a:lnTo>
                    <a:pt x="3259932" y="1259226"/>
                  </a:lnTo>
                  <a:lnTo>
                    <a:pt x="3235454" y="1273264"/>
                  </a:lnTo>
                  <a:lnTo>
                    <a:pt x="3213136" y="1288742"/>
                  </a:lnTo>
                  <a:lnTo>
                    <a:pt x="3209537" y="1290542"/>
                  </a:lnTo>
                  <a:lnTo>
                    <a:pt x="3199098" y="1295581"/>
                  </a:lnTo>
                  <a:lnTo>
                    <a:pt x="3211336" y="1294142"/>
                  </a:lnTo>
                  <a:lnTo>
                    <a:pt x="3223216" y="1294142"/>
                  </a:lnTo>
                  <a:lnTo>
                    <a:pt x="3233655" y="1281903"/>
                  </a:lnTo>
                  <a:lnTo>
                    <a:pt x="3245893" y="1269665"/>
                  </a:lnTo>
                  <a:lnTo>
                    <a:pt x="3259932" y="1261026"/>
                  </a:lnTo>
                  <a:lnTo>
                    <a:pt x="3275411" y="1255627"/>
                  </a:lnTo>
                  <a:lnTo>
                    <a:pt x="3295928" y="1248787"/>
                  </a:lnTo>
                  <a:lnTo>
                    <a:pt x="3320046" y="1236909"/>
                  </a:lnTo>
                  <a:close/>
                  <a:moveTo>
                    <a:pt x="6648629" y="1228945"/>
                  </a:moveTo>
                  <a:lnTo>
                    <a:pt x="6601816" y="1258470"/>
                  </a:lnTo>
                  <a:lnTo>
                    <a:pt x="6614060" y="1251629"/>
                  </a:lnTo>
                  <a:lnTo>
                    <a:pt x="6617300" y="1249829"/>
                  </a:lnTo>
                  <a:lnTo>
                    <a:pt x="6625943" y="1246228"/>
                  </a:lnTo>
                  <a:lnTo>
                    <a:pt x="6634585" y="1241187"/>
                  </a:lnTo>
                  <a:lnTo>
                    <a:pt x="6645028" y="1234346"/>
                  </a:lnTo>
                  <a:close/>
                  <a:moveTo>
                    <a:pt x="9600586" y="1227944"/>
                  </a:moveTo>
                  <a:lnTo>
                    <a:pt x="9574658" y="1243422"/>
                  </a:lnTo>
                  <a:lnTo>
                    <a:pt x="9553771" y="1257099"/>
                  </a:lnTo>
                  <a:lnTo>
                    <a:pt x="9489670" y="1298852"/>
                  </a:lnTo>
                  <a:lnTo>
                    <a:pt x="9460140" y="1319728"/>
                  </a:lnTo>
                  <a:lnTo>
                    <a:pt x="9432771" y="1340245"/>
                  </a:lnTo>
                  <a:lnTo>
                    <a:pt x="9427369" y="1345644"/>
                  </a:lnTo>
                  <a:lnTo>
                    <a:pt x="9437813" y="1340245"/>
                  </a:lnTo>
                  <a:lnTo>
                    <a:pt x="9446456" y="1333406"/>
                  </a:lnTo>
                  <a:lnTo>
                    <a:pt x="9456899" y="1326567"/>
                  </a:lnTo>
                  <a:lnTo>
                    <a:pt x="9465542" y="1317929"/>
                  </a:lnTo>
                  <a:lnTo>
                    <a:pt x="9484628" y="1303891"/>
                  </a:lnTo>
                  <a:lnTo>
                    <a:pt x="9501914" y="1293813"/>
                  </a:lnTo>
                  <a:lnTo>
                    <a:pt x="9519200" y="1283375"/>
                  </a:lnTo>
                  <a:lnTo>
                    <a:pt x="9538286" y="1274376"/>
                  </a:lnTo>
                  <a:lnTo>
                    <a:pt x="9548729" y="1265738"/>
                  </a:lnTo>
                  <a:lnTo>
                    <a:pt x="9562414" y="1257099"/>
                  </a:lnTo>
                  <a:lnTo>
                    <a:pt x="9566015" y="1255300"/>
                  </a:lnTo>
                  <a:lnTo>
                    <a:pt x="9578259" y="1248461"/>
                  </a:lnTo>
                  <a:lnTo>
                    <a:pt x="9585101" y="1243422"/>
                  </a:lnTo>
                  <a:lnTo>
                    <a:pt x="9595545" y="1239822"/>
                  </a:lnTo>
                  <a:lnTo>
                    <a:pt x="9600586" y="1236583"/>
                  </a:lnTo>
                  <a:lnTo>
                    <a:pt x="9604187" y="1231184"/>
                  </a:lnTo>
                  <a:close/>
                  <a:moveTo>
                    <a:pt x="5874408" y="1225704"/>
                  </a:moveTo>
                  <a:lnTo>
                    <a:pt x="5870807" y="1227504"/>
                  </a:lnTo>
                  <a:lnTo>
                    <a:pt x="5872607" y="1228945"/>
                  </a:lnTo>
                  <a:close/>
                  <a:moveTo>
                    <a:pt x="3176420" y="1222871"/>
                  </a:moveTo>
                  <a:lnTo>
                    <a:pt x="3109106" y="1264625"/>
                  </a:lnTo>
                  <a:lnTo>
                    <a:pt x="3128184" y="1257426"/>
                  </a:lnTo>
                  <a:lnTo>
                    <a:pt x="3143663" y="1246988"/>
                  </a:lnTo>
                  <a:lnTo>
                    <a:pt x="3160941" y="1236909"/>
                  </a:lnTo>
                  <a:close/>
                  <a:moveTo>
                    <a:pt x="5158252" y="1215570"/>
                  </a:moveTo>
                  <a:lnTo>
                    <a:pt x="5160053" y="1219171"/>
                  </a:lnTo>
                  <a:lnTo>
                    <a:pt x="5161854" y="1217371"/>
                  </a:lnTo>
                  <a:close/>
                  <a:moveTo>
                    <a:pt x="7474346" y="1211661"/>
                  </a:moveTo>
                  <a:lnTo>
                    <a:pt x="7465703" y="1217062"/>
                  </a:lnTo>
                  <a:lnTo>
                    <a:pt x="7465346" y="1217322"/>
                  </a:lnTo>
                  <a:lnTo>
                    <a:pt x="7452020" y="1225704"/>
                  </a:lnTo>
                  <a:lnTo>
                    <a:pt x="7453820" y="1225704"/>
                  </a:lnTo>
                  <a:lnTo>
                    <a:pt x="7465346" y="1217322"/>
                  </a:lnTo>
                  <a:close/>
                  <a:moveTo>
                    <a:pt x="5161854" y="1208729"/>
                  </a:moveTo>
                  <a:lnTo>
                    <a:pt x="5161854" y="1211970"/>
                  </a:lnTo>
                  <a:lnTo>
                    <a:pt x="5163655" y="1211970"/>
                  </a:lnTo>
                  <a:lnTo>
                    <a:pt x="5163655" y="1210530"/>
                  </a:lnTo>
                  <a:close/>
                  <a:moveTo>
                    <a:pt x="9437813" y="1205268"/>
                  </a:moveTo>
                  <a:lnTo>
                    <a:pt x="9385956" y="1241622"/>
                  </a:lnTo>
                  <a:lnTo>
                    <a:pt x="9339140" y="1274376"/>
                  </a:lnTo>
                  <a:lnTo>
                    <a:pt x="9342381" y="1284814"/>
                  </a:lnTo>
                  <a:lnTo>
                    <a:pt x="9344182" y="1295252"/>
                  </a:lnTo>
                  <a:lnTo>
                    <a:pt x="9342381" y="1302451"/>
                  </a:lnTo>
                  <a:lnTo>
                    <a:pt x="9340581" y="1309290"/>
                  </a:lnTo>
                  <a:lnTo>
                    <a:pt x="9358227" y="1298852"/>
                  </a:lnTo>
                  <a:lnTo>
                    <a:pt x="9375512" y="1290213"/>
                  </a:lnTo>
                  <a:lnTo>
                    <a:pt x="9377313" y="1288414"/>
                  </a:lnTo>
                  <a:lnTo>
                    <a:pt x="9394598" y="1281575"/>
                  </a:lnTo>
                  <a:lnTo>
                    <a:pt x="9408283" y="1271137"/>
                  </a:lnTo>
                  <a:lnTo>
                    <a:pt x="9418726" y="1258899"/>
                  </a:lnTo>
                  <a:lnTo>
                    <a:pt x="9424128" y="1245221"/>
                  </a:lnTo>
                  <a:close/>
                  <a:moveTo>
                    <a:pt x="4472857" y="1201888"/>
                  </a:moveTo>
                  <a:lnTo>
                    <a:pt x="4472857" y="1205129"/>
                  </a:lnTo>
                  <a:lnTo>
                    <a:pt x="4478259" y="1201888"/>
                  </a:lnTo>
                  <a:close/>
                  <a:moveTo>
                    <a:pt x="9360027" y="1176113"/>
                  </a:moveTo>
                  <a:lnTo>
                    <a:pt x="9325096" y="1196630"/>
                  </a:lnTo>
                  <a:lnTo>
                    <a:pt x="9292325" y="1217506"/>
                  </a:lnTo>
                  <a:lnTo>
                    <a:pt x="9275039" y="1232983"/>
                  </a:lnTo>
                  <a:lnTo>
                    <a:pt x="9295926" y="1222545"/>
                  </a:lnTo>
                  <a:lnTo>
                    <a:pt x="9316453" y="1212107"/>
                  </a:lnTo>
                  <a:lnTo>
                    <a:pt x="9335539" y="1198430"/>
                  </a:lnTo>
                  <a:lnTo>
                    <a:pt x="9352825" y="1182952"/>
                  </a:lnTo>
                  <a:close/>
                  <a:moveTo>
                    <a:pt x="3734007" y="1169238"/>
                  </a:moveTo>
                  <a:lnTo>
                    <a:pt x="3730408" y="1172837"/>
                  </a:lnTo>
                  <a:lnTo>
                    <a:pt x="3740847" y="1176437"/>
                  </a:lnTo>
                  <a:close/>
                  <a:moveTo>
                    <a:pt x="872286" y="1168645"/>
                  </a:moveTo>
                  <a:lnTo>
                    <a:pt x="855013" y="1179085"/>
                  </a:lnTo>
                  <a:lnTo>
                    <a:pt x="844578" y="1191326"/>
                  </a:lnTo>
                  <a:close/>
                  <a:moveTo>
                    <a:pt x="8798963" y="1141200"/>
                  </a:moveTo>
                  <a:lnTo>
                    <a:pt x="8760790" y="1165675"/>
                  </a:lnTo>
                  <a:lnTo>
                    <a:pt x="8722618" y="1191591"/>
                  </a:lnTo>
                  <a:lnTo>
                    <a:pt x="8702091" y="1205268"/>
                  </a:lnTo>
                  <a:lnTo>
                    <a:pt x="8703531" y="1205268"/>
                  </a:lnTo>
                  <a:lnTo>
                    <a:pt x="8708933" y="1205268"/>
                  </a:lnTo>
                  <a:lnTo>
                    <a:pt x="8710734" y="1202029"/>
                  </a:lnTo>
                  <a:lnTo>
                    <a:pt x="8717576" y="1198430"/>
                  </a:lnTo>
                  <a:lnTo>
                    <a:pt x="8722618" y="1195190"/>
                  </a:lnTo>
                  <a:lnTo>
                    <a:pt x="8728020" y="1195190"/>
                  </a:lnTo>
                  <a:lnTo>
                    <a:pt x="8733061" y="1195190"/>
                  </a:lnTo>
                  <a:lnTo>
                    <a:pt x="8746746" y="1181153"/>
                  </a:lnTo>
                  <a:lnTo>
                    <a:pt x="8762591" y="1170714"/>
                  </a:lnTo>
                  <a:lnTo>
                    <a:pt x="8774475" y="1163876"/>
                  </a:lnTo>
                  <a:lnTo>
                    <a:pt x="8789960" y="1160276"/>
                  </a:lnTo>
                  <a:lnTo>
                    <a:pt x="8793561" y="1149838"/>
                  </a:lnTo>
                  <a:close/>
                  <a:moveTo>
                    <a:pt x="9723747" y="1139400"/>
                  </a:moveTo>
                  <a:lnTo>
                    <a:pt x="9707902" y="1146599"/>
                  </a:lnTo>
                  <a:lnTo>
                    <a:pt x="9696018" y="1157037"/>
                  </a:lnTo>
                  <a:lnTo>
                    <a:pt x="9702860" y="1158477"/>
                  </a:lnTo>
                  <a:lnTo>
                    <a:pt x="9711503" y="1155237"/>
                  </a:lnTo>
                  <a:lnTo>
                    <a:pt x="9721946" y="1144799"/>
                  </a:lnTo>
                  <a:close/>
                  <a:moveTo>
                    <a:pt x="4788362" y="1139239"/>
                  </a:moveTo>
                  <a:lnTo>
                    <a:pt x="4786561" y="1141039"/>
                  </a:lnTo>
                  <a:lnTo>
                    <a:pt x="4788362" y="1141039"/>
                  </a:lnTo>
                  <a:close/>
                  <a:moveTo>
                    <a:pt x="8653475" y="1137960"/>
                  </a:moveTo>
                  <a:lnTo>
                    <a:pt x="8630788" y="1149838"/>
                  </a:lnTo>
                  <a:lnTo>
                    <a:pt x="8556603" y="1198430"/>
                  </a:lnTo>
                  <a:lnTo>
                    <a:pt x="8493943" y="1239822"/>
                  </a:lnTo>
                  <a:lnTo>
                    <a:pt x="8430202" y="1284814"/>
                  </a:lnTo>
                  <a:lnTo>
                    <a:pt x="8360699" y="1333406"/>
                  </a:lnTo>
                  <a:lnTo>
                    <a:pt x="8287955" y="1385237"/>
                  </a:lnTo>
                  <a:lnTo>
                    <a:pt x="8277512" y="1392075"/>
                  </a:lnTo>
                  <a:lnTo>
                    <a:pt x="8267428" y="1395675"/>
                  </a:lnTo>
                  <a:lnTo>
                    <a:pt x="8249783" y="1402514"/>
                  </a:lnTo>
                  <a:lnTo>
                    <a:pt x="8246542" y="1406113"/>
                  </a:lnTo>
                  <a:lnTo>
                    <a:pt x="8241140" y="1409712"/>
                  </a:lnTo>
                  <a:lnTo>
                    <a:pt x="8237899" y="1416551"/>
                  </a:lnTo>
                  <a:lnTo>
                    <a:pt x="8234297" y="1423390"/>
                  </a:lnTo>
                  <a:lnTo>
                    <a:pt x="8241140" y="1433828"/>
                  </a:lnTo>
                  <a:lnTo>
                    <a:pt x="8248342" y="1439227"/>
                  </a:lnTo>
                  <a:lnTo>
                    <a:pt x="8251583" y="1442467"/>
                  </a:lnTo>
                  <a:lnTo>
                    <a:pt x="8255184" y="1446066"/>
                  </a:lnTo>
                  <a:lnTo>
                    <a:pt x="8258425" y="1452905"/>
                  </a:lnTo>
                  <a:lnTo>
                    <a:pt x="8263827" y="1463343"/>
                  </a:lnTo>
                  <a:lnTo>
                    <a:pt x="8282913" y="1454704"/>
                  </a:lnTo>
                  <a:lnTo>
                    <a:pt x="8302000" y="1444266"/>
                  </a:lnTo>
                  <a:lnTo>
                    <a:pt x="8315684" y="1437428"/>
                  </a:lnTo>
                  <a:lnTo>
                    <a:pt x="8329729" y="1428789"/>
                  </a:lnTo>
                  <a:lnTo>
                    <a:pt x="8322526" y="1425190"/>
                  </a:lnTo>
                  <a:lnTo>
                    <a:pt x="8317485" y="1418351"/>
                  </a:lnTo>
                  <a:lnTo>
                    <a:pt x="8313884" y="1409712"/>
                  </a:lnTo>
                  <a:lnTo>
                    <a:pt x="8312443" y="1395675"/>
                  </a:lnTo>
                  <a:lnTo>
                    <a:pt x="8313884" y="1387036"/>
                  </a:lnTo>
                  <a:lnTo>
                    <a:pt x="8315684" y="1381637"/>
                  </a:lnTo>
                  <a:lnTo>
                    <a:pt x="8321086" y="1374799"/>
                  </a:lnTo>
                  <a:lnTo>
                    <a:pt x="8321086" y="1372999"/>
                  </a:lnTo>
                  <a:lnTo>
                    <a:pt x="8321086" y="1362921"/>
                  </a:lnTo>
                  <a:lnTo>
                    <a:pt x="8331169" y="1359321"/>
                  </a:lnTo>
                  <a:lnTo>
                    <a:pt x="8338372" y="1356082"/>
                  </a:lnTo>
                  <a:lnTo>
                    <a:pt x="8347015" y="1352482"/>
                  </a:lnTo>
                  <a:lnTo>
                    <a:pt x="8362500" y="1337005"/>
                  </a:lnTo>
                  <a:lnTo>
                    <a:pt x="8371142" y="1328367"/>
                  </a:lnTo>
                  <a:lnTo>
                    <a:pt x="8381586" y="1321528"/>
                  </a:lnTo>
                  <a:lnTo>
                    <a:pt x="8403913" y="1307490"/>
                  </a:lnTo>
                  <a:lnTo>
                    <a:pt x="8414356" y="1302451"/>
                  </a:lnTo>
                  <a:lnTo>
                    <a:pt x="8437044" y="1288414"/>
                  </a:lnTo>
                  <a:lnTo>
                    <a:pt x="8449288" y="1279775"/>
                  </a:lnTo>
                  <a:lnTo>
                    <a:pt x="8459371" y="1269337"/>
                  </a:lnTo>
                  <a:lnTo>
                    <a:pt x="8473416" y="1258899"/>
                  </a:lnTo>
                  <a:lnTo>
                    <a:pt x="8488901" y="1252060"/>
                  </a:lnTo>
                  <a:lnTo>
                    <a:pt x="8504386" y="1246661"/>
                  </a:lnTo>
                  <a:lnTo>
                    <a:pt x="8519871" y="1243422"/>
                  </a:lnTo>
                  <a:lnTo>
                    <a:pt x="8523472" y="1236583"/>
                  </a:lnTo>
                  <a:lnTo>
                    <a:pt x="8527074" y="1229384"/>
                  </a:lnTo>
                  <a:lnTo>
                    <a:pt x="8530315" y="1224345"/>
                  </a:lnTo>
                  <a:lnTo>
                    <a:pt x="8535716" y="1219306"/>
                  </a:lnTo>
                  <a:lnTo>
                    <a:pt x="8546160" y="1212107"/>
                  </a:lnTo>
                  <a:lnTo>
                    <a:pt x="8556603" y="1207068"/>
                  </a:lnTo>
                  <a:lnTo>
                    <a:pt x="8582532" y="1195190"/>
                  </a:lnTo>
                  <a:lnTo>
                    <a:pt x="8596216" y="1181153"/>
                  </a:lnTo>
                  <a:lnTo>
                    <a:pt x="8613502" y="1170714"/>
                  </a:lnTo>
                  <a:lnTo>
                    <a:pt x="8625746" y="1160276"/>
                  </a:lnTo>
                  <a:lnTo>
                    <a:pt x="8635829" y="1153437"/>
                  </a:lnTo>
                  <a:lnTo>
                    <a:pt x="8646273" y="1144799"/>
                  </a:lnTo>
                  <a:close/>
                  <a:moveTo>
                    <a:pt x="7429333" y="1135687"/>
                  </a:moveTo>
                  <a:lnTo>
                    <a:pt x="7370276" y="1175654"/>
                  </a:lnTo>
                  <a:lnTo>
                    <a:pt x="7431134" y="1135687"/>
                  </a:lnTo>
                  <a:close/>
                  <a:moveTo>
                    <a:pt x="8514829" y="1134361"/>
                  </a:moveTo>
                  <a:lnTo>
                    <a:pt x="8474856" y="1158477"/>
                  </a:lnTo>
                  <a:lnTo>
                    <a:pt x="8437044" y="1184752"/>
                  </a:lnTo>
                  <a:lnTo>
                    <a:pt x="8355297" y="1243422"/>
                  </a:lnTo>
                  <a:lnTo>
                    <a:pt x="8300199" y="1284814"/>
                  </a:lnTo>
                  <a:lnTo>
                    <a:pt x="8313884" y="1281575"/>
                  </a:lnTo>
                  <a:lnTo>
                    <a:pt x="8327928" y="1279775"/>
                  </a:lnTo>
                  <a:lnTo>
                    <a:pt x="8336571" y="1267537"/>
                  </a:lnTo>
                  <a:lnTo>
                    <a:pt x="8347015" y="1255300"/>
                  </a:lnTo>
                  <a:lnTo>
                    <a:pt x="8358898" y="1245221"/>
                  </a:lnTo>
                  <a:lnTo>
                    <a:pt x="8371142" y="1232983"/>
                  </a:lnTo>
                  <a:lnTo>
                    <a:pt x="8384827" y="1224345"/>
                  </a:lnTo>
                  <a:lnTo>
                    <a:pt x="8397071" y="1213907"/>
                  </a:lnTo>
                  <a:lnTo>
                    <a:pt x="8412556" y="1207068"/>
                  </a:lnTo>
                  <a:lnTo>
                    <a:pt x="8426600" y="1198430"/>
                  </a:lnTo>
                  <a:lnTo>
                    <a:pt x="8452529" y="1186552"/>
                  </a:lnTo>
                  <a:lnTo>
                    <a:pt x="8474856" y="1170714"/>
                  </a:lnTo>
                  <a:lnTo>
                    <a:pt x="8495743" y="1153437"/>
                  </a:lnTo>
                  <a:close/>
                  <a:moveTo>
                    <a:pt x="5997203" y="1133886"/>
                  </a:moveTo>
                  <a:lnTo>
                    <a:pt x="5955791" y="1161612"/>
                  </a:lnTo>
                  <a:lnTo>
                    <a:pt x="5924822" y="1182496"/>
                  </a:lnTo>
                  <a:lnTo>
                    <a:pt x="5893493" y="1206620"/>
                  </a:lnTo>
                  <a:lnTo>
                    <a:pt x="5923022" y="1191137"/>
                  </a:lnTo>
                  <a:lnTo>
                    <a:pt x="5936705" y="1184296"/>
                  </a:lnTo>
                  <a:lnTo>
                    <a:pt x="5948949" y="1173854"/>
                  </a:lnTo>
                  <a:lnTo>
                    <a:pt x="5973076" y="1154770"/>
                  </a:lnTo>
                  <a:close/>
                  <a:moveTo>
                    <a:pt x="2699105" y="1113805"/>
                  </a:moveTo>
                  <a:lnTo>
                    <a:pt x="2513722" y="1221071"/>
                  </a:lnTo>
                  <a:lnTo>
                    <a:pt x="2491044" y="1235109"/>
                  </a:lnTo>
                  <a:lnTo>
                    <a:pt x="2491044" y="1267865"/>
                  </a:lnTo>
                  <a:lnTo>
                    <a:pt x="2511922" y="1246988"/>
                  </a:lnTo>
                  <a:lnTo>
                    <a:pt x="2534600" y="1226470"/>
                  </a:lnTo>
                  <a:lnTo>
                    <a:pt x="2558718" y="1207393"/>
                  </a:lnTo>
                  <a:lnTo>
                    <a:pt x="2584635" y="1188315"/>
                  </a:lnTo>
                  <a:lnTo>
                    <a:pt x="2614153" y="1172837"/>
                  </a:lnTo>
                  <a:lnTo>
                    <a:pt x="2643310" y="1153760"/>
                  </a:lnTo>
                  <a:lnTo>
                    <a:pt x="2699105" y="1115605"/>
                  </a:lnTo>
                  <a:close/>
                  <a:moveTo>
                    <a:pt x="425707" y="1113201"/>
                  </a:moveTo>
                  <a:lnTo>
                    <a:pt x="413472" y="1120041"/>
                  </a:lnTo>
                  <a:lnTo>
                    <a:pt x="403036" y="1123641"/>
                  </a:lnTo>
                  <a:lnTo>
                    <a:pt x="394400" y="1135882"/>
                  </a:lnTo>
                  <a:lnTo>
                    <a:pt x="411673" y="1125441"/>
                  </a:lnTo>
                  <a:close/>
                  <a:moveTo>
                    <a:pt x="5206875" y="1101073"/>
                  </a:moveTo>
                  <a:lnTo>
                    <a:pt x="5191387" y="1113315"/>
                  </a:lnTo>
                  <a:lnTo>
                    <a:pt x="5177341" y="1125557"/>
                  </a:lnTo>
                  <a:lnTo>
                    <a:pt x="5163655" y="1137799"/>
                  </a:lnTo>
                  <a:lnTo>
                    <a:pt x="5151409" y="1151481"/>
                  </a:lnTo>
                  <a:lnTo>
                    <a:pt x="5109990" y="1196487"/>
                  </a:lnTo>
                  <a:lnTo>
                    <a:pt x="5108189" y="1198288"/>
                  </a:lnTo>
                  <a:lnTo>
                    <a:pt x="5118634" y="1193247"/>
                  </a:lnTo>
                  <a:lnTo>
                    <a:pt x="5147807" y="1163722"/>
                  </a:lnTo>
                  <a:lnTo>
                    <a:pt x="5180943" y="1137799"/>
                  </a:lnTo>
                  <a:lnTo>
                    <a:pt x="5187786" y="1128797"/>
                  </a:lnTo>
                  <a:lnTo>
                    <a:pt x="5196430" y="1120156"/>
                  </a:lnTo>
                  <a:lnTo>
                    <a:pt x="5201832" y="1111515"/>
                  </a:lnTo>
                  <a:close/>
                  <a:moveTo>
                    <a:pt x="8017866" y="1099807"/>
                  </a:moveTo>
                  <a:lnTo>
                    <a:pt x="8012825" y="1104846"/>
                  </a:lnTo>
                  <a:lnTo>
                    <a:pt x="8012825" y="1106646"/>
                  </a:lnTo>
                  <a:close/>
                  <a:moveTo>
                    <a:pt x="9945220" y="1084330"/>
                  </a:moveTo>
                  <a:lnTo>
                    <a:pt x="9858791" y="1142999"/>
                  </a:lnTo>
                  <a:lnTo>
                    <a:pt x="9822419" y="1168915"/>
                  </a:lnTo>
                  <a:lnTo>
                    <a:pt x="9787488" y="1195190"/>
                  </a:lnTo>
                  <a:lnTo>
                    <a:pt x="9749315" y="1220746"/>
                  </a:lnTo>
                  <a:lnTo>
                    <a:pt x="9711503" y="1246661"/>
                  </a:lnTo>
                  <a:lnTo>
                    <a:pt x="9668288" y="1272936"/>
                  </a:lnTo>
                  <a:lnTo>
                    <a:pt x="9671530" y="1274376"/>
                  </a:lnTo>
                  <a:lnTo>
                    <a:pt x="9675131" y="1276176"/>
                  </a:lnTo>
                  <a:lnTo>
                    <a:pt x="9678732" y="1281575"/>
                  </a:lnTo>
                  <a:lnTo>
                    <a:pt x="9681973" y="1284814"/>
                  </a:lnTo>
                  <a:lnTo>
                    <a:pt x="9683774" y="1292013"/>
                  </a:lnTo>
                  <a:lnTo>
                    <a:pt x="9694217" y="1286614"/>
                  </a:lnTo>
                  <a:lnTo>
                    <a:pt x="9704660" y="1277976"/>
                  </a:lnTo>
                  <a:lnTo>
                    <a:pt x="9715104" y="1269337"/>
                  </a:lnTo>
                  <a:lnTo>
                    <a:pt x="9725187" y="1257099"/>
                  </a:lnTo>
                  <a:lnTo>
                    <a:pt x="9733830" y="1243422"/>
                  </a:lnTo>
                  <a:lnTo>
                    <a:pt x="9739232" y="1234783"/>
                  </a:lnTo>
                  <a:lnTo>
                    <a:pt x="9747875" y="1234783"/>
                  </a:lnTo>
                  <a:lnTo>
                    <a:pt x="9766601" y="1236583"/>
                  </a:lnTo>
                  <a:lnTo>
                    <a:pt x="9780645" y="1234783"/>
                  </a:lnTo>
                  <a:lnTo>
                    <a:pt x="9787488" y="1231184"/>
                  </a:lnTo>
                  <a:lnTo>
                    <a:pt x="9794690" y="1224345"/>
                  </a:lnTo>
                  <a:lnTo>
                    <a:pt x="9803333" y="1212107"/>
                  </a:lnTo>
                  <a:lnTo>
                    <a:pt x="9813776" y="1200229"/>
                  </a:lnTo>
                  <a:lnTo>
                    <a:pt x="9825660" y="1187991"/>
                  </a:lnTo>
                  <a:lnTo>
                    <a:pt x="9839705" y="1177553"/>
                  </a:lnTo>
                  <a:lnTo>
                    <a:pt x="9844746" y="1174314"/>
                  </a:lnTo>
                  <a:lnTo>
                    <a:pt x="9850148" y="1170714"/>
                  </a:lnTo>
                  <a:lnTo>
                    <a:pt x="9856990" y="1170714"/>
                  </a:lnTo>
                  <a:lnTo>
                    <a:pt x="9862032" y="1170714"/>
                  </a:lnTo>
                  <a:lnTo>
                    <a:pt x="9870675" y="1162076"/>
                  </a:lnTo>
                  <a:lnTo>
                    <a:pt x="9879318" y="1153437"/>
                  </a:lnTo>
                  <a:lnTo>
                    <a:pt x="9886160" y="1142999"/>
                  </a:lnTo>
                  <a:lnTo>
                    <a:pt x="9894803" y="1128962"/>
                  </a:lnTo>
                  <a:lnTo>
                    <a:pt x="9900205" y="1123923"/>
                  </a:lnTo>
                  <a:lnTo>
                    <a:pt x="9905246" y="1117084"/>
                  </a:lnTo>
                  <a:lnTo>
                    <a:pt x="9910648" y="1113484"/>
                  </a:lnTo>
                  <a:lnTo>
                    <a:pt x="9917490" y="1108445"/>
                  </a:lnTo>
                  <a:lnTo>
                    <a:pt x="9931175" y="1104846"/>
                  </a:lnTo>
                  <a:lnTo>
                    <a:pt x="9945220" y="1103046"/>
                  </a:lnTo>
                  <a:lnTo>
                    <a:pt x="9943419" y="1094408"/>
                  </a:lnTo>
                  <a:close/>
                  <a:moveTo>
                    <a:pt x="2754180" y="1081049"/>
                  </a:moveTo>
                  <a:lnTo>
                    <a:pt x="2738701" y="1089688"/>
                  </a:lnTo>
                  <a:lnTo>
                    <a:pt x="2749140" y="1086089"/>
                  </a:lnTo>
                  <a:lnTo>
                    <a:pt x="2754180" y="1084649"/>
                  </a:lnTo>
                  <a:close/>
                  <a:moveTo>
                    <a:pt x="2463327" y="1079250"/>
                  </a:moveTo>
                  <a:lnTo>
                    <a:pt x="2404652" y="1113805"/>
                  </a:lnTo>
                  <a:lnTo>
                    <a:pt x="2349217" y="1146921"/>
                  </a:lnTo>
                  <a:lnTo>
                    <a:pt x="2333739" y="1157360"/>
                  </a:lnTo>
                  <a:lnTo>
                    <a:pt x="2316460" y="1167798"/>
                  </a:lnTo>
                  <a:lnTo>
                    <a:pt x="2300982" y="1176437"/>
                  </a:lnTo>
                  <a:lnTo>
                    <a:pt x="2288743" y="1185076"/>
                  </a:lnTo>
                  <a:lnTo>
                    <a:pt x="2276504" y="1193715"/>
                  </a:lnTo>
                  <a:lnTo>
                    <a:pt x="2257426" y="1212432"/>
                  </a:lnTo>
                  <a:lnTo>
                    <a:pt x="2248787" y="1219631"/>
                  </a:lnTo>
                  <a:lnTo>
                    <a:pt x="2241948" y="1226470"/>
                  </a:lnTo>
                  <a:lnTo>
                    <a:pt x="2236908" y="1235109"/>
                  </a:lnTo>
                  <a:lnTo>
                    <a:pt x="2233308" y="1240149"/>
                  </a:lnTo>
                  <a:lnTo>
                    <a:pt x="2243747" y="1236909"/>
                  </a:lnTo>
                  <a:lnTo>
                    <a:pt x="2259226" y="1228270"/>
                  </a:lnTo>
                  <a:lnTo>
                    <a:pt x="2276504" y="1217832"/>
                  </a:lnTo>
                  <a:lnTo>
                    <a:pt x="2297382" y="1204153"/>
                  </a:lnTo>
                  <a:lnTo>
                    <a:pt x="2316460" y="1186876"/>
                  </a:lnTo>
                  <a:lnTo>
                    <a:pt x="2354257" y="1157360"/>
                  </a:lnTo>
                  <a:lnTo>
                    <a:pt x="2392414" y="1129283"/>
                  </a:lnTo>
                  <a:lnTo>
                    <a:pt x="2442809" y="1098327"/>
                  </a:lnTo>
                  <a:lnTo>
                    <a:pt x="2458287" y="1091488"/>
                  </a:lnTo>
                  <a:lnTo>
                    <a:pt x="2473766" y="1086089"/>
                  </a:lnTo>
                  <a:close/>
                  <a:moveTo>
                    <a:pt x="8315684" y="1078931"/>
                  </a:moveTo>
                  <a:lnTo>
                    <a:pt x="8256985" y="1117084"/>
                  </a:lnTo>
                  <a:lnTo>
                    <a:pt x="8204768" y="1151638"/>
                  </a:lnTo>
                  <a:lnTo>
                    <a:pt x="8160113" y="1186552"/>
                  </a:lnTo>
                  <a:lnTo>
                    <a:pt x="8118339" y="1219306"/>
                  </a:lnTo>
                  <a:lnTo>
                    <a:pt x="8121941" y="1220746"/>
                  </a:lnTo>
                  <a:lnTo>
                    <a:pt x="8123381" y="1220746"/>
                  </a:lnTo>
                  <a:lnTo>
                    <a:pt x="8128783" y="1219306"/>
                  </a:lnTo>
                  <a:lnTo>
                    <a:pt x="8142467" y="1213907"/>
                  </a:lnTo>
                  <a:lnTo>
                    <a:pt x="8149670" y="1210667"/>
                  </a:lnTo>
                  <a:lnTo>
                    <a:pt x="8156512" y="1205268"/>
                  </a:lnTo>
                  <a:lnTo>
                    <a:pt x="8175598" y="1191591"/>
                  </a:lnTo>
                  <a:lnTo>
                    <a:pt x="8192884" y="1176113"/>
                  </a:lnTo>
                  <a:lnTo>
                    <a:pt x="8210170" y="1160276"/>
                  </a:lnTo>
                  <a:lnTo>
                    <a:pt x="8218812" y="1155237"/>
                  </a:lnTo>
                  <a:lnTo>
                    <a:pt x="8228896" y="1149838"/>
                  </a:lnTo>
                  <a:lnTo>
                    <a:pt x="8242940" y="1142999"/>
                  </a:lnTo>
                  <a:lnTo>
                    <a:pt x="8256985" y="1134361"/>
                  </a:lnTo>
                  <a:lnTo>
                    <a:pt x="8270669" y="1123923"/>
                  </a:lnTo>
                  <a:lnTo>
                    <a:pt x="8282913" y="1111685"/>
                  </a:lnTo>
                  <a:close/>
                  <a:moveTo>
                    <a:pt x="9508756" y="1073891"/>
                  </a:moveTo>
                  <a:lnTo>
                    <a:pt x="9461941" y="1108445"/>
                  </a:lnTo>
                  <a:lnTo>
                    <a:pt x="9482828" y="1098007"/>
                  </a:lnTo>
                  <a:close/>
                  <a:moveTo>
                    <a:pt x="6766383" y="1069794"/>
                  </a:moveTo>
                  <a:lnTo>
                    <a:pt x="6747298" y="1080236"/>
                  </a:lnTo>
                  <a:lnTo>
                    <a:pt x="6759541" y="1080236"/>
                  </a:lnTo>
                  <a:lnTo>
                    <a:pt x="6764583" y="1073395"/>
                  </a:lnTo>
                  <a:close/>
                  <a:moveTo>
                    <a:pt x="5931664" y="1067994"/>
                  </a:moveTo>
                  <a:lnTo>
                    <a:pt x="5898895" y="1090678"/>
                  </a:lnTo>
                  <a:lnTo>
                    <a:pt x="5867566" y="1113002"/>
                  </a:lnTo>
                  <a:lnTo>
                    <a:pt x="5886651" y="1102560"/>
                  </a:lnTo>
                  <a:lnTo>
                    <a:pt x="5903936" y="1090678"/>
                  </a:lnTo>
                  <a:lnTo>
                    <a:pt x="5916180" y="1080236"/>
                  </a:lnTo>
                  <a:close/>
                  <a:moveTo>
                    <a:pt x="8059280" y="1065253"/>
                  </a:moveTo>
                  <a:lnTo>
                    <a:pt x="8054238" y="1068492"/>
                  </a:lnTo>
                  <a:lnTo>
                    <a:pt x="8056039" y="1070292"/>
                  </a:lnTo>
                  <a:close/>
                  <a:moveTo>
                    <a:pt x="3361802" y="1060172"/>
                  </a:moveTo>
                  <a:lnTo>
                    <a:pt x="3363602" y="1061972"/>
                  </a:lnTo>
                  <a:lnTo>
                    <a:pt x="3363602" y="1060172"/>
                  </a:lnTo>
                  <a:close/>
                  <a:moveTo>
                    <a:pt x="2800975" y="1055133"/>
                  </a:moveTo>
                  <a:lnTo>
                    <a:pt x="2766418" y="1074210"/>
                  </a:lnTo>
                  <a:lnTo>
                    <a:pt x="2769658" y="1074210"/>
                  </a:lnTo>
                  <a:lnTo>
                    <a:pt x="2775057" y="1070611"/>
                  </a:lnTo>
                  <a:lnTo>
                    <a:pt x="2783697" y="1067371"/>
                  </a:lnTo>
                  <a:lnTo>
                    <a:pt x="2790536" y="1063772"/>
                  </a:lnTo>
                  <a:lnTo>
                    <a:pt x="2800975" y="1056933"/>
                  </a:lnTo>
                  <a:close/>
                  <a:moveTo>
                    <a:pt x="891359" y="1054516"/>
                  </a:moveTo>
                  <a:lnTo>
                    <a:pt x="882722" y="1064957"/>
                  </a:lnTo>
                  <a:lnTo>
                    <a:pt x="885961" y="1063157"/>
                  </a:lnTo>
                  <a:lnTo>
                    <a:pt x="899995" y="1058117"/>
                  </a:lnTo>
                  <a:close/>
                  <a:moveTo>
                    <a:pt x="7368836" y="1045669"/>
                  </a:moveTo>
                  <a:lnTo>
                    <a:pt x="7337507" y="1075195"/>
                  </a:lnTo>
                  <a:lnTo>
                    <a:pt x="7302937" y="1102560"/>
                  </a:lnTo>
                  <a:lnTo>
                    <a:pt x="7266566" y="1128485"/>
                  </a:lnTo>
                  <a:lnTo>
                    <a:pt x="7226595" y="1152970"/>
                  </a:lnTo>
                  <a:lnTo>
                    <a:pt x="7069230" y="1260271"/>
                  </a:lnTo>
                  <a:lnTo>
                    <a:pt x="7056986" y="1272513"/>
                  </a:lnTo>
                  <a:lnTo>
                    <a:pt x="7045103" y="1282955"/>
                  </a:lnTo>
                  <a:lnTo>
                    <a:pt x="7017375" y="1300238"/>
                  </a:lnTo>
                  <a:lnTo>
                    <a:pt x="7006932" y="1307080"/>
                  </a:lnTo>
                  <a:lnTo>
                    <a:pt x="6992888" y="1313921"/>
                  </a:lnTo>
                  <a:lnTo>
                    <a:pt x="6981005" y="1322563"/>
                  </a:lnTo>
                  <a:lnTo>
                    <a:pt x="6982445" y="1322563"/>
                  </a:lnTo>
                  <a:lnTo>
                    <a:pt x="6979204" y="1338406"/>
                  </a:lnTo>
                  <a:lnTo>
                    <a:pt x="6994689" y="1331204"/>
                  </a:lnTo>
                  <a:lnTo>
                    <a:pt x="7010533" y="1317522"/>
                  </a:lnTo>
                  <a:lnTo>
                    <a:pt x="7027818" y="1303479"/>
                  </a:lnTo>
                  <a:lnTo>
                    <a:pt x="7045103" y="1291597"/>
                  </a:lnTo>
                  <a:lnTo>
                    <a:pt x="7062388" y="1282955"/>
                  </a:lnTo>
                  <a:lnTo>
                    <a:pt x="7081473" y="1277554"/>
                  </a:lnTo>
                  <a:lnTo>
                    <a:pt x="7110642" y="1248028"/>
                  </a:lnTo>
                  <a:lnTo>
                    <a:pt x="7140170" y="1232545"/>
                  </a:lnTo>
                  <a:lnTo>
                    <a:pt x="7167898" y="1217062"/>
                  </a:lnTo>
                  <a:lnTo>
                    <a:pt x="7193826" y="1199779"/>
                  </a:lnTo>
                  <a:lnTo>
                    <a:pt x="7217953" y="1182496"/>
                  </a:lnTo>
                  <a:lnTo>
                    <a:pt x="7243880" y="1163412"/>
                  </a:lnTo>
                  <a:lnTo>
                    <a:pt x="7270167" y="1147929"/>
                  </a:lnTo>
                  <a:lnTo>
                    <a:pt x="7297895" y="1135687"/>
                  </a:lnTo>
                  <a:lnTo>
                    <a:pt x="7327424" y="1125245"/>
                  </a:lnTo>
                  <a:lnTo>
                    <a:pt x="7332465" y="1111202"/>
                  </a:lnTo>
                  <a:lnTo>
                    <a:pt x="7341108" y="1099320"/>
                  </a:lnTo>
                  <a:lnTo>
                    <a:pt x="7349750" y="1090678"/>
                  </a:lnTo>
                  <a:lnTo>
                    <a:pt x="7361994" y="1085277"/>
                  </a:lnTo>
                  <a:lnTo>
                    <a:pt x="7373877" y="1080236"/>
                  </a:lnTo>
                  <a:lnTo>
                    <a:pt x="7387921" y="1071594"/>
                  </a:lnTo>
                  <a:lnTo>
                    <a:pt x="7387921" y="1069794"/>
                  </a:lnTo>
                  <a:lnTo>
                    <a:pt x="7382520" y="1061152"/>
                  </a:lnTo>
                  <a:lnTo>
                    <a:pt x="7377478" y="1052511"/>
                  </a:lnTo>
                  <a:close/>
                  <a:moveTo>
                    <a:pt x="8504386" y="1044377"/>
                  </a:moveTo>
                  <a:lnTo>
                    <a:pt x="8456130" y="1078931"/>
                  </a:lnTo>
                  <a:lnTo>
                    <a:pt x="8421559" y="1101247"/>
                  </a:lnTo>
                  <a:lnTo>
                    <a:pt x="8386627" y="1123923"/>
                  </a:lnTo>
                  <a:lnTo>
                    <a:pt x="8317485" y="1165675"/>
                  </a:lnTo>
                  <a:lnTo>
                    <a:pt x="8282913" y="1184752"/>
                  </a:lnTo>
                  <a:lnTo>
                    <a:pt x="8279312" y="1193390"/>
                  </a:lnTo>
                  <a:lnTo>
                    <a:pt x="8274271" y="1202029"/>
                  </a:lnTo>
                  <a:lnTo>
                    <a:pt x="8268869" y="1208868"/>
                  </a:lnTo>
                  <a:lnTo>
                    <a:pt x="8262027" y="1213907"/>
                  </a:lnTo>
                  <a:lnTo>
                    <a:pt x="8253384" y="1219306"/>
                  </a:lnTo>
                  <a:lnTo>
                    <a:pt x="8244741" y="1222545"/>
                  </a:lnTo>
                  <a:lnTo>
                    <a:pt x="8234297" y="1226145"/>
                  </a:lnTo>
                  <a:lnTo>
                    <a:pt x="8223854" y="1226145"/>
                  </a:lnTo>
                  <a:lnTo>
                    <a:pt x="8217012" y="1241622"/>
                  </a:lnTo>
                  <a:lnTo>
                    <a:pt x="8211610" y="1248461"/>
                  </a:lnTo>
                  <a:lnTo>
                    <a:pt x="8206568" y="1255300"/>
                  </a:lnTo>
                  <a:lnTo>
                    <a:pt x="8201527" y="1258899"/>
                  </a:lnTo>
                  <a:lnTo>
                    <a:pt x="8194324" y="1264298"/>
                  </a:lnTo>
                  <a:lnTo>
                    <a:pt x="8187482" y="1265738"/>
                  </a:lnTo>
                  <a:lnTo>
                    <a:pt x="8180640" y="1267537"/>
                  </a:lnTo>
                  <a:lnTo>
                    <a:pt x="8175598" y="1269337"/>
                  </a:lnTo>
                  <a:lnTo>
                    <a:pt x="8168756" y="1272936"/>
                  </a:lnTo>
                  <a:lnTo>
                    <a:pt x="8163354" y="1276176"/>
                  </a:lnTo>
                  <a:lnTo>
                    <a:pt x="8158313" y="1283375"/>
                  </a:lnTo>
                  <a:lnTo>
                    <a:pt x="8160113" y="1288414"/>
                  </a:lnTo>
                  <a:lnTo>
                    <a:pt x="8161554" y="1295252"/>
                  </a:lnTo>
                  <a:lnTo>
                    <a:pt x="8184241" y="1286614"/>
                  </a:lnTo>
                  <a:lnTo>
                    <a:pt x="8202967" y="1276176"/>
                  </a:lnTo>
                  <a:lnTo>
                    <a:pt x="8218812" y="1264298"/>
                  </a:lnTo>
                  <a:lnTo>
                    <a:pt x="8234297" y="1250260"/>
                  </a:lnTo>
                  <a:lnTo>
                    <a:pt x="8253384" y="1232983"/>
                  </a:lnTo>
                  <a:lnTo>
                    <a:pt x="8274271" y="1217506"/>
                  </a:lnTo>
                  <a:lnTo>
                    <a:pt x="8296598" y="1205268"/>
                  </a:lnTo>
                  <a:lnTo>
                    <a:pt x="8319285" y="1195190"/>
                  </a:lnTo>
                  <a:lnTo>
                    <a:pt x="8317485" y="1186552"/>
                  </a:lnTo>
                  <a:lnTo>
                    <a:pt x="8317485" y="1179353"/>
                  </a:lnTo>
                  <a:lnTo>
                    <a:pt x="8319285" y="1172514"/>
                  </a:lnTo>
                  <a:lnTo>
                    <a:pt x="8322526" y="1168915"/>
                  </a:lnTo>
                  <a:lnTo>
                    <a:pt x="8324327" y="1163876"/>
                  </a:lnTo>
                  <a:lnTo>
                    <a:pt x="8327928" y="1162076"/>
                  </a:lnTo>
                  <a:lnTo>
                    <a:pt x="8393470" y="1125722"/>
                  </a:lnTo>
                  <a:lnTo>
                    <a:pt x="8422999" y="1106646"/>
                  </a:lnTo>
                  <a:lnTo>
                    <a:pt x="8449288" y="1087569"/>
                  </a:lnTo>
                  <a:close/>
                  <a:moveTo>
                    <a:pt x="8374384" y="1042577"/>
                  </a:moveTo>
                  <a:lnTo>
                    <a:pt x="8357098" y="1053015"/>
                  </a:lnTo>
                  <a:lnTo>
                    <a:pt x="8358898" y="1054815"/>
                  </a:lnTo>
                  <a:lnTo>
                    <a:pt x="8360699" y="1054815"/>
                  </a:lnTo>
                  <a:lnTo>
                    <a:pt x="8362500" y="1054815"/>
                  </a:lnTo>
                  <a:lnTo>
                    <a:pt x="8365741" y="1053015"/>
                  </a:lnTo>
                  <a:lnTo>
                    <a:pt x="8372943" y="1046176"/>
                  </a:lnTo>
                  <a:close/>
                  <a:moveTo>
                    <a:pt x="4905776" y="1042384"/>
                  </a:moveTo>
                  <a:lnTo>
                    <a:pt x="4890289" y="1054626"/>
                  </a:lnTo>
                  <a:lnTo>
                    <a:pt x="4893891" y="1054626"/>
                  </a:lnTo>
                  <a:lnTo>
                    <a:pt x="4900734" y="1049585"/>
                  </a:lnTo>
                  <a:close/>
                  <a:moveTo>
                    <a:pt x="520709" y="1040835"/>
                  </a:moveTo>
                  <a:lnTo>
                    <a:pt x="494799" y="1061357"/>
                  </a:lnTo>
                  <a:lnTo>
                    <a:pt x="512072" y="1054516"/>
                  </a:lnTo>
                  <a:close/>
                  <a:moveTo>
                    <a:pt x="6137643" y="1040628"/>
                  </a:moveTo>
                  <a:lnTo>
                    <a:pt x="6120358" y="1050710"/>
                  </a:lnTo>
                  <a:lnTo>
                    <a:pt x="6132241" y="1045669"/>
                  </a:lnTo>
                  <a:close/>
                  <a:moveTo>
                    <a:pt x="9430970" y="1039337"/>
                  </a:moveTo>
                  <a:lnTo>
                    <a:pt x="9408283" y="1054815"/>
                  </a:lnTo>
                  <a:lnTo>
                    <a:pt x="9427369" y="1047976"/>
                  </a:lnTo>
                  <a:lnTo>
                    <a:pt x="9429170" y="1042577"/>
                  </a:lnTo>
                  <a:close/>
                  <a:moveTo>
                    <a:pt x="3579942" y="1008339"/>
                  </a:moveTo>
                  <a:lnTo>
                    <a:pt x="3448194" y="1074210"/>
                  </a:lnTo>
                  <a:lnTo>
                    <a:pt x="3320046" y="1139722"/>
                  </a:lnTo>
                  <a:lnTo>
                    <a:pt x="3200898" y="1209193"/>
                  </a:lnTo>
                  <a:lnTo>
                    <a:pt x="3218176" y="1205593"/>
                  </a:lnTo>
                  <a:lnTo>
                    <a:pt x="3233655" y="1200554"/>
                  </a:lnTo>
                  <a:lnTo>
                    <a:pt x="3251292" y="1195514"/>
                  </a:lnTo>
                  <a:lnTo>
                    <a:pt x="3264972" y="1188315"/>
                  </a:lnTo>
                  <a:lnTo>
                    <a:pt x="3280450" y="1181476"/>
                  </a:lnTo>
                  <a:lnTo>
                    <a:pt x="3294488" y="1172837"/>
                  </a:lnTo>
                  <a:lnTo>
                    <a:pt x="3309967" y="1162399"/>
                  </a:lnTo>
                  <a:lnTo>
                    <a:pt x="3323646" y="1151960"/>
                  </a:lnTo>
                  <a:lnTo>
                    <a:pt x="3356763" y="1129283"/>
                  </a:lnTo>
                  <a:lnTo>
                    <a:pt x="3391320" y="1112005"/>
                  </a:lnTo>
                  <a:lnTo>
                    <a:pt x="3425876" y="1098327"/>
                  </a:lnTo>
                  <a:lnTo>
                    <a:pt x="3462233" y="1087889"/>
                  </a:lnTo>
                  <a:lnTo>
                    <a:pt x="3462233" y="1082849"/>
                  </a:lnTo>
                  <a:lnTo>
                    <a:pt x="3464032" y="1079250"/>
                  </a:lnTo>
                  <a:lnTo>
                    <a:pt x="3467272" y="1074210"/>
                  </a:lnTo>
                  <a:lnTo>
                    <a:pt x="3470872" y="1070611"/>
                  </a:lnTo>
                  <a:lnTo>
                    <a:pt x="3475912" y="1067371"/>
                  </a:lnTo>
                  <a:lnTo>
                    <a:pt x="3483111" y="1067371"/>
                  </a:lnTo>
                  <a:lnTo>
                    <a:pt x="3502189" y="1067371"/>
                  </a:lnTo>
                  <a:lnTo>
                    <a:pt x="3515868" y="1053333"/>
                  </a:lnTo>
                  <a:lnTo>
                    <a:pt x="3529906" y="1041455"/>
                  </a:lnTo>
                  <a:lnTo>
                    <a:pt x="3545385" y="1029216"/>
                  </a:lnTo>
                  <a:lnTo>
                    <a:pt x="3562663" y="1018778"/>
                  </a:lnTo>
                  <a:close/>
                  <a:moveTo>
                    <a:pt x="2595074" y="1006539"/>
                  </a:moveTo>
                  <a:lnTo>
                    <a:pt x="2558718" y="1025617"/>
                  </a:lnTo>
                  <a:lnTo>
                    <a:pt x="2510123" y="1053333"/>
                  </a:lnTo>
                  <a:lnTo>
                    <a:pt x="2480605" y="1068811"/>
                  </a:lnTo>
                  <a:lnTo>
                    <a:pt x="2496444" y="1067371"/>
                  </a:lnTo>
                  <a:lnTo>
                    <a:pt x="2510123" y="1063772"/>
                  </a:lnTo>
                  <a:lnTo>
                    <a:pt x="2522361" y="1058732"/>
                  </a:lnTo>
                  <a:lnTo>
                    <a:pt x="2534600" y="1050094"/>
                  </a:lnTo>
                  <a:lnTo>
                    <a:pt x="2545039" y="1041455"/>
                  </a:lnTo>
                  <a:lnTo>
                    <a:pt x="2546839" y="1039655"/>
                  </a:lnTo>
                  <a:lnTo>
                    <a:pt x="2565557" y="1027417"/>
                  </a:lnTo>
                  <a:lnTo>
                    <a:pt x="2575996" y="1022377"/>
                  </a:lnTo>
                  <a:lnTo>
                    <a:pt x="2584635" y="1020577"/>
                  </a:lnTo>
                  <a:lnTo>
                    <a:pt x="2588235" y="1013378"/>
                  </a:lnTo>
                  <a:close/>
                  <a:moveTo>
                    <a:pt x="815070" y="1000872"/>
                  </a:moveTo>
                  <a:lnTo>
                    <a:pt x="776925" y="1035435"/>
                  </a:lnTo>
                  <a:lnTo>
                    <a:pt x="737341" y="1068197"/>
                  </a:lnTo>
                  <a:lnTo>
                    <a:pt x="695598" y="1099520"/>
                  </a:lnTo>
                  <a:lnTo>
                    <a:pt x="652415" y="1130482"/>
                  </a:lnTo>
                  <a:lnTo>
                    <a:pt x="622907" y="1151363"/>
                  </a:lnTo>
                  <a:lnTo>
                    <a:pt x="493000" y="1248210"/>
                  </a:lnTo>
                  <a:lnTo>
                    <a:pt x="501636" y="1256851"/>
                  </a:lnTo>
                  <a:lnTo>
                    <a:pt x="508834" y="1267292"/>
                  </a:lnTo>
                  <a:lnTo>
                    <a:pt x="515671" y="1274132"/>
                  </a:lnTo>
                  <a:lnTo>
                    <a:pt x="520709" y="1277732"/>
                  </a:lnTo>
                  <a:lnTo>
                    <a:pt x="526107" y="1279533"/>
                  </a:lnTo>
                  <a:lnTo>
                    <a:pt x="536183" y="1267292"/>
                  </a:lnTo>
                  <a:lnTo>
                    <a:pt x="546618" y="1256851"/>
                  </a:lnTo>
                  <a:lnTo>
                    <a:pt x="560653" y="1246410"/>
                  </a:lnTo>
                  <a:lnTo>
                    <a:pt x="576126" y="1237770"/>
                  </a:lnTo>
                  <a:lnTo>
                    <a:pt x="588361" y="1229129"/>
                  </a:lnTo>
                  <a:lnTo>
                    <a:pt x="602396" y="1219048"/>
                  </a:lnTo>
                  <a:lnTo>
                    <a:pt x="628305" y="1194927"/>
                  </a:lnTo>
                  <a:lnTo>
                    <a:pt x="643779" y="1175845"/>
                  </a:lnTo>
                  <a:lnTo>
                    <a:pt x="655654" y="1156764"/>
                  </a:lnTo>
                  <a:lnTo>
                    <a:pt x="664291" y="1146323"/>
                  </a:lnTo>
                  <a:lnTo>
                    <a:pt x="672927" y="1139122"/>
                  </a:lnTo>
                  <a:lnTo>
                    <a:pt x="683363" y="1134082"/>
                  </a:lnTo>
                  <a:lnTo>
                    <a:pt x="693799" y="1130482"/>
                  </a:lnTo>
                  <a:lnTo>
                    <a:pt x="699197" y="1121841"/>
                  </a:lnTo>
                  <a:lnTo>
                    <a:pt x="704234" y="1113201"/>
                  </a:lnTo>
                  <a:lnTo>
                    <a:pt x="723307" y="1092679"/>
                  </a:lnTo>
                  <a:lnTo>
                    <a:pt x="749216" y="1069997"/>
                  </a:lnTo>
                  <a:lnTo>
                    <a:pt x="775126" y="1044076"/>
                  </a:lnTo>
                  <a:lnTo>
                    <a:pt x="787361" y="1033635"/>
                  </a:lnTo>
                  <a:lnTo>
                    <a:pt x="797437" y="1023194"/>
                  </a:lnTo>
                  <a:lnTo>
                    <a:pt x="815070" y="1002313"/>
                  </a:lnTo>
                  <a:close/>
                  <a:moveTo>
                    <a:pt x="2240148" y="997900"/>
                  </a:moveTo>
                  <a:lnTo>
                    <a:pt x="2240148" y="999700"/>
                  </a:lnTo>
                  <a:lnTo>
                    <a:pt x="2245548" y="997900"/>
                  </a:lnTo>
                  <a:close/>
                  <a:moveTo>
                    <a:pt x="4514636" y="993777"/>
                  </a:moveTo>
                  <a:lnTo>
                    <a:pt x="4512835" y="997377"/>
                  </a:lnTo>
                  <a:lnTo>
                    <a:pt x="4495547" y="1016460"/>
                  </a:lnTo>
                  <a:lnTo>
                    <a:pt x="4481501" y="1031942"/>
                  </a:lnTo>
                  <a:lnTo>
                    <a:pt x="4466014" y="1044184"/>
                  </a:lnTo>
                  <a:lnTo>
                    <a:pt x="4467814" y="1044184"/>
                  </a:lnTo>
                  <a:lnTo>
                    <a:pt x="4471056" y="1044184"/>
                  </a:lnTo>
                  <a:lnTo>
                    <a:pt x="4476458" y="1040944"/>
                  </a:lnTo>
                  <a:lnTo>
                    <a:pt x="4483302" y="1031942"/>
                  </a:lnTo>
                  <a:lnTo>
                    <a:pt x="4490145" y="1023301"/>
                  </a:lnTo>
                  <a:lnTo>
                    <a:pt x="4498789" y="1014660"/>
                  </a:lnTo>
                  <a:lnTo>
                    <a:pt x="4505992" y="1009619"/>
                  </a:lnTo>
                  <a:lnTo>
                    <a:pt x="4514636" y="1006019"/>
                  </a:lnTo>
                  <a:lnTo>
                    <a:pt x="4514636" y="999177"/>
                  </a:lnTo>
                  <a:close/>
                  <a:moveTo>
                    <a:pt x="8161554" y="992546"/>
                  </a:moveTo>
                  <a:lnTo>
                    <a:pt x="8146069" y="1002624"/>
                  </a:lnTo>
                  <a:lnTo>
                    <a:pt x="8160113" y="999384"/>
                  </a:lnTo>
                  <a:close/>
                  <a:moveTo>
                    <a:pt x="9912088" y="990746"/>
                  </a:moveTo>
                  <a:lnTo>
                    <a:pt x="9877517" y="1018461"/>
                  </a:lnTo>
                  <a:lnTo>
                    <a:pt x="9846547" y="1046176"/>
                  </a:lnTo>
                  <a:lnTo>
                    <a:pt x="9813776" y="1077131"/>
                  </a:lnTo>
                  <a:lnTo>
                    <a:pt x="9820618" y="1072092"/>
                  </a:lnTo>
                  <a:lnTo>
                    <a:pt x="9855190" y="1049776"/>
                  </a:lnTo>
                  <a:lnTo>
                    <a:pt x="9889761" y="1025300"/>
                  </a:lnTo>
                  <a:lnTo>
                    <a:pt x="9901645" y="1016661"/>
                  </a:lnTo>
                  <a:lnTo>
                    <a:pt x="9907047" y="1002624"/>
                  </a:lnTo>
                  <a:close/>
                  <a:moveTo>
                    <a:pt x="9642000" y="976708"/>
                  </a:moveTo>
                  <a:lnTo>
                    <a:pt x="9609229" y="1001184"/>
                  </a:lnTo>
                  <a:lnTo>
                    <a:pt x="9602387" y="1006223"/>
                  </a:lnTo>
                  <a:lnTo>
                    <a:pt x="9622914" y="992546"/>
                  </a:lnTo>
                  <a:close/>
                  <a:moveTo>
                    <a:pt x="4983932" y="976494"/>
                  </a:moveTo>
                  <a:lnTo>
                    <a:pt x="4980330" y="980095"/>
                  </a:lnTo>
                  <a:lnTo>
                    <a:pt x="4982131" y="981895"/>
                  </a:lnTo>
                  <a:close/>
                  <a:moveTo>
                    <a:pt x="4866158" y="967853"/>
                  </a:moveTo>
                  <a:lnTo>
                    <a:pt x="4802048" y="1020061"/>
                  </a:lnTo>
                  <a:lnTo>
                    <a:pt x="4737939" y="1071909"/>
                  </a:lnTo>
                  <a:lnTo>
                    <a:pt x="4712007" y="1092792"/>
                  </a:lnTo>
                  <a:lnTo>
                    <a:pt x="4656541" y="1139239"/>
                  </a:lnTo>
                  <a:lnTo>
                    <a:pt x="4687516" y="1121956"/>
                  </a:lnTo>
                  <a:lnTo>
                    <a:pt x="4718850" y="1101073"/>
                  </a:lnTo>
                  <a:lnTo>
                    <a:pt x="4750184" y="1078750"/>
                  </a:lnTo>
                  <a:lnTo>
                    <a:pt x="4777917" y="1051025"/>
                  </a:lnTo>
                  <a:lnTo>
                    <a:pt x="4822938" y="1007819"/>
                  </a:lnTo>
                  <a:close/>
                  <a:moveTo>
                    <a:pt x="7048344" y="964294"/>
                  </a:moveTo>
                  <a:lnTo>
                    <a:pt x="7017375" y="984818"/>
                  </a:lnTo>
                  <a:lnTo>
                    <a:pt x="6838764" y="1106161"/>
                  </a:lnTo>
                  <a:lnTo>
                    <a:pt x="6674197" y="1213462"/>
                  </a:lnTo>
                  <a:lnTo>
                    <a:pt x="6681399" y="1211661"/>
                  </a:lnTo>
                  <a:lnTo>
                    <a:pt x="6688241" y="1210221"/>
                  </a:lnTo>
                  <a:lnTo>
                    <a:pt x="6701925" y="1211661"/>
                  </a:lnTo>
                  <a:lnTo>
                    <a:pt x="6714168" y="1215262"/>
                  </a:lnTo>
                  <a:lnTo>
                    <a:pt x="6715969" y="1215262"/>
                  </a:lnTo>
                  <a:lnTo>
                    <a:pt x="6747298" y="1189337"/>
                  </a:lnTo>
                  <a:lnTo>
                    <a:pt x="6778267" y="1165212"/>
                  </a:lnTo>
                  <a:lnTo>
                    <a:pt x="6811036" y="1144328"/>
                  </a:lnTo>
                  <a:lnTo>
                    <a:pt x="6842365" y="1127045"/>
                  </a:lnTo>
                  <a:lnTo>
                    <a:pt x="6847406" y="1116603"/>
                  </a:lnTo>
                  <a:lnTo>
                    <a:pt x="6854608" y="1107961"/>
                  </a:lnTo>
                  <a:lnTo>
                    <a:pt x="6863251" y="1099320"/>
                  </a:lnTo>
                  <a:lnTo>
                    <a:pt x="6873694" y="1090678"/>
                  </a:lnTo>
                  <a:lnTo>
                    <a:pt x="6876935" y="1088878"/>
                  </a:lnTo>
                  <a:lnTo>
                    <a:pt x="6892779" y="1083837"/>
                  </a:lnTo>
                  <a:lnTo>
                    <a:pt x="6908264" y="1082036"/>
                  </a:lnTo>
                  <a:lnTo>
                    <a:pt x="6961919" y="1028386"/>
                  </a:lnTo>
                  <a:lnTo>
                    <a:pt x="6966961" y="1022985"/>
                  </a:lnTo>
                  <a:lnTo>
                    <a:pt x="6973803" y="1021545"/>
                  </a:lnTo>
                  <a:lnTo>
                    <a:pt x="6979204" y="1021545"/>
                  </a:lnTo>
                  <a:lnTo>
                    <a:pt x="6986046" y="1022985"/>
                  </a:lnTo>
                  <a:lnTo>
                    <a:pt x="6992888" y="1014343"/>
                  </a:lnTo>
                  <a:lnTo>
                    <a:pt x="6996489" y="1007502"/>
                  </a:lnTo>
                  <a:lnTo>
                    <a:pt x="7001531" y="1002101"/>
                  </a:lnTo>
                  <a:lnTo>
                    <a:pt x="7006932" y="998860"/>
                  </a:lnTo>
                  <a:lnTo>
                    <a:pt x="7013774" y="995260"/>
                  </a:lnTo>
                  <a:lnTo>
                    <a:pt x="7017375" y="992019"/>
                  </a:lnTo>
                  <a:lnTo>
                    <a:pt x="7029619" y="979777"/>
                  </a:lnTo>
                  <a:close/>
                  <a:moveTo>
                    <a:pt x="494799" y="959109"/>
                  </a:moveTo>
                  <a:lnTo>
                    <a:pt x="460253" y="985031"/>
                  </a:lnTo>
                  <a:lnTo>
                    <a:pt x="427507" y="1009513"/>
                  </a:lnTo>
                  <a:lnTo>
                    <a:pt x="406744" y="1030286"/>
                  </a:lnTo>
                  <a:lnTo>
                    <a:pt x="404836" y="1031835"/>
                  </a:lnTo>
                  <a:lnTo>
                    <a:pt x="387563" y="1049476"/>
                  </a:lnTo>
                  <a:lnTo>
                    <a:pt x="372089" y="1064957"/>
                  </a:lnTo>
                  <a:lnTo>
                    <a:pt x="373528" y="1064957"/>
                  </a:lnTo>
                  <a:lnTo>
                    <a:pt x="399798" y="1037235"/>
                  </a:lnTo>
                  <a:lnTo>
                    <a:pt x="406744" y="1030286"/>
                  </a:lnTo>
                  <a:lnTo>
                    <a:pt x="423908" y="1016354"/>
                  </a:lnTo>
                  <a:lnTo>
                    <a:pt x="444780" y="1004113"/>
                  </a:lnTo>
                  <a:lnTo>
                    <a:pt x="468890" y="993672"/>
                  </a:lnTo>
                  <a:lnTo>
                    <a:pt x="481125" y="976391"/>
                  </a:lnTo>
                  <a:close/>
                  <a:moveTo>
                    <a:pt x="2686866" y="956506"/>
                  </a:moveTo>
                  <a:lnTo>
                    <a:pt x="2674627" y="959745"/>
                  </a:lnTo>
                  <a:lnTo>
                    <a:pt x="2662748" y="966585"/>
                  </a:lnTo>
                  <a:lnTo>
                    <a:pt x="2664188" y="966585"/>
                  </a:lnTo>
                  <a:lnTo>
                    <a:pt x="2674627" y="965145"/>
                  </a:lnTo>
                  <a:close/>
                  <a:moveTo>
                    <a:pt x="8632588" y="948993"/>
                  </a:moveTo>
                  <a:lnTo>
                    <a:pt x="8632588" y="950793"/>
                  </a:lnTo>
                  <a:lnTo>
                    <a:pt x="8630788" y="952593"/>
                  </a:lnTo>
                  <a:lnTo>
                    <a:pt x="8572088" y="995785"/>
                  </a:lnTo>
                  <a:lnTo>
                    <a:pt x="8584332" y="995785"/>
                  </a:lnTo>
                  <a:lnTo>
                    <a:pt x="8610261" y="971669"/>
                  </a:lnTo>
                  <a:lnTo>
                    <a:pt x="8637630" y="948993"/>
                  </a:lnTo>
                  <a:close/>
                  <a:moveTo>
                    <a:pt x="8357098" y="948993"/>
                  </a:moveTo>
                  <a:lnTo>
                    <a:pt x="8251583" y="1016661"/>
                  </a:lnTo>
                  <a:lnTo>
                    <a:pt x="8149670" y="1087569"/>
                  </a:lnTo>
                  <a:lnTo>
                    <a:pt x="8047396" y="1160276"/>
                  </a:lnTo>
                  <a:lnTo>
                    <a:pt x="7948364" y="1232983"/>
                  </a:lnTo>
                  <a:lnTo>
                    <a:pt x="7953765" y="1234783"/>
                  </a:lnTo>
                  <a:lnTo>
                    <a:pt x="7958807" y="1234783"/>
                  </a:lnTo>
                  <a:lnTo>
                    <a:pt x="8007423" y="1205268"/>
                  </a:lnTo>
                  <a:lnTo>
                    <a:pt x="8052438" y="1174314"/>
                  </a:lnTo>
                  <a:lnTo>
                    <a:pt x="8093851" y="1142999"/>
                  </a:lnTo>
                  <a:lnTo>
                    <a:pt x="8133824" y="1111685"/>
                  </a:lnTo>
                  <a:lnTo>
                    <a:pt x="8173798" y="1078931"/>
                  </a:lnTo>
                  <a:lnTo>
                    <a:pt x="8217012" y="1049776"/>
                  </a:lnTo>
                  <a:lnTo>
                    <a:pt x="8267428" y="1020261"/>
                  </a:lnTo>
                  <a:lnTo>
                    <a:pt x="8321086" y="992546"/>
                  </a:lnTo>
                  <a:lnTo>
                    <a:pt x="8324327" y="982108"/>
                  </a:lnTo>
                  <a:lnTo>
                    <a:pt x="8329729" y="973469"/>
                  </a:lnTo>
                  <a:lnTo>
                    <a:pt x="8336571" y="966270"/>
                  </a:lnTo>
                  <a:lnTo>
                    <a:pt x="8345214" y="963031"/>
                  </a:lnTo>
                  <a:lnTo>
                    <a:pt x="8352056" y="957632"/>
                  </a:lnTo>
                  <a:close/>
                  <a:moveTo>
                    <a:pt x="2541440" y="946067"/>
                  </a:moveTo>
                  <a:lnTo>
                    <a:pt x="2538016" y="949015"/>
                  </a:lnTo>
                  <a:lnTo>
                    <a:pt x="2506882" y="966585"/>
                  </a:lnTo>
                  <a:lnTo>
                    <a:pt x="2434169" y="1008339"/>
                  </a:lnTo>
                  <a:lnTo>
                    <a:pt x="2364696" y="1051533"/>
                  </a:lnTo>
                  <a:lnTo>
                    <a:pt x="2299182" y="1094728"/>
                  </a:lnTo>
                  <a:lnTo>
                    <a:pt x="2235108" y="1139722"/>
                  </a:lnTo>
                  <a:lnTo>
                    <a:pt x="2235108" y="1146921"/>
                  </a:lnTo>
                  <a:lnTo>
                    <a:pt x="2250587" y="1138282"/>
                  </a:lnTo>
                  <a:lnTo>
                    <a:pt x="2264625" y="1126044"/>
                  </a:lnTo>
                  <a:lnTo>
                    <a:pt x="2278304" y="1115605"/>
                  </a:lnTo>
                  <a:lnTo>
                    <a:pt x="2292343" y="1106966"/>
                  </a:lnTo>
                  <a:lnTo>
                    <a:pt x="2304222" y="1100127"/>
                  </a:lnTo>
                  <a:lnTo>
                    <a:pt x="2319700" y="1094728"/>
                  </a:lnTo>
                  <a:lnTo>
                    <a:pt x="2343818" y="1072411"/>
                  </a:lnTo>
                  <a:lnTo>
                    <a:pt x="2370096" y="1053333"/>
                  </a:lnTo>
                  <a:lnTo>
                    <a:pt x="2397813" y="1034256"/>
                  </a:lnTo>
                  <a:lnTo>
                    <a:pt x="2429130" y="1018778"/>
                  </a:lnTo>
                  <a:lnTo>
                    <a:pt x="2460087" y="1002940"/>
                  </a:lnTo>
                  <a:lnTo>
                    <a:pt x="2489244" y="987462"/>
                  </a:lnTo>
                  <a:lnTo>
                    <a:pt x="2515522" y="968384"/>
                  </a:lnTo>
                  <a:lnTo>
                    <a:pt x="2538016" y="949015"/>
                  </a:lnTo>
                  <a:lnTo>
                    <a:pt x="2543239" y="946067"/>
                  </a:lnTo>
                  <a:close/>
                  <a:moveTo>
                    <a:pt x="9091379" y="940355"/>
                  </a:moveTo>
                  <a:lnTo>
                    <a:pt x="9091379" y="942155"/>
                  </a:lnTo>
                  <a:lnTo>
                    <a:pt x="9096781" y="940355"/>
                  </a:lnTo>
                  <a:close/>
                  <a:moveTo>
                    <a:pt x="8789960" y="940355"/>
                  </a:moveTo>
                  <a:lnTo>
                    <a:pt x="8760790" y="954392"/>
                  </a:lnTo>
                  <a:lnTo>
                    <a:pt x="8734862" y="969870"/>
                  </a:lnTo>
                  <a:lnTo>
                    <a:pt x="8708933" y="985347"/>
                  </a:lnTo>
                  <a:lnTo>
                    <a:pt x="8686246" y="1002624"/>
                  </a:lnTo>
                  <a:lnTo>
                    <a:pt x="8644472" y="1033938"/>
                  </a:lnTo>
                  <a:lnTo>
                    <a:pt x="8603058" y="1067053"/>
                  </a:lnTo>
                  <a:lnTo>
                    <a:pt x="8537517" y="1118883"/>
                  </a:lnTo>
                  <a:lnTo>
                    <a:pt x="8540758" y="1120323"/>
                  </a:lnTo>
                  <a:lnTo>
                    <a:pt x="8542559" y="1120323"/>
                  </a:lnTo>
                  <a:lnTo>
                    <a:pt x="8549401" y="1118883"/>
                  </a:lnTo>
                  <a:lnTo>
                    <a:pt x="8556603" y="1118883"/>
                  </a:lnTo>
                  <a:lnTo>
                    <a:pt x="8589374" y="1085769"/>
                  </a:lnTo>
                  <a:lnTo>
                    <a:pt x="8623945" y="1054815"/>
                  </a:lnTo>
                  <a:lnTo>
                    <a:pt x="8663918" y="1025300"/>
                  </a:lnTo>
                  <a:lnTo>
                    <a:pt x="8707133" y="997585"/>
                  </a:lnTo>
                  <a:lnTo>
                    <a:pt x="8728020" y="985347"/>
                  </a:lnTo>
                  <a:lnTo>
                    <a:pt x="8750347" y="971669"/>
                  </a:lnTo>
                  <a:lnTo>
                    <a:pt x="8769433" y="957632"/>
                  </a:lnTo>
                  <a:lnTo>
                    <a:pt x="8789960" y="943954"/>
                  </a:lnTo>
                  <a:close/>
                  <a:moveTo>
                    <a:pt x="4597474" y="940129"/>
                  </a:moveTo>
                  <a:lnTo>
                    <a:pt x="4581987" y="943729"/>
                  </a:lnTo>
                  <a:lnTo>
                    <a:pt x="4568301" y="948770"/>
                  </a:lnTo>
                  <a:lnTo>
                    <a:pt x="4547411" y="962812"/>
                  </a:lnTo>
                  <a:lnTo>
                    <a:pt x="4528322" y="978294"/>
                  </a:lnTo>
                  <a:lnTo>
                    <a:pt x="4523280" y="985135"/>
                  </a:lnTo>
                  <a:lnTo>
                    <a:pt x="4551013" y="969653"/>
                  </a:lnTo>
                  <a:lnTo>
                    <a:pt x="4578385" y="955971"/>
                  </a:lnTo>
                  <a:lnTo>
                    <a:pt x="4588830" y="948770"/>
                  </a:lnTo>
                  <a:close/>
                  <a:moveTo>
                    <a:pt x="2460087" y="930589"/>
                  </a:moveTo>
                  <a:lnTo>
                    <a:pt x="2451448" y="935629"/>
                  </a:lnTo>
                  <a:lnTo>
                    <a:pt x="2444608" y="940668"/>
                  </a:lnTo>
                  <a:lnTo>
                    <a:pt x="2454688" y="937428"/>
                  </a:lnTo>
                  <a:close/>
                  <a:moveTo>
                    <a:pt x="3420837" y="925190"/>
                  </a:moveTo>
                  <a:lnTo>
                    <a:pt x="3415437" y="928789"/>
                  </a:lnTo>
                  <a:lnTo>
                    <a:pt x="3415321" y="928909"/>
                  </a:lnTo>
                  <a:lnTo>
                    <a:pt x="3405358" y="935629"/>
                  </a:lnTo>
                  <a:lnTo>
                    <a:pt x="3393119" y="944267"/>
                  </a:lnTo>
                  <a:lnTo>
                    <a:pt x="3405358" y="939228"/>
                  </a:lnTo>
                  <a:lnTo>
                    <a:pt x="3415321" y="928909"/>
                  </a:lnTo>
                  <a:close/>
                  <a:moveTo>
                    <a:pt x="7895066" y="923438"/>
                  </a:moveTo>
                  <a:lnTo>
                    <a:pt x="7884623" y="928477"/>
                  </a:lnTo>
                  <a:lnTo>
                    <a:pt x="7872379" y="930277"/>
                  </a:lnTo>
                  <a:lnTo>
                    <a:pt x="7860495" y="933516"/>
                  </a:lnTo>
                  <a:lnTo>
                    <a:pt x="7846450" y="935316"/>
                  </a:lnTo>
                  <a:lnTo>
                    <a:pt x="7842849" y="947554"/>
                  </a:lnTo>
                  <a:lnTo>
                    <a:pt x="7839608" y="961231"/>
                  </a:lnTo>
                  <a:lnTo>
                    <a:pt x="7860495" y="945754"/>
                  </a:lnTo>
                  <a:lnTo>
                    <a:pt x="7881021" y="933516"/>
                  </a:lnTo>
                  <a:close/>
                  <a:moveTo>
                    <a:pt x="7264766" y="919285"/>
                  </a:moveTo>
                  <a:lnTo>
                    <a:pt x="7211111" y="953852"/>
                  </a:lnTo>
                  <a:lnTo>
                    <a:pt x="7156015" y="990219"/>
                  </a:lnTo>
                  <a:lnTo>
                    <a:pt x="7098398" y="1030186"/>
                  </a:lnTo>
                  <a:lnTo>
                    <a:pt x="7041502" y="1073395"/>
                  </a:lnTo>
                  <a:lnTo>
                    <a:pt x="7039701" y="1073395"/>
                  </a:lnTo>
                  <a:lnTo>
                    <a:pt x="6954717" y="1135687"/>
                  </a:lnTo>
                  <a:lnTo>
                    <a:pt x="6884137" y="1187537"/>
                  </a:lnTo>
                  <a:lnTo>
                    <a:pt x="6814637" y="1236146"/>
                  </a:lnTo>
                  <a:lnTo>
                    <a:pt x="6788710" y="1249829"/>
                  </a:lnTo>
                  <a:lnTo>
                    <a:pt x="6764583" y="1265312"/>
                  </a:lnTo>
                  <a:lnTo>
                    <a:pt x="6750539" y="1273953"/>
                  </a:lnTo>
                  <a:lnTo>
                    <a:pt x="6728212" y="1289796"/>
                  </a:lnTo>
                  <a:lnTo>
                    <a:pt x="6705526" y="1303479"/>
                  </a:lnTo>
                  <a:lnTo>
                    <a:pt x="6691842" y="1310680"/>
                  </a:lnTo>
                  <a:lnTo>
                    <a:pt x="6686440" y="1317522"/>
                  </a:lnTo>
                  <a:lnTo>
                    <a:pt x="6681399" y="1324363"/>
                  </a:lnTo>
                  <a:lnTo>
                    <a:pt x="6674197" y="1334805"/>
                  </a:lnTo>
                  <a:lnTo>
                    <a:pt x="6722811" y="1313921"/>
                  </a:lnTo>
                  <a:lnTo>
                    <a:pt x="6754140" y="1300238"/>
                  </a:lnTo>
                  <a:lnTo>
                    <a:pt x="6781868" y="1284395"/>
                  </a:lnTo>
                  <a:lnTo>
                    <a:pt x="6805995" y="1267112"/>
                  </a:lnTo>
                  <a:lnTo>
                    <a:pt x="6826880" y="1249829"/>
                  </a:lnTo>
                  <a:lnTo>
                    <a:pt x="6830121" y="1246228"/>
                  </a:lnTo>
                  <a:lnTo>
                    <a:pt x="6836963" y="1246228"/>
                  </a:lnTo>
                  <a:lnTo>
                    <a:pt x="6842365" y="1244788"/>
                  </a:lnTo>
                  <a:lnTo>
                    <a:pt x="6844165" y="1242987"/>
                  </a:lnTo>
                  <a:lnTo>
                    <a:pt x="6849207" y="1239387"/>
                  </a:lnTo>
                  <a:lnTo>
                    <a:pt x="6849207" y="1232545"/>
                  </a:lnTo>
                  <a:lnTo>
                    <a:pt x="6852808" y="1227504"/>
                  </a:lnTo>
                  <a:lnTo>
                    <a:pt x="6856409" y="1222103"/>
                  </a:lnTo>
                  <a:lnTo>
                    <a:pt x="6863251" y="1217062"/>
                  </a:lnTo>
                  <a:lnTo>
                    <a:pt x="6870093" y="1215262"/>
                  </a:lnTo>
                  <a:lnTo>
                    <a:pt x="6890979" y="1215262"/>
                  </a:lnTo>
                  <a:lnTo>
                    <a:pt x="6897821" y="1208421"/>
                  </a:lnTo>
                  <a:lnTo>
                    <a:pt x="6910064" y="1194738"/>
                  </a:lnTo>
                  <a:lnTo>
                    <a:pt x="6925549" y="1182496"/>
                  </a:lnTo>
                  <a:lnTo>
                    <a:pt x="6934191" y="1175654"/>
                  </a:lnTo>
                  <a:lnTo>
                    <a:pt x="6944634" y="1168453"/>
                  </a:lnTo>
                  <a:lnTo>
                    <a:pt x="6961919" y="1163412"/>
                  </a:lnTo>
                  <a:lnTo>
                    <a:pt x="6982445" y="1159811"/>
                  </a:lnTo>
                  <a:lnTo>
                    <a:pt x="7000090" y="1137487"/>
                  </a:lnTo>
                  <a:lnTo>
                    <a:pt x="7019176" y="1118403"/>
                  </a:lnTo>
                  <a:lnTo>
                    <a:pt x="7036461" y="1104361"/>
                  </a:lnTo>
                  <a:lnTo>
                    <a:pt x="7053745" y="1090678"/>
                  </a:lnTo>
                  <a:lnTo>
                    <a:pt x="7093357" y="1062953"/>
                  </a:lnTo>
                  <a:lnTo>
                    <a:pt x="7135129" y="1035227"/>
                  </a:lnTo>
                  <a:lnTo>
                    <a:pt x="7178341" y="1005702"/>
                  </a:lnTo>
                  <a:lnTo>
                    <a:pt x="7221554" y="971135"/>
                  </a:lnTo>
                  <a:lnTo>
                    <a:pt x="7256123" y="947010"/>
                  </a:lnTo>
                  <a:lnTo>
                    <a:pt x="7273408" y="936568"/>
                  </a:lnTo>
                  <a:lnTo>
                    <a:pt x="7291053" y="926126"/>
                  </a:lnTo>
                  <a:lnTo>
                    <a:pt x="7287452" y="924326"/>
                  </a:lnTo>
                  <a:lnTo>
                    <a:pt x="7282051" y="921085"/>
                  </a:lnTo>
                  <a:lnTo>
                    <a:pt x="7275209" y="921085"/>
                  </a:lnTo>
                  <a:close/>
                  <a:moveTo>
                    <a:pt x="9863833" y="913000"/>
                  </a:moveTo>
                  <a:lnTo>
                    <a:pt x="9842946" y="923438"/>
                  </a:lnTo>
                  <a:lnTo>
                    <a:pt x="9822419" y="935316"/>
                  </a:lnTo>
                  <a:lnTo>
                    <a:pt x="9778845" y="968070"/>
                  </a:lnTo>
                  <a:lnTo>
                    <a:pt x="9740672" y="999384"/>
                  </a:lnTo>
                  <a:lnTo>
                    <a:pt x="9650643" y="1061654"/>
                  </a:lnTo>
                  <a:lnTo>
                    <a:pt x="9533244" y="1142999"/>
                  </a:lnTo>
                  <a:lnTo>
                    <a:pt x="9453298" y="1195190"/>
                  </a:lnTo>
                  <a:lnTo>
                    <a:pt x="9453298" y="1226145"/>
                  </a:lnTo>
                  <a:lnTo>
                    <a:pt x="9489670" y="1207068"/>
                  </a:lnTo>
                  <a:lnTo>
                    <a:pt x="9529643" y="1184752"/>
                  </a:lnTo>
                  <a:lnTo>
                    <a:pt x="9566015" y="1162076"/>
                  </a:lnTo>
                  <a:lnTo>
                    <a:pt x="9598786" y="1137960"/>
                  </a:lnTo>
                  <a:lnTo>
                    <a:pt x="9609229" y="1125722"/>
                  </a:lnTo>
                  <a:lnTo>
                    <a:pt x="9626515" y="1113484"/>
                  </a:lnTo>
                  <a:lnTo>
                    <a:pt x="9642000" y="1108445"/>
                  </a:lnTo>
                  <a:lnTo>
                    <a:pt x="9657845" y="1104846"/>
                  </a:lnTo>
                  <a:lnTo>
                    <a:pt x="9664687" y="1092968"/>
                  </a:lnTo>
                  <a:lnTo>
                    <a:pt x="9671530" y="1082530"/>
                  </a:lnTo>
                  <a:lnTo>
                    <a:pt x="9678732" y="1072092"/>
                  </a:lnTo>
                  <a:lnTo>
                    <a:pt x="9687375" y="1063453"/>
                  </a:lnTo>
                  <a:lnTo>
                    <a:pt x="9697818" y="1054815"/>
                  </a:lnTo>
                  <a:lnTo>
                    <a:pt x="9709702" y="1049776"/>
                  </a:lnTo>
                  <a:lnTo>
                    <a:pt x="9720146" y="1046176"/>
                  </a:lnTo>
                  <a:lnTo>
                    <a:pt x="9732030" y="1044377"/>
                  </a:lnTo>
                  <a:lnTo>
                    <a:pt x="9735631" y="1033938"/>
                  </a:lnTo>
                  <a:lnTo>
                    <a:pt x="9739232" y="1025300"/>
                  </a:lnTo>
                  <a:lnTo>
                    <a:pt x="9746074" y="1020261"/>
                  </a:lnTo>
                  <a:lnTo>
                    <a:pt x="9754717" y="1018461"/>
                  </a:lnTo>
                  <a:lnTo>
                    <a:pt x="9754717" y="1016661"/>
                  </a:lnTo>
                  <a:lnTo>
                    <a:pt x="9754717" y="1006223"/>
                  </a:lnTo>
                  <a:lnTo>
                    <a:pt x="9765160" y="1002624"/>
                  </a:lnTo>
                  <a:lnTo>
                    <a:pt x="9787488" y="993985"/>
                  </a:lnTo>
                  <a:lnTo>
                    <a:pt x="9806574" y="982108"/>
                  </a:lnTo>
                  <a:lnTo>
                    <a:pt x="9822419" y="968070"/>
                  </a:lnTo>
                  <a:lnTo>
                    <a:pt x="9836104" y="948993"/>
                  </a:lnTo>
                  <a:lnTo>
                    <a:pt x="9850148" y="930277"/>
                  </a:lnTo>
                  <a:close/>
                  <a:moveTo>
                    <a:pt x="8101054" y="913000"/>
                  </a:moveTo>
                  <a:lnTo>
                    <a:pt x="8066482" y="938915"/>
                  </a:lnTo>
                  <a:lnTo>
                    <a:pt x="8031911" y="964831"/>
                  </a:lnTo>
                  <a:lnTo>
                    <a:pt x="7962408" y="1013062"/>
                  </a:lnTo>
                  <a:lnTo>
                    <a:pt x="7919194" y="1041137"/>
                  </a:lnTo>
                  <a:lnTo>
                    <a:pt x="7882822" y="1068492"/>
                  </a:lnTo>
                  <a:lnTo>
                    <a:pt x="7848251" y="1092968"/>
                  </a:lnTo>
                  <a:lnTo>
                    <a:pt x="7816920" y="1118883"/>
                  </a:lnTo>
                  <a:lnTo>
                    <a:pt x="7816920" y="1144799"/>
                  </a:lnTo>
                  <a:lnTo>
                    <a:pt x="7836007" y="1137960"/>
                  </a:lnTo>
                  <a:lnTo>
                    <a:pt x="7851852" y="1128962"/>
                  </a:lnTo>
                  <a:lnTo>
                    <a:pt x="7865536" y="1117084"/>
                  </a:lnTo>
                  <a:lnTo>
                    <a:pt x="7875980" y="1103046"/>
                  </a:lnTo>
                  <a:lnTo>
                    <a:pt x="7881021" y="1092968"/>
                  </a:lnTo>
                  <a:lnTo>
                    <a:pt x="7893265" y="1098007"/>
                  </a:lnTo>
                  <a:lnTo>
                    <a:pt x="7896867" y="1098007"/>
                  </a:lnTo>
                  <a:lnTo>
                    <a:pt x="7903709" y="1094408"/>
                  </a:lnTo>
                  <a:lnTo>
                    <a:pt x="7912352" y="1091168"/>
                  </a:lnTo>
                  <a:lnTo>
                    <a:pt x="7914152" y="1084330"/>
                  </a:lnTo>
                  <a:lnTo>
                    <a:pt x="7917393" y="1075691"/>
                  </a:lnTo>
                  <a:lnTo>
                    <a:pt x="7922435" y="1070292"/>
                  </a:lnTo>
                  <a:lnTo>
                    <a:pt x="7931078" y="1063453"/>
                  </a:lnTo>
                  <a:lnTo>
                    <a:pt x="7939721" y="1059854"/>
                  </a:lnTo>
                  <a:lnTo>
                    <a:pt x="7945122" y="1056614"/>
                  </a:lnTo>
                  <a:lnTo>
                    <a:pt x="7950164" y="1053015"/>
                  </a:lnTo>
                  <a:lnTo>
                    <a:pt x="7971051" y="1044377"/>
                  </a:lnTo>
                  <a:lnTo>
                    <a:pt x="7990137" y="1032139"/>
                  </a:lnTo>
                  <a:lnTo>
                    <a:pt x="8009224" y="1016661"/>
                  </a:lnTo>
                  <a:lnTo>
                    <a:pt x="8026509" y="995785"/>
                  </a:lnTo>
                  <a:lnTo>
                    <a:pt x="8043795" y="980308"/>
                  </a:lnTo>
                  <a:lnTo>
                    <a:pt x="8061081" y="966270"/>
                  </a:lnTo>
                  <a:lnTo>
                    <a:pt x="8081967" y="954392"/>
                  </a:lnTo>
                  <a:lnTo>
                    <a:pt x="8102854" y="945754"/>
                  </a:lnTo>
                  <a:lnTo>
                    <a:pt x="8106095" y="938915"/>
                  </a:lnTo>
                  <a:lnTo>
                    <a:pt x="8107896" y="932076"/>
                  </a:lnTo>
                  <a:lnTo>
                    <a:pt x="8114738" y="924878"/>
                  </a:lnTo>
                  <a:lnTo>
                    <a:pt x="8121941" y="919838"/>
                  </a:lnTo>
                  <a:lnTo>
                    <a:pt x="8130583" y="916239"/>
                  </a:lnTo>
                  <a:lnTo>
                    <a:pt x="8135625" y="914799"/>
                  </a:lnTo>
                  <a:lnTo>
                    <a:pt x="8139226" y="913000"/>
                  </a:lnTo>
                  <a:close/>
                  <a:moveTo>
                    <a:pt x="9283682" y="905801"/>
                  </a:moveTo>
                  <a:lnTo>
                    <a:pt x="9271798" y="907601"/>
                  </a:lnTo>
                  <a:lnTo>
                    <a:pt x="9261355" y="911200"/>
                  </a:lnTo>
                  <a:lnTo>
                    <a:pt x="9230024" y="928477"/>
                  </a:lnTo>
                  <a:lnTo>
                    <a:pt x="9204096" y="945754"/>
                  </a:lnTo>
                  <a:lnTo>
                    <a:pt x="9176367" y="971669"/>
                  </a:lnTo>
                  <a:lnTo>
                    <a:pt x="9148638" y="997585"/>
                  </a:lnTo>
                  <a:lnTo>
                    <a:pt x="9136754" y="1008023"/>
                  </a:lnTo>
                  <a:lnTo>
                    <a:pt x="9124510" y="1018461"/>
                  </a:lnTo>
                  <a:lnTo>
                    <a:pt x="9112266" y="1027100"/>
                  </a:lnTo>
                  <a:lnTo>
                    <a:pt x="9098581" y="1033938"/>
                  </a:lnTo>
                  <a:lnTo>
                    <a:pt x="9103623" y="1053015"/>
                  </a:lnTo>
                  <a:lnTo>
                    <a:pt x="9103623" y="1068492"/>
                  </a:lnTo>
                  <a:lnTo>
                    <a:pt x="9128111" y="1049776"/>
                  </a:lnTo>
                  <a:lnTo>
                    <a:pt x="9154040" y="1030699"/>
                  </a:lnTo>
                  <a:lnTo>
                    <a:pt x="9181408" y="1013062"/>
                  </a:lnTo>
                  <a:lnTo>
                    <a:pt x="9209138" y="999384"/>
                  </a:lnTo>
                  <a:lnTo>
                    <a:pt x="9217780" y="980308"/>
                  </a:lnTo>
                  <a:lnTo>
                    <a:pt x="9228224" y="964831"/>
                  </a:lnTo>
                  <a:lnTo>
                    <a:pt x="9242268" y="952593"/>
                  </a:lnTo>
                  <a:lnTo>
                    <a:pt x="9249111" y="947554"/>
                  </a:lnTo>
                  <a:lnTo>
                    <a:pt x="9255953" y="943954"/>
                  </a:lnTo>
                  <a:lnTo>
                    <a:pt x="9269998" y="938915"/>
                  </a:lnTo>
                  <a:lnTo>
                    <a:pt x="9283682" y="932076"/>
                  </a:lnTo>
                  <a:lnTo>
                    <a:pt x="9297727" y="921638"/>
                  </a:lnTo>
                  <a:lnTo>
                    <a:pt x="9311411" y="909400"/>
                  </a:lnTo>
                  <a:lnTo>
                    <a:pt x="9297727" y="907601"/>
                  </a:lnTo>
                  <a:close/>
                  <a:moveTo>
                    <a:pt x="8700290" y="904361"/>
                  </a:moveTo>
                  <a:lnTo>
                    <a:pt x="8694889" y="907601"/>
                  </a:lnTo>
                  <a:lnTo>
                    <a:pt x="8688046" y="909400"/>
                  </a:lnTo>
                  <a:lnTo>
                    <a:pt x="8677603" y="918039"/>
                  </a:lnTo>
                  <a:lnTo>
                    <a:pt x="8667160" y="924878"/>
                  </a:lnTo>
                  <a:lnTo>
                    <a:pt x="8654916" y="937115"/>
                  </a:lnTo>
                  <a:close/>
                  <a:moveTo>
                    <a:pt x="2612353" y="902873"/>
                  </a:moveTo>
                  <a:lnTo>
                    <a:pt x="2546839" y="942468"/>
                  </a:lnTo>
                  <a:lnTo>
                    <a:pt x="2551878" y="942468"/>
                  </a:lnTo>
                  <a:lnTo>
                    <a:pt x="2562317" y="942468"/>
                  </a:lnTo>
                  <a:lnTo>
                    <a:pt x="2565557" y="939228"/>
                  </a:lnTo>
                  <a:lnTo>
                    <a:pt x="2569157" y="937428"/>
                  </a:lnTo>
                  <a:lnTo>
                    <a:pt x="2577796" y="935629"/>
                  </a:lnTo>
                  <a:lnTo>
                    <a:pt x="2595074" y="918351"/>
                  </a:lnTo>
                  <a:close/>
                  <a:moveTo>
                    <a:pt x="2795935" y="897474"/>
                  </a:moveTo>
                  <a:lnTo>
                    <a:pt x="2787297" y="899273"/>
                  </a:lnTo>
                  <a:lnTo>
                    <a:pt x="2768218" y="913312"/>
                  </a:lnTo>
                  <a:lnTo>
                    <a:pt x="2776858" y="911512"/>
                  </a:lnTo>
                  <a:lnTo>
                    <a:pt x="2783697" y="907912"/>
                  </a:lnTo>
                  <a:lnTo>
                    <a:pt x="2790536" y="902873"/>
                  </a:lnTo>
                  <a:close/>
                  <a:moveTo>
                    <a:pt x="344380" y="896825"/>
                  </a:moveTo>
                  <a:lnTo>
                    <a:pt x="285364" y="934988"/>
                  </a:lnTo>
                  <a:lnTo>
                    <a:pt x="228507" y="967750"/>
                  </a:lnTo>
                  <a:lnTo>
                    <a:pt x="231746" y="969550"/>
                  </a:lnTo>
                  <a:lnTo>
                    <a:pt x="235344" y="971350"/>
                  </a:lnTo>
                  <a:lnTo>
                    <a:pt x="249019" y="978191"/>
                  </a:lnTo>
                  <a:lnTo>
                    <a:pt x="255856" y="974591"/>
                  </a:lnTo>
                  <a:lnTo>
                    <a:pt x="263053" y="969550"/>
                  </a:lnTo>
                  <a:lnTo>
                    <a:pt x="269890" y="964510"/>
                  </a:lnTo>
                  <a:lnTo>
                    <a:pt x="273489" y="957309"/>
                  </a:lnTo>
                  <a:lnTo>
                    <a:pt x="275288" y="952269"/>
                  </a:lnTo>
                  <a:lnTo>
                    <a:pt x="278527" y="947229"/>
                  </a:lnTo>
                  <a:lnTo>
                    <a:pt x="288963" y="938588"/>
                  </a:lnTo>
                  <a:lnTo>
                    <a:pt x="302997" y="929947"/>
                  </a:lnTo>
                  <a:lnTo>
                    <a:pt x="318471" y="924547"/>
                  </a:lnTo>
                  <a:lnTo>
                    <a:pt x="330706" y="910866"/>
                  </a:lnTo>
                  <a:close/>
                  <a:moveTo>
                    <a:pt x="7147012" y="896601"/>
                  </a:moveTo>
                  <a:lnTo>
                    <a:pt x="7126486" y="908843"/>
                  </a:lnTo>
                  <a:lnTo>
                    <a:pt x="7103800" y="924326"/>
                  </a:lnTo>
                  <a:lnTo>
                    <a:pt x="7086515" y="936568"/>
                  </a:lnTo>
                  <a:lnTo>
                    <a:pt x="7084714" y="938369"/>
                  </a:lnTo>
                  <a:lnTo>
                    <a:pt x="7117484" y="917485"/>
                  </a:lnTo>
                  <a:lnTo>
                    <a:pt x="7133328" y="908843"/>
                  </a:lnTo>
                  <a:close/>
                  <a:moveTo>
                    <a:pt x="9482828" y="893923"/>
                  </a:moveTo>
                  <a:lnTo>
                    <a:pt x="9463741" y="911200"/>
                  </a:lnTo>
                  <a:lnTo>
                    <a:pt x="9451497" y="919838"/>
                  </a:lnTo>
                  <a:lnTo>
                    <a:pt x="9439613" y="928477"/>
                  </a:lnTo>
                  <a:lnTo>
                    <a:pt x="9411884" y="947554"/>
                  </a:lnTo>
                  <a:lnTo>
                    <a:pt x="9385956" y="968070"/>
                  </a:lnTo>
                  <a:lnTo>
                    <a:pt x="9302768" y="1018461"/>
                  </a:lnTo>
                  <a:lnTo>
                    <a:pt x="9233626" y="1063453"/>
                  </a:lnTo>
                  <a:lnTo>
                    <a:pt x="9202295" y="1085769"/>
                  </a:lnTo>
                  <a:lnTo>
                    <a:pt x="9171325" y="1109885"/>
                  </a:lnTo>
                  <a:lnTo>
                    <a:pt x="9112266" y="1157037"/>
                  </a:lnTo>
                  <a:lnTo>
                    <a:pt x="9107224" y="1160276"/>
                  </a:lnTo>
                  <a:lnTo>
                    <a:pt x="9108665" y="1168915"/>
                  </a:lnTo>
                  <a:lnTo>
                    <a:pt x="9110465" y="1176113"/>
                  </a:lnTo>
                  <a:lnTo>
                    <a:pt x="9122709" y="1165675"/>
                  </a:lnTo>
                  <a:lnTo>
                    <a:pt x="9136754" y="1157037"/>
                  </a:lnTo>
                  <a:lnTo>
                    <a:pt x="9152239" y="1149838"/>
                  </a:lnTo>
                  <a:lnTo>
                    <a:pt x="9167724" y="1142999"/>
                  </a:lnTo>
                  <a:lnTo>
                    <a:pt x="9185010" y="1134361"/>
                  </a:lnTo>
                  <a:lnTo>
                    <a:pt x="9200495" y="1122123"/>
                  </a:lnTo>
                  <a:lnTo>
                    <a:pt x="9212739" y="1106646"/>
                  </a:lnTo>
                  <a:lnTo>
                    <a:pt x="9223182" y="1091168"/>
                  </a:lnTo>
                  <a:lnTo>
                    <a:pt x="9224623" y="1085769"/>
                  </a:lnTo>
                  <a:lnTo>
                    <a:pt x="9228224" y="1084330"/>
                  </a:lnTo>
                  <a:lnTo>
                    <a:pt x="9269998" y="1058414"/>
                  </a:lnTo>
                  <a:lnTo>
                    <a:pt x="9309611" y="1032139"/>
                  </a:lnTo>
                  <a:lnTo>
                    <a:pt x="9380554" y="982108"/>
                  </a:lnTo>
                  <a:lnTo>
                    <a:pt x="9410084" y="963031"/>
                  </a:lnTo>
                  <a:lnTo>
                    <a:pt x="9437813" y="940355"/>
                  </a:lnTo>
                  <a:lnTo>
                    <a:pt x="9489670" y="893923"/>
                  </a:lnTo>
                  <a:close/>
                  <a:moveTo>
                    <a:pt x="7050144" y="862034"/>
                  </a:moveTo>
                  <a:lnTo>
                    <a:pt x="7046904" y="863834"/>
                  </a:lnTo>
                  <a:lnTo>
                    <a:pt x="7039701" y="865635"/>
                  </a:lnTo>
                  <a:lnTo>
                    <a:pt x="7041502" y="867075"/>
                  </a:lnTo>
                  <a:close/>
                  <a:moveTo>
                    <a:pt x="429306" y="836341"/>
                  </a:moveTo>
                  <a:lnTo>
                    <a:pt x="423908" y="841381"/>
                  </a:lnTo>
                  <a:lnTo>
                    <a:pt x="387563" y="867303"/>
                  </a:lnTo>
                  <a:lnTo>
                    <a:pt x="408434" y="860462"/>
                  </a:lnTo>
                  <a:lnTo>
                    <a:pt x="429306" y="856862"/>
                  </a:lnTo>
                  <a:close/>
                  <a:moveTo>
                    <a:pt x="4742981" y="819150"/>
                  </a:moveTo>
                  <a:lnTo>
                    <a:pt x="4750184" y="820950"/>
                  </a:lnTo>
                  <a:lnTo>
                    <a:pt x="4755227" y="822391"/>
                  </a:lnTo>
                  <a:lnTo>
                    <a:pt x="4767472" y="820950"/>
                  </a:lnTo>
                  <a:lnTo>
                    <a:pt x="4781159" y="820950"/>
                  </a:lnTo>
                  <a:lnTo>
                    <a:pt x="4786561" y="822391"/>
                  </a:lnTo>
                  <a:lnTo>
                    <a:pt x="4793404" y="825991"/>
                  </a:lnTo>
                  <a:lnTo>
                    <a:pt x="4798447" y="829592"/>
                  </a:lnTo>
                  <a:lnTo>
                    <a:pt x="4803849" y="836433"/>
                  </a:lnTo>
                  <a:lnTo>
                    <a:pt x="4805650" y="837873"/>
                  </a:lnTo>
                  <a:lnTo>
                    <a:pt x="4807091" y="837873"/>
                  </a:lnTo>
                  <a:lnTo>
                    <a:pt x="4812493" y="836433"/>
                  </a:lnTo>
                  <a:lnTo>
                    <a:pt x="4821137" y="831032"/>
                  </a:lnTo>
                  <a:lnTo>
                    <a:pt x="4826179" y="829592"/>
                  </a:lnTo>
                  <a:lnTo>
                    <a:pt x="4829781" y="829592"/>
                  </a:lnTo>
                  <a:lnTo>
                    <a:pt x="4841666" y="831032"/>
                  </a:lnTo>
                  <a:lnTo>
                    <a:pt x="4850310" y="836433"/>
                  </a:lnTo>
                  <a:lnTo>
                    <a:pt x="4857154" y="841473"/>
                  </a:lnTo>
                  <a:lnTo>
                    <a:pt x="4860755" y="848314"/>
                  </a:lnTo>
                  <a:lnTo>
                    <a:pt x="4866158" y="858756"/>
                  </a:lnTo>
                  <a:lnTo>
                    <a:pt x="4869399" y="860556"/>
                  </a:lnTo>
                  <a:lnTo>
                    <a:pt x="4873001" y="864157"/>
                  </a:lnTo>
                  <a:lnTo>
                    <a:pt x="4914420" y="862357"/>
                  </a:lnTo>
                  <a:lnTo>
                    <a:pt x="4956199" y="865957"/>
                  </a:lnTo>
                  <a:lnTo>
                    <a:pt x="4995817" y="872798"/>
                  </a:lnTo>
                  <a:lnTo>
                    <a:pt x="5037597" y="883240"/>
                  </a:lnTo>
                  <a:lnTo>
                    <a:pt x="5070012" y="891881"/>
                  </a:lnTo>
                  <a:lnTo>
                    <a:pt x="5106388" y="896922"/>
                  </a:lnTo>
                  <a:lnTo>
                    <a:pt x="5142765" y="898722"/>
                  </a:lnTo>
                  <a:lnTo>
                    <a:pt x="5184544" y="896922"/>
                  </a:lnTo>
                  <a:lnTo>
                    <a:pt x="5191387" y="896922"/>
                  </a:lnTo>
                  <a:lnTo>
                    <a:pt x="5196430" y="902323"/>
                  </a:lnTo>
                  <a:lnTo>
                    <a:pt x="5219120" y="870998"/>
                  </a:lnTo>
                  <a:lnTo>
                    <a:pt x="5203633" y="907364"/>
                  </a:lnTo>
                  <a:lnTo>
                    <a:pt x="5217319" y="916005"/>
                  </a:lnTo>
                  <a:lnTo>
                    <a:pt x="5232807" y="924646"/>
                  </a:lnTo>
                  <a:lnTo>
                    <a:pt x="5238209" y="928247"/>
                  </a:lnTo>
                  <a:lnTo>
                    <a:pt x="5255497" y="943729"/>
                  </a:lnTo>
                  <a:lnTo>
                    <a:pt x="5279628" y="959211"/>
                  </a:lnTo>
                  <a:lnTo>
                    <a:pt x="5286471" y="964612"/>
                  </a:lnTo>
                  <a:lnTo>
                    <a:pt x="5286471" y="973254"/>
                  </a:lnTo>
                  <a:lnTo>
                    <a:pt x="5284670" y="1078750"/>
                  </a:lnTo>
                  <a:lnTo>
                    <a:pt x="5284670" y="1174164"/>
                  </a:lnTo>
                  <a:lnTo>
                    <a:pt x="5286471" y="1262377"/>
                  </a:lnTo>
                  <a:lnTo>
                    <a:pt x="5290073" y="1341950"/>
                  </a:lnTo>
                  <a:lnTo>
                    <a:pt x="5301958" y="1515136"/>
                  </a:lnTo>
                  <a:lnTo>
                    <a:pt x="5312403" y="1672480"/>
                  </a:lnTo>
                  <a:lnTo>
                    <a:pt x="5314204" y="1682921"/>
                  </a:lnTo>
                  <a:lnTo>
                    <a:pt x="5317806" y="1691923"/>
                  </a:lnTo>
                  <a:lnTo>
                    <a:pt x="5322848" y="1703805"/>
                  </a:lnTo>
                  <a:lnTo>
                    <a:pt x="5329691" y="1716046"/>
                  </a:lnTo>
                  <a:lnTo>
                    <a:pt x="5340136" y="1731529"/>
                  </a:lnTo>
                  <a:lnTo>
                    <a:pt x="5321047" y="1736930"/>
                  </a:lnTo>
                  <a:lnTo>
                    <a:pt x="5317806" y="1738730"/>
                  </a:lnTo>
                  <a:lnTo>
                    <a:pt x="5317806" y="1745571"/>
                  </a:lnTo>
                  <a:lnTo>
                    <a:pt x="5316005" y="1750612"/>
                  </a:lnTo>
                  <a:lnTo>
                    <a:pt x="5305560" y="1778336"/>
                  </a:lnTo>
                  <a:lnTo>
                    <a:pt x="5307361" y="1781576"/>
                  </a:lnTo>
                  <a:lnTo>
                    <a:pt x="5310602" y="1783377"/>
                  </a:lnTo>
                  <a:lnTo>
                    <a:pt x="5317806" y="1788777"/>
                  </a:lnTo>
                  <a:lnTo>
                    <a:pt x="5324649" y="1795618"/>
                  </a:lnTo>
                  <a:lnTo>
                    <a:pt x="5329691" y="1806060"/>
                  </a:lnTo>
                  <a:lnTo>
                    <a:pt x="5331492" y="1812901"/>
                  </a:lnTo>
                  <a:lnTo>
                    <a:pt x="5331492" y="1819742"/>
                  </a:lnTo>
                  <a:lnTo>
                    <a:pt x="5331492" y="1828383"/>
                  </a:lnTo>
                  <a:lnTo>
                    <a:pt x="5329691" y="1835585"/>
                  </a:lnTo>
                  <a:lnTo>
                    <a:pt x="5326450" y="1842426"/>
                  </a:lnTo>
                  <a:lnTo>
                    <a:pt x="5322848" y="1846026"/>
                  </a:lnTo>
                  <a:lnTo>
                    <a:pt x="5319607" y="1849267"/>
                  </a:lnTo>
                  <a:lnTo>
                    <a:pt x="5314204" y="1852867"/>
                  </a:lnTo>
                  <a:lnTo>
                    <a:pt x="5305560" y="1854667"/>
                  </a:lnTo>
                  <a:lnTo>
                    <a:pt x="5300518" y="1854667"/>
                  </a:lnTo>
                  <a:lnTo>
                    <a:pt x="5296916" y="1859708"/>
                  </a:lnTo>
                  <a:lnTo>
                    <a:pt x="5295115" y="1871950"/>
                  </a:lnTo>
                  <a:lnTo>
                    <a:pt x="5295115" y="1885632"/>
                  </a:lnTo>
                  <a:lnTo>
                    <a:pt x="5295115" y="1918397"/>
                  </a:lnTo>
                  <a:lnTo>
                    <a:pt x="5295115" y="1996529"/>
                  </a:lnTo>
                  <a:lnTo>
                    <a:pt x="5295115" y="2015612"/>
                  </a:lnTo>
                  <a:lnTo>
                    <a:pt x="5296916" y="2034695"/>
                  </a:lnTo>
                  <a:lnTo>
                    <a:pt x="5300518" y="2053418"/>
                  </a:lnTo>
                  <a:lnTo>
                    <a:pt x="5305560" y="2072501"/>
                  </a:lnTo>
                  <a:lnTo>
                    <a:pt x="5309162" y="2088343"/>
                  </a:lnTo>
                  <a:lnTo>
                    <a:pt x="5309162" y="2105626"/>
                  </a:lnTo>
                  <a:lnTo>
                    <a:pt x="5309162" y="2122908"/>
                  </a:lnTo>
                  <a:lnTo>
                    <a:pt x="5303759" y="2140191"/>
                  </a:lnTo>
                  <a:lnTo>
                    <a:pt x="5341937" y="2145592"/>
                  </a:lnTo>
                  <a:lnTo>
                    <a:pt x="5385157" y="2155673"/>
                  </a:lnTo>
                  <a:lnTo>
                    <a:pt x="5407847" y="2161074"/>
                  </a:lnTo>
                  <a:lnTo>
                    <a:pt x="5433779" y="2164315"/>
                  </a:lnTo>
                  <a:lnTo>
                    <a:pt x="5461512" y="2164315"/>
                  </a:lnTo>
                  <a:lnTo>
                    <a:pt x="5492846" y="2162874"/>
                  </a:lnTo>
                  <a:lnTo>
                    <a:pt x="5504732" y="2161074"/>
                  </a:lnTo>
                  <a:lnTo>
                    <a:pt x="5508333" y="2172956"/>
                  </a:lnTo>
                  <a:lnTo>
                    <a:pt x="5515177" y="2197080"/>
                  </a:lnTo>
                  <a:lnTo>
                    <a:pt x="5520219" y="2225164"/>
                  </a:lnTo>
                  <a:lnTo>
                    <a:pt x="5522020" y="2256128"/>
                  </a:lnTo>
                  <a:lnTo>
                    <a:pt x="5523821" y="2289254"/>
                  </a:lnTo>
                  <a:lnTo>
                    <a:pt x="5522020" y="2320218"/>
                  </a:lnTo>
                  <a:lnTo>
                    <a:pt x="5522020" y="2351543"/>
                  </a:lnTo>
                  <a:lnTo>
                    <a:pt x="5527422" y="2415633"/>
                  </a:lnTo>
                  <a:lnTo>
                    <a:pt x="5527422" y="2426074"/>
                  </a:lnTo>
                  <a:lnTo>
                    <a:pt x="5532465" y="2491604"/>
                  </a:lnTo>
                  <a:lnTo>
                    <a:pt x="5534265" y="2552453"/>
                  </a:lnTo>
                  <a:lnTo>
                    <a:pt x="5534265" y="2583058"/>
                  </a:lnTo>
                  <a:lnTo>
                    <a:pt x="5534265" y="2612583"/>
                  </a:lnTo>
                  <a:lnTo>
                    <a:pt x="5539308" y="2640307"/>
                  </a:lnTo>
                  <a:lnTo>
                    <a:pt x="5544710" y="2668031"/>
                  </a:lnTo>
                  <a:lnTo>
                    <a:pt x="5547952" y="2676672"/>
                  </a:lnTo>
                  <a:lnTo>
                    <a:pt x="5541108" y="2683513"/>
                  </a:lnTo>
                  <a:lnTo>
                    <a:pt x="5530664" y="2692155"/>
                  </a:lnTo>
                  <a:lnTo>
                    <a:pt x="5520219" y="2697556"/>
                  </a:lnTo>
                  <a:lnTo>
                    <a:pt x="5508333" y="2702596"/>
                  </a:lnTo>
                  <a:lnTo>
                    <a:pt x="5492846" y="2705837"/>
                  </a:lnTo>
                  <a:lnTo>
                    <a:pt x="5482401" y="2707637"/>
                  </a:lnTo>
                  <a:lnTo>
                    <a:pt x="5471957" y="2713038"/>
                  </a:lnTo>
                  <a:lnTo>
                    <a:pt x="5463313" y="2718079"/>
                  </a:lnTo>
                  <a:lnTo>
                    <a:pt x="5456109" y="2723119"/>
                  </a:lnTo>
                  <a:lnTo>
                    <a:pt x="5447465" y="2731761"/>
                  </a:lnTo>
                  <a:lnTo>
                    <a:pt x="5437021" y="2726720"/>
                  </a:lnTo>
                  <a:lnTo>
                    <a:pt x="5416491" y="2714478"/>
                  </a:lnTo>
                  <a:lnTo>
                    <a:pt x="5400644" y="2709437"/>
                  </a:lnTo>
                  <a:lnTo>
                    <a:pt x="5393801" y="2707637"/>
                  </a:lnTo>
                  <a:lnTo>
                    <a:pt x="5386958" y="2705837"/>
                  </a:lnTo>
                  <a:lnTo>
                    <a:pt x="5380114" y="2707637"/>
                  </a:lnTo>
                  <a:lnTo>
                    <a:pt x="5375072" y="2709437"/>
                  </a:lnTo>
                  <a:lnTo>
                    <a:pt x="5359225" y="2716278"/>
                  </a:lnTo>
                  <a:lnTo>
                    <a:pt x="5341937" y="2723119"/>
                  </a:lnTo>
                  <a:lnTo>
                    <a:pt x="5322848" y="2735361"/>
                  </a:lnTo>
                  <a:lnTo>
                    <a:pt x="5296916" y="2745803"/>
                  </a:lnTo>
                  <a:lnTo>
                    <a:pt x="5291514" y="2747603"/>
                  </a:lnTo>
                  <a:lnTo>
                    <a:pt x="5286471" y="2745803"/>
                  </a:lnTo>
                  <a:lnTo>
                    <a:pt x="5281429" y="2744003"/>
                  </a:lnTo>
                  <a:lnTo>
                    <a:pt x="5276026" y="2740402"/>
                  </a:lnTo>
                  <a:lnTo>
                    <a:pt x="5270984" y="2735361"/>
                  </a:lnTo>
                  <a:lnTo>
                    <a:pt x="5267382" y="2730321"/>
                  </a:lnTo>
                  <a:lnTo>
                    <a:pt x="5262340" y="2716278"/>
                  </a:lnTo>
                  <a:lnTo>
                    <a:pt x="5258738" y="2698996"/>
                  </a:lnTo>
                  <a:lnTo>
                    <a:pt x="5248294" y="2704397"/>
                  </a:lnTo>
                  <a:lnTo>
                    <a:pt x="5239650" y="2711238"/>
                  </a:lnTo>
                  <a:lnTo>
                    <a:pt x="5229565" y="2718079"/>
                  </a:lnTo>
                  <a:lnTo>
                    <a:pt x="5217319" y="2724920"/>
                  </a:lnTo>
                  <a:lnTo>
                    <a:pt x="5203633" y="2728520"/>
                  </a:lnTo>
                  <a:lnTo>
                    <a:pt x="5189587" y="2731761"/>
                  </a:lnTo>
                  <a:lnTo>
                    <a:pt x="5184544" y="2731761"/>
                  </a:lnTo>
                  <a:lnTo>
                    <a:pt x="5180943" y="2731761"/>
                  </a:lnTo>
                  <a:lnTo>
                    <a:pt x="5172299" y="2728520"/>
                  </a:lnTo>
                  <a:lnTo>
                    <a:pt x="5163655" y="2723119"/>
                  </a:lnTo>
                  <a:lnTo>
                    <a:pt x="5156451" y="2718079"/>
                  </a:lnTo>
                  <a:lnTo>
                    <a:pt x="5149608" y="2709437"/>
                  </a:lnTo>
                  <a:lnTo>
                    <a:pt x="5146007" y="2700796"/>
                  </a:lnTo>
                  <a:lnTo>
                    <a:pt x="5132320" y="2705837"/>
                  </a:lnTo>
                  <a:lnTo>
                    <a:pt x="5118634" y="2707637"/>
                  </a:lnTo>
                  <a:lnTo>
                    <a:pt x="5104588" y="2707637"/>
                  </a:lnTo>
                  <a:lnTo>
                    <a:pt x="5092702" y="2705837"/>
                  </a:lnTo>
                  <a:lnTo>
                    <a:pt x="5035796" y="2705837"/>
                  </a:lnTo>
                  <a:lnTo>
                    <a:pt x="4943954" y="2704397"/>
                  </a:lnTo>
                  <a:lnTo>
                    <a:pt x="4860755" y="2704397"/>
                  </a:lnTo>
                  <a:lnTo>
                    <a:pt x="4781159" y="2705837"/>
                  </a:lnTo>
                  <a:lnTo>
                    <a:pt x="4706604" y="2709437"/>
                  </a:lnTo>
                  <a:lnTo>
                    <a:pt x="4627008" y="2716278"/>
                  </a:lnTo>
                  <a:lnTo>
                    <a:pt x="4545610" y="2718079"/>
                  </a:lnTo>
                  <a:lnTo>
                    <a:pt x="4459170" y="2718079"/>
                  </a:lnTo>
                  <a:lnTo>
                    <a:pt x="4367328" y="2713038"/>
                  </a:lnTo>
                  <a:lnTo>
                    <a:pt x="4360485" y="2713038"/>
                  </a:lnTo>
                  <a:lnTo>
                    <a:pt x="4356883" y="2707637"/>
                  </a:lnTo>
                  <a:lnTo>
                    <a:pt x="4348239" y="2697556"/>
                  </a:lnTo>
                  <a:lnTo>
                    <a:pt x="4341396" y="2687114"/>
                  </a:lnTo>
                  <a:lnTo>
                    <a:pt x="4337795" y="2676672"/>
                  </a:lnTo>
                  <a:lnTo>
                    <a:pt x="4334193" y="2664430"/>
                  </a:lnTo>
                  <a:lnTo>
                    <a:pt x="4330951" y="2652549"/>
                  </a:lnTo>
                  <a:lnTo>
                    <a:pt x="4330951" y="2640307"/>
                  </a:lnTo>
                  <a:lnTo>
                    <a:pt x="4332752" y="2626265"/>
                  </a:lnTo>
                  <a:lnTo>
                    <a:pt x="4334193" y="2612583"/>
                  </a:lnTo>
                  <a:lnTo>
                    <a:pt x="4339595" y="2589899"/>
                  </a:lnTo>
                  <a:lnTo>
                    <a:pt x="4343197" y="2567576"/>
                  </a:lnTo>
                  <a:lnTo>
                    <a:pt x="4344638" y="2543812"/>
                  </a:lnTo>
                  <a:lnTo>
                    <a:pt x="4344638" y="2519328"/>
                  </a:lnTo>
                  <a:lnTo>
                    <a:pt x="4348239" y="2495205"/>
                  </a:lnTo>
                  <a:lnTo>
                    <a:pt x="4348239" y="2472521"/>
                  </a:lnTo>
                  <a:lnTo>
                    <a:pt x="4348239" y="2450198"/>
                  </a:lnTo>
                  <a:lnTo>
                    <a:pt x="4344638" y="2426074"/>
                  </a:lnTo>
                  <a:lnTo>
                    <a:pt x="4337795" y="2382508"/>
                  </a:lnTo>
                  <a:lnTo>
                    <a:pt x="4334193" y="2360184"/>
                  </a:lnTo>
                  <a:lnTo>
                    <a:pt x="4330951" y="2335701"/>
                  </a:lnTo>
                  <a:lnTo>
                    <a:pt x="4322307" y="2292494"/>
                  </a:lnTo>
                  <a:lnTo>
                    <a:pt x="4315104" y="2245687"/>
                  </a:lnTo>
                  <a:lnTo>
                    <a:pt x="4310062" y="2200680"/>
                  </a:lnTo>
                  <a:lnTo>
                    <a:pt x="4310062" y="2176556"/>
                  </a:lnTo>
                  <a:lnTo>
                    <a:pt x="4311863" y="2152433"/>
                  </a:lnTo>
                  <a:lnTo>
                    <a:pt x="4313663" y="2131550"/>
                  </a:lnTo>
                  <a:lnTo>
                    <a:pt x="4332752" y="2141991"/>
                  </a:lnTo>
                  <a:lnTo>
                    <a:pt x="4341396" y="2147032"/>
                  </a:lnTo>
                  <a:lnTo>
                    <a:pt x="4343197" y="2145592"/>
                  </a:lnTo>
                  <a:lnTo>
                    <a:pt x="4353642" y="2148832"/>
                  </a:lnTo>
                  <a:lnTo>
                    <a:pt x="4360485" y="2150632"/>
                  </a:lnTo>
                  <a:lnTo>
                    <a:pt x="4365527" y="2154233"/>
                  </a:lnTo>
                  <a:lnTo>
                    <a:pt x="4374171" y="2162874"/>
                  </a:lnTo>
                  <a:lnTo>
                    <a:pt x="4381375" y="2174756"/>
                  </a:lnTo>
                  <a:lnTo>
                    <a:pt x="4382815" y="2181597"/>
                  </a:lnTo>
                  <a:lnTo>
                    <a:pt x="4382815" y="2188438"/>
                  </a:lnTo>
                  <a:lnTo>
                    <a:pt x="4384616" y="2197080"/>
                  </a:lnTo>
                  <a:lnTo>
                    <a:pt x="4386417" y="2200680"/>
                  </a:lnTo>
                  <a:lnTo>
                    <a:pt x="4390019" y="2202480"/>
                  </a:lnTo>
                  <a:lnTo>
                    <a:pt x="4516437" y="2192039"/>
                  </a:lnTo>
                  <a:lnTo>
                    <a:pt x="4518238" y="2192039"/>
                  </a:lnTo>
                  <a:lnTo>
                    <a:pt x="4545610" y="2193839"/>
                  </a:lnTo>
                  <a:lnTo>
                    <a:pt x="4575144" y="2195639"/>
                  </a:lnTo>
                  <a:lnTo>
                    <a:pt x="4602877" y="2197080"/>
                  </a:lnTo>
                  <a:lnTo>
                    <a:pt x="4630609" y="2200680"/>
                  </a:lnTo>
                  <a:lnTo>
                    <a:pt x="4630609" y="2197080"/>
                  </a:lnTo>
                  <a:lnTo>
                    <a:pt x="4637452" y="2171156"/>
                  </a:lnTo>
                  <a:lnTo>
                    <a:pt x="4642855" y="2138391"/>
                  </a:lnTo>
                  <a:lnTo>
                    <a:pt x="4642855" y="2128309"/>
                  </a:lnTo>
                  <a:lnTo>
                    <a:pt x="4642855" y="2121108"/>
                  </a:lnTo>
                  <a:lnTo>
                    <a:pt x="4641054" y="2116067"/>
                  </a:lnTo>
                  <a:lnTo>
                    <a:pt x="4637452" y="2110666"/>
                  </a:lnTo>
                  <a:lnTo>
                    <a:pt x="4632410" y="2107426"/>
                  </a:lnTo>
                  <a:lnTo>
                    <a:pt x="4627008" y="2105626"/>
                  </a:lnTo>
                  <a:lnTo>
                    <a:pt x="4614762" y="2103825"/>
                  </a:lnTo>
                  <a:lnTo>
                    <a:pt x="4614762" y="2091583"/>
                  </a:lnTo>
                  <a:lnTo>
                    <a:pt x="4616563" y="2077901"/>
                  </a:lnTo>
                  <a:lnTo>
                    <a:pt x="4618364" y="2063859"/>
                  </a:lnTo>
                  <a:lnTo>
                    <a:pt x="4625207" y="2048377"/>
                  </a:lnTo>
                  <a:lnTo>
                    <a:pt x="4628808" y="2041536"/>
                  </a:lnTo>
                  <a:lnTo>
                    <a:pt x="4635652" y="2034695"/>
                  </a:lnTo>
                  <a:lnTo>
                    <a:pt x="4641054" y="2026054"/>
                  </a:lnTo>
                  <a:lnTo>
                    <a:pt x="4646096" y="2013812"/>
                  </a:lnTo>
                  <a:lnTo>
                    <a:pt x="4637452" y="1923798"/>
                  </a:lnTo>
                  <a:lnTo>
                    <a:pt x="4632410" y="1835585"/>
                  </a:lnTo>
                  <a:lnTo>
                    <a:pt x="4627008" y="1748811"/>
                  </a:lnTo>
                  <a:lnTo>
                    <a:pt x="4623766" y="1667439"/>
                  </a:lnTo>
                  <a:lnTo>
                    <a:pt x="4618364" y="1584626"/>
                  </a:lnTo>
                  <a:lnTo>
                    <a:pt x="4618364" y="1499654"/>
                  </a:lnTo>
                  <a:lnTo>
                    <a:pt x="4620165" y="1414681"/>
                  </a:lnTo>
                  <a:lnTo>
                    <a:pt x="4625207" y="1328267"/>
                  </a:lnTo>
                  <a:lnTo>
                    <a:pt x="4616563" y="1322867"/>
                  </a:lnTo>
                  <a:lnTo>
                    <a:pt x="4609720" y="1321426"/>
                  </a:lnTo>
                  <a:lnTo>
                    <a:pt x="4604677" y="1317826"/>
                  </a:lnTo>
                  <a:lnTo>
                    <a:pt x="4599275" y="1312785"/>
                  </a:lnTo>
                  <a:lnTo>
                    <a:pt x="4594233" y="1307384"/>
                  </a:lnTo>
                  <a:lnTo>
                    <a:pt x="4576584" y="1312785"/>
                  </a:lnTo>
                  <a:lnTo>
                    <a:pt x="4557856" y="1314225"/>
                  </a:lnTo>
                  <a:lnTo>
                    <a:pt x="4536966" y="1314225"/>
                  </a:lnTo>
                  <a:lnTo>
                    <a:pt x="4512835" y="1314225"/>
                  </a:lnTo>
                  <a:lnTo>
                    <a:pt x="4483302" y="1310985"/>
                  </a:lnTo>
                  <a:lnTo>
                    <a:pt x="4455569" y="1310985"/>
                  </a:lnTo>
                  <a:lnTo>
                    <a:pt x="4427836" y="1310985"/>
                  </a:lnTo>
                  <a:lnTo>
                    <a:pt x="4403705" y="1314225"/>
                  </a:lnTo>
                  <a:lnTo>
                    <a:pt x="4390019" y="1314225"/>
                  </a:lnTo>
                  <a:lnTo>
                    <a:pt x="4386417" y="1302344"/>
                  </a:lnTo>
                  <a:lnTo>
                    <a:pt x="4379574" y="1264178"/>
                  </a:lnTo>
                  <a:lnTo>
                    <a:pt x="4375972" y="1222411"/>
                  </a:lnTo>
                  <a:lnTo>
                    <a:pt x="4374171" y="1181005"/>
                  </a:lnTo>
                  <a:lnTo>
                    <a:pt x="4375972" y="1135998"/>
                  </a:lnTo>
                  <a:lnTo>
                    <a:pt x="4377773" y="1090991"/>
                  </a:lnTo>
                  <a:lnTo>
                    <a:pt x="4377773" y="1049585"/>
                  </a:lnTo>
                  <a:lnTo>
                    <a:pt x="4375972" y="1009619"/>
                  </a:lnTo>
                  <a:lnTo>
                    <a:pt x="4372731" y="974694"/>
                  </a:lnTo>
                  <a:lnTo>
                    <a:pt x="4365527" y="947330"/>
                  </a:lnTo>
                  <a:lnTo>
                    <a:pt x="4356883" y="921406"/>
                  </a:lnTo>
                  <a:lnTo>
                    <a:pt x="4350040" y="907364"/>
                  </a:lnTo>
                  <a:lnTo>
                    <a:pt x="4348239" y="891881"/>
                  </a:lnTo>
                  <a:lnTo>
                    <a:pt x="4348239" y="874599"/>
                  </a:lnTo>
                  <a:lnTo>
                    <a:pt x="4353642" y="856956"/>
                  </a:lnTo>
                  <a:lnTo>
                    <a:pt x="4358684" y="848314"/>
                  </a:lnTo>
                  <a:lnTo>
                    <a:pt x="4369129" y="848314"/>
                  </a:lnTo>
                  <a:lnTo>
                    <a:pt x="4405506" y="850115"/>
                  </a:lnTo>
                  <a:lnTo>
                    <a:pt x="4446925" y="851915"/>
                  </a:lnTo>
                  <a:lnTo>
                    <a:pt x="4488704" y="850115"/>
                  </a:lnTo>
                  <a:lnTo>
                    <a:pt x="4531924" y="848314"/>
                  </a:lnTo>
                  <a:lnTo>
                    <a:pt x="4575144" y="846874"/>
                  </a:lnTo>
                  <a:lnTo>
                    <a:pt x="4621965" y="845074"/>
                  </a:lnTo>
                  <a:lnTo>
                    <a:pt x="4668787" y="846874"/>
                  </a:lnTo>
                  <a:lnTo>
                    <a:pt x="4717049" y="848314"/>
                  </a:lnTo>
                  <a:lnTo>
                    <a:pt x="4720651" y="848314"/>
                  </a:lnTo>
                  <a:lnTo>
                    <a:pt x="4720651" y="845074"/>
                  </a:lnTo>
                  <a:lnTo>
                    <a:pt x="4722091" y="836433"/>
                  </a:lnTo>
                  <a:lnTo>
                    <a:pt x="4723892" y="831032"/>
                  </a:lnTo>
                  <a:lnTo>
                    <a:pt x="4727494" y="827791"/>
                  </a:lnTo>
                  <a:lnTo>
                    <a:pt x="4729295" y="824191"/>
                  </a:lnTo>
                  <a:lnTo>
                    <a:pt x="4736138" y="820950"/>
                  </a:lnTo>
                  <a:close/>
                  <a:moveTo>
                    <a:pt x="2290543" y="807485"/>
                  </a:moveTo>
                  <a:lnTo>
                    <a:pt x="2259226" y="830162"/>
                  </a:lnTo>
                  <a:lnTo>
                    <a:pt x="2286943" y="824763"/>
                  </a:lnTo>
                  <a:lnTo>
                    <a:pt x="2288743" y="816124"/>
                  </a:lnTo>
                  <a:close/>
                  <a:moveTo>
                    <a:pt x="1600632" y="806818"/>
                  </a:moveTo>
                  <a:lnTo>
                    <a:pt x="1597033" y="808619"/>
                  </a:lnTo>
                  <a:lnTo>
                    <a:pt x="1579760" y="817259"/>
                  </a:lnTo>
                  <a:lnTo>
                    <a:pt x="1578321" y="819059"/>
                  </a:lnTo>
                  <a:lnTo>
                    <a:pt x="1595594" y="819059"/>
                  </a:lnTo>
                  <a:close/>
                  <a:moveTo>
                    <a:pt x="2442809" y="805686"/>
                  </a:moveTo>
                  <a:lnTo>
                    <a:pt x="2435970" y="809285"/>
                  </a:lnTo>
                  <a:lnTo>
                    <a:pt x="2422333" y="818879"/>
                  </a:lnTo>
                  <a:lnTo>
                    <a:pt x="2340579" y="871557"/>
                  </a:lnTo>
                  <a:lnTo>
                    <a:pt x="2240148" y="939228"/>
                  </a:lnTo>
                  <a:lnTo>
                    <a:pt x="2240148" y="946067"/>
                  </a:lnTo>
                  <a:lnTo>
                    <a:pt x="2335179" y="880196"/>
                  </a:lnTo>
                  <a:lnTo>
                    <a:pt x="2422333" y="818879"/>
                  </a:lnTo>
                  <a:close/>
                  <a:moveTo>
                    <a:pt x="477526" y="801778"/>
                  </a:moveTo>
                  <a:lnTo>
                    <a:pt x="437942" y="830940"/>
                  </a:lnTo>
                  <a:lnTo>
                    <a:pt x="441181" y="829500"/>
                  </a:lnTo>
                  <a:lnTo>
                    <a:pt x="453416" y="825900"/>
                  </a:lnTo>
                  <a:lnTo>
                    <a:pt x="463852" y="822299"/>
                  </a:lnTo>
                  <a:lnTo>
                    <a:pt x="470689" y="813659"/>
                  </a:lnTo>
                  <a:lnTo>
                    <a:pt x="475727" y="805018"/>
                  </a:lnTo>
                  <a:close/>
                  <a:moveTo>
                    <a:pt x="2781897" y="788408"/>
                  </a:moveTo>
                  <a:lnTo>
                    <a:pt x="2716383" y="835202"/>
                  </a:lnTo>
                  <a:lnTo>
                    <a:pt x="2646909" y="880196"/>
                  </a:lnTo>
                  <a:lnTo>
                    <a:pt x="2667788" y="871557"/>
                  </a:lnTo>
                  <a:lnTo>
                    <a:pt x="2688666" y="861118"/>
                  </a:lnTo>
                  <a:lnTo>
                    <a:pt x="2717823" y="847440"/>
                  </a:lnTo>
                  <a:lnTo>
                    <a:pt x="2743741" y="831602"/>
                  </a:lnTo>
                  <a:lnTo>
                    <a:pt x="2768218" y="816124"/>
                  </a:lnTo>
                  <a:lnTo>
                    <a:pt x="2790536" y="798846"/>
                  </a:lnTo>
                  <a:lnTo>
                    <a:pt x="2790536" y="797047"/>
                  </a:lnTo>
                  <a:lnTo>
                    <a:pt x="2783697" y="788408"/>
                  </a:lnTo>
                  <a:close/>
                  <a:moveTo>
                    <a:pt x="204037" y="780897"/>
                  </a:moveTo>
                  <a:lnTo>
                    <a:pt x="148979" y="820859"/>
                  </a:lnTo>
                  <a:lnTo>
                    <a:pt x="157616" y="824100"/>
                  </a:lnTo>
                  <a:lnTo>
                    <a:pt x="162654" y="829500"/>
                  </a:lnTo>
                  <a:lnTo>
                    <a:pt x="185325" y="815459"/>
                  </a:lnTo>
                  <a:lnTo>
                    <a:pt x="205836" y="798178"/>
                  </a:lnTo>
                  <a:lnTo>
                    <a:pt x="229946" y="780897"/>
                  </a:lnTo>
                  <a:close/>
                  <a:moveTo>
                    <a:pt x="9302768" y="779463"/>
                  </a:moveTo>
                  <a:lnTo>
                    <a:pt x="9309611" y="779463"/>
                  </a:lnTo>
                  <a:lnTo>
                    <a:pt x="9316453" y="779463"/>
                  </a:lnTo>
                  <a:lnTo>
                    <a:pt x="9321855" y="781263"/>
                  </a:lnTo>
                  <a:lnTo>
                    <a:pt x="9326896" y="783063"/>
                  </a:lnTo>
                  <a:lnTo>
                    <a:pt x="9330498" y="786662"/>
                  </a:lnTo>
                  <a:lnTo>
                    <a:pt x="9335539" y="793501"/>
                  </a:lnTo>
                  <a:lnTo>
                    <a:pt x="9337340" y="795300"/>
                  </a:lnTo>
                  <a:lnTo>
                    <a:pt x="9342381" y="796740"/>
                  </a:lnTo>
                  <a:lnTo>
                    <a:pt x="9366870" y="789901"/>
                  </a:lnTo>
                  <a:lnTo>
                    <a:pt x="9394598" y="784862"/>
                  </a:lnTo>
                  <a:lnTo>
                    <a:pt x="9424128" y="783063"/>
                  </a:lnTo>
                  <a:lnTo>
                    <a:pt x="9456899" y="781263"/>
                  </a:lnTo>
                  <a:lnTo>
                    <a:pt x="9521000" y="784862"/>
                  </a:lnTo>
                  <a:lnTo>
                    <a:pt x="9586902" y="788102"/>
                  </a:lnTo>
                  <a:lnTo>
                    <a:pt x="9718345" y="800340"/>
                  </a:lnTo>
                  <a:lnTo>
                    <a:pt x="9778845" y="805379"/>
                  </a:lnTo>
                  <a:lnTo>
                    <a:pt x="9808374" y="805379"/>
                  </a:lnTo>
                  <a:lnTo>
                    <a:pt x="9839705" y="803939"/>
                  </a:lnTo>
                  <a:lnTo>
                    <a:pt x="9853389" y="800340"/>
                  </a:lnTo>
                  <a:lnTo>
                    <a:pt x="9872476" y="793501"/>
                  </a:lnTo>
                  <a:lnTo>
                    <a:pt x="9894803" y="788102"/>
                  </a:lnTo>
                  <a:lnTo>
                    <a:pt x="9910648" y="788102"/>
                  </a:lnTo>
                  <a:lnTo>
                    <a:pt x="9927934" y="789901"/>
                  </a:lnTo>
                  <a:lnTo>
                    <a:pt x="9945220" y="793501"/>
                  </a:lnTo>
                  <a:lnTo>
                    <a:pt x="9962505" y="802139"/>
                  </a:lnTo>
                  <a:lnTo>
                    <a:pt x="9969348" y="796740"/>
                  </a:lnTo>
                  <a:lnTo>
                    <a:pt x="9978350" y="791701"/>
                  </a:lnTo>
                  <a:lnTo>
                    <a:pt x="9983392" y="788102"/>
                  </a:lnTo>
                  <a:lnTo>
                    <a:pt x="9992035" y="786662"/>
                  </a:lnTo>
                  <a:lnTo>
                    <a:pt x="10005720" y="786662"/>
                  </a:lnTo>
                  <a:lnTo>
                    <a:pt x="10026606" y="789901"/>
                  </a:lnTo>
                  <a:lnTo>
                    <a:pt x="10035249" y="789901"/>
                  </a:lnTo>
                  <a:lnTo>
                    <a:pt x="10038490" y="798540"/>
                  </a:lnTo>
                  <a:lnTo>
                    <a:pt x="10045692" y="817616"/>
                  </a:lnTo>
                  <a:lnTo>
                    <a:pt x="10050734" y="838133"/>
                  </a:lnTo>
                  <a:lnTo>
                    <a:pt x="10052535" y="859009"/>
                  </a:lnTo>
                  <a:lnTo>
                    <a:pt x="10054335" y="881685"/>
                  </a:lnTo>
                  <a:lnTo>
                    <a:pt x="10054335" y="924878"/>
                  </a:lnTo>
                  <a:lnTo>
                    <a:pt x="10052535" y="945754"/>
                  </a:lnTo>
                  <a:lnTo>
                    <a:pt x="10050734" y="966270"/>
                  </a:lnTo>
                  <a:lnTo>
                    <a:pt x="10048934" y="982108"/>
                  </a:lnTo>
                  <a:lnTo>
                    <a:pt x="10080264" y="963031"/>
                  </a:lnTo>
                  <a:lnTo>
                    <a:pt x="10047133" y="993985"/>
                  </a:lnTo>
                  <a:lnTo>
                    <a:pt x="10038490" y="1053015"/>
                  </a:lnTo>
                  <a:lnTo>
                    <a:pt x="10037050" y="1072092"/>
                  </a:lnTo>
                  <a:lnTo>
                    <a:pt x="10037050" y="1092968"/>
                  </a:lnTo>
                  <a:lnTo>
                    <a:pt x="10037050" y="1111685"/>
                  </a:lnTo>
                  <a:lnTo>
                    <a:pt x="10038490" y="1130761"/>
                  </a:lnTo>
                  <a:lnTo>
                    <a:pt x="10040291" y="1158477"/>
                  </a:lnTo>
                  <a:lnTo>
                    <a:pt x="10042091" y="1181153"/>
                  </a:lnTo>
                  <a:lnTo>
                    <a:pt x="10047133" y="1202029"/>
                  </a:lnTo>
                  <a:lnTo>
                    <a:pt x="10052535" y="1222545"/>
                  </a:lnTo>
                  <a:lnTo>
                    <a:pt x="10057576" y="1234783"/>
                  </a:lnTo>
                  <a:lnTo>
                    <a:pt x="10059377" y="1246661"/>
                  </a:lnTo>
                  <a:lnTo>
                    <a:pt x="10061178" y="1258899"/>
                  </a:lnTo>
                  <a:lnTo>
                    <a:pt x="10061178" y="1272936"/>
                  </a:lnTo>
                  <a:lnTo>
                    <a:pt x="10059377" y="1284814"/>
                  </a:lnTo>
                  <a:lnTo>
                    <a:pt x="10056136" y="1298852"/>
                  </a:lnTo>
                  <a:lnTo>
                    <a:pt x="10050734" y="1312889"/>
                  </a:lnTo>
                  <a:lnTo>
                    <a:pt x="10045692" y="1328367"/>
                  </a:lnTo>
                  <a:lnTo>
                    <a:pt x="10040291" y="1337005"/>
                  </a:lnTo>
                  <a:lnTo>
                    <a:pt x="10029847" y="1337005"/>
                  </a:lnTo>
                  <a:lnTo>
                    <a:pt x="9969348" y="1331606"/>
                  </a:lnTo>
                  <a:lnTo>
                    <a:pt x="9940178" y="1331606"/>
                  </a:lnTo>
                  <a:lnTo>
                    <a:pt x="9908848" y="1331606"/>
                  </a:lnTo>
                  <a:lnTo>
                    <a:pt x="9877517" y="1335205"/>
                  </a:lnTo>
                  <a:lnTo>
                    <a:pt x="9848348" y="1335205"/>
                  </a:lnTo>
                  <a:lnTo>
                    <a:pt x="9818818" y="1333406"/>
                  </a:lnTo>
                  <a:lnTo>
                    <a:pt x="9791089" y="1330166"/>
                  </a:lnTo>
                  <a:lnTo>
                    <a:pt x="9784247" y="1343844"/>
                  </a:lnTo>
                  <a:lnTo>
                    <a:pt x="9778845" y="1356082"/>
                  </a:lnTo>
                  <a:lnTo>
                    <a:pt x="9777044" y="1359321"/>
                  </a:lnTo>
                  <a:lnTo>
                    <a:pt x="9777044" y="1362921"/>
                  </a:lnTo>
                  <a:lnTo>
                    <a:pt x="9778845" y="1364720"/>
                  </a:lnTo>
                  <a:lnTo>
                    <a:pt x="9784247" y="1367960"/>
                  </a:lnTo>
                  <a:lnTo>
                    <a:pt x="9811976" y="1381637"/>
                  </a:lnTo>
                  <a:lnTo>
                    <a:pt x="9782446" y="1395675"/>
                  </a:lnTo>
                  <a:lnTo>
                    <a:pt x="9766601" y="1404313"/>
                  </a:lnTo>
                  <a:lnTo>
                    <a:pt x="9751116" y="1416551"/>
                  </a:lnTo>
                  <a:lnTo>
                    <a:pt x="9739232" y="1430229"/>
                  </a:lnTo>
                  <a:lnTo>
                    <a:pt x="9730589" y="1447866"/>
                  </a:lnTo>
                  <a:lnTo>
                    <a:pt x="9723747" y="1466942"/>
                  </a:lnTo>
                  <a:lnTo>
                    <a:pt x="9720146" y="1485659"/>
                  </a:lnTo>
                  <a:lnTo>
                    <a:pt x="9720146" y="1504736"/>
                  </a:lnTo>
                  <a:lnTo>
                    <a:pt x="9723747" y="1523812"/>
                  </a:lnTo>
                  <a:lnTo>
                    <a:pt x="9725187" y="1532451"/>
                  </a:lnTo>
                  <a:lnTo>
                    <a:pt x="9718345" y="1539290"/>
                  </a:lnTo>
                  <a:lnTo>
                    <a:pt x="9707902" y="1549728"/>
                  </a:lnTo>
                  <a:lnTo>
                    <a:pt x="9697818" y="1561966"/>
                  </a:lnTo>
                  <a:lnTo>
                    <a:pt x="9676931" y="1587881"/>
                  </a:lnTo>
                  <a:lnTo>
                    <a:pt x="9657845" y="1620635"/>
                  </a:lnTo>
                  <a:lnTo>
                    <a:pt x="9640199" y="1656989"/>
                  </a:lnTo>
                  <a:lnTo>
                    <a:pt x="9578259" y="1791965"/>
                  </a:lnTo>
                  <a:lnTo>
                    <a:pt x="9567816" y="1811042"/>
                  </a:lnTo>
                  <a:lnTo>
                    <a:pt x="9552330" y="1856394"/>
                  </a:lnTo>
                  <a:lnTo>
                    <a:pt x="9534685" y="1897787"/>
                  </a:lnTo>
                  <a:lnTo>
                    <a:pt x="9515598" y="1942779"/>
                  </a:lnTo>
                  <a:lnTo>
                    <a:pt x="9498313" y="1984171"/>
                  </a:lnTo>
                  <a:lnTo>
                    <a:pt x="9498313" y="1996409"/>
                  </a:lnTo>
                  <a:lnTo>
                    <a:pt x="9498313" y="2003248"/>
                  </a:lnTo>
                  <a:lnTo>
                    <a:pt x="9496512" y="2010087"/>
                  </a:lnTo>
                  <a:lnTo>
                    <a:pt x="9493271" y="2017286"/>
                  </a:lnTo>
                  <a:lnTo>
                    <a:pt x="9489670" y="2022325"/>
                  </a:lnTo>
                  <a:lnTo>
                    <a:pt x="9487869" y="2027364"/>
                  </a:lnTo>
                  <a:lnTo>
                    <a:pt x="9484628" y="2030963"/>
                  </a:lnTo>
                  <a:lnTo>
                    <a:pt x="9479226" y="2034563"/>
                  </a:lnTo>
                  <a:lnTo>
                    <a:pt x="9474185" y="2037802"/>
                  </a:lnTo>
                  <a:lnTo>
                    <a:pt x="9470584" y="2048240"/>
                  </a:lnTo>
                  <a:lnTo>
                    <a:pt x="9468783" y="2060478"/>
                  </a:lnTo>
                  <a:lnTo>
                    <a:pt x="9468783" y="2096832"/>
                  </a:lnTo>
                  <a:lnTo>
                    <a:pt x="9436012" y="2129586"/>
                  </a:lnTo>
                  <a:lnTo>
                    <a:pt x="9432771" y="2136785"/>
                  </a:lnTo>
                  <a:lnTo>
                    <a:pt x="9434572" y="2141824"/>
                  </a:lnTo>
                  <a:lnTo>
                    <a:pt x="9436012" y="2152262"/>
                  </a:lnTo>
                  <a:lnTo>
                    <a:pt x="9436012" y="2162700"/>
                  </a:lnTo>
                  <a:lnTo>
                    <a:pt x="9432771" y="2172778"/>
                  </a:lnTo>
                  <a:lnTo>
                    <a:pt x="9427369" y="2179617"/>
                  </a:lnTo>
                  <a:lnTo>
                    <a:pt x="9422328" y="2185016"/>
                  </a:lnTo>
                  <a:lnTo>
                    <a:pt x="9418726" y="2185016"/>
                  </a:lnTo>
                  <a:lnTo>
                    <a:pt x="9410084" y="2191855"/>
                  </a:lnTo>
                  <a:lnTo>
                    <a:pt x="9406843" y="2207332"/>
                  </a:lnTo>
                  <a:lnTo>
                    <a:pt x="9405042" y="2226409"/>
                  </a:lnTo>
                  <a:lnTo>
                    <a:pt x="9398200" y="2254484"/>
                  </a:lnTo>
                  <a:lnTo>
                    <a:pt x="9394598" y="2268162"/>
                  </a:lnTo>
                  <a:lnTo>
                    <a:pt x="9389197" y="2278600"/>
                  </a:lnTo>
                  <a:lnTo>
                    <a:pt x="9385956" y="2285439"/>
                  </a:lnTo>
                  <a:lnTo>
                    <a:pt x="9382354" y="2290478"/>
                  </a:lnTo>
                  <a:lnTo>
                    <a:pt x="9382354" y="2297676"/>
                  </a:lnTo>
                  <a:lnTo>
                    <a:pt x="9380554" y="2302715"/>
                  </a:lnTo>
                  <a:lnTo>
                    <a:pt x="9370110" y="2326831"/>
                  </a:lnTo>
                  <a:lnTo>
                    <a:pt x="9360027" y="2349507"/>
                  </a:lnTo>
                  <a:lnTo>
                    <a:pt x="9358227" y="2352747"/>
                  </a:lnTo>
                  <a:lnTo>
                    <a:pt x="9335539" y="2398099"/>
                  </a:lnTo>
                  <a:lnTo>
                    <a:pt x="9325096" y="2424014"/>
                  </a:lnTo>
                  <a:lnTo>
                    <a:pt x="9321855" y="2437692"/>
                  </a:lnTo>
                  <a:lnTo>
                    <a:pt x="9318254" y="2449930"/>
                  </a:lnTo>
                  <a:lnTo>
                    <a:pt x="9309611" y="2479084"/>
                  </a:lnTo>
                  <a:lnTo>
                    <a:pt x="9299167" y="2512199"/>
                  </a:lnTo>
                  <a:lnTo>
                    <a:pt x="9292325" y="2529476"/>
                  </a:lnTo>
                  <a:lnTo>
                    <a:pt x="9285483" y="2546753"/>
                  </a:lnTo>
                  <a:lnTo>
                    <a:pt x="9268197" y="2579147"/>
                  </a:lnTo>
                  <a:lnTo>
                    <a:pt x="9263155" y="2594624"/>
                  </a:lnTo>
                  <a:lnTo>
                    <a:pt x="9257754" y="2606862"/>
                  </a:lnTo>
                  <a:lnTo>
                    <a:pt x="9257754" y="2617300"/>
                  </a:lnTo>
                  <a:lnTo>
                    <a:pt x="9257754" y="2627738"/>
                  </a:lnTo>
                  <a:lnTo>
                    <a:pt x="9257754" y="2633137"/>
                  </a:lnTo>
                  <a:lnTo>
                    <a:pt x="9257754" y="2639976"/>
                  </a:lnTo>
                  <a:lnTo>
                    <a:pt x="9254152" y="2645015"/>
                  </a:lnTo>
                  <a:lnTo>
                    <a:pt x="9249111" y="2650414"/>
                  </a:lnTo>
                  <a:lnTo>
                    <a:pt x="9238667" y="2653654"/>
                  </a:lnTo>
                  <a:lnTo>
                    <a:pt x="9236867" y="2652214"/>
                  </a:lnTo>
                  <a:lnTo>
                    <a:pt x="9224623" y="2684968"/>
                  </a:lnTo>
                  <a:lnTo>
                    <a:pt x="9212739" y="2715923"/>
                  </a:lnTo>
                  <a:lnTo>
                    <a:pt x="9202295" y="2738599"/>
                  </a:lnTo>
                  <a:lnTo>
                    <a:pt x="9188251" y="2771353"/>
                  </a:lnTo>
                  <a:lnTo>
                    <a:pt x="9174566" y="2804467"/>
                  </a:lnTo>
                  <a:lnTo>
                    <a:pt x="9159081" y="2847660"/>
                  </a:lnTo>
                  <a:lnTo>
                    <a:pt x="9152239" y="2869976"/>
                  </a:lnTo>
                  <a:lnTo>
                    <a:pt x="9145397" y="2892652"/>
                  </a:lnTo>
                  <a:lnTo>
                    <a:pt x="9139995" y="2916767"/>
                  </a:lnTo>
                  <a:lnTo>
                    <a:pt x="9131352" y="2939444"/>
                  </a:lnTo>
                  <a:lnTo>
                    <a:pt x="9122709" y="2961760"/>
                  </a:lnTo>
                  <a:lnTo>
                    <a:pt x="9112266" y="2985875"/>
                  </a:lnTo>
                  <a:lnTo>
                    <a:pt x="9117668" y="2987675"/>
                  </a:lnTo>
                  <a:lnTo>
                    <a:pt x="9122709" y="2991274"/>
                  </a:lnTo>
                  <a:lnTo>
                    <a:pt x="9128111" y="2994514"/>
                  </a:lnTo>
                  <a:lnTo>
                    <a:pt x="9131352" y="2998113"/>
                  </a:lnTo>
                  <a:lnTo>
                    <a:pt x="9136754" y="3003152"/>
                  </a:lnTo>
                  <a:lnTo>
                    <a:pt x="9139995" y="3015390"/>
                  </a:lnTo>
                  <a:lnTo>
                    <a:pt x="9141796" y="3032667"/>
                  </a:lnTo>
                  <a:lnTo>
                    <a:pt x="9141796" y="3046705"/>
                  </a:lnTo>
                  <a:lnTo>
                    <a:pt x="9128111" y="3046705"/>
                  </a:lnTo>
                  <a:lnTo>
                    <a:pt x="9117668" y="3048504"/>
                  </a:lnTo>
                  <a:lnTo>
                    <a:pt x="9115867" y="3050304"/>
                  </a:lnTo>
                  <a:lnTo>
                    <a:pt x="9115867" y="3051744"/>
                  </a:lnTo>
                  <a:lnTo>
                    <a:pt x="9112266" y="3058943"/>
                  </a:lnTo>
                  <a:lnTo>
                    <a:pt x="9108665" y="3063982"/>
                  </a:lnTo>
                  <a:lnTo>
                    <a:pt x="9103623" y="3067581"/>
                  </a:lnTo>
                  <a:lnTo>
                    <a:pt x="9098581" y="3070820"/>
                  </a:lnTo>
                  <a:lnTo>
                    <a:pt x="9088138" y="3074420"/>
                  </a:lnTo>
                  <a:lnTo>
                    <a:pt x="9077694" y="3076219"/>
                  </a:lnTo>
                  <a:lnTo>
                    <a:pt x="9056808" y="3129490"/>
                  </a:lnTo>
                  <a:lnTo>
                    <a:pt x="9034480" y="3179881"/>
                  </a:lnTo>
                  <a:lnTo>
                    <a:pt x="9013593" y="3224873"/>
                  </a:lnTo>
                  <a:lnTo>
                    <a:pt x="8994507" y="3264826"/>
                  </a:lnTo>
                  <a:lnTo>
                    <a:pt x="8968578" y="3314858"/>
                  </a:lnTo>
                  <a:lnTo>
                    <a:pt x="8944451" y="3363449"/>
                  </a:lnTo>
                  <a:lnTo>
                    <a:pt x="8923564" y="3411681"/>
                  </a:lnTo>
                  <a:lnTo>
                    <a:pt x="8906278" y="3458832"/>
                  </a:lnTo>
                  <a:lnTo>
                    <a:pt x="8906278" y="3463871"/>
                  </a:lnTo>
                  <a:lnTo>
                    <a:pt x="8959936" y="3463871"/>
                  </a:lnTo>
                  <a:lnTo>
                    <a:pt x="8904478" y="3491586"/>
                  </a:lnTo>
                  <a:lnTo>
                    <a:pt x="8892234" y="3500225"/>
                  </a:lnTo>
                  <a:lnTo>
                    <a:pt x="8882150" y="3508863"/>
                  </a:lnTo>
                  <a:lnTo>
                    <a:pt x="8873507" y="3520741"/>
                  </a:lnTo>
                  <a:lnTo>
                    <a:pt x="8866305" y="3532979"/>
                  </a:lnTo>
                  <a:lnTo>
                    <a:pt x="8863064" y="3539818"/>
                  </a:lnTo>
                  <a:lnTo>
                    <a:pt x="8859463" y="3545217"/>
                  </a:lnTo>
                  <a:lnTo>
                    <a:pt x="8847579" y="3562494"/>
                  </a:lnTo>
                  <a:lnTo>
                    <a:pt x="8818049" y="3605686"/>
                  </a:lnTo>
                  <a:lnTo>
                    <a:pt x="8819490" y="3611085"/>
                  </a:lnTo>
                  <a:lnTo>
                    <a:pt x="8818049" y="3616125"/>
                  </a:lnTo>
                  <a:lnTo>
                    <a:pt x="8812647" y="3626563"/>
                  </a:lnTo>
                  <a:lnTo>
                    <a:pt x="8805805" y="3633402"/>
                  </a:lnTo>
                  <a:lnTo>
                    <a:pt x="8800403" y="3640240"/>
                  </a:lnTo>
                  <a:lnTo>
                    <a:pt x="8793561" y="3645639"/>
                  </a:lnTo>
                  <a:lnTo>
                    <a:pt x="8786719" y="3648879"/>
                  </a:lnTo>
                  <a:lnTo>
                    <a:pt x="8781317" y="3650679"/>
                  </a:lnTo>
                  <a:lnTo>
                    <a:pt x="8767632" y="3652478"/>
                  </a:lnTo>
                  <a:lnTo>
                    <a:pt x="8757189" y="3650679"/>
                  </a:lnTo>
                  <a:lnTo>
                    <a:pt x="8743505" y="3648879"/>
                  </a:lnTo>
                  <a:lnTo>
                    <a:pt x="8729820" y="3647439"/>
                  </a:lnTo>
                  <a:lnTo>
                    <a:pt x="8703531" y="3647439"/>
                  </a:lnTo>
                  <a:lnTo>
                    <a:pt x="8615302" y="3637001"/>
                  </a:lnTo>
                  <a:lnTo>
                    <a:pt x="8603058" y="3637001"/>
                  </a:lnTo>
                  <a:lnTo>
                    <a:pt x="8577130" y="3635201"/>
                  </a:lnTo>
                  <a:lnTo>
                    <a:pt x="8551201" y="3635201"/>
                  </a:lnTo>
                  <a:lnTo>
                    <a:pt x="8497544" y="3640240"/>
                  </a:lnTo>
                  <a:lnTo>
                    <a:pt x="8487100" y="3640240"/>
                  </a:lnTo>
                  <a:lnTo>
                    <a:pt x="8476657" y="3642040"/>
                  </a:lnTo>
                  <a:lnTo>
                    <a:pt x="8459371" y="3647439"/>
                  </a:lnTo>
                  <a:lnTo>
                    <a:pt x="8447487" y="3648879"/>
                  </a:lnTo>
                  <a:lnTo>
                    <a:pt x="8435243" y="3650679"/>
                  </a:lnTo>
                  <a:lnTo>
                    <a:pt x="8424800" y="3648879"/>
                  </a:lnTo>
                  <a:lnTo>
                    <a:pt x="8416157" y="3647439"/>
                  </a:lnTo>
                  <a:lnTo>
                    <a:pt x="8384827" y="3645639"/>
                  </a:lnTo>
                  <a:lnTo>
                    <a:pt x="8355297" y="3642040"/>
                  </a:lnTo>
                  <a:lnTo>
                    <a:pt x="8343413" y="3640240"/>
                  </a:lnTo>
                  <a:lnTo>
                    <a:pt x="8321086" y="3635201"/>
                  </a:lnTo>
                  <a:lnTo>
                    <a:pt x="8298399" y="3630162"/>
                  </a:lnTo>
                  <a:lnTo>
                    <a:pt x="8276071" y="3624763"/>
                  </a:lnTo>
                  <a:lnTo>
                    <a:pt x="8249783" y="3619724"/>
                  </a:lnTo>
                  <a:lnTo>
                    <a:pt x="8225655" y="3617924"/>
                  </a:lnTo>
                  <a:lnTo>
                    <a:pt x="8215211" y="3619724"/>
                  </a:lnTo>
                  <a:lnTo>
                    <a:pt x="8202967" y="3617924"/>
                  </a:lnTo>
                  <a:lnTo>
                    <a:pt x="8189283" y="3614325"/>
                  </a:lnTo>
                  <a:lnTo>
                    <a:pt x="8173798" y="3607486"/>
                  </a:lnTo>
                  <a:lnTo>
                    <a:pt x="8166955" y="3604247"/>
                  </a:lnTo>
                  <a:lnTo>
                    <a:pt x="8166955" y="3595248"/>
                  </a:lnTo>
                  <a:lnTo>
                    <a:pt x="8166955" y="3489787"/>
                  </a:lnTo>
                  <a:lnTo>
                    <a:pt x="8168756" y="3439396"/>
                  </a:lnTo>
                  <a:lnTo>
                    <a:pt x="8170196" y="3387565"/>
                  </a:lnTo>
                  <a:lnTo>
                    <a:pt x="8170196" y="3339333"/>
                  </a:lnTo>
                  <a:lnTo>
                    <a:pt x="8166955" y="3290742"/>
                  </a:lnTo>
                  <a:lnTo>
                    <a:pt x="8163354" y="3243950"/>
                  </a:lnTo>
                  <a:lnTo>
                    <a:pt x="8158313" y="3195718"/>
                  </a:lnTo>
                  <a:lnTo>
                    <a:pt x="8158313" y="3183481"/>
                  </a:lnTo>
                  <a:lnTo>
                    <a:pt x="8168756" y="3179881"/>
                  </a:lnTo>
                  <a:lnTo>
                    <a:pt x="8186042" y="3174842"/>
                  </a:lnTo>
                  <a:lnTo>
                    <a:pt x="8201527" y="3171243"/>
                  </a:lnTo>
                  <a:lnTo>
                    <a:pt x="8218812" y="3169443"/>
                  </a:lnTo>
                  <a:lnTo>
                    <a:pt x="8236098" y="3171243"/>
                  </a:lnTo>
                  <a:lnTo>
                    <a:pt x="8246542" y="3173042"/>
                  </a:lnTo>
                  <a:lnTo>
                    <a:pt x="8258425" y="3174842"/>
                  </a:lnTo>
                  <a:lnTo>
                    <a:pt x="8270669" y="3173042"/>
                  </a:lnTo>
                  <a:lnTo>
                    <a:pt x="8282913" y="3171243"/>
                  </a:lnTo>
                  <a:lnTo>
                    <a:pt x="8296598" y="3171243"/>
                  </a:lnTo>
                  <a:lnTo>
                    <a:pt x="8307041" y="3169443"/>
                  </a:lnTo>
                  <a:lnTo>
                    <a:pt x="8315684" y="3166204"/>
                  </a:lnTo>
                  <a:lnTo>
                    <a:pt x="8322526" y="3162604"/>
                  </a:lnTo>
                  <a:lnTo>
                    <a:pt x="8341613" y="3152166"/>
                  </a:lnTo>
                  <a:lnTo>
                    <a:pt x="8353857" y="3147127"/>
                  </a:lnTo>
                  <a:lnTo>
                    <a:pt x="8369342" y="3141728"/>
                  </a:lnTo>
                  <a:lnTo>
                    <a:pt x="8379785" y="3139928"/>
                  </a:lnTo>
                  <a:lnTo>
                    <a:pt x="8424800" y="3134889"/>
                  </a:lnTo>
                  <a:lnTo>
                    <a:pt x="8466214" y="3133089"/>
                  </a:lnTo>
                  <a:lnTo>
                    <a:pt x="8485300" y="3131290"/>
                  </a:lnTo>
                  <a:lnTo>
                    <a:pt x="8506187" y="3128050"/>
                  </a:lnTo>
                  <a:lnTo>
                    <a:pt x="8523472" y="3121212"/>
                  </a:lnTo>
                  <a:lnTo>
                    <a:pt x="8540758" y="3110773"/>
                  </a:lnTo>
                  <a:lnTo>
                    <a:pt x="8551201" y="3102135"/>
                  </a:lnTo>
                  <a:lnTo>
                    <a:pt x="8559844" y="3093496"/>
                  </a:lnTo>
                  <a:lnTo>
                    <a:pt x="8565246" y="3086658"/>
                  </a:lnTo>
                  <a:lnTo>
                    <a:pt x="8568487" y="3079459"/>
                  </a:lnTo>
                  <a:lnTo>
                    <a:pt x="8573889" y="3070820"/>
                  </a:lnTo>
                  <a:lnTo>
                    <a:pt x="8580731" y="3062182"/>
                  </a:lnTo>
                  <a:lnTo>
                    <a:pt x="8591175" y="3051744"/>
                  </a:lnTo>
                  <a:lnTo>
                    <a:pt x="8608460" y="3043105"/>
                  </a:lnTo>
                  <a:lnTo>
                    <a:pt x="8653475" y="2903090"/>
                  </a:lnTo>
                  <a:lnTo>
                    <a:pt x="8658517" y="2889052"/>
                  </a:lnTo>
                  <a:lnTo>
                    <a:pt x="8665359" y="2869976"/>
                  </a:lnTo>
                  <a:lnTo>
                    <a:pt x="8668960" y="2849459"/>
                  </a:lnTo>
                  <a:lnTo>
                    <a:pt x="8672561" y="2830383"/>
                  </a:lnTo>
                  <a:lnTo>
                    <a:pt x="8675802" y="2811306"/>
                  </a:lnTo>
                  <a:lnTo>
                    <a:pt x="8675802" y="2792229"/>
                  </a:lnTo>
                  <a:lnTo>
                    <a:pt x="8675802" y="2771353"/>
                  </a:lnTo>
                  <a:lnTo>
                    <a:pt x="8675802" y="2752276"/>
                  </a:lnTo>
                  <a:lnTo>
                    <a:pt x="8672561" y="2734999"/>
                  </a:lnTo>
                  <a:lnTo>
                    <a:pt x="8668960" y="2714123"/>
                  </a:lnTo>
                  <a:lnTo>
                    <a:pt x="8663918" y="2693607"/>
                  </a:lnTo>
                  <a:lnTo>
                    <a:pt x="8654916" y="2669491"/>
                  </a:lnTo>
                  <a:lnTo>
                    <a:pt x="8644472" y="2643216"/>
                  </a:lnTo>
                  <a:lnTo>
                    <a:pt x="8630788" y="2619100"/>
                  </a:lnTo>
                  <a:lnTo>
                    <a:pt x="8618904" y="2593184"/>
                  </a:lnTo>
                  <a:lnTo>
                    <a:pt x="8608460" y="2567269"/>
                  </a:lnTo>
                  <a:lnTo>
                    <a:pt x="8598017" y="2541713"/>
                  </a:lnTo>
                  <a:lnTo>
                    <a:pt x="8561645" y="2439491"/>
                  </a:lnTo>
                  <a:lnTo>
                    <a:pt x="8521672" y="2335470"/>
                  </a:lnTo>
                  <a:lnTo>
                    <a:pt x="8476657" y="2228209"/>
                  </a:lnTo>
                  <a:lnTo>
                    <a:pt x="8426600" y="2112309"/>
                  </a:lnTo>
                  <a:lnTo>
                    <a:pt x="8332970" y="1899226"/>
                  </a:lnTo>
                  <a:lnTo>
                    <a:pt x="8286515" y="1793765"/>
                  </a:lnTo>
                  <a:lnTo>
                    <a:pt x="8242940" y="1686504"/>
                  </a:lnTo>
                  <a:lnTo>
                    <a:pt x="8230696" y="1648350"/>
                  </a:lnTo>
                  <a:lnTo>
                    <a:pt x="8223854" y="1627834"/>
                  </a:lnTo>
                  <a:lnTo>
                    <a:pt x="8217012" y="1608757"/>
                  </a:lnTo>
                  <a:lnTo>
                    <a:pt x="8182440" y="1542889"/>
                  </a:lnTo>
                  <a:lnTo>
                    <a:pt x="8160113" y="1496097"/>
                  </a:lnTo>
                  <a:lnTo>
                    <a:pt x="8135625" y="1451105"/>
                  </a:lnTo>
                  <a:lnTo>
                    <a:pt x="8123381" y="1430229"/>
                  </a:lnTo>
                  <a:lnTo>
                    <a:pt x="8106095" y="1402514"/>
                  </a:lnTo>
                  <a:lnTo>
                    <a:pt x="8090610" y="1376598"/>
                  </a:lnTo>
                  <a:lnTo>
                    <a:pt x="8075125" y="1350683"/>
                  </a:lnTo>
                  <a:lnTo>
                    <a:pt x="8062881" y="1324767"/>
                  </a:lnTo>
                  <a:lnTo>
                    <a:pt x="8031911" y="1324767"/>
                  </a:lnTo>
                  <a:lnTo>
                    <a:pt x="8021468" y="1326567"/>
                  </a:lnTo>
                  <a:lnTo>
                    <a:pt x="8012825" y="1328367"/>
                  </a:lnTo>
                  <a:lnTo>
                    <a:pt x="8000581" y="1331606"/>
                  </a:lnTo>
                  <a:lnTo>
                    <a:pt x="7983295" y="1338805"/>
                  </a:lnTo>
                  <a:lnTo>
                    <a:pt x="7939721" y="1357522"/>
                  </a:lnTo>
                  <a:lnTo>
                    <a:pt x="7932878" y="1359321"/>
                  </a:lnTo>
                  <a:lnTo>
                    <a:pt x="7924236" y="1357522"/>
                  </a:lnTo>
                  <a:lnTo>
                    <a:pt x="7917393" y="1356082"/>
                  </a:lnTo>
                  <a:lnTo>
                    <a:pt x="7912352" y="1352482"/>
                  </a:lnTo>
                  <a:lnTo>
                    <a:pt x="7905509" y="1348883"/>
                  </a:lnTo>
                  <a:lnTo>
                    <a:pt x="7901908" y="1343844"/>
                  </a:lnTo>
                  <a:lnTo>
                    <a:pt x="7898307" y="1337005"/>
                  </a:lnTo>
                  <a:lnTo>
                    <a:pt x="7896867" y="1330166"/>
                  </a:lnTo>
                  <a:lnTo>
                    <a:pt x="7896867" y="1321528"/>
                  </a:lnTo>
                  <a:lnTo>
                    <a:pt x="7895066" y="1319728"/>
                  </a:lnTo>
                  <a:lnTo>
                    <a:pt x="7893265" y="1317929"/>
                  </a:lnTo>
                  <a:lnTo>
                    <a:pt x="7888224" y="1317929"/>
                  </a:lnTo>
                  <a:lnTo>
                    <a:pt x="7874179" y="1316129"/>
                  </a:lnTo>
                  <a:lnTo>
                    <a:pt x="7861935" y="1314329"/>
                  </a:lnTo>
                  <a:lnTo>
                    <a:pt x="7850051" y="1316129"/>
                  </a:lnTo>
                  <a:lnTo>
                    <a:pt x="7839608" y="1317929"/>
                  </a:lnTo>
                  <a:lnTo>
                    <a:pt x="7790992" y="1328367"/>
                  </a:lnTo>
                  <a:lnTo>
                    <a:pt x="7785950" y="1330166"/>
                  </a:lnTo>
                  <a:lnTo>
                    <a:pt x="7782349" y="1328367"/>
                  </a:lnTo>
                  <a:lnTo>
                    <a:pt x="7761462" y="1319728"/>
                  </a:lnTo>
                  <a:lnTo>
                    <a:pt x="7740935" y="1307490"/>
                  </a:lnTo>
                  <a:lnTo>
                    <a:pt x="7700962" y="1279775"/>
                  </a:lnTo>
                  <a:lnTo>
                    <a:pt x="7700962" y="1271137"/>
                  </a:lnTo>
                  <a:lnTo>
                    <a:pt x="7711406" y="1091168"/>
                  </a:lnTo>
                  <a:lnTo>
                    <a:pt x="7718248" y="993985"/>
                  </a:lnTo>
                  <a:lnTo>
                    <a:pt x="7721849" y="945754"/>
                  </a:lnTo>
                  <a:lnTo>
                    <a:pt x="7726891" y="895723"/>
                  </a:lnTo>
                  <a:lnTo>
                    <a:pt x="7728691" y="878086"/>
                  </a:lnTo>
                  <a:lnTo>
                    <a:pt x="7745977" y="883485"/>
                  </a:lnTo>
                  <a:lnTo>
                    <a:pt x="7754620" y="886724"/>
                  </a:lnTo>
                  <a:lnTo>
                    <a:pt x="7760022" y="890324"/>
                  </a:lnTo>
                  <a:lnTo>
                    <a:pt x="7765063" y="895723"/>
                  </a:lnTo>
                  <a:lnTo>
                    <a:pt x="7768664" y="902561"/>
                  </a:lnTo>
                  <a:lnTo>
                    <a:pt x="7784150" y="873047"/>
                  </a:lnTo>
                  <a:lnTo>
                    <a:pt x="7796033" y="843532"/>
                  </a:lnTo>
                  <a:lnTo>
                    <a:pt x="7797834" y="836693"/>
                  </a:lnTo>
                  <a:lnTo>
                    <a:pt x="7804676" y="834893"/>
                  </a:lnTo>
                  <a:lnTo>
                    <a:pt x="7829164" y="828055"/>
                  </a:lnTo>
                  <a:lnTo>
                    <a:pt x="7855093" y="822655"/>
                  </a:lnTo>
                  <a:lnTo>
                    <a:pt x="7881021" y="817616"/>
                  </a:lnTo>
                  <a:lnTo>
                    <a:pt x="7905509" y="814017"/>
                  </a:lnTo>
                  <a:lnTo>
                    <a:pt x="7932878" y="812577"/>
                  </a:lnTo>
                  <a:lnTo>
                    <a:pt x="7958807" y="810778"/>
                  </a:lnTo>
                  <a:lnTo>
                    <a:pt x="7985096" y="810778"/>
                  </a:lnTo>
                  <a:lnTo>
                    <a:pt x="8012825" y="810778"/>
                  </a:lnTo>
                  <a:lnTo>
                    <a:pt x="8066482" y="815817"/>
                  </a:lnTo>
                  <a:lnTo>
                    <a:pt x="8118339" y="817616"/>
                  </a:lnTo>
                  <a:lnTo>
                    <a:pt x="8171997" y="815817"/>
                  </a:lnTo>
                  <a:lnTo>
                    <a:pt x="8223854" y="810778"/>
                  </a:lnTo>
                  <a:lnTo>
                    <a:pt x="8281113" y="810778"/>
                  </a:lnTo>
                  <a:lnTo>
                    <a:pt x="8310643" y="808978"/>
                  </a:lnTo>
                  <a:lnTo>
                    <a:pt x="8341613" y="807178"/>
                  </a:lnTo>
                  <a:lnTo>
                    <a:pt x="8372943" y="805379"/>
                  </a:lnTo>
                  <a:lnTo>
                    <a:pt x="8403913" y="803939"/>
                  </a:lnTo>
                  <a:lnTo>
                    <a:pt x="8466214" y="803939"/>
                  </a:lnTo>
                  <a:lnTo>
                    <a:pt x="8485300" y="803939"/>
                  </a:lnTo>
                  <a:lnTo>
                    <a:pt x="8502585" y="802139"/>
                  </a:lnTo>
                  <a:lnTo>
                    <a:pt x="8538957" y="796740"/>
                  </a:lnTo>
                  <a:lnTo>
                    <a:pt x="8556603" y="795300"/>
                  </a:lnTo>
                  <a:lnTo>
                    <a:pt x="8575689" y="793501"/>
                  </a:lnTo>
                  <a:lnTo>
                    <a:pt x="8594416" y="795300"/>
                  </a:lnTo>
                  <a:lnTo>
                    <a:pt x="8615302" y="796740"/>
                  </a:lnTo>
                  <a:lnTo>
                    <a:pt x="8627546" y="796740"/>
                  </a:lnTo>
                  <a:lnTo>
                    <a:pt x="8634389" y="798540"/>
                  </a:lnTo>
                  <a:lnTo>
                    <a:pt x="8641231" y="802139"/>
                  </a:lnTo>
                  <a:lnTo>
                    <a:pt x="8649874" y="803939"/>
                  </a:lnTo>
                  <a:lnTo>
                    <a:pt x="8658517" y="803939"/>
                  </a:lnTo>
                  <a:lnTo>
                    <a:pt x="8694889" y="810778"/>
                  </a:lnTo>
                  <a:lnTo>
                    <a:pt x="8729820" y="815817"/>
                  </a:lnTo>
                  <a:lnTo>
                    <a:pt x="8764031" y="815817"/>
                  </a:lnTo>
                  <a:lnTo>
                    <a:pt x="8798963" y="815817"/>
                  </a:lnTo>
                  <a:lnTo>
                    <a:pt x="8837135" y="812577"/>
                  </a:lnTo>
                  <a:lnTo>
                    <a:pt x="8869906" y="812577"/>
                  </a:lnTo>
                  <a:lnTo>
                    <a:pt x="8900876" y="814017"/>
                  </a:lnTo>
                  <a:lnTo>
                    <a:pt x="8930406" y="819416"/>
                  </a:lnTo>
                  <a:lnTo>
                    <a:pt x="8942650" y="821216"/>
                  </a:lnTo>
                  <a:lnTo>
                    <a:pt x="8942650" y="833094"/>
                  </a:lnTo>
                  <a:lnTo>
                    <a:pt x="8944451" y="969870"/>
                  </a:lnTo>
                  <a:lnTo>
                    <a:pt x="8944451" y="1035738"/>
                  </a:lnTo>
                  <a:lnTo>
                    <a:pt x="8945891" y="1096207"/>
                  </a:lnTo>
                  <a:lnTo>
                    <a:pt x="8945891" y="1125722"/>
                  </a:lnTo>
                  <a:lnTo>
                    <a:pt x="8944451" y="1155237"/>
                  </a:lnTo>
                  <a:lnTo>
                    <a:pt x="8940850" y="1184752"/>
                  </a:lnTo>
                  <a:lnTo>
                    <a:pt x="8935448" y="1212107"/>
                  </a:lnTo>
                  <a:lnTo>
                    <a:pt x="8930406" y="1239822"/>
                  </a:lnTo>
                  <a:lnTo>
                    <a:pt x="8923564" y="1267537"/>
                  </a:lnTo>
                  <a:lnTo>
                    <a:pt x="8914921" y="1293813"/>
                  </a:lnTo>
                  <a:lnTo>
                    <a:pt x="8904478" y="1319728"/>
                  </a:lnTo>
                  <a:lnTo>
                    <a:pt x="8902677" y="1322968"/>
                  </a:lnTo>
                  <a:lnTo>
                    <a:pt x="8899436" y="1326567"/>
                  </a:lnTo>
                  <a:lnTo>
                    <a:pt x="8885391" y="1335205"/>
                  </a:lnTo>
                  <a:lnTo>
                    <a:pt x="8871707" y="1340245"/>
                  </a:lnTo>
                  <a:lnTo>
                    <a:pt x="8856222" y="1342044"/>
                  </a:lnTo>
                  <a:lnTo>
                    <a:pt x="8842177" y="1340245"/>
                  </a:lnTo>
                  <a:lnTo>
                    <a:pt x="8821290" y="1337005"/>
                  </a:lnTo>
                  <a:lnTo>
                    <a:pt x="8807606" y="1335205"/>
                  </a:lnTo>
                  <a:lnTo>
                    <a:pt x="8795362" y="1331606"/>
                  </a:lnTo>
                  <a:lnTo>
                    <a:pt x="8778076" y="1330166"/>
                  </a:lnTo>
                  <a:lnTo>
                    <a:pt x="8762591" y="1328367"/>
                  </a:lnTo>
                  <a:lnTo>
                    <a:pt x="8758990" y="1330166"/>
                  </a:lnTo>
                  <a:lnTo>
                    <a:pt x="8753948" y="1331606"/>
                  </a:lnTo>
                  <a:lnTo>
                    <a:pt x="8746746" y="1338805"/>
                  </a:lnTo>
                  <a:lnTo>
                    <a:pt x="8769433" y="1392075"/>
                  </a:lnTo>
                  <a:lnTo>
                    <a:pt x="8789960" y="1447866"/>
                  </a:lnTo>
                  <a:lnTo>
                    <a:pt x="8804004" y="1480620"/>
                  </a:lnTo>
                  <a:lnTo>
                    <a:pt x="8824891" y="1553327"/>
                  </a:lnTo>
                  <a:lnTo>
                    <a:pt x="8849019" y="1632873"/>
                  </a:lnTo>
                  <a:lnTo>
                    <a:pt x="8876748" y="1705580"/>
                  </a:lnTo>
                  <a:lnTo>
                    <a:pt x="8892234" y="1740134"/>
                  </a:lnTo>
                  <a:lnTo>
                    <a:pt x="8907718" y="1776488"/>
                  </a:lnTo>
                  <a:lnTo>
                    <a:pt x="8935448" y="1842356"/>
                  </a:lnTo>
                  <a:lnTo>
                    <a:pt x="8964977" y="1907865"/>
                  </a:lnTo>
                  <a:lnTo>
                    <a:pt x="8982623" y="1895987"/>
                  </a:lnTo>
                  <a:lnTo>
                    <a:pt x="8998108" y="1882309"/>
                  </a:lnTo>
                  <a:lnTo>
                    <a:pt x="9008552" y="1868272"/>
                  </a:lnTo>
                  <a:lnTo>
                    <a:pt x="9015394" y="1852795"/>
                  </a:lnTo>
                  <a:lnTo>
                    <a:pt x="9018635" y="1842356"/>
                  </a:lnTo>
                  <a:lnTo>
                    <a:pt x="9022236" y="1826879"/>
                  </a:lnTo>
                  <a:lnTo>
                    <a:pt x="9029078" y="1809242"/>
                  </a:lnTo>
                  <a:lnTo>
                    <a:pt x="9039522" y="1790166"/>
                  </a:lnTo>
                  <a:lnTo>
                    <a:pt x="9049965" y="1762810"/>
                  </a:lnTo>
                  <a:lnTo>
                    <a:pt x="9060409" y="1730056"/>
                  </a:lnTo>
                  <a:lnTo>
                    <a:pt x="9070492" y="1700541"/>
                  </a:lnTo>
                  <a:lnTo>
                    <a:pt x="9079495" y="1674266"/>
                  </a:lnTo>
                  <a:lnTo>
                    <a:pt x="9082736" y="1658789"/>
                  </a:lnTo>
                  <a:lnTo>
                    <a:pt x="9088138" y="1643311"/>
                  </a:lnTo>
                  <a:lnTo>
                    <a:pt x="9098581" y="1615596"/>
                  </a:lnTo>
                  <a:lnTo>
                    <a:pt x="9112266" y="1584642"/>
                  </a:lnTo>
                  <a:lnTo>
                    <a:pt x="9129552" y="1553327"/>
                  </a:lnTo>
                  <a:lnTo>
                    <a:pt x="9143596" y="1527052"/>
                  </a:lnTo>
                  <a:lnTo>
                    <a:pt x="9154040" y="1499697"/>
                  </a:lnTo>
                  <a:lnTo>
                    <a:pt x="9159081" y="1494298"/>
                  </a:lnTo>
                  <a:lnTo>
                    <a:pt x="9155480" y="1487459"/>
                  </a:lnTo>
                  <a:lnTo>
                    <a:pt x="9154040" y="1480620"/>
                  </a:lnTo>
                  <a:lnTo>
                    <a:pt x="9154040" y="1468382"/>
                  </a:lnTo>
                  <a:lnTo>
                    <a:pt x="9154040" y="1463343"/>
                  </a:lnTo>
                  <a:lnTo>
                    <a:pt x="9155480" y="1459744"/>
                  </a:lnTo>
                  <a:lnTo>
                    <a:pt x="9172766" y="1430229"/>
                  </a:lnTo>
                  <a:lnTo>
                    <a:pt x="9190051" y="1400714"/>
                  </a:lnTo>
                  <a:lnTo>
                    <a:pt x="9196894" y="1385237"/>
                  </a:lnTo>
                  <a:lnTo>
                    <a:pt x="9204096" y="1367960"/>
                  </a:lnTo>
                  <a:lnTo>
                    <a:pt x="9198694" y="1362921"/>
                  </a:lnTo>
                  <a:lnTo>
                    <a:pt x="9191852" y="1356082"/>
                  </a:lnTo>
                  <a:lnTo>
                    <a:pt x="9188251" y="1348883"/>
                  </a:lnTo>
                  <a:lnTo>
                    <a:pt x="9185010" y="1342044"/>
                  </a:lnTo>
                  <a:lnTo>
                    <a:pt x="9181408" y="1337005"/>
                  </a:lnTo>
                  <a:lnTo>
                    <a:pt x="9176367" y="1337005"/>
                  </a:lnTo>
                  <a:lnTo>
                    <a:pt x="9165923" y="1337005"/>
                  </a:lnTo>
                  <a:lnTo>
                    <a:pt x="9155480" y="1338805"/>
                  </a:lnTo>
                  <a:lnTo>
                    <a:pt x="9141796" y="1342044"/>
                  </a:lnTo>
                  <a:lnTo>
                    <a:pt x="9131352" y="1347443"/>
                  </a:lnTo>
                  <a:lnTo>
                    <a:pt x="9120909" y="1347443"/>
                  </a:lnTo>
                  <a:lnTo>
                    <a:pt x="9110465" y="1347443"/>
                  </a:lnTo>
                  <a:lnTo>
                    <a:pt x="9101822" y="1342044"/>
                  </a:lnTo>
                  <a:lnTo>
                    <a:pt x="9100022" y="1347443"/>
                  </a:lnTo>
                  <a:lnTo>
                    <a:pt x="9100022" y="1352482"/>
                  </a:lnTo>
                  <a:lnTo>
                    <a:pt x="9093180" y="1364720"/>
                  </a:lnTo>
                  <a:lnTo>
                    <a:pt x="9089578" y="1369759"/>
                  </a:lnTo>
                  <a:lnTo>
                    <a:pt x="9084537" y="1372999"/>
                  </a:lnTo>
                  <a:lnTo>
                    <a:pt x="9079495" y="1376598"/>
                  </a:lnTo>
                  <a:lnTo>
                    <a:pt x="9074093" y="1380198"/>
                  </a:lnTo>
                  <a:lnTo>
                    <a:pt x="9060409" y="1381637"/>
                  </a:lnTo>
                  <a:lnTo>
                    <a:pt x="9051766" y="1380198"/>
                  </a:lnTo>
                  <a:lnTo>
                    <a:pt x="9041322" y="1376598"/>
                  </a:lnTo>
                  <a:lnTo>
                    <a:pt x="9030879" y="1371559"/>
                  </a:lnTo>
                  <a:lnTo>
                    <a:pt x="9022236" y="1364720"/>
                  </a:lnTo>
                  <a:lnTo>
                    <a:pt x="9013593" y="1354282"/>
                  </a:lnTo>
                  <a:lnTo>
                    <a:pt x="9006751" y="1338805"/>
                  </a:lnTo>
                  <a:lnTo>
                    <a:pt x="9004950" y="1330166"/>
                  </a:lnTo>
                  <a:lnTo>
                    <a:pt x="9003150" y="1321528"/>
                  </a:lnTo>
                  <a:lnTo>
                    <a:pt x="9003150" y="1309290"/>
                  </a:lnTo>
                  <a:lnTo>
                    <a:pt x="9003150" y="1297052"/>
                  </a:lnTo>
                  <a:lnTo>
                    <a:pt x="9004950" y="1269337"/>
                  </a:lnTo>
                  <a:lnTo>
                    <a:pt x="9006751" y="1241622"/>
                  </a:lnTo>
                  <a:lnTo>
                    <a:pt x="9006751" y="1189791"/>
                  </a:lnTo>
                  <a:lnTo>
                    <a:pt x="9006751" y="1094408"/>
                  </a:lnTo>
                  <a:lnTo>
                    <a:pt x="9004950" y="1047976"/>
                  </a:lnTo>
                  <a:lnTo>
                    <a:pt x="9003150" y="999384"/>
                  </a:lnTo>
                  <a:lnTo>
                    <a:pt x="9001710" y="952593"/>
                  </a:lnTo>
                  <a:lnTo>
                    <a:pt x="8999909" y="905801"/>
                  </a:lnTo>
                  <a:lnTo>
                    <a:pt x="8999909" y="819416"/>
                  </a:lnTo>
                  <a:lnTo>
                    <a:pt x="8999909" y="798540"/>
                  </a:lnTo>
                  <a:lnTo>
                    <a:pt x="9018635" y="803939"/>
                  </a:lnTo>
                  <a:lnTo>
                    <a:pt x="9029078" y="808978"/>
                  </a:lnTo>
                  <a:lnTo>
                    <a:pt x="9037721" y="814017"/>
                  </a:lnTo>
                  <a:lnTo>
                    <a:pt x="9046364" y="819416"/>
                  </a:lnTo>
                  <a:lnTo>
                    <a:pt x="9055007" y="826255"/>
                  </a:lnTo>
                  <a:lnTo>
                    <a:pt x="9058608" y="833094"/>
                  </a:lnTo>
                  <a:lnTo>
                    <a:pt x="9061849" y="838133"/>
                  </a:lnTo>
                  <a:lnTo>
                    <a:pt x="9065450" y="843532"/>
                  </a:lnTo>
                  <a:lnTo>
                    <a:pt x="9091379" y="833094"/>
                  </a:lnTo>
                  <a:lnTo>
                    <a:pt x="9119108" y="824455"/>
                  </a:lnTo>
                  <a:lnTo>
                    <a:pt x="9150438" y="819416"/>
                  </a:lnTo>
                  <a:lnTo>
                    <a:pt x="9181408" y="815817"/>
                  </a:lnTo>
                  <a:lnTo>
                    <a:pt x="9212739" y="810778"/>
                  </a:lnTo>
                  <a:lnTo>
                    <a:pt x="9240468" y="803939"/>
                  </a:lnTo>
                  <a:lnTo>
                    <a:pt x="9268197" y="795300"/>
                  </a:lnTo>
                  <a:lnTo>
                    <a:pt x="9292325" y="783063"/>
                  </a:lnTo>
                  <a:close/>
                  <a:moveTo>
                    <a:pt x="524307" y="769015"/>
                  </a:moveTo>
                  <a:lnTo>
                    <a:pt x="515671" y="775856"/>
                  </a:lnTo>
                  <a:lnTo>
                    <a:pt x="522508" y="774056"/>
                  </a:lnTo>
                  <a:close/>
                  <a:moveTo>
                    <a:pt x="7051945" y="765175"/>
                  </a:moveTo>
                  <a:lnTo>
                    <a:pt x="7084714" y="765175"/>
                  </a:lnTo>
                  <a:lnTo>
                    <a:pt x="7119284" y="765175"/>
                  </a:lnTo>
                  <a:lnTo>
                    <a:pt x="7156015" y="770216"/>
                  </a:lnTo>
                  <a:lnTo>
                    <a:pt x="7190585" y="777417"/>
                  </a:lnTo>
                  <a:lnTo>
                    <a:pt x="7223354" y="786059"/>
                  </a:lnTo>
                  <a:lnTo>
                    <a:pt x="7252522" y="797941"/>
                  </a:lnTo>
                  <a:lnTo>
                    <a:pt x="7282051" y="813424"/>
                  </a:lnTo>
                  <a:lnTo>
                    <a:pt x="7308338" y="830708"/>
                  </a:lnTo>
                  <a:lnTo>
                    <a:pt x="7334266" y="849791"/>
                  </a:lnTo>
                  <a:lnTo>
                    <a:pt x="7356592" y="874276"/>
                  </a:lnTo>
                  <a:lnTo>
                    <a:pt x="7373877" y="881118"/>
                  </a:lnTo>
                  <a:lnTo>
                    <a:pt x="7389362" y="891560"/>
                  </a:lnTo>
                  <a:lnTo>
                    <a:pt x="7407007" y="902002"/>
                  </a:lnTo>
                  <a:lnTo>
                    <a:pt x="7424292" y="915684"/>
                  </a:lnTo>
                  <a:lnTo>
                    <a:pt x="7434735" y="924326"/>
                  </a:lnTo>
                  <a:lnTo>
                    <a:pt x="7443377" y="934768"/>
                  </a:lnTo>
                  <a:lnTo>
                    <a:pt x="7458862" y="955652"/>
                  </a:lnTo>
                  <a:lnTo>
                    <a:pt x="7476146" y="983017"/>
                  </a:lnTo>
                  <a:lnTo>
                    <a:pt x="7477947" y="986618"/>
                  </a:lnTo>
                  <a:lnTo>
                    <a:pt x="7477947" y="1000661"/>
                  </a:lnTo>
                  <a:lnTo>
                    <a:pt x="7467504" y="1007502"/>
                  </a:lnTo>
                  <a:lnTo>
                    <a:pt x="7464263" y="1007502"/>
                  </a:lnTo>
                  <a:lnTo>
                    <a:pt x="7465703" y="1011103"/>
                  </a:lnTo>
                  <a:lnTo>
                    <a:pt x="7469305" y="1014343"/>
                  </a:lnTo>
                  <a:lnTo>
                    <a:pt x="7472906" y="1019744"/>
                  </a:lnTo>
                  <a:lnTo>
                    <a:pt x="7481188" y="1019744"/>
                  </a:lnTo>
                  <a:lnTo>
                    <a:pt x="7488390" y="1021545"/>
                  </a:lnTo>
                  <a:lnTo>
                    <a:pt x="7497032" y="1022985"/>
                  </a:lnTo>
                  <a:lnTo>
                    <a:pt x="7503874" y="1026586"/>
                  </a:lnTo>
                  <a:lnTo>
                    <a:pt x="7508916" y="1030186"/>
                  </a:lnTo>
                  <a:lnTo>
                    <a:pt x="7515758" y="1037028"/>
                  </a:lnTo>
                  <a:lnTo>
                    <a:pt x="7521159" y="1043869"/>
                  </a:lnTo>
                  <a:lnTo>
                    <a:pt x="7526201" y="1050710"/>
                  </a:lnTo>
                  <a:lnTo>
                    <a:pt x="7528001" y="1062953"/>
                  </a:lnTo>
                  <a:lnTo>
                    <a:pt x="7529802" y="1071594"/>
                  </a:lnTo>
                  <a:lnTo>
                    <a:pt x="7528001" y="1080236"/>
                  </a:lnTo>
                  <a:lnTo>
                    <a:pt x="7524400" y="1088878"/>
                  </a:lnTo>
                  <a:lnTo>
                    <a:pt x="7521159" y="1092478"/>
                  </a:lnTo>
                  <a:lnTo>
                    <a:pt x="7528001" y="1093919"/>
                  </a:lnTo>
                  <a:lnTo>
                    <a:pt x="7536644" y="1095719"/>
                  </a:lnTo>
                  <a:lnTo>
                    <a:pt x="7547087" y="1100760"/>
                  </a:lnTo>
                  <a:lnTo>
                    <a:pt x="7553929" y="1102560"/>
                  </a:lnTo>
                  <a:lnTo>
                    <a:pt x="7555729" y="1109402"/>
                  </a:lnTo>
                  <a:lnTo>
                    <a:pt x="7576615" y="1167013"/>
                  </a:lnTo>
                  <a:lnTo>
                    <a:pt x="7597501" y="1227504"/>
                  </a:lnTo>
                  <a:lnTo>
                    <a:pt x="7616587" y="1289796"/>
                  </a:lnTo>
                  <a:lnTo>
                    <a:pt x="7633872" y="1353889"/>
                  </a:lnTo>
                  <a:lnTo>
                    <a:pt x="7647556" y="1423022"/>
                  </a:lnTo>
                  <a:lnTo>
                    <a:pt x="7701211" y="1397097"/>
                  </a:lnTo>
                  <a:lnTo>
                    <a:pt x="7650796" y="1435265"/>
                  </a:lnTo>
                  <a:lnTo>
                    <a:pt x="7661239" y="1509439"/>
                  </a:lnTo>
                  <a:lnTo>
                    <a:pt x="7669882" y="1565250"/>
                  </a:lnTo>
                  <a:lnTo>
                    <a:pt x="7677084" y="1620340"/>
                  </a:lnTo>
                  <a:lnTo>
                    <a:pt x="7692568" y="1728001"/>
                  </a:lnTo>
                  <a:lnTo>
                    <a:pt x="7703012" y="1837102"/>
                  </a:lnTo>
                  <a:lnTo>
                    <a:pt x="7708053" y="1893993"/>
                  </a:lnTo>
                  <a:lnTo>
                    <a:pt x="7711654" y="1954485"/>
                  </a:lnTo>
                  <a:lnTo>
                    <a:pt x="7713455" y="1973568"/>
                  </a:lnTo>
                  <a:lnTo>
                    <a:pt x="7713455" y="1993012"/>
                  </a:lnTo>
                  <a:lnTo>
                    <a:pt x="7713455" y="2011736"/>
                  </a:lnTo>
                  <a:lnTo>
                    <a:pt x="7711654" y="2029019"/>
                  </a:lnTo>
                  <a:lnTo>
                    <a:pt x="7708053" y="2044502"/>
                  </a:lnTo>
                  <a:lnTo>
                    <a:pt x="7708053" y="2060345"/>
                  </a:lnTo>
                  <a:lnTo>
                    <a:pt x="7708053" y="2074028"/>
                  </a:lnTo>
                  <a:lnTo>
                    <a:pt x="7711654" y="2088071"/>
                  </a:lnTo>
                  <a:lnTo>
                    <a:pt x="7711654" y="2103554"/>
                  </a:lnTo>
                  <a:lnTo>
                    <a:pt x="7713455" y="2119037"/>
                  </a:lnTo>
                  <a:lnTo>
                    <a:pt x="7716696" y="2133079"/>
                  </a:lnTo>
                  <a:lnTo>
                    <a:pt x="7722097" y="2145322"/>
                  </a:lnTo>
                  <a:lnTo>
                    <a:pt x="7723898" y="2157204"/>
                  </a:lnTo>
                  <a:lnTo>
                    <a:pt x="7727139" y="2179528"/>
                  </a:lnTo>
                  <a:lnTo>
                    <a:pt x="7728939" y="2198612"/>
                  </a:lnTo>
                  <a:lnTo>
                    <a:pt x="7739382" y="2204013"/>
                  </a:lnTo>
                  <a:lnTo>
                    <a:pt x="7753066" y="2210854"/>
                  </a:lnTo>
                  <a:lnTo>
                    <a:pt x="7772152" y="2216255"/>
                  </a:lnTo>
                  <a:lnTo>
                    <a:pt x="7796278" y="2223097"/>
                  </a:lnTo>
                  <a:lnTo>
                    <a:pt x="7822566" y="2228138"/>
                  </a:lnTo>
                  <a:lnTo>
                    <a:pt x="7846693" y="2231738"/>
                  </a:lnTo>
                  <a:lnTo>
                    <a:pt x="7867579" y="2231738"/>
                  </a:lnTo>
                  <a:lnTo>
                    <a:pt x="7886664" y="2229938"/>
                  </a:lnTo>
                  <a:lnTo>
                    <a:pt x="7897107" y="2228138"/>
                  </a:lnTo>
                  <a:lnTo>
                    <a:pt x="7905750" y="2226337"/>
                  </a:lnTo>
                  <a:lnTo>
                    <a:pt x="7912592" y="2223097"/>
                  </a:lnTo>
                  <a:lnTo>
                    <a:pt x="7917633" y="2219496"/>
                  </a:lnTo>
                  <a:lnTo>
                    <a:pt x="7926276" y="2214455"/>
                  </a:lnTo>
                  <a:lnTo>
                    <a:pt x="7933118" y="2210854"/>
                  </a:lnTo>
                  <a:lnTo>
                    <a:pt x="7939960" y="2209054"/>
                  </a:lnTo>
                  <a:lnTo>
                    <a:pt x="7947162" y="2209054"/>
                  </a:lnTo>
                  <a:lnTo>
                    <a:pt x="7954004" y="2210854"/>
                  </a:lnTo>
                  <a:lnTo>
                    <a:pt x="7960846" y="2212655"/>
                  </a:lnTo>
                  <a:lnTo>
                    <a:pt x="7974890" y="2221296"/>
                  </a:lnTo>
                  <a:lnTo>
                    <a:pt x="7979931" y="2224897"/>
                  </a:lnTo>
                  <a:lnTo>
                    <a:pt x="7981732" y="2229938"/>
                  </a:lnTo>
                  <a:lnTo>
                    <a:pt x="7983532" y="2242180"/>
                  </a:lnTo>
                  <a:lnTo>
                    <a:pt x="7981732" y="2252622"/>
                  </a:lnTo>
                  <a:lnTo>
                    <a:pt x="7979931" y="2261264"/>
                  </a:lnTo>
                  <a:lnTo>
                    <a:pt x="7976690" y="2268105"/>
                  </a:lnTo>
                  <a:lnTo>
                    <a:pt x="7973089" y="2273146"/>
                  </a:lnTo>
                  <a:lnTo>
                    <a:pt x="7969488" y="2276747"/>
                  </a:lnTo>
                  <a:lnTo>
                    <a:pt x="7959045" y="2281788"/>
                  </a:lnTo>
                  <a:lnTo>
                    <a:pt x="7955804" y="2283588"/>
                  </a:lnTo>
                  <a:lnTo>
                    <a:pt x="7952203" y="2288989"/>
                  </a:lnTo>
                  <a:lnTo>
                    <a:pt x="7952203" y="2295831"/>
                  </a:lnTo>
                  <a:lnTo>
                    <a:pt x="7950403" y="2300872"/>
                  </a:lnTo>
                  <a:lnTo>
                    <a:pt x="7952203" y="2316355"/>
                  </a:lnTo>
                  <a:lnTo>
                    <a:pt x="7955804" y="2328597"/>
                  </a:lnTo>
                  <a:lnTo>
                    <a:pt x="7960846" y="2337239"/>
                  </a:lnTo>
                  <a:lnTo>
                    <a:pt x="7966247" y="2342280"/>
                  </a:lnTo>
                  <a:lnTo>
                    <a:pt x="7974890" y="2351281"/>
                  </a:lnTo>
                  <a:lnTo>
                    <a:pt x="7987133" y="2359923"/>
                  </a:lnTo>
                  <a:lnTo>
                    <a:pt x="8011260" y="2373606"/>
                  </a:lnTo>
                  <a:lnTo>
                    <a:pt x="8018102" y="2379007"/>
                  </a:lnTo>
                  <a:lnTo>
                    <a:pt x="8018102" y="2387648"/>
                  </a:lnTo>
                  <a:lnTo>
                    <a:pt x="8018102" y="2398090"/>
                  </a:lnTo>
                  <a:lnTo>
                    <a:pt x="8016662" y="2406732"/>
                  </a:lnTo>
                  <a:lnTo>
                    <a:pt x="8013061" y="2415374"/>
                  </a:lnTo>
                  <a:lnTo>
                    <a:pt x="8007659" y="2420415"/>
                  </a:lnTo>
                  <a:lnTo>
                    <a:pt x="8002618" y="2425816"/>
                  </a:lnTo>
                  <a:lnTo>
                    <a:pt x="7997216" y="2429056"/>
                  </a:lnTo>
                  <a:lnTo>
                    <a:pt x="7992175" y="2430857"/>
                  </a:lnTo>
                  <a:lnTo>
                    <a:pt x="7985333" y="2432657"/>
                  </a:lnTo>
                  <a:lnTo>
                    <a:pt x="7981732" y="2432657"/>
                  </a:lnTo>
                  <a:lnTo>
                    <a:pt x="7981732" y="2435898"/>
                  </a:lnTo>
                  <a:lnTo>
                    <a:pt x="7981732" y="2515833"/>
                  </a:lnTo>
                  <a:lnTo>
                    <a:pt x="7979931" y="2533116"/>
                  </a:lnTo>
                  <a:lnTo>
                    <a:pt x="7983532" y="2548599"/>
                  </a:lnTo>
                  <a:lnTo>
                    <a:pt x="7987133" y="2560842"/>
                  </a:lnTo>
                  <a:lnTo>
                    <a:pt x="7995776" y="2570564"/>
                  </a:lnTo>
                  <a:lnTo>
                    <a:pt x="8002618" y="2577765"/>
                  </a:lnTo>
                  <a:lnTo>
                    <a:pt x="7999017" y="2586407"/>
                  </a:lnTo>
                  <a:lnTo>
                    <a:pt x="7993975" y="2598289"/>
                  </a:lnTo>
                  <a:lnTo>
                    <a:pt x="7987133" y="2606931"/>
                  </a:lnTo>
                  <a:lnTo>
                    <a:pt x="7978131" y="2614132"/>
                  </a:lnTo>
                  <a:lnTo>
                    <a:pt x="7968048" y="2619173"/>
                  </a:lnTo>
                  <a:lnTo>
                    <a:pt x="7968048" y="2624214"/>
                  </a:lnTo>
                  <a:lnTo>
                    <a:pt x="7969488" y="2646898"/>
                  </a:lnTo>
                  <a:lnTo>
                    <a:pt x="7971289" y="2655540"/>
                  </a:lnTo>
                  <a:lnTo>
                    <a:pt x="7964447" y="2660941"/>
                  </a:lnTo>
                  <a:lnTo>
                    <a:pt x="7926276" y="2688666"/>
                  </a:lnTo>
                  <a:lnTo>
                    <a:pt x="7917633" y="2695508"/>
                  </a:lnTo>
                  <a:lnTo>
                    <a:pt x="7907190" y="2702349"/>
                  </a:lnTo>
                  <a:lnTo>
                    <a:pt x="7898548" y="2709190"/>
                  </a:lnTo>
                  <a:lnTo>
                    <a:pt x="7889905" y="2716032"/>
                  </a:lnTo>
                  <a:lnTo>
                    <a:pt x="7886664" y="2721433"/>
                  </a:lnTo>
                  <a:lnTo>
                    <a:pt x="7879822" y="2721433"/>
                  </a:lnTo>
                  <a:lnTo>
                    <a:pt x="7825807" y="2719632"/>
                  </a:lnTo>
                  <a:lnTo>
                    <a:pt x="7773952" y="2717832"/>
                  </a:lnTo>
                  <a:lnTo>
                    <a:pt x="7673483" y="2712791"/>
                  </a:lnTo>
                  <a:lnTo>
                    <a:pt x="7619828" y="2709190"/>
                  </a:lnTo>
                  <a:lnTo>
                    <a:pt x="7567973" y="2704149"/>
                  </a:lnTo>
                  <a:lnTo>
                    <a:pt x="7488390" y="2698748"/>
                  </a:lnTo>
                  <a:lnTo>
                    <a:pt x="7308338" y="2686866"/>
                  </a:lnTo>
                  <a:lnTo>
                    <a:pt x="7262965" y="2685066"/>
                  </a:lnTo>
                  <a:lnTo>
                    <a:pt x="7217953" y="2686866"/>
                  </a:lnTo>
                  <a:lnTo>
                    <a:pt x="7119284" y="2690107"/>
                  </a:lnTo>
                  <a:lnTo>
                    <a:pt x="7107401" y="2691907"/>
                  </a:lnTo>
                  <a:lnTo>
                    <a:pt x="7103800" y="2678224"/>
                  </a:lnTo>
                  <a:lnTo>
                    <a:pt x="7093357" y="2619173"/>
                  </a:lnTo>
                  <a:lnTo>
                    <a:pt x="7091556" y="2614132"/>
                  </a:lnTo>
                  <a:lnTo>
                    <a:pt x="7091556" y="2608731"/>
                  </a:lnTo>
                  <a:lnTo>
                    <a:pt x="7088315" y="2603690"/>
                  </a:lnTo>
                  <a:lnTo>
                    <a:pt x="7082914" y="2598289"/>
                  </a:lnTo>
                  <a:lnTo>
                    <a:pt x="7081473" y="2596489"/>
                  </a:lnTo>
                  <a:lnTo>
                    <a:pt x="7076072" y="2596489"/>
                  </a:lnTo>
                  <a:lnTo>
                    <a:pt x="7062388" y="2596489"/>
                  </a:lnTo>
                  <a:lnTo>
                    <a:pt x="7062388" y="2581006"/>
                  </a:lnTo>
                  <a:lnTo>
                    <a:pt x="7062388" y="2565883"/>
                  </a:lnTo>
                  <a:lnTo>
                    <a:pt x="7065629" y="2550400"/>
                  </a:lnTo>
                  <a:lnTo>
                    <a:pt x="7071030" y="2536717"/>
                  </a:lnTo>
                  <a:lnTo>
                    <a:pt x="7077872" y="2522674"/>
                  </a:lnTo>
                  <a:lnTo>
                    <a:pt x="7076072" y="2522674"/>
                  </a:lnTo>
                  <a:lnTo>
                    <a:pt x="7069230" y="2520874"/>
                  </a:lnTo>
                  <a:lnTo>
                    <a:pt x="7064188" y="2515833"/>
                  </a:lnTo>
                  <a:lnTo>
                    <a:pt x="7058787" y="2508632"/>
                  </a:lnTo>
                  <a:lnTo>
                    <a:pt x="7055546" y="2499990"/>
                  </a:lnTo>
                  <a:lnTo>
                    <a:pt x="7051945" y="2489548"/>
                  </a:lnTo>
                  <a:lnTo>
                    <a:pt x="7050144" y="2479106"/>
                  </a:lnTo>
                  <a:lnTo>
                    <a:pt x="7050144" y="2468664"/>
                  </a:lnTo>
                  <a:lnTo>
                    <a:pt x="7051945" y="2458582"/>
                  </a:lnTo>
                  <a:lnTo>
                    <a:pt x="7055546" y="2449940"/>
                  </a:lnTo>
                  <a:lnTo>
                    <a:pt x="7060587" y="2441299"/>
                  </a:lnTo>
                  <a:lnTo>
                    <a:pt x="7067429" y="2434097"/>
                  </a:lnTo>
                  <a:lnTo>
                    <a:pt x="7076072" y="2427256"/>
                  </a:lnTo>
                  <a:lnTo>
                    <a:pt x="7100199" y="2413573"/>
                  </a:lnTo>
                  <a:lnTo>
                    <a:pt x="7122885" y="2401331"/>
                  </a:lnTo>
                  <a:lnTo>
                    <a:pt x="7124686" y="2306273"/>
                  </a:lnTo>
                  <a:lnTo>
                    <a:pt x="7127927" y="2204013"/>
                  </a:lnTo>
                  <a:lnTo>
                    <a:pt x="7129727" y="2179528"/>
                  </a:lnTo>
                  <a:lnTo>
                    <a:pt x="7131528" y="2119037"/>
                  </a:lnTo>
                  <a:lnTo>
                    <a:pt x="7133328" y="2056745"/>
                  </a:lnTo>
                  <a:lnTo>
                    <a:pt x="7131528" y="1994452"/>
                  </a:lnTo>
                  <a:lnTo>
                    <a:pt x="7129727" y="1933961"/>
                  </a:lnTo>
                  <a:lnTo>
                    <a:pt x="7124686" y="1874909"/>
                  </a:lnTo>
                  <a:lnTo>
                    <a:pt x="7119284" y="1816218"/>
                  </a:lnTo>
                  <a:lnTo>
                    <a:pt x="7110642" y="1758967"/>
                  </a:lnTo>
                  <a:lnTo>
                    <a:pt x="7103800" y="1707117"/>
                  </a:lnTo>
                  <a:lnTo>
                    <a:pt x="7096958" y="1681192"/>
                  </a:lnTo>
                  <a:lnTo>
                    <a:pt x="7090116" y="1654907"/>
                  </a:lnTo>
                  <a:lnTo>
                    <a:pt x="7081473" y="1630782"/>
                  </a:lnTo>
                  <a:lnTo>
                    <a:pt x="7072831" y="1608458"/>
                  </a:lnTo>
                  <a:lnTo>
                    <a:pt x="7062388" y="1585774"/>
                  </a:lnTo>
                  <a:lnTo>
                    <a:pt x="7051945" y="1565250"/>
                  </a:lnTo>
                  <a:lnTo>
                    <a:pt x="7039701" y="1546166"/>
                  </a:lnTo>
                  <a:lnTo>
                    <a:pt x="7027818" y="1528523"/>
                  </a:lnTo>
                  <a:lnTo>
                    <a:pt x="7017375" y="1516640"/>
                  </a:lnTo>
                  <a:lnTo>
                    <a:pt x="7006932" y="1502598"/>
                  </a:lnTo>
                  <a:lnTo>
                    <a:pt x="6994689" y="1492155"/>
                  </a:lnTo>
                  <a:lnTo>
                    <a:pt x="6982445" y="1480273"/>
                  </a:lnTo>
                  <a:lnTo>
                    <a:pt x="6968761" y="1469831"/>
                  </a:lnTo>
                  <a:lnTo>
                    <a:pt x="6953277" y="1461190"/>
                  </a:lnTo>
                  <a:lnTo>
                    <a:pt x="6937432" y="1452548"/>
                  </a:lnTo>
                  <a:lnTo>
                    <a:pt x="6920507" y="1443906"/>
                  </a:lnTo>
                  <a:lnTo>
                    <a:pt x="6903222" y="1437065"/>
                  </a:lnTo>
                  <a:lnTo>
                    <a:pt x="6884137" y="1429863"/>
                  </a:lnTo>
                  <a:lnTo>
                    <a:pt x="6865051" y="1424822"/>
                  </a:lnTo>
                  <a:lnTo>
                    <a:pt x="6842365" y="1421222"/>
                  </a:lnTo>
                  <a:lnTo>
                    <a:pt x="6819678" y="1419782"/>
                  </a:lnTo>
                  <a:lnTo>
                    <a:pt x="6795552" y="1417981"/>
                  </a:lnTo>
                  <a:lnTo>
                    <a:pt x="6769624" y="1417981"/>
                  </a:lnTo>
                  <a:lnTo>
                    <a:pt x="6743697" y="1417981"/>
                  </a:lnTo>
                  <a:lnTo>
                    <a:pt x="6728212" y="1421222"/>
                  </a:lnTo>
                  <a:lnTo>
                    <a:pt x="6714168" y="1424822"/>
                  </a:lnTo>
                  <a:lnTo>
                    <a:pt x="6700484" y="1431664"/>
                  </a:lnTo>
                  <a:lnTo>
                    <a:pt x="6686440" y="1438865"/>
                  </a:lnTo>
                  <a:lnTo>
                    <a:pt x="6672756" y="1445707"/>
                  </a:lnTo>
                  <a:lnTo>
                    <a:pt x="6656912" y="1448947"/>
                  </a:lnTo>
                  <a:lnTo>
                    <a:pt x="6641427" y="1450747"/>
                  </a:lnTo>
                  <a:lnTo>
                    <a:pt x="6625943" y="1448947"/>
                  </a:lnTo>
                  <a:lnTo>
                    <a:pt x="6619101" y="1474872"/>
                  </a:lnTo>
                  <a:lnTo>
                    <a:pt x="6615500" y="1502598"/>
                  </a:lnTo>
                  <a:lnTo>
                    <a:pt x="6614060" y="1530323"/>
                  </a:lnTo>
                  <a:lnTo>
                    <a:pt x="6615500" y="1559849"/>
                  </a:lnTo>
                  <a:lnTo>
                    <a:pt x="6620901" y="1627542"/>
                  </a:lnTo>
                  <a:lnTo>
                    <a:pt x="6622702" y="1660308"/>
                  </a:lnTo>
                  <a:lnTo>
                    <a:pt x="6622702" y="1693074"/>
                  </a:lnTo>
                  <a:lnTo>
                    <a:pt x="6622702" y="1703516"/>
                  </a:lnTo>
                  <a:lnTo>
                    <a:pt x="6620901" y="1710718"/>
                  </a:lnTo>
                  <a:lnTo>
                    <a:pt x="6617300" y="1717559"/>
                  </a:lnTo>
                  <a:lnTo>
                    <a:pt x="6614060" y="1728001"/>
                  </a:lnTo>
                  <a:lnTo>
                    <a:pt x="6610458" y="1734842"/>
                  </a:lnTo>
                  <a:lnTo>
                    <a:pt x="6608658" y="1771209"/>
                  </a:lnTo>
                  <a:lnTo>
                    <a:pt x="6610458" y="1803976"/>
                  </a:lnTo>
                  <a:lnTo>
                    <a:pt x="6612259" y="1835302"/>
                  </a:lnTo>
                  <a:lnTo>
                    <a:pt x="6619101" y="1866268"/>
                  </a:lnTo>
                  <a:lnTo>
                    <a:pt x="6622702" y="1900834"/>
                  </a:lnTo>
                  <a:lnTo>
                    <a:pt x="6624142" y="1935401"/>
                  </a:lnTo>
                  <a:lnTo>
                    <a:pt x="6624142" y="1970328"/>
                  </a:lnTo>
                  <a:lnTo>
                    <a:pt x="6622702" y="2004895"/>
                  </a:lnTo>
                  <a:lnTo>
                    <a:pt x="6622702" y="2025779"/>
                  </a:lnTo>
                  <a:lnTo>
                    <a:pt x="6620901" y="2035860"/>
                  </a:lnTo>
                  <a:lnTo>
                    <a:pt x="6619101" y="2049903"/>
                  </a:lnTo>
                  <a:lnTo>
                    <a:pt x="6617300" y="2058545"/>
                  </a:lnTo>
                  <a:lnTo>
                    <a:pt x="6617300" y="2067187"/>
                  </a:lnTo>
                  <a:lnTo>
                    <a:pt x="6622702" y="2086270"/>
                  </a:lnTo>
                  <a:lnTo>
                    <a:pt x="6622702" y="2105354"/>
                  </a:lnTo>
                  <a:lnTo>
                    <a:pt x="6625943" y="2120837"/>
                  </a:lnTo>
                  <a:lnTo>
                    <a:pt x="6631344" y="2138120"/>
                  </a:lnTo>
                  <a:lnTo>
                    <a:pt x="6639987" y="2155404"/>
                  </a:lnTo>
                  <a:lnTo>
                    <a:pt x="6646829" y="2174487"/>
                  </a:lnTo>
                  <a:lnTo>
                    <a:pt x="6648629" y="2193571"/>
                  </a:lnTo>
                  <a:lnTo>
                    <a:pt x="6650070" y="2214455"/>
                  </a:lnTo>
                  <a:lnTo>
                    <a:pt x="6646829" y="2235339"/>
                  </a:lnTo>
                  <a:lnTo>
                    <a:pt x="6653671" y="2231738"/>
                  </a:lnTo>
                  <a:lnTo>
                    <a:pt x="6660513" y="2226337"/>
                  </a:lnTo>
                  <a:lnTo>
                    <a:pt x="6669155" y="2219496"/>
                  </a:lnTo>
                  <a:lnTo>
                    <a:pt x="6681399" y="2214455"/>
                  </a:lnTo>
                  <a:lnTo>
                    <a:pt x="6695083" y="2212655"/>
                  </a:lnTo>
                  <a:lnTo>
                    <a:pt x="6712368" y="2210854"/>
                  </a:lnTo>
                  <a:lnTo>
                    <a:pt x="6719570" y="2210854"/>
                  </a:lnTo>
                  <a:lnTo>
                    <a:pt x="6722811" y="2214455"/>
                  </a:lnTo>
                  <a:lnTo>
                    <a:pt x="6731453" y="2224897"/>
                  </a:lnTo>
                  <a:lnTo>
                    <a:pt x="6736855" y="2235339"/>
                  </a:lnTo>
                  <a:lnTo>
                    <a:pt x="6741896" y="2247221"/>
                  </a:lnTo>
                  <a:lnTo>
                    <a:pt x="6745497" y="2261264"/>
                  </a:lnTo>
                  <a:lnTo>
                    <a:pt x="6764583" y="2263064"/>
                  </a:lnTo>
                  <a:lnTo>
                    <a:pt x="6780067" y="2269906"/>
                  </a:lnTo>
                  <a:lnTo>
                    <a:pt x="6793751" y="2276747"/>
                  </a:lnTo>
                  <a:lnTo>
                    <a:pt x="6804194" y="2288989"/>
                  </a:lnTo>
                  <a:lnTo>
                    <a:pt x="6811036" y="2297631"/>
                  </a:lnTo>
                  <a:lnTo>
                    <a:pt x="6818238" y="2295831"/>
                  </a:lnTo>
                  <a:lnTo>
                    <a:pt x="6811036" y="2299071"/>
                  </a:lnTo>
                  <a:lnTo>
                    <a:pt x="6826880" y="2319955"/>
                  </a:lnTo>
                  <a:lnTo>
                    <a:pt x="6842365" y="2342280"/>
                  </a:lnTo>
                  <a:lnTo>
                    <a:pt x="6854608" y="2364964"/>
                  </a:lnTo>
                  <a:lnTo>
                    <a:pt x="6830121" y="2364964"/>
                  </a:lnTo>
                  <a:lnTo>
                    <a:pt x="6830121" y="2366764"/>
                  </a:lnTo>
                  <a:lnTo>
                    <a:pt x="6826880" y="2371805"/>
                  </a:lnTo>
                  <a:lnTo>
                    <a:pt x="6821479" y="2377206"/>
                  </a:lnTo>
                  <a:lnTo>
                    <a:pt x="6823279" y="2409973"/>
                  </a:lnTo>
                  <a:lnTo>
                    <a:pt x="6825080" y="2442739"/>
                  </a:lnTo>
                  <a:lnTo>
                    <a:pt x="6823279" y="2472265"/>
                  </a:lnTo>
                  <a:lnTo>
                    <a:pt x="6821479" y="2501790"/>
                  </a:lnTo>
                  <a:lnTo>
                    <a:pt x="6819678" y="2529516"/>
                  </a:lnTo>
                  <a:lnTo>
                    <a:pt x="6818238" y="2559041"/>
                  </a:lnTo>
                  <a:lnTo>
                    <a:pt x="6819678" y="2591448"/>
                  </a:lnTo>
                  <a:lnTo>
                    <a:pt x="6821479" y="2626014"/>
                  </a:lnTo>
                  <a:lnTo>
                    <a:pt x="6821479" y="2634656"/>
                  </a:lnTo>
                  <a:lnTo>
                    <a:pt x="6812836" y="2640057"/>
                  </a:lnTo>
                  <a:lnTo>
                    <a:pt x="6780067" y="2659141"/>
                  </a:lnTo>
                  <a:lnTo>
                    <a:pt x="6749098" y="2678224"/>
                  </a:lnTo>
                  <a:lnTo>
                    <a:pt x="6691842" y="2712791"/>
                  </a:lnTo>
                  <a:lnTo>
                    <a:pt x="6669155" y="2728274"/>
                  </a:lnTo>
                  <a:lnTo>
                    <a:pt x="6664114" y="2728274"/>
                  </a:lnTo>
                  <a:lnTo>
                    <a:pt x="6575889" y="2731515"/>
                  </a:lnTo>
                  <a:lnTo>
                    <a:pt x="6487663" y="2733315"/>
                  </a:lnTo>
                  <a:lnTo>
                    <a:pt x="6411321" y="2731515"/>
                  </a:lnTo>
                  <a:lnTo>
                    <a:pt x="6153127" y="2721433"/>
                  </a:lnTo>
                  <a:lnTo>
                    <a:pt x="6089029" y="2717832"/>
                  </a:lnTo>
                  <a:lnTo>
                    <a:pt x="6026731" y="2717832"/>
                  </a:lnTo>
                  <a:lnTo>
                    <a:pt x="5968034" y="2717832"/>
                  </a:lnTo>
                  <a:lnTo>
                    <a:pt x="5910778" y="2721433"/>
                  </a:lnTo>
                  <a:lnTo>
                    <a:pt x="5878009" y="2721433"/>
                  </a:lnTo>
                  <a:lnTo>
                    <a:pt x="5846680" y="2721433"/>
                  </a:lnTo>
                  <a:lnTo>
                    <a:pt x="5817151" y="2719632"/>
                  </a:lnTo>
                  <a:lnTo>
                    <a:pt x="5789783" y="2716032"/>
                  </a:lnTo>
                  <a:lnTo>
                    <a:pt x="5762055" y="2710991"/>
                  </a:lnTo>
                  <a:lnTo>
                    <a:pt x="5735768" y="2705590"/>
                  </a:lnTo>
                  <a:lnTo>
                    <a:pt x="5711641" y="2698748"/>
                  </a:lnTo>
                  <a:lnTo>
                    <a:pt x="5685714" y="2690107"/>
                  </a:lnTo>
                  <a:lnTo>
                    <a:pt x="5677071" y="2686866"/>
                  </a:lnTo>
                  <a:lnTo>
                    <a:pt x="5677071" y="2676424"/>
                  </a:lnTo>
                  <a:lnTo>
                    <a:pt x="5677071" y="2582806"/>
                  </a:lnTo>
                  <a:lnTo>
                    <a:pt x="5675271" y="2536717"/>
                  </a:lnTo>
                  <a:lnTo>
                    <a:pt x="5673470" y="2489548"/>
                  </a:lnTo>
                  <a:lnTo>
                    <a:pt x="5671670" y="2480906"/>
                  </a:lnTo>
                  <a:lnTo>
                    <a:pt x="5668429" y="2396290"/>
                  </a:lnTo>
                  <a:lnTo>
                    <a:pt x="5666628" y="2352722"/>
                  </a:lnTo>
                  <a:lnTo>
                    <a:pt x="5664828" y="2311314"/>
                  </a:lnTo>
                  <a:lnTo>
                    <a:pt x="5664828" y="2299071"/>
                  </a:lnTo>
                  <a:lnTo>
                    <a:pt x="5677071" y="2297631"/>
                  </a:lnTo>
                  <a:lnTo>
                    <a:pt x="5694356" y="2295831"/>
                  </a:lnTo>
                  <a:lnTo>
                    <a:pt x="5708040" y="2294030"/>
                  </a:lnTo>
                  <a:lnTo>
                    <a:pt x="5716682" y="2297631"/>
                  </a:lnTo>
                  <a:lnTo>
                    <a:pt x="5725325" y="2300872"/>
                  </a:lnTo>
                  <a:lnTo>
                    <a:pt x="5727125" y="2306273"/>
                  </a:lnTo>
                  <a:lnTo>
                    <a:pt x="5732527" y="2309513"/>
                  </a:lnTo>
                  <a:lnTo>
                    <a:pt x="5739369" y="2313114"/>
                  </a:lnTo>
                  <a:lnTo>
                    <a:pt x="5748011" y="2314914"/>
                  </a:lnTo>
                  <a:lnTo>
                    <a:pt x="5753413" y="2313114"/>
                  </a:lnTo>
                  <a:lnTo>
                    <a:pt x="5758454" y="2307713"/>
                  </a:lnTo>
                  <a:lnTo>
                    <a:pt x="5762055" y="2304472"/>
                  </a:lnTo>
                  <a:lnTo>
                    <a:pt x="5763856" y="2299071"/>
                  </a:lnTo>
                  <a:lnTo>
                    <a:pt x="5767097" y="2290430"/>
                  </a:lnTo>
                  <a:lnTo>
                    <a:pt x="5772498" y="2281788"/>
                  </a:lnTo>
                  <a:lnTo>
                    <a:pt x="5777540" y="2273146"/>
                  </a:lnTo>
                  <a:lnTo>
                    <a:pt x="5786182" y="2264865"/>
                  </a:lnTo>
                  <a:lnTo>
                    <a:pt x="5791224" y="2259464"/>
                  </a:lnTo>
                  <a:lnTo>
                    <a:pt x="5879809" y="2259464"/>
                  </a:lnTo>
                  <a:lnTo>
                    <a:pt x="5893493" y="2259464"/>
                  </a:lnTo>
                  <a:lnTo>
                    <a:pt x="5905737" y="2255863"/>
                  </a:lnTo>
                  <a:lnTo>
                    <a:pt x="5916180" y="2252622"/>
                  </a:lnTo>
                  <a:lnTo>
                    <a:pt x="5924822" y="2247221"/>
                  </a:lnTo>
                  <a:lnTo>
                    <a:pt x="5908978" y="2252622"/>
                  </a:lnTo>
                  <a:lnTo>
                    <a:pt x="5923022" y="2240380"/>
                  </a:lnTo>
                  <a:lnTo>
                    <a:pt x="5917980" y="2126238"/>
                  </a:lnTo>
                  <a:lnTo>
                    <a:pt x="5914379" y="2013536"/>
                  </a:lnTo>
                  <a:lnTo>
                    <a:pt x="5914379" y="1900834"/>
                  </a:lnTo>
                  <a:lnTo>
                    <a:pt x="5917980" y="1789933"/>
                  </a:lnTo>
                  <a:lnTo>
                    <a:pt x="5917980" y="1729801"/>
                  </a:lnTo>
                  <a:lnTo>
                    <a:pt x="5923022" y="1535724"/>
                  </a:lnTo>
                  <a:lnTo>
                    <a:pt x="5924822" y="1353889"/>
                  </a:lnTo>
                  <a:lnTo>
                    <a:pt x="5917980" y="1348488"/>
                  </a:lnTo>
                  <a:lnTo>
                    <a:pt x="5907537" y="1343447"/>
                  </a:lnTo>
                  <a:lnTo>
                    <a:pt x="5898895" y="1338406"/>
                  </a:lnTo>
                  <a:lnTo>
                    <a:pt x="5888452" y="1334805"/>
                  </a:lnTo>
                  <a:lnTo>
                    <a:pt x="5872607" y="1333005"/>
                  </a:lnTo>
                  <a:lnTo>
                    <a:pt x="5857123" y="1331204"/>
                  </a:lnTo>
                  <a:lnTo>
                    <a:pt x="5824353" y="1327964"/>
                  </a:lnTo>
                  <a:lnTo>
                    <a:pt x="5793024" y="1327964"/>
                  </a:lnTo>
                  <a:lnTo>
                    <a:pt x="5775739" y="1326163"/>
                  </a:lnTo>
                  <a:lnTo>
                    <a:pt x="5760255" y="1324363"/>
                  </a:lnTo>
                  <a:lnTo>
                    <a:pt x="5746211" y="1324363"/>
                  </a:lnTo>
                  <a:lnTo>
                    <a:pt x="5732527" y="1322563"/>
                  </a:lnTo>
                  <a:lnTo>
                    <a:pt x="5716682" y="1317522"/>
                  </a:lnTo>
                  <a:lnTo>
                    <a:pt x="5702999" y="1310680"/>
                  </a:lnTo>
                  <a:lnTo>
                    <a:pt x="5696157" y="1307080"/>
                  </a:lnTo>
                  <a:lnTo>
                    <a:pt x="5696157" y="1300238"/>
                  </a:lnTo>
                  <a:lnTo>
                    <a:pt x="5690755" y="1263871"/>
                  </a:lnTo>
                  <a:lnTo>
                    <a:pt x="5688954" y="1242987"/>
                  </a:lnTo>
                  <a:lnTo>
                    <a:pt x="5687514" y="1223904"/>
                  </a:lnTo>
                  <a:lnTo>
                    <a:pt x="5687514" y="1057912"/>
                  </a:lnTo>
                  <a:lnTo>
                    <a:pt x="5685714" y="1030186"/>
                  </a:lnTo>
                  <a:lnTo>
                    <a:pt x="5682113" y="1005702"/>
                  </a:lnTo>
                  <a:lnTo>
                    <a:pt x="5675271" y="1009302"/>
                  </a:lnTo>
                  <a:lnTo>
                    <a:pt x="5671670" y="1014343"/>
                  </a:lnTo>
                  <a:lnTo>
                    <a:pt x="5668429" y="1019744"/>
                  </a:lnTo>
                  <a:lnTo>
                    <a:pt x="5664828" y="1022985"/>
                  </a:lnTo>
                  <a:lnTo>
                    <a:pt x="5659786" y="1024785"/>
                  </a:lnTo>
                  <a:lnTo>
                    <a:pt x="5652944" y="1026586"/>
                  </a:lnTo>
                  <a:lnTo>
                    <a:pt x="5646102" y="1026586"/>
                  </a:lnTo>
                  <a:lnTo>
                    <a:pt x="5628817" y="1022985"/>
                  </a:lnTo>
                  <a:lnTo>
                    <a:pt x="5616574" y="1021545"/>
                  </a:lnTo>
                  <a:lnTo>
                    <a:pt x="5616574" y="1009302"/>
                  </a:lnTo>
                  <a:lnTo>
                    <a:pt x="5618374" y="1000661"/>
                  </a:lnTo>
                  <a:lnTo>
                    <a:pt x="5619815" y="993459"/>
                  </a:lnTo>
                  <a:lnTo>
                    <a:pt x="5621615" y="986618"/>
                  </a:lnTo>
                  <a:lnTo>
                    <a:pt x="5627017" y="979777"/>
                  </a:lnTo>
                  <a:lnTo>
                    <a:pt x="5632058" y="974376"/>
                  </a:lnTo>
                  <a:lnTo>
                    <a:pt x="5638900" y="971135"/>
                  </a:lnTo>
                  <a:lnTo>
                    <a:pt x="5646102" y="967534"/>
                  </a:lnTo>
                  <a:lnTo>
                    <a:pt x="5654745" y="965734"/>
                  </a:lnTo>
                  <a:lnTo>
                    <a:pt x="5654745" y="948451"/>
                  </a:lnTo>
                  <a:lnTo>
                    <a:pt x="5654745" y="945210"/>
                  </a:lnTo>
                  <a:lnTo>
                    <a:pt x="5656185" y="939809"/>
                  </a:lnTo>
                  <a:lnTo>
                    <a:pt x="5663387" y="932968"/>
                  </a:lnTo>
                  <a:lnTo>
                    <a:pt x="5671670" y="927927"/>
                  </a:lnTo>
                  <a:lnTo>
                    <a:pt x="5680312" y="924326"/>
                  </a:lnTo>
                  <a:lnTo>
                    <a:pt x="5678872" y="907043"/>
                  </a:lnTo>
                  <a:lnTo>
                    <a:pt x="5678872" y="896601"/>
                  </a:lnTo>
                  <a:lnTo>
                    <a:pt x="5680312" y="886158"/>
                  </a:lnTo>
                  <a:lnTo>
                    <a:pt x="5680312" y="877517"/>
                  </a:lnTo>
                  <a:lnTo>
                    <a:pt x="5683913" y="863834"/>
                  </a:lnTo>
                  <a:lnTo>
                    <a:pt x="5687514" y="856633"/>
                  </a:lnTo>
                  <a:lnTo>
                    <a:pt x="5690755" y="851592"/>
                  </a:lnTo>
                  <a:lnTo>
                    <a:pt x="5697597" y="844750"/>
                  </a:lnTo>
                  <a:lnTo>
                    <a:pt x="5704799" y="841150"/>
                  </a:lnTo>
                  <a:lnTo>
                    <a:pt x="5713442" y="839350"/>
                  </a:lnTo>
                  <a:lnTo>
                    <a:pt x="5713442" y="830708"/>
                  </a:lnTo>
                  <a:lnTo>
                    <a:pt x="5715242" y="823866"/>
                  </a:lnTo>
                  <a:lnTo>
                    <a:pt x="5720283" y="815225"/>
                  </a:lnTo>
                  <a:lnTo>
                    <a:pt x="5725325" y="808383"/>
                  </a:lnTo>
                  <a:lnTo>
                    <a:pt x="5730726" y="803342"/>
                  </a:lnTo>
                  <a:lnTo>
                    <a:pt x="5737568" y="803342"/>
                  </a:lnTo>
                  <a:lnTo>
                    <a:pt x="5822553" y="806583"/>
                  </a:lnTo>
                  <a:lnTo>
                    <a:pt x="5917980" y="808383"/>
                  </a:lnTo>
                  <a:lnTo>
                    <a:pt x="6023490" y="808383"/>
                  </a:lnTo>
                  <a:lnTo>
                    <a:pt x="6140884" y="806583"/>
                  </a:lnTo>
                  <a:lnTo>
                    <a:pt x="6258638" y="803342"/>
                  </a:lnTo>
                  <a:lnTo>
                    <a:pt x="6373150" y="799742"/>
                  </a:lnTo>
                  <a:lnTo>
                    <a:pt x="6558244" y="792900"/>
                  </a:lnTo>
                  <a:lnTo>
                    <a:pt x="6560044" y="787499"/>
                  </a:lnTo>
                  <a:lnTo>
                    <a:pt x="6561845" y="782458"/>
                  </a:lnTo>
                  <a:lnTo>
                    <a:pt x="6565446" y="778858"/>
                  </a:lnTo>
                  <a:lnTo>
                    <a:pt x="6572288" y="775617"/>
                  </a:lnTo>
                  <a:lnTo>
                    <a:pt x="6584531" y="773817"/>
                  </a:lnTo>
                  <a:lnTo>
                    <a:pt x="6600015" y="777417"/>
                  </a:lnTo>
                  <a:lnTo>
                    <a:pt x="6614060" y="780658"/>
                  </a:lnTo>
                  <a:lnTo>
                    <a:pt x="6625943" y="787499"/>
                  </a:lnTo>
                  <a:lnTo>
                    <a:pt x="6631344" y="792900"/>
                  </a:lnTo>
                  <a:lnTo>
                    <a:pt x="6634585" y="797941"/>
                  </a:lnTo>
                  <a:lnTo>
                    <a:pt x="6636386" y="801542"/>
                  </a:lnTo>
                  <a:lnTo>
                    <a:pt x="6641427" y="817025"/>
                  </a:lnTo>
                  <a:lnTo>
                    <a:pt x="6648629" y="832508"/>
                  </a:lnTo>
                  <a:lnTo>
                    <a:pt x="6650070" y="842950"/>
                  </a:lnTo>
                  <a:lnTo>
                    <a:pt x="6651870" y="853392"/>
                  </a:lnTo>
                  <a:lnTo>
                    <a:pt x="6651870" y="874276"/>
                  </a:lnTo>
                  <a:lnTo>
                    <a:pt x="6653671" y="884718"/>
                  </a:lnTo>
                  <a:lnTo>
                    <a:pt x="6771425" y="839350"/>
                  </a:lnTo>
                  <a:lnTo>
                    <a:pt x="6865051" y="804783"/>
                  </a:lnTo>
                  <a:lnTo>
                    <a:pt x="6894580" y="794701"/>
                  </a:lnTo>
                  <a:lnTo>
                    <a:pt x="6925549" y="784259"/>
                  </a:lnTo>
                  <a:lnTo>
                    <a:pt x="6954717" y="777417"/>
                  </a:lnTo>
                  <a:lnTo>
                    <a:pt x="6986046" y="772016"/>
                  </a:lnTo>
                  <a:lnTo>
                    <a:pt x="7019176" y="768776"/>
                  </a:lnTo>
                  <a:close/>
                  <a:moveTo>
                    <a:pt x="1579760" y="695930"/>
                  </a:moveTo>
                  <a:lnTo>
                    <a:pt x="1555650" y="715012"/>
                  </a:lnTo>
                  <a:lnTo>
                    <a:pt x="1531180" y="732293"/>
                  </a:lnTo>
                  <a:lnTo>
                    <a:pt x="1507069" y="746334"/>
                  </a:lnTo>
                  <a:lnTo>
                    <a:pt x="1482959" y="760015"/>
                  </a:lnTo>
                  <a:lnTo>
                    <a:pt x="1465686" y="772256"/>
                  </a:lnTo>
                  <a:lnTo>
                    <a:pt x="1446614" y="784497"/>
                  </a:lnTo>
                  <a:lnTo>
                    <a:pt x="1429341" y="798178"/>
                  </a:lnTo>
                  <a:lnTo>
                    <a:pt x="1412068" y="815459"/>
                  </a:lnTo>
                  <a:lnTo>
                    <a:pt x="1420704" y="813659"/>
                  </a:lnTo>
                  <a:lnTo>
                    <a:pt x="1429341" y="813659"/>
                  </a:lnTo>
                  <a:lnTo>
                    <a:pt x="1443375" y="813659"/>
                  </a:lnTo>
                  <a:lnTo>
                    <a:pt x="1455251" y="817259"/>
                  </a:lnTo>
                  <a:lnTo>
                    <a:pt x="1463887" y="810419"/>
                  </a:lnTo>
                  <a:lnTo>
                    <a:pt x="1474323" y="801778"/>
                  </a:lnTo>
                  <a:lnTo>
                    <a:pt x="1482959" y="793137"/>
                  </a:lnTo>
                  <a:lnTo>
                    <a:pt x="1489797" y="782697"/>
                  </a:lnTo>
                  <a:lnTo>
                    <a:pt x="1507069" y="763615"/>
                  </a:lnTo>
                  <a:lnTo>
                    <a:pt x="1526142" y="744534"/>
                  </a:lnTo>
                  <a:lnTo>
                    <a:pt x="1536578" y="734093"/>
                  </a:lnTo>
                  <a:lnTo>
                    <a:pt x="1547013" y="725452"/>
                  </a:lnTo>
                  <a:lnTo>
                    <a:pt x="1559248" y="718612"/>
                  </a:lnTo>
                  <a:lnTo>
                    <a:pt x="1571124" y="711411"/>
                  </a:lnTo>
                  <a:lnTo>
                    <a:pt x="1576521" y="704571"/>
                  </a:lnTo>
                  <a:close/>
                  <a:moveTo>
                    <a:pt x="1422504" y="640846"/>
                  </a:moveTo>
                  <a:lnTo>
                    <a:pt x="1386158" y="659928"/>
                  </a:lnTo>
                  <a:lnTo>
                    <a:pt x="1351253" y="682249"/>
                  </a:lnTo>
                  <a:lnTo>
                    <a:pt x="1316707" y="706371"/>
                  </a:lnTo>
                  <a:lnTo>
                    <a:pt x="1282160" y="732293"/>
                  </a:lnTo>
                  <a:lnTo>
                    <a:pt x="1277123" y="739493"/>
                  </a:lnTo>
                  <a:lnTo>
                    <a:pt x="1266687" y="751374"/>
                  </a:lnTo>
                  <a:lnTo>
                    <a:pt x="1275323" y="742734"/>
                  </a:lnTo>
                  <a:lnTo>
                    <a:pt x="1283960" y="737693"/>
                  </a:lnTo>
                  <a:lnTo>
                    <a:pt x="1294396" y="732293"/>
                  </a:lnTo>
                  <a:lnTo>
                    <a:pt x="1303032" y="729053"/>
                  </a:lnTo>
                  <a:lnTo>
                    <a:pt x="1316707" y="725452"/>
                  </a:lnTo>
                  <a:lnTo>
                    <a:pt x="1332540" y="718612"/>
                  </a:lnTo>
                  <a:lnTo>
                    <a:pt x="1346215" y="708171"/>
                  </a:lnTo>
                  <a:lnTo>
                    <a:pt x="1359889" y="694130"/>
                  </a:lnTo>
                  <a:lnTo>
                    <a:pt x="1389397" y="668568"/>
                  </a:lnTo>
                  <a:close/>
                  <a:moveTo>
                    <a:pt x="2449648" y="632908"/>
                  </a:moveTo>
                  <a:lnTo>
                    <a:pt x="2392414" y="669263"/>
                  </a:lnTo>
                  <a:lnTo>
                    <a:pt x="2364696" y="684741"/>
                  </a:lnTo>
                  <a:lnTo>
                    <a:pt x="2347418" y="693380"/>
                  </a:lnTo>
                  <a:lnTo>
                    <a:pt x="2331939" y="702019"/>
                  </a:lnTo>
                  <a:lnTo>
                    <a:pt x="2299182" y="724336"/>
                  </a:lnTo>
                  <a:lnTo>
                    <a:pt x="2321500" y="713898"/>
                  </a:lnTo>
                  <a:lnTo>
                    <a:pt x="2326899" y="707058"/>
                  </a:lnTo>
                  <a:lnTo>
                    <a:pt x="2331939" y="703459"/>
                  </a:lnTo>
                  <a:lnTo>
                    <a:pt x="2336979" y="700219"/>
                  </a:lnTo>
                  <a:lnTo>
                    <a:pt x="2345618" y="698419"/>
                  </a:lnTo>
                  <a:lnTo>
                    <a:pt x="2394213" y="670703"/>
                  </a:lnTo>
                  <a:lnTo>
                    <a:pt x="2439209" y="644787"/>
                  </a:lnTo>
                  <a:lnTo>
                    <a:pt x="2458287" y="632908"/>
                  </a:lnTo>
                  <a:close/>
                  <a:moveTo>
                    <a:pt x="600597" y="609524"/>
                  </a:moveTo>
                  <a:lnTo>
                    <a:pt x="588361" y="616364"/>
                  </a:lnTo>
                  <a:lnTo>
                    <a:pt x="574687" y="618165"/>
                  </a:lnTo>
                  <a:lnTo>
                    <a:pt x="557054" y="639046"/>
                  </a:lnTo>
                  <a:lnTo>
                    <a:pt x="536183" y="658128"/>
                  </a:lnTo>
                  <a:lnTo>
                    <a:pt x="515671" y="676849"/>
                  </a:lnTo>
                  <a:lnTo>
                    <a:pt x="494799" y="694130"/>
                  </a:lnTo>
                  <a:lnTo>
                    <a:pt x="442980" y="732293"/>
                  </a:lnTo>
                  <a:lnTo>
                    <a:pt x="392601" y="767216"/>
                  </a:lnTo>
                  <a:lnTo>
                    <a:pt x="339342" y="806818"/>
                  </a:lnTo>
                  <a:lnTo>
                    <a:pt x="280326" y="844981"/>
                  </a:lnTo>
                  <a:lnTo>
                    <a:pt x="249019" y="865863"/>
                  </a:lnTo>
                  <a:lnTo>
                    <a:pt x="219871" y="888184"/>
                  </a:lnTo>
                  <a:lnTo>
                    <a:pt x="263053" y="862262"/>
                  </a:lnTo>
                  <a:lnTo>
                    <a:pt x="306236" y="834540"/>
                  </a:lnTo>
                  <a:lnTo>
                    <a:pt x="349418" y="805018"/>
                  </a:lnTo>
                  <a:lnTo>
                    <a:pt x="394400" y="772256"/>
                  </a:lnTo>
                  <a:lnTo>
                    <a:pt x="494799" y="701331"/>
                  </a:lnTo>
                  <a:lnTo>
                    <a:pt x="600597" y="630405"/>
                  </a:lnTo>
                  <a:lnTo>
                    <a:pt x="600597" y="619965"/>
                  </a:lnTo>
                  <a:close/>
                  <a:moveTo>
                    <a:pt x="2492844" y="606632"/>
                  </a:moveTo>
                  <a:lnTo>
                    <a:pt x="2466926" y="622470"/>
                  </a:lnTo>
                  <a:lnTo>
                    <a:pt x="2471966" y="622470"/>
                  </a:lnTo>
                  <a:close/>
                  <a:moveTo>
                    <a:pt x="218071" y="571361"/>
                  </a:moveTo>
                  <a:lnTo>
                    <a:pt x="207635" y="576402"/>
                  </a:lnTo>
                  <a:lnTo>
                    <a:pt x="214473" y="576402"/>
                  </a:lnTo>
                  <a:close/>
                  <a:moveTo>
                    <a:pt x="2271465" y="568477"/>
                  </a:moveTo>
                  <a:lnTo>
                    <a:pt x="2261026" y="573876"/>
                  </a:lnTo>
                  <a:lnTo>
                    <a:pt x="2254186" y="578915"/>
                  </a:lnTo>
                  <a:close/>
                  <a:moveTo>
                    <a:pt x="1434739" y="543639"/>
                  </a:moveTo>
                  <a:lnTo>
                    <a:pt x="1434739" y="545439"/>
                  </a:lnTo>
                  <a:lnTo>
                    <a:pt x="1437977" y="547239"/>
                  </a:lnTo>
                  <a:close/>
                  <a:moveTo>
                    <a:pt x="1429341" y="538599"/>
                  </a:moveTo>
                  <a:lnTo>
                    <a:pt x="1427542" y="540399"/>
                  </a:lnTo>
                  <a:lnTo>
                    <a:pt x="1429341" y="541839"/>
                  </a:lnTo>
                  <a:lnTo>
                    <a:pt x="1431140" y="540399"/>
                  </a:lnTo>
                  <a:close/>
                  <a:moveTo>
                    <a:pt x="2361456" y="518443"/>
                  </a:moveTo>
                  <a:lnTo>
                    <a:pt x="2333739" y="533921"/>
                  </a:lnTo>
                  <a:lnTo>
                    <a:pt x="2356057" y="530682"/>
                  </a:lnTo>
                  <a:close/>
                  <a:moveTo>
                    <a:pt x="2532800" y="490727"/>
                  </a:moveTo>
                  <a:lnTo>
                    <a:pt x="2513722" y="501166"/>
                  </a:lnTo>
                  <a:lnTo>
                    <a:pt x="2453248" y="537521"/>
                  </a:lnTo>
                  <a:lnTo>
                    <a:pt x="2397813" y="572076"/>
                  </a:lnTo>
                  <a:lnTo>
                    <a:pt x="2300982" y="632908"/>
                  </a:lnTo>
                  <a:lnTo>
                    <a:pt x="2293783" y="637947"/>
                  </a:lnTo>
                  <a:lnTo>
                    <a:pt x="2285143" y="644787"/>
                  </a:lnTo>
                  <a:lnTo>
                    <a:pt x="2266426" y="657025"/>
                  </a:lnTo>
                  <a:lnTo>
                    <a:pt x="2255987" y="662064"/>
                  </a:lnTo>
                  <a:lnTo>
                    <a:pt x="2250587" y="667464"/>
                  </a:lnTo>
                  <a:lnTo>
                    <a:pt x="2247347" y="670703"/>
                  </a:lnTo>
                  <a:lnTo>
                    <a:pt x="2245548" y="676103"/>
                  </a:lnTo>
                  <a:lnTo>
                    <a:pt x="2243747" y="681142"/>
                  </a:lnTo>
                  <a:lnTo>
                    <a:pt x="2255987" y="676103"/>
                  </a:lnTo>
                  <a:lnTo>
                    <a:pt x="2266426" y="670703"/>
                  </a:lnTo>
                  <a:lnTo>
                    <a:pt x="2275065" y="662064"/>
                  </a:lnTo>
                  <a:lnTo>
                    <a:pt x="2285143" y="653425"/>
                  </a:lnTo>
                  <a:lnTo>
                    <a:pt x="2288743" y="646587"/>
                  </a:lnTo>
                  <a:lnTo>
                    <a:pt x="2295583" y="639747"/>
                  </a:lnTo>
                  <a:lnTo>
                    <a:pt x="2309621" y="629309"/>
                  </a:lnTo>
                  <a:lnTo>
                    <a:pt x="2326899" y="622470"/>
                  </a:lnTo>
                  <a:lnTo>
                    <a:pt x="2347418" y="615271"/>
                  </a:lnTo>
                  <a:lnTo>
                    <a:pt x="2351018" y="608431"/>
                  </a:lnTo>
                  <a:lnTo>
                    <a:pt x="2356057" y="603392"/>
                  </a:lnTo>
                  <a:lnTo>
                    <a:pt x="2359657" y="599792"/>
                  </a:lnTo>
                  <a:lnTo>
                    <a:pt x="2364696" y="597993"/>
                  </a:lnTo>
                  <a:lnTo>
                    <a:pt x="2375135" y="594753"/>
                  </a:lnTo>
                  <a:lnTo>
                    <a:pt x="2383774" y="591154"/>
                  </a:lnTo>
                  <a:lnTo>
                    <a:pt x="2392414" y="584314"/>
                  </a:lnTo>
                  <a:lnTo>
                    <a:pt x="2402853" y="575676"/>
                  </a:lnTo>
                  <a:lnTo>
                    <a:pt x="2413292" y="566677"/>
                  </a:lnTo>
                  <a:lnTo>
                    <a:pt x="2425530" y="561637"/>
                  </a:lnTo>
                  <a:lnTo>
                    <a:pt x="2441009" y="558398"/>
                  </a:lnTo>
                  <a:lnTo>
                    <a:pt x="2456487" y="556598"/>
                  </a:lnTo>
                  <a:lnTo>
                    <a:pt x="2461887" y="547959"/>
                  </a:lnTo>
                  <a:lnTo>
                    <a:pt x="2468727" y="537521"/>
                  </a:lnTo>
                  <a:lnTo>
                    <a:pt x="2477365" y="528882"/>
                  </a:lnTo>
                  <a:lnTo>
                    <a:pt x="2486005" y="522043"/>
                  </a:lnTo>
                  <a:lnTo>
                    <a:pt x="2496444" y="515204"/>
                  </a:lnTo>
                  <a:lnTo>
                    <a:pt x="2505083" y="511604"/>
                  </a:lnTo>
                  <a:lnTo>
                    <a:pt x="2515522" y="508004"/>
                  </a:lnTo>
                  <a:lnTo>
                    <a:pt x="2524161" y="506565"/>
                  </a:lnTo>
                  <a:lnTo>
                    <a:pt x="2527401" y="497926"/>
                  </a:lnTo>
                  <a:close/>
                  <a:moveTo>
                    <a:pt x="2191552" y="468410"/>
                  </a:moveTo>
                  <a:lnTo>
                    <a:pt x="2167435" y="480288"/>
                  </a:lnTo>
                  <a:lnTo>
                    <a:pt x="2150156" y="490727"/>
                  </a:lnTo>
                  <a:lnTo>
                    <a:pt x="2136477" y="502965"/>
                  </a:lnTo>
                  <a:lnTo>
                    <a:pt x="2151956" y="497926"/>
                  </a:lnTo>
                  <a:lnTo>
                    <a:pt x="2167435" y="488927"/>
                  </a:lnTo>
                  <a:lnTo>
                    <a:pt x="2182913" y="475249"/>
                  </a:lnTo>
                  <a:close/>
                  <a:moveTo>
                    <a:pt x="2243747" y="442133"/>
                  </a:moveTo>
                  <a:lnTo>
                    <a:pt x="2235108" y="447532"/>
                  </a:lnTo>
                  <a:lnTo>
                    <a:pt x="2240148" y="447532"/>
                  </a:lnTo>
                  <a:close/>
                  <a:moveTo>
                    <a:pt x="382165" y="439592"/>
                  </a:moveTo>
                  <a:lnTo>
                    <a:pt x="379273" y="442572"/>
                  </a:lnTo>
                  <a:lnTo>
                    <a:pt x="363452" y="455433"/>
                  </a:lnTo>
                  <a:lnTo>
                    <a:pt x="346180" y="467674"/>
                  </a:lnTo>
                  <a:lnTo>
                    <a:pt x="335744" y="477754"/>
                  </a:lnTo>
                  <a:lnTo>
                    <a:pt x="358055" y="464073"/>
                  </a:lnTo>
                  <a:lnTo>
                    <a:pt x="370290" y="451833"/>
                  </a:lnTo>
                  <a:lnTo>
                    <a:pt x="379273" y="442572"/>
                  </a:lnTo>
                  <a:lnTo>
                    <a:pt x="380725" y="441392"/>
                  </a:lnTo>
                  <a:close/>
                  <a:moveTo>
                    <a:pt x="550217" y="420870"/>
                  </a:moveTo>
                  <a:lnTo>
                    <a:pt x="467091" y="477754"/>
                  </a:lnTo>
                  <a:lnTo>
                    <a:pt x="403036" y="521318"/>
                  </a:lnTo>
                  <a:lnTo>
                    <a:pt x="337543" y="567761"/>
                  </a:lnTo>
                  <a:lnTo>
                    <a:pt x="209435" y="661368"/>
                  </a:lnTo>
                  <a:lnTo>
                    <a:pt x="176688" y="692690"/>
                  </a:lnTo>
                  <a:lnTo>
                    <a:pt x="147180" y="720412"/>
                  </a:lnTo>
                  <a:lnTo>
                    <a:pt x="143582" y="723652"/>
                  </a:lnTo>
                  <a:lnTo>
                    <a:pt x="162654" y="713211"/>
                  </a:lnTo>
                  <a:lnTo>
                    <a:pt x="181726" y="701331"/>
                  </a:lnTo>
                  <a:lnTo>
                    <a:pt x="198999" y="687290"/>
                  </a:lnTo>
                  <a:lnTo>
                    <a:pt x="216272" y="671809"/>
                  </a:lnTo>
                  <a:lnTo>
                    <a:pt x="235344" y="656327"/>
                  </a:lnTo>
                  <a:lnTo>
                    <a:pt x="254417" y="642646"/>
                  </a:lnTo>
                  <a:lnTo>
                    <a:pt x="276728" y="630405"/>
                  </a:lnTo>
                  <a:lnTo>
                    <a:pt x="302997" y="619965"/>
                  </a:lnTo>
                  <a:lnTo>
                    <a:pt x="304436" y="611324"/>
                  </a:lnTo>
                  <a:lnTo>
                    <a:pt x="308035" y="604124"/>
                  </a:lnTo>
                  <a:lnTo>
                    <a:pt x="318471" y="594043"/>
                  </a:lnTo>
                  <a:lnTo>
                    <a:pt x="344380" y="576402"/>
                  </a:lnTo>
                  <a:lnTo>
                    <a:pt x="363452" y="559121"/>
                  </a:lnTo>
                  <a:lnTo>
                    <a:pt x="380725" y="543639"/>
                  </a:lnTo>
                  <a:lnTo>
                    <a:pt x="396199" y="529958"/>
                  </a:lnTo>
                  <a:lnTo>
                    <a:pt x="436143" y="502236"/>
                  </a:lnTo>
                  <a:lnTo>
                    <a:pt x="448378" y="493596"/>
                  </a:lnTo>
                  <a:lnTo>
                    <a:pt x="462053" y="486755"/>
                  </a:lnTo>
                  <a:lnTo>
                    <a:pt x="493000" y="474514"/>
                  </a:lnTo>
                  <a:lnTo>
                    <a:pt x="522508" y="446792"/>
                  </a:lnTo>
                  <a:close/>
                  <a:moveTo>
                    <a:pt x="1195796" y="363626"/>
                  </a:moveTo>
                  <a:lnTo>
                    <a:pt x="1164488" y="388108"/>
                  </a:lnTo>
                  <a:lnTo>
                    <a:pt x="1143976" y="401789"/>
                  </a:lnTo>
                  <a:lnTo>
                    <a:pt x="1123105" y="413670"/>
                  </a:lnTo>
                  <a:lnTo>
                    <a:pt x="1098635" y="430951"/>
                  </a:lnTo>
                  <a:lnTo>
                    <a:pt x="1072725" y="446792"/>
                  </a:lnTo>
                  <a:lnTo>
                    <a:pt x="1062289" y="451833"/>
                  </a:lnTo>
                  <a:lnTo>
                    <a:pt x="1070926" y="455433"/>
                  </a:lnTo>
                  <a:lnTo>
                    <a:pt x="1074525" y="457233"/>
                  </a:lnTo>
                  <a:lnTo>
                    <a:pt x="1084960" y="465874"/>
                  </a:lnTo>
                  <a:lnTo>
                    <a:pt x="1093597" y="476314"/>
                  </a:lnTo>
                  <a:lnTo>
                    <a:pt x="1126344" y="448593"/>
                  </a:lnTo>
                  <a:lnTo>
                    <a:pt x="1159450" y="422310"/>
                  </a:lnTo>
                  <a:lnTo>
                    <a:pt x="1197235" y="398189"/>
                  </a:lnTo>
                  <a:lnTo>
                    <a:pt x="1216307" y="386308"/>
                  </a:lnTo>
                  <a:lnTo>
                    <a:pt x="1237179" y="375867"/>
                  </a:lnTo>
                  <a:lnTo>
                    <a:pt x="1238978" y="374067"/>
                  </a:lnTo>
                  <a:lnTo>
                    <a:pt x="1230341" y="375867"/>
                  </a:lnTo>
                  <a:lnTo>
                    <a:pt x="1223144" y="377667"/>
                  </a:lnTo>
                  <a:lnTo>
                    <a:pt x="1216307" y="377667"/>
                  </a:lnTo>
                  <a:lnTo>
                    <a:pt x="1209470" y="377667"/>
                  </a:lnTo>
                  <a:lnTo>
                    <a:pt x="1202633" y="374067"/>
                  </a:lnTo>
                  <a:lnTo>
                    <a:pt x="1199034" y="369027"/>
                  </a:lnTo>
                  <a:close/>
                  <a:moveTo>
                    <a:pt x="1382560" y="361826"/>
                  </a:moveTo>
                  <a:lnTo>
                    <a:pt x="1361688" y="375867"/>
                  </a:lnTo>
                  <a:lnTo>
                    <a:pt x="1366726" y="374067"/>
                  </a:lnTo>
                  <a:lnTo>
                    <a:pt x="1372124" y="370827"/>
                  </a:lnTo>
                  <a:close/>
                  <a:moveTo>
                    <a:pt x="2413292" y="336667"/>
                  </a:moveTo>
                  <a:lnTo>
                    <a:pt x="2370096" y="364383"/>
                  </a:lnTo>
                  <a:lnTo>
                    <a:pt x="2394213" y="350705"/>
                  </a:lnTo>
                  <a:close/>
                  <a:moveTo>
                    <a:pt x="958651" y="327264"/>
                  </a:moveTo>
                  <a:lnTo>
                    <a:pt x="944617" y="337704"/>
                  </a:lnTo>
                  <a:lnTo>
                    <a:pt x="925545" y="353186"/>
                  </a:lnTo>
                  <a:lnTo>
                    <a:pt x="937780" y="349945"/>
                  </a:lnTo>
                  <a:lnTo>
                    <a:pt x="950015" y="346345"/>
                  </a:lnTo>
                  <a:lnTo>
                    <a:pt x="956852" y="334104"/>
                  </a:lnTo>
                  <a:lnTo>
                    <a:pt x="958651" y="330864"/>
                  </a:lnTo>
                  <a:close/>
                  <a:moveTo>
                    <a:pt x="1465686" y="297742"/>
                  </a:moveTo>
                  <a:lnTo>
                    <a:pt x="1453451" y="306382"/>
                  </a:lnTo>
                  <a:lnTo>
                    <a:pt x="1424303" y="329064"/>
                  </a:lnTo>
                  <a:lnTo>
                    <a:pt x="1441576" y="323664"/>
                  </a:lnTo>
                  <a:lnTo>
                    <a:pt x="1455251" y="318623"/>
                  </a:lnTo>
                  <a:lnTo>
                    <a:pt x="1458849" y="316823"/>
                  </a:lnTo>
                  <a:lnTo>
                    <a:pt x="1463887" y="311782"/>
                  </a:lnTo>
                  <a:lnTo>
                    <a:pt x="1465686" y="304582"/>
                  </a:lnTo>
                  <a:close/>
                  <a:moveTo>
                    <a:pt x="1129942" y="295941"/>
                  </a:moveTo>
                  <a:lnTo>
                    <a:pt x="1114468" y="308182"/>
                  </a:lnTo>
                  <a:lnTo>
                    <a:pt x="1098635" y="320423"/>
                  </a:lnTo>
                  <a:lnTo>
                    <a:pt x="1079562" y="332304"/>
                  </a:lnTo>
                  <a:lnTo>
                    <a:pt x="1059051" y="342745"/>
                  </a:lnTo>
                  <a:lnTo>
                    <a:pt x="1020906" y="369027"/>
                  </a:lnTo>
                  <a:lnTo>
                    <a:pt x="986360" y="394948"/>
                  </a:lnTo>
                  <a:lnTo>
                    <a:pt x="980962" y="403589"/>
                  </a:lnTo>
                  <a:lnTo>
                    <a:pt x="984561" y="406829"/>
                  </a:lnTo>
                  <a:lnTo>
                    <a:pt x="993198" y="413670"/>
                  </a:lnTo>
                  <a:lnTo>
                    <a:pt x="1027744" y="386308"/>
                  </a:lnTo>
                  <a:lnTo>
                    <a:pt x="1069127" y="353186"/>
                  </a:lnTo>
                  <a:lnTo>
                    <a:pt x="1105832" y="323664"/>
                  </a:lnTo>
                  <a:lnTo>
                    <a:pt x="1142177" y="295941"/>
                  </a:lnTo>
                  <a:close/>
                  <a:moveTo>
                    <a:pt x="849616" y="292701"/>
                  </a:moveTo>
                  <a:lnTo>
                    <a:pt x="821907" y="315023"/>
                  </a:lnTo>
                  <a:lnTo>
                    <a:pt x="725106" y="391348"/>
                  </a:lnTo>
                  <a:lnTo>
                    <a:pt x="636582" y="458673"/>
                  </a:lnTo>
                  <a:lnTo>
                    <a:pt x="553815" y="521318"/>
                  </a:lnTo>
                  <a:lnTo>
                    <a:pt x="475727" y="578202"/>
                  </a:lnTo>
                  <a:lnTo>
                    <a:pt x="430745" y="611324"/>
                  </a:lnTo>
                  <a:lnTo>
                    <a:pt x="437942" y="611324"/>
                  </a:lnTo>
                  <a:lnTo>
                    <a:pt x="427507" y="614564"/>
                  </a:lnTo>
                  <a:lnTo>
                    <a:pt x="211234" y="774056"/>
                  </a:lnTo>
                  <a:lnTo>
                    <a:pt x="266292" y="751374"/>
                  </a:lnTo>
                  <a:lnTo>
                    <a:pt x="299398" y="735893"/>
                  </a:lnTo>
                  <a:lnTo>
                    <a:pt x="328906" y="720412"/>
                  </a:lnTo>
                  <a:lnTo>
                    <a:pt x="353017" y="701331"/>
                  </a:lnTo>
                  <a:lnTo>
                    <a:pt x="373528" y="680449"/>
                  </a:lnTo>
                  <a:lnTo>
                    <a:pt x="385763" y="668568"/>
                  </a:lnTo>
                  <a:lnTo>
                    <a:pt x="397998" y="658128"/>
                  </a:lnTo>
                  <a:lnTo>
                    <a:pt x="411673" y="649487"/>
                  </a:lnTo>
                  <a:lnTo>
                    <a:pt x="425707" y="640846"/>
                  </a:lnTo>
                  <a:lnTo>
                    <a:pt x="441181" y="632206"/>
                  </a:lnTo>
                  <a:lnTo>
                    <a:pt x="455215" y="625005"/>
                  </a:lnTo>
                  <a:lnTo>
                    <a:pt x="470689" y="619965"/>
                  </a:lnTo>
                  <a:lnTo>
                    <a:pt x="487962" y="614564"/>
                  </a:lnTo>
                  <a:lnTo>
                    <a:pt x="491561" y="604124"/>
                  </a:lnTo>
                  <a:lnTo>
                    <a:pt x="496599" y="595483"/>
                  </a:lnTo>
                  <a:lnTo>
                    <a:pt x="503436" y="585042"/>
                  </a:lnTo>
                  <a:lnTo>
                    <a:pt x="512072" y="574962"/>
                  </a:lnTo>
                  <a:lnTo>
                    <a:pt x="520709" y="565961"/>
                  </a:lnTo>
                  <a:lnTo>
                    <a:pt x="531145" y="559121"/>
                  </a:lnTo>
                  <a:lnTo>
                    <a:pt x="541580" y="555880"/>
                  </a:lnTo>
                  <a:lnTo>
                    <a:pt x="555615" y="554080"/>
                  </a:lnTo>
                  <a:lnTo>
                    <a:pt x="558853" y="541839"/>
                  </a:lnTo>
                  <a:lnTo>
                    <a:pt x="565691" y="531759"/>
                  </a:lnTo>
                  <a:lnTo>
                    <a:pt x="576126" y="523118"/>
                  </a:lnTo>
                  <a:lnTo>
                    <a:pt x="586562" y="519517"/>
                  </a:lnTo>
                  <a:lnTo>
                    <a:pt x="596998" y="512677"/>
                  </a:lnTo>
                  <a:lnTo>
                    <a:pt x="600597" y="509077"/>
                  </a:lnTo>
                  <a:lnTo>
                    <a:pt x="602396" y="505836"/>
                  </a:lnTo>
                  <a:lnTo>
                    <a:pt x="605634" y="495396"/>
                  </a:lnTo>
                  <a:lnTo>
                    <a:pt x="616070" y="495396"/>
                  </a:lnTo>
                  <a:lnTo>
                    <a:pt x="617870" y="491796"/>
                  </a:lnTo>
                  <a:lnTo>
                    <a:pt x="622907" y="488195"/>
                  </a:lnTo>
                  <a:lnTo>
                    <a:pt x="629745" y="486755"/>
                  </a:lnTo>
                  <a:lnTo>
                    <a:pt x="643779" y="484955"/>
                  </a:lnTo>
                  <a:lnTo>
                    <a:pt x="666090" y="458673"/>
                  </a:lnTo>
                  <a:lnTo>
                    <a:pt x="688761" y="434551"/>
                  </a:lnTo>
                  <a:lnTo>
                    <a:pt x="714670" y="412230"/>
                  </a:lnTo>
                  <a:lnTo>
                    <a:pt x="739140" y="393148"/>
                  </a:lnTo>
                  <a:lnTo>
                    <a:pt x="768289" y="372267"/>
                  </a:lnTo>
                  <a:lnTo>
                    <a:pt x="792399" y="351745"/>
                  </a:lnTo>
                  <a:lnTo>
                    <a:pt x="815070" y="329064"/>
                  </a:lnTo>
                  <a:lnTo>
                    <a:pt x="834142" y="306382"/>
                  </a:lnTo>
                  <a:close/>
                  <a:moveTo>
                    <a:pt x="2522361" y="265756"/>
                  </a:moveTo>
                  <a:lnTo>
                    <a:pt x="2458287" y="305351"/>
                  </a:lnTo>
                  <a:lnTo>
                    <a:pt x="2451448" y="310751"/>
                  </a:lnTo>
                  <a:lnTo>
                    <a:pt x="2479166" y="295272"/>
                  </a:lnTo>
                  <a:lnTo>
                    <a:pt x="2505083" y="277995"/>
                  </a:lnTo>
                  <a:close/>
                  <a:moveTo>
                    <a:pt x="2108760" y="239840"/>
                  </a:moveTo>
                  <a:lnTo>
                    <a:pt x="2092921" y="241640"/>
                  </a:lnTo>
                  <a:lnTo>
                    <a:pt x="2081043" y="246679"/>
                  </a:lnTo>
                  <a:lnTo>
                    <a:pt x="2068804" y="252078"/>
                  </a:lnTo>
                  <a:lnTo>
                    <a:pt x="2058365" y="258917"/>
                  </a:lnTo>
                  <a:lnTo>
                    <a:pt x="2046486" y="270796"/>
                  </a:lnTo>
                  <a:lnTo>
                    <a:pt x="2032447" y="283034"/>
                  </a:lnTo>
                  <a:lnTo>
                    <a:pt x="2001490" y="305351"/>
                  </a:lnTo>
                  <a:lnTo>
                    <a:pt x="1996091" y="308951"/>
                  </a:lnTo>
                  <a:lnTo>
                    <a:pt x="1996091" y="312550"/>
                  </a:lnTo>
                  <a:lnTo>
                    <a:pt x="1997890" y="312550"/>
                  </a:lnTo>
                  <a:lnTo>
                    <a:pt x="2003290" y="321189"/>
                  </a:lnTo>
                  <a:lnTo>
                    <a:pt x="2018769" y="313990"/>
                  </a:lnTo>
                  <a:lnTo>
                    <a:pt x="2032447" y="305351"/>
                  </a:lnTo>
                  <a:lnTo>
                    <a:pt x="2042886" y="295272"/>
                  </a:lnTo>
                  <a:lnTo>
                    <a:pt x="2051526" y="284834"/>
                  </a:lnTo>
                  <a:lnTo>
                    <a:pt x="2063404" y="270796"/>
                  </a:lnTo>
                  <a:lnTo>
                    <a:pt x="2077443" y="258917"/>
                  </a:lnTo>
                  <a:lnTo>
                    <a:pt x="2091482" y="248479"/>
                  </a:lnTo>
                  <a:close/>
                  <a:moveTo>
                    <a:pt x="1064089" y="235457"/>
                  </a:moveTo>
                  <a:lnTo>
                    <a:pt x="1060850" y="237257"/>
                  </a:lnTo>
                  <a:lnTo>
                    <a:pt x="1057252" y="240857"/>
                  </a:lnTo>
                  <a:close/>
                  <a:moveTo>
                    <a:pt x="1413867" y="202695"/>
                  </a:moveTo>
                  <a:lnTo>
                    <a:pt x="1408469" y="211335"/>
                  </a:lnTo>
                  <a:lnTo>
                    <a:pt x="1403431" y="218176"/>
                  </a:lnTo>
                  <a:lnTo>
                    <a:pt x="1392996" y="232217"/>
                  </a:lnTo>
                  <a:lnTo>
                    <a:pt x="1377162" y="244458"/>
                  </a:lnTo>
                  <a:lnTo>
                    <a:pt x="1363488" y="258139"/>
                  </a:lnTo>
                  <a:lnTo>
                    <a:pt x="1359889" y="259939"/>
                  </a:lnTo>
                  <a:lnTo>
                    <a:pt x="1341177" y="273620"/>
                  </a:lnTo>
                  <a:lnTo>
                    <a:pt x="1328942" y="282260"/>
                  </a:lnTo>
                  <a:lnTo>
                    <a:pt x="1316707" y="287301"/>
                  </a:lnTo>
                  <a:lnTo>
                    <a:pt x="1303032" y="297742"/>
                  </a:lnTo>
                  <a:lnTo>
                    <a:pt x="1285759" y="311782"/>
                  </a:lnTo>
                  <a:lnTo>
                    <a:pt x="1282160" y="325463"/>
                  </a:lnTo>
                  <a:lnTo>
                    <a:pt x="1282160" y="327264"/>
                  </a:lnTo>
                  <a:lnTo>
                    <a:pt x="1303032" y="315023"/>
                  </a:lnTo>
                  <a:lnTo>
                    <a:pt x="1328942" y="297742"/>
                  </a:lnTo>
                  <a:lnTo>
                    <a:pt x="1356650" y="280460"/>
                  </a:lnTo>
                  <a:lnTo>
                    <a:pt x="1368526" y="271820"/>
                  </a:lnTo>
                  <a:lnTo>
                    <a:pt x="1384359" y="259939"/>
                  </a:lnTo>
                  <a:lnTo>
                    <a:pt x="1413867" y="234017"/>
                  </a:lnTo>
                  <a:lnTo>
                    <a:pt x="1424303" y="221776"/>
                  </a:lnTo>
                  <a:lnTo>
                    <a:pt x="1441576" y="205935"/>
                  </a:lnTo>
                  <a:lnTo>
                    <a:pt x="1425742" y="202695"/>
                  </a:lnTo>
                  <a:close/>
                  <a:moveTo>
                    <a:pt x="697397" y="197294"/>
                  </a:moveTo>
                  <a:lnTo>
                    <a:pt x="640180" y="237257"/>
                  </a:lnTo>
                  <a:lnTo>
                    <a:pt x="591960" y="270019"/>
                  </a:lnTo>
                  <a:lnTo>
                    <a:pt x="550217" y="303142"/>
                  </a:lnTo>
                  <a:lnTo>
                    <a:pt x="510273" y="332304"/>
                  </a:lnTo>
                  <a:lnTo>
                    <a:pt x="475727" y="360386"/>
                  </a:lnTo>
                  <a:lnTo>
                    <a:pt x="446579" y="389548"/>
                  </a:lnTo>
                  <a:lnTo>
                    <a:pt x="430745" y="403589"/>
                  </a:lnTo>
                  <a:lnTo>
                    <a:pt x="411673" y="417270"/>
                  </a:lnTo>
                  <a:lnTo>
                    <a:pt x="417071" y="419070"/>
                  </a:lnTo>
                  <a:lnTo>
                    <a:pt x="420309" y="419070"/>
                  </a:lnTo>
                  <a:lnTo>
                    <a:pt x="423908" y="412230"/>
                  </a:lnTo>
                  <a:lnTo>
                    <a:pt x="429306" y="406829"/>
                  </a:lnTo>
                  <a:lnTo>
                    <a:pt x="437942" y="403589"/>
                  </a:lnTo>
                  <a:lnTo>
                    <a:pt x="448378" y="403589"/>
                  </a:lnTo>
                  <a:lnTo>
                    <a:pt x="457015" y="393148"/>
                  </a:lnTo>
                  <a:lnTo>
                    <a:pt x="465651" y="382708"/>
                  </a:lnTo>
                  <a:lnTo>
                    <a:pt x="475727" y="377667"/>
                  </a:lnTo>
                  <a:lnTo>
                    <a:pt x="484363" y="372267"/>
                  </a:lnTo>
                  <a:lnTo>
                    <a:pt x="487962" y="370827"/>
                  </a:lnTo>
                  <a:lnTo>
                    <a:pt x="493000" y="365426"/>
                  </a:lnTo>
                  <a:lnTo>
                    <a:pt x="500197" y="356786"/>
                  </a:lnTo>
                  <a:lnTo>
                    <a:pt x="510273" y="341305"/>
                  </a:lnTo>
                  <a:lnTo>
                    <a:pt x="513872" y="335904"/>
                  </a:lnTo>
                  <a:lnTo>
                    <a:pt x="518910" y="334104"/>
                  </a:lnTo>
                  <a:lnTo>
                    <a:pt x="541580" y="325463"/>
                  </a:lnTo>
                  <a:lnTo>
                    <a:pt x="562452" y="315023"/>
                  </a:lnTo>
                  <a:lnTo>
                    <a:pt x="581524" y="301342"/>
                  </a:lnTo>
                  <a:lnTo>
                    <a:pt x="598797" y="285861"/>
                  </a:lnTo>
                  <a:lnTo>
                    <a:pt x="616070" y="270019"/>
                  </a:lnTo>
                  <a:lnTo>
                    <a:pt x="635143" y="254538"/>
                  </a:lnTo>
                  <a:lnTo>
                    <a:pt x="672927" y="226816"/>
                  </a:lnTo>
                  <a:lnTo>
                    <a:pt x="683363" y="211335"/>
                  </a:lnTo>
                  <a:close/>
                  <a:moveTo>
                    <a:pt x="844578" y="195854"/>
                  </a:moveTo>
                  <a:lnTo>
                    <a:pt x="825505" y="211335"/>
                  </a:lnTo>
                  <a:lnTo>
                    <a:pt x="780524" y="245898"/>
                  </a:lnTo>
                  <a:lnTo>
                    <a:pt x="739140" y="282260"/>
                  </a:lnTo>
                  <a:lnTo>
                    <a:pt x="723307" y="295941"/>
                  </a:lnTo>
                  <a:lnTo>
                    <a:pt x="712337" y="304520"/>
                  </a:lnTo>
                  <a:lnTo>
                    <a:pt x="709632" y="306382"/>
                  </a:lnTo>
                  <a:lnTo>
                    <a:pt x="691999" y="320423"/>
                  </a:lnTo>
                  <a:lnTo>
                    <a:pt x="712337" y="304520"/>
                  </a:lnTo>
                  <a:lnTo>
                    <a:pt x="737341" y="287301"/>
                  </a:lnTo>
                  <a:lnTo>
                    <a:pt x="763251" y="266779"/>
                  </a:lnTo>
                  <a:lnTo>
                    <a:pt x="816509" y="221776"/>
                  </a:lnTo>
                  <a:close/>
                  <a:moveTo>
                    <a:pt x="2326899" y="186207"/>
                  </a:moveTo>
                  <a:lnTo>
                    <a:pt x="2286943" y="215723"/>
                  </a:lnTo>
                  <a:lnTo>
                    <a:pt x="2245548" y="245239"/>
                  </a:lnTo>
                  <a:lnTo>
                    <a:pt x="2201992" y="272595"/>
                  </a:lnTo>
                  <a:lnTo>
                    <a:pt x="2157356" y="298512"/>
                  </a:lnTo>
                  <a:lnTo>
                    <a:pt x="2115599" y="322989"/>
                  </a:lnTo>
                  <a:lnTo>
                    <a:pt x="2073843" y="348905"/>
                  </a:lnTo>
                  <a:lnTo>
                    <a:pt x="2036047" y="376622"/>
                  </a:lnTo>
                  <a:lnTo>
                    <a:pt x="1997890" y="404338"/>
                  </a:lnTo>
                  <a:lnTo>
                    <a:pt x="1997890" y="407578"/>
                  </a:lnTo>
                  <a:lnTo>
                    <a:pt x="2065204" y="367983"/>
                  </a:lnTo>
                  <a:lnTo>
                    <a:pt x="2132878" y="329828"/>
                  </a:lnTo>
                  <a:lnTo>
                    <a:pt x="2191552" y="295272"/>
                  </a:lnTo>
                  <a:lnTo>
                    <a:pt x="2238348" y="267556"/>
                  </a:lnTo>
                  <a:lnTo>
                    <a:pt x="2280104" y="241640"/>
                  </a:lnTo>
                  <a:lnTo>
                    <a:pt x="2316460" y="213923"/>
                  </a:lnTo>
                  <a:lnTo>
                    <a:pt x="2349217" y="187647"/>
                  </a:lnTo>
                  <a:lnTo>
                    <a:pt x="2338778" y="186207"/>
                  </a:lnTo>
                  <a:close/>
                  <a:moveTo>
                    <a:pt x="2545039" y="161730"/>
                  </a:moveTo>
                  <a:lnTo>
                    <a:pt x="2517322" y="167129"/>
                  </a:lnTo>
                  <a:lnTo>
                    <a:pt x="2505083" y="170369"/>
                  </a:lnTo>
                  <a:lnTo>
                    <a:pt x="2494644" y="175768"/>
                  </a:lnTo>
                  <a:lnTo>
                    <a:pt x="2425530" y="222562"/>
                  </a:lnTo>
                  <a:lnTo>
                    <a:pt x="2368296" y="260717"/>
                  </a:lnTo>
                  <a:lnTo>
                    <a:pt x="2312861" y="295272"/>
                  </a:lnTo>
                  <a:lnTo>
                    <a:pt x="2255987" y="328028"/>
                  </a:lnTo>
                  <a:lnTo>
                    <a:pt x="2227909" y="343506"/>
                  </a:lnTo>
                  <a:lnTo>
                    <a:pt x="2198751" y="359344"/>
                  </a:lnTo>
                  <a:lnTo>
                    <a:pt x="2160595" y="385261"/>
                  </a:lnTo>
                  <a:lnTo>
                    <a:pt x="2120999" y="411177"/>
                  </a:lnTo>
                  <a:lnTo>
                    <a:pt x="2117400" y="414417"/>
                  </a:lnTo>
                  <a:lnTo>
                    <a:pt x="2081043" y="440333"/>
                  </a:lnTo>
                  <a:lnTo>
                    <a:pt x="2046486" y="466610"/>
                  </a:lnTo>
                  <a:lnTo>
                    <a:pt x="2042886" y="468410"/>
                  </a:lnTo>
                  <a:lnTo>
                    <a:pt x="2023808" y="477049"/>
                  </a:lnTo>
                  <a:lnTo>
                    <a:pt x="2004730" y="483888"/>
                  </a:lnTo>
                  <a:lnTo>
                    <a:pt x="2010129" y="485687"/>
                  </a:lnTo>
                  <a:lnTo>
                    <a:pt x="2013369" y="488927"/>
                  </a:lnTo>
                  <a:lnTo>
                    <a:pt x="2015169" y="488927"/>
                  </a:lnTo>
                  <a:lnTo>
                    <a:pt x="2037847" y="477049"/>
                  </a:lnTo>
                  <a:lnTo>
                    <a:pt x="2046486" y="469850"/>
                  </a:lnTo>
                  <a:lnTo>
                    <a:pt x="2058365" y="464810"/>
                  </a:lnTo>
                  <a:lnTo>
                    <a:pt x="2072403" y="459411"/>
                  </a:lnTo>
                  <a:lnTo>
                    <a:pt x="2091482" y="456171"/>
                  </a:lnTo>
                  <a:lnTo>
                    <a:pt x="2132878" y="428455"/>
                  </a:lnTo>
                  <a:lnTo>
                    <a:pt x="2181473" y="400739"/>
                  </a:lnTo>
                  <a:lnTo>
                    <a:pt x="2231509" y="374822"/>
                  </a:lnTo>
                  <a:lnTo>
                    <a:pt x="2275065" y="352505"/>
                  </a:lnTo>
                  <a:lnTo>
                    <a:pt x="2280104" y="342066"/>
                  </a:lnTo>
                  <a:lnTo>
                    <a:pt x="2285143" y="334867"/>
                  </a:lnTo>
                  <a:lnTo>
                    <a:pt x="2293783" y="329828"/>
                  </a:lnTo>
                  <a:lnTo>
                    <a:pt x="2304222" y="328028"/>
                  </a:lnTo>
                  <a:lnTo>
                    <a:pt x="2323300" y="319389"/>
                  </a:lnTo>
                  <a:lnTo>
                    <a:pt x="2331939" y="313990"/>
                  </a:lnTo>
                  <a:lnTo>
                    <a:pt x="2336979" y="307151"/>
                  </a:lnTo>
                  <a:lnTo>
                    <a:pt x="2340579" y="302112"/>
                  </a:lnTo>
                  <a:lnTo>
                    <a:pt x="2347418" y="293473"/>
                  </a:lnTo>
                  <a:lnTo>
                    <a:pt x="2364696" y="276195"/>
                  </a:lnTo>
                  <a:lnTo>
                    <a:pt x="2389174" y="260717"/>
                  </a:lnTo>
                  <a:lnTo>
                    <a:pt x="2429130" y="234800"/>
                  </a:lnTo>
                  <a:lnTo>
                    <a:pt x="2473766" y="208524"/>
                  </a:lnTo>
                  <a:lnTo>
                    <a:pt x="2491044" y="198085"/>
                  </a:lnTo>
                  <a:lnTo>
                    <a:pt x="2510123" y="186207"/>
                  </a:lnTo>
                  <a:lnTo>
                    <a:pt x="2527401" y="173968"/>
                  </a:lnTo>
                  <a:close/>
                  <a:moveTo>
                    <a:pt x="2182913" y="161730"/>
                  </a:moveTo>
                  <a:lnTo>
                    <a:pt x="2176074" y="163530"/>
                  </a:lnTo>
                  <a:lnTo>
                    <a:pt x="2169235" y="165329"/>
                  </a:lnTo>
                  <a:lnTo>
                    <a:pt x="2174274" y="172169"/>
                  </a:lnTo>
                  <a:lnTo>
                    <a:pt x="2179674" y="179008"/>
                  </a:lnTo>
                  <a:lnTo>
                    <a:pt x="2181473" y="187647"/>
                  </a:lnTo>
                  <a:lnTo>
                    <a:pt x="2181473" y="196646"/>
                  </a:lnTo>
                  <a:lnTo>
                    <a:pt x="2193352" y="189446"/>
                  </a:lnTo>
                  <a:lnTo>
                    <a:pt x="2203791" y="180808"/>
                  </a:lnTo>
                  <a:lnTo>
                    <a:pt x="2210630" y="175768"/>
                  </a:lnTo>
                  <a:lnTo>
                    <a:pt x="2219270" y="177568"/>
                  </a:lnTo>
                  <a:lnTo>
                    <a:pt x="2224669" y="179008"/>
                  </a:lnTo>
                  <a:lnTo>
                    <a:pt x="2227909" y="175768"/>
                  </a:lnTo>
                  <a:lnTo>
                    <a:pt x="2219270" y="173968"/>
                  </a:lnTo>
                  <a:lnTo>
                    <a:pt x="2212431" y="172169"/>
                  </a:lnTo>
                  <a:lnTo>
                    <a:pt x="2203791" y="168569"/>
                  </a:lnTo>
                  <a:lnTo>
                    <a:pt x="2195152" y="163530"/>
                  </a:lnTo>
                  <a:lnTo>
                    <a:pt x="2188312" y="161730"/>
                  </a:lnTo>
                  <a:close/>
                  <a:moveTo>
                    <a:pt x="2018769" y="158490"/>
                  </a:moveTo>
                  <a:lnTo>
                    <a:pt x="2015169" y="163530"/>
                  </a:lnTo>
                  <a:lnTo>
                    <a:pt x="2008330" y="167129"/>
                  </a:lnTo>
                  <a:lnTo>
                    <a:pt x="2001490" y="168569"/>
                  </a:lnTo>
                  <a:lnTo>
                    <a:pt x="1996091" y="167129"/>
                  </a:lnTo>
                  <a:lnTo>
                    <a:pt x="1996091" y="170369"/>
                  </a:lnTo>
                  <a:lnTo>
                    <a:pt x="1996091" y="191246"/>
                  </a:lnTo>
                  <a:lnTo>
                    <a:pt x="2006530" y="198085"/>
                  </a:lnTo>
                  <a:lnTo>
                    <a:pt x="1997890" y="189446"/>
                  </a:lnTo>
                  <a:lnTo>
                    <a:pt x="1999690" y="184407"/>
                  </a:lnTo>
                  <a:lnTo>
                    <a:pt x="2010129" y="172169"/>
                  </a:lnTo>
                  <a:lnTo>
                    <a:pt x="2015169" y="165329"/>
                  </a:lnTo>
                  <a:lnTo>
                    <a:pt x="2022008" y="158490"/>
                  </a:lnTo>
                  <a:close/>
                  <a:moveTo>
                    <a:pt x="2707744" y="151291"/>
                  </a:moveTo>
                  <a:lnTo>
                    <a:pt x="2705944" y="158490"/>
                  </a:lnTo>
                  <a:lnTo>
                    <a:pt x="2714583" y="151291"/>
                  </a:lnTo>
                  <a:close/>
                  <a:moveTo>
                    <a:pt x="794198" y="123129"/>
                  </a:moveTo>
                  <a:lnTo>
                    <a:pt x="731943" y="171372"/>
                  </a:lnTo>
                  <a:lnTo>
                    <a:pt x="733743" y="171372"/>
                  </a:lnTo>
                  <a:lnTo>
                    <a:pt x="757853" y="154091"/>
                  </a:lnTo>
                  <a:lnTo>
                    <a:pt x="787361" y="133570"/>
                  </a:lnTo>
                  <a:close/>
                  <a:moveTo>
                    <a:pt x="809672" y="105848"/>
                  </a:moveTo>
                  <a:lnTo>
                    <a:pt x="809672" y="107648"/>
                  </a:lnTo>
                  <a:lnTo>
                    <a:pt x="809672" y="109088"/>
                  </a:lnTo>
                  <a:lnTo>
                    <a:pt x="807873" y="110888"/>
                  </a:lnTo>
                  <a:lnTo>
                    <a:pt x="820108" y="116288"/>
                  </a:lnTo>
                  <a:lnTo>
                    <a:pt x="813270" y="109088"/>
                  </a:lnTo>
                  <a:lnTo>
                    <a:pt x="811471" y="109088"/>
                  </a:lnTo>
                  <a:close/>
                  <a:moveTo>
                    <a:pt x="2008330" y="47625"/>
                  </a:moveTo>
                  <a:lnTo>
                    <a:pt x="2058365" y="99818"/>
                  </a:lnTo>
                  <a:lnTo>
                    <a:pt x="2067004" y="104857"/>
                  </a:lnTo>
                  <a:lnTo>
                    <a:pt x="2070604" y="106657"/>
                  </a:lnTo>
                  <a:lnTo>
                    <a:pt x="2077443" y="98018"/>
                  </a:lnTo>
                  <a:lnTo>
                    <a:pt x="2084282" y="92619"/>
                  </a:lnTo>
                  <a:lnTo>
                    <a:pt x="2091482" y="89379"/>
                  </a:lnTo>
                  <a:lnTo>
                    <a:pt x="2098321" y="85780"/>
                  </a:lnTo>
                  <a:lnTo>
                    <a:pt x="2105160" y="89379"/>
                  </a:lnTo>
                  <a:lnTo>
                    <a:pt x="2113800" y="92619"/>
                  </a:lnTo>
                  <a:lnTo>
                    <a:pt x="2120999" y="92619"/>
                  </a:lnTo>
                  <a:lnTo>
                    <a:pt x="2127839" y="90819"/>
                  </a:lnTo>
                  <a:lnTo>
                    <a:pt x="2132878" y="89379"/>
                  </a:lnTo>
                  <a:lnTo>
                    <a:pt x="2143317" y="83980"/>
                  </a:lnTo>
                  <a:lnTo>
                    <a:pt x="2155556" y="78941"/>
                  </a:lnTo>
                  <a:lnTo>
                    <a:pt x="2169235" y="77141"/>
                  </a:lnTo>
                  <a:lnTo>
                    <a:pt x="2182913" y="75341"/>
                  </a:lnTo>
                  <a:lnTo>
                    <a:pt x="2205591" y="73542"/>
                  </a:lnTo>
                  <a:lnTo>
                    <a:pt x="2233308" y="73542"/>
                  </a:lnTo>
                  <a:lnTo>
                    <a:pt x="2262826" y="75341"/>
                  </a:lnTo>
                  <a:lnTo>
                    <a:pt x="2292343" y="80381"/>
                  </a:lnTo>
                  <a:lnTo>
                    <a:pt x="2304222" y="83980"/>
                  </a:lnTo>
                  <a:lnTo>
                    <a:pt x="2314661" y="85780"/>
                  </a:lnTo>
                  <a:lnTo>
                    <a:pt x="2326899" y="85780"/>
                  </a:lnTo>
                  <a:lnTo>
                    <a:pt x="2336979" y="85780"/>
                  </a:lnTo>
                  <a:lnTo>
                    <a:pt x="2345618" y="83980"/>
                  </a:lnTo>
                  <a:lnTo>
                    <a:pt x="2356057" y="80381"/>
                  </a:lnTo>
                  <a:lnTo>
                    <a:pt x="2364696" y="77141"/>
                  </a:lnTo>
                  <a:lnTo>
                    <a:pt x="2373335" y="71742"/>
                  </a:lnTo>
                  <a:lnTo>
                    <a:pt x="2378734" y="68502"/>
                  </a:lnTo>
                  <a:lnTo>
                    <a:pt x="2385574" y="68502"/>
                  </a:lnTo>
                  <a:lnTo>
                    <a:pt x="2413292" y="75341"/>
                  </a:lnTo>
                  <a:lnTo>
                    <a:pt x="2435970" y="80381"/>
                  </a:lnTo>
                  <a:lnTo>
                    <a:pt x="2444608" y="82180"/>
                  </a:lnTo>
                  <a:lnTo>
                    <a:pt x="2454688" y="83980"/>
                  </a:lnTo>
                  <a:lnTo>
                    <a:pt x="2466926" y="85780"/>
                  </a:lnTo>
                  <a:lnTo>
                    <a:pt x="2482405" y="83980"/>
                  </a:lnTo>
                  <a:lnTo>
                    <a:pt x="2496444" y="73542"/>
                  </a:lnTo>
                  <a:lnTo>
                    <a:pt x="2505083" y="66703"/>
                  </a:lnTo>
                  <a:lnTo>
                    <a:pt x="2513722" y="61303"/>
                  </a:lnTo>
                  <a:lnTo>
                    <a:pt x="2522361" y="58064"/>
                  </a:lnTo>
                  <a:lnTo>
                    <a:pt x="2532800" y="54464"/>
                  </a:lnTo>
                  <a:lnTo>
                    <a:pt x="2545039" y="52664"/>
                  </a:lnTo>
                  <a:lnTo>
                    <a:pt x="2575996" y="51224"/>
                  </a:lnTo>
                  <a:lnTo>
                    <a:pt x="2612353" y="51224"/>
                  </a:lnTo>
                  <a:lnTo>
                    <a:pt x="2650509" y="51224"/>
                  </a:lnTo>
                  <a:lnTo>
                    <a:pt x="2691905" y="52664"/>
                  </a:lnTo>
                  <a:lnTo>
                    <a:pt x="2766418" y="64903"/>
                  </a:lnTo>
                  <a:lnTo>
                    <a:pt x="2832292" y="77141"/>
                  </a:lnTo>
                  <a:lnTo>
                    <a:pt x="2837331" y="77141"/>
                  </a:lnTo>
                  <a:lnTo>
                    <a:pt x="2839132" y="80381"/>
                  </a:lnTo>
                  <a:lnTo>
                    <a:pt x="2844531" y="87580"/>
                  </a:lnTo>
                  <a:lnTo>
                    <a:pt x="2847770" y="94419"/>
                  </a:lnTo>
                  <a:lnTo>
                    <a:pt x="2847770" y="103058"/>
                  </a:lnTo>
                  <a:lnTo>
                    <a:pt x="2847770" y="113496"/>
                  </a:lnTo>
                  <a:lnTo>
                    <a:pt x="2847770" y="128974"/>
                  </a:lnTo>
                  <a:lnTo>
                    <a:pt x="2851370" y="142652"/>
                  </a:lnTo>
                  <a:lnTo>
                    <a:pt x="2851370" y="148052"/>
                  </a:lnTo>
                  <a:lnTo>
                    <a:pt x="2853170" y="161730"/>
                  </a:lnTo>
                  <a:lnTo>
                    <a:pt x="2854610" y="175768"/>
                  </a:lnTo>
                  <a:lnTo>
                    <a:pt x="2856410" y="179008"/>
                  </a:lnTo>
                  <a:lnTo>
                    <a:pt x="2858210" y="180808"/>
                  </a:lnTo>
                  <a:lnTo>
                    <a:pt x="2868649" y="186207"/>
                  </a:lnTo>
                  <a:lnTo>
                    <a:pt x="2890967" y="193046"/>
                  </a:lnTo>
                  <a:lnTo>
                    <a:pt x="2873688" y="210324"/>
                  </a:lnTo>
                  <a:lnTo>
                    <a:pt x="2871889" y="213923"/>
                  </a:lnTo>
                  <a:lnTo>
                    <a:pt x="2870448" y="218962"/>
                  </a:lnTo>
                  <a:lnTo>
                    <a:pt x="2868649" y="226161"/>
                  </a:lnTo>
                  <a:lnTo>
                    <a:pt x="2860010" y="243439"/>
                  </a:lnTo>
                  <a:lnTo>
                    <a:pt x="2866849" y="277995"/>
                  </a:lnTo>
                  <a:lnTo>
                    <a:pt x="2870448" y="312550"/>
                  </a:lnTo>
                  <a:lnTo>
                    <a:pt x="2868649" y="347106"/>
                  </a:lnTo>
                  <a:lnTo>
                    <a:pt x="2863249" y="383461"/>
                  </a:lnTo>
                  <a:lnTo>
                    <a:pt x="2856410" y="421616"/>
                  </a:lnTo>
                  <a:lnTo>
                    <a:pt x="2854610" y="459411"/>
                  </a:lnTo>
                  <a:lnTo>
                    <a:pt x="2854610" y="497926"/>
                  </a:lnTo>
                  <a:lnTo>
                    <a:pt x="2860010" y="535721"/>
                  </a:lnTo>
                  <a:lnTo>
                    <a:pt x="2860010" y="539320"/>
                  </a:lnTo>
                  <a:lnTo>
                    <a:pt x="2861809" y="542560"/>
                  </a:lnTo>
                  <a:lnTo>
                    <a:pt x="2866849" y="547959"/>
                  </a:lnTo>
                  <a:lnTo>
                    <a:pt x="2870448" y="556598"/>
                  </a:lnTo>
                  <a:lnTo>
                    <a:pt x="2870448" y="570276"/>
                  </a:lnTo>
                  <a:lnTo>
                    <a:pt x="2870448" y="597993"/>
                  </a:lnTo>
                  <a:lnTo>
                    <a:pt x="2868649" y="610231"/>
                  </a:lnTo>
                  <a:lnTo>
                    <a:pt x="2865049" y="620670"/>
                  </a:lnTo>
                  <a:lnTo>
                    <a:pt x="2865049" y="629309"/>
                  </a:lnTo>
                  <a:lnTo>
                    <a:pt x="2863249" y="639747"/>
                  </a:lnTo>
                  <a:lnTo>
                    <a:pt x="2865049" y="650186"/>
                  </a:lnTo>
                  <a:lnTo>
                    <a:pt x="2866849" y="662064"/>
                  </a:lnTo>
                  <a:lnTo>
                    <a:pt x="2866849" y="674303"/>
                  </a:lnTo>
                  <a:lnTo>
                    <a:pt x="2868649" y="684741"/>
                  </a:lnTo>
                  <a:lnTo>
                    <a:pt x="2871889" y="691581"/>
                  </a:lnTo>
                  <a:lnTo>
                    <a:pt x="2875488" y="698419"/>
                  </a:lnTo>
                  <a:lnTo>
                    <a:pt x="2878728" y="702019"/>
                  </a:lnTo>
                  <a:lnTo>
                    <a:pt x="2878728" y="707058"/>
                  </a:lnTo>
                  <a:lnTo>
                    <a:pt x="2877288" y="732975"/>
                  </a:lnTo>
                  <a:lnTo>
                    <a:pt x="2875488" y="760691"/>
                  </a:lnTo>
                  <a:lnTo>
                    <a:pt x="2871889" y="788408"/>
                  </a:lnTo>
                  <a:lnTo>
                    <a:pt x="2866849" y="814324"/>
                  </a:lnTo>
                  <a:lnTo>
                    <a:pt x="2861809" y="835202"/>
                  </a:lnTo>
                  <a:lnTo>
                    <a:pt x="2861809" y="854279"/>
                  </a:lnTo>
                  <a:lnTo>
                    <a:pt x="2863249" y="873357"/>
                  </a:lnTo>
                  <a:lnTo>
                    <a:pt x="2870448" y="890634"/>
                  </a:lnTo>
                  <a:lnTo>
                    <a:pt x="2878728" y="887035"/>
                  </a:lnTo>
                  <a:lnTo>
                    <a:pt x="2884127" y="881996"/>
                  </a:lnTo>
                  <a:lnTo>
                    <a:pt x="2906445" y="881996"/>
                  </a:lnTo>
                  <a:lnTo>
                    <a:pt x="2927323" y="867957"/>
                  </a:lnTo>
                  <a:lnTo>
                    <a:pt x="2948201" y="854279"/>
                  </a:lnTo>
                  <a:lnTo>
                    <a:pt x="2969079" y="840241"/>
                  </a:lnTo>
                  <a:lnTo>
                    <a:pt x="2991397" y="828363"/>
                  </a:lnTo>
                  <a:lnTo>
                    <a:pt x="3014075" y="817924"/>
                  </a:lnTo>
                  <a:lnTo>
                    <a:pt x="3038193" y="807485"/>
                  </a:lnTo>
                  <a:lnTo>
                    <a:pt x="3062311" y="797047"/>
                  </a:lnTo>
                  <a:lnTo>
                    <a:pt x="3088228" y="790208"/>
                  </a:lnTo>
                  <a:lnTo>
                    <a:pt x="3114506" y="783369"/>
                  </a:lnTo>
                  <a:lnTo>
                    <a:pt x="3142223" y="776529"/>
                  </a:lnTo>
                  <a:lnTo>
                    <a:pt x="3169581" y="771130"/>
                  </a:lnTo>
                  <a:lnTo>
                    <a:pt x="3199098" y="766091"/>
                  </a:lnTo>
                  <a:lnTo>
                    <a:pt x="3230415" y="762491"/>
                  </a:lnTo>
                  <a:lnTo>
                    <a:pt x="3259932" y="760691"/>
                  </a:lnTo>
                  <a:lnTo>
                    <a:pt x="3325446" y="759251"/>
                  </a:lnTo>
                  <a:lnTo>
                    <a:pt x="3330485" y="759251"/>
                  </a:lnTo>
                  <a:lnTo>
                    <a:pt x="3334085" y="762491"/>
                  </a:lnTo>
                  <a:lnTo>
                    <a:pt x="3348124" y="772930"/>
                  </a:lnTo>
                  <a:lnTo>
                    <a:pt x="3365402" y="779769"/>
                  </a:lnTo>
                  <a:lnTo>
                    <a:pt x="3384480" y="785168"/>
                  </a:lnTo>
                  <a:lnTo>
                    <a:pt x="3405358" y="788408"/>
                  </a:lnTo>
                  <a:lnTo>
                    <a:pt x="3453593" y="800646"/>
                  </a:lnTo>
                  <a:lnTo>
                    <a:pt x="3484551" y="807485"/>
                  </a:lnTo>
                  <a:lnTo>
                    <a:pt x="3489950" y="809285"/>
                  </a:lnTo>
                  <a:lnTo>
                    <a:pt x="3493550" y="812885"/>
                  </a:lnTo>
                  <a:lnTo>
                    <a:pt x="3500389" y="817924"/>
                  </a:lnTo>
                  <a:lnTo>
                    <a:pt x="3503629" y="821523"/>
                  </a:lnTo>
                  <a:lnTo>
                    <a:pt x="3509029" y="822963"/>
                  </a:lnTo>
                  <a:lnTo>
                    <a:pt x="3512628" y="824763"/>
                  </a:lnTo>
                  <a:lnTo>
                    <a:pt x="3528107" y="835202"/>
                  </a:lnTo>
                  <a:lnTo>
                    <a:pt x="3536746" y="838441"/>
                  </a:lnTo>
                  <a:lnTo>
                    <a:pt x="3545385" y="842041"/>
                  </a:lnTo>
                  <a:lnTo>
                    <a:pt x="3550425" y="843841"/>
                  </a:lnTo>
                  <a:lnTo>
                    <a:pt x="3571303" y="854279"/>
                  </a:lnTo>
                  <a:lnTo>
                    <a:pt x="3590381" y="861118"/>
                  </a:lnTo>
                  <a:lnTo>
                    <a:pt x="3614498" y="873357"/>
                  </a:lnTo>
                  <a:lnTo>
                    <a:pt x="3633577" y="885595"/>
                  </a:lnTo>
                  <a:lnTo>
                    <a:pt x="3649055" y="897474"/>
                  </a:lnTo>
                  <a:lnTo>
                    <a:pt x="3671733" y="918351"/>
                  </a:lnTo>
                  <a:lnTo>
                    <a:pt x="3692611" y="935629"/>
                  </a:lnTo>
                  <a:lnTo>
                    <a:pt x="3702690" y="946067"/>
                  </a:lnTo>
                  <a:lnTo>
                    <a:pt x="3714929" y="954706"/>
                  </a:lnTo>
                  <a:lnTo>
                    <a:pt x="3740847" y="971984"/>
                  </a:lnTo>
                  <a:lnTo>
                    <a:pt x="3745886" y="973784"/>
                  </a:lnTo>
                  <a:lnTo>
                    <a:pt x="3747686" y="978823"/>
                  </a:lnTo>
                  <a:lnTo>
                    <a:pt x="3756325" y="999700"/>
                  </a:lnTo>
                  <a:lnTo>
                    <a:pt x="3766764" y="1015178"/>
                  </a:lnTo>
                  <a:lnTo>
                    <a:pt x="3779003" y="1029216"/>
                  </a:lnTo>
                  <a:lnTo>
                    <a:pt x="3793041" y="1037855"/>
                  </a:lnTo>
                  <a:lnTo>
                    <a:pt x="3801681" y="1042894"/>
                  </a:lnTo>
                  <a:lnTo>
                    <a:pt x="3801681" y="1051533"/>
                  </a:lnTo>
                  <a:lnTo>
                    <a:pt x="3803121" y="1072411"/>
                  </a:lnTo>
                  <a:lnTo>
                    <a:pt x="3808520" y="1091488"/>
                  </a:lnTo>
                  <a:lnTo>
                    <a:pt x="3815359" y="1110206"/>
                  </a:lnTo>
                  <a:lnTo>
                    <a:pt x="3829398" y="1129283"/>
                  </a:lnTo>
                  <a:lnTo>
                    <a:pt x="3844877" y="1153760"/>
                  </a:lnTo>
                  <a:lnTo>
                    <a:pt x="3855316" y="1177877"/>
                  </a:lnTo>
                  <a:lnTo>
                    <a:pt x="3863595" y="1202354"/>
                  </a:lnTo>
                  <a:lnTo>
                    <a:pt x="3868995" y="1226470"/>
                  </a:lnTo>
                  <a:lnTo>
                    <a:pt x="3868995" y="1229710"/>
                  </a:lnTo>
                  <a:lnTo>
                    <a:pt x="3872234" y="1238349"/>
                  </a:lnTo>
                  <a:lnTo>
                    <a:pt x="3874034" y="1248787"/>
                  </a:lnTo>
                  <a:lnTo>
                    <a:pt x="3874034" y="1259226"/>
                  </a:lnTo>
                  <a:lnTo>
                    <a:pt x="3872234" y="1269665"/>
                  </a:lnTo>
                  <a:lnTo>
                    <a:pt x="3870794" y="1276504"/>
                  </a:lnTo>
                  <a:lnTo>
                    <a:pt x="3872234" y="1288742"/>
                  </a:lnTo>
                  <a:lnTo>
                    <a:pt x="3884473" y="1286942"/>
                  </a:lnTo>
                  <a:lnTo>
                    <a:pt x="3899951" y="1285143"/>
                  </a:lnTo>
                  <a:lnTo>
                    <a:pt x="3908951" y="1283703"/>
                  </a:lnTo>
                  <a:lnTo>
                    <a:pt x="3917590" y="1285143"/>
                  </a:lnTo>
                  <a:lnTo>
                    <a:pt x="3926229" y="1286942"/>
                  </a:lnTo>
                  <a:lnTo>
                    <a:pt x="3933068" y="1290542"/>
                  </a:lnTo>
                  <a:lnTo>
                    <a:pt x="3939908" y="1297381"/>
                  </a:lnTo>
                  <a:lnTo>
                    <a:pt x="3943507" y="1304220"/>
                  </a:lnTo>
                  <a:lnTo>
                    <a:pt x="3948547" y="1313219"/>
                  </a:lnTo>
                  <a:lnTo>
                    <a:pt x="3950347" y="1323298"/>
                  </a:lnTo>
                  <a:lnTo>
                    <a:pt x="3952147" y="1326897"/>
                  </a:lnTo>
                  <a:lnTo>
                    <a:pt x="3950347" y="1330497"/>
                  </a:lnTo>
                  <a:lnTo>
                    <a:pt x="3945308" y="1340575"/>
                  </a:lnTo>
                  <a:lnTo>
                    <a:pt x="3938468" y="1349214"/>
                  </a:lnTo>
                  <a:lnTo>
                    <a:pt x="3929469" y="1356413"/>
                  </a:lnTo>
                  <a:lnTo>
                    <a:pt x="3919030" y="1361453"/>
                  </a:lnTo>
                  <a:lnTo>
                    <a:pt x="3907151" y="1366492"/>
                  </a:lnTo>
                  <a:lnTo>
                    <a:pt x="3912191" y="1375131"/>
                  </a:lnTo>
                  <a:lnTo>
                    <a:pt x="3917590" y="1383770"/>
                  </a:lnTo>
                  <a:lnTo>
                    <a:pt x="3922629" y="1397808"/>
                  </a:lnTo>
                  <a:lnTo>
                    <a:pt x="3926229" y="1402847"/>
                  </a:lnTo>
                  <a:lnTo>
                    <a:pt x="3929469" y="1406447"/>
                  </a:lnTo>
                  <a:lnTo>
                    <a:pt x="3936668" y="1411486"/>
                  </a:lnTo>
                  <a:lnTo>
                    <a:pt x="3936668" y="1418685"/>
                  </a:lnTo>
                  <a:lnTo>
                    <a:pt x="3934869" y="1427324"/>
                  </a:lnTo>
                  <a:lnTo>
                    <a:pt x="3933068" y="1432363"/>
                  </a:lnTo>
                  <a:lnTo>
                    <a:pt x="3928029" y="1442802"/>
                  </a:lnTo>
                  <a:lnTo>
                    <a:pt x="3936668" y="1444602"/>
                  </a:lnTo>
                  <a:lnTo>
                    <a:pt x="3945308" y="1451441"/>
                  </a:lnTo>
                  <a:lnTo>
                    <a:pt x="3952147" y="1460080"/>
                  </a:lnTo>
                  <a:lnTo>
                    <a:pt x="3957546" y="1470518"/>
                  </a:lnTo>
                  <a:lnTo>
                    <a:pt x="3958986" y="1480957"/>
                  </a:lnTo>
                  <a:lnTo>
                    <a:pt x="3960786" y="1489596"/>
                  </a:lnTo>
                  <a:lnTo>
                    <a:pt x="3958986" y="1500035"/>
                  </a:lnTo>
                  <a:lnTo>
                    <a:pt x="3953946" y="1506874"/>
                  </a:lnTo>
                  <a:lnTo>
                    <a:pt x="3947107" y="1513713"/>
                  </a:lnTo>
                  <a:lnTo>
                    <a:pt x="3941708" y="1515512"/>
                  </a:lnTo>
                  <a:lnTo>
                    <a:pt x="3934869" y="1517312"/>
                  </a:lnTo>
                  <a:lnTo>
                    <a:pt x="3926229" y="1520552"/>
                  </a:lnTo>
                  <a:lnTo>
                    <a:pt x="3931269" y="1551868"/>
                  </a:lnTo>
                  <a:lnTo>
                    <a:pt x="3934869" y="1586423"/>
                  </a:lnTo>
                  <a:lnTo>
                    <a:pt x="3933068" y="1620979"/>
                  </a:lnTo>
                  <a:lnTo>
                    <a:pt x="3928029" y="1657334"/>
                  </a:lnTo>
                  <a:lnTo>
                    <a:pt x="3926229" y="1676411"/>
                  </a:lnTo>
                  <a:lnTo>
                    <a:pt x="3924429" y="1692249"/>
                  </a:lnTo>
                  <a:lnTo>
                    <a:pt x="3926229" y="1709527"/>
                  </a:lnTo>
                  <a:lnTo>
                    <a:pt x="3926229" y="1725005"/>
                  </a:lnTo>
                  <a:lnTo>
                    <a:pt x="3928029" y="1740483"/>
                  </a:lnTo>
                  <a:lnTo>
                    <a:pt x="3931269" y="1754521"/>
                  </a:lnTo>
                  <a:lnTo>
                    <a:pt x="3936668" y="1768199"/>
                  </a:lnTo>
                  <a:lnTo>
                    <a:pt x="3941708" y="1780438"/>
                  </a:lnTo>
                  <a:lnTo>
                    <a:pt x="3945308" y="1785477"/>
                  </a:lnTo>
                  <a:lnTo>
                    <a:pt x="3943507" y="1790516"/>
                  </a:lnTo>
                  <a:lnTo>
                    <a:pt x="3938468" y="1816793"/>
                  </a:lnTo>
                  <a:lnTo>
                    <a:pt x="3938468" y="1828671"/>
                  </a:lnTo>
                  <a:lnTo>
                    <a:pt x="3939908" y="1840910"/>
                  </a:lnTo>
                  <a:lnTo>
                    <a:pt x="3941708" y="1856748"/>
                  </a:lnTo>
                  <a:lnTo>
                    <a:pt x="3943507" y="1875465"/>
                  </a:lnTo>
                  <a:lnTo>
                    <a:pt x="3943507" y="1915420"/>
                  </a:lnTo>
                  <a:lnTo>
                    <a:pt x="3945308" y="1937737"/>
                  </a:lnTo>
                  <a:lnTo>
                    <a:pt x="3945308" y="1962214"/>
                  </a:lnTo>
                  <a:lnTo>
                    <a:pt x="3939908" y="2015847"/>
                  </a:lnTo>
                  <a:lnTo>
                    <a:pt x="3939908" y="2024486"/>
                  </a:lnTo>
                  <a:lnTo>
                    <a:pt x="3929469" y="2126712"/>
                  </a:lnTo>
                  <a:lnTo>
                    <a:pt x="3928029" y="2142190"/>
                  </a:lnTo>
                  <a:lnTo>
                    <a:pt x="3926229" y="2168107"/>
                  </a:lnTo>
                  <a:lnTo>
                    <a:pt x="3926229" y="2192224"/>
                  </a:lnTo>
                  <a:lnTo>
                    <a:pt x="3926229" y="2216700"/>
                  </a:lnTo>
                  <a:lnTo>
                    <a:pt x="3928029" y="2239017"/>
                  </a:lnTo>
                  <a:lnTo>
                    <a:pt x="3931269" y="2251256"/>
                  </a:lnTo>
                  <a:lnTo>
                    <a:pt x="3933068" y="2259895"/>
                  </a:lnTo>
                  <a:lnTo>
                    <a:pt x="3936668" y="2266734"/>
                  </a:lnTo>
                  <a:lnTo>
                    <a:pt x="3939908" y="2273573"/>
                  </a:lnTo>
                  <a:lnTo>
                    <a:pt x="3947107" y="2282212"/>
                  </a:lnTo>
                  <a:lnTo>
                    <a:pt x="3955746" y="2289411"/>
                  </a:lnTo>
                  <a:lnTo>
                    <a:pt x="3967625" y="2294450"/>
                  </a:lnTo>
                  <a:lnTo>
                    <a:pt x="3981664" y="2298050"/>
                  </a:lnTo>
                  <a:lnTo>
                    <a:pt x="3997143" y="2299489"/>
                  </a:lnTo>
                  <a:lnTo>
                    <a:pt x="4012621" y="2298050"/>
                  </a:lnTo>
                  <a:lnTo>
                    <a:pt x="4034939" y="2296250"/>
                  </a:lnTo>
                  <a:lnTo>
                    <a:pt x="4055817" y="2294450"/>
                  </a:lnTo>
                  <a:lnTo>
                    <a:pt x="4076695" y="2298050"/>
                  </a:lnTo>
                  <a:lnTo>
                    <a:pt x="4097573" y="2301289"/>
                  </a:lnTo>
                  <a:lnTo>
                    <a:pt x="4108012" y="2299489"/>
                  </a:lnTo>
                  <a:lnTo>
                    <a:pt x="4116651" y="2299489"/>
                  </a:lnTo>
                  <a:lnTo>
                    <a:pt x="4123490" y="2301289"/>
                  </a:lnTo>
                  <a:lnTo>
                    <a:pt x="4130330" y="2304889"/>
                  </a:lnTo>
                  <a:lnTo>
                    <a:pt x="4135730" y="2308128"/>
                  </a:lnTo>
                  <a:lnTo>
                    <a:pt x="4137169" y="2313528"/>
                  </a:lnTo>
                  <a:lnTo>
                    <a:pt x="4144009" y="2304889"/>
                  </a:lnTo>
                  <a:lnTo>
                    <a:pt x="4149408" y="2299489"/>
                  </a:lnTo>
                  <a:lnTo>
                    <a:pt x="4158047" y="2301289"/>
                  </a:lnTo>
                  <a:lnTo>
                    <a:pt x="4170286" y="2306689"/>
                  </a:lnTo>
                  <a:lnTo>
                    <a:pt x="4182165" y="2315327"/>
                  </a:lnTo>
                  <a:lnTo>
                    <a:pt x="4192603" y="2323966"/>
                  </a:lnTo>
                  <a:lnTo>
                    <a:pt x="4201243" y="2332605"/>
                  </a:lnTo>
                  <a:lnTo>
                    <a:pt x="4208442" y="2341244"/>
                  </a:lnTo>
                  <a:lnTo>
                    <a:pt x="4213481" y="2349883"/>
                  </a:lnTo>
                  <a:lnTo>
                    <a:pt x="4215281" y="2360322"/>
                  </a:lnTo>
                  <a:lnTo>
                    <a:pt x="4217081" y="2372200"/>
                  </a:lnTo>
                  <a:lnTo>
                    <a:pt x="4260277" y="2356722"/>
                  </a:lnTo>
                  <a:lnTo>
                    <a:pt x="4215281" y="2384438"/>
                  </a:lnTo>
                  <a:lnTo>
                    <a:pt x="4215281" y="2394877"/>
                  </a:lnTo>
                  <a:lnTo>
                    <a:pt x="4218521" y="2396677"/>
                  </a:lnTo>
                  <a:lnTo>
                    <a:pt x="4223921" y="2396677"/>
                  </a:lnTo>
                  <a:lnTo>
                    <a:pt x="4228960" y="2394877"/>
                  </a:lnTo>
                  <a:lnTo>
                    <a:pt x="4236159" y="2396677"/>
                  </a:lnTo>
                  <a:lnTo>
                    <a:pt x="4242999" y="2398477"/>
                  </a:lnTo>
                  <a:lnTo>
                    <a:pt x="4248038" y="2400276"/>
                  </a:lnTo>
                  <a:lnTo>
                    <a:pt x="4253438" y="2405316"/>
                  </a:lnTo>
                  <a:lnTo>
                    <a:pt x="4256677" y="2410355"/>
                  </a:lnTo>
                  <a:lnTo>
                    <a:pt x="4260277" y="2415754"/>
                  </a:lnTo>
                  <a:lnTo>
                    <a:pt x="4262077" y="2422593"/>
                  </a:lnTo>
                  <a:lnTo>
                    <a:pt x="4262077" y="2429432"/>
                  </a:lnTo>
                  <a:lnTo>
                    <a:pt x="4262077" y="2441671"/>
                  </a:lnTo>
                  <a:lnTo>
                    <a:pt x="4256677" y="2451750"/>
                  </a:lnTo>
                  <a:lnTo>
                    <a:pt x="4248038" y="2460388"/>
                  </a:lnTo>
                  <a:lnTo>
                    <a:pt x="4237959" y="2465788"/>
                  </a:lnTo>
                  <a:lnTo>
                    <a:pt x="4242999" y="2470827"/>
                  </a:lnTo>
                  <a:lnTo>
                    <a:pt x="4244799" y="2478026"/>
                  </a:lnTo>
                  <a:lnTo>
                    <a:pt x="4246238" y="2484865"/>
                  </a:lnTo>
                  <a:lnTo>
                    <a:pt x="4248038" y="2491704"/>
                  </a:lnTo>
                  <a:lnTo>
                    <a:pt x="4246238" y="2498543"/>
                  </a:lnTo>
                  <a:lnTo>
                    <a:pt x="4244799" y="2505742"/>
                  </a:lnTo>
                  <a:lnTo>
                    <a:pt x="4242999" y="2510782"/>
                  </a:lnTo>
                  <a:lnTo>
                    <a:pt x="4239399" y="2516181"/>
                  </a:lnTo>
                  <a:lnTo>
                    <a:pt x="4234360" y="2519421"/>
                  </a:lnTo>
                  <a:lnTo>
                    <a:pt x="4228960" y="2523020"/>
                  </a:lnTo>
                  <a:lnTo>
                    <a:pt x="4223921" y="2524820"/>
                  </a:lnTo>
                  <a:lnTo>
                    <a:pt x="4217081" y="2526620"/>
                  </a:lnTo>
                  <a:lnTo>
                    <a:pt x="4203042" y="2531659"/>
                  </a:lnTo>
                  <a:lnTo>
                    <a:pt x="4201243" y="2576293"/>
                  </a:lnTo>
                  <a:lnTo>
                    <a:pt x="4201243" y="2595011"/>
                  </a:lnTo>
                  <a:lnTo>
                    <a:pt x="4198003" y="2610849"/>
                  </a:lnTo>
                  <a:lnTo>
                    <a:pt x="4196203" y="2628126"/>
                  </a:lnTo>
                  <a:lnTo>
                    <a:pt x="4196203" y="2645404"/>
                  </a:lnTo>
                  <a:lnTo>
                    <a:pt x="4194403" y="2687159"/>
                  </a:lnTo>
                  <a:lnTo>
                    <a:pt x="4194403" y="2707676"/>
                  </a:lnTo>
                  <a:lnTo>
                    <a:pt x="4180365" y="2702637"/>
                  </a:lnTo>
                  <a:lnTo>
                    <a:pt x="4180365" y="2728553"/>
                  </a:lnTo>
                  <a:lnTo>
                    <a:pt x="4158047" y="2707676"/>
                  </a:lnTo>
                  <a:lnTo>
                    <a:pt x="4151208" y="2713075"/>
                  </a:lnTo>
                  <a:lnTo>
                    <a:pt x="4142569" y="2714515"/>
                  </a:lnTo>
                  <a:lnTo>
                    <a:pt x="4132130" y="2716315"/>
                  </a:lnTo>
                  <a:lnTo>
                    <a:pt x="4123490" y="2716315"/>
                  </a:lnTo>
                  <a:lnTo>
                    <a:pt x="4066256" y="2719914"/>
                  </a:lnTo>
                  <a:lnTo>
                    <a:pt x="4010821" y="2718115"/>
                  </a:lnTo>
                  <a:lnTo>
                    <a:pt x="3957546" y="2714515"/>
                  </a:lnTo>
                  <a:lnTo>
                    <a:pt x="3903551" y="2709476"/>
                  </a:lnTo>
                  <a:lnTo>
                    <a:pt x="3851716" y="2704436"/>
                  </a:lnTo>
                  <a:lnTo>
                    <a:pt x="3798081" y="2700837"/>
                  </a:lnTo>
                  <a:lnTo>
                    <a:pt x="3742646" y="2700837"/>
                  </a:lnTo>
                  <a:lnTo>
                    <a:pt x="3685772" y="2702637"/>
                  </a:lnTo>
                  <a:lnTo>
                    <a:pt x="3645816" y="2707676"/>
                  </a:lnTo>
                  <a:lnTo>
                    <a:pt x="3624937" y="2709476"/>
                  </a:lnTo>
                  <a:lnTo>
                    <a:pt x="3602260" y="2709476"/>
                  </a:lnTo>
                  <a:lnTo>
                    <a:pt x="3583542" y="2711275"/>
                  </a:lnTo>
                  <a:lnTo>
                    <a:pt x="3562663" y="2709476"/>
                  </a:lnTo>
                  <a:lnTo>
                    <a:pt x="3543585" y="2704436"/>
                  </a:lnTo>
                  <a:lnTo>
                    <a:pt x="3522707" y="2695797"/>
                  </a:lnTo>
                  <a:lnTo>
                    <a:pt x="3514068" y="2699037"/>
                  </a:lnTo>
                  <a:lnTo>
                    <a:pt x="3503629" y="2699037"/>
                  </a:lnTo>
                  <a:lnTo>
                    <a:pt x="3503629" y="2700837"/>
                  </a:lnTo>
                  <a:lnTo>
                    <a:pt x="3500389" y="2705876"/>
                  </a:lnTo>
                  <a:lnTo>
                    <a:pt x="3496789" y="2707676"/>
                  </a:lnTo>
                  <a:lnTo>
                    <a:pt x="3491750" y="2709476"/>
                  </a:lnTo>
                  <a:lnTo>
                    <a:pt x="3486350" y="2711275"/>
                  </a:lnTo>
                  <a:lnTo>
                    <a:pt x="3477712" y="2711275"/>
                  </a:lnTo>
                  <a:lnTo>
                    <a:pt x="3474471" y="2709476"/>
                  </a:lnTo>
                  <a:lnTo>
                    <a:pt x="3470872" y="2707676"/>
                  </a:lnTo>
                  <a:lnTo>
                    <a:pt x="3467272" y="2702637"/>
                  </a:lnTo>
                  <a:lnTo>
                    <a:pt x="3465473" y="2697597"/>
                  </a:lnTo>
                  <a:lnTo>
                    <a:pt x="3451794" y="2697597"/>
                  </a:lnTo>
                  <a:lnTo>
                    <a:pt x="3444954" y="2695797"/>
                  </a:lnTo>
                  <a:lnTo>
                    <a:pt x="3438115" y="2692198"/>
                  </a:lnTo>
                  <a:lnTo>
                    <a:pt x="3434515" y="2692198"/>
                  </a:lnTo>
                  <a:lnTo>
                    <a:pt x="3432716" y="2692198"/>
                  </a:lnTo>
                  <a:lnTo>
                    <a:pt x="3425876" y="2697597"/>
                  </a:lnTo>
                  <a:lnTo>
                    <a:pt x="3399959" y="2723154"/>
                  </a:lnTo>
                  <a:lnTo>
                    <a:pt x="3399959" y="2693998"/>
                  </a:lnTo>
                  <a:lnTo>
                    <a:pt x="3391320" y="2690398"/>
                  </a:lnTo>
                  <a:lnTo>
                    <a:pt x="3386280" y="2688958"/>
                  </a:lnTo>
                  <a:lnTo>
                    <a:pt x="3382680" y="2690398"/>
                  </a:lnTo>
                  <a:lnTo>
                    <a:pt x="3380881" y="2692198"/>
                  </a:lnTo>
                  <a:lnTo>
                    <a:pt x="3370442" y="2719914"/>
                  </a:lnTo>
                  <a:lnTo>
                    <a:pt x="3353163" y="2695797"/>
                  </a:lnTo>
                  <a:lnTo>
                    <a:pt x="3346324" y="2687159"/>
                  </a:lnTo>
                  <a:lnTo>
                    <a:pt x="3335885" y="2680320"/>
                  </a:lnTo>
                  <a:lnTo>
                    <a:pt x="3325446" y="2685359"/>
                  </a:lnTo>
                  <a:lnTo>
                    <a:pt x="3315007" y="2688958"/>
                  </a:lnTo>
                  <a:lnTo>
                    <a:pt x="3304568" y="2690398"/>
                  </a:lnTo>
                  <a:lnTo>
                    <a:pt x="3294488" y="2690398"/>
                  </a:lnTo>
                  <a:lnTo>
                    <a:pt x="3280450" y="2693998"/>
                  </a:lnTo>
                  <a:lnTo>
                    <a:pt x="3268571" y="2693998"/>
                  </a:lnTo>
                  <a:lnTo>
                    <a:pt x="3256332" y="2692198"/>
                  </a:lnTo>
                  <a:lnTo>
                    <a:pt x="3245893" y="2690398"/>
                  </a:lnTo>
                  <a:lnTo>
                    <a:pt x="3235454" y="2687159"/>
                  </a:lnTo>
                  <a:lnTo>
                    <a:pt x="3235454" y="2676720"/>
                  </a:lnTo>
                  <a:lnTo>
                    <a:pt x="3233655" y="2605449"/>
                  </a:lnTo>
                  <a:lnTo>
                    <a:pt x="3233655" y="2533459"/>
                  </a:lnTo>
                  <a:lnTo>
                    <a:pt x="3239054" y="2384438"/>
                  </a:lnTo>
                  <a:lnTo>
                    <a:pt x="3239054" y="2379399"/>
                  </a:lnTo>
                  <a:lnTo>
                    <a:pt x="3245893" y="2230379"/>
                  </a:lnTo>
                  <a:lnTo>
                    <a:pt x="3249493" y="2149029"/>
                  </a:lnTo>
                  <a:lnTo>
                    <a:pt x="3252733" y="2067680"/>
                  </a:lnTo>
                  <a:lnTo>
                    <a:pt x="3256332" y="1991730"/>
                  </a:lnTo>
                  <a:lnTo>
                    <a:pt x="3256332" y="1916860"/>
                  </a:lnTo>
                  <a:lnTo>
                    <a:pt x="3256332" y="1842710"/>
                  </a:lnTo>
                  <a:lnTo>
                    <a:pt x="3252733" y="1768199"/>
                  </a:lnTo>
                  <a:lnTo>
                    <a:pt x="3249493" y="1693689"/>
                  </a:lnTo>
                  <a:lnTo>
                    <a:pt x="3244093" y="1628178"/>
                  </a:lnTo>
                  <a:lnTo>
                    <a:pt x="3235454" y="1570945"/>
                  </a:lnTo>
                  <a:lnTo>
                    <a:pt x="3225015" y="1520552"/>
                  </a:lnTo>
                  <a:lnTo>
                    <a:pt x="3213136" y="1503274"/>
                  </a:lnTo>
                  <a:lnTo>
                    <a:pt x="3200898" y="1485996"/>
                  </a:lnTo>
                  <a:lnTo>
                    <a:pt x="3190459" y="1467279"/>
                  </a:lnTo>
                  <a:lnTo>
                    <a:pt x="3180020" y="1448201"/>
                  </a:lnTo>
                  <a:lnTo>
                    <a:pt x="3169581" y="1430564"/>
                  </a:lnTo>
                  <a:lnTo>
                    <a:pt x="3155901" y="1413286"/>
                  </a:lnTo>
                  <a:lnTo>
                    <a:pt x="3140423" y="1397808"/>
                  </a:lnTo>
                  <a:lnTo>
                    <a:pt x="3121345" y="1381970"/>
                  </a:lnTo>
                  <a:lnTo>
                    <a:pt x="3116306" y="1381970"/>
                  </a:lnTo>
                  <a:lnTo>
                    <a:pt x="3110906" y="1381970"/>
                  </a:lnTo>
                  <a:lnTo>
                    <a:pt x="3102267" y="1380530"/>
                  </a:lnTo>
                  <a:lnTo>
                    <a:pt x="3093627" y="1376931"/>
                  </a:lnTo>
                  <a:lnTo>
                    <a:pt x="3088228" y="1371891"/>
                  </a:lnTo>
                  <a:lnTo>
                    <a:pt x="3084989" y="1365052"/>
                  </a:lnTo>
                  <a:lnTo>
                    <a:pt x="3057271" y="1363252"/>
                  </a:lnTo>
                  <a:lnTo>
                    <a:pt x="3031353" y="1363252"/>
                  </a:lnTo>
                  <a:lnTo>
                    <a:pt x="3006876" y="1363252"/>
                  </a:lnTo>
                  <a:lnTo>
                    <a:pt x="2984558" y="1366492"/>
                  </a:lnTo>
                  <a:lnTo>
                    <a:pt x="2965479" y="1371891"/>
                  </a:lnTo>
                  <a:lnTo>
                    <a:pt x="2946401" y="1378730"/>
                  </a:lnTo>
                  <a:lnTo>
                    <a:pt x="2930923" y="1385570"/>
                  </a:lnTo>
                  <a:lnTo>
                    <a:pt x="2918684" y="1396008"/>
                  </a:lnTo>
                  <a:lnTo>
                    <a:pt x="2894566" y="1420485"/>
                  </a:lnTo>
                  <a:lnTo>
                    <a:pt x="2871889" y="1449641"/>
                  </a:lnTo>
                  <a:lnTo>
                    <a:pt x="2851370" y="1480957"/>
                  </a:lnTo>
                  <a:lnTo>
                    <a:pt x="2832292" y="1517312"/>
                  </a:lnTo>
                  <a:lnTo>
                    <a:pt x="2830492" y="1609100"/>
                  </a:lnTo>
                  <a:lnTo>
                    <a:pt x="2830492" y="1704128"/>
                  </a:lnTo>
                  <a:lnTo>
                    <a:pt x="2830492" y="1799155"/>
                  </a:lnTo>
                  <a:lnTo>
                    <a:pt x="2834092" y="1896342"/>
                  </a:lnTo>
                  <a:lnTo>
                    <a:pt x="2844531" y="2244417"/>
                  </a:lnTo>
                  <a:lnTo>
                    <a:pt x="2994997" y="2244417"/>
                  </a:lnTo>
                  <a:lnTo>
                    <a:pt x="3000037" y="2245857"/>
                  </a:lnTo>
                  <a:lnTo>
                    <a:pt x="3003636" y="2247656"/>
                  </a:lnTo>
                  <a:lnTo>
                    <a:pt x="3008676" y="2251256"/>
                  </a:lnTo>
                  <a:lnTo>
                    <a:pt x="3012275" y="2254855"/>
                  </a:lnTo>
                  <a:lnTo>
                    <a:pt x="3014075" y="2258095"/>
                  </a:lnTo>
                  <a:lnTo>
                    <a:pt x="3014075" y="2263494"/>
                  </a:lnTo>
                  <a:lnTo>
                    <a:pt x="3014075" y="2270333"/>
                  </a:lnTo>
                  <a:lnTo>
                    <a:pt x="3012275" y="2277172"/>
                  </a:lnTo>
                  <a:lnTo>
                    <a:pt x="3010476" y="2278972"/>
                  </a:lnTo>
                  <a:lnTo>
                    <a:pt x="3024154" y="2278972"/>
                  </a:lnTo>
                  <a:lnTo>
                    <a:pt x="3027754" y="2289411"/>
                  </a:lnTo>
                  <a:lnTo>
                    <a:pt x="3032793" y="2309928"/>
                  </a:lnTo>
                  <a:lnTo>
                    <a:pt x="3036393" y="2332605"/>
                  </a:lnTo>
                  <a:lnTo>
                    <a:pt x="3043232" y="2382639"/>
                  </a:lnTo>
                  <a:lnTo>
                    <a:pt x="3045032" y="2408915"/>
                  </a:lnTo>
                  <a:lnTo>
                    <a:pt x="3046832" y="2436272"/>
                  </a:lnTo>
                  <a:lnTo>
                    <a:pt x="3046832" y="2491704"/>
                  </a:lnTo>
                  <a:lnTo>
                    <a:pt x="3046832" y="2497104"/>
                  </a:lnTo>
                  <a:lnTo>
                    <a:pt x="3060510" y="2495304"/>
                  </a:lnTo>
                  <a:lnTo>
                    <a:pt x="3046832" y="2502143"/>
                  </a:lnTo>
                  <a:lnTo>
                    <a:pt x="3046832" y="2605449"/>
                  </a:lnTo>
                  <a:lnTo>
                    <a:pt x="3046832" y="2631726"/>
                  </a:lnTo>
                  <a:lnTo>
                    <a:pt x="3048632" y="2657642"/>
                  </a:lnTo>
                  <a:lnTo>
                    <a:pt x="3053671" y="2707676"/>
                  </a:lnTo>
                  <a:lnTo>
                    <a:pt x="3057271" y="2726753"/>
                  </a:lnTo>
                  <a:lnTo>
                    <a:pt x="3038193" y="2724954"/>
                  </a:lnTo>
                  <a:lnTo>
                    <a:pt x="2969079" y="2719914"/>
                  </a:lnTo>
                  <a:lnTo>
                    <a:pt x="2901406" y="2716315"/>
                  </a:lnTo>
                  <a:lnTo>
                    <a:pt x="2834092" y="2714515"/>
                  </a:lnTo>
                  <a:lnTo>
                    <a:pt x="2766418" y="2713075"/>
                  </a:lnTo>
                  <a:lnTo>
                    <a:pt x="2700904" y="2714515"/>
                  </a:lnTo>
                  <a:lnTo>
                    <a:pt x="2634671" y="2714515"/>
                  </a:lnTo>
                  <a:lnTo>
                    <a:pt x="2498244" y="2709476"/>
                  </a:lnTo>
                  <a:lnTo>
                    <a:pt x="2466926" y="2709476"/>
                  </a:lnTo>
                  <a:lnTo>
                    <a:pt x="2435970" y="2707676"/>
                  </a:lnTo>
                  <a:lnTo>
                    <a:pt x="2380535" y="2702637"/>
                  </a:lnTo>
                  <a:lnTo>
                    <a:pt x="2354257" y="2700837"/>
                  </a:lnTo>
                  <a:lnTo>
                    <a:pt x="2323300" y="2699037"/>
                  </a:lnTo>
                  <a:lnTo>
                    <a:pt x="2288743" y="2700837"/>
                  </a:lnTo>
                  <a:lnTo>
                    <a:pt x="2248787" y="2702637"/>
                  </a:lnTo>
                  <a:lnTo>
                    <a:pt x="2198751" y="2709476"/>
                  </a:lnTo>
                  <a:lnTo>
                    <a:pt x="2165635" y="2713075"/>
                  </a:lnTo>
                  <a:lnTo>
                    <a:pt x="2132878" y="2716315"/>
                  </a:lnTo>
                  <a:lnTo>
                    <a:pt x="2101921" y="2719914"/>
                  </a:lnTo>
                  <a:lnTo>
                    <a:pt x="2068804" y="2719914"/>
                  </a:lnTo>
                  <a:lnTo>
                    <a:pt x="2037847" y="2719914"/>
                  </a:lnTo>
                  <a:lnTo>
                    <a:pt x="2006530" y="2716315"/>
                  </a:lnTo>
                  <a:lnTo>
                    <a:pt x="1996091" y="2716315"/>
                  </a:lnTo>
                  <a:lnTo>
                    <a:pt x="1989251" y="2713075"/>
                  </a:lnTo>
                  <a:lnTo>
                    <a:pt x="1982412" y="2709476"/>
                  </a:lnTo>
                  <a:lnTo>
                    <a:pt x="1970173" y="2702637"/>
                  </a:lnTo>
                  <a:lnTo>
                    <a:pt x="1952895" y="2702637"/>
                  </a:lnTo>
                  <a:lnTo>
                    <a:pt x="1932017" y="2705876"/>
                  </a:lnTo>
                  <a:lnTo>
                    <a:pt x="1921578" y="2705876"/>
                  </a:lnTo>
                  <a:lnTo>
                    <a:pt x="1912939" y="2705876"/>
                  </a:lnTo>
                  <a:lnTo>
                    <a:pt x="1906099" y="2704436"/>
                  </a:lnTo>
                  <a:lnTo>
                    <a:pt x="1897460" y="2700837"/>
                  </a:lnTo>
                  <a:lnTo>
                    <a:pt x="1892420" y="2695797"/>
                  </a:lnTo>
                  <a:lnTo>
                    <a:pt x="1887021" y="2688958"/>
                  </a:lnTo>
                  <a:lnTo>
                    <a:pt x="1883781" y="2680320"/>
                  </a:lnTo>
                  <a:lnTo>
                    <a:pt x="1880182" y="2671681"/>
                  </a:lnTo>
                  <a:lnTo>
                    <a:pt x="1878382" y="2659442"/>
                  </a:lnTo>
                  <a:lnTo>
                    <a:pt x="1878382" y="2652603"/>
                  </a:lnTo>
                  <a:lnTo>
                    <a:pt x="1880182" y="2645404"/>
                  </a:lnTo>
                  <a:lnTo>
                    <a:pt x="1883781" y="2642165"/>
                  </a:lnTo>
                  <a:lnTo>
                    <a:pt x="1887021" y="2636765"/>
                  </a:lnTo>
                  <a:lnTo>
                    <a:pt x="1892420" y="2634965"/>
                  </a:lnTo>
                  <a:lnTo>
                    <a:pt x="1897460" y="2631726"/>
                  </a:lnTo>
                  <a:lnTo>
                    <a:pt x="1902500" y="2631726"/>
                  </a:lnTo>
                  <a:lnTo>
                    <a:pt x="1901060" y="2612648"/>
                  </a:lnTo>
                  <a:lnTo>
                    <a:pt x="1899260" y="2591771"/>
                  </a:lnTo>
                  <a:lnTo>
                    <a:pt x="1890621" y="2598610"/>
                  </a:lnTo>
                  <a:lnTo>
                    <a:pt x="1881981" y="2602210"/>
                  </a:lnTo>
                  <a:lnTo>
                    <a:pt x="1873342" y="2600410"/>
                  </a:lnTo>
                  <a:lnTo>
                    <a:pt x="1866503" y="2598610"/>
                  </a:lnTo>
                  <a:lnTo>
                    <a:pt x="1859663" y="2593571"/>
                  </a:lnTo>
                  <a:lnTo>
                    <a:pt x="1854264" y="2588172"/>
                  </a:lnTo>
                  <a:lnTo>
                    <a:pt x="1851024" y="2584932"/>
                  </a:lnTo>
                  <a:lnTo>
                    <a:pt x="1851024" y="2578093"/>
                  </a:lnTo>
                  <a:lnTo>
                    <a:pt x="1852464" y="2567654"/>
                  </a:lnTo>
                  <a:lnTo>
                    <a:pt x="1857864" y="2555776"/>
                  </a:lnTo>
                  <a:lnTo>
                    <a:pt x="1864703" y="2545337"/>
                  </a:lnTo>
                  <a:lnTo>
                    <a:pt x="1875142" y="2537058"/>
                  </a:lnTo>
                  <a:lnTo>
                    <a:pt x="1878382" y="2535259"/>
                  </a:lnTo>
                  <a:lnTo>
                    <a:pt x="1890621" y="2528059"/>
                  </a:lnTo>
                  <a:lnTo>
                    <a:pt x="1899260" y="2524820"/>
                  </a:lnTo>
                  <a:lnTo>
                    <a:pt x="1899260" y="2500343"/>
                  </a:lnTo>
                  <a:lnTo>
                    <a:pt x="1897460" y="2500343"/>
                  </a:lnTo>
                  <a:lnTo>
                    <a:pt x="1885581" y="2500343"/>
                  </a:lnTo>
                  <a:lnTo>
                    <a:pt x="1875142" y="2498543"/>
                  </a:lnTo>
                  <a:lnTo>
                    <a:pt x="1866503" y="2493504"/>
                  </a:lnTo>
                  <a:lnTo>
                    <a:pt x="1859663" y="2484865"/>
                  </a:lnTo>
                  <a:lnTo>
                    <a:pt x="1856064" y="2478026"/>
                  </a:lnTo>
                  <a:lnTo>
                    <a:pt x="1857864" y="2472627"/>
                  </a:lnTo>
                  <a:lnTo>
                    <a:pt x="1862903" y="2463988"/>
                  </a:lnTo>
                  <a:lnTo>
                    <a:pt x="1868303" y="2453549"/>
                  </a:lnTo>
                  <a:lnTo>
                    <a:pt x="1873342" y="2444910"/>
                  </a:lnTo>
                  <a:lnTo>
                    <a:pt x="1880182" y="2436272"/>
                  </a:lnTo>
                  <a:lnTo>
                    <a:pt x="1888821" y="2429432"/>
                  </a:lnTo>
                  <a:lnTo>
                    <a:pt x="1881981" y="2427633"/>
                  </a:lnTo>
                  <a:lnTo>
                    <a:pt x="1875142" y="2424393"/>
                  </a:lnTo>
                  <a:lnTo>
                    <a:pt x="1871542" y="2420794"/>
                  </a:lnTo>
                  <a:lnTo>
                    <a:pt x="1868303" y="2417554"/>
                  </a:lnTo>
                  <a:lnTo>
                    <a:pt x="1866503" y="2410355"/>
                  </a:lnTo>
                  <a:lnTo>
                    <a:pt x="1864703" y="2401716"/>
                  </a:lnTo>
                  <a:lnTo>
                    <a:pt x="1864703" y="2398477"/>
                  </a:lnTo>
                  <a:lnTo>
                    <a:pt x="1868303" y="2394877"/>
                  </a:lnTo>
                  <a:lnTo>
                    <a:pt x="1880182" y="2379399"/>
                  </a:lnTo>
                  <a:lnTo>
                    <a:pt x="1887021" y="2372200"/>
                  </a:lnTo>
                  <a:lnTo>
                    <a:pt x="1893860" y="2368960"/>
                  </a:lnTo>
                  <a:lnTo>
                    <a:pt x="1907899" y="2353122"/>
                  </a:lnTo>
                  <a:lnTo>
                    <a:pt x="1912939" y="2334045"/>
                  </a:lnTo>
                  <a:lnTo>
                    <a:pt x="1912939" y="2327206"/>
                  </a:lnTo>
                  <a:lnTo>
                    <a:pt x="1912939" y="2320367"/>
                  </a:lnTo>
                  <a:lnTo>
                    <a:pt x="1914738" y="2311728"/>
                  </a:lnTo>
                  <a:lnTo>
                    <a:pt x="1918338" y="2303089"/>
                  </a:lnTo>
                  <a:lnTo>
                    <a:pt x="1880182" y="2244417"/>
                  </a:lnTo>
                  <a:lnTo>
                    <a:pt x="1935616" y="2285811"/>
                  </a:lnTo>
                  <a:lnTo>
                    <a:pt x="1966934" y="2280772"/>
                  </a:lnTo>
                  <a:lnTo>
                    <a:pt x="2003290" y="2273573"/>
                  </a:lnTo>
                  <a:lnTo>
                    <a:pt x="2030648" y="2268534"/>
                  </a:lnTo>
                  <a:lnTo>
                    <a:pt x="2054765" y="2265294"/>
                  </a:lnTo>
                  <a:lnTo>
                    <a:pt x="2082842" y="2265294"/>
                  </a:lnTo>
                  <a:lnTo>
                    <a:pt x="2110560" y="2265294"/>
                  </a:lnTo>
                  <a:lnTo>
                    <a:pt x="2141517" y="2266734"/>
                  </a:lnTo>
                  <a:lnTo>
                    <a:pt x="2140077" y="2240817"/>
                  </a:lnTo>
                  <a:lnTo>
                    <a:pt x="2141517" y="2218140"/>
                  </a:lnTo>
                  <a:lnTo>
                    <a:pt x="2145117" y="2197263"/>
                  </a:lnTo>
                  <a:lnTo>
                    <a:pt x="2151956" y="2176746"/>
                  </a:lnTo>
                  <a:lnTo>
                    <a:pt x="2153756" y="2166307"/>
                  </a:lnTo>
                  <a:lnTo>
                    <a:pt x="2153756" y="2155868"/>
                  </a:lnTo>
                  <a:lnTo>
                    <a:pt x="2153756" y="2147229"/>
                  </a:lnTo>
                  <a:lnTo>
                    <a:pt x="2151956" y="2137151"/>
                  </a:lnTo>
                  <a:lnTo>
                    <a:pt x="2148716" y="2128512"/>
                  </a:lnTo>
                  <a:lnTo>
                    <a:pt x="2145117" y="2118073"/>
                  </a:lnTo>
                  <a:lnTo>
                    <a:pt x="2134678" y="2100436"/>
                  </a:lnTo>
                  <a:lnTo>
                    <a:pt x="2132878" y="2095396"/>
                  </a:lnTo>
                  <a:lnTo>
                    <a:pt x="2129638" y="2086757"/>
                  </a:lnTo>
                  <a:lnTo>
                    <a:pt x="2129638" y="2078119"/>
                  </a:lnTo>
                  <a:lnTo>
                    <a:pt x="2131438" y="2070920"/>
                  </a:lnTo>
                  <a:lnTo>
                    <a:pt x="2132878" y="2064080"/>
                  </a:lnTo>
                  <a:lnTo>
                    <a:pt x="2134678" y="2059041"/>
                  </a:lnTo>
                  <a:lnTo>
                    <a:pt x="2138278" y="2053642"/>
                  </a:lnTo>
                  <a:lnTo>
                    <a:pt x="2145117" y="2048602"/>
                  </a:lnTo>
                  <a:lnTo>
                    <a:pt x="2148716" y="2045003"/>
                  </a:lnTo>
                  <a:lnTo>
                    <a:pt x="2150156" y="2043563"/>
                  </a:lnTo>
                  <a:lnTo>
                    <a:pt x="2150156" y="2038164"/>
                  </a:lnTo>
                  <a:lnTo>
                    <a:pt x="2146917" y="2036364"/>
                  </a:lnTo>
                  <a:lnTo>
                    <a:pt x="2143317" y="2034924"/>
                  </a:lnTo>
                  <a:lnTo>
                    <a:pt x="2138278" y="2031325"/>
                  </a:lnTo>
                  <a:lnTo>
                    <a:pt x="2134678" y="2024486"/>
                  </a:lnTo>
                  <a:lnTo>
                    <a:pt x="2132878" y="2017647"/>
                  </a:lnTo>
                  <a:lnTo>
                    <a:pt x="2131438" y="2009008"/>
                  </a:lnTo>
                  <a:lnTo>
                    <a:pt x="2136477" y="1979492"/>
                  </a:lnTo>
                  <a:lnTo>
                    <a:pt x="2140077" y="1948176"/>
                  </a:lnTo>
                  <a:lnTo>
                    <a:pt x="2146917" y="1889503"/>
                  </a:lnTo>
                  <a:lnTo>
                    <a:pt x="2146917" y="1827232"/>
                  </a:lnTo>
                  <a:lnTo>
                    <a:pt x="2145117" y="1794116"/>
                  </a:lnTo>
                  <a:lnTo>
                    <a:pt x="2143317" y="1761360"/>
                  </a:lnTo>
                  <a:lnTo>
                    <a:pt x="2140077" y="1692249"/>
                  </a:lnTo>
                  <a:lnTo>
                    <a:pt x="2134678" y="1622778"/>
                  </a:lnTo>
                  <a:lnTo>
                    <a:pt x="2131438" y="1555467"/>
                  </a:lnTo>
                  <a:lnTo>
                    <a:pt x="2129638" y="1520552"/>
                  </a:lnTo>
                  <a:lnTo>
                    <a:pt x="2131438" y="1485996"/>
                  </a:lnTo>
                  <a:lnTo>
                    <a:pt x="2134678" y="1455040"/>
                  </a:lnTo>
                  <a:lnTo>
                    <a:pt x="2134678" y="1421925"/>
                  </a:lnTo>
                  <a:lnTo>
                    <a:pt x="2134678" y="1356413"/>
                  </a:lnTo>
                  <a:lnTo>
                    <a:pt x="2134678" y="1224671"/>
                  </a:lnTo>
                  <a:lnTo>
                    <a:pt x="2146917" y="1143321"/>
                  </a:lnTo>
                  <a:lnTo>
                    <a:pt x="2148716" y="1127843"/>
                  </a:lnTo>
                  <a:lnTo>
                    <a:pt x="2150156" y="1110206"/>
                  </a:lnTo>
                  <a:lnTo>
                    <a:pt x="2150156" y="1074210"/>
                  </a:lnTo>
                  <a:lnTo>
                    <a:pt x="2150156" y="1056933"/>
                  </a:lnTo>
                  <a:lnTo>
                    <a:pt x="2148716" y="1039655"/>
                  </a:lnTo>
                  <a:lnTo>
                    <a:pt x="2143317" y="1006539"/>
                  </a:lnTo>
                  <a:lnTo>
                    <a:pt x="2138278" y="975223"/>
                  </a:lnTo>
                  <a:lnTo>
                    <a:pt x="2136477" y="956506"/>
                  </a:lnTo>
                  <a:lnTo>
                    <a:pt x="2134678" y="939228"/>
                  </a:lnTo>
                  <a:lnTo>
                    <a:pt x="2136477" y="885595"/>
                  </a:lnTo>
                  <a:lnTo>
                    <a:pt x="2136477" y="857519"/>
                  </a:lnTo>
                  <a:lnTo>
                    <a:pt x="2140077" y="828363"/>
                  </a:lnTo>
                  <a:lnTo>
                    <a:pt x="2148716" y="732975"/>
                  </a:lnTo>
                  <a:lnTo>
                    <a:pt x="2150156" y="724336"/>
                  </a:lnTo>
                  <a:lnTo>
                    <a:pt x="2141517" y="727936"/>
                  </a:lnTo>
                  <a:lnTo>
                    <a:pt x="2131438" y="727936"/>
                  </a:lnTo>
                  <a:lnTo>
                    <a:pt x="2113800" y="727936"/>
                  </a:lnTo>
                  <a:lnTo>
                    <a:pt x="2117400" y="710658"/>
                  </a:lnTo>
                  <a:lnTo>
                    <a:pt x="2120999" y="698419"/>
                  </a:lnTo>
                  <a:lnTo>
                    <a:pt x="2124239" y="686181"/>
                  </a:lnTo>
                  <a:lnTo>
                    <a:pt x="2131438" y="674303"/>
                  </a:lnTo>
                  <a:lnTo>
                    <a:pt x="2138278" y="665664"/>
                  </a:lnTo>
                  <a:lnTo>
                    <a:pt x="2127839" y="667464"/>
                  </a:lnTo>
                  <a:lnTo>
                    <a:pt x="2119199" y="669263"/>
                  </a:lnTo>
                  <a:lnTo>
                    <a:pt x="2112000" y="669263"/>
                  </a:lnTo>
                  <a:lnTo>
                    <a:pt x="2105160" y="667464"/>
                  </a:lnTo>
                  <a:lnTo>
                    <a:pt x="2094722" y="662064"/>
                  </a:lnTo>
                  <a:lnTo>
                    <a:pt x="2087882" y="657025"/>
                  </a:lnTo>
                  <a:lnTo>
                    <a:pt x="2082842" y="651986"/>
                  </a:lnTo>
                  <a:lnTo>
                    <a:pt x="2082842" y="646587"/>
                  </a:lnTo>
                  <a:lnTo>
                    <a:pt x="2084282" y="632908"/>
                  </a:lnTo>
                  <a:lnTo>
                    <a:pt x="2087882" y="620670"/>
                  </a:lnTo>
                  <a:lnTo>
                    <a:pt x="2094722" y="610231"/>
                  </a:lnTo>
                  <a:lnTo>
                    <a:pt x="2103361" y="599792"/>
                  </a:lnTo>
                  <a:lnTo>
                    <a:pt x="2058365" y="592953"/>
                  </a:lnTo>
                  <a:lnTo>
                    <a:pt x="2039287" y="589354"/>
                  </a:lnTo>
                  <a:lnTo>
                    <a:pt x="2020568" y="585754"/>
                  </a:lnTo>
                  <a:lnTo>
                    <a:pt x="2003290" y="578915"/>
                  </a:lnTo>
                  <a:lnTo>
                    <a:pt x="1989251" y="572076"/>
                  </a:lnTo>
                  <a:lnTo>
                    <a:pt x="1978813" y="580715"/>
                  </a:lnTo>
                  <a:lnTo>
                    <a:pt x="1966934" y="594753"/>
                  </a:lnTo>
                  <a:lnTo>
                    <a:pt x="1959734" y="603392"/>
                  </a:lnTo>
                  <a:lnTo>
                    <a:pt x="1952895" y="608431"/>
                  </a:lnTo>
                  <a:lnTo>
                    <a:pt x="1944256" y="612031"/>
                  </a:lnTo>
                  <a:lnTo>
                    <a:pt x="1935616" y="615271"/>
                  </a:lnTo>
                  <a:lnTo>
                    <a:pt x="1926977" y="615271"/>
                  </a:lnTo>
                  <a:lnTo>
                    <a:pt x="1918338" y="613831"/>
                  </a:lnTo>
                  <a:lnTo>
                    <a:pt x="1907899" y="612031"/>
                  </a:lnTo>
                  <a:lnTo>
                    <a:pt x="1899260" y="606632"/>
                  </a:lnTo>
                  <a:lnTo>
                    <a:pt x="1890621" y="601592"/>
                  </a:lnTo>
                  <a:lnTo>
                    <a:pt x="1892420" y="592953"/>
                  </a:lnTo>
                  <a:lnTo>
                    <a:pt x="1895660" y="554798"/>
                  </a:lnTo>
                  <a:lnTo>
                    <a:pt x="1901060" y="504765"/>
                  </a:lnTo>
                  <a:lnTo>
                    <a:pt x="1906099" y="442133"/>
                  </a:lnTo>
                  <a:lnTo>
                    <a:pt x="1907899" y="400739"/>
                  </a:lnTo>
                  <a:lnTo>
                    <a:pt x="1906099" y="381661"/>
                  </a:lnTo>
                  <a:lnTo>
                    <a:pt x="1904299" y="361144"/>
                  </a:lnTo>
                  <a:lnTo>
                    <a:pt x="1901060" y="343506"/>
                  </a:lnTo>
                  <a:lnTo>
                    <a:pt x="1895660" y="324429"/>
                  </a:lnTo>
                  <a:lnTo>
                    <a:pt x="1890621" y="308951"/>
                  </a:lnTo>
                  <a:lnTo>
                    <a:pt x="1885581" y="291673"/>
                  </a:lnTo>
                  <a:lnTo>
                    <a:pt x="1880182" y="281234"/>
                  </a:lnTo>
                  <a:lnTo>
                    <a:pt x="1890621" y="274395"/>
                  </a:lnTo>
                  <a:lnTo>
                    <a:pt x="1897460" y="267556"/>
                  </a:lnTo>
                  <a:lnTo>
                    <a:pt x="1904299" y="260717"/>
                  </a:lnTo>
                  <a:lnTo>
                    <a:pt x="1907899" y="252078"/>
                  </a:lnTo>
                  <a:lnTo>
                    <a:pt x="1911139" y="241640"/>
                  </a:lnTo>
                  <a:lnTo>
                    <a:pt x="1912939" y="231201"/>
                  </a:lnTo>
                  <a:lnTo>
                    <a:pt x="1912939" y="220762"/>
                  </a:lnTo>
                  <a:lnTo>
                    <a:pt x="1914738" y="196646"/>
                  </a:lnTo>
                  <a:lnTo>
                    <a:pt x="1914738" y="148052"/>
                  </a:lnTo>
                  <a:lnTo>
                    <a:pt x="1914738" y="134374"/>
                  </a:lnTo>
                  <a:lnTo>
                    <a:pt x="1916538" y="122135"/>
                  </a:lnTo>
                  <a:lnTo>
                    <a:pt x="1921578" y="108457"/>
                  </a:lnTo>
                  <a:lnTo>
                    <a:pt x="1926977" y="96219"/>
                  </a:lnTo>
                  <a:lnTo>
                    <a:pt x="1937416" y="71742"/>
                  </a:lnTo>
                  <a:lnTo>
                    <a:pt x="1952895" y="94419"/>
                  </a:lnTo>
                  <a:lnTo>
                    <a:pt x="1956495" y="98018"/>
                  </a:lnTo>
                  <a:lnTo>
                    <a:pt x="1961534" y="103058"/>
                  </a:lnTo>
                  <a:lnTo>
                    <a:pt x="1968373" y="108457"/>
                  </a:lnTo>
                  <a:lnTo>
                    <a:pt x="1980612" y="111697"/>
                  </a:lnTo>
                  <a:lnTo>
                    <a:pt x="1996091" y="96219"/>
                  </a:lnTo>
                  <a:lnTo>
                    <a:pt x="1996091" y="115296"/>
                  </a:lnTo>
                  <a:lnTo>
                    <a:pt x="2011929" y="120335"/>
                  </a:lnTo>
                  <a:lnTo>
                    <a:pt x="2016969" y="123935"/>
                  </a:lnTo>
                  <a:lnTo>
                    <a:pt x="2020568" y="127174"/>
                  </a:lnTo>
                  <a:lnTo>
                    <a:pt x="2029208" y="123935"/>
                  </a:lnTo>
                  <a:lnTo>
                    <a:pt x="2037847" y="122135"/>
                  </a:lnTo>
                  <a:lnTo>
                    <a:pt x="2034247" y="115296"/>
                  </a:lnTo>
                  <a:close/>
                  <a:moveTo>
                    <a:pt x="680124" y="0"/>
                  </a:moveTo>
                  <a:lnTo>
                    <a:pt x="685162" y="0"/>
                  </a:lnTo>
                  <a:lnTo>
                    <a:pt x="691999" y="0"/>
                  </a:lnTo>
                  <a:lnTo>
                    <a:pt x="699197" y="1800"/>
                  </a:lnTo>
                  <a:lnTo>
                    <a:pt x="709632" y="6840"/>
                  </a:lnTo>
                  <a:lnTo>
                    <a:pt x="716470" y="14041"/>
                  </a:lnTo>
                  <a:lnTo>
                    <a:pt x="719708" y="19081"/>
                  </a:lnTo>
                  <a:lnTo>
                    <a:pt x="721508" y="20882"/>
                  </a:lnTo>
                  <a:lnTo>
                    <a:pt x="730144" y="22682"/>
                  </a:lnTo>
                  <a:lnTo>
                    <a:pt x="776925" y="20882"/>
                  </a:lnTo>
                  <a:lnTo>
                    <a:pt x="818308" y="20882"/>
                  </a:lnTo>
                  <a:lnTo>
                    <a:pt x="856453" y="24122"/>
                  </a:lnTo>
                  <a:lnTo>
                    <a:pt x="891359" y="31322"/>
                  </a:lnTo>
                  <a:lnTo>
                    <a:pt x="924106" y="39963"/>
                  </a:lnTo>
                  <a:lnTo>
                    <a:pt x="956852" y="51844"/>
                  </a:lnTo>
                  <a:lnTo>
                    <a:pt x="988160" y="65885"/>
                  </a:lnTo>
                  <a:lnTo>
                    <a:pt x="1019107" y="79566"/>
                  </a:lnTo>
                  <a:lnTo>
                    <a:pt x="1048615" y="99007"/>
                  </a:lnTo>
                  <a:lnTo>
                    <a:pt x="1076324" y="117729"/>
                  </a:lnTo>
                  <a:lnTo>
                    <a:pt x="1128143" y="157691"/>
                  </a:lnTo>
                  <a:lnTo>
                    <a:pt x="1166288" y="186853"/>
                  </a:lnTo>
                  <a:lnTo>
                    <a:pt x="1200833" y="218176"/>
                  </a:lnTo>
                  <a:lnTo>
                    <a:pt x="1207671" y="211335"/>
                  </a:lnTo>
                  <a:lnTo>
                    <a:pt x="1216307" y="207735"/>
                  </a:lnTo>
                  <a:lnTo>
                    <a:pt x="1219906" y="204495"/>
                  </a:lnTo>
                  <a:lnTo>
                    <a:pt x="1221705" y="200895"/>
                  </a:lnTo>
                  <a:lnTo>
                    <a:pt x="1224944" y="195854"/>
                  </a:lnTo>
                  <a:lnTo>
                    <a:pt x="1224944" y="176773"/>
                  </a:lnTo>
                  <a:lnTo>
                    <a:pt x="1226743" y="166332"/>
                  </a:lnTo>
                  <a:lnTo>
                    <a:pt x="1228542" y="154091"/>
                  </a:lnTo>
                  <a:lnTo>
                    <a:pt x="1230341" y="136810"/>
                  </a:lnTo>
                  <a:lnTo>
                    <a:pt x="1233580" y="116288"/>
                  </a:lnTo>
                  <a:lnTo>
                    <a:pt x="1238978" y="97207"/>
                  </a:lnTo>
                  <a:lnTo>
                    <a:pt x="1247614" y="93607"/>
                  </a:lnTo>
                  <a:lnTo>
                    <a:pt x="1263088" y="91807"/>
                  </a:lnTo>
                  <a:lnTo>
                    <a:pt x="1277123" y="91807"/>
                  </a:lnTo>
                  <a:lnTo>
                    <a:pt x="1289358" y="91807"/>
                  </a:lnTo>
                  <a:lnTo>
                    <a:pt x="1301233" y="95407"/>
                  </a:lnTo>
                  <a:lnTo>
                    <a:pt x="1304831" y="97207"/>
                  </a:lnTo>
                  <a:lnTo>
                    <a:pt x="1311669" y="100447"/>
                  </a:lnTo>
                  <a:lnTo>
                    <a:pt x="1320305" y="104048"/>
                  </a:lnTo>
                  <a:lnTo>
                    <a:pt x="1328942" y="104048"/>
                  </a:lnTo>
                  <a:lnTo>
                    <a:pt x="1341177" y="105848"/>
                  </a:lnTo>
                  <a:lnTo>
                    <a:pt x="1420704" y="109088"/>
                  </a:lnTo>
                  <a:lnTo>
                    <a:pt x="1462088" y="110888"/>
                  </a:lnTo>
                  <a:lnTo>
                    <a:pt x="1505270" y="109088"/>
                  </a:lnTo>
                  <a:lnTo>
                    <a:pt x="1548813" y="109088"/>
                  </a:lnTo>
                  <a:lnTo>
                    <a:pt x="1590196" y="110888"/>
                  </a:lnTo>
                  <a:lnTo>
                    <a:pt x="1673322" y="116288"/>
                  </a:lnTo>
                  <a:lnTo>
                    <a:pt x="1680159" y="116288"/>
                  </a:lnTo>
                  <a:lnTo>
                    <a:pt x="1686997" y="123129"/>
                  </a:lnTo>
                  <a:lnTo>
                    <a:pt x="1694194" y="135010"/>
                  </a:lnTo>
                  <a:lnTo>
                    <a:pt x="1699232" y="147251"/>
                  </a:lnTo>
                  <a:lnTo>
                    <a:pt x="1704629" y="162732"/>
                  </a:lnTo>
                  <a:lnTo>
                    <a:pt x="1706069" y="178213"/>
                  </a:lnTo>
                  <a:lnTo>
                    <a:pt x="1707868" y="194054"/>
                  </a:lnTo>
                  <a:lnTo>
                    <a:pt x="1706069" y="213136"/>
                  </a:lnTo>
                  <a:lnTo>
                    <a:pt x="1704629" y="232217"/>
                  </a:lnTo>
                  <a:lnTo>
                    <a:pt x="1701031" y="251298"/>
                  </a:lnTo>
                  <a:lnTo>
                    <a:pt x="1701031" y="311782"/>
                  </a:lnTo>
                  <a:lnTo>
                    <a:pt x="1702830" y="346345"/>
                  </a:lnTo>
                  <a:lnTo>
                    <a:pt x="1704629" y="380907"/>
                  </a:lnTo>
                  <a:lnTo>
                    <a:pt x="1707868" y="457233"/>
                  </a:lnTo>
                  <a:lnTo>
                    <a:pt x="1711467" y="528158"/>
                  </a:lnTo>
                  <a:lnTo>
                    <a:pt x="1711467" y="599083"/>
                  </a:lnTo>
                  <a:lnTo>
                    <a:pt x="1711467" y="633646"/>
                  </a:lnTo>
                  <a:lnTo>
                    <a:pt x="1707868" y="664968"/>
                  </a:lnTo>
                  <a:lnTo>
                    <a:pt x="1702830" y="720412"/>
                  </a:lnTo>
                  <a:lnTo>
                    <a:pt x="1697432" y="748134"/>
                  </a:lnTo>
                  <a:lnTo>
                    <a:pt x="1690595" y="774056"/>
                  </a:lnTo>
                  <a:lnTo>
                    <a:pt x="1699232" y="786297"/>
                  </a:lnTo>
                  <a:lnTo>
                    <a:pt x="1704629" y="801778"/>
                  </a:lnTo>
                  <a:lnTo>
                    <a:pt x="1707868" y="819059"/>
                  </a:lnTo>
                  <a:lnTo>
                    <a:pt x="1707868" y="836341"/>
                  </a:lnTo>
                  <a:lnTo>
                    <a:pt x="1707868" y="856862"/>
                  </a:lnTo>
                  <a:lnTo>
                    <a:pt x="1702830" y="875943"/>
                  </a:lnTo>
                  <a:lnTo>
                    <a:pt x="1695633" y="895385"/>
                  </a:lnTo>
                  <a:lnTo>
                    <a:pt x="1686997" y="912666"/>
                  </a:lnTo>
                  <a:lnTo>
                    <a:pt x="1683758" y="919507"/>
                  </a:lnTo>
                  <a:lnTo>
                    <a:pt x="1675121" y="919507"/>
                  </a:lnTo>
                  <a:lnTo>
                    <a:pt x="1622943" y="919507"/>
                  </a:lnTo>
                  <a:lnTo>
                    <a:pt x="1572923" y="915906"/>
                  </a:lnTo>
                  <a:lnTo>
                    <a:pt x="1524342" y="912666"/>
                  </a:lnTo>
                  <a:lnTo>
                    <a:pt x="1477561" y="907266"/>
                  </a:lnTo>
                  <a:lnTo>
                    <a:pt x="1432939" y="905466"/>
                  </a:lnTo>
                  <a:lnTo>
                    <a:pt x="1389397" y="905466"/>
                  </a:lnTo>
                  <a:lnTo>
                    <a:pt x="1348014" y="905466"/>
                  </a:lnTo>
                  <a:lnTo>
                    <a:pt x="1308070" y="907266"/>
                  </a:lnTo>
                  <a:lnTo>
                    <a:pt x="1290797" y="909066"/>
                  </a:lnTo>
                  <a:lnTo>
                    <a:pt x="1277123" y="910866"/>
                  </a:lnTo>
                  <a:lnTo>
                    <a:pt x="1259850" y="914466"/>
                  </a:lnTo>
                  <a:lnTo>
                    <a:pt x="1247614" y="919507"/>
                  </a:lnTo>
                  <a:lnTo>
                    <a:pt x="1233580" y="921307"/>
                  </a:lnTo>
                  <a:lnTo>
                    <a:pt x="1216307" y="921307"/>
                  </a:lnTo>
                  <a:lnTo>
                    <a:pt x="1199034" y="919507"/>
                  </a:lnTo>
                  <a:lnTo>
                    <a:pt x="1188598" y="917706"/>
                  </a:lnTo>
                  <a:lnTo>
                    <a:pt x="1183561" y="883144"/>
                  </a:lnTo>
                  <a:lnTo>
                    <a:pt x="1154412" y="742734"/>
                  </a:lnTo>
                  <a:lnTo>
                    <a:pt x="1149014" y="725452"/>
                  </a:lnTo>
                  <a:lnTo>
                    <a:pt x="1143976" y="708171"/>
                  </a:lnTo>
                  <a:lnTo>
                    <a:pt x="1136780" y="692690"/>
                  </a:lnTo>
                  <a:lnTo>
                    <a:pt x="1129942" y="675409"/>
                  </a:lnTo>
                  <a:lnTo>
                    <a:pt x="1121306" y="659928"/>
                  </a:lnTo>
                  <a:lnTo>
                    <a:pt x="1110870" y="644086"/>
                  </a:lnTo>
                  <a:lnTo>
                    <a:pt x="1088199" y="613124"/>
                  </a:lnTo>
                  <a:lnTo>
                    <a:pt x="1081362" y="600883"/>
                  </a:lnTo>
                  <a:lnTo>
                    <a:pt x="1070926" y="590443"/>
                  </a:lnTo>
                  <a:lnTo>
                    <a:pt x="1062289" y="580002"/>
                  </a:lnTo>
                  <a:lnTo>
                    <a:pt x="1050414" y="571361"/>
                  </a:lnTo>
                  <a:lnTo>
                    <a:pt x="1039979" y="564521"/>
                  </a:lnTo>
                  <a:lnTo>
                    <a:pt x="1029543" y="555880"/>
                  </a:lnTo>
                  <a:lnTo>
                    <a:pt x="1010471" y="534999"/>
                  </a:lnTo>
                  <a:lnTo>
                    <a:pt x="1000035" y="524558"/>
                  </a:lnTo>
                  <a:lnTo>
                    <a:pt x="956852" y="514477"/>
                  </a:lnTo>
                  <a:lnTo>
                    <a:pt x="946416" y="510877"/>
                  </a:lnTo>
                  <a:lnTo>
                    <a:pt x="937780" y="507277"/>
                  </a:lnTo>
                  <a:lnTo>
                    <a:pt x="935981" y="509077"/>
                  </a:lnTo>
                  <a:lnTo>
                    <a:pt x="935981" y="507277"/>
                  </a:lnTo>
                  <a:lnTo>
                    <a:pt x="927344" y="500436"/>
                  </a:lnTo>
                  <a:lnTo>
                    <a:pt x="920507" y="493596"/>
                  </a:lnTo>
                  <a:lnTo>
                    <a:pt x="896397" y="497196"/>
                  </a:lnTo>
                  <a:lnTo>
                    <a:pt x="875525" y="498636"/>
                  </a:lnTo>
                  <a:lnTo>
                    <a:pt x="863650" y="500436"/>
                  </a:lnTo>
                  <a:lnTo>
                    <a:pt x="849616" y="502236"/>
                  </a:lnTo>
                  <a:lnTo>
                    <a:pt x="823706" y="502236"/>
                  </a:lnTo>
                  <a:lnTo>
                    <a:pt x="806433" y="509077"/>
                  </a:lnTo>
                  <a:lnTo>
                    <a:pt x="787361" y="523118"/>
                  </a:lnTo>
                  <a:lnTo>
                    <a:pt x="775126" y="531759"/>
                  </a:lnTo>
                  <a:lnTo>
                    <a:pt x="763251" y="540399"/>
                  </a:lnTo>
                  <a:lnTo>
                    <a:pt x="754614" y="550480"/>
                  </a:lnTo>
                  <a:lnTo>
                    <a:pt x="745978" y="562721"/>
                  </a:lnTo>
                  <a:lnTo>
                    <a:pt x="735542" y="576402"/>
                  </a:lnTo>
                  <a:lnTo>
                    <a:pt x="726905" y="590443"/>
                  </a:lnTo>
                  <a:lnTo>
                    <a:pt x="719708" y="604124"/>
                  </a:lnTo>
                  <a:lnTo>
                    <a:pt x="712871" y="618165"/>
                  </a:lnTo>
                  <a:lnTo>
                    <a:pt x="706034" y="633646"/>
                  </a:lnTo>
                  <a:lnTo>
                    <a:pt x="700636" y="647687"/>
                  </a:lnTo>
                  <a:lnTo>
                    <a:pt x="699197" y="661368"/>
                  </a:lnTo>
                  <a:lnTo>
                    <a:pt x="699197" y="671809"/>
                  </a:lnTo>
                  <a:lnTo>
                    <a:pt x="700636" y="689090"/>
                  </a:lnTo>
                  <a:lnTo>
                    <a:pt x="702435" y="708171"/>
                  </a:lnTo>
                  <a:lnTo>
                    <a:pt x="707833" y="725452"/>
                  </a:lnTo>
                  <a:lnTo>
                    <a:pt x="714670" y="742734"/>
                  </a:lnTo>
                  <a:lnTo>
                    <a:pt x="723307" y="760015"/>
                  </a:lnTo>
                  <a:lnTo>
                    <a:pt x="735542" y="777656"/>
                  </a:lnTo>
                  <a:lnTo>
                    <a:pt x="747417" y="794938"/>
                  </a:lnTo>
                  <a:lnTo>
                    <a:pt x="763251" y="812219"/>
                  </a:lnTo>
                  <a:lnTo>
                    <a:pt x="794198" y="844981"/>
                  </a:lnTo>
                  <a:lnTo>
                    <a:pt x="825505" y="875943"/>
                  </a:lnTo>
                  <a:lnTo>
                    <a:pt x="856453" y="904025"/>
                  </a:lnTo>
                  <a:lnTo>
                    <a:pt x="872286" y="915906"/>
                  </a:lnTo>
                  <a:lnTo>
                    <a:pt x="887760" y="926347"/>
                  </a:lnTo>
                  <a:lnTo>
                    <a:pt x="956852" y="978191"/>
                  </a:lnTo>
                  <a:lnTo>
                    <a:pt x="1009031" y="1018154"/>
                  </a:lnTo>
                  <a:lnTo>
                    <a:pt x="1064089" y="1058117"/>
                  </a:lnTo>
                  <a:lnTo>
                    <a:pt x="1119506" y="1095919"/>
                  </a:lnTo>
                  <a:lnTo>
                    <a:pt x="1185360" y="1144523"/>
                  </a:lnTo>
                  <a:lnTo>
                    <a:pt x="1250853" y="1189526"/>
                  </a:lnTo>
                  <a:lnTo>
                    <a:pt x="1448413" y="1324536"/>
                  </a:lnTo>
                  <a:lnTo>
                    <a:pt x="1559248" y="1405902"/>
                  </a:lnTo>
                  <a:lnTo>
                    <a:pt x="1597033" y="1385020"/>
                  </a:lnTo>
                  <a:lnTo>
                    <a:pt x="1566086" y="1412742"/>
                  </a:lnTo>
                  <a:lnTo>
                    <a:pt x="1593794" y="1433624"/>
                  </a:lnTo>
                  <a:lnTo>
                    <a:pt x="1612867" y="1452705"/>
                  </a:lnTo>
                  <a:lnTo>
                    <a:pt x="1628341" y="1469986"/>
                  </a:lnTo>
                  <a:lnTo>
                    <a:pt x="1652451" y="1499509"/>
                  </a:lnTo>
                  <a:lnTo>
                    <a:pt x="1673322" y="1539111"/>
                  </a:lnTo>
                  <a:lnTo>
                    <a:pt x="1697432" y="1585915"/>
                  </a:lnTo>
                  <a:lnTo>
                    <a:pt x="1716505" y="1608596"/>
                  </a:lnTo>
                  <a:lnTo>
                    <a:pt x="1731978" y="1630918"/>
                  </a:lnTo>
                  <a:lnTo>
                    <a:pt x="1746013" y="1655040"/>
                  </a:lnTo>
                  <a:lnTo>
                    <a:pt x="1756449" y="1681322"/>
                  </a:lnTo>
                  <a:lnTo>
                    <a:pt x="1775161" y="1738566"/>
                  </a:lnTo>
                  <a:lnTo>
                    <a:pt x="1785597" y="1772768"/>
                  </a:lnTo>
                  <a:lnTo>
                    <a:pt x="1794233" y="1809131"/>
                  </a:lnTo>
                  <a:lnTo>
                    <a:pt x="1794233" y="1925059"/>
                  </a:lnTo>
                  <a:lnTo>
                    <a:pt x="1794233" y="1953141"/>
                  </a:lnTo>
                  <a:lnTo>
                    <a:pt x="1796032" y="1975463"/>
                  </a:lnTo>
                  <a:lnTo>
                    <a:pt x="1799631" y="1985904"/>
                  </a:lnTo>
                  <a:lnTo>
                    <a:pt x="1802870" y="1996344"/>
                  </a:lnTo>
                  <a:lnTo>
                    <a:pt x="1808268" y="2004985"/>
                  </a:lnTo>
                  <a:lnTo>
                    <a:pt x="1815105" y="2013626"/>
                  </a:lnTo>
                  <a:lnTo>
                    <a:pt x="1816904" y="2020466"/>
                  </a:lnTo>
                  <a:lnTo>
                    <a:pt x="1818703" y="2043148"/>
                  </a:lnTo>
                  <a:lnTo>
                    <a:pt x="1820503" y="2065469"/>
                  </a:lnTo>
                  <a:lnTo>
                    <a:pt x="1818703" y="2089951"/>
                  </a:lnTo>
                  <a:lnTo>
                    <a:pt x="1816904" y="2114073"/>
                  </a:lnTo>
                  <a:lnTo>
                    <a:pt x="1815105" y="2138195"/>
                  </a:lnTo>
                  <a:lnTo>
                    <a:pt x="1815105" y="2159076"/>
                  </a:lnTo>
                  <a:lnTo>
                    <a:pt x="1815105" y="2176357"/>
                  </a:lnTo>
                  <a:lnTo>
                    <a:pt x="1816904" y="2193639"/>
                  </a:lnTo>
                  <a:lnTo>
                    <a:pt x="1816904" y="2196879"/>
                  </a:lnTo>
                  <a:lnTo>
                    <a:pt x="1816904" y="2200479"/>
                  </a:lnTo>
                  <a:lnTo>
                    <a:pt x="1808268" y="2219560"/>
                  </a:lnTo>
                  <a:lnTo>
                    <a:pt x="1801430" y="2233601"/>
                  </a:lnTo>
                  <a:lnTo>
                    <a:pt x="1796032" y="2254483"/>
                  </a:lnTo>
                  <a:lnTo>
                    <a:pt x="1794233" y="2275004"/>
                  </a:lnTo>
                  <a:lnTo>
                    <a:pt x="1794233" y="2325048"/>
                  </a:lnTo>
                  <a:lnTo>
                    <a:pt x="1773722" y="2302726"/>
                  </a:lnTo>
                  <a:lnTo>
                    <a:pt x="1766525" y="2311367"/>
                  </a:lnTo>
                  <a:lnTo>
                    <a:pt x="1763286" y="2321808"/>
                  </a:lnTo>
                  <a:lnTo>
                    <a:pt x="1759687" y="2330448"/>
                  </a:lnTo>
                  <a:lnTo>
                    <a:pt x="1756449" y="2340889"/>
                  </a:lnTo>
                  <a:lnTo>
                    <a:pt x="1747812" y="2371851"/>
                  </a:lnTo>
                  <a:lnTo>
                    <a:pt x="1742414" y="2389493"/>
                  </a:lnTo>
                  <a:lnTo>
                    <a:pt x="1737376" y="2404974"/>
                  </a:lnTo>
                  <a:lnTo>
                    <a:pt x="1737376" y="2410014"/>
                  </a:lnTo>
                  <a:lnTo>
                    <a:pt x="1733778" y="2413614"/>
                  </a:lnTo>
                  <a:lnTo>
                    <a:pt x="1690595" y="2453217"/>
                  </a:lnTo>
                  <a:lnTo>
                    <a:pt x="1652451" y="2494980"/>
                  </a:lnTo>
                  <a:lnTo>
                    <a:pt x="1635178" y="2514062"/>
                  </a:lnTo>
                  <a:lnTo>
                    <a:pt x="1619704" y="2538183"/>
                  </a:lnTo>
                  <a:lnTo>
                    <a:pt x="1611067" y="2552224"/>
                  </a:lnTo>
                  <a:lnTo>
                    <a:pt x="1600632" y="2562305"/>
                  </a:lnTo>
                  <a:lnTo>
                    <a:pt x="1590196" y="2570586"/>
                  </a:lnTo>
                  <a:lnTo>
                    <a:pt x="1579760" y="2575986"/>
                  </a:lnTo>
                  <a:lnTo>
                    <a:pt x="1559248" y="2589667"/>
                  </a:lnTo>
                  <a:lnTo>
                    <a:pt x="1540176" y="2600108"/>
                  </a:lnTo>
                  <a:lnTo>
                    <a:pt x="1519304" y="2606948"/>
                  </a:lnTo>
                  <a:lnTo>
                    <a:pt x="1500232" y="2612349"/>
                  </a:lnTo>
                  <a:lnTo>
                    <a:pt x="1484759" y="2615589"/>
                  </a:lnTo>
                  <a:lnTo>
                    <a:pt x="1467485" y="2622790"/>
                  </a:lnTo>
                  <a:lnTo>
                    <a:pt x="1450212" y="2633230"/>
                  </a:lnTo>
                  <a:lnTo>
                    <a:pt x="1432939" y="2645111"/>
                  </a:lnTo>
                  <a:lnTo>
                    <a:pt x="1427542" y="2650512"/>
                  </a:lnTo>
                  <a:lnTo>
                    <a:pt x="1420704" y="2648711"/>
                  </a:lnTo>
                  <a:lnTo>
                    <a:pt x="1398034" y="2645111"/>
                  </a:lnTo>
                  <a:lnTo>
                    <a:pt x="1377162" y="2643311"/>
                  </a:lnTo>
                  <a:lnTo>
                    <a:pt x="1356650" y="2643311"/>
                  </a:lnTo>
                  <a:lnTo>
                    <a:pt x="1335779" y="2645111"/>
                  </a:lnTo>
                  <a:lnTo>
                    <a:pt x="1323904" y="2648711"/>
                  </a:lnTo>
                  <a:lnTo>
                    <a:pt x="1289358" y="2659152"/>
                  </a:lnTo>
                  <a:lnTo>
                    <a:pt x="1256251" y="2671393"/>
                  </a:lnTo>
                  <a:lnTo>
                    <a:pt x="1178523" y="2704155"/>
                  </a:lnTo>
                  <a:lnTo>
                    <a:pt x="1157651" y="2712796"/>
                  </a:lnTo>
                  <a:lnTo>
                    <a:pt x="1136780" y="2717836"/>
                  </a:lnTo>
                  <a:lnTo>
                    <a:pt x="1114468" y="2724677"/>
                  </a:lnTo>
                  <a:lnTo>
                    <a:pt x="1091798" y="2728277"/>
                  </a:lnTo>
                  <a:lnTo>
                    <a:pt x="1076324" y="2726477"/>
                  </a:lnTo>
                  <a:lnTo>
                    <a:pt x="1060850" y="2722877"/>
                  </a:lnTo>
                  <a:lnTo>
                    <a:pt x="1048615" y="2716036"/>
                  </a:lnTo>
                  <a:lnTo>
                    <a:pt x="1034941" y="2705596"/>
                  </a:lnTo>
                  <a:lnTo>
                    <a:pt x="1010471" y="2707396"/>
                  </a:lnTo>
                  <a:lnTo>
                    <a:pt x="984561" y="2705596"/>
                  </a:lnTo>
                  <a:lnTo>
                    <a:pt x="961890" y="2700555"/>
                  </a:lnTo>
                  <a:lnTo>
                    <a:pt x="941379" y="2693715"/>
                  </a:lnTo>
                  <a:lnTo>
                    <a:pt x="920507" y="2686874"/>
                  </a:lnTo>
                  <a:lnTo>
                    <a:pt x="896397" y="2683274"/>
                  </a:lnTo>
                  <a:lnTo>
                    <a:pt x="868688" y="2681474"/>
                  </a:lnTo>
                  <a:lnTo>
                    <a:pt x="835581" y="2683274"/>
                  </a:lnTo>
                  <a:lnTo>
                    <a:pt x="830543" y="2685074"/>
                  </a:lnTo>
                  <a:lnTo>
                    <a:pt x="821907" y="2686874"/>
                  </a:lnTo>
                  <a:lnTo>
                    <a:pt x="818308" y="2685074"/>
                  </a:lnTo>
                  <a:lnTo>
                    <a:pt x="815070" y="2683274"/>
                  </a:lnTo>
                  <a:lnTo>
                    <a:pt x="811471" y="2680034"/>
                  </a:lnTo>
                  <a:lnTo>
                    <a:pt x="809672" y="2676433"/>
                  </a:lnTo>
                  <a:lnTo>
                    <a:pt x="807873" y="2671393"/>
                  </a:lnTo>
                  <a:lnTo>
                    <a:pt x="809672" y="2665993"/>
                  </a:lnTo>
                  <a:lnTo>
                    <a:pt x="811471" y="2662752"/>
                  </a:lnTo>
                  <a:lnTo>
                    <a:pt x="815070" y="2659152"/>
                  </a:lnTo>
                  <a:lnTo>
                    <a:pt x="799236" y="2655552"/>
                  </a:lnTo>
                  <a:lnTo>
                    <a:pt x="785562" y="2646911"/>
                  </a:lnTo>
                  <a:lnTo>
                    <a:pt x="780524" y="2645111"/>
                  </a:lnTo>
                  <a:lnTo>
                    <a:pt x="775126" y="2643311"/>
                  </a:lnTo>
                  <a:lnTo>
                    <a:pt x="768289" y="2645111"/>
                  </a:lnTo>
                  <a:lnTo>
                    <a:pt x="764690" y="2646911"/>
                  </a:lnTo>
                  <a:lnTo>
                    <a:pt x="740580" y="2662752"/>
                  </a:lnTo>
                  <a:lnTo>
                    <a:pt x="740580" y="2640071"/>
                  </a:lnTo>
                  <a:lnTo>
                    <a:pt x="737341" y="2638271"/>
                  </a:lnTo>
                  <a:lnTo>
                    <a:pt x="730144" y="2634670"/>
                  </a:lnTo>
                  <a:lnTo>
                    <a:pt x="723307" y="2629630"/>
                  </a:lnTo>
                  <a:lnTo>
                    <a:pt x="716470" y="2622790"/>
                  </a:lnTo>
                  <a:lnTo>
                    <a:pt x="714670" y="2619189"/>
                  </a:lnTo>
                  <a:lnTo>
                    <a:pt x="711072" y="2614149"/>
                  </a:lnTo>
                  <a:lnTo>
                    <a:pt x="709632" y="2610549"/>
                  </a:lnTo>
                  <a:lnTo>
                    <a:pt x="709632" y="2606948"/>
                  </a:lnTo>
                  <a:lnTo>
                    <a:pt x="685162" y="2598308"/>
                  </a:lnTo>
                  <a:lnTo>
                    <a:pt x="661052" y="2587867"/>
                  </a:lnTo>
                  <a:lnTo>
                    <a:pt x="638381" y="2577786"/>
                  </a:lnTo>
                  <a:lnTo>
                    <a:pt x="616070" y="2564105"/>
                  </a:lnTo>
                  <a:lnTo>
                    <a:pt x="576126" y="2541784"/>
                  </a:lnTo>
                  <a:lnTo>
                    <a:pt x="534743" y="2514062"/>
                  </a:lnTo>
                  <a:lnTo>
                    <a:pt x="532944" y="2517302"/>
                  </a:lnTo>
                  <a:lnTo>
                    <a:pt x="531145" y="2527743"/>
                  </a:lnTo>
                  <a:lnTo>
                    <a:pt x="531145" y="2541784"/>
                  </a:lnTo>
                  <a:lnTo>
                    <a:pt x="529345" y="2545024"/>
                  </a:lnTo>
                  <a:lnTo>
                    <a:pt x="527546" y="2559065"/>
                  </a:lnTo>
                  <a:lnTo>
                    <a:pt x="526107" y="2574186"/>
                  </a:lnTo>
                  <a:lnTo>
                    <a:pt x="526107" y="2579226"/>
                  </a:lnTo>
                  <a:lnTo>
                    <a:pt x="520709" y="2591467"/>
                  </a:lnTo>
                  <a:lnTo>
                    <a:pt x="515671" y="2601908"/>
                  </a:lnTo>
                  <a:lnTo>
                    <a:pt x="518910" y="2614149"/>
                  </a:lnTo>
                  <a:lnTo>
                    <a:pt x="518910" y="2619189"/>
                  </a:lnTo>
                  <a:lnTo>
                    <a:pt x="548418" y="2619189"/>
                  </a:lnTo>
                  <a:lnTo>
                    <a:pt x="522508" y="2645111"/>
                  </a:lnTo>
                  <a:lnTo>
                    <a:pt x="503436" y="2664193"/>
                  </a:lnTo>
                  <a:lnTo>
                    <a:pt x="498398" y="2667793"/>
                  </a:lnTo>
                  <a:lnTo>
                    <a:pt x="496599" y="2672833"/>
                  </a:lnTo>
                  <a:lnTo>
                    <a:pt x="493000" y="2680034"/>
                  </a:lnTo>
                  <a:lnTo>
                    <a:pt x="493000" y="2690114"/>
                  </a:lnTo>
                  <a:lnTo>
                    <a:pt x="493000" y="2705596"/>
                  </a:lnTo>
                  <a:lnTo>
                    <a:pt x="477526" y="2705596"/>
                  </a:lnTo>
                  <a:lnTo>
                    <a:pt x="460253" y="2705596"/>
                  </a:lnTo>
                  <a:lnTo>
                    <a:pt x="444780" y="2702355"/>
                  </a:lnTo>
                  <a:lnTo>
                    <a:pt x="429306" y="2698755"/>
                  </a:lnTo>
                  <a:lnTo>
                    <a:pt x="411673" y="2693715"/>
                  </a:lnTo>
                  <a:lnTo>
                    <a:pt x="389362" y="2686874"/>
                  </a:lnTo>
                  <a:lnTo>
                    <a:pt x="377127" y="2683274"/>
                  </a:lnTo>
                  <a:lnTo>
                    <a:pt x="364892" y="2683274"/>
                  </a:lnTo>
                  <a:lnTo>
                    <a:pt x="359854" y="2686874"/>
                  </a:lnTo>
                  <a:lnTo>
                    <a:pt x="356255" y="2690114"/>
                  </a:lnTo>
                  <a:lnTo>
                    <a:pt x="353017" y="2693715"/>
                  </a:lnTo>
                  <a:lnTo>
                    <a:pt x="330706" y="2716036"/>
                  </a:lnTo>
                  <a:lnTo>
                    <a:pt x="323509" y="2722877"/>
                  </a:lnTo>
                  <a:lnTo>
                    <a:pt x="316671" y="2728277"/>
                  </a:lnTo>
                  <a:lnTo>
                    <a:pt x="299398" y="2735118"/>
                  </a:lnTo>
                  <a:lnTo>
                    <a:pt x="288963" y="2738718"/>
                  </a:lnTo>
                  <a:lnTo>
                    <a:pt x="278527" y="2740158"/>
                  </a:lnTo>
                  <a:lnTo>
                    <a:pt x="266292" y="2740158"/>
                  </a:lnTo>
                  <a:lnTo>
                    <a:pt x="252617" y="2738718"/>
                  </a:lnTo>
                  <a:lnTo>
                    <a:pt x="242182" y="2736918"/>
                  </a:lnTo>
                  <a:lnTo>
                    <a:pt x="242182" y="2724677"/>
                  </a:lnTo>
                  <a:lnTo>
                    <a:pt x="242182" y="2712796"/>
                  </a:lnTo>
                  <a:lnTo>
                    <a:pt x="245780" y="2702355"/>
                  </a:lnTo>
                  <a:lnTo>
                    <a:pt x="250818" y="2691915"/>
                  </a:lnTo>
                  <a:lnTo>
                    <a:pt x="257655" y="2683274"/>
                  </a:lnTo>
                  <a:lnTo>
                    <a:pt x="259455" y="2683274"/>
                  </a:lnTo>
                  <a:lnTo>
                    <a:pt x="247220" y="2680034"/>
                  </a:lnTo>
                  <a:lnTo>
                    <a:pt x="238583" y="2680034"/>
                  </a:lnTo>
                  <a:lnTo>
                    <a:pt x="229946" y="2683274"/>
                  </a:lnTo>
                  <a:lnTo>
                    <a:pt x="224909" y="2686874"/>
                  </a:lnTo>
                  <a:lnTo>
                    <a:pt x="198999" y="2709196"/>
                  </a:lnTo>
                  <a:lnTo>
                    <a:pt x="188563" y="2719637"/>
                  </a:lnTo>
                  <a:lnTo>
                    <a:pt x="179927" y="2731517"/>
                  </a:lnTo>
                  <a:lnTo>
                    <a:pt x="157616" y="2768240"/>
                  </a:lnTo>
                  <a:lnTo>
                    <a:pt x="152218" y="2726477"/>
                  </a:lnTo>
                  <a:lnTo>
                    <a:pt x="148979" y="2712796"/>
                  </a:lnTo>
                  <a:lnTo>
                    <a:pt x="141782" y="2700555"/>
                  </a:lnTo>
                  <a:lnTo>
                    <a:pt x="133146" y="2691915"/>
                  </a:lnTo>
                  <a:lnTo>
                    <a:pt x="124509" y="2686874"/>
                  </a:lnTo>
                  <a:lnTo>
                    <a:pt x="110835" y="2683274"/>
                  </a:lnTo>
                  <a:lnTo>
                    <a:pt x="95001" y="2678234"/>
                  </a:lnTo>
                  <a:lnTo>
                    <a:pt x="60455" y="2665993"/>
                  </a:lnTo>
                  <a:lnTo>
                    <a:pt x="36345" y="2655552"/>
                  </a:lnTo>
                  <a:lnTo>
                    <a:pt x="36345" y="2646911"/>
                  </a:lnTo>
                  <a:lnTo>
                    <a:pt x="33106" y="2574186"/>
                  </a:lnTo>
                  <a:lnTo>
                    <a:pt x="33106" y="2501821"/>
                  </a:lnTo>
                  <a:lnTo>
                    <a:pt x="34546" y="2432696"/>
                  </a:lnTo>
                  <a:lnTo>
                    <a:pt x="39943" y="2363211"/>
                  </a:lnTo>
                  <a:lnTo>
                    <a:pt x="39943" y="2356370"/>
                  </a:lnTo>
                  <a:lnTo>
                    <a:pt x="44981" y="2210920"/>
                  </a:lnTo>
                  <a:lnTo>
                    <a:pt x="46781" y="2139995"/>
                  </a:lnTo>
                  <a:lnTo>
                    <a:pt x="46781" y="2069070"/>
                  </a:lnTo>
                  <a:lnTo>
                    <a:pt x="46781" y="2048188"/>
                  </a:lnTo>
                  <a:lnTo>
                    <a:pt x="44981" y="2029107"/>
                  </a:lnTo>
                  <a:lnTo>
                    <a:pt x="39943" y="1991304"/>
                  </a:lnTo>
                  <a:lnTo>
                    <a:pt x="36345" y="1973663"/>
                  </a:lnTo>
                  <a:lnTo>
                    <a:pt x="36345" y="1956382"/>
                  </a:lnTo>
                  <a:lnTo>
                    <a:pt x="38144" y="1937300"/>
                  </a:lnTo>
                  <a:lnTo>
                    <a:pt x="44981" y="1920019"/>
                  </a:lnTo>
                  <a:lnTo>
                    <a:pt x="41743" y="1911378"/>
                  </a:lnTo>
                  <a:lnTo>
                    <a:pt x="41743" y="1902738"/>
                  </a:lnTo>
                  <a:lnTo>
                    <a:pt x="34546" y="1897697"/>
                  </a:lnTo>
                  <a:lnTo>
                    <a:pt x="0" y="1887257"/>
                  </a:lnTo>
                  <a:lnTo>
                    <a:pt x="33106" y="1871775"/>
                  </a:lnTo>
                  <a:lnTo>
                    <a:pt x="36345" y="1864935"/>
                  </a:lnTo>
                  <a:lnTo>
                    <a:pt x="39943" y="1856294"/>
                  </a:lnTo>
                  <a:lnTo>
                    <a:pt x="39943" y="1824972"/>
                  </a:lnTo>
                  <a:lnTo>
                    <a:pt x="39943" y="1814531"/>
                  </a:lnTo>
                  <a:lnTo>
                    <a:pt x="41743" y="1805891"/>
                  </a:lnTo>
                  <a:lnTo>
                    <a:pt x="48580" y="1791850"/>
                  </a:lnTo>
                  <a:lnTo>
                    <a:pt x="51819" y="1785009"/>
                  </a:lnTo>
                  <a:lnTo>
                    <a:pt x="57217" y="1781409"/>
                  </a:lnTo>
                  <a:lnTo>
                    <a:pt x="62254" y="1778169"/>
                  </a:lnTo>
                  <a:lnTo>
                    <a:pt x="67652" y="1776369"/>
                  </a:lnTo>
                  <a:lnTo>
                    <a:pt x="76289" y="1774568"/>
                  </a:lnTo>
                  <a:lnTo>
                    <a:pt x="86365" y="1774568"/>
                  </a:lnTo>
                  <a:lnTo>
                    <a:pt x="98600" y="1776369"/>
                  </a:lnTo>
                  <a:lnTo>
                    <a:pt x="109035" y="1778169"/>
                  </a:lnTo>
                  <a:lnTo>
                    <a:pt x="117672" y="1783209"/>
                  </a:lnTo>
                  <a:lnTo>
                    <a:pt x="126308" y="1791850"/>
                  </a:lnTo>
                  <a:lnTo>
                    <a:pt x="131346" y="1804091"/>
                  </a:lnTo>
                  <a:lnTo>
                    <a:pt x="134945" y="1821372"/>
                  </a:lnTo>
                  <a:lnTo>
                    <a:pt x="136744" y="1835413"/>
                  </a:lnTo>
                  <a:lnTo>
                    <a:pt x="169491" y="1833613"/>
                  </a:lnTo>
                  <a:lnTo>
                    <a:pt x="209435" y="1830012"/>
                  </a:lnTo>
                  <a:lnTo>
                    <a:pt x="224909" y="1828212"/>
                  </a:lnTo>
                  <a:lnTo>
                    <a:pt x="287163" y="1821372"/>
                  </a:lnTo>
                  <a:lnTo>
                    <a:pt x="349418" y="1812731"/>
                  </a:lnTo>
                  <a:lnTo>
                    <a:pt x="436143" y="1812731"/>
                  </a:lnTo>
                  <a:lnTo>
                    <a:pt x="446579" y="1814531"/>
                  </a:lnTo>
                  <a:lnTo>
                    <a:pt x="457015" y="1812731"/>
                  </a:lnTo>
                  <a:lnTo>
                    <a:pt x="465651" y="1810931"/>
                  </a:lnTo>
                  <a:lnTo>
                    <a:pt x="474288" y="1807691"/>
                  </a:lnTo>
                  <a:lnTo>
                    <a:pt x="489761" y="1798690"/>
                  </a:lnTo>
                  <a:lnTo>
                    <a:pt x="501636" y="1790049"/>
                  </a:lnTo>
                  <a:lnTo>
                    <a:pt x="518910" y="1776369"/>
                  </a:lnTo>
                  <a:lnTo>
                    <a:pt x="526107" y="1797250"/>
                  </a:lnTo>
                  <a:lnTo>
                    <a:pt x="527546" y="1800490"/>
                  </a:lnTo>
                  <a:lnTo>
                    <a:pt x="532944" y="1802290"/>
                  </a:lnTo>
                  <a:lnTo>
                    <a:pt x="537982" y="1802290"/>
                  </a:lnTo>
                  <a:lnTo>
                    <a:pt x="543380" y="1802290"/>
                  </a:lnTo>
                  <a:lnTo>
                    <a:pt x="553815" y="1802290"/>
                  </a:lnTo>
                  <a:lnTo>
                    <a:pt x="567490" y="1804091"/>
                  </a:lnTo>
                  <a:lnTo>
                    <a:pt x="576126" y="1805891"/>
                  </a:lnTo>
                  <a:lnTo>
                    <a:pt x="581524" y="1809131"/>
                  </a:lnTo>
                  <a:lnTo>
                    <a:pt x="588361" y="1814531"/>
                  </a:lnTo>
                  <a:lnTo>
                    <a:pt x="593759" y="1821372"/>
                  </a:lnTo>
                  <a:lnTo>
                    <a:pt x="593759" y="1828212"/>
                  </a:lnTo>
                  <a:lnTo>
                    <a:pt x="593759" y="1835413"/>
                  </a:lnTo>
                  <a:lnTo>
                    <a:pt x="591960" y="1842253"/>
                  </a:lnTo>
                  <a:lnTo>
                    <a:pt x="586562" y="1849094"/>
                  </a:lnTo>
                  <a:lnTo>
                    <a:pt x="581524" y="1854494"/>
                  </a:lnTo>
                  <a:lnTo>
                    <a:pt x="572888" y="1857734"/>
                  </a:lnTo>
                  <a:lnTo>
                    <a:pt x="564251" y="1859535"/>
                  </a:lnTo>
                  <a:lnTo>
                    <a:pt x="565691" y="1868175"/>
                  </a:lnTo>
                  <a:lnTo>
                    <a:pt x="564251" y="1876816"/>
                  </a:lnTo>
                  <a:lnTo>
                    <a:pt x="560653" y="1892297"/>
                  </a:lnTo>
                  <a:lnTo>
                    <a:pt x="560653" y="1906338"/>
                  </a:lnTo>
                  <a:lnTo>
                    <a:pt x="562452" y="1913178"/>
                  </a:lnTo>
                  <a:lnTo>
                    <a:pt x="567490" y="1925059"/>
                  </a:lnTo>
                  <a:lnTo>
                    <a:pt x="574687" y="1939100"/>
                  </a:lnTo>
                  <a:lnTo>
                    <a:pt x="581524" y="1958182"/>
                  </a:lnTo>
                  <a:lnTo>
                    <a:pt x="583323" y="1963582"/>
                  </a:lnTo>
                  <a:lnTo>
                    <a:pt x="583323" y="1998145"/>
                  </a:lnTo>
                  <a:lnTo>
                    <a:pt x="591960" y="2022266"/>
                  </a:lnTo>
                  <a:lnTo>
                    <a:pt x="602396" y="2043148"/>
                  </a:lnTo>
                  <a:lnTo>
                    <a:pt x="612472" y="2058629"/>
                  </a:lnTo>
                  <a:lnTo>
                    <a:pt x="621108" y="2070510"/>
                  </a:lnTo>
                  <a:lnTo>
                    <a:pt x="628305" y="2080951"/>
                  </a:lnTo>
                  <a:lnTo>
                    <a:pt x="636582" y="2089951"/>
                  </a:lnTo>
                  <a:lnTo>
                    <a:pt x="647018" y="2098592"/>
                  </a:lnTo>
                  <a:lnTo>
                    <a:pt x="659253" y="2107232"/>
                  </a:lnTo>
                  <a:lnTo>
                    <a:pt x="678325" y="2091391"/>
                  </a:lnTo>
                  <a:lnTo>
                    <a:pt x="697397" y="2080951"/>
                  </a:lnTo>
                  <a:lnTo>
                    <a:pt x="704234" y="2079510"/>
                  </a:lnTo>
                  <a:lnTo>
                    <a:pt x="711072" y="2079510"/>
                  </a:lnTo>
                  <a:lnTo>
                    <a:pt x="718269" y="2079510"/>
                  </a:lnTo>
                  <a:lnTo>
                    <a:pt x="725106" y="2080951"/>
                  </a:lnTo>
                  <a:lnTo>
                    <a:pt x="733743" y="2084551"/>
                  </a:lnTo>
                  <a:lnTo>
                    <a:pt x="740580" y="2089951"/>
                  </a:lnTo>
                  <a:lnTo>
                    <a:pt x="747417" y="2096792"/>
                  </a:lnTo>
                  <a:lnTo>
                    <a:pt x="752815" y="2105432"/>
                  </a:lnTo>
                  <a:lnTo>
                    <a:pt x="756054" y="2109032"/>
                  </a:lnTo>
                  <a:lnTo>
                    <a:pt x="756054" y="2114073"/>
                  </a:lnTo>
                  <a:lnTo>
                    <a:pt x="754614" y="2122713"/>
                  </a:lnTo>
                  <a:lnTo>
                    <a:pt x="752815" y="2136754"/>
                  </a:lnTo>
                  <a:lnTo>
                    <a:pt x="751016" y="2143595"/>
                  </a:lnTo>
                  <a:lnTo>
                    <a:pt x="747417" y="2148635"/>
                  </a:lnTo>
                  <a:lnTo>
                    <a:pt x="744178" y="2155476"/>
                  </a:lnTo>
                  <a:lnTo>
                    <a:pt x="737341" y="2159076"/>
                  </a:lnTo>
                  <a:lnTo>
                    <a:pt x="756054" y="2174557"/>
                  </a:lnTo>
                  <a:lnTo>
                    <a:pt x="773326" y="2184998"/>
                  </a:lnTo>
                  <a:lnTo>
                    <a:pt x="794198" y="2193639"/>
                  </a:lnTo>
                  <a:lnTo>
                    <a:pt x="815070" y="2200479"/>
                  </a:lnTo>
                  <a:lnTo>
                    <a:pt x="840979" y="2205879"/>
                  </a:lnTo>
                  <a:lnTo>
                    <a:pt x="870487" y="2210920"/>
                  </a:lnTo>
                  <a:lnTo>
                    <a:pt x="908272" y="2214520"/>
                  </a:lnTo>
                  <a:lnTo>
                    <a:pt x="950015" y="2214520"/>
                  </a:lnTo>
                  <a:lnTo>
                    <a:pt x="1026304" y="2214520"/>
                  </a:lnTo>
                  <a:lnTo>
                    <a:pt x="1029543" y="2214520"/>
                  </a:lnTo>
                  <a:lnTo>
                    <a:pt x="1034941" y="2210920"/>
                  </a:lnTo>
                  <a:lnTo>
                    <a:pt x="1045016" y="2204079"/>
                  </a:lnTo>
                  <a:lnTo>
                    <a:pt x="1069127" y="2184998"/>
                  </a:lnTo>
                  <a:lnTo>
                    <a:pt x="1077763" y="2178157"/>
                  </a:lnTo>
                  <a:lnTo>
                    <a:pt x="1093597" y="2167717"/>
                  </a:lnTo>
                  <a:lnTo>
                    <a:pt x="1100434" y="2162676"/>
                  </a:lnTo>
                  <a:lnTo>
                    <a:pt x="1105832" y="2160876"/>
                  </a:lnTo>
                  <a:lnTo>
                    <a:pt x="1109071" y="2159076"/>
                  </a:lnTo>
                  <a:lnTo>
                    <a:pt x="1109071" y="2157276"/>
                  </a:lnTo>
                  <a:lnTo>
                    <a:pt x="1110870" y="2152236"/>
                  </a:lnTo>
                  <a:lnTo>
                    <a:pt x="1121306" y="2139995"/>
                  </a:lnTo>
                  <a:lnTo>
                    <a:pt x="1128143" y="2128114"/>
                  </a:lnTo>
                  <a:lnTo>
                    <a:pt x="1134980" y="2114073"/>
                  </a:lnTo>
                  <a:lnTo>
                    <a:pt x="1140378" y="2100032"/>
                  </a:lnTo>
                  <a:lnTo>
                    <a:pt x="1143976" y="2084551"/>
                  </a:lnTo>
                  <a:lnTo>
                    <a:pt x="1147215" y="2069070"/>
                  </a:lnTo>
                  <a:lnTo>
                    <a:pt x="1149014" y="2053229"/>
                  </a:lnTo>
                  <a:lnTo>
                    <a:pt x="1149014" y="2037747"/>
                  </a:lnTo>
                  <a:lnTo>
                    <a:pt x="1149014" y="2006785"/>
                  </a:lnTo>
                  <a:lnTo>
                    <a:pt x="1147215" y="1973663"/>
                  </a:lnTo>
                  <a:lnTo>
                    <a:pt x="1142177" y="1911378"/>
                  </a:lnTo>
                  <a:lnTo>
                    <a:pt x="1129942" y="1892297"/>
                  </a:lnTo>
                  <a:lnTo>
                    <a:pt x="1115908" y="1873576"/>
                  </a:lnTo>
                  <a:lnTo>
                    <a:pt x="1100434" y="1856294"/>
                  </a:lnTo>
                  <a:lnTo>
                    <a:pt x="1083161" y="1838653"/>
                  </a:lnTo>
                  <a:lnTo>
                    <a:pt x="1055452" y="1816331"/>
                  </a:lnTo>
                  <a:lnTo>
                    <a:pt x="1053653" y="1818132"/>
                  </a:lnTo>
                  <a:lnTo>
                    <a:pt x="1055452" y="1814531"/>
                  </a:lnTo>
                  <a:lnTo>
                    <a:pt x="1031342" y="1795450"/>
                  </a:lnTo>
                  <a:lnTo>
                    <a:pt x="1005433" y="1776369"/>
                  </a:lnTo>
                  <a:lnTo>
                    <a:pt x="960451" y="1746846"/>
                  </a:lnTo>
                  <a:lnTo>
                    <a:pt x="916908" y="1715884"/>
                  </a:lnTo>
                  <a:lnTo>
                    <a:pt x="874086" y="1686362"/>
                  </a:lnTo>
                  <a:lnTo>
                    <a:pt x="830543" y="1655040"/>
                  </a:lnTo>
                  <a:lnTo>
                    <a:pt x="826945" y="1656840"/>
                  </a:lnTo>
                  <a:lnTo>
                    <a:pt x="825505" y="1658640"/>
                  </a:lnTo>
                  <a:lnTo>
                    <a:pt x="820108" y="1665480"/>
                  </a:lnTo>
                  <a:lnTo>
                    <a:pt x="815070" y="1669081"/>
                  </a:lnTo>
                  <a:lnTo>
                    <a:pt x="811471" y="1670881"/>
                  </a:lnTo>
                  <a:lnTo>
                    <a:pt x="806433" y="1672321"/>
                  </a:lnTo>
                  <a:lnTo>
                    <a:pt x="799236" y="1670881"/>
                  </a:lnTo>
                  <a:lnTo>
                    <a:pt x="795997" y="1669081"/>
                  </a:lnTo>
                  <a:lnTo>
                    <a:pt x="792399" y="1665480"/>
                  </a:lnTo>
                  <a:lnTo>
                    <a:pt x="781963" y="1660440"/>
                  </a:lnTo>
                  <a:lnTo>
                    <a:pt x="773326" y="1653240"/>
                  </a:lnTo>
                  <a:lnTo>
                    <a:pt x="768289" y="1644599"/>
                  </a:lnTo>
                  <a:lnTo>
                    <a:pt x="766489" y="1632718"/>
                  </a:lnTo>
                  <a:lnTo>
                    <a:pt x="770088" y="1613637"/>
                  </a:lnTo>
                  <a:lnTo>
                    <a:pt x="761451" y="1619037"/>
                  </a:lnTo>
                  <a:lnTo>
                    <a:pt x="770088" y="1608596"/>
                  </a:lnTo>
                  <a:lnTo>
                    <a:pt x="771887" y="1601756"/>
                  </a:lnTo>
                  <a:lnTo>
                    <a:pt x="754614" y="1591315"/>
                  </a:lnTo>
                  <a:lnTo>
                    <a:pt x="730144" y="1574034"/>
                  </a:lnTo>
                  <a:lnTo>
                    <a:pt x="702435" y="1556393"/>
                  </a:lnTo>
                  <a:lnTo>
                    <a:pt x="676526" y="1540912"/>
                  </a:lnTo>
                  <a:lnTo>
                    <a:pt x="669688" y="1535871"/>
                  </a:lnTo>
                  <a:lnTo>
                    <a:pt x="669688" y="1526870"/>
                  </a:lnTo>
                  <a:lnTo>
                    <a:pt x="666090" y="1525430"/>
                  </a:lnTo>
                  <a:lnTo>
                    <a:pt x="661052" y="1521830"/>
                  </a:lnTo>
                  <a:lnTo>
                    <a:pt x="655654" y="1516790"/>
                  </a:lnTo>
                  <a:lnTo>
                    <a:pt x="650616" y="1508149"/>
                  </a:lnTo>
                  <a:lnTo>
                    <a:pt x="647018" y="1497708"/>
                  </a:lnTo>
                  <a:lnTo>
                    <a:pt x="567490" y="1431824"/>
                  </a:lnTo>
                  <a:lnTo>
                    <a:pt x="487962" y="1365939"/>
                  </a:lnTo>
                  <a:lnTo>
                    <a:pt x="451617" y="1338577"/>
                  </a:lnTo>
                  <a:lnTo>
                    <a:pt x="411673" y="1305454"/>
                  </a:lnTo>
                  <a:lnTo>
                    <a:pt x="372089" y="1269092"/>
                  </a:lnTo>
                  <a:lnTo>
                    <a:pt x="328906" y="1225889"/>
                  </a:lnTo>
                  <a:lnTo>
                    <a:pt x="325308" y="1224089"/>
                  </a:lnTo>
                  <a:lnTo>
                    <a:pt x="311633" y="1219048"/>
                  </a:lnTo>
                  <a:lnTo>
                    <a:pt x="294360" y="1211848"/>
                  </a:lnTo>
                  <a:lnTo>
                    <a:pt x="283925" y="1203567"/>
                  </a:lnTo>
                  <a:lnTo>
                    <a:pt x="280326" y="1199967"/>
                  </a:lnTo>
                  <a:lnTo>
                    <a:pt x="273489" y="1184486"/>
                  </a:lnTo>
                  <a:lnTo>
                    <a:pt x="264852" y="1170445"/>
                  </a:lnTo>
                  <a:lnTo>
                    <a:pt x="254417" y="1156764"/>
                  </a:lnTo>
                  <a:lnTo>
                    <a:pt x="242182" y="1144523"/>
                  </a:lnTo>
                  <a:lnTo>
                    <a:pt x="229946" y="1132282"/>
                  </a:lnTo>
                  <a:lnTo>
                    <a:pt x="218071" y="1120041"/>
                  </a:lnTo>
                  <a:lnTo>
                    <a:pt x="193961" y="1090879"/>
                  </a:lnTo>
                  <a:lnTo>
                    <a:pt x="187124" y="1082238"/>
                  </a:lnTo>
                  <a:lnTo>
                    <a:pt x="181726" y="1069997"/>
                  </a:lnTo>
                  <a:lnTo>
                    <a:pt x="176688" y="1054516"/>
                  </a:lnTo>
                  <a:lnTo>
                    <a:pt x="171290" y="1039035"/>
                  </a:lnTo>
                  <a:lnTo>
                    <a:pt x="160855" y="1023194"/>
                  </a:lnTo>
                  <a:lnTo>
                    <a:pt x="145381" y="1005913"/>
                  </a:lnTo>
                  <a:lnTo>
                    <a:pt x="141782" y="1002313"/>
                  </a:lnTo>
                  <a:lnTo>
                    <a:pt x="114073" y="952269"/>
                  </a:lnTo>
                  <a:lnTo>
                    <a:pt x="100399" y="928147"/>
                  </a:lnTo>
                  <a:lnTo>
                    <a:pt x="83126" y="902225"/>
                  </a:lnTo>
                  <a:lnTo>
                    <a:pt x="72690" y="889984"/>
                  </a:lnTo>
                  <a:lnTo>
                    <a:pt x="64054" y="875943"/>
                  </a:lnTo>
                  <a:lnTo>
                    <a:pt x="57217" y="862262"/>
                  </a:lnTo>
                  <a:lnTo>
                    <a:pt x="50379" y="846781"/>
                  </a:lnTo>
                  <a:lnTo>
                    <a:pt x="44981" y="830940"/>
                  </a:lnTo>
                  <a:lnTo>
                    <a:pt x="41743" y="813659"/>
                  </a:lnTo>
                  <a:lnTo>
                    <a:pt x="38144" y="796378"/>
                  </a:lnTo>
                  <a:lnTo>
                    <a:pt x="36345" y="777656"/>
                  </a:lnTo>
                  <a:lnTo>
                    <a:pt x="36345" y="756775"/>
                  </a:lnTo>
                  <a:lnTo>
                    <a:pt x="31307" y="746334"/>
                  </a:lnTo>
                  <a:lnTo>
                    <a:pt x="29508" y="742734"/>
                  </a:lnTo>
                  <a:lnTo>
                    <a:pt x="25909" y="735893"/>
                  </a:lnTo>
                  <a:lnTo>
                    <a:pt x="22670" y="729053"/>
                  </a:lnTo>
                  <a:lnTo>
                    <a:pt x="22670" y="721852"/>
                  </a:lnTo>
                  <a:lnTo>
                    <a:pt x="22670" y="715012"/>
                  </a:lnTo>
                  <a:lnTo>
                    <a:pt x="22670" y="709971"/>
                  </a:lnTo>
                  <a:lnTo>
                    <a:pt x="27708" y="702771"/>
                  </a:lnTo>
                  <a:lnTo>
                    <a:pt x="34546" y="697730"/>
                  </a:lnTo>
                  <a:lnTo>
                    <a:pt x="36345" y="694130"/>
                  </a:lnTo>
                  <a:lnTo>
                    <a:pt x="34546" y="687290"/>
                  </a:lnTo>
                  <a:lnTo>
                    <a:pt x="33106" y="685490"/>
                  </a:lnTo>
                  <a:lnTo>
                    <a:pt x="24110" y="680449"/>
                  </a:lnTo>
                  <a:lnTo>
                    <a:pt x="17273" y="673609"/>
                  </a:lnTo>
                  <a:lnTo>
                    <a:pt x="14034" y="668568"/>
                  </a:lnTo>
                  <a:lnTo>
                    <a:pt x="14034" y="661368"/>
                  </a:lnTo>
                  <a:lnTo>
                    <a:pt x="14034" y="654527"/>
                  </a:lnTo>
                  <a:lnTo>
                    <a:pt x="17273" y="649487"/>
                  </a:lnTo>
                  <a:lnTo>
                    <a:pt x="27708" y="639046"/>
                  </a:lnTo>
                  <a:lnTo>
                    <a:pt x="33106" y="625005"/>
                  </a:lnTo>
                  <a:lnTo>
                    <a:pt x="36345" y="611324"/>
                  </a:lnTo>
                  <a:lnTo>
                    <a:pt x="36345" y="595483"/>
                  </a:lnTo>
                  <a:lnTo>
                    <a:pt x="33106" y="573161"/>
                  </a:lnTo>
                  <a:lnTo>
                    <a:pt x="33106" y="549040"/>
                  </a:lnTo>
                  <a:lnTo>
                    <a:pt x="33106" y="524558"/>
                  </a:lnTo>
                  <a:lnTo>
                    <a:pt x="36345" y="497196"/>
                  </a:lnTo>
                  <a:lnTo>
                    <a:pt x="41743" y="477754"/>
                  </a:lnTo>
                  <a:lnTo>
                    <a:pt x="46781" y="457233"/>
                  </a:lnTo>
                  <a:lnTo>
                    <a:pt x="55417" y="439592"/>
                  </a:lnTo>
                  <a:lnTo>
                    <a:pt x="64054" y="420870"/>
                  </a:lnTo>
                  <a:lnTo>
                    <a:pt x="72690" y="405389"/>
                  </a:lnTo>
                  <a:lnTo>
                    <a:pt x="83126" y="389548"/>
                  </a:lnTo>
                  <a:lnTo>
                    <a:pt x="95001" y="374067"/>
                  </a:lnTo>
                  <a:lnTo>
                    <a:pt x="107236" y="361826"/>
                  </a:lnTo>
                  <a:lnTo>
                    <a:pt x="126308" y="337704"/>
                  </a:lnTo>
                  <a:lnTo>
                    <a:pt x="143582" y="311782"/>
                  </a:lnTo>
                  <a:lnTo>
                    <a:pt x="160855" y="284060"/>
                  </a:lnTo>
                  <a:lnTo>
                    <a:pt x="176688" y="252738"/>
                  </a:lnTo>
                  <a:lnTo>
                    <a:pt x="179927" y="245898"/>
                  </a:lnTo>
                  <a:lnTo>
                    <a:pt x="187124" y="244458"/>
                  </a:lnTo>
                  <a:lnTo>
                    <a:pt x="202598" y="240857"/>
                  </a:lnTo>
                  <a:lnTo>
                    <a:pt x="216272" y="234017"/>
                  </a:lnTo>
                  <a:lnTo>
                    <a:pt x="228507" y="223576"/>
                  </a:lnTo>
                  <a:lnTo>
                    <a:pt x="235344" y="211335"/>
                  </a:lnTo>
                  <a:lnTo>
                    <a:pt x="247220" y="192254"/>
                  </a:lnTo>
                  <a:lnTo>
                    <a:pt x="263053" y="174973"/>
                  </a:lnTo>
                  <a:lnTo>
                    <a:pt x="280326" y="162732"/>
                  </a:lnTo>
                  <a:lnTo>
                    <a:pt x="299398" y="152291"/>
                  </a:lnTo>
                  <a:lnTo>
                    <a:pt x="333944" y="135010"/>
                  </a:lnTo>
                  <a:lnTo>
                    <a:pt x="370290" y="119529"/>
                  </a:lnTo>
                  <a:lnTo>
                    <a:pt x="375328" y="117729"/>
                  </a:lnTo>
                  <a:lnTo>
                    <a:pt x="411673" y="100447"/>
                  </a:lnTo>
                  <a:lnTo>
                    <a:pt x="449818" y="83166"/>
                  </a:lnTo>
                  <a:lnTo>
                    <a:pt x="512072" y="65885"/>
                  </a:lnTo>
                  <a:lnTo>
                    <a:pt x="571088" y="50404"/>
                  </a:lnTo>
                  <a:lnTo>
                    <a:pt x="600597" y="41403"/>
                  </a:lnTo>
                  <a:lnTo>
                    <a:pt x="628305" y="31322"/>
                  </a:lnTo>
                  <a:lnTo>
                    <a:pt x="652415" y="19081"/>
                  </a:lnTo>
                  <a:lnTo>
                    <a:pt x="674726" y="3600"/>
                  </a:lnTo>
                  <a:close/>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nchor="ctr">
              <a:noAutofit/>
            </a:bodyPr>
            <a:lstStyle/>
            <a:p>
              <a:endParaRPr lang="en-US" dirty="0"/>
            </a:p>
          </p:txBody>
        </p:sp>
        <p:sp>
          <p:nvSpPr>
            <p:cNvPr id="98" name="Freeform 97">
              <a:extLst>
                <a:ext uri="{FF2B5EF4-FFF2-40B4-BE49-F238E27FC236}">
                  <a16:creationId xmlns:a16="http://schemas.microsoft.com/office/drawing/2014/main" xmlns="" id="{C287D753-A14F-F347-BAD3-EBE619012DB8}"/>
                </a:ext>
              </a:extLst>
            </p:cNvPr>
            <p:cNvSpPr>
              <a:spLocks noChangeArrowheads="1"/>
            </p:cNvSpPr>
            <p:nvPr/>
          </p:nvSpPr>
          <p:spPr bwMode="auto">
            <a:xfrm>
              <a:off x="38101" y="4284663"/>
              <a:ext cx="10032639" cy="2801577"/>
            </a:xfrm>
            <a:custGeom>
              <a:avLst/>
              <a:gdLst>
                <a:gd name="connsiteX0" fmla="*/ 115901 w 10032639"/>
                <a:gd name="connsiteY0" fmla="*/ 2708323 h 2801577"/>
                <a:gd name="connsiteX1" fmla="*/ 110862 w 10032639"/>
                <a:gd name="connsiteY1" fmla="*/ 2709763 h 2801577"/>
                <a:gd name="connsiteX2" fmla="*/ 109062 w 10032639"/>
                <a:gd name="connsiteY2" fmla="*/ 2713364 h 2801577"/>
                <a:gd name="connsiteX3" fmla="*/ 110862 w 10032639"/>
                <a:gd name="connsiteY3" fmla="*/ 2713364 h 2801577"/>
                <a:gd name="connsiteX4" fmla="*/ 3766073 w 10032639"/>
                <a:gd name="connsiteY4" fmla="*/ 2678799 h 2801577"/>
                <a:gd name="connsiteX5" fmla="*/ 3736558 w 10032639"/>
                <a:gd name="connsiteY5" fmla="*/ 2685640 h 2801577"/>
                <a:gd name="connsiteX6" fmla="*/ 3752396 w 10032639"/>
                <a:gd name="connsiteY6" fmla="*/ 2687440 h 2801577"/>
                <a:gd name="connsiteX7" fmla="*/ 3766073 w 10032639"/>
                <a:gd name="connsiteY7" fmla="*/ 2690681 h 2801577"/>
                <a:gd name="connsiteX8" fmla="*/ 5937672 w 10032639"/>
                <a:gd name="connsiteY8" fmla="*/ 2656183 h 2801577"/>
                <a:gd name="connsiteX9" fmla="*/ 5920391 w 10032639"/>
                <a:gd name="connsiteY9" fmla="*/ 2666622 h 2801577"/>
                <a:gd name="connsiteX10" fmla="*/ 5914991 w 10032639"/>
                <a:gd name="connsiteY10" fmla="*/ 2671661 h 2801577"/>
                <a:gd name="connsiteX11" fmla="*/ 5909951 w 10032639"/>
                <a:gd name="connsiteY11" fmla="*/ 2677061 h 2801577"/>
                <a:gd name="connsiteX12" fmla="*/ 5922191 w 10032639"/>
                <a:gd name="connsiteY12" fmla="*/ 2675261 h 2801577"/>
                <a:gd name="connsiteX13" fmla="*/ 5930831 w 10032639"/>
                <a:gd name="connsiteY13" fmla="*/ 2673461 h 2801577"/>
                <a:gd name="connsiteX14" fmla="*/ 5940912 w 10032639"/>
                <a:gd name="connsiteY14" fmla="*/ 2673461 h 2801577"/>
                <a:gd name="connsiteX15" fmla="*/ 5937672 w 10032639"/>
                <a:gd name="connsiteY15" fmla="*/ 2664822 h 2801577"/>
                <a:gd name="connsiteX16" fmla="*/ 740760 w 10032639"/>
                <a:gd name="connsiteY16" fmla="*/ 2647474 h 2801577"/>
                <a:gd name="connsiteX17" fmla="*/ 727082 w 10032639"/>
                <a:gd name="connsiteY17" fmla="*/ 2654315 h 2801577"/>
                <a:gd name="connsiteX18" fmla="*/ 740760 w 10032639"/>
                <a:gd name="connsiteY18" fmla="*/ 2652515 h 2801577"/>
                <a:gd name="connsiteX19" fmla="*/ 9435292 w 10032639"/>
                <a:gd name="connsiteY19" fmla="*/ 2643675 h 2801577"/>
                <a:gd name="connsiteX20" fmla="*/ 9424851 w 10032639"/>
                <a:gd name="connsiteY20" fmla="*/ 2650877 h 2801577"/>
                <a:gd name="connsiteX21" fmla="*/ 9414769 w 10032639"/>
                <a:gd name="connsiteY21" fmla="*/ 2657719 h 2801577"/>
                <a:gd name="connsiteX22" fmla="*/ 9431692 w 10032639"/>
                <a:gd name="connsiteY22" fmla="*/ 2657719 h 2801577"/>
                <a:gd name="connsiteX23" fmla="*/ 9435292 w 10032639"/>
                <a:gd name="connsiteY23" fmla="*/ 2649076 h 2801577"/>
                <a:gd name="connsiteX24" fmla="*/ 3482439 w 10032639"/>
                <a:gd name="connsiteY24" fmla="*/ 2642073 h 2801577"/>
                <a:gd name="connsiteX25" fmla="*/ 3437087 w 10032639"/>
                <a:gd name="connsiteY25" fmla="*/ 2656115 h 2801577"/>
                <a:gd name="connsiteX26" fmla="*/ 3392454 w 10032639"/>
                <a:gd name="connsiteY26" fmla="*/ 2670158 h 2801577"/>
                <a:gd name="connsiteX27" fmla="*/ 3419809 w 10032639"/>
                <a:gd name="connsiteY27" fmla="*/ 2668357 h 2801577"/>
                <a:gd name="connsiteX28" fmla="*/ 3432047 w 10032639"/>
                <a:gd name="connsiteY28" fmla="*/ 2666557 h 2801577"/>
                <a:gd name="connsiteX29" fmla="*/ 3444285 w 10032639"/>
                <a:gd name="connsiteY29" fmla="*/ 2664757 h 2801577"/>
                <a:gd name="connsiteX30" fmla="*/ 3454723 w 10032639"/>
                <a:gd name="connsiteY30" fmla="*/ 2659716 h 2801577"/>
                <a:gd name="connsiteX31" fmla="*/ 3463362 w 10032639"/>
                <a:gd name="connsiteY31" fmla="*/ 2656115 h 2801577"/>
                <a:gd name="connsiteX32" fmla="*/ 3473800 w 10032639"/>
                <a:gd name="connsiteY32" fmla="*/ 2649274 h 2801577"/>
                <a:gd name="connsiteX33" fmla="*/ 960685 w 10032639"/>
                <a:gd name="connsiteY33" fmla="*/ 2642073 h 2801577"/>
                <a:gd name="connsiteX34" fmla="*/ 931170 w 10032639"/>
                <a:gd name="connsiteY34" fmla="*/ 2652515 h 2801577"/>
                <a:gd name="connsiteX35" fmla="*/ 905254 w 10032639"/>
                <a:gd name="connsiteY35" fmla="*/ 2664757 h 2801577"/>
                <a:gd name="connsiteX36" fmla="*/ 923971 w 10032639"/>
                <a:gd name="connsiteY36" fmla="*/ 2661156 h 2801577"/>
                <a:gd name="connsiteX37" fmla="*/ 932969 w 10032639"/>
                <a:gd name="connsiteY37" fmla="*/ 2659716 h 2801577"/>
                <a:gd name="connsiteX38" fmla="*/ 939808 w 10032639"/>
                <a:gd name="connsiteY38" fmla="*/ 2656115 h 2801577"/>
                <a:gd name="connsiteX39" fmla="*/ 8709763 w 10032639"/>
                <a:gd name="connsiteY39" fmla="*/ 2641874 h 2801577"/>
                <a:gd name="connsiteX40" fmla="*/ 8684198 w 10032639"/>
                <a:gd name="connsiteY40" fmla="*/ 2662760 h 2801577"/>
                <a:gd name="connsiteX41" fmla="*/ 8696081 w 10032639"/>
                <a:gd name="connsiteY41" fmla="*/ 2657719 h 2801577"/>
                <a:gd name="connsiteX42" fmla="*/ 8709763 w 10032639"/>
                <a:gd name="connsiteY42" fmla="*/ 2655918 h 2801577"/>
                <a:gd name="connsiteX43" fmla="*/ 8709763 w 10032639"/>
                <a:gd name="connsiteY43" fmla="*/ 2649076 h 2801577"/>
                <a:gd name="connsiteX44" fmla="*/ 6332243 w 10032639"/>
                <a:gd name="connsiteY44" fmla="*/ 2637106 h 2801577"/>
                <a:gd name="connsiteX45" fmla="*/ 6301283 w 10032639"/>
                <a:gd name="connsiteY45" fmla="*/ 2647544 h 2801577"/>
                <a:gd name="connsiteX46" fmla="*/ 6271762 w 10032639"/>
                <a:gd name="connsiteY46" fmla="*/ 2661223 h 2801577"/>
                <a:gd name="connsiteX47" fmla="*/ 6284002 w 10032639"/>
                <a:gd name="connsiteY47" fmla="*/ 2656183 h 2801577"/>
                <a:gd name="connsiteX48" fmla="*/ 6308123 w 10032639"/>
                <a:gd name="connsiteY48" fmla="*/ 2647544 h 2801577"/>
                <a:gd name="connsiteX49" fmla="*/ 9598041 w 10032639"/>
                <a:gd name="connsiteY49" fmla="*/ 2622789 h 2801577"/>
                <a:gd name="connsiteX50" fmla="*/ 9580758 w 10032639"/>
                <a:gd name="connsiteY50" fmla="*/ 2635032 h 2801577"/>
                <a:gd name="connsiteX51" fmla="*/ 9578958 w 10032639"/>
                <a:gd name="connsiteY51" fmla="*/ 2635032 h 2801577"/>
                <a:gd name="connsiteX52" fmla="*/ 9559875 w 10032639"/>
                <a:gd name="connsiteY52" fmla="*/ 2652317 h 2801577"/>
                <a:gd name="connsiteX53" fmla="*/ 9572117 w 10032639"/>
                <a:gd name="connsiteY53" fmla="*/ 2650877 h 2801577"/>
                <a:gd name="connsiteX54" fmla="*/ 9584359 w 10032639"/>
                <a:gd name="connsiteY54" fmla="*/ 2647276 h 2801577"/>
                <a:gd name="connsiteX55" fmla="*/ 9598041 w 10032639"/>
                <a:gd name="connsiteY55" fmla="*/ 2645475 h 2801577"/>
                <a:gd name="connsiteX56" fmla="*/ 9596241 w 10032639"/>
                <a:gd name="connsiteY56" fmla="*/ 2641874 h 2801577"/>
                <a:gd name="connsiteX57" fmla="*/ 9596241 w 10032639"/>
                <a:gd name="connsiteY57" fmla="*/ 2631431 h 2801577"/>
                <a:gd name="connsiteX58" fmla="*/ 3549748 w 10032639"/>
                <a:gd name="connsiteY58" fmla="*/ 2619750 h 2801577"/>
                <a:gd name="connsiteX59" fmla="*/ 3508355 w 10032639"/>
                <a:gd name="connsiteY59" fmla="*/ 2633432 h 2801577"/>
                <a:gd name="connsiteX60" fmla="*/ 3518793 w 10032639"/>
                <a:gd name="connsiteY60" fmla="*/ 2631632 h 2801577"/>
                <a:gd name="connsiteX61" fmla="*/ 3529231 w 10032639"/>
                <a:gd name="connsiteY61" fmla="*/ 2630192 h 2801577"/>
                <a:gd name="connsiteX62" fmla="*/ 3539310 w 10032639"/>
                <a:gd name="connsiteY62" fmla="*/ 2624791 h 2801577"/>
                <a:gd name="connsiteX63" fmla="*/ 799431 w 10032639"/>
                <a:gd name="connsiteY63" fmla="*/ 2619750 h 2801577"/>
                <a:gd name="connsiteX64" fmla="*/ 769916 w 10032639"/>
                <a:gd name="connsiteY64" fmla="*/ 2633432 h 2801577"/>
                <a:gd name="connsiteX65" fmla="*/ 778914 w 10032639"/>
                <a:gd name="connsiteY65" fmla="*/ 2633432 h 2801577"/>
                <a:gd name="connsiteX66" fmla="*/ 778914 w 10032639"/>
                <a:gd name="connsiteY66" fmla="*/ 2637033 h 2801577"/>
                <a:gd name="connsiteX67" fmla="*/ 787553 w 10032639"/>
                <a:gd name="connsiteY67" fmla="*/ 2630192 h 2801577"/>
                <a:gd name="connsiteX68" fmla="*/ 796191 w 10032639"/>
                <a:gd name="connsiteY68" fmla="*/ 2622990 h 2801577"/>
                <a:gd name="connsiteX69" fmla="*/ 7634042 w 10032639"/>
                <a:gd name="connsiteY69" fmla="*/ 2618028 h 2801577"/>
                <a:gd name="connsiteX70" fmla="*/ 7603081 w 10032639"/>
                <a:gd name="connsiteY70" fmla="*/ 2629906 h 2801577"/>
                <a:gd name="connsiteX71" fmla="*/ 7577161 w 10032639"/>
                <a:gd name="connsiteY71" fmla="*/ 2642145 h 2801577"/>
                <a:gd name="connsiteX72" fmla="*/ 7554480 w 10032639"/>
                <a:gd name="connsiteY72" fmla="*/ 2652584 h 2801577"/>
                <a:gd name="connsiteX73" fmla="*/ 7537199 w 10032639"/>
                <a:gd name="connsiteY73" fmla="*/ 2664822 h 2801577"/>
                <a:gd name="connsiteX74" fmla="*/ 7573561 w 10032639"/>
                <a:gd name="connsiteY74" fmla="*/ 2659423 h 2801577"/>
                <a:gd name="connsiteX75" fmla="*/ 7584001 w 10032639"/>
                <a:gd name="connsiteY75" fmla="*/ 2657983 h 2801577"/>
                <a:gd name="connsiteX76" fmla="*/ 7594441 w 10032639"/>
                <a:gd name="connsiteY76" fmla="*/ 2656183 h 2801577"/>
                <a:gd name="connsiteX77" fmla="*/ 7603081 w 10032639"/>
                <a:gd name="connsiteY77" fmla="*/ 2652584 h 2801577"/>
                <a:gd name="connsiteX78" fmla="*/ 7609922 w 10032639"/>
                <a:gd name="connsiteY78" fmla="*/ 2647544 h 2801577"/>
                <a:gd name="connsiteX79" fmla="*/ 7616762 w 10032639"/>
                <a:gd name="connsiteY79" fmla="*/ 2642145 h 2801577"/>
                <a:gd name="connsiteX80" fmla="*/ 7623602 w 10032639"/>
                <a:gd name="connsiteY80" fmla="*/ 2635306 h 2801577"/>
                <a:gd name="connsiteX81" fmla="*/ 7629002 w 10032639"/>
                <a:gd name="connsiteY81" fmla="*/ 2626667 h 2801577"/>
                <a:gd name="connsiteX82" fmla="*/ 519036 w 10032639"/>
                <a:gd name="connsiteY82" fmla="*/ 2597427 h 2801577"/>
                <a:gd name="connsiteX83" fmla="*/ 515797 w 10032639"/>
                <a:gd name="connsiteY83" fmla="*/ 2598867 h 2801577"/>
                <a:gd name="connsiteX84" fmla="*/ 519036 w 10032639"/>
                <a:gd name="connsiteY84" fmla="*/ 2598867 h 2801577"/>
                <a:gd name="connsiteX85" fmla="*/ 867100 w 10032639"/>
                <a:gd name="connsiteY85" fmla="*/ 2586985 h 2801577"/>
                <a:gd name="connsiteX86" fmla="*/ 860261 w 10032639"/>
                <a:gd name="connsiteY86" fmla="*/ 2590226 h 2801577"/>
                <a:gd name="connsiteX87" fmla="*/ 858534 w 10032639"/>
                <a:gd name="connsiteY87" fmla="*/ 2591269 h 2801577"/>
                <a:gd name="connsiteX88" fmla="*/ 836145 w 10032639"/>
                <a:gd name="connsiteY88" fmla="*/ 2602467 h 2801577"/>
                <a:gd name="connsiteX89" fmla="*/ 842984 w 10032639"/>
                <a:gd name="connsiteY89" fmla="*/ 2600667 h 2801577"/>
                <a:gd name="connsiteX90" fmla="*/ 858534 w 10032639"/>
                <a:gd name="connsiteY90" fmla="*/ 2591269 h 2801577"/>
                <a:gd name="connsiteX91" fmla="*/ 4869148 w 10032639"/>
                <a:gd name="connsiteY91" fmla="*/ 2583856 h 2801577"/>
                <a:gd name="connsiteX92" fmla="*/ 4812266 w 10032639"/>
                <a:gd name="connsiteY92" fmla="*/ 2635693 h 2801577"/>
                <a:gd name="connsiteX93" fmla="*/ 4808666 w 10032639"/>
                <a:gd name="connsiteY93" fmla="*/ 2639293 h 2801577"/>
                <a:gd name="connsiteX94" fmla="*/ 4801825 w 10032639"/>
                <a:gd name="connsiteY94" fmla="*/ 2642532 h 2801577"/>
                <a:gd name="connsiteX95" fmla="*/ 4794985 w 10032639"/>
                <a:gd name="connsiteY95" fmla="*/ 2649732 h 2801577"/>
                <a:gd name="connsiteX96" fmla="*/ 4806866 w 10032639"/>
                <a:gd name="connsiteY96" fmla="*/ 2646132 h 2801577"/>
                <a:gd name="connsiteX97" fmla="*/ 4817306 w 10032639"/>
                <a:gd name="connsiteY97" fmla="*/ 2639293 h 2801577"/>
                <a:gd name="connsiteX98" fmla="*/ 4829186 w 10032639"/>
                <a:gd name="connsiteY98" fmla="*/ 2630293 h 2801577"/>
                <a:gd name="connsiteX99" fmla="*/ 4839627 w 10032639"/>
                <a:gd name="connsiteY99" fmla="*/ 2618414 h 2801577"/>
                <a:gd name="connsiteX100" fmla="*/ 1671931 w 10032639"/>
                <a:gd name="connsiteY100" fmla="*/ 2578344 h 2801577"/>
                <a:gd name="connsiteX101" fmla="*/ 1670131 w 10032639"/>
                <a:gd name="connsiteY101" fmla="*/ 2580144 h 2801577"/>
                <a:gd name="connsiteX102" fmla="*/ 1671931 w 10032639"/>
                <a:gd name="connsiteY102" fmla="*/ 2580144 h 2801577"/>
                <a:gd name="connsiteX103" fmla="*/ 9920299 w 10032639"/>
                <a:gd name="connsiteY103" fmla="*/ 2571294 h 2801577"/>
                <a:gd name="connsiteX104" fmla="*/ 9911657 w 10032639"/>
                <a:gd name="connsiteY104" fmla="*/ 2576335 h 2801577"/>
                <a:gd name="connsiteX105" fmla="*/ 9904456 w 10032639"/>
                <a:gd name="connsiteY105" fmla="*/ 2583177 h 2801577"/>
                <a:gd name="connsiteX106" fmla="*/ 9883572 w 10032639"/>
                <a:gd name="connsiteY106" fmla="*/ 2602263 h 2801577"/>
                <a:gd name="connsiteX107" fmla="*/ 9866289 w 10032639"/>
                <a:gd name="connsiteY107" fmla="*/ 2617747 h 2801577"/>
                <a:gd name="connsiteX108" fmla="*/ 9847566 w 10032639"/>
                <a:gd name="connsiteY108" fmla="*/ 2629991 h 2801577"/>
                <a:gd name="connsiteX109" fmla="*/ 9830283 w 10032639"/>
                <a:gd name="connsiteY109" fmla="*/ 2638633 h 2801577"/>
                <a:gd name="connsiteX110" fmla="*/ 9857648 w 10032639"/>
                <a:gd name="connsiteY110" fmla="*/ 2638633 h 2801577"/>
                <a:gd name="connsiteX111" fmla="*/ 9874931 w 10032639"/>
                <a:gd name="connsiteY111" fmla="*/ 2638633 h 2801577"/>
                <a:gd name="connsiteX112" fmla="*/ 9892214 w 10032639"/>
                <a:gd name="connsiteY112" fmla="*/ 2640434 h 2801577"/>
                <a:gd name="connsiteX113" fmla="*/ 9908057 w 10032639"/>
                <a:gd name="connsiteY113" fmla="*/ 2641874 h 2801577"/>
                <a:gd name="connsiteX114" fmla="*/ 9925340 w 10032639"/>
                <a:gd name="connsiteY114" fmla="*/ 2647276 h 2801577"/>
                <a:gd name="connsiteX115" fmla="*/ 9921739 w 10032639"/>
                <a:gd name="connsiteY115" fmla="*/ 2622789 h 2801577"/>
                <a:gd name="connsiteX116" fmla="*/ 9920299 w 10032639"/>
                <a:gd name="connsiteY116" fmla="*/ 2604063 h 2801577"/>
                <a:gd name="connsiteX117" fmla="*/ 1675530 w 10032639"/>
                <a:gd name="connsiteY117" fmla="*/ 2567902 h 2801577"/>
                <a:gd name="connsiteX118" fmla="*/ 1673730 w 10032639"/>
                <a:gd name="connsiteY118" fmla="*/ 2569703 h 2801577"/>
                <a:gd name="connsiteX119" fmla="*/ 1675530 w 10032639"/>
                <a:gd name="connsiteY119" fmla="*/ 2569703 h 2801577"/>
                <a:gd name="connsiteX120" fmla="*/ 1675530 w 10032639"/>
                <a:gd name="connsiteY120" fmla="*/ 2571503 h 2801577"/>
                <a:gd name="connsiteX121" fmla="*/ 1677329 w 10032639"/>
                <a:gd name="connsiteY121" fmla="*/ 2572943 h 2801577"/>
                <a:gd name="connsiteX122" fmla="*/ 2947565 w 10032639"/>
                <a:gd name="connsiteY122" fmla="*/ 2559261 h 2801577"/>
                <a:gd name="connsiteX123" fmla="*/ 2874857 w 10032639"/>
                <a:gd name="connsiteY123" fmla="*/ 2580144 h 2801577"/>
                <a:gd name="connsiteX124" fmla="*/ 2788471 w 10032639"/>
                <a:gd name="connsiteY124" fmla="*/ 2602467 h 2801577"/>
                <a:gd name="connsiteX125" fmla="*/ 2738079 w 10032639"/>
                <a:gd name="connsiteY125" fmla="*/ 2616149 h 2801577"/>
                <a:gd name="connsiteX126" fmla="*/ 2691286 w 10032639"/>
                <a:gd name="connsiteY126" fmla="*/ 2631632 h 2801577"/>
                <a:gd name="connsiteX127" fmla="*/ 2651693 w 10032639"/>
                <a:gd name="connsiteY127" fmla="*/ 2647474 h 2801577"/>
                <a:gd name="connsiteX128" fmla="*/ 2614979 w 10032639"/>
                <a:gd name="connsiteY128" fmla="*/ 2664757 h 2801577"/>
                <a:gd name="connsiteX129" fmla="*/ 2614979 w 10032639"/>
                <a:gd name="connsiteY129" fmla="*/ 2676999 h 2801577"/>
                <a:gd name="connsiteX130" fmla="*/ 2613539 w 10032639"/>
                <a:gd name="connsiteY130" fmla="*/ 2689240 h 2801577"/>
                <a:gd name="connsiteX131" fmla="*/ 2665371 w 10032639"/>
                <a:gd name="connsiteY131" fmla="*/ 2666557 h 2801577"/>
                <a:gd name="connsiteX132" fmla="*/ 2713962 w 10032639"/>
                <a:gd name="connsiteY132" fmla="*/ 2647474 h 2801577"/>
                <a:gd name="connsiteX133" fmla="*/ 2744918 w 10032639"/>
                <a:gd name="connsiteY133" fmla="*/ 2635232 h 2801577"/>
                <a:gd name="connsiteX134" fmla="*/ 2778033 w 10032639"/>
                <a:gd name="connsiteY134" fmla="*/ 2621550 h 2801577"/>
                <a:gd name="connsiteX135" fmla="*/ 2840302 w 10032639"/>
                <a:gd name="connsiteY135" fmla="*/ 2593826 h 2801577"/>
                <a:gd name="connsiteX136" fmla="*/ 2845342 w 10032639"/>
                <a:gd name="connsiteY136" fmla="*/ 2592026 h 2801577"/>
                <a:gd name="connsiteX137" fmla="*/ 2853980 w 10032639"/>
                <a:gd name="connsiteY137" fmla="*/ 2593826 h 2801577"/>
                <a:gd name="connsiteX138" fmla="*/ 2860819 w 10032639"/>
                <a:gd name="connsiteY138" fmla="*/ 2595626 h 2801577"/>
                <a:gd name="connsiteX139" fmla="*/ 2871258 w 10032639"/>
                <a:gd name="connsiteY139" fmla="*/ 2586985 h 2801577"/>
                <a:gd name="connsiteX140" fmla="*/ 2883496 w 10032639"/>
                <a:gd name="connsiteY140" fmla="*/ 2581584 h 2801577"/>
                <a:gd name="connsiteX141" fmla="*/ 2895374 w 10032639"/>
                <a:gd name="connsiteY141" fmla="*/ 2576544 h 2801577"/>
                <a:gd name="connsiteX142" fmla="*/ 2911211 w 10032639"/>
                <a:gd name="connsiteY142" fmla="*/ 2571503 h 2801577"/>
                <a:gd name="connsiteX143" fmla="*/ 2926689 w 10032639"/>
                <a:gd name="connsiteY143" fmla="*/ 2566102 h 2801577"/>
                <a:gd name="connsiteX144" fmla="*/ 3556587 w 10032639"/>
                <a:gd name="connsiteY144" fmla="*/ 2536578 h 2801577"/>
                <a:gd name="connsiteX145" fmla="*/ 3530671 w 10032639"/>
                <a:gd name="connsiteY145" fmla="*/ 2545219 h 2801577"/>
                <a:gd name="connsiteX146" fmla="*/ 3537870 w 10032639"/>
                <a:gd name="connsiteY146" fmla="*/ 2550620 h 2801577"/>
                <a:gd name="connsiteX147" fmla="*/ 3546509 w 10032639"/>
                <a:gd name="connsiteY147" fmla="*/ 2550620 h 2801577"/>
                <a:gd name="connsiteX148" fmla="*/ 3551548 w 10032639"/>
                <a:gd name="connsiteY148" fmla="*/ 2543779 h 2801577"/>
                <a:gd name="connsiteX149" fmla="*/ 3555148 w 10032639"/>
                <a:gd name="connsiteY149" fmla="*/ 2540178 h 2801577"/>
                <a:gd name="connsiteX150" fmla="*/ 2814387 w 10032639"/>
                <a:gd name="connsiteY150" fmla="*/ 2524696 h 2801577"/>
                <a:gd name="connsiteX151" fmla="*/ 2800349 w 10032639"/>
                <a:gd name="connsiteY151" fmla="*/ 2529737 h 2801577"/>
                <a:gd name="connsiteX152" fmla="*/ 2814387 w 10032639"/>
                <a:gd name="connsiteY152" fmla="*/ 2531537 h 2801577"/>
                <a:gd name="connsiteX153" fmla="*/ 7036784 w 10032639"/>
                <a:gd name="connsiteY153" fmla="*/ 2524440 h 2801577"/>
                <a:gd name="connsiteX154" fmla="*/ 6910421 w 10032639"/>
                <a:gd name="connsiteY154" fmla="*/ 2588512 h 2801577"/>
                <a:gd name="connsiteX155" fmla="*/ 6908621 w 10032639"/>
                <a:gd name="connsiteY155" fmla="*/ 2588512 h 2801577"/>
                <a:gd name="connsiteX156" fmla="*/ 6908621 w 10032639"/>
                <a:gd name="connsiteY156" fmla="*/ 2598950 h 2801577"/>
                <a:gd name="connsiteX157" fmla="*/ 6907181 w 10032639"/>
                <a:gd name="connsiteY157" fmla="*/ 2604350 h 2801577"/>
                <a:gd name="connsiteX158" fmla="*/ 6903580 w 10032639"/>
                <a:gd name="connsiteY158" fmla="*/ 2609389 h 2801577"/>
                <a:gd name="connsiteX159" fmla="*/ 6905381 w 10032639"/>
                <a:gd name="connsiteY159" fmla="*/ 2612989 h 2801577"/>
                <a:gd name="connsiteX160" fmla="*/ 6908621 w 10032639"/>
                <a:gd name="connsiteY160" fmla="*/ 2612989 h 2801577"/>
                <a:gd name="connsiteX161" fmla="*/ 6915821 w 10032639"/>
                <a:gd name="connsiteY161" fmla="*/ 2604350 h 2801577"/>
                <a:gd name="connsiteX162" fmla="*/ 6919061 w 10032639"/>
                <a:gd name="connsiteY162" fmla="*/ 2598950 h 2801577"/>
                <a:gd name="connsiteX163" fmla="*/ 6922661 w 10032639"/>
                <a:gd name="connsiteY163" fmla="*/ 2593911 h 2801577"/>
                <a:gd name="connsiteX164" fmla="*/ 6941742 w 10032639"/>
                <a:gd name="connsiteY164" fmla="*/ 2576633 h 2801577"/>
                <a:gd name="connsiteX165" fmla="*/ 6944982 w 10032639"/>
                <a:gd name="connsiteY165" fmla="*/ 2573034 h 2801577"/>
                <a:gd name="connsiteX166" fmla="*/ 6955422 w 10032639"/>
                <a:gd name="connsiteY166" fmla="*/ 2567994 h 2801577"/>
                <a:gd name="connsiteX167" fmla="*/ 6972703 w 10032639"/>
                <a:gd name="connsiteY167" fmla="*/ 2564395 h 2801577"/>
                <a:gd name="connsiteX168" fmla="*/ 6979903 w 10032639"/>
                <a:gd name="connsiteY168" fmla="*/ 2557556 h 2801577"/>
                <a:gd name="connsiteX169" fmla="*/ 6983143 w 10032639"/>
                <a:gd name="connsiteY169" fmla="*/ 2552156 h 2801577"/>
                <a:gd name="connsiteX170" fmla="*/ 6990343 w 10032639"/>
                <a:gd name="connsiteY170" fmla="*/ 2552156 h 2801577"/>
                <a:gd name="connsiteX171" fmla="*/ 6995383 w 10032639"/>
                <a:gd name="connsiteY171" fmla="*/ 2548917 h 2801577"/>
                <a:gd name="connsiteX172" fmla="*/ 6998983 w 10032639"/>
                <a:gd name="connsiteY172" fmla="*/ 2545317 h 2801577"/>
                <a:gd name="connsiteX173" fmla="*/ 7002223 w 10032639"/>
                <a:gd name="connsiteY173" fmla="*/ 2545317 h 2801577"/>
                <a:gd name="connsiteX174" fmla="*/ 7014464 w 10032639"/>
                <a:gd name="connsiteY174" fmla="*/ 2542078 h 2801577"/>
                <a:gd name="connsiteX175" fmla="*/ 7023104 w 10032639"/>
                <a:gd name="connsiteY175" fmla="*/ 2536678 h 2801577"/>
                <a:gd name="connsiteX176" fmla="*/ 7031744 w 10032639"/>
                <a:gd name="connsiteY176" fmla="*/ 2531639 h 2801577"/>
                <a:gd name="connsiteX177" fmla="*/ 9859448 w 10032639"/>
                <a:gd name="connsiteY177" fmla="*/ 2522680 h 2801577"/>
                <a:gd name="connsiteX178" fmla="*/ 9821641 w 10032639"/>
                <a:gd name="connsiteY178" fmla="*/ 2546807 h 2801577"/>
                <a:gd name="connsiteX179" fmla="*/ 9766191 w 10032639"/>
                <a:gd name="connsiteY179" fmla="*/ 2583177 h 2801577"/>
                <a:gd name="connsiteX180" fmla="*/ 9712182 w 10032639"/>
                <a:gd name="connsiteY180" fmla="*/ 2615947 h 2801577"/>
                <a:gd name="connsiteX181" fmla="*/ 9710741 w 10032639"/>
                <a:gd name="connsiteY181" fmla="*/ 2622789 h 2801577"/>
                <a:gd name="connsiteX182" fmla="*/ 9707141 w 10032639"/>
                <a:gd name="connsiteY182" fmla="*/ 2635032 h 2801577"/>
                <a:gd name="connsiteX183" fmla="*/ 9705341 w 10032639"/>
                <a:gd name="connsiteY183" fmla="*/ 2640434 h 2801577"/>
                <a:gd name="connsiteX184" fmla="*/ 9702100 w 10032639"/>
                <a:gd name="connsiteY184" fmla="*/ 2643675 h 2801577"/>
                <a:gd name="connsiteX185" fmla="*/ 9698499 w 10032639"/>
                <a:gd name="connsiteY185" fmla="*/ 2647276 h 2801577"/>
                <a:gd name="connsiteX186" fmla="*/ 9729465 w 10032639"/>
                <a:gd name="connsiteY186" fmla="*/ 2647276 h 2801577"/>
                <a:gd name="connsiteX187" fmla="*/ 9758990 w 10032639"/>
                <a:gd name="connsiteY187" fmla="*/ 2647276 h 2801577"/>
                <a:gd name="connsiteX188" fmla="*/ 9750349 w 10032639"/>
                <a:gd name="connsiteY188" fmla="*/ 2643675 h 2801577"/>
                <a:gd name="connsiteX189" fmla="*/ 9731265 w 10032639"/>
                <a:gd name="connsiteY189" fmla="*/ 2636833 h 2801577"/>
                <a:gd name="connsiteX190" fmla="*/ 9745308 w 10032639"/>
                <a:gd name="connsiteY190" fmla="*/ 2619548 h 2801577"/>
                <a:gd name="connsiteX191" fmla="*/ 9766191 w 10032639"/>
                <a:gd name="connsiteY191" fmla="*/ 2597221 h 2801577"/>
                <a:gd name="connsiteX192" fmla="*/ 9788515 w 10032639"/>
                <a:gd name="connsiteY192" fmla="*/ 2576335 h 2801577"/>
                <a:gd name="connsiteX193" fmla="*/ 9813000 w 10032639"/>
                <a:gd name="connsiteY193" fmla="*/ 2555450 h 2801577"/>
                <a:gd name="connsiteX194" fmla="*/ 9838925 w 10032639"/>
                <a:gd name="connsiteY194" fmla="*/ 2536364 h 2801577"/>
                <a:gd name="connsiteX195" fmla="*/ 4981832 w 10032639"/>
                <a:gd name="connsiteY195" fmla="*/ 2497102 h 2801577"/>
                <a:gd name="connsiteX196" fmla="*/ 4973192 w 10032639"/>
                <a:gd name="connsiteY196" fmla="*/ 2498902 h 2801577"/>
                <a:gd name="connsiteX197" fmla="*/ 4928190 w 10032639"/>
                <a:gd name="connsiteY197" fmla="*/ 2535259 h 2801577"/>
                <a:gd name="connsiteX198" fmla="*/ 4955911 w 10032639"/>
                <a:gd name="connsiteY198" fmla="*/ 2516181 h 2801577"/>
                <a:gd name="connsiteX199" fmla="*/ 1848662 w 10032639"/>
                <a:gd name="connsiteY199" fmla="*/ 2491571 h 2801577"/>
                <a:gd name="connsiteX200" fmla="*/ 1827785 w 10032639"/>
                <a:gd name="connsiteY200" fmla="*/ 2502012 h 2801577"/>
                <a:gd name="connsiteX201" fmla="*/ 1843263 w 10032639"/>
                <a:gd name="connsiteY201" fmla="*/ 2500212 h 2801577"/>
                <a:gd name="connsiteX202" fmla="*/ 1843263 w 10032639"/>
                <a:gd name="connsiteY202" fmla="*/ 2498412 h 2801577"/>
                <a:gd name="connsiteX203" fmla="*/ 1845063 w 10032639"/>
                <a:gd name="connsiteY203" fmla="*/ 2495171 h 2801577"/>
                <a:gd name="connsiteX204" fmla="*/ 8791137 w 10032639"/>
                <a:gd name="connsiteY204" fmla="*/ 2486310 h 2801577"/>
                <a:gd name="connsiteX205" fmla="*/ 8780696 w 10032639"/>
                <a:gd name="connsiteY205" fmla="*/ 2493152 h 2801577"/>
                <a:gd name="connsiteX206" fmla="*/ 8723805 w 10032639"/>
                <a:gd name="connsiteY206" fmla="*/ 2531323 h 2801577"/>
                <a:gd name="connsiteX207" fmla="*/ 8671956 w 10032639"/>
                <a:gd name="connsiteY207" fmla="*/ 2569494 h 2801577"/>
                <a:gd name="connsiteX208" fmla="*/ 8661514 w 10032639"/>
                <a:gd name="connsiteY208" fmla="*/ 2578136 h 2801577"/>
                <a:gd name="connsiteX209" fmla="*/ 8711563 w 10032639"/>
                <a:gd name="connsiteY209" fmla="*/ 2546807 h 2801577"/>
                <a:gd name="connsiteX210" fmla="*/ 8763413 w 10032639"/>
                <a:gd name="connsiteY210" fmla="*/ 2519079 h 2801577"/>
                <a:gd name="connsiteX211" fmla="*/ 8767013 w 10032639"/>
                <a:gd name="connsiteY211" fmla="*/ 2515478 h 2801577"/>
                <a:gd name="connsiteX212" fmla="*/ 8770614 w 10032639"/>
                <a:gd name="connsiteY212" fmla="*/ 2512237 h 2801577"/>
                <a:gd name="connsiteX213" fmla="*/ 8779255 w 10032639"/>
                <a:gd name="connsiteY213" fmla="*/ 2506836 h 2801577"/>
                <a:gd name="connsiteX214" fmla="*/ 8780696 w 10032639"/>
                <a:gd name="connsiteY214" fmla="*/ 2505035 h 2801577"/>
                <a:gd name="connsiteX215" fmla="*/ 8786097 w 10032639"/>
                <a:gd name="connsiteY215" fmla="*/ 2499994 h 2801577"/>
                <a:gd name="connsiteX216" fmla="*/ 8787897 w 10032639"/>
                <a:gd name="connsiteY216" fmla="*/ 2494952 h 2801577"/>
                <a:gd name="connsiteX217" fmla="*/ 4761864 w 10032639"/>
                <a:gd name="connsiteY217" fmla="*/ 2481623 h 2801577"/>
                <a:gd name="connsiteX218" fmla="*/ 4701381 w 10032639"/>
                <a:gd name="connsiteY218" fmla="*/ 2526620 h 2801577"/>
                <a:gd name="connsiteX219" fmla="*/ 4644139 w 10032639"/>
                <a:gd name="connsiteY219" fmla="*/ 2571617 h 2801577"/>
                <a:gd name="connsiteX220" fmla="*/ 4645939 w 10032639"/>
                <a:gd name="connsiteY220" fmla="*/ 2580256 h 2801577"/>
                <a:gd name="connsiteX221" fmla="*/ 4668260 w 10032639"/>
                <a:gd name="connsiteY221" fmla="*/ 2557938 h 2801577"/>
                <a:gd name="connsiteX222" fmla="*/ 4690941 w 10032639"/>
                <a:gd name="connsiteY222" fmla="*/ 2537059 h 2801577"/>
                <a:gd name="connsiteX223" fmla="*/ 4713262 w 10032639"/>
                <a:gd name="connsiteY223" fmla="*/ 2519780 h 2801577"/>
                <a:gd name="connsiteX224" fmla="*/ 4735943 w 10032639"/>
                <a:gd name="connsiteY224" fmla="*/ 2503941 h 2801577"/>
                <a:gd name="connsiteX225" fmla="*/ 4760424 w 10032639"/>
                <a:gd name="connsiteY225" fmla="*/ 2493862 h 2801577"/>
                <a:gd name="connsiteX226" fmla="*/ 4760424 w 10032639"/>
                <a:gd name="connsiteY226" fmla="*/ 2488462 h 2801577"/>
                <a:gd name="connsiteX227" fmla="*/ 4761864 w 10032639"/>
                <a:gd name="connsiteY227" fmla="*/ 2483423 h 2801577"/>
                <a:gd name="connsiteX228" fmla="*/ 6981703 w 10032639"/>
                <a:gd name="connsiteY228" fmla="*/ 2472606 h 2801577"/>
                <a:gd name="connsiteX229" fmla="*/ 6957222 w 10032639"/>
                <a:gd name="connsiteY229" fmla="*/ 2481245 h 2801577"/>
                <a:gd name="connsiteX230" fmla="*/ 6948582 w 10032639"/>
                <a:gd name="connsiteY230" fmla="*/ 2486285 h 2801577"/>
                <a:gd name="connsiteX231" fmla="*/ 6941742 w 10032639"/>
                <a:gd name="connsiteY231" fmla="*/ 2493484 h 2801577"/>
                <a:gd name="connsiteX232" fmla="*/ 5011354 w 10032639"/>
                <a:gd name="connsiteY232" fmla="*/ 2471184 h 2801577"/>
                <a:gd name="connsiteX233" fmla="*/ 4995513 w 10032639"/>
                <a:gd name="connsiteY233" fmla="*/ 2483423 h 2801577"/>
                <a:gd name="connsiteX234" fmla="*/ 4993713 w 10032639"/>
                <a:gd name="connsiteY234" fmla="*/ 2485223 h 2801577"/>
                <a:gd name="connsiteX235" fmla="*/ 4990473 w 10032639"/>
                <a:gd name="connsiteY235" fmla="*/ 2488462 h 2801577"/>
                <a:gd name="connsiteX236" fmla="*/ 4993713 w 10032639"/>
                <a:gd name="connsiteY236" fmla="*/ 2488462 h 2801577"/>
                <a:gd name="connsiteX237" fmla="*/ 4999113 w 10032639"/>
                <a:gd name="connsiteY237" fmla="*/ 2483423 h 2801577"/>
                <a:gd name="connsiteX238" fmla="*/ 2630816 w 10032639"/>
                <a:gd name="connsiteY238" fmla="*/ 2463847 h 2801577"/>
                <a:gd name="connsiteX239" fmla="*/ 2630816 w 10032639"/>
                <a:gd name="connsiteY239" fmla="*/ 2472488 h 2801577"/>
                <a:gd name="connsiteX240" fmla="*/ 2630816 w 10032639"/>
                <a:gd name="connsiteY240" fmla="*/ 2496612 h 2801577"/>
                <a:gd name="connsiteX241" fmla="*/ 2627217 w 10032639"/>
                <a:gd name="connsiteY241" fmla="*/ 2519295 h 2801577"/>
                <a:gd name="connsiteX242" fmla="*/ 2654932 w 10032639"/>
                <a:gd name="connsiteY242" fmla="*/ 2512454 h 2801577"/>
                <a:gd name="connsiteX243" fmla="*/ 2679409 w 10032639"/>
                <a:gd name="connsiteY243" fmla="*/ 2503813 h 2801577"/>
                <a:gd name="connsiteX244" fmla="*/ 2703525 w 10032639"/>
                <a:gd name="connsiteY244" fmla="*/ 2493371 h 2801577"/>
                <a:gd name="connsiteX245" fmla="*/ 2725841 w 10032639"/>
                <a:gd name="connsiteY245" fmla="*/ 2482930 h 2801577"/>
                <a:gd name="connsiteX246" fmla="*/ 2701725 w 10032639"/>
                <a:gd name="connsiteY246" fmla="*/ 2486530 h 2801577"/>
                <a:gd name="connsiteX247" fmla="*/ 2691286 w 10032639"/>
                <a:gd name="connsiteY247" fmla="*/ 2486530 h 2801577"/>
                <a:gd name="connsiteX248" fmla="*/ 2682648 w 10032639"/>
                <a:gd name="connsiteY248" fmla="*/ 2484730 h 2801577"/>
                <a:gd name="connsiteX249" fmla="*/ 2681208 w 10032639"/>
                <a:gd name="connsiteY249" fmla="*/ 2484730 h 2801577"/>
                <a:gd name="connsiteX250" fmla="*/ 2667170 w 10032639"/>
                <a:gd name="connsiteY250" fmla="*/ 2482930 h 2801577"/>
                <a:gd name="connsiteX251" fmla="*/ 2654932 w 10032639"/>
                <a:gd name="connsiteY251" fmla="*/ 2479329 h 2801577"/>
                <a:gd name="connsiteX252" fmla="*/ 2643054 w 10032639"/>
                <a:gd name="connsiteY252" fmla="*/ 2472488 h 2801577"/>
                <a:gd name="connsiteX253" fmla="*/ 1905533 w 10032639"/>
                <a:gd name="connsiteY253" fmla="*/ 2463847 h 2801577"/>
                <a:gd name="connsiteX254" fmla="*/ 1858740 w 10032639"/>
                <a:gd name="connsiteY254" fmla="*/ 2486530 h 2801577"/>
                <a:gd name="connsiteX255" fmla="*/ 1869179 w 10032639"/>
                <a:gd name="connsiteY255" fmla="*/ 2484730 h 2801577"/>
                <a:gd name="connsiteX256" fmla="*/ 1882856 w 10032639"/>
                <a:gd name="connsiteY256" fmla="*/ 2481129 h 2801577"/>
                <a:gd name="connsiteX257" fmla="*/ 1893295 w 10032639"/>
                <a:gd name="connsiteY257" fmla="*/ 2476089 h 2801577"/>
                <a:gd name="connsiteX258" fmla="*/ 1901933 w 10032639"/>
                <a:gd name="connsiteY258" fmla="*/ 2470688 h 2801577"/>
                <a:gd name="connsiteX259" fmla="*/ 1909132 w 10032639"/>
                <a:gd name="connsiteY259" fmla="*/ 2463847 h 2801577"/>
                <a:gd name="connsiteX260" fmla="*/ 5681344 w 10032639"/>
                <a:gd name="connsiteY260" fmla="*/ 2462168 h 2801577"/>
                <a:gd name="connsiteX261" fmla="*/ 5662263 w 10032639"/>
                <a:gd name="connsiteY261" fmla="*/ 2472606 h 2801577"/>
                <a:gd name="connsiteX262" fmla="*/ 5633103 w 10032639"/>
                <a:gd name="connsiteY262" fmla="*/ 2488084 h 2801577"/>
                <a:gd name="connsiteX263" fmla="*/ 5605382 w 10032639"/>
                <a:gd name="connsiteY263" fmla="*/ 2498523 h 2801577"/>
                <a:gd name="connsiteX264" fmla="*/ 5577661 w 10032639"/>
                <a:gd name="connsiteY264" fmla="*/ 2503562 h 2801577"/>
                <a:gd name="connsiteX265" fmla="*/ 5551740 w 10032639"/>
                <a:gd name="connsiteY265" fmla="*/ 2505362 h 2801577"/>
                <a:gd name="connsiteX266" fmla="*/ 5520419 w 10032639"/>
                <a:gd name="connsiteY266" fmla="*/ 2505362 h 2801577"/>
                <a:gd name="connsiteX267" fmla="*/ 5499539 w 10032639"/>
                <a:gd name="connsiteY267" fmla="*/ 2519400 h 2801577"/>
                <a:gd name="connsiteX268" fmla="*/ 5473978 w 10032639"/>
                <a:gd name="connsiteY268" fmla="*/ 2531639 h 2801577"/>
                <a:gd name="connsiteX269" fmla="*/ 5473978 w 10032639"/>
                <a:gd name="connsiteY269" fmla="*/ 2587072 h 2801577"/>
                <a:gd name="connsiteX270" fmla="*/ 5501339 w 10032639"/>
                <a:gd name="connsiteY270" fmla="*/ 2573034 h 2801577"/>
                <a:gd name="connsiteX271" fmla="*/ 5529059 w 10032639"/>
                <a:gd name="connsiteY271" fmla="*/ 2557556 h 2801577"/>
                <a:gd name="connsiteX272" fmla="*/ 5556780 w 10032639"/>
                <a:gd name="connsiteY272" fmla="*/ 2540278 h 2801577"/>
                <a:gd name="connsiteX273" fmla="*/ 5584501 w 10032639"/>
                <a:gd name="connsiteY273" fmla="*/ 2521200 h 2801577"/>
                <a:gd name="connsiteX274" fmla="*/ 5584501 w 10032639"/>
                <a:gd name="connsiteY274" fmla="*/ 2519400 h 2801577"/>
                <a:gd name="connsiteX275" fmla="*/ 5636343 w 10032639"/>
                <a:gd name="connsiteY275" fmla="*/ 2488084 h 2801577"/>
                <a:gd name="connsiteX276" fmla="*/ 5659023 w 10032639"/>
                <a:gd name="connsiteY276" fmla="*/ 2476206 h 2801577"/>
                <a:gd name="connsiteX277" fmla="*/ 5681344 w 10032639"/>
                <a:gd name="connsiteY277" fmla="*/ 2465767 h 2801577"/>
                <a:gd name="connsiteX278" fmla="*/ 3222921 w 10032639"/>
                <a:gd name="connsiteY278" fmla="*/ 2462047 h 2801577"/>
                <a:gd name="connsiteX279" fmla="*/ 3110259 w 10032639"/>
                <a:gd name="connsiteY279" fmla="*/ 2495171 h 2801577"/>
                <a:gd name="connsiteX280" fmla="*/ 3092982 w 10032639"/>
                <a:gd name="connsiteY280" fmla="*/ 2505253 h 2801577"/>
                <a:gd name="connsiteX281" fmla="*/ 3072105 w 10032639"/>
                <a:gd name="connsiteY281" fmla="*/ 2514254 h 2801577"/>
                <a:gd name="connsiteX282" fmla="*/ 3101621 w 10032639"/>
                <a:gd name="connsiteY282" fmla="*/ 2505253 h 2801577"/>
                <a:gd name="connsiteX283" fmla="*/ 3127536 w 10032639"/>
                <a:gd name="connsiteY283" fmla="*/ 2496612 h 2801577"/>
                <a:gd name="connsiteX284" fmla="*/ 4800025 w 10032639"/>
                <a:gd name="connsiteY284" fmla="*/ 2455705 h 2801577"/>
                <a:gd name="connsiteX285" fmla="*/ 4786345 w 10032639"/>
                <a:gd name="connsiteY285" fmla="*/ 2464344 h 2801577"/>
                <a:gd name="connsiteX286" fmla="*/ 4791385 w 10032639"/>
                <a:gd name="connsiteY286" fmla="*/ 2462544 h 2801577"/>
                <a:gd name="connsiteX287" fmla="*/ 4798225 w 10032639"/>
                <a:gd name="connsiteY287" fmla="*/ 2460744 h 2801577"/>
                <a:gd name="connsiteX288" fmla="*/ 1633776 w 10032639"/>
                <a:gd name="connsiteY288" fmla="*/ 2448365 h 2801577"/>
                <a:gd name="connsiteX289" fmla="*/ 1630177 w 10032639"/>
                <a:gd name="connsiteY289" fmla="*/ 2451965 h 2801577"/>
                <a:gd name="connsiteX290" fmla="*/ 1631977 w 10032639"/>
                <a:gd name="connsiteY290" fmla="*/ 2451965 h 2801577"/>
                <a:gd name="connsiteX291" fmla="*/ 1633776 w 10032639"/>
                <a:gd name="connsiteY291" fmla="*/ 2450165 h 2801577"/>
                <a:gd name="connsiteX292" fmla="*/ 3056628 w 10032639"/>
                <a:gd name="connsiteY292" fmla="*/ 2443324 h 2801577"/>
                <a:gd name="connsiteX293" fmla="*/ 2988958 w 10032639"/>
                <a:gd name="connsiteY293" fmla="*/ 2465647 h 2801577"/>
                <a:gd name="connsiteX294" fmla="*/ 2921650 w 10032639"/>
                <a:gd name="connsiteY294" fmla="*/ 2487970 h 2801577"/>
                <a:gd name="connsiteX295" fmla="*/ 2956204 w 10032639"/>
                <a:gd name="connsiteY295" fmla="*/ 2477889 h 2801577"/>
                <a:gd name="connsiteX296" fmla="*/ 3006236 w 10032639"/>
                <a:gd name="connsiteY296" fmla="*/ 2462047 h 2801577"/>
                <a:gd name="connsiteX297" fmla="*/ 493120 w 10032639"/>
                <a:gd name="connsiteY297" fmla="*/ 2441523 h 2801577"/>
                <a:gd name="connsiteX298" fmla="*/ 306310 w 10032639"/>
                <a:gd name="connsiteY298" fmla="*/ 2521095 h 2801577"/>
                <a:gd name="connsiteX299" fmla="*/ 283994 w 10032639"/>
                <a:gd name="connsiteY299" fmla="*/ 2533337 h 2801577"/>
                <a:gd name="connsiteX300" fmla="*/ 261318 w 10032639"/>
                <a:gd name="connsiteY300" fmla="*/ 2545219 h 2801577"/>
                <a:gd name="connsiteX301" fmla="*/ 240441 w 10032639"/>
                <a:gd name="connsiteY301" fmla="*/ 2559261 h 2801577"/>
                <a:gd name="connsiteX302" fmla="*/ 221364 w 10032639"/>
                <a:gd name="connsiteY302" fmla="*/ 2574743 h 2801577"/>
                <a:gd name="connsiteX303" fmla="*/ 247640 w 10032639"/>
                <a:gd name="connsiteY303" fmla="*/ 2564302 h 2801577"/>
                <a:gd name="connsiteX304" fmla="*/ 273555 w 10032639"/>
                <a:gd name="connsiteY304" fmla="*/ 2555660 h 2801577"/>
                <a:gd name="connsiteX305" fmla="*/ 299471 w 10032639"/>
                <a:gd name="connsiteY305" fmla="*/ 2548819 h 2801577"/>
                <a:gd name="connsiteX306" fmla="*/ 323588 w 10032639"/>
                <a:gd name="connsiteY306" fmla="*/ 2543779 h 2801577"/>
                <a:gd name="connsiteX307" fmla="*/ 328627 w 10032639"/>
                <a:gd name="connsiteY307" fmla="*/ 2536578 h 2801577"/>
                <a:gd name="connsiteX308" fmla="*/ 334026 w 10032639"/>
                <a:gd name="connsiteY308" fmla="*/ 2527936 h 2801577"/>
                <a:gd name="connsiteX309" fmla="*/ 340865 w 10032639"/>
                <a:gd name="connsiteY309" fmla="*/ 2522896 h 2801577"/>
                <a:gd name="connsiteX310" fmla="*/ 347704 w 10032639"/>
                <a:gd name="connsiteY310" fmla="*/ 2517495 h 2801577"/>
                <a:gd name="connsiteX311" fmla="*/ 354543 w 10032639"/>
                <a:gd name="connsiteY311" fmla="*/ 2512454 h 2801577"/>
                <a:gd name="connsiteX312" fmla="*/ 359942 w 10032639"/>
                <a:gd name="connsiteY312" fmla="*/ 2508854 h 2801577"/>
                <a:gd name="connsiteX313" fmla="*/ 363541 w 10032639"/>
                <a:gd name="connsiteY313" fmla="*/ 2500212 h 2801577"/>
                <a:gd name="connsiteX314" fmla="*/ 373619 w 10032639"/>
                <a:gd name="connsiteY314" fmla="*/ 2500212 h 2801577"/>
                <a:gd name="connsiteX315" fmla="*/ 385857 w 10032639"/>
                <a:gd name="connsiteY315" fmla="*/ 2498412 h 2801577"/>
                <a:gd name="connsiteX316" fmla="*/ 401695 w 10032639"/>
                <a:gd name="connsiteY316" fmla="*/ 2495171 h 2801577"/>
                <a:gd name="connsiteX317" fmla="*/ 415373 w 10032639"/>
                <a:gd name="connsiteY317" fmla="*/ 2487970 h 2801577"/>
                <a:gd name="connsiteX318" fmla="*/ 431210 w 10032639"/>
                <a:gd name="connsiteY318" fmla="*/ 2479329 h 2801577"/>
                <a:gd name="connsiteX319" fmla="*/ 453527 w 10032639"/>
                <a:gd name="connsiteY319" fmla="*/ 2465647 h 2801577"/>
                <a:gd name="connsiteX320" fmla="*/ 7634042 w 10032639"/>
                <a:gd name="connsiteY320" fmla="*/ 2433011 h 2801577"/>
                <a:gd name="connsiteX321" fmla="*/ 7577161 w 10032639"/>
                <a:gd name="connsiteY321" fmla="*/ 2457128 h 2801577"/>
                <a:gd name="connsiteX322" fmla="*/ 7523519 w 10032639"/>
                <a:gd name="connsiteY322" fmla="*/ 2479445 h 2801577"/>
                <a:gd name="connsiteX323" fmla="*/ 7474918 w 10032639"/>
                <a:gd name="connsiteY323" fmla="*/ 2503562 h 2801577"/>
                <a:gd name="connsiteX324" fmla="*/ 7429916 w 10032639"/>
                <a:gd name="connsiteY324" fmla="*/ 2529839 h 2801577"/>
                <a:gd name="connsiteX325" fmla="*/ 7370874 w 10032639"/>
                <a:gd name="connsiteY325" fmla="*/ 2566194 h 2801577"/>
                <a:gd name="connsiteX326" fmla="*/ 7417676 w 10032639"/>
                <a:gd name="connsiteY326" fmla="*/ 2545317 h 2801577"/>
                <a:gd name="connsiteX327" fmla="*/ 7479958 w 10032639"/>
                <a:gd name="connsiteY327" fmla="*/ 2515801 h 2801577"/>
                <a:gd name="connsiteX328" fmla="*/ 7540800 w 10032639"/>
                <a:gd name="connsiteY328" fmla="*/ 2486285 h 2801577"/>
                <a:gd name="connsiteX329" fmla="*/ 7547640 w 10032639"/>
                <a:gd name="connsiteY329" fmla="*/ 2479445 h 2801577"/>
                <a:gd name="connsiteX330" fmla="*/ 7554480 w 10032639"/>
                <a:gd name="connsiteY330" fmla="*/ 2470807 h 2801577"/>
                <a:gd name="connsiteX331" fmla="*/ 7564920 w 10032639"/>
                <a:gd name="connsiteY331" fmla="*/ 2465767 h 2801577"/>
                <a:gd name="connsiteX332" fmla="*/ 7575361 w 10032639"/>
                <a:gd name="connsiteY332" fmla="*/ 2460368 h 2801577"/>
                <a:gd name="connsiteX333" fmla="*/ 7609922 w 10032639"/>
                <a:gd name="connsiteY333" fmla="*/ 2450289 h 2801577"/>
                <a:gd name="connsiteX334" fmla="*/ 7621802 w 10032639"/>
                <a:gd name="connsiteY334" fmla="*/ 2444890 h 2801577"/>
                <a:gd name="connsiteX335" fmla="*/ 7630442 w 10032639"/>
                <a:gd name="connsiteY335" fmla="*/ 2438051 h 2801577"/>
                <a:gd name="connsiteX336" fmla="*/ 3518793 w 10032639"/>
                <a:gd name="connsiteY336" fmla="*/ 2432882 h 2801577"/>
                <a:gd name="connsiteX337" fmla="*/ 3511955 w 10032639"/>
                <a:gd name="connsiteY337" fmla="*/ 2434682 h 2801577"/>
                <a:gd name="connsiteX338" fmla="*/ 3515194 w 10032639"/>
                <a:gd name="connsiteY338" fmla="*/ 2434682 h 2801577"/>
                <a:gd name="connsiteX339" fmla="*/ 1978241 w 10032639"/>
                <a:gd name="connsiteY339" fmla="*/ 2432882 h 2801577"/>
                <a:gd name="connsiteX340" fmla="*/ 1971402 w 10032639"/>
                <a:gd name="connsiteY340" fmla="*/ 2436483 h 2801577"/>
                <a:gd name="connsiteX341" fmla="*/ 1976441 w 10032639"/>
                <a:gd name="connsiteY341" fmla="*/ 2434682 h 2801577"/>
                <a:gd name="connsiteX342" fmla="*/ 1684168 w 10032639"/>
                <a:gd name="connsiteY342" fmla="*/ 2410199 h 2801577"/>
                <a:gd name="connsiteX343" fmla="*/ 1668331 w 10032639"/>
                <a:gd name="connsiteY343" fmla="*/ 2420640 h 2801577"/>
                <a:gd name="connsiteX344" fmla="*/ 1677329 w 10032639"/>
                <a:gd name="connsiteY344" fmla="*/ 2417400 h 2801577"/>
                <a:gd name="connsiteX345" fmla="*/ 1684168 w 10032639"/>
                <a:gd name="connsiteY345" fmla="*/ 2411999 h 2801577"/>
                <a:gd name="connsiteX346" fmla="*/ 1685968 w 10032639"/>
                <a:gd name="connsiteY346" fmla="*/ 2410199 h 2801577"/>
                <a:gd name="connsiteX347" fmla="*/ 5480818 w 10032639"/>
                <a:gd name="connsiteY347" fmla="*/ 2408534 h 2801577"/>
                <a:gd name="connsiteX348" fmla="*/ 5482258 w 10032639"/>
                <a:gd name="connsiteY348" fmla="*/ 2417173 h 2801577"/>
                <a:gd name="connsiteX349" fmla="*/ 5482258 w 10032639"/>
                <a:gd name="connsiteY349" fmla="*/ 2426172 h 2801577"/>
                <a:gd name="connsiteX350" fmla="*/ 5504939 w 10032639"/>
                <a:gd name="connsiteY350" fmla="*/ 2412134 h 2801577"/>
                <a:gd name="connsiteX351" fmla="*/ 5506739 w 10032639"/>
                <a:gd name="connsiteY351" fmla="*/ 2412134 h 2801577"/>
                <a:gd name="connsiteX352" fmla="*/ 5490898 w 10032639"/>
                <a:gd name="connsiteY352" fmla="*/ 2410334 h 2801577"/>
                <a:gd name="connsiteX353" fmla="*/ 5485858 w 10032639"/>
                <a:gd name="connsiteY353" fmla="*/ 2408534 h 2801577"/>
                <a:gd name="connsiteX354" fmla="*/ 586705 w 10032639"/>
                <a:gd name="connsiteY354" fmla="*/ 2401558 h 2801577"/>
                <a:gd name="connsiteX355" fmla="*/ 574827 w 10032639"/>
                <a:gd name="connsiteY355" fmla="*/ 2406958 h 2801577"/>
                <a:gd name="connsiteX356" fmla="*/ 513997 w 10032639"/>
                <a:gd name="connsiteY356" fmla="*/ 2432882 h 2801577"/>
                <a:gd name="connsiteX357" fmla="*/ 519036 w 10032639"/>
                <a:gd name="connsiteY357" fmla="*/ 2441523 h 2801577"/>
                <a:gd name="connsiteX358" fmla="*/ 522635 w 10032639"/>
                <a:gd name="connsiteY358" fmla="*/ 2445124 h 2801577"/>
                <a:gd name="connsiteX359" fmla="*/ 531274 w 10032639"/>
                <a:gd name="connsiteY359" fmla="*/ 2437923 h 2801577"/>
                <a:gd name="connsiteX360" fmla="*/ 543512 w 10032639"/>
                <a:gd name="connsiteY360" fmla="*/ 2432882 h 2801577"/>
                <a:gd name="connsiteX361" fmla="*/ 550351 w 10032639"/>
                <a:gd name="connsiteY361" fmla="*/ 2427841 h 2801577"/>
                <a:gd name="connsiteX362" fmla="*/ 558990 w 10032639"/>
                <a:gd name="connsiteY362" fmla="*/ 2422441 h 2801577"/>
                <a:gd name="connsiteX363" fmla="*/ 571228 w 10032639"/>
                <a:gd name="connsiteY363" fmla="*/ 2417400 h 2801577"/>
                <a:gd name="connsiteX364" fmla="*/ 581666 w 10032639"/>
                <a:gd name="connsiteY364" fmla="*/ 2413799 h 2801577"/>
                <a:gd name="connsiteX365" fmla="*/ 584905 w 10032639"/>
                <a:gd name="connsiteY365" fmla="*/ 2405158 h 2801577"/>
                <a:gd name="connsiteX366" fmla="*/ 4348207 w 10032639"/>
                <a:gd name="connsiteY366" fmla="*/ 2400268 h 2801577"/>
                <a:gd name="connsiteX367" fmla="*/ 4346407 w 10032639"/>
                <a:gd name="connsiteY367" fmla="*/ 2402068 h 2801577"/>
                <a:gd name="connsiteX368" fmla="*/ 4316886 w 10032639"/>
                <a:gd name="connsiteY368" fmla="*/ 2422947 h 2801577"/>
                <a:gd name="connsiteX369" fmla="*/ 4290965 w 10032639"/>
                <a:gd name="connsiteY369" fmla="*/ 2442025 h 2801577"/>
                <a:gd name="connsiteX370" fmla="*/ 4263244 w 10032639"/>
                <a:gd name="connsiteY370" fmla="*/ 2460744 h 2801577"/>
                <a:gd name="connsiteX371" fmla="*/ 4237323 w 10032639"/>
                <a:gd name="connsiteY371" fmla="*/ 2479823 h 2801577"/>
                <a:gd name="connsiteX372" fmla="*/ 4199522 w 10032639"/>
                <a:gd name="connsiteY372" fmla="*/ 2507541 h 2801577"/>
                <a:gd name="connsiteX373" fmla="*/ 4164600 w 10032639"/>
                <a:gd name="connsiteY373" fmla="*/ 2532020 h 2801577"/>
                <a:gd name="connsiteX374" fmla="*/ 4147320 w 10032639"/>
                <a:gd name="connsiteY374" fmla="*/ 2545699 h 2801577"/>
                <a:gd name="connsiteX375" fmla="*/ 4147320 w 10032639"/>
                <a:gd name="connsiteY375" fmla="*/ 2573417 h 2801577"/>
                <a:gd name="connsiteX376" fmla="*/ 4168200 w 10032639"/>
                <a:gd name="connsiteY376" fmla="*/ 2556138 h 2801577"/>
                <a:gd name="connsiteX377" fmla="*/ 4190521 w 10032639"/>
                <a:gd name="connsiteY377" fmla="*/ 2538859 h 2801577"/>
                <a:gd name="connsiteX378" fmla="*/ 4216802 w 10032639"/>
                <a:gd name="connsiteY378" fmla="*/ 2519780 h 2801577"/>
                <a:gd name="connsiteX379" fmla="*/ 4245963 w 10032639"/>
                <a:gd name="connsiteY379" fmla="*/ 2500702 h 2801577"/>
                <a:gd name="connsiteX380" fmla="*/ 4247763 w 10032639"/>
                <a:gd name="connsiteY380" fmla="*/ 2500702 h 2801577"/>
                <a:gd name="connsiteX381" fmla="*/ 4263244 w 10032639"/>
                <a:gd name="connsiteY381" fmla="*/ 2492062 h 2801577"/>
                <a:gd name="connsiteX382" fmla="*/ 4278725 w 10032639"/>
                <a:gd name="connsiteY382" fmla="*/ 2481623 h 2801577"/>
                <a:gd name="connsiteX383" fmla="*/ 4292765 w 10032639"/>
                <a:gd name="connsiteY383" fmla="*/ 2469384 h 2801577"/>
                <a:gd name="connsiteX384" fmla="*/ 4305006 w 10032639"/>
                <a:gd name="connsiteY384" fmla="*/ 2457504 h 2801577"/>
                <a:gd name="connsiteX385" fmla="*/ 4316886 w 10032639"/>
                <a:gd name="connsiteY385" fmla="*/ 2445265 h 2801577"/>
                <a:gd name="connsiteX386" fmla="*/ 4329127 w 10032639"/>
                <a:gd name="connsiteY386" fmla="*/ 2431586 h 2801577"/>
                <a:gd name="connsiteX387" fmla="*/ 4339567 w 10032639"/>
                <a:gd name="connsiteY387" fmla="*/ 2416107 h 2801577"/>
                <a:gd name="connsiteX388" fmla="*/ 3200245 w 10032639"/>
                <a:gd name="connsiteY388" fmla="*/ 2396517 h 2801577"/>
                <a:gd name="connsiteX389" fmla="*/ 3175768 w 10032639"/>
                <a:gd name="connsiteY389" fmla="*/ 2403358 h 2801577"/>
                <a:gd name="connsiteX390" fmla="*/ 3106660 w 10032639"/>
                <a:gd name="connsiteY390" fmla="*/ 2427841 h 2801577"/>
                <a:gd name="connsiteX391" fmla="*/ 3080744 w 10032639"/>
                <a:gd name="connsiteY391" fmla="*/ 2434682 h 2801577"/>
                <a:gd name="connsiteX392" fmla="*/ 3101621 w 10032639"/>
                <a:gd name="connsiteY392" fmla="*/ 2434682 h 2801577"/>
                <a:gd name="connsiteX393" fmla="*/ 3118898 w 10032639"/>
                <a:gd name="connsiteY393" fmla="*/ 2431082 h 2801577"/>
                <a:gd name="connsiteX394" fmla="*/ 3134375 w 10032639"/>
                <a:gd name="connsiteY394" fmla="*/ 2427841 h 2801577"/>
                <a:gd name="connsiteX395" fmla="*/ 3148053 w 10032639"/>
                <a:gd name="connsiteY395" fmla="*/ 2420640 h 2801577"/>
                <a:gd name="connsiteX396" fmla="*/ 3172529 w 10032639"/>
                <a:gd name="connsiteY396" fmla="*/ 2408399 h 2801577"/>
                <a:gd name="connsiteX397" fmla="*/ 8306491 w 10032639"/>
                <a:gd name="connsiteY397" fmla="*/ 2394483 h 2801577"/>
                <a:gd name="connsiteX398" fmla="*/ 8244200 w 10032639"/>
                <a:gd name="connsiteY398" fmla="*/ 2434455 h 2801577"/>
                <a:gd name="connsiteX399" fmla="*/ 8237359 w 10032639"/>
                <a:gd name="connsiteY399" fmla="*/ 2439496 h 2801577"/>
                <a:gd name="connsiteX400" fmla="*/ 8218276 w 10032639"/>
                <a:gd name="connsiteY400" fmla="*/ 2453540 h 2801577"/>
                <a:gd name="connsiteX401" fmla="*/ 8200632 w 10032639"/>
                <a:gd name="connsiteY401" fmla="*/ 2469025 h 2801577"/>
                <a:gd name="connsiteX402" fmla="*/ 8185150 w 10032639"/>
                <a:gd name="connsiteY402" fmla="*/ 2484509 h 2801577"/>
                <a:gd name="connsiteX403" fmla="*/ 8171467 w 10032639"/>
                <a:gd name="connsiteY403" fmla="*/ 2499994 h 2801577"/>
                <a:gd name="connsiteX404" fmla="*/ 8185150 w 10032639"/>
                <a:gd name="connsiteY404" fmla="*/ 2491351 h 2801577"/>
                <a:gd name="connsiteX405" fmla="*/ 8207834 w 10032639"/>
                <a:gd name="connsiteY405" fmla="*/ 2474066 h 2801577"/>
                <a:gd name="connsiteX406" fmla="*/ 8225117 w 10032639"/>
                <a:gd name="connsiteY406" fmla="*/ 2458582 h 2801577"/>
                <a:gd name="connsiteX407" fmla="*/ 8230158 w 10032639"/>
                <a:gd name="connsiteY407" fmla="*/ 2454981 h 2801577"/>
                <a:gd name="connsiteX408" fmla="*/ 8252842 w 10032639"/>
                <a:gd name="connsiteY408" fmla="*/ 2437696 h 2801577"/>
                <a:gd name="connsiteX409" fmla="*/ 8278766 w 10032639"/>
                <a:gd name="connsiteY409" fmla="*/ 2422211 h 2801577"/>
                <a:gd name="connsiteX410" fmla="*/ 8294249 w 10032639"/>
                <a:gd name="connsiteY410" fmla="*/ 2408167 h 2801577"/>
                <a:gd name="connsiteX411" fmla="*/ 6187159 w 10032639"/>
                <a:gd name="connsiteY411" fmla="*/ 2389457 h 2801577"/>
                <a:gd name="connsiteX412" fmla="*/ 6093196 w 10032639"/>
                <a:gd name="connsiteY412" fmla="*/ 2438051 h 2801577"/>
                <a:gd name="connsiteX413" fmla="*/ 6001754 w 10032639"/>
                <a:gd name="connsiteY413" fmla="*/ 2484845 h 2801577"/>
                <a:gd name="connsiteX414" fmla="*/ 5937672 w 10032639"/>
                <a:gd name="connsiteY414" fmla="*/ 2519400 h 2801577"/>
                <a:gd name="connsiteX415" fmla="*/ 5795827 w 10032639"/>
                <a:gd name="connsiteY415" fmla="*/ 2598950 h 2801577"/>
                <a:gd name="connsiteX416" fmla="*/ 5779987 w 10032639"/>
                <a:gd name="connsiteY416" fmla="*/ 2609389 h 2801577"/>
                <a:gd name="connsiteX417" fmla="*/ 5807708 w 10032639"/>
                <a:gd name="connsiteY417" fmla="*/ 2604350 h 2801577"/>
                <a:gd name="connsiteX418" fmla="*/ 5837229 w 10032639"/>
                <a:gd name="connsiteY418" fmla="*/ 2602550 h 2801577"/>
                <a:gd name="connsiteX419" fmla="*/ 5837229 w 10032639"/>
                <a:gd name="connsiteY419" fmla="*/ 2593911 h 2801577"/>
                <a:gd name="connsiteX420" fmla="*/ 5840829 w 10032639"/>
                <a:gd name="connsiteY420" fmla="*/ 2587072 h 2801577"/>
                <a:gd name="connsiteX421" fmla="*/ 5844069 w 10032639"/>
                <a:gd name="connsiteY421" fmla="*/ 2579873 h 2801577"/>
                <a:gd name="connsiteX422" fmla="*/ 5851269 w 10032639"/>
                <a:gd name="connsiteY422" fmla="*/ 2576633 h 2801577"/>
                <a:gd name="connsiteX423" fmla="*/ 5859909 w 10032639"/>
                <a:gd name="connsiteY423" fmla="*/ 2571234 h 2801577"/>
                <a:gd name="connsiteX424" fmla="*/ 5884030 w 10032639"/>
                <a:gd name="connsiteY424" fmla="*/ 2562595 h 2801577"/>
                <a:gd name="connsiteX425" fmla="*/ 5908151 w 10032639"/>
                <a:gd name="connsiteY425" fmla="*/ 2550716 h 2801577"/>
                <a:gd name="connsiteX426" fmla="*/ 5932272 w 10032639"/>
                <a:gd name="connsiteY426" fmla="*/ 2536678 h 2801577"/>
                <a:gd name="connsiteX427" fmla="*/ 5954952 w 10032639"/>
                <a:gd name="connsiteY427" fmla="*/ 2521200 h 2801577"/>
                <a:gd name="connsiteX428" fmla="*/ 6001754 w 10032639"/>
                <a:gd name="connsiteY428" fmla="*/ 2489884 h 2801577"/>
                <a:gd name="connsiteX429" fmla="*/ 6024434 w 10032639"/>
                <a:gd name="connsiteY429" fmla="*/ 2477646 h 2801577"/>
                <a:gd name="connsiteX430" fmla="*/ 6044955 w 10032639"/>
                <a:gd name="connsiteY430" fmla="*/ 2465767 h 2801577"/>
                <a:gd name="connsiteX431" fmla="*/ 6096796 w 10032639"/>
                <a:gd name="connsiteY431" fmla="*/ 2438051 h 2801577"/>
                <a:gd name="connsiteX432" fmla="*/ 6152238 w 10032639"/>
                <a:gd name="connsiteY432" fmla="*/ 2408534 h 2801577"/>
                <a:gd name="connsiteX433" fmla="*/ 6169879 w 10032639"/>
                <a:gd name="connsiteY433" fmla="*/ 2399895 h 2801577"/>
                <a:gd name="connsiteX434" fmla="*/ 3236599 w 10032639"/>
                <a:gd name="connsiteY434" fmla="*/ 2384275 h 2801577"/>
                <a:gd name="connsiteX435" fmla="*/ 3232999 w 10032639"/>
                <a:gd name="connsiteY435" fmla="*/ 2386075 h 2801577"/>
                <a:gd name="connsiteX436" fmla="*/ 3234799 w 10032639"/>
                <a:gd name="connsiteY436" fmla="*/ 2386075 h 2801577"/>
                <a:gd name="connsiteX437" fmla="*/ 1737800 w 10032639"/>
                <a:gd name="connsiteY437" fmla="*/ 2384275 h 2801577"/>
                <a:gd name="connsiteX438" fmla="*/ 1727362 w 10032639"/>
                <a:gd name="connsiteY438" fmla="*/ 2391116 h 2801577"/>
                <a:gd name="connsiteX439" fmla="*/ 1708284 w 10032639"/>
                <a:gd name="connsiteY439" fmla="*/ 2399757 h 2801577"/>
                <a:gd name="connsiteX440" fmla="*/ 1716923 w 10032639"/>
                <a:gd name="connsiteY440" fmla="*/ 2398317 h 2801577"/>
                <a:gd name="connsiteX441" fmla="*/ 1729161 w 10032639"/>
                <a:gd name="connsiteY441" fmla="*/ 2398317 h 2801577"/>
                <a:gd name="connsiteX442" fmla="*/ 1730601 w 10032639"/>
                <a:gd name="connsiteY442" fmla="*/ 2394717 h 2801577"/>
                <a:gd name="connsiteX443" fmla="*/ 1734200 w 10032639"/>
                <a:gd name="connsiteY443" fmla="*/ 2389316 h 2801577"/>
                <a:gd name="connsiteX444" fmla="*/ 4275485 w 10032639"/>
                <a:gd name="connsiteY444" fmla="*/ 2379389 h 2801577"/>
                <a:gd name="connsiteX445" fmla="*/ 4252804 w 10032639"/>
                <a:gd name="connsiteY445" fmla="*/ 2389829 h 2801577"/>
                <a:gd name="connsiteX446" fmla="*/ 4239123 w 10032639"/>
                <a:gd name="connsiteY446" fmla="*/ 2398468 h 2801577"/>
                <a:gd name="connsiteX447" fmla="*/ 4216802 w 10032639"/>
                <a:gd name="connsiteY447" fmla="*/ 2412507 h 2801577"/>
                <a:gd name="connsiteX448" fmla="*/ 4195921 w 10032639"/>
                <a:gd name="connsiteY448" fmla="*/ 2426546 h 2801577"/>
                <a:gd name="connsiteX449" fmla="*/ 4181881 w 10032639"/>
                <a:gd name="connsiteY449" fmla="*/ 2438426 h 2801577"/>
                <a:gd name="connsiteX450" fmla="*/ 4166400 w 10032639"/>
                <a:gd name="connsiteY450" fmla="*/ 2450665 h 2801577"/>
                <a:gd name="connsiteX451" fmla="*/ 4155960 w 10032639"/>
                <a:gd name="connsiteY451" fmla="*/ 2457504 h 2801577"/>
                <a:gd name="connsiteX452" fmla="*/ 4152361 w 10032639"/>
                <a:gd name="connsiteY452" fmla="*/ 2460744 h 2801577"/>
                <a:gd name="connsiteX453" fmla="*/ 4178641 w 10032639"/>
                <a:gd name="connsiteY453" fmla="*/ 2445265 h 2801577"/>
                <a:gd name="connsiteX454" fmla="*/ 4202762 w 10032639"/>
                <a:gd name="connsiteY454" fmla="*/ 2426546 h 2801577"/>
                <a:gd name="connsiteX455" fmla="*/ 4218242 w 10032639"/>
                <a:gd name="connsiteY455" fmla="*/ 2412507 h 2801577"/>
                <a:gd name="connsiteX456" fmla="*/ 4235523 w 10032639"/>
                <a:gd name="connsiteY456" fmla="*/ 2403868 h 2801577"/>
                <a:gd name="connsiteX457" fmla="*/ 4251364 w 10032639"/>
                <a:gd name="connsiteY457" fmla="*/ 2398468 h 2801577"/>
                <a:gd name="connsiteX458" fmla="*/ 4268644 w 10032639"/>
                <a:gd name="connsiteY458" fmla="*/ 2397028 h 2801577"/>
                <a:gd name="connsiteX459" fmla="*/ 4271884 w 10032639"/>
                <a:gd name="connsiteY459" fmla="*/ 2388029 h 2801577"/>
                <a:gd name="connsiteX460" fmla="*/ 4386369 w 10032639"/>
                <a:gd name="connsiteY460" fmla="*/ 2376150 h 2801577"/>
                <a:gd name="connsiteX461" fmla="*/ 4374128 w 10032639"/>
                <a:gd name="connsiteY461" fmla="*/ 2381189 h 2801577"/>
                <a:gd name="connsiteX462" fmla="*/ 4358648 w 10032639"/>
                <a:gd name="connsiteY462" fmla="*/ 2391629 h 2801577"/>
                <a:gd name="connsiteX463" fmla="*/ 4362248 w 10032639"/>
                <a:gd name="connsiteY463" fmla="*/ 2391629 h 2801577"/>
                <a:gd name="connsiteX464" fmla="*/ 4375928 w 10032639"/>
                <a:gd name="connsiteY464" fmla="*/ 2389829 h 2801577"/>
                <a:gd name="connsiteX465" fmla="*/ 4379529 w 10032639"/>
                <a:gd name="connsiteY465" fmla="*/ 2388029 h 2801577"/>
                <a:gd name="connsiteX466" fmla="*/ 4382769 w 10032639"/>
                <a:gd name="connsiteY466" fmla="*/ 2386589 h 2801577"/>
                <a:gd name="connsiteX467" fmla="*/ 4387809 w 10032639"/>
                <a:gd name="connsiteY467" fmla="*/ 2376150 h 2801577"/>
                <a:gd name="connsiteX468" fmla="*/ 7163508 w 10032639"/>
                <a:gd name="connsiteY468" fmla="*/ 2368579 h 2801577"/>
                <a:gd name="connsiteX469" fmla="*/ 7121747 w 10032639"/>
                <a:gd name="connsiteY469" fmla="*/ 2393056 h 2801577"/>
                <a:gd name="connsiteX470" fmla="*/ 7163508 w 10032639"/>
                <a:gd name="connsiteY470" fmla="*/ 2370379 h 2801577"/>
                <a:gd name="connsiteX471" fmla="*/ 5152839 w 10032639"/>
                <a:gd name="connsiteY471" fmla="*/ 2357071 h 2801577"/>
                <a:gd name="connsiteX472" fmla="*/ 5128358 w 10032639"/>
                <a:gd name="connsiteY472" fmla="*/ 2377590 h 2801577"/>
                <a:gd name="connsiteX473" fmla="*/ 5138799 w 10032639"/>
                <a:gd name="connsiteY473" fmla="*/ 2370750 h 2801577"/>
                <a:gd name="connsiteX474" fmla="*/ 5145999 w 10032639"/>
                <a:gd name="connsiteY474" fmla="*/ 2363910 h 2801577"/>
                <a:gd name="connsiteX475" fmla="*/ 1803309 w 10032639"/>
                <a:gd name="connsiteY475" fmla="*/ 2354751 h 2801577"/>
                <a:gd name="connsiteX476" fmla="*/ 1789631 w 10032639"/>
                <a:gd name="connsiteY476" fmla="*/ 2359791 h 2801577"/>
                <a:gd name="connsiteX477" fmla="*/ 1798270 w 10032639"/>
                <a:gd name="connsiteY477" fmla="*/ 2358351 h 2801577"/>
                <a:gd name="connsiteX478" fmla="*/ 1805109 w 10032639"/>
                <a:gd name="connsiteY478" fmla="*/ 2356551 h 2801577"/>
                <a:gd name="connsiteX479" fmla="*/ 7499038 w 10032639"/>
                <a:gd name="connsiteY479" fmla="*/ 2348062 h 2801577"/>
                <a:gd name="connsiteX480" fmla="*/ 7479958 w 10032639"/>
                <a:gd name="connsiteY480" fmla="*/ 2356701 h 2801577"/>
                <a:gd name="connsiteX481" fmla="*/ 7460877 w 10032639"/>
                <a:gd name="connsiteY481" fmla="*/ 2365340 h 2801577"/>
                <a:gd name="connsiteX482" fmla="*/ 7433516 w 10032639"/>
                <a:gd name="connsiteY482" fmla="*/ 2384417 h 2801577"/>
                <a:gd name="connsiteX483" fmla="*/ 7486798 w 10032639"/>
                <a:gd name="connsiteY483" fmla="*/ 2359940 h 2801577"/>
                <a:gd name="connsiteX484" fmla="*/ 157654 w 10032639"/>
                <a:gd name="connsiteY484" fmla="*/ 2339268 h 2801577"/>
                <a:gd name="connsiteX485" fmla="*/ 157654 w 10032639"/>
                <a:gd name="connsiteY485" fmla="*/ 2341069 h 2801577"/>
                <a:gd name="connsiteX486" fmla="*/ 162693 w 10032639"/>
                <a:gd name="connsiteY486" fmla="*/ 2339268 h 2801577"/>
                <a:gd name="connsiteX487" fmla="*/ 6273562 w 10032639"/>
                <a:gd name="connsiteY487" fmla="*/ 2334024 h 2801577"/>
                <a:gd name="connsiteX488" fmla="*/ 6273562 w 10032639"/>
                <a:gd name="connsiteY488" fmla="*/ 2335824 h 2801577"/>
                <a:gd name="connsiteX489" fmla="*/ 6276802 w 10032639"/>
                <a:gd name="connsiteY489" fmla="*/ 2337623 h 2801577"/>
                <a:gd name="connsiteX490" fmla="*/ 2665371 w 10032639"/>
                <a:gd name="connsiteY490" fmla="*/ 2318385 h 2801577"/>
                <a:gd name="connsiteX491" fmla="*/ 2653492 w 10032639"/>
                <a:gd name="connsiteY491" fmla="*/ 2321986 h 2801577"/>
                <a:gd name="connsiteX492" fmla="*/ 2643054 w 10032639"/>
                <a:gd name="connsiteY492" fmla="*/ 2325586 h 2801577"/>
                <a:gd name="connsiteX493" fmla="*/ 2630816 w 10032639"/>
                <a:gd name="connsiteY493" fmla="*/ 2332427 h 2801577"/>
                <a:gd name="connsiteX494" fmla="*/ 2630816 w 10032639"/>
                <a:gd name="connsiteY494" fmla="*/ 2346109 h 2801577"/>
                <a:gd name="connsiteX495" fmla="*/ 2635855 w 10032639"/>
                <a:gd name="connsiteY495" fmla="*/ 2344309 h 2801577"/>
                <a:gd name="connsiteX496" fmla="*/ 2637655 w 10032639"/>
                <a:gd name="connsiteY496" fmla="*/ 2342869 h 2801577"/>
                <a:gd name="connsiteX497" fmla="*/ 2643054 w 10032639"/>
                <a:gd name="connsiteY497" fmla="*/ 2335668 h 2801577"/>
                <a:gd name="connsiteX498" fmla="*/ 2648093 w 10032639"/>
                <a:gd name="connsiteY498" fmla="*/ 2332427 h 2801577"/>
                <a:gd name="connsiteX499" fmla="*/ 2654932 w 10032639"/>
                <a:gd name="connsiteY499" fmla="*/ 2328827 h 2801577"/>
                <a:gd name="connsiteX500" fmla="*/ 2662131 w 10032639"/>
                <a:gd name="connsiteY500" fmla="*/ 2327026 h 2801577"/>
                <a:gd name="connsiteX501" fmla="*/ 2668970 w 10032639"/>
                <a:gd name="connsiteY501" fmla="*/ 2327026 h 2801577"/>
                <a:gd name="connsiteX502" fmla="*/ 2672569 w 10032639"/>
                <a:gd name="connsiteY502" fmla="*/ 2321986 h 2801577"/>
                <a:gd name="connsiteX503" fmla="*/ 2677609 w 10032639"/>
                <a:gd name="connsiteY503" fmla="*/ 2318385 h 2801577"/>
                <a:gd name="connsiteX504" fmla="*/ 8728846 w 10032639"/>
                <a:gd name="connsiteY504" fmla="*/ 2318142 h 2801577"/>
                <a:gd name="connsiteX505" fmla="*/ 8720205 w 10032639"/>
                <a:gd name="connsiteY505" fmla="*/ 2319942 h 2801577"/>
                <a:gd name="connsiteX506" fmla="*/ 8711563 w 10032639"/>
                <a:gd name="connsiteY506" fmla="*/ 2321743 h 2801577"/>
                <a:gd name="connsiteX507" fmla="*/ 8702922 w 10032639"/>
                <a:gd name="connsiteY507" fmla="*/ 2325344 h 2801577"/>
                <a:gd name="connsiteX508" fmla="*/ 8687439 w 10032639"/>
                <a:gd name="connsiteY508" fmla="*/ 2337227 h 2801577"/>
                <a:gd name="connsiteX509" fmla="*/ 8671956 w 10032639"/>
                <a:gd name="connsiteY509" fmla="*/ 2349470 h 2801577"/>
                <a:gd name="connsiteX510" fmla="*/ 8654673 w 10032639"/>
                <a:gd name="connsiteY510" fmla="*/ 2363154 h 2801577"/>
                <a:gd name="connsiteX511" fmla="*/ 8612906 w 10032639"/>
                <a:gd name="connsiteY511" fmla="*/ 2394483 h 2801577"/>
                <a:gd name="connsiteX512" fmla="*/ 8569698 w 10032639"/>
                <a:gd name="connsiteY512" fmla="*/ 2429053 h 2801577"/>
                <a:gd name="connsiteX513" fmla="*/ 8526490 w 10032639"/>
                <a:gd name="connsiteY513" fmla="*/ 2463623 h 2801577"/>
                <a:gd name="connsiteX514" fmla="*/ 8482923 w 10032639"/>
                <a:gd name="connsiteY514" fmla="*/ 2499994 h 2801577"/>
                <a:gd name="connsiteX515" fmla="*/ 8451957 w 10032639"/>
                <a:gd name="connsiteY515" fmla="*/ 2524481 h 2801577"/>
                <a:gd name="connsiteX516" fmla="*/ 8479682 w 10032639"/>
                <a:gd name="connsiteY516" fmla="*/ 2510437 h 2801577"/>
                <a:gd name="connsiteX517" fmla="*/ 8509207 w 10032639"/>
                <a:gd name="connsiteY517" fmla="*/ 2494952 h 2801577"/>
                <a:gd name="connsiteX518" fmla="*/ 8526490 w 10032639"/>
                <a:gd name="connsiteY518" fmla="*/ 2474066 h 2801577"/>
                <a:gd name="connsiteX519" fmla="*/ 8545574 w 10032639"/>
                <a:gd name="connsiteY519" fmla="*/ 2456781 h 2801577"/>
                <a:gd name="connsiteX520" fmla="*/ 8564657 w 10032639"/>
                <a:gd name="connsiteY520" fmla="*/ 2441297 h 2801577"/>
                <a:gd name="connsiteX521" fmla="*/ 8585181 w 10032639"/>
                <a:gd name="connsiteY521" fmla="*/ 2429053 h 2801577"/>
                <a:gd name="connsiteX522" fmla="*/ 8606065 w 10032639"/>
                <a:gd name="connsiteY522" fmla="*/ 2418610 h 2801577"/>
                <a:gd name="connsiteX523" fmla="*/ 8626588 w 10032639"/>
                <a:gd name="connsiteY523" fmla="*/ 2408167 h 2801577"/>
                <a:gd name="connsiteX524" fmla="*/ 8663315 w 10032639"/>
                <a:gd name="connsiteY524" fmla="*/ 2382240 h 2801577"/>
                <a:gd name="connsiteX525" fmla="*/ 8671956 w 10032639"/>
                <a:gd name="connsiteY525" fmla="*/ 2369996 h 2801577"/>
                <a:gd name="connsiteX526" fmla="*/ 8684198 w 10032639"/>
                <a:gd name="connsiteY526" fmla="*/ 2358113 h 2801577"/>
                <a:gd name="connsiteX527" fmla="*/ 8697881 w 10032639"/>
                <a:gd name="connsiteY527" fmla="*/ 2347670 h 2801577"/>
                <a:gd name="connsiteX528" fmla="*/ 8709763 w 10032639"/>
                <a:gd name="connsiteY528" fmla="*/ 2337227 h 2801577"/>
                <a:gd name="connsiteX529" fmla="*/ 8727046 w 10032639"/>
                <a:gd name="connsiteY529" fmla="*/ 2328585 h 2801577"/>
                <a:gd name="connsiteX530" fmla="*/ 8739288 w 10032639"/>
                <a:gd name="connsiteY530" fmla="*/ 2319942 h 2801577"/>
                <a:gd name="connsiteX531" fmla="*/ 3186207 w 10032639"/>
                <a:gd name="connsiteY531" fmla="*/ 2313344 h 2801577"/>
                <a:gd name="connsiteX532" fmla="*/ 3077504 w 10032639"/>
                <a:gd name="connsiteY532" fmla="*/ 2346109 h 2801577"/>
                <a:gd name="connsiteX533" fmla="*/ 3002996 w 10032639"/>
                <a:gd name="connsiteY533" fmla="*/ 2366992 h 2801577"/>
                <a:gd name="connsiteX534" fmla="*/ 2930288 w 10032639"/>
                <a:gd name="connsiteY534" fmla="*/ 2386075 h 2801577"/>
                <a:gd name="connsiteX535" fmla="*/ 2928488 w 10032639"/>
                <a:gd name="connsiteY535" fmla="*/ 2398317 h 2801577"/>
                <a:gd name="connsiteX536" fmla="*/ 2924889 w 10032639"/>
                <a:gd name="connsiteY536" fmla="*/ 2408399 h 2801577"/>
                <a:gd name="connsiteX537" fmla="*/ 2938927 w 10032639"/>
                <a:gd name="connsiteY537" fmla="*/ 2403358 h 2801577"/>
                <a:gd name="connsiteX538" fmla="*/ 2956204 w 10032639"/>
                <a:gd name="connsiteY538" fmla="*/ 2399757 h 2801577"/>
                <a:gd name="connsiteX539" fmla="*/ 2968442 w 10032639"/>
                <a:gd name="connsiteY539" fmla="*/ 2399757 h 2801577"/>
                <a:gd name="connsiteX540" fmla="*/ 2987159 w 10032639"/>
                <a:gd name="connsiteY540" fmla="*/ 2391116 h 2801577"/>
                <a:gd name="connsiteX541" fmla="*/ 3008035 w 10032639"/>
                <a:gd name="connsiteY541" fmla="*/ 2386075 h 2801577"/>
                <a:gd name="connsiteX542" fmla="*/ 3025313 w 10032639"/>
                <a:gd name="connsiteY542" fmla="*/ 2378874 h 2801577"/>
                <a:gd name="connsiteX543" fmla="*/ 3032152 w 10032639"/>
                <a:gd name="connsiteY543" fmla="*/ 2375634 h 2801577"/>
                <a:gd name="connsiteX544" fmla="*/ 3037551 w 10032639"/>
                <a:gd name="connsiteY544" fmla="*/ 2370233 h 2801577"/>
                <a:gd name="connsiteX545" fmla="*/ 3051229 w 10032639"/>
                <a:gd name="connsiteY545" fmla="*/ 2358351 h 2801577"/>
                <a:gd name="connsiteX546" fmla="*/ 3061667 w 10032639"/>
                <a:gd name="connsiteY546" fmla="*/ 2372033 h 2801577"/>
                <a:gd name="connsiteX547" fmla="*/ 3061667 w 10032639"/>
                <a:gd name="connsiteY547" fmla="*/ 2373833 h 2801577"/>
                <a:gd name="connsiteX548" fmla="*/ 3067066 w 10032639"/>
                <a:gd name="connsiteY548" fmla="*/ 2368793 h 2801577"/>
                <a:gd name="connsiteX549" fmla="*/ 3072105 w 10032639"/>
                <a:gd name="connsiteY549" fmla="*/ 2365192 h 2801577"/>
                <a:gd name="connsiteX550" fmla="*/ 3078944 w 10032639"/>
                <a:gd name="connsiteY550" fmla="*/ 2363392 h 2801577"/>
                <a:gd name="connsiteX551" fmla="*/ 3086143 w 10032639"/>
                <a:gd name="connsiteY551" fmla="*/ 2363392 h 2801577"/>
                <a:gd name="connsiteX552" fmla="*/ 3086143 w 10032639"/>
                <a:gd name="connsiteY552" fmla="*/ 2358351 h 2801577"/>
                <a:gd name="connsiteX553" fmla="*/ 3089383 w 10032639"/>
                <a:gd name="connsiteY553" fmla="*/ 2354751 h 2801577"/>
                <a:gd name="connsiteX554" fmla="*/ 3094782 w 10032639"/>
                <a:gd name="connsiteY554" fmla="*/ 2347910 h 2801577"/>
                <a:gd name="connsiteX555" fmla="*/ 3099821 w 10032639"/>
                <a:gd name="connsiteY555" fmla="*/ 2342869 h 2801577"/>
                <a:gd name="connsiteX556" fmla="*/ 3106660 w 10032639"/>
                <a:gd name="connsiteY556" fmla="*/ 2342869 h 2801577"/>
                <a:gd name="connsiteX557" fmla="*/ 3134375 w 10032639"/>
                <a:gd name="connsiteY557" fmla="*/ 2341069 h 2801577"/>
                <a:gd name="connsiteX558" fmla="*/ 3144814 w 10032639"/>
                <a:gd name="connsiteY558" fmla="*/ 2339268 h 2801577"/>
                <a:gd name="connsiteX559" fmla="*/ 3156691 w 10032639"/>
                <a:gd name="connsiteY559" fmla="*/ 2335668 h 2801577"/>
                <a:gd name="connsiteX560" fmla="*/ 3165690 w 10032639"/>
                <a:gd name="connsiteY560" fmla="*/ 2332427 h 2801577"/>
                <a:gd name="connsiteX561" fmla="*/ 3174329 w 10032639"/>
                <a:gd name="connsiteY561" fmla="*/ 2327026 h 2801577"/>
                <a:gd name="connsiteX562" fmla="*/ 3179368 w 10032639"/>
                <a:gd name="connsiteY562" fmla="*/ 2321986 h 2801577"/>
                <a:gd name="connsiteX563" fmla="*/ 3184767 w 10032639"/>
                <a:gd name="connsiteY563" fmla="*/ 2315145 h 2801577"/>
                <a:gd name="connsiteX564" fmla="*/ 4197721 w 10032639"/>
                <a:gd name="connsiteY564" fmla="*/ 2312074 h 2801577"/>
                <a:gd name="connsiteX565" fmla="*/ 4199522 w 10032639"/>
                <a:gd name="connsiteY565" fmla="*/ 2325753 h 2801577"/>
                <a:gd name="connsiteX566" fmla="*/ 4161360 w 10032639"/>
                <a:gd name="connsiteY566" fmla="*/ 2331153 h 2801577"/>
                <a:gd name="connsiteX567" fmla="*/ 4124639 w 10032639"/>
                <a:gd name="connsiteY567" fmla="*/ 2332953 h 2801577"/>
                <a:gd name="connsiteX568" fmla="*/ 4128240 w 10032639"/>
                <a:gd name="connsiteY568" fmla="*/ 2348431 h 2801577"/>
                <a:gd name="connsiteX569" fmla="*/ 4131839 w 10032639"/>
                <a:gd name="connsiteY569" fmla="*/ 2360311 h 2801577"/>
                <a:gd name="connsiteX570" fmla="*/ 4135080 w 10032639"/>
                <a:gd name="connsiteY570" fmla="*/ 2372550 h 2801577"/>
                <a:gd name="connsiteX571" fmla="*/ 4138680 w 10032639"/>
                <a:gd name="connsiteY571" fmla="*/ 2389829 h 2801577"/>
                <a:gd name="connsiteX572" fmla="*/ 4168200 w 10032639"/>
                <a:gd name="connsiteY572" fmla="*/ 2370750 h 2801577"/>
                <a:gd name="connsiteX573" fmla="*/ 4199522 w 10032639"/>
                <a:gd name="connsiteY573" fmla="*/ 2348431 h 2801577"/>
                <a:gd name="connsiteX574" fmla="*/ 4237323 w 10032639"/>
                <a:gd name="connsiteY574" fmla="*/ 2322513 h 2801577"/>
                <a:gd name="connsiteX575" fmla="*/ 4200962 w 10032639"/>
                <a:gd name="connsiteY575" fmla="*/ 2325753 h 2801577"/>
                <a:gd name="connsiteX576" fmla="*/ 3440686 w 10032639"/>
                <a:gd name="connsiteY576" fmla="*/ 2311544 h 2801577"/>
                <a:gd name="connsiteX577" fmla="*/ 3406132 w 10032639"/>
                <a:gd name="connsiteY577" fmla="*/ 2321986 h 2801577"/>
                <a:gd name="connsiteX578" fmla="*/ 3371577 w 10032639"/>
                <a:gd name="connsiteY578" fmla="*/ 2334228 h 2801577"/>
                <a:gd name="connsiteX579" fmla="*/ 3337023 w 10032639"/>
                <a:gd name="connsiteY579" fmla="*/ 2347910 h 2801577"/>
                <a:gd name="connsiteX580" fmla="*/ 3357899 w 10032639"/>
                <a:gd name="connsiteY580" fmla="*/ 2344309 h 2801577"/>
                <a:gd name="connsiteX581" fmla="*/ 3380215 w 10032639"/>
                <a:gd name="connsiteY581" fmla="*/ 2342869 h 2801577"/>
                <a:gd name="connsiteX582" fmla="*/ 3394253 w 10032639"/>
                <a:gd name="connsiteY582" fmla="*/ 2334228 h 2801577"/>
                <a:gd name="connsiteX583" fmla="*/ 3407931 w 10032639"/>
                <a:gd name="connsiteY583" fmla="*/ 2325586 h 2801577"/>
                <a:gd name="connsiteX584" fmla="*/ 3423409 w 10032639"/>
                <a:gd name="connsiteY584" fmla="*/ 2318385 h 2801577"/>
                <a:gd name="connsiteX585" fmla="*/ 3503316 w 10032639"/>
                <a:gd name="connsiteY585" fmla="*/ 2297862 h 2801577"/>
                <a:gd name="connsiteX586" fmla="*/ 3472889 w 10032639"/>
                <a:gd name="connsiteY586" fmla="*/ 2304600 h 2801577"/>
                <a:gd name="connsiteX587" fmla="*/ 3472001 w 10032639"/>
                <a:gd name="connsiteY587" fmla="*/ 2304703 h 2801577"/>
                <a:gd name="connsiteX588" fmla="*/ 3456163 w 10032639"/>
                <a:gd name="connsiteY588" fmla="*/ 2308304 h 2801577"/>
                <a:gd name="connsiteX589" fmla="*/ 3472889 w 10032639"/>
                <a:gd name="connsiteY589" fmla="*/ 2304600 h 2801577"/>
                <a:gd name="connsiteX590" fmla="*/ 3487478 w 10032639"/>
                <a:gd name="connsiteY590" fmla="*/ 2302903 h 2801577"/>
                <a:gd name="connsiteX591" fmla="*/ 7315793 w 10032639"/>
                <a:gd name="connsiteY591" fmla="*/ 2287590 h 2801577"/>
                <a:gd name="connsiteX592" fmla="*/ 7298512 w 10032639"/>
                <a:gd name="connsiteY592" fmla="*/ 2296228 h 2801577"/>
                <a:gd name="connsiteX593" fmla="*/ 7301752 w 10032639"/>
                <a:gd name="connsiteY593" fmla="*/ 2296228 h 2801577"/>
                <a:gd name="connsiteX594" fmla="*/ 7308593 w 10032639"/>
                <a:gd name="connsiteY594" fmla="*/ 2292629 h 2801577"/>
                <a:gd name="connsiteX595" fmla="*/ 8593822 w 10032639"/>
                <a:gd name="connsiteY595" fmla="*/ 2285372 h 2801577"/>
                <a:gd name="connsiteX596" fmla="*/ 8550615 w 10032639"/>
                <a:gd name="connsiteY596" fmla="*/ 2318142 h 2801577"/>
                <a:gd name="connsiteX597" fmla="*/ 8463839 w 10032639"/>
                <a:gd name="connsiteY597" fmla="*/ 2385841 h 2801577"/>
                <a:gd name="connsiteX598" fmla="*/ 8386065 w 10032639"/>
                <a:gd name="connsiteY598" fmla="*/ 2446338 h 2801577"/>
                <a:gd name="connsiteX599" fmla="*/ 8313332 w 10032639"/>
                <a:gd name="connsiteY599" fmla="*/ 2499994 h 2801577"/>
                <a:gd name="connsiteX600" fmla="*/ 8304691 w 10032639"/>
                <a:gd name="connsiteY600" fmla="*/ 2508636 h 2801577"/>
                <a:gd name="connsiteX601" fmla="*/ 8291009 w 10032639"/>
                <a:gd name="connsiteY601" fmla="*/ 2517279 h 2801577"/>
                <a:gd name="connsiteX602" fmla="*/ 8273725 w 10032639"/>
                <a:gd name="connsiteY602" fmla="*/ 2527722 h 2801577"/>
                <a:gd name="connsiteX603" fmla="*/ 8252842 w 10032639"/>
                <a:gd name="connsiteY603" fmla="*/ 2536364 h 2801577"/>
                <a:gd name="connsiteX604" fmla="*/ 8237359 w 10032639"/>
                <a:gd name="connsiteY604" fmla="*/ 2546807 h 2801577"/>
                <a:gd name="connsiteX605" fmla="*/ 8228717 w 10032639"/>
                <a:gd name="connsiteY605" fmla="*/ 2555450 h 2801577"/>
                <a:gd name="connsiteX606" fmla="*/ 8225117 w 10032639"/>
                <a:gd name="connsiteY606" fmla="*/ 2559051 h 2801577"/>
                <a:gd name="connsiteX607" fmla="*/ 8225117 w 10032639"/>
                <a:gd name="connsiteY607" fmla="*/ 2560851 h 2801577"/>
                <a:gd name="connsiteX608" fmla="*/ 8225117 w 10032639"/>
                <a:gd name="connsiteY608" fmla="*/ 2562652 h 2801577"/>
                <a:gd name="connsiteX609" fmla="*/ 8228717 w 10032639"/>
                <a:gd name="connsiteY609" fmla="*/ 2564092 h 2801577"/>
                <a:gd name="connsiteX610" fmla="*/ 8233758 w 10032639"/>
                <a:gd name="connsiteY610" fmla="*/ 2567693 h 2801577"/>
                <a:gd name="connsiteX611" fmla="*/ 8242400 w 10032639"/>
                <a:gd name="connsiteY611" fmla="*/ 2569494 h 2801577"/>
                <a:gd name="connsiteX612" fmla="*/ 8258243 w 10032639"/>
                <a:gd name="connsiteY612" fmla="*/ 2572734 h 2801577"/>
                <a:gd name="connsiteX613" fmla="*/ 8270125 w 10032639"/>
                <a:gd name="connsiteY613" fmla="*/ 2579937 h 2801577"/>
                <a:gd name="connsiteX614" fmla="*/ 8315133 w 10032639"/>
                <a:gd name="connsiteY614" fmla="*/ 2534564 h 2801577"/>
                <a:gd name="connsiteX615" fmla="*/ 8358340 w 10032639"/>
                <a:gd name="connsiteY615" fmla="*/ 2493152 h 2801577"/>
                <a:gd name="connsiteX616" fmla="*/ 8401908 w 10032639"/>
                <a:gd name="connsiteY616" fmla="*/ 2456781 h 2801577"/>
                <a:gd name="connsiteX617" fmla="*/ 8441515 w 10032639"/>
                <a:gd name="connsiteY617" fmla="*/ 2424012 h 2801577"/>
                <a:gd name="connsiteX618" fmla="*/ 8599223 w 10032639"/>
                <a:gd name="connsiteY618" fmla="*/ 2285372 h 2801577"/>
                <a:gd name="connsiteX619" fmla="*/ 1964563 w 10032639"/>
                <a:gd name="connsiteY619" fmla="*/ 2278779 h 2801577"/>
                <a:gd name="connsiteX620" fmla="*/ 1895095 w 10032639"/>
                <a:gd name="connsiteY620" fmla="*/ 2309744 h 2801577"/>
                <a:gd name="connsiteX621" fmla="*/ 1827785 w 10032639"/>
                <a:gd name="connsiteY621" fmla="*/ 2342869 h 2801577"/>
                <a:gd name="connsiteX622" fmla="*/ 1862340 w 10032639"/>
                <a:gd name="connsiteY622" fmla="*/ 2328827 h 2801577"/>
                <a:gd name="connsiteX623" fmla="*/ 1895095 w 10032639"/>
                <a:gd name="connsiteY623" fmla="*/ 2313344 h 2801577"/>
                <a:gd name="connsiteX624" fmla="*/ 1929649 w 10032639"/>
                <a:gd name="connsiteY624" fmla="*/ 2297862 h 2801577"/>
                <a:gd name="connsiteX625" fmla="*/ 6006794 w 10032639"/>
                <a:gd name="connsiteY625" fmla="*/ 2277151 h 2801577"/>
                <a:gd name="connsiteX626" fmla="*/ 5956752 w 10032639"/>
                <a:gd name="connsiteY626" fmla="*/ 2308107 h 2801577"/>
                <a:gd name="connsiteX627" fmla="*/ 5904911 w 10032639"/>
                <a:gd name="connsiteY627" fmla="*/ 2339423 h 2801577"/>
                <a:gd name="connsiteX628" fmla="*/ 5923631 w 10032639"/>
                <a:gd name="connsiteY628" fmla="*/ 2330784 h 2801577"/>
                <a:gd name="connsiteX629" fmla="*/ 5948112 w 10032639"/>
                <a:gd name="connsiteY629" fmla="*/ 2320345 h 2801577"/>
                <a:gd name="connsiteX630" fmla="*/ 5968633 w 10032639"/>
                <a:gd name="connsiteY630" fmla="*/ 2306667 h 2801577"/>
                <a:gd name="connsiteX631" fmla="*/ 5989513 w 10032639"/>
                <a:gd name="connsiteY631" fmla="*/ 2292629 h 2801577"/>
                <a:gd name="connsiteX632" fmla="*/ 8933363 w 10032639"/>
                <a:gd name="connsiteY632" fmla="*/ 2276730 h 2801577"/>
                <a:gd name="connsiteX633" fmla="*/ 8851988 w 10032639"/>
                <a:gd name="connsiteY633" fmla="*/ 2332186 h 2801577"/>
                <a:gd name="connsiteX634" fmla="*/ 8815622 w 10032639"/>
                <a:gd name="connsiteY634" fmla="*/ 2358113 h 2801577"/>
                <a:gd name="connsiteX635" fmla="*/ 8780696 w 10032639"/>
                <a:gd name="connsiteY635" fmla="*/ 2385841 h 2801577"/>
                <a:gd name="connsiteX636" fmla="*/ 8670156 w 10032639"/>
                <a:gd name="connsiteY636" fmla="*/ 2469025 h 2801577"/>
                <a:gd name="connsiteX637" fmla="*/ 8611105 w 10032639"/>
                <a:gd name="connsiteY637" fmla="*/ 2510437 h 2801577"/>
                <a:gd name="connsiteX638" fmla="*/ 8554215 w 10032639"/>
                <a:gd name="connsiteY638" fmla="*/ 2550408 h 2801577"/>
                <a:gd name="connsiteX639" fmla="*/ 8512448 w 10032639"/>
                <a:gd name="connsiteY639" fmla="*/ 2578136 h 2801577"/>
                <a:gd name="connsiteX640" fmla="*/ 8472481 w 10032639"/>
                <a:gd name="connsiteY640" fmla="*/ 2600462 h 2801577"/>
                <a:gd name="connsiteX641" fmla="*/ 8458798 w 10032639"/>
                <a:gd name="connsiteY641" fmla="*/ 2612706 h 2801577"/>
                <a:gd name="connsiteX642" fmla="*/ 8446556 w 10032639"/>
                <a:gd name="connsiteY642" fmla="*/ 2622789 h 2801577"/>
                <a:gd name="connsiteX643" fmla="*/ 8436474 w 10032639"/>
                <a:gd name="connsiteY643" fmla="*/ 2635032 h 2801577"/>
                <a:gd name="connsiteX644" fmla="*/ 8429633 w 10032639"/>
                <a:gd name="connsiteY644" fmla="*/ 2645475 h 2801577"/>
                <a:gd name="connsiteX645" fmla="*/ 8436474 w 10032639"/>
                <a:gd name="connsiteY645" fmla="*/ 2649076 h 2801577"/>
                <a:gd name="connsiteX646" fmla="*/ 8441515 w 10032639"/>
                <a:gd name="connsiteY646" fmla="*/ 2654118 h 2801577"/>
                <a:gd name="connsiteX647" fmla="*/ 8446556 w 10032639"/>
                <a:gd name="connsiteY647" fmla="*/ 2655918 h 2801577"/>
                <a:gd name="connsiteX648" fmla="*/ 8462399 w 10032639"/>
                <a:gd name="connsiteY648" fmla="*/ 2638633 h 2801577"/>
                <a:gd name="connsiteX649" fmla="*/ 8477882 w 10032639"/>
                <a:gd name="connsiteY649" fmla="*/ 2621348 h 2801577"/>
                <a:gd name="connsiteX650" fmla="*/ 8493364 w 10032639"/>
                <a:gd name="connsiteY650" fmla="*/ 2607304 h 2801577"/>
                <a:gd name="connsiteX651" fmla="*/ 8510647 w 10032639"/>
                <a:gd name="connsiteY651" fmla="*/ 2593620 h 2801577"/>
                <a:gd name="connsiteX652" fmla="*/ 8526490 w 10032639"/>
                <a:gd name="connsiteY652" fmla="*/ 2584978 h 2801577"/>
                <a:gd name="connsiteX653" fmla="*/ 8541973 w 10032639"/>
                <a:gd name="connsiteY653" fmla="*/ 2572734 h 2801577"/>
                <a:gd name="connsiteX654" fmla="*/ 8559256 w 10032639"/>
                <a:gd name="connsiteY654" fmla="*/ 2557250 h 2801577"/>
                <a:gd name="connsiteX655" fmla="*/ 8578340 w 10032639"/>
                <a:gd name="connsiteY655" fmla="*/ 2538165 h 2801577"/>
                <a:gd name="connsiteX656" fmla="*/ 8581940 w 10032639"/>
                <a:gd name="connsiteY656" fmla="*/ 2534564 h 2801577"/>
                <a:gd name="connsiteX657" fmla="*/ 8588781 w 10032639"/>
                <a:gd name="connsiteY657" fmla="*/ 2534564 h 2801577"/>
                <a:gd name="connsiteX658" fmla="*/ 8593822 w 10032639"/>
                <a:gd name="connsiteY658" fmla="*/ 2534564 h 2801577"/>
                <a:gd name="connsiteX659" fmla="*/ 8600663 w 10032639"/>
                <a:gd name="connsiteY659" fmla="*/ 2536364 h 2801577"/>
                <a:gd name="connsiteX660" fmla="*/ 8612906 w 10032639"/>
                <a:gd name="connsiteY660" fmla="*/ 2519079 h 2801577"/>
                <a:gd name="connsiteX661" fmla="*/ 8628388 w 10032639"/>
                <a:gd name="connsiteY661" fmla="*/ 2505035 h 2801577"/>
                <a:gd name="connsiteX662" fmla="*/ 8644231 w 10032639"/>
                <a:gd name="connsiteY662" fmla="*/ 2491351 h 2801577"/>
                <a:gd name="connsiteX663" fmla="*/ 8663315 w 10032639"/>
                <a:gd name="connsiteY663" fmla="*/ 2482709 h 2801577"/>
                <a:gd name="connsiteX664" fmla="*/ 8680598 w 10032639"/>
                <a:gd name="connsiteY664" fmla="*/ 2474066 h 2801577"/>
                <a:gd name="connsiteX665" fmla="*/ 8696081 w 10032639"/>
                <a:gd name="connsiteY665" fmla="*/ 2461823 h 2801577"/>
                <a:gd name="connsiteX666" fmla="*/ 8711563 w 10032639"/>
                <a:gd name="connsiteY666" fmla="*/ 2448139 h 2801577"/>
                <a:gd name="connsiteX667" fmla="*/ 8725606 w 10032639"/>
                <a:gd name="connsiteY667" fmla="*/ 2432654 h 2801577"/>
                <a:gd name="connsiteX668" fmla="*/ 8728846 w 10032639"/>
                <a:gd name="connsiteY668" fmla="*/ 2429053 h 2801577"/>
                <a:gd name="connsiteX669" fmla="*/ 8732447 w 10032639"/>
                <a:gd name="connsiteY669" fmla="*/ 2427613 h 2801577"/>
                <a:gd name="connsiteX670" fmla="*/ 8747930 w 10032639"/>
                <a:gd name="connsiteY670" fmla="*/ 2422211 h 2801577"/>
                <a:gd name="connsiteX671" fmla="*/ 8763413 w 10032639"/>
                <a:gd name="connsiteY671" fmla="*/ 2417170 h 2801577"/>
                <a:gd name="connsiteX672" fmla="*/ 8775655 w 10032639"/>
                <a:gd name="connsiteY672" fmla="*/ 2409968 h 2801577"/>
                <a:gd name="connsiteX673" fmla="*/ 8777455 w 10032639"/>
                <a:gd name="connsiteY673" fmla="*/ 2403126 h 2801577"/>
                <a:gd name="connsiteX674" fmla="*/ 8780696 w 10032639"/>
                <a:gd name="connsiteY674" fmla="*/ 2396284 h 2801577"/>
                <a:gd name="connsiteX675" fmla="*/ 8786097 w 10032639"/>
                <a:gd name="connsiteY675" fmla="*/ 2389082 h 2801577"/>
                <a:gd name="connsiteX676" fmla="*/ 8791137 w 10032639"/>
                <a:gd name="connsiteY676" fmla="*/ 2382240 h 2801577"/>
                <a:gd name="connsiteX677" fmla="*/ 8796539 w 10032639"/>
                <a:gd name="connsiteY677" fmla="*/ 2377198 h 2801577"/>
                <a:gd name="connsiteX678" fmla="*/ 8803380 w 10032639"/>
                <a:gd name="connsiteY678" fmla="*/ 2373597 h 2801577"/>
                <a:gd name="connsiteX679" fmla="*/ 8810221 w 10032639"/>
                <a:gd name="connsiteY679" fmla="*/ 2369996 h 2801577"/>
                <a:gd name="connsiteX680" fmla="*/ 8817422 w 10032639"/>
                <a:gd name="connsiteY680" fmla="*/ 2368556 h 2801577"/>
                <a:gd name="connsiteX681" fmla="*/ 8827864 w 10032639"/>
                <a:gd name="connsiteY681" fmla="*/ 2369996 h 2801577"/>
                <a:gd name="connsiteX682" fmla="*/ 8837946 w 10032639"/>
                <a:gd name="connsiteY682" fmla="*/ 2359553 h 2801577"/>
                <a:gd name="connsiteX683" fmla="*/ 8848388 w 10032639"/>
                <a:gd name="connsiteY683" fmla="*/ 2347670 h 2801577"/>
                <a:gd name="connsiteX684" fmla="*/ 8857029 w 10032639"/>
                <a:gd name="connsiteY684" fmla="*/ 2342629 h 2801577"/>
                <a:gd name="connsiteX685" fmla="*/ 8863871 w 10032639"/>
                <a:gd name="connsiteY685" fmla="*/ 2337227 h 2801577"/>
                <a:gd name="connsiteX686" fmla="*/ 8872512 w 10032639"/>
                <a:gd name="connsiteY686" fmla="*/ 2333986 h 2801577"/>
                <a:gd name="connsiteX687" fmla="*/ 8881153 w 10032639"/>
                <a:gd name="connsiteY687" fmla="*/ 2333986 h 2801577"/>
                <a:gd name="connsiteX688" fmla="*/ 8886555 w 10032639"/>
                <a:gd name="connsiteY688" fmla="*/ 2323543 h 2801577"/>
                <a:gd name="connsiteX689" fmla="*/ 8891595 w 10032639"/>
                <a:gd name="connsiteY689" fmla="*/ 2316701 h 2801577"/>
                <a:gd name="connsiteX690" fmla="*/ 8895196 w 10032639"/>
                <a:gd name="connsiteY690" fmla="*/ 2311300 h 2801577"/>
                <a:gd name="connsiteX691" fmla="*/ 8903838 w 10032639"/>
                <a:gd name="connsiteY691" fmla="*/ 2300857 h 2801577"/>
                <a:gd name="connsiteX692" fmla="*/ 6280402 w 10032639"/>
                <a:gd name="connsiteY692" fmla="*/ 2264912 h 2801577"/>
                <a:gd name="connsiteX693" fmla="*/ 6280402 w 10032639"/>
                <a:gd name="connsiteY693" fmla="*/ 2266712 h 2801577"/>
                <a:gd name="connsiteX694" fmla="*/ 6282202 w 10032639"/>
                <a:gd name="connsiteY694" fmla="*/ 2264912 h 2801577"/>
                <a:gd name="connsiteX695" fmla="*/ 1770554 w 10032639"/>
                <a:gd name="connsiteY695" fmla="*/ 2256096 h 2801577"/>
                <a:gd name="connsiteX696" fmla="*/ 1744639 w 10032639"/>
                <a:gd name="connsiteY696" fmla="*/ 2264737 h 2801577"/>
                <a:gd name="connsiteX697" fmla="*/ 1671931 w 10032639"/>
                <a:gd name="connsiteY697" fmla="*/ 2296062 h 2801577"/>
                <a:gd name="connsiteX698" fmla="*/ 1631977 w 10032639"/>
                <a:gd name="connsiteY698" fmla="*/ 2313344 h 2801577"/>
                <a:gd name="connsiteX699" fmla="*/ 1593823 w 10032639"/>
                <a:gd name="connsiteY699" fmla="*/ 2332427 h 2801577"/>
                <a:gd name="connsiteX700" fmla="*/ 1595623 w 10032639"/>
                <a:gd name="connsiteY700" fmla="*/ 2351150 h 2801577"/>
                <a:gd name="connsiteX701" fmla="*/ 1601022 w 10032639"/>
                <a:gd name="connsiteY701" fmla="*/ 2363392 h 2801577"/>
                <a:gd name="connsiteX702" fmla="*/ 1623338 w 10032639"/>
                <a:gd name="connsiteY702" fmla="*/ 2352950 h 2801577"/>
                <a:gd name="connsiteX703" fmla="*/ 1646014 w 10032639"/>
                <a:gd name="connsiteY703" fmla="*/ 2339268 h 2801577"/>
                <a:gd name="connsiteX704" fmla="*/ 1652854 w 10032639"/>
                <a:gd name="connsiteY704" fmla="*/ 2334228 h 2801577"/>
                <a:gd name="connsiteX705" fmla="*/ 1659692 w 10032639"/>
                <a:gd name="connsiteY705" fmla="*/ 2330627 h 2801577"/>
                <a:gd name="connsiteX706" fmla="*/ 1666891 w 10032639"/>
                <a:gd name="connsiteY706" fmla="*/ 2327026 h 2801577"/>
                <a:gd name="connsiteX707" fmla="*/ 1675530 w 10032639"/>
                <a:gd name="connsiteY707" fmla="*/ 2327026 h 2801577"/>
                <a:gd name="connsiteX708" fmla="*/ 1675530 w 10032639"/>
                <a:gd name="connsiteY708" fmla="*/ 2321986 h 2801577"/>
                <a:gd name="connsiteX709" fmla="*/ 1680569 w 10032639"/>
                <a:gd name="connsiteY709" fmla="*/ 2316945 h 2801577"/>
                <a:gd name="connsiteX710" fmla="*/ 1685968 w 10032639"/>
                <a:gd name="connsiteY710" fmla="*/ 2311544 h 2801577"/>
                <a:gd name="connsiteX711" fmla="*/ 1692807 w 10032639"/>
                <a:gd name="connsiteY711" fmla="*/ 2309744 h 2801577"/>
                <a:gd name="connsiteX712" fmla="*/ 1701446 w 10032639"/>
                <a:gd name="connsiteY712" fmla="*/ 2308304 h 2801577"/>
                <a:gd name="connsiteX713" fmla="*/ 1713324 w 10032639"/>
                <a:gd name="connsiteY713" fmla="*/ 2309744 h 2801577"/>
                <a:gd name="connsiteX714" fmla="*/ 1723762 w 10032639"/>
                <a:gd name="connsiteY714" fmla="*/ 2309744 h 2801577"/>
                <a:gd name="connsiteX715" fmla="*/ 1732401 w 10032639"/>
                <a:gd name="connsiteY715" fmla="*/ 2306503 h 2801577"/>
                <a:gd name="connsiteX716" fmla="*/ 1742839 w 10032639"/>
                <a:gd name="connsiteY716" fmla="*/ 2301103 h 2801577"/>
                <a:gd name="connsiteX717" fmla="*/ 1747878 w 10032639"/>
                <a:gd name="connsiteY717" fmla="*/ 2294262 h 2801577"/>
                <a:gd name="connsiteX718" fmla="*/ 1755077 w 10032639"/>
                <a:gd name="connsiteY718" fmla="*/ 2291021 h 2801577"/>
                <a:gd name="connsiteX719" fmla="*/ 1770554 w 10032639"/>
                <a:gd name="connsiteY719" fmla="*/ 2282020 h 2801577"/>
                <a:gd name="connsiteX720" fmla="*/ 1770554 w 10032639"/>
                <a:gd name="connsiteY720" fmla="*/ 2273378 h 2801577"/>
                <a:gd name="connsiteX721" fmla="*/ 1586984 w 10032639"/>
                <a:gd name="connsiteY721" fmla="*/ 2252855 h 2801577"/>
                <a:gd name="connsiteX722" fmla="*/ 1575106 w 10032639"/>
                <a:gd name="connsiteY722" fmla="*/ 2261497 h 2801577"/>
                <a:gd name="connsiteX723" fmla="*/ 1562868 w 10032639"/>
                <a:gd name="connsiteY723" fmla="*/ 2270138 h 2801577"/>
                <a:gd name="connsiteX724" fmla="*/ 1568267 w 10032639"/>
                <a:gd name="connsiteY724" fmla="*/ 2268338 h 2801577"/>
                <a:gd name="connsiteX725" fmla="*/ 1578346 w 10032639"/>
                <a:gd name="connsiteY725" fmla="*/ 2261497 h 2801577"/>
                <a:gd name="connsiteX726" fmla="*/ 1616499 w 10032639"/>
                <a:gd name="connsiteY726" fmla="*/ 2238813 h 2801577"/>
                <a:gd name="connsiteX727" fmla="*/ 1606061 w 10032639"/>
                <a:gd name="connsiteY727" fmla="*/ 2243854 h 2801577"/>
                <a:gd name="connsiteX728" fmla="*/ 1611100 w 10032639"/>
                <a:gd name="connsiteY728" fmla="*/ 2245654 h 2801577"/>
                <a:gd name="connsiteX729" fmla="*/ 8514248 w 10032639"/>
                <a:gd name="connsiteY729" fmla="*/ 2238559 h 2801577"/>
                <a:gd name="connsiteX730" fmla="*/ 8507407 w 10032639"/>
                <a:gd name="connsiteY730" fmla="*/ 2240359 h 2801577"/>
                <a:gd name="connsiteX731" fmla="*/ 8496965 w 10032639"/>
                <a:gd name="connsiteY731" fmla="*/ 2247201 h 2801577"/>
                <a:gd name="connsiteX732" fmla="*/ 8488323 w 10032639"/>
                <a:gd name="connsiteY732" fmla="*/ 2254043 h 2801577"/>
                <a:gd name="connsiteX733" fmla="*/ 8445116 w 10032639"/>
                <a:gd name="connsiteY733" fmla="*/ 2285372 h 2801577"/>
                <a:gd name="connsiteX734" fmla="*/ 8410550 w 10032639"/>
                <a:gd name="connsiteY734" fmla="*/ 2313100 h 2801577"/>
                <a:gd name="connsiteX735" fmla="*/ 8387866 w 10032639"/>
                <a:gd name="connsiteY735" fmla="*/ 2332186 h 2801577"/>
                <a:gd name="connsiteX736" fmla="*/ 8379224 w 10032639"/>
                <a:gd name="connsiteY736" fmla="*/ 2340828 h 2801577"/>
                <a:gd name="connsiteX737" fmla="*/ 8400108 w 10032639"/>
                <a:gd name="connsiteY737" fmla="*/ 2326784 h 2801577"/>
                <a:gd name="connsiteX738" fmla="*/ 8437915 w 10032639"/>
                <a:gd name="connsiteY738" fmla="*/ 2295815 h 2801577"/>
                <a:gd name="connsiteX739" fmla="*/ 8477882 w 10032639"/>
                <a:gd name="connsiteY739" fmla="*/ 2262686 h 2801577"/>
                <a:gd name="connsiteX740" fmla="*/ 8481122 w 10032639"/>
                <a:gd name="connsiteY740" fmla="*/ 2261245 h 2801577"/>
                <a:gd name="connsiteX741" fmla="*/ 8495165 w 10032639"/>
                <a:gd name="connsiteY741" fmla="*/ 2252603 h 2801577"/>
                <a:gd name="connsiteX742" fmla="*/ 8510647 w 10032639"/>
                <a:gd name="connsiteY742" fmla="*/ 2242160 h 2801577"/>
                <a:gd name="connsiteX743" fmla="*/ 8512448 w 10032639"/>
                <a:gd name="connsiteY743" fmla="*/ 2240359 h 2801577"/>
                <a:gd name="connsiteX744" fmla="*/ 4434611 w 10032639"/>
                <a:gd name="connsiteY744" fmla="*/ 2227119 h 2801577"/>
                <a:gd name="connsiteX745" fmla="*/ 4434611 w 10032639"/>
                <a:gd name="connsiteY745" fmla="*/ 2242598 h 2801577"/>
                <a:gd name="connsiteX746" fmla="*/ 4441811 w 10032639"/>
                <a:gd name="connsiteY746" fmla="*/ 2241158 h 2801577"/>
                <a:gd name="connsiteX747" fmla="*/ 4440011 w 10032639"/>
                <a:gd name="connsiteY747" fmla="*/ 2235759 h 2801577"/>
                <a:gd name="connsiteX748" fmla="*/ 4436411 w 10032639"/>
                <a:gd name="connsiteY748" fmla="*/ 2230719 h 2801577"/>
                <a:gd name="connsiteX749" fmla="*/ 1678769 w 10032639"/>
                <a:gd name="connsiteY749" fmla="*/ 2221531 h 2801577"/>
                <a:gd name="connsiteX750" fmla="*/ 1654653 w 10032639"/>
                <a:gd name="connsiteY750" fmla="*/ 2228372 h 2801577"/>
                <a:gd name="connsiteX751" fmla="*/ 1628737 w 10032639"/>
                <a:gd name="connsiteY751" fmla="*/ 2235213 h 2801577"/>
                <a:gd name="connsiteX752" fmla="*/ 1630177 w 10032639"/>
                <a:gd name="connsiteY752" fmla="*/ 2235213 h 2801577"/>
                <a:gd name="connsiteX753" fmla="*/ 1640615 w 10032639"/>
                <a:gd name="connsiteY753" fmla="*/ 2237013 h 2801577"/>
                <a:gd name="connsiteX754" fmla="*/ 1647814 w 10032639"/>
                <a:gd name="connsiteY754" fmla="*/ 2238813 h 2801577"/>
                <a:gd name="connsiteX755" fmla="*/ 1652854 w 10032639"/>
                <a:gd name="connsiteY755" fmla="*/ 2237013 h 2801577"/>
                <a:gd name="connsiteX756" fmla="*/ 1663292 w 10032639"/>
                <a:gd name="connsiteY756" fmla="*/ 2231972 h 2801577"/>
                <a:gd name="connsiteX757" fmla="*/ 8096934 w 10032639"/>
                <a:gd name="connsiteY757" fmla="*/ 2217673 h 2801577"/>
                <a:gd name="connsiteX758" fmla="*/ 8083251 w 10032639"/>
                <a:gd name="connsiteY758" fmla="*/ 2228116 h 2801577"/>
                <a:gd name="connsiteX759" fmla="*/ 8067409 w 10032639"/>
                <a:gd name="connsiteY759" fmla="*/ 2236758 h 2801577"/>
                <a:gd name="connsiteX760" fmla="*/ 8038243 w 10032639"/>
                <a:gd name="connsiteY760" fmla="*/ 2259445 h 2801577"/>
                <a:gd name="connsiteX761" fmla="*/ 8003677 w 10032639"/>
                <a:gd name="connsiteY761" fmla="*/ 2281771 h 2801577"/>
                <a:gd name="connsiteX762" fmla="*/ 7995036 w 10032639"/>
                <a:gd name="connsiteY762" fmla="*/ 2288973 h 2801577"/>
                <a:gd name="connsiteX763" fmla="*/ 7986394 w 10032639"/>
                <a:gd name="connsiteY763" fmla="*/ 2297616 h 2801577"/>
                <a:gd name="connsiteX764" fmla="*/ 7980993 w 10032639"/>
                <a:gd name="connsiteY764" fmla="*/ 2304458 h 2801577"/>
                <a:gd name="connsiteX765" fmla="*/ 7977753 w 10032639"/>
                <a:gd name="connsiteY765" fmla="*/ 2313100 h 2801577"/>
                <a:gd name="connsiteX766" fmla="*/ 7982794 w 10032639"/>
                <a:gd name="connsiteY766" fmla="*/ 2309499 h 2801577"/>
                <a:gd name="connsiteX767" fmla="*/ 7988195 w 10032639"/>
                <a:gd name="connsiteY767" fmla="*/ 2306258 h 2801577"/>
                <a:gd name="connsiteX768" fmla="*/ 8005118 w 10032639"/>
                <a:gd name="connsiteY768" fmla="*/ 2288973 h 2801577"/>
                <a:gd name="connsiteX769" fmla="*/ 8020960 w 10032639"/>
                <a:gd name="connsiteY769" fmla="*/ 2276730 h 2801577"/>
                <a:gd name="connsiteX770" fmla="*/ 8038243 w 10032639"/>
                <a:gd name="connsiteY770" fmla="*/ 2266287 h 2801577"/>
                <a:gd name="connsiteX771" fmla="*/ 8055527 w 10032639"/>
                <a:gd name="connsiteY771" fmla="*/ 2254043 h 2801577"/>
                <a:gd name="connsiteX772" fmla="*/ 8071009 w 10032639"/>
                <a:gd name="connsiteY772" fmla="*/ 2245401 h 2801577"/>
                <a:gd name="connsiteX773" fmla="*/ 8083251 w 10032639"/>
                <a:gd name="connsiteY773" fmla="*/ 2233157 h 2801577"/>
                <a:gd name="connsiteX774" fmla="*/ 3534271 w 10032639"/>
                <a:gd name="connsiteY774" fmla="*/ 2195607 h 2801577"/>
                <a:gd name="connsiteX775" fmla="*/ 3456163 w 10032639"/>
                <a:gd name="connsiteY775" fmla="*/ 2223331 h 2801577"/>
                <a:gd name="connsiteX776" fmla="*/ 3382015 w 10032639"/>
                <a:gd name="connsiteY776" fmla="*/ 2249255 h 2801577"/>
                <a:gd name="connsiteX777" fmla="*/ 3241638 w 10032639"/>
                <a:gd name="connsiteY777" fmla="*/ 2296062 h 2801577"/>
                <a:gd name="connsiteX778" fmla="*/ 3200245 w 10032639"/>
                <a:gd name="connsiteY778" fmla="*/ 2309744 h 2801577"/>
                <a:gd name="connsiteX779" fmla="*/ 3208883 w 10032639"/>
                <a:gd name="connsiteY779" fmla="*/ 2311544 h 2801577"/>
                <a:gd name="connsiteX780" fmla="*/ 3214282 w 10032639"/>
                <a:gd name="connsiteY780" fmla="*/ 2316945 h 2801577"/>
                <a:gd name="connsiteX781" fmla="*/ 3221121 w 10032639"/>
                <a:gd name="connsiteY781" fmla="*/ 2318385 h 2801577"/>
                <a:gd name="connsiteX782" fmla="*/ 3226160 w 10032639"/>
                <a:gd name="connsiteY782" fmla="*/ 2313344 h 2801577"/>
                <a:gd name="connsiteX783" fmla="*/ 3234799 w 10032639"/>
                <a:gd name="connsiteY783" fmla="*/ 2304703 h 2801577"/>
                <a:gd name="connsiteX784" fmla="*/ 3240198 w 10032639"/>
                <a:gd name="connsiteY784" fmla="*/ 2302903 h 2801577"/>
                <a:gd name="connsiteX785" fmla="*/ 3247037 w 10032639"/>
                <a:gd name="connsiteY785" fmla="*/ 2301103 h 2801577"/>
                <a:gd name="connsiteX786" fmla="*/ 3279792 w 10032639"/>
                <a:gd name="connsiteY786" fmla="*/ 2294262 h 2801577"/>
                <a:gd name="connsiteX787" fmla="*/ 3312547 w 10032639"/>
                <a:gd name="connsiteY787" fmla="*/ 2283820 h 2801577"/>
                <a:gd name="connsiteX788" fmla="*/ 3349261 w 10032639"/>
                <a:gd name="connsiteY788" fmla="*/ 2271938 h 2801577"/>
                <a:gd name="connsiteX789" fmla="*/ 3387055 w 10032639"/>
                <a:gd name="connsiteY789" fmla="*/ 2256096 h 2801577"/>
                <a:gd name="connsiteX790" fmla="*/ 3427008 w 10032639"/>
                <a:gd name="connsiteY790" fmla="*/ 2240614 h 2801577"/>
                <a:gd name="connsiteX791" fmla="*/ 3463362 w 10032639"/>
                <a:gd name="connsiteY791" fmla="*/ 2226571 h 2801577"/>
                <a:gd name="connsiteX792" fmla="*/ 3499716 w 10032639"/>
                <a:gd name="connsiteY792" fmla="*/ 2214690 h 2801577"/>
                <a:gd name="connsiteX793" fmla="*/ 3534271 w 10032639"/>
                <a:gd name="connsiteY793" fmla="*/ 2206048 h 2801577"/>
                <a:gd name="connsiteX794" fmla="*/ 825707 w 10032639"/>
                <a:gd name="connsiteY794" fmla="*/ 2178324 h 2801577"/>
                <a:gd name="connsiteX795" fmla="*/ 730322 w 10032639"/>
                <a:gd name="connsiteY795" fmla="*/ 2221531 h 2801577"/>
                <a:gd name="connsiteX796" fmla="*/ 638537 w 10032639"/>
                <a:gd name="connsiteY796" fmla="*/ 2264737 h 2801577"/>
                <a:gd name="connsiteX797" fmla="*/ 501759 w 10032639"/>
                <a:gd name="connsiteY797" fmla="*/ 2325586 h 2801577"/>
                <a:gd name="connsiteX798" fmla="*/ 339065 w 10032639"/>
                <a:gd name="connsiteY798" fmla="*/ 2405158 h 2801577"/>
                <a:gd name="connsiteX799" fmla="*/ 183570 w 10032639"/>
                <a:gd name="connsiteY799" fmla="*/ 2481129 h 2801577"/>
                <a:gd name="connsiteX800" fmla="*/ 183570 w 10032639"/>
                <a:gd name="connsiteY800" fmla="*/ 2491571 h 2801577"/>
                <a:gd name="connsiteX801" fmla="*/ 179971 w 10032639"/>
                <a:gd name="connsiteY801" fmla="*/ 2500212 h 2801577"/>
                <a:gd name="connsiteX802" fmla="*/ 186809 w 10032639"/>
                <a:gd name="connsiteY802" fmla="*/ 2496612 h 2801577"/>
                <a:gd name="connsiteX803" fmla="*/ 205886 w 10032639"/>
                <a:gd name="connsiteY803" fmla="*/ 2487970 h 2801577"/>
                <a:gd name="connsiteX804" fmla="*/ 226763 w 10032639"/>
                <a:gd name="connsiteY804" fmla="*/ 2477889 h 2801577"/>
                <a:gd name="connsiteX805" fmla="*/ 245840 w 10032639"/>
                <a:gd name="connsiteY805" fmla="*/ 2465647 h 2801577"/>
                <a:gd name="connsiteX806" fmla="*/ 264917 w 10032639"/>
                <a:gd name="connsiteY806" fmla="*/ 2453765 h 2801577"/>
                <a:gd name="connsiteX807" fmla="*/ 269956 w 10032639"/>
                <a:gd name="connsiteY807" fmla="*/ 2450165 h 2801577"/>
                <a:gd name="connsiteX808" fmla="*/ 276795 w 10032639"/>
                <a:gd name="connsiteY808" fmla="*/ 2450165 h 2801577"/>
                <a:gd name="connsiteX809" fmla="*/ 289033 w 10032639"/>
                <a:gd name="connsiteY809" fmla="*/ 2451965 h 2801577"/>
                <a:gd name="connsiteX810" fmla="*/ 299471 w 10032639"/>
                <a:gd name="connsiteY810" fmla="*/ 2451965 h 2801577"/>
                <a:gd name="connsiteX811" fmla="*/ 309910 w 10032639"/>
                <a:gd name="connsiteY811" fmla="*/ 2448365 h 2801577"/>
                <a:gd name="connsiteX812" fmla="*/ 321788 w 10032639"/>
                <a:gd name="connsiteY812" fmla="*/ 2443324 h 2801577"/>
                <a:gd name="connsiteX813" fmla="*/ 332226 w 10032639"/>
                <a:gd name="connsiteY813" fmla="*/ 2439723 h 2801577"/>
                <a:gd name="connsiteX814" fmla="*/ 344464 w 10032639"/>
                <a:gd name="connsiteY814" fmla="*/ 2436483 h 2801577"/>
                <a:gd name="connsiteX815" fmla="*/ 354543 w 10032639"/>
                <a:gd name="connsiteY815" fmla="*/ 2429282 h 2801577"/>
                <a:gd name="connsiteX816" fmla="*/ 364981 w 10032639"/>
                <a:gd name="connsiteY816" fmla="*/ 2422441 h 2801577"/>
                <a:gd name="connsiteX817" fmla="*/ 389457 w 10032639"/>
                <a:gd name="connsiteY817" fmla="*/ 2406958 h 2801577"/>
                <a:gd name="connsiteX818" fmla="*/ 410334 w 10032639"/>
                <a:gd name="connsiteY818" fmla="*/ 2392916 h 2801577"/>
                <a:gd name="connsiteX819" fmla="*/ 420772 w 10032639"/>
                <a:gd name="connsiteY819" fmla="*/ 2387876 h 2801577"/>
                <a:gd name="connsiteX820" fmla="*/ 432650 w 10032639"/>
                <a:gd name="connsiteY820" fmla="*/ 2382475 h 2801577"/>
                <a:gd name="connsiteX821" fmla="*/ 455326 w 10032639"/>
                <a:gd name="connsiteY821" fmla="*/ 2377434 h 2801577"/>
                <a:gd name="connsiteX822" fmla="*/ 418972 w 10032639"/>
                <a:gd name="connsiteY822" fmla="*/ 2377434 h 2801577"/>
                <a:gd name="connsiteX823" fmla="*/ 519036 w 10032639"/>
                <a:gd name="connsiteY823" fmla="*/ 2342869 h 2801577"/>
                <a:gd name="connsiteX824" fmla="*/ 526235 w 10032639"/>
                <a:gd name="connsiteY824" fmla="*/ 2337468 h 2801577"/>
                <a:gd name="connsiteX825" fmla="*/ 534873 w 10032639"/>
                <a:gd name="connsiteY825" fmla="*/ 2335668 h 2801577"/>
                <a:gd name="connsiteX826" fmla="*/ 545312 w 10032639"/>
                <a:gd name="connsiteY826" fmla="*/ 2335668 h 2801577"/>
                <a:gd name="connsiteX827" fmla="*/ 555750 w 10032639"/>
                <a:gd name="connsiteY827" fmla="*/ 2332427 h 2801577"/>
                <a:gd name="connsiteX828" fmla="*/ 564389 w 10032639"/>
                <a:gd name="connsiteY828" fmla="*/ 2328827 h 2801577"/>
                <a:gd name="connsiteX829" fmla="*/ 567628 w 10032639"/>
                <a:gd name="connsiteY829" fmla="*/ 2327026 h 2801577"/>
                <a:gd name="connsiteX830" fmla="*/ 571228 w 10032639"/>
                <a:gd name="connsiteY830" fmla="*/ 2323786 h 2801577"/>
                <a:gd name="connsiteX831" fmla="*/ 574827 w 10032639"/>
                <a:gd name="connsiteY831" fmla="*/ 2318385 h 2801577"/>
                <a:gd name="connsiteX832" fmla="*/ 579866 w 10032639"/>
                <a:gd name="connsiteY832" fmla="*/ 2313344 h 2801577"/>
                <a:gd name="connsiteX833" fmla="*/ 592104 w 10032639"/>
                <a:gd name="connsiteY833" fmla="*/ 2308304 h 2801577"/>
                <a:gd name="connsiteX834" fmla="*/ 603982 w 10032639"/>
                <a:gd name="connsiteY834" fmla="*/ 2304703 h 2801577"/>
                <a:gd name="connsiteX835" fmla="*/ 619460 w 10032639"/>
                <a:gd name="connsiteY835" fmla="*/ 2306503 h 2801577"/>
                <a:gd name="connsiteX836" fmla="*/ 621260 w 10032639"/>
                <a:gd name="connsiteY836" fmla="*/ 2296062 h 2801577"/>
                <a:gd name="connsiteX837" fmla="*/ 626299 w 10032639"/>
                <a:gd name="connsiteY837" fmla="*/ 2291021 h 2801577"/>
                <a:gd name="connsiteX838" fmla="*/ 631698 w 10032639"/>
                <a:gd name="connsiteY838" fmla="*/ 2287421 h 2801577"/>
                <a:gd name="connsiteX839" fmla="*/ 638537 w 10032639"/>
                <a:gd name="connsiteY839" fmla="*/ 2285620 h 2801577"/>
                <a:gd name="connsiteX840" fmla="*/ 647175 w 10032639"/>
                <a:gd name="connsiteY840" fmla="*/ 2285620 h 2801577"/>
                <a:gd name="connsiteX841" fmla="*/ 674891 w 10032639"/>
                <a:gd name="connsiteY841" fmla="*/ 2276979 h 2801577"/>
                <a:gd name="connsiteX842" fmla="*/ 701167 w 10032639"/>
                <a:gd name="connsiteY842" fmla="*/ 2266537 h 2801577"/>
                <a:gd name="connsiteX843" fmla="*/ 719884 w 10032639"/>
                <a:gd name="connsiteY843" fmla="*/ 2256096 h 2801577"/>
                <a:gd name="connsiteX844" fmla="*/ 733921 w 10032639"/>
                <a:gd name="connsiteY844" fmla="*/ 2243854 h 2801577"/>
                <a:gd name="connsiteX845" fmla="*/ 749399 w 10032639"/>
                <a:gd name="connsiteY845" fmla="*/ 2231972 h 2801577"/>
                <a:gd name="connsiteX846" fmla="*/ 769916 w 10032639"/>
                <a:gd name="connsiteY846" fmla="*/ 2219730 h 2801577"/>
                <a:gd name="connsiteX847" fmla="*/ 794392 w 10032639"/>
                <a:gd name="connsiteY847" fmla="*/ 2207489 h 2801577"/>
                <a:gd name="connsiteX848" fmla="*/ 822107 w 10032639"/>
                <a:gd name="connsiteY848" fmla="*/ 2198847 h 2801577"/>
                <a:gd name="connsiteX849" fmla="*/ 823907 w 10032639"/>
                <a:gd name="connsiteY849" fmla="*/ 2188766 h 2801577"/>
                <a:gd name="connsiteX850" fmla="*/ 7364034 w 10032639"/>
                <a:gd name="connsiteY850" fmla="*/ 2174924 h 2801577"/>
                <a:gd name="connsiteX851" fmla="*/ 7336313 w 10032639"/>
                <a:gd name="connsiteY851" fmla="*/ 2192202 h 2801577"/>
                <a:gd name="connsiteX852" fmla="*/ 7339913 w 10032639"/>
                <a:gd name="connsiteY852" fmla="*/ 2190402 h 2801577"/>
                <a:gd name="connsiteX853" fmla="*/ 7353594 w 10032639"/>
                <a:gd name="connsiteY853" fmla="*/ 2183563 h 2801577"/>
                <a:gd name="connsiteX854" fmla="*/ 7358994 w 10032639"/>
                <a:gd name="connsiteY854" fmla="*/ 2180323 h 2801577"/>
                <a:gd name="connsiteX855" fmla="*/ 2964842 w 10032639"/>
                <a:gd name="connsiteY855" fmla="*/ 2171483 h 2801577"/>
                <a:gd name="connsiteX856" fmla="*/ 2963578 w 10032639"/>
                <a:gd name="connsiteY856" fmla="*/ 2172415 h 2801577"/>
                <a:gd name="connsiteX857" fmla="*/ 2921650 w 10032639"/>
                <a:gd name="connsiteY857" fmla="*/ 2185165 h 2801577"/>
                <a:gd name="connsiteX858" fmla="*/ 2921650 w 10032639"/>
                <a:gd name="connsiteY858" fmla="*/ 2197407 h 2801577"/>
                <a:gd name="connsiteX859" fmla="*/ 2930288 w 10032639"/>
                <a:gd name="connsiteY859" fmla="*/ 2197407 h 2801577"/>
                <a:gd name="connsiteX860" fmla="*/ 2935327 w 10032639"/>
                <a:gd name="connsiteY860" fmla="*/ 2195607 h 2801577"/>
                <a:gd name="connsiteX861" fmla="*/ 2943966 w 10032639"/>
                <a:gd name="connsiteY861" fmla="*/ 2188766 h 2801577"/>
                <a:gd name="connsiteX862" fmla="*/ 2954404 w 10032639"/>
                <a:gd name="connsiteY862" fmla="*/ 2180125 h 2801577"/>
                <a:gd name="connsiteX863" fmla="*/ 2958004 w 10032639"/>
                <a:gd name="connsiteY863" fmla="*/ 2176524 h 2801577"/>
                <a:gd name="connsiteX864" fmla="*/ 2963578 w 10032639"/>
                <a:gd name="connsiteY864" fmla="*/ 2172415 h 2801577"/>
                <a:gd name="connsiteX865" fmla="*/ 2966642 w 10032639"/>
                <a:gd name="connsiteY865" fmla="*/ 2171483 h 2801577"/>
                <a:gd name="connsiteX866" fmla="*/ 8455198 w 10032639"/>
                <a:gd name="connsiteY866" fmla="*/ 2171219 h 2801577"/>
                <a:gd name="connsiteX867" fmla="*/ 8323774 w 10032639"/>
                <a:gd name="connsiteY867" fmla="*/ 2264486 h 2801577"/>
                <a:gd name="connsiteX868" fmla="*/ 8310092 w 10032639"/>
                <a:gd name="connsiteY868" fmla="*/ 2274929 h 2801577"/>
                <a:gd name="connsiteX869" fmla="*/ 8228717 w 10032639"/>
                <a:gd name="connsiteY869" fmla="*/ 2335426 h 2801577"/>
                <a:gd name="connsiteX870" fmla="*/ 8157785 w 10032639"/>
                <a:gd name="connsiteY870" fmla="*/ 2392683 h 2801577"/>
                <a:gd name="connsiteX871" fmla="*/ 8147343 w 10032639"/>
                <a:gd name="connsiteY871" fmla="*/ 2401325 h 2801577"/>
                <a:gd name="connsiteX872" fmla="*/ 8135101 w 10032639"/>
                <a:gd name="connsiteY872" fmla="*/ 2409968 h 2801577"/>
                <a:gd name="connsiteX873" fmla="*/ 8107376 w 10032639"/>
                <a:gd name="connsiteY873" fmla="*/ 2427613 h 2801577"/>
                <a:gd name="connsiteX874" fmla="*/ 8104135 w 10032639"/>
                <a:gd name="connsiteY874" fmla="*/ 2430854 h 2801577"/>
                <a:gd name="connsiteX875" fmla="*/ 8100535 w 10032639"/>
                <a:gd name="connsiteY875" fmla="*/ 2434455 h 2801577"/>
                <a:gd name="connsiteX876" fmla="*/ 8096934 w 10032639"/>
                <a:gd name="connsiteY876" fmla="*/ 2439496 h 2801577"/>
                <a:gd name="connsiteX877" fmla="*/ 8095134 w 10032639"/>
                <a:gd name="connsiteY877" fmla="*/ 2446338 h 2801577"/>
                <a:gd name="connsiteX878" fmla="*/ 8124659 w 10032639"/>
                <a:gd name="connsiteY878" fmla="*/ 2424012 h 2801577"/>
                <a:gd name="connsiteX879" fmla="*/ 8150583 w 10032639"/>
                <a:gd name="connsiteY879" fmla="*/ 2406727 h 2801577"/>
                <a:gd name="connsiteX880" fmla="*/ 8178308 w 10032639"/>
                <a:gd name="connsiteY880" fmla="*/ 2387641 h 2801577"/>
                <a:gd name="connsiteX881" fmla="*/ 8214675 w 10032639"/>
                <a:gd name="connsiteY881" fmla="*/ 2358113 h 2801577"/>
                <a:gd name="connsiteX882" fmla="*/ 8251041 w 10032639"/>
                <a:gd name="connsiteY882" fmla="*/ 2328585 h 2801577"/>
                <a:gd name="connsiteX883" fmla="*/ 8289208 w 10032639"/>
                <a:gd name="connsiteY883" fmla="*/ 2299416 h 2801577"/>
                <a:gd name="connsiteX884" fmla="*/ 8327015 w 10032639"/>
                <a:gd name="connsiteY884" fmla="*/ 2273129 h 2801577"/>
                <a:gd name="connsiteX885" fmla="*/ 8393267 w 10032639"/>
                <a:gd name="connsiteY885" fmla="*/ 2224515 h 2801577"/>
                <a:gd name="connsiteX886" fmla="*/ 8456998 w 10032639"/>
                <a:gd name="connsiteY886" fmla="*/ 2176261 h 2801577"/>
                <a:gd name="connsiteX887" fmla="*/ 9279385 w 10032639"/>
                <a:gd name="connsiteY887" fmla="*/ 2164377 h 2801577"/>
                <a:gd name="connsiteX888" fmla="*/ 9284785 w 10032639"/>
                <a:gd name="connsiteY888" fmla="*/ 2171219 h 2801577"/>
                <a:gd name="connsiteX889" fmla="*/ 9288026 w 10032639"/>
                <a:gd name="connsiteY889" fmla="*/ 2167618 h 2801577"/>
                <a:gd name="connsiteX890" fmla="*/ 9282985 w 10032639"/>
                <a:gd name="connsiteY890" fmla="*/ 2164377 h 2801577"/>
                <a:gd name="connsiteX891" fmla="*/ 9042102 w 10032639"/>
                <a:gd name="connsiteY891" fmla="*/ 2160776 h 2801577"/>
                <a:gd name="connsiteX892" fmla="*/ 9021579 w 10032639"/>
                <a:gd name="connsiteY892" fmla="*/ 2178061 h 2801577"/>
                <a:gd name="connsiteX893" fmla="*/ 9021579 w 10032639"/>
                <a:gd name="connsiteY893" fmla="*/ 2200388 h 2801577"/>
                <a:gd name="connsiteX894" fmla="*/ 9017978 w 10032639"/>
                <a:gd name="connsiteY894" fmla="*/ 2202188 h 2801577"/>
                <a:gd name="connsiteX895" fmla="*/ 9019778 w 10032639"/>
                <a:gd name="connsiteY895" fmla="*/ 2207230 h 2801577"/>
                <a:gd name="connsiteX896" fmla="*/ 9033461 w 10032639"/>
                <a:gd name="connsiteY896" fmla="*/ 2193546 h 2801577"/>
                <a:gd name="connsiteX897" fmla="*/ 9037061 w 10032639"/>
                <a:gd name="connsiteY897" fmla="*/ 2191745 h 2801577"/>
                <a:gd name="connsiteX898" fmla="*/ 9051104 w 10032639"/>
                <a:gd name="connsiteY898" fmla="*/ 2184903 h 2801577"/>
                <a:gd name="connsiteX899" fmla="*/ 9045703 w 10032639"/>
                <a:gd name="connsiteY899" fmla="*/ 2179862 h 2801577"/>
                <a:gd name="connsiteX900" fmla="*/ 9043903 w 10032639"/>
                <a:gd name="connsiteY900" fmla="*/ 2174460 h 2801577"/>
                <a:gd name="connsiteX901" fmla="*/ 9042102 w 10032639"/>
                <a:gd name="connsiteY901" fmla="*/ 2167618 h 2801577"/>
                <a:gd name="connsiteX902" fmla="*/ 439489 w 10032639"/>
                <a:gd name="connsiteY902" fmla="*/ 2154201 h 2801577"/>
                <a:gd name="connsiteX903" fmla="*/ 429410 w 10032639"/>
                <a:gd name="connsiteY903" fmla="*/ 2162842 h 2801577"/>
                <a:gd name="connsiteX904" fmla="*/ 422280 w 10032639"/>
                <a:gd name="connsiteY904" fmla="*/ 2171460 h 2801577"/>
                <a:gd name="connsiteX905" fmla="*/ 422212 w 10032639"/>
                <a:gd name="connsiteY905" fmla="*/ 2171483 h 2801577"/>
                <a:gd name="connsiteX906" fmla="*/ 420772 w 10032639"/>
                <a:gd name="connsiteY906" fmla="*/ 2173284 h 2801577"/>
                <a:gd name="connsiteX907" fmla="*/ 422280 w 10032639"/>
                <a:gd name="connsiteY907" fmla="*/ 2171460 h 2801577"/>
                <a:gd name="connsiteX908" fmla="*/ 427611 w 10032639"/>
                <a:gd name="connsiteY908" fmla="*/ 2169683 h 2801577"/>
                <a:gd name="connsiteX909" fmla="*/ 432650 w 10032639"/>
                <a:gd name="connsiteY909" fmla="*/ 2166082 h 2801577"/>
                <a:gd name="connsiteX910" fmla="*/ 436249 w 10032639"/>
                <a:gd name="connsiteY910" fmla="*/ 2161042 h 2801577"/>
                <a:gd name="connsiteX911" fmla="*/ 3018474 w 10032639"/>
                <a:gd name="connsiteY911" fmla="*/ 2152400 h 2801577"/>
                <a:gd name="connsiteX912" fmla="*/ 3008035 w 10032639"/>
                <a:gd name="connsiteY912" fmla="*/ 2155641 h 2801577"/>
                <a:gd name="connsiteX913" fmla="*/ 3009835 w 10032639"/>
                <a:gd name="connsiteY913" fmla="*/ 2155641 h 2801577"/>
                <a:gd name="connsiteX914" fmla="*/ 3016674 w 10032639"/>
                <a:gd name="connsiteY914" fmla="*/ 2157441 h 2801577"/>
                <a:gd name="connsiteX915" fmla="*/ 1678769 w 10032639"/>
                <a:gd name="connsiteY915" fmla="*/ 2145559 h 2801577"/>
                <a:gd name="connsiteX916" fmla="*/ 1678769 w 10032639"/>
                <a:gd name="connsiteY916" fmla="*/ 2152400 h 2801577"/>
                <a:gd name="connsiteX917" fmla="*/ 1684168 w 10032639"/>
                <a:gd name="connsiteY917" fmla="*/ 2150600 h 2801577"/>
                <a:gd name="connsiteX918" fmla="*/ 1682369 w 10032639"/>
                <a:gd name="connsiteY918" fmla="*/ 2147000 h 2801577"/>
                <a:gd name="connsiteX919" fmla="*/ 9629367 w 10032639"/>
                <a:gd name="connsiteY919" fmla="*/ 2139891 h 2801577"/>
                <a:gd name="connsiteX920" fmla="*/ 9573917 w 10032639"/>
                <a:gd name="connsiteY920" fmla="*/ 2188504 h 2801577"/>
                <a:gd name="connsiteX921" fmla="*/ 9515227 w 10032639"/>
                <a:gd name="connsiteY921" fmla="*/ 2236758 h 2801577"/>
                <a:gd name="connsiteX922" fmla="*/ 9452575 w 10032639"/>
                <a:gd name="connsiteY922" fmla="*/ 2283572 h 2801577"/>
                <a:gd name="connsiteX923" fmla="*/ 9388844 w 10032639"/>
                <a:gd name="connsiteY923" fmla="*/ 2328585 h 2801577"/>
                <a:gd name="connsiteX924" fmla="*/ 9289827 w 10032639"/>
                <a:gd name="connsiteY924" fmla="*/ 2398084 h 2801577"/>
                <a:gd name="connsiteX925" fmla="*/ 9187568 w 10032639"/>
                <a:gd name="connsiteY925" fmla="*/ 2467224 h 2801577"/>
                <a:gd name="connsiteX926" fmla="*/ 9116996 w 10032639"/>
                <a:gd name="connsiteY926" fmla="*/ 2515478 h 2801577"/>
                <a:gd name="connsiteX927" fmla="*/ 9120236 w 10032639"/>
                <a:gd name="connsiteY927" fmla="*/ 2524481 h 2801577"/>
                <a:gd name="connsiteX928" fmla="*/ 9122037 w 10032639"/>
                <a:gd name="connsiteY928" fmla="*/ 2531323 h 2801577"/>
                <a:gd name="connsiteX929" fmla="*/ 9123837 w 10032639"/>
                <a:gd name="connsiteY929" fmla="*/ 2536364 h 2801577"/>
                <a:gd name="connsiteX930" fmla="*/ 9172085 w 10032639"/>
                <a:gd name="connsiteY930" fmla="*/ 2503595 h 2801577"/>
                <a:gd name="connsiteX931" fmla="*/ 9222494 w 10032639"/>
                <a:gd name="connsiteY931" fmla="*/ 2465424 h 2801577"/>
                <a:gd name="connsiteX932" fmla="*/ 9222494 w 10032639"/>
                <a:gd name="connsiteY932" fmla="*/ 2463623 h 2801577"/>
                <a:gd name="connsiteX933" fmla="*/ 9257061 w 10032639"/>
                <a:gd name="connsiteY933" fmla="*/ 2441297 h 2801577"/>
                <a:gd name="connsiteX934" fmla="*/ 9288026 w 10032639"/>
                <a:gd name="connsiteY934" fmla="*/ 2420411 h 2801577"/>
                <a:gd name="connsiteX935" fmla="*/ 9317551 w 10032639"/>
                <a:gd name="connsiteY935" fmla="*/ 2403126 h 2801577"/>
                <a:gd name="connsiteX936" fmla="*/ 9347077 w 10032639"/>
                <a:gd name="connsiteY936" fmla="*/ 2389082 h 2801577"/>
                <a:gd name="connsiteX937" fmla="*/ 9352117 w 10032639"/>
                <a:gd name="connsiteY937" fmla="*/ 2378639 h 2801577"/>
                <a:gd name="connsiteX938" fmla="*/ 9359319 w 10032639"/>
                <a:gd name="connsiteY938" fmla="*/ 2368556 h 2801577"/>
                <a:gd name="connsiteX939" fmla="*/ 9374802 w 10032639"/>
                <a:gd name="connsiteY939" fmla="*/ 2350911 h 2801577"/>
                <a:gd name="connsiteX940" fmla="*/ 9395685 w 10032639"/>
                <a:gd name="connsiteY940" fmla="*/ 2333986 h 2801577"/>
                <a:gd name="connsiteX941" fmla="*/ 9419810 w 10032639"/>
                <a:gd name="connsiteY941" fmla="*/ 2318142 h 2801577"/>
                <a:gd name="connsiteX942" fmla="*/ 9431692 w 10032639"/>
                <a:gd name="connsiteY942" fmla="*/ 2311300 h 2801577"/>
                <a:gd name="connsiteX943" fmla="*/ 9454376 w 10032639"/>
                <a:gd name="connsiteY943" fmla="*/ 2299416 h 2801577"/>
                <a:gd name="connsiteX944" fmla="*/ 9468058 w 10032639"/>
                <a:gd name="connsiteY944" fmla="*/ 2294015 h 2801577"/>
                <a:gd name="connsiteX945" fmla="*/ 9478500 w 10032639"/>
                <a:gd name="connsiteY945" fmla="*/ 2288973 h 2801577"/>
                <a:gd name="connsiteX946" fmla="*/ 9483901 w 10032639"/>
                <a:gd name="connsiteY946" fmla="*/ 2283572 h 2801577"/>
                <a:gd name="connsiteX947" fmla="*/ 9488942 w 10032639"/>
                <a:gd name="connsiteY947" fmla="*/ 2273129 h 2801577"/>
                <a:gd name="connsiteX948" fmla="*/ 9494343 w 10032639"/>
                <a:gd name="connsiteY948" fmla="*/ 2264486 h 2801577"/>
                <a:gd name="connsiteX949" fmla="*/ 9501184 w 10032639"/>
                <a:gd name="connsiteY949" fmla="*/ 2255844 h 2801577"/>
                <a:gd name="connsiteX950" fmla="*/ 9508025 w 10032639"/>
                <a:gd name="connsiteY950" fmla="*/ 2249002 h 2801577"/>
                <a:gd name="connsiteX951" fmla="*/ 9518467 w 10032639"/>
                <a:gd name="connsiteY951" fmla="*/ 2242160 h 2801577"/>
                <a:gd name="connsiteX952" fmla="*/ 9523868 w 10032639"/>
                <a:gd name="connsiteY952" fmla="*/ 2240359 h 2801577"/>
                <a:gd name="connsiteX953" fmla="*/ 9533950 w 10032639"/>
                <a:gd name="connsiteY953" fmla="*/ 2236758 h 2801577"/>
                <a:gd name="connsiteX954" fmla="*/ 9546192 w 10032639"/>
                <a:gd name="connsiteY954" fmla="*/ 2233157 h 2801577"/>
                <a:gd name="connsiteX955" fmla="*/ 9556634 w 10032639"/>
                <a:gd name="connsiteY955" fmla="*/ 2226315 h 2801577"/>
                <a:gd name="connsiteX956" fmla="*/ 9567076 w 10032639"/>
                <a:gd name="connsiteY956" fmla="*/ 2219473 h 2801577"/>
                <a:gd name="connsiteX957" fmla="*/ 9575717 w 10032639"/>
                <a:gd name="connsiteY957" fmla="*/ 2212631 h 2801577"/>
                <a:gd name="connsiteX958" fmla="*/ 9582559 w 10032639"/>
                <a:gd name="connsiteY958" fmla="*/ 2205789 h 2801577"/>
                <a:gd name="connsiteX959" fmla="*/ 9598041 w 10032639"/>
                <a:gd name="connsiteY959" fmla="*/ 2184903 h 2801577"/>
                <a:gd name="connsiteX960" fmla="*/ 9608483 w 10032639"/>
                <a:gd name="connsiteY960" fmla="*/ 2171219 h 2801577"/>
                <a:gd name="connsiteX961" fmla="*/ 9617125 w 10032639"/>
                <a:gd name="connsiteY961" fmla="*/ 2160776 h 2801577"/>
                <a:gd name="connsiteX962" fmla="*/ 9629367 w 10032639"/>
                <a:gd name="connsiteY962" fmla="*/ 2148533 h 2801577"/>
                <a:gd name="connsiteX963" fmla="*/ 4864108 w 10032639"/>
                <a:gd name="connsiteY963" fmla="*/ 2118046 h 2801577"/>
                <a:gd name="connsiteX964" fmla="*/ 4722262 w 10032639"/>
                <a:gd name="connsiteY964" fmla="*/ 2225320 h 2801577"/>
                <a:gd name="connsiteX965" fmla="*/ 4581857 w 10032639"/>
                <a:gd name="connsiteY965" fmla="*/ 2331153 h 2801577"/>
                <a:gd name="connsiteX966" fmla="*/ 4412290 w 10032639"/>
                <a:gd name="connsiteY966" fmla="*/ 2457504 h 2801577"/>
                <a:gd name="connsiteX967" fmla="*/ 4245963 w 10032639"/>
                <a:gd name="connsiteY967" fmla="*/ 2582056 h 2801577"/>
                <a:gd name="connsiteX968" fmla="*/ 4237323 w 10032639"/>
                <a:gd name="connsiteY968" fmla="*/ 2587456 h 2801577"/>
                <a:gd name="connsiteX969" fmla="*/ 4208162 w 10032639"/>
                <a:gd name="connsiteY969" fmla="*/ 2609774 h 2801577"/>
                <a:gd name="connsiteX970" fmla="*/ 4175041 w 10032639"/>
                <a:gd name="connsiteY970" fmla="*/ 2630293 h 2801577"/>
                <a:gd name="connsiteX971" fmla="*/ 4164600 w 10032639"/>
                <a:gd name="connsiteY971" fmla="*/ 2637493 h 2801577"/>
                <a:gd name="connsiteX972" fmla="*/ 4154161 w 10032639"/>
                <a:gd name="connsiteY972" fmla="*/ 2646132 h 2801577"/>
                <a:gd name="connsiteX973" fmla="*/ 4145520 w 10032639"/>
                <a:gd name="connsiteY973" fmla="*/ 2654772 h 2801577"/>
                <a:gd name="connsiteX974" fmla="*/ 4138680 w 10032639"/>
                <a:gd name="connsiteY974" fmla="*/ 2665211 h 2801577"/>
                <a:gd name="connsiteX975" fmla="*/ 4143720 w 10032639"/>
                <a:gd name="connsiteY975" fmla="*/ 2665211 h 2801577"/>
                <a:gd name="connsiteX976" fmla="*/ 4152361 w 10032639"/>
                <a:gd name="connsiteY976" fmla="*/ 2663411 h 2801577"/>
                <a:gd name="connsiteX977" fmla="*/ 4154161 w 10032639"/>
                <a:gd name="connsiteY977" fmla="*/ 2663411 h 2801577"/>
                <a:gd name="connsiteX978" fmla="*/ 4168200 w 10032639"/>
                <a:gd name="connsiteY978" fmla="*/ 2663411 h 2801577"/>
                <a:gd name="connsiteX979" fmla="*/ 4178641 w 10032639"/>
                <a:gd name="connsiteY979" fmla="*/ 2665211 h 2801577"/>
                <a:gd name="connsiteX980" fmla="*/ 4181881 w 10032639"/>
                <a:gd name="connsiteY980" fmla="*/ 2663411 h 2801577"/>
                <a:gd name="connsiteX981" fmla="*/ 4187281 w 10032639"/>
                <a:gd name="connsiteY981" fmla="*/ 2659811 h 2801577"/>
                <a:gd name="connsiteX982" fmla="*/ 4195921 w 10032639"/>
                <a:gd name="connsiteY982" fmla="*/ 2658371 h 2801577"/>
                <a:gd name="connsiteX983" fmla="*/ 4200962 w 10032639"/>
                <a:gd name="connsiteY983" fmla="*/ 2659811 h 2801577"/>
                <a:gd name="connsiteX984" fmla="*/ 4206362 w 10032639"/>
                <a:gd name="connsiteY984" fmla="*/ 2659811 h 2801577"/>
                <a:gd name="connsiteX985" fmla="*/ 4208162 w 10032639"/>
                <a:gd name="connsiteY985" fmla="*/ 2658371 h 2801577"/>
                <a:gd name="connsiteX986" fmla="*/ 4213202 w 10032639"/>
                <a:gd name="connsiteY986" fmla="*/ 2658371 h 2801577"/>
                <a:gd name="connsiteX987" fmla="*/ 4221842 w 10032639"/>
                <a:gd name="connsiteY987" fmla="*/ 2652972 h 2801577"/>
                <a:gd name="connsiteX988" fmla="*/ 4228683 w 10032639"/>
                <a:gd name="connsiteY988" fmla="*/ 2649732 h 2801577"/>
                <a:gd name="connsiteX989" fmla="*/ 4230483 w 10032639"/>
                <a:gd name="connsiteY989" fmla="*/ 2646132 h 2801577"/>
                <a:gd name="connsiteX990" fmla="*/ 4237323 w 10032639"/>
                <a:gd name="connsiteY990" fmla="*/ 2639293 h 2801577"/>
                <a:gd name="connsiteX991" fmla="*/ 4245963 w 10032639"/>
                <a:gd name="connsiteY991" fmla="*/ 2632093 h 2801577"/>
                <a:gd name="connsiteX992" fmla="*/ 4256404 w 10032639"/>
                <a:gd name="connsiteY992" fmla="*/ 2625253 h 2801577"/>
                <a:gd name="connsiteX993" fmla="*/ 4263244 w 10032639"/>
                <a:gd name="connsiteY993" fmla="*/ 2621654 h 2801577"/>
                <a:gd name="connsiteX994" fmla="*/ 4270084 w 10032639"/>
                <a:gd name="connsiteY994" fmla="*/ 2621654 h 2801577"/>
                <a:gd name="connsiteX995" fmla="*/ 4273684 w 10032639"/>
                <a:gd name="connsiteY995" fmla="*/ 2621654 h 2801577"/>
                <a:gd name="connsiteX996" fmla="*/ 4273684 w 10032639"/>
                <a:gd name="connsiteY996" fmla="*/ 2599335 h 2801577"/>
                <a:gd name="connsiteX997" fmla="*/ 4284125 w 10032639"/>
                <a:gd name="connsiteY997" fmla="*/ 2596095 h 2801577"/>
                <a:gd name="connsiteX998" fmla="*/ 4292765 w 10032639"/>
                <a:gd name="connsiteY998" fmla="*/ 2590696 h 2801577"/>
                <a:gd name="connsiteX999" fmla="*/ 4301406 w 10032639"/>
                <a:gd name="connsiteY999" fmla="*/ 2585656 h 2801577"/>
                <a:gd name="connsiteX1000" fmla="*/ 4311846 w 10032639"/>
                <a:gd name="connsiteY1000" fmla="*/ 2578817 h 2801577"/>
                <a:gd name="connsiteX1001" fmla="*/ 4315446 w 10032639"/>
                <a:gd name="connsiteY1001" fmla="*/ 2577017 h 2801577"/>
                <a:gd name="connsiteX1002" fmla="*/ 4320486 w 10032639"/>
                <a:gd name="connsiteY1002" fmla="*/ 2573417 h 2801577"/>
                <a:gd name="connsiteX1003" fmla="*/ 4325887 w 10032639"/>
                <a:gd name="connsiteY1003" fmla="*/ 2570177 h 2801577"/>
                <a:gd name="connsiteX1004" fmla="*/ 4330927 w 10032639"/>
                <a:gd name="connsiteY1004" fmla="*/ 2564777 h 2801577"/>
                <a:gd name="connsiteX1005" fmla="*/ 4335967 w 10032639"/>
                <a:gd name="connsiteY1005" fmla="*/ 2559738 h 2801577"/>
                <a:gd name="connsiteX1006" fmla="*/ 4355048 w 10032639"/>
                <a:gd name="connsiteY1006" fmla="*/ 2559738 h 2801577"/>
                <a:gd name="connsiteX1007" fmla="*/ 4358648 w 10032639"/>
                <a:gd name="connsiteY1007" fmla="*/ 2554338 h 2801577"/>
                <a:gd name="connsiteX1008" fmla="*/ 4362248 w 10032639"/>
                <a:gd name="connsiteY1008" fmla="*/ 2543899 h 2801577"/>
                <a:gd name="connsiteX1009" fmla="*/ 4365488 w 10032639"/>
                <a:gd name="connsiteY1009" fmla="*/ 2537059 h 2801577"/>
                <a:gd name="connsiteX1010" fmla="*/ 4370888 w 10032639"/>
                <a:gd name="connsiteY1010" fmla="*/ 2530220 h 2801577"/>
                <a:gd name="connsiteX1011" fmla="*/ 4379529 w 10032639"/>
                <a:gd name="connsiteY1011" fmla="*/ 2524820 h 2801577"/>
                <a:gd name="connsiteX1012" fmla="*/ 4384569 w 10032639"/>
                <a:gd name="connsiteY1012" fmla="*/ 2523380 h 2801577"/>
                <a:gd name="connsiteX1013" fmla="*/ 4391409 w 10032639"/>
                <a:gd name="connsiteY1013" fmla="*/ 2521580 h 2801577"/>
                <a:gd name="connsiteX1014" fmla="*/ 4391409 w 10032639"/>
                <a:gd name="connsiteY1014" fmla="*/ 2516181 h 2801577"/>
                <a:gd name="connsiteX1015" fmla="*/ 4396449 w 10032639"/>
                <a:gd name="connsiteY1015" fmla="*/ 2511141 h 2801577"/>
                <a:gd name="connsiteX1016" fmla="*/ 4401850 w 10032639"/>
                <a:gd name="connsiteY1016" fmla="*/ 2507541 h 2801577"/>
                <a:gd name="connsiteX1017" fmla="*/ 4406890 w 10032639"/>
                <a:gd name="connsiteY1017" fmla="*/ 2505741 h 2801577"/>
                <a:gd name="connsiteX1018" fmla="*/ 4412290 w 10032639"/>
                <a:gd name="connsiteY1018" fmla="*/ 2505741 h 2801577"/>
                <a:gd name="connsiteX1019" fmla="*/ 4419130 w 10032639"/>
                <a:gd name="connsiteY1019" fmla="*/ 2503941 h 2801577"/>
                <a:gd name="connsiteX1020" fmla="*/ 4427771 w 10032639"/>
                <a:gd name="connsiteY1020" fmla="*/ 2498902 h 2801577"/>
                <a:gd name="connsiteX1021" fmla="*/ 4438211 w 10032639"/>
                <a:gd name="connsiteY1021" fmla="*/ 2492062 h 2801577"/>
                <a:gd name="connsiteX1022" fmla="*/ 4446851 w 10032639"/>
                <a:gd name="connsiteY1022" fmla="*/ 2485223 h 2801577"/>
                <a:gd name="connsiteX1023" fmla="*/ 4481413 w 10032639"/>
                <a:gd name="connsiteY1023" fmla="*/ 2450665 h 2801577"/>
                <a:gd name="connsiteX1024" fmla="*/ 4491853 w 10032639"/>
                <a:gd name="connsiteY1024" fmla="*/ 2442025 h 2801577"/>
                <a:gd name="connsiteX1025" fmla="*/ 4504094 w 10032639"/>
                <a:gd name="connsiteY1025" fmla="*/ 2435186 h 2801577"/>
                <a:gd name="connsiteX1026" fmla="*/ 4510934 w 10032639"/>
                <a:gd name="connsiteY1026" fmla="*/ 2433386 h 2801577"/>
                <a:gd name="connsiteX1027" fmla="*/ 4517774 w 10032639"/>
                <a:gd name="connsiteY1027" fmla="*/ 2433386 h 2801577"/>
                <a:gd name="connsiteX1028" fmla="*/ 4524614 w 10032639"/>
                <a:gd name="connsiteY1028" fmla="*/ 2429786 h 2801577"/>
                <a:gd name="connsiteX1029" fmla="*/ 4526414 w 10032639"/>
                <a:gd name="connsiteY1029" fmla="*/ 2426546 h 2801577"/>
                <a:gd name="connsiteX1030" fmla="*/ 4526414 w 10032639"/>
                <a:gd name="connsiteY1030" fmla="*/ 2422947 h 2801577"/>
                <a:gd name="connsiteX1031" fmla="*/ 4528215 w 10032639"/>
                <a:gd name="connsiteY1031" fmla="*/ 2414307 h 2801577"/>
                <a:gd name="connsiteX1032" fmla="*/ 4533255 w 10032639"/>
                <a:gd name="connsiteY1032" fmla="*/ 2405668 h 2801577"/>
                <a:gd name="connsiteX1033" fmla="*/ 4540455 w 10032639"/>
                <a:gd name="connsiteY1033" fmla="*/ 2402068 h 2801577"/>
                <a:gd name="connsiteX1034" fmla="*/ 4548735 w 10032639"/>
                <a:gd name="connsiteY1034" fmla="*/ 2398468 h 2801577"/>
                <a:gd name="connsiteX1035" fmla="*/ 4557736 w 10032639"/>
                <a:gd name="connsiteY1035" fmla="*/ 2398468 h 2801577"/>
                <a:gd name="connsiteX1036" fmla="*/ 4571416 w 10032639"/>
                <a:gd name="connsiteY1036" fmla="*/ 2391629 h 2801577"/>
                <a:gd name="connsiteX1037" fmla="*/ 4585457 w 10032639"/>
                <a:gd name="connsiteY1037" fmla="*/ 2381189 h 2801577"/>
                <a:gd name="connsiteX1038" fmla="*/ 4594097 w 10032639"/>
                <a:gd name="connsiteY1038" fmla="*/ 2367510 h 2801577"/>
                <a:gd name="connsiteX1039" fmla="*/ 4600937 w 10032639"/>
                <a:gd name="connsiteY1039" fmla="*/ 2351671 h 2801577"/>
                <a:gd name="connsiteX1040" fmla="*/ 4602737 w 10032639"/>
                <a:gd name="connsiteY1040" fmla="*/ 2346632 h 2801577"/>
                <a:gd name="connsiteX1041" fmla="*/ 4606338 w 10032639"/>
                <a:gd name="connsiteY1041" fmla="*/ 2344832 h 2801577"/>
                <a:gd name="connsiteX1042" fmla="*/ 4623618 w 10032639"/>
                <a:gd name="connsiteY1042" fmla="*/ 2334392 h 2801577"/>
                <a:gd name="connsiteX1043" fmla="*/ 4640899 w 10032639"/>
                <a:gd name="connsiteY1043" fmla="*/ 2324313 h 2801577"/>
                <a:gd name="connsiteX1044" fmla="*/ 4654580 w 10032639"/>
                <a:gd name="connsiteY1044" fmla="*/ 2313874 h 2801577"/>
                <a:gd name="connsiteX1045" fmla="*/ 4675460 w 10032639"/>
                <a:gd name="connsiteY1045" fmla="*/ 2298395 h 2801577"/>
                <a:gd name="connsiteX1046" fmla="*/ 4685541 w 10032639"/>
                <a:gd name="connsiteY1046" fmla="*/ 2287955 h 2801577"/>
                <a:gd name="connsiteX1047" fmla="*/ 4692741 w 10032639"/>
                <a:gd name="connsiteY1047" fmla="*/ 2277516 h 2801577"/>
                <a:gd name="connsiteX1048" fmla="*/ 4697781 w 10032639"/>
                <a:gd name="connsiteY1048" fmla="*/ 2268877 h 2801577"/>
                <a:gd name="connsiteX1049" fmla="*/ 4713262 w 10032639"/>
                <a:gd name="connsiteY1049" fmla="*/ 2268877 h 2801577"/>
                <a:gd name="connsiteX1050" fmla="*/ 4711822 w 10032639"/>
                <a:gd name="connsiteY1050" fmla="*/ 2263477 h 2801577"/>
                <a:gd name="connsiteX1051" fmla="*/ 4710022 w 10032639"/>
                <a:gd name="connsiteY1051" fmla="*/ 2258437 h 2801577"/>
                <a:gd name="connsiteX1052" fmla="*/ 4710022 w 10032639"/>
                <a:gd name="connsiteY1052" fmla="*/ 2247998 h 2801577"/>
                <a:gd name="connsiteX1053" fmla="*/ 4720462 w 10032639"/>
                <a:gd name="connsiteY1053" fmla="*/ 2242598 h 2801577"/>
                <a:gd name="connsiteX1054" fmla="*/ 4734143 w 10032639"/>
                <a:gd name="connsiteY1054" fmla="*/ 2237559 h 2801577"/>
                <a:gd name="connsiteX1055" fmla="*/ 4746383 w 10032639"/>
                <a:gd name="connsiteY1055" fmla="*/ 2228919 h 2801577"/>
                <a:gd name="connsiteX1056" fmla="*/ 4755024 w 10032639"/>
                <a:gd name="connsiteY1056" fmla="*/ 2220280 h 2801577"/>
                <a:gd name="connsiteX1057" fmla="*/ 4761864 w 10032639"/>
                <a:gd name="connsiteY1057" fmla="*/ 2211640 h 2801577"/>
                <a:gd name="connsiteX1058" fmla="*/ 4772304 w 10032639"/>
                <a:gd name="connsiteY1058" fmla="*/ 2197601 h 2801577"/>
                <a:gd name="connsiteX1059" fmla="*/ 4784545 w 10032639"/>
                <a:gd name="connsiteY1059" fmla="*/ 2187522 h 2801577"/>
                <a:gd name="connsiteX1060" fmla="*/ 4798225 w 10032639"/>
                <a:gd name="connsiteY1060" fmla="*/ 2180682 h 2801577"/>
                <a:gd name="connsiteX1061" fmla="*/ 4813706 w 10032639"/>
                <a:gd name="connsiteY1061" fmla="*/ 2177083 h 2801577"/>
                <a:gd name="connsiteX1062" fmla="*/ 4819106 w 10032639"/>
                <a:gd name="connsiteY1062" fmla="*/ 2166643 h 2801577"/>
                <a:gd name="connsiteX1063" fmla="*/ 4824146 w 10032639"/>
                <a:gd name="connsiteY1063" fmla="*/ 2159804 h 2801577"/>
                <a:gd name="connsiteX1064" fmla="*/ 4829186 w 10032639"/>
                <a:gd name="connsiteY1064" fmla="*/ 2154404 h 2801577"/>
                <a:gd name="connsiteX1065" fmla="*/ 4836387 w 10032639"/>
                <a:gd name="connsiteY1065" fmla="*/ 2151164 h 2801577"/>
                <a:gd name="connsiteX1066" fmla="*/ 4845027 w 10032639"/>
                <a:gd name="connsiteY1066" fmla="*/ 2149364 h 2801577"/>
                <a:gd name="connsiteX1067" fmla="*/ 4850067 w 10032639"/>
                <a:gd name="connsiteY1067" fmla="*/ 2137125 h 2801577"/>
                <a:gd name="connsiteX1068" fmla="*/ 4858708 w 10032639"/>
                <a:gd name="connsiteY1068" fmla="*/ 2126686 h 2801577"/>
                <a:gd name="connsiteX1069" fmla="*/ 6280402 w 10032639"/>
                <a:gd name="connsiteY1069" fmla="*/ 2114451 h 2801577"/>
                <a:gd name="connsiteX1070" fmla="*/ 6216320 w 10032639"/>
                <a:gd name="connsiteY1070" fmla="*/ 2149007 h 2801577"/>
                <a:gd name="connsiteX1071" fmla="*/ 6152238 w 10032639"/>
                <a:gd name="connsiteY1071" fmla="*/ 2185362 h 2801577"/>
                <a:gd name="connsiteX1072" fmla="*/ 6091756 w 10032639"/>
                <a:gd name="connsiteY1072" fmla="*/ 2223158 h 2801577"/>
                <a:gd name="connsiteX1073" fmla="*/ 6029474 w 10032639"/>
                <a:gd name="connsiteY1073" fmla="*/ 2261313 h 2801577"/>
                <a:gd name="connsiteX1074" fmla="*/ 6020834 w 10032639"/>
                <a:gd name="connsiteY1074" fmla="*/ 2268512 h 2801577"/>
                <a:gd name="connsiteX1075" fmla="*/ 6025874 w 10032639"/>
                <a:gd name="connsiteY1075" fmla="*/ 2270312 h 2801577"/>
                <a:gd name="connsiteX1076" fmla="*/ 6029474 w 10032639"/>
                <a:gd name="connsiteY1076" fmla="*/ 2270312 h 2801577"/>
                <a:gd name="connsiteX1077" fmla="*/ 6036315 w 10032639"/>
                <a:gd name="connsiteY1077" fmla="*/ 2263113 h 2801577"/>
                <a:gd name="connsiteX1078" fmla="*/ 6041715 w 10032639"/>
                <a:gd name="connsiteY1078" fmla="*/ 2259873 h 2801577"/>
                <a:gd name="connsiteX1079" fmla="*/ 6046755 w 10032639"/>
                <a:gd name="connsiteY1079" fmla="*/ 2258073 h 2801577"/>
                <a:gd name="connsiteX1080" fmla="*/ 6069076 w 10032639"/>
                <a:gd name="connsiteY1080" fmla="*/ 2242235 h 2801577"/>
                <a:gd name="connsiteX1081" fmla="*/ 6093196 w 10032639"/>
                <a:gd name="connsiteY1081" fmla="*/ 2228557 h 2801577"/>
                <a:gd name="connsiteX1082" fmla="*/ 6115877 w 10032639"/>
                <a:gd name="connsiteY1082" fmla="*/ 2216319 h 2801577"/>
                <a:gd name="connsiteX1083" fmla="*/ 6138558 w 10032639"/>
                <a:gd name="connsiteY1083" fmla="*/ 2204440 h 2801577"/>
                <a:gd name="connsiteX1084" fmla="*/ 6159438 w 10032639"/>
                <a:gd name="connsiteY1084" fmla="*/ 2194001 h 2801577"/>
                <a:gd name="connsiteX1085" fmla="*/ 6181759 w 10032639"/>
                <a:gd name="connsiteY1085" fmla="*/ 2181763 h 2801577"/>
                <a:gd name="connsiteX1086" fmla="*/ 6204080 w 10032639"/>
                <a:gd name="connsiteY1086" fmla="*/ 2168085 h 2801577"/>
                <a:gd name="connsiteX1087" fmla="*/ 6226760 w 10032639"/>
                <a:gd name="connsiteY1087" fmla="*/ 2152607 h 2801577"/>
                <a:gd name="connsiteX1088" fmla="*/ 6235401 w 10032639"/>
                <a:gd name="connsiteY1088" fmla="*/ 2145407 h 2801577"/>
                <a:gd name="connsiteX1089" fmla="*/ 6245841 w 10032639"/>
                <a:gd name="connsiteY1089" fmla="*/ 2138568 h 2801577"/>
                <a:gd name="connsiteX1090" fmla="*/ 6269962 w 10032639"/>
                <a:gd name="connsiteY1090" fmla="*/ 2121291 h 2801577"/>
                <a:gd name="connsiteX1091" fmla="*/ 6276802 w 10032639"/>
                <a:gd name="connsiteY1091" fmla="*/ 2119491 h 2801577"/>
                <a:gd name="connsiteX1092" fmla="*/ 2921650 w 10032639"/>
                <a:gd name="connsiteY1092" fmla="*/ 2108834 h 2801577"/>
                <a:gd name="connsiteX1093" fmla="*/ 2916250 w 10032639"/>
                <a:gd name="connsiteY1093" fmla="*/ 2110634 h 2801577"/>
                <a:gd name="connsiteX1094" fmla="*/ 2916250 w 10032639"/>
                <a:gd name="connsiteY1094" fmla="*/ 2112435 h 2801577"/>
                <a:gd name="connsiteX1095" fmla="*/ 3539310 w 10032639"/>
                <a:gd name="connsiteY1095" fmla="*/ 2101993 h 2801577"/>
                <a:gd name="connsiteX1096" fmla="*/ 3465162 w 10032639"/>
                <a:gd name="connsiteY1096" fmla="*/ 2121076 h 2801577"/>
                <a:gd name="connsiteX1097" fmla="*/ 3390654 w 10032639"/>
                <a:gd name="connsiteY1097" fmla="*/ 2143759 h 2801577"/>
                <a:gd name="connsiteX1098" fmla="*/ 3314346 w 10032639"/>
                <a:gd name="connsiteY1098" fmla="*/ 2167883 h 2801577"/>
                <a:gd name="connsiteX1099" fmla="*/ 3234799 w 10032639"/>
                <a:gd name="connsiteY1099" fmla="*/ 2197407 h 2801577"/>
                <a:gd name="connsiteX1100" fmla="*/ 3155252 w 10032639"/>
                <a:gd name="connsiteY1100" fmla="*/ 2226571 h 2801577"/>
                <a:gd name="connsiteX1101" fmla="*/ 3077504 w 10032639"/>
                <a:gd name="connsiteY1101" fmla="*/ 2256096 h 2801577"/>
                <a:gd name="connsiteX1102" fmla="*/ 2921650 w 10032639"/>
                <a:gd name="connsiteY1102" fmla="*/ 2311544 h 2801577"/>
                <a:gd name="connsiteX1103" fmla="*/ 2921650 w 10032639"/>
                <a:gd name="connsiteY1103" fmla="*/ 2318385 h 2801577"/>
                <a:gd name="connsiteX1104" fmla="*/ 2933887 w 10032639"/>
                <a:gd name="connsiteY1104" fmla="*/ 2318385 h 2801577"/>
                <a:gd name="connsiteX1105" fmla="*/ 2943966 w 10032639"/>
                <a:gd name="connsiteY1105" fmla="*/ 2309744 h 2801577"/>
                <a:gd name="connsiteX1106" fmla="*/ 2951165 w 10032639"/>
                <a:gd name="connsiteY1106" fmla="*/ 2306503 h 2801577"/>
                <a:gd name="connsiteX1107" fmla="*/ 2959803 w 10032639"/>
                <a:gd name="connsiteY1107" fmla="*/ 2301103 h 2801577"/>
                <a:gd name="connsiteX1108" fmla="*/ 2964842 w 10032639"/>
                <a:gd name="connsiteY1108" fmla="*/ 2299662 h 2801577"/>
                <a:gd name="connsiteX1109" fmla="*/ 2969882 w 10032639"/>
                <a:gd name="connsiteY1109" fmla="*/ 2301103 h 2801577"/>
                <a:gd name="connsiteX1110" fmla="*/ 2980320 w 10032639"/>
                <a:gd name="connsiteY1110" fmla="*/ 2304703 h 2801577"/>
                <a:gd name="connsiteX1111" fmla="*/ 2990758 w 10032639"/>
                <a:gd name="connsiteY1111" fmla="*/ 2301103 h 2801577"/>
                <a:gd name="connsiteX1112" fmla="*/ 3004436 w 10032639"/>
                <a:gd name="connsiteY1112" fmla="*/ 2296062 h 2801577"/>
                <a:gd name="connsiteX1113" fmla="*/ 3020274 w 10032639"/>
                <a:gd name="connsiteY1113" fmla="*/ 2291021 h 2801577"/>
                <a:gd name="connsiteX1114" fmla="*/ 3033951 w 10032639"/>
                <a:gd name="connsiteY1114" fmla="*/ 2285620 h 2801577"/>
                <a:gd name="connsiteX1115" fmla="*/ 3046189 w 10032639"/>
                <a:gd name="connsiteY1115" fmla="*/ 2280580 h 2801577"/>
                <a:gd name="connsiteX1116" fmla="*/ 3054828 w 10032639"/>
                <a:gd name="connsiteY1116" fmla="*/ 2276979 h 2801577"/>
                <a:gd name="connsiteX1117" fmla="*/ 3065266 w 10032639"/>
                <a:gd name="connsiteY1117" fmla="*/ 2276979 h 2801577"/>
                <a:gd name="connsiteX1118" fmla="*/ 3073905 w 10032639"/>
                <a:gd name="connsiteY1118" fmla="*/ 2270138 h 2801577"/>
                <a:gd name="connsiteX1119" fmla="*/ 3084343 w 10032639"/>
                <a:gd name="connsiteY1119" fmla="*/ 2262937 h 2801577"/>
                <a:gd name="connsiteX1120" fmla="*/ 3096581 w 10032639"/>
                <a:gd name="connsiteY1120" fmla="*/ 2259696 h 2801577"/>
                <a:gd name="connsiteX1121" fmla="*/ 3110259 w 10032639"/>
                <a:gd name="connsiteY1121" fmla="*/ 2259696 h 2801577"/>
                <a:gd name="connsiteX1122" fmla="*/ 3130776 w 10032639"/>
                <a:gd name="connsiteY1122" fmla="*/ 2257896 h 2801577"/>
                <a:gd name="connsiteX1123" fmla="*/ 3151652 w 10032639"/>
                <a:gd name="connsiteY1123" fmla="*/ 2252855 h 2801577"/>
                <a:gd name="connsiteX1124" fmla="*/ 3170729 w 10032639"/>
                <a:gd name="connsiteY1124" fmla="*/ 2242414 h 2801577"/>
                <a:gd name="connsiteX1125" fmla="*/ 3177568 w 10032639"/>
                <a:gd name="connsiteY1125" fmla="*/ 2238813 h 2801577"/>
                <a:gd name="connsiteX1126" fmla="*/ 3184767 w 10032639"/>
                <a:gd name="connsiteY1126" fmla="*/ 2238813 h 2801577"/>
                <a:gd name="connsiteX1127" fmla="*/ 3193406 w 10032639"/>
                <a:gd name="connsiteY1127" fmla="*/ 2238813 h 2801577"/>
                <a:gd name="connsiteX1128" fmla="*/ 3203844 w 10032639"/>
                <a:gd name="connsiteY1128" fmla="*/ 2240614 h 2801577"/>
                <a:gd name="connsiteX1129" fmla="*/ 3207083 w 10032639"/>
                <a:gd name="connsiteY1129" fmla="*/ 2242414 h 2801577"/>
                <a:gd name="connsiteX1130" fmla="*/ 3214282 w 10032639"/>
                <a:gd name="connsiteY1130" fmla="*/ 2233413 h 2801577"/>
                <a:gd name="connsiteX1131" fmla="*/ 3222921 w 10032639"/>
                <a:gd name="connsiteY1131" fmla="*/ 2226571 h 2801577"/>
                <a:gd name="connsiteX1132" fmla="*/ 3232999 w 10032639"/>
                <a:gd name="connsiteY1132" fmla="*/ 2221531 h 2801577"/>
                <a:gd name="connsiteX1133" fmla="*/ 3243438 w 10032639"/>
                <a:gd name="connsiteY1133" fmla="*/ 2217930 h 2801577"/>
                <a:gd name="connsiteX1134" fmla="*/ 3250276 w 10032639"/>
                <a:gd name="connsiteY1134" fmla="*/ 2214690 h 2801577"/>
                <a:gd name="connsiteX1135" fmla="*/ 3264314 w 10032639"/>
                <a:gd name="connsiteY1135" fmla="*/ 2211089 h 2801577"/>
                <a:gd name="connsiteX1136" fmla="*/ 3277992 w 10032639"/>
                <a:gd name="connsiteY1136" fmla="*/ 2204248 h 2801577"/>
                <a:gd name="connsiteX1137" fmla="*/ 3283391 w 10032639"/>
                <a:gd name="connsiteY1137" fmla="*/ 2200648 h 2801577"/>
                <a:gd name="connsiteX1138" fmla="*/ 3290230 w 10032639"/>
                <a:gd name="connsiteY1138" fmla="*/ 2197407 h 2801577"/>
                <a:gd name="connsiteX1139" fmla="*/ 3298869 w 10032639"/>
                <a:gd name="connsiteY1139" fmla="*/ 2195607 h 2801577"/>
                <a:gd name="connsiteX1140" fmla="*/ 3309307 w 10032639"/>
                <a:gd name="connsiteY1140" fmla="*/ 2193807 h 2801577"/>
                <a:gd name="connsiteX1141" fmla="*/ 3331624 w 10032639"/>
                <a:gd name="connsiteY1141" fmla="*/ 2193807 h 2801577"/>
                <a:gd name="connsiteX1142" fmla="*/ 3350700 w 10032639"/>
                <a:gd name="connsiteY1142" fmla="*/ 2183365 h 2801577"/>
                <a:gd name="connsiteX1143" fmla="*/ 3371577 w 10032639"/>
                <a:gd name="connsiteY1143" fmla="*/ 2171483 h 2801577"/>
                <a:gd name="connsiteX1144" fmla="*/ 3392454 w 10032639"/>
                <a:gd name="connsiteY1144" fmla="*/ 2157441 h 2801577"/>
                <a:gd name="connsiteX1145" fmla="*/ 3409731 w 10032639"/>
                <a:gd name="connsiteY1145" fmla="*/ 2148800 h 2801577"/>
                <a:gd name="connsiteX1146" fmla="*/ 3430248 w 10032639"/>
                <a:gd name="connsiteY1146" fmla="*/ 2143759 h 2801577"/>
                <a:gd name="connsiteX1147" fmla="*/ 3452924 w 10032639"/>
                <a:gd name="connsiteY1147" fmla="*/ 2138358 h 2801577"/>
                <a:gd name="connsiteX1148" fmla="*/ 3475240 w 10032639"/>
                <a:gd name="connsiteY1148" fmla="*/ 2136558 h 2801577"/>
                <a:gd name="connsiteX1149" fmla="*/ 3484239 w 10032639"/>
                <a:gd name="connsiteY1149" fmla="*/ 2129717 h 2801577"/>
                <a:gd name="connsiteX1150" fmla="*/ 3492877 w 10032639"/>
                <a:gd name="connsiteY1150" fmla="*/ 2124676 h 2801577"/>
                <a:gd name="connsiteX1151" fmla="*/ 3503316 w 10032639"/>
                <a:gd name="connsiteY1151" fmla="*/ 2119276 h 2801577"/>
                <a:gd name="connsiteX1152" fmla="*/ 3511955 w 10032639"/>
                <a:gd name="connsiteY1152" fmla="*/ 2117475 h 2801577"/>
                <a:gd name="connsiteX1153" fmla="*/ 3527432 w 10032639"/>
                <a:gd name="connsiteY1153" fmla="*/ 2116035 h 2801577"/>
                <a:gd name="connsiteX1154" fmla="*/ 3539310 w 10032639"/>
                <a:gd name="connsiteY1154" fmla="*/ 2114235 h 2801577"/>
                <a:gd name="connsiteX1155" fmla="*/ 7197709 w 10032639"/>
                <a:gd name="connsiteY1155" fmla="*/ 2098613 h 2801577"/>
                <a:gd name="connsiteX1156" fmla="*/ 7170348 w 10032639"/>
                <a:gd name="connsiteY1156" fmla="*/ 2115891 h 2801577"/>
                <a:gd name="connsiteX1157" fmla="*/ 7116707 w 10032639"/>
                <a:gd name="connsiteY1157" fmla="*/ 2152607 h 2801577"/>
                <a:gd name="connsiteX1158" fmla="*/ 7061265 w 10032639"/>
                <a:gd name="connsiteY1158" fmla="*/ 2183563 h 2801577"/>
                <a:gd name="connsiteX1159" fmla="*/ 7005824 w 10032639"/>
                <a:gd name="connsiteY1159" fmla="*/ 2214519 h 2801577"/>
                <a:gd name="connsiteX1160" fmla="*/ 6952182 w 10032639"/>
                <a:gd name="connsiteY1160" fmla="*/ 2244035 h 2801577"/>
                <a:gd name="connsiteX1161" fmla="*/ 6952182 w 10032639"/>
                <a:gd name="connsiteY1161" fmla="*/ 2268512 h 2801577"/>
                <a:gd name="connsiteX1162" fmla="*/ 7164948 w 10032639"/>
                <a:gd name="connsiteY1162" fmla="*/ 2123090 h 2801577"/>
                <a:gd name="connsiteX1163" fmla="*/ 2173689 w 10032639"/>
                <a:gd name="connsiteY1163" fmla="*/ 2081110 h 2801577"/>
                <a:gd name="connsiteX1164" fmla="*/ 2169900 w 10032639"/>
                <a:gd name="connsiteY1164" fmla="*/ 2083293 h 2801577"/>
                <a:gd name="connsiteX1165" fmla="*/ 2153173 w 10032639"/>
                <a:gd name="connsiteY1165" fmla="*/ 2086511 h 2801577"/>
                <a:gd name="connsiteX1166" fmla="*/ 2134096 w 10032639"/>
                <a:gd name="connsiteY1166" fmla="*/ 2089751 h 2801577"/>
                <a:gd name="connsiteX1167" fmla="*/ 2129057 w 10032639"/>
                <a:gd name="connsiteY1167" fmla="*/ 2091551 h 2801577"/>
                <a:gd name="connsiteX1168" fmla="*/ 2118618 w 10032639"/>
                <a:gd name="connsiteY1168" fmla="*/ 2096952 h 2801577"/>
                <a:gd name="connsiteX1169" fmla="*/ 2108180 w 10032639"/>
                <a:gd name="connsiteY1169" fmla="*/ 2103793 h 2801577"/>
                <a:gd name="connsiteX1170" fmla="*/ 2104581 w 10032639"/>
                <a:gd name="connsiteY1170" fmla="*/ 2105593 h 2801577"/>
                <a:gd name="connsiteX1171" fmla="*/ 2080464 w 10032639"/>
                <a:gd name="connsiteY1171" fmla="*/ 2114235 h 2801577"/>
                <a:gd name="connsiteX1172" fmla="*/ 2055988 w 10032639"/>
                <a:gd name="connsiteY1172" fmla="*/ 2124676 h 2801577"/>
                <a:gd name="connsiteX1173" fmla="*/ 2007756 w 10032639"/>
                <a:gd name="connsiteY1173" fmla="*/ 2148800 h 2801577"/>
                <a:gd name="connsiteX1174" fmla="*/ 1957724 w 10032639"/>
                <a:gd name="connsiteY1174" fmla="*/ 2174724 h 2801577"/>
                <a:gd name="connsiteX1175" fmla="*/ 1905533 w 10032639"/>
                <a:gd name="connsiteY1175" fmla="*/ 2197407 h 2801577"/>
                <a:gd name="connsiteX1176" fmla="*/ 1840023 w 10032639"/>
                <a:gd name="connsiteY1176" fmla="*/ 2228372 h 2801577"/>
                <a:gd name="connsiteX1177" fmla="*/ 1772354 w 10032639"/>
                <a:gd name="connsiteY1177" fmla="*/ 2256096 h 2801577"/>
                <a:gd name="connsiteX1178" fmla="*/ 1789631 w 10032639"/>
                <a:gd name="connsiteY1178" fmla="*/ 2259696 h 2801577"/>
                <a:gd name="connsiteX1179" fmla="*/ 1798270 w 10032639"/>
                <a:gd name="connsiteY1179" fmla="*/ 2261497 h 2801577"/>
                <a:gd name="connsiteX1180" fmla="*/ 1805109 w 10032639"/>
                <a:gd name="connsiteY1180" fmla="*/ 2261497 h 2801577"/>
                <a:gd name="connsiteX1181" fmla="*/ 1810508 w 10032639"/>
                <a:gd name="connsiteY1181" fmla="*/ 2259696 h 2801577"/>
                <a:gd name="connsiteX1182" fmla="*/ 1815547 w 10032639"/>
                <a:gd name="connsiteY1182" fmla="*/ 2257896 h 2801577"/>
                <a:gd name="connsiteX1183" fmla="*/ 1819147 w 10032639"/>
                <a:gd name="connsiteY1183" fmla="*/ 2256096 h 2801577"/>
                <a:gd name="connsiteX1184" fmla="*/ 1827785 w 10032639"/>
                <a:gd name="connsiteY1184" fmla="*/ 2252855 h 2801577"/>
                <a:gd name="connsiteX1185" fmla="*/ 1836424 w 10032639"/>
                <a:gd name="connsiteY1185" fmla="*/ 2245654 h 2801577"/>
                <a:gd name="connsiteX1186" fmla="*/ 1846862 w 10032639"/>
                <a:gd name="connsiteY1186" fmla="*/ 2238813 h 2801577"/>
                <a:gd name="connsiteX1187" fmla="*/ 1855501 w 10032639"/>
                <a:gd name="connsiteY1187" fmla="*/ 2233413 h 2801577"/>
                <a:gd name="connsiteX1188" fmla="*/ 1864139 w 10032639"/>
                <a:gd name="connsiteY1188" fmla="*/ 2226571 h 2801577"/>
                <a:gd name="connsiteX1189" fmla="*/ 1876017 w 10032639"/>
                <a:gd name="connsiteY1189" fmla="*/ 2221531 h 2801577"/>
                <a:gd name="connsiteX1190" fmla="*/ 1886456 w 10032639"/>
                <a:gd name="connsiteY1190" fmla="*/ 2219730 h 2801577"/>
                <a:gd name="connsiteX1191" fmla="*/ 1895095 w 10032639"/>
                <a:gd name="connsiteY1191" fmla="*/ 2219730 h 2801577"/>
                <a:gd name="connsiteX1192" fmla="*/ 1914172 w 10032639"/>
                <a:gd name="connsiteY1192" fmla="*/ 2223331 h 2801577"/>
                <a:gd name="connsiteX1193" fmla="*/ 1915971 w 10032639"/>
                <a:gd name="connsiteY1193" fmla="*/ 2219730 h 2801577"/>
                <a:gd name="connsiteX1194" fmla="*/ 1917771 w 10032639"/>
                <a:gd name="connsiteY1194" fmla="*/ 2212889 h 2801577"/>
                <a:gd name="connsiteX1195" fmla="*/ 1921010 w 10032639"/>
                <a:gd name="connsiteY1195" fmla="*/ 2206048 h 2801577"/>
                <a:gd name="connsiteX1196" fmla="*/ 1928209 w 10032639"/>
                <a:gd name="connsiteY1196" fmla="*/ 2200648 h 2801577"/>
                <a:gd name="connsiteX1197" fmla="*/ 1936848 w 10032639"/>
                <a:gd name="connsiteY1197" fmla="*/ 2195607 h 2801577"/>
                <a:gd name="connsiteX1198" fmla="*/ 2050949 w 10032639"/>
                <a:gd name="connsiteY1198" fmla="*/ 2138358 h 2801577"/>
                <a:gd name="connsiteX1199" fmla="*/ 2076865 w 10032639"/>
                <a:gd name="connsiteY1199" fmla="*/ 2124676 h 2801577"/>
                <a:gd name="connsiteX1200" fmla="*/ 2104581 w 10032639"/>
                <a:gd name="connsiteY1200" fmla="*/ 2112435 h 2801577"/>
                <a:gd name="connsiteX1201" fmla="*/ 2161812 w 10032639"/>
                <a:gd name="connsiteY1201" fmla="*/ 2087951 h 2801577"/>
                <a:gd name="connsiteX1202" fmla="*/ 2169900 w 10032639"/>
                <a:gd name="connsiteY1202" fmla="*/ 2083293 h 2801577"/>
                <a:gd name="connsiteX1203" fmla="*/ 2171890 w 10032639"/>
                <a:gd name="connsiteY1203" fmla="*/ 2082910 h 2801577"/>
                <a:gd name="connsiteX1204" fmla="*/ 8405149 w 10032639"/>
                <a:gd name="connsiteY1204" fmla="*/ 2080834 h 2801577"/>
                <a:gd name="connsiteX1205" fmla="*/ 8306491 w 10032639"/>
                <a:gd name="connsiteY1205" fmla="*/ 2152134 h 2801577"/>
                <a:gd name="connsiteX1206" fmla="*/ 8211074 w 10032639"/>
                <a:gd name="connsiteY1206" fmla="*/ 2224515 h 2801577"/>
                <a:gd name="connsiteX1207" fmla="*/ 8119618 w 10032639"/>
                <a:gd name="connsiteY1207" fmla="*/ 2294015 h 2801577"/>
                <a:gd name="connsiteX1208" fmla="*/ 8017360 w 10032639"/>
                <a:gd name="connsiteY1208" fmla="*/ 2366755 h 2801577"/>
                <a:gd name="connsiteX1209" fmla="*/ 8020960 w 10032639"/>
                <a:gd name="connsiteY1209" fmla="*/ 2371797 h 2801577"/>
                <a:gd name="connsiteX1210" fmla="*/ 8029602 w 10032639"/>
                <a:gd name="connsiteY1210" fmla="*/ 2377198 h 2801577"/>
                <a:gd name="connsiteX1211" fmla="*/ 8039684 w 10032639"/>
                <a:gd name="connsiteY1211" fmla="*/ 2385841 h 2801577"/>
                <a:gd name="connsiteX1212" fmla="*/ 8053726 w 10032639"/>
                <a:gd name="connsiteY1212" fmla="*/ 2375398 h 2801577"/>
                <a:gd name="connsiteX1213" fmla="*/ 8067409 w 10032639"/>
                <a:gd name="connsiteY1213" fmla="*/ 2363154 h 2801577"/>
                <a:gd name="connsiteX1214" fmla="*/ 8079651 w 10032639"/>
                <a:gd name="connsiteY1214" fmla="*/ 2352711 h 2801577"/>
                <a:gd name="connsiteX1215" fmla="*/ 8090093 w 10032639"/>
                <a:gd name="connsiteY1215" fmla="*/ 2340828 h 2801577"/>
                <a:gd name="connsiteX1216" fmla="*/ 8093693 w 10032639"/>
                <a:gd name="connsiteY1216" fmla="*/ 2337227 h 2801577"/>
                <a:gd name="connsiteX1217" fmla="*/ 8138701 w 10032639"/>
                <a:gd name="connsiteY1217" fmla="*/ 2304458 h 2801577"/>
                <a:gd name="connsiteX1218" fmla="*/ 8176508 w 10032639"/>
                <a:gd name="connsiteY1218" fmla="*/ 2273129 h 2801577"/>
                <a:gd name="connsiteX1219" fmla="*/ 8216475 w 10032639"/>
                <a:gd name="connsiteY1219" fmla="*/ 2240359 h 2801577"/>
                <a:gd name="connsiteX1220" fmla="*/ 8258243 w 10032639"/>
                <a:gd name="connsiteY1220" fmla="*/ 2207230 h 2801577"/>
                <a:gd name="connsiteX1221" fmla="*/ 8275526 w 10032639"/>
                <a:gd name="connsiteY1221" fmla="*/ 2195346 h 2801577"/>
                <a:gd name="connsiteX1222" fmla="*/ 8310092 w 10032639"/>
                <a:gd name="connsiteY1222" fmla="*/ 2171219 h 2801577"/>
                <a:gd name="connsiteX1223" fmla="*/ 8346098 w 10032639"/>
                <a:gd name="connsiteY1223" fmla="*/ 2146732 h 2801577"/>
                <a:gd name="connsiteX1224" fmla="*/ 8381024 w 10032639"/>
                <a:gd name="connsiteY1224" fmla="*/ 2120805 h 2801577"/>
                <a:gd name="connsiteX1225" fmla="*/ 8396507 w 10032639"/>
                <a:gd name="connsiteY1225" fmla="*/ 2108562 h 2801577"/>
                <a:gd name="connsiteX1226" fmla="*/ 8413790 w 10032639"/>
                <a:gd name="connsiteY1226" fmla="*/ 2093077 h 2801577"/>
                <a:gd name="connsiteX1227" fmla="*/ 8406949 w 10032639"/>
                <a:gd name="connsiteY1227" fmla="*/ 2082634 h 2801577"/>
                <a:gd name="connsiteX1228" fmla="*/ 8406949 w 10032639"/>
                <a:gd name="connsiteY1228" fmla="*/ 2080834 h 2801577"/>
                <a:gd name="connsiteX1229" fmla="*/ 562589 w 10032639"/>
                <a:gd name="connsiteY1229" fmla="*/ 2079670 h 2801577"/>
                <a:gd name="connsiteX1230" fmla="*/ 499959 w 10032639"/>
                <a:gd name="connsiteY1230" fmla="*/ 2114235 h 2801577"/>
                <a:gd name="connsiteX1231" fmla="*/ 474043 w 10032639"/>
                <a:gd name="connsiteY1231" fmla="*/ 2131517 h 2801577"/>
                <a:gd name="connsiteX1232" fmla="*/ 446688 w 10032639"/>
                <a:gd name="connsiteY1232" fmla="*/ 2148800 h 2801577"/>
                <a:gd name="connsiteX1233" fmla="*/ 443088 w 10032639"/>
                <a:gd name="connsiteY1233" fmla="*/ 2152400 h 2801577"/>
                <a:gd name="connsiteX1234" fmla="*/ 449927 w 10032639"/>
                <a:gd name="connsiteY1234" fmla="*/ 2152400 h 2801577"/>
                <a:gd name="connsiteX1235" fmla="*/ 455326 w 10032639"/>
                <a:gd name="connsiteY1235" fmla="*/ 2152400 h 2801577"/>
                <a:gd name="connsiteX1236" fmla="*/ 462165 w 10032639"/>
                <a:gd name="connsiteY1236" fmla="*/ 2150600 h 2801577"/>
                <a:gd name="connsiteX1237" fmla="*/ 467204 w 10032639"/>
                <a:gd name="connsiteY1237" fmla="*/ 2147000 h 2801577"/>
                <a:gd name="connsiteX1238" fmla="*/ 470804 w 10032639"/>
                <a:gd name="connsiteY1238" fmla="*/ 2143759 h 2801577"/>
                <a:gd name="connsiteX1239" fmla="*/ 472604 w 10032639"/>
                <a:gd name="connsiteY1239" fmla="*/ 2136558 h 2801577"/>
                <a:gd name="connsiteX1240" fmla="*/ 475843 w 10032639"/>
                <a:gd name="connsiteY1240" fmla="*/ 2133318 h 2801577"/>
                <a:gd name="connsiteX1241" fmla="*/ 479442 w 10032639"/>
                <a:gd name="connsiteY1241" fmla="*/ 2129717 h 2801577"/>
                <a:gd name="connsiteX1242" fmla="*/ 484482 w 10032639"/>
                <a:gd name="connsiteY1242" fmla="*/ 2126477 h 2801577"/>
                <a:gd name="connsiteX1243" fmla="*/ 494920 w 10032639"/>
                <a:gd name="connsiteY1243" fmla="*/ 2122876 h 2801577"/>
                <a:gd name="connsiteX1244" fmla="*/ 505358 w 10032639"/>
                <a:gd name="connsiteY1244" fmla="*/ 2122876 h 2801577"/>
                <a:gd name="connsiteX1245" fmla="*/ 507158 w 10032639"/>
                <a:gd name="connsiteY1245" fmla="*/ 2116035 h 2801577"/>
                <a:gd name="connsiteX1246" fmla="*/ 510397 w 10032639"/>
                <a:gd name="connsiteY1246" fmla="*/ 2110634 h 2801577"/>
                <a:gd name="connsiteX1247" fmla="*/ 515797 w 10032639"/>
                <a:gd name="connsiteY1247" fmla="*/ 2107034 h 2801577"/>
                <a:gd name="connsiteX1248" fmla="*/ 519036 w 10032639"/>
                <a:gd name="connsiteY1248" fmla="*/ 2103793 h 2801577"/>
                <a:gd name="connsiteX1249" fmla="*/ 526235 w 10032639"/>
                <a:gd name="connsiteY1249" fmla="*/ 2101993 h 2801577"/>
                <a:gd name="connsiteX1250" fmla="*/ 531274 w 10032639"/>
                <a:gd name="connsiteY1250" fmla="*/ 2098392 h 2801577"/>
                <a:gd name="connsiteX1251" fmla="*/ 534873 w 10032639"/>
                <a:gd name="connsiteY1251" fmla="*/ 2095152 h 2801577"/>
                <a:gd name="connsiteX1252" fmla="*/ 541712 w 10032639"/>
                <a:gd name="connsiteY1252" fmla="*/ 2095152 h 2801577"/>
                <a:gd name="connsiteX1253" fmla="*/ 552151 w 10032639"/>
                <a:gd name="connsiteY1253" fmla="*/ 2093352 h 2801577"/>
                <a:gd name="connsiteX1254" fmla="*/ 555750 w 10032639"/>
                <a:gd name="connsiteY1254" fmla="*/ 2091551 h 2801577"/>
                <a:gd name="connsiteX1255" fmla="*/ 560789 w 10032639"/>
                <a:gd name="connsiteY1255" fmla="*/ 2082910 h 2801577"/>
                <a:gd name="connsiteX1256" fmla="*/ 3042590 w 10032639"/>
                <a:gd name="connsiteY1256" fmla="*/ 2065628 h 2801577"/>
                <a:gd name="connsiteX1257" fmla="*/ 2969882 w 10032639"/>
                <a:gd name="connsiteY1257" fmla="*/ 2096952 h 2801577"/>
                <a:gd name="connsiteX1258" fmla="*/ 2966642 w 10032639"/>
                <a:gd name="connsiteY1258" fmla="*/ 2098392 h 2801577"/>
                <a:gd name="connsiteX1259" fmla="*/ 2987159 w 10032639"/>
                <a:gd name="connsiteY1259" fmla="*/ 2095152 h 2801577"/>
                <a:gd name="connsiteX1260" fmla="*/ 3008035 w 10032639"/>
                <a:gd name="connsiteY1260" fmla="*/ 2087951 h 2801577"/>
                <a:gd name="connsiteX1261" fmla="*/ 449927 w 10032639"/>
                <a:gd name="connsiteY1261" fmla="*/ 2050145 h 2801577"/>
                <a:gd name="connsiteX1262" fmla="*/ 446688 w 10032639"/>
                <a:gd name="connsiteY1262" fmla="*/ 2051946 h 2801577"/>
                <a:gd name="connsiteX1263" fmla="*/ 432650 w 10032639"/>
                <a:gd name="connsiteY1263" fmla="*/ 2056986 h 2801577"/>
                <a:gd name="connsiteX1264" fmla="*/ 417172 w 10032639"/>
                <a:gd name="connsiteY1264" fmla="*/ 2058787 h 2801577"/>
                <a:gd name="connsiteX1265" fmla="*/ 415373 w 10032639"/>
                <a:gd name="connsiteY1265" fmla="*/ 2058787 h 2801577"/>
                <a:gd name="connsiteX1266" fmla="*/ 415373 w 10032639"/>
                <a:gd name="connsiteY1266" fmla="*/ 2076069 h 2801577"/>
                <a:gd name="connsiteX1267" fmla="*/ 422212 w 10032639"/>
                <a:gd name="connsiteY1267" fmla="*/ 2074269 h 2801577"/>
                <a:gd name="connsiteX1268" fmla="*/ 431210 w 10032639"/>
                <a:gd name="connsiteY1268" fmla="*/ 2071028 h 2801577"/>
                <a:gd name="connsiteX1269" fmla="*/ 438049 w 10032639"/>
                <a:gd name="connsiteY1269" fmla="*/ 2063827 h 2801577"/>
                <a:gd name="connsiteX1270" fmla="*/ 448127 w 10032639"/>
                <a:gd name="connsiteY1270" fmla="*/ 2051946 h 2801577"/>
                <a:gd name="connsiteX1271" fmla="*/ 6205880 w 10032639"/>
                <a:gd name="connsiteY1271" fmla="*/ 2046780 h 2801577"/>
                <a:gd name="connsiteX1272" fmla="*/ 6178519 w 10032639"/>
                <a:gd name="connsiteY1272" fmla="*/ 2062258 h 2801577"/>
                <a:gd name="connsiteX1273" fmla="*/ 6091756 w 10032639"/>
                <a:gd name="connsiteY1273" fmla="*/ 2112652 h 2801577"/>
                <a:gd name="connsiteX1274" fmla="*/ 6005354 w 10032639"/>
                <a:gd name="connsiteY1274" fmla="*/ 2159446 h 2801577"/>
                <a:gd name="connsiteX1275" fmla="*/ 5878990 w 10032639"/>
                <a:gd name="connsiteY1275" fmla="*/ 2230357 h 2801577"/>
                <a:gd name="connsiteX1276" fmla="*/ 5743986 w 10032639"/>
                <a:gd name="connsiteY1276" fmla="*/ 2309907 h 2801577"/>
                <a:gd name="connsiteX1277" fmla="*/ 5745426 w 10032639"/>
                <a:gd name="connsiteY1277" fmla="*/ 2325385 h 2801577"/>
                <a:gd name="connsiteX1278" fmla="*/ 5743986 w 10032639"/>
                <a:gd name="connsiteY1278" fmla="*/ 2337623 h 2801577"/>
                <a:gd name="connsiteX1279" fmla="*/ 5768107 w 10032639"/>
                <a:gd name="connsiteY1279" fmla="*/ 2327185 h 2801577"/>
                <a:gd name="connsiteX1280" fmla="*/ 5788627 w 10032639"/>
                <a:gd name="connsiteY1280" fmla="*/ 2316746 h 2801577"/>
                <a:gd name="connsiteX1281" fmla="*/ 5800868 w 10032639"/>
                <a:gd name="connsiteY1281" fmla="*/ 2308107 h 2801577"/>
                <a:gd name="connsiteX1282" fmla="*/ 5814548 w 10032639"/>
                <a:gd name="connsiteY1282" fmla="*/ 2298028 h 2801577"/>
                <a:gd name="connsiteX1283" fmla="*/ 5842269 w 10032639"/>
                <a:gd name="connsiteY1283" fmla="*/ 2273551 h 2801577"/>
                <a:gd name="connsiteX1284" fmla="*/ 5859909 w 10032639"/>
                <a:gd name="connsiteY1284" fmla="*/ 2263113 h 2801577"/>
                <a:gd name="connsiteX1285" fmla="*/ 5877190 w 10032639"/>
                <a:gd name="connsiteY1285" fmla="*/ 2252674 h 2801577"/>
                <a:gd name="connsiteX1286" fmla="*/ 5906711 w 10032639"/>
                <a:gd name="connsiteY1286" fmla="*/ 2237196 h 2801577"/>
                <a:gd name="connsiteX1287" fmla="*/ 5920391 w 10032639"/>
                <a:gd name="connsiteY1287" fmla="*/ 2228557 h 2801577"/>
                <a:gd name="connsiteX1288" fmla="*/ 5934072 w 10032639"/>
                <a:gd name="connsiteY1288" fmla="*/ 2218118 h 2801577"/>
                <a:gd name="connsiteX1289" fmla="*/ 5961792 w 10032639"/>
                <a:gd name="connsiteY1289" fmla="*/ 2192202 h 2801577"/>
                <a:gd name="connsiteX1290" fmla="*/ 5965393 w 10032639"/>
                <a:gd name="connsiteY1290" fmla="*/ 2190402 h 2801577"/>
                <a:gd name="connsiteX1291" fmla="*/ 5996353 w 10032639"/>
                <a:gd name="connsiteY1291" fmla="*/ 2174924 h 2801577"/>
                <a:gd name="connsiteX1292" fmla="*/ 6027674 w 10032639"/>
                <a:gd name="connsiteY1292" fmla="*/ 2159446 h 2801577"/>
                <a:gd name="connsiteX1293" fmla="*/ 6058995 w 10032639"/>
                <a:gd name="connsiteY1293" fmla="*/ 2140368 h 2801577"/>
                <a:gd name="connsiteX1294" fmla="*/ 6089956 w 10032639"/>
                <a:gd name="connsiteY1294" fmla="*/ 2121291 h 2801577"/>
                <a:gd name="connsiteX1295" fmla="*/ 6126317 w 10032639"/>
                <a:gd name="connsiteY1295" fmla="*/ 2100413 h 2801577"/>
                <a:gd name="connsiteX1296" fmla="*/ 6166278 w 10032639"/>
                <a:gd name="connsiteY1296" fmla="*/ 2074496 h 2801577"/>
                <a:gd name="connsiteX1297" fmla="*/ 2256836 w 10032639"/>
                <a:gd name="connsiteY1297" fmla="*/ 2046545 h 2801577"/>
                <a:gd name="connsiteX1298" fmla="*/ 2244958 w 10032639"/>
                <a:gd name="connsiteY1298" fmla="*/ 2048345 h 2801577"/>
                <a:gd name="connsiteX1299" fmla="*/ 2234520 w 10032639"/>
                <a:gd name="connsiteY1299" fmla="*/ 2053746 h 2801577"/>
                <a:gd name="connsiteX1300" fmla="*/ 2208604 w 10032639"/>
                <a:gd name="connsiteY1300" fmla="*/ 2067428 h 2801577"/>
                <a:gd name="connsiteX1301" fmla="*/ 2232720 w 10032639"/>
                <a:gd name="connsiteY1301" fmla="*/ 2060587 h 2801577"/>
                <a:gd name="connsiteX1302" fmla="*/ 2246758 w 10032639"/>
                <a:gd name="connsiteY1302" fmla="*/ 2055186 h 2801577"/>
                <a:gd name="connsiteX1303" fmla="*/ 8193791 w 10032639"/>
                <a:gd name="connsiteY1303" fmla="*/ 2032580 h 2801577"/>
                <a:gd name="connsiteX1304" fmla="*/ 8157785 w 10032639"/>
                <a:gd name="connsiteY1304" fmla="*/ 2060308 h 2801577"/>
                <a:gd name="connsiteX1305" fmla="*/ 8034643 w 10032639"/>
                <a:gd name="connsiteY1305" fmla="*/ 2146732 h 2801577"/>
                <a:gd name="connsiteX1306" fmla="*/ 7925543 w 10032639"/>
                <a:gd name="connsiteY1306" fmla="*/ 2223074 h 2801577"/>
                <a:gd name="connsiteX1307" fmla="*/ 7932385 w 10032639"/>
                <a:gd name="connsiteY1307" fmla="*/ 2234958 h 2801577"/>
                <a:gd name="connsiteX1308" fmla="*/ 7942826 w 10032639"/>
                <a:gd name="connsiteY1308" fmla="*/ 2231717 h 2801577"/>
                <a:gd name="connsiteX1309" fmla="*/ 7951468 w 10032639"/>
                <a:gd name="connsiteY1309" fmla="*/ 2226315 h 2801577"/>
                <a:gd name="connsiteX1310" fmla="*/ 7965510 w 10032639"/>
                <a:gd name="connsiteY1310" fmla="*/ 2215872 h 2801577"/>
                <a:gd name="connsiteX1311" fmla="*/ 7980993 w 10032639"/>
                <a:gd name="connsiteY1311" fmla="*/ 2202188 h 2801577"/>
                <a:gd name="connsiteX1312" fmla="*/ 8000077 w 10032639"/>
                <a:gd name="connsiteY1312" fmla="*/ 2184903 h 2801577"/>
                <a:gd name="connsiteX1313" fmla="*/ 8017360 w 10032639"/>
                <a:gd name="connsiteY1313" fmla="*/ 2173020 h 2801577"/>
                <a:gd name="connsiteX1314" fmla="*/ 8031042 w 10032639"/>
                <a:gd name="connsiteY1314" fmla="*/ 2165818 h 2801577"/>
                <a:gd name="connsiteX1315" fmla="*/ 8048325 w 10032639"/>
                <a:gd name="connsiteY1315" fmla="*/ 2158976 h 2801577"/>
                <a:gd name="connsiteX1316" fmla="*/ 8046885 w 10032639"/>
                <a:gd name="connsiteY1316" fmla="*/ 2153934 h 2801577"/>
                <a:gd name="connsiteX1317" fmla="*/ 8048325 w 10032639"/>
                <a:gd name="connsiteY1317" fmla="*/ 2148533 h 2801577"/>
                <a:gd name="connsiteX1318" fmla="*/ 8053726 w 10032639"/>
                <a:gd name="connsiteY1318" fmla="*/ 2143491 h 2801577"/>
                <a:gd name="connsiteX1319" fmla="*/ 8058767 w 10032639"/>
                <a:gd name="connsiteY1319" fmla="*/ 2139891 h 2801577"/>
                <a:gd name="connsiteX1320" fmla="*/ 8064168 w 10032639"/>
                <a:gd name="connsiteY1320" fmla="*/ 2138090 h 2801577"/>
                <a:gd name="connsiteX1321" fmla="*/ 8074610 w 10032639"/>
                <a:gd name="connsiteY1321" fmla="*/ 2131248 h 2801577"/>
                <a:gd name="connsiteX1322" fmla="*/ 8086492 w 10032639"/>
                <a:gd name="connsiteY1322" fmla="*/ 2122606 h 2801577"/>
                <a:gd name="connsiteX1323" fmla="*/ 8095134 w 10032639"/>
                <a:gd name="connsiteY1323" fmla="*/ 2113963 h 2801577"/>
                <a:gd name="connsiteX1324" fmla="*/ 8110976 w 10032639"/>
                <a:gd name="connsiteY1324" fmla="*/ 2099919 h 2801577"/>
                <a:gd name="connsiteX1325" fmla="*/ 8131860 w 10032639"/>
                <a:gd name="connsiteY1325" fmla="*/ 2080834 h 2801577"/>
                <a:gd name="connsiteX1326" fmla="*/ 8149143 w 10032639"/>
                <a:gd name="connsiteY1326" fmla="*/ 2067150 h 2801577"/>
                <a:gd name="connsiteX1327" fmla="*/ 8166066 w 10032639"/>
                <a:gd name="connsiteY1327" fmla="*/ 2054906 h 2801577"/>
                <a:gd name="connsiteX1328" fmla="*/ 8169667 w 10032639"/>
                <a:gd name="connsiteY1328" fmla="*/ 2053466 h 2801577"/>
                <a:gd name="connsiteX1329" fmla="*/ 8180109 w 10032639"/>
                <a:gd name="connsiteY1329" fmla="*/ 2048064 h 2801577"/>
                <a:gd name="connsiteX1330" fmla="*/ 8186950 w 10032639"/>
                <a:gd name="connsiteY1330" fmla="*/ 2041222 h 2801577"/>
                <a:gd name="connsiteX1331" fmla="*/ 1708284 w 10032639"/>
                <a:gd name="connsiteY1331" fmla="*/ 2019181 h 2801577"/>
                <a:gd name="connsiteX1332" fmla="*/ 1687408 w 10032639"/>
                <a:gd name="connsiteY1332" fmla="*/ 2029262 h 2801577"/>
                <a:gd name="connsiteX1333" fmla="*/ 1692807 w 10032639"/>
                <a:gd name="connsiteY1333" fmla="*/ 2027822 h 2801577"/>
                <a:gd name="connsiteX1334" fmla="*/ 1699646 w 10032639"/>
                <a:gd name="connsiteY1334" fmla="*/ 2026022 h 2801577"/>
                <a:gd name="connsiteX1335" fmla="*/ 1704685 w 10032639"/>
                <a:gd name="connsiteY1335" fmla="*/ 2022421 h 2801577"/>
                <a:gd name="connsiteX1336" fmla="*/ 6268162 w 10032639"/>
                <a:gd name="connsiteY1336" fmla="*/ 2012224 h 2801577"/>
                <a:gd name="connsiteX1337" fmla="*/ 6212720 w 10032639"/>
                <a:gd name="connsiteY1337" fmla="*/ 2043540 h 2801577"/>
                <a:gd name="connsiteX1338" fmla="*/ 6228560 w 10032639"/>
                <a:gd name="connsiteY1338" fmla="*/ 2036341 h 2801577"/>
                <a:gd name="connsiteX1339" fmla="*/ 6252681 w 10032639"/>
                <a:gd name="connsiteY1339" fmla="*/ 2024463 h 2801577"/>
                <a:gd name="connsiteX1340" fmla="*/ 6261321 w 10032639"/>
                <a:gd name="connsiteY1340" fmla="*/ 2019063 h 2801577"/>
                <a:gd name="connsiteX1341" fmla="*/ 9305309 w 10032639"/>
                <a:gd name="connsiteY1341" fmla="*/ 2003051 h 2801577"/>
                <a:gd name="connsiteX1342" fmla="*/ 9267503 w 10032639"/>
                <a:gd name="connsiteY1342" fmla="*/ 2036181 h 2801577"/>
                <a:gd name="connsiteX1343" fmla="*/ 9276144 w 10032639"/>
                <a:gd name="connsiteY1343" fmla="*/ 2036181 h 2801577"/>
                <a:gd name="connsiteX1344" fmla="*/ 3208883 w 10032639"/>
                <a:gd name="connsiteY1344" fmla="*/ 1998298 h 2801577"/>
                <a:gd name="connsiteX1345" fmla="*/ 3165690 w 10032639"/>
                <a:gd name="connsiteY1345" fmla="*/ 2017380 h 2801577"/>
                <a:gd name="connsiteX1346" fmla="*/ 3112059 w 10032639"/>
                <a:gd name="connsiteY1346" fmla="*/ 2039704 h 2801577"/>
                <a:gd name="connsiteX1347" fmla="*/ 3108459 w 10032639"/>
                <a:gd name="connsiteY1347" fmla="*/ 2041504 h 2801577"/>
                <a:gd name="connsiteX1348" fmla="*/ 3113858 w 10032639"/>
                <a:gd name="connsiteY1348" fmla="*/ 2043304 h 2801577"/>
                <a:gd name="connsiteX1349" fmla="*/ 3118898 w 10032639"/>
                <a:gd name="connsiteY1349" fmla="*/ 2048345 h 2801577"/>
                <a:gd name="connsiteX1350" fmla="*/ 3165690 w 10032639"/>
                <a:gd name="connsiteY1350" fmla="*/ 2024221 h 2801577"/>
                <a:gd name="connsiteX1351" fmla="*/ 4545495 w 10032639"/>
                <a:gd name="connsiteY1351" fmla="*/ 1983055 h 2801577"/>
                <a:gd name="connsiteX1352" fmla="*/ 4438211 w 10032639"/>
                <a:gd name="connsiteY1352" fmla="*/ 2081689 h 2801577"/>
                <a:gd name="connsiteX1353" fmla="*/ 4440011 w 10032639"/>
                <a:gd name="connsiteY1353" fmla="*/ 2088528 h 2801577"/>
                <a:gd name="connsiteX1354" fmla="*/ 4453692 w 10032639"/>
                <a:gd name="connsiteY1354" fmla="*/ 2074849 h 2801577"/>
                <a:gd name="connsiteX1355" fmla="*/ 4469532 w 10032639"/>
                <a:gd name="connsiteY1355" fmla="*/ 2064410 h 2801577"/>
                <a:gd name="connsiteX1356" fmla="*/ 4483213 w 10032639"/>
                <a:gd name="connsiteY1356" fmla="*/ 2055771 h 2801577"/>
                <a:gd name="connsiteX1357" fmla="*/ 4495453 w 10032639"/>
                <a:gd name="connsiteY1357" fmla="*/ 2045331 h 2801577"/>
                <a:gd name="connsiteX1358" fmla="*/ 4505894 w 10032639"/>
                <a:gd name="connsiteY1358" fmla="*/ 2035252 h 2801577"/>
                <a:gd name="connsiteX1359" fmla="*/ 4512734 w 10032639"/>
                <a:gd name="connsiteY1359" fmla="*/ 2024813 h 2801577"/>
                <a:gd name="connsiteX1360" fmla="*/ 4531815 w 10032639"/>
                <a:gd name="connsiteY1360" fmla="*/ 2005734 h 2801577"/>
                <a:gd name="connsiteX1361" fmla="*/ 4535055 w 10032639"/>
                <a:gd name="connsiteY1361" fmla="*/ 2003934 h 2801577"/>
                <a:gd name="connsiteX1362" fmla="*/ 4538655 w 10032639"/>
                <a:gd name="connsiteY1362" fmla="*/ 2003934 h 2801577"/>
                <a:gd name="connsiteX1363" fmla="*/ 4541895 w 10032639"/>
                <a:gd name="connsiteY1363" fmla="*/ 1993495 h 2801577"/>
                <a:gd name="connsiteX1364" fmla="*/ 9623966 w 10032639"/>
                <a:gd name="connsiteY1364" fmla="*/ 1980725 h 2801577"/>
                <a:gd name="connsiteX1365" fmla="*/ 9603082 w 10032639"/>
                <a:gd name="connsiteY1365" fmla="*/ 1998010 h 2801577"/>
                <a:gd name="connsiteX1366" fmla="*/ 9509826 w 10032639"/>
                <a:gd name="connsiteY1366" fmla="*/ 2075792 h 2801577"/>
                <a:gd name="connsiteX1367" fmla="*/ 9406127 w 10032639"/>
                <a:gd name="connsiteY1367" fmla="*/ 2158976 h 2801577"/>
                <a:gd name="connsiteX1368" fmla="*/ 9327993 w 10032639"/>
                <a:gd name="connsiteY1368" fmla="*/ 2223074 h 2801577"/>
                <a:gd name="connsiteX1369" fmla="*/ 9252020 w 10032639"/>
                <a:gd name="connsiteY1369" fmla="*/ 2283572 h 2801577"/>
                <a:gd name="connsiteX1370" fmla="*/ 9153002 w 10032639"/>
                <a:gd name="connsiteY1370" fmla="*/ 2361354 h 2801577"/>
                <a:gd name="connsiteX1371" fmla="*/ 9118436 w 10032639"/>
                <a:gd name="connsiteY1371" fmla="*/ 2387641 h 2801577"/>
                <a:gd name="connsiteX1372" fmla="*/ 9094312 w 10032639"/>
                <a:gd name="connsiteY1372" fmla="*/ 2404926 h 2801577"/>
                <a:gd name="connsiteX1373" fmla="*/ 9090711 w 10032639"/>
                <a:gd name="connsiteY1373" fmla="*/ 2411768 h 2801577"/>
                <a:gd name="connsiteX1374" fmla="*/ 9090711 w 10032639"/>
                <a:gd name="connsiteY1374" fmla="*/ 2418610 h 2801577"/>
                <a:gd name="connsiteX1375" fmla="*/ 9090711 w 10032639"/>
                <a:gd name="connsiteY1375" fmla="*/ 2427613 h 2801577"/>
                <a:gd name="connsiteX1376" fmla="*/ 9092511 w 10032639"/>
                <a:gd name="connsiteY1376" fmla="*/ 2436255 h 2801577"/>
                <a:gd name="connsiteX1377" fmla="*/ 9104753 w 10032639"/>
                <a:gd name="connsiteY1377" fmla="*/ 2430854 h 2801577"/>
                <a:gd name="connsiteX1378" fmla="*/ 9116996 w 10032639"/>
                <a:gd name="connsiteY1378" fmla="*/ 2425812 h 2801577"/>
                <a:gd name="connsiteX1379" fmla="*/ 9127077 w 10032639"/>
                <a:gd name="connsiteY1379" fmla="*/ 2418610 h 2801577"/>
                <a:gd name="connsiteX1380" fmla="*/ 9137519 w 10032639"/>
                <a:gd name="connsiteY1380" fmla="*/ 2411768 h 2801577"/>
                <a:gd name="connsiteX1381" fmla="*/ 9191169 w 10032639"/>
                <a:gd name="connsiteY1381" fmla="*/ 2368556 h 2801577"/>
                <a:gd name="connsiteX1382" fmla="*/ 9250219 w 10032639"/>
                <a:gd name="connsiteY1382" fmla="*/ 2330385 h 2801577"/>
                <a:gd name="connsiteX1383" fmla="*/ 9307109 w 10032639"/>
                <a:gd name="connsiteY1383" fmla="*/ 2290774 h 2801577"/>
                <a:gd name="connsiteX1384" fmla="*/ 9362559 w 10032639"/>
                <a:gd name="connsiteY1384" fmla="*/ 2247201 h 2801577"/>
                <a:gd name="connsiteX1385" fmla="*/ 9416209 w 10032639"/>
                <a:gd name="connsiteY1385" fmla="*/ 2202188 h 2801577"/>
                <a:gd name="connsiteX1386" fmla="*/ 9518467 w 10032639"/>
                <a:gd name="connsiteY1386" fmla="*/ 2113963 h 2801577"/>
                <a:gd name="connsiteX1387" fmla="*/ 9620725 w 10032639"/>
                <a:gd name="connsiteY1387" fmla="*/ 2030779 h 2801577"/>
                <a:gd name="connsiteX1388" fmla="*/ 9618925 w 10032639"/>
                <a:gd name="connsiteY1388" fmla="*/ 2009893 h 2801577"/>
                <a:gd name="connsiteX1389" fmla="*/ 9622166 w 10032639"/>
                <a:gd name="connsiteY1389" fmla="*/ 1987567 h 2801577"/>
                <a:gd name="connsiteX1390" fmla="*/ 8386065 w 10032639"/>
                <a:gd name="connsiteY1390" fmla="*/ 1966681 h 2801577"/>
                <a:gd name="connsiteX1391" fmla="*/ 8365181 w 10032639"/>
                <a:gd name="connsiteY1391" fmla="*/ 1990808 h 2801577"/>
                <a:gd name="connsiteX1392" fmla="*/ 8342858 w 10032639"/>
                <a:gd name="connsiteY1392" fmla="*/ 2013494 h 2801577"/>
                <a:gd name="connsiteX1393" fmla="*/ 8316933 w 10032639"/>
                <a:gd name="connsiteY1393" fmla="*/ 2036181 h 2801577"/>
                <a:gd name="connsiteX1394" fmla="*/ 8291009 w 10032639"/>
                <a:gd name="connsiteY1394" fmla="*/ 2056707 h 2801577"/>
                <a:gd name="connsiteX1395" fmla="*/ 8230158 w 10032639"/>
                <a:gd name="connsiteY1395" fmla="*/ 2101720 h 2801577"/>
                <a:gd name="connsiteX1396" fmla="*/ 8176508 w 10032639"/>
                <a:gd name="connsiteY1396" fmla="*/ 2146732 h 2801577"/>
                <a:gd name="connsiteX1397" fmla="*/ 8173268 w 10032639"/>
                <a:gd name="connsiteY1397" fmla="*/ 2152134 h 2801577"/>
                <a:gd name="connsiteX1398" fmla="*/ 8185150 w 10032639"/>
                <a:gd name="connsiteY1398" fmla="*/ 2143491 h 2801577"/>
                <a:gd name="connsiteX1399" fmla="*/ 8204233 w 10032639"/>
                <a:gd name="connsiteY1399" fmla="*/ 2131248 h 2801577"/>
                <a:gd name="connsiteX1400" fmla="*/ 8223316 w 10032639"/>
                <a:gd name="connsiteY1400" fmla="*/ 2117204 h 2801577"/>
                <a:gd name="connsiteX1401" fmla="*/ 8256442 w 10032639"/>
                <a:gd name="connsiteY1401" fmla="*/ 2089476 h 2801577"/>
                <a:gd name="connsiteX1402" fmla="*/ 8261483 w 10032639"/>
                <a:gd name="connsiteY1402" fmla="*/ 2086235 h 2801577"/>
                <a:gd name="connsiteX1403" fmla="*/ 8266884 w 10032639"/>
                <a:gd name="connsiteY1403" fmla="*/ 2086235 h 2801577"/>
                <a:gd name="connsiteX1404" fmla="*/ 8273725 w 10032639"/>
                <a:gd name="connsiteY1404" fmla="*/ 2080834 h 2801577"/>
                <a:gd name="connsiteX1405" fmla="*/ 8280567 w 10032639"/>
                <a:gd name="connsiteY1405" fmla="*/ 2079393 h 2801577"/>
                <a:gd name="connsiteX1406" fmla="*/ 8291009 w 10032639"/>
                <a:gd name="connsiteY1406" fmla="*/ 2067150 h 2801577"/>
                <a:gd name="connsiteX1407" fmla="*/ 8304691 w 10032639"/>
                <a:gd name="connsiteY1407" fmla="*/ 2054906 h 2801577"/>
                <a:gd name="connsiteX1408" fmla="*/ 8318733 w 10032639"/>
                <a:gd name="connsiteY1408" fmla="*/ 2044823 h 2801577"/>
                <a:gd name="connsiteX1409" fmla="*/ 8336017 w 10032639"/>
                <a:gd name="connsiteY1409" fmla="*/ 2034380 h 2801577"/>
                <a:gd name="connsiteX1410" fmla="*/ 8349699 w 10032639"/>
                <a:gd name="connsiteY1410" fmla="*/ 2028979 h 2801577"/>
                <a:gd name="connsiteX1411" fmla="*/ 8363741 w 10032639"/>
                <a:gd name="connsiteY1411" fmla="*/ 2022137 h 2801577"/>
                <a:gd name="connsiteX1412" fmla="*/ 8375623 w 10032639"/>
                <a:gd name="connsiteY1412" fmla="*/ 2011694 h 2801577"/>
                <a:gd name="connsiteX1413" fmla="*/ 8389666 w 10032639"/>
                <a:gd name="connsiteY1413" fmla="*/ 1999810 h 2801577"/>
                <a:gd name="connsiteX1414" fmla="*/ 8389666 w 10032639"/>
                <a:gd name="connsiteY1414" fmla="*/ 1973523 h 2801577"/>
                <a:gd name="connsiteX1415" fmla="*/ 4910910 w 10032639"/>
                <a:gd name="connsiteY1415" fmla="*/ 1958937 h 2801577"/>
                <a:gd name="connsiteX1416" fmla="*/ 4869148 w 10032639"/>
                <a:gd name="connsiteY1416" fmla="*/ 1995294 h 2801577"/>
                <a:gd name="connsiteX1417" fmla="*/ 4830987 w 10032639"/>
                <a:gd name="connsiteY1417" fmla="*/ 2031652 h 2801577"/>
                <a:gd name="connsiteX1418" fmla="*/ 4812266 w 10032639"/>
                <a:gd name="connsiteY1418" fmla="*/ 2048931 h 2801577"/>
                <a:gd name="connsiteX1419" fmla="*/ 4791385 w 10032639"/>
                <a:gd name="connsiteY1419" fmla="*/ 2066210 h 2801577"/>
                <a:gd name="connsiteX1420" fmla="*/ 4769064 w 10032639"/>
                <a:gd name="connsiteY1420" fmla="*/ 2083489 h 2801577"/>
                <a:gd name="connsiteX1421" fmla="*/ 4746383 w 10032639"/>
                <a:gd name="connsiteY1421" fmla="*/ 2097168 h 2801577"/>
                <a:gd name="connsiteX1422" fmla="*/ 4749983 w 10032639"/>
                <a:gd name="connsiteY1422" fmla="*/ 2104367 h 2801577"/>
                <a:gd name="connsiteX1423" fmla="*/ 4751423 w 10032639"/>
                <a:gd name="connsiteY1423" fmla="*/ 2111207 h 2801577"/>
                <a:gd name="connsiteX1424" fmla="*/ 4749983 w 10032639"/>
                <a:gd name="connsiteY1424" fmla="*/ 2123446 h 2801577"/>
                <a:gd name="connsiteX1425" fmla="*/ 4767264 w 10032639"/>
                <a:gd name="connsiteY1425" fmla="*/ 2111207 h 2801577"/>
                <a:gd name="connsiteX1426" fmla="*/ 4782745 w 10032639"/>
                <a:gd name="connsiteY1426" fmla="*/ 2097168 h 2801577"/>
                <a:gd name="connsiteX1427" fmla="*/ 4796425 w 10032639"/>
                <a:gd name="connsiteY1427" fmla="*/ 2081689 h 2801577"/>
                <a:gd name="connsiteX1428" fmla="*/ 4808666 w 10032639"/>
                <a:gd name="connsiteY1428" fmla="*/ 2066210 h 2801577"/>
                <a:gd name="connsiteX1429" fmla="*/ 4817306 w 10032639"/>
                <a:gd name="connsiteY1429" fmla="*/ 2053971 h 2801577"/>
                <a:gd name="connsiteX1430" fmla="*/ 4825946 w 10032639"/>
                <a:gd name="connsiteY1430" fmla="*/ 2042091 h 2801577"/>
                <a:gd name="connsiteX1431" fmla="*/ 4836387 w 10032639"/>
                <a:gd name="connsiteY1431" fmla="*/ 2031652 h 2801577"/>
                <a:gd name="connsiteX1432" fmla="*/ 4848267 w 10032639"/>
                <a:gd name="connsiteY1432" fmla="*/ 2021213 h 2801577"/>
                <a:gd name="connsiteX1433" fmla="*/ 4860508 w 10032639"/>
                <a:gd name="connsiteY1433" fmla="*/ 2012573 h 2801577"/>
                <a:gd name="connsiteX1434" fmla="*/ 4872748 w 10032639"/>
                <a:gd name="connsiteY1434" fmla="*/ 2003934 h 2801577"/>
                <a:gd name="connsiteX1435" fmla="*/ 4902269 w 10032639"/>
                <a:gd name="connsiteY1435" fmla="*/ 1986655 h 2801577"/>
                <a:gd name="connsiteX1436" fmla="*/ 4905869 w 10032639"/>
                <a:gd name="connsiteY1436" fmla="*/ 1974416 h 2801577"/>
                <a:gd name="connsiteX1437" fmla="*/ 4910910 w 10032639"/>
                <a:gd name="connsiteY1437" fmla="*/ 1962177 h 2801577"/>
                <a:gd name="connsiteX1438" fmla="*/ 1840023 w 10032639"/>
                <a:gd name="connsiteY1438" fmla="*/ 1956531 h 2801577"/>
                <a:gd name="connsiteX1439" fmla="*/ 1741039 w 10032639"/>
                <a:gd name="connsiteY1439" fmla="*/ 2003338 h 2801577"/>
                <a:gd name="connsiteX1440" fmla="*/ 1751478 w 10032639"/>
                <a:gd name="connsiteY1440" fmla="*/ 2003338 h 2801577"/>
                <a:gd name="connsiteX1441" fmla="*/ 1763716 w 10032639"/>
                <a:gd name="connsiteY1441" fmla="*/ 2000098 h 2801577"/>
                <a:gd name="connsiteX1442" fmla="*/ 1775594 w 10032639"/>
                <a:gd name="connsiteY1442" fmla="*/ 1994697 h 2801577"/>
                <a:gd name="connsiteX1443" fmla="*/ 1787832 w 10032639"/>
                <a:gd name="connsiteY1443" fmla="*/ 1986056 h 2801577"/>
                <a:gd name="connsiteX1444" fmla="*/ 621260 w 10032639"/>
                <a:gd name="connsiteY1444" fmla="*/ 1949690 h 2801577"/>
                <a:gd name="connsiteX1445" fmla="*/ 619460 w 10032639"/>
                <a:gd name="connsiteY1445" fmla="*/ 1951491 h 2801577"/>
                <a:gd name="connsiteX1446" fmla="*/ 621260 w 10032639"/>
                <a:gd name="connsiteY1446" fmla="*/ 1951491 h 2801577"/>
                <a:gd name="connsiteX1447" fmla="*/ 3350700 w 10032639"/>
                <a:gd name="connsiteY1447" fmla="*/ 1946090 h 2801577"/>
                <a:gd name="connsiteX1448" fmla="*/ 3335223 w 10032639"/>
                <a:gd name="connsiteY1448" fmla="*/ 1951491 h 2801577"/>
                <a:gd name="connsiteX1449" fmla="*/ 3342062 w 10032639"/>
                <a:gd name="connsiteY1449" fmla="*/ 1951491 h 2801577"/>
                <a:gd name="connsiteX1450" fmla="*/ 3349261 w 10032639"/>
                <a:gd name="connsiteY1450" fmla="*/ 1951491 h 2801577"/>
                <a:gd name="connsiteX1451" fmla="*/ 7158108 w 10032639"/>
                <a:gd name="connsiteY1451" fmla="*/ 1941313 h 2801577"/>
                <a:gd name="connsiteX1452" fmla="*/ 7142628 w 10032639"/>
                <a:gd name="connsiteY1452" fmla="*/ 1948152 h 2801577"/>
                <a:gd name="connsiteX1453" fmla="*/ 7092226 w 10032639"/>
                <a:gd name="connsiteY1453" fmla="*/ 1979468 h 2801577"/>
                <a:gd name="connsiteX1454" fmla="*/ 7040385 w 10032639"/>
                <a:gd name="connsiteY1454" fmla="*/ 2010425 h 2801577"/>
                <a:gd name="connsiteX1455" fmla="*/ 7009424 w 10032639"/>
                <a:gd name="connsiteY1455" fmla="*/ 2029502 h 2801577"/>
                <a:gd name="connsiteX1456" fmla="*/ 6979903 w 10032639"/>
                <a:gd name="connsiteY1456" fmla="*/ 2048580 h 2801577"/>
                <a:gd name="connsiteX1457" fmla="*/ 6971263 w 10032639"/>
                <a:gd name="connsiteY1457" fmla="*/ 2053619 h 2801577"/>
                <a:gd name="connsiteX1458" fmla="*/ 6964062 w 10032639"/>
                <a:gd name="connsiteY1458" fmla="*/ 2060818 h 2801577"/>
                <a:gd name="connsiteX1459" fmla="*/ 6960822 w 10032639"/>
                <a:gd name="connsiteY1459" fmla="*/ 2067657 h 2801577"/>
                <a:gd name="connsiteX1460" fmla="*/ 6959022 w 10032639"/>
                <a:gd name="connsiteY1460" fmla="*/ 2078096 h 2801577"/>
                <a:gd name="connsiteX1461" fmla="*/ 6965862 w 10032639"/>
                <a:gd name="connsiteY1461" fmla="*/ 2070897 h 2801577"/>
                <a:gd name="connsiteX1462" fmla="*/ 6972703 w 10032639"/>
                <a:gd name="connsiteY1462" fmla="*/ 2062258 h 2801577"/>
                <a:gd name="connsiteX1463" fmla="*/ 6979903 w 10032639"/>
                <a:gd name="connsiteY1463" fmla="*/ 2055419 h 2801577"/>
                <a:gd name="connsiteX1464" fmla="*/ 6984943 w 10032639"/>
                <a:gd name="connsiteY1464" fmla="*/ 2048580 h 2801577"/>
                <a:gd name="connsiteX1465" fmla="*/ 6992143 w 10032639"/>
                <a:gd name="connsiteY1465" fmla="*/ 2043540 h 2801577"/>
                <a:gd name="connsiteX1466" fmla="*/ 7000783 w 10032639"/>
                <a:gd name="connsiteY1466" fmla="*/ 2039941 h 2801577"/>
                <a:gd name="connsiteX1467" fmla="*/ 7018064 w 10032639"/>
                <a:gd name="connsiteY1467" fmla="*/ 2034901 h 2801577"/>
                <a:gd name="connsiteX1468" fmla="*/ 7036784 w 10032639"/>
                <a:gd name="connsiteY1468" fmla="*/ 2031302 h 2801577"/>
                <a:gd name="connsiteX1469" fmla="*/ 7061265 w 10032639"/>
                <a:gd name="connsiteY1469" fmla="*/ 2010425 h 2801577"/>
                <a:gd name="connsiteX1470" fmla="*/ 7087186 w 10032639"/>
                <a:gd name="connsiteY1470" fmla="*/ 1989547 h 2801577"/>
                <a:gd name="connsiteX1471" fmla="*/ 7149468 w 10032639"/>
                <a:gd name="connsiteY1471" fmla="*/ 1946353 h 2801577"/>
                <a:gd name="connsiteX1472" fmla="*/ 4595897 w 10032639"/>
                <a:gd name="connsiteY1472" fmla="*/ 1939858 h 2801577"/>
                <a:gd name="connsiteX1473" fmla="*/ 4586897 w 10032639"/>
                <a:gd name="connsiteY1473" fmla="*/ 1946698 h 2801577"/>
                <a:gd name="connsiteX1474" fmla="*/ 4595897 w 10032639"/>
                <a:gd name="connsiteY1474" fmla="*/ 1941658 h 2801577"/>
                <a:gd name="connsiteX1475" fmla="*/ 2918050 w 10032639"/>
                <a:gd name="connsiteY1475" fmla="*/ 1930608 h 2801577"/>
                <a:gd name="connsiteX1476" fmla="*/ 2914810 w 10032639"/>
                <a:gd name="connsiteY1476" fmla="*/ 1942849 h 2801577"/>
                <a:gd name="connsiteX1477" fmla="*/ 2913011 w 10032639"/>
                <a:gd name="connsiteY1477" fmla="*/ 1951491 h 2801577"/>
                <a:gd name="connsiteX1478" fmla="*/ 2924889 w 10032639"/>
                <a:gd name="connsiteY1478" fmla="*/ 1946090 h 2801577"/>
                <a:gd name="connsiteX1479" fmla="*/ 2930288 w 10032639"/>
                <a:gd name="connsiteY1479" fmla="*/ 1942849 h 2801577"/>
                <a:gd name="connsiteX1480" fmla="*/ 2924889 w 10032639"/>
                <a:gd name="connsiteY1480" fmla="*/ 1937449 h 2801577"/>
                <a:gd name="connsiteX1481" fmla="*/ 2921650 w 10032639"/>
                <a:gd name="connsiteY1481" fmla="*/ 1935648 h 2801577"/>
                <a:gd name="connsiteX1482" fmla="*/ 1896894 w 10032639"/>
                <a:gd name="connsiteY1482" fmla="*/ 1930608 h 2801577"/>
                <a:gd name="connsiteX1483" fmla="*/ 1881417 w 10032639"/>
                <a:gd name="connsiteY1483" fmla="*/ 1937449 h 2801577"/>
                <a:gd name="connsiteX1484" fmla="*/ 1888255 w 10032639"/>
                <a:gd name="connsiteY1484" fmla="*/ 1937449 h 2801577"/>
                <a:gd name="connsiteX1485" fmla="*/ 1891495 w 10032639"/>
                <a:gd name="connsiteY1485" fmla="*/ 1937449 h 2801577"/>
                <a:gd name="connsiteX1486" fmla="*/ 1895095 w 10032639"/>
                <a:gd name="connsiteY1486" fmla="*/ 1934208 h 2801577"/>
                <a:gd name="connsiteX1487" fmla="*/ 4512734 w 10032639"/>
                <a:gd name="connsiteY1487" fmla="*/ 1922579 h 2801577"/>
                <a:gd name="connsiteX1488" fmla="*/ 4497253 w 10032639"/>
                <a:gd name="connsiteY1488" fmla="*/ 1936258 h 2801577"/>
                <a:gd name="connsiteX1489" fmla="*/ 4505894 w 10032639"/>
                <a:gd name="connsiteY1489" fmla="*/ 1934458 h 2801577"/>
                <a:gd name="connsiteX1490" fmla="*/ 3202044 w 10032639"/>
                <a:gd name="connsiteY1490" fmla="*/ 1916925 h 2801577"/>
                <a:gd name="connsiteX1491" fmla="*/ 3175768 w 10032639"/>
                <a:gd name="connsiteY1491" fmla="*/ 1925567 h 2801577"/>
                <a:gd name="connsiteX1492" fmla="*/ 3148053 w 10032639"/>
                <a:gd name="connsiteY1492" fmla="*/ 1934208 h 2801577"/>
                <a:gd name="connsiteX1493" fmla="*/ 3118898 w 10032639"/>
                <a:gd name="connsiteY1493" fmla="*/ 1944290 h 2801577"/>
                <a:gd name="connsiteX1494" fmla="*/ 3089383 w 10032639"/>
                <a:gd name="connsiteY1494" fmla="*/ 1958332 h 2801577"/>
                <a:gd name="connsiteX1495" fmla="*/ 3059867 w 10032639"/>
                <a:gd name="connsiteY1495" fmla="*/ 1973814 h 2801577"/>
                <a:gd name="connsiteX1496" fmla="*/ 3021713 w 10032639"/>
                <a:gd name="connsiteY1496" fmla="*/ 1992897 h 2801577"/>
                <a:gd name="connsiteX1497" fmla="*/ 3039350 w 10032639"/>
                <a:gd name="connsiteY1497" fmla="*/ 1986056 h 2801577"/>
                <a:gd name="connsiteX1498" fmla="*/ 3059867 w 10032639"/>
                <a:gd name="connsiteY1498" fmla="*/ 1979215 h 2801577"/>
                <a:gd name="connsiteX1499" fmla="*/ 3108459 w 10032639"/>
                <a:gd name="connsiteY1499" fmla="*/ 1961572 h 2801577"/>
                <a:gd name="connsiteX1500" fmla="*/ 3132575 w 10032639"/>
                <a:gd name="connsiteY1500" fmla="*/ 1952931 h 2801577"/>
                <a:gd name="connsiteX1501" fmla="*/ 3153452 w 10032639"/>
                <a:gd name="connsiteY1501" fmla="*/ 1942849 h 2801577"/>
                <a:gd name="connsiteX1502" fmla="*/ 3193406 w 10032639"/>
                <a:gd name="connsiteY1502" fmla="*/ 1920166 h 2801577"/>
                <a:gd name="connsiteX1503" fmla="*/ 1962763 w 10032639"/>
                <a:gd name="connsiteY1503" fmla="*/ 1897843 h 2801577"/>
                <a:gd name="connsiteX1504" fmla="*/ 1941887 w 10032639"/>
                <a:gd name="connsiteY1504" fmla="*/ 1908284 h 2801577"/>
                <a:gd name="connsiteX1505" fmla="*/ 1938647 w 10032639"/>
                <a:gd name="connsiteY1505" fmla="*/ 1910084 h 2801577"/>
                <a:gd name="connsiteX1506" fmla="*/ 1941887 w 10032639"/>
                <a:gd name="connsiteY1506" fmla="*/ 1911525 h 2801577"/>
                <a:gd name="connsiteX1507" fmla="*/ 3290230 w 10032639"/>
                <a:gd name="connsiteY1507" fmla="*/ 1885601 h 2801577"/>
                <a:gd name="connsiteX1508" fmla="*/ 3252076 w 10032639"/>
                <a:gd name="connsiteY1508" fmla="*/ 1899643 h 2801577"/>
                <a:gd name="connsiteX1509" fmla="*/ 3269354 w 10032639"/>
                <a:gd name="connsiteY1509" fmla="*/ 1896042 h 2801577"/>
                <a:gd name="connsiteX1510" fmla="*/ 3284831 w 10032639"/>
                <a:gd name="connsiteY1510" fmla="*/ 1896042 h 2801577"/>
                <a:gd name="connsiteX1511" fmla="*/ 8072810 w 10032639"/>
                <a:gd name="connsiteY1511" fmla="*/ 1885298 h 2801577"/>
                <a:gd name="connsiteX1512" fmla="*/ 8069209 w 10032639"/>
                <a:gd name="connsiteY1512" fmla="*/ 1887098 h 2801577"/>
                <a:gd name="connsiteX1513" fmla="*/ 8013759 w 10032639"/>
                <a:gd name="connsiteY1513" fmla="*/ 1933912 h 2801577"/>
                <a:gd name="connsiteX1514" fmla="*/ 8041484 w 10032639"/>
                <a:gd name="connsiteY1514" fmla="*/ 1918427 h 2801577"/>
                <a:gd name="connsiteX1515" fmla="*/ 8072810 w 10032639"/>
                <a:gd name="connsiteY1515" fmla="*/ 1904383 h 2801577"/>
                <a:gd name="connsiteX1516" fmla="*/ 8071009 w 10032639"/>
                <a:gd name="connsiteY1516" fmla="*/ 1901142 h 2801577"/>
                <a:gd name="connsiteX1517" fmla="*/ 8069209 w 10032639"/>
                <a:gd name="connsiteY1517" fmla="*/ 1895741 h 2801577"/>
                <a:gd name="connsiteX1518" fmla="*/ 8071009 w 10032639"/>
                <a:gd name="connsiteY1518" fmla="*/ 1890699 h 2801577"/>
                <a:gd name="connsiteX1519" fmla="*/ 744360 w 10032639"/>
                <a:gd name="connsiteY1519" fmla="*/ 1875159 h 2801577"/>
                <a:gd name="connsiteX1520" fmla="*/ 733921 w 10032639"/>
                <a:gd name="connsiteY1520" fmla="*/ 1880560 h 2801577"/>
                <a:gd name="connsiteX1521" fmla="*/ 733921 w 10032639"/>
                <a:gd name="connsiteY1521" fmla="*/ 1882360 h 2801577"/>
                <a:gd name="connsiteX1522" fmla="*/ 718444 w 10032639"/>
                <a:gd name="connsiteY1522" fmla="*/ 1891002 h 2801577"/>
                <a:gd name="connsiteX1523" fmla="*/ 732122 w 10032639"/>
                <a:gd name="connsiteY1523" fmla="*/ 1887401 h 2801577"/>
                <a:gd name="connsiteX1524" fmla="*/ 1505637 w 10032639"/>
                <a:gd name="connsiteY1524" fmla="*/ 1873719 h 2801577"/>
                <a:gd name="connsiteX1525" fmla="*/ 1481521 w 10032639"/>
                <a:gd name="connsiteY1525" fmla="*/ 1887401 h 2801577"/>
                <a:gd name="connsiteX1526" fmla="*/ 1477922 w 10032639"/>
                <a:gd name="connsiteY1526" fmla="*/ 1889201 h 2801577"/>
                <a:gd name="connsiteX1527" fmla="*/ 1466043 w 10032639"/>
                <a:gd name="connsiteY1527" fmla="*/ 1896042 h 2801577"/>
                <a:gd name="connsiteX1528" fmla="*/ 1450206 w 10032639"/>
                <a:gd name="connsiteY1528" fmla="*/ 1901443 h 2801577"/>
                <a:gd name="connsiteX1529" fmla="*/ 1438328 w 10032639"/>
                <a:gd name="connsiteY1529" fmla="*/ 1906484 h 2801577"/>
                <a:gd name="connsiteX1530" fmla="*/ 1427890 w 10032639"/>
                <a:gd name="connsiteY1530" fmla="*/ 1911525 h 2801577"/>
                <a:gd name="connsiteX1531" fmla="*/ 1422850 w 10032639"/>
                <a:gd name="connsiteY1531" fmla="*/ 1916925 h 2801577"/>
                <a:gd name="connsiteX1532" fmla="*/ 1438328 w 10032639"/>
                <a:gd name="connsiteY1532" fmla="*/ 1908284 h 2801577"/>
                <a:gd name="connsiteX1533" fmla="*/ 1455605 w 10032639"/>
                <a:gd name="connsiteY1533" fmla="*/ 1899643 h 2801577"/>
                <a:gd name="connsiteX1534" fmla="*/ 1472882 w 10032639"/>
                <a:gd name="connsiteY1534" fmla="*/ 1894242 h 2801577"/>
                <a:gd name="connsiteX1535" fmla="*/ 1491959 w 10032639"/>
                <a:gd name="connsiteY1535" fmla="*/ 1889201 h 2801577"/>
                <a:gd name="connsiteX1536" fmla="*/ 1498798 w 10032639"/>
                <a:gd name="connsiteY1536" fmla="*/ 1880560 h 2801577"/>
                <a:gd name="connsiteX1537" fmla="*/ 1689208 w 10032639"/>
                <a:gd name="connsiteY1537" fmla="*/ 1870119 h 2801577"/>
                <a:gd name="connsiteX1538" fmla="*/ 1658253 w 10032639"/>
                <a:gd name="connsiteY1538" fmla="*/ 1882360 h 2801577"/>
                <a:gd name="connsiteX1539" fmla="*/ 1602462 w 10032639"/>
                <a:gd name="connsiteY1539" fmla="*/ 1910084 h 2801577"/>
                <a:gd name="connsiteX1540" fmla="*/ 1547390 w 10032639"/>
                <a:gd name="connsiteY1540" fmla="*/ 1939249 h 2801577"/>
                <a:gd name="connsiteX1541" fmla="*/ 1597423 w 10032639"/>
                <a:gd name="connsiteY1541" fmla="*/ 1916925 h 2801577"/>
                <a:gd name="connsiteX1542" fmla="*/ 1644215 w 10032639"/>
                <a:gd name="connsiteY1542" fmla="*/ 1892802 h 2801577"/>
                <a:gd name="connsiteX1543" fmla="*/ 3565226 w 10032639"/>
                <a:gd name="connsiteY1543" fmla="*/ 1854636 h 2801577"/>
                <a:gd name="connsiteX1544" fmla="*/ 3523832 w 10032639"/>
                <a:gd name="connsiteY1544" fmla="*/ 1868318 h 2801577"/>
                <a:gd name="connsiteX1545" fmla="*/ 3487478 w 10032639"/>
                <a:gd name="connsiteY1545" fmla="*/ 1883801 h 2801577"/>
                <a:gd name="connsiteX1546" fmla="*/ 3451124 w 10032639"/>
                <a:gd name="connsiteY1546" fmla="*/ 1899643 h 2801577"/>
                <a:gd name="connsiteX1547" fmla="*/ 3419809 w 10032639"/>
                <a:gd name="connsiteY1547" fmla="*/ 1916925 h 2801577"/>
                <a:gd name="connsiteX1548" fmla="*/ 3419809 w 10032639"/>
                <a:gd name="connsiteY1548" fmla="*/ 1920166 h 2801577"/>
                <a:gd name="connsiteX1549" fmla="*/ 3447525 w 10032639"/>
                <a:gd name="connsiteY1549" fmla="*/ 1908284 h 2801577"/>
                <a:gd name="connsiteX1550" fmla="*/ 3477040 w 10032639"/>
                <a:gd name="connsiteY1550" fmla="*/ 1894242 h 2801577"/>
                <a:gd name="connsiteX1551" fmla="*/ 3497917 w 10032639"/>
                <a:gd name="connsiteY1551" fmla="*/ 1882360 h 2801577"/>
                <a:gd name="connsiteX1552" fmla="*/ 3518793 w 10032639"/>
                <a:gd name="connsiteY1552" fmla="*/ 1873719 h 2801577"/>
                <a:gd name="connsiteX1553" fmla="*/ 3541110 w 10032639"/>
                <a:gd name="connsiteY1553" fmla="*/ 1866518 h 2801577"/>
                <a:gd name="connsiteX1554" fmla="*/ 3561986 w 10032639"/>
                <a:gd name="connsiteY1554" fmla="*/ 1863277 h 2801577"/>
                <a:gd name="connsiteX1555" fmla="*/ 1554229 w 10032639"/>
                <a:gd name="connsiteY1555" fmla="*/ 1852836 h 2801577"/>
                <a:gd name="connsiteX1556" fmla="*/ 1533353 w 10032639"/>
                <a:gd name="connsiteY1556" fmla="*/ 1859677 h 2801577"/>
                <a:gd name="connsiteX1557" fmla="*/ 1521475 w 10032639"/>
                <a:gd name="connsiteY1557" fmla="*/ 1864718 h 2801577"/>
                <a:gd name="connsiteX1558" fmla="*/ 1533353 w 10032639"/>
                <a:gd name="connsiteY1558" fmla="*/ 1861477 h 2801577"/>
                <a:gd name="connsiteX1559" fmla="*/ 1545591 w 10032639"/>
                <a:gd name="connsiteY1559" fmla="*/ 1861477 h 2801577"/>
                <a:gd name="connsiteX1560" fmla="*/ 1914172 w 10032639"/>
                <a:gd name="connsiteY1560" fmla="*/ 1840594 h 2801577"/>
                <a:gd name="connsiteX1561" fmla="*/ 1870978 w 10032639"/>
                <a:gd name="connsiteY1561" fmla="*/ 1863277 h 2801577"/>
                <a:gd name="connsiteX1562" fmla="*/ 1857300 w 10032639"/>
                <a:gd name="connsiteY1562" fmla="*/ 1868318 h 2801577"/>
                <a:gd name="connsiteX1563" fmla="*/ 1870978 w 10032639"/>
                <a:gd name="connsiteY1563" fmla="*/ 1866518 h 2801577"/>
                <a:gd name="connsiteX1564" fmla="*/ 1888255 w 10032639"/>
                <a:gd name="connsiteY1564" fmla="*/ 1861477 h 2801577"/>
                <a:gd name="connsiteX1565" fmla="*/ 1893295 w 10032639"/>
                <a:gd name="connsiteY1565" fmla="*/ 1857877 h 2801577"/>
                <a:gd name="connsiteX1566" fmla="*/ 1900134 w 10032639"/>
                <a:gd name="connsiteY1566" fmla="*/ 1852836 h 2801577"/>
                <a:gd name="connsiteX1567" fmla="*/ 9620725 w 10032639"/>
                <a:gd name="connsiteY1567" fmla="*/ 1840285 h 2801577"/>
                <a:gd name="connsiteX1568" fmla="*/ 9582559 w 10032639"/>
                <a:gd name="connsiteY1568" fmla="*/ 1876655 h 2801577"/>
                <a:gd name="connsiteX1569" fmla="*/ 9544392 w 10032639"/>
                <a:gd name="connsiteY1569" fmla="*/ 1911225 h 2801577"/>
                <a:gd name="connsiteX1570" fmla="*/ 9506225 w 10032639"/>
                <a:gd name="connsiteY1570" fmla="*/ 1945795 h 2801577"/>
                <a:gd name="connsiteX1571" fmla="*/ 9466618 w 10032639"/>
                <a:gd name="connsiteY1571" fmla="*/ 1978924 h 2801577"/>
                <a:gd name="connsiteX1572" fmla="*/ 9424851 w 10032639"/>
                <a:gd name="connsiteY1572" fmla="*/ 2011694 h 2801577"/>
                <a:gd name="connsiteX1573" fmla="*/ 9385243 w 10032639"/>
                <a:gd name="connsiteY1573" fmla="*/ 2043023 h 2801577"/>
                <a:gd name="connsiteX1574" fmla="*/ 9343476 w 10032639"/>
                <a:gd name="connsiteY1574" fmla="*/ 2072191 h 2801577"/>
                <a:gd name="connsiteX1575" fmla="*/ 9302069 w 10032639"/>
                <a:gd name="connsiteY1575" fmla="*/ 2101720 h 2801577"/>
                <a:gd name="connsiteX1576" fmla="*/ 9208452 w 10032639"/>
                <a:gd name="connsiteY1576" fmla="*/ 2169419 h 2801577"/>
                <a:gd name="connsiteX1577" fmla="*/ 9118436 w 10032639"/>
                <a:gd name="connsiteY1577" fmla="*/ 2238559 h 2801577"/>
                <a:gd name="connsiteX1578" fmla="*/ 9033461 w 10032639"/>
                <a:gd name="connsiteY1578" fmla="*/ 2309499 h 2801577"/>
                <a:gd name="connsiteX1579" fmla="*/ 8950646 w 10032639"/>
                <a:gd name="connsiteY1579" fmla="*/ 2384040 h 2801577"/>
                <a:gd name="connsiteX1580" fmla="*/ 8893396 w 10032639"/>
                <a:gd name="connsiteY1580" fmla="*/ 2418610 h 2801577"/>
                <a:gd name="connsiteX1581" fmla="*/ 8837946 w 10032639"/>
                <a:gd name="connsiteY1581" fmla="*/ 2454981 h 2801577"/>
                <a:gd name="connsiteX1582" fmla="*/ 8798339 w 10032639"/>
                <a:gd name="connsiteY1582" fmla="*/ 2482709 h 2801577"/>
                <a:gd name="connsiteX1583" fmla="*/ 8806980 w 10032639"/>
                <a:gd name="connsiteY1583" fmla="*/ 2486310 h 2801577"/>
                <a:gd name="connsiteX1584" fmla="*/ 8813821 w 10032639"/>
                <a:gd name="connsiteY1584" fmla="*/ 2487750 h 2801577"/>
                <a:gd name="connsiteX1585" fmla="*/ 8824263 w 10032639"/>
                <a:gd name="connsiteY1585" fmla="*/ 2479108 h 2801577"/>
                <a:gd name="connsiteX1586" fmla="*/ 8872512 w 10032639"/>
                <a:gd name="connsiteY1586" fmla="*/ 2441297 h 2801577"/>
                <a:gd name="connsiteX1587" fmla="*/ 8919320 w 10032639"/>
                <a:gd name="connsiteY1587" fmla="*/ 2406727 h 2801577"/>
                <a:gd name="connsiteX1588" fmla="*/ 8964328 w 10032639"/>
                <a:gd name="connsiteY1588" fmla="*/ 2375398 h 2801577"/>
                <a:gd name="connsiteX1589" fmla="*/ 9009336 w 10032639"/>
                <a:gd name="connsiteY1589" fmla="*/ 2345869 h 2801577"/>
                <a:gd name="connsiteX1590" fmla="*/ 9056145 w 10032639"/>
                <a:gd name="connsiteY1590" fmla="*/ 2313100 h 2801577"/>
                <a:gd name="connsiteX1591" fmla="*/ 9102953 w 10032639"/>
                <a:gd name="connsiteY1591" fmla="*/ 2280331 h 2801577"/>
                <a:gd name="connsiteX1592" fmla="*/ 9147961 w 10032639"/>
                <a:gd name="connsiteY1592" fmla="*/ 2245401 h 2801577"/>
                <a:gd name="connsiteX1593" fmla="*/ 9191169 w 10032639"/>
                <a:gd name="connsiteY1593" fmla="*/ 2209030 h 2801577"/>
                <a:gd name="connsiteX1594" fmla="*/ 9196210 w 10032639"/>
                <a:gd name="connsiteY1594" fmla="*/ 2203989 h 2801577"/>
                <a:gd name="connsiteX1595" fmla="*/ 9205211 w 10032639"/>
                <a:gd name="connsiteY1595" fmla="*/ 2205789 h 2801577"/>
                <a:gd name="connsiteX1596" fmla="*/ 9213853 w 10032639"/>
                <a:gd name="connsiteY1596" fmla="*/ 2207230 h 2801577"/>
                <a:gd name="connsiteX1597" fmla="*/ 9218894 w 10032639"/>
                <a:gd name="connsiteY1597" fmla="*/ 2207230 h 2801577"/>
                <a:gd name="connsiteX1598" fmla="*/ 9220694 w 10032639"/>
                <a:gd name="connsiteY1598" fmla="*/ 2205789 h 2801577"/>
                <a:gd name="connsiteX1599" fmla="*/ 9222494 w 10032639"/>
                <a:gd name="connsiteY1599" fmla="*/ 2203989 h 2801577"/>
                <a:gd name="connsiteX1600" fmla="*/ 9236177 w 10032639"/>
                <a:gd name="connsiteY1600" fmla="*/ 2186704 h 2801577"/>
                <a:gd name="connsiteX1601" fmla="*/ 9248419 w 10032639"/>
                <a:gd name="connsiteY1601" fmla="*/ 2174460 h 2801577"/>
                <a:gd name="connsiteX1602" fmla="*/ 9250219 w 10032639"/>
                <a:gd name="connsiteY1602" fmla="*/ 2171219 h 2801577"/>
                <a:gd name="connsiteX1603" fmla="*/ 9255260 w 10032639"/>
                <a:gd name="connsiteY1603" fmla="*/ 2171219 h 2801577"/>
                <a:gd name="connsiteX1604" fmla="*/ 9260661 w 10032639"/>
                <a:gd name="connsiteY1604" fmla="*/ 2169419 h 2801577"/>
                <a:gd name="connsiteX1605" fmla="*/ 9260661 w 10032639"/>
                <a:gd name="connsiteY1605" fmla="*/ 2167618 h 2801577"/>
                <a:gd name="connsiteX1606" fmla="*/ 9279385 w 10032639"/>
                <a:gd name="connsiteY1606" fmla="*/ 2150333 h 2801577"/>
                <a:gd name="connsiteX1607" fmla="*/ 9284785 w 10032639"/>
                <a:gd name="connsiteY1607" fmla="*/ 2145292 h 2801577"/>
                <a:gd name="connsiteX1608" fmla="*/ 9288026 w 10032639"/>
                <a:gd name="connsiteY1608" fmla="*/ 2141691 h 2801577"/>
                <a:gd name="connsiteX1609" fmla="*/ 9371201 w 10032639"/>
                <a:gd name="connsiteY1609" fmla="*/ 2072191 h 2801577"/>
                <a:gd name="connsiteX1610" fmla="*/ 9463017 w 10032639"/>
                <a:gd name="connsiteY1610" fmla="*/ 2001251 h 2801577"/>
                <a:gd name="connsiteX1611" fmla="*/ 9508025 w 10032639"/>
                <a:gd name="connsiteY1611" fmla="*/ 1968481 h 2801577"/>
                <a:gd name="connsiteX1612" fmla="*/ 9549793 w 10032639"/>
                <a:gd name="connsiteY1612" fmla="*/ 1933912 h 2801577"/>
                <a:gd name="connsiteX1613" fmla="*/ 9589400 w 10032639"/>
                <a:gd name="connsiteY1613" fmla="*/ 1899342 h 2801577"/>
                <a:gd name="connsiteX1614" fmla="*/ 9625766 w 10032639"/>
                <a:gd name="connsiteY1614" fmla="*/ 1862971 h 2801577"/>
                <a:gd name="connsiteX1615" fmla="*/ 9620725 w 10032639"/>
                <a:gd name="connsiteY1615" fmla="*/ 1852528 h 2801577"/>
                <a:gd name="connsiteX1616" fmla="*/ 4611378 w 10032639"/>
                <a:gd name="connsiteY1616" fmla="*/ 1834025 h 2801577"/>
                <a:gd name="connsiteX1617" fmla="*/ 4581857 w 10032639"/>
                <a:gd name="connsiteY1617" fmla="*/ 1860303 h 2801577"/>
                <a:gd name="connsiteX1618" fmla="*/ 4602737 w 10032639"/>
                <a:gd name="connsiteY1618" fmla="*/ 1846264 h 2801577"/>
                <a:gd name="connsiteX1619" fmla="*/ 8154184 w 10032639"/>
                <a:gd name="connsiteY1619" fmla="*/ 1824800 h 2801577"/>
                <a:gd name="connsiteX1620" fmla="*/ 8091893 w 10032639"/>
                <a:gd name="connsiteY1620" fmla="*/ 1871614 h 2801577"/>
                <a:gd name="connsiteX1621" fmla="*/ 8105575 w 10032639"/>
                <a:gd name="connsiteY1621" fmla="*/ 1866212 h 2801577"/>
                <a:gd name="connsiteX1622" fmla="*/ 8119618 w 10032639"/>
                <a:gd name="connsiteY1622" fmla="*/ 1859370 h 2801577"/>
                <a:gd name="connsiteX1623" fmla="*/ 8131860 w 10032639"/>
                <a:gd name="connsiteY1623" fmla="*/ 1848927 h 2801577"/>
                <a:gd name="connsiteX1624" fmla="*/ 8143742 w 10032639"/>
                <a:gd name="connsiteY1624" fmla="*/ 1836684 h 2801577"/>
                <a:gd name="connsiteX1625" fmla="*/ 8143742 w 10032639"/>
                <a:gd name="connsiteY1625" fmla="*/ 1834883 h 2801577"/>
                <a:gd name="connsiteX1626" fmla="*/ 2345022 w 10032639"/>
                <a:gd name="connsiteY1626" fmla="*/ 1816110 h 2801577"/>
                <a:gd name="connsiteX1627" fmla="*/ 2306869 w 10032639"/>
                <a:gd name="connsiteY1627" fmla="*/ 1830153 h 2801577"/>
                <a:gd name="connsiteX1628" fmla="*/ 2269075 w 10032639"/>
                <a:gd name="connsiteY1628" fmla="*/ 1845635 h 2801577"/>
                <a:gd name="connsiteX1629" fmla="*/ 2229121 w 10032639"/>
                <a:gd name="connsiteY1629" fmla="*/ 1863277 h 2801577"/>
                <a:gd name="connsiteX1630" fmla="*/ 2190967 w 10032639"/>
                <a:gd name="connsiteY1630" fmla="*/ 1882360 h 2801577"/>
                <a:gd name="connsiteX1631" fmla="*/ 2103141 w 10032639"/>
                <a:gd name="connsiteY1631" fmla="*/ 1925567 h 2801577"/>
                <a:gd name="connsiteX1632" fmla="*/ 2018195 w 10032639"/>
                <a:gd name="connsiteY1632" fmla="*/ 1965173 h 2801577"/>
                <a:gd name="connsiteX1633" fmla="*/ 1922810 w 10032639"/>
                <a:gd name="connsiteY1633" fmla="*/ 2006939 h 2801577"/>
                <a:gd name="connsiteX1634" fmla="*/ 1825986 w 10032639"/>
                <a:gd name="connsiteY1634" fmla="*/ 2046545 h 2801577"/>
                <a:gd name="connsiteX1635" fmla="*/ 1756517 w 10032639"/>
                <a:gd name="connsiteY1635" fmla="*/ 2077869 h 2801577"/>
                <a:gd name="connsiteX1636" fmla="*/ 1689208 w 10032639"/>
                <a:gd name="connsiteY1636" fmla="*/ 2108834 h 2801577"/>
                <a:gd name="connsiteX1637" fmla="*/ 1642415 w 10032639"/>
                <a:gd name="connsiteY1637" fmla="*/ 2131517 h 2801577"/>
                <a:gd name="connsiteX1638" fmla="*/ 1607861 w 10032639"/>
                <a:gd name="connsiteY1638" fmla="*/ 2143759 h 2801577"/>
                <a:gd name="connsiteX1639" fmla="*/ 1575106 w 10032639"/>
                <a:gd name="connsiteY1639" fmla="*/ 2159241 h 2801577"/>
                <a:gd name="connsiteX1640" fmla="*/ 1545591 w 10032639"/>
                <a:gd name="connsiteY1640" fmla="*/ 2176524 h 2801577"/>
                <a:gd name="connsiteX1641" fmla="*/ 1517875 w 10032639"/>
                <a:gd name="connsiteY1641" fmla="*/ 2197407 h 2801577"/>
                <a:gd name="connsiteX1642" fmla="*/ 1517875 w 10032639"/>
                <a:gd name="connsiteY1642" fmla="*/ 2198847 h 2801577"/>
                <a:gd name="connsiteX1643" fmla="*/ 1524714 w 10032639"/>
                <a:gd name="connsiteY1643" fmla="*/ 2198847 h 2801577"/>
                <a:gd name="connsiteX1644" fmla="*/ 1535152 w 10032639"/>
                <a:gd name="connsiteY1644" fmla="*/ 2198847 h 2801577"/>
                <a:gd name="connsiteX1645" fmla="*/ 1547390 w 10032639"/>
                <a:gd name="connsiteY1645" fmla="*/ 2195607 h 2801577"/>
                <a:gd name="connsiteX1646" fmla="*/ 1562868 w 10032639"/>
                <a:gd name="connsiteY1646" fmla="*/ 2190206 h 2801577"/>
                <a:gd name="connsiteX1647" fmla="*/ 1578346 w 10032639"/>
                <a:gd name="connsiteY1647" fmla="*/ 2185165 h 2801577"/>
                <a:gd name="connsiteX1648" fmla="*/ 1586984 w 10032639"/>
                <a:gd name="connsiteY1648" fmla="*/ 2180125 h 2801577"/>
                <a:gd name="connsiteX1649" fmla="*/ 1592383 w 10032639"/>
                <a:gd name="connsiteY1649" fmla="*/ 2176524 h 2801577"/>
                <a:gd name="connsiteX1650" fmla="*/ 1593823 w 10032639"/>
                <a:gd name="connsiteY1650" fmla="*/ 2174724 h 2801577"/>
                <a:gd name="connsiteX1651" fmla="*/ 1593823 w 10032639"/>
                <a:gd name="connsiteY1651" fmla="*/ 2159241 h 2801577"/>
                <a:gd name="connsiteX1652" fmla="*/ 1609660 w 10032639"/>
                <a:gd name="connsiteY1652" fmla="*/ 2159241 h 2801577"/>
                <a:gd name="connsiteX1653" fmla="*/ 1630177 w 10032639"/>
                <a:gd name="connsiteY1653" fmla="*/ 2157441 h 2801577"/>
                <a:gd name="connsiteX1654" fmla="*/ 1651054 w 10032639"/>
                <a:gd name="connsiteY1654" fmla="*/ 2152400 h 2801577"/>
                <a:gd name="connsiteX1655" fmla="*/ 1656453 w 10032639"/>
                <a:gd name="connsiteY1655" fmla="*/ 2150600 h 2801577"/>
                <a:gd name="connsiteX1656" fmla="*/ 1658253 w 10032639"/>
                <a:gd name="connsiteY1656" fmla="*/ 2145559 h 2801577"/>
                <a:gd name="connsiteX1657" fmla="*/ 1661492 w 10032639"/>
                <a:gd name="connsiteY1657" fmla="*/ 2141959 h 2801577"/>
                <a:gd name="connsiteX1658" fmla="*/ 1666891 w 10032639"/>
                <a:gd name="connsiteY1658" fmla="*/ 2138358 h 2801577"/>
                <a:gd name="connsiteX1659" fmla="*/ 1675530 w 10032639"/>
                <a:gd name="connsiteY1659" fmla="*/ 2136558 h 2801577"/>
                <a:gd name="connsiteX1660" fmla="*/ 1691007 w 10032639"/>
                <a:gd name="connsiteY1660" fmla="*/ 2131517 h 2801577"/>
                <a:gd name="connsiteX1661" fmla="*/ 1725562 w 10032639"/>
                <a:gd name="connsiteY1661" fmla="*/ 2119276 h 2801577"/>
                <a:gd name="connsiteX1662" fmla="*/ 1739239 w 10032639"/>
                <a:gd name="connsiteY1662" fmla="*/ 2114235 h 2801577"/>
                <a:gd name="connsiteX1663" fmla="*/ 1751478 w 10032639"/>
                <a:gd name="connsiteY1663" fmla="*/ 2107034 h 2801577"/>
                <a:gd name="connsiteX1664" fmla="*/ 1768755 w 10032639"/>
                <a:gd name="connsiteY1664" fmla="*/ 2100193 h 2801577"/>
                <a:gd name="connsiteX1665" fmla="*/ 1786032 w 10032639"/>
                <a:gd name="connsiteY1665" fmla="*/ 2091551 h 2801577"/>
                <a:gd name="connsiteX1666" fmla="*/ 1803309 w 10032639"/>
                <a:gd name="connsiteY1666" fmla="*/ 2081110 h 2801577"/>
                <a:gd name="connsiteX1667" fmla="*/ 1819147 w 10032639"/>
                <a:gd name="connsiteY1667" fmla="*/ 2071028 h 2801577"/>
                <a:gd name="connsiteX1668" fmla="*/ 1829585 w 10032639"/>
                <a:gd name="connsiteY1668" fmla="*/ 2062387 h 2801577"/>
                <a:gd name="connsiteX1669" fmla="*/ 1838224 w 10032639"/>
                <a:gd name="connsiteY1669" fmla="*/ 2072469 h 2801577"/>
                <a:gd name="connsiteX1670" fmla="*/ 1841463 w 10032639"/>
                <a:gd name="connsiteY1670" fmla="*/ 2074269 h 2801577"/>
                <a:gd name="connsiteX1671" fmla="*/ 1845063 w 10032639"/>
                <a:gd name="connsiteY1671" fmla="*/ 2076069 h 2801577"/>
                <a:gd name="connsiteX1672" fmla="*/ 1851901 w 10032639"/>
                <a:gd name="connsiteY1672" fmla="*/ 2076069 h 2801577"/>
                <a:gd name="connsiteX1673" fmla="*/ 1860540 w 10032639"/>
                <a:gd name="connsiteY1673" fmla="*/ 2071028 h 2801577"/>
                <a:gd name="connsiteX1674" fmla="*/ 1862340 w 10032639"/>
                <a:gd name="connsiteY1674" fmla="*/ 2069228 h 2801577"/>
                <a:gd name="connsiteX1675" fmla="*/ 1838224 w 10032639"/>
                <a:gd name="connsiteY1675" fmla="*/ 2056986 h 2801577"/>
                <a:gd name="connsiteX1676" fmla="*/ 1872778 w 10032639"/>
                <a:gd name="connsiteY1676" fmla="*/ 2045105 h 2801577"/>
                <a:gd name="connsiteX1677" fmla="*/ 1895095 w 10032639"/>
                <a:gd name="connsiteY1677" fmla="*/ 2036463 h 2801577"/>
                <a:gd name="connsiteX1678" fmla="*/ 1917771 w 10032639"/>
                <a:gd name="connsiteY1678" fmla="*/ 2026022 h 2801577"/>
                <a:gd name="connsiteX1679" fmla="*/ 1941887 w 10032639"/>
                <a:gd name="connsiteY1679" fmla="*/ 2020621 h 2801577"/>
                <a:gd name="connsiteX1680" fmla="*/ 1969603 w 10032639"/>
                <a:gd name="connsiteY1680" fmla="*/ 2017380 h 2801577"/>
                <a:gd name="connsiteX1681" fmla="*/ 1971402 w 10032639"/>
                <a:gd name="connsiteY1681" fmla="*/ 2008739 h 2801577"/>
                <a:gd name="connsiteX1682" fmla="*/ 1975002 w 10032639"/>
                <a:gd name="connsiteY1682" fmla="*/ 2001538 h 2801577"/>
                <a:gd name="connsiteX1683" fmla="*/ 1978241 w 10032639"/>
                <a:gd name="connsiteY1683" fmla="*/ 1996497 h 2801577"/>
                <a:gd name="connsiteX1684" fmla="*/ 1983640 w 10032639"/>
                <a:gd name="connsiteY1684" fmla="*/ 1986056 h 2801577"/>
                <a:gd name="connsiteX1685" fmla="*/ 1995518 w 10032639"/>
                <a:gd name="connsiteY1685" fmla="*/ 1987856 h 2801577"/>
                <a:gd name="connsiteX1686" fmla="*/ 2005957 w 10032639"/>
                <a:gd name="connsiteY1686" fmla="*/ 1987856 h 2801577"/>
                <a:gd name="connsiteX1687" fmla="*/ 2016395 w 10032639"/>
                <a:gd name="connsiteY1687" fmla="*/ 1984255 h 2801577"/>
                <a:gd name="connsiteX1688" fmla="*/ 2028273 w 10032639"/>
                <a:gd name="connsiteY1688" fmla="*/ 1979215 h 2801577"/>
                <a:gd name="connsiteX1689" fmla="*/ 2038711 w 10032639"/>
                <a:gd name="connsiteY1689" fmla="*/ 1968773 h 2801577"/>
                <a:gd name="connsiteX1690" fmla="*/ 2050949 w 10032639"/>
                <a:gd name="connsiteY1690" fmla="*/ 1958332 h 2801577"/>
                <a:gd name="connsiteX1691" fmla="*/ 2064627 w 10032639"/>
                <a:gd name="connsiteY1691" fmla="*/ 1949690 h 2801577"/>
                <a:gd name="connsiteX1692" fmla="*/ 2078665 w 10032639"/>
                <a:gd name="connsiteY1692" fmla="*/ 1942849 h 2801577"/>
                <a:gd name="connsiteX1693" fmla="*/ 2094143 w 10032639"/>
                <a:gd name="connsiteY1693" fmla="*/ 1939249 h 2801577"/>
                <a:gd name="connsiteX1694" fmla="*/ 2095942 w 10032639"/>
                <a:gd name="connsiteY1694" fmla="*/ 1934208 h 2801577"/>
                <a:gd name="connsiteX1695" fmla="*/ 2101342 w 10032639"/>
                <a:gd name="connsiteY1695" fmla="*/ 1930608 h 2801577"/>
                <a:gd name="connsiteX1696" fmla="*/ 2104581 w 10032639"/>
                <a:gd name="connsiteY1696" fmla="*/ 1927007 h 2801577"/>
                <a:gd name="connsiteX1697" fmla="*/ 2109980 w 10032639"/>
                <a:gd name="connsiteY1697" fmla="*/ 1925567 h 2801577"/>
                <a:gd name="connsiteX1698" fmla="*/ 2121858 w 10032639"/>
                <a:gd name="connsiteY1698" fmla="*/ 1923766 h 2801577"/>
                <a:gd name="connsiteX1699" fmla="*/ 2134096 w 10032639"/>
                <a:gd name="connsiteY1699" fmla="*/ 1920166 h 2801577"/>
                <a:gd name="connsiteX1700" fmla="*/ 2151373 w 10032639"/>
                <a:gd name="connsiteY1700" fmla="*/ 1915125 h 2801577"/>
                <a:gd name="connsiteX1701" fmla="*/ 2160012 w 10032639"/>
                <a:gd name="connsiteY1701" fmla="*/ 1911525 h 2801577"/>
                <a:gd name="connsiteX1702" fmla="*/ 2168651 w 10032639"/>
                <a:gd name="connsiteY1702" fmla="*/ 1904684 h 2801577"/>
                <a:gd name="connsiteX1703" fmla="*/ 2189527 w 10032639"/>
                <a:gd name="connsiteY1703" fmla="*/ 1891002 h 2801577"/>
                <a:gd name="connsiteX1704" fmla="*/ 2192766 w 10032639"/>
                <a:gd name="connsiteY1704" fmla="*/ 1887401 h 2801577"/>
                <a:gd name="connsiteX1705" fmla="*/ 2198166 w 10032639"/>
                <a:gd name="connsiteY1705" fmla="*/ 1887401 h 2801577"/>
                <a:gd name="connsiteX1706" fmla="*/ 2220482 w 10032639"/>
                <a:gd name="connsiteY1706" fmla="*/ 1883801 h 2801577"/>
                <a:gd name="connsiteX1707" fmla="*/ 2241359 w 10032639"/>
                <a:gd name="connsiteY1707" fmla="*/ 1878760 h 2801577"/>
                <a:gd name="connsiteX1708" fmla="*/ 2258636 w 10032639"/>
                <a:gd name="connsiteY1708" fmla="*/ 1870119 h 2801577"/>
                <a:gd name="connsiteX1709" fmla="*/ 2274114 w 10032639"/>
                <a:gd name="connsiteY1709" fmla="*/ 1859677 h 2801577"/>
                <a:gd name="connsiteX1710" fmla="*/ 2288152 w 10032639"/>
                <a:gd name="connsiteY1710" fmla="*/ 1849235 h 2801577"/>
                <a:gd name="connsiteX1711" fmla="*/ 2305429 w 10032639"/>
                <a:gd name="connsiteY1711" fmla="*/ 1840594 h 2801577"/>
                <a:gd name="connsiteX1712" fmla="*/ 2324506 w 10032639"/>
                <a:gd name="connsiteY1712" fmla="*/ 1831953 h 2801577"/>
                <a:gd name="connsiteX1713" fmla="*/ 2345022 w 10032639"/>
                <a:gd name="connsiteY1713" fmla="*/ 1823312 h 2801577"/>
                <a:gd name="connsiteX1714" fmla="*/ 7357194 w 10032639"/>
                <a:gd name="connsiteY1714" fmla="*/ 1806330 h 2801577"/>
                <a:gd name="connsiteX1715" fmla="*/ 7336313 w 10032639"/>
                <a:gd name="connsiteY1715" fmla="*/ 1825048 h 2801577"/>
                <a:gd name="connsiteX1716" fmla="*/ 7312193 w 10032639"/>
                <a:gd name="connsiteY1716" fmla="*/ 1840886 h 2801577"/>
                <a:gd name="connsiteX1717" fmla="*/ 7310393 w 10032639"/>
                <a:gd name="connsiteY1717" fmla="*/ 1842686 h 2801577"/>
                <a:gd name="connsiteX1718" fmla="*/ 7288072 w 10032639"/>
                <a:gd name="connsiteY1718" fmla="*/ 1854564 h 2801577"/>
                <a:gd name="connsiteX1719" fmla="*/ 7299952 w 10032639"/>
                <a:gd name="connsiteY1719" fmla="*/ 1849525 h 2801577"/>
                <a:gd name="connsiteX1720" fmla="*/ 7319033 w 10032639"/>
                <a:gd name="connsiteY1720" fmla="*/ 1840886 h 2801577"/>
                <a:gd name="connsiteX1721" fmla="*/ 7333073 w 10032639"/>
                <a:gd name="connsiteY1721" fmla="*/ 1833687 h 2801577"/>
                <a:gd name="connsiteX1722" fmla="*/ 7348554 w 10032639"/>
                <a:gd name="connsiteY1722" fmla="*/ 1823608 h 2801577"/>
                <a:gd name="connsiteX1723" fmla="*/ 7351794 w 10032639"/>
                <a:gd name="connsiteY1723" fmla="*/ 1821808 h 2801577"/>
                <a:gd name="connsiteX1724" fmla="*/ 7353594 w 10032639"/>
                <a:gd name="connsiteY1724" fmla="*/ 1818209 h 2801577"/>
                <a:gd name="connsiteX1725" fmla="*/ 7358994 w 10032639"/>
                <a:gd name="connsiteY1725" fmla="*/ 1807770 h 2801577"/>
                <a:gd name="connsiteX1726" fmla="*/ 2932088 w 10032639"/>
                <a:gd name="connsiteY1726" fmla="*/ 1806029 h 2801577"/>
                <a:gd name="connsiteX1727" fmla="*/ 2924889 w 10032639"/>
                <a:gd name="connsiteY1727" fmla="*/ 1809269 h 2801577"/>
                <a:gd name="connsiteX1728" fmla="*/ 2924889 w 10032639"/>
                <a:gd name="connsiteY1728" fmla="*/ 1811070 h 2801577"/>
                <a:gd name="connsiteX1729" fmla="*/ 1860540 w 10032639"/>
                <a:gd name="connsiteY1729" fmla="*/ 1790547 h 2801577"/>
                <a:gd name="connsiteX1730" fmla="*/ 1840023 w 10032639"/>
                <a:gd name="connsiteY1730" fmla="*/ 1800628 h 2801577"/>
                <a:gd name="connsiteX1731" fmla="*/ 1845063 w 10032639"/>
                <a:gd name="connsiteY1731" fmla="*/ 1804229 h 2801577"/>
                <a:gd name="connsiteX1732" fmla="*/ 1846862 w 10032639"/>
                <a:gd name="connsiteY1732" fmla="*/ 1804229 h 2801577"/>
                <a:gd name="connsiteX1733" fmla="*/ 1850102 w 10032639"/>
                <a:gd name="connsiteY1733" fmla="*/ 1802428 h 2801577"/>
                <a:gd name="connsiteX1734" fmla="*/ 1853701 w 10032639"/>
                <a:gd name="connsiteY1734" fmla="*/ 1797388 h 2801577"/>
                <a:gd name="connsiteX1735" fmla="*/ 8363741 w 10032639"/>
                <a:gd name="connsiteY1735" fmla="*/ 1777987 h 2801577"/>
                <a:gd name="connsiteX1736" fmla="*/ 8310092 w 10032639"/>
                <a:gd name="connsiteY1736" fmla="*/ 1817598 h 2801577"/>
                <a:gd name="connsiteX1737" fmla="*/ 8252842 w 10032639"/>
                <a:gd name="connsiteY1737" fmla="*/ 1857570 h 2801577"/>
                <a:gd name="connsiteX1738" fmla="*/ 8191991 w 10032639"/>
                <a:gd name="connsiteY1738" fmla="*/ 1899342 h 2801577"/>
                <a:gd name="connsiteX1739" fmla="*/ 8130060 w 10032639"/>
                <a:gd name="connsiteY1739" fmla="*/ 1938953 h 2801577"/>
                <a:gd name="connsiteX1740" fmla="*/ 8067409 w 10032639"/>
                <a:gd name="connsiteY1740" fmla="*/ 1980725 h 2801577"/>
                <a:gd name="connsiteX1741" fmla="*/ 8006918 w 10032639"/>
                <a:gd name="connsiteY1741" fmla="*/ 2027538 h 2801577"/>
                <a:gd name="connsiteX1742" fmla="*/ 7951468 w 10032639"/>
                <a:gd name="connsiteY1742" fmla="*/ 2073992 h 2801577"/>
                <a:gd name="connsiteX1743" fmla="*/ 7896018 w 10032639"/>
                <a:gd name="connsiteY1743" fmla="*/ 2126207 h 2801577"/>
                <a:gd name="connsiteX1744" fmla="*/ 7897818 w 10032639"/>
                <a:gd name="connsiteY1744" fmla="*/ 2131248 h 2801577"/>
                <a:gd name="connsiteX1745" fmla="*/ 7899619 w 10032639"/>
                <a:gd name="connsiteY1745" fmla="*/ 2138090 h 2801577"/>
                <a:gd name="connsiteX1746" fmla="*/ 7908260 w 10032639"/>
                <a:gd name="connsiteY1746" fmla="*/ 2155375 h 2801577"/>
                <a:gd name="connsiteX1747" fmla="*/ 7916902 w 10032639"/>
                <a:gd name="connsiteY1747" fmla="*/ 2148533 h 2801577"/>
                <a:gd name="connsiteX1748" fmla="*/ 7927344 w 10032639"/>
                <a:gd name="connsiteY1748" fmla="*/ 2139891 h 2801577"/>
                <a:gd name="connsiteX1749" fmla="*/ 7944627 w 10032639"/>
                <a:gd name="connsiteY1749" fmla="*/ 2127647 h 2801577"/>
                <a:gd name="connsiteX1750" fmla="*/ 7961910 w 10032639"/>
                <a:gd name="connsiteY1750" fmla="*/ 2113963 h 2801577"/>
                <a:gd name="connsiteX1751" fmla="*/ 7972352 w 10032639"/>
                <a:gd name="connsiteY1751" fmla="*/ 2103520 h 2801577"/>
                <a:gd name="connsiteX1752" fmla="*/ 7986394 w 10032639"/>
                <a:gd name="connsiteY1752" fmla="*/ 2096678 h 2801577"/>
                <a:gd name="connsiteX1753" fmla="*/ 7998276 w 10032639"/>
                <a:gd name="connsiteY1753" fmla="*/ 2089476 h 2801577"/>
                <a:gd name="connsiteX1754" fmla="*/ 8012319 w 10032639"/>
                <a:gd name="connsiteY1754" fmla="*/ 2084435 h 2801577"/>
                <a:gd name="connsiteX1755" fmla="*/ 8020960 w 10032639"/>
                <a:gd name="connsiteY1755" fmla="*/ 2080834 h 2801577"/>
                <a:gd name="connsiteX1756" fmla="*/ 8029602 w 10032639"/>
                <a:gd name="connsiteY1756" fmla="*/ 2077593 h 2801577"/>
                <a:gd name="connsiteX1757" fmla="*/ 8034643 w 10032639"/>
                <a:gd name="connsiteY1757" fmla="*/ 2072191 h 2801577"/>
                <a:gd name="connsiteX1758" fmla="*/ 8039684 w 10032639"/>
                <a:gd name="connsiteY1758" fmla="*/ 2067150 h 2801577"/>
                <a:gd name="connsiteX1759" fmla="*/ 8045085 w 10032639"/>
                <a:gd name="connsiteY1759" fmla="*/ 2058507 h 2801577"/>
                <a:gd name="connsiteX1760" fmla="*/ 8050126 w 10032639"/>
                <a:gd name="connsiteY1760" fmla="*/ 2053466 h 2801577"/>
                <a:gd name="connsiteX1761" fmla="*/ 8051926 w 10032639"/>
                <a:gd name="connsiteY1761" fmla="*/ 2046264 h 2801577"/>
                <a:gd name="connsiteX1762" fmla="*/ 8055527 w 10032639"/>
                <a:gd name="connsiteY1762" fmla="*/ 2039422 h 2801577"/>
                <a:gd name="connsiteX1763" fmla="*/ 8055527 w 10032639"/>
                <a:gd name="connsiteY1763" fmla="*/ 2034380 h 2801577"/>
                <a:gd name="connsiteX1764" fmla="*/ 8065608 w 10032639"/>
                <a:gd name="connsiteY1764" fmla="*/ 2027538 h 2801577"/>
                <a:gd name="connsiteX1765" fmla="*/ 8071009 w 10032639"/>
                <a:gd name="connsiteY1765" fmla="*/ 2025738 h 2801577"/>
                <a:gd name="connsiteX1766" fmla="*/ 8074610 w 10032639"/>
                <a:gd name="connsiteY1766" fmla="*/ 2025738 h 2801577"/>
                <a:gd name="connsiteX1767" fmla="*/ 8079651 w 10032639"/>
                <a:gd name="connsiteY1767" fmla="*/ 2022137 h 2801577"/>
                <a:gd name="connsiteX1768" fmla="*/ 8084692 w 10032639"/>
                <a:gd name="connsiteY1768" fmla="*/ 2018896 h 2801577"/>
                <a:gd name="connsiteX1769" fmla="*/ 8091893 w 10032639"/>
                <a:gd name="connsiteY1769" fmla="*/ 2015295 h 2801577"/>
                <a:gd name="connsiteX1770" fmla="*/ 8100535 w 10032639"/>
                <a:gd name="connsiteY1770" fmla="*/ 2011694 h 2801577"/>
                <a:gd name="connsiteX1771" fmla="*/ 8100535 w 10032639"/>
                <a:gd name="connsiteY1771" fmla="*/ 2004852 h 2801577"/>
                <a:gd name="connsiteX1772" fmla="*/ 8104135 w 10032639"/>
                <a:gd name="connsiteY1772" fmla="*/ 1999810 h 2801577"/>
                <a:gd name="connsiteX1773" fmla="*/ 8110976 w 10032639"/>
                <a:gd name="connsiteY1773" fmla="*/ 1990808 h 2801577"/>
                <a:gd name="connsiteX1774" fmla="*/ 8135101 w 10032639"/>
                <a:gd name="connsiteY1774" fmla="*/ 1971722 h 2801577"/>
                <a:gd name="connsiteX1775" fmla="*/ 8162826 w 10032639"/>
                <a:gd name="connsiteY1775" fmla="*/ 1954437 h 2801577"/>
                <a:gd name="connsiteX1776" fmla="*/ 8186950 w 10032639"/>
                <a:gd name="connsiteY1776" fmla="*/ 1938953 h 2801577"/>
                <a:gd name="connsiteX1777" fmla="*/ 8206033 w 10032639"/>
                <a:gd name="connsiteY1777" fmla="*/ 1921668 h 2801577"/>
                <a:gd name="connsiteX1778" fmla="*/ 8226917 w 10032639"/>
                <a:gd name="connsiteY1778" fmla="*/ 1902583 h 2801577"/>
                <a:gd name="connsiteX1779" fmla="*/ 8249241 w 10032639"/>
                <a:gd name="connsiteY1779" fmla="*/ 1883497 h 2801577"/>
                <a:gd name="connsiteX1780" fmla="*/ 8276966 w 10032639"/>
                <a:gd name="connsiteY1780" fmla="*/ 1862971 h 2801577"/>
                <a:gd name="connsiteX1781" fmla="*/ 8308292 w 10032639"/>
                <a:gd name="connsiteY1781" fmla="*/ 1840285 h 2801577"/>
                <a:gd name="connsiteX1782" fmla="*/ 8330616 w 10032639"/>
                <a:gd name="connsiteY1782" fmla="*/ 1821199 h 2801577"/>
                <a:gd name="connsiteX1783" fmla="*/ 8346098 w 10032639"/>
                <a:gd name="connsiteY1783" fmla="*/ 1805715 h 2801577"/>
                <a:gd name="connsiteX1784" fmla="*/ 8358340 w 10032639"/>
                <a:gd name="connsiteY1784" fmla="*/ 1791671 h 2801577"/>
                <a:gd name="connsiteX1785" fmla="*/ 8361941 w 10032639"/>
                <a:gd name="connsiteY1785" fmla="*/ 1786629 h 2801577"/>
                <a:gd name="connsiteX1786" fmla="*/ 8363741 w 10032639"/>
                <a:gd name="connsiteY1786" fmla="*/ 1781588 h 2801577"/>
                <a:gd name="connsiteX1787" fmla="*/ 3369777 w 10032639"/>
                <a:gd name="connsiteY1787" fmla="*/ 1773264 h 2801577"/>
                <a:gd name="connsiteX1788" fmla="*/ 3354300 w 10032639"/>
                <a:gd name="connsiteY1788" fmla="*/ 1780105 h 2801577"/>
                <a:gd name="connsiteX1789" fmla="*/ 3359339 w 10032639"/>
                <a:gd name="connsiteY1789" fmla="*/ 1780105 h 2801577"/>
                <a:gd name="connsiteX1790" fmla="*/ 3364738 w 10032639"/>
                <a:gd name="connsiteY1790" fmla="*/ 1780105 h 2801577"/>
                <a:gd name="connsiteX1791" fmla="*/ 4687341 w 10032639"/>
                <a:gd name="connsiteY1791" fmla="*/ 1770309 h 2801577"/>
                <a:gd name="connsiteX1792" fmla="*/ 4685541 w 10032639"/>
                <a:gd name="connsiteY1792" fmla="*/ 1772109 h 2801577"/>
                <a:gd name="connsiteX1793" fmla="*/ 4682301 w 10032639"/>
                <a:gd name="connsiteY1793" fmla="*/ 1773549 h 2801577"/>
                <a:gd name="connsiteX1794" fmla="*/ 4684101 w 10032639"/>
                <a:gd name="connsiteY1794" fmla="*/ 1775349 h 2801577"/>
                <a:gd name="connsiteX1795" fmla="*/ 4907310 w 10032639"/>
                <a:gd name="connsiteY1795" fmla="*/ 1763470 h 2801577"/>
                <a:gd name="connsiteX1796" fmla="*/ 4888229 w 10032639"/>
                <a:gd name="connsiteY1796" fmla="*/ 1778949 h 2801577"/>
                <a:gd name="connsiteX1797" fmla="*/ 4904069 w 10032639"/>
                <a:gd name="connsiteY1797" fmla="*/ 1768509 h 2801577"/>
                <a:gd name="connsiteX1798" fmla="*/ 1736000 w 10032639"/>
                <a:gd name="connsiteY1798" fmla="*/ 1762823 h 2801577"/>
                <a:gd name="connsiteX1799" fmla="*/ 1703245 w 10032639"/>
                <a:gd name="connsiteY1799" fmla="*/ 1780105 h 2801577"/>
                <a:gd name="connsiteX1800" fmla="*/ 1678769 w 10032639"/>
                <a:gd name="connsiteY1800" fmla="*/ 1791987 h 2801577"/>
                <a:gd name="connsiteX1801" fmla="*/ 1710084 w 10032639"/>
                <a:gd name="connsiteY1801" fmla="*/ 1781905 h 2801577"/>
                <a:gd name="connsiteX1802" fmla="*/ 1727362 w 10032639"/>
                <a:gd name="connsiteY1802" fmla="*/ 1776505 h 2801577"/>
                <a:gd name="connsiteX1803" fmla="*/ 1727362 w 10032639"/>
                <a:gd name="connsiteY1803" fmla="*/ 1774704 h 2801577"/>
                <a:gd name="connsiteX1804" fmla="*/ 1729161 w 10032639"/>
                <a:gd name="connsiteY1804" fmla="*/ 1773264 h 2801577"/>
                <a:gd name="connsiteX1805" fmla="*/ 1732401 w 10032639"/>
                <a:gd name="connsiteY1805" fmla="*/ 1767863 h 2801577"/>
                <a:gd name="connsiteX1806" fmla="*/ 2080464 w 10032639"/>
                <a:gd name="connsiteY1806" fmla="*/ 1759222 h 2801577"/>
                <a:gd name="connsiteX1807" fmla="*/ 2063187 w 10032639"/>
                <a:gd name="connsiteY1807" fmla="*/ 1767863 h 2801577"/>
                <a:gd name="connsiteX1808" fmla="*/ 2068227 w 10032639"/>
                <a:gd name="connsiteY1808" fmla="*/ 1766063 h 2801577"/>
                <a:gd name="connsiteX1809" fmla="*/ 2076865 w 10032639"/>
                <a:gd name="connsiteY1809" fmla="*/ 1766063 h 2801577"/>
                <a:gd name="connsiteX1810" fmla="*/ 1945486 w 10032639"/>
                <a:gd name="connsiteY1810" fmla="*/ 1748780 h 2801577"/>
                <a:gd name="connsiteX1811" fmla="*/ 1921010 w 10032639"/>
                <a:gd name="connsiteY1811" fmla="*/ 1759222 h 2801577"/>
                <a:gd name="connsiteX1812" fmla="*/ 1931449 w 10032639"/>
                <a:gd name="connsiteY1812" fmla="*/ 1757422 h 2801577"/>
                <a:gd name="connsiteX1813" fmla="*/ 1938647 w 10032639"/>
                <a:gd name="connsiteY1813" fmla="*/ 1754181 h 2801577"/>
                <a:gd name="connsiteX1814" fmla="*/ 1943687 w 10032639"/>
                <a:gd name="connsiteY1814" fmla="*/ 1752381 h 2801577"/>
                <a:gd name="connsiteX1815" fmla="*/ 531274 w 10032639"/>
                <a:gd name="connsiteY1815" fmla="*/ 1738339 h 2801577"/>
                <a:gd name="connsiteX1816" fmla="*/ 510397 w 10032639"/>
                <a:gd name="connsiteY1816" fmla="*/ 1752381 h 2801577"/>
                <a:gd name="connsiteX1817" fmla="*/ 522635 w 10032639"/>
                <a:gd name="connsiteY1817" fmla="*/ 1752381 h 2801577"/>
                <a:gd name="connsiteX1818" fmla="*/ 528035 w 10032639"/>
                <a:gd name="connsiteY1818" fmla="*/ 1745540 h 2801577"/>
                <a:gd name="connsiteX1819" fmla="*/ 5854509 w 10032639"/>
                <a:gd name="connsiteY1819" fmla="*/ 1736859 h 2801577"/>
                <a:gd name="connsiteX1820" fmla="*/ 5802668 w 10032639"/>
                <a:gd name="connsiteY1820" fmla="*/ 1761336 h 2801577"/>
                <a:gd name="connsiteX1821" fmla="*/ 5785387 w 10032639"/>
                <a:gd name="connsiteY1821" fmla="*/ 1771775 h 2801577"/>
                <a:gd name="connsiteX1822" fmla="*/ 5769907 w 10032639"/>
                <a:gd name="connsiteY1822" fmla="*/ 1781853 h 2801577"/>
                <a:gd name="connsiteX1823" fmla="*/ 5755866 w 10032639"/>
                <a:gd name="connsiteY1823" fmla="*/ 1794092 h 2801577"/>
                <a:gd name="connsiteX1824" fmla="*/ 5743986 w 10032639"/>
                <a:gd name="connsiteY1824" fmla="*/ 1807770 h 2801577"/>
                <a:gd name="connsiteX1825" fmla="*/ 5757666 w 10032639"/>
                <a:gd name="connsiteY1825" fmla="*/ 1802731 h 2801577"/>
                <a:gd name="connsiteX1826" fmla="*/ 5769907 w 10032639"/>
                <a:gd name="connsiteY1826" fmla="*/ 1795892 h 2801577"/>
                <a:gd name="connsiteX1827" fmla="*/ 5795827 w 10032639"/>
                <a:gd name="connsiteY1827" fmla="*/ 1785453 h 2801577"/>
                <a:gd name="connsiteX1828" fmla="*/ 5818148 w 10032639"/>
                <a:gd name="connsiteY1828" fmla="*/ 1773214 h 2801577"/>
                <a:gd name="connsiteX1829" fmla="*/ 5819948 w 10032639"/>
                <a:gd name="connsiteY1829" fmla="*/ 1766375 h 2801577"/>
                <a:gd name="connsiteX1830" fmla="*/ 5824988 w 10032639"/>
                <a:gd name="connsiteY1830" fmla="*/ 1761336 h 2801577"/>
                <a:gd name="connsiteX1831" fmla="*/ 5830388 w 10032639"/>
                <a:gd name="connsiteY1831" fmla="*/ 1754497 h 2801577"/>
                <a:gd name="connsiteX1832" fmla="*/ 5839029 w 10032639"/>
                <a:gd name="connsiteY1832" fmla="*/ 1749097 h 2801577"/>
                <a:gd name="connsiteX1833" fmla="*/ 8149143 w 10032639"/>
                <a:gd name="connsiteY1833" fmla="*/ 1727932 h 2801577"/>
                <a:gd name="connsiteX1834" fmla="*/ 8119618 w 10032639"/>
                <a:gd name="connsiteY1834" fmla="*/ 1747018 h 2801577"/>
                <a:gd name="connsiteX1835" fmla="*/ 8091893 w 10032639"/>
                <a:gd name="connsiteY1835" fmla="*/ 1765743 h 2801577"/>
                <a:gd name="connsiteX1836" fmla="*/ 8034643 w 10032639"/>
                <a:gd name="connsiteY1836" fmla="*/ 1805715 h 2801577"/>
                <a:gd name="connsiteX1837" fmla="*/ 8006918 w 10032639"/>
                <a:gd name="connsiteY1837" fmla="*/ 1823000 h 2801577"/>
                <a:gd name="connsiteX1838" fmla="*/ 7979193 w 10032639"/>
                <a:gd name="connsiteY1838" fmla="*/ 1838484 h 2801577"/>
                <a:gd name="connsiteX1839" fmla="*/ 7946427 w 10032639"/>
                <a:gd name="connsiteY1839" fmla="*/ 1864412 h 2801577"/>
                <a:gd name="connsiteX1840" fmla="*/ 7899619 w 10032639"/>
                <a:gd name="connsiteY1840" fmla="*/ 1895741 h 2801577"/>
                <a:gd name="connsiteX1841" fmla="*/ 7870093 w 10032639"/>
                <a:gd name="connsiteY1841" fmla="*/ 1919867 h 2801577"/>
                <a:gd name="connsiteX1842" fmla="*/ 7858211 w 10032639"/>
                <a:gd name="connsiteY1842" fmla="*/ 1930310 h 2801577"/>
                <a:gd name="connsiteX1843" fmla="*/ 7851370 w 10032639"/>
                <a:gd name="connsiteY1843" fmla="*/ 1938953 h 2801577"/>
                <a:gd name="connsiteX1844" fmla="*/ 7856411 w 10032639"/>
                <a:gd name="connsiteY1844" fmla="*/ 1954437 h 2801577"/>
                <a:gd name="connsiteX1845" fmla="*/ 7858211 w 10032639"/>
                <a:gd name="connsiteY1845" fmla="*/ 1970282 h 2801577"/>
                <a:gd name="connsiteX1846" fmla="*/ 7866853 w 10032639"/>
                <a:gd name="connsiteY1846" fmla="*/ 1963080 h 2801577"/>
                <a:gd name="connsiteX1847" fmla="*/ 7875494 w 10032639"/>
                <a:gd name="connsiteY1847" fmla="*/ 1952637 h 2801577"/>
                <a:gd name="connsiteX1848" fmla="*/ 7882336 w 10032639"/>
                <a:gd name="connsiteY1848" fmla="*/ 1938953 h 2801577"/>
                <a:gd name="connsiteX1849" fmla="*/ 7885936 w 10032639"/>
                <a:gd name="connsiteY1849" fmla="*/ 1933912 h 2801577"/>
                <a:gd name="connsiteX1850" fmla="*/ 7890977 w 10032639"/>
                <a:gd name="connsiteY1850" fmla="*/ 1930310 h 2801577"/>
                <a:gd name="connsiteX1851" fmla="*/ 7897818 w 10032639"/>
                <a:gd name="connsiteY1851" fmla="*/ 1926709 h 2801577"/>
                <a:gd name="connsiteX1852" fmla="*/ 7904660 w 10032639"/>
                <a:gd name="connsiteY1852" fmla="*/ 1923469 h 2801577"/>
                <a:gd name="connsiteX1853" fmla="*/ 7911501 w 10032639"/>
                <a:gd name="connsiteY1853" fmla="*/ 1921668 h 2801577"/>
                <a:gd name="connsiteX1854" fmla="*/ 7918702 w 10032639"/>
                <a:gd name="connsiteY1854" fmla="*/ 1921668 h 2801577"/>
                <a:gd name="connsiteX1855" fmla="*/ 7920142 w 10032639"/>
                <a:gd name="connsiteY1855" fmla="*/ 1914826 h 2801577"/>
                <a:gd name="connsiteX1856" fmla="*/ 7923743 w 10032639"/>
                <a:gd name="connsiteY1856" fmla="*/ 1907984 h 2801577"/>
                <a:gd name="connsiteX1857" fmla="*/ 7927344 w 10032639"/>
                <a:gd name="connsiteY1857" fmla="*/ 1901142 h 2801577"/>
                <a:gd name="connsiteX1858" fmla="*/ 7932385 w 10032639"/>
                <a:gd name="connsiteY1858" fmla="*/ 1895741 h 2801577"/>
                <a:gd name="connsiteX1859" fmla="*/ 7941026 w 10032639"/>
                <a:gd name="connsiteY1859" fmla="*/ 1888899 h 2801577"/>
                <a:gd name="connsiteX1860" fmla="*/ 7948227 w 10032639"/>
                <a:gd name="connsiteY1860" fmla="*/ 1887098 h 2801577"/>
                <a:gd name="connsiteX1861" fmla="*/ 7960110 w 10032639"/>
                <a:gd name="connsiteY1861" fmla="*/ 1887098 h 2801577"/>
                <a:gd name="connsiteX1862" fmla="*/ 7979193 w 10032639"/>
                <a:gd name="connsiteY1862" fmla="*/ 1866212 h 2801577"/>
                <a:gd name="connsiteX1863" fmla="*/ 8000077 w 10032639"/>
                <a:gd name="connsiteY1863" fmla="*/ 1848927 h 2801577"/>
                <a:gd name="connsiteX1864" fmla="*/ 8020960 w 10032639"/>
                <a:gd name="connsiteY1864" fmla="*/ 1831642 h 2801577"/>
                <a:gd name="connsiteX1865" fmla="*/ 8045085 w 10032639"/>
                <a:gd name="connsiteY1865" fmla="*/ 1815798 h 2801577"/>
                <a:gd name="connsiteX1866" fmla="*/ 8064168 w 10032639"/>
                <a:gd name="connsiteY1866" fmla="*/ 1803914 h 2801577"/>
                <a:gd name="connsiteX1867" fmla="*/ 8084692 w 10032639"/>
                <a:gd name="connsiteY1867" fmla="*/ 1790230 h 2801577"/>
                <a:gd name="connsiteX1868" fmla="*/ 8107376 w 10032639"/>
                <a:gd name="connsiteY1868" fmla="*/ 1772945 h 2801577"/>
                <a:gd name="connsiteX1869" fmla="*/ 8130060 w 10032639"/>
                <a:gd name="connsiteY1869" fmla="*/ 1753860 h 2801577"/>
                <a:gd name="connsiteX1870" fmla="*/ 8136901 w 10032639"/>
                <a:gd name="connsiteY1870" fmla="*/ 1747018 h 2801577"/>
                <a:gd name="connsiteX1871" fmla="*/ 8141942 w 10032639"/>
                <a:gd name="connsiteY1871" fmla="*/ 1738015 h 2801577"/>
                <a:gd name="connsiteX1872" fmla="*/ 4737743 w 10032639"/>
                <a:gd name="connsiteY1872" fmla="*/ 1727112 h 2801577"/>
                <a:gd name="connsiteX1873" fmla="*/ 4732343 w 10032639"/>
                <a:gd name="connsiteY1873" fmla="*/ 1730352 h 2801577"/>
                <a:gd name="connsiteX1874" fmla="*/ 4735943 w 10032639"/>
                <a:gd name="connsiteY1874" fmla="*/ 1730352 h 2801577"/>
                <a:gd name="connsiteX1875" fmla="*/ 3284831 w 10032639"/>
                <a:gd name="connsiteY1875" fmla="*/ 1719256 h 2801577"/>
                <a:gd name="connsiteX1876" fmla="*/ 3260715 w 10032639"/>
                <a:gd name="connsiteY1876" fmla="*/ 1729698 h 2801577"/>
                <a:gd name="connsiteX1877" fmla="*/ 3168930 w 10032639"/>
                <a:gd name="connsiteY1877" fmla="*/ 1769664 h 2801577"/>
                <a:gd name="connsiteX1878" fmla="*/ 3125737 w 10032639"/>
                <a:gd name="connsiteY1878" fmla="*/ 1790547 h 2801577"/>
                <a:gd name="connsiteX1879" fmla="*/ 3082543 w 10032639"/>
                <a:gd name="connsiteY1879" fmla="*/ 1811070 h 2801577"/>
                <a:gd name="connsiteX1880" fmla="*/ 3110259 w 10032639"/>
                <a:gd name="connsiteY1880" fmla="*/ 1804229 h 2801577"/>
                <a:gd name="connsiteX1881" fmla="*/ 3122137 w 10032639"/>
                <a:gd name="connsiteY1881" fmla="*/ 1799188 h 2801577"/>
                <a:gd name="connsiteX1882" fmla="*/ 3132575 w 10032639"/>
                <a:gd name="connsiteY1882" fmla="*/ 1797388 h 2801577"/>
                <a:gd name="connsiteX1883" fmla="*/ 3144814 w 10032639"/>
                <a:gd name="connsiteY1883" fmla="*/ 1795587 h 2801577"/>
                <a:gd name="connsiteX1884" fmla="*/ 3155252 w 10032639"/>
                <a:gd name="connsiteY1884" fmla="*/ 1793787 h 2801577"/>
                <a:gd name="connsiteX1885" fmla="*/ 3163891 w 10032639"/>
                <a:gd name="connsiteY1885" fmla="*/ 1790547 h 2801577"/>
                <a:gd name="connsiteX1886" fmla="*/ 3170729 w 10032639"/>
                <a:gd name="connsiteY1886" fmla="*/ 1788746 h 2801577"/>
                <a:gd name="connsiteX1887" fmla="*/ 3175768 w 10032639"/>
                <a:gd name="connsiteY1887" fmla="*/ 1785146 h 2801577"/>
                <a:gd name="connsiteX1888" fmla="*/ 3181168 w 10032639"/>
                <a:gd name="connsiteY1888" fmla="*/ 1780105 h 2801577"/>
                <a:gd name="connsiteX1889" fmla="*/ 3188007 w 10032639"/>
                <a:gd name="connsiteY1889" fmla="*/ 1771464 h 2801577"/>
                <a:gd name="connsiteX1890" fmla="*/ 3196645 w 10032639"/>
                <a:gd name="connsiteY1890" fmla="*/ 1764623 h 2801577"/>
                <a:gd name="connsiteX1891" fmla="*/ 3207083 w 10032639"/>
                <a:gd name="connsiteY1891" fmla="*/ 1759222 h 2801577"/>
                <a:gd name="connsiteX1892" fmla="*/ 3215722 w 10032639"/>
                <a:gd name="connsiteY1892" fmla="*/ 1754181 h 2801577"/>
                <a:gd name="connsiteX1893" fmla="*/ 3236599 w 10032639"/>
                <a:gd name="connsiteY1893" fmla="*/ 1747340 h 2801577"/>
                <a:gd name="connsiteX1894" fmla="*/ 3236599 w 10032639"/>
                <a:gd name="connsiteY1894" fmla="*/ 1754181 h 2801577"/>
                <a:gd name="connsiteX1895" fmla="*/ 3240198 w 10032639"/>
                <a:gd name="connsiteY1895" fmla="*/ 1750581 h 2801577"/>
                <a:gd name="connsiteX1896" fmla="*/ 3248837 w 10032639"/>
                <a:gd name="connsiteY1896" fmla="*/ 1743740 h 2801577"/>
                <a:gd name="connsiteX1897" fmla="*/ 3253876 w 10032639"/>
                <a:gd name="connsiteY1897" fmla="*/ 1740139 h 2801577"/>
                <a:gd name="connsiteX1898" fmla="*/ 3260715 w 10032639"/>
                <a:gd name="connsiteY1898" fmla="*/ 1738339 h 2801577"/>
                <a:gd name="connsiteX1899" fmla="*/ 3277992 w 10032639"/>
                <a:gd name="connsiteY1899" fmla="*/ 1731498 h 2801577"/>
                <a:gd name="connsiteX1900" fmla="*/ 3291670 w 10032639"/>
                <a:gd name="connsiteY1900" fmla="*/ 1726457 h 2801577"/>
                <a:gd name="connsiteX1901" fmla="*/ 3522033 w 10032639"/>
                <a:gd name="connsiteY1901" fmla="*/ 1717816 h 2801577"/>
                <a:gd name="connsiteX1902" fmla="*/ 3523832 w 10032639"/>
                <a:gd name="connsiteY1902" fmla="*/ 1719256 h 2801577"/>
                <a:gd name="connsiteX1903" fmla="*/ 3525632 w 10032639"/>
                <a:gd name="connsiteY1903" fmla="*/ 1717816 h 2801577"/>
                <a:gd name="connsiteX1904" fmla="*/ 3110259 w 10032639"/>
                <a:gd name="connsiteY1904" fmla="*/ 1714215 h 2801577"/>
                <a:gd name="connsiteX1905" fmla="*/ 3063466 w 10032639"/>
                <a:gd name="connsiteY1905" fmla="*/ 1735098 h 2801577"/>
                <a:gd name="connsiteX1906" fmla="*/ 3018474 w 10032639"/>
                <a:gd name="connsiteY1906" fmla="*/ 1755982 h 2801577"/>
                <a:gd name="connsiteX1907" fmla="*/ 3025313 w 10032639"/>
                <a:gd name="connsiteY1907" fmla="*/ 1754181 h 2801577"/>
                <a:gd name="connsiteX1908" fmla="*/ 3049788 w 10032639"/>
                <a:gd name="connsiteY1908" fmla="*/ 1747340 h 2801577"/>
                <a:gd name="connsiteX1909" fmla="*/ 3072105 w 10032639"/>
                <a:gd name="connsiteY1909" fmla="*/ 1736899 h 2801577"/>
                <a:gd name="connsiteX1910" fmla="*/ 3092982 w 10032639"/>
                <a:gd name="connsiteY1910" fmla="*/ 1726457 h 2801577"/>
                <a:gd name="connsiteX1911" fmla="*/ 7333073 w 10032639"/>
                <a:gd name="connsiteY1911" fmla="*/ 1712742 h 2801577"/>
                <a:gd name="connsiteX1912" fmla="*/ 7331881 w 10032639"/>
                <a:gd name="connsiteY1912" fmla="*/ 1714431 h 2801577"/>
                <a:gd name="connsiteX1913" fmla="*/ 7272231 w 10032639"/>
                <a:gd name="connsiteY1913" fmla="*/ 1752697 h 2801577"/>
                <a:gd name="connsiteX1914" fmla="*/ 7209950 w 10032639"/>
                <a:gd name="connsiteY1914" fmla="*/ 1794092 h 2801577"/>
                <a:gd name="connsiteX1915" fmla="*/ 7201309 w 10032639"/>
                <a:gd name="connsiteY1915" fmla="*/ 1799131 h 2801577"/>
                <a:gd name="connsiteX1916" fmla="*/ 7119947 w 10032639"/>
                <a:gd name="connsiteY1916" fmla="*/ 1849525 h 2801577"/>
                <a:gd name="connsiteX1917" fmla="*/ 7042185 w 10032639"/>
                <a:gd name="connsiteY1917" fmla="*/ 1901358 h 2801577"/>
                <a:gd name="connsiteX1918" fmla="*/ 7026704 w 10032639"/>
                <a:gd name="connsiteY1918" fmla="*/ 1918636 h 2801577"/>
                <a:gd name="connsiteX1919" fmla="*/ 7009424 w 10032639"/>
                <a:gd name="connsiteY1919" fmla="*/ 1935914 h 2801577"/>
                <a:gd name="connsiteX1920" fmla="*/ 7024904 w 10032639"/>
                <a:gd name="connsiteY1920" fmla="*/ 1929075 h 2801577"/>
                <a:gd name="connsiteX1921" fmla="*/ 7042185 w 10032639"/>
                <a:gd name="connsiteY1921" fmla="*/ 1922236 h 2801577"/>
                <a:gd name="connsiteX1922" fmla="*/ 7057665 w 10032639"/>
                <a:gd name="connsiteY1922" fmla="*/ 1915396 h 2801577"/>
                <a:gd name="connsiteX1923" fmla="*/ 7074946 w 10032639"/>
                <a:gd name="connsiteY1923" fmla="*/ 1906758 h 2801577"/>
                <a:gd name="connsiteX1924" fmla="*/ 7102666 w 10032639"/>
                <a:gd name="connsiteY1924" fmla="*/ 1884080 h 2801577"/>
                <a:gd name="connsiteX1925" fmla="*/ 7128587 w 10032639"/>
                <a:gd name="connsiteY1925" fmla="*/ 1859963 h 2801577"/>
                <a:gd name="connsiteX1926" fmla="*/ 7142628 w 10032639"/>
                <a:gd name="connsiteY1926" fmla="*/ 1847725 h 2801577"/>
                <a:gd name="connsiteX1927" fmla="*/ 7156308 w 10032639"/>
                <a:gd name="connsiteY1927" fmla="*/ 1839086 h 2801577"/>
                <a:gd name="connsiteX1928" fmla="*/ 7173589 w 10032639"/>
                <a:gd name="connsiteY1928" fmla="*/ 1830447 h 2801577"/>
                <a:gd name="connsiteX1929" fmla="*/ 7189069 w 10032639"/>
                <a:gd name="connsiteY1929" fmla="*/ 1826848 h 2801577"/>
                <a:gd name="connsiteX1930" fmla="*/ 7196269 w 10032639"/>
                <a:gd name="connsiteY1930" fmla="*/ 1818209 h 2801577"/>
                <a:gd name="connsiteX1931" fmla="*/ 7201309 w 10032639"/>
                <a:gd name="connsiteY1931" fmla="*/ 1811370 h 2801577"/>
                <a:gd name="connsiteX1932" fmla="*/ 7214990 w 10032639"/>
                <a:gd name="connsiteY1932" fmla="*/ 1800931 h 2801577"/>
                <a:gd name="connsiteX1933" fmla="*/ 7230830 w 10032639"/>
                <a:gd name="connsiteY1933" fmla="*/ 1792292 h 2801577"/>
                <a:gd name="connsiteX1934" fmla="*/ 7246311 w 10032639"/>
                <a:gd name="connsiteY1934" fmla="*/ 1787253 h 2801577"/>
                <a:gd name="connsiteX1935" fmla="*/ 7253151 w 10032639"/>
                <a:gd name="connsiteY1935" fmla="*/ 1776814 h 2801577"/>
                <a:gd name="connsiteX1936" fmla="*/ 7260351 w 10032639"/>
                <a:gd name="connsiteY1936" fmla="*/ 1768175 h 2801577"/>
                <a:gd name="connsiteX1937" fmla="*/ 7268991 w 10032639"/>
                <a:gd name="connsiteY1937" fmla="*/ 1761336 h 2801577"/>
                <a:gd name="connsiteX1938" fmla="*/ 7275832 w 10032639"/>
                <a:gd name="connsiteY1938" fmla="*/ 1754497 h 2801577"/>
                <a:gd name="connsiteX1939" fmla="*/ 7313993 w 10032639"/>
                <a:gd name="connsiteY1939" fmla="*/ 1730020 h 2801577"/>
                <a:gd name="connsiteX1940" fmla="*/ 7319033 w 10032639"/>
                <a:gd name="connsiteY1940" fmla="*/ 1728220 h 2801577"/>
                <a:gd name="connsiteX1941" fmla="*/ 7324433 w 10032639"/>
                <a:gd name="connsiteY1941" fmla="*/ 1724980 h 2801577"/>
                <a:gd name="connsiteX1942" fmla="*/ 7331881 w 10032639"/>
                <a:gd name="connsiteY1942" fmla="*/ 1714431 h 2801577"/>
                <a:gd name="connsiteX1943" fmla="*/ 7334513 w 10032639"/>
                <a:gd name="connsiteY1943" fmla="*/ 1712742 h 2801577"/>
                <a:gd name="connsiteX1944" fmla="*/ 2211843 w 10032639"/>
                <a:gd name="connsiteY1944" fmla="*/ 1696933 h 2801577"/>
                <a:gd name="connsiteX1945" fmla="*/ 2158528 w 10032639"/>
                <a:gd name="connsiteY1945" fmla="*/ 1722416 h 2801577"/>
                <a:gd name="connsiteX1946" fmla="*/ 2156413 w 10032639"/>
                <a:gd name="connsiteY1946" fmla="*/ 1722857 h 2801577"/>
                <a:gd name="connsiteX1947" fmla="*/ 2142735 w 10032639"/>
                <a:gd name="connsiteY1947" fmla="*/ 1729698 h 2801577"/>
                <a:gd name="connsiteX1948" fmla="*/ 2142224 w 10032639"/>
                <a:gd name="connsiteY1948" fmla="*/ 1730208 h 2801577"/>
                <a:gd name="connsiteX1949" fmla="*/ 2106381 w 10032639"/>
                <a:gd name="connsiteY1949" fmla="*/ 1747340 h 2801577"/>
                <a:gd name="connsiteX1950" fmla="*/ 2115019 w 10032639"/>
                <a:gd name="connsiteY1950" fmla="*/ 1748780 h 2801577"/>
                <a:gd name="connsiteX1951" fmla="*/ 2123658 w 10032639"/>
                <a:gd name="connsiteY1951" fmla="*/ 1750581 h 2801577"/>
                <a:gd name="connsiteX1952" fmla="*/ 2132296 w 10032639"/>
                <a:gd name="connsiteY1952" fmla="*/ 1740139 h 2801577"/>
                <a:gd name="connsiteX1953" fmla="*/ 2142224 w 10032639"/>
                <a:gd name="connsiteY1953" fmla="*/ 1730208 h 2801577"/>
                <a:gd name="connsiteX1954" fmla="*/ 2158528 w 10032639"/>
                <a:gd name="connsiteY1954" fmla="*/ 1722416 h 2801577"/>
                <a:gd name="connsiteX1955" fmla="*/ 2173689 w 10032639"/>
                <a:gd name="connsiteY1955" fmla="*/ 1719256 h 2801577"/>
                <a:gd name="connsiteX1956" fmla="*/ 2208604 w 10032639"/>
                <a:gd name="connsiteY1956" fmla="*/ 1712415 h 2801577"/>
                <a:gd name="connsiteX1957" fmla="*/ 2208604 w 10032639"/>
                <a:gd name="connsiteY1957" fmla="*/ 1705574 h 2801577"/>
                <a:gd name="connsiteX1958" fmla="*/ 3158491 w 10032639"/>
                <a:gd name="connsiteY1958" fmla="*/ 1695132 h 2801577"/>
                <a:gd name="connsiteX1959" fmla="*/ 3151652 w 10032639"/>
                <a:gd name="connsiteY1959" fmla="*/ 1698733 h 2801577"/>
                <a:gd name="connsiteX1960" fmla="*/ 3151652 w 10032639"/>
                <a:gd name="connsiteY1960" fmla="*/ 1700173 h 2801577"/>
                <a:gd name="connsiteX1961" fmla="*/ 3156691 w 10032639"/>
                <a:gd name="connsiteY1961" fmla="*/ 1698733 h 2801577"/>
                <a:gd name="connsiteX1962" fmla="*/ 8209634 w 10032639"/>
                <a:gd name="connsiteY1962" fmla="*/ 1694803 h 2801577"/>
                <a:gd name="connsiteX1963" fmla="*/ 8204233 w 10032639"/>
                <a:gd name="connsiteY1963" fmla="*/ 1698404 h 2801577"/>
                <a:gd name="connsiteX1964" fmla="*/ 8188750 w 10032639"/>
                <a:gd name="connsiteY1964" fmla="*/ 1705246 h 2801577"/>
                <a:gd name="connsiteX1965" fmla="*/ 8191991 w 10032639"/>
                <a:gd name="connsiteY1965" fmla="*/ 1707047 h 2801577"/>
                <a:gd name="connsiteX1966" fmla="*/ 8197392 w 10032639"/>
                <a:gd name="connsiteY1966" fmla="*/ 1703445 h 2801577"/>
                <a:gd name="connsiteX1967" fmla="*/ 8204233 w 10032639"/>
                <a:gd name="connsiteY1967" fmla="*/ 1699844 h 2801577"/>
                <a:gd name="connsiteX1968" fmla="*/ 9636208 w 10032639"/>
                <a:gd name="connsiteY1968" fmla="*/ 1693002 h 2801577"/>
                <a:gd name="connsiteX1969" fmla="*/ 9546192 w 10032639"/>
                <a:gd name="connsiteY1969" fmla="*/ 1783028 h 2801577"/>
                <a:gd name="connsiteX1970" fmla="*/ 9443934 w 10032639"/>
                <a:gd name="connsiteY1970" fmla="*/ 1878456 h 2801577"/>
                <a:gd name="connsiteX1971" fmla="*/ 9459417 w 10032639"/>
                <a:gd name="connsiteY1971" fmla="*/ 1868013 h 2801577"/>
                <a:gd name="connsiteX1972" fmla="*/ 9501184 w 10032639"/>
                <a:gd name="connsiteY1972" fmla="*/ 1834883 h 2801577"/>
                <a:gd name="connsiteX1973" fmla="*/ 9546192 w 10032639"/>
                <a:gd name="connsiteY1973" fmla="*/ 1797072 h 2801577"/>
                <a:gd name="connsiteX1974" fmla="*/ 9592641 w 10032639"/>
                <a:gd name="connsiteY1974" fmla="*/ 1755660 h 2801577"/>
                <a:gd name="connsiteX1975" fmla="*/ 9639809 w 10032639"/>
                <a:gd name="connsiteY1975" fmla="*/ 1710287 h 2801577"/>
                <a:gd name="connsiteX1976" fmla="*/ 9638009 w 10032639"/>
                <a:gd name="connsiteY1976" fmla="*/ 1701645 h 2801577"/>
                <a:gd name="connsiteX1977" fmla="*/ 2061387 w 10032639"/>
                <a:gd name="connsiteY1977" fmla="*/ 1691532 h 2801577"/>
                <a:gd name="connsiteX1978" fmla="*/ 2050949 w 10032639"/>
                <a:gd name="connsiteY1978" fmla="*/ 1696933 h 2801577"/>
                <a:gd name="connsiteX1979" fmla="*/ 2059588 w 10032639"/>
                <a:gd name="connsiteY1979" fmla="*/ 1696933 h 2801577"/>
                <a:gd name="connsiteX1980" fmla="*/ 617660 w 10032639"/>
                <a:gd name="connsiteY1980" fmla="*/ 1689732 h 2801577"/>
                <a:gd name="connsiteX1981" fmla="*/ 562589 w 10032639"/>
                <a:gd name="connsiteY1981" fmla="*/ 1721056 h 2801577"/>
                <a:gd name="connsiteX1982" fmla="*/ 566188 w 10032639"/>
                <a:gd name="connsiteY1982" fmla="*/ 1719256 h 2801577"/>
                <a:gd name="connsiteX1983" fmla="*/ 583466 w 10032639"/>
                <a:gd name="connsiteY1983" fmla="*/ 1714215 h 2801577"/>
                <a:gd name="connsiteX1984" fmla="*/ 595344 w 10032639"/>
                <a:gd name="connsiteY1984" fmla="*/ 1707374 h 2801577"/>
                <a:gd name="connsiteX1985" fmla="*/ 598943 w 10032639"/>
                <a:gd name="connsiteY1985" fmla="*/ 1707374 h 2801577"/>
                <a:gd name="connsiteX1986" fmla="*/ 3383815 w 10032639"/>
                <a:gd name="connsiteY1986" fmla="*/ 1682891 h 2801577"/>
                <a:gd name="connsiteX1987" fmla="*/ 3309307 w 10032639"/>
                <a:gd name="connsiteY1987" fmla="*/ 1710615 h 2801577"/>
                <a:gd name="connsiteX1988" fmla="*/ 3316146 w 10032639"/>
                <a:gd name="connsiteY1988" fmla="*/ 1712415 h 2801577"/>
                <a:gd name="connsiteX1989" fmla="*/ 3328384 w 10032639"/>
                <a:gd name="connsiteY1989" fmla="*/ 1712415 h 2801577"/>
                <a:gd name="connsiteX1990" fmla="*/ 3338822 w 10032639"/>
                <a:gd name="connsiteY1990" fmla="*/ 1710615 h 2801577"/>
                <a:gd name="connsiteX1991" fmla="*/ 3349261 w 10032639"/>
                <a:gd name="connsiteY1991" fmla="*/ 1705574 h 2801577"/>
                <a:gd name="connsiteX1992" fmla="*/ 3359339 w 10032639"/>
                <a:gd name="connsiteY1992" fmla="*/ 1696933 h 2801577"/>
                <a:gd name="connsiteX1993" fmla="*/ 3371577 w 10032639"/>
                <a:gd name="connsiteY1993" fmla="*/ 1688291 h 2801577"/>
                <a:gd name="connsiteX1994" fmla="*/ 1896894 w 10032639"/>
                <a:gd name="connsiteY1994" fmla="*/ 1681090 h 2801577"/>
                <a:gd name="connsiteX1995" fmla="*/ 1770554 w 10032639"/>
                <a:gd name="connsiteY1995" fmla="*/ 1745540 h 2801577"/>
                <a:gd name="connsiteX1996" fmla="*/ 1812308 w 10032639"/>
                <a:gd name="connsiteY1996" fmla="*/ 1733298 h 2801577"/>
                <a:gd name="connsiteX1997" fmla="*/ 1827785 w 10032639"/>
                <a:gd name="connsiteY1997" fmla="*/ 1729698 h 2801577"/>
                <a:gd name="connsiteX1998" fmla="*/ 1841463 w 10032639"/>
                <a:gd name="connsiteY1998" fmla="*/ 1726457 h 2801577"/>
                <a:gd name="connsiteX1999" fmla="*/ 1850102 w 10032639"/>
                <a:gd name="connsiteY1999" fmla="*/ 1716016 h 2801577"/>
                <a:gd name="connsiteX2000" fmla="*/ 1860540 w 10032639"/>
                <a:gd name="connsiteY2000" fmla="*/ 1705574 h 2801577"/>
                <a:gd name="connsiteX2001" fmla="*/ 1865579 w 10032639"/>
                <a:gd name="connsiteY2001" fmla="*/ 1701973 h 2801577"/>
                <a:gd name="connsiteX2002" fmla="*/ 1872778 w 10032639"/>
                <a:gd name="connsiteY2002" fmla="*/ 1700173 h 2801577"/>
                <a:gd name="connsiteX2003" fmla="*/ 1877817 w 10032639"/>
                <a:gd name="connsiteY2003" fmla="*/ 1698733 h 2801577"/>
                <a:gd name="connsiteX2004" fmla="*/ 1886456 w 10032639"/>
                <a:gd name="connsiteY2004" fmla="*/ 1700173 h 2801577"/>
                <a:gd name="connsiteX2005" fmla="*/ 1888255 w 10032639"/>
                <a:gd name="connsiteY2005" fmla="*/ 1698733 h 2801577"/>
                <a:gd name="connsiteX2006" fmla="*/ 1893295 w 10032639"/>
                <a:gd name="connsiteY2006" fmla="*/ 1686491 h 2801577"/>
                <a:gd name="connsiteX2007" fmla="*/ 3203844 w 10032639"/>
                <a:gd name="connsiteY2007" fmla="*/ 1677850 h 2801577"/>
                <a:gd name="connsiteX2008" fmla="*/ 3191606 w 10032639"/>
                <a:gd name="connsiteY2008" fmla="*/ 1682891 h 2801577"/>
                <a:gd name="connsiteX2009" fmla="*/ 3193406 w 10032639"/>
                <a:gd name="connsiteY2009" fmla="*/ 1682891 h 2801577"/>
                <a:gd name="connsiteX2010" fmla="*/ 3198445 w 10032639"/>
                <a:gd name="connsiteY2010" fmla="*/ 1681090 h 2801577"/>
                <a:gd name="connsiteX2011" fmla="*/ 486281 w 10032639"/>
                <a:gd name="connsiteY2011" fmla="*/ 1677850 h 2801577"/>
                <a:gd name="connsiteX2012" fmla="*/ 448127 w 10032639"/>
                <a:gd name="connsiteY2012" fmla="*/ 1689732 h 2801577"/>
                <a:gd name="connsiteX2013" fmla="*/ 436249 w 10032639"/>
                <a:gd name="connsiteY2013" fmla="*/ 1696933 h 2801577"/>
                <a:gd name="connsiteX2014" fmla="*/ 431210 w 10032639"/>
                <a:gd name="connsiteY2014" fmla="*/ 1700173 h 2801577"/>
                <a:gd name="connsiteX2015" fmla="*/ 427611 w 10032639"/>
                <a:gd name="connsiteY2015" fmla="*/ 1705574 h 2801577"/>
                <a:gd name="connsiteX2016" fmla="*/ 443088 w 10032639"/>
                <a:gd name="connsiteY2016" fmla="*/ 1700173 h 2801577"/>
                <a:gd name="connsiteX2017" fmla="*/ 456766 w 10032639"/>
                <a:gd name="connsiteY2017" fmla="*/ 1693332 h 2801577"/>
                <a:gd name="connsiteX2018" fmla="*/ 472604 w 10032639"/>
                <a:gd name="connsiteY2018" fmla="*/ 1686491 h 2801577"/>
                <a:gd name="connsiteX2019" fmla="*/ 6230000 w 10032639"/>
                <a:gd name="connsiteY2019" fmla="*/ 1674587 h 2801577"/>
                <a:gd name="connsiteX2020" fmla="*/ 6216320 w 10032639"/>
                <a:gd name="connsiteY2020" fmla="*/ 1683226 h 2801577"/>
                <a:gd name="connsiteX2021" fmla="*/ 6219920 w 10032639"/>
                <a:gd name="connsiteY2021" fmla="*/ 1681426 h 2801577"/>
                <a:gd name="connsiteX2022" fmla="*/ 1912372 w 10032639"/>
                <a:gd name="connsiteY2022" fmla="*/ 1672449 h 2801577"/>
                <a:gd name="connsiteX2023" fmla="*/ 1901933 w 10032639"/>
                <a:gd name="connsiteY2023" fmla="*/ 1677850 h 2801577"/>
                <a:gd name="connsiteX2024" fmla="*/ 1903733 w 10032639"/>
                <a:gd name="connsiteY2024" fmla="*/ 1677850 h 2801577"/>
                <a:gd name="connsiteX2025" fmla="*/ 1910572 w 10032639"/>
                <a:gd name="connsiteY2025" fmla="*/ 1676050 h 2801577"/>
                <a:gd name="connsiteX2026" fmla="*/ 4550535 w 10032639"/>
                <a:gd name="connsiteY2026" fmla="*/ 1668076 h 2801577"/>
                <a:gd name="connsiteX2027" fmla="*/ 4531815 w 10032639"/>
                <a:gd name="connsiteY2027" fmla="*/ 1685355 h 2801577"/>
                <a:gd name="connsiteX2028" fmla="*/ 4523174 w 10032639"/>
                <a:gd name="connsiteY2028" fmla="*/ 1697594 h 2801577"/>
                <a:gd name="connsiteX2029" fmla="*/ 4510934 w 10032639"/>
                <a:gd name="connsiteY2029" fmla="*/ 1711273 h 2801577"/>
                <a:gd name="connsiteX2030" fmla="*/ 4521374 w 10032639"/>
                <a:gd name="connsiteY2030" fmla="*/ 1702634 h 2801577"/>
                <a:gd name="connsiteX2031" fmla="*/ 4531815 w 10032639"/>
                <a:gd name="connsiteY2031" fmla="*/ 1692194 h 2801577"/>
                <a:gd name="connsiteX2032" fmla="*/ 4541895 w 10032639"/>
                <a:gd name="connsiteY2032" fmla="*/ 1679955 h 2801577"/>
                <a:gd name="connsiteX2033" fmla="*/ 3423409 w 10032639"/>
                <a:gd name="connsiteY2033" fmla="*/ 1665608 h 2801577"/>
                <a:gd name="connsiteX2034" fmla="*/ 3422756 w 10032639"/>
                <a:gd name="connsiteY2034" fmla="*/ 1666605 h 2801577"/>
                <a:gd name="connsiteX2035" fmla="*/ 3393964 w 10032639"/>
                <a:gd name="connsiteY2035" fmla="*/ 1678305 h 2801577"/>
                <a:gd name="connsiteX2036" fmla="*/ 3388854 w 10032639"/>
                <a:gd name="connsiteY2036" fmla="*/ 1679650 h 2801577"/>
                <a:gd name="connsiteX2037" fmla="*/ 3390654 w 10032639"/>
                <a:gd name="connsiteY2037" fmla="*/ 1679650 h 2801577"/>
                <a:gd name="connsiteX2038" fmla="*/ 3393964 w 10032639"/>
                <a:gd name="connsiteY2038" fmla="*/ 1678305 h 2801577"/>
                <a:gd name="connsiteX2039" fmla="*/ 3402532 w 10032639"/>
                <a:gd name="connsiteY2039" fmla="*/ 1676050 h 2801577"/>
                <a:gd name="connsiteX2040" fmla="*/ 3416570 w 10032639"/>
                <a:gd name="connsiteY2040" fmla="*/ 1676050 h 2801577"/>
                <a:gd name="connsiteX2041" fmla="*/ 3422756 w 10032639"/>
                <a:gd name="connsiteY2041" fmla="*/ 1666605 h 2801577"/>
                <a:gd name="connsiteX2042" fmla="*/ 3425208 w 10032639"/>
                <a:gd name="connsiteY2042" fmla="*/ 1665608 h 2801577"/>
                <a:gd name="connsiteX2043" fmla="*/ 2298590 w 10032639"/>
                <a:gd name="connsiteY2043" fmla="*/ 1660567 h 2801577"/>
                <a:gd name="connsiteX2044" fmla="*/ 2289951 w 10032639"/>
                <a:gd name="connsiteY2044" fmla="*/ 1663808 h 2801577"/>
                <a:gd name="connsiteX2045" fmla="*/ 2215443 w 10032639"/>
                <a:gd name="connsiteY2045" fmla="*/ 1696933 h 2801577"/>
                <a:gd name="connsiteX2046" fmla="*/ 2222282 w 10032639"/>
                <a:gd name="connsiteY2046" fmla="*/ 1696933 h 2801577"/>
                <a:gd name="connsiteX2047" fmla="*/ 2243159 w 10032639"/>
                <a:gd name="connsiteY2047" fmla="*/ 1688291 h 2801577"/>
                <a:gd name="connsiteX2048" fmla="*/ 2262235 w 10032639"/>
                <a:gd name="connsiteY2048" fmla="*/ 1679650 h 2801577"/>
                <a:gd name="connsiteX2049" fmla="*/ 2281312 w 10032639"/>
                <a:gd name="connsiteY2049" fmla="*/ 1671009 h 2801577"/>
                <a:gd name="connsiteX2050" fmla="*/ 5998153 w 10032639"/>
                <a:gd name="connsiteY2050" fmla="*/ 1648670 h 2801577"/>
                <a:gd name="connsiteX2051" fmla="*/ 5959992 w 10032639"/>
                <a:gd name="connsiteY2051" fmla="*/ 1672787 h 2801577"/>
                <a:gd name="connsiteX2052" fmla="*/ 5922191 w 10032639"/>
                <a:gd name="connsiteY2052" fmla="*/ 1695464 h 2801577"/>
                <a:gd name="connsiteX2053" fmla="*/ 5909951 w 10032639"/>
                <a:gd name="connsiteY2053" fmla="*/ 1704103 h 2801577"/>
                <a:gd name="connsiteX2054" fmla="*/ 5925431 w 10032639"/>
                <a:gd name="connsiteY2054" fmla="*/ 1698704 h 2801577"/>
                <a:gd name="connsiteX2055" fmla="*/ 5946312 w 10032639"/>
                <a:gd name="connsiteY2055" fmla="*/ 1690065 h 2801577"/>
                <a:gd name="connsiteX2056" fmla="*/ 5967193 w 10032639"/>
                <a:gd name="connsiteY2056" fmla="*/ 1678186 h 2801577"/>
                <a:gd name="connsiteX2057" fmla="*/ 5982673 w 10032639"/>
                <a:gd name="connsiteY2057" fmla="*/ 1664148 h 2801577"/>
                <a:gd name="connsiteX2058" fmla="*/ 4581857 w 10032639"/>
                <a:gd name="connsiteY2058" fmla="*/ 1642157 h 2801577"/>
                <a:gd name="connsiteX2059" fmla="*/ 4571416 w 10032639"/>
                <a:gd name="connsiteY2059" fmla="*/ 1650797 h 2801577"/>
                <a:gd name="connsiteX2060" fmla="*/ 4580057 w 10032639"/>
                <a:gd name="connsiteY2060" fmla="*/ 1647197 h 2801577"/>
                <a:gd name="connsiteX2061" fmla="*/ 8384265 w 10032639"/>
                <a:gd name="connsiteY2061" fmla="*/ 1641148 h 2801577"/>
                <a:gd name="connsiteX2062" fmla="*/ 8315133 w 10032639"/>
                <a:gd name="connsiteY2062" fmla="*/ 1698404 h 2801577"/>
                <a:gd name="connsiteX2063" fmla="*/ 8247801 w 10032639"/>
                <a:gd name="connsiteY2063" fmla="*/ 1752059 h 2801577"/>
                <a:gd name="connsiteX2064" fmla="*/ 8178308 w 10032639"/>
                <a:gd name="connsiteY2064" fmla="*/ 1807515 h 2801577"/>
                <a:gd name="connsiteX2065" fmla="*/ 8188750 w 10032639"/>
                <a:gd name="connsiteY2065" fmla="*/ 1800313 h 2801577"/>
                <a:gd name="connsiteX2066" fmla="*/ 8199192 w 10032639"/>
                <a:gd name="connsiteY2066" fmla="*/ 1795272 h 2801577"/>
                <a:gd name="connsiteX2067" fmla="*/ 8211074 w 10032639"/>
                <a:gd name="connsiteY2067" fmla="*/ 1791671 h 2801577"/>
                <a:gd name="connsiteX2068" fmla="*/ 8225117 w 10032639"/>
                <a:gd name="connsiteY2068" fmla="*/ 1790230 h 2801577"/>
                <a:gd name="connsiteX2069" fmla="*/ 8230158 w 10032639"/>
                <a:gd name="connsiteY2069" fmla="*/ 1776186 h 2801577"/>
                <a:gd name="connsiteX2070" fmla="*/ 8239159 w 10032639"/>
                <a:gd name="connsiteY2070" fmla="*/ 1765743 h 2801577"/>
                <a:gd name="connsiteX2071" fmla="*/ 8249241 w 10032639"/>
                <a:gd name="connsiteY2071" fmla="*/ 1758901 h 2801577"/>
                <a:gd name="connsiteX2072" fmla="*/ 8263284 w 10032639"/>
                <a:gd name="connsiteY2072" fmla="*/ 1753860 h 2801577"/>
                <a:gd name="connsiteX2073" fmla="*/ 8284167 w 10032639"/>
                <a:gd name="connsiteY2073" fmla="*/ 1748458 h 2801577"/>
                <a:gd name="connsiteX2074" fmla="*/ 8292809 w 10032639"/>
                <a:gd name="connsiteY2074" fmla="*/ 1745217 h 2801577"/>
                <a:gd name="connsiteX2075" fmla="*/ 8301450 w 10032639"/>
                <a:gd name="connsiteY2075" fmla="*/ 1739816 h 2801577"/>
                <a:gd name="connsiteX2076" fmla="*/ 8308292 w 10032639"/>
                <a:gd name="connsiteY2076" fmla="*/ 1732974 h 2801577"/>
                <a:gd name="connsiteX2077" fmla="*/ 8321974 w 10032639"/>
                <a:gd name="connsiteY2077" fmla="*/ 1718930 h 2801577"/>
                <a:gd name="connsiteX2078" fmla="*/ 8327015 w 10032639"/>
                <a:gd name="connsiteY2078" fmla="*/ 1712088 h 2801577"/>
                <a:gd name="connsiteX2079" fmla="*/ 8334216 w 10032639"/>
                <a:gd name="connsiteY2079" fmla="*/ 1703445 h 2801577"/>
                <a:gd name="connsiteX2080" fmla="*/ 8342858 w 10032639"/>
                <a:gd name="connsiteY2080" fmla="*/ 1693002 h 2801577"/>
                <a:gd name="connsiteX2081" fmla="*/ 8355100 w 10032639"/>
                <a:gd name="connsiteY2081" fmla="*/ 1684360 h 2801577"/>
                <a:gd name="connsiteX2082" fmla="*/ 8366982 w 10032639"/>
                <a:gd name="connsiteY2082" fmla="*/ 1679319 h 2801577"/>
                <a:gd name="connsiteX2083" fmla="*/ 8379224 w 10032639"/>
                <a:gd name="connsiteY2083" fmla="*/ 1673917 h 2801577"/>
                <a:gd name="connsiteX2084" fmla="*/ 8381024 w 10032639"/>
                <a:gd name="connsiteY2084" fmla="*/ 1656632 h 2801577"/>
                <a:gd name="connsiteX2085" fmla="*/ 3099821 w 10032639"/>
                <a:gd name="connsiteY2085" fmla="*/ 1639684 h 2801577"/>
                <a:gd name="connsiteX2086" fmla="*/ 3004436 w 10032639"/>
                <a:gd name="connsiteY2086" fmla="*/ 1676050 h 2801577"/>
                <a:gd name="connsiteX2087" fmla="*/ 2911211 w 10032639"/>
                <a:gd name="connsiteY2087" fmla="*/ 1710615 h 2801577"/>
                <a:gd name="connsiteX2088" fmla="*/ 2911211 w 10032639"/>
                <a:gd name="connsiteY2088" fmla="*/ 1719256 h 2801577"/>
                <a:gd name="connsiteX2089" fmla="*/ 2958004 w 10032639"/>
                <a:gd name="connsiteY2089" fmla="*/ 1700173 h 2801577"/>
                <a:gd name="connsiteX2090" fmla="*/ 3009835 w 10032639"/>
                <a:gd name="connsiteY2090" fmla="*/ 1681090 h 2801577"/>
                <a:gd name="connsiteX2091" fmla="*/ 3030352 w 10032639"/>
                <a:gd name="connsiteY2091" fmla="*/ 1674249 h 2801577"/>
                <a:gd name="connsiteX2092" fmla="*/ 3053028 w 10032639"/>
                <a:gd name="connsiteY2092" fmla="*/ 1665608 h 2801577"/>
                <a:gd name="connsiteX2093" fmla="*/ 3075705 w 10032639"/>
                <a:gd name="connsiteY2093" fmla="*/ 1653726 h 2801577"/>
                <a:gd name="connsiteX2094" fmla="*/ 3506555 w 10032639"/>
                <a:gd name="connsiteY2094" fmla="*/ 1634643 h 2801577"/>
                <a:gd name="connsiteX2095" fmla="*/ 3457963 w 10032639"/>
                <a:gd name="connsiteY2095" fmla="*/ 1653726 h 2801577"/>
                <a:gd name="connsiteX2096" fmla="*/ 3470201 w 10032639"/>
                <a:gd name="connsiteY2096" fmla="*/ 1651926 h 2801577"/>
                <a:gd name="connsiteX2097" fmla="*/ 3482439 w 10032639"/>
                <a:gd name="connsiteY2097" fmla="*/ 1648326 h 2801577"/>
                <a:gd name="connsiteX2098" fmla="*/ 3492877 w 10032639"/>
                <a:gd name="connsiteY2098" fmla="*/ 1643285 h 2801577"/>
                <a:gd name="connsiteX2099" fmla="*/ 3503316 w 10032639"/>
                <a:gd name="connsiteY2099" fmla="*/ 1638244 h 2801577"/>
                <a:gd name="connsiteX2100" fmla="*/ 9388844 w 10032639"/>
                <a:gd name="connsiteY2100" fmla="*/ 1629264 h 2801577"/>
                <a:gd name="connsiteX2101" fmla="*/ 9348877 w 10032639"/>
                <a:gd name="connsiteY2101" fmla="*/ 1665275 h 2801577"/>
                <a:gd name="connsiteX2102" fmla="*/ 9300268 w 10032639"/>
                <a:gd name="connsiteY2102" fmla="*/ 1707047 h 2801577"/>
                <a:gd name="connsiteX2103" fmla="*/ 9250219 w 10032639"/>
                <a:gd name="connsiteY2103" fmla="*/ 1748458 h 2801577"/>
                <a:gd name="connsiteX2104" fmla="*/ 9194769 w 10032639"/>
                <a:gd name="connsiteY2104" fmla="*/ 1788430 h 2801577"/>
                <a:gd name="connsiteX2105" fmla="*/ 9137519 w 10032639"/>
                <a:gd name="connsiteY2105" fmla="*/ 1828041 h 2801577"/>
                <a:gd name="connsiteX2106" fmla="*/ 9137519 w 10032639"/>
                <a:gd name="connsiteY2106" fmla="*/ 1834883 h 2801577"/>
                <a:gd name="connsiteX2107" fmla="*/ 9137519 w 10032639"/>
                <a:gd name="connsiteY2107" fmla="*/ 1838484 h 2801577"/>
                <a:gd name="connsiteX2108" fmla="*/ 9141120 w 10032639"/>
                <a:gd name="connsiteY2108" fmla="*/ 1847127 h 2801577"/>
                <a:gd name="connsiteX2109" fmla="*/ 9149761 w 10032639"/>
                <a:gd name="connsiteY2109" fmla="*/ 1843886 h 2801577"/>
                <a:gd name="connsiteX2110" fmla="*/ 9158403 w 10032639"/>
                <a:gd name="connsiteY2110" fmla="*/ 1838484 h 2801577"/>
                <a:gd name="connsiteX2111" fmla="*/ 9163444 w 10032639"/>
                <a:gd name="connsiteY2111" fmla="*/ 1831642 h 2801577"/>
                <a:gd name="connsiteX2112" fmla="*/ 9168485 w 10032639"/>
                <a:gd name="connsiteY2112" fmla="*/ 1826241 h 2801577"/>
                <a:gd name="connsiteX2113" fmla="*/ 9180727 w 10032639"/>
                <a:gd name="connsiteY2113" fmla="*/ 1808956 h 2801577"/>
                <a:gd name="connsiteX2114" fmla="*/ 9194769 w 10032639"/>
                <a:gd name="connsiteY2114" fmla="*/ 1797072 h 2801577"/>
                <a:gd name="connsiteX2115" fmla="*/ 9212053 w 10032639"/>
                <a:gd name="connsiteY2115" fmla="*/ 1788430 h 2801577"/>
                <a:gd name="connsiteX2116" fmla="*/ 9229336 w 10032639"/>
                <a:gd name="connsiteY2116" fmla="*/ 1781588 h 2801577"/>
                <a:gd name="connsiteX2117" fmla="*/ 9239777 w 10032639"/>
                <a:gd name="connsiteY2117" fmla="*/ 1769344 h 2801577"/>
                <a:gd name="connsiteX2118" fmla="*/ 9252020 w 10032639"/>
                <a:gd name="connsiteY2118" fmla="*/ 1753860 h 2801577"/>
                <a:gd name="connsiteX2119" fmla="*/ 9267503 w 10032639"/>
                <a:gd name="connsiteY2119" fmla="*/ 1738015 h 2801577"/>
                <a:gd name="connsiteX2120" fmla="*/ 9288026 w 10032639"/>
                <a:gd name="connsiteY2120" fmla="*/ 1722531 h 2801577"/>
                <a:gd name="connsiteX2121" fmla="*/ 9291627 w 10032639"/>
                <a:gd name="connsiteY2121" fmla="*/ 1718930 h 2801577"/>
                <a:gd name="connsiteX2122" fmla="*/ 9322592 w 10032639"/>
                <a:gd name="connsiteY2122" fmla="*/ 1691202 h 2801577"/>
                <a:gd name="connsiteX2123" fmla="*/ 9350677 w 10032639"/>
                <a:gd name="connsiteY2123" fmla="*/ 1665275 h 2801577"/>
                <a:gd name="connsiteX2124" fmla="*/ 8117818 w 10032639"/>
                <a:gd name="connsiteY2124" fmla="*/ 1620622 h 2801577"/>
                <a:gd name="connsiteX2125" fmla="*/ 7946427 w 10032639"/>
                <a:gd name="connsiteY2125" fmla="*/ 1743417 h 2801577"/>
                <a:gd name="connsiteX2126" fmla="*/ 7941026 w 10032639"/>
                <a:gd name="connsiteY2126" fmla="*/ 1753860 h 2801577"/>
                <a:gd name="connsiteX2127" fmla="*/ 7934185 w 10032639"/>
                <a:gd name="connsiteY2127" fmla="*/ 1762502 h 2801577"/>
                <a:gd name="connsiteX2128" fmla="*/ 7927344 w 10032639"/>
                <a:gd name="connsiteY2128" fmla="*/ 1771145 h 2801577"/>
                <a:gd name="connsiteX2129" fmla="*/ 7918702 w 10032639"/>
                <a:gd name="connsiteY2129" fmla="*/ 1777987 h 2801577"/>
                <a:gd name="connsiteX2130" fmla="*/ 7902859 w 10032639"/>
                <a:gd name="connsiteY2130" fmla="*/ 1791671 h 2801577"/>
                <a:gd name="connsiteX2131" fmla="*/ 7885936 w 10032639"/>
                <a:gd name="connsiteY2131" fmla="*/ 1802114 h 2801577"/>
                <a:gd name="connsiteX2132" fmla="*/ 7873694 w 10032639"/>
                <a:gd name="connsiteY2132" fmla="*/ 1814357 h 2801577"/>
                <a:gd name="connsiteX2133" fmla="*/ 7865053 w 10032639"/>
                <a:gd name="connsiteY2133" fmla="*/ 1823000 h 2801577"/>
                <a:gd name="connsiteX2134" fmla="*/ 7858211 w 10032639"/>
                <a:gd name="connsiteY2134" fmla="*/ 1829842 h 2801577"/>
                <a:gd name="connsiteX2135" fmla="*/ 7854611 w 10032639"/>
                <a:gd name="connsiteY2135" fmla="*/ 1836684 h 2801577"/>
                <a:gd name="connsiteX2136" fmla="*/ 7854611 w 10032639"/>
                <a:gd name="connsiteY2136" fmla="*/ 1845326 h 2801577"/>
                <a:gd name="connsiteX2137" fmla="*/ 7865053 w 10032639"/>
                <a:gd name="connsiteY2137" fmla="*/ 1840285 h 2801577"/>
                <a:gd name="connsiteX2138" fmla="*/ 7877295 w 10032639"/>
                <a:gd name="connsiteY2138" fmla="*/ 1833443 h 2801577"/>
                <a:gd name="connsiteX2139" fmla="*/ 7885936 w 10032639"/>
                <a:gd name="connsiteY2139" fmla="*/ 1826241 h 2801577"/>
                <a:gd name="connsiteX2140" fmla="*/ 7894218 w 10032639"/>
                <a:gd name="connsiteY2140" fmla="*/ 1815798 h 2801577"/>
                <a:gd name="connsiteX2141" fmla="*/ 7908260 w 10032639"/>
                <a:gd name="connsiteY2141" fmla="*/ 1802114 h 2801577"/>
                <a:gd name="connsiteX2142" fmla="*/ 7923743 w 10032639"/>
                <a:gd name="connsiteY2142" fmla="*/ 1790230 h 2801577"/>
                <a:gd name="connsiteX2143" fmla="*/ 7941026 w 10032639"/>
                <a:gd name="connsiteY2143" fmla="*/ 1781588 h 2801577"/>
                <a:gd name="connsiteX2144" fmla="*/ 7960110 w 10032639"/>
                <a:gd name="connsiteY2144" fmla="*/ 1772945 h 2801577"/>
                <a:gd name="connsiteX2145" fmla="*/ 7967311 w 10032639"/>
                <a:gd name="connsiteY2145" fmla="*/ 1757101 h 2801577"/>
                <a:gd name="connsiteX2146" fmla="*/ 7975952 w 10032639"/>
                <a:gd name="connsiteY2146" fmla="*/ 1741616 h 2801577"/>
                <a:gd name="connsiteX2147" fmla="*/ 7984594 w 10032639"/>
                <a:gd name="connsiteY2147" fmla="*/ 1727932 h 2801577"/>
                <a:gd name="connsiteX2148" fmla="*/ 7995036 w 10032639"/>
                <a:gd name="connsiteY2148" fmla="*/ 1715689 h 2801577"/>
                <a:gd name="connsiteX2149" fmla="*/ 8012319 w 10032639"/>
                <a:gd name="connsiteY2149" fmla="*/ 1701645 h 2801577"/>
                <a:gd name="connsiteX2150" fmla="*/ 8029602 w 10032639"/>
                <a:gd name="connsiteY2150" fmla="*/ 1687961 h 2801577"/>
                <a:gd name="connsiteX2151" fmla="*/ 8048325 w 10032639"/>
                <a:gd name="connsiteY2151" fmla="*/ 1675718 h 2801577"/>
                <a:gd name="connsiteX2152" fmla="*/ 8062368 w 10032639"/>
                <a:gd name="connsiteY2152" fmla="*/ 1663474 h 2801577"/>
                <a:gd name="connsiteX2153" fmla="*/ 8079651 w 10032639"/>
                <a:gd name="connsiteY2153" fmla="*/ 1649790 h 2801577"/>
                <a:gd name="connsiteX2154" fmla="*/ 8098734 w 10032639"/>
                <a:gd name="connsiteY2154" fmla="*/ 1636106 h 2801577"/>
                <a:gd name="connsiteX2155" fmla="*/ 4888229 w 10032639"/>
                <a:gd name="connsiteY2155" fmla="*/ 1604000 h 2801577"/>
                <a:gd name="connsiteX2156" fmla="*/ 4886429 w 10032639"/>
                <a:gd name="connsiteY2156" fmla="*/ 1605800 h 2801577"/>
                <a:gd name="connsiteX2157" fmla="*/ 4888229 w 10032639"/>
                <a:gd name="connsiteY2157" fmla="*/ 1605800 h 2801577"/>
                <a:gd name="connsiteX2158" fmla="*/ 8308292 w 10032639"/>
                <a:gd name="connsiteY2158" fmla="*/ 1599736 h 2801577"/>
                <a:gd name="connsiteX2159" fmla="*/ 8294249 w 10032639"/>
                <a:gd name="connsiteY2159" fmla="*/ 1606578 h 2801577"/>
                <a:gd name="connsiteX2160" fmla="*/ 8280567 w 10032639"/>
                <a:gd name="connsiteY2160" fmla="*/ 1618821 h 2801577"/>
                <a:gd name="connsiteX2161" fmla="*/ 8263284 w 10032639"/>
                <a:gd name="connsiteY2161" fmla="*/ 1637907 h 2801577"/>
                <a:gd name="connsiteX2162" fmla="*/ 8270125 w 10032639"/>
                <a:gd name="connsiteY2162" fmla="*/ 1636106 h 2801577"/>
                <a:gd name="connsiteX2163" fmla="*/ 8278766 w 10032639"/>
                <a:gd name="connsiteY2163" fmla="*/ 1634306 h 2801577"/>
                <a:gd name="connsiteX2164" fmla="*/ 8287408 w 10032639"/>
                <a:gd name="connsiteY2164" fmla="*/ 1625663 h 2801577"/>
                <a:gd name="connsiteX2165" fmla="*/ 8292809 w 10032639"/>
                <a:gd name="connsiteY2165" fmla="*/ 1620622 h 2801577"/>
                <a:gd name="connsiteX2166" fmla="*/ 8294249 w 10032639"/>
                <a:gd name="connsiteY2166" fmla="*/ 1615220 h 2801577"/>
                <a:gd name="connsiteX2167" fmla="*/ 8297850 w 10032639"/>
                <a:gd name="connsiteY2167" fmla="*/ 1608378 h 2801577"/>
                <a:gd name="connsiteX2168" fmla="*/ 7339913 w 10032639"/>
                <a:gd name="connsiteY2168" fmla="*/ 1593237 h 2801577"/>
                <a:gd name="connsiteX2169" fmla="*/ 7286272 w 10032639"/>
                <a:gd name="connsiteY2169" fmla="*/ 1633192 h 2801577"/>
                <a:gd name="connsiteX2170" fmla="*/ 7237670 w 10032639"/>
                <a:gd name="connsiteY2170" fmla="*/ 1667748 h 2801577"/>
                <a:gd name="connsiteX2171" fmla="*/ 7190869 w 10032639"/>
                <a:gd name="connsiteY2171" fmla="*/ 1697264 h 2801577"/>
                <a:gd name="connsiteX2172" fmla="*/ 7146228 w 10032639"/>
                <a:gd name="connsiteY2172" fmla="*/ 1723181 h 2801577"/>
                <a:gd name="connsiteX2173" fmla="*/ 7097626 w 10032639"/>
                <a:gd name="connsiteY2173" fmla="*/ 1750897 h 2801577"/>
                <a:gd name="connsiteX2174" fmla="*/ 7049025 w 10032639"/>
                <a:gd name="connsiteY2174" fmla="*/ 1780414 h 2801577"/>
                <a:gd name="connsiteX2175" fmla="*/ 7002223 w 10032639"/>
                <a:gd name="connsiteY2175" fmla="*/ 1811370 h 2801577"/>
                <a:gd name="connsiteX2176" fmla="*/ 6953622 w 10032639"/>
                <a:gd name="connsiteY2176" fmla="*/ 1845925 h 2801577"/>
                <a:gd name="connsiteX2177" fmla="*/ 6962622 w 10032639"/>
                <a:gd name="connsiteY2177" fmla="*/ 1868602 h 2801577"/>
                <a:gd name="connsiteX2178" fmla="*/ 7043985 w 10032639"/>
                <a:gd name="connsiteY2178" fmla="*/ 1802731 h 2801577"/>
                <a:gd name="connsiteX2179" fmla="*/ 7087186 w 10032639"/>
                <a:gd name="connsiteY2179" fmla="*/ 1769975 h 2801577"/>
                <a:gd name="connsiteX2180" fmla="*/ 7130387 w 10032639"/>
                <a:gd name="connsiteY2180" fmla="*/ 1738659 h 2801577"/>
                <a:gd name="connsiteX2181" fmla="*/ 7182229 w 10032639"/>
                <a:gd name="connsiteY2181" fmla="*/ 1704103 h 2801577"/>
                <a:gd name="connsiteX2182" fmla="*/ 7235870 w 10032639"/>
                <a:gd name="connsiteY2182" fmla="*/ 1670987 h 2801577"/>
                <a:gd name="connsiteX2183" fmla="*/ 7288072 w 10032639"/>
                <a:gd name="connsiteY2183" fmla="*/ 1638231 h 2801577"/>
                <a:gd name="connsiteX2184" fmla="*/ 7339913 w 10032639"/>
                <a:gd name="connsiteY2184" fmla="*/ 1607275 h 2801577"/>
                <a:gd name="connsiteX2185" fmla="*/ 7339913 w 10032639"/>
                <a:gd name="connsiteY2185" fmla="*/ 1600436 h 2801577"/>
                <a:gd name="connsiteX2186" fmla="*/ 4640899 w 10032639"/>
                <a:gd name="connsiteY2186" fmla="*/ 1590321 h 2801577"/>
                <a:gd name="connsiteX2187" fmla="*/ 4626858 w 10032639"/>
                <a:gd name="connsiteY2187" fmla="*/ 1602200 h 2801577"/>
                <a:gd name="connsiteX2188" fmla="*/ 4604538 w 10032639"/>
                <a:gd name="connsiteY2188" fmla="*/ 1621279 h 2801577"/>
                <a:gd name="connsiteX2189" fmla="*/ 4609578 w 10032639"/>
                <a:gd name="connsiteY2189" fmla="*/ 1619839 h 2801577"/>
                <a:gd name="connsiteX2190" fmla="*/ 4640899 w 10032639"/>
                <a:gd name="connsiteY2190" fmla="*/ 1604000 h 2801577"/>
                <a:gd name="connsiteX2191" fmla="*/ 7111307 w 10032639"/>
                <a:gd name="connsiteY2191" fmla="*/ 1561921 h 2801577"/>
                <a:gd name="connsiteX2192" fmla="*/ 7109507 w 10032639"/>
                <a:gd name="connsiteY2192" fmla="*/ 1563721 h 2801577"/>
                <a:gd name="connsiteX2193" fmla="*/ 7111307 w 10032639"/>
                <a:gd name="connsiteY2193" fmla="*/ 1563721 h 2801577"/>
                <a:gd name="connsiteX2194" fmla="*/ 1822746 w 10032639"/>
                <a:gd name="connsiteY2194" fmla="*/ 1539229 h 2801577"/>
                <a:gd name="connsiteX2195" fmla="*/ 1727362 w 10032639"/>
                <a:gd name="connsiteY2195" fmla="*/ 1587836 h 2801577"/>
                <a:gd name="connsiteX2196" fmla="*/ 1630177 w 10032639"/>
                <a:gd name="connsiteY2196" fmla="*/ 1632843 h 2801577"/>
                <a:gd name="connsiteX2197" fmla="*/ 1557829 w 10032639"/>
                <a:gd name="connsiteY2197" fmla="*/ 1665608 h 2801577"/>
                <a:gd name="connsiteX2198" fmla="*/ 1486560 w 10032639"/>
                <a:gd name="connsiteY2198" fmla="*/ 1701973 h 2801577"/>
                <a:gd name="connsiteX2199" fmla="*/ 1417451 w 10032639"/>
                <a:gd name="connsiteY2199" fmla="*/ 1740139 h 2801577"/>
                <a:gd name="connsiteX2200" fmla="*/ 1351582 w 10032639"/>
                <a:gd name="connsiteY2200" fmla="*/ 1780105 h 2801577"/>
                <a:gd name="connsiteX2201" fmla="*/ 1356981 w 10032639"/>
                <a:gd name="connsiteY2201" fmla="*/ 1788746 h 2801577"/>
                <a:gd name="connsiteX2202" fmla="*/ 1360221 w 10032639"/>
                <a:gd name="connsiteY2202" fmla="*/ 1799188 h 2801577"/>
                <a:gd name="connsiteX2203" fmla="*/ 1360221 w 10032639"/>
                <a:gd name="connsiteY2203" fmla="*/ 1802428 h 2801577"/>
                <a:gd name="connsiteX2204" fmla="*/ 1362020 w 10032639"/>
                <a:gd name="connsiteY2204" fmla="*/ 1812870 h 2801577"/>
                <a:gd name="connsiteX2205" fmla="*/ 1393335 w 10032639"/>
                <a:gd name="connsiteY2205" fmla="*/ 1797388 h 2801577"/>
                <a:gd name="connsiteX2206" fmla="*/ 1424290 w 10032639"/>
                <a:gd name="connsiteY2206" fmla="*/ 1780105 h 2801577"/>
                <a:gd name="connsiteX2207" fmla="*/ 1445167 w 10032639"/>
                <a:gd name="connsiteY2207" fmla="*/ 1766063 h 2801577"/>
                <a:gd name="connsiteX2208" fmla="*/ 1464244 w 10032639"/>
                <a:gd name="connsiteY2208" fmla="*/ 1754181 h 2801577"/>
                <a:gd name="connsiteX2209" fmla="*/ 1479721 w 10032639"/>
                <a:gd name="connsiteY2209" fmla="*/ 1743740 h 2801577"/>
                <a:gd name="connsiteX2210" fmla="*/ 1491959 w 10032639"/>
                <a:gd name="connsiteY2210" fmla="*/ 1731498 h 2801577"/>
                <a:gd name="connsiteX2211" fmla="*/ 1496998 w 10032639"/>
                <a:gd name="connsiteY2211" fmla="*/ 1726457 h 2801577"/>
                <a:gd name="connsiteX2212" fmla="*/ 1502398 w 10032639"/>
                <a:gd name="connsiteY2212" fmla="*/ 1726457 h 2801577"/>
                <a:gd name="connsiteX2213" fmla="*/ 1507437 w 10032639"/>
                <a:gd name="connsiteY2213" fmla="*/ 1726457 h 2801577"/>
                <a:gd name="connsiteX2214" fmla="*/ 1511036 w 10032639"/>
                <a:gd name="connsiteY2214" fmla="*/ 1722857 h 2801577"/>
                <a:gd name="connsiteX2215" fmla="*/ 1517875 w 10032639"/>
                <a:gd name="connsiteY2215" fmla="*/ 1719256 h 2801577"/>
                <a:gd name="connsiteX2216" fmla="*/ 1524714 w 10032639"/>
                <a:gd name="connsiteY2216" fmla="*/ 1716016 h 2801577"/>
                <a:gd name="connsiteX2217" fmla="*/ 1533353 w 10032639"/>
                <a:gd name="connsiteY2217" fmla="*/ 1716016 h 2801577"/>
                <a:gd name="connsiteX2218" fmla="*/ 1540551 w 10032639"/>
                <a:gd name="connsiteY2218" fmla="*/ 1717816 h 2801577"/>
                <a:gd name="connsiteX2219" fmla="*/ 1568267 w 10032639"/>
                <a:gd name="connsiteY2219" fmla="*/ 1689732 h 2801577"/>
                <a:gd name="connsiteX2220" fmla="*/ 1581945 w 10032639"/>
                <a:gd name="connsiteY2220" fmla="*/ 1677850 h 2801577"/>
                <a:gd name="connsiteX2221" fmla="*/ 1599222 w 10032639"/>
                <a:gd name="connsiteY2221" fmla="*/ 1665608 h 2801577"/>
                <a:gd name="connsiteX2222" fmla="*/ 1619739 w 10032639"/>
                <a:gd name="connsiteY2222" fmla="*/ 1651926 h 2801577"/>
                <a:gd name="connsiteX2223" fmla="*/ 1642415 w 10032639"/>
                <a:gd name="connsiteY2223" fmla="*/ 1638244 h 2801577"/>
                <a:gd name="connsiteX2224" fmla="*/ 1663292 w 10032639"/>
                <a:gd name="connsiteY2224" fmla="*/ 1626002 h 2801577"/>
                <a:gd name="connsiteX2225" fmla="*/ 1684168 w 10032639"/>
                <a:gd name="connsiteY2225" fmla="*/ 1617361 h 2801577"/>
                <a:gd name="connsiteX2226" fmla="*/ 1723762 w 10032639"/>
                <a:gd name="connsiteY2226" fmla="*/ 1598278 h 2801577"/>
                <a:gd name="connsiteX2227" fmla="*/ 1763716 w 10032639"/>
                <a:gd name="connsiteY2227" fmla="*/ 1579195 h 2801577"/>
                <a:gd name="connsiteX2228" fmla="*/ 1766955 w 10032639"/>
                <a:gd name="connsiteY2228" fmla="*/ 1577395 h 2801577"/>
                <a:gd name="connsiteX2229" fmla="*/ 1793231 w 10032639"/>
                <a:gd name="connsiteY2229" fmla="*/ 1561913 h 2801577"/>
                <a:gd name="connsiteX2230" fmla="*/ 1815547 w 10032639"/>
                <a:gd name="connsiteY2230" fmla="*/ 1546070 h 2801577"/>
                <a:gd name="connsiteX2231" fmla="*/ 8386065 w 10032639"/>
                <a:gd name="connsiteY2231" fmla="*/ 1537078 h 2801577"/>
                <a:gd name="connsiteX2232" fmla="*/ 8368782 w 10032639"/>
                <a:gd name="connsiteY2232" fmla="*/ 1552922 h 2801577"/>
                <a:gd name="connsiteX2233" fmla="*/ 8346098 w 10032639"/>
                <a:gd name="connsiteY2233" fmla="*/ 1573448 h 2801577"/>
                <a:gd name="connsiteX2234" fmla="*/ 8353299 w 10032639"/>
                <a:gd name="connsiteY2234" fmla="*/ 1568407 h 2801577"/>
                <a:gd name="connsiteX2235" fmla="*/ 8365181 w 10032639"/>
                <a:gd name="connsiteY2235" fmla="*/ 1563005 h 2801577"/>
                <a:gd name="connsiteX2236" fmla="*/ 8374183 w 10032639"/>
                <a:gd name="connsiteY2236" fmla="*/ 1557964 h 2801577"/>
                <a:gd name="connsiteX2237" fmla="*/ 8379224 w 10032639"/>
                <a:gd name="connsiteY2237" fmla="*/ 1551122 h 2801577"/>
                <a:gd name="connsiteX2238" fmla="*/ 8382825 w 10032639"/>
                <a:gd name="connsiteY2238" fmla="*/ 1545720 h 2801577"/>
                <a:gd name="connsiteX2239" fmla="*/ 1668331 w 10032639"/>
                <a:gd name="connsiteY2239" fmla="*/ 1535989 h 2801577"/>
                <a:gd name="connsiteX2240" fmla="*/ 1670131 w 10032639"/>
                <a:gd name="connsiteY2240" fmla="*/ 1537429 h 2801577"/>
                <a:gd name="connsiteX2241" fmla="*/ 1670131 w 10032639"/>
                <a:gd name="connsiteY2241" fmla="*/ 1535989 h 2801577"/>
                <a:gd name="connsiteX2242" fmla="*/ 1988680 w 10032639"/>
                <a:gd name="connsiteY2242" fmla="*/ 1534189 h 2801577"/>
                <a:gd name="connsiteX2243" fmla="*/ 1895095 w 10032639"/>
                <a:gd name="connsiteY2243" fmla="*/ 1591437 h 2801577"/>
                <a:gd name="connsiteX2244" fmla="*/ 1803309 w 10032639"/>
                <a:gd name="connsiteY2244" fmla="*/ 1641484 h 2801577"/>
                <a:gd name="connsiteX2245" fmla="*/ 1832824 w 10032639"/>
                <a:gd name="connsiteY2245" fmla="*/ 1634643 h 2801577"/>
                <a:gd name="connsiteX2246" fmla="*/ 1865579 w 10032639"/>
                <a:gd name="connsiteY2246" fmla="*/ 1627802 h 2801577"/>
                <a:gd name="connsiteX2247" fmla="*/ 1872778 w 10032639"/>
                <a:gd name="connsiteY2247" fmla="*/ 1615561 h 2801577"/>
                <a:gd name="connsiteX2248" fmla="*/ 1876017 w 10032639"/>
                <a:gd name="connsiteY2248" fmla="*/ 1608720 h 2801577"/>
                <a:gd name="connsiteX2249" fmla="*/ 1881417 w 10032639"/>
                <a:gd name="connsiteY2249" fmla="*/ 1603319 h 2801577"/>
                <a:gd name="connsiteX2250" fmla="*/ 1888255 w 10032639"/>
                <a:gd name="connsiteY2250" fmla="*/ 1596478 h 2801577"/>
                <a:gd name="connsiteX2251" fmla="*/ 1895095 w 10032639"/>
                <a:gd name="connsiteY2251" fmla="*/ 1592877 h 2801577"/>
                <a:gd name="connsiteX2252" fmla="*/ 1905533 w 10032639"/>
                <a:gd name="connsiteY2252" fmla="*/ 1589637 h 2801577"/>
                <a:gd name="connsiteX2253" fmla="*/ 1915971 w 10032639"/>
                <a:gd name="connsiteY2253" fmla="*/ 1589637 h 2801577"/>
                <a:gd name="connsiteX2254" fmla="*/ 1926409 w 10032639"/>
                <a:gd name="connsiteY2254" fmla="*/ 1587836 h 2801577"/>
                <a:gd name="connsiteX2255" fmla="*/ 1935048 w 10032639"/>
                <a:gd name="connsiteY2255" fmla="*/ 1584236 h 2801577"/>
                <a:gd name="connsiteX2256" fmla="*/ 1941887 w 10032639"/>
                <a:gd name="connsiteY2256" fmla="*/ 1577395 h 2801577"/>
                <a:gd name="connsiteX2257" fmla="*/ 1948726 w 10032639"/>
                <a:gd name="connsiteY2257" fmla="*/ 1568754 h 2801577"/>
                <a:gd name="connsiteX2258" fmla="*/ 1959164 w 10032639"/>
                <a:gd name="connsiteY2258" fmla="*/ 1560112 h 2801577"/>
                <a:gd name="connsiteX2259" fmla="*/ 1971402 w 10032639"/>
                <a:gd name="connsiteY2259" fmla="*/ 1551471 h 2801577"/>
                <a:gd name="connsiteX2260" fmla="*/ 1983640 w 10032639"/>
                <a:gd name="connsiteY2260" fmla="*/ 1542830 h 2801577"/>
                <a:gd name="connsiteX2261" fmla="*/ 1997318 w 10032639"/>
                <a:gd name="connsiteY2261" fmla="*/ 1534189 h 2801577"/>
                <a:gd name="connsiteX2262" fmla="*/ 8398307 w 10032639"/>
                <a:gd name="connsiteY2262" fmla="*/ 1523394 h 2801577"/>
                <a:gd name="connsiteX2263" fmla="*/ 8387866 w 10032639"/>
                <a:gd name="connsiteY2263" fmla="*/ 1535637 h 2801577"/>
                <a:gd name="connsiteX2264" fmla="*/ 8396507 w 10032639"/>
                <a:gd name="connsiteY2264" fmla="*/ 1535637 h 2801577"/>
                <a:gd name="connsiteX2265" fmla="*/ 8400108 w 10032639"/>
                <a:gd name="connsiteY2265" fmla="*/ 1535637 h 2801577"/>
                <a:gd name="connsiteX2266" fmla="*/ 7929144 w 10032639"/>
                <a:gd name="connsiteY2266" fmla="*/ 1523394 h 2801577"/>
                <a:gd name="connsiteX2267" fmla="*/ 7899619 w 10032639"/>
                <a:gd name="connsiteY2267" fmla="*/ 1542479 h 2801577"/>
                <a:gd name="connsiteX2268" fmla="*/ 7899619 w 10032639"/>
                <a:gd name="connsiteY2268" fmla="*/ 1544280 h 2801577"/>
                <a:gd name="connsiteX2269" fmla="*/ 7910061 w 10032639"/>
                <a:gd name="connsiteY2269" fmla="*/ 1538878 h 2801577"/>
                <a:gd name="connsiteX2270" fmla="*/ 7920142 w 10032639"/>
                <a:gd name="connsiteY2270" fmla="*/ 1535637 h 2801577"/>
                <a:gd name="connsiteX2271" fmla="*/ 4723702 w 10032639"/>
                <a:gd name="connsiteY2271" fmla="*/ 1519045 h 2801577"/>
                <a:gd name="connsiteX2272" fmla="*/ 4704622 w 10032639"/>
                <a:gd name="connsiteY2272" fmla="*/ 1534884 h 2801577"/>
                <a:gd name="connsiteX2273" fmla="*/ 4715062 w 10032639"/>
                <a:gd name="connsiteY2273" fmla="*/ 1533085 h 2801577"/>
                <a:gd name="connsiteX2274" fmla="*/ 5759466 w 10032639"/>
                <a:gd name="connsiteY2274" fmla="*/ 1517287 h 2801577"/>
                <a:gd name="connsiteX2275" fmla="*/ 5749026 w 10032639"/>
                <a:gd name="connsiteY2275" fmla="*/ 1518726 h 2801577"/>
                <a:gd name="connsiteX2276" fmla="*/ 5749026 w 10032639"/>
                <a:gd name="connsiteY2276" fmla="*/ 1524126 h 2801577"/>
                <a:gd name="connsiteX2277" fmla="*/ 4424170 w 10032639"/>
                <a:gd name="connsiteY2277" fmla="*/ 1515806 h 2801577"/>
                <a:gd name="connsiteX2278" fmla="*/ 4422370 w 10032639"/>
                <a:gd name="connsiteY2278" fmla="*/ 1526245 h 2801577"/>
                <a:gd name="connsiteX2279" fmla="*/ 4420930 w 10032639"/>
                <a:gd name="connsiteY2279" fmla="*/ 1536324 h 2801577"/>
                <a:gd name="connsiteX2280" fmla="*/ 4432811 w 10032639"/>
                <a:gd name="connsiteY2280" fmla="*/ 1534884 h 2801577"/>
                <a:gd name="connsiteX2281" fmla="*/ 4427771 w 10032639"/>
                <a:gd name="connsiteY2281" fmla="*/ 1526245 h 2801577"/>
                <a:gd name="connsiteX2282" fmla="*/ 2457684 w 10032639"/>
                <a:gd name="connsiteY2282" fmla="*/ 1508265 h 2801577"/>
                <a:gd name="connsiteX2283" fmla="*/ 2367699 w 10032639"/>
                <a:gd name="connsiteY2283" fmla="*/ 1553271 h 2801577"/>
                <a:gd name="connsiteX2284" fmla="*/ 2369498 w 10032639"/>
                <a:gd name="connsiteY2284" fmla="*/ 1553271 h 2801577"/>
                <a:gd name="connsiteX2285" fmla="*/ 2383176 w 10032639"/>
                <a:gd name="connsiteY2285" fmla="*/ 1558312 h 2801577"/>
                <a:gd name="connsiteX2286" fmla="*/ 2390375 w 10032639"/>
                <a:gd name="connsiteY2286" fmla="*/ 1563353 h 2801577"/>
                <a:gd name="connsiteX2287" fmla="*/ 2397213 w 10032639"/>
                <a:gd name="connsiteY2287" fmla="*/ 1568754 h 2801577"/>
                <a:gd name="connsiteX2288" fmla="*/ 2400813 w 10032639"/>
                <a:gd name="connsiteY2288" fmla="*/ 1573794 h 2801577"/>
                <a:gd name="connsiteX2289" fmla="*/ 2402253 w 10032639"/>
                <a:gd name="connsiteY2289" fmla="*/ 1580995 h 2801577"/>
                <a:gd name="connsiteX2290" fmla="*/ 2405852 w 10032639"/>
                <a:gd name="connsiteY2290" fmla="*/ 1591437 h 2801577"/>
                <a:gd name="connsiteX2291" fmla="*/ 2405852 w 10032639"/>
                <a:gd name="connsiteY2291" fmla="*/ 1600078 h 2801577"/>
                <a:gd name="connsiteX2292" fmla="*/ 2405852 w 10032639"/>
                <a:gd name="connsiteY2292" fmla="*/ 1605119 h 2801577"/>
                <a:gd name="connsiteX2293" fmla="*/ 2414491 w 10032639"/>
                <a:gd name="connsiteY2293" fmla="*/ 1601879 h 2801577"/>
                <a:gd name="connsiteX2294" fmla="*/ 2421330 w 10032639"/>
                <a:gd name="connsiteY2294" fmla="*/ 1610520 h 2801577"/>
                <a:gd name="connsiteX2295" fmla="*/ 2426369 w 10032639"/>
                <a:gd name="connsiteY2295" fmla="*/ 1589637 h 2801577"/>
                <a:gd name="connsiteX2296" fmla="*/ 2431768 w 10032639"/>
                <a:gd name="connsiteY2296" fmla="*/ 1570554 h 2801577"/>
                <a:gd name="connsiteX2297" fmla="*/ 2445446 w 10032639"/>
                <a:gd name="connsiteY2297" fmla="*/ 1537429 h 2801577"/>
                <a:gd name="connsiteX2298" fmla="*/ 796191 w 10032639"/>
                <a:gd name="connsiteY2298" fmla="*/ 1502864 h 2801577"/>
                <a:gd name="connsiteX2299" fmla="*/ 735721 w 10032639"/>
                <a:gd name="connsiteY2299" fmla="*/ 1535989 h 2801577"/>
                <a:gd name="connsiteX2300" fmla="*/ 680290 w 10032639"/>
                <a:gd name="connsiteY2300" fmla="*/ 1566953 h 2801577"/>
                <a:gd name="connsiteX2301" fmla="*/ 610821 w 10032639"/>
                <a:gd name="connsiteY2301" fmla="*/ 1608720 h 2801577"/>
                <a:gd name="connsiteX2302" fmla="*/ 634937 w 10032639"/>
                <a:gd name="connsiteY2302" fmla="*/ 1605119 h 2801577"/>
                <a:gd name="connsiteX2303" fmla="*/ 647175 w 10032639"/>
                <a:gd name="connsiteY2303" fmla="*/ 1594678 h 2801577"/>
                <a:gd name="connsiteX2304" fmla="*/ 659413 w 10032639"/>
                <a:gd name="connsiteY2304" fmla="*/ 1586036 h 2801577"/>
                <a:gd name="connsiteX2305" fmla="*/ 685329 w 10032639"/>
                <a:gd name="connsiteY2305" fmla="*/ 1568754 h 2801577"/>
                <a:gd name="connsiteX2306" fmla="*/ 716644 w 10032639"/>
                <a:gd name="connsiteY2306" fmla="*/ 1551471 h 2801577"/>
                <a:gd name="connsiteX2307" fmla="*/ 744360 w 10032639"/>
                <a:gd name="connsiteY2307" fmla="*/ 1537429 h 2801577"/>
                <a:gd name="connsiteX2308" fmla="*/ 769916 w 10032639"/>
                <a:gd name="connsiteY2308" fmla="*/ 1520146 h 2801577"/>
                <a:gd name="connsiteX2309" fmla="*/ 3108459 w 10032639"/>
                <a:gd name="connsiteY2309" fmla="*/ 1499623 h 2801577"/>
                <a:gd name="connsiteX2310" fmla="*/ 3101621 w 10032639"/>
                <a:gd name="connsiteY2310" fmla="*/ 1502864 h 2801577"/>
                <a:gd name="connsiteX2311" fmla="*/ 3103420 w 10032639"/>
                <a:gd name="connsiteY2311" fmla="*/ 1502864 h 2801577"/>
                <a:gd name="connsiteX2312" fmla="*/ 9641249 w 10032639"/>
                <a:gd name="connsiteY2312" fmla="*/ 1497466 h 2801577"/>
                <a:gd name="connsiteX2313" fmla="*/ 9578958 w 10032639"/>
                <a:gd name="connsiteY2313" fmla="*/ 1563005 h 2801577"/>
                <a:gd name="connsiteX2314" fmla="*/ 9522068 w 10032639"/>
                <a:gd name="connsiteY2314" fmla="*/ 1622062 h 2801577"/>
                <a:gd name="connsiteX2315" fmla="*/ 9466618 w 10032639"/>
                <a:gd name="connsiteY2315" fmla="*/ 1675718 h 2801577"/>
                <a:gd name="connsiteX2316" fmla="*/ 9414769 w 10032639"/>
                <a:gd name="connsiteY2316" fmla="*/ 1726132 h 2801577"/>
                <a:gd name="connsiteX2317" fmla="*/ 9350677 w 10032639"/>
                <a:gd name="connsiteY2317" fmla="*/ 1781588 h 2801577"/>
                <a:gd name="connsiteX2318" fmla="*/ 9282985 w 10032639"/>
                <a:gd name="connsiteY2318" fmla="*/ 1836684 h 2801577"/>
                <a:gd name="connsiteX2319" fmla="*/ 9206652 w 10032639"/>
                <a:gd name="connsiteY2319" fmla="*/ 1893940 h 2801577"/>
                <a:gd name="connsiteX2320" fmla="*/ 9125637 w 10032639"/>
                <a:gd name="connsiteY2320" fmla="*/ 1954437 h 2801577"/>
                <a:gd name="connsiteX2321" fmla="*/ 9092511 w 10032639"/>
                <a:gd name="connsiteY2321" fmla="*/ 2075792 h 2801577"/>
                <a:gd name="connsiteX2322" fmla="*/ 9090711 w 10032639"/>
                <a:gd name="connsiteY2322" fmla="*/ 2080834 h 2801577"/>
                <a:gd name="connsiteX2323" fmla="*/ 9109794 w 10032639"/>
                <a:gd name="connsiteY2323" fmla="*/ 2070751 h 2801577"/>
                <a:gd name="connsiteX2324" fmla="*/ 9130678 w 10032639"/>
                <a:gd name="connsiteY2324" fmla="*/ 2062108 h 2801577"/>
                <a:gd name="connsiteX2325" fmla="*/ 9137519 w 10032639"/>
                <a:gd name="connsiteY2325" fmla="*/ 2048064 h 2801577"/>
                <a:gd name="connsiteX2326" fmla="*/ 9146161 w 10032639"/>
                <a:gd name="connsiteY2326" fmla="*/ 2034380 h 2801577"/>
                <a:gd name="connsiteX2327" fmla="*/ 9151202 w 10032639"/>
                <a:gd name="connsiteY2327" fmla="*/ 2027538 h 2801577"/>
                <a:gd name="connsiteX2328" fmla="*/ 9159843 w 10032639"/>
                <a:gd name="connsiteY2328" fmla="*/ 2022137 h 2801577"/>
                <a:gd name="connsiteX2329" fmla="*/ 9168485 w 10032639"/>
                <a:gd name="connsiteY2329" fmla="*/ 2017095 h 2801577"/>
                <a:gd name="connsiteX2330" fmla="*/ 9178927 w 10032639"/>
                <a:gd name="connsiteY2330" fmla="*/ 2013494 h 2801577"/>
                <a:gd name="connsiteX2331" fmla="*/ 9186128 w 10032639"/>
                <a:gd name="connsiteY2331" fmla="*/ 2009893 h 2801577"/>
                <a:gd name="connsiteX2332" fmla="*/ 9194769 w 10032639"/>
                <a:gd name="connsiteY2332" fmla="*/ 2003051 h 2801577"/>
                <a:gd name="connsiteX2333" fmla="*/ 9203411 w 10032639"/>
                <a:gd name="connsiteY2333" fmla="*/ 1992608 h 2801577"/>
                <a:gd name="connsiteX2334" fmla="*/ 9210252 w 10032639"/>
                <a:gd name="connsiteY2334" fmla="*/ 1980725 h 2801577"/>
                <a:gd name="connsiteX2335" fmla="*/ 9213853 w 10032639"/>
                <a:gd name="connsiteY2335" fmla="*/ 1975323 h 2801577"/>
                <a:gd name="connsiteX2336" fmla="*/ 9220694 w 10032639"/>
                <a:gd name="connsiteY2336" fmla="*/ 1970282 h 2801577"/>
                <a:gd name="connsiteX2337" fmla="*/ 9227535 w 10032639"/>
                <a:gd name="connsiteY2337" fmla="*/ 1968481 h 2801577"/>
                <a:gd name="connsiteX2338" fmla="*/ 9234737 w 10032639"/>
                <a:gd name="connsiteY2338" fmla="*/ 1963080 h 2801577"/>
                <a:gd name="connsiteX2339" fmla="*/ 9243378 w 10032639"/>
                <a:gd name="connsiteY2339" fmla="*/ 1961279 h 2801577"/>
                <a:gd name="connsiteX2340" fmla="*/ 9244818 w 10032639"/>
                <a:gd name="connsiteY2340" fmla="*/ 1954437 h 2801577"/>
                <a:gd name="connsiteX2341" fmla="*/ 9248419 w 10032639"/>
                <a:gd name="connsiteY2341" fmla="*/ 1949396 h 2801577"/>
                <a:gd name="connsiteX2342" fmla="*/ 9252020 w 10032639"/>
                <a:gd name="connsiteY2342" fmla="*/ 1945795 h 2801577"/>
                <a:gd name="connsiteX2343" fmla="*/ 9265702 w 10032639"/>
                <a:gd name="connsiteY2343" fmla="*/ 1930310 h 2801577"/>
                <a:gd name="connsiteX2344" fmla="*/ 9281185 w 10032639"/>
                <a:gd name="connsiteY2344" fmla="*/ 1911225 h 2801577"/>
                <a:gd name="connsiteX2345" fmla="*/ 9288026 w 10032639"/>
                <a:gd name="connsiteY2345" fmla="*/ 1901142 h 2801577"/>
                <a:gd name="connsiteX2346" fmla="*/ 9338435 w 10032639"/>
                <a:gd name="connsiteY2346" fmla="*/ 1854329 h 2801577"/>
                <a:gd name="connsiteX2347" fmla="*/ 9343476 w 10032639"/>
                <a:gd name="connsiteY2347" fmla="*/ 1850728 h 2801577"/>
                <a:gd name="connsiteX2348" fmla="*/ 9350677 w 10032639"/>
                <a:gd name="connsiteY2348" fmla="*/ 1847127 h 2801577"/>
                <a:gd name="connsiteX2349" fmla="*/ 9359319 w 10032639"/>
                <a:gd name="connsiteY2349" fmla="*/ 1842085 h 2801577"/>
                <a:gd name="connsiteX2350" fmla="*/ 9367960 w 10032639"/>
                <a:gd name="connsiteY2350" fmla="*/ 1838484 h 2801577"/>
                <a:gd name="connsiteX2351" fmla="*/ 9376602 w 10032639"/>
                <a:gd name="connsiteY2351" fmla="*/ 1834883 h 2801577"/>
                <a:gd name="connsiteX2352" fmla="*/ 9388844 w 10032639"/>
                <a:gd name="connsiteY2352" fmla="*/ 1831642 h 2801577"/>
                <a:gd name="connsiteX2353" fmla="*/ 9392085 w 10032639"/>
                <a:gd name="connsiteY2353" fmla="*/ 1817598 h 2801577"/>
                <a:gd name="connsiteX2354" fmla="*/ 9398926 w 10032639"/>
                <a:gd name="connsiteY2354" fmla="*/ 1805715 h 2801577"/>
                <a:gd name="connsiteX2355" fmla="*/ 9407567 w 10032639"/>
                <a:gd name="connsiteY2355" fmla="*/ 1795272 h 2801577"/>
                <a:gd name="connsiteX2356" fmla="*/ 9416209 w 10032639"/>
                <a:gd name="connsiteY2356" fmla="*/ 1784829 h 2801577"/>
                <a:gd name="connsiteX2357" fmla="*/ 9426651 w 10032639"/>
                <a:gd name="connsiteY2357" fmla="*/ 1774386 h 2801577"/>
                <a:gd name="connsiteX2358" fmla="*/ 9438893 w 10032639"/>
                <a:gd name="connsiteY2358" fmla="*/ 1765743 h 2801577"/>
                <a:gd name="connsiteX2359" fmla="*/ 9452575 w 10032639"/>
                <a:gd name="connsiteY2359" fmla="*/ 1757101 h 2801577"/>
                <a:gd name="connsiteX2360" fmla="*/ 9468058 w 10032639"/>
                <a:gd name="connsiteY2360" fmla="*/ 1748458 h 2801577"/>
                <a:gd name="connsiteX2361" fmla="*/ 9469859 w 10032639"/>
                <a:gd name="connsiteY2361" fmla="*/ 1743417 h 2801577"/>
                <a:gd name="connsiteX2362" fmla="*/ 9473459 w 10032639"/>
                <a:gd name="connsiteY2362" fmla="*/ 1738015 h 2801577"/>
                <a:gd name="connsiteX2363" fmla="*/ 9473459 w 10032639"/>
                <a:gd name="connsiteY2363" fmla="*/ 1729373 h 2801577"/>
                <a:gd name="connsiteX2364" fmla="*/ 9480300 w 10032639"/>
                <a:gd name="connsiteY2364" fmla="*/ 1724331 h 2801577"/>
                <a:gd name="connsiteX2365" fmla="*/ 9537551 w 10032639"/>
                <a:gd name="connsiteY2365" fmla="*/ 1689401 h 2801577"/>
                <a:gd name="connsiteX2366" fmla="*/ 9556634 w 10032639"/>
                <a:gd name="connsiteY2366" fmla="*/ 1673917 h 2801577"/>
                <a:gd name="connsiteX2367" fmla="*/ 9567076 w 10032639"/>
                <a:gd name="connsiteY2367" fmla="*/ 1667075 h 2801577"/>
                <a:gd name="connsiteX2368" fmla="*/ 9573917 w 10032639"/>
                <a:gd name="connsiteY2368" fmla="*/ 1658433 h 2801577"/>
                <a:gd name="connsiteX2369" fmla="*/ 9578958 w 10032639"/>
                <a:gd name="connsiteY2369" fmla="*/ 1644749 h 2801577"/>
                <a:gd name="connsiteX2370" fmla="*/ 9584359 w 10032639"/>
                <a:gd name="connsiteY2370" fmla="*/ 1629264 h 2801577"/>
                <a:gd name="connsiteX2371" fmla="*/ 9587599 w 10032639"/>
                <a:gd name="connsiteY2371" fmla="*/ 1620622 h 2801577"/>
                <a:gd name="connsiteX2372" fmla="*/ 9592641 w 10032639"/>
                <a:gd name="connsiteY2372" fmla="*/ 1613420 h 2801577"/>
                <a:gd name="connsiteX2373" fmla="*/ 9599842 w 10032639"/>
                <a:gd name="connsiteY2373" fmla="*/ 1604777 h 2801577"/>
                <a:gd name="connsiteX2374" fmla="*/ 9610284 w 10032639"/>
                <a:gd name="connsiteY2374" fmla="*/ 1592534 h 2801577"/>
                <a:gd name="connsiteX2375" fmla="*/ 9620725 w 10032639"/>
                <a:gd name="connsiteY2375" fmla="*/ 1582451 h 2801577"/>
                <a:gd name="connsiteX2376" fmla="*/ 9632608 w 10032639"/>
                <a:gd name="connsiteY2376" fmla="*/ 1572008 h 2801577"/>
                <a:gd name="connsiteX2377" fmla="*/ 9636208 w 10032639"/>
                <a:gd name="connsiteY2377" fmla="*/ 1570207 h 2801577"/>
                <a:gd name="connsiteX2378" fmla="*/ 9639809 w 10032639"/>
                <a:gd name="connsiteY2378" fmla="*/ 1568407 h 2801577"/>
                <a:gd name="connsiteX2379" fmla="*/ 9641249 w 10032639"/>
                <a:gd name="connsiteY2379" fmla="*/ 1564806 h 2801577"/>
                <a:gd name="connsiteX2380" fmla="*/ 9646650 w 10032639"/>
                <a:gd name="connsiteY2380" fmla="*/ 1552922 h 2801577"/>
                <a:gd name="connsiteX2381" fmla="*/ 9648450 w 10032639"/>
                <a:gd name="connsiteY2381" fmla="*/ 1545720 h 2801577"/>
                <a:gd name="connsiteX2382" fmla="*/ 9648450 w 10032639"/>
                <a:gd name="connsiteY2382" fmla="*/ 1535637 h 2801577"/>
                <a:gd name="connsiteX2383" fmla="*/ 9644850 w 10032639"/>
                <a:gd name="connsiteY2383" fmla="*/ 1511150 h 2801577"/>
                <a:gd name="connsiteX2384" fmla="*/ 8436474 w 10032639"/>
                <a:gd name="connsiteY2384" fmla="*/ 1497466 h 2801577"/>
                <a:gd name="connsiteX2385" fmla="*/ 8419191 w 10032639"/>
                <a:gd name="connsiteY2385" fmla="*/ 1506109 h 2801577"/>
                <a:gd name="connsiteX2386" fmla="*/ 8427833 w 10032639"/>
                <a:gd name="connsiteY2386" fmla="*/ 1512951 h 2801577"/>
                <a:gd name="connsiteX2387" fmla="*/ 8431073 w 10032639"/>
                <a:gd name="connsiteY2387" fmla="*/ 1506109 h 2801577"/>
                <a:gd name="connsiteX2388" fmla="*/ 1929649 w 10032639"/>
                <a:gd name="connsiteY2388" fmla="*/ 1478740 h 2801577"/>
                <a:gd name="connsiteX2389" fmla="*/ 1848662 w 10032639"/>
                <a:gd name="connsiteY2389" fmla="*/ 1525547 h 2801577"/>
                <a:gd name="connsiteX2390" fmla="*/ 1864139 w 10032639"/>
                <a:gd name="connsiteY2390" fmla="*/ 1520146 h 2801577"/>
                <a:gd name="connsiteX2391" fmla="*/ 1893295 w 10032639"/>
                <a:gd name="connsiteY2391" fmla="*/ 1504664 h 2801577"/>
                <a:gd name="connsiteX2392" fmla="*/ 1907332 w 10032639"/>
                <a:gd name="connsiteY2392" fmla="*/ 1497823 h 2801577"/>
                <a:gd name="connsiteX2393" fmla="*/ 1919211 w 10032639"/>
                <a:gd name="connsiteY2393" fmla="*/ 1494583 h 2801577"/>
                <a:gd name="connsiteX2394" fmla="*/ 1928209 w 10032639"/>
                <a:gd name="connsiteY2394" fmla="*/ 1490982 h 2801577"/>
                <a:gd name="connsiteX2395" fmla="*/ 1936848 w 10032639"/>
                <a:gd name="connsiteY2395" fmla="*/ 1484141 h 2801577"/>
                <a:gd name="connsiteX2396" fmla="*/ 1931449 w 10032639"/>
                <a:gd name="connsiteY2396" fmla="*/ 1480541 h 2801577"/>
                <a:gd name="connsiteX2397" fmla="*/ 4600937 w 10032639"/>
                <a:gd name="connsiteY2397" fmla="*/ 1472609 h 2801577"/>
                <a:gd name="connsiteX2398" fmla="*/ 4555936 w 10032639"/>
                <a:gd name="connsiteY2398" fmla="*/ 1508966 h 2801577"/>
                <a:gd name="connsiteX2399" fmla="*/ 4512734 w 10032639"/>
                <a:gd name="connsiteY2399" fmla="*/ 1546764 h 2801577"/>
                <a:gd name="connsiteX2400" fmla="*/ 4469532 w 10032639"/>
                <a:gd name="connsiteY2400" fmla="*/ 1588521 h 2801577"/>
                <a:gd name="connsiteX2401" fmla="*/ 4425970 w 10032639"/>
                <a:gd name="connsiteY2401" fmla="*/ 1628478 h 2801577"/>
                <a:gd name="connsiteX2402" fmla="*/ 4425970 w 10032639"/>
                <a:gd name="connsiteY2402" fmla="*/ 1640358 h 2801577"/>
                <a:gd name="connsiteX2403" fmla="*/ 4424170 w 10032639"/>
                <a:gd name="connsiteY2403" fmla="*/ 1652597 h 2801577"/>
                <a:gd name="connsiteX2404" fmla="*/ 4446851 w 10032639"/>
                <a:gd name="connsiteY2404" fmla="*/ 1631718 h 2801577"/>
                <a:gd name="connsiteX2405" fmla="*/ 4469532 w 10032639"/>
                <a:gd name="connsiteY2405" fmla="*/ 1609400 h 2801577"/>
                <a:gd name="connsiteX2406" fmla="*/ 4483213 w 10032639"/>
                <a:gd name="connsiteY2406" fmla="*/ 1591761 h 2801577"/>
                <a:gd name="connsiteX2407" fmla="*/ 4498693 w 10032639"/>
                <a:gd name="connsiteY2407" fmla="*/ 1578082 h 2801577"/>
                <a:gd name="connsiteX2408" fmla="*/ 4515974 w 10032639"/>
                <a:gd name="connsiteY2408" fmla="*/ 1567642 h 2801577"/>
                <a:gd name="connsiteX2409" fmla="*/ 4533255 w 10032639"/>
                <a:gd name="connsiteY2409" fmla="*/ 1560803 h 2801577"/>
                <a:gd name="connsiteX2410" fmla="*/ 4533255 w 10032639"/>
                <a:gd name="connsiteY2410" fmla="*/ 1533085 h 2801577"/>
                <a:gd name="connsiteX2411" fmla="*/ 4547295 w 10032639"/>
                <a:gd name="connsiteY2411" fmla="*/ 1531285 h 2801577"/>
                <a:gd name="connsiteX2412" fmla="*/ 4557736 w 10032639"/>
                <a:gd name="connsiteY2412" fmla="*/ 1527685 h 2801577"/>
                <a:gd name="connsiteX2413" fmla="*/ 4566376 w 10032639"/>
                <a:gd name="connsiteY2413" fmla="*/ 1522645 h 2801577"/>
                <a:gd name="connsiteX2414" fmla="*/ 4575016 w 10032639"/>
                <a:gd name="connsiteY2414" fmla="*/ 1515806 h 2801577"/>
                <a:gd name="connsiteX2415" fmla="*/ 4583657 w 10032639"/>
                <a:gd name="connsiteY2415" fmla="*/ 1505366 h 2801577"/>
                <a:gd name="connsiteX2416" fmla="*/ 4592297 w 10032639"/>
                <a:gd name="connsiteY2416" fmla="*/ 1489887 h 2801577"/>
                <a:gd name="connsiteX2417" fmla="*/ 4917750 w 10032639"/>
                <a:gd name="connsiteY2417" fmla="*/ 1453530 h 2801577"/>
                <a:gd name="connsiteX2418" fmla="*/ 4893629 w 10032639"/>
                <a:gd name="connsiteY2418" fmla="*/ 1474408 h 2801577"/>
                <a:gd name="connsiteX2419" fmla="*/ 4869148 w 10032639"/>
                <a:gd name="connsiteY2419" fmla="*/ 1496727 h 2801577"/>
                <a:gd name="connsiteX2420" fmla="*/ 4853667 w 10032639"/>
                <a:gd name="connsiteY2420" fmla="*/ 1510406 h 2801577"/>
                <a:gd name="connsiteX2421" fmla="*/ 4834587 w 10032639"/>
                <a:gd name="connsiteY2421" fmla="*/ 1526245 h 2801577"/>
                <a:gd name="connsiteX2422" fmla="*/ 4812266 w 10032639"/>
                <a:gd name="connsiteY2422" fmla="*/ 1541724 h 2801577"/>
                <a:gd name="connsiteX2423" fmla="*/ 4787785 w 10032639"/>
                <a:gd name="connsiteY2423" fmla="*/ 1559003 h 2801577"/>
                <a:gd name="connsiteX2424" fmla="*/ 4755024 w 10032639"/>
                <a:gd name="connsiteY2424" fmla="*/ 1590321 h 2801577"/>
                <a:gd name="connsiteX2425" fmla="*/ 4720462 w 10032639"/>
                <a:gd name="connsiteY2425" fmla="*/ 1621279 h 2801577"/>
                <a:gd name="connsiteX2426" fmla="*/ 4647739 w 10032639"/>
                <a:gd name="connsiteY2426" fmla="*/ 1683555 h 2801577"/>
                <a:gd name="connsiteX2427" fmla="*/ 4575016 w 10032639"/>
                <a:gd name="connsiteY2427" fmla="*/ 1744391 h 2801577"/>
                <a:gd name="connsiteX2428" fmla="*/ 4502293 w 10032639"/>
                <a:gd name="connsiteY2428" fmla="*/ 1809907 h 2801577"/>
                <a:gd name="connsiteX2429" fmla="*/ 4483213 w 10032639"/>
                <a:gd name="connsiteY2429" fmla="*/ 1828985 h 2801577"/>
                <a:gd name="connsiteX2430" fmla="*/ 4462332 w 10032639"/>
                <a:gd name="connsiteY2430" fmla="*/ 1853464 h 2801577"/>
                <a:gd name="connsiteX2431" fmla="*/ 4450451 w 10032639"/>
                <a:gd name="connsiteY2431" fmla="*/ 1868943 h 2801577"/>
                <a:gd name="connsiteX2432" fmla="*/ 4479973 w 10032639"/>
                <a:gd name="connsiteY2432" fmla="*/ 1849864 h 2801577"/>
                <a:gd name="connsiteX2433" fmla="*/ 4502293 w 10032639"/>
                <a:gd name="connsiteY2433" fmla="*/ 1830785 h 2801577"/>
                <a:gd name="connsiteX2434" fmla="*/ 4530015 w 10032639"/>
                <a:gd name="connsiteY2434" fmla="*/ 1804867 h 2801577"/>
                <a:gd name="connsiteX2435" fmla="*/ 4540455 w 10032639"/>
                <a:gd name="connsiteY2435" fmla="*/ 1794428 h 2801577"/>
                <a:gd name="connsiteX2436" fmla="*/ 4552335 w 10032639"/>
                <a:gd name="connsiteY2436" fmla="*/ 1803067 h 2801577"/>
                <a:gd name="connsiteX2437" fmla="*/ 4554136 w 10032639"/>
                <a:gd name="connsiteY2437" fmla="*/ 1803067 h 2801577"/>
                <a:gd name="connsiteX2438" fmla="*/ 4557736 w 10032639"/>
                <a:gd name="connsiteY2438" fmla="*/ 1787588 h 2801577"/>
                <a:gd name="connsiteX2439" fmla="*/ 4564576 w 10032639"/>
                <a:gd name="connsiteY2439" fmla="*/ 1775349 h 2801577"/>
                <a:gd name="connsiteX2440" fmla="*/ 4575016 w 10032639"/>
                <a:gd name="connsiteY2440" fmla="*/ 1764909 h 2801577"/>
                <a:gd name="connsiteX2441" fmla="*/ 4586897 w 10032639"/>
                <a:gd name="connsiteY2441" fmla="*/ 1754830 h 2801577"/>
                <a:gd name="connsiteX2442" fmla="*/ 4600937 w 10032639"/>
                <a:gd name="connsiteY2442" fmla="*/ 1744391 h 2801577"/>
                <a:gd name="connsiteX2443" fmla="*/ 4614978 w 10032639"/>
                <a:gd name="connsiteY2443" fmla="*/ 1737191 h 2801577"/>
                <a:gd name="connsiteX2444" fmla="*/ 4614978 w 10032639"/>
                <a:gd name="connsiteY2444" fmla="*/ 1711273 h 2801577"/>
                <a:gd name="connsiteX2445" fmla="*/ 4637299 w 10032639"/>
                <a:gd name="connsiteY2445" fmla="*/ 1723512 h 2801577"/>
                <a:gd name="connsiteX2446" fmla="*/ 4639099 w 10032639"/>
                <a:gd name="connsiteY2446" fmla="*/ 1723512 h 2801577"/>
                <a:gd name="connsiteX2447" fmla="*/ 4642699 w 10032639"/>
                <a:gd name="connsiteY2447" fmla="*/ 1716673 h 2801577"/>
                <a:gd name="connsiteX2448" fmla="*/ 4642699 w 10032639"/>
                <a:gd name="connsiteY2448" fmla="*/ 1711273 h 2801577"/>
                <a:gd name="connsiteX2449" fmla="*/ 4645939 w 10032639"/>
                <a:gd name="connsiteY2449" fmla="*/ 1704433 h 2801577"/>
                <a:gd name="connsiteX2450" fmla="*/ 4645939 w 10032639"/>
                <a:gd name="connsiteY2450" fmla="*/ 1699034 h 2801577"/>
                <a:gd name="connsiteX2451" fmla="*/ 4654580 w 10032639"/>
                <a:gd name="connsiteY2451" fmla="*/ 1693994 h 2801577"/>
                <a:gd name="connsiteX2452" fmla="*/ 4656380 w 10032639"/>
                <a:gd name="connsiteY2452" fmla="*/ 1693994 h 2801577"/>
                <a:gd name="connsiteX2453" fmla="*/ 4656380 w 10032639"/>
                <a:gd name="connsiteY2453" fmla="*/ 1676715 h 2801577"/>
                <a:gd name="connsiteX2454" fmla="*/ 4666820 w 10032639"/>
                <a:gd name="connsiteY2454" fmla="*/ 1673115 h 2801577"/>
                <a:gd name="connsiteX2455" fmla="*/ 4685541 w 10032639"/>
                <a:gd name="connsiteY2455" fmla="*/ 1664476 h 2801577"/>
                <a:gd name="connsiteX2456" fmla="*/ 4702821 w 10032639"/>
                <a:gd name="connsiteY2456" fmla="*/ 1652597 h 2801577"/>
                <a:gd name="connsiteX2457" fmla="*/ 4722262 w 10032639"/>
                <a:gd name="connsiteY2457" fmla="*/ 1635318 h 2801577"/>
                <a:gd name="connsiteX2458" fmla="*/ 4741343 w 10032639"/>
                <a:gd name="connsiteY2458" fmla="*/ 1616239 h 2801577"/>
                <a:gd name="connsiteX2459" fmla="*/ 4758624 w 10032639"/>
                <a:gd name="connsiteY2459" fmla="*/ 1595361 h 2801577"/>
                <a:gd name="connsiteX2460" fmla="*/ 4779144 w 10032639"/>
                <a:gd name="connsiteY2460" fmla="*/ 1578082 h 2801577"/>
                <a:gd name="connsiteX2461" fmla="*/ 4819106 w 10032639"/>
                <a:gd name="connsiteY2461" fmla="*/ 1541724 h 2801577"/>
                <a:gd name="connsiteX2462" fmla="*/ 4851867 w 10032639"/>
                <a:gd name="connsiteY2462" fmla="*/ 1520845 h 2801577"/>
                <a:gd name="connsiteX2463" fmla="*/ 4881389 w 10032639"/>
                <a:gd name="connsiteY2463" fmla="*/ 1498527 h 2801577"/>
                <a:gd name="connsiteX2464" fmla="*/ 4893629 w 10032639"/>
                <a:gd name="connsiteY2464" fmla="*/ 1489887 h 2801577"/>
                <a:gd name="connsiteX2465" fmla="*/ 4904069 w 10032639"/>
                <a:gd name="connsiteY2465" fmla="*/ 1479448 h 2801577"/>
                <a:gd name="connsiteX2466" fmla="*/ 4910910 w 10032639"/>
                <a:gd name="connsiteY2466" fmla="*/ 1467209 h 2801577"/>
                <a:gd name="connsiteX2467" fmla="*/ 7260351 w 10032639"/>
                <a:gd name="connsiteY2467" fmla="*/ 1453215 h 2801577"/>
                <a:gd name="connsiteX2468" fmla="*/ 7241271 w 10032639"/>
                <a:gd name="connsiteY2468" fmla="*/ 1466893 h 2801577"/>
                <a:gd name="connsiteX2469" fmla="*/ 7244511 w 10032639"/>
                <a:gd name="connsiteY2469" fmla="*/ 1466893 h 2801577"/>
                <a:gd name="connsiteX2470" fmla="*/ 7251711 w 10032639"/>
                <a:gd name="connsiteY2470" fmla="*/ 1461854 h 2801577"/>
                <a:gd name="connsiteX2471" fmla="*/ 8204233 w 10032639"/>
                <a:gd name="connsiteY2471" fmla="*/ 1450653 h 2801577"/>
                <a:gd name="connsiteX2472" fmla="*/ 8117818 w 10032639"/>
                <a:gd name="connsiteY2472" fmla="*/ 1512951 h 2801577"/>
                <a:gd name="connsiteX2473" fmla="*/ 8032842 w 10032639"/>
                <a:gd name="connsiteY2473" fmla="*/ 1573448 h 2801577"/>
                <a:gd name="connsiteX2474" fmla="*/ 7949668 w 10032639"/>
                <a:gd name="connsiteY2474" fmla="*/ 1634306 h 2801577"/>
                <a:gd name="connsiteX2475" fmla="*/ 7871894 w 10032639"/>
                <a:gd name="connsiteY2475" fmla="*/ 1693002 h 2801577"/>
                <a:gd name="connsiteX2476" fmla="*/ 7871894 w 10032639"/>
                <a:gd name="connsiteY2476" fmla="*/ 1698404 h 2801577"/>
                <a:gd name="connsiteX2477" fmla="*/ 7902859 w 10032639"/>
                <a:gd name="connsiteY2477" fmla="*/ 1675718 h 2801577"/>
                <a:gd name="connsiteX2478" fmla="*/ 7932385 w 10032639"/>
                <a:gd name="connsiteY2478" fmla="*/ 1656632 h 2801577"/>
                <a:gd name="connsiteX2479" fmla="*/ 7967311 w 10032639"/>
                <a:gd name="connsiteY2479" fmla="*/ 1632505 h 2801577"/>
                <a:gd name="connsiteX2480" fmla="*/ 8001877 w 10032639"/>
                <a:gd name="connsiteY2480" fmla="*/ 1608378 h 2801577"/>
                <a:gd name="connsiteX2481" fmla="*/ 8020960 w 10032639"/>
                <a:gd name="connsiteY2481" fmla="*/ 1596135 h 2801577"/>
                <a:gd name="connsiteX2482" fmla="*/ 8043284 w 10032639"/>
                <a:gd name="connsiteY2482" fmla="*/ 1575249 h 2801577"/>
                <a:gd name="connsiteX2483" fmla="*/ 8065608 w 10032639"/>
                <a:gd name="connsiteY2483" fmla="*/ 1557964 h 2801577"/>
                <a:gd name="connsiteX2484" fmla="*/ 8116017 w 10032639"/>
                <a:gd name="connsiteY2484" fmla="*/ 1519793 h 2801577"/>
                <a:gd name="connsiteX2485" fmla="*/ 8121418 w 10032639"/>
                <a:gd name="connsiteY2485" fmla="*/ 1519793 h 2801577"/>
                <a:gd name="connsiteX2486" fmla="*/ 8126459 w 10032639"/>
                <a:gd name="connsiteY2486" fmla="*/ 1519793 h 2801577"/>
                <a:gd name="connsiteX2487" fmla="*/ 8131860 w 10032639"/>
                <a:gd name="connsiteY2487" fmla="*/ 1518352 h 2801577"/>
                <a:gd name="connsiteX2488" fmla="*/ 8143742 w 10032639"/>
                <a:gd name="connsiteY2488" fmla="*/ 1506109 h 2801577"/>
                <a:gd name="connsiteX2489" fmla="*/ 8155984 w 10032639"/>
                <a:gd name="connsiteY2489" fmla="*/ 1499267 h 2801577"/>
                <a:gd name="connsiteX2490" fmla="*/ 8167867 w 10032639"/>
                <a:gd name="connsiteY2490" fmla="*/ 1490625 h 2801577"/>
                <a:gd name="connsiteX2491" fmla="*/ 8178308 w 10032639"/>
                <a:gd name="connsiteY2491" fmla="*/ 1480182 h 2801577"/>
                <a:gd name="connsiteX2492" fmla="*/ 8190551 w 10032639"/>
                <a:gd name="connsiteY2492" fmla="*/ 1467938 h 2801577"/>
                <a:gd name="connsiteX2493" fmla="*/ 8197392 w 10032639"/>
                <a:gd name="connsiteY2493" fmla="*/ 1457495 h 2801577"/>
                <a:gd name="connsiteX2494" fmla="*/ 1832824 w 10032639"/>
                <a:gd name="connsiteY2494" fmla="*/ 1447416 h 2801577"/>
                <a:gd name="connsiteX2495" fmla="*/ 1815547 w 10032639"/>
                <a:gd name="connsiteY2495" fmla="*/ 1456417 h 2801577"/>
                <a:gd name="connsiteX2496" fmla="*/ 1815547 w 10032639"/>
                <a:gd name="connsiteY2496" fmla="*/ 1461458 h 2801577"/>
                <a:gd name="connsiteX2497" fmla="*/ 5749026 w 10032639"/>
                <a:gd name="connsiteY2497" fmla="*/ 1444576 h 2801577"/>
                <a:gd name="connsiteX2498" fmla="*/ 5736786 w 10032639"/>
                <a:gd name="connsiteY2498" fmla="*/ 1453215 h 2801577"/>
                <a:gd name="connsiteX2499" fmla="*/ 5738586 w 10032639"/>
                <a:gd name="connsiteY2499" fmla="*/ 1458254 h 2801577"/>
                <a:gd name="connsiteX2500" fmla="*/ 4490413 w 10032639"/>
                <a:gd name="connsiteY2500" fmla="*/ 1439491 h 2801577"/>
                <a:gd name="connsiteX2501" fmla="*/ 4424170 w 10032639"/>
                <a:gd name="connsiteY2501" fmla="*/ 1488088 h 2801577"/>
                <a:gd name="connsiteX2502" fmla="*/ 4424170 w 10032639"/>
                <a:gd name="connsiteY2502" fmla="*/ 1489887 h 2801577"/>
                <a:gd name="connsiteX2503" fmla="*/ 4436411 w 10032639"/>
                <a:gd name="connsiteY2503" fmla="*/ 1488088 h 2801577"/>
                <a:gd name="connsiteX2504" fmla="*/ 4451892 w 10032639"/>
                <a:gd name="connsiteY2504" fmla="*/ 1484488 h 2801577"/>
                <a:gd name="connsiteX2505" fmla="*/ 4464132 w 10032639"/>
                <a:gd name="connsiteY2505" fmla="*/ 1477648 h 2801577"/>
                <a:gd name="connsiteX2506" fmla="*/ 4469532 w 10032639"/>
                <a:gd name="connsiteY2506" fmla="*/ 1470809 h 2801577"/>
                <a:gd name="connsiteX2507" fmla="*/ 4474572 w 10032639"/>
                <a:gd name="connsiteY2507" fmla="*/ 1463969 h 2801577"/>
                <a:gd name="connsiteX2508" fmla="*/ 4481413 w 10032639"/>
                <a:gd name="connsiteY2508" fmla="*/ 1449930 h 2801577"/>
                <a:gd name="connsiteX2509" fmla="*/ 6303083 w 10032639"/>
                <a:gd name="connsiteY2509" fmla="*/ 1439177 h 2801577"/>
                <a:gd name="connsiteX2510" fmla="*/ 6244041 w 10032639"/>
                <a:gd name="connsiteY2510" fmla="*/ 1480931 h 2801577"/>
                <a:gd name="connsiteX2511" fmla="*/ 6187159 w 10032639"/>
                <a:gd name="connsiteY2511" fmla="*/ 1518726 h 2801577"/>
                <a:gd name="connsiteX2512" fmla="*/ 6083116 w 10032639"/>
                <a:gd name="connsiteY2512" fmla="*/ 1588198 h 2801577"/>
                <a:gd name="connsiteX2513" fmla="*/ 6057195 w 10032639"/>
                <a:gd name="connsiteY2513" fmla="*/ 1607275 h 2801577"/>
                <a:gd name="connsiteX2514" fmla="*/ 6006794 w 10032639"/>
                <a:gd name="connsiteY2514" fmla="*/ 1641831 h 2801577"/>
                <a:gd name="connsiteX2515" fmla="*/ 6022634 w 10032639"/>
                <a:gd name="connsiteY2515" fmla="*/ 1641831 h 2801577"/>
                <a:gd name="connsiteX2516" fmla="*/ 6039915 w 10032639"/>
                <a:gd name="connsiteY2516" fmla="*/ 1626353 h 2801577"/>
                <a:gd name="connsiteX2517" fmla="*/ 6057195 w 10032639"/>
                <a:gd name="connsiteY2517" fmla="*/ 1612315 h 2801577"/>
                <a:gd name="connsiteX2518" fmla="*/ 6072676 w 10032639"/>
                <a:gd name="connsiteY2518" fmla="*/ 1600436 h 2801577"/>
                <a:gd name="connsiteX2519" fmla="*/ 6089956 w 10032639"/>
                <a:gd name="connsiteY2519" fmla="*/ 1589998 h 2801577"/>
                <a:gd name="connsiteX2520" fmla="*/ 6159438 w 10032639"/>
                <a:gd name="connsiteY2520" fmla="*/ 1544643 h 2801577"/>
                <a:gd name="connsiteX2521" fmla="*/ 6179959 w 10032639"/>
                <a:gd name="connsiteY2521" fmla="*/ 1530965 h 2801577"/>
                <a:gd name="connsiteX2522" fmla="*/ 6197239 w 10032639"/>
                <a:gd name="connsiteY2522" fmla="*/ 1518726 h 2801577"/>
                <a:gd name="connsiteX2523" fmla="*/ 6212720 w 10032639"/>
                <a:gd name="connsiteY2523" fmla="*/ 1508648 h 2801577"/>
                <a:gd name="connsiteX2524" fmla="*/ 6224960 w 10032639"/>
                <a:gd name="connsiteY2524" fmla="*/ 1496409 h 2801577"/>
                <a:gd name="connsiteX2525" fmla="*/ 6242241 w 10032639"/>
                <a:gd name="connsiteY2525" fmla="*/ 1484171 h 2801577"/>
                <a:gd name="connsiteX2526" fmla="*/ 6259521 w 10032639"/>
                <a:gd name="connsiteY2526" fmla="*/ 1474092 h 2801577"/>
                <a:gd name="connsiteX2527" fmla="*/ 6276802 w 10032639"/>
                <a:gd name="connsiteY2527" fmla="*/ 1465093 h 2801577"/>
                <a:gd name="connsiteX2528" fmla="*/ 6292642 w 10032639"/>
                <a:gd name="connsiteY2528" fmla="*/ 1456454 h 2801577"/>
                <a:gd name="connsiteX2529" fmla="*/ 6299482 w 10032639"/>
                <a:gd name="connsiteY2529" fmla="*/ 1446016 h 2801577"/>
                <a:gd name="connsiteX2530" fmla="*/ 3546509 w 10032639"/>
                <a:gd name="connsiteY2530" fmla="*/ 1436974 h 2801577"/>
                <a:gd name="connsiteX2531" fmla="*/ 3525632 w 10032639"/>
                <a:gd name="connsiteY2531" fmla="*/ 1449216 h 2801577"/>
                <a:gd name="connsiteX2532" fmla="*/ 3547948 w 10032639"/>
                <a:gd name="connsiteY2532" fmla="*/ 1436974 h 2801577"/>
                <a:gd name="connsiteX2533" fmla="*/ 2180529 w 10032639"/>
                <a:gd name="connsiteY2533" fmla="*/ 1431933 h 2801577"/>
                <a:gd name="connsiteX2534" fmla="*/ 2111780 w 10032639"/>
                <a:gd name="connsiteY2534" fmla="*/ 1471899 h 2801577"/>
                <a:gd name="connsiteX2535" fmla="*/ 2042311 w 10032639"/>
                <a:gd name="connsiteY2535" fmla="*/ 1515106 h 2801577"/>
                <a:gd name="connsiteX2536" fmla="*/ 2070026 w 10032639"/>
                <a:gd name="connsiteY2536" fmla="*/ 1506464 h 2801577"/>
                <a:gd name="connsiteX2537" fmla="*/ 2101342 w 10032639"/>
                <a:gd name="connsiteY2537" fmla="*/ 1499623 h 2801577"/>
                <a:gd name="connsiteX2538" fmla="*/ 2108180 w 10032639"/>
                <a:gd name="connsiteY2538" fmla="*/ 1485581 h 2801577"/>
                <a:gd name="connsiteX2539" fmla="*/ 2120419 w 10032639"/>
                <a:gd name="connsiteY2539" fmla="*/ 1475500 h 2801577"/>
                <a:gd name="connsiteX2540" fmla="*/ 2132296 w 10032639"/>
                <a:gd name="connsiteY2540" fmla="*/ 1468299 h 2801577"/>
                <a:gd name="connsiteX2541" fmla="*/ 2145974 w 10032639"/>
                <a:gd name="connsiteY2541" fmla="*/ 1463258 h 2801577"/>
                <a:gd name="connsiteX2542" fmla="*/ 2154613 w 10032639"/>
                <a:gd name="connsiteY2542" fmla="*/ 1459657 h 2801577"/>
                <a:gd name="connsiteX2543" fmla="*/ 2163251 w 10032639"/>
                <a:gd name="connsiteY2543" fmla="*/ 1452816 h 2801577"/>
                <a:gd name="connsiteX2544" fmla="*/ 2171890 w 10032639"/>
                <a:gd name="connsiteY2544" fmla="*/ 1445975 h 2801577"/>
                <a:gd name="connsiteX2545" fmla="*/ 2179089 w 10032639"/>
                <a:gd name="connsiteY2545" fmla="*/ 1435534 h 2801577"/>
                <a:gd name="connsiteX2546" fmla="*/ 2386775 w 10032639"/>
                <a:gd name="connsiteY2546" fmla="*/ 1428333 h 2801577"/>
                <a:gd name="connsiteX2547" fmla="*/ 2230921 w 10032639"/>
                <a:gd name="connsiteY2547" fmla="*/ 1504664 h 2801577"/>
                <a:gd name="connsiteX2548" fmla="*/ 2068227 w 10032639"/>
                <a:gd name="connsiteY2548" fmla="*/ 1591437 h 2801577"/>
                <a:gd name="connsiteX2549" fmla="*/ 1933248 w 10032639"/>
                <a:gd name="connsiteY2549" fmla="*/ 1662368 h 2801577"/>
                <a:gd name="connsiteX2550" fmla="*/ 1935048 w 10032639"/>
                <a:gd name="connsiteY2550" fmla="*/ 1662368 h 2801577"/>
                <a:gd name="connsiteX2551" fmla="*/ 1941887 w 10032639"/>
                <a:gd name="connsiteY2551" fmla="*/ 1662368 h 2801577"/>
                <a:gd name="connsiteX2552" fmla="*/ 1947286 w 10032639"/>
                <a:gd name="connsiteY2552" fmla="*/ 1663808 h 2801577"/>
                <a:gd name="connsiteX2553" fmla="*/ 1955925 w 10032639"/>
                <a:gd name="connsiteY2553" fmla="*/ 1669209 h 2801577"/>
                <a:gd name="connsiteX2554" fmla="*/ 1966363 w 10032639"/>
                <a:gd name="connsiteY2554" fmla="*/ 1656967 h 2801577"/>
                <a:gd name="connsiteX2555" fmla="*/ 1976441 w 10032639"/>
                <a:gd name="connsiteY2555" fmla="*/ 1646885 h 2801577"/>
                <a:gd name="connsiteX2556" fmla="*/ 1995518 w 10032639"/>
                <a:gd name="connsiteY2556" fmla="*/ 1632843 h 2801577"/>
                <a:gd name="connsiteX2557" fmla="*/ 1999118 w 10032639"/>
                <a:gd name="connsiteY2557" fmla="*/ 1631043 h 2801577"/>
                <a:gd name="connsiteX2558" fmla="*/ 2010996 w 10032639"/>
                <a:gd name="connsiteY2558" fmla="*/ 1629603 h 2801577"/>
                <a:gd name="connsiteX2559" fmla="*/ 2030073 w 10032639"/>
                <a:gd name="connsiteY2559" fmla="*/ 1629603 h 2801577"/>
                <a:gd name="connsiteX2560" fmla="*/ 2028273 w 10032639"/>
                <a:gd name="connsiteY2560" fmla="*/ 1626002 h 2801577"/>
                <a:gd name="connsiteX2561" fmla="*/ 2030073 w 10032639"/>
                <a:gd name="connsiteY2561" fmla="*/ 1620961 h 2801577"/>
                <a:gd name="connsiteX2562" fmla="*/ 2031872 w 10032639"/>
                <a:gd name="connsiteY2562" fmla="*/ 1615561 h 2801577"/>
                <a:gd name="connsiteX2563" fmla="*/ 2035112 w 10032639"/>
                <a:gd name="connsiteY2563" fmla="*/ 1610520 h 2801577"/>
                <a:gd name="connsiteX2564" fmla="*/ 2044111 w 10032639"/>
                <a:gd name="connsiteY2564" fmla="*/ 1605119 h 2801577"/>
                <a:gd name="connsiteX2565" fmla="*/ 2049150 w 10032639"/>
                <a:gd name="connsiteY2565" fmla="*/ 1603319 h 2801577"/>
                <a:gd name="connsiteX2566" fmla="*/ 2066427 w 10032639"/>
                <a:gd name="connsiteY2566" fmla="*/ 1610520 h 2801577"/>
                <a:gd name="connsiteX2567" fmla="*/ 2073626 w 10032639"/>
                <a:gd name="connsiteY2567" fmla="*/ 1606919 h 2801577"/>
                <a:gd name="connsiteX2568" fmla="*/ 2078665 w 10032639"/>
                <a:gd name="connsiteY2568" fmla="*/ 1600078 h 2801577"/>
                <a:gd name="connsiteX2569" fmla="*/ 2085504 w 10032639"/>
                <a:gd name="connsiteY2569" fmla="*/ 1591437 h 2801577"/>
                <a:gd name="connsiteX2570" fmla="*/ 2092703 w 10032639"/>
                <a:gd name="connsiteY2570" fmla="*/ 1586036 h 2801577"/>
                <a:gd name="connsiteX2571" fmla="*/ 2099541 w 10032639"/>
                <a:gd name="connsiteY2571" fmla="*/ 1580995 h 2801577"/>
                <a:gd name="connsiteX2572" fmla="*/ 2108180 w 10032639"/>
                <a:gd name="connsiteY2572" fmla="*/ 1577395 h 2801577"/>
                <a:gd name="connsiteX2573" fmla="*/ 2118618 w 10032639"/>
                <a:gd name="connsiteY2573" fmla="*/ 1573794 h 2801577"/>
                <a:gd name="connsiteX2574" fmla="*/ 2129057 w 10032639"/>
                <a:gd name="connsiteY2574" fmla="*/ 1570554 h 2801577"/>
                <a:gd name="connsiteX2575" fmla="*/ 2139136 w 10032639"/>
                <a:gd name="connsiteY2575" fmla="*/ 1570554 h 2801577"/>
                <a:gd name="connsiteX2576" fmla="*/ 2145974 w 10032639"/>
                <a:gd name="connsiteY2576" fmla="*/ 1561913 h 2801577"/>
                <a:gd name="connsiteX2577" fmla="*/ 2153173 w 10032639"/>
                <a:gd name="connsiteY2577" fmla="*/ 1553271 h 2801577"/>
                <a:gd name="connsiteX2578" fmla="*/ 2163251 w 10032639"/>
                <a:gd name="connsiteY2578" fmla="*/ 1546070 h 2801577"/>
                <a:gd name="connsiteX2579" fmla="*/ 2173689 w 10032639"/>
                <a:gd name="connsiteY2579" fmla="*/ 1541030 h 2801577"/>
                <a:gd name="connsiteX2580" fmla="*/ 2184128 w 10032639"/>
                <a:gd name="connsiteY2580" fmla="*/ 1537429 h 2801577"/>
                <a:gd name="connsiteX2581" fmla="*/ 2194567 w 10032639"/>
                <a:gd name="connsiteY2581" fmla="*/ 1537429 h 2801577"/>
                <a:gd name="connsiteX2582" fmla="*/ 2205005 w 10032639"/>
                <a:gd name="connsiteY2582" fmla="*/ 1537429 h 2801577"/>
                <a:gd name="connsiteX2583" fmla="*/ 2213644 w 10032639"/>
                <a:gd name="connsiteY2583" fmla="*/ 1541030 h 2801577"/>
                <a:gd name="connsiteX2584" fmla="*/ 2224082 w 10032639"/>
                <a:gd name="connsiteY2584" fmla="*/ 1527347 h 2801577"/>
                <a:gd name="connsiteX2585" fmla="*/ 2236320 w 10032639"/>
                <a:gd name="connsiteY2585" fmla="*/ 1515106 h 2801577"/>
                <a:gd name="connsiteX2586" fmla="*/ 2249998 w 10032639"/>
                <a:gd name="connsiteY2586" fmla="*/ 1502864 h 2801577"/>
                <a:gd name="connsiteX2587" fmla="*/ 2264035 w 10032639"/>
                <a:gd name="connsiteY2587" fmla="*/ 1494583 h 2801577"/>
                <a:gd name="connsiteX2588" fmla="*/ 2279513 w 10032639"/>
                <a:gd name="connsiteY2588" fmla="*/ 1487382 h 2801577"/>
                <a:gd name="connsiteX2589" fmla="*/ 2296790 w 10032639"/>
                <a:gd name="connsiteY2589" fmla="*/ 1482341 h 2801577"/>
                <a:gd name="connsiteX2590" fmla="*/ 2314067 w 10032639"/>
                <a:gd name="connsiteY2590" fmla="*/ 1480541 h 2801577"/>
                <a:gd name="connsiteX2591" fmla="*/ 2333144 w 10032639"/>
                <a:gd name="connsiteY2591" fmla="*/ 1478740 h 2801577"/>
                <a:gd name="connsiteX2592" fmla="*/ 2345022 w 10032639"/>
                <a:gd name="connsiteY2592" fmla="*/ 1463258 h 2801577"/>
                <a:gd name="connsiteX2593" fmla="*/ 2359060 w 10032639"/>
                <a:gd name="connsiteY2593" fmla="*/ 1451016 h 2801577"/>
                <a:gd name="connsiteX2594" fmla="*/ 2373098 w 10032639"/>
                <a:gd name="connsiteY2594" fmla="*/ 1438774 h 2801577"/>
                <a:gd name="connsiteX2595" fmla="*/ 3575664 w 10032639"/>
                <a:gd name="connsiteY2595" fmla="*/ 1419691 h 2801577"/>
                <a:gd name="connsiteX2596" fmla="*/ 3555148 w 10032639"/>
                <a:gd name="connsiteY2596" fmla="*/ 1431933 h 2801577"/>
                <a:gd name="connsiteX2597" fmla="*/ 3565226 w 10032639"/>
                <a:gd name="connsiteY2597" fmla="*/ 1428333 h 2801577"/>
                <a:gd name="connsiteX2598" fmla="*/ 3575664 w 10032639"/>
                <a:gd name="connsiteY2598" fmla="*/ 1426893 h 2801577"/>
                <a:gd name="connsiteX2599" fmla="*/ 8391466 w 10032639"/>
                <a:gd name="connsiteY2599" fmla="*/ 1419324 h 2801577"/>
                <a:gd name="connsiteX2600" fmla="*/ 8366982 w 10032639"/>
                <a:gd name="connsiteY2600" fmla="*/ 1438410 h 2801577"/>
                <a:gd name="connsiteX2601" fmla="*/ 8334216 w 10032639"/>
                <a:gd name="connsiteY2601" fmla="*/ 1461096 h 2801577"/>
                <a:gd name="connsiteX2602" fmla="*/ 8358340 w 10032639"/>
                <a:gd name="connsiteY2602" fmla="*/ 1445612 h 2801577"/>
                <a:gd name="connsiteX2603" fmla="*/ 4668260 w 10032639"/>
                <a:gd name="connsiteY2603" fmla="*/ 1416812 h 2801577"/>
                <a:gd name="connsiteX2604" fmla="*/ 4632259 w 10032639"/>
                <a:gd name="connsiteY2604" fmla="*/ 1446330 h 2801577"/>
                <a:gd name="connsiteX2605" fmla="*/ 4613178 w 10032639"/>
                <a:gd name="connsiteY2605" fmla="*/ 1460369 h 2801577"/>
                <a:gd name="connsiteX2606" fmla="*/ 4620018 w 10032639"/>
                <a:gd name="connsiteY2606" fmla="*/ 1462169 h 2801577"/>
                <a:gd name="connsiteX2607" fmla="*/ 4626858 w 10032639"/>
                <a:gd name="connsiteY2607" fmla="*/ 1463969 h 2801577"/>
                <a:gd name="connsiteX2608" fmla="*/ 4630459 w 10032639"/>
                <a:gd name="connsiteY2608" fmla="*/ 1460369 h 2801577"/>
                <a:gd name="connsiteX2609" fmla="*/ 4635499 w 10032639"/>
                <a:gd name="connsiteY2609" fmla="*/ 1455330 h 2801577"/>
                <a:gd name="connsiteX2610" fmla="*/ 4640899 w 10032639"/>
                <a:gd name="connsiteY2610" fmla="*/ 1453530 h 2801577"/>
                <a:gd name="connsiteX2611" fmla="*/ 4647739 w 10032639"/>
                <a:gd name="connsiteY2611" fmla="*/ 1451730 h 2801577"/>
                <a:gd name="connsiteX2612" fmla="*/ 4524614 w 10032639"/>
                <a:gd name="connsiteY2612" fmla="*/ 1413572 h 2801577"/>
                <a:gd name="connsiteX2613" fmla="*/ 4502293 w 10032639"/>
                <a:gd name="connsiteY2613" fmla="*/ 1429051 h 2801577"/>
                <a:gd name="connsiteX2614" fmla="*/ 4510934 w 10032639"/>
                <a:gd name="connsiteY2614" fmla="*/ 1425812 h 2801577"/>
                <a:gd name="connsiteX2615" fmla="*/ 4521374 w 10032639"/>
                <a:gd name="connsiteY2615" fmla="*/ 1422212 h 2801577"/>
                <a:gd name="connsiteX2616" fmla="*/ 3033951 w 10032639"/>
                <a:gd name="connsiteY2616" fmla="*/ 1411050 h 2801577"/>
                <a:gd name="connsiteX2617" fmla="*/ 2971681 w 10032639"/>
                <a:gd name="connsiteY2617" fmla="*/ 1440575 h 2801577"/>
                <a:gd name="connsiteX2618" fmla="*/ 2911211 w 10032639"/>
                <a:gd name="connsiteY2618" fmla="*/ 1471899 h 2801577"/>
                <a:gd name="connsiteX2619" fmla="*/ 2914810 w 10032639"/>
                <a:gd name="connsiteY2619" fmla="*/ 1478740 h 2801577"/>
                <a:gd name="connsiteX2620" fmla="*/ 2916250 w 10032639"/>
                <a:gd name="connsiteY2620" fmla="*/ 1482341 h 2801577"/>
                <a:gd name="connsiteX2621" fmla="*/ 2919850 w 10032639"/>
                <a:gd name="connsiteY2621" fmla="*/ 1489182 h 2801577"/>
                <a:gd name="connsiteX2622" fmla="*/ 2921650 w 10032639"/>
                <a:gd name="connsiteY2622" fmla="*/ 1497823 h 2801577"/>
                <a:gd name="connsiteX2623" fmla="*/ 2982120 w 10032639"/>
                <a:gd name="connsiteY2623" fmla="*/ 1471899 h 2801577"/>
                <a:gd name="connsiteX2624" fmla="*/ 3009835 w 10032639"/>
                <a:gd name="connsiteY2624" fmla="*/ 1459657 h 2801577"/>
                <a:gd name="connsiteX2625" fmla="*/ 3033951 w 10032639"/>
                <a:gd name="connsiteY2625" fmla="*/ 1445975 h 2801577"/>
                <a:gd name="connsiteX2626" fmla="*/ 3033951 w 10032639"/>
                <a:gd name="connsiteY2626" fmla="*/ 1444175 h 2801577"/>
                <a:gd name="connsiteX2627" fmla="*/ 1912372 w 10032639"/>
                <a:gd name="connsiteY2627" fmla="*/ 1409250 h 2801577"/>
                <a:gd name="connsiteX2628" fmla="*/ 1912372 w 10032639"/>
                <a:gd name="connsiteY2628" fmla="*/ 1412850 h 2801577"/>
                <a:gd name="connsiteX2629" fmla="*/ 1914172 w 10032639"/>
                <a:gd name="connsiteY2629" fmla="*/ 1412850 h 2801577"/>
                <a:gd name="connsiteX2630" fmla="*/ 1915971 w 10032639"/>
                <a:gd name="connsiteY2630" fmla="*/ 1411050 h 2801577"/>
                <a:gd name="connsiteX2631" fmla="*/ 1372458 w 10032639"/>
                <a:gd name="connsiteY2631" fmla="*/ 1407810 h 2801577"/>
                <a:gd name="connsiteX2632" fmla="*/ 1360221 w 10032639"/>
                <a:gd name="connsiteY2632" fmla="*/ 1414651 h 2801577"/>
                <a:gd name="connsiteX2633" fmla="*/ 1351582 w 10032639"/>
                <a:gd name="connsiteY2633" fmla="*/ 1419691 h 2801577"/>
                <a:gd name="connsiteX2634" fmla="*/ 1365620 w 10032639"/>
                <a:gd name="connsiteY2634" fmla="*/ 1419691 h 2801577"/>
                <a:gd name="connsiteX2635" fmla="*/ 7128587 w 10032639"/>
                <a:gd name="connsiteY2635" fmla="*/ 1401021 h 2801577"/>
                <a:gd name="connsiteX2636" fmla="*/ 7062705 w 10032639"/>
                <a:gd name="connsiteY2636" fmla="*/ 1435577 h 2801577"/>
                <a:gd name="connsiteX2637" fmla="*/ 7014464 w 10032639"/>
                <a:gd name="connsiteY2637" fmla="*/ 1465093 h 2801577"/>
                <a:gd name="connsiteX2638" fmla="*/ 6971263 w 10032639"/>
                <a:gd name="connsiteY2638" fmla="*/ 1494610 h 2801577"/>
                <a:gd name="connsiteX2639" fmla="*/ 6931301 w 10032639"/>
                <a:gd name="connsiteY2639" fmla="*/ 1524126 h 2801577"/>
                <a:gd name="connsiteX2640" fmla="*/ 6896740 w 10032639"/>
                <a:gd name="connsiteY2640" fmla="*/ 1555082 h 2801577"/>
                <a:gd name="connsiteX2641" fmla="*/ 6886300 w 10032639"/>
                <a:gd name="connsiteY2641" fmla="*/ 1565521 h 2801577"/>
                <a:gd name="connsiteX2642" fmla="*/ 6875860 w 10032639"/>
                <a:gd name="connsiteY2642" fmla="*/ 1572360 h 2801577"/>
                <a:gd name="connsiteX2643" fmla="*/ 6886300 w 10032639"/>
                <a:gd name="connsiteY2643" fmla="*/ 1572360 h 2801577"/>
                <a:gd name="connsiteX2644" fmla="*/ 6896740 w 10032639"/>
                <a:gd name="connsiteY2644" fmla="*/ 1570920 h 2801577"/>
                <a:gd name="connsiteX2645" fmla="*/ 6905381 w 10032639"/>
                <a:gd name="connsiteY2645" fmla="*/ 1567320 h 2801577"/>
                <a:gd name="connsiteX2646" fmla="*/ 6915821 w 10032639"/>
                <a:gd name="connsiteY2646" fmla="*/ 1560481 h 2801577"/>
                <a:gd name="connsiteX2647" fmla="*/ 6941742 w 10032639"/>
                <a:gd name="connsiteY2647" fmla="*/ 1543203 h 2801577"/>
                <a:gd name="connsiteX2648" fmla="*/ 6964062 w 10032639"/>
                <a:gd name="connsiteY2648" fmla="*/ 1525926 h 2801577"/>
                <a:gd name="connsiteX2649" fmla="*/ 7002223 w 10032639"/>
                <a:gd name="connsiteY2649" fmla="*/ 1498209 h 2801577"/>
                <a:gd name="connsiteX2650" fmla="*/ 7035344 w 10032639"/>
                <a:gd name="connsiteY2650" fmla="*/ 1474092 h 2801577"/>
                <a:gd name="connsiteX2651" fmla="*/ 7064505 w 10032639"/>
                <a:gd name="connsiteY2651" fmla="*/ 1449615 h 2801577"/>
                <a:gd name="connsiteX2652" fmla="*/ 7090426 w 10032639"/>
                <a:gd name="connsiteY2652" fmla="*/ 1428738 h 2801577"/>
                <a:gd name="connsiteX2653" fmla="*/ 7119947 w 10032639"/>
                <a:gd name="connsiteY2653" fmla="*/ 1406421 h 2801577"/>
                <a:gd name="connsiteX2654" fmla="*/ 8280567 w 10032639"/>
                <a:gd name="connsiteY2654" fmla="*/ 1398798 h 2801577"/>
                <a:gd name="connsiteX2655" fmla="*/ 8207834 w 10032639"/>
                <a:gd name="connsiteY2655" fmla="*/ 1448853 h 2801577"/>
                <a:gd name="connsiteX2656" fmla="*/ 8220076 w 10032639"/>
                <a:gd name="connsiteY2656" fmla="*/ 1443811 h 2801577"/>
                <a:gd name="connsiteX2657" fmla="*/ 8231958 w 10032639"/>
                <a:gd name="connsiteY2657" fmla="*/ 1442011 h 2801577"/>
                <a:gd name="connsiteX2658" fmla="*/ 8239159 w 10032639"/>
                <a:gd name="connsiteY2658" fmla="*/ 1431568 h 2801577"/>
                <a:gd name="connsiteX2659" fmla="*/ 8249241 w 10032639"/>
                <a:gd name="connsiteY2659" fmla="*/ 1422925 h 2801577"/>
                <a:gd name="connsiteX2660" fmla="*/ 8259683 w 10032639"/>
                <a:gd name="connsiteY2660" fmla="*/ 1417524 h 2801577"/>
                <a:gd name="connsiteX2661" fmla="*/ 8271925 w 10032639"/>
                <a:gd name="connsiteY2661" fmla="*/ 1414283 h 2801577"/>
                <a:gd name="connsiteX2662" fmla="*/ 8275526 w 10032639"/>
                <a:gd name="connsiteY2662" fmla="*/ 1405640 h 2801577"/>
                <a:gd name="connsiteX2663" fmla="*/ 3333423 w 10032639"/>
                <a:gd name="connsiteY2663" fmla="*/ 1390527 h 2801577"/>
                <a:gd name="connsiteX2664" fmla="*/ 3284831 w 10032639"/>
                <a:gd name="connsiteY2664" fmla="*/ 1412850 h 2801577"/>
                <a:gd name="connsiteX2665" fmla="*/ 3303908 w 10032639"/>
                <a:gd name="connsiteY2665" fmla="*/ 1411050 h 2801577"/>
                <a:gd name="connsiteX2666" fmla="*/ 3322985 w 10032639"/>
                <a:gd name="connsiteY2666" fmla="*/ 1407810 h 2801577"/>
                <a:gd name="connsiteX2667" fmla="*/ 3328384 w 10032639"/>
                <a:gd name="connsiteY2667" fmla="*/ 1397368 h 2801577"/>
                <a:gd name="connsiteX2668" fmla="*/ 2260436 w 10032639"/>
                <a:gd name="connsiteY2668" fmla="*/ 1388727 h 2801577"/>
                <a:gd name="connsiteX2669" fmla="*/ 2187727 w 10032639"/>
                <a:gd name="connsiteY2669" fmla="*/ 1428333 h 2801577"/>
                <a:gd name="connsiteX2670" fmla="*/ 2190967 w 10032639"/>
                <a:gd name="connsiteY2670" fmla="*/ 1428333 h 2801577"/>
                <a:gd name="connsiteX2671" fmla="*/ 2196366 w 10032639"/>
                <a:gd name="connsiteY2671" fmla="*/ 1428333 h 2801577"/>
                <a:gd name="connsiteX2672" fmla="*/ 2199606 w 10032639"/>
                <a:gd name="connsiteY2672" fmla="*/ 1430133 h 2801577"/>
                <a:gd name="connsiteX2673" fmla="*/ 2208604 w 10032639"/>
                <a:gd name="connsiteY2673" fmla="*/ 1435534 h 2801577"/>
                <a:gd name="connsiteX2674" fmla="*/ 2219042 w 10032639"/>
                <a:gd name="connsiteY2674" fmla="*/ 1428333 h 2801577"/>
                <a:gd name="connsiteX2675" fmla="*/ 2234520 w 10032639"/>
                <a:gd name="connsiteY2675" fmla="*/ 1425092 h 2801577"/>
                <a:gd name="connsiteX2676" fmla="*/ 2241359 w 10032639"/>
                <a:gd name="connsiteY2676" fmla="*/ 1421492 h 2801577"/>
                <a:gd name="connsiteX2677" fmla="*/ 2246758 w 10032639"/>
                <a:gd name="connsiteY2677" fmla="*/ 1417891 h 2801577"/>
                <a:gd name="connsiteX2678" fmla="*/ 2251797 w 10032639"/>
                <a:gd name="connsiteY2678" fmla="*/ 1412850 h 2801577"/>
                <a:gd name="connsiteX2679" fmla="*/ 2253597 w 10032639"/>
                <a:gd name="connsiteY2679" fmla="*/ 1407810 h 2801577"/>
                <a:gd name="connsiteX2680" fmla="*/ 4564576 w 10032639"/>
                <a:gd name="connsiteY2680" fmla="*/ 1382614 h 2801577"/>
                <a:gd name="connsiteX2681" fmla="*/ 4559176 w 10032639"/>
                <a:gd name="connsiteY2681" fmla="*/ 1385854 h 2801577"/>
                <a:gd name="connsiteX2682" fmla="*/ 4566376 w 10032639"/>
                <a:gd name="connsiteY2682" fmla="*/ 1384054 h 2801577"/>
                <a:gd name="connsiteX2683" fmla="*/ 2516715 w 10032639"/>
                <a:gd name="connsiteY2683" fmla="*/ 1366404 h 2801577"/>
                <a:gd name="connsiteX2684" fmla="*/ 2462723 w 10032639"/>
                <a:gd name="connsiteY2684" fmla="*/ 1391967 h 2801577"/>
                <a:gd name="connsiteX2685" fmla="*/ 2516715 w 10032639"/>
                <a:gd name="connsiteY2685" fmla="*/ 1367844 h 2801577"/>
                <a:gd name="connsiteX2686" fmla="*/ 1453805 w 10032639"/>
                <a:gd name="connsiteY2686" fmla="*/ 1366404 h 2801577"/>
                <a:gd name="connsiteX2687" fmla="*/ 1448766 w 10032639"/>
                <a:gd name="connsiteY2687" fmla="*/ 1369644 h 2801577"/>
                <a:gd name="connsiteX2688" fmla="*/ 1452006 w 10032639"/>
                <a:gd name="connsiteY2688" fmla="*/ 1369644 h 2801577"/>
                <a:gd name="connsiteX2689" fmla="*/ 8832905 w 10032639"/>
                <a:gd name="connsiteY2689" fmla="*/ 1362428 h 2801577"/>
                <a:gd name="connsiteX2690" fmla="*/ 8808781 w 10032639"/>
                <a:gd name="connsiteY2690" fmla="*/ 1366029 h 2801577"/>
                <a:gd name="connsiteX2691" fmla="*/ 8786097 w 10032639"/>
                <a:gd name="connsiteY2691" fmla="*/ 1372871 h 2801577"/>
                <a:gd name="connsiteX2692" fmla="*/ 8765213 w 10032639"/>
                <a:gd name="connsiteY2692" fmla="*/ 1381513 h 2801577"/>
                <a:gd name="connsiteX2693" fmla="*/ 8744329 w 10032639"/>
                <a:gd name="connsiteY2693" fmla="*/ 1391596 h 2801577"/>
                <a:gd name="connsiteX2694" fmla="*/ 8704722 w 10032639"/>
                <a:gd name="connsiteY2694" fmla="*/ 1414283 h 2801577"/>
                <a:gd name="connsiteX2695" fmla="*/ 8687439 w 10032639"/>
                <a:gd name="connsiteY2695" fmla="*/ 1426526 h 2801577"/>
                <a:gd name="connsiteX2696" fmla="*/ 8670156 w 10032639"/>
                <a:gd name="connsiteY2696" fmla="*/ 1438410 h 2801577"/>
                <a:gd name="connsiteX2697" fmla="*/ 8631989 w 10032639"/>
                <a:gd name="connsiteY2697" fmla="*/ 1469739 h 2801577"/>
                <a:gd name="connsiteX2698" fmla="*/ 8597423 w 10032639"/>
                <a:gd name="connsiteY2698" fmla="*/ 1497466 h 2801577"/>
                <a:gd name="connsiteX2699" fmla="*/ 8580140 w 10032639"/>
                <a:gd name="connsiteY2699" fmla="*/ 1509710 h 2801577"/>
                <a:gd name="connsiteX2700" fmla="*/ 8561056 w 10032639"/>
                <a:gd name="connsiteY2700" fmla="*/ 1521593 h 2801577"/>
                <a:gd name="connsiteX2701" fmla="*/ 8540173 w 10032639"/>
                <a:gd name="connsiteY2701" fmla="*/ 1530236 h 2801577"/>
                <a:gd name="connsiteX2702" fmla="*/ 8521089 w 10032639"/>
                <a:gd name="connsiteY2702" fmla="*/ 1538878 h 2801577"/>
                <a:gd name="connsiteX2703" fmla="*/ 8514248 w 10032639"/>
                <a:gd name="connsiteY2703" fmla="*/ 1554363 h 2801577"/>
                <a:gd name="connsiteX2704" fmla="*/ 8507407 w 10032639"/>
                <a:gd name="connsiteY2704" fmla="*/ 1577049 h 2801577"/>
                <a:gd name="connsiteX2705" fmla="*/ 8503806 w 10032639"/>
                <a:gd name="connsiteY2705" fmla="*/ 1592534 h 2801577"/>
                <a:gd name="connsiteX2706" fmla="*/ 8498765 w 10032639"/>
                <a:gd name="connsiteY2706" fmla="*/ 1608378 h 2801577"/>
                <a:gd name="connsiteX2707" fmla="*/ 8500206 w 10032639"/>
                <a:gd name="connsiteY2707" fmla="*/ 1608378 h 2801577"/>
                <a:gd name="connsiteX2708" fmla="*/ 8512448 w 10032639"/>
                <a:gd name="connsiteY2708" fmla="*/ 1608378 h 2801577"/>
                <a:gd name="connsiteX2709" fmla="*/ 8519649 w 10032639"/>
                <a:gd name="connsiteY2709" fmla="*/ 1611619 h 2801577"/>
                <a:gd name="connsiteX2710" fmla="*/ 8526490 w 10032639"/>
                <a:gd name="connsiteY2710" fmla="*/ 1615220 h 2801577"/>
                <a:gd name="connsiteX2711" fmla="*/ 8531531 w 10032639"/>
                <a:gd name="connsiteY2711" fmla="*/ 1622062 h 2801577"/>
                <a:gd name="connsiteX2712" fmla="*/ 8533331 w 10032639"/>
                <a:gd name="connsiteY2712" fmla="*/ 1629264 h 2801577"/>
                <a:gd name="connsiteX2713" fmla="*/ 8535132 w 10032639"/>
                <a:gd name="connsiteY2713" fmla="*/ 1637907 h 2801577"/>
                <a:gd name="connsiteX2714" fmla="*/ 8535132 w 10032639"/>
                <a:gd name="connsiteY2714" fmla="*/ 1646549 h 2801577"/>
                <a:gd name="connsiteX2715" fmla="*/ 8533331 w 10032639"/>
                <a:gd name="connsiteY2715" fmla="*/ 1649790 h 2801577"/>
                <a:gd name="connsiteX2716" fmla="*/ 8528291 w 10032639"/>
                <a:gd name="connsiteY2716" fmla="*/ 1662034 h 2801577"/>
                <a:gd name="connsiteX2717" fmla="*/ 8519649 w 10032639"/>
                <a:gd name="connsiteY2717" fmla="*/ 1672117 h 2801577"/>
                <a:gd name="connsiteX2718" fmla="*/ 8509207 w 10032639"/>
                <a:gd name="connsiteY2718" fmla="*/ 1680759 h 2801577"/>
                <a:gd name="connsiteX2719" fmla="*/ 8496965 w 10032639"/>
                <a:gd name="connsiteY2719" fmla="*/ 1686161 h 2801577"/>
                <a:gd name="connsiteX2720" fmla="*/ 8491564 w 10032639"/>
                <a:gd name="connsiteY2720" fmla="*/ 1689401 h 2801577"/>
                <a:gd name="connsiteX2721" fmla="*/ 8486523 w 10032639"/>
                <a:gd name="connsiteY2721" fmla="*/ 1693002 h 2801577"/>
                <a:gd name="connsiteX2722" fmla="*/ 8474281 w 10032639"/>
                <a:gd name="connsiteY2722" fmla="*/ 1705246 h 2801577"/>
                <a:gd name="connsiteX2723" fmla="*/ 8476081 w 10032639"/>
                <a:gd name="connsiteY2723" fmla="*/ 1739816 h 2801577"/>
                <a:gd name="connsiteX2724" fmla="*/ 8476081 w 10032639"/>
                <a:gd name="connsiteY2724" fmla="*/ 1769344 h 2801577"/>
                <a:gd name="connsiteX2725" fmla="*/ 8476081 w 10032639"/>
                <a:gd name="connsiteY2725" fmla="*/ 1795272 h 2801577"/>
                <a:gd name="connsiteX2726" fmla="*/ 8472481 w 10032639"/>
                <a:gd name="connsiteY2726" fmla="*/ 1819399 h 2801577"/>
                <a:gd name="connsiteX2727" fmla="*/ 8471040 w 10032639"/>
                <a:gd name="connsiteY2727" fmla="*/ 1848927 h 2801577"/>
                <a:gd name="connsiteX2728" fmla="*/ 8471040 w 10032639"/>
                <a:gd name="connsiteY2728" fmla="*/ 1878456 h 2801577"/>
                <a:gd name="connsiteX2729" fmla="*/ 8474281 w 10032639"/>
                <a:gd name="connsiteY2729" fmla="*/ 1909785 h 2801577"/>
                <a:gd name="connsiteX2730" fmla="*/ 8479682 w 10032639"/>
                <a:gd name="connsiteY2730" fmla="*/ 1942554 h 2801577"/>
                <a:gd name="connsiteX2731" fmla="*/ 8490124 w 10032639"/>
                <a:gd name="connsiteY2731" fmla="*/ 1940753 h 2801577"/>
                <a:gd name="connsiteX2732" fmla="*/ 8496965 w 10032639"/>
                <a:gd name="connsiteY2732" fmla="*/ 1940753 h 2801577"/>
                <a:gd name="connsiteX2733" fmla="*/ 8502006 w 10032639"/>
                <a:gd name="connsiteY2733" fmla="*/ 1942554 h 2801577"/>
                <a:gd name="connsiteX2734" fmla="*/ 8505607 w 10032639"/>
                <a:gd name="connsiteY2734" fmla="*/ 1945795 h 2801577"/>
                <a:gd name="connsiteX2735" fmla="*/ 8509207 w 10032639"/>
                <a:gd name="connsiteY2735" fmla="*/ 1951196 h 2801577"/>
                <a:gd name="connsiteX2736" fmla="*/ 8512448 w 10032639"/>
                <a:gd name="connsiteY2736" fmla="*/ 1958038 h 2801577"/>
                <a:gd name="connsiteX2737" fmla="*/ 8512448 w 10032639"/>
                <a:gd name="connsiteY2737" fmla="*/ 1964880 h 2801577"/>
                <a:gd name="connsiteX2738" fmla="*/ 8512448 w 10032639"/>
                <a:gd name="connsiteY2738" fmla="*/ 1975323 h 2801577"/>
                <a:gd name="connsiteX2739" fmla="*/ 8514248 w 10032639"/>
                <a:gd name="connsiteY2739" fmla="*/ 1982165 h 2801577"/>
                <a:gd name="connsiteX2740" fmla="*/ 8514248 w 10032639"/>
                <a:gd name="connsiteY2740" fmla="*/ 1989367 h 2801577"/>
                <a:gd name="connsiteX2741" fmla="*/ 8512448 w 10032639"/>
                <a:gd name="connsiteY2741" fmla="*/ 1994409 h 2801577"/>
                <a:gd name="connsiteX2742" fmla="*/ 8510647 w 10032639"/>
                <a:gd name="connsiteY2742" fmla="*/ 1999810 h 2801577"/>
                <a:gd name="connsiteX2743" fmla="*/ 8505607 w 10032639"/>
                <a:gd name="connsiteY2743" fmla="*/ 2006652 h 2801577"/>
                <a:gd name="connsiteX2744" fmla="*/ 8498765 w 10032639"/>
                <a:gd name="connsiteY2744" fmla="*/ 2011694 h 2801577"/>
                <a:gd name="connsiteX2745" fmla="*/ 8493364 w 10032639"/>
                <a:gd name="connsiteY2745" fmla="*/ 2013494 h 2801577"/>
                <a:gd name="connsiteX2746" fmla="*/ 8491564 w 10032639"/>
                <a:gd name="connsiteY2746" fmla="*/ 2018896 h 2801577"/>
                <a:gd name="connsiteX2747" fmla="*/ 8500206 w 10032639"/>
                <a:gd name="connsiteY2747" fmla="*/ 2039422 h 2801577"/>
                <a:gd name="connsiteX2748" fmla="*/ 8509207 w 10032639"/>
                <a:gd name="connsiteY2748" fmla="*/ 2058507 h 2801577"/>
                <a:gd name="connsiteX2749" fmla="*/ 8519649 w 10032639"/>
                <a:gd name="connsiteY2749" fmla="*/ 2075792 h 2801577"/>
                <a:gd name="connsiteX2750" fmla="*/ 8528291 w 10032639"/>
                <a:gd name="connsiteY2750" fmla="*/ 2093077 h 2801577"/>
                <a:gd name="connsiteX2751" fmla="*/ 8540173 w 10032639"/>
                <a:gd name="connsiteY2751" fmla="*/ 2108562 h 2801577"/>
                <a:gd name="connsiteX2752" fmla="*/ 8552415 w 10032639"/>
                <a:gd name="connsiteY2752" fmla="*/ 2124406 h 2801577"/>
                <a:gd name="connsiteX2753" fmla="*/ 8564657 w 10032639"/>
                <a:gd name="connsiteY2753" fmla="*/ 2136289 h 2801577"/>
                <a:gd name="connsiteX2754" fmla="*/ 8578340 w 10032639"/>
                <a:gd name="connsiteY2754" fmla="*/ 2148533 h 2801577"/>
                <a:gd name="connsiteX2755" fmla="*/ 8592022 w 10032639"/>
                <a:gd name="connsiteY2755" fmla="*/ 2160776 h 2801577"/>
                <a:gd name="connsiteX2756" fmla="*/ 8607505 w 10032639"/>
                <a:gd name="connsiteY2756" fmla="*/ 2169419 h 2801577"/>
                <a:gd name="connsiteX2757" fmla="*/ 8623348 w 10032639"/>
                <a:gd name="connsiteY2757" fmla="*/ 2178061 h 2801577"/>
                <a:gd name="connsiteX2758" fmla="*/ 8640631 w 10032639"/>
                <a:gd name="connsiteY2758" fmla="*/ 2186704 h 2801577"/>
                <a:gd name="connsiteX2759" fmla="*/ 8657914 w 10032639"/>
                <a:gd name="connsiteY2759" fmla="*/ 2191745 h 2801577"/>
                <a:gd name="connsiteX2760" fmla="*/ 8676997 w 10032639"/>
                <a:gd name="connsiteY2760" fmla="*/ 2197147 h 2801577"/>
                <a:gd name="connsiteX2761" fmla="*/ 8696081 w 10032639"/>
                <a:gd name="connsiteY2761" fmla="*/ 2202188 h 2801577"/>
                <a:gd name="connsiteX2762" fmla="*/ 8716964 w 10032639"/>
                <a:gd name="connsiteY2762" fmla="*/ 2205789 h 2801577"/>
                <a:gd name="connsiteX2763" fmla="*/ 8758372 w 10032639"/>
                <a:gd name="connsiteY2763" fmla="*/ 2205789 h 2801577"/>
                <a:gd name="connsiteX2764" fmla="*/ 8796539 w 10032639"/>
                <a:gd name="connsiteY2764" fmla="*/ 2203989 h 2801577"/>
                <a:gd name="connsiteX2765" fmla="*/ 8813821 w 10032639"/>
                <a:gd name="connsiteY2765" fmla="*/ 2200388 h 2801577"/>
                <a:gd name="connsiteX2766" fmla="*/ 8829304 w 10032639"/>
                <a:gd name="connsiteY2766" fmla="*/ 2197147 h 2801577"/>
                <a:gd name="connsiteX2767" fmla="*/ 8843347 w 10032639"/>
                <a:gd name="connsiteY2767" fmla="*/ 2193546 h 2801577"/>
                <a:gd name="connsiteX2768" fmla="*/ 8857029 w 10032639"/>
                <a:gd name="connsiteY2768" fmla="*/ 2186704 h 2801577"/>
                <a:gd name="connsiteX2769" fmla="*/ 8887995 w 10032639"/>
                <a:gd name="connsiteY2769" fmla="*/ 2171219 h 2801577"/>
                <a:gd name="connsiteX2770" fmla="*/ 8914279 w 10032639"/>
                <a:gd name="connsiteY2770" fmla="*/ 2155375 h 2801577"/>
                <a:gd name="connsiteX2771" fmla="*/ 8936603 w 10032639"/>
                <a:gd name="connsiteY2771" fmla="*/ 2136289 h 2801577"/>
                <a:gd name="connsiteX2772" fmla="*/ 8955687 w 10032639"/>
                <a:gd name="connsiteY2772" fmla="*/ 2115764 h 2801577"/>
                <a:gd name="connsiteX2773" fmla="*/ 8976571 w 10032639"/>
                <a:gd name="connsiteY2773" fmla="*/ 2087676 h 2801577"/>
                <a:gd name="connsiteX2774" fmla="*/ 8992053 w 10032639"/>
                <a:gd name="connsiteY2774" fmla="*/ 2058507 h 2801577"/>
                <a:gd name="connsiteX2775" fmla="*/ 9006096 w 10032639"/>
                <a:gd name="connsiteY2775" fmla="*/ 2030779 h 2801577"/>
                <a:gd name="connsiteX2776" fmla="*/ 9017978 w 10032639"/>
                <a:gd name="connsiteY2776" fmla="*/ 2001251 h 2801577"/>
                <a:gd name="connsiteX2777" fmla="*/ 9024819 w 10032639"/>
                <a:gd name="connsiteY2777" fmla="*/ 1971722 h 2801577"/>
                <a:gd name="connsiteX2778" fmla="*/ 9033461 w 10032639"/>
                <a:gd name="connsiteY2778" fmla="*/ 1938953 h 2801577"/>
                <a:gd name="connsiteX2779" fmla="*/ 9038862 w 10032639"/>
                <a:gd name="connsiteY2779" fmla="*/ 1902583 h 2801577"/>
                <a:gd name="connsiteX2780" fmla="*/ 9043903 w 10032639"/>
                <a:gd name="connsiteY2780" fmla="*/ 1862971 h 2801577"/>
                <a:gd name="connsiteX2781" fmla="*/ 9045703 w 10032639"/>
                <a:gd name="connsiteY2781" fmla="*/ 1847127 h 2801577"/>
                <a:gd name="connsiteX2782" fmla="*/ 9045703 w 10032639"/>
                <a:gd name="connsiteY2782" fmla="*/ 1834883 h 2801577"/>
                <a:gd name="connsiteX2783" fmla="*/ 9043903 w 10032639"/>
                <a:gd name="connsiteY2783" fmla="*/ 1821199 h 2801577"/>
                <a:gd name="connsiteX2784" fmla="*/ 9040662 w 10032639"/>
                <a:gd name="connsiteY2784" fmla="*/ 1810756 h 2801577"/>
                <a:gd name="connsiteX2785" fmla="*/ 9035261 w 10032639"/>
                <a:gd name="connsiteY2785" fmla="*/ 1798873 h 2801577"/>
                <a:gd name="connsiteX2786" fmla="*/ 9032021 w 10032639"/>
                <a:gd name="connsiteY2786" fmla="*/ 1788430 h 2801577"/>
                <a:gd name="connsiteX2787" fmla="*/ 9030220 w 10032639"/>
                <a:gd name="connsiteY2787" fmla="*/ 1776186 h 2801577"/>
                <a:gd name="connsiteX2788" fmla="*/ 9028420 w 10032639"/>
                <a:gd name="connsiteY2788" fmla="*/ 1764303 h 2801577"/>
                <a:gd name="connsiteX2789" fmla="*/ 9028420 w 10032639"/>
                <a:gd name="connsiteY2789" fmla="*/ 1705246 h 2801577"/>
                <a:gd name="connsiteX2790" fmla="*/ 9030220 w 10032639"/>
                <a:gd name="connsiteY2790" fmla="*/ 1672117 h 2801577"/>
                <a:gd name="connsiteX2791" fmla="*/ 9032021 w 10032639"/>
                <a:gd name="connsiteY2791" fmla="*/ 1641148 h 2801577"/>
                <a:gd name="connsiteX2792" fmla="*/ 9033461 w 10032639"/>
                <a:gd name="connsiteY2792" fmla="*/ 1627464 h 2801577"/>
                <a:gd name="connsiteX2793" fmla="*/ 9032021 w 10032639"/>
                <a:gd name="connsiteY2793" fmla="*/ 1613420 h 2801577"/>
                <a:gd name="connsiteX2794" fmla="*/ 9030220 w 10032639"/>
                <a:gd name="connsiteY2794" fmla="*/ 1601536 h 2801577"/>
                <a:gd name="connsiteX2795" fmla="*/ 9028420 w 10032639"/>
                <a:gd name="connsiteY2795" fmla="*/ 1589293 h 2801577"/>
                <a:gd name="connsiteX2796" fmla="*/ 9023379 w 10032639"/>
                <a:gd name="connsiteY2796" fmla="*/ 1577049 h 2801577"/>
                <a:gd name="connsiteX2797" fmla="*/ 9017978 w 10032639"/>
                <a:gd name="connsiteY2797" fmla="*/ 1566606 h 2801577"/>
                <a:gd name="connsiteX2798" fmla="*/ 9011137 w 10032639"/>
                <a:gd name="connsiteY2798" fmla="*/ 1554363 h 2801577"/>
                <a:gd name="connsiteX2799" fmla="*/ 9002495 w 10032639"/>
                <a:gd name="connsiteY2799" fmla="*/ 1544280 h 2801577"/>
                <a:gd name="connsiteX2800" fmla="*/ 8998895 w 10032639"/>
                <a:gd name="connsiteY2800" fmla="*/ 1540679 h 2801577"/>
                <a:gd name="connsiteX2801" fmla="*/ 8998895 w 10032639"/>
                <a:gd name="connsiteY2801" fmla="*/ 1535637 h 2801577"/>
                <a:gd name="connsiteX2802" fmla="*/ 8993854 w 10032639"/>
                <a:gd name="connsiteY2802" fmla="*/ 1506109 h 2801577"/>
                <a:gd name="connsiteX2803" fmla="*/ 8987012 w 10032639"/>
                <a:gd name="connsiteY2803" fmla="*/ 1481982 h 2801577"/>
                <a:gd name="connsiteX2804" fmla="*/ 8983412 w 10032639"/>
                <a:gd name="connsiteY2804" fmla="*/ 1481982 h 2801577"/>
                <a:gd name="connsiteX2805" fmla="*/ 8987012 w 10032639"/>
                <a:gd name="connsiteY2805" fmla="*/ 1480182 h 2801577"/>
                <a:gd name="connsiteX2806" fmla="*/ 8981971 w 10032639"/>
                <a:gd name="connsiteY2806" fmla="*/ 1466137 h 2801577"/>
                <a:gd name="connsiteX2807" fmla="*/ 8974770 w 10032639"/>
                <a:gd name="connsiteY2807" fmla="*/ 1456055 h 2801577"/>
                <a:gd name="connsiteX2808" fmla="*/ 8967929 w 10032639"/>
                <a:gd name="connsiteY2808" fmla="*/ 1443811 h 2801577"/>
                <a:gd name="connsiteX2809" fmla="*/ 8959287 w 10032639"/>
                <a:gd name="connsiteY2809" fmla="*/ 1433368 h 2801577"/>
                <a:gd name="connsiteX2810" fmla="*/ 8926162 w 10032639"/>
                <a:gd name="connsiteY2810" fmla="*/ 1402039 h 2801577"/>
                <a:gd name="connsiteX2811" fmla="*/ 8889795 w 10032639"/>
                <a:gd name="connsiteY2811" fmla="*/ 1374671 h 2801577"/>
                <a:gd name="connsiteX2812" fmla="*/ 8887995 w 10032639"/>
                <a:gd name="connsiteY2812" fmla="*/ 1376112 h 2801577"/>
                <a:gd name="connsiteX2813" fmla="*/ 8882954 w 10032639"/>
                <a:gd name="connsiteY2813" fmla="*/ 1381513 h 2801577"/>
                <a:gd name="connsiteX2814" fmla="*/ 8874312 w 10032639"/>
                <a:gd name="connsiteY2814" fmla="*/ 1386555 h 2801577"/>
                <a:gd name="connsiteX2815" fmla="*/ 8869271 w 10032639"/>
                <a:gd name="connsiteY2815" fmla="*/ 1388355 h 2801577"/>
                <a:gd name="connsiteX2816" fmla="*/ 8862430 w 10032639"/>
                <a:gd name="connsiteY2816" fmla="*/ 1388355 h 2801577"/>
                <a:gd name="connsiteX2817" fmla="*/ 8855229 w 10032639"/>
                <a:gd name="connsiteY2817" fmla="*/ 1386555 h 2801577"/>
                <a:gd name="connsiteX2818" fmla="*/ 8848388 w 10032639"/>
                <a:gd name="connsiteY2818" fmla="*/ 1384754 h 2801577"/>
                <a:gd name="connsiteX2819" fmla="*/ 8841547 w 10032639"/>
                <a:gd name="connsiteY2819" fmla="*/ 1381513 h 2801577"/>
                <a:gd name="connsiteX2820" fmla="*/ 8836506 w 10032639"/>
                <a:gd name="connsiteY2820" fmla="*/ 1374671 h 2801577"/>
                <a:gd name="connsiteX2821" fmla="*/ 8832905 w 10032639"/>
                <a:gd name="connsiteY2821" fmla="*/ 1369270 h 2801577"/>
                <a:gd name="connsiteX2822" fmla="*/ 4469532 w 10032639"/>
                <a:gd name="connsiteY2822" fmla="*/ 1358136 h 2801577"/>
                <a:gd name="connsiteX2823" fmla="*/ 4451892 w 10032639"/>
                <a:gd name="connsiteY2823" fmla="*/ 1365336 h 2801577"/>
                <a:gd name="connsiteX2824" fmla="*/ 4434611 w 10032639"/>
                <a:gd name="connsiteY2824" fmla="*/ 1368575 h 2801577"/>
                <a:gd name="connsiteX2825" fmla="*/ 4427771 w 10032639"/>
                <a:gd name="connsiteY2825" fmla="*/ 1370375 h 2801577"/>
                <a:gd name="connsiteX2826" fmla="*/ 4427771 w 10032639"/>
                <a:gd name="connsiteY2826" fmla="*/ 1384054 h 2801577"/>
                <a:gd name="connsiteX2827" fmla="*/ 4425970 w 10032639"/>
                <a:gd name="connsiteY2827" fmla="*/ 1398093 h 2801577"/>
                <a:gd name="connsiteX2828" fmla="*/ 4436411 w 10032639"/>
                <a:gd name="connsiteY2828" fmla="*/ 1392694 h 2801577"/>
                <a:gd name="connsiteX2829" fmla="*/ 4445051 w 10032639"/>
                <a:gd name="connsiteY2829" fmla="*/ 1384054 h 2801577"/>
                <a:gd name="connsiteX2830" fmla="*/ 4465932 w 10032639"/>
                <a:gd name="connsiteY2830" fmla="*/ 1363536 h 2801577"/>
                <a:gd name="connsiteX2831" fmla="*/ 3401092 w 10032639"/>
                <a:gd name="connsiteY2831" fmla="*/ 1357762 h 2801577"/>
                <a:gd name="connsiteX2832" fmla="*/ 3387055 w 10032639"/>
                <a:gd name="connsiteY2832" fmla="*/ 1364603 h 2801577"/>
                <a:gd name="connsiteX2833" fmla="*/ 3395693 w 10032639"/>
                <a:gd name="connsiteY2833" fmla="*/ 1362803 h 2801577"/>
                <a:gd name="connsiteX2834" fmla="*/ 6886300 w 10032639"/>
                <a:gd name="connsiteY2834" fmla="*/ 1347748 h 2801577"/>
                <a:gd name="connsiteX2835" fmla="*/ 6872620 w 10032639"/>
                <a:gd name="connsiteY2835" fmla="*/ 1356387 h 2801577"/>
                <a:gd name="connsiteX2836" fmla="*/ 6824018 w 10032639"/>
                <a:gd name="connsiteY2836" fmla="*/ 1389143 h 2801577"/>
                <a:gd name="connsiteX2837" fmla="*/ 6843099 w 10032639"/>
                <a:gd name="connsiteY2837" fmla="*/ 1385543 h 2801577"/>
                <a:gd name="connsiteX2838" fmla="*/ 6846699 w 10032639"/>
                <a:gd name="connsiteY2838" fmla="*/ 1378704 h 2801577"/>
                <a:gd name="connsiteX2839" fmla="*/ 6849939 w 10032639"/>
                <a:gd name="connsiteY2839" fmla="*/ 1371865 h 2801577"/>
                <a:gd name="connsiteX2840" fmla="*/ 6855339 w 10032639"/>
                <a:gd name="connsiteY2840" fmla="*/ 1368265 h 2801577"/>
                <a:gd name="connsiteX2841" fmla="*/ 6862179 w 10032639"/>
                <a:gd name="connsiteY2841" fmla="*/ 1366466 h 2801577"/>
                <a:gd name="connsiteX2842" fmla="*/ 8661514 w 10032639"/>
                <a:gd name="connsiteY2842" fmla="*/ 1338301 h 2801577"/>
                <a:gd name="connsiteX2843" fmla="*/ 8638830 w 10032639"/>
                <a:gd name="connsiteY2843" fmla="*/ 1348744 h 2801577"/>
                <a:gd name="connsiteX2844" fmla="*/ 8612906 w 10032639"/>
                <a:gd name="connsiteY2844" fmla="*/ 1360627 h 2801577"/>
                <a:gd name="connsiteX2845" fmla="*/ 8581940 w 10032639"/>
                <a:gd name="connsiteY2845" fmla="*/ 1379713 h 2801577"/>
                <a:gd name="connsiteX2846" fmla="*/ 8597423 w 10032639"/>
                <a:gd name="connsiteY2846" fmla="*/ 1381513 h 2801577"/>
                <a:gd name="connsiteX2847" fmla="*/ 8611105 w 10032639"/>
                <a:gd name="connsiteY2847" fmla="*/ 1383314 h 2801577"/>
                <a:gd name="connsiteX2848" fmla="*/ 8633789 w 10032639"/>
                <a:gd name="connsiteY2848" fmla="*/ 1362428 h 2801577"/>
                <a:gd name="connsiteX2849" fmla="*/ 6604052 w 10032639"/>
                <a:gd name="connsiteY2849" fmla="*/ 1337309 h 2801577"/>
                <a:gd name="connsiteX2850" fmla="*/ 6599011 w 10032639"/>
                <a:gd name="connsiteY2850" fmla="*/ 1342349 h 2801577"/>
                <a:gd name="connsiteX2851" fmla="*/ 6595411 w 10032639"/>
                <a:gd name="connsiteY2851" fmla="*/ 1344148 h 2801577"/>
                <a:gd name="connsiteX2852" fmla="*/ 6607652 w 10032639"/>
                <a:gd name="connsiteY2852" fmla="*/ 1340549 h 2801577"/>
                <a:gd name="connsiteX2853" fmla="*/ 7237670 w 10032639"/>
                <a:gd name="connsiteY2853" fmla="*/ 1331910 h 2801577"/>
                <a:gd name="connsiteX2854" fmla="*/ 7214990 w 10032639"/>
                <a:gd name="connsiteY2854" fmla="*/ 1347748 h 2801577"/>
                <a:gd name="connsiteX2855" fmla="*/ 7220390 w 10032639"/>
                <a:gd name="connsiteY2855" fmla="*/ 1344148 h 2801577"/>
                <a:gd name="connsiteX2856" fmla="*/ 7230830 w 10032639"/>
                <a:gd name="connsiteY2856" fmla="*/ 1338749 h 2801577"/>
                <a:gd name="connsiteX2857" fmla="*/ 1356981 w 10032639"/>
                <a:gd name="connsiteY2857" fmla="*/ 1328238 h 2801577"/>
                <a:gd name="connsiteX2858" fmla="*/ 1330705 w 10032639"/>
                <a:gd name="connsiteY2858" fmla="*/ 1341920 h 2801577"/>
                <a:gd name="connsiteX2859" fmla="*/ 1306589 w 10032639"/>
                <a:gd name="connsiteY2859" fmla="*/ 1354162 h 2801577"/>
                <a:gd name="connsiteX2860" fmla="*/ 1291112 w 10032639"/>
                <a:gd name="connsiteY2860" fmla="*/ 1362803 h 2801577"/>
                <a:gd name="connsiteX2861" fmla="*/ 1277434 w 10032639"/>
                <a:gd name="connsiteY2861" fmla="*/ 1371444 h 2801577"/>
                <a:gd name="connsiteX2862" fmla="*/ 1263396 w 10032639"/>
                <a:gd name="connsiteY2862" fmla="*/ 1381886 h 2801577"/>
                <a:gd name="connsiteX2863" fmla="*/ 1249718 w 10032639"/>
                <a:gd name="connsiteY2863" fmla="*/ 1393768 h 2801577"/>
                <a:gd name="connsiteX2864" fmla="*/ 1265196 w 10032639"/>
                <a:gd name="connsiteY2864" fmla="*/ 1385126 h 2801577"/>
                <a:gd name="connsiteX2865" fmla="*/ 1270595 w 10032639"/>
                <a:gd name="connsiteY2865" fmla="*/ 1381886 h 2801577"/>
                <a:gd name="connsiteX2866" fmla="*/ 1277434 w 10032639"/>
                <a:gd name="connsiteY2866" fmla="*/ 1380086 h 2801577"/>
                <a:gd name="connsiteX2867" fmla="*/ 1284273 w 10032639"/>
                <a:gd name="connsiteY2867" fmla="*/ 1381886 h 2801577"/>
                <a:gd name="connsiteX2868" fmla="*/ 1291112 w 10032639"/>
                <a:gd name="connsiteY2868" fmla="*/ 1383686 h 2801577"/>
                <a:gd name="connsiteX2869" fmla="*/ 1305149 w 10032639"/>
                <a:gd name="connsiteY2869" fmla="*/ 1369644 h 2801577"/>
                <a:gd name="connsiteX2870" fmla="*/ 1313788 w 10032639"/>
                <a:gd name="connsiteY2870" fmla="*/ 1362803 h 2801577"/>
                <a:gd name="connsiteX2871" fmla="*/ 1323866 w 10032639"/>
                <a:gd name="connsiteY2871" fmla="*/ 1357762 h 2801577"/>
                <a:gd name="connsiteX2872" fmla="*/ 1358781 w 10032639"/>
                <a:gd name="connsiteY2872" fmla="*/ 1338679 h 2801577"/>
                <a:gd name="connsiteX2873" fmla="*/ 3489278 w 10032639"/>
                <a:gd name="connsiteY2873" fmla="*/ 1317796 h 2801577"/>
                <a:gd name="connsiteX2874" fmla="*/ 3425208 w 10032639"/>
                <a:gd name="connsiteY2874" fmla="*/ 1347321 h 2801577"/>
                <a:gd name="connsiteX2875" fmla="*/ 3440686 w 10032639"/>
                <a:gd name="connsiteY2875" fmla="*/ 1345520 h 2801577"/>
                <a:gd name="connsiteX2876" fmla="*/ 3456163 w 10032639"/>
                <a:gd name="connsiteY2876" fmla="*/ 1345520 h 2801577"/>
                <a:gd name="connsiteX2877" fmla="*/ 3470201 w 10032639"/>
                <a:gd name="connsiteY2877" fmla="*/ 1331478 h 2801577"/>
                <a:gd name="connsiteX2878" fmla="*/ 8413790 w 10032639"/>
                <a:gd name="connsiteY2878" fmla="*/ 1310213 h 2801577"/>
                <a:gd name="connsiteX2879" fmla="*/ 8408749 w 10032639"/>
                <a:gd name="connsiteY2879" fmla="*/ 1312013 h 2801577"/>
                <a:gd name="connsiteX2880" fmla="*/ 8412350 w 10032639"/>
                <a:gd name="connsiteY2880" fmla="*/ 1312013 h 2801577"/>
                <a:gd name="connsiteX2881" fmla="*/ 8043284 w 10032639"/>
                <a:gd name="connsiteY2881" fmla="*/ 1308772 h 2801577"/>
                <a:gd name="connsiteX2882" fmla="*/ 8024201 w 10032639"/>
                <a:gd name="connsiteY2882" fmla="*/ 1324257 h 2801577"/>
                <a:gd name="connsiteX2883" fmla="*/ 8041484 w 10032639"/>
                <a:gd name="connsiteY2883" fmla="*/ 1317415 h 2801577"/>
                <a:gd name="connsiteX2884" fmla="*/ 7279432 w 10032639"/>
                <a:gd name="connsiteY2884" fmla="*/ 1307793 h 2801577"/>
                <a:gd name="connsiteX2885" fmla="*/ 7281232 w 10032639"/>
                <a:gd name="connsiteY2885" fmla="*/ 1309233 h 2801577"/>
                <a:gd name="connsiteX2886" fmla="*/ 7284472 w 10032639"/>
                <a:gd name="connsiteY2886" fmla="*/ 1312832 h 2801577"/>
                <a:gd name="connsiteX2887" fmla="*/ 7284472 w 10032639"/>
                <a:gd name="connsiteY2887" fmla="*/ 1307793 h 2801577"/>
                <a:gd name="connsiteX2888" fmla="*/ 6308123 w 10032639"/>
                <a:gd name="connsiteY2888" fmla="*/ 1299154 h 2801577"/>
                <a:gd name="connsiteX2889" fmla="*/ 6183559 w 10032639"/>
                <a:gd name="connsiteY2889" fmla="*/ 1378704 h 2801577"/>
                <a:gd name="connsiteX2890" fmla="*/ 6070876 w 10032639"/>
                <a:gd name="connsiteY2890" fmla="*/ 1455015 h 2801577"/>
                <a:gd name="connsiteX2891" fmla="*/ 5968633 w 10032639"/>
                <a:gd name="connsiteY2891" fmla="*/ 1527365 h 2801577"/>
                <a:gd name="connsiteX2892" fmla="*/ 5873590 w 10032639"/>
                <a:gd name="connsiteY2892" fmla="*/ 1598636 h 2801577"/>
                <a:gd name="connsiteX2893" fmla="*/ 5856309 w 10032639"/>
                <a:gd name="connsiteY2893" fmla="*/ 1612315 h 2801577"/>
                <a:gd name="connsiteX2894" fmla="*/ 5837229 w 10032639"/>
                <a:gd name="connsiteY2894" fmla="*/ 1622753 h 2801577"/>
                <a:gd name="connsiteX2895" fmla="*/ 5823188 w 10032639"/>
                <a:gd name="connsiteY2895" fmla="*/ 1631392 h 2801577"/>
                <a:gd name="connsiteX2896" fmla="*/ 5800868 w 10032639"/>
                <a:gd name="connsiteY2896" fmla="*/ 1645431 h 2801577"/>
                <a:gd name="connsiteX2897" fmla="*/ 5779987 w 10032639"/>
                <a:gd name="connsiteY2897" fmla="*/ 1660909 h 2801577"/>
                <a:gd name="connsiteX2898" fmla="*/ 5769907 w 10032639"/>
                <a:gd name="connsiteY2898" fmla="*/ 1667748 h 2801577"/>
                <a:gd name="connsiteX2899" fmla="*/ 5761266 w 10032639"/>
                <a:gd name="connsiteY2899" fmla="*/ 1676387 h 2801577"/>
                <a:gd name="connsiteX2900" fmla="*/ 5754066 w 10032639"/>
                <a:gd name="connsiteY2900" fmla="*/ 1685026 h 2801577"/>
                <a:gd name="connsiteX2901" fmla="*/ 5749026 w 10032639"/>
                <a:gd name="connsiteY2901" fmla="*/ 1691865 h 2801577"/>
                <a:gd name="connsiteX2902" fmla="*/ 5745426 w 10032639"/>
                <a:gd name="connsiteY2902" fmla="*/ 1698704 h 2801577"/>
                <a:gd name="connsiteX2903" fmla="*/ 5743986 w 10032639"/>
                <a:gd name="connsiteY2903" fmla="*/ 1702303 h 2801577"/>
                <a:gd name="connsiteX2904" fmla="*/ 5742186 w 10032639"/>
                <a:gd name="connsiteY2904" fmla="*/ 1705903 h 2801577"/>
                <a:gd name="connsiteX2905" fmla="*/ 5740386 w 10032639"/>
                <a:gd name="connsiteY2905" fmla="*/ 1712742 h 2801577"/>
                <a:gd name="connsiteX2906" fmla="*/ 5807708 w 10032639"/>
                <a:gd name="connsiteY2906" fmla="*/ 1672787 h 2801577"/>
                <a:gd name="connsiteX2907" fmla="*/ 5875390 w 10032639"/>
                <a:gd name="connsiteY2907" fmla="*/ 1628153 h 2801577"/>
                <a:gd name="connsiteX2908" fmla="*/ 5908151 w 10032639"/>
                <a:gd name="connsiteY2908" fmla="*/ 1605476 h 2801577"/>
                <a:gd name="connsiteX2909" fmla="*/ 5940912 w 10032639"/>
                <a:gd name="connsiteY2909" fmla="*/ 1579559 h 2801577"/>
                <a:gd name="connsiteX2910" fmla="*/ 5970433 w 10032639"/>
                <a:gd name="connsiteY2910" fmla="*/ 1553282 h 2801577"/>
                <a:gd name="connsiteX2911" fmla="*/ 5999954 w 10032639"/>
                <a:gd name="connsiteY2911" fmla="*/ 1527365 h 2801577"/>
                <a:gd name="connsiteX2912" fmla="*/ 6003554 w 10032639"/>
                <a:gd name="connsiteY2912" fmla="*/ 1522326 h 2801577"/>
                <a:gd name="connsiteX2913" fmla="*/ 6010394 w 10032639"/>
                <a:gd name="connsiteY2913" fmla="*/ 1522326 h 2801577"/>
                <a:gd name="connsiteX2914" fmla="*/ 6015794 w 10032639"/>
                <a:gd name="connsiteY2914" fmla="*/ 1522326 h 2801577"/>
                <a:gd name="connsiteX2915" fmla="*/ 6019034 w 10032639"/>
                <a:gd name="connsiteY2915" fmla="*/ 1518726 h 2801577"/>
                <a:gd name="connsiteX2916" fmla="*/ 6022634 w 10032639"/>
                <a:gd name="connsiteY2916" fmla="*/ 1515487 h 2801577"/>
                <a:gd name="connsiteX2917" fmla="*/ 6027674 w 10032639"/>
                <a:gd name="connsiteY2917" fmla="*/ 1513687 h 2801577"/>
                <a:gd name="connsiteX2918" fmla="*/ 6039915 w 10032639"/>
                <a:gd name="connsiteY2918" fmla="*/ 1511887 h 2801577"/>
                <a:gd name="connsiteX2919" fmla="*/ 6044955 w 10032639"/>
                <a:gd name="connsiteY2919" fmla="*/ 1503248 h 2801577"/>
                <a:gd name="connsiteX2920" fmla="*/ 6050355 w 10032639"/>
                <a:gd name="connsiteY2920" fmla="*/ 1498209 h 2801577"/>
                <a:gd name="connsiteX2921" fmla="*/ 6057195 w 10032639"/>
                <a:gd name="connsiteY2921" fmla="*/ 1493170 h 2801577"/>
                <a:gd name="connsiteX2922" fmla="*/ 6067636 w 10032639"/>
                <a:gd name="connsiteY2922" fmla="*/ 1489570 h 2801577"/>
                <a:gd name="connsiteX2923" fmla="*/ 6079516 w 10032639"/>
                <a:gd name="connsiteY2923" fmla="*/ 1484171 h 2801577"/>
                <a:gd name="connsiteX2924" fmla="*/ 6091756 w 10032639"/>
                <a:gd name="connsiteY2924" fmla="*/ 1477332 h 2801577"/>
                <a:gd name="connsiteX2925" fmla="*/ 6105437 w 10032639"/>
                <a:gd name="connsiteY2925" fmla="*/ 1474092 h 2801577"/>
                <a:gd name="connsiteX2926" fmla="*/ 6115877 w 10032639"/>
                <a:gd name="connsiteY2926" fmla="*/ 1468693 h 2801577"/>
                <a:gd name="connsiteX2927" fmla="*/ 6124517 w 10032639"/>
                <a:gd name="connsiteY2927" fmla="*/ 1460054 h 2801577"/>
                <a:gd name="connsiteX2928" fmla="*/ 6129917 w 10032639"/>
                <a:gd name="connsiteY2928" fmla="*/ 1451415 h 2801577"/>
                <a:gd name="connsiteX2929" fmla="*/ 6136758 w 10032639"/>
                <a:gd name="connsiteY2929" fmla="*/ 1444576 h 2801577"/>
                <a:gd name="connsiteX2930" fmla="*/ 6145398 w 10032639"/>
                <a:gd name="connsiteY2930" fmla="*/ 1439177 h 2801577"/>
                <a:gd name="connsiteX2931" fmla="*/ 6154038 w 10032639"/>
                <a:gd name="connsiteY2931" fmla="*/ 1435577 h 2801577"/>
                <a:gd name="connsiteX2932" fmla="*/ 6178519 w 10032639"/>
                <a:gd name="connsiteY2932" fmla="*/ 1425498 h 2801577"/>
                <a:gd name="connsiteX2933" fmla="*/ 6199039 w 10032639"/>
                <a:gd name="connsiteY2933" fmla="*/ 1413260 h 2801577"/>
                <a:gd name="connsiteX2934" fmla="*/ 6218120 w 10032639"/>
                <a:gd name="connsiteY2934" fmla="*/ 1399222 h 2801577"/>
                <a:gd name="connsiteX2935" fmla="*/ 6231800 w 10032639"/>
                <a:gd name="connsiteY2935" fmla="*/ 1383743 h 2801577"/>
                <a:gd name="connsiteX2936" fmla="*/ 6245841 w 10032639"/>
                <a:gd name="connsiteY2936" fmla="*/ 1366466 h 2801577"/>
                <a:gd name="connsiteX2937" fmla="*/ 6263121 w 10032639"/>
                <a:gd name="connsiteY2937" fmla="*/ 1352787 h 2801577"/>
                <a:gd name="connsiteX2938" fmla="*/ 6282202 w 10032639"/>
                <a:gd name="connsiteY2938" fmla="*/ 1338749 h 2801577"/>
                <a:gd name="connsiteX2939" fmla="*/ 6306323 w 10032639"/>
                <a:gd name="connsiteY2939" fmla="*/ 1328670 h 2801577"/>
                <a:gd name="connsiteX2940" fmla="*/ 6306323 w 10032639"/>
                <a:gd name="connsiteY2940" fmla="*/ 1319672 h 2801577"/>
                <a:gd name="connsiteX2941" fmla="*/ 6308123 w 10032639"/>
                <a:gd name="connsiteY2941" fmla="*/ 1314632 h 2801577"/>
                <a:gd name="connsiteX2942" fmla="*/ 6311723 w 10032639"/>
                <a:gd name="connsiteY2942" fmla="*/ 1311033 h 2801577"/>
                <a:gd name="connsiteX2943" fmla="*/ 6309923 w 10032639"/>
                <a:gd name="connsiteY2943" fmla="*/ 1305993 h 2801577"/>
                <a:gd name="connsiteX2944" fmla="*/ 2464523 w 10032639"/>
                <a:gd name="connsiteY2944" fmla="*/ 1293313 h 2801577"/>
                <a:gd name="connsiteX2945" fmla="*/ 2383176 w 10032639"/>
                <a:gd name="connsiteY2945" fmla="*/ 1331478 h 2801577"/>
                <a:gd name="connsiteX2946" fmla="*/ 2300029 w 10032639"/>
                <a:gd name="connsiteY2946" fmla="*/ 1369644 h 2801577"/>
                <a:gd name="connsiteX2947" fmla="*/ 2282752 w 10032639"/>
                <a:gd name="connsiteY2947" fmla="*/ 1378285 h 2801577"/>
                <a:gd name="connsiteX2948" fmla="*/ 2282752 w 10032639"/>
                <a:gd name="connsiteY2948" fmla="*/ 1385126 h 2801577"/>
                <a:gd name="connsiteX2949" fmla="*/ 2293191 w 10032639"/>
                <a:gd name="connsiteY2949" fmla="*/ 1383686 h 2801577"/>
                <a:gd name="connsiteX2950" fmla="*/ 2305429 w 10032639"/>
                <a:gd name="connsiteY2950" fmla="*/ 1383686 h 2801577"/>
                <a:gd name="connsiteX2951" fmla="*/ 2308668 w 10032639"/>
                <a:gd name="connsiteY2951" fmla="*/ 1378285 h 2801577"/>
                <a:gd name="connsiteX2952" fmla="*/ 2314067 w 10032639"/>
                <a:gd name="connsiteY2952" fmla="*/ 1375045 h 2801577"/>
                <a:gd name="connsiteX2953" fmla="*/ 2320906 w 10032639"/>
                <a:gd name="connsiteY2953" fmla="*/ 1371444 h 2801577"/>
                <a:gd name="connsiteX2954" fmla="*/ 2352221 w 10032639"/>
                <a:gd name="connsiteY2954" fmla="*/ 1357762 h 2801577"/>
                <a:gd name="connsiteX2955" fmla="*/ 2383176 w 10032639"/>
                <a:gd name="connsiteY2955" fmla="*/ 1341920 h 2801577"/>
                <a:gd name="connsiteX2956" fmla="*/ 2414491 w 10032639"/>
                <a:gd name="connsiteY2956" fmla="*/ 1324637 h 2801577"/>
                <a:gd name="connsiteX2957" fmla="*/ 2447246 w 10032639"/>
                <a:gd name="connsiteY2957" fmla="*/ 1303754 h 2801577"/>
                <a:gd name="connsiteX2958" fmla="*/ 1421051 w 10032639"/>
                <a:gd name="connsiteY2958" fmla="*/ 1293313 h 2801577"/>
                <a:gd name="connsiteX2959" fmla="*/ 1410613 w 10032639"/>
                <a:gd name="connsiteY2959" fmla="*/ 1298713 h 2801577"/>
                <a:gd name="connsiteX2960" fmla="*/ 1382897 w 10032639"/>
                <a:gd name="connsiteY2960" fmla="*/ 1314196 h 2801577"/>
                <a:gd name="connsiteX2961" fmla="*/ 1393335 w 10032639"/>
                <a:gd name="connsiteY2961" fmla="*/ 1314196 h 2801577"/>
                <a:gd name="connsiteX2962" fmla="*/ 1400174 w 10032639"/>
                <a:gd name="connsiteY2962" fmla="*/ 1310595 h 2801577"/>
                <a:gd name="connsiteX2963" fmla="*/ 1408813 w 10032639"/>
                <a:gd name="connsiteY2963" fmla="*/ 1303754 h 2801577"/>
                <a:gd name="connsiteX2964" fmla="*/ 1419251 w 10032639"/>
                <a:gd name="connsiteY2964" fmla="*/ 1295113 h 2801577"/>
                <a:gd name="connsiteX2965" fmla="*/ 7178989 w 10032639"/>
                <a:gd name="connsiteY2965" fmla="*/ 1264239 h 2801577"/>
                <a:gd name="connsiteX2966" fmla="*/ 7107707 w 10032639"/>
                <a:gd name="connsiteY2966" fmla="*/ 1305993 h 2801577"/>
                <a:gd name="connsiteX2967" fmla="*/ 7069545 w 10032639"/>
                <a:gd name="connsiteY2967" fmla="*/ 1325071 h 2801577"/>
                <a:gd name="connsiteX2968" fmla="*/ 7031744 w 10032639"/>
                <a:gd name="connsiteY2968" fmla="*/ 1344148 h 2801577"/>
                <a:gd name="connsiteX2969" fmla="*/ 7007624 w 10032639"/>
                <a:gd name="connsiteY2969" fmla="*/ 1356387 h 2801577"/>
                <a:gd name="connsiteX2970" fmla="*/ 6984943 w 10032639"/>
                <a:gd name="connsiteY2970" fmla="*/ 1368265 h 2801577"/>
                <a:gd name="connsiteX2971" fmla="*/ 6964062 w 10032639"/>
                <a:gd name="connsiteY2971" fmla="*/ 1382304 h 2801577"/>
                <a:gd name="connsiteX2972" fmla="*/ 6941742 w 10032639"/>
                <a:gd name="connsiteY2972" fmla="*/ 1395982 h 2801577"/>
                <a:gd name="connsiteX2973" fmla="*/ 6920861 w 10032639"/>
                <a:gd name="connsiteY2973" fmla="*/ 1411460 h 2801577"/>
                <a:gd name="connsiteX2974" fmla="*/ 6901780 w 10032639"/>
                <a:gd name="connsiteY2974" fmla="*/ 1428738 h 2801577"/>
                <a:gd name="connsiteX2975" fmla="*/ 6883060 w 10032639"/>
                <a:gd name="connsiteY2975" fmla="*/ 1446016 h 2801577"/>
                <a:gd name="connsiteX2976" fmla="*/ 6863979 w 10032639"/>
                <a:gd name="connsiteY2976" fmla="*/ 1463653 h 2801577"/>
                <a:gd name="connsiteX2977" fmla="*/ 6865779 w 10032639"/>
                <a:gd name="connsiteY2977" fmla="*/ 1468693 h 2801577"/>
                <a:gd name="connsiteX2978" fmla="*/ 6894940 w 10032639"/>
                <a:gd name="connsiteY2978" fmla="*/ 1455015 h 2801577"/>
                <a:gd name="connsiteX2979" fmla="*/ 6922661 w 10032639"/>
                <a:gd name="connsiteY2979" fmla="*/ 1442776 h 2801577"/>
                <a:gd name="connsiteX2980" fmla="*/ 6944982 w 10032639"/>
                <a:gd name="connsiteY2980" fmla="*/ 1428738 h 2801577"/>
                <a:gd name="connsiteX2981" fmla="*/ 6965862 w 10032639"/>
                <a:gd name="connsiteY2981" fmla="*/ 1415060 h 2801577"/>
                <a:gd name="connsiteX2982" fmla="*/ 7005824 w 10032639"/>
                <a:gd name="connsiteY2982" fmla="*/ 1385543 h 2801577"/>
                <a:gd name="connsiteX2983" fmla="*/ 7047225 w 10032639"/>
                <a:gd name="connsiteY2983" fmla="*/ 1356387 h 2801577"/>
                <a:gd name="connsiteX2984" fmla="*/ 7078546 w 10032639"/>
                <a:gd name="connsiteY2984" fmla="*/ 1335510 h 2801577"/>
                <a:gd name="connsiteX2985" fmla="*/ 7088626 w 10032639"/>
                <a:gd name="connsiteY2985" fmla="*/ 1331910 h 2801577"/>
                <a:gd name="connsiteX2986" fmla="*/ 7097626 w 10032639"/>
                <a:gd name="connsiteY2986" fmla="*/ 1328670 h 2801577"/>
                <a:gd name="connsiteX2987" fmla="*/ 7106267 w 10032639"/>
                <a:gd name="connsiteY2987" fmla="*/ 1323271 h 2801577"/>
                <a:gd name="connsiteX2988" fmla="*/ 7113107 w 10032639"/>
                <a:gd name="connsiteY2988" fmla="*/ 1316432 h 2801577"/>
                <a:gd name="connsiteX2989" fmla="*/ 7119947 w 10032639"/>
                <a:gd name="connsiteY2989" fmla="*/ 1311033 h 2801577"/>
                <a:gd name="connsiteX2990" fmla="*/ 7151268 w 10032639"/>
                <a:gd name="connsiteY2990" fmla="*/ 1288715 h 2801577"/>
                <a:gd name="connsiteX2991" fmla="*/ 7163508 w 10032639"/>
                <a:gd name="connsiteY2991" fmla="*/ 1276477 h 2801577"/>
                <a:gd name="connsiteX2992" fmla="*/ 9404327 w 10032639"/>
                <a:gd name="connsiteY2992" fmla="*/ 1260158 h 2801577"/>
                <a:gd name="connsiteX2993" fmla="*/ 9277944 w 10032639"/>
                <a:gd name="connsiteY2993" fmla="*/ 1372871 h 2801577"/>
                <a:gd name="connsiteX2994" fmla="*/ 9153002 w 10032639"/>
                <a:gd name="connsiteY2994" fmla="*/ 1478381 h 2801577"/>
                <a:gd name="connsiteX2995" fmla="*/ 9137519 w 10032639"/>
                <a:gd name="connsiteY2995" fmla="*/ 1488824 h 2801577"/>
                <a:gd name="connsiteX2996" fmla="*/ 9122037 w 10032639"/>
                <a:gd name="connsiteY2996" fmla="*/ 1497466 h 2801577"/>
                <a:gd name="connsiteX2997" fmla="*/ 9109794 w 10032639"/>
                <a:gd name="connsiteY2997" fmla="*/ 1506109 h 2801577"/>
                <a:gd name="connsiteX2998" fmla="*/ 9106554 w 10032639"/>
                <a:gd name="connsiteY2998" fmla="*/ 1511150 h 2801577"/>
                <a:gd name="connsiteX2999" fmla="*/ 9104753 w 10032639"/>
                <a:gd name="connsiteY2999" fmla="*/ 1514751 h 2801577"/>
                <a:gd name="connsiteX3000" fmla="*/ 9109794 w 10032639"/>
                <a:gd name="connsiteY3000" fmla="*/ 1514751 h 2801577"/>
                <a:gd name="connsiteX3001" fmla="*/ 9109794 w 10032639"/>
                <a:gd name="connsiteY3001" fmla="*/ 1507909 h 2801577"/>
                <a:gd name="connsiteX3002" fmla="*/ 9120236 w 10032639"/>
                <a:gd name="connsiteY3002" fmla="*/ 1504308 h 2801577"/>
                <a:gd name="connsiteX3003" fmla="*/ 9127077 w 10032639"/>
                <a:gd name="connsiteY3003" fmla="*/ 1502508 h 2801577"/>
                <a:gd name="connsiteX3004" fmla="*/ 9134279 w 10032639"/>
                <a:gd name="connsiteY3004" fmla="*/ 1497466 h 2801577"/>
                <a:gd name="connsiteX3005" fmla="*/ 9147961 w 10032639"/>
                <a:gd name="connsiteY3005" fmla="*/ 1485223 h 2801577"/>
                <a:gd name="connsiteX3006" fmla="*/ 9161644 w 10032639"/>
                <a:gd name="connsiteY3006" fmla="*/ 1475140 h 2801577"/>
                <a:gd name="connsiteX3007" fmla="*/ 9178927 w 10032639"/>
                <a:gd name="connsiteY3007" fmla="*/ 1459296 h 2801577"/>
                <a:gd name="connsiteX3008" fmla="*/ 9182527 w 10032639"/>
                <a:gd name="connsiteY3008" fmla="*/ 1454254 h 2801577"/>
                <a:gd name="connsiteX3009" fmla="*/ 9189369 w 10032639"/>
                <a:gd name="connsiteY3009" fmla="*/ 1454254 h 2801577"/>
                <a:gd name="connsiteX3010" fmla="*/ 9194769 w 10032639"/>
                <a:gd name="connsiteY3010" fmla="*/ 1450653 h 2801577"/>
                <a:gd name="connsiteX3011" fmla="*/ 9201611 w 10032639"/>
                <a:gd name="connsiteY3011" fmla="*/ 1450653 h 2801577"/>
                <a:gd name="connsiteX3012" fmla="*/ 9205211 w 10032639"/>
                <a:gd name="connsiteY3012" fmla="*/ 1448853 h 2801577"/>
                <a:gd name="connsiteX3013" fmla="*/ 9208452 w 10032639"/>
                <a:gd name="connsiteY3013" fmla="*/ 1447052 h 2801577"/>
                <a:gd name="connsiteX3014" fmla="*/ 9210252 w 10032639"/>
                <a:gd name="connsiteY3014" fmla="*/ 1445612 h 2801577"/>
                <a:gd name="connsiteX3015" fmla="*/ 9213853 w 10032639"/>
                <a:gd name="connsiteY3015" fmla="*/ 1431568 h 2801577"/>
                <a:gd name="connsiteX3016" fmla="*/ 9217093 w 10032639"/>
                <a:gd name="connsiteY3016" fmla="*/ 1427967 h 2801577"/>
                <a:gd name="connsiteX3017" fmla="*/ 9234737 w 10032639"/>
                <a:gd name="connsiteY3017" fmla="*/ 1410682 h 2801577"/>
                <a:gd name="connsiteX3018" fmla="*/ 9243378 w 10032639"/>
                <a:gd name="connsiteY3018" fmla="*/ 1412482 h 2801577"/>
                <a:gd name="connsiteX3019" fmla="*/ 9248419 w 10032639"/>
                <a:gd name="connsiteY3019" fmla="*/ 1407441 h 2801577"/>
                <a:gd name="connsiteX3020" fmla="*/ 9257061 w 10032639"/>
                <a:gd name="connsiteY3020" fmla="*/ 1405640 h 2801577"/>
                <a:gd name="connsiteX3021" fmla="*/ 9258861 w 10032639"/>
                <a:gd name="connsiteY3021" fmla="*/ 1396998 h 2801577"/>
                <a:gd name="connsiteX3022" fmla="*/ 9262101 w 10032639"/>
                <a:gd name="connsiteY3022" fmla="*/ 1390156 h 2801577"/>
                <a:gd name="connsiteX3023" fmla="*/ 9269303 w 10032639"/>
                <a:gd name="connsiteY3023" fmla="*/ 1383314 h 2801577"/>
                <a:gd name="connsiteX3024" fmla="*/ 9274344 w 10032639"/>
                <a:gd name="connsiteY3024" fmla="*/ 1376112 h 2801577"/>
                <a:gd name="connsiteX3025" fmla="*/ 9282985 w 10032639"/>
                <a:gd name="connsiteY3025" fmla="*/ 1371070 h 2801577"/>
                <a:gd name="connsiteX3026" fmla="*/ 9291627 w 10032639"/>
                <a:gd name="connsiteY3026" fmla="*/ 1366029 h 2801577"/>
                <a:gd name="connsiteX3027" fmla="*/ 9302069 w 10032639"/>
                <a:gd name="connsiteY3027" fmla="*/ 1360627 h 2801577"/>
                <a:gd name="connsiteX3028" fmla="*/ 9313951 w 10032639"/>
                <a:gd name="connsiteY3028" fmla="*/ 1357386 h 2801577"/>
                <a:gd name="connsiteX3029" fmla="*/ 9319352 w 10032639"/>
                <a:gd name="connsiteY3029" fmla="*/ 1345143 h 2801577"/>
                <a:gd name="connsiteX3030" fmla="*/ 9326193 w 10032639"/>
                <a:gd name="connsiteY3030" fmla="*/ 1332899 h 2801577"/>
                <a:gd name="connsiteX3031" fmla="*/ 9331594 w 10032639"/>
                <a:gd name="connsiteY3031" fmla="*/ 1327858 h 2801577"/>
                <a:gd name="connsiteX3032" fmla="*/ 9336635 w 10032639"/>
                <a:gd name="connsiteY3032" fmla="*/ 1322456 h 2801577"/>
                <a:gd name="connsiteX3033" fmla="*/ 9343476 w 10032639"/>
                <a:gd name="connsiteY3033" fmla="*/ 1317415 h 2801577"/>
                <a:gd name="connsiteX3034" fmla="*/ 9352117 w 10032639"/>
                <a:gd name="connsiteY3034" fmla="*/ 1313814 h 2801577"/>
                <a:gd name="connsiteX3035" fmla="*/ 9360759 w 10032639"/>
                <a:gd name="connsiteY3035" fmla="*/ 1310213 h 2801577"/>
                <a:gd name="connsiteX3036" fmla="*/ 9366160 w 10032639"/>
                <a:gd name="connsiteY3036" fmla="*/ 1306972 h 2801577"/>
                <a:gd name="connsiteX3037" fmla="*/ 9371201 w 10032639"/>
                <a:gd name="connsiteY3037" fmla="*/ 1300130 h 2801577"/>
                <a:gd name="connsiteX3038" fmla="*/ 9373001 w 10032639"/>
                <a:gd name="connsiteY3038" fmla="*/ 1292928 h 2801577"/>
                <a:gd name="connsiteX3039" fmla="*/ 9374802 w 10032639"/>
                <a:gd name="connsiteY3039" fmla="*/ 1287886 h 2801577"/>
                <a:gd name="connsiteX3040" fmla="*/ 9381643 w 10032639"/>
                <a:gd name="connsiteY3040" fmla="*/ 1284285 h 2801577"/>
                <a:gd name="connsiteX3041" fmla="*/ 9388844 w 10032639"/>
                <a:gd name="connsiteY3041" fmla="*/ 1281044 h 2801577"/>
                <a:gd name="connsiteX3042" fmla="*/ 9395685 w 10032639"/>
                <a:gd name="connsiteY3042" fmla="*/ 1279244 h 2801577"/>
                <a:gd name="connsiteX3043" fmla="*/ 9398926 w 10032639"/>
                <a:gd name="connsiteY3043" fmla="*/ 1268801 h 2801577"/>
                <a:gd name="connsiteX3044" fmla="*/ 1477922 w 10032639"/>
                <a:gd name="connsiteY3044" fmla="*/ 1256947 h 2801577"/>
                <a:gd name="connsiteX3045" fmla="*/ 1476122 w 10032639"/>
                <a:gd name="connsiteY3045" fmla="*/ 1258748 h 2801577"/>
                <a:gd name="connsiteX3046" fmla="*/ 1479721 w 10032639"/>
                <a:gd name="connsiteY3046" fmla="*/ 1256947 h 2801577"/>
                <a:gd name="connsiteX3047" fmla="*/ 842984 w 10032639"/>
                <a:gd name="connsiteY3047" fmla="*/ 1255507 h 2801577"/>
                <a:gd name="connsiteX3048" fmla="*/ 790792 w 10032639"/>
                <a:gd name="connsiteY3048" fmla="*/ 1281431 h 2801577"/>
                <a:gd name="connsiteX3049" fmla="*/ 744360 w 10032639"/>
                <a:gd name="connsiteY3049" fmla="*/ 1305554 h 2801577"/>
                <a:gd name="connsiteX3050" fmla="*/ 699367 w 10032639"/>
                <a:gd name="connsiteY3050" fmla="*/ 1331478 h 2801577"/>
                <a:gd name="connsiteX3051" fmla="*/ 657614 w 10032639"/>
                <a:gd name="connsiteY3051" fmla="*/ 1355962 h 2801577"/>
                <a:gd name="connsiteX3052" fmla="*/ 562589 w 10032639"/>
                <a:gd name="connsiteY3052" fmla="*/ 1419691 h 2801577"/>
                <a:gd name="connsiteX3053" fmla="*/ 465405 w 10032639"/>
                <a:gd name="connsiteY3053" fmla="*/ 1482341 h 2801577"/>
                <a:gd name="connsiteX3054" fmla="*/ 465405 w 10032639"/>
                <a:gd name="connsiteY3054" fmla="*/ 1487382 h 2801577"/>
                <a:gd name="connsiteX3055" fmla="*/ 463965 w 10032639"/>
                <a:gd name="connsiteY3055" fmla="*/ 1490982 h 2801577"/>
                <a:gd name="connsiteX3056" fmla="*/ 462165 w 10032639"/>
                <a:gd name="connsiteY3056" fmla="*/ 1496023 h 2801577"/>
                <a:gd name="connsiteX3057" fmla="*/ 486281 w 10032639"/>
                <a:gd name="connsiteY3057" fmla="*/ 1484141 h 2801577"/>
                <a:gd name="connsiteX3058" fmla="*/ 510397 w 10032639"/>
                <a:gd name="connsiteY3058" fmla="*/ 1468299 h 2801577"/>
                <a:gd name="connsiteX3059" fmla="*/ 534873 w 10032639"/>
                <a:gd name="connsiteY3059" fmla="*/ 1452816 h 2801577"/>
                <a:gd name="connsiteX3060" fmla="*/ 558990 w 10032639"/>
                <a:gd name="connsiteY3060" fmla="*/ 1438774 h 2801577"/>
                <a:gd name="connsiteX3061" fmla="*/ 581666 w 10032639"/>
                <a:gd name="connsiteY3061" fmla="*/ 1428333 h 2801577"/>
                <a:gd name="connsiteX3062" fmla="*/ 602183 w 10032639"/>
                <a:gd name="connsiteY3062" fmla="*/ 1421492 h 2801577"/>
                <a:gd name="connsiteX3063" fmla="*/ 623059 w 10032639"/>
                <a:gd name="connsiteY3063" fmla="*/ 1411050 h 2801577"/>
                <a:gd name="connsiteX3064" fmla="*/ 638537 w 10032639"/>
                <a:gd name="connsiteY3064" fmla="*/ 1400609 h 2801577"/>
                <a:gd name="connsiteX3065" fmla="*/ 643936 w 10032639"/>
                <a:gd name="connsiteY3065" fmla="*/ 1397368 h 2801577"/>
                <a:gd name="connsiteX3066" fmla="*/ 650775 w 10032639"/>
                <a:gd name="connsiteY3066" fmla="*/ 1390527 h 2801577"/>
                <a:gd name="connsiteX3067" fmla="*/ 659413 w 10032639"/>
                <a:gd name="connsiteY3067" fmla="*/ 1378285 h 2801577"/>
                <a:gd name="connsiteX3068" fmla="*/ 663013 w 10032639"/>
                <a:gd name="connsiteY3068" fmla="*/ 1373245 h 2801577"/>
                <a:gd name="connsiteX3069" fmla="*/ 666252 w 10032639"/>
                <a:gd name="connsiteY3069" fmla="*/ 1369644 h 2801577"/>
                <a:gd name="connsiteX3070" fmla="*/ 671651 w 10032639"/>
                <a:gd name="connsiteY3070" fmla="*/ 1366404 h 2801577"/>
                <a:gd name="connsiteX3071" fmla="*/ 676691 w 10032639"/>
                <a:gd name="connsiteY3071" fmla="*/ 1364603 h 2801577"/>
                <a:gd name="connsiteX3072" fmla="*/ 683529 w 10032639"/>
                <a:gd name="connsiteY3072" fmla="*/ 1364603 h 2801577"/>
                <a:gd name="connsiteX3073" fmla="*/ 683529 w 10032639"/>
                <a:gd name="connsiteY3073" fmla="*/ 1359202 h 2801577"/>
                <a:gd name="connsiteX3074" fmla="*/ 693968 w 10032639"/>
                <a:gd name="connsiteY3074" fmla="*/ 1355962 h 2801577"/>
                <a:gd name="connsiteX3075" fmla="*/ 718444 w 10032639"/>
                <a:gd name="connsiteY3075" fmla="*/ 1347321 h 2801577"/>
                <a:gd name="connsiteX3076" fmla="*/ 737161 w 10032639"/>
                <a:gd name="connsiteY3076" fmla="*/ 1336879 h 2801577"/>
                <a:gd name="connsiteX3077" fmla="*/ 756238 w 10032639"/>
                <a:gd name="connsiteY3077" fmla="*/ 1324637 h 2801577"/>
                <a:gd name="connsiteX3078" fmla="*/ 771715 w 10032639"/>
                <a:gd name="connsiteY3078" fmla="*/ 1310595 h 2801577"/>
                <a:gd name="connsiteX3079" fmla="*/ 785753 w 10032639"/>
                <a:gd name="connsiteY3079" fmla="*/ 1298713 h 2801577"/>
                <a:gd name="connsiteX3080" fmla="*/ 801231 w 10032639"/>
                <a:gd name="connsiteY3080" fmla="*/ 1286472 h 2801577"/>
                <a:gd name="connsiteX3081" fmla="*/ 820307 w 10032639"/>
                <a:gd name="connsiteY3081" fmla="*/ 1274230 h 2801577"/>
                <a:gd name="connsiteX3082" fmla="*/ 842984 w 10032639"/>
                <a:gd name="connsiteY3082" fmla="*/ 1262348 h 2801577"/>
                <a:gd name="connsiteX3083" fmla="*/ 3432047 w 10032639"/>
                <a:gd name="connsiteY3083" fmla="*/ 1253707 h 2801577"/>
                <a:gd name="connsiteX3084" fmla="*/ 3335223 w 10032639"/>
                <a:gd name="connsiteY3084" fmla="*/ 1286472 h 2801577"/>
                <a:gd name="connsiteX3085" fmla="*/ 3245237 w 10032639"/>
                <a:gd name="connsiteY3085" fmla="*/ 1319597 h 2801577"/>
                <a:gd name="connsiteX3086" fmla="*/ 3143014 w 10032639"/>
                <a:gd name="connsiteY3086" fmla="*/ 1361003 h 2801577"/>
                <a:gd name="connsiteX3087" fmla="*/ 3035751 w 10032639"/>
                <a:gd name="connsiteY3087" fmla="*/ 1409250 h 2801577"/>
                <a:gd name="connsiteX3088" fmla="*/ 3059867 w 10032639"/>
                <a:gd name="connsiteY3088" fmla="*/ 1431933 h 2801577"/>
                <a:gd name="connsiteX3089" fmla="*/ 3063466 w 10032639"/>
                <a:gd name="connsiteY3089" fmla="*/ 1435534 h 2801577"/>
                <a:gd name="connsiteX3090" fmla="*/ 3065266 w 10032639"/>
                <a:gd name="connsiteY3090" fmla="*/ 1435534 h 2801577"/>
                <a:gd name="connsiteX3091" fmla="*/ 3070306 w 10032639"/>
                <a:gd name="connsiteY3091" fmla="*/ 1428333 h 2801577"/>
                <a:gd name="connsiteX3092" fmla="*/ 3075705 w 10032639"/>
                <a:gd name="connsiteY3092" fmla="*/ 1423292 h 2801577"/>
                <a:gd name="connsiteX3093" fmla="*/ 3084343 w 10032639"/>
                <a:gd name="connsiteY3093" fmla="*/ 1417891 h 2801577"/>
                <a:gd name="connsiteX3094" fmla="*/ 3091182 w 10032639"/>
                <a:gd name="connsiteY3094" fmla="*/ 1414651 h 2801577"/>
                <a:gd name="connsiteX3095" fmla="*/ 3110259 w 10032639"/>
                <a:gd name="connsiteY3095" fmla="*/ 1404209 h 2801577"/>
                <a:gd name="connsiteX3096" fmla="*/ 3118898 w 10032639"/>
                <a:gd name="connsiteY3096" fmla="*/ 1402409 h 2801577"/>
                <a:gd name="connsiteX3097" fmla="*/ 3125737 w 10032639"/>
                <a:gd name="connsiteY3097" fmla="*/ 1400609 h 2801577"/>
                <a:gd name="connsiteX3098" fmla="*/ 3132575 w 10032639"/>
                <a:gd name="connsiteY3098" fmla="*/ 1402409 h 2801577"/>
                <a:gd name="connsiteX3099" fmla="*/ 3137974 w 10032639"/>
                <a:gd name="connsiteY3099" fmla="*/ 1397368 h 2801577"/>
                <a:gd name="connsiteX3100" fmla="*/ 3141214 w 10032639"/>
                <a:gd name="connsiteY3100" fmla="*/ 1393768 h 2801577"/>
                <a:gd name="connsiteX3101" fmla="*/ 3146613 w 10032639"/>
                <a:gd name="connsiteY3101" fmla="*/ 1390527 h 2801577"/>
                <a:gd name="connsiteX3102" fmla="*/ 3158491 w 10032639"/>
                <a:gd name="connsiteY3102" fmla="*/ 1388727 h 2801577"/>
                <a:gd name="connsiteX3103" fmla="*/ 3160291 w 10032639"/>
                <a:gd name="connsiteY3103" fmla="*/ 1383686 h 2801577"/>
                <a:gd name="connsiteX3104" fmla="*/ 3162091 w 10032639"/>
                <a:gd name="connsiteY3104" fmla="*/ 1378285 h 2801577"/>
                <a:gd name="connsiteX3105" fmla="*/ 3167130 w 10032639"/>
                <a:gd name="connsiteY3105" fmla="*/ 1375045 h 2801577"/>
                <a:gd name="connsiteX3106" fmla="*/ 3172529 w 10032639"/>
                <a:gd name="connsiteY3106" fmla="*/ 1371444 h 2801577"/>
                <a:gd name="connsiteX3107" fmla="*/ 3179368 w 10032639"/>
                <a:gd name="connsiteY3107" fmla="*/ 1371444 h 2801577"/>
                <a:gd name="connsiteX3108" fmla="*/ 3198445 w 10032639"/>
                <a:gd name="connsiteY3108" fmla="*/ 1366404 h 2801577"/>
                <a:gd name="connsiteX3109" fmla="*/ 3215722 w 10032639"/>
                <a:gd name="connsiteY3109" fmla="*/ 1359202 h 2801577"/>
                <a:gd name="connsiteX3110" fmla="*/ 3224361 w 10032639"/>
                <a:gd name="connsiteY3110" fmla="*/ 1354162 h 2801577"/>
                <a:gd name="connsiteX3111" fmla="*/ 3234799 w 10032639"/>
                <a:gd name="connsiteY3111" fmla="*/ 1347321 h 2801577"/>
                <a:gd name="connsiteX3112" fmla="*/ 3245237 w 10032639"/>
                <a:gd name="connsiteY3112" fmla="*/ 1338679 h 2801577"/>
                <a:gd name="connsiteX3113" fmla="*/ 3252076 w 10032639"/>
                <a:gd name="connsiteY3113" fmla="*/ 1333279 h 2801577"/>
                <a:gd name="connsiteX3114" fmla="*/ 3262515 w 10032639"/>
                <a:gd name="connsiteY3114" fmla="*/ 1330038 h 2801577"/>
                <a:gd name="connsiteX3115" fmla="*/ 3267554 w 10032639"/>
                <a:gd name="connsiteY3115" fmla="*/ 1328238 h 2801577"/>
                <a:gd name="connsiteX3116" fmla="*/ 3274753 w 10032639"/>
                <a:gd name="connsiteY3116" fmla="*/ 1326438 h 2801577"/>
                <a:gd name="connsiteX3117" fmla="*/ 3291670 w 10032639"/>
                <a:gd name="connsiteY3117" fmla="*/ 1326438 h 2801577"/>
                <a:gd name="connsiteX3118" fmla="*/ 3295269 w 10032639"/>
                <a:gd name="connsiteY3118" fmla="*/ 1321037 h 2801577"/>
                <a:gd name="connsiteX3119" fmla="*/ 3298869 w 10032639"/>
                <a:gd name="connsiteY3119" fmla="*/ 1315996 h 2801577"/>
                <a:gd name="connsiteX3120" fmla="*/ 3305707 w 10032639"/>
                <a:gd name="connsiteY3120" fmla="*/ 1310595 h 2801577"/>
                <a:gd name="connsiteX3121" fmla="*/ 3305707 w 10032639"/>
                <a:gd name="connsiteY3121" fmla="*/ 1305554 h 2801577"/>
                <a:gd name="connsiteX3122" fmla="*/ 3319745 w 10032639"/>
                <a:gd name="connsiteY3122" fmla="*/ 1305554 h 2801577"/>
                <a:gd name="connsiteX3123" fmla="*/ 3326584 w 10032639"/>
                <a:gd name="connsiteY3123" fmla="*/ 1305554 h 2801577"/>
                <a:gd name="connsiteX3124" fmla="*/ 3328384 w 10032639"/>
                <a:gd name="connsiteY3124" fmla="*/ 1298713 h 2801577"/>
                <a:gd name="connsiteX3125" fmla="*/ 3331624 w 10032639"/>
                <a:gd name="connsiteY3125" fmla="*/ 1293313 h 2801577"/>
                <a:gd name="connsiteX3126" fmla="*/ 3335223 w 10032639"/>
                <a:gd name="connsiteY3126" fmla="*/ 1290072 h 2801577"/>
                <a:gd name="connsiteX3127" fmla="*/ 3340262 w 10032639"/>
                <a:gd name="connsiteY3127" fmla="*/ 1288272 h 2801577"/>
                <a:gd name="connsiteX3128" fmla="*/ 3347461 w 10032639"/>
                <a:gd name="connsiteY3128" fmla="*/ 1286472 h 2801577"/>
                <a:gd name="connsiteX3129" fmla="*/ 3354300 w 10032639"/>
                <a:gd name="connsiteY3129" fmla="*/ 1286472 h 2801577"/>
                <a:gd name="connsiteX3130" fmla="*/ 3357899 w 10032639"/>
                <a:gd name="connsiteY3130" fmla="*/ 1291512 h 2801577"/>
                <a:gd name="connsiteX3131" fmla="*/ 3359339 w 10032639"/>
                <a:gd name="connsiteY3131" fmla="*/ 1291512 h 2801577"/>
                <a:gd name="connsiteX3132" fmla="*/ 3362939 w 10032639"/>
                <a:gd name="connsiteY3132" fmla="*/ 1291512 h 2801577"/>
                <a:gd name="connsiteX3133" fmla="*/ 3366538 w 10032639"/>
                <a:gd name="connsiteY3133" fmla="*/ 1290072 h 2801577"/>
                <a:gd name="connsiteX3134" fmla="*/ 3369777 w 10032639"/>
                <a:gd name="connsiteY3134" fmla="*/ 1284671 h 2801577"/>
                <a:gd name="connsiteX3135" fmla="*/ 3380215 w 10032639"/>
                <a:gd name="connsiteY3135" fmla="*/ 1276030 h 2801577"/>
                <a:gd name="connsiteX3136" fmla="*/ 3392454 w 10032639"/>
                <a:gd name="connsiteY3136" fmla="*/ 1269189 h 2801577"/>
                <a:gd name="connsiteX3137" fmla="*/ 3406132 w 10032639"/>
                <a:gd name="connsiteY3137" fmla="*/ 1267389 h 2801577"/>
                <a:gd name="connsiteX3138" fmla="*/ 3418369 w 10032639"/>
                <a:gd name="connsiteY3138" fmla="*/ 1267389 h 2801577"/>
                <a:gd name="connsiteX3139" fmla="*/ 2171890 w 10032639"/>
                <a:gd name="connsiteY3139" fmla="*/ 1251907 h 2801577"/>
                <a:gd name="connsiteX3140" fmla="*/ 2145974 w 10032639"/>
                <a:gd name="connsiteY3140" fmla="*/ 1262348 h 2801577"/>
                <a:gd name="connsiteX3141" fmla="*/ 2137335 w 10032639"/>
                <a:gd name="connsiteY3141" fmla="*/ 1269189 h 2801577"/>
                <a:gd name="connsiteX3142" fmla="*/ 2147774 w 10032639"/>
                <a:gd name="connsiteY3142" fmla="*/ 1267389 h 2801577"/>
                <a:gd name="connsiteX3143" fmla="*/ 2156413 w 10032639"/>
                <a:gd name="connsiteY3143" fmla="*/ 1262348 h 2801577"/>
                <a:gd name="connsiteX3144" fmla="*/ 2165051 w 10032639"/>
                <a:gd name="connsiteY3144" fmla="*/ 1258748 h 2801577"/>
                <a:gd name="connsiteX3145" fmla="*/ 6387685 w 10032639"/>
                <a:gd name="connsiteY3145" fmla="*/ 1248761 h 2801577"/>
                <a:gd name="connsiteX3146" fmla="*/ 6340884 w 10032639"/>
                <a:gd name="connsiteY3146" fmla="*/ 1280077 h 2801577"/>
                <a:gd name="connsiteX3147" fmla="*/ 6353124 w 10032639"/>
                <a:gd name="connsiteY3147" fmla="*/ 1272877 h 2801577"/>
                <a:gd name="connsiteX3148" fmla="*/ 6358164 w 10032639"/>
                <a:gd name="connsiteY3148" fmla="*/ 1271438 h 2801577"/>
                <a:gd name="connsiteX3149" fmla="*/ 6365004 w 10032639"/>
                <a:gd name="connsiteY3149" fmla="*/ 1266038 h 2801577"/>
                <a:gd name="connsiteX3150" fmla="*/ 6373645 w 10032639"/>
                <a:gd name="connsiteY3150" fmla="*/ 1260999 h 2801577"/>
                <a:gd name="connsiteX3151" fmla="*/ 6384085 w 10032639"/>
                <a:gd name="connsiteY3151" fmla="*/ 1254160 h 2801577"/>
                <a:gd name="connsiteX3152" fmla="*/ 5598542 w 10032639"/>
                <a:gd name="connsiteY3152" fmla="*/ 1243721 h 2801577"/>
                <a:gd name="connsiteX3153" fmla="*/ 5594941 w 10032639"/>
                <a:gd name="connsiteY3153" fmla="*/ 1246961 h 2801577"/>
                <a:gd name="connsiteX3154" fmla="*/ 5596741 w 10032639"/>
                <a:gd name="connsiteY3154" fmla="*/ 1248761 h 2801577"/>
                <a:gd name="connsiteX3155" fmla="*/ 9657092 w 10032639"/>
                <a:gd name="connsiteY3155" fmla="*/ 1242874 h 2801577"/>
                <a:gd name="connsiteX3156" fmla="*/ 9617125 w 10032639"/>
                <a:gd name="connsiteY3156" fmla="*/ 1294728 h 2801577"/>
                <a:gd name="connsiteX3157" fmla="*/ 9573917 w 10032639"/>
                <a:gd name="connsiteY3157" fmla="*/ 1345143 h 2801577"/>
                <a:gd name="connsiteX3158" fmla="*/ 9528909 w 10032639"/>
                <a:gd name="connsiteY3158" fmla="*/ 1391596 h 2801577"/>
                <a:gd name="connsiteX3159" fmla="*/ 9478500 w 10032639"/>
                <a:gd name="connsiteY3159" fmla="*/ 1438410 h 2801577"/>
                <a:gd name="connsiteX3160" fmla="*/ 9423050 w 10032639"/>
                <a:gd name="connsiteY3160" fmla="*/ 1487023 h 2801577"/>
                <a:gd name="connsiteX3161" fmla="*/ 9367960 w 10032639"/>
                <a:gd name="connsiteY3161" fmla="*/ 1533837 h 2801577"/>
                <a:gd name="connsiteX3162" fmla="*/ 9260661 w 10032639"/>
                <a:gd name="connsiteY3162" fmla="*/ 1620622 h 2801577"/>
                <a:gd name="connsiteX3163" fmla="*/ 9234737 w 10032639"/>
                <a:gd name="connsiteY3163" fmla="*/ 1636106 h 2801577"/>
                <a:gd name="connsiteX3164" fmla="*/ 9210252 w 10032639"/>
                <a:gd name="connsiteY3164" fmla="*/ 1651591 h 2801577"/>
                <a:gd name="connsiteX3165" fmla="*/ 9173886 w 10032639"/>
                <a:gd name="connsiteY3165" fmla="*/ 1673917 h 2801577"/>
                <a:gd name="connsiteX3166" fmla="*/ 9161644 w 10032639"/>
                <a:gd name="connsiteY3166" fmla="*/ 1686161 h 2801577"/>
                <a:gd name="connsiteX3167" fmla="*/ 9151202 w 10032639"/>
                <a:gd name="connsiteY3167" fmla="*/ 1698404 h 2801577"/>
                <a:gd name="connsiteX3168" fmla="*/ 9144361 w 10032639"/>
                <a:gd name="connsiteY3168" fmla="*/ 1713888 h 2801577"/>
                <a:gd name="connsiteX3169" fmla="*/ 9139320 w 10032639"/>
                <a:gd name="connsiteY3169" fmla="*/ 1729373 h 2801577"/>
                <a:gd name="connsiteX3170" fmla="*/ 9165244 w 10032639"/>
                <a:gd name="connsiteY3170" fmla="*/ 1715689 h 2801577"/>
                <a:gd name="connsiteX3171" fmla="*/ 9187568 w 10032639"/>
                <a:gd name="connsiteY3171" fmla="*/ 1699844 h 2801577"/>
                <a:gd name="connsiteX3172" fmla="*/ 9208452 w 10032639"/>
                <a:gd name="connsiteY3172" fmla="*/ 1682559 h 2801577"/>
                <a:gd name="connsiteX3173" fmla="*/ 9229336 w 10032639"/>
                <a:gd name="connsiteY3173" fmla="*/ 1665275 h 2801577"/>
                <a:gd name="connsiteX3174" fmla="*/ 9252020 w 10032639"/>
                <a:gd name="connsiteY3174" fmla="*/ 1641148 h 2801577"/>
                <a:gd name="connsiteX3175" fmla="*/ 9274344 w 10032639"/>
                <a:gd name="connsiteY3175" fmla="*/ 1618821 h 2801577"/>
                <a:gd name="connsiteX3176" fmla="*/ 9321152 w 10032639"/>
                <a:gd name="connsiteY3176" fmla="*/ 1577049 h 2801577"/>
                <a:gd name="connsiteX3177" fmla="*/ 9373001 w 10032639"/>
                <a:gd name="connsiteY3177" fmla="*/ 1533837 h 2801577"/>
                <a:gd name="connsiteX3178" fmla="*/ 9406127 w 10032639"/>
                <a:gd name="connsiteY3178" fmla="*/ 1506109 h 2801577"/>
                <a:gd name="connsiteX3179" fmla="*/ 9437093 w 10032639"/>
                <a:gd name="connsiteY3179" fmla="*/ 1480182 h 2801577"/>
                <a:gd name="connsiteX3180" fmla="*/ 9461217 w 10032639"/>
                <a:gd name="connsiteY3180" fmla="*/ 1459296 h 2801577"/>
                <a:gd name="connsiteX3181" fmla="*/ 9487142 w 10032639"/>
                <a:gd name="connsiteY3181" fmla="*/ 1436609 h 2801577"/>
                <a:gd name="connsiteX3182" fmla="*/ 9537551 w 10032639"/>
                <a:gd name="connsiteY3182" fmla="*/ 1388355 h 2801577"/>
                <a:gd name="connsiteX3183" fmla="*/ 9570317 w 10032639"/>
                <a:gd name="connsiteY3183" fmla="*/ 1355586 h 2801577"/>
                <a:gd name="connsiteX3184" fmla="*/ 9589400 w 10032639"/>
                <a:gd name="connsiteY3184" fmla="*/ 1338301 h 2801577"/>
                <a:gd name="connsiteX3185" fmla="*/ 9610284 w 10032639"/>
                <a:gd name="connsiteY3185" fmla="*/ 1322456 h 2801577"/>
                <a:gd name="connsiteX3186" fmla="*/ 9623966 w 10032639"/>
                <a:gd name="connsiteY3186" fmla="*/ 1310213 h 2801577"/>
                <a:gd name="connsiteX3187" fmla="*/ 9634408 w 10032639"/>
                <a:gd name="connsiteY3187" fmla="*/ 1298329 h 2801577"/>
                <a:gd name="connsiteX3188" fmla="*/ 9641249 w 10032639"/>
                <a:gd name="connsiteY3188" fmla="*/ 1286086 h 2801577"/>
                <a:gd name="connsiteX3189" fmla="*/ 9644850 w 10032639"/>
                <a:gd name="connsiteY3189" fmla="*/ 1275643 h 2801577"/>
                <a:gd name="connsiteX3190" fmla="*/ 9646650 w 10032639"/>
                <a:gd name="connsiteY3190" fmla="*/ 1270601 h 2801577"/>
                <a:gd name="connsiteX3191" fmla="*/ 9650251 w 10032639"/>
                <a:gd name="connsiteY3191" fmla="*/ 1267000 h 2801577"/>
                <a:gd name="connsiteX3192" fmla="*/ 9651691 w 10032639"/>
                <a:gd name="connsiteY3192" fmla="*/ 1263760 h 2801577"/>
                <a:gd name="connsiteX3193" fmla="*/ 9657092 w 10032639"/>
                <a:gd name="connsiteY3193" fmla="*/ 1244674 h 2801577"/>
                <a:gd name="connsiteX3194" fmla="*/ 2374537 w 10032639"/>
                <a:gd name="connsiteY3194" fmla="*/ 1241465 h 2801577"/>
                <a:gd name="connsiteX3195" fmla="*/ 2362660 w 10032639"/>
                <a:gd name="connsiteY3195" fmla="*/ 1246866 h 2801577"/>
                <a:gd name="connsiteX3196" fmla="*/ 2303629 w 10032639"/>
                <a:gd name="connsiteY3196" fmla="*/ 1270989 h 2801577"/>
                <a:gd name="connsiteX3197" fmla="*/ 2241359 w 10032639"/>
                <a:gd name="connsiteY3197" fmla="*/ 1295113 h 2801577"/>
                <a:gd name="connsiteX3198" fmla="*/ 2171890 w 10032639"/>
                <a:gd name="connsiteY3198" fmla="*/ 1317796 h 2801577"/>
                <a:gd name="connsiteX3199" fmla="*/ 2097742 w 10032639"/>
                <a:gd name="connsiteY3199" fmla="*/ 1340120 h 2801577"/>
                <a:gd name="connsiteX3200" fmla="*/ 2092703 w 10032639"/>
                <a:gd name="connsiteY3200" fmla="*/ 1362803 h 2801577"/>
                <a:gd name="connsiteX3201" fmla="*/ 2087304 w 10032639"/>
                <a:gd name="connsiteY3201" fmla="*/ 1380086 h 2801577"/>
                <a:gd name="connsiteX3202" fmla="*/ 2083704 w 10032639"/>
                <a:gd name="connsiteY3202" fmla="*/ 1390527 h 2801577"/>
                <a:gd name="connsiteX3203" fmla="*/ 2097742 w 10032639"/>
                <a:gd name="connsiteY3203" fmla="*/ 1385126 h 2801577"/>
                <a:gd name="connsiteX3204" fmla="*/ 2111780 w 10032639"/>
                <a:gd name="connsiteY3204" fmla="*/ 1381886 h 2801577"/>
                <a:gd name="connsiteX3205" fmla="*/ 2120419 w 10032639"/>
                <a:gd name="connsiteY3205" fmla="*/ 1380086 h 2801577"/>
                <a:gd name="connsiteX3206" fmla="*/ 2127257 w 10032639"/>
                <a:gd name="connsiteY3206" fmla="*/ 1375045 h 2801577"/>
                <a:gd name="connsiteX3207" fmla="*/ 2132296 w 10032639"/>
                <a:gd name="connsiteY3207" fmla="*/ 1371444 h 2801577"/>
                <a:gd name="connsiteX3208" fmla="*/ 2135896 w 10032639"/>
                <a:gd name="connsiteY3208" fmla="*/ 1366404 h 2801577"/>
                <a:gd name="connsiteX3209" fmla="*/ 2137335 w 10032639"/>
                <a:gd name="connsiteY3209" fmla="*/ 1357762 h 2801577"/>
                <a:gd name="connsiteX3210" fmla="*/ 2147774 w 10032639"/>
                <a:gd name="connsiteY3210" fmla="*/ 1355962 h 2801577"/>
                <a:gd name="connsiteX3211" fmla="*/ 2166851 w 10032639"/>
                <a:gd name="connsiteY3211" fmla="*/ 1352361 h 2801577"/>
                <a:gd name="connsiteX3212" fmla="*/ 2185928 w 10032639"/>
                <a:gd name="connsiteY3212" fmla="*/ 1347321 h 2801577"/>
                <a:gd name="connsiteX3213" fmla="*/ 2203205 w 10032639"/>
                <a:gd name="connsiteY3213" fmla="*/ 1341920 h 2801577"/>
                <a:gd name="connsiteX3214" fmla="*/ 2219042 w 10032639"/>
                <a:gd name="connsiteY3214" fmla="*/ 1333279 h 2801577"/>
                <a:gd name="connsiteX3215" fmla="*/ 2249998 w 10032639"/>
                <a:gd name="connsiteY3215" fmla="*/ 1317796 h 2801577"/>
                <a:gd name="connsiteX3216" fmla="*/ 2279513 w 10032639"/>
                <a:gd name="connsiteY3216" fmla="*/ 1300514 h 2801577"/>
                <a:gd name="connsiteX3217" fmla="*/ 2305429 w 10032639"/>
                <a:gd name="connsiteY3217" fmla="*/ 1284671 h 2801577"/>
                <a:gd name="connsiteX3218" fmla="*/ 2333144 w 10032639"/>
                <a:gd name="connsiteY3218" fmla="*/ 1269189 h 2801577"/>
                <a:gd name="connsiteX3219" fmla="*/ 2343583 w 10032639"/>
                <a:gd name="connsiteY3219" fmla="*/ 1262348 h 2801577"/>
                <a:gd name="connsiteX3220" fmla="*/ 2354021 w 10032639"/>
                <a:gd name="connsiteY3220" fmla="*/ 1258748 h 2801577"/>
                <a:gd name="connsiteX3221" fmla="*/ 2364099 w 10032639"/>
                <a:gd name="connsiteY3221" fmla="*/ 1255507 h 2801577"/>
                <a:gd name="connsiteX3222" fmla="*/ 2374537 w 10032639"/>
                <a:gd name="connsiteY3222" fmla="*/ 1253707 h 2801577"/>
                <a:gd name="connsiteX3223" fmla="*/ 4870948 w 10032639"/>
                <a:gd name="connsiteY3223" fmla="*/ 1233584 h 2801577"/>
                <a:gd name="connsiteX3224" fmla="*/ 4869148 w 10032639"/>
                <a:gd name="connsiteY3224" fmla="*/ 1235384 h 2801577"/>
                <a:gd name="connsiteX3225" fmla="*/ 4872748 w 10032639"/>
                <a:gd name="connsiteY3225" fmla="*/ 1238624 h 2801577"/>
                <a:gd name="connsiteX3226" fmla="*/ 4872748 w 10032639"/>
                <a:gd name="connsiteY3226" fmla="*/ 1237184 h 2801577"/>
                <a:gd name="connsiteX3227" fmla="*/ 4874548 w 10032639"/>
                <a:gd name="connsiteY3227" fmla="*/ 1235384 h 2801577"/>
                <a:gd name="connsiteX3228" fmla="*/ 7230830 w 10032639"/>
                <a:gd name="connsiteY3228" fmla="*/ 1231483 h 2801577"/>
                <a:gd name="connsiteX3229" fmla="*/ 7208150 w 10032639"/>
                <a:gd name="connsiteY3229" fmla="*/ 1245521 h 2801577"/>
                <a:gd name="connsiteX3230" fmla="*/ 7209950 w 10032639"/>
                <a:gd name="connsiteY3230" fmla="*/ 1245521 h 2801577"/>
                <a:gd name="connsiteX3231" fmla="*/ 7222190 w 10032639"/>
                <a:gd name="connsiteY3231" fmla="*/ 1236882 h 2801577"/>
                <a:gd name="connsiteX3232" fmla="*/ 4874548 w 10032639"/>
                <a:gd name="connsiteY3232" fmla="*/ 1228544 h 2801577"/>
                <a:gd name="connsiteX3233" fmla="*/ 4872748 w 10032639"/>
                <a:gd name="connsiteY3233" fmla="*/ 1229984 h 2801577"/>
                <a:gd name="connsiteX3234" fmla="*/ 4874548 w 10032639"/>
                <a:gd name="connsiteY3234" fmla="*/ 1229984 h 2801577"/>
                <a:gd name="connsiteX3235" fmla="*/ 9443934 w 10032639"/>
                <a:gd name="connsiteY3235" fmla="*/ 1223788 h 2801577"/>
                <a:gd name="connsiteX3236" fmla="*/ 9428451 w 10032639"/>
                <a:gd name="connsiteY3236" fmla="*/ 1237832 h 2801577"/>
                <a:gd name="connsiteX3237" fmla="*/ 9433492 w 10032639"/>
                <a:gd name="connsiteY3237" fmla="*/ 1236032 h 2801577"/>
                <a:gd name="connsiteX3238" fmla="*/ 9438893 w 10032639"/>
                <a:gd name="connsiteY3238" fmla="*/ 1232431 h 2801577"/>
                <a:gd name="connsiteX3239" fmla="*/ 9442134 w 10032639"/>
                <a:gd name="connsiteY3239" fmla="*/ 1229190 h 2801577"/>
                <a:gd name="connsiteX3240" fmla="*/ 1801870 w 10032639"/>
                <a:gd name="connsiteY3240" fmla="*/ 1222742 h 2801577"/>
                <a:gd name="connsiteX3241" fmla="*/ 1800070 w 10032639"/>
                <a:gd name="connsiteY3241" fmla="*/ 1225983 h 2801577"/>
                <a:gd name="connsiteX3242" fmla="*/ 1798270 w 10032639"/>
                <a:gd name="connsiteY3242" fmla="*/ 1231023 h 2801577"/>
                <a:gd name="connsiteX3243" fmla="*/ 1794671 w 10032639"/>
                <a:gd name="connsiteY3243" fmla="*/ 1232824 h 2801577"/>
                <a:gd name="connsiteX3244" fmla="*/ 1736000 w 10032639"/>
                <a:gd name="connsiteY3244" fmla="*/ 1274230 h 2801577"/>
                <a:gd name="connsiteX3245" fmla="*/ 1671931 w 10032639"/>
                <a:gd name="connsiteY3245" fmla="*/ 1315996 h 2801577"/>
                <a:gd name="connsiteX3246" fmla="*/ 1604261 w 10032639"/>
                <a:gd name="connsiteY3246" fmla="*/ 1355962 h 2801577"/>
                <a:gd name="connsiteX3247" fmla="*/ 1533353 w 10032639"/>
                <a:gd name="connsiteY3247" fmla="*/ 1395568 h 2801577"/>
                <a:gd name="connsiteX3248" fmla="*/ 1400174 w 10032639"/>
                <a:gd name="connsiteY3248" fmla="*/ 1468299 h 2801577"/>
                <a:gd name="connsiteX3249" fmla="*/ 1334305 w 10032639"/>
                <a:gd name="connsiteY3249" fmla="*/ 1504664 h 2801577"/>
                <a:gd name="connsiteX3250" fmla="*/ 1268795 w 10032639"/>
                <a:gd name="connsiteY3250" fmla="*/ 1542830 h 2801577"/>
                <a:gd name="connsiteX3251" fmla="*/ 1272035 w 10032639"/>
                <a:gd name="connsiteY3251" fmla="*/ 1563353 h 2801577"/>
                <a:gd name="connsiteX3252" fmla="*/ 1279234 w 10032639"/>
                <a:gd name="connsiteY3252" fmla="*/ 1582796 h 2801577"/>
                <a:gd name="connsiteX3253" fmla="*/ 1294711 w 10032639"/>
                <a:gd name="connsiteY3253" fmla="*/ 1619161 h 2801577"/>
                <a:gd name="connsiteX3254" fmla="*/ 1299750 w 10032639"/>
                <a:gd name="connsiteY3254" fmla="*/ 1613760 h 2801577"/>
                <a:gd name="connsiteX3255" fmla="*/ 1303350 w 10032639"/>
                <a:gd name="connsiteY3255" fmla="*/ 1608720 h 2801577"/>
                <a:gd name="connsiteX3256" fmla="*/ 1306589 w 10032639"/>
                <a:gd name="connsiteY3256" fmla="*/ 1606919 h 2801577"/>
                <a:gd name="connsiteX3257" fmla="*/ 1311988 w 10032639"/>
                <a:gd name="connsiteY3257" fmla="*/ 1603319 h 2801577"/>
                <a:gd name="connsiteX3258" fmla="*/ 1317027 w 10032639"/>
                <a:gd name="connsiteY3258" fmla="*/ 1601879 h 2801577"/>
                <a:gd name="connsiteX3259" fmla="*/ 1329265 w 10032639"/>
                <a:gd name="connsiteY3259" fmla="*/ 1601879 h 2801577"/>
                <a:gd name="connsiteX3260" fmla="*/ 1341144 w 10032639"/>
                <a:gd name="connsiteY3260" fmla="*/ 1603319 h 2801577"/>
                <a:gd name="connsiteX3261" fmla="*/ 1384697 w 10032639"/>
                <a:gd name="connsiteY3261" fmla="*/ 1558312 h 2801577"/>
                <a:gd name="connsiteX3262" fmla="*/ 1398374 w 10032639"/>
                <a:gd name="connsiteY3262" fmla="*/ 1547871 h 2801577"/>
                <a:gd name="connsiteX3263" fmla="*/ 1414212 w 10032639"/>
                <a:gd name="connsiteY3263" fmla="*/ 1537429 h 2801577"/>
                <a:gd name="connsiteX3264" fmla="*/ 1431489 w 10032639"/>
                <a:gd name="connsiteY3264" fmla="*/ 1528788 h 2801577"/>
                <a:gd name="connsiteX3265" fmla="*/ 1452006 w 10032639"/>
                <a:gd name="connsiteY3265" fmla="*/ 1521947 h 2801577"/>
                <a:gd name="connsiteX3266" fmla="*/ 1469283 w 10032639"/>
                <a:gd name="connsiteY3266" fmla="*/ 1506464 h 2801577"/>
                <a:gd name="connsiteX3267" fmla="*/ 1486560 w 10032639"/>
                <a:gd name="connsiteY3267" fmla="*/ 1492782 h 2801577"/>
                <a:gd name="connsiteX3268" fmla="*/ 1503838 w 10032639"/>
                <a:gd name="connsiteY3268" fmla="*/ 1478740 h 2801577"/>
                <a:gd name="connsiteX3269" fmla="*/ 1521475 w 10032639"/>
                <a:gd name="connsiteY3269" fmla="*/ 1468299 h 2801577"/>
                <a:gd name="connsiteX3270" fmla="*/ 1562868 w 10032639"/>
                <a:gd name="connsiteY3270" fmla="*/ 1449216 h 2801577"/>
                <a:gd name="connsiteX3271" fmla="*/ 1599222 w 10032639"/>
                <a:gd name="connsiteY3271" fmla="*/ 1430133 h 2801577"/>
                <a:gd name="connsiteX3272" fmla="*/ 1616499 w 10032639"/>
                <a:gd name="connsiteY3272" fmla="*/ 1411050 h 2801577"/>
                <a:gd name="connsiteX3273" fmla="*/ 1633776 w 10032639"/>
                <a:gd name="connsiteY3273" fmla="*/ 1393768 h 2801577"/>
                <a:gd name="connsiteX3274" fmla="*/ 1651054 w 10032639"/>
                <a:gd name="connsiteY3274" fmla="*/ 1380086 h 2801577"/>
                <a:gd name="connsiteX3275" fmla="*/ 1670131 w 10032639"/>
                <a:gd name="connsiteY3275" fmla="*/ 1366404 h 2801577"/>
                <a:gd name="connsiteX3276" fmla="*/ 1715123 w 10032639"/>
                <a:gd name="connsiteY3276" fmla="*/ 1341920 h 2801577"/>
                <a:gd name="connsiteX3277" fmla="*/ 1760116 w 10032639"/>
                <a:gd name="connsiteY3277" fmla="*/ 1315996 h 2801577"/>
                <a:gd name="connsiteX3278" fmla="*/ 1766955 w 10032639"/>
                <a:gd name="connsiteY3278" fmla="*/ 1309155 h 2801577"/>
                <a:gd name="connsiteX3279" fmla="*/ 1775594 w 10032639"/>
                <a:gd name="connsiteY3279" fmla="*/ 1300514 h 2801577"/>
                <a:gd name="connsiteX3280" fmla="*/ 1786032 w 10032639"/>
                <a:gd name="connsiteY3280" fmla="*/ 1291512 h 2801577"/>
                <a:gd name="connsiteX3281" fmla="*/ 1798270 w 10032639"/>
                <a:gd name="connsiteY3281" fmla="*/ 1284671 h 2801577"/>
                <a:gd name="connsiteX3282" fmla="*/ 1810508 w 10032639"/>
                <a:gd name="connsiteY3282" fmla="*/ 1277830 h 2801577"/>
                <a:gd name="connsiteX3283" fmla="*/ 1824186 w 10032639"/>
                <a:gd name="connsiteY3283" fmla="*/ 1267389 h 2801577"/>
                <a:gd name="connsiteX3284" fmla="*/ 1812308 w 10032639"/>
                <a:gd name="connsiteY3284" fmla="*/ 1245065 h 2801577"/>
                <a:gd name="connsiteX3285" fmla="*/ 4170000 w 10032639"/>
                <a:gd name="connsiteY3285" fmla="*/ 1221705 h 2801577"/>
                <a:gd name="connsiteX3286" fmla="*/ 4171440 w 10032639"/>
                <a:gd name="connsiteY3286" fmla="*/ 1223145 h 2801577"/>
                <a:gd name="connsiteX3287" fmla="*/ 4175041 w 10032639"/>
                <a:gd name="connsiteY3287" fmla="*/ 1221705 h 2801577"/>
                <a:gd name="connsiteX3288" fmla="*/ 8832905 w 10032639"/>
                <a:gd name="connsiteY3288" fmla="*/ 1216946 h 2801577"/>
                <a:gd name="connsiteX3289" fmla="*/ 8801579 w 10032639"/>
                <a:gd name="connsiteY3289" fmla="*/ 1237832 h 2801577"/>
                <a:gd name="connsiteX3290" fmla="*/ 8772054 w 10032639"/>
                <a:gd name="connsiteY3290" fmla="*/ 1256557 h 2801577"/>
                <a:gd name="connsiteX3291" fmla="*/ 8737488 w 10032639"/>
                <a:gd name="connsiteY3291" fmla="*/ 1282485 h 2801577"/>
                <a:gd name="connsiteX3292" fmla="*/ 8756571 w 10032639"/>
                <a:gd name="connsiteY3292" fmla="*/ 1282485 h 2801577"/>
                <a:gd name="connsiteX3293" fmla="*/ 8767013 w 10032639"/>
                <a:gd name="connsiteY3293" fmla="*/ 1270601 h 2801577"/>
                <a:gd name="connsiteX3294" fmla="*/ 8780696 w 10032639"/>
                <a:gd name="connsiteY3294" fmla="*/ 1260158 h 2801577"/>
                <a:gd name="connsiteX3295" fmla="*/ 8796539 w 10032639"/>
                <a:gd name="connsiteY3295" fmla="*/ 1253317 h 2801577"/>
                <a:gd name="connsiteX3296" fmla="*/ 8815622 w 10032639"/>
                <a:gd name="connsiteY3296" fmla="*/ 1246475 h 2801577"/>
                <a:gd name="connsiteX3297" fmla="*/ 8822463 w 10032639"/>
                <a:gd name="connsiteY3297" fmla="*/ 1230630 h 2801577"/>
                <a:gd name="connsiteX3298" fmla="*/ 8448356 w 10032639"/>
                <a:gd name="connsiteY3298" fmla="*/ 1215146 h 2801577"/>
                <a:gd name="connsiteX3299" fmla="*/ 8443315 w 10032639"/>
                <a:gd name="connsiteY3299" fmla="*/ 1216946 h 2801577"/>
                <a:gd name="connsiteX3300" fmla="*/ 8450157 w 10032639"/>
                <a:gd name="connsiteY3300" fmla="*/ 1218747 h 2801577"/>
                <a:gd name="connsiteX3301" fmla="*/ 8451957 w 10032639"/>
                <a:gd name="connsiteY3301" fmla="*/ 1216946 h 2801577"/>
                <a:gd name="connsiteX3302" fmla="*/ 3581063 w 10032639"/>
                <a:gd name="connsiteY3302" fmla="*/ 1206900 h 2801577"/>
                <a:gd name="connsiteX3303" fmla="*/ 3553348 w 10032639"/>
                <a:gd name="connsiteY3303" fmla="*/ 1215541 h 2801577"/>
                <a:gd name="connsiteX3304" fmla="*/ 3561986 w 10032639"/>
                <a:gd name="connsiteY3304" fmla="*/ 1225983 h 2801577"/>
                <a:gd name="connsiteX3305" fmla="*/ 3568825 w 10032639"/>
                <a:gd name="connsiteY3305" fmla="*/ 1238224 h 2801577"/>
                <a:gd name="connsiteX3306" fmla="*/ 3575664 w 10032639"/>
                <a:gd name="connsiteY3306" fmla="*/ 1258748 h 2801577"/>
                <a:gd name="connsiteX3307" fmla="*/ 3565226 w 10032639"/>
                <a:gd name="connsiteY3307" fmla="*/ 1258748 h 2801577"/>
                <a:gd name="connsiteX3308" fmla="*/ 3568825 w 10032639"/>
                <a:gd name="connsiteY3308" fmla="*/ 1265589 h 2801577"/>
                <a:gd name="connsiteX3309" fmla="*/ 3573865 w 10032639"/>
                <a:gd name="connsiteY3309" fmla="*/ 1279631 h 2801577"/>
                <a:gd name="connsiteX3310" fmla="*/ 3560187 w 10032639"/>
                <a:gd name="connsiteY3310" fmla="*/ 1284671 h 2801577"/>
                <a:gd name="connsiteX3311" fmla="*/ 3527432 w 10032639"/>
                <a:gd name="connsiteY3311" fmla="*/ 1300514 h 2801577"/>
                <a:gd name="connsiteX3312" fmla="*/ 3555148 w 10032639"/>
                <a:gd name="connsiteY3312" fmla="*/ 1290072 h 2801577"/>
                <a:gd name="connsiteX3313" fmla="*/ 3581063 w 10032639"/>
                <a:gd name="connsiteY3313" fmla="*/ 1277830 h 2801577"/>
                <a:gd name="connsiteX3314" fmla="*/ 9350677 w 10032639"/>
                <a:gd name="connsiteY3314" fmla="*/ 1204703 h 2801577"/>
                <a:gd name="connsiteX3315" fmla="*/ 9215653 w 10032639"/>
                <a:gd name="connsiteY3315" fmla="*/ 1324257 h 2801577"/>
                <a:gd name="connsiteX3316" fmla="*/ 9085670 w 10032639"/>
                <a:gd name="connsiteY3316" fmla="*/ 1443811 h 2801577"/>
                <a:gd name="connsiteX3317" fmla="*/ 9087470 w 10032639"/>
                <a:gd name="connsiteY3317" fmla="*/ 1445612 h 2801577"/>
                <a:gd name="connsiteX3318" fmla="*/ 9101153 w 10032639"/>
                <a:gd name="connsiteY3318" fmla="*/ 1438410 h 2801577"/>
                <a:gd name="connsiteX3319" fmla="*/ 9113395 w 10032639"/>
                <a:gd name="connsiteY3319" fmla="*/ 1426526 h 2801577"/>
                <a:gd name="connsiteX3320" fmla="*/ 9123837 w 10032639"/>
                <a:gd name="connsiteY3320" fmla="*/ 1410682 h 2801577"/>
                <a:gd name="connsiteX3321" fmla="*/ 9135719 w 10032639"/>
                <a:gd name="connsiteY3321" fmla="*/ 1398798 h 2801577"/>
                <a:gd name="connsiteX3322" fmla="*/ 9153002 w 10032639"/>
                <a:gd name="connsiteY3322" fmla="*/ 1386555 h 2801577"/>
                <a:gd name="connsiteX3323" fmla="*/ 9172085 w 10032639"/>
                <a:gd name="connsiteY3323" fmla="*/ 1376112 h 2801577"/>
                <a:gd name="connsiteX3324" fmla="*/ 9191169 w 10032639"/>
                <a:gd name="connsiteY3324" fmla="*/ 1358827 h 2801577"/>
                <a:gd name="connsiteX3325" fmla="*/ 9218894 w 10032639"/>
                <a:gd name="connsiteY3325" fmla="*/ 1329658 h 2801577"/>
                <a:gd name="connsiteX3326" fmla="*/ 9234737 w 10032639"/>
                <a:gd name="connsiteY3326" fmla="*/ 1315614 h 2801577"/>
                <a:gd name="connsiteX3327" fmla="*/ 9250219 w 10032639"/>
                <a:gd name="connsiteY3327" fmla="*/ 1303371 h 2801577"/>
                <a:gd name="connsiteX3328" fmla="*/ 9282985 w 10032639"/>
                <a:gd name="connsiteY3328" fmla="*/ 1273842 h 2801577"/>
                <a:gd name="connsiteX3329" fmla="*/ 9321152 w 10032639"/>
                <a:gd name="connsiteY3329" fmla="*/ 1237832 h 2801577"/>
                <a:gd name="connsiteX3330" fmla="*/ 9329794 w 10032639"/>
                <a:gd name="connsiteY3330" fmla="*/ 1229190 h 2801577"/>
                <a:gd name="connsiteX3331" fmla="*/ 9334835 w 10032639"/>
                <a:gd name="connsiteY3331" fmla="*/ 1225589 h 2801577"/>
                <a:gd name="connsiteX3332" fmla="*/ 9341676 w 10032639"/>
                <a:gd name="connsiteY3332" fmla="*/ 1225589 h 2801577"/>
                <a:gd name="connsiteX3333" fmla="*/ 9343476 w 10032639"/>
                <a:gd name="connsiteY3333" fmla="*/ 1225589 h 2801577"/>
                <a:gd name="connsiteX3334" fmla="*/ 9347077 w 10032639"/>
                <a:gd name="connsiteY3334" fmla="*/ 1216946 h 2801577"/>
                <a:gd name="connsiteX3335" fmla="*/ 9350677 w 10032639"/>
                <a:gd name="connsiteY3335" fmla="*/ 1206503 h 2801577"/>
                <a:gd name="connsiteX3336" fmla="*/ 3139414 w 10032639"/>
                <a:gd name="connsiteY3336" fmla="*/ 1203659 h 2801577"/>
                <a:gd name="connsiteX3337" fmla="*/ 3118898 w 10032639"/>
                <a:gd name="connsiteY3337" fmla="*/ 1212301 h 2801577"/>
                <a:gd name="connsiteX3338" fmla="*/ 3059867 w 10032639"/>
                <a:gd name="connsiteY3338" fmla="*/ 1236424 h 2801577"/>
                <a:gd name="connsiteX3339" fmla="*/ 3008035 w 10032639"/>
                <a:gd name="connsiteY3339" fmla="*/ 1258748 h 2801577"/>
                <a:gd name="connsiteX3340" fmla="*/ 2963043 w 10032639"/>
                <a:gd name="connsiteY3340" fmla="*/ 1279631 h 2801577"/>
                <a:gd name="connsiteX3341" fmla="*/ 2923449 w 10032639"/>
                <a:gd name="connsiteY3341" fmla="*/ 1301954 h 2801577"/>
                <a:gd name="connsiteX3342" fmla="*/ 2926689 w 10032639"/>
                <a:gd name="connsiteY3342" fmla="*/ 1310595 h 2801577"/>
                <a:gd name="connsiteX3343" fmla="*/ 2928488 w 10032639"/>
                <a:gd name="connsiteY3343" fmla="*/ 1314196 h 2801577"/>
                <a:gd name="connsiteX3344" fmla="*/ 2930288 w 10032639"/>
                <a:gd name="connsiteY3344" fmla="*/ 1319597 h 2801577"/>
                <a:gd name="connsiteX3345" fmla="*/ 2942526 w 10032639"/>
                <a:gd name="connsiteY3345" fmla="*/ 1315996 h 2801577"/>
                <a:gd name="connsiteX3346" fmla="*/ 2952964 w 10032639"/>
                <a:gd name="connsiteY3346" fmla="*/ 1314196 h 2801577"/>
                <a:gd name="connsiteX3347" fmla="*/ 2951165 w 10032639"/>
                <a:gd name="connsiteY3347" fmla="*/ 1307355 h 2801577"/>
                <a:gd name="connsiteX3348" fmla="*/ 2952964 w 10032639"/>
                <a:gd name="connsiteY3348" fmla="*/ 1300514 h 2801577"/>
                <a:gd name="connsiteX3349" fmla="*/ 2956204 w 10032639"/>
                <a:gd name="connsiteY3349" fmla="*/ 1295113 h 2801577"/>
                <a:gd name="connsiteX3350" fmla="*/ 2959803 w 10032639"/>
                <a:gd name="connsiteY3350" fmla="*/ 1291512 h 2801577"/>
                <a:gd name="connsiteX3351" fmla="*/ 2966642 w 10032639"/>
                <a:gd name="connsiteY3351" fmla="*/ 1288272 h 2801577"/>
                <a:gd name="connsiteX3352" fmla="*/ 2977081 w 10032639"/>
                <a:gd name="connsiteY3352" fmla="*/ 1286472 h 2801577"/>
                <a:gd name="connsiteX3353" fmla="*/ 2995798 w 10032639"/>
                <a:gd name="connsiteY3353" fmla="*/ 1281431 h 2801577"/>
                <a:gd name="connsiteX3354" fmla="*/ 3006236 w 10032639"/>
                <a:gd name="connsiteY3354" fmla="*/ 1279631 h 2801577"/>
                <a:gd name="connsiteX3355" fmla="*/ 3018474 w 10032639"/>
                <a:gd name="connsiteY3355" fmla="*/ 1279631 h 2801577"/>
                <a:gd name="connsiteX3356" fmla="*/ 3044390 w 10032639"/>
                <a:gd name="connsiteY3356" fmla="*/ 1279631 h 2801577"/>
                <a:gd name="connsiteX3357" fmla="*/ 3053028 w 10032639"/>
                <a:gd name="connsiteY3357" fmla="*/ 1272790 h 2801577"/>
                <a:gd name="connsiteX3358" fmla="*/ 3063466 w 10032639"/>
                <a:gd name="connsiteY3358" fmla="*/ 1262348 h 2801577"/>
                <a:gd name="connsiteX3359" fmla="*/ 3072105 w 10032639"/>
                <a:gd name="connsiteY3359" fmla="*/ 1253707 h 2801577"/>
                <a:gd name="connsiteX3360" fmla="*/ 3080744 w 10032639"/>
                <a:gd name="connsiteY3360" fmla="*/ 1246866 h 2801577"/>
                <a:gd name="connsiteX3361" fmla="*/ 3091182 w 10032639"/>
                <a:gd name="connsiteY3361" fmla="*/ 1241465 h 2801577"/>
                <a:gd name="connsiteX3362" fmla="*/ 3101621 w 10032639"/>
                <a:gd name="connsiteY3362" fmla="*/ 1238224 h 2801577"/>
                <a:gd name="connsiteX3363" fmla="*/ 3110259 w 10032639"/>
                <a:gd name="connsiteY3363" fmla="*/ 1234624 h 2801577"/>
                <a:gd name="connsiteX3364" fmla="*/ 3118898 w 10032639"/>
                <a:gd name="connsiteY3364" fmla="*/ 1225983 h 2801577"/>
                <a:gd name="connsiteX3365" fmla="*/ 1566467 w 10032639"/>
                <a:gd name="connsiteY3365" fmla="*/ 1201859 h 2801577"/>
                <a:gd name="connsiteX3366" fmla="*/ 1528313 w 10032639"/>
                <a:gd name="connsiteY3366" fmla="*/ 1225983 h 2801577"/>
                <a:gd name="connsiteX3367" fmla="*/ 1540551 w 10032639"/>
                <a:gd name="connsiteY3367" fmla="*/ 1222742 h 2801577"/>
                <a:gd name="connsiteX3368" fmla="*/ 1550990 w 10032639"/>
                <a:gd name="connsiteY3368" fmla="*/ 1217341 h 2801577"/>
                <a:gd name="connsiteX3369" fmla="*/ 1559628 w 10032639"/>
                <a:gd name="connsiteY3369" fmla="*/ 1210500 h 2801577"/>
                <a:gd name="connsiteX3370" fmla="*/ 470804 w 10032639"/>
                <a:gd name="connsiteY3370" fmla="*/ 1200059 h 2801577"/>
                <a:gd name="connsiteX3371" fmla="*/ 467204 w 10032639"/>
                <a:gd name="connsiteY3371" fmla="*/ 1203659 h 2801577"/>
                <a:gd name="connsiteX3372" fmla="*/ 462165 w 10032639"/>
                <a:gd name="connsiteY3372" fmla="*/ 1205100 h 2801577"/>
                <a:gd name="connsiteX3373" fmla="*/ 451727 w 10032639"/>
                <a:gd name="connsiteY3373" fmla="*/ 1210500 h 2801577"/>
                <a:gd name="connsiteX3374" fmla="*/ 451727 w 10032639"/>
                <a:gd name="connsiteY3374" fmla="*/ 1225983 h 2801577"/>
                <a:gd name="connsiteX3375" fmla="*/ 449927 w 10032639"/>
                <a:gd name="connsiteY3375" fmla="*/ 1241465 h 2801577"/>
                <a:gd name="connsiteX3376" fmla="*/ 458566 w 10032639"/>
                <a:gd name="connsiteY3376" fmla="*/ 1232824 h 2801577"/>
                <a:gd name="connsiteX3377" fmla="*/ 470804 w 10032639"/>
                <a:gd name="connsiteY3377" fmla="*/ 1225983 h 2801577"/>
                <a:gd name="connsiteX3378" fmla="*/ 484482 w 10032639"/>
                <a:gd name="connsiteY3378" fmla="*/ 1220942 h 2801577"/>
                <a:gd name="connsiteX3379" fmla="*/ 498519 w 10032639"/>
                <a:gd name="connsiteY3379" fmla="*/ 1217341 h 2801577"/>
                <a:gd name="connsiteX3380" fmla="*/ 508598 w 10032639"/>
                <a:gd name="connsiteY3380" fmla="*/ 1217341 h 2801577"/>
                <a:gd name="connsiteX3381" fmla="*/ 498519 w 10032639"/>
                <a:gd name="connsiteY3381" fmla="*/ 1212301 h 2801577"/>
                <a:gd name="connsiteX3382" fmla="*/ 484482 w 10032639"/>
                <a:gd name="connsiteY3382" fmla="*/ 1206900 h 2801577"/>
                <a:gd name="connsiteX3383" fmla="*/ 9585799 w 10032639"/>
                <a:gd name="connsiteY3383" fmla="*/ 1196060 h 2801577"/>
                <a:gd name="connsiteX3384" fmla="*/ 9539351 w 10032639"/>
                <a:gd name="connsiteY3384" fmla="*/ 1241073 h 2801577"/>
                <a:gd name="connsiteX3385" fmla="*/ 9492543 w 10032639"/>
                <a:gd name="connsiteY3385" fmla="*/ 1284285 h 2801577"/>
                <a:gd name="connsiteX3386" fmla="*/ 9445734 w 10032639"/>
                <a:gd name="connsiteY3386" fmla="*/ 1326057 h 2801577"/>
                <a:gd name="connsiteX3387" fmla="*/ 9398926 w 10032639"/>
                <a:gd name="connsiteY3387" fmla="*/ 1366029 h 2801577"/>
                <a:gd name="connsiteX3388" fmla="*/ 9305309 w 10032639"/>
                <a:gd name="connsiteY3388" fmla="*/ 1445612 h 2801577"/>
                <a:gd name="connsiteX3389" fmla="*/ 9215653 w 10032639"/>
                <a:gd name="connsiteY3389" fmla="*/ 1525194 h 2801577"/>
                <a:gd name="connsiteX3390" fmla="*/ 9135719 w 10032639"/>
                <a:gd name="connsiteY3390" fmla="*/ 1596135 h 2801577"/>
                <a:gd name="connsiteX3391" fmla="*/ 9135719 w 10032639"/>
                <a:gd name="connsiteY3391" fmla="*/ 1618821 h 2801577"/>
                <a:gd name="connsiteX3392" fmla="*/ 9146161 w 10032639"/>
                <a:gd name="connsiteY3392" fmla="*/ 1615220 h 2801577"/>
                <a:gd name="connsiteX3393" fmla="*/ 9158403 w 10032639"/>
                <a:gd name="connsiteY3393" fmla="*/ 1611619 h 2801577"/>
                <a:gd name="connsiteX3394" fmla="*/ 9163444 w 10032639"/>
                <a:gd name="connsiteY3394" fmla="*/ 1596135 h 2801577"/>
                <a:gd name="connsiteX3395" fmla="*/ 9172085 w 10032639"/>
                <a:gd name="connsiteY3395" fmla="*/ 1580650 h 2801577"/>
                <a:gd name="connsiteX3396" fmla="*/ 9184328 w 10032639"/>
                <a:gd name="connsiteY3396" fmla="*/ 1566606 h 2801577"/>
                <a:gd name="connsiteX3397" fmla="*/ 9199810 w 10032639"/>
                <a:gd name="connsiteY3397" fmla="*/ 1552922 h 2801577"/>
                <a:gd name="connsiteX3398" fmla="*/ 9229336 w 10032639"/>
                <a:gd name="connsiteY3398" fmla="*/ 1535637 h 2801577"/>
                <a:gd name="connsiteX3399" fmla="*/ 9246619 w 10032639"/>
                <a:gd name="connsiteY3399" fmla="*/ 1528435 h 2801577"/>
                <a:gd name="connsiteX3400" fmla="*/ 9265702 w 10032639"/>
                <a:gd name="connsiteY3400" fmla="*/ 1521593 h 2801577"/>
                <a:gd name="connsiteX3401" fmla="*/ 9307109 w 10032639"/>
                <a:gd name="connsiteY3401" fmla="*/ 1476580 h 2801577"/>
                <a:gd name="connsiteX3402" fmla="*/ 9350677 w 10032639"/>
                <a:gd name="connsiteY3402" fmla="*/ 1433368 h 2801577"/>
                <a:gd name="connsiteX3403" fmla="*/ 9397486 w 10032639"/>
                <a:gd name="connsiteY3403" fmla="*/ 1390156 h 2801577"/>
                <a:gd name="connsiteX3404" fmla="*/ 9447535 w 10032639"/>
                <a:gd name="connsiteY3404" fmla="*/ 1346943 h 2801577"/>
                <a:gd name="connsiteX3405" fmla="*/ 9483901 w 10032639"/>
                <a:gd name="connsiteY3405" fmla="*/ 1315614 h 2801577"/>
                <a:gd name="connsiteX3406" fmla="*/ 9518467 w 10032639"/>
                <a:gd name="connsiteY3406" fmla="*/ 1279244 h 2801577"/>
                <a:gd name="connsiteX3407" fmla="*/ 9553033 w 10032639"/>
                <a:gd name="connsiteY3407" fmla="*/ 1239272 h 2801577"/>
                <a:gd name="connsiteX3408" fmla="*/ 2951165 w 10032639"/>
                <a:gd name="connsiteY3408" fmla="*/ 1193218 h 2801577"/>
                <a:gd name="connsiteX3409" fmla="*/ 2937127 w 10032639"/>
                <a:gd name="connsiteY3409" fmla="*/ 1200059 h 2801577"/>
                <a:gd name="connsiteX3410" fmla="*/ 2926689 w 10032639"/>
                <a:gd name="connsiteY3410" fmla="*/ 1208700 h 2801577"/>
                <a:gd name="connsiteX3411" fmla="*/ 2940726 w 10032639"/>
                <a:gd name="connsiteY3411" fmla="*/ 1210500 h 2801577"/>
                <a:gd name="connsiteX3412" fmla="*/ 2942526 w 10032639"/>
                <a:gd name="connsiteY3412" fmla="*/ 1206900 h 2801577"/>
                <a:gd name="connsiteX3413" fmla="*/ 2947565 w 10032639"/>
                <a:gd name="connsiteY3413" fmla="*/ 1198259 h 2801577"/>
                <a:gd name="connsiteX3414" fmla="*/ 2952964 w 10032639"/>
                <a:gd name="connsiteY3414" fmla="*/ 1193218 h 2801577"/>
                <a:gd name="connsiteX3415" fmla="*/ 9492543 w 10032639"/>
                <a:gd name="connsiteY3415" fmla="*/ 1178775 h 2801577"/>
                <a:gd name="connsiteX3416" fmla="*/ 9463017 w 10032639"/>
                <a:gd name="connsiteY3416" fmla="*/ 1206503 h 2801577"/>
                <a:gd name="connsiteX3417" fmla="*/ 9471659 w 10032639"/>
                <a:gd name="connsiteY3417" fmla="*/ 1206503 h 2801577"/>
                <a:gd name="connsiteX3418" fmla="*/ 3221121 w 10032639"/>
                <a:gd name="connsiteY3418" fmla="*/ 1172335 h 2801577"/>
                <a:gd name="connsiteX3419" fmla="*/ 3215722 w 10032639"/>
                <a:gd name="connsiteY3419" fmla="*/ 1175575 h 2801577"/>
                <a:gd name="connsiteX3420" fmla="*/ 3144814 w 10032639"/>
                <a:gd name="connsiteY3420" fmla="*/ 1203659 h 2801577"/>
                <a:gd name="connsiteX3421" fmla="*/ 3144814 w 10032639"/>
                <a:gd name="connsiteY3421" fmla="*/ 1224182 h 2801577"/>
                <a:gd name="connsiteX3422" fmla="*/ 3151652 w 10032639"/>
                <a:gd name="connsiteY3422" fmla="*/ 1220942 h 2801577"/>
                <a:gd name="connsiteX3423" fmla="*/ 3158491 w 10032639"/>
                <a:gd name="connsiteY3423" fmla="*/ 1217341 h 2801577"/>
                <a:gd name="connsiteX3424" fmla="*/ 3167130 w 10032639"/>
                <a:gd name="connsiteY3424" fmla="*/ 1208700 h 2801577"/>
                <a:gd name="connsiteX3425" fmla="*/ 3179368 w 10032639"/>
                <a:gd name="connsiteY3425" fmla="*/ 1200059 h 2801577"/>
                <a:gd name="connsiteX3426" fmla="*/ 3186207 w 10032639"/>
                <a:gd name="connsiteY3426" fmla="*/ 1198259 h 2801577"/>
                <a:gd name="connsiteX3427" fmla="*/ 3196645 w 10032639"/>
                <a:gd name="connsiteY3427" fmla="*/ 1196458 h 2801577"/>
                <a:gd name="connsiteX3428" fmla="*/ 3203844 w 10032639"/>
                <a:gd name="connsiteY3428" fmla="*/ 1194658 h 2801577"/>
                <a:gd name="connsiteX3429" fmla="*/ 3205284 w 10032639"/>
                <a:gd name="connsiteY3429" fmla="*/ 1191418 h 2801577"/>
                <a:gd name="connsiteX3430" fmla="*/ 3210683 w 10032639"/>
                <a:gd name="connsiteY3430" fmla="*/ 1184576 h 2801577"/>
                <a:gd name="connsiteX3431" fmla="*/ 3217522 w 10032639"/>
                <a:gd name="connsiteY3431" fmla="*/ 1175575 h 2801577"/>
                <a:gd name="connsiteX3432" fmla="*/ 2997597 w 10032639"/>
                <a:gd name="connsiteY3432" fmla="*/ 1172335 h 2801577"/>
                <a:gd name="connsiteX3433" fmla="*/ 2990758 w 10032639"/>
                <a:gd name="connsiteY3433" fmla="*/ 1175575 h 2801577"/>
                <a:gd name="connsiteX3434" fmla="*/ 2971681 w 10032639"/>
                <a:gd name="connsiteY3434" fmla="*/ 1184576 h 2801577"/>
                <a:gd name="connsiteX3435" fmla="*/ 2977081 w 10032639"/>
                <a:gd name="connsiteY3435" fmla="*/ 1193218 h 2801577"/>
                <a:gd name="connsiteX3436" fmla="*/ 2977081 w 10032639"/>
                <a:gd name="connsiteY3436" fmla="*/ 1194658 h 2801577"/>
                <a:gd name="connsiteX3437" fmla="*/ 2980320 w 10032639"/>
                <a:gd name="connsiteY3437" fmla="*/ 1191418 h 2801577"/>
                <a:gd name="connsiteX3438" fmla="*/ 2988958 w 10032639"/>
                <a:gd name="connsiteY3438" fmla="*/ 1180976 h 2801577"/>
                <a:gd name="connsiteX3439" fmla="*/ 9390284 w 10032639"/>
                <a:gd name="connsiteY3439" fmla="*/ 1171933 h 2801577"/>
                <a:gd name="connsiteX3440" fmla="*/ 9381643 w 10032639"/>
                <a:gd name="connsiteY3440" fmla="*/ 1178775 h 2801577"/>
                <a:gd name="connsiteX3441" fmla="*/ 9385243 w 10032639"/>
                <a:gd name="connsiteY3441" fmla="*/ 1178775 h 2801577"/>
                <a:gd name="connsiteX3442" fmla="*/ 1611100 w 10032639"/>
                <a:gd name="connsiteY3442" fmla="*/ 1170534 h 2801577"/>
                <a:gd name="connsiteX3443" fmla="*/ 1595623 w 10032639"/>
                <a:gd name="connsiteY3443" fmla="*/ 1180976 h 2801577"/>
                <a:gd name="connsiteX3444" fmla="*/ 1604261 w 10032639"/>
                <a:gd name="connsiteY3444" fmla="*/ 1180976 h 2801577"/>
                <a:gd name="connsiteX3445" fmla="*/ 1606061 w 10032639"/>
                <a:gd name="connsiteY3445" fmla="*/ 1175575 h 2801577"/>
                <a:gd name="connsiteX3446" fmla="*/ 4493653 w 10032639"/>
                <a:gd name="connsiteY3446" fmla="*/ 1157269 h 2801577"/>
                <a:gd name="connsiteX3447" fmla="*/ 4490413 w 10032639"/>
                <a:gd name="connsiteY3447" fmla="*/ 1159069 h 2801577"/>
                <a:gd name="connsiteX3448" fmla="*/ 4491853 w 10032639"/>
                <a:gd name="connsiteY3448" fmla="*/ 1159069 h 2801577"/>
                <a:gd name="connsiteX3449" fmla="*/ 1639176 w 10032639"/>
                <a:gd name="connsiteY3449" fmla="*/ 1155052 h 2801577"/>
                <a:gd name="connsiteX3450" fmla="*/ 1616499 w 10032639"/>
                <a:gd name="connsiteY3450" fmla="*/ 1168734 h 2801577"/>
                <a:gd name="connsiteX3451" fmla="*/ 1628737 w 10032639"/>
                <a:gd name="connsiteY3451" fmla="*/ 1165134 h 2801577"/>
                <a:gd name="connsiteX3452" fmla="*/ 7185829 w 10032639"/>
                <a:gd name="connsiteY3452" fmla="*/ 1151933 h 2801577"/>
                <a:gd name="connsiteX3453" fmla="*/ 7123547 w 10032639"/>
                <a:gd name="connsiteY3453" fmla="*/ 1193327 h 2801577"/>
                <a:gd name="connsiteX3454" fmla="*/ 7185829 w 10032639"/>
                <a:gd name="connsiteY3454" fmla="*/ 1153732 h 2801577"/>
                <a:gd name="connsiteX3455" fmla="*/ 5724905 w 10032639"/>
                <a:gd name="connsiteY3455" fmla="*/ 1151933 h 2801577"/>
                <a:gd name="connsiteX3456" fmla="*/ 5681344 w 10032639"/>
                <a:gd name="connsiteY3456" fmla="*/ 1179649 h 2801577"/>
                <a:gd name="connsiteX3457" fmla="*/ 5650383 w 10032639"/>
                <a:gd name="connsiteY3457" fmla="*/ 1200527 h 2801577"/>
                <a:gd name="connsiteX3458" fmla="*/ 5619062 w 10032639"/>
                <a:gd name="connsiteY3458" fmla="*/ 1226443 h 2801577"/>
                <a:gd name="connsiteX3459" fmla="*/ 5648583 w 10032639"/>
                <a:gd name="connsiteY3459" fmla="*/ 1210965 h 2801577"/>
                <a:gd name="connsiteX3460" fmla="*/ 5662263 w 10032639"/>
                <a:gd name="connsiteY3460" fmla="*/ 1202326 h 2801577"/>
                <a:gd name="connsiteX3461" fmla="*/ 5674504 w 10032639"/>
                <a:gd name="connsiteY3461" fmla="*/ 1193327 h 2801577"/>
                <a:gd name="connsiteX3462" fmla="*/ 5700425 w 10032639"/>
                <a:gd name="connsiteY3462" fmla="*/ 1172810 h 2801577"/>
                <a:gd name="connsiteX3463" fmla="*/ 8244200 w 10032639"/>
                <a:gd name="connsiteY3463" fmla="*/ 1151047 h 2801577"/>
                <a:gd name="connsiteX3464" fmla="*/ 8223316 w 10032639"/>
                <a:gd name="connsiteY3464" fmla="*/ 1166532 h 2801577"/>
                <a:gd name="connsiteX3465" fmla="*/ 8214675 w 10032639"/>
                <a:gd name="connsiteY3465" fmla="*/ 1175174 h 2801577"/>
                <a:gd name="connsiteX3466" fmla="*/ 8226917 w 10032639"/>
                <a:gd name="connsiteY3466" fmla="*/ 1170133 h 2801577"/>
                <a:gd name="connsiteX3467" fmla="*/ 8150583 w 10032639"/>
                <a:gd name="connsiteY3467" fmla="*/ 1131962 h 2801577"/>
                <a:gd name="connsiteX3468" fmla="*/ 8138701 w 10032639"/>
                <a:gd name="connsiteY3468" fmla="*/ 1144205 h 2801577"/>
                <a:gd name="connsiteX3469" fmla="*/ 8128259 w 10032639"/>
                <a:gd name="connsiteY3469" fmla="*/ 1156089 h 2801577"/>
                <a:gd name="connsiteX3470" fmla="*/ 3335223 w 10032639"/>
                <a:gd name="connsiteY3470" fmla="*/ 1127328 h 2801577"/>
                <a:gd name="connsiteX3471" fmla="*/ 3222921 w 10032639"/>
                <a:gd name="connsiteY3471" fmla="*/ 1172335 h 2801577"/>
                <a:gd name="connsiteX3472" fmla="*/ 3227960 w 10032639"/>
                <a:gd name="connsiteY3472" fmla="*/ 1172335 h 2801577"/>
                <a:gd name="connsiteX3473" fmla="*/ 3255676 w 10032639"/>
                <a:gd name="connsiteY3473" fmla="*/ 1166934 h 2801577"/>
                <a:gd name="connsiteX3474" fmla="*/ 3279792 w 10032639"/>
                <a:gd name="connsiteY3474" fmla="*/ 1161893 h 2801577"/>
                <a:gd name="connsiteX3475" fmla="*/ 3298869 w 10032639"/>
                <a:gd name="connsiteY3475" fmla="*/ 1153252 h 2801577"/>
                <a:gd name="connsiteX3476" fmla="*/ 3307507 w 10032639"/>
                <a:gd name="connsiteY3476" fmla="*/ 1147851 h 2801577"/>
                <a:gd name="connsiteX3477" fmla="*/ 3314346 w 10032639"/>
                <a:gd name="connsiteY3477" fmla="*/ 1141010 h 2801577"/>
                <a:gd name="connsiteX3478" fmla="*/ 3324784 w 10032639"/>
                <a:gd name="connsiteY3478" fmla="*/ 1134169 h 2801577"/>
                <a:gd name="connsiteX3479" fmla="*/ 3337023 w 10032639"/>
                <a:gd name="connsiteY3479" fmla="*/ 1127328 h 2801577"/>
                <a:gd name="connsiteX3480" fmla="*/ 8945245 w 10032639"/>
                <a:gd name="connsiteY3480" fmla="*/ 1125120 h 2801577"/>
                <a:gd name="connsiteX3481" fmla="*/ 8921121 w 10032639"/>
                <a:gd name="connsiteY3481" fmla="*/ 1140604 h 2801577"/>
                <a:gd name="connsiteX3482" fmla="*/ 8900237 w 10032639"/>
                <a:gd name="connsiteY3482" fmla="*/ 1156089 h 2801577"/>
                <a:gd name="connsiteX3483" fmla="*/ 8867471 w 10032639"/>
                <a:gd name="connsiteY3483" fmla="*/ 1189218 h 2801577"/>
                <a:gd name="connsiteX3484" fmla="*/ 8869271 w 10032639"/>
                <a:gd name="connsiteY3484" fmla="*/ 1187418 h 2801577"/>
                <a:gd name="connsiteX3485" fmla="*/ 8882954 w 10032639"/>
                <a:gd name="connsiteY3485" fmla="*/ 1180576 h 2801577"/>
                <a:gd name="connsiteX3486" fmla="*/ 8896636 w 10032639"/>
                <a:gd name="connsiteY3486" fmla="*/ 1171933 h 2801577"/>
                <a:gd name="connsiteX3487" fmla="*/ 8908879 w 10032639"/>
                <a:gd name="connsiteY3487" fmla="*/ 1161490 h 2801577"/>
                <a:gd name="connsiteX3488" fmla="*/ 8922921 w 10032639"/>
                <a:gd name="connsiteY3488" fmla="*/ 1149247 h 2801577"/>
                <a:gd name="connsiteX3489" fmla="*/ 8926162 w 10032639"/>
                <a:gd name="connsiteY3489" fmla="*/ 1145646 h 2801577"/>
                <a:gd name="connsiteX3490" fmla="*/ 8952446 w 10032639"/>
                <a:gd name="connsiteY3490" fmla="*/ 1125120 h 2801577"/>
                <a:gd name="connsiteX3491" fmla="*/ 9657092 w 10032639"/>
                <a:gd name="connsiteY3491" fmla="*/ 1123319 h 2801577"/>
                <a:gd name="connsiteX3492" fmla="*/ 9632608 w 10032639"/>
                <a:gd name="connsiteY3492" fmla="*/ 1149247 h 2801577"/>
                <a:gd name="connsiteX3493" fmla="*/ 9641249 w 10032639"/>
                <a:gd name="connsiteY3493" fmla="*/ 1152848 h 2801577"/>
                <a:gd name="connsiteX3494" fmla="*/ 9651691 w 10032639"/>
                <a:gd name="connsiteY3494" fmla="*/ 1156089 h 2801577"/>
                <a:gd name="connsiteX3495" fmla="*/ 9653491 w 10032639"/>
                <a:gd name="connsiteY3495" fmla="*/ 1152848 h 2801577"/>
                <a:gd name="connsiteX3496" fmla="*/ 9653491 w 10032639"/>
                <a:gd name="connsiteY3496" fmla="*/ 1144205 h 2801577"/>
                <a:gd name="connsiteX3497" fmla="*/ 9657092 w 10032639"/>
                <a:gd name="connsiteY3497" fmla="*/ 1133762 h 2801577"/>
                <a:gd name="connsiteX3498" fmla="*/ 4919550 w 10032639"/>
                <a:gd name="connsiteY3498" fmla="*/ 1119472 h 2801577"/>
                <a:gd name="connsiteX3499" fmla="*/ 4904069 w 10032639"/>
                <a:gd name="connsiteY3499" fmla="*/ 1129551 h 2801577"/>
                <a:gd name="connsiteX3500" fmla="*/ 4890029 w 10032639"/>
                <a:gd name="connsiteY3500" fmla="*/ 1141790 h 2801577"/>
                <a:gd name="connsiteX3501" fmla="*/ 4876348 w 10032639"/>
                <a:gd name="connsiteY3501" fmla="*/ 1155469 h 2801577"/>
                <a:gd name="connsiteX3502" fmla="*/ 4864108 w 10032639"/>
                <a:gd name="connsiteY3502" fmla="*/ 1169508 h 2801577"/>
                <a:gd name="connsiteX3503" fmla="*/ 4820546 w 10032639"/>
                <a:gd name="connsiteY3503" fmla="*/ 1214505 h 2801577"/>
                <a:gd name="connsiteX3504" fmla="*/ 4819106 w 10032639"/>
                <a:gd name="connsiteY3504" fmla="*/ 1218105 h 2801577"/>
                <a:gd name="connsiteX3505" fmla="*/ 4829186 w 10032639"/>
                <a:gd name="connsiteY3505" fmla="*/ 1211266 h 2801577"/>
                <a:gd name="connsiteX3506" fmla="*/ 4857268 w 10032639"/>
                <a:gd name="connsiteY3506" fmla="*/ 1184987 h 2801577"/>
                <a:gd name="connsiteX3507" fmla="*/ 4891829 w 10032639"/>
                <a:gd name="connsiteY3507" fmla="*/ 1155469 h 2801577"/>
                <a:gd name="connsiteX3508" fmla="*/ 4900469 w 10032639"/>
                <a:gd name="connsiteY3508" fmla="*/ 1146830 h 2801577"/>
                <a:gd name="connsiteX3509" fmla="*/ 4907310 w 10032639"/>
                <a:gd name="connsiteY3509" fmla="*/ 1138190 h 2801577"/>
                <a:gd name="connsiteX3510" fmla="*/ 4914510 w 10032639"/>
                <a:gd name="connsiteY3510" fmla="*/ 1129551 h 2801577"/>
                <a:gd name="connsiteX3511" fmla="*/ 3581063 w 10032639"/>
                <a:gd name="connsiteY3511" fmla="*/ 1118687 h 2801577"/>
                <a:gd name="connsiteX3512" fmla="*/ 3572065 w 10032639"/>
                <a:gd name="connsiteY3512" fmla="*/ 1121927 h 2801577"/>
                <a:gd name="connsiteX3513" fmla="*/ 3581063 w 10032639"/>
                <a:gd name="connsiteY3513" fmla="*/ 1127328 h 2801577"/>
                <a:gd name="connsiteX3514" fmla="*/ 1211565 w 10032639"/>
                <a:gd name="connsiteY3514" fmla="*/ 1108245 h 2801577"/>
                <a:gd name="connsiteX3515" fmla="*/ 1202926 w 10032639"/>
                <a:gd name="connsiteY3515" fmla="*/ 1113286 h 2801577"/>
                <a:gd name="connsiteX3516" fmla="*/ 1209765 w 10032639"/>
                <a:gd name="connsiteY3516" fmla="*/ 1113286 h 2801577"/>
                <a:gd name="connsiteX3517" fmla="*/ 3399292 w 10032639"/>
                <a:gd name="connsiteY3517" fmla="*/ 1101404 h 2801577"/>
                <a:gd name="connsiteX3518" fmla="*/ 3354300 w 10032639"/>
                <a:gd name="connsiteY3518" fmla="*/ 1118687 h 2801577"/>
                <a:gd name="connsiteX3519" fmla="*/ 3376976 w 10032639"/>
                <a:gd name="connsiteY3519" fmla="*/ 1113286 h 2801577"/>
                <a:gd name="connsiteX3520" fmla="*/ 3399292 w 10032639"/>
                <a:gd name="connsiteY3520" fmla="*/ 1108245 h 2801577"/>
                <a:gd name="connsiteX3521" fmla="*/ 6509009 w 10032639"/>
                <a:gd name="connsiteY3521" fmla="*/ 1086061 h 2801577"/>
                <a:gd name="connsiteX3522" fmla="*/ 6489928 w 10032639"/>
                <a:gd name="connsiteY3522" fmla="*/ 1098299 h 2801577"/>
                <a:gd name="connsiteX3523" fmla="*/ 6501809 w 10032639"/>
                <a:gd name="connsiteY3523" fmla="*/ 1098299 h 2801577"/>
                <a:gd name="connsiteX3524" fmla="*/ 6507209 w 10032639"/>
                <a:gd name="connsiteY3524" fmla="*/ 1089661 h 2801577"/>
                <a:gd name="connsiteX3525" fmla="*/ 5657223 w 10032639"/>
                <a:gd name="connsiteY3525" fmla="*/ 1084621 h 2801577"/>
                <a:gd name="connsiteX3526" fmla="*/ 5624462 w 10032639"/>
                <a:gd name="connsiteY3526" fmla="*/ 1106938 h 2801577"/>
                <a:gd name="connsiteX3527" fmla="*/ 5591341 w 10032639"/>
                <a:gd name="connsiteY3527" fmla="*/ 1131055 h 2801577"/>
                <a:gd name="connsiteX3528" fmla="*/ 5610422 w 10032639"/>
                <a:gd name="connsiteY3528" fmla="*/ 1120617 h 2801577"/>
                <a:gd name="connsiteX3529" fmla="*/ 5629502 w 10032639"/>
                <a:gd name="connsiteY3529" fmla="*/ 1108738 h 2801577"/>
                <a:gd name="connsiteX3530" fmla="*/ 5643183 w 10032639"/>
                <a:gd name="connsiteY3530" fmla="*/ 1096500 h 2801577"/>
                <a:gd name="connsiteX3531" fmla="*/ 9502985 w 10032639"/>
                <a:gd name="connsiteY3531" fmla="*/ 1069664 h 2801577"/>
                <a:gd name="connsiteX3532" fmla="*/ 9492543 w 10032639"/>
                <a:gd name="connsiteY3532" fmla="*/ 1081907 h 2801577"/>
                <a:gd name="connsiteX3533" fmla="*/ 9497583 w 10032639"/>
                <a:gd name="connsiteY3533" fmla="*/ 1078306 h 2801577"/>
                <a:gd name="connsiteX3534" fmla="*/ 7123547 w 10032639"/>
                <a:gd name="connsiteY3534" fmla="*/ 1061944 h 2801577"/>
                <a:gd name="connsiteX3535" fmla="*/ 7090426 w 10032639"/>
                <a:gd name="connsiteY3535" fmla="*/ 1091460 h 2801577"/>
                <a:gd name="connsiteX3536" fmla="*/ 7055865 w 10032639"/>
                <a:gd name="connsiteY3536" fmla="*/ 1119177 h 2801577"/>
                <a:gd name="connsiteX3537" fmla="*/ 7019504 w 10032639"/>
                <a:gd name="connsiteY3537" fmla="*/ 1146533 h 2801577"/>
                <a:gd name="connsiteX3538" fmla="*/ 6979903 w 10032639"/>
                <a:gd name="connsiteY3538" fmla="*/ 1171010 h 2801577"/>
                <a:gd name="connsiteX3539" fmla="*/ 6817178 w 10032639"/>
                <a:gd name="connsiteY3539" fmla="*/ 1280077 h 2801577"/>
                <a:gd name="connsiteX3540" fmla="*/ 6806738 w 10032639"/>
                <a:gd name="connsiteY3540" fmla="*/ 1291955 h 2801577"/>
                <a:gd name="connsiteX3541" fmla="*/ 6792697 w 10032639"/>
                <a:gd name="connsiteY3541" fmla="*/ 1302394 h 2801577"/>
                <a:gd name="connsiteX3542" fmla="*/ 6764976 w 10032639"/>
                <a:gd name="connsiteY3542" fmla="*/ 1319672 h 2801577"/>
                <a:gd name="connsiteX3543" fmla="*/ 6753096 w 10032639"/>
                <a:gd name="connsiteY3543" fmla="*/ 1326871 h 2801577"/>
                <a:gd name="connsiteX3544" fmla="*/ 6739056 w 10032639"/>
                <a:gd name="connsiteY3544" fmla="*/ 1335510 h 2801577"/>
                <a:gd name="connsiteX3545" fmla="*/ 6728975 w 10032639"/>
                <a:gd name="connsiteY3545" fmla="*/ 1344148 h 2801577"/>
                <a:gd name="connsiteX3546" fmla="*/ 6730775 w 10032639"/>
                <a:gd name="connsiteY3546" fmla="*/ 1344148 h 2801577"/>
                <a:gd name="connsiteX3547" fmla="*/ 6725375 w 10032639"/>
                <a:gd name="connsiteY3547" fmla="*/ 1361426 h 2801577"/>
                <a:gd name="connsiteX3548" fmla="*/ 6734015 w 10032639"/>
                <a:gd name="connsiteY3548" fmla="*/ 1356387 h 2801577"/>
                <a:gd name="connsiteX3549" fmla="*/ 6742656 w 10032639"/>
                <a:gd name="connsiteY3549" fmla="*/ 1352787 h 2801577"/>
                <a:gd name="connsiteX3550" fmla="*/ 6758136 w 10032639"/>
                <a:gd name="connsiteY3550" fmla="*/ 1338749 h 2801577"/>
                <a:gd name="connsiteX3551" fmla="*/ 6775417 w 10032639"/>
                <a:gd name="connsiteY3551" fmla="*/ 1323271 h 2801577"/>
                <a:gd name="connsiteX3552" fmla="*/ 6792697 w 10032639"/>
                <a:gd name="connsiteY3552" fmla="*/ 1311033 h 2801577"/>
                <a:gd name="connsiteX3553" fmla="*/ 6811778 w 10032639"/>
                <a:gd name="connsiteY3553" fmla="*/ 1302394 h 2801577"/>
                <a:gd name="connsiteX3554" fmla="*/ 6829058 w 10032639"/>
                <a:gd name="connsiteY3554" fmla="*/ 1297354 h 2801577"/>
                <a:gd name="connsiteX3555" fmla="*/ 6860379 w 10032639"/>
                <a:gd name="connsiteY3555" fmla="*/ 1267838 h 2801577"/>
                <a:gd name="connsiteX3556" fmla="*/ 6891700 w 10032639"/>
                <a:gd name="connsiteY3556" fmla="*/ 1252360 h 2801577"/>
                <a:gd name="connsiteX3557" fmla="*/ 6919061 w 10032639"/>
                <a:gd name="connsiteY3557" fmla="*/ 1235082 h 2801577"/>
                <a:gd name="connsiteX3558" fmla="*/ 6944982 w 10032639"/>
                <a:gd name="connsiteY3558" fmla="*/ 1217804 h 2801577"/>
                <a:gd name="connsiteX3559" fmla="*/ 6969462 w 10032639"/>
                <a:gd name="connsiteY3559" fmla="*/ 1200527 h 2801577"/>
                <a:gd name="connsiteX3560" fmla="*/ 6995383 w 10032639"/>
                <a:gd name="connsiteY3560" fmla="*/ 1181449 h 2801577"/>
                <a:gd name="connsiteX3561" fmla="*/ 7023104 w 10032639"/>
                <a:gd name="connsiteY3561" fmla="*/ 1165611 h 2801577"/>
                <a:gd name="connsiteX3562" fmla="*/ 7050825 w 10032639"/>
                <a:gd name="connsiteY3562" fmla="*/ 1153732 h 2801577"/>
                <a:gd name="connsiteX3563" fmla="*/ 7081786 w 10032639"/>
                <a:gd name="connsiteY3563" fmla="*/ 1143294 h 2801577"/>
                <a:gd name="connsiteX3564" fmla="*/ 7087186 w 10032639"/>
                <a:gd name="connsiteY3564" fmla="*/ 1129256 h 2801577"/>
                <a:gd name="connsiteX3565" fmla="*/ 7095826 w 10032639"/>
                <a:gd name="connsiteY3565" fmla="*/ 1117377 h 2801577"/>
                <a:gd name="connsiteX3566" fmla="*/ 7104466 w 10032639"/>
                <a:gd name="connsiteY3566" fmla="*/ 1108738 h 2801577"/>
                <a:gd name="connsiteX3567" fmla="*/ 7114907 w 10032639"/>
                <a:gd name="connsiteY3567" fmla="*/ 1101899 h 2801577"/>
                <a:gd name="connsiteX3568" fmla="*/ 7128587 w 10032639"/>
                <a:gd name="connsiteY3568" fmla="*/ 1096500 h 2801577"/>
                <a:gd name="connsiteX3569" fmla="*/ 7142628 w 10032639"/>
                <a:gd name="connsiteY3569" fmla="*/ 1087861 h 2801577"/>
                <a:gd name="connsiteX3570" fmla="*/ 7142628 w 10032639"/>
                <a:gd name="connsiteY3570" fmla="*/ 1086061 h 2801577"/>
                <a:gd name="connsiteX3571" fmla="*/ 7137227 w 10032639"/>
                <a:gd name="connsiteY3571" fmla="*/ 1077422 h 2801577"/>
                <a:gd name="connsiteX3572" fmla="*/ 7132187 w 10032639"/>
                <a:gd name="connsiteY3572" fmla="*/ 1066983 h 2801577"/>
                <a:gd name="connsiteX3573" fmla="*/ 8893396 w 10032639"/>
                <a:gd name="connsiteY3573" fmla="*/ 1059221 h 2801577"/>
                <a:gd name="connsiteX3574" fmla="*/ 8794738 w 10032639"/>
                <a:gd name="connsiteY3574" fmla="*/ 1126920 h 2801577"/>
                <a:gd name="connsiteX3575" fmla="*/ 8692840 w 10032639"/>
                <a:gd name="connsiteY3575" fmla="*/ 1199661 h 2801577"/>
                <a:gd name="connsiteX3576" fmla="*/ 8469240 w 10032639"/>
                <a:gd name="connsiteY3576" fmla="*/ 1362428 h 2801577"/>
                <a:gd name="connsiteX3577" fmla="*/ 8482923 w 10032639"/>
                <a:gd name="connsiteY3577" fmla="*/ 1357386 h 2801577"/>
                <a:gd name="connsiteX3578" fmla="*/ 8493364 w 10032639"/>
                <a:gd name="connsiteY3578" fmla="*/ 1353785 h 2801577"/>
                <a:gd name="connsiteX3579" fmla="*/ 8505607 w 10032639"/>
                <a:gd name="connsiteY3579" fmla="*/ 1346943 h 2801577"/>
                <a:gd name="connsiteX3580" fmla="*/ 8519649 w 10032639"/>
                <a:gd name="connsiteY3580" fmla="*/ 1338301 h 2801577"/>
                <a:gd name="connsiteX3581" fmla="*/ 8524690 w 10032639"/>
                <a:gd name="connsiteY3581" fmla="*/ 1334700 h 2801577"/>
                <a:gd name="connsiteX3582" fmla="*/ 8531531 w 10032639"/>
                <a:gd name="connsiteY3582" fmla="*/ 1332899 h 2801577"/>
                <a:gd name="connsiteX3583" fmla="*/ 8538732 w 10032639"/>
                <a:gd name="connsiteY3583" fmla="*/ 1331099 h 2801577"/>
                <a:gd name="connsiteX3584" fmla="*/ 8545574 w 10032639"/>
                <a:gd name="connsiteY3584" fmla="*/ 1326057 h 2801577"/>
                <a:gd name="connsiteX3585" fmla="*/ 8545574 w 10032639"/>
                <a:gd name="connsiteY3585" fmla="*/ 1320656 h 2801577"/>
                <a:gd name="connsiteX3586" fmla="*/ 8548814 w 10032639"/>
                <a:gd name="connsiteY3586" fmla="*/ 1317415 h 2801577"/>
                <a:gd name="connsiteX3587" fmla="*/ 8554215 w 10032639"/>
                <a:gd name="connsiteY3587" fmla="*/ 1310213 h 2801577"/>
                <a:gd name="connsiteX3588" fmla="*/ 8557456 w 10032639"/>
                <a:gd name="connsiteY3588" fmla="*/ 1306972 h 2801577"/>
                <a:gd name="connsiteX3589" fmla="*/ 8561056 w 10032639"/>
                <a:gd name="connsiteY3589" fmla="*/ 1305171 h 2801577"/>
                <a:gd name="connsiteX3590" fmla="*/ 8567898 w 10032639"/>
                <a:gd name="connsiteY3590" fmla="*/ 1303371 h 2801577"/>
                <a:gd name="connsiteX3591" fmla="*/ 8573299 w 10032639"/>
                <a:gd name="connsiteY3591" fmla="*/ 1296529 h 2801577"/>
                <a:gd name="connsiteX3592" fmla="*/ 8578340 w 10032639"/>
                <a:gd name="connsiteY3592" fmla="*/ 1291127 h 2801577"/>
                <a:gd name="connsiteX3593" fmla="*/ 8590582 w 10032639"/>
                <a:gd name="connsiteY3593" fmla="*/ 1279244 h 2801577"/>
                <a:gd name="connsiteX3594" fmla="*/ 8602464 w 10032639"/>
                <a:gd name="connsiteY3594" fmla="*/ 1272402 h 2801577"/>
                <a:gd name="connsiteX3595" fmla="*/ 8614706 w 10032639"/>
                <a:gd name="connsiteY3595" fmla="*/ 1267000 h 2801577"/>
                <a:gd name="connsiteX3596" fmla="*/ 8621547 w 10032639"/>
                <a:gd name="connsiteY3596" fmla="*/ 1263760 h 2801577"/>
                <a:gd name="connsiteX3597" fmla="*/ 8626588 w 10032639"/>
                <a:gd name="connsiteY3597" fmla="*/ 1261959 h 2801577"/>
                <a:gd name="connsiteX3598" fmla="*/ 8640631 w 10032639"/>
                <a:gd name="connsiteY3598" fmla="*/ 1256557 h 2801577"/>
                <a:gd name="connsiteX3599" fmla="*/ 8647472 w 10032639"/>
                <a:gd name="connsiteY3599" fmla="*/ 1253317 h 2801577"/>
                <a:gd name="connsiteX3600" fmla="*/ 8654673 w 10032639"/>
                <a:gd name="connsiteY3600" fmla="*/ 1247915 h 2801577"/>
                <a:gd name="connsiteX3601" fmla="*/ 8673757 w 10032639"/>
                <a:gd name="connsiteY3601" fmla="*/ 1229190 h 2801577"/>
                <a:gd name="connsiteX3602" fmla="*/ 8720205 w 10032639"/>
                <a:gd name="connsiteY3602" fmla="*/ 1192819 h 2801577"/>
                <a:gd name="connsiteX3603" fmla="*/ 8728846 w 10032639"/>
                <a:gd name="connsiteY3603" fmla="*/ 1185617 h 2801577"/>
                <a:gd name="connsiteX3604" fmla="*/ 8741089 w 10032639"/>
                <a:gd name="connsiteY3604" fmla="*/ 1180576 h 2801577"/>
                <a:gd name="connsiteX3605" fmla="*/ 8752971 w 10032639"/>
                <a:gd name="connsiteY3605" fmla="*/ 1173734 h 2801577"/>
                <a:gd name="connsiteX3606" fmla="*/ 8768813 w 10032639"/>
                <a:gd name="connsiteY3606" fmla="*/ 1170133 h 2801577"/>
                <a:gd name="connsiteX3607" fmla="*/ 8772054 w 10032639"/>
                <a:gd name="connsiteY3607" fmla="*/ 1159690 h 2801577"/>
                <a:gd name="connsiteX3608" fmla="*/ 8775655 w 10032639"/>
                <a:gd name="connsiteY3608" fmla="*/ 1151047 h 2801577"/>
                <a:gd name="connsiteX3609" fmla="*/ 8780696 w 10032639"/>
                <a:gd name="connsiteY3609" fmla="*/ 1144205 h 2801577"/>
                <a:gd name="connsiteX3610" fmla="*/ 8787897 w 10032639"/>
                <a:gd name="connsiteY3610" fmla="*/ 1138804 h 2801577"/>
                <a:gd name="connsiteX3611" fmla="*/ 8806980 w 10032639"/>
                <a:gd name="connsiteY3611" fmla="*/ 1126920 h 2801577"/>
                <a:gd name="connsiteX3612" fmla="*/ 8826064 w 10032639"/>
                <a:gd name="connsiteY3612" fmla="*/ 1112876 h 2801577"/>
                <a:gd name="connsiteX3613" fmla="*/ 8846587 w 10032639"/>
                <a:gd name="connsiteY3613" fmla="*/ 1099192 h 2801577"/>
                <a:gd name="connsiteX3614" fmla="*/ 8865671 w 10032639"/>
                <a:gd name="connsiteY3614" fmla="*/ 1083708 h 2801577"/>
                <a:gd name="connsiteX3615" fmla="*/ 4613178 w 10032639"/>
                <a:gd name="connsiteY3615" fmla="*/ 1058635 h 2801577"/>
                <a:gd name="connsiteX3616" fmla="*/ 4595897 w 10032639"/>
                <a:gd name="connsiteY3616" fmla="*/ 1070875 h 2801577"/>
                <a:gd name="connsiteX3617" fmla="*/ 4599137 w 10032639"/>
                <a:gd name="connsiteY3617" fmla="*/ 1070875 h 2801577"/>
                <a:gd name="connsiteX3618" fmla="*/ 4606338 w 10032639"/>
                <a:gd name="connsiteY3618" fmla="*/ 1065835 h 2801577"/>
                <a:gd name="connsiteX3619" fmla="*/ 5866750 w 10032639"/>
                <a:gd name="connsiteY3619" fmla="*/ 1056905 h 2801577"/>
                <a:gd name="connsiteX3620" fmla="*/ 5849469 w 10032639"/>
                <a:gd name="connsiteY3620" fmla="*/ 1066983 h 2801577"/>
                <a:gd name="connsiteX3621" fmla="*/ 5863149 w 10032639"/>
                <a:gd name="connsiteY3621" fmla="*/ 1061944 h 2801577"/>
                <a:gd name="connsiteX3622" fmla="*/ 8239159 w 10032639"/>
                <a:gd name="connsiteY3622" fmla="*/ 1050578 h 2801577"/>
                <a:gd name="connsiteX3623" fmla="*/ 8204233 w 10032639"/>
                <a:gd name="connsiteY3623" fmla="*/ 1080107 h 2801577"/>
                <a:gd name="connsiteX3624" fmla="*/ 8169667 w 10032639"/>
                <a:gd name="connsiteY3624" fmla="*/ 1111436 h 2801577"/>
                <a:gd name="connsiteX3625" fmla="*/ 8178308 w 10032639"/>
                <a:gd name="connsiteY3625" fmla="*/ 1107835 h 2801577"/>
                <a:gd name="connsiteX3626" fmla="*/ 8186950 w 10032639"/>
                <a:gd name="connsiteY3626" fmla="*/ 1106034 h 2801577"/>
                <a:gd name="connsiteX3627" fmla="*/ 8190551 w 10032639"/>
                <a:gd name="connsiteY3627" fmla="*/ 1100993 h 2801577"/>
                <a:gd name="connsiteX3628" fmla="*/ 8193791 w 10032639"/>
                <a:gd name="connsiteY3628" fmla="*/ 1095591 h 2801577"/>
                <a:gd name="connsiteX3629" fmla="*/ 8197392 w 10032639"/>
                <a:gd name="connsiteY3629" fmla="*/ 1090550 h 2801577"/>
                <a:gd name="connsiteX3630" fmla="*/ 8204233 w 10032639"/>
                <a:gd name="connsiteY3630" fmla="*/ 1085508 h 2801577"/>
                <a:gd name="connsiteX3631" fmla="*/ 8212875 w 10032639"/>
                <a:gd name="connsiteY3631" fmla="*/ 1078306 h 2801577"/>
                <a:gd name="connsiteX3632" fmla="*/ 8225117 w 10032639"/>
                <a:gd name="connsiteY3632" fmla="*/ 1069664 h 2801577"/>
                <a:gd name="connsiteX3633" fmla="*/ 8244200 w 10032639"/>
                <a:gd name="connsiteY3633" fmla="*/ 1061021 h 2801577"/>
                <a:gd name="connsiteX3634" fmla="*/ 595344 w 10032639"/>
                <a:gd name="connsiteY3634" fmla="*/ 1028673 h 2801577"/>
                <a:gd name="connsiteX3635" fmla="*/ 557190 w 10032639"/>
                <a:gd name="connsiteY3635" fmla="*/ 1050997 h 2801577"/>
                <a:gd name="connsiteX3636" fmla="*/ 526235 w 10032639"/>
                <a:gd name="connsiteY3636" fmla="*/ 1070079 h 2801577"/>
                <a:gd name="connsiteX3637" fmla="*/ 489881 w 10032639"/>
                <a:gd name="connsiteY3637" fmla="*/ 1096003 h 2801577"/>
                <a:gd name="connsiteX3638" fmla="*/ 472604 w 10032639"/>
                <a:gd name="connsiteY3638" fmla="*/ 1110045 h 2801577"/>
                <a:gd name="connsiteX3639" fmla="*/ 465405 w 10032639"/>
                <a:gd name="connsiteY3639" fmla="*/ 1116886 h 2801577"/>
                <a:gd name="connsiteX3640" fmla="*/ 460365 w 10032639"/>
                <a:gd name="connsiteY3640" fmla="*/ 1125528 h 2801577"/>
                <a:gd name="connsiteX3641" fmla="*/ 474043 w 10032639"/>
                <a:gd name="connsiteY3641" fmla="*/ 1115086 h 2801577"/>
                <a:gd name="connsiteX3642" fmla="*/ 481242 w 10032639"/>
                <a:gd name="connsiteY3642" fmla="*/ 1108245 h 2801577"/>
                <a:gd name="connsiteX3643" fmla="*/ 489881 w 10032639"/>
                <a:gd name="connsiteY3643" fmla="*/ 1103204 h 2801577"/>
                <a:gd name="connsiteX3644" fmla="*/ 498519 w 10032639"/>
                <a:gd name="connsiteY3644" fmla="*/ 1099604 h 2801577"/>
                <a:gd name="connsiteX3645" fmla="*/ 508598 w 10032639"/>
                <a:gd name="connsiteY3645" fmla="*/ 1097804 h 2801577"/>
                <a:gd name="connsiteX3646" fmla="*/ 510397 w 10032639"/>
                <a:gd name="connsiteY3646" fmla="*/ 1090963 h 2801577"/>
                <a:gd name="connsiteX3647" fmla="*/ 515797 w 10032639"/>
                <a:gd name="connsiteY3647" fmla="*/ 1084122 h 2801577"/>
                <a:gd name="connsiteX3648" fmla="*/ 529474 w 10032639"/>
                <a:gd name="connsiteY3648" fmla="*/ 1070079 h 2801577"/>
                <a:gd name="connsiteX3649" fmla="*/ 538113 w 10032639"/>
                <a:gd name="connsiteY3649" fmla="*/ 1071880 h 2801577"/>
                <a:gd name="connsiteX3650" fmla="*/ 545312 w 10032639"/>
                <a:gd name="connsiteY3650" fmla="*/ 1073680 h 2801577"/>
                <a:gd name="connsiteX3651" fmla="*/ 552151 w 10032639"/>
                <a:gd name="connsiteY3651" fmla="*/ 1071880 h 2801577"/>
                <a:gd name="connsiteX3652" fmla="*/ 558990 w 10032639"/>
                <a:gd name="connsiteY3652" fmla="*/ 1068279 h 2801577"/>
                <a:gd name="connsiteX3653" fmla="*/ 564389 w 10032639"/>
                <a:gd name="connsiteY3653" fmla="*/ 1063238 h 2801577"/>
                <a:gd name="connsiteX3654" fmla="*/ 581666 w 10032639"/>
                <a:gd name="connsiteY3654" fmla="*/ 1042355 h 2801577"/>
                <a:gd name="connsiteX3655" fmla="*/ 9418009 w 10032639"/>
                <a:gd name="connsiteY3655" fmla="*/ 1024651 h 2801577"/>
                <a:gd name="connsiteX3656" fmla="*/ 9321152 w 10032639"/>
                <a:gd name="connsiteY3656" fmla="*/ 1109635 h 2801577"/>
                <a:gd name="connsiteX3657" fmla="*/ 9225735 w 10032639"/>
                <a:gd name="connsiteY3657" fmla="*/ 1192819 h 2801577"/>
                <a:gd name="connsiteX3658" fmla="*/ 9128878 w 10032639"/>
                <a:gd name="connsiteY3658" fmla="*/ 1273842 h 2801577"/>
                <a:gd name="connsiteX3659" fmla="*/ 9032021 w 10032639"/>
                <a:gd name="connsiteY3659" fmla="*/ 1351985 h 2801577"/>
                <a:gd name="connsiteX3660" fmla="*/ 9038862 w 10032639"/>
                <a:gd name="connsiteY3660" fmla="*/ 1367469 h 2801577"/>
                <a:gd name="connsiteX3661" fmla="*/ 9043903 w 10032639"/>
                <a:gd name="connsiteY3661" fmla="*/ 1379713 h 2801577"/>
                <a:gd name="connsiteX3662" fmla="*/ 9070187 w 10032639"/>
                <a:gd name="connsiteY3662" fmla="*/ 1358827 h 2801577"/>
                <a:gd name="connsiteX3663" fmla="*/ 9094312 w 10032639"/>
                <a:gd name="connsiteY3663" fmla="*/ 1339741 h 2801577"/>
                <a:gd name="connsiteX3664" fmla="*/ 9116996 w 10032639"/>
                <a:gd name="connsiteY3664" fmla="*/ 1320656 h 2801577"/>
                <a:gd name="connsiteX3665" fmla="*/ 9135719 w 10032639"/>
                <a:gd name="connsiteY3665" fmla="*/ 1301570 h 2801577"/>
                <a:gd name="connsiteX3666" fmla="*/ 9178927 w 10032639"/>
                <a:gd name="connsiteY3666" fmla="*/ 1267000 h 2801577"/>
                <a:gd name="connsiteX3667" fmla="*/ 9227535 w 10032639"/>
                <a:gd name="connsiteY3667" fmla="*/ 1230630 h 2801577"/>
                <a:gd name="connsiteX3668" fmla="*/ 9227535 w 10032639"/>
                <a:gd name="connsiteY3668" fmla="*/ 1229190 h 2801577"/>
                <a:gd name="connsiteX3669" fmla="*/ 9227535 w 10032639"/>
                <a:gd name="connsiteY3669" fmla="*/ 1222348 h 2801577"/>
                <a:gd name="connsiteX3670" fmla="*/ 9232936 w 10032639"/>
                <a:gd name="connsiteY3670" fmla="*/ 1216946 h 2801577"/>
                <a:gd name="connsiteX3671" fmla="*/ 9236177 w 10032639"/>
                <a:gd name="connsiteY3671" fmla="*/ 1213345 h 2801577"/>
                <a:gd name="connsiteX3672" fmla="*/ 9243378 w 10032639"/>
                <a:gd name="connsiteY3672" fmla="*/ 1211905 h 2801577"/>
                <a:gd name="connsiteX3673" fmla="*/ 9239777 w 10032639"/>
                <a:gd name="connsiteY3673" fmla="*/ 1201462 h 2801577"/>
                <a:gd name="connsiteX3674" fmla="*/ 9252020 w 10032639"/>
                <a:gd name="connsiteY3674" fmla="*/ 1196060 h 2801577"/>
                <a:gd name="connsiteX3675" fmla="*/ 9270743 w 10032639"/>
                <a:gd name="connsiteY3675" fmla="*/ 1184177 h 2801577"/>
                <a:gd name="connsiteX3676" fmla="*/ 9286586 w 10032639"/>
                <a:gd name="connsiteY3676" fmla="*/ 1171933 h 2801577"/>
                <a:gd name="connsiteX3677" fmla="*/ 9300268 w 10032639"/>
                <a:gd name="connsiteY3677" fmla="*/ 1156089 h 2801577"/>
                <a:gd name="connsiteX3678" fmla="*/ 9315751 w 10032639"/>
                <a:gd name="connsiteY3678" fmla="*/ 1137003 h 2801577"/>
                <a:gd name="connsiteX3679" fmla="*/ 9327993 w 10032639"/>
                <a:gd name="connsiteY3679" fmla="*/ 1123319 h 2801577"/>
                <a:gd name="connsiteX3680" fmla="*/ 9343476 w 10032639"/>
                <a:gd name="connsiteY3680" fmla="*/ 1106034 h 2801577"/>
                <a:gd name="connsiteX3681" fmla="*/ 9352117 w 10032639"/>
                <a:gd name="connsiteY3681" fmla="*/ 1099192 h 2801577"/>
                <a:gd name="connsiteX3682" fmla="*/ 9359319 w 10032639"/>
                <a:gd name="connsiteY3682" fmla="*/ 1094151 h 2801577"/>
                <a:gd name="connsiteX3683" fmla="*/ 9367960 w 10032639"/>
                <a:gd name="connsiteY3683" fmla="*/ 1090550 h 2801577"/>
                <a:gd name="connsiteX3684" fmla="*/ 9376602 w 10032639"/>
                <a:gd name="connsiteY3684" fmla="*/ 1086949 h 2801577"/>
                <a:gd name="connsiteX3685" fmla="*/ 9379843 w 10032639"/>
                <a:gd name="connsiteY3685" fmla="*/ 1076866 h 2801577"/>
                <a:gd name="connsiteX3686" fmla="*/ 9385243 w 10032639"/>
                <a:gd name="connsiteY3686" fmla="*/ 1066423 h 2801577"/>
                <a:gd name="connsiteX3687" fmla="*/ 9392085 w 10032639"/>
                <a:gd name="connsiteY3687" fmla="*/ 1059221 h 2801577"/>
                <a:gd name="connsiteX3688" fmla="*/ 9397486 w 10032639"/>
                <a:gd name="connsiteY3688" fmla="*/ 1052379 h 2801577"/>
                <a:gd name="connsiteX3689" fmla="*/ 9404327 w 10032639"/>
                <a:gd name="connsiteY3689" fmla="*/ 1047338 h 2801577"/>
                <a:gd name="connsiteX3690" fmla="*/ 9409368 w 10032639"/>
                <a:gd name="connsiteY3690" fmla="*/ 1041936 h 2801577"/>
                <a:gd name="connsiteX3691" fmla="*/ 9412968 w 10032639"/>
                <a:gd name="connsiteY3691" fmla="*/ 1035094 h 2801577"/>
                <a:gd name="connsiteX3692" fmla="*/ 9416209 w 10032639"/>
                <a:gd name="connsiteY3692" fmla="*/ 1028252 h 2801577"/>
                <a:gd name="connsiteX3693" fmla="*/ 1218403 w 10032639"/>
                <a:gd name="connsiteY3693" fmla="*/ 1019672 h 2801577"/>
                <a:gd name="connsiteX3694" fmla="*/ 1202926 w 10032639"/>
                <a:gd name="connsiteY3694" fmla="*/ 1028673 h 2801577"/>
                <a:gd name="connsiteX3695" fmla="*/ 1188888 w 10032639"/>
                <a:gd name="connsiteY3695" fmla="*/ 1038755 h 2801577"/>
                <a:gd name="connsiteX3696" fmla="*/ 1177010 w 10032639"/>
                <a:gd name="connsiteY3696" fmla="*/ 1049196 h 2801577"/>
                <a:gd name="connsiteX3697" fmla="*/ 1162972 w 10032639"/>
                <a:gd name="connsiteY3697" fmla="*/ 1059638 h 2801577"/>
                <a:gd name="connsiteX3698" fmla="*/ 1177010 w 10032639"/>
                <a:gd name="connsiteY3698" fmla="*/ 1052797 h 2801577"/>
                <a:gd name="connsiteX3699" fmla="*/ 1190688 w 10032639"/>
                <a:gd name="connsiteY3699" fmla="*/ 1044156 h 2801577"/>
                <a:gd name="connsiteX3700" fmla="*/ 1216604 w 10032639"/>
                <a:gd name="connsiteY3700" fmla="*/ 1021472 h 2801577"/>
                <a:gd name="connsiteX3701" fmla="*/ 1220203 w 10032639"/>
                <a:gd name="connsiteY3701" fmla="*/ 1019672 h 2801577"/>
                <a:gd name="connsiteX3702" fmla="*/ 8938404 w 10032639"/>
                <a:gd name="connsiteY3702" fmla="*/ 1017809 h 2801577"/>
                <a:gd name="connsiteX3703" fmla="*/ 8936603 w 10032639"/>
                <a:gd name="connsiteY3703" fmla="*/ 1024651 h 2801577"/>
                <a:gd name="connsiteX3704" fmla="*/ 8940204 w 10032639"/>
                <a:gd name="connsiteY3704" fmla="*/ 1022851 h 2801577"/>
                <a:gd name="connsiteX3705" fmla="*/ 4213202 w 10032639"/>
                <a:gd name="connsiteY3705" fmla="*/ 1010039 h 2801577"/>
                <a:gd name="connsiteX3706" fmla="*/ 4211402 w 10032639"/>
                <a:gd name="connsiteY3706" fmla="*/ 1011839 h 2801577"/>
                <a:gd name="connsiteX3707" fmla="*/ 4194121 w 10032639"/>
                <a:gd name="connsiteY3707" fmla="*/ 1030917 h 2801577"/>
                <a:gd name="connsiteX3708" fmla="*/ 4178641 w 10032639"/>
                <a:gd name="connsiteY3708" fmla="*/ 1046756 h 2801577"/>
                <a:gd name="connsiteX3709" fmla="*/ 4162800 w 10032639"/>
                <a:gd name="connsiteY3709" fmla="*/ 1060435 h 2801577"/>
                <a:gd name="connsiteX3710" fmla="*/ 4166400 w 10032639"/>
                <a:gd name="connsiteY3710" fmla="*/ 1060435 h 2801577"/>
                <a:gd name="connsiteX3711" fmla="*/ 4170000 w 10032639"/>
                <a:gd name="connsiteY3711" fmla="*/ 1060435 h 2801577"/>
                <a:gd name="connsiteX3712" fmla="*/ 4175041 w 10032639"/>
                <a:gd name="connsiteY3712" fmla="*/ 1057196 h 2801577"/>
                <a:gd name="connsiteX3713" fmla="*/ 4180441 w 10032639"/>
                <a:gd name="connsiteY3713" fmla="*/ 1048196 h 2801577"/>
                <a:gd name="connsiteX3714" fmla="*/ 4189081 w 10032639"/>
                <a:gd name="connsiteY3714" fmla="*/ 1037757 h 2801577"/>
                <a:gd name="connsiteX3715" fmla="*/ 4195921 w 10032639"/>
                <a:gd name="connsiteY3715" fmla="*/ 1030917 h 2801577"/>
                <a:gd name="connsiteX3716" fmla="*/ 4204562 w 10032639"/>
                <a:gd name="connsiteY3716" fmla="*/ 1025878 h 2801577"/>
                <a:gd name="connsiteX3717" fmla="*/ 4213202 w 10032639"/>
                <a:gd name="connsiteY3717" fmla="*/ 1020478 h 2801577"/>
                <a:gd name="connsiteX3718" fmla="*/ 4213202 w 10032639"/>
                <a:gd name="connsiteY3718" fmla="*/ 1013638 h 2801577"/>
                <a:gd name="connsiteX3719" fmla="*/ 9312150 w 10032639"/>
                <a:gd name="connsiteY3719" fmla="*/ 1009167 h 2801577"/>
                <a:gd name="connsiteX3720" fmla="*/ 9289827 w 10032639"/>
                <a:gd name="connsiteY3720" fmla="*/ 1026452 h 2801577"/>
                <a:gd name="connsiteX3721" fmla="*/ 9288026 w 10032639"/>
                <a:gd name="connsiteY3721" fmla="*/ 1028252 h 2801577"/>
                <a:gd name="connsiteX3722" fmla="*/ 9246619 w 10032639"/>
                <a:gd name="connsiteY3722" fmla="*/ 1064622 h 2801577"/>
                <a:gd name="connsiteX3723" fmla="*/ 9248419 w 10032639"/>
                <a:gd name="connsiteY3723" fmla="*/ 1066423 h 2801577"/>
                <a:gd name="connsiteX3724" fmla="*/ 9244818 w 10032639"/>
                <a:gd name="connsiteY3724" fmla="*/ 1064622 h 2801577"/>
                <a:gd name="connsiteX3725" fmla="*/ 9182527 w 10032639"/>
                <a:gd name="connsiteY3725" fmla="*/ 1118278 h 2801577"/>
                <a:gd name="connsiteX3726" fmla="*/ 9149761 w 10032639"/>
                <a:gd name="connsiteY3726" fmla="*/ 1144205 h 2801577"/>
                <a:gd name="connsiteX3727" fmla="*/ 9118436 w 10032639"/>
                <a:gd name="connsiteY3727" fmla="*/ 1168332 h 2801577"/>
                <a:gd name="connsiteX3728" fmla="*/ 9078829 w 10032639"/>
                <a:gd name="connsiteY3728" fmla="*/ 1197861 h 2801577"/>
                <a:gd name="connsiteX3729" fmla="*/ 9040662 w 10032639"/>
                <a:gd name="connsiteY3729" fmla="*/ 1229190 h 2801577"/>
                <a:gd name="connsiteX3730" fmla="*/ 9004295 w 10032639"/>
                <a:gd name="connsiteY3730" fmla="*/ 1261959 h 2801577"/>
                <a:gd name="connsiteX3731" fmla="*/ 8969729 w 10032639"/>
                <a:gd name="connsiteY3731" fmla="*/ 1292928 h 2801577"/>
                <a:gd name="connsiteX3732" fmla="*/ 8976571 w 10032639"/>
                <a:gd name="connsiteY3732" fmla="*/ 1298329 h 2801577"/>
                <a:gd name="connsiteX3733" fmla="*/ 8981971 w 10032639"/>
                <a:gd name="connsiteY3733" fmla="*/ 1305171 h 2801577"/>
                <a:gd name="connsiteX3734" fmla="*/ 8969729 w 10032639"/>
                <a:gd name="connsiteY3734" fmla="*/ 1317415 h 2801577"/>
                <a:gd name="connsiteX3735" fmla="*/ 8976571 w 10032639"/>
                <a:gd name="connsiteY3735" fmla="*/ 1313814 h 2801577"/>
                <a:gd name="connsiteX3736" fmla="*/ 8978371 w 10032639"/>
                <a:gd name="connsiteY3736" fmla="*/ 1308772 h 2801577"/>
                <a:gd name="connsiteX3737" fmla="*/ 8981971 w 10032639"/>
                <a:gd name="connsiteY3737" fmla="*/ 1305171 h 2801577"/>
                <a:gd name="connsiteX3738" fmla="*/ 8990253 w 10032639"/>
                <a:gd name="connsiteY3738" fmla="*/ 1301570 h 2801577"/>
                <a:gd name="connsiteX3739" fmla="*/ 8997454 w 10032639"/>
                <a:gd name="connsiteY3739" fmla="*/ 1289687 h 2801577"/>
                <a:gd name="connsiteX3740" fmla="*/ 9007536 w 10032639"/>
                <a:gd name="connsiteY3740" fmla="*/ 1277443 h 2801577"/>
                <a:gd name="connsiteX3741" fmla="*/ 9019778 w 10032639"/>
                <a:gd name="connsiteY3741" fmla="*/ 1268801 h 2801577"/>
                <a:gd name="connsiteX3742" fmla="*/ 9032021 w 10032639"/>
                <a:gd name="connsiteY3742" fmla="*/ 1261959 h 2801577"/>
                <a:gd name="connsiteX3743" fmla="*/ 9045703 w 10032639"/>
                <a:gd name="connsiteY3743" fmla="*/ 1255117 h 2801577"/>
                <a:gd name="connsiteX3744" fmla="*/ 9056145 w 10032639"/>
                <a:gd name="connsiteY3744" fmla="*/ 1247915 h 2801577"/>
                <a:gd name="connsiteX3745" fmla="*/ 9068387 w 10032639"/>
                <a:gd name="connsiteY3745" fmla="*/ 1239272 h 2801577"/>
                <a:gd name="connsiteX3746" fmla="*/ 9078829 w 10032639"/>
                <a:gd name="connsiteY3746" fmla="*/ 1229190 h 2801577"/>
                <a:gd name="connsiteX3747" fmla="*/ 9092511 w 10032639"/>
                <a:gd name="connsiteY3747" fmla="*/ 1215146 h 2801577"/>
                <a:gd name="connsiteX3748" fmla="*/ 9099713 w 10032639"/>
                <a:gd name="connsiteY3748" fmla="*/ 1206503 h 2801577"/>
                <a:gd name="connsiteX3749" fmla="*/ 9102953 w 10032639"/>
                <a:gd name="connsiteY3749" fmla="*/ 1201462 h 2801577"/>
                <a:gd name="connsiteX3750" fmla="*/ 9108354 w 10032639"/>
                <a:gd name="connsiteY3750" fmla="*/ 1192819 h 2801577"/>
                <a:gd name="connsiteX3751" fmla="*/ 9115195 w 10032639"/>
                <a:gd name="connsiteY3751" fmla="*/ 1187418 h 2801577"/>
                <a:gd name="connsiteX3752" fmla="*/ 9122037 w 10032639"/>
                <a:gd name="connsiteY3752" fmla="*/ 1185617 h 2801577"/>
                <a:gd name="connsiteX3753" fmla="*/ 9130678 w 10032639"/>
                <a:gd name="connsiteY3753" fmla="*/ 1184177 h 2801577"/>
                <a:gd name="connsiteX3754" fmla="*/ 9132478 w 10032639"/>
                <a:gd name="connsiteY3754" fmla="*/ 1176975 h 2801577"/>
                <a:gd name="connsiteX3755" fmla="*/ 9134279 w 10032639"/>
                <a:gd name="connsiteY3755" fmla="*/ 1173734 h 2801577"/>
                <a:gd name="connsiteX3756" fmla="*/ 9137519 w 10032639"/>
                <a:gd name="connsiteY3756" fmla="*/ 1170133 h 2801577"/>
                <a:gd name="connsiteX3757" fmla="*/ 9146161 w 10032639"/>
                <a:gd name="connsiteY3757" fmla="*/ 1168332 h 2801577"/>
                <a:gd name="connsiteX3758" fmla="*/ 9167045 w 10032639"/>
                <a:gd name="connsiteY3758" fmla="*/ 1152848 h 2801577"/>
                <a:gd name="connsiteX3759" fmla="*/ 9186128 w 10032639"/>
                <a:gd name="connsiteY3759" fmla="*/ 1137003 h 2801577"/>
                <a:gd name="connsiteX3760" fmla="*/ 9201611 w 10032639"/>
                <a:gd name="connsiteY3760" fmla="*/ 1121519 h 2801577"/>
                <a:gd name="connsiteX3761" fmla="*/ 9215653 w 10032639"/>
                <a:gd name="connsiteY3761" fmla="*/ 1104234 h 2801577"/>
                <a:gd name="connsiteX3762" fmla="*/ 9232936 w 10032639"/>
                <a:gd name="connsiteY3762" fmla="*/ 1083708 h 2801577"/>
                <a:gd name="connsiteX3763" fmla="*/ 9252020 w 10032639"/>
                <a:gd name="connsiteY3763" fmla="*/ 1066423 h 2801577"/>
                <a:gd name="connsiteX3764" fmla="*/ 9274344 w 10032639"/>
                <a:gd name="connsiteY3764" fmla="*/ 1050578 h 2801577"/>
                <a:gd name="connsiteX3765" fmla="*/ 9296668 w 10032639"/>
                <a:gd name="connsiteY3765" fmla="*/ 1040135 h 2801577"/>
                <a:gd name="connsiteX3766" fmla="*/ 9296668 w 10032639"/>
                <a:gd name="connsiteY3766" fmla="*/ 1038335 h 2801577"/>
                <a:gd name="connsiteX3767" fmla="*/ 9302069 w 10032639"/>
                <a:gd name="connsiteY3767" fmla="*/ 1026452 h 2801577"/>
                <a:gd name="connsiteX3768" fmla="*/ 9305309 w 10032639"/>
                <a:gd name="connsiteY3768" fmla="*/ 1022851 h 2801577"/>
                <a:gd name="connsiteX3769" fmla="*/ 9308910 w 10032639"/>
                <a:gd name="connsiteY3769" fmla="*/ 1016009 h 2801577"/>
                <a:gd name="connsiteX3770" fmla="*/ 2381736 w 10032639"/>
                <a:gd name="connsiteY3770" fmla="*/ 1000949 h 2801577"/>
                <a:gd name="connsiteX3771" fmla="*/ 2365899 w 10032639"/>
                <a:gd name="connsiteY3771" fmla="*/ 1009590 h 2801577"/>
                <a:gd name="connsiteX3772" fmla="*/ 2359060 w 10032639"/>
                <a:gd name="connsiteY3772" fmla="*/ 1012831 h 2801577"/>
                <a:gd name="connsiteX3773" fmla="*/ 2352221 w 10032639"/>
                <a:gd name="connsiteY3773" fmla="*/ 1016431 h 2801577"/>
                <a:gd name="connsiteX3774" fmla="*/ 2369498 w 10032639"/>
                <a:gd name="connsiteY3774" fmla="*/ 1007790 h 2801577"/>
                <a:gd name="connsiteX3775" fmla="*/ 4692741 w 10032639"/>
                <a:gd name="connsiteY3775" fmla="*/ 991320 h 2801577"/>
                <a:gd name="connsiteX3776" fmla="*/ 4687341 w 10032639"/>
                <a:gd name="connsiteY3776" fmla="*/ 996360 h 2801577"/>
                <a:gd name="connsiteX3777" fmla="*/ 4689141 w 10032639"/>
                <a:gd name="connsiteY3777" fmla="*/ 996360 h 2801577"/>
                <a:gd name="connsiteX3778" fmla="*/ 844784 w 10032639"/>
                <a:gd name="connsiteY3778" fmla="*/ 988707 h 2801577"/>
                <a:gd name="connsiteX3779" fmla="*/ 822107 w 10032639"/>
                <a:gd name="connsiteY3779" fmla="*/ 1002389 h 2801577"/>
                <a:gd name="connsiteX3780" fmla="*/ 797991 w 10032639"/>
                <a:gd name="connsiteY3780" fmla="*/ 1016431 h 2801577"/>
                <a:gd name="connsiteX3781" fmla="*/ 796191 w 10032639"/>
                <a:gd name="connsiteY3781" fmla="*/ 1016431 h 2801577"/>
                <a:gd name="connsiteX3782" fmla="*/ 769916 w 10032639"/>
                <a:gd name="connsiteY3782" fmla="*/ 1030114 h 2801577"/>
                <a:gd name="connsiteX3783" fmla="*/ 744360 w 10032639"/>
                <a:gd name="connsiteY3783" fmla="*/ 1045956 h 2801577"/>
                <a:gd name="connsiteX3784" fmla="*/ 721683 w 10032639"/>
                <a:gd name="connsiteY3784" fmla="*/ 1058198 h 2801577"/>
                <a:gd name="connsiteX3785" fmla="*/ 655814 w 10032639"/>
                <a:gd name="connsiteY3785" fmla="*/ 1103204 h 2801577"/>
                <a:gd name="connsiteX3786" fmla="*/ 648975 w 10032639"/>
                <a:gd name="connsiteY3786" fmla="*/ 1108245 h 2801577"/>
                <a:gd name="connsiteX3787" fmla="*/ 619460 w 10032639"/>
                <a:gd name="connsiteY3787" fmla="*/ 1130568 h 2801577"/>
                <a:gd name="connsiteX3788" fmla="*/ 605782 w 10032639"/>
                <a:gd name="connsiteY3788" fmla="*/ 1142810 h 2801577"/>
                <a:gd name="connsiteX3789" fmla="*/ 595344 w 10032639"/>
                <a:gd name="connsiteY3789" fmla="*/ 1153252 h 2801577"/>
                <a:gd name="connsiteX3790" fmla="*/ 595344 w 10032639"/>
                <a:gd name="connsiteY3790" fmla="*/ 1155052 h 2801577"/>
                <a:gd name="connsiteX3791" fmla="*/ 610821 w 10032639"/>
                <a:gd name="connsiteY3791" fmla="*/ 1144611 h 2801577"/>
                <a:gd name="connsiteX3792" fmla="*/ 624859 w 10032639"/>
                <a:gd name="connsiteY3792" fmla="*/ 1135969 h 2801577"/>
                <a:gd name="connsiteX3793" fmla="*/ 655814 w 10032639"/>
                <a:gd name="connsiteY3793" fmla="*/ 1118687 h 2801577"/>
                <a:gd name="connsiteX3794" fmla="*/ 683529 w 10032639"/>
                <a:gd name="connsiteY3794" fmla="*/ 1103204 h 2801577"/>
                <a:gd name="connsiteX3795" fmla="*/ 713045 w 10032639"/>
                <a:gd name="connsiteY3795" fmla="*/ 1085922 h 2801577"/>
                <a:gd name="connsiteX3796" fmla="*/ 758038 w 10032639"/>
                <a:gd name="connsiteY3796" fmla="*/ 1059638 h 2801577"/>
                <a:gd name="connsiteX3797" fmla="*/ 797991 w 10032639"/>
                <a:gd name="connsiteY3797" fmla="*/ 1031914 h 2801577"/>
                <a:gd name="connsiteX3798" fmla="*/ 823907 w 10032639"/>
                <a:gd name="connsiteY3798" fmla="*/ 1011031 h 2801577"/>
                <a:gd name="connsiteX3799" fmla="*/ 834345 w 10032639"/>
                <a:gd name="connsiteY3799" fmla="*/ 1000949 h 2801577"/>
                <a:gd name="connsiteX3800" fmla="*/ 4571416 w 10032639"/>
                <a:gd name="connsiteY3800" fmla="*/ 982680 h 2801577"/>
                <a:gd name="connsiteX3801" fmla="*/ 4505894 w 10032639"/>
                <a:gd name="connsiteY3801" fmla="*/ 1034517 h 2801577"/>
                <a:gd name="connsiteX3802" fmla="*/ 4441811 w 10032639"/>
                <a:gd name="connsiteY3802" fmla="*/ 1086354 h 2801577"/>
                <a:gd name="connsiteX3803" fmla="*/ 4413730 w 10032639"/>
                <a:gd name="connsiteY3803" fmla="*/ 1109032 h 2801577"/>
                <a:gd name="connsiteX3804" fmla="*/ 4356848 w 10032639"/>
                <a:gd name="connsiteY3804" fmla="*/ 1157269 h 2801577"/>
                <a:gd name="connsiteX3805" fmla="*/ 4389609 w 10032639"/>
                <a:gd name="connsiteY3805" fmla="*/ 1139990 h 2801577"/>
                <a:gd name="connsiteX3806" fmla="*/ 4422370 w 10032639"/>
                <a:gd name="connsiteY3806" fmla="*/ 1119472 h 2801577"/>
                <a:gd name="connsiteX3807" fmla="*/ 4451892 w 10032639"/>
                <a:gd name="connsiteY3807" fmla="*/ 1094993 h 2801577"/>
                <a:gd name="connsiteX3808" fmla="*/ 4481413 w 10032639"/>
                <a:gd name="connsiteY3808" fmla="*/ 1067275 h 2801577"/>
                <a:gd name="connsiteX3809" fmla="*/ 4528215 w 10032639"/>
                <a:gd name="connsiteY3809" fmla="*/ 1022278 h 2801577"/>
                <a:gd name="connsiteX3810" fmla="*/ 3513394 w 10032639"/>
                <a:gd name="connsiteY3810" fmla="*/ 980066 h 2801577"/>
                <a:gd name="connsiteX3811" fmla="*/ 3511907 w 10032639"/>
                <a:gd name="connsiteY3811" fmla="*/ 981129 h 2801577"/>
                <a:gd name="connsiteX3812" fmla="*/ 3456163 w 10032639"/>
                <a:gd name="connsiteY3812" fmla="*/ 999149 h 2801577"/>
                <a:gd name="connsiteX3813" fmla="*/ 3322985 w 10032639"/>
                <a:gd name="connsiteY3813" fmla="*/ 1044156 h 2801577"/>
                <a:gd name="connsiteX3814" fmla="*/ 3314346 w 10032639"/>
                <a:gd name="connsiteY3814" fmla="*/ 1047756 h 2801577"/>
                <a:gd name="connsiteX3815" fmla="*/ 3191606 w 10032639"/>
                <a:gd name="connsiteY3815" fmla="*/ 1094563 h 2801577"/>
                <a:gd name="connsiteX3816" fmla="*/ 3077504 w 10032639"/>
                <a:gd name="connsiteY3816" fmla="*/ 1139210 h 2801577"/>
                <a:gd name="connsiteX3817" fmla="*/ 3027113 w 10032639"/>
                <a:gd name="connsiteY3817" fmla="*/ 1158293 h 2801577"/>
                <a:gd name="connsiteX3818" fmla="*/ 3014875 w 10032639"/>
                <a:gd name="connsiteY3818" fmla="*/ 1163693 h 2801577"/>
                <a:gd name="connsiteX3819" fmla="*/ 3016674 w 10032639"/>
                <a:gd name="connsiteY3819" fmla="*/ 1163693 h 2801577"/>
                <a:gd name="connsiteX3820" fmla="*/ 3030352 w 10032639"/>
                <a:gd name="connsiteY3820" fmla="*/ 1165134 h 2801577"/>
                <a:gd name="connsiteX3821" fmla="*/ 3042590 w 10032639"/>
                <a:gd name="connsiteY3821" fmla="*/ 1165134 h 2801577"/>
                <a:gd name="connsiteX3822" fmla="*/ 3056628 w 10032639"/>
                <a:gd name="connsiteY3822" fmla="*/ 1161893 h 2801577"/>
                <a:gd name="connsiteX3823" fmla="*/ 3070306 w 10032639"/>
                <a:gd name="connsiteY3823" fmla="*/ 1156492 h 2801577"/>
                <a:gd name="connsiteX3824" fmla="*/ 3096581 w 10032639"/>
                <a:gd name="connsiteY3824" fmla="*/ 1144611 h 2801577"/>
                <a:gd name="connsiteX3825" fmla="*/ 3123937 w 10032639"/>
                <a:gd name="connsiteY3825" fmla="*/ 1128768 h 2801577"/>
                <a:gd name="connsiteX3826" fmla="*/ 3144814 w 10032639"/>
                <a:gd name="connsiteY3826" fmla="*/ 1116886 h 2801577"/>
                <a:gd name="connsiteX3827" fmla="*/ 3163891 w 10032639"/>
                <a:gd name="connsiteY3827" fmla="*/ 1108245 h 2801577"/>
                <a:gd name="connsiteX3828" fmla="*/ 3188007 w 10032639"/>
                <a:gd name="connsiteY3828" fmla="*/ 1096003 h 2801577"/>
                <a:gd name="connsiteX3829" fmla="*/ 3202044 w 10032639"/>
                <a:gd name="connsiteY3829" fmla="*/ 1090963 h 2801577"/>
                <a:gd name="connsiteX3830" fmla="*/ 3217522 w 10032639"/>
                <a:gd name="connsiteY3830" fmla="*/ 1087362 h 2801577"/>
                <a:gd name="connsiteX3831" fmla="*/ 3253876 w 10032639"/>
                <a:gd name="connsiteY3831" fmla="*/ 1082321 h 2801577"/>
                <a:gd name="connsiteX3832" fmla="*/ 3255676 w 10032639"/>
                <a:gd name="connsiteY3832" fmla="*/ 1077281 h 2801577"/>
                <a:gd name="connsiteX3833" fmla="*/ 3260715 w 10032639"/>
                <a:gd name="connsiteY3833" fmla="*/ 1071880 h 2801577"/>
                <a:gd name="connsiteX3834" fmla="*/ 3266114 w 10032639"/>
                <a:gd name="connsiteY3834" fmla="*/ 1070079 h 2801577"/>
                <a:gd name="connsiteX3835" fmla="*/ 3271153 w 10032639"/>
                <a:gd name="connsiteY3835" fmla="*/ 1068279 h 2801577"/>
                <a:gd name="connsiteX3836" fmla="*/ 3271153 w 10032639"/>
                <a:gd name="connsiteY3836" fmla="*/ 1065039 h 2801577"/>
                <a:gd name="connsiteX3837" fmla="*/ 3286631 w 10032639"/>
                <a:gd name="connsiteY3837" fmla="*/ 1065039 h 2801577"/>
                <a:gd name="connsiteX3838" fmla="*/ 3293470 w 10032639"/>
                <a:gd name="connsiteY3838" fmla="*/ 1065039 h 2801577"/>
                <a:gd name="connsiteX3839" fmla="*/ 3298869 w 10032639"/>
                <a:gd name="connsiteY3839" fmla="*/ 1066839 h 2801577"/>
                <a:gd name="connsiteX3840" fmla="*/ 3303908 w 10032639"/>
                <a:gd name="connsiteY3840" fmla="*/ 1070079 h 2801577"/>
                <a:gd name="connsiteX3841" fmla="*/ 3310747 w 10032639"/>
                <a:gd name="connsiteY3841" fmla="*/ 1061438 h 2801577"/>
                <a:gd name="connsiteX3842" fmla="*/ 3317946 w 10032639"/>
                <a:gd name="connsiteY3842" fmla="*/ 1054597 h 2801577"/>
                <a:gd name="connsiteX3843" fmla="*/ 3324784 w 10032639"/>
                <a:gd name="connsiteY3843" fmla="*/ 1047756 h 2801577"/>
                <a:gd name="connsiteX3844" fmla="*/ 3333423 w 10032639"/>
                <a:gd name="connsiteY3844" fmla="*/ 1042355 h 2801577"/>
                <a:gd name="connsiteX3845" fmla="*/ 3342062 w 10032639"/>
                <a:gd name="connsiteY3845" fmla="*/ 1038755 h 2801577"/>
                <a:gd name="connsiteX3846" fmla="*/ 3352500 w 10032639"/>
                <a:gd name="connsiteY3846" fmla="*/ 1035514 h 2801577"/>
                <a:gd name="connsiteX3847" fmla="*/ 3362939 w 10032639"/>
                <a:gd name="connsiteY3847" fmla="*/ 1033714 h 2801577"/>
                <a:gd name="connsiteX3848" fmla="*/ 3373377 w 10032639"/>
                <a:gd name="connsiteY3848" fmla="*/ 1033714 h 2801577"/>
                <a:gd name="connsiteX3849" fmla="*/ 3390654 w 10032639"/>
                <a:gd name="connsiteY3849" fmla="*/ 1033714 h 2801577"/>
                <a:gd name="connsiteX3850" fmla="*/ 3404332 w 10032639"/>
                <a:gd name="connsiteY3850" fmla="*/ 1031914 h 2801577"/>
                <a:gd name="connsiteX3851" fmla="*/ 3418369 w 10032639"/>
                <a:gd name="connsiteY3851" fmla="*/ 1028673 h 2801577"/>
                <a:gd name="connsiteX3852" fmla="*/ 3428448 w 10032639"/>
                <a:gd name="connsiteY3852" fmla="*/ 1023273 h 2801577"/>
                <a:gd name="connsiteX3853" fmla="*/ 3435647 w 10032639"/>
                <a:gd name="connsiteY3853" fmla="*/ 1019672 h 2801577"/>
                <a:gd name="connsiteX3854" fmla="*/ 3440686 w 10032639"/>
                <a:gd name="connsiteY3854" fmla="*/ 1018232 h 2801577"/>
                <a:gd name="connsiteX3855" fmla="*/ 3446085 w 10032639"/>
                <a:gd name="connsiteY3855" fmla="*/ 1009590 h 2801577"/>
                <a:gd name="connsiteX3856" fmla="*/ 3451124 w 10032639"/>
                <a:gd name="connsiteY3856" fmla="*/ 1004190 h 2801577"/>
                <a:gd name="connsiteX3857" fmla="*/ 3456163 w 10032639"/>
                <a:gd name="connsiteY3857" fmla="*/ 999149 h 2801577"/>
                <a:gd name="connsiteX3858" fmla="*/ 3461563 w 10032639"/>
                <a:gd name="connsiteY3858" fmla="*/ 999149 h 2801577"/>
                <a:gd name="connsiteX3859" fmla="*/ 3472001 w 10032639"/>
                <a:gd name="connsiteY3859" fmla="*/ 999149 h 2801577"/>
                <a:gd name="connsiteX3860" fmla="*/ 3478840 w 10032639"/>
                <a:gd name="connsiteY3860" fmla="*/ 1000949 h 2801577"/>
                <a:gd name="connsiteX3861" fmla="*/ 3485679 w 10032639"/>
                <a:gd name="connsiteY3861" fmla="*/ 1004190 h 2801577"/>
                <a:gd name="connsiteX3862" fmla="*/ 3489278 w 10032639"/>
                <a:gd name="connsiteY3862" fmla="*/ 1000949 h 2801577"/>
                <a:gd name="connsiteX3863" fmla="*/ 3492877 w 10032639"/>
                <a:gd name="connsiteY3863" fmla="*/ 999149 h 2801577"/>
                <a:gd name="connsiteX3864" fmla="*/ 3494317 w 10032639"/>
                <a:gd name="connsiteY3864" fmla="*/ 995548 h 2801577"/>
                <a:gd name="connsiteX3865" fmla="*/ 3497917 w 10032639"/>
                <a:gd name="connsiteY3865" fmla="*/ 992308 h 2801577"/>
                <a:gd name="connsiteX3866" fmla="*/ 3504756 w 10032639"/>
                <a:gd name="connsiteY3866" fmla="*/ 985107 h 2801577"/>
                <a:gd name="connsiteX3867" fmla="*/ 3508355 w 10032639"/>
                <a:gd name="connsiteY3867" fmla="*/ 983667 h 2801577"/>
                <a:gd name="connsiteX3868" fmla="*/ 3511907 w 10032639"/>
                <a:gd name="connsiteY3868" fmla="*/ 981129 h 2801577"/>
                <a:gd name="connsiteX3869" fmla="*/ 3515194 w 10032639"/>
                <a:gd name="connsiteY3869" fmla="*/ 980066 h 2801577"/>
                <a:gd name="connsiteX3870" fmla="*/ 6796297 w 10032639"/>
                <a:gd name="connsiteY3870" fmla="*/ 978795 h 2801577"/>
                <a:gd name="connsiteX3871" fmla="*/ 6764976 w 10032639"/>
                <a:gd name="connsiteY3871" fmla="*/ 999672 h 2801577"/>
                <a:gd name="connsiteX3872" fmla="*/ 6583531 w 10032639"/>
                <a:gd name="connsiteY3872" fmla="*/ 1122416 h 2801577"/>
                <a:gd name="connsiteX3873" fmla="*/ 6496768 w 10032639"/>
                <a:gd name="connsiteY3873" fmla="*/ 1179649 h 2801577"/>
                <a:gd name="connsiteX3874" fmla="*/ 6415406 w 10032639"/>
                <a:gd name="connsiteY3874" fmla="*/ 1231483 h 2801577"/>
                <a:gd name="connsiteX3875" fmla="*/ 6422246 w 10032639"/>
                <a:gd name="connsiteY3875" fmla="*/ 1229683 h 2801577"/>
                <a:gd name="connsiteX3876" fmla="*/ 6429446 w 10032639"/>
                <a:gd name="connsiteY3876" fmla="*/ 1229683 h 2801577"/>
                <a:gd name="connsiteX3877" fmla="*/ 6443127 w 10032639"/>
                <a:gd name="connsiteY3877" fmla="*/ 1231483 h 2801577"/>
                <a:gd name="connsiteX3878" fmla="*/ 6457167 w 10032639"/>
                <a:gd name="connsiteY3878" fmla="*/ 1233282 h 2801577"/>
                <a:gd name="connsiteX3879" fmla="*/ 6457167 w 10032639"/>
                <a:gd name="connsiteY3879" fmla="*/ 1235082 h 2801577"/>
                <a:gd name="connsiteX3880" fmla="*/ 6489928 w 10032639"/>
                <a:gd name="connsiteY3880" fmla="*/ 1207366 h 2801577"/>
                <a:gd name="connsiteX3881" fmla="*/ 6520889 w 10032639"/>
                <a:gd name="connsiteY3881" fmla="*/ 1183249 h 2801577"/>
                <a:gd name="connsiteX3882" fmla="*/ 6554010 w 10032639"/>
                <a:gd name="connsiteY3882" fmla="*/ 1162371 h 2801577"/>
                <a:gd name="connsiteX3883" fmla="*/ 6586771 w 10032639"/>
                <a:gd name="connsiteY3883" fmla="*/ 1143294 h 2801577"/>
                <a:gd name="connsiteX3884" fmla="*/ 6592171 w 10032639"/>
                <a:gd name="connsiteY3884" fmla="*/ 1134655 h 2801577"/>
                <a:gd name="connsiteX3885" fmla="*/ 6599011 w 10032639"/>
                <a:gd name="connsiteY3885" fmla="*/ 1124216 h 2801577"/>
                <a:gd name="connsiteX3886" fmla="*/ 6607652 w 10032639"/>
                <a:gd name="connsiteY3886" fmla="*/ 1115577 h 2801577"/>
                <a:gd name="connsiteX3887" fmla="*/ 6618092 w 10032639"/>
                <a:gd name="connsiteY3887" fmla="*/ 1108738 h 2801577"/>
                <a:gd name="connsiteX3888" fmla="*/ 6621332 w 10032639"/>
                <a:gd name="connsiteY3888" fmla="*/ 1106938 h 2801577"/>
                <a:gd name="connsiteX3889" fmla="*/ 6636813 w 10032639"/>
                <a:gd name="connsiteY3889" fmla="*/ 1101899 h 2801577"/>
                <a:gd name="connsiteX3890" fmla="*/ 6654093 w 10032639"/>
                <a:gd name="connsiteY3890" fmla="*/ 1098299 h 2801577"/>
                <a:gd name="connsiteX3891" fmla="*/ 6708095 w 10032639"/>
                <a:gd name="connsiteY3891" fmla="*/ 1044666 h 2801577"/>
                <a:gd name="connsiteX3892" fmla="*/ 6714935 w 10032639"/>
                <a:gd name="connsiteY3892" fmla="*/ 1039267 h 2801577"/>
                <a:gd name="connsiteX3893" fmla="*/ 6720335 w 10032639"/>
                <a:gd name="connsiteY3893" fmla="*/ 1037467 h 2801577"/>
                <a:gd name="connsiteX3894" fmla="*/ 6725375 w 10032639"/>
                <a:gd name="connsiteY3894" fmla="*/ 1037467 h 2801577"/>
                <a:gd name="connsiteX3895" fmla="*/ 6732215 w 10032639"/>
                <a:gd name="connsiteY3895" fmla="*/ 1039267 h 2801577"/>
                <a:gd name="connsiteX3896" fmla="*/ 6739056 w 10032639"/>
                <a:gd name="connsiteY3896" fmla="*/ 1028828 h 2801577"/>
                <a:gd name="connsiteX3897" fmla="*/ 6744456 w 10032639"/>
                <a:gd name="connsiteY3897" fmla="*/ 1021989 h 2801577"/>
                <a:gd name="connsiteX3898" fmla="*/ 6749496 w 10032639"/>
                <a:gd name="connsiteY3898" fmla="*/ 1016950 h 2801577"/>
                <a:gd name="connsiteX3899" fmla="*/ 6754896 w 10032639"/>
                <a:gd name="connsiteY3899" fmla="*/ 1013350 h 2801577"/>
                <a:gd name="connsiteX3900" fmla="*/ 6759936 w 10032639"/>
                <a:gd name="connsiteY3900" fmla="*/ 1011550 h 2801577"/>
                <a:gd name="connsiteX3901" fmla="*/ 6764976 w 10032639"/>
                <a:gd name="connsiteY3901" fmla="*/ 1006511 h 2801577"/>
                <a:gd name="connsiteX3902" fmla="*/ 6777217 w 10032639"/>
                <a:gd name="connsiteY3902" fmla="*/ 994273 h 2801577"/>
                <a:gd name="connsiteX3903" fmla="*/ 3279792 w 10032639"/>
                <a:gd name="connsiteY3903" fmla="*/ 973225 h 2801577"/>
                <a:gd name="connsiteX3904" fmla="*/ 3248837 w 10032639"/>
                <a:gd name="connsiteY3904" fmla="*/ 983667 h 2801577"/>
                <a:gd name="connsiteX3905" fmla="*/ 3212482 w 10032639"/>
                <a:gd name="connsiteY3905" fmla="*/ 993748 h 2801577"/>
                <a:gd name="connsiteX3906" fmla="*/ 3179368 w 10032639"/>
                <a:gd name="connsiteY3906" fmla="*/ 1004190 h 2801577"/>
                <a:gd name="connsiteX3907" fmla="*/ 3129336 w 10032639"/>
                <a:gd name="connsiteY3907" fmla="*/ 1021472 h 2801577"/>
                <a:gd name="connsiteX3908" fmla="*/ 3075705 w 10032639"/>
                <a:gd name="connsiteY3908" fmla="*/ 1044156 h 2801577"/>
                <a:gd name="connsiteX3909" fmla="*/ 3023513 w 10032639"/>
                <a:gd name="connsiteY3909" fmla="*/ 1066839 h 2801577"/>
                <a:gd name="connsiteX3910" fmla="*/ 2994358 w 10032639"/>
                <a:gd name="connsiteY3910" fmla="*/ 1082321 h 2801577"/>
                <a:gd name="connsiteX3911" fmla="*/ 2964842 w 10032639"/>
                <a:gd name="connsiteY3911" fmla="*/ 1099604 h 2801577"/>
                <a:gd name="connsiteX3912" fmla="*/ 2938927 w 10032639"/>
                <a:gd name="connsiteY3912" fmla="*/ 1115086 h 2801577"/>
                <a:gd name="connsiteX3913" fmla="*/ 2930288 w 10032639"/>
                <a:gd name="connsiteY3913" fmla="*/ 1121927 h 2801577"/>
                <a:gd name="connsiteX3914" fmla="*/ 2923449 w 10032639"/>
                <a:gd name="connsiteY3914" fmla="*/ 1127328 h 2801577"/>
                <a:gd name="connsiteX3915" fmla="*/ 2914810 w 10032639"/>
                <a:gd name="connsiteY3915" fmla="*/ 1130568 h 2801577"/>
                <a:gd name="connsiteX3916" fmla="*/ 2913011 w 10032639"/>
                <a:gd name="connsiteY3916" fmla="*/ 1132369 h 2801577"/>
                <a:gd name="connsiteX3917" fmla="*/ 2924889 w 10032639"/>
                <a:gd name="connsiteY3917" fmla="*/ 1128768 h 2801577"/>
                <a:gd name="connsiteX3918" fmla="*/ 2937127 w 10032639"/>
                <a:gd name="connsiteY3918" fmla="*/ 1123727 h 2801577"/>
                <a:gd name="connsiteX3919" fmla="*/ 2956204 w 10032639"/>
                <a:gd name="connsiteY3919" fmla="*/ 1111846 h 2801577"/>
                <a:gd name="connsiteX3920" fmla="*/ 2971681 w 10032639"/>
                <a:gd name="connsiteY3920" fmla="*/ 1104645 h 2801577"/>
                <a:gd name="connsiteX3921" fmla="*/ 2985719 w 10032639"/>
                <a:gd name="connsiteY3921" fmla="*/ 1099604 h 2801577"/>
                <a:gd name="connsiteX3922" fmla="*/ 3001197 w 10032639"/>
                <a:gd name="connsiteY3922" fmla="*/ 1097804 h 2801577"/>
                <a:gd name="connsiteX3923" fmla="*/ 3014875 w 10032639"/>
                <a:gd name="connsiteY3923" fmla="*/ 1097804 h 2801577"/>
                <a:gd name="connsiteX3924" fmla="*/ 3028912 w 10032639"/>
                <a:gd name="connsiteY3924" fmla="*/ 1085922 h 2801577"/>
                <a:gd name="connsiteX3925" fmla="*/ 3040790 w 10032639"/>
                <a:gd name="connsiteY3925" fmla="*/ 1075480 h 2801577"/>
                <a:gd name="connsiteX3926" fmla="*/ 3056628 w 10032639"/>
                <a:gd name="connsiteY3926" fmla="*/ 1066839 h 2801577"/>
                <a:gd name="connsiteX3927" fmla="*/ 3072105 w 10032639"/>
                <a:gd name="connsiteY3927" fmla="*/ 1058198 h 2801577"/>
                <a:gd name="connsiteX3928" fmla="*/ 3091182 w 10032639"/>
                <a:gd name="connsiteY3928" fmla="*/ 1049196 h 2801577"/>
                <a:gd name="connsiteX3929" fmla="*/ 3108459 w 10032639"/>
                <a:gd name="connsiteY3929" fmla="*/ 1042355 h 2801577"/>
                <a:gd name="connsiteX3930" fmla="*/ 3148053 w 10032639"/>
                <a:gd name="connsiteY3930" fmla="*/ 1030114 h 2801577"/>
                <a:gd name="connsiteX3931" fmla="*/ 3163891 w 10032639"/>
                <a:gd name="connsiteY3931" fmla="*/ 1026873 h 2801577"/>
                <a:gd name="connsiteX3932" fmla="*/ 3181168 w 10032639"/>
                <a:gd name="connsiteY3932" fmla="*/ 1021472 h 2801577"/>
                <a:gd name="connsiteX3933" fmla="*/ 3219322 w 10032639"/>
                <a:gd name="connsiteY3933" fmla="*/ 1007790 h 2801577"/>
                <a:gd name="connsiteX3934" fmla="*/ 3234799 w 10032639"/>
                <a:gd name="connsiteY3934" fmla="*/ 1002389 h 2801577"/>
                <a:gd name="connsiteX3935" fmla="*/ 3248837 w 10032639"/>
                <a:gd name="connsiteY3935" fmla="*/ 995548 h 2801577"/>
                <a:gd name="connsiteX3936" fmla="*/ 3262515 w 10032639"/>
                <a:gd name="connsiteY3936" fmla="*/ 986907 h 2801577"/>
                <a:gd name="connsiteX3937" fmla="*/ 3276192 w 10032639"/>
                <a:gd name="connsiteY3937" fmla="*/ 976466 h 2801577"/>
                <a:gd name="connsiteX3938" fmla="*/ 9357519 w 10032639"/>
                <a:gd name="connsiteY3938" fmla="*/ 970996 h 2801577"/>
                <a:gd name="connsiteX3939" fmla="*/ 9324393 w 10032639"/>
                <a:gd name="connsiteY3939" fmla="*/ 998724 h 2801577"/>
                <a:gd name="connsiteX3940" fmla="*/ 9334835 w 10032639"/>
                <a:gd name="connsiteY3940" fmla="*/ 998724 h 2801577"/>
                <a:gd name="connsiteX3941" fmla="*/ 9246619 w 10032639"/>
                <a:gd name="connsiteY3941" fmla="*/ 969195 h 2801577"/>
                <a:gd name="connsiteX3942" fmla="*/ 9243918 w 10032639"/>
                <a:gd name="connsiteY3942" fmla="*/ 973697 h 2801577"/>
                <a:gd name="connsiteX3943" fmla="*/ 9239777 w 10032639"/>
                <a:gd name="connsiteY3943" fmla="*/ 977838 h 2801577"/>
                <a:gd name="connsiteX3944" fmla="*/ 9234737 w 10032639"/>
                <a:gd name="connsiteY3944" fmla="*/ 983239 h 2801577"/>
                <a:gd name="connsiteX3945" fmla="*/ 9243378 w 10032639"/>
                <a:gd name="connsiteY3945" fmla="*/ 974597 h 2801577"/>
                <a:gd name="connsiteX3946" fmla="*/ 9243918 w 10032639"/>
                <a:gd name="connsiteY3946" fmla="*/ 973697 h 2801577"/>
                <a:gd name="connsiteX3947" fmla="*/ 9246619 w 10032639"/>
                <a:gd name="connsiteY3947" fmla="*/ 970996 h 2801577"/>
                <a:gd name="connsiteX3948" fmla="*/ 697567 w 10032639"/>
                <a:gd name="connsiteY3948" fmla="*/ 967824 h 2801577"/>
                <a:gd name="connsiteX3949" fmla="*/ 614421 w 10032639"/>
                <a:gd name="connsiteY3949" fmla="*/ 1016431 h 2801577"/>
                <a:gd name="connsiteX3950" fmla="*/ 603982 w 10032639"/>
                <a:gd name="connsiteY3950" fmla="*/ 1021472 h 2801577"/>
                <a:gd name="connsiteX3951" fmla="*/ 607582 w 10032639"/>
                <a:gd name="connsiteY3951" fmla="*/ 1021472 h 2801577"/>
                <a:gd name="connsiteX3952" fmla="*/ 617660 w 10032639"/>
                <a:gd name="connsiteY3952" fmla="*/ 1021472 h 2801577"/>
                <a:gd name="connsiteX3953" fmla="*/ 626299 w 10032639"/>
                <a:gd name="connsiteY3953" fmla="*/ 1019672 h 2801577"/>
                <a:gd name="connsiteX3954" fmla="*/ 633498 w 10032639"/>
                <a:gd name="connsiteY3954" fmla="*/ 1016431 h 2801577"/>
                <a:gd name="connsiteX3955" fmla="*/ 640336 w 10032639"/>
                <a:gd name="connsiteY3955" fmla="*/ 1012831 h 2801577"/>
                <a:gd name="connsiteX3956" fmla="*/ 648975 w 10032639"/>
                <a:gd name="connsiteY3956" fmla="*/ 1007790 h 2801577"/>
                <a:gd name="connsiteX3957" fmla="*/ 659413 w 10032639"/>
                <a:gd name="connsiteY3957" fmla="*/ 993748 h 2801577"/>
                <a:gd name="connsiteX3958" fmla="*/ 663013 w 10032639"/>
                <a:gd name="connsiteY3958" fmla="*/ 990508 h 2801577"/>
                <a:gd name="connsiteX3959" fmla="*/ 668052 w 10032639"/>
                <a:gd name="connsiteY3959" fmla="*/ 988707 h 2801577"/>
                <a:gd name="connsiteX3960" fmla="*/ 673091 w 10032639"/>
                <a:gd name="connsiteY3960" fmla="*/ 985107 h 2801577"/>
                <a:gd name="connsiteX3961" fmla="*/ 682090 w 10032639"/>
                <a:gd name="connsiteY3961" fmla="*/ 981866 h 2801577"/>
                <a:gd name="connsiteX3962" fmla="*/ 3305707 w 10032639"/>
                <a:gd name="connsiteY3962" fmla="*/ 964584 h 2801577"/>
                <a:gd name="connsiteX3963" fmla="*/ 3284831 w 10032639"/>
                <a:gd name="connsiteY3963" fmla="*/ 971425 h 2801577"/>
                <a:gd name="connsiteX3964" fmla="*/ 3283391 w 10032639"/>
                <a:gd name="connsiteY3964" fmla="*/ 973225 h 2801577"/>
                <a:gd name="connsiteX3965" fmla="*/ 3286631 w 10032639"/>
                <a:gd name="connsiteY3965" fmla="*/ 973225 h 2801577"/>
                <a:gd name="connsiteX3966" fmla="*/ 3293470 w 10032639"/>
                <a:gd name="connsiteY3966" fmla="*/ 973225 h 2801577"/>
                <a:gd name="connsiteX3967" fmla="*/ 3298869 w 10032639"/>
                <a:gd name="connsiteY3967" fmla="*/ 975025 h 2801577"/>
                <a:gd name="connsiteX3968" fmla="*/ 3302108 w 10032639"/>
                <a:gd name="connsiteY3968" fmla="*/ 976466 h 2801577"/>
                <a:gd name="connsiteX3969" fmla="*/ 3305707 w 10032639"/>
                <a:gd name="connsiteY3969" fmla="*/ 973225 h 2801577"/>
                <a:gd name="connsiteX3970" fmla="*/ 9490742 w 10032639"/>
                <a:gd name="connsiteY3970" fmla="*/ 957312 h 2801577"/>
                <a:gd name="connsiteX3971" fmla="*/ 9424851 w 10032639"/>
                <a:gd name="connsiteY3971" fmla="*/ 1017809 h 2801577"/>
                <a:gd name="connsiteX3972" fmla="*/ 9430251 w 10032639"/>
                <a:gd name="connsiteY3972" fmla="*/ 1017809 h 2801577"/>
                <a:gd name="connsiteX3973" fmla="*/ 9435292 w 10032639"/>
                <a:gd name="connsiteY3973" fmla="*/ 1014208 h 2801577"/>
                <a:gd name="connsiteX3974" fmla="*/ 9440333 w 10032639"/>
                <a:gd name="connsiteY3974" fmla="*/ 1010607 h 2801577"/>
                <a:gd name="connsiteX3975" fmla="*/ 9443934 w 10032639"/>
                <a:gd name="connsiteY3975" fmla="*/ 1009167 h 2801577"/>
                <a:gd name="connsiteX3976" fmla="*/ 9454376 w 10032639"/>
                <a:gd name="connsiteY3976" fmla="*/ 1007366 h 2801577"/>
                <a:gd name="connsiteX3977" fmla="*/ 9468058 w 10032639"/>
                <a:gd name="connsiteY3977" fmla="*/ 988281 h 2801577"/>
                <a:gd name="connsiteX3978" fmla="*/ 9480300 w 10032639"/>
                <a:gd name="connsiteY3978" fmla="*/ 970996 h 2801577"/>
                <a:gd name="connsiteX3979" fmla="*/ 4297805 w 10032639"/>
                <a:gd name="connsiteY3979" fmla="*/ 954962 h 2801577"/>
                <a:gd name="connsiteX3980" fmla="*/ 4282325 w 10032639"/>
                <a:gd name="connsiteY3980" fmla="*/ 958562 h 2801577"/>
                <a:gd name="connsiteX3981" fmla="*/ 4268644 w 10032639"/>
                <a:gd name="connsiteY3981" fmla="*/ 961802 h 2801577"/>
                <a:gd name="connsiteX3982" fmla="*/ 4245963 w 10032639"/>
                <a:gd name="connsiteY3982" fmla="*/ 977281 h 2801577"/>
                <a:gd name="connsiteX3983" fmla="*/ 4226883 w 10032639"/>
                <a:gd name="connsiteY3983" fmla="*/ 992760 h 2801577"/>
                <a:gd name="connsiteX3984" fmla="*/ 4221842 w 10032639"/>
                <a:gd name="connsiteY3984" fmla="*/ 999959 h 2801577"/>
                <a:gd name="connsiteX3985" fmla="*/ 4249563 w 10032639"/>
                <a:gd name="connsiteY3985" fmla="*/ 984120 h 2801577"/>
                <a:gd name="connsiteX3986" fmla="*/ 4277285 w 10032639"/>
                <a:gd name="connsiteY3986" fmla="*/ 970441 h 2801577"/>
                <a:gd name="connsiteX3987" fmla="*/ 4287365 w 10032639"/>
                <a:gd name="connsiteY3987" fmla="*/ 963602 h 2801577"/>
                <a:gd name="connsiteX3988" fmla="*/ 2681208 w 10032639"/>
                <a:gd name="connsiteY3988" fmla="*/ 947301 h 2801577"/>
                <a:gd name="connsiteX3989" fmla="*/ 2630816 w 10032639"/>
                <a:gd name="connsiteY3989" fmla="*/ 971425 h 2801577"/>
                <a:gd name="connsiteX3990" fmla="*/ 2578625 w 10032639"/>
                <a:gd name="connsiteY3990" fmla="*/ 995548 h 2801577"/>
                <a:gd name="connsiteX3991" fmla="*/ 2519954 w 10032639"/>
                <a:gd name="connsiteY3991" fmla="*/ 1018232 h 2801577"/>
                <a:gd name="connsiteX3992" fmla="*/ 2457684 w 10032639"/>
                <a:gd name="connsiteY3992" fmla="*/ 1044156 h 2801577"/>
                <a:gd name="connsiteX3993" fmla="*/ 2341782 w 10032639"/>
                <a:gd name="connsiteY3993" fmla="*/ 1089162 h 2801577"/>
                <a:gd name="connsiteX3994" fmla="*/ 2232720 w 10032639"/>
                <a:gd name="connsiteY3994" fmla="*/ 1135969 h 2801577"/>
                <a:gd name="connsiteX3995" fmla="*/ 2211843 w 10032639"/>
                <a:gd name="connsiteY3995" fmla="*/ 1144611 h 2801577"/>
                <a:gd name="connsiteX3996" fmla="*/ 2196366 w 10032639"/>
                <a:gd name="connsiteY3996" fmla="*/ 1153252 h 2801577"/>
                <a:gd name="connsiteX3997" fmla="*/ 2185928 w 10032639"/>
                <a:gd name="connsiteY3997" fmla="*/ 1160093 h 2801577"/>
                <a:gd name="connsiteX3998" fmla="*/ 2179089 w 10032639"/>
                <a:gd name="connsiteY3998" fmla="*/ 1166934 h 2801577"/>
                <a:gd name="connsiteX3999" fmla="*/ 2170450 w 10032639"/>
                <a:gd name="connsiteY3999" fmla="*/ 1177375 h 2801577"/>
                <a:gd name="connsiteX4000" fmla="*/ 2190967 w 10032639"/>
                <a:gd name="connsiteY4000" fmla="*/ 1166934 h 2801577"/>
                <a:gd name="connsiteX4001" fmla="*/ 2213644 w 10032639"/>
                <a:gd name="connsiteY4001" fmla="*/ 1156492 h 2801577"/>
                <a:gd name="connsiteX4002" fmla="*/ 2238119 w 10032639"/>
                <a:gd name="connsiteY4002" fmla="*/ 1146051 h 2801577"/>
                <a:gd name="connsiteX4003" fmla="*/ 2264035 w 10032639"/>
                <a:gd name="connsiteY4003" fmla="*/ 1137409 h 2801577"/>
                <a:gd name="connsiteX4004" fmla="*/ 2294990 w 10032639"/>
                <a:gd name="connsiteY4004" fmla="*/ 1128768 h 2801577"/>
                <a:gd name="connsiteX4005" fmla="*/ 2327745 w 10032639"/>
                <a:gd name="connsiteY4005" fmla="*/ 1116886 h 2801577"/>
                <a:gd name="connsiteX4006" fmla="*/ 2359060 w 10032639"/>
                <a:gd name="connsiteY4006" fmla="*/ 1101404 h 2801577"/>
                <a:gd name="connsiteX4007" fmla="*/ 2390375 w 10032639"/>
                <a:gd name="connsiteY4007" fmla="*/ 1082321 h 2801577"/>
                <a:gd name="connsiteX4008" fmla="*/ 2393614 w 10032639"/>
                <a:gd name="connsiteY4008" fmla="*/ 1080521 h 2801577"/>
                <a:gd name="connsiteX4009" fmla="*/ 2399014 w 10032639"/>
                <a:gd name="connsiteY4009" fmla="*/ 1080521 h 2801577"/>
                <a:gd name="connsiteX4010" fmla="*/ 2410892 w 10032639"/>
                <a:gd name="connsiteY4010" fmla="*/ 1078721 h 2801577"/>
                <a:gd name="connsiteX4011" fmla="*/ 2424929 w 10032639"/>
                <a:gd name="connsiteY4011" fmla="*/ 1075480 h 2801577"/>
                <a:gd name="connsiteX4012" fmla="*/ 2438607 w 10032639"/>
                <a:gd name="connsiteY4012" fmla="*/ 1070079 h 2801577"/>
                <a:gd name="connsiteX4013" fmla="*/ 2450845 w 10032639"/>
                <a:gd name="connsiteY4013" fmla="*/ 1063238 h 2801577"/>
                <a:gd name="connsiteX4014" fmla="*/ 2468122 w 10032639"/>
                <a:gd name="connsiteY4014" fmla="*/ 1052797 h 2801577"/>
                <a:gd name="connsiteX4015" fmla="*/ 2490438 w 10032639"/>
                <a:gd name="connsiteY4015" fmla="*/ 1037315 h 2801577"/>
                <a:gd name="connsiteX4016" fmla="*/ 2504476 w 10032639"/>
                <a:gd name="connsiteY4016" fmla="*/ 1030114 h 2801577"/>
                <a:gd name="connsiteX4017" fmla="*/ 2518514 w 10032639"/>
                <a:gd name="connsiteY4017" fmla="*/ 1023273 h 2801577"/>
                <a:gd name="connsiteX4018" fmla="*/ 2523553 w 10032639"/>
                <a:gd name="connsiteY4018" fmla="*/ 1021472 h 2801577"/>
                <a:gd name="connsiteX4019" fmla="*/ 2528592 w 10032639"/>
                <a:gd name="connsiteY4019" fmla="*/ 1023273 h 2801577"/>
                <a:gd name="connsiteX4020" fmla="*/ 2539031 w 10032639"/>
                <a:gd name="connsiteY4020" fmla="*/ 1025073 h 2801577"/>
                <a:gd name="connsiteX4021" fmla="*/ 2542630 w 10032639"/>
                <a:gd name="connsiteY4021" fmla="*/ 1025073 h 2801577"/>
                <a:gd name="connsiteX4022" fmla="*/ 2545870 w 10032639"/>
                <a:gd name="connsiteY4022" fmla="*/ 1021472 h 2801577"/>
                <a:gd name="connsiteX4023" fmla="*/ 2553069 w 10032639"/>
                <a:gd name="connsiteY4023" fmla="*/ 1018232 h 2801577"/>
                <a:gd name="connsiteX4024" fmla="*/ 2559908 w 10032639"/>
                <a:gd name="connsiteY4024" fmla="*/ 1016431 h 2801577"/>
                <a:gd name="connsiteX4025" fmla="*/ 2566747 w 10032639"/>
                <a:gd name="connsiteY4025" fmla="*/ 1014631 h 2801577"/>
                <a:gd name="connsiteX4026" fmla="*/ 2571786 w 10032639"/>
                <a:gd name="connsiteY4026" fmla="*/ 1007790 h 2801577"/>
                <a:gd name="connsiteX4027" fmla="*/ 2582224 w 10032639"/>
                <a:gd name="connsiteY4027" fmla="*/ 1000949 h 2801577"/>
                <a:gd name="connsiteX4028" fmla="*/ 2601301 w 10032639"/>
                <a:gd name="connsiteY4028" fmla="*/ 990508 h 2801577"/>
                <a:gd name="connsiteX4029" fmla="*/ 2618578 w 10032639"/>
                <a:gd name="connsiteY4029" fmla="*/ 981866 h 2801577"/>
                <a:gd name="connsiteX4030" fmla="*/ 2635855 w 10032639"/>
                <a:gd name="connsiteY4030" fmla="*/ 976466 h 2801577"/>
                <a:gd name="connsiteX4031" fmla="*/ 2651693 w 10032639"/>
                <a:gd name="connsiteY4031" fmla="*/ 973225 h 2801577"/>
                <a:gd name="connsiteX4032" fmla="*/ 2663571 w 10032639"/>
                <a:gd name="connsiteY4032" fmla="*/ 969625 h 2801577"/>
                <a:gd name="connsiteX4033" fmla="*/ 2672569 w 10032639"/>
                <a:gd name="connsiteY4033" fmla="*/ 964584 h 2801577"/>
                <a:gd name="connsiteX4034" fmla="*/ 2677609 w 10032639"/>
                <a:gd name="connsiteY4034" fmla="*/ 957743 h 2801577"/>
                <a:gd name="connsiteX4035" fmla="*/ 749399 w 10032639"/>
                <a:gd name="connsiteY4035" fmla="*/ 935059 h 2801577"/>
                <a:gd name="connsiteX4036" fmla="*/ 725283 w 10032639"/>
                <a:gd name="connsiteY4036" fmla="*/ 950902 h 2801577"/>
                <a:gd name="connsiteX4037" fmla="*/ 732122 w 10032639"/>
                <a:gd name="connsiteY4037" fmla="*/ 950902 h 2801577"/>
                <a:gd name="connsiteX4038" fmla="*/ 740760 w 10032639"/>
                <a:gd name="connsiteY4038" fmla="*/ 950902 h 2801577"/>
                <a:gd name="connsiteX4039" fmla="*/ 7018064 w 10032639"/>
                <a:gd name="connsiteY4039" fmla="*/ 932000 h 2801577"/>
                <a:gd name="connsiteX4040" fmla="*/ 6962622 w 10032639"/>
                <a:gd name="connsiteY4040" fmla="*/ 968356 h 2801577"/>
                <a:gd name="connsiteX4041" fmla="*/ 6907181 w 10032639"/>
                <a:gd name="connsiteY4041" fmla="*/ 1004711 h 2801577"/>
                <a:gd name="connsiteX4042" fmla="*/ 6848139 w 10032639"/>
                <a:gd name="connsiteY4042" fmla="*/ 1046466 h 2801577"/>
                <a:gd name="connsiteX4043" fmla="*/ 6789457 w 10032639"/>
                <a:gd name="connsiteY4043" fmla="*/ 1089661 h 2801577"/>
                <a:gd name="connsiteX4044" fmla="*/ 6787657 w 10032639"/>
                <a:gd name="connsiteY4044" fmla="*/ 1091460 h 2801577"/>
                <a:gd name="connsiteX4045" fmla="*/ 6701254 w 10032639"/>
                <a:gd name="connsiteY4045" fmla="*/ 1153732 h 2801577"/>
                <a:gd name="connsiteX4046" fmla="*/ 6628172 w 10032639"/>
                <a:gd name="connsiteY4046" fmla="*/ 1205566 h 2801577"/>
                <a:gd name="connsiteX4047" fmla="*/ 6559050 w 10032639"/>
                <a:gd name="connsiteY4047" fmla="*/ 1255600 h 2801577"/>
                <a:gd name="connsiteX4048" fmla="*/ 6531329 w 10032639"/>
                <a:gd name="connsiteY4048" fmla="*/ 1269638 h 2801577"/>
                <a:gd name="connsiteX4049" fmla="*/ 6507209 w 10032639"/>
                <a:gd name="connsiteY4049" fmla="*/ 1285116 h 2801577"/>
                <a:gd name="connsiteX4050" fmla="*/ 6493168 w 10032639"/>
                <a:gd name="connsiteY4050" fmla="*/ 1293755 h 2801577"/>
                <a:gd name="connsiteX4051" fmla="*/ 6470848 w 10032639"/>
                <a:gd name="connsiteY4051" fmla="*/ 1309233 h 2801577"/>
                <a:gd name="connsiteX4052" fmla="*/ 6446727 w 10032639"/>
                <a:gd name="connsiteY4052" fmla="*/ 1323271 h 2801577"/>
                <a:gd name="connsiteX4053" fmla="*/ 6432686 w 10032639"/>
                <a:gd name="connsiteY4053" fmla="*/ 1331910 h 2801577"/>
                <a:gd name="connsiteX4054" fmla="*/ 6427646 w 10032639"/>
                <a:gd name="connsiteY4054" fmla="*/ 1338749 h 2801577"/>
                <a:gd name="connsiteX4055" fmla="*/ 6422246 w 10032639"/>
                <a:gd name="connsiteY4055" fmla="*/ 1345948 h 2801577"/>
                <a:gd name="connsiteX4056" fmla="*/ 6413606 w 10032639"/>
                <a:gd name="connsiteY4056" fmla="*/ 1356387 h 2801577"/>
                <a:gd name="connsiteX4057" fmla="*/ 6464007 w 10032639"/>
                <a:gd name="connsiteY4057" fmla="*/ 1335510 h 2801577"/>
                <a:gd name="connsiteX4058" fmla="*/ 6496768 w 10032639"/>
                <a:gd name="connsiteY4058" fmla="*/ 1321471 h 2801577"/>
                <a:gd name="connsiteX4059" fmla="*/ 6524489 w 10032639"/>
                <a:gd name="connsiteY4059" fmla="*/ 1305993 h 2801577"/>
                <a:gd name="connsiteX4060" fmla="*/ 6548610 w 10032639"/>
                <a:gd name="connsiteY4060" fmla="*/ 1288715 h 2801577"/>
                <a:gd name="connsiteX4061" fmla="*/ 6569491 w 10032639"/>
                <a:gd name="connsiteY4061" fmla="*/ 1271438 h 2801577"/>
                <a:gd name="connsiteX4062" fmla="*/ 6574891 w 10032639"/>
                <a:gd name="connsiteY4062" fmla="*/ 1266038 h 2801577"/>
                <a:gd name="connsiteX4063" fmla="*/ 6579931 w 10032639"/>
                <a:gd name="connsiteY4063" fmla="*/ 1266038 h 2801577"/>
                <a:gd name="connsiteX4064" fmla="*/ 6585331 w 10032639"/>
                <a:gd name="connsiteY4064" fmla="*/ 1266038 h 2801577"/>
                <a:gd name="connsiteX4065" fmla="*/ 6588571 w 10032639"/>
                <a:gd name="connsiteY4065" fmla="*/ 1262799 h 2801577"/>
                <a:gd name="connsiteX4066" fmla="*/ 6593971 w 10032639"/>
                <a:gd name="connsiteY4066" fmla="*/ 1259199 h 2801577"/>
                <a:gd name="connsiteX4067" fmla="*/ 6593971 w 10032639"/>
                <a:gd name="connsiteY4067" fmla="*/ 1252360 h 2801577"/>
                <a:gd name="connsiteX4068" fmla="*/ 6597211 w 10032639"/>
                <a:gd name="connsiteY4068" fmla="*/ 1246961 h 2801577"/>
                <a:gd name="connsiteX4069" fmla="*/ 6600811 w 10032639"/>
                <a:gd name="connsiteY4069" fmla="*/ 1241921 h 2801577"/>
                <a:gd name="connsiteX4070" fmla="*/ 6607652 w 10032639"/>
                <a:gd name="connsiteY4070" fmla="*/ 1236882 h 2801577"/>
                <a:gd name="connsiteX4071" fmla="*/ 6614492 w 10032639"/>
                <a:gd name="connsiteY4071" fmla="*/ 1235082 h 2801577"/>
                <a:gd name="connsiteX4072" fmla="*/ 6635373 w 10032639"/>
                <a:gd name="connsiteY4072" fmla="*/ 1235082 h 2801577"/>
                <a:gd name="connsiteX4073" fmla="*/ 6642213 w 10032639"/>
                <a:gd name="connsiteY4073" fmla="*/ 1228243 h 2801577"/>
                <a:gd name="connsiteX4074" fmla="*/ 6655893 w 10032639"/>
                <a:gd name="connsiteY4074" fmla="*/ 1214205 h 2801577"/>
                <a:gd name="connsiteX4075" fmla="*/ 6671734 w 10032639"/>
                <a:gd name="connsiteY4075" fmla="*/ 1200527 h 2801577"/>
                <a:gd name="connsiteX4076" fmla="*/ 6678574 w 10032639"/>
                <a:gd name="connsiteY4076" fmla="*/ 1193327 h 2801577"/>
                <a:gd name="connsiteX4077" fmla="*/ 6690814 w 10032639"/>
                <a:gd name="connsiteY4077" fmla="*/ 1186488 h 2801577"/>
                <a:gd name="connsiteX4078" fmla="*/ 6708095 w 10032639"/>
                <a:gd name="connsiteY4078" fmla="*/ 1181449 h 2801577"/>
                <a:gd name="connsiteX4079" fmla="*/ 6728975 w 10032639"/>
                <a:gd name="connsiteY4079" fmla="*/ 1177849 h 2801577"/>
                <a:gd name="connsiteX4080" fmla="*/ 6746256 w 10032639"/>
                <a:gd name="connsiteY4080" fmla="*/ 1155172 h 2801577"/>
                <a:gd name="connsiteX4081" fmla="*/ 6764976 w 10032639"/>
                <a:gd name="connsiteY4081" fmla="*/ 1136095 h 2801577"/>
                <a:gd name="connsiteX4082" fmla="*/ 6784057 w 10032639"/>
                <a:gd name="connsiteY4082" fmla="*/ 1120617 h 2801577"/>
                <a:gd name="connsiteX4083" fmla="*/ 6801337 w 10032639"/>
                <a:gd name="connsiteY4083" fmla="*/ 1108738 h 2801577"/>
                <a:gd name="connsiteX4084" fmla="*/ 6843099 w 10032639"/>
                <a:gd name="connsiteY4084" fmla="*/ 1079222 h 2801577"/>
                <a:gd name="connsiteX4085" fmla="*/ 6886300 w 10032639"/>
                <a:gd name="connsiteY4085" fmla="*/ 1049706 h 2801577"/>
                <a:gd name="connsiteX4086" fmla="*/ 6907181 w 10032639"/>
                <a:gd name="connsiteY4086" fmla="*/ 1036027 h 2801577"/>
                <a:gd name="connsiteX4087" fmla="*/ 6929501 w 10032639"/>
                <a:gd name="connsiteY4087" fmla="*/ 1020189 h 2801577"/>
                <a:gd name="connsiteX4088" fmla="*/ 6972703 w 10032639"/>
                <a:gd name="connsiteY4088" fmla="*/ 985634 h 2801577"/>
                <a:gd name="connsiteX4089" fmla="*/ 7009424 w 10032639"/>
                <a:gd name="connsiteY4089" fmla="*/ 961517 h 2801577"/>
                <a:gd name="connsiteX4090" fmla="*/ 7026704 w 10032639"/>
                <a:gd name="connsiteY4090" fmla="*/ 949638 h 2801577"/>
                <a:gd name="connsiteX4091" fmla="*/ 7043985 w 10032639"/>
                <a:gd name="connsiteY4091" fmla="*/ 940639 h 2801577"/>
                <a:gd name="connsiteX4092" fmla="*/ 7040385 w 10032639"/>
                <a:gd name="connsiteY4092" fmla="*/ 937400 h 2801577"/>
                <a:gd name="connsiteX4093" fmla="*/ 7035344 w 10032639"/>
                <a:gd name="connsiteY4093" fmla="*/ 935600 h 2801577"/>
                <a:gd name="connsiteX4094" fmla="*/ 7028144 w 10032639"/>
                <a:gd name="connsiteY4094" fmla="*/ 933800 h 2801577"/>
                <a:gd name="connsiteX4095" fmla="*/ 6896740 w 10032639"/>
                <a:gd name="connsiteY4095" fmla="*/ 909683 h 2801577"/>
                <a:gd name="connsiteX4096" fmla="*/ 6875860 w 10032639"/>
                <a:gd name="connsiteY4096" fmla="*/ 923362 h 2801577"/>
                <a:gd name="connsiteX4097" fmla="*/ 6853539 w 10032639"/>
                <a:gd name="connsiteY4097" fmla="*/ 937400 h 2801577"/>
                <a:gd name="connsiteX4098" fmla="*/ 6834458 w 10032639"/>
                <a:gd name="connsiteY4098" fmla="*/ 951078 h 2801577"/>
                <a:gd name="connsiteX4099" fmla="*/ 6832658 w 10032639"/>
                <a:gd name="connsiteY4099" fmla="*/ 952878 h 2801577"/>
                <a:gd name="connsiteX4100" fmla="*/ 6867219 w 10032639"/>
                <a:gd name="connsiteY4100" fmla="*/ 930561 h 2801577"/>
                <a:gd name="connsiteX4101" fmla="*/ 6883060 w 10032639"/>
                <a:gd name="connsiteY4101" fmla="*/ 921562 h 2801577"/>
                <a:gd name="connsiteX4102" fmla="*/ 8548814 w 10032639"/>
                <a:gd name="connsiteY4102" fmla="*/ 906897 h 2801577"/>
                <a:gd name="connsiteX4103" fmla="*/ 8535132 w 10032639"/>
                <a:gd name="connsiteY4103" fmla="*/ 908698 h 2801577"/>
                <a:gd name="connsiteX4104" fmla="*/ 8521089 w 10032639"/>
                <a:gd name="connsiteY4104" fmla="*/ 922382 h 2801577"/>
                <a:gd name="connsiteX4105" fmla="*/ 8503806 w 10032639"/>
                <a:gd name="connsiteY4105" fmla="*/ 934625 h 2801577"/>
                <a:gd name="connsiteX4106" fmla="*/ 8490124 w 10032639"/>
                <a:gd name="connsiteY4106" fmla="*/ 948669 h 2801577"/>
                <a:gd name="connsiteX4107" fmla="*/ 8469240 w 10032639"/>
                <a:gd name="connsiteY4107" fmla="*/ 960553 h 2801577"/>
                <a:gd name="connsiteX4108" fmla="*/ 8455198 w 10032639"/>
                <a:gd name="connsiteY4108" fmla="*/ 979638 h 2801577"/>
                <a:gd name="connsiteX4109" fmla="*/ 8439715 w 10032639"/>
                <a:gd name="connsiteY4109" fmla="*/ 996923 h 2801577"/>
                <a:gd name="connsiteX4110" fmla="*/ 8422432 w 10032639"/>
                <a:gd name="connsiteY4110" fmla="*/ 1010607 h 2801577"/>
                <a:gd name="connsiteX4111" fmla="*/ 8403708 w 10032639"/>
                <a:gd name="connsiteY4111" fmla="*/ 1021050 h 2801577"/>
                <a:gd name="connsiteX4112" fmla="*/ 8382825 w 10032639"/>
                <a:gd name="connsiteY4112" fmla="*/ 1029692 h 2801577"/>
                <a:gd name="connsiteX4113" fmla="*/ 8363741 w 10032639"/>
                <a:gd name="connsiteY4113" fmla="*/ 1040135 h 2801577"/>
                <a:gd name="connsiteX4114" fmla="*/ 8346098 w 10032639"/>
                <a:gd name="connsiteY4114" fmla="*/ 1052379 h 2801577"/>
                <a:gd name="connsiteX4115" fmla="*/ 8330616 w 10032639"/>
                <a:gd name="connsiteY4115" fmla="*/ 1064622 h 2801577"/>
                <a:gd name="connsiteX4116" fmla="*/ 8321974 w 10032639"/>
                <a:gd name="connsiteY4116" fmla="*/ 1078306 h 2801577"/>
                <a:gd name="connsiteX4117" fmla="*/ 8318733 w 10032639"/>
                <a:gd name="connsiteY4117" fmla="*/ 1085508 h 2801577"/>
                <a:gd name="connsiteX4118" fmla="*/ 8315133 w 10032639"/>
                <a:gd name="connsiteY4118" fmla="*/ 1092350 h 2801577"/>
                <a:gd name="connsiteX4119" fmla="*/ 8346098 w 10032639"/>
                <a:gd name="connsiteY4119" fmla="*/ 1073265 h 2801577"/>
                <a:gd name="connsiteX4120" fmla="*/ 8368782 w 10032639"/>
                <a:gd name="connsiteY4120" fmla="*/ 1061021 h 2801577"/>
                <a:gd name="connsiteX4121" fmla="*/ 8391466 w 10032639"/>
                <a:gd name="connsiteY4121" fmla="*/ 1050578 h 2801577"/>
                <a:gd name="connsiteX4122" fmla="*/ 8389666 w 10032639"/>
                <a:gd name="connsiteY4122" fmla="*/ 1045537 h 2801577"/>
                <a:gd name="connsiteX4123" fmla="*/ 8389666 w 10032639"/>
                <a:gd name="connsiteY4123" fmla="*/ 1040135 h 2801577"/>
                <a:gd name="connsiteX4124" fmla="*/ 8389666 w 10032639"/>
                <a:gd name="connsiteY4124" fmla="*/ 1031493 h 2801577"/>
                <a:gd name="connsiteX4125" fmla="*/ 8406949 w 10032639"/>
                <a:gd name="connsiteY4125" fmla="*/ 1021050 h 2801577"/>
                <a:gd name="connsiteX4126" fmla="*/ 8431073 w 10032639"/>
                <a:gd name="connsiteY4126" fmla="*/ 1007366 h 2801577"/>
                <a:gd name="connsiteX4127" fmla="*/ 8443315 w 10032639"/>
                <a:gd name="connsiteY4127" fmla="*/ 998724 h 2801577"/>
                <a:gd name="connsiteX4128" fmla="*/ 8455198 w 10032639"/>
                <a:gd name="connsiteY4128" fmla="*/ 988281 h 2801577"/>
                <a:gd name="connsiteX4129" fmla="*/ 8476081 w 10032639"/>
                <a:gd name="connsiteY4129" fmla="*/ 969195 h 2801577"/>
                <a:gd name="connsiteX4130" fmla="*/ 8498765 w 10032639"/>
                <a:gd name="connsiteY4130" fmla="*/ 951910 h 2801577"/>
                <a:gd name="connsiteX4131" fmla="*/ 8517849 w 10032639"/>
                <a:gd name="connsiteY4131" fmla="*/ 936426 h 2801577"/>
                <a:gd name="connsiteX4132" fmla="*/ 8531531 w 10032639"/>
                <a:gd name="connsiteY4132" fmla="*/ 925983 h 2801577"/>
                <a:gd name="connsiteX4133" fmla="*/ 8547374 w 10032639"/>
                <a:gd name="connsiteY4133" fmla="*/ 915540 h 2801577"/>
                <a:gd name="connsiteX4134" fmla="*/ 8557456 w 10032639"/>
                <a:gd name="connsiteY4134" fmla="*/ 910498 h 2801577"/>
                <a:gd name="connsiteX4135" fmla="*/ 8561056 w 10032639"/>
                <a:gd name="connsiteY4135" fmla="*/ 906897 h 2801577"/>
                <a:gd name="connsiteX4136" fmla="*/ 8557456 w 10032639"/>
                <a:gd name="connsiteY4136" fmla="*/ 906897 h 2801577"/>
                <a:gd name="connsiteX4137" fmla="*/ 1556029 w 10032639"/>
                <a:gd name="connsiteY4137" fmla="*/ 898694 h 2801577"/>
                <a:gd name="connsiteX4138" fmla="*/ 1484007 w 10032639"/>
                <a:gd name="connsiteY4138" fmla="*/ 944300 h 2801577"/>
                <a:gd name="connsiteX4139" fmla="*/ 1481521 w 10032639"/>
                <a:gd name="connsiteY4139" fmla="*/ 945501 h 2801577"/>
                <a:gd name="connsiteX4140" fmla="*/ 1479167 w 10032639"/>
                <a:gd name="connsiteY4140" fmla="*/ 947365 h 2801577"/>
                <a:gd name="connsiteX4141" fmla="*/ 1438328 w 10032639"/>
                <a:gd name="connsiteY4141" fmla="*/ 973225 h 2801577"/>
                <a:gd name="connsiteX4142" fmla="*/ 1460644 w 10032639"/>
                <a:gd name="connsiteY4142" fmla="*/ 966384 h 2801577"/>
                <a:gd name="connsiteX4143" fmla="*/ 1466043 w 10032639"/>
                <a:gd name="connsiteY4143" fmla="*/ 959543 h 2801577"/>
                <a:gd name="connsiteX4144" fmla="*/ 1472882 w 10032639"/>
                <a:gd name="connsiteY4144" fmla="*/ 952342 h 2801577"/>
                <a:gd name="connsiteX4145" fmla="*/ 1479167 w 10032639"/>
                <a:gd name="connsiteY4145" fmla="*/ 947365 h 2801577"/>
                <a:gd name="connsiteX4146" fmla="*/ 1484007 w 10032639"/>
                <a:gd name="connsiteY4146" fmla="*/ 944300 h 2801577"/>
                <a:gd name="connsiteX4147" fmla="*/ 1491959 w 10032639"/>
                <a:gd name="connsiteY4147" fmla="*/ 940460 h 2801577"/>
                <a:gd name="connsiteX4148" fmla="*/ 1511036 w 10032639"/>
                <a:gd name="connsiteY4148" fmla="*/ 928218 h 2801577"/>
                <a:gd name="connsiteX4149" fmla="*/ 1528313 w 10032639"/>
                <a:gd name="connsiteY4149" fmla="*/ 917777 h 2801577"/>
                <a:gd name="connsiteX4150" fmla="*/ 1531913 w 10032639"/>
                <a:gd name="connsiteY4150" fmla="*/ 915977 h 2801577"/>
                <a:gd name="connsiteX4151" fmla="*/ 1542351 w 10032639"/>
                <a:gd name="connsiteY4151" fmla="*/ 910936 h 2801577"/>
                <a:gd name="connsiteX4152" fmla="*/ 1552430 w 10032639"/>
                <a:gd name="connsiteY4152" fmla="*/ 905535 h 2801577"/>
                <a:gd name="connsiteX4153" fmla="*/ 1557829 w 10032639"/>
                <a:gd name="connsiteY4153" fmla="*/ 902295 h 2801577"/>
                <a:gd name="connsiteX4154" fmla="*/ 9662133 w 10032639"/>
                <a:gd name="connsiteY4154" fmla="*/ 898255 h 2801577"/>
                <a:gd name="connsiteX4155" fmla="*/ 9646650 w 10032639"/>
                <a:gd name="connsiteY4155" fmla="*/ 919141 h 2801577"/>
                <a:gd name="connsiteX4156" fmla="*/ 9662133 w 10032639"/>
                <a:gd name="connsiteY4156" fmla="*/ 905097 h 2801577"/>
                <a:gd name="connsiteX4157" fmla="*/ 1109341 w 10032639"/>
                <a:gd name="connsiteY4157" fmla="*/ 891853 h 2801577"/>
                <a:gd name="connsiteX4158" fmla="*/ 1098903 w 10032639"/>
                <a:gd name="connsiteY4158" fmla="*/ 896894 h 2801577"/>
                <a:gd name="connsiteX4159" fmla="*/ 1106101 w 10032639"/>
                <a:gd name="connsiteY4159" fmla="*/ 896894 h 2801577"/>
                <a:gd name="connsiteX4160" fmla="*/ 1064348 w 10032639"/>
                <a:gd name="connsiteY4160" fmla="*/ 890053 h 2801577"/>
                <a:gd name="connsiteX4161" fmla="*/ 1069387 w 10032639"/>
                <a:gd name="connsiteY4161" fmla="*/ 905535 h 2801577"/>
                <a:gd name="connsiteX4162" fmla="*/ 1071187 w 10032639"/>
                <a:gd name="connsiteY4162" fmla="*/ 903735 h 2801577"/>
                <a:gd name="connsiteX4163" fmla="*/ 1067948 w 10032639"/>
                <a:gd name="connsiteY4163" fmla="*/ 895093 h 2801577"/>
                <a:gd name="connsiteX4164" fmla="*/ 9445734 w 10032639"/>
                <a:gd name="connsiteY4164" fmla="*/ 886011 h 2801577"/>
                <a:gd name="connsiteX4165" fmla="*/ 9412968 w 10032639"/>
                <a:gd name="connsiteY4165" fmla="*/ 920941 h 2801577"/>
                <a:gd name="connsiteX4166" fmla="*/ 9421610 w 10032639"/>
                <a:gd name="connsiteY4166" fmla="*/ 913739 h 2801577"/>
                <a:gd name="connsiteX4167" fmla="*/ 9443934 w 10032639"/>
                <a:gd name="connsiteY4167" fmla="*/ 898255 h 2801577"/>
                <a:gd name="connsiteX4168" fmla="*/ 9443934 w 10032639"/>
                <a:gd name="connsiteY4168" fmla="*/ 892853 h 2801577"/>
                <a:gd name="connsiteX4169" fmla="*/ 6798097 w 10032639"/>
                <a:gd name="connsiteY4169" fmla="*/ 874768 h 2801577"/>
                <a:gd name="connsiteX4170" fmla="*/ 6794497 w 10032639"/>
                <a:gd name="connsiteY4170" fmla="*/ 876567 h 2801577"/>
                <a:gd name="connsiteX4171" fmla="*/ 6789457 w 10032639"/>
                <a:gd name="connsiteY4171" fmla="*/ 878367 h 2801577"/>
                <a:gd name="connsiteX4172" fmla="*/ 6789457 w 10032639"/>
                <a:gd name="connsiteY4172" fmla="*/ 880167 h 2801577"/>
                <a:gd name="connsiteX4173" fmla="*/ 9578958 w 10032639"/>
                <a:gd name="connsiteY4173" fmla="*/ 872327 h 2801577"/>
                <a:gd name="connsiteX4174" fmla="*/ 9506225 w 10032639"/>
                <a:gd name="connsiteY4174" fmla="*/ 943268 h 2801577"/>
                <a:gd name="connsiteX4175" fmla="*/ 9515227 w 10032639"/>
                <a:gd name="connsiteY4175" fmla="*/ 938226 h 2801577"/>
                <a:gd name="connsiteX4176" fmla="*/ 9518467 w 10032639"/>
                <a:gd name="connsiteY4176" fmla="*/ 932825 h 2801577"/>
                <a:gd name="connsiteX4177" fmla="*/ 9523868 w 10032639"/>
                <a:gd name="connsiteY4177" fmla="*/ 929584 h 2801577"/>
                <a:gd name="connsiteX4178" fmla="*/ 9530709 w 10032639"/>
                <a:gd name="connsiteY4178" fmla="*/ 927783 h 2801577"/>
                <a:gd name="connsiteX4179" fmla="*/ 9539351 w 10032639"/>
                <a:gd name="connsiteY4179" fmla="*/ 929584 h 2801577"/>
                <a:gd name="connsiteX4180" fmla="*/ 9549793 w 10032639"/>
                <a:gd name="connsiteY4180" fmla="*/ 917340 h 2801577"/>
                <a:gd name="connsiteX4181" fmla="*/ 9559875 w 10032639"/>
                <a:gd name="connsiteY4181" fmla="*/ 903296 h 2801577"/>
                <a:gd name="connsiteX4182" fmla="*/ 9570317 w 10032639"/>
                <a:gd name="connsiteY4182" fmla="*/ 887812 h 2801577"/>
                <a:gd name="connsiteX4183" fmla="*/ 3577464 w 10032639"/>
                <a:gd name="connsiteY4183" fmla="*/ 869170 h 2801577"/>
                <a:gd name="connsiteX4184" fmla="*/ 3553348 w 10032639"/>
                <a:gd name="connsiteY4184" fmla="*/ 870970 h 2801577"/>
                <a:gd name="connsiteX4185" fmla="*/ 3527432 w 10032639"/>
                <a:gd name="connsiteY4185" fmla="*/ 876011 h 2801577"/>
                <a:gd name="connsiteX4186" fmla="*/ 3501516 w 10032639"/>
                <a:gd name="connsiteY4186" fmla="*/ 884652 h 2801577"/>
                <a:gd name="connsiteX4187" fmla="*/ 3472001 w 10032639"/>
                <a:gd name="connsiteY4187" fmla="*/ 898694 h 2801577"/>
                <a:gd name="connsiteX4188" fmla="*/ 3433847 w 10032639"/>
                <a:gd name="connsiteY4188" fmla="*/ 919577 h 2801577"/>
                <a:gd name="connsiteX4189" fmla="*/ 3395693 w 10032639"/>
                <a:gd name="connsiteY4189" fmla="*/ 936860 h 2801577"/>
                <a:gd name="connsiteX4190" fmla="*/ 3421609 w 10032639"/>
                <a:gd name="connsiteY4190" fmla="*/ 928218 h 2801577"/>
                <a:gd name="connsiteX4191" fmla="*/ 3442486 w 10032639"/>
                <a:gd name="connsiteY4191" fmla="*/ 917777 h 2801577"/>
                <a:gd name="connsiteX4192" fmla="*/ 3475240 w 10032639"/>
                <a:gd name="connsiteY4192" fmla="*/ 903735 h 2801577"/>
                <a:gd name="connsiteX4193" fmla="*/ 3506555 w 10032639"/>
                <a:gd name="connsiteY4193" fmla="*/ 891853 h 2801577"/>
                <a:gd name="connsiteX4194" fmla="*/ 3537870 w 10032639"/>
                <a:gd name="connsiteY4194" fmla="*/ 883212 h 2801577"/>
                <a:gd name="connsiteX4195" fmla="*/ 3570625 w 10032639"/>
                <a:gd name="connsiteY4195" fmla="*/ 874210 h 2801577"/>
                <a:gd name="connsiteX4196" fmla="*/ 3123937 w 10032639"/>
                <a:gd name="connsiteY4196" fmla="*/ 865569 h 2801577"/>
                <a:gd name="connsiteX4197" fmla="*/ 3118898 w 10032639"/>
                <a:gd name="connsiteY4197" fmla="*/ 867369 h 2801577"/>
                <a:gd name="connsiteX4198" fmla="*/ 3117098 w 10032639"/>
                <a:gd name="connsiteY4198" fmla="*/ 869170 h 2801577"/>
                <a:gd name="connsiteX4199" fmla="*/ 842984 w 10032639"/>
                <a:gd name="connsiteY4199" fmla="*/ 865569 h 2801577"/>
                <a:gd name="connsiteX4200" fmla="*/ 813469 w 10032639"/>
                <a:gd name="connsiteY4200" fmla="*/ 890053 h 2801577"/>
                <a:gd name="connsiteX4201" fmla="*/ 841184 w 10032639"/>
                <a:gd name="connsiteY4201" fmla="*/ 877811 h 2801577"/>
                <a:gd name="connsiteX4202" fmla="*/ 1611100 w 10032639"/>
                <a:gd name="connsiteY4202" fmla="*/ 862329 h 2801577"/>
                <a:gd name="connsiteX4203" fmla="*/ 1588784 w 10032639"/>
                <a:gd name="connsiteY4203" fmla="*/ 876011 h 2801577"/>
                <a:gd name="connsiteX4204" fmla="*/ 1597423 w 10032639"/>
                <a:gd name="connsiteY4204" fmla="*/ 870970 h 2801577"/>
                <a:gd name="connsiteX4205" fmla="*/ 1611100 w 10032639"/>
                <a:gd name="connsiteY4205" fmla="*/ 864129 h 2801577"/>
                <a:gd name="connsiteX4206" fmla="*/ 569428 w 10032639"/>
                <a:gd name="connsiteY4206" fmla="*/ 851887 h 2801577"/>
                <a:gd name="connsiteX4207" fmla="*/ 564389 w 10032639"/>
                <a:gd name="connsiteY4207" fmla="*/ 855488 h 2801577"/>
                <a:gd name="connsiteX4208" fmla="*/ 569428 w 10032639"/>
                <a:gd name="connsiteY4208" fmla="*/ 855488 h 2801577"/>
                <a:gd name="connsiteX4209" fmla="*/ 3598340 w 10032639"/>
                <a:gd name="connsiteY4209" fmla="*/ 843246 h 2801577"/>
                <a:gd name="connsiteX4210" fmla="*/ 3594741 w 10032639"/>
                <a:gd name="connsiteY4210" fmla="*/ 853687 h 2801577"/>
                <a:gd name="connsiteX4211" fmla="*/ 3603380 w 10032639"/>
                <a:gd name="connsiteY4211" fmla="*/ 853687 h 2801577"/>
                <a:gd name="connsiteX4212" fmla="*/ 3601580 w 10032639"/>
                <a:gd name="connsiteY4212" fmla="*/ 846846 h 2801577"/>
                <a:gd name="connsiteX4213" fmla="*/ 3601580 w 10032639"/>
                <a:gd name="connsiteY4213" fmla="*/ 843246 h 2801577"/>
                <a:gd name="connsiteX4214" fmla="*/ 4440011 w 10032639"/>
                <a:gd name="connsiteY4214" fmla="*/ 831850 h 2801577"/>
                <a:gd name="connsiteX4215" fmla="*/ 4446851 w 10032639"/>
                <a:gd name="connsiteY4215" fmla="*/ 831850 h 2801577"/>
                <a:gd name="connsiteX4216" fmla="*/ 4451892 w 10032639"/>
                <a:gd name="connsiteY4216" fmla="*/ 831850 h 2801577"/>
                <a:gd name="connsiteX4217" fmla="*/ 4459092 w 10032639"/>
                <a:gd name="connsiteY4217" fmla="*/ 833650 h 2801577"/>
                <a:gd name="connsiteX4218" fmla="*/ 4470972 w 10032639"/>
                <a:gd name="connsiteY4218" fmla="*/ 831850 h 2801577"/>
                <a:gd name="connsiteX4219" fmla="*/ 4485013 w 10032639"/>
                <a:gd name="connsiteY4219" fmla="*/ 831850 h 2801577"/>
                <a:gd name="connsiteX4220" fmla="*/ 4490413 w 10032639"/>
                <a:gd name="connsiteY4220" fmla="*/ 833650 h 2801577"/>
                <a:gd name="connsiteX4221" fmla="*/ 4497253 w 10032639"/>
                <a:gd name="connsiteY4221" fmla="*/ 837250 h 2801577"/>
                <a:gd name="connsiteX4222" fmla="*/ 4502293 w 10032639"/>
                <a:gd name="connsiteY4222" fmla="*/ 842290 h 2801577"/>
                <a:gd name="connsiteX4223" fmla="*/ 4509134 w 10032639"/>
                <a:gd name="connsiteY4223" fmla="*/ 847689 h 2801577"/>
                <a:gd name="connsiteX4224" fmla="*/ 4509134 w 10032639"/>
                <a:gd name="connsiteY4224" fmla="*/ 849129 h 2801577"/>
                <a:gd name="connsiteX4225" fmla="*/ 4512734 w 10032639"/>
                <a:gd name="connsiteY4225" fmla="*/ 849129 h 2801577"/>
                <a:gd name="connsiteX4226" fmla="*/ 4517774 w 10032639"/>
                <a:gd name="connsiteY4226" fmla="*/ 847689 h 2801577"/>
                <a:gd name="connsiteX4227" fmla="*/ 4526414 w 10032639"/>
                <a:gd name="connsiteY4227" fmla="*/ 844089 h 2801577"/>
                <a:gd name="connsiteX4228" fmla="*/ 4530015 w 10032639"/>
                <a:gd name="connsiteY4228" fmla="*/ 840490 h 2801577"/>
                <a:gd name="connsiteX4229" fmla="*/ 4533255 w 10032639"/>
                <a:gd name="connsiteY4229" fmla="*/ 840490 h 2801577"/>
                <a:gd name="connsiteX4230" fmla="*/ 4547295 w 10032639"/>
                <a:gd name="connsiteY4230" fmla="*/ 842290 h 2801577"/>
                <a:gd name="connsiteX4231" fmla="*/ 4555936 w 10032639"/>
                <a:gd name="connsiteY4231" fmla="*/ 847689 h 2801577"/>
                <a:gd name="connsiteX4232" fmla="*/ 4562776 w 10032639"/>
                <a:gd name="connsiteY4232" fmla="*/ 854529 h 2801577"/>
                <a:gd name="connsiteX4233" fmla="*/ 4566376 w 10032639"/>
                <a:gd name="connsiteY4233" fmla="*/ 861368 h 2801577"/>
                <a:gd name="connsiteX4234" fmla="*/ 4571416 w 10032639"/>
                <a:gd name="connsiteY4234" fmla="*/ 870008 h 2801577"/>
                <a:gd name="connsiteX4235" fmla="*/ 4575016 w 10032639"/>
                <a:gd name="connsiteY4235" fmla="*/ 873248 h 2801577"/>
                <a:gd name="connsiteX4236" fmla="*/ 4578257 w 10032639"/>
                <a:gd name="connsiteY4236" fmla="*/ 875047 h 2801577"/>
                <a:gd name="connsiteX4237" fmla="*/ 4621818 w 10032639"/>
                <a:gd name="connsiteY4237" fmla="*/ 875047 h 2801577"/>
                <a:gd name="connsiteX4238" fmla="*/ 4663220 w 10032639"/>
                <a:gd name="connsiteY4238" fmla="*/ 878647 h 2801577"/>
                <a:gd name="connsiteX4239" fmla="*/ 4704622 w 10032639"/>
                <a:gd name="connsiteY4239" fmla="*/ 885487 h 2801577"/>
                <a:gd name="connsiteX4240" fmla="*/ 4744583 w 10032639"/>
                <a:gd name="connsiteY4240" fmla="*/ 895926 h 2801577"/>
                <a:gd name="connsiteX4241" fmla="*/ 4779144 w 10032639"/>
                <a:gd name="connsiteY4241" fmla="*/ 904566 h 2801577"/>
                <a:gd name="connsiteX4242" fmla="*/ 4815506 w 10032639"/>
                <a:gd name="connsiteY4242" fmla="*/ 909965 h 2801577"/>
                <a:gd name="connsiteX4243" fmla="*/ 4855467 w 10032639"/>
                <a:gd name="connsiteY4243" fmla="*/ 911405 h 2801577"/>
                <a:gd name="connsiteX4244" fmla="*/ 4896869 w 10032639"/>
                <a:gd name="connsiteY4244" fmla="*/ 909965 h 2801577"/>
                <a:gd name="connsiteX4245" fmla="*/ 4904069 w 10032639"/>
                <a:gd name="connsiteY4245" fmla="*/ 909965 h 2801577"/>
                <a:gd name="connsiteX4246" fmla="*/ 4909110 w 10032639"/>
                <a:gd name="connsiteY4246" fmla="*/ 915005 h 2801577"/>
                <a:gd name="connsiteX4247" fmla="*/ 4931430 w 10032639"/>
                <a:gd name="connsiteY4247" fmla="*/ 883687 h 2801577"/>
                <a:gd name="connsiteX4248" fmla="*/ 4915950 w 10032639"/>
                <a:gd name="connsiteY4248" fmla="*/ 920404 h 2801577"/>
                <a:gd name="connsiteX4249" fmla="*/ 4929990 w 10032639"/>
                <a:gd name="connsiteY4249" fmla="*/ 930844 h 2801577"/>
                <a:gd name="connsiteX4250" fmla="*/ 4945471 w 10032639"/>
                <a:gd name="connsiteY4250" fmla="*/ 939483 h 2801577"/>
                <a:gd name="connsiteX4251" fmla="*/ 4950511 w 10032639"/>
                <a:gd name="connsiteY4251" fmla="*/ 940923 h 2801577"/>
                <a:gd name="connsiteX4252" fmla="*/ 4969592 w 10032639"/>
                <a:gd name="connsiteY4252" fmla="*/ 958562 h 2801577"/>
                <a:gd name="connsiteX4253" fmla="*/ 4993713 w 10032639"/>
                <a:gd name="connsiteY4253" fmla="*/ 974041 h 2801577"/>
                <a:gd name="connsiteX4254" fmla="*/ 5000913 w 10032639"/>
                <a:gd name="connsiteY4254" fmla="*/ 979081 h 2801577"/>
                <a:gd name="connsiteX4255" fmla="*/ 5000913 w 10032639"/>
                <a:gd name="connsiteY4255" fmla="*/ 987720 h 2801577"/>
                <a:gd name="connsiteX4256" fmla="*/ 4999113 w 10032639"/>
                <a:gd name="connsiteY4256" fmla="*/ 1094993 h 2801577"/>
                <a:gd name="connsiteX4257" fmla="*/ 4999113 w 10032639"/>
                <a:gd name="connsiteY4257" fmla="*/ 1192187 h 2801577"/>
                <a:gd name="connsiteX4258" fmla="*/ 5000913 w 10032639"/>
                <a:gd name="connsiteY4258" fmla="*/ 1281821 h 2801577"/>
                <a:gd name="connsiteX4259" fmla="*/ 5004153 w 10032639"/>
                <a:gd name="connsiteY4259" fmla="*/ 1365336 h 2801577"/>
                <a:gd name="connsiteX4260" fmla="*/ 5016034 w 10032639"/>
                <a:gd name="connsiteY4260" fmla="*/ 1539924 h 2801577"/>
                <a:gd name="connsiteX4261" fmla="*/ 5028274 w 10032639"/>
                <a:gd name="connsiteY4261" fmla="*/ 1700834 h 2801577"/>
                <a:gd name="connsiteX4262" fmla="*/ 5028274 w 10032639"/>
                <a:gd name="connsiteY4262" fmla="*/ 1711273 h 2801577"/>
                <a:gd name="connsiteX4263" fmla="*/ 5031514 w 10032639"/>
                <a:gd name="connsiteY4263" fmla="*/ 1721712 h 2801577"/>
                <a:gd name="connsiteX4264" fmla="*/ 5036915 w 10032639"/>
                <a:gd name="connsiteY4264" fmla="*/ 1732152 h 2801577"/>
                <a:gd name="connsiteX4265" fmla="*/ 5043755 w 10032639"/>
                <a:gd name="connsiteY4265" fmla="*/ 1744391 h 2801577"/>
                <a:gd name="connsiteX4266" fmla="*/ 5054195 w 10032639"/>
                <a:gd name="connsiteY4266" fmla="*/ 1759870 h 2801577"/>
                <a:gd name="connsiteX4267" fmla="*/ 5036915 w 10032639"/>
                <a:gd name="connsiteY4267" fmla="*/ 1766709 h 2801577"/>
                <a:gd name="connsiteX4268" fmla="*/ 5031514 w 10032639"/>
                <a:gd name="connsiteY4268" fmla="*/ 1768509 h 2801577"/>
                <a:gd name="connsiteX4269" fmla="*/ 5031514 w 10032639"/>
                <a:gd name="connsiteY4269" fmla="*/ 1775349 h 2801577"/>
                <a:gd name="connsiteX4270" fmla="*/ 5030074 w 10032639"/>
                <a:gd name="connsiteY4270" fmla="*/ 1780748 h 2801577"/>
                <a:gd name="connsiteX4271" fmla="*/ 5019634 w 10032639"/>
                <a:gd name="connsiteY4271" fmla="*/ 1808107 h 2801577"/>
                <a:gd name="connsiteX4272" fmla="*/ 5021434 w 10032639"/>
                <a:gd name="connsiteY4272" fmla="*/ 1813506 h 2801577"/>
                <a:gd name="connsiteX4273" fmla="*/ 5024674 w 10032639"/>
                <a:gd name="connsiteY4273" fmla="*/ 1814946 h 2801577"/>
                <a:gd name="connsiteX4274" fmla="*/ 5033315 w 10032639"/>
                <a:gd name="connsiteY4274" fmla="*/ 1818546 h 2801577"/>
                <a:gd name="connsiteX4275" fmla="*/ 5040515 w 10032639"/>
                <a:gd name="connsiteY4275" fmla="*/ 1827185 h 2801577"/>
                <a:gd name="connsiteX4276" fmla="*/ 5045555 w 10032639"/>
                <a:gd name="connsiteY4276" fmla="*/ 1837625 h 2801577"/>
                <a:gd name="connsiteX4277" fmla="*/ 5045555 w 10032639"/>
                <a:gd name="connsiteY4277" fmla="*/ 1844464 h 2801577"/>
                <a:gd name="connsiteX4278" fmla="*/ 5047355 w 10032639"/>
                <a:gd name="connsiteY4278" fmla="*/ 1851664 h 2801577"/>
                <a:gd name="connsiteX4279" fmla="*/ 5045555 w 10032639"/>
                <a:gd name="connsiteY4279" fmla="*/ 1860303 h 2801577"/>
                <a:gd name="connsiteX4280" fmla="*/ 5043755 w 10032639"/>
                <a:gd name="connsiteY4280" fmla="*/ 1867143 h 2801577"/>
                <a:gd name="connsiteX4281" fmla="*/ 5041955 w 10032639"/>
                <a:gd name="connsiteY4281" fmla="*/ 1873982 h 2801577"/>
                <a:gd name="connsiteX4282" fmla="*/ 5038715 w 10032639"/>
                <a:gd name="connsiteY4282" fmla="*/ 1879382 h 2801577"/>
                <a:gd name="connsiteX4283" fmla="*/ 5033315 w 10032639"/>
                <a:gd name="connsiteY4283" fmla="*/ 1882622 h 2801577"/>
                <a:gd name="connsiteX4284" fmla="*/ 5030074 w 10032639"/>
                <a:gd name="connsiteY4284" fmla="*/ 1884422 h 2801577"/>
                <a:gd name="connsiteX4285" fmla="*/ 5019634 w 10032639"/>
                <a:gd name="connsiteY4285" fmla="*/ 1886222 h 2801577"/>
                <a:gd name="connsiteX4286" fmla="*/ 5012434 w 10032639"/>
                <a:gd name="connsiteY4286" fmla="*/ 1888021 h 2801577"/>
                <a:gd name="connsiteX4287" fmla="*/ 5011354 w 10032639"/>
                <a:gd name="connsiteY4287" fmla="*/ 1891621 h 2801577"/>
                <a:gd name="connsiteX4288" fmla="*/ 5009554 w 10032639"/>
                <a:gd name="connsiteY4288" fmla="*/ 1903500 h 2801577"/>
                <a:gd name="connsiteX4289" fmla="*/ 5009554 w 10032639"/>
                <a:gd name="connsiteY4289" fmla="*/ 1918979 h 2801577"/>
                <a:gd name="connsiteX4290" fmla="*/ 5009554 w 10032639"/>
                <a:gd name="connsiteY4290" fmla="*/ 1951737 h 2801577"/>
                <a:gd name="connsiteX4291" fmla="*/ 5009554 w 10032639"/>
                <a:gd name="connsiteY4291" fmla="*/ 2031652 h 2801577"/>
                <a:gd name="connsiteX4292" fmla="*/ 5009554 w 10032639"/>
                <a:gd name="connsiteY4292" fmla="*/ 2050731 h 2801577"/>
                <a:gd name="connsiteX4293" fmla="*/ 5011354 w 10032639"/>
                <a:gd name="connsiteY4293" fmla="*/ 2069810 h 2801577"/>
                <a:gd name="connsiteX4294" fmla="*/ 5014234 w 10032639"/>
                <a:gd name="connsiteY4294" fmla="*/ 2088528 h 2801577"/>
                <a:gd name="connsiteX4295" fmla="*/ 5019634 w 10032639"/>
                <a:gd name="connsiteY4295" fmla="*/ 2107607 h 2801577"/>
                <a:gd name="connsiteX4296" fmla="*/ 5022874 w 10032639"/>
                <a:gd name="connsiteY4296" fmla="*/ 2125246 h 2801577"/>
                <a:gd name="connsiteX4297" fmla="*/ 5022874 w 10032639"/>
                <a:gd name="connsiteY4297" fmla="*/ 2142525 h 2801577"/>
                <a:gd name="connsiteX4298" fmla="*/ 5022874 w 10032639"/>
                <a:gd name="connsiteY4298" fmla="*/ 2159804 h 2801577"/>
                <a:gd name="connsiteX4299" fmla="*/ 5017834 w 10032639"/>
                <a:gd name="connsiteY4299" fmla="*/ 2178883 h 2801577"/>
                <a:gd name="connsiteX4300" fmla="*/ 5036915 w 10032639"/>
                <a:gd name="connsiteY4300" fmla="*/ 2180682 h 2801577"/>
                <a:gd name="connsiteX4301" fmla="*/ 5057796 w 10032639"/>
                <a:gd name="connsiteY4301" fmla="*/ 2183922 h 2801577"/>
                <a:gd name="connsiteX4302" fmla="*/ 5100637 w 10032639"/>
                <a:gd name="connsiteY4302" fmla="*/ 2192562 h 2801577"/>
                <a:gd name="connsiteX4303" fmla="*/ 5125118 w 10032639"/>
                <a:gd name="connsiteY4303" fmla="*/ 2199401 h 2801577"/>
                <a:gd name="connsiteX4304" fmla="*/ 5151039 w 10032639"/>
                <a:gd name="connsiteY4304" fmla="*/ 2201201 h 2801577"/>
                <a:gd name="connsiteX4305" fmla="*/ 5178760 w 10032639"/>
                <a:gd name="connsiteY4305" fmla="*/ 2203001 h 2801577"/>
                <a:gd name="connsiteX4306" fmla="*/ 5210082 w 10032639"/>
                <a:gd name="connsiteY4306" fmla="*/ 2201201 h 2801577"/>
                <a:gd name="connsiteX4307" fmla="*/ 5221962 w 10032639"/>
                <a:gd name="connsiteY4307" fmla="*/ 2199401 h 2801577"/>
                <a:gd name="connsiteX4308" fmla="*/ 5225562 w 10032639"/>
                <a:gd name="connsiteY4308" fmla="*/ 2209841 h 2801577"/>
                <a:gd name="connsiteX4309" fmla="*/ 5232402 w 10032639"/>
                <a:gd name="connsiteY4309" fmla="*/ 2235759 h 2801577"/>
                <a:gd name="connsiteX4310" fmla="*/ 5237443 w 10032639"/>
                <a:gd name="connsiteY4310" fmla="*/ 2265277 h 2801577"/>
                <a:gd name="connsiteX4311" fmla="*/ 5241043 w 10032639"/>
                <a:gd name="connsiteY4311" fmla="*/ 2296595 h 2801577"/>
                <a:gd name="connsiteX4312" fmla="*/ 5241043 w 10032639"/>
                <a:gd name="connsiteY4312" fmla="*/ 2331153 h 2801577"/>
                <a:gd name="connsiteX4313" fmla="*/ 5239243 w 10032639"/>
                <a:gd name="connsiteY4313" fmla="*/ 2362111 h 2801577"/>
                <a:gd name="connsiteX4314" fmla="*/ 5241043 w 10032639"/>
                <a:gd name="connsiteY4314" fmla="*/ 2393429 h 2801577"/>
                <a:gd name="connsiteX4315" fmla="*/ 5246083 w 10032639"/>
                <a:gd name="connsiteY4315" fmla="*/ 2459304 h 2801577"/>
                <a:gd name="connsiteX4316" fmla="*/ 5246083 w 10032639"/>
                <a:gd name="connsiteY4316" fmla="*/ 2472983 h 2801577"/>
                <a:gd name="connsiteX4317" fmla="*/ 5251483 w 10032639"/>
                <a:gd name="connsiteY4317" fmla="*/ 2537059 h 2801577"/>
                <a:gd name="connsiteX4318" fmla="*/ 5253283 w 10032639"/>
                <a:gd name="connsiteY4318" fmla="*/ 2597535 h 2801577"/>
                <a:gd name="connsiteX4319" fmla="*/ 5251483 w 10032639"/>
                <a:gd name="connsiteY4319" fmla="*/ 2628853 h 2801577"/>
                <a:gd name="connsiteX4320" fmla="*/ 5253283 w 10032639"/>
                <a:gd name="connsiteY4320" fmla="*/ 2659811 h 2801577"/>
                <a:gd name="connsiteX4321" fmla="*/ 5256523 w 10032639"/>
                <a:gd name="connsiteY4321" fmla="*/ 2689329 h 2801577"/>
                <a:gd name="connsiteX4322" fmla="*/ 5263364 w 10032639"/>
                <a:gd name="connsiteY4322" fmla="*/ 2717048 h 2801577"/>
                <a:gd name="connsiteX4323" fmla="*/ 5266964 w 10032639"/>
                <a:gd name="connsiteY4323" fmla="*/ 2725687 h 2801577"/>
                <a:gd name="connsiteX4324" fmla="*/ 5260124 w 10032639"/>
                <a:gd name="connsiteY4324" fmla="*/ 2731087 h 2801577"/>
                <a:gd name="connsiteX4325" fmla="*/ 5249683 w 10032639"/>
                <a:gd name="connsiteY4325" fmla="*/ 2739726 h 2801577"/>
                <a:gd name="connsiteX4326" fmla="*/ 5237443 w 10032639"/>
                <a:gd name="connsiteY4326" fmla="*/ 2746566 h 2801577"/>
                <a:gd name="connsiteX4327" fmla="*/ 5225562 w 10032639"/>
                <a:gd name="connsiteY4327" fmla="*/ 2751605 h 2801577"/>
                <a:gd name="connsiteX4328" fmla="*/ 5210082 w 10032639"/>
                <a:gd name="connsiteY4328" fmla="*/ 2755205 h 2801577"/>
                <a:gd name="connsiteX4329" fmla="*/ 5199641 w 10032639"/>
                <a:gd name="connsiteY4329" fmla="*/ 2757005 h 2801577"/>
                <a:gd name="connsiteX4330" fmla="*/ 5189201 w 10032639"/>
                <a:gd name="connsiteY4330" fmla="*/ 2762045 h 2801577"/>
                <a:gd name="connsiteX4331" fmla="*/ 5180560 w 10032639"/>
                <a:gd name="connsiteY4331" fmla="*/ 2767084 h 2801577"/>
                <a:gd name="connsiteX4332" fmla="*/ 5171920 w 10032639"/>
                <a:gd name="connsiteY4332" fmla="*/ 2774284 h 2801577"/>
                <a:gd name="connsiteX4333" fmla="*/ 5163280 w 10032639"/>
                <a:gd name="connsiteY4333" fmla="*/ 2782923 h 2801577"/>
                <a:gd name="connsiteX4334" fmla="*/ 5152839 w 10032639"/>
                <a:gd name="connsiteY4334" fmla="*/ 2775724 h 2801577"/>
                <a:gd name="connsiteX4335" fmla="*/ 5131958 w 10032639"/>
                <a:gd name="connsiteY4335" fmla="*/ 2765644 h 2801577"/>
                <a:gd name="connsiteX4336" fmla="*/ 5116478 w 10032639"/>
                <a:gd name="connsiteY4336" fmla="*/ 2758445 h 2801577"/>
                <a:gd name="connsiteX4337" fmla="*/ 5109278 w 10032639"/>
                <a:gd name="connsiteY4337" fmla="*/ 2757005 h 2801577"/>
                <a:gd name="connsiteX4338" fmla="*/ 5102437 w 10032639"/>
                <a:gd name="connsiteY4338" fmla="*/ 2757005 h 2801577"/>
                <a:gd name="connsiteX4339" fmla="*/ 5095597 w 10032639"/>
                <a:gd name="connsiteY4339" fmla="*/ 2757005 h 2801577"/>
                <a:gd name="connsiteX4340" fmla="*/ 5090557 w 10032639"/>
                <a:gd name="connsiteY4340" fmla="*/ 2758445 h 2801577"/>
                <a:gd name="connsiteX4341" fmla="*/ 5075076 w 10032639"/>
                <a:gd name="connsiteY4341" fmla="*/ 2765644 h 2801577"/>
                <a:gd name="connsiteX4342" fmla="*/ 5057796 w 10032639"/>
                <a:gd name="connsiteY4342" fmla="*/ 2772484 h 2801577"/>
                <a:gd name="connsiteX4343" fmla="*/ 5036915 w 10032639"/>
                <a:gd name="connsiteY4343" fmla="*/ 2784723 h 2801577"/>
                <a:gd name="connsiteX4344" fmla="*/ 5011354 w 10032639"/>
                <a:gd name="connsiteY4344" fmla="*/ 2796602 h 2801577"/>
                <a:gd name="connsiteX4345" fmla="*/ 5005953 w 10032639"/>
                <a:gd name="connsiteY4345" fmla="*/ 2798402 h 2801577"/>
                <a:gd name="connsiteX4346" fmla="*/ 5000913 w 10032639"/>
                <a:gd name="connsiteY4346" fmla="*/ 2796602 h 2801577"/>
                <a:gd name="connsiteX4347" fmla="*/ 4993713 w 10032639"/>
                <a:gd name="connsiteY4347" fmla="*/ 2793363 h 2801577"/>
                <a:gd name="connsiteX4348" fmla="*/ 4990473 w 10032639"/>
                <a:gd name="connsiteY4348" fmla="*/ 2789763 h 2801577"/>
                <a:gd name="connsiteX4349" fmla="*/ 4985073 w 10032639"/>
                <a:gd name="connsiteY4349" fmla="*/ 2786163 h 2801577"/>
                <a:gd name="connsiteX4350" fmla="*/ 4981832 w 10032639"/>
                <a:gd name="connsiteY4350" fmla="*/ 2779323 h 2801577"/>
                <a:gd name="connsiteX4351" fmla="*/ 4974632 w 10032639"/>
                <a:gd name="connsiteY4351" fmla="*/ 2765644 h 2801577"/>
                <a:gd name="connsiteX4352" fmla="*/ 4971392 w 10032639"/>
                <a:gd name="connsiteY4352" fmla="*/ 2748365 h 2801577"/>
                <a:gd name="connsiteX4353" fmla="*/ 4960952 w 10032639"/>
                <a:gd name="connsiteY4353" fmla="*/ 2753405 h 2801577"/>
                <a:gd name="connsiteX4354" fmla="*/ 4952311 w 10032639"/>
                <a:gd name="connsiteY4354" fmla="*/ 2760245 h 2801577"/>
                <a:gd name="connsiteX4355" fmla="*/ 4941871 w 10032639"/>
                <a:gd name="connsiteY4355" fmla="*/ 2768884 h 2801577"/>
                <a:gd name="connsiteX4356" fmla="*/ 4929990 w 10032639"/>
                <a:gd name="connsiteY4356" fmla="*/ 2774284 h 2801577"/>
                <a:gd name="connsiteX4357" fmla="*/ 4915950 w 10032639"/>
                <a:gd name="connsiteY4357" fmla="*/ 2777524 h 2801577"/>
                <a:gd name="connsiteX4358" fmla="*/ 4900469 w 10032639"/>
                <a:gd name="connsiteY4358" fmla="*/ 2781123 h 2801577"/>
                <a:gd name="connsiteX4359" fmla="*/ 4896869 w 10032639"/>
                <a:gd name="connsiteY4359" fmla="*/ 2782923 h 2801577"/>
                <a:gd name="connsiteX4360" fmla="*/ 4893629 w 10032639"/>
                <a:gd name="connsiteY4360" fmla="*/ 2781123 h 2801577"/>
                <a:gd name="connsiteX4361" fmla="*/ 4883189 w 10032639"/>
                <a:gd name="connsiteY4361" fmla="*/ 2777524 h 2801577"/>
                <a:gd name="connsiteX4362" fmla="*/ 4874548 w 10032639"/>
                <a:gd name="connsiteY4362" fmla="*/ 2772484 h 2801577"/>
                <a:gd name="connsiteX4363" fmla="*/ 4867348 w 10032639"/>
                <a:gd name="connsiteY4363" fmla="*/ 2767084 h 2801577"/>
                <a:gd name="connsiteX4364" fmla="*/ 4860508 w 10032639"/>
                <a:gd name="connsiteY4364" fmla="*/ 2758445 h 2801577"/>
                <a:gd name="connsiteX4365" fmla="*/ 4857268 w 10032639"/>
                <a:gd name="connsiteY4365" fmla="*/ 2749805 h 2801577"/>
                <a:gd name="connsiteX4366" fmla="*/ 4843227 w 10032639"/>
                <a:gd name="connsiteY4366" fmla="*/ 2753405 h 2801577"/>
                <a:gd name="connsiteX4367" fmla="*/ 4829186 w 10032639"/>
                <a:gd name="connsiteY4367" fmla="*/ 2757005 h 2801577"/>
                <a:gd name="connsiteX4368" fmla="*/ 4815506 w 10032639"/>
                <a:gd name="connsiteY4368" fmla="*/ 2757005 h 2801577"/>
                <a:gd name="connsiteX4369" fmla="*/ 4803625 w 10032639"/>
                <a:gd name="connsiteY4369" fmla="*/ 2755205 h 2801577"/>
                <a:gd name="connsiteX4370" fmla="*/ 4744583 w 10032639"/>
                <a:gd name="connsiteY4370" fmla="*/ 2755205 h 2801577"/>
                <a:gd name="connsiteX4371" fmla="*/ 4651339 w 10032639"/>
                <a:gd name="connsiteY4371" fmla="*/ 2753405 h 2801577"/>
                <a:gd name="connsiteX4372" fmla="*/ 4566376 w 10032639"/>
                <a:gd name="connsiteY4372" fmla="*/ 2753405 h 2801577"/>
                <a:gd name="connsiteX4373" fmla="*/ 4485013 w 10032639"/>
                <a:gd name="connsiteY4373" fmla="*/ 2755205 h 2801577"/>
                <a:gd name="connsiteX4374" fmla="*/ 4408690 w 10032639"/>
                <a:gd name="connsiteY4374" fmla="*/ 2758445 h 2801577"/>
                <a:gd name="connsiteX4375" fmla="*/ 4329127 w 10032639"/>
                <a:gd name="connsiteY4375" fmla="*/ 2765644 h 2801577"/>
                <a:gd name="connsiteX4376" fmla="*/ 4244163 w 10032639"/>
                <a:gd name="connsiteY4376" fmla="*/ 2767084 h 2801577"/>
                <a:gd name="connsiteX4377" fmla="*/ 4155960 w 10032639"/>
                <a:gd name="connsiteY4377" fmla="*/ 2767084 h 2801577"/>
                <a:gd name="connsiteX4378" fmla="*/ 4062717 w 10032639"/>
                <a:gd name="connsiteY4378" fmla="*/ 2762045 h 2801577"/>
                <a:gd name="connsiteX4379" fmla="*/ 4055517 w 10032639"/>
                <a:gd name="connsiteY4379" fmla="*/ 2762045 h 2801577"/>
                <a:gd name="connsiteX4380" fmla="*/ 4052276 w 10032639"/>
                <a:gd name="connsiteY4380" fmla="*/ 2757005 h 2801577"/>
                <a:gd name="connsiteX4381" fmla="*/ 4043636 w 10032639"/>
                <a:gd name="connsiteY4381" fmla="*/ 2746566 h 2801577"/>
                <a:gd name="connsiteX4382" fmla="*/ 4036436 w 10032639"/>
                <a:gd name="connsiteY4382" fmla="*/ 2736126 h 2801577"/>
                <a:gd name="connsiteX4383" fmla="*/ 4031395 w 10032639"/>
                <a:gd name="connsiteY4383" fmla="*/ 2723887 h 2801577"/>
                <a:gd name="connsiteX4384" fmla="*/ 4027796 w 10032639"/>
                <a:gd name="connsiteY4384" fmla="*/ 2712008 h 2801577"/>
                <a:gd name="connsiteX4385" fmla="*/ 4026355 w 10032639"/>
                <a:gd name="connsiteY4385" fmla="*/ 2699769 h 2801577"/>
                <a:gd name="connsiteX4386" fmla="*/ 4026355 w 10032639"/>
                <a:gd name="connsiteY4386" fmla="*/ 2687889 h 2801577"/>
                <a:gd name="connsiteX4387" fmla="*/ 4026355 w 10032639"/>
                <a:gd name="connsiteY4387" fmla="*/ 2673850 h 2801577"/>
                <a:gd name="connsiteX4388" fmla="*/ 4029596 w 10032639"/>
                <a:gd name="connsiteY4388" fmla="*/ 2659811 h 2801577"/>
                <a:gd name="connsiteX4389" fmla="*/ 4034996 w 10032639"/>
                <a:gd name="connsiteY4389" fmla="*/ 2637493 h 2801577"/>
                <a:gd name="connsiteX4390" fmla="*/ 4038236 w 10032639"/>
                <a:gd name="connsiteY4390" fmla="*/ 2613374 h 2801577"/>
                <a:gd name="connsiteX4391" fmla="*/ 4040036 w 10032639"/>
                <a:gd name="connsiteY4391" fmla="*/ 2588896 h 2801577"/>
                <a:gd name="connsiteX4392" fmla="*/ 4040036 w 10032639"/>
                <a:gd name="connsiteY4392" fmla="*/ 2562978 h 2801577"/>
                <a:gd name="connsiteX4393" fmla="*/ 4041836 w 10032639"/>
                <a:gd name="connsiteY4393" fmla="*/ 2540659 h 2801577"/>
                <a:gd name="connsiteX4394" fmla="*/ 4043636 w 10032639"/>
                <a:gd name="connsiteY4394" fmla="*/ 2517980 h 2801577"/>
                <a:gd name="connsiteX4395" fmla="*/ 4043636 w 10032639"/>
                <a:gd name="connsiteY4395" fmla="*/ 2493862 h 2801577"/>
                <a:gd name="connsiteX4396" fmla="*/ 4040036 w 10032639"/>
                <a:gd name="connsiteY4396" fmla="*/ 2469384 h 2801577"/>
                <a:gd name="connsiteX4397" fmla="*/ 4033196 w 10032639"/>
                <a:gd name="connsiteY4397" fmla="*/ 2426546 h 2801577"/>
                <a:gd name="connsiteX4398" fmla="*/ 4029596 w 10032639"/>
                <a:gd name="connsiteY4398" fmla="*/ 2402068 h 2801577"/>
                <a:gd name="connsiteX4399" fmla="*/ 4026355 w 10032639"/>
                <a:gd name="connsiteY4399" fmla="*/ 2377590 h 2801577"/>
                <a:gd name="connsiteX4400" fmla="*/ 4017355 w 10032639"/>
                <a:gd name="connsiteY4400" fmla="*/ 2332953 h 2801577"/>
                <a:gd name="connsiteX4401" fmla="*/ 4010515 w 10032639"/>
                <a:gd name="connsiteY4401" fmla="*/ 2286156 h 2801577"/>
                <a:gd name="connsiteX4402" fmla="*/ 4005474 w 10032639"/>
                <a:gd name="connsiteY4402" fmla="*/ 2239359 h 2801577"/>
                <a:gd name="connsiteX4403" fmla="*/ 4003675 w 10032639"/>
                <a:gd name="connsiteY4403" fmla="*/ 2214880 h 2801577"/>
                <a:gd name="connsiteX4404" fmla="*/ 4005474 w 10032639"/>
                <a:gd name="connsiteY4404" fmla="*/ 2190762 h 2801577"/>
                <a:gd name="connsiteX4405" fmla="*/ 4008715 w 10032639"/>
                <a:gd name="connsiteY4405" fmla="*/ 2170243 h 2801577"/>
                <a:gd name="connsiteX4406" fmla="*/ 4027796 w 10032639"/>
                <a:gd name="connsiteY4406" fmla="*/ 2178883 h 2801577"/>
                <a:gd name="connsiteX4407" fmla="*/ 4036436 w 10032639"/>
                <a:gd name="connsiteY4407" fmla="*/ 2183922 h 2801577"/>
                <a:gd name="connsiteX4408" fmla="*/ 4038236 w 10032639"/>
                <a:gd name="connsiteY4408" fmla="*/ 2182122 h 2801577"/>
                <a:gd name="connsiteX4409" fmla="*/ 4048676 w 10032639"/>
                <a:gd name="connsiteY4409" fmla="*/ 2185722 h 2801577"/>
                <a:gd name="connsiteX4410" fmla="*/ 4055517 w 10032639"/>
                <a:gd name="connsiteY4410" fmla="*/ 2188962 h 2801577"/>
                <a:gd name="connsiteX4411" fmla="*/ 4060917 w 10032639"/>
                <a:gd name="connsiteY4411" fmla="*/ 2192562 h 2801577"/>
                <a:gd name="connsiteX4412" fmla="*/ 4069557 w 10032639"/>
                <a:gd name="connsiteY4412" fmla="*/ 2201201 h 2801577"/>
                <a:gd name="connsiteX4413" fmla="*/ 4076398 w 10032639"/>
                <a:gd name="connsiteY4413" fmla="*/ 2213440 h 2801577"/>
                <a:gd name="connsiteX4414" fmla="*/ 4078197 w 10032639"/>
                <a:gd name="connsiteY4414" fmla="*/ 2220280 h 2801577"/>
                <a:gd name="connsiteX4415" fmla="*/ 4078197 w 10032639"/>
                <a:gd name="connsiteY4415" fmla="*/ 2227119 h 2801577"/>
                <a:gd name="connsiteX4416" fmla="*/ 4079998 w 10032639"/>
                <a:gd name="connsiteY4416" fmla="*/ 2235759 h 2801577"/>
                <a:gd name="connsiteX4417" fmla="*/ 4081798 w 10032639"/>
                <a:gd name="connsiteY4417" fmla="*/ 2239359 h 2801577"/>
                <a:gd name="connsiteX4418" fmla="*/ 4085038 w 10032639"/>
                <a:gd name="connsiteY4418" fmla="*/ 2242598 h 2801577"/>
                <a:gd name="connsiteX4419" fmla="*/ 4215002 w 10032639"/>
                <a:gd name="connsiteY4419" fmla="*/ 2230719 h 2801577"/>
                <a:gd name="connsiteX4420" fmla="*/ 4216802 w 10032639"/>
                <a:gd name="connsiteY4420" fmla="*/ 2230719 h 2801577"/>
                <a:gd name="connsiteX4421" fmla="*/ 4245963 w 10032639"/>
                <a:gd name="connsiteY4421" fmla="*/ 2232159 h 2801577"/>
                <a:gd name="connsiteX4422" fmla="*/ 4273684 w 10032639"/>
                <a:gd name="connsiteY4422" fmla="*/ 2233959 h 2801577"/>
                <a:gd name="connsiteX4423" fmla="*/ 4303206 w 10032639"/>
                <a:gd name="connsiteY4423" fmla="*/ 2235759 h 2801577"/>
                <a:gd name="connsiteX4424" fmla="*/ 4330927 w 10032639"/>
                <a:gd name="connsiteY4424" fmla="*/ 2239359 h 2801577"/>
                <a:gd name="connsiteX4425" fmla="*/ 4330927 w 10032639"/>
                <a:gd name="connsiteY4425" fmla="*/ 2237559 h 2801577"/>
                <a:gd name="connsiteX4426" fmla="*/ 4337767 w 10032639"/>
                <a:gd name="connsiteY4426" fmla="*/ 2209841 h 2801577"/>
                <a:gd name="connsiteX4427" fmla="*/ 4343167 w 10032639"/>
                <a:gd name="connsiteY4427" fmla="*/ 2175283 h 2801577"/>
                <a:gd name="connsiteX4428" fmla="*/ 4343167 w 10032639"/>
                <a:gd name="connsiteY4428" fmla="*/ 2164843 h 2801577"/>
                <a:gd name="connsiteX4429" fmla="*/ 4343167 w 10032639"/>
                <a:gd name="connsiteY4429" fmla="*/ 2158004 h 2801577"/>
                <a:gd name="connsiteX4430" fmla="*/ 4341367 w 10032639"/>
                <a:gd name="connsiteY4430" fmla="*/ 2152964 h 2801577"/>
                <a:gd name="connsiteX4431" fmla="*/ 4339567 w 10032639"/>
                <a:gd name="connsiteY4431" fmla="*/ 2147565 h 2801577"/>
                <a:gd name="connsiteX4432" fmla="*/ 4332727 w 10032639"/>
                <a:gd name="connsiteY4432" fmla="*/ 2144325 h 2801577"/>
                <a:gd name="connsiteX4433" fmla="*/ 4329127 w 10032639"/>
                <a:gd name="connsiteY4433" fmla="*/ 2142525 h 2801577"/>
                <a:gd name="connsiteX4434" fmla="*/ 4315446 w 10032639"/>
                <a:gd name="connsiteY4434" fmla="*/ 2140725 h 2801577"/>
                <a:gd name="connsiteX4435" fmla="*/ 4315446 w 10032639"/>
                <a:gd name="connsiteY4435" fmla="*/ 2126686 h 2801577"/>
                <a:gd name="connsiteX4436" fmla="*/ 4316886 w 10032639"/>
                <a:gd name="connsiteY4436" fmla="*/ 2114807 h 2801577"/>
                <a:gd name="connsiteX4437" fmla="*/ 4318686 w 10032639"/>
                <a:gd name="connsiteY4437" fmla="*/ 2098968 h 2801577"/>
                <a:gd name="connsiteX4438" fmla="*/ 4325887 w 10032639"/>
                <a:gd name="connsiteY4438" fmla="*/ 2085289 h 2801577"/>
                <a:gd name="connsiteX4439" fmla="*/ 4329127 w 10032639"/>
                <a:gd name="connsiteY4439" fmla="*/ 2078449 h 2801577"/>
                <a:gd name="connsiteX4440" fmla="*/ 4335967 w 10032639"/>
                <a:gd name="connsiteY4440" fmla="*/ 2071250 h 2801577"/>
                <a:gd name="connsiteX4441" fmla="*/ 4341367 w 10032639"/>
                <a:gd name="connsiteY4441" fmla="*/ 2061170 h 2801577"/>
                <a:gd name="connsiteX4442" fmla="*/ 4346407 w 10032639"/>
                <a:gd name="connsiteY4442" fmla="*/ 2048931 h 2801577"/>
                <a:gd name="connsiteX4443" fmla="*/ 4337767 w 10032639"/>
                <a:gd name="connsiteY4443" fmla="*/ 1955337 h 2801577"/>
                <a:gd name="connsiteX4444" fmla="*/ 4332727 w 10032639"/>
                <a:gd name="connsiteY4444" fmla="*/ 1865343 h 2801577"/>
                <a:gd name="connsiteX4445" fmla="*/ 4327327 w 10032639"/>
                <a:gd name="connsiteY4445" fmla="*/ 1778949 h 2801577"/>
                <a:gd name="connsiteX4446" fmla="*/ 4324086 w 10032639"/>
                <a:gd name="connsiteY4446" fmla="*/ 1695794 h 2801577"/>
                <a:gd name="connsiteX4447" fmla="*/ 4318686 w 10032639"/>
                <a:gd name="connsiteY4447" fmla="*/ 1610840 h 2801577"/>
                <a:gd name="connsiteX4448" fmla="*/ 4318686 w 10032639"/>
                <a:gd name="connsiteY4448" fmla="*/ 1524445 h 2801577"/>
                <a:gd name="connsiteX4449" fmla="*/ 4320486 w 10032639"/>
                <a:gd name="connsiteY4449" fmla="*/ 1437691 h 2801577"/>
                <a:gd name="connsiteX4450" fmla="*/ 4327327 w 10032639"/>
                <a:gd name="connsiteY4450" fmla="*/ 1349497 h 2801577"/>
                <a:gd name="connsiteX4451" fmla="*/ 4316886 w 10032639"/>
                <a:gd name="connsiteY4451" fmla="*/ 1344457 h 2801577"/>
                <a:gd name="connsiteX4452" fmla="*/ 4310046 w 10032639"/>
                <a:gd name="connsiteY4452" fmla="*/ 1342657 h 2801577"/>
                <a:gd name="connsiteX4453" fmla="*/ 4305006 w 10032639"/>
                <a:gd name="connsiteY4453" fmla="*/ 1339057 h 2801577"/>
                <a:gd name="connsiteX4454" fmla="*/ 4297805 w 10032639"/>
                <a:gd name="connsiteY4454" fmla="*/ 1334018 h 2801577"/>
                <a:gd name="connsiteX4455" fmla="*/ 4294565 w 10032639"/>
                <a:gd name="connsiteY4455" fmla="*/ 1328978 h 2801577"/>
                <a:gd name="connsiteX4456" fmla="*/ 4277285 w 10032639"/>
                <a:gd name="connsiteY4456" fmla="*/ 1332218 h 2801577"/>
                <a:gd name="connsiteX4457" fmla="*/ 4256404 w 10032639"/>
                <a:gd name="connsiteY4457" fmla="*/ 1335817 h 2801577"/>
                <a:gd name="connsiteX4458" fmla="*/ 4235523 w 10032639"/>
                <a:gd name="connsiteY4458" fmla="*/ 1335817 h 2801577"/>
                <a:gd name="connsiteX4459" fmla="*/ 4211402 w 10032639"/>
                <a:gd name="connsiteY4459" fmla="*/ 1334018 h 2801577"/>
                <a:gd name="connsiteX4460" fmla="*/ 4180441 w 10032639"/>
                <a:gd name="connsiteY4460" fmla="*/ 1332218 h 2801577"/>
                <a:gd name="connsiteX4461" fmla="*/ 4152361 w 10032639"/>
                <a:gd name="connsiteY4461" fmla="*/ 1332218 h 2801577"/>
                <a:gd name="connsiteX4462" fmla="*/ 4124639 w 10032639"/>
                <a:gd name="connsiteY4462" fmla="*/ 1332218 h 2801577"/>
                <a:gd name="connsiteX4463" fmla="*/ 4099078 w 10032639"/>
                <a:gd name="connsiteY4463" fmla="*/ 1334018 h 2801577"/>
                <a:gd name="connsiteX4464" fmla="*/ 4086838 w 10032639"/>
                <a:gd name="connsiteY4464" fmla="*/ 1335817 h 2801577"/>
                <a:gd name="connsiteX4465" fmla="*/ 4083238 w 10032639"/>
                <a:gd name="connsiteY4465" fmla="*/ 1323578 h 2801577"/>
                <a:gd name="connsiteX4466" fmla="*/ 4076398 w 10032639"/>
                <a:gd name="connsiteY4466" fmla="*/ 1283621 h 2801577"/>
                <a:gd name="connsiteX4467" fmla="*/ 4071357 w 10032639"/>
                <a:gd name="connsiteY4467" fmla="*/ 1242224 h 2801577"/>
                <a:gd name="connsiteX4468" fmla="*/ 4069557 w 10032639"/>
                <a:gd name="connsiteY4468" fmla="*/ 1199026 h 2801577"/>
                <a:gd name="connsiteX4469" fmla="*/ 4071357 w 10032639"/>
                <a:gd name="connsiteY4469" fmla="*/ 1154029 h 2801577"/>
                <a:gd name="connsiteX4470" fmla="*/ 4073157 w 10032639"/>
                <a:gd name="connsiteY4470" fmla="*/ 1107232 h 2801577"/>
                <a:gd name="connsiteX4471" fmla="*/ 4073157 w 10032639"/>
                <a:gd name="connsiteY4471" fmla="*/ 1065835 h 2801577"/>
                <a:gd name="connsiteX4472" fmla="*/ 4071357 w 10032639"/>
                <a:gd name="connsiteY4472" fmla="*/ 1025878 h 2801577"/>
                <a:gd name="connsiteX4473" fmla="*/ 4067757 w 10032639"/>
                <a:gd name="connsiteY4473" fmla="*/ 989520 h 2801577"/>
                <a:gd name="connsiteX4474" fmla="*/ 4060917 w 10032639"/>
                <a:gd name="connsiteY4474" fmla="*/ 961802 h 2801577"/>
                <a:gd name="connsiteX4475" fmla="*/ 4057316 w 10032639"/>
                <a:gd name="connsiteY4475" fmla="*/ 948123 h 2801577"/>
                <a:gd name="connsiteX4476" fmla="*/ 4052276 w 10032639"/>
                <a:gd name="connsiteY4476" fmla="*/ 935883 h 2801577"/>
                <a:gd name="connsiteX4477" fmla="*/ 4045436 w 10032639"/>
                <a:gd name="connsiteY4477" fmla="*/ 920404 h 2801577"/>
                <a:gd name="connsiteX4478" fmla="*/ 4043636 w 10032639"/>
                <a:gd name="connsiteY4478" fmla="*/ 911405 h 2801577"/>
                <a:gd name="connsiteX4479" fmla="*/ 4043636 w 10032639"/>
                <a:gd name="connsiteY4479" fmla="*/ 904566 h 2801577"/>
                <a:gd name="connsiteX4480" fmla="*/ 4043636 w 10032639"/>
                <a:gd name="connsiteY4480" fmla="*/ 887287 h 2801577"/>
                <a:gd name="connsiteX4481" fmla="*/ 4048676 w 10032639"/>
                <a:gd name="connsiteY4481" fmla="*/ 870008 h 2801577"/>
                <a:gd name="connsiteX4482" fmla="*/ 4054077 w 10032639"/>
                <a:gd name="connsiteY4482" fmla="*/ 859568 h 2801577"/>
                <a:gd name="connsiteX4483" fmla="*/ 4064517 w 10032639"/>
                <a:gd name="connsiteY4483" fmla="*/ 861368 h 2801577"/>
                <a:gd name="connsiteX4484" fmla="*/ 4102319 w 10032639"/>
                <a:gd name="connsiteY4484" fmla="*/ 863168 h 2801577"/>
                <a:gd name="connsiteX4485" fmla="*/ 4143720 w 10032639"/>
                <a:gd name="connsiteY4485" fmla="*/ 863168 h 2801577"/>
                <a:gd name="connsiteX4486" fmla="*/ 4185481 w 10032639"/>
                <a:gd name="connsiteY4486" fmla="*/ 863168 h 2801577"/>
                <a:gd name="connsiteX4487" fmla="*/ 4230483 w 10032639"/>
                <a:gd name="connsiteY4487" fmla="*/ 861368 h 2801577"/>
                <a:gd name="connsiteX4488" fmla="*/ 4275485 w 10032639"/>
                <a:gd name="connsiteY4488" fmla="*/ 857769 h 2801577"/>
                <a:gd name="connsiteX4489" fmla="*/ 4322286 w 10032639"/>
                <a:gd name="connsiteY4489" fmla="*/ 857769 h 2801577"/>
                <a:gd name="connsiteX4490" fmla="*/ 4370888 w 10032639"/>
                <a:gd name="connsiteY4490" fmla="*/ 857769 h 2801577"/>
                <a:gd name="connsiteX4491" fmla="*/ 4420930 w 10032639"/>
                <a:gd name="connsiteY4491" fmla="*/ 861368 h 2801577"/>
                <a:gd name="connsiteX4492" fmla="*/ 4422370 w 10032639"/>
                <a:gd name="connsiteY4492" fmla="*/ 859568 h 2801577"/>
                <a:gd name="connsiteX4493" fmla="*/ 4422370 w 10032639"/>
                <a:gd name="connsiteY4493" fmla="*/ 855969 h 2801577"/>
                <a:gd name="connsiteX4494" fmla="*/ 4424170 w 10032639"/>
                <a:gd name="connsiteY4494" fmla="*/ 849129 h 2801577"/>
                <a:gd name="connsiteX4495" fmla="*/ 4425970 w 10032639"/>
                <a:gd name="connsiteY4495" fmla="*/ 842290 h 2801577"/>
                <a:gd name="connsiteX4496" fmla="*/ 4429571 w 10032639"/>
                <a:gd name="connsiteY4496" fmla="*/ 839050 h 2801577"/>
                <a:gd name="connsiteX4497" fmla="*/ 4432811 w 10032639"/>
                <a:gd name="connsiteY4497" fmla="*/ 835450 h 2801577"/>
                <a:gd name="connsiteX4498" fmla="*/ 1053910 w 10032639"/>
                <a:gd name="connsiteY4498" fmla="*/ 831364 h 2801577"/>
                <a:gd name="connsiteX4499" fmla="*/ 1047071 w 10032639"/>
                <a:gd name="connsiteY4499" fmla="*/ 832804 h 2801577"/>
                <a:gd name="connsiteX4500" fmla="*/ 1040232 w 10032639"/>
                <a:gd name="connsiteY4500" fmla="*/ 832804 h 2801577"/>
                <a:gd name="connsiteX4501" fmla="*/ 1043472 w 10032639"/>
                <a:gd name="connsiteY4501" fmla="*/ 841445 h 2801577"/>
                <a:gd name="connsiteX4502" fmla="*/ 1220203 w 10032639"/>
                <a:gd name="connsiteY4502" fmla="*/ 822723 h 2801577"/>
                <a:gd name="connsiteX4503" fmla="*/ 1195727 w 10032639"/>
                <a:gd name="connsiteY4503" fmla="*/ 836405 h 2801577"/>
                <a:gd name="connsiteX4504" fmla="*/ 1190688 w 10032639"/>
                <a:gd name="connsiteY4504" fmla="*/ 840005 h 2801577"/>
                <a:gd name="connsiteX4505" fmla="*/ 1204366 w 10032639"/>
                <a:gd name="connsiteY4505" fmla="*/ 838205 h 2801577"/>
                <a:gd name="connsiteX4506" fmla="*/ 1211565 w 10032639"/>
                <a:gd name="connsiteY4506" fmla="*/ 832804 h 2801577"/>
                <a:gd name="connsiteX4507" fmla="*/ 3255676 w 10032639"/>
                <a:gd name="connsiteY4507" fmla="*/ 814081 h 2801577"/>
                <a:gd name="connsiteX4508" fmla="*/ 3253876 w 10032639"/>
                <a:gd name="connsiteY4508" fmla="*/ 815522 h 2801577"/>
                <a:gd name="connsiteX4509" fmla="*/ 3255676 w 10032639"/>
                <a:gd name="connsiteY4509" fmla="*/ 815522 h 2801577"/>
                <a:gd name="connsiteX4510" fmla="*/ 9321152 w 10032639"/>
                <a:gd name="connsiteY4510" fmla="*/ 784102 h 2801577"/>
                <a:gd name="connsiteX4511" fmla="*/ 9315751 w 10032639"/>
                <a:gd name="connsiteY4511" fmla="*/ 787343 h 2801577"/>
                <a:gd name="connsiteX4512" fmla="*/ 9312150 w 10032639"/>
                <a:gd name="connsiteY4512" fmla="*/ 792745 h 2801577"/>
                <a:gd name="connsiteX4513" fmla="*/ 9322592 w 10032639"/>
                <a:gd name="connsiteY4513" fmla="*/ 792745 h 2801577"/>
                <a:gd name="connsiteX4514" fmla="*/ 6832658 w 10032639"/>
                <a:gd name="connsiteY4514" fmla="*/ 774700 h 2801577"/>
                <a:gd name="connsiteX4515" fmla="*/ 6869019 w 10032639"/>
                <a:gd name="connsiteY4515" fmla="*/ 776140 h 2801577"/>
                <a:gd name="connsiteX4516" fmla="*/ 6905381 w 10032639"/>
                <a:gd name="connsiteY4516" fmla="*/ 779740 h 2801577"/>
                <a:gd name="connsiteX4517" fmla="*/ 6941742 w 10032639"/>
                <a:gd name="connsiteY4517" fmla="*/ 786579 h 2801577"/>
                <a:gd name="connsiteX4518" fmla="*/ 6974503 w 10032639"/>
                <a:gd name="connsiteY4518" fmla="*/ 797017 h 2801577"/>
                <a:gd name="connsiteX4519" fmla="*/ 7005824 w 10032639"/>
                <a:gd name="connsiteY4519" fmla="*/ 809256 h 2801577"/>
                <a:gd name="connsiteX4520" fmla="*/ 7035344 w 10032639"/>
                <a:gd name="connsiteY4520" fmla="*/ 824734 h 2801577"/>
                <a:gd name="connsiteX4521" fmla="*/ 7062705 w 10032639"/>
                <a:gd name="connsiteY4521" fmla="*/ 842012 h 2801577"/>
                <a:gd name="connsiteX4522" fmla="*/ 7087186 w 10032639"/>
                <a:gd name="connsiteY4522" fmla="*/ 862889 h 2801577"/>
                <a:gd name="connsiteX4523" fmla="*/ 7109507 w 10032639"/>
                <a:gd name="connsiteY4523" fmla="*/ 885206 h 2801577"/>
                <a:gd name="connsiteX4524" fmla="*/ 7128587 w 10032639"/>
                <a:gd name="connsiteY4524" fmla="*/ 893845 h 2801577"/>
                <a:gd name="connsiteX4525" fmla="*/ 7146228 w 10032639"/>
                <a:gd name="connsiteY4525" fmla="*/ 904284 h 2801577"/>
                <a:gd name="connsiteX4526" fmla="*/ 7161708 w 10032639"/>
                <a:gd name="connsiteY4526" fmla="*/ 916522 h 2801577"/>
                <a:gd name="connsiteX4527" fmla="*/ 7178989 w 10032639"/>
                <a:gd name="connsiteY4527" fmla="*/ 928761 h 2801577"/>
                <a:gd name="connsiteX4528" fmla="*/ 7189069 w 10032639"/>
                <a:gd name="connsiteY4528" fmla="*/ 937400 h 2801577"/>
                <a:gd name="connsiteX4529" fmla="*/ 7199509 w 10032639"/>
                <a:gd name="connsiteY4529" fmla="*/ 947838 h 2801577"/>
                <a:gd name="connsiteX4530" fmla="*/ 7214990 w 10032639"/>
                <a:gd name="connsiteY4530" fmla="*/ 970156 h 2801577"/>
                <a:gd name="connsiteX4531" fmla="*/ 7232630 w 10032639"/>
                <a:gd name="connsiteY4531" fmla="*/ 997872 h 2801577"/>
                <a:gd name="connsiteX4532" fmla="*/ 7234070 w 10032639"/>
                <a:gd name="connsiteY4532" fmla="*/ 1001112 h 2801577"/>
                <a:gd name="connsiteX4533" fmla="*/ 7234070 w 10032639"/>
                <a:gd name="connsiteY4533" fmla="*/ 1015150 h 2801577"/>
                <a:gd name="connsiteX4534" fmla="*/ 7223630 w 10032639"/>
                <a:gd name="connsiteY4534" fmla="*/ 1021989 h 2801577"/>
                <a:gd name="connsiteX4535" fmla="*/ 7220390 w 10032639"/>
                <a:gd name="connsiteY4535" fmla="*/ 1023789 h 2801577"/>
                <a:gd name="connsiteX4536" fmla="*/ 7222190 w 10032639"/>
                <a:gd name="connsiteY4536" fmla="*/ 1025589 h 2801577"/>
                <a:gd name="connsiteX4537" fmla="*/ 7225430 w 10032639"/>
                <a:gd name="connsiteY4537" fmla="*/ 1030628 h 2801577"/>
                <a:gd name="connsiteX4538" fmla="*/ 7229030 w 10032639"/>
                <a:gd name="connsiteY4538" fmla="*/ 1036027 h 2801577"/>
                <a:gd name="connsiteX4539" fmla="*/ 7237670 w 10032639"/>
                <a:gd name="connsiteY4539" fmla="*/ 1034228 h 2801577"/>
                <a:gd name="connsiteX4540" fmla="*/ 7244511 w 10032639"/>
                <a:gd name="connsiteY4540" fmla="*/ 1036027 h 2801577"/>
                <a:gd name="connsiteX4541" fmla="*/ 7253151 w 10032639"/>
                <a:gd name="connsiteY4541" fmla="*/ 1037467 h 2801577"/>
                <a:gd name="connsiteX4542" fmla="*/ 7260351 w 10032639"/>
                <a:gd name="connsiteY4542" fmla="*/ 1041067 h 2801577"/>
                <a:gd name="connsiteX4543" fmla="*/ 7267191 w 10032639"/>
                <a:gd name="connsiteY4543" fmla="*/ 1046466 h 2801577"/>
                <a:gd name="connsiteX4544" fmla="*/ 7272231 w 10032639"/>
                <a:gd name="connsiteY4544" fmla="*/ 1051505 h 2801577"/>
                <a:gd name="connsiteX4545" fmla="*/ 7277632 w 10032639"/>
                <a:gd name="connsiteY4545" fmla="*/ 1060144 h 2801577"/>
                <a:gd name="connsiteX4546" fmla="*/ 7282672 w 10032639"/>
                <a:gd name="connsiteY4546" fmla="*/ 1066983 h 2801577"/>
                <a:gd name="connsiteX4547" fmla="*/ 7286272 w 10032639"/>
                <a:gd name="connsiteY4547" fmla="*/ 1079222 h 2801577"/>
                <a:gd name="connsiteX4548" fmla="*/ 7288072 w 10032639"/>
                <a:gd name="connsiteY4548" fmla="*/ 1087861 h 2801577"/>
                <a:gd name="connsiteX4549" fmla="*/ 7286272 w 10032639"/>
                <a:gd name="connsiteY4549" fmla="*/ 1096500 h 2801577"/>
                <a:gd name="connsiteX4550" fmla="*/ 7282672 w 10032639"/>
                <a:gd name="connsiteY4550" fmla="*/ 1105139 h 2801577"/>
                <a:gd name="connsiteX4551" fmla="*/ 7277632 w 10032639"/>
                <a:gd name="connsiteY4551" fmla="*/ 1108738 h 2801577"/>
                <a:gd name="connsiteX4552" fmla="*/ 7284472 w 10032639"/>
                <a:gd name="connsiteY4552" fmla="*/ 1110538 h 2801577"/>
                <a:gd name="connsiteX4553" fmla="*/ 7293112 w 10032639"/>
                <a:gd name="connsiteY4553" fmla="*/ 1113778 h 2801577"/>
                <a:gd name="connsiteX4554" fmla="*/ 7305352 w 10032639"/>
                <a:gd name="connsiteY4554" fmla="*/ 1117377 h 2801577"/>
                <a:gd name="connsiteX4555" fmla="*/ 7312193 w 10032639"/>
                <a:gd name="connsiteY4555" fmla="*/ 1119177 h 2801577"/>
                <a:gd name="connsiteX4556" fmla="*/ 7313993 w 10032639"/>
                <a:gd name="connsiteY4556" fmla="*/ 1127456 h 2801577"/>
                <a:gd name="connsiteX4557" fmla="*/ 7334513 w 10032639"/>
                <a:gd name="connsiteY4557" fmla="*/ 1184689 h 2801577"/>
                <a:gd name="connsiteX4558" fmla="*/ 7355394 w 10032639"/>
                <a:gd name="connsiteY4558" fmla="*/ 1246961 h 2801577"/>
                <a:gd name="connsiteX4559" fmla="*/ 7376275 w 10032639"/>
                <a:gd name="connsiteY4559" fmla="*/ 1311033 h 2801577"/>
                <a:gd name="connsiteX4560" fmla="*/ 7393555 w 10032639"/>
                <a:gd name="connsiteY4560" fmla="*/ 1376904 h 2801577"/>
                <a:gd name="connsiteX4561" fmla="*/ 7407596 w 10032639"/>
                <a:gd name="connsiteY4561" fmla="*/ 1446016 h 2801577"/>
                <a:gd name="connsiteX4562" fmla="*/ 7462677 w 10032639"/>
                <a:gd name="connsiteY4562" fmla="*/ 1420099 h 2801577"/>
                <a:gd name="connsiteX4563" fmla="*/ 7410836 w 10032639"/>
                <a:gd name="connsiteY4563" fmla="*/ 1460054 h 2801577"/>
                <a:gd name="connsiteX4564" fmla="*/ 7423076 w 10032639"/>
                <a:gd name="connsiteY4564" fmla="*/ 1536004 h 2801577"/>
                <a:gd name="connsiteX4565" fmla="*/ 7429916 w 10032639"/>
                <a:gd name="connsiteY4565" fmla="*/ 1591437 h 2801577"/>
                <a:gd name="connsiteX4566" fmla="*/ 7438557 w 10032639"/>
                <a:gd name="connsiteY4566" fmla="*/ 1648670 h 2801577"/>
                <a:gd name="connsiteX4567" fmla="*/ 7452237 w 10032639"/>
                <a:gd name="connsiteY4567" fmla="*/ 1757736 h 2801577"/>
                <a:gd name="connsiteX4568" fmla="*/ 7464477 w 10032639"/>
                <a:gd name="connsiteY4568" fmla="*/ 1868602 h 2801577"/>
                <a:gd name="connsiteX4569" fmla="*/ 7468077 w 10032639"/>
                <a:gd name="connsiteY4569" fmla="*/ 1927275 h 2801577"/>
                <a:gd name="connsiteX4570" fmla="*/ 7473118 w 10032639"/>
                <a:gd name="connsiteY4570" fmla="*/ 1988107 h 2801577"/>
                <a:gd name="connsiteX4571" fmla="*/ 7474918 w 10032639"/>
                <a:gd name="connsiteY4571" fmla="*/ 2008625 h 2801577"/>
                <a:gd name="connsiteX4572" fmla="*/ 7474918 w 10032639"/>
                <a:gd name="connsiteY4572" fmla="*/ 2027702 h 2801577"/>
                <a:gd name="connsiteX4573" fmla="*/ 7474918 w 10032639"/>
                <a:gd name="connsiteY4573" fmla="*/ 2046780 h 2801577"/>
                <a:gd name="connsiteX4574" fmla="*/ 7471317 w 10032639"/>
                <a:gd name="connsiteY4574" fmla="*/ 2064058 h 2801577"/>
                <a:gd name="connsiteX4575" fmla="*/ 7469517 w 10032639"/>
                <a:gd name="connsiteY4575" fmla="*/ 2079536 h 2801577"/>
                <a:gd name="connsiteX4576" fmla="*/ 7469517 w 10032639"/>
                <a:gd name="connsiteY4576" fmla="*/ 2095374 h 2801577"/>
                <a:gd name="connsiteX4577" fmla="*/ 7469517 w 10032639"/>
                <a:gd name="connsiteY4577" fmla="*/ 2110852 h 2801577"/>
                <a:gd name="connsiteX4578" fmla="*/ 7471317 w 10032639"/>
                <a:gd name="connsiteY4578" fmla="*/ 2124890 h 2801577"/>
                <a:gd name="connsiteX4579" fmla="*/ 7473118 w 10032639"/>
                <a:gd name="connsiteY4579" fmla="*/ 2140368 h 2801577"/>
                <a:gd name="connsiteX4580" fmla="*/ 7474918 w 10032639"/>
                <a:gd name="connsiteY4580" fmla="*/ 2155846 h 2801577"/>
                <a:gd name="connsiteX4581" fmla="*/ 7478158 w 10032639"/>
                <a:gd name="connsiteY4581" fmla="*/ 2169884 h 2801577"/>
                <a:gd name="connsiteX4582" fmla="*/ 7483558 w 10032639"/>
                <a:gd name="connsiteY4582" fmla="*/ 2181763 h 2801577"/>
                <a:gd name="connsiteX4583" fmla="*/ 7485358 w 10032639"/>
                <a:gd name="connsiteY4583" fmla="*/ 2195801 h 2801577"/>
                <a:gd name="connsiteX4584" fmla="*/ 7488598 w 10032639"/>
                <a:gd name="connsiteY4584" fmla="*/ 2218118 h 2801577"/>
                <a:gd name="connsiteX4585" fmla="*/ 7490398 w 10032639"/>
                <a:gd name="connsiteY4585" fmla="*/ 2237196 h 2801577"/>
                <a:gd name="connsiteX4586" fmla="*/ 7500838 w 10032639"/>
                <a:gd name="connsiteY4586" fmla="*/ 2242235 h 2801577"/>
                <a:gd name="connsiteX4587" fmla="*/ 7516319 w 10032639"/>
                <a:gd name="connsiteY4587" fmla="*/ 2249434 h 2801577"/>
                <a:gd name="connsiteX4588" fmla="*/ 7535399 w 10032639"/>
                <a:gd name="connsiteY4588" fmla="*/ 2256274 h 2801577"/>
                <a:gd name="connsiteX4589" fmla="*/ 7559880 w 10032639"/>
                <a:gd name="connsiteY4589" fmla="*/ 2261313 h 2801577"/>
                <a:gd name="connsiteX4590" fmla="*/ 7585801 w 10032639"/>
                <a:gd name="connsiteY4590" fmla="*/ 2268512 h 2801577"/>
                <a:gd name="connsiteX4591" fmla="*/ 7609922 w 10032639"/>
                <a:gd name="connsiteY4591" fmla="*/ 2270312 h 2801577"/>
                <a:gd name="connsiteX4592" fmla="*/ 7632242 w 10032639"/>
                <a:gd name="connsiteY4592" fmla="*/ 2270312 h 2801577"/>
                <a:gd name="connsiteX4593" fmla="*/ 7649523 w 10032639"/>
                <a:gd name="connsiteY4593" fmla="*/ 2268512 h 2801577"/>
                <a:gd name="connsiteX4594" fmla="*/ 7661763 w 10032639"/>
                <a:gd name="connsiteY4594" fmla="*/ 2268512 h 2801577"/>
                <a:gd name="connsiteX4595" fmla="*/ 7670403 w 10032639"/>
                <a:gd name="connsiteY4595" fmla="*/ 2266712 h 2801577"/>
                <a:gd name="connsiteX4596" fmla="*/ 7677604 w 10032639"/>
                <a:gd name="connsiteY4596" fmla="*/ 2263113 h 2801577"/>
                <a:gd name="connsiteX4597" fmla="*/ 7684444 w 10032639"/>
                <a:gd name="connsiteY4597" fmla="*/ 2258073 h 2801577"/>
                <a:gd name="connsiteX4598" fmla="*/ 7691284 w 10032639"/>
                <a:gd name="connsiteY4598" fmla="*/ 2252674 h 2801577"/>
                <a:gd name="connsiteX4599" fmla="*/ 7698124 w 10032639"/>
                <a:gd name="connsiteY4599" fmla="*/ 2251234 h 2801577"/>
                <a:gd name="connsiteX4600" fmla="*/ 7705324 w 10032639"/>
                <a:gd name="connsiteY4600" fmla="*/ 2249434 h 2801577"/>
                <a:gd name="connsiteX4601" fmla="*/ 7713965 w 10032639"/>
                <a:gd name="connsiteY4601" fmla="*/ 2249434 h 2801577"/>
                <a:gd name="connsiteX4602" fmla="*/ 7720805 w 10032639"/>
                <a:gd name="connsiteY4602" fmla="*/ 2249434 h 2801577"/>
                <a:gd name="connsiteX4603" fmla="*/ 7727645 w 10032639"/>
                <a:gd name="connsiteY4603" fmla="*/ 2252674 h 2801577"/>
                <a:gd name="connsiteX4604" fmla="*/ 7734486 w 10032639"/>
                <a:gd name="connsiteY4604" fmla="*/ 2256274 h 2801577"/>
                <a:gd name="connsiteX4605" fmla="*/ 7741326 w 10032639"/>
                <a:gd name="connsiteY4605" fmla="*/ 2259873 h 2801577"/>
                <a:gd name="connsiteX4606" fmla="*/ 7746726 w 10032639"/>
                <a:gd name="connsiteY4606" fmla="*/ 2263113 h 2801577"/>
                <a:gd name="connsiteX4607" fmla="*/ 7748526 w 10032639"/>
                <a:gd name="connsiteY4607" fmla="*/ 2270312 h 2801577"/>
                <a:gd name="connsiteX4608" fmla="*/ 7749966 w 10032639"/>
                <a:gd name="connsiteY4608" fmla="*/ 2282190 h 2801577"/>
                <a:gd name="connsiteX4609" fmla="*/ 7748526 w 10032639"/>
                <a:gd name="connsiteY4609" fmla="*/ 2292629 h 2801577"/>
                <a:gd name="connsiteX4610" fmla="*/ 7746726 w 10032639"/>
                <a:gd name="connsiteY4610" fmla="*/ 2301268 h 2801577"/>
                <a:gd name="connsiteX4611" fmla="*/ 7743126 w 10032639"/>
                <a:gd name="connsiteY4611" fmla="*/ 2308107 h 2801577"/>
                <a:gd name="connsiteX4612" fmla="*/ 7739886 w 10032639"/>
                <a:gd name="connsiteY4612" fmla="*/ 2313506 h 2801577"/>
                <a:gd name="connsiteX4613" fmla="*/ 7734486 w 10032639"/>
                <a:gd name="connsiteY4613" fmla="*/ 2316746 h 2801577"/>
                <a:gd name="connsiteX4614" fmla="*/ 7725845 w 10032639"/>
                <a:gd name="connsiteY4614" fmla="*/ 2322145 h 2801577"/>
                <a:gd name="connsiteX4615" fmla="*/ 7720805 w 10032639"/>
                <a:gd name="connsiteY4615" fmla="*/ 2325385 h 2801577"/>
                <a:gd name="connsiteX4616" fmla="*/ 7719005 w 10032639"/>
                <a:gd name="connsiteY4616" fmla="*/ 2330784 h 2801577"/>
                <a:gd name="connsiteX4617" fmla="*/ 7717205 w 10032639"/>
                <a:gd name="connsiteY4617" fmla="*/ 2335824 h 2801577"/>
                <a:gd name="connsiteX4618" fmla="*/ 7717205 w 10032639"/>
                <a:gd name="connsiteY4618" fmla="*/ 2341223 h 2801577"/>
                <a:gd name="connsiteX4619" fmla="*/ 7719005 w 10032639"/>
                <a:gd name="connsiteY4619" fmla="*/ 2356701 h 2801577"/>
                <a:gd name="connsiteX4620" fmla="*/ 7722605 w 10032639"/>
                <a:gd name="connsiteY4620" fmla="*/ 2368579 h 2801577"/>
                <a:gd name="connsiteX4621" fmla="*/ 7725845 w 10032639"/>
                <a:gd name="connsiteY4621" fmla="*/ 2377218 h 2801577"/>
                <a:gd name="connsiteX4622" fmla="*/ 7732686 w 10032639"/>
                <a:gd name="connsiteY4622" fmla="*/ 2384417 h 2801577"/>
                <a:gd name="connsiteX4623" fmla="*/ 7741326 w 10032639"/>
                <a:gd name="connsiteY4623" fmla="*/ 2393056 h 2801577"/>
                <a:gd name="connsiteX4624" fmla="*/ 7753566 w 10032639"/>
                <a:gd name="connsiteY4624" fmla="*/ 2399895 h 2801577"/>
                <a:gd name="connsiteX4625" fmla="*/ 7779487 w 10032639"/>
                <a:gd name="connsiteY4625" fmla="*/ 2415733 h 2801577"/>
                <a:gd name="connsiteX4626" fmla="*/ 7786327 w 10032639"/>
                <a:gd name="connsiteY4626" fmla="*/ 2420773 h 2801577"/>
                <a:gd name="connsiteX4627" fmla="*/ 7786327 w 10032639"/>
                <a:gd name="connsiteY4627" fmla="*/ 2429412 h 2801577"/>
                <a:gd name="connsiteX4628" fmla="*/ 7784527 w 10032639"/>
                <a:gd name="connsiteY4628" fmla="*/ 2439850 h 2801577"/>
                <a:gd name="connsiteX4629" fmla="*/ 7783087 w 10032639"/>
                <a:gd name="connsiteY4629" fmla="*/ 2450289 h 2801577"/>
                <a:gd name="connsiteX4630" fmla="*/ 7779487 w 10032639"/>
                <a:gd name="connsiteY4630" fmla="*/ 2457128 h 2801577"/>
                <a:gd name="connsiteX4631" fmla="*/ 7775887 w 10032639"/>
                <a:gd name="connsiteY4631" fmla="*/ 2463967 h 2801577"/>
                <a:gd name="connsiteX4632" fmla="*/ 7770847 w 10032639"/>
                <a:gd name="connsiteY4632" fmla="*/ 2469007 h 2801577"/>
                <a:gd name="connsiteX4633" fmla="*/ 7764006 w 10032639"/>
                <a:gd name="connsiteY4633" fmla="*/ 2472606 h 2801577"/>
                <a:gd name="connsiteX4634" fmla="*/ 7758606 w 10032639"/>
                <a:gd name="connsiteY4634" fmla="*/ 2474406 h 2801577"/>
                <a:gd name="connsiteX4635" fmla="*/ 7751766 w 10032639"/>
                <a:gd name="connsiteY4635" fmla="*/ 2476206 h 2801577"/>
                <a:gd name="connsiteX4636" fmla="*/ 7748526 w 10032639"/>
                <a:gd name="connsiteY4636" fmla="*/ 2476206 h 2801577"/>
                <a:gd name="connsiteX4637" fmla="*/ 7748526 w 10032639"/>
                <a:gd name="connsiteY4637" fmla="*/ 2479445 h 2801577"/>
                <a:gd name="connsiteX4638" fmla="*/ 7748526 w 10032639"/>
                <a:gd name="connsiteY4638" fmla="*/ 2559355 h 2801577"/>
                <a:gd name="connsiteX4639" fmla="*/ 7746726 w 10032639"/>
                <a:gd name="connsiteY4639" fmla="*/ 2578433 h 2801577"/>
                <a:gd name="connsiteX4640" fmla="*/ 7748526 w 10032639"/>
                <a:gd name="connsiteY4640" fmla="*/ 2593911 h 2801577"/>
                <a:gd name="connsiteX4641" fmla="*/ 7753566 w 10032639"/>
                <a:gd name="connsiteY4641" fmla="*/ 2607589 h 2801577"/>
                <a:gd name="connsiteX4642" fmla="*/ 7762206 w 10032639"/>
                <a:gd name="connsiteY4642" fmla="*/ 2618028 h 2801577"/>
                <a:gd name="connsiteX4643" fmla="*/ 7769047 w 10032639"/>
                <a:gd name="connsiteY4643" fmla="*/ 2624867 h 2801577"/>
                <a:gd name="connsiteX4644" fmla="*/ 7765807 w 10032639"/>
                <a:gd name="connsiteY4644" fmla="*/ 2633506 h 2801577"/>
                <a:gd name="connsiteX4645" fmla="*/ 7760406 w 10032639"/>
                <a:gd name="connsiteY4645" fmla="*/ 2643945 h 2801577"/>
                <a:gd name="connsiteX4646" fmla="*/ 7753566 w 10032639"/>
                <a:gd name="connsiteY4646" fmla="*/ 2654383 h 2801577"/>
                <a:gd name="connsiteX4647" fmla="*/ 7744926 w 10032639"/>
                <a:gd name="connsiteY4647" fmla="*/ 2661223 h 2801577"/>
                <a:gd name="connsiteX4648" fmla="*/ 7732686 w 10032639"/>
                <a:gd name="connsiteY4648" fmla="*/ 2666622 h 2801577"/>
                <a:gd name="connsiteX4649" fmla="*/ 7734486 w 10032639"/>
                <a:gd name="connsiteY4649" fmla="*/ 2671661 h 2801577"/>
                <a:gd name="connsiteX4650" fmla="*/ 7736286 w 10032639"/>
                <a:gd name="connsiteY4650" fmla="*/ 2696138 h 2801577"/>
                <a:gd name="connsiteX4651" fmla="*/ 7738086 w 10032639"/>
                <a:gd name="connsiteY4651" fmla="*/ 2704777 h 2801577"/>
                <a:gd name="connsiteX4652" fmla="*/ 7731245 w 10032639"/>
                <a:gd name="connsiteY4652" fmla="*/ 2709816 h 2801577"/>
                <a:gd name="connsiteX4653" fmla="*/ 7691284 w 10032639"/>
                <a:gd name="connsiteY4653" fmla="*/ 2737533 h 2801577"/>
                <a:gd name="connsiteX4654" fmla="*/ 7682644 w 10032639"/>
                <a:gd name="connsiteY4654" fmla="*/ 2744372 h 2801577"/>
                <a:gd name="connsiteX4655" fmla="*/ 7672203 w 10032639"/>
                <a:gd name="connsiteY4655" fmla="*/ 2751211 h 2801577"/>
                <a:gd name="connsiteX4656" fmla="*/ 7663563 w 10032639"/>
                <a:gd name="connsiteY4656" fmla="*/ 2758050 h 2801577"/>
                <a:gd name="connsiteX4657" fmla="*/ 7654923 w 10032639"/>
                <a:gd name="connsiteY4657" fmla="*/ 2765249 h 2801577"/>
                <a:gd name="connsiteX4658" fmla="*/ 7651323 w 10032639"/>
                <a:gd name="connsiteY4658" fmla="*/ 2770289 h 2801577"/>
                <a:gd name="connsiteX4659" fmla="*/ 7644483 w 10032639"/>
                <a:gd name="connsiteY4659" fmla="*/ 2770289 h 2801577"/>
                <a:gd name="connsiteX4660" fmla="*/ 7589041 w 10032639"/>
                <a:gd name="connsiteY4660" fmla="*/ 2768489 h 2801577"/>
                <a:gd name="connsiteX4661" fmla="*/ 7535399 w 10032639"/>
                <a:gd name="connsiteY4661" fmla="*/ 2766689 h 2801577"/>
                <a:gd name="connsiteX4662" fmla="*/ 7433516 w 10032639"/>
                <a:gd name="connsiteY4662" fmla="*/ 2761650 h 2801577"/>
                <a:gd name="connsiteX4663" fmla="*/ 7379515 w 10032639"/>
                <a:gd name="connsiteY4663" fmla="*/ 2758050 h 2801577"/>
                <a:gd name="connsiteX4664" fmla="*/ 7325873 w 10032639"/>
                <a:gd name="connsiteY4664" fmla="*/ 2753011 h 2801577"/>
                <a:gd name="connsiteX4665" fmla="*/ 7246311 w 10032639"/>
                <a:gd name="connsiteY4665" fmla="*/ 2746172 h 2801577"/>
                <a:gd name="connsiteX4666" fmla="*/ 7062705 w 10032639"/>
                <a:gd name="connsiteY4666" fmla="*/ 2735733 h 2801577"/>
                <a:gd name="connsiteX4667" fmla="*/ 7016264 w 10032639"/>
                <a:gd name="connsiteY4667" fmla="*/ 2733933 h 2801577"/>
                <a:gd name="connsiteX4668" fmla="*/ 6969462 w 10032639"/>
                <a:gd name="connsiteY4668" fmla="*/ 2733933 h 2801577"/>
                <a:gd name="connsiteX4669" fmla="*/ 6869019 w 10032639"/>
                <a:gd name="connsiteY4669" fmla="*/ 2739333 h 2801577"/>
                <a:gd name="connsiteX4670" fmla="*/ 6856779 w 10032639"/>
                <a:gd name="connsiteY4670" fmla="*/ 2739333 h 2801577"/>
                <a:gd name="connsiteX4671" fmla="*/ 6853539 w 10032639"/>
                <a:gd name="connsiteY4671" fmla="*/ 2727094 h 2801577"/>
                <a:gd name="connsiteX4672" fmla="*/ 6843099 w 10032639"/>
                <a:gd name="connsiteY4672" fmla="*/ 2666622 h 2801577"/>
                <a:gd name="connsiteX4673" fmla="*/ 6841299 w 10032639"/>
                <a:gd name="connsiteY4673" fmla="*/ 2661223 h 2801577"/>
                <a:gd name="connsiteX4674" fmla="*/ 6839499 w 10032639"/>
                <a:gd name="connsiteY4674" fmla="*/ 2656183 h 2801577"/>
                <a:gd name="connsiteX4675" fmla="*/ 6837699 w 10032639"/>
                <a:gd name="connsiteY4675" fmla="*/ 2650784 h 2801577"/>
                <a:gd name="connsiteX4676" fmla="*/ 6832658 w 10032639"/>
                <a:gd name="connsiteY4676" fmla="*/ 2645744 h 2801577"/>
                <a:gd name="connsiteX4677" fmla="*/ 6829058 w 10032639"/>
                <a:gd name="connsiteY4677" fmla="*/ 2643945 h 2801577"/>
                <a:gd name="connsiteX4678" fmla="*/ 6825818 w 10032639"/>
                <a:gd name="connsiteY4678" fmla="*/ 2643945 h 2801577"/>
                <a:gd name="connsiteX4679" fmla="*/ 6809978 w 10032639"/>
                <a:gd name="connsiteY4679" fmla="*/ 2643945 h 2801577"/>
                <a:gd name="connsiteX4680" fmla="*/ 6809978 w 10032639"/>
                <a:gd name="connsiteY4680" fmla="*/ 2628467 h 2801577"/>
                <a:gd name="connsiteX4681" fmla="*/ 6811778 w 10032639"/>
                <a:gd name="connsiteY4681" fmla="*/ 2611189 h 2801577"/>
                <a:gd name="connsiteX4682" fmla="*/ 6815378 w 10032639"/>
                <a:gd name="connsiteY4682" fmla="*/ 2595711 h 2801577"/>
                <a:gd name="connsiteX4683" fmla="*/ 6820418 w 10032639"/>
                <a:gd name="connsiteY4683" fmla="*/ 2581673 h 2801577"/>
                <a:gd name="connsiteX4684" fmla="*/ 6827618 w 10032639"/>
                <a:gd name="connsiteY4684" fmla="*/ 2567994 h 2801577"/>
                <a:gd name="connsiteX4685" fmla="*/ 6825818 w 10032639"/>
                <a:gd name="connsiteY4685" fmla="*/ 2567994 h 2801577"/>
                <a:gd name="connsiteX4686" fmla="*/ 6818618 w 10032639"/>
                <a:gd name="connsiteY4686" fmla="*/ 2564395 h 2801577"/>
                <a:gd name="connsiteX4687" fmla="*/ 6811778 w 10032639"/>
                <a:gd name="connsiteY4687" fmla="*/ 2561155 h 2801577"/>
                <a:gd name="connsiteX4688" fmla="*/ 6806738 w 10032639"/>
                <a:gd name="connsiteY4688" fmla="*/ 2553956 h 2801577"/>
                <a:gd name="connsiteX4689" fmla="*/ 6803138 w 10032639"/>
                <a:gd name="connsiteY4689" fmla="*/ 2545317 h 2801577"/>
                <a:gd name="connsiteX4690" fmla="*/ 6799537 w 10032639"/>
                <a:gd name="connsiteY4690" fmla="*/ 2533079 h 2801577"/>
                <a:gd name="connsiteX4691" fmla="*/ 6798097 w 10032639"/>
                <a:gd name="connsiteY4691" fmla="*/ 2523000 h 2801577"/>
                <a:gd name="connsiteX4692" fmla="*/ 6798097 w 10032639"/>
                <a:gd name="connsiteY4692" fmla="*/ 2512561 h 2801577"/>
                <a:gd name="connsiteX4693" fmla="*/ 6799537 w 10032639"/>
                <a:gd name="connsiteY4693" fmla="*/ 2502123 h 2801577"/>
                <a:gd name="connsiteX4694" fmla="*/ 6803138 w 10032639"/>
                <a:gd name="connsiteY4694" fmla="*/ 2493484 h 2801577"/>
                <a:gd name="connsiteX4695" fmla="*/ 6808178 w 10032639"/>
                <a:gd name="connsiteY4695" fmla="*/ 2484845 h 2801577"/>
                <a:gd name="connsiteX4696" fmla="*/ 6817178 w 10032639"/>
                <a:gd name="connsiteY4696" fmla="*/ 2476206 h 2801577"/>
                <a:gd name="connsiteX4697" fmla="*/ 6825818 w 10032639"/>
                <a:gd name="connsiteY4697" fmla="*/ 2469007 h 2801577"/>
                <a:gd name="connsiteX4698" fmla="*/ 6848139 w 10032639"/>
                <a:gd name="connsiteY4698" fmla="*/ 2457128 h 2801577"/>
                <a:gd name="connsiteX4699" fmla="*/ 6872620 w 10032639"/>
                <a:gd name="connsiteY4699" fmla="*/ 2444890 h 2801577"/>
                <a:gd name="connsiteX4700" fmla="*/ 6874420 w 10032639"/>
                <a:gd name="connsiteY4700" fmla="*/ 2346262 h 2801577"/>
                <a:gd name="connsiteX4701" fmla="*/ 6877660 w 10032639"/>
                <a:gd name="connsiteY4701" fmla="*/ 2244035 h 2801577"/>
                <a:gd name="connsiteX4702" fmla="*/ 6879460 w 10032639"/>
                <a:gd name="connsiteY4702" fmla="*/ 2218118 h 2801577"/>
                <a:gd name="connsiteX4703" fmla="*/ 6881260 w 10032639"/>
                <a:gd name="connsiteY4703" fmla="*/ 2155846 h 2801577"/>
                <a:gd name="connsiteX4704" fmla="*/ 6883060 w 10032639"/>
                <a:gd name="connsiteY4704" fmla="*/ 2091774 h 2801577"/>
                <a:gd name="connsiteX4705" fmla="*/ 6881260 w 10032639"/>
                <a:gd name="connsiteY4705" fmla="*/ 2029502 h 2801577"/>
                <a:gd name="connsiteX4706" fmla="*/ 6879460 w 10032639"/>
                <a:gd name="connsiteY4706" fmla="*/ 1967230 h 2801577"/>
                <a:gd name="connsiteX4707" fmla="*/ 6875860 w 10032639"/>
                <a:gd name="connsiteY4707" fmla="*/ 1906758 h 2801577"/>
                <a:gd name="connsiteX4708" fmla="*/ 6869019 w 10032639"/>
                <a:gd name="connsiteY4708" fmla="*/ 1847725 h 2801577"/>
                <a:gd name="connsiteX4709" fmla="*/ 6860379 w 10032639"/>
                <a:gd name="connsiteY4709" fmla="*/ 1789052 h 2801577"/>
                <a:gd name="connsiteX4710" fmla="*/ 6853539 w 10032639"/>
                <a:gd name="connsiteY4710" fmla="*/ 1735419 h 2801577"/>
                <a:gd name="connsiteX4711" fmla="*/ 6846699 w 10032639"/>
                <a:gd name="connsiteY4711" fmla="*/ 1709142 h 2801577"/>
                <a:gd name="connsiteX4712" fmla="*/ 6839499 w 10032639"/>
                <a:gd name="connsiteY4712" fmla="*/ 1683226 h 2801577"/>
                <a:gd name="connsiteX4713" fmla="*/ 6830858 w 10032639"/>
                <a:gd name="connsiteY4713" fmla="*/ 1659109 h 2801577"/>
                <a:gd name="connsiteX4714" fmla="*/ 6822218 w 10032639"/>
                <a:gd name="connsiteY4714" fmla="*/ 1634992 h 2801577"/>
                <a:gd name="connsiteX4715" fmla="*/ 6811778 w 10032639"/>
                <a:gd name="connsiteY4715" fmla="*/ 1612315 h 2801577"/>
                <a:gd name="connsiteX4716" fmla="*/ 6799537 w 10032639"/>
                <a:gd name="connsiteY4716" fmla="*/ 1591437 h 2801577"/>
                <a:gd name="connsiteX4717" fmla="*/ 6787657 w 10032639"/>
                <a:gd name="connsiteY4717" fmla="*/ 1572360 h 2801577"/>
                <a:gd name="connsiteX4718" fmla="*/ 6775417 w 10032639"/>
                <a:gd name="connsiteY4718" fmla="*/ 1555082 h 2801577"/>
                <a:gd name="connsiteX4719" fmla="*/ 6764976 w 10032639"/>
                <a:gd name="connsiteY4719" fmla="*/ 1541404 h 2801577"/>
                <a:gd name="connsiteX4720" fmla="*/ 6754896 w 10032639"/>
                <a:gd name="connsiteY4720" fmla="*/ 1529165 h 2801577"/>
                <a:gd name="connsiteX4721" fmla="*/ 6742656 w 10032639"/>
                <a:gd name="connsiteY4721" fmla="*/ 1517287 h 2801577"/>
                <a:gd name="connsiteX4722" fmla="*/ 6728975 w 10032639"/>
                <a:gd name="connsiteY4722" fmla="*/ 1505048 h 2801577"/>
                <a:gd name="connsiteX4723" fmla="*/ 6714935 w 10032639"/>
                <a:gd name="connsiteY4723" fmla="*/ 1494610 h 2801577"/>
                <a:gd name="connsiteX4724" fmla="*/ 6699454 w 10032639"/>
                <a:gd name="connsiteY4724" fmla="*/ 1484171 h 2801577"/>
                <a:gd name="connsiteX4725" fmla="*/ 6683614 w 10032639"/>
                <a:gd name="connsiteY4725" fmla="*/ 1475532 h 2801577"/>
                <a:gd name="connsiteX4726" fmla="*/ 6666333 w 10032639"/>
                <a:gd name="connsiteY4726" fmla="*/ 1466893 h 2801577"/>
                <a:gd name="connsiteX4727" fmla="*/ 6649053 w 10032639"/>
                <a:gd name="connsiteY4727" fmla="*/ 1460054 h 2801577"/>
                <a:gd name="connsiteX4728" fmla="*/ 6629972 w 10032639"/>
                <a:gd name="connsiteY4728" fmla="*/ 1453215 h 2801577"/>
                <a:gd name="connsiteX4729" fmla="*/ 6609452 w 10032639"/>
                <a:gd name="connsiteY4729" fmla="*/ 1449615 h 2801577"/>
                <a:gd name="connsiteX4730" fmla="*/ 6586771 w 10032639"/>
                <a:gd name="connsiteY4730" fmla="*/ 1446016 h 2801577"/>
                <a:gd name="connsiteX4731" fmla="*/ 6564450 w 10032639"/>
                <a:gd name="connsiteY4731" fmla="*/ 1442776 h 2801577"/>
                <a:gd name="connsiteX4732" fmla="*/ 6538170 w 10032639"/>
                <a:gd name="connsiteY4732" fmla="*/ 1440976 h 2801577"/>
                <a:gd name="connsiteX4733" fmla="*/ 6512249 w 10032639"/>
                <a:gd name="connsiteY4733" fmla="*/ 1440976 h 2801577"/>
                <a:gd name="connsiteX4734" fmla="*/ 6486328 w 10032639"/>
                <a:gd name="connsiteY4734" fmla="*/ 1440976 h 2801577"/>
                <a:gd name="connsiteX4735" fmla="*/ 6470848 w 10032639"/>
                <a:gd name="connsiteY4735" fmla="*/ 1444576 h 2801577"/>
                <a:gd name="connsiteX4736" fmla="*/ 6455367 w 10032639"/>
                <a:gd name="connsiteY4736" fmla="*/ 1449615 h 2801577"/>
                <a:gd name="connsiteX4737" fmla="*/ 6441327 w 10032639"/>
                <a:gd name="connsiteY4737" fmla="*/ 1455015 h 2801577"/>
                <a:gd name="connsiteX4738" fmla="*/ 6427646 w 10032639"/>
                <a:gd name="connsiteY4738" fmla="*/ 1461854 h 2801577"/>
                <a:gd name="connsiteX4739" fmla="*/ 6413606 w 10032639"/>
                <a:gd name="connsiteY4739" fmla="*/ 1470493 h 2801577"/>
                <a:gd name="connsiteX4740" fmla="*/ 6398125 w 10032639"/>
                <a:gd name="connsiteY4740" fmla="*/ 1474092 h 2801577"/>
                <a:gd name="connsiteX4741" fmla="*/ 6382645 w 10032639"/>
                <a:gd name="connsiteY4741" fmla="*/ 1475532 h 2801577"/>
                <a:gd name="connsiteX4742" fmla="*/ 6365004 w 10032639"/>
                <a:gd name="connsiteY4742" fmla="*/ 1474092 h 2801577"/>
                <a:gd name="connsiteX4743" fmla="*/ 6358164 w 10032639"/>
                <a:gd name="connsiteY4743" fmla="*/ 1500009 h 2801577"/>
                <a:gd name="connsiteX4744" fmla="*/ 6354924 w 10032639"/>
                <a:gd name="connsiteY4744" fmla="*/ 1527365 h 2801577"/>
                <a:gd name="connsiteX4745" fmla="*/ 6353124 w 10032639"/>
                <a:gd name="connsiteY4745" fmla="*/ 1555082 h 2801577"/>
                <a:gd name="connsiteX4746" fmla="*/ 6354924 w 10032639"/>
                <a:gd name="connsiteY4746" fmla="*/ 1586398 h 2801577"/>
                <a:gd name="connsiteX4747" fmla="*/ 6359964 w 10032639"/>
                <a:gd name="connsiteY4747" fmla="*/ 1655509 h 2801577"/>
                <a:gd name="connsiteX4748" fmla="*/ 6361764 w 10032639"/>
                <a:gd name="connsiteY4748" fmla="*/ 1688265 h 2801577"/>
                <a:gd name="connsiteX4749" fmla="*/ 6361764 w 10032639"/>
                <a:gd name="connsiteY4749" fmla="*/ 1721381 h 2801577"/>
                <a:gd name="connsiteX4750" fmla="*/ 6361764 w 10032639"/>
                <a:gd name="connsiteY4750" fmla="*/ 1731820 h 2801577"/>
                <a:gd name="connsiteX4751" fmla="*/ 6359964 w 10032639"/>
                <a:gd name="connsiteY4751" fmla="*/ 1738659 h 2801577"/>
                <a:gd name="connsiteX4752" fmla="*/ 6356364 w 10032639"/>
                <a:gd name="connsiteY4752" fmla="*/ 1747298 h 2801577"/>
                <a:gd name="connsiteX4753" fmla="*/ 6353124 w 10032639"/>
                <a:gd name="connsiteY4753" fmla="*/ 1757736 h 2801577"/>
                <a:gd name="connsiteX4754" fmla="*/ 6351324 w 10032639"/>
                <a:gd name="connsiteY4754" fmla="*/ 1764576 h 2801577"/>
                <a:gd name="connsiteX4755" fmla="*/ 6348084 w 10032639"/>
                <a:gd name="connsiteY4755" fmla="*/ 1800931 h 2801577"/>
                <a:gd name="connsiteX4756" fmla="*/ 6349524 w 10032639"/>
                <a:gd name="connsiteY4756" fmla="*/ 1833687 h 2801577"/>
                <a:gd name="connsiteX4757" fmla="*/ 6351324 w 10032639"/>
                <a:gd name="connsiteY4757" fmla="*/ 1866803 h 2801577"/>
                <a:gd name="connsiteX4758" fmla="*/ 6358164 w 10032639"/>
                <a:gd name="connsiteY4758" fmla="*/ 1898119 h 2801577"/>
                <a:gd name="connsiteX4759" fmla="*/ 6361764 w 10032639"/>
                <a:gd name="connsiteY4759" fmla="*/ 1932674 h 2801577"/>
                <a:gd name="connsiteX4760" fmla="*/ 6365004 w 10032639"/>
                <a:gd name="connsiteY4760" fmla="*/ 1969030 h 2801577"/>
                <a:gd name="connsiteX4761" fmla="*/ 6365004 w 10032639"/>
                <a:gd name="connsiteY4761" fmla="*/ 2003585 h 2801577"/>
                <a:gd name="connsiteX4762" fmla="*/ 6361764 w 10032639"/>
                <a:gd name="connsiteY4762" fmla="*/ 2039941 h 2801577"/>
                <a:gd name="connsiteX4763" fmla="*/ 6361764 w 10032639"/>
                <a:gd name="connsiteY4763" fmla="*/ 2060818 h 2801577"/>
                <a:gd name="connsiteX4764" fmla="*/ 6359964 w 10032639"/>
                <a:gd name="connsiteY4764" fmla="*/ 2072697 h 2801577"/>
                <a:gd name="connsiteX4765" fmla="*/ 6358164 w 10032639"/>
                <a:gd name="connsiteY4765" fmla="*/ 2084935 h 2801577"/>
                <a:gd name="connsiteX4766" fmla="*/ 6356364 w 10032639"/>
                <a:gd name="connsiteY4766" fmla="*/ 2093574 h 2801577"/>
                <a:gd name="connsiteX4767" fmla="*/ 6358164 w 10032639"/>
                <a:gd name="connsiteY4767" fmla="*/ 2104013 h 2801577"/>
                <a:gd name="connsiteX4768" fmla="*/ 6361764 w 10032639"/>
                <a:gd name="connsiteY4768" fmla="*/ 2123090 h 2801577"/>
                <a:gd name="connsiteX4769" fmla="*/ 6363564 w 10032639"/>
                <a:gd name="connsiteY4769" fmla="*/ 2142168 h 2801577"/>
                <a:gd name="connsiteX4770" fmla="*/ 6366804 w 10032639"/>
                <a:gd name="connsiteY4770" fmla="*/ 2157646 h 2801577"/>
                <a:gd name="connsiteX4771" fmla="*/ 6372205 w 10032639"/>
                <a:gd name="connsiteY4771" fmla="*/ 2174924 h 2801577"/>
                <a:gd name="connsiteX4772" fmla="*/ 6379045 w 10032639"/>
                <a:gd name="connsiteY4772" fmla="*/ 2192202 h 2801577"/>
                <a:gd name="connsiteX4773" fmla="*/ 6385885 w 10032639"/>
                <a:gd name="connsiteY4773" fmla="*/ 2211279 h 2801577"/>
                <a:gd name="connsiteX4774" fmla="*/ 6389485 w 10032639"/>
                <a:gd name="connsiteY4774" fmla="*/ 2231797 h 2801577"/>
                <a:gd name="connsiteX4775" fmla="*/ 6389485 w 10032639"/>
                <a:gd name="connsiteY4775" fmla="*/ 2252674 h 2801577"/>
                <a:gd name="connsiteX4776" fmla="*/ 6385885 w 10032639"/>
                <a:gd name="connsiteY4776" fmla="*/ 2273551 h 2801577"/>
                <a:gd name="connsiteX4777" fmla="*/ 6394525 w 10032639"/>
                <a:gd name="connsiteY4777" fmla="*/ 2270312 h 2801577"/>
                <a:gd name="connsiteX4778" fmla="*/ 6401726 w 10032639"/>
                <a:gd name="connsiteY4778" fmla="*/ 2264912 h 2801577"/>
                <a:gd name="connsiteX4779" fmla="*/ 6410366 w 10032639"/>
                <a:gd name="connsiteY4779" fmla="*/ 2258073 h 2801577"/>
                <a:gd name="connsiteX4780" fmla="*/ 6422246 w 10032639"/>
                <a:gd name="connsiteY4780" fmla="*/ 2254474 h 2801577"/>
                <a:gd name="connsiteX4781" fmla="*/ 6438087 w 10032639"/>
                <a:gd name="connsiteY4781" fmla="*/ 2251234 h 2801577"/>
                <a:gd name="connsiteX4782" fmla="*/ 6453567 w 10032639"/>
                <a:gd name="connsiteY4782" fmla="*/ 2249434 h 2801577"/>
                <a:gd name="connsiteX4783" fmla="*/ 6460407 w 10032639"/>
                <a:gd name="connsiteY4783" fmla="*/ 2249434 h 2801577"/>
                <a:gd name="connsiteX4784" fmla="*/ 6465807 w 10032639"/>
                <a:gd name="connsiteY4784" fmla="*/ 2254474 h 2801577"/>
                <a:gd name="connsiteX4785" fmla="*/ 6472648 w 10032639"/>
                <a:gd name="connsiteY4785" fmla="*/ 2263113 h 2801577"/>
                <a:gd name="connsiteX4786" fmla="*/ 6479488 w 10032639"/>
                <a:gd name="connsiteY4786" fmla="*/ 2275351 h 2801577"/>
                <a:gd name="connsiteX4787" fmla="*/ 6484528 w 10032639"/>
                <a:gd name="connsiteY4787" fmla="*/ 2287590 h 2801577"/>
                <a:gd name="connsiteX4788" fmla="*/ 6488128 w 10032639"/>
                <a:gd name="connsiteY4788" fmla="*/ 2299468 h 2801577"/>
                <a:gd name="connsiteX4789" fmla="*/ 6505409 w 10032639"/>
                <a:gd name="connsiteY4789" fmla="*/ 2303068 h 2801577"/>
                <a:gd name="connsiteX4790" fmla="*/ 6522689 w 10032639"/>
                <a:gd name="connsiteY4790" fmla="*/ 2309907 h 2801577"/>
                <a:gd name="connsiteX4791" fmla="*/ 6536730 w 10032639"/>
                <a:gd name="connsiteY4791" fmla="*/ 2316746 h 2801577"/>
                <a:gd name="connsiteX4792" fmla="*/ 6547170 w 10032639"/>
                <a:gd name="connsiteY4792" fmla="*/ 2328984 h 2801577"/>
                <a:gd name="connsiteX4793" fmla="*/ 6554010 w 10032639"/>
                <a:gd name="connsiteY4793" fmla="*/ 2337623 h 2801577"/>
                <a:gd name="connsiteX4794" fmla="*/ 6560850 w 10032639"/>
                <a:gd name="connsiteY4794" fmla="*/ 2335824 h 2801577"/>
                <a:gd name="connsiteX4795" fmla="*/ 6555810 w 10032639"/>
                <a:gd name="connsiteY4795" fmla="*/ 2339423 h 2801577"/>
                <a:gd name="connsiteX4796" fmla="*/ 6571291 w 10032639"/>
                <a:gd name="connsiteY4796" fmla="*/ 2359940 h 2801577"/>
                <a:gd name="connsiteX4797" fmla="*/ 6585331 w 10032639"/>
                <a:gd name="connsiteY4797" fmla="*/ 2382618 h 2801577"/>
                <a:gd name="connsiteX4798" fmla="*/ 6599011 w 10032639"/>
                <a:gd name="connsiteY4798" fmla="*/ 2406735 h 2801577"/>
                <a:gd name="connsiteX4799" fmla="*/ 6574891 w 10032639"/>
                <a:gd name="connsiteY4799" fmla="*/ 2406735 h 2801577"/>
                <a:gd name="connsiteX4800" fmla="*/ 6571291 w 10032639"/>
                <a:gd name="connsiteY4800" fmla="*/ 2413934 h 2801577"/>
                <a:gd name="connsiteX4801" fmla="*/ 6566250 w 10032639"/>
                <a:gd name="connsiteY4801" fmla="*/ 2418973 h 2801577"/>
                <a:gd name="connsiteX4802" fmla="*/ 6567690 w 10032639"/>
                <a:gd name="connsiteY4802" fmla="*/ 2453529 h 2801577"/>
                <a:gd name="connsiteX4803" fmla="*/ 6567690 w 10032639"/>
                <a:gd name="connsiteY4803" fmla="*/ 2486285 h 2801577"/>
                <a:gd name="connsiteX4804" fmla="*/ 6567690 w 10032639"/>
                <a:gd name="connsiteY4804" fmla="*/ 2517601 h 2801577"/>
                <a:gd name="connsiteX4805" fmla="*/ 6564450 w 10032639"/>
                <a:gd name="connsiteY4805" fmla="*/ 2545317 h 2801577"/>
                <a:gd name="connsiteX4806" fmla="*/ 6562650 w 10032639"/>
                <a:gd name="connsiteY4806" fmla="*/ 2574833 h 2801577"/>
                <a:gd name="connsiteX4807" fmla="*/ 6562650 w 10032639"/>
                <a:gd name="connsiteY4807" fmla="*/ 2605789 h 2801577"/>
                <a:gd name="connsiteX4808" fmla="*/ 6562650 w 10032639"/>
                <a:gd name="connsiteY4808" fmla="*/ 2638905 h 2801577"/>
                <a:gd name="connsiteX4809" fmla="*/ 6564450 w 10032639"/>
                <a:gd name="connsiteY4809" fmla="*/ 2673461 h 2801577"/>
                <a:gd name="connsiteX4810" fmla="*/ 6566250 w 10032639"/>
                <a:gd name="connsiteY4810" fmla="*/ 2683900 h 2801577"/>
                <a:gd name="connsiteX4811" fmla="*/ 6557250 w 10032639"/>
                <a:gd name="connsiteY4811" fmla="*/ 2687499 h 2801577"/>
                <a:gd name="connsiteX4812" fmla="*/ 6522689 w 10032639"/>
                <a:gd name="connsiteY4812" fmla="*/ 2706577 h 2801577"/>
                <a:gd name="connsiteX4813" fmla="*/ 6489928 w 10032639"/>
                <a:gd name="connsiteY4813" fmla="*/ 2725294 h 2801577"/>
                <a:gd name="connsiteX4814" fmla="*/ 6432686 w 10032639"/>
                <a:gd name="connsiteY4814" fmla="*/ 2761650 h 2801577"/>
                <a:gd name="connsiteX4815" fmla="*/ 6408566 w 10032639"/>
                <a:gd name="connsiteY4815" fmla="*/ 2777128 h 2801577"/>
                <a:gd name="connsiteX4816" fmla="*/ 6404966 w 10032639"/>
                <a:gd name="connsiteY4816" fmla="*/ 2777128 h 2801577"/>
                <a:gd name="connsiteX4817" fmla="*/ 6314963 w 10032639"/>
                <a:gd name="connsiteY4817" fmla="*/ 2780727 h 2801577"/>
                <a:gd name="connsiteX4818" fmla="*/ 6224960 w 10032639"/>
                <a:gd name="connsiteY4818" fmla="*/ 2782527 h 2801577"/>
                <a:gd name="connsiteX4819" fmla="*/ 6147198 w 10032639"/>
                <a:gd name="connsiteY4819" fmla="*/ 2780727 h 2801577"/>
                <a:gd name="connsiteX4820" fmla="*/ 5884030 w 10032639"/>
                <a:gd name="connsiteY4820" fmla="*/ 2770289 h 2801577"/>
                <a:gd name="connsiteX4821" fmla="*/ 5818148 w 10032639"/>
                <a:gd name="connsiteY4821" fmla="*/ 2768489 h 2801577"/>
                <a:gd name="connsiteX4822" fmla="*/ 5755866 w 10032639"/>
                <a:gd name="connsiteY4822" fmla="*/ 2766689 h 2801577"/>
                <a:gd name="connsiteX4823" fmla="*/ 5693584 w 10032639"/>
                <a:gd name="connsiteY4823" fmla="*/ 2768489 h 2801577"/>
                <a:gd name="connsiteX4824" fmla="*/ 5636343 w 10032639"/>
                <a:gd name="connsiteY4824" fmla="*/ 2770289 h 2801577"/>
                <a:gd name="connsiteX4825" fmla="*/ 5603582 w 10032639"/>
                <a:gd name="connsiteY4825" fmla="*/ 2770289 h 2801577"/>
                <a:gd name="connsiteX4826" fmla="*/ 5572261 w 10032639"/>
                <a:gd name="connsiteY4826" fmla="*/ 2770289 h 2801577"/>
                <a:gd name="connsiteX4827" fmla="*/ 5541300 w 10032639"/>
                <a:gd name="connsiteY4827" fmla="*/ 2768489 h 2801577"/>
                <a:gd name="connsiteX4828" fmla="*/ 5513579 w 10032639"/>
                <a:gd name="connsiteY4828" fmla="*/ 2765249 h 2801577"/>
                <a:gd name="connsiteX4829" fmla="*/ 5485858 w 10032639"/>
                <a:gd name="connsiteY4829" fmla="*/ 2761650 h 2801577"/>
                <a:gd name="connsiteX4830" fmla="*/ 5458137 w 10032639"/>
                <a:gd name="connsiteY4830" fmla="*/ 2754811 h 2801577"/>
                <a:gd name="connsiteX4831" fmla="*/ 5432217 w 10032639"/>
                <a:gd name="connsiteY4831" fmla="*/ 2747972 h 2801577"/>
                <a:gd name="connsiteX4832" fmla="*/ 5407736 w 10032639"/>
                <a:gd name="connsiteY4832" fmla="*/ 2737533 h 2801577"/>
                <a:gd name="connsiteX4833" fmla="*/ 5397296 w 10032639"/>
                <a:gd name="connsiteY4833" fmla="*/ 2733933 h 2801577"/>
                <a:gd name="connsiteX4834" fmla="*/ 5397296 w 10032639"/>
                <a:gd name="connsiteY4834" fmla="*/ 2723495 h 2801577"/>
                <a:gd name="connsiteX4835" fmla="*/ 5397296 w 10032639"/>
                <a:gd name="connsiteY4835" fmla="*/ 2628467 h 2801577"/>
                <a:gd name="connsiteX4836" fmla="*/ 5395856 w 10032639"/>
                <a:gd name="connsiteY4836" fmla="*/ 2581673 h 2801577"/>
                <a:gd name="connsiteX4837" fmla="*/ 5394055 w 10032639"/>
                <a:gd name="connsiteY4837" fmla="*/ 2533079 h 2801577"/>
                <a:gd name="connsiteX4838" fmla="*/ 5394055 w 10032639"/>
                <a:gd name="connsiteY4838" fmla="*/ 2524440 h 2801577"/>
                <a:gd name="connsiteX4839" fmla="*/ 5388655 w 10032639"/>
                <a:gd name="connsiteY4839" fmla="*/ 2438051 h 2801577"/>
                <a:gd name="connsiteX4840" fmla="*/ 5387215 w 10032639"/>
                <a:gd name="connsiteY4840" fmla="*/ 2394856 h 2801577"/>
                <a:gd name="connsiteX4841" fmla="*/ 5387215 w 10032639"/>
                <a:gd name="connsiteY4841" fmla="*/ 2353101 h 2801577"/>
                <a:gd name="connsiteX4842" fmla="*/ 5387215 w 10032639"/>
                <a:gd name="connsiteY4842" fmla="*/ 2341223 h 2801577"/>
                <a:gd name="connsiteX4843" fmla="*/ 5399096 w 10032639"/>
                <a:gd name="connsiteY4843" fmla="*/ 2337623 h 2801577"/>
                <a:gd name="connsiteX4844" fmla="*/ 5416376 w 10032639"/>
                <a:gd name="connsiteY4844" fmla="*/ 2335824 h 2801577"/>
                <a:gd name="connsiteX4845" fmla="*/ 5428616 w 10032639"/>
                <a:gd name="connsiteY4845" fmla="*/ 2335824 h 2801577"/>
                <a:gd name="connsiteX4846" fmla="*/ 5439057 w 10032639"/>
                <a:gd name="connsiteY4846" fmla="*/ 2337623 h 2801577"/>
                <a:gd name="connsiteX4847" fmla="*/ 5445897 w 10032639"/>
                <a:gd name="connsiteY4847" fmla="*/ 2342663 h 2801577"/>
                <a:gd name="connsiteX4848" fmla="*/ 5449497 w 10032639"/>
                <a:gd name="connsiteY4848" fmla="*/ 2346262 h 2801577"/>
                <a:gd name="connsiteX4849" fmla="*/ 5454897 w 10032639"/>
                <a:gd name="connsiteY4849" fmla="*/ 2351302 h 2801577"/>
                <a:gd name="connsiteX4850" fmla="*/ 5461737 w 10032639"/>
                <a:gd name="connsiteY4850" fmla="*/ 2353101 h 2801577"/>
                <a:gd name="connsiteX4851" fmla="*/ 5470378 w 10032639"/>
                <a:gd name="connsiteY4851" fmla="*/ 2356701 h 2801577"/>
                <a:gd name="connsiteX4852" fmla="*/ 5475418 w 10032639"/>
                <a:gd name="connsiteY4852" fmla="*/ 2353101 h 2801577"/>
                <a:gd name="connsiteX4853" fmla="*/ 5480818 w 10032639"/>
                <a:gd name="connsiteY4853" fmla="*/ 2349502 h 2801577"/>
                <a:gd name="connsiteX4854" fmla="*/ 5484058 w 10032639"/>
                <a:gd name="connsiteY4854" fmla="*/ 2344462 h 2801577"/>
                <a:gd name="connsiteX4855" fmla="*/ 5485858 w 10032639"/>
                <a:gd name="connsiteY4855" fmla="*/ 2341223 h 2801577"/>
                <a:gd name="connsiteX4856" fmla="*/ 5490898 w 10032639"/>
                <a:gd name="connsiteY4856" fmla="*/ 2330784 h 2801577"/>
                <a:gd name="connsiteX4857" fmla="*/ 5494498 w 10032639"/>
                <a:gd name="connsiteY4857" fmla="*/ 2322145 h 2801577"/>
                <a:gd name="connsiteX4858" fmla="*/ 5501339 w 10032639"/>
                <a:gd name="connsiteY4858" fmla="*/ 2313506 h 2801577"/>
                <a:gd name="connsiteX4859" fmla="*/ 5509979 w 10032639"/>
                <a:gd name="connsiteY4859" fmla="*/ 2304867 h 2801577"/>
                <a:gd name="connsiteX4860" fmla="*/ 5513579 w 10032639"/>
                <a:gd name="connsiteY4860" fmla="*/ 2299468 h 2801577"/>
                <a:gd name="connsiteX4861" fmla="*/ 5605382 w 10032639"/>
                <a:gd name="connsiteY4861" fmla="*/ 2299468 h 2801577"/>
                <a:gd name="connsiteX4862" fmla="*/ 5619062 w 10032639"/>
                <a:gd name="connsiteY4862" fmla="*/ 2298028 h 2801577"/>
                <a:gd name="connsiteX4863" fmla="*/ 5631303 w 10032639"/>
                <a:gd name="connsiteY4863" fmla="*/ 2296228 h 2801577"/>
                <a:gd name="connsiteX4864" fmla="*/ 5641743 w 10032639"/>
                <a:gd name="connsiteY4864" fmla="*/ 2292629 h 2801577"/>
                <a:gd name="connsiteX4865" fmla="*/ 5650383 w 10032639"/>
                <a:gd name="connsiteY4865" fmla="*/ 2285790 h 2801577"/>
                <a:gd name="connsiteX4866" fmla="*/ 5634903 w 10032639"/>
                <a:gd name="connsiteY4866" fmla="*/ 2292629 h 2801577"/>
                <a:gd name="connsiteX4867" fmla="*/ 5650383 w 10032639"/>
                <a:gd name="connsiteY4867" fmla="*/ 2280390 h 2801577"/>
                <a:gd name="connsiteX4868" fmla="*/ 5643183 w 10032639"/>
                <a:gd name="connsiteY4868" fmla="*/ 2164485 h 2801577"/>
                <a:gd name="connsiteX4869" fmla="*/ 5639943 w 10032639"/>
                <a:gd name="connsiteY4869" fmla="*/ 2048580 h 2801577"/>
                <a:gd name="connsiteX4870" fmla="*/ 5639943 w 10032639"/>
                <a:gd name="connsiteY4870" fmla="*/ 1934114 h 2801577"/>
                <a:gd name="connsiteX4871" fmla="*/ 5643183 w 10032639"/>
                <a:gd name="connsiteY4871" fmla="*/ 1820009 h 2801577"/>
                <a:gd name="connsiteX4872" fmla="*/ 5643183 w 10032639"/>
                <a:gd name="connsiteY4872" fmla="*/ 1769975 h 2801577"/>
                <a:gd name="connsiteX4873" fmla="*/ 5648583 w 10032639"/>
                <a:gd name="connsiteY4873" fmla="*/ 1565521 h 2801577"/>
                <a:gd name="connsiteX4874" fmla="*/ 5650383 w 10032639"/>
                <a:gd name="connsiteY4874" fmla="*/ 1375105 h 2801577"/>
                <a:gd name="connsiteX4875" fmla="*/ 5643183 w 10032639"/>
                <a:gd name="connsiteY4875" fmla="*/ 1370065 h 2801577"/>
                <a:gd name="connsiteX4876" fmla="*/ 5633103 w 10032639"/>
                <a:gd name="connsiteY4876" fmla="*/ 1365026 h 2801577"/>
                <a:gd name="connsiteX4877" fmla="*/ 5624462 w 10032639"/>
                <a:gd name="connsiteY4877" fmla="*/ 1359627 h 2801577"/>
                <a:gd name="connsiteX4878" fmla="*/ 5612222 w 10032639"/>
                <a:gd name="connsiteY4878" fmla="*/ 1357827 h 2801577"/>
                <a:gd name="connsiteX4879" fmla="*/ 5598542 w 10032639"/>
                <a:gd name="connsiteY4879" fmla="*/ 1354587 h 2801577"/>
                <a:gd name="connsiteX4880" fmla="*/ 5582701 w 10032639"/>
                <a:gd name="connsiteY4880" fmla="*/ 1352787 h 2801577"/>
                <a:gd name="connsiteX4881" fmla="*/ 5548140 w 10032639"/>
                <a:gd name="connsiteY4881" fmla="*/ 1349188 h 2801577"/>
                <a:gd name="connsiteX4882" fmla="*/ 5515379 w 10032639"/>
                <a:gd name="connsiteY4882" fmla="*/ 1349188 h 2801577"/>
                <a:gd name="connsiteX4883" fmla="*/ 5499539 w 10032639"/>
                <a:gd name="connsiteY4883" fmla="*/ 1347748 h 2801577"/>
                <a:gd name="connsiteX4884" fmla="*/ 5482258 w 10032639"/>
                <a:gd name="connsiteY4884" fmla="*/ 1345948 h 2801577"/>
                <a:gd name="connsiteX4885" fmla="*/ 5470378 w 10032639"/>
                <a:gd name="connsiteY4885" fmla="*/ 1345948 h 2801577"/>
                <a:gd name="connsiteX4886" fmla="*/ 5454897 w 10032639"/>
                <a:gd name="connsiteY4886" fmla="*/ 1344148 h 2801577"/>
                <a:gd name="connsiteX4887" fmla="*/ 5439057 w 10032639"/>
                <a:gd name="connsiteY4887" fmla="*/ 1338749 h 2801577"/>
                <a:gd name="connsiteX4888" fmla="*/ 5423576 w 10032639"/>
                <a:gd name="connsiteY4888" fmla="*/ 1331910 h 2801577"/>
                <a:gd name="connsiteX4889" fmla="*/ 5418176 w 10032639"/>
                <a:gd name="connsiteY4889" fmla="*/ 1328670 h 2801577"/>
                <a:gd name="connsiteX4890" fmla="*/ 5416376 w 10032639"/>
                <a:gd name="connsiteY4890" fmla="*/ 1321471 h 2801577"/>
                <a:gd name="connsiteX4891" fmla="*/ 5411336 w 10032639"/>
                <a:gd name="connsiteY4891" fmla="*/ 1283316 h 2801577"/>
                <a:gd name="connsiteX4892" fmla="*/ 5409536 w 10032639"/>
                <a:gd name="connsiteY4892" fmla="*/ 1262799 h 2801577"/>
                <a:gd name="connsiteX4893" fmla="*/ 5409536 w 10032639"/>
                <a:gd name="connsiteY4893" fmla="*/ 1243721 h 2801577"/>
                <a:gd name="connsiteX4894" fmla="*/ 5409536 w 10032639"/>
                <a:gd name="connsiteY4894" fmla="*/ 1074183 h 2801577"/>
                <a:gd name="connsiteX4895" fmla="*/ 5407736 w 10032639"/>
                <a:gd name="connsiteY4895" fmla="*/ 1046466 h 2801577"/>
                <a:gd name="connsiteX4896" fmla="*/ 5402696 w 10032639"/>
                <a:gd name="connsiteY4896" fmla="*/ 1021989 h 2801577"/>
                <a:gd name="connsiteX4897" fmla="*/ 5395856 w 10032639"/>
                <a:gd name="connsiteY4897" fmla="*/ 1023789 h 2801577"/>
                <a:gd name="connsiteX4898" fmla="*/ 5394055 w 10032639"/>
                <a:gd name="connsiteY4898" fmla="*/ 1028828 h 2801577"/>
                <a:gd name="connsiteX4899" fmla="*/ 5390455 w 10032639"/>
                <a:gd name="connsiteY4899" fmla="*/ 1034228 h 2801577"/>
                <a:gd name="connsiteX4900" fmla="*/ 5385415 w 10032639"/>
                <a:gd name="connsiteY4900" fmla="*/ 1037467 h 2801577"/>
                <a:gd name="connsiteX4901" fmla="*/ 5380015 w 10032639"/>
                <a:gd name="connsiteY4901" fmla="*/ 1041067 h 2801577"/>
                <a:gd name="connsiteX4902" fmla="*/ 5373175 w 10032639"/>
                <a:gd name="connsiteY4902" fmla="*/ 1041067 h 2801577"/>
                <a:gd name="connsiteX4903" fmla="*/ 5366335 w 10032639"/>
                <a:gd name="connsiteY4903" fmla="*/ 1042866 h 2801577"/>
                <a:gd name="connsiteX4904" fmla="*/ 5347254 w 10032639"/>
                <a:gd name="connsiteY4904" fmla="*/ 1039267 h 2801577"/>
                <a:gd name="connsiteX4905" fmla="*/ 5337174 w 10032639"/>
                <a:gd name="connsiteY4905" fmla="*/ 1036027 h 2801577"/>
                <a:gd name="connsiteX4906" fmla="*/ 5337174 w 10032639"/>
                <a:gd name="connsiteY4906" fmla="*/ 1025589 h 2801577"/>
                <a:gd name="connsiteX4907" fmla="*/ 5338614 w 10032639"/>
                <a:gd name="connsiteY4907" fmla="*/ 1013350 h 2801577"/>
                <a:gd name="connsiteX4908" fmla="*/ 5340414 w 10032639"/>
                <a:gd name="connsiteY4908" fmla="*/ 1006511 h 2801577"/>
                <a:gd name="connsiteX4909" fmla="*/ 5342214 w 10032639"/>
                <a:gd name="connsiteY4909" fmla="*/ 999672 h 2801577"/>
                <a:gd name="connsiteX4910" fmla="*/ 5347254 w 10032639"/>
                <a:gd name="connsiteY4910" fmla="*/ 994273 h 2801577"/>
                <a:gd name="connsiteX4911" fmla="*/ 5354454 w 10032639"/>
                <a:gd name="connsiteY4911" fmla="*/ 987433 h 2801577"/>
                <a:gd name="connsiteX4912" fmla="*/ 5363095 w 10032639"/>
                <a:gd name="connsiteY4912" fmla="*/ 983834 h 2801577"/>
                <a:gd name="connsiteX4913" fmla="*/ 5374975 w 10032639"/>
                <a:gd name="connsiteY4913" fmla="*/ 980594 h 2801577"/>
                <a:gd name="connsiteX4914" fmla="*/ 5374975 w 10032639"/>
                <a:gd name="connsiteY4914" fmla="*/ 963316 h 2801577"/>
                <a:gd name="connsiteX4915" fmla="*/ 5374975 w 10032639"/>
                <a:gd name="connsiteY4915" fmla="*/ 958277 h 2801577"/>
                <a:gd name="connsiteX4916" fmla="*/ 5376775 w 10032639"/>
                <a:gd name="connsiteY4916" fmla="*/ 954678 h 2801577"/>
                <a:gd name="connsiteX4917" fmla="*/ 5383615 w 10032639"/>
                <a:gd name="connsiteY4917" fmla="*/ 947838 h 2801577"/>
                <a:gd name="connsiteX4918" fmla="*/ 5392255 w 10032639"/>
                <a:gd name="connsiteY4918" fmla="*/ 942439 h 2801577"/>
                <a:gd name="connsiteX4919" fmla="*/ 5402696 w 10032639"/>
                <a:gd name="connsiteY4919" fmla="*/ 937400 h 2801577"/>
                <a:gd name="connsiteX4920" fmla="*/ 5400896 w 10032639"/>
                <a:gd name="connsiteY4920" fmla="*/ 920122 h 2801577"/>
                <a:gd name="connsiteX4921" fmla="*/ 5400896 w 10032639"/>
                <a:gd name="connsiteY4921" fmla="*/ 909683 h 2801577"/>
                <a:gd name="connsiteX4922" fmla="*/ 5402696 w 10032639"/>
                <a:gd name="connsiteY4922" fmla="*/ 899245 h 2801577"/>
                <a:gd name="connsiteX4923" fmla="*/ 5402696 w 10032639"/>
                <a:gd name="connsiteY4923" fmla="*/ 890606 h 2801577"/>
                <a:gd name="connsiteX4924" fmla="*/ 5404496 w 10032639"/>
                <a:gd name="connsiteY4924" fmla="*/ 876567 h 2801577"/>
                <a:gd name="connsiteX4925" fmla="*/ 5407736 w 10032639"/>
                <a:gd name="connsiteY4925" fmla="*/ 869728 h 2801577"/>
                <a:gd name="connsiteX4926" fmla="*/ 5413136 w 10032639"/>
                <a:gd name="connsiteY4926" fmla="*/ 862889 h 2801577"/>
                <a:gd name="connsiteX4927" fmla="*/ 5418176 w 10032639"/>
                <a:gd name="connsiteY4927" fmla="*/ 857490 h 2801577"/>
                <a:gd name="connsiteX4928" fmla="*/ 5426816 w 10032639"/>
                <a:gd name="connsiteY4928" fmla="*/ 854250 h 2801577"/>
                <a:gd name="connsiteX4929" fmla="*/ 5434017 w 10032639"/>
                <a:gd name="connsiteY4929" fmla="*/ 850651 h 2801577"/>
                <a:gd name="connsiteX4930" fmla="*/ 5435817 w 10032639"/>
                <a:gd name="connsiteY4930" fmla="*/ 843812 h 2801577"/>
                <a:gd name="connsiteX4931" fmla="*/ 5437257 w 10032639"/>
                <a:gd name="connsiteY4931" fmla="*/ 835173 h 2801577"/>
                <a:gd name="connsiteX4932" fmla="*/ 5440857 w 10032639"/>
                <a:gd name="connsiteY4932" fmla="*/ 826534 h 2801577"/>
                <a:gd name="connsiteX4933" fmla="*/ 5447697 w 10032639"/>
                <a:gd name="connsiteY4933" fmla="*/ 819695 h 2801577"/>
                <a:gd name="connsiteX4934" fmla="*/ 5453097 w 10032639"/>
                <a:gd name="connsiteY4934" fmla="*/ 814295 h 2801577"/>
                <a:gd name="connsiteX4935" fmla="*/ 5459937 w 10032639"/>
                <a:gd name="connsiteY4935" fmla="*/ 814295 h 2801577"/>
                <a:gd name="connsiteX4936" fmla="*/ 5546340 w 10032639"/>
                <a:gd name="connsiteY4936" fmla="*/ 817895 h 2801577"/>
                <a:gd name="connsiteX4937" fmla="*/ 5643183 w 10032639"/>
                <a:gd name="connsiteY4937" fmla="*/ 821494 h 2801577"/>
                <a:gd name="connsiteX4938" fmla="*/ 5750826 w 10032639"/>
                <a:gd name="connsiteY4938" fmla="*/ 819695 h 2801577"/>
                <a:gd name="connsiteX4939" fmla="*/ 5871790 w 10032639"/>
                <a:gd name="connsiteY4939" fmla="*/ 817895 h 2801577"/>
                <a:gd name="connsiteX4940" fmla="*/ 5991313 w 10032639"/>
                <a:gd name="connsiteY4940" fmla="*/ 814295 h 2801577"/>
                <a:gd name="connsiteX4941" fmla="*/ 6107237 w 10032639"/>
                <a:gd name="connsiteY4941" fmla="*/ 809256 h 2801577"/>
                <a:gd name="connsiteX4942" fmla="*/ 6297682 w 10032639"/>
                <a:gd name="connsiteY4942" fmla="*/ 802417 h 2801577"/>
                <a:gd name="connsiteX4943" fmla="*/ 6297682 w 10032639"/>
                <a:gd name="connsiteY4943" fmla="*/ 798817 h 2801577"/>
                <a:gd name="connsiteX4944" fmla="*/ 6299482 w 10032639"/>
                <a:gd name="connsiteY4944" fmla="*/ 793778 h 2801577"/>
                <a:gd name="connsiteX4945" fmla="*/ 6304883 w 10032639"/>
                <a:gd name="connsiteY4945" fmla="*/ 788379 h 2801577"/>
                <a:gd name="connsiteX4946" fmla="*/ 6311723 w 10032639"/>
                <a:gd name="connsiteY4946" fmla="*/ 785139 h 2801577"/>
                <a:gd name="connsiteX4947" fmla="*/ 6323603 w 10032639"/>
                <a:gd name="connsiteY4947" fmla="*/ 783339 h 2801577"/>
                <a:gd name="connsiteX4948" fmla="*/ 6339444 w 10032639"/>
                <a:gd name="connsiteY4948" fmla="*/ 786579 h 2801577"/>
                <a:gd name="connsiteX4949" fmla="*/ 6353124 w 10032639"/>
                <a:gd name="connsiteY4949" fmla="*/ 791978 h 2801577"/>
                <a:gd name="connsiteX4950" fmla="*/ 6365004 w 10032639"/>
                <a:gd name="connsiteY4950" fmla="*/ 798817 h 2801577"/>
                <a:gd name="connsiteX4951" fmla="*/ 6370405 w 10032639"/>
                <a:gd name="connsiteY4951" fmla="*/ 804217 h 2801577"/>
                <a:gd name="connsiteX4952" fmla="*/ 6375445 w 10032639"/>
                <a:gd name="connsiteY4952" fmla="*/ 809256 h 2801577"/>
                <a:gd name="connsiteX4953" fmla="*/ 6377245 w 10032639"/>
                <a:gd name="connsiteY4953" fmla="*/ 812855 h 2801577"/>
                <a:gd name="connsiteX4954" fmla="*/ 6382645 w 10032639"/>
                <a:gd name="connsiteY4954" fmla="*/ 828333 h 2801577"/>
                <a:gd name="connsiteX4955" fmla="*/ 6387685 w 10032639"/>
                <a:gd name="connsiteY4955" fmla="*/ 843812 h 2801577"/>
                <a:gd name="connsiteX4956" fmla="*/ 6391285 w 10032639"/>
                <a:gd name="connsiteY4956" fmla="*/ 854250 h 2801577"/>
                <a:gd name="connsiteX4957" fmla="*/ 6392725 w 10032639"/>
                <a:gd name="connsiteY4957" fmla="*/ 866129 h 2801577"/>
                <a:gd name="connsiteX4958" fmla="*/ 6392725 w 10032639"/>
                <a:gd name="connsiteY4958" fmla="*/ 887006 h 2801577"/>
                <a:gd name="connsiteX4959" fmla="*/ 6394525 w 10032639"/>
                <a:gd name="connsiteY4959" fmla="*/ 897445 h 2801577"/>
                <a:gd name="connsiteX4960" fmla="*/ 6514049 w 10032639"/>
                <a:gd name="connsiteY4960" fmla="*/ 852450 h 2801577"/>
                <a:gd name="connsiteX4961" fmla="*/ 6609452 w 10032639"/>
                <a:gd name="connsiteY4961" fmla="*/ 816095 h 2801577"/>
                <a:gd name="connsiteX4962" fmla="*/ 6640413 w 10032639"/>
                <a:gd name="connsiteY4962" fmla="*/ 804217 h 2801577"/>
                <a:gd name="connsiteX4963" fmla="*/ 6669934 w 10032639"/>
                <a:gd name="connsiteY4963" fmla="*/ 795218 h 2801577"/>
                <a:gd name="connsiteX4964" fmla="*/ 6701254 w 10032639"/>
                <a:gd name="connsiteY4964" fmla="*/ 788379 h 2801577"/>
                <a:gd name="connsiteX4965" fmla="*/ 6734015 w 10032639"/>
                <a:gd name="connsiteY4965" fmla="*/ 783339 h 2801577"/>
                <a:gd name="connsiteX4966" fmla="*/ 6766776 w 10032639"/>
                <a:gd name="connsiteY4966" fmla="*/ 777940 h 2801577"/>
                <a:gd name="connsiteX4967" fmla="*/ 6799537 w 10032639"/>
                <a:gd name="connsiteY4967" fmla="*/ 776140 h 2801577"/>
                <a:gd name="connsiteX4968" fmla="*/ 1477922 w 10032639"/>
                <a:gd name="connsiteY4968" fmla="*/ 766914 h 2801577"/>
                <a:gd name="connsiteX4969" fmla="*/ 1434729 w 10032639"/>
                <a:gd name="connsiteY4969" fmla="*/ 791398 h 2801577"/>
                <a:gd name="connsiteX4970" fmla="*/ 1330705 w 10032639"/>
                <a:gd name="connsiteY4970" fmla="*/ 851887 h 2801577"/>
                <a:gd name="connsiteX4971" fmla="*/ 1273834 w 10032639"/>
                <a:gd name="connsiteY4971" fmla="*/ 884652 h 2801577"/>
                <a:gd name="connsiteX4972" fmla="*/ 1220203 w 10032639"/>
                <a:gd name="connsiteY4972" fmla="*/ 917777 h 2801577"/>
                <a:gd name="connsiteX4973" fmla="*/ 1169811 w 10032639"/>
                <a:gd name="connsiteY4973" fmla="*/ 952342 h 2801577"/>
                <a:gd name="connsiteX4974" fmla="*/ 1121579 w 10032639"/>
                <a:gd name="connsiteY4974" fmla="*/ 985107 h 2801577"/>
                <a:gd name="connsiteX4975" fmla="*/ 1112940 w 10032639"/>
                <a:gd name="connsiteY4975" fmla="*/ 990508 h 2801577"/>
                <a:gd name="connsiteX4976" fmla="*/ 1106101 w 10032639"/>
                <a:gd name="connsiteY4976" fmla="*/ 985107 h 2801577"/>
                <a:gd name="connsiteX4977" fmla="*/ 1104302 w 10032639"/>
                <a:gd name="connsiteY4977" fmla="*/ 985107 h 2801577"/>
                <a:gd name="connsiteX4978" fmla="*/ 1102502 w 10032639"/>
                <a:gd name="connsiteY4978" fmla="*/ 986907 h 2801577"/>
                <a:gd name="connsiteX4979" fmla="*/ 1104302 w 10032639"/>
                <a:gd name="connsiteY4979" fmla="*/ 997349 h 2801577"/>
                <a:gd name="connsiteX4980" fmla="*/ 1104302 w 10032639"/>
                <a:gd name="connsiteY4980" fmla="*/ 1005990 h 2801577"/>
                <a:gd name="connsiteX4981" fmla="*/ 1104302 w 10032639"/>
                <a:gd name="connsiteY4981" fmla="*/ 1011031 h 2801577"/>
                <a:gd name="connsiteX4982" fmla="*/ 1104302 w 10032639"/>
                <a:gd name="connsiteY4982" fmla="*/ 1014631 h 2801577"/>
                <a:gd name="connsiteX4983" fmla="*/ 1106101 w 10032639"/>
                <a:gd name="connsiteY4983" fmla="*/ 1018232 h 2801577"/>
                <a:gd name="connsiteX4984" fmla="*/ 1135617 w 10032639"/>
                <a:gd name="connsiteY4984" fmla="*/ 993748 h 2801577"/>
                <a:gd name="connsiteX4985" fmla="*/ 1168372 w 10032639"/>
                <a:gd name="connsiteY4985" fmla="*/ 973225 h 2801577"/>
                <a:gd name="connsiteX4986" fmla="*/ 1201126 w 10032639"/>
                <a:gd name="connsiteY4986" fmla="*/ 952342 h 2801577"/>
                <a:gd name="connsiteX4987" fmla="*/ 1235681 w 10032639"/>
                <a:gd name="connsiteY4987" fmla="*/ 931819 h 2801577"/>
                <a:gd name="connsiteX4988" fmla="*/ 1268795 w 10032639"/>
                <a:gd name="connsiteY4988" fmla="*/ 912376 h 2801577"/>
                <a:gd name="connsiteX4989" fmla="*/ 1303350 w 10032639"/>
                <a:gd name="connsiteY4989" fmla="*/ 890053 h 2801577"/>
                <a:gd name="connsiteX4990" fmla="*/ 1336105 w 10032639"/>
                <a:gd name="connsiteY4990" fmla="*/ 865569 h 2801577"/>
                <a:gd name="connsiteX4991" fmla="*/ 1370659 w 10032639"/>
                <a:gd name="connsiteY4991" fmla="*/ 841445 h 2801577"/>
                <a:gd name="connsiteX4992" fmla="*/ 1374258 w 10032639"/>
                <a:gd name="connsiteY4992" fmla="*/ 838205 h 2801577"/>
                <a:gd name="connsiteX4993" fmla="*/ 1389736 w 10032639"/>
                <a:gd name="connsiteY4993" fmla="*/ 838205 h 2801577"/>
                <a:gd name="connsiteX4994" fmla="*/ 1391535 w 10032639"/>
                <a:gd name="connsiteY4994" fmla="*/ 831364 h 2801577"/>
                <a:gd name="connsiteX4995" fmla="*/ 1395135 w 10032639"/>
                <a:gd name="connsiteY4995" fmla="*/ 825963 h 2801577"/>
                <a:gd name="connsiteX4996" fmla="*/ 1396935 w 10032639"/>
                <a:gd name="connsiteY4996" fmla="*/ 822723 h 2801577"/>
                <a:gd name="connsiteX4997" fmla="*/ 1401974 w 10032639"/>
                <a:gd name="connsiteY4997" fmla="*/ 819122 h 2801577"/>
                <a:gd name="connsiteX4998" fmla="*/ 1408813 w 10032639"/>
                <a:gd name="connsiteY4998" fmla="*/ 815522 h 2801577"/>
                <a:gd name="connsiteX4999" fmla="*/ 1414212 w 10032639"/>
                <a:gd name="connsiteY4999" fmla="*/ 815522 h 2801577"/>
                <a:gd name="connsiteX5000" fmla="*/ 1429690 w 10032639"/>
                <a:gd name="connsiteY5000" fmla="*/ 815522 h 2801577"/>
                <a:gd name="connsiteX5001" fmla="*/ 1431489 w 10032639"/>
                <a:gd name="connsiteY5001" fmla="*/ 814081 h 2801577"/>
                <a:gd name="connsiteX5002" fmla="*/ 1440128 w 10032639"/>
                <a:gd name="connsiteY5002" fmla="*/ 805440 h 2801577"/>
                <a:gd name="connsiteX5003" fmla="*/ 1450206 w 10032639"/>
                <a:gd name="connsiteY5003" fmla="*/ 793198 h 2801577"/>
                <a:gd name="connsiteX5004" fmla="*/ 1457405 w 10032639"/>
                <a:gd name="connsiteY5004" fmla="*/ 786357 h 2801577"/>
                <a:gd name="connsiteX5005" fmla="*/ 1464244 w 10032639"/>
                <a:gd name="connsiteY5005" fmla="*/ 782757 h 2801577"/>
                <a:gd name="connsiteX5006" fmla="*/ 1471083 w 10032639"/>
                <a:gd name="connsiteY5006" fmla="*/ 777356 h 2801577"/>
                <a:gd name="connsiteX5007" fmla="*/ 1479721 w 10032639"/>
                <a:gd name="connsiteY5007" fmla="*/ 775916 h 2801577"/>
                <a:gd name="connsiteX5008" fmla="*/ 1168372 w 10032639"/>
                <a:gd name="connsiteY5008" fmla="*/ 760073 h 2801577"/>
                <a:gd name="connsiteX5009" fmla="*/ 1142456 w 10032639"/>
                <a:gd name="connsiteY5009" fmla="*/ 775916 h 2801577"/>
                <a:gd name="connsiteX5010" fmla="*/ 1164772 w 10032639"/>
                <a:gd name="connsiteY5010" fmla="*/ 768715 h 2801577"/>
                <a:gd name="connsiteX5011" fmla="*/ 3601580 w 10032639"/>
                <a:gd name="connsiteY5011" fmla="*/ 755033 h 2801577"/>
                <a:gd name="connsiteX5012" fmla="*/ 3515194 w 10032639"/>
                <a:gd name="connsiteY5012" fmla="*/ 789598 h 2801577"/>
                <a:gd name="connsiteX5013" fmla="*/ 3428448 w 10032639"/>
                <a:gd name="connsiteY5013" fmla="*/ 822723 h 2801577"/>
                <a:gd name="connsiteX5014" fmla="*/ 3342062 w 10032639"/>
                <a:gd name="connsiteY5014" fmla="*/ 855488 h 2801577"/>
                <a:gd name="connsiteX5015" fmla="*/ 3252076 w 10032639"/>
                <a:gd name="connsiteY5015" fmla="*/ 886452 h 2801577"/>
                <a:gd name="connsiteX5016" fmla="*/ 3215722 w 10032639"/>
                <a:gd name="connsiteY5016" fmla="*/ 900494 h 2801577"/>
                <a:gd name="connsiteX5017" fmla="*/ 3177568 w 10032639"/>
                <a:gd name="connsiteY5017" fmla="*/ 914176 h 2801577"/>
                <a:gd name="connsiteX5018" fmla="*/ 3103420 w 10032639"/>
                <a:gd name="connsiteY5018" fmla="*/ 945501 h 2801577"/>
                <a:gd name="connsiteX5019" fmla="*/ 3027113 w 10032639"/>
                <a:gd name="connsiteY5019" fmla="*/ 983667 h 2801577"/>
                <a:gd name="connsiteX5020" fmla="*/ 2947565 w 10032639"/>
                <a:gd name="connsiteY5020" fmla="*/ 1025073 h 2801577"/>
                <a:gd name="connsiteX5021" fmla="*/ 2982120 w 10032639"/>
                <a:gd name="connsiteY5021" fmla="*/ 1011031 h 2801577"/>
                <a:gd name="connsiteX5022" fmla="*/ 3008035 w 10032639"/>
                <a:gd name="connsiteY5022" fmla="*/ 1002389 h 2801577"/>
                <a:gd name="connsiteX5023" fmla="*/ 3033951 w 10032639"/>
                <a:gd name="connsiteY5023" fmla="*/ 992308 h 2801577"/>
                <a:gd name="connsiteX5024" fmla="*/ 3061667 w 10032639"/>
                <a:gd name="connsiteY5024" fmla="*/ 978266 h 2801577"/>
                <a:gd name="connsiteX5025" fmla="*/ 3089383 w 10032639"/>
                <a:gd name="connsiteY5025" fmla="*/ 959543 h 2801577"/>
                <a:gd name="connsiteX5026" fmla="*/ 3094782 w 10032639"/>
                <a:gd name="connsiteY5026" fmla="*/ 957743 h 2801577"/>
                <a:gd name="connsiteX5027" fmla="*/ 3098021 w 10032639"/>
                <a:gd name="connsiteY5027" fmla="*/ 957743 h 2801577"/>
                <a:gd name="connsiteX5028" fmla="*/ 3103420 w 10032639"/>
                <a:gd name="connsiteY5028" fmla="*/ 957743 h 2801577"/>
                <a:gd name="connsiteX5029" fmla="*/ 3108459 w 10032639"/>
                <a:gd name="connsiteY5029" fmla="*/ 952342 h 2801577"/>
                <a:gd name="connsiteX5030" fmla="*/ 3113858 w 10032639"/>
                <a:gd name="connsiteY5030" fmla="*/ 950902 h 2801577"/>
                <a:gd name="connsiteX5031" fmla="*/ 3122137 w 10032639"/>
                <a:gd name="connsiteY5031" fmla="*/ 949101 h 2801577"/>
                <a:gd name="connsiteX5032" fmla="*/ 3181168 w 10032639"/>
                <a:gd name="connsiteY5032" fmla="*/ 933259 h 2801577"/>
                <a:gd name="connsiteX5033" fmla="*/ 3212482 w 10032639"/>
                <a:gd name="connsiteY5033" fmla="*/ 922818 h 2801577"/>
                <a:gd name="connsiteX5034" fmla="*/ 3241638 w 10032639"/>
                <a:gd name="connsiteY5034" fmla="*/ 912376 h 2801577"/>
                <a:gd name="connsiteX5035" fmla="*/ 3267554 w 10032639"/>
                <a:gd name="connsiteY5035" fmla="*/ 902295 h 2801577"/>
                <a:gd name="connsiteX5036" fmla="*/ 3293470 w 10032639"/>
                <a:gd name="connsiteY5036" fmla="*/ 891853 h 2801577"/>
                <a:gd name="connsiteX5037" fmla="*/ 3317946 w 10032639"/>
                <a:gd name="connsiteY5037" fmla="*/ 879611 h 2801577"/>
                <a:gd name="connsiteX5038" fmla="*/ 3338822 w 10032639"/>
                <a:gd name="connsiteY5038" fmla="*/ 867369 h 2801577"/>
                <a:gd name="connsiteX5039" fmla="*/ 3345661 w 10032639"/>
                <a:gd name="connsiteY5039" fmla="*/ 864129 h 2801577"/>
                <a:gd name="connsiteX5040" fmla="*/ 3352500 w 10032639"/>
                <a:gd name="connsiteY5040" fmla="*/ 865569 h 2801577"/>
                <a:gd name="connsiteX5041" fmla="*/ 3357899 w 10032639"/>
                <a:gd name="connsiteY5041" fmla="*/ 867369 h 2801577"/>
                <a:gd name="connsiteX5042" fmla="*/ 3361139 w 10032639"/>
                <a:gd name="connsiteY5042" fmla="*/ 867369 h 2801577"/>
                <a:gd name="connsiteX5043" fmla="*/ 3364738 w 10032639"/>
                <a:gd name="connsiteY5043" fmla="*/ 867369 h 2801577"/>
                <a:gd name="connsiteX5044" fmla="*/ 3369777 w 10032639"/>
                <a:gd name="connsiteY5044" fmla="*/ 864129 h 2801577"/>
                <a:gd name="connsiteX5045" fmla="*/ 3382015 w 10032639"/>
                <a:gd name="connsiteY5045" fmla="*/ 855488 h 2801577"/>
                <a:gd name="connsiteX5046" fmla="*/ 3395693 w 10032639"/>
                <a:gd name="connsiteY5046" fmla="*/ 845046 h 2801577"/>
                <a:gd name="connsiteX5047" fmla="*/ 3404332 w 10032639"/>
                <a:gd name="connsiteY5047" fmla="*/ 840005 h 2801577"/>
                <a:gd name="connsiteX5048" fmla="*/ 3414770 w 10032639"/>
                <a:gd name="connsiteY5048" fmla="*/ 832804 h 2801577"/>
                <a:gd name="connsiteX5049" fmla="*/ 3427008 w 10032639"/>
                <a:gd name="connsiteY5049" fmla="*/ 827763 h 2801577"/>
                <a:gd name="connsiteX5050" fmla="*/ 3438886 w 10032639"/>
                <a:gd name="connsiteY5050" fmla="*/ 825963 h 2801577"/>
                <a:gd name="connsiteX5051" fmla="*/ 3449324 w 10032639"/>
                <a:gd name="connsiteY5051" fmla="*/ 825963 h 2801577"/>
                <a:gd name="connsiteX5052" fmla="*/ 3452924 w 10032639"/>
                <a:gd name="connsiteY5052" fmla="*/ 819122 h 2801577"/>
                <a:gd name="connsiteX5053" fmla="*/ 3457963 w 10032639"/>
                <a:gd name="connsiteY5053" fmla="*/ 817322 h 2801577"/>
                <a:gd name="connsiteX5054" fmla="*/ 3465162 w 10032639"/>
                <a:gd name="connsiteY5054" fmla="*/ 815522 h 2801577"/>
                <a:gd name="connsiteX5055" fmla="*/ 3470201 w 10032639"/>
                <a:gd name="connsiteY5055" fmla="*/ 815522 h 2801577"/>
                <a:gd name="connsiteX5056" fmla="*/ 3499716 w 10032639"/>
                <a:gd name="connsiteY5056" fmla="*/ 810481 h 2801577"/>
                <a:gd name="connsiteX5057" fmla="*/ 3518793 w 10032639"/>
                <a:gd name="connsiteY5057" fmla="*/ 805440 h 2801577"/>
                <a:gd name="connsiteX5058" fmla="*/ 3530671 w 10032639"/>
                <a:gd name="connsiteY5058" fmla="*/ 801840 h 2801577"/>
                <a:gd name="connsiteX5059" fmla="*/ 3536071 w 10032639"/>
                <a:gd name="connsiteY5059" fmla="*/ 796439 h 2801577"/>
                <a:gd name="connsiteX5060" fmla="*/ 3546509 w 10032639"/>
                <a:gd name="connsiteY5060" fmla="*/ 787797 h 2801577"/>
                <a:gd name="connsiteX5061" fmla="*/ 3561986 w 10032639"/>
                <a:gd name="connsiteY5061" fmla="*/ 777356 h 2801577"/>
                <a:gd name="connsiteX5062" fmla="*/ 3579264 w 10032639"/>
                <a:gd name="connsiteY5062" fmla="*/ 768715 h 2801577"/>
                <a:gd name="connsiteX5063" fmla="*/ 3600140 w 10032639"/>
                <a:gd name="connsiteY5063" fmla="*/ 761874 h 2801577"/>
                <a:gd name="connsiteX5064" fmla="*/ 716644 w 10032639"/>
                <a:gd name="connsiteY5064" fmla="*/ 746391 h 2801577"/>
                <a:gd name="connsiteX5065" fmla="*/ 687129 w 10032639"/>
                <a:gd name="connsiteY5065" fmla="*/ 766914 h 2801577"/>
                <a:gd name="connsiteX5066" fmla="*/ 716644 w 10032639"/>
                <a:gd name="connsiteY5066" fmla="*/ 755033 h 2801577"/>
                <a:gd name="connsiteX5067" fmla="*/ 2977081 w 10032639"/>
                <a:gd name="connsiteY5067" fmla="*/ 744591 h 2801577"/>
                <a:gd name="connsiteX5068" fmla="*/ 2963043 w 10032639"/>
                <a:gd name="connsiteY5068" fmla="*/ 751432 h 2801577"/>
                <a:gd name="connsiteX5069" fmla="*/ 2964842 w 10032639"/>
                <a:gd name="connsiteY5069" fmla="*/ 751432 h 2801577"/>
                <a:gd name="connsiteX5070" fmla="*/ 1519675 w 10032639"/>
                <a:gd name="connsiteY5070" fmla="*/ 744591 h 2801577"/>
                <a:gd name="connsiteX5071" fmla="*/ 1493759 w 10032639"/>
                <a:gd name="connsiteY5071" fmla="*/ 758273 h 2801577"/>
                <a:gd name="connsiteX5072" fmla="*/ 1495199 w 10032639"/>
                <a:gd name="connsiteY5072" fmla="*/ 758273 h 2801577"/>
                <a:gd name="connsiteX5073" fmla="*/ 1503838 w 10032639"/>
                <a:gd name="connsiteY5073" fmla="*/ 760073 h 2801577"/>
                <a:gd name="connsiteX5074" fmla="*/ 1511036 w 10032639"/>
                <a:gd name="connsiteY5074" fmla="*/ 761874 h 2801577"/>
                <a:gd name="connsiteX5075" fmla="*/ 1514276 w 10032639"/>
                <a:gd name="connsiteY5075" fmla="*/ 758273 h 2801577"/>
                <a:gd name="connsiteX5076" fmla="*/ 1519675 w 10032639"/>
                <a:gd name="connsiteY5076" fmla="*/ 755033 h 2801577"/>
                <a:gd name="connsiteX5077" fmla="*/ 1523274 w 10032639"/>
                <a:gd name="connsiteY5077" fmla="*/ 753232 h 2801577"/>
                <a:gd name="connsiteX5078" fmla="*/ 1351582 w 10032639"/>
                <a:gd name="connsiteY5078" fmla="*/ 744591 h 2801577"/>
                <a:gd name="connsiteX5079" fmla="*/ 1308389 w 10032639"/>
                <a:gd name="connsiteY5079" fmla="*/ 768715 h 2801577"/>
                <a:gd name="connsiteX5080" fmla="*/ 1336105 w 10032639"/>
                <a:gd name="connsiteY5080" fmla="*/ 765474 h 2801577"/>
                <a:gd name="connsiteX5081" fmla="*/ 1342943 w 10032639"/>
                <a:gd name="connsiteY5081" fmla="*/ 755033 h 2801577"/>
                <a:gd name="connsiteX5082" fmla="*/ 9218894 w 10032639"/>
                <a:gd name="connsiteY5082" fmla="*/ 738729 h 2801577"/>
                <a:gd name="connsiteX5083" fmla="*/ 9203411 w 10032639"/>
                <a:gd name="connsiteY5083" fmla="*/ 752773 h 2801577"/>
                <a:gd name="connsiteX5084" fmla="*/ 9168485 w 10032639"/>
                <a:gd name="connsiteY5084" fmla="*/ 787343 h 2801577"/>
                <a:gd name="connsiteX5085" fmla="*/ 9153002 w 10032639"/>
                <a:gd name="connsiteY5085" fmla="*/ 801387 h 2801577"/>
                <a:gd name="connsiteX5086" fmla="*/ 9141120 w 10032639"/>
                <a:gd name="connsiteY5086" fmla="*/ 811830 h 2801577"/>
                <a:gd name="connsiteX5087" fmla="*/ 9135719 w 10032639"/>
                <a:gd name="connsiteY5087" fmla="*/ 818672 h 2801577"/>
                <a:gd name="connsiteX5088" fmla="*/ 9130678 w 10032639"/>
                <a:gd name="connsiteY5088" fmla="*/ 829115 h 2801577"/>
                <a:gd name="connsiteX5089" fmla="*/ 9127077 w 10032639"/>
                <a:gd name="connsiteY5089" fmla="*/ 840998 h 2801577"/>
                <a:gd name="connsiteX5090" fmla="*/ 9125637 w 10032639"/>
                <a:gd name="connsiteY5090" fmla="*/ 856483 h 2801577"/>
                <a:gd name="connsiteX5091" fmla="*/ 9141120 w 10032639"/>
                <a:gd name="connsiteY5091" fmla="*/ 842799 h 2801577"/>
                <a:gd name="connsiteX5092" fmla="*/ 9149761 w 10032639"/>
                <a:gd name="connsiteY5092" fmla="*/ 829115 h 2801577"/>
                <a:gd name="connsiteX5093" fmla="*/ 9161644 w 10032639"/>
                <a:gd name="connsiteY5093" fmla="*/ 815071 h 2801577"/>
                <a:gd name="connsiteX5094" fmla="*/ 9198010 w 10032639"/>
                <a:gd name="connsiteY5094" fmla="*/ 776900 h 2801577"/>
                <a:gd name="connsiteX5095" fmla="*/ 9205211 w 10032639"/>
                <a:gd name="connsiteY5095" fmla="*/ 771859 h 2801577"/>
                <a:gd name="connsiteX5096" fmla="*/ 9210252 w 10032639"/>
                <a:gd name="connsiteY5096" fmla="*/ 765017 h 2801577"/>
                <a:gd name="connsiteX5097" fmla="*/ 9213853 w 10032639"/>
                <a:gd name="connsiteY5097" fmla="*/ 757815 h 2801577"/>
                <a:gd name="connsiteX5098" fmla="*/ 9217093 w 10032639"/>
                <a:gd name="connsiteY5098" fmla="*/ 749172 h 2801577"/>
                <a:gd name="connsiteX5099" fmla="*/ 764876 w 10032639"/>
                <a:gd name="connsiteY5099" fmla="*/ 715067 h 2801577"/>
                <a:gd name="connsiteX5100" fmla="*/ 751199 w 10032639"/>
                <a:gd name="connsiteY5100" fmla="*/ 723708 h 2801577"/>
                <a:gd name="connsiteX5101" fmla="*/ 756238 w 10032639"/>
                <a:gd name="connsiteY5101" fmla="*/ 723708 h 2801577"/>
                <a:gd name="connsiteX5102" fmla="*/ 758038 w 10032639"/>
                <a:gd name="connsiteY5102" fmla="*/ 723708 h 2801577"/>
                <a:gd name="connsiteX5103" fmla="*/ 761637 w 10032639"/>
                <a:gd name="connsiteY5103" fmla="*/ 720467 h 2801577"/>
                <a:gd name="connsiteX5104" fmla="*/ 9646650 w 10032639"/>
                <a:gd name="connsiteY5104" fmla="*/ 694076 h 2801577"/>
                <a:gd name="connsiteX5105" fmla="*/ 9601642 w 10032639"/>
                <a:gd name="connsiteY5105" fmla="*/ 733688 h 2801577"/>
                <a:gd name="connsiteX5106" fmla="*/ 9558434 w 10032639"/>
                <a:gd name="connsiteY5106" fmla="*/ 773659 h 2801577"/>
                <a:gd name="connsiteX5107" fmla="*/ 9516667 w 10032639"/>
                <a:gd name="connsiteY5107" fmla="*/ 815071 h 2801577"/>
                <a:gd name="connsiteX5108" fmla="*/ 9476700 w 10032639"/>
                <a:gd name="connsiteY5108" fmla="*/ 856483 h 2801577"/>
                <a:gd name="connsiteX5109" fmla="*/ 9456176 w 10032639"/>
                <a:gd name="connsiteY5109" fmla="*/ 877369 h 2801577"/>
                <a:gd name="connsiteX5110" fmla="*/ 9464818 w 10032639"/>
                <a:gd name="connsiteY5110" fmla="*/ 873768 h 2801577"/>
                <a:gd name="connsiteX5111" fmla="*/ 9466618 w 10032639"/>
                <a:gd name="connsiteY5111" fmla="*/ 872327 h 2801577"/>
                <a:gd name="connsiteX5112" fmla="*/ 9480300 w 10032639"/>
                <a:gd name="connsiteY5112" fmla="*/ 858283 h 2801577"/>
                <a:gd name="connsiteX5113" fmla="*/ 9487142 w 10032639"/>
                <a:gd name="connsiteY5113" fmla="*/ 853242 h 2801577"/>
                <a:gd name="connsiteX5114" fmla="*/ 9492543 w 10032639"/>
                <a:gd name="connsiteY5114" fmla="*/ 851441 h 2801577"/>
                <a:gd name="connsiteX5115" fmla="*/ 9499384 w 10032639"/>
                <a:gd name="connsiteY5115" fmla="*/ 851441 h 2801577"/>
                <a:gd name="connsiteX5116" fmla="*/ 9504785 w 10032639"/>
                <a:gd name="connsiteY5116" fmla="*/ 853242 h 2801577"/>
                <a:gd name="connsiteX5117" fmla="*/ 9522068 w 10032639"/>
                <a:gd name="connsiteY5117" fmla="*/ 825514 h 2801577"/>
                <a:gd name="connsiteX5118" fmla="*/ 9541151 w 10032639"/>
                <a:gd name="connsiteY5118" fmla="*/ 799587 h 2801577"/>
                <a:gd name="connsiteX5119" fmla="*/ 9561675 w 10032639"/>
                <a:gd name="connsiteY5119" fmla="*/ 775460 h 2801577"/>
                <a:gd name="connsiteX5120" fmla="*/ 9585799 w 10032639"/>
                <a:gd name="connsiteY5120" fmla="*/ 754574 h 2801577"/>
                <a:gd name="connsiteX5121" fmla="*/ 9601642 w 10032639"/>
                <a:gd name="connsiteY5121" fmla="*/ 740530 h 2801577"/>
                <a:gd name="connsiteX5122" fmla="*/ 9617125 w 10032639"/>
                <a:gd name="connsiteY5122" fmla="*/ 726846 h 2801577"/>
                <a:gd name="connsiteX5123" fmla="*/ 9631167 w 10032639"/>
                <a:gd name="connsiteY5123" fmla="*/ 711361 h 2801577"/>
                <a:gd name="connsiteX5124" fmla="*/ 1488360 w 10032639"/>
                <a:gd name="connsiteY5124" fmla="*/ 654578 h 2801577"/>
                <a:gd name="connsiteX5125" fmla="*/ 1476122 w 10032639"/>
                <a:gd name="connsiteY5125" fmla="*/ 658178 h 2801577"/>
                <a:gd name="connsiteX5126" fmla="*/ 1467483 w 10032639"/>
                <a:gd name="connsiteY5126" fmla="*/ 665019 h 2801577"/>
                <a:gd name="connsiteX5127" fmla="*/ 1450206 w 10032639"/>
                <a:gd name="connsiteY5127" fmla="*/ 679061 h 2801577"/>
                <a:gd name="connsiteX5128" fmla="*/ 1432929 w 10032639"/>
                <a:gd name="connsiteY5128" fmla="*/ 690943 h 2801577"/>
                <a:gd name="connsiteX5129" fmla="*/ 1453805 w 10032639"/>
                <a:gd name="connsiteY5129" fmla="*/ 680501 h 2801577"/>
                <a:gd name="connsiteX5130" fmla="*/ 1471083 w 10032639"/>
                <a:gd name="connsiteY5130" fmla="*/ 668620 h 2801577"/>
                <a:gd name="connsiteX5131" fmla="*/ 1479721 w 10032639"/>
                <a:gd name="connsiteY5131" fmla="*/ 663219 h 2801577"/>
                <a:gd name="connsiteX5132" fmla="*/ 1060749 w 10032639"/>
                <a:gd name="connsiteY5132" fmla="*/ 639095 h 2801577"/>
                <a:gd name="connsiteX5133" fmla="*/ 1047071 w 10032639"/>
                <a:gd name="connsiteY5133" fmla="*/ 645936 h 2801577"/>
                <a:gd name="connsiteX5134" fmla="*/ 1029794 w 10032639"/>
                <a:gd name="connsiteY5134" fmla="*/ 652777 h 2801577"/>
                <a:gd name="connsiteX5135" fmla="*/ 1007477 w 10032639"/>
                <a:gd name="connsiteY5135" fmla="*/ 665019 h 2801577"/>
                <a:gd name="connsiteX5136" fmla="*/ 1002078 w 10032639"/>
                <a:gd name="connsiteY5136" fmla="*/ 668620 h 2801577"/>
                <a:gd name="connsiteX5137" fmla="*/ 997039 w 10032639"/>
                <a:gd name="connsiteY5137" fmla="*/ 671860 h 2801577"/>
                <a:gd name="connsiteX5138" fmla="*/ 991640 w 10032639"/>
                <a:gd name="connsiteY5138" fmla="*/ 680501 h 2801577"/>
                <a:gd name="connsiteX5139" fmla="*/ 990200 w 10032639"/>
                <a:gd name="connsiteY5139" fmla="*/ 689143 h 2801577"/>
                <a:gd name="connsiteX5140" fmla="*/ 1021155 w 10032639"/>
                <a:gd name="connsiteY5140" fmla="*/ 670060 h 2801577"/>
                <a:gd name="connsiteX5141" fmla="*/ 1033393 w 10032639"/>
                <a:gd name="connsiteY5141" fmla="*/ 661419 h 2801577"/>
                <a:gd name="connsiteX5142" fmla="*/ 1043472 w 10032639"/>
                <a:gd name="connsiteY5142" fmla="*/ 650977 h 2801577"/>
                <a:gd name="connsiteX5143" fmla="*/ 1052110 w 10032639"/>
                <a:gd name="connsiteY5143" fmla="*/ 644136 h 2801577"/>
                <a:gd name="connsiteX5144" fmla="*/ 9326193 w 10032639"/>
                <a:gd name="connsiteY5144" fmla="*/ 631418 h 2801577"/>
                <a:gd name="connsiteX5145" fmla="*/ 9274344 w 10032639"/>
                <a:gd name="connsiteY5145" fmla="*/ 685434 h 2801577"/>
                <a:gd name="connsiteX5146" fmla="*/ 9246619 w 10032639"/>
                <a:gd name="connsiteY5146" fmla="*/ 712802 h 2801577"/>
                <a:gd name="connsiteX5147" fmla="*/ 9220694 w 10032639"/>
                <a:gd name="connsiteY5147" fmla="*/ 738729 h 2801577"/>
                <a:gd name="connsiteX5148" fmla="*/ 9231136 w 10032639"/>
                <a:gd name="connsiteY5148" fmla="*/ 738729 h 2801577"/>
                <a:gd name="connsiteX5149" fmla="*/ 9239777 w 10032639"/>
                <a:gd name="connsiteY5149" fmla="*/ 737289 h 2801577"/>
                <a:gd name="connsiteX5150" fmla="*/ 9244818 w 10032639"/>
                <a:gd name="connsiteY5150" fmla="*/ 735488 h 2801577"/>
                <a:gd name="connsiteX5151" fmla="*/ 9252020 w 10032639"/>
                <a:gd name="connsiteY5151" fmla="*/ 721444 h 2801577"/>
                <a:gd name="connsiteX5152" fmla="*/ 9262101 w 10032639"/>
                <a:gd name="connsiteY5152" fmla="*/ 705960 h 2801577"/>
                <a:gd name="connsiteX5153" fmla="*/ 9276144 w 10032639"/>
                <a:gd name="connsiteY5153" fmla="*/ 692276 h 2801577"/>
                <a:gd name="connsiteX5154" fmla="*/ 9291627 w 10032639"/>
                <a:gd name="connsiteY5154" fmla="*/ 680032 h 2801577"/>
                <a:gd name="connsiteX5155" fmla="*/ 9303869 w 10032639"/>
                <a:gd name="connsiteY5155" fmla="*/ 671390 h 2801577"/>
                <a:gd name="connsiteX5156" fmla="*/ 9312150 w 10032639"/>
                <a:gd name="connsiteY5156" fmla="*/ 660947 h 2801577"/>
                <a:gd name="connsiteX5157" fmla="*/ 9319352 w 10032639"/>
                <a:gd name="connsiteY5157" fmla="*/ 650504 h 2801577"/>
                <a:gd name="connsiteX5158" fmla="*/ 9324393 w 10032639"/>
                <a:gd name="connsiteY5158" fmla="*/ 640061 h 2801577"/>
                <a:gd name="connsiteX5159" fmla="*/ 4567593 w 10032639"/>
                <a:gd name="connsiteY5159" fmla="*/ 622242 h 2801577"/>
                <a:gd name="connsiteX5160" fmla="*/ 4560748 w 10032639"/>
                <a:gd name="connsiteY5160" fmla="*/ 625842 h 2801577"/>
                <a:gd name="connsiteX5161" fmla="*/ 4550299 w 10032639"/>
                <a:gd name="connsiteY5161" fmla="*/ 630882 h 2801577"/>
                <a:gd name="connsiteX5162" fmla="*/ 4543454 w 10032639"/>
                <a:gd name="connsiteY5162" fmla="*/ 639523 h 2801577"/>
                <a:gd name="connsiteX5163" fmla="*/ 3293470 w 10032639"/>
                <a:gd name="connsiteY5163" fmla="*/ 612811 h 2801577"/>
                <a:gd name="connsiteX5164" fmla="*/ 3288430 w 10032639"/>
                <a:gd name="connsiteY5164" fmla="*/ 614612 h 2801577"/>
                <a:gd name="connsiteX5165" fmla="*/ 3267554 w 10032639"/>
                <a:gd name="connsiteY5165" fmla="*/ 623253 h 2801577"/>
                <a:gd name="connsiteX5166" fmla="*/ 3269354 w 10032639"/>
                <a:gd name="connsiteY5166" fmla="*/ 625053 h 2801577"/>
                <a:gd name="connsiteX5167" fmla="*/ 3271153 w 10032639"/>
                <a:gd name="connsiteY5167" fmla="*/ 628654 h 2801577"/>
                <a:gd name="connsiteX5168" fmla="*/ 3274753 w 10032639"/>
                <a:gd name="connsiteY5168" fmla="*/ 626854 h 2801577"/>
                <a:gd name="connsiteX5169" fmla="*/ 3284831 w 10032639"/>
                <a:gd name="connsiteY5169" fmla="*/ 620012 h 2801577"/>
                <a:gd name="connsiteX5170" fmla="*/ 3310747 w 10032639"/>
                <a:gd name="connsiteY5170" fmla="*/ 604170 h 2801577"/>
                <a:gd name="connsiteX5171" fmla="*/ 3302108 w 10032639"/>
                <a:gd name="connsiteY5171" fmla="*/ 607771 h 2801577"/>
                <a:gd name="connsiteX5172" fmla="*/ 3310747 w 10032639"/>
                <a:gd name="connsiteY5172" fmla="*/ 614612 h 2801577"/>
                <a:gd name="connsiteX5173" fmla="*/ 3312547 w 10032639"/>
                <a:gd name="connsiteY5173" fmla="*/ 612811 h 2801577"/>
                <a:gd name="connsiteX5174" fmla="*/ 9352117 w 10032639"/>
                <a:gd name="connsiteY5174" fmla="*/ 600450 h 2801577"/>
                <a:gd name="connsiteX5175" fmla="*/ 9327993 w 10032639"/>
                <a:gd name="connsiteY5175" fmla="*/ 628177 h 2801577"/>
                <a:gd name="connsiteX5176" fmla="*/ 9338435 w 10032639"/>
                <a:gd name="connsiteY5176" fmla="*/ 628177 h 2801577"/>
                <a:gd name="connsiteX5177" fmla="*/ 9347077 w 10032639"/>
                <a:gd name="connsiteY5177" fmla="*/ 622776 h 2801577"/>
                <a:gd name="connsiteX5178" fmla="*/ 9348877 w 10032639"/>
                <a:gd name="connsiteY5178" fmla="*/ 610893 h 2801577"/>
                <a:gd name="connsiteX5179" fmla="*/ 2488999 w 10032639"/>
                <a:gd name="connsiteY5179" fmla="*/ 595529 h 2801577"/>
                <a:gd name="connsiteX5180" fmla="*/ 2424929 w 10032639"/>
                <a:gd name="connsiteY5180" fmla="*/ 628654 h 2801577"/>
                <a:gd name="connsiteX5181" fmla="*/ 2426369 w 10032639"/>
                <a:gd name="connsiteY5181" fmla="*/ 628654 h 2801577"/>
                <a:gd name="connsiteX5182" fmla="*/ 2469922 w 10032639"/>
                <a:gd name="connsiteY5182" fmla="*/ 612811 h 2801577"/>
                <a:gd name="connsiteX5183" fmla="*/ 2492239 w 10032639"/>
                <a:gd name="connsiteY5183" fmla="*/ 605970 h 2801577"/>
                <a:gd name="connsiteX5184" fmla="*/ 3394253 w 10032639"/>
                <a:gd name="connsiteY5184" fmla="*/ 573206 h 2801577"/>
                <a:gd name="connsiteX5185" fmla="*/ 3366538 w 10032639"/>
                <a:gd name="connsiteY5185" fmla="*/ 583647 h 2801577"/>
                <a:gd name="connsiteX5186" fmla="*/ 3338822 w 10032639"/>
                <a:gd name="connsiteY5186" fmla="*/ 592288 h 2801577"/>
                <a:gd name="connsiteX5187" fmla="*/ 3368338 w 10032639"/>
                <a:gd name="connsiteY5187" fmla="*/ 583647 h 2801577"/>
                <a:gd name="connsiteX5188" fmla="*/ 2532192 w 10032639"/>
                <a:gd name="connsiteY5188" fmla="*/ 573206 h 2801577"/>
                <a:gd name="connsiteX5189" fmla="*/ 2497638 w 10032639"/>
                <a:gd name="connsiteY5189" fmla="*/ 590488 h 2801577"/>
                <a:gd name="connsiteX5190" fmla="*/ 2497638 w 10032639"/>
                <a:gd name="connsiteY5190" fmla="*/ 602370 h 2801577"/>
                <a:gd name="connsiteX5191" fmla="*/ 2514915 w 10032639"/>
                <a:gd name="connsiteY5191" fmla="*/ 592288 h 2801577"/>
                <a:gd name="connsiteX5192" fmla="*/ 2521754 w 10032639"/>
                <a:gd name="connsiteY5192" fmla="*/ 586888 h 2801577"/>
                <a:gd name="connsiteX5193" fmla="*/ 2528592 w 10032639"/>
                <a:gd name="connsiteY5193" fmla="*/ 580047 h 2801577"/>
                <a:gd name="connsiteX5194" fmla="*/ 3608779 w 10032639"/>
                <a:gd name="connsiteY5194" fmla="*/ 571405 h 2801577"/>
                <a:gd name="connsiteX5195" fmla="*/ 3589702 w 10032639"/>
                <a:gd name="connsiteY5195" fmla="*/ 578246 h 2801577"/>
                <a:gd name="connsiteX5196" fmla="*/ 3371577 w 10032639"/>
                <a:gd name="connsiteY5196" fmla="*/ 661419 h 2801577"/>
                <a:gd name="connsiteX5197" fmla="*/ 3255676 w 10032639"/>
                <a:gd name="connsiteY5197" fmla="*/ 706425 h 2801577"/>
                <a:gd name="connsiteX5198" fmla="*/ 3143014 w 10032639"/>
                <a:gd name="connsiteY5198" fmla="*/ 751432 h 2801577"/>
                <a:gd name="connsiteX5199" fmla="*/ 3035751 w 10032639"/>
                <a:gd name="connsiteY5199" fmla="*/ 796439 h 2801577"/>
                <a:gd name="connsiteX5200" fmla="*/ 2933887 w 10032639"/>
                <a:gd name="connsiteY5200" fmla="*/ 841445 h 2801577"/>
                <a:gd name="connsiteX5201" fmla="*/ 2932088 w 10032639"/>
                <a:gd name="connsiteY5201" fmla="*/ 843246 h 2801577"/>
                <a:gd name="connsiteX5202" fmla="*/ 2926689 w 10032639"/>
                <a:gd name="connsiteY5202" fmla="*/ 855488 h 2801577"/>
                <a:gd name="connsiteX5203" fmla="*/ 2921650 w 10032639"/>
                <a:gd name="connsiteY5203" fmla="*/ 869170 h 2801577"/>
                <a:gd name="connsiteX5204" fmla="*/ 2921650 w 10032639"/>
                <a:gd name="connsiteY5204" fmla="*/ 872770 h 2801577"/>
                <a:gd name="connsiteX5205" fmla="*/ 2933887 w 10032639"/>
                <a:gd name="connsiteY5205" fmla="*/ 864129 h 2801577"/>
                <a:gd name="connsiteX5206" fmla="*/ 2940726 w 10032639"/>
                <a:gd name="connsiteY5206" fmla="*/ 860528 h 2801577"/>
                <a:gd name="connsiteX5207" fmla="*/ 2949365 w 10032639"/>
                <a:gd name="connsiteY5207" fmla="*/ 858728 h 2801577"/>
                <a:gd name="connsiteX5208" fmla="*/ 2958004 w 10032639"/>
                <a:gd name="connsiteY5208" fmla="*/ 858728 h 2801577"/>
                <a:gd name="connsiteX5209" fmla="*/ 2968442 w 10032639"/>
                <a:gd name="connsiteY5209" fmla="*/ 860528 h 2801577"/>
                <a:gd name="connsiteX5210" fmla="*/ 2973481 w 10032639"/>
                <a:gd name="connsiteY5210" fmla="*/ 846846 h 2801577"/>
                <a:gd name="connsiteX5211" fmla="*/ 2978520 w 10032639"/>
                <a:gd name="connsiteY5211" fmla="*/ 838205 h 2801577"/>
                <a:gd name="connsiteX5212" fmla="*/ 2987159 w 10032639"/>
                <a:gd name="connsiteY5212" fmla="*/ 838205 h 2801577"/>
                <a:gd name="connsiteX5213" fmla="*/ 3001197 w 10032639"/>
                <a:gd name="connsiteY5213" fmla="*/ 836405 h 2801577"/>
                <a:gd name="connsiteX5214" fmla="*/ 3014875 w 10032639"/>
                <a:gd name="connsiteY5214" fmla="*/ 832804 h 2801577"/>
                <a:gd name="connsiteX5215" fmla="*/ 3030352 w 10032639"/>
                <a:gd name="connsiteY5215" fmla="*/ 825963 h 2801577"/>
                <a:gd name="connsiteX5216" fmla="*/ 3049788 w 10032639"/>
                <a:gd name="connsiteY5216" fmla="*/ 817322 h 2801577"/>
                <a:gd name="connsiteX5217" fmla="*/ 3063466 w 10032639"/>
                <a:gd name="connsiteY5217" fmla="*/ 810481 h 2801577"/>
                <a:gd name="connsiteX5218" fmla="*/ 3078944 w 10032639"/>
                <a:gd name="connsiteY5218" fmla="*/ 803640 h 2801577"/>
                <a:gd name="connsiteX5219" fmla="*/ 3092982 w 10032639"/>
                <a:gd name="connsiteY5219" fmla="*/ 800039 h 2801577"/>
                <a:gd name="connsiteX5220" fmla="*/ 3105220 w 10032639"/>
                <a:gd name="connsiteY5220" fmla="*/ 798239 h 2801577"/>
                <a:gd name="connsiteX5221" fmla="*/ 3106660 w 10032639"/>
                <a:gd name="connsiteY5221" fmla="*/ 796439 h 2801577"/>
                <a:gd name="connsiteX5222" fmla="*/ 3110259 w 10032639"/>
                <a:gd name="connsiteY5222" fmla="*/ 789598 h 2801577"/>
                <a:gd name="connsiteX5223" fmla="*/ 3146613 w 10032639"/>
                <a:gd name="connsiteY5223" fmla="*/ 789598 h 2801577"/>
                <a:gd name="connsiteX5224" fmla="*/ 3146613 w 10032639"/>
                <a:gd name="connsiteY5224" fmla="*/ 786357 h 2801577"/>
                <a:gd name="connsiteX5225" fmla="*/ 3156691 w 10032639"/>
                <a:gd name="connsiteY5225" fmla="*/ 774115 h 2801577"/>
                <a:gd name="connsiteX5226" fmla="*/ 3174329 w 10032639"/>
                <a:gd name="connsiteY5226" fmla="*/ 774115 h 2801577"/>
                <a:gd name="connsiteX5227" fmla="*/ 3181168 w 10032639"/>
                <a:gd name="connsiteY5227" fmla="*/ 774115 h 2801577"/>
                <a:gd name="connsiteX5228" fmla="*/ 3186207 w 10032639"/>
                <a:gd name="connsiteY5228" fmla="*/ 770515 h 2801577"/>
                <a:gd name="connsiteX5229" fmla="*/ 3200245 w 10032639"/>
                <a:gd name="connsiteY5229" fmla="*/ 766914 h 2801577"/>
                <a:gd name="connsiteX5230" fmla="*/ 3215722 w 10032639"/>
                <a:gd name="connsiteY5230" fmla="*/ 758273 h 2801577"/>
                <a:gd name="connsiteX5231" fmla="*/ 3231559 w 10032639"/>
                <a:gd name="connsiteY5231" fmla="*/ 749632 h 2801577"/>
                <a:gd name="connsiteX5232" fmla="*/ 3257475 w 10032639"/>
                <a:gd name="connsiteY5232" fmla="*/ 723708 h 2801577"/>
                <a:gd name="connsiteX5233" fmla="*/ 3262515 w 10032639"/>
                <a:gd name="connsiteY5233" fmla="*/ 723708 h 2801577"/>
                <a:gd name="connsiteX5234" fmla="*/ 3269354 w 10032639"/>
                <a:gd name="connsiteY5234" fmla="*/ 723708 h 2801577"/>
                <a:gd name="connsiteX5235" fmla="*/ 3276192 w 10032639"/>
                <a:gd name="connsiteY5235" fmla="*/ 725508 h 2801577"/>
                <a:gd name="connsiteX5236" fmla="*/ 3277992 w 10032639"/>
                <a:gd name="connsiteY5236" fmla="*/ 725508 h 2801577"/>
                <a:gd name="connsiteX5237" fmla="*/ 3286631 w 10032639"/>
                <a:gd name="connsiteY5237" fmla="*/ 723708 h 2801577"/>
                <a:gd name="connsiteX5238" fmla="*/ 3295269 w 10032639"/>
                <a:gd name="connsiteY5238" fmla="*/ 723708 h 2801577"/>
                <a:gd name="connsiteX5239" fmla="*/ 3303908 w 10032639"/>
                <a:gd name="connsiteY5239" fmla="*/ 721908 h 2801577"/>
                <a:gd name="connsiteX5240" fmla="*/ 3312547 w 10032639"/>
                <a:gd name="connsiteY5240" fmla="*/ 718667 h 2801577"/>
                <a:gd name="connsiteX5241" fmla="*/ 3319745 w 10032639"/>
                <a:gd name="connsiteY5241" fmla="*/ 715067 h 2801577"/>
                <a:gd name="connsiteX5242" fmla="*/ 3330184 w 10032639"/>
                <a:gd name="connsiteY5242" fmla="*/ 710026 h 2801577"/>
                <a:gd name="connsiteX5243" fmla="*/ 3337023 w 10032639"/>
                <a:gd name="connsiteY5243" fmla="*/ 704625 h 2801577"/>
                <a:gd name="connsiteX5244" fmla="*/ 3340262 w 10032639"/>
                <a:gd name="connsiteY5244" fmla="*/ 701385 h 2801577"/>
                <a:gd name="connsiteX5245" fmla="*/ 3340262 w 10032639"/>
                <a:gd name="connsiteY5245" fmla="*/ 694544 h 2801577"/>
                <a:gd name="connsiteX5246" fmla="*/ 3347461 w 10032639"/>
                <a:gd name="connsiteY5246" fmla="*/ 690943 h 2801577"/>
                <a:gd name="connsiteX5247" fmla="*/ 3352500 w 10032639"/>
                <a:gd name="connsiteY5247" fmla="*/ 689143 h 2801577"/>
                <a:gd name="connsiteX5248" fmla="*/ 3362939 w 10032639"/>
                <a:gd name="connsiteY5248" fmla="*/ 679061 h 2801577"/>
                <a:gd name="connsiteX5249" fmla="*/ 3362939 w 10032639"/>
                <a:gd name="connsiteY5249" fmla="*/ 687703 h 2801577"/>
                <a:gd name="connsiteX5250" fmla="*/ 3376976 w 10032639"/>
                <a:gd name="connsiteY5250" fmla="*/ 687703 h 2801577"/>
                <a:gd name="connsiteX5251" fmla="*/ 3390654 w 10032639"/>
                <a:gd name="connsiteY5251" fmla="*/ 689143 h 2801577"/>
                <a:gd name="connsiteX5252" fmla="*/ 3390654 w 10032639"/>
                <a:gd name="connsiteY5252" fmla="*/ 690943 h 2801577"/>
                <a:gd name="connsiteX5253" fmla="*/ 3394253 w 10032639"/>
                <a:gd name="connsiteY5253" fmla="*/ 682302 h 2801577"/>
                <a:gd name="connsiteX5254" fmla="*/ 3402532 w 10032639"/>
                <a:gd name="connsiteY5254" fmla="*/ 675461 h 2801577"/>
                <a:gd name="connsiteX5255" fmla="*/ 3416570 w 10032639"/>
                <a:gd name="connsiteY5255" fmla="*/ 668620 h 2801577"/>
                <a:gd name="connsiteX5256" fmla="*/ 3437087 w 10032639"/>
                <a:gd name="connsiteY5256" fmla="*/ 663219 h 2801577"/>
                <a:gd name="connsiteX5257" fmla="*/ 3463362 w 10032639"/>
                <a:gd name="connsiteY5257" fmla="*/ 654578 h 2801577"/>
                <a:gd name="connsiteX5258" fmla="*/ 3492877 w 10032639"/>
                <a:gd name="connsiteY5258" fmla="*/ 647737 h 2801577"/>
                <a:gd name="connsiteX5259" fmla="*/ 3506555 w 10032639"/>
                <a:gd name="connsiteY5259" fmla="*/ 640536 h 2801577"/>
                <a:gd name="connsiteX5260" fmla="*/ 3520593 w 10032639"/>
                <a:gd name="connsiteY5260" fmla="*/ 631894 h 2801577"/>
                <a:gd name="connsiteX5261" fmla="*/ 3534271 w 10032639"/>
                <a:gd name="connsiteY5261" fmla="*/ 621453 h 2801577"/>
                <a:gd name="connsiteX5262" fmla="*/ 3542909 w 10032639"/>
                <a:gd name="connsiteY5262" fmla="*/ 612811 h 2801577"/>
                <a:gd name="connsiteX5263" fmla="*/ 3547948 w 10032639"/>
                <a:gd name="connsiteY5263" fmla="*/ 609571 h 2801577"/>
                <a:gd name="connsiteX5264" fmla="*/ 3568825 w 10032639"/>
                <a:gd name="connsiteY5264" fmla="*/ 609571 h 2801577"/>
                <a:gd name="connsiteX5265" fmla="*/ 3568825 w 10032639"/>
                <a:gd name="connsiteY5265" fmla="*/ 600930 h 2801577"/>
                <a:gd name="connsiteX5266" fmla="*/ 3572065 w 10032639"/>
                <a:gd name="connsiteY5266" fmla="*/ 593729 h 2801577"/>
                <a:gd name="connsiteX5267" fmla="*/ 3577464 w 10032639"/>
                <a:gd name="connsiteY5267" fmla="*/ 588688 h 2801577"/>
                <a:gd name="connsiteX5268" fmla="*/ 3584303 w 10032639"/>
                <a:gd name="connsiteY5268" fmla="*/ 585447 h 2801577"/>
                <a:gd name="connsiteX5269" fmla="*/ 3591142 w 10032639"/>
                <a:gd name="connsiteY5269" fmla="*/ 583647 h 2801577"/>
                <a:gd name="connsiteX5270" fmla="*/ 3606979 w 10032639"/>
                <a:gd name="connsiteY5270" fmla="*/ 578246 h 2801577"/>
                <a:gd name="connsiteX5271" fmla="*/ 3606979 w 10032639"/>
                <a:gd name="connsiteY5271" fmla="*/ 575006 h 2801577"/>
                <a:gd name="connsiteX5272" fmla="*/ 9381643 w 10032639"/>
                <a:gd name="connsiteY5272" fmla="*/ 567680 h 2801577"/>
                <a:gd name="connsiteX5273" fmla="*/ 9366160 w 10032639"/>
                <a:gd name="connsiteY5273" fmla="*/ 584965 h 2801577"/>
                <a:gd name="connsiteX5274" fmla="*/ 9373001 w 10032639"/>
                <a:gd name="connsiteY5274" fmla="*/ 583165 h 2801577"/>
                <a:gd name="connsiteX5275" fmla="*/ 9387044 w 10032639"/>
                <a:gd name="connsiteY5275" fmla="*/ 576323 h 2801577"/>
                <a:gd name="connsiteX5276" fmla="*/ 9388844 w 10032639"/>
                <a:gd name="connsiteY5276" fmla="*/ 576323 h 2801577"/>
                <a:gd name="connsiteX5277" fmla="*/ 469004 w 10032639"/>
                <a:gd name="connsiteY5277" fmla="*/ 533600 h 2801577"/>
                <a:gd name="connsiteX5278" fmla="*/ 468086 w 10032639"/>
                <a:gd name="connsiteY5278" fmla="*/ 535765 h 2801577"/>
                <a:gd name="connsiteX5279" fmla="*/ 462165 w 10032639"/>
                <a:gd name="connsiteY5279" fmla="*/ 540441 h 2801577"/>
                <a:gd name="connsiteX5280" fmla="*/ 458566 w 10032639"/>
                <a:gd name="connsiteY5280" fmla="*/ 545481 h 2801577"/>
                <a:gd name="connsiteX5281" fmla="*/ 460365 w 10032639"/>
                <a:gd name="connsiteY5281" fmla="*/ 545481 h 2801577"/>
                <a:gd name="connsiteX5282" fmla="*/ 463965 w 10032639"/>
                <a:gd name="connsiteY5282" fmla="*/ 545481 h 2801577"/>
                <a:gd name="connsiteX5283" fmla="*/ 468086 w 10032639"/>
                <a:gd name="connsiteY5283" fmla="*/ 535765 h 2801577"/>
                <a:gd name="connsiteX5284" fmla="*/ 469004 w 10032639"/>
                <a:gd name="connsiteY5284" fmla="*/ 535040 h 2801577"/>
                <a:gd name="connsiteX5285" fmla="*/ 3525632 w 10032639"/>
                <a:gd name="connsiteY5285" fmla="*/ 526399 h 2801577"/>
                <a:gd name="connsiteX5286" fmla="*/ 3496117 w 10032639"/>
                <a:gd name="connsiteY5286" fmla="*/ 535040 h 2801577"/>
                <a:gd name="connsiteX5287" fmla="*/ 3494317 w 10032639"/>
                <a:gd name="connsiteY5287" fmla="*/ 536840 h 2801577"/>
                <a:gd name="connsiteX5288" fmla="*/ 3499716 w 10032639"/>
                <a:gd name="connsiteY5288" fmla="*/ 540441 h 2801577"/>
                <a:gd name="connsiteX5289" fmla="*/ 3501516 w 10032639"/>
                <a:gd name="connsiteY5289" fmla="*/ 542241 h 2801577"/>
                <a:gd name="connsiteX5290" fmla="*/ 3357899 w 10032639"/>
                <a:gd name="connsiteY5290" fmla="*/ 517757 h 2801577"/>
                <a:gd name="connsiteX5291" fmla="*/ 3347461 w 10032639"/>
                <a:gd name="connsiteY5291" fmla="*/ 523158 h 2801577"/>
                <a:gd name="connsiteX5292" fmla="*/ 3356099 w 10032639"/>
                <a:gd name="connsiteY5292" fmla="*/ 521358 h 2801577"/>
                <a:gd name="connsiteX5293" fmla="*/ 9674375 w 10032639"/>
                <a:gd name="connsiteY5293" fmla="*/ 513665 h 2801577"/>
                <a:gd name="connsiteX5294" fmla="*/ 9532510 w 10032639"/>
                <a:gd name="connsiteY5294" fmla="*/ 664548 h 2801577"/>
                <a:gd name="connsiteX5295" fmla="*/ 9499384 w 10032639"/>
                <a:gd name="connsiteY5295" fmla="*/ 699118 h 2801577"/>
                <a:gd name="connsiteX5296" fmla="*/ 9402527 w 10032639"/>
                <a:gd name="connsiteY5296" fmla="*/ 804988 h 2801577"/>
                <a:gd name="connsiteX5297" fmla="*/ 9303869 w 10032639"/>
                <a:gd name="connsiteY5297" fmla="*/ 906897 h 2801577"/>
                <a:gd name="connsiteX5298" fmla="*/ 9272543 w 10032639"/>
                <a:gd name="connsiteY5298" fmla="*/ 940027 h 2801577"/>
                <a:gd name="connsiteX5299" fmla="*/ 9250219 w 10032639"/>
                <a:gd name="connsiteY5299" fmla="*/ 967395 h 2801577"/>
                <a:gd name="connsiteX5300" fmla="*/ 9253820 w 10032639"/>
                <a:gd name="connsiteY5300" fmla="*/ 965954 h 2801577"/>
                <a:gd name="connsiteX5301" fmla="*/ 9262101 w 10032639"/>
                <a:gd name="connsiteY5301" fmla="*/ 960553 h 2801577"/>
                <a:gd name="connsiteX5302" fmla="*/ 9267503 w 10032639"/>
                <a:gd name="connsiteY5302" fmla="*/ 953711 h 2801577"/>
                <a:gd name="connsiteX5303" fmla="*/ 9270743 w 10032639"/>
                <a:gd name="connsiteY5303" fmla="*/ 946869 h 2801577"/>
                <a:gd name="connsiteX5304" fmla="*/ 9276144 w 10032639"/>
                <a:gd name="connsiteY5304" fmla="*/ 940027 h 2801577"/>
                <a:gd name="connsiteX5305" fmla="*/ 9282985 w 10032639"/>
                <a:gd name="connsiteY5305" fmla="*/ 932825 h 2801577"/>
                <a:gd name="connsiteX5306" fmla="*/ 9291627 w 10032639"/>
                <a:gd name="connsiteY5306" fmla="*/ 927783 h 2801577"/>
                <a:gd name="connsiteX5307" fmla="*/ 9303869 w 10032639"/>
                <a:gd name="connsiteY5307" fmla="*/ 919141 h 2801577"/>
                <a:gd name="connsiteX5308" fmla="*/ 9312150 w 10032639"/>
                <a:gd name="connsiteY5308" fmla="*/ 915540 h 2801577"/>
                <a:gd name="connsiteX5309" fmla="*/ 9319352 w 10032639"/>
                <a:gd name="connsiteY5309" fmla="*/ 913739 h 2801577"/>
                <a:gd name="connsiteX5310" fmla="*/ 9322592 w 10032639"/>
                <a:gd name="connsiteY5310" fmla="*/ 913739 h 2801577"/>
                <a:gd name="connsiteX5311" fmla="*/ 9324393 w 10032639"/>
                <a:gd name="connsiteY5311" fmla="*/ 911939 h 2801577"/>
                <a:gd name="connsiteX5312" fmla="*/ 9327993 w 10032639"/>
                <a:gd name="connsiteY5312" fmla="*/ 905097 h 2801577"/>
                <a:gd name="connsiteX5313" fmla="*/ 9331594 w 10032639"/>
                <a:gd name="connsiteY5313" fmla="*/ 898255 h 2801577"/>
                <a:gd name="connsiteX5314" fmla="*/ 9336635 w 10032639"/>
                <a:gd name="connsiteY5314" fmla="*/ 891413 h 2801577"/>
                <a:gd name="connsiteX5315" fmla="*/ 9341676 w 10032639"/>
                <a:gd name="connsiteY5315" fmla="*/ 884211 h 2801577"/>
                <a:gd name="connsiteX5316" fmla="*/ 9350677 w 10032639"/>
                <a:gd name="connsiteY5316" fmla="*/ 873768 h 2801577"/>
                <a:gd name="connsiteX5317" fmla="*/ 9355718 w 10032639"/>
                <a:gd name="connsiteY5317" fmla="*/ 870527 h 2801577"/>
                <a:gd name="connsiteX5318" fmla="*/ 9364360 w 10032639"/>
                <a:gd name="connsiteY5318" fmla="*/ 863685 h 2801577"/>
                <a:gd name="connsiteX5319" fmla="*/ 9373001 w 10032639"/>
                <a:gd name="connsiteY5319" fmla="*/ 855042 h 2801577"/>
                <a:gd name="connsiteX5320" fmla="*/ 9383443 w 10032639"/>
                <a:gd name="connsiteY5320" fmla="*/ 844599 h 2801577"/>
                <a:gd name="connsiteX5321" fmla="*/ 9398926 w 10032639"/>
                <a:gd name="connsiteY5321" fmla="*/ 832356 h 2801577"/>
                <a:gd name="connsiteX5322" fmla="*/ 9423050 w 10032639"/>
                <a:gd name="connsiteY5322" fmla="*/ 808229 h 2801577"/>
                <a:gd name="connsiteX5323" fmla="*/ 9448975 w 10032639"/>
                <a:gd name="connsiteY5323" fmla="*/ 778701 h 2801577"/>
                <a:gd name="connsiteX5324" fmla="*/ 9511626 w 10032639"/>
                <a:gd name="connsiteY5324" fmla="*/ 716403 h 2801577"/>
                <a:gd name="connsiteX5325" fmla="*/ 9523868 w 10032639"/>
                <a:gd name="connsiteY5325" fmla="*/ 716403 h 2801577"/>
                <a:gd name="connsiteX5326" fmla="*/ 9525309 w 10032639"/>
                <a:gd name="connsiteY5326" fmla="*/ 707760 h 2801577"/>
                <a:gd name="connsiteX5327" fmla="*/ 9530709 w 10032639"/>
                <a:gd name="connsiteY5327" fmla="*/ 700918 h 2801577"/>
                <a:gd name="connsiteX5328" fmla="*/ 9553033 w 10032639"/>
                <a:gd name="connsiteY5328" fmla="*/ 680032 h 2801577"/>
                <a:gd name="connsiteX5329" fmla="*/ 9561675 w 10032639"/>
                <a:gd name="connsiteY5329" fmla="*/ 666348 h 2801577"/>
                <a:gd name="connsiteX5330" fmla="*/ 9575717 w 10032639"/>
                <a:gd name="connsiteY5330" fmla="*/ 650504 h 2801577"/>
                <a:gd name="connsiteX5331" fmla="*/ 9594441 w 10032639"/>
                <a:gd name="connsiteY5331" fmla="*/ 628177 h 2801577"/>
                <a:gd name="connsiteX5332" fmla="*/ 9604883 w 10032639"/>
                <a:gd name="connsiteY5332" fmla="*/ 617734 h 2801577"/>
                <a:gd name="connsiteX5333" fmla="*/ 9617125 w 10032639"/>
                <a:gd name="connsiteY5333" fmla="*/ 607291 h 2801577"/>
                <a:gd name="connsiteX5334" fmla="*/ 9634408 w 10032639"/>
                <a:gd name="connsiteY5334" fmla="*/ 588206 h 2801577"/>
                <a:gd name="connsiteX5335" fmla="*/ 9651691 w 10032639"/>
                <a:gd name="connsiteY5335" fmla="*/ 569121 h 2801577"/>
                <a:gd name="connsiteX5336" fmla="*/ 9658892 w 10032639"/>
                <a:gd name="connsiteY5336" fmla="*/ 560478 h 2801577"/>
                <a:gd name="connsiteX5337" fmla="*/ 9665733 w 10032639"/>
                <a:gd name="connsiteY5337" fmla="*/ 551836 h 2801577"/>
                <a:gd name="connsiteX5338" fmla="*/ 9669334 w 10032639"/>
                <a:gd name="connsiteY5338" fmla="*/ 541753 h 2801577"/>
                <a:gd name="connsiteX5339" fmla="*/ 9672575 w 10032639"/>
                <a:gd name="connsiteY5339" fmla="*/ 531310 h 2801577"/>
                <a:gd name="connsiteX5340" fmla="*/ 9674375 w 10032639"/>
                <a:gd name="connsiteY5340" fmla="*/ 522667 h 2801577"/>
                <a:gd name="connsiteX5341" fmla="*/ 2670770 w 10032639"/>
                <a:gd name="connsiteY5341" fmla="*/ 507316 h 2801577"/>
                <a:gd name="connsiteX5342" fmla="*/ 2533992 w 10032639"/>
                <a:gd name="connsiteY5342" fmla="*/ 573206 h 2801577"/>
                <a:gd name="connsiteX5343" fmla="*/ 2542630 w 10032639"/>
                <a:gd name="connsiteY5343" fmla="*/ 575006 h 2801577"/>
                <a:gd name="connsiteX5344" fmla="*/ 2554508 w 10032639"/>
                <a:gd name="connsiteY5344" fmla="*/ 576806 h 2801577"/>
                <a:gd name="connsiteX5345" fmla="*/ 2561707 w 10032639"/>
                <a:gd name="connsiteY5345" fmla="*/ 576806 h 2801577"/>
                <a:gd name="connsiteX5346" fmla="*/ 2566747 w 10032639"/>
                <a:gd name="connsiteY5346" fmla="*/ 575006 h 2801577"/>
                <a:gd name="connsiteX5347" fmla="*/ 2570346 w 10032639"/>
                <a:gd name="connsiteY5347" fmla="*/ 571405 h 2801577"/>
                <a:gd name="connsiteX5348" fmla="*/ 2603100 w 10032639"/>
                <a:gd name="connsiteY5348" fmla="*/ 540441 h 2801577"/>
                <a:gd name="connsiteX5349" fmla="*/ 2608140 w 10032639"/>
                <a:gd name="connsiteY5349" fmla="*/ 540441 h 2801577"/>
                <a:gd name="connsiteX5350" fmla="*/ 2623977 w 10032639"/>
                <a:gd name="connsiteY5350" fmla="*/ 540441 h 2801577"/>
                <a:gd name="connsiteX5351" fmla="*/ 2635855 w 10032639"/>
                <a:gd name="connsiteY5351" fmla="*/ 538640 h 2801577"/>
                <a:gd name="connsiteX5352" fmla="*/ 2644494 w 10032639"/>
                <a:gd name="connsiteY5352" fmla="*/ 535040 h 2801577"/>
                <a:gd name="connsiteX5353" fmla="*/ 2653492 w 10032639"/>
                <a:gd name="connsiteY5353" fmla="*/ 531799 h 2801577"/>
                <a:gd name="connsiteX5354" fmla="*/ 2654932 w 10032639"/>
                <a:gd name="connsiteY5354" fmla="*/ 524598 h 2801577"/>
                <a:gd name="connsiteX5355" fmla="*/ 2660332 w 10032639"/>
                <a:gd name="connsiteY5355" fmla="*/ 517757 h 2801577"/>
                <a:gd name="connsiteX5356" fmla="*/ 2663571 w 10032639"/>
                <a:gd name="connsiteY5356" fmla="*/ 512717 h 2801577"/>
                <a:gd name="connsiteX5357" fmla="*/ 650775 w 10032639"/>
                <a:gd name="connsiteY5357" fmla="*/ 507316 h 2801577"/>
                <a:gd name="connsiteX5358" fmla="*/ 558990 w 10032639"/>
                <a:gd name="connsiteY5358" fmla="*/ 575006 h 2801577"/>
                <a:gd name="connsiteX5359" fmla="*/ 545312 w 10032639"/>
                <a:gd name="connsiteY5359" fmla="*/ 586888 h 2801577"/>
                <a:gd name="connsiteX5360" fmla="*/ 528035 w 10032639"/>
                <a:gd name="connsiteY5360" fmla="*/ 600930 h 2801577"/>
                <a:gd name="connsiteX5361" fmla="*/ 510397 w 10032639"/>
                <a:gd name="connsiteY5361" fmla="*/ 611371 h 2801577"/>
                <a:gd name="connsiteX5362" fmla="*/ 491320 w 10032639"/>
                <a:gd name="connsiteY5362" fmla="*/ 621453 h 2801577"/>
                <a:gd name="connsiteX5363" fmla="*/ 477643 w 10032639"/>
                <a:gd name="connsiteY5363" fmla="*/ 630454 h 2801577"/>
                <a:gd name="connsiteX5364" fmla="*/ 470804 w 10032639"/>
                <a:gd name="connsiteY5364" fmla="*/ 635495 h 2801577"/>
                <a:gd name="connsiteX5365" fmla="*/ 465405 w 10032639"/>
                <a:gd name="connsiteY5365" fmla="*/ 642336 h 2801577"/>
                <a:gd name="connsiteX5366" fmla="*/ 508598 w 10032639"/>
                <a:gd name="connsiteY5366" fmla="*/ 618212 h 2801577"/>
                <a:gd name="connsiteX5367" fmla="*/ 553950 w 10032639"/>
                <a:gd name="connsiteY5367" fmla="*/ 592288 h 2801577"/>
                <a:gd name="connsiteX5368" fmla="*/ 581666 w 10032639"/>
                <a:gd name="connsiteY5368" fmla="*/ 575006 h 2801577"/>
                <a:gd name="connsiteX5369" fmla="*/ 607582 w 10032639"/>
                <a:gd name="connsiteY5369" fmla="*/ 554123 h 2801577"/>
                <a:gd name="connsiteX5370" fmla="*/ 629898 w 10032639"/>
                <a:gd name="connsiteY5370" fmla="*/ 531799 h 2801577"/>
                <a:gd name="connsiteX5371" fmla="*/ 3804227 w 10032639"/>
                <a:gd name="connsiteY5371" fmla="*/ 496874 h 2801577"/>
                <a:gd name="connsiteX5372" fmla="*/ 3698764 w 10032639"/>
                <a:gd name="connsiteY5372" fmla="*/ 536840 h 2801577"/>
                <a:gd name="connsiteX5373" fmla="*/ 3702004 w 10032639"/>
                <a:gd name="connsiteY5373" fmla="*/ 540441 h 2801577"/>
                <a:gd name="connsiteX5374" fmla="*/ 3707403 w 10032639"/>
                <a:gd name="connsiteY5374" fmla="*/ 535040 h 2801577"/>
                <a:gd name="connsiteX5375" fmla="*/ 3712442 w 10032639"/>
                <a:gd name="connsiteY5375" fmla="*/ 533600 h 2801577"/>
                <a:gd name="connsiteX5376" fmla="*/ 3726120 w 10032639"/>
                <a:gd name="connsiteY5376" fmla="*/ 531799 h 2801577"/>
                <a:gd name="connsiteX5377" fmla="*/ 3731519 w 10032639"/>
                <a:gd name="connsiteY5377" fmla="*/ 533600 h 2801577"/>
                <a:gd name="connsiteX5378" fmla="*/ 3738358 w 10032639"/>
                <a:gd name="connsiteY5378" fmla="*/ 536840 h 2801577"/>
                <a:gd name="connsiteX5379" fmla="*/ 3745557 w 10032639"/>
                <a:gd name="connsiteY5379" fmla="*/ 540441 h 2801577"/>
                <a:gd name="connsiteX5380" fmla="*/ 3757435 w 10032639"/>
                <a:gd name="connsiteY5380" fmla="*/ 549082 h 2801577"/>
                <a:gd name="connsiteX5381" fmla="*/ 3767873 w 10032639"/>
                <a:gd name="connsiteY5381" fmla="*/ 538640 h 2801577"/>
                <a:gd name="connsiteX5382" fmla="*/ 3767873 w 10032639"/>
                <a:gd name="connsiteY5382" fmla="*/ 560964 h 2801577"/>
                <a:gd name="connsiteX5383" fmla="*/ 3774712 w 10032639"/>
                <a:gd name="connsiteY5383" fmla="*/ 564564 h 2801577"/>
                <a:gd name="connsiteX5384" fmla="*/ 3783711 w 10032639"/>
                <a:gd name="connsiteY5384" fmla="*/ 566365 h 2801577"/>
                <a:gd name="connsiteX5385" fmla="*/ 3800988 w 10032639"/>
                <a:gd name="connsiteY5385" fmla="*/ 566365 h 2801577"/>
                <a:gd name="connsiteX5386" fmla="*/ 3800988 w 10032639"/>
                <a:gd name="connsiteY5386" fmla="*/ 538640 h 2801577"/>
                <a:gd name="connsiteX5387" fmla="*/ 3802428 w 10032639"/>
                <a:gd name="connsiteY5387" fmla="*/ 507316 h 2801577"/>
                <a:gd name="connsiteX5388" fmla="*/ 2911211 w 10032639"/>
                <a:gd name="connsiteY5388" fmla="*/ 495074 h 2801577"/>
                <a:gd name="connsiteX5389" fmla="*/ 2862619 w 10032639"/>
                <a:gd name="connsiteY5389" fmla="*/ 515957 h 2801577"/>
                <a:gd name="connsiteX5390" fmla="*/ 2698126 w 10032639"/>
                <a:gd name="connsiteY5390" fmla="*/ 588688 h 2801577"/>
                <a:gd name="connsiteX5391" fmla="*/ 2601301 w 10032639"/>
                <a:gd name="connsiteY5391" fmla="*/ 633695 h 2801577"/>
                <a:gd name="connsiteX5392" fmla="*/ 2506276 w 10032639"/>
                <a:gd name="connsiteY5392" fmla="*/ 680501 h 2801577"/>
                <a:gd name="connsiteX5393" fmla="*/ 2412691 w 10032639"/>
                <a:gd name="connsiteY5393" fmla="*/ 727308 h 2801577"/>
                <a:gd name="connsiteX5394" fmla="*/ 2322705 w 10032639"/>
                <a:gd name="connsiteY5394" fmla="*/ 775916 h 2801577"/>
                <a:gd name="connsiteX5395" fmla="*/ 2317307 w 10032639"/>
                <a:gd name="connsiteY5395" fmla="*/ 789598 h 2801577"/>
                <a:gd name="connsiteX5396" fmla="*/ 2329545 w 10032639"/>
                <a:gd name="connsiteY5396" fmla="*/ 782757 h 2801577"/>
                <a:gd name="connsiteX5397" fmla="*/ 2341782 w 10032639"/>
                <a:gd name="connsiteY5397" fmla="*/ 775916 h 2801577"/>
                <a:gd name="connsiteX5398" fmla="*/ 2364099 w 10032639"/>
                <a:gd name="connsiteY5398" fmla="*/ 763674 h 2801577"/>
                <a:gd name="connsiteX5399" fmla="*/ 2364099 w 10032639"/>
                <a:gd name="connsiteY5399" fmla="*/ 770515 h 2801577"/>
                <a:gd name="connsiteX5400" fmla="*/ 2404053 w 10032639"/>
                <a:gd name="connsiteY5400" fmla="*/ 751432 h 2801577"/>
                <a:gd name="connsiteX5401" fmla="*/ 2443646 w 10032639"/>
                <a:gd name="connsiteY5401" fmla="*/ 730549 h 2801577"/>
                <a:gd name="connsiteX5402" fmla="*/ 2483600 w 10032639"/>
                <a:gd name="connsiteY5402" fmla="*/ 708226 h 2801577"/>
                <a:gd name="connsiteX5403" fmla="*/ 2523553 w 10032639"/>
                <a:gd name="connsiteY5403" fmla="*/ 684102 h 2801577"/>
                <a:gd name="connsiteX5404" fmla="*/ 2547670 w 10032639"/>
                <a:gd name="connsiteY5404" fmla="*/ 670060 h 2801577"/>
                <a:gd name="connsiteX5405" fmla="*/ 2547670 w 10032639"/>
                <a:gd name="connsiteY5405" fmla="*/ 687703 h 2801577"/>
                <a:gd name="connsiteX5406" fmla="*/ 2559908 w 10032639"/>
                <a:gd name="connsiteY5406" fmla="*/ 677261 h 2801577"/>
                <a:gd name="connsiteX5407" fmla="*/ 2571786 w 10032639"/>
                <a:gd name="connsiteY5407" fmla="*/ 666819 h 2801577"/>
                <a:gd name="connsiteX5408" fmla="*/ 2580424 w 10032639"/>
                <a:gd name="connsiteY5408" fmla="*/ 659978 h 2801577"/>
                <a:gd name="connsiteX5409" fmla="*/ 2590863 w 10032639"/>
                <a:gd name="connsiteY5409" fmla="*/ 652777 h 2801577"/>
                <a:gd name="connsiteX5410" fmla="*/ 2597701 w 10032639"/>
                <a:gd name="connsiteY5410" fmla="*/ 650977 h 2801577"/>
                <a:gd name="connsiteX5411" fmla="*/ 2604901 w 10032639"/>
                <a:gd name="connsiteY5411" fmla="*/ 650977 h 2801577"/>
                <a:gd name="connsiteX5412" fmla="*/ 2611739 w 10032639"/>
                <a:gd name="connsiteY5412" fmla="*/ 652777 h 2801577"/>
                <a:gd name="connsiteX5413" fmla="*/ 2618578 w 10032639"/>
                <a:gd name="connsiteY5413" fmla="*/ 654578 h 2801577"/>
                <a:gd name="connsiteX5414" fmla="*/ 2620378 w 10032639"/>
                <a:gd name="connsiteY5414" fmla="*/ 645936 h 2801577"/>
                <a:gd name="connsiteX5415" fmla="*/ 2625417 w 10032639"/>
                <a:gd name="connsiteY5415" fmla="*/ 639095 h 2801577"/>
                <a:gd name="connsiteX5416" fmla="*/ 2630816 w 10032639"/>
                <a:gd name="connsiteY5416" fmla="*/ 633695 h 2801577"/>
                <a:gd name="connsiteX5417" fmla="*/ 2639454 w 10032639"/>
                <a:gd name="connsiteY5417" fmla="*/ 631894 h 2801577"/>
                <a:gd name="connsiteX5418" fmla="*/ 2649893 w 10032639"/>
                <a:gd name="connsiteY5418" fmla="*/ 631894 h 2801577"/>
                <a:gd name="connsiteX5419" fmla="*/ 2658531 w 10032639"/>
                <a:gd name="connsiteY5419" fmla="*/ 630454 h 2801577"/>
                <a:gd name="connsiteX5420" fmla="*/ 2665371 w 10032639"/>
                <a:gd name="connsiteY5420" fmla="*/ 626854 h 2801577"/>
                <a:gd name="connsiteX5421" fmla="*/ 2668970 w 10032639"/>
                <a:gd name="connsiteY5421" fmla="*/ 621453 h 2801577"/>
                <a:gd name="connsiteX5422" fmla="*/ 2677609 w 10032639"/>
                <a:gd name="connsiteY5422" fmla="*/ 616412 h 2801577"/>
                <a:gd name="connsiteX5423" fmla="*/ 2688047 w 10032639"/>
                <a:gd name="connsiteY5423" fmla="*/ 612811 h 2801577"/>
                <a:gd name="connsiteX5424" fmla="*/ 2699925 w 10032639"/>
                <a:gd name="connsiteY5424" fmla="*/ 609571 h 2801577"/>
                <a:gd name="connsiteX5425" fmla="*/ 2703525 w 10032639"/>
                <a:gd name="connsiteY5425" fmla="*/ 599129 h 2801577"/>
                <a:gd name="connsiteX5426" fmla="*/ 2708564 w 10032639"/>
                <a:gd name="connsiteY5426" fmla="*/ 593729 h 2801577"/>
                <a:gd name="connsiteX5427" fmla="*/ 2713962 w 10032639"/>
                <a:gd name="connsiteY5427" fmla="*/ 590488 h 2801577"/>
                <a:gd name="connsiteX5428" fmla="*/ 2719002 w 10032639"/>
                <a:gd name="connsiteY5428" fmla="*/ 590488 h 2801577"/>
                <a:gd name="connsiteX5429" fmla="*/ 2724041 w 10032639"/>
                <a:gd name="connsiteY5429" fmla="*/ 588688 h 2801577"/>
                <a:gd name="connsiteX5430" fmla="*/ 2729440 w 10032639"/>
                <a:gd name="connsiteY5430" fmla="*/ 588688 h 2801577"/>
                <a:gd name="connsiteX5431" fmla="*/ 2734480 w 10032639"/>
                <a:gd name="connsiteY5431" fmla="*/ 593729 h 2801577"/>
                <a:gd name="connsiteX5432" fmla="*/ 2738079 w 10032639"/>
                <a:gd name="connsiteY5432" fmla="*/ 597329 h 2801577"/>
                <a:gd name="connsiteX5433" fmla="*/ 2739879 w 10032639"/>
                <a:gd name="connsiteY5433" fmla="*/ 592288 h 2801577"/>
                <a:gd name="connsiteX5434" fmla="*/ 2741318 w 10032639"/>
                <a:gd name="connsiteY5434" fmla="*/ 586888 h 2801577"/>
                <a:gd name="connsiteX5435" fmla="*/ 2744918 w 10032639"/>
                <a:gd name="connsiteY5435" fmla="*/ 581847 h 2801577"/>
                <a:gd name="connsiteX5436" fmla="*/ 2750317 w 10032639"/>
                <a:gd name="connsiteY5436" fmla="*/ 578246 h 2801577"/>
                <a:gd name="connsiteX5437" fmla="*/ 2757156 w 10032639"/>
                <a:gd name="connsiteY5437" fmla="*/ 576806 h 2801577"/>
                <a:gd name="connsiteX5438" fmla="*/ 2763995 w 10032639"/>
                <a:gd name="connsiteY5438" fmla="*/ 573206 h 2801577"/>
                <a:gd name="connsiteX5439" fmla="*/ 2772634 w 10032639"/>
                <a:gd name="connsiteY5439" fmla="*/ 573206 h 2801577"/>
                <a:gd name="connsiteX5440" fmla="*/ 2781272 w 10032639"/>
                <a:gd name="connsiteY5440" fmla="*/ 573206 h 2801577"/>
                <a:gd name="connsiteX5441" fmla="*/ 2788471 w 10032639"/>
                <a:gd name="connsiteY5441" fmla="*/ 566365 h 2801577"/>
                <a:gd name="connsiteX5442" fmla="*/ 2795310 w 10032639"/>
                <a:gd name="connsiteY5442" fmla="*/ 559523 h 2801577"/>
                <a:gd name="connsiteX5443" fmla="*/ 2803948 w 10032639"/>
                <a:gd name="connsiteY5443" fmla="*/ 552322 h 2801577"/>
                <a:gd name="connsiteX5444" fmla="*/ 2814387 w 10032639"/>
                <a:gd name="connsiteY5444" fmla="*/ 549082 h 2801577"/>
                <a:gd name="connsiteX5445" fmla="*/ 2829864 w 10032639"/>
                <a:gd name="connsiteY5445" fmla="*/ 542241 h 2801577"/>
                <a:gd name="connsiteX5446" fmla="*/ 2848941 w 10032639"/>
                <a:gd name="connsiteY5446" fmla="*/ 533600 h 2801577"/>
                <a:gd name="connsiteX5447" fmla="*/ 2866218 w 10032639"/>
                <a:gd name="connsiteY5447" fmla="*/ 526399 h 2801577"/>
                <a:gd name="connsiteX5448" fmla="*/ 2886735 w 10032639"/>
                <a:gd name="connsiteY5448" fmla="*/ 517757 h 2801577"/>
                <a:gd name="connsiteX5449" fmla="*/ 2892134 w 10032639"/>
                <a:gd name="connsiteY5449" fmla="*/ 514157 h 2801577"/>
                <a:gd name="connsiteX5450" fmla="*/ 2898973 w 10032639"/>
                <a:gd name="connsiteY5450" fmla="*/ 510916 h 2801577"/>
                <a:gd name="connsiteX5451" fmla="*/ 2904372 w 10032639"/>
                <a:gd name="connsiteY5451" fmla="*/ 504075 h 2801577"/>
                <a:gd name="connsiteX5452" fmla="*/ 2909411 w 10032639"/>
                <a:gd name="connsiteY5452" fmla="*/ 496874 h 2801577"/>
                <a:gd name="connsiteX5453" fmla="*/ 547111 w 10032639"/>
                <a:gd name="connsiteY5453" fmla="*/ 474551 h 2801577"/>
                <a:gd name="connsiteX5454" fmla="*/ 526235 w 10032639"/>
                <a:gd name="connsiteY5454" fmla="*/ 488233 h 2801577"/>
                <a:gd name="connsiteX5455" fmla="*/ 539913 w 10032639"/>
                <a:gd name="connsiteY5455" fmla="*/ 484992 h 2801577"/>
                <a:gd name="connsiteX5456" fmla="*/ 8827864 w 10032639"/>
                <a:gd name="connsiteY5456" fmla="*/ 472253 h 2801577"/>
                <a:gd name="connsiteX5457" fmla="*/ 8801579 w 10032639"/>
                <a:gd name="connsiteY5457" fmla="*/ 496380 h 2801577"/>
                <a:gd name="connsiteX5458" fmla="*/ 8812021 w 10032639"/>
                <a:gd name="connsiteY5458" fmla="*/ 499981 h 2801577"/>
                <a:gd name="connsiteX5459" fmla="*/ 8822463 w 10032639"/>
                <a:gd name="connsiteY5459" fmla="*/ 503582 h 2801577"/>
                <a:gd name="connsiteX5460" fmla="*/ 8822463 w 10032639"/>
                <a:gd name="connsiteY5460" fmla="*/ 499981 h 2801577"/>
                <a:gd name="connsiteX5461" fmla="*/ 8824263 w 10032639"/>
                <a:gd name="connsiteY5461" fmla="*/ 491338 h 2801577"/>
                <a:gd name="connsiteX5462" fmla="*/ 8827864 w 10032639"/>
                <a:gd name="connsiteY5462" fmla="*/ 480895 h 2801577"/>
                <a:gd name="connsiteX5463" fmla="*/ 3473800 w 10032639"/>
                <a:gd name="connsiteY5463" fmla="*/ 462309 h 2801577"/>
                <a:gd name="connsiteX5464" fmla="*/ 3440686 w 10032639"/>
                <a:gd name="connsiteY5464" fmla="*/ 477791 h 2801577"/>
                <a:gd name="connsiteX5465" fmla="*/ 3447525 w 10032639"/>
                <a:gd name="connsiteY5465" fmla="*/ 479592 h 2801577"/>
                <a:gd name="connsiteX5466" fmla="*/ 3449324 w 10032639"/>
                <a:gd name="connsiteY5466" fmla="*/ 477791 h 2801577"/>
                <a:gd name="connsiteX5467" fmla="*/ 3456163 w 10032639"/>
                <a:gd name="connsiteY5467" fmla="*/ 475991 h 2801577"/>
                <a:gd name="connsiteX5468" fmla="*/ 3468401 w 10032639"/>
                <a:gd name="connsiteY5468" fmla="*/ 470950 h 2801577"/>
                <a:gd name="connsiteX5469" fmla="*/ 3485679 w 10032639"/>
                <a:gd name="connsiteY5469" fmla="*/ 464109 h 2801577"/>
                <a:gd name="connsiteX5470" fmla="*/ 3487478 w 10032639"/>
                <a:gd name="connsiteY5470" fmla="*/ 462309 h 2801577"/>
                <a:gd name="connsiteX5471" fmla="*/ 9611724 w 10032639"/>
                <a:gd name="connsiteY5471" fmla="*/ 453167 h 2801577"/>
                <a:gd name="connsiteX5472" fmla="*/ 9549793 w 10032639"/>
                <a:gd name="connsiteY5472" fmla="*/ 517266 h 2801577"/>
                <a:gd name="connsiteX5473" fmla="*/ 9475259 w 10032639"/>
                <a:gd name="connsiteY5473" fmla="*/ 591807 h 2801577"/>
                <a:gd name="connsiteX5474" fmla="*/ 9366160 w 10032639"/>
                <a:gd name="connsiteY5474" fmla="*/ 702719 h 2801577"/>
                <a:gd name="connsiteX5475" fmla="*/ 9310710 w 10032639"/>
                <a:gd name="connsiteY5475" fmla="*/ 761416 h 2801577"/>
                <a:gd name="connsiteX5476" fmla="*/ 9253820 w 10032639"/>
                <a:gd name="connsiteY5476" fmla="*/ 822273 h 2801577"/>
                <a:gd name="connsiteX5477" fmla="*/ 9237977 w 10032639"/>
                <a:gd name="connsiteY5477" fmla="*/ 835957 h 2801577"/>
                <a:gd name="connsiteX5478" fmla="*/ 9217093 w 10032639"/>
                <a:gd name="connsiteY5478" fmla="*/ 853242 h 2801577"/>
                <a:gd name="connsiteX5479" fmla="*/ 9173886 w 10032639"/>
                <a:gd name="connsiteY5479" fmla="*/ 898255 h 2801577"/>
                <a:gd name="connsiteX5480" fmla="*/ 9151202 w 10032639"/>
                <a:gd name="connsiteY5480" fmla="*/ 922382 h 2801577"/>
                <a:gd name="connsiteX5481" fmla="*/ 9135719 w 10032639"/>
                <a:gd name="connsiteY5481" fmla="*/ 940027 h 2801577"/>
                <a:gd name="connsiteX5482" fmla="*/ 9120236 w 10032639"/>
                <a:gd name="connsiteY5482" fmla="*/ 960553 h 2801577"/>
                <a:gd name="connsiteX5483" fmla="*/ 9115195 w 10032639"/>
                <a:gd name="connsiteY5483" fmla="*/ 970996 h 2801577"/>
                <a:gd name="connsiteX5484" fmla="*/ 9113395 w 10032639"/>
                <a:gd name="connsiteY5484" fmla="*/ 981439 h 2801577"/>
                <a:gd name="connsiteX5485" fmla="*/ 9115195 w 10032639"/>
                <a:gd name="connsiteY5485" fmla="*/ 993322 h 2801577"/>
                <a:gd name="connsiteX5486" fmla="*/ 9116996 w 10032639"/>
                <a:gd name="connsiteY5486" fmla="*/ 998724 h 2801577"/>
                <a:gd name="connsiteX5487" fmla="*/ 9147961 w 10032639"/>
                <a:gd name="connsiteY5487" fmla="*/ 972796 h 2801577"/>
                <a:gd name="connsiteX5488" fmla="*/ 9168485 w 10032639"/>
                <a:gd name="connsiteY5488" fmla="*/ 957312 h 2801577"/>
                <a:gd name="connsiteX5489" fmla="*/ 9168485 w 10032639"/>
                <a:gd name="connsiteY5489" fmla="*/ 955511 h 2801577"/>
                <a:gd name="connsiteX5490" fmla="*/ 9182527 w 10032639"/>
                <a:gd name="connsiteY5490" fmla="*/ 943268 h 2801577"/>
                <a:gd name="connsiteX5491" fmla="*/ 9196210 w 10032639"/>
                <a:gd name="connsiteY5491" fmla="*/ 927783 h 2801577"/>
                <a:gd name="connsiteX5492" fmla="*/ 9206652 w 10032639"/>
                <a:gd name="connsiteY5492" fmla="*/ 908698 h 2801577"/>
                <a:gd name="connsiteX5493" fmla="*/ 9217093 w 10032639"/>
                <a:gd name="connsiteY5493" fmla="*/ 889612 h 2801577"/>
                <a:gd name="connsiteX5494" fmla="*/ 9222494 w 10032639"/>
                <a:gd name="connsiteY5494" fmla="*/ 880970 h 2801577"/>
                <a:gd name="connsiteX5495" fmla="*/ 9231136 w 10032639"/>
                <a:gd name="connsiteY5495" fmla="*/ 880970 h 2801577"/>
                <a:gd name="connsiteX5496" fmla="*/ 9236177 w 10032639"/>
                <a:gd name="connsiteY5496" fmla="*/ 875568 h 2801577"/>
                <a:gd name="connsiteX5497" fmla="*/ 9246619 w 10032639"/>
                <a:gd name="connsiteY5497" fmla="*/ 875568 h 2801577"/>
                <a:gd name="connsiteX5498" fmla="*/ 9252020 w 10032639"/>
                <a:gd name="connsiteY5498" fmla="*/ 858283 h 2801577"/>
                <a:gd name="connsiteX5499" fmla="*/ 9262101 w 10032639"/>
                <a:gd name="connsiteY5499" fmla="*/ 842799 h 2801577"/>
                <a:gd name="connsiteX5500" fmla="*/ 9274344 w 10032639"/>
                <a:gd name="connsiteY5500" fmla="*/ 830916 h 2801577"/>
                <a:gd name="connsiteX5501" fmla="*/ 9289827 w 10032639"/>
                <a:gd name="connsiteY5501" fmla="*/ 820473 h 2801577"/>
                <a:gd name="connsiteX5502" fmla="*/ 9302069 w 10032639"/>
                <a:gd name="connsiteY5502" fmla="*/ 811830 h 2801577"/>
                <a:gd name="connsiteX5503" fmla="*/ 9308910 w 10032639"/>
                <a:gd name="connsiteY5503" fmla="*/ 801387 h 2801577"/>
                <a:gd name="connsiteX5504" fmla="*/ 9307109 w 10032639"/>
                <a:gd name="connsiteY5504" fmla="*/ 797786 h 2801577"/>
                <a:gd name="connsiteX5505" fmla="*/ 9307109 w 10032639"/>
                <a:gd name="connsiteY5505" fmla="*/ 792745 h 2801577"/>
                <a:gd name="connsiteX5506" fmla="*/ 9307109 w 10032639"/>
                <a:gd name="connsiteY5506" fmla="*/ 785903 h 2801577"/>
                <a:gd name="connsiteX5507" fmla="*/ 9310710 w 10032639"/>
                <a:gd name="connsiteY5507" fmla="*/ 780501 h 2801577"/>
                <a:gd name="connsiteX5508" fmla="*/ 9315751 w 10032639"/>
                <a:gd name="connsiteY5508" fmla="*/ 773659 h 2801577"/>
                <a:gd name="connsiteX5509" fmla="*/ 9322592 w 10032639"/>
                <a:gd name="connsiteY5509" fmla="*/ 770058 h 2801577"/>
                <a:gd name="connsiteX5510" fmla="*/ 9338435 w 10032639"/>
                <a:gd name="connsiteY5510" fmla="*/ 763216 h 2801577"/>
                <a:gd name="connsiteX5511" fmla="*/ 9353918 w 10032639"/>
                <a:gd name="connsiteY5511" fmla="*/ 752773 h 2801577"/>
                <a:gd name="connsiteX5512" fmla="*/ 9357519 w 10032639"/>
                <a:gd name="connsiteY5512" fmla="*/ 747372 h 2801577"/>
                <a:gd name="connsiteX5513" fmla="*/ 9360759 w 10032639"/>
                <a:gd name="connsiteY5513" fmla="*/ 740530 h 2801577"/>
                <a:gd name="connsiteX5514" fmla="*/ 9366160 w 10032639"/>
                <a:gd name="connsiteY5514" fmla="*/ 720004 h 2801577"/>
                <a:gd name="connsiteX5515" fmla="*/ 9367960 w 10032639"/>
                <a:gd name="connsiteY5515" fmla="*/ 711361 h 2801577"/>
                <a:gd name="connsiteX5516" fmla="*/ 9376602 w 10032639"/>
                <a:gd name="connsiteY5516" fmla="*/ 707760 h 2801577"/>
                <a:gd name="connsiteX5517" fmla="*/ 9395685 w 10032639"/>
                <a:gd name="connsiteY5517" fmla="*/ 702719 h 2801577"/>
                <a:gd name="connsiteX5518" fmla="*/ 9402527 w 10032639"/>
                <a:gd name="connsiteY5518" fmla="*/ 699118 h 2801577"/>
                <a:gd name="connsiteX5519" fmla="*/ 9407567 w 10032639"/>
                <a:gd name="connsiteY5519" fmla="*/ 694076 h 2801577"/>
                <a:gd name="connsiteX5520" fmla="*/ 9426651 w 10032639"/>
                <a:gd name="connsiteY5520" fmla="*/ 666348 h 2801577"/>
                <a:gd name="connsiteX5521" fmla="*/ 9430251 w 10032639"/>
                <a:gd name="connsiteY5521" fmla="*/ 660947 h 2801577"/>
                <a:gd name="connsiteX5522" fmla="*/ 9442134 w 10032639"/>
                <a:gd name="connsiteY5522" fmla="*/ 641861 h 2801577"/>
                <a:gd name="connsiteX5523" fmla="*/ 9457616 w 10032639"/>
                <a:gd name="connsiteY5523" fmla="*/ 624576 h 2801577"/>
                <a:gd name="connsiteX5524" fmla="*/ 9468058 w 10032639"/>
                <a:gd name="connsiteY5524" fmla="*/ 615934 h 2801577"/>
                <a:gd name="connsiteX5525" fmla="*/ 9476700 w 10032639"/>
                <a:gd name="connsiteY5525" fmla="*/ 609092 h 2801577"/>
                <a:gd name="connsiteX5526" fmla="*/ 9487142 w 10032639"/>
                <a:gd name="connsiteY5526" fmla="*/ 601890 h 2801577"/>
                <a:gd name="connsiteX5527" fmla="*/ 9497583 w 10032639"/>
                <a:gd name="connsiteY5527" fmla="*/ 598649 h 2801577"/>
                <a:gd name="connsiteX5528" fmla="*/ 9528909 w 10032639"/>
                <a:gd name="connsiteY5528" fmla="*/ 559038 h 2801577"/>
                <a:gd name="connsiteX5529" fmla="*/ 9547993 w 10032639"/>
                <a:gd name="connsiteY5529" fmla="*/ 534551 h 2801577"/>
                <a:gd name="connsiteX5530" fmla="*/ 9568516 w 10032639"/>
                <a:gd name="connsiteY5530" fmla="*/ 510424 h 2801577"/>
                <a:gd name="connsiteX5531" fmla="*/ 8877913 w 10032639"/>
                <a:gd name="connsiteY5531" fmla="*/ 451367 h 2801577"/>
                <a:gd name="connsiteX5532" fmla="*/ 8874312 w 10032639"/>
                <a:gd name="connsiteY5532" fmla="*/ 461810 h 2801577"/>
                <a:gd name="connsiteX5533" fmla="*/ 8887995 w 10032639"/>
                <a:gd name="connsiteY5533" fmla="*/ 463610 h 2801577"/>
                <a:gd name="connsiteX5534" fmla="*/ 8879353 w 10032639"/>
                <a:gd name="connsiteY5534" fmla="*/ 454968 h 2801577"/>
                <a:gd name="connsiteX5535" fmla="*/ 3056628 w 10032639"/>
                <a:gd name="connsiteY5535" fmla="*/ 432785 h 2801577"/>
                <a:gd name="connsiteX5536" fmla="*/ 2937127 w 10032639"/>
                <a:gd name="connsiteY5536" fmla="*/ 483192 h 2801577"/>
                <a:gd name="connsiteX5537" fmla="*/ 2937127 w 10032639"/>
                <a:gd name="connsiteY5537" fmla="*/ 491833 h 2801577"/>
                <a:gd name="connsiteX5538" fmla="*/ 2945766 w 10032639"/>
                <a:gd name="connsiteY5538" fmla="*/ 486433 h 2801577"/>
                <a:gd name="connsiteX5539" fmla="*/ 2956204 w 10032639"/>
                <a:gd name="connsiteY5539" fmla="*/ 483192 h 2801577"/>
                <a:gd name="connsiteX5540" fmla="*/ 2973481 w 10032639"/>
                <a:gd name="connsiteY5540" fmla="*/ 477791 h 2801577"/>
                <a:gd name="connsiteX5541" fmla="*/ 2985719 w 10032639"/>
                <a:gd name="connsiteY5541" fmla="*/ 477791 h 2801577"/>
                <a:gd name="connsiteX5542" fmla="*/ 2995798 w 10032639"/>
                <a:gd name="connsiteY5542" fmla="*/ 475991 h 2801577"/>
                <a:gd name="connsiteX5543" fmla="*/ 3004436 w 10032639"/>
                <a:gd name="connsiteY5543" fmla="*/ 470950 h 2801577"/>
                <a:gd name="connsiteX5544" fmla="*/ 3009835 w 10032639"/>
                <a:gd name="connsiteY5544" fmla="*/ 465910 h 2801577"/>
                <a:gd name="connsiteX5545" fmla="*/ 3013075 w 10032639"/>
                <a:gd name="connsiteY5545" fmla="*/ 458709 h 2801577"/>
                <a:gd name="connsiteX5546" fmla="*/ 3021713 w 10032639"/>
                <a:gd name="connsiteY5546" fmla="*/ 458709 h 2801577"/>
                <a:gd name="connsiteX5547" fmla="*/ 3027113 w 10032639"/>
                <a:gd name="connsiteY5547" fmla="*/ 458709 h 2801577"/>
                <a:gd name="connsiteX5548" fmla="*/ 3033951 w 10032639"/>
                <a:gd name="connsiteY5548" fmla="*/ 457268 h 2801577"/>
                <a:gd name="connsiteX5549" fmla="*/ 3040790 w 10032639"/>
                <a:gd name="connsiteY5549" fmla="*/ 453668 h 2801577"/>
                <a:gd name="connsiteX5550" fmla="*/ 3044390 w 10032639"/>
                <a:gd name="connsiteY5550" fmla="*/ 451867 h 2801577"/>
                <a:gd name="connsiteX5551" fmla="*/ 3046189 w 10032639"/>
                <a:gd name="connsiteY5551" fmla="*/ 448627 h 2801577"/>
                <a:gd name="connsiteX5552" fmla="*/ 3049788 w 10032639"/>
                <a:gd name="connsiteY5552" fmla="*/ 439986 h 2801577"/>
                <a:gd name="connsiteX5553" fmla="*/ 9387044 w 10032639"/>
                <a:gd name="connsiteY5553" fmla="*/ 432281 h 2801577"/>
                <a:gd name="connsiteX5554" fmla="*/ 9322592 w 10032639"/>
                <a:gd name="connsiteY5554" fmla="*/ 499981 h 2801577"/>
                <a:gd name="connsiteX5555" fmla="*/ 9258861 w 10032639"/>
                <a:gd name="connsiteY5555" fmla="*/ 567680 h 2801577"/>
                <a:gd name="connsiteX5556" fmla="*/ 9253820 w 10032639"/>
                <a:gd name="connsiteY5556" fmla="*/ 572722 h 2801577"/>
                <a:gd name="connsiteX5557" fmla="*/ 9165244 w 10032639"/>
                <a:gd name="connsiteY5557" fmla="*/ 660947 h 2801577"/>
                <a:gd name="connsiteX5558" fmla="*/ 9153002 w 10032639"/>
                <a:gd name="connsiteY5558" fmla="*/ 674991 h 2801577"/>
                <a:gd name="connsiteX5559" fmla="*/ 9142920 w 10032639"/>
                <a:gd name="connsiteY5559" fmla="*/ 688675 h 2801577"/>
                <a:gd name="connsiteX5560" fmla="*/ 9134279 w 10032639"/>
                <a:gd name="connsiteY5560" fmla="*/ 702719 h 2801577"/>
                <a:gd name="connsiteX5561" fmla="*/ 9128878 w 10032639"/>
                <a:gd name="connsiteY5561" fmla="*/ 720004 h 2801577"/>
                <a:gd name="connsiteX5562" fmla="*/ 9154802 w 10032639"/>
                <a:gd name="connsiteY5562" fmla="*/ 695517 h 2801577"/>
                <a:gd name="connsiteX5563" fmla="*/ 9178927 w 10032639"/>
                <a:gd name="connsiteY5563" fmla="*/ 671390 h 2801577"/>
                <a:gd name="connsiteX5564" fmla="*/ 9201611 w 10032639"/>
                <a:gd name="connsiteY5564" fmla="*/ 645462 h 2801577"/>
                <a:gd name="connsiteX5565" fmla="*/ 9224295 w 10032639"/>
                <a:gd name="connsiteY5565" fmla="*/ 617734 h 2801577"/>
                <a:gd name="connsiteX5566" fmla="*/ 9255260 w 10032639"/>
                <a:gd name="connsiteY5566" fmla="*/ 579564 h 2801577"/>
                <a:gd name="connsiteX5567" fmla="*/ 9284785 w 10032639"/>
                <a:gd name="connsiteY5567" fmla="*/ 546794 h 2801577"/>
                <a:gd name="connsiteX5568" fmla="*/ 9313951 w 10032639"/>
                <a:gd name="connsiteY5568" fmla="*/ 519066 h 2801577"/>
                <a:gd name="connsiteX5569" fmla="*/ 9340235 w 10032639"/>
                <a:gd name="connsiteY5569" fmla="*/ 493139 h 2801577"/>
                <a:gd name="connsiteX5570" fmla="*/ 9353918 w 10032639"/>
                <a:gd name="connsiteY5570" fmla="*/ 477294 h 2801577"/>
                <a:gd name="connsiteX5571" fmla="*/ 9367960 w 10032639"/>
                <a:gd name="connsiteY5571" fmla="*/ 461810 h 2801577"/>
                <a:gd name="connsiteX5572" fmla="*/ 9378402 w 10032639"/>
                <a:gd name="connsiteY5572" fmla="*/ 448126 h 2801577"/>
                <a:gd name="connsiteX5573" fmla="*/ 2521754 w 10032639"/>
                <a:gd name="connsiteY5573" fmla="*/ 431344 h 2801577"/>
                <a:gd name="connsiteX5574" fmla="*/ 2464523 w 10032639"/>
                <a:gd name="connsiteY5574" fmla="*/ 457268 h 2801577"/>
                <a:gd name="connsiteX5575" fmla="*/ 2466323 w 10032639"/>
                <a:gd name="connsiteY5575" fmla="*/ 462309 h 2801577"/>
                <a:gd name="connsiteX5576" fmla="*/ 2483600 w 10032639"/>
                <a:gd name="connsiteY5576" fmla="*/ 451867 h 2801577"/>
                <a:gd name="connsiteX5577" fmla="*/ 2504476 w 10032639"/>
                <a:gd name="connsiteY5577" fmla="*/ 443226 h 2801577"/>
                <a:gd name="connsiteX5578" fmla="*/ 2513115 w 10032639"/>
                <a:gd name="connsiteY5578" fmla="*/ 436385 h 2801577"/>
                <a:gd name="connsiteX5579" fmla="*/ 3084343 w 10032639"/>
                <a:gd name="connsiteY5579" fmla="*/ 420903 h 2801577"/>
                <a:gd name="connsiteX5580" fmla="*/ 3073905 w 10032639"/>
                <a:gd name="connsiteY5580" fmla="*/ 424503 h 2801577"/>
                <a:gd name="connsiteX5581" fmla="*/ 3084343 w 10032639"/>
                <a:gd name="connsiteY5581" fmla="*/ 424503 h 2801577"/>
                <a:gd name="connsiteX5582" fmla="*/ 3804227 w 10032639"/>
                <a:gd name="connsiteY5582" fmla="*/ 410461 h 2801577"/>
                <a:gd name="connsiteX5583" fmla="*/ 3793789 w 10032639"/>
                <a:gd name="connsiteY5583" fmla="*/ 414062 h 2801577"/>
                <a:gd name="connsiteX5584" fmla="*/ 3804227 w 10032639"/>
                <a:gd name="connsiteY5584" fmla="*/ 417302 h 2801577"/>
                <a:gd name="connsiteX5585" fmla="*/ 3112059 w 10032639"/>
                <a:gd name="connsiteY5585" fmla="*/ 408661 h 2801577"/>
                <a:gd name="connsiteX5586" fmla="*/ 3106660 w 10032639"/>
                <a:gd name="connsiteY5586" fmla="*/ 410461 h 2801577"/>
                <a:gd name="connsiteX5587" fmla="*/ 3108459 w 10032639"/>
                <a:gd name="connsiteY5587" fmla="*/ 412262 h 2801577"/>
                <a:gd name="connsiteX5588" fmla="*/ 1398374 w 10032639"/>
                <a:gd name="connsiteY5588" fmla="*/ 401820 h 2801577"/>
                <a:gd name="connsiteX5589" fmla="*/ 1376058 w 10032639"/>
                <a:gd name="connsiteY5589" fmla="*/ 422703 h 2801577"/>
                <a:gd name="connsiteX5590" fmla="*/ 1351582 w 10032639"/>
                <a:gd name="connsiteY5590" fmla="*/ 443226 h 2801577"/>
                <a:gd name="connsiteX5591" fmla="*/ 1323866 w 10032639"/>
                <a:gd name="connsiteY5591" fmla="*/ 462309 h 2801577"/>
                <a:gd name="connsiteX5592" fmla="*/ 1296511 w 10032639"/>
                <a:gd name="connsiteY5592" fmla="*/ 479592 h 2801577"/>
                <a:gd name="connsiteX5593" fmla="*/ 1261957 w 10032639"/>
                <a:gd name="connsiteY5593" fmla="*/ 498674 h 2801577"/>
                <a:gd name="connsiteX5594" fmla="*/ 1232441 w 10032639"/>
                <a:gd name="connsiteY5594" fmla="*/ 517757 h 2801577"/>
                <a:gd name="connsiteX5595" fmla="*/ 1206166 w 10032639"/>
                <a:gd name="connsiteY5595" fmla="*/ 535040 h 2801577"/>
                <a:gd name="connsiteX5596" fmla="*/ 1182049 w 10032639"/>
                <a:gd name="connsiteY5596" fmla="*/ 552322 h 2801577"/>
                <a:gd name="connsiteX5597" fmla="*/ 1152534 w 10032639"/>
                <a:gd name="connsiteY5597" fmla="*/ 571405 h 2801577"/>
                <a:gd name="connsiteX5598" fmla="*/ 1125178 w 10032639"/>
                <a:gd name="connsiteY5598" fmla="*/ 593729 h 2801577"/>
                <a:gd name="connsiteX5599" fmla="*/ 1098903 w 10032639"/>
                <a:gd name="connsiteY5599" fmla="*/ 614612 h 2801577"/>
                <a:gd name="connsiteX5600" fmla="*/ 1067948 w 10032639"/>
                <a:gd name="connsiteY5600" fmla="*/ 633695 h 2801577"/>
                <a:gd name="connsiteX5601" fmla="*/ 1079826 w 10032639"/>
                <a:gd name="connsiteY5601" fmla="*/ 626854 h 2801577"/>
                <a:gd name="connsiteX5602" fmla="*/ 1095663 w 10032639"/>
                <a:gd name="connsiteY5602" fmla="*/ 621453 h 2801577"/>
                <a:gd name="connsiteX5603" fmla="*/ 1112940 w 10032639"/>
                <a:gd name="connsiteY5603" fmla="*/ 616412 h 2801577"/>
                <a:gd name="connsiteX5604" fmla="*/ 1132017 w 10032639"/>
                <a:gd name="connsiteY5604" fmla="*/ 611371 h 2801577"/>
                <a:gd name="connsiteX5605" fmla="*/ 1135617 w 10032639"/>
                <a:gd name="connsiteY5605" fmla="*/ 597329 h 2801577"/>
                <a:gd name="connsiteX5606" fmla="*/ 1137057 w 10032639"/>
                <a:gd name="connsiteY5606" fmla="*/ 592288 h 2801577"/>
                <a:gd name="connsiteX5607" fmla="*/ 1140656 w 10032639"/>
                <a:gd name="connsiteY5607" fmla="*/ 586888 h 2801577"/>
                <a:gd name="connsiteX5608" fmla="*/ 1147495 w 10032639"/>
                <a:gd name="connsiteY5608" fmla="*/ 583647 h 2801577"/>
                <a:gd name="connsiteX5609" fmla="*/ 1154334 w 10032639"/>
                <a:gd name="connsiteY5609" fmla="*/ 581847 h 2801577"/>
                <a:gd name="connsiteX5610" fmla="*/ 1159733 w 10032639"/>
                <a:gd name="connsiteY5610" fmla="*/ 581847 h 2801577"/>
                <a:gd name="connsiteX5611" fmla="*/ 1164772 w 10032639"/>
                <a:gd name="connsiteY5611" fmla="*/ 580047 h 2801577"/>
                <a:gd name="connsiteX5612" fmla="*/ 1171611 w 10032639"/>
                <a:gd name="connsiteY5612" fmla="*/ 576806 h 2801577"/>
                <a:gd name="connsiteX5613" fmla="*/ 1178450 w 10032639"/>
                <a:gd name="connsiteY5613" fmla="*/ 571405 h 2801577"/>
                <a:gd name="connsiteX5614" fmla="*/ 1190688 w 10032639"/>
                <a:gd name="connsiteY5614" fmla="*/ 557723 h 2801577"/>
                <a:gd name="connsiteX5615" fmla="*/ 1197527 w 10032639"/>
                <a:gd name="connsiteY5615" fmla="*/ 552322 h 2801577"/>
                <a:gd name="connsiteX5616" fmla="*/ 1204366 w 10032639"/>
                <a:gd name="connsiteY5616" fmla="*/ 549082 h 2801577"/>
                <a:gd name="connsiteX5617" fmla="*/ 1209765 w 10032639"/>
                <a:gd name="connsiteY5617" fmla="*/ 545481 h 2801577"/>
                <a:gd name="connsiteX5618" fmla="*/ 1216604 w 10032639"/>
                <a:gd name="connsiteY5618" fmla="*/ 549082 h 2801577"/>
                <a:gd name="connsiteX5619" fmla="*/ 1222003 w 10032639"/>
                <a:gd name="connsiteY5619" fmla="*/ 549082 h 2801577"/>
                <a:gd name="connsiteX5620" fmla="*/ 1225242 w 10032639"/>
                <a:gd name="connsiteY5620" fmla="*/ 549082 h 2801577"/>
                <a:gd name="connsiteX5621" fmla="*/ 1228842 w 10032639"/>
                <a:gd name="connsiteY5621" fmla="*/ 549082 h 2801577"/>
                <a:gd name="connsiteX5622" fmla="*/ 1230641 w 10032639"/>
                <a:gd name="connsiteY5622" fmla="*/ 547282 h 2801577"/>
                <a:gd name="connsiteX5623" fmla="*/ 1242880 w 10032639"/>
                <a:gd name="connsiteY5623" fmla="*/ 529999 h 2801577"/>
                <a:gd name="connsiteX5624" fmla="*/ 1251518 w 10032639"/>
                <a:gd name="connsiteY5624" fmla="*/ 521358 h 2801577"/>
                <a:gd name="connsiteX5625" fmla="*/ 1265196 w 10032639"/>
                <a:gd name="connsiteY5625" fmla="*/ 507316 h 2801577"/>
                <a:gd name="connsiteX5626" fmla="*/ 1284273 w 10032639"/>
                <a:gd name="connsiteY5626" fmla="*/ 493634 h 2801577"/>
                <a:gd name="connsiteX5627" fmla="*/ 1305149 w 10032639"/>
                <a:gd name="connsiteY5627" fmla="*/ 477791 h 2801577"/>
                <a:gd name="connsiteX5628" fmla="*/ 1329265 w 10032639"/>
                <a:gd name="connsiteY5628" fmla="*/ 462309 h 2801577"/>
                <a:gd name="connsiteX5629" fmla="*/ 1356981 w 10032639"/>
                <a:gd name="connsiteY5629" fmla="*/ 443226 h 2801577"/>
                <a:gd name="connsiteX5630" fmla="*/ 1384697 w 10032639"/>
                <a:gd name="connsiteY5630" fmla="*/ 422703 h 2801577"/>
                <a:gd name="connsiteX5631" fmla="*/ 1401974 w 10032639"/>
                <a:gd name="connsiteY5631" fmla="*/ 408661 h 2801577"/>
                <a:gd name="connsiteX5632" fmla="*/ 4888240 w 10032639"/>
                <a:gd name="connsiteY5632" fmla="*/ 400832 h 2801577"/>
                <a:gd name="connsiteX5633" fmla="*/ 4879593 w 10032639"/>
                <a:gd name="connsiteY5633" fmla="*/ 404432 h 2801577"/>
                <a:gd name="connsiteX5634" fmla="*/ 4869145 w 10032639"/>
                <a:gd name="connsiteY5634" fmla="*/ 407672 h 2801577"/>
                <a:gd name="connsiteX5635" fmla="*/ 4860499 w 10032639"/>
                <a:gd name="connsiteY5635" fmla="*/ 414873 h 2801577"/>
                <a:gd name="connsiteX5636" fmla="*/ 4834559 w 10032639"/>
                <a:gd name="connsiteY5636" fmla="*/ 431793 h 2801577"/>
                <a:gd name="connsiteX5637" fmla="*/ 4812221 w 10032639"/>
                <a:gd name="connsiteY5637" fmla="*/ 447634 h 2801577"/>
                <a:gd name="connsiteX5638" fmla="*/ 4774032 w 10032639"/>
                <a:gd name="connsiteY5638" fmla="*/ 474995 h 2801577"/>
                <a:gd name="connsiteX5639" fmla="*/ 4742688 w 10032639"/>
                <a:gd name="connsiteY5639" fmla="*/ 499476 h 2801577"/>
                <a:gd name="connsiteX5640" fmla="*/ 4713145 w 10032639"/>
                <a:gd name="connsiteY5640" fmla="*/ 522157 h 2801577"/>
                <a:gd name="connsiteX5641" fmla="*/ 4687205 w 10032639"/>
                <a:gd name="connsiteY5641" fmla="*/ 542678 h 2801577"/>
                <a:gd name="connsiteX5642" fmla="*/ 4659464 w 10032639"/>
                <a:gd name="connsiteY5642" fmla="*/ 565359 h 2801577"/>
                <a:gd name="connsiteX5643" fmla="*/ 4651177 w 10032639"/>
                <a:gd name="connsiteY5643" fmla="*/ 570400 h 2801577"/>
                <a:gd name="connsiteX5644" fmla="*/ 4716748 w 10032639"/>
                <a:gd name="connsiteY5644" fmla="*/ 535838 h 2801577"/>
                <a:gd name="connsiteX5645" fmla="*/ 4763584 w 10032639"/>
                <a:gd name="connsiteY5645" fmla="*/ 508117 h 2801577"/>
                <a:gd name="connsiteX5646" fmla="*/ 4806817 w 10032639"/>
                <a:gd name="connsiteY5646" fmla="*/ 478595 h 2801577"/>
                <a:gd name="connsiteX5647" fmla="*/ 4845007 w 10032639"/>
                <a:gd name="connsiteY5647" fmla="*/ 449074 h 2801577"/>
                <a:gd name="connsiteX5648" fmla="*/ 4877792 w 10032639"/>
                <a:gd name="connsiteY5648" fmla="*/ 418113 h 2801577"/>
                <a:gd name="connsiteX5649" fmla="*/ 4888240 w 10032639"/>
                <a:gd name="connsiteY5649" fmla="*/ 407672 h 2801577"/>
                <a:gd name="connsiteX5650" fmla="*/ 4898688 w 10032639"/>
                <a:gd name="connsiteY5650" fmla="*/ 400832 h 2801577"/>
                <a:gd name="connsiteX5651" fmla="*/ 3489278 w 10032639"/>
                <a:gd name="connsiteY5651" fmla="*/ 393179 h 2801577"/>
                <a:gd name="connsiteX5652" fmla="*/ 3480640 w 10032639"/>
                <a:gd name="connsiteY5652" fmla="*/ 396779 h 2801577"/>
                <a:gd name="connsiteX5653" fmla="*/ 3485679 w 10032639"/>
                <a:gd name="connsiteY5653" fmla="*/ 400020 h 2801577"/>
                <a:gd name="connsiteX5654" fmla="*/ 9674375 w 10032639"/>
                <a:gd name="connsiteY5654" fmla="*/ 392670 h 2801577"/>
                <a:gd name="connsiteX5655" fmla="*/ 9665733 w 10032639"/>
                <a:gd name="connsiteY5655" fmla="*/ 401312 h 2801577"/>
                <a:gd name="connsiteX5656" fmla="*/ 9672575 w 10032639"/>
                <a:gd name="connsiteY5656" fmla="*/ 401312 h 2801577"/>
                <a:gd name="connsiteX5657" fmla="*/ 1106101 w 10032639"/>
                <a:gd name="connsiteY5657" fmla="*/ 384537 h 2801577"/>
                <a:gd name="connsiteX5658" fmla="*/ 1076586 w 10032639"/>
                <a:gd name="connsiteY5658" fmla="*/ 405421 h 2801577"/>
                <a:gd name="connsiteX5659" fmla="*/ 1045271 w 10032639"/>
                <a:gd name="connsiteY5659" fmla="*/ 429544 h 2801577"/>
                <a:gd name="connsiteX5660" fmla="*/ 1003878 w 10032639"/>
                <a:gd name="connsiteY5660" fmla="*/ 460509 h 2801577"/>
                <a:gd name="connsiteX5661" fmla="*/ 1014316 w 10032639"/>
                <a:gd name="connsiteY5661" fmla="*/ 457268 h 2801577"/>
                <a:gd name="connsiteX5662" fmla="*/ 1022955 w 10032639"/>
                <a:gd name="connsiteY5662" fmla="*/ 451867 h 2801577"/>
                <a:gd name="connsiteX5663" fmla="*/ 1031593 w 10032639"/>
                <a:gd name="connsiteY5663" fmla="*/ 445026 h 2801577"/>
                <a:gd name="connsiteX5664" fmla="*/ 1040232 w 10032639"/>
                <a:gd name="connsiteY5664" fmla="*/ 436385 h 2801577"/>
                <a:gd name="connsiteX5665" fmla="*/ 1053910 w 10032639"/>
                <a:gd name="connsiteY5665" fmla="*/ 424503 h 2801577"/>
                <a:gd name="connsiteX5666" fmla="*/ 1069387 w 10032639"/>
                <a:gd name="connsiteY5666" fmla="*/ 414062 h 2801577"/>
                <a:gd name="connsiteX5667" fmla="*/ 1087024 w 10032639"/>
                <a:gd name="connsiteY5667" fmla="*/ 405421 h 2801577"/>
                <a:gd name="connsiteX5668" fmla="*/ 1106101 w 10032639"/>
                <a:gd name="connsiteY5668" fmla="*/ 396779 h 2801577"/>
                <a:gd name="connsiteX5669" fmla="*/ 972563 w 10032639"/>
                <a:gd name="connsiteY5669" fmla="*/ 377696 h 2801577"/>
                <a:gd name="connsiteX5670" fmla="*/ 970879 w 10032639"/>
                <a:gd name="connsiteY5670" fmla="*/ 379982 h 2801577"/>
                <a:gd name="connsiteX5671" fmla="*/ 929370 w 10032639"/>
                <a:gd name="connsiteY5671" fmla="*/ 407221 h 2801577"/>
                <a:gd name="connsiteX5672" fmla="*/ 884377 w 10032639"/>
                <a:gd name="connsiteY5672" fmla="*/ 438185 h 2801577"/>
                <a:gd name="connsiteX5673" fmla="*/ 841184 w 10032639"/>
                <a:gd name="connsiteY5673" fmla="*/ 470950 h 2801577"/>
                <a:gd name="connsiteX5674" fmla="*/ 796191 w 10032639"/>
                <a:gd name="connsiteY5674" fmla="*/ 505515 h 2801577"/>
                <a:gd name="connsiteX5675" fmla="*/ 716644 w 10032639"/>
                <a:gd name="connsiteY5675" fmla="*/ 566365 h 2801577"/>
                <a:gd name="connsiteX5676" fmla="*/ 631698 w 10032639"/>
                <a:gd name="connsiteY5676" fmla="*/ 626854 h 2801577"/>
                <a:gd name="connsiteX5677" fmla="*/ 543512 w 10032639"/>
                <a:gd name="connsiteY5677" fmla="*/ 684102 h 2801577"/>
                <a:gd name="connsiteX5678" fmla="*/ 451727 w 10032639"/>
                <a:gd name="connsiteY5678" fmla="*/ 739190 h 2801577"/>
                <a:gd name="connsiteX5679" fmla="*/ 451727 w 10032639"/>
                <a:gd name="connsiteY5679" fmla="*/ 753232 h 2801577"/>
                <a:gd name="connsiteX5680" fmla="*/ 451727 w 10032639"/>
                <a:gd name="connsiteY5680" fmla="*/ 766914 h 2801577"/>
                <a:gd name="connsiteX5681" fmla="*/ 456766 w 10032639"/>
                <a:gd name="connsiteY5681" fmla="*/ 765474 h 2801577"/>
                <a:gd name="connsiteX5682" fmla="*/ 474043 w 10032639"/>
                <a:gd name="connsiteY5682" fmla="*/ 761874 h 2801577"/>
                <a:gd name="connsiteX5683" fmla="*/ 488081 w 10032639"/>
                <a:gd name="connsiteY5683" fmla="*/ 756833 h 2801577"/>
                <a:gd name="connsiteX5684" fmla="*/ 501759 w 10032639"/>
                <a:gd name="connsiteY5684" fmla="*/ 746391 h 2801577"/>
                <a:gd name="connsiteX5685" fmla="*/ 515797 w 10032639"/>
                <a:gd name="connsiteY5685" fmla="*/ 735950 h 2801577"/>
                <a:gd name="connsiteX5686" fmla="*/ 531274 w 10032639"/>
                <a:gd name="connsiteY5686" fmla="*/ 721908 h 2801577"/>
                <a:gd name="connsiteX5687" fmla="*/ 547111 w 10032639"/>
                <a:gd name="connsiteY5687" fmla="*/ 710026 h 2801577"/>
                <a:gd name="connsiteX5688" fmla="*/ 576267 w 10032639"/>
                <a:gd name="connsiteY5688" fmla="*/ 690943 h 2801577"/>
                <a:gd name="connsiteX5689" fmla="*/ 583466 w 10032639"/>
                <a:gd name="connsiteY5689" fmla="*/ 685902 h 2801577"/>
                <a:gd name="connsiteX5690" fmla="*/ 593544 w 10032639"/>
                <a:gd name="connsiteY5690" fmla="*/ 673660 h 2801577"/>
                <a:gd name="connsiteX5691" fmla="*/ 597143 w 10032639"/>
                <a:gd name="connsiteY5691" fmla="*/ 668620 h 2801577"/>
                <a:gd name="connsiteX5692" fmla="*/ 600743 w 10032639"/>
                <a:gd name="connsiteY5692" fmla="*/ 663219 h 2801577"/>
                <a:gd name="connsiteX5693" fmla="*/ 605782 w 10032639"/>
                <a:gd name="connsiteY5693" fmla="*/ 659978 h 2801577"/>
                <a:gd name="connsiteX5694" fmla="*/ 610821 w 10032639"/>
                <a:gd name="connsiteY5694" fmla="*/ 658178 h 2801577"/>
                <a:gd name="connsiteX5695" fmla="*/ 617660 w 10032639"/>
                <a:gd name="connsiteY5695" fmla="*/ 658178 h 2801577"/>
                <a:gd name="connsiteX5696" fmla="*/ 626299 w 10032639"/>
                <a:gd name="connsiteY5696" fmla="*/ 658178 h 2801577"/>
                <a:gd name="connsiteX5697" fmla="*/ 631698 w 10032639"/>
                <a:gd name="connsiteY5697" fmla="*/ 649537 h 2801577"/>
                <a:gd name="connsiteX5698" fmla="*/ 638537 w 10032639"/>
                <a:gd name="connsiteY5698" fmla="*/ 642336 h 2801577"/>
                <a:gd name="connsiteX5699" fmla="*/ 647175 w 10032639"/>
                <a:gd name="connsiteY5699" fmla="*/ 637295 h 2801577"/>
                <a:gd name="connsiteX5700" fmla="*/ 655814 w 10032639"/>
                <a:gd name="connsiteY5700" fmla="*/ 631894 h 2801577"/>
                <a:gd name="connsiteX5701" fmla="*/ 661213 w 10032639"/>
                <a:gd name="connsiteY5701" fmla="*/ 630454 h 2801577"/>
                <a:gd name="connsiteX5702" fmla="*/ 664453 w 10032639"/>
                <a:gd name="connsiteY5702" fmla="*/ 626854 h 2801577"/>
                <a:gd name="connsiteX5703" fmla="*/ 666252 w 10032639"/>
                <a:gd name="connsiteY5703" fmla="*/ 623253 h 2801577"/>
                <a:gd name="connsiteX5704" fmla="*/ 669852 w 10032639"/>
                <a:gd name="connsiteY5704" fmla="*/ 620012 h 2801577"/>
                <a:gd name="connsiteX5705" fmla="*/ 676691 w 10032639"/>
                <a:gd name="connsiteY5705" fmla="*/ 595529 h 2801577"/>
                <a:gd name="connsiteX5706" fmla="*/ 682090 w 10032639"/>
                <a:gd name="connsiteY5706" fmla="*/ 600930 h 2801577"/>
                <a:gd name="connsiteX5707" fmla="*/ 680290 w 10032639"/>
                <a:gd name="connsiteY5707" fmla="*/ 597329 h 2801577"/>
                <a:gd name="connsiteX5708" fmla="*/ 692168 w 10032639"/>
                <a:gd name="connsiteY5708" fmla="*/ 590488 h 2801577"/>
                <a:gd name="connsiteX5709" fmla="*/ 699367 w 10032639"/>
                <a:gd name="connsiteY5709" fmla="*/ 586888 h 2801577"/>
                <a:gd name="connsiteX5710" fmla="*/ 708006 w 10032639"/>
                <a:gd name="connsiteY5710" fmla="*/ 580047 h 2801577"/>
                <a:gd name="connsiteX5711" fmla="*/ 719884 w 10032639"/>
                <a:gd name="connsiteY5711" fmla="*/ 575006 h 2801577"/>
                <a:gd name="connsiteX5712" fmla="*/ 728522 w 10032639"/>
                <a:gd name="connsiteY5712" fmla="*/ 569605 h 2801577"/>
                <a:gd name="connsiteX5713" fmla="*/ 740760 w 10032639"/>
                <a:gd name="connsiteY5713" fmla="*/ 560964 h 2801577"/>
                <a:gd name="connsiteX5714" fmla="*/ 763077 w 10032639"/>
                <a:gd name="connsiteY5714" fmla="*/ 549082 h 2801577"/>
                <a:gd name="connsiteX5715" fmla="*/ 763077 w 10032639"/>
                <a:gd name="connsiteY5715" fmla="*/ 559523 h 2801577"/>
                <a:gd name="connsiteX5716" fmla="*/ 764876 w 10032639"/>
                <a:gd name="connsiteY5716" fmla="*/ 557723 h 2801577"/>
                <a:gd name="connsiteX5717" fmla="*/ 768476 w 10032639"/>
                <a:gd name="connsiteY5717" fmla="*/ 554123 h 2801577"/>
                <a:gd name="connsiteX5718" fmla="*/ 768476 w 10032639"/>
                <a:gd name="connsiteY5718" fmla="*/ 542241 h 2801577"/>
                <a:gd name="connsiteX5719" fmla="*/ 778914 w 10032639"/>
                <a:gd name="connsiteY5719" fmla="*/ 540441 h 2801577"/>
                <a:gd name="connsiteX5720" fmla="*/ 788993 w 10032639"/>
                <a:gd name="connsiteY5720" fmla="*/ 536840 h 2801577"/>
                <a:gd name="connsiteX5721" fmla="*/ 797991 w 10032639"/>
                <a:gd name="connsiteY5721" fmla="*/ 533600 h 2801577"/>
                <a:gd name="connsiteX5722" fmla="*/ 806630 w 10032639"/>
                <a:gd name="connsiteY5722" fmla="*/ 528199 h 2801577"/>
                <a:gd name="connsiteX5723" fmla="*/ 815268 w 10032639"/>
                <a:gd name="connsiteY5723" fmla="*/ 521358 h 2801577"/>
                <a:gd name="connsiteX5724" fmla="*/ 822107 w 10032639"/>
                <a:gd name="connsiteY5724" fmla="*/ 512717 h 2801577"/>
                <a:gd name="connsiteX5725" fmla="*/ 827506 w 10032639"/>
                <a:gd name="connsiteY5725" fmla="*/ 504075 h 2801577"/>
                <a:gd name="connsiteX5726" fmla="*/ 836145 w 10032639"/>
                <a:gd name="connsiteY5726" fmla="*/ 493634 h 2801577"/>
                <a:gd name="connsiteX5727" fmla="*/ 844784 w 10032639"/>
                <a:gd name="connsiteY5727" fmla="*/ 483192 h 2801577"/>
                <a:gd name="connsiteX5728" fmla="*/ 863860 w 10032639"/>
                <a:gd name="connsiteY5728" fmla="*/ 465910 h 2801577"/>
                <a:gd name="connsiteX5729" fmla="*/ 879338 w 10032639"/>
                <a:gd name="connsiteY5729" fmla="*/ 451867 h 2801577"/>
                <a:gd name="connsiteX5730" fmla="*/ 886177 w 10032639"/>
                <a:gd name="connsiteY5730" fmla="*/ 446827 h 2801577"/>
                <a:gd name="connsiteX5731" fmla="*/ 893016 w 10032639"/>
                <a:gd name="connsiteY5731" fmla="*/ 441426 h 2801577"/>
                <a:gd name="connsiteX5732" fmla="*/ 901654 w 10032639"/>
                <a:gd name="connsiteY5732" fmla="*/ 438185 h 2801577"/>
                <a:gd name="connsiteX5733" fmla="*/ 910293 w 10032639"/>
                <a:gd name="connsiteY5733" fmla="*/ 434585 h 2801577"/>
                <a:gd name="connsiteX5734" fmla="*/ 910293 w 10032639"/>
                <a:gd name="connsiteY5734" fmla="*/ 432785 h 2801577"/>
                <a:gd name="connsiteX5735" fmla="*/ 910293 w 10032639"/>
                <a:gd name="connsiteY5735" fmla="*/ 424503 h 2801577"/>
                <a:gd name="connsiteX5736" fmla="*/ 917132 w 10032639"/>
                <a:gd name="connsiteY5736" fmla="*/ 419103 h 2801577"/>
                <a:gd name="connsiteX5737" fmla="*/ 941608 w 10032639"/>
                <a:gd name="connsiteY5737" fmla="*/ 405421 h 2801577"/>
                <a:gd name="connsiteX5738" fmla="*/ 958885 w 10032639"/>
                <a:gd name="connsiteY5738" fmla="*/ 393179 h 2801577"/>
                <a:gd name="connsiteX5739" fmla="*/ 967524 w 10032639"/>
                <a:gd name="connsiteY5739" fmla="*/ 384537 h 2801577"/>
                <a:gd name="connsiteX5740" fmla="*/ 970879 w 10032639"/>
                <a:gd name="connsiteY5740" fmla="*/ 379982 h 2801577"/>
                <a:gd name="connsiteX5741" fmla="*/ 974363 w 10032639"/>
                <a:gd name="connsiteY5741" fmla="*/ 377696 h 2801577"/>
                <a:gd name="connsiteX5742" fmla="*/ 9327993 w 10032639"/>
                <a:gd name="connsiteY5742" fmla="*/ 369983 h 2801577"/>
                <a:gd name="connsiteX5743" fmla="*/ 9291627 w 10032639"/>
                <a:gd name="connsiteY5743" fmla="*/ 408154 h 2801577"/>
                <a:gd name="connsiteX5744" fmla="*/ 9250219 w 10032639"/>
                <a:gd name="connsiteY5744" fmla="*/ 448126 h 2801577"/>
                <a:gd name="connsiteX5745" fmla="*/ 9225735 w 10032639"/>
                <a:gd name="connsiteY5745" fmla="*/ 472253 h 2801577"/>
                <a:gd name="connsiteX5746" fmla="*/ 9205211 w 10032639"/>
                <a:gd name="connsiteY5746" fmla="*/ 494579 h 2801577"/>
                <a:gd name="connsiteX5747" fmla="*/ 9186128 w 10032639"/>
                <a:gd name="connsiteY5747" fmla="*/ 515465 h 2801577"/>
                <a:gd name="connsiteX5748" fmla="*/ 9170285 w 10032639"/>
                <a:gd name="connsiteY5748" fmla="*/ 536351 h 2801577"/>
                <a:gd name="connsiteX5749" fmla="*/ 9161644 w 10032639"/>
                <a:gd name="connsiteY5749" fmla="*/ 550395 h 2801577"/>
                <a:gd name="connsiteX5750" fmla="*/ 9153002 w 10032639"/>
                <a:gd name="connsiteY5750" fmla="*/ 562279 h 2801577"/>
                <a:gd name="connsiteX5751" fmla="*/ 9149761 w 10032639"/>
                <a:gd name="connsiteY5751" fmla="*/ 567680 h 2801577"/>
                <a:gd name="connsiteX5752" fmla="*/ 9158403 w 10032639"/>
                <a:gd name="connsiteY5752" fmla="*/ 564079 h 2801577"/>
                <a:gd name="connsiteX5753" fmla="*/ 9159843 w 10032639"/>
                <a:gd name="connsiteY5753" fmla="*/ 557237 h 2801577"/>
                <a:gd name="connsiteX5754" fmla="*/ 9163444 w 10032639"/>
                <a:gd name="connsiteY5754" fmla="*/ 550395 h 2801577"/>
                <a:gd name="connsiteX5755" fmla="*/ 9168485 w 10032639"/>
                <a:gd name="connsiteY5755" fmla="*/ 543193 h 2801577"/>
                <a:gd name="connsiteX5756" fmla="*/ 9175686 w 10032639"/>
                <a:gd name="connsiteY5756" fmla="*/ 536351 h 2801577"/>
                <a:gd name="connsiteX5757" fmla="*/ 9184328 w 10032639"/>
                <a:gd name="connsiteY5757" fmla="*/ 527709 h 2801577"/>
                <a:gd name="connsiteX5758" fmla="*/ 9192969 w 10032639"/>
                <a:gd name="connsiteY5758" fmla="*/ 520867 h 2801577"/>
                <a:gd name="connsiteX5759" fmla="*/ 9201611 w 10032639"/>
                <a:gd name="connsiteY5759" fmla="*/ 517266 h 2801577"/>
                <a:gd name="connsiteX5760" fmla="*/ 9210252 w 10032639"/>
                <a:gd name="connsiteY5760" fmla="*/ 513665 h 2801577"/>
                <a:gd name="connsiteX5761" fmla="*/ 9218894 w 10032639"/>
                <a:gd name="connsiteY5761" fmla="*/ 496380 h 2801577"/>
                <a:gd name="connsiteX5762" fmla="*/ 9227535 w 10032639"/>
                <a:gd name="connsiteY5762" fmla="*/ 480895 h 2801577"/>
                <a:gd name="connsiteX5763" fmla="*/ 9236177 w 10032639"/>
                <a:gd name="connsiteY5763" fmla="*/ 466851 h 2801577"/>
                <a:gd name="connsiteX5764" fmla="*/ 9248419 w 10032639"/>
                <a:gd name="connsiteY5764" fmla="*/ 454968 h 2801577"/>
                <a:gd name="connsiteX5765" fmla="*/ 9252020 w 10032639"/>
                <a:gd name="connsiteY5765" fmla="*/ 451367 h 2801577"/>
                <a:gd name="connsiteX5766" fmla="*/ 9289827 w 10032639"/>
                <a:gd name="connsiteY5766" fmla="*/ 413556 h 2801577"/>
                <a:gd name="connsiteX5767" fmla="*/ 9295227 w 10032639"/>
                <a:gd name="connsiteY5767" fmla="*/ 409955 h 2801577"/>
                <a:gd name="connsiteX5768" fmla="*/ 9300268 w 10032639"/>
                <a:gd name="connsiteY5768" fmla="*/ 408154 h 2801577"/>
                <a:gd name="connsiteX5769" fmla="*/ 9305309 w 10032639"/>
                <a:gd name="connsiteY5769" fmla="*/ 404914 h 2801577"/>
                <a:gd name="connsiteX5770" fmla="*/ 9313951 w 10032639"/>
                <a:gd name="connsiteY5770" fmla="*/ 392670 h 2801577"/>
                <a:gd name="connsiteX5771" fmla="*/ 9319352 w 10032639"/>
                <a:gd name="connsiteY5771" fmla="*/ 384028 h 2801577"/>
                <a:gd name="connsiteX5772" fmla="*/ 9324393 w 10032639"/>
                <a:gd name="connsiteY5772" fmla="*/ 377186 h 2801577"/>
                <a:gd name="connsiteX5773" fmla="*/ 2672569 w 10032639"/>
                <a:gd name="connsiteY5773" fmla="*/ 363654 h 2801577"/>
                <a:gd name="connsiteX5774" fmla="*/ 2597701 w 10032639"/>
                <a:gd name="connsiteY5774" fmla="*/ 396779 h 2801577"/>
                <a:gd name="connsiteX5775" fmla="*/ 2551269 w 10032639"/>
                <a:gd name="connsiteY5775" fmla="*/ 417302 h 2801577"/>
                <a:gd name="connsiteX5776" fmla="*/ 2575385 w 10032639"/>
                <a:gd name="connsiteY5776" fmla="*/ 414062 h 2801577"/>
                <a:gd name="connsiteX5777" fmla="*/ 2599501 w 10032639"/>
                <a:gd name="connsiteY5777" fmla="*/ 407221 h 2801577"/>
                <a:gd name="connsiteX5778" fmla="*/ 2622178 w 10032639"/>
                <a:gd name="connsiteY5778" fmla="*/ 396779 h 2801577"/>
                <a:gd name="connsiteX5779" fmla="*/ 2646294 w 10032639"/>
                <a:gd name="connsiteY5779" fmla="*/ 380937 h 2801577"/>
                <a:gd name="connsiteX5780" fmla="*/ 3214282 w 10032639"/>
                <a:gd name="connsiteY5780" fmla="*/ 361854 h 2801577"/>
                <a:gd name="connsiteX5781" fmla="*/ 3193406 w 10032639"/>
                <a:gd name="connsiteY5781" fmla="*/ 372296 h 2801577"/>
                <a:gd name="connsiteX5782" fmla="*/ 3187126 w 10032639"/>
                <a:gd name="connsiteY5782" fmla="*/ 375053 h 2801577"/>
                <a:gd name="connsiteX5783" fmla="*/ 3184767 w 10032639"/>
                <a:gd name="connsiteY5783" fmla="*/ 375896 h 2801577"/>
                <a:gd name="connsiteX5784" fmla="*/ 3184027 w 10032639"/>
                <a:gd name="connsiteY5784" fmla="*/ 376415 h 2801577"/>
                <a:gd name="connsiteX5785" fmla="*/ 3134375 w 10032639"/>
                <a:gd name="connsiteY5785" fmla="*/ 398219 h 2801577"/>
                <a:gd name="connsiteX5786" fmla="*/ 3136175 w 10032639"/>
                <a:gd name="connsiteY5786" fmla="*/ 398219 h 2801577"/>
                <a:gd name="connsiteX5787" fmla="*/ 3148053 w 10032639"/>
                <a:gd name="connsiteY5787" fmla="*/ 400020 h 2801577"/>
                <a:gd name="connsiteX5788" fmla="*/ 3153452 w 10032639"/>
                <a:gd name="connsiteY5788" fmla="*/ 403620 h 2801577"/>
                <a:gd name="connsiteX5789" fmla="*/ 3172529 w 10032639"/>
                <a:gd name="connsiteY5789" fmla="*/ 388138 h 2801577"/>
                <a:gd name="connsiteX5790" fmla="*/ 3177568 w 10032639"/>
                <a:gd name="connsiteY5790" fmla="*/ 380937 h 2801577"/>
                <a:gd name="connsiteX5791" fmla="*/ 3184027 w 10032639"/>
                <a:gd name="connsiteY5791" fmla="*/ 376415 h 2801577"/>
                <a:gd name="connsiteX5792" fmla="*/ 3187126 w 10032639"/>
                <a:gd name="connsiteY5792" fmla="*/ 375053 h 2801577"/>
                <a:gd name="connsiteX5793" fmla="*/ 3194846 w 10032639"/>
                <a:gd name="connsiteY5793" fmla="*/ 372296 h 2801577"/>
                <a:gd name="connsiteX5794" fmla="*/ 3207083 w 10032639"/>
                <a:gd name="connsiteY5794" fmla="*/ 370495 h 2801577"/>
                <a:gd name="connsiteX5795" fmla="*/ 3210683 w 10032639"/>
                <a:gd name="connsiteY5795" fmla="*/ 367255 h 2801577"/>
                <a:gd name="connsiteX5796" fmla="*/ 3214282 w 10032639"/>
                <a:gd name="connsiteY5796" fmla="*/ 363654 h 2801577"/>
                <a:gd name="connsiteX5797" fmla="*/ 832546 w 10032639"/>
                <a:gd name="connsiteY5797" fmla="*/ 361854 h 2801577"/>
                <a:gd name="connsiteX5798" fmla="*/ 775315 w 10032639"/>
                <a:gd name="connsiteY5798" fmla="*/ 408661 h 2801577"/>
                <a:gd name="connsiteX5799" fmla="*/ 714844 w 10032639"/>
                <a:gd name="connsiteY5799" fmla="*/ 457268 h 2801577"/>
                <a:gd name="connsiteX5800" fmla="*/ 666252 w 10032639"/>
                <a:gd name="connsiteY5800" fmla="*/ 493634 h 2801577"/>
                <a:gd name="connsiteX5801" fmla="*/ 674891 w 10032639"/>
                <a:gd name="connsiteY5801" fmla="*/ 502275 h 2801577"/>
                <a:gd name="connsiteX5802" fmla="*/ 678490 w 10032639"/>
                <a:gd name="connsiteY5802" fmla="*/ 504075 h 2801577"/>
                <a:gd name="connsiteX5803" fmla="*/ 683529 w 10032639"/>
                <a:gd name="connsiteY5803" fmla="*/ 498674 h 2801577"/>
                <a:gd name="connsiteX5804" fmla="*/ 697567 w 10032639"/>
                <a:gd name="connsiteY5804" fmla="*/ 483192 h 2801577"/>
                <a:gd name="connsiteX5805" fmla="*/ 709805 w 10032639"/>
                <a:gd name="connsiteY5805" fmla="*/ 465910 h 2801577"/>
                <a:gd name="connsiteX5806" fmla="*/ 714844 w 10032639"/>
                <a:gd name="connsiteY5806" fmla="*/ 457268 h 2801577"/>
                <a:gd name="connsiteX5807" fmla="*/ 727082 w 10032639"/>
                <a:gd name="connsiteY5807" fmla="*/ 460509 h 2801577"/>
                <a:gd name="connsiteX5808" fmla="*/ 732122 w 10032639"/>
                <a:gd name="connsiteY5808" fmla="*/ 462309 h 2801577"/>
                <a:gd name="connsiteX5809" fmla="*/ 738961 w 10032639"/>
                <a:gd name="connsiteY5809" fmla="*/ 446827 h 2801577"/>
                <a:gd name="connsiteX5810" fmla="*/ 745799 w 10032639"/>
                <a:gd name="connsiteY5810" fmla="*/ 436385 h 2801577"/>
                <a:gd name="connsiteX5811" fmla="*/ 749399 w 10032639"/>
                <a:gd name="connsiteY5811" fmla="*/ 432785 h 2801577"/>
                <a:gd name="connsiteX5812" fmla="*/ 777114 w 10032639"/>
                <a:gd name="connsiteY5812" fmla="*/ 432785 h 2801577"/>
                <a:gd name="connsiteX5813" fmla="*/ 785753 w 10032639"/>
                <a:gd name="connsiteY5813" fmla="*/ 422703 h 2801577"/>
                <a:gd name="connsiteX5814" fmla="*/ 797991 w 10032639"/>
                <a:gd name="connsiteY5814" fmla="*/ 408661 h 2801577"/>
                <a:gd name="connsiteX5815" fmla="*/ 815268 w 10032639"/>
                <a:gd name="connsiteY5815" fmla="*/ 393179 h 2801577"/>
                <a:gd name="connsiteX5816" fmla="*/ 823907 w 10032639"/>
                <a:gd name="connsiteY5816" fmla="*/ 386338 h 2801577"/>
                <a:gd name="connsiteX5817" fmla="*/ 834345 w 10032639"/>
                <a:gd name="connsiteY5817" fmla="*/ 380937 h 2801577"/>
                <a:gd name="connsiteX5818" fmla="*/ 837585 w 10032639"/>
                <a:gd name="connsiteY5818" fmla="*/ 375896 h 2801577"/>
                <a:gd name="connsiteX5819" fmla="*/ 842984 w 10032639"/>
                <a:gd name="connsiteY5819" fmla="*/ 372296 h 2801577"/>
                <a:gd name="connsiteX5820" fmla="*/ 1311988 w 10032639"/>
                <a:gd name="connsiteY5820" fmla="*/ 355013 h 2801577"/>
                <a:gd name="connsiteX5821" fmla="*/ 1235681 w 10032639"/>
                <a:gd name="connsiteY5821" fmla="*/ 400020 h 2801577"/>
                <a:gd name="connsiteX5822" fmla="*/ 1157933 w 10032639"/>
                <a:gd name="connsiteY5822" fmla="*/ 445026 h 2801577"/>
                <a:gd name="connsiteX5823" fmla="*/ 1057509 w 10032639"/>
                <a:gd name="connsiteY5823" fmla="*/ 510916 h 2801577"/>
                <a:gd name="connsiteX5824" fmla="*/ 955286 w 10032639"/>
                <a:gd name="connsiteY5824" fmla="*/ 583647 h 2801577"/>
                <a:gd name="connsiteX5825" fmla="*/ 960685 w 10032639"/>
                <a:gd name="connsiteY5825" fmla="*/ 588688 h 2801577"/>
                <a:gd name="connsiteX5826" fmla="*/ 962485 w 10032639"/>
                <a:gd name="connsiteY5826" fmla="*/ 597329 h 2801577"/>
                <a:gd name="connsiteX5827" fmla="*/ 963924 w 10032639"/>
                <a:gd name="connsiteY5827" fmla="*/ 602370 h 2801577"/>
                <a:gd name="connsiteX5828" fmla="*/ 1002078 w 10032639"/>
                <a:gd name="connsiteY5828" fmla="*/ 578246 h 2801577"/>
                <a:gd name="connsiteX5829" fmla="*/ 1038432 w 10032639"/>
                <a:gd name="connsiteY5829" fmla="*/ 554123 h 2801577"/>
                <a:gd name="connsiteX5830" fmla="*/ 1057509 w 10032639"/>
                <a:gd name="connsiteY5830" fmla="*/ 540441 h 2801577"/>
                <a:gd name="connsiteX5831" fmla="*/ 1072987 w 10032639"/>
                <a:gd name="connsiteY5831" fmla="*/ 526399 h 2801577"/>
                <a:gd name="connsiteX5832" fmla="*/ 1087024 w 10032639"/>
                <a:gd name="connsiteY5832" fmla="*/ 512717 h 2801577"/>
                <a:gd name="connsiteX5833" fmla="*/ 1098903 w 10032639"/>
                <a:gd name="connsiteY5833" fmla="*/ 496874 h 2801577"/>
                <a:gd name="connsiteX5834" fmla="*/ 1104302 w 10032639"/>
                <a:gd name="connsiteY5834" fmla="*/ 490033 h 2801577"/>
                <a:gd name="connsiteX5835" fmla="*/ 1133817 w 10032639"/>
                <a:gd name="connsiteY5835" fmla="*/ 490033 h 2801577"/>
                <a:gd name="connsiteX5836" fmla="*/ 1152534 w 10032639"/>
                <a:gd name="connsiteY5836" fmla="*/ 472751 h 2801577"/>
                <a:gd name="connsiteX5837" fmla="*/ 1180249 w 10032639"/>
                <a:gd name="connsiteY5837" fmla="*/ 450067 h 2801577"/>
                <a:gd name="connsiteX5838" fmla="*/ 1188888 w 10032639"/>
                <a:gd name="connsiteY5838" fmla="*/ 443226 h 2801577"/>
                <a:gd name="connsiteX5839" fmla="*/ 1202926 w 10032639"/>
                <a:gd name="connsiteY5839" fmla="*/ 436385 h 2801577"/>
                <a:gd name="connsiteX5840" fmla="*/ 1220203 w 10032639"/>
                <a:gd name="connsiteY5840" fmla="*/ 429544 h 2801577"/>
                <a:gd name="connsiteX5841" fmla="*/ 1239280 w 10032639"/>
                <a:gd name="connsiteY5841" fmla="*/ 425944 h 2801577"/>
                <a:gd name="connsiteX5842" fmla="*/ 1251518 w 10032639"/>
                <a:gd name="connsiteY5842" fmla="*/ 414062 h 2801577"/>
                <a:gd name="connsiteX5843" fmla="*/ 1265196 w 10032639"/>
                <a:gd name="connsiteY5843" fmla="*/ 396779 h 2801577"/>
                <a:gd name="connsiteX5844" fmla="*/ 1284273 w 10032639"/>
                <a:gd name="connsiteY5844" fmla="*/ 377696 h 2801577"/>
                <a:gd name="connsiteX5845" fmla="*/ 1306589 w 10032639"/>
                <a:gd name="connsiteY5845" fmla="*/ 358614 h 2801577"/>
                <a:gd name="connsiteX5846" fmla="*/ 3240198 w 10032639"/>
                <a:gd name="connsiteY5846" fmla="*/ 349612 h 2801577"/>
                <a:gd name="connsiteX5847" fmla="*/ 3224361 w 10032639"/>
                <a:gd name="connsiteY5847" fmla="*/ 356813 h 2801577"/>
                <a:gd name="connsiteX5848" fmla="*/ 3224361 w 10032639"/>
                <a:gd name="connsiteY5848" fmla="*/ 358614 h 2801577"/>
                <a:gd name="connsiteX5849" fmla="*/ 3234799 w 10032639"/>
                <a:gd name="connsiteY5849" fmla="*/ 356813 h 2801577"/>
                <a:gd name="connsiteX5850" fmla="*/ 3234799 w 10032639"/>
                <a:gd name="connsiteY5850" fmla="*/ 355013 h 2801577"/>
                <a:gd name="connsiteX5851" fmla="*/ 740760 w 10032639"/>
                <a:gd name="connsiteY5851" fmla="*/ 330529 h 2801577"/>
                <a:gd name="connsiteX5852" fmla="*/ 727082 w 10032639"/>
                <a:gd name="connsiteY5852" fmla="*/ 339531 h 2801577"/>
                <a:gd name="connsiteX5853" fmla="*/ 738961 w 10032639"/>
                <a:gd name="connsiteY5853" fmla="*/ 337730 h 2801577"/>
                <a:gd name="connsiteX5854" fmla="*/ 744360 w 10032639"/>
                <a:gd name="connsiteY5854" fmla="*/ 335930 h 2801577"/>
                <a:gd name="connsiteX5855" fmla="*/ 744360 w 10032639"/>
                <a:gd name="connsiteY5855" fmla="*/ 332330 h 2801577"/>
                <a:gd name="connsiteX5856" fmla="*/ 3631095 w 10032639"/>
                <a:gd name="connsiteY5856" fmla="*/ 325489 h 2801577"/>
                <a:gd name="connsiteX5857" fmla="*/ 3624256 w 10032639"/>
                <a:gd name="connsiteY5857" fmla="*/ 327289 h 2801577"/>
                <a:gd name="connsiteX5858" fmla="*/ 3555148 w 10032639"/>
                <a:gd name="connsiteY5858" fmla="*/ 360054 h 2801577"/>
                <a:gd name="connsiteX5859" fmla="*/ 3572065 w 10032639"/>
                <a:gd name="connsiteY5859" fmla="*/ 360054 h 2801577"/>
                <a:gd name="connsiteX5860" fmla="*/ 1365620 w 10032639"/>
                <a:gd name="connsiteY5860" fmla="*/ 320448 h 2801577"/>
                <a:gd name="connsiteX5861" fmla="*/ 1322067 w 10032639"/>
                <a:gd name="connsiteY5861" fmla="*/ 348172 h 2801577"/>
                <a:gd name="connsiteX5862" fmla="*/ 1329265 w 10032639"/>
                <a:gd name="connsiteY5862" fmla="*/ 344572 h 2801577"/>
                <a:gd name="connsiteX5863" fmla="*/ 1337904 w 10032639"/>
                <a:gd name="connsiteY5863" fmla="*/ 342771 h 2801577"/>
                <a:gd name="connsiteX5864" fmla="*/ 1356981 w 10032639"/>
                <a:gd name="connsiteY5864" fmla="*/ 340971 h 2801577"/>
                <a:gd name="connsiteX5865" fmla="*/ 1362020 w 10032639"/>
                <a:gd name="connsiteY5865" fmla="*/ 340971 h 2801577"/>
                <a:gd name="connsiteX5866" fmla="*/ 1370659 w 10032639"/>
                <a:gd name="connsiteY5866" fmla="*/ 344572 h 2801577"/>
                <a:gd name="connsiteX5867" fmla="*/ 1379297 w 10032639"/>
                <a:gd name="connsiteY5867" fmla="*/ 351413 h 2801577"/>
                <a:gd name="connsiteX5868" fmla="*/ 1370659 w 10032639"/>
                <a:gd name="connsiteY5868" fmla="*/ 332330 h 2801577"/>
                <a:gd name="connsiteX5869" fmla="*/ 4450142 w 10032639"/>
                <a:gd name="connsiteY5869" fmla="*/ 312628 h 2801577"/>
                <a:gd name="connsiteX5870" fmla="*/ 4450142 w 10032639"/>
                <a:gd name="connsiteY5870" fmla="*/ 324509 h 2801577"/>
                <a:gd name="connsiteX5871" fmla="*/ 4463833 w 10032639"/>
                <a:gd name="connsiteY5871" fmla="*/ 317668 h 2801577"/>
                <a:gd name="connsiteX5872" fmla="*/ 4456988 w 10032639"/>
                <a:gd name="connsiteY5872" fmla="*/ 317668 h 2801577"/>
                <a:gd name="connsiteX5873" fmla="*/ 4453385 w 10032639"/>
                <a:gd name="connsiteY5873" fmla="*/ 315868 h 2801577"/>
                <a:gd name="connsiteX5874" fmla="*/ 4451583 w 10032639"/>
                <a:gd name="connsiteY5874" fmla="*/ 314068 h 2801577"/>
                <a:gd name="connsiteX5875" fmla="*/ 2810787 w 10032639"/>
                <a:gd name="connsiteY5875" fmla="*/ 303165 h 2801577"/>
                <a:gd name="connsiteX5876" fmla="*/ 2772634 w 10032639"/>
                <a:gd name="connsiteY5876" fmla="*/ 318648 h 2801577"/>
                <a:gd name="connsiteX5877" fmla="*/ 2779472 w 10032639"/>
                <a:gd name="connsiteY5877" fmla="*/ 320448 h 2801577"/>
                <a:gd name="connsiteX5878" fmla="*/ 2786671 w 10032639"/>
                <a:gd name="connsiteY5878" fmla="*/ 318648 h 2801577"/>
                <a:gd name="connsiteX5879" fmla="*/ 2791710 w 10032639"/>
                <a:gd name="connsiteY5879" fmla="*/ 316847 h 2801577"/>
                <a:gd name="connsiteX5880" fmla="*/ 2798909 w 10032639"/>
                <a:gd name="connsiteY5880" fmla="*/ 313607 h 2801577"/>
                <a:gd name="connsiteX5881" fmla="*/ 3347461 w 10032639"/>
                <a:gd name="connsiteY5881" fmla="*/ 301365 h 2801577"/>
                <a:gd name="connsiteX5882" fmla="*/ 3309749 w 10032639"/>
                <a:gd name="connsiteY5882" fmla="*/ 318531 h 2801577"/>
                <a:gd name="connsiteX5883" fmla="*/ 3309307 w 10032639"/>
                <a:gd name="connsiteY5883" fmla="*/ 318648 h 2801577"/>
                <a:gd name="connsiteX5884" fmla="*/ 3308722 w 10032639"/>
                <a:gd name="connsiteY5884" fmla="*/ 318999 h 2801577"/>
                <a:gd name="connsiteX5885" fmla="*/ 3283391 w 10032639"/>
                <a:gd name="connsiteY5885" fmla="*/ 330529 h 2801577"/>
                <a:gd name="connsiteX5886" fmla="*/ 3284831 w 10032639"/>
                <a:gd name="connsiteY5886" fmla="*/ 330529 h 2801577"/>
                <a:gd name="connsiteX5887" fmla="*/ 3293470 w 10032639"/>
                <a:gd name="connsiteY5887" fmla="*/ 334130 h 2801577"/>
                <a:gd name="connsiteX5888" fmla="*/ 3297069 w 10032639"/>
                <a:gd name="connsiteY5888" fmla="*/ 327289 h 2801577"/>
                <a:gd name="connsiteX5889" fmla="*/ 3303908 w 10032639"/>
                <a:gd name="connsiteY5889" fmla="*/ 321888 h 2801577"/>
                <a:gd name="connsiteX5890" fmla="*/ 3308722 w 10032639"/>
                <a:gd name="connsiteY5890" fmla="*/ 318999 h 2801577"/>
                <a:gd name="connsiteX5891" fmla="*/ 3309749 w 10032639"/>
                <a:gd name="connsiteY5891" fmla="*/ 318531 h 2801577"/>
                <a:gd name="connsiteX5892" fmla="*/ 3316146 w 10032639"/>
                <a:gd name="connsiteY5892" fmla="*/ 316847 h 2801577"/>
                <a:gd name="connsiteX5893" fmla="*/ 3321185 w 10032639"/>
                <a:gd name="connsiteY5893" fmla="*/ 316847 h 2801577"/>
                <a:gd name="connsiteX5894" fmla="*/ 3328384 w 10032639"/>
                <a:gd name="connsiteY5894" fmla="*/ 318648 h 2801577"/>
                <a:gd name="connsiteX5895" fmla="*/ 3337023 w 10032639"/>
                <a:gd name="connsiteY5895" fmla="*/ 320448 h 2801577"/>
                <a:gd name="connsiteX5896" fmla="*/ 3338822 w 10032639"/>
                <a:gd name="connsiteY5896" fmla="*/ 320448 h 2801577"/>
                <a:gd name="connsiteX5897" fmla="*/ 3342062 w 10032639"/>
                <a:gd name="connsiteY5897" fmla="*/ 316847 h 2801577"/>
                <a:gd name="connsiteX5898" fmla="*/ 3343862 w 10032639"/>
                <a:gd name="connsiteY5898" fmla="*/ 313607 h 2801577"/>
                <a:gd name="connsiteX5899" fmla="*/ 3343862 w 10032639"/>
                <a:gd name="connsiteY5899" fmla="*/ 308206 h 2801577"/>
                <a:gd name="connsiteX5900" fmla="*/ 3153452 w 10032639"/>
                <a:gd name="connsiteY5900" fmla="*/ 294524 h 2801577"/>
                <a:gd name="connsiteX5901" fmla="*/ 3117098 w 10032639"/>
                <a:gd name="connsiteY5901" fmla="*/ 308206 h 2801577"/>
                <a:gd name="connsiteX5902" fmla="*/ 3084343 w 10032639"/>
                <a:gd name="connsiteY5902" fmla="*/ 320448 h 2801577"/>
                <a:gd name="connsiteX5903" fmla="*/ 2909411 w 10032639"/>
                <a:gd name="connsiteY5903" fmla="*/ 396779 h 2801577"/>
                <a:gd name="connsiteX5904" fmla="*/ 2814387 w 10032639"/>
                <a:gd name="connsiteY5904" fmla="*/ 439986 h 2801577"/>
                <a:gd name="connsiteX5905" fmla="*/ 2719002 w 10032639"/>
                <a:gd name="connsiteY5905" fmla="*/ 484992 h 2801577"/>
                <a:gd name="connsiteX5906" fmla="*/ 2684448 w 10032639"/>
                <a:gd name="connsiteY5906" fmla="*/ 500475 h 2801577"/>
                <a:gd name="connsiteX5907" fmla="*/ 2694886 w 10032639"/>
                <a:gd name="connsiteY5907" fmla="*/ 498674 h 2801577"/>
                <a:gd name="connsiteX5908" fmla="*/ 2703525 w 10032639"/>
                <a:gd name="connsiteY5908" fmla="*/ 496874 h 2801577"/>
                <a:gd name="connsiteX5909" fmla="*/ 2725841 w 10032639"/>
                <a:gd name="connsiteY5909" fmla="*/ 495074 h 2801577"/>
                <a:gd name="connsiteX5910" fmla="*/ 2746717 w 10032639"/>
                <a:gd name="connsiteY5910" fmla="*/ 491833 h 2801577"/>
                <a:gd name="connsiteX5911" fmla="*/ 2750317 w 10032639"/>
                <a:gd name="connsiteY5911" fmla="*/ 491833 h 2801577"/>
                <a:gd name="connsiteX5912" fmla="*/ 2750317 w 10032639"/>
                <a:gd name="connsiteY5912" fmla="*/ 490033 h 2801577"/>
                <a:gd name="connsiteX5913" fmla="*/ 2755356 w 10032639"/>
                <a:gd name="connsiteY5913" fmla="*/ 483192 h 2801577"/>
                <a:gd name="connsiteX5914" fmla="*/ 2757156 w 10032639"/>
                <a:gd name="connsiteY5914" fmla="*/ 475991 h 2801577"/>
                <a:gd name="connsiteX5915" fmla="*/ 2762195 w 10032639"/>
                <a:gd name="connsiteY5915" fmla="*/ 470950 h 2801577"/>
                <a:gd name="connsiteX5916" fmla="*/ 2767594 w 10032639"/>
                <a:gd name="connsiteY5916" fmla="*/ 465910 h 2801577"/>
                <a:gd name="connsiteX5917" fmla="*/ 2774433 w 10032639"/>
                <a:gd name="connsiteY5917" fmla="*/ 460509 h 2801577"/>
                <a:gd name="connsiteX5918" fmla="*/ 2781272 w 10032639"/>
                <a:gd name="connsiteY5918" fmla="*/ 458709 h 2801577"/>
                <a:gd name="connsiteX5919" fmla="*/ 2814387 w 10032639"/>
                <a:gd name="connsiteY5919" fmla="*/ 458709 h 2801577"/>
                <a:gd name="connsiteX5920" fmla="*/ 2814387 w 10032639"/>
                <a:gd name="connsiteY5920" fmla="*/ 453668 h 2801577"/>
                <a:gd name="connsiteX5921" fmla="*/ 2817626 w 10032639"/>
                <a:gd name="connsiteY5921" fmla="*/ 446827 h 2801577"/>
                <a:gd name="connsiteX5922" fmla="*/ 2821225 w 10032639"/>
                <a:gd name="connsiteY5922" fmla="*/ 439986 h 2801577"/>
                <a:gd name="connsiteX5923" fmla="*/ 2831664 w 10032639"/>
                <a:gd name="connsiteY5923" fmla="*/ 434585 h 2801577"/>
                <a:gd name="connsiteX5924" fmla="*/ 2838503 w 10032639"/>
                <a:gd name="connsiteY5924" fmla="*/ 432785 h 2801577"/>
                <a:gd name="connsiteX5925" fmla="*/ 2852181 w 10032639"/>
                <a:gd name="connsiteY5925" fmla="*/ 431344 h 2801577"/>
                <a:gd name="connsiteX5926" fmla="*/ 2869458 w 10032639"/>
                <a:gd name="connsiteY5926" fmla="*/ 415862 h 2801577"/>
                <a:gd name="connsiteX5927" fmla="*/ 2878096 w 10032639"/>
                <a:gd name="connsiteY5927" fmla="*/ 419103 h 2801577"/>
                <a:gd name="connsiteX5928" fmla="*/ 2888535 w 10032639"/>
                <a:gd name="connsiteY5928" fmla="*/ 422703 h 2801577"/>
                <a:gd name="connsiteX5929" fmla="*/ 2895374 w 10032639"/>
                <a:gd name="connsiteY5929" fmla="*/ 422703 h 2801577"/>
                <a:gd name="connsiteX5930" fmla="*/ 2900772 w 10032639"/>
                <a:gd name="connsiteY5930" fmla="*/ 420903 h 2801577"/>
                <a:gd name="connsiteX5931" fmla="*/ 2904372 w 10032639"/>
                <a:gd name="connsiteY5931" fmla="*/ 417302 h 2801577"/>
                <a:gd name="connsiteX5932" fmla="*/ 2911211 w 10032639"/>
                <a:gd name="connsiteY5932" fmla="*/ 410461 h 2801577"/>
                <a:gd name="connsiteX5933" fmla="*/ 2919850 w 10032639"/>
                <a:gd name="connsiteY5933" fmla="*/ 405421 h 2801577"/>
                <a:gd name="connsiteX5934" fmla="*/ 2930288 w 10032639"/>
                <a:gd name="connsiteY5934" fmla="*/ 401820 h 2801577"/>
                <a:gd name="connsiteX5935" fmla="*/ 2943966 w 10032639"/>
                <a:gd name="connsiteY5935" fmla="*/ 398219 h 2801577"/>
                <a:gd name="connsiteX5936" fmla="*/ 2943966 w 10032639"/>
                <a:gd name="connsiteY5936" fmla="*/ 391378 h 2801577"/>
                <a:gd name="connsiteX5937" fmla="*/ 2947565 w 10032639"/>
                <a:gd name="connsiteY5937" fmla="*/ 384537 h 2801577"/>
                <a:gd name="connsiteX5938" fmla="*/ 2951165 w 10032639"/>
                <a:gd name="connsiteY5938" fmla="*/ 380937 h 2801577"/>
                <a:gd name="connsiteX5939" fmla="*/ 2954404 w 10032639"/>
                <a:gd name="connsiteY5939" fmla="*/ 377696 h 2801577"/>
                <a:gd name="connsiteX5940" fmla="*/ 2959803 w 10032639"/>
                <a:gd name="connsiteY5940" fmla="*/ 375896 h 2801577"/>
                <a:gd name="connsiteX5941" fmla="*/ 2964842 w 10032639"/>
                <a:gd name="connsiteY5941" fmla="*/ 375896 h 2801577"/>
                <a:gd name="connsiteX5942" fmla="*/ 2973481 w 10032639"/>
                <a:gd name="connsiteY5942" fmla="*/ 375896 h 2801577"/>
                <a:gd name="connsiteX5943" fmla="*/ 2980320 w 10032639"/>
                <a:gd name="connsiteY5943" fmla="*/ 379137 h 2801577"/>
                <a:gd name="connsiteX5944" fmla="*/ 2985719 w 10032639"/>
                <a:gd name="connsiteY5944" fmla="*/ 382737 h 2801577"/>
                <a:gd name="connsiteX5945" fmla="*/ 2988958 w 10032639"/>
                <a:gd name="connsiteY5945" fmla="*/ 386338 h 2801577"/>
                <a:gd name="connsiteX5946" fmla="*/ 2997597 w 10032639"/>
                <a:gd name="connsiteY5946" fmla="*/ 375896 h 2801577"/>
                <a:gd name="connsiteX5947" fmla="*/ 3006236 w 10032639"/>
                <a:gd name="connsiteY5947" fmla="*/ 367255 h 2801577"/>
                <a:gd name="connsiteX5948" fmla="*/ 3018474 w 10032639"/>
                <a:gd name="connsiteY5948" fmla="*/ 361854 h 2801577"/>
                <a:gd name="connsiteX5949" fmla="*/ 3033951 w 10032639"/>
                <a:gd name="connsiteY5949" fmla="*/ 360054 h 2801577"/>
                <a:gd name="connsiteX5950" fmla="*/ 3039350 w 10032639"/>
                <a:gd name="connsiteY5950" fmla="*/ 358614 h 2801577"/>
                <a:gd name="connsiteX5951" fmla="*/ 3044390 w 10032639"/>
                <a:gd name="connsiteY5951" fmla="*/ 356813 h 2801577"/>
                <a:gd name="connsiteX5952" fmla="*/ 3047989 w 10032639"/>
                <a:gd name="connsiteY5952" fmla="*/ 355013 h 2801577"/>
                <a:gd name="connsiteX5953" fmla="*/ 3049788 w 10032639"/>
                <a:gd name="connsiteY5953" fmla="*/ 351413 h 2801577"/>
                <a:gd name="connsiteX5954" fmla="*/ 3053028 w 10032639"/>
                <a:gd name="connsiteY5954" fmla="*/ 342771 h 2801577"/>
                <a:gd name="connsiteX5955" fmla="*/ 3061667 w 10032639"/>
                <a:gd name="connsiteY5955" fmla="*/ 340971 h 2801577"/>
                <a:gd name="connsiteX5956" fmla="*/ 3080744 w 10032639"/>
                <a:gd name="connsiteY5956" fmla="*/ 337730 h 2801577"/>
                <a:gd name="connsiteX5957" fmla="*/ 3096581 w 10032639"/>
                <a:gd name="connsiteY5957" fmla="*/ 332330 h 2801577"/>
                <a:gd name="connsiteX5958" fmla="*/ 3106660 w 10032639"/>
                <a:gd name="connsiteY5958" fmla="*/ 327289 h 2801577"/>
                <a:gd name="connsiteX5959" fmla="*/ 3113858 w 10032639"/>
                <a:gd name="connsiteY5959" fmla="*/ 323688 h 2801577"/>
                <a:gd name="connsiteX5960" fmla="*/ 3125737 w 10032639"/>
                <a:gd name="connsiteY5960" fmla="*/ 315047 h 2801577"/>
                <a:gd name="connsiteX5961" fmla="*/ 3137974 w 10032639"/>
                <a:gd name="connsiteY5961" fmla="*/ 304966 h 2801577"/>
                <a:gd name="connsiteX5962" fmla="*/ 4633884 w 10032639"/>
                <a:gd name="connsiteY5962" fmla="*/ 284907 h 2801577"/>
                <a:gd name="connsiteX5963" fmla="*/ 4621634 w 10032639"/>
                <a:gd name="connsiteY5963" fmla="*/ 295347 h 2801577"/>
                <a:gd name="connsiteX5964" fmla="*/ 4632082 w 10032639"/>
                <a:gd name="connsiteY5964" fmla="*/ 289947 h 2801577"/>
                <a:gd name="connsiteX5965" fmla="*/ 3423409 w 10032639"/>
                <a:gd name="connsiteY5965" fmla="*/ 270400 h 2801577"/>
                <a:gd name="connsiteX5966" fmla="*/ 3371577 w 10032639"/>
                <a:gd name="connsiteY5966" fmla="*/ 290924 h 2801577"/>
                <a:gd name="connsiteX5967" fmla="*/ 3385615 w 10032639"/>
                <a:gd name="connsiteY5967" fmla="*/ 290924 h 2801577"/>
                <a:gd name="connsiteX5968" fmla="*/ 3397493 w 10032639"/>
                <a:gd name="connsiteY5968" fmla="*/ 287683 h 2801577"/>
                <a:gd name="connsiteX5969" fmla="*/ 3409731 w 10032639"/>
                <a:gd name="connsiteY5969" fmla="*/ 282282 h 2801577"/>
                <a:gd name="connsiteX5970" fmla="*/ 3419809 w 10032639"/>
                <a:gd name="connsiteY5970" fmla="*/ 271841 h 2801577"/>
                <a:gd name="connsiteX5971" fmla="*/ 427611 w 10032639"/>
                <a:gd name="connsiteY5971" fmla="*/ 259959 h 2801577"/>
                <a:gd name="connsiteX5972" fmla="*/ 392696 w 10032639"/>
                <a:gd name="connsiteY5972" fmla="*/ 290924 h 2801577"/>
                <a:gd name="connsiteX5973" fmla="*/ 399895 w 10032639"/>
                <a:gd name="connsiteY5973" fmla="*/ 289123 h 2801577"/>
                <a:gd name="connsiteX5974" fmla="*/ 404934 w 10032639"/>
                <a:gd name="connsiteY5974" fmla="*/ 287683 h 2801577"/>
                <a:gd name="connsiteX5975" fmla="*/ 415373 w 10032639"/>
                <a:gd name="connsiteY5975" fmla="*/ 275441 h 2801577"/>
                <a:gd name="connsiteX5976" fmla="*/ 131738 w 10032639"/>
                <a:gd name="connsiteY5976" fmla="*/ 247717 h 2801577"/>
                <a:gd name="connsiteX5977" fmla="*/ 124539 w 10032639"/>
                <a:gd name="connsiteY5977" fmla="*/ 251318 h 2801577"/>
                <a:gd name="connsiteX5978" fmla="*/ 124539 w 10032639"/>
                <a:gd name="connsiteY5978" fmla="*/ 256358 h 2801577"/>
                <a:gd name="connsiteX5979" fmla="*/ 853422 w 10032639"/>
                <a:gd name="connsiteY5979" fmla="*/ 245917 h 2801577"/>
                <a:gd name="connsiteX5980" fmla="*/ 849823 w 10032639"/>
                <a:gd name="connsiteY5980" fmla="*/ 249517 h 2801577"/>
                <a:gd name="connsiteX5981" fmla="*/ 851622 w 10032639"/>
                <a:gd name="connsiteY5981" fmla="*/ 249517 h 2801577"/>
                <a:gd name="connsiteX5982" fmla="*/ 9679416 w 10032639"/>
                <a:gd name="connsiteY5982" fmla="*/ 236745 h 2801577"/>
                <a:gd name="connsiteX5983" fmla="*/ 9657092 w 10032639"/>
                <a:gd name="connsiteY5983" fmla="*/ 261232 h 2801577"/>
                <a:gd name="connsiteX5984" fmla="*/ 9632608 w 10032639"/>
                <a:gd name="connsiteY5984" fmla="*/ 285359 h 2801577"/>
                <a:gd name="connsiteX5985" fmla="*/ 9594441 w 10032639"/>
                <a:gd name="connsiteY5985" fmla="*/ 324971 h 2801577"/>
                <a:gd name="connsiteX5986" fmla="*/ 9553033 w 10032639"/>
                <a:gd name="connsiteY5986" fmla="*/ 369983 h 2801577"/>
                <a:gd name="connsiteX5987" fmla="*/ 9468058 w 10032639"/>
                <a:gd name="connsiteY5987" fmla="*/ 468652 h 2801577"/>
                <a:gd name="connsiteX5988" fmla="*/ 9397486 w 10032639"/>
                <a:gd name="connsiteY5988" fmla="*/ 550395 h 2801577"/>
                <a:gd name="connsiteX5989" fmla="*/ 9418009 w 10032639"/>
                <a:gd name="connsiteY5989" fmla="*/ 539952 h 2801577"/>
                <a:gd name="connsiteX5990" fmla="*/ 9437093 w 10032639"/>
                <a:gd name="connsiteY5990" fmla="*/ 524108 h 2801577"/>
                <a:gd name="connsiteX5991" fmla="*/ 9454376 w 10032639"/>
                <a:gd name="connsiteY5991" fmla="*/ 508623 h 2801577"/>
                <a:gd name="connsiteX5992" fmla="*/ 9468058 w 10032639"/>
                <a:gd name="connsiteY5992" fmla="*/ 489538 h 2801577"/>
                <a:gd name="connsiteX5993" fmla="*/ 9485701 w 10032639"/>
                <a:gd name="connsiteY5993" fmla="*/ 466851 h 2801577"/>
                <a:gd name="connsiteX5994" fmla="*/ 9504785 w 10032639"/>
                <a:gd name="connsiteY5994" fmla="*/ 449566 h 2801577"/>
                <a:gd name="connsiteX5995" fmla="*/ 9527109 w 10032639"/>
                <a:gd name="connsiteY5995" fmla="*/ 434082 h 2801577"/>
                <a:gd name="connsiteX5996" fmla="*/ 9549793 w 10032639"/>
                <a:gd name="connsiteY5996" fmla="*/ 423999 h 2801577"/>
                <a:gd name="connsiteX5997" fmla="*/ 9556634 w 10032639"/>
                <a:gd name="connsiteY5997" fmla="*/ 409955 h 2801577"/>
                <a:gd name="connsiteX5998" fmla="*/ 9565276 w 10032639"/>
                <a:gd name="connsiteY5998" fmla="*/ 397711 h 2801577"/>
                <a:gd name="connsiteX5999" fmla="*/ 9575717 w 10032639"/>
                <a:gd name="connsiteY5999" fmla="*/ 387629 h 2801577"/>
                <a:gd name="connsiteX6000" fmla="*/ 9585799 w 10032639"/>
                <a:gd name="connsiteY6000" fmla="*/ 377186 h 2801577"/>
                <a:gd name="connsiteX6001" fmla="*/ 9603082 w 10032639"/>
                <a:gd name="connsiteY6001" fmla="*/ 364942 h 2801577"/>
                <a:gd name="connsiteX6002" fmla="*/ 9618925 w 10032639"/>
                <a:gd name="connsiteY6002" fmla="*/ 349098 h 2801577"/>
                <a:gd name="connsiteX6003" fmla="*/ 9625766 w 10032639"/>
                <a:gd name="connsiteY6003" fmla="*/ 340455 h 2801577"/>
                <a:gd name="connsiteX6004" fmla="*/ 9632608 w 10032639"/>
                <a:gd name="connsiteY6004" fmla="*/ 330012 h 2801577"/>
                <a:gd name="connsiteX6005" fmla="*/ 9643049 w 10032639"/>
                <a:gd name="connsiteY6005" fmla="*/ 311287 h 2801577"/>
                <a:gd name="connsiteX6006" fmla="*/ 9648450 w 10032639"/>
                <a:gd name="connsiteY6006" fmla="*/ 299043 h 2801577"/>
                <a:gd name="connsiteX6007" fmla="*/ 9655292 w 10032639"/>
                <a:gd name="connsiteY6007" fmla="*/ 288600 h 2801577"/>
                <a:gd name="connsiteX6008" fmla="*/ 9665733 w 10032639"/>
                <a:gd name="connsiteY6008" fmla="*/ 279958 h 2801577"/>
                <a:gd name="connsiteX6009" fmla="*/ 9677976 w 10032639"/>
                <a:gd name="connsiteY6009" fmla="*/ 271315 h 2801577"/>
                <a:gd name="connsiteX6010" fmla="*/ 9676175 w 10032639"/>
                <a:gd name="connsiteY6010" fmla="*/ 255831 h 2801577"/>
                <a:gd name="connsiteX6011" fmla="*/ 725283 w 10032639"/>
                <a:gd name="connsiteY6011" fmla="*/ 228634 h 2801577"/>
                <a:gd name="connsiteX6012" fmla="*/ 714844 w 10032639"/>
                <a:gd name="connsiteY6012" fmla="*/ 235475 h 2801577"/>
                <a:gd name="connsiteX6013" fmla="*/ 652574 w 10032639"/>
                <a:gd name="connsiteY6013" fmla="*/ 279042 h 2801577"/>
                <a:gd name="connsiteX6014" fmla="*/ 624859 w 10032639"/>
                <a:gd name="connsiteY6014" fmla="*/ 296324 h 2801577"/>
                <a:gd name="connsiteX6015" fmla="*/ 598943 w 10032639"/>
                <a:gd name="connsiteY6015" fmla="*/ 311807 h 2801577"/>
                <a:gd name="connsiteX6016" fmla="*/ 569428 w 10032639"/>
                <a:gd name="connsiteY6016" fmla="*/ 332330 h 2801577"/>
                <a:gd name="connsiteX6017" fmla="*/ 539913 w 10032639"/>
                <a:gd name="connsiteY6017" fmla="*/ 355013 h 2801577"/>
                <a:gd name="connsiteX6018" fmla="*/ 510397 w 10032639"/>
                <a:gd name="connsiteY6018" fmla="*/ 379137 h 2801577"/>
                <a:gd name="connsiteX6019" fmla="*/ 482682 w 10032639"/>
                <a:gd name="connsiteY6019" fmla="*/ 405421 h 2801577"/>
                <a:gd name="connsiteX6020" fmla="*/ 448127 w 10032639"/>
                <a:gd name="connsiteY6020" fmla="*/ 439986 h 2801577"/>
                <a:gd name="connsiteX6021" fmla="*/ 412133 w 10032639"/>
                <a:gd name="connsiteY6021" fmla="*/ 470950 h 2801577"/>
                <a:gd name="connsiteX6022" fmla="*/ 415373 w 10032639"/>
                <a:gd name="connsiteY6022" fmla="*/ 472751 h 2801577"/>
                <a:gd name="connsiteX6023" fmla="*/ 418972 w 10032639"/>
                <a:gd name="connsiteY6023" fmla="*/ 472751 h 2801577"/>
                <a:gd name="connsiteX6024" fmla="*/ 425811 w 10032639"/>
                <a:gd name="connsiteY6024" fmla="*/ 469150 h 2801577"/>
                <a:gd name="connsiteX6025" fmla="*/ 432650 w 10032639"/>
                <a:gd name="connsiteY6025" fmla="*/ 460509 h 2801577"/>
                <a:gd name="connsiteX6026" fmla="*/ 443088 w 10032639"/>
                <a:gd name="connsiteY6026" fmla="*/ 453668 h 2801577"/>
                <a:gd name="connsiteX6027" fmla="*/ 453527 w 10032639"/>
                <a:gd name="connsiteY6027" fmla="*/ 446827 h 2801577"/>
                <a:gd name="connsiteX6028" fmla="*/ 463965 w 10032639"/>
                <a:gd name="connsiteY6028" fmla="*/ 441426 h 2801577"/>
                <a:gd name="connsiteX6029" fmla="*/ 475843 w 10032639"/>
                <a:gd name="connsiteY6029" fmla="*/ 439986 h 2801577"/>
                <a:gd name="connsiteX6030" fmla="*/ 486281 w 10032639"/>
                <a:gd name="connsiteY6030" fmla="*/ 439986 h 2801577"/>
                <a:gd name="connsiteX6031" fmla="*/ 505358 w 10032639"/>
                <a:gd name="connsiteY6031" fmla="*/ 417302 h 2801577"/>
                <a:gd name="connsiteX6032" fmla="*/ 528035 w 10032639"/>
                <a:gd name="connsiteY6032" fmla="*/ 398219 h 2801577"/>
                <a:gd name="connsiteX6033" fmla="*/ 538113 w 10032639"/>
                <a:gd name="connsiteY6033" fmla="*/ 388138 h 2801577"/>
                <a:gd name="connsiteX6034" fmla="*/ 550351 w 10032639"/>
                <a:gd name="connsiteY6034" fmla="*/ 379137 h 2801577"/>
                <a:gd name="connsiteX6035" fmla="*/ 562589 w 10032639"/>
                <a:gd name="connsiteY6035" fmla="*/ 372296 h 2801577"/>
                <a:gd name="connsiteX6036" fmla="*/ 576267 w 10032639"/>
                <a:gd name="connsiteY6036" fmla="*/ 365455 h 2801577"/>
                <a:gd name="connsiteX6037" fmla="*/ 576267 w 10032639"/>
                <a:gd name="connsiteY6037" fmla="*/ 337730 h 2801577"/>
                <a:gd name="connsiteX6038" fmla="*/ 586705 w 10032639"/>
                <a:gd name="connsiteY6038" fmla="*/ 334130 h 2801577"/>
                <a:gd name="connsiteX6039" fmla="*/ 609021 w 10032639"/>
                <a:gd name="connsiteY6039" fmla="*/ 325489 h 2801577"/>
                <a:gd name="connsiteX6040" fmla="*/ 629898 w 10032639"/>
                <a:gd name="connsiteY6040" fmla="*/ 316847 h 2801577"/>
                <a:gd name="connsiteX6041" fmla="*/ 629898 w 10032639"/>
                <a:gd name="connsiteY6041" fmla="*/ 311807 h 2801577"/>
                <a:gd name="connsiteX6042" fmla="*/ 631698 w 10032639"/>
                <a:gd name="connsiteY6042" fmla="*/ 306406 h 2801577"/>
                <a:gd name="connsiteX6043" fmla="*/ 634937 w 10032639"/>
                <a:gd name="connsiteY6043" fmla="*/ 297765 h 2801577"/>
                <a:gd name="connsiteX6044" fmla="*/ 640336 w 10032639"/>
                <a:gd name="connsiteY6044" fmla="*/ 290924 h 2801577"/>
                <a:gd name="connsiteX6045" fmla="*/ 648975 w 10032639"/>
                <a:gd name="connsiteY6045" fmla="*/ 285883 h 2801577"/>
                <a:gd name="connsiteX6046" fmla="*/ 659413 w 10032639"/>
                <a:gd name="connsiteY6046" fmla="*/ 280482 h 2801577"/>
                <a:gd name="connsiteX6047" fmla="*/ 661213 w 10032639"/>
                <a:gd name="connsiteY6047" fmla="*/ 280482 h 2801577"/>
                <a:gd name="connsiteX6048" fmla="*/ 669852 w 10032639"/>
                <a:gd name="connsiteY6048" fmla="*/ 277241 h 2801577"/>
                <a:gd name="connsiteX6049" fmla="*/ 678490 w 10032639"/>
                <a:gd name="connsiteY6049" fmla="*/ 271841 h 2801577"/>
                <a:gd name="connsiteX6050" fmla="*/ 688929 w 10032639"/>
                <a:gd name="connsiteY6050" fmla="*/ 265000 h 2801577"/>
                <a:gd name="connsiteX6051" fmla="*/ 695768 w 10032639"/>
                <a:gd name="connsiteY6051" fmla="*/ 254558 h 2801577"/>
                <a:gd name="connsiteX6052" fmla="*/ 704406 w 10032639"/>
                <a:gd name="connsiteY6052" fmla="*/ 245917 h 2801577"/>
                <a:gd name="connsiteX6053" fmla="*/ 1329265 w 10032639"/>
                <a:gd name="connsiteY6053" fmla="*/ 226834 h 2801577"/>
                <a:gd name="connsiteX6054" fmla="*/ 1282473 w 10032639"/>
                <a:gd name="connsiteY6054" fmla="*/ 259959 h 2801577"/>
                <a:gd name="connsiteX6055" fmla="*/ 1233881 w 10032639"/>
                <a:gd name="connsiteY6055" fmla="*/ 289123 h 2801577"/>
                <a:gd name="connsiteX6056" fmla="*/ 1185649 w 10032639"/>
                <a:gd name="connsiteY6056" fmla="*/ 321888 h 2801577"/>
                <a:gd name="connsiteX6057" fmla="*/ 1162972 w 10032639"/>
                <a:gd name="connsiteY6057" fmla="*/ 340971 h 2801577"/>
                <a:gd name="connsiteX6058" fmla="*/ 1142456 w 10032639"/>
                <a:gd name="connsiteY6058" fmla="*/ 358614 h 2801577"/>
                <a:gd name="connsiteX6059" fmla="*/ 1140656 w 10032639"/>
                <a:gd name="connsiteY6059" fmla="*/ 360054 h 2801577"/>
                <a:gd name="connsiteX6060" fmla="*/ 1144255 w 10032639"/>
                <a:gd name="connsiteY6060" fmla="*/ 363654 h 2801577"/>
                <a:gd name="connsiteX6061" fmla="*/ 1147495 w 10032639"/>
                <a:gd name="connsiteY6061" fmla="*/ 367255 h 2801577"/>
                <a:gd name="connsiteX6062" fmla="*/ 1156133 w 10032639"/>
                <a:gd name="connsiteY6062" fmla="*/ 360054 h 2801577"/>
                <a:gd name="connsiteX6063" fmla="*/ 1168372 w 10032639"/>
                <a:gd name="connsiteY6063" fmla="*/ 351413 h 2801577"/>
                <a:gd name="connsiteX6064" fmla="*/ 1175210 w 10032639"/>
                <a:gd name="connsiteY6064" fmla="*/ 346372 h 2801577"/>
                <a:gd name="connsiteX6065" fmla="*/ 1182049 w 10032639"/>
                <a:gd name="connsiteY6065" fmla="*/ 340971 h 2801577"/>
                <a:gd name="connsiteX6066" fmla="*/ 1194287 w 10032639"/>
                <a:gd name="connsiteY6066" fmla="*/ 332330 h 2801577"/>
                <a:gd name="connsiteX6067" fmla="*/ 1201126 w 10032639"/>
                <a:gd name="connsiteY6067" fmla="*/ 325489 h 2801577"/>
                <a:gd name="connsiteX6068" fmla="*/ 1209765 w 10032639"/>
                <a:gd name="connsiteY6068" fmla="*/ 318648 h 2801577"/>
                <a:gd name="connsiteX6069" fmla="*/ 1216604 w 10032639"/>
                <a:gd name="connsiteY6069" fmla="*/ 315047 h 2801577"/>
                <a:gd name="connsiteX6070" fmla="*/ 1225242 w 10032639"/>
                <a:gd name="connsiteY6070" fmla="*/ 311807 h 2801577"/>
                <a:gd name="connsiteX6071" fmla="*/ 1233881 w 10032639"/>
                <a:gd name="connsiteY6071" fmla="*/ 306406 h 2801577"/>
                <a:gd name="connsiteX6072" fmla="*/ 1261957 w 10032639"/>
                <a:gd name="connsiteY6072" fmla="*/ 289123 h 2801577"/>
                <a:gd name="connsiteX6073" fmla="*/ 1277434 w 10032639"/>
                <a:gd name="connsiteY6073" fmla="*/ 280482 h 2801577"/>
                <a:gd name="connsiteX6074" fmla="*/ 1292911 w 10032639"/>
                <a:gd name="connsiteY6074" fmla="*/ 273641 h 2801577"/>
                <a:gd name="connsiteX6075" fmla="*/ 1306589 w 10032639"/>
                <a:gd name="connsiteY6075" fmla="*/ 266800 h 2801577"/>
                <a:gd name="connsiteX6076" fmla="*/ 1317027 w 10032639"/>
                <a:gd name="connsiteY6076" fmla="*/ 258159 h 2801577"/>
                <a:gd name="connsiteX6077" fmla="*/ 1323866 w 10032639"/>
                <a:gd name="connsiteY6077" fmla="*/ 247717 h 2801577"/>
                <a:gd name="connsiteX6078" fmla="*/ 1330705 w 10032639"/>
                <a:gd name="connsiteY6078" fmla="*/ 237276 h 2801577"/>
                <a:gd name="connsiteX6079" fmla="*/ 1330705 w 10032639"/>
                <a:gd name="connsiteY6079" fmla="*/ 226834 h 2801577"/>
                <a:gd name="connsiteX6080" fmla="*/ 4886439 w 10032639"/>
                <a:gd name="connsiteY6080" fmla="*/ 224064 h 2801577"/>
                <a:gd name="connsiteX6081" fmla="*/ 4805016 w 10032639"/>
                <a:gd name="connsiteY6081" fmla="*/ 288147 h 2801577"/>
                <a:gd name="connsiteX6082" fmla="*/ 4763584 w 10032639"/>
                <a:gd name="connsiteY6082" fmla="*/ 319468 h 2801577"/>
                <a:gd name="connsiteX6083" fmla="*/ 4720351 w 10032639"/>
                <a:gd name="connsiteY6083" fmla="*/ 350430 h 2801577"/>
                <a:gd name="connsiteX6084" fmla="*/ 4669912 w 10032639"/>
                <a:gd name="connsiteY6084" fmla="*/ 385351 h 2801577"/>
                <a:gd name="connsiteX6085" fmla="*/ 4618032 w 10032639"/>
                <a:gd name="connsiteY6085" fmla="*/ 418113 h 2801577"/>
                <a:gd name="connsiteX6086" fmla="*/ 4566152 w 10032639"/>
                <a:gd name="connsiteY6086" fmla="*/ 449074 h 2801577"/>
                <a:gd name="connsiteX6087" fmla="*/ 4515713 w 10032639"/>
                <a:gd name="connsiteY6087" fmla="*/ 480396 h 2801577"/>
                <a:gd name="connsiteX6088" fmla="*/ 4515713 w 10032639"/>
                <a:gd name="connsiteY6088" fmla="*/ 487236 h 2801577"/>
                <a:gd name="connsiteX6089" fmla="*/ 4515713 w 10032639"/>
                <a:gd name="connsiteY6089" fmla="*/ 492636 h 2801577"/>
                <a:gd name="connsiteX6090" fmla="*/ 4567593 w 10032639"/>
                <a:gd name="connsiteY6090" fmla="*/ 454474 h 2801577"/>
                <a:gd name="connsiteX6091" fmla="*/ 4616230 w 10032639"/>
                <a:gd name="connsiteY6091" fmla="*/ 421713 h 2801577"/>
                <a:gd name="connsiteX6092" fmla="*/ 4661265 w 10032639"/>
                <a:gd name="connsiteY6092" fmla="*/ 392192 h 2801577"/>
                <a:gd name="connsiteX6093" fmla="*/ 4704498 w 10032639"/>
                <a:gd name="connsiteY6093" fmla="*/ 366270 h 2801577"/>
                <a:gd name="connsiteX6094" fmla="*/ 4754937 w 10032639"/>
                <a:gd name="connsiteY6094" fmla="*/ 339989 h 2801577"/>
                <a:gd name="connsiteX6095" fmla="*/ 4801773 w 10032639"/>
                <a:gd name="connsiteY6095" fmla="*/ 310828 h 2801577"/>
                <a:gd name="connsiteX6096" fmla="*/ 4848249 w 10032639"/>
                <a:gd name="connsiteY6096" fmla="*/ 279507 h 2801577"/>
                <a:gd name="connsiteX6097" fmla="*/ 4893644 w 10032639"/>
                <a:gd name="connsiteY6097" fmla="*/ 246745 h 2801577"/>
                <a:gd name="connsiteX6098" fmla="*/ 9371201 w 10032639"/>
                <a:gd name="connsiteY6098" fmla="*/ 210818 h 2801577"/>
                <a:gd name="connsiteX6099" fmla="*/ 9333034 w 10032639"/>
                <a:gd name="connsiteY6099" fmla="*/ 240346 h 2801577"/>
                <a:gd name="connsiteX6100" fmla="*/ 9295227 w 10032639"/>
                <a:gd name="connsiteY6100" fmla="*/ 273116 h 2801577"/>
                <a:gd name="connsiteX6101" fmla="*/ 9258861 w 10032639"/>
                <a:gd name="connsiteY6101" fmla="*/ 305885 h 2801577"/>
                <a:gd name="connsiteX6102" fmla="*/ 9222494 w 10032639"/>
                <a:gd name="connsiteY6102" fmla="*/ 339015 h 2801577"/>
                <a:gd name="connsiteX6103" fmla="*/ 9161644 w 10032639"/>
                <a:gd name="connsiteY6103" fmla="*/ 401312 h 2801577"/>
                <a:gd name="connsiteX6104" fmla="*/ 9097912 w 10032639"/>
                <a:gd name="connsiteY6104" fmla="*/ 466851 h 2801577"/>
                <a:gd name="connsiteX6105" fmla="*/ 9132478 w 10032639"/>
                <a:gd name="connsiteY6105" fmla="*/ 475494 h 2801577"/>
                <a:gd name="connsiteX6106" fmla="*/ 9139320 w 10032639"/>
                <a:gd name="connsiteY6106" fmla="*/ 463610 h 2801577"/>
                <a:gd name="connsiteX6107" fmla="*/ 9142920 w 10032639"/>
                <a:gd name="connsiteY6107" fmla="*/ 460009 h 2801577"/>
                <a:gd name="connsiteX6108" fmla="*/ 9142920 w 10032639"/>
                <a:gd name="connsiteY6108" fmla="*/ 454968 h 2801577"/>
                <a:gd name="connsiteX6109" fmla="*/ 9142920 w 10032639"/>
                <a:gd name="connsiteY6109" fmla="*/ 448126 h 2801577"/>
                <a:gd name="connsiteX6110" fmla="*/ 9147961 w 10032639"/>
                <a:gd name="connsiteY6110" fmla="*/ 444525 h 2801577"/>
                <a:gd name="connsiteX6111" fmla="*/ 9154802 w 10032639"/>
                <a:gd name="connsiteY6111" fmla="*/ 437683 h 2801577"/>
                <a:gd name="connsiteX6112" fmla="*/ 9159843 w 10032639"/>
                <a:gd name="connsiteY6112" fmla="*/ 429040 h 2801577"/>
                <a:gd name="connsiteX6113" fmla="*/ 9163444 w 10032639"/>
                <a:gd name="connsiteY6113" fmla="*/ 425439 h 2801577"/>
                <a:gd name="connsiteX6114" fmla="*/ 9172085 w 10032639"/>
                <a:gd name="connsiteY6114" fmla="*/ 418597 h 2801577"/>
                <a:gd name="connsiteX6115" fmla="*/ 9186128 w 10032639"/>
                <a:gd name="connsiteY6115" fmla="*/ 413556 h 2801577"/>
                <a:gd name="connsiteX6116" fmla="*/ 9191169 w 10032639"/>
                <a:gd name="connsiteY6116" fmla="*/ 397711 h 2801577"/>
                <a:gd name="connsiteX6117" fmla="*/ 9198010 w 10032639"/>
                <a:gd name="connsiteY6117" fmla="*/ 385828 h 2801577"/>
                <a:gd name="connsiteX6118" fmla="*/ 9208452 w 10032639"/>
                <a:gd name="connsiteY6118" fmla="*/ 375385 h 2801577"/>
                <a:gd name="connsiteX6119" fmla="*/ 9222494 w 10032639"/>
                <a:gd name="connsiteY6119" fmla="*/ 368183 h 2801577"/>
                <a:gd name="connsiteX6120" fmla="*/ 9229336 w 10032639"/>
                <a:gd name="connsiteY6120" fmla="*/ 363142 h 2801577"/>
                <a:gd name="connsiteX6121" fmla="*/ 9232936 w 10032639"/>
                <a:gd name="connsiteY6121" fmla="*/ 358100 h 2801577"/>
                <a:gd name="connsiteX6122" fmla="*/ 9234737 w 10032639"/>
                <a:gd name="connsiteY6122" fmla="*/ 352699 h 2801577"/>
                <a:gd name="connsiteX6123" fmla="*/ 9236177 w 10032639"/>
                <a:gd name="connsiteY6123" fmla="*/ 347657 h 2801577"/>
                <a:gd name="connsiteX6124" fmla="*/ 9236177 w 10032639"/>
                <a:gd name="connsiteY6124" fmla="*/ 337214 h 2801577"/>
                <a:gd name="connsiteX6125" fmla="*/ 9244818 w 10032639"/>
                <a:gd name="connsiteY6125" fmla="*/ 333613 h 2801577"/>
                <a:gd name="connsiteX6126" fmla="*/ 9263902 w 10032639"/>
                <a:gd name="connsiteY6126" fmla="*/ 324971 h 2801577"/>
                <a:gd name="connsiteX6127" fmla="*/ 9277944 w 10032639"/>
                <a:gd name="connsiteY6127" fmla="*/ 316328 h 2801577"/>
                <a:gd name="connsiteX6128" fmla="*/ 9289827 w 10032639"/>
                <a:gd name="connsiteY6128" fmla="*/ 305885 h 2801577"/>
                <a:gd name="connsiteX6129" fmla="*/ 9298468 w 10032639"/>
                <a:gd name="connsiteY6129" fmla="*/ 294002 h 2801577"/>
                <a:gd name="connsiteX6130" fmla="*/ 9308910 w 10032639"/>
                <a:gd name="connsiteY6130" fmla="*/ 278517 h 2801577"/>
                <a:gd name="connsiteX6131" fmla="*/ 9322592 w 10032639"/>
                <a:gd name="connsiteY6131" fmla="*/ 264473 h 2801577"/>
                <a:gd name="connsiteX6132" fmla="*/ 9338435 w 10032639"/>
                <a:gd name="connsiteY6132" fmla="*/ 250789 h 2801577"/>
                <a:gd name="connsiteX6133" fmla="*/ 9355718 w 10032639"/>
                <a:gd name="connsiteY6133" fmla="*/ 238546 h 2801577"/>
                <a:gd name="connsiteX6134" fmla="*/ 9362559 w 10032639"/>
                <a:gd name="connsiteY6134" fmla="*/ 222701 h 2801577"/>
                <a:gd name="connsiteX6135" fmla="*/ 9492543 w 10032639"/>
                <a:gd name="connsiteY6135" fmla="*/ 205416 h 2801577"/>
                <a:gd name="connsiteX6136" fmla="*/ 9471659 w 10032639"/>
                <a:gd name="connsiteY6136" fmla="*/ 224502 h 2801577"/>
                <a:gd name="connsiteX6137" fmla="*/ 9452575 w 10032639"/>
                <a:gd name="connsiteY6137" fmla="*/ 243587 h 2801577"/>
                <a:gd name="connsiteX6138" fmla="*/ 9418009 w 10032639"/>
                <a:gd name="connsiteY6138" fmla="*/ 276717 h 2801577"/>
                <a:gd name="connsiteX6139" fmla="*/ 9383443 w 10032639"/>
                <a:gd name="connsiteY6139" fmla="*/ 311287 h 2801577"/>
                <a:gd name="connsiteX6140" fmla="*/ 9341676 w 10032639"/>
                <a:gd name="connsiteY6140" fmla="*/ 354499 h 2801577"/>
                <a:gd name="connsiteX6141" fmla="*/ 9338435 w 10032639"/>
                <a:gd name="connsiteY6141" fmla="*/ 358100 h 2801577"/>
                <a:gd name="connsiteX6142" fmla="*/ 9366160 w 10032639"/>
                <a:gd name="connsiteY6142" fmla="*/ 337214 h 2801577"/>
                <a:gd name="connsiteX6143" fmla="*/ 9398926 w 10032639"/>
                <a:gd name="connsiteY6143" fmla="*/ 313087 h 2801577"/>
                <a:gd name="connsiteX6144" fmla="*/ 9412968 w 10032639"/>
                <a:gd name="connsiteY6144" fmla="*/ 300844 h 2801577"/>
                <a:gd name="connsiteX6145" fmla="*/ 9423050 w 10032639"/>
                <a:gd name="connsiteY6145" fmla="*/ 287160 h 2801577"/>
                <a:gd name="connsiteX6146" fmla="*/ 9435292 w 10032639"/>
                <a:gd name="connsiteY6146" fmla="*/ 274916 h 2801577"/>
                <a:gd name="connsiteX6147" fmla="*/ 9443934 w 10032639"/>
                <a:gd name="connsiteY6147" fmla="*/ 259432 h 2801577"/>
                <a:gd name="connsiteX6148" fmla="*/ 9447535 w 10032639"/>
                <a:gd name="connsiteY6148" fmla="*/ 255831 h 2801577"/>
                <a:gd name="connsiteX6149" fmla="*/ 9450775 w 10032639"/>
                <a:gd name="connsiteY6149" fmla="*/ 250789 h 2801577"/>
                <a:gd name="connsiteX6150" fmla="*/ 9457616 w 10032639"/>
                <a:gd name="connsiteY6150" fmla="*/ 245388 h 2801577"/>
                <a:gd name="connsiteX6151" fmla="*/ 9471659 w 10032639"/>
                <a:gd name="connsiteY6151" fmla="*/ 231704 h 2801577"/>
                <a:gd name="connsiteX6152" fmla="*/ 9482101 w 10032639"/>
                <a:gd name="connsiteY6152" fmla="*/ 217660 h 2801577"/>
                <a:gd name="connsiteX6153" fmla="*/ 9485701 w 10032639"/>
                <a:gd name="connsiteY6153" fmla="*/ 214059 h 2801577"/>
                <a:gd name="connsiteX6154" fmla="*/ 9488942 w 10032639"/>
                <a:gd name="connsiteY6154" fmla="*/ 209017 h 2801577"/>
                <a:gd name="connsiteX6155" fmla="*/ 3806027 w 10032639"/>
                <a:gd name="connsiteY6155" fmla="*/ 200910 h 2801577"/>
                <a:gd name="connsiteX6156" fmla="*/ 3778312 w 10032639"/>
                <a:gd name="connsiteY6156" fmla="*/ 211352 h 2801577"/>
                <a:gd name="connsiteX6157" fmla="*/ 3752396 w 10032639"/>
                <a:gd name="connsiteY6157" fmla="*/ 218193 h 2801577"/>
                <a:gd name="connsiteX6158" fmla="*/ 3738358 w 10032639"/>
                <a:gd name="connsiteY6158" fmla="*/ 223233 h 2801577"/>
                <a:gd name="connsiteX6159" fmla="*/ 3724680 w 10032639"/>
                <a:gd name="connsiteY6159" fmla="*/ 232235 h 2801577"/>
                <a:gd name="connsiteX6160" fmla="*/ 3727920 w 10032639"/>
                <a:gd name="connsiteY6160" fmla="*/ 237276 h 2801577"/>
                <a:gd name="connsiteX6161" fmla="*/ 3731519 w 10032639"/>
                <a:gd name="connsiteY6161" fmla="*/ 245917 h 2801577"/>
                <a:gd name="connsiteX6162" fmla="*/ 3733319 w 10032639"/>
                <a:gd name="connsiteY6162" fmla="*/ 254558 h 2801577"/>
                <a:gd name="connsiteX6163" fmla="*/ 3733319 w 10032639"/>
                <a:gd name="connsiteY6163" fmla="*/ 263199 h 2801577"/>
                <a:gd name="connsiteX6164" fmla="*/ 3733319 w 10032639"/>
                <a:gd name="connsiteY6164" fmla="*/ 270400 h 2801577"/>
                <a:gd name="connsiteX6165" fmla="*/ 3729719 w 10032639"/>
                <a:gd name="connsiteY6165" fmla="*/ 273641 h 2801577"/>
                <a:gd name="connsiteX6166" fmla="*/ 3769673 w 10032639"/>
                <a:gd name="connsiteY6166" fmla="*/ 256358 h 2801577"/>
                <a:gd name="connsiteX6167" fmla="*/ 3807827 w 10032639"/>
                <a:gd name="connsiteY6167" fmla="*/ 239076 h 2801577"/>
                <a:gd name="connsiteX6168" fmla="*/ 3806027 w 10032639"/>
                <a:gd name="connsiteY6168" fmla="*/ 223233 h 2801577"/>
                <a:gd name="connsiteX6169" fmla="*/ 3806027 w 10032639"/>
                <a:gd name="connsiteY6169" fmla="*/ 214592 h 2801577"/>
                <a:gd name="connsiteX6170" fmla="*/ 3806027 w 10032639"/>
                <a:gd name="connsiteY6170" fmla="*/ 204151 h 2801577"/>
                <a:gd name="connsiteX6171" fmla="*/ 192209 w 10032639"/>
                <a:gd name="connsiteY6171" fmla="*/ 176787 h 2801577"/>
                <a:gd name="connsiteX6172" fmla="*/ 183570 w 10032639"/>
                <a:gd name="connsiteY6172" fmla="*/ 185428 h 2801577"/>
                <a:gd name="connsiteX6173" fmla="*/ 173132 w 10032639"/>
                <a:gd name="connsiteY6173" fmla="*/ 194069 h 2801577"/>
                <a:gd name="connsiteX6174" fmla="*/ 174931 w 10032639"/>
                <a:gd name="connsiteY6174" fmla="*/ 200910 h 2801577"/>
                <a:gd name="connsiteX6175" fmla="*/ 9406127 w 10032639"/>
                <a:gd name="connsiteY6175" fmla="*/ 169046 h 2801577"/>
                <a:gd name="connsiteX6176" fmla="*/ 9402527 w 10032639"/>
                <a:gd name="connsiteY6176" fmla="*/ 174447 h 2801577"/>
                <a:gd name="connsiteX6177" fmla="*/ 9395685 w 10032639"/>
                <a:gd name="connsiteY6177" fmla="*/ 186331 h 2801577"/>
                <a:gd name="connsiteX6178" fmla="*/ 9388844 w 10032639"/>
                <a:gd name="connsiteY6178" fmla="*/ 196774 h 2801577"/>
                <a:gd name="connsiteX6179" fmla="*/ 9392085 w 10032639"/>
                <a:gd name="connsiteY6179" fmla="*/ 194973 h 2801577"/>
                <a:gd name="connsiteX6180" fmla="*/ 9395685 w 10032639"/>
                <a:gd name="connsiteY6180" fmla="*/ 191732 h 2801577"/>
                <a:gd name="connsiteX6181" fmla="*/ 9400726 w 10032639"/>
                <a:gd name="connsiteY6181" fmla="*/ 186331 h 2801577"/>
                <a:gd name="connsiteX6182" fmla="*/ 9402527 w 10032639"/>
                <a:gd name="connsiteY6182" fmla="*/ 179489 h 2801577"/>
                <a:gd name="connsiteX6183" fmla="*/ 9404327 w 10032639"/>
                <a:gd name="connsiteY6183" fmla="*/ 172647 h 2801577"/>
                <a:gd name="connsiteX6184" fmla="*/ 4687205 w 10032639"/>
                <a:gd name="connsiteY6184" fmla="*/ 168622 h 2801577"/>
                <a:gd name="connsiteX6185" fmla="*/ 4676757 w 10032639"/>
                <a:gd name="connsiteY6185" fmla="*/ 172222 h 2801577"/>
                <a:gd name="connsiteX6186" fmla="*/ 4664868 w 10032639"/>
                <a:gd name="connsiteY6186" fmla="*/ 179062 h 2801577"/>
                <a:gd name="connsiteX6187" fmla="*/ 4654420 w 10032639"/>
                <a:gd name="connsiteY6187" fmla="*/ 182662 h 2801577"/>
                <a:gd name="connsiteX6188" fmla="*/ 4643972 w 10032639"/>
                <a:gd name="connsiteY6188" fmla="*/ 187702 h 2801577"/>
                <a:gd name="connsiteX6189" fmla="*/ 4625237 w 10032639"/>
                <a:gd name="connsiteY6189" fmla="*/ 203183 h 2801577"/>
                <a:gd name="connsiteX6190" fmla="*/ 4607584 w 10032639"/>
                <a:gd name="connsiteY6190" fmla="*/ 219024 h 2801577"/>
                <a:gd name="connsiteX6191" fmla="*/ 4597136 w 10032639"/>
                <a:gd name="connsiteY6191" fmla="*/ 227664 h 2801577"/>
                <a:gd name="connsiteX6192" fmla="*/ 4588489 w 10032639"/>
                <a:gd name="connsiteY6192" fmla="*/ 234505 h 2801577"/>
                <a:gd name="connsiteX6193" fmla="*/ 4578041 w 10032639"/>
                <a:gd name="connsiteY6193" fmla="*/ 238105 h 2801577"/>
                <a:gd name="connsiteX6194" fmla="*/ 4566152 w 10032639"/>
                <a:gd name="connsiteY6194" fmla="*/ 241345 h 2801577"/>
                <a:gd name="connsiteX6195" fmla="*/ 4562549 w 10032639"/>
                <a:gd name="connsiteY6195" fmla="*/ 246745 h 2801577"/>
                <a:gd name="connsiteX6196" fmla="*/ 4557505 w 10032639"/>
                <a:gd name="connsiteY6196" fmla="*/ 251785 h 2801577"/>
                <a:gd name="connsiteX6197" fmla="*/ 4548498 w 10032639"/>
                <a:gd name="connsiteY6197" fmla="*/ 258986 h 2801577"/>
                <a:gd name="connsiteX6198" fmla="*/ 4538410 w 10032639"/>
                <a:gd name="connsiteY6198" fmla="*/ 264026 h 2801577"/>
                <a:gd name="connsiteX6199" fmla="*/ 4527962 w 10032639"/>
                <a:gd name="connsiteY6199" fmla="*/ 267626 h 2801577"/>
                <a:gd name="connsiteX6200" fmla="*/ 4524359 w 10032639"/>
                <a:gd name="connsiteY6200" fmla="*/ 274466 h 2801577"/>
                <a:gd name="connsiteX6201" fmla="*/ 4519316 w 10032639"/>
                <a:gd name="connsiteY6201" fmla="*/ 281307 h 2801577"/>
                <a:gd name="connsiteX6202" fmla="*/ 4508868 w 10032639"/>
                <a:gd name="connsiteY6202" fmla="*/ 289947 h 2801577"/>
                <a:gd name="connsiteX6203" fmla="*/ 4482928 w 10032639"/>
                <a:gd name="connsiteY6203" fmla="*/ 305428 h 2801577"/>
                <a:gd name="connsiteX6204" fmla="*/ 4476082 w 10032639"/>
                <a:gd name="connsiteY6204" fmla="*/ 310828 h 2801577"/>
                <a:gd name="connsiteX6205" fmla="*/ 4472187 w 10032639"/>
                <a:gd name="connsiteY6205" fmla="*/ 315758 h 2801577"/>
                <a:gd name="connsiteX6206" fmla="*/ 4469237 w 10032639"/>
                <a:gd name="connsiteY6206" fmla="*/ 317668 h 2801577"/>
                <a:gd name="connsiteX6207" fmla="*/ 4470678 w 10032639"/>
                <a:gd name="connsiteY6207" fmla="*/ 317668 h 2801577"/>
                <a:gd name="connsiteX6208" fmla="*/ 4472187 w 10032639"/>
                <a:gd name="connsiteY6208" fmla="*/ 315758 h 2801577"/>
                <a:gd name="connsiteX6209" fmla="*/ 4552101 w 10032639"/>
                <a:gd name="connsiteY6209" fmla="*/ 264026 h 2801577"/>
                <a:gd name="connsiteX6210" fmla="*/ 4558946 w 10032639"/>
                <a:gd name="connsiteY6210" fmla="*/ 260786 h 2801577"/>
                <a:gd name="connsiteX6211" fmla="*/ 4612988 w 10032639"/>
                <a:gd name="connsiteY6211" fmla="*/ 225864 h 2801577"/>
                <a:gd name="connsiteX6212" fmla="*/ 4664868 w 10032639"/>
                <a:gd name="connsiteY6212" fmla="*/ 193103 h 2801577"/>
                <a:gd name="connsiteX6213" fmla="*/ 4675316 w 10032639"/>
                <a:gd name="connsiteY6213" fmla="*/ 179062 h 2801577"/>
                <a:gd name="connsiteX6214" fmla="*/ 2558108 w 10032639"/>
                <a:gd name="connsiteY6214" fmla="*/ 168145 h 2801577"/>
                <a:gd name="connsiteX6215" fmla="*/ 2553069 w 10032639"/>
                <a:gd name="connsiteY6215" fmla="*/ 185428 h 2801577"/>
                <a:gd name="connsiteX6216" fmla="*/ 2547670 w 10032639"/>
                <a:gd name="connsiteY6216" fmla="*/ 194069 h 2801577"/>
                <a:gd name="connsiteX6217" fmla="*/ 2570346 w 10032639"/>
                <a:gd name="connsiteY6217" fmla="*/ 186868 h 2801577"/>
                <a:gd name="connsiteX6218" fmla="*/ 2589063 w 10032639"/>
                <a:gd name="connsiteY6218" fmla="*/ 176787 h 2801577"/>
                <a:gd name="connsiteX6219" fmla="*/ 2584023 w 10032639"/>
                <a:gd name="connsiteY6219" fmla="*/ 174986 h 2801577"/>
                <a:gd name="connsiteX6220" fmla="*/ 2770834 w 10032639"/>
                <a:gd name="connsiteY6220" fmla="*/ 166345 h 2801577"/>
                <a:gd name="connsiteX6221" fmla="*/ 2744918 w 10032639"/>
                <a:gd name="connsiteY6221" fmla="*/ 178227 h 2801577"/>
                <a:gd name="connsiteX6222" fmla="*/ 2710363 w 10032639"/>
                <a:gd name="connsiteY6222" fmla="*/ 194069 h 2801577"/>
                <a:gd name="connsiteX6223" fmla="*/ 2677609 w 10032639"/>
                <a:gd name="connsiteY6223" fmla="*/ 211352 h 2801577"/>
                <a:gd name="connsiteX6224" fmla="*/ 2646294 w 10032639"/>
                <a:gd name="connsiteY6224" fmla="*/ 226834 h 2801577"/>
                <a:gd name="connsiteX6225" fmla="*/ 2646294 w 10032639"/>
                <a:gd name="connsiteY6225" fmla="*/ 228634 h 2801577"/>
                <a:gd name="connsiteX6226" fmla="*/ 2648093 w 10032639"/>
                <a:gd name="connsiteY6226" fmla="*/ 226834 h 2801577"/>
                <a:gd name="connsiteX6227" fmla="*/ 2705324 w 10032639"/>
                <a:gd name="connsiteY6227" fmla="*/ 200910 h 2801577"/>
                <a:gd name="connsiteX6228" fmla="*/ 3108459 w 10032639"/>
                <a:gd name="connsiteY6228" fmla="*/ 164545 h 2801577"/>
                <a:gd name="connsiteX6229" fmla="*/ 3092982 w 10032639"/>
                <a:gd name="connsiteY6229" fmla="*/ 168145 h 2801577"/>
                <a:gd name="connsiteX6230" fmla="*/ 3078944 w 10032639"/>
                <a:gd name="connsiteY6230" fmla="*/ 171386 h 2801577"/>
                <a:gd name="connsiteX6231" fmla="*/ 3078944 w 10032639"/>
                <a:gd name="connsiteY6231" fmla="*/ 181827 h 2801577"/>
                <a:gd name="connsiteX6232" fmla="*/ 3091182 w 10032639"/>
                <a:gd name="connsiteY6232" fmla="*/ 173186 h 2801577"/>
                <a:gd name="connsiteX6233" fmla="*/ 8881153 w 10032639"/>
                <a:gd name="connsiteY6233" fmla="*/ 160764 h 2801577"/>
                <a:gd name="connsiteX6234" fmla="*/ 8877913 w 10032639"/>
                <a:gd name="connsiteY6234" fmla="*/ 165805 h 2801577"/>
                <a:gd name="connsiteX6235" fmla="*/ 8876113 w 10032639"/>
                <a:gd name="connsiteY6235" fmla="*/ 167606 h 2801577"/>
                <a:gd name="connsiteX6236" fmla="*/ 8876113 w 10032639"/>
                <a:gd name="connsiteY6236" fmla="*/ 170846 h 2801577"/>
                <a:gd name="connsiteX6237" fmla="*/ 8876113 w 10032639"/>
                <a:gd name="connsiteY6237" fmla="*/ 172647 h 2801577"/>
                <a:gd name="connsiteX6238" fmla="*/ 8874312 w 10032639"/>
                <a:gd name="connsiteY6238" fmla="*/ 176248 h 2801577"/>
                <a:gd name="connsiteX6239" fmla="*/ 8867471 w 10032639"/>
                <a:gd name="connsiteY6239" fmla="*/ 183090 h 2801577"/>
                <a:gd name="connsiteX6240" fmla="*/ 8867471 w 10032639"/>
                <a:gd name="connsiteY6240" fmla="*/ 184890 h 2801577"/>
                <a:gd name="connsiteX6241" fmla="*/ 8862430 w 10032639"/>
                <a:gd name="connsiteY6241" fmla="*/ 188131 h 2801577"/>
                <a:gd name="connsiteX6242" fmla="*/ 8855229 w 10032639"/>
                <a:gd name="connsiteY6242" fmla="*/ 189932 h 2801577"/>
                <a:gd name="connsiteX6243" fmla="*/ 8853789 w 10032639"/>
                <a:gd name="connsiteY6243" fmla="*/ 196774 h 2801577"/>
                <a:gd name="connsiteX6244" fmla="*/ 8850188 w 10032639"/>
                <a:gd name="connsiteY6244" fmla="*/ 203616 h 2801577"/>
                <a:gd name="connsiteX6245" fmla="*/ 8845147 w 10032639"/>
                <a:gd name="connsiteY6245" fmla="*/ 209017 h 2801577"/>
                <a:gd name="connsiteX6246" fmla="*/ 8837946 w 10032639"/>
                <a:gd name="connsiteY6246" fmla="*/ 212618 h 2801577"/>
                <a:gd name="connsiteX6247" fmla="*/ 8834705 w 10032639"/>
                <a:gd name="connsiteY6247" fmla="*/ 214059 h 2801577"/>
                <a:gd name="connsiteX6248" fmla="*/ 8832905 w 10032639"/>
                <a:gd name="connsiteY6248" fmla="*/ 217660 h 2801577"/>
                <a:gd name="connsiteX6249" fmla="*/ 8831105 w 10032639"/>
                <a:gd name="connsiteY6249" fmla="*/ 222701 h 2801577"/>
                <a:gd name="connsiteX6250" fmla="*/ 8831105 w 10032639"/>
                <a:gd name="connsiteY6250" fmla="*/ 226302 h 2801577"/>
                <a:gd name="connsiteX6251" fmla="*/ 8827864 w 10032639"/>
                <a:gd name="connsiteY6251" fmla="*/ 229903 h 2801577"/>
                <a:gd name="connsiteX6252" fmla="*/ 8819223 w 10032639"/>
                <a:gd name="connsiteY6252" fmla="*/ 233144 h 2801577"/>
                <a:gd name="connsiteX6253" fmla="*/ 8810221 w 10032639"/>
                <a:gd name="connsiteY6253" fmla="*/ 236745 h 2801577"/>
                <a:gd name="connsiteX6254" fmla="*/ 8805180 w 10032639"/>
                <a:gd name="connsiteY6254" fmla="*/ 241787 h 2801577"/>
                <a:gd name="connsiteX6255" fmla="*/ 8801579 w 10032639"/>
                <a:gd name="connsiteY6255" fmla="*/ 248989 h 2801577"/>
                <a:gd name="connsiteX6256" fmla="*/ 8796539 w 10032639"/>
                <a:gd name="connsiteY6256" fmla="*/ 255831 h 2801577"/>
                <a:gd name="connsiteX6257" fmla="*/ 8789697 w 10032639"/>
                <a:gd name="connsiteY6257" fmla="*/ 262673 h 2801577"/>
                <a:gd name="connsiteX6258" fmla="*/ 8780696 w 10032639"/>
                <a:gd name="connsiteY6258" fmla="*/ 269875 h 2801577"/>
                <a:gd name="connsiteX6259" fmla="*/ 8773854 w 10032639"/>
                <a:gd name="connsiteY6259" fmla="*/ 274916 h 2801577"/>
                <a:gd name="connsiteX6260" fmla="*/ 8770614 w 10032639"/>
                <a:gd name="connsiteY6260" fmla="*/ 281758 h 2801577"/>
                <a:gd name="connsiteX6261" fmla="*/ 8765213 w 10032639"/>
                <a:gd name="connsiteY6261" fmla="*/ 288600 h 2801577"/>
                <a:gd name="connsiteX6262" fmla="*/ 8803380 w 10032639"/>
                <a:gd name="connsiteY6262" fmla="*/ 259432 h 2801577"/>
                <a:gd name="connsiteX6263" fmla="*/ 8837946 w 10032639"/>
                <a:gd name="connsiteY6263" fmla="*/ 226302 h 2801577"/>
                <a:gd name="connsiteX6264" fmla="*/ 8898437 w 10032639"/>
                <a:gd name="connsiteY6264" fmla="*/ 164004 h 2801577"/>
                <a:gd name="connsiteX6265" fmla="*/ 110862 w 10032639"/>
                <a:gd name="connsiteY6265" fmla="*/ 157704 h 2801577"/>
                <a:gd name="connsiteX6266" fmla="*/ 109062 w 10032639"/>
                <a:gd name="connsiteY6266" fmla="*/ 166345 h 2801577"/>
                <a:gd name="connsiteX6267" fmla="*/ 117701 w 10032639"/>
                <a:gd name="connsiteY6267" fmla="*/ 157704 h 2801577"/>
                <a:gd name="connsiteX6268" fmla="*/ 299471 w 10032639"/>
                <a:gd name="connsiteY6268" fmla="*/ 155903 h 2801577"/>
                <a:gd name="connsiteX6269" fmla="*/ 264917 w 10032639"/>
                <a:gd name="connsiteY6269" fmla="*/ 194069 h 2801577"/>
                <a:gd name="connsiteX6270" fmla="*/ 237201 w 10032639"/>
                <a:gd name="connsiteY6270" fmla="*/ 230435 h 2801577"/>
                <a:gd name="connsiteX6271" fmla="*/ 231802 w 10032639"/>
                <a:gd name="connsiteY6271" fmla="*/ 237276 h 2801577"/>
                <a:gd name="connsiteX6272" fmla="*/ 252679 w 10032639"/>
                <a:gd name="connsiteY6272" fmla="*/ 218193 h 2801577"/>
                <a:gd name="connsiteX6273" fmla="*/ 273555 w 10032639"/>
                <a:gd name="connsiteY6273" fmla="*/ 199110 h 2801577"/>
                <a:gd name="connsiteX6274" fmla="*/ 290833 w 10032639"/>
                <a:gd name="connsiteY6274" fmla="*/ 178227 h 2801577"/>
                <a:gd name="connsiteX6275" fmla="*/ 308110 w 10032639"/>
                <a:gd name="connsiteY6275" fmla="*/ 155903 h 2801577"/>
                <a:gd name="connsiteX6276" fmla="*/ 9430251 w 10032639"/>
                <a:gd name="connsiteY6276" fmla="*/ 155362 h 2801577"/>
                <a:gd name="connsiteX6277" fmla="*/ 9421610 w 10032639"/>
                <a:gd name="connsiteY6277" fmla="*/ 157163 h 2801577"/>
                <a:gd name="connsiteX6278" fmla="*/ 9412968 w 10032639"/>
                <a:gd name="connsiteY6278" fmla="*/ 160764 h 2801577"/>
                <a:gd name="connsiteX6279" fmla="*/ 9419810 w 10032639"/>
                <a:gd name="connsiteY6279" fmla="*/ 160764 h 2801577"/>
                <a:gd name="connsiteX6280" fmla="*/ 9423050 w 10032639"/>
                <a:gd name="connsiteY6280" fmla="*/ 158963 h 2801577"/>
                <a:gd name="connsiteX6281" fmla="*/ 3484239 w 10032639"/>
                <a:gd name="connsiteY6281" fmla="*/ 154103 h 2801577"/>
                <a:gd name="connsiteX6282" fmla="*/ 3432047 w 10032639"/>
                <a:gd name="connsiteY6282" fmla="*/ 171386 h 2801577"/>
                <a:gd name="connsiteX6283" fmla="*/ 3399292 w 10032639"/>
                <a:gd name="connsiteY6283" fmla="*/ 185428 h 2801577"/>
                <a:gd name="connsiteX6284" fmla="*/ 3364738 w 10032639"/>
                <a:gd name="connsiteY6284" fmla="*/ 200910 h 2801577"/>
                <a:gd name="connsiteX6285" fmla="*/ 3345661 w 10032639"/>
                <a:gd name="connsiteY6285" fmla="*/ 209551 h 2801577"/>
                <a:gd name="connsiteX6286" fmla="*/ 3326584 w 10032639"/>
                <a:gd name="connsiteY6286" fmla="*/ 216392 h 2801577"/>
                <a:gd name="connsiteX6287" fmla="*/ 3290230 w 10032639"/>
                <a:gd name="connsiteY6287" fmla="*/ 228634 h 2801577"/>
                <a:gd name="connsiteX6288" fmla="*/ 3243438 w 10032639"/>
                <a:gd name="connsiteY6288" fmla="*/ 254558 h 2801577"/>
                <a:gd name="connsiteX6289" fmla="*/ 3193406 w 10032639"/>
                <a:gd name="connsiteY6289" fmla="*/ 277241 h 2801577"/>
                <a:gd name="connsiteX6290" fmla="*/ 3179368 w 10032639"/>
                <a:gd name="connsiteY6290" fmla="*/ 284083 h 2801577"/>
                <a:gd name="connsiteX6291" fmla="*/ 3179368 w 10032639"/>
                <a:gd name="connsiteY6291" fmla="*/ 299565 h 2801577"/>
                <a:gd name="connsiteX6292" fmla="*/ 3181168 w 10032639"/>
                <a:gd name="connsiteY6292" fmla="*/ 299565 h 2801577"/>
                <a:gd name="connsiteX6293" fmla="*/ 3182967 w 10032639"/>
                <a:gd name="connsiteY6293" fmla="*/ 299565 h 2801577"/>
                <a:gd name="connsiteX6294" fmla="*/ 3188007 w 10032639"/>
                <a:gd name="connsiteY6294" fmla="*/ 294524 h 2801577"/>
                <a:gd name="connsiteX6295" fmla="*/ 3193406 w 10032639"/>
                <a:gd name="connsiteY6295" fmla="*/ 289123 h 2801577"/>
                <a:gd name="connsiteX6296" fmla="*/ 3203844 w 10032639"/>
                <a:gd name="connsiteY6296" fmla="*/ 282282 h 2801577"/>
                <a:gd name="connsiteX6297" fmla="*/ 3219322 w 10032639"/>
                <a:gd name="connsiteY6297" fmla="*/ 277241 h 2801577"/>
                <a:gd name="connsiteX6298" fmla="*/ 3227960 w 10032639"/>
                <a:gd name="connsiteY6298" fmla="*/ 273641 h 2801577"/>
                <a:gd name="connsiteX6299" fmla="*/ 3238399 w 10032639"/>
                <a:gd name="connsiteY6299" fmla="*/ 271841 h 2801577"/>
                <a:gd name="connsiteX6300" fmla="*/ 3248837 w 10032639"/>
                <a:gd name="connsiteY6300" fmla="*/ 270400 h 2801577"/>
                <a:gd name="connsiteX6301" fmla="*/ 3248837 w 10032639"/>
                <a:gd name="connsiteY6301" fmla="*/ 263199 h 2801577"/>
                <a:gd name="connsiteX6302" fmla="*/ 3248837 w 10032639"/>
                <a:gd name="connsiteY6302" fmla="*/ 252758 h 2801577"/>
                <a:gd name="connsiteX6303" fmla="*/ 3258915 w 10032639"/>
                <a:gd name="connsiteY6303" fmla="*/ 249517 h 2801577"/>
                <a:gd name="connsiteX6304" fmla="*/ 3295269 w 10032639"/>
                <a:gd name="connsiteY6304" fmla="*/ 237276 h 2801577"/>
                <a:gd name="connsiteX6305" fmla="*/ 3340262 w 10032639"/>
                <a:gd name="connsiteY6305" fmla="*/ 221793 h 2801577"/>
                <a:gd name="connsiteX6306" fmla="*/ 3357899 w 10032639"/>
                <a:gd name="connsiteY6306" fmla="*/ 214592 h 2801577"/>
                <a:gd name="connsiteX6307" fmla="*/ 3392454 w 10032639"/>
                <a:gd name="connsiteY6307" fmla="*/ 204151 h 2801577"/>
                <a:gd name="connsiteX6308" fmla="*/ 3421609 w 10032639"/>
                <a:gd name="connsiteY6308" fmla="*/ 195509 h 2801577"/>
                <a:gd name="connsiteX6309" fmla="*/ 3449324 w 10032639"/>
                <a:gd name="connsiteY6309" fmla="*/ 186868 h 2801577"/>
                <a:gd name="connsiteX6310" fmla="*/ 3456163 w 10032639"/>
                <a:gd name="connsiteY6310" fmla="*/ 176787 h 2801577"/>
                <a:gd name="connsiteX6311" fmla="*/ 3465162 w 10032639"/>
                <a:gd name="connsiteY6311" fmla="*/ 168145 h 2801577"/>
                <a:gd name="connsiteX6312" fmla="*/ 3473800 w 10032639"/>
                <a:gd name="connsiteY6312" fmla="*/ 161304 h 2801577"/>
                <a:gd name="connsiteX6313" fmla="*/ 9024819 w 10032639"/>
                <a:gd name="connsiteY6313" fmla="*/ 148520 h 2801577"/>
                <a:gd name="connsiteX6314" fmla="*/ 8980171 w 10032639"/>
                <a:gd name="connsiteY6314" fmla="*/ 188131 h 2801577"/>
                <a:gd name="connsiteX6315" fmla="*/ 8936603 w 10032639"/>
                <a:gd name="connsiteY6315" fmla="*/ 228103 h 2801577"/>
                <a:gd name="connsiteX6316" fmla="*/ 8895196 w 10032639"/>
                <a:gd name="connsiteY6316" fmla="*/ 269875 h 2801577"/>
                <a:gd name="connsiteX6317" fmla="*/ 8855229 w 10032639"/>
                <a:gd name="connsiteY6317" fmla="*/ 311287 h 2801577"/>
                <a:gd name="connsiteX6318" fmla="*/ 8834705 w 10032639"/>
                <a:gd name="connsiteY6318" fmla="*/ 331813 h 2801577"/>
                <a:gd name="connsiteX6319" fmla="*/ 8843347 w 10032639"/>
                <a:gd name="connsiteY6319" fmla="*/ 328572 h 2801577"/>
                <a:gd name="connsiteX6320" fmla="*/ 8846587 w 10032639"/>
                <a:gd name="connsiteY6320" fmla="*/ 326771 h 2801577"/>
                <a:gd name="connsiteX6321" fmla="*/ 8860630 w 10032639"/>
                <a:gd name="connsiteY6321" fmla="*/ 313087 h 2801577"/>
                <a:gd name="connsiteX6322" fmla="*/ 8865671 w 10032639"/>
                <a:gd name="connsiteY6322" fmla="*/ 309486 h 2801577"/>
                <a:gd name="connsiteX6323" fmla="*/ 8872512 w 10032639"/>
                <a:gd name="connsiteY6323" fmla="*/ 307686 h 2801577"/>
                <a:gd name="connsiteX6324" fmla="*/ 8877913 w 10032639"/>
                <a:gd name="connsiteY6324" fmla="*/ 307686 h 2801577"/>
                <a:gd name="connsiteX6325" fmla="*/ 8882954 w 10032639"/>
                <a:gd name="connsiteY6325" fmla="*/ 309486 h 2801577"/>
                <a:gd name="connsiteX6326" fmla="*/ 8900237 w 10032639"/>
                <a:gd name="connsiteY6326" fmla="*/ 279958 h 2801577"/>
                <a:gd name="connsiteX6327" fmla="*/ 8919320 w 10032639"/>
                <a:gd name="connsiteY6327" fmla="*/ 254030 h 2801577"/>
                <a:gd name="connsiteX6328" fmla="*/ 8940204 w 10032639"/>
                <a:gd name="connsiteY6328" fmla="*/ 231704 h 2801577"/>
                <a:gd name="connsiteX6329" fmla="*/ 8964328 w 10032639"/>
                <a:gd name="connsiteY6329" fmla="*/ 209017 h 2801577"/>
                <a:gd name="connsiteX6330" fmla="*/ 8980171 w 10032639"/>
                <a:gd name="connsiteY6330" fmla="*/ 194973 h 2801577"/>
                <a:gd name="connsiteX6331" fmla="*/ 8995654 w 10032639"/>
                <a:gd name="connsiteY6331" fmla="*/ 181289 h 2801577"/>
                <a:gd name="connsiteX6332" fmla="*/ 9011137 w 10032639"/>
                <a:gd name="connsiteY6332" fmla="*/ 165805 h 2801577"/>
                <a:gd name="connsiteX6333" fmla="*/ 3658811 w 10032639"/>
                <a:gd name="connsiteY6333" fmla="*/ 142221 h 2801577"/>
                <a:gd name="connsiteX6334" fmla="*/ 3660610 w 10032639"/>
                <a:gd name="connsiteY6334" fmla="*/ 157704 h 2801577"/>
                <a:gd name="connsiteX6335" fmla="*/ 3676088 w 10032639"/>
                <a:gd name="connsiteY6335" fmla="*/ 154103 h 2801577"/>
                <a:gd name="connsiteX6336" fmla="*/ 3693365 w 10032639"/>
                <a:gd name="connsiteY6336" fmla="*/ 150863 h 2801577"/>
                <a:gd name="connsiteX6337" fmla="*/ 3696964 w 10032639"/>
                <a:gd name="connsiteY6337" fmla="*/ 145462 h 2801577"/>
                <a:gd name="connsiteX6338" fmla="*/ 3690126 w 10032639"/>
                <a:gd name="connsiteY6338" fmla="*/ 145462 h 2801577"/>
                <a:gd name="connsiteX6339" fmla="*/ 1151094 w 10032639"/>
                <a:gd name="connsiteY6339" fmla="*/ 142221 h 2801577"/>
                <a:gd name="connsiteX6340" fmla="*/ 1074786 w 10032639"/>
                <a:gd name="connsiteY6340" fmla="*/ 186868 h 2801577"/>
                <a:gd name="connsiteX6341" fmla="*/ 1000279 w 10032639"/>
                <a:gd name="connsiteY6341" fmla="*/ 235475 h 2801577"/>
                <a:gd name="connsiteX6342" fmla="*/ 927570 w 10032639"/>
                <a:gd name="connsiteY6342" fmla="*/ 287683 h 2801577"/>
                <a:gd name="connsiteX6343" fmla="*/ 853422 w 10032639"/>
                <a:gd name="connsiteY6343" fmla="*/ 344572 h 2801577"/>
                <a:gd name="connsiteX6344" fmla="*/ 849823 w 10032639"/>
                <a:gd name="connsiteY6344" fmla="*/ 348172 h 2801577"/>
                <a:gd name="connsiteX6345" fmla="*/ 855222 w 10032639"/>
                <a:gd name="connsiteY6345" fmla="*/ 348172 h 2801577"/>
                <a:gd name="connsiteX6346" fmla="*/ 863860 w 10032639"/>
                <a:gd name="connsiteY6346" fmla="*/ 348172 h 2801577"/>
                <a:gd name="connsiteX6347" fmla="*/ 870699 w 10032639"/>
                <a:gd name="connsiteY6347" fmla="*/ 346372 h 2801577"/>
                <a:gd name="connsiteX6348" fmla="*/ 875739 w 10032639"/>
                <a:gd name="connsiteY6348" fmla="*/ 344572 h 2801577"/>
                <a:gd name="connsiteX6349" fmla="*/ 880778 w 10032639"/>
                <a:gd name="connsiteY6349" fmla="*/ 342771 h 2801577"/>
                <a:gd name="connsiteX6350" fmla="*/ 893016 w 10032639"/>
                <a:gd name="connsiteY6350" fmla="*/ 340971 h 2801577"/>
                <a:gd name="connsiteX6351" fmla="*/ 898055 w 10032639"/>
                <a:gd name="connsiteY6351" fmla="*/ 329089 h 2801577"/>
                <a:gd name="connsiteX6352" fmla="*/ 906694 w 10032639"/>
                <a:gd name="connsiteY6352" fmla="*/ 320448 h 2801577"/>
                <a:gd name="connsiteX6353" fmla="*/ 917132 w 10032639"/>
                <a:gd name="connsiteY6353" fmla="*/ 311807 h 2801577"/>
                <a:gd name="connsiteX6354" fmla="*/ 927570 w 10032639"/>
                <a:gd name="connsiteY6354" fmla="*/ 304966 h 2801577"/>
                <a:gd name="connsiteX6355" fmla="*/ 941608 w 10032639"/>
                <a:gd name="connsiteY6355" fmla="*/ 299565 h 2801577"/>
                <a:gd name="connsiteX6356" fmla="*/ 957085 w 10032639"/>
                <a:gd name="connsiteY6356" fmla="*/ 292724 h 2801577"/>
                <a:gd name="connsiteX6357" fmla="*/ 972563 w 10032639"/>
                <a:gd name="connsiteY6357" fmla="*/ 287683 h 2801577"/>
                <a:gd name="connsiteX6358" fmla="*/ 976162 w 10032639"/>
                <a:gd name="connsiteY6358" fmla="*/ 279042 h 2801577"/>
                <a:gd name="connsiteX6359" fmla="*/ 981561 w 10032639"/>
                <a:gd name="connsiteY6359" fmla="*/ 270400 h 2801577"/>
                <a:gd name="connsiteX6360" fmla="*/ 988400 w 10032639"/>
                <a:gd name="connsiteY6360" fmla="*/ 263199 h 2801577"/>
                <a:gd name="connsiteX6361" fmla="*/ 995239 w 10032639"/>
                <a:gd name="connsiteY6361" fmla="*/ 259959 h 2801577"/>
                <a:gd name="connsiteX6362" fmla="*/ 1000279 w 10032639"/>
                <a:gd name="connsiteY6362" fmla="*/ 258159 h 2801577"/>
                <a:gd name="connsiteX6363" fmla="*/ 1005678 w 10032639"/>
                <a:gd name="connsiteY6363" fmla="*/ 258159 h 2801577"/>
                <a:gd name="connsiteX6364" fmla="*/ 1007477 w 10032639"/>
                <a:gd name="connsiteY6364" fmla="*/ 258159 h 2801577"/>
                <a:gd name="connsiteX6365" fmla="*/ 1012516 w 10032639"/>
                <a:gd name="connsiteY6365" fmla="*/ 252758 h 2801577"/>
                <a:gd name="connsiteX6366" fmla="*/ 1017556 w 10032639"/>
                <a:gd name="connsiteY6366" fmla="*/ 249517 h 2801577"/>
                <a:gd name="connsiteX6367" fmla="*/ 1074786 w 10032639"/>
                <a:gd name="connsiteY6367" fmla="*/ 213152 h 2801577"/>
                <a:gd name="connsiteX6368" fmla="*/ 1100702 w 10032639"/>
                <a:gd name="connsiteY6368" fmla="*/ 194069 h 2801577"/>
                <a:gd name="connsiteX6369" fmla="*/ 1125178 w 10032639"/>
                <a:gd name="connsiteY6369" fmla="*/ 174986 h 2801577"/>
                <a:gd name="connsiteX6370" fmla="*/ 1149294 w 10032639"/>
                <a:gd name="connsiteY6370" fmla="*/ 157704 h 2801577"/>
                <a:gd name="connsiteX6371" fmla="*/ 1175210 w 10032639"/>
                <a:gd name="connsiteY6371" fmla="*/ 142221 h 2801577"/>
                <a:gd name="connsiteX6372" fmla="*/ 693968 w 10032639"/>
                <a:gd name="connsiteY6372" fmla="*/ 142221 h 2801577"/>
                <a:gd name="connsiteX6373" fmla="*/ 451727 w 10032639"/>
                <a:gd name="connsiteY6373" fmla="*/ 318648 h 2801577"/>
                <a:gd name="connsiteX6374" fmla="*/ 396296 w 10032639"/>
                <a:gd name="connsiteY6374" fmla="*/ 360054 h 2801577"/>
                <a:gd name="connsiteX6375" fmla="*/ 345904 w 10032639"/>
                <a:gd name="connsiteY6375" fmla="*/ 401820 h 2801577"/>
                <a:gd name="connsiteX6376" fmla="*/ 295872 w 10032639"/>
                <a:gd name="connsiteY6376" fmla="*/ 443226 h 2801577"/>
                <a:gd name="connsiteX6377" fmla="*/ 249080 w 10032639"/>
                <a:gd name="connsiteY6377" fmla="*/ 483192 h 2801577"/>
                <a:gd name="connsiteX6378" fmla="*/ 275355 w 10032639"/>
                <a:gd name="connsiteY6378" fmla="*/ 481392 h 2801577"/>
                <a:gd name="connsiteX6379" fmla="*/ 289033 w 10032639"/>
                <a:gd name="connsiteY6379" fmla="*/ 479592 h 2801577"/>
                <a:gd name="connsiteX6380" fmla="*/ 306310 w 10032639"/>
                <a:gd name="connsiteY6380" fmla="*/ 475991 h 2801577"/>
                <a:gd name="connsiteX6381" fmla="*/ 316749 w 10032639"/>
                <a:gd name="connsiteY6381" fmla="*/ 458709 h 2801577"/>
                <a:gd name="connsiteX6382" fmla="*/ 330426 w 10032639"/>
                <a:gd name="connsiteY6382" fmla="*/ 443226 h 2801577"/>
                <a:gd name="connsiteX6383" fmla="*/ 347704 w 10032639"/>
                <a:gd name="connsiteY6383" fmla="*/ 427744 h 2801577"/>
                <a:gd name="connsiteX6384" fmla="*/ 368580 w 10032639"/>
                <a:gd name="connsiteY6384" fmla="*/ 412262 h 2801577"/>
                <a:gd name="connsiteX6385" fmla="*/ 385857 w 10032639"/>
                <a:gd name="connsiteY6385" fmla="*/ 401820 h 2801577"/>
                <a:gd name="connsiteX6386" fmla="*/ 401695 w 10032639"/>
                <a:gd name="connsiteY6386" fmla="*/ 388138 h 2801577"/>
                <a:gd name="connsiteX6387" fmla="*/ 415373 w 10032639"/>
                <a:gd name="connsiteY6387" fmla="*/ 372296 h 2801577"/>
                <a:gd name="connsiteX6388" fmla="*/ 429410 w 10032639"/>
                <a:gd name="connsiteY6388" fmla="*/ 355013 h 2801577"/>
                <a:gd name="connsiteX6389" fmla="*/ 432650 w 10032639"/>
                <a:gd name="connsiteY6389" fmla="*/ 351413 h 2801577"/>
                <a:gd name="connsiteX6390" fmla="*/ 436249 w 10032639"/>
                <a:gd name="connsiteY6390" fmla="*/ 349612 h 2801577"/>
                <a:gd name="connsiteX6391" fmla="*/ 467204 w 10032639"/>
                <a:gd name="connsiteY6391" fmla="*/ 334130 h 2801577"/>
                <a:gd name="connsiteX6392" fmla="*/ 494920 w 10032639"/>
                <a:gd name="connsiteY6392" fmla="*/ 316847 h 2801577"/>
                <a:gd name="connsiteX6393" fmla="*/ 520836 w 10032639"/>
                <a:gd name="connsiteY6393" fmla="*/ 297765 h 2801577"/>
                <a:gd name="connsiteX6394" fmla="*/ 541712 w 10032639"/>
                <a:gd name="connsiteY6394" fmla="*/ 277241 h 2801577"/>
                <a:gd name="connsiteX6395" fmla="*/ 566188 w 10032639"/>
                <a:gd name="connsiteY6395" fmla="*/ 256358 h 2801577"/>
                <a:gd name="connsiteX6396" fmla="*/ 590305 w 10032639"/>
                <a:gd name="connsiteY6396" fmla="*/ 237276 h 2801577"/>
                <a:gd name="connsiteX6397" fmla="*/ 617660 w 10032639"/>
                <a:gd name="connsiteY6397" fmla="*/ 223233 h 2801577"/>
                <a:gd name="connsiteX6398" fmla="*/ 645376 w 10032639"/>
                <a:gd name="connsiteY6398" fmla="*/ 213152 h 2801577"/>
                <a:gd name="connsiteX6399" fmla="*/ 652574 w 10032639"/>
                <a:gd name="connsiteY6399" fmla="*/ 200910 h 2801577"/>
                <a:gd name="connsiteX6400" fmla="*/ 668052 w 10032639"/>
                <a:gd name="connsiteY6400" fmla="*/ 181827 h 2801577"/>
                <a:gd name="connsiteX6401" fmla="*/ 674891 w 10032639"/>
                <a:gd name="connsiteY6401" fmla="*/ 174986 h 2801577"/>
                <a:gd name="connsiteX6402" fmla="*/ 682090 w 10032639"/>
                <a:gd name="connsiteY6402" fmla="*/ 168145 h 2801577"/>
                <a:gd name="connsiteX6403" fmla="*/ 690728 w 10032639"/>
                <a:gd name="connsiteY6403" fmla="*/ 164545 h 2801577"/>
                <a:gd name="connsiteX6404" fmla="*/ 699367 w 10032639"/>
                <a:gd name="connsiteY6404" fmla="*/ 162744 h 2801577"/>
                <a:gd name="connsiteX6405" fmla="*/ 706206 w 10032639"/>
                <a:gd name="connsiteY6405" fmla="*/ 161304 h 2801577"/>
                <a:gd name="connsiteX6406" fmla="*/ 709805 w 10032639"/>
                <a:gd name="connsiteY6406" fmla="*/ 152663 h 2801577"/>
                <a:gd name="connsiteX6407" fmla="*/ 714844 w 10032639"/>
                <a:gd name="connsiteY6407" fmla="*/ 147262 h 2801577"/>
                <a:gd name="connsiteX6408" fmla="*/ 422212 w 10032639"/>
                <a:gd name="connsiteY6408" fmla="*/ 142221 h 2801577"/>
                <a:gd name="connsiteX6409" fmla="*/ 387657 w 10032639"/>
                <a:gd name="connsiteY6409" fmla="*/ 180027 h 2801577"/>
                <a:gd name="connsiteX6410" fmla="*/ 351303 w 10032639"/>
                <a:gd name="connsiteY6410" fmla="*/ 216392 h 2801577"/>
                <a:gd name="connsiteX6411" fmla="*/ 314949 w 10032639"/>
                <a:gd name="connsiteY6411" fmla="*/ 252758 h 2801577"/>
                <a:gd name="connsiteX6412" fmla="*/ 276795 w 10032639"/>
                <a:gd name="connsiteY6412" fmla="*/ 287683 h 2801577"/>
                <a:gd name="connsiteX6413" fmla="*/ 200847 w 10032639"/>
                <a:gd name="connsiteY6413" fmla="*/ 355013 h 2801577"/>
                <a:gd name="connsiteX6414" fmla="*/ 128139 w 10032639"/>
                <a:gd name="connsiteY6414" fmla="*/ 417302 h 2801577"/>
                <a:gd name="connsiteX6415" fmla="*/ 128139 w 10032639"/>
                <a:gd name="connsiteY6415" fmla="*/ 420903 h 2801577"/>
                <a:gd name="connsiteX6416" fmla="*/ 128139 w 10032639"/>
                <a:gd name="connsiteY6416" fmla="*/ 431344 h 2801577"/>
                <a:gd name="connsiteX6417" fmla="*/ 141817 w 10032639"/>
                <a:gd name="connsiteY6417" fmla="*/ 419103 h 2801577"/>
                <a:gd name="connsiteX6418" fmla="*/ 159454 w 10032639"/>
                <a:gd name="connsiteY6418" fmla="*/ 408661 h 2801577"/>
                <a:gd name="connsiteX6419" fmla="*/ 183570 w 10032639"/>
                <a:gd name="connsiteY6419" fmla="*/ 396779 h 2801577"/>
                <a:gd name="connsiteX6420" fmla="*/ 205886 w 10032639"/>
                <a:gd name="connsiteY6420" fmla="*/ 386338 h 2801577"/>
                <a:gd name="connsiteX6421" fmla="*/ 204087 w 10032639"/>
                <a:gd name="connsiteY6421" fmla="*/ 380937 h 2801577"/>
                <a:gd name="connsiteX6422" fmla="*/ 204087 w 10032639"/>
                <a:gd name="connsiteY6422" fmla="*/ 375896 h 2801577"/>
                <a:gd name="connsiteX6423" fmla="*/ 207686 w 10032639"/>
                <a:gd name="connsiteY6423" fmla="*/ 365455 h 2801577"/>
                <a:gd name="connsiteX6424" fmla="*/ 209486 w 10032639"/>
                <a:gd name="connsiteY6424" fmla="*/ 358614 h 2801577"/>
                <a:gd name="connsiteX6425" fmla="*/ 212725 w 10032639"/>
                <a:gd name="connsiteY6425" fmla="*/ 351413 h 2801577"/>
                <a:gd name="connsiteX6426" fmla="*/ 219564 w 10032639"/>
                <a:gd name="connsiteY6426" fmla="*/ 349612 h 2801577"/>
                <a:gd name="connsiteX6427" fmla="*/ 235402 w 10032639"/>
                <a:gd name="connsiteY6427" fmla="*/ 342771 h 2801577"/>
                <a:gd name="connsiteX6428" fmla="*/ 249080 w 10032639"/>
                <a:gd name="connsiteY6428" fmla="*/ 334130 h 2801577"/>
                <a:gd name="connsiteX6429" fmla="*/ 261318 w 10032639"/>
                <a:gd name="connsiteY6429" fmla="*/ 323688 h 2801577"/>
                <a:gd name="connsiteX6430" fmla="*/ 273555 w 10032639"/>
                <a:gd name="connsiteY6430" fmla="*/ 310006 h 2801577"/>
                <a:gd name="connsiteX6431" fmla="*/ 287233 w 10032639"/>
                <a:gd name="connsiteY6431" fmla="*/ 290924 h 2801577"/>
                <a:gd name="connsiteX6432" fmla="*/ 303071 w 10032639"/>
                <a:gd name="connsiteY6432" fmla="*/ 275441 h 2801577"/>
                <a:gd name="connsiteX6433" fmla="*/ 320348 w 10032639"/>
                <a:gd name="connsiteY6433" fmla="*/ 263199 h 2801577"/>
                <a:gd name="connsiteX6434" fmla="*/ 340865 w 10032639"/>
                <a:gd name="connsiteY6434" fmla="*/ 251318 h 2801577"/>
                <a:gd name="connsiteX6435" fmla="*/ 361741 w 10032639"/>
                <a:gd name="connsiteY6435" fmla="*/ 225034 h 2801577"/>
                <a:gd name="connsiteX6436" fmla="*/ 398096 w 10032639"/>
                <a:gd name="connsiteY6436" fmla="*/ 188668 h 2801577"/>
                <a:gd name="connsiteX6437" fmla="*/ 417172 w 10032639"/>
                <a:gd name="connsiteY6437" fmla="*/ 168145 h 2801577"/>
                <a:gd name="connsiteX6438" fmla="*/ 443088 w 10032639"/>
                <a:gd name="connsiteY6438" fmla="*/ 142221 h 2801577"/>
                <a:gd name="connsiteX6439" fmla="*/ 573027 w 10032639"/>
                <a:gd name="connsiteY6439" fmla="*/ 140421 h 2801577"/>
                <a:gd name="connsiteX6440" fmla="*/ 562589 w 10032639"/>
                <a:gd name="connsiteY6440" fmla="*/ 142221 h 2801577"/>
                <a:gd name="connsiteX6441" fmla="*/ 553950 w 10032639"/>
                <a:gd name="connsiteY6441" fmla="*/ 145462 h 2801577"/>
                <a:gd name="connsiteX6442" fmla="*/ 547111 w 10032639"/>
                <a:gd name="connsiteY6442" fmla="*/ 149062 h 2801577"/>
                <a:gd name="connsiteX6443" fmla="*/ 541712 w 10032639"/>
                <a:gd name="connsiteY6443" fmla="*/ 154103 h 2801577"/>
                <a:gd name="connsiteX6444" fmla="*/ 524435 w 10032639"/>
                <a:gd name="connsiteY6444" fmla="*/ 176787 h 2801577"/>
                <a:gd name="connsiteX6445" fmla="*/ 505358 w 10032639"/>
                <a:gd name="connsiteY6445" fmla="*/ 194069 h 2801577"/>
                <a:gd name="connsiteX6446" fmla="*/ 517596 w 10032639"/>
                <a:gd name="connsiteY6446" fmla="*/ 188668 h 2801577"/>
                <a:gd name="connsiteX6447" fmla="*/ 529474 w 10032639"/>
                <a:gd name="connsiteY6447" fmla="*/ 181827 h 2801577"/>
                <a:gd name="connsiteX6448" fmla="*/ 538113 w 10032639"/>
                <a:gd name="connsiteY6448" fmla="*/ 176787 h 2801577"/>
                <a:gd name="connsiteX6449" fmla="*/ 547111 w 10032639"/>
                <a:gd name="connsiteY6449" fmla="*/ 169585 h 2801577"/>
                <a:gd name="connsiteX6450" fmla="*/ 567628 w 10032639"/>
                <a:gd name="connsiteY6450" fmla="*/ 145462 h 2801577"/>
                <a:gd name="connsiteX6451" fmla="*/ 9549793 w 10032639"/>
                <a:gd name="connsiteY6451" fmla="*/ 139878 h 2801577"/>
                <a:gd name="connsiteX6452" fmla="*/ 9513426 w 10032639"/>
                <a:gd name="connsiteY6452" fmla="*/ 181289 h 2801577"/>
                <a:gd name="connsiteX6453" fmla="*/ 9523868 w 10032639"/>
                <a:gd name="connsiteY6453" fmla="*/ 179489 h 2801577"/>
                <a:gd name="connsiteX6454" fmla="*/ 9530709 w 10032639"/>
                <a:gd name="connsiteY6454" fmla="*/ 169046 h 2801577"/>
                <a:gd name="connsiteX6455" fmla="*/ 9537551 w 10032639"/>
                <a:gd name="connsiteY6455" fmla="*/ 158963 h 2801577"/>
                <a:gd name="connsiteX6456" fmla="*/ 9544392 w 10032639"/>
                <a:gd name="connsiteY6456" fmla="*/ 148520 h 2801577"/>
                <a:gd name="connsiteX6457" fmla="*/ 9135719 w 10032639"/>
                <a:gd name="connsiteY6457" fmla="*/ 139878 h 2801577"/>
                <a:gd name="connsiteX6458" fmla="*/ 9113395 w 10032639"/>
                <a:gd name="connsiteY6458" fmla="*/ 164004 h 2801577"/>
                <a:gd name="connsiteX6459" fmla="*/ 9090711 w 10032639"/>
                <a:gd name="connsiteY6459" fmla="*/ 188131 h 2801577"/>
                <a:gd name="connsiteX6460" fmla="*/ 9051104 w 10032639"/>
                <a:gd name="connsiteY6460" fmla="*/ 228103 h 2801577"/>
                <a:gd name="connsiteX6461" fmla="*/ 9011137 w 10032639"/>
                <a:gd name="connsiteY6461" fmla="*/ 271315 h 2801577"/>
                <a:gd name="connsiteX6462" fmla="*/ 8926162 w 10032639"/>
                <a:gd name="connsiteY6462" fmla="*/ 369983 h 2801577"/>
                <a:gd name="connsiteX6463" fmla="*/ 8853789 w 10032639"/>
                <a:gd name="connsiteY6463" fmla="*/ 453167 h 2801577"/>
                <a:gd name="connsiteX6464" fmla="*/ 8876113 w 10032639"/>
                <a:gd name="connsiteY6464" fmla="*/ 442724 h 2801577"/>
                <a:gd name="connsiteX6465" fmla="*/ 8895196 w 10032639"/>
                <a:gd name="connsiteY6465" fmla="*/ 427240 h 2801577"/>
                <a:gd name="connsiteX6466" fmla="*/ 8910679 w 10032639"/>
                <a:gd name="connsiteY6466" fmla="*/ 411755 h 2801577"/>
                <a:gd name="connsiteX6467" fmla="*/ 8924721 w 10032639"/>
                <a:gd name="connsiteY6467" fmla="*/ 392670 h 2801577"/>
                <a:gd name="connsiteX6468" fmla="*/ 8943805 w 10032639"/>
                <a:gd name="connsiteY6468" fmla="*/ 369983 h 2801577"/>
                <a:gd name="connsiteX6469" fmla="*/ 8962888 w 10032639"/>
                <a:gd name="connsiteY6469" fmla="*/ 352699 h 2801577"/>
                <a:gd name="connsiteX6470" fmla="*/ 8983412 w 10032639"/>
                <a:gd name="connsiteY6470" fmla="*/ 337214 h 2801577"/>
                <a:gd name="connsiteX6471" fmla="*/ 9007536 w 10032639"/>
                <a:gd name="connsiteY6471" fmla="*/ 326771 h 2801577"/>
                <a:gd name="connsiteX6472" fmla="*/ 9014737 w 10032639"/>
                <a:gd name="connsiteY6472" fmla="*/ 313087 h 2801577"/>
                <a:gd name="connsiteX6473" fmla="*/ 9023379 w 10032639"/>
                <a:gd name="connsiteY6473" fmla="*/ 300844 h 2801577"/>
                <a:gd name="connsiteX6474" fmla="*/ 9032021 w 10032639"/>
                <a:gd name="connsiteY6474" fmla="*/ 290401 h 2801577"/>
                <a:gd name="connsiteX6475" fmla="*/ 9043903 w 10032639"/>
                <a:gd name="connsiteY6475" fmla="*/ 279958 h 2801577"/>
                <a:gd name="connsiteX6476" fmla="*/ 9059745 w 10032639"/>
                <a:gd name="connsiteY6476" fmla="*/ 268074 h 2801577"/>
                <a:gd name="connsiteX6477" fmla="*/ 9077029 w 10032639"/>
                <a:gd name="connsiteY6477" fmla="*/ 250789 h 2801577"/>
                <a:gd name="connsiteX6478" fmla="*/ 9083870 w 10032639"/>
                <a:gd name="connsiteY6478" fmla="*/ 243587 h 2801577"/>
                <a:gd name="connsiteX6479" fmla="*/ 9089271 w 10032639"/>
                <a:gd name="connsiteY6479" fmla="*/ 233144 h 2801577"/>
                <a:gd name="connsiteX6480" fmla="*/ 9101153 w 10032639"/>
                <a:gd name="connsiteY6480" fmla="*/ 212618 h 2801577"/>
                <a:gd name="connsiteX6481" fmla="*/ 9104753 w 10032639"/>
                <a:gd name="connsiteY6481" fmla="*/ 202175 h 2801577"/>
                <a:gd name="connsiteX6482" fmla="*/ 9113395 w 10032639"/>
                <a:gd name="connsiteY6482" fmla="*/ 191732 h 2801577"/>
                <a:gd name="connsiteX6483" fmla="*/ 9123837 w 10032639"/>
                <a:gd name="connsiteY6483" fmla="*/ 183090 h 2801577"/>
                <a:gd name="connsiteX6484" fmla="*/ 9135719 w 10032639"/>
                <a:gd name="connsiteY6484" fmla="*/ 174447 h 2801577"/>
                <a:gd name="connsiteX6485" fmla="*/ 9134279 w 10032639"/>
                <a:gd name="connsiteY6485" fmla="*/ 157163 h 2801577"/>
                <a:gd name="connsiteX6486" fmla="*/ 9650251 w 10032639"/>
                <a:gd name="connsiteY6486" fmla="*/ 125834 h 2801577"/>
                <a:gd name="connsiteX6487" fmla="*/ 9650251 w 10032639"/>
                <a:gd name="connsiteY6487" fmla="*/ 129435 h 2801577"/>
                <a:gd name="connsiteX6488" fmla="*/ 9651691 w 10032639"/>
                <a:gd name="connsiteY6488" fmla="*/ 125834 h 2801577"/>
                <a:gd name="connsiteX6489" fmla="*/ 9329794 w 10032639"/>
                <a:gd name="connsiteY6489" fmla="*/ 89463 h 2801577"/>
                <a:gd name="connsiteX6490" fmla="*/ 9279385 w 10032639"/>
                <a:gd name="connsiteY6490" fmla="*/ 139878 h 2801577"/>
                <a:gd name="connsiteX6491" fmla="*/ 9222494 w 10032639"/>
                <a:gd name="connsiteY6491" fmla="*/ 198574 h 2801577"/>
                <a:gd name="connsiteX6492" fmla="*/ 9135719 w 10032639"/>
                <a:gd name="connsiteY6492" fmla="*/ 285359 h 2801577"/>
                <a:gd name="connsiteX6493" fmla="*/ 9090711 w 10032639"/>
                <a:gd name="connsiteY6493" fmla="*/ 331813 h 2801577"/>
                <a:gd name="connsiteX6494" fmla="*/ 9047503 w 10032639"/>
                <a:gd name="connsiteY6494" fmla="*/ 378626 h 2801577"/>
                <a:gd name="connsiteX6495" fmla="*/ 9035261 w 10032639"/>
                <a:gd name="connsiteY6495" fmla="*/ 390869 h 2801577"/>
                <a:gd name="connsiteX6496" fmla="*/ 9017978 w 10032639"/>
                <a:gd name="connsiteY6496" fmla="*/ 404914 h 2801577"/>
                <a:gd name="connsiteX6497" fmla="*/ 8983412 w 10032639"/>
                <a:gd name="connsiteY6497" fmla="*/ 439483 h 2801577"/>
                <a:gd name="connsiteX6498" fmla="*/ 8967929 w 10032639"/>
                <a:gd name="connsiteY6498" fmla="*/ 458209 h 2801577"/>
                <a:gd name="connsiteX6499" fmla="*/ 8954247 w 10032639"/>
                <a:gd name="connsiteY6499" fmla="*/ 472253 h 2801577"/>
                <a:gd name="connsiteX6500" fmla="*/ 8942004 w 10032639"/>
                <a:gd name="connsiteY6500" fmla="*/ 489538 h 2801577"/>
                <a:gd name="connsiteX6501" fmla="*/ 8938404 w 10032639"/>
                <a:gd name="connsiteY6501" fmla="*/ 496380 h 2801577"/>
                <a:gd name="connsiteX6502" fmla="*/ 8936603 w 10032639"/>
                <a:gd name="connsiteY6502" fmla="*/ 505022 h 2801577"/>
                <a:gd name="connsiteX6503" fmla="*/ 8938404 w 10032639"/>
                <a:gd name="connsiteY6503" fmla="*/ 515465 h 2801577"/>
                <a:gd name="connsiteX6504" fmla="*/ 8940204 w 10032639"/>
                <a:gd name="connsiteY6504" fmla="*/ 519066 h 2801577"/>
                <a:gd name="connsiteX6505" fmla="*/ 8962888 w 10032639"/>
                <a:gd name="connsiteY6505" fmla="*/ 498180 h 2801577"/>
                <a:gd name="connsiteX6506" fmla="*/ 8980171 w 10032639"/>
                <a:gd name="connsiteY6506" fmla="*/ 485937 h 2801577"/>
                <a:gd name="connsiteX6507" fmla="*/ 8992053 w 10032639"/>
                <a:gd name="connsiteY6507" fmla="*/ 475494 h 2801577"/>
                <a:gd name="connsiteX6508" fmla="*/ 9000695 w 10032639"/>
                <a:gd name="connsiteY6508" fmla="*/ 461810 h 2801577"/>
                <a:gd name="connsiteX6509" fmla="*/ 9011137 w 10032639"/>
                <a:gd name="connsiteY6509" fmla="*/ 448126 h 2801577"/>
                <a:gd name="connsiteX6510" fmla="*/ 9017978 w 10032639"/>
                <a:gd name="connsiteY6510" fmla="*/ 432281 h 2801577"/>
                <a:gd name="connsiteX6511" fmla="*/ 9021579 w 10032639"/>
                <a:gd name="connsiteY6511" fmla="*/ 425439 h 2801577"/>
                <a:gd name="connsiteX6512" fmla="*/ 9030220 w 10032639"/>
                <a:gd name="connsiteY6512" fmla="*/ 425439 h 2801577"/>
                <a:gd name="connsiteX6513" fmla="*/ 9033461 w 10032639"/>
                <a:gd name="connsiteY6513" fmla="*/ 422198 h 2801577"/>
                <a:gd name="connsiteX6514" fmla="*/ 9040662 w 10032639"/>
                <a:gd name="connsiteY6514" fmla="*/ 422198 h 2801577"/>
                <a:gd name="connsiteX6515" fmla="*/ 9045703 w 10032639"/>
                <a:gd name="connsiteY6515" fmla="*/ 408154 h 2801577"/>
                <a:gd name="connsiteX6516" fmla="*/ 9054345 w 10032639"/>
                <a:gd name="connsiteY6516" fmla="*/ 396271 h 2801577"/>
                <a:gd name="connsiteX6517" fmla="*/ 9062986 w 10032639"/>
                <a:gd name="connsiteY6517" fmla="*/ 385828 h 2801577"/>
                <a:gd name="connsiteX6518" fmla="*/ 9075228 w 10032639"/>
                <a:gd name="connsiteY6518" fmla="*/ 378626 h 2801577"/>
                <a:gd name="connsiteX6519" fmla="*/ 9085670 w 10032639"/>
                <a:gd name="connsiteY6519" fmla="*/ 371784 h 2801577"/>
                <a:gd name="connsiteX6520" fmla="*/ 9090711 w 10032639"/>
                <a:gd name="connsiteY6520" fmla="*/ 363142 h 2801577"/>
                <a:gd name="connsiteX6521" fmla="*/ 9089271 w 10032639"/>
                <a:gd name="connsiteY6521" fmla="*/ 359541 h 2801577"/>
                <a:gd name="connsiteX6522" fmla="*/ 9089271 w 10032639"/>
                <a:gd name="connsiteY6522" fmla="*/ 356300 h 2801577"/>
                <a:gd name="connsiteX6523" fmla="*/ 9089271 w 10032639"/>
                <a:gd name="connsiteY6523" fmla="*/ 350898 h 2801577"/>
                <a:gd name="connsiteX6524" fmla="*/ 9092511 w 10032639"/>
                <a:gd name="connsiteY6524" fmla="*/ 347657 h 2801577"/>
                <a:gd name="connsiteX6525" fmla="*/ 9097912 w 10032639"/>
                <a:gd name="connsiteY6525" fmla="*/ 340455 h 2801577"/>
                <a:gd name="connsiteX6526" fmla="*/ 9101153 w 10032639"/>
                <a:gd name="connsiteY6526" fmla="*/ 339015 h 2801577"/>
                <a:gd name="connsiteX6527" fmla="*/ 9113395 w 10032639"/>
                <a:gd name="connsiteY6527" fmla="*/ 331813 h 2801577"/>
                <a:gd name="connsiteX6528" fmla="*/ 9125637 w 10032639"/>
                <a:gd name="connsiteY6528" fmla="*/ 324971 h 2801577"/>
                <a:gd name="connsiteX6529" fmla="*/ 9128878 w 10032639"/>
                <a:gd name="connsiteY6529" fmla="*/ 321370 h 2801577"/>
                <a:gd name="connsiteX6530" fmla="*/ 9132478 w 10032639"/>
                <a:gd name="connsiteY6530" fmla="*/ 314528 h 2801577"/>
                <a:gd name="connsiteX6531" fmla="*/ 9135719 w 10032639"/>
                <a:gd name="connsiteY6531" fmla="*/ 299043 h 2801577"/>
                <a:gd name="connsiteX6532" fmla="*/ 9137519 w 10032639"/>
                <a:gd name="connsiteY6532" fmla="*/ 292201 h 2801577"/>
                <a:gd name="connsiteX6533" fmla="*/ 9144361 w 10032639"/>
                <a:gd name="connsiteY6533" fmla="*/ 290401 h 2801577"/>
                <a:gd name="connsiteX6534" fmla="*/ 9158403 w 10032639"/>
                <a:gd name="connsiteY6534" fmla="*/ 285359 h 2801577"/>
                <a:gd name="connsiteX6535" fmla="*/ 9165244 w 10032639"/>
                <a:gd name="connsiteY6535" fmla="*/ 281758 h 2801577"/>
                <a:gd name="connsiteX6536" fmla="*/ 9168485 w 10032639"/>
                <a:gd name="connsiteY6536" fmla="*/ 278517 h 2801577"/>
                <a:gd name="connsiteX6537" fmla="*/ 9184328 w 10032639"/>
                <a:gd name="connsiteY6537" fmla="*/ 255831 h 2801577"/>
                <a:gd name="connsiteX6538" fmla="*/ 9186128 w 10032639"/>
                <a:gd name="connsiteY6538" fmla="*/ 252230 h 2801577"/>
                <a:gd name="connsiteX6539" fmla="*/ 9196210 w 10032639"/>
                <a:gd name="connsiteY6539" fmla="*/ 238546 h 2801577"/>
                <a:gd name="connsiteX6540" fmla="*/ 9208452 w 10032639"/>
                <a:gd name="connsiteY6540" fmla="*/ 222701 h 2801577"/>
                <a:gd name="connsiteX6541" fmla="*/ 9215653 w 10032639"/>
                <a:gd name="connsiteY6541" fmla="*/ 215859 h 2801577"/>
                <a:gd name="connsiteX6542" fmla="*/ 9224295 w 10032639"/>
                <a:gd name="connsiteY6542" fmla="*/ 210818 h 2801577"/>
                <a:gd name="connsiteX6543" fmla="*/ 9231136 w 10032639"/>
                <a:gd name="connsiteY6543" fmla="*/ 207217 h 2801577"/>
                <a:gd name="connsiteX6544" fmla="*/ 9239777 w 10032639"/>
                <a:gd name="connsiteY6544" fmla="*/ 203616 h 2801577"/>
                <a:gd name="connsiteX6545" fmla="*/ 9263902 w 10032639"/>
                <a:gd name="connsiteY6545" fmla="*/ 170846 h 2801577"/>
                <a:gd name="connsiteX6546" fmla="*/ 9295227 w 10032639"/>
                <a:gd name="connsiteY6546" fmla="*/ 133036 h 2801577"/>
                <a:gd name="connsiteX6547" fmla="*/ 9231136 w 10032639"/>
                <a:gd name="connsiteY6547" fmla="*/ 44450 h 2801577"/>
                <a:gd name="connsiteX6548" fmla="*/ 9265702 w 10032639"/>
                <a:gd name="connsiteY6548" fmla="*/ 44450 h 2801577"/>
                <a:gd name="connsiteX6549" fmla="*/ 9302069 w 10032639"/>
                <a:gd name="connsiteY6549" fmla="*/ 44450 h 2801577"/>
                <a:gd name="connsiteX6550" fmla="*/ 9336635 w 10032639"/>
                <a:gd name="connsiteY6550" fmla="*/ 46251 h 2801577"/>
                <a:gd name="connsiteX6551" fmla="*/ 9373001 w 10032639"/>
                <a:gd name="connsiteY6551" fmla="*/ 49852 h 2801577"/>
                <a:gd name="connsiteX6552" fmla="*/ 9409368 w 10032639"/>
                <a:gd name="connsiteY6552" fmla="*/ 53093 h 2801577"/>
                <a:gd name="connsiteX6553" fmla="*/ 9431692 w 10032639"/>
                <a:gd name="connsiteY6553" fmla="*/ 54893 h 2801577"/>
                <a:gd name="connsiteX6554" fmla="*/ 9454376 w 10032639"/>
                <a:gd name="connsiteY6554" fmla="*/ 56694 h 2801577"/>
                <a:gd name="connsiteX6555" fmla="*/ 9475259 w 10032639"/>
                <a:gd name="connsiteY6555" fmla="*/ 54893 h 2801577"/>
                <a:gd name="connsiteX6556" fmla="*/ 9497583 w 10032639"/>
                <a:gd name="connsiteY6556" fmla="*/ 53093 h 2801577"/>
                <a:gd name="connsiteX6557" fmla="*/ 9518467 w 10032639"/>
                <a:gd name="connsiteY6557" fmla="*/ 51292 h 2801577"/>
                <a:gd name="connsiteX6558" fmla="*/ 9542591 w 10032639"/>
                <a:gd name="connsiteY6558" fmla="*/ 49852 h 2801577"/>
                <a:gd name="connsiteX6559" fmla="*/ 9585799 w 10032639"/>
                <a:gd name="connsiteY6559" fmla="*/ 46251 h 2801577"/>
                <a:gd name="connsiteX6560" fmla="*/ 9631167 w 10032639"/>
                <a:gd name="connsiteY6560" fmla="*/ 46251 h 2801577"/>
                <a:gd name="connsiteX6561" fmla="*/ 9651691 w 10032639"/>
                <a:gd name="connsiteY6561" fmla="*/ 46251 h 2801577"/>
                <a:gd name="connsiteX6562" fmla="*/ 9674375 w 10032639"/>
                <a:gd name="connsiteY6562" fmla="*/ 49852 h 2801577"/>
                <a:gd name="connsiteX6563" fmla="*/ 9693458 w 10032639"/>
                <a:gd name="connsiteY6563" fmla="*/ 53093 h 2801577"/>
                <a:gd name="connsiteX6564" fmla="*/ 9712182 w 10032639"/>
                <a:gd name="connsiteY6564" fmla="*/ 58134 h 2801577"/>
                <a:gd name="connsiteX6565" fmla="*/ 9731265 w 10032639"/>
                <a:gd name="connsiteY6565" fmla="*/ 65336 h 2801577"/>
                <a:gd name="connsiteX6566" fmla="*/ 9753949 w 10032639"/>
                <a:gd name="connsiteY6566" fmla="*/ 73979 h 2801577"/>
                <a:gd name="connsiteX6567" fmla="*/ 9764391 w 10032639"/>
                <a:gd name="connsiteY6567" fmla="*/ 77220 h 2801577"/>
                <a:gd name="connsiteX6568" fmla="*/ 9764391 w 10032639"/>
                <a:gd name="connsiteY6568" fmla="*/ 87663 h 2801577"/>
                <a:gd name="connsiteX6569" fmla="*/ 9762591 w 10032639"/>
                <a:gd name="connsiteY6569" fmla="*/ 98106 h 2801577"/>
                <a:gd name="connsiteX6570" fmla="*/ 9760791 w 10032639"/>
                <a:gd name="connsiteY6570" fmla="*/ 108549 h 2801577"/>
                <a:gd name="connsiteX6571" fmla="*/ 9753949 w 10032639"/>
                <a:gd name="connsiteY6571" fmla="*/ 124393 h 2801577"/>
                <a:gd name="connsiteX6572" fmla="*/ 9748548 w 10032639"/>
                <a:gd name="connsiteY6572" fmla="*/ 134836 h 2801577"/>
                <a:gd name="connsiteX6573" fmla="*/ 9758990 w 10032639"/>
                <a:gd name="connsiteY6573" fmla="*/ 141678 h 2801577"/>
                <a:gd name="connsiteX6574" fmla="*/ 9762591 w 10032639"/>
                <a:gd name="connsiteY6574" fmla="*/ 144919 h 2801577"/>
                <a:gd name="connsiteX6575" fmla="*/ 9764391 w 10032639"/>
                <a:gd name="connsiteY6575" fmla="*/ 153562 h 2801577"/>
                <a:gd name="connsiteX6576" fmla="*/ 9766191 w 10032639"/>
                <a:gd name="connsiteY6576" fmla="*/ 160764 h 2801577"/>
                <a:gd name="connsiteX6577" fmla="*/ 9769432 w 10032639"/>
                <a:gd name="connsiteY6577" fmla="*/ 169046 h 2801577"/>
                <a:gd name="connsiteX6578" fmla="*/ 9771232 w 10032639"/>
                <a:gd name="connsiteY6578" fmla="*/ 176248 h 2801577"/>
                <a:gd name="connsiteX6579" fmla="*/ 9773033 w 10032639"/>
                <a:gd name="connsiteY6579" fmla="*/ 179489 h 2801577"/>
                <a:gd name="connsiteX6580" fmla="*/ 9774833 w 10032639"/>
                <a:gd name="connsiteY6580" fmla="*/ 183090 h 2801577"/>
                <a:gd name="connsiteX6581" fmla="*/ 9778073 w 10032639"/>
                <a:gd name="connsiteY6581" fmla="*/ 188131 h 2801577"/>
                <a:gd name="connsiteX6582" fmla="*/ 9781674 w 10032639"/>
                <a:gd name="connsiteY6582" fmla="*/ 189932 h 2801577"/>
                <a:gd name="connsiteX6583" fmla="*/ 9793916 w 10032639"/>
                <a:gd name="connsiteY6583" fmla="*/ 191732 h 2801577"/>
                <a:gd name="connsiteX6584" fmla="*/ 9809399 w 10032639"/>
                <a:gd name="connsiteY6584" fmla="*/ 191732 h 2801577"/>
                <a:gd name="connsiteX6585" fmla="*/ 9809399 w 10032639"/>
                <a:gd name="connsiteY6585" fmla="*/ 205416 h 2801577"/>
                <a:gd name="connsiteX6586" fmla="*/ 9809399 w 10032639"/>
                <a:gd name="connsiteY6586" fmla="*/ 219460 h 2801577"/>
                <a:gd name="connsiteX6587" fmla="*/ 9805799 w 10032639"/>
                <a:gd name="connsiteY6587" fmla="*/ 229903 h 2801577"/>
                <a:gd name="connsiteX6588" fmla="*/ 9802558 w 10032639"/>
                <a:gd name="connsiteY6588" fmla="*/ 241787 h 2801577"/>
                <a:gd name="connsiteX6589" fmla="*/ 9795717 w 10032639"/>
                <a:gd name="connsiteY6589" fmla="*/ 252230 h 2801577"/>
                <a:gd name="connsiteX6590" fmla="*/ 9785275 w 10032639"/>
                <a:gd name="connsiteY6590" fmla="*/ 268074 h 2801577"/>
                <a:gd name="connsiteX6591" fmla="*/ 9778073 w 10032639"/>
                <a:gd name="connsiteY6591" fmla="*/ 274916 h 2801577"/>
                <a:gd name="connsiteX6592" fmla="*/ 9771232 w 10032639"/>
                <a:gd name="connsiteY6592" fmla="*/ 281758 h 2801577"/>
                <a:gd name="connsiteX6593" fmla="*/ 9771232 w 10032639"/>
                <a:gd name="connsiteY6593" fmla="*/ 283559 h 2801577"/>
                <a:gd name="connsiteX6594" fmla="*/ 9776273 w 10032639"/>
                <a:gd name="connsiteY6594" fmla="*/ 442724 h 2801577"/>
                <a:gd name="connsiteX6595" fmla="*/ 9776273 w 10032639"/>
                <a:gd name="connsiteY6595" fmla="*/ 520867 h 2801577"/>
                <a:gd name="connsiteX6596" fmla="*/ 9774833 w 10032639"/>
                <a:gd name="connsiteY6596" fmla="*/ 596848 h 2801577"/>
                <a:gd name="connsiteX6597" fmla="*/ 9771232 w 10032639"/>
                <a:gd name="connsiteY6597" fmla="*/ 680032 h 2801577"/>
                <a:gd name="connsiteX6598" fmla="*/ 9767632 w 10032639"/>
                <a:gd name="connsiteY6598" fmla="*/ 761416 h 2801577"/>
                <a:gd name="connsiteX6599" fmla="*/ 9758990 w 10032639"/>
                <a:gd name="connsiteY6599" fmla="*/ 911939 h 2801577"/>
                <a:gd name="connsiteX6600" fmla="*/ 9757190 w 10032639"/>
                <a:gd name="connsiteY6600" fmla="*/ 941467 h 2801577"/>
                <a:gd name="connsiteX6601" fmla="*/ 9747108 w 10032639"/>
                <a:gd name="connsiteY6601" fmla="*/ 1078306 h 2801577"/>
                <a:gd name="connsiteX6602" fmla="*/ 9739907 w 10032639"/>
                <a:gd name="connsiteY6602" fmla="*/ 1213345 h 2801577"/>
                <a:gd name="connsiteX6603" fmla="*/ 9734866 w 10032639"/>
                <a:gd name="connsiteY6603" fmla="*/ 1294728 h 2801577"/>
                <a:gd name="connsiteX6604" fmla="*/ 9731265 w 10032639"/>
                <a:gd name="connsiteY6604" fmla="*/ 1371070 h 2801577"/>
                <a:gd name="connsiteX6605" fmla="*/ 9731265 w 10032639"/>
                <a:gd name="connsiteY6605" fmla="*/ 1442011 h 2801577"/>
                <a:gd name="connsiteX6606" fmla="*/ 9733065 w 10032639"/>
                <a:gd name="connsiteY6606" fmla="*/ 1507909 h 2801577"/>
                <a:gd name="connsiteX6607" fmla="*/ 9734866 w 10032639"/>
                <a:gd name="connsiteY6607" fmla="*/ 1518352 h 2801577"/>
                <a:gd name="connsiteX6608" fmla="*/ 9738106 w 10032639"/>
                <a:gd name="connsiteY6608" fmla="*/ 1528435 h 2801577"/>
                <a:gd name="connsiteX6609" fmla="*/ 9741707 w 10032639"/>
                <a:gd name="connsiteY6609" fmla="*/ 1538878 h 2801577"/>
                <a:gd name="connsiteX6610" fmla="*/ 9743507 w 10032639"/>
                <a:gd name="connsiteY6610" fmla="*/ 1547521 h 2801577"/>
                <a:gd name="connsiteX6611" fmla="*/ 9743507 w 10032639"/>
                <a:gd name="connsiteY6611" fmla="*/ 1564806 h 2801577"/>
                <a:gd name="connsiteX6612" fmla="*/ 9743507 w 10032639"/>
                <a:gd name="connsiteY6612" fmla="*/ 1587492 h 2801577"/>
                <a:gd name="connsiteX6613" fmla="*/ 9741707 w 10032639"/>
                <a:gd name="connsiteY6613" fmla="*/ 1599736 h 2801577"/>
                <a:gd name="connsiteX6614" fmla="*/ 9739907 w 10032639"/>
                <a:gd name="connsiteY6614" fmla="*/ 1615220 h 2801577"/>
                <a:gd name="connsiteX6615" fmla="*/ 9734866 w 10032639"/>
                <a:gd name="connsiteY6615" fmla="*/ 1641148 h 2801577"/>
                <a:gd name="connsiteX6616" fmla="*/ 9733065 w 10032639"/>
                <a:gd name="connsiteY6616" fmla="*/ 1654832 h 2801577"/>
                <a:gd name="connsiteX6617" fmla="*/ 9733065 w 10032639"/>
                <a:gd name="connsiteY6617" fmla="*/ 1668876 h 2801577"/>
                <a:gd name="connsiteX6618" fmla="*/ 9733065 w 10032639"/>
                <a:gd name="connsiteY6618" fmla="*/ 1679319 h 2801577"/>
                <a:gd name="connsiteX6619" fmla="*/ 9738106 w 10032639"/>
                <a:gd name="connsiteY6619" fmla="*/ 1687961 h 2801577"/>
                <a:gd name="connsiteX6620" fmla="*/ 9739907 w 10032639"/>
                <a:gd name="connsiteY6620" fmla="*/ 1696604 h 2801577"/>
                <a:gd name="connsiteX6621" fmla="*/ 9739907 w 10032639"/>
                <a:gd name="connsiteY6621" fmla="*/ 1707047 h 2801577"/>
                <a:gd name="connsiteX6622" fmla="*/ 9739907 w 10032639"/>
                <a:gd name="connsiteY6622" fmla="*/ 1722531 h 2801577"/>
                <a:gd name="connsiteX6623" fmla="*/ 9738106 w 10032639"/>
                <a:gd name="connsiteY6623" fmla="*/ 1736575 h 2801577"/>
                <a:gd name="connsiteX6624" fmla="*/ 9733065 w 10032639"/>
                <a:gd name="connsiteY6624" fmla="*/ 1765743 h 2801577"/>
                <a:gd name="connsiteX6625" fmla="*/ 9731265 w 10032639"/>
                <a:gd name="connsiteY6625" fmla="*/ 1771145 h 2801577"/>
                <a:gd name="connsiteX6626" fmla="*/ 9726224 w 10032639"/>
                <a:gd name="connsiteY6626" fmla="*/ 1783028 h 2801577"/>
                <a:gd name="connsiteX6627" fmla="*/ 9724424 w 10032639"/>
                <a:gd name="connsiteY6627" fmla="*/ 1795272 h 2801577"/>
                <a:gd name="connsiteX6628" fmla="*/ 9722624 w 10032639"/>
                <a:gd name="connsiteY6628" fmla="*/ 1807515 h 2801577"/>
                <a:gd name="connsiteX6629" fmla="*/ 9720823 w 10032639"/>
                <a:gd name="connsiteY6629" fmla="*/ 1817598 h 2801577"/>
                <a:gd name="connsiteX6630" fmla="*/ 9722624 w 10032639"/>
                <a:gd name="connsiteY6630" fmla="*/ 1833443 h 2801577"/>
                <a:gd name="connsiteX6631" fmla="*/ 9726224 w 10032639"/>
                <a:gd name="connsiteY6631" fmla="*/ 1840285 h 2801577"/>
                <a:gd name="connsiteX6632" fmla="*/ 9729465 w 10032639"/>
                <a:gd name="connsiteY6632" fmla="*/ 1847127 h 2801577"/>
                <a:gd name="connsiteX6633" fmla="*/ 9731265 w 10032639"/>
                <a:gd name="connsiteY6633" fmla="*/ 1852528 h 2801577"/>
                <a:gd name="connsiteX6634" fmla="*/ 9738106 w 10032639"/>
                <a:gd name="connsiteY6634" fmla="*/ 1871614 h 2801577"/>
                <a:gd name="connsiteX6635" fmla="*/ 9739907 w 10032639"/>
                <a:gd name="connsiteY6635" fmla="*/ 1883497 h 2801577"/>
                <a:gd name="connsiteX6636" fmla="*/ 9739907 w 10032639"/>
                <a:gd name="connsiteY6636" fmla="*/ 1895741 h 2801577"/>
                <a:gd name="connsiteX6637" fmla="*/ 9738106 w 10032639"/>
                <a:gd name="connsiteY6637" fmla="*/ 1916627 h 2801577"/>
                <a:gd name="connsiteX6638" fmla="*/ 9734866 w 10032639"/>
                <a:gd name="connsiteY6638" fmla="*/ 1937152 h 2801577"/>
                <a:gd name="connsiteX6639" fmla="*/ 9731265 w 10032639"/>
                <a:gd name="connsiteY6639" fmla="*/ 1958038 h 2801577"/>
                <a:gd name="connsiteX6640" fmla="*/ 9726224 w 10032639"/>
                <a:gd name="connsiteY6640" fmla="*/ 1977124 h 2801577"/>
                <a:gd name="connsiteX6641" fmla="*/ 9724424 w 10032639"/>
                <a:gd name="connsiteY6641" fmla="*/ 1994409 h 2801577"/>
                <a:gd name="connsiteX6642" fmla="*/ 9722624 w 10032639"/>
                <a:gd name="connsiteY6642" fmla="*/ 2020336 h 2801577"/>
                <a:gd name="connsiteX6643" fmla="*/ 9722624 w 10032639"/>
                <a:gd name="connsiteY6643" fmla="*/ 2048064 h 2801577"/>
                <a:gd name="connsiteX6644" fmla="*/ 9722624 w 10032639"/>
                <a:gd name="connsiteY6644" fmla="*/ 2073992 h 2801577"/>
                <a:gd name="connsiteX6645" fmla="*/ 9724424 w 10032639"/>
                <a:gd name="connsiteY6645" fmla="*/ 2099919 h 2801577"/>
                <a:gd name="connsiteX6646" fmla="*/ 9726224 w 10032639"/>
                <a:gd name="connsiteY6646" fmla="*/ 2126207 h 2801577"/>
                <a:gd name="connsiteX6647" fmla="*/ 9726224 w 10032639"/>
                <a:gd name="connsiteY6647" fmla="*/ 2150333 h 2801577"/>
                <a:gd name="connsiteX6648" fmla="*/ 9722624 w 10032639"/>
                <a:gd name="connsiteY6648" fmla="*/ 2202188 h 2801577"/>
                <a:gd name="connsiteX6649" fmla="*/ 9748548 w 10032639"/>
                <a:gd name="connsiteY6649" fmla="*/ 2209030 h 2801577"/>
                <a:gd name="connsiteX6650" fmla="*/ 9758990 w 10032639"/>
                <a:gd name="connsiteY6650" fmla="*/ 2212631 h 2801577"/>
                <a:gd name="connsiteX6651" fmla="*/ 9764391 w 10032639"/>
                <a:gd name="connsiteY6651" fmla="*/ 2217673 h 2801577"/>
                <a:gd name="connsiteX6652" fmla="*/ 9769432 w 10032639"/>
                <a:gd name="connsiteY6652" fmla="*/ 2224515 h 2801577"/>
                <a:gd name="connsiteX6653" fmla="*/ 9771232 w 10032639"/>
                <a:gd name="connsiteY6653" fmla="*/ 2228116 h 2801577"/>
                <a:gd name="connsiteX6654" fmla="*/ 9771232 w 10032639"/>
                <a:gd name="connsiteY6654" fmla="*/ 2233157 h 2801577"/>
                <a:gd name="connsiteX6655" fmla="*/ 9790316 w 10032639"/>
                <a:gd name="connsiteY6655" fmla="*/ 2233157 h 2801577"/>
                <a:gd name="connsiteX6656" fmla="*/ 9809399 w 10032639"/>
                <a:gd name="connsiteY6656" fmla="*/ 2236758 h 2801577"/>
                <a:gd name="connsiteX6657" fmla="*/ 9823081 w 10032639"/>
                <a:gd name="connsiteY6657" fmla="*/ 2238559 h 2801577"/>
                <a:gd name="connsiteX6658" fmla="*/ 9837124 w 10032639"/>
                <a:gd name="connsiteY6658" fmla="*/ 2238559 h 2801577"/>
                <a:gd name="connsiteX6659" fmla="*/ 9866289 w 10032639"/>
                <a:gd name="connsiteY6659" fmla="*/ 2240359 h 2801577"/>
                <a:gd name="connsiteX6660" fmla="*/ 9880332 w 10032639"/>
                <a:gd name="connsiteY6660" fmla="*/ 2238559 h 2801577"/>
                <a:gd name="connsiteX6661" fmla="*/ 9894014 w 10032639"/>
                <a:gd name="connsiteY6661" fmla="*/ 2236758 h 2801577"/>
                <a:gd name="connsiteX6662" fmla="*/ 9920299 w 10032639"/>
                <a:gd name="connsiteY6662" fmla="*/ 2231717 h 2801577"/>
                <a:gd name="connsiteX6663" fmla="*/ 9932181 w 10032639"/>
                <a:gd name="connsiteY6663" fmla="*/ 2229916 h 2801577"/>
                <a:gd name="connsiteX6664" fmla="*/ 9940823 w 10032639"/>
                <a:gd name="connsiteY6664" fmla="*/ 2224515 h 2801577"/>
                <a:gd name="connsiteX6665" fmla="*/ 9946223 w 10032639"/>
                <a:gd name="connsiteY6665" fmla="*/ 2219473 h 2801577"/>
                <a:gd name="connsiteX6666" fmla="*/ 9949824 w 10032639"/>
                <a:gd name="connsiteY6666" fmla="*/ 2215872 h 2801577"/>
                <a:gd name="connsiteX6667" fmla="*/ 9954865 w 10032639"/>
                <a:gd name="connsiteY6667" fmla="*/ 2209030 h 2801577"/>
                <a:gd name="connsiteX6668" fmla="*/ 9963507 w 10032639"/>
                <a:gd name="connsiteY6668" fmla="*/ 2209030 h 2801577"/>
                <a:gd name="connsiteX6669" fmla="*/ 9972148 w 10032639"/>
                <a:gd name="connsiteY6669" fmla="*/ 2210831 h 2801577"/>
                <a:gd name="connsiteX6670" fmla="*/ 9982590 w 10032639"/>
                <a:gd name="connsiteY6670" fmla="*/ 2214432 h 2801577"/>
                <a:gd name="connsiteX6671" fmla="*/ 9989431 w 10032639"/>
                <a:gd name="connsiteY6671" fmla="*/ 2221274 h 2801577"/>
                <a:gd name="connsiteX6672" fmla="*/ 9996273 w 10032639"/>
                <a:gd name="connsiteY6672" fmla="*/ 2228116 h 2801577"/>
                <a:gd name="connsiteX6673" fmla="*/ 9996273 w 10032639"/>
                <a:gd name="connsiteY6673" fmla="*/ 2229916 h 2801577"/>
                <a:gd name="connsiteX6674" fmla="*/ 9999873 w 10032639"/>
                <a:gd name="connsiteY6674" fmla="*/ 2229916 h 2801577"/>
                <a:gd name="connsiteX6675" fmla="*/ 10009955 w 10032639"/>
                <a:gd name="connsiteY6675" fmla="*/ 2228116 h 2801577"/>
                <a:gd name="connsiteX6676" fmla="*/ 10025798 w 10032639"/>
                <a:gd name="connsiteY6676" fmla="*/ 2224515 h 2801577"/>
                <a:gd name="connsiteX6677" fmla="*/ 10027598 w 10032639"/>
                <a:gd name="connsiteY6677" fmla="*/ 2240359 h 2801577"/>
                <a:gd name="connsiteX6678" fmla="*/ 10029038 w 10032639"/>
                <a:gd name="connsiteY6678" fmla="*/ 2262686 h 2801577"/>
                <a:gd name="connsiteX6679" fmla="*/ 10030839 w 10032639"/>
                <a:gd name="connsiteY6679" fmla="*/ 2283572 h 2801577"/>
                <a:gd name="connsiteX6680" fmla="*/ 10029038 w 10032639"/>
                <a:gd name="connsiteY6680" fmla="*/ 2304458 h 2801577"/>
                <a:gd name="connsiteX6681" fmla="*/ 10027598 w 10032639"/>
                <a:gd name="connsiteY6681" fmla="*/ 2325344 h 2801577"/>
                <a:gd name="connsiteX6682" fmla="*/ 10022197 w 10032639"/>
                <a:gd name="connsiteY6682" fmla="*/ 2369996 h 2801577"/>
                <a:gd name="connsiteX6683" fmla="*/ 10020397 w 10032639"/>
                <a:gd name="connsiteY6683" fmla="*/ 2394483 h 2801577"/>
                <a:gd name="connsiteX6684" fmla="*/ 10020397 w 10032639"/>
                <a:gd name="connsiteY6684" fmla="*/ 2418610 h 2801577"/>
                <a:gd name="connsiteX6685" fmla="*/ 10020397 w 10032639"/>
                <a:gd name="connsiteY6685" fmla="*/ 2427613 h 2801577"/>
                <a:gd name="connsiteX6686" fmla="*/ 10022197 w 10032639"/>
                <a:gd name="connsiteY6686" fmla="*/ 2430854 h 2801577"/>
                <a:gd name="connsiteX6687" fmla="*/ 10025798 w 10032639"/>
                <a:gd name="connsiteY6687" fmla="*/ 2436255 h 2801577"/>
                <a:gd name="connsiteX6688" fmla="*/ 10029038 w 10032639"/>
                <a:gd name="connsiteY6688" fmla="*/ 2444898 h 2801577"/>
                <a:gd name="connsiteX6689" fmla="*/ 10030839 w 10032639"/>
                <a:gd name="connsiteY6689" fmla="*/ 2451740 h 2801577"/>
                <a:gd name="connsiteX6690" fmla="*/ 10030839 w 10032639"/>
                <a:gd name="connsiteY6690" fmla="*/ 2469025 h 2801577"/>
                <a:gd name="connsiteX6691" fmla="*/ 10030839 w 10032639"/>
                <a:gd name="connsiteY6691" fmla="*/ 2499994 h 2801577"/>
                <a:gd name="connsiteX6692" fmla="*/ 10027598 w 10032639"/>
                <a:gd name="connsiteY6692" fmla="*/ 2512237 h 2801577"/>
                <a:gd name="connsiteX6693" fmla="*/ 10027598 w 10032639"/>
                <a:gd name="connsiteY6693" fmla="*/ 2522680 h 2801577"/>
                <a:gd name="connsiteX6694" fmla="*/ 10027598 w 10032639"/>
                <a:gd name="connsiteY6694" fmla="*/ 2572734 h 2801577"/>
                <a:gd name="connsiteX6695" fmla="*/ 10029038 w 10032639"/>
                <a:gd name="connsiteY6695" fmla="*/ 2598662 h 2801577"/>
                <a:gd name="connsiteX6696" fmla="*/ 10030839 w 10032639"/>
                <a:gd name="connsiteY6696" fmla="*/ 2624589 h 2801577"/>
                <a:gd name="connsiteX6697" fmla="*/ 10032639 w 10032639"/>
                <a:gd name="connsiteY6697" fmla="*/ 2652317 h 2801577"/>
                <a:gd name="connsiteX6698" fmla="*/ 10030839 w 10032639"/>
                <a:gd name="connsiteY6698" fmla="*/ 2676804 h 2801577"/>
                <a:gd name="connsiteX6699" fmla="*/ 10025798 w 10032639"/>
                <a:gd name="connsiteY6699" fmla="*/ 2699491 h 2801577"/>
                <a:gd name="connsiteX6700" fmla="*/ 10022197 w 10032639"/>
                <a:gd name="connsiteY6700" fmla="*/ 2709574 h 2801577"/>
                <a:gd name="connsiteX6701" fmla="*/ 10017156 w 10032639"/>
                <a:gd name="connsiteY6701" fmla="*/ 2718216 h 2801577"/>
                <a:gd name="connsiteX6702" fmla="*/ 10013555 w 10032639"/>
                <a:gd name="connsiteY6702" fmla="*/ 2725058 h 2801577"/>
                <a:gd name="connsiteX6703" fmla="*/ 10004914 w 10032639"/>
                <a:gd name="connsiteY6703" fmla="*/ 2725058 h 2801577"/>
                <a:gd name="connsiteX6704" fmla="*/ 9989431 w 10032639"/>
                <a:gd name="connsiteY6704" fmla="*/ 2725058 h 2801577"/>
                <a:gd name="connsiteX6705" fmla="*/ 9977189 w 10032639"/>
                <a:gd name="connsiteY6705" fmla="*/ 2720017 h 2801577"/>
                <a:gd name="connsiteX6706" fmla="*/ 9967107 w 10032639"/>
                <a:gd name="connsiteY6706" fmla="*/ 2714975 h 2801577"/>
                <a:gd name="connsiteX6707" fmla="*/ 9959906 w 10032639"/>
                <a:gd name="connsiteY6707" fmla="*/ 2706333 h 2801577"/>
                <a:gd name="connsiteX6708" fmla="*/ 9956665 w 10032639"/>
                <a:gd name="connsiteY6708" fmla="*/ 2704532 h 2801577"/>
                <a:gd name="connsiteX6709" fmla="*/ 9948024 w 10032639"/>
                <a:gd name="connsiteY6709" fmla="*/ 2706333 h 2801577"/>
                <a:gd name="connsiteX6710" fmla="*/ 9937582 w 10032639"/>
                <a:gd name="connsiteY6710" fmla="*/ 2708133 h 2801577"/>
                <a:gd name="connsiteX6711" fmla="*/ 9932181 w 10032639"/>
                <a:gd name="connsiteY6711" fmla="*/ 2708133 h 2801577"/>
                <a:gd name="connsiteX6712" fmla="*/ 9930741 w 10032639"/>
                <a:gd name="connsiteY6712" fmla="*/ 2713175 h 2801577"/>
                <a:gd name="connsiteX6713" fmla="*/ 9930741 w 10032639"/>
                <a:gd name="connsiteY6713" fmla="*/ 2718216 h 2801577"/>
                <a:gd name="connsiteX6714" fmla="*/ 9932181 w 10032639"/>
                <a:gd name="connsiteY6714" fmla="*/ 2726859 h 2801577"/>
                <a:gd name="connsiteX6715" fmla="*/ 9933981 w 10032639"/>
                <a:gd name="connsiteY6715" fmla="*/ 2744144 h 2801577"/>
                <a:gd name="connsiteX6716" fmla="*/ 9916698 w 10032639"/>
                <a:gd name="connsiteY6716" fmla="*/ 2744144 h 2801577"/>
                <a:gd name="connsiteX6717" fmla="*/ 9845765 w 10032639"/>
                <a:gd name="connsiteY6717" fmla="*/ 2745944 h 2801577"/>
                <a:gd name="connsiteX6718" fmla="*/ 9807599 w 10032639"/>
                <a:gd name="connsiteY6718" fmla="*/ 2745944 h 2801577"/>
                <a:gd name="connsiteX6719" fmla="*/ 9767632 w 10032639"/>
                <a:gd name="connsiteY6719" fmla="*/ 2747745 h 2801577"/>
                <a:gd name="connsiteX6720" fmla="*/ 9688057 w 10032639"/>
                <a:gd name="connsiteY6720" fmla="*/ 2752786 h 2801577"/>
                <a:gd name="connsiteX6721" fmla="*/ 9603082 w 10032639"/>
                <a:gd name="connsiteY6721" fmla="*/ 2756387 h 2801577"/>
                <a:gd name="connsiteX6722" fmla="*/ 9561675 w 10032639"/>
                <a:gd name="connsiteY6722" fmla="*/ 2758188 h 2801577"/>
                <a:gd name="connsiteX6723" fmla="*/ 9518467 w 10032639"/>
                <a:gd name="connsiteY6723" fmla="*/ 2759628 h 2801577"/>
                <a:gd name="connsiteX6724" fmla="*/ 9433492 w 10032639"/>
                <a:gd name="connsiteY6724" fmla="*/ 2759628 h 2801577"/>
                <a:gd name="connsiteX6725" fmla="*/ 9392085 w 10032639"/>
                <a:gd name="connsiteY6725" fmla="*/ 2761429 h 2801577"/>
                <a:gd name="connsiteX6726" fmla="*/ 9350677 w 10032639"/>
                <a:gd name="connsiteY6726" fmla="*/ 2761429 h 2801577"/>
                <a:gd name="connsiteX6727" fmla="*/ 9313951 w 10032639"/>
                <a:gd name="connsiteY6727" fmla="*/ 2758188 h 2801577"/>
                <a:gd name="connsiteX6728" fmla="*/ 9279385 w 10032639"/>
                <a:gd name="connsiteY6728" fmla="*/ 2756387 h 2801577"/>
                <a:gd name="connsiteX6729" fmla="*/ 9277944 w 10032639"/>
                <a:gd name="connsiteY6729" fmla="*/ 2756387 h 2801577"/>
                <a:gd name="connsiteX6730" fmla="*/ 9272543 w 10032639"/>
                <a:gd name="connsiteY6730" fmla="*/ 2766830 h 2801577"/>
                <a:gd name="connsiteX6731" fmla="*/ 9265702 w 10032639"/>
                <a:gd name="connsiteY6731" fmla="*/ 2773672 h 2801577"/>
                <a:gd name="connsiteX6732" fmla="*/ 9260661 w 10032639"/>
                <a:gd name="connsiteY6732" fmla="*/ 2776913 h 2801577"/>
                <a:gd name="connsiteX6733" fmla="*/ 9255260 w 10032639"/>
                <a:gd name="connsiteY6733" fmla="*/ 2780514 h 2801577"/>
                <a:gd name="connsiteX6734" fmla="*/ 9246619 w 10032639"/>
                <a:gd name="connsiteY6734" fmla="*/ 2782315 h 2801577"/>
                <a:gd name="connsiteX6735" fmla="*/ 9239777 w 10032639"/>
                <a:gd name="connsiteY6735" fmla="*/ 2782315 h 2801577"/>
                <a:gd name="connsiteX6736" fmla="*/ 9229336 w 10032639"/>
                <a:gd name="connsiteY6736" fmla="*/ 2784115 h 2801577"/>
                <a:gd name="connsiteX6737" fmla="*/ 9218894 w 10032639"/>
                <a:gd name="connsiteY6737" fmla="*/ 2782315 h 2801577"/>
                <a:gd name="connsiteX6738" fmla="*/ 9210252 w 10032639"/>
                <a:gd name="connsiteY6738" fmla="*/ 2778713 h 2801577"/>
                <a:gd name="connsiteX6739" fmla="*/ 9206652 w 10032639"/>
                <a:gd name="connsiteY6739" fmla="*/ 2775473 h 2801577"/>
                <a:gd name="connsiteX6740" fmla="*/ 9205211 w 10032639"/>
                <a:gd name="connsiteY6740" fmla="*/ 2770071 h 2801577"/>
                <a:gd name="connsiteX6741" fmla="*/ 9201611 w 10032639"/>
                <a:gd name="connsiteY6741" fmla="*/ 2765030 h 2801577"/>
                <a:gd name="connsiteX6742" fmla="*/ 9201611 w 10032639"/>
                <a:gd name="connsiteY6742" fmla="*/ 2756387 h 2801577"/>
                <a:gd name="connsiteX6743" fmla="*/ 9191169 w 10032639"/>
                <a:gd name="connsiteY6743" fmla="*/ 2756387 h 2801577"/>
                <a:gd name="connsiteX6744" fmla="*/ 9184328 w 10032639"/>
                <a:gd name="connsiteY6744" fmla="*/ 2758188 h 2801577"/>
                <a:gd name="connsiteX6745" fmla="*/ 9173886 w 10032639"/>
                <a:gd name="connsiteY6745" fmla="*/ 2761429 h 2801577"/>
                <a:gd name="connsiteX6746" fmla="*/ 9163444 w 10032639"/>
                <a:gd name="connsiteY6746" fmla="*/ 2768270 h 2801577"/>
                <a:gd name="connsiteX6747" fmla="*/ 9151202 w 10032639"/>
                <a:gd name="connsiteY6747" fmla="*/ 2771872 h 2801577"/>
                <a:gd name="connsiteX6748" fmla="*/ 9139320 w 10032639"/>
                <a:gd name="connsiteY6748" fmla="*/ 2773672 h 2801577"/>
                <a:gd name="connsiteX6749" fmla="*/ 9123837 w 10032639"/>
                <a:gd name="connsiteY6749" fmla="*/ 2775473 h 2801577"/>
                <a:gd name="connsiteX6750" fmla="*/ 9113395 w 10032639"/>
                <a:gd name="connsiteY6750" fmla="*/ 2775473 h 2801577"/>
                <a:gd name="connsiteX6751" fmla="*/ 9109794 w 10032639"/>
                <a:gd name="connsiteY6751" fmla="*/ 2765030 h 2801577"/>
                <a:gd name="connsiteX6752" fmla="*/ 9104753 w 10032639"/>
                <a:gd name="connsiteY6752" fmla="*/ 2754587 h 2801577"/>
                <a:gd name="connsiteX6753" fmla="*/ 9096112 w 10032639"/>
                <a:gd name="connsiteY6753" fmla="*/ 2744144 h 2801577"/>
                <a:gd name="connsiteX6754" fmla="*/ 9087470 w 10032639"/>
                <a:gd name="connsiteY6754" fmla="*/ 2735501 h 2801577"/>
                <a:gd name="connsiteX6755" fmla="*/ 9075228 w 10032639"/>
                <a:gd name="connsiteY6755" fmla="*/ 2726859 h 2801577"/>
                <a:gd name="connsiteX6756" fmla="*/ 9056145 w 10032639"/>
                <a:gd name="connsiteY6756" fmla="*/ 2714975 h 2801577"/>
                <a:gd name="connsiteX6757" fmla="*/ 9042102 w 10032639"/>
                <a:gd name="connsiteY6757" fmla="*/ 2702732 h 2801577"/>
                <a:gd name="connsiteX6758" fmla="*/ 9028420 w 10032639"/>
                <a:gd name="connsiteY6758" fmla="*/ 2690488 h 2801577"/>
                <a:gd name="connsiteX6759" fmla="*/ 9019778 w 10032639"/>
                <a:gd name="connsiteY6759" fmla="*/ 2676804 h 2801577"/>
                <a:gd name="connsiteX6760" fmla="*/ 9012937 w 10032639"/>
                <a:gd name="connsiteY6760" fmla="*/ 2666361 h 2801577"/>
                <a:gd name="connsiteX6761" fmla="*/ 9021579 w 10032639"/>
                <a:gd name="connsiteY6761" fmla="*/ 2657719 h 2801577"/>
                <a:gd name="connsiteX6762" fmla="*/ 9024819 w 10032639"/>
                <a:gd name="connsiteY6762" fmla="*/ 2652317 h 2801577"/>
                <a:gd name="connsiteX6763" fmla="*/ 9028420 w 10032639"/>
                <a:gd name="connsiteY6763" fmla="*/ 2645475 h 2801577"/>
                <a:gd name="connsiteX6764" fmla="*/ 9030220 w 10032639"/>
                <a:gd name="connsiteY6764" fmla="*/ 2636833 h 2801577"/>
                <a:gd name="connsiteX6765" fmla="*/ 9032021 w 10032639"/>
                <a:gd name="connsiteY6765" fmla="*/ 2626390 h 2801577"/>
                <a:gd name="connsiteX6766" fmla="*/ 9009336 w 10032639"/>
                <a:gd name="connsiteY6766" fmla="*/ 2640434 h 2801577"/>
                <a:gd name="connsiteX6767" fmla="*/ 9032021 w 10032639"/>
                <a:gd name="connsiteY6767" fmla="*/ 2615947 h 2801577"/>
                <a:gd name="connsiteX6768" fmla="*/ 9032021 w 10032639"/>
                <a:gd name="connsiteY6768" fmla="*/ 2614506 h 2801577"/>
                <a:gd name="connsiteX6769" fmla="*/ 9030220 w 10032639"/>
                <a:gd name="connsiteY6769" fmla="*/ 2593620 h 2801577"/>
                <a:gd name="connsiteX6770" fmla="*/ 9019778 w 10032639"/>
                <a:gd name="connsiteY6770" fmla="*/ 2605864 h 2801577"/>
                <a:gd name="connsiteX6771" fmla="*/ 9011137 w 10032639"/>
                <a:gd name="connsiteY6771" fmla="*/ 2615947 h 2801577"/>
                <a:gd name="connsiteX6772" fmla="*/ 8998895 w 10032639"/>
                <a:gd name="connsiteY6772" fmla="*/ 2622789 h 2801577"/>
                <a:gd name="connsiteX6773" fmla="*/ 8985212 w 10032639"/>
                <a:gd name="connsiteY6773" fmla="*/ 2626390 h 2801577"/>
                <a:gd name="connsiteX6774" fmla="*/ 8969729 w 10032639"/>
                <a:gd name="connsiteY6774" fmla="*/ 2626390 h 2801577"/>
                <a:gd name="connsiteX6775" fmla="*/ 8943805 w 10032639"/>
                <a:gd name="connsiteY6775" fmla="*/ 2652317 h 2801577"/>
                <a:gd name="connsiteX6776" fmla="*/ 8921121 w 10032639"/>
                <a:gd name="connsiteY6776" fmla="*/ 2678605 h 2801577"/>
                <a:gd name="connsiteX6777" fmla="*/ 8907078 w 10032639"/>
                <a:gd name="connsiteY6777" fmla="*/ 2694089 h 2801577"/>
                <a:gd name="connsiteX6778" fmla="*/ 8889795 w 10032639"/>
                <a:gd name="connsiteY6778" fmla="*/ 2708133 h 2801577"/>
                <a:gd name="connsiteX6779" fmla="*/ 8871072 w 10032639"/>
                <a:gd name="connsiteY6779" fmla="*/ 2720017 h 2801577"/>
                <a:gd name="connsiteX6780" fmla="*/ 8851988 w 10032639"/>
                <a:gd name="connsiteY6780" fmla="*/ 2730460 h 2801577"/>
                <a:gd name="connsiteX6781" fmla="*/ 8829304 w 10032639"/>
                <a:gd name="connsiteY6781" fmla="*/ 2742343 h 2801577"/>
                <a:gd name="connsiteX6782" fmla="*/ 8803380 w 10032639"/>
                <a:gd name="connsiteY6782" fmla="*/ 2752786 h 2801577"/>
                <a:gd name="connsiteX6783" fmla="*/ 8777455 w 10032639"/>
                <a:gd name="connsiteY6783" fmla="*/ 2759628 h 2801577"/>
                <a:gd name="connsiteX6784" fmla="*/ 8751530 w 10032639"/>
                <a:gd name="connsiteY6784" fmla="*/ 2763229 h 2801577"/>
                <a:gd name="connsiteX6785" fmla="*/ 8722005 w 10032639"/>
                <a:gd name="connsiteY6785" fmla="*/ 2768270 h 2801577"/>
                <a:gd name="connsiteX6786" fmla="*/ 8692840 w 10032639"/>
                <a:gd name="connsiteY6786" fmla="*/ 2771872 h 2801577"/>
                <a:gd name="connsiteX6787" fmla="*/ 8661514 w 10032639"/>
                <a:gd name="connsiteY6787" fmla="*/ 2775473 h 2801577"/>
                <a:gd name="connsiteX6788" fmla="*/ 8630189 w 10032639"/>
                <a:gd name="connsiteY6788" fmla="*/ 2775473 h 2801577"/>
                <a:gd name="connsiteX6789" fmla="*/ 8600663 w 10032639"/>
                <a:gd name="connsiteY6789" fmla="*/ 2776913 h 2801577"/>
                <a:gd name="connsiteX6790" fmla="*/ 8571498 w 10032639"/>
                <a:gd name="connsiteY6790" fmla="*/ 2776913 h 2801577"/>
                <a:gd name="connsiteX6791" fmla="*/ 8514248 w 10032639"/>
                <a:gd name="connsiteY6791" fmla="*/ 2771872 h 2801577"/>
                <a:gd name="connsiteX6792" fmla="*/ 8507407 w 10032639"/>
                <a:gd name="connsiteY6792" fmla="*/ 2771872 h 2801577"/>
                <a:gd name="connsiteX6793" fmla="*/ 8474281 w 10032639"/>
                <a:gd name="connsiteY6793" fmla="*/ 2768270 h 2801577"/>
                <a:gd name="connsiteX6794" fmla="*/ 8443315 w 10032639"/>
                <a:gd name="connsiteY6794" fmla="*/ 2765030 h 2801577"/>
                <a:gd name="connsiteX6795" fmla="*/ 8412350 w 10032639"/>
                <a:gd name="connsiteY6795" fmla="*/ 2759628 h 2801577"/>
                <a:gd name="connsiteX6796" fmla="*/ 8381024 w 10032639"/>
                <a:gd name="connsiteY6796" fmla="*/ 2750986 h 2801577"/>
                <a:gd name="connsiteX6797" fmla="*/ 8355100 w 10032639"/>
                <a:gd name="connsiteY6797" fmla="*/ 2742343 h 2801577"/>
                <a:gd name="connsiteX6798" fmla="*/ 8327015 w 10032639"/>
                <a:gd name="connsiteY6798" fmla="*/ 2728659 h 2801577"/>
                <a:gd name="connsiteX6799" fmla="*/ 8297850 w 10032639"/>
                <a:gd name="connsiteY6799" fmla="*/ 2714975 h 2801577"/>
                <a:gd name="connsiteX6800" fmla="*/ 8266884 w 10032639"/>
                <a:gd name="connsiteY6800" fmla="*/ 2697690 h 2801577"/>
                <a:gd name="connsiteX6801" fmla="*/ 8221516 w 10032639"/>
                <a:gd name="connsiteY6801" fmla="*/ 2669962 h 2801577"/>
                <a:gd name="connsiteX6802" fmla="*/ 8181909 w 10032639"/>
                <a:gd name="connsiteY6802" fmla="*/ 2645475 h 2801577"/>
                <a:gd name="connsiteX6803" fmla="*/ 8159225 w 10032639"/>
                <a:gd name="connsiteY6803" fmla="*/ 2631431 h 2801577"/>
                <a:gd name="connsiteX6804" fmla="*/ 8130060 w 10032639"/>
                <a:gd name="connsiteY6804" fmla="*/ 2609105 h 2801577"/>
                <a:gd name="connsiteX6805" fmla="*/ 8100535 w 10032639"/>
                <a:gd name="connsiteY6805" fmla="*/ 2586778 h 2801577"/>
                <a:gd name="connsiteX6806" fmla="*/ 8071009 w 10032639"/>
                <a:gd name="connsiteY6806" fmla="*/ 2562652 h 2801577"/>
                <a:gd name="connsiteX6807" fmla="*/ 8041484 w 10032639"/>
                <a:gd name="connsiteY6807" fmla="*/ 2538165 h 2801577"/>
                <a:gd name="connsiteX6808" fmla="*/ 8026001 w 10032639"/>
                <a:gd name="connsiteY6808" fmla="*/ 2522680 h 2801577"/>
                <a:gd name="connsiteX6809" fmla="*/ 8010518 w 10032639"/>
                <a:gd name="connsiteY6809" fmla="*/ 2508636 h 2801577"/>
                <a:gd name="connsiteX6810" fmla="*/ 7984594 w 10032639"/>
                <a:gd name="connsiteY6810" fmla="*/ 2480908 h 2801577"/>
                <a:gd name="connsiteX6811" fmla="*/ 7963710 w 10032639"/>
                <a:gd name="connsiteY6811" fmla="*/ 2454981 h 2801577"/>
                <a:gd name="connsiteX6812" fmla="*/ 7949668 w 10032639"/>
                <a:gd name="connsiteY6812" fmla="*/ 2430854 h 2801577"/>
                <a:gd name="connsiteX6813" fmla="*/ 7941026 w 10032639"/>
                <a:gd name="connsiteY6813" fmla="*/ 2427613 h 2801577"/>
                <a:gd name="connsiteX6814" fmla="*/ 7935985 w 10032639"/>
                <a:gd name="connsiteY6814" fmla="*/ 2422211 h 2801577"/>
                <a:gd name="connsiteX6815" fmla="*/ 7927344 w 10032639"/>
                <a:gd name="connsiteY6815" fmla="*/ 2415369 h 2801577"/>
                <a:gd name="connsiteX6816" fmla="*/ 7921943 w 10032639"/>
                <a:gd name="connsiteY6816" fmla="*/ 2411768 h 2801577"/>
                <a:gd name="connsiteX6817" fmla="*/ 7911501 w 10032639"/>
                <a:gd name="connsiteY6817" fmla="*/ 2403126 h 2801577"/>
                <a:gd name="connsiteX6818" fmla="*/ 7908260 w 10032639"/>
                <a:gd name="connsiteY6818" fmla="*/ 2399525 h 2801577"/>
                <a:gd name="connsiteX6819" fmla="*/ 7906460 w 10032639"/>
                <a:gd name="connsiteY6819" fmla="*/ 2396284 h 2801577"/>
                <a:gd name="connsiteX6820" fmla="*/ 7901419 w 10032639"/>
                <a:gd name="connsiteY6820" fmla="*/ 2369996 h 2801577"/>
                <a:gd name="connsiteX6821" fmla="*/ 7896018 w 10032639"/>
                <a:gd name="connsiteY6821" fmla="*/ 2358113 h 2801577"/>
                <a:gd name="connsiteX6822" fmla="*/ 7890977 w 10032639"/>
                <a:gd name="connsiteY6822" fmla="*/ 2347670 h 2801577"/>
                <a:gd name="connsiteX6823" fmla="*/ 7875494 w 10032639"/>
                <a:gd name="connsiteY6823" fmla="*/ 2323543 h 2801577"/>
                <a:gd name="connsiteX6824" fmla="*/ 7860012 w 10032639"/>
                <a:gd name="connsiteY6824" fmla="*/ 2302657 h 2801577"/>
                <a:gd name="connsiteX6825" fmla="*/ 7852810 w 10032639"/>
                <a:gd name="connsiteY6825" fmla="*/ 2287173 h 2801577"/>
                <a:gd name="connsiteX6826" fmla="*/ 7845969 w 10032639"/>
                <a:gd name="connsiteY6826" fmla="*/ 2269888 h 2801577"/>
                <a:gd name="connsiteX6827" fmla="*/ 7839128 w 10032639"/>
                <a:gd name="connsiteY6827" fmla="*/ 2240359 h 2801577"/>
                <a:gd name="connsiteX6828" fmla="*/ 7839128 w 10032639"/>
                <a:gd name="connsiteY6828" fmla="*/ 2234958 h 2801577"/>
                <a:gd name="connsiteX6829" fmla="*/ 7835527 w 10032639"/>
                <a:gd name="connsiteY6829" fmla="*/ 2219473 h 2801577"/>
                <a:gd name="connsiteX6830" fmla="*/ 7830486 w 10032639"/>
                <a:gd name="connsiteY6830" fmla="*/ 2205789 h 2801577"/>
                <a:gd name="connsiteX6831" fmla="*/ 7823645 w 10032639"/>
                <a:gd name="connsiteY6831" fmla="*/ 2189945 h 2801577"/>
                <a:gd name="connsiteX6832" fmla="*/ 7816444 w 10032639"/>
                <a:gd name="connsiteY6832" fmla="*/ 2178061 h 2801577"/>
                <a:gd name="connsiteX6833" fmla="*/ 7807802 w 10032639"/>
                <a:gd name="connsiteY6833" fmla="*/ 2155375 h 2801577"/>
                <a:gd name="connsiteX6834" fmla="*/ 7800961 w 10032639"/>
                <a:gd name="connsiteY6834" fmla="*/ 2134849 h 2801577"/>
                <a:gd name="connsiteX6835" fmla="*/ 7785118 w 10032639"/>
                <a:gd name="connsiteY6835" fmla="*/ 2096678 h 2801577"/>
                <a:gd name="connsiteX6836" fmla="*/ 7776477 w 10032639"/>
                <a:gd name="connsiteY6836" fmla="*/ 2072191 h 2801577"/>
                <a:gd name="connsiteX6837" fmla="*/ 7771436 w 10032639"/>
                <a:gd name="connsiteY6837" fmla="*/ 2048064 h 2801577"/>
                <a:gd name="connsiteX6838" fmla="*/ 7766395 w 10032639"/>
                <a:gd name="connsiteY6838" fmla="*/ 2020336 h 2801577"/>
                <a:gd name="connsiteX6839" fmla="*/ 7764595 w 10032639"/>
                <a:gd name="connsiteY6839" fmla="*/ 1992608 h 2801577"/>
                <a:gd name="connsiteX6840" fmla="*/ 7760994 w 10032639"/>
                <a:gd name="connsiteY6840" fmla="*/ 1990808 h 2801577"/>
                <a:gd name="connsiteX6841" fmla="*/ 7754153 w 10032639"/>
                <a:gd name="connsiteY6841" fmla="*/ 1990808 h 2801577"/>
                <a:gd name="connsiteX6842" fmla="*/ 7738670 w 10032639"/>
                <a:gd name="connsiteY6842" fmla="*/ 1990808 h 2801577"/>
                <a:gd name="connsiteX6843" fmla="*/ 7738670 w 10032639"/>
                <a:gd name="connsiteY6843" fmla="*/ 1975323 h 2801577"/>
                <a:gd name="connsiteX6844" fmla="*/ 7738670 w 10032639"/>
                <a:gd name="connsiteY6844" fmla="*/ 1961279 h 2801577"/>
                <a:gd name="connsiteX6845" fmla="*/ 7741911 w 10032639"/>
                <a:gd name="connsiteY6845" fmla="*/ 1947595 h 2801577"/>
                <a:gd name="connsiteX6846" fmla="*/ 7747312 w 10032639"/>
                <a:gd name="connsiteY6846" fmla="*/ 1932111 h 2801577"/>
                <a:gd name="connsiteX6847" fmla="*/ 7752352 w 10032639"/>
                <a:gd name="connsiteY6847" fmla="*/ 1925269 h 2801577"/>
                <a:gd name="connsiteX6848" fmla="*/ 7757753 w 10032639"/>
                <a:gd name="connsiteY6848" fmla="*/ 1918427 h 2801577"/>
                <a:gd name="connsiteX6849" fmla="*/ 7762794 w 10032639"/>
                <a:gd name="connsiteY6849" fmla="*/ 1911225 h 2801577"/>
                <a:gd name="connsiteX6850" fmla="*/ 7764595 w 10032639"/>
                <a:gd name="connsiteY6850" fmla="*/ 1897541 h 2801577"/>
                <a:gd name="connsiteX6851" fmla="*/ 7759194 w 10032639"/>
                <a:gd name="connsiteY6851" fmla="*/ 1899342 h 2801577"/>
                <a:gd name="connsiteX6852" fmla="*/ 7752352 w 10032639"/>
                <a:gd name="connsiteY6852" fmla="*/ 1901142 h 2801577"/>
                <a:gd name="connsiteX6853" fmla="*/ 7745511 w 10032639"/>
                <a:gd name="connsiteY6853" fmla="*/ 1899342 h 2801577"/>
                <a:gd name="connsiteX6854" fmla="*/ 7736870 w 10032639"/>
                <a:gd name="connsiteY6854" fmla="*/ 1897541 h 2801577"/>
                <a:gd name="connsiteX6855" fmla="*/ 7723187 w 10032639"/>
                <a:gd name="connsiteY6855" fmla="*/ 1892500 h 2801577"/>
                <a:gd name="connsiteX6856" fmla="*/ 7728228 w 10032639"/>
                <a:gd name="connsiteY6856" fmla="*/ 1878456 h 2801577"/>
                <a:gd name="connsiteX6857" fmla="*/ 7731829 w 10032639"/>
                <a:gd name="connsiteY6857" fmla="*/ 1868013 h 2801577"/>
                <a:gd name="connsiteX6858" fmla="*/ 7736870 w 10032639"/>
                <a:gd name="connsiteY6858" fmla="*/ 1859370 h 2801577"/>
                <a:gd name="connsiteX6859" fmla="*/ 7743711 w 10032639"/>
                <a:gd name="connsiteY6859" fmla="*/ 1843886 h 2801577"/>
                <a:gd name="connsiteX6860" fmla="*/ 7747312 w 10032639"/>
                <a:gd name="connsiteY6860" fmla="*/ 1833443 h 2801577"/>
                <a:gd name="connsiteX6861" fmla="*/ 7735069 w 10032639"/>
                <a:gd name="connsiteY6861" fmla="*/ 1833443 h 2801577"/>
                <a:gd name="connsiteX6862" fmla="*/ 7749112 w 10032639"/>
                <a:gd name="connsiteY6862" fmla="*/ 1810756 h 2801577"/>
                <a:gd name="connsiteX6863" fmla="*/ 7757753 w 10032639"/>
                <a:gd name="connsiteY6863" fmla="*/ 1791671 h 2801577"/>
                <a:gd name="connsiteX6864" fmla="*/ 7764595 w 10032639"/>
                <a:gd name="connsiteY6864" fmla="*/ 1769344 h 2801577"/>
                <a:gd name="connsiteX6865" fmla="*/ 7769636 w 10032639"/>
                <a:gd name="connsiteY6865" fmla="*/ 1743417 h 2801577"/>
                <a:gd name="connsiteX6866" fmla="*/ 7773236 w 10032639"/>
                <a:gd name="connsiteY6866" fmla="*/ 1713888 h 2801577"/>
                <a:gd name="connsiteX6867" fmla="*/ 7776477 w 10032639"/>
                <a:gd name="connsiteY6867" fmla="*/ 1680759 h 2801577"/>
                <a:gd name="connsiteX6868" fmla="*/ 7783678 w 10032639"/>
                <a:gd name="connsiteY6868" fmla="*/ 1651591 h 2801577"/>
                <a:gd name="connsiteX6869" fmla="*/ 7790519 w 10032639"/>
                <a:gd name="connsiteY6869" fmla="*/ 1629264 h 2801577"/>
                <a:gd name="connsiteX6870" fmla="*/ 7800961 w 10032639"/>
                <a:gd name="connsiteY6870" fmla="*/ 1608378 h 2801577"/>
                <a:gd name="connsiteX6871" fmla="*/ 7795560 w 10032639"/>
                <a:gd name="connsiteY6871" fmla="*/ 1606578 h 2801577"/>
                <a:gd name="connsiteX6872" fmla="*/ 7792320 w 10032639"/>
                <a:gd name="connsiteY6872" fmla="*/ 1602977 h 2801577"/>
                <a:gd name="connsiteX6873" fmla="*/ 7790519 w 10032639"/>
                <a:gd name="connsiteY6873" fmla="*/ 1601536 h 2801577"/>
                <a:gd name="connsiteX6874" fmla="*/ 7786919 w 10032639"/>
                <a:gd name="connsiteY6874" fmla="*/ 1594334 h 2801577"/>
                <a:gd name="connsiteX6875" fmla="*/ 7786919 w 10032639"/>
                <a:gd name="connsiteY6875" fmla="*/ 1587492 h 2801577"/>
                <a:gd name="connsiteX6876" fmla="*/ 7790519 w 10032639"/>
                <a:gd name="connsiteY6876" fmla="*/ 1577049 h 2801577"/>
                <a:gd name="connsiteX6877" fmla="*/ 7809603 w 10032639"/>
                <a:gd name="connsiteY6877" fmla="*/ 1530236 h 2801577"/>
                <a:gd name="connsiteX6878" fmla="*/ 7823645 w 10032639"/>
                <a:gd name="connsiteY6878" fmla="*/ 1488824 h 2801577"/>
                <a:gd name="connsiteX6879" fmla="*/ 7828686 w 10032639"/>
                <a:gd name="connsiteY6879" fmla="*/ 1469739 h 2801577"/>
                <a:gd name="connsiteX6880" fmla="*/ 7837328 w 10032639"/>
                <a:gd name="connsiteY6880" fmla="*/ 1448853 h 2801577"/>
                <a:gd name="connsiteX6881" fmla="*/ 7847769 w 10032639"/>
                <a:gd name="connsiteY6881" fmla="*/ 1424726 h 2801577"/>
                <a:gd name="connsiteX6882" fmla="*/ 7860012 w 10032639"/>
                <a:gd name="connsiteY6882" fmla="*/ 1400239 h 2801577"/>
                <a:gd name="connsiteX6883" fmla="*/ 7884136 w 10032639"/>
                <a:gd name="connsiteY6883" fmla="*/ 1357386 h 2801577"/>
                <a:gd name="connsiteX6884" fmla="*/ 7911501 w 10032639"/>
                <a:gd name="connsiteY6884" fmla="*/ 1301570 h 2801577"/>
                <a:gd name="connsiteX6885" fmla="*/ 7918702 w 10032639"/>
                <a:gd name="connsiteY6885" fmla="*/ 1291127 h 2801577"/>
                <a:gd name="connsiteX6886" fmla="*/ 7944627 w 10032639"/>
                <a:gd name="connsiteY6886" fmla="*/ 1246475 h 2801577"/>
                <a:gd name="connsiteX6887" fmla="*/ 7970551 w 10032639"/>
                <a:gd name="connsiteY6887" fmla="*/ 1201462 h 2801577"/>
                <a:gd name="connsiteX6888" fmla="*/ 7991435 w 10032639"/>
                <a:gd name="connsiteY6888" fmla="*/ 1170133 h 2801577"/>
                <a:gd name="connsiteX6889" fmla="*/ 8012319 w 10032639"/>
                <a:gd name="connsiteY6889" fmla="*/ 1140604 h 2801577"/>
                <a:gd name="connsiteX6890" fmla="*/ 8034643 w 10032639"/>
                <a:gd name="connsiteY6890" fmla="*/ 1111436 h 2801577"/>
                <a:gd name="connsiteX6891" fmla="*/ 8058767 w 10032639"/>
                <a:gd name="connsiteY6891" fmla="*/ 1085508 h 2801577"/>
                <a:gd name="connsiteX6892" fmla="*/ 8083251 w 10032639"/>
                <a:gd name="connsiteY6892" fmla="*/ 1059221 h 2801577"/>
                <a:gd name="connsiteX6893" fmla="*/ 8109176 w 10032639"/>
                <a:gd name="connsiteY6893" fmla="*/ 1036895 h 2801577"/>
                <a:gd name="connsiteX6894" fmla="*/ 8136901 w 10032639"/>
                <a:gd name="connsiteY6894" fmla="*/ 1014208 h 2801577"/>
                <a:gd name="connsiteX6895" fmla="*/ 8162826 w 10032639"/>
                <a:gd name="connsiteY6895" fmla="*/ 995123 h 2801577"/>
                <a:gd name="connsiteX6896" fmla="*/ 8162826 w 10032639"/>
                <a:gd name="connsiteY6896" fmla="*/ 983239 h 2801577"/>
                <a:gd name="connsiteX6897" fmla="*/ 8164626 w 10032639"/>
                <a:gd name="connsiteY6897" fmla="*/ 974597 h 2801577"/>
                <a:gd name="connsiteX6898" fmla="*/ 8169667 w 10032639"/>
                <a:gd name="connsiteY6898" fmla="*/ 969195 h 2801577"/>
                <a:gd name="connsiteX6899" fmla="*/ 8174708 w 10032639"/>
                <a:gd name="connsiteY6899" fmla="*/ 965954 h 2801577"/>
                <a:gd name="connsiteX6900" fmla="*/ 8183349 w 10032639"/>
                <a:gd name="connsiteY6900" fmla="*/ 964154 h 2801577"/>
                <a:gd name="connsiteX6901" fmla="*/ 8204233 w 10032639"/>
                <a:gd name="connsiteY6901" fmla="*/ 946869 h 2801577"/>
                <a:gd name="connsiteX6902" fmla="*/ 8226917 w 10032639"/>
                <a:gd name="connsiteY6902" fmla="*/ 927783 h 2801577"/>
                <a:gd name="connsiteX6903" fmla="*/ 8251041 w 10032639"/>
                <a:gd name="connsiteY6903" fmla="*/ 911939 h 2801577"/>
                <a:gd name="connsiteX6904" fmla="*/ 8276966 w 10032639"/>
                <a:gd name="connsiteY6904" fmla="*/ 894654 h 2801577"/>
                <a:gd name="connsiteX6905" fmla="*/ 8304691 w 10032639"/>
                <a:gd name="connsiteY6905" fmla="*/ 879169 h 2801577"/>
                <a:gd name="connsiteX6906" fmla="*/ 8334216 w 10032639"/>
                <a:gd name="connsiteY6906" fmla="*/ 865125 h 2801577"/>
                <a:gd name="connsiteX6907" fmla="*/ 8363741 w 10032639"/>
                <a:gd name="connsiteY6907" fmla="*/ 851441 h 2801577"/>
                <a:gd name="connsiteX6908" fmla="*/ 8394707 w 10032639"/>
                <a:gd name="connsiteY6908" fmla="*/ 839558 h 2801577"/>
                <a:gd name="connsiteX6909" fmla="*/ 8427833 w 10032639"/>
                <a:gd name="connsiteY6909" fmla="*/ 827315 h 2801577"/>
                <a:gd name="connsiteX6910" fmla="*/ 8460599 w 10032639"/>
                <a:gd name="connsiteY6910" fmla="*/ 816872 h 2801577"/>
                <a:gd name="connsiteX6911" fmla="*/ 8495165 w 10032639"/>
                <a:gd name="connsiteY6911" fmla="*/ 810030 h 2801577"/>
                <a:gd name="connsiteX6912" fmla="*/ 8531531 w 10032639"/>
                <a:gd name="connsiteY6912" fmla="*/ 803188 h 2801577"/>
                <a:gd name="connsiteX6913" fmla="*/ 8569698 w 10032639"/>
                <a:gd name="connsiteY6913" fmla="*/ 799587 h 2801577"/>
                <a:gd name="connsiteX6914" fmla="*/ 8607505 w 10032639"/>
                <a:gd name="connsiteY6914" fmla="*/ 795986 h 2801577"/>
                <a:gd name="connsiteX6915" fmla="*/ 8647472 w 10032639"/>
                <a:gd name="connsiteY6915" fmla="*/ 795986 h 2801577"/>
                <a:gd name="connsiteX6916" fmla="*/ 8689239 w 10032639"/>
                <a:gd name="connsiteY6916" fmla="*/ 795986 h 2801577"/>
                <a:gd name="connsiteX6917" fmla="*/ 8728846 w 10032639"/>
                <a:gd name="connsiteY6917" fmla="*/ 797786 h 2801577"/>
                <a:gd name="connsiteX6918" fmla="*/ 8767013 w 10032639"/>
                <a:gd name="connsiteY6918" fmla="*/ 801387 h 2801577"/>
                <a:gd name="connsiteX6919" fmla="*/ 8805180 w 10032639"/>
                <a:gd name="connsiteY6919" fmla="*/ 810030 h 2801577"/>
                <a:gd name="connsiteX6920" fmla="*/ 8841547 w 10032639"/>
                <a:gd name="connsiteY6920" fmla="*/ 820473 h 2801577"/>
                <a:gd name="connsiteX6921" fmla="*/ 8877913 w 10032639"/>
                <a:gd name="connsiteY6921" fmla="*/ 832356 h 2801577"/>
                <a:gd name="connsiteX6922" fmla="*/ 8908879 w 10032639"/>
                <a:gd name="connsiteY6922" fmla="*/ 848200 h 2801577"/>
                <a:gd name="connsiteX6923" fmla="*/ 8938404 w 10032639"/>
                <a:gd name="connsiteY6923" fmla="*/ 863685 h 2801577"/>
                <a:gd name="connsiteX6924" fmla="*/ 8964328 w 10032639"/>
                <a:gd name="connsiteY6924" fmla="*/ 882770 h 2801577"/>
                <a:gd name="connsiteX6925" fmla="*/ 8967929 w 10032639"/>
                <a:gd name="connsiteY6925" fmla="*/ 886011 h 2801577"/>
                <a:gd name="connsiteX6926" fmla="*/ 8969729 w 10032639"/>
                <a:gd name="connsiteY6926" fmla="*/ 889612 h 2801577"/>
                <a:gd name="connsiteX6927" fmla="*/ 8976571 w 10032639"/>
                <a:gd name="connsiteY6927" fmla="*/ 903296 h 2801577"/>
                <a:gd name="connsiteX6928" fmla="*/ 8983412 w 10032639"/>
                <a:gd name="connsiteY6928" fmla="*/ 915540 h 2801577"/>
                <a:gd name="connsiteX6929" fmla="*/ 8990253 w 10032639"/>
                <a:gd name="connsiteY6929" fmla="*/ 925983 h 2801577"/>
                <a:gd name="connsiteX6930" fmla="*/ 8997454 w 10032639"/>
                <a:gd name="connsiteY6930" fmla="*/ 934625 h 2801577"/>
                <a:gd name="connsiteX6931" fmla="*/ 8998895 w 10032639"/>
                <a:gd name="connsiteY6931" fmla="*/ 938226 h 2801577"/>
                <a:gd name="connsiteX6932" fmla="*/ 9011137 w 10032639"/>
                <a:gd name="connsiteY6932" fmla="*/ 953711 h 2801577"/>
                <a:gd name="connsiteX6933" fmla="*/ 9021579 w 10032639"/>
                <a:gd name="connsiteY6933" fmla="*/ 969195 h 2801577"/>
                <a:gd name="connsiteX6934" fmla="*/ 9028420 w 10032639"/>
                <a:gd name="connsiteY6934" fmla="*/ 962353 h 2801577"/>
                <a:gd name="connsiteX6935" fmla="*/ 9033461 w 10032639"/>
                <a:gd name="connsiteY6935" fmla="*/ 953711 h 2801577"/>
                <a:gd name="connsiteX6936" fmla="*/ 9037061 w 10032639"/>
                <a:gd name="connsiteY6936" fmla="*/ 943268 h 2801577"/>
                <a:gd name="connsiteX6937" fmla="*/ 9037061 w 10032639"/>
                <a:gd name="connsiteY6937" fmla="*/ 931384 h 2801577"/>
                <a:gd name="connsiteX6938" fmla="*/ 9035261 w 10032639"/>
                <a:gd name="connsiteY6938" fmla="*/ 917340 h 2801577"/>
                <a:gd name="connsiteX6939" fmla="*/ 9030220 w 10032639"/>
                <a:gd name="connsiteY6939" fmla="*/ 882770 h 2801577"/>
                <a:gd name="connsiteX6940" fmla="*/ 9028420 w 10032639"/>
                <a:gd name="connsiteY6940" fmla="*/ 853242 h 2801577"/>
                <a:gd name="connsiteX6941" fmla="*/ 9035261 w 10032639"/>
                <a:gd name="connsiteY6941" fmla="*/ 801387 h 2801577"/>
                <a:gd name="connsiteX6942" fmla="*/ 9040662 w 10032639"/>
                <a:gd name="connsiteY6942" fmla="*/ 771859 h 2801577"/>
                <a:gd name="connsiteX6943" fmla="*/ 9043903 w 10032639"/>
                <a:gd name="connsiteY6943" fmla="*/ 740530 h 2801577"/>
                <a:gd name="connsiteX6944" fmla="*/ 9047503 w 10032639"/>
                <a:gd name="connsiteY6944" fmla="*/ 702719 h 2801577"/>
                <a:gd name="connsiteX6945" fmla="*/ 9045703 w 10032639"/>
                <a:gd name="connsiteY6945" fmla="*/ 666348 h 2801577"/>
                <a:gd name="connsiteX6946" fmla="*/ 9038862 w 10032639"/>
                <a:gd name="connsiteY6946" fmla="*/ 671390 h 2801577"/>
                <a:gd name="connsiteX6947" fmla="*/ 9032021 w 10032639"/>
                <a:gd name="connsiteY6947" fmla="*/ 676791 h 2801577"/>
                <a:gd name="connsiteX6948" fmla="*/ 9024819 w 10032639"/>
                <a:gd name="connsiteY6948" fmla="*/ 680032 h 2801577"/>
                <a:gd name="connsiteX6949" fmla="*/ 9017978 w 10032639"/>
                <a:gd name="connsiteY6949" fmla="*/ 681833 h 2801577"/>
                <a:gd name="connsiteX6950" fmla="*/ 9007536 w 10032639"/>
                <a:gd name="connsiteY6950" fmla="*/ 681833 h 2801577"/>
                <a:gd name="connsiteX6951" fmla="*/ 8997454 w 10032639"/>
                <a:gd name="connsiteY6951" fmla="*/ 680032 h 2801577"/>
                <a:gd name="connsiteX6952" fmla="*/ 8990253 w 10032639"/>
                <a:gd name="connsiteY6952" fmla="*/ 678592 h 2801577"/>
                <a:gd name="connsiteX6953" fmla="*/ 8985212 w 10032639"/>
                <a:gd name="connsiteY6953" fmla="*/ 666348 h 2801577"/>
                <a:gd name="connsiteX6954" fmla="*/ 8983412 w 10032639"/>
                <a:gd name="connsiteY6954" fmla="*/ 659506 h 2801577"/>
                <a:gd name="connsiteX6955" fmla="*/ 8981971 w 10032639"/>
                <a:gd name="connsiteY6955" fmla="*/ 650504 h 2801577"/>
                <a:gd name="connsiteX6956" fmla="*/ 8981971 w 10032639"/>
                <a:gd name="connsiteY6956" fmla="*/ 640061 h 2801577"/>
                <a:gd name="connsiteX6957" fmla="*/ 8983412 w 10032639"/>
                <a:gd name="connsiteY6957" fmla="*/ 629978 h 2801577"/>
                <a:gd name="connsiteX6958" fmla="*/ 8987012 w 10032639"/>
                <a:gd name="connsiteY6958" fmla="*/ 624576 h 2801577"/>
                <a:gd name="connsiteX6959" fmla="*/ 8992053 w 10032639"/>
                <a:gd name="connsiteY6959" fmla="*/ 617734 h 2801577"/>
                <a:gd name="connsiteX6960" fmla="*/ 8998895 w 10032639"/>
                <a:gd name="connsiteY6960" fmla="*/ 612333 h 2801577"/>
                <a:gd name="connsiteX6961" fmla="*/ 9007536 w 10032639"/>
                <a:gd name="connsiteY6961" fmla="*/ 609092 h 2801577"/>
                <a:gd name="connsiteX6962" fmla="*/ 9011137 w 10032639"/>
                <a:gd name="connsiteY6962" fmla="*/ 600450 h 2801577"/>
                <a:gd name="connsiteX6963" fmla="*/ 9014737 w 10032639"/>
                <a:gd name="connsiteY6963" fmla="*/ 593247 h 2801577"/>
                <a:gd name="connsiteX6964" fmla="*/ 9019778 w 10032639"/>
                <a:gd name="connsiteY6964" fmla="*/ 586405 h 2801577"/>
                <a:gd name="connsiteX6965" fmla="*/ 9026619 w 10032639"/>
                <a:gd name="connsiteY6965" fmla="*/ 579564 h 2801577"/>
                <a:gd name="connsiteX6966" fmla="*/ 9023379 w 10032639"/>
                <a:gd name="connsiteY6966" fmla="*/ 577763 h 2801577"/>
                <a:gd name="connsiteX6967" fmla="*/ 9009336 w 10032639"/>
                <a:gd name="connsiteY6967" fmla="*/ 579564 h 2801577"/>
                <a:gd name="connsiteX6968" fmla="*/ 8990253 w 10032639"/>
                <a:gd name="connsiteY6968" fmla="*/ 581364 h 2801577"/>
                <a:gd name="connsiteX6969" fmla="*/ 8969729 w 10032639"/>
                <a:gd name="connsiteY6969" fmla="*/ 583165 h 2801577"/>
                <a:gd name="connsiteX6970" fmla="*/ 8942004 w 10032639"/>
                <a:gd name="connsiteY6970" fmla="*/ 581364 h 2801577"/>
                <a:gd name="connsiteX6971" fmla="*/ 8865671 w 10032639"/>
                <a:gd name="connsiteY6971" fmla="*/ 570921 h 2801577"/>
                <a:gd name="connsiteX6972" fmla="*/ 8867471 w 10032639"/>
                <a:gd name="connsiteY6972" fmla="*/ 572722 h 2801577"/>
                <a:gd name="connsiteX6973" fmla="*/ 8867471 w 10032639"/>
                <a:gd name="connsiteY6973" fmla="*/ 577763 h 2801577"/>
                <a:gd name="connsiteX6974" fmla="*/ 8857029 w 10032639"/>
                <a:gd name="connsiteY6974" fmla="*/ 583165 h 2801577"/>
                <a:gd name="connsiteX6975" fmla="*/ 8848388 w 10032639"/>
                <a:gd name="connsiteY6975" fmla="*/ 584965 h 2801577"/>
                <a:gd name="connsiteX6976" fmla="*/ 8841547 w 10032639"/>
                <a:gd name="connsiteY6976" fmla="*/ 584965 h 2801577"/>
                <a:gd name="connsiteX6977" fmla="*/ 8834705 w 10032639"/>
                <a:gd name="connsiteY6977" fmla="*/ 584965 h 2801577"/>
                <a:gd name="connsiteX6978" fmla="*/ 8826064 w 10032639"/>
                <a:gd name="connsiteY6978" fmla="*/ 581364 h 2801577"/>
                <a:gd name="connsiteX6979" fmla="*/ 8817422 w 10032639"/>
                <a:gd name="connsiteY6979" fmla="*/ 577763 h 2801577"/>
                <a:gd name="connsiteX6980" fmla="*/ 8810221 w 10032639"/>
                <a:gd name="connsiteY6980" fmla="*/ 574522 h 2801577"/>
                <a:gd name="connsiteX6981" fmla="*/ 8806980 w 10032639"/>
                <a:gd name="connsiteY6981" fmla="*/ 574522 h 2801577"/>
                <a:gd name="connsiteX6982" fmla="*/ 8803380 w 10032639"/>
                <a:gd name="connsiteY6982" fmla="*/ 576323 h 2801577"/>
                <a:gd name="connsiteX6983" fmla="*/ 8800139 w 10032639"/>
                <a:gd name="connsiteY6983" fmla="*/ 579564 h 2801577"/>
                <a:gd name="connsiteX6984" fmla="*/ 8782496 w 10032639"/>
                <a:gd name="connsiteY6984" fmla="*/ 584965 h 2801577"/>
                <a:gd name="connsiteX6985" fmla="*/ 8765213 w 10032639"/>
                <a:gd name="connsiteY6985" fmla="*/ 586405 h 2801577"/>
                <a:gd name="connsiteX6986" fmla="*/ 8758372 w 10032639"/>
                <a:gd name="connsiteY6986" fmla="*/ 584965 h 2801577"/>
                <a:gd name="connsiteX6987" fmla="*/ 8751530 w 10032639"/>
                <a:gd name="connsiteY6987" fmla="*/ 583165 h 2801577"/>
                <a:gd name="connsiteX6988" fmla="*/ 8744329 w 10032639"/>
                <a:gd name="connsiteY6988" fmla="*/ 579564 h 2801577"/>
                <a:gd name="connsiteX6989" fmla="*/ 8739288 w 10032639"/>
                <a:gd name="connsiteY6989" fmla="*/ 576323 h 2801577"/>
                <a:gd name="connsiteX6990" fmla="*/ 8732447 w 10032639"/>
                <a:gd name="connsiteY6990" fmla="*/ 569121 h 2801577"/>
                <a:gd name="connsiteX6991" fmla="*/ 8727046 w 10032639"/>
                <a:gd name="connsiteY6991" fmla="*/ 560478 h 2801577"/>
                <a:gd name="connsiteX6992" fmla="*/ 8723805 w 10032639"/>
                <a:gd name="connsiteY6992" fmla="*/ 544994 h 2801577"/>
                <a:gd name="connsiteX6993" fmla="*/ 8720205 w 10032639"/>
                <a:gd name="connsiteY6993" fmla="*/ 531310 h 2801577"/>
                <a:gd name="connsiteX6994" fmla="*/ 8720205 w 10032639"/>
                <a:gd name="connsiteY6994" fmla="*/ 520867 h 2801577"/>
                <a:gd name="connsiteX6995" fmla="*/ 8723805 w 10032639"/>
                <a:gd name="connsiteY6995" fmla="*/ 505022 h 2801577"/>
                <a:gd name="connsiteX6996" fmla="*/ 8713364 w 10032639"/>
                <a:gd name="connsiteY6996" fmla="*/ 493139 h 2801577"/>
                <a:gd name="connsiteX6997" fmla="*/ 8708323 w 10032639"/>
                <a:gd name="connsiteY6997" fmla="*/ 482696 h 2801577"/>
                <a:gd name="connsiteX6998" fmla="*/ 8702922 w 10032639"/>
                <a:gd name="connsiteY6998" fmla="*/ 474053 h 2801577"/>
                <a:gd name="connsiteX6999" fmla="*/ 8699681 w 10032639"/>
                <a:gd name="connsiteY6999" fmla="*/ 465411 h 2801577"/>
                <a:gd name="connsiteX7000" fmla="*/ 8697881 w 10032639"/>
                <a:gd name="connsiteY7000" fmla="*/ 456768 h 2801577"/>
                <a:gd name="connsiteX7001" fmla="*/ 8697881 w 10032639"/>
                <a:gd name="connsiteY7001" fmla="*/ 451367 h 2801577"/>
                <a:gd name="connsiteX7002" fmla="*/ 8699681 w 10032639"/>
                <a:gd name="connsiteY7002" fmla="*/ 440924 h 2801577"/>
                <a:gd name="connsiteX7003" fmla="*/ 8702922 w 10032639"/>
                <a:gd name="connsiteY7003" fmla="*/ 434082 h 2801577"/>
                <a:gd name="connsiteX7004" fmla="*/ 8706522 w 10032639"/>
                <a:gd name="connsiteY7004" fmla="*/ 429040 h 2801577"/>
                <a:gd name="connsiteX7005" fmla="*/ 8716964 w 10032639"/>
                <a:gd name="connsiteY7005" fmla="*/ 420398 h 2801577"/>
                <a:gd name="connsiteX7006" fmla="*/ 8727046 w 10032639"/>
                <a:gd name="connsiteY7006" fmla="*/ 411755 h 2801577"/>
                <a:gd name="connsiteX7007" fmla="*/ 8728846 w 10032639"/>
                <a:gd name="connsiteY7007" fmla="*/ 406714 h 2801577"/>
                <a:gd name="connsiteX7008" fmla="*/ 8730647 w 10032639"/>
                <a:gd name="connsiteY7008" fmla="*/ 401312 h 2801577"/>
                <a:gd name="connsiteX7009" fmla="*/ 8730647 w 10032639"/>
                <a:gd name="connsiteY7009" fmla="*/ 396271 h 2801577"/>
                <a:gd name="connsiteX7010" fmla="*/ 8728846 w 10032639"/>
                <a:gd name="connsiteY7010" fmla="*/ 390869 h 2801577"/>
                <a:gd name="connsiteX7011" fmla="*/ 8723805 w 10032639"/>
                <a:gd name="connsiteY7011" fmla="*/ 382227 h 2801577"/>
                <a:gd name="connsiteX7012" fmla="*/ 8715164 w 10032639"/>
                <a:gd name="connsiteY7012" fmla="*/ 375385 h 2801577"/>
                <a:gd name="connsiteX7013" fmla="*/ 8706522 w 10032639"/>
                <a:gd name="connsiteY7013" fmla="*/ 368183 h 2801577"/>
                <a:gd name="connsiteX7014" fmla="*/ 8702922 w 10032639"/>
                <a:gd name="connsiteY7014" fmla="*/ 350898 h 2801577"/>
                <a:gd name="connsiteX7015" fmla="*/ 8699681 w 10032639"/>
                <a:gd name="connsiteY7015" fmla="*/ 328572 h 2801577"/>
                <a:gd name="connsiteX7016" fmla="*/ 8697881 w 10032639"/>
                <a:gd name="connsiteY7016" fmla="*/ 307686 h 2801577"/>
                <a:gd name="connsiteX7017" fmla="*/ 8699681 w 10032639"/>
                <a:gd name="connsiteY7017" fmla="*/ 288600 h 2801577"/>
                <a:gd name="connsiteX7018" fmla="*/ 8701481 w 10032639"/>
                <a:gd name="connsiteY7018" fmla="*/ 269875 h 2801577"/>
                <a:gd name="connsiteX7019" fmla="*/ 8706522 w 10032639"/>
                <a:gd name="connsiteY7019" fmla="*/ 254030 h 2801577"/>
                <a:gd name="connsiteX7020" fmla="*/ 8715164 w 10032639"/>
                <a:gd name="connsiteY7020" fmla="*/ 226302 h 2801577"/>
                <a:gd name="connsiteX7021" fmla="*/ 8723805 w 10032639"/>
                <a:gd name="connsiteY7021" fmla="*/ 209017 h 2801577"/>
                <a:gd name="connsiteX7022" fmla="*/ 8732447 w 10032639"/>
                <a:gd name="connsiteY7022" fmla="*/ 189932 h 2801577"/>
                <a:gd name="connsiteX7023" fmla="*/ 8746129 w 10032639"/>
                <a:gd name="connsiteY7023" fmla="*/ 169046 h 2801577"/>
                <a:gd name="connsiteX7024" fmla="*/ 8730647 w 10032639"/>
                <a:gd name="connsiteY7024" fmla="*/ 144919 h 2801577"/>
                <a:gd name="connsiteX7025" fmla="*/ 8732447 w 10032639"/>
                <a:gd name="connsiteY7025" fmla="*/ 136277 h 2801577"/>
                <a:gd name="connsiteX7026" fmla="*/ 8734247 w 10032639"/>
                <a:gd name="connsiteY7026" fmla="*/ 125834 h 2801577"/>
                <a:gd name="connsiteX7027" fmla="*/ 8739288 w 10032639"/>
                <a:gd name="connsiteY7027" fmla="*/ 115751 h 2801577"/>
                <a:gd name="connsiteX7028" fmla="*/ 8746129 w 10032639"/>
                <a:gd name="connsiteY7028" fmla="*/ 105308 h 2801577"/>
                <a:gd name="connsiteX7029" fmla="*/ 8754771 w 10032639"/>
                <a:gd name="connsiteY7029" fmla="*/ 96305 h 2801577"/>
                <a:gd name="connsiteX7030" fmla="*/ 8765213 w 10032639"/>
                <a:gd name="connsiteY7030" fmla="*/ 91264 h 2801577"/>
                <a:gd name="connsiteX7031" fmla="*/ 8777455 w 10032639"/>
                <a:gd name="connsiteY7031" fmla="*/ 87663 h 2801577"/>
                <a:gd name="connsiteX7032" fmla="*/ 8789697 w 10032639"/>
                <a:gd name="connsiteY7032" fmla="*/ 84422 h 2801577"/>
                <a:gd name="connsiteX7033" fmla="*/ 8803380 w 10032639"/>
                <a:gd name="connsiteY7033" fmla="*/ 84422 h 2801577"/>
                <a:gd name="connsiteX7034" fmla="*/ 8817422 w 10032639"/>
                <a:gd name="connsiteY7034" fmla="*/ 86222 h 2801577"/>
                <a:gd name="connsiteX7035" fmla="*/ 8831105 w 10032639"/>
                <a:gd name="connsiteY7035" fmla="*/ 89463 h 2801577"/>
                <a:gd name="connsiteX7036" fmla="*/ 8845147 w 10032639"/>
                <a:gd name="connsiteY7036" fmla="*/ 96305 h 2801577"/>
                <a:gd name="connsiteX7037" fmla="*/ 8848388 w 10032639"/>
                <a:gd name="connsiteY7037" fmla="*/ 93064 h 2801577"/>
                <a:gd name="connsiteX7038" fmla="*/ 8853789 w 10032639"/>
                <a:gd name="connsiteY7038" fmla="*/ 91264 h 2801577"/>
                <a:gd name="connsiteX7039" fmla="*/ 8938404 w 10032639"/>
                <a:gd name="connsiteY7039" fmla="*/ 79020 h 2801577"/>
                <a:gd name="connsiteX7040" fmla="*/ 9028420 w 10032639"/>
                <a:gd name="connsiteY7040" fmla="*/ 65336 h 2801577"/>
                <a:gd name="connsiteX7041" fmla="*/ 9122037 w 10032639"/>
                <a:gd name="connsiteY7041" fmla="*/ 53093 h 2801577"/>
                <a:gd name="connsiteX7042" fmla="*/ 9158403 w 10032639"/>
                <a:gd name="connsiteY7042" fmla="*/ 49852 h 2801577"/>
                <a:gd name="connsiteX7043" fmla="*/ 9194769 w 10032639"/>
                <a:gd name="connsiteY7043" fmla="*/ 46251 h 2801577"/>
                <a:gd name="connsiteX7044" fmla="*/ 4607584 w 10032639"/>
                <a:gd name="connsiteY7044" fmla="*/ 28575 h 2801577"/>
                <a:gd name="connsiteX7045" fmla="*/ 4630281 w 10032639"/>
                <a:gd name="connsiteY7045" fmla="*/ 28575 h 2801577"/>
                <a:gd name="connsiteX7046" fmla="*/ 4651177 w 10032639"/>
                <a:gd name="connsiteY7046" fmla="*/ 30375 h 2801577"/>
                <a:gd name="connsiteX7047" fmla="*/ 4673514 w 10032639"/>
                <a:gd name="connsiteY7047" fmla="*/ 32175 h 2801577"/>
                <a:gd name="connsiteX7048" fmla="*/ 4694050 w 10032639"/>
                <a:gd name="connsiteY7048" fmla="*/ 35415 h 2801577"/>
                <a:gd name="connsiteX7049" fmla="*/ 4714946 w 10032639"/>
                <a:gd name="connsiteY7049" fmla="*/ 39015 h 2801577"/>
                <a:gd name="connsiteX7050" fmla="*/ 4735842 w 10032639"/>
                <a:gd name="connsiteY7050" fmla="*/ 44055 h 2801577"/>
                <a:gd name="connsiteX7051" fmla="*/ 4756739 w 10032639"/>
                <a:gd name="connsiteY7051" fmla="*/ 50896 h 2801577"/>
                <a:gd name="connsiteX7052" fmla="*/ 4777635 w 10032639"/>
                <a:gd name="connsiteY7052" fmla="*/ 57737 h 2801577"/>
                <a:gd name="connsiteX7053" fmla="*/ 4819067 w 10032639"/>
                <a:gd name="connsiteY7053" fmla="*/ 75377 h 2801577"/>
                <a:gd name="connsiteX7054" fmla="*/ 4834559 w 10032639"/>
                <a:gd name="connsiteY7054" fmla="*/ 73577 h 2801577"/>
                <a:gd name="connsiteX7055" fmla="*/ 4846808 w 10032639"/>
                <a:gd name="connsiteY7055" fmla="*/ 69977 h 2801577"/>
                <a:gd name="connsiteX7056" fmla="*/ 4857256 w 10032639"/>
                <a:gd name="connsiteY7056" fmla="*/ 66377 h 2801577"/>
                <a:gd name="connsiteX7057" fmla="*/ 4869145 w 10032639"/>
                <a:gd name="connsiteY7057" fmla="*/ 66377 h 2801577"/>
                <a:gd name="connsiteX7058" fmla="*/ 4876351 w 10032639"/>
                <a:gd name="connsiteY7058" fmla="*/ 68177 h 2801577"/>
                <a:gd name="connsiteX7059" fmla="*/ 4881395 w 10032639"/>
                <a:gd name="connsiteY7059" fmla="*/ 69977 h 2801577"/>
                <a:gd name="connsiteX7060" fmla="*/ 4888240 w 10032639"/>
                <a:gd name="connsiteY7060" fmla="*/ 75377 h 2801577"/>
                <a:gd name="connsiteX7061" fmla="*/ 4895445 w 10032639"/>
                <a:gd name="connsiteY7061" fmla="*/ 80418 h 2801577"/>
                <a:gd name="connsiteX7062" fmla="*/ 4898688 w 10032639"/>
                <a:gd name="connsiteY7062" fmla="*/ 85818 h 2801577"/>
                <a:gd name="connsiteX7063" fmla="*/ 4902291 w 10032639"/>
                <a:gd name="connsiteY7063" fmla="*/ 103099 h 2801577"/>
                <a:gd name="connsiteX7064" fmla="*/ 4904092 w 10032639"/>
                <a:gd name="connsiteY7064" fmla="*/ 113539 h 2801577"/>
                <a:gd name="connsiteX7065" fmla="*/ 4904092 w 10032639"/>
                <a:gd name="connsiteY7065" fmla="*/ 120379 h 2801577"/>
                <a:gd name="connsiteX7066" fmla="*/ 4898688 w 10032639"/>
                <a:gd name="connsiteY7066" fmla="*/ 123980 h 2801577"/>
                <a:gd name="connsiteX7067" fmla="*/ 4898688 w 10032639"/>
                <a:gd name="connsiteY7067" fmla="*/ 125420 h 2801577"/>
                <a:gd name="connsiteX7068" fmla="*/ 4917783 w 10032639"/>
                <a:gd name="connsiteY7068" fmla="*/ 129020 h 2801577"/>
                <a:gd name="connsiteX7069" fmla="*/ 4926429 w 10032639"/>
                <a:gd name="connsiteY7069" fmla="*/ 132620 h 2801577"/>
                <a:gd name="connsiteX7070" fmla="*/ 4933275 w 10032639"/>
                <a:gd name="connsiteY7070" fmla="*/ 135860 h 2801577"/>
                <a:gd name="connsiteX7071" fmla="*/ 4940120 w 10032639"/>
                <a:gd name="connsiteY7071" fmla="*/ 141260 h 2801577"/>
                <a:gd name="connsiteX7072" fmla="*/ 4943723 w 10032639"/>
                <a:gd name="connsiteY7072" fmla="*/ 146301 h 2801577"/>
                <a:gd name="connsiteX7073" fmla="*/ 4945524 w 10032639"/>
                <a:gd name="connsiteY7073" fmla="*/ 153141 h 2801577"/>
                <a:gd name="connsiteX7074" fmla="*/ 4945524 w 10032639"/>
                <a:gd name="connsiteY7074" fmla="*/ 158541 h 2801577"/>
                <a:gd name="connsiteX7075" fmla="*/ 4954171 w 10032639"/>
                <a:gd name="connsiteY7075" fmla="*/ 154941 h 2801577"/>
                <a:gd name="connsiteX7076" fmla="*/ 4959215 w 10032639"/>
                <a:gd name="connsiteY7076" fmla="*/ 154941 h 2801577"/>
                <a:gd name="connsiteX7077" fmla="*/ 4964619 w 10032639"/>
                <a:gd name="connsiteY7077" fmla="*/ 154941 h 2801577"/>
                <a:gd name="connsiteX7078" fmla="*/ 4969663 w 10032639"/>
                <a:gd name="connsiteY7078" fmla="*/ 156741 h 2801577"/>
                <a:gd name="connsiteX7079" fmla="*/ 4974707 w 10032639"/>
                <a:gd name="connsiteY7079" fmla="*/ 160341 h 2801577"/>
                <a:gd name="connsiteX7080" fmla="*/ 4980111 w 10032639"/>
                <a:gd name="connsiteY7080" fmla="*/ 165381 h 2801577"/>
                <a:gd name="connsiteX7081" fmla="*/ 4985155 w 10032639"/>
                <a:gd name="connsiteY7081" fmla="*/ 170422 h 2801577"/>
                <a:gd name="connsiteX7082" fmla="*/ 4986956 w 10032639"/>
                <a:gd name="connsiteY7082" fmla="*/ 174022 h 2801577"/>
                <a:gd name="connsiteX7083" fmla="*/ 4988757 w 10032639"/>
                <a:gd name="connsiteY7083" fmla="*/ 185902 h 2801577"/>
                <a:gd name="connsiteX7084" fmla="*/ 4990559 w 10032639"/>
                <a:gd name="connsiteY7084" fmla="*/ 196343 h 2801577"/>
                <a:gd name="connsiteX7085" fmla="*/ 4988757 w 10032639"/>
                <a:gd name="connsiteY7085" fmla="*/ 206783 h 2801577"/>
                <a:gd name="connsiteX7086" fmla="*/ 4985155 w 10032639"/>
                <a:gd name="connsiteY7086" fmla="*/ 215424 h 2801577"/>
                <a:gd name="connsiteX7087" fmla="*/ 4980111 w 10032639"/>
                <a:gd name="connsiteY7087" fmla="*/ 225864 h 2801577"/>
                <a:gd name="connsiteX7088" fmla="*/ 4974707 w 10032639"/>
                <a:gd name="connsiteY7088" fmla="*/ 232704 h 2801577"/>
                <a:gd name="connsiteX7089" fmla="*/ 4992360 w 10032639"/>
                <a:gd name="connsiteY7089" fmla="*/ 303988 h 2801577"/>
                <a:gd name="connsiteX7090" fmla="*/ 4993801 w 10032639"/>
                <a:gd name="connsiteY7090" fmla="*/ 312628 h 2801577"/>
                <a:gd name="connsiteX7091" fmla="*/ 4999205 w 10032639"/>
                <a:gd name="connsiteY7091" fmla="*/ 338549 h 2801577"/>
                <a:gd name="connsiteX7092" fmla="*/ 5002448 w 10032639"/>
                <a:gd name="connsiteY7092" fmla="*/ 360870 h 2801577"/>
                <a:gd name="connsiteX7093" fmla="*/ 5007852 w 10032639"/>
                <a:gd name="connsiteY7093" fmla="*/ 378151 h 2801577"/>
                <a:gd name="connsiteX7094" fmla="*/ 5012536 w 10032639"/>
                <a:gd name="connsiteY7094" fmla="*/ 392192 h 2801577"/>
                <a:gd name="connsiteX7095" fmla="*/ 5014337 w 10032639"/>
                <a:gd name="connsiteY7095" fmla="*/ 399032 h 2801577"/>
                <a:gd name="connsiteX7096" fmla="*/ 5016139 w 10032639"/>
                <a:gd name="connsiteY7096" fmla="*/ 407672 h 2801577"/>
                <a:gd name="connsiteX7097" fmla="*/ 5016139 w 10032639"/>
                <a:gd name="connsiteY7097" fmla="*/ 416313 h 2801577"/>
                <a:gd name="connsiteX7098" fmla="*/ 5012536 w 10032639"/>
                <a:gd name="connsiteY7098" fmla="*/ 419913 h 2801577"/>
                <a:gd name="connsiteX7099" fmla="*/ 5011455 w 10032639"/>
                <a:gd name="connsiteY7099" fmla="*/ 424953 h 2801577"/>
                <a:gd name="connsiteX7100" fmla="*/ 5006051 w 10032639"/>
                <a:gd name="connsiteY7100" fmla="*/ 426753 h 2801577"/>
                <a:gd name="connsiteX7101" fmla="*/ 4999205 w 10032639"/>
                <a:gd name="connsiteY7101" fmla="*/ 428553 h 2801577"/>
                <a:gd name="connsiteX7102" fmla="*/ 4995603 w 10032639"/>
                <a:gd name="connsiteY7102" fmla="*/ 449074 h 2801577"/>
                <a:gd name="connsiteX7103" fmla="*/ 4992360 w 10032639"/>
                <a:gd name="connsiteY7103" fmla="*/ 469955 h 2801577"/>
                <a:gd name="connsiteX7104" fmla="*/ 4985155 w 10032639"/>
                <a:gd name="connsiteY7104" fmla="*/ 490836 h 2801577"/>
                <a:gd name="connsiteX7105" fmla="*/ 4978309 w 10032639"/>
                <a:gd name="connsiteY7105" fmla="*/ 511717 h 2801577"/>
                <a:gd name="connsiteX7106" fmla="*/ 4969663 w 10032639"/>
                <a:gd name="connsiteY7106" fmla="*/ 532598 h 2801577"/>
                <a:gd name="connsiteX7107" fmla="*/ 4959215 w 10032639"/>
                <a:gd name="connsiteY7107" fmla="*/ 551319 h 2801577"/>
                <a:gd name="connsiteX7108" fmla="*/ 4947325 w 10032639"/>
                <a:gd name="connsiteY7108" fmla="*/ 568600 h 2801577"/>
                <a:gd name="connsiteX7109" fmla="*/ 4935076 w 10032639"/>
                <a:gd name="connsiteY7109" fmla="*/ 585880 h 2801577"/>
                <a:gd name="connsiteX7110" fmla="*/ 4919584 w 10032639"/>
                <a:gd name="connsiteY7110" fmla="*/ 603161 h 2801577"/>
                <a:gd name="connsiteX7111" fmla="*/ 4904092 w 10032639"/>
                <a:gd name="connsiteY7111" fmla="*/ 619002 h 2801577"/>
                <a:gd name="connsiteX7112" fmla="*/ 4886439 w 10032639"/>
                <a:gd name="connsiteY7112" fmla="*/ 634482 h 2801577"/>
                <a:gd name="connsiteX7113" fmla="*/ 4869145 w 10032639"/>
                <a:gd name="connsiteY7113" fmla="*/ 646723 h 2801577"/>
                <a:gd name="connsiteX7114" fmla="*/ 4851852 w 10032639"/>
                <a:gd name="connsiteY7114" fmla="*/ 658964 h 2801577"/>
                <a:gd name="connsiteX7115" fmla="*/ 4832757 w 10032639"/>
                <a:gd name="connsiteY7115" fmla="*/ 669044 h 2801577"/>
                <a:gd name="connsiteX7116" fmla="*/ 4813662 w 10032639"/>
                <a:gd name="connsiteY7116" fmla="*/ 679485 h 2801577"/>
                <a:gd name="connsiteX7117" fmla="*/ 4793127 w 10032639"/>
                <a:gd name="connsiteY7117" fmla="*/ 686685 h 2801577"/>
                <a:gd name="connsiteX7118" fmla="*/ 4765385 w 10032639"/>
                <a:gd name="connsiteY7118" fmla="*/ 693525 h 2801577"/>
                <a:gd name="connsiteX7119" fmla="*/ 4748092 w 10032639"/>
                <a:gd name="connsiteY7119" fmla="*/ 694965 h 2801577"/>
                <a:gd name="connsiteX7120" fmla="*/ 4727196 w 10032639"/>
                <a:gd name="connsiteY7120" fmla="*/ 694965 h 2801577"/>
                <a:gd name="connsiteX7121" fmla="*/ 4706300 w 10032639"/>
                <a:gd name="connsiteY7121" fmla="*/ 694965 h 2801577"/>
                <a:gd name="connsiteX7122" fmla="*/ 4683962 w 10032639"/>
                <a:gd name="connsiteY7122" fmla="*/ 693525 h 2801577"/>
                <a:gd name="connsiteX7123" fmla="*/ 4640729 w 10032639"/>
                <a:gd name="connsiteY7123" fmla="*/ 688125 h 2801577"/>
                <a:gd name="connsiteX7124" fmla="*/ 4619833 w 10032639"/>
                <a:gd name="connsiteY7124" fmla="*/ 684885 h 2801577"/>
                <a:gd name="connsiteX7125" fmla="*/ 4598937 w 10032639"/>
                <a:gd name="connsiteY7125" fmla="*/ 681285 h 2801577"/>
                <a:gd name="connsiteX7126" fmla="*/ 4578041 w 10032639"/>
                <a:gd name="connsiteY7126" fmla="*/ 674444 h 2801577"/>
                <a:gd name="connsiteX7127" fmla="*/ 4558946 w 10032639"/>
                <a:gd name="connsiteY7127" fmla="*/ 667604 h 2801577"/>
                <a:gd name="connsiteX7128" fmla="*/ 4545256 w 10032639"/>
                <a:gd name="connsiteY7128" fmla="*/ 662204 h 2801577"/>
                <a:gd name="connsiteX7129" fmla="*/ 4533006 w 10032639"/>
                <a:gd name="connsiteY7129" fmla="*/ 655363 h 2801577"/>
                <a:gd name="connsiteX7130" fmla="*/ 4521117 w 10032639"/>
                <a:gd name="connsiteY7130" fmla="*/ 646723 h 2801577"/>
                <a:gd name="connsiteX7131" fmla="*/ 4512470 w 10032639"/>
                <a:gd name="connsiteY7131" fmla="*/ 636283 h 2801577"/>
                <a:gd name="connsiteX7132" fmla="*/ 4493376 w 10032639"/>
                <a:gd name="connsiteY7132" fmla="*/ 632682 h 2801577"/>
                <a:gd name="connsiteX7133" fmla="*/ 4476082 w 10032639"/>
                <a:gd name="connsiteY7133" fmla="*/ 625842 h 2801577"/>
                <a:gd name="connsiteX7134" fmla="*/ 4458789 w 10032639"/>
                <a:gd name="connsiteY7134" fmla="*/ 615402 h 2801577"/>
                <a:gd name="connsiteX7135" fmla="*/ 4441496 w 10032639"/>
                <a:gd name="connsiteY7135" fmla="*/ 603161 h 2801577"/>
                <a:gd name="connsiteX7136" fmla="*/ 4425643 w 10032639"/>
                <a:gd name="connsiteY7136" fmla="*/ 592721 h 2801577"/>
                <a:gd name="connsiteX7137" fmla="*/ 4410151 w 10032639"/>
                <a:gd name="connsiteY7137" fmla="*/ 580840 h 2801577"/>
                <a:gd name="connsiteX7138" fmla="*/ 4396101 w 10032639"/>
                <a:gd name="connsiteY7138" fmla="*/ 567159 h 2801577"/>
                <a:gd name="connsiteX7139" fmla="*/ 4384211 w 10032639"/>
                <a:gd name="connsiteY7139" fmla="*/ 549879 h 2801577"/>
                <a:gd name="connsiteX7140" fmla="*/ 4375565 w 10032639"/>
                <a:gd name="connsiteY7140" fmla="*/ 535838 h 2801577"/>
                <a:gd name="connsiteX7141" fmla="*/ 4366918 w 10032639"/>
                <a:gd name="connsiteY7141" fmla="*/ 520357 h 2801577"/>
                <a:gd name="connsiteX7142" fmla="*/ 4318281 w 10032639"/>
                <a:gd name="connsiteY7142" fmla="*/ 539438 h 2801577"/>
                <a:gd name="connsiteX7143" fmla="*/ 4360073 w 10032639"/>
                <a:gd name="connsiteY7143" fmla="*/ 509917 h 2801577"/>
                <a:gd name="connsiteX7144" fmla="*/ 4344581 w 10032639"/>
                <a:gd name="connsiteY7144" fmla="*/ 473555 h 2801577"/>
                <a:gd name="connsiteX7145" fmla="*/ 4330530 w 10032639"/>
                <a:gd name="connsiteY7145" fmla="*/ 431793 h 2801577"/>
                <a:gd name="connsiteX7146" fmla="*/ 4320082 w 10032639"/>
                <a:gd name="connsiteY7146" fmla="*/ 395792 h 2801577"/>
                <a:gd name="connsiteX7147" fmla="*/ 4315038 w 10032639"/>
                <a:gd name="connsiteY7147" fmla="*/ 359070 h 2801577"/>
                <a:gd name="connsiteX7148" fmla="*/ 4313237 w 10032639"/>
                <a:gd name="connsiteY7148" fmla="*/ 324509 h 2801577"/>
                <a:gd name="connsiteX7149" fmla="*/ 4313237 w 10032639"/>
                <a:gd name="connsiteY7149" fmla="*/ 288147 h 2801577"/>
                <a:gd name="connsiteX7150" fmla="*/ 4316479 w 10032639"/>
                <a:gd name="connsiteY7150" fmla="*/ 265826 h 2801577"/>
                <a:gd name="connsiteX7151" fmla="*/ 4320082 w 10032639"/>
                <a:gd name="connsiteY7151" fmla="*/ 244945 h 2801577"/>
                <a:gd name="connsiteX7152" fmla="*/ 4325486 w 10032639"/>
                <a:gd name="connsiteY7152" fmla="*/ 225864 h 2801577"/>
                <a:gd name="connsiteX7153" fmla="*/ 4330530 w 10032639"/>
                <a:gd name="connsiteY7153" fmla="*/ 206783 h 2801577"/>
                <a:gd name="connsiteX7154" fmla="*/ 4339177 w 10032639"/>
                <a:gd name="connsiteY7154" fmla="*/ 189502 h 2801577"/>
                <a:gd name="connsiteX7155" fmla="*/ 4347823 w 10032639"/>
                <a:gd name="connsiteY7155" fmla="*/ 172222 h 2801577"/>
                <a:gd name="connsiteX7156" fmla="*/ 4360073 w 10032639"/>
                <a:gd name="connsiteY7156" fmla="*/ 156741 h 2801577"/>
                <a:gd name="connsiteX7157" fmla="*/ 4371962 w 10032639"/>
                <a:gd name="connsiteY7157" fmla="*/ 143060 h 2801577"/>
                <a:gd name="connsiteX7158" fmla="*/ 4382410 w 10032639"/>
                <a:gd name="connsiteY7158" fmla="*/ 129020 h 2801577"/>
                <a:gd name="connsiteX7159" fmla="*/ 4396101 w 10032639"/>
                <a:gd name="connsiteY7159" fmla="*/ 115339 h 2801577"/>
                <a:gd name="connsiteX7160" fmla="*/ 4410151 w 10032639"/>
                <a:gd name="connsiteY7160" fmla="*/ 103099 h 2801577"/>
                <a:gd name="connsiteX7161" fmla="*/ 4423842 w 10032639"/>
                <a:gd name="connsiteY7161" fmla="*/ 90858 h 2801577"/>
                <a:gd name="connsiteX7162" fmla="*/ 4439694 w 10032639"/>
                <a:gd name="connsiteY7162" fmla="*/ 80418 h 2801577"/>
                <a:gd name="connsiteX7163" fmla="*/ 4455186 w 10032639"/>
                <a:gd name="connsiteY7163" fmla="*/ 71777 h 2801577"/>
                <a:gd name="connsiteX7164" fmla="*/ 4472479 w 10032639"/>
                <a:gd name="connsiteY7164" fmla="*/ 61337 h 2801577"/>
                <a:gd name="connsiteX7165" fmla="*/ 4491574 w 10032639"/>
                <a:gd name="connsiteY7165" fmla="*/ 54496 h 2801577"/>
                <a:gd name="connsiteX7166" fmla="*/ 4510669 w 10032639"/>
                <a:gd name="connsiteY7166" fmla="*/ 47656 h 2801577"/>
                <a:gd name="connsiteX7167" fmla="*/ 4527962 w 10032639"/>
                <a:gd name="connsiteY7167" fmla="*/ 40815 h 2801577"/>
                <a:gd name="connsiteX7168" fmla="*/ 4547057 w 10032639"/>
                <a:gd name="connsiteY7168" fmla="*/ 35415 h 2801577"/>
                <a:gd name="connsiteX7169" fmla="*/ 4567593 w 10032639"/>
                <a:gd name="connsiteY7169" fmla="*/ 32175 h 2801577"/>
                <a:gd name="connsiteX7170" fmla="*/ 4586688 w 10032639"/>
                <a:gd name="connsiteY7170" fmla="*/ 30375 h 2801577"/>
                <a:gd name="connsiteX7171" fmla="*/ 1284273 w 10032639"/>
                <a:gd name="connsiteY7171" fmla="*/ 0 h 2801577"/>
                <a:gd name="connsiteX7172" fmla="*/ 1296511 w 10032639"/>
                <a:gd name="connsiteY7172" fmla="*/ 0 h 2801577"/>
                <a:gd name="connsiteX7173" fmla="*/ 1308389 w 10032639"/>
                <a:gd name="connsiteY7173" fmla="*/ 1800 h 2801577"/>
                <a:gd name="connsiteX7174" fmla="*/ 1320627 w 10032639"/>
                <a:gd name="connsiteY7174" fmla="*/ 5401 h 2801577"/>
                <a:gd name="connsiteX7175" fmla="*/ 1330705 w 10032639"/>
                <a:gd name="connsiteY7175" fmla="*/ 10441 h 2801577"/>
                <a:gd name="connsiteX7176" fmla="*/ 1341144 w 10032639"/>
                <a:gd name="connsiteY7176" fmla="*/ 19083 h 2801577"/>
                <a:gd name="connsiteX7177" fmla="*/ 1351582 w 10032639"/>
                <a:gd name="connsiteY7177" fmla="*/ 33125 h 2801577"/>
                <a:gd name="connsiteX7178" fmla="*/ 1372458 w 10032639"/>
                <a:gd name="connsiteY7178" fmla="*/ 67330 h 2801577"/>
                <a:gd name="connsiteX7179" fmla="*/ 1381097 w 10032639"/>
                <a:gd name="connsiteY7179" fmla="*/ 77772 h 2801577"/>
                <a:gd name="connsiteX7180" fmla="*/ 1386496 w 10032639"/>
                <a:gd name="connsiteY7180" fmla="*/ 84973 h 2801577"/>
                <a:gd name="connsiteX7181" fmla="*/ 1389736 w 10032639"/>
                <a:gd name="connsiteY7181" fmla="*/ 95414 h 2801577"/>
                <a:gd name="connsiteX7182" fmla="*/ 1393335 w 10032639"/>
                <a:gd name="connsiteY7182" fmla="*/ 105856 h 2801577"/>
                <a:gd name="connsiteX7183" fmla="*/ 1393335 w 10032639"/>
                <a:gd name="connsiteY7183" fmla="*/ 114497 h 2801577"/>
                <a:gd name="connsiteX7184" fmla="*/ 1391535 w 10032639"/>
                <a:gd name="connsiteY7184" fmla="*/ 124939 h 2801577"/>
                <a:gd name="connsiteX7185" fmla="*/ 1387936 w 10032639"/>
                <a:gd name="connsiteY7185" fmla="*/ 133580 h 2801577"/>
                <a:gd name="connsiteX7186" fmla="*/ 1389736 w 10032639"/>
                <a:gd name="connsiteY7186" fmla="*/ 135380 h 2801577"/>
                <a:gd name="connsiteX7187" fmla="*/ 1395135 w 10032639"/>
                <a:gd name="connsiteY7187" fmla="*/ 133580 h 2801577"/>
                <a:gd name="connsiteX7188" fmla="*/ 1412412 w 10032639"/>
                <a:gd name="connsiteY7188" fmla="*/ 133580 h 2801577"/>
                <a:gd name="connsiteX7189" fmla="*/ 1410613 w 10032639"/>
                <a:gd name="connsiteY7189" fmla="*/ 150863 h 2801577"/>
                <a:gd name="connsiteX7190" fmla="*/ 1408813 w 10032639"/>
                <a:gd name="connsiteY7190" fmla="*/ 168145 h 2801577"/>
                <a:gd name="connsiteX7191" fmla="*/ 1408813 w 10032639"/>
                <a:gd name="connsiteY7191" fmla="*/ 178227 h 2801577"/>
                <a:gd name="connsiteX7192" fmla="*/ 1410613 w 10032639"/>
                <a:gd name="connsiteY7192" fmla="*/ 186868 h 2801577"/>
                <a:gd name="connsiteX7193" fmla="*/ 1414212 w 10032639"/>
                <a:gd name="connsiteY7193" fmla="*/ 192269 h 2801577"/>
                <a:gd name="connsiteX7194" fmla="*/ 1422850 w 10032639"/>
                <a:gd name="connsiteY7194" fmla="*/ 204151 h 2801577"/>
                <a:gd name="connsiteX7195" fmla="*/ 1431489 w 10032639"/>
                <a:gd name="connsiteY7195" fmla="*/ 218193 h 2801577"/>
                <a:gd name="connsiteX7196" fmla="*/ 1440128 w 10032639"/>
                <a:gd name="connsiteY7196" fmla="*/ 230435 h 2801577"/>
                <a:gd name="connsiteX7197" fmla="*/ 1443367 w 10032639"/>
                <a:gd name="connsiteY7197" fmla="*/ 233675 h 2801577"/>
                <a:gd name="connsiteX7198" fmla="*/ 1445167 w 10032639"/>
                <a:gd name="connsiteY7198" fmla="*/ 239076 h 2801577"/>
                <a:gd name="connsiteX7199" fmla="*/ 1448766 w 10032639"/>
                <a:gd name="connsiteY7199" fmla="*/ 265000 h 2801577"/>
                <a:gd name="connsiteX7200" fmla="*/ 1455605 w 10032639"/>
                <a:gd name="connsiteY7200" fmla="*/ 290924 h 2801577"/>
                <a:gd name="connsiteX7201" fmla="*/ 1466043 w 10032639"/>
                <a:gd name="connsiteY7201" fmla="*/ 316847 h 2801577"/>
                <a:gd name="connsiteX7202" fmla="*/ 1477922 w 10032639"/>
                <a:gd name="connsiteY7202" fmla="*/ 340971 h 2801577"/>
                <a:gd name="connsiteX7203" fmla="*/ 1500598 w 10032639"/>
                <a:gd name="connsiteY7203" fmla="*/ 396779 h 2801577"/>
                <a:gd name="connsiteX7204" fmla="*/ 1524714 w 10032639"/>
                <a:gd name="connsiteY7204" fmla="*/ 448627 h 2801577"/>
                <a:gd name="connsiteX7205" fmla="*/ 1543791 w 10032639"/>
                <a:gd name="connsiteY7205" fmla="*/ 507316 h 2801577"/>
                <a:gd name="connsiteX7206" fmla="*/ 1562868 w 10032639"/>
                <a:gd name="connsiteY7206" fmla="*/ 566365 h 2801577"/>
                <a:gd name="connsiteX7207" fmla="*/ 1573306 w 10032639"/>
                <a:gd name="connsiteY7207" fmla="*/ 595529 h 2801577"/>
                <a:gd name="connsiteX7208" fmla="*/ 1583745 w 10032639"/>
                <a:gd name="connsiteY7208" fmla="*/ 623253 h 2801577"/>
                <a:gd name="connsiteX7209" fmla="*/ 1595623 w 10032639"/>
                <a:gd name="connsiteY7209" fmla="*/ 649537 h 2801577"/>
                <a:gd name="connsiteX7210" fmla="*/ 1607861 w 10032639"/>
                <a:gd name="connsiteY7210" fmla="*/ 673660 h 2801577"/>
                <a:gd name="connsiteX7211" fmla="*/ 1612900 w 10032639"/>
                <a:gd name="connsiteY7211" fmla="*/ 680501 h 2801577"/>
                <a:gd name="connsiteX7212" fmla="*/ 1619739 w 10032639"/>
                <a:gd name="connsiteY7212" fmla="*/ 687703 h 2801577"/>
                <a:gd name="connsiteX7213" fmla="*/ 1644215 w 10032639"/>
                <a:gd name="connsiteY7213" fmla="*/ 703185 h 2801577"/>
                <a:gd name="connsiteX7214" fmla="*/ 1651054 w 10032639"/>
                <a:gd name="connsiteY7214" fmla="*/ 706425 h 2801577"/>
                <a:gd name="connsiteX7215" fmla="*/ 1651054 w 10032639"/>
                <a:gd name="connsiteY7215" fmla="*/ 715067 h 2801577"/>
                <a:gd name="connsiteX7216" fmla="*/ 1652854 w 10032639"/>
                <a:gd name="connsiteY7216" fmla="*/ 734149 h 2801577"/>
                <a:gd name="connsiteX7217" fmla="*/ 1658253 w 10032639"/>
                <a:gd name="connsiteY7217" fmla="*/ 749632 h 2801577"/>
                <a:gd name="connsiteX7218" fmla="*/ 1661492 w 10032639"/>
                <a:gd name="connsiteY7218" fmla="*/ 755033 h 2801577"/>
                <a:gd name="connsiteX7219" fmla="*/ 1665091 w 10032639"/>
                <a:gd name="connsiteY7219" fmla="*/ 760073 h 2801577"/>
                <a:gd name="connsiteX7220" fmla="*/ 1670131 w 10032639"/>
                <a:gd name="connsiteY7220" fmla="*/ 763674 h 2801577"/>
                <a:gd name="connsiteX7221" fmla="*/ 1675530 w 10032639"/>
                <a:gd name="connsiteY7221" fmla="*/ 766914 h 2801577"/>
                <a:gd name="connsiteX7222" fmla="*/ 1684168 w 10032639"/>
                <a:gd name="connsiteY7222" fmla="*/ 768715 h 2801577"/>
                <a:gd name="connsiteX7223" fmla="*/ 1685968 w 10032639"/>
                <a:gd name="connsiteY7223" fmla="*/ 779156 h 2801577"/>
                <a:gd name="connsiteX7224" fmla="*/ 1691007 w 10032639"/>
                <a:gd name="connsiteY7224" fmla="*/ 798239 h 2801577"/>
                <a:gd name="connsiteX7225" fmla="*/ 1696406 w 10032639"/>
                <a:gd name="connsiteY7225" fmla="*/ 817322 h 2801577"/>
                <a:gd name="connsiteX7226" fmla="*/ 1704685 w 10032639"/>
                <a:gd name="connsiteY7226" fmla="*/ 836405 h 2801577"/>
                <a:gd name="connsiteX7227" fmla="*/ 1711884 w 10032639"/>
                <a:gd name="connsiteY7227" fmla="*/ 850087 h 2801577"/>
                <a:gd name="connsiteX7228" fmla="*/ 1730601 w 10032639"/>
                <a:gd name="connsiteY7228" fmla="*/ 891853 h 2801577"/>
                <a:gd name="connsiteX7229" fmla="*/ 1749678 w 10032639"/>
                <a:gd name="connsiteY7229" fmla="*/ 931819 h 2801577"/>
                <a:gd name="connsiteX7230" fmla="*/ 1774154 w 10032639"/>
                <a:gd name="connsiteY7230" fmla="*/ 988707 h 2801577"/>
                <a:gd name="connsiteX7231" fmla="*/ 1800070 w 10032639"/>
                <a:gd name="connsiteY7231" fmla="*/ 1045956 h 2801577"/>
                <a:gd name="connsiteX7232" fmla="*/ 1834624 w 10032639"/>
                <a:gd name="connsiteY7232" fmla="*/ 1118687 h 2801577"/>
                <a:gd name="connsiteX7233" fmla="*/ 1857300 w 10032639"/>
                <a:gd name="connsiteY7233" fmla="*/ 1165134 h 2801577"/>
                <a:gd name="connsiteX7234" fmla="*/ 1881417 w 10032639"/>
                <a:gd name="connsiteY7234" fmla="*/ 1212301 h 2801577"/>
                <a:gd name="connsiteX7235" fmla="*/ 1910572 w 10032639"/>
                <a:gd name="connsiteY7235" fmla="*/ 1258748 h 2801577"/>
                <a:gd name="connsiteX7236" fmla="*/ 1940087 w 10032639"/>
                <a:gd name="connsiteY7236" fmla="*/ 1305554 h 2801577"/>
                <a:gd name="connsiteX7237" fmla="*/ 1948726 w 10032639"/>
                <a:gd name="connsiteY7237" fmla="*/ 1319597 h 2801577"/>
                <a:gd name="connsiteX7238" fmla="*/ 1962763 w 10032639"/>
                <a:gd name="connsiteY7238" fmla="*/ 1338679 h 2801577"/>
                <a:gd name="connsiteX7239" fmla="*/ 1973202 w 10032639"/>
                <a:gd name="connsiteY7239" fmla="*/ 1352361 h 2801577"/>
                <a:gd name="connsiteX7240" fmla="*/ 1978241 w 10032639"/>
                <a:gd name="connsiteY7240" fmla="*/ 1355962 h 2801577"/>
                <a:gd name="connsiteX7241" fmla="*/ 1981840 w 10032639"/>
                <a:gd name="connsiteY7241" fmla="*/ 1355962 h 2801577"/>
                <a:gd name="connsiteX7242" fmla="*/ 1986880 w 10032639"/>
                <a:gd name="connsiteY7242" fmla="*/ 1352361 h 2801577"/>
                <a:gd name="connsiteX7243" fmla="*/ 1992279 w 10032639"/>
                <a:gd name="connsiteY7243" fmla="*/ 1349121 h 2801577"/>
                <a:gd name="connsiteX7244" fmla="*/ 1997318 w 10032639"/>
                <a:gd name="connsiteY7244" fmla="*/ 1340120 h 2801577"/>
                <a:gd name="connsiteX7245" fmla="*/ 2002357 w 10032639"/>
                <a:gd name="connsiteY7245" fmla="*/ 1330038 h 2801577"/>
                <a:gd name="connsiteX7246" fmla="*/ 2007756 w 10032639"/>
                <a:gd name="connsiteY7246" fmla="*/ 1315996 h 2801577"/>
                <a:gd name="connsiteX7247" fmla="*/ 2010996 w 10032639"/>
                <a:gd name="connsiteY7247" fmla="*/ 1298713 h 2801577"/>
                <a:gd name="connsiteX7248" fmla="*/ 2018195 w 10032639"/>
                <a:gd name="connsiteY7248" fmla="*/ 1272790 h 2801577"/>
                <a:gd name="connsiteX7249" fmla="*/ 2023234 w 10032639"/>
                <a:gd name="connsiteY7249" fmla="*/ 1245065 h 2801577"/>
                <a:gd name="connsiteX7250" fmla="*/ 2028273 w 10032639"/>
                <a:gd name="connsiteY7250" fmla="*/ 1231023 h 2801577"/>
                <a:gd name="connsiteX7251" fmla="*/ 2035112 w 10032639"/>
                <a:gd name="connsiteY7251" fmla="*/ 1219142 h 2801577"/>
                <a:gd name="connsiteX7252" fmla="*/ 2044111 w 10032639"/>
                <a:gd name="connsiteY7252" fmla="*/ 1208700 h 2801577"/>
                <a:gd name="connsiteX7253" fmla="*/ 2055988 w 10032639"/>
                <a:gd name="connsiteY7253" fmla="*/ 1201859 h 2801577"/>
                <a:gd name="connsiteX7254" fmla="*/ 2059588 w 10032639"/>
                <a:gd name="connsiteY7254" fmla="*/ 1182776 h 2801577"/>
                <a:gd name="connsiteX7255" fmla="*/ 2064627 w 10032639"/>
                <a:gd name="connsiteY7255" fmla="*/ 1156492 h 2801577"/>
                <a:gd name="connsiteX7256" fmla="*/ 2070026 w 10032639"/>
                <a:gd name="connsiteY7256" fmla="*/ 1141010 h 2801577"/>
                <a:gd name="connsiteX7257" fmla="*/ 2076865 w 10032639"/>
                <a:gd name="connsiteY7257" fmla="*/ 1128768 h 2801577"/>
                <a:gd name="connsiteX7258" fmla="*/ 2085504 w 10032639"/>
                <a:gd name="connsiteY7258" fmla="*/ 1118687 h 2801577"/>
                <a:gd name="connsiteX7259" fmla="*/ 2097742 w 10032639"/>
                <a:gd name="connsiteY7259" fmla="*/ 1111846 h 2801577"/>
                <a:gd name="connsiteX7260" fmla="*/ 2101342 w 10032639"/>
                <a:gd name="connsiteY7260" fmla="*/ 1092763 h 2801577"/>
                <a:gd name="connsiteX7261" fmla="*/ 2108180 w 10032639"/>
                <a:gd name="connsiteY7261" fmla="*/ 1075480 h 2801577"/>
                <a:gd name="connsiteX7262" fmla="*/ 2116819 w 10032639"/>
                <a:gd name="connsiteY7262" fmla="*/ 1054597 h 2801577"/>
                <a:gd name="connsiteX7263" fmla="*/ 2129057 w 10032639"/>
                <a:gd name="connsiteY7263" fmla="*/ 1033714 h 2801577"/>
                <a:gd name="connsiteX7264" fmla="*/ 2149574 w 10032639"/>
                <a:gd name="connsiteY7264" fmla="*/ 1000949 h 2801577"/>
                <a:gd name="connsiteX7265" fmla="*/ 2160012 w 10032639"/>
                <a:gd name="connsiteY7265" fmla="*/ 980066 h 2801577"/>
                <a:gd name="connsiteX7266" fmla="*/ 2170450 w 10032639"/>
                <a:gd name="connsiteY7266" fmla="*/ 959543 h 2801577"/>
                <a:gd name="connsiteX7267" fmla="*/ 2210044 w 10032639"/>
                <a:gd name="connsiteY7267" fmla="*/ 850087 h 2801577"/>
                <a:gd name="connsiteX7268" fmla="*/ 2249998 w 10032639"/>
                <a:gd name="connsiteY7268" fmla="*/ 734149 h 2801577"/>
                <a:gd name="connsiteX7269" fmla="*/ 2269075 w 10032639"/>
                <a:gd name="connsiteY7269" fmla="*/ 673660 h 2801577"/>
                <a:gd name="connsiteX7270" fmla="*/ 2289951 w 10032639"/>
                <a:gd name="connsiteY7270" fmla="*/ 618212 h 2801577"/>
                <a:gd name="connsiteX7271" fmla="*/ 2310468 w 10032639"/>
                <a:gd name="connsiteY7271" fmla="*/ 568165 h 2801577"/>
                <a:gd name="connsiteX7272" fmla="*/ 2331344 w 10032639"/>
                <a:gd name="connsiteY7272" fmla="*/ 523158 h 2801577"/>
                <a:gd name="connsiteX7273" fmla="*/ 2331344 w 10032639"/>
                <a:gd name="connsiteY7273" fmla="*/ 512717 h 2801577"/>
                <a:gd name="connsiteX7274" fmla="*/ 2331344 w 10032639"/>
                <a:gd name="connsiteY7274" fmla="*/ 502275 h 2801577"/>
                <a:gd name="connsiteX7275" fmla="*/ 2333144 w 10032639"/>
                <a:gd name="connsiteY7275" fmla="*/ 490033 h 2801577"/>
                <a:gd name="connsiteX7276" fmla="*/ 2338183 w 10032639"/>
                <a:gd name="connsiteY7276" fmla="*/ 479592 h 2801577"/>
                <a:gd name="connsiteX7277" fmla="*/ 2346822 w 10032639"/>
                <a:gd name="connsiteY7277" fmla="*/ 460509 h 2801577"/>
                <a:gd name="connsiteX7278" fmla="*/ 2354021 w 10032639"/>
                <a:gd name="connsiteY7278" fmla="*/ 443226 h 2801577"/>
                <a:gd name="connsiteX7279" fmla="*/ 2357260 w 10032639"/>
                <a:gd name="connsiteY7279" fmla="*/ 436385 h 2801577"/>
                <a:gd name="connsiteX7280" fmla="*/ 2359060 w 10032639"/>
                <a:gd name="connsiteY7280" fmla="*/ 432785 h 2801577"/>
                <a:gd name="connsiteX7281" fmla="*/ 2359060 w 10032639"/>
                <a:gd name="connsiteY7281" fmla="*/ 427744 h 2801577"/>
                <a:gd name="connsiteX7282" fmla="*/ 2360859 w 10032639"/>
                <a:gd name="connsiteY7282" fmla="*/ 422703 h 2801577"/>
                <a:gd name="connsiteX7283" fmla="*/ 2365899 w 10032639"/>
                <a:gd name="connsiteY7283" fmla="*/ 417302 h 2801577"/>
                <a:gd name="connsiteX7284" fmla="*/ 2369498 w 10032639"/>
                <a:gd name="connsiteY7284" fmla="*/ 415862 h 2801577"/>
                <a:gd name="connsiteX7285" fmla="*/ 2374537 w 10032639"/>
                <a:gd name="connsiteY7285" fmla="*/ 414062 h 2801577"/>
                <a:gd name="connsiteX7286" fmla="*/ 2379937 w 10032639"/>
                <a:gd name="connsiteY7286" fmla="*/ 414062 h 2801577"/>
                <a:gd name="connsiteX7287" fmla="*/ 2397213 w 10032639"/>
                <a:gd name="connsiteY7287" fmla="*/ 363654 h 2801577"/>
                <a:gd name="connsiteX7288" fmla="*/ 2412691 w 10032639"/>
                <a:gd name="connsiteY7288" fmla="*/ 311807 h 2801577"/>
                <a:gd name="connsiteX7289" fmla="*/ 2429968 w 10032639"/>
                <a:gd name="connsiteY7289" fmla="*/ 263199 h 2801577"/>
                <a:gd name="connsiteX7290" fmla="*/ 2454084 w 10032639"/>
                <a:gd name="connsiteY7290" fmla="*/ 178227 h 2801577"/>
                <a:gd name="connsiteX7291" fmla="*/ 2474961 w 10032639"/>
                <a:gd name="connsiteY7291" fmla="*/ 95414 h 2801577"/>
                <a:gd name="connsiteX7292" fmla="*/ 2476761 w 10032639"/>
                <a:gd name="connsiteY7292" fmla="*/ 88213 h 2801577"/>
                <a:gd name="connsiteX7293" fmla="*/ 2485400 w 10032639"/>
                <a:gd name="connsiteY7293" fmla="*/ 84973 h 2801577"/>
                <a:gd name="connsiteX7294" fmla="*/ 2504476 w 10032639"/>
                <a:gd name="connsiteY7294" fmla="*/ 79572 h 2801577"/>
                <a:gd name="connsiteX7295" fmla="*/ 2521754 w 10032639"/>
                <a:gd name="connsiteY7295" fmla="*/ 76332 h 2801577"/>
                <a:gd name="connsiteX7296" fmla="*/ 2540831 w 10032639"/>
                <a:gd name="connsiteY7296" fmla="*/ 72731 h 2801577"/>
                <a:gd name="connsiteX7297" fmla="*/ 2558108 w 10032639"/>
                <a:gd name="connsiteY7297" fmla="*/ 72731 h 2801577"/>
                <a:gd name="connsiteX7298" fmla="*/ 2627217 w 10032639"/>
                <a:gd name="connsiteY7298" fmla="*/ 72731 h 2801577"/>
                <a:gd name="connsiteX7299" fmla="*/ 2644494 w 10032639"/>
                <a:gd name="connsiteY7299" fmla="*/ 74531 h 2801577"/>
                <a:gd name="connsiteX7300" fmla="*/ 2662131 w 10032639"/>
                <a:gd name="connsiteY7300" fmla="*/ 76332 h 2801577"/>
                <a:gd name="connsiteX7301" fmla="*/ 2696686 w 10032639"/>
                <a:gd name="connsiteY7301" fmla="*/ 76332 h 2801577"/>
                <a:gd name="connsiteX7302" fmla="*/ 2710363 w 10032639"/>
                <a:gd name="connsiteY7302" fmla="*/ 77772 h 2801577"/>
                <a:gd name="connsiteX7303" fmla="*/ 2724041 w 10032639"/>
                <a:gd name="connsiteY7303" fmla="*/ 77772 h 2801577"/>
                <a:gd name="connsiteX7304" fmla="*/ 2738079 w 10032639"/>
                <a:gd name="connsiteY7304" fmla="*/ 74531 h 2801577"/>
                <a:gd name="connsiteX7305" fmla="*/ 2751756 w 10032639"/>
                <a:gd name="connsiteY7305" fmla="*/ 69131 h 2801577"/>
                <a:gd name="connsiteX7306" fmla="*/ 2762195 w 10032639"/>
                <a:gd name="connsiteY7306" fmla="*/ 67330 h 2801577"/>
                <a:gd name="connsiteX7307" fmla="*/ 2774433 w 10032639"/>
                <a:gd name="connsiteY7307" fmla="*/ 65890 h 2801577"/>
                <a:gd name="connsiteX7308" fmla="*/ 2779472 w 10032639"/>
                <a:gd name="connsiteY7308" fmla="*/ 65890 h 2801577"/>
                <a:gd name="connsiteX7309" fmla="*/ 2783072 w 10032639"/>
                <a:gd name="connsiteY7309" fmla="*/ 67330 h 2801577"/>
                <a:gd name="connsiteX7310" fmla="*/ 2786671 w 10032639"/>
                <a:gd name="connsiteY7310" fmla="*/ 69131 h 2801577"/>
                <a:gd name="connsiteX7311" fmla="*/ 2789911 w 10032639"/>
                <a:gd name="connsiteY7311" fmla="*/ 74531 h 2801577"/>
                <a:gd name="connsiteX7312" fmla="*/ 2791710 w 10032639"/>
                <a:gd name="connsiteY7312" fmla="*/ 70931 h 2801577"/>
                <a:gd name="connsiteX7313" fmla="*/ 2793510 w 10032639"/>
                <a:gd name="connsiteY7313" fmla="*/ 69131 h 2801577"/>
                <a:gd name="connsiteX7314" fmla="*/ 2797109 w 10032639"/>
                <a:gd name="connsiteY7314" fmla="*/ 65890 h 2801577"/>
                <a:gd name="connsiteX7315" fmla="*/ 2807547 w 10032639"/>
                <a:gd name="connsiteY7315" fmla="*/ 55449 h 2801577"/>
                <a:gd name="connsiteX7316" fmla="*/ 2826264 w 10032639"/>
                <a:gd name="connsiteY7316" fmla="*/ 76332 h 2801577"/>
                <a:gd name="connsiteX7317" fmla="*/ 2864419 w 10032639"/>
                <a:gd name="connsiteY7317" fmla="*/ 76332 h 2801577"/>
                <a:gd name="connsiteX7318" fmla="*/ 2888535 w 10032639"/>
                <a:gd name="connsiteY7318" fmla="*/ 76332 h 2801577"/>
                <a:gd name="connsiteX7319" fmla="*/ 2913011 w 10032639"/>
                <a:gd name="connsiteY7319" fmla="*/ 74531 h 2801577"/>
                <a:gd name="connsiteX7320" fmla="*/ 2958004 w 10032639"/>
                <a:gd name="connsiteY7320" fmla="*/ 69131 h 2801577"/>
                <a:gd name="connsiteX7321" fmla="*/ 2975280 w 10032639"/>
                <a:gd name="connsiteY7321" fmla="*/ 65890 h 2801577"/>
                <a:gd name="connsiteX7322" fmla="*/ 2988958 w 10032639"/>
                <a:gd name="connsiteY7322" fmla="*/ 58689 h 2801577"/>
                <a:gd name="connsiteX7323" fmla="*/ 3001197 w 10032639"/>
                <a:gd name="connsiteY7323" fmla="*/ 51848 h 2801577"/>
                <a:gd name="connsiteX7324" fmla="*/ 3008035 w 10032639"/>
                <a:gd name="connsiteY7324" fmla="*/ 41766 h 2801577"/>
                <a:gd name="connsiteX7325" fmla="*/ 3013075 w 10032639"/>
                <a:gd name="connsiteY7325" fmla="*/ 34565 h 2801577"/>
                <a:gd name="connsiteX7326" fmla="*/ 3021713 w 10032639"/>
                <a:gd name="connsiteY7326" fmla="*/ 34565 h 2801577"/>
                <a:gd name="connsiteX7327" fmla="*/ 3037551 w 10032639"/>
                <a:gd name="connsiteY7327" fmla="*/ 34565 h 2801577"/>
                <a:gd name="connsiteX7328" fmla="*/ 3051229 w 10032639"/>
                <a:gd name="connsiteY7328" fmla="*/ 38165 h 2801577"/>
                <a:gd name="connsiteX7329" fmla="*/ 3061667 w 10032639"/>
                <a:gd name="connsiteY7329" fmla="*/ 43206 h 2801577"/>
                <a:gd name="connsiteX7330" fmla="*/ 3070306 w 10032639"/>
                <a:gd name="connsiteY7330" fmla="*/ 50408 h 2801577"/>
                <a:gd name="connsiteX7331" fmla="*/ 3073905 w 10032639"/>
                <a:gd name="connsiteY7331" fmla="*/ 57249 h 2801577"/>
                <a:gd name="connsiteX7332" fmla="*/ 3078944 w 10032639"/>
                <a:gd name="connsiteY7332" fmla="*/ 62290 h 2801577"/>
                <a:gd name="connsiteX7333" fmla="*/ 3087943 w 10032639"/>
                <a:gd name="connsiteY7333" fmla="*/ 67330 h 2801577"/>
                <a:gd name="connsiteX7334" fmla="*/ 3098021 w 10032639"/>
                <a:gd name="connsiteY7334" fmla="*/ 62290 h 2801577"/>
                <a:gd name="connsiteX7335" fmla="*/ 3117098 w 10032639"/>
                <a:gd name="connsiteY7335" fmla="*/ 53648 h 2801577"/>
                <a:gd name="connsiteX7336" fmla="*/ 3129336 w 10032639"/>
                <a:gd name="connsiteY7336" fmla="*/ 50408 h 2801577"/>
                <a:gd name="connsiteX7337" fmla="*/ 3137974 w 10032639"/>
                <a:gd name="connsiteY7337" fmla="*/ 46807 h 2801577"/>
                <a:gd name="connsiteX7338" fmla="*/ 3144814 w 10032639"/>
                <a:gd name="connsiteY7338" fmla="*/ 38165 h 2801577"/>
                <a:gd name="connsiteX7339" fmla="*/ 3155252 w 10032639"/>
                <a:gd name="connsiteY7339" fmla="*/ 43206 h 2801577"/>
                <a:gd name="connsiteX7340" fmla="*/ 3168930 w 10032639"/>
                <a:gd name="connsiteY7340" fmla="*/ 48607 h 2801577"/>
                <a:gd name="connsiteX7341" fmla="*/ 3182967 w 10032639"/>
                <a:gd name="connsiteY7341" fmla="*/ 53648 h 2801577"/>
                <a:gd name="connsiteX7342" fmla="*/ 3196645 w 10032639"/>
                <a:gd name="connsiteY7342" fmla="*/ 57249 h 2801577"/>
                <a:gd name="connsiteX7343" fmla="*/ 3212482 w 10032639"/>
                <a:gd name="connsiteY7343" fmla="*/ 58689 h 2801577"/>
                <a:gd name="connsiteX7344" fmla="*/ 3226160 w 10032639"/>
                <a:gd name="connsiteY7344" fmla="*/ 60489 h 2801577"/>
                <a:gd name="connsiteX7345" fmla="*/ 3241638 w 10032639"/>
                <a:gd name="connsiteY7345" fmla="*/ 60489 h 2801577"/>
                <a:gd name="connsiteX7346" fmla="*/ 3255676 w 10032639"/>
                <a:gd name="connsiteY7346" fmla="*/ 60489 h 2801577"/>
                <a:gd name="connsiteX7347" fmla="*/ 3271153 w 10032639"/>
                <a:gd name="connsiteY7347" fmla="*/ 57249 h 2801577"/>
                <a:gd name="connsiteX7348" fmla="*/ 3284831 w 10032639"/>
                <a:gd name="connsiteY7348" fmla="*/ 55449 h 2801577"/>
                <a:gd name="connsiteX7349" fmla="*/ 3298869 w 10032639"/>
                <a:gd name="connsiteY7349" fmla="*/ 50408 h 2801577"/>
                <a:gd name="connsiteX7350" fmla="*/ 3312547 w 10032639"/>
                <a:gd name="connsiteY7350" fmla="*/ 45007 h 2801577"/>
                <a:gd name="connsiteX7351" fmla="*/ 3324784 w 10032639"/>
                <a:gd name="connsiteY7351" fmla="*/ 39966 h 2801577"/>
                <a:gd name="connsiteX7352" fmla="*/ 3350700 w 10032639"/>
                <a:gd name="connsiteY7352" fmla="*/ 24483 h 2801577"/>
                <a:gd name="connsiteX7353" fmla="*/ 3375176 w 10032639"/>
                <a:gd name="connsiteY7353" fmla="*/ 3600 h 2801577"/>
                <a:gd name="connsiteX7354" fmla="*/ 3380215 w 10032639"/>
                <a:gd name="connsiteY7354" fmla="*/ 0 h 2801577"/>
                <a:gd name="connsiteX7355" fmla="*/ 3385615 w 10032639"/>
                <a:gd name="connsiteY7355" fmla="*/ 0 h 2801577"/>
                <a:gd name="connsiteX7356" fmla="*/ 3392454 w 10032639"/>
                <a:gd name="connsiteY7356" fmla="*/ 0 h 2801577"/>
                <a:gd name="connsiteX7357" fmla="*/ 3399292 w 10032639"/>
                <a:gd name="connsiteY7357" fmla="*/ 1800 h 2801577"/>
                <a:gd name="connsiteX7358" fmla="*/ 3409731 w 10032639"/>
                <a:gd name="connsiteY7358" fmla="*/ 7201 h 2801577"/>
                <a:gd name="connsiteX7359" fmla="*/ 3418369 w 10032639"/>
                <a:gd name="connsiteY7359" fmla="*/ 12242 h 2801577"/>
                <a:gd name="connsiteX7360" fmla="*/ 3421609 w 10032639"/>
                <a:gd name="connsiteY7360" fmla="*/ 19083 h 2801577"/>
                <a:gd name="connsiteX7361" fmla="*/ 3425208 w 10032639"/>
                <a:gd name="connsiteY7361" fmla="*/ 34565 h 2801577"/>
                <a:gd name="connsiteX7362" fmla="*/ 3427008 w 10032639"/>
                <a:gd name="connsiteY7362" fmla="*/ 48607 h 2801577"/>
                <a:gd name="connsiteX7363" fmla="*/ 3480640 w 10032639"/>
                <a:gd name="connsiteY7363" fmla="*/ 45007 h 2801577"/>
                <a:gd name="connsiteX7364" fmla="*/ 3537870 w 10032639"/>
                <a:gd name="connsiteY7364" fmla="*/ 43206 h 2801577"/>
                <a:gd name="connsiteX7365" fmla="*/ 3598340 w 10032639"/>
                <a:gd name="connsiteY7365" fmla="*/ 43206 h 2801577"/>
                <a:gd name="connsiteX7366" fmla="*/ 3666010 w 10032639"/>
                <a:gd name="connsiteY7366" fmla="*/ 45007 h 2801577"/>
                <a:gd name="connsiteX7367" fmla="*/ 3722881 w 10032639"/>
                <a:gd name="connsiteY7367" fmla="*/ 50408 h 2801577"/>
                <a:gd name="connsiteX7368" fmla="*/ 3781911 w 10032639"/>
                <a:gd name="connsiteY7368" fmla="*/ 57249 h 2801577"/>
                <a:gd name="connsiteX7369" fmla="*/ 3842381 w 10032639"/>
                <a:gd name="connsiteY7369" fmla="*/ 69131 h 2801577"/>
                <a:gd name="connsiteX7370" fmla="*/ 3906451 w 10032639"/>
                <a:gd name="connsiteY7370" fmla="*/ 84973 h 2801577"/>
                <a:gd name="connsiteX7371" fmla="*/ 3913290 w 10032639"/>
                <a:gd name="connsiteY7371" fmla="*/ 86773 h 2801577"/>
                <a:gd name="connsiteX7372" fmla="*/ 3915089 w 10032639"/>
                <a:gd name="connsiteY7372" fmla="*/ 91814 h 2801577"/>
                <a:gd name="connsiteX7373" fmla="*/ 3918689 w 10032639"/>
                <a:gd name="connsiteY7373" fmla="*/ 98655 h 2801577"/>
                <a:gd name="connsiteX7374" fmla="*/ 3920129 w 10032639"/>
                <a:gd name="connsiteY7374" fmla="*/ 105856 h 2801577"/>
                <a:gd name="connsiteX7375" fmla="*/ 3920129 w 10032639"/>
                <a:gd name="connsiteY7375" fmla="*/ 110897 h 2801577"/>
                <a:gd name="connsiteX7376" fmla="*/ 3918689 w 10032639"/>
                <a:gd name="connsiteY7376" fmla="*/ 116298 h 2801577"/>
                <a:gd name="connsiteX7377" fmla="*/ 3916889 w 10032639"/>
                <a:gd name="connsiteY7377" fmla="*/ 121338 h 2801577"/>
                <a:gd name="connsiteX7378" fmla="*/ 3913290 w 10032639"/>
                <a:gd name="connsiteY7378" fmla="*/ 124939 h 2801577"/>
                <a:gd name="connsiteX7379" fmla="*/ 3906451 w 10032639"/>
                <a:gd name="connsiteY7379" fmla="*/ 129980 h 2801577"/>
                <a:gd name="connsiteX7380" fmla="*/ 3901052 w 10032639"/>
                <a:gd name="connsiteY7380" fmla="*/ 131780 h 2801577"/>
                <a:gd name="connsiteX7381" fmla="*/ 3908251 w 10032639"/>
                <a:gd name="connsiteY7381" fmla="*/ 135380 h 2801577"/>
                <a:gd name="connsiteX7382" fmla="*/ 3916889 w 10032639"/>
                <a:gd name="connsiteY7382" fmla="*/ 140421 h 2801577"/>
                <a:gd name="connsiteX7383" fmla="*/ 3916889 w 10032639"/>
                <a:gd name="connsiteY7383" fmla="*/ 161304 h 2801577"/>
                <a:gd name="connsiteX7384" fmla="*/ 3916889 w 10032639"/>
                <a:gd name="connsiteY7384" fmla="*/ 168145 h 2801577"/>
                <a:gd name="connsiteX7385" fmla="*/ 3913290 w 10032639"/>
                <a:gd name="connsiteY7385" fmla="*/ 171386 h 2801577"/>
                <a:gd name="connsiteX7386" fmla="*/ 3910050 w 10032639"/>
                <a:gd name="connsiteY7386" fmla="*/ 174986 h 2801577"/>
                <a:gd name="connsiteX7387" fmla="*/ 3902851 w 10032639"/>
                <a:gd name="connsiteY7387" fmla="*/ 178227 h 2801577"/>
                <a:gd name="connsiteX7388" fmla="*/ 3910050 w 10032639"/>
                <a:gd name="connsiteY7388" fmla="*/ 199110 h 2801577"/>
                <a:gd name="connsiteX7389" fmla="*/ 3913290 w 10032639"/>
                <a:gd name="connsiteY7389" fmla="*/ 221793 h 2801577"/>
                <a:gd name="connsiteX7390" fmla="*/ 3916889 w 10032639"/>
                <a:gd name="connsiteY7390" fmla="*/ 242316 h 2801577"/>
                <a:gd name="connsiteX7391" fmla="*/ 3916889 w 10032639"/>
                <a:gd name="connsiteY7391" fmla="*/ 263199 h 2801577"/>
                <a:gd name="connsiteX7392" fmla="*/ 3916889 w 10032639"/>
                <a:gd name="connsiteY7392" fmla="*/ 275441 h 2801577"/>
                <a:gd name="connsiteX7393" fmla="*/ 3915089 w 10032639"/>
                <a:gd name="connsiteY7393" fmla="*/ 280482 h 2801577"/>
                <a:gd name="connsiteX7394" fmla="*/ 3911490 w 10032639"/>
                <a:gd name="connsiteY7394" fmla="*/ 287683 h 2801577"/>
                <a:gd name="connsiteX7395" fmla="*/ 3910050 w 10032639"/>
                <a:gd name="connsiteY7395" fmla="*/ 292724 h 2801577"/>
                <a:gd name="connsiteX7396" fmla="*/ 3910050 w 10032639"/>
                <a:gd name="connsiteY7396" fmla="*/ 297765 h 2801577"/>
                <a:gd name="connsiteX7397" fmla="*/ 3902851 w 10032639"/>
                <a:gd name="connsiteY7397" fmla="*/ 348172 h 2801577"/>
                <a:gd name="connsiteX7398" fmla="*/ 3897812 w 10032639"/>
                <a:gd name="connsiteY7398" fmla="*/ 398219 h 2801577"/>
                <a:gd name="connsiteX7399" fmla="*/ 3896012 w 10032639"/>
                <a:gd name="connsiteY7399" fmla="*/ 448627 h 2801577"/>
                <a:gd name="connsiteX7400" fmla="*/ 3897812 w 10032639"/>
                <a:gd name="connsiteY7400" fmla="*/ 500475 h 2801577"/>
                <a:gd name="connsiteX7401" fmla="*/ 3899612 w 10032639"/>
                <a:gd name="connsiteY7401" fmla="*/ 528199 h 2801577"/>
                <a:gd name="connsiteX7402" fmla="*/ 3899612 w 10032639"/>
                <a:gd name="connsiteY7402" fmla="*/ 554123 h 2801577"/>
                <a:gd name="connsiteX7403" fmla="*/ 3897812 w 10032639"/>
                <a:gd name="connsiteY7403" fmla="*/ 580047 h 2801577"/>
                <a:gd name="connsiteX7404" fmla="*/ 3896012 w 10032639"/>
                <a:gd name="connsiteY7404" fmla="*/ 604170 h 2801577"/>
                <a:gd name="connsiteX7405" fmla="*/ 3892413 w 10032639"/>
                <a:gd name="connsiteY7405" fmla="*/ 628654 h 2801577"/>
                <a:gd name="connsiteX7406" fmla="*/ 3887374 w 10032639"/>
                <a:gd name="connsiteY7406" fmla="*/ 650977 h 2801577"/>
                <a:gd name="connsiteX7407" fmla="*/ 3881975 w 10032639"/>
                <a:gd name="connsiteY7407" fmla="*/ 673660 h 2801577"/>
                <a:gd name="connsiteX7408" fmla="*/ 3875136 w 10032639"/>
                <a:gd name="connsiteY7408" fmla="*/ 694544 h 2801577"/>
                <a:gd name="connsiteX7409" fmla="*/ 3870097 w 10032639"/>
                <a:gd name="connsiteY7409" fmla="*/ 704625 h 2801577"/>
                <a:gd name="connsiteX7410" fmla="*/ 3859658 w 10032639"/>
                <a:gd name="connsiteY7410" fmla="*/ 704625 h 2801577"/>
                <a:gd name="connsiteX7411" fmla="*/ 3849220 w 10032639"/>
                <a:gd name="connsiteY7411" fmla="*/ 704625 h 2801577"/>
                <a:gd name="connsiteX7412" fmla="*/ 3838782 w 10032639"/>
                <a:gd name="connsiteY7412" fmla="*/ 703185 h 2801577"/>
                <a:gd name="connsiteX7413" fmla="*/ 3830143 w 10032639"/>
                <a:gd name="connsiteY7413" fmla="*/ 701385 h 2801577"/>
                <a:gd name="connsiteX7414" fmla="*/ 3823304 w 10032639"/>
                <a:gd name="connsiteY7414" fmla="*/ 695984 h 2801577"/>
                <a:gd name="connsiteX7415" fmla="*/ 3818265 w 10032639"/>
                <a:gd name="connsiteY7415" fmla="*/ 689143 h 2801577"/>
                <a:gd name="connsiteX7416" fmla="*/ 3814666 w 10032639"/>
                <a:gd name="connsiteY7416" fmla="*/ 680501 h 2801577"/>
                <a:gd name="connsiteX7417" fmla="*/ 3781911 w 10032639"/>
                <a:gd name="connsiteY7417" fmla="*/ 684102 h 2801577"/>
                <a:gd name="connsiteX7418" fmla="*/ 3752396 w 10032639"/>
                <a:gd name="connsiteY7418" fmla="*/ 684102 h 2801577"/>
                <a:gd name="connsiteX7419" fmla="*/ 3726120 w 10032639"/>
                <a:gd name="connsiteY7419" fmla="*/ 682302 h 2801577"/>
                <a:gd name="connsiteX7420" fmla="*/ 3703804 w 10032639"/>
                <a:gd name="connsiteY7420" fmla="*/ 675461 h 2801577"/>
                <a:gd name="connsiteX7421" fmla="*/ 3698764 w 10032639"/>
                <a:gd name="connsiteY7421" fmla="*/ 690943 h 2801577"/>
                <a:gd name="connsiteX7422" fmla="*/ 3695165 w 10032639"/>
                <a:gd name="connsiteY7422" fmla="*/ 706425 h 2801577"/>
                <a:gd name="connsiteX7423" fmla="*/ 3695165 w 10032639"/>
                <a:gd name="connsiteY7423" fmla="*/ 720467 h 2801577"/>
                <a:gd name="connsiteX7424" fmla="*/ 3695165 w 10032639"/>
                <a:gd name="connsiteY7424" fmla="*/ 732349 h 2801577"/>
                <a:gd name="connsiteX7425" fmla="*/ 3696964 w 10032639"/>
                <a:gd name="connsiteY7425" fmla="*/ 753232 h 2801577"/>
                <a:gd name="connsiteX7426" fmla="*/ 3698764 w 10032639"/>
                <a:gd name="connsiteY7426" fmla="*/ 774115 h 2801577"/>
                <a:gd name="connsiteX7427" fmla="*/ 3698764 w 10032639"/>
                <a:gd name="connsiteY7427" fmla="*/ 815522 h 2801577"/>
                <a:gd name="connsiteX7428" fmla="*/ 3698764 w 10032639"/>
                <a:gd name="connsiteY7428" fmla="*/ 827763 h 2801577"/>
                <a:gd name="connsiteX7429" fmla="*/ 3696964 w 10032639"/>
                <a:gd name="connsiteY7429" fmla="*/ 840005 h 2801577"/>
                <a:gd name="connsiteX7430" fmla="*/ 3691565 w 10032639"/>
                <a:gd name="connsiteY7430" fmla="*/ 864129 h 2801577"/>
                <a:gd name="connsiteX7431" fmla="*/ 3690126 w 10032639"/>
                <a:gd name="connsiteY7431" fmla="*/ 870970 h 2801577"/>
                <a:gd name="connsiteX7432" fmla="*/ 3684727 w 10032639"/>
                <a:gd name="connsiteY7432" fmla="*/ 893293 h 2801577"/>
                <a:gd name="connsiteX7433" fmla="*/ 3684727 w 10032639"/>
                <a:gd name="connsiteY7433" fmla="*/ 914176 h 2801577"/>
                <a:gd name="connsiteX7434" fmla="*/ 3679688 w 10032639"/>
                <a:gd name="connsiteY7434" fmla="*/ 936860 h 2801577"/>
                <a:gd name="connsiteX7435" fmla="*/ 3677888 w 10032639"/>
                <a:gd name="connsiteY7435" fmla="*/ 945501 h 2801577"/>
                <a:gd name="connsiteX7436" fmla="*/ 3679688 w 10032639"/>
                <a:gd name="connsiteY7436" fmla="*/ 952342 h 2801577"/>
                <a:gd name="connsiteX7437" fmla="*/ 3681487 w 10032639"/>
                <a:gd name="connsiteY7437" fmla="*/ 966384 h 2801577"/>
                <a:gd name="connsiteX7438" fmla="*/ 3682927 w 10032639"/>
                <a:gd name="connsiteY7438" fmla="*/ 978266 h 2801577"/>
                <a:gd name="connsiteX7439" fmla="*/ 3684727 w 10032639"/>
                <a:gd name="connsiteY7439" fmla="*/ 1002389 h 2801577"/>
                <a:gd name="connsiteX7440" fmla="*/ 3677888 w 10032639"/>
                <a:gd name="connsiteY7440" fmla="*/ 1038755 h 2801577"/>
                <a:gd name="connsiteX7441" fmla="*/ 3676088 w 10032639"/>
                <a:gd name="connsiteY7441" fmla="*/ 1073680 h 2801577"/>
                <a:gd name="connsiteX7442" fmla="*/ 3674288 w 10032639"/>
                <a:gd name="connsiteY7442" fmla="*/ 1106445 h 2801577"/>
                <a:gd name="connsiteX7443" fmla="*/ 3676088 w 10032639"/>
                <a:gd name="connsiteY7443" fmla="*/ 1139210 h 2801577"/>
                <a:gd name="connsiteX7444" fmla="*/ 3676088 w 10032639"/>
                <a:gd name="connsiteY7444" fmla="*/ 1179176 h 2801577"/>
                <a:gd name="connsiteX7445" fmla="*/ 3674288 w 10032639"/>
                <a:gd name="connsiteY7445" fmla="*/ 1215541 h 2801577"/>
                <a:gd name="connsiteX7446" fmla="*/ 3669249 w 10032639"/>
                <a:gd name="connsiteY7446" fmla="*/ 1288272 h 2801577"/>
                <a:gd name="connsiteX7447" fmla="*/ 3662410 w 10032639"/>
                <a:gd name="connsiteY7447" fmla="*/ 1378285 h 2801577"/>
                <a:gd name="connsiteX7448" fmla="*/ 3651972 w 10032639"/>
                <a:gd name="connsiteY7448" fmla="*/ 1471899 h 2801577"/>
                <a:gd name="connsiteX7449" fmla="*/ 3655571 w 10032639"/>
                <a:gd name="connsiteY7449" fmla="*/ 1471899 h 2801577"/>
                <a:gd name="connsiteX7450" fmla="*/ 3651972 w 10032639"/>
                <a:gd name="connsiteY7450" fmla="*/ 1475500 h 2801577"/>
                <a:gd name="connsiteX7451" fmla="*/ 3653771 w 10032639"/>
                <a:gd name="connsiteY7451" fmla="*/ 1478740 h 2801577"/>
                <a:gd name="connsiteX7452" fmla="*/ 3650172 w 10032639"/>
                <a:gd name="connsiteY7452" fmla="*/ 1476940 h 2801577"/>
                <a:gd name="connsiteX7453" fmla="*/ 3645133 w 10032639"/>
                <a:gd name="connsiteY7453" fmla="*/ 1518706 h 2801577"/>
                <a:gd name="connsiteX7454" fmla="*/ 3641533 w 10032639"/>
                <a:gd name="connsiteY7454" fmla="*/ 1544630 h 2801577"/>
                <a:gd name="connsiteX7455" fmla="*/ 3639734 w 10032639"/>
                <a:gd name="connsiteY7455" fmla="*/ 1572354 h 2801577"/>
                <a:gd name="connsiteX7456" fmla="*/ 3638294 w 10032639"/>
                <a:gd name="connsiteY7456" fmla="*/ 1601879 h 2801577"/>
                <a:gd name="connsiteX7457" fmla="*/ 3638294 w 10032639"/>
                <a:gd name="connsiteY7457" fmla="*/ 1631043 h 2801577"/>
                <a:gd name="connsiteX7458" fmla="*/ 3641533 w 10032639"/>
                <a:gd name="connsiteY7458" fmla="*/ 1695132 h 2801577"/>
                <a:gd name="connsiteX7459" fmla="*/ 3648732 w 10032639"/>
                <a:gd name="connsiteY7459" fmla="*/ 1764623 h 2801577"/>
                <a:gd name="connsiteX7460" fmla="*/ 3686526 w 10032639"/>
                <a:gd name="connsiteY7460" fmla="*/ 1783346 h 2801577"/>
                <a:gd name="connsiteX7461" fmla="*/ 3682927 w 10032639"/>
                <a:gd name="connsiteY7461" fmla="*/ 1797388 h 2801577"/>
                <a:gd name="connsiteX7462" fmla="*/ 3677888 w 10032639"/>
                <a:gd name="connsiteY7462" fmla="*/ 1807829 h 2801577"/>
                <a:gd name="connsiteX7463" fmla="*/ 3669249 w 10032639"/>
                <a:gd name="connsiteY7463" fmla="*/ 1816110 h 2801577"/>
                <a:gd name="connsiteX7464" fmla="*/ 3662410 w 10032639"/>
                <a:gd name="connsiteY7464" fmla="*/ 1819711 h 2801577"/>
                <a:gd name="connsiteX7465" fmla="*/ 3653771 w 10032639"/>
                <a:gd name="connsiteY7465" fmla="*/ 1821511 h 2801577"/>
                <a:gd name="connsiteX7466" fmla="*/ 3651972 w 10032639"/>
                <a:gd name="connsiteY7466" fmla="*/ 1821511 h 2801577"/>
                <a:gd name="connsiteX7467" fmla="*/ 3655571 w 10032639"/>
                <a:gd name="connsiteY7467" fmla="*/ 1838794 h 2801577"/>
                <a:gd name="connsiteX7468" fmla="*/ 3658811 w 10032639"/>
                <a:gd name="connsiteY7468" fmla="*/ 1854636 h 2801577"/>
                <a:gd name="connsiteX7469" fmla="*/ 3658811 w 10032639"/>
                <a:gd name="connsiteY7469" fmla="*/ 1868318 h 2801577"/>
                <a:gd name="connsiteX7470" fmla="*/ 3657371 w 10032639"/>
                <a:gd name="connsiteY7470" fmla="*/ 1882360 h 2801577"/>
                <a:gd name="connsiteX7471" fmla="*/ 3653771 w 10032639"/>
                <a:gd name="connsiteY7471" fmla="*/ 1910084 h 2801577"/>
                <a:gd name="connsiteX7472" fmla="*/ 3648732 w 10032639"/>
                <a:gd name="connsiteY7472" fmla="*/ 1941049 h 2801577"/>
                <a:gd name="connsiteX7473" fmla="*/ 3646933 w 10032639"/>
                <a:gd name="connsiteY7473" fmla="*/ 1949690 h 2801577"/>
                <a:gd name="connsiteX7474" fmla="*/ 3643333 w 10032639"/>
                <a:gd name="connsiteY7474" fmla="*/ 1968773 h 2801577"/>
                <a:gd name="connsiteX7475" fmla="*/ 3641533 w 10032639"/>
                <a:gd name="connsiteY7475" fmla="*/ 1987856 h 2801577"/>
                <a:gd name="connsiteX7476" fmla="*/ 3639734 w 10032639"/>
                <a:gd name="connsiteY7476" fmla="*/ 1996497 h 2801577"/>
                <a:gd name="connsiteX7477" fmla="*/ 3641533 w 10032639"/>
                <a:gd name="connsiteY7477" fmla="*/ 2006939 h 2801577"/>
                <a:gd name="connsiteX7478" fmla="*/ 3643333 w 10032639"/>
                <a:gd name="connsiteY7478" fmla="*/ 2015580 h 2801577"/>
                <a:gd name="connsiteX7479" fmla="*/ 3648732 w 10032639"/>
                <a:gd name="connsiteY7479" fmla="*/ 2026022 h 2801577"/>
                <a:gd name="connsiteX7480" fmla="*/ 3650172 w 10032639"/>
                <a:gd name="connsiteY7480" fmla="*/ 2034663 h 2801577"/>
                <a:gd name="connsiteX7481" fmla="*/ 3650172 w 10032639"/>
                <a:gd name="connsiteY7481" fmla="*/ 2041504 h 2801577"/>
                <a:gd name="connsiteX7482" fmla="*/ 3650172 w 10032639"/>
                <a:gd name="connsiteY7482" fmla="*/ 2048345 h 2801577"/>
                <a:gd name="connsiteX7483" fmla="*/ 3648732 w 10032639"/>
                <a:gd name="connsiteY7483" fmla="*/ 2053746 h 2801577"/>
                <a:gd name="connsiteX7484" fmla="*/ 3645133 w 10032639"/>
                <a:gd name="connsiteY7484" fmla="*/ 2058787 h 2801577"/>
                <a:gd name="connsiteX7485" fmla="*/ 3639734 w 10032639"/>
                <a:gd name="connsiteY7485" fmla="*/ 2063827 h 2801577"/>
                <a:gd name="connsiteX7486" fmla="*/ 3634695 w 10032639"/>
                <a:gd name="connsiteY7486" fmla="*/ 2067428 h 2801577"/>
                <a:gd name="connsiteX7487" fmla="*/ 3627856 w 10032639"/>
                <a:gd name="connsiteY7487" fmla="*/ 2071028 h 2801577"/>
                <a:gd name="connsiteX7488" fmla="*/ 3626056 w 10032639"/>
                <a:gd name="connsiteY7488" fmla="*/ 2072469 h 2801577"/>
                <a:gd name="connsiteX7489" fmla="*/ 3624256 w 10032639"/>
                <a:gd name="connsiteY7489" fmla="*/ 2077869 h 2801577"/>
                <a:gd name="connsiteX7490" fmla="*/ 3626056 w 10032639"/>
                <a:gd name="connsiteY7490" fmla="*/ 2087951 h 2801577"/>
                <a:gd name="connsiteX7491" fmla="*/ 3627856 w 10032639"/>
                <a:gd name="connsiteY7491" fmla="*/ 2095152 h 2801577"/>
                <a:gd name="connsiteX7492" fmla="*/ 3631095 w 10032639"/>
                <a:gd name="connsiteY7492" fmla="*/ 2095152 h 2801577"/>
                <a:gd name="connsiteX7493" fmla="*/ 3641533 w 10032639"/>
                <a:gd name="connsiteY7493" fmla="*/ 2100193 h 2801577"/>
                <a:gd name="connsiteX7494" fmla="*/ 3646933 w 10032639"/>
                <a:gd name="connsiteY7494" fmla="*/ 2103793 h 2801577"/>
                <a:gd name="connsiteX7495" fmla="*/ 3650172 w 10032639"/>
                <a:gd name="connsiteY7495" fmla="*/ 2110634 h 2801577"/>
                <a:gd name="connsiteX7496" fmla="*/ 3651972 w 10032639"/>
                <a:gd name="connsiteY7496" fmla="*/ 2117475 h 2801577"/>
                <a:gd name="connsiteX7497" fmla="*/ 3650172 w 10032639"/>
                <a:gd name="connsiteY7497" fmla="*/ 2126477 h 2801577"/>
                <a:gd name="connsiteX7498" fmla="*/ 3651972 w 10032639"/>
                <a:gd name="connsiteY7498" fmla="*/ 2133318 h 2801577"/>
                <a:gd name="connsiteX7499" fmla="*/ 3651972 w 10032639"/>
                <a:gd name="connsiteY7499" fmla="*/ 2141959 h 2801577"/>
                <a:gd name="connsiteX7500" fmla="*/ 3650172 w 10032639"/>
                <a:gd name="connsiteY7500" fmla="*/ 2150600 h 2801577"/>
                <a:gd name="connsiteX7501" fmla="*/ 3648732 w 10032639"/>
                <a:gd name="connsiteY7501" fmla="*/ 2154201 h 2801577"/>
                <a:gd name="connsiteX7502" fmla="*/ 3645133 w 10032639"/>
                <a:gd name="connsiteY7502" fmla="*/ 2159241 h 2801577"/>
                <a:gd name="connsiteX7503" fmla="*/ 3641533 w 10032639"/>
                <a:gd name="connsiteY7503" fmla="*/ 2164642 h 2801577"/>
                <a:gd name="connsiteX7504" fmla="*/ 3638294 w 10032639"/>
                <a:gd name="connsiteY7504" fmla="*/ 2169683 h 2801577"/>
                <a:gd name="connsiteX7505" fmla="*/ 3650172 w 10032639"/>
                <a:gd name="connsiteY7505" fmla="*/ 2162842 h 2801577"/>
                <a:gd name="connsiteX7506" fmla="*/ 3658811 w 10032639"/>
                <a:gd name="connsiteY7506" fmla="*/ 2173284 h 2801577"/>
                <a:gd name="connsiteX7507" fmla="*/ 3669249 w 10032639"/>
                <a:gd name="connsiteY7507" fmla="*/ 2188766 h 2801577"/>
                <a:gd name="connsiteX7508" fmla="*/ 3681487 w 10032639"/>
                <a:gd name="connsiteY7508" fmla="*/ 2204248 h 2801577"/>
                <a:gd name="connsiteX7509" fmla="*/ 3682927 w 10032639"/>
                <a:gd name="connsiteY7509" fmla="*/ 2207489 h 2801577"/>
                <a:gd name="connsiteX7510" fmla="*/ 3684727 w 10032639"/>
                <a:gd name="connsiteY7510" fmla="*/ 2212889 h 2801577"/>
                <a:gd name="connsiteX7511" fmla="*/ 3688326 w 10032639"/>
                <a:gd name="connsiteY7511" fmla="*/ 2216130 h 2801577"/>
                <a:gd name="connsiteX7512" fmla="*/ 3698764 w 10032639"/>
                <a:gd name="connsiteY7512" fmla="*/ 2223331 h 2801577"/>
                <a:gd name="connsiteX7513" fmla="*/ 3722881 w 10032639"/>
                <a:gd name="connsiteY7513" fmla="*/ 2221531 h 2801577"/>
                <a:gd name="connsiteX7514" fmla="*/ 3743757 w 10032639"/>
                <a:gd name="connsiteY7514" fmla="*/ 2223331 h 2801577"/>
                <a:gd name="connsiteX7515" fmla="*/ 3762834 w 10032639"/>
                <a:gd name="connsiteY7515" fmla="*/ 2226571 h 2801577"/>
                <a:gd name="connsiteX7516" fmla="*/ 3778312 w 10032639"/>
                <a:gd name="connsiteY7516" fmla="*/ 2233413 h 2801577"/>
                <a:gd name="connsiteX7517" fmla="*/ 3809626 w 10032639"/>
                <a:gd name="connsiteY7517" fmla="*/ 2252855 h 2801577"/>
                <a:gd name="connsiteX7518" fmla="*/ 3835182 w 10032639"/>
                <a:gd name="connsiteY7518" fmla="*/ 2270138 h 2801577"/>
                <a:gd name="connsiteX7519" fmla="*/ 3842381 w 10032639"/>
                <a:gd name="connsiteY7519" fmla="*/ 2276979 h 2801577"/>
                <a:gd name="connsiteX7520" fmla="*/ 3849220 w 10032639"/>
                <a:gd name="connsiteY7520" fmla="*/ 2280580 h 2801577"/>
                <a:gd name="connsiteX7521" fmla="*/ 3856059 w 10032639"/>
                <a:gd name="connsiteY7521" fmla="*/ 2282020 h 2801577"/>
                <a:gd name="connsiteX7522" fmla="*/ 3862898 w 10032639"/>
                <a:gd name="connsiteY7522" fmla="*/ 2282020 h 2801577"/>
                <a:gd name="connsiteX7523" fmla="*/ 3871537 w 10032639"/>
                <a:gd name="connsiteY7523" fmla="*/ 2287421 h 2801577"/>
                <a:gd name="connsiteX7524" fmla="*/ 3876936 w 10032639"/>
                <a:gd name="connsiteY7524" fmla="*/ 2291021 h 2801577"/>
                <a:gd name="connsiteX7525" fmla="*/ 3880535 w 10032639"/>
                <a:gd name="connsiteY7525" fmla="*/ 2296062 h 2801577"/>
                <a:gd name="connsiteX7526" fmla="*/ 3885574 w 10032639"/>
                <a:gd name="connsiteY7526" fmla="*/ 2304703 h 2801577"/>
                <a:gd name="connsiteX7527" fmla="*/ 3889174 w 10032639"/>
                <a:gd name="connsiteY7527" fmla="*/ 2313344 h 2801577"/>
                <a:gd name="connsiteX7528" fmla="*/ 3897812 w 10032639"/>
                <a:gd name="connsiteY7528" fmla="*/ 2311544 h 2801577"/>
                <a:gd name="connsiteX7529" fmla="*/ 3904651 w 10032639"/>
                <a:gd name="connsiteY7529" fmla="*/ 2311544 h 2801577"/>
                <a:gd name="connsiteX7530" fmla="*/ 3911490 w 10032639"/>
                <a:gd name="connsiteY7530" fmla="*/ 2311544 h 2801577"/>
                <a:gd name="connsiteX7531" fmla="*/ 3916889 w 10032639"/>
                <a:gd name="connsiteY7531" fmla="*/ 2315145 h 2801577"/>
                <a:gd name="connsiteX7532" fmla="*/ 3920129 w 10032639"/>
                <a:gd name="connsiteY7532" fmla="*/ 2318385 h 2801577"/>
                <a:gd name="connsiteX7533" fmla="*/ 3923728 w 10032639"/>
                <a:gd name="connsiteY7533" fmla="*/ 2321986 h 2801577"/>
                <a:gd name="connsiteX7534" fmla="*/ 3923728 w 10032639"/>
                <a:gd name="connsiteY7534" fmla="*/ 2327026 h 2801577"/>
                <a:gd name="connsiteX7535" fmla="*/ 3925528 w 10032639"/>
                <a:gd name="connsiteY7535" fmla="*/ 2332427 h 2801577"/>
                <a:gd name="connsiteX7536" fmla="*/ 3925528 w 10032639"/>
                <a:gd name="connsiteY7536" fmla="*/ 2363392 h 2801577"/>
                <a:gd name="connsiteX7537" fmla="*/ 3921928 w 10032639"/>
                <a:gd name="connsiteY7537" fmla="*/ 2366992 h 2801577"/>
                <a:gd name="connsiteX7538" fmla="*/ 3916889 w 10032639"/>
                <a:gd name="connsiteY7538" fmla="*/ 2375634 h 2801577"/>
                <a:gd name="connsiteX7539" fmla="*/ 3908251 w 10032639"/>
                <a:gd name="connsiteY7539" fmla="*/ 2382475 h 2801577"/>
                <a:gd name="connsiteX7540" fmla="*/ 3899612 w 10032639"/>
                <a:gd name="connsiteY7540" fmla="*/ 2389316 h 2801577"/>
                <a:gd name="connsiteX7541" fmla="*/ 3887374 w 10032639"/>
                <a:gd name="connsiteY7541" fmla="*/ 2396517 h 2801577"/>
                <a:gd name="connsiteX7542" fmla="*/ 3883774 w 10032639"/>
                <a:gd name="connsiteY7542" fmla="*/ 2398317 h 2801577"/>
                <a:gd name="connsiteX7543" fmla="*/ 3880535 w 10032639"/>
                <a:gd name="connsiteY7543" fmla="*/ 2403358 h 2801577"/>
                <a:gd name="connsiteX7544" fmla="*/ 3875136 w 10032639"/>
                <a:gd name="connsiteY7544" fmla="*/ 2415600 h 2801577"/>
                <a:gd name="connsiteX7545" fmla="*/ 3880535 w 10032639"/>
                <a:gd name="connsiteY7545" fmla="*/ 2432882 h 2801577"/>
                <a:gd name="connsiteX7546" fmla="*/ 3883774 w 10032639"/>
                <a:gd name="connsiteY7546" fmla="*/ 2450165 h 2801577"/>
                <a:gd name="connsiteX7547" fmla="*/ 3883774 w 10032639"/>
                <a:gd name="connsiteY7547" fmla="*/ 2467447 h 2801577"/>
                <a:gd name="connsiteX7548" fmla="*/ 3881975 w 10032639"/>
                <a:gd name="connsiteY7548" fmla="*/ 2486530 h 2801577"/>
                <a:gd name="connsiteX7549" fmla="*/ 3875136 w 10032639"/>
                <a:gd name="connsiteY7549" fmla="*/ 2527936 h 2801577"/>
                <a:gd name="connsiteX7550" fmla="*/ 3866497 w 10032639"/>
                <a:gd name="connsiteY7550" fmla="*/ 2567902 h 2801577"/>
                <a:gd name="connsiteX7551" fmla="*/ 3870097 w 10032639"/>
                <a:gd name="connsiteY7551" fmla="*/ 2617950 h 2801577"/>
                <a:gd name="connsiteX7552" fmla="*/ 3875136 w 10032639"/>
                <a:gd name="connsiteY7552" fmla="*/ 2670158 h 2801577"/>
                <a:gd name="connsiteX7553" fmla="*/ 3876936 w 10032639"/>
                <a:gd name="connsiteY7553" fmla="*/ 2687440 h 2801577"/>
                <a:gd name="connsiteX7554" fmla="*/ 3875136 w 10032639"/>
                <a:gd name="connsiteY7554" fmla="*/ 2702922 h 2801577"/>
                <a:gd name="connsiteX7555" fmla="*/ 3875136 w 10032639"/>
                <a:gd name="connsiteY7555" fmla="*/ 2718405 h 2801577"/>
                <a:gd name="connsiteX7556" fmla="*/ 3871537 w 10032639"/>
                <a:gd name="connsiteY7556" fmla="*/ 2732447 h 2801577"/>
                <a:gd name="connsiteX7557" fmla="*/ 3866497 w 10032639"/>
                <a:gd name="connsiteY7557" fmla="*/ 2758371 h 2801577"/>
                <a:gd name="connsiteX7558" fmla="*/ 3859658 w 10032639"/>
                <a:gd name="connsiteY7558" fmla="*/ 2777093 h 2801577"/>
                <a:gd name="connsiteX7559" fmla="*/ 3854259 w 10032639"/>
                <a:gd name="connsiteY7559" fmla="*/ 2787535 h 2801577"/>
                <a:gd name="connsiteX7560" fmla="*/ 3843821 w 10032639"/>
                <a:gd name="connsiteY7560" fmla="*/ 2787535 h 2801577"/>
                <a:gd name="connsiteX7561" fmla="*/ 3831943 w 10032639"/>
                <a:gd name="connsiteY7561" fmla="*/ 2786095 h 2801577"/>
                <a:gd name="connsiteX7562" fmla="*/ 3819705 w 10032639"/>
                <a:gd name="connsiteY7562" fmla="*/ 2784294 h 2801577"/>
                <a:gd name="connsiteX7563" fmla="*/ 3807827 w 10032639"/>
                <a:gd name="connsiteY7563" fmla="*/ 2780694 h 2801577"/>
                <a:gd name="connsiteX7564" fmla="*/ 3799188 w 10032639"/>
                <a:gd name="connsiteY7564" fmla="*/ 2775653 h 2801577"/>
                <a:gd name="connsiteX7565" fmla="*/ 3790549 w 10032639"/>
                <a:gd name="connsiteY7565" fmla="*/ 2768452 h 2801577"/>
                <a:gd name="connsiteX7566" fmla="*/ 3783711 w 10032639"/>
                <a:gd name="connsiteY7566" fmla="*/ 2759811 h 2801577"/>
                <a:gd name="connsiteX7567" fmla="*/ 3778312 w 10032639"/>
                <a:gd name="connsiteY7567" fmla="*/ 2749729 h 2801577"/>
                <a:gd name="connsiteX7568" fmla="*/ 3773272 w 10032639"/>
                <a:gd name="connsiteY7568" fmla="*/ 2739288 h 2801577"/>
                <a:gd name="connsiteX7569" fmla="*/ 3767873 w 10032639"/>
                <a:gd name="connsiteY7569" fmla="*/ 2746129 h 2801577"/>
                <a:gd name="connsiteX7570" fmla="*/ 3762834 w 10032639"/>
                <a:gd name="connsiteY7570" fmla="*/ 2752970 h 2801577"/>
                <a:gd name="connsiteX7571" fmla="*/ 3757435 w 10032639"/>
                <a:gd name="connsiteY7571" fmla="*/ 2759811 h 2801577"/>
                <a:gd name="connsiteX7572" fmla="*/ 3750596 w 10032639"/>
                <a:gd name="connsiteY7572" fmla="*/ 2765212 h 2801577"/>
                <a:gd name="connsiteX7573" fmla="*/ 3738358 w 10032639"/>
                <a:gd name="connsiteY7573" fmla="*/ 2772053 h 2801577"/>
                <a:gd name="connsiteX7574" fmla="*/ 3726120 w 10032639"/>
                <a:gd name="connsiteY7574" fmla="*/ 2775653 h 2801577"/>
                <a:gd name="connsiteX7575" fmla="*/ 3710642 w 10032639"/>
                <a:gd name="connsiteY7575" fmla="*/ 2778894 h 2801577"/>
                <a:gd name="connsiteX7576" fmla="*/ 3695165 w 10032639"/>
                <a:gd name="connsiteY7576" fmla="*/ 2778894 h 2801577"/>
                <a:gd name="connsiteX7577" fmla="*/ 3681487 w 10032639"/>
                <a:gd name="connsiteY7577" fmla="*/ 2780694 h 2801577"/>
                <a:gd name="connsiteX7578" fmla="*/ 3666010 w 10032639"/>
                <a:gd name="connsiteY7578" fmla="*/ 2780694 h 2801577"/>
                <a:gd name="connsiteX7579" fmla="*/ 3648732 w 10032639"/>
                <a:gd name="connsiteY7579" fmla="*/ 2778894 h 2801577"/>
                <a:gd name="connsiteX7580" fmla="*/ 3631095 w 10032639"/>
                <a:gd name="connsiteY7580" fmla="*/ 2775653 h 2801577"/>
                <a:gd name="connsiteX7581" fmla="*/ 3617417 w 10032639"/>
                <a:gd name="connsiteY7581" fmla="*/ 2773853 h 2801577"/>
                <a:gd name="connsiteX7582" fmla="*/ 3605180 w 10032639"/>
                <a:gd name="connsiteY7582" fmla="*/ 2772053 h 2801577"/>
                <a:gd name="connsiteX7583" fmla="*/ 3577464 w 10032639"/>
                <a:gd name="connsiteY7583" fmla="*/ 2772053 h 2801577"/>
                <a:gd name="connsiteX7584" fmla="*/ 3536071 w 10032639"/>
                <a:gd name="connsiteY7584" fmla="*/ 2772053 h 2801577"/>
                <a:gd name="connsiteX7585" fmla="*/ 3491078 w 10032639"/>
                <a:gd name="connsiteY7585" fmla="*/ 2775653 h 2801577"/>
                <a:gd name="connsiteX7586" fmla="*/ 3465162 w 10032639"/>
                <a:gd name="connsiteY7586" fmla="*/ 2777093 h 2801577"/>
                <a:gd name="connsiteX7587" fmla="*/ 3440686 w 10032639"/>
                <a:gd name="connsiteY7587" fmla="*/ 2778894 h 2801577"/>
                <a:gd name="connsiteX7588" fmla="*/ 3397493 w 10032639"/>
                <a:gd name="connsiteY7588" fmla="*/ 2778894 h 2801577"/>
                <a:gd name="connsiteX7589" fmla="*/ 3357899 w 10032639"/>
                <a:gd name="connsiteY7589" fmla="*/ 2778894 h 2801577"/>
                <a:gd name="connsiteX7590" fmla="*/ 3340262 w 10032639"/>
                <a:gd name="connsiteY7590" fmla="*/ 2777093 h 2801577"/>
                <a:gd name="connsiteX7591" fmla="*/ 3324784 w 10032639"/>
                <a:gd name="connsiteY7591" fmla="*/ 2775653 h 2801577"/>
                <a:gd name="connsiteX7592" fmla="*/ 3310747 w 10032639"/>
                <a:gd name="connsiteY7592" fmla="*/ 2775653 h 2801577"/>
                <a:gd name="connsiteX7593" fmla="*/ 3295269 w 10032639"/>
                <a:gd name="connsiteY7593" fmla="*/ 2777093 h 2801577"/>
                <a:gd name="connsiteX7594" fmla="*/ 3277992 w 10032639"/>
                <a:gd name="connsiteY7594" fmla="*/ 2780694 h 2801577"/>
                <a:gd name="connsiteX7595" fmla="*/ 3258915 w 10032639"/>
                <a:gd name="connsiteY7595" fmla="*/ 2786095 h 2801577"/>
                <a:gd name="connsiteX7596" fmla="*/ 3255676 w 10032639"/>
                <a:gd name="connsiteY7596" fmla="*/ 2787535 h 2801577"/>
                <a:gd name="connsiteX7597" fmla="*/ 3245237 w 10032639"/>
                <a:gd name="connsiteY7597" fmla="*/ 2786095 h 2801577"/>
                <a:gd name="connsiteX7598" fmla="*/ 3234799 w 10032639"/>
                <a:gd name="connsiteY7598" fmla="*/ 2782494 h 2801577"/>
                <a:gd name="connsiteX7599" fmla="*/ 3224361 w 10032639"/>
                <a:gd name="connsiteY7599" fmla="*/ 2778894 h 2801577"/>
                <a:gd name="connsiteX7600" fmla="*/ 3215722 w 10032639"/>
                <a:gd name="connsiteY7600" fmla="*/ 2772053 h 2801577"/>
                <a:gd name="connsiteX7601" fmla="*/ 3129336 w 10032639"/>
                <a:gd name="connsiteY7601" fmla="*/ 2772053 h 2801577"/>
                <a:gd name="connsiteX7602" fmla="*/ 3047989 w 10032639"/>
                <a:gd name="connsiteY7602" fmla="*/ 2775653 h 2801577"/>
                <a:gd name="connsiteX7603" fmla="*/ 2971681 w 10032639"/>
                <a:gd name="connsiteY7603" fmla="*/ 2780694 h 2801577"/>
                <a:gd name="connsiteX7604" fmla="*/ 2897173 w 10032639"/>
                <a:gd name="connsiteY7604" fmla="*/ 2787535 h 2801577"/>
                <a:gd name="connsiteX7605" fmla="*/ 2816186 w 10032639"/>
                <a:gd name="connsiteY7605" fmla="*/ 2792936 h 2801577"/>
                <a:gd name="connsiteX7606" fmla="*/ 2734480 w 10032639"/>
                <a:gd name="connsiteY7606" fmla="*/ 2796536 h 2801577"/>
                <a:gd name="connsiteX7607" fmla="*/ 2731240 w 10032639"/>
                <a:gd name="connsiteY7607" fmla="*/ 2801577 h 2801577"/>
                <a:gd name="connsiteX7608" fmla="*/ 2732679 w 10032639"/>
                <a:gd name="connsiteY7608" fmla="*/ 2796536 h 2801577"/>
                <a:gd name="connsiteX7609" fmla="*/ 2632616 w 10032639"/>
                <a:gd name="connsiteY7609" fmla="*/ 2796536 h 2801577"/>
                <a:gd name="connsiteX7610" fmla="*/ 2539031 w 10032639"/>
                <a:gd name="connsiteY7610" fmla="*/ 2794736 h 2801577"/>
                <a:gd name="connsiteX7611" fmla="*/ 2527153 w 10032639"/>
                <a:gd name="connsiteY7611" fmla="*/ 2794736 h 2801577"/>
                <a:gd name="connsiteX7612" fmla="*/ 2523553 w 10032639"/>
                <a:gd name="connsiteY7612" fmla="*/ 2775653 h 2801577"/>
                <a:gd name="connsiteX7613" fmla="*/ 2519954 w 10032639"/>
                <a:gd name="connsiteY7613" fmla="*/ 2739288 h 2801577"/>
                <a:gd name="connsiteX7614" fmla="*/ 2519954 w 10032639"/>
                <a:gd name="connsiteY7614" fmla="*/ 2720205 h 2801577"/>
                <a:gd name="connsiteX7615" fmla="*/ 2521754 w 10032639"/>
                <a:gd name="connsiteY7615" fmla="*/ 2701122 h 2801577"/>
                <a:gd name="connsiteX7616" fmla="*/ 2519954 w 10032639"/>
                <a:gd name="connsiteY7616" fmla="*/ 2685640 h 2801577"/>
                <a:gd name="connsiteX7617" fmla="*/ 2518514 w 10032639"/>
                <a:gd name="connsiteY7617" fmla="*/ 2670158 h 2801577"/>
                <a:gd name="connsiteX7618" fmla="*/ 2514915 w 10032639"/>
                <a:gd name="connsiteY7618" fmla="*/ 2652515 h 2801577"/>
                <a:gd name="connsiteX7619" fmla="*/ 2509515 w 10032639"/>
                <a:gd name="connsiteY7619" fmla="*/ 2633432 h 2801577"/>
                <a:gd name="connsiteX7620" fmla="*/ 2506276 w 10032639"/>
                <a:gd name="connsiteY7620" fmla="*/ 2622990 h 2801577"/>
                <a:gd name="connsiteX7621" fmla="*/ 2518514 w 10032639"/>
                <a:gd name="connsiteY7621" fmla="*/ 2616149 h 2801577"/>
                <a:gd name="connsiteX7622" fmla="*/ 2519954 w 10032639"/>
                <a:gd name="connsiteY7622" fmla="*/ 2612909 h 2801577"/>
                <a:gd name="connsiteX7623" fmla="*/ 2519954 w 10032639"/>
                <a:gd name="connsiteY7623" fmla="*/ 2600667 h 2801577"/>
                <a:gd name="connsiteX7624" fmla="*/ 2519954 w 10032639"/>
                <a:gd name="connsiteY7624" fmla="*/ 2590226 h 2801577"/>
                <a:gd name="connsiteX7625" fmla="*/ 2519954 w 10032639"/>
                <a:gd name="connsiteY7625" fmla="*/ 2578344 h 2801577"/>
                <a:gd name="connsiteX7626" fmla="*/ 2525353 w 10032639"/>
                <a:gd name="connsiteY7626" fmla="*/ 2553860 h 2801577"/>
                <a:gd name="connsiteX7627" fmla="*/ 2525353 w 10032639"/>
                <a:gd name="connsiteY7627" fmla="*/ 2547019 h 2801577"/>
                <a:gd name="connsiteX7628" fmla="*/ 2527153 w 10032639"/>
                <a:gd name="connsiteY7628" fmla="*/ 2540178 h 2801577"/>
                <a:gd name="connsiteX7629" fmla="*/ 2530393 w 10032639"/>
                <a:gd name="connsiteY7629" fmla="*/ 2531537 h 2801577"/>
                <a:gd name="connsiteX7630" fmla="*/ 2532192 w 10032639"/>
                <a:gd name="connsiteY7630" fmla="*/ 2527936 h 2801577"/>
                <a:gd name="connsiteX7631" fmla="*/ 2532192 w 10032639"/>
                <a:gd name="connsiteY7631" fmla="*/ 2522896 h 2801577"/>
                <a:gd name="connsiteX7632" fmla="*/ 2533992 w 10032639"/>
                <a:gd name="connsiteY7632" fmla="*/ 2517495 h 2801577"/>
                <a:gd name="connsiteX7633" fmla="*/ 2535791 w 10032639"/>
                <a:gd name="connsiteY7633" fmla="*/ 2507053 h 2801577"/>
                <a:gd name="connsiteX7634" fmla="*/ 2537231 w 10032639"/>
                <a:gd name="connsiteY7634" fmla="*/ 2498412 h 2801577"/>
                <a:gd name="connsiteX7635" fmla="*/ 2537231 w 10032639"/>
                <a:gd name="connsiteY7635" fmla="*/ 2493371 h 2801577"/>
                <a:gd name="connsiteX7636" fmla="*/ 2537231 w 10032639"/>
                <a:gd name="connsiteY7636" fmla="*/ 2489771 h 2801577"/>
                <a:gd name="connsiteX7637" fmla="*/ 2533992 w 10032639"/>
                <a:gd name="connsiteY7637" fmla="*/ 2479329 h 2801577"/>
                <a:gd name="connsiteX7638" fmla="*/ 2532192 w 10032639"/>
                <a:gd name="connsiteY7638" fmla="*/ 2469248 h 2801577"/>
                <a:gd name="connsiteX7639" fmla="*/ 2532192 w 10032639"/>
                <a:gd name="connsiteY7639" fmla="*/ 2450165 h 2801577"/>
                <a:gd name="connsiteX7640" fmla="*/ 2537231 w 10032639"/>
                <a:gd name="connsiteY7640" fmla="*/ 2403358 h 2801577"/>
                <a:gd name="connsiteX7641" fmla="*/ 2537231 w 10032639"/>
                <a:gd name="connsiteY7641" fmla="*/ 2380674 h 2801577"/>
                <a:gd name="connsiteX7642" fmla="*/ 2535791 w 10032639"/>
                <a:gd name="connsiteY7642" fmla="*/ 2356551 h 2801577"/>
                <a:gd name="connsiteX7643" fmla="*/ 2535791 w 10032639"/>
                <a:gd name="connsiteY7643" fmla="*/ 2334228 h 2801577"/>
                <a:gd name="connsiteX7644" fmla="*/ 2537231 w 10032639"/>
                <a:gd name="connsiteY7644" fmla="*/ 2309744 h 2801577"/>
                <a:gd name="connsiteX7645" fmla="*/ 2542630 w 10032639"/>
                <a:gd name="connsiteY7645" fmla="*/ 2285620 h 2801577"/>
                <a:gd name="connsiteX7646" fmla="*/ 2553069 w 10032639"/>
                <a:gd name="connsiteY7646" fmla="*/ 2261497 h 2801577"/>
                <a:gd name="connsiteX7647" fmla="*/ 2554508 w 10032639"/>
                <a:gd name="connsiteY7647" fmla="*/ 2256096 h 2801577"/>
                <a:gd name="connsiteX7648" fmla="*/ 2559908 w 10032639"/>
                <a:gd name="connsiteY7648" fmla="*/ 2252855 h 2801577"/>
                <a:gd name="connsiteX7649" fmla="*/ 2575385 w 10032639"/>
                <a:gd name="connsiteY7649" fmla="*/ 2245654 h 2801577"/>
                <a:gd name="connsiteX7650" fmla="*/ 2590863 w 10032639"/>
                <a:gd name="connsiteY7650" fmla="*/ 2238813 h 2801577"/>
                <a:gd name="connsiteX7651" fmla="*/ 2606340 w 10032639"/>
                <a:gd name="connsiteY7651" fmla="*/ 2233413 h 2801577"/>
                <a:gd name="connsiteX7652" fmla="*/ 2622178 w 10032639"/>
                <a:gd name="connsiteY7652" fmla="*/ 2228372 h 2801577"/>
                <a:gd name="connsiteX7653" fmla="*/ 2639454 w 10032639"/>
                <a:gd name="connsiteY7653" fmla="*/ 2224771 h 2801577"/>
                <a:gd name="connsiteX7654" fmla="*/ 2654932 w 10032639"/>
                <a:gd name="connsiteY7654" fmla="*/ 2224771 h 2801577"/>
                <a:gd name="connsiteX7655" fmla="*/ 2672569 w 10032639"/>
                <a:gd name="connsiteY7655" fmla="*/ 2223331 h 2801577"/>
                <a:gd name="connsiteX7656" fmla="*/ 2689487 w 10032639"/>
                <a:gd name="connsiteY7656" fmla="*/ 2224771 h 2801577"/>
                <a:gd name="connsiteX7657" fmla="*/ 2725841 w 10032639"/>
                <a:gd name="connsiteY7657" fmla="*/ 2224771 h 2801577"/>
                <a:gd name="connsiteX7658" fmla="*/ 2760395 w 10032639"/>
                <a:gd name="connsiteY7658" fmla="*/ 2223331 h 2801577"/>
                <a:gd name="connsiteX7659" fmla="*/ 2791710 w 10032639"/>
                <a:gd name="connsiteY7659" fmla="*/ 2217930 h 2801577"/>
                <a:gd name="connsiteX7660" fmla="*/ 2821225 w 10032639"/>
                <a:gd name="connsiteY7660" fmla="*/ 2211089 h 2801577"/>
                <a:gd name="connsiteX7661" fmla="*/ 2826264 w 10032639"/>
                <a:gd name="connsiteY7661" fmla="*/ 2198847 h 2801577"/>
                <a:gd name="connsiteX7662" fmla="*/ 2828065 w 10032639"/>
                <a:gd name="connsiteY7662" fmla="*/ 2192006 h 2801577"/>
                <a:gd name="connsiteX7663" fmla="*/ 2829864 w 10032639"/>
                <a:gd name="connsiteY7663" fmla="*/ 2186966 h 2801577"/>
                <a:gd name="connsiteX7664" fmla="*/ 2836703 w 10032639"/>
                <a:gd name="connsiteY7664" fmla="*/ 2178324 h 2801577"/>
                <a:gd name="connsiteX7665" fmla="*/ 2831664 w 10032639"/>
                <a:gd name="connsiteY7665" fmla="*/ 2169683 h 2801577"/>
                <a:gd name="connsiteX7666" fmla="*/ 2828065 w 10032639"/>
                <a:gd name="connsiteY7666" fmla="*/ 2161042 h 2801577"/>
                <a:gd name="connsiteX7667" fmla="*/ 2823025 w 10032639"/>
                <a:gd name="connsiteY7667" fmla="*/ 2152400 h 2801577"/>
                <a:gd name="connsiteX7668" fmla="*/ 2816186 w 10032639"/>
                <a:gd name="connsiteY7668" fmla="*/ 2145559 h 2801577"/>
                <a:gd name="connsiteX7669" fmla="*/ 2807547 w 10032639"/>
                <a:gd name="connsiteY7669" fmla="*/ 2141959 h 2801577"/>
                <a:gd name="connsiteX7670" fmla="*/ 2807547 w 10032639"/>
                <a:gd name="connsiteY7670" fmla="*/ 2133318 h 2801577"/>
                <a:gd name="connsiteX7671" fmla="*/ 2808988 w 10032639"/>
                <a:gd name="connsiteY7671" fmla="*/ 2122876 h 2801577"/>
                <a:gd name="connsiteX7672" fmla="*/ 2812587 w 10032639"/>
                <a:gd name="connsiteY7672" fmla="*/ 2114235 h 2801577"/>
                <a:gd name="connsiteX7673" fmla="*/ 2817626 w 10032639"/>
                <a:gd name="connsiteY7673" fmla="*/ 2107034 h 2801577"/>
                <a:gd name="connsiteX7674" fmla="*/ 2826264 w 10032639"/>
                <a:gd name="connsiteY7674" fmla="*/ 2100193 h 2801577"/>
                <a:gd name="connsiteX7675" fmla="*/ 2824825 w 10032639"/>
                <a:gd name="connsiteY7675" fmla="*/ 2095152 h 2801577"/>
                <a:gd name="connsiteX7676" fmla="*/ 2823025 w 10032639"/>
                <a:gd name="connsiteY7676" fmla="*/ 2089751 h 2801577"/>
                <a:gd name="connsiteX7677" fmla="*/ 2823025 w 10032639"/>
                <a:gd name="connsiteY7677" fmla="*/ 1838794 h 2801577"/>
                <a:gd name="connsiteX7678" fmla="*/ 2824825 w 10032639"/>
                <a:gd name="connsiteY7678" fmla="*/ 1703774 h 2801577"/>
                <a:gd name="connsiteX7679" fmla="*/ 2826264 w 10032639"/>
                <a:gd name="connsiteY7679" fmla="*/ 1565153 h 2801577"/>
                <a:gd name="connsiteX7680" fmla="*/ 2826264 w 10032639"/>
                <a:gd name="connsiteY7680" fmla="*/ 1428333 h 2801577"/>
                <a:gd name="connsiteX7681" fmla="*/ 2824825 w 10032639"/>
                <a:gd name="connsiteY7681" fmla="*/ 1293313 h 2801577"/>
                <a:gd name="connsiteX7682" fmla="*/ 2821225 w 10032639"/>
                <a:gd name="connsiteY7682" fmla="*/ 1161893 h 2801577"/>
                <a:gd name="connsiteX7683" fmla="*/ 2816186 w 10032639"/>
                <a:gd name="connsiteY7683" fmla="*/ 1030114 h 2801577"/>
                <a:gd name="connsiteX7684" fmla="*/ 2817626 w 10032639"/>
                <a:gd name="connsiteY7684" fmla="*/ 992308 h 2801577"/>
                <a:gd name="connsiteX7685" fmla="*/ 2823025 w 10032639"/>
                <a:gd name="connsiteY7685" fmla="*/ 955942 h 2801577"/>
                <a:gd name="connsiteX7686" fmla="*/ 2831664 w 10032639"/>
                <a:gd name="connsiteY7686" fmla="*/ 919577 h 2801577"/>
                <a:gd name="connsiteX7687" fmla="*/ 2843542 w 10032639"/>
                <a:gd name="connsiteY7687" fmla="*/ 883212 h 2801577"/>
                <a:gd name="connsiteX7688" fmla="*/ 2850381 w 10032639"/>
                <a:gd name="connsiteY7688" fmla="*/ 856928 h 2801577"/>
                <a:gd name="connsiteX7689" fmla="*/ 2853980 w 10032639"/>
                <a:gd name="connsiteY7689" fmla="*/ 831364 h 2801577"/>
                <a:gd name="connsiteX7690" fmla="*/ 2853980 w 10032639"/>
                <a:gd name="connsiteY7690" fmla="*/ 806880 h 2801577"/>
                <a:gd name="connsiteX7691" fmla="*/ 2848941 w 10032639"/>
                <a:gd name="connsiteY7691" fmla="*/ 780956 h 2801577"/>
                <a:gd name="connsiteX7692" fmla="*/ 2840302 w 10032639"/>
                <a:gd name="connsiteY7692" fmla="*/ 793198 h 2801577"/>
                <a:gd name="connsiteX7693" fmla="*/ 2831664 w 10032639"/>
                <a:gd name="connsiteY7693" fmla="*/ 803640 h 2801577"/>
                <a:gd name="connsiteX7694" fmla="*/ 2823025 w 10032639"/>
                <a:gd name="connsiteY7694" fmla="*/ 815522 h 2801577"/>
                <a:gd name="connsiteX7695" fmla="*/ 2816186 w 10032639"/>
                <a:gd name="connsiteY7695" fmla="*/ 829564 h 2801577"/>
                <a:gd name="connsiteX7696" fmla="*/ 2808988 w 10032639"/>
                <a:gd name="connsiteY7696" fmla="*/ 841445 h 2801577"/>
                <a:gd name="connsiteX7697" fmla="*/ 2803948 w 10032639"/>
                <a:gd name="connsiteY7697" fmla="*/ 856928 h 2801577"/>
                <a:gd name="connsiteX7698" fmla="*/ 2795310 w 10032639"/>
                <a:gd name="connsiteY7698" fmla="*/ 886452 h 2801577"/>
                <a:gd name="connsiteX7699" fmla="*/ 2786671 w 10032639"/>
                <a:gd name="connsiteY7699" fmla="*/ 928218 h 2801577"/>
                <a:gd name="connsiteX7700" fmla="*/ 2772634 w 10032639"/>
                <a:gd name="connsiteY7700" fmla="*/ 967824 h 2801577"/>
                <a:gd name="connsiteX7701" fmla="*/ 2757156 w 10032639"/>
                <a:gd name="connsiteY7701" fmla="*/ 1004190 h 2801577"/>
                <a:gd name="connsiteX7702" fmla="*/ 2739879 w 10032639"/>
                <a:gd name="connsiteY7702" fmla="*/ 1040555 h 2801577"/>
                <a:gd name="connsiteX7703" fmla="*/ 2741318 w 10032639"/>
                <a:gd name="connsiteY7703" fmla="*/ 1045956 h 2801577"/>
                <a:gd name="connsiteX7704" fmla="*/ 2744918 w 10032639"/>
                <a:gd name="connsiteY7704" fmla="*/ 1049196 h 2801577"/>
                <a:gd name="connsiteX7705" fmla="*/ 2748517 w 10032639"/>
                <a:gd name="connsiteY7705" fmla="*/ 1059638 h 2801577"/>
                <a:gd name="connsiteX7706" fmla="*/ 2748517 w 10032639"/>
                <a:gd name="connsiteY7706" fmla="*/ 1068279 h 2801577"/>
                <a:gd name="connsiteX7707" fmla="*/ 2748517 w 10032639"/>
                <a:gd name="connsiteY7707" fmla="*/ 1077281 h 2801577"/>
                <a:gd name="connsiteX7708" fmla="*/ 2744918 w 10032639"/>
                <a:gd name="connsiteY7708" fmla="*/ 1085922 h 2801577"/>
                <a:gd name="connsiteX7709" fmla="*/ 2739879 w 10032639"/>
                <a:gd name="connsiteY7709" fmla="*/ 1094563 h 2801577"/>
                <a:gd name="connsiteX7710" fmla="*/ 2732679 w 10032639"/>
                <a:gd name="connsiteY7710" fmla="*/ 1094563 h 2801577"/>
                <a:gd name="connsiteX7711" fmla="*/ 2731240 w 10032639"/>
                <a:gd name="connsiteY7711" fmla="*/ 1096003 h 2801577"/>
                <a:gd name="connsiteX7712" fmla="*/ 2731240 w 10032639"/>
                <a:gd name="connsiteY7712" fmla="*/ 1097804 h 2801577"/>
                <a:gd name="connsiteX7713" fmla="*/ 2724041 w 10032639"/>
                <a:gd name="connsiteY7713" fmla="*/ 1103204 h 2801577"/>
                <a:gd name="connsiteX7714" fmla="*/ 2715403 w 10032639"/>
                <a:gd name="connsiteY7714" fmla="*/ 1106445 h 2801577"/>
                <a:gd name="connsiteX7715" fmla="*/ 2713962 w 10032639"/>
                <a:gd name="connsiteY7715" fmla="*/ 1113286 h 2801577"/>
                <a:gd name="connsiteX7716" fmla="*/ 2710363 w 10032639"/>
                <a:gd name="connsiteY7716" fmla="*/ 1118687 h 2801577"/>
                <a:gd name="connsiteX7717" fmla="*/ 2703525 w 10032639"/>
                <a:gd name="connsiteY7717" fmla="*/ 1128768 h 2801577"/>
                <a:gd name="connsiteX7718" fmla="*/ 2696686 w 10032639"/>
                <a:gd name="connsiteY7718" fmla="*/ 1168734 h 2801577"/>
                <a:gd name="connsiteX7719" fmla="*/ 2686247 w 10032639"/>
                <a:gd name="connsiteY7719" fmla="*/ 1206900 h 2801577"/>
                <a:gd name="connsiteX7720" fmla="*/ 2672569 w 10032639"/>
                <a:gd name="connsiteY7720" fmla="*/ 1243265 h 2801577"/>
                <a:gd name="connsiteX7721" fmla="*/ 2656732 w 10032639"/>
                <a:gd name="connsiteY7721" fmla="*/ 1277830 h 2801577"/>
                <a:gd name="connsiteX7722" fmla="*/ 2641255 w 10032639"/>
                <a:gd name="connsiteY7722" fmla="*/ 1314196 h 2801577"/>
                <a:gd name="connsiteX7723" fmla="*/ 2625417 w 10032639"/>
                <a:gd name="connsiteY7723" fmla="*/ 1350561 h 2801577"/>
                <a:gd name="connsiteX7724" fmla="*/ 2597701 w 10032639"/>
                <a:gd name="connsiteY7724" fmla="*/ 1421492 h 2801577"/>
                <a:gd name="connsiteX7725" fmla="*/ 2595902 w 10032639"/>
                <a:gd name="connsiteY7725" fmla="*/ 1425092 h 2801577"/>
                <a:gd name="connsiteX7726" fmla="*/ 2590863 w 10032639"/>
                <a:gd name="connsiteY7726" fmla="*/ 1445975 h 2801577"/>
                <a:gd name="connsiteX7727" fmla="*/ 2589063 w 10032639"/>
                <a:gd name="connsiteY7727" fmla="*/ 1463258 h 2801577"/>
                <a:gd name="connsiteX7728" fmla="*/ 2582224 w 10032639"/>
                <a:gd name="connsiteY7728" fmla="*/ 1489182 h 2801577"/>
                <a:gd name="connsiteX7729" fmla="*/ 2571786 w 10032639"/>
                <a:gd name="connsiteY7729" fmla="*/ 1518706 h 2801577"/>
                <a:gd name="connsiteX7730" fmla="*/ 2564946 w 10032639"/>
                <a:gd name="connsiteY7730" fmla="*/ 1537429 h 2801577"/>
                <a:gd name="connsiteX7731" fmla="*/ 2553069 w 10032639"/>
                <a:gd name="connsiteY7731" fmla="*/ 1558312 h 2801577"/>
                <a:gd name="connsiteX7732" fmla="*/ 2544430 w 10032639"/>
                <a:gd name="connsiteY7732" fmla="*/ 1566953 h 2801577"/>
                <a:gd name="connsiteX7733" fmla="*/ 2539031 w 10032639"/>
                <a:gd name="connsiteY7733" fmla="*/ 1577395 h 2801577"/>
                <a:gd name="connsiteX7734" fmla="*/ 2533992 w 10032639"/>
                <a:gd name="connsiteY7734" fmla="*/ 1586036 h 2801577"/>
                <a:gd name="connsiteX7735" fmla="*/ 2532192 w 10032639"/>
                <a:gd name="connsiteY7735" fmla="*/ 1596478 h 2801577"/>
                <a:gd name="connsiteX7736" fmla="*/ 2530393 w 10032639"/>
                <a:gd name="connsiteY7736" fmla="*/ 1600078 h 2801577"/>
                <a:gd name="connsiteX7737" fmla="*/ 2523553 w 10032639"/>
                <a:gd name="connsiteY7737" fmla="*/ 1613760 h 2801577"/>
                <a:gd name="connsiteX7738" fmla="*/ 2518514 w 10032639"/>
                <a:gd name="connsiteY7738" fmla="*/ 1626002 h 2801577"/>
                <a:gd name="connsiteX7739" fmla="*/ 2513115 w 10032639"/>
                <a:gd name="connsiteY7739" fmla="*/ 1653726 h 2801577"/>
                <a:gd name="connsiteX7740" fmla="*/ 2511316 w 10032639"/>
                <a:gd name="connsiteY7740" fmla="*/ 1662368 h 2801577"/>
                <a:gd name="connsiteX7741" fmla="*/ 2504476 w 10032639"/>
                <a:gd name="connsiteY7741" fmla="*/ 1689732 h 2801577"/>
                <a:gd name="connsiteX7742" fmla="*/ 2500877 w 10032639"/>
                <a:gd name="connsiteY7742" fmla="*/ 1703774 h 2801577"/>
                <a:gd name="connsiteX7743" fmla="*/ 2495838 w 10032639"/>
                <a:gd name="connsiteY7743" fmla="*/ 1717816 h 2801577"/>
                <a:gd name="connsiteX7744" fmla="*/ 2476761 w 10032639"/>
                <a:gd name="connsiteY7744" fmla="*/ 1766063 h 2801577"/>
                <a:gd name="connsiteX7745" fmla="*/ 2459484 w 10032639"/>
                <a:gd name="connsiteY7745" fmla="*/ 1807829 h 2801577"/>
                <a:gd name="connsiteX7746" fmla="*/ 2442207 w 10032639"/>
                <a:gd name="connsiteY7746" fmla="*/ 1847435 h 2801577"/>
                <a:gd name="connsiteX7747" fmla="*/ 2429968 w 10032639"/>
                <a:gd name="connsiteY7747" fmla="*/ 1878760 h 2801577"/>
                <a:gd name="connsiteX7748" fmla="*/ 2417731 w 10032639"/>
                <a:gd name="connsiteY7748" fmla="*/ 1911525 h 2801577"/>
                <a:gd name="connsiteX7749" fmla="*/ 2407652 w 10032639"/>
                <a:gd name="connsiteY7749" fmla="*/ 1947890 h 2801577"/>
                <a:gd name="connsiteX7750" fmla="*/ 2397213 w 10032639"/>
                <a:gd name="connsiteY7750" fmla="*/ 1986056 h 2801577"/>
                <a:gd name="connsiteX7751" fmla="*/ 2397213 w 10032639"/>
                <a:gd name="connsiteY7751" fmla="*/ 1991097 h 2801577"/>
                <a:gd name="connsiteX7752" fmla="*/ 2393614 w 10032639"/>
                <a:gd name="connsiteY7752" fmla="*/ 1994697 h 2801577"/>
                <a:gd name="connsiteX7753" fmla="*/ 2381736 w 10032639"/>
                <a:gd name="connsiteY7753" fmla="*/ 2006939 h 2801577"/>
                <a:gd name="connsiteX7754" fmla="*/ 2373098 w 10032639"/>
                <a:gd name="connsiteY7754" fmla="*/ 2022421 h 2801577"/>
                <a:gd name="connsiteX7755" fmla="*/ 2367699 w 10032639"/>
                <a:gd name="connsiteY7755" fmla="*/ 2037903 h 2801577"/>
                <a:gd name="connsiteX7756" fmla="*/ 2362660 w 10032639"/>
                <a:gd name="connsiteY7756" fmla="*/ 2053746 h 2801577"/>
                <a:gd name="connsiteX7757" fmla="*/ 2359060 w 10032639"/>
                <a:gd name="connsiteY7757" fmla="*/ 2072469 h 2801577"/>
                <a:gd name="connsiteX7758" fmla="*/ 2352221 w 10032639"/>
                <a:gd name="connsiteY7758" fmla="*/ 2091551 h 2801577"/>
                <a:gd name="connsiteX7759" fmla="*/ 2341782 w 10032639"/>
                <a:gd name="connsiteY7759" fmla="*/ 2112435 h 2801577"/>
                <a:gd name="connsiteX7760" fmla="*/ 2327745 w 10032639"/>
                <a:gd name="connsiteY7760" fmla="*/ 2135118 h 2801577"/>
                <a:gd name="connsiteX7761" fmla="*/ 2331344 w 10032639"/>
                <a:gd name="connsiteY7761" fmla="*/ 2140159 h 2801577"/>
                <a:gd name="connsiteX7762" fmla="*/ 2336384 w 10032639"/>
                <a:gd name="connsiteY7762" fmla="*/ 2145559 h 2801577"/>
                <a:gd name="connsiteX7763" fmla="*/ 2345022 w 10032639"/>
                <a:gd name="connsiteY7763" fmla="*/ 2154201 h 2801577"/>
                <a:gd name="connsiteX7764" fmla="*/ 2350421 w 10032639"/>
                <a:gd name="connsiteY7764" fmla="*/ 2161042 h 2801577"/>
                <a:gd name="connsiteX7765" fmla="*/ 2354021 w 10032639"/>
                <a:gd name="connsiteY7765" fmla="*/ 2167883 h 2801577"/>
                <a:gd name="connsiteX7766" fmla="*/ 2357260 w 10032639"/>
                <a:gd name="connsiteY7766" fmla="*/ 2173284 h 2801577"/>
                <a:gd name="connsiteX7767" fmla="*/ 2355460 w 10032639"/>
                <a:gd name="connsiteY7767" fmla="*/ 2178324 h 2801577"/>
                <a:gd name="connsiteX7768" fmla="*/ 2352221 w 10032639"/>
                <a:gd name="connsiteY7768" fmla="*/ 2188766 h 2801577"/>
                <a:gd name="connsiteX7769" fmla="*/ 2348622 w 10032639"/>
                <a:gd name="connsiteY7769" fmla="*/ 2197407 h 2801577"/>
                <a:gd name="connsiteX7770" fmla="*/ 2343583 w 10032639"/>
                <a:gd name="connsiteY7770" fmla="*/ 2204248 h 2801577"/>
                <a:gd name="connsiteX7771" fmla="*/ 2336384 w 10032639"/>
                <a:gd name="connsiteY7771" fmla="*/ 2209289 h 2801577"/>
                <a:gd name="connsiteX7772" fmla="*/ 2329545 w 10032639"/>
                <a:gd name="connsiteY7772" fmla="*/ 2212889 h 2801577"/>
                <a:gd name="connsiteX7773" fmla="*/ 2322705 w 10032639"/>
                <a:gd name="connsiteY7773" fmla="*/ 2216130 h 2801577"/>
                <a:gd name="connsiteX7774" fmla="*/ 2308668 w 10032639"/>
                <a:gd name="connsiteY7774" fmla="*/ 2219730 h 2801577"/>
                <a:gd name="connsiteX7775" fmla="*/ 2300029 w 10032639"/>
                <a:gd name="connsiteY7775" fmla="*/ 2223331 h 2801577"/>
                <a:gd name="connsiteX7776" fmla="*/ 2291391 w 10032639"/>
                <a:gd name="connsiteY7776" fmla="*/ 2226571 h 2801577"/>
                <a:gd name="connsiteX7777" fmla="*/ 2286351 w 10032639"/>
                <a:gd name="connsiteY7777" fmla="*/ 2230172 h 2801577"/>
                <a:gd name="connsiteX7778" fmla="*/ 2282752 w 10032639"/>
                <a:gd name="connsiteY7778" fmla="*/ 2235213 h 2801577"/>
                <a:gd name="connsiteX7779" fmla="*/ 2284552 w 10032639"/>
                <a:gd name="connsiteY7779" fmla="*/ 2240614 h 2801577"/>
                <a:gd name="connsiteX7780" fmla="*/ 2284552 w 10032639"/>
                <a:gd name="connsiteY7780" fmla="*/ 2243854 h 2801577"/>
                <a:gd name="connsiteX7781" fmla="*/ 2293191 w 10032639"/>
                <a:gd name="connsiteY7781" fmla="*/ 2243854 h 2801577"/>
                <a:gd name="connsiteX7782" fmla="*/ 2298590 w 10032639"/>
                <a:gd name="connsiteY7782" fmla="*/ 2245654 h 2801577"/>
                <a:gd name="connsiteX7783" fmla="*/ 2303629 w 10032639"/>
                <a:gd name="connsiteY7783" fmla="*/ 2249255 h 2801577"/>
                <a:gd name="connsiteX7784" fmla="*/ 2308668 w 10032639"/>
                <a:gd name="connsiteY7784" fmla="*/ 2252855 h 2801577"/>
                <a:gd name="connsiteX7785" fmla="*/ 2312267 w 10032639"/>
                <a:gd name="connsiteY7785" fmla="*/ 2261497 h 2801577"/>
                <a:gd name="connsiteX7786" fmla="*/ 2314067 w 10032639"/>
                <a:gd name="connsiteY7786" fmla="*/ 2270138 h 2801577"/>
                <a:gd name="connsiteX7787" fmla="*/ 2315507 w 10032639"/>
                <a:gd name="connsiteY7787" fmla="*/ 2280580 h 2801577"/>
                <a:gd name="connsiteX7788" fmla="*/ 2314067 w 10032639"/>
                <a:gd name="connsiteY7788" fmla="*/ 2292461 h 2801577"/>
                <a:gd name="connsiteX7789" fmla="*/ 2308668 w 10032639"/>
                <a:gd name="connsiteY7789" fmla="*/ 2302903 h 2801577"/>
                <a:gd name="connsiteX7790" fmla="*/ 2301829 w 10032639"/>
                <a:gd name="connsiteY7790" fmla="*/ 2309744 h 2801577"/>
                <a:gd name="connsiteX7791" fmla="*/ 2291391 w 10032639"/>
                <a:gd name="connsiteY7791" fmla="*/ 2316945 h 2801577"/>
                <a:gd name="connsiteX7792" fmla="*/ 2281312 w 10032639"/>
                <a:gd name="connsiteY7792" fmla="*/ 2318385 h 2801577"/>
                <a:gd name="connsiteX7793" fmla="*/ 2288152 w 10032639"/>
                <a:gd name="connsiteY7793" fmla="*/ 2325586 h 2801577"/>
                <a:gd name="connsiteX7794" fmla="*/ 2293191 w 10032639"/>
                <a:gd name="connsiteY7794" fmla="*/ 2335668 h 2801577"/>
                <a:gd name="connsiteX7795" fmla="*/ 2296790 w 10032639"/>
                <a:gd name="connsiteY7795" fmla="*/ 2346109 h 2801577"/>
                <a:gd name="connsiteX7796" fmla="*/ 2298590 w 10032639"/>
                <a:gd name="connsiteY7796" fmla="*/ 2358351 h 2801577"/>
                <a:gd name="connsiteX7797" fmla="*/ 2298590 w 10032639"/>
                <a:gd name="connsiteY7797" fmla="*/ 2363392 h 2801577"/>
                <a:gd name="connsiteX7798" fmla="*/ 2291391 w 10032639"/>
                <a:gd name="connsiteY7798" fmla="*/ 2373833 h 2801577"/>
                <a:gd name="connsiteX7799" fmla="*/ 2284552 w 10032639"/>
                <a:gd name="connsiteY7799" fmla="*/ 2382475 h 2801577"/>
                <a:gd name="connsiteX7800" fmla="*/ 2277713 w 10032639"/>
                <a:gd name="connsiteY7800" fmla="*/ 2387876 h 2801577"/>
                <a:gd name="connsiteX7801" fmla="*/ 2270874 w 10032639"/>
                <a:gd name="connsiteY7801" fmla="*/ 2391116 h 2801577"/>
                <a:gd name="connsiteX7802" fmla="*/ 2255397 w 10032639"/>
                <a:gd name="connsiteY7802" fmla="*/ 2398317 h 2801577"/>
                <a:gd name="connsiteX7803" fmla="*/ 2238119 w 10032639"/>
                <a:gd name="connsiteY7803" fmla="*/ 2403358 h 2801577"/>
                <a:gd name="connsiteX7804" fmla="*/ 2227681 w 10032639"/>
                <a:gd name="connsiteY7804" fmla="*/ 2408399 h 2801577"/>
                <a:gd name="connsiteX7805" fmla="*/ 2219042 w 10032639"/>
                <a:gd name="connsiteY7805" fmla="*/ 2413799 h 2801577"/>
                <a:gd name="connsiteX7806" fmla="*/ 2210044 w 10032639"/>
                <a:gd name="connsiteY7806" fmla="*/ 2417400 h 2801577"/>
                <a:gd name="connsiteX7807" fmla="*/ 2206804 w 10032639"/>
                <a:gd name="connsiteY7807" fmla="*/ 2420640 h 2801577"/>
                <a:gd name="connsiteX7808" fmla="*/ 2203205 w 10032639"/>
                <a:gd name="connsiteY7808" fmla="*/ 2422441 h 2801577"/>
                <a:gd name="connsiteX7809" fmla="*/ 2199606 w 10032639"/>
                <a:gd name="connsiteY7809" fmla="*/ 2432882 h 2801577"/>
                <a:gd name="connsiteX7810" fmla="*/ 2203205 w 10032639"/>
                <a:gd name="connsiteY7810" fmla="*/ 2431082 h 2801577"/>
                <a:gd name="connsiteX7811" fmla="*/ 2213644 w 10032639"/>
                <a:gd name="connsiteY7811" fmla="*/ 2431082 h 2801577"/>
                <a:gd name="connsiteX7812" fmla="*/ 2222282 w 10032639"/>
                <a:gd name="connsiteY7812" fmla="*/ 2434682 h 2801577"/>
                <a:gd name="connsiteX7813" fmla="*/ 2229121 w 10032639"/>
                <a:gd name="connsiteY7813" fmla="*/ 2437923 h 2801577"/>
                <a:gd name="connsiteX7814" fmla="*/ 2234520 w 10032639"/>
                <a:gd name="connsiteY7814" fmla="*/ 2443324 h 2801577"/>
                <a:gd name="connsiteX7815" fmla="*/ 2239559 w 10032639"/>
                <a:gd name="connsiteY7815" fmla="*/ 2450165 h 2801577"/>
                <a:gd name="connsiteX7816" fmla="*/ 2241359 w 10032639"/>
                <a:gd name="connsiteY7816" fmla="*/ 2457006 h 2801577"/>
                <a:gd name="connsiteX7817" fmla="*/ 2241359 w 10032639"/>
                <a:gd name="connsiteY7817" fmla="*/ 2465647 h 2801577"/>
                <a:gd name="connsiteX7818" fmla="*/ 2241359 w 10032639"/>
                <a:gd name="connsiteY7818" fmla="*/ 2476089 h 2801577"/>
                <a:gd name="connsiteX7819" fmla="*/ 2239559 w 10032639"/>
                <a:gd name="connsiteY7819" fmla="*/ 2484730 h 2801577"/>
                <a:gd name="connsiteX7820" fmla="*/ 2238119 w 10032639"/>
                <a:gd name="connsiteY7820" fmla="*/ 2493371 h 2801577"/>
                <a:gd name="connsiteX7821" fmla="*/ 2234520 w 10032639"/>
                <a:gd name="connsiteY7821" fmla="*/ 2500212 h 2801577"/>
                <a:gd name="connsiteX7822" fmla="*/ 2229121 w 10032639"/>
                <a:gd name="connsiteY7822" fmla="*/ 2507053 h 2801577"/>
                <a:gd name="connsiteX7823" fmla="*/ 2225881 w 10032639"/>
                <a:gd name="connsiteY7823" fmla="*/ 2508854 h 2801577"/>
                <a:gd name="connsiteX7824" fmla="*/ 2211843 w 10032639"/>
                <a:gd name="connsiteY7824" fmla="*/ 2515695 h 2801577"/>
                <a:gd name="connsiteX7825" fmla="*/ 2203205 w 10032639"/>
                <a:gd name="connsiteY7825" fmla="*/ 2517495 h 2801577"/>
                <a:gd name="connsiteX7826" fmla="*/ 2194567 w 10032639"/>
                <a:gd name="connsiteY7826" fmla="*/ 2519295 h 2801577"/>
                <a:gd name="connsiteX7827" fmla="*/ 2182328 w 10032639"/>
                <a:gd name="connsiteY7827" fmla="*/ 2519295 h 2801577"/>
                <a:gd name="connsiteX7828" fmla="*/ 2175490 w 10032639"/>
                <a:gd name="connsiteY7828" fmla="*/ 2521095 h 2801577"/>
                <a:gd name="connsiteX7829" fmla="*/ 2165051 w 10032639"/>
                <a:gd name="connsiteY7829" fmla="*/ 2524696 h 2801577"/>
                <a:gd name="connsiteX7830" fmla="*/ 2158212 w 10032639"/>
                <a:gd name="connsiteY7830" fmla="*/ 2529737 h 2801577"/>
                <a:gd name="connsiteX7831" fmla="*/ 2163251 w 10032639"/>
                <a:gd name="connsiteY7831" fmla="*/ 2534777 h 2801577"/>
                <a:gd name="connsiteX7832" fmla="*/ 2170450 w 10032639"/>
                <a:gd name="connsiteY7832" fmla="*/ 2541978 h 2801577"/>
                <a:gd name="connsiteX7833" fmla="*/ 2173689 w 10032639"/>
                <a:gd name="connsiteY7833" fmla="*/ 2552420 h 2801577"/>
                <a:gd name="connsiteX7834" fmla="*/ 2175490 w 10032639"/>
                <a:gd name="connsiteY7834" fmla="*/ 2564302 h 2801577"/>
                <a:gd name="connsiteX7835" fmla="*/ 2175490 w 10032639"/>
                <a:gd name="connsiteY7835" fmla="*/ 2580144 h 2801577"/>
                <a:gd name="connsiteX7836" fmla="*/ 2160012 w 10032639"/>
                <a:gd name="connsiteY7836" fmla="*/ 2580144 h 2801577"/>
                <a:gd name="connsiteX7837" fmla="*/ 2154613 w 10032639"/>
                <a:gd name="connsiteY7837" fmla="*/ 2581584 h 2801577"/>
                <a:gd name="connsiteX7838" fmla="*/ 2151373 w 10032639"/>
                <a:gd name="connsiteY7838" fmla="*/ 2585185 h 2801577"/>
                <a:gd name="connsiteX7839" fmla="*/ 2149574 w 10032639"/>
                <a:gd name="connsiteY7839" fmla="*/ 2592026 h 2801577"/>
                <a:gd name="connsiteX7840" fmla="*/ 2145974 w 10032639"/>
                <a:gd name="connsiteY7840" fmla="*/ 2597427 h 2801577"/>
                <a:gd name="connsiteX7841" fmla="*/ 2142735 w 10032639"/>
                <a:gd name="connsiteY7841" fmla="*/ 2600667 h 2801577"/>
                <a:gd name="connsiteX7842" fmla="*/ 2137335 w 10032639"/>
                <a:gd name="connsiteY7842" fmla="*/ 2602467 h 2801577"/>
                <a:gd name="connsiteX7843" fmla="*/ 2129057 w 10032639"/>
                <a:gd name="connsiteY7843" fmla="*/ 2606068 h 2801577"/>
                <a:gd name="connsiteX7844" fmla="*/ 2118618 w 10032639"/>
                <a:gd name="connsiteY7844" fmla="*/ 2606068 h 2801577"/>
                <a:gd name="connsiteX7845" fmla="*/ 2111780 w 10032639"/>
                <a:gd name="connsiteY7845" fmla="*/ 2624791 h 2801577"/>
                <a:gd name="connsiteX7846" fmla="*/ 2104581 w 10032639"/>
                <a:gd name="connsiteY7846" fmla="*/ 2645674 h 2801577"/>
                <a:gd name="connsiteX7847" fmla="*/ 2099541 w 10032639"/>
                <a:gd name="connsiteY7847" fmla="*/ 2668357 h 2801577"/>
                <a:gd name="connsiteX7848" fmla="*/ 2095942 w 10032639"/>
                <a:gd name="connsiteY7848" fmla="*/ 2692481 h 2801577"/>
                <a:gd name="connsiteX7849" fmla="*/ 2092703 w 10032639"/>
                <a:gd name="connsiteY7849" fmla="*/ 2708323 h 2801577"/>
                <a:gd name="connsiteX7850" fmla="*/ 2089103 w 10032639"/>
                <a:gd name="connsiteY7850" fmla="*/ 2720205 h 2801577"/>
                <a:gd name="connsiteX7851" fmla="*/ 2085504 w 10032639"/>
                <a:gd name="connsiteY7851" fmla="*/ 2733887 h 2801577"/>
                <a:gd name="connsiteX7852" fmla="*/ 2078665 w 10032639"/>
                <a:gd name="connsiteY7852" fmla="*/ 2744329 h 2801577"/>
                <a:gd name="connsiteX7853" fmla="*/ 2071826 w 10032639"/>
                <a:gd name="connsiteY7853" fmla="*/ 2756570 h 2801577"/>
                <a:gd name="connsiteX7854" fmla="*/ 2063187 w 10032639"/>
                <a:gd name="connsiteY7854" fmla="*/ 2767012 h 2801577"/>
                <a:gd name="connsiteX7855" fmla="*/ 2054549 w 10032639"/>
                <a:gd name="connsiteY7855" fmla="*/ 2775653 h 2801577"/>
                <a:gd name="connsiteX7856" fmla="*/ 2044111 w 10032639"/>
                <a:gd name="connsiteY7856" fmla="*/ 2784294 h 2801577"/>
                <a:gd name="connsiteX7857" fmla="*/ 2036912 w 10032639"/>
                <a:gd name="connsiteY7857" fmla="*/ 2786095 h 2801577"/>
                <a:gd name="connsiteX7858" fmla="*/ 2019634 w 10032639"/>
                <a:gd name="connsiteY7858" fmla="*/ 2789335 h 2801577"/>
                <a:gd name="connsiteX7859" fmla="*/ 2004157 w 10032639"/>
                <a:gd name="connsiteY7859" fmla="*/ 2787535 h 2801577"/>
                <a:gd name="connsiteX7860" fmla="*/ 1992279 w 10032639"/>
                <a:gd name="connsiteY7860" fmla="*/ 2784294 h 2801577"/>
                <a:gd name="connsiteX7861" fmla="*/ 1980041 w 10032639"/>
                <a:gd name="connsiteY7861" fmla="*/ 2777093 h 2801577"/>
                <a:gd name="connsiteX7862" fmla="*/ 1975002 w 10032639"/>
                <a:gd name="connsiteY7862" fmla="*/ 2770252 h 2801577"/>
                <a:gd name="connsiteX7863" fmla="*/ 1969603 w 10032639"/>
                <a:gd name="connsiteY7863" fmla="*/ 2761611 h 2801577"/>
                <a:gd name="connsiteX7864" fmla="*/ 1964563 w 10032639"/>
                <a:gd name="connsiteY7864" fmla="*/ 2752970 h 2801577"/>
                <a:gd name="connsiteX7865" fmla="*/ 1962763 w 10032639"/>
                <a:gd name="connsiteY7865" fmla="*/ 2742528 h 2801577"/>
                <a:gd name="connsiteX7866" fmla="*/ 1938647 w 10032639"/>
                <a:gd name="connsiteY7866" fmla="*/ 2737488 h 2801577"/>
                <a:gd name="connsiteX7867" fmla="*/ 1907332 w 10032639"/>
                <a:gd name="connsiteY7867" fmla="*/ 2728846 h 2801577"/>
                <a:gd name="connsiteX7868" fmla="*/ 1841463 w 10032639"/>
                <a:gd name="connsiteY7868" fmla="*/ 2718405 h 2801577"/>
                <a:gd name="connsiteX7869" fmla="*/ 1836424 w 10032639"/>
                <a:gd name="connsiteY7869" fmla="*/ 2718405 h 2801577"/>
                <a:gd name="connsiteX7870" fmla="*/ 1819147 w 10032639"/>
                <a:gd name="connsiteY7870" fmla="*/ 2718405 h 2801577"/>
                <a:gd name="connsiteX7871" fmla="*/ 1803309 w 10032639"/>
                <a:gd name="connsiteY7871" fmla="*/ 2720205 h 2801577"/>
                <a:gd name="connsiteX7872" fmla="*/ 1774154 w 10032639"/>
                <a:gd name="connsiteY7872" fmla="*/ 2725246 h 2801577"/>
                <a:gd name="connsiteX7873" fmla="*/ 1763716 w 10032639"/>
                <a:gd name="connsiteY7873" fmla="*/ 2730647 h 2801577"/>
                <a:gd name="connsiteX7874" fmla="*/ 1755077 w 10032639"/>
                <a:gd name="connsiteY7874" fmla="*/ 2737488 h 2801577"/>
                <a:gd name="connsiteX7875" fmla="*/ 1747878 w 10032639"/>
                <a:gd name="connsiteY7875" fmla="*/ 2744329 h 2801577"/>
                <a:gd name="connsiteX7876" fmla="*/ 1742839 w 10032639"/>
                <a:gd name="connsiteY7876" fmla="*/ 2754770 h 2801577"/>
                <a:gd name="connsiteX7877" fmla="*/ 1739239 w 10032639"/>
                <a:gd name="connsiteY7877" fmla="*/ 2761611 h 2801577"/>
                <a:gd name="connsiteX7878" fmla="*/ 1730601 w 10032639"/>
                <a:gd name="connsiteY7878" fmla="*/ 2763411 h 2801577"/>
                <a:gd name="connsiteX7879" fmla="*/ 1718723 w 10032639"/>
                <a:gd name="connsiteY7879" fmla="*/ 2765212 h 2801577"/>
                <a:gd name="connsiteX7880" fmla="*/ 1703245 w 10032639"/>
                <a:gd name="connsiteY7880" fmla="*/ 2767012 h 2801577"/>
                <a:gd name="connsiteX7881" fmla="*/ 1694607 w 10032639"/>
                <a:gd name="connsiteY7881" fmla="*/ 2765212 h 2801577"/>
                <a:gd name="connsiteX7882" fmla="*/ 1687408 w 10032639"/>
                <a:gd name="connsiteY7882" fmla="*/ 2761611 h 2801577"/>
                <a:gd name="connsiteX7883" fmla="*/ 1680569 w 10032639"/>
                <a:gd name="connsiteY7883" fmla="*/ 2756570 h 2801577"/>
                <a:gd name="connsiteX7884" fmla="*/ 1673730 w 10032639"/>
                <a:gd name="connsiteY7884" fmla="*/ 2749729 h 2801577"/>
                <a:gd name="connsiteX7885" fmla="*/ 1665091 w 10032639"/>
                <a:gd name="connsiteY7885" fmla="*/ 2742528 h 2801577"/>
                <a:gd name="connsiteX7886" fmla="*/ 1659692 w 10032639"/>
                <a:gd name="connsiteY7886" fmla="*/ 2739288 h 2801577"/>
                <a:gd name="connsiteX7887" fmla="*/ 1654653 w 10032639"/>
                <a:gd name="connsiteY7887" fmla="*/ 2735687 h 2801577"/>
                <a:gd name="connsiteX7888" fmla="*/ 1644215 w 10032639"/>
                <a:gd name="connsiteY7888" fmla="*/ 2732447 h 2801577"/>
                <a:gd name="connsiteX7889" fmla="*/ 1644215 w 10032639"/>
                <a:gd name="connsiteY7889" fmla="*/ 2722005 h 2801577"/>
                <a:gd name="connsiteX7890" fmla="*/ 1642415 w 10032639"/>
                <a:gd name="connsiteY7890" fmla="*/ 2716964 h 2801577"/>
                <a:gd name="connsiteX7891" fmla="*/ 1640615 w 10032639"/>
                <a:gd name="connsiteY7891" fmla="*/ 2713364 h 2801577"/>
                <a:gd name="connsiteX7892" fmla="*/ 1635576 w 10032639"/>
                <a:gd name="connsiteY7892" fmla="*/ 2706523 h 2801577"/>
                <a:gd name="connsiteX7893" fmla="*/ 1633776 w 10032639"/>
                <a:gd name="connsiteY7893" fmla="*/ 2697882 h 2801577"/>
                <a:gd name="connsiteX7894" fmla="*/ 1633776 w 10032639"/>
                <a:gd name="connsiteY7894" fmla="*/ 2690681 h 2801577"/>
                <a:gd name="connsiteX7895" fmla="*/ 1635576 w 10032639"/>
                <a:gd name="connsiteY7895" fmla="*/ 2683840 h 2801577"/>
                <a:gd name="connsiteX7896" fmla="*/ 1618299 w 10032639"/>
                <a:gd name="connsiteY7896" fmla="*/ 2657916 h 2801577"/>
                <a:gd name="connsiteX7897" fmla="*/ 1602462 w 10032639"/>
                <a:gd name="connsiteY7897" fmla="*/ 2630192 h 2801577"/>
                <a:gd name="connsiteX7898" fmla="*/ 1588784 w 10032639"/>
                <a:gd name="connsiteY7898" fmla="*/ 2598867 h 2801577"/>
                <a:gd name="connsiteX7899" fmla="*/ 1576906 w 10032639"/>
                <a:gd name="connsiteY7899" fmla="*/ 2566102 h 2801577"/>
                <a:gd name="connsiteX7900" fmla="*/ 1559628 w 10032639"/>
                <a:gd name="connsiteY7900" fmla="*/ 2529737 h 2801577"/>
                <a:gd name="connsiteX7901" fmla="*/ 1542351 w 10032639"/>
                <a:gd name="connsiteY7901" fmla="*/ 2496612 h 2801577"/>
                <a:gd name="connsiteX7902" fmla="*/ 1526514 w 10032639"/>
                <a:gd name="connsiteY7902" fmla="*/ 2467447 h 2801577"/>
                <a:gd name="connsiteX7903" fmla="*/ 1509237 w 10032639"/>
                <a:gd name="connsiteY7903" fmla="*/ 2439723 h 2801577"/>
                <a:gd name="connsiteX7904" fmla="*/ 1503838 w 10032639"/>
                <a:gd name="connsiteY7904" fmla="*/ 2431082 h 2801577"/>
                <a:gd name="connsiteX7905" fmla="*/ 1509237 w 10032639"/>
                <a:gd name="connsiteY7905" fmla="*/ 2422441 h 2801577"/>
                <a:gd name="connsiteX7906" fmla="*/ 1514276 w 10032639"/>
                <a:gd name="connsiteY7906" fmla="*/ 2413799 h 2801577"/>
                <a:gd name="connsiteX7907" fmla="*/ 1516075 w 10032639"/>
                <a:gd name="connsiteY7907" fmla="*/ 2408399 h 2801577"/>
                <a:gd name="connsiteX7908" fmla="*/ 1511036 w 10032639"/>
                <a:gd name="connsiteY7908" fmla="*/ 2394717 h 2801577"/>
                <a:gd name="connsiteX7909" fmla="*/ 1500598 w 10032639"/>
                <a:gd name="connsiteY7909" fmla="*/ 2389316 h 2801577"/>
                <a:gd name="connsiteX7910" fmla="*/ 1491959 w 10032639"/>
                <a:gd name="connsiteY7910" fmla="*/ 2382475 h 2801577"/>
                <a:gd name="connsiteX7911" fmla="*/ 1484760 w 10032639"/>
                <a:gd name="connsiteY7911" fmla="*/ 2372033 h 2801577"/>
                <a:gd name="connsiteX7912" fmla="*/ 1477922 w 10032639"/>
                <a:gd name="connsiteY7912" fmla="*/ 2361592 h 2801577"/>
                <a:gd name="connsiteX7913" fmla="*/ 1471083 w 10032639"/>
                <a:gd name="connsiteY7913" fmla="*/ 2349710 h 2801577"/>
                <a:gd name="connsiteX7914" fmla="*/ 1467483 w 10032639"/>
                <a:gd name="connsiteY7914" fmla="*/ 2337468 h 2801577"/>
                <a:gd name="connsiteX7915" fmla="*/ 1467483 w 10032639"/>
                <a:gd name="connsiteY7915" fmla="*/ 2321986 h 2801577"/>
                <a:gd name="connsiteX7916" fmla="*/ 1469283 w 10032639"/>
                <a:gd name="connsiteY7916" fmla="*/ 2306503 h 2801577"/>
                <a:gd name="connsiteX7917" fmla="*/ 1466043 w 10032639"/>
                <a:gd name="connsiteY7917" fmla="*/ 2304703 h 2801577"/>
                <a:gd name="connsiteX7918" fmla="*/ 1457405 w 10032639"/>
                <a:gd name="connsiteY7918" fmla="*/ 2301103 h 2801577"/>
                <a:gd name="connsiteX7919" fmla="*/ 1450206 w 10032639"/>
                <a:gd name="connsiteY7919" fmla="*/ 2296062 h 2801577"/>
                <a:gd name="connsiteX7920" fmla="*/ 1446967 w 10032639"/>
                <a:gd name="connsiteY7920" fmla="*/ 2289221 h 2801577"/>
                <a:gd name="connsiteX7921" fmla="*/ 1445167 w 10032639"/>
                <a:gd name="connsiteY7921" fmla="*/ 2282020 h 2801577"/>
                <a:gd name="connsiteX7922" fmla="*/ 1440128 w 10032639"/>
                <a:gd name="connsiteY7922" fmla="*/ 2261497 h 2801577"/>
                <a:gd name="connsiteX7923" fmla="*/ 1434729 w 10032639"/>
                <a:gd name="connsiteY7923" fmla="*/ 2233413 h 2801577"/>
                <a:gd name="connsiteX7924" fmla="*/ 1427890 w 10032639"/>
                <a:gd name="connsiteY7924" fmla="*/ 2202448 h 2801577"/>
                <a:gd name="connsiteX7925" fmla="*/ 1422850 w 10032639"/>
                <a:gd name="connsiteY7925" fmla="*/ 2180125 h 2801577"/>
                <a:gd name="connsiteX7926" fmla="*/ 1417451 w 10032639"/>
                <a:gd name="connsiteY7926" fmla="*/ 2173284 h 2801577"/>
                <a:gd name="connsiteX7927" fmla="*/ 1412412 w 10032639"/>
                <a:gd name="connsiteY7927" fmla="*/ 2167883 h 2801577"/>
                <a:gd name="connsiteX7928" fmla="*/ 1405573 w 10032639"/>
                <a:gd name="connsiteY7928" fmla="*/ 2162842 h 2801577"/>
                <a:gd name="connsiteX7929" fmla="*/ 1398374 w 10032639"/>
                <a:gd name="connsiteY7929" fmla="*/ 2155641 h 2801577"/>
                <a:gd name="connsiteX7930" fmla="*/ 1393335 w 10032639"/>
                <a:gd name="connsiteY7930" fmla="*/ 2147000 h 2801577"/>
                <a:gd name="connsiteX7931" fmla="*/ 1387936 w 10032639"/>
                <a:gd name="connsiteY7931" fmla="*/ 2136558 h 2801577"/>
                <a:gd name="connsiteX7932" fmla="*/ 1376058 w 10032639"/>
                <a:gd name="connsiteY7932" fmla="*/ 2114235 h 2801577"/>
                <a:gd name="connsiteX7933" fmla="*/ 1367419 w 10032639"/>
                <a:gd name="connsiteY7933" fmla="*/ 2096952 h 2801577"/>
                <a:gd name="connsiteX7934" fmla="*/ 1362020 w 10032639"/>
                <a:gd name="connsiteY7934" fmla="*/ 2084710 h 2801577"/>
                <a:gd name="connsiteX7935" fmla="*/ 1358781 w 10032639"/>
                <a:gd name="connsiteY7935" fmla="*/ 2072469 h 2801577"/>
                <a:gd name="connsiteX7936" fmla="*/ 1346543 w 10032639"/>
                <a:gd name="connsiteY7936" fmla="*/ 2051946 h 2801577"/>
                <a:gd name="connsiteX7937" fmla="*/ 1339344 w 10032639"/>
                <a:gd name="connsiteY7937" fmla="*/ 2039704 h 2801577"/>
                <a:gd name="connsiteX7938" fmla="*/ 1334305 w 10032639"/>
                <a:gd name="connsiteY7938" fmla="*/ 2027822 h 2801577"/>
                <a:gd name="connsiteX7939" fmla="*/ 1332505 w 10032639"/>
                <a:gd name="connsiteY7939" fmla="*/ 2017380 h 2801577"/>
                <a:gd name="connsiteX7940" fmla="*/ 1330705 w 10032639"/>
                <a:gd name="connsiteY7940" fmla="*/ 2006939 h 2801577"/>
                <a:gd name="connsiteX7941" fmla="*/ 1327466 w 10032639"/>
                <a:gd name="connsiteY7941" fmla="*/ 2000098 h 2801577"/>
                <a:gd name="connsiteX7942" fmla="*/ 1327466 w 10032639"/>
                <a:gd name="connsiteY7942" fmla="*/ 1992897 h 2801577"/>
                <a:gd name="connsiteX7943" fmla="*/ 1329265 w 10032639"/>
                <a:gd name="connsiteY7943" fmla="*/ 1984255 h 2801577"/>
                <a:gd name="connsiteX7944" fmla="*/ 1332505 w 10032639"/>
                <a:gd name="connsiteY7944" fmla="*/ 1975614 h 2801577"/>
                <a:gd name="connsiteX7945" fmla="*/ 1334305 w 10032639"/>
                <a:gd name="connsiteY7945" fmla="*/ 1972014 h 2801577"/>
                <a:gd name="connsiteX7946" fmla="*/ 1330705 w 10032639"/>
                <a:gd name="connsiteY7946" fmla="*/ 1968773 h 2801577"/>
                <a:gd name="connsiteX7947" fmla="*/ 1330705 w 10032639"/>
                <a:gd name="connsiteY7947" fmla="*/ 1970573 h 2801577"/>
                <a:gd name="connsiteX7948" fmla="*/ 1327466 w 10032639"/>
                <a:gd name="connsiteY7948" fmla="*/ 1951491 h 2801577"/>
                <a:gd name="connsiteX7949" fmla="*/ 1320627 w 10032639"/>
                <a:gd name="connsiteY7949" fmla="*/ 1930608 h 2801577"/>
                <a:gd name="connsiteX7950" fmla="*/ 1311988 w 10032639"/>
                <a:gd name="connsiteY7950" fmla="*/ 1911525 h 2801577"/>
                <a:gd name="connsiteX7951" fmla="*/ 1301550 w 10032639"/>
                <a:gd name="connsiteY7951" fmla="*/ 1891002 h 2801577"/>
                <a:gd name="connsiteX7952" fmla="*/ 1291112 w 10032639"/>
                <a:gd name="connsiteY7952" fmla="*/ 1870119 h 2801577"/>
                <a:gd name="connsiteX7953" fmla="*/ 1280674 w 10032639"/>
                <a:gd name="connsiteY7953" fmla="*/ 1849235 h 2801577"/>
                <a:gd name="connsiteX7954" fmla="*/ 1272035 w 10032639"/>
                <a:gd name="connsiteY7954" fmla="*/ 1828352 h 2801577"/>
                <a:gd name="connsiteX7955" fmla="*/ 1265196 w 10032639"/>
                <a:gd name="connsiteY7955" fmla="*/ 1807829 h 2801577"/>
                <a:gd name="connsiteX7956" fmla="*/ 1251518 w 10032639"/>
                <a:gd name="connsiteY7956" fmla="*/ 1766063 h 2801577"/>
                <a:gd name="connsiteX7957" fmla="*/ 1237480 w 10032639"/>
                <a:gd name="connsiteY7957" fmla="*/ 1722857 h 2801577"/>
                <a:gd name="connsiteX7958" fmla="*/ 1223442 w 10032639"/>
                <a:gd name="connsiteY7958" fmla="*/ 1677850 h 2801577"/>
                <a:gd name="connsiteX7959" fmla="*/ 1211565 w 10032639"/>
                <a:gd name="connsiteY7959" fmla="*/ 1631043 h 2801577"/>
                <a:gd name="connsiteX7960" fmla="*/ 1192488 w 10032639"/>
                <a:gd name="connsiteY7960" fmla="*/ 1553271 h 2801577"/>
                <a:gd name="connsiteX7961" fmla="*/ 1169811 w 10032639"/>
                <a:gd name="connsiteY7961" fmla="*/ 1475500 h 2801577"/>
                <a:gd name="connsiteX7962" fmla="*/ 1159733 w 10032639"/>
                <a:gd name="connsiteY7962" fmla="*/ 1440575 h 2801577"/>
                <a:gd name="connsiteX7963" fmla="*/ 1149294 w 10032639"/>
                <a:gd name="connsiteY7963" fmla="*/ 1412850 h 2801577"/>
                <a:gd name="connsiteX7964" fmla="*/ 1138856 w 10032639"/>
                <a:gd name="connsiteY7964" fmla="*/ 1385126 h 2801577"/>
                <a:gd name="connsiteX7965" fmla="*/ 1100702 w 10032639"/>
                <a:gd name="connsiteY7965" fmla="*/ 1399168 h 2801577"/>
                <a:gd name="connsiteX7966" fmla="*/ 1133817 w 10032639"/>
                <a:gd name="connsiteY7966" fmla="*/ 1373245 h 2801577"/>
                <a:gd name="connsiteX7967" fmla="*/ 1117980 w 10032639"/>
                <a:gd name="connsiteY7967" fmla="*/ 1338679 h 2801577"/>
                <a:gd name="connsiteX7968" fmla="*/ 1114740 w 10032639"/>
                <a:gd name="connsiteY7968" fmla="*/ 1333279 h 2801577"/>
                <a:gd name="connsiteX7969" fmla="*/ 1109341 w 10032639"/>
                <a:gd name="connsiteY7969" fmla="*/ 1336879 h 2801577"/>
                <a:gd name="connsiteX7970" fmla="*/ 1114740 w 10032639"/>
                <a:gd name="connsiteY7970" fmla="*/ 1331478 h 2801577"/>
                <a:gd name="connsiteX7971" fmla="*/ 1093864 w 10032639"/>
                <a:gd name="connsiteY7971" fmla="*/ 1290072 h 2801577"/>
                <a:gd name="connsiteX7972" fmla="*/ 1074786 w 10032639"/>
                <a:gd name="connsiteY7972" fmla="*/ 1245065 h 2801577"/>
                <a:gd name="connsiteX7973" fmla="*/ 1064348 w 10032639"/>
                <a:gd name="connsiteY7973" fmla="*/ 1220942 h 2801577"/>
                <a:gd name="connsiteX7974" fmla="*/ 1053910 w 10032639"/>
                <a:gd name="connsiteY7974" fmla="*/ 1198259 h 2801577"/>
                <a:gd name="connsiteX7975" fmla="*/ 1047071 w 10032639"/>
                <a:gd name="connsiteY7975" fmla="*/ 1172335 h 2801577"/>
                <a:gd name="connsiteX7976" fmla="*/ 1040232 w 10032639"/>
                <a:gd name="connsiteY7976" fmla="*/ 1147851 h 2801577"/>
                <a:gd name="connsiteX7977" fmla="*/ 1033393 w 10032639"/>
                <a:gd name="connsiteY7977" fmla="*/ 1123727 h 2801577"/>
                <a:gd name="connsiteX7978" fmla="*/ 1027994 w 10032639"/>
                <a:gd name="connsiteY7978" fmla="*/ 1099604 h 2801577"/>
                <a:gd name="connsiteX7979" fmla="*/ 1024755 w 10032639"/>
                <a:gd name="connsiteY7979" fmla="*/ 1071880 h 2801577"/>
                <a:gd name="connsiteX7980" fmla="*/ 1024755 w 10032639"/>
                <a:gd name="connsiteY7980" fmla="*/ 1040555 h 2801577"/>
                <a:gd name="connsiteX7981" fmla="*/ 1010717 w 10032639"/>
                <a:gd name="connsiteY7981" fmla="*/ 1038755 h 2801577"/>
                <a:gd name="connsiteX7982" fmla="*/ 1002078 w 10032639"/>
                <a:gd name="connsiteY7982" fmla="*/ 1033714 h 2801577"/>
                <a:gd name="connsiteX7983" fmla="*/ 995239 w 10032639"/>
                <a:gd name="connsiteY7983" fmla="*/ 1028673 h 2801577"/>
                <a:gd name="connsiteX7984" fmla="*/ 991640 w 10032639"/>
                <a:gd name="connsiteY7984" fmla="*/ 1021472 h 2801577"/>
                <a:gd name="connsiteX7985" fmla="*/ 990200 w 10032639"/>
                <a:gd name="connsiteY7985" fmla="*/ 1014631 h 2801577"/>
                <a:gd name="connsiteX7986" fmla="*/ 988400 w 10032639"/>
                <a:gd name="connsiteY7986" fmla="*/ 988707 h 2801577"/>
                <a:gd name="connsiteX7987" fmla="*/ 983001 w 10032639"/>
                <a:gd name="connsiteY7987" fmla="*/ 962784 h 2801577"/>
                <a:gd name="connsiteX7988" fmla="*/ 976162 w 10032639"/>
                <a:gd name="connsiteY7988" fmla="*/ 936860 h 2801577"/>
                <a:gd name="connsiteX7989" fmla="*/ 965724 w 10032639"/>
                <a:gd name="connsiteY7989" fmla="*/ 912376 h 2801577"/>
                <a:gd name="connsiteX7990" fmla="*/ 963924 w 10032639"/>
                <a:gd name="connsiteY7990" fmla="*/ 917777 h 2801577"/>
                <a:gd name="connsiteX7991" fmla="*/ 958885 w 10032639"/>
                <a:gd name="connsiteY7991" fmla="*/ 922818 h 2801577"/>
                <a:gd name="connsiteX7992" fmla="*/ 955286 w 10032639"/>
                <a:gd name="connsiteY7992" fmla="*/ 926418 h 2801577"/>
                <a:gd name="connsiteX7993" fmla="*/ 948447 w 10032639"/>
                <a:gd name="connsiteY7993" fmla="*/ 930019 h 2801577"/>
                <a:gd name="connsiteX7994" fmla="*/ 946647 w 10032639"/>
                <a:gd name="connsiteY7994" fmla="*/ 931819 h 2801577"/>
                <a:gd name="connsiteX7995" fmla="*/ 946647 w 10032639"/>
                <a:gd name="connsiteY7995" fmla="*/ 933259 h 2801577"/>
                <a:gd name="connsiteX7996" fmla="*/ 946647 w 10032639"/>
                <a:gd name="connsiteY7996" fmla="*/ 938660 h 2801577"/>
                <a:gd name="connsiteX7997" fmla="*/ 953486 w 10032639"/>
                <a:gd name="connsiteY7997" fmla="*/ 949101 h 2801577"/>
                <a:gd name="connsiteX7998" fmla="*/ 958885 w 10032639"/>
                <a:gd name="connsiteY7998" fmla="*/ 959543 h 2801577"/>
                <a:gd name="connsiteX7999" fmla="*/ 965724 w 10032639"/>
                <a:gd name="connsiteY7999" fmla="*/ 969625 h 2801577"/>
                <a:gd name="connsiteX8000" fmla="*/ 969323 w 10032639"/>
                <a:gd name="connsiteY8000" fmla="*/ 981866 h 2801577"/>
                <a:gd name="connsiteX8001" fmla="*/ 976162 w 10032639"/>
                <a:gd name="connsiteY8001" fmla="*/ 1007790 h 2801577"/>
                <a:gd name="connsiteX8002" fmla="*/ 977962 w 10032639"/>
                <a:gd name="connsiteY8002" fmla="*/ 1033714 h 2801577"/>
                <a:gd name="connsiteX8003" fmla="*/ 981561 w 10032639"/>
                <a:gd name="connsiteY8003" fmla="*/ 1044156 h 2801577"/>
                <a:gd name="connsiteX8004" fmla="*/ 981561 w 10032639"/>
                <a:gd name="connsiteY8004" fmla="*/ 1049196 h 2801577"/>
                <a:gd name="connsiteX8005" fmla="*/ 977962 w 10032639"/>
                <a:gd name="connsiteY8005" fmla="*/ 1056397 h 2801577"/>
                <a:gd name="connsiteX8006" fmla="*/ 974363 w 10032639"/>
                <a:gd name="connsiteY8006" fmla="*/ 1063238 h 2801577"/>
                <a:gd name="connsiteX8007" fmla="*/ 967524 w 10032639"/>
                <a:gd name="connsiteY8007" fmla="*/ 1063238 h 2801577"/>
                <a:gd name="connsiteX8008" fmla="*/ 955286 w 10032639"/>
                <a:gd name="connsiteY8008" fmla="*/ 1066839 h 2801577"/>
                <a:gd name="connsiteX8009" fmla="*/ 957085 w 10032639"/>
                <a:gd name="connsiteY8009" fmla="*/ 1108245 h 2801577"/>
                <a:gd name="connsiteX8010" fmla="*/ 958885 w 10032639"/>
                <a:gd name="connsiteY8010" fmla="*/ 1151452 h 2801577"/>
                <a:gd name="connsiteX8011" fmla="*/ 957085 w 10032639"/>
                <a:gd name="connsiteY8011" fmla="*/ 1196458 h 2801577"/>
                <a:gd name="connsiteX8012" fmla="*/ 955286 w 10032639"/>
                <a:gd name="connsiteY8012" fmla="*/ 1245065 h 2801577"/>
                <a:gd name="connsiteX8013" fmla="*/ 952046 w 10032639"/>
                <a:gd name="connsiteY8013" fmla="*/ 1350561 h 2801577"/>
                <a:gd name="connsiteX8014" fmla="*/ 946647 w 10032639"/>
                <a:gd name="connsiteY8014" fmla="*/ 1459657 h 2801577"/>
                <a:gd name="connsiteX8015" fmla="*/ 941608 w 10032639"/>
                <a:gd name="connsiteY8015" fmla="*/ 1565153 h 2801577"/>
                <a:gd name="connsiteX8016" fmla="*/ 939808 w 10032639"/>
                <a:gd name="connsiteY8016" fmla="*/ 1617361 h 2801577"/>
                <a:gd name="connsiteX8017" fmla="*/ 939808 w 10032639"/>
                <a:gd name="connsiteY8017" fmla="*/ 1669209 h 2801577"/>
                <a:gd name="connsiteX8018" fmla="*/ 938008 w 10032639"/>
                <a:gd name="connsiteY8018" fmla="*/ 1712415 h 2801577"/>
                <a:gd name="connsiteX8019" fmla="*/ 939808 w 10032639"/>
                <a:gd name="connsiteY8019" fmla="*/ 1755982 h 2801577"/>
                <a:gd name="connsiteX8020" fmla="*/ 941608 w 10032639"/>
                <a:gd name="connsiteY8020" fmla="*/ 1797388 h 2801577"/>
                <a:gd name="connsiteX8021" fmla="*/ 946647 w 10032639"/>
                <a:gd name="connsiteY8021" fmla="*/ 1838794 h 2801577"/>
                <a:gd name="connsiteX8022" fmla="*/ 948447 w 10032639"/>
                <a:gd name="connsiteY8022" fmla="*/ 1844195 h 2801577"/>
                <a:gd name="connsiteX8023" fmla="*/ 946647 w 10032639"/>
                <a:gd name="connsiteY8023" fmla="*/ 1847435 h 2801577"/>
                <a:gd name="connsiteX8024" fmla="*/ 941608 w 10032639"/>
                <a:gd name="connsiteY8024" fmla="*/ 1861477 h 2801577"/>
                <a:gd name="connsiteX8025" fmla="*/ 938008 w 10032639"/>
                <a:gd name="connsiteY8025" fmla="*/ 1876960 h 2801577"/>
                <a:gd name="connsiteX8026" fmla="*/ 936209 w 10032639"/>
                <a:gd name="connsiteY8026" fmla="*/ 1894242 h 2801577"/>
                <a:gd name="connsiteX8027" fmla="*/ 936209 w 10032639"/>
                <a:gd name="connsiteY8027" fmla="*/ 1915125 h 2801577"/>
                <a:gd name="connsiteX8028" fmla="*/ 934409 w 10032639"/>
                <a:gd name="connsiteY8028" fmla="*/ 1935648 h 2801577"/>
                <a:gd name="connsiteX8029" fmla="*/ 932969 w 10032639"/>
                <a:gd name="connsiteY8029" fmla="*/ 1958332 h 2801577"/>
                <a:gd name="connsiteX8030" fmla="*/ 932969 w 10032639"/>
                <a:gd name="connsiteY8030" fmla="*/ 2001538 h 2801577"/>
                <a:gd name="connsiteX8031" fmla="*/ 932969 w 10032639"/>
                <a:gd name="connsiteY8031" fmla="*/ 2089751 h 2801577"/>
                <a:gd name="connsiteX8032" fmla="*/ 931170 w 10032639"/>
                <a:gd name="connsiteY8032" fmla="*/ 2126477 h 2801577"/>
                <a:gd name="connsiteX8033" fmla="*/ 923971 w 10032639"/>
                <a:gd name="connsiteY8033" fmla="*/ 2159241 h 2801577"/>
                <a:gd name="connsiteX8034" fmla="*/ 934409 w 10032639"/>
                <a:gd name="connsiteY8034" fmla="*/ 2161042 h 2801577"/>
                <a:gd name="connsiteX8035" fmla="*/ 946647 w 10032639"/>
                <a:gd name="connsiteY8035" fmla="*/ 2164642 h 2801577"/>
                <a:gd name="connsiteX8036" fmla="*/ 955286 w 10032639"/>
                <a:gd name="connsiteY8036" fmla="*/ 2166082 h 2801577"/>
                <a:gd name="connsiteX8037" fmla="*/ 960685 w 10032639"/>
                <a:gd name="connsiteY8037" fmla="*/ 2171483 h 2801577"/>
                <a:gd name="connsiteX8038" fmla="*/ 965724 w 10032639"/>
                <a:gd name="connsiteY8038" fmla="*/ 2174724 h 2801577"/>
                <a:gd name="connsiteX8039" fmla="*/ 971123 w 10032639"/>
                <a:gd name="connsiteY8039" fmla="*/ 2180125 h 2801577"/>
                <a:gd name="connsiteX8040" fmla="*/ 974363 w 10032639"/>
                <a:gd name="connsiteY8040" fmla="*/ 2186966 h 2801577"/>
                <a:gd name="connsiteX8041" fmla="*/ 976162 w 10032639"/>
                <a:gd name="connsiteY8041" fmla="*/ 2193807 h 2801577"/>
                <a:gd name="connsiteX8042" fmla="*/ 977962 w 10032639"/>
                <a:gd name="connsiteY8042" fmla="*/ 2209289 h 2801577"/>
                <a:gd name="connsiteX8043" fmla="*/ 977962 w 10032639"/>
                <a:gd name="connsiteY8043" fmla="*/ 2216130 h 2801577"/>
                <a:gd name="connsiteX8044" fmla="*/ 976162 w 10032639"/>
                <a:gd name="connsiteY8044" fmla="*/ 2223331 h 2801577"/>
                <a:gd name="connsiteX8045" fmla="*/ 988400 w 10032639"/>
                <a:gd name="connsiteY8045" fmla="*/ 2221531 h 2801577"/>
                <a:gd name="connsiteX8046" fmla="*/ 1000279 w 10032639"/>
                <a:gd name="connsiteY8046" fmla="*/ 2221531 h 2801577"/>
                <a:gd name="connsiteX8047" fmla="*/ 1026194 w 10032639"/>
                <a:gd name="connsiteY8047" fmla="*/ 2224771 h 2801577"/>
                <a:gd name="connsiteX8048" fmla="*/ 1027994 w 10032639"/>
                <a:gd name="connsiteY8048" fmla="*/ 2224771 h 2801577"/>
                <a:gd name="connsiteX8049" fmla="*/ 1041672 w 10032639"/>
                <a:gd name="connsiteY8049" fmla="*/ 2224771 h 2801577"/>
                <a:gd name="connsiteX8050" fmla="*/ 1059309 w 10032639"/>
                <a:gd name="connsiteY8050" fmla="*/ 2228372 h 2801577"/>
                <a:gd name="connsiteX8051" fmla="*/ 1076586 w 10032639"/>
                <a:gd name="connsiteY8051" fmla="*/ 2231972 h 2801577"/>
                <a:gd name="connsiteX8052" fmla="*/ 1097463 w 10032639"/>
                <a:gd name="connsiteY8052" fmla="*/ 2237013 h 2801577"/>
                <a:gd name="connsiteX8053" fmla="*/ 1112940 w 10032639"/>
                <a:gd name="connsiteY8053" fmla="*/ 2242414 h 2801577"/>
                <a:gd name="connsiteX8054" fmla="*/ 1128418 w 10032639"/>
                <a:gd name="connsiteY8054" fmla="*/ 2245654 h 2801577"/>
                <a:gd name="connsiteX8055" fmla="*/ 1149294 w 10032639"/>
                <a:gd name="connsiteY8055" fmla="*/ 2245654 h 2801577"/>
                <a:gd name="connsiteX8056" fmla="*/ 1171611 w 10032639"/>
                <a:gd name="connsiteY8056" fmla="*/ 2243854 h 2801577"/>
                <a:gd name="connsiteX8057" fmla="*/ 1188888 w 10032639"/>
                <a:gd name="connsiteY8057" fmla="*/ 2242414 h 2801577"/>
                <a:gd name="connsiteX8058" fmla="*/ 1188888 w 10032639"/>
                <a:gd name="connsiteY8058" fmla="*/ 2259696 h 2801577"/>
                <a:gd name="connsiteX8059" fmla="*/ 1187089 w 10032639"/>
                <a:gd name="connsiteY8059" fmla="*/ 2313344 h 2801577"/>
                <a:gd name="connsiteX8060" fmla="*/ 1182049 w 10032639"/>
                <a:gd name="connsiteY8060" fmla="*/ 2366992 h 2801577"/>
                <a:gd name="connsiteX8061" fmla="*/ 1175210 w 10032639"/>
                <a:gd name="connsiteY8061" fmla="*/ 2418840 h 2801577"/>
                <a:gd name="connsiteX8062" fmla="*/ 1164772 w 10032639"/>
                <a:gd name="connsiteY8062" fmla="*/ 2472488 h 2801577"/>
                <a:gd name="connsiteX8063" fmla="*/ 1159733 w 10032639"/>
                <a:gd name="connsiteY8063" fmla="*/ 2500212 h 2801577"/>
                <a:gd name="connsiteX8064" fmla="*/ 1156133 w 10032639"/>
                <a:gd name="connsiteY8064" fmla="*/ 2527936 h 2801577"/>
                <a:gd name="connsiteX8065" fmla="*/ 1152534 w 10032639"/>
                <a:gd name="connsiteY8065" fmla="*/ 2555660 h 2801577"/>
                <a:gd name="connsiteX8066" fmla="*/ 1151094 w 10032639"/>
                <a:gd name="connsiteY8066" fmla="*/ 2585185 h 2801577"/>
                <a:gd name="connsiteX8067" fmla="*/ 1151094 w 10032639"/>
                <a:gd name="connsiteY8067" fmla="*/ 2616149 h 2801577"/>
                <a:gd name="connsiteX8068" fmla="*/ 1151094 w 10032639"/>
                <a:gd name="connsiteY8068" fmla="*/ 2647474 h 2801577"/>
                <a:gd name="connsiteX8069" fmla="*/ 1154334 w 10032639"/>
                <a:gd name="connsiteY8069" fmla="*/ 2713364 h 2801577"/>
                <a:gd name="connsiteX8070" fmla="*/ 1156133 w 10032639"/>
                <a:gd name="connsiteY8070" fmla="*/ 2728846 h 2801577"/>
                <a:gd name="connsiteX8071" fmla="*/ 1138856 w 10032639"/>
                <a:gd name="connsiteY8071" fmla="*/ 2728846 h 2801577"/>
                <a:gd name="connsiteX8072" fmla="*/ 1107541 w 10032639"/>
                <a:gd name="connsiteY8072" fmla="*/ 2732447 h 2801577"/>
                <a:gd name="connsiteX8073" fmla="*/ 1069387 w 10032639"/>
                <a:gd name="connsiteY8073" fmla="*/ 2737488 h 2801577"/>
                <a:gd name="connsiteX8074" fmla="*/ 1045271 w 10032639"/>
                <a:gd name="connsiteY8074" fmla="*/ 2739288 h 2801577"/>
                <a:gd name="connsiteX8075" fmla="*/ 1022955 w 10032639"/>
                <a:gd name="connsiteY8075" fmla="*/ 2741088 h 2801577"/>
                <a:gd name="connsiteX8076" fmla="*/ 1000279 w 10032639"/>
                <a:gd name="connsiteY8076" fmla="*/ 2739288 h 2801577"/>
                <a:gd name="connsiteX8077" fmla="*/ 979762 w 10032639"/>
                <a:gd name="connsiteY8077" fmla="*/ 2737488 h 2801577"/>
                <a:gd name="connsiteX8078" fmla="*/ 972563 w 10032639"/>
                <a:gd name="connsiteY8078" fmla="*/ 2737488 h 2801577"/>
                <a:gd name="connsiteX8079" fmla="*/ 962485 w 10032639"/>
                <a:gd name="connsiteY8079" fmla="*/ 2735687 h 2801577"/>
                <a:gd name="connsiteX8080" fmla="*/ 946647 w 10032639"/>
                <a:gd name="connsiteY8080" fmla="*/ 2730647 h 2801577"/>
                <a:gd name="connsiteX8081" fmla="*/ 927570 w 10032639"/>
                <a:gd name="connsiteY8081" fmla="*/ 2722005 h 2801577"/>
                <a:gd name="connsiteX8082" fmla="*/ 910293 w 10032639"/>
                <a:gd name="connsiteY8082" fmla="*/ 2723805 h 2801577"/>
                <a:gd name="connsiteX8083" fmla="*/ 891216 w 10032639"/>
                <a:gd name="connsiteY8083" fmla="*/ 2725246 h 2801577"/>
                <a:gd name="connsiteX8084" fmla="*/ 851622 w 10032639"/>
                <a:gd name="connsiteY8084" fmla="*/ 2732447 h 2801577"/>
                <a:gd name="connsiteX8085" fmla="*/ 825707 w 10032639"/>
                <a:gd name="connsiteY8085" fmla="*/ 2739288 h 2801577"/>
                <a:gd name="connsiteX8086" fmla="*/ 799431 w 10032639"/>
                <a:gd name="connsiteY8086" fmla="*/ 2742528 h 2801577"/>
                <a:gd name="connsiteX8087" fmla="*/ 773515 w 10032639"/>
                <a:gd name="connsiteY8087" fmla="*/ 2744329 h 2801577"/>
                <a:gd name="connsiteX8088" fmla="*/ 749399 w 10032639"/>
                <a:gd name="connsiteY8088" fmla="*/ 2744329 h 2801577"/>
                <a:gd name="connsiteX8089" fmla="*/ 648975 w 10032639"/>
                <a:gd name="connsiteY8089" fmla="*/ 2744329 h 2801577"/>
                <a:gd name="connsiteX8090" fmla="*/ 634937 w 10032639"/>
                <a:gd name="connsiteY8090" fmla="*/ 2742528 h 2801577"/>
                <a:gd name="connsiteX8091" fmla="*/ 624859 w 10032639"/>
                <a:gd name="connsiteY8091" fmla="*/ 2742528 h 2801577"/>
                <a:gd name="connsiteX8092" fmla="*/ 616220 w 10032639"/>
                <a:gd name="connsiteY8092" fmla="*/ 2744329 h 2801577"/>
                <a:gd name="connsiteX8093" fmla="*/ 607582 w 10032639"/>
                <a:gd name="connsiteY8093" fmla="*/ 2749729 h 2801577"/>
                <a:gd name="connsiteX8094" fmla="*/ 595344 w 10032639"/>
                <a:gd name="connsiteY8094" fmla="*/ 2758371 h 2801577"/>
                <a:gd name="connsiteX8095" fmla="*/ 581666 w 10032639"/>
                <a:gd name="connsiteY8095" fmla="*/ 2763411 h 2801577"/>
                <a:gd name="connsiteX8096" fmla="*/ 566188 w 10032639"/>
                <a:gd name="connsiteY8096" fmla="*/ 2767012 h 2801577"/>
                <a:gd name="connsiteX8097" fmla="*/ 550351 w 10032639"/>
                <a:gd name="connsiteY8097" fmla="*/ 2768452 h 2801577"/>
                <a:gd name="connsiteX8098" fmla="*/ 541712 w 10032639"/>
                <a:gd name="connsiteY8098" fmla="*/ 2767012 h 2801577"/>
                <a:gd name="connsiteX8099" fmla="*/ 508598 w 10032639"/>
                <a:gd name="connsiteY8099" fmla="*/ 2763411 h 2801577"/>
                <a:gd name="connsiteX8100" fmla="*/ 491320 w 10032639"/>
                <a:gd name="connsiteY8100" fmla="*/ 2761611 h 2801577"/>
                <a:gd name="connsiteX8101" fmla="*/ 475843 w 10032639"/>
                <a:gd name="connsiteY8101" fmla="*/ 2763411 h 2801577"/>
                <a:gd name="connsiteX8102" fmla="*/ 453527 w 10032639"/>
                <a:gd name="connsiteY8102" fmla="*/ 2767012 h 2801577"/>
                <a:gd name="connsiteX8103" fmla="*/ 434450 w 10032639"/>
                <a:gd name="connsiteY8103" fmla="*/ 2767012 h 2801577"/>
                <a:gd name="connsiteX8104" fmla="*/ 392696 w 10032639"/>
                <a:gd name="connsiteY8104" fmla="*/ 2768452 h 2801577"/>
                <a:gd name="connsiteX8105" fmla="*/ 377219 w 10032639"/>
                <a:gd name="connsiteY8105" fmla="*/ 2770252 h 2801577"/>
                <a:gd name="connsiteX8106" fmla="*/ 361741 w 10032639"/>
                <a:gd name="connsiteY8106" fmla="*/ 2768452 h 2801577"/>
                <a:gd name="connsiteX8107" fmla="*/ 344464 w 10032639"/>
                <a:gd name="connsiteY8107" fmla="*/ 2765212 h 2801577"/>
                <a:gd name="connsiteX8108" fmla="*/ 325387 w 10032639"/>
                <a:gd name="connsiteY8108" fmla="*/ 2758371 h 2801577"/>
                <a:gd name="connsiteX8109" fmla="*/ 311709 w 10032639"/>
                <a:gd name="connsiteY8109" fmla="*/ 2756570 h 2801577"/>
                <a:gd name="connsiteX8110" fmla="*/ 295872 w 10032639"/>
                <a:gd name="connsiteY8110" fmla="*/ 2752970 h 2801577"/>
                <a:gd name="connsiteX8111" fmla="*/ 261318 w 10032639"/>
                <a:gd name="connsiteY8111" fmla="*/ 2739288 h 2801577"/>
                <a:gd name="connsiteX8112" fmla="*/ 230003 w 10032639"/>
                <a:gd name="connsiteY8112" fmla="*/ 2728846 h 2801577"/>
                <a:gd name="connsiteX8113" fmla="*/ 202287 w 10032639"/>
                <a:gd name="connsiteY8113" fmla="*/ 2722005 h 2801577"/>
                <a:gd name="connsiteX8114" fmla="*/ 190409 w 10032639"/>
                <a:gd name="connsiteY8114" fmla="*/ 2720205 h 2801577"/>
                <a:gd name="connsiteX8115" fmla="*/ 178171 w 10032639"/>
                <a:gd name="connsiteY8115" fmla="*/ 2718405 h 2801577"/>
                <a:gd name="connsiteX8116" fmla="*/ 181770 w 10032639"/>
                <a:gd name="connsiteY8116" fmla="*/ 2725246 h 2801577"/>
                <a:gd name="connsiteX8117" fmla="*/ 183570 w 10032639"/>
                <a:gd name="connsiteY8117" fmla="*/ 2732447 h 2801577"/>
                <a:gd name="connsiteX8118" fmla="*/ 183570 w 10032639"/>
                <a:gd name="connsiteY8118" fmla="*/ 2737488 h 2801577"/>
                <a:gd name="connsiteX8119" fmla="*/ 179971 w 10032639"/>
                <a:gd name="connsiteY8119" fmla="*/ 2744329 h 2801577"/>
                <a:gd name="connsiteX8120" fmla="*/ 176371 w 10032639"/>
                <a:gd name="connsiteY8120" fmla="*/ 2746129 h 2801577"/>
                <a:gd name="connsiteX8121" fmla="*/ 171332 w 10032639"/>
                <a:gd name="connsiteY8121" fmla="*/ 2749729 h 2801577"/>
                <a:gd name="connsiteX8122" fmla="*/ 164493 w 10032639"/>
                <a:gd name="connsiteY8122" fmla="*/ 2749729 h 2801577"/>
                <a:gd name="connsiteX8123" fmla="*/ 155855 w 10032639"/>
                <a:gd name="connsiteY8123" fmla="*/ 2747929 h 2801577"/>
                <a:gd name="connsiteX8124" fmla="*/ 134978 w 10032639"/>
                <a:gd name="connsiteY8124" fmla="*/ 2732447 h 2801577"/>
                <a:gd name="connsiteX8125" fmla="*/ 133178 w 10032639"/>
                <a:gd name="connsiteY8125" fmla="*/ 2735687 h 2801577"/>
                <a:gd name="connsiteX8126" fmla="*/ 131738 w 10032639"/>
                <a:gd name="connsiteY8126" fmla="*/ 2737488 h 2801577"/>
                <a:gd name="connsiteX8127" fmla="*/ 131738 w 10032639"/>
                <a:gd name="connsiteY8127" fmla="*/ 2799777 h 2801577"/>
                <a:gd name="connsiteX8128" fmla="*/ 103663 w 10032639"/>
                <a:gd name="connsiteY8128" fmla="*/ 2744329 h 2801577"/>
                <a:gd name="connsiteX8129" fmla="*/ 89985 w 10032639"/>
                <a:gd name="connsiteY8129" fmla="*/ 2747929 h 2801577"/>
                <a:gd name="connsiteX8130" fmla="*/ 81347 w 10032639"/>
                <a:gd name="connsiteY8130" fmla="*/ 2751170 h 2801577"/>
                <a:gd name="connsiteX8131" fmla="*/ 65509 w 10032639"/>
                <a:gd name="connsiteY8131" fmla="*/ 2756570 h 2801577"/>
                <a:gd name="connsiteX8132" fmla="*/ 55431 w 10032639"/>
                <a:gd name="connsiteY8132" fmla="*/ 2761611 h 2801577"/>
                <a:gd name="connsiteX8133" fmla="*/ 43193 w 10032639"/>
                <a:gd name="connsiteY8133" fmla="*/ 2765212 h 2801577"/>
                <a:gd name="connsiteX8134" fmla="*/ 31314 w 10032639"/>
                <a:gd name="connsiteY8134" fmla="*/ 2765212 h 2801577"/>
                <a:gd name="connsiteX8135" fmla="*/ 22676 w 10032639"/>
                <a:gd name="connsiteY8135" fmla="*/ 2761611 h 2801577"/>
                <a:gd name="connsiteX8136" fmla="*/ 14037 w 10032639"/>
                <a:gd name="connsiteY8136" fmla="*/ 2756570 h 2801577"/>
                <a:gd name="connsiteX8137" fmla="*/ 8638 w 10032639"/>
                <a:gd name="connsiteY8137" fmla="*/ 2744329 h 2801577"/>
                <a:gd name="connsiteX8138" fmla="*/ 5399 w 10032639"/>
                <a:gd name="connsiteY8138" fmla="*/ 2737488 h 2801577"/>
                <a:gd name="connsiteX8139" fmla="*/ 5399 w 10032639"/>
                <a:gd name="connsiteY8139" fmla="*/ 2728846 h 2801577"/>
                <a:gd name="connsiteX8140" fmla="*/ 5399 w 10032639"/>
                <a:gd name="connsiteY8140" fmla="*/ 2720205 h 2801577"/>
                <a:gd name="connsiteX8141" fmla="*/ 6839 w 10032639"/>
                <a:gd name="connsiteY8141" fmla="*/ 2711564 h 2801577"/>
                <a:gd name="connsiteX8142" fmla="*/ 10438 w 10032639"/>
                <a:gd name="connsiteY8142" fmla="*/ 2701122 h 2801577"/>
                <a:gd name="connsiteX8143" fmla="*/ 15477 w 10032639"/>
                <a:gd name="connsiteY8143" fmla="*/ 2690681 h 2801577"/>
                <a:gd name="connsiteX8144" fmla="*/ 20876 w 10032639"/>
                <a:gd name="connsiteY8144" fmla="*/ 2682039 h 2801577"/>
                <a:gd name="connsiteX8145" fmla="*/ 25915 w 10032639"/>
                <a:gd name="connsiteY8145" fmla="*/ 2673398 h 2801577"/>
                <a:gd name="connsiteX8146" fmla="*/ 27715 w 10032639"/>
                <a:gd name="connsiteY8146" fmla="*/ 2662956 h 2801577"/>
                <a:gd name="connsiteX8147" fmla="*/ 29515 w 10032639"/>
                <a:gd name="connsiteY8147" fmla="*/ 2654315 h 2801577"/>
                <a:gd name="connsiteX8148" fmla="*/ 24116 w 10032639"/>
                <a:gd name="connsiteY8148" fmla="*/ 2649274 h 2801577"/>
                <a:gd name="connsiteX8149" fmla="*/ 22676 w 10032639"/>
                <a:gd name="connsiteY8149" fmla="*/ 2642073 h 2801577"/>
                <a:gd name="connsiteX8150" fmla="*/ 19077 w 10032639"/>
                <a:gd name="connsiteY8150" fmla="*/ 2630192 h 2801577"/>
                <a:gd name="connsiteX8151" fmla="*/ 19077 w 10032639"/>
                <a:gd name="connsiteY8151" fmla="*/ 2617950 h 2801577"/>
                <a:gd name="connsiteX8152" fmla="*/ 22676 w 10032639"/>
                <a:gd name="connsiteY8152" fmla="*/ 2607508 h 2801577"/>
                <a:gd name="connsiteX8153" fmla="*/ 24116 w 10032639"/>
                <a:gd name="connsiteY8153" fmla="*/ 2600667 h 2801577"/>
                <a:gd name="connsiteX8154" fmla="*/ 24116 w 10032639"/>
                <a:gd name="connsiteY8154" fmla="*/ 2592026 h 2801577"/>
                <a:gd name="connsiteX8155" fmla="*/ 22676 w 10032639"/>
                <a:gd name="connsiteY8155" fmla="*/ 2574743 h 2801577"/>
                <a:gd name="connsiteX8156" fmla="*/ 10438 w 10032639"/>
                <a:gd name="connsiteY8156" fmla="*/ 2566102 h 2801577"/>
                <a:gd name="connsiteX8157" fmla="*/ 10438 w 10032639"/>
                <a:gd name="connsiteY8157" fmla="*/ 2557461 h 2801577"/>
                <a:gd name="connsiteX8158" fmla="*/ 12238 w 10032639"/>
                <a:gd name="connsiteY8158" fmla="*/ 2547019 h 2801577"/>
                <a:gd name="connsiteX8159" fmla="*/ 14037 w 10032639"/>
                <a:gd name="connsiteY8159" fmla="*/ 2538378 h 2801577"/>
                <a:gd name="connsiteX8160" fmla="*/ 19077 w 10032639"/>
                <a:gd name="connsiteY8160" fmla="*/ 2533337 h 2801577"/>
                <a:gd name="connsiteX8161" fmla="*/ 22676 w 10032639"/>
                <a:gd name="connsiteY8161" fmla="*/ 2531537 h 2801577"/>
                <a:gd name="connsiteX8162" fmla="*/ 27715 w 10032639"/>
                <a:gd name="connsiteY8162" fmla="*/ 2529737 h 2801577"/>
                <a:gd name="connsiteX8163" fmla="*/ 20876 w 10032639"/>
                <a:gd name="connsiteY8163" fmla="*/ 2508854 h 2801577"/>
                <a:gd name="connsiteX8164" fmla="*/ 22676 w 10032639"/>
                <a:gd name="connsiteY8164" fmla="*/ 2505253 h 2801577"/>
                <a:gd name="connsiteX8165" fmla="*/ 27715 w 10032639"/>
                <a:gd name="connsiteY8165" fmla="*/ 2486530 h 2801577"/>
                <a:gd name="connsiteX8166" fmla="*/ 32754 w 10032639"/>
                <a:gd name="connsiteY8166" fmla="*/ 2470688 h 2801577"/>
                <a:gd name="connsiteX8167" fmla="*/ 38153 w 10032639"/>
                <a:gd name="connsiteY8167" fmla="*/ 2460606 h 2801577"/>
                <a:gd name="connsiteX8168" fmla="*/ 38153 w 10032639"/>
                <a:gd name="connsiteY8168" fmla="*/ 2455206 h 2801577"/>
                <a:gd name="connsiteX8169" fmla="*/ 38153 w 10032639"/>
                <a:gd name="connsiteY8169" fmla="*/ 2448365 h 2801577"/>
                <a:gd name="connsiteX8170" fmla="*/ 31314 w 10032639"/>
                <a:gd name="connsiteY8170" fmla="*/ 2429282 h 2801577"/>
                <a:gd name="connsiteX8171" fmla="*/ 24116 w 10032639"/>
                <a:gd name="connsiteY8171" fmla="*/ 2413799 h 2801577"/>
                <a:gd name="connsiteX8172" fmla="*/ 41393 w 10032639"/>
                <a:gd name="connsiteY8172" fmla="*/ 2408399 h 2801577"/>
                <a:gd name="connsiteX8173" fmla="*/ 44992 w 10032639"/>
                <a:gd name="connsiteY8173" fmla="*/ 2405158 h 2801577"/>
                <a:gd name="connsiteX8174" fmla="*/ 48592 w 10032639"/>
                <a:gd name="connsiteY8174" fmla="*/ 2399757 h 2801577"/>
                <a:gd name="connsiteX8175" fmla="*/ 48592 w 10032639"/>
                <a:gd name="connsiteY8175" fmla="*/ 2389316 h 2801577"/>
                <a:gd name="connsiteX8176" fmla="*/ 48592 w 10032639"/>
                <a:gd name="connsiteY8176" fmla="*/ 2375634 h 2801577"/>
                <a:gd name="connsiteX8177" fmla="*/ 46792 w 10032639"/>
                <a:gd name="connsiteY8177" fmla="*/ 2365192 h 2801577"/>
                <a:gd name="connsiteX8178" fmla="*/ 48592 w 10032639"/>
                <a:gd name="connsiteY8178" fmla="*/ 2354751 h 2801577"/>
                <a:gd name="connsiteX8179" fmla="*/ 48592 w 10032639"/>
                <a:gd name="connsiteY8179" fmla="*/ 2346109 h 2801577"/>
                <a:gd name="connsiteX8180" fmla="*/ 50031 w 10032639"/>
                <a:gd name="connsiteY8180" fmla="*/ 2337468 h 2801577"/>
                <a:gd name="connsiteX8181" fmla="*/ 56870 w 10032639"/>
                <a:gd name="connsiteY8181" fmla="*/ 2323786 h 2801577"/>
                <a:gd name="connsiteX8182" fmla="*/ 65509 w 10032639"/>
                <a:gd name="connsiteY8182" fmla="*/ 2313344 h 2801577"/>
                <a:gd name="connsiteX8183" fmla="*/ 53631 w 10032639"/>
                <a:gd name="connsiteY8183" fmla="*/ 2301103 h 2801577"/>
                <a:gd name="connsiteX8184" fmla="*/ 44992 w 10032639"/>
                <a:gd name="connsiteY8184" fmla="*/ 2294262 h 2801577"/>
                <a:gd name="connsiteX8185" fmla="*/ 39953 w 10032639"/>
                <a:gd name="connsiteY8185" fmla="*/ 2289221 h 2801577"/>
                <a:gd name="connsiteX8186" fmla="*/ 38153 w 10032639"/>
                <a:gd name="connsiteY8186" fmla="*/ 2282020 h 2801577"/>
                <a:gd name="connsiteX8187" fmla="*/ 36354 w 10032639"/>
                <a:gd name="connsiteY8187" fmla="*/ 2276979 h 2801577"/>
                <a:gd name="connsiteX8188" fmla="*/ 34554 w 10032639"/>
                <a:gd name="connsiteY8188" fmla="*/ 2271938 h 2801577"/>
                <a:gd name="connsiteX8189" fmla="*/ 36354 w 10032639"/>
                <a:gd name="connsiteY8189" fmla="*/ 2266537 h 2801577"/>
                <a:gd name="connsiteX8190" fmla="*/ 38153 w 10032639"/>
                <a:gd name="connsiteY8190" fmla="*/ 2259696 h 2801577"/>
                <a:gd name="connsiteX8191" fmla="*/ 43193 w 10032639"/>
                <a:gd name="connsiteY8191" fmla="*/ 2251055 h 2801577"/>
                <a:gd name="connsiteX8192" fmla="*/ 51831 w 10032639"/>
                <a:gd name="connsiteY8192" fmla="*/ 2251055 h 2801577"/>
                <a:gd name="connsiteX8193" fmla="*/ 69108 w 10032639"/>
                <a:gd name="connsiteY8193" fmla="*/ 2249255 h 2801577"/>
                <a:gd name="connsiteX8194" fmla="*/ 75947 w 10032639"/>
                <a:gd name="connsiteY8194" fmla="*/ 2247455 h 2801577"/>
                <a:gd name="connsiteX8195" fmla="*/ 81347 w 10032639"/>
                <a:gd name="connsiteY8195" fmla="*/ 2242414 h 2801577"/>
                <a:gd name="connsiteX8196" fmla="*/ 89985 w 10032639"/>
                <a:gd name="connsiteY8196" fmla="*/ 2231972 h 2801577"/>
                <a:gd name="connsiteX8197" fmla="*/ 95024 w 10032639"/>
                <a:gd name="connsiteY8197" fmla="*/ 2221531 h 2801577"/>
                <a:gd name="connsiteX8198" fmla="*/ 107262 w 10032639"/>
                <a:gd name="connsiteY8198" fmla="*/ 2224771 h 2801577"/>
                <a:gd name="connsiteX8199" fmla="*/ 119500 w 10032639"/>
                <a:gd name="connsiteY8199" fmla="*/ 2228372 h 2801577"/>
                <a:gd name="connsiteX8200" fmla="*/ 131738 w 10032639"/>
                <a:gd name="connsiteY8200" fmla="*/ 2231972 h 2801577"/>
                <a:gd name="connsiteX8201" fmla="*/ 157654 w 10032639"/>
                <a:gd name="connsiteY8201" fmla="*/ 2233413 h 2801577"/>
                <a:gd name="connsiteX8202" fmla="*/ 183570 w 10032639"/>
                <a:gd name="connsiteY8202" fmla="*/ 2231972 h 2801577"/>
                <a:gd name="connsiteX8203" fmla="*/ 212725 w 10032639"/>
                <a:gd name="connsiteY8203" fmla="*/ 2224771 h 2801577"/>
                <a:gd name="connsiteX8204" fmla="*/ 269956 w 10032639"/>
                <a:gd name="connsiteY8204" fmla="*/ 2211089 h 2801577"/>
                <a:gd name="connsiteX8205" fmla="*/ 295872 w 10032639"/>
                <a:gd name="connsiteY8205" fmla="*/ 2206048 h 2801577"/>
                <a:gd name="connsiteX8206" fmla="*/ 323588 w 10032639"/>
                <a:gd name="connsiteY8206" fmla="*/ 2202448 h 2801577"/>
                <a:gd name="connsiteX8207" fmla="*/ 321788 w 10032639"/>
                <a:gd name="connsiteY8207" fmla="*/ 2195607 h 2801577"/>
                <a:gd name="connsiteX8208" fmla="*/ 311709 w 10032639"/>
                <a:gd name="connsiteY8208" fmla="*/ 2186966 h 2801577"/>
                <a:gd name="connsiteX8209" fmla="*/ 303071 w 10032639"/>
                <a:gd name="connsiteY8209" fmla="*/ 2173284 h 2801577"/>
                <a:gd name="connsiteX8210" fmla="*/ 301271 w 10032639"/>
                <a:gd name="connsiteY8210" fmla="*/ 2166082 h 2801577"/>
                <a:gd name="connsiteX8211" fmla="*/ 303071 w 10032639"/>
                <a:gd name="connsiteY8211" fmla="*/ 2159241 h 2801577"/>
                <a:gd name="connsiteX8212" fmla="*/ 306310 w 10032639"/>
                <a:gd name="connsiteY8212" fmla="*/ 2150600 h 2801577"/>
                <a:gd name="connsiteX8213" fmla="*/ 318548 w 10032639"/>
                <a:gd name="connsiteY8213" fmla="*/ 2135118 h 2801577"/>
                <a:gd name="connsiteX8214" fmla="*/ 313149 w 10032639"/>
                <a:gd name="connsiteY8214" fmla="*/ 2076069 h 2801577"/>
                <a:gd name="connsiteX8215" fmla="*/ 311709 w 10032639"/>
                <a:gd name="connsiteY8215" fmla="*/ 2015580 h 2801577"/>
                <a:gd name="connsiteX8216" fmla="*/ 313149 w 10032639"/>
                <a:gd name="connsiteY8216" fmla="*/ 1956531 h 2801577"/>
                <a:gd name="connsiteX8217" fmla="*/ 320348 w 10032639"/>
                <a:gd name="connsiteY8217" fmla="*/ 1896042 h 2801577"/>
                <a:gd name="connsiteX8218" fmla="*/ 327187 w 10032639"/>
                <a:gd name="connsiteY8218" fmla="*/ 1840594 h 2801577"/>
                <a:gd name="connsiteX8219" fmla="*/ 332226 w 10032639"/>
                <a:gd name="connsiteY8219" fmla="*/ 1781905 h 2801577"/>
                <a:gd name="connsiteX8220" fmla="*/ 334026 w 10032639"/>
                <a:gd name="connsiteY8220" fmla="*/ 1717816 h 2801577"/>
                <a:gd name="connsiteX8221" fmla="*/ 335826 w 10032639"/>
                <a:gd name="connsiteY8221" fmla="*/ 1646885 h 2801577"/>
                <a:gd name="connsiteX8222" fmla="*/ 328627 w 10032639"/>
                <a:gd name="connsiteY8222" fmla="*/ 1634643 h 2801577"/>
                <a:gd name="connsiteX8223" fmla="*/ 323588 w 10032639"/>
                <a:gd name="connsiteY8223" fmla="*/ 1627802 h 2801577"/>
                <a:gd name="connsiteX8224" fmla="*/ 321788 w 10032639"/>
                <a:gd name="connsiteY8224" fmla="*/ 1619161 h 2801577"/>
                <a:gd name="connsiteX8225" fmla="*/ 320348 w 10032639"/>
                <a:gd name="connsiteY8225" fmla="*/ 1610520 h 2801577"/>
                <a:gd name="connsiteX8226" fmla="*/ 320348 w 10032639"/>
                <a:gd name="connsiteY8226" fmla="*/ 1600078 h 2801577"/>
                <a:gd name="connsiteX8227" fmla="*/ 320348 w 10032639"/>
                <a:gd name="connsiteY8227" fmla="*/ 1546070 h 2801577"/>
                <a:gd name="connsiteX8228" fmla="*/ 323588 w 10032639"/>
                <a:gd name="connsiteY8228" fmla="*/ 1492782 h 2801577"/>
                <a:gd name="connsiteX8229" fmla="*/ 327187 w 10032639"/>
                <a:gd name="connsiteY8229" fmla="*/ 1438774 h 2801577"/>
                <a:gd name="connsiteX8230" fmla="*/ 332226 w 10032639"/>
                <a:gd name="connsiteY8230" fmla="*/ 1383686 h 2801577"/>
                <a:gd name="connsiteX8231" fmla="*/ 339065 w 10032639"/>
                <a:gd name="connsiteY8231" fmla="*/ 1279631 h 2801577"/>
                <a:gd name="connsiteX8232" fmla="*/ 342664 w 10032639"/>
                <a:gd name="connsiteY8232" fmla="*/ 1225983 h 2801577"/>
                <a:gd name="connsiteX8233" fmla="*/ 345904 w 10032639"/>
                <a:gd name="connsiteY8233" fmla="*/ 1170534 h 2801577"/>
                <a:gd name="connsiteX8234" fmla="*/ 351303 w 10032639"/>
                <a:gd name="connsiteY8234" fmla="*/ 1063238 h 2801577"/>
                <a:gd name="connsiteX8235" fmla="*/ 353103 w 10032639"/>
                <a:gd name="connsiteY8235" fmla="*/ 1011031 h 2801577"/>
                <a:gd name="connsiteX8236" fmla="*/ 354543 w 10032639"/>
                <a:gd name="connsiteY8236" fmla="*/ 957743 h 2801577"/>
                <a:gd name="connsiteX8237" fmla="*/ 353103 w 10032639"/>
                <a:gd name="connsiteY8237" fmla="*/ 907335 h 2801577"/>
                <a:gd name="connsiteX8238" fmla="*/ 349503 w 10032639"/>
                <a:gd name="connsiteY8238" fmla="*/ 856928 h 2801577"/>
                <a:gd name="connsiteX8239" fmla="*/ 344464 w 10032639"/>
                <a:gd name="connsiteY8239" fmla="*/ 801840 h 2801577"/>
                <a:gd name="connsiteX8240" fmla="*/ 335826 w 10032639"/>
                <a:gd name="connsiteY8240" fmla="*/ 742791 h 2801577"/>
                <a:gd name="connsiteX8241" fmla="*/ 332226 w 10032639"/>
                <a:gd name="connsiteY8241" fmla="*/ 734149 h 2801577"/>
                <a:gd name="connsiteX8242" fmla="*/ 332226 w 10032639"/>
                <a:gd name="connsiteY8242" fmla="*/ 723708 h 2801577"/>
                <a:gd name="connsiteX8243" fmla="*/ 335826 w 10032639"/>
                <a:gd name="connsiteY8243" fmla="*/ 715067 h 2801577"/>
                <a:gd name="connsiteX8244" fmla="*/ 339065 w 10032639"/>
                <a:gd name="connsiteY8244" fmla="*/ 708226 h 2801577"/>
                <a:gd name="connsiteX8245" fmla="*/ 342664 w 10032639"/>
                <a:gd name="connsiteY8245" fmla="*/ 703185 h 2801577"/>
                <a:gd name="connsiteX8246" fmla="*/ 342664 w 10032639"/>
                <a:gd name="connsiteY8246" fmla="*/ 701385 h 2801577"/>
                <a:gd name="connsiteX8247" fmla="*/ 334026 w 10032639"/>
                <a:gd name="connsiteY8247" fmla="*/ 701385 h 2801577"/>
                <a:gd name="connsiteX8248" fmla="*/ 327187 w 10032639"/>
                <a:gd name="connsiteY8248" fmla="*/ 699584 h 2801577"/>
                <a:gd name="connsiteX8249" fmla="*/ 320348 w 10032639"/>
                <a:gd name="connsiteY8249" fmla="*/ 697784 h 2801577"/>
                <a:gd name="connsiteX8250" fmla="*/ 313149 w 10032639"/>
                <a:gd name="connsiteY8250" fmla="*/ 692743 h 2801577"/>
                <a:gd name="connsiteX8251" fmla="*/ 308110 w 10032639"/>
                <a:gd name="connsiteY8251" fmla="*/ 685902 h 2801577"/>
                <a:gd name="connsiteX8252" fmla="*/ 308110 w 10032639"/>
                <a:gd name="connsiteY8252" fmla="*/ 679061 h 2801577"/>
                <a:gd name="connsiteX8253" fmla="*/ 313149 w 10032639"/>
                <a:gd name="connsiteY8253" fmla="*/ 663219 h 2801577"/>
                <a:gd name="connsiteX8254" fmla="*/ 320348 w 10032639"/>
                <a:gd name="connsiteY8254" fmla="*/ 649537 h 2801577"/>
                <a:gd name="connsiteX8255" fmla="*/ 327187 w 10032639"/>
                <a:gd name="connsiteY8255" fmla="*/ 639095 h 2801577"/>
                <a:gd name="connsiteX8256" fmla="*/ 337265 w 10032639"/>
                <a:gd name="connsiteY8256" fmla="*/ 630454 h 2801577"/>
                <a:gd name="connsiteX8257" fmla="*/ 342664 w 10032639"/>
                <a:gd name="connsiteY8257" fmla="*/ 628654 h 2801577"/>
                <a:gd name="connsiteX8258" fmla="*/ 314949 w 10032639"/>
                <a:gd name="connsiteY8258" fmla="*/ 620012 h 2801577"/>
                <a:gd name="connsiteX8259" fmla="*/ 282194 w 10032639"/>
                <a:gd name="connsiteY8259" fmla="*/ 611371 h 2801577"/>
                <a:gd name="connsiteX8260" fmla="*/ 269956 w 10032639"/>
                <a:gd name="connsiteY8260" fmla="*/ 609571 h 2801577"/>
                <a:gd name="connsiteX8261" fmla="*/ 269956 w 10032639"/>
                <a:gd name="connsiteY8261" fmla="*/ 597329 h 2801577"/>
                <a:gd name="connsiteX8262" fmla="*/ 269956 w 10032639"/>
                <a:gd name="connsiteY8262" fmla="*/ 595529 h 2801577"/>
                <a:gd name="connsiteX8263" fmla="*/ 247640 w 10032639"/>
                <a:gd name="connsiteY8263" fmla="*/ 593729 h 2801577"/>
                <a:gd name="connsiteX8264" fmla="*/ 224963 w 10032639"/>
                <a:gd name="connsiteY8264" fmla="*/ 592288 h 2801577"/>
                <a:gd name="connsiteX8265" fmla="*/ 202287 w 10032639"/>
                <a:gd name="connsiteY8265" fmla="*/ 593729 h 2801577"/>
                <a:gd name="connsiteX8266" fmla="*/ 179971 w 10032639"/>
                <a:gd name="connsiteY8266" fmla="*/ 597329 h 2801577"/>
                <a:gd name="connsiteX8267" fmla="*/ 162693 w 10032639"/>
                <a:gd name="connsiteY8267" fmla="*/ 599129 h 2801577"/>
                <a:gd name="connsiteX8268" fmla="*/ 145416 w 10032639"/>
                <a:gd name="connsiteY8268" fmla="*/ 599129 h 2801577"/>
                <a:gd name="connsiteX8269" fmla="*/ 129939 w 10032639"/>
                <a:gd name="connsiteY8269" fmla="*/ 599129 h 2801577"/>
                <a:gd name="connsiteX8270" fmla="*/ 112301 w 10032639"/>
                <a:gd name="connsiteY8270" fmla="*/ 597329 h 2801577"/>
                <a:gd name="connsiteX8271" fmla="*/ 98624 w 10032639"/>
                <a:gd name="connsiteY8271" fmla="*/ 593729 h 2801577"/>
                <a:gd name="connsiteX8272" fmla="*/ 84586 w 10032639"/>
                <a:gd name="connsiteY8272" fmla="*/ 588688 h 2801577"/>
                <a:gd name="connsiteX8273" fmla="*/ 70908 w 10032639"/>
                <a:gd name="connsiteY8273" fmla="*/ 581847 h 2801577"/>
                <a:gd name="connsiteX8274" fmla="*/ 58670 w 10032639"/>
                <a:gd name="connsiteY8274" fmla="*/ 575006 h 2801577"/>
                <a:gd name="connsiteX8275" fmla="*/ 55431 w 10032639"/>
                <a:gd name="connsiteY8275" fmla="*/ 571405 h 2801577"/>
                <a:gd name="connsiteX8276" fmla="*/ 44992 w 10032639"/>
                <a:gd name="connsiteY8276" fmla="*/ 555923 h 2801577"/>
                <a:gd name="connsiteX8277" fmla="*/ 38153 w 10032639"/>
                <a:gd name="connsiteY8277" fmla="*/ 538640 h 2801577"/>
                <a:gd name="connsiteX8278" fmla="*/ 34554 w 10032639"/>
                <a:gd name="connsiteY8278" fmla="*/ 517757 h 2801577"/>
                <a:gd name="connsiteX8279" fmla="*/ 32754 w 10032639"/>
                <a:gd name="connsiteY8279" fmla="*/ 496874 h 2801577"/>
                <a:gd name="connsiteX8280" fmla="*/ 29515 w 10032639"/>
                <a:gd name="connsiteY8280" fmla="*/ 481392 h 2801577"/>
                <a:gd name="connsiteX8281" fmla="*/ 25915 w 10032639"/>
                <a:gd name="connsiteY8281" fmla="*/ 465910 h 2801577"/>
                <a:gd name="connsiteX8282" fmla="*/ 19077 w 10032639"/>
                <a:gd name="connsiteY8282" fmla="*/ 451867 h 2801577"/>
                <a:gd name="connsiteX8283" fmla="*/ 14037 w 10032639"/>
                <a:gd name="connsiteY8283" fmla="*/ 441426 h 2801577"/>
                <a:gd name="connsiteX8284" fmla="*/ 6839 w 10032639"/>
                <a:gd name="connsiteY8284" fmla="*/ 432785 h 2801577"/>
                <a:gd name="connsiteX8285" fmla="*/ 12238 w 10032639"/>
                <a:gd name="connsiteY8285" fmla="*/ 424503 h 2801577"/>
                <a:gd name="connsiteX8286" fmla="*/ 25915 w 10032639"/>
                <a:gd name="connsiteY8286" fmla="*/ 401820 h 2801577"/>
                <a:gd name="connsiteX8287" fmla="*/ 25915 w 10032639"/>
                <a:gd name="connsiteY8287" fmla="*/ 356813 h 2801577"/>
                <a:gd name="connsiteX8288" fmla="*/ 25915 w 10032639"/>
                <a:gd name="connsiteY8288" fmla="*/ 335930 h 2801577"/>
                <a:gd name="connsiteX8289" fmla="*/ 29515 w 10032639"/>
                <a:gd name="connsiteY8289" fmla="*/ 311807 h 2801577"/>
                <a:gd name="connsiteX8290" fmla="*/ 27715 w 10032639"/>
                <a:gd name="connsiteY8290" fmla="*/ 306406 h 2801577"/>
                <a:gd name="connsiteX8291" fmla="*/ 15477 w 10032639"/>
                <a:gd name="connsiteY8291" fmla="*/ 301365 h 2801577"/>
                <a:gd name="connsiteX8292" fmla="*/ 6839 w 10032639"/>
                <a:gd name="connsiteY8292" fmla="*/ 294524 h 2801577"/>
                <a:gd name="connsiteX8293" fmla="*/ 0 w 10032639"/>
                <a:gd name="connsiteY8293" fmla="*/ 285883 h 2801577"/>
                <a:gd name="connsiteX8294" fmla="*/ 3599 w 10032639"/>
                <a:gd name="connsiteY8294" fmla="*/ 277241 h 2801577"/>
                <a:gd name="connsiteX8295" fmla="*/ 10438 w 10032639"/>
                <a:gd name="connsiteY8295" fmla="*/ 258159 h 2801577"/>
                <a:gd name="connsiteX8296" fmla="*/ 14037 w 10032639"/>
                <a:gd name="connsiteY8296" fmla="*/ 237276 h 2801577"/>
                <a:gd name="connsiteX8297" fmla="*/ 15477 w 10032639"/>
                <a:gd name="connsiteY8297" fmla="*/ 216392 h 2801577"/>
                <a:gd name="connsiteX8298" fmla="*/ 14037 w 10032639"/>
                <a:gd name="connsiteY8298" fmla="*/ 192269 h 2801577"/>
                <a:gd name="connsiteX8299" fmla="*/ 14037 w 10032639"/>
                <a:gd name="connsiteY8299" fmla="*/ 178227 h 2801577"/>
                <a:gd name="connsiteX8300" fmla="*/ 14037 w 10032639"/>
                <a:gd name="connsiteY8300" fmla="*/ 164545 h 2801577"/>
                <a:gd name="connsiteX8301" fmla="*/ 14037 w 10032639"/>
                <a:gd name="connsiteY8301" fmla="*/ 152663 h 2801577"/>
                <a:gd name="connsiteX8302" fmla="*/ 17277 w 10032639"/>
                <a:gd name="connsiteY8302" fmla="*/ 138621 h 2801577"/>
                <a:gd name="connsiteX8303" fmla="*/ 20876 w 10032639"/>
                <a:gd name="connsiteY8303" fmla="*/ 126379 h 2801577"/>
                <a:gd name="connsiteX8304" fmla="*/ 25915 w 10032639"/>
                <a:gd name="connsiteY8304" fmla="*/ 114497 h 2801577"/>
                <a:gd name="connsiteX8305" fmla="*/ 32754 w 10032639"/>
                <a:gd name="connsiteY8305" fmla="*/ 102255 h 2801577"/>
                <a:gd name="connsiteX8306" fmla="*/ 39953 w 10032639"/>
                <a:gd name="connsiteY8306" fmla="*/ 90014 h 2801577"/>
                <a:gd name="connsiteX8307" fmla="*/ 44992 w 10032639"/>
                <a:gd name="connsiteY8307" fmla="*/ 84973 h 2801577"/>
                <a:gd name="connsiteX8308" fmla="*/ 51831 w 10032639"/>
                <a:gd name="connsiteY8308" fmla="*/ 84973 h 2801577"/>
                <a:gd name="connsiteX8309" fmla="*/ 64069 w 10032639"/>
                <a:gd name="connsiteY8309" fmla="*/ 84973 h 2801577"/>
                <a:gd name="connsiteX8310" fmla="*/ 65509 w 10032639"/>
                <a:gd name="connsiteY8310" fmla="*/ 81372 h 2801577"/>
                <a:gd name="connsiteX8311" fmla="*/ 69108 w 10032639"/>
                <a:gd name="connsiteY8311" fmla="*/ 76332 h 2801577"/>
                <a:gd name="connsiteX8312" fmla="*/ 74148 w 10032639"/>
                <a:gd name="connsiteY8312" fmla="*/ 72731 h 2801577"/>
                <a:gd name="connsiteX8313" fmla="*/ 81347 w 10032639"/>
                <a:gd name="connsiteY8313" fmla="*/ 69131 h 2801577"/>
                <a:gd name="connsiteX8314" fmla="*/ 86386 w 10032639"/>
                <a:gd name="connsiteY8314" fmla="*/ 67330 h 2801577"/>
                <a:gd name="connsiteX8315" fmla="*/ 89985 w 10032639"/>
                <a:gd name="connsiteY8315" fmla="*/ 69131 h 2801577"/>
                <a:gd name="connsiteX8316" fmla="*/ 96824 w 10032639"/>
                <a:gd name="connsiteY8316" fmla="*/ 70931 h 2801577"/>
                <a:gd name="connsiteX8317" fmla="*/ 105463 w 10032639"/>
                <a:gd name="connsiteY8317" fmla="*/ 70931 h 2801577"/>
                <a:gd name="connsiteX8318" fmla="*/ 112301 w 10032639"/>
                <a:gd name="connsiteY8318" fmla="*/ 70931 h 2801577"/>
                <a:gd name="connsiteX8319" fmla="*/ 119500 w 10032639"/>
                <a:gd name="connsiteY8319" fmla="*/ 67330 h 2801577"/>
                <a:gd name="connsiteX8320" fmla="*/ 124539 w 10032639"/>
                <a:gd name="connsiteY8320" fmla="*/ 65890 h 2801577"/>
                <a:gd name="connsiteX8321" fmla="*/ 136778 w 10032639"/>
                <a:gd name="connsiteY8321" fmla="*/ 60489 h 2801577"/>
                <a:gd name="connsiteX8322" fmla="*/ 149016 w 10032639"/>
                <a:gd name="connsiteY8322" fmla="*/ 55449 h 2801577"/>
                <a:gd name="connsiteX8323" fmla="*/ 162693 w 10032639"/>
                <a:gd name="connsiteY8323" fmla="*/ 50408 h 2801577"/>
                <a:gd name="connsiteX8324" fmla="*/ 178171 w 10032639"/>
                <a:gd name="connsiteY8324" fmla="*/ 48607 h 2801577"/>
                <a:gd name="connsiteX8325" fmla="*/ 337265 w 10032639"/>
                <a:gd name="connsiteY8325" fmla="*/ 38165 h 2801577"/>
                <a:gd name="connsiteX8326" fmla="*/ 415373 w 10032639"/>
                <a:gd name="connsiteY8326" fmla="*/ 34565 h 2801577"/>
                <a:gd name="connsiteX8327" fmla="*/ 494920 w 10032639"/>
                <a:gd name="connsiteY8327" fmla="*/ 31324 h 2801577"/>
                <a:gd name="connsiteX8328" fmla="*/ 820307 w 10032639"/>
                <a:gd name="connsiteY8328" fmla="*/ 19083 h 2801577"/>
                <a:gd name="connsiteX8329" fmla="*/ 842984 w 10032639"/>
                <a:gd name="connsiteY8329" fmla="*/ 19083 h 2801577"/>
                <a:gd name="connsiteX8330" fmla="*/ 855222 w 10032639"/>
                <a:gd name="connsiteY8330" fmla="*/ 20883 h 2801577"/>
                <a:gd name="connsiteX8331" fmla="*/ 867100 w 10032639"/>
                <a:gd name="connsiteY8331" fmla="*/ 24483 h 2801577"/>
                <a:gd name="connsiteX8332" fmla="*/ 887977 w 10032639"/>
                <a:gd name="connsiteY8332" fmla="*/ 25924 h 2801577"/>
                <a:gd name="connsiteX8333" fmla="*/ 905254 w 10032639"/>
                <a:gd name="connsiteY8333" fmla="*/ 25924 h 2801577"/>
                <a:gd name="connsiteX8334" fmla="*/ 910293 w 10032639"/>
                <a:gd name="connsiteY8334" fmla="*/ 25924 h 2801577"/>
                <a:gd name="connsiteX8335" fmla="*/ 917132 w 10032639"/>
                <a:gd name="connsiteY8335" fmla="*/ 25924 h 2801577"/>
                <a:gd name="connsiteX8336" fmla="*/ 922531 w 10032639"/>
                <a:gd name="connsiteY8336" fmla="*/ 22683 h 2801577"/>
                <a:gd name="connsiteX8337" fmla="*/ 929370 w 10032639"/>
                <a:gd name="connsiteY8337" fmla="*/ 19083 h 2801577"/>
                <a:gd name="connsiteX8338" fmla="*/ 939808 w 10032639"/>
                <a:gd name="connsiteY8338" fmla="*/ 19083 h 2801577"/>
                <a:gd name="connsiteX8339" fmla="*/ 960685 w 10032639"/>
                <a:gd name="connsiteY8339" fmla="*/ 19083 h 2801577"/>
                <a:gd name="connsiteX8340" fmla="*/ 972563 w 10032639"/>
                <a:gd name="connsiteY8340" fmla="*/ 20883 h 2801577"/>
                <a:gd name="connsiteX8341" fmla="*/ 986601 w 10032639"/>
                <a:gd name="connsiteY8341" fmla="*/ 24483 h 2801577"/>
                <a:gd name="connsiteX8342" fmla="*/ 995239 w 10032639"/>
                <a:gd name="connsiteY8342" fmla="*/ 25924 h 2801577"/>
                <a:gd name="connsiteX8343" fmla="*/ 1005678 w 10032639"/>
                <a:gd name="connsiteY8343" fmla="*/ 25924 h 2801577"/>
                <a:gd name="connsiteX8344" fmla="*/ 1024755 w 10032639"/>
                <a:gd name="connsiteY8344" fmla="*/ 25924 h 2801577"/>
                <a:gd name="connsiteX8345" fmla="*/ 1088464 w 10032639"/>
                <a:gd name="connsiteY8345" fmla="*/ 25924 h 2801577"/>
                <a:gd name="connsiteX8346" fmla="*/ 1123379 w 10032639"/>
                <a:gd name="connsiteY8346" fmla="*/ 25924 h 2801577"/>
                <a:gd name="connsiteX8347" fmla="*/ 1156133 w 10032639"/>
                <a:gd name="connsiteY8347" fmla="*/ 22683 h 2801577"/>
                <a:gd name="connsiteX8348" fmla="*/ 1183849 w 10032639"/>
                <a:gd name="connsiteY8348" fmla="*/ 22683 h 2801577"/>
                <a:gd name="connsiteX8349" fmla="*/ 1213364 w 10032639"/>
                <a:gd name="connsiteY8349" fmla="*/ 24483 h 2801577"/>
                <a:gd name="connsiteX8350" fmla="*/ 1242880 w 10032639"/>
                <a:gd name="connsiteY8350" fmla="*/ 29524 h 2801577"/>
                <a:gd name="connsiteX8351" fmla="*/ 1273834 w 10032639"/>
                <a:gd name="connsiteY8351" fmla="*/ 36365 h 2801577"/>
                <a:gd name="connsiteX8352" fmla="*/ 1273834 w 10032639"/>
                <a:gd name="connsiteY8352" fmla="*/ 29524 h 2801577"/>
                <a:gd name="connsiteX8353" fmla="*/ 1277434 w 10032639"/>
                <a:gd name="connsiteY8353" fmla="*/ 20883 h 2801577"/>
                <a:gd name="connsiteX8354" fmla="*/ 1280674 w 10032639"/>
                <a:gd name="connsiteY8354" fmla="*/ 10441 h 2801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Lst>
              <a:rect l="l" t="t" r="r" b="b"/>
              <a:pathLst>
                <a:path w="10032639" h="2801577">
                  <a:moveTo>
                    <a:pt x="115901" y="2708323"/>
                  </a:moveTo>
                  <a:lnTo>
                    <a:pt x="110862" y="2709763"/>
                  </a:lnTo>
                  <a:lnTo>
                    <a:pt x="109062" y="2713364"/>
                  </a:lnTo>
                  <a:lnTo>
                    <a:pt x="110862" y="2713364"/>
                  </a:lnTo>
                  <a:close/>
                  <a:moveTo>
                    <a:pt x="3766073" y="2678799"/>
                  </a:moveTo>
                  <a:lnTo>
                    <a:pt x="3736558" y="2685640"/>
                  </a:lnTo>
                  <a:lnTo>
                    <a:pt x="3752396" y="2687440"/>
                  </a:lnTo>
                  <a:lnTo>
                    <a:pt x="3766073" y="2690681"/>
                  </a:lnTo>
                  <a:close/>
                  <a:moveTo>
                    <a:pt x="5937672" y="2656183"/>
                  </a:moveTo>
                  <a:lnTo>
                    <a:pt x="5920391" y="2666622"/>
                  </a:lnTo>
                  <a:lnTo>
                    <a:pt x="5914991" y="2671661"/>
                  </a:lnTo>
                  <a:lnTo>
                    <a:pt x="5909951" y="2677061"/>
                  </a:lnTo>
                  <a:lnTo>
                    <a:pt x="5922191" y="2675261"/>
                  </a:lnTo>
                  <a:lnTo>
                    <a:pt x="5930831" y="2673461"/>
                  </a:lnTo>
                  <a:lnTo>
                    <a:pt x="5940912" y="2673461"/>
                  </a:lnTo>
                  <a:lnTo>
                    <a:pt x="5937672" y="2664822"/>
                  </a:lnTo>
                  <a:close/>
                  <a:moveTo>
                    <a:pt x="740760" y="2647474"/>
                  </a:moveTo>
                  <a:lnTo>
                    <a:pt x="727082" y="2654315"/>
                  </a:lnTo>
                  <a:lnTo>
                    <a:pt x="740760" y="2652515"/>
                  </a:lnTo>
                  <a:close/>
                  <a:moveTo>
                    <a:pt x="9435292" y="2643675"/>
                  </a:moveTo>
                  <a:lnTo>
                    <a:pt x="9424851" y="2650877"/>
                  </a:lnTo>
                  <a:lnTo>
                    <a:pt x="9414769" y="2657719"/>
                  </a:lnTo>
                  <a:lnTo>
                    <a:pt x="9431692" y="2657719"/>
                  </a:lnTo>
                  <a:lnTo>
                    <a:pt x="9435292" y="2649076"/>
                  </a:lnTo>
                  <a:close/>
                  <a:moveTo>
                    <a:pt x="3482439" y="2642073"/>
                  </a:moveTo>
                  <a:lnTo>
                    <a:pt x="3437087" y="2656115"/>
                  </a:lnTo>
                  <a:lnTo>
                    <a:pt x="3392454" y="2670158"/>
                  </a:lnTo>
                  <a:lnTo>
                    <a:pt x="3419809" y="2668357"/>
                  </a:lnTo>
                  <a:lnTo>
                    <a:pt x="3432047" y="2666557"/>
                  </a:lnTo>
                  <a:lnTo>
                    <a:pt x="3444285" y="2664757"/>
                  </a:lnTo>
                  <a:lnTo>
                    <a:pt x="3454723" y="2659716"/>
                  </a:lnTo>
                  <a:lnTo>
                    <a:pt x="3463362" y="2656115"/>
                  </a:lnTo>
                  <a:lnTo>
                    <a:pt x="3473800" y="2649274"/>
                  </a:lnTo>
                  <a:close/>
                  <a:moveTo>
                    <a:pt x="960685" y="2642073"/>
                  </a:moveTo>
                  <a:lnTo>
                    <a:pt x="931170" y="2652515"/>
                  </a:lnTo>
                  <a:lnTo>
                    <a:pt x="905254" y="2664757"/>
                  </a:lnTo>
                  <a:lnTo>
                    <a:pt x="923971" y="2661156"/>
                  </a:lnTo>
                  <a:lnTo>
                    <a:pt x="932969" y="2659716"/>
                  </a:lnTo>
                  <a:lnTo>
                    <a:pt x="939808" y="2656115"/>
                  </a:lnTo>
                  <a:close/>
                  <a:moveTo>
                    <a:pt x="8709763" y="2641874"/>
                  </a:moveTo>
                  <a:lnTo>
                    <a:pt x="8684198" y="2662760"/>
                  </a:lnTo>
                  <a:lnTo>
                    <a:pt x="8696081" y="2657719"/>
                  </a:lnTo>
                  <a:lnTo>
                    <a:pt x="8709763" y="2655918"/>
                  </a:lnTo>
                  <a:lnTo>
                    <a:pt x="8709763" y="2649076"/>
                  </a:lnTo>
                  <a:close/>
                  <a:moveTo>
                    <a:pt x="6332243" y="2637106"/>
                  </a:moveTo>
                  <a:lnTo>
                    <a:pt x="6301283" y="2647544"/>
                  </a:lnTo>
                  <a:lnTo>
                    <a:pt x="6271762" y="2661223"/>
                  </a:lnTo>
                  <a:lnTo>
                    <a:pt x="6284002" y="2656183"/>
                  </a:lnTo>
                  <a:lnTo>
                    <a:pt x="6308123" y="2647544"/>
                  </a:lnTo>
                  <a:close/>
                  <a:moveTo>
                    <a:pt x="9598041" y="2622789"/>
                  </a:moveTo>
                  <a:lnTo>
                    <a:pt x="9580758" y="2635032"/>
                  </a:lnTo>
                  <a:lnTo>
                    <a:pt x="9578958" y="2635032"/>
                  </a:lnTo>
                  <a:lnTo>
                    <a:pt x="9559875" y="2652317"/>
                  </a:lnTo>
                  <a:lnTo>
                    <a:pt x="9572117" y="2650877"/>
                  </a:lnTo>
                  <a:lnTo>
                    <a:pt x="9584359" y="2647276"/>
                  </a:lnTo>
                  <a:lnTo>
                    <a:pt x="9598041" y="2645475"/>
                  </a:lnTo>
                  <a:lnTo>
                    <a:pt x="9596241" y="2641874"/>
                  </a:lnTo>
                  <a:lnTo>
                    <a:pt x="9596241" y="2631431"/>
                  </a:lnTo>
                  <a:close/>
                  <a:moveTo>
                    <a:pt x="3549748" y="2619750"/>
                  </a:moveTo>
                  <a:lnTo>
                    <a:pt x="3508355" y="2633432"/>
                  </a:lnTo>
                  <a:lnTo>
                    <a:pt x="3518793" y="2631632"/>
                  </a:lnTo>
                  <a:lnTo>
                    <a:pt x="3529231" y="2630192"/>
                  </a:lnTo>
                  <a:lnTo>
                    <a:pt x="3539310" y="2624791"/>
                  </a:lnTo>
                  <a:close/>
                  <a:moveTo>
                    <a:pt x="799431" y="2619750"/>
                  </a:moveTo>
                  <a:lnTo>
                    <a:pt x="769916" y="2633432"/>
                  </a:lnTo>
                  <a:lnTo>
                    <a:pt x="778914" y="2633432"/>
                  </a:lnTo>
                  <a:lnTo>
                    <a:pt x="778914" y="2637033"/>
                  </a:lnTo>
                  <a:lnTo>
                    <a:pt x="787553" y="2630192"/>
                  </a:lnTo>
                  <a:lnTo>
                    <a:pt x="796191" y="2622990"/>
                  </a:lnTo>
                  <a:close/>
                  <a:moveTo>
                    <a:pt x="7634042" y="2618028"/>
                  </a:moveTo>
                  <a:lnTo>
                    <a:pt x="7603081" y="2629906"/>
                  </a:lnTo>
                  <a:lnTo>
                    <a:pt x="7577161" y="2642145"/>
                  </a:lnTo>
                  <a:lnTo>
                    <a:pt x="7554480" y="2652584"/>
                  </a:lnTo>
                  <a:lnTo>
                    <a:pt x="7537199" y="2664822"/>
                  </a:lnTo>
                  <a:lnTo>
                    <a:pt x="7573561" y="2659423"/>
                  </a:lnTo>
                  <a:lnTo>
                    <a:pt x="7584001" y="2657983"/>
                  </a:lnTo>
                  <a:lnTo>
                    <a:pt x="7594441" y="2656183"/>
                  </a:lnTo>
                  <a:lnTo>
                    <a:pt x="7603081" y="2652584"/>
                  </a:lnTo>
                  <a:lnTo>
                    <a:pt x="7609922" y="2647544"/>
                  </a:lnTo>
                  <a:lnTo>
                    <a:pt x="7616762" y="2642145"/>
                  </a:lnTo>
                  <a:lnTo>
                    <a:pt x="7623602" y="2635306"/>
                  </a:lnTo>
                  <a:lnTo>
                    <a:pt x="7629002" y="2626667"/>
                  </a:lnTo>
                  <a:close/>
                  <a:moveTo>
                    <a:pt x="519036" y="2597427"/>
                  </a:moveTo>
                  <a:lnTo>
                    <a:pt x="515797" y="2598867"/>
                  </a:lnTo>
                  <a:lnTo>
                    <a:pt x="519036" y="2598867"/>
                  </a:lnTo>
                  <a:close/>
                  <a:moveTo>
                    <a:pt x="867100" y="2586985"/>
                  </a:moveTo>
                  <a:lnTo>
                    <a:pt x="860261" y="2590226"/>
                  </a:lnTo>
                  <a:lnTo>
                    <a:pt x="858534" y="2591269"/>
                  </a:lnTo>
                  <a:lnTo>
                    <a:pt x="836145" y="2602467"/>
                  </a:lnTo>
                  <a:lnTo>
                    <a:pt x="842984" y="2600667"/>
                  </a:lnTo>
                  <a:lnTo>
                    <a:pt x="858534" y="2591269"/>
                  </a:lnTo>
                  <a:close/>
                  <a:moveTo>
                    <a:pt x="4869148" y="2583856"/>
                  </a:moveTo>
                  <a:lnTo>
                    <a:pt x="4812266" y="2635693"/>
                  </a:lnTo>
                  <a:lnTo>
                    <a:pt x="4808666" y="2639293"/>
                  </a:lnTo>
                  <a:lnTo>
                    <a:pt x="4801825" y="2642532"/>
                  </a:lnTo>
                  <a:lnTo>
                    <a:pt x="4794985" y="2649732"/>
                  </a:lnTo>
                  <a:lnTo>
                    <a:pt x="4806866" y="2646132"/>
                  </a:lnTo>
                  <a:lnTo>
                    <a:pt x="4817306" y="2639293"/>
                  </a:lnTo>
                  <a:lnTo>
                    <a:pt x="4829186" y="2630293"/>
                  </a:lnTo>
                  <a:lnTo>
                    <a:pt x="4839627" y="2618414"/>
                  </a:lnTo>
                  <a:close/>
                  <a:moveTo>
                    <a:pt x="1671931" y="2578344"/>
                  </a:moveTo>
                  <a:lnTo>
                    <a:pt x="1670131" y="2580144"/>
                  </a:lnTo>
                  <a:lnTo>
                    <a:pt x="1671931" y="2580144"/>
                  </a:lnTo>
                  <a:close/>
                  <a:moveTo>
                    <a:pt x="9920299" y="2571294"/>
                  </a:moveTo>
                  <a:lnTo>
                    <a:pt x="9911657" y="2576335"/>
                  </a:lnTo>
                  <a:lnTo>
                    <a:pt x="9904456" y="2583177"/>
                  </a:lnTo>
                  <a:lnTo>
                    <a:pt x="9883572" y="2602263"/>
                  </a:lnTo>
                  <a:lnTo>
                    <a:pt x="9866289" y="2617747"/>
                  </a:lnTo>
                  <a:lnTo>
                    <a:pt x="9847566" y="2629991"/>
                  </a:lnTo>
                  <a:lnTo>
                    <a:pt x="9830283" y="2638633"/>
                  </a:lnTo>
                  <a:lnTo>
                    <a:pt x="9857648" y="2638633"/>
                  </a:lnTo>
                  <a:lnTo>
                    <a:pt x="9874931" y="2638633"/>
                  </a:lnTo>
                  <a:lnTo>
                    <a:pt x="9892214" y="2640434"/>
                  </a:lnTo>
                  <a:lnTo>
                    <a:pt x="9908057" y="2641874"/>
                  </a:lnTo>
                  <a:lnTo>
                    <a:pt x="9925340" y="2647276"/>
                  </a:lnTo>
                  <a:lnTo>
                    <a:pt x="9921739" y="2622789"/>
                  </a:lnTo>
                  <a:lnTo>
                    <a:pt x="9920299" y="2604063"/>
                  </a:lnTo>
                  <a:close/>
                  <a:moveTo>
                    <a:pt x="1675530" y="2567902"/>
                  </a:moveTo>
                  <a:lnTo>
                    <a:pt x="1673730" y="2569703"/>
                  </a:lnTo>
                  <a:lnTo>
                    <a:pt x="1675530" y="2569703"/>
                  </a:lnTo>
                  <a:lnTo>
                    <a:pt x="1675530" y="2571503"/>
                  </a:lnTo>
                  <a:lnTo>
                    <a:pt x="1677329" y="2572943"/>
                  </a:lnTo>
                  <a:close/>
                  <a:moveTo>
                    <a:pt x="2947565" y="2559261"/>
                  </a:moveTo>
                  <a:lnTo>
                    <a:pt x="2874857" y="2580144"/>
                  </a:lnTo>
                  <a:lnTo>
                    <a:pt x="2788471" y="2602467"/>
                  </a:lnTo>
                  <a:lnTo>
                    <a:pt x="2738079" y="2616149"/>
                  </a:lnTo>
                  <a:lnTo>
                    <a:pt x="2691286" y="2631632"/>
                  </a:lnTo>
                  <a:lnTo>
                    <a:pt x="2651693" y="2647474"/>
                  </a:lnTo>
                  <a:lnTo>
                    <a:pt x="2614979" y="2664757"/>
                  </a:lnTo>
                  <a:lnTo>
                    <a:pt x="2614979" y="2676999"/>
                  </a:lnTo>
                  <a:lnTo>
                    <a:pt x="2613539" y="2689240"/>
                  </a:lnTo>
                  <a:lnTo>
                    <a:pt x="2665371" y="2666557"/>
                  </a:lnTo>
                  <a:lnTo>
                    <a:pt x="2713962" y="2647474"/>
                  </a:lnTo>
                  <a:lnTo>
                    <a:pt x="2744918" y="2635232"/>
                  </a:lnTo>
                  <a:lnTo>
                    <a:pt x="2778033" y="2621550"/>
                  </a:lnTo>
                  <a:lnTo>
                    <a:pt x="2840302" y="2593826"/>
                  </a:lnTo>
                  <a:lnTo>
                    <a:pt x="2845342" y="2592026"/>
                  </a:lnTo>
                  <a:lnTo>
                    <a:pt x="2853980" y="2593826"/>
                  </a:lnTo>
                  <a:lnTo>
                    <a:pt x="2860819" y="2595626"/>
                  </a:lnTo>
                  <a:lnTo>
                    <a:pt x="2871258" y="2586985"/>
                  </a:lnTo>
                  <a:lnTo>
                    <a:pt x="2883496" y="2581584"/>
                  </a:lnTo>
                  <a:lnTo>
                    <a:pt x="2895374" y="2576544"/>
                  </a:lnTo>
                  <a:lnTo>
                    <a:pt x="2911211" y="2571503"/>
                  </a:lnTo>
                  <a:lnTo>
                    <a:pt x="2926689" y="2566102"/>
                  </a:lnTo>
                  <a:close/>
                  <a:moveTo>
                    <a:pt x="3556587" y="2536578"/>
                  </a:moveTo>
                  <a:lnTo>
                    <a:pt x="3530671" y="2545219"/>
                  </a:lnTo>
                  <a:lnTo>
                    <a:pt x="3537870" y="2550620"/>
                  </a:lnTo>
                  <a:lnTo>
                    <a:pt x="3546509" y="2550620"/>
                  </a:lnTo>
                  <a:lnTo>
                    <a:pt x="3551548" y="2543779"/>
                  </a:lnTo>
                  <a:lnTo>
                    <a:pt x="3555148" y="2540178"/>
                  </a:lnTo>
                  <a:close/>
                  <a:moveTo>
                    <a:pt x="2814387" y="2524696"/>
                  </a:moveTo>
                  <a:lnTo>
                    <a:pt x="2800349" y="2529737"/>
                  </a:lnTo>
                  <a:lnTo>
                    <a:pt x="2814387" y="2531537"/>
                  </a:lnTo>
                  <a:close/>
                  <a:moveTo>
                    <a:pt x="7036784" y="2524440"/>
                  </a:moveTo>
                  <a:lnTo>
                    <a:pt x="6910421" y="2588512"/>
                  </a:lnTo>
                  <a:lnTo>
                    <a:pt x="6908621" y="2588512"/>
                  </a:lnTo>
                  <a:lnTo>
                    <a:pt x="6908621" y="2598950"/>
                  </a:lnTo>
                  <a:lnTo>
                    <a:pt x="6907181" y="2604350"/>
                  </a:lnTo>
                  <a:lnTo>
                    <a:pt x="6903580" y="2609389"/>
                  </a:lnTo>
                  <a:lnTo>
                    <a:pt x="6905381" y="2612989"/>
                  </a:lnTo>
                  <a:lnTo>
                    <a:pt x="6908621" y="2612989"/>
                  </a:lnTo>
                  <a:lnTo>
                    <a:pt x="6915821" y="2604350"/>
                  </a:lnTo>
                  <a:lnTo>
                    <a:pt x="6919061" y="2598950"/>
                  </a:lnTo>
                  <a:lnTo>
                    <a:pt x="6922661" y="2593911"/>
                  </a:lnTo>
                  <a:lnTo>
                    <a:pt x="6941742" y="2576633"/>
                  </a:lnTo>
                  <a:lnTo>
                    <a:pt x="6944982" y="2573034"/>
                  </a:lnTo>
                  <a:lnTo>
                    <a:pt x="6955422" y="2567994"/>
                  </a:lnTo>
                  <a:lnTo>
                    <a:pt x="6972703" y="2564395"/>
                  </a:lnTo>
                  <a:lnTo>
                    <a:pt x="6979903" y="2557556"/>
                  </a:lnTo>
                  <a:lnTo>
                    <a:pt x="6983143" y="2552156"/>
                  </a:lnTo>
                  <a:lnTo>
                    <a:pt x="6990343" y="2552156"/>
                  </a:lnTo>
                  <a:lnTo>
                    <a:pt x="6995383" y="2548917"/>
                  </a:lnTo>
                  <a:lnTo>
                    <a:pt x="6998983" y="2545317"/>
                  </a:lnTo>
                  <a:lnTo>
                    <a:pt x="7002223" y="2545317"/>
                  </a:lnTo>
                  <a:lnTo>
                    <a:pt x="7014464" y="2542078"/>
                  </a:lnTo>
                  <a:lnTo>
                    <a:pt x="7023104" y="2536678"/>
                  </a:lnTo>
                  <a:lnTo>
                    <a:pt x="7031744" y="2531639"/>
                  </a:lnTo>
                  <a:close/>
                  <a:moveTo>
                    <a:pt x="9859448" y="2522680"/>
                  </a:moveTo>
                  <a:lnTo>
                    <a:pt x="9821641" y="2546807"/>
                  </a:lnTo>
                  <a:lnTo>
                    <a:pt x="9766191" y="2583177"/>
                  </a:lnTo>
                  <a:lnTo>
                    <a:pt x="9712182" y="2615947"/>
                  </a:lnTo>
                  <a:lnTo>
                    <a:pt x="9710741" y="2622789"/>
                  </a:lnTo>
                  <a:lnTo>
                    <a:pt x="9707141" y="2635032"/>
                  </a:lnTo>
                  <a:lnTo>
                    <a:pt x="9705341" y="2640434"/>
                  </a:lnTo>
                  <a:lnTo>
                    <a:pt x="9702100" y="2643675"/>
                  </a:lnTo>
                  <a:lnTo>
                    <a:pt x="9698499" y="2647276"/>
                  </a:lnTo>
                  <a:lnTo>
                    <a:pt x="9729465" y="2647276"/>
                  </a:lnTo>
                  <a:lnTo>
                    <a:pt x="9758990" y="2647276"/>
                  </a:lnTo>
                  <a:lnTo>
                    <a:pt x="9750349" y="2643675"/>
                  </a:lnTo>
                  <a:lnTo>
                    <a:pt x="9731265" y="2636833"/>
                  </a:lnTo>
                  <a:lnTo>
                    <a:pt x="9745308" y="2619548"/>
                  </a:lnTo>
                  <a:lnTo>
                    <a:pt x="9766191" y="2597221"/>
                  </a:lnTo>
                  <a:lnTo>
                    <a:pt x="9788515" y="2576335"/>
                  </a:lnTo>
                  <a:lnTo>
                    <a:pt x="9813000" y="2555450"/>
                  </a:lnTo>
                  <a:lnTo>
                    <a:pt x="9838925" y="2536364"/>
                  </a:lnTo>
                  <a:close/>
                  <a:moveTo>
                    <a:pt x="4981832" y="2497102"/>
                  </a:moveTo>
                  <a:lnTo>
                    <a:pt x="4973192" y="2498902"/>
                  </a:lnTo>
                  <a:lnTo>
                    <a:pt x="4928190" y="2535259"/>
                  </a:lnTo>
                  <a:lnTo>
                    <a:pt x="4955911" y="2516181"/>
                  </a:lnTo>
                  <a:close/>
                  <a:moveTo>
                    <a:pt x="1848662" y="2491571"/>
                  </a:moveTo>
                  <a:lnTo>
                    <a:pt x="1827785" y="2502012"/>
                  </a:lnTo>
                  <a:lnTo>
                    <a:pt x="1843263" y="2500212"/>
                  </a:lnTo>
                  <a:lnTo>
                    <a:pt x="1843263" y="2498412"/>
                  </a:lnTo>
                  <a:lnTo>
                    <a:pt x="1845063" y="2495171"/>
                  </a:lnTo>
                  <a:close/>
                  <a:moveTo>
                    <a:pt x="8791137" y="2486310"/>
                  </a:moveTo>
                  <a:lnTo>
                    <a:pt x="8780696" y="2493152"/>
                  </a:lnTo>
                  <a:lnTo>
                    <a:pt x="8723805" y="2531323"/>
                  </a:lnTo>
                  <a:lnTo>
                    <a:pt x="8671956" y="2569494"/>
                  </a:lnTo>
                  <a:lnTo>
                    <a:pt x="8661514" y="2578136"/>
                  </a:lnTo>
                  <a:lnTo>
                    <a:pt x="8711563" y="2546807"/>
                  </a:lnTo>
                  <a:lnTo>
                    <a:pt x="8763413" y="2519079"/>
                  </a:lnTo>
                  <a:lnTo>
                    <a:pt x="8767013" y="2515478"/>
                  </a:lnTo>
                  <a:lnTo>
                    <a:pt x="8770614" y="2512237"/>
                  </a:lnTo>
                  <a:lnTo>
                    <a:pt x="8779255" y="2506836"/>
                  </a:lnTo>
                  <a:lnTo>
                    <a:pt x="8780696" y="2505035"/>
                  </a:lnTo>
                  <a:lnTo>
                    <a:pt x="8786097" y="2499994"/>
                  </a:lnTo>
                  <a:lnTo>
                    <a:pt x="8787897" y="2494952"/>
                  </a:lnTo>
                  <a:close/>
                  <a:moveTo>
                    <a:pt x="4761864" y="2481623"/>
                  </a:moveTo>
                  <a:lnTo>
                    <a:pt x="4701381" y="2526620"/>
                  </a:lnTo>
                  <a:lnTo>
                    <a:pt x="4644139" y="2571617"/>
                  </a:lnTo>
                  <a:lnTo>
                    <a:pt x="4645939" y="2580256"/>
                  </a:lnTo>
                  <a:lnTo>
                    <a:pt x="4668260" y="2557938"/>
                  </a:lnTo>
                  <a:lnTo>
                    <a:pt x="4690941" y="2537059"/>
                  </a:lnTo>
                  <a:lnTo>
                    <a:pt x="4713262" y="2519780"/>
                  </a:lnTo>
                  <a:lnTo>
                    <a:pt x="4735943" y="2503941"/>
                  </a:lnTo>
                  <a:lnTo>
                    <a:pt x="4760424" y="2493862"/>
                  </a:lnTo>
                  <a:lnTo>
                    <a:pt x="4760424" y="2488462"/>
                  </a:lnTo>
                  <a:lnTo>
                    <a:pt x="4761864" y="2483423"/>
                  </a:lnTo>
                  <a:close/>
                  <a:moveTo>
                    <a:pt x="6981703" y="2472606"/>
                  </a:moveTo>
                  <a:lnTo>
                    <a:pt x="6957222" y="2481245"/>
                  </a:lnTo>
                  <a:lnTo>
                    <a:pt x="6948582" y="2486285"/>
                  </a:lnTo>
                  <a:lnTo>
                    <a:pt x="6941742" y="2493484"/>
                  </a:lnTo>
                  <a:close/>
                  <a:moveTo>
                    <a:pt x="5011354" y="2471184"/>
                  </a:moveTo>
                  <a:lnTo>
                    <a:pt x="4995513" y="2483423"/>
                  </a:lnTo>
                  <a:lnTo>
                    <a:pt x="4993713" y="2485223"/>
                  </a:lnTo>
                  <a:lnTo>
                    <a:pt x="4990473" y="2488462"/>
                  </a:lnTo>
                  <a:lnTo>
                    <a:pt x="4993713" y="2488462"/>
                  </a:lnTo>
                  <a:lnTo>
                    <a:pt x="4999113" y="2483423"/>
                  </a:lnTo>
                  <a:close/>
                  <a:moveTo>
                    <a:pt x="2630816" y="2463847"/>
                  </a:moveTo>
                  <a:lnTo>
                    <a:pt x="2630816" y="2472488"/>
                  </a:lnTo>
                  <a:lnTo>
                    <a:pt x="2630816" y="2496612"/>
                  </a:lnTo>
                  <a:lnTo>
                    <a:pt x="2627217" y="2519295"/>
                  </a:lnTo>
                  <a:lnTo>
                    <a:pt x="2654932" y="2512454"/>
                  </a:lnTo>
                  <a:lnTo>
                    <a:pt x="2679409" y="2503813"/>
                  </a:lnTo>
                  <a:lnTo>
                    <a:pt x="2703525" y="2493371"/>
                  </a:lnTo>
                  <a:lnTo>
                    <a:pt x="2725841" y="2482930"/>
                  </a:lnTo>
                  <a:lnTo>
                    <a:pt x="2701725" y="2486530"/>
                  </a:lnTo>
                  <a:lnTo>
                    <a:pt x="2691286" y="2486530"/>
                  </a:lnTo>
                  <a:lnTo>
                    <a:pt x="2682648" y="2484730"/>
                  </a:lnTo>
                  <a:lnTo>
                    <a:pt x="2681208" y="2484730"/>
                  </a:lnTo>
                  <a:lnTo>
                    <a:pt x="2667170" y="2482930"/>
                  </a:lnTo>
                  <a:lnTo>
                    <a:pt x="2654932" y="2479329"/>
                  </a:lnTo>
                  <a:lnTo>
                    <a:pt x="2643054" y="2472488"/>
                  </a:lnTo>
                  <a:close/>
                  <a:moveTo>
                    <a:pt x="1905533" y="2463847"/>
                  </a:moveTo>
                  <a:lnTo>
                    <a:pt x="1858740" y="2486530"/>
                  </a:lnTo>
                  <a:lnTo>
                    <a:pt x="1869179" y="2484730"/>
                  </a:lnTo>
                  <a:lnTo>
                    <a:pt x="1882856" y="2481129"/>
                  </a:lnTo>
                  <a:lnTo>
                    <a:pt x="1893295" y="2476089"/>
                  </a:lnTo>
                  <a:lnTo>
                    <a:pt x="1901933" y="2470688"/>
                  </a:lnTo>
                  <a:lnTo>
                    <a:pt x="1909132" y="2463847"/>
                  </a:lnTo>
                  <a:close/>
                  <a:moveTo>
                    <a:pt x="5681344" y="2462168"/>
                  </a:moveTo>
                  <a:lnTo>
                    <a:pt x="5662263" y="2472606"/>
                  </a:lnTo>
                  <a:lnTo>
                    <a:pt x="5633103" y="2488084"/>
                  </a:lnTo>
                  <a:lnTo>
                    <a:pt x="5605382" y="2498523"/>
                  </a:lnTo>
                  <a:lnTo>
                    <a:pt x="5577661" y="2503562"/>
                  </a:lnTo>
                  <a:lnTo>
                    <a:pt x="5551740" y="2505362"/>
                  </a:lnTo>
                  <a:lnTo>
                    <a:pt x="5520419" y="2505362"/>
                  </a:lnTo>
                  <a:lnTo>
                    <a:pt x="5499539" y="2519400"/>
                  </a:lnTo>
                  <a:lnTo>
                    <a:pt x="5473978" y="2531639"/>
                  </a:lnTo>
                  <a:lnTo>
                    <a:pt x="5473978" y="2587072"/>
                  </a:lnTo>
                  <a:lnTo>
                    <a:pt x="5501339" y="2573034"/>
                  </a:lnTo>
                  <a:lnTo>
                    <a:pt x="5529059" y="2557556"/>
                  </a:lnTo>
                  <a:lnTo>
                    <a:pt x="5556780" y="2540278"/>
                  </a:lnTo>
                  <a:lnTo>
                    <a:pt x="5584501" y="2521200"/>
                  </a:lnTo>
                  <a:lnTo>
                    <a:pt x="5584501" y="2519400"/>
                  </a:lnTo>
                  <a:lnTo>
                    <a:pt x="5636343" y="2488084"/>
                  </a:lnTo>
                  <a:lnTo>
                    <a:pt x="5659023" y="2476206"/>
                  </a:lnTo>
                  <a:lnTo>
                    <a:pt x="5681344" y="2465767"/>
                  </a:lnTo>
                  <a:close/>
                  <a:moveTo>
                    <a:pt x="3222921" y="2462047"/>
                  </a:moveTo>
                  <a:lnTo>
                    <a:pt x="3110259" y="2495171"/>
                  </a:lnTo>
                  <a:lnTo>
                    <a:pt x="3092982" y="2505253"/>
                  </a:lnTo>
                  <a:lnTo>
                    <a:pt x="3072105" y="2514254"/>
                  </a:lnTo>
                  <a:lnTo>
                    <a:pt x="3101621" y="2505253"/>
                  </a:lnTo>
                  <a:lnTo>
                    <a:pt x="3127536" y="2496612"/>
                  </a:lnTo>
                  <a:close/>
                  <a:moveTo>
                    <a:pt x="4800025" y="2455705"/>
                  </a:moveTo>
                  <a:lnTo>
                    <a:pt x="4786345" y="2464344"/>
                  </a:lnTo>
                  <a:lnTo>
                    <a:pt x="4791385" y="2462544"/>
                  </a:lnTo>
                  <a:lnTo>
                    <a:pt x="4798225" y="2460744"/>
                  </a:lnTo>
                  <a:close/>
                  <a:moveTo>
                    <a:pt x="1633776" y="2448365"/>
                  </a:moveTo>
                  <a:lnTo>
                    <a:pt x="1630177" y="2451965"/>
                  </a:lnTo>
                  <a:lnTo>
                    <a:pt x="1631977" y="2451965"/>
                  </a:lnTo>
                  <a:lnTo>
                    <a:pt x="1633776" y="2450165"/>
                  </a:lnTo>
                  <a:close/>
                  <a:moveTo>
                    <a:pt x="3056628" y="2443324"/>
                  </a:moveTo>
                  <a:lnTo>
                    <a:pt x="2988958" y="2465647"/>
                  </a:lnTo>
                  <a:lnTo>
                    <a:pt x="2921650" y="2487970"/>
                  </a:lnTo>
                  <a:lnTo>
                    <a:pt x="2956204" y="2477889"/>
                  </a:lnTo>
                  <a:lnTo>
                    <a:pt x="3006236" y="2462047"/>
                  </a:lnTo>
                  <a:close/>
                  <a:moveTo>
                    <a:pt x="493120" y="2441523"/>
                  </a:moveTo>
                  <a:lnTo>
                    <a:pt x="306310" y="2521095"/>
                  </a:lnTo>
                  <a:lnTo>
                    <a:pt x="283994" y="2533337"/>
                  </a:lnTo>
                  <a:lnTo>
                    <a:pt x="261318" y="2545219"/>
                  </a:lnTo>
                  <a:lnTo>
                    <a:pt x="240441" y="2559261"/>
                  </a:lnTo>
                  <a:lnTo>
                    <a:pt x="221364" y="2574743"/>
                  </a:lnTo>
                  <a:lnTo>
                    <a:pt x="247640" y="2564302"/>
                  </a:lnTo>
                  <a:lnTo>
                    <a:pt x="273555" y="2555660"/>
                  </a:lnTo>
                  <a:lnTo>
                    <a:pt x="299471" y="2548819"/>
                  </a:lnTo>
                  <a:lnTo>
                    <a:pt x="323588" y="2543779"/>
                  </a:lnTo>
                  <a:lnTo>
                    <a:pt x="328627" y="2536578"/>
                  </a:lnTo>
                  <a:lnTo>
                    <a:pt x="334026" y="2527936"/>
                  </a:lnTo>
                  <a:lnTo>
                    <a:pt x="340865" y="2522896"/>
                  </a:lnTo>
                  <a:lnTo>
                    <a:pt x="347704" y="2517495"/>
                  </a:lnTo>
                  <a:lnTo>
                    <a:pt x="354543" y="2512454"/>
                  </a:lnTo>
                  <a:lnTo>
                    <a:pt x="359942" y="2508854"/>
                  </a:lnTo>
                  <a:lnTo>
                    <a:pt x="363541" y="2500212"/>
                  </a:lnTo>
                  <a:lnTo>
                    <a:pt x="373619" y="2500212"/>
                  </a:lnTo>
                  <a:lnTo>
                    <a:pt x="385857" y="2498412"/>
                  </a:lnTo>
                  <a:lnTo>
                    <a:pt x="401695" y="2495171"/>
                  </a:lnTo>
                  <a:lnTo>
                    <a:pt x="415373" y="2487970"/>
                  </a:lnTo>
                  <a:lnTo>
                    <a:pt x="431210" y="2479329"/>
                  </a:lnTo>
                  <a:lnTo>
                    <a:pt x="453527" y="2465647"/>
                  </a:lnTo>
                  <a:close/>
                  <a:moveTo>
                    <a:pt x="7634042" y="2433011"/>
                  </a:moveTo>
                  <a:lnTo>
                    <a:pt x="7577161" y="2457128"/>
                  </a:lnTo>
                  <a:lnTo>
                    <a:pt x="7523519" y="2479445"/>
                  </a:lnTo>
                  <a:lnTo>
                    <a:pt x="7474918" y="2503562"/>
                  </a:lnTo>
                  <a:lnTo>
                    <a:pt x="7429916" y="2529839"/>
                  </a:lnTo>
                  <a:lnTo>
                    <a:pt x="7370874" y="2566194"/>
                  </a:lnTo>
                  <a:lnTo>
                    <a:pt x="7417676" y="2545317"/>
                  </a:lnTo>
                  <a:lnTo>
                    <a:pt x="7479958" y="2515801"/>
                  </a:lnTo>
                  <a:lnTo>
                    <a:pt x="7540800" y="2486285"/>
                  </a:lnTo>
                  <a:lnTo>
                    <a:pt x="7547640" y="2479445"/>
                  </a:lnTo>
                  <a:lnTo>
                    <a:pt x="7554480" y="2470807"/>
                  </a:lnTo>
                  <a:lnTo>
                    <a:pt x="7564920" y="2465767"/>
                  </a:lnTo>
                  <a:lnTo>
                    <a:pt x="7575361" y="2460368"/>
                  </a:lnTo>
                  <a:lnTo>
                    <a:pt x="7609922" y="2450289"/>
                  </a:lnTo>
                  <a:lnTo>
                    <a:pt x="7621802" y="2444890"/>
                  </a:lnTo>
                  <a:lnTo>
                    <a:pt x="7630442" y="2438051"/>
                  </a:lnTo>
                  <a:close/>
                  <a:moveTo>
                    <a:pt x="3518793" y="2432882"/>
                  </a:moveTo>
                  <a:lnTo>
                    <a:pt x="3511955" y="2434682"/>
                  </a:lnTo>
                  <a:lnTo>
                    <a:pt x="3515194" y="2434682"/>
                  </a:lnTo>
                  <a:close/>
                  <a:moveTo>
                    <a:pt x="1978241" y="2432882"/>
                  </a:moveTo>
                  <a:lnTo>
                    <a:pt x="1971402" y="2436483"/>
                  </a:lnTo>
                  <a:lnTo>
                    <a:pt x="1976441" y="2434682"/>
                  </a:lnTo>
                  <a:close/>
                  <a:moveTo>
                    <a:pt x="1684168" y="2410199"/>
                  </a:moveTo>
                  <a:lnTo>
                    <a:pt x="1668331" y="2420640"/>
                  </a:lnTo>
                  <a:lnTo>
                    <a:pt x="1677329" y="2417400"/>
                  </a:lnTo>
                  <a:lnTo>
                    <a:pt x="1684168" y="2411999"/>
                  </a:lnTo>
                  <a:lnTo>
                    <a:pt x="1685968" y="2410199"/>
                  </a:lnTo>
                  <a:close/>
                  <a:moveTo>
                    <a:pt x="5480818" y="2408534"/>
                  </a:moveTo>
                  <a:lnTo>
                    <a:pt x="5482258" y="2417173"/>
                  </a:lnTo>
                  <a:lnTo>
                    <a:pt x="5482258" y="2426172"/>
                  </a:lnTo>
                  <a:lnTo>
                    <a:pt x="5504939" y="2412134"/>
                  </a:lnTo>
                  <a:lnTo>
                    <a:pt x="5506739" y="2412134"/>
                  </a:lnTo>
                  <a:lnTo>
                    <a:pt x="5490898" y="2410334"/>
                  </a:lnTo>
                  <a:lnTo>
                    <a:pt x="5485858" y="2408534"/>
                  </a:lnTo>
                  <a:close/>
                  <a:moveTo>
                    <a:pt x="586705" y="2401558"/>
                  </a:moveTo>
                  <a:lnTo>
                    <a:pt x="574827" y="2406958"/>
                  </a:lnTo>
                  <a:lnTo>
                    <a:pt x="513997" y="2432882"/>
                  </a:lnTo>
                  <a:lnTo>
                    <a:pt x="519036" y="2441523"/>
                  </a:lnTo>
                  <a:lnTo>
                    <a:pt x="522635" y="2445124"/>
                  </a:lnTo>
                  <a:lnTo>
                    <a:pt x="531274" y="2437923"/>
                  </a:lnTo>
                  <a:lnTo>
                    <a:pt x="543512" y="2432882"/>
                  </a:lnTo>
                  <a:lnTo>
                    <a:pt x="550351" y="2427841"/>
                  </a:lnTo>
                  <a:lnTo>
                    <a:pt x="558990" y="2422441"/>
                  </a:lnTo>
                  <a:lnTo>
                    <a:pt x="571228" y="2417400"/>
                  </a:lnTo>
                  <a:lnTo>
                    <a:pt x="581666" y="2413799"/>
                  </a:lnTo>
                  <a:lnTo>
                    <a:pt x="584905" y="2405158"/>
                  </a:lnTo>
                  <a:close/>
                  <a:moveTo>
                    <a:pt x="4348207" y="2400268"/>
                  </a:moveTo>
                  <a:lnTo>
                    <a:pt x="4346407" y="2402068"/>
                  </a:lnTo>
                  <a:lnTo>
                    <a:pt x="4316886" y="2422947"/>
                  </a:lnTo>
                  <a:lnTo>
                    <a:pt x="4290965" y="2442025"/>
                  </a:lnTo>
                  <a:lnTo>
                    <a:pt x="4263244" y="2460744"/>
                  </a:lnTo>
                  <a:lnTo>
                    <a:pt x="4237323" y="2479823"/>
                  </a:lnTo>
                  <a:lnTo>
                    <a:pt x="4199522" y="2507541"/>
                  </a:lnTo>
                  <a:lnTo>
                    <a:pt x="4164600" y="2532020"/>
                  </a:lnTo>
                  <a:lnTo>
                    <a:pt x="4147320" y="2545699"/>
                  </a:lnTo>
                  <a:lnTo>
                    <a:pt x="4147320" y="2573417"/>
                  </a:lnTo>
                  <a:lnTo>
                    <a:pt x="4168200" y="2556138"/>
                  </a:lnTo>
                  <a:lnTo>
                    <a:pt x="4190521" y="2538859"/>
                  </a:lnTo>
                  <a:lnTo>
                    <a:pt x="4216802" y="2519780"/>
                  </a:lnTo>
                  <a:lnTo>
                    <a:pt x="4245963" y="2500702"/>
                  </a:lnTo>
                  <a:lnTo>
                    <a:pt x="4247763" y="2500702"/>
                  </a:lnTo>
                  <a:lnTo>
                    <a:pt x="4263244" y="2492062"/>
                  </a:lnTo>
                  <a:lnTo>
                    <a:pt x="4278725" y="2481623"/>
                  </a:lnTo>
                  <a:lnTo>
                    <a:pt x="4292765" y="2469384"/>
                  </a:lnTo>
                  <a:lnTo>
                    <a:pt x="4305006" y="2457504"/>
                  </a:lnTo>
                  <a:lnTo>
                    <a:pt x="4316886" y="2445265"/>
                  </a:lnTo>
                  <a:lnTo>
                    <a:pt x="4329127" y="2431586"/>
                  </a:lnTo>
                  <a:lnTo>
                    <a:pt x="4339567" y="2416107"/>
                  </a:lnTo>
                  <a:close/>
                  <a:moveTo>
                    <a:pt x="3200245" y="2396517"/>
                  </a:moveTo>
                  <a:lnTo>
                    <a:pt x="3175768" y="2403358"/>
                  </a:lnTo>
                  <a:lnTo>
                    <a:pt x="3106660" y="2427841"/>
                  </a:lnTo>
                  <a:lnTo>
                    <a:pt x="3080744" y="2434682"/>
                  </a:lnTo>
                  <a:lnTo>
                    <a:pt x="3101621" y="2434682"/>
                  </a:lnTo>
                  <a:lnTo>
                    <a:pt x="3118898" y="2431082"/>
                  </a:lnTo>
                  <a:lnTo>
                    <a:pt x="3134375" y="2427841"/>
                  </a:lnTo>
                  <a:lnTo>
                    <a:pt x="3148053" y="2420640"/>
                  </a:lnTo>
                  <a:lnTo>
                    <a:pt x="3172529" y="2408399"/>
                  </a:lnTo>
                  <a:close/>
                  <a:moveTo>
                    <a:pt x="8306491" y="2394483"/>
                  </a:moveTo>
                  <a:lnTo>
                    <a:pt x="8244200" y="2434455"/>
                  </a:lnTo>
                  <a:lnTo>
                    <a:pt x="8237359" y="2439496"/>
                  </a:lnTo>
                  <a:lnTo>
                    <a:pt x="8218276" y="2453540"/>
                  </a:lnTo>
                  <a:lnTo>
                    <a:pt x="8200632" y="2469025"/>
                  </a:lnTo>
                  <a:lnTo>
                    <a:pt x="8185150" y="2484509"/>
                  </a:lnTo>
                  <a:lnTo>
                    <a:pt x="8171467" y="2499994"/>
                  </a:lnTo>
                  <a:lnTo>
                    <a:pt x="8185150" y="2491351"/>
                  </a:lnTo>
                  <a:lnTo>
                    <a:pt x="8207834" y="2474066"/>
                  </a:lnTo>
                  <a:lnTo>
                    <a:pt x="8225117" y="2458582"/>
                  </a:lnTo>
                  <a:lnTo>
                    <a:pt x="8230158" y="2454981"/>
                  </a:lnTo>
                  <a:lnTo>
                    <a:pt x="8252842" y="2437696"/>
                  </a:lnTo>
                  <a:lnTo>
                    <a:pt x="8278766" y="2422211"/>
                  </a:lnTo>
                  <a:lnTo>
                    <a:pt x="8294249" y="2408167"/>
                  </a:lnTo>
                  <a:close/>
                  <a:moveTo>
                    <a:pt x="6187159" y="2389457"/>
                  </a:moveTo>
                  <a:lnTo>
                    <a:pt x="6093196" y="2438051"/>
                  </a:lnTo>
                  <a:lnTo>
                    <a:pt x="6001754" y="2484845"/>
                  </a:lnTo>
                  <a:lnTo>
                    <a:pt x="5937672" y="2519400"/>
                  </a:lnTo>
                  <a:lnTo>
                    <a:pt x="5795827" y="2598950"/>
                  </a:lnTo>
                  <a:lnTo>
                    <a:pt x="5779987" y="2609389"/>
                  </a:lnTo>
                  <a:lnTo>
                    <a:pt x="5807708" y="2604350"/>
                  </a:lnTo>
                  <a:lnTo>
                    <a:pt x="5837229" y="2602550"/>
                  </a:lnTo>
                  <a:lnTo>
                    <a:pt x="5837229" y="2593911"/>
                  </a:lnTo>
                  <a:lnTo>
                    <a:pt x="5840829" y="2587072"/>
                  </a:lnTo>
                  <a:lnTo>
                    <a:pt x="5844069" y="2579873"/>
                  </a:lnTo>
                  <a:lnTo>
                    <a:pt x="5851269" y="2576633"/>
                  </a:lnTo>
                  <a:lnTo>
                    <a:pt x="5859909" y="2571234"/>
                  </a:lnTo>
                  <a:lnTo>
                    <a:pt x="5884030" y="2562595"/>
                  </a:lnTo>
                  <a:lnTo>
                    <a:pt x="5908151" y="2550716"/>
                  </a:lnTo>
                  <a:lnTo>
                    <a:pt x="5932272" y="2536678"/>
                  </a:lnTo>
                  <a:lnTo>
                    <a:pt x="5954952" y="2521200"/>
                  </a:lnTo>
                  <a:lnTo>
                    <a:pt x="6001754" y="2489884"/>
                  </a:lnTo>
                  <a:lnTo>
                    <a:pt x="6024434" y="2477646"/>
                  </a:lnTo>
                  <a:lnTo>
                    <a:pt x="6044955" y="2465767"/>
                  </a:lnTo>
                  <a:lnTo>
                    <a:pt x="6096796" y="2438051"/>
                  </a:lnTo>
                  <a:lnTo>
                    <a:pt x="6152238" y="2408534"/>
                  </a:lnTo>
                  <a:lnTo>
                    <a:pt x="6169879" y="2399895"/>
                  </a:lnTo>
                  <a:close/>
                  <a:moveTo>
                    <a:pt x="3236599" y="2384275"/>
                  </a:moveTo>
                  <a:lnTo>
                    <a:pt x="3232999" y="2386075"/>
                  </a:lnTo>
                  <a:lnTo>
                    <a:pt x="3234799" y="2386075"/>
                  </a:lnTo>
                  <a:close/>
                  <a:moveTo>
                    <a:pt x="1737800" y="2384275"/>
                  </a:moveTo>
                  <a:lnTo>
                    <a:pt x="1727362" y="2391116"/>
                  </a:lnTo>
                  <a:lnTo>
                    <a:pt x="1708284" y="2399757"/>
                  </a:lnTo>
                  <a:lnTo>
                    <a:pt x="1716923" y="2398317"/>
                  </a:lnTo>
                  <a:lnTo>
                    <a:pt x="1729161" y="2398317"/>
                  </a:lnTo>
                  <a:lnTo>
                    <a:pt x="1730601" y="2394717"/>
                  </a:lnTo>
                  <a:lnTo>
                    <a:pt x="1734200" y="2389316"/>
                  </a:lnTo>
                  <a:close/>
                  <a:moveTo>
                    <a:pt x="4275485" y="2379389"/>
                  </a:moveTo>
                  <a:lnTo>
                    <a:pt x="4252804" y="2389829"/>
                  </a:lnTo>
                  <a:lnTo>
                    <a:pt x="4239123" y="2398468"/>
                  </a:lnTo>
                  <a:lnTo>
                    <a:pt x="4216802" y="2412507"/>
                  </a:lnTo>
                  <a:lnTo>
                    <a:pt x="4195921" y="2426546"/>
                  </a:lnTo>
                  <a:lnTo>
                    <a:pt x="4181881" y="2438426"/>
                  </a:lnTo>
                  <a:lnTo>
                    <a:pt x="4166400" y="2450665"/>
                  </a:lnTo>
                  <a:lnTo>
                    <a:pt x="4155960" y="2457504"/>
                  </a:lnTo>
                  <a:lnTo>
                    <a:pt x="4152361" y="2460744"/>
                  </a:lnTo>
                  <a:lnTo>
                    <a:pt x="4178641" y="2445265"/>
                  </a:lnTo>
                  <a:lnTo>
                    <a:pt x="4202762" y="2426546"/>
                  </a:lnTo>
                  <a:lnTo>
                    <a:pt x="4218242" y="2412507"/>
                  </a:lnTo>
                  <a:lnTo>
                    <a:pt x="4235523" y="2403868"/>
                  </a:lnTo>
                  <a:lnTo>
                    <a:pt x="4251364" y="2398468"/>
                  </a:lnTo>
                  <a:lnTo>
                    <a:pt x="4268644" y="2397028"/>
                  </a:lnTo>
                  <a:lnTo>
                    <a:pt x="4271884" y="2388029"/>
                  </a:lnTo>
                  <a:close/>
                  <a:moveTo>
                    <a:pt x="4386369" y="2376150"/>
                  </a:moveTo>
                  <a:lnTo>
                    <a:pt x="4374128" y="2381189"/>
                  </a:lnTo>
                  <a:lnTo>
                    <a:pt x="4358648" y="2391629"/>
                  </a:lnTo>
                  <a:lnTo>
                    <a:pt x="4362248" y="2391629"/>
                  </a:lnTo>
                  <a:lnTo>
                    <a:pt x="4375928" y="2389829"/>
                  </a:lnTo>
                  <a:lnTo>
                    <a:pt x="4379529" y="2388029"/>
                  </a:lnTo>
                  <a:lnTo>
                    <a:pt x="4382769" y="2386589"/>
                  </a:lnTo>
                  <a:lnTo>
                    <a:pt x="4387809" y="2376150"/>
                  </a:lnTo>
                  <a:close/>
                  <a:moveTo>
                    <a:pt x="7163508" y="2368579"/>
                  </a:moveTo>
                  <a:lnTo>
                    <a:pt x="7121747" y="2393056"/>
                  </a:lnTo>
                  <a:lnTo>
                    <a:pt x="7163508" y="2370379"/>
                  </a:lnTo>
                  <a:close/>
                  <a:moveTo>
                    <a:pt x="5152839" y="2357071"/>
                  </a:moveTo>
                  <a:lnTo>
                    <a:pt x="5128358" y="2377590"/>
                  </a:lnTo>
                  <a:lnTo>
                    <a:pt x="5138799" y="2370750"/>
                  </a:lnTo>
                  <a:lnTo>
                    <a:pt x="5145999" y="2363910"/>
                  </a:lnTo>
                  <a:close/>
                  <a:moveTo>
                    <a:pt x="1803309" y="2354751"/>
                  </a:moveTo>
                  <a:lnTo>
                    <a:pt x="1789631" y="2359791"/>
                  </a:lnTo>
                  <a:lnTo>
                    <a:pt x="1798270" y="2358351"/>
                  </a:lnTo>
                  <a:lnTo>
                    <a:pt x="1805109" y="2356551"/>
                  </a:lnTo>
                  <a:close/>
                  <a:moveTo>
                    <a:pt x="7499038" y="2348062"/>
                  </a:moveTo>
                  <a:lnTo>
                    <a:pt x="7479958" y="2356701"/>
                  </a:lnTo>
                  <a:lnTo>
                    <a:pt x="7460877" y="2365340"/>
                  </a:lnTo>
                  <a:lnTo>
                    <a:pt x="7433516" y="2384417"/>
                  </a:lnTo>
                  <a:lnTo>
                    <a:pt x="7486798" y="2359940"/>
                  </a:lnTo>
                  <a:close/>
                  <a:moveTo>
                    <a:pt x="157654" y="2339268"/>
                  </a:moveTo>
                  <a:lnTo>
                    <a:pt x="157654" y="2341069"/>
                  </a:lnTo>
                  <a:lnTo>
                    <a:pt x="162693" y="2339268"/>
                  </a:lnTo>
                  <a:close/>
                  <a:moveTo>
                    <a:pt x="6273562" y="2334024"/>
                  </a:moveTo>
                  <a:lnTo>
                    <a:pt x="6273562" y="2335824"/>
                  </a:lnTo>
                  <a:lnTo>
                    <a:pt x="6276802" y="2337623"/>
                  </a:lnTo>
                  <a:close/>
                  <a:moveTo>
                    <a:pt x="2665371" y="2318385"/>
                  </a:moveTo>
                  <a:lnTo>
                    <a:pt x="2653492" y="2321986"/>
                  </a:lnTo>
                  <a:lnTo>
                    <a:pt x="2643054" y="2325586"/>
                  </a:lnTo>
                  <a:lnTo>
                    <a:pt x="2630816" y="2332427"/>
                  </a:lnTo>
                  <a:lnTo>
                    <a:pt x="2630816" y="2346109"/>
                  </a:lnTo>
                  <a:lnTo>
                    <a:pt x="2635855" y="2344309"/>
                  </a:lnTo>
                  <a:lnTo>
                    <a:pt x="2637655" y="2342869"/>
                  </a:lnTo>
                  <a:lnTo>
                    <a:pt x="2643054" y="2335668"/>
                  </a:lnTo>
                  <a:lnTo>
                    <a:pt x="2648093" y="2332427"/>
                  </a:lnTo>
                  <a:lnTo>
                    <a:pt x="2654932" y="2328827"/>
                  </a:lnTo>
                  <a:lnTo>
                    <a:pt x="2662131" y="2327026"/>
                  </a:lnTo>
                  <a:lnTo>
                    <a:pt x="2668970" y="2327026"/>
                  </a:lnTo>
                  <a:lnTo>
                    <a:pt x="2672569" y="2321986"/>
                  </a:lnTo>
                  <a:lnTo>
                    <a:pt x="2677609" y="2318385"/>
                  </a:lnTo>
                  <a:close/>
                  <a:moveTo>
                    <a:pt x="8728846" y="2318142"/>
                  </a:moveTo>
                  <a:lnTo>
                    <a:pt x="8720205" y="2319942"/>
                  </a:lnTo>
                  <a:lnTo>
                    <a:pt x="8711563" y="2321743"/>
                  </a:lnTo>
                  <a:lnTo>
                    <a:pt x="8702922" y="2325344"/>
                  </a:lnTo>
                  <a:lnTo>
                    <a:pt x="8687439" y="2337227"/>
                  </a:lnTo>
                  <a:lnTo>
                    <a:pt x="8671956" y="2349470"/>
                  </a:lnTo>
                  <a:lnTo>
                    <a:pt x="8654673" y="2363154"/>
                  </a:lnTo>
                  <a:lnTo>
                    <a:pt x="8612906" y="2394483"/>
                  </a:lnTo>
                  <a:lnTo>
                    <a:pt x="8569698" y="2429053"/>
                  </a:lnTo>
                  <a:lnTo>
                    <a:pt x="8526490" y="2463623"/>
                  </a:lnTo>
                  <a:lnTo>
                    <a:pt x="8482923" y="2499994"/>
                  </a:lnTo>
                  <a:lnTo>
                    <a:pt x="8451957" y="2524481"/>
                  </a:lnTo>
                  <a:lnTo>
                    <a:pt x="8479682" y="2510437"/>
                  </a:lnTo>
                  <a:lnTo>
                    <a:pt x="8509207" y="2494952"/>
                  </a:lnTo>
                  <a:lnTo>
                    <a:pt x="8526490" y="2474066"/>
                  </a:lnTo>
                  <a:lnTo>
                    <a:pt x="8545574" y="2456781"/>
                  </a:lnTo>
                  <a:lnTo>
                    <a:pt x="8564657" y="2441297"/>
                  </a:lnTo>
                  <a:lnTo>
                    <a:pt x="8585181" y="2429053"/>
                  </a:lnTo>
                  <a:lnTo>
                    <a:pt x="8606065" y="2418610"/>
                  </a:lnTo>
                  <a:lnTo>
                    <a:pt x="8626588" y="2408167"/>
                  </a:lnTo>
                  <a:lnTo>
                    <a:pt x="8663315" y="2382240"/>
                  </a:lnTo>
                  <a:lnTo>
                    <a:pt x="8671956" y="2369996"/>
                  </a:lnTo>
                  <a:lnTo>
                    <a:pt x="8684198" y="2358113"/>
                  </a:lnTo>
                  <a:lnTo>
                    <a:pt x="8697881" y="2347670"/>
                  </a:lnTo>
                  <a:lnTo>
                    <a:pt x="8709763" y="2337227"/>
                  </a:lnTo>
                  <a:lnTo>
                    <a:pt x="8727046" y="2328585"/>
                  </a:lnTo>
                  <a:lnTo>
                    <a:pt x="8739288" y="2319942"/>
                  </a:lnTo>
                  <a:close/>
                  <a:moveTo>
                    <a:pt x="3186207" y="2313344"/>
                  </a:moveTo>
                  <a:lnTo>
                    <a:pt x="3077504" y="2346109"/>
                  </a:lnTo>
                  <a:lnTo>
                    <a:pt x="3002996" y="2366992"/>
                  </a:lnTo>
                  <a:lnTo>
                    <a:pt x="2930288" y="2386075"/>
                  </a:lnTo>
                  <a:lnTo>
                    <a:pt x="2928488" y="2398317"/>
                  </a:lnTo>
                  <a:lnTo>
                    <a:pt x="2924889" y="2408399"/>
                  </a:lnTo>
                  <a:lnTo>
                    <a:pt x="2938927" y="2403358"/>
                  </a:lnTo>
                  <a:lnTo>
                    <a:pt x="2956204" y="2399757"/>
                  </a:lnTo>
                  <a:lnTo>
                    <a:pt x="2968442" y="2399757"/>
                  </a:lnTo>
                  <a:lnTo>
                    <a:pt x="2987159" y="2391116"/>
                  </a:lnTo>
                  <a:lnTo>
                    <a:pt x="3008035" y="2386075"/>
                  </a:lnTo>
                  <a:lnTo>
                    <a:pt x="3025313" y="2378874"/>
                  </a:lnTo>
                  <a:lnTo>
                    <a:pt x="3032152" y="2375634"/>
                  </a:lnTo>
                  <a:lnTo>
                    <a:pt x="3037551" y="2370233"/>
                  </a:lnTo>
                  <a:lnTo>
                    <a:pt x="3051229" y="2358351"/>
                  </a:lnTo>
                  <a:lnTo>
                    <a:pt x="3061667" y="2372033"/>
                  </a:lnTo>
                  <a:lnTo>
                    <a:pt x="3061667" y="2373833"/>
                  </a:lnTo>
                  <a:lnTo>
                    <a:pt x="3067066" y="2368793"/>
                  </a:lnTo>
                  <a:lnTo>
                    <a:pt x="3072105" y="2365192"/>
                  </a:lnTo>
                  <a:lnTo>
                    <a:pt x="3078944" y="2363392"/>
                  </a:lnTo>
                  <a:lnTo>
                    <a:pt x="3086143" y="2363392"/>
                  </a:lnTo>
                  <a:lnTo>
                    <a:pt x="3086143" y="2358351"/>
                  </a:lnTo>
                  <a:lnTo>
                    <a:pt x="3089383" y="2354751"/>
                  </a:lnTo>
                  <a:lnTo>
                    <a:pt x="3094782" y="2347910"/>
                  </a:lnTo>
                  <a:lnTo>
                    <a:pt x="3099821" y="2342869"/>
                  </a:lnTo>
                  <a:lnTo>
                    <a:pt x="3106660" y="2342869"/>
                  </a:lnTo>
                  <a:lnTo>
                    <a:pt x="3134375" y="2341069"/>
                  </a:lnTo>
                  <a:lnTo>
                    <a:pt x="3144814" y="2339268"/>
                  </a:lnTo>
                  <a:lnTo>
                    <a:pt x="3156691" y="2335668"/>
                  </a:lnTo>
                  <a:lnTo>
                    <a:pt x="3165690" y="2332427"/>
                  </a:lnTo>
                  <a:lnTo>
                    <a:pt x="3174329" y="2327026"/>
                  </a:lnTo>
                  <a:lnTo>
                    <a:pt x="3179368" y="2321986"/>
                  </a:lnTo>
                  <a:lnTo>
                    <a:pt x="3184767" y="2315145"/>
                  </a:lnTo>
                  <a:close/>
                  <a:moveTo>
                    <a:pt x="4197721" y="2312074"/>
                  </a:moveTo>
                  <a:lnTo>
                    <a:pt x="4199522" y="2325753"/>
                  </a:lnTo>
                  <a:lnTo>
                    <a:pt x="4161360" y="2331153"/>
                  </a:lnTo>
                  <a:lnTo>
                    <a:pt x="4124639" y="2332953"/>
                  </a:lnTo>
                  <a:lnTo>
                    <a:pt x="4128240" y="2348431"/>
                  </a:lnTo>
                  <a:lnTo>
                    <a:pt x="4131839" y="2360311"/>
                  </a:lnTo>
                  <a:lnTo>
                    <a:pt x="4135080" y="2372550"/>
                  </a:lnTo>
                  <a:lnTo>
                    <a:pt x="4138680" y="2389829"/>
                  </a:lnTo>
                  <a:lnTo>
                    <a:pt x="4168200" y="2370750"/>
                  </a:lnTo>
                  <a:lnTo>
                    <a:pt x="4199522" y="2348431"/>
                  </a:lnTo>
                  <a:lnTo>
                    <a:pt x="4237323" y="2322513"/>
                  </a:lnTo>
                  <a:lnTo>
                    <a:pt x="4200962" y="2325753"/>
                  </a:lnTo>
                  <a:close/>
                  <a:moveTo>
                    <a:pt x="3440686" y="2311544"/>
                  </a:moveTo>
                  <a:lnTo>
                    <a:pt x="3406132" y="2321986"/>
                  </a:lnTo>
                  <a:lnTo>
                    <a:pt x="3371577" y="2334228"/>
                  </a:lnTo>
                  <a:lnTo>
                    <a:pt x="3337023" y="2347910"/>
                  </a:lnTo>
                  <a:lnTo>
                    <a:pt x="3357899" y="2344309"/>
                  </a:lnTo>
                  <a:lnTo>
                    <a:pt x="3380215" y="2342869"/>
                  </a:lnTo>
                  <a:lnTo>
                    <a:pt x="3394253" y="2334228"/>
                  </a:lnTo>
                  <a:lnTo>
                    <a:pt x="3407931" y="2325586"/>
                  </a:lnTo>
                  <a:lnTo>
                    <a:pt x="3423409" y="2318385"/>
                  </a:lnTo>
                  <a:close/>
                  <a:moveTo>
                    <a:pt x="3503316" y="2297862"/>
                  </a:moveTo>
                  <a:lnTo>
                    <a:pt x="3472889" y="2304600"/>
                  </a:lnTo>
                  <a:lnTo>
                    <a:pt x="3472001" y="2304703"/>
                  </a:lnTo>
                  <a:lnTo>
                    <a:pt x="3456163" y="2308304"/>
                  </a:lnTo>
                  <a:lnTo>
                    <a:pt x="3472889" y="2304600"/>
                  </a:lnTo>
                  <a:lnTo>
                    <a:pt x="3487478" y="2302903"/>
                  </a:lnTo>
                  <a:close/>
                  <a:moveTo>
                    <a:pt x="7315793" y="2287590"/>
                  </a:moveTo>
                  <a:lnTo>
                    <a:pt x="7298512" y="2296228"/>
                  </a:lnTo>
                  <a:lnTo>
                    <a:pt x="7301752" y="2296228"/>
                  </a:lnTo>
                  <a:lnTo>
                    <a:pt x="7308593" y="2292629"/>
                  </a:lnTo>
                  <a:close/>
                  <a:moveTo>
                    <a:pt x="8593822" y="2285372"/>
                  </a:moveTo>
                  <a:lnTo>
                    <a:pt x="8550615" y="2318142"/>
                  </a:lnTo>
                  <a:lnTo>
                    <a:pt x="8463839" y="2385841"/>
                  </a:lnTo>
                  <a:lnTo>
                    <a:pt x="8386065" y="2446338"/>
                  </a:lnTo>
                  <a:lnTo>
                    <a:pt x="8313332" y="2499994"/>
                  </a:lnTo>
                  <a:lnTo>
                    <a:pt x="8304691" y="2508636"/>
                  </a:lnTo>
                  <a:lnTo>
                    <a:pt x="8291009" y="2517279"/>
                  </a:lnTo>
                  <a:lnTo>
                    <a:pt x="8273725" y="2527722"/>
                  </a:lnTo>
                  <a:lnTo>
                    <a:pt x="8252842" y="2536364"/>
                  </a:lnTo>
                  <a:lnTo>
                    <a:pt x="8237359" y="2546807"/>
                  </a:lnTo>
                  <a:lnTo>
                    <a:pt x="8228717" y="2555450"/>
                  </a:lnTo>
                  <a:lnTo>
                    <a:pt x="8225117" y="2559051"/>
                  </a:lnTo>
                  <a:lnTo>
                    <a:pt x="8225117" y="2560851"/>
                  </a:lnTo>
                  <a:lnTo>
                    <a:pt x="8225117" y="2562652"/>
                  </a:lnTo>
                  <a:lnTo>
                    <a:pt x="8228717" y="2564092"/>
                  </a:lnTo>
                  <a:lnTo>
                    <a:pt x="8233758" y="2567693"/>
                  </a:lnTo>
                  <a:lnTo>
                    <a:pt x="8242400" y="2569494"/>
                  </a:lnTo>
                  <a:lnTo>
                    <a:pt x="8258243" y="2572734"/>
                  </a:lnTo>
                  <a:lnTo>
                    <a:pt x="8270125" y="2579937"/>
                  </a:lnTo>
                  <a:lnTo>
                    <a:pt x="8315133" y="2534564"/>
                  </a:lnTo>
                  <a:lnTo>
                    <a:pt x="8358340" y="2493152"/>
                  </a:lnTo>
                  <a:lnTo>
                    <a:pt x="8401908" y="2456781"/>
                  </a:lnTo>
                  <a:lnTo>
                    <a:pt x="8441515" y="2424012"/>
                  </a:lnTo>
                  <a:lnTo>
                    <a:pt x="8599223" y="2285372"/>
                  </a:lnTo>
                  <a:close/>
                  <a:moveTo>
                    <a:pt x="1964563" y="2278779"/>
                  </a:moveTo>
                  <a:lnTo>
                    <a:pt x="1895095" y="2309744"/>
                  </a:lnTo>
                  <a:lnTo>
                    <a:pt x="1827785" y="2342869"/>
                  </a:lnTo>
                  <a:lnTo>
                    <a:pt x="1862340" y="2328827"/>
                  </a:lnTo>
                  <a:lnTo>
                    <a:pt x="1895095" y="2313344"/>
                  </a:lnTo>
                  <a:lnTo>
                    <a:pt x="1929649" y="2297862"/>
                  </a:lnTo>
                  <a:close/>
                  <a:moveTo>
                    <a:pt x="6006794" y="2277151"/>
                  </a:moveTo>
                  <a:lnTo>
                    <a:pt x="5956752" y="2308107"/>
                  </a:lnTo>
                  <a:lnTo>
                    <a:pt x="5904911" y="2339423"/>
                  </a:lnTo>
                  <a:lnTo>
                    <a:pt x="5923631" y="2330784"/>
                  </a:lnTo>
                  <a:lnTo>
                    <a:pt x="5948112" y="2320345"/>
                  </a:lnTo>
                  <a:lnTo>
                    <a:pt x="5968633" y="2306667"/>
                  </a:lnTo>
                  <a:lnTo>
                    <a:pt x="5989513" y="2292629"/>
                  </a:lnTo>
                  <a:close/>
                  <a:moveTo>
                    <a:pt x="8933363" y="2276730"/>
                  </a:moveTo>
                  <a:lnTo>
                    <a:pt x="8851988" y="2332186"/>
                  </a:lnTo>
                  <a:lnTo>
                    <a:pt x="8815622" y="2358113"/>
                  </a:lnTo>
                  <a:lnTo>
                    <a:pt x="8780696" y="2385841"/>
                  </a:lnTo>
                  <a:lnTo>
                    <a:pt x="8670156" y="2469025"/>
                  </a:lnTo>
                  <a:lnTo>
                    <a:pt x="8611105" y="2510437"/>
                  </a:lnTo>
                  <a:lnTo>
                    <a:pt x="8554215" y="2550408"/>
                  </a:lnTo>
                  <a:lnTo>
                    <a:pt x="8512448" y="2578136"/>
                  </a:lnTo>
                  <a:lnTo>
                    <a:pt x="8472481" y="2600462"/>
                  </a:lnTo>
                  <a:lnTo>
                    <a:pt x="8458798" y="2612706"/>
                  </a:lnTo>
                  <a:lnTo>
                    <a:pt x="8446556" y="2622789"/>
                  </a:lnTo>
                  <a:lnTo>
                    <a:pt x="8436474" y="2635032"/>
                  </a:lnTo>
                  <a:lnTo>
                    <a:pt x="8429633" y="2645475"/>
                  </a:lnTo>
                  <a:lnTo>
                    <a:pt x="8436474" y="2649076"/>
                  </a:lnTo>
                  <a:lnTo>
                    <a:pt x="8441515" y="2654118"/>
                  </a:lnTo>
                  <a:lnTo>
                    <a:pt x="8446556" y="2655918"/>
                  </a:lnTo>
                  <a:lnTo>
                    <a:pt x="8462399" y="2638633"/>
                  </a:lnTo>
                  <a:lnTo>
                    <a:pt x="8477882" y="2621348"/>
                  </a:lnTo>
                  <a:lnTo>
                    <a:pt x="8493364" y="2607304"/>
                  </a:lnTo>
                  <a:lnTo>
                    <a:pt x="8510647" y="2593620"/>
                  </a:lnTo>
                  <a:lnTo>
                    <a:pt x="8526490" y="2584978"/>
                  </a:lnTo>
                  <a:lnTo>
                    <a:pt x="8541973" y="2572734"/>
                  </a:lnTo>
                  <a:lnTo>
                    <a:pt x="8559256" y="2557250"/>
                  </a:lnTo>
                  <a:lnTo>
                    <a:pt x="8578340" y="2538165"/>
                  </a:lnTo>
                  <a:lnTo>
                    <a:pt x="8581940" y="2534564"/>
                  </a:lnTo>
                  <a:lnTo>
                    <a:pt x="8588781" y="2534564"/>
                  </a:lnTo>
                  <a:lnTo>
                    <a:pt x="8593822" y="2534564"/>
                  </a:lnTo>
                  <a:lnTo>
                    <a:pt x="8600663" y="2536364"/>
                  </a:lnTo>
                  <a:lnTo>
                    <a:pt x="8612906" y="2519079"/>
                  </a:lnTo>
                  <a:lnTo>
                    <a:pt x="8628388" y="2505035"/>
                  </a:lnTo>
                  <a:lnTo>
                    <a:pt x="8644231" y="2491351"/>
                  </a:lnTo>
                  <a:lnTo>
                    <a:pt x="8663315" y="2482709"/>
                  </a:lnTo>
                  <a:lnTo>
                    <a:pt x="8680598" y="2474066"/>
                  </a:lnTo>
                  <a:lnTo>
                    <a:pt x="8696081" y="2461823"/>
                  </a:lnTo>
                  <a:lnTo>
                    <a:pt x="8711563" y="2448139"/>
                  </a:lnTo>
                  <a:lnTo>
                    <a:pt x="8725606" y="2432654"/>
                  </a:lnTo>
                  <a:lnTo>
                    <a:pt x="8728846" y="2429053"/>
                  </a:lnTo>
                  <a:lnTo>
                    <a:pt x="8732447" y="2427613"/>
                  </a:lnTo>
                  <a:lnTo>
                    <a:pt x="8747930" y="2422211"/>
                  </a:lnTo>
                  <a:lnTo>
                    <a:pt x="8763413" y="2417170"/>
                  </a:lnTo>
                  <a:lnTo>
                    <a:pt x="8775655" y="2409968"/>
                  </a:lnTo>
                  <a:lnTo>
                    <a:pt x="8777455" y="2403126"/>
                  </a:lnTo>
                  <a:lnTo>
                    <a:pt x="8780696" y="2396284"/>
                  </a:lnTo>
                  <a:lnTo>
                    <a:pt x="8786097" y="2389082"/>
                  </a:lnTo>
                  <a:lnTo>
                    <a:pt x="8791137" y="2382240"/>
                  </a:lnTo>
                  <a:lnTo>
                    <a:pt x="8796539" y="2377198"/>
                  </a:lnTo>
                  <a:lnTo>
                    <a:pt x="8803380" y="2373597"/>
                  </a:lnTo>
                  <a:lnTo>
                    <a:pt x="8810221" y="2369996"/>
                  </a:lnTo>
                  <a:lnTo>
                    <a:pt x="8817422" y="2368556"/>
                  </a:lnTo>
                  <a:lnTo>
                    <a:pt x="8827864" y="2369996"/>
                  </a:lnTo>
                  <a:lnTo>
                    <a:pt x="8837946" y="2359553"/>
                  </a:lnTo>
                  <a:lnTo>
                    <a:pt x="8848388" y="2347670"/>
                  </a:lnTo>
                  <a:lnTo>
                    <a:pt x="8857029" y="2342629"/>
                  </a:lnTo>
                  <a:lnTo>
                    <a:pt x="8863871" y="2337227"/>
                  </a:lnTo>
                  <a:lnTo>
                    <a:pt x="8872512" y="2333986"/>
                  </a:lnTo>
                  <a:lnTo>
                    <a:pt x="8881153" y="2333986"/>
                  </a:lnTo>
                  <a:lnTo>
                    <a:pt x="8886555" y="2323543"/>
                  </a:lnTo>
                  <a:lnTo>
                    <a:pt x="8891595" y="2316701"/>
                  </a:lnTo>
                  <a:lnTo>
                    <a:pt x="8895196" y="2311300"/>
                  </a:lnTo>
                  <a:lnTo>
                    <a:pt x="8903838" y="2300857"/>
                  </a:lnTo>
                  <a:close/>
                  <a:moveTo>
                    <a:pt x="6280402" y="2264912"/>
                  </a:moveTo>
                  <a:lnTo>
                    <a:pt x="6280402" y="2266712"/>
                  </a:lnTo>
                  <a:lnTo>
                    <a:pt x="6282202" y="2264912"/>
                  </a:lnTo>
                  <a:close/>
                  <a:moveTo>
                    <a:pt x="1770554" y="2256096"/>
                  </a:moveTo>
                  <a:lnTo>
                    <a:pt x="1744639" y="2264737"/>
                  </a:lnTo>
                  <a:lnTo>
                    <a:pt x="1671931" y="2296062"/>
                  </a:lnTo>
                  <a:lnTo>
                    <a:pt x="1631977" y="2313344"/>
                  </a:lnTo>
                  <a:lnTo>
                    <a:pt x="1593823" y="2332427"/>
                  </a:lnTo>
                  <a:lnTo>
                    <a:pt x="1595623" y="2351150"/>
                  </a:lnTo>
                  <a:lnTo>
                    <a:pt x="1601022" y="2363392"/>
                  </a:lnTo>
                  <a:lnTo>
                    <a:pt x="1623338" y="2352950"/>
                  </a:lnTo>
                  <a:lnTo>
                    <a:pt x="1646014" y="2339268"/>
                  </a:lnTo>
                  <a:lnTo>
                    <a:pt x="1652854" y="2334228"/>
                  </a:lnTo>
                  <a:lnTo>
                    <a:pt x="1659692" y="2330627"/>
                  </a:lnTo>
                  <a:lnTo>
                    <a:pt x="1666891" y="2327026"/>
                  </a:lnTo>
                  <a:lnTo>
                    <a:pt x="1675530" y="2327026"/>
                  </a:lnTo>
                  <a:lnTo>
                    <a:pt x="1675530" y="2321986"/>
                  </a:lnTo>
                  <a:lnTo>
                    <a:pt x="1680569" y="2316945"/>
                  </a:lnTo>
                  <a:lnTo>
                    <a:pt x="1685968" y="2311544"/>
                  </a:lnTo>
                  <a:lnTo>
                    <a:pt x="1692807" y="2309744"/>
                  </a:lnTo>
                  <a:lnTo>
                    <a:pt x="1701446" y="2308304"/>
                  </a:lnTo>
                  <a:lnTo>
                    <a:pt x="1713324" y="2309744"/>
                  </a:lnTo>
                  <a:lnTo>
                    <a:pt x="1723762" y="2309744"/>
                  </a:lnTo>
                  <a:lnTo>
                    <a:pt x="1732401" y="2306503"/>
                  </a:lnTo>
                  <a:lnTo>
                    <a:pt x="1742839" y="2301103"/>
                  </a:lnTo>
                  <a:lnTo>
                    <a:pt x="1747878" y="2294262"/>
                  </a:lnTo>
                  <a:lnTo>
                    <a:pt x="1755077" y="2291021"/>
                  </a:lnTo>
                  <a:lnTo>
                    <a:pt x="1770554" y="2282020"/>
                  </a:lnTo>
                  <a:lnTo>
                    <a:pt x="1770554" y="2273378"/>
                  </a:lnTo>
                  <a:close/>
                  <a:moveTo>
                    <a:pt x="1586984" y="2252855"/>
                  </a:moveTo>
                  <a:lnTo>
                    <a:pt x="1575106" y="2261497"/>
                  </a:lnTo>
                  <a:lnTo>
                    <a:pt x="1562868" y="2270138"/>
                  </a:lnTo>
                  <a:lnTo>
                    <a:pt x="1568267" y="2268338"/>
                  </a:lnTo>
                  <a:lnTo>
                    <a:pt x="1578346" y="2261497"/>
                  </a:lnTo>
                  <a:close/>
                  <a:moveTo>
                    <a:pt x="1616499" y="2238813"/>
                  </a:moveTo>
                  <a:lnTo>
                    <a:pt x="1606061" y="2243854"/>
                  </a:lnTo>
                  <a:lnTo>
                    <a:pt x="1611100" y="2245654"/>
                  </a:lnTo>
                  <a:close/>
                  <a:moveTo>
                    <a:pt x="8514248" y="2238559"/>
                  </a:moveTo>
                  <a:lnTo>
                    <a:pt x="8507407" y="2240359"/>
                  </a:lnTo>
                  <a:lnTo>
                    <a:pt x="8496965" y="2247201"/>
                  </a:lnTo>
                  <a:lnTo>
                    <a:pt x="8488323" y="2254043"/>
                  </a:lnTo>
                  <a:lnTo>
                    <a:pt x="8445116" y="2285372"/>
                  </a:lnTo>
                  <a:lnTo>
                    <a:pt x="8410550" y="2313100"/>
                  </a:lnTo>
                  <a:lnTo>
                    <a:pt x="8387866" y="2332186"/>
                  </a:lnTo>
                  <a:lnTo>
                    <a:pt x="8379224" y="2340828"/>
                  </a:lnTo>
                  <a:lnTo>
                    <a:pt x="8400108" y="2326784"/>
                  </a:lnTo>
                  <a:lnTo>
                    <a:pt x="8437915" y="2295815"/>
                  </a:lnTo>
                  <a:lnTo>
                    <a:pt x="8477882" y="2262686"/>
                  </a:lnTo>
                  <a:lnTo>
                    <a:pt x="8481122" y="2261245"/>
                  </a:lnTo>
                  <a:lnTo>
                    <a:pt x="8495165" y="2252603"/>
                  </a:lnTo>
                  <a:lnTo>
                    <a:pt x="8510647" y="2242160"/>
                  </a:lnTo>
                  <a:lnTo>
                    <a:pt x="8512448" y="2240359"/>
                  </a:lnTo>
                  <a:close/>
                  <a:moveTo>
                    <a:pt x="4434611" y="2227119"/>
                  </a:moveTo>
                  <a:lnTo>
                    <a:pt x="4434611" y="2242598"/>
                  </a:lnTo>
                  <a:lnTo>
                    <a:pt x="4441811" y="2241158"/>
                  </a:lnTo>
                  <a:lnTo>
                    <a:pt x="4440011" y="2235759"/>
                  </a:lnTo>
                  <a:lnTo>
                    <a:pt x="4436411" y="2230719"/>
                  </a:lnTo>
                  <a:close/>
                  <a:moveTo>
                    <a:pt x="1678769" y="2221531"/>
                  </a:moveTo>
                  <a:lnTo>
                    <a:pt x="1654653" y="2228372"/>
                  </a:lnTo>
                  <a:lnTo>
                    <a:pt x="1628737" y="2235213"/>
                  </a:lnTo>
                  <a:lnTo>
                    <a:pt x="1630177" y="2235213"/>
                  </a:lnTo>
                  <a:lnTo>
                    <a:pt x="1640615" y="2237013"/>
                  </a:lnTo>
                  <a:lnTo>
                    <a:pt x="1647814" y="2238813"/>
                  </a:lnTo>
                  <a:lnTo>
                    <a:pt x="1652854" y="2237013"/>
                  </a:lnTo>
                  <a:lnTo>
                    <a:pt x="1663292" y="2231972"/>
                  </a:lnTo>
                  <a:close/>
                  <a:moveTo>
                    <a:pt x="8096934" y="2217673"/>
                  </a:moveTo>
                  <a:lnTo>
                    <a:pt x="8083251" y="2228116"/>
                  </a:lnTo>
                  <a:lnTo>
                    <a:pt x="8067409" y="2236758"/>
                  </a:lnTo>
                  <a:lnTo>
                    <a:pt x="8038243" y="2259445"/>
                  </a:lnTo>
                  <a:lnTo>
                    <a:pt x="8003677" y="2281771"/>
                  </a:lnTo>
                  <a:lnTo>
                    <a:pt x="7995036" y="2288973"/>
                  </a:lnTo>
                  <a:lnTo>
                    <a:pt x="7986394" y="2297616"/>
                  </a:lnTo>
                  <a:lnTo>
                    <a:pt x="7980993" y="2304458"/>
                  </a:lnTo>
                  <a:lnTo>
                    <a:pt x="7977753" y="2313100"/>
                  </a:lnTo>
                  <a:lnTo>
                    <a:pt x="7982794" y="2309499"/>
                  </a:lnTo>
                  <a:lnTo>
                    <a:pt x="7988195" y="2306258"/>
                  </a:lnTo>
                  <a:lnTo>
                    <a:pt x="8005118" y="2288973"/>
                  </a:lnTo>
                  <a:lnTo>
                    <a:pt x="8020960" y="2276730"/>
                  </a:lnTo>
                  <a:lnTo>
                    <a:pt x="8038243" y="2266287"/>
                  </a:lnTo>
                  <a:lnTo>
                    <a:pt x="8055527" y="2254043"/>
                  </a:lnTo>
                  <a:lnTo>
                    <a:pt x="8071009" y="2245401"/>
                  </a:lnTo>
                  <a:lnTo>
                    <a:pt x="8083251" y="2233157"/>
                  </a:lnTo>
                  <a:close/>
                  <a:moveTo>
                    <a:pt x="3534271" y="2195607"/>
                  </a:moveTo>
                  <a:lnTo>
                    <a:pt x="3456163" y="2223331"/>
                  </a:lnTo>
                  <a:lnTo>
                    <a:pt x="3382015" y="2249255"/>
                  </a:lnTo>
                  <a:lnTo>
                    <a:pt x="3241638" y="2296062"/>
                  </a:lnTo>
                  <a:lnTo>
                    <a:pt x="3200245" y="2309744"/>
                  </a:lnTo>
                  <a:lnTo>
                    <a:pt x="3208883" y="2311544"/>
                  </a:lnTo>
                  <a:lnTo>
                    <a:pt x="3214282" y="2316945"/>
                  </a:lnTo>
                  <a:lnTo>
                    <a:pt x="3221121" y="2318385"/>
                  </a:lnTo>
                  <a:lnTo>
                    <a:pt x="3226160" y="2313344"/>
                  </a:lnTo>
                  <a:lnTo>
                    <a:pt x="3234799" y="2304703"/>
                  </a:lnTo>
                  <a:lnTo>
                    <a:pt x="3240198" y="2302903"/>
                  </a:lnTo>
                  <a:lnTo>
                    <a:pt x="3247037" y="2301103"/>
                  </a:lnTo>
                  <a:lnTo>
                    <a:pt x="3279792" y="2294262"/>
                  </a:lnTo>
                  <a:lnTo>
                    <a:pt x="3312547" y="2283820"/>
                  </a:lnTo>
                  <a:lnTo>
                    <a:pt x="3349261" y="2271938"/>
                  </a:lnTo>
                  <a:lnTo>
                    <a:pt x="3387055" y="2256096"/>
                  </a:lnTo>
                  <a:lnTo>
                    <a:pt x="3427008" y="2240614"/>
                  </a:lnTo>
                  <a:lnTo>
                    <a:pt x="3463362" y="2226571"/>
                  </a:lnTo>
                  <a:lnTo>
                    <a:pt x="3499716" y="2214690"/>
                  </a:lnTo>
                  <a:lnTo>
                    <a:pt x="3534271" y="2206048"/>
                  </a:lnTo>
                  <a:close/>
                  <a:moveTo>
                    <a:pt x="825707" y="2178324"/>
                  </a:moveTo>
                  <a:lnTo>
                    <a:pt x="730322" y="2221531"/>
                  </a:lnTo>
                  <a:lnTo>
                    <a:pt x="638537" y="2264737"/>
                  </a:lnTo>
                  <a:lnTo>
                    <a:pt x="501759" y="2325586"/>
                  </a:lnTo>
                  <a:lnTo>
                    <a:pt x="339065" y="2405158"/>
                  </a:lnTo>
                  <a:lnTo>
                    <a:pt x="183570" y="2481129"/>
                  </a:lnTo>
                  <a:lnTo>
                    <a:pt x="183570" y="2491571"/>
                  </a:lnTo>
                  <a:lnTo>
                    <a:pt x="179971" y="2500212"/>
                  </a:lnTo>
                  <a:lnTo>
                    <a:pt x="186809" y="2496612"/>
                  </a:lnTo>
                  <a:lnTo>
                    <a:pt x="205886" y="2487970"/>
                  </a:lnTo>
                  <a:lnTo>
                    <a:pt x="226763" y="2477889"/>
                  </a:lnTo>
                  <a:lnTo>
                    <a:pt x="245840" y="2465647"/>
                  </a:lnTo>
                  <a:lnTo>
                    <a:pt x="264917" y="2453765"/>
                  </a:lnTo>
                  <a:lnTo>
                    <a:pt x="269956" y="2450165"/>
                  </a:lnTo>
                  <a:lnTo>
                    <a:pt x="276795" y="2450165"/>
                  </a:lnTo>
                  <a:lnTo>
                    <a:pt x="289033" y="2451965"/>
                  </a:lnTo>
                  <a:lnTo>
                    <a:pt x="299471" y="2451965"/>
                  </a:lnTo>
                  <a:lnTo>
                    <a:pt x="309910" y="2448365"/>
                  </a:lnTo>
                  <a:lnTo>
                    <a:pt x="321788" y="2443324"/>
                  </a:lnTo>
                  <a:lnTo>
                    <a:pt x="332226" y="2439723"/>
                  </a:lnTo>
                  <a:lnTo>
                    <a:pt x="344464" y="2436483"/>
                  </a:lnTo>
                  <a:lnTo>
                    <a:pt x="354543" y="2429282"/>
                  </a:lnTo>
                  <a:lnTo>
                    <a:pt x="364981" y="2422441"/>
                  </a:lnTo>
                  <a:lnTo>
                    <a:pt x="389457" y="2406958"/>
                  </a:lnTo>
                  <a:lnTo>
                    <a:pt x="410334" y="2392916"/>
                  </a:lnTo>
                  <a:lnTo>
                    <a:pt x="420772" y="2387876"/>
                  </a:lnTo>
                  <a:lnTo>
                    <a:pt x="432650" y="2382475"/>
                  </a:lnTo>
                  <a:lnTo>
                    <a:pt x="455326" y="2377434"/>
                  </a:lnTo>
                  <a:lnTo>
                    <a:pt x="418972" y="2377434"/>
                  </a:lnTo>
                  <a:lnTo>
                    <a:pt x="519036" y="2342869"/>
                  </a:lnTo>
                  <a:lnTo>
                    <a:pt x="526235" y="2337468"/>
                  </a:lnTo>
                  <a:lnTo>
                    <a:pt x="534873" y="2335668"/>
                  </a:lnTo>
                  <a:lnTo>
                    <a:pt x="545312" y="2335668"/>
                  </a:lnTo>
                  <a:lnTo>
                    <a:pt x="555750" y="2332427"/>
                  </a:lnTo>
                  <a:lnTo>
                    <a:pt x="564389" y="2328827"/>
                  </a:lnTo>
                  <a:lnTo>
                    <a:pt x="567628" y="2327026"/>
                  </a:lnTo>
                  <a:lnTo>
                    <a:pt x="571228" y="2323786"/>
                  </a:lnTo>
                  <a:lnTo>
                    <a:pt x="574827" y="2318385"/>
                  </a:lnTo>
                  <a:lnTo>
                    <a:pt x="579866" y="2313344"/>
                  </a:lnTo>
                  <a:lnTo>
                    <a:pt x="592104" y="2308304"/>
                  </a:lnTo>
                  <a:lnTo>
                    <a:pt x="603982" y="2304703"/>
                  </a:lnTo>
                  <a:lnTo>
                    <a:pt x="619460" y="2306503"/>
                  </a:lnTo>
                  <a:lnTo>
                    <a:pt x="621260" y="2296062"/>
                  </a:lnTo>
                  <a:lnTo>
                    <a:pt x="626299" y="2291021"/>
                  </a:lnTo>
                  <a:lnTo>
                    <a:pt x="631698" y="2287421"/>
                  </a:lnTo>
                  <a:lnTo>
                    <a:pt x="638537" y="2285620"/>
                  </a:lnTo>
                  <a:lnTo>
                    <a:pt x="647175" y="2285620"/>
                  </a:lnTo>
                  <a:lnTo>
                    <a:pt x="674891" y="2276979"/>
                  </a:lnTo>
                  <a:lnTo>
                    <a:pt x="701167" y="2266537"/>
                  </a:lnTo>
                  <a:lnTo>
                    <a:pt x="719884" y="2256096"/>
                  </a:lnTo>
                  <a:lnTo>
                    <a:pt x="733921" y="2243854"/>
                  </a:lnTo>
                  <a:lnTo>
                    <a:pt x="749399" y="2231972"/>
                  </a:lnTo>
                  <a:lnTo>
                    <a:pt x="769916" y="2219730"/>
                  </a:lnTo>
                  <a:lnTo>
                    <a:pt x="794392" y="2207489"/>
                  </a:lnTo>
                  <a:lnTo>
                    <a:pt x="822107" y="2198847"/>
                  </a:lnTo>
                  <a:lnTo>
                    <a:pt x="823907" y="2188766"/>
                  </a:lnTo>
                  <a:close/>
                  <a:moveTo>
                    <a:pt x="7364034" y="2174924"/>
                  </a:moveTo>
                  <a:lnTo>
                    <a:pt x="7336313" y="2192202"/>
                  </a:lnTo>
                  <a:lnTo>
                    <a:pt x="7339913" y="2190402"/>
                  </a:lnTo>
                  <a:lnTo>
                    <a:pt x="7353594" y="2183563"/>
                  </a:lnTo>
                  <a:lnTo>
                    <a:pt x="7358994" y="2180323"/>
                  </a:lnTo>
                  <a:close/>
                  <a:moveTo>
                    <a:pt x="2964842" y="2171483"/>
                  </a:moveTo>
                  <a:lnTo>
                    <a:pt x="2963578" y="2172415"/>
                  </a:lnTo>
                  <a:lnTo>
                    <a:pt x="2921650" y="2185165"/>
                  </a:lnTo>
                  <a:lnTo>
                    <a:pt x="2921650" y="2197407"/>
                  </a:lnTo>
                  <a:lnTo>
                    <a:pt x="2930288" y="2197407"/>
                  </a:lnTo>
                  <a:lnTo>
                    <a:pt x="2935327" y="2195607"/>
                  </a:lnTo>
                  <a:lnTo>
                    <a:pt x="2943966" y="2188766"/>
                  </a:lnTo>
                  <a:lnTo>
                    <a:pt x="2954404" y="2180125"/>
                  </a:lnTo>
                  <a:lnTo>
                    <a:pt x="2958004" y="2176524"/>
                  </a:lnTo>
                  <a:lnTo>
                    <a:pt x="2963578" y="2172415"/>
                  </a:lnTo>
                  <a:lnTo>
                    <a:pt x="2966642" y="2171483"/>
                  </a:lnTo>
                  <a:close/>
                  <a:moveTo>
                    <a:pt x="8455198" y="2171219"/>
                  </a:moveTo>
                  <a:lnTo>
                    <a:pt x="8323774" y="2264486"/>
                  </a:lnTo>
                  <a:lnTo>
                    <a:pt x="8310092" y="2274929"/>
                  </a:lnTo>
                  <a:lnTo>
                    <a:pt x="8228717" y="2335426"/>
                  </a:lnTo>
                  <a:lnTo>
                    <a:pt x="8157785" y="2392683"/>
                  </a:lnTo>
                  <a:lnTo>
                    <a:pt x="8147343" y="2401325"/>
                  </a:lnTo>
                  <a:lnTo>
                    <a:pt x="8135101" y="2409968"/>
                  </a:lnTo>
                  <a:lnTo>
                    <a:pt x="8107376" y="2427613"/>
                  </a:lnTo>
                  <a:lnTo>
                    <a:pt x="8104135" y="2430854"/>
                  </a:lnTo>
                  <a:lnTo>
                    <a:pt x="8100535" y="2434455"/>
                  </a:lnTo>
                  <a:lnTo>
                    <a:pt x="8096934" y="2439496"/>
                  </a:lnTo>
                  <a:lnTo>
                    <a:pt x="8095134" y="2446338"/>
                  </a:lnTo>
                  <a:lnTo>
                    <a:pt x="8124659" y="2424012"/>
                  </a:lnTo>
                  <a:lnTo>
                    <a:pt x="8150583" y="2406727"/>
                  </a:lnTo>
                  <a:lnTo>
                    <a:pt x="8178308" y="2387641"/>
                  </a:lnTo>
                  <a:lnTo>
                    <a:pt x="8214675" y="2358113"/>
                  </a:lnTo>
                  <a:lnTo>
                    <a:pt x="8251041" y="2328585"/>
                  </a:lnTo>
                  <a:lnTo>
                    <a:pt x="8289208" y="2299416"/>
                  </a:lnTo>
                  <a:lnTo>
                    <a:pt x="8327015" y="2273129"/>
                  </a:lnTo>
                  <a:lnTo>
                    <a:pt x="8393267" y="2224515"/>
                  </a:lnTo>
                  <a:lnTo>
                    <a:pt x="8456998" y="2176261"/>
                  </a:lnTo>
                  <a:close/>
                  <a:moveTo>
                    <a:pt x="9279385" y="2164377"/>
                  </a:moveTo>
                  <a:lnTo>
                    <a:pt x="9284785" y="2171219"/>
                  </a:lnTo>
                  <a:lnTo>
                    <a:pt x="9288026" y="2167618"/>
                  </a:lnTo>
                  <a:lnTo>
                    <a:pt x="9282985" y="2164377"/>
                  </a:lnTo>
                  <a:close/>
                  <a:moveTo>
                    <a:pt x="9042102" y="2160776"/>
                  </a:moveTo>
                  <a:lnTo>
                    <a:pt x="9021579" y="2178061"/>
                  </a:lnTo>
                  <a:lnTo>
                    <a:pt x="9021579" y="2200388"/>
                  </a:lnTo>
                  <a:lnTo>
                    <a:pt x="9017978" y="2202188"/>
                  </a:lnTo>
                  <a:lnTo>
                    <a:pt x="9019778" y="2207230"/>
                  </a:lnTo>
                  <a:lnTo>
                    <a:pt x="9033461" y="2193546"/>
                  </a:lnTo>
                  <a:lnTo>
                    <a:pt x="9037061" y="2191745"/>
                  </a:lnTo>
                  <a:lnTo>
                    <a:pt x="9051104" y="2184903"/>
                  </a:lnTo>
                  <a:lnTo>
                    <a:pt x="9045703" y="2179862"/>
                  </a:lnTo>
                  <a:lnTo>
                    <a:pt x="9043903" y="2174460"/>
                  </a:lnTo>
                  <a:lnTo>
                    <a:pt x="9042102" y="2167618"/>
                  </a:lnTo>
                  <a:close/>
                  <a:moveTo>
                    <a:pt x="439489" y="2154201"/>
                  </a:moveTo>
                  <a:lnTo>
                    <a:pt x="429410" y="2162842"/>
                  </a:lnTo>
                  <a:lnTo>
                    <a:pt x="422280" y="2171460"/>
                  </a:lnTo>
                  <a:lnTo>
                    <a:pt x="422212" y="2171483"/>
                  </a:lnTo>
                  <a:lnTo>
                    <a:pt x="420772" y="2173284"/>
                  </a:lnTo>
                  <a:lnTo>
                    <a:pt x="422280" y="2171460"/>
                  </a:lnTo>
                  <a:lnTo>
                    <a:pt x="427611" y="2169683"/>
                  </a:lnTo>
                  <a:lnTo>
                    <a:pt x="432650" y="2166082"/>
                  </a:lnTo>
                  <a:lnTo>
                    <a:pt x="436249" y="2161042"/>
                  </a:lnTo>
                  <a:close/>
                  <a:moveTo>
                    <a:pt x="3018474" y="2152400"/>
                  </a:moveTo>
                  <a:lnTo>
                    <a:pt x="3008035" y="2155641"/>
                  </a:lnTo>
                  <a:lnTo>
                    <a:pt x="3009835" y="2155641"/>
                  </a:lnTo>
                  <a:lnTo>
                    <a:pt x="3016674" y="2157441"/>
                  </a:lnTo>
                  <a:close/>
                  <a:moveTo>
                    <a:pt x="1678769" y="2145559"/>
                  </a:moveTo>
                  <a:lnTo>
                    <a:pt x="1678769" y="2152400"/>
                  </a:lnTo>
                  <a:lnTo>
                    <a:pt x="1684168" y="2150600"/>
                  </a:lnTo>
                  <a:lnTo>
                    <a:pt x="1682369" y="2147000"/>
                  </a:lnTo>
                  <a:close/>
                  <a:moveTo>
                    <a:pt x="9629367" y="2139891"/>
                  </a:moveTo>
                  <a:lnTo>
                    <a:pt x="9573917" y="2188504"/>
                  </a:lnTo>
                  <a:lnTo>
                    <a:pt x="9515227" y="2236758"/>
                  </a:lnTo>
                  <a:lnTo>
                    <a:pt x="9452575" y="2283572"/>
                  </a:lnTo>
                  <a:lnTo>
                    <a:pt x="9388844" y="2328585"/>
                  </a:lnTo>
                  <a:lnTo>
                    <a:pt x="9289827" y="2398084"/>
                  </a:lnTo>
                  <a:lnTo>
                    <a:pt x="9187568" y="2467224"/>
                  </a:lnTo>
                  <a:lnTo>
                    <a:pt x="9116996" y="2515478"/>
                  </a:lnTo>
                  <a:lnTo>
                    <a:pt x="9120236" y="2524481"/>
                  </a:lnTo>
                  <a:lnTo>
                    <a:pt x="9122037" y="2531323"/>
                  </a:lnTo>
                  <a:lnTo>
                    <a:pt x="9123837" y="2536364"/>
                  </a:lnTo>
                  <a:lnTo>
                    <a:pt x="9172085" y="2503595"/>
                  </a:lnTo>
                  <a:lnTo>
                    <a:pt x="9222494" y="2465424"/>
                  </a:lnTo>
                  <a:lnTo>
                    <a:pt x="9222494" y="2463623"/>
                  </a:lnTo>
                  <a:lnTo>
                    <a:pt x="9257061" y="2441297"/>
                  </a:lnTo>
                  <a:lnTo>
                    <a:pt x="9288026" y="2420411"/>
                  </a:lnTo>
                  <a:lnTo>
                    <a:pt x="9317551" y="2403126"/>
                  </a:lnTo>
                  <a:lnTo>
                    <a:pt x="9347077" y="2389082"/>
                  </a:lnTo>
                  <a:lnTo>
                    <a:pt x="9352117" y="2378639"/>
                  </a:lnTo>
                  <a:lnTo>
                    <a:pt x="9359319" y="2368556"/>
                  </a:lnTo>
                  <a:lnTo>
                    <a:pt x="9374802" y="2350911"/>
                  </a:lnTo>
                  <a:lnTo>
                    <a:pt x="9395685" y="2333986"/>
                  </a:lnTo>
                  <a:lnTo>
                    <a:pt x="9419810" y="2318142"/>
                  </a:lnTo>
                  <a:lnTo>
                    <a:pt x="9431692" y="2311300"/>
                  </a:lnTo>
                  <a:lnTo>
                    <a:pt x="9454376" y="2299416"/>
                  </a:lnTo>
                  <a:lnTo>
                    <a:pt x="9468058" y="2294015"/>
                  </a:lnTo>
                  <a:lnTo>
                    <a:pt x="9478500" y="2288973"/>
                  </a:lnTo>
                  <a:lnTo>
                    <a:pt x="9483901" y="2283572"/>
                  </a:lnTo>
                  <a:lnTo>
                    <a:pt x="9488942" y="2273129"/>
                  </a:lnTo>
                  <a:lnTo>
                    <a:pt x="9494343" y="2264486"/>
                  </a:lnTo>
                  <a:lnTo>
                    <a:pt x="9501184" y="2255844"/>
                  </a:lnTo>
                  <a:lnTo>
                    <a:pt x="9508025" y="2249002"/>
                  </a:lnTo>
                  <a:lnTo>
                    <a:pt x="9518467" y="2242160"/>
                  </a:lnTo>
                  <a:lnTo>
                    <a:pt x="9523868" y="2240359"/>
                  </a:lnTo>
                  <a:lnTo>
                    <a:pt x="9533950" y="2236758"/>
                  </a:lnTo>
                  <a:lnTo>
                    <a:pt x="9546192" y="2233157"/>
                  </a:lnTo>
                  <a:lnTo>
                    <a:pt x="9556634" y="2226315"/>
                  </a:lnTo>
                  <a:lnTo>
                    <a:pt x="9567076" y="2219473"/>
                  </a:lnTo>
                  <a:lnTo>
                    <a:pt x="9575717" y="2212631"/>
                  </a:lnTo>
                  <a:lnTo>
                    <a:pt x="9582559" y="2205789"/>
                  </a:lnTo>
                  <a:lnTo>
                    <a:pt x="9598041" y="2184903"/>
                  </a:lnTo>
                  <a:lnTo>
                    <a:pt x="9608483" y="2171219"/>
                  </a:lnTo>
                  <a:lnTo>
                    <a:pt x="9617125" y="2160776"/>
                  </a:lnTo>
                  <a:lnTo>
                    <a:pt x="9629367" y="2148533"/>
                  </a:lnTo>
                  <a:close/>
                  <a:moveTo>
                    <a:pt x="4864108" y="2118046"/>
                  </a:moveTo>
                  <a:lnTo>
                    <a:pt x="4722262" y="2225320"/>
                  </a:lnTo>
                  <a:lnTo>
                    <a:pt x="4581857" y="2331153"/>
                  </a:lnTo>
                  <a:lnTo>
                    <a:pt x="4412290" y="2457504"/>
                  </a:lnTo>
                  <a:lnTo>
                    <a:pt x="4245963" y="2582056"/>
                  </a:lnTo>
                  <a:lnTo>
                    <a:pt x="4237323" y="2587456"/>
                  </a:lnTo>
                  <a:lnTo>
                    <a:pt x="4208162" y="2609774"/>
                  </a:lnTo>
                  <a:lnTo>
                    <a:pt x="4175041" y="2630293"/>
                  </a:lnTo>
                  <a:lnTo>
                    <a:pt x="4164600" y="2637493"/>
                  </a:lnTo>
                  <a:lnTo>
                    <a:pt x="4154161" y="2646132"/>
                  </a:lnTo>
                  <a:lnTo>
                    <a:pt x="4145520" y="2654772"/>
                  </a:lnTo>
                  <a:lnTo>
                    <a:pt x="4138680" y="2665211"/>
                  </a:lnTo>
                  <a:lnTo>
                    <a:pt x="4143720" y="2665211"/>
                  </a:lnTo>
                  <a:lnTo>
                    <a:pt x="4152361" y="2663411"/>
                  </a:lnTo>
                  <a:lnTo>
                    <a:pt x="4154161" y="2663411"/>
                  </a:lnTo>
                  <a:lnTo>
                    <a:pt x="4168200" y="2663411"/>
                  </a:lnTo>
                  <a:lnTo>
                    <a:pt x="4178641" y="2665211"/>
                  </a:lnTo>
                  <a:lnTo>
                    <a:pt x="4181881" y="2663411"/>
                  </a:lnTo>
                  <a:lnTo>
                    <a:pt x="4187281" y="2659811"/>
                  </a:lnTo>
                  <a:lnTo>
                    <a:pt x="4195921" y="2658371"/>
                  </a:lnTo>
                  <a:lnTo>
                    <a:pt x="4200962" y="2659811"/>
                  </a:lnTo>
                  <a:lnTo>
                    <a:pt x="4206362" y="2659811"/>
                  </a:lnTo>
                  <a:lnTo>
                    <a:pt x="4208162" y="2658371"/>
                  </a:lnTo>
                  <a:lnTo>
                    <a:pt x="4213202" y="2658371"/>
                  </a:lnTo>
                  <a:lnTo>
                    <a:pt x="4221842" y="2652972"/>
                  </a:lnTo>
                  <a:lnTo>
                    <a:pt x="4228683" y="2649732"/>
                  </a:lnTo>
                  <a:lnTo>
                    <a:pt x="4230483" y="2646132"/>
                  </a:lnTo>
                  <a:lnTo>
                    <a:pt x="4237323" y="2639293"/>
                  </a:lnTo>
                  <a:lnTo>
                    <a:pt x="4245963" y="2632093"/>
                  </a:lnTo>
                  <a:lnTo>
                    <a:pt x="4256404" y="2625253"/>
                  </a:lnTo>
                  <a:lnTo>
                    <a:pt x="4263244" y="2621654"/>
                  </a:lnTo>
                  <a:lnTo>
                    <a:pt x="4270084" y="2621654"/>
                  </a:lnTo>
                  <a:lnTo>
                    <a:pt x="4273684" y="2621654"/>
                  </a:lnTo>
                  <a:lnTo>
                    <a:pt x="4273684" y="2599335"/>
                  </a:lnTo>
                  <a:lnTo>
                    <a:pt x="4284125" y="2596095"/>
                  </a:lnTo>
                  <a:lnTo>
                    <a:pt x="4292765" y="2590696"/>
                  </a:lnTo>
                  <a:lnTo>
                    <a:pt x="4301406" y="2585656"/>
                  </a:lnTo>
                  <a:lnTo>
                    <a:pt x="4311846" y="2578817"/>
                  </a:lnTo>
                  <a:lnTo>
                    <a:pt x="4315446" y="2577017"/>
                  </a:lnTo>
                  <a:lnTo>
                    <a:pt x="4320486" y="2573417"/>
                  </a:lnTo>
                  <a:lnTo>
                    <a:pt x="4325887" y="2570177"/>
                  </a:lnTo>
                  <a:lnTo>
                    <a:pt x="4330927" y="2564777"/>
                  </a:lnTo>
                  <a:lnTo>
                    <a:pt x="4335967" y="2559738"/>
                  </a:lnTo>
                  <a:lnTo>
                    <a:pt x="4355048" y="2559738"/>
                  </a:lnTo>
                  <a:lnTo>
                    <a:pt x="4358648" y="2554338"/>
                  </a:lnTo>
                  <a:lnTo>
                    <a:pt x="4362248" y="2543899"/>
                  </a:lnTo>
                  <a:lnTo>
                    <a:pt x="4365488" y="2537059"/>
                  </a:lnTo>
                  <a:lnTo>
                    <a:pt x="4370888" y="2530220"/>
                  </a:lnTo>
                  <a:lnTo>
                    <a:pt x="4379529" y="2524820"/>
                  </a:lnTo>
                  <a:lnTo>
                    <a:pt x="4384569" y="2523380"/>
                  </a:lnTo>
                  <a:lnTo>
                    <a:pt x="4391409" y="2521580"/>
                  </a:lnTo>
                  <a:lnTo>
                    <a:pt x="4391409" y="2516181"/>
                  </a:lnTo>
                  <a:lnTo>
                    <a:pt x="4396449" y="2511141"/>
                  </a:lnTo>
                  <a:lnTo>
                    <a:pt x="4401850" y="2507541"/>
                  </a:lnTo>
                  <a:lnTo>
                    <a:pt x="4406890" y="2505741"/>
                  </a:lnTo>
                  <a:lnTo>
                    <a:pt x="4412290" y="2505741"/>
                  </a:lnTo>
                  <a:lnTo>
                    <a:pt x="4419130" y="2503941"/>
                  </a:lnTo>
                  <a:lnTo>
                    <a:pt x="4427771" y="2498902"/>
                  </a:lnTo>
                  <a:lnTo>
                    <a:pt x="4438211" y="2492062"/>
                  </a:lnTo>
                  <a:lnTo>
                    <a:pt x="4446851" y="2485223"/>
                  </a:lnTo>
                  <a:lnTo>
                    <a:pt x="4481413" y="2450665"/>
                  </a:lnTo>
                  <a:lnTo>
                    <a:pt x="4491853" y="2442025"/>
                  </a:lnTo>
                  <a:lnTo>
                    <a:pt x="4504094" y="2435186"/>
                  </a:lnTo>
                  <a:lnTo>
                    <a:pt x="4510934" y="2433386"/>
                  </a:lnTo>
                  <a:lnTo>
                    <a:pt x="4517774" y="2433386"/>
                  </a:lnTo>
                  <a:lnTo>
                    <a:pt x="4524614" y="2429786"/>
                  </a:lnTo>
                  <a:lnTo>
                    <a:pt x="4526414" y="2426546"/>
                  </a:lnTo>
                  <a:lnTo>
                    <a:pt x="4526414" y="2422947"/>
                  </a:lnTo>
                  <a:lnTo>
                    <a:pt x="4528215" y="2414307"/>
                  </a:lnTo>
                  <a:lnTo>
                    <a:pt x="4533255" y="2405668"/>
                  </a:lnTo>
                  <a:lnTo>
                    <a:pt x="4540455" y="2402068"/>
                  </a:lnTo>
                  <a:lnTo>
                    <a:pt x="4548735" y="2398468"/>
                  </a:lnTo>
                  <a:lnTo>
                    <a:pt x="4557736" y="2398468"/>
                  </a:lnTo>
                  <a:lnTo>
                    <a:pt x="4571416" y="2391629"/>
                  </a:lnTo>
                  <a:lnTo>
                    <a:pt x="4585457" y="2381189"/>
                  </a:lnTo>
                  <a:lnTo>
                    <a:pt x="4594097" y="2367510"/>
                  </a:lnTo>
                  <a:lnTo>
                    <a:pt x="4600937" y="2351671"/>
                  </a:lnTo>
                  <a:lnTo>
                    <a:pt x="4602737" y="2346632"/>
                  </a:lnTo>
                  <a:lnTo>
                    <a:pt x="4606338" y="2344832"/>
                  </a:lnTo>
                  <a:lnTo>
                    <a:pt x="4623618" y="2334392"/>
                  </a:lnTo>
                  <a:lnTo>
                    <a:pt x="4640899" y="2324313"/>
                  </a:lnTo>
                  <a:lnTo>
                    <a:pt x="4654580" y="2313874"/>
                  </a:lnTo>
                  <a:lnTo>
                    <a:pt x="4675460" y="2298395"/>
                  </a:lnTo>
                  <a:lnTo>
                    <a:pt x="4685541" y="2287955"/>
                  </a:lnTo>
                  <a:lnTo>
                    <a:pt x="4692741" y="2277516"/>
                  </a:lnTo>
                  <a:lnTo>
                    <a:pt x="4697781" y="2268877"/>
                  </a:lnTo>
                  <a:lnTo>
                    <a:pt x="4713262" y="2268877"/>
                  </a:lnTo>
                  <a:lnTo>
                    <a:pt x="4711822" y="2263477"/>
                  </a:lnTo>
                  <a:lnTo>
                    <a:pt x="4710022" y="2258437"/>
                  </a:lnTo>
                  <a:lnTo>
                    <a:pt x="4710022" y="2247998"/>
                  </a:lnTo>
                  <a:lnTo>
                    <a:pt x="4720462" y="2242598"/>
                  </a:lnTo>
                  <a:lnTo>
                    <a:pt x="4734143" y="2237559"/>
                  </a:lnTo>
                  <a:lnTo>
                    <a:pt x="4746383" y="2228919"/>
                  </a:lnTo>
                  <a:lnTo>
                    <a:pt x="4755024" y="2220280"/>
                  </a:lnTo>
                  <a:lnTo>
                    <a:pt x="4761864" y="2211640"/>
                  </a:lnTo>
                  <a:lnTo>
                    <a:pt x="4772304" y="2197601"/>
                  </a:lnTo>
                  <a:lnTo>
                    <a:pt x="4784545" y="2187522"/>
                  </a:lnTo>
                  <a:lnTo>
                    <a:pt x="4798225" y="2180682"/>
                  </a:lnTo>
                  <a:lnTo>
                    <a:pt x="4813706" y="2177083"/>
                  </a:lnTo>
                  <a:lnTo>
                    <a:pt x="4819106" y="2166643"/>
                  </a:lnTo>
                  <a:lnTo>
                    <a:pt x="4824146" y="2159804"/>
                  </a:lnTo>
                  <a:lnTo>
                    <a:pt x="4829186" y="2154404"/>
                  </a:lnTo>
                  <a:lnTo>
                    <a:pt x="4836387" y="2151164"/>
                  </a:lnTo>
                  <a:lnTo>
                    <a:pt x="4845027" y="2149364"/>
                  </a:lnTo>
                  <a:lnTo>
                    <a:pt x="4850067" y="2137125"/>
                  </a:lnTo>
                  <a:lnTo>
                    <a:pt x="4858708" y="2126686"/>
                  </a:lnTo>
                  <a:close/>
                  <a:moveTo>
                    <a:pt x="6280402" y="2114451"/>
                  </a:moveTo>
                  <a:lnTo>
                    <a:pt x="6216320" y="2149007"/>
                  </a:lnTo>
                  <a:lnTo>
                    <a:pt x="6152238" y="2185362"/>
                  </a:lnTo>
                  <a:lnTo>
                    <a:pt x="6091756" y="2223158"/>
                  </a:lnTo>
                  <a:lnTo>
                    <a:pt x="6029474" y="2261313"/>
                  </a:lnTo>
                  <a:lnTo>
                    <a:pt x="6020834" y="2268512"/>
                  </a:lnTo>
                  <a:lnTo>
                    <a:pt x="6025874" y="2270312"/>
                  </a:lnTo>
                  <a:lnTo>
                    <a:pt x="6029474" y="2270312"/>
                  </a:lnTo>
                  <a:lnTo>
                    <a:pt x="6036315" y="2263113"/>
                  </a:lnTo>
                  <a:lnTo>
                    <a:pt x="6041715" y="2259873"/>
                  </a:lnTo>
                  <a:lnTo>
                    <a:pt x="6046755" y="2258073"/>
                  </a:lnTo>
                  <a:lnTo>
                    <a:pt x="6069076" y="2242235"/>
                  </a:lnTo>
                  <a:lnTo>
                    <a:pt x="6093196" y="2228557"/>
                  </a:lnTo>
                  <a:lnTo>
                    <a:pt x="6115877" y="2216319"/>
                  </a:lnTo>
                  <a:lnTo>
                    <a:pt x="6138558" y="2204440"/>
                  </a:lnTo>
                  <a:lnTo>
                    <a:pt x="6159438" y="2194001"/>
                  </a:lnTo>
                  <a:lnTo>
                    <a:pt x="6181759" y="2181763"/>
                  </a:lnTo>
                  <a:lnTo>
                    <a:pt x="6204080" y="2168085"/>
                  </a:lnTo>
                  <a:lnTo>
                    <a:pt x="6226760" y="2152607"/>
                  </a:lnTo>
                  <a:lnTo>
                    <a:pt x="6235401" y="2145407"/>
                  </a:lnTo>
                  <a:lnTo>
                    <a:pt x="6245841" y="2138568"/>
                  </a:lnTo>
                  <a:lnTo>
                    <a:pt x="6269962" y="2121291"/>
                  </a:lnTo>
                  <a:lnTo>
                    <a:pt x="6276802" y="2119491"/>
                  </a:lnTo>
                  <a:close/>
                  <a:moveTo>
                    <a:pt x="2921650" y="2108834"/>
                  </a:moveTo>
                  <a:lnTo>
                    <a:pt x="2916250" y="2110634"/>
                  </a:lnTo>
                  <a:lnTo>
                    <a:pt x="2916250" y="2112435"/>
                  </a:lnTo>
                  <a:close/>
                  <a:moveTo>
                    <a:pt x="3539310" y="2101993"/>
                  </a:moveTo>
                  <a:lnTo>
                    <a:pt x="3465162" y="2121076"/>
                  </a:lnTo>
                  <a:lnTo>
                    <a:pt x="3390654" y="2143759"/>
                  </a:lnTo>
                  <a:lnTo>
                    <a:pt x="3314346" y="2167883"/>
                  </a:lnTo>
                  <a:lnTo>
                    <a:pt x="3234799" y="2197407"/>
                  </a:lnTo>
                  <a:lnTo>
                    <a:pt x="3155252" y="2226571"/>
                  </a:lnTo>
                  <a:lnTo>
                    <a:pt x="3077504" y="2256096"/>
                  </a:lnTo>
                  <a:lnTo>
                    <a:pt x="2921650" y="2311544"/>
                  </a:lnTo>
                  <a:lnTo>
                    <a:pt x="2921650" y="2318385"/>
                  </a:lnTo>
                  <a:lnTo>
                    <a:pt x="2933887" y="2318385"/>
                  </a:lnTo>
                  <a:lnTo>
                    <a:pt x="2943966" y="2309744"/>
                  </a:lnTo>
                  <a:lnTo>
                    <a:pt x="2951165" y="2306503"/>
                  </a:lnTo>
                  <a:lnTo>
                    <a:pt x="2959803" y="2301103"/>
                  </a:lnTo>
                  <a:lnTo>
                    <a:pt x="2964842" y="2299662"/>
                  </a:lnTo>
                  <a:lnTo>
                    <a:pt x="2969882" y="2301103"/>
                  </a:lnTo>
                  <a:lnTo>
                    <a:pt x="2980320" y="2304703"/>
                  </a:lnTo>
                  <a:lnTo>
                    <a:pt x="2990758" y="2301103"/>
                  </a:lnTo>
                  <a:lnTo>
                    <a:pt x="3004436" y="2296062"/>
                  </a:lnTo>
                  <a:lnTo>
                    <a:pt x="3020274" y="2291021"/>
                  </a:lnTo>
                  <a:lnTo>
                    <a:pt x="3033951" y="2285620"/>
                  </a:lnTo>
                  <a:lnTo>
                    <a:pt x="3046189" y="2280580"/>
                  </a:lnTo>
                  <a:lnTo>
                    <a:pt x="3054828" y="2276979"/>
                  </a:lnTo>
                  <a:lnTo>
                    <a:pt x="3065266" y="2276979"/>
                  </a:lnTo>
                  <a:lnTo>
                    <a:pt x="3073905" y="2270138"/>
                  </a:lnTo>
                  <a:lnTo>
                    <a:pt x="3084343" y="2262937"/>
                  </a:lnTo>
                  <a:lnTo>
                    <a:pt x="3096581" y="2259696"/>
                  </a:lnTo>
                  <a:lnTo>
                    <a:pt x="3110259" y="2259696"/>
                  </a:lnTo>
                  <a:lnTo>
                    <a:pt x="3130776" y="2257896"/>
                  </a:lnTo>
                  <a:lnTo>
                    <a:pt x="3151652" y="2252855"/>
                  </a:lnTo>
                  <a:lnTo>
                    <a:pt x="3170729" y="2242414"/>
                  </a:lnTo>
                  <a:lnTo>
                    <a:pt x="3177568" y="2238813"/>
                  </a:lnTo>
                  <a:lnTo>
                    <a:pt x="3184767" y="2238813"/>
                  </a:lnTo>
                  <a:lnTo>
                    <a:pt x="3193406" y="2238813"/>
                  </a:lnTo>
                  <a:lnTo>
                    <a:pt x="3203844" y="2240614"/>
                  </a:lnTo>
                  <a:lnTo>
                    <a:pt x="3207083" y="2242414"/>
                  </a:lnTo>
                  <a:lnTo>
                    <a:pt x="3214282" y="2233413"/>
                  </a:lnTo>
                  <a:lnTo>
                    <a:pt x="3222921" y="2226571"/>
                  </a:lnTo>
                  <a:lnTo>
                    <a:pt x="3232999" y="2221531"/>
                  </a:lnTo>
                  <a:lnTo>
                    <a:pt x="3243438" y="2217930"/>
                  </a:lnTo>
                  <a:lnTo>
                    <a:pt x="3250276" y="2214690"/>
                  </a:lnTo>
                  <a:lnTo>
                    <a:pt x="3264314" y="2211089"/>
                  </a:lnTo>
                  <a:lnTo>
                    <a:pt x="3277992" y="2204248"/>
                  </a:lnTo>
                  <a:lnTo>
                    <a:pt x="3283391" y="2200648"/>
                  </a:lnTo>
                  <a:lnTo>
                    <a:pt x="3290230" y="2197407"/>
                  </a:lnTo>
                  <a:lnTo>
                    <a:pt x="3298869" y="2195607"/>
                  </a:lnTo>
                  <a:lnTo>
                    <a:pt x="3309307" y="2193807"/>
                  </a:lnTo>
                  <a:lnTo>
                    <a:pt x="3331624" y="2193807"/>
                  </a:lnTo>
                  <a:lnTo>
                    <a:pt x="3350700" y="2183365"/>
                  </a:lnTo>
                  <a:lnTo>
                    <a:pt x="3371577" y="2171483"/>
                  </a:lnTo>
                  <a:lnTo>
                    <a:pt x="3392454" y="2157441"/>
                  </a:lnTo>
                  <a:lnTo>
                    <a:pt x="3409731" y="2148800"/>
                  </a:lnTo>
                  <a:lnTo>
                    <a:pt x="3430248" y="2143759"/>
                  </a:lnTo>
                  <a:lnTo>
                    <a:pt x="3452924" y="2138358"/>
                  </a:lnTo>
                  <a:lnTo>
                    <a:pt x="3475240" y="2136558"/>
                  </a:lnTo>
                  <a:lnTo>
                    <a:pt x="3484239" y="2129717"/>
                  </a:lnTo>
                  <a:lnTo>
                    <a:pt x="3492877" y="2124676"/>
                  </a:lnTo>
                  <a:lnTo>
                    <a:pt x="3503316" y="2119276"/>
                  </a:lnTo>
                  <a:lnTo>
                    <a:pt x="3511955" y="2117475"/>
                  </a:lnTo>
                  <a:lnTo>
                    <a:pt x="3527432" y="2116035"/>
                  </a:lnTo>
                  <a:lnTo>
                    <a:pt x="3539310" y="2114235"/>
                  </a:lnTo>
                  <a:close/>
                  <a:moveTo>
                    <a:pt x="7197709" y="2098613"/>
                  </a:moveTo>
                  <a:lnTo>
                    <a:pt x="7170348" y="2115891"/>
                  </a:lnTo>
                  <a:lnTo>
                    <a:pt x="7116707" y="2152607"/>
                  </a:lnTo>
                  <a:lnTo>
                    <a:pt x="7061265" y="2183563"/>
                  </a:lnTo>
                  <a:lnTo>
                    <a:pt x="7005824" y="2214519"/>
                  </a:lnTo>
                  <a:lnTo>
                    <a:pt x="6952182" y="2244035"/>
                  </a:lnTo>
                  <a:lnTo>
                    <a:pt x="6952182" y="2268512"/>
                  </a:lnTo>
                  <a:lnTo>
                    <a:pt x="7164948" y="2123090"/>
                  </a:lnTo>
                  <a:close/>
                  <a:moveTo>
                    <a:pt x="2173689" y="2081110"/>
                  </a:moveTo>
                  <a:lnTo>
                    <a:pt x="2169900" y="2083293"/>
                  </a:lnTo>
                  <a:lnTo>
                    <a:pt x="2153173" y="2086511"/>
                  </a:lnTo>
                  <a:lnTo>
                    <a:pt x="2134096" y="2089751"/>
                  </a:lnTo>
                  <a:lnTo>
                    <a:pt x="2129057" y="2091551"/>
                  </a:lnTo>
                  <a:lnTo>
                    <a:pt x="2118618" y="2096952"/>
                  </a:lnTo>
                  <a:lnTo>
                    <a:pt x="2108180" y="2103793"/>
                  </a:lnTo>
                  <a:lnTo>
                    <a:pt x="2104581" y="2105593"/>
                  </a:lnTo>
                  <a:lnTo>
                    <a:pt x="2080464" y="2114235"/>
                  </a:lnTo>
                  <a:lnTo>
                    <a:pt x="2055988" y="2124676"/>
                  </a:lnTo>
                  <a:lnTo>
                    <a:pt x="2007756" y="2148800"/>
                  </a:lnTo>
                  <a:lnTo>
                    <a:pt x="1957724" y="2174724"/>
                  </a:lnTo>
                  <a:lnTo>
                    <a:pt x="1905533" y="2197407"/>
                  </a:lnTo>
                  <a:lnTo>
                    <a:pt x="1840023" y="2228372"/>
                  </a:lnTo>
                  <a:lnTo>
                    <a:pt x="1772354" y="2256096"/>
                  </a:lnTo>
                  <a:lnTo>
                    <a:pt x="1789631" y="2259696"/>
                  </a:lnTo>
                  <a:lnTo>
                    <a:pt x="1798270" y="2261497"/>
                  </a:lnTo>
                  <a:lnTo>
                    <a:pt x="1805109" y="2261497"/>
                  </a:lnTo>
                  <a:lnTo>
                    <a:pt x="1810508" y="2259696"/>
                  </a:lnTo>
                  <a:lnTo>
                    <a:pt x="1815547" y="2257896"/>
                  </a:lnTo>
                  <a:lnTo>
                    <a:pt x="1819147" y="2256096"/>
                  </a:lnTo>
                  <a:lnTo>
                    <a:pt x="1827785" y="2252855"/>
                  </a:lnTo>
                  <a:lnTo>
                    <a:pt x="1836424" y="2245654"/>
                  </a:lnTo>
                  <a:lnTo>
                    <a:pt x="1846862" y="2238813"/>
                  </a:lnTo>
                  <a:lnTo>
                    <a:pt x="1855501" y="2233413"/>
                  </a:lnTo>
                  <a:lnTo>
                    <a:pt x="1864139" y="2226571"/>
                  </a:lnTo>
                  <a:lnTo>
                    <a:pt x="1876017" y="2221531"/>
                  </a:lnTo>
                  <a:lnTo>
                    <a:pt x="1886456" y="2219730"/>
                  </a:lnTo>
                  <a:lnTo>
                    <a:pt x="1895095" y="2219730"/>
                  </a:lnTo>
                  <a:lnTo>
                    <a:pt x="1914172" y="2223331"/>
                  </a:lnTo>
                  <a:lnTo>
                    <a:pt x="1915971" y="2219730"/>
                  </a:lnTo>
                  <a:lnTo>
                    <a:pt x="1917771" y="2212889"/>
                  </a:lnTo>
                  <a:lnTo>
                    <a:pt x="1921010" y="2206048"/>
                  </a:lnTo>
                  <a:lnTo>
                    <a:pt x="1928209" y="2200648"/>
                  </a:lnTo>
                  <a:lnTo>
                    <a:pt x="1936848" y="2195607"/>
                  </a:lnTo>
                  <a:lnTo>
                    <a:pt x="2050949" y="2138358"/>
                  </a:lnTo>
                  <a:lnTo>
                    <a:pt x="2076865" y="2124676"/>
                  </a:lnTo>
                  <a:lnTo>
                    <a:pt x="2104581" y="2112435"/>
                  </a:lnTo>
                  <a:lnTo>
                    <a:pt x="2161812" y="2087951"/>
                  </a:lnTo>
                  <a:lnTo>
                    <a:pt x="2169900" y="2083293"/>
                  </a:lnTo>
                  <a:lnTo>
                    <a:pt x="2171890" y="2082910"/>
                  </a:lnTo>
                  <a:close/>
                  <a:moveTo>
                    <a:pt x="8405149" y="2080834"/>
                  </a:moveTo>
                  <a:lnTo>
                    <a:pt x="8306491" y="2152134"/>
                  </a:lnTo>
                  <a:lnTo>
                    <a:pt x="8211074" y="2224515"/>
                  </a:lnTo>
                  <a:lnTo>
                    <a:pt x="8119618" y="2294015"/>
                  </a:lnTo>
                  <a:lnTo>
                    <a:pt x="8017360" y="2366755"/>
                  </a:lnTo>
                  <a:lnTo>
                    <a:pt x="8020960" y="2371797"/>
                  </a:lnTo>
                  <a:lnTo>
                    <a:pt x="8029602" y="2377198"/>
                  </a:lnTo>
                  <a:lnTo>
                    <a:pt x="8039684" y="2385841"/>
                  </a:lnTo>
                  <a:lnTo>
                    <a:pt x="8053726" y="2375398"/>
                  </a:lnTo>
                  <a:lnTo>
                    <a:pt x="8067409" y="2363154"/>
                  </a:lnTo>
                  <a:lnTo>
                    <a:pt x="8079651" y="2352711"/>
                  </a:lnTo>
                  <a:lnTo>
                    <a:pt x="8090093" y="2340828"/>
                  </a:lnTo>
                  <a:lnTo>
                    <a:pt x="8093693" y="2337227"/>
                  </a:lnTo>
                  <a:lnTo>
                    <a:pt x="8138701" y="2304458"/>
                  </a:lnTo>
                  <a:lnTo>
                    <a:pt x="8176508" y="2273129"/>
                  </a:lnTo>
                  <a:lnTo>
                    <a:pt x="8216475" y="2240359"/>
                  </a:lnTo>
                  <a:lnTo>
                    <a:pt x="8258243" y="2207230"/>
                  </a:lnTo>
                  <a:lnTo>
                    <a:pt x="8275526" y="2195346"/>
                  </a:lnTo>
                  <a:lnTo>
                    <a:pt x="8310092" y="2171219"/>
                  </a:lnTo>
                  <a:lnTo>
                    <a:pt x="8346098" y="2146732"/>
                  </a:lnTo>
                  <a:lnTo>
                    <a:pt x="8381024" y="2120805"/>
                  </a:lnTo>
                  <a:lnTo>
                    <a:pt x="8396507" y="2108562"/>
                  </a:lnTo>
                  <a:lnTo>
                    <a:pt x="8413790" y="2093077"/>
                  </a:lnTo>
                  <a:lnTo>
                    <a:pt x="8406949" y="2082634"/>
                  </a:lnTo>
                  <a:lnTo>
                    <a:pt x="8406949" y="2080834"/>
                  </a:lnTo>
                  <a:close/>
                  <a:moveTo>
                    <a:pt x="562589" y="2079670"/>
                  </a:moveTo>
                  <a:lnTo>
                    <a:pt x="499959" y="2114235"/>
                  </a:lnTo>
                  <a:lnTo>
                    <a:pt x="474043" y="2131517"/>
                  </a:lnTo>
                  <a:lnTo>
                    <a:pt x="446688" y="2148800"/>
                  </a:lnTo>
                  <a:lnTo>
                    <a:pt x="443088" y="2152400"/>
                  </a:lnTo>
                  <a:lnTo>
                    <a:pt x="449927" y="2152400"/>
                  </a:lnTo>
                  <a:lnTo>
                    <a:pt x="455326" y="2152400"/>
                  </a:lnTo>
                  <a:lnTo>
                    <a:pt x="462165" y="2150600"/>
                  </a:lnTo>
                  <a:lnTo>
                    <a:pt x="467204" y="2147000"/>
                  </a:lnTo>
                  <a:lnTo>
                    <a:pt x="470804" y="2143759"/>
                  </a:lnTo>
                  <a:lnTo>
                    <a:pt x="472604" y="2136558"/>
                  </a:lnTo>
                  <a:lnTo>
                    <a:pt x="475843" y="2133318"/>
                  </a:lnTo>
                  <a:lnTo>
                    <a:pt x="479442" y="2129717"/>
                  </a:lnTo>
                  <a:lnTo>
                    <a:pt x="484482" y="2126477"/>
                  </a:lnTo>
                  <a:lnTo>
                    <a:pt x="494920" y="2122876"/>
                  </a:lnTo>
                  <a:lnTo>
                    <a:pt x="505358" y="2122876"/>
                  </a:lnTo>
                  <a:lnTo>
                    <a:pt x="507158" y="2116035"/>
                  </a:lnTo>
                  <a:lnTo>
                    <a:pt x="510397" y="2110634"/>
                  </a:lnTo>
                  <a:lnTo>
                    <a:pt x="515797" y="2107034"/>
                  </a:lnTo>
                  <a:lnTo>
                    <a:pt x="519036" y="2103793"/>
                  </a:lnTo>
                  <a:lnTo>
                    <a:pt x="526235" y="2101993"/>
                  </a:lnTo>
                  <a:lnTo>
                    <a:pt x="531274" y="2098392"/>
                  </a:lnTo>
                  <a:lnTo>
                    <a:pt x="534873" y="2095152"/>
                  </a:lnTo>
                  <a:lnTo>
                    <a:pt x="541712" y="2095152"/>
                  </a:lnTo>
                  <a:lnTo>
                    <a:pt x="552151" y="2093352"/>
                  </a:lnTo>
                  <a:lnTo>
                    <a:pt x="555750" y="2091551"/>
                  </a:lnTo>
                  <a:lnTo>
                    <a:pt x="560789" y="2082910"/>
                  </a:lnTo>
                  <a:close/>
                  <a:moveTo>
                    <a:pt x="3042590" y="2065628"/>
                  </a:moveTo>
                  <a:lnTo>
                    <a:pt x="2969882" y="2096952"/>
                  </a:lnTo>
                  <a:lnTo>
                    <a:pt x="2966642" y="2098392"/>
                  </a:lnTo>
                  <a:lnTo>
                    <a:pt x="2987159" y="2095152"/>
                  </a:lnTo>
                  <a:lnTo>
                    <a:pt x="3008035" y="2087951"/>
                  </a:lnTo>
                  <a:close/>
                  <a:moveTo>
                    <a:pt x="449927" y="2050145"/>
                  </a:moveTo>
                  <a:lnTo>
                    <a:pt x="446688" y="2051946"/>
                  </a:lnTo>
                  <a:lnTo>
                    <a:pt x="432650" y="2056986"/>
                  </a:lnTo>
                  <a:lnTo>
                    <a:pt x="417172" y="2058787"/>
                  </a:lnTo>
                  <a:lnTo>
                    <a:pt x="415373" y="2058787"/>
                  </a:lnTo>
                  <a:lnTo>
                    <a:pt x="415373" y="2076069"/>
                  </a:lnTo>
                  <a:lnTo>
                    <a:pt x="422212" y="2074269"/>
                  </a:lnTo>
                  <a:lnTo>
                    <a:pt x="431210" y="2071028"/>
                  </a:lnTo>
                  <a:lnTo>
                    <a:pt x="438049" y="2063827"/>
                  </a:lnTo>
                  <a:lnTo>
                    <a:pt x="448127" y="2051946"/>
                  </a:lnTo>
                  <a:close/>
                  <a:moveTo>
                    <a:pt x="6205880" y="2046780"/>
                  </a:moveTo>
                  <a:lnTo>
                    <a:pt x="6178519" y="2062258"/>
                  </a:lnTo>
                  <a:lnTo>
                    <a:pt x="6091756" y="2112652"/>
                  </a:lnTo>
                  <a:lnTo>
                    <a:pt x="6005354" y="2159446"/>
                  </a:lnTo>
                  <a:lnTo>
                    <a:pt x="5878990" y="2230357"/>
                  </a:lnTo>
                  <a:lnTo>
                    <a:pt x="5743986" y="2309907"/>
                  </a:lnTo>
                  <a:lnTo>
                    <a:pt x="5745426" y="2325385"/>
                  </a:lnTo>
                  <a:lnTo>
                    <a:pt x="5743986" y="2337623"/>
                  </a:lnTo>
                  <a:lnTo>
                    <a:pt x="5768107" y="2327185"/>
                  </a:lnTo>
                  <a:lnTo>
                    <a:pt x="5788627" y="2316746"/>
                  </a:lnTo>
                  <a:lnTo>
                    <a:pt x="5800868" y="2308107"/>
                  </a:lnTo>
                  <a:lnTo>
                    <a:pt x="5814548" y="2298028"/>
                  </a:lnTo>
                  <a:lnTo>
                    <a:pt x="5842269" y="2273551"/>
                  </a:lnTo>
                  <a:lnTo>
                    <a:pt x="5859909" y="2263113"/>
                  </a:lnTo>
                  <a:lnTo>
                    <a:pt x="5877190" y="2252674"/>
                  </a:lnTo>
                  <a:lnTo>
                    <a:pt x="5906711" y="2237196"/>
                  </a:lnTo>
                  <a:lnTo>
                    <a:pt x="5920391" y="2228557"/>
                  </a:lnTo>
                  <a:lnTo>
                    <a:pt x="5934072" y="2218118"/>
                  </a:lnTo>
                  <a:lnTo>
                    <a:pt x="5961792" y="2192202"/>
                  </a:lnTo>
                  <a:lnTo>
                    <a:pt x="5965393" y="2190402"/>
                  </a:lnTo>
                  <a:lnTo>
                    <a:pt x="5996353" y="2174924"/>
                  </a:lnTo>
                  <a:lnTo>
                    <a:pt x="6027674" y="2159446"/>
                  </a:lnTo>
                  <a:lnTo>
                    <a:pt x="6058995" y="2140368"/>
                  </a:lnTo>
                  <a:lnTo>
                    <a:pt x="6089956" y="2121291"/>
                  </a:lnTo>
                  <a:lnTo>
                    <a:pt x="6126317" y="2100413"/>
                  </a:lnTo>
                  <a:lnTo>
                    <a:pt x="6166278" y="2074496"/>
                  </a:lnTo>
                  <a:close/>
                  <a:moveTo>
                    <a:pt x="2256836" y="2046545"/>
                  </a:moveTo>
                  <a:lnTo>
                    <a:pt x="2244958" y="2048345"/>
                  </a:lnTo>
                  <a:lnTo>
                    <a:pt x="2234520" y="2053746"/>
                  </a:lnTo>
                  <a:lnTo>
                    <a:pt x="2208604" y="2067428"/>
                  </a:lnTo>
                  <a:lnTo>
                    <a:pt x="2232720" y="2060587"/>
                  </a:lnTo>
                  <a:lnTo>
                    <a:pt x="2246758" y="2055186"/>
                  </a:lnTo>
                  <a:close/>
                  <a:moveTo>
                    <a:pt x="8193791" y="2032580"/>
                  </a:moveTo>
                  <a:lnTo>
                    <a:pt x="8157785" y="2060308"/>
                  </a:lnTo>
                  <a:lnTo>
                    <a:pt x="8034643" y="2146732"/>
                  </a:lnTo>
                  <a:lnTo>
                    <a:pt x="7925543" y="2223074"/>
                  </a:lnTo>
                  <a:lnTo>
                    <a:pt x="7932385" y="2234958"/>
                  </a:lnTo>
                  <a:lnTo>
                    <a:pt x="7942826" y="2231717"/>
                  </a:lnTo>
                  <a:lnTo>
                    <a:pt x="7951468" y="2226315"/>
                  </a:lnTo>
                  <a:lnTo>
                    <a:pt x="7965510" y="2215872"/>
                  </a:lnTo>
                  <a:lnTo>
                    <a:pt x="7980993" y="2202188"/>
                  </a:lnTo>
                  <a:lnTo>
                    <a:pt x="8000077" y="2184903"/>
                  </a:lnTo>
                  <a:lnTo>
                    <a:pt x="8017360" y="2173020"/>
                  </a:lnTo>
                  <a:lnTo>
                    <a:pt x="8031042" y="2165818"/>
                  </a:lnTo>
                  <a:lnTo>
                    <a:pt x="8048325" y="2158976"/>
                  </a:lnTo>
                  <a:lnTo>
                    <a:pt x="8046885" y="2153934"/>
                  </a:lnTo>
                  <a:lnTo>
                    <a:pt x="8048325" y="2148533"/>
                  </a:lnTo>
                  <a:lnTo>
                    <a:pt x="8053726" y="2143491"/>
                  </a:lnTo>
                  <a:lnTo>
                    <a:pt x="8058767" y="2139891"/>
                  </a:lnTo>
                  <a:lnTo>
                    <a:pt x="8064168" y="2138090"/>
                  </a:lnTo>
                  <a:lnTo>
                    <a:pt x="8074610" y="2131248"/>
                  </a:lnTo>
                  <a:lnTo>
                    <a:pt x="8086492" y="2122606"/>
                  </a:lnTo>
                  <a:lnTo>
                    <a:pt x="8095134" y="2113963"/>
                  </a:lnTo>
                  <a:lnTo>
                    <a:pt x="8110976" y="2099919"/>
                  </a:lnTo>
                  <a:lnTo>
                    <a:pt x="8131860" y="2080834"/>
                  </a:lnTo>
                  <a:lnTo>
                    <a:pt x="8149143" y="2067150"/>
                  </a:lnTo>
                  <a:lnTo>
                    <a:pt x="8166066" y="2054906"/>
                  </a:lnTo>
                  <a:lnTo>
                    <a:pt x="8169667" y="2053466"/>
                  </a:lnTo>
                  <a:lnTo>
                    <a:pt x="8180109" y="2048064"/>
                  </a:lnTo>
                  <a:lnTo>
                    <a:pt x="8186950" y="2041222"/>
                  </a:lnTo>
                  <a:close/>
                  <a:moveTo>
                    <a:pt x="1708284" y="2019181"/>
                  </a:moveTo>
                  <a:lnTo>
                    <a:pt x="1687408" y="2029262"/>
                  </a:lnTo>
                  <a:lnTo>
                    <a:pt x="1692807" y="2027822"/>
                  </a:lnTo>
                  <a:lnTo>
                    <a:pt x="1699646" y="2026022"/>
                  </a:lnTo>
                  <a:lnTo>
                    <a:pt x="1704685" y="2022421"/>
                  </a:lnTo>
                  <a:close/>
                  <a:moveTo>
                    <a:pt x="6268162" y="2012224"/>
                  </a:moveTo>
                  <a:lnTo>
                    <a:pt x="6212720" y="2043540"/>
                  </a:lnTo>
                  <a:lnTo>
                    <a:pt x="6228560" y="2036341"/>
                  </a:lnTo>
                  <a:lnTo>
                    <a:pt x="6252681" y="2024463"/>
                  </a:lnTo>
                  <a:lnTo>
                    <a:pt x="6261321" y="2019063"/>
                  </a:lnTo>
                  <a:close/>
                  <a:moveTo>
                    <a:pt x="9305309" y="2003051"/>
                  </a:moveTo>
                  <a:lnTo>
                    <a:pt x="9267503" y="2036181"/>
                  </a:lnTo>
                  <a:lnTo>
                    <a:pt x="9276144" y="2036181"/>
                  </a:lnTo>
                  <a:close/>
                  <a:moveTo>
                    <a:pt x="3208883" y="1998298"/>
                  </a:moveTo>
                  <a:lnTo>
                    <a:pt x="3165690" y="2017380"/>
                  </a:lnTo>
                  <a:lnTo>
                    <a:pt x="3112059" y="2039704"/>
                  </a:lnTo>
                  <a:lnTo>
                    <a:pt x="3108459" y="2041504"/>
                  </a:lnTo>
                  <a:lnTo>
                    <a:pt x="3113858" y="2043304"/>
                  </a:lnTo>
                  <a:lnTo>
                    <a:pt x="3118898" y="2048345"/>
                  </a:lnTo>
                  <a:lnTo>
                    <a:pt x="3165690" y="2024221"/>
                  </a:lnTo>
                  <a:close/>
                  <a:moveTo>
                    <a:pt x="4545495" y="1983055"/>
                  </a:moveTo>
                  <a:lnTo>
                    <a:pt x="4438211" y="2081689"/>
                  </a:lnTo>
                  <a:lnTo>
                    <a:pt x="4440011" y="2088528"/>
                  </a:lnTo>
                  <a:lnTo>
                    <a:pt x="4453692" y="2074849"/>
                  </a:lnTo>
                  <a:lnTo>
                    <a:pt x="4469532" y="2064410"/>
                  </a:lnTo>
                  <a:lnTo>
                    <a:pt x="4483213" y="2055771"/>
                  </a:lnTo>
                  <a:lnTo>
                    <a:pt x="4495453" y="2045331"/>
                  </a:lnTo>
                  <a:lnTo>
                    <a:pt x="4505894" y="2035252"/>
                  </a:lnTo>
                  <a:lnTo>
                    <a:pt x="4512734" y="2024813"/>
                  </a:lnTo>
                  <a:lnTo>
                    <a:pt x="4531815" y="2005734"/>
                  </a:lnTo>
                  <a:lnTo>
                    <a:pt x="4535055" y="2003934"/>
                  </a:lnTo>
                  <a:lnTo>
                    <a:pt x="4538655" y="2003934"/>
                  </a:lnTo>
                  <a:lnTo>
                    <a:pt x="4541895" y="1993495"/>
                  </a:lnTo>
                  <a:close/>
                  <a:moveTo>
                    <a:pt x="9623966" y="1980725"/>
                  </a:moveTo>
                  <a:lnTo>
                    <a:pt x="9603082" y="1998010"/>
                  </a:lnTo>
                  <a:lnTo>
                    <a:pt x="9509826" y="2075792"/>
                  </a:lnTo>
                  <a:lnTo>
                    <a:pt x="9406127" y="2158976"/>
                  </a:lnTo>
                  <a:lnTo>
                    <a:pt x="9327993" y="2223074"/>
                  </a:lnTo>
                  <a:lnTo>
                    <a:pt x="9252020" y="2283572"/>
                  </a:lnTo>
                  <a:lnTo>
                    <a:pt x="9153002" y="2361354"/>
                  </a:lnTo>
                  <a:lnTo>
                    <a:pt x="9118436" y="2387641"/>
                  </a:lnTo>
                  <a:lnTo>
                    <a:pt x="9094312" y="2404926"/>
                  </a:lnTo>
                  <a:lnTo>
                    <a:pt x="9090711" y="2411768"/>
                  </a:lnTo>
                  <a:lnTo>
                    <a:pt x="9090711" y="2418610"/>
                  </a:lnTo>
                  <a:lnTo>
                    <a:pt x="9090711" y="2427613"/>
                  </a:lnTo>
                  <a:lnTo>
                    <a:pt x="9092511" y="2436255"/>
                  </a:lnTo>
                  <a:lnTo>
                    <a:pt x="9104753" y="2430854"/>
                  </a:lnTo>
                  <a:lnTo>
                    <a:pt x="9116996" y="2425812"/>
                  </a:lnTo>
                  <a:lnTo>
                    <a:pt x="9127077" y="2418610"/>
                  </a:lnTo>
                  <a:lnTo>
                    <a:pt x="9137519" y="2411768"/>
                  </a:lnTo>
                  <a:lnTo>
                    <a:pt x="9191169" y="2368556"/>
                  </a:lnTo>
                  <a:lnTo>
                    <a:pt x="9250219" y="2330385"/>
                  </a:lnTo>
                  <a:lnTo>
                    <a:pt x="9307109" y="2290774"/>
                  </a:lnTo>
                  <a:lnTo>
                    <a:pt x="9362559" y="2247201"/>
                  </a:lnTo>
                  <a:lnTo>
                    <a:pt x="9416209" y="2202188"/>
                  </a:lnTo>
                  <a:lnTo>
                    <a:pt x="9518467" y="2113963"/>
                  </a:lnTo>
                  <a:lnTo>
                    <a:pt x="9620725" y="2030779"/>
                  </a:lnTo>
                  <a:lnTo>
                    <a:pt x="9618925" y="2009893"/>
                  </a:lnTo>
                  <a:lnTo>
                    <a:pt x="9622166" y="1987567"/>
                  </a:lnTo>
                  <a:close/>
                  <a:moveTo>
                    <a:pt x="8386065" y="1966681"/>
                  </a:moveTo>
                  <a:lnTo>
                    <a:pt x="8365181" y="1990808"/>
                  </a:lnTo>
                  <a:lnTo>
                    <a:pt x="8342858" y="2013494"/>
                  </a:lnTo>
                  <a:lnTo>
                    <a:pt x="8316933" y="2036181"/>
                  </a:lnTo>
                  <a:lnTo>
                    <a:pt x="8291009" y="2056707"/>
                  </a:lnTo>
                  <a:lnTo>
                    <a:pt x="8230158" y="2101720"/>
                  </a:lnTo>
                  <a:lnTo>
                    <a:pt x="8176508" y="2146732"/>
                  </a:lnTo>
                  <a:lnTo>
                    <a:pt x="8173268" y="2152134"/>
                  </a:lnTo>
                  <a:lnTo>
                    <a:pt x="8185150" y="2143491"/>
                  </a:lnTo>
                  <a:lnTo>
                    <a:pt x="8204233" y="2131248"/>
                  </a:lnTo>
                  <a:lnTo>
                    <a:pt x="8223316" y="2117204"/>
                  </a:lnTo>
                  <a:lnTo>
                    <a:pt x="8256442" y="2089476"/>
                  </a:lnTo>
                  <a:lnTo>
                    <a:pt x="8261483" y="2086235"/>
                  </a:lnTo>
                  <a:lnTo>
                    <a:pt x="8266884" y="2086235"/>
                  </a:lnTo>
                  <a:lnTo>
                    <a:pt x="8273725" y="2080834"/>
                  </a:lnTo>
                  <a:lnTo>
                    <a:pt x="8280567" y="2079393"/>
                  </a:lnTo>
                  <a:lnTo>
                    <a:pt x="8291009" y="2067150"/>
                  </a:lnTo>
                  <a:lnTo>
                    <a:pt x="8304691" y="2054906"/>
                  </a:lnTo>
                  <a:lnTo>
                    <a:pt x="8318733" y="2044823"/>
                  </a:lnTo>
                  <a:lnTo>
                    <a:pt x="8336017" y="2034380"/>
                  </a:lnTo>
                  <a:lnTo>
                    <a:pt x="8349699" y="2028979"/>
                  </a:lnTo>
                  <a:lnTo>
                    <a:pt x="8363741" y="2022137"/>
                  </a:lnTo>
                  <a:lnTo>
                    <a:pt x="8375623" y="2011694"/>
                  </a:lnTo>
                  <a:lnTo>
                    <a:pt x="8389666" y="1999810"/>
                  </a:lnTo>
                  <a:lnTo>
                    <a:pt x="8389666" y="1973523"/>
                  </a:lnTo>
                  <a:close/>
                  <a:moveTo>
                    <a:pt x="4910910" y="1958937"/>
                  </a:moveTo>
                  <a:lnTo>
                    <a:pt x="4869148" y="1995294"/>
                  </a:lnTo>
                  <a:lnTo>
                    <a:pt x="4830987" y="2031652"/>
                  </a:lnTo>
                  <a:lnTo>
                    <a:pt x="4812266" y="2048931"/>
                  </a:lnTo>
                  <a:lnTo>
                    <a:pt x="4791385" y="2066210"/>
                  </a:lnTo>
                  <a:lnTo>
                    <a:pt x="4769064" y="2083489"/>
                  </a:lnTo>
                  <a:lnTo>
                    <a:pt x="4746383" y="2097168"/>
                  </a:lnTo>
                  <a:lnTo>
                    <a:pt x="4749983" y="2104367"/>
                  </a:lnTo>
                  <a:lnTo>
                    <a:pt x="4751423" y="2111207"/>
                  </a:lnTo>
                  <a:lnTo>
                    <a:pt x="4749983" y="2123446"/>
                  </a:lnTo>
                  <a:lnTo>
                    <a:pt x="4767264" y="2111207"/>
                  </a:lnTo>
                  <a:lnTo>
                    <a:pt x="4782745" y="2097168"/>
                  </a:lnTo>
                  <a:lnTo>
                    <a:pt x="4796425" y="2081689"/>
                  </a:lnTo>
                  <a:lnTo>
                    <a:pt x="4808666" y="2066210"/>
                  </a:lnTo>
                  <a:lnTo>
                    <a:pt x="4817306" y="2053971"/>
                  </a:lnTo>
                  <a:lnTo>
                    <a:pt x="4825946" y="2042091"/>
                  </a:lnTo>
                  <a:lnTo>
                    <a:pt x="4836387" y="2031652"/>
                  </a:lnTo>
                  <a:lnTo>
                    <a:pt x="4848267" y="2021213"/>
                  </a:lnTo>
                  <a:lnTo>
                    <a:pt x="4860508" y="2012573"/>
                  </a:lnTo>
                  <a:lnTo>
                    <a:pt x="4872748" y="2003934"/>
                  </a:lnTo>
                  <a:lnTo>
                    <a:pt x="4902269" y="1986655"/>
                  </a:lnTo>
                  <a:lnTo>
                    <a:pt x="4905869" y="1974416"/>
                  </a:lnTo>
                  <a:lnTo>
                    <a:pt x="4910910" y="1962177"/>
                  </a:lnTo>
                  <a:close/>
                  <a:moveTo>
                    <a:pt x="1840023" y="1956531"/>
                  </a:moveTo>
                  <a:lnTo>
                    <a:pt x="1741039" y="2003338"/>
                  </a:lnTo>
                  <a:lnTo>
                    <a:pt x="1751478" y="2003338"/>
                  </a:lnTo>
                  <a:lnTo>
                    <a:pt x="1763716" y="2000098"/>
                  </a:lnTo>
                  <a:lnTo>
                    <a:pt x="1775594" y="1994697"/>
                  </a:lnTo>
                  <a:lnTo>
                    <a:pt x="1787832" y="1986056"/>
                  </a:lnTo>
                  <a:close/>
                  <a:moveTo>
                    <a:pt x="621260" y="1949690"/>
                  </a:moveTo>
                  <a:lnTo>
                    <a:pt x="619460" y="1951491"/>
                  </a:lnTo>
                  <a:lnTo>
                    <a:pt x="621260" y="1951491"/>
                  </a:lnTo>
                  <a:close/>
                  <a:moveTo>
                    <a:pt x="3350700" y="1946090"/>
                  </a:moveTo>
                  <a:lnTo>
                    <a:pt x="3335223" y="1951491"/>
                  </a:lnTo>
                  <a:lnTo>
                    <a:pt x="3342062" y="1951491"/>
                  </a:lnTo>
                  <a:lnTo>
                    <a:pt x="3349261" y="1951491"/>
                  </a:lnTo>
                  <a:close/>
                  <a:moveTo>
                    <a:pt x="7158108" y="1941313"/>
                  </a:moveTo>
                  <a:lnTo>
                    <a:pt x="7142628" y="1948152"/>
                  </a:lnTo>
                  <a:lnTo>
                    <a:pt x="7092226" y="1979468"/>
                  </a:lnTo>
                  <a:lnTo>
                    <a:pt x="7040385" y="2010425"/>
                  </a:lnTo>
                  <a:lnTo>
                    <a:pt x="7009424" y="2029502"/>
                  </a:lnTo>
                  <a:lnTo>
                    <a:pt x="6979903" y="2048580"/>
                  </a:lnTo>
                  <a:lnTo>
                    <a:pt x="6971263" y="2053619"/>
                  </a:lnTo>
                  <a:lnTo>
                    <a:pt x="6964062" y="2060818"/>
                  </a:lnTo>
                  <a:lnTo>
                    <a:pt x="6960822" y="2067657"/>
                  </a:lnTo>
                  <a:lnTo>
                    <a:pt x="6959022" y="2078096"/>
                  </a:lnTo>
                  <a:lnTo>
                    <a:pt x="6965862" y="2070897"/>
                  </a:lnTo>
                  <a:lnTo>
                    <a:pt x="6972703" y="2062258"/>
                  </a:lnTo>
                  <a:lnTo>
                    <a:pt x="6979903" y="2055419"/>
                  </a:lnTo>
                  <a:lnTo>
                    <a:pt x="6984943" y="2048580"/>
                  </a:lnTo>
                  <a:lnTo>
                    <a:pt x="6992143" y="2043540"/>
                  </a:lnTo>
                  <a:lnTo>
                    <a:pt x="7000783" y="2039941"/>
                  </a:lnTo>
                  <a:lnTo>
                    <a:pt x="7018064" y="2034901"/>
                  </a:lnTo>
                  <a:lnTo>
                    <a:pt x="7036784" y="2031302"/>
                  </a:lnTo>
                  <a:lnTo>
                    <a:pt x="7061265" y="2010425"/>
                  </a:lnTo>
                  <a:lnTo>
                    <a:pt x="7087186" y="1989547"/>
                  </a:lnTo>
                  <a:lnTo>
                    <a:pt x="7149468" y="1946353"/>
                  </a:lnTo>
                  <a:close/>
                  <a:moveTo>
                    <a:pt x="4595897" y="1939858"/>
                  </a:moveTo>
                  <a:lnTo>
                    <a:pt x="4586897" y="1946698"/>
                  </a:lnTo>
                  <a:lnTo>
                    <a:pt x="4595897" y="1941658"/>
                  </a:lnTo>
                  <a:close/>
                  <a:moveTo>
                    <a:pt x="2918050" y="1930608"/>
                  </a:moveTo>
                  <a:lnTo>
                    <a:pt x="2914810" y="1942849"/>
                  </a:lnTo>
                  <a:lnTo>
                    <a:pt x="2913011" y="1951491"/>
                  </a:lnTo>
                  <a:lnTo>
                    <a:pt x="2924889" y="1946090"/>
                  </a:lnTo>
                  <a:lnTo>
                    <a:pt x="2930288" y="1942849"/>
                  </a:lnTo>
                  <a:lnTo>
                    <a:pt x="2924889" y="1937449"/>
                  </a:lnTo>
                  <a:lnTo>
                    <a:pt x="2921650" y="1935648"/>
                  </a:lnTo>
                  <a:close/>
                  <a:moveTo>
                    <a:pt x="1896894" y="1930608"/>
                  </a:moveTo>
                  <a:lnTo>
                    <a:pt x="1881417" y="1937449"/>
                  </a:lnTo>
                  <a:lnTo>
                    <a:pt x="1888255" y="1937449"/>
                  </a:lnTo>
                  <a:lnTo>
                    <a:pt x="1891495" y="1937449"/>
                  </a:lnTo>
                  <a:lnTo>
                    <a:pt x="1895095" y="1934208"/>
                  </a:lnTo>
                  <a:close/>
                  <a:moveTo>
                    <a:pt x="4512734" y="1922579"/>
                  </a:moveTo>
                  <a:lnTo>
                    <a:pt x="4497253" y="1936258"/>
                  </a:lnTo>
                  <a:lnTo>
                    <a:pt x="4505894" y="1934458"/>
                  </a:lnTo>
                  <a:close/>
                  <a:moveTo>
                    <a:pt x="3202044" y="1916925"/>
                  </a:moveTo>
                  <a:lnTo>
                    <a:pt x="3175768" y="1925567"/>
                  </a:lnTo>
                  <a:lnTo>
                    <a:pt x="3148053" y="1934208"/>
                  </a:lnTo>
                  <a:lnTo>
                    <a:pt x="3118898" y="1944290"/>
                  </a:lnTo>
                  <a:lnTo>
                    <a:pt x="3089383" y="1958332"/>
                  </a:lnTo>
                  <a:lnTo>
                    <a:pt x="3059867" y="1973814"/>
                  </a:lnTo>
                  <a:lnTo>
                    <a:pt x="3021713" y="1992897"/>
                  </a:lnTo>
                  <a:lnTo>
                    <a:pt x="3039350" y="1986056"/>
                  </a:lnTo>
                  <a:lnTo>
                    <a:pt x="3059867" y="1979215"/>
                  </a:lnTo>
                  <a:lnTo>
                    <a:pt x="3108459" y="1961572"/>
                  </a:lnTo>
                  <a:lnTo>
                    <a:pt x="3132575" y="1952931"/>
                  </a:lnTo>
                  <a:lnTo>
                    <a:pt x="3153452" y="1942849"/>
                  </a:lnTo>
                  <a:lnTo>
                    <a:pt x="3193406" y="1920166"/>
                  </a:lnTo>
                  <a:close/>
                  <a:moveTo>
                    <a:pt x="1962763" y="1897843"/>
                  </a:moveTo>
                  <a:lnTo>
                    <a:pt x="1941887" y="1908284"/>
                  </a:lnTo>
                  <a:lnTo>
                    <a:pt x="1938647" y="1910084"/>
                  </a:lnTo>
                  <a:lnTo>
                    <a:pt x="1941887" y="1911525"/>
                  </a:lnTo>
                  <a:close/>
                  <a:moveTo>
                    <a:pt x="3290230" y="1885601"/>
                  </a:moveTo>
                  <a:lnTo>
                    <a:pt x="3252076" y="1899643"/>
                  </a:lnTo>
                  <a:lnTo>
                    <a:pt x="3269354" y="1896042"/>
                  </a:lnTo>
                  <a:lnTo>
                    <a:pt x="3284831" y="1896042"/>
                  </a:lnTo>
                  <a:close/>
                  <a:moveTo>
                    <a:pt x="8072810" y="1885298"/>
                  </a:moveTo>
                  <a:lnTo>
                    <a:pt x="8069209" y="1887098"/>
                  </a:lnTo>
                  <a:lnTo>
                    <a:pt x="8013759" y="1933912"/>
                  </a:lnTo>
                  <a:lnTo>
                    <a:pt x="8041484" y="1918427"/>
                  </a:lnTo>
                  <a:lnTo>
                    <a:pt x="8072810" y="1904383"/>
                  </a:lnTo>
                  <a:lnTo>
                    <a:pt x="8071009" y="1901142"/>
                  </a:lnTo>
                  <a:lnTo>
                    <a:pt x="8069209" y="1895741"/>
                  </a:lnTo>
                  <a:lnTo>
                    <a:pt x="8071009" y="1890699"/>
                  </a:lnTo>
                  <a:close/>
                  <a:moveTo>
                    <a:pt x="744360" y="1875159"/>
                  </a:moveTo>
                  <a:lnTo>
                    <a:pt x="733921" y="1880560"/>
                  </a:lnTo>
                  <a:lnTo>
                    <a:pt x="733921" y="1882360"/>
                  </a:lnTo>
                  <a:lnTo>
                    <a:pt x="718444" y="1891002"/>
                  </a:lnTo>
                  <a:lnTo>
                    <a:pt x="732122" y="1887401"/>
                  </a:lnTo>
                  <a:close/>
                  <a:moveTo>
                    <a:pt x="1505637" y="1873719"/>
                  </a:moveTo>
                  <a:lnTo>
                    <a:pt x="1481521" y="1887401"/>
                  </a:lnTo>
                  <a:lnTo>
                    <a:pt x="1477922" y="1889201"/>
                  </a:lnTo>
                  <a:lnTo>
                    <a:pt x="1466043" y="1896042"/>
                  </a:lnTo>
                  <a:lnTo>
                    <a:pt x="1450206" y="1901443"/>
                  </a:lnTo>
                  <a:lnTo>
                    <a:pt x="1438328" y="1906484"/>
                  </a:lnTo>
                  <a:lnTo>
                    <a:pt x="1427890" y="1911525"/>
                  </a:lnTo>
                  <a:lnTo>
                    <a:pt x="1422850" y="1916925"/>
                  </a:lnTo>
                  <a:lnTo>
                    <a:pt x="1438328" y="1908284"/>
                  </a:lnTo>
                  <a:lnTo>
                    <a:pt x="1455605" y="1899643"/>
                  </a:lnTo>
                  <a:lnTo>
                    <a:pt x="1472882" y="1894242"/>
                  </a:lnTo>
                  <a:lnTo>
                    <a:pt x="1491959" y="1889201"/>
                  </a:lnTo>
                  <a:lnTo>
                    <a:pt x="1498798" y="1880560"/>
                  </a:lnTo>
                  <a:close/>
                  <a:moveTo>
                    <a:pt x="1689208" y="1870119"/>
                  </a:moveTo>
                  <a:lnTo>
                    <a:pt x="1658253" y="1882360"/>
                  </a:lnTo>
                  <a:lnTo>
                    <a:pt x="1602462" y="1910084"/>
                  </a:lnTo>
                  <a:lnTo>
                    <a:pt x="1547390" y="1939249"/>
                  </a:lnTo>
                  <a:lnTo>
                    <a:pt x="1597423" y="1916925"/>
                  </a:lnTo>
                  <a:lnTo>
                    <a:pt x="1644215" y="1892802"/>
                  </a:lnTo>
                  <a:close/>
                  <a:moveTo>
                    <a:pt x="3565226" y="1854636"/>
                  </a:moveTo>
                  <a:lnTo>
                    <a:pt x="3523832" y="1868318"/>
                  </a:lnTo>
                  <a:lnTo>
                    <a:pt x="3487478" y="1883801"/>
                  </a:lnTo>
                  <a:lnTo>
                    <a:pt x="3451124" y="1899643"/>
                  </a:lnTo>
                  <a:lnTo>
                    <a:pt x="3419809" y="1916925"/>
                  </a:lnTo>
                  <a:lnTo>
                    <a:pt x="3419809" y="1920166"/>
                  </a:lnTo>
                  <a:lnTo>
                    <a:pt x="3447525" y="1908284"/>
                  </a:lnTo>
                  <a:lnTo>
                    <a:pt x="3477040" y="1894242"/>
                  </a:lnTo>
                  <a:lnTo>
                    <a:pt x="3497917" y="1882360"/>
                  </a:lnTo>
                  <a:lnTo>
                    <a:pt x="3518793" y="1873719"/>
                  </a:lnTo>
                  <a:lnTo>
                    <a:pt x="3541110" y="1866518"/>
                  </a:lnTo>
                  <a:lnTo>
                    <a:pt x="3561986" y="1863277"/>
                  </a:lnTo>
                  <a:close/>
                  <a:moveTo>
                    <a:pt x="1554229" y="1852836"/>
                  </a:moveTo>
                  <a:lnTo>
                    <a:pt x="1533353" y="1859677"/>
                  </a:lnTo>
                  <a:lnTo>
                    <a:pt x="1521475" y="1864718"/>
                  </a:lnTo>
                  <a:lnTo>
                    <a:pt x="1533353" y="1861477"/>
                  </a:lnTo>
                  <a:lnTo>
                    <a:pt x="1545591" y="1861477"/>
                  </a:lnTo>
                  <a:close/>
                  <a:moveTo>
                    <a:pt x="1914172" y="1840594"/>
                  </a:moveTo>
                  <a:lnTo>
                    <a:pt x="1870978" y="1863277"/>
                  </a:lnTo>
                  <a:lnTo>
                    <a:pt x="1857300" y="1868318"/>
                  </a:lnTo>
                  <a:lnTo>
                    <a:pt x="1870978" y="1866518"/>
                  </a:lnTo>
                  <a:lnTo>
                    <a:pt x="1888255" y="1861477"/>
                  </a:lnTo>
                  <a:lnTo>
                    <a:pt x="1893295" y="1857877"/>
                  </a:lnTo>
                  <a:lnTo>
                    <a:pt x="1900134" y="1852836"/>
                  </a:lnTo>
                  <a:close/>
                  <a:moveTo>
                    <a:pt x="9620725" y="1840285"/>
                  </a:moveTo>
                  <a:lnTo>
                    <a:pt x="9582559" y="1876655"/>
                  </a:lnTo>
                  <a:lnTo>
                    <a:pt x="9544392" y="1911225"/>
                  </a:lnTo>
                  <a:lnTo>
                    <a:pt x="9506225" y="1945795"/>
                  </a:lnTo>
                  <a:lnTo>
                    <a:pt x="9466618" y="1978924"/>
                  </a:lnTo>
                  <a:lnTo>
                    <a:pt x="9424851" y="2011694"/>
                  </a:lnTo>
                  <a:lnTo>
                    <a:pt x="9385243" y="2043023"/>
                  </a:lnTo>
                  <a:lnTo>
                    <a:pt x="9343476" y="2072191"/>
                  </a:lnTo>
                  <a:lnTo>
                    <a:pt x="9302069" y="2101720"/>
                  </a:lnTo>
                  <a:lnTo>
                    <a:pt x="9208452" y="2169419"/>
                  </a:lnTo>
                  <a:lnTo>
                    <a:pt x="9118436" y="2238559"/>
                  </a:lnTo>
                  <a:lnTo>
                    <a:pt x="9033461" y="2309499"/>
                  </a:lnTo>
                  <a:lnTo>
                    <a:pt x="8950646" y="2384040"/>
                  </a:lnTo>
                  <a:lnTo>
                    <a:pt x="8893396" y="2418610"/>
                  </a:lnTo>
                  <a:lnTo>
                    <a:pt x="8837946" y="2454981"/>
                  </a:lnTo>
                  <a:lnTo>
                    <a:pt x="8798339" y="2482709"/>
                  </a:lnTo>
                  <a:lnTo>
                    <a:pt x="8806980" y="2486310"/>
                  </a:lnTo>
                  <a:lnTo>
                    <a:pt x="8813821" y="2487750"/>
                  </a:lnTo>
                  <a:lnTo>
                    <a:pt x="8824263" y="2479108"/>
                  </a:lnTo>
                  <a:lnTo>
                    <a:pt x="8872512" y="2441297"/>
                  </a:lnTo>
                  <a:lnTo>
                    <a:pt x="8919320" y="2406727"/>
                  </a:lnTo>
                  <a:lnTo>
                    <a:pt x="8964328" y="2375398"/>
                  </a:lnTo>
                  <a:lnTo>
                    <a:pt x="9009336" y="2345869"/>
                  </a:lnTo>
                  <a:lnTo>
                    <a:pt x="9056145" y="2313100"/>
                  </a:lnTo>
                  <a:lnTo>
                    <a:pt x="9102953" y="2280331"/>
                  </a:lnTo>
                  <a:lnTo>
                    <a:pt x="9147961" y="2245401"/>
                  </a:lnTo>
                  <a:lnTo>
                    <a:pt x="9191169" y="2209030"/>
                  </a:lnTo>
                  <a:lnTo>
                    <a:pt x="9196210" y="2203989"/>
                  </a:lnTo>
                  <a:lnTo>
                    <a:pt x="9205211" y="2205789"/>
                  </a:lnTo>
                  <a:lnTo>
                    <a:pt x="9213853" y="2207230"/>
                  </a:lnTo>
                  <a:lnTo>
                    <a:pt x="9218894" y="2207230"/>
                  </a:lnTo>
                  <a:lnTo>
                    <a:pt x="9220694" y="2205789"/>
                  </a:lnTo>
                  <a:lnTo>
                    <a:pt x="9222494" y="2203989"/>
                  </a:lnTo>
                  <a:lnTo>
                    <a:pt x="9236177" y="2186704"/>
                  </a:lnTo>
                  <a:lnTo>
                    <a:pt x="9248419" y="2174460"/>
                  </a:lnTo>
                  <a:lnTo>
                    <a:pt x="9250219" y="2171219"/>
                  </a:lnTo>
                  <a:lnTo>
                    <a:pt x="9255260" y="2171219"/>
                  </a:lnTo>
                  <a:lnTo>
                    <a:pt x="9260661" y="2169419"/>
                  </a:lnTo>
                  <a:lnTo>
                    <a:pt x="9260661" y="2167618"/>
                  </a:lnTo>
                  <a:lnTo>
                    <a:pt x="9279385" y="2150333"/>
                  </a:lnTo>
                  <a:lnTo>
                    <a:pt x="9284785" y="2145292"/>
                  </a:lnTo>
                  <a:lnTo>
                    <a:pt x="9288026" y="2141691"/>
                  </a:lnTo>
                  <a:lnTo>
                    <a:pt x="9371201" y="2072191"/>
                  </a:lnTo>
                  <a:lnTo>
                    <a:pt x="9463017" y="2001251"/>
                  </a:lnTo>
                  <a:lnTo>
                    <a:pt x="9508025" y="1968481"/>
                  </a:lnTo>
                  <a:lnTo>
                    <a:pt x="9549793" y="1933912"/>
                  </a:lnTo>
                  <a:lnTo>
                    <a:pt x="9589400" y="1899342"/>
                  </a:lnTo>
                  <a:lnTo>
                    <a:pt x="9625766" y="1862971"/>
                  </a:lnTo>
                  <a:lnTo>
                    <a:pt x="9620725" y="1852528"/>
                  </a:lnTo>
                  <a:close/>
                  <a:moveTo>
                    <a:pt x="4611378" y="1834025"/>
                  </a:moveTo>
                  <a:lnTo>
                    <a:pt x="4581857" y="1860303"/>
                  </a:lnTo>
                  <a:lnTo>
                    <a:pt x="4602737" y="1846264"/>
                  </a:lnTo>
                  <a:close/>
                  <a:moveTo>
                    <a:pt x="8154184" y="1824800"/>
                  </a:moveTo>
                  <a:lnTo>
                    <a:pt x="8091893" y="1871614"/>
                  </a:lnTo>
                  <a:lnTo>
                    <a:pt x="8105575" y="1866212"/>
                  </a:lnTo>
                  <a:lnTo>
                    <a:pt x="8119618" y="1859370"/>
                  </a:lnTo>
                  <a:lnTo>
                    <a:pt x="8131860" y="1848927"/>
                  </a:lnTo>
                  <a:lnTo>
                    <a:pt x="8143742" y="1836684"/>
                  </a:lnTo>
                  <a:lnTo>
                    <a:pt x="8143742" y="1834883"/>
                  </a:lnTo>
                  <a:close/>
                  <a:moveTo>
                    <a:pt x="2345022" y="1816110"/>
                  </a:moveTo>
                  <a:lnTo>
                    <a:pt x="2306869" y="1830153"/>
                  </a:lnTo>
                  <a:lnTo>
                    <a:pt x="2269075" y="1845635"/>
                  </a:lnTo>
                  <a:lnTo>
                    <a:pt x="2229121" y="1863277"/>
                  </a:lnTo>
                  <a:lnTo>
                    <a:pt x="2190967" y="1882360"/>
                  </a:lnTo>
                  <a:lnTo>
                    <a:pt x="2103141" y="1925567"/>
                  </a:lnTo>
                  <a:lnTo>
                    <a:pt x="2018195" y="1965173"/>
                  </a:lnTo>
                  <a:lnTo>
                    <a:pt x="1922810" y="2006939"/>
                  </a:lnTo>
                  <a:lnTo>
                    <a:pt x="1825986" y="2046545"/>
                  </a:lnTo>
                  <a:lnTo>
                    <a:pt x="1756517" y="2077869"/>
                  </a:lnTo>
                  <a:lnTo>
                    <a:pt x="1689208" y="2108834"/>
                  </a:lnTo>
                  <a:lnTo>
                    <a:pt x="1642415" y="2131517"/>
                  </a:lnTo>
                  <a:lnTo>
                    <a:pt x="1607861" y="2143759"/>
                  </a:lnTo>
                  <a:lnTo>
                    <a:pt x="1575106" y="2159241"/>
                  </a:lnTo>
                  <a:lnTo>
                    <a:pt x="1545591" y="2176524"/>
                  </a:lnTo>
                  <a:lnTo>
                    <a:pt x="1517875" y="2197407"/>
                  </a:lnTo>
                  <a:lnTo>
                    <a:pt x="1517875" y="2198847"/>
                  </a:lnTo>
                  <a:lnTo>
                    <a:pt x="1524714" y="2198847"/>
                  </a:lnTo>
                  <a:lnTo>
                    <a:pt x="1535152" y="2198847"/>
                  </a:lnTo>
                  <a:lnTo>
                    <a:pt x="1547390" y="2195607"/>
                  </a:lnTo>
                  <a:lnTo>
                    <a:pt x="1562868" y="2190206"/>
                  </a:lnTo>
                  <a:lnTo>
                    <a:pt x="1578346" y="2185165"/>
                  </a:lnTo>
                  <a:lnTo>
                    <a:pt x="1586984" y="2180125"/>
                  </a:lnTo>
                  <a:lnTo>
                    <a:pt x="1592383" y="2176524"/>
                  </a:lnTo>
                  <a:lnTo>
                    <a:pt x="1593823" y="2174724"/>
                  </a:lnTo>
                  <a:lnTo>
                    <a:pt x="1593823" y="2159241"/>
                  </a:lnTo>
                  <a:lnTo>
                    <a:pt x="1609660" y="2159241"/>
                  </a:lnTo>
                  <a:lnTo>
                    <a:pt x="1630177" y="2157441"/>
                  </a:lnTo>
                  <a:lnTo>
                    <a:pt x="1651054" y="2152400"/>
                  </a:lnTo>
                  <a:lnTo>
                    <a:pt x="1656453" y="2150600"/>
                  </a:lnTo>
                  <a:lnTo>
                    <a:pt x="1658253" y="2145559"/>
                  </a:lnTo>
                  <a:lnTo>
                    <a:pt x="1661492" y="2141959"/>
                  </a:lnTo>
                  <a:lnTo>
                    <a:pt x="1666891" y="2138358"/>
                  </a:lnTo>
                  <a:lnTo>
                    <a:pt x="1675530" y="2136558"/>
                  </a:lnTo>
                  <a:lnTo>
                    <a:pt x="1691007" y="2131517"/>
                  </a:lnTo>
                  <a:lnTo>
                    <a:pt x="1725562" y="2119276"/>
                  </a:lnTo>
                  <a:lnTo>
                    <a:pt x="1739239" y="2114235"/>
                  </a:lnTo>
                  <a:lnTo>
                    <a:pt x="1751478" y="2107034"/>
                  </a:lnTo>
                  <a:lnTo>
                    <a:pt x="1768755" y="2100193"/>
                  </a:lnTo>
                  <a:lnTo>
                    <a:pt x="1786032" y="2091551"/>
                  </a:lnTo>
                  <a:lnTo>
                    <a:pt x="1803309" y="2081110"/>
                  </a:lnTo>
                  <a:lnTo>
                    <a:pt x="1819147" y="2071028"/>
                  </a:lnTo>
                  <a:lnTo>
                    <a:pt x="1829585" y="2062387"/>
                  </a:lnTo>
                  <a:lnTo>
                    <a:pt x="1838224" y="2072469"/>
                  </a:lnTo>
                  <a:lnTo>
                    <a:pt x="1841463" y="2074269"/>
                  </a:lnTo>
                  <a:lnTo>
                    <a:pt x="1845063" y="2076069"/>
                  </a:lnTo>
                  <a:lnTo>
                    <a:pt x="1851901" y="2076069"/>
                  </a:lnTo>
                  <a:lnTo>
                    <a:pt x="1860540" y="2071028"/>
                  </a:lnTo>
                  <a:lnTo>
                    <a:pt x="1862340" y="2069228"/>
                  </a:lnTo>
                  <a:lnTo>
                    <a:pt x="1838224" y="2056986"/>
                  </a:lnTo>
                  <a:lnTo>
                    <a:pt x="1872778" y="2045105"/>
                  </a:lnTo>
                  <a:lnTo>
                    <a:pt x="1895095" y="2036463"/>
                  </a:lnTo>
                  <a:lnTo>
                    <a:pt x="1917771" y="2026022"/>
                  </a:lnTo>
                  <a:lnTo>
                    <a:pt x="1941887" y="2020621"/>
                  </a:lnTo>
                  <a:lnTo>
                    <a:pt x="1969603" y="2017380"/>
                  </a:lnTo>
                  <a:lnTo>
                    <a:pt x="1971402" y="2008739"/>
                  </a:lnTo>
                  <a:lnTo>
                    <a:pt x="1975002" y="2001538"/>
                  </a:lnTo>
                  <a:lnTo>
                    <a:pt x="1978241" y="1996497"/>
                  </a:lnTo>
                  <a:lnTo>
                    <a:pt x="1983640" y="1986056"/>
                  </a:lnTo>
                  <a:lnTo>
                    <a:pt x="1995518" y="1987856"/>
                  </a:lnTo>
                  <a:lnTo>
                    <a:pt x="2005957" y="1987856"/>
                  </a:lnTo>
                  <a:lnTo>
                    <a:pt x="2016395" y="1984255"/>
                  </a:lnTo>
                  <a:lnTo>
                    <a:pt x="2028273" y="1979215"/>
                  </a:lnTo>
                  <a:lnTo>
                    <a:pt x="2038711" y="1968773"/>
                  </a:lnTo>
                  <a:lnTo>
                    <a:pt x="2050949" y="1958332"/>
                  </a:lnTo>
                  <a:lnTo>
                    <a:pt x="2064627" y="1949690"/>
                  </a:lnTo>
                  <a:lnTo>
                    <a:pt x="2078665" y="1942849"/>
                  </a:lnTo>
                  <a:lnTo>
                    <a:pt x="2094143" y="1939249"/>
                  </a:lnTo>
                  <a:lnTo>
                    <a:pt x="2095942" y="1934208"/>
                  </a:lnTo>
                  <a:lnTo>
                    <a:pt x="2101342" y="1930608"/>
                  </a:lnTo>
                  <a:lnTo>
                    <a:pt x="2104581" y="1927007"/>
                  </a:lnTo>
                  <a:lnTo>
                    <a:pt x="2109980" y="1925567"/>
                  </a:lnTo>
                  <a:lnTo>
                    <a:pt x="2121858" y="1923766"/>
                  </a:lnTo>
                  <a:lnTo>
                    <a:pt x="2134096" y="1920166"/>
                  </a:lnTo>
                  <a:lnTo>
                    <a:pt x="2151373" y="1915125"/>
                  </a:lnTo>
                  <a:lnTo>
                    <a:pt x="2160012" y="1911525"/>
                  </a:lnTo>
                  <a:lnTo>
                    <a:pt x="2168651" y="1904684"/>
                  </a:lnTo>
                  <a:lnTo>
                    <a:pt x="2189527" y="1891002"/>
                  </a:lnTo>
                  <a:lnTo>
                    <a:pt x="2192766" y="1887401"/>
                  </a:lnTo>
                  <a:lnTo>
                    <a:pt x="2198166" y="1887401"/>
                  </a:lnTo>
                  <a:lnTo>
                    <a:pt x="2220482" y="1883801"/>
                  </a:lnTo>
                  <a:lnTo>
                    <a:pt x="2241359" y="1878760"/>
                  </a:lnTo>
                  <a:lnTo>
                    <a:pt x="2258636" y="1870119"/>
                  </a:lnTo>
                  <a:lnTo>
                    <a:pt x="2274114" y="1859677"/>
                  </a:lnTo>
                  <a:lnTo>
                    <a:pt x="2288152" y="1849235"/>
                  </a:lnTo>
                  <a:lnTo>
                    <a:pt x="2305429" y="1840594"/>
                  </a:lnTo>
                  <a:lnTo>
                    <a:pt x="2324506" y="1831953"/>
                  </a:lnTo>
                  <a:lnTo>
                    <a:pt x="2345022" y="1823312"/>
                  </a:lnTo>
                  <a:close/>
                  <a:moveTo>
                    <a:pt x="7357194" y="1806330"/>
                  </a:moveTo>
                  <a:lnTo>
                    <a:pt x="7336313" y="1825048"/>
                  </a:lnTo>
                  <a:lnTo>
                    <a:pt x="7312193" y="1840886"/>
                  </a:lnTo>
                  <a:lnTo>
                    <a:pt x="7310393" y="1842686"/>
                  </a:lnTo>
                  <a:lnTo>
                    <a:pt x="7288072" y="1854564"/>
                  </a:lnTo>
                  <a:lnTo>
                    <a:pt x="7299952" y="1849525"/>
                  </a:lnTo>
                  <a:lnTo>
                    <a:pt x="7319033" y="1840886"/>
                  </a:lnTo>
                  <a:lnTo>
                    <a:pt x="7333073" y="1833687"/>
                  </a:lnTo>
                  <a:lnTo>
                    <a:pt x="7348554" y="1823608"/>
                  </a:lnTo>
                  <a:lnTo>
                    <a:pt x="7351794" y="1821808"/>
                  </a:lnTo>
                  <a:lnTo>
                    <a:pt x="7353594" y="1818209"/>
                  </a:lnTo>
                  <a:lnTo>
                    <a:pt x="7358994" y="1807770"/>
                  </a:lnTo>
                  <a:close/>
                  <a:moveTo>
                    <a:pt x="2932088" y="1806029"/>
                  </a:moveTo>
                  <a:lnTo>
                    <a:pt x="2924889" y="1809269"/>
                  </a:lnTo>
                  <a:lnTo>
                    <a:pt x="2924889" y="1811070"/>
                  </a:lnTo>
                  <a:close/>
                  <a:moveTo>
                    <a:pt x="1860540" y="1790547"/>
                  </a:moveTo>
                  <a:lnTo>
                    <a:pt x="1840023" y="1800628"/>
                  </a:lnTo>
                  <a:lnTo>
                    <a:pt x="1845063" y="1804229"/>
                  </a:lnTo>
                  <a:lnTo>
                    <a:pt x="1846862" y="1804229"/>
                  </a:lnTo>
                  <a:lnTo>
                    <a:pt x="1850102" y="1802428"/>
                  </a:lnTo>
                  <a:lnTo>
                    <a:pt x="1853701" y="1797388"/>
                  </a:lnTo>
                  <a:close/>
                  <a:moveTo>
                    <a:pt x="8363741" y="1777987"/>
                  </a:moveTo>
                  <a:lnTo>
                    <a:pt x="8310092" y="1817598"/>
                  </a:lnTo>
                  <a:lnTo>
                    <a:pt x="8252842" y="1857570"/>
                  </a:lnTo>
                  <a:lnTo>
                    <a:pt x="8191991" y="1899342"/>
                  </a:lnTo>
                  <a:lnTo>
                    <a:pt x="8130060" y="1938953"/>
                  </a:lnTo>
                  <a:lnTo>
                    <a:pt x="8067409" y="1980725"/>
                  </a:lnTo>
                  <a:lnTo>
                    <a:pt x="8006918" y="2027538"/>
                  </a:lnTo>
                  <a:lnTo>
                    <a:pt x="7951468" y="2073992"/>
                  </a:lnTo>
                  <a:lnTo>
                    <a:pt x="7896018" y="2126207"/>
                  </a:lnTo>
                  <a:lnTo>
                    <a:pt x="7897818" y="2131248"/>
                  </a:lnTo>
                  <a:lnTo>
                    <a:pt x="7899619" y="2138090"/>
                  </a:lnTo>
                  <a:lnTo>
                    <a:pt x="7908260" y="2155375"/>
                  </a:lnTo>
                  <a:lnTo>
                    <a:pt x="7916902" y="2148533"/>
                  </a:lnTo>
                  <a:lnTo>
                    <a:pt x="7927344" y="2139891"/>
                  </a:lnTo>
                  <a:lnTo>
                    <a:pt x="7944627" y="2127647"/>
                  </a:lnTo>
                  <a:lnTo>
                    <a:pt x="7961910" y="2113963"/>
                  </a:lnTo>
                  <a:lnTo>
                    <a:pt x="7972352" y="2103520"/>
                  </a:lnTo>
                  <a:lnTo>
                    <a:pt x="7986394" y="2096678"/>
                  </a:lnTo>
                  <a:lnTo>
                    <a:pt x="7998276" y="2089476"/>
                  </a:lnTo>
                  <a:lnTo>
                    <a:pt x="8012319" y="2084435"/>
                  </a:lnTo>
                  <a:lnTo>
                    <a:pt x="8020960" y="2080834"/>
                  </a:lnTo>
                  <a:lnTo>
                    <a:pt x="8029602" y="2077593"/>
                  </a:lnTo>
                  <a:lnTo>
                    <a:pt x="8034643" y="2072191"/>
                  </a:lnTo>
                  <a:lnTo>
                    <a:pt x="8039684" y="2067150"/>
                  </a:lnTo>
                  <a:lnTo>
                    <a:pt x="8045085" y="2058507"/>
                  </a:lnTo>
                  <a:lnTo>
                    <a:pt x="8050126" y="2053466"/>
                  </a:lnTo>
                  <a:lnTo>
                    <a:pt x="8051926" y="2046264"/>
                  </a:lnTo>
                  <a:lnTo>
                    <a:pt x="8055527" y="2039422"/>
                  </a:lnTo>
                  <a:lnTo>
                    <a:pt x="8055527" y="2034380"/>
                  </a:lnTo>
                  <a:lnTo>
                    <a:pt x="8065608" y="2027538"/>
                  </a:lnTo>
                  <a:lnTo>
                    <a:pt x="8071009" y="2025738"/>
                  </a:lnTo>
                  <a:lnTo>
                    <a:pt x="8074610" y="2025738"/>
                  </a:lnTo>
                  <a:lnTo>
                    <a:pt x="8079651" y="2022137"/>
                  </a:lnTo>
                  <a:lnTo>
                    <a:pt x="8084692" y="2018896"/>
                  </a:lnTo>
                  <a:lnTo>
                    <a:pt x="8091893" y="2015295"/>
                  </a:lnTo>
                  <a:lnTo>
                    <a:pt x="8100535" y="2011694"/>
                  </a:lnTo>
                  <a:lnTo>
                    <a:pt x="8100535" y="2004852"/>
                  </a:lnTo>
                  <a:lnTo>
                    <a:pt x="8104135" y="1999810"/>
                  </a:lnTo>
                  <a:lnTo>
                    <a:pt x="8110976" y="1990808"/>
                  </a:lnTo>
                  <a:lnTo>
                    <a:pt x="8135101" y="1971722"/>
                  </a:lnTo>
                  <a:lnTo>
                    <a:pt x="8162826" y="1954437"/>
                  </a:lnTo>
                  <a:lnTo>
                    <a:pt x="8186950" y="1938953"/>
                  </a:lnTo>
                  <a:lnTo>
                    <a:pt x="8206033" y="1921668"/>
                  </a:lnTo>
                  <a:lnTo>
                    <a:pt x="8226917" y="1902583"/>
                  </a:lnTo>
                  <a:lnTo>
                    <a:pt x="8249241" y="1883497"/>
                  </a:lnTo>
                  <a:lnTo>
                    <a:pt x="8276966" y="1862971"/>
                  </a:lnTo>
                  <a:lnTo>
                    <a:pt x="8308292" y="1840285"/>
                  </a:lnTo>
                  <a:lnTo>
                    <a:pt x="8330616" y="1821199"/>
                  </a:lnTo>
                  <a:lnTo>
                    <a:pt x="8346098" y="1805715"/>
                  </a:lnTo>
                  <a:lnTo>
                    <a:pt x="8358340" y="1791671"/>
                  </a:lnTo>
                  <a:lnTo>
                    <a:pt x="8361941" y="1786629"/>
                  </a:lnTo>
                  <a:lnTo>
                    <a:pt x="8363741" y="1781588"/>
                  </a:lnTo>
                  <a:close/>
                  <a:moveTo>
                    <a:pt x="3369777" y="1773264"/>
                  </a:moveTo>
                  <a:lnTo>
                    <a:pt x="3354300" y="1780105"/>
                  </a:lnTo>
                  <a:lnTo>
                    <a:pt x="3359339" y="1780105"/>
                  </a:lnTo>
                  <a:lnTo>
                    <a:pt x="3364738" y="1780105"/>
                  </a:lnTo>
                  <a:close/>
                  <a:moveTo>
                    <a:pt x="4687341" y="1770309"/>
                  </a:moveTo>
                  <a:lnTo>
                    <a:pt x="4685541" y="1772109"/>
                  </a:lnTo>
                  <a:lnTo>
                    <a:pt x="4682301" y="1773549"/>
                  </a:lnTo>
                  <a:lnTo>
                    <a:pt x="4684101" y="1775349"/>
                  </a:lnTo>
                  <a:close/>
                  <a:moveTo>
                    <a:pt x="4907310" y="1763470"/>
                  </a:moveTo>
                  <a:lnTo>
                    <a:pt x="4888229" y="1778949"/>
                  </a:lnTo>
                  <a:lnTo>
                    <a:pt x="4904069" y="1768509"/>
                  </a:lnTo>
                  <a:close/>
                  <a:moveTo>
                    <a:pt x="1736000" y="1762823"/>
                  </a:moveTo>
                  <a:lnTo>
                    <a:pt x="1703245" y="1780105"/>
                  </a:lnTo>
                  <a:lnTo>
                    <a:pt x="1678769" y="1791987"/>
                  </a:lnTo>
                  <a:lnTo>
                    <a:pt x="1710084" y="1781905"/>
                  </a:lnTo>
                  <a:lnTo>
                    <a:pt x="1727362" y="1776505"/>
                  </a:lnTo>
                  <a:lnTo>
                    <a:pt x="1727362" y="1774704"/>
                  </a:lnTo>
                  <a:lnTo>
                    <a:pt x="1729161" y="1773264"/>
                  </a:lnTo>
                  <a:lnTo>
                    <a:pt x="1732401" y="1767863"/>
                  </a:lnTo>
                  <a:close/>
                  <a:moveTo>
                    <a:pt x="2080464" y="1759222"/>
                  </a:moveTo>
                  <a:lnTo>
                    <a:pt x="2063187" y="1767863"/>
                  </a:lnTo>
                  <a:lnTo>
                    <a:pt x="2068227" y="1766063"/>
                  </a:lnTo>
                  <a:lnTo>
                    <a:pt x="2076865" y="1766063"/>
                  </a:lnTo>
                  <a:close/>
                  <a:moveTo>
                    <a:pt x="1945486" y="1748780"/>
                  </a:moveTo>
                  <a:lnTo>
                    <a:pt x="1921010" y="1759222"/>
                  </a:lnTo>
                  <a:lnTo>
                    <a:pt x="1931449" y="1757422"/>
                  </a:lnTo>
                  <a:lnTo>
                    <a:pt x="1938647" y="1754181"/>
                  </a:lnTo>
                  <a:lnTo>
                    <a:pt x="1943687" y="1752381"/>
                  </a:lnTo>
                  <a:close/>
                  <a:moveTo>
                    <a:pt x="531274" y="1738339"/>
                  </a:moveTo>
                  <a:lnTo>
                    <a:pt x="510397" y="1752381"/>
                  </a:lnTo>
                  <a:lnTo>
                    <a:pt x="522635" y="1752381"/>
                  </a:lnTo>
                  <a:lnTo>
                    <a:pt x="528035" y="1745540"/>
                  </a:lnTo>
                  <a:close/>
                  <a:moveTo>
                    <a:pt x="5854509" y="1736859"/>
                  </a:moveTo>
                  <a:lnTo>
                    <a:pt x="5802668" y="1761336"/>
                  </a:lnTo>
                  <a:lnTo>
                    <a:pt x="5785387" y="1771775"/>
                  </a:lnTo>
                  <a:lnTo>
                    <a:pt x="5769907" y="1781853"/>
                  </a:lnTo>
                  <a:lnTo>
                    <a:pt x="5755866" y="1794092"/>
                  </a:lnTo>
                  <a:lnTo>
                    <a:pt x="5743986" y="1807770"/>
                  </a:lnTo>
                  <a:lnTo>
                    <a:pt x="5757666" y="1802731"/>
                  </a:lnTo>
                  <a:lnTo>
                    <a:pt x="5769907" y="1795892"/>
                  </a:lnTo>
                  <a:lnTo>
                    <a:pt x="5795827" y="1785453"/>
                  </a:lnTo>
                  <a:lnTo>
                    <a:pt x="5818148" y="1773214"/>
                  </a:lnTo>
                  <a:lnTo>
                    <a:pt x="5819948" y="1766375"/>
                  </a:lnTo>
                  <a:lnTo>
                    <a:pt x="5824988" y="1761336"/>
                  </a:lnTo>
                  <a:lnTo>
                    <a:pt x="5830388" y="1754497"/>
                  </a:lnTo>
                  <a:lnTo>
                    <a:pt x="5839029" y="1749097"/>
                  </a:lnTo>
                  <a:close/>
                  <a:moveTo>
                    <a:pt x="8149143" y="1727932"/>
                  </a:moveTo>
                  <a:lnTo>
                    <a:pt x="8119618" y="1747018"/>
                  </a:lnTo>
                  <a:lnTo>
                    <a:pt x="8091893" y="1765743"/>
                  </a:lnTo>
                  <a:lnTo>
                    <a:pt x="8034643" y="1805715"/>
                  </a:lnTo>
                  <a:lnTo>
                    <a:pt x="8006918" y="1823000"/>
                  </a:lnTo>
                  <a:lnTo>
                    <a:pt x="7979193" y="1838484"/>
                  </a:lnTo>
                  <a:lnTo>
                    <a:pt x="7946427" y="1864412"/>
                  </a:lnTo>
                  <a:lnTo>
                    <a:pt x="7899619" y="1895741"/>
                  </a:lnTo>
                  <a:lnTo>
                    <a:pt x="7870093" y="1919867"/>
                  </a:lnTo>
                  <a:lnTo>
                    <a:pt x="7858211" y="1930310"/>
                  </a:lnTo>
                  <a:lnTo>
                    <a:pt x="7851370" y="1938953"/>
                  </a:lnTo>
                  <a:lnTo>
                    <a:pt x="7856411" y="1954437"/>
                  </a:lnTo>
                  <a:lnTo>
                    <a:pt x="7858211" y="1970282"/>
                  </a:lnTo>
                  <a:lnTo>
                    <a:pt x="7866853" y="1963080"/>
                  </a:lnTo>
                  <a:lnTo>
                    <a:pt x="7875494" y="1952637"/>
                  </a:lnTo>
                  <a:lnTo>
                    <a:pt x="7882336" y="1938953"/>
                  </a:lnTo>
                  <a:lnTo>
                    <a:pt x="7885936" y="1933912"/>
                  </a:lnTo>
                  <a:lnTo>
                    <a:pt x="7890977" y="1930310"/>
                  </a:lnTo>
                  <a:lnTo>
                    <a:pt x="7897818" y="1926709"/>
                  </a:lnTo>
                  <a:lnTo>
                    <a:pt x="7904660" y="1923469"/>
                  </a:lnTo>
                  <a:lnTo>
                    <a:pt x="7911501" y="1921668"/>
                  </a:lnTo>
                  <a:lnTo>
                    <a:pt x="7918702" y="1921668"/>
                  </a:lnTo>
                  <a:lnTo>
                    <a:pt x="7920142" y="1914826"/>
                  </a:lnTo>
                  <a:lnTo>
                    <a:pt x="7923743" y="1907984"/>
                  </a:lnTo>
                  <a:lnTo>
                    <a:pt x="7927344" y="1901142"/>
                  </a:lnTo>
                  <a:lnTo>
                    <a:pt x="7932385" y="1895741"/>
                  </a:lnTo>
                  <a:lnTo>
                    <a:pt x="7941026" y="1888899"/>
                  </a:lnTo>
                  <a:lnTo>
                    <a:pt x="7948227" y="1887098"/>
                  </a:lnTo>
                  <a:lnTo>
                    <a:pt x="7960110" y="1887098"/>
                  </a:lnTo>
                  <a:lnTo>
                    <a:pt x="7979193" y="1866212"/>
                  </a:lnTo>
                  <a:lnTo>
                    <a:pt x="8000077" y="1848927"/>
                  </a:lnTo>
                  <a:lnTo>
                    <a:pt x="8020960" y="1831642"/>
                  </a:lnTo>
                  <a:lnTo>
                    <a:pt x="8045085" y="1815798"/>
                  </a:lnTo>
                  <a:lnTo>
                    <a:pt x="8064168" y="1803914"/>
                  </a:lnTo>
                  <a:lnTo>
                    <a:pt x="8084692" y="1790230"/>
                  </a:lnTo>
                  <a:lnTo>
                    <a:pt x="8107376" y="1772945"/>
                  </a:lnTo>
                  <a:lnTo>
                    <a:pt x="8130060" y="1753860"/>
                  </a:lnTo>
                  <a:lnTo>
                    <a:pt x="8136901" y="1747018"/>
                  </a:lnTo>
                  <a:lnTo>
                    <a:pt x="8141942" y="1738015"/>
                  </a:lnTo>
                  <a:close/>
                  <a:moveTo>
                    <a:pt x="4737743" y="1727112"/>
                  </a:moveTo>
                  <a:lnTo>
                    <a:pt x="4732343" y="1730352"/>
                  </a:lnTo>
                  <a:lnTo>
                    <a:pt x="4735943" y="1730352"/>
                  </a:lnTo>
                  <a:close/>
                  <a:moveTo>
                    <a:pt x="3284831" y="1719256"/>
                  </a:moveTo>
                  <a:lnTo>
                    <a:pt x="3260715" y="1729698"/>
                  </a:lnTo>
                  <a:lnTo>
                    <a:pt x="3168930" y="1769664"/>
                  </a:lnTo>
                  <a:lnTo>
                    <a:pt x="3125737" y="1790547"/>
                  </a:lnTo>
                  <a:lnTo>
                    <a:pt x="3082543" y="1811070"/>
                  </a:lnTo>
                  <a:lnTo>
                    <a:pt x="3110259" y="1804229"/>
                  </a:lnTo>
                  <a:lnTo>
                    <a:pt x="3122137" y="1799188"/>
                  </a:lnTo>
                  <a:lnTo>
                    <a:pt x="3132575" y="1797388"/>
                  </a:lnTo>
                  <a:lnTo>
                    <a:pt x="3144814" y="1795587"/>
                  </a:lnTo>
                  <a:lnTo>
                    <a:pt x="3155252" y="1793787"/>
                  </a:lnTo>
                  <a:lnTo>
                    <a:pt x="3163891" y="1790547"/>
                  </a:lnTo>
                  <a:lnTo>
                    <a:pt x="3170729" y="1788746"/>
                  </a:lnTo>
                  <a:lnTo>
                    <a:pt x="3175768" y="1785146"/>
                  </a:lnTo>
                  <a:lnTo>
                    <a:pt x="3181168" y="1780105"/>
                  </a:lnTo>
                  <a:lnTo>
                    <a:pt x="3188007" y="1771464"/>
                  </a:lnTo>
                  <a:lnTo>
                    <a:pt x="3196645" y="1764623"/>
                  </a:lnTo>
                  <a:lnTo>
                    <a:pt x="3207083" y="1759222"/>
                  </a:lnTo>
                  <a:lnTo>
                    <a:pt x="3215722" y="1754181"/>
                  </a:lnTo>
                  <a:lnTo>
                    <a:pt x="3236599" y="1747340"/>
                  </a:lnTo>
                  <a:lnTo>
                    <a:pt x="3236599" y="1754181"/>
                  </a:lnTo>
                  <a:lnTo>
                    <a:pt x="3240198" y="1750581"/>
                  </a:lnTo>
                  <a:lnTo>
                    <a:pt x="3248837" y="1743740"/>
                  </a:lnTo>
                  <a:lnTo>
                    <a:pt x="3253876" y="1740139"/>
                  </a:lnTo>
                  <a:lnTo>
                    <a:pt x="3260715" y="1738339"/>
                  </a:lnTo>
                  <a:lnTo>
                    <a:pt x="3277992" y="1731498"/>
                  </a:lnTo>
                  <a:lnTo>
                    <a:pt x="3291670" y="1726457"/>
                  </a:lnTo>
                  <a:close/>
                  <a:moveTo>
                    <a:pt x="3522033" y="1717816"/>
                  </a:moveTo>
                  <a:lnTo>
                    <a:pt x="3523832" y="1719256"/>
                  </a:lnTo>
                  <a:lnTo>
                    <a:pt x="3525632" y="1717816"/>
                  </a:lnTo>
                  <a:close/>
                  <a:moveTo>
                    <a:pt x="3110259" y="1714215"/>
                  </a:moveTo>
                  <a:lnTo>
                    <a:pt x="3063466" y="1735098"/>
                  </a:lnTo>
                  <a:lnTo>
                    <a:pt x="3018474" y="1755982"/>
                  </a:lnTo>
                  <a:lnTo>
                    <a:pt x="3025313" y="1754181"/>
                  </a:lnTo>
                  <a:lnTo>
                    <a:pt x="3049788" y="1747340"/>
                  </a:lnTo>
                  <a:lnTo>
                    <a:pt x="3072105" y="1736899"/>
                  </a:lnTo>
                  <a:lnTo>
                    <a:pt x="3092982" y="1726457"/>
                  </a:lnTo>
                  <a:close/>
                  <a:moveTo>
                    <a:pt x="7333073" y="1712742"/>
                  </a:moveTo>
                  <a:lnTo>
                    <a:pt x="7331881" y="1714431"/>
                  </a:lnTo>
                  <a:lnTo>
                    <a:pt x="7272231" y="1752697"/>
                  </a:lnTo>
                  <a:lnTo>
                    <a:pt x="7209950" y="1794092"/>
                  </a:lnTo>
                  <a:lnTo>
                    <a:pt x="7201309" y="1799131"/>
                  </a:lnTo>
                  <a:lnTo>
                    <a:pt x="7119947" y="1849525"/>
                  </a:lnTo>
                  <a:lnTo>
                    <a:pt x="7042185" y="1901358"/>
                  </a:lnTo>
                  <a:lnTo>
                    <a:pt x="7026704" y="1918636"/>
                  </a:lnTo>
                  <a:lnTo>
                    <a:pt x="7009424" y="1935914"/>
                  </a:lnTo>
                  <a:lnTo>
                    <a:pt x="7024904" y="1929075"/>
                  </a:lnTo>
                  <a:lnTo>
                    <a:pt x="7042185" y="1922236"/>
                  </a:lnTo>
                  <a:lnTo>
                    <a:pt x="7057665" y="1915396"/>
                  </a:lnTo>
                  <a:lnTo>
                    <a:pt x="7074946" y="1906758"/>
                  </a:lnTo>
                  <a:lnTo>
                    <a:pt x="7102666" y="1884080"/>
                  </a:lnTo>
                  <a:lnTo>
                    <a:pt x="7128587" y="1859963"/>
                  </a:lnTo>
                  <a:lnTo>
                    <a:pt x="7142628" y="1847725"/>
                  </a:lnTo>
                  <a:lnTo>
                    <a:pt x="7156308" y="1839086"/>
                  </a:lnTo>
                  <a:lnTo>
                    <a:pt x="7173589" y="1830447"/>
                  </a:lnTo>
                  <a:lnTo>
                    <a:pt x="7189069" y="1826848"/>
                  </a:lnTo>
                  <a:lnTo>
                    <a:pt x="7196269" y="1818209"/>
                  </a:lnTo>
                  <a:lnTo>
                    <a:pt x="7201309" y="1811370"/>
                  </a:lnTo>
                  <a:lnTo>
                    <a:pt x="7214990" y="1800931"/>
                  </a:lnTo>
                  <a:lnTo>
                    <a:pt x="7230830" y="1792292"/>
                  </a:lnTo>
                  <a:lnTo>
                    <a:pt x="7246311" y="1787253"/>
                  </a:lnTo>
                  <a:lnTo>
                    <a:pt x="7253151" y="1776814"/>
                  </a:lnTo>
                  <a:lnTo>
                    <a:pt x="7260351" y="1768175"/>
                  </a:lnTo>
                  <a:lnTo>
                    <a:pt x="7268991" y="1761336"/>
                  </a:lnTo>
                  <a:lnTo>
                    <a:pt x="7275832" y="1754497"/>
                  </a:lnTo>
                  <a:lnTo>
                    <a:pt x="7313993" y="1730020"/>
                  </a:lnTo>
                  <a:lnTo>
                    <a:pt x="7319033" y="1728220"/>
                  </a:lnTo>
                  <a:lnTo>
                    <a:pt x="7324433" y="1724980"/>
                  </a:lnTo>
                  <a:lnTo>
                    <a:pt x="7331881" y="1714431"/>
                  </a:lnTo>
                  <a:lnTo>
                    <a:pt x="7334513" y="1712742"/>
                  </a:lnTo>
                  <a:close/>
                  <a:moveTo>
                    <a:pt x="2211843" y="1696933"/>
                  </a:moveTo>
                  <a:lnTo>
                    <a:pt x="2158528" y="1722416"/>
                  </a:lnTo>
                  <a:lnTo>
                    <a:pt x="2156413" y="1722857"/>
                  </a:lnTo>
                  <a:lnTo>
                    <a:pt x="2142735" y="1729698"/>
                  </a:lnTo>
                  <a:lnTo>
                    <a:pt x="2142224" y="1730208"/>
                  </a:lnTo>
                  <a:lnTo>
                    <a:pt x="2106381" y="1747340"/>
                  </a:lnTo>
                  <a:lnTo>
                    <a:pt x="2115019" y="1748780"/>
                  </a:lnTo>
                  <a:lnTo>
                    <a:pt x="2123658" y="1750581"/>
                  </a:lnTo>
                  <a:lnTo>
                    <a:pt x="2132296" y="1740139"/>
                  </a:lnTo>
                  <a:lnTo>
                    <a:pt x="2142224" y="1730208"/>
                  </a:lnTo>
                  <a:lnTo>
                    <a:pt x="2158528" y="1722416"/>
                  </a:lnTo>
                  <a:lnTo>
                    <a:pt x="2173689" y="1719256"/>
                  </a:lnTo>
                  <a:lnTo>
                    <a:pt x="2208604" y="1712415"/>
                  </a:lnTo>
                  <a:lnTo>
                    <a:pt x="2208604" y="1705574"/>
                  </a:lnTo>
                  <a:close/>
                  <a:moveTo>
                    <a:pt x="3158491" y="1695132"/>
                  </a:moveTo>
                  <a:lnTo>
                    <a:pt x="3151652" y="1698733"/>
                  </a:lnTo>
                  <a:lnTo>
                    <a:pt x="3151652" y="1700173"/>
                  </a:lnTo>
                  <a:lnTo>
                    <a:pt x="3156691" y="1698733"/>
                  </a:lnTo>
                  <a:close/>
                  <a:moveTo>
                    <a:pt x="8209634" y="1694803"/>
                  </a:moveTo>
                  <a:lnTo>
                    <a:pt x="8204233" y="1698404"/>
                  </a:lnTo>
                  <a:lnTo>
                    <a:pt x="8188750" y="1705246"/>
                  </a:lnTo>
                  <a:lnTo>
                    <a:pt x="8191991" y="1707047"/>
                  </a:lnTo>
                  <a:lnTo>
                    <a:pt x="8197392" y="1703445"/>
                  </a:lnTo>
                  <a:lnTo>
                    <a:pt x="8204233" y="1699844"/>
                  </a:lnTo>
                  <a:close/>
                  <a:moveTo>
                    <a:pt x="9636208" y="1693002"/>
                  </a:moveTo>
                  <a:lnTo>
                    <a:pt x="9546192" y="1783028"/>
                  </a:lnTo>
                  <a:lnTo>
                    <a:pt x="9443934" y="1878456"/>
                  </a:lnTo>
                  <a:lnTo>
                    <a:pt x="9459417" y="1868013"/>
                  </a:lnTo>
                  <a:lnTo>
                    <a:pt x="9501184" y="1834883"/>
                  </a:lnTo>
                  <a:lnTo>
                    <a:pt x="9546192" y="1797072"/>
                  </a:lnTo>
                  <a:lnTo>
                    <a:pt x="9592641" y="1755660"/>
                  </a:lnTo>
                  <a:lnTo>
                    <a:pt x="9639809" y="1710287"/>
                  </a:lnTo>
                  <a:lnTo>
                    <a:pt x="9638009" y="1701645"/>
                  </a:lnTo>
                  <a:close/>
                  <a:moveTo>
                    <a:pt x="2061387" y="1691532"/>
                  </a:moveTo>
                  <a:lnTo>
                    <a:pt x="2050949" y="1696933"/>
                  </a:lnTo>
                  <a:lnTo>
                    <a:pt x="2059588" y="1696933"/>
                  </a:lnTo>
                  <a:close/>
                  <a:moveTo>
                    <a:pt x="617660" y="1689732"/>
                  </a:moveTo>
                  <a:lnTo>
                    <a:pt x="562589" y="1721056"/>
                  </a:lnTo>
                  <a:lnTo>
                    <a:pt x="566188" y="1719256"/>
                  </a:lnTo>
                  <a:lnTo>
                    <a:pt x="583466" y="1714215"/>
                  </a:lnTo>
                  <a:lnTo>
                    <a:pt x="595344" y="1707374"/>
                  </a:lnTo>
                  <a:lnTo>
                    <a:pt x="598943" y="1707374"/>
                  </a:lnTo>
                  <a:close/>
                  <a:moveTo>
                    <a:pt x="3383815" y="1682891"/>
                  </a:moveTo>
                  <a:lnTo>
                    <a:pt x="3309307" y="1710615"/>
                  </a:lnTo>
                  <a:lnTo>
                    <a:pt x="3316146" y="1712415"/>
                  </a:lnTo>
                  <a:lnTo>
                    <a:pt x="3328384" y="1712415"/>
                  </a:lnTo>
                  <a:lnTo>
                    <a:pt x="3338822" y="1710615"/>
                  </a:lnTo>
                  <a:lnTo>
                    <a:pt x="3349261" y="1705574"/>
                  </a:lnTo>
                  <a:lnTo>
                    <a:pt x="3359339" y="1696933"/>
                  </a:lnTo>
                  <a:lnTo>
                    <a:pt x="3371577" y="1688291"/>
                  </a:lnTo>
                  <a:close/>
                  <a:moveTo>
                    <a:pt x="1896894" y="1681090"/>
                  </a:moveTo>
                  <a:lnTo>
                    <a:pt x="1770554" y="1745540"/>
                  </a:lnTo>
                  <a:lnTo>
                    <a:pt x="1812308" y="1733298"/>
                  </a:lnTo>
                  <a:lnTo>
                    <a:pt x="1827785" y="1729698"/>
                  </a:lnTo>
                  <a:lnTo>
                    <a:pt x="1841463" y="1726457"/>
                  </a:lnTo>
                  <a:lnTo>
                    <a:pt x="1850102" y="1716016"/>
                  </a:lnTo>
                  <a:lnTo>
                    <a:pt x="1860540" y="1705574"/>
                  </a:lnTo>
                  <a:lnTo>
                    <a:pt x="1865579" y="1701973"/>
                  </a:lnTo>
                  <a:lnTo>
                    <a:pt x="1872778" y="1700173"/>
                  </a:lnTo>
                  <a:lnTo>
                    <a:pt x="1877817" y="1698733"/>
                  </a:lnTo>
                  <a:lnTo>
                    <a:pt x="1886456" y="1700173"/>
                  </a:lnTo>
                  <a:lnTo>
                    <a:pt x="1888255" y="1698733"/>
                  </a:lnTo>
                  <a:lnTo>
                    <a:pt x="1893295" y="1686491"/>
                  </a:lnTo>
                  <a:close/>
                  <a:moveTo>
                    <a:pt x="3203844" y="1677850"/>
                  </a:moveTo>
                  <a:lnTo>
                    <a:pt x="3191606" y="1682891"/>
                  </a:lnTo>
                  <a:lnTo>
                    <a:pt x="3193406" y="1682891"/>
                  </a:lnTo>
                  <a:lnTo>
                    <a:pt x="3198445" y="1681090"/>
                  </a:lnTo>
                  <a:close/>
                  <a:moveTo>
                    <a:pt x="486281" y="1677850"/>
                  </a:moveTo>
                  <a:lnTo>
                    <a:pt x="448127" y="1689732"/>
                  </a:lnTo>
                  <a:lnTo>
                    <a:pt x="436249" y="1696933"/>
                  </a:lnTo>
                  <a:lnTo>
                    <a:pt x="431210" y="1700173"/>
                  </a:lnTo>
                  <a:lnTo>
                    <a:pt x="427611" y="1705574"/>
                  </a:lnTo>
                  <a:lnTo>
                    <a:pt x="443088" y="1700173"/>
                  </a:lnTo>
                  <a:lnTo>
                    <a:pt x="456766" y="1693332"/>
                  </a:lnTo>
                  <a:lnTo>
                    <a:pt x="472604" y="1686491"/>
                  </a:lnTo>
                  <a:close/>
                  <a:moveTo>
                    <a:pt x="6230000" y="1674587"/>
                  </a:moveTo>
                  <a:lnTo>
                    <a:pt x="6216320" y="1683226"/>
                  </a:lnTo>
                  <a:lnTo>
                    <a:pt x="6219920" y="1681426"/>
                  </a:lnTo>
                  <a:close/>
                  <a:moveTo>
                    <a:pt x="1912372" y="1672449"/>
                  </a:moveTo>
                  <a:lnTo>
                    <a:pt x="1901933" y="1677850"/>
                  </a:lnTo>
                  <a:lnTo>
                    <a:pt x="1903733" y="1677850"/>
                  </a:lnTo>
                  <a:lnTo>
                    <a:pt x="1910572" y="1676050"/>
                  </a:lnTo>
                  <a:close/>
                  <a:moveTo>
                    <a:pt x="4550535" y="1668076"/>
                  </a:moveTo>
                  <a:lnTo>
                    <a:pt x="4531815" y="1685355"/>
                  </a:lnTo>
                  <a:lnTo>
                    <a:pt x="4523174" y="1697594"/>
                  </a:lnTo>
                  <a:lnTo>
                    <a:pt x="4510934" y="1711273"/>
                  </a:lnTo>
                  <a:lnTo>
                    <a:pt x="4521374" y="1702634"/>
                  </a:lnTo>
                  <a:lnTo>
                    <a:pt x="4531815" y="1692194"/>
                  </a:lnTo>
                  <a:lnTo>
                    <a:pt x="4541895" y="1679955"/>
                  </a:lnTo>
                  <a:close/>
                  <a:moveTo>
                    <a:pt x="3423409" y="1665608"/>
                  </a:moveTo>
                  <a:lnTo>
                    <a:pt x="3422756" y="1666605"/>
                  </a:lnTo>
                  <a:lnTo>
                    <a:pt x="3393964" y="1678305"/>
                  </a:lnTo>
                  <a:lnTo>
                    <a:pt x="3388854" y="1679650"/>
                  </a:lnTo>
                  <a:lnTo>
                    <a:pt x="3390654" y="1679650"/>
                  </a:lnTo>
                  <a:lnTo>
                    <a:pt x="3393964" y="1678305"/>
                  </a:lnTo>
                  <a:lnTo>
                    <a:pt x="3402532" y="1676050"/>
                  </a:lnTo>
                  <a:lnTo>
                    <a:pt x="3416570" y="1676050"/>
                  </a:lnTo>
                  <a:lnTo>
                    <a:pt x="3422756" y="1666605"/>
                  </a:lnTo>
                  <a:lnTo>
                    <a:pt x="3425208" y="1665608"/>
                  </a:lnTo>
                  <a:close/>
                  <a:moveTo>
                    <a:pt x="2298590" y="1660567"/>
                  </a:moveTo>
                  <a:lnTo>
                    <a:pt x="2289951" y="1663808"/>
                  </a:lnTo>
                  <a:lnTo>
                    <a:pt x="2215443" y="1696933"/>
                  </a:lnTo>
                  <a:lnTo>
                    <a:pt x="2222282" y="1696933"/>
                  </a:lnTo>
                  <a:lnTo>
                    <a:pt x="2243159" y="1688291"/>
                  </a:lnTo>
                  <a:lnTo>
                    <a:pt x="2262235" y="1679650"/>
                  </a:lnTo>
                  <a:lnTo>
                    <a:pt x="2281312" y="1671009"/>
                  </a:lnTo>
                  <a:close/>
                  <a:moveTo>
                    <a:pt x="5998153" y="1648670"/>
                  </a:moveTo>
                  <a:lnTo>
                    <a:pt x="5959992" y="1672787"/>
                  </a:lnTo>
                  <a:lnTo>
                    <a:pt x="5922191" y="1695464"/>
                  </a:lnTo>
                  <a:lnTo>
                    <a:pt x="5909951" y="1704103"/>
                  </a:lnTo>
                  <a:lnTo>
                    <a:pt x="5925431" y="1698704"/>
                  </a:lnTo>
                  <a:lnTo>
                    <a:pt x="5946312" y="1690065"/>
                  </a:lnTo>
                  <a:lnTo>
                    <a:pt x="5967193" y="1678186"/>
                  </a:lnTo>
                  <a:lnTo>
                    <a:pt x="5982673" y="1664148"/>
                  </a:lnTo>
                  <a:close/>
                  <a:moveTo>
                    <a:pt x="4581857" y="1642157"/>
                  </a:moveTo>
                  <a:lnTo>
                    <a:pt x="4571416" y="1650797"/>
                  </a:lnTo>
                  <a:lnTo>
                    <a:pt x="4580057" y="1647197"/>
                  </a:lnTo>
                  <a:close/>
                  <a:moveTo>
                    <a:pt x="8384265" y="1641148"/>
                  </a:moveTo>
                  <a:lnTo>
                    <a:pt x="8315133" y="1698404"/>
                  </a:lnTo>
                  <a:lnTo>
                    <a:pt x="8247801" y="1752059"/>
                  </a:lnTo>
                  <a:lnTo>
                    <a:pt x="8178308" y="1807515"/>
                  </a:lnTo>
                  <a:lnTo>
                    <a:pt x="8188750" y="1800313"/>
                  </a:lnTo>
                  <a:lnTo>
                    <a:pt x="8199192" y="1795272"/>
                  </a:lnTo>
                  <a:lnTo>
                    <a:pt x="8211074" y="1791671"/>
                  </a:lnTo>
                  <a:lnTo>
                    <a:pt x="8225117" y="1790230"/>
                  </a:lnTo>
                  <a:lnTo>
                    <a:pt x="8230158" y="1776186"/>
                  </a:lnTo>
                  <a:lnTo>
                    <a:pt x="8239159" y="1765743"/>
                  </a:lnTo>
                  <a:lnTo>
                    <a:pt x="8249241" y="1758901"/>
                  </a:lnTo>
                  <a:lnTo>
                    <a:pt x="8263284" y="1753860"/>
                  </a:lnTo>
                  <a:lnTo>
                    <a:pt x="8284167" y="1748458"/>
                  </a:lnTo>
                  <a:lnTo>
                    <a:pt x="8292809" y="1745217"/>
                  </a:lnTo>
                  <a:lnTo>
                    <a:pt x="8301450" y="1739816"/>
                  </a:lnTo>
                  <a:lnTo>
                    <a:pt x="8308292" y="1732974"/>
                  </a:lnTo>
                  <a:lnTo>
                    <a:pt x="8321974" y="1718930"/>
                  </a:lnTo>
                  <a:lnTo>
                    <a:pt x="8327015" y="1712088"/>
                  </a:lnTo>
                  <a:lnTo>
                    <a:pt x="8334216" y="1703445"/>
                  </a:lnTo>
                  <a:lnTo>
                    <a:pt x="8342858" y="1693002"/>
                  </a:lnTo>
                  <a:lnTo>
                    <a:pt x="8355100" y="1684360"/>
                  </a:lnTo>
                  <a:lnTo>
                    <a:pt x="8366982" y="1679319"/>
                  </a:lnTo>
                  <a:lnTo>
                    <a:pt x="8379224" y="1673917"/>
                  </a:lnTo>
                  <a:lnTo>
                    <a:pt x="8381024" y="1656632"/>
                  </a:lnTo>
                  <a:close/>
                  <a:moveTo>
                    <a:pt x="3099821" y="1639684"/>
                  </a:moveTo>
                  <a:lnTo>
                    <a:pt x="3004436" y="1676050"/>
                  </a:lnTo>
                  <a:lnTo>
                    <a:pt x="2911211" y="1710615"/>
                  </a:lnTo>
                  <a:lnTo>
                    <a:pt x="2911211" y="1719256"/>
                  </a:lnTo>
                  <a:lnTo>
                    <a:pt x="2958004" y="1700173"/>
                  </a:lnTo>
                  <a:lnTo>
                    <a:pt x="3009835" y="1681090"/>
                  </a:lnTo>
                  <a:lnTo>
                    <a:pt x="3030352" y="1674249"/>
                  </a:lnTo>
                  <a:lnTo>
                    <a:pt x="3053028" y="1665608"/>
                  </a:lnTo>
                  <a:lnTo>
                    <a:pt x="3075705" y="1653726"/>
                  </a:lnTo>
                  <a:close/>
                  <a:moveTo>
                    <a:pt x="3506555" y="1634643"/>
                  </a:moveTo>
                  <a:lnTo>
                    <a:pt x="3457963" y="1653726"/>
                  </a:lnTo>
                  <a:lnTo>
                    <a:pt x="3470201" y="1651926"/>
                  </a:lnTo>
                  <a:lnTo>
                    <a:pt x="3482439" y="1648326"/>
                  </a:lnTo>
                  <a:lnTo>
                    <a:pt x="3492877" y="1643285"/>
                  </a:lnTo>
                  <a:lnTo>
                    <a:pt x="3503316" y="1638244"/>
                  </a:lnTo>
                  <a:close/>
                  <a:moveTo>
                    <a:pt x="9388844" y="1629264"/>
                  </a:moveTo>
                  <a:lnTo>
                    <a:pt x="9348877" y="1665275"/>
                  </a:lnTo>
                  <a:lnTo>
                    <a:pt x="9300268" y="1707047"/>
                  </a:lnTo>
                  <a:lnTo>
                    <a:pt x="9250219" y="1748458"/>
                  </a:lnTo>
                  <a:lnTo>
                    <a:pt x="9194769" y="1788430"/>
                  </a:lnTo>
                  <a:lnTo>
                    <a:pt x="9137519" y="1828041"/>
                  </a:lnTo>
                  <a:lnTo>
                    <a:pt x="9137519" y="1834883"/>
                  </a:lnTo>
                  <a:lnTo>
                    <a:pt x="9137519" y="1838484"/>
                  </a:lnTo>
                  <a:lnTo>
                    <a:pt x="9141120" y="1847127"/>
                  </a:lnTo>
                  <a:lnTo>
                    <a:pt x="9149761" y="1843886"/>
                  </a:lnTo>
                  <a:lnTo>
                    <a:pt x="9158403" y="1838484"/>
                  </a:lnTo>
                  <a:lnTo>
                    <a:pt x="9163444" y="1831642"/>
                  </a:lnTo>
                  <a:lnTo>
                    <a:pt x="9168485" y="1826241"/>
                  </a:lnTo>
                  <a:lnTo>
                    <a:pt x="9180727" y="1808956"/>
                  </a:lnTo>
                  <a:lnTo>
                    <a:pt x="9194769" y="1797072"/>
                  </a:lnTo>
                  <a:lnTo>
                    <a:pt x="9212053" y="1788430"/>
                  </a:lnTo>
                  <a:lnTo>
                    <a:pt x="9229336" y="1781588"/>
                  </a:lnTo>
                  <a:lnTo>
                    <a:pt x="9239777" y="1769344"/>
                  </a:lnTo>
                  <a:lnTo>
                    <a:pt x="9252020" y="1753860"/>
                  </a:lnTo>
                  <a:lnTo>
                    <a:pt x="9267503" y="1738015"/>
                  </a:lnTo>
                  <a:lnTo>
                    <a:pt x="9288026" y="1722531"/>
                  </a:lnTo>
                  <a:lnTo>
                    <a:pt x="9291627" y="1718930"/>
                  </a:lnTo>
                  <a:lnTo>
                    <a:pt x="9322592" y="1691202"/>
                  </a:lnTo>
                  <a:lnTo>
                    <a:pt x="9350677" y="1665275"/>
                  </a:lnTo>
                  <a:close/>
                  <a:moveTo>
                    <a:pt x="8117818" y="1620622"/>
                  </a:moveTo>
                  <a:lnTo>
                    <a:pt x="7946427" y="1743417"/>
                  </a:lnTo>
                  <a:lnTo>
                    <a:pt x="7941026" y="1753860"/>
                  </a:lnTo>
                  <a:lnTo>
                    <a:pt x="7934185" y="1762502"/>
                  </a:lnTo>
                  <a:lnTo>
                    <a:pt x="7927344" y="1771145"/>
                  </a:lnTo>
                  <a:lnTo>
                    <a:pt x="7918702" y="1777987"/>
                  </a:lnTo>
                  <a:lnTo>
                    <a:pt x="7902859" y="1791671"/>
                  </a:lnTo>
                  <a:lnTo>
                    <a:pt x="7885936" y="1802114"/>
                  </a:lnTo>
                  <a:lnTo>
                    <a:pt x="7873694" y="1814357"/>
                  </a:lnTo>
                  <a:lnTo>
                    <a:pt x="7865053" y="1823000"/>
                  </a:lnTo>
                  <a:lnTo>
                    <a:pt x="7858211" y="1829842"/>
                  </a:lnTo>
                  <a:lnTo>
                    <a:pt x="7854611" y="1836684"/>
                  </a:lnTo>
                  <a:lnTo>
                    <a:pt x="7854611" y="1845326"/>
                  </a:lnTo>
                  <a:lnTo>
                    <a:pt x="7865053" y="1840285"/>
                  </a:lnTo>
                  <a:lnTo>
                    <a:pt x="7877295" y="1833443"/>
                  </a:lnTo>
                  <a:lnTo>
                    <a:pt x="7885936" y="1826241"/>
                  </a:lnTo>
                  <a:lnTo>
                    <a:pt x="7894218" y="1815798"/>
                  </a:lnTo>
                  <a:lnTo>
                    <a:pt x="7908260" y="1802114"/>
                  </a:lnTo>
                  <a:lnTo>
                    <a:pt x="7923743" y="1790230"/>
                  </a:lnTo>
                  <a:lnTo>
                    <a:pt x="7941026" y="1781588"/>
                  </a:lnTo>
                  <a:lnTo>
                    <a:pt x="7960110" y="1772945"/>
                  </a:lnTo>
                  <a:lnTo>
                    <a:pt x="7967311" y="1757101"/>
                  </a:lnTo>
                  <a:lnTo>
                    <a:pt x="7975952" y="1741616"/>
                  </a:lnTo>
                  <a:lnTo>
                    <a:pt x="7984594" y="1727932"/>
                  </a:lnTo>
                  <a:lnTo>
                    <a:pt x="7995036" y="1715689"/>
                  </a:lnTo>
                  <a:lnTo>
                    <a:pt x="8012319" y="1701645"/>
                  </a:lnTo>
                  <a:lnTo>
                    <a:pt x="8029602" y="1687961"/>
                  </a:lnTo>
                  <a:lnTo>
                    <a:pt x="8048325" y="1675718"/>
                  </a:lnTo>
                  <a:lnTo>
                    <a:pt x="8062368" y="1663474"/>
                  </a:lnTo>
                  <a:lnTo>
                    <a:pt x="8079651" y="1649790"/>
                  </a:lnTo>
                  <a:lnTo>
                    <a:pt x="8098734" y="1636106"/>
                  </a:lnTo>
                  <a:close/>
                  <a:moveTo>
                    <a:pt x="4888229" y="1604000"/>
                  </a:moveTo>
                  <a:lnTo>
                    <a:pt x="4886429" y="1605800"/>
                  </a:lnTo>
                  <a:lnTo>
                    <a:pt x="4888229" y="1605800"/>
                  </a:lnTo>
                  <a:close/>
                  <a:moveTo>
                    <a:pt x="8308292" y="1599736"/>
                  </a:moveTo>
                  <a:lnTo>
                    <a:pt x="8294249" y="1606578"/>
                  </a:lnTo>
                  <a:lnTo>
                    <a:pt x="8280567" y="1618821"/>
                  </a:lnTo>
                  <a:lnTo>
                    <a:pt x="8263284" y="1637907"/>
                  </a:lnTo>
                  <a:lnTo>
                    <a:pt x="8270125" y="1636106"/>
                  </a:lnTo>
                  <a:lnTo>
                    <a:pt x="8278766" y="1634306"/>
                  </a:lnTo>
                  <a:lnTo>
                    <a:pt x="8287408" y="1625663"/>
                  </a:lnTo>
                  <a:lnTo>
                    <a:pt x="8292809" y="1620622"/>
                  </a:lnTo>
                  <a:lnTo>
                    <a:pt x="8294249" y="1615220"/>
                  </a:lnTo>
                  <a:lnTo>
                    <a:pt x="8297850" y="1608378"/>
                  </a:lnTo>
                  <a:close/>
                  <a:moveTo>
                    <a:pt x="7339913" y="1593237"/>
                  </a:moveTo>
                  <a:lnTo>
                    <a:pt x="7286272" y="1633192"/>
                  </a:lnTo>
                  <a:lnTo>
                    <a:pt x="7237670" y="1667748"/>
                  </a:lnTo>
                  <a:lnTo>
                    <a:pt x="7190869" y="1697264"/>
                  </a:lnTo>
                  <a:lnTo>
                    <a:pt x="7146228" y="1723181"/>
                  </a:lnTo>
                  <a:lnTo>
                    <a:pt x="7097626" y="1750897"/>
                  </a:lnTo>
                  <a:lnTo>
                    <a:pt x="7049025" y="1780414"/>
                  </a:lnTo>
                  <a:lnTo>
                    <a:pt x="7002223" y="1811370"/>
                  </a:lnTo>
                  <a:lnTo>
                    <a:pt x="6953622" y="1845925"/>
                  </a:lnTo>
                  <a:lnTo>
                    <a:pt x="6962622" y="1868602"/>
                  </a:lnTo>
                  <a:lnTo>
                    <a:pt x="7043985" y="1802731"/>
                  </a:lnTo>
                  <a:lnTo>
                    <a:pt x="7087186" y="1769975"/>
                  </a:lnTo>
                  <a:lnTo>
                    <a:pt x="7130387" y="1738659"/>
                  </a:lnTo>
                  <a:lnTo>
                    <a:pt x="7182229" y="1704103"/>
                  </a:lnTo>
                  <a:lnTo>
                    <a:pt x="7235870" y="1670987"/>
                  </a:lnTo>
                  <a:lnTo>
                    <a:pt x="7288072" y="1638231"/>
                  </a:lnTo>
                  <a:lnTo>
                    <a:pt x="7339913" y="1607275"/>
                  </a:lnTo>
                  <a:lnTo>
                    <a:pt x="7339913" y="1600436"/>
                  </a:lnTo>
                  <a:close/>
                  <a:moveTo>
                    <a:pt x="4640899" y="1590321"/>
                  </a:moveTo>
                  <a:lnTo>
                    <a:pt x="4626858" y="1602200"/>
                  </a:lnTo>
                  <a:lnTo>
                    <a:pt x="4604538" y="1621279"/>
                  </a:lnTo>
                  <a:lnTo>
                    <a:pt x="4609578" y="1619839"/>
                  </a:lnTo>
                  <a:lnTo>
                    <a:pt x="4640899" y="1604000"/>
                  </a:lnTo>
                  <a:close/>
                  <a:moveTo>
                    <a:pt x="7111307" y="1561921"/>
                  </a:moveTo>
                  <a:lnTo>
                    <a:pt x="7109507" y="1563721"/>
                  </a:lnTo>
                  <a:lnTo>
                    <a:pt x="7111307" y="1563721"/>
                  </a:lnTo>
                  <a:close/>
                  <a:moveTo>
                    <a:pt x="1822746" y="1539229"/>
                  </a:moveTo>
                  <a:lnTo>
                    <a:pt x="1727362" y="1587836"/>
                  </a:lnTo>
                  <a:lnTo>
                    <a:pt x="1630177" y="1632843"/>
                  </a:lnTo>
                  <a:lnTo>
                    <a:pt x="1557829" y="1665608"/>
                  </a:lnTo>
                  <a:lnTo>
                    <a:pt x="1486560" y="1701973"/>
                  </a:lnTo>
                  <a:lnTo>
                    <a:pt x="1417451" y="1740139"/>
                  </a:lnTo>
                  <a:lnTo>
                    <a:pt x="1351582" y="1780105"/>
                  </a:lnTo>
                  <a:lnTo>
                    <a:pt x="1356981" y="1788746"/>
                  </a:lnTo>
                  <a:lnTo>
                    <a:pt x="1360221" y="1799188"/>
                  </a:lnTo>
                  <a:lnTo>
                    <a:pt x="1360221" y="1802428"/>
                  </a:lnTo>
                  <a:lnTo>
                    <a:pt x="1362020" y="1812870"/>
                  </a:lnTo>
                  <a:lnTo>
                    <a:pt x="1393335" y="1797388"/>
                  </a:lnTo>
                  <a:lnTo>
                    <a:pt x="1424290" y="1780105"/>
                  </a:lnTo>
                  <a:lnTo>
                    <a:pt x="1445167" y="1766063"/>
                  </a:lnTo>
                  <a:lnTo>
                    <a:pt x="1464244" y="1754181"/>
                  </a:lnTo>
                  <a:lnTo>
                    <a:pt x="1479721" y="1743740"/>
                  </a:lnTo>
                  <a:lnTo>
                    <a:pt x="1491959" y="1731498"/>
                  </a:lnTo>
                  <a:lnTo>
                    <a:pt x="1496998" y="1726457"/>
                  </a:lnTo>
                  <a:lnTo>
                    <a:pt x="1502398" y="1726457"/>
                  </a:lnTo>
                  <a:lnTo>
                    <a:pt x="1507437" y="1726457"/>
                  </a:lnTo>
                  <a:lnTo>
                    <a:pt x="1511036" y="1722857"/>
                  </a:lnTo>
                  <a:lnTo>
                    <a:pt x="1517875" y="1719256"/>
                  </a:lnTo>
                  <a:lnTo>
                    <a:pt x="1524714" y="1716016"/>
                  </a:lnTo>
                  <a:lnTo>
                    <a:pt x="1533353" y="1716016"/>
                  </a:lnTo>
                  <a:lnTo>
                    <a:pt x="1540551" y="1717816"/>
                  </a:lnTo>
                  <a:lnTo>
                    <a:pt x="1568267" y="1689732"/>
                  </a:lnTo>
                  <a:lnTo>
                    <a:pt x="1581945" y="1677850"/>
                  </a:lnTo>
                  <a:lnTo>
                    <a:pt x="1599222" y="1665608"/>
                  </a:lnTo>
                  <a:lnTo>
                    <a:pt x="1619739" y="1651926"/>
                  </a:lnTo>
                  <a:lnTo>
                    <a:pt x="1642415" y="1638244"/>
                  </a:lnTo>
                  <a:lnTo>
                    <a:pt x="1663292" y="1626002"/>
                  </a:lnTo>
                  <a:lnTo>
                    <a:pt x="1684168" y="1617361"/>
                  </a:lnTo>
                  <a:lnTo>
                    <a:pt x="1723762" y="1598278"/>
                  </a:lnTo>
                  <a:lnTo>
                    <a:pt x="1763716" y="1579195"/>
                  </a:lnTo>
                  <a:lnTo>
                    <a:pt x="1766955" y="1577395"/>
                  </a:lnTo>
                  <a:lnTo>
                    <a:pt x="1793231" y="1561913"/>
                  </a:lnTo>
                  <a:lnTo>
                    <a:pt x="1815547" y="1546070"/>
                  </a:lnTo>
                  <a:close/>
                  <a:moveTo>
                    <a:pt x="8386065" y="1537078"/>
                  </a:moveTo>
                  <a:lnTo>
                    <a:pt x="8368782" y="1552922"/>
                  </a:lnTo>
                  <a:lnTo>
                    <a:pt x="8346098" y="1573448"/>
                  </a:lnTo>
                  <a:lnTo>
                    <a:pt x="8353299" y="1568407"/>
                  </a:lnTo>
                  <a:lnTo>
                    <a:pt x="8365181" y="1563005"/>
                  </a:lnTo>
                  <a:lnTo>
                    <a:pt x="8374183" y="1557964"/>
                  </a:lnTo>
                  <a:lnTo>
                    <a:pt x="8379224" y="1551122"/>
                  </a:lnTo>
                  <a:lnTo>
                    <a:pt x="8382825" y="1545720"/>
                  </a:lnTo>
                  <a:close/>
                  <a:moveTo>
                    <a:pt x="1668331" y="1535989"/>
                  </a:moveTo>
                  <a:lnTo>
                    <a:pt x="1670131" y="1537429"/>
                  </a:lnTo>
                  <a:lnTo>
                    <a:pt x="1670131" y="1535989"/>
                  </a:lnTo>
                  <a:close/>
                  <a:moveTo>
                    <a:pt x="1988680" y="1534189"/>
                  </a:moveTo>
                  <a:lnTo>
                    <a:pt x="1895095" y="1591437"/>
                  </a:lnTo>
                  <a:lnTo>
                    <a:pt x="1803309" y="1641484"/>
                  </a:lnTo>
                  <a:lnTo>
                    <a:pt x="1832824" y="1634643"/>
                  </a:lnTo>
                  <a:lnTo>
                    <a:pt x="1865579" y="1627802"/>
                  </a:lnTo>
                  <a:lnTo>
                    <a:pt x="1872778" y="1615561"/>
                  </a:lnTo>
                  <a:lnTo>
                    <a:pt x="1876017" y="1608720"/>
                  </a:lnTo>
                  <a:lnTo>
                    <a:pt x="1881417" y="1603319"/>
                  </a:lnTo>
                  <a:lnTo>
                    <a:pt x="1888255" y="1596478"/>
                  </a:lnTo>
                  <a:lnTo>
                    <a:pt x="1895095" y="1592877"/>
                  </a:lnTo>
                  <a:lnTo>
                    <a:pt x="1905533" y="1589637"/>
                  </a:lnTo>
                  <a:lnTo>
                    <a:pt x="1915971" y="1589637"/>
                  </a:lnTo>
                  <a:lnTo>
                    <a:pt x="1926409" y="1587836"/>
                  </a:lnTo>
                  <a:lnTo>
                    <a:pt x="1935048" y="1584236"/>
                  </a:lnTo>
                  <a:lnTo>
                    <a:pt x="1941887" y="1577395"/>
                  </a:lnTo>
                  <a:lnTo>
                    <a:pt x="1948726" y="1568754"/>
                  </a:lnTo>
                  <a:lnTo>
                    <a:pt x="1959164" y="1560112"/>
                  </a:lnTo>
                  <a:lnTo>
                    <a:pt x="1971402" y="1551471"/>
                  </a:lnTo>
                  <a:lnTo>
                    <a:pt x="1983640" y="1542830"/>
                  </a:lnTo>
                  <a:lnTo>
                    <a:pt x="1997318" y="1534189"/>
                  </a:lnTo>
                  <a:close/>
                  <a:moveTo>
                    <a:pt x="8398307" y="1523394"/>
                  </a:moveTo>
                  <a:lnTo>
                    <a:pt x="8387866" y="1535637"/>
                  </a:lnTo>
                  <a:lnTo>
                    <a:pt x="8396507" y="1535637"/>
                  </a:lnTo>
                  <a:lnTo>
                    <a:pt x="8400108" y="1535637"/>
                  </a:lnTo>
                  <a:close/>
                  <a:moveTo>
                    <a:pt x="7929144" y="1523394"/>
                  </a:moveTo>
                  <a:lnTo>
                    <a:pt x="7899619" y="1542479"/>
                  </a:lnTo>
                  <a:lnTo>
                    <a:pt x="7899619" y="1544280"/>
                  </a:lnTo>
                  <a:lnTo>
                    <a:pt x="7910061" y="1538878"/>
                  </a:lnTo>
                  <a:lnTo>
                    <a:pt x="7920142" y="1535637"/>
                  </a:lnTo>
                  <a:close/>
                  <a:moveTo>
                    <a:pt x="4723702" y="1519045"/>
                  </a:moveTo>
                  <a:lnTo>
                    <a:pt x="4704622" y="1534884"/>
                  </a:lnTo>
                  <a:lnTo>
                    <a:pt x="4715062" y="1533085"/>
                  </a:lnTo>
                  <a:close/>
                  <a:moveTo>
                    <a:pt x="5759466" y="1517287"/>
                  </a:moveTo>
                  <a:lnTo>
                    <a:pt x="5749026" y="1518726"/>
                  </a:lnTo>
                  <a:lnTo>
                    <a:pt x="5749026" y="1524126"/>
                  </a:lnTo>
                  <a:close/>
                  <a:moveTo>
                    <a:pt x="4424170" y="1515806"/>
                  </a:moveTo>
                  <a:lnTo>
                    <a:pt x="4422370" y="1526245"/>
                  </a:lnTo>
                  <a:lnTo>
                    <a:pt x="4420930" y="1536324"/>
                  </a:lnTo>
                  <a:lnTo>
                    <a:pt x="4432811" y="1534884"/>
                  </a:lnTo>
                  <a:lnTo>
                    <a:pt x="4427771" y="1526245"/>
                  </a:lnTo>
                  <a:close/>
                  <a:moveTo>
                    <a:pt x="2457684" y="1508265"/>
                  </a:moveTo>
                  <a:lnTo>
                    <a:pt x="2367699" y="1553271"/>
                  </a:lnTo>
                  <a:lnTo>
                    <a:pt x="2369498" y="1553271"/>
                  </a:lnTo>
                  <a:lnTo>
                    <a:pt x="2383176" y="1558312"/>
                  </a:lnTo>
                  <a:lnTo>
                    <a:pt x="2390375" y="1563353"/>
                  </a:lnTo>
                  <a:lnTo>
                    <a:pt x="2397213" y="1568754"/>
                  </a:lnTo>
                  <a:lnTo>
                    <a:pt x="2400813" y="1573794"/>
                  </a:lnTo>
                  <a:lnTo>
                    <a:pt x="2402253" y="1580995"/>
                  </a:lnTo>
                  <a:lnTo>
                    <a:pt x="2405852" y="1591437"/>
                  </a:lnTo>
                  <a:lnTo>
                    <a:pt x="2405852" y="1600078"/>
                  </a:lnTo>
                  <a:lnTo>
                    <a:pt x="2405852" y="1605119"/>
                  </a:lnTo>
                  <a:lnTo>
                    <a:pt x="2414491" y="1601879"/>
                  </a:lnTo>
                  <a:lnTo>
                    <a:pt x="2421330" y="1610520"/>
                  </a:lnTo>
                  <a:lnTo>
                    <a:pt x="2426369" y="1589637"/>
                  </a:lnTo>
                  <a:lnTo>
                    <a:pt x="2431768" y="1570554"/>
                  </a:lnTo>
                  <a:lnTo>
                    <a:pt x="2445446" y="1537429"/>
                  </a:lnTo>
                  <a:close/>
                  <a:moveTo>
                    <a:pt x="796191" y="1502864"/>
                  </a:moveTo>
                  <a:lnTo>
                    <a:pt x="735721" y="1535989"/>
                  </a:lnTo>
                  <a:lnTo>
                    <a:pt x="680290" y="1566953"/>
                  </a:lnTo>
                  <a:lnTo>
                    <a:pt x="610821" y="1608720"/>
                  </a:lnTo>
                  <a:lnTo>
                    <a:pt x="634937" y="1605119"/>
                  </a:lnTo>
                  <a:lnTo>
                    <a:pt x="647175" y="1594678"/>
                  </a:lnTo>
                  <a:lnTo>
                    <a:pt x="659413" y="1586036"/>
                  </a:lnTo>
                  <a:lnTo>
                    <a:pt x="685329" y="1568754"/>
                  </a:lnTo>
                  <a:lnTo>
                    <a:pt x="716644" y="1551471"/>
                  </a:lnTo>
                  <a:lnTo>
                    <a:pt x="744360" y="1537429"/>
                  </a:lnTo>
                  <a:lnTo>
                    <a:pt x="769916" y="1520146"/>
                  </a:lnTo>
                  <a:close/>
                  <a:moveTo>
                    <a:pt x="3108459" y="1499623"/>
                  </a:moveTo>
                  <a:lnTo>
                    <a:pt x="3101621" y="1502864"/>
                  </a:lnTo>
                  <a:lnTo>
                    <a:pt x="3103420" y="1502864"/>
                  </a:lnTo>
                  <a:close/>
                  <a:moveTo>
                    <a:pt x="9641249" y="1497466"/>
                  </a:moveTo>
                  <a:lnTo>
                    <a:pt x="9578958" y="1563005"/>
                  </a:lnTo>
                  <a:lnTo>
                    <a:pt x="9522068" y="1622062"/>
                  </a:lnTo>
                  <a:lnTo>
                    <a:pt x="9466618" y="1675718"/>
                  </a:lnTo>
                  <a:lnTo>
                    <a:pt x="9414769" y="1726132"/>
                  </a:lnTo>
                  <a:lnTo>
                    <a:pt x="9350677" y="1781588"/>
                  </a:lnTo>
                  <a:lnTo>
                    <a:pt x="9282985" y="1836684"/>
                  </a:lnTo>
                  <a:lnTo>
                    <a:pt x="9206652" y="1893940"/>
                  </a:lnTo>
                  <a:lnTo>
                    <a:pt x="9125637" y="1954437"/>
                  </a:lnTo>
                  <a:lnTo>
                    <a:pt x="9092511" y="2075792"/>
                  </a:lnTo>
                  <a:lnTo>
                    <a:pt x="9090711" y="2080834"/>
                  </a:lnTo>
                  <a:lnTo>
                    <a:pt x="9109794" y="2070751"/>
                  </a:lnTo>
                  <a:lnTo>
                    <a:pt x="9130678" y="2062108"/>
                  </a:lnTo>
                  <a:lnTo>
                    <a:pt x="9137519" y="2048064"/>
                  </a:lnTo>
                  <a:lnTo>
                    <a:pt x="9146161" y="2034380"/>
                  </a:lnTo>
                  <a:lnTo>
                    <a:pt x="9151202" y="2027538"/>
                  </a:lnTo>
                  <a:lnTo>
                    <a:pt x="9159843" y="2022137"/>
                  </a:lnTo>
                  <a:lnTo>
                    <a:pt x="9168485" y="2017095"/>
                  </a:lnTo>
                  <a:lnTo>
                    <a:pt x="9178927" y="2013494"/>
                  </a:lnTo>
                  <a:lnTo>
                    <a:pt x="9186128" y="2009893"/>
                  </a:lnTo>
                  <a:lnTo>
                    <a:pt x="9194769" y="2003051"/>
                  </a:lnTo>
                  <a:lnTo>
                    <a:pt x="9203411" y="1992608"/>
                  </a:lnTo>
                  <a:lnTo>
                    <a:pt x="9210252" y="1980725"/>
                  </a:lnTo>
                  <a:lnTo>
                    <a:pt x="9213853" y="1975323"/>
                  </a:lnTo>
                  <a:lnTo>
                    <a:pt x="9220694" y="1970282"/>
                  </a:lnTo>
                  <a:lnTo>
                    <a:pt x="9227535" y="1968481"/>
                  </a:lnTo>
                  <a:lnTo>
                    <a:pt x="9234737" y="1963080"/>
                  </a:lnTo>
                  <a:lnTo>
                    <a:pt x="9243378" y="1961279"/>
                  </a:lnTo>
                  <a:lnTo>
                    <a:pt x="9244818" y="1954437"/>
                  </a:lnTo>
                  <a:lnTo>
                    <a:pt x="9248419" y="1949396"/>
                  </a:lnTo>
                  <a:lnTo>
                    <a:pt x="9252020" y="1945795"/>
                  </a:lnTo>
                  <a:lnTo>
                    <a:pt x="9265702" y="1930310"/>
                  </a:lnTo>
                  <a:lnTo>
                    <a:pt x="9281185" y="1911225"/>
                  </a:lnTo>
                  <a:lnTo>
                    <a:pt x="9288026" y="1901142"/>
                  </a:lnTo>
                  <a:lnTo>
                    <a:pt x="9338435" y="1854329"/>
                  </a:lnTo>
                  <a:lnTo>
                    <a:pt x="9343476" y="1850728"/>
                  </a:lnTo>
                  <a:lnTo>
                    <a:pt x="9350677" y="1847127"/>
                  </a:lnTo>
                  <a:lnTo>
                    <a:pt x="9359319" y="1842085"/>
                  </a:lnTo>
                  <a:lnTo>
                    <a:pt x="9367960" y="1838484"/>
                  </a:lnTo>
                  <a:lnTo>
                    <a:pt x="9376602" y="1834883"/>
                  </a:lnTo>
                  <a:lnTo>
                    <a:pt x="9388844" y="1831642"/>
                  </a:lnTo>
                  <a:lnTo>
                    <a:pt x="9392085" y="1817598"/>
                  </a:lnTo>
                  <a:lnTo>
                    <a:pt x="9398926" y="1805715"/>
                  </a:lnTo>
                  <a:lnTo>
                    <a:pt x="9407567" y="1795272"/>
                  </a:lnTo>
                  <a:lnTo>
                    <a:pt x="9416209" y="1784829"/>
                  </a:lnTo>
                  <a:lnTo>
                    <a:pt x="9426651" y="1774386"/>
                  </a:lnTo>
                  <a:lnTo>
                    <a:pt x="9438893" y="1765743"/>
                  </a:lnTo>
                  <a:lnTo>
                    <a:pt x="9452575" y="1757101"/>
                  </a:lnTo>
                  <a:lnTo>
                    <a:pt x="9468058" y="1748458"/>
                  </a:lnTo>
                  <a:lnTo>
                    <a:pt x="9469859" y="1743417"/>
                  </a:lnTo>
                  <a:lnTo>
                    <a:pt x="9473459" y="1738015"/>
                  </a:lnTo>
                  <a:lnTo>
                    <a:pt x="9473459" y="1729373"/>
                  </a:lnTo>
                  <a:lnTo>
                    <a:pt x="9480300" y="1724331"/>
                  </a:lnTo>
                  <a:lnTo>
                    <a:pt x="9537551" y="1689401"/>
                  </a:lnTo>
                  <a:lnTo>
                    <a:pt x="9556634" y="1673917"/>
                  </a:lnTo>
                  <a:lnTo>
                    <a:pt x="9567076" y="1667075"/>
                  </a:lnTo>
                  <a:lnTo>
                    <a:pt x="9573917" y="1658433"/>
                  </a:lnTo>
                  <a:lnTo>
                    <a:pt x="9578958" y="1644749"/>
                  </a:lnTo>
                  <a:lnTo>
                    <a:pt x="9584359" y="1629264"/>
                  </a:lnTo>
                  <a:lnTo>
                    <a:pt x="9587599" y="1620622"/>
                  </a:lnTo>
                  <a:lnTo>
                    <a:pt x="9592641" y="1613420"/>
                  </a:lnTo>
                  <a:lnTo>
                    <a:pt x="9599842" y="1604777"/>
                  </a:lnTo>
                  <a:lnTo>
                    <a:pt x="9610284" y="1592534"/>
                  </a:lnTo>
                  <a:lnTo>
                    <a:pt x="9620725" y="1582451"/>
                  </a:lnTo>
                  <a:lnTo>
                    <a:pt x="9632608" y="1572008"/>
                  </a:lnTo>
                  <a:lnTo>
                    <a:pt x="9636208" y="1570207"/>
                  </a:lnTo>
                  <a:lnTo>
                    <a:pt x="9639809" y="1568407"/>
                  </a:lnTo>
                  <a:lnTo>
                    <a:pt x="9641249" y="1564806"/>
                  </a:lnTo>
                  <a:lnTo>
                    <a:pt x="9646650" y="1552922"/>
                  </a:lnTo>
                  <a:lnTo>
                    <a:pt x="9648450" y="1545720"/>
                  </a:lnTo>
                  <a:lnTo>
                    <a:pt x="9648450" y="1535637"/>
                  </a:lnTo>
                  <a:lnTo>
                    <a:pt x="9644850" y="1511150"/>
                  </a:lnTo>
                  <a:close/>
                  <a:moveTo>
                    <a:pt x="8436474" y="1497466"/>
                  </a:moveTo>
                  <a:lnTo>
                    <a:pt x="8419191" y="1506109"/>
                  </a:lnTo>
                  <a:lnTo>
                    <a:pt x="8427833" y="1512951"/>
                  </a:lnTo>
                  <a:lnTo>
                    <a:pt x="8431073" y="1506109"/>
                  </a:lnTo>
                  <a:close/>
                  <a:moveTo>
                    <a:pt x="1929649" y="1478740"/>
                  </a:moveTo>
                  <a:lnTo>
                    <a:pt x="1848662" y="1525547"/>
                  </a:lnTo>
                  <a:lnTo>
                    <a:pt x="1864139" y="1520146"/>
                  </a:lnTo>
                  <a:lnTo>
                    <a:pt x="1893295" y="1504664"/>
                  </a:lnTo>
                  <a:lnTo>
                    <a:pt x="1907332" y="1497823"/>
                  </a:lnTo>
                  <a:lnTo>
                    <a:pt x="1919211" y="1494583"/>
                  </a:lnTo>
                  <a:lnTo>
                    <a:pt x="1928209" y="1490982"/>
                  </a:lnTo>
                  <a:lnTo>
                    <a:pt x="1936848" y="1484141"/>
                  </a:lnTo>
                  <a:lnTo>
                    <a:pt x="1931449" y="1480541"/>
                  </a:lnTo>
                  <a:close/>
                  <a:moveTo>
                    <a:pt x="4600937" y="1472609"/>
                  </a:moveTo>
                  <a:lnTo>
                    <a:pt x="4555936" y="1508966"/>
                  </a:lnTo>
                  <a:lnTo>
                    <a:pt x="4512734" y="1546764"/>
                  </a:lnTo>
                  <a:lnTo>
                    <a:pt x="4469532" y="1588521"/>
                  </a:lnTo>
                  <a:lnTo>
                    <a:pt x="4425970" y="1628478"/>
                  </a:lnTo>
                  <a:lnTo>
                    <a:pt x="4425970" y="1640358"/>
                  </a:lnTo>
                  <a:lnTo>
                    <a:pt x="4424170" y="1652597"/>
                  </a:lnTo>
                  <a:lnTo>
                    <a:pt x="4446851" y="1631718"/>
                  </a:lnTo>
                  <a:lnTo>
                    <a:pt x="4469532" y="1609400"/>
                  </a:lnTo>
                  <a:lnTo>
                    <a:pt x="4483213" y="1591761"/>
                  </a:lnTo>
                  <a:lnTo>
                    <a:pt x="4498693" y="1578082"/>
                  </a:lnTo>
                  <a:lnTo>
                    <a:pt x="4515974" y="1567642"/>
                  </a:lnTo>
                  <a:lnTo>
                    <a:pt x="4533255" y="1560803"/>
                  </a:lnTo>
                  <a:lnTo>
                    <a:pt x="4533255" y="1533085"/>
                  </a:lnTo>
                  <a:lnTo>
                    <a:pt x="4547295" y="1531285"/>
                  </a:lnTo>
                  <a:lnTo>
                    <a:pt x="4557736" y="1527685"/>
                  </a:lnTo>
                  <a:lnTo>
                    <a:pt x="4566376" y="1522645"/>
                  </a:lnTo>
                  <a:lnTo>
                    <a:pt x="4575016" y="1515806"/>
                  </a:lnTo>
                  <a:lnTo>
                    <a:pt x="4583657" y="1505366"/>
                  </a:lnTo>
                  <a:lnTo>
                    <a:pt x="4592297" y="1489887"/>
                  </a:lnTo>
                  <a:close/>
                  <a:moveTo>
                    <a:pt x="4917750" y="1453530"/>
                  </a:moveTo>
                  <a:lnTo>
                    <a:pt x="4893629" y="1474408"/>
                  </a:lnTo>
                  <a:lnTo>
                    <a:pt x="4869148" y="1496727"/>
                  </a:lnTo>
                  <a:lnTo>
                    <a:pt x="4853667" y="1510406"/>
                  </a:lnTo>
                  <a:lnTo>
                    <a:pt x="4834587" y="1526245"/>
                  </a:lnTo>
                  <a:lnTo>
                    <a:pt x="4812266" y="1541724"/>
                  </a:lnTo>
                  <a:lnTo>
                    <a:pt x="4787785" y="1559003"/>
                  </a:lnTo>
                  <a:lnTo>
                    <a:pt x="4755024" y="1590321"/>
                  </a:lnTo>
                  <a:lnTo>
                    <a:pt x="4720462" y="1621279"/>
                  </a:lnTo>
                  <a:lnTo>
                    <a:pt x="4647739" y="1683555"/>
                  </a:lnTo>
                  <a:lnTo>
                    <a:pt x="4575016" y="1744391"/>
                  </a:lnTo>
                  <a:lnTo>
                    <a:pt x="4502293" y="1809907"/>
                  </a:lnTo>
                  <a:lnTo>
                    <a:pt x="4483213" y="1828985"/>
                  </a:lnTo>
                  <a:lnTo>
                    <a:pt x="4462332" y="1853464"/>
                  </a:lnTo>
                  <a:lnTo>
                    <a:pt x="4450451" y="1868943"/>
                  </a:lnTo>
                  <a:lnTo>
                    <a:pt x="4479973" y="1849864"/>
                  </a:lnTo>
                  <a:lnTo>
                    <a:pt x="4502293" y="1830785"/>
                  </a:lnTo>
                  <a:lnTo>
                    <a:pt x="4530015" y="1804867"/>
                  </a:lnTo>
                  <a:lnTo>
                    <a:pt x="4540455" y="1794428"/>
                  </a:lnTo>
                  <a:lnTo>
                    <a:pt x="4552335" y="1803067"/>
                  </a:lnTo>
                  <a:lnTo>
                    <a:pt x="4554136" y="1803067"/>
                  </a:lnTo>
                  <a:lnTo>
                    <a:pt x="4557736" y="1787588"/>
                  </a:lnTo>
                  <a:lnTo>
                    <a:pt x="4564576" y="1775349"/>
                  </a:lnTo>
                  <a:lnTo>
                    <a:pt x="4575016" y="1764909"/>
                  </a:lnTo>
                  <a:lnTo>
                    <a:pt x="4586897" y="1754830"/>
                  </a:lnTo>
                  <a:lnTo>
                    <a:pt x="4600937" y="1744391"/>
                  </a:lnTo>
                  <a:lnTo>
                    <a:pt x="4614978" y="1737191"/>
                  </a:lnTo>
                  <a:lnTo>
                    <a:pt x="4614978" y="1711273"/>
                  </a:lnTo>
                  <a:lnTo>
                    <a:pt x="4637299" y="1723512"/>
                  </a:lnTo>
                  <a:lnTo>
                    <a:pt x="4639099" y="1723512"/>
                  </a:lnTo>
                  <a:lnTo>
                    <a:pt x="4642699" y="1716673"/>
                  </a:lnTo>
                  <a:lnTo>
                    <a:pt x="4642699" y="1711273"/>
                  </a:lnTo>
                  <a:lnTo>
                    <a:pt x="4645939" y="1704433"/>
                  </a:lnTo>
                  <a:lnTo>
                    <a:pt x="4645939" y="1699034"/>
                  </a:lnTo>
                  <a:lnTo>
                    <a:pt x="4654580" y="1693994"/>
                  </a:lnTo>
                  <a:lnTo>
                    <a:pt x="4656380" y="1693994"/>
                  </a:lnTo>
                  <a:lnTo>
                    <a:pt x="4656380" y="1676715"/>
                  </a:lnTo>
                  <a:lnTo>
                    <a:pt x="4666820" y="1673115"/>
                  </a:lnTo>
                  <a:lnTo>
                    <a:pt x="4685541" y="1664476"/>
                  </a:lnTo>
                  <a:lnTo>
                    <a:pt x="4702821" y="1652597"/>
                  </a:lnTo>
                  <a:lnTo>
                    <a:pt x="4722262" y="1635318"/>
                  </a:lnTo>
                  <a:lnTo>
                    <a:pt x="4741343" y="1616239"/>
                  </a:lnTo>
                  <a:lnTo>
                    <a:pt x="4758624" y="1595361"/>
                  </a:lnTo>
                  <a:lnTo>
                    <a:pt x="4779144" y="1578082"/>
                  </a:lnTo>
                  <a:lnTo>
                    <a:pt x="4819106" y="1541724"/>
                  </a:lnTo>
                  <a:lnTo>
                    <a:pt x="4851867" y="1520845"/>
                  </a:lnTo>
                  <a:lnTo>
                    <a:pt x="4881389" y="1498527"/>
                  </a:lnTo>
                  <a:lnTo>
                    <a:pt x="4893629" y="1489887"/>
                  </a:lnTo>
                  <a:lnTo>
                    <a:pt x="4904069" y="1479448"/>
                  </a:lnTo>
                  <a:lnTo>
                    <a:pt x="4910910" y="1467209"/>
                  </a:lnTo>
                  <a:close/>
                  <a:moveTo>
                    <a:pt x="7260351" y="1453215"/>
                  </a:moveTo>
                  <a:lnTo>
                    <a:pt x="7241271" y="1466893"/>
                  </a:lnTo>
                  <a:lnTo>
                    <a:pt x="7244511" y="1466893"/>
                  </a:lnTo>
                  <a:lnTo>
                    <a:pt x="7251711" y="1461854"/>
                  </a:lnTo>
                  <a:close/>
                  <a:moveTo>
                    <a:pt x="8204233" y="1450653"/>
                  </a:moveTo>
                  <a:lnTo>
                    <a:pt x="8117818" y="1512951"/>
                  </a:lnTo>
                  <a:lnTo>
                    <a:pt x="8032842" y="1573448"/>
                  </a:lnTo>
                  <a:lnTo>
                    <a:pt x="7949668" y="1634306"/>
                  </a:lnTo>
                  <a:lnTo>
                    <a:pt x="7871894" y="1693002"/>
                  </a:lnTo>
                  <a:lnTo>
                    <a:pt x="7871894" y="1698404"/>
                  </a:lnTo>
                  <a:lnTo>
                    <a:pt x="7902859" y="1675718"/>
                  </a:lnTo>
                  <a:lnTo>
                    <a:pt x="7932385" y="1656632"/>
                  </a:lnTo>
                  <a:lnTo>
                    <a:pt x="7967311" y="1632505"/>
                  </a:lnTo>
                  <a:lnTo>
                    <a:pt x="8001877" y="1608378"/>
                  </a:lnTo>
                  <a:lnTo>
                    <a:pt x="8020960" y="1596135"/>
                  </a:lnTo>
                  <a:lnTo>
                    <a:pt x="8043284" y="1575249"/>
                  </a:lnTo>
                  <a:lnTo>
                    <a:pt x="8065608" y="1557964"/>
                  </a:lnTo>
                  <a:lnTo>
                    <a:pt x="8116017" y="1519793"/>
                  </a:lnTo>
                  <a:lnTo>
                    <a:pt x="8121418" y="1519793"/>
                  </a:lnTo>
                  <a:lnTo>
                    <a:pt x="8126459" y="1519793"/>
                  </a:lnTo>
                  <a:lnTo>
                    <a:pt x="8131860" y="1518352"/>
                  </a:lnTo>
                  <a:lnTo>
                    <a:pt x="8143742" y="1506109"/>
                  </a:lnTo>
                  <a:lnTo>
                    <a:pt x="8155984" y="1499267"/>
                  </a:lnTo>
                  <a:lnTo>
                    <a:pt x="8167867" y="1490625"/>
                  </a:lnTo>
                  <a:lnTo>
                    <a:pt x="8178308" y="1480182"/>
                  </a:lnTo>
                  <a:lnTo>
                    <a:pt x="8190551" y="1467938"/>
                  </a:lnTo>
                  <a:lnTo>
                    <a:pt x="8197392" y="1457495"/>
                  </a:lnTo>
                  <a:close/>
                  <a:moveTo>
                    <a:pt x="1832824" y="1447416"/>
                  </a:moveTo>
                  <a:lnTo>
                    <a:pt x="1815547" y="1456417"/>
                  </a:lnTo>
                  <a:lnTo>
                    <a:pt x="1815547" y="1461458"/>
                  </a:lnTo>
                  <a:close/>
                  <a:moveTo>
                    <a:pt x="5749026" y="1444576"/>
                  </a:moveTo>
                  <a:lnTo>
                    <a:pt x="5736786" y="1453215"/>
                  </a:lnTo>
                  <a:lnTo>
                    <a:pt x="5738586" y="1458254"/>
                  </a:lnTo>
                  <a:close/>
                  <a:moveTo>
                    <a:pt x="4490413" y="1439491"/>
                  </a:moveTo>
                  <a:lnTo>
                    <a:pt x="4424170" y="1488088"/>
                  </a:lnTo>
                  <a:lnTo>
                    <a:pt x="4424170" y="1489887"/>
                  </a:lnTo>
                  <a:lnTo>
                    <a:pt x="4436411" y="1488088"/>
                  </a:lnTo>
                  <a:lnTo>
                    <a:pt x="4451892" y="1484488"/>
                  </a:lnTo>
                  <a:lnTo>
                    <a:pt x="4464132" y="1477648"/>
                  </a:lnTo>
                  <a:lnTo>
                    <a:pt x="4469532" y="1470809"/>
                  </a:lnTo>
                  <a:lnTo>
                    <a:pt x="4474572" y="1463969"/>
                  </a:lnTo>
                  <a:lnTo>
                    <a:pt x="4481413" y="1449930"/>
                  </a:lnTo>
                  <a:close/>
                  <a:moveTo>
                    <a:pt x="6303083" y="1439177"/>
                  </a:moveTo>
                  <a:lnTo>
                    <a:pt x="6244041" y="1480931"/>
                  </a:lnTo>
                  <a:lnTo>
                    <a:pt x="6187159" y="1518726"/>
                  </a:lnTo>
                  <a:lnTo>
                    <a:pt x="6083116" y="1588198"/>
                  </a:lnTo>
                  <a:lnTo>
                    <a:pt x="6057195" y="1607275"/>
                  </a:lnTo>
                  <a:lnTo>
                    <a:pt x="6006794" y="1641831"/>
                  </a:lnTo>
                  <a:lnTo>
                    <a:pt x="6022634" y="1641831"/>
                  </a:lnTo>
                  <a:lnTo>
                    <a:pt x="6039915" y="1626353"/>
                  </a:lnTo>
                  <a:lnTo>
                    <a:pt x="6057195" y="1612315"/>
                  </a:lnTo>
                  <a:lnTo>
                    <a:pt x="6072676" y="1600436"/>
                  </a:lnTo>
                  <a:lnTo>
                    <a:pt x="6089956" y="1589998"/>
                  </a:lnTo>
                  <a:lnTo>
                    <a:pt x="6159438" y="1544643"/>
                  </a:lnTo>
                  <a:lnTo>
                    <a:pt x="6179959" y="1530965"/>
                  </a:lnTo>
                  <a:lnTo>
                    <a:pt x="6197239" y="1518726"/>
                  </a:lnTo>
                  <a:lnTo>
                    <a:pt x="6212720" y="1508648"/>
                  </a:lnTo>
                  <a:lnTo>
                    <a:pt x="6224960" y="1496409"/>
                  </a:lnTo>
                  <a:lnTo>
                    <a:pt x="6242241" y="1484171"/>
                  </a:lnTo>
                  <a:lnTo>
                    <a:pt x="6259521" y="1474092"/>
                  </a:lnTo>
                  <a:lnTo>
                    <a:pt x="6276802" y="1465093"/>
                  </a:lnTo>
                  <a:lnTo>
                    <a:pt x="6292642" y="1456454"/>
                  </a:lnTo>
                  <a:lnTo>
                    <a:pt x="6299482" y="1446016"/>
                  </a:lnTo>
                  <a:close/>
                  <a:moveTo>
                    <a:pt x="3546509" y="1436974"/>
                  </a:moveTo>
                  <a:lnTo>
                    <a:pt x="3525632" y="1449216"/>
                  </a:lnTo>
                  <a:lnTo>
                    <a:pt x="3547948" y="1436974"/>
                  </a:lnTo>
                  <a:close/>
                  <a:moveTo>
                    <a:pt x="2180529" y="1431933"/>
                  </a:moveTo>
                  <a:lnTo>
                    <a:pt x="2111780" y="1471899"/>
                  </a:lnTo>
                  <a:lnTo>
                    <a:pt x="2042311" y="1515106"/>
                  </a:lnTo>
                  <a:lnTo>
                    <a:pt x="2070026" y="1506464"/>
                  </a:lnTo>
                  <a:lnTo>
                    <a:pt x="2101342" y="1499623"/>
                  </a:lnTo>
                  <a:lnTo>
                    <a:pt x="2108180" y="1485581"/>
                  </a:lnTo>
                  <a:lnTo>
                    <a:pt x="2120419" y="1475500"/>
                  </a:lnTo>
                  <a:lnTo>
                    <a:pt x="2132296" y="1468299"/>
                  </a:lnTo>
                  <a:lnTo>
                    <a:pt x="2145974" y="1463258"/>
                  </a:lnTo>
                  <a:lnTo>
                    <a:pt x="2154613" y="1459657"/>
                  </a:lnTo>
                  <a:lnTo>
                    <a:pt x="2163251" y="1452816"/>
                  </a:lnTo>
                  <a:lnTo>
                    <a:pt x="2171890" y="1445975"/>
                  </a:lnTo>
                  <a:lnTo>
                    <a:pt x="2179089" y="1435534"/>
                  </a:lnTo>
                  <a:close/>
                  <a:moveTo>
                    <a:pt x="2386775" y="1428333"/>
                  </a:moveTo>
                  <a:lnTo>
                    <a:pt x="2230921" y="1504664"/>
                  </a:lnTo>
                  <a:lnTo>
                    <a:pt x="2068227" y="1591437"/>
                  </a:lnTo>
                  <a:lnTo>
                    <a:pt x="1933248" y="1662368"/>
                  </a:lnTo>
                  <a:lnTo>
                    <a:pt x="1935048" y="1662368"/>
                  </a:lnTo>
                  <a:lnTo>
                    <a:pt x="1941887" y="1662368"/>
                  </a:lnTo>
                  <a:lnTo>
                    <a:pt x="1947286" y="1663808"/>
                  </a:lnTo>
                  <a:lnTo>
                    <a:pt x="1955925" y="1669209"/>
                  </a:lnTo>
                  <a:lnTo>
                    <a:pt x="1966363" y="1656967"/>
                  </a:lnTo>
                  <a:lnTo>
                    <a:pt x="1976441" y="1646885"/>
                  </a:lnTo>
                  <a:lnTo>
                    <a:pt x="1995518" y="1632843"/>
                  </a:lnTo>
                  <a:lnTo>
                    <a:pt x="1999118" y="1631043"/>
                  </a:lnTo>
                  <a:lnTo>
                    <a:pt x="2010996" y="1629603"/>
                  </a:lnTo>
                  <a:lnTo>
                    <a:pt x="2030073" y="1629603"/>
                  </a:lnTo>
                  <a:lnTo>
                    <a:pt x="2028273" y="1626002"/>
                  </a:lnTo>
                  <a:lnTo>
                    <a:pt x="2030073" y="1620961"/>
                  </a:lnTo>
                  <a:lnTo>
                    <a:pt x="2031872" y="1615561"/>
                  </a:lnTo>
                  <a:lnTo>
                    <a:pt x="2035112" y="1610520"/>
                  </a:lnTo>
                  <a:lnTo>
                    <a:pt x="2044111" y="1605119"/>
                  </a:lnTo>
                  <a:lnTo>
                    <a:pt x="2049150" y="1603319"/>
                  </a:lnTo>
                  <a:lnTo>
                    <a:pt x="2066427" y="1610520"/>
                  </a:lnTo>
                  <a:lnTo>
                    <a:pt x="2073626" y="1606919"/>
                  </a:lnTo>
                  <a:lnTo>
                    <a:pt x="2078665" y="1600078"/>
                  </a:lnTo>
                  <a:lnTo>
                    <a:pt x="2085504" y="1591437"/>
                  </a:lnTo>
                  <a:lnTo>
                    <a:pt x="2092703" y="1586036"/>
                  </a:lnTo>
                  <a:lnTo>
                    <a:pt x="2099541" y="1580995"/>
                  </a:lnTo>
                  <a:lnTo>
                    <a:pt x="2108180" y="1577395"/>
                  </a:lnTo>
                  <a:lnTo>
                    <a:pt x="2118618" y="1573794"/>
                  </a:lnTo>
                  <a:lnTo>
                    <a:pt x="2129057" y="1570554"/>
                  </a:lnTo>
                  <a:lnTo>
                    <a:pt x="2139136" y="1570554"/>
                  </a:lnTo>
                  <a:lnTo>
                    <a:pt x="2145974" y="1561913"/>
                  </a:lnTo>
                  <a:lnTo>
                    <a:pt x="2153173" y="1553271"/>
                  </a:lnTo>
                  <a:lnTo>
                    <a:pt x="2163251" y="1546070"/>
                  </a:lnTo>
                  <a:lnTo>
                    <a:pt x="2173689" y="1541030"/>
                  </a:lnTo>
                  <a:lnTo>
                    <a:pt x="2184128" y="1537429"/>
                  </a:lnTo>
                  <a:lnTo>
                    <a:pt x="2194567" y="1537429"/>
                  </a:lnTo>
                  <a:lnTo>
                    <a:pt x="2205005" y="1537429"/>
                  </a:lnTo>
                  <a:lnTo>
                    <a:pt x="2213644" y="1541030"/>
                  </a:lnTo>
                  <a:lnTo>
                    <a:pt x="2224082" y="1527347"/>
                  </a:lnTo>
                  <a:lnTo>
                    <a:pt x="2236320" y="1515106"/>
                  </a:lnTo>
                  <a:lnTo>
                    <a:pt x="2249998" y="1502864"/>
                  </a:lnTo>
                  <a:lnTo>
                    <a:pt x="2264035" y="1494583"/>
                  </a:lnTo>
                  <a:lnTo>
                    <a:pt x="2279513" y="1487382"/>
                  </a:lnTo>
                  <a:lnTo>
                    <a:pt x="2296790" y="1482341"/>
                  </a:lnTo>
                  <a:lnTo>
                    <a:pt x="2314067" y="1480541"/>
                  </a:lnTo>
                  <a:lnTo>
                    <a:pt x="2333144" y="1478740"/>
                  </a:lnTo>
                  <a:lnTo>
                    <a:pt x="2345022" y="1463258"/>
                  </a:lnTo>
                  <a:lnTo>
                    <a:pt x="2359060" y="1451016"/>
                  </a:lnTo>
                  <a:lnTo>
                    <a:pt x="2373098" y="1438774"/>
                  </a:lnTo>
                  <a:close/>
                  <a:moveTo>
                    <a:pt x="3575664" y="1419691"/>
                  </a:moveTo>
                  <a:lnTo>
                    <a:pt x="3555148" y="1431933"/>
                  </a:lnTo>
                  <a:lnTo>
                    <a:pt x="3565226" y="1428333"/>
                  </a:lnTo>
                  <a:lnTo>
                    <a:pt x="3575664" y="1426893"/>
                  </a:lnTo>
                  <a:close/>
                  <a:moveTo>
                    <a:pt x="8391466" y="1419324"/>
                  </a:moveTo>
                  <a:lnTo>
                    <a:pt x="8366982" y="1438410"/>
                  </a:lnTo>
                  <a:lnTo>
                    <a:pt x="8334216" y="1461096"/>
                  </a:lnTo>
                  <a:lnTo>
                    <a:pt x="8358340" y="1445612"/>
                  </a:lnTo>
                  <a:close/>
                  <a:moveTo>
                    <a:pt x="4668260" y="1416812"/>
                  </a:moveTo>
                  <a:lnTo>
                    <a:pt x="4632259" y="1446330"/>
                  </a:lnTo>
                  <a:lnTo>
                    <a:pt x="4613178" y="1460369"/>
                  </a:lnTo>
                  <a:lnTo>
                    <a:pt x="4620018" y="1462169"/>
                  </a:lnTo>
                  <a:lnTo>
                    <a:pt x="4626858" y="1463969"/>
                  </a:lnTo>
                  <a:lnTo>
                    <a:pt x="4630459" y="1460369"/>
                  </a:lnTo>
                  <a:lnTo>
                    <a:pt x="4635499" y="1455330"/>
                  </a:lnTo>
                  <a:lnTo>
                    <a:pt x="4640899" y="1453530"/>
                  </a:lnTo>
                  <a:lnTo>
                    <a:pt x="4647739" y="1451730"/>
                  </a:lnTo>
                  <a:close/>
                  <a:moveTo>
                    <a:pt x="4524614" y="1413572"/>
                  </a:moveTo>
                  <a:lnTo>
                    <a:pt x="4502293" y="1429051"/>
                  </a:lnTo>
                  <a:lnTo>
                    <a:pt x="4510934" y="1425812"/>
                  </a:lnTo>
                  <a:lnTo>
                    <a:pt x="4521374" y="1422212"/>
                  </a:lnTo>
                  <a:close/>
                  <a:moveTo>
                    <a:pt x="3033951" y="1411050"/>
                  </a:moveTo>
                  <a:lnTo>
                    <a:pt x="2971681" y="1440575"/>
                  </a:lnTo>
                  <a:lnTo>
                    <a:pt x="2911211" y="1471899"/>
                  </a:lnTo>
                  <a:lnTo>
                    <a:pt x="2914810" y="1478740"/>
                  </a:lnTo>
                  <a:lnTo>
                    <a:pt x="2916250" y="1482341"/>
                  </a:lnTo>
                  <a:lnTo>
                    <a:pt x="2919850" y="1489182"/>
                  </a:lnTo>
                  <a:lnTo>
                    <a:pt x="2921650" y="1497823"/>
                  </a:lnTo>
                  <a:lnTo>
                    <a:pt x="2982120" y="1471899"/>
                  </a:lnTo>
                  <a:lnTo>
                    <a:pt x="3009835" y="1459657"/>
                  </a:lnTo>
                  <a:lnTo>
                    <a:pt x="3033951" y="1445975"/>
                  </a:lnTo>
                  <a:lnTo>
                    <a:pt x="3033951" y="1444175"/>
                  </a:lnTo>
                  <a:close/>
                  <a:moveTo>
                    <a:pt x="1912372" y="1409250"/>
                  </a:moveTo>
                  <a:lnTo>
                    <a:pt x="1912372" y="1412850"/>
                  </a:lnTo>
                  <a:lnTo>
                    <a:pt x="1914172" y="1412850"/>
                  </a:lnTo>
                  <a:lnTo>
                    <a:pt x="1915971" y="1411050"/>
                  </a:lnTo>
                  <a:close/>
                  <a:moveTo>
                    <a:pt x="1372458" y="1407810"/>
                  </a:moveTo>
                  <a:lnTo>
                    <a:pt x="1360221" y="1414651"/>
                  </a:lnTo>
                  <a:lnTo>
                    <a:pt x="1351582" y="1419691"/>
                  </a:lnTo>
                  <a:lnTo>
                    <a:pt x="1365620" y="1419691"/>
                  </a:lnTo>
                  <a:close/>
                  <a:moveTo>
                    <a:pt x="7128587" y="1401021"/>
                  </a:moveTo>
                  <a:lnTo>
                    <a:pt x="7062705" y="1435577"/>
                  </a:lnTo>
                  <a:lnTo>
                    <a:pt x="7014464" y="1465093"/>
                  </a:lnTo>
                  <a:lnTo>
                    <a:pt x="6971263" y="1494610"/>
                  </a:lnTo>
                  <a:lnTo>
                    <a:pt x="6931301" y="1524126"/>
                  </a:lnTo>
                  <a:lnTo>
                    <a:pt x="6896740" y="1555082"/>
                  </a:lnTo>
                  <a:lnTo>
                    <a:pt x="6886300" y="1565521"/>
                  </a:lnTo>
                  <a:lnTo>
                    <a:pt x="6875860" y="1572360"/>
                  </a:lnTo>
                  <a:lnTo>
                    <a:pt x="6886300" y="1572360"/>
                  </a:lnTo>
                  <a:lnTo>
                    <a:pt x="6896740" y="1570920"/>
                  </a:lnTo>
                  <a:lnTo>
                    <a:pt x="6905381" y="1567320"/>
                  </a:lnTo>
                  <a:lnTo>
                    <a:pt x="6915821" y="1560481"/>
                  </a:lnTo>
                  <a:lnTo>
                    <a:pt x="6941742" y="1543203"/>
                  </a:lnTo>
                  <a:lnTo>
                    <a:pt x="6964062" y="1525926"/>
                  </a:lnTo>
                  <a:lnTo>
                    <a:pt x="7002223" y="1498209"/>
                  </a:lnTo>
                  <a:lnTo>
                    <a:pt x="7035344" y="1474092"/>
                  </a:lnTo>
                  <a:lnTo>
                    <a:pt x="7064505" y="1449615"/>
                  </a:lnTo>
                  <a:lnTo>
                    <a:pt x="7090426" y="1428738"/>
                  </a:lnTo>
                  <a:lnTo>
                    <a:pt x="7119947" y="1406421"/>
                  </a:lnTo>
                  <a:close/>
                  <a:moveTo>
                    <a:pt x="8280567" y="1398798"/>
                  </a:moveTo>
                  <a:lnTo>
                    <a:pt x="8207834" y="1448853"/>
                  </a:lnTo>
                  <a:lnTo>
                    <a:pt x="8220076" y="1443811"/>
                  </a:lnTo>
                  <a:lnTo>
                    <a:pt x="8231958" y="1442011"/>
                  </a:lnTo>
                  <a:lnTo>
                    <a:pt x="8239159" y="1431568"/>
                  </a:lnTo>
                  <a:lnTo>
                    <a:pt x="8249241" y="1422925"/>
                  </a:lnTo>
                  <a:lnTo>
                    <a:pt x="8259683" y="1417524"/>
                  </a:lnTo>
                  <a:lnTo>
                    <a:pt x="8271925" y="1414283"/>
                  </a:lnTo>
                  <a:lnTo>
                    <a:pt x="8275526" y="1405640"/>
                  </a:lnTo>
                  <a:close/>
                  <a:moveTo>
                    <a:pt x="3333423" y="1390527"/>
                  </a:moveTo>
                  <a:lnTo>
                    <a:pt x="3284831" y="1412850"/>
                  </a:lnTo>
                  <a:lnTo>
                    <a:pt x="3303908" y="1411050"/>
                  </a:lnTo>
                  <a:lnTo>
                    <a:pt x="3322985" y="1407810"/>
                  </a:lnTo>
                  <a:lnTo>
                    <a:pt x="3328384" y="1397368"/>
                  </a:lnTo>
                  <a:close/>
                  <a:moveTo>
                    <a:pt x="2260436" y="1388727"/>
                  </a:moveTo>
                  <a:lnTo>
                    <a:pt x="2187727" y="1428333"/>
                  </a:lnTo>
                  <a:lnTo>
                    <a:pt x="2190967" y="1428333"/>
                  </a:lnTo>
                  <a:lnTo>
                    <a:pt x="2196366" y="1428333"/>
                  </a:lnTo>
                  <a:lnTo>
                    <a:pt x="2199606" y="1430133"/>
                  </a:lnTo>
                  <a:lnTo>
                    <a:pt x="2208604" y="1435534"/>
                  </a:lnTo>
                  <a:lnTo>
                    <a:pt x="2219042" y="1428333"/>
                  </a:lnTo>
                  <a:lnTo>
                    <a:pt x="2234520" y="1425092"/>
                  </a:lnTo>
                  <a:lnTo>
                    <a:pt x="2241359" y="1421492"/>
                  </a:lnTo>
                  <a:lnTo>
                    <a:pt x="2246758" y="1417891"/>
                  </a:lnTo>
                  <a:lnTo>
                    <a:pt x="2251797" y="1412850"/>
                  </a:lnTo>
                  <a:lnTo>
                    <a:pt x="2253597" y="1407810"/>
                  </a:lnTo>
                  <a:close/>
                  <a:moveTo>
                    <a:pt x="4564576" y="1382614"/>
                  </a:moveTo>
                  <a:lnTo>
                    <a:pt x="4559176" y="1385854"/>
                  </a:lnTo>
                  <a:lnTo>
                    <a:pt x="4566376" y="1384054"/>
                  </a:lnTo>
                  <a:close/>
                  <a:moveTo>
                    <a:pt x="2516715" y="1366404"/>
                  </a:moveTo>
                  <a:lnTo>
                    <a:pt x="2462723" y="1391967"/>
                  </a:lnTo>
                  <a:lnTo>
                    <a:pt x="2516715" y="1367844"/>
                  </a:lnTo>
                  <a:close/>
                  <a:moveTo>
                    <a:pt x="1453805" y="1366404"/>
                  </a:moveTo>
                  <a:lnTo>
                    <a:pt x="1448766" y="1369644"/>
                  </a:lnTo>
                  <a:lnTo>
                    <a:pt x="1452006" y="1369644"/>
                  </a:lnTo>
                  <a:close/>
                  <a:moveTo>
                    <a:pt x="8832905" y="1362428"/>
                  </a:moveTo>
                  <a:lnTo>
                    <a:pt x="8808781" y="1366029"/>
                  </a:lnTo>
                  <a:lnTo>
                    <a:pt x="8786097" y="1372871"/>
                  </a:lnTo>
                  <a:lnTo>
                    <a:pt x="8765213" y="1381513"/>
                  </a:lnTo>
                  <a:lnTo>
                    <a:pt x="8744329" y="1391596"/>
                  </a:lnTo>
                  <a:lnTo>
                    <a:pt x="8704722" y="1414283"/>
                  </a:lnTo>
                  <a:lnTo>
                    <a:pt x="8687439" y="1426526"/>
                  </a:lnTo>
                  <a:lnTo>
                    <a:pt x="8670156" y="1438410"/>
                  </a:lnTo>
                  <a:lnTo>
                    <a:pt x="8631989" y="1469739"/>
                  </a:lnTo>
                  <a:lnTo>
                    <a:pt x="8597423" y="1497466"/>
                  </a:lnTo>
                  <a:lnTo>
                    <a:pt x="8580140" y="1509710"/>
                  </a:lnTo>
                  <a:lnTo>
                    <a:pt x="8561056" y="1521593"/>
                  </a:lnTo>
                  <a:lnTo>
                    <a:pt x="8540173" y="1530236"/>
                  </a:lnTo>
                  <a:lnTo>
                    <a:pt x="8521089" y="1538878"/>
                  </a:lnTo>
                  <a:lnTo>
                    <a:pt x="8514248" y="1554363"/>
                  </a:lnTo>
                  <a:lnTo>
                    <a:pt x="8507407" y="1577049"/>
                  </a:lnTo>
                  <a:lnTo>
                    <a:pt x="8503806" y="1592534"/>
                  </a:lnTo>
                  <a:lnTo>
                    <a:pt x="8498765" y="1608378"/>
                  </a:lnTo>
                  <a:lnTo>
                    <a:pt x="8500206" y="1608378"/>
                  </a:lnTo>
                  <a:lnTo>
                    <a:pt x="8512448" y="1608378"/>
                  </a:lnTo>
                  <a:lnTo>
                    <a:pt x="8519649" y="1611619"/>
                  </a:lnTo>
                  <a:lnTo>
                    <a:pt x="8526490" y="1615220"/>
                  </a:lnTo>
                  <a:lnTo>
                    <a:pt x="8531531" y="1622062"/>
                  </a:lnTo>
                  <a:lnTo>
                    <a:pt x="8533331" y="1629264"/>
                  </a:lnTo>
                  <a:lnTo>
                    <a:pt x="8535132" y="1637907"/>
                  </a:lnTo>
                  <a:lnTo>
                    <a:pt x="8535132" y="1646549"/>
                  </a:lnTo>
                  <a:lnTo>
                    <a:pt x="8533331" y="1649790"/>
                  </a:lnTo>
                  <a:lnTo>
                    <a:pt x="8528291" y="1662034"/>
                  </a:lnTo>
                  <a:lnTo>
                    <a:pt x="8519649" y="1672117"/>
                  </a:lnTo>
                  <a:lnTo>
                    <a:pt x="8509207" y="1680759"/>
                  </a:lnTo>
                  <a:lnTo>
                    <a:pt x="8496965" y="1686161"/>
                  </a:lnTo>
                  <a:lnTo>
                    <a:pt x="8491564" y="1689401"/>
                  </a:lnTo>
                  <a:lnTo>
                    <a:pt x="8486523" y="1693002"/>
                  </a:lnTo>
                  <a:lnTo>
                    <a:pt x="8474281" y="1705246"/>
                  </a:lnTo>
                  <a:lnTo>
                    <a:pt x="8476081" y="1739816"/>
                  </a:lnTo>
                  <a:lnTo>
                    <a:pt x="8476081" y="1769344"/>
                  </a:lnTo>
                  <a:lnTo>
                    <a:pt x="8476081" y="1795272"/>
                  </a:lnTo>
                  <a:lnTo>
                    <a:pt x="8472481" y="1819399"/>
                  </a:lnTo>
                  <a:lnTo>
                    <a:pt x="8471040" y="1848927"/>
                  </a:lnTo>
                  <a:lnTo>
                    <a:pt x="8471040" y="1878456"/>
                  </a:lnTo>
                  <a:lnTo>
                    <a:pt x="8474281" y="1909785"/>
                  </a:lnTo>
                  <a:lnTo>
                    <a:pt x="8479682" y="1942554"/>
                  </a:lnTo>
                  <a:lnTo>
                    <a:pt x="8490124" y="1940753"/>
                  </a:lnTo>
                  <a:lnTo>
                    <a:pt x="8496965" y="1940753"/>
                  </a:lnTo>
                  <a:lnTo>
                    <a:pt x="8502006" y="1942554"/>
                  </a:lnTo>
                  <a:lnTo>
                    <a:pt x="8505607" y="1945795"/>
                  </a:lnTo>
                  <a:lnTo>
                    <a:pt x="8509207" y="1951196"/>
                  </a:lnTo>
                  <a:lnTo>
                    <a:pt x="8512448" y="1958038"/>
                  </a:lnTo>
                  <a:lnTo>
                    <a:pt x="8512448" y="1964880"/>
                  </a:lnTo>
                  <a:lnTo>
                    <a:pt x="8512448" y="1975323"/>
                  </a:lnTo>
                  <a:lnTo>
                    <a:pt x="8514248" y="1982165"/>
                  </a:lnTo>
                  <a:lnTo>
                    <a:pt x="8514248" y="1989367"/>
                  </a:lnTo>
                  <a:lnTo>
                    <a:pt x="8512448" y="1994409"/>
                  </a:lnTo>
                  <a:lnTo>
                    <a:pt x="8510647" y="1999810"/>
                  </a:lnTo>
                  <a:lnTo>
                    <a:pt x="8505607" y="2006652"/>
                  </a:lnTo>
                  <a:lnTo>
                    <a:pt x="8498765" y="2011694"/>
                  </a:lnTo>
                  <a:lnTo>
                    <a:pt x="8493364" y="2013494"/>
                  </a:lnTo>
                  <a:lnTo>
                    <a:pt x="8491564" y="2018896"/>
                  </a:lnTo>
                  <a:lnTo>
                    <a:pt x="8500206" y="2039422"/>
                  </a:lnTo>
                  <a:lnTo>
                    <a:pt x="8509207" y="2058507"/>
                  </a:lnTo>
                  <a:lnTo>
                    <a:pt x="8519649" y="2075792"/>
                  </a:lnTo>
                  <a:lnTo>
                    <a:pt x="8528291" y="2093077"/>
                  </a:lnTo>
                  <a:lnTo>
                    <a:pt x="8540173" y="2108562"/>
                  </a:lnTo>
                  <a:lnTo>
                    <a:pt x="8552415" y="2124406"/>
                  </a:lnTo>
                  <a:lnTo>
                    <a:pt x="8564657" y="2136289"/>
                  </a:lnTo>
                  <a:lnTo>
                    <a:pt x="8578340" y="2148533"/>
                  </a:lnTo>
                  <a:lnTo>
                    <a:pt x="8592022" y="2160776"/>
                  </a:lnTo>
                  <a:lnTo>
                    <a:pt x="8607505" y="2169419"/>
                  </a:lnTo>
                  <a:lnTo>
                    <a:pt x="8623348" y="2178061"/>
                  </a:lnTo>
                  <a:lnTo>
                    <a:pt x="8640631" y="2186704"/>
                  </a:lnTo>
                  <a:lnTo>
                    <a:pt x="8657914" y="2191745"/>
                  </a:lnTo>
                  <a:lnTo>
                    <a:pt x="8676997" y="2197147"/>
                  </a:lnTo>
                  <a:lnTo>
                    <a:pt x="8696081" y="2202188"/>
                  </a:lnTo>
                  <a:lnTo>
                    <a:pt x="8716964" y="2205789"/>
                  </a:lnTo>
                  <a:lnTo>
                    <a:pt x="8758372" y="2205789"/>
                  </a:lnTo>
                  <a:lnTo>
                    <a:pt x="8796539" y="2203989"/>
                  </a:lnTo>
                  <a:lnTo>
                    <a:pt x="8813821" y="2200388"/>
                  </a:lnTo>
                  <a:lnTo>
                    <a:pt x="8829304" y="2197147"/>
                  </a:lnTo>
                  <a:lnTo>
                    <a:pt x="8843347" y="2193546"/>
                  </a:lnTo>
                  <a:lnTo>
                    <a:pt x="8857029" y="2186704"/>
                  </a:lnTo>
                  <a:lnTo>
                    <a:pt x="8887995" y="2171219"/>
                  </a:lnTo>
                  <a:lnTo>
                    <a:pt x="8914279" y="2155375"/>
                  </a:lnTo>
                  <a:lnTo>
                    <a:pt x="8936603" y="2136289"/>
                  </a:lnTo>
                  <a:lnTo>
                    <a:pt x="8955687" y="2115764"/>
                  </a:lnTo>
                  <a:lnTo>
                    <a:pt x="8976571" y="2087676"/>
                  </a:lnTo>
                  <a:lnTo>
                    <a:pt x="8992053" y="2058507"/>
                  </a:lnTo>
                  <a:lnTo>
                    <a:pt x="9006096" y="2030779"/>
                  </a:lnTo>
                  <a:lnTo>
                    <a:pt x="9017978" y="2001251"/>
                  </a:lnTo>
                  <a:lnTo>
                    <a:pt x="9024819" y="1971722"/>
                  </a:lnTo>
                  <a:lnTo>
                    <a:pt x="9033461" y="1938953"/>
                  </a:lnTo>
                  <a:lnTo>
                    <a:pt x="9038862" y="1902583"/>
                  </a:lnTo>
                  <a:lnTo>
                    <a:pt x="9043903" y="1862971"/>
                  </a:lnTo>
                  <a:lnTo>
                    <a:pt x="9045703" y="1847127"/>
                  </a:lnTo>
                  <a:lnTo>
                    <a:pt x="9045703" y="1834883"/>
                  </a:lnTo>
                  <a:lnTo>
                    <a:pt x="9043903" y="1821199"/>
                  </a:lnTo>
                  <a:lnTo>
                    <a:pt x="9040662" y="1810756"/>
                  </a:lnTo>
                  <a:lnTo>
                    <a:pt x="9035261" y="1798873"/>
                  </a:lnTo>
                  <a:lnTo>
                    <a:pt x="9032021" y="1788430"/>
                  </a:lnTo>
                  <a:lnTo>
                    <a:pt x="9030220" y="1776186"/>
                  </a:lnTo>
                  <a:lnTo>
                    <a:pt x="9028420" y="1764303"/>
                  </a:lnTo>
                  <a:lnTo>
                    <a:pt x="9028420" y="1705246"/>
                  </a:lnTo>
                  <a:lnTo>
                    <a:pt x="9030220" y="1672117"/>
                  </a:lnTo>
                  <a:lnTo>
                    <a:pt x="9032021" y="1641148"/>
                  </a:lnTo>
                  <a:lnTo>
                    <a:pt x="9033461" y="1627464"/>
                  </a:lnTo>
                  <a:lnTo>
                    <a:pt x="9032021" y="1613420"/>
                  </a:lnTo>
                  <a:lnTo>
                    <a:pt x="9030220" y="1601536"/>
                  </a:lnTo>
                  <a:lnTo>
                    <a:pt x="9028420" y="1589293"/>
                  </a:lnTo>
                  <a:lnTo>
                    <a:pt x="9023379" y="1577049"/>
                  </a:lnTo>
                  <a:lnTo>
                    <a:pt x="9017978" y="1566606"/>
                  </a:lnTo>
                  <a:lnTo>
                    <a:pt x="9011137" y="1554363"/>
                  </a:lnTo>
                  <a:lnTo>
                    <a:pt x="9002495" y="1544280"/>
                  </a:lnTo>
                  <a:lnTo>
                    <a:pt x="8998895" y="1540679"/>
                  </a:lnTo>
                  <a:lnTo>
                    <a:pt x="8998895" y="1535637"/>
                  </a:lnTo>
                  <a:lnTo>
                    <a:pt x="8993854" y="1506109"/>
                  </a:lnTo>
                  <a:lnTo>
                    <a:pt x="8987012" y="1481982"/>
                  </a:lnTo>
                  <a:lnTo>
                    <a:pt x="8983412" y="1481982"/>
                  </a:lnTo>
                  <a:lnTo>
                    <a:pt x="8987012" y="1480182"/>
                  </a:lnTo>
                  <a:lnTo>
                    <a:pt x="8981971" y="1466137"/>
                  </a:lnTo>
                  <a:lnTo>
                    <a:pt x="8974770" y="1456055"/>
                  </a:lnTo>
                  <a:lnTo>
                    <a:pt x="8967929" y="1443811"/>
                  </a:lnTo>
                  <a:lnTo>
                    <a:pt x="8959287" y="1433368"/>
                  </a:lnTo>
                  <a:lnTo>
                    <a:pt x="8926162" y="1402039"/>
                  </a:lnTo>
                  <a:lnTo>
                    <a:pt x="8889795" y="1374671"/>
                  </a:lnTo>
                  <a:lnTo>
                    <a:pt x="8887995" y="1376112"/>
                  </a:lnTo>
                  <a:lnTo>
                    <a:pt x="8882954" y="1381513"/>
                  </a:lnTo>
                  <a:lnTo>
                    <a:pt x="8874312" y="1386555"/>
                  </a:lnTo>
                  <a:lnTo>
                    <a:pt x="8869271" y="1388355"/>
                  </a:lnTo>
                  <a:lnTo>
                    <a:pt x="8862430" y="1388355"/>
                  </a:lnTo>
                  <a:lnTo>
                    <a:pt x="8855229" y="1386555"/>
                  </a:lnTo>
                  <a:lnTo>
                    <a:pt x="8848388" y="1384754"/>
                  </a:lnTo>
                  <a:lnTo>
                    <a:pt x="8841547" y="1381513"/>
                  </a:lnTo>
                  <a:lnTo>
                    <a:pt x="8836506" y="1374671"/>
                  </a:lnTo>
                  <a:lnTo>
                    <a:pt x="8832905" y="1369270"/>
                  </a:lnTo>
                  <a:close/>
                  <a:moveTo>
                    <a:pt x="4469532" y="1358136"/>
                  </a:moveTo>
                  <a:lnTo>
                    <a:pt x="4451892" y="1365336"/>
                  </a:lnTo>
                  <a:lnTo>
                    <a:pt x="4434611" y="1368575"/>
                  </a:lnTo>
                  <a:lnTo>
                    <a:pt x="4427771" y="1370375"/>
                  </a:lnTo>
                  <a:lnTo>
                    <a:pt x="4427771" y="1384054"/>
                  </a:lnTo>
                  <a:lnTo>
                    <a:pt x="4425970" y="1398093"/>
                  </a:lnTo>
                  <a:lnTo>
                    <a:pt x="4436411" y="1392694"/>
                  </a:lnTo>
                  <a:lnTo>
                    <a:pt x="4445051" y="1384054"/>
                  </a:lnTo>
                  <a:lnTo>
                    <a:pt x="4465932" y="1363536"/>
                  </a:lnTo>
                  <a:close/>
                  <a:moveTo>
                    <a:pt x="3401092" y="1357762"/>
                  </a:moveTo>
                  <a:lnTo>
                    <a:pt x="3387055" y="1364603"/>
                  </a:lnTo>
                  <a:lnTo>
                    <a:pt x="3395693" y="1362803"/>
                  </a:lnTo>
                  <a:close/>
                  <a:moveTo>
                    <a:pt x="6886300" y="1347748"/>
                  </a:moveTo>
                  <a:lnTo>
                    <a:pt x="6872620" y="1356387"/>
                  </a:lnTo>
                  <a:lnTo>
                    <a:pt x="6824018" y="1389143"/>
                  </a:lnTo>
                  <a:lnTo>
                    <a:pt x="6843099" y="1385543"/>
                  </a:lnTo>
                  <a:lnTo>
                    <a:pt x="6846699" y="1378704"/>
                  </a:lnTo>
                  <a:lnTo>
                    <a:pt x="6849939" y="1371865"/>
                  </a:lnTo>
                  <a:lnTo>
                    <a:pt x="6855339" y="1368265"/>
                  </a:lnTo>
                  <a:lnTo>
                    <a:pt x="6862179" y="1366466"/>
                  </a:lnTo>
                  <a:close/>
                  <a:moveTo>
                    <a:pt x="8661514" y="1338301"/>
                  </a:moveTo>
                  <a:lnTo>
                    <a:pt x="8638830" y="1348744"/>
                  </a:lnTo>
                  <a:lnTo>
                    <a:pt x="8612906" y="1360627"/>
                  </a:lnTo>
                  <a:lnTo>
                    <a:pt x="8581940" y="1379713"/>
                  </a:lnTo>
                  <a:lnTo>
                    <a:pt x="8597423" y="1381513"/>
                  </a:lnTo>
                  <a:lnTo>
                    <a:pt x="8611105" y="1383314"/>
                  </a:lnTo>
                  <a:lnTo>
                    <a:pt x="8633789" y="1362428"/>
                  </a:lnTo>
                  <a:close/>
                  <a:moveTo>
                    <a:pt x="6604052" y="1337309"/>
                  </a:moveTo>
                  <a:lnTo>
                    <a:pt x="6599011" y="1342349"/>
                  </a:lnTo>
                  <a:lnTo>
                    <a:pt x="6595411" y="1344148"/>
                  </a:lnTo>
                  <a:lnTo>
                    <a:pt x="6607652" y="1340549"/>
                  </a:lnTo>
                  <a:close/>
                  <a:moveTo>
                    <a:pt x="7237670" y="1331910"/>
                  </a:moveTo>
                  <a:lnTo>
                    <a:pt x="7214990" y="1347748"/>
                  </a:lnTo>
                  <a:lnTo>
                    <a:pt x="7220390" y="1344148"/>
                  </a:lnTo>
                  <a:lnTo>
                    <a:pt x="7230830" y="1338749"/>
                  </a:lnTo>
                  <a:close/>
                  <a:moveTo>
                    <a:pt x="1356981" y="1328238"/>
                  </a:moveTo>
                  <a:lnTo>
                    <a:pt x="1330705" y="1341920"/>
                  </a:lnTo>
                  <a:lnTo>
                    <a:pt x="1306589" y="1354162"/>
                  </a:lnTo>
                  <a:lnTo>
                    <a:pt x="1291112" y="1362803"/>
                  </a:lnTo>
                  <a:lnTo>
                    <a:pt x="1277434" y="1371444"/>
                  </a:lnTo>
                  <a:lnTo>
                    <a:pt x="1263396" y="1381886"/>
                  </a:lnTo>
                  <a:lnTo>
                    <a:pt x="1249718" y="1393768"/>
                  </a:lnTo>
                  <a:lnTo>
                    <a:pt x="1265196" y="1385126"/>
                  </a:lnTo>
                  <a:lnTo>
                    <a:pt x="1270595" y="1381886"/>
                  </a:lnTo>
                  <a:lnTo>
                    <a:pt x="1277434" y="1380086"/>
                  </a:lnTo>
                  <a:lnTo>
                    <a:pt x="1284273" y="1381886"/>
                  </a:lnTo>
                  <a:lnTo>
                    <a:pt x="1291112" y="1383686"/>
                  </a:lnTo>
                  <a:lnTo>
                    <a:pt x="1305149" y="1369644"/>
                  </a:lnTo>
                  <a:lnTo>
                    <a:pt x="1313788" y="1362803"/>
                  </a:lnTo>
                  <a:lnTo>
                    <a:pt x="1323866" y="1357762"/>
                  </a:lnTo>
                  <a:lnTo>
                    <a:pt x="1358781" y="1338679"/>
                  </a:lnTo>
                  <a:close/>
                  <a:moveTo>
                    <a:pt x="3489278" y="1317796"/>
                  </a:moveTo>
                  <a:lnTo>
                    <a:pt x="3425208" y="1347321"/>
                  </a:lnTo>
                  <a:lnTo>
                    <a:pt x="3440686" y="1345520"/>
                  </a:lnTo>
                  <a:lnTo>
                    <a:pt x="3456163" y="1345520"/>
                  </a:lnTo>
                  <a:lnTo>
                    <a:pt x="3470201" y="1331478"/>
                  </a:lnTo>
                  <a:close/>
                  <a:moveTo>
                    <a:pt x="8413790" y="1310213"/>
                  </a:moveTo>
                  <a:lnTo>
                    <a:pt x="8408749" y="1312013"/>
                  </a:lnTo>
                  <a:lnTo>
                    <a:pt x="8412350" y="1312013"/>
                  </a:lnTo>
                  <a:close/>
                  <a:moveTo>
                    <a:pt x="8043284" y="1308772"/>
                  </a:moveTo>
                  <a:lnTo>
                    <a:pt x="8024201" y="1324257"/>
                  </a:lnTo>
                  <a:lnTo>
                    <a:pt x="8041484" y="1317415"/>
                  </a:lnTo>
                  <a:close/>
                  <a:moveTo>
                    <a:pt x="7279432" y="1307793"/>
                  </a:moveTo>
                  <a:lnTo>
                    <a:pt x="7281232" y="1309233"/>
                  </a:lnTo>
                  <a:lnTo>
                    <a:pt x="7284472" y="1312832"/>
                  </a:lnTo>
                  <a:lnTo>
                    <a:pt x="7284472" y="1307793"/>
                  </a:lnTo>
                  <a:close/>
                  <a:moveTo>
                    <a:pt x="6308123" y="1299154"/>
                  </a:moveTo>
                  <a:lnTo>
                    <a:pt x="6183559" y="1378704"/>
                  </a:lnTo>
                  <a:lnTo>
                    <a:pt x="6070876" y="1455015"/>
                  </a:lnTo>
                  <a:lnTo>
                    <a:pt x="5968633" y="1527365"/>
                  </a:lnTo>
                  <a:lnTo>
                    <a:pt x="5873590" y="1598636"/>
                  </a:lnTo>
                  <a:lnTo>
                    <a:pt x="5856309" y="1612315"/>
                  </a:lnTo>
                  <a:lnTo>
                    <a:pt x="5837229" y="1622753"/>
                  </a:lnTo>
                  <a:lnTo>
                    <a:pt x="5823188" y="1631392"/>
                  </a:lnTo>
                  <a:lnTo>
                    <a:pt x="5800868" y="1645431"/>
                  </a:lnTo>
                  <a:lnTo>
                    <a:pt x="5779987" y="1660909"/>
                  </a:lnTo>
                  <a:lnTo>
                    <a:pt x="5769907" y="1667748"/>
                  </a:lnTo>
                  <a:lnTo>
                    <a:pt x="5761266" y="1676387"/>
                  </a:lnTo>
                  <a:lnTo>
                    <a:pt x="5754066" y="1685026"/>
                  </a:lnTo>
                  <a:lnTo>
                    <a:pt x="5749026" y="1691865"/>
                  </a:lnTo>
                  <a:lnTo>
                    <a:pt x="5745426" y="1698704"/>
                  </a:lnTo>
                  <a:lnTo>
                    <a:pt x="5743986" y="1702303"/>
                  </a:lnTo>
                  <a:lnTo>
                    <a:pt x="5742186" y="1705903"/>
                  </a:lnTo>
                  <a:lnTo>
                    <a:pt x="5740386" y="1712742"/>
                  </a:lnTo>
                  <a:lnTo>
                    <a:pt x="5807708" y="1672787"/>
                  </a:lnTo>
                  <a:lnTo>
                    <a:pt x="5875390" y="1628153"/>
                  </a:lnTo>
                  <a:lnTo>
                    <a:pt x="5908151" y="1605476"/>
                  </a:lnTo>
                  <a:lnTo>
                    <a:pt x="5940912" y="1579559"/>
                  </a:lnTo>
                  <a:lnTo>
                    <a:pt x="5970433" y="1553282"/>
                  </a:lnTo>
                  <a:lnTo>
                    <a:pt x="5999954" y="1527365"/>
                  </a:lnTo>
                  <a:lnTo>
                    <a:pt x="6003554" y="1522326"/>
                  </a:lnTo>
                  <a:lnTo>
                    <a:pt x="6010394" y="1522326"/>
                  </a:lnTo>
                  <a:lnTo>
                    <a:pt x="6015794" y="1522326"/>
                  </a:lnTo>
                  <a:lnTo>
                    <a:pt x="6019034" y="1518726"/>
                  </a:lnTo>
                  <a:lnTo>
                    <a:pt x="6022634" y="1515487"/>
                  </a:lnTo>
                  <a:lnTo>
                    <a:pt x="6027674" y="1513687"/>
                  </a:lnTo>
                  <a:lnTo>
                    <a:pt x="6039915" y="1511887"/>
                  </a:lnTo>
                  <a:lnTo>
                    <a:pt x="6044955" y="1503248"/>
                  </a:lnTo>
                  <a:lnTo>
                    <a:pt x="6050355" y="1498209"/>
                  </a:lnTo>
                  <a:lnTo>
                    <a:pt x="6057195" y="1493170"/>
                  </a:lnTo>
                  <a:lnTo>
                    <a:pt x="6067636" y="1489570"/>
                  </a:lnTo>
                  <a:lnTo>
                    <a:pt x="6079516" y="1484171"/>
                  </a:lnTo>
                  <a:lnTo>
                    <a:pt x="6091756" y="1477332"/>
                  </a:lnTo>
                  <a:lnTo>
                    <a:pt x="6105437" y="1474092"/>
                  </a:lnTo>
                  <a:lnTo>
                    <a:pt x="6115877" y="1468693"/>
                  </a:lnTo>
                  <a:lnTo>
                    <a:pt x="6124517" y="1460054"/>
                  </a:lnTo>
                  <a:lnTo>
                    <a:pt x="6129917" y="1451415"/>
                  </a:lnTo>
                  <a:lnTo>
                    <a:pt x="6136758" y="1444576"/>
                  </a:lnTo>
                  <a:lnTo>
                    <a:pt x="6145398" y="1439177"/>
                  </a:lnTo>
                  <a:lnTo>
                    <a:pt x="6154038" y="1435577"/>
                  </a:lnTo>
                  <a:lnTo>
                    <a:pt x="6178519" y="1425498"/>
                  </a:lnTo>
                  <a:lnTo>
                    <a:pt x="6199039" y="1413260"/>
                  </a:lnTo>
                  <a:lnTo>
                    <a:pt x="6218120" y="1399222"/>
                  </a:lnTo>
                  <a:lnTo>
                    <a:pt x="6231800" y="1383743"/>
                  </a:lnTo>
                  <a:lnTo>
                    <a:pt x="6245841" y="1366466"/>
                  </a:lnTo>
                  <a:lnTo>
                    <a:pt x="6263121" y="1352787"/>
                  </a:lnTo>
                  <a:lnTo>
                    <a:pt x="6282202" y="1338749"/>
                  </a:lnTo>
                  <a:lnTo>
                    <a:pt x="6306323" y="1328670"/>
                  </a:lnTo>
                  <a:lnTo>
                    <a:pt x="6306323" y="1319672"/>
                  </a:lnTo>
                  <a:lnTo>
                    <a:pt x="6308123" y="1314632"/>
                  </a:lnTo>
                  <a:lnTo>
                    <a:pt x="6311723" y="1311033"/>
                  </a:lnTo>
                  <a:lnTo>
                    <a:pt x="6309923" y="1305993"/>
                  </a:lnTo>
                  <a:close/>
                  <a:moveTo>
                    <a:pt x="2464523" y="1293313"/>
                  </a:moveTo>
                  <a:lnTo>
                    <a:pt x="2383176" y="1331478"/>
                  </a:lnTo>
                  <a:lnTo>
                    <a:pt x="2300029" y="1369644"/>
                  </a:lnTo>
                  <a:lnTo>
                    <a:pt x="2282752" y="1378285"/>
                  </a:lnTo>
                  <a:lnTo>
                    <a:pt x="2282752" y="1385126"/>
                  </a:lnTo>
                  <a:lnTo>
                    <a:pt x="2293191" y="1383686"/>
                  </a:lnTo>
                  <a:lnTo>
                    <a:pt x="2305429" y="1383686"/>
                  </a:lnTo>
                  <a:lnTo>
                    <a:pt x="2308668" y="1378285"/>
                  </a:lnTo>
                  <a:lnTo>
                    <a:pt x="2314067" y="1375045"/>
                  </a:lnTo>
                  <a:lnTo>
                    <a:pt x="2320906" y="1371444"/>
                  </a:lnTo>
                  <a:lnTo>
                    <a:pt x="2352221" y="1357762"/>
                  </a:lnTo>
                  <a:lnTo>
                    <a:pt x="2383176" y="1341920"/>
                  </a:lnTo>
                  <a:lnTo>
                    <a:pt x="2414491" y="1324637"/>
                  </a:lnTo>
                  <a:lnTo>
                    <a:pt x="2447246" y="1303754"/>
                  </a:lnTo>
                  <a:close/>
                  <a:moveTo>
                    <a:pt x="1421051" y="1293313"/>
                  </a:moveTo>
                  <a:lnTo>
                    <a:pt x="1410613" y="1298713"/>
                  </a:lnTo>
                  <a:lnTo>
                    <a:pt x="1382897" y="1314196"/>
                  </a:lnTo>
                  <a:lnTo>
                    <a:pt x="1393335" y="1314196"/>
                  </a:lnTo>
                  <a:lnTo>
                    <a:pt x="1400174" y="1310595"/>
                  </a:lnTo>
                  <a:lnTo>
                    <a:pt x="1408813" y="1303754"/>
                  </a:lnTo>
                  <a:lnTo>
                    <a:pt x="1419251" y="1295113"/>
                  </a:lnTo>
                  <a:close/>
                  <a:moveTo>
                    <a:pt x="7178989" y="1264239"/>
                  </a:moveTo>
                  <a:lnTo>
                    <a:pt x="7107707" y="1305993"/>
                  </a:lnTo>
                  <a:lnTo>
                    <a:pt x="7069545" y="1325071"/>
                  </a:lnTo>
                  <a:lnTo>
                    <a:pt x="7031744" y="1344148"/>
                  </a:lnTo>
                  <a:lnTo>
                    <a:pt x="7007624" y="1356387"/>
                  </a:lnTo>
                  <a:lnTo>
                    <a:pt x="6984943" y="1368265"/>
                  </a:lnTo>
                  <a:lnTo>
                    <a:pt x="6964062" y="1382304"/>
                  </a:lnTo>
                  <a:lnTo>
                    <a:pt x="6941742" y="1395982"/>
                  </a:lnTo>
                  <a:lnTo>
                    <a:pt x="6920861" y="1411460"/>
                  </a:lnTo>
                  <a:lnTo>
                    <a:pt x="6901780" y="1428738"/>
                  </a:lnTo>
                  <a:lnTo>
                    <a:pt x="6883060" y="1446016"/>
                  </a:lnTo>
                  <a:lnTo>
                    <a:pt x="6863979" y="1463653"/>
                  </a:lnTo>
                  <a:lnTo>
                    <a:pt x="6865779" y="1468693"/>
                  </a:lnTo>
                  <a:lnTo>
                    <a:pt x="6894940" y="1455015"/>
                  </a:lnTo>
                  <a:lnTo>
                    <a:pt x="6922661" y="1442776"/>
                  </a:lnTo>
                  <a:lnTo>
                    <a:pt x="6944982" y="1428738"/>
                  </a:lnTo>
                  <a:lnTo>
                    <a:pt x="6965862" y="1415060"/>
                  </a:lnTo>
                  <a:lnTo>
                    <a:pt x="7005824" y="1385543"/>
                  </a:lnTo>
                  <a:lnTo>
                    <a:pt x="7047225" y="1356387"/>
                  </a:lnTo>
                  <a:lnTo>
                    <a:pt x="7078546" y="1335510"/>
                  </a:lnTo>
                  <a:lnTo>
                    <a:pt x="7088626" y="1331910"/>
                  </a:lnTo>
                  <a:lnTo>
                    <a:pt x="7097626" y="1328670"/>
                  </a:lnTo>
                  <a:lnTo>
                    <a:pt x="7106267" y="1323271"/>
                  </a:lnTo>
                  <a:lnTo>
                    <a:pt x="7113107" y="1316432"/>
                  </a:lnTo>
                  <a:lnTo>
                    <a:pt x="7119947" y="1311033"/>
                  </a:lnTo>
                  <a:lnTo>
                    <a:pt x="7151268" y="1288715"/>
                  </a:lnTo>
                  <a:lnTo>
                    <a:pt x="7163508" y="1276477"/>
                  </a:lnTo>
                  <a:close/>
                  <a:moveTo>
                    <a:pt x="9404327" y="1260158"/>
                  </a:moveTo>
                  <a:lnTo>
                    <a:pt x="9277944" y="1372871"/>
                  </a:lnTo>
                  <a:lnTo>
                    <a:pt x="9153002" y="1478381"/>
                  </a:lnTo>
                  <a:lnTo>
                    <a:pt x="9137519" y="1488824"/>
                  </a:lnTo>
                  <a:lnTo>
                    <a:pt x="9122037" y="1497466"/>
                  </a:lnTo>
                  <a:lnTo>
                    <a:pt x="9109794" y="1506109"/>
                  </a:lnTo>
                  <a:lnTo>
                    <a:pt x="9106554" y="1511150"/>
                  </a:lnTo>
                  <a:lnTo>
                    <a:pt x="9104753" y="1514751"/>
                  </a:lnTo>
                  <a:lnTo>
                    <a:pt x="9109794" y="1514751"/>
                  </a:lnTo>
                  <a:lnTo>
                    <a:pt x="9109794" y="1507909"/>
                  </a:lnTo>
                  <a:lnTo>
                    <a:pt x="9120236" y="1504308"/>
                  </a:lnTo>
                  <a:lnTo>
                    <a:pt x="9127077" y="1502508"/>
                  </a:lnTo>
                  <a:lnTo>
                    <a:pt x="9134279" y="1497466"/>
                  </a:lnTo>
                  <a:lnTo>
                    <a:pt x="9147961" y="1485223"/>
                  </a:lnTo>
                  <a:lnTo>
                    <a:pt x="9161644" y="1475140"/>
                  </a:lnTo>
                  <a:lnTo>
                    <a:pt x="9178927" y="1459296"/>
                  </a:lnTo>
                  <a:lnTo>
                    <a:pt x="9182527" y="1454254"/>
                  </a:lnTo>
                  <a:lnTo>
                    <a:pt x="9189369" y="1454254"/>
                  </a:lnTo>
                  <a:lnTo>
                    <a:pt x="9194769" y="1450653"/>
                  </a:lnTo>
                  <a:lnTo>
                    <a:pt x="9201611" y="1450653"/>
                  </a:lnTo>
                  <a:lnTo>
                    <a:pt x="9205211" y="1448853"/>
                  </a:lnTo>
                  <a:lnTo>
                    <a:pt x="9208452" y="1447052"/>
                  </a:lnTo>
                  <a:lnTo>
                    <a:pt x="9210252" y="1445612"/>
                  </a:lnTo>
                  <a:lnTo>
                    <a:pt x="9213853" y="1431568"/>
                  </a:lnTo>
                  <a:lnTo>
                    <a:pt x="9217093" y="1427967"/>
                  </a:lnTo>
                  <a:lnTo>
                    <a:pt x="9234737" y="1410682"/>
                  </a:lnTo>
                  <a:lnTo>
                    <a:pt x="9243378" y="1412482"/>
                  </a:lnTo>
                  <a:lnTo>
                    <a:pt x="9248419" y="1407441"/>
                  </a:lnTo>
                  <a:lnTo>
                    <a:pt x="9257061" y="1405640"/>
                  </a:lnTo>
                  <a:lnTo>
                    <a:pt x="9258861" y="1396998"/>
                  </a:lnTo>
                  <a:lnTo>
                    <a:pt x="9262101" y="1390156"/>
                  </a:lnTo>
                  <a:lnTo>
                    <a:pt x="9269303" y="1383314"/>
                  </a:lnTo>
                  <a:lnTo>
                    <a:pt x="9274344" y="1376112"/>
                  </a:lnTo>
                  <a:lnTo>
                    <a:pt x="9282985" y="1371070"/>
                  </a:lnTo>
                  <a:lnTo>
                    <a:pt x="9291627" y="1366029"/>
                  </a:lnTo>
                  <a:lnTo>
                    <a:pt x="9302069" y="1360627"/>
                  </a:lnTo>
                  <a:lnTo>
                    <a:pt x="9313951" y="1357386"/>
                  </a:lnTo>
                  <a:lnTo>
                    <a:pt x="9319352" y="1345143"/>
                  </a:lnTo>
                  <a:lnTo>
                    <a:pt x="9326193" y="1332899"/>
                  </a:lnTo>
                  <a:lnTo>
                    <a:pt x="9331594" y="1327858"/>
                  </a:lnTo>
                  <a:lnTo>
                    <a:pt x="9336635" y="1322456"/>
                  </a:lnTo>
                  <a:lnTo>
                    <a:pt x="9343476" y="1317415"/>
                  </a:lnTo>
                  <a:lnTo>
                    <a:pt x="9352117" y="1313814"/>
                  </a:lnTo>
                  <a:lnTo>
                    <a:pt x="9360759" y="1310213"/>
                  </a:lnTo>
                  <a:lnTo>
                    <a:pt x="9366160" y="1306972"/>
                  </a:lnTo>
                  <a:lnTo>
                    <a:pt x="9371201" y="1300130"/>
                  </a:lnTo>
                  <a:lnTo>
                    <a:pt x="9373001" y="1292928"/>
                  </a:lnTo>
                  <a:lnTo>
                    <a:pt x="9374802" y="1287886"/>
                  </a:lnTo>
                  <a:lnTo>
                    <a:pt x="9381643" y="1284285"/>
                  </a:lnTo>
                  <a:lnTo>
                    <a:pt x="9388844" y="1281044"/>
                  </a:lnTo>
                  <a:lnTo>
                    <a:pt x="9395685" y="1279244"/>
                  </a:lnTo>
                  <a:lnTo>
                    <a:pt x="9398926" y="1268801"/>
                  </a:lnTo>
                  <a:close/>
                  <a:moveTo>
                    <a:pt x="1477922" y="1256947"/>
                  </a:moveTo>
                  <a:lnTo>
                    <a:pt x="1476122" y="1258748"/>
                  </a:lnTo>
                  <a:lnTo>
                    <a:pt x="1479721" y="1256947"/>
                  </a:lnTo>
                  <a:close/>
                  <a:moveTo>
                    <a:pt x="842984" y="1255507"/>
                  </a:moveTo>
                  <a:lnTo>
                    <a:pt x="790792" y="1281431"/>
                  </a:lnTo>
                  <a:lnTo>
                    <a:pt x="744360" y="1305554"/>
                  </a:lnTo>
                  <a:lnTo>
                    <a:pt x="699367" y="1331478"/>
                  </a:lnTo>
                  <a:lnTo>
                    <a:pt x="657614" y="1355962"/>
                  </a:lnTo>
                  <a:lnTo>
                    <a:pt x="562589" y="1419691"/>
                  </a:lnTo>
                  <a:lnTo>
                    <a:pt x="465405" y="1482341"/>
                  </a:lnTo>
                  <a:lnTo>
                    <a:pt x="465405" y="1487382"/>
                  </a:lnTo>
                  <a:lnTo>
                    <a:pt x="463965" y="1490982"/>
                  </a:lnTo>
                  <a:lnTo>
                    <a:pt x="462165" y="1496023"/>
                  </a:lnTo>
                  <a:lnTo>
                    <a:pt x="486281" y="1484141"/>
                  </a:lnTo>
                  <a:lnTo>
                    <a:pt x="510397" y="1468299"/>
                  </a:lnTo>
                  <a:lnTo>
                    <a:pt x="534873" y="1452816"/>
                  </a:lnTo>
                  <a:lnTo>
                    <a:pt x="558990" y="1438774"/>
                  </a:lnTo>
                  <a:lnTo>
                    <a:pt x="581666" y="1428333"/>
                  </a:lnTo>
                  <a:lnTo>
                    <a:pt x="602183" y="1421492"/>
                  </a:lnTo>
                  <a:lnTo>
                    <a:pt x="623059" y="1411050"/>
                  </a:lnTo>
                  <a:lnTo>
                    <a:pt x="638537" y="1400609"/>
                  </a:lnTo>
                  <a:lnTo>
                    <a:pt x="643936" y="1397368"/>
                  </a:lnTo>
                  <a:lnTo>
                    <a:pt x="650775" y="1390527"/>
                  </a:lnTo>
                  <a:lnTo>
                    <a:pt x="659413" y="1378285"/>
                  </a:lnTo>
                  <a:lnTo>
                    <a:pt x="663013" y="1373245"/>
                  </a:lnTo>
                  <a:lnTo>
                    <a:pt x="666252" y="1369644"/>
                  </a:lnTo>
                  <a:lnTo>
                    <a:pt x="671651" y="1366404"/>
                  </a:lnTo>
                  <a:lnTo>
                    <a:pt x="676691" y="1364603"/>
                  </a:lnTo>
                  <a:lnTo>
                    <a:pt x="683529" y="1364603"/>
                  </a:lnTo>
                  <a:lnTo>
                    <a:pt x="683529" y="1359202"/>
                  </a:lnTo>
                  <a:lnTo>
                    <a:pt x="693968" y="1355962"/>
                  </a:lnTo>
                  <a:lnTo>
                    <a:pt x="718444" y="1347321"/>
                  </a:lnTo>
                  <a:lnTo>
                    <a:pt x="737161" y="1336879"/>
                  </a:lnTo>
                  <a:lnTo>
                    <a:pt x="756238" y="1324637"/>
                  </a:lnTo>
                  <a:lnTo>
                    <a:pt x="771715" y="1310595"/>
                  </a:lnTo>
                  <a:lnTo>
                    <a:pt x="785753" y="1298713"/>
                  </a:lnTo>
                  <a:lnTo>
                    <a:pt x="801231" y="1286472"/>
                  </a:lnTo>
                  <a:lnTo>
                    <a:pt x="820307" y="1274230"/>
                  </a:lnTo>
                  <a:lnTo>
                    <a:pt x="842984" y="1262348"/>
                  </a:lnTo>
                  <a:close/>
                  <a:moveTo>
                    <a:pt x="3432047" y="1253707"/>
                  </a:moveTo>
                  <a:lnTo>
                    <a:pt x="3335223" y="1286472"/>
                  </a:lnTo>
                  <a:lnTo>
                    <a:pt x="3245237" y="1319597"/>
                  </a:lnTo>
                  <a:lnTo>
                    <a:pt x="3143014" y="1361003"/>
                  </a:lnTo>
                  <a:lnTo>
                    <a:pt x="3035751" y="1409250"/>
                  </a:lnTo>
                  <a:lnTo>
                    <a:pt x="3059867" y="1431933"/>
                  </a:lnTo>
                  <a:lnTo>
                    <a:pt x="3063466" y="1435534"/>
                  </a:lnTo>
                  <a:lnTo>
                    <a:pt x="3065266" y="1435534"/>
                  </a:lnTo>
                  <a:lnTo>
                    <a:pt x="3070306" y="1428333"/>
                  </a:lnTo>
                  <a:lnTo>
                    <a:pt x="3075705" y="1423292"/>
                  </a:lnTo>
                  <a:lnTo>
                    <a:pt x="3084343" y="1417891"/>
                  </a:lnTo>
                  <a:lnTo>
                    <a:pt x="3091182" y="1414651"/>
                  </a:lnTo>
                  <a:lnTo>
                    <a:pt x="3110259" y="1404209"/>
                  </a:lnTo>
                  <a:lnTo>
                    <a:pt x="3118898" y="1402409"/>
                  </a:lnTo>
                  <a:lnTo>
                    <a:pt x="3125737" y="1400609"/>
                  </a:lnTo>
                  <a:lnTo>
                    <a:pt x="3132575" y="1402409"/>
                  </a:lnTo>
                  <a:lnTo>
                    <a:pt x="3137974" y="1397368"/>
                  </a:lnTo>
                  <a:lnTo>
                    <a:pt x="3141214" y="1393768"/>
                  </a:lnTo>
                  <a:lnTo>
                    <a:pt x="3146613" y="1390527"/>
                  </a:lnTo>
                  <a:lnTo>
                    <a:pt x="3158491" y="1388727"/>
                  </a:lnTo>
                  <a:lnTo>
                    <a:pt x="3160291" y="1383686"/>
                  </a:lnTo>
                  <a:lnTo>
                    <a:pt x="3162091" y="1378285"/>
                  </a:lnTo>
                  <a:lnTo>
                    <a:pt x="3167130" y="1375045"/>
                  </a:lnTo>
                  <a:lnTo>
                    <a:pt x="3172529" y="1371444"/>
                  </a:lnTo>
                  <a:lnTo>
                    <a:pt x="3179368" y="1371444"/>
                  </a:lnTo>
                  <a:lnTo>
                    <a:pt x="3198445" y="1366404"/>
                  </a:lnTo>
                  <a:lnTo>
                    <a:pt x="3215722" y="1359202"/>
                  </a:lnTo>
                  <a:lnTo>
                    <a:pt x="3224361" y="1354162"/>
                  </a:lnTo>
                  <a:lnTo>
                    <a:pt x="3234799" y="1347321"/>
                  </a:lnTo>
                  <a:lnTo>
                    <a:pt x="3245237" y="1338679"/>
                  </a:lnTo>
                  <a:lnTo>
                    <a:pt x="3252076" y="1333279"/>
                  </a:lnTo>
                  <a:lnTo>
                    <a:pt x="3262515" y="1330038"/>
                  </a:lnTo>
                  <a:lnTo>
                    <a:pt x="3267554" y="1328238"/>
                  </a:lnTo>
                  <a:lnTo>
                    <a:pt x="3274753" y="1326438"/>
                  </a:lnTo>
                  <a:lnTo>
                    <a:pt x="3291670" y="1326438"/>
                  </a:lnTo>
                  <a:lnTo>
                    <a:pt x="3295269" y="1321037"/>
                  </a:lnTo>
                  <a:lnTo>
                    <a:pt x="3298869" y="1315996"/>
                  </a:lnTo>
                  <a:lnTo>
                    <a:pt x="3305707" y="1310595"/>
                  </a:lnTo>
                  <a:lnTo>
                    <a:pt x="3305707" y="1305554"/>
                  </a:lnTo>
                  <a:lnTo>
                    <a:pt x="3319745" y="1305554"/>
                  </a:lnTo>
                  <a:lnTo>
                    <a:pt x="3326584" y="1305554"/>
                  </a:lnTo>
                  <a:lnTo>
                    <a:pt x="3328384" y="1298713"/>
                  </a:lnTo>
                  <a:lnTo>
                    <a:pt x="3331624" y="1293313"/>
                  </a:lnTo>
                  <a:lnTo>
                    <a:pt x="3335223" y="1290072"/>
                  </a:lnTo>
                  <a:lnTo>
                    <a:pt x="3340262" y="1288272"/>
                  </a:lnTo>
                  <a:lnTo>
                    <a:pt x="3347461" y="1286472"/>
                  </a:lnTo>
                  <a:lnTo>
                    <a:pt x="3354300" y="1286472"/>
                  </a:lnTo>
                  <a:lnTo>
                    <a:pt x="3357899" y="1291512"/>
                  </a:lnTo>
                  <a:lnTo>
                    <a:pt x="3359339" y="1291512"/>
                  </a:lnTo>
                  <a:lnTo>
                    <a:pt x="3362939" y="1291512"/>
                  </a:lnTo>
                  <a:lnTo>
                    <a:pt x="3366538" y="1290072"/>
                  </a:lnTo>
                  <a:lnTo>
                    <a:pt x="3369777" y="1284671"/>
                  </a:lnTo>
                  <a:lnTo>
                    <a:pt x="3380215" y="1276030"/>
                  </a:lnTo>
                  <a:lnTo>
                    <a:pt x="3392454" y="1269189"/>
                  </a:lnTo>
                  <a:lnTo>
                    <a:pt x="3406132" y="1267389"/>
                  </a:lnTo>
                  <a:lnTo>
                    <a:pt x="3418369" y="1267389"/>
                  </a:lnTo>
                  <a:close/>
                  <a:moveTo>
                    <a:pt x="2171890" y="1251907"/>
                  </a:moveTo>
                  <a:lnTo>
                    <a:pt x="2145974" y="1262348"/>
                  </a:lnTo>
                  <a:lnTo>
                    <a:pt x="2137335" y="1269189"/>
                  </a:lnTo>
                  <a:lnTo>
                    <a:pt x="2147774" y="1267389"/>
                  </a:lnTo>
                  <a:lnTo>
                    <a:pt x="2156413" y="1262348"/>
                  </a:lnTo>
                  <a:lnTo>
                    <a:pt x="2165051" y="1258748"/>
                  </a:lnTo>
                  <a:close/>
                  <a:moveTo>
                    <a:pt x="6387685" y="1248761"/>
                  </a:moveTo>
                  <a:lnTo>
                    <a:pt x="6340884" y="1280077"/>
                  </a:lnTo>
                  <a:lnTo>
                    <a:pt x="6353124" y="1272877"/>
                  </a:lnTo>
                  <a:lnTo>
                    <a:pt x="6358164" y="1271438"/>
                  </a:lnTo>
                  <a:lnTo>
                    <a:pt x="6365004" y="1266038"/>
                  </a:lnTo>
                  <a:lnTo>
                    <a:pt x="6373645" y="1260999"/>
                  </a:lnTo>
                  <a:lnTo>
                    <a:pt x="6384085" y="1254160"/>
                  </a:lnTo>
                  <a:close/>
                  <a:moveTo>
                    <a:pt x="5598542" y="1243721"/>
                  </a:moveTo>
                  <a:lnTo>
                    <a:pt x="5594941" y="1246961"/>
                  </a:lnTo>
                  <a:lnTo>
                    <a:pt x="5596741" y="1248761"/>
                  </a:lnTo>
                  <a:close/>
                  <a:moveTo>
                    <a:pt x="9657092" y="1242874"/>
                  </a:moveTo>
                  <a:lnTo>
                    <a:pt x="9617125" y="1294728"/>
                  </a:lnTo>
                  <a:lnTo>
                    <a:pt x="9573917" y="1345143"/>
                  </a:lnTo>
                  <a:lnTo>
                    <a:pt x="9528909" y="1391596"/>
                  </a:lnTo>
                  <a:lnTo>
                    <a:pt x="9478500" y="1438410"/>
                  </a:lnTo>
                  <a:lnTo>
                    <a:pt x="9423050" y="1487023"/>
                  </a:lnTo>
                  <a:lnTo>
                    <a:pt x="9367960" y="1533837"/>
                  </a:lnTo>
                  <a:lnTo>
                    <a:pt x="9260661" y="1620622"/>
                  </a:lnTo>
                  <a:lnTo>
                    <a:pt x="9234737" y="1636106"/>
                  </a:lnTo>
                  <a:lnTo>
                    <a:pt x="9210252" y="1651591"/>
                  </a:lnTo>
                  <a:lnTo>
                    <a:pt x="9173886" y="1673917"/>
                  </a:lnTo>
                  <a:lnTo>
                    <a:pt x="9161644" y="1686161"/>
                  </a:lnTo>
                  <a:lnTo>
                    <a:pt x="9151202" y="1698404"/>
                  </a:lnTo>
                  <a:lnTo>
                    <a:pt x="9144361" y="1713888"/>
                  </a:lnTo>
                  <a:lnTo>
                    <a:pt x="9139320" y="1729373"/>
                  </a:lnTo>
                  <a:lnTo>
                    <a:pt x="9165244" y="1715689"/>
                  </a:lnTo>
                  <a:lnTo>
                    <a:pt x="9187568" y="1699844"/>
                  </a:lnTo>
                  <a:lnTo>
                    <a:pt x="9208452" y="1682559"/>
                  </a:lnTo>
                  <a:lnTo>
                    <a:pt x="9229336" y="1665275"/>
                  </a:lnTo>
                  <a:lnTo>
                    <a:pt x="9252020" y="1641148"/>
                  </a:lnTo>
                  <a:lnTo>
                    <a:pt x="9274344" y="1618821"/>
                  </a:lnTo>
                  <a:lnTo>
                    <a:pt x="9321152" y="1577049"/>
                  </a:lnTo>
                  <a:lnTo>
                    <a:pt x="9373001" y="1533837"/>
                  </a:lnTo>
                  <a:lnTo>
                    <a:pt x="9406127" y="1506109"/>
                  </a:lnTo>
                  <a:lnTo>
                    <a:pt x="9437093" y="1480182"/>
                  </a:lnTo>
                  <a:lnTo>
                    <a:pt x="9461217" y="1459296"/>
                  </a:lnTo>
                  <a:lnTo>
                    <a:pt x="9487142" y="1436609"/>
                  </a:lnTo>
                  <a:lnTo>
                    <a:pt x="9537551" y="1388355"/>
                  </a:lnTo>
                  <a:lnTo>
                    <a:pt x="9570317" y="1355586"/>
                  </a:lnTo>
                  <a:lnTo>
                    <a:pt x="9589400" y="1338301"/>
                  </a:lnTo>
                  <a:lnTo>
                    <a:pt x="9610284" y="1322456"/>
                  </a:lnTo>
                  <a:lnTo>
                    <a:pt x="9623966" y="1310213"/>
                  </a:lnTo>
                  <a:lnTo>
                    <a:pt x="9634408" y="1298329"/>
                  </a:lnTo>
                  <a:lnTo>
                    <a:pt x="9641249" y="1286086"/>
                  </a:lnTo>
                  <a:lnTo>
                    <a:pt x="9644850" y="1275643"/>
                  </a:lnTo>
                  <a:lnTo>
                    <a:pt x="9646650" y="1270601"/>
                  </a:lnTo>
                  <a:lnTo>
                    <a:pt x="9650251" y="1267000"/>
                  </a:lnTo>
                  <a:lnTo>
                    <a:pt x="9651691" y="1263760"/>
                  </a:lnTo>
                  <a:lnTo>
                    <a:pt x="9657092" y="1244674"/>
                  </a:lnTo>
                  <a:close/>
                  <a:moveTo>
                    <a:pt x="2374537" y="1241465"/>
                  </a:moveTo>
                  <a:lnTo>
                    <a:pt x="2362660" y="1246866"/>
                  </a:lnTo>
                  <a:lnTo>
                    <a:pt x="2303629" y="1270989"/>
                  </a:lnTo>
                  <a:lnTo>
                    <a:pt x="2241359" y="1295113"/>
                  </a:lnTo>
                  <a:lnTo>
                    <a:pt x="2171890" y="1317796"/>
                  </a:lnTo>
                  <a:lnTo>
                    <a:pt x="2097742" y="1340120"/>
                  </a:lnTo>
                  <a:lnTo>
                    <a:pt x="2092703" y="1362803"/>
                  </a:lnTo>
                  <a:lnTo>
                    <a:pt x="2087304" y="1380086"/>
                  </a:lnTo>
                  <a:lnTo>
                    <a:pt x="2083704" y="1390527"/>
                  </a:lnTo>
                  <a:lnTo>
                    <a:pt x="2097742" y="1385126"/>
                  </a:lnTo>
                  <a:lnTo>
                    <a:pt x="2111780" y="1381886"/>
                  </a:lnTo>
                  <a:lnTo>
                    <a:pt x="2120419" y="1380086"/>
                  </a:lnTo>
                  <a:lnTo>
                    <a:pt x="2127257" y="1375045"/>
                  </a:lnTo>
                  <a:lnTo>
                    <a:pt x="2132296" y="1371444"/>
                  </a:lnTo>
                  <a:lnTo>
                    <a:pt x="2135896" y="1366404"/>
                  </a:lnTo>
                  <a:lnTo>
                    <a:pt x="2137335" y="1357762"/>
                  </a:lnTo>
                  <a:lnTo>
                    <a:pt x="2147774" y="1355962"/>
                  </a:lnTo>
                  <a:lnTo>
                    <a:pt x="2166851" y="1352361"/>
                  </a:lnTo>
                  <a:lnTo>
                    <a:pt x="2185928" y="1347321"/>
                  </a:lnTo>
                  <a:lnTo>
                    <a:pt x="2203205" y="1341920"/>
                  </a:lnTo>
                  <a:lnTo>
                    <a:pt x="2219042" y="1333279"/>
                  </a:lnTo>
                  <a:lnTo>
                    <a:pt x="2249998" y="1317796"/>
                  </a:lnTo>
                  <a:lnTo>
                    <a:pt x="2279513" y="1300514"/>
                  </a:lnTo>
                  <a:lnTo>
                    <a:pt x="2305429" y="1284671"/>
                  </a:lnTo>
                  <a:lnTo>
                    <a:pt x="2333144" y="1269189"/>
                  </a:lnTo>
                  <a:lnTo>
                    <a:pt x="2343583" y="1262348"/>
                  </a:lnTo>
                  <a:lnTo>
                    <a:pt x="2354021" y="1258748"/>
                  </a:lnTo>
                  <a:lnTo>
                    <a:pt x="2364099" y="1255507"/>
                  </a:lnTo>
                  <a:lnTo>
                    <a:pt x="2374537" y="1253707"/>
                  </a:lnTo>
                  <a:close/>
                  <a:moveTo>
                    <a:pt x="4870948" y="1233584"/>
                  </a:moveTo>
                  <a:lnTo>
                    <a:pt x="4869148" y="1235384"/>
                  </a:lnTo>
                  <a:lnTo>
                    <a:pt x="4872748" y="1238624"/>
                  </a:lnTo>
                  <a:lnTo>
                    <a:pt x="4872748" y="1237184"/>
                  </a:lnTo>
                  <a:lnTo>
                    <a:pt x="4874548" y="1235384"/>
                  </a:lnTo>
                  <a:close/>
                  <a:moveTo>
                    <a:pt x="7230830" y="1231483"/>
                  </a:moveTo>
                  <a:lnTo>
                    <a:pt x="7208150" y="1245521"/>
                  </a:lnTo>
                  <a:lnTo>
                    <a:pt x="7209950" y="1245521"/>
                  </a:lnTo>
                  <a:lnTo>
                    <a:pt x="7222190" y="1236882"/>
                  </a:lnTo>
                  <a:close/>
                  <a:moveTo>
                    <a:pt x="4874548" y="1228544"/>
                  </a:moveTo>
                  <a:lnTo>
                    <a:pt x="4872748" y="1229984"/>
                  </a:lnTo>
                  <a:lnTo>
                    <a:pt x="4874548" y="1229984"/>
                  </a:lnTo>
                  <a:close/>
                  <a:moveTo>
                    <a:pt x="9443934" y="1223788"/>
                  </a:moveTo>
                  <a:lnTo>
                    <a:pt x="9428451" y="1237832"/>
                  </a:lnTo>
                  <a:lnTo>
                    <a:pt x="9433492" y="1236032"/>
                  </a:lnTo>
                  <a:lnTo>
                    <a:pt x="9438893" y="1232431"/>
                  </a:lnTo>
                  <a:lnTo>
                    <a:pt x="9442134" y="1229190"/>
                  </a:lnTo>
                  <a:close/>
                  <a:moveTo>
                    <a:pt x="1801870" y="1222742"/>
                  </a:moveTo>
                  <a:lnTo>
                    <a:pt x="1800070" y="1225983"/>
                  </a:lnTo>
                  <a:lnTo>
                    <a:pt x="1798270" y="1231023"/>
                  </a:lnTo>
                  <a:lnTo>
                    <a:pt x="1794671" y="1232824"/>
                  </a:lnTo>
                  <a:lnTo>
                    <a:pt x="1736000" y="1274230"/>
                  </a:lnTo>
                  <a:lnTo>
                    <a:pt x="1671931" y="1315996"/>
                  </a:lnTo>
                  <a:lnTo>
                    <a:pt x="1604261" y="1355962"/>
                  </a:lnTo>
                  <a:lnTo>
                    <a:pt x="1533353" y="1395568"/>
                  </a:lnTo>
                  <a:lnTo>
                    <a:pt x="1400174" y="1468299"/>
                  </a:lnTo>
                  <a:lnTo>
                    <a:pt x="1334305" y="1504664"/>
                  </a:lnTo>
                  <a:lnTo>
                    <a:pt x="1268795" y="1542830"/>
                  </a:lnTo>
                  <a:lnTo>
                    <a:pt x="1272035" y="1563353"/>
                  </a:lnTo>
                  <a:lnTo>
                    <a:pt x="1279234" y="1582796"/>
                  </a:lnTo>
                  <a:lnTo>
                    <a:pt x="1294711" y="1619161"/>
                  </a:lnTo>
                  <a:lnTo>
                    <a:pt x="1299750" y="1613760"/>
                  </a:lnTo>
                  <a:lnTo>
                    <a:pt x="1303350" y="1608720"/>
                  </a:lnTo>
                  <a:lnTo>
                    <a:pt x="1306589" y="1606919"/>
                  </a:lnTo>
                  <a:lnTo>
                    <a:pt x="1311988" y="1603319"/>
                  </a:lnTo>
                  <a:lnTo>
                    <a:pt x="1317027" y="1601879"/>
                  </a:lnTo>
                  <a:lnTo>
                    <a:pt x="1329265" y="1601879"/>
                  </a:lnTo>
                  <a:lnTo>
                    <a:pt x="1341144" y="1603319"/>
                  </a:lnTo>
                  <a:lnTo>
                    <a:pt x="1384697" y="1558312"/>
                  </a:lnTo>
                  <a:lnTo>
                    <a:pt x="1398374" y="1547871"/>
                  </a:lnTo>
                  <a:lnTo>
                    <a:pt x="1414212" y="1537429"/>
                  </a:lnTo>
                  <a:lnTo>
                    <a:pt x="1431489" y="1528788"/>
                  </a:lnTo>
                  <a:lnTo>
                    <a:pt x="1452006" y="1521947"/>
                  </a:lnTo>
                  <a:lnTo>
                    <a:pt x="1469283" y="1506464"/>
                  </a:lnTo>
                  <a:lnTo>
                    <a:pt x="1486560" y="1492782"/>
                  </a:lnTo>
                  <a:lnTo>
                    <a:pt x="1503838" y="1478740"/>
                  </a:lnTo>
                  <a:lnTo>
                    <a:pt x="1521475" y="1468299"/>
                  </a:lnTo>
                  <a:lnTo>
                    <a:pt x="1562868" y="1449216"/>
                  </a:lnTo>
                  <a:lnTo>
                    <a:pt x="1599222" y="1430133"/>
                  </a:lnTo>
                  <a:lnTo>
                    <a:pt x="1616499" y="1411050"/>
                  </a:lnTo>
                  <a:lnTo>
                    <a:pt x="1633776" y="1393768"/>
                  </a:lnTo>
                  <a:lnTo>
                    <a:pt x="1651054" y="1380086"/>
                  </a:lnTo>
                  <a:lnTo>
                    <a:pt x="1670131" y="1366404"/>
                  </a:lnTo>
                  <a:lnTo>
                    <a:pt x="1715123" y="1341920"/>
                  </a:lnTo>
                  <a:lnTo>
                    <a:pt x="1760116" y="1315996"/>
                  </a:lnTo>
                  <a:lnTo>
                    <a:pt x="1766955" y="1309155"/>
                  </a:lnTo>
                  <a:lnTo>
                    <a:pt x="1775594" y="1300514"/>
                  </a:lnTo>
                  <a:lnTo>
                    <a:pt x="1786032" y="1291512"/>
                  </a:lnTo>
                  <a:lnTo>
                    <a:pt x="1798270" y="1284671"/>
                  </a:lnTo>
                  <a:lnTo>
                    <a:pt x="1810508" y="1277830"/>
                  </a:lnTo>
                  <a:lnTo>
                    <a:pt x="1824186" y="1267389"/>
                  </a:lnTo>
                  <a:lnTo>
                    <a:pt x="1812308" y="1245065"/>
                  </a:lnTo>
                  <a:close/>
                  <a:moveTo>
                    <a:pt x="4170000" y="1221705"/>
                  </a:moveTo>
                  <a:lnTo>
                    <a:pt x="4171440" y="1223145"/>
                  </a:lnTo>
                  <a:lnTo>
                    <a:pt x="4175041" y="1221705"/>
                  </a:lnTo>
                  <a:close/>
                  <a:moveTo>
                    <a:pt x="8832905" y="1216946"/>
                  </a:moveTo>
                  <a:lnTo>
                    <a:pt x="8801579" y="1237832"/>
                  </a:lnTo>
                  <a:lnTo>
                    <a:pt x="8772054" y="1256557"/>
                  </a:lnTo>
                  <a:lnTo>
                    <a:pt x="8737488" y="1282485"/>
                  </a:lnTo>
                  <a:lnTo>
                    <a:pt x="8756571" y="1282485"/>
                  </a:lnTo>
                  <a:lnTo>
                    <a:pt x="8767013" y="1270601"/>
                  </a:lnTo>
                  <a:lnTo>
                    <a:pt x="8780696" y="1260158"/>
                  </a:lnTo>
                  <a:lnTo>
                    <a:pt x="8796539" y="1253317"/>
                  </a:lnTo>
                  <a:lnTo>
                    <a:pt x="8815622" y="1246475"/>
                  </a:lnTo>
                  <a:lnTo>
                    <a:pt x="8822463" y="1230630"/>
                  </a:lnTo>
                  <a:close/>
                  <a:moveTo>
                    <a:pt x="8448356" y="1215146"/>
                  </a:moveTo>
                  <a:lnTo>
                    <a:pt x="8443315" y="1216946"/>
                  </a:lnTo>
                  <a:lnTo>
                    <a:pt x="8450157" y="1218747"/>
                  </a:lnTo>
                  <a:lnTo>
                    <a:pt x="8451957" y="1216946"/>
                  </a:lnTo>
                  <a:close/>
                  <a:moveTo>
                    <a:pt x="3581063" y="1206900"/>
                  </a:moveTo>
                  <a:lnTo>
                    <a:pt x="3553348" y="1215541"/>
                  </a:lnTo>
                  <a:lnTo>
                    <a:pt x="3561986" y="1225983"/>
                  </a:lnTo>
                  <a:lnTo>
                    <a:pt x="3568825" y="1238224"/>
                  </a:lnTo>
                  <a:lnTo>
                    <a:pt x="3575664" y="1258748"/>
                  </a:lnTo>
                  <a:lnTo>
                    <a:pt x="3565226" y="1258748"/>
                  </a:lnTo>
                  <a:lnTo>
                    <a:pt x="3568825" y="1265589"/>
                  </a:lnTo>
                  <a:lnTo>
                    <a:pt x="3573865" y="1279631"/>
                  </a:lnTo>
                  <a:lnTo>
                    <a:pt x="3560187" y="1284671"/>
                  </a:lnTo>
                  <a:lnTo>
                    <a:pt x="3527432" y="1300514"/>
                  </a:lnTo>
                  <a:lnTo>
                    <a:pt x="3555148" y="1290072"/>
                  </a:lnTo>
                  <a:lnTo>
                    <a:pt x="3581063" y="1277830"/>
                  </a:lnTo>
                  <a:close/>
                  <a:moveTo>
                    <a:pt x="9350677" y="1204703"/>
                  </a:moveTo>
                  <a:lnTo>
                    <a:pt x="9215653" y="1324257"/>
                  </a:lnTo>
                  <a:lnTo>
                    <a:pt x="9085670" y="1443811"/>
                  </a:lnTo>
                  <a:lnTo>
                    <a:pt x="9087470" y="1445612"/>
                  </a:lnTo>
                  <a:lnTo>
                    <a:pt x="9101153" y="1438410"/>
                  </a:lnTo>
                  <a:lnTo>
                    <a:pt x="9113395" y="1426526"/>
                  </a:lnTo>
                  <a:lnTo>
                    <a:pt x="9123837" y="1410682"/>
                  </a:lnTo>
                  <a:lnTo>
                    <a:pt x="9135719" y="1398798"/>
                  </a:lnTo>
                  <a:lnTo>
                    <a:pt x="9153002" y="1386555"/>
                  </a:lnTo>
                  <a:lnTo>
                    <a:pt x="9172085" y="1376112"/>
                  </a:lnTo>
                  <a:lnTo>
                    <a:pt x="9191169" y="1358827"/>
                  </a:lnTo>
                  <a:lnTo>
                    <a:pt x="9218894" y="1329658"/>
                  </a:lnTo>
                  <a:lnTo>
                    <a:pt x="9234737" y="1315614"/>
                  </a:lnTo>
                  <a:lnTo>
                    <a:pt x="9250219" y="1303371"/>
                  </a:lnTo>
                  <a:lnTo>
                    <a:pt x="9282985" y="1273842"/>
                  </a:lnTo>
                  <a:lnTo>
                    <a:pt x="9321152" y="1237832"/>
                  </a:lnTo>
                  <a:lnTo>
                    <a:pt x="9329794" y="1229190"/>
                  </a:lnTo>
                  <a:lnTo>
                    <a:pt x="9334835" y="1225589"/>
                  </a:lnTo>
                  <a:lnTo>
                    <a:pt x="9341676" y="1225589"/>
                  </a:lnTo>
                  <a:lnTo>
                    <a:pt x="9343476" y="1225589"/>
                  </a:lnTo>
                  <a:lnTo>
                    <a:pt x="9347077" y="1216946"/>
                  </a:lnTo>
                  <a:lnTo>
                    <a:pt x="9350677" y="1206503"/>
                  </a:lnTo>
                  <a:close/>
                  <a:moveTo>
                    <a:pt x="3139414" y="1203659"/>
                  </a:moveTo>
                  <a:lnTo>
                    <a:pt x="3118898" y="1212301"/>
                  </a:lnTo>
                  <a:lnTo>
                    <a:pt x="3059867" y="1236424"/>
                  </a:lnTo>
                  <a:lnTo>
                    <a:pt x="3008035" y="1258748"/>
                  </a:lnTo>
                  <a:lnTo>
                    <a:pt x="2963043" y="1279631"/>
                  </a:lnTo>
                  <a:lnTo>
                    <a:pt x="2923449" y="1301954"/>
                  </a:lnTo>
                  <a:lnTo>
                    <a:pt x="2926689" y="1310595"/>
                  </a:lnTo>
                  <a:lnTo>
                    <a:pt x="2928488" y="1314196"/>
                  </a:lnTo>
                  <a:lnTo>
                    <a:pt x="2930288" y="1319597"/>
                  </a:lnTo>
                  <a:lnTo>
                    <a:pt x="2942526" y="1315996"/>
                  </a:lnTo>
                  <a:lnTo>
                    <a:pt x="2952964" y="1314196"/>
                  </a:lnTo>
                  <a:lnTo>
                    <a:pt x="2951165" y="1307355"/>
                  </a:lnTo>
                  <a:lnTo>
                    <a:pt x="2952964" y="1300514"/>
                  </a:lnTo>
                  <a:lnTo>
                    <a:pt x="2956204" y="1295113"/>
                  </a:lnTo>
                  <a:lnTo>
                    <a:pt x="2959803" y="1291512"/>
                  </a:lnTo>
                  <a:lnTo>
                    <a:pt x="2966642" y="1288272"/>
                  </a:lnTo>
                  <a:lnTo>
                    <a:pt x="2977081" y="1286472"/>
                  </a:lnTo>
                  <a:lnTo>
                    <a:pt x="2995798" y="1281431"/>
                  </a:lnTo>
                  <a:lnTo>
                    <a:pt x="3006236" y="1279631"/>
                  </a:lnTo>
                  <a:lnTo>
                    <a:pt x="3018474" y="1279631"/>
                  </a:lnTo>
                  <a:lnTo>
                    <a:pt x="3044390" y="1279631"/>
                  </a:lnTo>
                  <a:lnTo>
                    <a:pt x="3053028" y="1272790"/>
                  </a:lnTo>
                  <a:lnTo>
                    <a:pt x="3063466" y="1262348"/>
                  </a:lnTo>
                  <a:lnTo>
                    <a:pt x="3072105" y="1253707"/>
                  </a:lnTo>
                  <a:lnTo>
                    <a:pt x="3080744" y="1246866"/>
                  </a:lnTo>
                  <a:lnTo>
                    <a:pt x="3091182" y="1241465"/>
                  </a:lnTo>
                  <a:lnTo>
                    <a:pt x="3101621" y="1238224"/>
                  </a:lnTo>
                  <a:lnTo>
                    <a:pt x="3110259" y="1234624"/>
                  </a:lnTo>
                  <a:lnTo>
                    <a:pt x="3118898" y="1225983"/>
                  </a:lnTo>
                  <a:close/>
                  <a:moveTo>
                    <a:pt x="1566467" y="1201859"/>
                  </a:moveTo>
                  <a:lnTo>
                    <a:pt x="1528313" y="1225983"/>
                  </a:lnTo>
                  <a:lnTo>
                    <a:pt x="1540551" y="1222742"/>
                  </a:lnTo>
                  <a:lnTo>
                    <a:pt x="1550990" y="1217341"/>
                  </a:lnTo>
                  <a:lnTo>
                    <a:pt x="1559628" y="1210500"/>
                  </a:lnTo>
                  <a:close/>
                  <a:moveTo>
                    <a:pt x="470804" y="1200059"/>
                  </a:moveTo>
                  <a:lnTo>
                    <a:pt x="467204" y="1203659"/>
                  </a:lnTo>
                  <a:lnTo>
                    <a:pt x="462165" y="1205100"/>
                  </a:lnTo>
                  <a:lnTo>
                    <a:pt x="451727" y="1210500"/>
                  </a:lnTo>
                  <a:lnTo>
                    <a:pt x="451727" y="1225983"/>
                  </a:lnTo>
                  <a:lnTo>
                    <a:pt x="449927" y="1241465"/>
                  </a:lnTo>
                  <a:lnTo>
                    <a:pt x="458566" y="1232824"/>
                  </a:lnTo>
                  <a:lnTo>
                    <a:pt x="470804" y="1225983"/>
                  </a:lnTo>
                  <a:lnTo>
                    <a:pt x="484482" y="1220942"/>
                  </a:lnTo>
                  <a:lnTo>
                    <a:pt x="498519" y="1217341"/>
                  </a:lnTo>
                  <a:lnTo>
                    <a:pt x="508598" y="1217341"/>
                  </a:lnTo>
                  <a:lnTo>
                    <a:pt x="498519" y="1212301"/>
                  </a:lnTo>
                  <a:lnTo>
                    <a:pt x="484482" y="1206900"/>
                  </a:lnTo>
                  <a:close/>
                  <a:moveTo>
                    <a:pt x="9585799" y="1196060"/>
                  </a:moveTo>
                  <a:lnTo>
                    <a:pt x="9539351" y="1241073"/>
                  </a:lnTo>
                  <a:lnTo>
                    <a:pt x="9492543" y="1284285"/>
                  </a:lnTo>
                  <a:lnTo>
                    <a:pt x="9445734" y="1326057"/>
                  </a:lnTo>
                  <a:lnTo>
                    <a:pt x="9398926" y="1366029"/>
                  </a:lnTo>
                  <a:lnTo>
                    <a:pt x="9305309" y="1445612"/>
                  </a:lnTo>
                  <a:lnTo>
                    <a:pt x="9215653" y="1525194"/>
                  </a:lnTo>
                  <a:lnTo>
                    <a:pt x="9135719" y="1596135"/>
                  </a:lnTo>
                  <a:lnTo>
                    <a:pt x="9135719" y="1618821"/>
                  </a:lnTo>
                  <a:lnTo>
                    <a:pt x="9146161" y="1615220"/>
                  </a:lnTo>
                  <a:lnTo>
                    <a:pt x="9158403" y="1611619"/>
                  </a:lnTo>
                  <a:lnTo>
                    <a:pt x="9163444" y="1596135"/>
                  </a:lnTo>
                  <a:lnTo>
                    <a:pt x="9172085" y="1580650"/>
                  </a:lnTo>
                  <a:lnTo>
                    <a:pt x="9184328" y="1566606"/>
                  </a:lnTo>
                  <a:lnTo>
                    <a:pt x="9199810" y="1552922"/>
                  </a:lnTo>
                  <a:lnTo>
                    <a:pt x="9229336" y="1535637"/>
                  </a:lnTo>
                  <a:lnTo>
                    <a:pt x="9246619" y="1528435"/>
                  </a:lnTo>
                  <a:lnTo>
                    <a:pt x="9265702" y="1521593"/>
                  </a:lnTo>
                  <a:lnTo>
                    <a:pt x="9307109" y="1476580"/>
                  </a:lnTo>
                  <a:lnTo>
                    <a:pt x="9350677" y="1433368"/>
                  </a:lnTo>
                  <a:lnTo>
                    <a:pt x="9397486" y="1390156"/>
                  </a:lnTo>
                  <a:lnTo>
                    <a:pt x="9447535" y="1346943"/>
                  </a:lnTo>
                  <a:lnTo>
                    <a:pt x="9483901" y="1315614"/>
                  </a:lnTo>
                  <a:lnTo>
                    <a:pt x="9518467" y="1279244"/>
                  </a:lnTo>
                  <a:lnTo>
                    <a:pt x="9553033" y="1239272"/>
                  </a:lnTo>
                  <a:close/>
                  <a:moveTo>
                    <a:pt x="2951165" y="1193218"/>
                  </a:moveTo>
                  <a:lnTo>
                    <a:pt x="2937127" y="1200059"/>
                  </a:lnTo>
                  <a:lnTo>
                    <a:pt x="2926689" y="1208700"/>
                  </a:lnTo>
                  <a:lnTo>
                    <a:pt x="2940726" y="1210500"/>
                  </a:lnTo>
                  <a:lnTo>
                    <a:pt x="2942526" y="1206900"/>
                  </a:lnTo>
                  <a:lnTo>
                    <a:pt x="2947565" y="1198259"/>
                  </a:lnTo>
                  <a:lnTo>
                    <a:pt x="2952964" y="1193218"/>
                  </a:lnTo>
                  <a:close/>
                  <a:moveTo>
                    <a:pt x="9492543" y="1178775"/>
                  </a:moveTo>
                  <a:lnTo>
                    <a:pt x="9463017" y="1206503"/>
                  </a:lnTo>
                  <a:lnTo>
                    <a:pt x="9471659" y="1206503"/>
                  </a:lnTo>
                  <a:close/>
                  <a:moveTo>
                    <a:pt x="3221121" y="1172335"/>
                  </a:moveTo>
                  <a:lnTo>
                    <a:pt x="3215722" y="1175575"/>
                  </a:lnTo>
                  <a:lnTo>
                    <a:pt x="3144814" y="1203659"/>
                  </a:lnTo>
                  <a:lnTo>
                    <a:pt x="3144814" y="1224182"/>
                  </a:lnTo>
                  <a:lnTo>
                    <a:pt x="3151652" y="1220942"/>
                  </a:lnTo>
                  <a:lnTo>
                    <a:pt x="3158491" y="1217341"/>
                  </a:lnTo>
                  <a:lnTo>
                    <a:pt x="3167130" y="1208700"/>
                  </a:lnTo>
                  <a:lnTo>
                    <a:pt x="3179368" y="1200059"/>
                  </a:lnTo>
                  <a:lnTo>
                    <a:pt x="3186207" y="1198259"/>
                  </a:lnTo>
                  <a:lnTo>
                    <a:pt x="3196645" y="1196458"/>
                  </a:lnTo>
                  <a:lnTo>
                    <a:pt x="3203844" y="1194658"/>
                  </a:lnTo>
                  <a:lnTo>
                    <a:pt x="3205284" y="1191418"/>
                  </a:lnTo>
                  <a:lnTo>
                    <a:pt x="3210683" y="1184576"/>
                  </a:lnTo>
                  <a:lnTo>
                    <a:pt x="3217522" y="1175575"/>
                  </a:lnTo>
                  <a:close/>
                  <a:moveTo>
                    <a:pt x="2997597" y="1172335"/>
                  </a:moveTo>
                  <a:lnTo>
                    <a:pt x="2990758" y="1175575"/>
                  </a:lnTo>
                  <a:lnTo>
                    <a:pt x="2971681" y="1184576"/>
                  </a:lnTo>
                  <a:lnTo>
                    <a:pt x="2977081" y="1193218"/>
                  </a:lnTo>
                  <a:lnTo>
                    <a:pt x="2977081" y="1194658"/>
                  </a:lnTo>
                  <a:lnTo>
                    <a:pt x="2980320" y="1191418"/>
                  </a:lnTo>
                  <a:lnTo>
                    <a:pt x="2988958" y="1180976"/>
                  </a:lnTo>
                  <a:close/>
                  <a:moveTo>
                    <a:pt x="9390284" y="1171933"/>
                  </a:moveTo>
                  <a:lnTo>
                    <a:pt x="9381643" y="1178775"/>
                  </a:lnTo>
                  <a:lnTo>
                    <a:pt x="9385243" y="1178775"/>
                  </a:lnTo>
                  <a:close/>
                  <a:moveTo>
                    <a:pt x="1611100" y="1170534"/>
                  </a:moveTo>
                  <a:lnTo>
                    <a:pt x="1595623" y="1180976"/>
                  </a:lnTo>
                  <a:lnTo>
                    <a:pt x="1604261" y="1180976"/>
                  </a:lnTo>
                  <a:lnTo>
                    <a:pt x="1606061" y="1175575"/>
                  </a:lnTo>
                  <a:close/>
                  <a:moveTo>
                    <a:pt x="4493653" y="1157269"/>
                  </a:moveTo>
                  <a:lnTo>
                    <a:pt x="4490413" y="1159069"/>
                  </a:lnTo>
                  <a:lnTo>
                    <a:pt x="4491853" y="1159069"/>
                  </a:lnTo>
                  <a:close/>
                  <a:moveTo>
                    <a:pt x="1639176" y="1155052"/>
                  </a:moveTo>
                  <a:lnTo>
                    <a:pt x="1616499" y="1168734"/>
                  </a:lnTo>
                  <a:lnTo>
                    <a:pt x="1628737" y="1165134"/>
                  </a:lnTo>
                  <a:close/>
                  <a:moveTo>
                    <a:pt x="7185829" y="1151933"/>
                  </a:moveTo>
                  <a:lnTo>
                    <a:pt x="7123547" y="1193327"/>
                  </a:lnTo>
                  <a:lnTo>
                    <a:pt x="7185829" y="1153732"/>
                  </a:lnTo>
                  <a:close/>
                  <a:moveTo>
                    <a:pt x="5724905" y="1151933"/>
                  </a:moveTo>
                  <a:lnTo>
                    <a:pt x="5681344" y="1179649"/>
                  </a:lnTo>
                  <a:lnTo>
                    <a:pt x="5650383" y="1200527"/>
                  </a:lnTo>
                  <a:lnTo>
                    <a:pt x="5619062" y="1226443"/>
                  </a:lnTo>
                  <a:lnTo>
                    <a:pt x="5648583" y="1210965"/>
                  </a:lnTo>
                  <a:lnTo>
                    <a:pt x="5662263" y="1202326"/>
                  </a:lnTo>
                  <a:lnTo>
                    <a:pt x="5674504" y="1193327"/>
                  </a:lnTo>
                  <a:lnTo>
                    <a:pt x="5700425" y="1172810"/>
                  </a:lnTo>
                  <a:close/>
                  <a:moveTo>
                    <a:pt x="8244200" y="1151047"/>
                  </a:moveTo>
                  <a:lnTo>
                    <a:pt x="8223316" y="1166532"/>
                  </a:lnTo>
                  <a:lnTo>
                    <a:pt x="8214675" y="1175174"/>
                  </a:lnTo>
                  <a:lnTo>
                    <a:pt x="8226917" y="1170133"/>
                  </a:lnTo>
                  <a:close/>
                  <a:moveTo>
                    <a:pt x="8150583" y="1131962"/>
                  </a:moveTo>
                  <a:lnTo>
                    <a:pt x="8138701" y="1144205"/>
                  </a:lnTo>
                  <a:lnTo>
                    <a:pt x="8128259" y="1156089"/>
                  </a:lnTo>
                  <a:close/>
                  <a:moveTo>
                    <a:pt x="3335223" y="1127328"/>
                  </a:moveTo>
                  <a:lnTo>
                    <a:pt x="3222921" y="1172335"/>
                  </a:lnTo>
                  <a:lnTo>
                    <a:pt x="3227960" y="1172335"/>
                  </a:lnTo>
                  <a:lnTo>
                    <a:pt x="3255676" y="1166934"/>
                  </a:lnTo>
                  <a:lnTo>
                    <a:pt x="3279792" y="1161893"/>
                  </a:lnTo>
                  <a:lnTo>
                    <a:pt x="3298869" y="1153252"/>
                  </a:lnTo>
                  <a:lnTo>
                    <a:pt x="3307507" y="1147851"/>
                  </a:lnTo>
                  <a:lnTo>
                    <a:pt x="3314346" y="1141010"/>
                  </a:lnTo>
                  <a:lnTo>
                    <a:pt x="3324784" y="1134169"/>
                  </a:lnTo>
                  <a:lnTo>
                    <a:pt x="3337023" y="1127328"/>
                  </a:lnTo>
                  <a:close/>
                  <a:moveTo>
                    <a:pt x="8945245" y="1125120"/>
                  </a:moveTo>
                  <a:lnTo>
                    <a:pt x="8921121" y="1140604"/>
                  </a:lnTo>
                  <a:lnTo>
                    <a:pt x="8900237" y="1156089"/>
                  </a:lnTo>
                  <a:lnTo>
                    <a:pt x="8867471" y="1189218"/>
                  </a:lnTo>
                  <a:lnTo>
                    <a:pt x="8869271" y="1187418"/>
                  </a:lnTo>
                  <a:lnTo>
                    <a:pt x="8882954" y="1180576"/>
                  </a:lnTo>
                  <a:lnTo>
                    <a:pt x="8896636" y="1171933"/>
                  </a:lnTo>
                  <a:lnTo>
                    <a:pt x="8908879" y="1161490"/>
                  </a:lnTo>
                  <a:lnTo>
                    <a:pt x="8922921" y="1149247"/>
                  </a:lnTo>
                  <a:lnTo>
                    <a:pt x="8926162" y="1145646"/>
                  </a:lnTo>
                  <a:lnTo>
                    <a:pt x="8952446" y="1125120"/>
                  </a:lnTo>
                  <a:close/>
                  <a:moveTo>
                    <a:pt x="9657092" y="1123319"/>
                  </a:moveTo>
                  <a:lnTo>
                    <a:pt x="9632608" y="1149247"/>
                  </a:lnTo>
                  <a:lnTo>
                    <a:pt x="9641249" y="1152848"/>
                  </a:lnTo>
                  <a:lnTo>
                    <a:pt x="9651691" y="1156089"/>
                  </a:lnTo>
                  <a:lnTo>
                    <a:pt x="9653491" y="1152848"/>
                  </a:lnTo>
                  <a:lnTo>
                    <a:pt x="9653491" y="1144205"/>
                  </a:lnTo>
                  <a:lnTo>
                    <a:pt x="9657092" y="1133762"/>
                  </a:lnTo>
                  <a:close/>
                  <a:moveTo>
                    <a:pt x="4919550" y="1119472"/>
                  </a:moveTo>
                  <a:lnTo>
                    <a:pt x="4904069" y="1129551"/>
                  </a:lnTo>
                  <a:lnTo>
                    <a:pt x="4890029" y="1141790"/>
                  </a:lnTo>
                  <a:lnTo>
                    <a:pt x="4876348" y="1155469"/>
                  </a:lnTo>
                  <a:lnTo>
                    <a:pt x="4864108" y="1169508"/>
                  </a:lnTo>
                  <a:lnTo>
                    <a:pt x="4820546" y="1214505"/>
                  </a:lnTo>
                  <a:lnTo>
                    <a:pt x="4819106" y="1218105"/>
                  </a:lnTo>
                  <a:lnTo>
                    <a:pt x="4829186" y="1211266"/>
                  </a:lnTo>
                  <a:lnTo>
                    <a:pt x="4857268" y="1184987"/>
                  </a:lnTo>
                  <a:lnTo>
                    <a:pt x="4891829" y="1155469"/>
                  </a:lnTo>
                  <a:lnTo>
                    <a:pt x="4900469" y="1146830"/>
                  </a:lnTo>
                  <a:lnTo>
                    <a:pt x="4907310" y="1138190"/>
                  </a:lnTo>
                  <a:lnTo>
                    <a:pt x="4914510" y="1129551"/>
                  </a:lnTo>
                  <a:close/>
                  <a:moveTo>
                    <a:pt x="3581063" y="1118687"/>
                  </a:moveTo>
                  <a:lnTo>
                    <a:pt x="3572065" y="1121927"/>
                  </a:lnTo>
                  <a:lnTo>
                    <a:pt x="3581063" y="1127328"/>
                  </a:lnTo>
                  <a:close/>
                  <a:moveTo>
                    <a:pt x="1211565" y="1108245"/>
                  </a:moveTo>
                  <a:lnTo>
                    <a:pt x="1202926" y="1113286"/>
                  </a:lnTo>
                  <a:lnTo>
                    <a:pt x="1209765" y="1113286"/>
                  </a:lnTo>
                  <a:close/>
                  <a:moveTo>
                    <a:pt x="3399292" y="1101404"/>
                  </a:moveTo>
                  <a:lnTo>
                    <a:pt x="3354300" y="1118687"/>
                  </a:lnTo>
                  <a:lnTo>
                    <a:pt x="3376976" y="1113286"/>
                  </a:lnTo>
                  <a:lnTo>
                    <a:pt x="3399292" y="1108245"/>
                  </a:lnTo>
                  <a:close/>
                  <a:moveTo>
                    <a:pt x="6509009" y="1086061"/>
                  </a:moveTo>
                  <a:lnTo>
                    <a:pt x="6489928" y="1098299"/>
                  </a:lnTo>
                  <a:lnTo>
                    <a:pt x="6501809" y="1098299"/>
                  </a:lnTo>
                  <a:lnTo>
                    <a:pt x="6507209" y="1089661"/>
                  </a:lnTo>
                  <a:close/>
                  <a:moveTo>
                    <a:pt x="5657223" y="1084621"/>
                  </a:moveTo>
                  <a:lnTo>
                    <a:pt x="5624462" y="1106938"/>
                  </a:lnTo>
                  <a:lnTo>
                    <a:pt x="5591341" y="1131055"/>
                  </a:lnTo>
                  <a:lnTo>
                    <a:pt x="5610422" y="1120617"/>
                  </a:lnTo>
                  <a:lnTo>
                    <a:pt x="5629502" y="1108738"/>
                  </a:lnTo>
                  <a:lnTo>
                    <a:pt x="5643183" y="1096500"/>
                  </a:lnTo>
                  <a:close/>
                  <a:moveTo>
                    <a:pt x="9502985" y="1069664"/>
                  </a:moveTo>
                  <a:lnTo>
                    <a:pt x="9492543" y="1081907"/>
                  </a:lnTo>
                  <a:lnTo>
                    <a:pt x="9497583" y="1078306"/>
                  </a:lnTo>
                  <a:close/>
                  <a:moveTo>
                    <a:pt x="7123547" y="1061944"/>
                  </a:moveTo>
                  <a:lnTo>
                    <a:pt x="7090426" y="1091460"/>
                  </a:lnTo>
                  <a:lnTo>
                    <a:pt x="7055865" y="1119177"/>
                  </a:lnTo>
                  <a:lnTo>
                    <a:pt x="7019504" y="1146533"/>
                  </a:lnTo>
                  <a:lnTo>
                    <a:pt x="6979903" y="1171010"/>
                  </a:lnTo>
                  <a:lnTo>
                    <a:pt x="6817178" y="1280077"/>
                  </a:lnTo>
                  <a:lnTo>
                    <a:pt x="6806738" y="1291955"/>
                  </a:lnTo>
                  <a:lnTo>
                    <a:pt x="6792697" y="1302394"/>
                  </a:lnTo>
                  <a:lnTo>
                    <a:pt x="6764976" y="1319672"/>
                  </a:lnTo>
                  <a:lnTo>
                    <a:pt x="6753096" y="1326871"/>
                  </a:lnTo>
                  <a:lnTo>
                    <a:pt x="6739056" y="1335510"/>
                  </a:lnTo>
                  <a:lnTo>
                    <a:pt x="6728975" y="1344148"/>
                  </a:lnTo>
                  <a:lnTo>
                    <a:pt x="6730775" y="1344148"/>
                  </a:lnTo>
                  <a:lnTo>
                    <a:pt x="6725375" y="1361426"/>
                  </a:lnTo>
                  <a:lnTo>
                    <a:pt x="6734015" y="1356387"/>
                  </a:lnTo>
                  <a:lnTo>
                    <a:pt x="6742656" y="1352787"/>
                  </a:lnTo>
                  <a:lnTo>
                    <a:pt x="6758136" y="1338749"/>
                  </a:lnTo>
                  <a:lnTo>
                    <a:pt x="6775417" y="1323271"/>
                  </a:lnTo>
                  <a:lnTo>
                    <a:pt x="6792697" y="1311033"/>
                  </a:lnTo>
                  <a:lnTo>
                    <a:pt x="6811778" y="1302394"/>
                  </a:lnTo>
                  <a:lnTo>
                    <a:pt x="6829058" y="1297354"/>
                  </a:lnTo>
                  <a:lnTo>
                    <a:pt x="6860379" y="1267838"/>
                  </a:lnTo>
                  <a:lnTo>
                    <a:pt x="6891700" y="1252360"/>
                  </a:lnTo>
                  <a:lnTo>
                    <a:pt x="6919061" y="1235082"/>
                  </a:lnTo>
                  <a:lnTo>
                    <a:pt x="6944982" y="1217804"/>
                  </a:lnTo>
                  <a:lnTo>
                    <a:pt x="6969462" y="1200527"/>
                  </a:lnTo>
                  <a:lnTo>
                    <a:pt x="6995383" y="1181449"/>
                  </a:lnTo>
                  <a:lnTo>
                    <a:pt x="7023104" y="1165611"/>
                  </a:lnTo>
                  <a:lnTo>
                    <a:pt x="7050825" y="1153732"/>
                  </a:lnTo>
                  <a:lnTo>
                    <a:pt x="7081786" y="1143294"/>
                  </a:lnTo>
                  <a:lnTo>
                    <a:pt x="7087186" y="1129256"/>
                  </a:lnTo>
                  <a:lnTo>
                    <a:pt x="7095826" y="1117377"/>
                  </a:lnTo>
                  <a:lnTo>
                    <a:pt x="7104466" y="1108738"/>
                  </a:lnTo>
                  <a:lnTo>
                    <a:pt x="7114907" y="1101899"/>
                  </a:lnTo>
                  <a:lnTo>
                    <a:pt x="7128587" y="1096500"/>
                  </a:lnTo>
                  <a:lnTo>
                    <a:pt x="7142628" y="1087861"/>
                  </a:lnTo>
                  <a:lnTo>
                    <a:pt x="7142628" y="1086061"/>
                  </a:lnTo>
                  <a:lnTo>
                    <a:pt x="7137227" y="1077422"/>
                  </a:lnTo>
                  <a:lnTo>
                    <a:pt x="7132187" y="1066983"/>
                  </a:lnTo>
                  <a:close/>
                  <a:moveTo>
                    <a:pt x="8893396" y="1059221"/>
                  </a:moveTo>
                  <a:lnTo>
                    <a:pt x="8794738" y="1126920"/>
                  </a:lnTo>
                  <a:lnTo>
                    <a:pt x="8692840" y="1199661"/>
                  </a:lnTo>
                  <a:lnTo>
                    <a:pt x="8469240" y="1362428"/>
                  </a:lnTo>
                  <a:lnTo>
                    <a:pt x="8482923" y="1357386"/>
                  </a:lnTo>
                  <a:lnTo>
                    <a:pt x="8493364" y="1353785"/>
                  </a:lnTo>
                  <a:lnTo>
                    <a:pt x="8505607" y="1346943"/>
                  </a:lnTo>
                  <a:lnTo>
                    <a:pt x="8519649" y="1338301"/>
                  </a:lnTo>
                  <a:lnTo>
                    <a:pt x="8524690" y="1334700"/>
                  </a:lnTo>
                  <a:lnTo>
                    <a:pt x="8531531" y="1332899"/>
                  </a:lnTo>
                  <a:lnTo>
                    <a:pt x="8538732" y="1331099"/>
                  </a:lnTo>
                  <a:lnTo>
                    <a:pt x="8545574" y="1326057"/>
                  </a:lnTo>
                  <a:lnTo>
                    <a:pt x="8545574" y="1320656"/>
                  </a:lnTo>
                  <a:lnTo>
                    <a:pt x="8548814" y="1317415"/>
                  </a:lnTo>
                  <a:lnTo>
                    <a:pt x="8554215" y="1310213"/>
                  </a:lnTo>
                  <a:lnTo>
                    <a:pt x="8557456" y="1306972"/>
                  </a:lnTo>
                  <a:lnTo>
                    <a:pt x="8561056" y="1305171"/>
                  </a:lnTo>
                  <a:lnTo>
                    <a:pt x="8567898" y="1303371"/>
                  </a:lnTo>
                  <a:lnTo>
                    <a:pt x="8573299" y="1296529"/>
                  </a:lnTo>
                  <a:lnTo>
                    <a:pt x="8578340" y="1291127"/>
                  </a:lnTo>
                  <a:lnTo>
                    <a:pt x="8590582" y="1279244"/>
                  </a:lnTo>
                  <a:lnTo>
                    <a:pt x="8602464" y="1272402"/>
                  </a:lnTo>
                  <a:lnTo>
                    <a:pt x="8614706" y="1267000"/>
                  </a:lnTo>
                  <a:lnTo>
                    <a:pt x="8621547" y="1263760"/>
                  </a:lnTo>
                  <a:lnTo>
                    <a:pt x="8626588" y="1261959"/>
                  </a:lnTo>
                  <a:lnTo>
                    <a:pt x="8640631" y="1256557"/>
                  </a:lnTo>
                  <a:lnTo>
                    <a:pt x="8647472" y="1253317"/>
                  </a:lnTo>
                  <a:lnTo>
                    <a:pt x="8654673" y="1247915"/>
                  </a:lnTo>
                  <a:lnTo>
                    <a:pt x="8673757" y="1229190"/>
                  </a:lnTo>
                  <a:lnTo>
                    <a:pt x="8720205" y="1192819"/>
                  </a:lnTo>
                  <a:lnTo>
                    <a:pt x="8728846" y="1185617"/>
                  </a:lnTo>
                  <a:lnTo>
                    <a:pt x="8741089" y="1180576"/>
                  </a:lnTo>
                  <a:lnTo>
                    <a:pt x="8752971" y="1173734"/>
                  </a:lnTo>
                  <a:lnTo>
                    <a:pt x="8768813" y="1170133"/>
                  </a:lnTo>
                  <a:lnTo>
                    <a:pt x="8772054" y="1159690"/>
                  </a:lnTo>
                  <a:lnTo>
                    <a:pt x="8775655" y="1151047"/>
                  </a:lnTo>
                  <a:lnTo>
                    <a:pt x="8780696" y="1144205"/>
                  </a:lnTo>
                  <a:lnTo>
                    <a:pt x="8787897" y="1138804"/>
                  </a:lnTo>
                  <a:lnTo>
                    <a:pt x="8806980" y="1126920"/>
                  </a:lnTo>
                  <a:lnTo>
                    <a:pt x="8826064" y="1112876"/>
                  </a:lnTo>
                  <a:lnTo>
                    <a:pt x="8846587" y="1099192"/>
                  </a:lnTo>
                  <a:lnTo>
                    <a:pt x="8865671" y="1083708"/>
                  </a:lnTo>
                  <a:close/>
                  <a:moveTo>
                    <a:pt x="4613178" y="1058635"/>
                  </a:moveTo>
                  <a:lnTo>
                    <a:pt x="4595897" y="1070875"/>
                  </a:lnTo>
                  <a:lnTo>
                    <a:pt x="4599137" y="1070875"/>
                  </a:lnTo>
                  <a:lnTo>
                    <a:pt x="4606338" y="1065835"/>
                  </a:lnTo>
                  <a:close/>
                  <a:moveTo>
                    <a:pt x="5866750" y="1056905"/>
                  </a:moveTo>
                  <a:lnTo>
                    <a:pt x="5849469" y="1066983"/>
                  </a:lnTo>
                  <a:lnTo>
                    <a:pt x="5863149" y="1061944"/>
                  </a:lnTo>
                  <a:close/>
                  <a:moveTo>
                    <a:pt x="8239159" y="1050578"/>
                  </a:moveTo>
                  <a:lnTo>
                    <a:pt x="8204233" y="1080107"/>
                  </a:lnTo>
                  <a:lnTo>
                    <a:pt x="8169667" y="1111436"/>
                  </a:lnTo>
                  <a:lnTo>
                    <a:pt x="8178308" y="1107835"/>
                  </a:lnTo>
                  <a:lnTo>
                    <a:pt x="8186950" y="1106034"/>
                  </a:lnTo>
                  <a:lnTo>
                    <a:pt x="8190551" y="1100993"/>
                  </a:lnTo>
                  <a:lnTo>
                    <a:pt x="8193791" y="1095591"/>
                  </a:lnTo>
                  <a:lnTo>
                    <a:pt x="8197392" y="1090550"/>
                  </a:lnTo>
                  <a:lnTo>
                    <a:pt x="8204233" y="1085508"/>
                  </a:lnTo>
                  <a:lnTo>
                    <a:pt x="8212875" y="1078306"/>
                  </a:lnTo>
                  <a:lnTo>
                    <a:pt x="8225117" y="1069664"/>
                  </a:lnTo>
                  <a:lnTo>
                    <a:pt x="8244200" y="1061021"/>
                  </a:lnTo>
                  <a:close/>
                  <a:moveTo>
                    <a:pt x="595344" y="1028673"/>
                  </a:moveTo>
                  <a:lnTo>
                    <a:pt x="557190" y="1050997"/>
                  </a:lnTo>
                  <a:lnTo>
                    <a:pt x="526235" y="1070079"/>
                  </a:lnTo>
                  <a:lnTo>
                    <a:pt x="489881" y="1096003"/>
                  </a:lnTo>
                  <a:lnTo>
                    <a:pt x="472604" y="1110045"/>
                  </a:lnTo>
                  <a:lnTo>
                    <a:pt x="465405" y="1116886"/>
                  </a:lnTo>
                  <a:lnTo>
                    <a:pt x="460365" y="1125528"/>
                  </a:lnTo>
                  <a:lnTo>
                    <a:pt x="474043" y="1115086"/>
                  </a:lnTo>
                  <a:lnTo>
                    <a:pt x="481242" y="1108245"/>
                  </a:lnTo>
                  <a:lnTo>
                    <a:pt x="489881" y="1103204"/>
                  </a:lnTo>
                  <a:lnTo>
                    <a:pt x="498519" y="1099604"/>
                  </a:lnTo>
                  <a:lnTo>
                    <a:pt x="508598" y="1097804"/>
                  </a:lnTo>
                  <a:lnTo>
                    <a:pt x="510397" y="1090963"/>
                  </a:lnTo>
                  <a:lnTo>
                    <a:pt x="515797" y="1084122"/>
                  </a:lnTo>
                  <a:lnTo>
                    <a:pt x="529474" y="1070079"/>
                  </a:lnTo>
                  <a:lnTo>
                    <a:pt x="538113" y="1071880"/>
                  </a:lnTo>
                  <a:lnTo>
                    <a:pt x="545312" y="1073680"/>
                  </a:lnTo>
                  <a:lnTo>
                    <a:pt x="552151" y="1071880"/>
                  </a:lnTo>
                  <a:lnTo>
                    <a:pt x="558990" y="1068279"/>
                  </a:lnTo>
                  <a:lnTo>
                    <a:pt x="564389" y="1063238"/>
                  </a:lnTo>
                  <a:lnTo>
                    <a:pt x="581666" y="1042355"/>
                  </a:lnTo>
                  <a:close/>
                  <a:moveTo>
                    <a:pt x="9418009" y="1024651"/>
                  </a:moveTo>
                  <a:lnTo>
                    <a:pt x="9321152" y="1109635"/>
                  </a:lnTo>
                  <a:lnTo>
                    <a:pt x="9225735" y="1192819"/>
                  </a:lnTo>
                  <a:lnTo>
                    <a:pt x="9128878" y="1273842"/>
                  </a:lnTo>
                  <a:lnTo>
                    <a:pt x="9032021" y="1351985"/>
                  </a:lnTo>
                  <a:lnTo>
                    <a:pt x="9038862" y="1367469"/>
                  </a:lnTo>
                  <a:lnTo>
                    <a:pt x="9043903" y="1379713"/>
                  </a:lnTo>
                  <a:lnTo>
                    <a:pt x="9070187" y="1358827"/>
                  </a:lnTo>
                  <a:lnTo>
                    <a:pt x="9094312" y="1339741"/>
                  </a:lnTo>
                  <a:lnTo>
                    <a:pt x="9116996" y="1320656"/>
                  </a:lnTo>
                  <a:lnTo>
                    <a:pt x="9135719" y="1301570"/>
                  </a:lnTo>
                  <a:lnTo>
                    <a:pt x="9178927" y="1267000"/>
                  </a:lnTo>
                  <a:lnTo>
                    <a:pt x="9227535" y="1230630"/>
                  </a:lnTo>
                  <a:lnTo>
                    <a:pt x="9227535" y="1229190"/>
                  </a:lnTo>
                  <a:lnTo>
                    <a:pt x="9227535" y="1222348"/>
                  </a:lnTo>
                  <a:lnTo>
                    <a:pt x="9232936" y="1216946"/>
                  </a:lnTo>
                  <a:lnTo>
                    <a:pt x="9236177" y="1213345"/>
                  </a:lnTo>
                  <a:lnTo>
                    <a:pt x="9243378" y="1211905"/>
                  </a:lnTo>
                  <a:lnTo>
                    <a:pt x="9239777" y="1201462"/>
                  </a:lnTo>
                  <a:lnTo>
                    <a:pt x="9252020" y="1196060"/>
                  </a:lnTo>
                  <a:lnTo>
                    <a:pt x="9270743" y="1184177"/>
                  </a:lnTo>
                  <a:lnTo>
                    <a:pt x="9286586" y="1171933"/>
                  </a:lnTo>
                  <a:lnTo>
                    <a:pt x="9300268" y="1156089"/>
                  </a:lnTo>
                  <a:lnTo>
                    <a:pt x="9315751" y="1137003"/>
                  </a:lnTo>
                  <a:lnTo>
                    <a:pt x="9327993" y="1123319"/>
                  </a:lnTo>
                  <a:lnTo>
                    <a:pt x="9343476" y="1106034"/>
                  </a:lnTo>
                  <a:lnTo>
                    <a:pt x="9352117" y="1099192"/>
                  </a:lnTo>
                  <a:lnTo>
                    <a:pt x="9359319" y="1094151"/>
                  </a:lnTo>
                  <a:lnTo>
                    <a:pt x="9367960" y="1090550"/>
                  </a:lnTo>
                  <a:lnTo>
                    <a:pt x="9376602" y="1086949"/>
                  </a:lnTo>
                  <a:lnTo>
                    <a:pt x="9379843" y="1076866"/>
                  </a:lnTo>
                  <a:lnTo>
                    <a:pt x="9385243" y="1066423"/>
                  </a:lnTo>
                  <a:lnTo>
                    <a:pt x="9392085" y="1059221"/>
                  </a:lnTo>
                  <a:lnTo>
                    <a:pt x="9397486" y="1052379"/>
                  </a:lnTo>
                  <a:lnTo>
                    <a:pt x="9404327" y="1047338"/>
                  </a:lnTo>
                  <a:lnTo>
                    <a:pt x="9409368" y="1041936"/>
                  </a:lnTo>
                  <a:lnTo>
                    <a:pt x="9412968" y="1035094"/>
                  </a:lnTo>
                  <a:lnTo>
                    <a:pt x="9416209" y="1028252"/>
                  </a:lnTo>
                  <a:close/>
                  <a:moveTo>
                    <a:pt x="1218403" y="1019672"/>
                  </a:moveTo>
                  <a:lnTo>
                    <a:pt x="1202926" y="1028673"/>
                  </a:lnTo>
                  <a:lnTo>
                    <a:pt x="1188888" y="1038755"/>
                  </a:lnTo>
                  <a:lnTo>
                    <a:pt x="1177010" y="1049196"/>
                  </a:lnTo>
                  <a:lnTo>
                    <a:pt x="1162972" y="1059638"/>
                  </a:lnTo>
                  <a:lnTo>
                    <a:pt x="1177010" y="1052797"/>
                  </a:lnTo>
                  <a:lnTo>
                    <a:pt x="1190688" y="1044156"/>
                  </a:lnTo>
                  <a:lnTo>
                    <a:pt x="1216604" y="1021472"/>
                  </a:lnTo>
                  <a:lnTo>
                    <a:pt x="1220203" y="1019672"/>
                  </a:lnTo>
                  <a:close/>
                  <a:moveTo>
                    <a:pt x="8938404" y="1017809"/>
                  </a:moveTo>
                  <a:lnTo>
                    <a:pt x="8936603" y="1024651"/>
                  </a:lnTo>
                  <a:lnTo>
                    <a:pt x="8940204" y="1022851"/>
                  </a:lnTo>
                  <a:close/>
                  <a:moveTo>
                    <a:pt x="4213202" y="1010039"/>
                  </a:moveTo>
                  <a:lnTo>
                    <a:pt x="4211402" y="1011839"/>
                  </a:lnTo>
                  <a:lnTo>
                    <a:pt x="4194121" y="1030917"/>
                  </a:lnTo>
                  <a:lnTo>
                    <a:pt x="4178641" y="1046756"/>
                  </a:lnTo>
                  <a:lnTo>
                    <a:pt x="4162800" y="1060435"/>
                  </a:lnTo>
                  <a:lnTo>
                    <a:pt x="4166400" y="1060435"/>
                  </a:lnTo>
                  <a:lnTo>
                    <a:pt x="4170000" y="1060435"/>
                  </a:lnTo>
                  <a:lnTo>
                    <a:pt x="4175041" y="1057196"/>
                  </a:lnTo>
                  <a:lnTo>
                    <a:pt x="4180441" y="1048196"/>
                  </a:lnTo>
                  <a:lnTo>
                    <a:pt x="4189081" y="1037757"/>
                  </a:lnTo>
                  <a:lnTo>
                    <a:pt x="4195921" y="1030917"/>
                  </a:lnTo>
                  <a:lnTo>
                    <a:pt x="4204562" y="1025878"/>
                  </a:lnTo>
                  <a:lnTo>
                    <a:pt x="4213202" y="1020478"/>
                  </a:lnTo>
                  <a:lnTo>
                    <a:pt x="4213202" y="1013638"/>
                  </a:lnTo>
                  <a:close/>
                  <a:moveTo>
                    <a:pt x="9312150" y="1009167"/>
                  </a:moveTo>
                  <a:lnTo>
                    <a:pt x="9289827" y="1026452"/>
                  </a:lnTo>
                  <a:lnTo>
                    <a:pt x="9288026" y="1028252"/>
                  </a:lnTo>
                  <a:lnTo>
                    <a:pt x="9246619" y="1064622"/>
                  </a:lnTo>
                  <a:lnTo>
                    <a:pt x="9248419" y="1066423"/>
                  </a:lnTo>
                  <a:lnTo>
                    <a:pt x="9244818" y="1064622"/>
                  </a:lnTo>
                  <a:lnTo>
                    <a:pt x="9182527" y="1118278"/>
                  </a:lnTo>
                  <a:lnTo>
                    <a:pt x="9149761" y="1144205"/>
                  </a:lnTo>
                  <a:lnTo>
                    <a:pt x="9118436" y="1168332"/>
                  </a:lnTo>
                  <a:lnTo>
                    <a:pt x="9078829" y="1197861"/>
                  </a:lnTo>
                  <a:lnTo>
                    <a:pt x="9040662" y="1229190"/>
                  </a:lnTo>
                  <a:lnTo>
                    <a:pt x="9004295" y="1261959"/>
                  </a:lnTo>
                  <a:lnTo>
                    <a:pt x="8969729" y="1292928"/>
                  </a:lnTo>
                  <a:lnTo>
                    <a:pt x="8976571" y="1298329"/>
                  </a:lnTo>
                  <a:lnTo>
                    <a:pt x="8981971" y="1305171"/>
                  </a:lnTo>
                  <a:lnTo>
                    <a:pt x="8969729" y="1317415"/>
                  </a:lnTo>
                  <a:lnTo>
                    <a:pt x="8976571" y="1313814"/>
                  </a:lnTo>
                  <a:lnTo>
                    <a:pt x="8978371" y="1308772"/>
                  </a:lnTo>
                  <a:lnTo>
                    <a:pt x="8981971" y="1305171"/>
                  </a:lnTo>
                  <a:lnTo>
                    <a:pt x="8990253" y="1301570"/>
                  </a:lnTo>
                  <a:lnTo>
                    <a:pt x="8997454" y="1289687"/>
                  </a:lnTo>
                  <a:lnTo>
                    <a:pt x="9007536" y="1277443"/>
                  </a:lnTo>
                  <a:lnTo>
                    <a:pt x="9019778" y="1268801"/>
                  </a:lnTo>
                  <a:lnTo>
                    <a:pt x="9032021" y="1261959"/>
                  </a:lnTo>
                  <a:lnTo>
                    <a:pt x="9045703" y="1255117"/>
                  </a:lnTo>
                  <a:lnTo>
                    <a:pt x="9056145" y="1247915"/>
                  </a:lnTo>
                  <a:lnTo>
                    <a:pt x="9068387" y="1239272"/>
                  </a:lnTo>
                  <a:lnTo>
                    <a:pt x="9078829" y="1229190"/>
                  </a:lnTo>
                  <a:lnTo>
                    <a:pt x="9092511" y="1215146"/>
                  </a:lnTo>
                  <a:lnTo>
                    <a:pt x="9099713" y="1206503"/>
                  </a:lnTo>
                  <a:lnTo>
                    <a:pt x="9102953" y="1201462"/>
                  </a:lnTo>
                  <a:lnTo>
                    <a:pt x="9108354" y="1192819"/>
                  </a:lnTo>
                  <a:lnTo>
                    <a:pt x="9115195" y="1187418"/>
                  </a:lnTo>
                  <a:lnTo>
                    <a:pt x="9122037" y="1185617"/>
                  </a:lnTo>
                  <a:lnTo>
                    <a:pt x="9130678" y="1184177"/>
                  </a:lnTo>
                  <a:lnTo>
                    <a:pt x="9132478" y="1176975"/>
                  </a:lnTo>
                  <a:lnTo>
                    <a:pt x="9134279" y="1173734"/>
                  </a:lnTo>
                  <a:lnTo>
                    <a:pt x="9137519" y="1170133"/>
                  </a:lnTo>
                  <a:lnTo>
                    <a:pt x="9146161" y="1168332"/>
                  </a:lnTo>
                  <a:lnTo>
                    <a:pt x="9167045" y="1152848"/>
                  </a:lnTo>
                  <a:lnTo>
                    <a:pt x="9186128" y="1137003"/>
                  </a:lnTo>
                  <a:lnTo>
                    <a:pt x="9201611" y="1121519"/>
                  </a:lnTo>
                  <a:lnTo>
                    <a:pt x="9215653" y="1104234"/>
                  </a:lnTo>
                  <a:lnTo>
                    <a:pt x="9232936" y="1083708"/>
                  </a:lnTo>
                  <a:lnTo>
                    <a:pt x="9252020" y="1066423"/>
                  </a:lnTo>
                  <a:lnTo>
                    <a:pt x="9274344" y="1050578"/>
                  </a:lnTo>
                  <a:lnTo>
                    <a:pt x="9296668" y="1040135"/>
                  </a:lnTo>
                  <a:lnTo>
                    <a:pt x="9296668" y="1038335"/>
                  </a:lnTo>
                  <a:lnTo>
                    <a:pt x="9302069" y="1026452"/>
                  </a:lnTo>
                  <a:lnTo>
                    <a:pt x="9305309" y="1022851"/>
                  </a:lnTo>
                  <a:lnTo>
                    <a:pt x="9308910" y="1016009"/>
                  </a:lnTo>
                  <a:close/>
                  <a:moveTo>
                    <a:pt x="2381736" y="1000949"/>
                  </a:moveTo>
                  <a:lnTo>
                    <a:pt x="2365899" y="1009590"/>
                  </a:lnTo>
                  <a:lnTo>
                    <a:pt x="2359060" y="1012831"/>
                  </a:lnTo>
                  <a:lnTo>
                    <a:pt x="2352221" y="1016431"/>
                  </a:lnTo>
                  <a:lnTo>
                    <a:pt x="2369498" y="1007790"/>
                  </a:lnTo>
                  <a:close/>
                  <a:moveTo>
                    <a:pt x="4692741" y="991320"/>
                  </a:moveTo>
                  <a:lnTo>
                    <a:pt x="4687341" y="996360"/>
                  </a:lnTo>
                  <a:lnTo>
                    <a:pt x="4689141" y="996360"/>
                  </a:lnTo>
                  <a:close/>
                  <a:moveTo>
                    <a:pt x="844784" y="988707"/>
                  </a:moveTo>
                  <a:lnTo>
                    <a:pt x="822107" y="1002389"/>
                  </a:lnTo>
                  <a:lnTo>
                    <a:pt x="797991" y="1016431"/>
                  </a:lnTo>
                  <a:lnTo>
                    <a:pt x="796191" y="1016431"/>
                  </a:lnTo>
                  <a:lnTo>
                    <a:pt x="769916" y="1030114"/>
                  </a:lnTo>
                  <a:lnTo>
                    <a:pt x="744360" y="1045956"/>
                  </a:lnTo>
                  <a:lnTo>
                    <a:pt x="721683" y="1058198"/>
                  </a:lnTo>
                  <a:lnTo>
                    <a:pt x="655814" y="1103204"/>
                  </a:lnTo>
                  <a:lnTo>
                    <a:pt x="648975" y="1108245"/>
                  </a:lnTo>
                  <a:lnTo>
                    <a:pt x="619460" y="1130568"/>
                  </a:lnTo>
                  <a:lnTo>
                    <a:pt x="605782" y="1142810"/>
                  </a:lnTo>
                  <a:lnTo>
                    <a:pt x="595344" y="1153252"/>
                  </a:lnTo>
                  <a:lnTo>
                    <a:pt x="595344" y="1155052"/>
                  </a:lnTo>
                  <a:lnTo>
                    <a:pt x="610821" y="1144611"/>
                  </a:lnTo>
                  <a:lnTo>
                    <a:pt x="624859" y="1135969"/>
                  </a:lnTo>
                  <a:lnTo>
                    <a:pt x="655814" y="1118687"/>
                  </a:lnTo>
                  <a:lnTo>
                    <a:pt x="683529" y="1103204"/>
                  </a:lnTo>
                  <a:lnTo>
                    <a:pt x="713045" y="1085922"/>
                  </a:lnTo>
                  <a:lnTo>
                    <a:pt x="758038" y="1059638"/>
                  </a:lnTo>
                  <a:lnTo>
                    <a:pt x="797991" y="1031914"/>
                  </a:lnTo>
                  <a:lnTo>
                    <a:pt x="823907" y="1011031"/>
                  </a:lnTo>
                  <a:lnTo>
                    <a:pt x="834345" y="1000949"/>
                  </a:lnTo>
                  <a:close/>
                  <a:moveTo>
                    <a:pt x="4571416" y="982680"/>
                  </a:moveTo>
                  <a:lnTo>
                    <a:pt x="4505894" y="1034517"/>
                  </a:lnTo>
                  <a:lnTo>
                    <a:pt x="4441811" y="1086354"/>
                  </a:lnTo>
                  <a:lnTo>
                    <a:pt x="4413730" y="1109032"/>
                  </a:lnTo>
                  <a:lnTo>
                    <a:pt x="4356848" y="1157269"/>
                  </a:lnTo>
                  <a:lnTo>
                    <a:pt x="4389609" y="1139990"/>
                  </a:lnTo>
                  <a:lnTo>
                    <a:pt x="4422370" y="1119472"/>
                  </a:lnTo>
                  <a:lnTo>
                    <a:pt x="4451892" y="1094993"/>
                  </a:lnTo>
                  <a:lnTo>
                    <a:pt x="4481413" y="1067275"/>
                  </a:lnTo>
                  <a:lnTo>
                    <a:pt x="4528215" y="1022278"/>
                  </a:lnTo>
                  <a:close/>
                  <a:moveTo>
                    <a:pt x="3513394" y="980066"/>
                  </a:moveTo>
                  <a:lnTo>
                    <a:pt x="3511907" y="981129"/>
                  </a:lnTo>
                  <a:lnTo>
                    <a:pt x="3456163" y="999149"/>
                  </a:lnTo>
                  <a:lnTo>
                    <a:pt x="3322985" y="1044156"/>
                  </a:lnTo>
                  <a:lnTo>
                    <a:pt x="3314346" y="1047756"/>
                  </a:lnTo>
                  <a:lnTo>
                    <a:pt x="3191606" y="1094563"/>
                  </a:lnTo>
                  <a:lnTo>
                    <a:pt x="3077504" y="1139210"/>
                  </a:lnTo>
                  <a:lnTo>
                    <a:pt x="3027113" y="1158293"/>
                  </a:lnTo>
                  <a:lnTo>
                    <a:pt x="3014875" y="1163693"/>
                  </a:lnTo>
                  <a:lnTo>
                    <a:pt x="3016674" y="1163693"/>
                  </a:lnTo>
                  <a:lnTo>
                    <a:pt x="3030352" y="1165134"/>
                  </a:lnTo>
                  <a:lnTo>
                    <a:pt x="3042590" y="1165134"/>
                  </a:lnTo>
                  <a:lnTo>
                    <a:pt x="3056628" y="1161893"/>
                  </a:lnTo>
                  <a:lnTo>
                    <a:pt x="3070306" y="1156492"/>
                  </a:lnTo>
                  <a:lnTo>
                    <a:pt x="3096581" y="1144611"/>
                  </a:lnTo>
                  <a:lnTo>
                    <a:pt x="3123937" y="1128768"/>
                  </a:lnTo>
                  <a:lnTo>
                    <a:pt x="3144814" y="1116886"/>
                  </a:lnTo>
                  <a:lnTo>
                    <a:pt x="3163891" y="1108245"/>
                  </a:lnTo>
                  <a:lnTo>
                    <a:pt x="3188007" y="1096003"/>
                  </a:lnTo>
                  <a:lnTo>
                    <a:pt x="3202044" y="1090963"/>
                  </a:lnTo>
                  <a:lnTo>
                    <a:pt x="3217522" y="1087362"/>
                  </a:lnTo>
                  <a:lnTo>
                    <a:pt x="3253876" y="1082321"/>
                  </a:lnTo>
                  <a:lnTo>
                    <a:pt x="3255676" y="1077281"/>
                  </a:lnTo>
                  <a:lnTo>
                    <a:pt x="3260715" y="1071880"/>
                  </a:lnTo>
                  <a:lnTo>
                    <a:pt x="3266114" y="1070079"/>
                  </a:lnTo>
                  <a:lnTo>
                    <a:pt x="3271153" y="1068279"/>
                  </a:lnTo>
                  <a:lnTo>
                    <a:pt x="3271153" y="1065039"/>
                  </a:lnTo>
                  <a:lnTo>
                    <a:pt x="3286631" y="1065039"/>
                  </a:lnTo>
                  <a:lnTo>
                    <a:pt x="3293470" y="1065039"/>
                  </a:lnTo>
                  <a:lnTo>
                    <a:pt x="3298869" y="1066839"/>
                  </a:lnTo>
                  <a:lnTo>
                    <a:pt x="3303908" y="1070079"/>
                  </a:lnTo>
                  <a:lnTo>
                    <a:pt x="3310747" y="1061438"/>
                  </a:lnTo>
                  <a:lnTo>
                    <a:pt x="3317946" y="1054597"/>
                  </a:lnTo>
                  <a:lnTo>
                    <a:pt x="3324784" y="1047756"/>
                  </a:lnTo>
                  <a:lnTo>
                    <a:pt x="3333423" y="1042355"/>
                  </a:lnTo>
                  <a:lnTo>
                    <a:pt x="3342062" y="1038755"/>
                  </a:lnTo>
                  <a:lnTo>
                    <a:pt x="3352500" y="1035514"/>
                  </a:lnTo>
                  <a:lnTo>
                    <a:pt x="3362939" y="1033714"/>
                  </a:lnTo>
                  <a:lnTo>
                    <a:pt x="3373377" y="1033714"/>
                  </a:lnTo>
                  <a:lnTo>
                    <a:pt x="3390654" y="1033714"/>
                  </a:lnTo>
                  <a:lnTo>
                    <a:pt x="3404332" y="1031914"/>
                  </a:lnTo>
                  <a:lnTo>
                    <a:pt x="3418369" y="1028673"/>
                  </a:lnTo>
                  <a:lnTo>
                    <a:pt x="3428448" y="1023273"/>
                  </a:lnTo>
                  <a:lnTo>
                    <a:pt x="3435647" y="1019672"/>
                  </a:lnTo>
                  <a:lnTo>
                    <a:pt x="3440686" y="1018232"/>
                  </a:lnTo>
                  <a:lnTo>
                    <a:pt x="3446085" y="1009590"/>
                  </a:lnTo>
                  <a:lnTo>
                    <a:pt x="3451124" y="1004190"/>
                  </a:lnTo>
                  <a:lnTo>
                    <a:pt x="3456163" y="999149"/>
                  </a:lnTo>
                  <a:lnTo>
                    <a:pt x="3461563" y="999149"/>
                  </a:lnTo>
                  <a:lnTo>
                    <a:pt x="3472001" y="999149"/>
                  </a:lnTo>
                  <a:lnTo>
                    <a:pt x="3478840" y="1000949"/>
                  </a:lnTo>
                  <a:lnTo>
                    <a:pt x="3485679" y="1004190"/>
                  </a:lnTo>
                  <a:lnTo>
                    <a:pt x="3489278" y="1000949"/>
                  </a:lnTo>
                  <a:lnTo>
                    <a:pt x="3492877" y="999149"/>
                  </a:lnTo>
                  <a:lnTo>
                    <a:pt x="3494317" y="995548"/>
                  </a:lnTo>
                  <a:lnTo>
                    <a:pt x="3497917" y="992308"/>
                  </a:lnTo>
                  <a:lnTo>
                    <a:pt x="3504756" y="985107"/>
                  </a:lnTo>
                  <a:lnTo>
                    <a:pt x="3508355" y="983667"/>
                  </a:lnTo>
                  <a:lnTo>
                    <a:pt x="3511907" y="981129"/>
                  </a:lnTo>
                  <a:lnTo>
                    <a:pt x="3515194" y="980066"/>
                  </a:lnTo>
                  <a:close/>
                  <a:moveTo>
                    <a:pt x="6796297" y="978795"/>
                  </a:moveTo>
                  <a:lnTo>
                    <a:pt x="6764976" y="999672"/>
                  </a:lnTo>
                  <a:lnTo>
                    <a:pt x="6583531" y="1122416"/>
                  </a:lnTo>
                  <a:lnTo>
                    <a:pt x="6496768" y="1179649"/>
                  </a:lnTo>
                  <a:lnTo>
                    <a:pt x="6415406" y="1231483"/>
                  </a:lnTo>
                  <a:lnTo>
                    <a:pt x="6422246" y="1229683"/>
                  </a:lnTo>
                  <a:lnTo>
                    <a:pt x="6429446" y="1229683"/>
                  </a:lnTo>
                  <a:lnTo>
                    <a:pt x="6443127" y="1231483"/>
                  </a:lnTo>
                  <a:lnTo>
                    <a:pt x="6457167" y="1233282"/>
                  </a:lnTo>
                  <a:lnTo>
                    <a:pt x="6457167" y="1235082"/>
                  </a:lnTo>
                  <a:lnTo>
                    <a:pt x="6489928" y="1207366"/>
                  </a:lnTo>
                  <a:lnTo>
                    <a:pt x="6520889" y="1183249"/>
                  </a:lnTo>
                  <a:lnTo>
                    <a:pt x="6554010" y="1162371"/>
                  </a:lnTo>
                  <a:lnTo>
                    <a:pt x="6586771" y="1143294"/>
                  </a:lnTo>
                  <a:lnTo>
                    <a:pt x="6592171" y="1134655"/>
                  </a:lnTo>
                  <a:lnTo>
                    <a:pt x="6599011" y="1124216"/>
                  </a:lnTo>
                  <a:lnTo>
                    <a:pt x="6607652" y="1115577"/>
                  </a:lnTo>
                  <a:lnTo>
                    <a:pt x="6618092" y="1108738"/>
                  </a:lnTo>
                  <a:lnTo>
                    <a:pt x="6621332" y="1106938"/>
                  </a:lnTo>
                  <a:lnTo>
                    <a:pt x="6636813" y="1101899"/>
                  </a:lnTo>
                  <a:lnTo>
                    <a:pt x="6654093" y="1098299"/>
                  </a:lnTo>
                  <a:lnTo>
                    <a:pt x="6708095" y="1044666"/>
                  </a:lnTo>
                  <a:lnTo>
                    <a:pt x="6714935" y="1039267"/>
                  </a:lnTo>
                  <a:lnTo>
                    <a:pt x="6720335" y="1037467"/>
                  </a:lnTo>
                  <a:lnTo>
                    <a:pt x="6725375" y="1037467"/>
                  </a:lnTo>
                  <a:lnTo>
                    <a:pt x="6732215" y="1039267"/>
                  </a:lnTo>
                  <a:lnTo>
                    <a:pt x="6739056" y="1028828"/>
                  </a:lnTo>
                  <a:lnTo>
                    <a:pt x="6744456" y="1021989"/>
                  </a:lnTo>
                  <a:lnTo>
                    <a:pt x="6749496" y="1016950"/>
                  </a:lnTo>
                  <a:lnTo>
                    <a:pt x="6754896" y="1013350"/>
                  </a:lnTo>
                  <a:lnTo>
                    <a:pt x="6759936" y="1011550"/>
                  </a:lnTo>
                  <a:lnTo>
                    <a:pt x="6764976" y="1006511"/>
                  </a:lnTo>
                  <a:lnTo>
                    <a:pt x="6777217" y="994273"/>
                  </a:lnTo>
                  <a:close/>
                  <a:moveTo>
                    <a:pt x="3279792" y="973225"/>
                  </a:moveTo>
                  <a:lnTo>
                    <a:pt x="3248837" y="983667"/>
                  </a:lnTo>
                  <a:lnTo>
                    <a:pt x="3212482" y="993748"/>
                  </a:lnTo>
                  <a:lnTo>
                    <a:pt x="3179368" y="1004190"/>
                  </a:lnTo>
                  <a:lnTo>
                    <a:pt x="3129336" y="1021472"/>
                  </a:lnTo>
                  <a:lnTo>
                    <a:pt x="3075705" y="1044156"/>
                  </a:lnTo>
                  <a:lnTo>
                    <a:pt x="3023513" y="1066839"/>
                  </a:lnTo>
                  <a:lnTo>
                    <a:pt x="2994358" y="1082321"/>
                  </a:lnTo>
                  <a:lnTo>
                    <a:pt x="2964842" y="1099604"/>
                  </a:lnTo>
                  <a:lnTo>
                    <a:pt x="2938927" y="1115086"/>
                  </a:lnTo>
                  <a:lnTo>
                    <a:pt x="2930288" y="1121927"/>
                  </a:lnTo>
                  <a:lnTo>
                    <a:pt x="2923449" y="1127328"/>
                  </a:lnTo>
                  <a:lnTo>
                    <a:pt x="2914810" y="1130568"/>
                  </a:lnTo>
                  <a:lnTo>
                    <a:pt x="2913011" y="1132369"/>
                  </a:lnTo>
                  <a:lnTo>
                    <a:pt x="2924889" y="1128768"/>
                  </a:lnTo>
                  <a:lnTo>
                    <a:pt x="2937127" y="1123727"/>
                  </a:lnTo>
                  <a:lnTo>
                    <a:pt x="2956204" y="1111846"/>
                  </a:lnTo>
                  <a:lnTo>
                    <a:pt x="2971681" y="1104645"/>
                  </a:lnTo>
                  <a:lnTo>
                    <a:pt x="2985719" y="1099604"/>
                  </a:lnTo>
                  <a:lnTo>
                    <a:pt x="3001197" y="1097804"/>
                  </a:lnTo>
                  <a:lnTo>
                    <a:pt x="3014875" y="1097804"/>
                  </a:lnTo>
                  <a:lnTo>
                    <a:pt x="3028912" y="1085922"/>
                  </a:lnTo>
                  <a:lnTo>
                    <a:pt x="3040790" y="1075480"/>
                  </a:lnTo>
                  <a:lnTo>
                    <a:pt x="3056628" y="1066839"/>
                  </a:lnTo>
                  <a:lnTo>
                    <a:pt x="3072105" y="1058198"/>
                  </a:lnTo>
                  <a:lnTo>
                    <a:pt x="3091182" y="1049196"/>
                  </a:lnTo>
                  <a:lnTo>
                    <a:pt x="3108459" y="1042355"/>
                  </a:lnTo>
                  <a:lnTo>
                    <a:pt x="3148053" y="1030114"/>
                  </a:lnTo>
                  <a:lnTo>
                    <a:pt x="3163891" y="1026873"/>
                  </a:lnTo>
                  <a:lnTo>
                    <a:pt x="3181168" y="1021472"/>
                  </a:lnTo>
                  <a:lnTo>
                    <a:pt x="3219322" y="1007790"/>
                  </a:lnTo>
                  <a:lnTo>
                    <a:pt x="3234799" y="1002389"/>
                  </a:lnTo>
                  <a:lnTo>
                    <a:pt x="3248837" y="995548"/>
                  </a:lnTo>
                  <a:lnTo>
                    <a:pt x="3262515" y="986907"/>
                  </a:lnTo>
                  <a:lnTo>
                    <a:pt x="3276192" y="976466"/>
                  </a:lnTo>
                  <a:close/>
                  <a:moveTo>
                    <a:pt x="9357519" y="970996"/>
                  </a:moveTo>
                  <a:lnTo>
                    <a:pt x="9324393" y="998724"/>
                  </a:lnTo>
                  <a:lnTo>
                    <a:pt x="9334835" y="998724"/>
                  </a:lnTo>
                  <a:close/>
                  <a:moveTo>
                    <a:pt x="9246619" y="969195"/>
                  </a:moveTo>
                  <a:lnTo>
                    <a:pt x="9243918" y="973697"/>
                  </a:lnTo>
                  <a:lnTo>
                    <a:pt x="9239777" y="977838"/>
                  </a:lnTo>
                  <a:lnTo>
                    <a:pt x="9234737" y="983239"/>
                  </a:lnTo>
                  <a:lnTo>
                    <a:pt x="9243378" y="974597"/>
                  </a:lnTo>
                  <a:lnTo>
                    <a:pt x="9243918" y="973697"/>
                  </a:lnTo>
                  <a:lnTo>
                    <a:pt x="9246619" y="970996"/>
                  </a:lnTo>
                  <a:close/>
                  <a:moveTo>
                    <a:pt x="697567" y="967824"/>
                  </a:moveTo>
                  <a:lnTo>
                    <a:pt x="614421" y="1016431"/>
                  </a:lnTo>
                  <a:lnTo>
                    <a:pt x="603982" y="1021472"/>
                  </a:lnTo>
                  <a:lnTo>
                    <a:pt x="607582" y="1021472"/>
                  </a:lnTo>
                  <a:lnTo>
                    <a:pt x="617660" y="1021472"/>
                  </a:lnTo>
                  <a:lnTo>
                    <a:pt x="626299" y="1019672"/>
                  </a:lnTo>
                  <a:lnTo>
                    <a:pt x="633498" y="1016431"/>
                  </a:lnTo>
                  <a:lnTo>
                    <a:pt x="640336" y="1012831"/>
                  </a:lnTo>
                  <a:lnTo>
                    <a:pt x="648975" y="1007790"/>
                  </a:lnTo>
                  <a:lnTo>
                    <a:pt x="659413" y="993748"/>
                  </a:lnTo>
                  <a:lnTo>
                    <a:pt x="663013" y="990508"/>
                  </a:lnTo>
                  <a:lnTo>
                    <a:pt x="668052" y="988707"/>
                  </a:lnTo>
                  <a:lnTo>
                    <a:pt x="673091" y="985107"/>
                  </a:lnTo>
                  <a:lnTo>
                    <a:pt x="682090" y="981866"/>
                  </a:lnTo>
                  <a:close/>
                  <a:moveTo>
                    <a:pt x="3305707" y="964584"/>
                  </a:moveTo>
                  <a:lnTo>
                    <a:pt x="3284831" y="971425"/>
                  </a:lnTo>
                  <a:lnTo>
                    <a:pt x="3283391" y="973225"/>
                  </a:lnTo>
                  <a:lnTo>
                    <a:pt x="3286631" y="973225"/>
                  </a:lnTo>
                  <a:lnTo>
                    <a:pt x="3293470" y="973225"/>
                  </a:lnTo>
                  <a:lnTo>
                    <a:pt x="3298869" y="975025"/>
                  </a:lnTo>
                  <a:lnTo>
                    <a:pt x="3302108" y="976466"/>
                  </a:lnTo>
                  <a:lnTo>
                    <a:pt x="3305707" y="973225"/>
                  </a:lnTo>
                  <a:close/>
                  <a:moveTo>
                    <a:pt x="9490742" y="957312"/>
                  </a:moveTo>
                  <a:lnTo>
                    <a:pt x="9424851" y="1017809"/>
                  </a:lnTo>
                  <a:lnTo>
                    <a:pt x="9430251" y="1017809"/>
                  </a:lnTo>
                  <a:lnTo>
                    <a:pt x="9435292" y="1014208"/>
                  </a:lnTo>
                  <a:lnTo>
                    <a:pt x="9440333" y="1010607"/>
                  </a:lnTo>
                  <a:lnTo>
                    <a:pt x="9443934" y="1009167"/>
                  </a:lnTo>
                  <a:lnTo>
                    <a:pt x="9454376" y="1007366"/>
                  </a:lnTo>
                  <a:lnTo>
                    <a:pt x="9468058" y="988281"/>
                  </a:lnTo>
                  <a:lnTo>
                    <a:pt x="9480300" y="970996"/>
                  </a:lnTo>
                  <a:close/>
                  <a:moveTo>
                    <a:pt x="4297805" y="954962"/>
                  </a:moveTo>
                  <a:lnTo>
                    <a:pt x="4282325" y="958562"/>
                  </a:lnTo>
                  <a:lnTo>
                    <a:pt x="4268644" y="961802"/>
                  </a:lnTo>
                  <a:lnTo>
                    <a:pt x="4245963" y="977281"/>
                  </a:lnTo>
                  <a:lnTo>
                    <a:pt x="4226883" y="992760"/>
                  </a:lnTo>
                  <a:lnTo>
                    <a:pt x="4221842" y="999959"/>
                  </a:lnTo>
                  <a:lnTo>
                    <a:pt x="4249563" y="984120"/>
                  </a:lnTo>
                  <a:lnTo>
                    <a:pt x="4277285" y="970441"/>
                  </a:lnTo>
                  <a:lnTo>
                    <a:pt x="4287365" y="963602"/>
                  </a:lnTo>
                  <a:close/>
                  <a:moveTo>
                    <a:pt x="2681208" y="947301"/>
                  </a:moveTo>
                  <a:lnTo>
                    <a:pt x="2630816" y="971425"/>
                  </a:lnTo>
                  <a:lnTo>
                    <a:pt x="2578625" y="995548"/>
                  </a:lnTo>
                  <a:lnTo>
                    <a:pt x="2519954" y="1018232"/>
                  </a:lnTo>
                  <a:lnTo>
                    <a:pt x="2457684" y="1044156"/>
                  </a:lnTo>
                  <a:lnTo>
                    <a:pt x="2341782" y="1089162"/>
                  </a:lnTo>
                  <a:lnTo>
                    <a:pt x="2232720" y="1135969"/>
                  </a:lnTo>
                  <a:lnTo>
                    <a:pt x="2211843" y="1144611"/>
                  </a:lnTo>
                  <a:lnTo>
                    <a:pt x="2196366" y="1153252"/>
                  </a:lnTo>
                  <a:lnTo>
                    <a:pt x="2185928" y="1160093"/>
                  </a:lnTo>
                  <a:lnTo>
                    <a:pt x="2179089" y="1166934"/>
                  </a:lnTo>
                  <a:lnTo>
                    <a:pt x="2170450" y="1177375"/>
                  </a:lnTo>
                  <a:lnTo>
                    <a:pt x="2190967" y="1166934"/>
                  </a:lnTo>
                  <a:lnTo>
                    <a:pt x="2213644" y="1156492"/>
                  </a:lnTo>
                  <a:lnTo>
                    <a:pt x="2238119" y="1146051"/>
                  </a:lnTo>
                  <a:lnTo>
                    <a:pt x="2264035" y="1137409"/>
                  </a:lnTo>
                  <a:lnTo>
                    <a:pt x="2294990" y="1128768"/>
                  </a:lnTo>
                  <a:lnTo>
                    <a:pt x="2327745" y="1116886"/>
                  </a:lnTo>
                  <a:lnTo>
                    <a:pt x="2359060" y="1101404"/>
                  </a:lnTo>
                  <a:lnTo>
                    <a:pt x="2390375" y="1082321"/>
                  </a:lnTo>
                  <a:lnTo>
                    <a:pt x="2393614" y="1080521"/>
                  </a:lnTo>
                  <a:lnTo>
                    <a:pt x="2399014" y="1080521"/>
                  </a:lnTo>
                  <a:lnTo>
                    <a:pt x="2410892" y="1078721"/>
                  </a:lnTo>
                  <a:lnTo>
                    <a:pt x="2424929" y="1075480"/>
                  </a:lnTo>
                  <a:lnTo>
                    <a:pt x="2438607" y="1070079"/>
                  </a:lnTo>
                  <a:lnTo>
                    <a:pt x="2450845" y="1063238"/>
                  </a:lnTo>
                  <a:lnTo>
                    <a:pt x="2468122" y="1052797"/>
                  </a:lnTo>
                  <a:lnTo>
                    <a:pt x="2490438" y="1037315"/>
                  </a:lnTo>
                  <a:lnTo>
                    <a:pt x="2504476" y="1030114"/>
                  </a:lnTo>
                  <a:lnTo>
                    <a:pt x="2518514" y="1023273"/>
                  </a:lnTo>
                  <a:lnTo>
                    <a:pt x="2523553" y="1021472"/>
                  </a:lnTo>
                  <a:lnTo>
                    <a:pt x="2528592" y="1023273"/>
                  </a:lnTo>
                  <a:lnTo>
                    <a:pt x="2539031" y="1025073"/>
                  </a:lnTo>
                  <a:lnTo>
                    <a:pt x="2542630" y="1025073"/>
                  </a:lnTo>
                  <a:lnTo>
                    <a:pt x="2545870" y="1021472"/>
                  </a:lnTo>
                  <a:lnTo>
                    <a:pt x="2553069" y="1018232"/>
                  </a:lnTo>
                  <a:lnTo>
                    <a:pt x="2559908" y="1016431"/>
                  </a:lnTo>
                  <a:lnTo>
                    <a:pt x="2566747" y="1014631"/>
                  </a:lnTo>
                  <a:lnTo>
                    <a:pt x="2571786" y="1007790"/>
                  </a:lnTo>
                  <a:lnTo>
                    <a:pt x="2582224" y="1000949"/>
                  </a:lnTo>
                  <a:lnTo>
                    <a:pt x="2601301" y="990508"/>
                  </a:lnTo>
                  <a:lnTo>
                    <a:pt x="2618578" y="981866"/>
                  </a:lnTo>
                  <a:lnTo>
                    <a:pt x="2635855" y="976466"/>
                  </a:lnTo>
                  <a:lnTo>
                    <a:pt x="2651693" y="973225"/>
                  </a:lnTo>
                  <a:lnTo>
                    <a:pt x="2663571" y="969625"/>
                  </a:lnTo>
                  <a:lnTo>
                    <a:pt x="2672569" y="964584"/>
                  </a:lnTo>
                  <a:lnTo>
                    <a:pt x="2677609" y="957743"/>
                  </a:lnTo>
                  <a:close/>
                  <a:moveTo>
                    <a:pt x="749399" y="935059"/>
                  </a:moveTo>
                  <a:lnTo>
                    <a:pt x="725283" y="950902"/>
                  </a:lnTo>
                  <a:lnTo>
                    <a:pt x="732122" y="950902"/>
                  </a:lnTo>
                  <a:lnTo>
                    <a:pt x="740760" y="950902"/>
                  </a:lnTo>
                  <a:close/>
                  <a:moveTo>
                    <a:pt x="7018064" y="932000"/>
                  </a:moveTo>
                  <a:lnTo>
                    <a:pt x="6962622" y="968356"/>
                  </a:lnTo>
                  <a:lnTo>
                    <a:pt x="6907181" y="1004711"/>
                  </a:lnTo>
                  <a:lnTo>
                    <a:pt x="6848139" y="1046466"/>
                  </a:lnTo>
                  <a:lnTo>
                    <a:pt x="6789457" y="1089661"/>
                  </a:lnTo>
                  <a:lnTo>
                    <a:pt x="6787657" y="1091460"/>
                  </a:lnTo>
                  <a:lnTo>
                    <a:pt x="6701254" y="1153732"/>
                  </a:lnTo>
                  <a:lnTo>
                    <a:pt x="6628172" y="1205566"/>
                  </a:lnTo>
                  <a:lnTo>
                    <a:pt x="6559050" y="1255600"/>
                  </a:lnTo>
                  <a:lnTo>
                    <a:pt x="6531329" y="1269638"/>
                  </a:lnTo>
                  <a:lnTo>
                    <a:pt x="6507209" y="1285116"/>
                  </a:lnTo>
                  <a:lnTo>
                    <a:pt x="6493168" y="1293755"/>
                  </a:lnTo>
                  <a:lnTo>
                    <a:pt x="6470848" y="1309233"/>
                  </a:lnTo>
                  <a:lnTo>
                    <a:pt x="6446727" y="1323271"/>
                  </a:lnTo>
                  <a:lnTo>
                    <a:pt x="6432686" y="1331910"/>
                  </a:lnTo>
                  <a:lnTo>
                    <a:pt x="6427646" y="1338749"/>
                  </a:lnTo>
                  <a:lnTo>
                    <a:pt x="6422246" y="1345948"/>
                  </a:lnTo>
                  <a:lnTo>
                    <a:pt x="6413606" y="1356387"/>
                  </a:lnTo>
                  <a:lnTo>
                    <a:pt x="6464007" y="1335510"/>
                  </a:lnTo>
                  <a:lnTo>
                    <a:pt x="6496768" y="1321471"/>
                  </a:lnTo>
                  <a:lnTo>
                    <a:pt x="6524489" y="1305993"/>
                  </a:lnTo>
                  <a:lnTo>
                    <a:pt x="6548610" y="1288715"/>
                  </a:lnTo>
                  <a:lnTo>
                    <a:pt x="6569491" y="1271438"/>
                  </a:lnTo>
                  <a:lnTo>
                    <a:pt x="6574891" y="1266038"/>
                  </a:lnTo>
                  <a:lnTo>
                    <a:pt x="6579931" y="1266038"/>
                  </a:lnTo>
                  <a:lnTo>
                    <a:pt x="6585331" y="1266038"/>
                  </a:lnTo>
                  <a:lnTo>
                    <a:pt x="6588571" y="1262799"/>
                  </a:lnTo>
                  <a:lnTo>
                    <a:pt x="6593971" y="1259199"/>
                  </a:lnTo>
                  <a:lnTo>
                    <a:pt x="6593971" y="1252360"/>
                  </a:lnTo>
                  <a:lnTo>
                    <a:pt x="6597211" y="1246961"/>
                  </a:lnTo>
                  <a:lnTo>
                    <a:pt x="6600811" y="1241921"/>
                  </a:lnTo>
                  <a:lnTo>
                    <a:pt x="6607652" y="1236882"/>
                  </a:lnTo>
                  <a:lnTo>
                    <a:pt x="6614492" y="1235082"/>
                  </a:lnTo>
                  <a:lnTo>
                    <a:pt x="6635373" y="1235082"/>
                  </a:lnTo>
                  <a:lnTo>
                    <a:pt x="6642213" y="1228243"/>
                  </a:lnTo>
                  <a:lnTo>
                    <a:pt x="6655893" y="1214205"/>
                  </a:lnTo>
                  <a:lnTo>
                    <a:pt x="6671734" y="1200527"/>
                  </a:lnTo>
                  <a:lnTo>
                    <a:pt x="6678574" y="1193327"/>
                  </a:lnTo>
                  <a:lnTo>
                    <a:pt x="6690814" y="1186488"/>
                  </a:lnTo>
                  <a:lnTo>
                    <a:pt x="6708095" y="1181449"/>
                  </a:lnTo>
                  <a:lnTo>
                    <a:pt x="6728975" y="1177849"/>
                  </a:lnTo>
                  <a:lnTo>
                    <a:pt x="6746256" y="1155172"/>
                  </a:lnTo>
                  <a:lnTo>
                    <a:pt x="6764976" y="1136095"/>
                  </a:lnTo>
                  <a:lnTo>
                    <a:pt x="6784057" y="1120617"/>
                  </a:lnTo>
                  <a:lnTo>
                    <a:pt x="6801337" y="1108738"/>
                  </a:lnTo>
                  <a:lnTo>
                    <a:pt x="6843099" y="1079222"/>
                  </a:lnTo>
                  <a:lnTo>
                    <a:pt x="6886300" y="1049706"/>
                  </a:lnTo>
                  <a:lnTo>
                    <a:pt x="6907181" y="1036027"/>
                  </a:lnTo>
                  <a:lnTo>
                    <a:pt x="6929501" y="1020189"/>
                  </a:lnTo>
                  <a:lnTo>
                    <a:pt x="6972703" y="985634"/>
                  </a:lnTo>
                  <a:lnTo>
                    <a:pt x="7009424" y="961517"/>
                  </a:lnTo>
                  <a:lnTo>
                    <a:pt x="7026704" y="949638"/>
                  </a:lnTo>
                  <a:lnTo>
                    <a:pt x="7043985" y="940639"/>
                  </a:lnTo>
                  <a:lnTo>
                    <a:pt x="7040385" y="937400"/>
                  </a:lnTo>
                  <a:lnTo>
                    <a:pt x="7035344" y="935600"/>
                  </a:lnTo>
                  <a:lnTo>
                    <a:pt x="7028144" y="933800"/>
                  </a:lnTo>
                  <a:close/>
                  <a:moveTo>
                    <a:pt x="6896740" y="909683"/>
                  </a:moveTo>
                  <a:lnTo>
                    <a:pt x="6875860" y="923362"/>
                  </a:lnTo>
                  <a:lnTo>
                    <a:pt x="6853539" y="937400"/>
                  </a:lnTo>
                  <a:lnTo>
                    <a:pt x="6834458" y="951078"/>
                  </a:lnTo>
                  <a:lnTo>
                    <a:pt x="6832658" y="952878"/>
                  </a:lnTo>
                  <a:lnTo>
                    <a:pt x="6867219" y="930561"/>
                  </a:lnTo>
                  <a:lnTo>
                    <a:pt x="6883060" y="921562"/>
                  </a:lnTo>
                  <a:close/>
                  <a:moveTo>
                    <a:pt x="8548814" y="906897"/>
                  </a:moveTo>
                  <a:lnTo>
                    <a:pt x="8535132" y="908698"/>
                  </a:lnTo>
                  <a:lnTo>
                    <a:pt x="8521089" y="922382"/>
                  </a:lnTo>
                  <a:lnTo>
                    <a:pt x="8503806" y="934625"/>
                  </a:lnTo>
                  <a:lnTo>
                    <a:pt x="8490124" y="948669"/>
                  </a:lnTo>
                  <a:lnTo>
                    <a:pt x="8469240" y="960553"/>
                  </a:lnTo>
                  <a:lnTo>
                    <a:pt x="8455198" y="979638"/>
                  </a:lnTo>
                  <a:lnTo>
                    <a:pt x="8439715" y="996923"/>
                  </a:lnTo>
                  <a:lnTo>
                    <a:pt x="8422432" y="1010607"/>
                  </a:lnTo>
                  <a:lnTo>
                    <a:pt x="8403708" y="1021050"/>
                  </a:lnTo>
                  <a:lnTo>
                    <a:pt x="8382825" y="1029692"/>
                  </a:lnTo>
                  <a:lnTo>
                    <a:pt x="8363741" y="1040135"/>
                  </a:lnTo>
                  <a:lnTo>
                    <a:pt x="8346098" y="1052379"/>
                  </a:lnTo>
                  <a:lnTo>
                    <a:pt x="8330616" y="1064622"/>
                  </a:lnTo>
                  <a:lnTo>
                    <a:pt x="8321974" y="1078306"/>
                  </a:lnTo>
                  <a:lnTo>
                    <a:pt x="8318733" y="1085508"/>
                  </a:lnTo>
                  <a:lnTo>
                    <a:pt x="8315133" y="1092350"/>
                  </a:lnTo>
                  <a:lnTo>
                    <a:pt x="8346098" y="1073265"/>
                  </a:lnTo>
                  <a:lnTo>
                    <a:pt x="8368782" y="1061021"/>
                  </a:lnTo>
                  <a:lnTo>
                    <a:pt x="8391466" y="1050578"/>
                  </a:lnTo>
                  <a:lnTo>
                    <a:pt x="8389666" y="1045537"/>
                  </a:lnTo>
                  <a:lnTo>
                    <a:pt x="8389666" y="1040135"/>
                  </a:lnTo>
                  <a:lnTo>
                    <a:pt x="8389666" y="1031493"/>
                  </a:lnTo>
                  <a:lnTo>
                    <a:pt x="8406949" y="1021050"/>
                  </a:lnTo>
                  <a:lnTo>
                    <a:pt x="8431073" y="1007366"/>
                  </a:lnTo>
                  <a:lnTo>
                    <a:pt x="8443315" y="998724"/>
                  </a:lnTo>
                  <a:lnTo>
                    <a:pt x="8455198" y="988281"/>
                  </a:lnTo>
                  <a:lnTo>
                    <a:pt x="8476081" y="969195"/>
                  </a:lnTo>
                  <a:lnTo>
                    <a:pt x="8498765" y="951910"/>
                  </a:lnTo>
                  <a:lnTo>
                    <a:pt x="8517849" y="936426"/>
                  </a:lnTo>
                  <a:lnTo>
                    <a:pt x="8531531" y="925983"/>
                  </a:lnTo>
                  <a:lnTo>
                    <a:pt x="8547374" y="915540"/>
                  </a:lnTo>
                  <a:lnTo>
                    <a:pt x="8557456" y="910498"/>
                  </a:lnTo>
                  <a:lnTo>
                    <a:pt x="8561056" y="906897"/>
                  </a:lnTo>
                  <a:lnTo>
                    <a:pt x="8557456" y="906897"/>
                  </a:lnTo>
                  <a:close/>
                  <a:moveTo>
                    <a:pt x="1556029" y="898694"/>
                  </a:moveTo>
                  <a:lnTo>
                    <a:pt x="1484007" y="944300"/>
                  </a:lnTo>
                  <a:lnTo>
                    <a:pt x="1481521" y="945501"/>
                  </a:lnTo>
                  <a:lnTo>
                    <a:pt x="1479167" y="947365"/>
                  </a:lnTo>
                  <a:lnTo>
                    <a:pt x="1438328" y="973225"/>
                  </a:lnTo>
                  <a:lnTo>
                    <a:pt x="1460644" y="966384"/>
                  </a:lnTo>
                  <a:lnTo>
                    <a:pt x="1466043" y="959543"/>
                  </a:lnTo>
                  <a:lnTo>
                    <a:pt x="1472882" y="952342"/>
                  </a:lnTo>
                  <a:lnTo>
                    <a:pt x="1479167" y="947365"/>
                  </a:lnTo>
                  <a:lnTo>
                    <a:pt x="1484007" y="944300"/>
                  </a:lnTo>
                  <a:lnTo>
                    <a:pt x="1491959" y="940460"/>
                  </a:lnTo>
                  <a:lnTo>
                    <a:pt x="1511036" y="928218"/>
                  </a:lnTo>
                  <a:lnTo>
                    <a:pt x="1528313" y="917777"/>
                  </a:lnTo>
                  <a:lnTo>
                    <a:pt x="1531913" y="915977"/>
                  </a:lnTo>
                  <a:lnTo>
                    <a:pt x="1542351" y="910936"/>
                  </a:lnTo>
                  <a:lnTo>
                    <a:pt x="1552430" y="905535"/>
                  </a:lnTo>
                  <a:lnTo>
                    <a:pt x="1557829" y="902295"/>
                  </a:lnTo>
                  <a:close/>
                  <a:moveTo>
                    <a:pt x="9662133" y="898255"/>
                  </a:moveTo>
                  <a:lnTo>
                    <a:pt x="9646650" y="919141"/>
                  </a:lnTo>
                  <a:lnTo>
                    <a:pt x="9662133" y="905097"/>
                  </a:lnTo>
                  <a:close/>
                  <a:moveTo>
                    <a:pt x="1109341" y="891853"/>
                  </a:moveTo>
                  <a:lnTo>
                    <a:pt x="1098903" y="896894"/>
                  </a:lnTo>
                  <a:lnTo>
                    <a:pt x="1106101" y="896894"/>
                  </a:lnTo>
                  <a:close/>
                  <a:moveTo>
                    <a:pt x="1064348" y="890053"/>
                  </a:moveTo>
                  <a:lnTo>
                    <a:pt x="1069387" y="905535"/>
                  </a:lnTo>
                  <a:lnTo>
                    <a:pt x="1071187" y="903735"/>
                  </a:lnTo>
                  <a:lnTo>
                    <a:pt x="1067948" y="895093"/>
                  </a:lnTo>
                  <a:close/>
                  <a:moveTo>
                    <a:pt x="9445734" y="886011"/>
                  </a:moveTo>
                  <a:lnTo>
                    <a:pt x="9412968" y="920941"/>
                  </a:lnTo>
                  <a:lnTo>
                    <a:pt x="9421610" y="913739"/>
                  </a:lnTo>
                  <a:lnTo>
                    <a:pt x="9443934" y="898255"/>
                  </a:lnTo>
                  <a:lnTo>
                    <a:pt x="9443934" y="892853"/>
                  </a:lnTo>
                  <a:close/>
                  <a:moveTo>
                    <a:pt x="6798097" y="874768"/>
                  </a:moveTo>
                  <a:lnTo>
                    <a:pt x="6794497" y="876567"/>
                  </a:lnTo>
                  <a:lnTo>
                    <a:pt x="6789457" y="878367"/>
                  </a:lnTo>
                  <a:lnTo>
                    <a:pt x="6789457" y="880167"/>
                  </a:lnTo>
                  <a:close/>
                  <a:moveTo>
                    <a:pt x="9578958" y="872327"/>
                  </a:moveTo>
                  <a:lnTo>
                    <a:pt x="9506225" y="943268"/>
                  </a:lnTo>
                  <a:lnTo>
                    <a:pt x="9515227" y="938226"/>
                  </a:lnTo>
                  <a:lnTo>
                    <a:pt x="9518467" y="932825"/>
                  </a:lnTo>
                  <a:lnTo>
                    <a:pt x="9523868" y="929584"/>
                  </a:lnTo>
                  <a:lnTo>
                    <a:pt x="9530709" y="927783"/>
                  </a:lnTo>
                  <a:lnTo>
                    <a:pt x="9539351" y="929584"/>
                  </a:lnTo>
                  <a:lnTo>
                    <a:pt x="9549793" y="917340"/>
                  </a:lnTo>
                  <a:lnTo>
                    <a:pt x="9559875" y="903296"/>
                  </a:lnTo>
                  <a:lnTo>
                    <a:pt x="9570317" y="887812"/>
                  </a:lnTo>
                  <a:close/>
                  <a:moveTo>
                    <a:pt x="3577464" y="869170"/>
                  </a:moveTo>
                  <a:lnTo>
                    <a:pt x="3553348" y="870970"/>
                  </a:lnTo>
                  <a:lnTo>
                    <a:pt x="3527432" y="876011"/>
                  </a:lnTo>
                  <a:lnTo>
                    <a:pt x="3501516" y="884652"/>
                  </a:lnTo>
                  <a:lnTo>
                    <a:pt x="3472001" y="898694"/>
                  </a:lnTo>
                  <a:lnTo>
                    <a:pt x="3433847" y="919577"/>
                  </a:lnTo>
                  <a:lnTo>
                    <a:pt x="3395693" y="936860"/>
                  </a:lnTo>
                  <a:lnTo>
                    <a:pt x="3421609" y="928218"/>
                  </a:lnTo>
                  <a:lnTo>
                    <a:pt x="3442486" y="917777"/>
                  </a:lnTo>
                  <a:lnTo>
                    <a:pt x="3475240" y="903735"/>
                  </a:lnTo>
                  <a:lnTo>
                    <a:pt x="3506555" y="891853"/>
                  </a:lnTo>
                  <a:lnTo>
                    <a:pt x="3537870" y="883212"/>
                  </a:lnTo>
                  <a:lnTo>
                    <a:pt x="3570625" y="874210"/>
                  </a:lnTo>
                  <a:close/>
                  <a:moveTo>
                    <a:pt x="3123937" y="865569"/>
                  </a:moveTo>
                  <a:lnTo>
                    <a:pt x="3118898" y="867369"/>
                  </a:lnTo>
                  <a:lnTo>
                    <a:pt x="3117098" y="869170"/>
                  </a:lnTo>
                  <a:close/>
                  <a:moveTo>
                    <a:pt x="842984" y="865569"/>
                  </a:moveTo>
                  <a:lnTo>
                    <a:pt x="813469" y="890053"/>
                  </a:lnTo>
                  <a:lnTo>
                    <a:pt x="841184" y="877811"/>
                  </a:lnTo>
                  <a:close/>
                  <a:moveTo>
                    <a:pt x="1611100" y="862329"/>
                  </a:moveTo>
                  <a:lnTo>
                    <a:pt x="1588784" y="876011"/>
                  </a:lnTo>
                  <a:lnTo>
                    <a:pt x="1597423" y="870970"/>
                  </a:lnTo>
                  <a:lnTo>
                    <a:pt x="1611100" y="864129"/>
                  </a:lnTo>
                  <a:close/>
                  <a:moveTo>
                    <a:pt x="569428" y="851887"/>
                  </a:moveTo>
                  <a:lnTo>
                    <a:pt x="564389" y="855488"/>
                  </a:lnTo>
                  <a:lnTo>
                    <a:pt x="569428" y="855488"/>
                  </a:lnTo>
                  <a:close/>
                  <a:moveTo>
                    <a:pt x="3598340" y="843246"/>
                  </a:moveTo>
                  <a:lnTo>
                    <a:pt x="3594741" y="853687"/>
                  </a:lnTo>
                  <a:lnTo>
                    <a:pt x="3603380" y="853687"/>
                  </a:lnTo>
                  <a:lnTo>
                    <a:pt x="3601580" y="846846"/>
                  </a:lnTo>
                  <a:lnTo>
                    <a:pt x="3601580" y="843246"/>
                  </a:lnTo>
                  <a:close/>
                  <a:moveTo>
                    <a:pt x="4440011" y="831850"/>
                  </a:moveTo>
                  <a:lnTo>
                    <a:pt x="4446851" y="831850"/>
                  </a:lnTo>
                  <a:lnTo>
                    <a:pt x="4451892" y="831850"/>
                  </a:lnTo>
                  <a:lnTo>
                    <a:pt x="4459092" y="833650"/>
                  </a:lnTo>
                  <a:lnTo>
                    <a:pt x="4470972" y="831850"/>
                  </a:lnTo>
                  <a:lnTo>
                    <a:pt x="4485013" y="831850"/>
                  </a:lnTo>
                  <a:lnTo>
                    <a:pt x="4490413" y="833650"/>
                  </a:lnTo>
                  <a:lnTo>
                    <a:pt x="4497253" y="837250"/>
                  </a:lnTo>
                  <a:lnTo>
                    <a:pt x="4502293" y="842290"/>
                  </a:lnTo>
                  <a:lnTo>
                    <a:pt x="4509134" y="847689"/>
                  </a:lnTo>
                  <a:lnTo>
                    <a:pt x="4509134" y="849129"/>
                  </a:lnTo>
                  <a:lnTo>
                    <a:pt x="4512734" y="849129"/>
                  </a:lnTo>
                  <a:lnTo>
                    <a:pt x="4517774" y="847689"/>
                  </a:lnTo>
                  <a:lnTo>
                    <a:pt x="4526414" y="844089"/>
                  </a:lnTo>
                  <a:lnTo>
                    <a:pt x="4530015" y="840490"/>
                  </a:lnTo>
                  <a:lnTo>
                    <a:pt x="4533255" y="840490"/>
                  </a:lnTo>
                  <a:lnTo>
                    <a:pt x="4547295" y="842290"/>
                  </a:lnTo>
                  <a:lnTo>
                    <a:pt x="4555936" y="847689"/>
                  </a:lnTo>
                  <a:lnTo>
                    <a:pt x="4562776" y="854529"/>
                  </a:lnTo>
                  <a:lnTo>
                    <a:pt x="4566376" y="861368"/>
                  </a:lnTo>
                  <a:lnTo>
                    <a:pt x="4571416" y="870008"/>
                  </a:lnTo>
                  <a:lnTo>
                    <a:pt x="4575016" y="873248"/>
                  </a:lnTo>
                  <a:lnTo>
                    <a:pt x="4578257" y="875047"/>
                  </a:lnTo>
                  <a:lnTo>
                    <a:pt x="4621818" y="875047"/>
                  </a:lnTo>
                  <a:lnTo>
                    <a:pt x="4663220" y="878647"/>
                  </a:lnTo>
                  <a:lnTo>
                    <a:pt x="4704622" y="885487"/>
                  </a:lnTo>
                  <a:lnTo>
                    <a:pt x="4744583" y="895926"/>
                  </a:lnTo>
                  <a:lnTo>
                    <a:pt x="4779144" y="904566"/>
                  </a:lnTo>
                  <a:lnTo>
                    <a:pt x="4815506" y="909965"/>
                  </a:lnTo>
                  <a:lnTo>
                    <a:pt x="4855467" y="911405"/>
                  </a:lnTo>
                  <a:lnTo>
                    <a:pt x="4896869" y="909965"/>
                  </a:lnTo>
                  <a:lnTo>
                    <a:pt x="4904069" y="909965"/>
                  </a:lnTo>
                  <a:lnTo>
                    <a:pt x="4909110" y="915005"/>
                  </a:lnTo>
                  <a:lnTo>
                    <a:pt x="4931430" y="883687"/>
                  </a:lnTo>
                  <a:lnTo>
                    <a:pt x="4915950" y="920404"/>
                  </a:lnTo>
                  <a:lnTo>
                    <a:pt x="4929990" y="930844"/>
                  </a:lnTo>
                  <a:lnTo>
                    <a:pt x="4945471" y="939483"/>
                  </a:lnTo>
                  <a:lnTo>
                    <a:pt x="4950511" y="940923"/>
                  </a:lnTo>
                  <a:lnTo>
                    <a:pt x="4969592" y="958562"/>
                  </a:lnTo>
                  <a:lnTo>
                    <a:pt x="4993713" y="974041"/>
                  </a:lnTo>
                  <a:lnTo>
                    <a:pt x="5000913" y="979081"/>
                  </a:lnTo>
                  <a:lnTo>
                    <a:pt x="5000913" y="987720"/>
                  </a:lnTo>
                  <a:lnTo>
                    <a:pt x="4999113" y="1094993"/>
                  </a:lnTo>
                  <a:lnTo>
                    <a:pt x="4999113" y="1192187"/>
                  </a:lnTo>
                  <a:lnTo>
                    <a:pt x="5000913" y="1281821"/>
                  </a:lnTo>
                  <a:lnTo>
                    <a:pt x="5004153" y="1365336"/>
                  </a:lnTo>
                  <a:lnTo>
                    <a:pt x="5016034" y="1539924"/>
                  </a:lnTo>
                  <a:lnTo>
                    <a:pt x="5028274" y="1700834"/>
                  </a:lnTo>
                  <a:lnTo>
                    <a:pt x="5028274" y="1711273"/>
                  </a:lnTo>
                  <a:lnTo>
                    <a:pt x="5031514" y="1721712"/>
                  </a:lnTo>
                  <a:lnTo>
                    <a:pt x="5036915" y="1732152"/>
                  </a:lnTo>
                  <a:lnTo>
                    <a:pt x="5043755" y="1744391"/>
                  </a:lnTo>
                  <a:lnTo>
                    <a:pt x="5054195" y="1759870"/>
                  </a:lnTo>
                  <a:lnTo>
                    <a:pt x="5036915" y="1766709"/>
                  </a:lnTo>
                  <a:lnTo>
                    <a:pt x="5031514" y="1768509"/>
                  </a:lnTo>
                  <a:lnTo>
                    <a:pt x="5031514" y="1775349"/>
                  </a:lnTo>
                  <a:lnTo>
                    <a:pt x="5030074" y="1780748"/>
                  </a:lnTo>
                  <a:lnTo>
                    <a:pt x="5019634" y="1808107"/>
                  </a:lnTo>
                  <a:lnTo>
                    <a:pt x="5021434" y="1813506"/>
                  </a:lnTo>
                  <a:lnTo>
                    <a:pt x="5024674" y="1814946"/>
                  </a:lnTo>
                  <a:lnTo>
                    <a:pt x="5033315" y="1818546"/>
                  </a:lnTo>
                  <a:lnTo>
                    <a:pt x="5040515" y="1827185"/>
                  </a:lnTo>
                  <a:lnTo>
                    <a:pt x="5045555" y="1837625"/>
                  </a:lnTo>
                  <a:lnTo>
                    <a:pt x="5045555" y="1844464"/>
                  </a:lnTo>
                  <a:lnTo>
                    <a:pt x="5047355" y="1851664"/>
                  </a:lnTo>
                  <a:lnTo>
                    <a:pt x="5045555" y="1860303"/>
                  </a:lnTo>
                  <a:lnTo>
                    <a:pt x="5043755" y="1867143"/>
                  </a:lnTo>
                  <a:lnTo>
                    <a:pt x="5041955" y="1873982"/>
                  </a:lnTo>
                  <a:lnTo>
                    <a:pt x="5038715" y="1879382"/>
                  </a:lnTo>
                  <a:lnTo>
                    <a:pt x="5033315" y="1882622"/>
                  </a:lnTo>
                  <a:lnTo>
                    <a:pt x="5030074" y="1884422"/>
                  </a:lnTo>
                  <a:lnTo>
                    <a:pt x="5019634" y="1886222"/>
                  </a:lnTo>
                  <a:lnTo>
                    <a:pt x="5012434" y="1888021"/>
                  </a:lnTo>
                  <a:lnTo>
                    <a:pt x="5011354" y="1891621"/>
                  </a:lnTo>
                  <a:lnTo>
                    <a:pt x="5009554" y="1903500"/>
                  </a:lnTo>
                  <a:lnTo>
                    <a:pt x="5009554" y="1918979"/>
                  </a:lnTo>
                  <a:lnTo>
                    <a:pt x="5009554" y="1951737"/>
                  </a:lnTo>
                  <a:lnTo>
                    <a:pt x="5009554" y="2031652"/>
                  </a:lnTo>
                  <a:lnTo>
                    <a:pt x="5009554" y="2050731"/>
                  </a:lnTo>
                  <a:lnTo>
                    <a:pt x="5011354" y="2069810"/>
                  </a:lnTo>
                  <a:lnTo>
                    <a:pt x="5014234" y="2088528"/>
                  </a:lnTo>
                  <a:lnTo>
                    <a:pt x="5019634" y="2107607"/>
                  </a:lnTo>
                  <a:lnTo>
                    <a:pt x="5022874" y="2125246"/>
                  </a:lnTo>
                  <a:lnTo>
                    <a:pt x="5022874" y="2142525"/>
                  </a:lnTo>
                  <a:lnTo>
                    <a:pt x="5022874" y="2159804"/>
                  </a:lnTo>
                  <a:lnTo>
                    <a:pt x="5017834" y="2178883"/>
                  </a:lnTo>
                  <a:lnTo>
                    <a:pt x="5036915" y="2180682"/>
                  </a:lnTo>
                  <a:lnTo>
                    <a:pt x="5057796" y="2183922"/>
                  </a:lnTo>
                  <a:lnTo>
                    <a:pt x="5100637" y="2192562"/>
                  </a:lnTo>
                  <a:lnTo>
                    <a:pt x="5125118" y="2199401"/>
                  </a:lnTo>
                  <a:lnTo>
                    <a:pt x="5151039" y="2201201"/>
                  </a:lnTo>
                  <a:lnTo>
                    <a:pt x="5178760" y="2203001"/>
                  </a:lnTo>
                  <a:lnTo>
                    <a:pt x="5210082" y="2201201"/>
                  </a:lnTo>
                  <a:lnTo>
                    <a:pt x="5221962" y="2199401"/>
                  </a:lnTo>
                  <a:lnTo>
                    <a:pt x="5225562" y="2209841"/>
                  </a:lnTo>
                  <a:lnTo>
                    <a:pt x="5232402" y="2235759"/>
                  </a:lnTo>
                  <a:lnTo>
                    <a:pt x="5237443" y="2265277"/>
                  </a:lnTo>
                  <a:lnTo>
                    <a:pt x="5241043" y="2296595"/>
                  </a:lnTo>
                  <a:lnTo>
                    <a:pt x="5241043" y="2331153"/>
                  </a:lnTo>
                  <a:lnTo>
                    <a:pt x="5239243" y="2362111"/>
                  </a:lnTo>
                  <a:lnTo>
                    <a:pt x="5241043" y="2393429"/>
                  </a:lnTo>
                  <a:lnTo>
                    <a:pt x="5246083" y="2459304"/>
                  </a:lnTo>
                  <a:lnTo>
                    <a:pt x="5246083" y="2472983"/>
                  </a:lnTo>
                  <a:lnTo>
                    <a:pt x="5251483" y="2537059"/>
                  </a:lnTo>
                  <a:lnTo>
                    <a:pt x="5253283" y="2597535"/>
                  </a:lnTo>
                  <a:lnTo>
                    <a:pt x="5251483" y="2628853"/>
                  </a:lnTo>
                  <a:lnTo>
                    <a:pt x="5253283" y="2659811"/>
                  </a:lnTo>
                  <a:lnTo>
                    <a:pt x="5256523" y="2689329"/>
                  </a:lnTo>
                  <a:lnTo>
                    <a:pt x="5263364" y="2717048"/>
                  </a:lnTo>
                  <a:lnTo>
                    <a:pt x="5266964" y="2725687"/>
                  </a:lnTo>
                  <a:lnTo>
                    <a:pt x="5260124" y="2731087"/>
                  </a:lnTo>
                  <a:lnTo>
                    <a:pt x="5249683" y="2739726"/>
                  </a:lnTo>
                  <a:lnTo>
                    <a:pt x="5237443" y="2746566"/>
                  </a:lnTo>
                  <a:lnTo>
                    <a:pt x="5225562" y="2751605"/>
                  </a:lnTo>
                  <a:lnTo>
                    <a:pt x="5210082" y="2755205"/>
                  </a:lnTo>
                  <a:lnTo>
                    <a:pt x="5199641" y="2757005"/>
                  </a:lnTo>
                  <a:lnTo>
                    <a:pt x="5189201" y="2762045"/>
                  </a:lnTo>
                  <a:lnTo>
                    <a:pt x="5180560" y="2767084"/>
                  </a:lnTo>
                  <a:lnTo>
                    <a:pt x="5171920" y="2774284"/>
                  </a:lnTo>
                  <a:lnTo>
                    <a:pt x="5163280" y="2782923"/>
                  </a:lnTo>
                  <a:lnTo>
                    <a:pt x="5152839" y="2775724"/>
                  </a:lnTo>
                  <a:lnTo>
                    <a:pt x="5131958" y="2765644"/>
                  </a:lnTo>
                  <a:lnTo>
                    <a:pt x="5116478" y="2758445"/>
                  </a:lnTo>
                  <a:lnTo>
                    <a:pt x="5109278" y="2757005"/>
                  </a:lnTo>
                  <a:lnTo>
                    <a:pt x="5102437" y="2757005"/>
                  </a:lnTo>
                  <a:lnTo>
                    <a:pt x="5095597" y="2757005"/>
                  </a:lnTo>
                  <a:lnTo>
                    <a:pt x="5090557" y="2758445"/>
                  </a:lnTo>
                  <a:lnTo>
                    <a:pt x="5075076" y="2765644"/>
                  </a:lnTo>
                  <a:lnTo>
                    <a:pt x="5057796" y="2772484"/>
                  </a:lnTo>
                  <a:lnTo>
                    <a:pt x="5036915" y="2784723"/>
                  </a:lnTo>
                  <a:lnTo>
                    <a:pt x="5011354" y="2796602"/>
                  </a:lnTo>
                  <a:lnTo>
                    <a:pt x="5005953" y="2798402"/>
                  </a:lnTo>
                  <a:lnTo>
                    <a:pt x="5000913" y="2796602"/>
                  </a:lnTo>
                  <a:lnTo>
                    <a:pt x="4993713" y="2793363"/>
                  </a:lnTo>
                  <a:lnTo>
                    <a:pt x="4990473" y="2789763"/>
                  </a:lnTo>
                  <a:lnTo>
                    <a:pt x="4985073" y="2786163"/>
                  </a:lnTo>
                  <a:lnTo>
                    <a:pt x="4981832" y="2779323"/>
                  </a:lnTo>
                  <a:lnTo>
                    <a:pt x="4974632" y="2765644"/>
                  </a:lnTo>
                  <a:lnTo>
                    <a:pt x="4971392" y="2748365"/>
                  </a:lnTo>
                  <a:lnTo>
                    <a:pt x="4960952" y="2753405"/>
                  </a:lnTo>
                  <a:lnTo>
                    <a:pt x="4952311" y="2760245"/>
                  </a:lnTo>
                  <a:lnTo>
                    <a:pt x="4941871" y="2768884"/>
                  </a:lnTo>
                  <a:lnTo>
                    <a:pt x="4929990" y="2774284"/>
                  </a:lnTo>
                  <a:lnTo>
                    <a:pt x="4915950" y="2777524"/>
                  </a:lnTo>
                  <a:lnTo>
                    <a:pt x="4900469" y="2781123"/>
                  </a:lnTo>
                  <a:lnTo>
                    <a:pt x="4896869" y="2782923"/>
                  </a:lnTo>
                  <a:lnTo>
                    <a:pt x="4893629" y="2781123"/>
                  </a:lnTo>
                  <a:lnTo>
                    <a:pt x="4883189" y="2777524"/>
                  </a:lnTo>
                  <a:lnTo>
                    <a:pt x="4874548" y="2772484"/>
                  </a:lnTo>
                  <a:lnTo>
                    <a:pt x="4867348" y="2767084"/>
                  </a:lnTo>
                  <a:lnTo>
                    <a:pt x="4860508" y="2758445"/>
                  </a:lnTo>
                  <a:lnTo>
                    <a:pt x="4857268" y="2749805"/>
                  </a:lnTo>
                  <a:lnTo>
                    <a:pt x="4843227" y="2753405"/>
                  </a:lnTo>
                  <a:lnTo>
                    <a:pt x="4829186" y="2757005"/>
                  </a:lnTo>
                  <a:lnTo>
                    <a:pt x="4815506" y="2757005"/>
                  </a:lnTo>
                  <a:lnTo>
                    <a:pt x="4803625" y="2755205"/>
                  </a:lnTo>
                  <a:lnTo>
                    <a:pt x="4744583" y="2755205"/>
                  </a:lnTo>
                  <a:lnTo>
                    <a:pt x="4651339" y="2753405"/>
                  </a:lnTo>
                  <a:lnTo>
                    <a:pt x="4566376" y="2753405"/>
                  </a:lnTo>
                  <a:lnTo>
                    <a:pt x="4485013" y="2755205"/>
                  </a:lnTo>
                  <a:lnTo>
                    <a:pt x="4408690" y="2758445"/>
                  </a:lnTo>
                  <a:lnTo>
                    <a:pt x="4329127" y="2765644"/>
                  </a:lnTo>
                  <a:lnTo>
                    <a:pt x="4244163" y="2767084"/>
                  </a:lnTo>
                  <a:lnTo>
                    <a:pt x="4155960" y="2767084"/>
                  </a:lnTo>
                  <a:lnTo>
                    <a:pt x="4062717" y="2762045"/>
                  </a:lnTo>
                  <a:lnTo>
                    <a:pt x="4055517" y="2762045"/>
                  </a:lnTo>
                  <a:lnTo>
                    <a:pt x="4052276" y="2757005"/>
                  </a:lnTo>
                  <a:lnTo>
                    <a:pt x="4043636" y="2746566"/>
                  </a:lnTo>
                  <a:lnTo>
                    <a:pt x="4036436" y="2736126"/>
                  </a:lnTo>
                  <a:lnTo>
                    <a:pt x="4031395" y="2723887"/>
                  </a:lnTo>
                  <a:lnTo>
                    <a:pt x="4027796" y="2712008"/>
                  </a:lnTo>
                  <a:lnTo>
                    <a:pt x="4026355" y="2699769"/>
                  </a:lnTo>
                  <a:lnTo>
                    <a:pt x="4026355" y="2687889"/>
                  </a:lnTo>
                  <a:lnTo>
                    <a:pt x="4026355" y="2673850"/>
                  </a:lnTo>
                  <a:lnTo>
                    <a:pt x="4029596" y="2659811"/>
                  </a:lnTo>
                  <a:lnTo>
                    <a:pt x="4034996" y="2637493"/>
                  </a:lnTo>
                  <a:lnTo>
                    <a:pt x="4038236" y="2613374"/>
                  </a:lnTo>
                  <a:lnTo>
                    <a:pt x="4040036" y="2588896"/>
                  </a:lnTo>
                  <a:lnTo>
                    <a:pt x="4040036" y="2562978"/>
                  </a:lnTo>
                  <a:lnTo>
                    <a:pt x="4041836" y="2540659"/>
                  </a:lnTo>
                  <a:lnTo>
                    <a:pt x="4043636" y="2517980"/>
                  </a:lnTo>
                  <a:lnTo>
                    <a:pt x="4043636" y="2493862"/>
                  </a:lnTo>
                  <a:lnTo>
                    <a:pt x="4040036" y="2469384"/>
                  </a:lnTo>
                  <a:lnTo>
                    <a:pt x="4033196" y="2426546"/>
                  </a:lnTo>
                  <a:lnTo>
                    <a:pt x="4029596" y="2402068"/>
                  </a:lnTo>
                  <a:lnTo>
                    <a:pt x="4026355" y="2377590"/>
                  </a:lnTo>
                  <a:lnTo>
                    <a:pt x="4017355" y="2332953"/>
                  </a:lnTo>
                  <a:lnTo>
                    <a:pt x="4010515" y="2286156"/>
                  </a:lnTo>
                  <a:lnTo>
                    <a:pt x="4005474" y="2239359"/>
                  </a:lnTo>
                  <a:lnTo>
                    <a:pt x="4003675" y="2214880"/>
                  </a:lnTo>
                  <a:lnTo>
                    <a:pt x="4005474" y="2190762"/>
                  </a:lnTo>
                  <a:lnTo>
                    <a:pt x="4008715" y="2170243"/>
                  </a:lnTo>
                  <a:lnTo>
                    <a:pt x="4027796" y="2178883"/>
                  </a:lnTo>
                  <a:lnTo>
                    <a:pt x="4036436" y="2183922"/>
                  </a:lnTo>
                  <a:lnTo>
                    <a:pt x="4038236" y="2182122"/>
                  </a:lnTo>
                  <a:lnTo>
                    <a:pt x="4048676" y="2185722"/>
                  </a:lnTo>
                  <a:lnTo>
                    <a:pt x="4055517" y="2188962"/>
                  </a:lnTo>
                  <a:lnTo>
                    <a:pt x="4060917" y="2192562"/>
                  </a:lnTo>
                  <a:lnTo>
                    <a:pt x="4069557" y="2201201"/>
                  </a:lnTo>
                  <a:lnTo>
                    <a:pt x="4076398" y="2213440"/>
                  </a:lnTo>
                  <a:lnTo>
                    <a:pt x="4078197" y="2220280"/>
                  </a:lnTo>
                  <a:lnTo>
                    <a:pt x="4078197" y="2227119"/>
                  </a:lnTo>
                  <a:lnTo>
                    <a:pt x="4079998" y="2235759"/>
                  </a:lnTo>
                  <a:lnTo>
                    <a:pt x="4081798" y="2239359"/>
                  </a:lnTo>
                  <a:lnTo>
                    <a:pt x="4085038" y="2242598"/>
                  </a:lnTo>
                  <a:lnTo>
                    <a:pt x="4215002" y="2230719"/>
                  </a:lnTo>
                  <a:lnTo>
                    <a:pt x="4216802" y="2230719"/>
                  </a:lnTo>
                  <a:lnTo>
                    <a:pt x="4245963" y="2232159"/>
                  </a:lnTo>
                  <a:lnTo>
                    <a:pt x="4273684" y="2233959"/>
                  </a:lnTo>
                  <a:lnTo>
                    <a:pt x="4303206" y="2235759"/>
                  </a:lnTo>
                  <a:lnTo>
                    <a:pt x="4330927" y="2239359"/>
                  </a:lnTo>
                  <a:lnTo>
                    <a:pt x="4330927" y="2237559"/>
                  </a:lnTo>
                  <a:lnTo>
                    <a:pt x="4337767" y="2209841"/>
                  </a:lnTo>
                  <a:lnTo>
                    <a:pt x="4343167" y="2175283"/>
                  </a:lnTo>
                  <a:lnTo>
                    <a:pt x="4343167" y="2164843"/>
                  </a:lnTo>
                  <a:lnTo>
                    <a:pt x="4343167" y="2158004"/>
                  </a:lnTo>
                  <a:lnTo>
                    <a:pt x="4341367" y="2152964"/>
                  </a:lnTo>
                  <a:lnTo>
                    <a:pt x="4339567" y="2147565"/>
                  </a:lnTo>
                  <a:lnTo>
                    <a:pt x="4332727" y="2144325"/>
                  </a:lnTo>
                  <a:lnTo>
                    <a:pt x="4329127" y="2142525"/>
                  </a:lnTo>
                  <a:lnTo>
                    <a:pt x="4315446" y="2140725"/>
                  </a:lnTo>
                  <a:lnTo>
                    <a:pt x="4315446" y="2126686"/>
                  </a:lnTo>
                  <a:lnTo>
                    <a:pt x="4316886" y="2114807"/>
                  </a:lnTo>
                  <a:lnTo>
                    <a:pt x="4318686" y="2098968"/>
                  </a:lnTo>
                  <a:lnTo>
                    <a:pt x="4325887" y="2085289"/>
                  </a:lnTo>
                  <a:lnTo>
                    <a:pt x="4329127" y="2078449"/>
                  </a:lnTo>
                  <a:lnTo>
                    <a:pt x="4335967" y="2071250"/>
                  </a:lnTo>
                  <a:lnTo>
                    <a:pt x="4341367" y="2061170"/>
                  </a:lnTo>
                  <a:lnTo>
                    <a:pt x="4346407" y="2048931"/>
                  </a:lnTo>
                  <a:lnTo>
                    <a:pt x="4337767" y="1955337"/>
                  </a:lnTo>
                  <a:lnTo>
                    <a:pt x="4332727" y="1865343"/>
                  </a:lnTo>
                  <a:lnTo>
                    <a:pt x="4327327" y="1778949"/>
                  </a:lnTo>
                  <a:lnTo>
                    <a:pt x="4324086" y="1695794"/>
                  </a:lnTo>
                  <a:lnTo>
                    <a:pt x="4318686" y="1610840"/>
                  </a:lnTo>
                  <a:lnTo>
                    <a:pt x="4318686" y="1524445"/>
                  </a:lnTo>
                  <a:lnTo>
                    <a:pt x="4320486" y="1437691"/>
                  </a:lnTo>
                  <a:lnTo>
                    <a:pt x="4327327" y="1349497"/>
                  </a:lnTo>
                  <a:lnTo>
                    <a:pt x="4316886" y="1344457"/>
                  </a:lnTo>
                  <a:lnTo>
                    <a:pt x="4310046" y="1342657"/>
                  </a:lnTo>
                  <a:lnTo>
                    <a:pt x="4305006" y="1339057"/>
                  </a:lnTo>
                  <a:lnTo>
                    <a:pt x="4297805" y="1334018"/>
                  </a:lnTo>
                  <a:lnTo>
                    <a:pt x="4294565" y="1328978"/>
                  </a:lnTo>
                  <a:lnTo>
                    <a:pt x="4277285" y="1332218"/>
                  </a:lnTo>
                  <a:lnTo>
                    <a:pt x="4256404" y="1335817"/>
                  </a:lnTo>
                  <a:lnTo>
                    <a:pt x="4235523" y="1335817"/>
                  </a:lnTo>
                  <a:lnTo>
                    <a:pt x="4211402" y="1334018"/>
                  </a:lnTo>
                  <a:lnTo>
                    <a:pt x="4180441" y="1332218"/>
                  </a:lnTo>
                  <a:lnTo>
                    <a:pt x="4152361" y="1332218"/>
                  </a:lnTo>
                  <a:lnTo>
                    <a:pt x="4124639" y="1332218"/>
                  </a:lnTo>
                  <a:lnTo>
                    <a:pt x="4099078" y="1334018"/>
                  </a:lnTo>
                  <a:lnTo>
                    <a:pt x="4086838" y="1335817"/>
                  </a:lnTo>
                  <a:lnTo>
                    <a:pt x="4083238" y="1323578"/>
                  </a:lnTo>
                  <a:lnTo>
                    <a:pt x="4076398" y="1283621"/>
                  </a:lnTo>
                  <a:lnTo>
                    <a:pt x="4071357" y="1242224"/>
                  </a:lnTo>
                  <a:lnTo>
                    <a:pt x="4069557" y="1199026"/>
                  </a:lnTo>
                  <a:lnTo>
                    <a:pt x="4071357" y="1154029"/>
                  </a:lnTo>
                  <a:lnTo>
                    <a:pt x="4073157" y="1107232"/>
                  </a:lnTo>
                  <a:lnTo>
                    <a:pt x="4073157" y="1065835"/>
                  </a:lnTo>
                  <a:lnTo>
                    <a:pt x="4071357" y="1025878"/>
                  </a:lnTo>
                  <a:lnTo>
                    <a:pt x="4067757" y="989520"/>
                  </a:lnTo>
                  <a:lnTo>
                    <a:pt x="4060917" y="961802"/>
                  </a:lnTo>
                  <a:lnTo>
                    <a:pt x="4057316" y="948123"/>
                  </a:lnTo>
                  <a:lnTo>
                    <a:pt x="4052276" y="935883"/>
                  </a:lnTo>
                  <a:lnTo>
                    <a:pt x="4045436" y="920404"/>
                  </a:lnTo>
                  <a:lnTo>
                    <a:pt x="4043636" y="911405"/>
                  </a:lnTo>
                  <a:lnTo>
                    <a:pt x="4043636" y="904566"/>
                  </a:lnTo>
                  <a:lnTo>
                    <a:pt x="4043636" y="887287"/>
                  </a:lnTo>
                  <a:lnTo>
                    <a:pt x="4048676" y="870008"/>
                  </a:lnTo>
                  <a:lnTo>
                    <a:pt x="4054077" y="859568"/>
                  </a:lnTo>
                  <a:lnTo>
                    <a:pt x="4064517" y="861368"/>
                  </a:lnTo>
                  <a:lnTo>
                    <a:pt x="4102319" y="863168"/>
                  </a:lnTo>
                  <a:lnTo>
                    <a:pt x="4143720" y="863168"/>
                  </a:lnTo>
                  <a:lnTo>
                    <a:pt x="4185481" y="863168"/>
                  </a:lnTo>
                  <a:lnTo>
                    <a:pt x="4230483" y="861368"/>
                  </a:lnTo>
                  <a:lnTo>
                    <a:pt x="4275485" y="857769"/>
                  </a:lnTo>
                  <a:lnTo>
                    <a:pt x="4322286" y="857769"/>
                  </a:lnTo>
                  <a:lnTo>
                    <a:pt x="4370888" y="857769"/>
                  </a:lnTo>
                  <a:lnTo>
                    <a:pt x="4420930" y="861368"/>
                  </a:lnTo>
                  <a:lnTo>
                    <a:pt x="4422370" y="859568"/>
                  </a:lnTo>
                  <a:lnTo>
                    <a:pt x="4422370" y="855969"/>
                  </a:lnTo>
                  <a:lnTo>
                    <a:pt x="4424170" y="849129"/>
                  </a:lnTo>
                  <a:lnTo>
                    <a:pt x="4425970" y="842290"/>
                  </a:lnTo>
                  <a:lnTo>
                    <a:pt x="4429571" y="839050"/>
                  </a:lnTo>
                  <a:lnTo>
                    <a:pt x="4432811" y="835450"/>
                  </a:lnTo>
                  <a:close/>
                  <a:moveTo>
                    <a:pt x="1053910" y="831364"/>
                  </a:moveTo>
                  <a:lnTo>
                    <a:pt x="1047071" y="832804"/>
                  </a:lnTo>
                  <a:lnTo>
                    <a:pt x="1040232" y="832804"/>
                  </a:lnTo>
                  <a:lnTo>
                    <a:pt x="1043472" y="841445"/>
                  </a:lnTo>
                  <a:close/>
                  <a:moveTo>
                    <a:pt x="1220203" y="822723"/>
                  </a:moveTo>
                  <a:lnTo>
                    <a:pt x="1195727" y="836405"/>
                  </a:lnTo>
                  <a:lnTo>
                    <a:pt x="1190688" y="840005"/>
                  </a:lnTo>
                  <a:lnTo>
                    <a:pt x="1204366" y="838205"/>
                  </a:lnTo>
                  <a:lnTo>
                    <a:pt x="1211565" y="832804"/>
                  </a:lnTo>
                  <a:close/>
                  <a:moveTo>
                    <a:pt x="3255676" y="814081"/>
                  </a:moveTo>
                  <a:lnTo>
                    <a:pt x="3253876" y="815522"/>
                  </a:lnTo>
                  <a:lnTo>
                    <a:pt x="3255676" y="815522"/>
                  </a:lnTo>
                  <a:close/>
                  <a:moveTo>
                    <a:pt x="9321152" y="784102"/>
                  </a:moveTo>
                  <a:lnTo>
                    <a:pt x="9315751" y="787343"/>
                  </a:lnTo>
                  <a:lnTo>
                    <a:pt x="9312150" y="792745"/>
                  </a:lnTo>
                  <a:lnTo>
                    <a:pt x="9322592" y="792745"/>
                  </a:lnTo>
                  <a:close/>
                  <a:moveTo>
                    <a:pt x="6832658" y="774700"/>
                  </a:moveTo>
                  <a:lnTo>
                    <a:pt x="6869019" y="776140"/>
                  </a:lnTo>
                  <a:lnTo>
                    <a:pt x="6905381" y="779740"/>
                  </a:lnTo>
                  <a:lnTo>
                    <a:pt x="6941742" y="786579"/>
                  </a:lnTo>
                  <a:lnTo>
                    <a:pt x="6974503" y="797017"/>
                  </a:lnTo>
                  <a:lnTo>
                    <a:pt x="7005824" y="809256"/>
                  </a:lnTo>
                  <a:lnTo>
                    <a:pt x="7035344" y="824734"/>
                  </a:lnTo>
                  <a:lnTo>
                    <a:pt x="7062705" y="842012"/>
                  </a:lnTo>
                  <a:lnTo>
                    <a:pt x="7087186" y="862889"/>
                  </a:lnTo>
                  <a:lnTo>
                    <a:pt x="7109507" y="885206"/>
                  </a:lnTo>
                  <a:lnTo>
                    <a:pt x="7128587" y="893845"/>
                  </a:lnTo>
                  <a:lnTo>
                    <a:pt x="7146228" y="904284"/>
                  </a:lnTo>
                  <a:lnTo>
                    <a:pt x="7161708" y="916522"/>
                  </a:lnTo>
                  <a:lnTo>
                    <a:pt x="7178989" y="928761"/>
                  </a:lnTo>
                  <a:lnTo>
                    <a:pt x="7189069" y="937400"/>
                  </a:lnTo>
                  <a:lnTo>
                    <a:pt x="7199509" y="947838"/>
                  </a:lnTo>
                  <a:lnTo>
                    <a:pt x="7214990" y="970156"/>
                  </a:lnTo>
                  <a:lnTo>
                    <a:pt x="7232630" y="997872"/>
                  </a:lnTo>
                  <a:lnTo>
                    <a:pt x="7234070" y="1001112"/>
                  </a:lnTo>
                  <a:lnTo>
                    <a:pt x="7234070" y="1015150"/>
                  </a:lnTo>
                  <a:lnTo>
                    <a:pt x="7223630" y="1021989"/>
                  </a:lnTo>
                  <a:lnTo>
                    <a:pt x="7220390" y="1023789"/>
                  </a:lnTo>
                  <a:lnTo>
                    <a:pt x="7222190" y="1025589"/>
                  </a:lnTo>
                  <a:lnTo>
                    <a:pt x="7225430" y="1030628"/>
                  </a:lnTo>
                  <a:lnTo>
                    <a:pt x="7229030" y="1036027"/>
                  </a:lnTo>
                  <a:lnTo>
                    <a:pt x="7237670" y="1034228"/>
                  </a:lnTo>
                  <a:lnTo>
                    <a:pt x="7244511" y="1036027"/>
                  </a:lnTo>
                  <a:lnTo>
                    <a:pt x="7253151" y="1037467"/>
                  </a:lnTo>
                  <a:lnTo>
                    <a:pt x="7260351" y="1041067"/>
                  </a:lnTo>
                  <a:lnTo>
                    <a:pt x="7267191" y="1046466"/>
                  </a:lnTo>
                  <a:lnTo>
                    <a:pt x="7272231" y="1051505"/>
                  </a:lnTo>
                  <a:lnTo>
                    <a:pt x="7277632" y="1060144"/>
                  </a:lnTo>
                  <a:lnTo>
                    <a:pt x="7282672" y="1066983"/>
                  </a:lnTo>
                  <a:lnTo>
                    <a:pt x="7286272" y="1079222"/>
                  </a:lnTo>
                  <a:lnTo>
                    <a:pt x="7288072" y="1087861"/>
                  </a:lnTo>
                  <a:lnTo>
                    <a:pt x="7286272" y="1096500"/>
                  </a:lnTo>
                  <a:lnTo>
                    <a:pt x="7282672" y="1105139"/>
                  </a:lnTo>
                  <a:lnTo>
                    <a:pt x="7277632" y="1108738"/>
                  </a:lnTo>
                  <a:lnTo>
                    <a:pt x="7284472" y="1110538"/>
                  </a:lnTo>
                  <a:lnTo>
                    <a:pt x="7293112" y="1113778"/>
                  </a:lnTo>
                  <a:lnTo>
                    <a:pt x="7305352" y="1117377"/>
                  </a:lnTo>
                  <a:lnTo>
                    <a:pt x="7312193" y="1119177"/>
                  </a:lnTo>
                  <a:lnTo>
                    <a:pt x="7313993" y="1127456"/>
                  </a:lnTo>
                  <a:lnTo>
                    <a:pt x="7334513" y="1184689"/>
                  </a:lnTo>
                  <a:lnTo>
                    <a:pt x="7355394" y="1246961"/>
                  </a:lnTo>
                  <a:lnTo>
                    <a:pt x="7376275" y="1311033"/>
                  </a:lnTo>
                  <a:lnTo>
                    <a:pt x="7393555" y="1376904"/>
                  </a:lnTo>
                  <a:lnTo>
                    <a:pt x="7407596" y="1446016"/>
                  </a:lnTo>
                  <a:lnTo>
                    <a:pt x="7462677" y="1420099"/>
                  </a:lnTo>
                  <a:lnTo>
                    <a:pt x="7410836" y="1460054"/>
                  </a:lnTo>
                  <a:lnTo>
                    <a:pt x="7423076" y="1536004"/>
                  </a:lnTo>
                  <a:lnTo>
                    <a:pt x="7429916" y="1591437"/>
                  </a:lnTo>
                  <a:lnTo>
                    <a:pt x="7438557" y="1648670"/>
                  </a:lnTo>
                  <a:lnTo>
                    <a:pt x="7452237" y="1757736"/>
                  </a:lnTo>
                  <a:lnTo>
                    <a:pt x="7464477" y="1868602"/>
                  </a:lnTo>
                  <a:lnTo>
                    <a:pt x="7468077" y="1927275"/>
                  </a:lnTo>
                  <a:lnTo>
                    <a:pt x="7473118" y="1988107"/>
                  </a:lnTo>
                  <a:lnTo>
                    <a:pt x="7474918" y="2008625"/>
                  </a:lnTo>
                  <a:lnTo>
                    <a:pt x="7474918" y="2027702"/>
                  </a:lnTo>
                  <a:lnTo>
                    <a:pt x="7474918" y="2046780"/>
                  </a:lnTo>
                  <a:lnTo>
                    <a:pt x="7471317" y="2064058"/>
                  </a:lnTo>
                  <a:lnTo>
                    <a:pt x="7469517" y="2079536"/>
                  </a:lnTo>
                  <a:lnTo>
                    <a:pt x="7469517" y="2095374"/>
                  </a:lnTo>
                  <a:lnTo>
                    <a:pt x="7469517" y="2110852"/>
                  </a:lnTo>
                  <a:lnTo>
                    <a:pt x="7471317" y="2124890"/>
                  </a:lnTo>
                  <a:lnTo>
                    <a:pt x="7473118" y="2140368"/>
                  </a:lnTo>
                  <a:lnTo>
                    <a:pt x="7474918" y="2155846"/>
                  </a:lnTo>
                  <a:lnTo>
                    <a:pt x="7478158" y="2169884"/>
                  </a:lnTo>
                  <a:lnTo>
                    <a:pt x="7483558" y="2181763"/>
                  </a:lnTo>
                  <a:lnTo>
                    <a:pt x="7485358" y="2195801"/>
                  </a:lnTo>
                  <a:lnTo>
                    <a:pt x="7488598" y="2218118"/>
                  </a:lnTo>
                  <a:lnTo>
                    <a:pt x="7490398" y="2237196"/>
                  </a:lnTo>
                  <a:lnTo>
                    <a:pt x="7500838" y="2242235"/>
                  </a:lnTo>
                  <a:lnTo>
                    <a:pt x="7516319" y="2249434"/>
                  </a:lnTo>
                  <a:lnTo>
                    <a:pt x="7535399" y="2256274"/>
                  </a:lnTo>
                  <a:lnTo>
                    <a:pt x="7559880" y="2261313"/>
                  </a:lnTo>
                  <a:lnTo>
                    <a:pt x="7585801" y="2268512"/>
                  </a:lnTo>
                  <a:lnTo>
                    <a:pt x="7609922" y="2270312"/>
                  </a:lnTo>
                  <a:lnTo>
                    <a:pt x="7632242" y="2270312"/>
                  </a:lnTo>
                  <a:lnTo>
                    <a:pt x="7649523" y="2268512"/>
                  </a:lnTo>
                  <a:lnTo>
                    <a:pt x="7661763" y="2268512"/>
                  </a:lnTo>
                  <a:lnTo>
                    <a:pt x="7670403" y="2266712"/>
                  </a:lnTo>
                  <a:lnTo>
                    <a:pt x="7677604" y="2263113"/>
                  </a:lnTo>
                  <a:lnTo>
                    <a:pt x="7684444" y="2258073"/>
                  </a:lnTo>
                  <a:lnTo>
                    <a:pt x="7691284" y="2252674"/>
                  </a:lnTo>
                  <a:lnTo>
                    <a:pt x="7698124" y="2251234"/>
                  </a:lnTo>
                  <a:lnTo>
                    <a:pt x="7705324" y="2249434"/>
                  </a:lnTo>
                  <a:lnTo>
                    <a:pt x="7713965" y="2249434"/>
                  </a:lnTo>
                  <a:lnTo>
                    <a:pt x="7720805" y="2249434"/>
                  </a:lnTo>
                  <a:lnTo>
                    <a:pt x="7727645" y="2252674"/>
                  </a:lnTo>
                  <a:lnTo>
                    <a:pt x="7734486" y="2256274"/>
                  </a:lnTo>
                  <a:lnTo>
                    <a:pt x="7741326" y="2259873"/>
                  </a:lnTo>
                  <a:lnTo>
                    <a:pt x="7746726" y="2263113"/>
                  </a:lnTo>
                  <a:lnTo>
                    <a:pt x="7748526" y="2270312"/>
                  </a:lnTo>
                  <a:lnTo>
                    <a:pt x="7749966" y="2282190"/>
                  </a:lnTo>
                  <a:lnTo>
                    <a:pt x="7748526" y="2292629"/>
                  </a:lnTo>
                  <a:lnTo>
                    <a:pt x="7746726" y="2301268"/>
                  </a:lnTo>
                  <a:lnTo>
                    <a:pt x="7743126" y="2308107"/>
                  </a:lnTo>
                  <a:lnTo>
                    <a:pt x="7739886" y="2313506"/>
                  </a:lnTo>
                  <a:lnTo>
                    <a:pt x="7734486" y="2316746"/>
                  </a:lnTo>
                  <a:lnTo>
                    <a:pt x="7725845" y="2322145"/>
                  </a:lnTo>
                  <a:lnTo>
                    <a:pt x="7720805" y="2325385"/>
                  </a:lnTo>
                  <a:lnTo>
                    <a:pt x="7719005" y="2330784"/>
                  </a:lnTo>
                  <a:lnTo>
                    <a:pt x="7717205" y="2335824"/>
                  </a:lnTo>
                  <a:lnTo>
                    <a:pt x="7717205" y="2341223"/>
                  </a:lnTo>
                  <a:lnTo>
                    <a:pt x="7719005" y="2356701"/>
                  </a:lnTo>
                  <a:lnTo>
                    <a:pt x="7722605" y="2368579"/>
                  </a:lnTo>
                  <a:lnTo>
                    <a:pt x="7725845" y="2377218"/>
                  </a:lnTo>
                  <a:lnTo>
                    <a:pt x="7732686" y="2384417"/>
                  </a:lnTo>
                  <a:lnTo>
                    <a:pt x="7741326" y="2393056"/>
                  </a:lnTo>
                  <a:lnTo>
                    <a:pt x="7753566" y="2399895"/>
                  </a:lnTo>
                  <a:lnTo>
                    <a:pt x="7779487" y="2415733"/>
                  </a:lnTo>
                  <a:lnTo>
                    <a:pt x="7786327" y="2420773"/>
                  </a:lnTo>
                  <a:lnTo>
                    <a:pt x="7786327" y="2429412"/>
                  </a:lnTo>
                  <a:lnTo>
                    <a:pt x="7784527" y="2439850"/>
                  </a:lnTo>
                  <a:lnTo>
                    <a:pt x="7783087" y="2450289"/>
                  </a:lnTo>
                  <a:lnTo>
                    <a:pt x="7779487" y="2457128"/>
                  </a:lnTo>
                  <a:lnTo>
                    <a:pt x="7775887" y="2463967"/>
                  </a:lnTo>
                  <a:lnTo>
                    <a:pt x="7770847" y="2469007"/>
                  </a:lnTo>
                  <a:lnTo>
                    <a:pt x="7764006" y="2472606"/>
                  </a:lnTo>
                  <a:lnTo>
                    <a:pt x="7758606" y="2474406"/>
                  </a:lnTo>
                  <a:lnTo>
                    <a:pt x="7751766" y="2476206"/>
                  </a:lnTo>
                  <a:lnTo>
                    <a:pt x="7748526" y="2476206"/>
                  </a:lnTo>
                  <a:lnTo>
                    <a:pt x="7748526" y="2479445"/>
                  </a:lnTo>
                  <a:lnTo>
                    <a:pt x="7748526" y="2559355"/>
                  </a:lnTo>
                  <a:lnTo>
                    <a:pt x="7746726" y="2578433"/>
                  </a:lnTo>
                  <a:lnTo>
                    <a:pt x="7748526" y="2593911"/>
                  </a:lnTo>
                  <a:lnTo>
                    <a:pt x="7753566" y="2607589"/>
                  </a:lnTo>
                  <a:lnTo>
                    <a:pt x="7762206" y="2618028"/>
                  </a:lnTo>
                  <a:lnTo>
                    <a:pt x="7769047" y="2624867"/>
                  </a:lnTo>
                  <a:lnTo>
                    <a:pt x="7765807" y="2633506"/>
                  </a:lnTo>
                  <a:lnTo>
                    <a:pt x="7760406" y="2643945"/>
                  </a:lnTo>
                  <a:lnTo>
                    <a:pt x="7753566" y="2654383"/>
                  </a:lnTo>
                  <a:lnTo>
                    <a:pt x="7744926" y="2661223"/>
                  </a:lnTo>
                  <a:lnTo>
                    <a:pt x="7732686" y="2666622"/>
                  </a:lnTo>
                  <a:lnTo>
                    <a:pt x="7734486" y="2671661"/>
                  </a:lnTo>
                  <a:lnTo>
                    <a:pt x="7736286" y="2696138"/>
                  </a:lnTo>
                  <a:lnTo>
                    <a:pt x="7738086" y="2704777"/>
                  </a:lnTo>
                  <a:lnTo>
                    <a:pt x="7731245" y="2709816"/>
                  </a:lnTo>
                  <a:lnTo>
                    <a:pt x="7691284" y="2737533"/>
                  </a:lnTo>
                  <a:lnTo>
                    <a:pt x="7682644" y="2744372"/>
                  </a:lnTo>
                  <a:lnTo>
                    <a:pt x="7672203" y="2751211"/>
                  </a:lnTo>
                  <a:lnTo>
                    <a:pt x="7663563" y="2758050"/>
                  </a:lnTo>
                  <a:lnTo>
                    <a:pt x="7654923" y="2765249"/>
                  </a:lnTo>
                  <a:lnTo>
                    <a:pt x="7651323" y="2770289"/>
                  </a:lnTo>
                  <a:lnTo>
                    <a:pt x="7644483" y="2770289"/>
                  </a:lnTo>
                  <a:lnTo>
                    <a:pt x="7589041" y="2768489"/>
                  </a:lnTo>
                  <a:lnTo>
                    <a:pt x="7535399" y="2766689"/>
                  </a:lnTo>
                  <a:lnTo>
                    <a:pt x="7433516" y="2761650"/>
                  </a:lnTo>
                  <a:lnTo>
                    <a:pt x="7379515" y="2758050"/>
                  </a:lnTo>
                  <a:lnTo>
                    <a:pt x="7325873" y="2753011"/>
                  </a:lnTo>
                  <a:lnTo>
                    <a:pt x="7246311" y="2746172"/>
                  </a:lnTo>
                  <a:lnTo>
                    <a:pt x="7062705" y="2735733"/>
                  </a:lnTo>
                  <a:lnTo>
                    <a:pt x="7016264" y="2733933"/>
                  </a:lnTo>
                  <a:lnTo>
                    <a:pt x="6969462" y="2733933"/>
                  </a:lnTo>
                  <a:lnTo>
                    <a:pt x="6869019" y="2739333"/>
                  </a:lnTo>
                  <a:lnTo>
                    <a:pt x="6856779" y="2739333"/>
                  </a:lnTo>
                  <a:lnTo>
                    <a:pt x="6853539" y="2727094"/>
                  </a:lnTo>
                  <a:lnTo>
                    <a:pt x="6843099" y="2666622"/>
                  </a:lnTo>
                  <a:lnTo>
                    <a:pt x="6841299" y="2661223"/>
                  </a:lnTo>
                  <a:lnTo>
                    <a:pt x="6839499" y="2656183"/>
                  </a:lnTo>
                  <a:lnTo>
                    <a:pt x="6837699" y="2650784"/>
                  </a:lnTo>
                  <a:lnTo>
                    <a:pt x="6832658" y="2645744"/>
                  </a:lnTo>
                  <a:lnTo>
                    <a:pt x="6829058" y="2643945"/>
                  </a:lnTo>
                  <a:lnTo>
                    <a:pt x="6825818" y="2643945"/>
                  </a:lnTo>
                  <a:lnTo>
                    <a:pt x="6809978" y="2643945"/>
                  </a:lnTo>
                  <a:lnTo>
                    <a:pt x="6809978" y="2628467"/>
                  </a:lnTo>
                  <a:lnTo>
                    <a:pt x="6811778" y="2611189"/>
                  </a:lnTo>
                  <a:lnTo>
                    <a:pt x="6815378" y="2595711"/>
                  </a:lnTo>
                  <a:lnTo>
                    <a:pt x="6820418" y="2581673"/>
                  </a:lnTo>
                  <a:lnTo>
                    <a:pt x="6827618" y="2567994"/>
                  </a:lnTo>
                  <a:lnTo>
                    <a:pt x="6825818" y="2567994"/>
                  </a:lnTo>
                  <a:lnTo>
                    <a:pt x="6818618" y="2564395"/>
                  </a:lnTo>
                  <a:lnTo>
                    <a:pt x="6811778" y="2561155"/>
                  </a:lnTo>
                  <a:lnTo>
                    <a:pt x="6806738" y="2553956"/>
                  </a:lnTo>
                  <a:lnTo>
                    <a:pt x="6803138" y="2545317"/>
                  </a:lnTo>
                  <a:lnTo>
                    <a:pt x="6799537" y="2533079"/>
                  </a:lnTo>
                  <a:lnTo>
                    <a:pt x="6798097" y="2523000"/>
                  </a:lnTo>
                  <a:lnTo>
                    <a:pt x="6798097" y="2512561"/>
                  </a:lnTo>
                  <a:lnTo>
                    <a:pt x="6799537" y="2502123"/>
                  </a:lnTo>
                  <a:lnTo>
                    <a:pt x="6803138" y="2493484"/>
                  </a:lnTo>
                  <a:lnTo>
                    <a:pt x="6808178" y="2484845"/>
                  </a:lnTo>
                  <a:lnTo>
                    <a:pt x="6817178" y="2476206"/>
                  </a:lnTo>
                  <a:lnTo>
                    <a:pt x="6825818" y="2469007"/>
                  </a:lnTo>
                  <a:lnTo>
                    <a:pt x="6848139" y="2457128"/>
                  </a:lnTo>
                  <a:lnTo>
                    <a:pt x="6872620" y="2444890"/>
                  </a:lnTo>
                  <a:lnTo>
                    <a:pt x="6874420" y="2346262"/>
                  </a:lnTo>
                  <a:lnTo>
                    <a:pt x="6877660" y="2244035"/>
                  </a:lnTo>
                  <a:lnTo>
                    <a:pt x="6879460" y="2218118"/>
                  </a:lnTo>
                  <a:lnTo>
                    <a:pt x="6881260" y="2155846"/>
                  </a:lnTo>
                  <a:lnTo>
                    <a:pt x="6883060" y="2091774"/>
                  </a:lnTo>
                  <a:lnTo>
                    <a:pt x="6881260" y="2029502"/>
                  </a:lnTo>
                  <a:lnTo>
                    <a:pt x="6879460" y="1967230"/>
                  </a:lnTo>
                  <a:lnTo>
                    <a:pt x="6875860" y="1906758"/>
                  </a:lnTo>
                  <a:lnTo>
                    <a:pt x="6869019" y="1847725"/>
                  </a:lnTo>
                  <a:lnTo>
                    <a:pt x="6860379" y="1789052"/>
                  </a:lnTo>
                  <a:lnTo>
                    <a:pt x="6853539" y="1735419"/>
                  </a:lnTo>
                  <a:lnTo>
                    <a:pt x="6846699" y="1709142"/>
                  </a:lnTo>
                  <a:lnTo>
                    <a:pt x="6839499" y="1683226"/>
                  </a:lnTo>
                  <a:lnTo>
                    <a:pt x="6830858" y="1659109"/>
                  </a:lnTo>
                  <a:lnTo>
                    <a:pt x="6822218" y="1634992"/>
                  </a:lnTo>
                  <a:lnTo>
                    <a:pt x="6811778" y="1612315"/>
                  </a:lnTo>
                  <a:lnTo>
                    <a:pt x="6799537" y="1591437"/>
                  </a:lnTo>
                  <a:lnTo>
                    <a:pt x="6787657" y="1572360"/>
                  </a:lnTo>
                  <a:lnTo>
                    <a:pt x="6775417" y="1555082"/>
                  </a:lnTo>
                  <a:lnTo>
                    <a:pt x="6764976" y="1541404"/>
                  </a:lnTo>
                  <a:lnTo>
                    <a:pt x="6754896" y="1529165"/>
                  </a:lnTo>
                  <a:lnTo>
                    <a:pt x="6742656" y="1517287"/>
                  </a:lnTo>
                  <a:lnTo>
                    <a:pt x="6728975" y="1505048"/>
                  </a:lnTo>
                  <a:lnTo>
                    <a:pt x="6714935" y="1494610"/>
                  </a:lnTo>
                  <a:lnTo>
                    <a:pt x="6699454" y="1484171"/>
                  </a:lnTo>
                  <a:lnTo>
                    <a:pt x="6683614" y="1475532"/>
                  </a:lnTo>
                  <a:lnTo>
                    <a:pt x="6666333" y="1466893"/>
                  </a:lnTo>
                  <a:lnTo>
                    <a:pt x="6649053" y="1460054"/>
                  </a:lnTo>
                  <a:lnTo>
                    <a:pt x="6629972" y="1453215"/>
                  </a:lnTo>
                  <a:lnTo>
                    <a:pt x="6609452" y="1449615"/>
                  </a:lnTo>
                  <a:lnTo>
                    <a:pt x="6586771" y="1446016"/>
                  </a:lnTo>
                  <a:lnTo>
                    <a:pt x="6564450" y="1442776"/>
                  </a:lnTo>
                  <a:lnTo>
                    <a:pt x="6538170" y="1440976"/>
                  </a:lnTo>
                  <a:lnTo>
                    <a:pt x="6512249" y="1440976"/>
                  </a:lnTo>
                  <a:lnTo>
                    <a:pt x="6486328" y="1440976"/>
                  </a:lnTo>
                  <a:lnTo>
                    <a:pt x="6470848" y="1444576"/>
                  </a:lnTo>
                  <a:lnTo>
                    <a:pt x="6455367" y="1449615"/>
                  </a:lnTo>
                  <a:lnTo>
                    <a:pt x="6441327" y="1455015"/>
                  </a:lnTo>
                  <a:lnTo>
                    <a:pt x="6427646" y="1461854"/>
                  </a:lnTo>
                  <a:lnTo>
                    <a:pt x="6413606" y="1470493"/>
                  </a:lnTo>
                  <a:lnTo>
                    <a:pt x="6398125" y="1474092"/>
                  </a:lnTo>
                  <a:lnTo>
                    <a:pt x="6382645" y="1475532"/>
                  </a:lnTo>
                  <a:lnTo>
                    <a:pt x="6365004" y="1474092"/>
                  </a:lnTo>
                  <a:lnTo>
                    <a:pt x="6358164" y="1500009"/>
                  </a:lnTo>
                  <a:lnTo>
                    <a:pt x="6354924" y="1527365"/>
                  </a:lnTo>
                  <a:lnTo>
                    <a:pt x="6353124" y="1555082"/>
                  </a:lnTo>
                  <a:lnTo>
                    <a:pt x="6354924" y="1586398"/>
                  </a:lnTo>
                  <a:lnTo>
                    <a:pt x="6359964" y="1655509"/>
                  </a:lnTo>
                  <a:lnTo>
                    <a:pt x="6361764" y="1688265"/>
                  </a:lnTo>
                  <a:lnTo>
                    <a:pt x="6361764" y="1721381"/>
                  </a:lnTo>
                  <a:lnTo>
                    <a:pt x="6361764" y="1731820"/>
                  </a:lnTo>
                  <a:lnTo>
                    <a:pt x="6359964" y="1738659"/>
                  </a:lnTo>
                  <a:lnTo>
                    <a:pt x="6356364" y="1747298"/>
                  </a:lnTo>
                  <a:lnTo>
                    <a:pt x="6353124" y="1757736"/>
                  </a:lnTo>
                  <a:lnTo>
                    <a:pt x="6351324" y="1764576"/>
                  </a:lnTo>
                  <a:lnTo>
                    <a:pt x="6348084" y="1800931"/>
                  </a:lnTo>
                  <a:lnTo>
                    <a:pt x="6349524" y="1833687"/>
                  </a:lnTo>
                  <a:lnTo>
                    <a:pt x="6351324" y="1866803"/>
                  </a:lnTo>
                  <a:lnTo>
                    <a:pt x="6358164" y="1898119"/>
                  </a:lnTo>
                  <a:lnTo>
                    <a:pt x="6361764" y="1932674"/>
                  </a:lnTo>
                  <a:lnTo>
                    <a:pt x="6365004" y="1969030"/>
                  </a:lnTo>
                  <a:lnTo>
                    <a:pt x="6365004" y="2003585"/>
                  </a:lnTo>
                  <a:lnTo>
                    <a:pt x="6361764" y="2039941"/>
                  </a:lnTo>
                  <a:lnTo>
                    <a:pt x="6361764" y="2060818"/>
                  </a:lnTo>
                  <a:lnTo>
                    <a:pt x="6359964" y="2072697"/>
                  </a:lnTo>
                  <a:lnTo>
                    <a:pt x="6358164" y="2084935"/>
                  </a:lnTo>
                  <a:lnTo>
                    <a:pt x="6356364" y="2093574"/>
                  </a:lnTo>
                  <a:lnTo>
                    <a:pt x="6358164" y="2104013"/>
                  </a:lnTo>
                  <a:lnTo>
                    <a:pt x="6361764" y="2123090"/>
                  </a:lnTo>
                  <a:lnTo>
                    <a:pt x="6363564" y="2142168"/>
                  </a:lnTo>
                  <a:lnTo>
                    <a:pt x="6366804" y="2157646"/>
                  </a:lnTo>
                  <a:lnTo>
                    <a:pt x="6372205" y="2174924"/>
                  </a:lnTo>
                  <a:lnTo>
                    <a:pt x="6379045" y="2192202"/>
                  </a:lnTo>
                  <a:lnTo>
                    <a:pt x="6385885" y="2211279"/>
                  </a:lnTo>
                  <a:lnTo>
                    <a:pt x="6389485" y="2231797"/>
                  </a:lnTo>
                  <a:lnTo>
                    <a:pt x="6389485" y="2252674"/>
                  </a:lnTo>
                  <a:lnTo>
                    <a:pt x="6385885" y="2273551"/>
                  </a:lnTo>
                  <a:lnTo>
                    <a:pt x="6394525" y="2270312"/>
                  </a:lnTo>
                  <a:lnTo>
                    <a:pt x="6401726" y="2264912"/>
                  </a:lnTo>
                  <a:lnTo>
                    <a:pt x="6410366" y="2258073"/>
                  </a:lnTo>
                  <a:lnTo>
                    <a:pt x="6422246" y="2254474"/>
                  </a:lnTo>
                  <a:lnTo>
                    <a:pt x="6438087" y="2251234"/>
                  </a:lnTo>
                  <a:lnTo>
                    <a:pt x="6453567" y="2249434"/>
                  </a:lnTo>
                  <a:lnTo>
                    <a:pt x="6460407" y="2249434"/>
                  </a:lnTo>
                  <a:lnTo>
                    <a:pt x="6465807" y="2254474"/>
                  </a:lnTo>
                  <a:lnTo>
                    <a:pt x="6472648" y="2263113"/>
                  </a:lnTo>
                  <a:lnTo>
                    <a:pt x="6479488" y="2275351"/>
                  </a:lnTo>
                  <a:lnTo>
                    <a:pt x="6484528" y="2287590"/>
                  </a:lnTo>
                  <a:lnTo>
                    <a:pt x="6488128" y="2299468"/>
                  </a:lnTo>
                  <a:lnTo>
                    <a:pt x="6505409" y="2303068"/>
                  </a:lnTo>
                  <a:lnTo>
                    <a:pt x="6522689" y="2309907"/>
                  </a:lnTo>
                  <a:lnTo>
                    <a:pt x="6536730" y="2316746"/>
                  </a:lnTo>
                  <a:lnTo>
                    <a:pt x="6547170" y="2328984"/>
                  </a:lnTo>
                  <a:lnTo>
                    <a:pt x="6554010" y="2337623"/>
                  </a:lnTo>
                  <a:lnTo>
                    <a:pt x="6560850" y="2335824"/>
                  </a:lnTo>
                  <a:lnTo>
                    <a:pt x="6555810" y="2339423"/>
                  </a:lnTo>
                  <a:lnTo>
                    <a:pt x="6571291" y="2359940"/>
                  </a:lnTo>
                  <a:lnTo>
                    <a:pt x="6585331" y="2382618"/>
                  </a:lnTo>
                  <a:lnTo>
                    <a:pt x="6599011" y="2406735"/>
                  </a:lnTo>
                  <a:lnTo>
                    <a:pt x="6574891" y="2406735"/>
                  </a:lnTo>
                  <a:lnTo>
                    <a:pt x="6571291" y="2413934"/>
                  </a:lnTo>
                  <a:lnTo>
                    <a:pt x="6566250" y="2418973"/>
                  </a:lnTo>
                  <a:lnTo>
                    <a:pt x="6567690" y="2453529"/>
                  </a:lnTo>
                  <a:lnTo>
                    <a:pt x="6567690" y="2486285"/>
                  </a:lnTo>
                  <a:lnTo>
                    <a:pt x="6567690" y="2517601"/>
                  </a:lnTo>
                  <a:lnTo>
                    <a:pt x="6564450" y="2545317"/>
                  </a:lnTo>
                  <a:lnTo>
                    <a:pt x="6562650" y="2574833"/>
                  </a:lnTo>
                  <a:lnTo>
                    <a:pt x="6562650" y="2605789"/>
                  </a:lnTo>
                  <a:lnTo>
                    <a:pt x="6562650" y="2638905"/>
                  </a:lnTo>
                  <a:lnTo>
                    <a:pt x="6564450" y="2673461"/>
                  </a:lnTo>
                  <a:lnTo>
                    <a:pt x="6566250" y="2683900"/>
                  </a:lnTo>
                  <a:lnTo>
                    <a:pt x="6557250" y="2687499"/>
                  </a:lnTo>
                  <a:lnTo>
                    <a:pt x="6522689" y="2706577"/>
                  </a:lnTo>
                  <a:lnTo>
                    <a:pt x="6489928" y="2725294"/>
                  </a:lnTo>
                  <a:lnTo>
                    <a:pt x="6432686" y="2761650"/>
                  </a:lnTo>
                  <a:lnTo>
                    <a:pt x="6408566" y="2777128"/>
                  </a:lnTo>
                  <a:lnTo>
                    <a:pt x="6404966" y="2777128"/>
                  </a:lnTo>
                  <a:lnTo>
                    <a:pt x="6314963" y="2780727"/>
                  </a:lnTo>
                  <a:lnTo>
                    <a:pt x="6224960" y="2782527"/>
                  </a:lnTo>
                  <a:lnTo>
                    <a:pt x="6147198" y="2780727"/>
                  </a:lnTo>
                  <a:lnTo>
                    <a:pt x="5884030" y="2770289"/>
                  </a:lnTo>
                  <a:lnTo>
                    <a:pt x="5818148" y="2768489"/>
                  </a:lnTo>
                  <a:lnTo>
                    <a:pt x="5755866" y="2766689"/>
                  </a:lnTo>
                  <a:lnTo>
                    <a:pt x="5693584" y="2768489"/>
                  </a:lnTo>
                  <a:lnTo>
                    <a:pt x="5636343" y="2770289"/>
                  </a:lnTo>
                  <a:lnTo>
                    <a:pt x="5603582" y="2770289"/>
                  </a:lnTo>
                  <a:lnTo>
                    <a:pt x="5572261" y="2770289"/>
                  </a:lnTo>
                  <a:lnTo>
                    <a:pt x="5541300" y="2768489"/>
                  </a:lnTo>
                  <a:lnTo>
                    <a:pt x="5513579" y="2765249"/>
                  </a:lnTo>
                  <a:lnTo>
                    <a:pt x="5485858" y="2761650"/>
                  </a:lnTo>
                  <a:lnTo>
                    <a:pt x="5458137" y="2754811"/>
                  </a:lnTo>
                  <a:lnTo>
                    <a:pt x="5432217" y="2747972"/>
                  </a:lnTo>
                  <a:lnTo>
                    <a:pt x="5407736" y="2737533"/>
                  </a:lnTo>
                  <a:lnTo>
                    <a:pt x="5397296" y="2733933"/>
                  </a:lnTo>
                  <a:lnTo>
                    <a:pt x="5397296" y="2723495"/>
                  </a:lnTo>
                  <a:lnTo>
                    <a:pt x="5397296" y="2628467"/>
                  </a:lnTo>
                  <a:lnTo>
                    <a:pt x="5395856" y="2581673"/>
                  </a:lnTo>
                  <a:lnTo>
                    <a:pt x="5394055" y="2533079"/>
                  </a:lnTo>
                  <a:lnTo>
                    <a:pt x="5394055" y="2524440"/>
                  </a:lnTo>
                  <a:lnTo>
                    <a:pt x="5388655" y="2438051"/>
                  </a:lnTo>
                  <a:lnTo>
                    <a:pt x="5387215" y="2394856"/>
                  </a:lnTo>
                  <a:lnTo>
                    <a:pt x="5387215" y="2353101"/>
                  </a:lnTo>
                  <a:lnTo>
                    <a:pt x="5387215" y="2341223"/>
                  </a:lnTo>
                  <a:lnTo>
                    <a:pt x="5399096" y="2337623"/>
                  </a:lnTo>
                  <a:lnTo>
                    <a:pt x="5416376" y="2335824"/>
                  </a:lnTo>
                  <a:lnTo>
                    <a:pt x="5428616" y="2335824"/>
                  </a:lnTo>
                  <a:lnTo>
                    <a:pt x="5439057" y="2337623"/>
                  </a:lnTo>
                  <a:lnTo>
                    <a:pt x="5445897" y="2342663"/>
                  </a:lnTo>
                  <a:lnTo>
                    <a:pt x="5449497" y="2346262"/>
                  </a:lnTo>
                  <a:lnTo>
                    <a:pt x="5454897" y="2351302"/>
                  </a:lnTo>
                  <a:lnTo>
                    <a:pt x="5461737" y="2353101"/>
                  </a:lnTo>
                  <a:lnTo>
                    <a:pt x="5470378" y="2356701"/>
                  </a:lnTo>
                  <a:lnTo>
                    <a:pt x="5475418" y="2353101"/>
                  </a:lnTo>
                  <a:lnTo>
                    <a:pt x="5480818" y="2349502"/>
                  </a:lnTo>
                  <a:lnTo>
                    <a:pt x="5484058" y="2344462"/>
                  </a:lnTo>
                  <a:lnTo>
                    <a:pt x="5485858" y="2341223"/>
                  </a:lnTo>
                  <a:lnTo>
                    <a:pt x="5490898" y="2330784"/>
                  </a:lnTo>
                  <a:lnTo>
                    <a:pt x="5494498" y="2322145"/>
                  </a:lnTo>
                  <a:lnTo>
                    <a:pt x="5501339" y="2313506"/>
                  </a:lnTo>
                  <a:lnTo>
                    <a:pt x="5509979" y="2304867"/>
                  </a:lnTo>
                  <a:lnTo>
                    <a:pt x="5513579" y="2299468"/>
                  </a:lnTo>
                  <a:lnTo>
                    <a:pt x="5605382" y="2299468"/>
                  </a:lnTo>
                  <a:lnTo>
                    <a:pt x="5619062" y="2298028"/>
                  </a:lnTo>
                  <a:lnTo>
                    <a:pt x="5631303" y="2296228"/>
                  </a:lnTo>
                  <a:lnTo>
                    <a:pt x="5641743" y="2292629"/>
                  </a:lnTo>
                  <a:lnTo>
                    <a:pt x="5650383" y="2285790"/>
                  </a:lnTo>
                  <a:lnTo>
                    <a:pt x="5634903" y="2292629"/>
                  </a:lnTo>
                  <a:lnTo>
                    <a:pt x="5650383" y="2280390"/>
                  </a:lnTo>
                  <a:lnTo>
                    <a:pt x="5643183" y="2164485"/>
                  </a:lnTo>
                  <a:lnTo>
                    <a:pt x="5639943" y="2048580"/>
                  </a:lnTo>
                  <a:lnTo>
                    <a:pt x="5639943" y="1934114"/>
                  </a:lnTo>
                  <a:lnTo>
                    <a:pt x="5643183" y="1820009"/>
                  </a:lnTo>
                  <a:lnTo>
                    <a:pt x="5643183" y="1769975"/>
                  </a:lnTo>
                  <a:lnTo>
                    <a:pt x="5648583" y="1565521"/>
                  </a:lnTo>
                  <a:lnTo>
                    <a:pt x="5650383" y="1375105"/>
                  </a:lnTo>
                  <a:lnTo>
                    <a:pt x="5643183" y="1370065"/>
                  </a:lnTo>
                  <a:lnTo>
                    <a:pt x="5633103" y="1365026"/>
                  </a:lnTo>
                  <a:lnTo>
                    <a:pt x="5624462" y="1359627"/>
                  </a:lnTo>
                  <a:lnTo>
                    <a:pt x="5612222" y="1357827"/>
                  </a:lnTo>
                  <a:lnTo>
                    <a:pt x="5598542" y="1354587"/>
                  </a:lnTo>
                  <a:lnTo>
                    <a:pt x="5582701" y="1352787"/>
                  </a:lnTo>
                  <a:lnTo>
                    <a:pt x="5548140" y="1349188"/>
                  </a:lnTo>
                  <a:lnTo>
                    <a:pt x="5515379" y="1349188"/>
                  </a:lnTo>
                  <a:lnTo>
                    <a:pt x="5499539" y="1347748"/>
                  </a:lnTo>
                  <a:lnTo>
                    <a:pt x="5482258" y="1345948"/>
                  </a:lnTo>
                  <a:lnTo>
                    <a:pt x="5470378" y="1345948"/>
                  </a:lnTo>
                  <a:lnTo>
                    <a:pt x="5454897" y="1344148"/>
                  </a:lnTo>
                  <a:lnTo>
                    <a:pt x="5439057" y="1338749"/>
                  </a:lnTo>
                  <a:lnTo>
                    <a:pt x="5423576" y="1331910"/>
                  </a:lnTo>
                  <a:lnTo>
                    <a:pt x="5418176" y="1328670"/>
                  </a:lnTo>
                  <a:lnTo>
                    <a:pt x="5416376" y="1321471"/>
                  </a:lnTo>
                  <a:lnTo>
                    <a:pt x="5411336" y="1283316"/>
                  </a:lnTo>
                  <a:lnTo>
                    <a:pt x="5409536" y="1262799"/>
                  </a:lnTo>
                  <a:lnTo>
                    <a:pt x="5409536" y="1243721"/>
                  </a:lnTo>
                  <a:lnTo>
                    <a:pt x="5409536" y="1074183"/>
                  </a:lnTo>
                  <a:lnTo>
                    <a:pt x="5407736" y="1046466"/>
                  </a:lnTo>
                  <a:lnTo>
                    <a:pt x="5402696" y="1021989"/>
                  </a:lnTo>
                  <a:lnTo>
                    <a:pt x="5395856" y="1023789"/>
                  </a:lnTo>
                  <a:lnTo>
                    <a:pt x="5394055" y="1028828"/>
                  </a:lnTo>
                  <a:lnTo>
                    <a:pt x="5390455" y="1034228"/>
                  </a:lnTo>
                  <a:lnTo>
                    <a:pt x="5385415" y="1037467"/>
                  </a:lnTo>
                  <a:lnTo>
                    <a:pt x="5380015" y="1041067"/>
                  </a:lnTo>
                  <a:lnTo>
                    <a:pt x="5373175" y="1041067"/>
                  </a:lnTo>
                  <a:lnTo>
                    <a:pt x="5366335" y="1042866"/>
                  </a:lnTo>
                  <a:lnTo>
                    <a:pt x="5347254" y="1039267"/>
                  </a:lnTo>
                  <a:lnTo>
                    <a:pt x="5337174" y="1036027"/>
                  </a:lnTo>
                  <a:lnTo>
                    <a:pt x="5337174" y="1025589"/>
                  </a:lnTo>
                  <a:lnTo>
                    <a:pt x="5338614" y="1013350"/>
                  </a:lnTo>
                  <a:lnTo>
                    <a:pt x="5340414" y="1006511"/>
                  </a:lnTo>
                  <a:lnTo>
                    <a:pt x="5342214" y="999672"/>
                  </a:lnTo>
                  <a:lnTo>
                    <a:pt x="5347254" y="994273"/>
                  </a:lnTo>
                  <a:lnTo>
                    <a:pt x="5354454" y="987433"/>
                  </a:lnTo>
                  <a:lnTo>
                    <a:pt x="5363095" y="983834"/>
                  </a:lnTo>
                  <a:lnTo>
                    <a:pt x="5374975" y="980594"/>
                  </a:lnTo>
                  <a:lnTo>
                    <a:pt x="5374975" y="963316"/>
                  </a:lnTo>
                  <a:lnTo>
                    <a:pt x="5374975" y="958277"/>
                  </a:lnTo>
                  <a:lnTo>
                    <a:pt x="5376775" y="954678"/>
                  </a:lnTo>
                  <a:lnTo>
                    <a:pt x="5383615" y="947838"/>
                  </a:lnTo>
                  <a:lnTo>
                    <a:pt x="5392255" y="942439"/>
                  </a:lnTo>
                  <a:lnTo>
                    <a:pt x="5402696" y="937400"/>
                  </a:lnTo>
                  <a:lnTo>
                    <a:pt x="5400896" y="920122"/>
                  </a:lnTo>
                  <a:lnTo>
                    <a:pt x="5400896" y="909683"/>
                  </a:lnTo>
                  <a:lnTo>
                    <a:pt x="5402696" y="899245"/>
                  </a:lnTo>
                  <a:lnTo>
                    <a:pt x="5402696" y="890606"/>
                  </a:lnTo>
                  <a:lnTo>
                    <a:pt x="5404496" y="876567"/>
                  </a:lnTo>
                  <a:lnTo>
                    <a:pt x="5407736" y="869728"/>
                  </a:lnTo>
                  <a:lnTo>
                    <a:pt x="5413136" y="862889"/>
                  </a:lnTo>
                  <a:lnTo>
                    <a:pt x="5418176" y="857490"/>
                  </a:lnTo>
                  <a:lnTo>
                    <a:pt x="5426816" y="854250"/>
                  </a:lnTo>
                  <a:lnTo>
                    <a:pt x="5434017" y="850651"/>
                  </a:lnTo>
                  <a:lnTo>
                    <a:pt x="5435817" y="843812"/>
                  </a:lnTo>
                  <a:lnTo>
                    <a:pt x="5437257" y="835173"/>
                  </a:lnTo>
                  <a:lnTo>
                    <a:pt x="5440857" y="826534"/>
                  </a:lnTo>
                  <a:lnTo>
                    <a:pt x="5447697" y="819695"/>
                  </a:lnTo>
                  <a:lnTo>
                    <a:pt x="5453097" y="814295"/>
                  </a:lnTo>
                  <a:lnTo>
                    <a:pt x="5459937" y="814295"/>
                  </a:lnTo>
                  <a:lnTo>
                    <a:pt x="5546340" y="817895"/>
                  </a:lnTo>
                  <a:lnTo>
                    <a:pt x="5643183" y="821494"/>
                  </a:lnTo>
                  <a:lnTo>
                    <a:pt x="5750826" y="819695"/>
                  </a:lnTo>
                  <a:lnTo>
                    <a:pt x="5871790" y="817895"/>
                  </a:lnTo>
                  <a:lnTo>
                    <a:pt x="5991313" y="814295"/>
                  </a:lnTo>
                  <a:lnTo>
                    <a:pt x="6107237" y="809256"/>
                  </a:lnTo>
                  <a:lnTo>
                    <a:pt x="6297682" y="802417"/>
                  </a:lnTo>
                  <a:lnTo>
                    <a:pt x="6297682" y="798817"/>
                  </a:lnTo>
                  <a:lnTo>
                    <a:pt x="6299482" y="793778"/>
                  </a:lnTo>
                  <a:lnTo>
                    <a:pt x="6304883" y="788379"/>
                  </a:lnTo>
                  <a:lnTo>
                    <a:pt x="6311723" y="785139"/>
                  </a:lnTo>
                  <a:lnTo>
                    <a:pt x="6323603" y="783339"/>
                  </a:lnTo>
                  <a:lnTo>
                    <a:pt x="6339444" y="786579"/>
                  </a:lnTo>
                  <a:lnTo>
                    <a:pt x="6353124" y="791978"/>
                  </a:lnTo>
                  <a:lnTo>
                    <a:pt x="6365004" y="798817"/>
                  </a:lnTo>
                  <a:lnTo>
                    <a:pt x="6370405" y="804217"/>
                  </a:lnTo>
                  <a:lnTo>
                    <a:pt x="6375445" y="809256"/>
                  </a:lnTo>
                  <a:lnTo>
                    <a:pt x="6377245" y="812855"/>
                  </a:lnTo>
                  <a:lnTo>
                    <a:pt x="6382645" y="828333"/>
                  </a:lnTo>
                  <a:lnTo>
                    <a:pt x="6387685" y="843812"/>
                  </a:lnTo>
                  <a:lnTo>
                    <a:pt x="6391285" y="854250"/>
                  </a:lnTo>
                  <a:lnTo>
                    <a:pt x="6392725" y="866129"/>
                  </a:lnTo>
                  <a:lnTo>
                    <a:pt x="6392725" y="887006"/>
                  </a:lnTo>
                  <a:lnTo>
                    <a:pt x="6394525" y="897445"/>
                  </a:lnTo>
                  <a:lnTo>
                    <a:pt x="6514049" y="852450"/>
                  </a:lnTo>
                  <a:lnTo>
                    <a:pt x="6609452" y="816095"/>
                  </a:lnTo>
                  <a:lnTo>
                    <a:pt x="6640413" y="804217"/>
                  </a:lnTo>
                  <a:lnTo>
                    <a:pt x="6669934" y="795218"/>
                  </a:lnTo>
                  <a:lnTo>
                    <a:pt x="6701254" y="788379"/>
                  </a:lnTo>
                  <a:lnTo>
                    <a:pt x="6734015" y="783339"/>
                  </a:lnTo>
                  <a:lnTo>
                    <a:pt x="6766776" y="777940"/>
                  </a:lnTo>
                  <a:lnTo>
                    <a:pt x="6799537" y="776140"/>
                  </a:lnTo>
                  <a:close/>
                  <a:moveTo>
                    <a:pt x="1477922" y="766914"/>
                  </a:moveTo>
                  <a:lnTo>
                    <a:pt x="1434729" y="791398"/>
                  </a:lnTo>
                  <a:lnTo>
                    <a:pt x="1330705" y="851887"/>
                  </a:lnTo>
                  <a:lnTo>
                    <a:pt x="1273834" y="884652"/>
                  </a:lnTo>
                  <a:lnTo>
                    <a:pt x="1220203" y="917777"/>
                  </a:lnTo>
                  <a:lnTo>
                    <a:pt x="1169811" y="952342"/>
                  </a:lnTo>
                  <a:lnTo>
                    <a:pt x="1121579" y="985107"/>
                  </a:lnTo>
                  <a:lnTo>
                    <a:pt x="1112940" y="990508"/>
                  </a:lnTo>
                  <a:lnTo>
                    <a:pt x="1106101" y="985107"/>
                  </a:lnTo>
                  <a:lnTo>
                    <a:pt x="1104302" y="985107"/>
                  </a:lnTo>
                  <a:lnTo>
                    <a:pt x="1102502" y="986907"/>
                  </a:lnTo>
                  <a:lnTo>
                    <a:pt x="1104302" y="997349"/>
                  </a:lnTo>
                  <a:lnTo>
                    <a:pt x="1104302" y="1005990"/>
                  </a:lnTo>
                  <a:lnTo>
                    <a:pt x="1104302" y="1011031"/>
                  </a:lnTo>
                  <a:lnTo>
                    <a:pt x="1104302" y="1014631"/>
                  </a:lnTo>
                  <a:lnTo>
                    <a:pt x="1106101" y="1018232"/>
                  </a:lnTo>
                  <a:lnTo>
                    <a:pt x="1135617" y="993748"/>
                  </a:lnTo>
                  <a:lnTo>
                    <a:pt x="1168372" y="973225"/>
                  </a:lnTo>
                  <a:lnTo>
                    <a:pt x="1201126" y="952342"/>
                  </a:lnTo>
                  <a:lnTo>
                    <a:pt x="1235681" y="931819"/>
                  </a:lnTo>
                  <a:lnTo>
                    <a:pt x="1268795" y="912376"/>
                  </a:lnTo>
                  <a:lnTo>
                    <a:pt x="1303350" y="890053"/>
                  </a:lnTo>
                  <a:lnTo>
                    <a:pt x="1336105" y="865569"/>
                  </a:lnTo>
                  <a:lnTo>
                    <a:pt x="1370659" y="841445"/>
                  </a:lnTo>
                  <a:lnTo>
                    <a:pt x="1374258" y="838205"/>
                  </a:lnTo>
                  <a:lnTo>
                    <a:pt x="1389736" y="838205"/>
                  </a:lnTo>
                  <a:lnTo>
                    <a:pt x="1391535" y="831364"/>
                  </a:lnTo>
                  <a:lnTo>
                    <a:pt x="1395135" y="825963"/>
                  </a:lnTo>
                  <a:lnTo>
                    <a:pt x="1396935" y="822723"/>
                  </a:lnTo>
                  <a:lnTo>
                    <a:pt x="1401974" y="819122"/>
                  </a:lnTo>
                  <a:lnTo>
                    <a:pt x="1408813" y="815522"/>
                  </a:lnTo>
                  <a:lnTo>
                    <a:pt x="1414212" y="815522"/>
                  </a:lnTo>
                  <a:lnTo>
                    <a:pt x="1429690" y="815522"/>
                  </a:lnTo>
                  <a:lnTo>
                    <a:pt x="1431489" y="814081"/>
                  </a:lnTo>
                  <a:lnTo>
                    <a:pt x="1440128" y="805440"/>
                  </a:lnTo>
                  <a:lnTo>
                    <a:pt x="1450206" y="793198"/>
                  </a:lnTo>
                  <a:lnTo>
                    <a:pt x="1457405" y="786357"/>
                  </a:lnTo>
                  <a:lnTo>
                    <a:pt x="1464244" y="782757"/>
                  </a:lnTo>
                  <a:lnTo>
                    <a:pt x="1471083" y="777356"/>
                  </a:lnTo>
                  <a:lnTo>
                    <a:pt x="1479721" y="775916"/>
                  </a:lnTo>
                  <a:close/>
                  <a:moveTo>
                    <a:pt x="1168372" y="760073"/>
                  </a:moveTo>
                  <a:lnTo>
                    <a:pt x="1142456" y="775916"/>
                  </a:lnTo>
                  <a:lnTo>
                    <a:pt x="1164772" y="768715"/>
                  </a:lnTo>
                  <a:close/>
                  <a:moveTo>
                    <a:pt x="3601580" y="755033"/>
                  </a:moveTo>
                  <a:lnTo>
                    <a:pt x="3515194" y="789598"/>
                  </a:lnTo>
                  <a:lnTo>
                    <a:pt x="3428448" y="822723"/>
                  </a:lnTo>
                  <a:lnTo>
                    <a:pt x="3342062" y="855488"/>
                  </a:lnTo>
                  <a:lnTo>
                    <a:pt x="3252076" y="886452"/>
                  </a:lnTo>
                  <a:lnTo>
                    <a:pt x="3215722" y="900494"/>
                  </a:lnTo>
                  <a:lnTo>
                    <a:pt x="3177568" y="914176"/>
                  </a:lnTo>
                  <a:lnTo>
                    <a:pt x="3103420" y="945501"/>
                  </a:lnTo>
                  <a:lnTo>
                    <a:pt x="3027113" y="983667"/>
                  </a:lnTo>
                  <a:lnTo>
                    <a:pt x="2947565" y="1025073"/>
                  </a:lnTo>
                  <a:lnTo>
                    <a:pt x="2982120" y="1011031"/>
                  </a:lnTo>
                  <a:lnTo>
                    <a:pt x="3008035" y="1002389"/>
                  </a:lnTo>
                  <a:lnTo>
                    <a:pt x="3033951" y="992308"/>
                  </a:lnTo>
                  <a:lnTo>
                    <a:pt x="3061667" y="978266"/>
                  </a:lnTo>
                  <a:lnTo>
                    <a:pt x="3089383" y="959543"/>
                  </a:lnTo>
                  <a:lnTo>
                    <a:pt x="3094782" y="957743"/>
                  </a:lnTo>
                  <a:lnTo>
                    <a:pt x="3098021" y="957743"/>
                  </a:lnTo>
                  <a:lnTo>
                    <a:pt x="3103420" y="957743"/>
                  </a:lnTo>
                  <a:lnTo>
                    <a:pt x="3108459" y="952342"/>
                  </a:lnTo>
                  <a:lnTo>
                    <a:pt x="3113858" y="950902"/>
                  </a:lnTo>
                  <a:lnTo>
                    <a:pt x="3122137" y="949101"/>
                  </a:lnTo>
                  <a:lnTo>
                    <a:pt x="3181168" y="933259"/>
                  </a:lnTo>
                  <a:lnTo>
                    <a:pt x="3212482" y="922818"/>
                  </a:lnTo>
                  <a:lnTo>
                    <a:pt x="3241638" y="912376"/>
                  </a:lnTo>
                  <a:lnTo>
                    <a:pt x="3267554" y="902295"/>
                  </a:lnTo>
                  <a:lnTo>
                    <a:pt x="3293470" y="891853"/>
                  </a:lnTo>
                  <a:lnTo>
                    <a:pt x="3317946" y="879611"/>
                  </a:lnTo>
                  <a:lnTo>
                    <a:pt x="3338822" y="867369"/>
                  </a:lnTo>
                  <a:lnTo>
                    <a:pt x="3345661" y="864129"/>
                  </a:lnTo>
                  <a:lnTo>
                    <a:pt x="3352500" y="865569"/>
                  </a:lnTo>
                  <a:lnTo>
                    <a:pt x="3357899" y="867369"/>
                  </a:lnTo>
                  <a:lnTo>
                    <a:pt x="3361139" y="867369"/>
                  </a:lnTo>
                  <a:lnTo>
                    <a:pt x="3364738" y="867369"/>
                  </a:lnTo>
                  <a:lnTo>
                    <a:pt x="3369777" y="864129"/>
                  </a:lnTo>
                  <a:lnTo>
                    <a:pt x="3382015" y="855488"/>
                  </a:lnTo>
                  <a:lnTo>
                    <a:pt x="3395693" y="845046"/>
                  </a:lnTo>
                  <a:lnTo>
                    <a:pt x="3404332" y="840005"/>
                  </a:lnTo>
                  <a:lnTo>
                    <a:pt x="3414770" y="832804"/>
                  </a:lnTo>
                  <a:lnTo>
                    <a:pt x="3427008" y="827763"/>
                  </a:lnTo>
                  <a:lnTo>
                    <a:pt x="3438886" y="825963"/>
                  </a:lnTo>
                  <a:lnTo>
                    <a:pt x="3449324" y="825963"/>
                  </a:lnTo>
                  <a:lnTo>
                    <a:pt x="3452924" y="819122"/>
                  </a:lnTo>
                  <a:lnTo>
                    <a:pt x="3457963" y="817322"/>
                  </a:lnTo>
                  <a:lnTo>
                    <a:pt x="3465162" y="815522"/>
                  </a:lnTo>
                  <a:lnTo>
                    <a:pt x="3470201" y="815522"/>
                  </a:lnTo>
                  <a:lnTo>
                    <a:pt x="3499716" y="810481"/>
                  </a:lnTo>
                  <a:lnTo>
                    <a:pt x="3518793" y="805440"/>
                  </a:lnTo>
                  <a:lnTo>
                    <a:pt x="3530671" y="801840"/>
                  </a:lnTo>
                  <a:lnTo>
                    <a:pt x="3536071" y="796439"/>
                  </a:lnTo>
                  <a:lnTo>
                    <a:pt x="3546509" y="787797"/>
                  </a:lnTo>
                  <a:lnTo>
                    <a:pt x="3561986" y="777356"/>
                  </a:lnTo>
                  <a:lnTo>
                    <a:pt x="3579264" y="768715"/>
                  </a:lnTo>
                  <a:lnTo>
                    <a:pt x="3600140" y="761874"/>
                  </a:lnTo>
                  <a:close/>
                  <a:moveTo>
                    <a:pt x="716644" y="746391"/>
                  </a:moveTo>
                  <a:lnTo>
                    <a:pt x="687129" y="766914"/>
                  </a:lnTo>
                  <a:lnTo>
                    <a:pt x="716644" y="755033"/>
                  </a:lnTo>
                  <a:close/>
                  <a:moveTo>
                    <a:pt x="2977081" y="744591"/>
                  </a:moveTo>
                  <a:lnTo>
                    <a:pt x="2963043" y="751432"/>
                  </a:lnTo>
                  <a:lnTo>
                    <a:pt x="2964842" y="751432"/>
                  </a:lnTo>
                  <a:close/>
                  <a:moveTo>
                    <a:pt x="1519675" y="744591"/>
                  </a:moveTo>
                  <a:lnTo>
                    <a:pt x="1493759" y="758273"/>
                  </a:lnTo>
                  <a:lnTo>
                    <a:pt x="1495199" y="758273"/>
                  </a:lnTo>
                  <a:lnTo>
                    <a:pt x="1503838" y="760073"/>
                  </a:lnTo>
                  <a:lnTo>
                    <a:pt x="1511036" y="761874"/>
                  </a:lnTo>
                  <a:lnTo>
                    <a:pt x="1514276" y="758273"/>
                  </a:lnTo>
                  <a:lnTo>
                    <a:pt x="1519675" y="755033"/>
                  </a:lnTo>
                  <a:lnTo>
                    <a:pt x="1523274" y="753232"/>
                  </a:lnTo>
                  <a:close/>
                  <a:moveTo>
                    <a:pt x="1351582" y="744591"/>
                  </a:moveTo>
                  <a:lnTo>
                    <a:pt x="1308389" y="768715"/>
                  </a:lnTo>
                  <a:lnTo>
                    <a:pt x="1336105" y="765474"/>
                  </a:lnTo>
                  <a:lnTo>
                    <a:pt x="1342943" y="755033"/>
                  </a:lnTo>
                  <a:close/>
                  <a:moveTo>
                    <a:pt x="9218894" y="738729"/>
                  </a:moveTo>
                  <a:lnTo>
                    <a:pt x="9203411" y="752773"/>
                  </a:lnTo>
                  <a:lnTo>
                    <a:pt x="9168485" y="787343"/>
                  </a:lnTo>
                  <a:lnTo>
                    <a:pt x="9153002" y="801387"/>
                  </a:lnTo>
                  <a:lnTo>
                    <a:pt x="9141120" y="811830"/>
                  </a:lnTo>
                  <a:lnTo>
                    <a:pt x="9135719" y="818672"/>
                  </a:lnTo>
                  <a:lnTo>
                    <a:pt x="9130678" y="829115"/>
                  </a:lnTo>
                  <a:lnTo>
                    <a:pt x="9127077" y="840998"/>
                  </a:lnTo>
                  <a:lnTo>
                    <a:pt x="9125637" y="856483"/>
                  </a:lnTo>
                  <a:lnTo>
                    <a:pt x="9141120" y="842799"/>
                  </a:lnTo>
                  <a:lnTo>
                    <a:pt x="9149761" y="829115"/>
                  </a:lnTo>
                  <a:lnTo>
                    <a:pt x="9161644" y="815071"/>
                  </a:lnTo>
                  <a:lnTo>
                    <a:pt x="9198010" y="776900"/>
                  </a:lnTo>
                  <a:lnTo>
                    <a:pt x="9205211" y="771859"/>
                  </a:lnTo>
                  <a:lnTo>
                    <a:pt x="9210252" y="765017"/>
                  </a:lnTo>
                  <a:lnTo>
                    <a:pt x="9213853" y="757815"/>
                  </a:lnTo>
                  <a:lnTo>
                    <a:pt x="9217093" y="749172"/>
                  </a:lnTo>
                  <a:close/>
                  <a:moveTo>
                    <a:pt x="764876" y="715067"/>
                  </a:moveTo>
                  <a:lnTo>
                    <a:pt x="751199" y="723708"/>
                  </a:lnTo>
                  <a:lnTo>
                    <a:pt x="756238" y="723708"/>
                  </a:lnTo>
                  <a:lnTo>
                    <a:pt x="758038" y="723708"/>
                  </a:lnTo>
                  <a:lnTo>
                    <a:pt x="761637" y="720467"/>
                  </a:lnTo>
                  <a:close/>
                  <a:moveTo>
                    <a:pt x="9646650" y="694076"/>
                  </a:moveTo>
                  <a:lnTo>
                    <a:pt x="9601642" y="733688"/>
                  </a:lnTo>
                  <a:lnTo>
                    <a:pt x="9558434" y="773659"/>
                  </a:lnTo>
                  <a:lnTo>
                    <a:pt x="9516667" y="815071"/>
                  </a:lnTo>
                  <a:lnTo>
                    <a:pt x="9476700" y="856483"/>
                  </a:lnTo>
                  <a:lnTo>
                    <a:pt x="9456176" y="877369"/>
                  </a:lnTo>
                  <a:lnTo>
                    <a:pt x="9464818" y="873768"/>
                  </a:lnTo>
                  <a:lnTo>
                    <a:pt x="9466618" y="872327"/>
                  </a:lnTo>
                  <a:lnTo>
                    <a:pt x="9480300" y="858283"/>
                  </a:lnTo>
                  <a:lnTo>
                    <a:pt x="9487142" y="853242"/>
                  </a:lnTo>
                  <a:lnTo>
                    <a:pt x="9492543" y="851441"/>
                  </a:lnTo>
                  <a:lnTo>
                    <a:pt x="9499384" y="851441"/>
                  </a:lnTo>
                  <a:lnTo>
                    <a:pt x="9504785" y="853242"/>
                  </a:lnTo>
                  <a:lnTo>
                    <a:pt x="9522068" y="825514"/>
                  </a:lnTo>
                  <a:lnTo>
                    <a:pt x="9541151" y="799587"/>
                  </a:lnTo>
                  <a:lnTo>
                    <a:pt x="9561675" y="775460"/>
                  </a:lnTo>
                  <a:lnTo>
                    <a:pt x="9585799" y="754574"/>
                  </a:lnTo>
                  <a:lnTo>
                    <a:pt x="9601642" y="740530"/>
                  </a:lnTo>
                  <a:lnTo>
                    <a:pt x="9617125" y="726846"/>
                  </a:lnTo>
                  <a:lnTo>
                    <a:pt x="9631167" y="711361"/>
                  </a:lnTo>
                  <a:close/>
                  <a:moveTo>
                    <a:pt x="1488360" y="654578"/>
                  </a:moveTo>
                  <a:lnTo>
                    <a:pt x="1476122" y="658178"/>
                  </a:lnTo>
                  <a:lnTo>
                    <a:pt x="1467483" y="665019"/>
                  </a:lnTo>
                  <a:lnTo>
                    <a:pt x="1450206" y="679061"/>
                  </a:lnTo>
                  <a:lnTo>
                    <a:pt x="1432929" y="690943"/>
                  </a:lnTo>
                  <a:lnTo>
                    <a:pt x="1453805" y="680501"/>
                  </a:lnTo>
                  <a:lnTo>
                    <a:pt x="1471083" y="668620"/>
                  </a:lnTo>
                  <a:lnTo>
                    <a:pt x="1479721" y="663219"/>
                  </a:lnTo>
                  <a:close/>
                  <a:moveTo>
                    <a:pt x="1060749" y="639095"/>
                  </a:moveTo>
                  <a:lnTo>
                    <a:pt x="1047071" y="645936"/>
                  </a:lnTo>
                  <a:lnTo>
                    <a:pt x="1029794" y="652777"/>
                  </a:lnTo>
                  <a:lnTo>
                    <a:pt x="1007477" y="665019"/>
                  </a:lnTo>
                  <a:lnTo>
                    <a:pt x="1002078" y="668620"/>
                  </a:lnTo>
                  <a:lnTo>
                    <a:pt x="997039" y="671860"/>
                  </a:lnTo>
                  <a:lnTo>
                    <a:pt x="991640" y="680501"/>
                  </a:lnTo>
                  <a:lnTo>
                    <a:pt x="990200" y="689143"/>
                  </a:lnTo>
                  <a:lnTo>
                    <a:pt x="1021155" y="670060"/>
                  </a:lnTo>
                  <a:lnTo>
                    <a:pt x="1033393" y="661419"/>
                  </a:lnTo>
                  <a:lnTo>
                    <a:pt x="1043472" y="650977"/>
                  </a:lnTo>
                  <a:lnTo>
                    <a:pt x="1052110" y="644136"/>
                  </a:lnTo>
                  <a:close/>
                  <a:moveTo>
                    <a:pt x="9326193" y="631418"/>
                  </a:moveTo>
                  <a:lnTo>
                    <a:pt x="9274344" y="685434"/>
                  </a:lnTo>
                  <a:lnTo>
                    <a:pt x="9246619" y="712802"/>
                  </a:lnTo>
                  <a:lnTo>
                    <a:pt x="9220694" y="738729"/>
                  </a:lnTo>
                  <a:lnTo>
                    <a:pt x="9231136" y="738729"/>
                  </a:lnTo>
                  <a:lnTo>
                    <a:pt x="9239777" y="737289"/>
                  </a:lnTo>
                  <a:lnTo>
                    <a:pt x="9244818" y="735488"/>
                  </a:lnTo>
                  <a:lnTo>
                    <a:pt x="9252020" y="721444"/>
                  </a:lnTo>
                  <a:lnTo>
                    <a:pt x="9262101" y="705960"/>
                  </a:lnTo>
                  <a:lnTo>
                    <a:pt x="9276144" y="692276"/>
                  </a:lnTo>
                  <a:lnTo>
                    <a:pt x="9291627" y="680032"/>
                  </a:lnTo>
                  <a:lnTo>
                    <a:pt x="9303869" y="671390"/>
                  </a:lnTo>
                  <a:lnTo>
                    <a:pt x="9312150" y="660947"/>
                  </a:lnTo>
                  <a:lnTo>
                    <a:pt x="9319352" y="650504"/>
                  </a:lnTo>
                  <a:lnTo>
                    <a:pt x="9324393" y="640061"/>
                  </a:lnTo>
                  <a:close/>
                  <a:moveTo>
                    <a:pt x="4567593" y="622242"/>
                  </a:moveTo>
                  <a:lnTo>
                    <a:pt x="4560748" y="625842"/>
                  </a:lnTo>
                  <a:lnTo>
                    <a:pt x="4550299" y="630882"/>
                  </a:lnTo>
                  <a:lnTo>
                    <a:pt x="4543454" y="639523"/>
                  </a:lnTo>
                  <a:close/>
                  <a:moveTo>
                    <a:pt x="3293470" y="612811"/>
                  </a:moveTo>
                  <a:lnTo>
                    <a:pt x="3288430" y="614612"/>
                  </a:lnTo>
                  <a:lnTo>
                    <a:pt x="3267554" y="623253"/>
                  </a:lnTo>
                  <a:lnTo>
                    <a:pt x="3269354" y="625053"/>
                  </a:lnTo>
                  <a:lnTo>
                    <a:pt x="3271153" y="628654"/>
                  </a:lnTo>
                  <a:lnTo>
                    <a:pt x="3274753" y="626854"/>
                  </a:lnTo>
                  <a:lnTo>
                    <a:pt x="3284831" y="620012"/>
                  </a:lnTo>
                  <a:close/>
                  <a:moveTo>
                    <a:pt x="3310747" y="604170"/>
                  </a:moveTo>
                  <a:lnTo>
                    <a:pt x="3302108" y="607771"/>
                  </a:lnTo>
                  <a:lnTo>
                    <a:pt x="3310747" y="614612"/>
                  </a:lnTo>
                  <a:lnTo>
                    <a:pt x="3312547" y="612811"/>
                  </a:lnTo>
                  <a:close/>
                  <a:moveTo>
                    <a:pt x="9352117" y="600450"/>
                  </a:moveTo>
                  <a:lnTo>
                    <a:pt x="9327993" y="628177"/>
                  </a:lnTo>
                  <a:lnTo>
                    <a:pt x="9338435" y="628177"/>
                  </a:lnTo>
                  <a:lnTo>
                    <a:pt x="9347077" y="622776"/>
                  </a:lnTo>
                  <a:lnTo>
                    <a:pt x="9348877" y="610893"/>
                  </a:lnTo>
                  <a:close/>
                  <a:moveTo>
                    <a:pt x="2488999" y="595529"/>
                  </a:moveTo>
                  <a:lnTo>
                    <a:pt x="2424929" y="628654"/>
                  </a:lnTo>
                  <a:lnTo>
                    <a:pt x="2426369" y="628654"/>
                  </a:lnTo>
                  <a:lnTo>
                    <a:pt x="2469922" y="612811"/>
                  </a:lnTo>
                  <a:lnTo>
                    <a:pt x="2492239" y="605970"/>
                  </a:lnTo>
                  <a:close/>
                  <a:moveTo>
                    <a:pt x="3394253" y="573206"/>
                  </a:moveTo>
                  <a:lnTo>
                    <a:pt x="3366538" y="583647"/>
                  </a:lnTo>
                  <a:lnTo>
                    <a:pt x="3338822" y="592288"/>
                  </a:lnTo>
                  <a:lnTo>
                    <a:pt x="3368338" y="583647"/>
                  </a:lnTo>
                  <a:close/>
                  <a:moveTo>
                    <a:pt x="2532192" y="573206"/>
                  </a:moveTo>
                  <a:lnTo>
                    <a:pt x="2497638" y="590488"/>
                  </a:lnTo>
                  <a:lnTo>
                    <a:pt x="2497638" y="602370"/>
                  </a:lnTo>
                  <a:lnTo>
                    <a:pt x="2514915" y="592288"/>
                  </a:lnTo>
                  <a:lnTo>
                    <a:pt x="2521754" y="586888"/>
                  </a:lnTo>
                  <a:lnTo>
                    <a:pt x="2528592" y="580047"/>
                  </a:lnTo>
                  <a:close/>
                  <a:moveTo>
                    <a:pt x="3608779" y="571405"/>
                  </a:moveTo>
                  <a:lnTo>
                    <a:pt x="3589702" y="578246"/>
                  </a:lnTo>
                  <a:lnTo>
                    <a:pt x="3371577" y="661419"/>
                  </a:lnTo>
                  <a:lnTo>
                    <a:pt x="3255676" y="706425"/>
                  </a:lnTo>
                  <a:lnTo>
                    <a:pt x="3143014" y="751432"/>
                  </a:lnTo>
                  <a:lnTo>
                    <a:pt x="3035751" y="796439"/>
                  </a:lnTo>
                  <a:lnTo>
                    <a:pt x="2933887" y="841445"/>
                  </a:lnTo>
                  <a:lnTo>
                    <a:pt x="2932088" y="843246"/>
                  </a:lnTo>
                  <a:lnTo>
                    <a:pt x="2926689" y="855488"/>
                  </a:lnTo>
                  <a:lnTo>
                    <a:pt x="2921650" y="869170"/>
                  </a:lnTo>
                  <a:lnTo>
                    <a:pt x="2921650" y="872770"/>
                  </a:lnTo>
                  <a:lnTo>
                    <a:pt x="2933887" y="864129"/>
                  </a:lnTo>
                  <a:lnTo>
                    <a:pt x="2940726" y="860528"/>
                  </a:lnTo>
                  <a:lnTo>
                    <a:pt x="2949365" y="858728"/>
                  </a:lnTo>
                  <a:lnTo>
                    <a:pt x="2958004" y="858728"/>
                  </a:lnTo>
                  <a:lnTo>
                    <a:pt x="2968442" y="860528"/>
                  </a:lnTo>
                  <a:lnTo>
                    <a:pt x="2973481" y="846846"/>
                  </a:lnTo>
                  <a:lnTo>
                    <a:pt x="2978520" y="838205"/>
                  </a:lnTo>
                  <a:lnTo>
                    <a:pt x="2987159" y="838205"/>
                  </a:lnTo>
                  <a:lnTo>
                    <a:pt x="3001197" y="836405"/>
                  </a:lnTo>
                  <a:lnTo>
                    <a:pt x="3014875" y="832804"/>
                  </a:lnTo>
                  <a:lnTo>
                    <a:pt x="3030352" y="825963"/>
                  </a:lnTo>
                  <a:lnTo>
                    <a:pt x="3049788" y="817322"/>
                  </a:lnTo>
                  <a:lnTo>
                    <a:pt x="3063466" y="810481"/>
                  </a:lnTo>
                  <a:lnTo>
                    <a:pt x="3078944" y="803640"/>
                  </a:lnTo>
                  <a:lnTo>
                    <a:pt x="3092982" y="800039"/>
                  </a:lnTo>
                  <a:lnTo>
                    <a:pt x="3105220" y="798239"/>
                  </a:lnTo>
                  <a:lnTo>
                    <a:pt x="3106660" y="796439"/>
                  </a:lnTo>
                  <a:lnTo>
                    <a:pt x="3110259" y="789598"/>
                  </a:lnTo>
                  <a:lnTo>
                    <a:pt x="3146613" y="789598"/>
                  </a:lnTo>
                  <a:lnTo>
                    <a:pt x="3146613" y="786357"/>
                  </a:lnTo>
                  <a:lnTo>
                    <a:pt x="3156691" y="774115"/>
                  </a:lnTo>
                  <a:lnTo>
                    <a:pt x="3174329" y="774115"/>
                  </a:lnTo>
                  <a:lnTo>
                    <a:pt x="3181168" y="774115"/>
                  </a:lnTo>
                  <a:lnTo>
                    <a:pt x="3186207" y="770515"/>
                  </a:lnTo>
                  <a:lnTo>
                    <a:pt x="3200245" y="766914"/>
                  </a:lnTo>
                  <a:lnTo>
                    <a:pt x="3215722" y="758273"/>
                  </a:lnTo>
                  <a:lnTo>
                    <a:pt x="3231559" y="749632"/>
                  </a:lnTo>
                  <a:lnTo>
                    <a:pt x="3257475" y="723708"/>
                  </a:lnTo>
                  <a:lnTo>
                    <a:pt x="3262515" y="723708"/>
                  </a:lnTo>
                  <a:lnTo>
                    <a:pt x="3269354" y="723708"/>
                  </a:lnTo>
                  <a:lnTo>
                    <a:pt x="3276192" y="725508"/>
                  </a:lnTo>
                  <a:lnTo>
                    <a:pt x="3277992" y="725508"/>
                  </a:lnTo>
                  <a:lnTo>
                    <a:pt x="3286631" y="723708"/>
                  </a:lnTo>
                  <a:lnTo>
                    <a:pt x="3295269" y="723708"/>
                  </a:lnTo>
                  <a:lnTo>
                    <a:pt x="3303908" y="721908"/>
                  </a:lnTo>
                  <a:lnTo>
                    <a:pt x="3312547" y="718667"/>
                  </a:lnTo>
                  <a:lnTo>
                    <a:pt x="3319745" y="715067"/>
                  </a:lnTo>
                  <a:lnTo>
                    <a:pt x="3330184" y="710026"/>
                  </a:lnTo>
                  <a:lnTo>
                    <a:pt x="3337023" y="704625"/>
                  </a:lnTo>
                  <a:lnTo>
                    <a:pt x="3340262" y="701385"/>
                  </a:lnTo>
                  <a:lnTo>
                    <a:pt x="3340262" y="694544"/>
                  </a:lnTo>
                  <a:lnTo>
                    <a:pt x="3347461" y="690943"/>
                  </a:lnTo>
                  <a:lnTo>
                    <a:pt x="3352500" y="689143"/>
                  </a:lnTo>
                  <a:lnTo>
                    <a:pt x="3362939" y="679061"/>
                  </a:lnTo>
                  <a:lnTo>
                    <a:pt x="3362939" y="687703"/>
                  </a:lnTo>
                  <a:lnTo>
                    <a:pt x="3376976" y="687703"/>
                  </a:lnTo>
                  <a:lnTo>
                    <a:pt x="3390654" y="689143"/>
                  </a:lnTo>
                  <a:lnTo>
                    <a:pt x="3390654" y="690943"/>
                  </a:lnTo>
                  <a:lnTo>
                    <a:pt x="3394253" y="682302"/>
                  </a:lnTo>
                  <a:lnTo>
                    <a:pt x="3402532" y="675461"/>
                  </a:lnTo>
                  <a:lnTo>
                    <a:pt x="3416570" y="668620"/>
                  </a:lnTo>
                  <a:lnTo>
                    <a:pt x="3437087" y="663219"/>
                  </a:lnTo>
                  <a:lnTo>
                    <a:pt x="3463362" y="654578"/>
                  </a:lnTo>
                  <a:lnTo>
                    <a:pt x="3492877" y="647737"/>
                  </a:lnTo>
                  <a:lnTo>
                    <a:pt x="3506555" y="640536"/>
                  </a:lnTo>
                  <a:lnTo>
                    <a:pt x="3520593" y="631894"/>
                  </a:lnTo>
                  <a:lnTo>
                    <a:pt x="3534271" y="621453"/>
                  </a:lnTo>
                  <a:lnTo>
                    <a:pt x="3542909" y="612811"/>
                  </a:lnTo>
                  <a:lnTo>
                    <a:pt x="3547948" y="609571"/>
                  </a:lnTo>
                  <a:lnTo>
                    <a:pt x="3568825" y="609571"/>
                  </a:lnTo>
                  <a:lnTo>
                    <a:pt x="3568825" y="600930"/>
                  </a:lnTo>
                  <a:lnTo>
                    <a:pt x="3572065" y="593729"/>
                  </a:lnTo>
                  <a:lnTo>
                    <a:pt x="3577464" y="588688"/>
                  </a:lnTo>
                  <a:lnTo>
                    <a:pt x="3584303" y="585447"/>
                  </a:lnTo>
                  <a:lnTo>
                    <a:pt x="3591142" y="583647"/>
                  </a:lnTo>
                  <a:lnTo>
                    <a:pt x="3606979" y="578246"/>
                  </a:lnTo>
                  <a:lnTo>
                    <a:pt x="3606979" y="575006"/>
                  </a:lnTo>
                  <a:close/>
                  <a:moveTo>
                    <a:pt x="9381643" y="567680"/>
                  </a:moveTo>
                  <a:lnTo>
                    <a:pt x="9366160" y="584965"/>
                  </a:lnTo>
                  <a:lnTo>
                    <a:pt x="9373001" y="583165"/>
                  </a:lnTo>
                  <a:lnTo>
                    <a:pt x="9387044" y="576323"/>
                  </a:lnTo>
                  <a:lnTo>
                    <a:pt x="9388844" y="576323"/>
                  </a:lnTo>
                  <a:close/>
                  <a:moveTo>
                    <a:pt x="469004" y="533600"/>
                  </a:moveTo>
                  <a:lnTo>
                    <a:pt x="468086" y="535765"/>
                  </a:lnTo>
                  <a:lnTo>
                    <a:pt x="462165" y="540441"/>
                  </a:lnTo>
                  <a:lnTo>
                    <a:pt x="458566" y="545481"/>
                  </a:lnTo>
                  <a:lnTo>
                    <a:pt x="460365" y="545481"/>
                  </a:lnTo>
                  <a:lnTo>
                    <a:pt x="463965" y="545481"/>
                  </a:lnTo>
                  <a:lnTo>
                    <a:pt x="468086" y="535765"/>
                  </a:lnTo>
                  <a:lnTo>
                    <a:pt x="469004" y="535040"/>
                  </a:lnTo>
                  <a:close/>
                  <a:moveTo>
                    <a:pt x="3525632" y="526399"/>
                  </a:moveTo>
                  <a:lnTo>
                    <a:pt x="3496117" y="535040"/>
                  </a:lnTo>
                  <a:lnTo>
                    <a:pt x="3494317" y="536840"/>
                  </a:lnTo>
                  <a:lnTo>
                    <a:pt x="3499716" y="540441"/>
                  </a:lnTo>
                  <a:lnTo>
                    <a:pt x="3501516" y="542241"/>
                  </a:lnTo>
                  <a:close/>
                  <a:moveTo>
                    <a:pt x="3357899" y="517757"/>
                  </a:moveTo>
                  <a:lnTo>
                    <a:pt x="3347461" y="523158"/>
                  </a:lnTo>
                  <a:lnTo>
                    <a:pt x="3356099" y="521358"/>
                  </a:lnTo>
                  <a:close/>
                  <a:moveTo>
                    <a:pt x="9674375" y="513665"/>
                  </a:moveTo>
                  <a:lnTo>
                    <a:pt x="9532510" y="664548"/>
                  </a:lnTo>
                  <a:lnTo>
                    <a:pt x="9499384" y="699118"/>
                  </a:lnTo>
                  <a:lnTo>
                    <a:pt x="9402527" y="804988"/>
                  </a:lnTo>
                  <a:lnTo>
                    <a:pt x="9303869" y="906897"/>
                  </a:lnTo>
                  <a:lnTo>
                    <a:pt x="9272543" y="940027"/>
                  </a:lnTo>
                  <a:lnTo>
                    <a:pt x="9250219" y="967395"/>
                  </a:lnTo>
                  <a:lnTo>
                    <a:pt x="9253820" y="965954"/>
                  </a:lnTo>
                  <a:lnTo>
                    <a:pt x="9262101" y="960553"/>
                  </a:lnTo>
                  <a:lnTo>
                    <a:pt x="9267503" y="953711"/>
                  </a:lnTo>
                  <a:lnTo>
                    <a:pt x="9270743" y="946869"/>
                  </a:lnTo>
                  <a:lnTo>
                    <a:pt x="9276144" y="940027"/>
                  </a:lnTo>
                  <a:lnTo>
                    <a:pt x="9282985" y="932825"/>
                  </a:lnTo>
                  <a:lnTo>
                    <a:pt x="9291627" y="927783"/>
                  </a:lnTo>
                  <a:lnTo>
                    <a:pt x="9303869" y="919141"/>
                  </a:lnTo>
                  <a:lnTo>
                    <a:pt x="9312150" y="915540"/>
                  </a:lnTo>
                  <a:lnTo>
                    <a:pt x="9319352" y="913739"/>
                  </a:lnTo>
                  <a:lnTo>
                    <a:pt x="9322592" y="913739"/>
                  </a:lnTo>
                  <a:lnTo>
                    <a:pt x="9324393" y="911939"/>
                  </a:lnTo>
                  <a:lnTo>
                    <a:pt x="9327993" y="905097"/>
                  </a:lnTo>
                  <a:lnTo>
                    <a:pt x="9331594" y="898255"/>
                  </a:lnTo>
                  <a:lnTo>
                    <a:pt x="9336635" y="891413"/>
                  </a:lnTo>
                  <a:lnTo>
                    <a:pt x="9341676" y="884211"/>
                  </a:lnTo>
                  <a:lnTo>
                    <a:pt x="9350677" y="873768"/>
                  </a:lnTo>
                  <a:lnTo>
                    <a:pt x="9355718" y="870527"/>
                  </a:lnTo>
                  <a:lnTo>
                    <a:pt x="9364360" y="863685"/>
                  </a:lnTo>
                  <a:lnTo>
                    <a:pt x="9373001" y="855042"/>
                  </a:lnTo>
                  <a:lnTo>
                    <a:pt x="9383443" y="844599"/>
                  </a:lnTo>
                  <a:lnTo>
                    <a:pt x="9398926" y="832356"/>
                  </a:lnTo>
                  <a:lnTo>
                    <a:pt x="9423050" y="808229"/>
                  </a:lnTo>
                  <a:lnTo>
                    <a:pt x="9448975" y="778701"/>
                  </a:lnTo>
                  <a:lnTo>
                    <a:pt x="9511626" y="716403"/>
                  </a:lnTo>
                  <a:lnTo>
                    <a:pt x="9523868" y="716403"/>
                  </a:lnTo>
                  <a:lnTo>
                    <a:pt x="9525309" y="707760"/>
                  </a:lnTo>
                  <a:lnTo>
                    <a:pt x="9530709" y="700918"/>
                  </a:lnTo>
                  <a:lnTo>
                    <a:pt x="9553033" y="680032"/>
                  </a:lnTo>
                  <a:lnTo>
                    <a:pt x="9561675" y="666348"/>
                  </a:lnTo>
                  <a:lnTo>
                    <a:pt x="9575717" y="650504"/>
                  </a:lnTo>
                  <a:lnTo>
                    <a:pt x="9594441" y="628177"/>
                  </a:lnTo>
                  <a:lnTo>
                    <a:pt x="9604883" y="617734"/>
                  </a:lnTo>
                  <a:lnTo>
                    <a:pt x="9617125" y="607291"/>
                  </a:lnTo>
                  <a:lnTo>
                    <a:pt x="9634408" y="588206"/>
                  </a:lnTo>
                  <a:lnTo>
                    <a:pt x="9651691" y="569121"/>
                  </a:lnTo>
                  <a:lnTo>
                    <a:pt x="9658892" y="560478"/>
                  </a:lnTo>
                  <a:lnTo>
                    <a:pt x="9665733" y="551836"/>
                  </a:lnTo>
                  <a:lnTo>
                    <a:pt x="9669334" y="541753"/>
                  </a:lnTo>
                  <a:lnTo>
                    <a:pt x="9672575" y="531310"/>
                  </a:lnTo>
                  <a:lnTo>
                    <a:pt x="9674375" y="522667"/>
                  </a:lnTo>
                  <a:close/>
                  <a:moveTo>
                    <a:pt x="2670770" y="507316"/>
                  </a:moveTo>
                  <a:lnTo>
                    <a:pt x="2533992" y="573206"/>
                  </a:lnTo>
                  <a:lnTo>
                    <a:pt x="2542630" y="575006"/>
                  </a:lnTo>
                  <a:lnTo>
                    <a:pt x="2554508" y="576806"/>
                  </a:lnTo>
                  <a:lnTo>
                    <a:pt x="2561707" y="576806"/>
                  </a:lnTo>
                  <a:lnTo>
                    <a:pt x="2566747" y="575006"/>
                  </a:lnTo>
                  <a:lnTo>
                    <a:pt x="2570346" y="571405"/>
                  </a:lnTo>
                  <a:lnTo>
                    <a:pt x="2603100" y="540441"/>
                  </a:lnTo>
                  <a:lnTo>
                    <a:pt x="2608140" y="540441"/>
                  </a:lnTo>
                  <a:lnTo>
                    <a:pt x="2623977" y="540441"/>
                  </a:lnTo>
                  <a:lnTo>
                    <a:pt x="2635855" y="538640"/>
                  </a:lnTo>
                  <a:lnTo>
                    <a:pt x="2644494" y="535040"/>
                  </a:lnTo>
                  <a:lnTo>
                    <a:pt x="2653492" y="531799"/>
                  </a:lnTo>
                  <a:lnTo>
                    <a:pt x="2654932" y="524598"/>
                  </a:lnTo>
                  <a:lnTo>
                    <a:pt x="2660332" y="517757"/>
                  </a:lnTo>
                  <a:lnTo>
                    <a:pt x="2663571" y="512717"/>
                  </a:lnTo>
                  <a:close/>
                  <a:moveTo>
                    <a:pt x="650775" y="507316"/>
                  </a:moveTo>
                  <a:lnTo>
                    <a:pt x="558990" y="575006"/>
                  </a:lnTo>
                  <a:lnTo>
                    <a:pt x="545312" y="586888"/>
                  </a:lnTo>
                  <a:lnTo>
                    <a:pt x="528035" y="600930"/>
                  </a:lnTo>
                  <a:lnTo>
                    <a:pt x="510397" y="611371"/>
                  </a:lnTo>
                  <a:lnTo>
                    <a:pt x="491320" y="621453"/>
                  </a:lnTo>
                  <a:lnTo>
                    <a:pt x="477643" y="630454"/>
                  </a:lnTo>
                  <a:lnTo>
                    <a:pt x="470804" y="635495"/>
                  </a:lnTo>
                  <a:lnTo>
                    <a:pt x="465405" y="642336"/>
                  </a:lnTo>
                  <a:lnTo>
                    <a:pt x="508598" y="618212"/>
                  </a:lnTo>
                  <a:lnTo>
                    <a:pt x="553950" y="592288"/>
                  </a:lnTo>
                  <a:lnTo>
                    <a:pt x="581666" y="575006"/>
                  </a:lnTo>
                  <a:lnTo>
                    <a:pt x="607582" y="554123"/>
                  </a:lnTo>
                  <a:lnTo>
                    <a:pt x="629898" y="531799"/>
                  </a:lnTo>
                  <a:close/>
                  <a:moveTo>
                    <a:pt x="3804227" y="496874"/>
                  </a:moveTo>
                  <a:lnTo>
                    <a:pt x="3698764" y="536840"/>
                  </a:lnTo>
                  <a:lnTo>
                    <a:pt x="3702004" y="540441"/>
                  </a:lnTo>
                  <a:lnTo>
                    <a:pt x="3707403" y="535040"/>
                  </a:lnTo>
                  <a:lnTo>
                    <a:pt x="3712442" y="533600"/>
                  </a:lnTo>
                  <a:lnTo>
                    <a:pt x="3726120" y="531799"/>
                  </a:lnTo>
                  <a:lnTo>
                    <a:pt x="3731519" y="533600"/>
                  </a:lnTo>
                  <a:lnTo>
                    <a:pt x="3738358" y="536840"/>
                  </a:lnTo>
                  <a:lnTo>
                    <a:pt x="3745557" y="540441"/>
                  </a:lnTo>
                  <a:lnTo>
                    <a:pt x="3757435" y="549082"/>
                  </a:lnTo>
                  <a:lnTo>
                    <a:pt x="3767873" y="538640"/>
                  </a:lnTo>
                  <a:lnTo>
                    <a:pt x="3767873" y="560964"/>
                  </a:lnTo>
                  <a:lnTo>
                    <a:pt x="3774712" y="564564"/>
                  </a:lnTo>
                  <a:lnTo>
                    <a:pt x="3783711" y="566365"/>
                  </a:lnTo>
                  <a:lnTo>
                    <a:pt x="3800988" y="566365"/>
                  </a:lnTo>
                  <a:lnTo>
                    <a:pt x="3800988" y="538640"/>
                  </a:lnTo>
                  <a:lnTo>
                    <a:pt x="3802428" y="507316"/>
                  </a:lnTo>
                  <a:close/>
                  <a:moveTo>
                    <a:pt x="2911211" y="495074"/>
                  </a:moveTo>
                  <a:lnTo>
                    <a:pt x="2862619" y="515957"/>
                  </a:lnTo>
                  <a:lnTo>
                    <a:pt x="2698126" y="588688"/>
                  </a:lnTo>
                  <a:lnTo>
                    <a:pt x="2601301" y="633695"/>
                  </a:lnTo>
                  <a:lnTo>
                    <a:pt x="2506276" y="680501"/>
                  </a:lnTo>
                  <a:lnTo>
                    <a:pt x="2412691" y="727308"/>
                  </a:lnTo>
                  <a:lnTo>
                    <a:pt x="2322705" y="775916"/>
                  </a:lnTo>
                  <a:lnTo>
                    <a:pt x="2317307" y="789598"/>
                  </a:lnTo>
                  <a:lnTo>
                    <a:pt x="2329545" y="782757"/>
                  </a:lnTo>
                  <a:lnTo>
                    <a:pt x="2341782" y="775916"/>
                  </a:lnTo>
                  <a:lnTo>
                    <a:pt x="2364099" y="763674"/>
                  </a:lnTo>
                  <a:lnTo>
                    <a:pt x="2364099" y="770515"/>
                  </a:lnTo>
                  <a:lnTo>
                    <a:pt x="2404053" y="751432"/>
                  </a:lnTo>
                  <a:lnTo>
                    <a:pt x="2443646" y="730549"/>
                  </a:lnTo>
                  <a:lnTo>
                    <a:pt x="2483600" y="708226"/>
                  </a:lnTo>
                  <a:lnTo>
                    <a:pt x="2523553" y="684102"/>
                  </a:lnTo>
                  <a:lnTo>
                    <a:pt x="2547670" y="670060"/>
                  </a:lnTo>
                  <a:lnTo>
                    <a:pt x="2547670" y="687703"/>
                  </a:lnTo>
                  <a:lnTo>
                    <a:pt x="2559908" y="677261"/>
                  </a:lnTo>
                  <a:lnTo>
                    <a:pt x="2571786" y="666819"/>
                  </a:lnTo>
                  <a:lnTo>
                    <a:pt x="2580424" y="659978"/>
                  </a:lnTo>
                  <a:lnTo>
                    <a:pt x="2590863" y="652777"/>
                  </a:lnTo>
                  <a:lnTo>
                    <a:pt x="2597701" y="650977"/>
                  </a:lnTo>
                  <a:lnTo>
                    <a:pt x="2604901" y="650977"/>
                  </a:lnTo>
                  <a:lnTo>
                    <a:pt x="2611739" y="652777"/>
                  </a:lnTo>
                  <a:lnTo>
                    <a:pt x="2618578" y="654578"/>
                  </a:lnTo>
                  <a:lnTo>
                    <a:pt x="2620378" y="645936"/>
                  </a:lnTo>
                  <a:lnTo>
                    <a:pt x="2625417" y="639095"/>
                  </a:lnTo>
                  <a:lnTo>
                    <a:pt x="2630816" y="633695"/>
                  </a:lnTo>
                  <a:lnTo>
                    <a:pt x="2639454" y="631894"/>
                  </a:lnTo>
                  <a:lnTo>
                    <a:pt x="2649893" y="631894"/>
                  </a:lnTo>
                  <a:lnTo>
                    <a:pt x="2658531" y="630454"/>
                  </a:lnTo>
                  <a:lnTo>
                    <a:pt x="2665371" y="626854"/>
                  </a:lnTo>
                  <a:lnTo>
                    <a:pt x="2668970" y="621453"/>
                  </a:lnTo>
                  <a:lnTo>
                    <a:pt x="2677609" y="616412"/>
                  </a:lnTo>
                  <a:lnTo>
                    <a:pt x="2688047" y="612811"/>
                  </a:lnTo>
                  <a:lnTo>
                    <a:pt x="2699925" y="609571"/>
                  </a:lnTo>
                  <a:lnTo>
                    <a:pt x="2703525" y="599129"/>
                  </a:lnTo>
                  <a:lnTo>
                    <a:pt x="2708564" y="593729"/>
                  </a:lnTo>
                  <a:lnTo>
                    <a:pt x="2713962" y="590488"/>
                  </a:lnTo>
                  <a:lnTo>
                    <a:pt x="2719002" y="590488"/>
                  </a:lnTo>
                  <a:lnTo>
                    <a:pt x="2724041" y="588688"/>
                  </a:lnTo>
                  <a:lnTo>
                    <a:pt x="2729440" y="588688"/>
                  </a:lnTo>
                  <a:lnTo>
                    <a:pt x="2734480" y="593729"/>
                  </a:lnTo>
                  <a:lnTo>
                    <a:pt x="2738079" y="597329"/>
                  </a:lnTo>
                  <a:lnTo>
                    <a:pt x="2739879" y="592288"/>
                  </a:lnTo>
                  <a:lnTo>
                    <a:pt x="2741318" y="586888"/>
                  </a:lnTo>
                  <a:lnTo>
                    <a:pt x="2744918" y="581847"/>
                  </a:lnTo>
                  <a:lnTo>
                    <a:pt x="2750317" y="578246"/>
                  </a:lnTo>
                  <a:lnTo>
                    <a:pt x="2757156" y="576806"/>
                  </a:lnTo>
                  <a:lnTo>
                    <a:pt x="2763995" y="573206"/>
                  </a:lnTo>
                  <a:lnTo>
                    <a:pt x="2772634" y="573206"/>
                  </a:lnTo>
                  <a:lnTo>
                    <a:pt x="2781272" y="573206"/>
                  </a:lnTo>
                  <a:lnTo>
                    <a:pt x="2788471" y="566365"/>
                  </a:lnTo>
                  <a:lnTo>
                    <a:pt x="2795310" y="559523"/>
                  </a:lnTo>
                  <a:lnTo>
                    <a:pt x="2803948" y="552322"/>
                  </a:lnTo>
                  <a:lnTo>
                    <a:pt x="2814387" y="549082"/>
                  </a:lnTo>
                  <a:lnTo>
                    <a:pt x="2829864" y="542241"/>
                  </a:lnTo>
                  <a:lnTo>
                    <a:pt x="2848941" y="533600"/>
                  </a:lnTo>
                  <a:lnTo>
                    <a:pt x="2866218" y="526399"/>
                  </a:lnTo>
                  <a:lnTo>
                    <a:pt x="2886735" y="517757"/>
                  </a:lnTo>
                  <a:lnTo>
                    <a:pt x="2892134" y="514157"/>
                  </a:lnTo>
                  <a:lnTo>
                    <a:pt x="2898973" y="510916"/>
                  </a:lnTo>
                  <a:lnTo>
                    <a:pt x="2904372" y="504075"/>
                  </a:lnTo>
                  <a:lnTo>
                    <a:pt x="2909411" y="496874"/>
                  </a:lnTo>
                  <a:close/>
                  <a:moveTo>
                    <a:pt x="547111" y="474551"/>
                  </a:moveTo>
                  <a:lnTo>
                    <a:pt x="526235" y="488233"/>
                  </a:lnTo>
                  <a:lnTo>
                    <a:pt x="539913" y="484992"/>
                  </a:lnTo>
                  <a:close/>
                  <a:moveTo>
                    <a:pt x="8827864" y="472253"/>
                  </a:moveTo>
                  <a:lnTo>
                    <a:pt x="8801579" y="496380"/>
                  </a:lnTo>
                  <a:lnTo>
                    <a:pt x="8812021" y="499981"/>
                  </a:lnTo>
                  <a:lnTo>
                    <a:pt x="8822463" y="503582"/>
                  </a:lnTo>
                  <a:lnTo>
                    <a:pt x="8822463" y="499981"/>
                  </a:lnTo>
                  <a:lnTo>
                    <a:pt x="8824263" y="491338"/>
                  </a:lnTo>
                  <a:lnTo>
                    <a:pt x="8827864" y="480895"/>
                  </a:lnTo>
                  <a:close/>
                  <a:moveTo>
                    <a:pt x="3473800" y="462309"/>
                  </a:moveTo>
                  <a:lnTo>
                    <a:pt x="3440686" y="477791"/>
                  </a:lnTo>
                  <a:lnTo>
                    <a:pt x="3447525" y="479592"/>
                  </a:lnTo>
                  <a:lnTo>
                    <a:pt x="3449324" y="477791"/>
                  </a:lnTo>
                  <a:lnTo>
                    <a:pt x="3456163" y="475991"/>
                  </a:lnTo>
                  <a:lnTo>
                    <a:pt x="3468401" y="470950"/>
                  </a:lnTo>
                  <a:lnTo>
                    <a:pt x="3485679" y="464109"/>
                  </a:lnTo>
                  <a:lnTo>
                    <a:pt x="3487478" y="462309"/>
                  </a:lnTo>
                  <a:close/>
                  <a:moveTo>
                    <a:pt x="9611724" y="453167"/>
                  </a:moveTo>
                  <a:lnTo>
                    <a:pt x="9549793" y="517266"/>
                  </a:lnTo>
                  <a:lnTo>
                    <a:pt x="9475259" y="591807"/>
                  </a:lnTo>
                  <a:lnTo>
                    <a:pt x="9366160" y="702719"/>
                  </a:lnTo>
                  <a:lnTo>
                    <a:pt x="9310710" y="761416"/>
                  </a:lnTo>
                  <a:lnTo>
                    <a:pt x="9253820" y="822273"/>
                  </a:lnTo>
                  <a:lnTo>
                    <a:pt x="9237977" y="835957"/>
                  </a:lnTo>
                  <a:lnTo>
                    <a:pt x="9217093" y="853242"/>
                  </a:lnTo>
                  <a:lnTo>
                    <a:pt x="9173886" y="898255"/>
                  </a:lnTo>
                  <a:lnTo>
                    <a:pt x="9151202" y="922382"/>
                  </a:lnTo>
                  <a:lnTo>
                    <a:pt x="9135719" y="940027"/>
                  </a:lnTo>
                  <a:lnTo>
                    <a:pt x="9120236" y="960553"/>
                  </a:lnTo>
                  <a:lnTo>
                    <a:pt x="9115195" y="970996"/>
                  </a:lnTo>
                  <a:lnTo>
                    <a:pt x="9113395" y="981439"/>
                  </a:lnTo>
                  <a:lnTo>
                    <a:pt x="9115195" y="993322"/>
                  </a:lnTo>
                  <a:lnTo>
                    <a:pt x="9116996" y="998724"/>
                  </a:lnTo>
                  <a:lnTo>
                    <a:pt x="9147961" y="972796"/>
                  </a:lnTo>
                  <a:lnTo>
                    <a:pt x="9168485" y="957312"/>
                  </a:lnTo>
                  <a:lnTo>
                    <a:pt x="9168485" y="955511"/>
                  </a:lnTo>
                  <a:lnTo>
                    <a:pt x="9182527" y="943268"/>
                  </a:lnTo>
                  <a:lnTo>
                    <a:pt x="9196210" y="927783"/>
                  </a:lnTo>
                  <a:lnTo>
                    <a:pt x="9206652" y="908698"/>
                  </a:lnTo>
                  <a:lnTo>
                    <a:pt x="9217093" y="889612"/>
                  </a:lnTo>
                  <a:lnTo>
                    <a:pt x="9222494" y="880970"/>
                  </a:lnTo>
                  <a:lnTo>
                    <a:pt x="9231136" y="880970"/>
                  </a:lnTo>
                  <a:lnTo>
                    <a:pt x="9236177" y="875568"/>
                  </a:lnTo>
                  <a:lnTo>
                    <a:pt x="9246619" y="875568"/>
                  </a:lnTo>
                  <a:lnTo>
                    <a:pt x="9252020" y="858283"/>
                  </a:lnTo>
                  <a:lnTo>
                    <a:pt x="9262101" y="842799"/>
                  </a:lnTo>
                  <a:lnTo>
                    <a:pt x="9274344" y="830916"/>
                  </a:lnTo>
                  <a:lnTo>
                    <a:pt x="9289827" y="820473"/>
                  </a:lnTo>
                  <a:lnTo>
                    <a:pt x="9302069" y="811830"/>
                  </a:lnTo>
                  <a:lnTo>
                    <a:pt x="9308910" y="801387"/>
                  </a:lnTo>
                  <a:lnTo>
                    <a:pt x="9307109" y="797786"/>
                  </a:lnTo>
                  <a:lnTo>
                    <a:pt x="9307109" y="792745"/>
                  </a:lnTo>
                  <a:lnTo>
                    <a:pt x="9307109" y="785903"/>
                  </a:lnTo>
                  <a:lnTo>
                    <a:pt x="9310710" y="780501"/>
                  </a:lnTo>
                  <a:lnTo>
                    <a:pt x="9315751" y="773659"/>
                  </a:lnTo>
                  <a:lnTo>
                    <a:pt x="9322592" y="770058"/>
                  </a:lnTo>
                  <a:lnTo>
                    <a:pt x="9338435" y="763216"/>
                  </a:lnTo>
                  <a:lnTo>
                    <a:pt x="9353918" y="752773"/>
                  </a:lnTo>
                  <a:lnTo>
                    <a:pt x="9357519" y="747372"/>
                  </a:lnTo>
                  <a:lnTo>
                    <a:pt x="9360759" y="740530"/>
                  </a:lnTo>
                  <a:lnTo>
                    <a:pt x="9366160" y="720004"/>
                  </a:lnTo>
                  <a:lnTo>
                    <a:pt x="9367960" y="711361"/>
                  </a:lnTo>
                  <a:lnTo>
                    <a:pt x="9376602" y="707760"/>
                  </a:lnTo>
                  <a:lnTo>
                    <a:pt x="9395685" y="702719"/>
                  </a:lnTo>
                  <a:lnTo>
                    <a:pt x="9402527" y="699118"/>
                  </a:lnTo>
                  <a:lnTo>
                    <a:pt x="9407567" y="694076"/>
                  </a:lnTo>
                  <a:lnTo>
                    <a:pt x="9426651" y="666348"/>
                  </a:lnTo>
                  <a:lnTo>
                    <a:pt x="9430251" y="660947"/>
                  </a:lnTo>
                  <a:lnTo>
                    <a:pt x="9442134" y="641861"/>
                  </a:lnTo>
                  <a:lnTo>
                    <a:pt x="9457616" y="624576"/>
                  </a:lnTo>
                  <a:lnTo>
                    <a:pt x="9468058" y="615934"/>
                  </a:lnTo>
                  <a:lnTo>
                    <a:pt x="9476700" y="609092"/>
                  </a:lnTo>
                  <a:lnTo>
                    <a:pt x="9487142" y="601890"/>
                  </a:lnTo>
                  <a:lnTo>
                    <a:pt x="9497583" y="598649"/>
                  </a:lnTo>
                  <a:lnTo>
                    <a:pt x="9528909" y="559038"/>
                  </a:lnTo>
                  <a:lnTo>
                    <a:pt x="9547993" y="534551"/>
                  </a:lnTo>
                  <a:lnTo>
                    <a:pt x="9568516" y="510424"/>
                  </a:lnTo>
                  <a:close/>
                  <a:moveTo>
                    <a:pt x="8877913" y="451367"/>
                  </a:moveTo>
                  <a:lnTo>
                    <a:pt x="8874312" y="461810"/>
                  </a:lnTo>
                  <a:lnTo>
                    <a:pt x="8887995" y="463610"/>
                  </a:lnTo>
                  <a:lnTo>
                    <a:pt x="8879353" y="454968"/>
                  </a:lnTo>
                  <a:close/>
                  <a:moveTo>
                    <a:pt x="3056628" y="432785"/>
                  </a:moveTo>
                  <a:lnTo>
                    <a:pt x="2937127" y="483192"/>
                  </a:lnTo>
                  <a:lnTo>
                    <a:pt x="2937127" y="491833"/>
                  </a:lnTo>
                  <a:lnTo>
                    <a:pt x="2945766" y="486433"/>
                  </a:lnTo>
                  <a:lnTo>
                    <a:pt x="2956204" y="483192"/>
                  </a:lnTo>
                  <a:lnTo>
                    <a:pt x="2973481" y="477791"/>
                  </a:lnTo>
                  <a:lnTo>
                    <a:pt x="2985719" y="477791"/>
                  </a:lnTo>
                  <a:lnTo>
                    <a:pt x="2995798" y="475991"/>
                  </a:lnTo>
                  <a:lnTo>
                    <a:pt x="3004436" y="470950"/>
                  </a:lnTo>
                  <a:lnTo>
                    <a:pt x="3009835" y="465910"/>
                  </a:lnTo>
                  <a:lnTo>
                    <a:pt x="3013075" y="458709"/>
                  </a:lnTo>
                  <a:lnTo>
                    <a:pt x="3021713" y="458709"/>
                  </a:lnTo>
                  <a:lnTo>
                    <a:pt x="3027113" y="458709"/>
                  </a:lnTo>
                  <a:lnTo>
                    <a:pt x="3033951" y="457268"/>
                  </a:lnTo>
                  <a:lnTo>
                    <a:pt x="3040790" y="453668"/>
                  </a:lnTo>
                  <a:lnTo>
                    <a:pt x="3044390" y="451867"/>
                  </a:lnTo>
                  <a:lnTo>
                    <a:pt x="3046189" y="448627"/>
                  </a:lnTo>
                  <a:lnTo>
                    <a:pt x="3049788" y="439986"/>
                  </a:lnTo>
                  <a:close/>
                  <a:moveTo>
                    <a:pt x="9387044" y="432281"/>
                  </a:moveTo>
                  <a:lnTo>
                    <a:pt x="9322592" y="499981"/>
                  </a:lnTo>
                  <a:lnTo>
                    <a:pt x="9258861" y="567680"/>
                  </a:lnTo>
                  <a:lnTo>
                    <a:pt x="9253820" y="572722"/>
                  </a:lnTo>
                  <a:lnTo>
                    <a:pt x="9165244" y="660947"/>
                  </a:lnTo>
                  <a:lnTo>
                    <a:pt x="9153002" y="674991"/>
                  </a:lnTo>
                  <a:lnTo>
                    <a:pt x="9142920" y="688675"/>
                  </a:lnTo>
                  <a:lnTo>
                    <a:pt x="9134279" y="702719"/>
                  </a:lnTo>
                  <a:lnTo>
                    <a:pt x="9128878" y="720004"/>
                  </a:lnTo>
                  <a:lnTo>
                    <a:pt x="9154802" y="695517"/>
                  </a:lnTo>
                  <a:lnTo>
                    <a:pt x="9178927" y="671390"/>
                  </a:lnTo>
                  <a:lnTo>
                    <a:pt x="9201611" y="645462"/>
                  </a:lnTo>
                  <a:lnTo>
                    <a:pt x="9224295" y="617734"/>
                  </a:lnTo>
                  <a:lnTo>
                    <a:pt x="9255260" y="579564"/>
                  </a:lnTo>
                  <a:lnTo>
                    <a:pt x="9284785" y="546794"/>
                  </a:lnTo>
                  <a:lnTo>
                    <a:pt x="9313951" y="519066"/>
                  </a:lnTo>
                  <a:lnTo>
                    <a:pt x="9340235" y="493139"/>
                  </a:lnTo>
                  <a:lnTo>
                    <a:pt x="9353918" y="477294"/>
                  </a:lnTo>
                  <a:lnTo>
                    <a:pt x="9367960" y="461810"/>
                  </a:lnTo>
                  <a:lnTo>
                    <a:pt x="9378402" y="448126"/>
                  </a:lnTo>
                  <a:close/>
                  <a:moveTo>
                    <a:pt x="2521754" y="431344"/>
                  </a:moveTo>
                  <a:lnTo>
                    <a:pt x="2464523" y="457268"/>
                  </a:lnTo>
                  <a:lnTo>
                    <a:pt x="2466323" y="462309"/>
                  </a:lnTo>
                  <a:lnTo>
                    <a:pt x="2483600" y="451867"/>
                  </a:lnTo>
                  <a:lnTo>
                    <a:pt x="2504476" y="443226"/>
                  </a:lnTo>
                  <a:lnTo>
                    <a:pt x="2513115" y="436385"/>
                  </a:lnTo>
                  <a:close/>
                  <a:moveTo>
                    <a:pt x="3084343" y="420903"/>
                  </a:moveTo>
                  <a:lnTo>
                    <a:pt x="3073905" y="424503"/>
                  </a:lnTo>
                  <a:lnTo>
                    <a:pt x="3084343" y="424503"/>
                  </a:lnTo>
                  <a:close/>
                  <a:moveTo>
                    <a:pt x="3804227" y="410461"/>
                  </a:moveTo>
                  <a:lnTo>
                    <a:pt x="3793789" y="414062"/>
                  </a:lnTo>
                  <a:lnTo>
                    <a:pt x="3804227" y="417302"/>
                  </a:lnTo>
                  <a:close/>
                  <a:moveTo>
                    <a:pt x="3112059" y="408661"/>
                  </a:moveTo>
                  <a:lnTo>
                    <a:pt x="3106660" y="410461"/>
                  </a:lnTo>
                  <a:lnTo>
                    <a:pt x="3108459" y="412262"/>
                  </a:lnTo>
                  <a:close/>
                  <a:moveTo>
                    <a:pt x="1398374" y="401820"/>
                  </a:moveTo>
                  <a:lnTo>
                    <a:pt x="1376058" y="422703"/>
                  </a:lnTo>
                  <a:lnTo>
                    <a:pt x="1351582" y="443226"/>
                  </a:lnTo>
                  <a:lnTo>
                    <a:pt x="1323866" y="462309"/>
                  </a:lnTo>
                  <a:lnTo>
                    <a:pt x="1296511" y="479592"/>
                  </a:lnTo>
                  <a:lnTo>
                    <a:pt x="1261957" y="498674"/>
                  </a:lnTo>
                  <a:lnTo>
                    <a:pt x="1232441" y="517757"/>
                  </a:lnTo>
                  <a:lnTo>
                    <a:pt x="1206166" y="535040"/>
                  </a:lnTo>
                  <a:lnTo>
                    <a:pt x="1182049" y="552322"/>
                  </a:lnTo>
                  <a:lnTo>
                    <a:pt x="1152534" y="571405"/>
                  </a:lnTo>
                  <a:lnTo>
                    <a:pt x="1125178" y="593729"/>
                  </a:lnTo>
                  <a:lnTo>
                    <a:pt x="1098903" y="614612"/>
                  </a:lnTo>
                  <a:lnTo>
                    <a:pt x="1067948" y="633695"/>
                  </a:lnTo>
                  <a:lnTo>
                    <a:pt x="1079826" y="626854"/>
                  </a:lnTo>
                  <a:lnTo>
                    <a:pt x="1095663" y="621453"/>
                  </a:lnTo>
                  <a:lnTo>
                    <a:pt x="1112940" y="616412"/>
                  </a:lnTo>
                  <a:lnTo>
                    <a:pt x="1132017" y="611371"/>
                  </a:lnTo>
                  <a:lnTo>
                    <a:pt x="1135617" y="597329"/>
                  </a:lnTo>
                  <a:lnTo>
                    <a:pt x="1137057" y="592288"/>
                  </a:lnTo>
                  <a:lnTo>
                    <a:pt x="1140656" y="586888"/>
                  </a:lnTo>
                  <a:lnTo>
                    <a:pt x="1147495" y="583647"/>
                  </a:lnTo>
                  <a:lnTo>
                    <a:pt x="1154334" y="581847"/>
                  </a:lnTo>
                  <a:lnTo>
                    <a:pt x="1159733" y="581847"/>
                  </a:lnTo>
                  <a:lnTo>
                    <a:pt x="1164772" y="580047"/>
                  </a:lnTo>
                  <a:lnTo>
                    <a:pt x="1171611" y="576806"/>
                  </a:lnTo>
                  <a:lnTo>
                    <a:pt x="1178450" y="571405"/>
                  </a:lnTo>
                  <a:lnTo>
                    <a:pt x="1190688" y="557723"/>
                  </a:lnTo>
                  <a:lnTo>
                    <a:pt x="1197527" y="552322"/>
                  </a:lnTo>
                  <a:lnTo>
                    <a:pt x="1204366" y="549082"/>
                  </a:lnTo>
                  <a:lnTo>
                    <a:pt x="1209765" y="545481"/>
                  </a:lnTo>
                  <a:lnTo>
                    <a:pt x="1216604" y="549082"/>
                  </a:lnTo>
                  <a:lnTo>
                    <a:pt x="1222003" y="549082"/>
                  </a:lnTo>
                  <a:lnTo>
                    <a:pt x="1225242" y="549082"/>
                  </a:lnTo>
                  <a:lnTo>
                    <a:pt x="1228842" y="549082"/>
                  </a:lnTo>
                  <a:lnTo>
                    <a:pt x="1230641" y="547282"/>
                  </a:lnTo>
                  <a:lnTo>
                    <a:pt x="1242880" y="529999"/>
                  </a:lnTo>
                  <a:lnTo>
                    <a:pt x="1251518" y="521358"/>
                  </a:lnTo>
                  <a:lnTo>
                    <a:pt x="1265196" y="507316"/>
                  </a:lnTo>
                  <a:lnTo>
                    <a:pt x="1284273" y="493634"/>
                  </a:lnTo>
                  <a:lnTo>
                    <a:pt x="1305149" y="477791"/>
                  </a:lnTo>
                  <a:lnTo>
                    <a:pt x="1329265" y="462309"/>
                  </a:lnTo>
                  <a:lnTo>
                    <a:pt x="1356981" y="443226"/>
                  </a:lnTo>
                  <a:lnTo>
                    <a:pt x="1384697" y="422703"/>
                  </a:lnTo>
                  <a:lnTo>
                    <a:pt x="1401974" y="408661"/>
                  </a:lnTo>
                  <a:close/>
                  <a:moveTo>
                    <a:pt x="4888240" y="400832"/>
                  </a:moveTo>
                  <a:lnTo>
                    <a:pt x="4879593" y="404432"/>
                  </a:lnTo>
                  <a:lnTo>
                    <a:pt x="4869145" y="407672"/>
                  </a:lnTo>
                  <a:lnTo>
                    <a:pt x="4860499" y="414873"/>
                  </a:lnTo>
                  <a:lnTo>
                    <a:pt x="4834559" y="431793"/>
                  </a:lnTo>
                  <a:lnTo>
                    <a:pt x="4812221" y="447634"/>
                  </a:lnTo>
                  <a:lnTo>
                    <a:pt x="4774032" y="474995"/>
                  </a:lnTo>
                  <a:lnTo>
                    <a:pt x="4742688" y="499476"/>
                  </a:lnTo>
                  <a:lnTo>
                    <a:pt x="4713145" y="522157"/>
                  </a:lnTo>
                  <a:lnTo>
                    <a:pt x="4687205" y="542678"/>
                  </a:lnTo>
                  <a:lnTo>
                    <a:pt x="4659464" y="565359"/>
                  </a:lnTo>
                  <a:lnTo>
                    <a:pt x="4651177" y="570400"/>
                  </a:lnTo>
                  <a:lnTo>
                    <a:pt x="4716748" y="535838"/>
                  </a:lnTo>
                  <a:lnTo>
                    <a:pt x="4763584" y="508117"/>
                  </a:lnTo>
                  <a:lnTo>
                    <a:pt x="4806817" y="478595"/>
                  </a:lnTo>
                  <a:lnTo>
                    <a:pt x="4845007" y="449074"/>
                  </a:lnTo>
                  <a:lnTo>
                    <a:pt x="4877792" y="418113"/>
                  </a:lnTo>
                  <a:lnTo>
                    <a:pt x="4888240" y="407672"/>
                  </a:lnTo>
                  <a:lnTo>
                    <a:pt x="4898688" y="400832"/>
                  </a:lnTo>
                  <a:close/>
                  <a:moveTo>
                    <a:pt x="3489278" y="393179"/>
                  </a:moveTo>
                  <a:lnTo>
                    <a:pt x="3480640" y="396779"/>
                  </a:lnTo>
                  <a:lnTo>
                    <a:pt x="3485679" y="400020"/>
                  </a:lnTo>
                  <a:close/>
                  <a:moveTo>
                    <a:pt x="9674375" y="392670"/>
                  </a:moveTo>
                  <a:lnTo>
                    <a:pt x="9665733" y="401312"/>
                  </a:lnTo>
                  <a:lnTo>
                    <a:pt x="9672575" y="401312"/>
                  </a:lnTo>
                  <a:close/>
                  <a:moveTo>
                    <a:pt x="1106101" y="384537"/>
                  </a:moveTo>
                  <a:lnTo>
                    <a:pt x="1076586" y="405421"/>
                  </a:lnTo>
                  <a:lnTo>
                    <a:pt x="1045271" y="429544"/>
                  </a:lnTo>
                  <a:lnTo>
                    <a:pt x="1003878" y="460509"/>
                  </a:lnTo>
                  <a:lnTo>
                    <a:pt x="1014316" y="457268"/>
                  </a:lnTo>
                  <a:lnTo>
                    <a:pt x="1022955" y="451867"/>
                  </a:lnTo>
                  <a:lnTo>
                    <a:pt x="1031593" y="445026"/>
                  </a:lnTo>
                  <a:lnTo>
                    <a:pt x="1040232" y="436385"/>
                  </a:lnTo>
                  <a:lnTo>
                    <a:pt x="1053910" y="424503"/>
                  </a:lnTo>
                  <a:lnTo>
                    <a:pt x="1069387" y="414062"/>
                  </a:lnTo>
                  <a:lnTo>
                    <a:pt x="1087024" y="405421"/>
                  </a:lnTo>
                  <a:lnTo>
                    <a:pt x="1106101" y="396779"/>
                  </a:lnTo>
                  <a:close/>
                  <a:moveTo>
                    <a:pt x="972563" y="377696"/>
                  </a:moveTo>
                  <a:lnTo>
                    <a:pt x="970879" y="379982"/>
                  </a:lnTo>
                  <a:lnTo>
                    <a:pt x="929370" y="407221"/>
                  </a:lnTo>
                  <a:lnTo>
                    <a:pt x="884377" y="438185"/>
                  </a:lnTo>
                  <a:lnTo>
                    <a:pt x="841184" y="470950"/>
                  </a:lnTo>
                  <a:lnTo>
                    <a:pt x="796191" y="505515"/>
                  </a:lnTo>
                  <a:lnTo>
                    <a:pt x="716644" y="566365"/>
                  </a:lnTo>
                  <a:lnTo>
                    <a:pt x="631698" y="626854"/>
                  </a:lnTo>
                  <a:lnTo>
                    <a:pt x="543512" y="684102"/>
                  </a:lnTo>
                  <a:lnTo>
                    <a:pt x="451727" y="739190"/>
                  </a:lnTo>
                  <a:lnTo>
                    <a:pt x="451727" y="753232"/>
                  </a:lnTo>
                  <a:lnTo>
                    <a:pt x="451727" y="766914"/>
                  </a:lnTo>
                  <a:lnTo>
                    <a:pt x="456766" y="765474"/>
                  </a:lnTo>
                  <a:lnTo>
                    <a:pt x="474043" y="761874"/>
                  </a:lnTo>
                  <a:lnTo>
                    <a:pt x="488081" y="756833"/>
                  </a:lnTo>
                  <a:lnTo>
                    <a:pt x="501759" y="746391"/>
                  </a:lnTo>
                  <a:lnTo>
                    <a:pt x="515797" y="735950"/>
                  </a:lnTo>
                  <a:lnTo>
                    <a:pt x="531274" y="721908"/>
                  </a:lnTo>
                  <a:lnTo>
                    <a:pt x="547111" y="710026"/>
                  </a:lnTo>
                  <a:lnTo>
                    <a:pt x="576267" y="690943"/>
                  </a:lnTo>
                  <a:lnTo>
                    <a:pt x="583466" y="685902"/>
                  </a:lnTo>
                  <a:lnTo>
                    <a:pt x="593544" y="673660"/>
                  </a:lnTo>
                  <a:lnTo>
                    <a:pt x="597143" y="668620"/>
                  </a:lnTo>
                  <a:lnTo>
                    <a:pt x="600743" y="663219"/>
                  </a:lnTo>
                  <a:lnTo>
                    <a:pt x="605782" y="659978"/>
                  </a:lnTo>
                  <a:lnTo>
                    <a:pt x="610821" y="658178"/>
                  </a:lnTo>
                  <a:lnTo>
                    <a:pt x="617660" y="658178"/>
                  </a:lnTo>
                  <a:lnTo>
                    <a:pt x="626299" y="658178"/>
                  </a:lnTo>
                  <a:lnTo>
                    <a:pt x="631698" y="649537"/>
                  </a:lnTo>
                  <a:lnTo>
                    <a:pt x="638537" y="642336"/>
                  </a:lnTo>
                  <a:lnTo>
                    <a:pt x="647175" y="637295"/>
                  </a:lnTo>
                  <a:lnTo>
                    <a:pt x="655814" y="631894"/>
                  </a:lnTo>
                  <a:lnTo>
                    <a:pt x="661213" y="630454"/>
                  </a:lnTo>
                  <a:lnTo>
                    <a:pt x="664453" y="626854"/>
                  </a:lnTo>
                  <a:lnTo>
                    <a:pt x="666252" y="623253"/>
                  </a:lnTo>
                  <a:lnTo>
                    <a:pt x="669852" y="620012"/>
                  </a:lnTo>
                  <a:lnTo>
                    <a:pt x="676691" y="595529"/>
                  </a:lnTo>
                  <a:lnTo>
                    <a:pt x="682090" y="600930"/>
                  </a:lnTo>
                  <a:lnTo>
                    <a:pt x="680290" y="597329"/>
                  </a:lnTo>
                  <a:lnTo>
                    <a:pt x="692168" y="590488"/>
                  </a:lnTo>
                  <a:lnTo>
                    <a:pt x="699367" y="586888"/>
                  </a:lnTo>
                  <a:lnTo>
                    <a:pt x="708006" y="580047"/>
                  </a:lnTo>
                  <a:lnTo>
                    <a:pt x="719884" y="575006"/>
                  </a:lnTo>
                  <a:lnTo>
                    <a:pt x="728522" y="569605"/>
                  </a:lnTo>
                  <a:lnTo>
                    <a:pt x="740760" y="560964"/>
                  </a:lnTo>
                  <a:lnTo>
                    <a:pt x="763077" y="549082"/>
                  </a:lnTo>
                  <a:lnTo>
                    <a:pt x="763077" y="559523"/>
                  </a:lnTo>
                  <a:lnTo>
                    <a:pt x="764876" y="557723"/>
                  </a:lnTo>
                  <a:lnTo>
                    <a:pt x="768476" y="554123"/>
                  </a:lnTo>
                  <a:lnTo>
                    <a:pt x="768476" y="542241"/>
                  </a:lnTo>
                  <a:lnTo>
                    <a:pt x="778914" y="540441"/>
                  </a:lnTo>
                  <a:lnTo>
                    <a:pt x="788993" y="536840"/>
                  </a:lnTo>
                  <a:lnTo>
                    <a:pt x="797991" y="533600"/>
                  </a:lnTo>
                  <a:lnTo>
                    <a:pt x="806630" y="528199"/>
                  </a:lnTo>
                  <a:lnTo>
                    <a:pt x="815268" y="521358"/>
                  </a:lnTo>
                  <a:lnTo>
                    <a:pt x="822107" y="512717"/>
                  </a:lnTo>
                  <a:lnTo>
                    <a:pt x="827506" y="504075"/>
                  </a:lnTo>
                  <a:lnTo>
                    <a:pt x="836145" y="493634"/>
                  </a:lnTo>
                  <a:lnTo>
                    <a:pt x="844784" y="483192"/>
                  </a:lnTo>
                  <a:lnTo>
                    <a:pt x="863860" y="465910"/>
                  </a:lnTo>
                  <a:lnTo>
                    <a:pt x="879338" y="451867"/>
                  </a:lnTo>
                  <a:lnTo>
                    <a:pt x="886177" y="446827"/>
                  </a:lnTo>
                  <a:lnTo>
                    <a:pt x="893016" y="441426"/>
                  </a:lnTo>
                  <a:lnTo>
                    <a:pt x="901654" y="438185"/>
                  </a:lnTo>
                  <a:lnTo>
                    <a:pt x="910293" y="434585"/>
                  </a:lnTo>
                  <a:lnTo>
                    <a:pt x="910293" y="432785"/>
                  </a:lnTo>
                  <a:lnTo>
                    <a:pt x="910293" y="424503"/>
                  </a:lnTo>
                  <a:lnTo>
                    <a:pt x="917132" y="419103"/>
                  </a:lnTo>
                  <a:lnTo>
                    <a:pt x="941608" y="405421"/>
                  </a:lnTo>
                  <a:lnTo>
                    <a:pt x="958885" y="393179"/>
                  </a:lnTo>
                  <a:lnTo>
                    <a:pt x="967524" y="384537"/>
                  </a:lnTo>
                  <a:lnTo>
                    <a:pt x="970879" y="379982"/>
                  </a:lnTo>
                  <a:lnTo>
                    <a:pt x="974363" y="377696"/>
                  </a:lnTo>
                  <a:close/>
                  <a:moveTo>
                    <a:pt x="9327993" y="369983"/>
                  </a:moveTo>
                  <a:lnTo>
                    <a:pt x="9291627" y="408154"/>
                  </a:lnTo>
                  <a:lnTo>
                    <a:pt x="9250219" y="448126"/>
                  </a:lnTo>
                  <a:lnTo>
                    <a:pt x="9225735" y="472253"/>
                  </a:lnTo>
                  <a:lnTo>
                    <a:pt x="9205211" y="494579"/>
                  </a:lnTo>
                  <a:lnTo>
                    <a:pt x="9186128" y="515465"/>
                  </a:lnTo>
                  <a:lnTo>
                    <a:pt x="9170285" y="536351"/>
                  </a:lnTo>
                  <a:lnTo>
                    <a:pt x="9161644" y="550395"/>
                  </a:lnTo>
                  <a:lnTo>
                    <a:pt x="9153002" y="562279"/>
                  </a:lnTo>
                  <a:lnTo>
                    <a:pt x="9149761" y="567680"/>
                  </a:lnTo>
                  <a:lnTo>
                    <a:pt x="9158403" y="564079"/>
                  </a:lnTo>
                  <a:lnTo>
                    <a:pt x="9159843" y="557237"/>
                  </a:lnTo>
                  <a:lnTo>
                    <a:pt x="9163444" y="550395"/>
                  </a:lnTo>
                  <a:lnTo>
                    <a:pt x="9168485" y="543193"/>
                  </a:lnTo>
                  <a:lnTo>
                    <a:pt x="9175686" y="536351"/>
                  </a:lnTo>
                  <a:lnTo>
                    <a:pt x="9184328" y="527709"/>
                  </a:lnTo>
                  <a:lnTo>
                    <a:pt x="9192969" y="520867"/>
                  </a:lnTo>
                  <a:lnTo>
                    <a:pt x="9201611" y="517266"/>
                  </a:lnTo>
                  <a:lnTo>
                    <a:pt x="9210252" y="513665"/>
                  </a:lnTo>
                  <a:lnTo>
                    <a:pt x="9218894" y="496380"/>
                  </a:lnTo>
                  <a:lnTo>
                    <a:pt x="9227535" y="480895"/>
                  </a:lnTo>
                  <a:lnTo>
                    <a:pt x="9236177" y="466851"/>
                  </a:lnTo>
                  <a:lnTo>
                    <a:pt x="9248419" y="454968"/>
                  </a:lnTo>
                  <a:lnTo>
                    <a:pt x="9252020" y="451367"/>
                  </a:lnTo>
                  <a:lnTo>
                    <a:pt x="9289827" y="413556"/>
                  </a:lnTo>
                  <a:lnTo>
                    <a:pt x="9295227" y="409955"/>
                  </a:lnTo>
                  <a:lnTo>
                    <a:pt x="9300268" y="408154"/>
                  </a:lnTo>
                  <a:lnTo>
                    <a:pt x="9305309" y="404914"/>
                  </a:lnTo>
                  <a:lnTo>
                    <a:pt x="9313951" y="392670"/>
                  </a:lnTo>
                  <a:lnTo>
                    <a:pt x="9319352" y="384028"/>
                  </a:lnTo>
                  <a:lnTo>
                    <a:pt x="9324393" y="377186"/>
                  </a:lnTo>
                  <a:close/>
                  <a:moveTo>
                    <a:pt x="2672569" y="363654"/>
                  </a:moveTo>
                  <a:lnTo>
                    <a:pt x="2597701" y="396779"/>
                  </a:lnTo>
                  <a:lnTo>
                    <a:pt x="2551269" y="417302"/>
                  </a:lnTo>
                  <a:lnTo>
                    <a:pt x="2575385" y="414062"/>
                  </a:lnTo>
                  <a:lnTo>
                    <a:pt x="2599501" y="407221"/>
                  </a:lnTo>
                  <a:lnTo>
                    <a:pt x="2622178" y="396779"/>
                  </a:lnTo>
                  <a:lnTo>
                    <a:pt x="2646294" y="380937"/>
                  </a:lnTo>
                  <a:close/>
                  <a:moveTo>
                    <a:pt x="3214282" y="361854"/>
                  </a:moveTo>
                  <a:lnTo>
                    <a:pt x="3193406" y="372296"/>
                  </a:lnTo>
                  <a:lnTo>
                    <a:pt x="3187126" y="375053"/>
                  </a:lnTo>
                  <a:lnTo>
                    <a:pt x="3184767" y="375896"/>
                  </a:lnTo>
                  <a:lnTo>
                    <a:pt x="3184027" y="376415"/>
                  </a:lnTo>
                  <a:lnTo>
                    <a:pt x="3134375" y="398219"/>
                  </a:lnTo>
                  <a:lnTo>
                    <a:pt x="3136175" y="398219"/>
                  </a:lnTo>
                  <a:lnTo>
                    <a:pt x="3148053" y="400020"/>
                  </a:lnTo>
                  <a:lnTo>
                    <a:pt x="3153452" y="403620"/>
                  </a:lnTo>
                  <a:lnTo>
                    <a:pt x="3172529" y="388138"/>
                  </a:lnTo>
                  <a:lnTo>
                    <a:pt x="3177568" y="380937"/>
                  </a:lnTo>
                  <a:lnTo>
                    <a:pt x="3184027" y="376415"/>
                  </a:lnTo>
                  <a:lnTo>
                    <a:pt x="3187126" y="375053"/>
                  </a:lnTo>
                  <a:lnTo>
                    <a:pt x="3194846" y="372296"/>
                  </a:lnTo>
                  <a:lnTo>
                    <a:pt x="3207083" y="370495"/>
                  </a:lnTo>
                  <a:lnTo>
                    <a:pt x="3210683" y="367255"/>
                  </a:lnTo>
                  <a:lnTo>
                    <a:pt x="3214282" y="363654"/>
                  </a:lnTo>
                  <a:close/>
                  <a:moveTo>
                    <a:pt x="832546" y="361854"/>
                  </a:moveTo>
                  <a:lnTo>
                    <a:pt x="775315" y="408661"/>
                  </a:lnTo>
                  <a:lnTo>
                    <a:pt x="714844" y="457268"/>
                  </a:lnTo>
                  <a:lnTo>
                    <a:pt x="666252" y="493634"/>
                  </a:lnTo>
                  <a:lnTo>
                    <a:pt x="674891" y="502275"/>
                  </a:lnTo>
                  <a:lnTo>
                    <a:pt x="678490" y="504075"/>
                  </a:lnTo>
                  <a:lnTo>
                    <a:pt x="683529" y="498674"/>
                  </a:lnTo>
                  <a:lnTo>
                    <a:pt x="697567" y="483192"/>
                  </a:lnTo>
                  <a:lnTo>
                    <a:pt x="709805" y="465910"/>
                  </a:lnTo>
                  <a:lnTo>
                    <a:pt x="714844" y="457268"/>
                  </a:lnTo>
                  <a:lnTo>
                    <a:pt x="727082" y="460509"/>
                  </a:lnTo>
                  <a:lnTo>
                    <a:pt x="732122" y="462309"/>
                  </a:lnTo>
                  <a:lnTo>
                    <a:pt x="738961" y="446827"/>
                  </a:lnTo>
                  <a:lnTo>
                    <a:pt x="745799" y="436385"/>
                  </a:lnTo>
                  <a:lnTo>
                    <a:pt x="749399" y="432785"/>
                  </a:lnTo>
                  <a:lnTo>
                    <a:pt x="777114" y="432785"/>
                  </a:lnTo>
                  <a:lnTo>
                    <a:pt x="785753" y="422703"/>
                  </a:lnTo>
                  <a:lnTo>
                    <a:pt x="797991" y="408661"/>
                  </a:lnTo>
                  <a:lnTo>
                    <a:pt x="815268" y="393179"/>
                  </a:lnTo>
                  <a:lnTo>
                    <a:pt x="823907" y="386338"/>
                  </a:lnTo>
                  <a:lnTo>
                    <a:pt x="834345" y="380937"/>
                  </a:lnTo>
                  <a:lnTo>
                    <a:pt x="837585" y="375896"/>
                  </a:lnTo>
                  <a:lnTo>
                    <a:pt x="842984" y="372296"/>
                  </a:lnTo>
                  <a:close/>
                  <a:moveTo>
                    <a:pt x="1311988" y="355013"/>
                  </a:moveTo>
                  <a:lnTo>
                    <a:pt x="1235681" y="400020"/>
                  </a:lnTo>
                  <a:lnTo>
                    <a:pt x="1157933" y="445026"/>
                  </a:lnTo>
                  <a:lnTo>
                    <a:pt x="1057509" y="510916"/>
                  </a:lnTo>
                  <a:lnTo>
                    <a:pt x="955286" y="583647"/>
                  </a:lnTo>
                  <a:lnTo>
                    <a:pt x="960685" y="588688"/>
                  </a:lnTo>
                  <a:lnTo>
                    <a:pt x="962485" y="597329"/>
                  </a:lnTo>
                  <a:lnTo>
                    <a:pt x="963924" y="602370"/>
                  </a:lnTo>
                  <a:lnTo>
                    <a:pt x="1002078" y="578246"/>
                  </a:lnTo>
                  <a:lnTo>
                    <a:pt x="1038432" y="554123"/>
                  </a:lnTo>
                  <a:lnTo>
                    <a:pt x="1057509" y="540441"/>
                  </a:lnTo>
                  <a:lnTo>
                    <a:pt x="1072987" y="526399"/>
                  </a:lnTo>
                  <a:lnTo>
                    <a:pt x="1087024" y="512717"/>
                  </a:lnTo>
                  <a:lnTo>
                    <a:pt x="1098903" y="496874"/>
                  </a:lnTo>
                  <a:lnTo>
                    <a:pt x="1104302" y="490033"/>
                  </a:lnTo>
                  <a:lnTo>
                    <a:pt x="1133817" y="490033"/>
                  </a:lnTo>
                  <a:lnTo>
                    <a:pt x="1152534" y="472751"/>
                  </a:lnTo>
                  <a:lnTo>
                    <a:pt x="1180249" y="450067"/>
                  </a:lnTo>
                  <a:lnTo>
                    <a:pt x="1188888" y="443226"/>
                  </a:lnTo>
                  <a:lnTo>
                    <a:pt x="1202926" y="436385"/>
                  </a:lnTo>
                  <a:lnTo>
                    <a:pt x="1220203" y="429544"/>
                  </a:lnTo>
                  <a:lnTo>
                    <a:pt x="1239280" y="425944"/>
                  </a:lnTo>
                  <a:lnTo>
                    <a:pt x="1251518" y="414062"/>
                  </a:lnTo>
                  <a:lnTo>
                    <a:pt x="1265196" y="396779"/>
                  </a:lnTo>
                  <a:lnTo>
                    <a:pt x="1284273" y="377696"/>
                  </a:lnTo>
                  <a:lnTo>
                    <a:pt x="1306589" y="358614"/>
                  </a:lnTo>
                  <a:close/>
                  <a:moveTo>
                    <a:pt x="3240198" y="349612"/>
                  </a:moveTo>
                  <a:lnTo>
                    <a:pt x="3224361" y="356813"/>
                  </a:lnTo>
                  <a:lnTo>
                    <a:pt x="3224361" y="358614"/>
                  </a:lnTo>
                  <a:lnTo>
                    <a:pt x="3234799" y="356813"/>
                  </a:lnTo>
                  <a:lnTo>
                    <a:pt x="3234799" y="355013"/>
                  </a:lnTo>
                  <a:close/>
                  <a:moveTo>
                    <a:pt x="740760" y="330529"/>
                  </a:moveTo>
                  <a:lnTo>
                    <a:pt x="727082" y="339531"/>
                  </a:lnTo>
                  <a:lnTo>
                    <a:pt x="738961" y="337730"/>
                  </a:lnTo>
                  <a:lnTo>
                    <a:pt x="744360" y="335930"/>
                  </a:lnTo>
                  <a:lnTo>
                    <a:pt x="744360" y="332330"/>
                  </a:lnTo>
                  <a:close/>
                  <a:moveTo>
                    <a:pt x="3631095" y="325489"/>
                  </a:moveTo>
                  <a:lnTo>
                    <a:pt x="3624256" y="327289"/>
                  </a:lnTo>
                  <a:lnTo>
                    <a:pt x="3555148" y="360054"/>
                  </a:lnTo>
                  <a:lnTo>
                    <a:pt x="3572065" y="360054"/>
                  </a:lnTo>
                  <a:close/>
                  <a:moveTo>
                    <a:pt x="1365620" y="320448"/>
                  </a:moveTo>
                  <a:lnTo>
                    <a:pt x="1322067" y="348172"/>
                  </a:lnTo>
                  <a:lnTo>
                    <a:pt x="1329265" y="344572"/>
                  </a:lnTo>
                  <a:lnTo>
                    <a:pt x="1337904" y="342771"/>
                  </a:lnTo>
                  <a:lnTo>
                    <a:pt x="1356981" y="340971"/>
                  </a:lnTo>
                  <a:lnTo>
                    <a:pt x="1362020" y="340971"/>
                  </a:lnTo>
                  <a:lnTo>
                    <a:pt x="1370659" y="344572"/>
                  </a:lnTo>
                  <a:lnTo>
                    <a:pt x="1379297" y="351413"/>
                  </a:lnTo>
                  <a:lnTo>
                    <a:pt x="1370659" y="332330"/>
                  </a:lnTo>
                  <a:close/>
                  <a:moveTo>
                    <a:pt x="4450142" y="312628"/>
                  </a:moveTo>
                  <a:lnTo>
                    <a:pt x="4450142" y="324509"/>
                  </a:lnTo>
                  <a:lnTo>
                    <a:pt x="4463833" y="317668"/>
                  </a:lnTo>
                  <a:lnTo>
                    <a:pt x="4456988" y="317668"/>
                  </a:lnTo>
                  <a:lnTo>
                    <a:pt x="4453385" y="315868"/>
                  </a:lnTo>
                  <a:lnTo>
                    <a:pt x="4451583" y="314068"/>
                  </a:lnTo>
                  <a:close/>
                  <a:moveTo>
                    <a:pt x="2810787" y="303165"/>
                  </a:moveTo>
                  <a:lnTo>
                    <a:pt x="2772634" y="318648"/>
                  </a:lnTo>
                  <a:lnTo>
                    <a:pt x="2779472" y="320448"/>
                  </a:lnTo>
                  <a:lnTo>
                    <a:pt x="2786671" y="318648"/>
                  </a:lnTo>
                  <a:lnTo>
                    <a:pt x="2791710" y="316847"/>
                  </a:lnTo>
                  <a:lnTo>
                    <a:pt x="2798909" y="313607"/>
                  </a:lnTo>
                  <a:close/>
                  <a:moveTo>
                    <a:pt x="3347461" y="301365"/>
                  </a:moveTo>
                  <a:lnTo>
                    <a:pt x="3309749" y="318531"/>
                  </a:lnTo>
                  <a:lnTo>
                    <a:pt x="3309307" y="318648"/>
                  </a:lnTo>
                  <a:lnTo>
                    <a:pt x="3308722" y="318999"/>
                  </a:lnTo>
                  <a:lnTo>
                    <a:pt x="3283391" y="330529"/>
                  </a:lnTo>
                  <a:lnTo>
                    <a:pt x="3284831" y="330529"/>
                  </a:lnTo>
                  <a:lnTo>
                    <a:pt x="3293470" y="334130"/>
                  </a:lnTo>
                  <a:lnTo>
                    <a:pt x="3297069" y="327289"/>
                  </a:lnTo>
                  <a:lnTo>
                    <a:pt x="3303908" y="321888"/>
                  </a:lnTo>
                  <a:lnTo>
                    <a:pt x="3308722" y="318999"/>
                  </a:lnTo>
                  <a:lnTo>
                    <a:pt x="3309749" y="318531"/>
                  </a:lnTo>
                  <a:lnTo>
                    <a:pt x="3316146" y="316847"/>
                  </a:lnTo>
                  <a:lnTo>
                    <a:pt x="3321185" y="316847"/>
                  </a:lnTo>
                  <a:lnTo>
                    <a:pt x="3328384" y="318648"/>
                  </a:lnTo>
                  <a:lnTo>
                    <a:pt x="3337023" y="320448"/>
                  </a:lnTo>
                  <a:lnTo>
                    <a:pt x="3338822" y="320448"/>
                  </a:lnTo>
                  <a:lnTo>
                    <a:pt x="3342062" y="316847"/>
                  </a:lnTo>
                  <a:lnTo>
                    <a:pt x="3343862" y="313607"/>
                  </a:lnTo>
                  <a:lnTo>
                    <a:pt x="3343862" y="308206"/>
                  </a:lnTo>
                  <a:close/>
                  <a:moveTo>
                    <a:pt x="3153452" y="294524"/>
                  </a:moveTo>
                  <a:lnTo>
                    <a:pt x="3117098" y="308206"/>
                  </a:lnTo>
                  <a:lnTo>
                    <a:pt x="3084343" y="320448"/>
                  </a:lnTo>
                  <a:lnTo>
                    <a:pt x="2909411" y="396779"/>
                  </a:lnTo>
                  <a:lnTo>
                    <a:pt x="2814387" y="439986"/>
                  </a:lnTo>
                  <a:lnTo>
                    <a:pt x="2719002" y="484992"/>
                  </a:lnTo>
                  <a:lnTo>
                    <a:pt x="2684448" y="500475"/>
                  </a:lnTo>
                  <a:lnTo>
                    <a:pt x="2694886" y="498674"/>
                  </a:lnTo>
                  <a:lnTo>
                    <a:pt x="2703525" y="496874"/>
                  </a:lnTo>
                  <a:lnTo>
                    <a:pt x="2725841" y="495074"/>
                  </a:lnTo>
                  <a:lnTo>
                    <a:pt x="2746717" y="491833"/>
                  </a:lnTo>
                  <a:lnTo>
                    <a:pt x="2750317" y="491833"/>
                  </a:lnTo>
                  <a:lnTo>
                    <a:pt x="2750317" y="490033"/>
                  </a:lnTo>
                  <a:lnTo>
                    <a:pt x="2755356" y="483192"/>
                  </a:lnTo>
                  <a:lnTo>
                    <a:pt x="2757156" y="475991"/>
                  </a:lnTo>
                  <a:lnTo>
                    <a:pt x="2762195" y="470950"/>
                  </a:lnTo>
                  <a:lnTo>
                    <a:pt x="2767594" y="465910"/>
                  </a:lnTo>
                  <a:lnTo>
                    <a:pt x="2774433" y="460509"/>
                  </a:lnTo>
                  <a:lnTo>
                    <a:pt x="2781272" y="458709"/>
                  </a:lnTo>
                  <a:lnTo>
                    <a:pt x="2814387" y="458709"/>
                  </a:lnTo>
                  <a:lnTo>
                    <a:pt x="2814387" y="453668"/>
                  </a:lnTo>
                  <a:lnTo>
                    <a:pt x="2817626" y="446827"/>
                  </a:lnTo>
                  <a:lnTo>
                    <a:pt x="2821225" y="439986"/>
                  </a:lnTo>
                  <a:lnTo>
                    <a:pt x="2831664" y="434585"/>
                  </a:lnTo>
                  <a:lnTo>
                    <a:pt x="2838503" y="432785"/>
                  </a:lnTo>
                  <a:lnTo>
                    <a:pt x="2852181" y="431344"/>
                  </a:lnTo>
                  <a:lnTo>
                    <a:pt x="2869458" y="415862"/>
                  </a:lnTo>
                  <a:lnTo>
                    <a:pt x="2878096" y="419103"/>
                  </a:lnTo>
                  <a:lnTo>
                    <a:pt x="2888535" y="422703"/>
                  </a:lnTo>
                  <a:lnTo>
                    <a:pt x="2895374" y="422703"/>
                  </a:lnTo>
                  <a:lnTo>
                    <a:pt x="2900772" y="420903"/>
                  </a:lnTo>
                  <a:lnTo>
                    <a:pt x="2904372" y="417302"/>
                  </a:lnTo>
                  <a:lnTo>
                    <a:pt x="2911211" y="410461"/>
                  </a:lnTo>
                  <a:lnTo>
                    <a:pt x="2919850" y="405421"/>
                  </a:lnTo>
                  <a:lnTo>
                    <a:pt x="2930288" y="401820"/>
                  </a:lnTo>
                  <a:lnTo>
                    <a:pt x="2943966" y="398219"/>
                  </a:lnTo>
                  <a:lnTo>
                    <a:pt x="2943966" y="391378"/>
                  </a:lnTo>
                  <a:lnTo>
                    <a:pt x="2947565" y="384537"/>
                  </a:lnTo>
                  <a:lnTo>
                    <a:pt x="2951165" y="380937"/>
                  </a:lnTo>
                  <a:lnTo>
                    <a:pt x="2954404" y="377696"/>
                  </a:lnTo>
                  <a:lnTo>
                    <a:pt x="2959803" y="375896"/>
                  </a:lnTo>
                  <a:lnTo>
                    <a:pt x="2964842" y="375896"/>
                  </a:lnTo>
                  <a:lnTo>
                    <a:pt x="2973481" y="375896"/>
                  </a:lnTo>
                  <a:lnTo>
                    <a:pt x="2980320" y="379137"/>
                  </a:lnTo>
                  <a:lnTo>
                    <a:pt x="2985719" y="382737"/>
                  </a:lnTo>
                  <a:lnTo>
                    <a:pt x="2988958" y="386338"/>
                  </a:lnTo>
                  <a:lnTo>
                    <a:pt x="2997597" y="375896"/>
                  </a:lnTo>
                  <a:lnTo>
                    <a:pt x="3006236" y="367255"/>
                  </a:lnTo>
                  <a:lnTo>
                    <a:pt x="3018474" y="361854"/>
                  </a:lnTo>
                  <a:lnTo>
                    <a:pt x="3033951" y="360054"/>
                  </a:lnTo>
                  <a:lnTo>
                    <a:pt x="3039350" y="358614"/>
                  </a:lnTo>
                  <a:lnTo>
                    <a:pt x="3044390" y="356813"/>
                  </a:lnTo>
                  <a:lnTo>
                    <a:pt x="3047989" y="355013"/>
                  </a:lnTo>
                  <a:lnTo>
                    <a:pt x="3049788" y="351413"/>
                  </a:lnTo>
                  <a:lnTo>
                    <a:pt x="3053028" y="342771"/>
                  </a:lnTo>
                  <a:lnTo>
                    <a:pt x="3061667" y="340971"/>
                  </a:lnTo>
                  <a:lnTo>
                    <a:pt x="3080744" y="337730"/>
                  </a:lnTo>
                  <a:lnTo>
                    <a:pt x="3096581" y="332330"/>
                  </a:lnTo>
                  <a:lnTo>
                    <a:pt x="3106660" y="327289"/>
                  </a:lnTo>
                  <a:lnTo>
                    <a:pt x="3113858" y="323688"/>
                  </a:lnTo>
                  <a:lnTo>
                    <a:pt x="3125737" y="315047"/>
                  </a:lnTo>
                  <a:lnTo>
                    <a:pt x="3137974" y="304966"/>
                  </a:lnTo>
                  <a:close/>
                  <a:moveTo>
                    <a:pt x="4633884" y="284907"/>
                  </a:moveTo>
                  <a:lnTo>
                    <a:pt x="4621634" y="295347"/>
                  </a:lnTo>
                  <a:lnTo>
                    <a:pt x="4632082" y="289947"/>
                  </a:lnTo>
                  <a:close/>
                  <a:moveTo>
                    <a:pt x="3423409" y="270400"/>
                  </a:moveTo>
                  <a:lnTo>
                    <a:pt x="3371577" y="290924"/>
                  </a:lnTo>
                  <a:lnTo>
                    <a:pt x="3385615" y="290924"/>
                  </a:lnTo>
                  <a:lnTo>
                    <a:pt x="3397493" y="287683"/>
                  </a:lnTo>
                  <a:lnTo>
                    <a:pt x="3409731" y="282282"/>
                  </a:lnTo>
                  <a:lnTo>
                    <a:pt x="3419809" y="271841"/>
                  </a:lnTo>
                  <a:close/>
                  <a:moveTo>
                    <a:pt x="427611" y="259959"/>
                  </a:moveTo>
                  <a:lnTo>
                    <a:pt x="392696" y="290924"/>
                  </a:lnTo>
                  <a:lnTo>
                    <a:pt x="399895" y="289123"/>
                  </a:lnTo>
                  <a:lnTo>
                    <a:pt x="404934" y="287683"/>
                  </a:lnTo>
                  <a:lnTo>
                    <a:pt x="415373" y="275441"/>
                  </a:lnTo>
                  <a:close/>
                  <a:moveTo>
                    <a:pt x="131738" y="247717"/>
                  </a:moveTo>
                  <a:lnTo>
                    <a:pt x="124539" y="251318"/>
                  </a:lnTo>
                  <a:lnTo>
                    <a:pt x="124539" y="256358"/>
                  </a:lnTo>
                  <a:close/>
                  <a:moveTo>
                    <a:pt x="853422" y="245917"/>
                  </a:moveTo>
                  <a:lnTo>
                    <a:pt x="849823" y="249517"/>
                  </a:lnTo>
                  <a:lnTo>
                    <a:pt x="851622" y="249517"/>
                  </a:lnTo>
                  <a:close/>
                  <a:moveTo>
                    <a:pt x="9679416" y="236745"/>
                  </a:moveTo>
                  <a:lnTo>
                    <a:pt x="9657092" y="261232"/>
                  </a:lnTo>
                  <a:lnTo>
                    <a:pt x="9632608" y="285359"/>
                  </a:lnTo>
                  <a:lnTo>
                    <a:pt x="9594441" y="324971"/>
                  </a:lnTo>
                  <a:lnTo>
                    <a:pt x="9553033" y="369983"/>
                  </a:lnTo>
                  <a:lnTo>
                    <a:pt x="9468058" y="468652"/>
                  </a:lnTo>
                  <a:lnTo>
                    <a:pt x="9397486" y="550395"/>
                  </a:lnTo>
                  <a:lnTo>
                    <a:pt x="9418009" y="539952"/>
                  </a:lnTo>
                  <a:lnTo>
                    <a:pt x="9437093" y="524108"/>
                  </a:lnTo>
                  <a:lnTo>
                    <a:pt x="9454376" y="508623"/>
                  </a:lnTo>
                  <a:lnTo>
                    <a:pt x="9468058" y="489538"/>
                  </a:lnTo>
                  <a:lnTo>
                    <a:pt x="9485701" y="466851"/>
                  </a:lnTo>
                  <a:lnTo>
                    <a:pt x="9504785" y="449566"/>
                  </a:lnTo>
                  <a:lnTo>
                    <a:pt x="9527109" y="434082"/>
                  </a:lnTo>
                  <a:lnTo>
                    <a:pt x="9549793" y="423999"/>
                  </a:lnTo>
                  <a:lnTo>
                    <a:pt x="9556634" y="409955"/>
                  </a:lnTo>
                  <a:lnTo>
                    <a:pt x="9565276" y="397711"/>
                  </a:lnTo>
                  <a:lnTo>
                    <a:pt x="9575717" y="387629"/>
                  </a:lnTo>
                  <a:lnTo>
                    <a:pt x="9585799" y="377186"/>
                  </a:lnTo>
                  <a:lnTo>
                    <a:pt x="9603082" y="364942"/>
                  </a:lnTo>
                  <a:lnTo>
                    <a:pt x="9618925" y="349098"/>
                  </a:lnTo>
                  <a:lnTo>
                    <a:pt x="9625766" y="340455"/>
                  </a:lnTo>
                  <a:lnTo>
                    <a:pt x="9632608" y="330012"/>
                  </a:lnTo>
                  <a:lnTo>
                    <a:pt x="9643049" y="311287"/>
                  </a:lnTo>
                  <a:lnTo>
                    <a:pt x="9648450" y="299043"/>
                  </a:lnTo>
                  <a:lnTo>
                    <a:pt x="9655292" y="288600"/>
                  </a:lnTo>
                  <a:lnTo>
                    <a:pt x="9665733" y="279958"/>
                  </a:lnTo>
                  <a:lnTo>
                    <a:pt x="9677976" y="271315"/>
                  </a:lnTo>
                  <a:lnTo>
                    <a:pt x="9676175" y="255831"/>
                  </a:lnTo>
                  <a:close/>
                  <a:moveTo>
                    <a:pt x="725283" y="228634"/>
                  </a:moveTo>
                  <a:lnTo>
                    <a:pt x="714844" y="235475"/>
                  </a:lnTo>
                  <a:lnTo>
                    <a:pt x="652574" y="279042"/>
                  </a:lnTo>
                  <a:lnTo>
                    <a:pt x="624859" y="296324"/>
                  </a:lnTo>
                  <a:lnTo>
                    <a:pt x="598943" y="311807"/>
                  </a:lnTo>
                  <a:lnTo>
                    <a:pt x="569428" y="332330"/>
                  </a:lnTo>
                  <a:lnTo>
                    <a:pt x="539913" y="355013"/>
                  </a:lnTo>
                  <a:lnTo>
                    <a:pt x="510397" y="379137"/>
                  </a:lnTo>
                  <a:lnTo>
                    <a:pt x="482682" y="405421"/>
                  </a:lnTo>
                  <a:lnTo>
                    <a:pt x="448127" y="439986"/>
                  </a:lnTo>
                  <a:lnTo>
                    <a:pt x="412133" y="470950"/>
                  </a:lnTo>
                  <a:lnTo>
                    <a:pt x="415373" y="472751"/>
                  </a:lnTo>
                  <a:lnTo>
                    <a:pt x="418972" y="472751"/>
                  </a:lnTo>
                  <a:lnTo>
                    <a:pt x="425811" y="469150"/>
                  </a:lnTo>
                  <a:lnTo>
                    <a:pt x="432650" y="460509"/>
                  </a:lnTo>
                  <a:lnTo>
                    <a:pt x="443088" y="453668"/>
                  </a:lnTo>
                  <a:lnTo>
                    <a:pt x="453527" y="446827"/>
                  </a:lnTo>
                  <a:lnTo>
                    <a:pt x="463965" y="441426"/>
                  </a:lnTo>
                  <a:lnTo>
                    <a:pt x="475843" y="439986"/>
                  </a:lnTo>
                  <a:lnTo>
                    <a:pt x="486281" y="439986"/>
                  </a:lnTo>
                  <a:lnTo>
                    <a:pt x="505358" y="417302"/>
                  </a:lnTo>
                  <a:lnTo>
                    <a:pt x="528035" y="398219"/>
                  </a:lnTo>
                  <a:lnTo>
                    <a:pt x="538113" y="388138"/>
                  </a:lnTo>
                  <a:lnTo>
                    <a:pt x="550351" y="379137"/>
                  </a:lnTo>
                  <a:lnTo>
                    <a:pt x="562589" y="372296"/>
                  </a:lnTo>
                  <a:lnTo>
                    <a:pt x="576267" y="365455"/>
                  </a:lnTo>
                  <a:lnTo>
                    <a:pt x="576267" y="337730"/>
                  </a:lnTo>
                  <a:lnTo>
                    <a:pt x="586705" y="334130"/>
                  </a:lnTo>
                  <a:lnTo>
                    <a:pt x="609021" y="325489"/>
                  </a:lnTo>
                  <a:lnTo>
                    <a:pt x="629898" y="316847"/>
                  </a:lnTo>
                  <a:lnTo>
                    <a:pt x="629898" y="311807"/>
                  </a:lnTo>
                  <a:lnTo>
                    <a:pt x="631698" y="306406"/>
                  </a:lnTo>
                  <a:lnTo>
                    <a:pt x="634937" y="297765"/>
                  </a:lnTo>
                  <a:lnTo>
                    <a:pt x="640336" y="290924"/>
                  </a:lnTo>
                  <a:lnTo>
                    <a:pt x="648975" y="285883"/>
                  </a:lnTo>
                  <a:lnTo>
                    <a:pt x="659413" y="280482"/>
                  </a:lnTo>
                  <a:lnTo>
                    <a:pt x="661213" y="280482"/>
                  </a:lnTo>
                  <a:lnTo>
                    <a:pt x="669852" y="277241"/>
                  </a:lnTo>
                  <a:lnTo>
                    <a:pt x="678490" y="271841"/>
                  </a:lnTo>
                  <a:lnTo>
                    <a:pt x="688929" y="265000"/>
                  </a:lnTo>
                  <a:lnTo>
                    <a:pt x="695768" y="254558"/>
                  </a:lnTo>
                  <a:lnTo>
                    <a:pt x="704406" y="245917"/>
                  </a:lnTo>
                  <a:close/>
                  <a:moveTo>
                    <a:pt x="1329265" y="226834"/>
                  </a:moveTo>
                  <a:lnTo>
                    <a:pt x="1282473" y="259959"/>
                  </a:lnTo>
                  <a:lnTo>
                    <a:pt x="1233881" y="289123"/>
                  </a:lnTo>
                  <a:lnTo>
                    <a:pt x="1185649" y="321888"/>
                  </a:lnTo>
                  <a:lnTo>
                    <a:pt x="1162972" y="340971"/>
                  </a:lnTo>
                  <a:lnTo>
                    <a:pt x="1142456" y="358614"/>
                  </a:lnTo>
                  <a:lnTo>
                    <a:pt x="1140656" y="360054"/>
                  </a:lnTo>
                  <a:lnTo>
                    <a:pt x="1144255" y="363654"/>
                  </a:lnTo>
                  <a:lnTo>
                    <a:pt x="1147495" y="367255"/>
                  </a:lnTo>
                  <a:lnTo>
                    <a:pt x="1156133" y="360054"/>
                  </a:lnTo>
                  <a:lnTo>
                    <a:pt x="1168372" y="351413"/>
                  </a:lnTo>
                  <a:lnTo>
                    <a:pt x="1175210" y="346372"/>
                  </a:lnTo>
                  <a:lnTo>
                    <a:pt x="1182049" y="340971"/>
                  </a:lnTo>
                  <a:lnTo>
                    <a:pt x="1194287" y="332330"/>
                  </a:lnTo>
                  <a:lnTo>
                    <a:pt x="1201126" y="325489"/>
                  </a:lnTo>
                  <a:lnTo>
                    <a:pt x="1209765" y="318648"/>
                  </a:lnTo>
                  <a:lnTo>
                    <a:pt x="1216604" y="315047"/>
                  </a:lnTo>
                  <a:lnTo>
                    <a:pt x="1225242" y="311807"/>
                  </a:lnTo>
                  <a:lnTo>
                    <a:pt x="1233881" y="306406"/>
                  </a:lnTo>
                  <a:lnTo>
                    <a:pt x="1261957" y="289123"/>
                  </a:lnTo>
                  <a:lnTo>
                    <a:pt x="1277434" y="280482"/>
                  </a:lnTo>
                  <a:lnTo>
                    <a:pt x="1292911" y="273641"/>
                  </a:lnTo>
                  <a:lnTo>
                    <a:pt x="1306589" y="266800"/>
                  </a:lnTo>
                  <a:lnTo>
                    <a:pt x="1317027" y="258159"/>
                  </a:lnTo>
                  <a:lnTo>
                    <a:pt x="1323866" y="247717"/>
                  </a:lnTo>
                  <a:lnTo>
                    <a:pt x="1330705" y="237276"/>
                  </a:lnTo>
                  <a:lnTo>
                    <a:pt x="1330705" y="226834"/>
                  </a:lnTo>
                  <a:close/>
                  <a:moveTo>
                    <a:pt x="4886439" y="224064"/>
                  </a:moveTo>
                  <a:lnTo>
                    <a:pt x="4805016" y="288147"/>
                  </a:lnTo>
                  <a:lnTo>
                    <a:pt x="4763584" y="319468"/>
                  </a:lnTo>
                  <a:lnTo>
                    <a:pt x="4720351" y="350430"/>
                  </a:lnTo>
                  <a:lnTo>
                    <a:pt x="4669912" y="385351"/>
                  </a:lnTo>
                  <a:lnTo>
                    <a:pt x="4618032" y="418113"/>
                  </a:lnTo>
                  <a:lnTo>
                    <a:pt x="4566152" y="449074"/>
                  </a:lnTo>
                  <a:lnTo>
                    <a:pt x="4515713" y="480396"/>
                  </a:lnTo>
                  <a:lnTo>
                    <a:pt x="4515713" y="487236"/>
                  </a:lnTo>
                  <a:lnTo>
                    <a:pt x="4515713" y="492636"/>
                  </a:lnTo>
                  <a:lnTo>
                    <a:pt x="4567593" y="454474"/>
                  </a:lnTo>
                  <a:lnTo>
                    <a:pt x="4616230" y="421713"/>
                  </a:lnTo>
                  <a:lnTo>
                    <a:pt x="4661265" y="392192"/>
                  </a:lnTo>
                  <a:lnTo>
                    <a:pt x="4704498" y="366270"/>
                  </a:lnTo>
                  <a:lnTo>
                    <a:pt x="4754937" y="339989"/>
                  </a:lnTo>
                  <a:lnTo>
                    <a:pt x="4801773" y="310828"/>
                  </a:lnTo>
                  <a:lnTo>
                    <a:pt x="4848249" y="279507"/>
                  </a:lnTo>
                  <a:lnTo>
                    <a:pt x="4893644" y="246745"/>
                  </a:lnTo>
                  <a:close/>
                  <a:moveTo>
                    <a:pt x="9371201" y="210818"/>
                  </a:moveTo>
                  <a:lnTo>
                    <a:pt x="9333034" y="240346"/>
                  </a:lnTo>
                  <a:lnTo>
                    <a:pt x="9295227" y="273116"/>
                  </a:lnTo>
                  <a:lnTo>
                    <a:pt x="9258861" y="305885"/>
                  </a:lnTo>
                  <a:lnTo>
                    <a:pt x="9222494" y="339015"/>
                  </a:lnTo>
                  <a:lnTo>
                    <a:pt x="9161644" y="401312"/>
                  </a:lnTo>
                  <a:lnTo>
                    <a:pt x="9097912" y="466851"/>
                  </a:lnTo>
                  <a:lnTo>
                    <a:pt x="9132478" y="475494"/>
                  </a:lnTo>
                  <a:lnTo>
                    <a:pt x="9139320" y="463610"/>
                  </a:lnTo>
                  <a:lnTo>
                    <a:pt x="9142920" y="460009"/>
                  </a:lnTo>
                  <a:lnTo>
                    <a:pt x="9142920" y="454968"/>
                  </a:lnTo>
                  <a:lnTo>
                    <a:pt x="9142920" y="448126"/>
                  </a:lnTo>
                  <a:lnTo>
                    <a:pt x="9147961" y="444525"/>
                  </a:lnTo>
                  <a:lnTo>
                    <a:pt x="9154802" y="437683"/>
                  </a:lnTo>
                  <a:lnTo>
                    <a:pt x="9159843" y="429040"/>
                  </a:lnTo>
                  <a:lnTo>
                    <a:pt x="9163444" y="425439"/>
                  </a:lnTo>
                  <a:lnTo>
                    <a:pt x="9172085" y="418597"/>
                  </a:lnTo>
                  <a:lnTo>
                    <a:pt x="9186128" y="413556"/>
                  </a:lnTo>
                  <a:lnTo>
                    <a:pt x="9191169" y="397711"/>
                  </a:lnTo>
                  <a:lnTo>
                    <a:pt x="9198010" y="385828"/>
                  </a:lnTo>
                  <a:lnTo>
                    <a:pt x="9208452" y="375385"/>
                  </a:lnTo>
                  <a:lnTo>
                    <a:pt x="9222494" y="368183"/>
                  </a:lnTo>
                  <a:lnTo>
                    <a:pt x="9229336" y="363142"/>
                  </a:lnTo>
                  <a:lnTo>
                    <a:pt x="9232936" y="358100"/>
                  </a:lnTo>
                  <a:lnTo>
                    <a:pt x="9234737" y="352699"/>
                  </a:lnTo>
                  <a:lnTo>
                    <a:pt x="9236177" y="347657"/>
                  </a:lnTo>
                  <a:lnTo>
                    <a:pt x="9236177" y="337214"/>
                  </a:lnTo>
                  <a:lnTo>
                    <a:pt x="9244818" y="333613"/>
                  </a:lnTo>
                  <a:lnTo>
                    <a:pt x="9263902" y="324971"/>
                  </a:lnTo>
                  <a:lnTo>
                    <a:pt x="9277944" y="316328"/>
                  </a:lnTo>
                  <a:lnTo>
                    <a:pt x="9289827" y="305885"/>
                  </a:lnTo>
                  <a:lnTo>
                    <a:pt x="9298468" y="294002"/>
                  </a:lnTo>
                  <a:lnTo>
                    <a:pt x="9308910" y="278517"/>
                  </a:lnTo>
                  <a:lnTo>
                    <a:pt x="9322592" y="264473"/>
                  </a:lnTo>
                  <a:lnTo>
                    <a:pt x="9338435" y="250789"/>
                  </a:lnTo>
                  <a:lnTo>
                    <a:pt x="9355718" y="238546"/>
                  </a:lnTo>
                  <a:lnTo>
                    <a:pt x="9362559" y="222701"/>
                  </a:lnTo>
                  <a:close/>
                  <a:moveTo>
                    <a:pt x="9492543" y="205416"/>
                  </a:moveTo>
                  <a:lnTo>
                    <a:pt x="9471659" y="224502"/>
                  </a:lnTo>
                  <a:lnTo>
                    <a:pt x="9452575" y="243587"/>
                  </a:lnTo>
                  <a:lnTo>
                    <a:pt x="9418009" y="276717"/>
                  </a:lnTo>
                  <a:lnTo>
                    <a:pt x="9383443" y="311287"/>
                  </a:lnTo>
                  <a:lnTo>
                    <a:pt x="9341676" y="354499"/>
                  </a:lnTo>
                  <a:lnTo>
                    <a:pt x="9338435" y="358100"/>
                  </a:lnTo>
                  <a:lnTo>
                    <a:pt x="9366160" y="337214"/>
                  </a:lnTo>
                  <a:lnTo>
                    <a:pt x="9398926" y="313087"/>
                  </a:lnTo>
                  <a:lnTo>
                    <a:pt x="9412968" y="300844"/>
                  </a:lnTo>
                  <a:lnTo>
                    <a:pt x="9423050" y="287160"/>
                  </a:lnTo>
                  <a:lnTo>
                    <a:pt x="9435292" y="274916"/>
                  </a:lnTo>
                  <a:lnTo>
                    <a:pt x="9443934" y="259432"/>
                  </a:lnTo>
                  <a:lnTo>
                    <a:pt x="9447535" y="255831"/>
                  </a:lnTo>
                  <a:lnTo>
                    <a:pt x="9450775" y="250789"/>
                  </a:lnTo>
                  <a:lnTo>
                    <a:pt x="9457616" y="245388"/>
                  </a:lnTo>
                  <a:lnTo>
                    <a:pt x="9471659" y="231704"/>
                  </a:lnTo>
                  <a:lnTo>
                    <a:pt x="9482101" y="217660"/>
                  </a:lnTo>
                  <a:lnTo>
                    <a:pt x="9485701" y="214059"/>
                  </a:lnTo>
                  <a:lnTo>
                    <a:pt x="9488942" y="209017"/>
                  </a:lnTo>
                  <a:close/>
                  <a:moveTo>
                    <a:pt x="3806027" y="200910"/>
                  </a:moveTo>
                  <a:lnTo>
                    <a:pt x="3778312" y="211352"/>
                  </a:lnTo>
                  <a:lnTo>
                    <a:pt x="3752396" y="218193"/>
                  </a:lnTo>
                  <a:lnTo>
                    <a:pt x="3738358" y="223233"/>
                  </a:lnTo>
                  <a:lnTo>
                    <a:pt x="3724680" y="232235"/>
                  </a:lnTo>
                  <a:lnTo>
                    <a:pt x="3727920" y="237276"/>
                  </a:lnTo>
                  <a:lnTo>
                    <a:pt x="3731519" y="245917"/>
                  </a:lnTo>
                  <a:lnTo>
                    <a:pt x="3733319" y="254558"/>
                  </a:lnTo>
                  <a:lnTo>
                    <a:pt x="3733319" y="263199"/>
                  </a:lnTo>
                  <a:lnTo>
                    <a:pt x="3733319" y="270400"/>
                  </a:lnTo>
                  <a:lnTo>
                    <a:pt x="3729719" y="273641"/>
                  </a:lnTo>
                  <a:lnTo>
                    <a:pt x="3769673" y="256358"/>
                  </a:lnTo>
                  <a:lnTo>
                    <a:pt x="3807827" y="239076"/>
                  </a:lnTo>
                  <a:lnTo>
                    <a:pt x="3806027" y="223233"/>
                  </a:lnTo>
                  <a:lnTo>
                    <a:pt x="3806027" y="214592"/>
                  </a:lnTo>
                  <a:lnTo>
                    <a:pt x="3806027" y="204151"/>
                  </a:lnTo>
                  <a:close/>
                  <a:moveTo>
                    <a:pt x="192209" y="176787"/>
                  </a:moveTo>
                  <a:lnTo>
                    <a:pt x="183570" y="185428"/>
                  </a:lnTo>
                  <a:lnTo>
                    <a:pt x="173132" y="194069"/>
                  </a:lnTo>
                  <a:lnTo>
                    <a:pt x="174931" y="200910"/>
                  </a:lnTo>
                  <a:close/>
                  <a:moveTo>
                    <a:pt x="9406127" y="169046"/>
                  </a:moveTo>
                  <a:lnTo>
                    <a:pt x="9402527" y="174447"/>
                  </a:lnTo>
                  <a:lnTo>
                    <a:pt x="9395685" y="186331"/>
                  </a:lnTo>
                  <a:lnTo>
                    <a:pt x="9388844" y="196774"/>
                  </a:lnTo>
                  <a:lnTo>
                    <a:pt x="9392085" y="194973"/>
                  </a:lnTo>
                  <a:lnTo>
                    <a:pt x="9395685" y="191732"/>
                  </a:lnTo>
                  <a:lnTo>
                    <a:pt x="9400726" y="186331"/>
                  </a:lnTo>
                  <a:lnTo>
                    <a:pt x="9402527" y="179489"/>
                  </a:lnTo>
                  <a:lnTo>
                    <a:pt x="9404327" y="172647"/>
                  </a:lnTo>
                  <a:close/>
                  <a:moveTo>
                    <a:pt x="4687205" y="168622"/>
                  </a:moveTo>
                  <a:lnTo>
                    <a:pt x="4676757" y="172222"/>
                  </a:lnTo>
                  <a:lnTo>
                    <a:pt x="4664868" y="179062"/>
                  </a:lnTo>
                  <a:lnTo>
                    <a:pt x="4654420" y="182662"/>
                  </a:lnTo>
                  <a:lnTo>
                    <a:pt x="4643972" y="187702"/>
                  </a:lnTo>
                  <a:lnTo>
                    <a:pt x="4625237" y="203183"/>
                  </a:lnTo>
                  <a:lnTo>
                    <a:pt x="4607584" y="219024"/>
                  </a:lnTo>
                  <a:lnTo>
                    <a:pt x="4597136" y="227664"/>
                  </a:lnTo>
                  <a:lnTo>
                    <a:pt x="4588489" y="234505"/>
                  </a:lnTo>
                  <a:lnTo>
                    <a:pt x="4578041" y="238105"/>
                  </a:lnTo>
                  <a:lnTo>
                    <a:pt x="4566152" y="241345"/>
                  </a:lnTo>
                  <a:lnTo>
                    <a:pt x="4562549" y="246745"/>
                  </a:lnTo>
                  <a:lnTo>
                    <a:pt x="4557505" y="251785"/>
                  </a:lnTo>
                  <a:lnTo>
                    <a:pt x="4548498" y="258986"/>
                  </a:lnTo>
                  <a:lnTo>
                    <a:pt x="4538410" y="264026"/>
                  </a:lnTo>
                  <a:lnTo>
                    <a:pt x="4527962" y="267626"/>
                  </a:lnTo>
                  <a:lnTo>
                    <a:pt x="4524359" y="274466"/>
                  </a:lnTo>
                  <a:lnTo>
                    <a:pt x="4519316" y="281307"/>
                  </a:lnTo>
                  <a:lnTo>
                    <a:pt x="4508868" y="289947"/>
                  </a:lnTo>
                  <a:lnTo>
                    <a:pt x="4482928" y="305428"/>
                  </a:lnTo>
                  <a:lnTo>
                    <a:pt x="4476082" y="310828"/>
                  </a:lnTo>
                  <a:lnTo>
                    <a:pt x="4472187" y="315758"/>
                  </a:lnTo>
                  <a:lnTo>
                    <a:pt x="4469237" y="317668"/>
                  </a:lnTo>
                  <a:lnTo>
                    <a:pt x="4470678" y="317668"/>
                  </a:lnTo>
                  <a:lnTo>
                    <a:pt x="4472187" y="315758"/>
                  </a:lnTo>
                  <a:lnTo>
                    <a:pt x="4552101" y="264026"/>
                  </a:lnTo>
                  <a:lnTo>
                    <a:pt x="4558946" y="260786"/>
                  </a:lnTo>
                  <a:lnTo>
                    <a:pt x="4612988" y="225864"/>
                  </a:lnTo>
                  <a:lnTo>
                    <a:pt x="4664868" y="193103"/>
                  </a:lnTo>
                  <a:lnTo>
                    <a:pt x="4675316" y="179062"/>
                  </a:lnTo>
                  <a:close/>
                  <a:moveTo>
                    <a:pt x="2558108" y="168145"/>
                  </a:moveTo>
                  <a:lnTo>
                    <a:pt x="2553069" y="185428"/>
                  </a:lnTo>
                  <a:lnTo>
                    <a:pt x="2547670" y="194069"/>
                  </a:lnTo>
                  <a:lnTo>
                    <a:pt x="2570346" y="186868"/>
                  </a:lnTo>
                  <a:lnTo>
                    <a:pt x="2589063" y="176787"/>
                  </a:lnTo>
                  <a:lnTo>
                    <a:pt x="2584023" y="174986"/>
                  </a:lnTo>
                  <a:close/>
                  <a:moveTo>
                    <a:pt x="2770834" y="166345"/>
                  </a:moveTo>
                  <a:lnTo>
                    <a:pt x="2744918" y="178227"/>
                  </a:lnTo>
                  <a:lnTo>
                    <a:pt x="2710363" y="194069"/>
                  </a:lnTo>
                  <a:lnTo>
                    <a:pt x="2677609" y="211352"/>
                  </a:lnTo>
                  <a:lnTo>
                    <a:pt x="2646294" y="226834"/>
                  </a:lnTo>
                  <a:lnTo>
                    <a:pt x="2646294" y="228634"/>
                  </a:lnTo>
                  <a:lnTo>
                    <a:pt x="2648093" y="226834"/>
                  </a:lnTo>
                  <a:lnTo>
                    <a:pt x="2705324" y="200910"/>
                  </a:lnTo>
                  <a:close/>
                  <a:moveTo>
                    <a:pt x="3108459" y="164545"/>
                  </a:moveTo>
                  <a:lnTo>
                    <a:pt x="3092982" y="168145"/>
                  </a:lnTo>
                  <a:lnTo>
                    <a:pt x="3078944" y="171386"/>
                  </a:lnTo>
                  <a:lnTo>
                    <a:pt x="3078944" y="181827"/>
                  </a:lnTo>
                  <a:lnTo>
                    <a:pt x="3091182" y="173186"/>
                  </a:lnTo>
                  <a:close/>
                  <a:moveTo>
                    <a:pt x="8881153" y="160764"/>
                  </a:moveTo>
                  <a:lnTo>
                    <a:pt x="8877913" y="165805"/>
                  </a:lnTo>
                  <a:lnTo>
                    <a:pt x="8876113" y="167606"/>
                  </a:lnTo>
                  <a:lnTo>
                    <a:pt x="8876113" y="170846"/>
                  </a:lnTo>
                  <a:lnTo>
                    <a:pt x="8876113" y="172647"/>
                  </a:lnTo>
                  <a:lnTo>
                    <a:pt x="8874312" y="176248"/>
                  </a:lnTo>
                  <a:lnTo>
                    <a:pt x="8867471" y="183090"/>
                  </a:lnTo>
                  <a:lnTo>
                    <a:pt x="8867471" y="184890"/>
                  </a:lnTo>
                  <a:lnTo>
                    <a:pt x="8862430" y="188131"/>
                  </a:lnTo>
                  <a:lnTo>
                    <a:pt x="8855229" y="189932"/>
                  </a:lnTo>
                  <a:lnTo>
                    <a:pt x="8853789" y="196774"/>
                  </a:lnTo>
                  <a:lnTo>
                    <a:pt x="8850188" y="203616"/>
                  </a:lnTo>
                  <a:lnTo>
                    <a:pt x="8845147" y="209017"/>
                  </a:lnTo>
                  <a:lnTo>
                    <a:pt x="8837946" y="212618"/>
                  </a:lnTo>
                  <a:lnTo>
                    <a:pt x="8834705" y="214059"/>
                  </a:lnTo>
                  <a:lnTo>
                    <a:pt x="8832905" y="217660"/>
                  </a:lnTo>
                  <a:lnTo>
                    <a:pt x="8831105" y="222701"/>
                  </a:lnTo>
                  <a:lnTo>
                    <a:pt x="8831105" y="226302"/>
                  </a:lnTo>
                  <a:lnTo>
                    <a:pt x="8827864" y="229903"/>
                  </a:lnTo>
                  <a:lnTo>
                    <a:pt x="8819223" y="233144"/>
                  </a:lnTo>
                  <a:lnTo>
                    <a:pt x="8810221" y="236745"/>
                  </a:lnTo>
                  <a:lnTo>
                    <a:pt x="8805180" y="241787"/>
                  </a:lnTo>
                  <a:lnTo>
                    <a:pt x="8801579" y="248989"/>
                  </a:lnTo>
                  <a:lnTo>
                    <a:pt x="8796539" y="255831"/>
                  </a:lnTo>
                  <a:lnTo>
                    <a:pt x="8789697" y="262673"/>
                  </a:lnTo>
                  <a:lnTo>
                    <a:pt x="8780696" y="269875"/>
                  </a:lnTo>
                  <a:lnTo>
                    <a:pt x="8773854" y="274916"/>
                  </a:lnTo>
                  <a:lnTo>
                    <a:pt x="8770614" y="281758"/>
                  </a:lnTo>
                  <a:lnTo>
                    <a:pt x="8765213" y="288600"/>
                  </a:lnTo>
                  <a:lnTo>
                    <a:pt x="8803380" y="259432"/>
                  </a:lnTo>
                  <a:lnTo>
                    <a:pt x="8837946" y="226302"/>
                  </a:lnTo>
                  <a:lnTo>
                    <a:pt x="8898437" y="164004"/>
                  </a:lnTo>
                  <a:close/>
                  <a:moveTo>
                    <a:pt x="110862" y="157704"/>
                  </a:moveTo>
                  <a:lnTo>
                    <a:pt x="109062" y="166345"/>
                  </a:lnTo>
                  <a:lnTo>
                    <a:pt x="117701" y="157704"/>
                  </a:lnTo>
                  <a:close/>
                  <a:moveTo>
                    <a:pt x="299471" y="155903"/>
                  </a:moveTo>
                  <a:lnTo>
                    <a:pt x="264917" y="194069"/>
                  </a:lnTo>
                  <a:lnTo>
                    <a:pt x="237201" y="230435"/>
                  </a:lnTo>
                  <a:lnTo>
                    <a:pt x="231802" y="237276"/>
                  </a:lnTo>
                  <a:lnTo>
                    <a:pt x="252679" y="218193"/>
                  </a:lnTo>
                  <a:lnTo>
                    <a:pt x="273555" y="199110"/>
                  </a:lnTo>
                  <a:lnTo>
                    <a:pt x="290833" y="178227"/>
                  </a:lnTo>
                  <a:lnTo>
                    <a:pt x="308110" y="155903"/>
                  </a:lnTo>
                  <a:close/>
                  <a:moveTo>
                    <a:pt x="9430251" y="155362"/>
                  </a:moveTo>
                  <a:lnTo>
                    <a:pt x="9421610" y="157163"/>
                  </a:lnTo>
                  <a:lnTo>
                    <a:pt x="9412968" y="160764"/>
                  </a:lnTo>
                  <a:lnTo>
                    <a:pt x="9419810" y="160764"/>
                  </a:lnTo>
                  <a:lnTo>
                    <a:pt x="9423050" y="158963"/>
                  </a:lnTo>
                  <a:close/>
                  <a:moveTo>
                    <a:pt x="3484239" y="154103"/>
                  </a:moveTo>
                  <a:lnTo>
                    <a:pt x="3432047" y="171386"/>
                  </a:lnTo>
                  <a:lnTo>
                    <a:pt x="3399292" y="185428"/>
                  </a:lnTo>
                  <a:lnTo>
                    <a:pt x="3364738" y="200910"/>
                  </a:lnTo>
                  <a:lnTo>
                    <a:pt x="3345661" y="209551"/>
                  </a:lnTo>
                  <a:lnTo>
                    <a:pt x="3326584" y="216392"/>
                  </a:lnTo>
                  <a:lnTo>
                    <a:pt x="3290230" y="228634"/>
                  </a:lnTo>
                  <a:lnTo>
                    <a:pt x="3243438" y="254558"/>
                  </a:lnTo>
                  <a:lnTo>
                    <a:pt x="3193406" y="277241"/>
                  </a:lnTo>
                  <a:lnTo>
                    <a:pt x="3179368" y="284083"/>
                  </a:lnTo>
                  <a:lnTo>
                    <a:pt x="3179368" y="299565"/>
                  </a:lnTo>
                  <a:lnTo>
                    <a:pt x="3181168" y="299565"/>
                  </a:lnTo>
                  <a:lnTo>
                    <a:pt x="3182967" y="299565"/>
                  </a:lnTo>
                  <a:lnTo>
                    <a:pt x="3188007" y="294524"/>
                  </a:lnTo>
                  <a:lnTo>
                    <a:pt x="3193406" y="289123"/>
                  </a:lnTo>
                  <a:lnTo>
                    <a:pt x="3203844" y="282282"/>
                  </a:lnTo>
                  <a:lnTo>
                    <a:pt x="3219322" y="277241"/>
                  </a:lnTo>
                  <a:lnTo>
                    <a:pt x="3227960" y="273641"/>
                  </a:lnTo>
                  <a:lnTo>
                    <a:pt x="3238399" y="271841"/>
                  </a:lnTo>
                  <a:lnTo>
                    <a:pt x="3248837" y="270400"/>
                  </a:lnTo>
                  <a:lnTo>
                    <a:pt x="3248837" y="263199"/>
                  </a:lnTo>
                  <a:lnTo>
                    <a:pt x="3248837" y="252758"/>
                  </a:lnTo>
                  <a:lnTo>
                    <a:pt x="3258915" y="249517"/>
                  </a:lnTo>
                  <a:lnTo>
                    <a:pt x="3295269" y="237276"/>
                  </a:lnTo>
                  <a:lnTo>
                    <a:pt x="3340262" y="221793"/>
                  </a:lnTo>
                  <a:lnTo>
                    <a:pt x="3357899" y="214592"/>
                  </a:lnTo>
                  <a:lnTo>
                    <a:pt x="3392454" y="204151"/>
                  </a:lnTo>
                  <a:lnTo>
                    <a:pt x="3421609" y="195509"/>
                  </a:lnTo>
                  <a:lnTo>
                    <a:pt x="3449324" y="186868"/>
                  </a:lnTo>
                  <a:lnTo>
                    <a:pt x="3456163" y="176787"/>
                  </a:lnTo>
                  <a:lnTo>
                    <a:pt x="3465162" y="168145"/>
                  </a:lnTo>
                  <a:lnTo>
                    <a:pt x="3473800" y="161304"/>
                  </a:lnTo>
                  <a:close/>
                  <a:moveTo>
                    <a:pt x="9024819" y="148520"/>
                  </a:moveTo>
                  <a:lnTo>
                    <a:pt x="8980171" y="188131"/>
                  </a:lnTo>
                  <a:lnTo>
                    <a:pt x="8936603" y="228103"/>
                  </a:lnTo>
                  <a:lnTo>
                    <a:pt x="8895196" y="269875"/>
                  </a:lnTo>
                  <a:lnTo>
                    <a:pt x="8855229" y="311287"/>
                  </a:lnTo>
                  <a:lnTo>
                    <a:pt x="8834705" y="331813"/>
                  </a:lnTo>
                  <a:lnTo>
                    <a:pt x="8843347" y="328572"/>
                  </a:lnTo>
                  <a:lnTo>
                    <a:pt x="8846587" y="326771"/>
                  </a:lnTo>
                  <a:lnTo>
                    <a:pt x="8860630" y="313087"/>
                  </a:lnTo>
                  <a:lnTo>
                    <a:pt x="8865671" y="309486"/>
                  </a:lnTo>
                  <a:lnTo>
                    <a:pt x="8872512" y="307686"/>
                  </a:lnTo>
                  <a:lnTo>
                    <a:pt x="8877913" y="307686"/>
                  </a:lnTo>
                  <a:lnTo>
                    <a:pt x="8882954" y="309486"/>
                  </a:lnTo>
                  <a:lnTo>
                    <a:pt x="8900237" y="279958"/>
                  </a:lnTo>
                  <a:lnTo>
                    <a:pt x="8919320" y="254030"/>
                  </a:lnTo>
                  <a:lnTo>
                    <a:pt x="8940204" y="231704"/>
                  </a:lnTo>
                  <a:lnTo>
                    <a:pt x="8964328" y="209017"/>
                  </a:lnTo>
                  <a:lnTo>
                    <a:pt x="8980171" y="194973"/>
                  </a:lnTo>
                  <a:lnTo>
                    <a:pt x="8995654" y="181289"/>
                  </a:lnTo>
                  <a:lnTo>
                    <a:pt x="9011137" y="165805"/>
                  </a:lnTo>
                  <a:close/>
                  <a:moveTo>
                    <a:pt x="3658811" y="142221"/>
                  </a:moveTo>
                  <a:lnTo>
                    <a:pt x="3660610" y="157704"/>
                  </a:lnTo>
                  <a:lnTo>
                    <a:pt x="3676088" y="154103"/>
                  </a:lnTo>
                  <a:lnTo>
                    <a:pt x="3693365" y="150863"/>
                  </a:lnTo>
                  <a:lnTo>
                    <a:pt x="3696964" y="145462"/>
                  </a:lnTo>
                  <a:lnTo>
                    <a:pt x="3690126" y="145462"/>
                  </a:lnTo>
                  <a:close/>
                  <a:moveTo>
                    <a:pt x="1151094" y="142221"/>
                  </a:moveTo>
                  <a:lnTo>
                    <a:pt x="1074786" y="186868"/>
                  </a:lnTo>
                  <a:lnTo>
                    <a:pt x="1000279" y="235475"/>
                  </a:lnTo>
                  <a:lnTo>
                    <a:pt x="927570" y="287683"/>
                  </a:lnTo>
                  <a:lnTo>
                    <a:pt x="853422" y="344572"/>
                  </a:lnTo>
                  <a:lnTo>
                    <a:pt x="849823" y="348172"/>
                  </a:lnTo>
                  <a:lnTo>
                    <a:pt x="855222" y="348172"/>
                  </a:lnTo>
                  <a:lnTo>
                    <a:pt x="863860" y="348172"/>
                  </a:lnTo>
                  <a:lnTo>
                    <a:pt x="870699" y="346372"/>
                  </a:lnTo>
                  <a:lnTo>
                    <a:pt x="875739" y="344572"/>
                  </a:lnTo>
                  <a:lnTo>
                    <a:pt x="880778" y="342771"/>
                  </a:lnTo>
                  <a:lnTo>
                    <a:pt x="893016" y="340971"/>
                  </a:lnTo>
                  <a:lnTo>
                    <a:pt x="898055" y="329089"/>
                  </a:lnTo>
                  <a:lnTo>
                    <a:pt x="906694" y="320448"/>
                  </a:lnTo>
                  <a:lnTo>
                    <a:pt x="917132" y="311807"/>
                  </a:lnTo>
                  <a:lnTo>
                    <a:pt x="927570" y="304966"/>
                  </a:lnTo>
                  <a:lnTo>
                    <a:pt x="941608" y="299565"/>
                  </a:lnTo>
                  <a:lnTo>
                    <a:pt x="957085" y="292724"/>
                  </a:lnTo>
                  <a:lnTo>
                    <a:pt x="972563" y="287683"/>
                  </a:lnTo>
                  <a:lnTo>
                    <a:pt x="976162" y="279042"/>
                  </a:lnTo>
                  <a:lnTo>
                    <a:pt x="981561" y="270400"/>
                  </a:lnTo>
                  <a:lnTo>
                    <a:pt x="988400" y="263199"/>
                  </a:lnTo>
                  <a:lnTo>
                    <a:pt x="995239" y="259959"/>
                  </a:lnTo>
                  <a:lnTo>
                    <a:pt x="1000279" y="258159"/>
                  </a:lnTo>
                  <a:lnTo>
                    <a:pt x="1005678" y="258159"/>
                  </a:lnTo>
                  <a:lnTo>
                    <a:pt x="1007477" y="258159"/>
                  </a:lnTo>
                  <a:lnTo>
                    <a:pt x="1012516" y="252758"/>
                  </a:lnTo>
                  <a:lnTo>
                    <a:pt x="1017556" y="249517"/>
                  </a:lnTo>
                  <a:lnTo>
                    <a:pt x="1074786" y="213152"/>
                  </a:lnTo>
                  <a:lnTo>
                    <a:pt x="1100702" y="194069"/>
                  </a:lnTo>
                  <a:lnTo>
                    <a:pt x="1125178" y="174986"/>
                  </a:lnTo>
                  <a:lnTo>
                    <a:pt x="1149294" y="157704"/>
                  </a:lnTo>
                  <a:lnTo>
                    <a:pt x="1175210" y="142221"/>
                  </a:lnTo>
                  <a:close/>
                  <a:moveTo>
                    <a:pt x="693968" y="142221"/>
                  </a:moveTo>
                  <a:lnTo>
                    <a:pt x="451727" y="318648"/>
                  </a:lnTo>
                  <a:lnTo>
                    <a:pt x="396296" y="360054"/>
                  </a:lnTo>
                  <a:lnTo>
                    <a:pt x="345904" y="401820"/>
                  </a:lnTo>
                  <a:lnTo>
                    <a:pt x="295872" y="443226"/>
                  </a:lnTo>
                  <a:lnTo>
                    <a:pt x="249080" y="483192"/>
                  </a:lnTo>
                  <a:lnTo>
                    <a:pt x="275355" y="481392"/>
                  </a:lnTo>
                  <a:lnTo>
                    <a:pt x="289033" y="479592"/>
                  </a:lnTo>
                  <a:lnTo>
                    <a:pt x="306310" y="475991"/>
                  </a:lnTo>
                  <a:lnTo>
                    <a:pt x="316749" y="458709"/>
                  </a:lnTo>
                  <a:lnTo>
                    <a:pt x="330426" y="443226"/>
                  </a:lnTo>
                  <a:lnTo>
                    <a:pt x="347704" y="427744"/>
                  </a:lnTo>
                  <a:lnTo>
                    <a:pt x="368580" y="412262"/>
                  </a:lnTo>
                  <a:lnTo>
                    <a:pt x="385857" y="401820"/>
                  </a:lnTo>
                  <a:lnTo>
                    <a:pt x="401695" y="388138"/>
                  </a:lnTo>
                  <a:lnTo>
                    <a:pt x="415373" y="372296"/>
                  </a:lnTo>
                  <a:lnTo>
                    <a:pt x="429410" y="355013"/>
                  </a:lnTo>
                  <a:lnTo>
                    <a:pt x="432650" y="351413"/>
                  </a:lnTo>
                  <a:lnTo>
                    <a:pt x="436249" y="349612"/>
                  </a:lnTo>
                  <a:lnTo>
                    <a:pt x="467204" y="334130"/>
                  </a:lnTo>
                  <a:lnTo>
                    <a:pt x="494920" y="316847"/>
                  </a:lnTo>
                  <a:lnTo>
                    <a:pt x="520836" y="297765"/>
                  </a:lnTo>
                  <a:lnTo>
                    <a:pt x="541712" y="277241"/>
                  </a:lnTo>
                  <a:lnTo>
                    <a:pt x="566188" y="256358"/>
                  </a:lnTo>
                  <a:lnTo>
                    <a:pt x="590305" y="237276"/>
                  </a:lnTo>
                  <a:lnTo>
                    <a:pt x="617660" y="223233"/>
                  </a:lnTo>
                  <a:lnTo>
                    <a:pt x="645376" y="213152"/>
                  </a:lnTo>
                  <a:lnTo>
                    <a:pt x="652574" y="200910"/>
                  </a:lnTo>
                  <a:lnTo>
                    <a:pt x="668052" y="181827"/>
                  </a:lnTo>
                  <a:lnTo>
                    <a:pt x="674891" y="174986"/>
                  </a:lnTo>
                  <a:lnTo>
                    <a:pt x="682090" y="168145"/>
                  </a:lnTo>
                  <a:lnTo>
                    <a:pt x="690728" y="164545"/>
                  </a:lnTo>
                  <a:lnTo>
                    <a:pt x="699367" y="162744"/>
                  </a:lnTo>
                  <a:lnTo>
                    <a:pt x="706206" y="161304"/>
                  </a:lnTo>
                  <a:lnTo>
                    <a:pt x="709805" y="152663"/>
                  </a:lnTo>
                  <a:lnTo>
                    <a:pt x="714844" y="147262"/>
                  </a:lnTo>
                  <a:close/>
                  <a:moveTo>
                    <a:pt x="422212" y="142221"/>
                  </a:moveTo>
                  <a:lnTo>
                    <a:pt x="387657" y="180027"/>
                  </a:lnTo>
                  <a:lnTo>
                    <a:pt x="351303" y="216392"/>
                  </a:lnTo>
                  <a:lnTo>
                    <a:pt x="314949" y="252758"/>
                  </a:lnTo>
                  <a:lnTo>
                    <a:pt x="276795" y="287683"/>
                  </a:lnTo>
                  <a:lnTo>
                    <a:pt x="200847" y="355013"/>
                  </a:lnTo>
                  <a:lnTo>
                    <a:pt x="128139" y="417302"/>
                  </a:lnTo>
                  <a:lnTo>
                    <a:pt x="128139" y="420903"/>
                  </a:lnTo>
                  <a:lnTo>
                    <a:pt x="128139" y="431344"/>
                  </a:lnTo>
                  <a:lnTo>
                    <a:pt x="141817" y="419103"/>
                  </a:lnTo>
                  <a:lnTo>
                    <a:pt x="159454" y="408661"/>
                  </a:lnTo>
                  <a:lnTo>
                    <a:pt x="183570" y="396779"/>
                  </a:lnTo>
                  <a:lnTo>
                    <a:pt x="205886" y="386338"/>
                  </a:lnTo>
                  <a:lnTo>
                    <a:pt x="204087" y="380937"/>
                  </a:lnTo>
                  <a:lnTo>
                    <a:pt x="204087" y="375896"/>
                  </a:lnTo>
                  <a:lnTo>
                    <a:pt x="207686" y="365455"/>
                  </a:lnTo>
                  <a:lnTo>
                    <a:pt x="209486" y="358614"/>
                  </a:lnTo>
                  <a:lnTo>
                    <a:pt x="212725" y="351413"/>
                  </a:lnTo>
                  <a:lnTo>
                    <a:pt x="219564" y="349612"/>
                  </a:lnTo>
                  <a:lnTo>
                    <a:pt x="235402" y="342771"/>
                  </a:lnTo>
                  <a:lnTo>
                    <a:pt x="249080" y="334130"/>
                  </a:lnTo>
                  <a:lnTo>
                    <a:pt x="261318" y="323688"/>
                  </a:lnTo>
                  <a:lnTo>
                    <a:pt x="273555" y="310006"/>
                  </a:lnTo>
                  <a:lnTo>
                    <a:pt x="287233" y="290924"/>
                  </a:lnTo>
                  <a:lnTo>
                    <a:pt x="303071" y="275441"/>
                  </a:lnTo>
                  <a:lnTo>
                    <a:pt x="320348" y="263199"/>
                  </a:lnTo>
                  <a:lnTo>
                    <a:pt x="340865" y="251318"/>
                  </a:lnTo>
                  <a:lnTo>
                    <a:pt x="361741" y="225034"/>
                  </a:lnTo>
                  <a:lnTo>
                    <a:pt x="398096" y="188668"/>
                  </a:lnTo>
                  <a:lnTo>
                    <a:pt x="417172" y="168145"/>
                  </a:lnTo>
                  <a:lnTo>
                    <a:pt x="443088" y="142221"/>
                  </a:lnTo>
                  <a:close/>
                  <a:moveTo>
                    <a:pt x="573027" y="140421"/>
                  </a:moveTo>
                  <a:lnTo>
                    <a:pt x="562589" y="142221"/>
                  </a:lnTo>
                  <a:lnTo>
                    <a:pt x="553950" y="145462"/>
                  </a:lnTo>
                  <a:lnTo>
                    <a:pt x="547111" y="149062"/>
                  </a:lnTo>
                  <a:lnTo>
                    <a:pt x="541712" y="154103"/>
                  </a:lnTo>
                  <a:lnTo>
                    <a:pt x="524435" y="176787"/>
                  </a:lnTo>
                  <a:lnTo>
                    <a:pt x="505358" y="194069"/>
                  </a:lnTo>
                  <a:lnTo>
                    <a:pt x="517596" y="188668"/>
                  </a:lnTo>
                  <a:lnTo>
                    <a:pt x="529474" y="181827"/>
                  </a:lnTo>
                  <a:lnTo>
                    <a:pt x="538113" y="176787"/>
                  </a:lnTo>
                  <a:lnTo>
                    <a:pt x="547111" y="169585"/>
                  </a:lnTo>
                  <a:lnTo>
                    <a:pt x="567628" y="145462"/>
                  </a:lnTo>
                  <a:close/>
                  <a:moveTo>
                    <a:pt x="9549793" y="139878"/>
                  </a:moveTo>
                  <a:lnTo>
                    <a:pt x="9513426" y="181289"/>
                  </a:lnTo>
                  <a:lnTo>
                    <a:pt x="9523868" y="179489"/>
                  </a:lnTo>
                  <a:lnTo>
                    <a:pt x="9530709" y="169046"/>
                  </a:lnTo>
                  <a:lnTo>
                    <a:pt x="9537551" y="158963"/>
                  </a:lnTo>
                  <a:lnTo>
                    <a:pt x="9544392" y="148520"/>
                  </a:lnTo>
                  <a:close/>
                  <a:moveTo>
                    <a:pt x="9135719" y="139878"/>
                  </a:moveTo>
                  <a:lnTo>
                    <a:pt x="9113395" y="164004"/>
                  </a:lnTo>
                  <a:lnTo>
                    <a:pt x="9090711" y="188131"/>
                  </a:lnTo>
                  <a:lnTo>
                    <a:pt x="9051104" y="228103"/>
                  </a:lnTo>
                  <a:lnTo>
                    <a:pt x="9011137" y="271315"/>
                  </a:lnTo>
                  <a:lnTo>
                    <a:pt x="8926162" y="369983"/>
                  </a:lnTo>
                  <a:lnTo>
                    <a:pt x="8853789" y="453167"/>
                  </a:lnTo>
                  <a:lnTo>
                    <a:pt x="8876113" y="442724"/>
                  </a:lnTo>
                  <a:lnTo>
                    <a:pt x="8895196" y="427240"/>
                  </a:lnTo>
                  <a:lnTo>
                    <a:pt x="8910679" y="411755"/>
                  </a:lnTo>
                  <a:lnTo>
                    <a:pt x="8924721" y="392670"/>
                  </a:lnTo>
                  <a:lnTo>
                    <a:pt x="8943805" y="369983"/>
                  </a:lnTo>
                  <a:lnTo>
                    <a:pt x="8962888" y="352699"/>
                  </a:lnTo>
                  <a:lnTo>
                    <a:pt x="8983412" y="337214"/>
                  </a:lnTo>
                  <a:lnTo>
                    <a:pt x="9007536" y="326771"/>
                  </a:lnTo>
                  <a:lnTo>
                    <a:pt x="9014737" y="313087"/>
                  </a:lnTo>
                  <a:lnTo>
                    <a:pt x="9023379" y="300844"/>
                  </a:lnTo>
                  <a:lnTo>
                    <a:pt x="9032021" y="290401"/>
                  </a:lnTo>
                  <a:lnTo>
                    <a:pt x="9043903" y="279958"/>
                  </a:lnTo>
                  <a:lnTo>
                    <a:pt x="9059745" y="268074"/>
                  </a:lnTo>
                  <a:lnTo>
                    <a:pt x="9077029" y="250789"/>
                  </a:lnTo>
                  <a:lnTo>
                    <a:pt x="9083870" y="243587"/>
                  </a:lnTo>
                  <a:lnTo>
                    <a:pt x="9089271" y="233144"/>
                  </a:lnTo>
                  <a:lnTo>
                    <a:pt x="9101153" y="212618"/>
                  </a:lnTo>
                  <a:lnTo>
                    <a:pt x="9104753" y="202175"/>
                  </a:lnTo>
                  <a:lnTo>
                    <a:pt x="9113395" y="191732"/>
                  </a:lnTo>
                  <a:lnTo>
                    <a:pt x="9123837" y="183090"/>
                  </a:lnTo>
                  <a:lnTo>
                    <a:pt x="9135719" y="174447"/>
                  </a:lnTo>
                  <a:lnTo>
                    <a:pt x="9134279" y="157163"/>
                  </a:lnTo>
                  <a:close/>
                  <a:moveTo>
                    <a:pt x="9650251" y="125834"/>
                  </a:moveTo>
                  <a:lnTo>
                    <a:pt x="9650251" y="129435"/>
                  </a:lnTo>
                  <a:lnTo>
                    <a:pt x="9651691" y="125834"/>
                  </a:lnTo>
                  <a:close/>
                  <a:moveTo>
                    <a:pt x="9329794" y="89463"/>
                  </a:moveTo>
                  <a:lnTo>
                    <a:pt x="9279385" y="139878"/>
                  </a:lnTo>
                  <a:lnTo>
                    <a:pt x="9222494" y="198574"/>
                  </a:lnTo>
                  <a:lnTo>
                    <a:pt x="9135719" y="285359"/>
                  </a:lnTo>
                  <a:lnTo>
                    <a:pt x="9090711" y="331813"/>
                  </a:lnTo>
                  <a:lnTo>
                    <a:pt x="9047503" y="378626"/>
                  </a:lnTo>
                  <a:lnTo>
                    <a:pt x="9035261" y="390869"/>
                  </a:lnTo>
                  <a:lnTo>
                    <a:pt x="9017978" y="404914"/>
                  </a:lnTo>
                  <a:lnTo>
                    <a:pt x="8983412" y="439483"/>
                  </a:lnTo>
                  <a:lnTo>
                    <a:pt x="8967929" y="458209"/>
                  </a:lnTo>
                  <a:lnTo>
                    <a:pt x="8954247" y="472253"/>
                  </a:lnTo>
                  <a:lnTo>
                    <a:pt x="8942004" y="489538"/>
                  </a:lnTo>
                  <a:lnTo>
                    <a:pt x="8938404" y="496380"/>
                  </a:lnTo>
                  <a:lnTo>
                    <a:pt x="8936603" y="505022"/>
                  </a:lnTo>
                  <a:lnTo>
                    <a:pt x="8938404" y="515465"/>
                  </a:lnTo>
                  <a:lnTo>
                    <a:pt x="8940204" y="519066"/>
                  </a:lnTo>
                  <a:lnTo>
                    <a:pt x="8962888" y="498180"/>
                  </a:lnTo>
                  <a:lnTo>
                    <a:pt x="8980171" y="485937"/>
                  </a:lnTo>
                  <a:lnTo>
                    <a:pt x="8992053" y="475494"/>
                  </a:lnTo>
                  <a:lnTo>
                    <a:pt x="9000695" y="461810"/>
                  </a:lnTo>
                  <a:lnTo>
                    <a:pt x="9011137" y="448126"/>
                  </a:lnTo>
                  <a:lnTo>
                    <a:pt x="9017978" y="432281"/>
                  </a:lnTo>
                  <a:lnTo>
                    <a:pt x="9021579" y="425439"/>
                  </a:lnTo>
                  <a:lnTo>
                    <a:pt x="9030220" y="425439"/>
                  </a:lnTo>
                  <a:lnTo>
                    <a:pt x="9033461" y="422198"/>
                  </a:lnTo>
                  <a:lnTo>
                    <a:pt x="9040662" y="422198"/>
                  </a:lnTo>
                  <a:lnTo>
                    <a:pt x="9045703" y="408154"/>
                  </a:lnTo>
                  <a:lnTo>
                    <a:pt x="9054345" y="396271"/>
                  </a:lnTo>
                  <a:lnTo>
                    <a:pt x="9062986" y="385828"/>
                  </a:lnTo>
                  <a:lnTo>
                    <a:pt x="9075228" y="378626"/>
                  </a:lnTo>
                  <a:lnTo>
                    <a:pt x="9085670" y="371784"/>
                  </a:lnTo>
                  <a:lnTo>
                    <a:pt x="9090711" y="363142"/>
                  </a:lnTo>
                  <a:lnTo>
                    <a:pt x="9089271" y="359541"/>
                  </a:lnTo>
                  <a:lnTo>
                    <a:pt x="9089271" y="356300"/>
                  </a:lnTo>
                  <a:lnTo>
                    <a:pt x="9089271" y="350898"/>
                  </a:lnTo>
                  <a:lnTo>
                    <a:pt x="9092511" y="347657"/>
                  </a:lnTo>
                  <a:lnTo>
                    <a:pt x="9097912" y="340455"/>
                  </a:lnTo>
                  <a:lnTo>
                    <a:pt x="9101153" y="339015"/>
                  </a:lnTo>
                  <a:lnTo>
                    <a:pt x="9113395" y="331813"/>
                  </a:lnTo>
                  <a:lnTo>
                    <a:pt x="9125637" y="324971"/>
                  </a:lnTo>
                  <a:lnTo>
                    <a:pt x="9128878" y="321370"/>
                  </a:lnTo>
                  <a:lnTo>
                    <a:pt x="9132478" y="314528"/>
                  </a:lnTo>
                  <a:lnTo>
                    <a:pt x="9135719" y="299043"/>
                  </a:lnTo>
                  <a:lnTo>
                    <a:pt x="9137519" y="292201"/>
                  </a:lnTo>
                  <a:lnTo>
                    <a:pt x="9144361" y="290401"/>
                  </a:lnTo>
                  <a:lnTo>
                    <a:pt x="9158403" y="285359"/>
                  </a:lnTo>
                  <a:lnTo>
                    <a:pt x="9165244" y="281758"/>
                  </a:lnTo>
                  <a:lnTo>
                    <a:pt x="9168485" y="278517"/>
                  </a:lnTo>
                  <a:lnTo>
                    <a:pt x="9184328" y="255831"/>
                  </a:lnTo>
                  <a:lnTo>
                    <a:pt x="9186128" y="252230"/>
                  </a:lnTo>
                  <a:lnTo>
                    <a:pt x="9196210" y="238546"/>
                  </a:lnTo>
                  <a:lnTo>
                    <a:pt x="9208452" y="222701"/>
                  </a:lnTo>
                  <a:lnTo>
                    <a:pt x="9215653" y="215859"/>
                  </a:lnTo>
                  <a:lnTo>
                    <a:pt x="9224295" y="210818"/>
                  </a:lnTo>
                  <a:lnTo>
                    <a:pt x="9231136" y="207217"/>
                  </a:lnTo>
                  <a:lnTo>
                    <a:pt x="9239777" y="203616"/>
                  </a:lnTo>
                  <a:lnTo>
                    <a:pt x="9263902" y="170846"/>
                  </a:lnTo>
                  <a:lnTo>
                    <a:pt x="9295227" y="133036"/>
                  </a:lnTo>
                  <a:close/>
                  <a:moveTo>
                    <a:pt x="9231136" y="44450"/>
                  </a:moveTo>
                  <a:lnTo>
                    <a:pt x="9265702" y="44450"/>
                  </a:lnTo>
                  <a:lnTo>
                    <a:pt x="9302069" y="44450"/>
                  </a:lnTo>
                  <a:lnTo>
                    <a:pt x="9336635" y="46251"/>
                  </a:lnTo>
                  <a:lnTo>
                    <a:pt x="9373001" y="49852"/>
                  </a:lnTo>
                  <a:lnTo>
                    <a:pt x="9409368" y="53093"/>
                  </a:lnTo>
                  <a:lnTo>
                    <a:pt x="9431692" y="54893"/>
                  </a:lnTo>
                  <a:lnTo>
                    <a:pt x="9454376" y="56694"/>
                  </a:lnTo>
                  <a:lnTo>
                    <a:pt x="9475259" y="54893"/>
                  </a:lnTo>
                  <a:lnTo>
                    <a:pt x="9497583" y="53093"/>
                  </a:lnTo>
                  <a:lnTo>
                    <a:pt x="9518467" y="51292"/>
                  </a:lnTo>
                  <a:lnTo>
                    <a:pt x="9542591" y="49852"/>
                  </a:lnTo>
                  <a:lnTo>
                    <a:pt x="9585799" y="46251"/>
                  </a:lnTo>
                  <a:lnTo>
                    <a:pt x="9631167" y="46251"/>
                  </a:lnTo>
                  <a:lnTo>
                    <a:pt x="9651691" y="46251"/>
                  </a:lnTo>
                  <a:lnTo>
                    <a:pt x="9674375" y="49852"/>
                  </a:lnTo>
                  <a:lnTo>
                    <a:pt x="9693458" y="53093"/>
                  </a:lnTo>
                  <a:lnTo>
                    <a:pt x="9712182" y="58134"/>
                  </a:lnTo>
                  <a:lnTo>
                    <a:pt x="9731265" y="65336"/>
                  </a:lnTo>
                  <a:lnTo>
                    <a:pt x="9753949" y="73979"/>
                  </a:lnTo>
                  <a:lnTo>
                    <a:pt x="9764391" y="77220"/>
                  </a:lnTo>
                  <a:lnTo>
                    <a:pt x="9764391" y="87663"/>
                  </a:lnTo>
                  <a:lnTo>
                    <a:pt x="9762591" y="98106"/>
                  </a:lnTo>
                  <a:lnTo>
                    <a:pt x="9760791" y="108549"/>
                  </a:lnTo>
                  <a:lnTo>
                    <a:pt x="9753949" y="124393"/>
                  </a:lnTo>
                  <a:lnTo>
                    <a:pt x="9748548" y="134836"/>
                  </a:lnTo>
                  <a:lnTo>
                    <a:pt x="9758990" y="141678"/>
                  </a:lnTo>
                  <a:lnTo>
                    <a:pt x="9762591" y="144919"/>
                  </a:lnTo>
                  <a:lnTo>
                    <a:pt x="9764391" y="153562"/>
                  </a:lnTo>
                  <a:lnTo>
                    <a:pt x="9766191" y="160764"/>
                  </a:lnTo>
                  <a:lnTo>
                    <a:pt x="9769432" y="169046"/>
                  </a:lnTo>
                  <a:lnTo>
                    <a:pt x="9771232" y="176248"/>
                  </a:lnTo>
                  <a:lnTo>
                    <a:pt x="9773033" y="179489"/>
                  </a:lnTo>
                  <a:lnTo>
                    <a:pt x="9774833" y="183090"/>
                  </a:lnTo>
                  <a:lnTo>
                    <a:pt x="9778073" y="188131"/>
                  </a:lnTo>
                  <a:lnTo>
                    <a:pt x="9781674" y="189932"/>
                  </a:lnTo>
                  <a:lnTo>
                    <a:pt x="9793916" y="191732"/>
                  </a:lnTo>
                  <a:lnTo>
                    <a:pt x="9809399" y="191732"/>
                  </a:lnTo>
                  <a:lnTo>
                    <a:pt x="9809399" y="205416"/>
                  </a:lnTo>
                  <a:lnTo>
                    <a:pt x="9809399" y="219460"/>
                  </a:lnTo>
                  <a:lnTo>
                    <a:pt x="9805799" y="229903"/>
                  </a:lnTo>
                  <a:lnTo>
                    <a:pt x="9802558" y="241787"/>
                  </a:lnTo>
                  <a:lnTo>
                    <a:pt x="9795717" y="252230"/>
                  </a:lnTo>
                  <a:lnTo>
                    <a:pt x="9785275" y="268074"/>
                  </a:lnTo>
                  <a:lnTo>
                    <a:pt x="9778073" y="274916"/>
                  </a:lnTo>
                  <a:lnTo>
                    <a:pt x="9771232" y="281758"/>
                  </a:lnTo>
                  <a:lnTo>
                    <a:pt x="9771232" y="283559"/>
                  </a:lnTo>
                  <a:lnTo>
                    <a:pt x="9776273" y="442724"/>
                  </a:lnTo>
                  <a:lnTo>
                    <a:pt x="9776273" y="520867"/>
                  </a:lnTo>
                  <a:lnTo>
                    <a:pt x="9774833" y="596848"/>
                  </a:lnTo>
                  <a:lnTo>
                    <a:pt x="9771232" y="680032"/>
                  </a:lnTo>
                  <a:lnTo>
                    <a:pt x="9767632" y="761416"/>
                  </a:lnTo>
                  <a:lnTo>
                    <a:pt x="9758990" y="911939"/>
                  </a:lnTo>
                  <a:lnTo>
                    <a:pt x="9757190" y="941467"/>
                  </a:lnTo>
                  <a:lnTo>
                    <a:pt x="9747108" y="1078306"/>
                  </a:lnTo>
                  <a:lnTo>
                    <a:pt x="9739907" y="1213345"/>
                  </a:lnTo>
                  <a:lnTo>
                    <a:pt x="9734866" y="1294728"/>
                  </a:lnTo>
                  <a:lnTo>
                    <a:pt x="9731265" y="1371070"/>
                  </a:lnTo>
                  <a:lnTo>
                    <a:pt x="9731265" y="1442011"/>
                  </a:lnTo>
                  <a:lnTo>
                    <a:pt x="9733065" y="1507909"/>
                  </a:lnTo>
                  <a:lnTo>
                    <a:pt x="9734866" y="1518352"/>
                  </a:lnTo>
                  <a:lnTo>
                    <a:pt x="9738106" y="1528435"/>
                  </a:lnTo>
                  <a:lnTo>
                    <a:pt x="9741707" y="1538878"/>
                  </a:lnTo>
                  <a:lnTo>
                    <a:pt x="9743507" y="1547521"/>
                  </a:lnTo>
                  <a:lnTo>
                    <a:pt x="9743507" y="1564806"/>
                  </a:lnTo>
                  <a:lnTo>
                    <a:pt x="9743507" y="1587492"/>
                  </a:lnTo>
                  <a:lnTo>
                    <a:pt x="9741707" y="1599736"/>
                  </a:lnTo>
                  <a:lnTo>
                    <a:pt x="9739907" y="1615220"/>
                  </a:lnTo>
                  <a:lnTo>
                    <a:pt x="9734866" y="1641148"/>
                  </a:lnTo>
                  <a:lnTo>
                    <a:pt x="9733065" y="1654832"/>
                  </a:lnTo>
                  <a:lnTo>
                    <a:pt x="9733065" y="1668876"/>
                  </a:lnTo>
                  <a:lnTo>
                    <a:pt x="9733065" y="1679319"/>
                  </a:lnTo>
                  <a:lnTo>
                    <a:pt x="9738106" y="1687961"/>
                  </a:lnTo>
                  <a:lnTo>
                    <a:pt x="9739907" y="1696604"/>
                  </a:lnTo>
                  <a:lnTo>
                    <a:pt x="9739907" y="1707047"/>
                  </a:lnTo>
                  <a:lnTo>
                    <a:pt x="9739907" y="1722531"/>
                  </a:lnTo>
                  <a:lnTo>
                    <a:pt x="9738106" y="1736575"/>
                  </a:lnTo>
                  <a:lnTo>
                    <a:pt x="9733065" y="1765743"/>
                  </a:lnTo>
                  <a:lnTo>
                    <a:pt x="9731265" y="1771145"/>
                  </a:lnTo>
                  <a:lnTo>
                    <a:pt x="9726224" y="1783028"/>
                  </a:lnTo>
                  <a:lnTo>
                    <a:pt x="9724424" y="1795272"/>
                  </a:lnTo>
                  <a:lnTo>
                    <a:pt x="9722624" y="1807515"/>
                  </a:lnTo>
                  <a:lnTo>
                    <a:pt x="9720823" y="1817598"/>
                  </a:lnTo>
                  <a:lnTo>
                    <a:pt x="9722624" y="1833443"/>
                  </a:lnTo>
                  <a:lnTo>
                    <a:pt x="9726224" y="1840285"/>
                  </a:lnTo>
                  <a:lnTo>
                    <a:pt x="9729465" y="1847127"/>
                  </a:lnTo>
                  <a:lnTo>
                    <a:pt x="9731265" y="1852528"/>
                  </a:lnTo>
                  <a:lnTo>
                    <a:pt x="9738106" y="1871614"/>
                  </a:lnTo>
                  <a:lnTo>
                    <a:pt x="9739907" y="1883497"/>
                  </a:lnTo>
                  <a:lnTo>
                    <a:pt x="9739907" y="1895741"/>
                  </a:lnTo>
                  <a:lnTo>
                    <a:pt x="9738106" y="1916627"/>
                  </a:lnTo>
                  <a:lnTo>
                    <a:pt x="9734866" y="1937152"/>
                  </a:lnTo>
                  <a:lnTo>
                    <a:pt x="9731265" y="1958038"/>
                  </a:lnTo>
                  <a:lnTo>
                    <a:pt x="9726224" y="1977124"/>
                  </a:lnTo>
                  <a:lnTo>
                    <a:pt x="9724424" y="1994409"/>
                  </a:lnTo>
                  <a:lnTo>
                    <a:pt x="9722624" y="2020336"/>
                  </a:lnTo>
                  <a:lnTo>
                    <a:pt x="9722624" y="2048064"/>
                  </a:lnTo>
                  <a:lnTo>
                    <a:pt x="9722624" y="2073992"/>
                  </a:lnTo>
                  <a:lnTo>
                    <a:pt x="9724424" y="2099919"/>
                  </a:lnTo>
                  <a:lnTo>
                    <a:pt x="9726224" y="2126207"/>
                  </a:lnTo>
                  <a:lnTo>
                    <a:pt x="9726224" y="2150333"/>
                  </a:lnTo>
                  <a:lnTo>
                    <a:pt x="9722624" y="2202188"/>
                  </a:lnTo>
                  <a:lnTo>
                    <a:pt x="9748548" y="2209030"/>
                  </a:lnTo>
                  <a:lnTo>
                    <a:pt x="9758990" y="2212631"/>
                  </a:lnTo>
                  <a:lnTo>
                    <a:pt x="9764391" y="2217673"/>
                  </a:lnTo>
                  <a:lnTo>
                    <a:pt x="9769432" y="2224515"/>
                  </a:lnTo>
                  <a:lnTo>
                    <a:pt x="9771232" y="2228116"/>
                  </a:lnTo>
                  <a:lnTo>
                    <a:pt x="9771232" y="2233157"/>
                  </a:lnTo>
                  <a:lnTo>
                    <a:pt x="9790316" y="2233157"/>
                  </a:lnTo>
                  <a:lnTo>
                    <a:pt x="9809399" y="2236758"/>
                  </a:lnTo>
                  <a:lnTo>
                    <a:pt x="9823081" y="2238559"/>
                  </a:lnTo>
                  <a:lnTo>
                    <a:pt x="9837124" y="2238559"/>
                  </a:lnTo>
                  <a:lnTo>
                    <a:pt x="9866289" y="2240359"/>
                  </a:lnTo>
                  <a:lnTo>
                    <a:pt x="9880332" y="2238559"/>
                  </a:lnTo>
                  <a:lnTo>
                    <a:pt x="9894014" y="2236758"/>
                  </a:lnTo>
                  <a:lnTo>
                    <a:pt x="9920299" y="2231717"/>
                  </a:lnTo>
                  <a:lnTo>
                    <a:pt x="9932181" y="2229916"/>
                  </a:lnTo>
                  <a:lnTo>
                    <a:pt x="9940823" y="2224515"/>
                  </a:lnTo>
                  <a:lnTo>
                    <a:pt x="9946223" y="2219473"/>
                  </a:lnTo>
                  <a:lnTo>
                    <a:pt x="9949824" y="2215872"/>
                  </a:lnTo>
                  <a:lnTo>
                    <a:pt x="9954865" y="2209030"/>
                  </a:lnTo>
                  <a:lnTo>
                    <a:pt x="9963507" y="2209030"/>
                  </a:lnTo>
                  <a:lnTo>
                    <a:pt x="9972148" y="2210831"/>
                  </a:lnTo>
                  <a:lnTo>
                    <a:pt x="9982590" y="2214432"/>
                  </a:lnTo>
                  <a:lnTo>
                    <a:pt x="9989431" y="2221274"/>
                  </a:lnTo>
                  <a:lnTo>
                    <a:pt x="9996273" y="2228116"/>
                  </a:lnTo>
                  <a:lnTo>
                    <a:pt x="9996273" y="2229916"/>
                  </a:lnTo>
                  <a:lnTo>
                    <a:pt x="9999873" y="2229916"/>
                  </a:lnTo>
                  <a:lnTo>
                    <a:pt x="10009955" y="2228116"/>
                  </a:lnTo>
                  <a:lnTo>
                    <a:pt x="10025798" y="2224515"/>
                  </a:lnTo>
                  <a:lnTo>
                    <a:pt x="10027598" y="2240359"/>
                  </a:lnTo>
                  <a:lnTo>
                    <a:pt x="10029038" y="2262686"/>
                  </a:lnTo>
                  <a:lnTo>
                    <a:pt x="10030839" y="2283572"/>
                  </a:lnTo>
                  <a:lnTo>
                    <a:pt x="10029038" y="2304458"/>
                  </a:lnTo>
                  <a:lnTo>
                    <a:pt x="10027598" y="2325344"/>
                  </a:lnTo>
                  <a:lnTo>
                    <a:pt x="10022197" y="2369996"/>
                  </a:lnTo>
                  <a:lnTo>
                    <a:pt x="10020397" y="2394483"/>
                  </a:lnTo>
                  <a:lnTo>
                    <a:pt x="10020397" y="2418610"/>
                  </a:lnTo>
                  <a:lnTo>
                    <a:pt x="10020397" y="2427613"/>
                  </a:lnTo>
                  <a:lnTo>
                    <a:pt x="10022197" y="2430854"/>
                  </a:lnTo>
                  <a:lnTo>
                    <a:pt x="10025798" y="2436255"/>
                  </a:lnTo>
                  <a:lnTo>
                    <a:pt x="10029038" y="2444898"/>
                  </a:lnTo>
                  <a:lnTo>
                    <a:pt x="10030839" y="2451740"/>
                  </a:lnTo>
                  <a:lnTo>
                    <a:pt x="10030839" y="2469025"/>
                  </a:lnTo>
                  <a:lnTo>
                    <a:pt x="10030839" y="2499994"/>
                  </a:lnTo>
                  <a:lnTo>
                    <a:pt x="10027598" y="2512237"/>
                  </a:lnTo>
                  <a:lnTo>
                    <a:pt x="10027598" y="2522680"/>
                  </a:lnTo>
                  <a:lnTo>
                    <a:pt x="10027598" y="2572734"/>
                  </a:lnTo>
                  <a:lnTo>
                    <a:pt x="10029038" y="2598662"/>
                  </a:lnTo>
                  <a:lnTo>
                    <a:pt x="10030839" y="2624589"/>
                  </a:lnTo>
                  <a:lnTo>
                    <a:pt x="10032639" y="2652317"/>
                  </a:lnTo>
                  <a:lnTo>
                    <a:pt x="10030839" y="2676804"/>
                  </a:lnTo>
                  <a:lnTo>
                    <a:pt x="10025798" y="2699491"/>
                  </a:lnTo>
                  <a:lnTo>
                    <a:pt x="10022197" y="2709574"/>
                  </a:lnTo>
                  <a:lnTo>
                    <a:pt x="10017156" y="2718216"/>
                  </a:lnTo>
                  <a:lnTo>
                    <a:pt x="10013555" y="2725058"/>
                  </a:lnTo>
                  <a:lnTo>
                    <a:pt x="10004914" y="2725058"/>
                  </a:lnTo>
                  <a:lnTo>
                    <a:pt x="9989431" y="2725058"/>
                  </a:lnTo>
                  <a:lnTo>
                    <a:pt x="9977189" y="2720017"/>
                  </a:lnTo>
                  <a:lnTo>
                    <a:pt x="9967107" y="2714975"/>
                  </a:lnTo>
                  <a:lnTo>
                    <a:pt x="9959906" y="2706333"/>
                  </a:lnTo>
                  <a:lnTo>
                    <a:pt x="9956665" y="2704532"/>
                  </a:lnTo>
                  <a:lnTo>
                    <a:pt x="9948024" y="2706333"/>
                  </a:lnTo>
                  <a:lnTo>
                    <a:pt x="9937582" y="2708133"/>
                  </a:lnTo>
                  <a:lnTo>
                    <a:pt x="9932181" y="2708133"/>
                  </a:lnTo>
                  <a:lnTo>
                    <a:pt x="9930741" y="2713175"/>
                  </a:lnTo>
                  <a:lnTo>
                    <a:pt x="9930741" y="2718216"/>
                  </a:lnTo>
                  <a:lnTo>
                    <a:pt x="9932181" y="2726859"/>
                  </a:lnTo>
                  <a:lnTo>
                    <a:pt x="9933981" y="2744144"/>
                  </a:lnTo>
                  <a:lnTo>
                    <a:pt x="9916698" y="2744144"/>
                  </a:lnTo>
                  <a:lnTo>
                    <a:pt x="9845765" y="2745944"/>
                  </a:lnTo>
                  <a:lnTo>
                    <a:pt x="9807599" y="2745944"/>
                  </a:lnTo>
                  <a:lnTo>
                    <a:pt x="9767632" y="2747745"/>
                  </a:lnTo>
                  <a:lnTo>
                    <a:pt x="9688057" y="2752786"/>
                  </a:lnTo>
                  <a:lnTo>
                    <a:pt x="9603082" y="2756387"/>
                  </a:lnTo>
                  <a:lnTo>
                    <a:pt x="9561675" y="2758188"/>
                  </a:lnTo>
                  <a:lnTo>
                    <a:pt x="9518467" y="2759628"/>
                  </a:lnTo>
                  <a:lnTo>
                    <a:pt x="9433492" y="2759628"/>
                  </a:lnTo>
                  <a:lnTo>
                    <a:pt x="9392085" y="2761429"/>
                  </a:lnTo>
                  <a:lnTo>
                    <a:pt x="9350677" y="2761429"/>
                  </a:lnTo>
                  <a:lnTo>
                    <a:pt x="9313951" y="2758188"/>
                  </a:lnTo>
                  <a:lnTo>
                    <a:pt x="9279385" y="2756387"/>
                  </a:lnTo>
                  <a:lnTo>
                    <a:pt x="9277944" y="2756387"/>
                  </a:lnTo>
                  <a:lnTo>
                    <a:pt x="9272543" y="2766830"/>
                  </a:lnTo>
                  <a:lnTo>
                    <a:pt x="9265702" y="2773672"/>
                  </a:lnTo>
                  <a:lnTo>
                    <a:pt x="9260661" y="2776913"/>
                  </a:lnTo>
                  <a:lnTo>
                    <a:pt x="9255260" y="2780514"/>
                  </a:lnTo>
                  <a:lnTo>
                    <a:pt x="9246619" y="2782315"/>
                  </a:lnTo>
                  <a:lnTo>
                    <a:pt x="9239777" y="2782315"/>
                  </a:lnTo>
                  <a:lnTo>
                    <a:pt x="9229336" y="2784115"/>
                  </a:lnTo>
                  <a:lnTo>
                    <a:pt x="9218894" y="2782315"/>
                  </a:lnTo>
                  <a:lnTo>
                    <a:pt x="9210252" y="2778713"/>
                  </a:lnTo>
                  <a:lnTo>
                    <a:pt x="9206652" y="2775473"/>
                  </a:lnTo>
                  <a:lnTo>
                    <a:pt x="9205211" y="2770071"/>
                  </a:lnTo>
                  <a:lnTo>
                    <a:pt x="9201611" y="2765030"/>
                  </a:lnTo>
                  <a:lnTo>
                    <a:pt x="9201611" y="2756387"/>
                  </a:lnTo>
                  <a:lnTo>
                    <a:pt x="9191169" y="2756387"/>
                  </a:lnTo>
                  <a:lnTo>
                    <a:pt x="9184328" y="2758188"/>
                  </a:lnTo>
                  <a:lnTo>
                    <a:pt x="9173886" y="2761429"/>
                  </a:lnTo>
                  <a:lnTo>
                    <a:pt x="9163444" y="2768270"/>
                  </a:lnTo>
                  <a:lnTo>
                    <a:pt x="9151202" y="2771872"/>
                  </a:lnTo>
                  <a:lnTo>
                    <a:pt x="9139320" y="2773672"/>
                  </a:lnTo>
                  <a:lnTo>
                    <a:pt x="9123837" y="2775473"/>
                  </a:lnTo>
                  <a:lnTo>
                    <a:pt x="9113395" y="2775473"/>
                  </a:lnTo>
                  <a:lnTo>
                    <a:pt x="9109794" y="2765030"/>
                  </a:lnTo>
                  <a:lnTo>
                    <a:pt x="9104753" y="2754587"/>
                  </a:lnTo>
                  <a:lnTo>
                    <a:pt x="9096112" y="2744144"/>
                  </a:lnTo>
                  <a:lnTo>
                    <a:pt x="9087470" y="2735501"/>
                  </a:lnTo>
                  <a:lnTo>
                    <a:pt x="9075228" y="2726859"/>
                  </a:lnTo>
                  <a:lnTo>
                    <a:pt x="9056145" y="2714975"/>
                  </a:lnTo>
                  <a:lnTo>
                    <a:pt x="9042102" y="2702732"/>
                  </a:lnTo>
                  <a:lnTo>
                    <a:pt x="9028420" y="2690488"/>
                  </a:lnTo>
                  <a:lnTo>
                    <a:pt x="9019778" y="2676804"/>
                  </a:lnTo>
                  <a:lnTo>
                    <a:pt x="9012937" y="2666361"/>
                  </a:lnTo>
                  <a:lnTo>
                    <a:pt x="9021579" y="2657719"/>
                  </a:lnTo>
                  <a:lnTo>
                    <a:pt x="9024819" y="2652317"/>
                  </a:lnTo>
                  <a:lnTo>
                    <a:pt x="9028420" y="2645475"/>
                  </a:lnTo>
                  <a:lnTo>
                    <a:pt x="9030220" y="2636833"/>
                  </a:lnTo>
                  <a:lnTo>
                    <a:pt x="9032021" y="2626390"/>
                  </a:lnTo>
                  <a:lnTo>
                    <a:pt x="9009336" y="2640434"/>
                  </a:lnTo>
                  <a:lnTo>
                    <a:pt x="9032021" y="2615947"/>
                  </a:lnTo>
                  <a:lnTo>
                    <a:pt x="9032021" y="2614506"/>
                  </a:lnTo>
                  <a:lnTo>
                    <a:pt x="9030220" y="2593620"/>
                  </a:lnTo>
                  <a:lnTo>
                    <a:pt x="9019778" y="2605864"/>
                  </a:lnTo>
                  <a:lnTo>
                    <a:pt x="9011137" y="2615947"/>
                  </a:lnTo>
                  <a:lnTo>
                    <a:pt x="8998895" y="2622789"/>
                  </a:lnTo>
                  <a:lnTo>
                    <a:pt x="8985212" y="2626390"/>
                  </a:lnTo>
                  <a:lnTo>
                    <a:pt x="8969729" y="2626390"/>
                  </a:lnTo>
                  <a:lnTo>
                    <a:pt x="8943805" y="2652317"/>
                  </a:lnTo>
                  <a:lnTo>
                    <a:pt x="8921121" y="2678605"/>
                  </a:lnTo>
                  <a:lnTo>
                    <a:pt x="8907078" y="2694089"/>
                  </a:lnTo>
                  <a:lnTo>
                    <a:pt x="8889795" y="2708133"/>
                  </a:lnTo>
                  <a:lnTo>
                    <a:pt x="8871072" y="2720017"/>
                  </a:lnTo>
                  <a:lnTo>
                    <a:pt x="8851988" y="2730460"/>
                  </a:lnTo>
                  <a:lnTo>
                    <a:pt x="8829304" y="2742343"/>
                  </a:lnTo>
                  <a:lnTo>
                    <a:pt x="8803380" y="2752786"/>
                  </a:lnTo>
                  <a:lnTo>
                    <a:pt x="8777455" y="2759628"/>
                  </a:lnTo>
                  <a:lnTo>
                    <a:pt x="8751530" y="2763229"/>
                  </a:lnTo>
                  <a:lnTo>
                    <a:pt x="8722005" y="2768270"/>
                  </a:lnTo>
                  <a:lnTo>
                    <a:pt x="8692840" y="2771872"/>
                  </a:lnTo>
                  <a:lnTo>
                    <a:pt x="8661514" y="2775473"/>
                  </a:lnTo>
                  <a:lnTo>
                    <a:pt x="8630189" y="2775473"/>
                  </a:lnTo>
                  <a:lnTo>
                    <a:pt x="8600663" y="2776913"/>
                  </a:lnTo>
                  <a:lnTo>
                    <a:pt x="8571498" y="2776913"/>
                  </a:lnTo>
                  <a:lnTo>
                    <a:pt x="8514248" y="2771872"/>
                  </a:lnTo>
                  <a:lnTo>
                    <a:pt x="8507407" y="2771872"/>
                  </a:lnTo>
                  <a:lnTo>
                    <a:pt x="8474281" y="2768270"/>
                  </a:lnTo>
                  <a:lnTo>
                    <a:pt x="8443315" y="2765030"/>
                  </a:lnTo>
                  <a:lnTo>
                    <a:pt x="8412350" y="2759628"/>
                  </a:lnTo>
                  <a:lnTo>
                    <a:pt x="8381024" y="2750986"/>
                  </a:lnTo>
                  <a:lnTo>
                    <a:pt x="8355100" y="2742343"/>
                  </a:lnTo>
                  <a:lnTo>
                    <a:pt x="8327015" y="2728659"/>
                  </a:lnTo>
                  <a:lnTo>
                    <a:pt x="8297850" y="2714975"/>
                  </a:lnTo>
                  <a:lnTo>
                    <a:pt x="8266884" y="2697690"/>
                  </a:lnTo>
                  <a:lnTo>
                    <a:pt x="8221516" y="2669962"/>
                  </a:lnTo>
                  <a:lnTo>
                    <a:pt x="8181909" y="2645475"/>
                  </a:lnTo>
                  <a:lnTo>
                    <a:pt x="8159225" y="2631431"/>
                  </a:lnTo>
                  <a:lnTo>
                    <a:pt x="8130060" y="2609105"/>
                  </a:lnTo>
                  <a:lnTo>
                    <a:pt x="8100535" y="2586778"/>
                  </a:lnTo>
                  <a:lnTo>
                    <a:pt x="8071009" y="2562652"/>
                  </a:lnTo>
                  <a:lnTo>
                    <a:pt x="8041484" y="2538165"/>
                  </a:lnTo>
                  <a:lnTo>
                    <a:pt x="8026001" y="2522680"/>
                  </a:lnTo>
                  <a:lnTo>
                    <a:pt x="8010518" y="2508636"/>
                  </a:lnTo>
                  <a:lnTo>
                    <a:pt x="7984594" y="2480908"/>
                  </a:lnTo>
                  <a:lnTo>
                    <a:pt x="7963710" y="2454981"/>
                  </a:lnTo>
                  <a:lnTo>
                    <a:pt x="7949668" y="2430854"/>
                  </a:lnTo>
                  <a:lnTo>
                    <a:pt x="7941026" y="2427613"/>
                  </a:lnTo>
                  <a:lnTo>
                    <a:pt x="7935985" y="2422211"/>
                  </a:lnTo>
                  <a:lnTo>
                    <a:pt x="7927344" y="2415369"/>
                  </a:lnTo>
                  <a:lnTo>
                    <a:pt x="7921943" y="2411768"/>
                  </a:lnTo>
                  <a:lnTo>
                    <a:pt x="7911501" y="2403126"/>
                  </a:lnTo>
                  <a:lnTo>
                    <a:pt x="7908260" y="2399525"/>
                  </a:lnTo>
                  <a:lnTo>
                    <a:pt x="7906460" y="2396284"/>
                  </a:lnTo>
                  <a:lnTo>
                    <a:pt x="7901419" y="2369996"/>
                  </a:lnTo>
                  <a:lnTo>
                    <a:pt x="7896018" y="2358113"/>
                  </a:lnTo>
                  <a:lnTo>
                    <a:pt x="7890977" y="2347670"/>
                  </a:lnTo>
                  <a:lnTo>
                    <a:pt x="7875494" y="2323543"/>
                  </a:lnTo>
                  <a:lnTo>
                    <a:pt x="7860012" y="2302657"/>
                  </a:lnTo>
                  <a:lnTo>
                    <a:pt x="7852810" y="2287173"/>
                  </a:lnTo>
                  <a:lnTo>
                    <a:pt x="7845969" y="2269888"/>
                  </a:lnTo>
                  <a:lnTo>
                    <a:pt x="7839128" y="2240359"/>
                  </a:lnTo>
                  <a:lnTo>
                    <a:pt x="7839128" y="2234958"/>
                  </a:lnTo>
                  <a:lnTo>
                    <a:pt x="7835527" y="2219473"/>
                  </a:lnTo>
                  <a:lnTo>
                    <a:pt x="7830486" y="2205789"/>
                  </a:lnTo>
                  <a:lnTo>
                    <a:pt x="7823645" y="2189945"/>
                  </a:lnTo>
                  <a:lnTo>
                    <a:pt x="7816444" y="2178061"/>
                  </a:lnTo>
                  <a:lnTo>
                    <a:pt x="7807802" y="2155375"/>
                  </a:lnTo>
                  <a:lnTo>
                    <a:pt x="7800961" y="2134849"/>
                  </a:lnTo>
                  <a:lnTo>
                    <a:pt x="7785118" y="2096678"/>
                  </a:lnTo>
                  <a:lnTo>
                    <a:pt x="7776477" y="2072191"/>
                  </a:lnTo>
                  <a:lnTo>
                    <a:pt x="7771436" y="2048064"/>
                  </a:lnTo>
                  <a:lnTo>
                    <a:pt x="7766395" y="2020336"/>
                  </a:lnTo>
                  <a:lnTo>
                    <a:pt x="7764595" y="1992608"/>
                  </a:lnTo>
                  <a:lnTo>
                    <a:pt x="7760994" y="1990808"/>
                  </a:lnTo>
                  <a:lnTo>
                    <a:pt x="7754153" y="1990808"/>
                  </a:lnTo>
                  <a:lnTo>
                    <a:pt x="7738670" y="1990808"/>
                  </a:lnTo>
                  <a:lnTo>
                    <a:pt x="7738670" y="1975323"/>
                  </a:lnTo>
                  <a:lnTo>
                    <a:pt x="7738670" y="1961279"/>
                  </a:lnTo>
                  <a:lnTo>
                    <a:pt x="7741911" y="1947595"/>
                  </a:lnTo>
                  <a:lnTo>
                    <a:pt x="7747312" y="1932111"/>
                  </a:lnTo>
                  <a:lnTo>
                    <a:pt x="7752352" y="1925269"/>
                  </a:lnTo>
                  <a:lnTo>
                    <a:pt x="7757753" y="1918427"/>
                  </a:lnTo>
                  <a:lnTo>
                    <a:pt x="7762794" y="1911225"/>
                  </a:lnTo>
                  <a:lnTo>
                    <a:pt x="7764595" y="1897541"/>
                  </a:lnTo>
                  <a:lnTo>
                    <a:pt x="7759194" y="1899342"/>
                  </a:lnTo>
                  <a:lnTo>
                    <a:pt x="7752352" y="1901142"/>
                  </a:lnTo>
                  <a:lnTo>
                    <a:pt x="7745511" y="1899342"/>
                  </a:lnTo>
                  <a:lnTo>
                    <a:pt x="7736870" y="1897541"/>
                  </a:lnTo>
                  <a:lnTo>
                    <a:pt x="7723187" y="1892500"/>
                  </a:lnTo>
                  <a:lnTo>
                    <a:pt x="7728228" y="1878456"/>
                  </a:lnTo>
                  <a:lnTo>
                    <a:pt x="7731829" y="1868013"/>
                  </a:lnTo>
                  <a:lnTo>
                    <a:pt x="7736870" y="1859370"/>
                  </a:lnTo>
                  <a:lnTo>
                    <a:pt x="7743711" y="1843886"/>
                  </a:lnTo>
                  <a:lnTo>
                    <a:pt x="7747312" y="1833443"/>
                  </a:lnTo>
                  <a:lnTo>
                    <a:pt x="7735069" y="1833443"/>
                  </a:lnTo>
                  <a:lnTo>
                    <a:pt x="7749112" y="1810756"/>
                  </a:lnTo>
                  <a:lnTo>
                    <a:pt x="7757753" y="1791671"/>
                  </a:lnTo>
                  <a:lnTo>
                    <a:pt x="7764595" y="1769344"/>
                  </a:lnTo>
                  <a:lnTo>
                    <a:pt x="7769636" y="1743417"/>
                  </a:lnTo>
                  <a:lnTo>
                    <a:pt x="7773236" y="1713888"/>
                  </a:lnTo>
                  <a:lnTo>
                    <a:pt x="7776477" y="1680759"/>
                  </a:lnTo>
                  <a:lnTo>
                    <a:pt x="7783678" y="1651591"/>
                  </a:lnTo>
                  <a:lnTo>
                    <a:pt x="7790519" y="1629264"/>
                  </a:lnTo>
                  <a:lnTo>
                    <a:pt x="7800961" y="1608378"/>
                  </a:lnTo>
                  <a:lnTo>
                    <a:pt x="7795560" y="1606578"/>
                  </a:lnTo>
                  <a:lnTo>
                    <a:pt x="7792320" y="1602977"/>
                  </a:lnTo>
                  <a:lnTo>
                    <a:pt x="7790519" y="1601536"/>
                  </a:lnTo>
                  <a:lnTo>
                    <a:pt x="7786919" y="1594334"/>
                  </a:lnTo>
                  <a:lnTo>
                    <a:pt x="7786919" y="1587492"/>
                  </a:lnTo>
                  <a:lnTo>
                    <a:pt x="7790519" y="1577049"/>
                  </a:lnTo>
                  <a:lnTo>
                    <a:pt x="7809603" y="1530236"/>
                  </a:lnTo>
                  <a:lnTo>
                    <a:pt x="7823645" y="1488824"/>
                  </a:lnTo>
                  <a:lnTo>
                    <a:pt x="7828686" y="1469739"/>
                  </a:lnTo>
                  <a:lnTo>
                    <a:pt x="7837328" y="1448853"/>
                  </a:lnTo>
                  <a:lnTo>
                    <a:pt x="7847769" y="1424726"/>
                  </a:lnTo>
                  <a:lnTo>
                    <a:pt x="7860012" y="1400239"/>
                  </a:lnTo>
                  <a:lnTo>
                    <a:pt x="7884136" y="1357386"/>
                  </a:lnTo>
                  <a:lnTo>
                    <a:pt x="7911501" y="1301570"/>
                  </a:lnTo>
                  <a:lnTo>
                    <a:pt x="7918702" y="1291127"/>
                  </a:lnTo>
                  <a:lnTo>
                    <a:pt x="7944627" y="1246475"/>
                  </a:lnTo>
                  <a:lnTo>
                    <a:pt x="7970551" y="1201462"/>
                  </a:lnTo>
                  <a:lnTo>
                    <a:pt x="7991435" y="1170133"/>
                  </a:lnTo>
                  <a:lnTo>
                    <a:pt x="8012319" y="1140604"/>
                  </a:lnTo>
                  <a:lnTo>
                    <a:pt x="8034643" y="1111436"/>
                  </a:lnTo>
                  <a:lnTo>
                    <a:pt x="8058767" y="1085508"/>
                  </a:lnTo>
                  <a:lnTo>
                    <a:pt x="8083251" y="1059221"/>
                  </a:lnTo>
                  <a:lnTo>
                    <a:pt x="8109176" y="1036895"/>
                  </a:lnTo>
                  <a:lnTo>
                    <a:pt x="8136901" y="1014208"/>
                  </a:lnTo>
                  <a:lnTo>
                    <a:pt x="8162826" y="995123"/>
                  </a:lnTo>
                  <a:lnTo>
                    <a:pt x="8162826" y="983239"/>
                  </a:lnTo>
                  <a:lnTo>
                    <a:pt x="8164626" y="974597"/>
                  </a:lnTo>
                  <a:lnTo>
                    <a:pt x="8169667" y="969195"/>
                  </a:lnTo>
                  <a:lnTo>
                    <a:pt x="8174708" y="965954"/>
                  </a:lnTo>
                  <a:lnTo>
                    <a:pt x="8183349" y="964154"/>
                  </a:lnTo>
                  <a:lnTo>
                    <a:pt x="8204233" y="946869"/>
                  </a:lnTo>
                  <a:lnTo>
                    <a:pt x="8226917" y="927783"/>
                  </a:lnTo>
                  <a:lnTo>
                    <a:pt x="8251041" y="911939"/>
                  </a:lnTo>
                  <a:lnTo>
                    <a:pt x="8276966" y="894654"/>
                  </a:lnTo>
                  <a:lnTo>
                    <a:pt x="8304691" y="879169"/>
                  </a:lnTo>
                  <a:lnTo>
                    <a:pt x="8334216" y="865125"/>
                  </a:lnTo>
                  <a:lnTo>
                    <a:pt x="8363741" y="851441"/>
                  </a:lnTo>
                  <a:lnTo>
                    <a:pt x="8394707" y="839558"/>
                  </a:lnTo>
                  <a:lnTo>
                    <a:pt x="8427833" y="827315"/>
                  </a:lnTo>
                  <a:lnTo>
                    <a:pt x="8460599" y="816872"/>
                  </a:lnTo>
                  <a:lnTo>
                    <a:pt x="8495165" y="810030"/>
                  </a:lnTo>
                  <a:lnTo>
                    <a:pt x="8531531" y="803188"/>
                  </a:lnTo>
                  <a:lnTo>
                    <a:pt x="8569698" y="799587"/>
                  </a:lnTo>
                  <a:lnTo>
                    <a:pt x="8607505" y="795986"/>
                  </a:lnTo>
                  <a:lnTo>
                    <a:pt x="8647472" y="795986"/>
                  </a:lnTo>
                  <a:lnTo>
                    <a:pt x="8689239" y="795986"/>
                  </a:lnTo>
                  <a:lnTo>
                    <a:pt x="8728846" y="797786"/>
                  </a:lnTo>
                  <a:lnTo>
                    <a:pt x="8767013" y="801387"/>
                  </a:lnTo>
                  <a:lnTo>
                    <a:pt x="8805180" y="810030"/>
                  </a:lnTo>
                  <a:lnTo>
                    <a:pt x="8841547" y="820473"/>
                  </a:lnTo>
                  <a:lnTo>
                    <a:pt x="8877913" y="832356"/>
                  </a:lnTo>
                  <a:lnTo>
                    <a:pt x="8908879" y="848200"/>
                  </a:lnTo>
                  <a:lnTo>
                    <a:pt x="8938404" y="863685"/>
                  </a:lnTo>
                  <a:lnTo>
                    <a:pt x="8964328" y="882770"/>
                  </a:lnTo>
                  <a:lnTo>
                    <a:pt x="8967929" y="886011"/>
                  </a:lnTo>
                  <a:lnTo>
                    <a:pt x="8969729" y="889612"/>
                  </a:lnTo>
                  <a:lnTo>
                    <a:pt x="8976571" y="903296"/>
                  </a:lnTo>
                  <a:lnTo>
                    <a:pt x="8983412" y="915540"/>
                  </a:lnTo>
                  <a:lnTo>
                    <a:pt x="8990253" y="925983"/>
                  </a:lnTo>
                  <a:lnTo>
                    <a:pt x="8997454" y="934625"/>
                  </a:lnTo>
                  <a:lnTo>
                    <a:pt x="8998895" y="938226"/>
                  </a:lnTo>
                  <a:lnTo>
                    <a:pt x="9011137" y="953711"/>
                  </a:lnTo>
                  <a:lnTo>
                    <a:pt x="9021579" y="969195"/>
                  </a:lnTo>
                  <a:lnTo>
                    <a:pt x="9028420" y="962353"/>
                  </a:lnTo>
                  <a:lnTo>
                    <a:pt x="9033461" y="953711"/>
                  </a:lnTo>
                  <a:lnTo>
                    <a:pt x="9037061" y="943268"/>
                  </a:lnTo>
                  <a:lnTo>
                    <a:pt x="9037061" y="931384"/>
                  </a:lnTo>
                  <a:lnTo>
                    <a:pt x="9035261" y="917340"/>
                  </a:lnTo>
                  <a:lnTo>
                    <a:pt x="9030220" y="882770"/>
                  </a:lnTo>
                  <a:lnTo>
                    <a:pt x="9028420" y="853242"/>
                  </a:lnTo>
                  <a:lnTo>
                    <a:pt x="9035261" y="801387"/>
                  </a:lnTo>
                  <a:lnTo>
                    <a:pt x="9040662" y="771859"/>
                  </a:lnTo>
                  <a:lnTo>
                    <a:pt x="9043903" y="740530"/>
                  </a:lnTo>
                  <a:lnTo>
                    <a:pt x="9047503" y="702719"/>
                  </a:lnTo>
                  <a:lnTo>
                    <a:pt x="9045703" y="666348"/>
                  </a:lnTo>
                  <a:lnTo>
                    <a:pt x="9038862" y="671390"/>
                  </a:lnTo>
                  <a:lnTo>
                    <a:pt x="9032021" y="676791"/>
                  </a:lnTo>
                  <a:lnTo>
                    <a:pt x="9024819" y="680032"/>
                  </a:lnTo>
                  <a:lnTo>
                    <a:pt x="9017978" y="681833"/>
                  </a:lnTo>
                  <a:lnTo>
                    <a:pt x="9007536" y="681833"/>
                  </a:lnTo>
                  <a:lnTo>
                    <a:pt x="8997454" y="680032"/>
                  </a:lnTo>
                  <a:lnTo>
                    <a:pt x="8990253" y="678592"/>
                  </a:lnTo>
                  <a:lnTo>
                    <a:pt x="8985212" y="666348"/>
                  </a:lnTo>
                  <a:lnTo>
                    <a:pt x="8983412" y="659506"/>
                  </a:lnTo>
                  <a:lnTo>
                    <a:pt x="8981971" y="650504"/>
                  </a:lnTo>
                  <a:lnTo>
                    <a:pt x="8981971" y="640061"/>
                  </a:lnTo>
                  <a:lnTo>
                    <a:pt x="8983412" y="629978"/>
                  </a:lnTo>
                  <a:lnTo>
                    <a:pt x="8987012" y="624576"/>
                  </a:lnTo>
                  <a:lnTo>
                    <a:pt x="8992053" y="617734"/>
                  </a:lnTo>
                  <a:lnTo>
                    <a:pt x="8998895" y="612333"/>
                  </a:lnTo>
                  <a:lnTo>
                    <a:pt x="9007536" y="609092"/>
                  </a:lnTo>
                  <a:lnTo>
                    <a:pt x="9011137" y="600450"/>
                  </a:lnTo>
                  <a:lnTo>
                    <a:pt x="9014737" y="593247"/>
                  </a:lnTo>
                  <a:lnTo>
                    <a:pt x="9019778" y="586405"/>
                  </a:lnTo>
                  <a:lnTo>
                    <a:pt x="9026619" y="579564"/>
                  </a:lnTo>
                  <a:lnTo>
                    <a:pt x="9023379" y="577763"/>
                  </a:lnTo>
                  <a:lnTo>
                    <a:pt x="9009336" y="579564"/>
                  </a:lnTo>
                  <a:lnTo>
                    <a:pt x="8990253" y="581364"/>
                  </a:lnTo>
                  <a:lnTo>
                    <a:pt x="8969729" y="583165"/>
                  </a:lnTo>
                  <a:lnTo>
                    <a:pt x="8942004" y="581364"/>
                  </a:lnTo>
                  <a:lnTo>
                    <a:pt x="8865671" y="570921"/>
                  </a:lnTo>
                  <a:lnTo>
                    <a:pt x="8867471" y="572722"/>
                  </a:lnTo>
                  <a:lnTo>
                    <a:pt x="8867471" y="577763"/>
                  </a:lnTo>
                  <a:lnTo>
                    <a:pt x="8857029" y="583165"/>
                  </a:lnTo>
                  <a:lnTo>
                    <a:pt x="8848388" y="584965"/>
                  </a:lnTo>
                  <a:lnTo>
                    <a:pt x="8841547" y="584965"/>
                  </a:lnTo>
                  <a:lnTo>
                    <a:pt x="8834705" y="584965"/>
                  </a:lnTo>
                  <a:lnTo>
                    <a:pt x="8826064" y="581364"/>
                  </a:lnTo>
                  <a:lnTo>
                    <a:pt x="8817422" y="577763"/>
                  </a:lnTo>
                  <a:lnTo>
                    <a:pt x="8810221" y="574522"/>
                  </a:lnTo>
                  <a:lnTo>
                    <a:pt x="8806980" y="574522"/>
                  </a:lnTo>
                  <a:lnTo>
                    <a:pt x="8803380" y="576323"/>
                  </a:lnTo>
                  <a:lnTo>
                    <a:pt x="8800139" y="579564"/>
                  </a:lnTo>
                  <a:lnTo>
                    <a:pt x="8782496" y="584965"/>
                  </a:lnTo>
                  <a:lnTo>
                    <a:pt x="8765213" y="586405"/>
                  </a:lnTo>
                  <a:lnTo>
                    <a:pt x="8758372" y="584965"/>
                  </a:lnTo>
                  <a:lnTo>
                    <a:pt x="8751530" y="583165"/>
                  </a:lnTo>
                  <a:lnTo>
                    <a:pt x="8744329" y="579564"/>
                  </a:lnTo>
                  <a:lnTo>
                    <a:pt x="8739288" y="576323"/>
                  </a:lnTo>
                  <a:lnTo>
                    <a:pt x="8732447" y="569121"/>
                  </a:lnTo>
                  <a:lnTo>
                    <a:pt x="8727046" y="560478"/>
                  </a:lnTo>
                  <a:lnTo>
                    <a:pt x="8723805" y="544994"/>
                  </a:lnTo>
                  <a:lnTo>
                    <a:pt x="8720205" y="531310"/>
                  </a:lnTo>
                  <a:lnTo>
                    <a:pt x="8720205" y="520867"/>
                  </a:lnTo>
                  <a:lnTo>
                    <a:pt x="8723805" y="505022"/>
                  </a:lnTo>
                  <a:lnTo>
                    <a:pt x="8713364" y="493139"/>
                  </a:lnTo>
                  <a:lnTo>
                    <a:pt x="8708323" y="482696"/>
                  </a:lnTo>
                  <a:lnTo>
                    <a:pt x="8702922" y="474053"/>
                  </a:lnTo>
                  <a:lnTo>
                    <a:pt x="8699681" y="465411"/>
                  </a:lnTo>
                  <a:lnTo>
                    <a:pt x="8697881" y="456768"/>
                  </a:lnTo>
                  <a:lnTo>
                    <a:pt x="8697881" y="451367"/>
                  </a:lnTo>
                  <a:lnTo>
                    <a:pt x="8699681" y="440924"/>
                  </a:lnTo>
                  <a:lnTo>
                    <a:pt x="8702922" y="434082"/>
                  </a:lnTo>
                  <a:lnTo>
                    <a:pt x="8706522" y="429040"/>
                  </a:lnTo>
                  <a:lnTo>
                    <a:pt x="8716964" y="420398"/>
                  </a:lnTo>
                  <a:lnTo>
                    <a:pt x="8727046" y="411755"/>
                  </a:lnTo>
                  <a:lnTo>
                    <a:pt x="8728846" y="406714"/>
                  </a:lnTo>
                  <a:lnTo>
                    <a:pt x="8730647" y="401312"/>
                  </a:lnTo>
                  <a:lnTo>
                    <a:pt x="8730647" y="396271"/>
                  </a:lnTo>
                  <a:lnTo>
                    <a:pt x="8728846" y="390869"/>
                  </a:lnTo>
                  <a:lnTo>
                    <a:pt x="8723805" y="382227"/>
                  </a:lnTo>
                  <a:lnTo>
                    <a:pt x="8715164" y="375385"/>
                  </a:lnTo>
                  <a:lnTo>
                    <a:pt x="8706522" y="368183"/>
                  </a:lnTo>
                  <a:lnTo>
                    <a:pt x="8702922" y="350898"/>
                  </a:lnTo>
                  <a:lnTo>
                    <a:pt x="8699681" y="328572"/>
                  </a:lnTo>
                  <a:lnTo>
                    <a:pt x="8697881" y="307686"/>
                  </a:lnTo>
                  <a:lnTo>
                    <a:pt x="8699681" y="288600"/>
                  </a:lnTo>
                  <a:lnTo>
                    <a:pt x="8701481" y="269875"/>
                  </a:lnTo>
                  <a:lnTo>
                    <a:pt x="8706522" y="254030"/>
                  </a:lnTo>
                  <a:lnTo>
                    <a:pt x="8715164" y="226302"/>
                  </a:lnTo>
                  <a:lnTo>
                    <a:pt x="8723805" y="209017"/>
                  </a:lnTo>
                  <a:lnTo>
                    <a:pt x="8732447" y="189932"/>
                  </a:lnTo>
                  <a:lnTo>
                    <a:pt x="8746129" y="169046"/>
                  </a:lnTo>
                  <a:lnTo>
                    <a:pt x="8730647" y="144919"/>
                  </a:lnTo>
                  <a:lnTo>
                    <a:pt x="8732447" y="136277"/>
                  </a:lnTo>
                  <a:lnTo>
                    <a:pt x="8734247" y="125834"/>
                  </a:lnTo>
                  <a:lnTo>
                    <a:pt x="8739288" y="115751"/>
                  </a:lnTo>
                  <a:lnTo>
                    <a:pt x="8746129" y="105308"/>
                  </a:lnTo>
                  <a:lnTo>
                    <a:pt x="8754771" y="96305"/>
                  </a:lnTo>
                  <a:lnTo>
                    <a:pt x="8765213" y="91264"/>
                  </a:lnTo>
                  <a:lnTo>
                    <a:pt x="8777455" y="87663"/>
                  </a:lnTo>
                  <a:lnTo>
                    <a:pt x="8789697" y="84422"/>
                  </a:lnTo>
                  <a:lnTo>
                    <a:pt x="8803380" y="84422"/>
                  </a:lnTo>
                  <a:lnTo>
                    <a:pt x="8817422" y="86222"/>
                  </a:lnTo>
                  <a:lnTo>
                    <a:pt x="8831105" y="89463"/>
                  </a:lnTo>
                  <a:lnTo>
                    <a:pt x="8845147" y="96305"/>
                  </a:lnTo>
                  <a:lnTo>
                    <a:pt x="8848388" y="93064"/>
                  </a:lnTo>
                  <a:lnTo>
                    <a:pt x="8853789" y="91264"/>
                  </a:lnTo>
                  <a:lnTo>
                    <a:pt x="8938404" y="79020"/>
                  </a:lnTo>
                  <a:lnTo>
                    <a:pt x="9028420" y="65336"/>
                  </a:lnTo>
                  <a:lnTo>
                    <a:pt x="9122037" y="53093"/>
                  </a:lnTo>
                  <a:lnTo>
                    <a:pt x="9158403" y="49852"/>
                  </a:lnTo>
                  <a:lnTo>
                    <a:pt x="9194769" y="46251"/>
                  </a:lnTo>
                  <a:close/>
                  <a:moveTo>
                    <a:pt x="4607584" y="28575"/>
                  </a:moveTo>
                  <a:lnTo>
                    <a:pt x="4630281" y="28575"/>
                  </a:lnTo>
                  <a:lnTo>
                    <a:pt x="4651177" y="30375"/>
                  </a:lnTo>
                  <a:lnTo>
                    <a:pt x="4673514" y="32175"/>
                  </a:lnTo>
                  <a:lnTo>
                    <a:pt x="4694050" y="35415"/>
                  </a:lnTo>
                  <a:lnTo>
                    <a:pt x="4714946" y="39015"/>
                  </a:lnTo>
                  <a:lnTo>
                    <a:pt x="4735842" y="44055"/>
                  </a:lnTo>
                  <a:lnTo>
                    <a:pt x="4756739" y="50896"/>
                  </a:lnTo>
                  <a:lnTo>
                    <a:pt x="4777635" y="57737"/>
                  </a:lnTo>
                  <a:lnTo>
                    <a:pt x="4819067" y="75377"/>
                  </a:lnTo>
                  <a:lnTo>
                    <a:pt x="4834559" y="73577"/>
                  </a:lnTo>
                  <a:lnTo>
                    <a:pt x="4846808" y="69977"/>
                  </a:lnTo>
                  <a:lnTo>
                    <a:pt x="4857256" y="66377"/>
                  </a:lnTo>
                  <a:lnTo>
                    <a:pt x="4869145" y="66377"/>
                  </a:lnTo>
                  <a:lnTo>
                    <a:pt x="4876351" y="68177"/>
                  </a:lnTo>
                  <a:lnTo>
                    <a:pt x="4881395" y="69977"/>
                  </a:lnTo>
                  <a:lnTo>
                    <a:pt x="4888240" y="75377"/>
                  </a:lnTo>
                  <a:lnTo>
                    <a:pt x="4895445" y="80418"/>
                  </a:lnTo>
                  <a:lnTo>
                    <a:pt x="4898688" y="85818"/>
                  </a:lnTo>
                  <a:lnTo>
                    <a:pt x="4902291" y="103099"/>
                  </a:lnTo>
                  <a:lnTo>
                    <a:pt x="4904092" y="113539"/>
                  </a:lnTo>
                  <a:lnTo>
                    <a:pt x="4904092" y="120379"/>
                  </a:lnTo>
                  <a:lnTo>
                    <a:pt x="4898688" y="123980"/>
                  </a:lnTo>
                  <a:lnTo>
                    <a:pt x="4898688" y="125420"/>
                  </a:lnTo>
                  <a:lnTo>
                    <a:pt x="4917783" y="129020"/>
                  </a:lnTo>
                  <a:lnTo>
                    <a:pt x="4926429" y="132620"/>
                  </a:lnTo>
                  <a:lnTo>
                    <a:pt x="4933275" y="135860"/>
                  </a:lnTo>
                  <a:lnTo>
                    <a:pt x="4940120" y="141260"/>
                  </a:lnTo>
                  <a:lnTo>
                    <a:pt x="4943723" y="146301"/>
                  </a:lnTo>
                  <a:lnTo>
                    <a:pt x="4945524" y="153141"/>
                  </a:lnTo>
                  <a:lnTo>
                    <a:pt x="4945524" y="158541"/>
                  </a:lnTo>
                  <a:lnTo>
                    <a:pt x="4954171" y="154941"/>
                  </a:lnTo>
                  <a:lnTo>
                    <a:pt x="4959215" y="154941"/>
                  </a:lnTo>
                  <a:lnTo>
                    <a:pt x="4964619" y="154941"/>
                  </a:lnTo>
                  <a:lnTo>
                    <a:pt x="4969663" y="156741"/>
                  </a:lnTo>
                  <a:lnTo>
                    <a:pt x="4974707" y="160341"/>
                  </a:lnTo>
                  <a:lnTo>
                    <a:pt x="4980111" y="165381"/>
                  </a:lnTo>
                  <a:lnTo>
                    <a:pt x="4985155" y="170422"/>
                  </a:lnTo>
                  <a:lnTo>
                    <a:pt x="4986956" y="174022"/>
                  </a:lnTo>
                  <a:lnTo>
                    <a:pt x="4988757" y="185902"/>
                  </a:lnTo>
                  <a:lnTo>
                    <a:pt x="4990559" y="196343"/>
                  </a:lnTo>
                  <a:lnTo>
                    <a:pt x="4988757" y="206783"/>
                  </a:lnTo>
                  <a:lnTo>
                    <a:pt x="4985155" y="215424"/>
                  </a:lnTo>
                  <a:lnTo>
                    <a:pt x="4980111" y="225864"/>
                  </a:lnTo>
                  <a:lnTo>
                    <a:pt x="4974707" y="232704"/>
                  </a:lnTo>
                  <a:lnTo>
                    <a:pt x="4992360" y="303988"/>
                  </a:lnTo>
                  <a:lnTo>
                    <a:pt x="4993801" y="312628"/>
                  </a:lnTo>
                  <a:lnTo>
                    <a:pt x="4999205" y="338549"/>
                  </a:lnTo>
                  <a:lnTo>
                    <a:pt x="5002448" y="360870"/>
                  </a:lnTo>
                  <a:lnTo>
                    <a:pt x="5007852" y="378151"/>
                  </a:lnTo>
                  <a:lnTo>
                    <a:pt x="5012536" y="392192"/>
                  </a:lnTo>
                  <a:lnTo>
                    <a:pt x="5014337" y="399032"/>
                  </a:lnTo>
                  <a:lnTo>
                    <a:pt x="5016139" y="407672"/>
                  </a:lnTo>
                  <a:lnTo>
                    <a:pt x="5016139" y="416313"/>
                  </a:lnTo>
                  <a:lnTo>
                    <a:pt x="5012536" y="419913"/>
                  </a:lnTo>
                  <a:lnTo>
                    <a:pt x="5011455" y="424953"/>
                  </a:lnTo>
                  <a:lnTo>
                    <a:pt x="5006051" y="426753"/>
                  </a:lnTo>
                  <a:lnTo>
                    <a:pt x="4999205" y="428553"/>
                  </a:lnTo>
                  <a:lnTo>
                    <a:pt x="4995603" y="449074"/>
                  </a:lnTo>
                  <a:lnTo>
                    <a:pt x="4992360" y="469955"/>
                  </a:lnTo>
                  <a:lnTo>
                    <a:pt x="4985155" y="490836"/>
                  </a:lnTo>
                  <a:lnTo>
                    <a:pt x="4978309" y="511717"/>
                  </a:lnTo>
                  <a:lnTo>
                    <a:pt x="4969663" y="532598"/>
                  </a:lnTo>
                  <a:lnTo>
                    <a:pt x="4959215" y="551319"/>
                  </a:lnTo>
                  <a:lnTo>
                    <a:pt x="4947325" y="568600"/>
                  </a:lnTo>
                  <a:lnTo>
                    <a:pt x="4935076" y="585880"/>
                  </a:lnTo>
                  <a:lnTo>
                    <a:pt x="4919584" y="603161"/>
                  </a:lnTo>
                  <a:lnTo>
                    <a:pt x="4904092" y="619002"/>
                  </a:lnTo>
                  <a:lnTo>
                    <a:pt x="4886439" y="634482"/>
                  </a:lnTo>
                  <a:lnTo>
                    <a:pt x="4869145" y="646723"/>
                  </a:lnTo>
                  <a:lnTo>
                    <a:pt x="4851852" y="658964"/>
                  </a:lnTo>
                  <a:lnTo>
                    <a:pt x="4832757" y="669044"/>
                  </a:lnTo>
                  <a:lnTo>
                    <a:pt x="4813662" y="679485"/>
                  </a:lnTo>
                  <a:lnTo>
                    <a:pt x="4793127" y="686685"/>
                  </a:lnTo>
                  <a:lnTo>
                    <a:pt x="4765385" y="693525"/>
                  </a:lnTo>
                  <a:lnTo>
                    <a:pt x="4748092" y="694965"/>
                  </a:lnTo>
                  <a:lnTo>
                    <a:pt x="4727196" y="694965"/>
                  </a:lnTo>
                  <a:lnTo>
                    <a:pt x="4706300" y="694965"/>
                  </a:lnTo>
                  <a:lnTo>
                    <a:pt x="4683962" y="693525"/>
                  </a:lnTo>
                  <a:lnTo>
                    <a:pt x="4640729" y="688125"/>
                  </a:lnTo>
                  <a:lnTo>
                    <a:pt x="4619833" y="684885"/>
                  </a:lnTo>
                  <a:lnTo>
                    <a:pt x="4598937" y="681285"/>
                  </a:lnTo>
                  <a:lnTo>
                    <a:pt x="4578041" y="674444"/>
                  </a:lnTo>
                  <a:lnTo>
                    <a:pt x="4558946" y="667604"/>
                  </a:lnTo>
                  <a:lnTo>
                    <a:pt x="4545256" y="662204"/>
                  </a:lnTo>
                  <a:lnTo>
                    <a:pt x="4533006" y="655363"/>
                  </a:lnTo>
                  <a:lnTo>
                    <a:pt x="4521117" y="646723"/>
                  </a:lnTo>
                  <a:lnTo>
                    <a:pt x="4512470" y="636283"/>
                  </a:lnTo>
                  <a:lnTo>
                    <a:pt x="4493376" y="632682"/>
                  </a:lnTo>
                  <a:lnTo>
                    <a:pt x="4476082" y="625842"/>
                  </a:lnTo>
                  <a:lnTo>
                    <a:pt x="4458789" y="615402"/>
                  </a:lnTo>
                  <a:lnTo>
                    <a:pt x="4441496" y="603161"/>
                  </a:lnTo>
                  <a:lnTo>
                    <a:pt x="4425643" y="592721"/>
                  </a:lnTo>
                  <a:lnTo>
                    <a:pt x="4410151" y="580840"/>
                  </a:lnTo>
                  <a:lnTo>
                    <a:pt x="4396101" y="567159"/>
                  </a:lnTo>
                  <a:lnTo>
                    <a:pt x="4384211" y="549879"/>
                  </a:lnTo>
                  <a:lnTo>
                    <a:pt x="4375565" y="535838"/>
                  </a:lnTo>
                  <a:lnTo>
                    <a:pt x="4366918" y="520357"/>
                  </a:lnTo>
                  <a:lnTo>
                    <a:pt x="4318281" y="539438"/>
                  </a:lnTo>
                  <a:lnTo>
                    <a:pt x="4360073" y="509917"/>
                  </a:lnTo>
                  <a:lnTo>
                    <a:pt x="4344581" y="473555"/>
                  </a:lnTo>
                  <a:lnTo>
                    <a:pt x="4330530" y="431793"/>
                  </a:lnTo>
                  <a:lnTo>
                    <a:pt x="4320082" y="395792"/>
                  </a:lnTo>
                  <a:lnTo>
                    <a:pt x="4315038" y="359070"/>
                  </a:lnTo>
                  <a:lnTo>
                    <a:pt x="4313237" y="324509"/>
                  </a:lnTo>
                  <a:lnTo>
                    <a:pt x="4313237" y="288147"/>
                  </a:lnTo>
                  <a:lnTo>
                    <a:pt x="4316479" y="265826"/>
                  </a:lnTo>
                  <a:lnTo>
                    <a:pt x="4320082" y="244945"/>
                  </a:lnTo>
                  <a:lnTo>
                    <a:pt x="4325486" y="225864"/>
                  </a:lnTo>
                  <a:lnTo>
                    <a:pt x="4330530" y="206783"/>
                  </a:lnTo>
                  <a:lnTo>
                    <a:pt x="4339177" y="189502"/>
                  </a:lnTo>
                  <a:lnTo>
                    <a:pt x="4347823" y="172222"/>
                  </a:lnTo>
                  <a:lnTo>
                    <a:pt x="4360073" y="156741"/>
                  </a:lnTo>
                  <a:lnTo>
                    <a:pt x="4371962" y="143060"/>
                  </a:lnTo>
                  <a:lnTo>
                    <a:pt x="4382410" y="129020"/>
                  </a:lnTo>
                  <a:lnTo>
                    <a:pt x="4396101" y="115339"/>
                  </a:lnTo>
                  <a:lnTo>
                    <a:pt x="4410151" y="103099"/>
                  </a:lnTo>
                  <a:lnTo>
                    <a:pt x="4423842" y="90858"/>
                  </a:lnTo>
                  <a:lnTo>
                    <a:pt x="4439694" y="80418"/>
                  </a:lnTo>
                  <a:lnTo>
                    <a:pt x="4455186" y="71777"/>
                  </a:lnTo>
                  <a:lnTo>
                    <a:pt x="4472479" y="61337"/>
                  </a:lnTo>
                  <a:lnTo>
                    <a:pt x="4491574" y="54496"/>
                  </a:lnTo>
                  <a:lnTo>
                    <a:pt x="4510669" y="47656"/>
                  </a:lnTo>
                  <a:lnTo>
                    <a:pt x="4527962" y="40815"/>
                  </a:lnTo>
                  <a:lnTo>
                    <a:pt x="4547057" y="35415"/>
                  </a:lnTo>
                  <a:lnTo>
                    <a:pt x="4567593" y="32175"/>
                  </a:lnTo>
                  <a:lnTo>
                    <a:pt x="4586688" y="30375"/>
                  </a:lnTo>
                  <a:close/>
                  <a:moveTo>
                    <a:pt x="1284273" y="0"/>
                  </a:moveTo>
                  <a:lnTo>
                    <a:pt x="1296511" y="0"/>
                  </a:lnTo>
                  <a:lnTo>
                    <a:pt x="1308389" y="1800"/>
                  </a:lnTo>
                  <a:lnTo>
                    <a:pt x="1320627" y="5401"/>
                  </a:lnTo>
                  <a:lnTo>
                    <a:pt x="1330705" y="10441"/>
                  </a:lnTo>
                  <a:lnTo>
                    <a:pt x="1341144" y="19083"/>
                  </a:lnTo>
                  <a:lnTo>
                    <a:pt x="1351582" y="33125"/>
                  </a:lnTo>
                  <a:lnTo>
                    <a:pt x="1372458" y="67330"/>
                  </a:lnTo>
                  <a:lnTo>
                    <a:pt x="1381097" y="77772"/>
                  </a:lnTo>
                  <a:lnTo>
                    <a:pt x="1386496" y="84973"/>
                  </a:lnTo>
                  <a:lnTo>
                    <a:pt x="1389736" y="95414"/>
                  </a:lnTo>
                  <a:lnTo>
                    <a:pt x="1393335" y="105856"/>
                  </a:lnTo>
                  <a:lnTo>
                    <a:pt x="1393335" y="114497"/>
                  </a:lnTo>
                  <a:lnTo>
                    <a:pt x="1391535" y="124939"/>
                  </a:lnTo>
                  <a:lnTo>
                    <a:pt x="1387936" y="133580"/>
                  </a:lnTo>
                  <a:lnTo>
                    <a:pt x="1389736" y="135380"/>
                  </a:lnTo>
                  <a:lnTo>
                    <a:pt x="1395135" y="133580"/>
                  </a:lnTo>
                  <a:lnTo>
                    <a:pt x="1412412" y="133580"/>
                  </a:lnTo>
                  <a:lnTo>
                    <a:pt x="1410613" y="150863"/>
                  </a:lnTo>
                  <a:lnTo>
                    <a:pt x="1408813" y="168145"/>
                  </a:lnTo>
                  <a:lnTo>
                    <a:pt x="1408813" y="178227"/>
                  </a:lnTo>
                  <a:lnTo>
                    <a:pt x="1410613" y="186868"/>
                  </a:lnTo>
                  <a:lnTo>
                    <a:pt x="1414212" y="192269"/>
                  </a:lnTo>
                  <a:lnTo>
                    <a:pt x="1422850" y="204151"/>
                  </a:lnTo>
                  <a:lnTo>
                    <a:pt x="1431489" y="218193"/>
                  </a:lnTo>
                  <a:lnTo>
                    <a:pt x="1440128" y="230435"/>
                  </a:lnTo>
                  <a:lnTo>
                    <a:pt x="1443367" y="233675"/>
                  </a:lnTo>
                  <a:lnTo>
                    <a:pt x="1445167" y="239076"/>
                  </a:lnTo>
                  <a:lnTo>
                    <a:pt x="1448766" y="265000"/>
                  </a:lnTo>
                  <a:lnTo>
                    <a:pt x="1455605" y="290924"/>
                  </a:lnTo>
                  <a:lnTo>
                    <a:pt x="1466043" y="316847"/>
                  </a:lnTo>
                  <a:lnTo>
                    <a:pt x="1477922" y="340971"/>
                  </a:lnTo>
                  <a:lnTo>
                    <a:pt x="1500598" y="396779"/>
                  </a:lnTo>
                  <a:lnTo>
                    <a:pt x="1524714" y="448627"/>
                  </a:lnTo>
                  <a:lnTo>
                    <a:pt x="1543791" y="507316"/>
                  </a:lnTo>
                  <a:lnTo>
                    <a:pt x="1562868" y="566365"/>
                  </a:lnTo>
                  <a:lnTo>
                    <a:pt x="1573306" y="595529"/>
                  </a:lnTo>
                  <a:lnTo>
                    <a:pt x="1583745" y="623253"/>
                  </a:lnTo>
                  <a:lnTo>
                    <a:pt x="1595623" y="649537"/>
                  </a:lnTo>
                  <a:lnTo>
                    <a:pt x="1607861" y="673660"/>
                  </a:lnTo>
                  <a:lnTo>
                    <a:pt x="1612900" y="680501"/>
                  </a:lnTo>
                  <a:lnTo>
                    <a:pt x="1619739" y="687703"/>
                  </a:lnTo>
                  <a:lnTo>
                    <a:pt x="1644215" y="703185"/>
                  </a:lnTo>
                  <a:lnTo>
                    <a:pt x="1651054" y="706425"/>
                  </a:lnTo>
                  <a:lnTo>
                    <a:pt x="1651054" y="715067"/>
                  </a:lnTo>
                  <a:lnTo>
                    <a:pt x="1652854" y="734149"/>
                  </a:lnTo>
                  <a:lnTo>
                    <a:pt x="1658253" y="749632"/>
                  </a:lnTo>
                  <a:lnTo>
                    <a:pt x="1661492" y="755033"/>
                  </a:lnTo>
                  <a:lnTo>
                    <a:pt x="1665091" y="760073"/>
                  </a:lnTo>
                  <a:lnTo>
                    <a:pt x="1670131" y="763674"/>
                  </a:lnTo>
                  <a:lnTo>
                    <a:pt x="1675530" y="766914"/>
                  </a:lnTo>
                  <a:lnTo>
                    <a:pt x="1684168" y="768715"/>
                  </a:lnTo>
                  <a:lnTo>
                    <a:pt x="1685968" y="779156"/>
                  </a:lnTo>
                  <a:lnTo>
                    <a:pt x="1691007" y="798239"/>
                  </a:lnTo>
                  <a:lnTo>
                    <a:pt x="1696406" y="817322"/>
                  </a:lnTo>
                  <a:lnTo>
                    <a:pt x="1704685" y="836405"/>
                  </a:lnTo>
                  <a:lnTo>
                    <a:pt x="1711884" y="850087"/>
                  </a:lnTo>
                  <a:lnTo>
                    <a:pt x="1730601" y="891853"/>
                  </a:lnTo>
                  <a:lnTo>
                    <a:pt x="1749678" y="931819"/>
                  </a:lnTo>
                  <a:lnTo>
                    <a:pt x="1774154" y="988707"/>
                  </a:lnTo>
                  <a:lnTo>
                    <a:pt x="1800070" y="1045956"/>
                  </a:lnTo>
                  <a:lnTo>
                    <a:pt x="1834624" y="1118687"/>
                  </a:lnTo>
                  <a:lnTo>
                    <a:pt x="1857300" y="1165134"/>
                  </a:lnTo>
                  <a:lnTo>
                    <a:pt x="1881417" y="1212301"/>
                  </a:lnTo>
                  <a:lnTo>
                    <a:pt x="1910572" y="1258748"/>
                  </a:lnTo>
                  <a:lnTo>
                    <a:pt x="1940087" y="1305554"/>
                  </a:lnTo>
                  <a:lnTo>
                    <a:pt x="1948726" y="1319597"/>
                  </a:lnTo>
                  <a:lnTo>
                    <a:pt x="1962763" y="1338679"/>
                  </a:lnTo>
                  <a:lnTo>
                    <a:pt x="1973202" y="1352361"/>
                  </a:lnTo>
                  <a:lnTo>
                    <a:pt x="1978241" y="1355962"/>
                  </a:lnTo>
                  <a:lnTo>
                    <a:pt x="1981840" y="1355962"/>
                  </a:lnTo>
                  <a:lnTo>
                    <a:pt x="1986880" y="1352361"/>
                  </a:lnTo>
                  <a:lnTo>
                    <a:pt x="1992279" y="1349121"/>
                  </a:lnTo>
                  <a:lnTo>
                    <a:pt x="1997318" y="1340120"/>
                  </a:lnTo>
                  <a:lnTo>
                    <a:pt x="2002357" y="1330038"/>
                  </a:lnTo>
                  <a:lnTo>
                    <a:pt x="2007756" y="1315996"/>
                  </a:lnTo>
                  <a:lnTo>
                    <a:pt x="2010996" y="1298713"/>
                  </a:lnTo>
                  <a:lnTo>
                    <a:pt x="2018195" y="1272790"/>
                  </a:lnTo>
                  <a:lnTo>
                    <a:pt x="2023234" y="1245065"/>
                  </a:lnTo>
                  <a:lnTo>
                    <a:pt x="2028273" y="1231023"/>
                  </a:lnTo>
                  <a:lnTo>
                    <a:pt x="2035112" y="1219142"/>
                  </a:lnTo>
                  <a:lnTo>
                    <a:pt x="2044111" y="1208700"/>
                  </a:lnTo>
                  <a:lnTo>
                    <a:pt x="2055988" y="1201859"/>
                  </a:lnTo>
                  <a:lnTo>
                    <a:pt x="2059588" y="1182776"/>
                  </a:lnTo>
                  <a:lnTo>
                    <a:pt x="2064627" y="1156492"/>
                  </a:lnTo>
                  <a:lnTo>
                    <a:pt x="2070026" y="1141010"/>
                  </a:lnTo>
                  <a:lnTo>
                    <a:pt x="2076865" y="1128768"/>
                  </a:lnTo>
                  <a:lnTo>
                    <a:pt x="2085504" y="1118687"/>
                  </a:lnTo>
                  <a:lnTo>
                    <a:pt x="2097742" y="1111846"/>
                  </a:lnTo>
                  <a:lnTo>
                    <a:pt x="2101342" y="1092763"/>
                  </a:lnTo>
                  <a:lnTo>
                    <a:pt x="2108180" y="1075480"/>
                  </a:lnTo>
                  <a:lnTo>
                    <a:pt x="2116819" y="1054597"/>
                  </a:lnTo>
                  <a:lnTo>
                    <a:pt x="2129057" y="1033714"/>
                  </a:lnTo>
                  <a:lnTo>
                    <a:pt x="2149574" y="1000949"/>
                  </a:lnTo>
                  <a:lnTo>
                    <a:pt x="2160012" y="980066"/>
                  </a:lnTo>
                  <a:lnTo>
                    <a:pt x="2170450" y="959543"/>
                  </a:lnTo>
                  <a:lnTo>
                    <a:pt x="2210044" y="850087"/>
                  </a:lnTo>
                  <a:lnTo>
                    <a:pt x="2249998" y="734149"/>
                  </a:lnTo>
                  <a:lnTo>
                    <a:pt x="2269075" y="673660"/>
                  </a:lnTo>
                  <a:lnTo>
                    <a:pt x="2289951" y="618212"/>
                  </a:lnTo>
                  <a:lnTo>
                    <a:pt x="2310468" y="568165"/>
                  </a:lnTo>
                  <a:lnTo>
                    <a:pt x="2331344" y="523158"/>
                  </a:lnTo>
                  <a:lnTo>
                    <a:pt x="2331344" y="512717"/>
                  </a:lnTo>
                  <a:lnTo>
                    <a:pt x="2331344" y="502275"/>
                  </a:lnTo>
                  <a:lnTo>
                    <a:pt x="2333144" y="490033"/>
                  </a:lnTo>
                  <a:lnTo>
                    <a:pt x="2338183" y="479592"/>
                  </a:lnTo>
                  <a:lnTo>
                    <a:pt x="2346822" y="460509"/>
                  </a:lnTo>
                  <a:lnTo>
                    <a:pt x="2354021" y="443226"/>
                  </a:lnTo>
                  <a:lnTo>
                    <a:pt x="2357260" y="436385"/>
                  </a:lnTo>
                  <a:lnTo>
                    <a:pt x="2359060" y="432785"/>
                  </a:lnTo>
                  <a:lnTo>
                    <a:pt x="2359060" y="427744"/>
                  </a:lnTo>
                  <a:lnTo>
                    <a:pt x="2360859" y="422703"/>
                  </a:lnTo>
                  <a:lnTo>
                    <a:pt x="2365899" y="417302"/>
                  </a:lnTo>
                  <a:lnTo>
                    <a:pt x="2369498" y="415862"/>
                  </a:lnTo>
                  <a:lnTo>
                    <a:pt x="2374537" y="414062"/>
                  </a:lnTo>
                  <a:lnTo>
                    <a:pt x="2379937" y="414062"/>
                  </a:lnTo>
                  <a:lnTo>
                    <a:pt x="2397213" y="363654"/>
                  </a:lnTo>
                  <a:lnTo>
                    <a:pt x="2412691" y="311807"/>
                  </a:lnTo>
                  <a:lnTo>
                    <a:pt x="2429968" y="263199"/>
                  </a:lnTo>
                  <a:lnTo>
                    <a:pt x="2454084" y="178227"/>
                  </a:lnTo>
                  <a:lnTo>
                    <a:pt x="2474961" y="95414"/>
                  </a:lnTo>
                  <a:lnTo>
                    <a:pt x="2476761" y="88213"/>
                  </a:lnTo>
                  <a:lnTo>
                    <a:pt x="2485400" y="84973"/>
                  </a:lnTo>
                  <a:lnTo>
                    <a:pt x="2504476" y="79572"/>
                  </a:lnTo>
                  <a:lnTo>
                    <a:pt x="2521754" y="76332"/>
                  </a:lnTo>
                  <a:lnTo>
                    <a:pt x="2540831" y="72731"/>
                  </a:lnTo>
                  <a:lnTo>
                    <a:pt x="2558108" y="72731"/>
                  </a:lnTo>
                  <a:lnTo>
                    <a:pt x="2627217" y="72731"/>
                  </a:lnTo>
                  <a:lnTo>
                    <a:pt x="2644494" y="74531"/>
                  </a:lnTo>
                  <a:lnTo>
                    <a:pt x="2662131" y="76332"/>
                  </a:lnTo>
                  <a:lnTo>
                    <a:pt x="2696686" y="76332"/>
                  </a:lnTo>
                  <a:lnTo>
                    <a:pt x="2710363" y="77772"/>
                  </a:lnTo>
                  <a:lnTo>
                    <a:pt x="2724041" y="77772"/>
                  </a:lnTo>
                  <a:lnTo>
                    <a:pt x="2738079" y="74531"/>
                  </a:lnTo>
                  <a:lnTo>
                    <a:pt x="2751756" y="69131"/>
                  </a:lnTo>
                  <a:lnTo>
                    <a:pt x="2762195" y="67330"/>
                  </a:lnTo>
                  <a:lnTo>
                    <a:pt x="2774433" y="65890"/>
                  </a:lnTo>
                  <a:lnTo>
                    <a:pt x="2779472" y="65890"/>
                  </a:lnTo>
                  <a:lnTo>
                    <a:pt x="2783072" y="67330"/>
                  </a:lnTo>
                  <a:lnTo>
                    <a:pt x="2786671" y="69131"/>
                  </a:lnTo>
                  <a:lnTo>
                    <a:pt x="2789911" y="74531"/>
                  </a:lnTo>
                  <a:lnTo>
                    <a:pt x="2791710" y="70931"/>
                  </a:lnTo>
                  <a:lnTo>
                    <a:pt x="2793510" y="69131"/>
                  </a:lnTo>
                  <a:lnTo>
                    <a:pt x="2797109" y="65890"/>
                  </a:lnTo>
                  <a:lnTo>
                    <a:pt x="2807547" y="55449"/>
                  </a:lnTo>
                  <a:lnTo>
                    <a:pt x="2826264" y="76332"/>
                  </a:lnTo>
                  <a:lnTo>
                    <a:pt x="2864419" y="76332"/>
                  </a:lnTo>
                  <a:lnTo>
                    <a:pt x="2888535" y="76332"/>
                  </a:lnTo>
                  <a:lnTo>
                    <a:pt x="2913011" y="74531"/>
                  </a:lnTo>
                  <a:lnTo>
                    <a:pt x="2958004" y="69131"/>
                  </a:lnTo>
                  <a:lnTo>
                    <a:pt x="2975280" y="65890"/>
                  </a:lnTo>
                  <a:lnTo>
                    <a:pt x="2988958" y="58689"/>
                  </a:lnTo>
                  <a:lnTo>
                    <a:pt x="3001197" y="51848"/>
                  </a:lnTo>
                  <a:lnTo>
                    <a:pt x="3008035" y="41766"/>
                  </a:lnTo>
                  <a:lnTo>
                    <a:pt x="3013075" y="34565"/>
                  </a:lnTo>
                  <a:lnTo>
                    <a:pt x="3021713" y="34565"/>
                  </a:lnTo>
                  <a:lnTo>
                    <a:pt x="3037551" y="34565"/>
                  </a:lnTo>
                  <a:lnTo>
                    <a:pt x="3051229" y="38165"/>
                  </a:lnTo>
                  <a:lnTo>
                    <a:pt x="3061667" y="43206"/>
                  </a:lnTo>
                  <a:lnTo>
                    <a:pt x="3070306" y="50408"/>
                  </a:lnTo>
                  <a:lnTo>
                    <a:pt x="3073905" y="57249"/>
                  </a:lnTo>
                  <a:lnTo>
                    <a:pt x="3078944" y="62290"/>
                  </a:lnTo>
                  <a:lnTo>
                    <a:pt x="3087943" y="67330"/>
                  </a:lnTo>
                  <a:lnTo>
                    <a:pt x="3098021" y="62290"/>
                  </a:lnTo>
                  <a:lnTo>
                    <a:pt x="3117098" y="53648"/>
                  </a:lnTo>
                  <a:lnTo>
                    <a:pt x="3129336" y="50408"/>
                  </a:lnTo>
                  <a:lnTo>
                    <a:pt x="3137974" y="46807"/>
                  </a:lnTo>
                  <a:lnTo>
                    <a:pt x="3144814" y="38165"/>
                  </a:lnTo>
                  <a:lnTo>
                    <a:pt x="3155252" y="43206"/>
                  </a:lnTo>
                  <a:lnTo>
                    <a:pt x="3168930" y="48607"/>
                  </a:lnTo>
                  <a:lnTo>
                    <a:pt x="3182967" y="53648"/>
                  </a:lnTo>
                  <a:lnTo>
                    <a:pt x="3196645" y="57249"/>
                  </a:lnTo>
                  <a:lnTo>
                    <a:pt x="3212482" y="58689"/>
                  </a:lnTo>
                  <a:lnTo>
                    <a:pt x="3226160" y="60489"/>
                  </a:lnTo>
                  <a:lnTo>
                    <a:pt x="3241638" y="60489"/>
                  </a:lnTo>
                  <a:lnTo>
                    <a:pt x="3255676" y="60489"/>
                  </a:lnTo>
                  <a:lnTo>
                    <a:pt x="3271153" y="57249"/>
                  </a:lnTo>
                  <a:lnTo>
                    <a:pt x="3284831" y="55449"/>
                  </a:lnTo>
                  <a:lnTo>
                    <a:pt x="3298869" y="50408"/>
                  </a:lnTo>
                  <a:lnTo>
                    <a:pt x="3312547" y="45007"/>
                  </a:lnTo>
                  <a:lnTo>
                    <a:pt x="3324784" y="39966"/>
                  </a:lnTo>
                  <a:lnTo>
                    <a:pt x="3350700" y="24483"/>
                  </a:lnTo>
                  <a:lnTo>
                    <a:pt x="3375176" y="3600"/>
                  </a:lnTo>
                  <a:lnTo>
                    <a:pt x="3380215" y="0"/>
                  </a:lnTo>
                  <a:lnTo>
                    <a:pt x="3385615" y="0"/>
                  </a:lnTo>
                  <a:lnTo>
                    <a:pt x="3392454" y="0"/>
                  </a:lnTo>
                  <a:lnTo>
                    <a:pt x="3399292" y="1800"/>
                  </a:lnTo>
                  <a:lnTo>
                    <a:pt x="3409731" y="7201"/>
                  </a:lnTo>
                  <a:lnTo>
                    <a:pt x="3418369" y="12242"/>
                  </a:lnTo>
                  <a:lnTo>
                    <a:pt x="3421609" y="19083"/>
                  </a:lnTo>
                  <a:lnTo>
                    <a:pt x="3425208" y="34565"/>
                  </a:lnTo>
                  <a:lnTo>
                    <a:pt x="3427008" y="48607"/>
                  </a:lnTo>
                  <a:lnTo>
                    <a:pt x="3480640" y="45007"/>
                  </a:lnTo>
                  <a:lnTo>
                    <a:pt x="3537870" y="43206"/>
                  </a:lnTo>
                  <a:lnTo>
                    <a:pt x="3598340" y="43206"/>
                  </a:lnTo>
                  <a:lnTo>
                    <a:pt x="3666010" y="45007"/>
                  </a:lnTo>
                  <a:lnTo>
                    <a:pt x="3722881" y="50408"/>
                  </a:lnTo>
                  <a:lnTo>
                    <a:pt x="3781911" y="57249"/>
                  </a:lnTo>
                  <a:lnTo>
                    <a:pt x="3842381" y="69131"/>
                  </a:lnTo>
                  <a:lnTo>
                    <a:pt x="3906451" y="84973"/>
                  </a:lnTo>
                  <a:lnTo>
                    <a:pt x="3913290" y="86773"/>
                  </a:lnTo>
                  <a:lnTo>
                    <a:pt x="3915089" y="91814"/>
                  </a:lnTo>
                  <a:lnTo>
                    <a:pt x="3918689" y="98655"/>
                  </a:lnTo>
                  <a:lnTo>
                    <a:pt x="3920129" y="105856"/>
                  </a:lnTo>
                  <a:lnTo>
                    <a:pt x="3920129" y="110897"/>
                  </a:lnTo>
                  <a:lnTo>
                    <a:pt x="3918689" y="116298"/>
                  </a:lnTo>
                  <a:lnTo>
                    <a:pt x="3916889" y="121338"/>
                  </a:lnTo>
                  <a:lnTo>
                    <a:pt x="3913290" y="124939"/>
                  </a:lnTo>
                  <a:lnTo>
                    <a:pt x="3906451" y="129980"/>
                  </a:lnTo>
                  <a:lnTo>
                    <a:pt x="3901052" y="131780"/>
                  </a:lnTo>
                  <a:lnTo>
                    <a:pt x="3908251" y="135380"/>
                  </a:lnTo>
                  <a:lnTo>
                    <a:pt x="3916889" y="140421"/>
                  </a:lnTo>
                  <a:lnTo>
                    <a:pt x="3916889" y="161304"/>
                  </a:lnTo>
                  <a:lnTo>
                    <a:pt x="3916889" y="168145"/>
                  </a:lnTo>
                  <a:lnTo>
                    <a:pt x="3913290" y="171386"/>
                  </a:lnTo>
                  <a:lnTo>
                    <a:pt x="3910050" y="174986"/>
                  </a:lnTo>
                  <a:lnTo>
                    <a:pt x="3902851" y="178227"/>
                  </a:lnTo>
                  <a:lnTo>
                    <a:pt x="3910050" y="199110"/>
                  </a:lnTo>
                  <a:lnTo>
                    <a:pt x="3913290" y="221793"/>
                  </a:lnTo>
                  <a:lnTo>
                    <a:pt x="3916889" y="242316"/>
                  </a:lnTo>
                  <a:lnTo>
                    <a:pt x="3916889" y="263199"/>
                  </a:lnTo>
                  <a:lnTo>
                    <a:pt x="3916889" y="275441"/>
                  </a:lnTo>
                  <a:lnTo>
                    <a:pt x="3915089" y="280482"/>
                  </a:lnTo>
                  <a:lnTo>
                    <a:pt x="3911490" y="287683"/>
                  </a:lnTo>
                  <a:lnTo>
                    <a:pt x="3910050" y="292724"/>
                  </a:lnTo>
                  <a:lnTo>
                    <a:pt x="3910050" y="297765"/>
                  </a:lnTo>
                  <a:lnTo>
                    <a:pt x="3902851" y="348172"/>
                  </a:lnTo>
                  <a:lnTo>
                    <a:pt x="3897812" y="398219"/>
                  </a:lnTo>
                  <a:lnTo>
                    <a:pt x="3896012" y="448627"/>
                  </a:lnTo>
                  <a:lnTo>
                    <a:pt x="3897812" y="500475"/>
                  </a:lnTo>
                  <a:lnTo>
                    <a:pt x="3899612" y="528199"/>
                  </a:lnTo>
                  <a:lnTo>
                    <a:pt x="3899612" y="554123"/>
                  </a:lnTo>
                  <a:lnTo>
                    <a:pt x="3897812" y="580047"/>
                  </a:lnTo>
                  <a:lnTo>
                    <a:pt x="3896012" y="604170"/>
                  </a:lnTo>
                  <a:lnTo>
                    <a:pt x="3892413" y="628654"/>
                  </a:lnTo>
                  <a:lnTo>
                    <a:pt x="3887374" y="650977"/>
                  </a:lnTo>
                  <a:lnTo>
                    <a:pt x="3881975" y="673660"/>
                  </a:lnTo>
                  <a:lnTo>
                    <a:pt x="3875136" y="694544"/>
                  </a:lnTo>
                  <a:lnTo>
                    <a:pt x="3870097" y="704625"/>
                  </a:lnTo>
                  <a:lnTo>
                    <a:pt x="3859658" y="704625"/>
                  </a:lnTo>
                  <a:lnTo>
                    <a:pt x="3849220" y="704625"/>
                  </a:lnTo>
                  <a:lnTo>
                    <a:pt x="3838782" y="703185"/>
                  </a:lnTo>
                  <a:lnTo>
                    <a:pt x="3830143" y="701385"/>
                  </a:lnTo>
                  <a:lnTo>
                    <a:pt x="3823304" y="695984"/>
                  </a:lnTo>
                  <a:lnTo>
                    <a:pt x="3818265" y="689143"/>
                  </a:lnTo>
                  <a:lnTo>
                    <a:pt x="3814666" y="680501"/>
                  </a:lnTo>
                  <a:lnTo>
                    <a:pt x="3781911" y="684102"/>
                  </a:lnTo>
                  <a:lnTo>
                    <a:pt x="3752396" y="684102"/>
                  </a:lnTo>
                  <a:lnTo>
                    <a:pt x="3726120" y="682302"/>
                  </a:lnTo>
                  <a:lnTo>
                    <a:pt x="3703804" y="675461"/>
                  </a:lnTo>
                  <a:lnTo>
                    <a:pt x="3698764" y="690943"/>
                  </a:lnTo>
                  <a:lnTo>
                    <a:pt x="3695165" y="706425"/>
                  </a:lnTo>
                  <a:lnTo>
                    <a:pt x="3695165" y="720467"/>
                  </a:lnTo>
                  <a:lnTo>
                    <a:pt x="3695165" y="732349"/>
                  </a:lnTo>
                  <a:lnTo>
                    <a:pt x="3696964" y="753232"/>
                  </a:lnTo>
                  <a:lnTo>
                    <a:pt x="3698764" y="774115"/>
                  </a:lnTo>
                  <a:lnTo>
                    <a:pt x="3698764" y="815522"/>
                  </a:lnTo>
                  <a:lnTo>
                    <a:pt x="3698764" y="827763"/>
                  </a:lnTo>
                  <a:lnTo>
                    <a:pt x="3696964" y="840005"/>
                  </a:lnTo>
                  <a:lnTo>
                    <a:pt x="3691565" y="864129"/>
                  </a:lnTo>
                  <a:lnTo>
                    <a:pt x="3690126" y="870970"/>
                  </a:lnTo>
                  <a:lnTo>
                    <a:pt x="3684727" y="893293"/>
                  </a:lnTo>
                  <a:lnTo>
                    <a:pt x="3684727" y="914176"/>
                  </a:lnTo>
                  <a:lnTo>
                    <a:pt x="3679688" y="936860"/>
                  </a:lnTo>
                  <a:lnTo>
                    <a:pt x="3677888" y="945501"/>
                  </a:lnTo>
                  <a:lnTo>
                    <a:pt x="3679688" y="952342"/>
                  </a:lnTo>
                  <a:lnTo>
                    <a:pt x="3681487" y="966384"/>
                  </a:lnTo>
                  <a:lnTo>
                    <a:pt x="3682927" y="978266"/>
                  </a:lnTo>
                  <a:lnTo>
                    <a:pt x="3684727" y="1002389"/>
                  </a:lnTo>
                  <a:lnTo>
                    <a:pt x="3677888" y="1038755"/>
                  </a:lnTo>
                  <a:lnTo>
                    <a:pt x="3676088" y="1073680"/>
                  </a:lnTo>
                  <a:lnTo>
                    <a:pt x="3674288" y="1106445"/>
                  </a:lnTo>
                  <a:lnTo>
                    <a:pt x="3676088" y="1139210"/>
                  </a:lnTo>
                  <a:lnTo>
                    <a:pt x="3676088" y="1179176"/>
                  </a:lnTo>
                  <a:lnTo>
                    <a:pt x="3674288" y="1215541"/>
                  </a:lnTo>
                  <a:lnTo>
                    <a:pt x="3669249" y="1288272"/>
                  </a:lnTo>
                  <a:lnTo>
                    <a:pt x="3662410" y="1378285"/>
                  </a:lnTo>
                  <a:lnTo>
                    <a:pt x="3651972" y="1471899"/>
                  </a:lnTo>
                  <a:lnTo>
                    <a:pt x="3655571" y="1471899"/>
                  </a:lnTo>
                  <a:lnTo>
                    <a:pt x="3651972" y="1475500"/>
                  </a:lnTo>
                  <a:lnTo>
                    <a:pt x="3653771" y="1478740"/>
                  </a:lnTo>
                  <a:lnTo>
                    <a:pt x="3650172" y="1476940"/>
                  </a:lnTo>
                  <a:lnTo>
                    <a:pt x="3645133" y="1518706"/>
                  </a:lnTo>
                  <a:lnTo>
                    <a:pt x="3641533" y="1544630"/>
                  </a:lnTo>
                  <a:lnTo>
                    <a:pt x="3639734" y="1572354"/>
                  </a:lnTo>
                  <a:lnTo>
                    <a:pt x="3638294" y="1601879"/>
                  </a:lnTo>
                  <a:lnTo>
                    <a:pt x="3638294" y="1631043"/>
                  </a:lnTo>
                  <a:lnTo>
                    <a:pt x="3641533" y="1695132"/>
                  </a:lnTo>
                  <a:lnTo>
                    <a:pt x="3648732" y="1764623"/>
                  </a:lnTo>
                  <a:lnTo>
                    <a:pt x="3686526" y="1783346"/>
                  </a:lnTo>
                  <a:lnTo>
                    <a:pt x="3682927" y="1797388"/>
                  </a:lnTo>
                  <a:lnTo>
                    <a:pt x="3677888" y="1807829"/>
                  </a:lnTo>
                  <a:lnTo>
                    <a:pt x="3669249" y="1816110"/>
                  </a:lnTo>
                  <a:lnTo>
                    <a:pt x="3662410" y="1819711"/>
                  </a:lnTo>
                  <a:lnTo>
                    <a:pt x="3653771" y="1821511"/>
                  </a:lnTo>
                  <a:lnTo>
                    <a:pt x="3651972" y="1821511"/>
                  </a:lnTo>
                  <a:lnTo>
                    <a:pt x="3655571" y="1838794"/>
                  </a:lnTo>
                  <a:lnTo>
                    <a:pt x="3658811" y="1854636"/>
                  </a:lnTo>
                  <a:lnTo>
                    <a:pt x="3658811" y="1868318"/>
                  </a:lnTo>
                  <a:lnTo>
                    <a:pt x="3657371" y="1882360"/>
                  </a:lnTo>
                  <a:lnTo>
                    <a:pt x="3653771" y="1910084"/>
                  </a:lnTo>
                  <a:lnTo>
                    <a:pt x="3648732" y="1941049"/>
                  </a:lnTo>
                  <a:lnTo>
                    <a:pt x="3646933" y="1949690"/>
                  </a:lnTo>
                  <a:lnTo>
                    <a:pt x="3643333" y="1968773"/>
                  </a:lnTo>
                  <a:lnTo>
                    <a:pt x="3641533" y="1987856"/>
                  </a:lnTo>
                  <a:lnTo>
                    <a:pt x="3639734" y="1996497"/>
                  </a:lnTo>
                  <a:lnTo>
                    <a:pt x="3641533" y="2006939"/>
                  </a:lnTo>
                  <a:lnTo>
                    <a:pt x="3643333" y="2015580"/>
                  </a:lnTo>
                  <a:lnTo>
                    <a:pt x="3648732" y="2026022"/>
                  </a:lnTo>
                  <a:lnTo>
                    <a:pt x="3650172" y="2034663"/>
                  </a:lnTo>
                  <a:lnTo>
                    <a:pt x="3650172" y="2041504"/>
                  </a:lnTo>
                  <a:lnTo>
                    <a:pt x="3650172" y="2048345"/>
                  </a:lnTo>
                  <a:lnTo>
                    <a:pt x="3648732" y="2053746"/>
                  </a:lnTo>
                  <a:lnTo>
                    <a:pt x="3645133" y="2058787"/>
                  </a:lnTo>
                  <a:lnTo>
                    <a:pt x="3639734" y="2063827"/>
                  </a:lnTo>
                  <a:lnTo>
                    <a:pt x="3634695" y="2067428"/>
                  </a:lnTo>
                  <a:lnTo>
                    <a:pt x="3627856" y="2071028"/>
                  </a:lnTo>
                  <a:lnTo>
                    <a:pt x="3626056" y="2072469"/>
                  </a:lnTo>
                  <a:lnTo>
                    <a:pt x="3624256" y="2077869"/>
                  </a:lnTo>
                  <a:lnTo>
                    <a:pt x="3626056" y="2087951"/>
                  </a:lnTo>
                  <a:lnTo>
                    <a:pt x="3627856" y="2095152"/>
                  </a:lnTo>
                  <a:lnTo>
                    <a:pt x="3631095" y="2095152"/>
                  </a:lnTo>
                  <a:lnTo>
                    <a:pt x="3641533" y="2100193"/>
                  </a:lnTo>
                  <a:lnTo>
                    <a:pt x="3646933" y="2103793"/>
                  </a:lnTo>
                  <a:lnTo>
                    <a:pt x="3650172" y="2110634"/>
                  </a:lnTo>
                  <a:lnTo>
                    <a:pt x="3651972" y="2117475"/>
                  </a:lnTo>
                  <a:lnTo>
                    <a:pt x="3650172" y="2126477"/>
                  </a:lnTo>
                  <a:lnTo>
                    <a:pt x="3651972" y="2133318"/>
                  </a:lnTo>
                  <a:lnTo>
                    <a:pt x="3651972" y="2141959"/>
                  </a:lnTo>
                  <a:lnTo>
                    <a:pt x="3650172" y="2150600"/>
                  </a:lnTo>
                  <a:lnTo>
                    <a:pt x="3648732" y="2154201"/>
                  </a:lnTo>
                  <a:lnTo>
                    <a:pt x="3645133" y="2159241"/>
                  </a:lnTo>
                  <a:lnTo>
                    <a:pt x="3641533" y="2164642"/>
                  </a:lnTo>
                  <a:lnTo>
                    <a:pt x="3638294" y="2169683"/>
                  </a:lnTo>
                  <a:lnTo>
                    <a:pt x="3650172" y="2162842"/>
                  </a:lnTo>
                  <a:lnTo>
                    <a:pt x="3658811" y="2173284"/>
                  </a:lnTo>
                  <a:lnTo>
                    <a:pt x="3669249" y="2188766"/>
                  </a:lnTo>
                  <a:lnTo>
                    <a:pt x="3681487" y="2204248"/>
                  </a:lnTo>
                  <a:lnTo>
                    <a:pt x="3682927" y="2207489"/>
                  </a:lnTo>
                  <a:lnTo>
                    <a:pt x="3684727" y="2212889"/>
                  </a:lnTo>
                  <a:lnTo>
                    <a:pt x="3688326" y="2216130"/>
                  </a:lnTo>
                  <a:lnTo>
                    <a:pt x="3698764" y="2223331"/>
                  </a:lnTo>
                  <a:lnTo>
                    <a:pt x="3722881" y="2221531"/>
                  </a:lnTo>
                  <a:lnTo>
                    <a:pt x="3743757" y="2223331"/>
                  </a:lnTo>
                  <a:lnTo>
                    <a:pt x="3762834" y="2226571"/>
                  </a:lnTo>
                  <a:lnTo>
                    <a:pt x="3778312" y="2233413"/>
                  </a:lnTo>
                  <a:lnTo>
                    <a:pt x="3809626" y="2252855"/>
                  </a:lnTo>
                  <a:lnTo>
                    <a:pt x="3835182" y="2270138"/>
                  </a:lnTo>
                  <a:lnTo>
                    <a:pt x="3842381" y="2276979"/>
                  </a:lnTo>
                  <a:lnTo>
                    <a:pt x="3849220" y="2280580"/>
                  </a:lnTo>
                  <a:lnTo>
                    <a:pt x="3856059" y="2282020"/>
                  </a:lnTo>
                  <a:lnTo>
                    <a:pt x="3862898" y="2282020"/>
                  </a:lnTo>
                  <a:lnTo>
                    <a:pt x="3871537" y="2287421"/>
                  </a:lnTo>
                  <a:lnTo>
                    <a:pt x="3876936" y="2291021"/>
                  </a:lnTo>
                  <a:lnTo>
                    <a:pt x="3880535" y="2296062"/>
                  </a:lnTo>
                  <a:lnTo>
                    <a:pt x="3885574" y="2304703"/>
                  </a:lnTo>
                  <a:lnTo>
                    <a:pt x="3889174" y="2313344"/>
                  </a:lnTo>
                  <a:lnTo>
                    <a:pt x="3897812" y="2311544"/>
                  </a:lnTo>
                  <a:lnTo>
                    <a:pt x="3904651" y="2311544"/>
                  </a:lnTo>
                  <a:lnTo>
                    <a:pt x="3911490" y="2311544"/>
                  </a:lnTo>
                  <a:lnTo>
                    <a:pt x="3916889" y="2315145"/>
                  </a:lnTo>
                  <a:lnTo>
                    <a:pt x="3920129" y="2318385"/>
                  </a:lnTo>
                  <a:lnTo>
                    <a:pt x="3923728" y="2321986"/>
                  </a:lnTo>
                  <a:lnTo>
                    <a:pt x="3923728" y="2327026"/>
                  </a:lnTo>
                  <a:lnTo>
                    <a:pt x="3925528" y="2332427"/>
                  </a:lnTo>
                  <a:lnTo>
                    <a:pt x="3925528" y="2363392"/>
                  </a:lnTo>
                  <a:lnTo>
                    <a:pt x="3921928" y="2366992"/>
                  </a:lnTo>
                  <a:lnTo>
                    <a:pt x="3916889" y="2375634"/>
                  </a:lnTo>
                  <a:lnTo>
                    <a:pt x="3908251" y="2382475"/>
                  </a:lnTo>
                  <a:lnTo>
                    <a:pt x="3899612" y="2389316"/>
                  </a:lnTo>
                  <a:lnTo>
                    <a:pt x="3887374" y="2396517"/>
                  </a:lnTo>
                  <a:lnTo>
                    <a:pt x="3883774" y="2398317"/>
                  </a:lnTo>
                  <a:lnTo>
                    <a:pt x="3880535" y="2403358"/>
                  </a:lnTo>
                  <a:lnTo>
                    <a:pt x="3875136" y="2415600"/>
                  </a:lnTo>
                  <a:lnTo>
                    <a:pt x="3880535" y="2432882"/>
                  </a:lnTo>
                  <a:lnTo>
                    <a:pt x="3883774" y="2450165"/>
                  </a:lnTo>
                  <a:lnTo>
                    <a:pt x="3883774" y="2467447"/>
                  </a:lnTo>
                  <a:lnTo>
                    <a:pt x="3881975" y="2486530"/>
                  </a:lnTo>
                  <a:lnTo>
                    <a:pt x="3875136" y="2527936"/>
                  </a:lnTo>
                  <a:lnTo>
                    <a:pt x="3866497" y="2567902"/>
                  </a:lnTo>
                  <a:lnTo>
                    <a:pt x="3870097" y="2617950"/>
                  </a:lnTo>
                  <a:lnTo>
                    <a:pt x="3875136" y="2670158"/>
                  </a:lnTo>
                  <a:lnTo>
                    <a:pt x="3876936" y="2687440"/>
                  </a:lnTo>
                  <a:lnTo>
                    <a:pt x="3875136" y="2702922"/>
                  </a:lnTo>
                  <a:lnTo>
                    <a:pt x="3875136" y="2718405"/>
                  </a:lnTo>
                  <a:lnTo>
                    <a:pt x="3871537" y="2732447"/>
                  </a:lnTo>
                  <a:lnTo>
                    <a:pt x="3866497" y="2758371"/>
                  </a:lnTo>
                  <a:lnTo>
                    <a:pt x="3859658" y="2777093"/>
                  </a:lnTo>
                  <a:lnTo>
                    <a:pt x="3854259" y="2787535"/>
                  </a:lnTo>
                  <a:lnTo>
                    <a:pt x="3843821" y="2787535"/>
                  </a:lnTo>
                  <a:lnTo>
                    <a:pt x="3831943" y="2786095"/>
                  </a:lnTo>
                  <a:lnTo>
                    <a:pt x="3819705" y="2784294"/>
                  </a:lnTo>
                  <a:lnTo>
                    <a:pt x="3807827" y="2780694"/>
                  </a:lnTo>
                  <a:lnTo>
                    <a:pt x="3799188" y="2775653"/>
                  </a:lnTo>
                  <a:lnTo>
                    <a:pt x="3790549" y="2768452"/>
                  </a:lnTo>
                  <a:lnTo>
                    <a:pt x="3783711" y="2759811"/>
                  </a:lnTo>
                  <a:lnTo>
                    <a:pt x="3778312" y="2749729"/>
                  </a:lnTo>
                  <a:lnTo>
                    <a:pt x="3773272" y="2739288"/>
                  </a:lnTo>
                  <a:lnTo>
                    <a:pt x="3767873" y="2746129"/>
                  </a:lnTo>
                  <a:lnTo>
                    <a:pt x="3762834" y="2752970"/>
                  </a:lnTo>
                  <a:lnTo>
                    <a:pt x="3757435" y="2759811"/>
                  </a:lnTo>
                  <a:lnTo>
                    <a:pt x="3750596" y="2765212"/>
                  </a:lnTo>
                  <a:lnTo>
                    <a:pt x="3738358" y="2772053"/>
                  </a:lnTo>
                  <a:lnTo>
                    <a:pt x="3726120" y="2775653"/>
                  </a:lnTo>
                  <a:lnTo>
                    <a:pt x="3710642" y="2778894"/>
                  </a:lnTo>
                  <a:lnTo>
                    <a:pt x="3695165" y="2778894"/>
                  </a:lnTo>
                  <a:lnTo>
                    <a:pt x="3681487" y="2780694"/>
                  </a:lnTo>
                  <a:lnTo>
                    <a:pt x="3666010" y="2780694"/>
                  </a:lnTo>
                  <a:lnTo>
                    <a:pt x="3648732" y="2778894"/>
                  </a:lnTo>
                  <a:lnTo>
                    <a:pt x="3631095" y="2775653"/>
                  </a:lnTo>
                  <a:lnTo>
                    <a:pt x="3617417" y="2773853"/>
                  </a:lnTo>
                  <a:lnTo>
                    <a:pt x="3605180" y="2772053"/>
                  </a:lnTo>
                  <a:lnTo>
                    <a:pt x="3577464" y="2772053"/>
                  </a:lnTo>
                  <a:lnTo>
                    <a:pt x="3536071" y="2772053"/>
                  </a:lnTo>
                  <a:lnTo>
                    <a:pt x="3491078" y="2775653"/>
                  </a:lnTo>
                  <a:lnTo>
                    <a:pt x="3465162" y="2777093"/>
                  </a:lnTo>
                  <a:lnTo>
                    <a:pt x="3440686" y="2778894"/>
                  </a:lnTo>
                  <a:lnTo>
                    <a:pt x="3397493" y="2778894"/>
                  </a:lnTo>
                  <a:lnTo>
                    <a:pt x="3357899" y="2778894"/>
                  </a:lnTo>
                  <a:lnTo>
                    <a:pt x="3340262" y="2777093"/>
                  </a:lnTo>
                  <a:lnTo>
                    <a:pt x="3324784" y="2775653"/>
                  </a:lnTo>
                  <a:lnTo>
                    <a:pt x="3310747" y="2775653"/>
                  </a:lnTo>
                  <a:lnTo>
                    <a:pt x="3295269" y="2777093"/>
                  </a:lnTo>
                  <a:lnTo>
                    <a:pt x="3277992" y="2780694"/>
                  </a:lnTo>
                  <a:lnTo>
                    <a:pt x="3258915" y="2786095"/>
                  </a:lnTo>
                  <a:lnTo>
                    <a:pt x="3255676" y="2787535"/>
                  </a:lnTo>
                  <a:lnTo>
                    <a:pt x="3245237" y="2786095"/>
                  </a:lnTo>
                  <a:lnTo>
                    <a:pt x="3234799" y="2782494"/>
                  </a:lnTo>
                  <a:lnTo>
                    <a:pt x="3224361" y="2778894"/>
                  </a:lnTo>
                  <a:lnTo>
                    <a:pt x="3215722" y="2772053"/>
                  </a:lnTo>
                  <a:lnTo>
                    <a:pt x="3129336" y="2772053"/>
                  </a:lnTo>
                  <a:lnTo>
                    <a:pt x="3047989" y="2775653"/>
                  </a:lnTo>
                  <a:lnTo>
                    <a:pt x="2971681" y="2780694"/>
                  </a:lnTo>
                  <a:lnTo>
                    <a:pt x="2897173" y="2787535"/>
                  </a:lnTo>
                  <a:lnTo>
                    <a:pt x="2816186" y="2792936"/>
                  </a:lnTo>
                  <a:lnTo>
                    <a:pt x="2734480" y="2796536"/>
                  </a:lnTo>
                  <a:lnTo>
                    <a:pt x="2731240" y="2801577"/>
                  </a:lnTo>
                  <a:lnTo>
                    <a:pt x="2732679" y="2796536"/>
                  </a:lnTo>
                  <a:lnTo>
                    <a:pt x="2632616" y="2796536"/>
                  </a:lnTo>
                  <a:lnTo>
                    <a:pt x="2539031" y="2794736"/>
                  </a:lnTo>
                  <a:lnTo>
                    <a:pt x="2527153" y="2794736"/>
                  </a:lnTo>
                  <a:lnTo>
                    <a:pt x="2523553" y="2775653"/>
                  </a:lnTo>
                  <a:lnTo>
                    <a:pt x="2519954" y="2739288"/>
                  </a:lnTo>
                  <a:lnTo>
                    <a:pt x="2519954" y="2720205"/>
                  </a:lnTo>
                  <a:lnTo>
                    <a:pt x="2521754" y="2701122"/>
                  </a:lnTo>
                  <a:lnTo>
                    <a:pt x="2519954" y="2685640"/>
                  </a:lnTo>
                  <a:lnTo>
                    <a:pt x="2518514" y="2670158"/>
                  </a:lnTo>
                  <a:lnTo>
                    <a:pt x="2514915" y="2652515"/>
                  </a:lnTo>
                  <a:lnTo>
                    <a:pt x="2509515" y="2633432"/>
                  </a:lnTo>
                  <a:lnTo>
                    <a:pt x="2506276" y="2622990"/>
                  </a:lnTo>
                  <a:lnTo>
                    <a:pt x="2518514" y="2616149"/>
                  </a:lnTo>
                  <a:lnTo>
                    <a:pt x="2519954" y="2612909"/>
                  </a:lnTo>
                  <a:lnTo>
                    <a:pt x="2519954" y="2600667"/>
                  </a:lnTo>
                  <a:lnTo>
                    <a:pt x="2519954" y="2590226"/>
                  </a:lnTo>
                  <a:lnTo>
                    <a:pt x="2519954" y="2578344"/>
                  </a:lnTo>
                  <a:lnTo>
                    <a:pt x="2525353" y="2553860"/>
                  </a:lnTo>
                  <a:lnTo>
                    <a:pt x="2525353" y="2547019"/>
                  </a:lnTo>
                  <a:lnTo>
                    <a:pt x="2527153" y="2540178"/>
                  </a:lnTo>
                  <a:lnTo>
                    <a:pt x="2530393" y="2531537"/>
                  </a:lnTo>
                  <a:lnTo>
                    <a:pt x="2532192" y="2527936"/>
                  </a:lnTo>
                  <a:lnTo>
                    <a:pt x="2532192" y="2522896"/>
                  </a:lnTo>
                  <a:lnTo>
                    <a:pt x="2533992" y="2517495"/>
                  </a:lnTo>
                  <a:lnTo>
                    <a:pt x="2535791" y="2507053"/>
                  </a:lnTo>
                  <a:lnTo>
                    <a:pt x="2537231" y="2498412"/>
                  </a:lnTo>
                  <a:lnTo>
                    <a:pt x="2537231" y="2493371"/>
                  </a:lnTo>
                  <a:lnTo>
                    <a:pt x="2537231" y="2489771"/>
                  </a:lnTo>
                  <a:lnTo>
                    <a:pt x="2533992" y="2479329"/>
                  </a:lnTo>
                  <a:lnTo>
                    <a:pt x="2532192" y="2469248"/>
                  </a:lnTo>
                  <a:lnTo>
                    <a:pt x="2532192" y="2450165"/>
                  </a:lnTo>
                  <a:lnTo>
                    <a:pt x="2537231" y="2403358"/>
                  </a:lnTo>
                  <a:lnTo>
                    <a:pt x="2537231" y="2380674"/>
                  </a:lnTo>
                  <a:lnTo>
                    <a:pt x="2535791" y="2356551"/>
                  </a:lnTo>
                  <a:lnTo>
                    <a:pt x="2535791" y="2334228"/>
                  </a:lnTo>
                  <a:lnTo>
                    <a:pt x="2537231" y="2309744"/>
                  </a:lnTo>
                  <a:lnTo>
                    <a:pt x="2542630" y="2285620"/>
                  </a:lnTo>
                  <a:lnTo>
                    <a:pt x="2553069" y="2261497"/>
                  </a:lnTo>
                  <a:lnTo>
                    <a:pt x="2554508" y="2256096"/>
                  </a:lnTo>
                  <a:lnTo>
                    <a:pt x="2559908" y="2252855"/>
                  </a:lnTo>
                  <a:lnTo>
                    <a:pt x="2575385" y="2245654"/>
                  </a:lnTo>
                  <a:lnTo>
                    <a:pt x="2590863" y="2238813"/>
                  </a:lnTo>
                  <a:lnTo>
                    <a:pt x="2606340" y="2233413"/>
                  </a:lnTo>
                  <a:lnTo>
                    <a:pt x="2622178" y="2228372"/>
                  </a:lnTo>
                  <a:lnTo>
                    <a:pt x="2639454" y="2224771"/>
                  </a:lnTo>
                  <a:lnTo>
                    <a:pt x="2654932" y="2224771"/>
                  </a:lnTo>
                  <a:lnTo>
                    <a:pt x="2672569" y="2223331"/>
                  </a:lnTo>
                  <a:lnTo>
                    <a:pt x="2689487" y="2224771"/>
                  </a:lnTo>
                  <a:lnTo>
                    <a:pt x="2725841" y="2224771"/>
                  </a:lnTo>
                  <a:lnTo>
                    <a:pt x="2760395" y="2223331"/>
                  </a:lnTo>
                  <a:lnTo>
                    <a:pt x="2791710" y="2217930"/>
                  </a:lnTo>
                  <a:lnTo>
                    <a:pt x="2821225" y="2211089"/>
                  </a:lnTo>
                  <a:lnTo>
                    <a:pt x="2826264" y="2198847"/>
                  </a:lnTo>
                  <a:lnTo>
                    <a:pt x="2828065" y="2192006"/>
                  </a:lnTo>
                  <a:lnTo>
                    <a:pt x="2829864" y="2186966"/>
                  </a:lnTo>
                  <a:lnTo>
                    <a:pt x="2836703" y="2178324"/>
                  </a:lnTo>
                  <a:lnTo>
                    <a:pt x="2831664" y="2169683"/>
                  </a:lnTo>
                  <a:lnTo>
                    <a:pt x="2828065" y="2161042"/>
                  </a:lnTo>
                  <a:lnTo>
                    <a:pt x="2823025" y="2152400"/>
                  </a:lnTo>
                  <a:lnTo>
                    <a:pt x="2816186" y="2145559"/>
                  </a:lnTo>
                  <a:lnTo>
                    <a:pt x="2807547" y="2141959"/>
                  </a:lnTo>
                  <a:lnTo>
                    <a:pt x="2807547" y="2133318"/>
                  </a:lnTo>
                  <a:lnTo>
                    <a:pt x="2808988" y="2122876"/>
                  </a:lnTo>
                  <a:lnTo>
                    <a:pt x="2812587" y="2114235"/>
                  </a:lnTo>
                  <a:lnTo>
                    <a:pt x="2817626" y="2107034"/>
                  </a:lnTo>
                  <a:lnTo>
                    <a:pt x="2826264" y="2100193"/>
                  </a:lnTo>
                  <a:lnTo>
                    <a:pt x="2824825" y="2095152"/>
                  </a:lnTo>
                  <a:lnTo>
                    <a:pt x="2823025" y="2089751"/>
                  </a:lnTo>
                  <a:lnTo>
                    <a:pt x="2823025" y="1838794"/>
                  </a:lnTo>
                  <a:lnTo>
                    <a:pt x="2824825" y="1703774"/>
                  </a:lnTo>
                  <a:lnTo>
                    <a:pt x="2826264" y="1565153"/>
                  </a:lnTo>
                  <a:lnTo>
                    <a:pt x="2826264" y="1428333"/>
                  </a:lnTo>
                  <a:lnTo>
                    <a:pt x="2824825" y="1293313"/>
                  </a:lnTo>
                  <a:lnTo>
                    <a:pt x="2821225" y="1161893"/>
                  </a:lnTo>
                  <a:lnTo>
                    <a:pt x="2816186" y="1030114"/>
                  </a:lnTo>
                  <a:lnTo>
                    <a:pt x="2817626" y="992308"/>
                  </a:lnTo>
                  <a:lnTo>
                    <a:pt x="2823025" y="955942"/>
                  </a:lnTo>
                  <a:lnTo>
                    <a:pt x="2831664" y="919577"/>
                  </a:lnTo>
                  <a:lnTo>
                    <a:pt x="2843542" y="883212"/>
                  </a:lnTo>
                  <a:lnTo>
                    <a:pt x="2850381" y="856928"/>
                  </a:lnTo>
                  <a:lnTo>
                    <a:pt x="2853980" y="831364"/>
                  </a:lnTo>
                  <a:lnTo>
                    <a:pt x="2853980" y="806880"/>
                  </a:lnTo>
                  <a:lnTo>
                    <a:pt x="2848941" y="780956"/>
                  </a:lnTo>
                  <a:lnTo>
                    <a:pt x="2840302" y="793198"/>
                  </a:lnTo>
                  <a:lnTo>
                    <a:pt x="2831664" y="803640"/>
                  </a:lnTo>
                  <a:lnTo>
                    <a:pt x="2823025" y="815522"/>
                  </a:lnTo>
                  <a:lnTo>
                    <a:pt x="2816186" y="829564"/>
                  </a:lnTo>
                  <a:lnTo>
                    <a:pt x="2808988" y="841445"/>
                  </a:lnTo>
                  <a:lnTo>
                    <a:pt x="2803948" y="856928"/>
                  </a:lnTo>
                  <a:lnTo>
                    <a:pt x="2795310" y="886452"/>
                  </a:lnTo>
                  <a:lnTo>
                    <a:pt x="2786671" y="928218"/>
                  </a:lnTo>
                  <a:lnTo>
                    <a:pt x="2772634" y="967824"/>
                  </a:lnTo>
                  <a:lnTo>
                    <a:pt x="2757156" y="1004190"/>
                  </a:lnTo>
                  <a:lnTo>
                    <a:pt x="2739879" y="1040555"/>
                  </a:lnTo>
                  <a:lnTo>
                    <a:pt x="2741318" y="1045956"/>
                  </a:lnTo>
                  <a:lnTo>
                    <a:pt x="2744918" y="1049196"/>
                  </a:lnTo>
                  <a:lnTo>
                    <a:pt x="2748517" y="1059638"/>
                  </a:lnTo>
                  <a:lnTo>
                    <a:pt x="2748517" y="1068279"/>
                  </a:lnTo>
                  <a:lnTo>
                    <a:pt x="2748517" y="1077281"/>
                  </a:lnTo>
                  <a:lnTo>
                    <a:pt x="2744918" y="1085922"/>
                  </a:lnTo>
                  <a:lnTo>
                    <a:pt x="2739879" y="1094563"/>
                  </a:lnTo>
                  <a:lnTo>
                    <a:pt x="2732679" y="1094563"/>
                  </a:lnTo>
                  <a:lnTo>
                    <a:pt x="2731240" y="1096003"/>
                  </a:lnTo>
                  <a:lnTo>
                    <a:pt x="2731240" y="1097804"/>
                  </a:lnTo>
                  <a:lnTo>
                    <a:pt x="2724041" y="1103204"/>
                  </a:lnTo>
                  <a:lnTo>
                    <a:pt x="2715403" y="1106445"/>
                  </a:lnTo>
                  <a:lnTo>
                    <a:pt x="2713962" y="1113286"/>
                  </a:lnTo>
                  <a:lnTo>
                    <a:pt x="2710363" y="1118687"/>
                  </a:lnTo>
                  <a:lnTo>
                    <a:pt x="2703525" y="1128768"/>
                  </a:lnTo>
                  <a:lnTo>
                    <a:pt x="2696686" y="1168734"/>
                  </a:lnTo>
                  <a:lnTo>
                    <a:pt x="2686247" y="1206900"/>
                  </a:lnTo>
                  <a:lnTo>
                    <a:pt x="2672569" y="1243265"/>
                  </a:lnTo>
                  <a:lnTo>
                    <a:pt x="2656732" y="1277830"/>
                  </a:lnTo>
                  <a:lnTo>
                    <a:pt x="2641255" y="1314196"/>
                  </a:lnTo>
                  <a:lnTo>
                    <a:pt x="2625417" y="1350561"/>
                  </a:lnTo>
                  <a:lnTo>
                    <a:pt x="2597701" y="1421492"/>
                  </a:lnTo>
                  <a:lnTo>
                    <a:pt x="2595902" y="1425092"/>
                  </a:lnTo>
                  <a:lnTo>
                    <a:pt x="2590863" y="1445975"/>
                  </a:lnTo>
                  <a:lnTo>
                    <a:pt x="2589063" y="1463258"/>
                  </a:lnTo>
                  <a:lnTo>
                    <a:pt x="2582224" y="1489182"/>
                  </a:lnTo>
                  <a:lnTo>
                    <a:pt x="2571786" y="1518706"/>
                  </a:lnTo>
                  <a:lnTo>
                    <a:pt x="2564946" y="1537429"/>
                  </a:lnTo>
                  <a:lnTo>
                    <a:pt x="2553069" y="1558312"/>
                  </a:lnTo>
                  <a:lnTo>
                    <a:pt x="2544430" y="1566953"/>
                  </a:lnTo>
                  <a:lnTo>
                    <a:pt x="2539031" y="1577395"/>
                  </a:lnTo>
                  <a:lnTo>
                    <a:pt x="2533992" y="1586036"/>
                  </a:lnTo>
                  <a:lnTo>
                    <a:pt x="2532192" y="1596478"/>
                  </a:lnTo>
                  <a:lnTo>
                    <a:pt x="2530393" y="1600078"/>
                  </a:lnTo>
                  <a:lnTo>
                    <a:pt x="2523553" y="1613760"/>
                  </a:lnTo>
                  <a:lnTo>
                    <a:pt x="2518514" y="1626002"/>
                  </a:lnTo>
                  <a:lnTo>
                    <a:pt x="2513115" y="1653726"/>
                  </a:lnTo>
                  <a:lnTo>
                    <a:pt x="2511316" y="1662368"/>
                  </a:lnTo>
                  <a:lnTo>
                    <a:pt x="2504476" y="1689732"/>
                  </a:lnTo>
                  <a:lnTo>
                    <a:pt x="2500877" y="1703774"/>
                  </a:lnTo>
                  <a:lnTo>
                    <a:pt x="2495838" y="1717816"/>
                  </a:lnTo>
                  <a:lnTo>
                    <a:pt x="2476761" y="1766063"/>
                  </a:lnTo>
                  <a:lnTo>
                    <a:pt x="2459484" y="1807829"/>
                  </a:lnTo>
                  <a:lnTo>
                    <a:pt x="2442207" y="1847435"/>
                  </a:lnTo>
                  <a:lnTo>
                    <a:pt x="2429968" y="1878760"/>
                  </a:lnTo>
                  <a:lnTo>
                    <a:pt x="2417731" y="1911525"/>
                  </a:lnTo>
                  <a:lnTo>
                    <a:pt x="2407652" y="1947890"/>
                  </a:lnTo>
                  <a:lnTo>
                    <a:pt x="2397213" y="1986056"/>
                  </a:lnTo>
                  <a:lnTo>
                    <a:pt x="2397213" y="1991097"/>
                  </a:lnTo>
                  <a:lnTo>
                    <a:pt x="2393614" y="1994697"/>
                  </a:lnTo>
                  <a:lnTo>
                    <a:pt x="2381736" y="2006939"/>
                  </a:lnTo>
                  <a:lnTo>
                    <a:pt x="2373098" y="2022421"/>
                  </a:lnTo>
                  <a:lnTo>
                    <a:pt x="2367699" y="2037903"/>
                  </a:lnTo>
                  <a:lnTo>
                    <a:pt x="2362660" y="2053746"/>
                  </a:lnTo>
                  <a:lnTo>
                    <a:pt x="2359060" y="2072469"/>
                  </a:lnTo>
                  <a:lnTo>
                    <a:pt x="2352221" y="2091551"/>
                  </a:lnTo>
                  <a:lnTo>
                    <a:pt x="2341782" y="2112435"/>
                  </a:lnTo>
                  <a:lnTo>
                    <a:pt x="2327745" y="2135118"/>
                  </a:lnTo>
                  <a:lnTo>
                    <a:pt x="2331344" y="2140159"/>
                  </a:lnTo>
                  <a:lnTo>
                    <a:pt x="2336384" y="2145559"/>
                  </a:lnTo>
                  <a:lnTo>
                    <a:pt x="2345022" y="2154201"/>
                  </a:lnTo>
                  <a:lnTo>
                    <a:pt x="2350421" y="2161042"/>
                  </a:lnTo>
                  <a:lnTo>
                    <a:pt x="2354021" y="2167883"/>
                  </a:lnTo>
                  <a:lnTo>
                    <a:pt x="2357260" y="2173284"/>
                  </a:lnTo>
                  <a:lnTo>
                    <a:pt x="2355460" y="2178324"/>
                  </a:lnTo>
                  <a:lnTo>
                    <a:pt x="2352221" y="2188766"/>
                  </a:lnTo>
                  <a:lnTo>
                    <a:pt x="2348622" y="2197407"/>
                  </a:lnTo>
                  <a:lnTo>
                    <a:pt x="2343583" y="2204248"/>
                  </a:lnTo>
                  <a:lnTo>
                    <a:pt x="2336384" y="2209289"/>
                  </a:lnTo>
                  <a:lnTo>
                    <a:pt x="2329545" y="2212889"/>
                  </a:lnTo>
                  <a:lnTo>
                    <a:pt x="2322705" y="2216130"/>
                  </a:lnTo>
                  <a:lnTo>
                    <a:pt x="2308668" y="2219730"/>
                  </a:lnTo>
                  <a:lnTo>
                    <a:pt x="2300029" y="2223331"/>
                  </a:lnTo>
                  <a:lnTo>
                    <a:pt x="2291391" y="2226571"/>
                  </a:lnTo>
                  <a:lnTo>
                    <a:pt x="2286351" y="2230172"/>
                  </a:lnTo>
                  <a:lnTo>
                    <a:pt x="2282752" y="2235213"/>
                  </a:lnTo>
                  <a:lnTo>
                    <a:pt x="2284552" y="2240614"/>
                  </a:lnTo>
                  <a:lnTo>
                    <a:pt x="2284552" y="2243854"/>
                  </a:lnTo>
                  <a:lnTo>
                    <a:pt x="2293191" y="2243854"/>
                  </a:lnTo>
                  <a:lnTo>
                    <a:pt x="2298590" y="2245654"/>
                  </a:lnTo>
                  <a:lnTo>
                    <a:pt x="2303629" y="2249255"/>
                  </a:lnTo>
                  <a:lnTo>
                    <a:pt x="2308668" y="2252855"/>
                  </a:lnTo>
                  <a:lnTo>
                    <a:pt x="2312267" y="2261497"/>
                  </a:lnTo>
                  <a:lnTo>
                    <a:pt x="2314067" y="2270138"/>
                  </a:lnTo>
                  <a:lnTo>
                    <a:pt x="2315507" y="2280580"/>
                  </a:lnTo>
                  <a:lnTo>
                    <a:pt x="2314067" y="2292461"/>
                  </a:lnTo>
                  <a:lnTo>
                    <a:pt x="2308668" y="2302903"/>
                  </a:lnTo>
                  <a:lnTo>
                    <a:pt x="2301829" y="2309744"/>
                  </a:lnTo>
                  <a:lnTo>
                    <a:pt x="2291391" y="2316945"/>
                  </a:lnTo>
                  <a:lnTo>
                    <a:pt x="2281312" y="2318385"/>
                  </a:lnTo>
                  <a:lnTo>
                    <a:pt x="2288152" y="2325586"/>
                  </a:lnTo>
                  <a:lnTo>
                    <a:pt x="2293191" y="2335668"/>
                  </a:lnTo>
                  <a:lnTo>
                    <a:pt x="2296790" y="2346109"/>
                  </a:lnTo>
                  <a:lnTo>
                    <a:pt x="2298590" y="2358351"/>
                  </a:lnTo>
                  <a:lnTo>
                    <a:pt x="2298590" y="2363392"/>
                  </a:lnTo>
                  <a:lnTo>
                    <a:pt x="2291391" y="2373833"/>
                  </a:lnTo>
                  <a:lnTo>
                    <a:pt x="2284552" y="2382475"/>
                  </a:lnTo>
                  <a:lnTo>
                    <a:pt x="2277713" y="2387876"/>
                  </a:lnTo>
                  <a:lnTo>
                    <a:pt x="2270874" y="2391116"/>
                  </a:lnTo>
                  <a:lnTo>
                    <a:pt x="2255397" y="2398317"/>
                  </a:lnTo>
                  <a:lnTo>
                    <a:pt x="2238119" y="2403358"/>
                  </a:lnTo>
                  <a:lnTo>
                    <a:pt x="2227681" y="2408399"/>
                  </a:lnTo>
                  <a:lnTo>
                    <a:pt x="2219042" y="2413799"/>
                  </a:lnTo>
                  <a:lnTo>
                    <a:pt x="2210044" y="2417400"/>
                  </a:lnTo>
                  <a:lnTo>
                    <a:pt x="2206804" y="2420640"/>
                  </a:lnTo>
                  <a:lnTo>
                    <a:pt x="2203205" y="2422441"/>
                  </a:lnTo>
                  <a:lnTo>
                    <a:pt x="2199606" y="2432882"/>
                  </a:lnTo>
                  <a:lnTo>
                    <a:pt x="2203205" y="2431082"/>
                  </a:lnTo>
                  <a:lnTo>
                    <a:pt x="2213644" y="2431082"/>
                  </a:lnTo>
                  <a:lnTo>
                    <a:pt x="2222282" y="2434682"/>
                  </a:lnTo>
                  <a:lnTo>
                    <a:pt x="2229121" y="2437923"/>
                  </a:lnTo>
                  <a:lnTo>
                    <a:pt x="2234520" y="2443324"/>
                  </a:lnTo>
                  <a:lnTo>
                    <a:pt x="2239559" y="2450165"/>
                  </a:lnTo>
                  <a:lnTo>
                    <a:pt x="2241359" y="2457006"/>
                  </a:lnTo>
                  <a:lnTo>
                    <a:pt x="2241359" y="2465647"/>
                  </a:lnTo>
                  <a:lnTo>
                    <a:pt x="2241359" y="2476089"/>
                  </a:lnTo>
                  <a:lnTo>
                    <a:pt x="2239559" y="2484730"/>
                  </a:lnTo>
                  <a:lnTo>
                    <a:pt x="2238119" y="2493371"/>
                  </a:lnTo>
                  <a:lnTo>
                    <a:pt x="2234520" y="2500212"/>
                  </a:lnTo>
                  <a:lnTo>
                    <a:pt x="2229121" y="2507053"/>
                  </a:lnTo>
                  <a:lnTo>
                    <a:pt x="2225881" y="2508854"/>
                  </a:lnTo>
                  <a:lnTo>
                    <a:pt x="2211843" y="2515695"/>
                  </a:lnTo>
                  <a:lnTo>
                    <a:pt x="2203205" y="2517495"/>
                  </a:lnTo>
                  <a:lnTo>
                    <a:pt x="2194567" y="2519295"/>
                  </a:lnTo>
                  <a:lnTo>
                    <a:pt x="2182328" y="2519295"/>
                  </a:lnTo>
                  <a:lnTo>
                    <a:pt x="2175490" y="2521095"/>
                  </a:lnTo>
                  <a:lnTo>
                    <a:pt x="2165051" y="2524696"/>
                  </a:lnTo>
                  <a:lnTo>
                    <a:pt x="2158212" y="2529737"/>
                  </a:lnTo>
                  <a:lnTo>
                    <a:pt x="2163251" y="2534777"/>
                  </a:lnTo>
                  <a:lnTo>
                    <a:pt x="2170450" y="2541978"/>
                  </a:lnTo>
                  <a:lnTo>
                    <a:pt x="2173689" y="2552420"/>
                  </a:lnTo>
                  <a:lnTo>
                    <a:pt x="2175490" y="2564302"/>
                  </a:lnTo>
                  <a:lnTo>
                    <a:pt x="2175490" y="2580144"/>
                  </a:lnTo>
                  <a:lnTo>
                    <a:pt x="2160012" y="2580144"/>
                  </a:lnTo>
                  <a:lnTo>
                    <a:pt x="2154613" y="2581584"/>
                  </a:lnTo>
                  <a:lnTo>
                    <a:pt x="2151373" y="2585185"/>
                  </a:lnTo>
                  <a:lnTo>
                    <a:pt x="2149574" y="2592026"/>
                  </a:lnTo>
                  <a:lnTo>
                    <a:pt x="2145974" y="2597427"/>
                  </a:lnTo>
                  <a:lnTo>
                    <a:pt x="2142735" y="2600667"/>
                  </a:lnTo>
                  <a:lnTo>
                    <a:pt x="2137335" y="2602467"/>
                  </a:lnTo>
                  <a:lnTo>
                    <a:pt x="2129057" y="2606068"/>
                  </a:lnTo>
                  <a:lnTo>
                    <a:pt x="2118618" y="2606068"/>
                  </a:lnTo>
                  <a:lnTo>
                    <a:pt x="2111780" y="2624791"/>
                  </a:lnTo>
                  <a:lnTo>
                    <a:pt x="2104581" y="2645674"/>
                  </a:lnTo>
                  <a:lnTo>
                    <a:pt x="2099541" y="2668357"/>
                  </a:lnTo>
                  <a:lnTo>
                    <a:pt x="2095942" y="2692481"/>
                  </a:lnTo>
                  <a:lnTo>
                    <a:pt x="2092703" y="2708323"/>
                  </a:lnTo>
                  <a:lnTo>
                    <a:pt x="2089103" y="2720205"/>
                  </a:lnTo>
                  <a:lnTo>
                    <a:pt x="2085504" y="2733887"/>
                  </a:lnTo>
                  <a:lnTo>
                    <a:pt x="2078665" y="2744329"/>
                  </a:lnTo>
                  <a:lnTo>
                    <a:pt x="2071826" y="2756570"/>
                  </a:lnTo>
                  <a:lnTo>
                    <a:pt x="2063187" y="2767012"/>
                  </a:lnTo>
                  <a:lnTo>
                    <a:pt x="2054549" y="2775653"/>
                  </a:lnTo>
                  <a:lnTo>
                    <a:pt x="2044111" y="2784294"/>
                  </a:lnTo>
                  <a:lnTo>
                    <a:pt x="2036912" y="2786095"/>
                  </a:lnTo>
                  <a:lnTo>
                    <a:pt x="2019634" y="2789335"/>
                  </a:lnTo>
                  <a:lnTo>
                    <a:pt x="2004157" y="2787535"/>
                  </a:lnTo>
                  <a:lnTo>
                    <a:pt x="1992279" y="2784294"/>
                  </a:lnTo>
                  <a:lnTo>
                    <a:pt x="1980041" y="2777093"/>
                  </a:lnTo>
                  <a:lnTo>
                    <a:pt x="1975002" y="2770252"/>
                  </a:lnTo>
                  <a:lnTo>
                    <a:pt x="1969603" y="2761611"/>
                  </a:lnTo>
                  <a:lnTo>
                    <a:pt x="1964563" y="2752970"/>
                  </a:lnTo>
                  <a:lnTo>
                    <a:pt x="1962763" y="2742528"/>
                  </a:lnTo>
                  <a:lnTo>
                    <a:pt x="1938647" y="2737488"/>
                  </a:lnTo>
                  <a:lnTo>
                    <a:pt x="1907332" y="2728846"/>
                  </a:lnTo>
                  <a:lnTo>
                    <a:pt x="1841463" y="2718405"/>
                  </a:lnTo>
                  <a:lnTo>
                    <a:pt x="1836424" y="2718405"/>
                  </a:lnTo>
                  <a:lnTo>
                    <a:pt x="1819147" y="2718405"/>
                  </a:lnTo>
                  <a:lnTo>
                    <a:pt x="1803309" y="2720205"/>
                  </a:lnTo>
                  <a:lnTo>
                    <a:pt x="1774154" y="2725246"/>
                  </a:lnTo>
                  <a:lnTo>
                    <a:pt x="1763716" y="2730647"/>
                  </a:lnTo>
                  <a:lnTo>
                    <a:pt x="1755077" y="2737488"/>
                  </a:lnTo>
                  <a:lnTo>
                    <a:pt x="1747878" y="2744329"/>
                  </a:lnTo>
                  <a:lnTo>
                    <a:pt x="1742839" y="2754770"/>
                  </a:lnTo>
                  <a:lnTo>
                    <a:pt x="1739239" y="2761611"/>
                  </a:lnTo>
                  <a:lnTo>
                    <a:pt x="1730601" y="2763411"/>
                  </a:lnTo>
                  <a:lnTo>
                    <a:pt x="1718723" y="2765212"/>
                  </a:lnTo>
                  <a:lnTo>
                    <a:pt x="1703245" y="2767012"/>
                  </a:lnTo>
                  <a:lnTo>
                    <a:pt x="1694607" y="2765212"/>
                  </a:lnTo>
                  <a:lnTo>
                    <a:pt x="1687408" y="2761611"/>
                  </a:lnTo>
                  <a:lnTo>
                    <a:pt x="1680569" y="2756570"/>
                  </a:lnTo>
                  <a:lnTo>
                    <a:pt x="1673730" y="2749729"/>
                  </a:lnTo>
                  <a:lnTo>
                    <a:pt x="1665091" y="2742528"/>
                  </a:lnTo>
                  <a:lnTo>
                    <a:pt x="1659692" y="2739288"/>
                  </a:lnTo>
                  <a:lnTo>
                    <a:pt x="1654653" y="2735687"/>
                  </a:lnTo>
                  <a:lnTo>
                    <a:pt x="1644215" y="2732447"/>
                  </a:lnTo>
                  <a:lnTo>
                    <a:pt x="1644215" y="2722005"/>
                  </a:lnTo>
                  <a:lnTo>
                    <a:pt x="1642415" y="2716964"/>
                  </a:lnTo>
                  <a:lnTo>
                    <a:pt x="1640615" y="2713364"/>
                  </a:lnTo>
                  <a:lnTo>
                    <a:pt x="1635576" y="2706523"/>
                  </a:lnTo>
                  <a:lnTo>
                    <a:pt x="1633776" y="2697882"/>
                  </a:lnTo>
                  <a:lnTo>
                    <a:pt x="1633776" y="2690681"/>
                  </a:lnTo>
                  <a:lnTo>
                    <a:pt x="1635576" y="2683840"/>
                  </a:lnTo>
                  <a:lnTo>
                    <a:pt x="1618299" y="2657916"/>
                  </a:lnTo>
                  <a:lnTo>
                    <a:pt x="1602462" y="2630192"/>
                  </a:lnTo>
                  <a:lnTo>
                    <a:pt x="1588784" y="2598867"/>
                  </a:lnTo>
                  <a:lnTo>
                    <a:pt x="1576906" y="2566102"/>
                  </a:lnTo>
                  <a:lnTo>
                    <a:pt x="1559628" y="2529737"/>
                  </a:lnTo>
                  <a:lnTo>
                    <a:pt x="1542351" y="2496612"/>
                  </a:lnTo>
                  <a:lnTo>
                    <a:pt x="1526514" y="2467447"/>
                  </a:lnTo>
                  <a:lnTo>
                    <a:pt x="1509237" y="2439723"/>
                  </a:lnTo>
                  <a:lnTo>
                    <a:pt x="1503838" y="2431082"/>
                  </a:lnTo>
                  <a:lnTo>
                    <a:pt x="1509237" y="2422441"/>
                  </a:lnTo>
                  <a:lnTo>
                    <a:pt x="1514276" y="2413799"/>
                  </a:lnTo>
                  <a:lnTo>
                    <a:pt x="1516075" y="2408399"/>
                  </a:lnTo>
                  <a:lnTo>
                    <a:pt x="1511036" y="2394717"/>
                  </a:lnTo>
                  <a:lnTo>
                    <a:pt x="1500598" y="2389316"/>
                  </a:lnTo>
                  <a:lnTo>
                    <a:pt x="1491959" y="2382475"/>
                  </a:lnTo>
                  <a:lnTo>
                    <a:pt x="1484760" y="2372033"/>
                  </a:lnTo>
                  <a:lnTo>
                    <a:pt x="1477922" y="2361592"/>
                  </a:lnTo>
                  <a:lnTo>
                    <a:pt x="1471083" y="2349710"/>
                  </a:lnTo>
                  <a:lnTo>
                    <a:pt x="1467483" y="2337468"/>
                  </a:lnTo>
                  <a:lnTo>
                    <a:pt x="1467483" y="2321986"/>
                  </a:lnTo>
                  <a:lnTo>
                    <a:pt x="1469283" y="2306503"/>
                  </a:lnTo>
                  <a:lnTo>
                    <a:pt x="1466043" y="2304703"/>
                  </a:lnTo>
                  <a:lnTo>
                    <a:pt x="1457405" y="2301103"/>
                  </a:lnTo>
                  <a:lnTo>
                    <a:pt x="1450206" y="2296062"/>
                  </a:lnTo>
                  <a:lnTo>
                    <a:pt x="1446967" y="2289221"/>
                  </a:lnTo>
                  <a:lnTo>
                    <a:pt x="1445167" y="2282020"/>
                  </a:lnTo>
                  <a:lnTo>
                    <a:pt x="1440128" y="2261497"/>
                  </a:lnTo>
                  <a:lnTo>
                    <a:pt x="1434729" y="2233413"/>
                  </a:lnTo>
                  <a:lnTo>
                    <a:pt x="1427890" y="2202448"/>
                  </a:lnTo>
                  <a:lnTo>
                    <a:pt x="1422850" y="2180125"/>
                  </a:lnTo>
                  <a:lnTo>
                    <a:pt x="1417451" y="2173284"/>
                  </a:lnTo>
                  <a:lnTo>
                    <a:pt x="1412412" y="2167883"/>
                  </a:lnTo>
                  <a:lnTo>
                    <a:pt x="1405573" y="2162842"/>
                  </a:lnTo>
                  <a:lnTo>
                    <a:pt x="1398374" y="2155641"/>
                  </a:lnTo>
                  <a:lnTo>
                    <a:pt x="1393335" y="2147000"/>
                  </a:lnTo>
                  <a:lnTo>
                    <a:pt x="1387936" y="2136558"/>
                  </a:lnTo>
                  <a:lnTo>
                    <a:pt x="1376058" y="2114235"/>
                  </a:lnTo>
                  <a:lnTo>
                    <a:pt x="1367419" y="2096952"/>
                  </a:lnTo>
                  <a:lnTo>
                    <a:pt x="1362020" y="2084710"/>
                  </a:lnTo>
                  <a:lnTo>
                    <a:pt x="1358781" y="2072469"/>
                  </a:lnTo>
                  <a:lnTo>
                    <a:pt x="1346543" y="2051946"/>
                  </a:lnTo>
                  <a:lnTo>
                    <a:pt x="1339344" y="2039704"/>
                  </a:lnTo>
                  <a:lnTo>
                    <a:pt x="1334305" y="2027822"/>
                  </a:lnTo>
                  <a:lnTo>
                    <a:pt x="1332505" y="2017380"/>
                  </a:lnTo>
                  <a:lnTo>
                    <a:pt x="1330705" y="2006939"/>
                  </a:lnTo>
                  <a:lnTo>
                    <a:pt x="1327466" y="2000098"/>
                  </a:lnTo>
                  <a:lnTo>
                    <a:pt x="1327466" y="1992897"/>
                  </a:lnTo>
                  <a:lnTo>
                    <a:pt x="1329265" y="1984255"/>
                  </a:lnTo>
                  <a:lnTo>
                    <a:pt x="1332505" y="1975614"/>
                  </a:lnTo>
                  <a:lnTo>
                    <a:pt x="1334305" y="1972014"/>
                  </a:lnTo>
                  <a:lnTo>
                    <a:pt x="1330705" y="1968773"/>
                  </a:lnTo>
                  <a:lnTo>
                    <a:pt x="1330705" y="1970573"/>
                  </a:lnTo>
                  <a:lnTo>
                    <a:pt x="1327466" y="1951491"/>
                  </a:lnTo>
                  <a:lnTo>
                    <a:pt x="1320627" y="1930608"/>
                  </a:lnTo>
                  <a:lnTo>
                    <a:pt x="1311988" y="1911525"/>
                  </a:lnTo>
                  <a:lnTo>
                    <a:pt x="1301550" y="1891002"/>
                  </a:lnTo>
                  <a:lnTo>
                    <a:pt x="1291112" y="1870119"/>
                  </a:lnTo>
                  <a:lnTo>
                    <a:pt x="1280674" y="1849235"/>
                  </a:lnTo>
                  <a:lnTo>
                    <a:pt x="1272035" y="1828352"/>
                  </a:lnTo>
                  <a:lnTo>
                    <a:pt x="1265196" y="1807829"/>
                  </a:lnTo>
                  <a:lnTo>
                    <a:pt x="1251518" y="1766063"/>
                  </a:lnTo>
                  <a:lnTo>
                    <a:pt x="1237480" y="1722857"/>
                  </a:lnTo>
                  <a:lnTo>
                    <a:pt x="1223442" y="1677850"/>
                  </a:lnTo>
                  <a:lnTo>
                    <a:pt x="1211565" y="1631043"/>
                  </a:lnTo>
                  <a:lnTo>
                    <a:pt x="1192488" y="1553271"/>
                  </a:lnTo>
                  <a:lnTo>
                    <a:pt x="1169811" y="1475500"/>
                  </a:lnTo>
                  <a:lnTo>
                    <a:pt x="1159733" y="1440575"/>
                  </a:lnTo>
                  <a:lnTo>
                    <a:pt x="1149294" y="1412850"/>
                  </a:lnTo>
                  <a:lnTo>
                    <a:pt x="1138856" y="1385126"/>
                  </a:lnTo>
                  <a:lnTo>
                    <a:pt x="1100702" y="1399168"/>
                  </a:lnTo>
                  <a:lnTo>
                    <a:pt x="1133817" y="1373245"/>
                  </a:lnTo>
                  <a:lnTo>
                    <a:pt x="1117980" y="1338679"/>
                  </a:lnTo>
                  <a:lnTo>
                    <a:pt x="1114740" y="1333279"/>
                  </a:lnTo>
                  <a:lnTo>
                    <a:pt x="1109341" y="1336879"/>
                  </a:lnTo>
                  <a:lnTo>
                    <a:pt x="1114740" y="1331478"/>
                  </a:lnTo>
                  <a:lnTo>
                    <a:pt x="1093864" y="1290072"/>
                  </a:lnTo>
                  <a:lnTo>
                    <a:pt x="1074786" y="1245065"/>
                  </a:lnTo>
                  <a:lnTo>
                    <a:pt x="1064348" y="1220942"/>
                  </a:lnTo>
                  <a:lnTo>
                    <a:pt x="1053910" y="1198259"/>
                  </a:lnTo>
                  <a:lnTo>
                    <a:pt x="1047071" y="1172335"/>
                  </a:lnTo>
                  <a:lnTo>
                    <a:pt x="1040232" y="1147851"/>
                  </a:lnTo>
                  <a:lnTo>
                    <a:pt x="1033393" y="1123727"/>
                  </a:lnTo>
                  <a:lnTo>
                    <a:pt x="1027994" y="1099604"/>
                  </a:lnTo>
                  <a:lnTo>
                    <a:pt x="1024755" y="1071880"/>
                  </a:lnTo>
                  <a:lnTo>
                    <a:pt x="1024755" y="1040555"/>
                  </a:lnTo>
                  <a:lnTo>
                    <a:pt x="1010717" y="1038755"/>
                  </a:lnTo>
                  <a:lnTo>
                    <a:pt x="1002078" y="1033714"/>
                  </a:lnTo>
                  <a:lnTo>
                    <a:pt x="995239" y="1028673"/>
                  </a:lnTo>
                  <a:lnTo>
                    <a:pt x="991640" y="1021472"/>
                  </a:lnTo>
                  <a:lnTo>
                    <a:pt x="990200" y="1014631"/>
                  </a:lnTo>
                  <a:lnTo>
                    <a:pt x="988400" y="988707"/>
                  </a:lnTo>
                  <a:lnTo>
                    <a:pt x="983001" y="962784"/>
                  </a:lnTo>
                  <a:lnTo>
                    <a:pt x="976162" y="936860"/>
                  </a:lnTo>
                  <a:lnTo>
                    <a:pt x="965724" y="912376"/>
                  </a:lnTo>
                  <a:lnTo>
                    <a:pt x="963924" y="917777"/>
                  </a:lnTo>
                  <a:lnTo>
                    <a:pt x="958885" y="922818"/>
                  </a:lnTo>
                  <a:lnTo>
                    <a:pt x="955286" y="926418"/>
                  </a:lnTo>
                  <a:lnTo>
                    <a:pt x="948447" y="930019"/>
                  </a:lnTo>
                  <a:lnTo>
                    <a:pt x="946647" y="931819"/>
                  </a:lnTo>
                  <a:lnTo>
                    <a:pt x="946647" y="933259"/>
                  </a:lnTo>
                  <a:lnTo>
                    <a:pt x="946647" y="938660"/>
                  </a:lnTo>
                  <a:lnTo>
                    <a:pt x="953486" y="949101"/>
                  </a:lnTo>
                  <a:lnTo>
                    <a:pt x="958885" y="959543"/>
                  </a:lnTo>
                  <a:lnTo>
                    <a:pt x="965724" y="969625"/>
                  </a:lnTo>
                  <a:lnTo>
                    <a:pt x="969323" y="981866"/>
                  </a:lnTo>
                  <a:lnTo>
                    <a:pt x="976162" y="1007790"/>
                  </a:lnTo>
                  <a:lnTo>
                    <a:pt x="977962" y="1033714"/>
                  </a:lnTo>
                  <a:lnTo>
                    <a:pt x="981561" y="1044156"/>
                  </a:lnTo>
                  <a:lnTo>
                    <a:pt x="981561" y="1049196"/>
                  </a:lnTo>
                  <a:lnTo>
                    <a:pt x="977962" y="1056397"/>
                  </a:lnTo>
                  <a:lnTo>
                    <a:pt x="974363" y="1063238"/>
                  </a:lnTo>
                  <a:lnTo>
                    <a:pt x="967524" y="1063238"/>
                  </a:lnTo>
                  <a:lnTo>
                    <a:pt x="955286" y="1066839"/>
                  </a:lnTo>
                  <a:lnTo>
                    <a:pt x="957085" y="1108245"/>
                  </a:lnTo>
                  <a:lnTo>
                    <a:pt x="958885" y="1151452"/>
                  </a:lnTo>
                  <a:lnTo>
                    <a:pt x="957085" y="1196458"/>
                  </a:lnTo>
                  <a:lnTo>
                    <a:pt x="955286" y="1245065"/>
                  </a:lnTo>
                  <a:lnTo>
                    <a:pt x="952046" y="1350561"/>
                  </a:lnTo>
                  <a:lnTo>
                    <a:pt x="946647" y="1459657"/>
                  </a:lnTo>
                  <a:lnTo>
                    <a:pt x="941608" y="1565153"/>
                  </a:lnTo>
                  <a:lnTo>
                    <a:pt x="939808" y="1617361"/>
                  </a:lnTo>
                  <a:lnTo>
                    <a:pt x="939808" y="1669209"/>
                  </a:lnTo>
                  <a:lnTo>
                    <a:pt x="938008" y="1712415"/>
                  </a:lnTo>
                  <a:lnTo>
                    <a:pt x="939808" y="1755982"/>
                  </a:lnTo>
                  <a:lnTo>
                    <a:pt x="941608" y="1797388"/>
                  </a:lnTo>
                  <a:lnTo>
                    <a:pt x="946647" y="1838794"/>
                  </a:lnTo>
                  <a:lnTo>
                    <a:pt x="948447" y="1844195"/>
                  </a:lnTo>
                  <a:lnTo>
                    <a:pt x="946647" y="1847435"/>
                  </a:lnTo>
                  <a:lnTo>
                    <a:pt x="941608" y="1861477"/>
                  </a:lnTo>
                  <a:lnTo>
                    <a:pt x="938008" y="1876960"/>
                  </a:lnTo>
                  <a:lnTo>
                    <a:pt x="936209" y="1894242"/>
                  </a:lnTo>
                  <a:lnTo>
                    <a:pt x="936209" y="1915125"/>
                  </a:lnTo>
                  <a:lnTo>
                    <a:pt x="934409" y="1935648"/>
                  </a:lnTo>
                  <a:lnTo>
                    <a:pt x="932969" y="1958332"/>
                  </a:lnTo>
                  <a:lnTo>
                    <a:pt x="932969" y="2001538"/>
                  </a:lnTo>
                  <a:lnTo>
                    <a:pt x="932969" y="2089751"/>
                  </a:lnTo>
                  <a:lnTo>
                    <a:pt x="931170" y="2126477"/>
                  </a:lnTo>
                  <a:lnTo>
                    <a:pt x="923971" y="2159241"/>
                  </a:lnTo>
                  <a:lnTo>
                    <a:pt x="934409" y="2161042"/>
                  </a:lnTo>
                  <a:lnTo>
                    <a:pt x="946647" y="2164642"/>
                  </a:lnTo>
                  <a:lnTo>
                    <a:pt x="955286" y="2166082"/>
                  </a:lnTo>
                  <a:lnTo>
                    <a:pt x="960685" y="2171483"/>
                  </a:lnTo>
                  <a:lnTo>
                    <a:pt x="965724" y="2174724"/>
                  </a:lnTo>
                  <a:lnTo>
                    <a:pt x="971123" y="2180125"/>
                  </a:lnTo>
                  <a:lnTo>
                    <a:pt x="974363" y="2186966"/>
                  </a:lnTo>
                  <a:lnTo>
                    <a:pt x="976162" y="2193807"/>
                  </a:lnTo>
                  <a:lnTo>
                    <a:pt x="977962" y="2209289"/>
                  </a:lnTo>
                  <a:lnTo>
                    <a:pt x="977962" y="2216130"/>
                  </a:lnTo>
                  <a:lnTo>
                    <a:pt x="976162" y="2223331"/>
                  </a:lnTo>
                  <a:lnTo>
                    <a:pt x="988400" y="2221531"/>
                  </a:lnTo>
                  <a:lnTo>
                    <a:pt x="1000279" y="2221531"/>
                  </a:lnTo>
                  <a:lnTo>
                    <a:pt x="1026194" y="2224771"/>
                  </a:lnTo>
                  <a:lnTo>
                    <a:pt x="1027994" y="2224771"/>
                  </a:lnTo>
                  <a:lnTo>
                    <a:pt x="1041672" y="2224771"/>
                  </a:lnTo>
                  <a:lnTo>
                    <a:pt x="1059309" y="2228372"/>
                  </a:lnTo>
                  <a:lnTo>
                    <a:pt x="1076586" y="2231972"/>
                  </a:lnTo>
                  <a:lnTo>
                    <a:pt x="1097463" y="2237013"/>
                  </a:lnTo>
                  <a:lnTo>
                    <a:pt x="1112940" y="2242414"/>
                  </a:lnTo>
                  <a:lnTo>
                    <a:pt x="1128418" y="2245654"/>
                  </a:lnTo>
                  <a:lnTo>
                    <a:pt x="1149294" y="2245654"/>
                  </a:lnTo>
                  <a:lnTo>
                    <a:pt x="1171611" y="2243854"/>
                  </a:lnTo>
                  <a:lnTo>
                    <a:pt x="1188888" y="2242414"/>
                  </a:lnTo>
                  <a:lnTo>
                    <a:pt x="1188888" y="2259696"/>
                  </a:lnTo>
                  <a:lnTo>
                    <a:pt x="1187089" y="2313344"/>
                  </a:lnTo>
                  <a:lnTo>
                    <a:pt x="1182049" y="2366992"/>
                  </a:lnTo>
                  <a:lnTo>
                    <a:pt x="1175210" y="2418840"/>
                  </a:lnTo>
                  <a:lnTo>
                    <a:pt x="1164772" y="2472488"/>
                  </a:lnTo>
                  <a:lnTo>
                    <a:pt x="1159733" y="2500212"/>
                  </a:lnTo>
                  <a:lnTo>
                    <a:pt x="1156133" y="2527936"/>
                  </a:lnTo>
                  <a:lnTo>
                    <a:pt x="1152534" y="2555660"/>
                  </a:lnTo>
                  <a:lnTo>
                    <a:pt x="1151094" y="2585185"/>
                  </a:lnTo>
                  <a:lnTo>
                    <a:pt x="1151094" y="2616149"/>
                  </a:lnTo>
                  <a:lnTo>
                    <a:pt x="1151094" y="2647474"/>
                  </a:lnTo>
                  <a:lnTo>
                    <a:pt x="1154334" y="2713364"/>
                  </a:lnTo>
                  <a:lnTo>
                    <a:pt x="1156133" y="2728846"/>
                  </a:lnTo>
                  <a:lnTo>
                    <a:pt x="1138856" y="2728846"/>
                  </a:lnTo>
                  <a:lnTo>
                    <a:pt x="1107541" y="2732447"/>
                  </a:lnTo>
                  <a:lnTo>
                    <a:pt x="1069387" y="2737488"/>
                  </a:lnTo>
                  <a:lnTo>
                    <a:pt x="1045271" y="2739288"/>
                  </a:lnTo>
                  <a:lnTo>
                    <a:pt x="1022955" y="2741088"/>
                  </a:lnTo>
                  <a:lnTo>
                    <a:pt x="1000279" y="2739288"/>
                  </a:lnTo>
                  <a:lnTo>
                    <a:pt x="979762" y="2737488"/>
                  </a:lnTo>
                  <a:lnTo>
                    <a:pt x="972563" y="2737488"/>
                  </a:lnTo>
                  <a:lnTo>
                    <a:pt x="962485" y="2735687"/>
                  </a:lnTo>
                  <a:lnTo>
                    <a:pt x="946647" y="2730647"/>
                  </a:lnTo>
                  <a:lnTo>
                    <a:pt x="927570" y="2722005"/>
                  </a:lnTo>
                  <a:lnTo>
                    <a:pt x="910293" y="2723805"/>
                  </a:lnTo>
                  <a:lnTo>
                    <a:pt x="891216" y="2725246"/>
                  </a:lnTo>
                  <a:lnTo>
                    <a:pt x="851622" y="2732447"/>
                  </a:lnTo>
                  <a:lnTo>
                    <a:pt x="825707" y="2739288"/>
                  </a:lnTo>
                  <a:lnTo>
                    <a:pt x="799431" y="2742528"/>
                  </a:lnTo>
                  <a:lnTo>
                    <a:pt x="773515" y="2744329"/>
                  </a:lnTo>
                  <a:lnTo>
                    <a:pt x="749399" y="2744329"/>
                  </a:lnTo>
                  <a:lnTo>
                    <a:pt x="648975" y="2744329"/>
                  </a:lnTo>
                  <a:lnTo>
                    <a:pt x="634937" y="2742528"/>
                  </a:lnTo>
                  <a:lnTo>
                    <a:pt x="624859" y="2742528"/>
                  </a:lnTo>
                  <a:lnTo>
                    <a:pt x="616220" y="2744329"/>
                  </a:lnTo>
                  <a:lnTo>
                    <a:pt x="607582" y="2749729"/>
                  </a:lnTo>
                  <a:lnTo>
                    <a:pt x="595344" y="2758371"/>
                  </a:lnTo>
                  <a:lnTo>
                    <a:pt x="581666" y="2763411"/>
                  </a:lnTo>
                  <a:lnTo>
                    <a:pt x="566188" y="2767012"/>
                  </a:lnTo>
                  <a:lnTo>
                    <a:pt x="550351" y="2768452"/>
                  </a:lnTo>
                  <a:lnTo>
                    <a:pt x="541712" y="2767012"/>
                  </a:lnTo>
                  <a:lnTo>
                    <a:pt x="508598" y="2763411"/>
                  </a:lnTo>
                  <a:lnTo>
                    <a:pt x="491320" y="2761611"/>
                  </a:lnTo>
                  <a:lnTo>
                    <a:pt x="475843" y="2763411"/>
                  </a:lnTo>
                  <a:lnTo>
                    <a:pt x="453527" y="2767012"/>
                  </a:lnTo>
                  <a:lnTo>
                    <a:pt x="434450" y="2767012"/>
                  </a:lnTo>
                  <a:lnTo>
                    <a:pt x="392696" y="2768452"/>
                  </a:lnTo>
                  <a:lnTo>
                    <a:pt x="377219" y="2770252"/>
                  </a:lnTo>
                  <a:lnTo>
                    <a:pt x="361741" y="2768452"/>
                  </a:lnTo>
                  <a:lnTo>
                    <a:pt x="344464" y="2765212"/>
                  </a:lnTo>
                  <a:lnTo>
                    <a:pt x="325387" y="2758371"/>
                  </a:lnTo>
                  <a:lnTo>
                    <a:pt x="311709" y="2756570"/>
                  </a:lnTo>
                  <a:lnTo>
                    <a:pt x="295872" y="2752970"/>
                  </a:lnTo>
                  <a:lnTo>
                    <a:pt x="261318" y="2739288"/>
                  </a:lnTo>
                  <a:lnTo>
                    <a:pt x="230003" y="2728846"/>
                  </a:lnTo>
                  <a:lnTo>
                    <a:pt x="202287" y="2722005"/>
                  </a:lnTo>
                  <a:lnTo>
                    <a:pt x="190409" y="2720205"/>
                  </a:lnTo>
                  <a:lnTo>
                    <a:pt x="178171" y="2718405"/>
                  </a:lnTo>
                  <a:lnTo>
                    <a:pt x="181770" y="2725246"/>
                  </a:lnTo>
                  <a:lnTo>
                    <a:pt x="183570" y="2732447"/>
                  </a:lnTo>
                  <a:lnTo>
                    <a:pt x="183570" y="2737488"/>
                  </a:lnTo>
                  <a:lnTo>
                    <a:pt x="179971" y="2744329"/>
                  </a:lnTo>
                  <a:lnTo>
                    <a:pt x="176371" y="2746129"/>
                  </a:lnTo>
                  <a:lnTo>
                    <a:pt x="171332" y="2749729"/>
                  </a:lnTo>
                  <a:lnTo>
                    <a:pt x="164493" y="2749729"/>
                  </a:lnTo>
                  <a:lnTo>
                    <a:pt x="155855" y="2747929"/>
                  </a:lnTo>
                  <a:lnTo>
                    <a:pt x="134978" y="2732447"/>
                  </a:lnTo>
                  <a:lnTo>
                    <a:pt x="133178" y="2735687"/>
                  </a:lnTo>
                  <a:lnTo>
                    <a:pt x="131738" y="2737488"/>
                  </a:lnTo>
                  <a:lnTo>
                    <a:pt x="131738" y="2799777"/>
                  </a:lnTo>
                  <a:lnTo>
                    <a:pt x="103663" y="2744329"/>
                  </a:lnTo>
                  <a:lnTo>
                    <a:pt x="89985" y="2747929"/>
                  </a:lnTo>
                  <a:lnTo>
                    <a:pt x="81347" y="2751170"/>
                  </a:lnTo>
                  <a:lnTo>
                    <a:pt x="65509" y="2756570"/>
                  </a:lnTo>
                  <a:lnTo>
                    <a:pt x="55431" y="2761611"/>
                  </a:lnTo>
                  <a:lnTo>
                    <a:pt x="43193" y="2765212"/>
                  </a:lnTo>
                  <a:lnTo>
                    <a:pt x="31314" y="2765212"/>
                  </a:lnTo>
                  <a:lnTo>
                    <a:pt x="22676" y="2761611"/>
                  </a:lnTo>
                  <a:lnTo>
                    <a:pt x="14037" y="2756570"/>
                  </a:lnTo>
                  <a:lnTo>
                    <a:pt x="8638" y="2744329"/>
                  </a:lnTo>
                  <a:lnTo>
                    <a:pt x="5399" y="2737488"/>
                  </a:lnTo>
                  <a:lnTo>
                    <a:pt x="5399" y="2728846"/>
                  </a:lnTo>
                  <a:lnTo>
                    <a:pt x="5399" y="2720205"/>
                  </a:lnTo>
                  <a:lnTo>
                    <a:pt x="6839" y="2711564"/>
                  </a:lnTo>
                  <a:lnTo>
                    <a:pt x="10438" y="2701122"/>
                  </a:lnTo>
                  <a:lnTo>
                    <a:pt x="15477" y="2690681"/>
                  </a:lnTo>
                  <a:lnTo>
                    <a:pt x="20876" y="2682039"/>
                  </a:lnTo>
                  <a:lnTo>
                    <a:pt x="25915" y="2673398"/>
                  </a:lnTo>
                  <a:lnTo>
                    <a:pt x="27715" y="2662956"/>
                  </a:lnTo>
                  <a:lnTo>
                    <a:pt x="29515" y="2654315"/>
                  </a:lnTo>
                  <a:lnTo>
                    <a:pt x="24116" y="2649274"/>
                  </a:lnTo>
                  <a:lnTo>
                    <a:pt x="22676" y="2642073"/>
                  </a:lnTo>
                  <a:lnTo>
                    <a:pt x="19077" y="2630192"/>
                  </a:lnTo>
                  <a:lnTo>
                    <a:pt x="19077" y="2617950"/>
                  </a:lnTo>
                  <a:lnTo>
                    <a:pt x="22676" y="2607508"/>
                  </a:lnTo>
                  <a:lnTo>
                    <a:pt x="24116" y="2600667"/>
                  </a:lnTo>
                  <a:lnTo>
                    <a:pt x="24116" y="2592026"/>
                  </a:lnTo>
                  <a:lnTo>
                    <a:pt x="22676" y="2574743"/>
                  </a:lnTo>
                  <a:lnTo>
                    <a:pt x="10438" y="2566102"/>
                  </a:lnTo>
                  <a:lnTo>
                    <a:pt x="10438" y="2557461"/>
                  </a:lnTo>
                  <a:lnTo>
                    <a:pt x="12238" y="2547019"/>
                  </a:lnTo>
                  <a:lnTo>
                    <a:pt x="14037" y="2538378"/>
                  </a:lnTo>
                  <a:lnTo>
                    <a:pt x="19077" y="2533337"/>
                  </a:lnTo>
                  <a:lnTo>
                    <a:pt x="22676" y="2531537"/>
                  </a:lnTo>
                  <a:lnTo>
                    <a:pt x="27715" y="2529737"/>
                  </a:lnTo>
                  <a:lnTo>
                    <a:pt x="20876" y="2508854"/>
                  </a:lnTo>
                  <a:lnTo>
                    <a:pt x="22676" y="2505253"/>
                  </a:lnTo>
                  <a:lnTo>
                    <a:pt x="27715" y="2486530"/>
                  </a:lnTo>
                  <a:lnTo>
                    <a:pt x="32754" y="2470688"/>
                  </a:lnTo>
                  <a:lnTo>
                    <a:pt x="38153" y="2460606"/>
                  </a:lnTo>
                  <a:lnTo>
                    <a:pt x="38153" y="2455206"/>
                  </a:lnTo>
                  <a:lnTo>
                    <a:pt x="38153" y="2448365"/>
                  </a:lnTo>
                  <a:lnTo>
                    <a:pt x="31314" y="2429282"/>
                  </a:lnTo>
                  <a:lnTo>
                    <a:pt x="24116" y="2413799"/>
                  </a:lnTo>
                  <a:lnTo>
                    <a:pt x="41393" y="2408399"/>
                  </a:lnTo>
                  <a:lnTo>
                    <a:pt x="44992" y="2405158"/>
                  </a:lnTo>
                  <a:lnTo>
                    <a:pt x="48592" y="2399757"/>
                  </a:lnTo>
                  <a:lnTo>
                    <a:pt x="48592" y="2389316"/>
                  </a:lnTo>
                  <a:lnTo>
                    <a:pt x="48592" y="2375634"/>
                  </a:lnTo>
                  <a:lnTo>
                    <a:pt x="46792" y="2365192"/>
                  </a:lnTo>
                  <a:lnTo>
                    <a:pt x="48592" y="2354751"/>
                  </a:lnTo>
                  <a:lnTo>
                    <a:pt x="48592" y="2346109"/>
                  </a:lnTo>
                  <a:lnTo>
                    <a:pt x="50031" y="2337468"/>
                  </a:lnTo>
                  <a:lnTo>
                    <a:pt x="56870" y="2323786"/>
                  </a:lnTo>
                  <a:lnTo>
                    <a:pt x="65509" y="2313344"/>
                  </a:lnTo>
                  <a:lnTo>
                    <a:pt x="53631" y="2301103"/>
                  </a:lnTo>
                  <a:lnTo>
                    <a:pt x="44992" y="2294262"/>
                  </a:lnTo>
                  <a:lnTo>
                    <a:pt x="39953" y="2289221"/>
                  </a:lnTo>
                  <a:lnTo>
                    <a:pt x="38153" y="2282020"/>
                  </a:lnTo>
                  <a:lnTo>
                    <a:pt x="36354" y="2276979"/>
                  </a:lnTo>
                  <a:lnTo>
                    <a:pt x="34554" y="2271938"/>
                  </a:lnTo>
                  <a:lnTo>
                    <a:pt x="36354" y="2266537"/>
                  </a:lnTo>
                  <a:lnTo>
                    <a:pt x="38153" y="2259696"/>
                  </a:lnTo>
                  <a:lnTo>
                    <a:pt x="43193" y="2251055"/>
                  </a:lnTo>
                  <a:lnTo>
                    <a:pt x="51831" y="2251055"/>
                  </a:lnTo>
                  <a:lnTo>
                    <a:pt x="69108" y="2249255"/>
                  </a:lnTo>
                  <a:lnTo>
                    <a:pt x="75947" y="2247455"/>
                  </a:lnTo>
                  <a:lnTo>
                    <a:pt x="81347" y="2242414"/>
                  </a:lnTo>
                  <a:lnTo>
                    <a:pt x="89985" y="2231972"/>
                  </a:lnTo>
                  <a:lnTo>
                    <a:pt x="95024" y="2221531"/>
                  </a:lnTo>
                  <a:lnTo>
                    <a:pt x="107262" y="2224771"/>
                  </a:lnTo>
                  <a:lnTo>
                    <a:pt x="119500" y="2228372"/>
                  </a:lnTo>
                  <a:lnTo>
                    <a:pt x="131738" y="2231972"/>
                  </a:lnTo>
                  <a:lnTo>
                    <a:pt x="157654" y="2233413"/>
                  </a:lnTo>
                  <a:lnTo>
                    <a:pt x="183570" y="2231972"/>
                  </a:lnTo>
                  <a:lnTo>
                    <a:pt x="212725" y="2224771"/>
                  </a:lnTo>
                  <a:lnTo>
                    <a:pt x="269956" y="2211089"/>
                  </a:lnTo>
                  <a:lnTo>
                    <a:pt x="295872" y="2206048"/>
                  </a:lnTo>
                  <a:lnTo>
                    <a:pt x="323588" y="2202448"/>
                  </a:lnTo>
                  <a:lnTo>
                    <a:pt x="321788" y="2195607"/>
                  </a:lnTo>
                  <a:lnTo>
                    <a:pt x="311709" y="2186966"/>
                  </a:lnTo>
                  <a:lnTo>
                    <a:pt x="303071" y="2173284"/>
                  </a:lnTo>
                  <a:lnTo>
                    <a:pt x="301271" y="2166082"/>
                  </a:lnTo>
                  <a:lnTo>
                    <a:pt x="303071" y="2159241"/>
                  </a:lnTo>
                  <a:lnTo>
                    <a:pt x="306310" y="2150600"/>
                  </a:lnTo>
                  <a:lnTo>
                    <a:pt x="318548" y="2135118"/>
                  </a:lnTo>
                  <a:lnTo>
                    <a:pt x="313149" y="2076069"/>
                  </a:lnTo>
                  <a:lnTo>
                    <a:pt x="311709" y="2015580"/>
                  </a:lnTo>
                  <a:lnTo>
                    <a:pt x="313149" y="1956531"/>
                  </a:lnTo>
                  <a:lnTo>
                    <a:pt x="320348" y="1896042"/>
                  </a:lnTo>
                  <a:lnTo>
                    <a:pt x="327187" y="1840594"/>
                  </a:lnTo>
                  <a:lnTo>
                    <a:pt x="332226" y="1781905"/>
                  </a:lnTo>
                  <a:lnTo>
                    <a:pt x="334026" y="1717816"/>
                  </a:lnTo>
                  <a:lnTo>
                    <a:pt x="335826" y="1646885"/>
                  </a:lnTo>
                  <a:lnTo>
                    <a:pt x="328627" y="1634643"/>
                  </a:lnTo>
                  <a:lnTo>
                    <a:pt x="323588" y="1627802"/>
                  </a:lnTo>
                  <a:lnTo>
                    <a:pt x="321788" y="1619161"/>
                  </a:lnTo>
                  <a:lnTo>
                    <a:pt x="320348" y="1610520"/>
                  </a:lnTo>
                  <a:lnTo>
                    <a:pt x="320348" y="1600078"/>
                  </a:lnTo>
                  <a:lnTo>
                    <a:pt x="320348" y="1546070"/>
                  </a:lnTo>
                  <a:lnTo>
                    <a:pt x="323588" y="1492782"/>
                  </a:lnTo>
                  <a:lnTo>
                    <a:pt x="327187" y="1438774"/>
                  </a:lnTo>
                  <a:lnTo>
                    <a:pt x="332226" y="1383686"/>
                  </a:lnTo>
                  <a:lnTo>
                    <a:pt x="339065" y="1279631"/>
                  </a:lnTo>
                  <a:lnTo>
                    <a:pt x="342664" y="1225983"/>
                  </a:lnTo>
                  <a:lnTo>
                    <a:pt x="345904" y="1170534"/>
                  </a:lnTo>
                  <a:lnTo>
                    <a:pt x="351303" y="1063238"/>
                  </a:lnTo>
                  <a:lnTo>
                    <a:pt x="353103" y="1011031"/>
                  </a:lnTo>
                  <a:lnTo>
                    <a:pt x="354543" y="957743"/>
                  </a:lnTo>
                  <a:lnTo>
                    <a:pt x="353103" y="907335"/>
                  </a:lnTo>
                  <a:lnTo>
                    <a:pt x="349503" y="856928"/>
                  </a:lnTo>
                  <a:lnTo>
                    <a:pt x="344464" y="801840"/>
                  </a:lnTo>
                  <a:lnTo>
                    <a:pt x="335826" y="742791"/>
                  </a:lnTo>
                  <a:lnTo>
                    <a:pt x="332226" y="734149"/>
                  </a:lnTo>
                  <a:lnTo>
                    <a:pt x="332226" y="723708"/>
                  </a:lnTo>
                  <a:lnTo>
                    <a:pt x="335826" y="715067"/>
                  </a:lnTo>
                  <a:lnTo>
                    <a:pt x="339065" y="708226"/>
                  </a:lnTo>
                  <a:lnTo>
                    <a:pt x="342664" y="703185"/>
                  </a:lnTo>
                  <a:lnTo>
                    <a:pt x="342664" y="701385"/>
                  </a:lnTo>
                  <a:lnTo>
                    <a:pt x="334026" y="701385"/>
                  </a:lnTo>
                  <a:lnTo>
                    <a:pt x="327187" y="699584"/>
                  </a:lnTo>
                  <a:lnTo>
                    <a:pt x="320348" y="697784"/>
                  </a:lnTo>
                  <a:lnTo>
                    <a:pt x="313149" y="692743"/>
                  </a:lnTo>
                  <a:lnTo>
                    <a:pt x="308110" y="685902"/>
                  </a:lnTo>
                  <a:lnTo>
                    <a:pt x="308110" y="679061"/>
                  </a:lnTo>
                  <a:lnTo>
                    <a:pt x="313149" y="663219"/>
                  </a:lnTo>
                  <a:lnTo>
                    <a:pt x="320348" y="649537"/>
                  </a:lnTo>
                  <a:lnTo>
                    <a:pt x="327187" y="639095"/>
                  </a:lnTo>
                  <a:lnTo>
                    <a:pt x="337265" y="630454"/>
                  </a:lnTo>
                  <a:lnTo>
                    <a:pt x="342664" y="628654"/>
                  </a:lnTo>
                  <a:lnTo>
                    <a:pt x="314949" y="620012"/>
                  </a:lnTo>
                  <a:lnTo>
                    <a:pt x="282194" y="611371"/>
                  </a:lnTo>
                  <a:lnTo>
                    <a:pt x="269956" y="609571"/>
                  </a:lnTo>
                  <a:lnTo>
                    <a:pt x="269956" y="597329"/>
                  </a:lnTo>
                  <a:lnTo>
                    <a:pt x="269956" y="595529"/>
                  </a:lnTo>
                  <a:lnTo>
                    <a:pt x="247640" y="593729"/>
                  </a:lnTo>
                  <a:lnTo>
                    <a:pt x="224963" y="592288"/>
                  </a:lnTo>
                  <a:lnTo>
                    <a:pt x="202287" y="593729"/>
                  </a:lnTo>
                  <a:lnTo>
                    <a:pt x="179971" y="597329"/>
                  </a:lnTo>
                  <a:lnTo>
                    <a:pt x="162693" y="599129"/>
                  </a:lnTo>
                  <a:lnTo>
                    <a:pt x="145416" y="599129"/>
                  </a:lnTo>
                  <a:lnTo>
                    <a:pt x="129939" y="599129"/>
                  </a:lnTo>
                  <a:lnTo>
                    <a:pt x="112301" y="597329"/>
                  </a:lnTo>
                  <a:lnTo>
                    <a:pt x="98624" y="593729"/>
                  </a:lnTo>
                  <a:lnTo>
                    <a:pt x="84586" y="588688"/>
                  </a:lnTo>
                  <a:lnTo>
                    <a:pt x="70908" y="581847"/>
                  </a:lnTo>
                  <a:lnTo>
                    <a:pt x="58670" y="575006"/>
                  </a:lnTo>
                  <a:lnTo>
                    <a:pt x="55431" y="571405"/>
                  </a:lnTo>
                  <a:lnTo>
                    <a:pt x="44992" y="555923"/>
                  </a:lnTo>
                  <a:lnTo>
                    <a:pt x="38153" y="538640"/>
                  </a:lnTo>
                  <a:lnTo>
                    <a:pt x="34554" y="517757"/>
                  </a:lnTo>
                  <a:lnTo>
                    <a:pt x="32754" y="496874"/>
                  </a:lnTo>
                  <a:lnTo>
                    <a:pt x="29515" y="481392"/>
                  </a:lnTo>
                  <a:lnTo>
                    <a:pt x="25915" y="465910"/>
                  </a:lnTo>
                  <a:lnTo>
                    <a:pt x="19077" y="451867"/>
                  </a:lnTo>
                  <a:lnTo>
                    <a:pt x="14037" y="441426"/>
                  </a:lnTo>
                  <a:lnTo>
                    <a:pt x="6839" y="432785"/>
                  </a:lnTo>
                  <a:lnTo>
                    <a:pt x="12238" y="424503"/>
                  </a:lnTo>
                  <a:lnTo>
                    <a:pt x="25915" y="401820"/>
                  </a:lnTo>
                  <a:lnTo>
                    <a:pt x="25915" y="356813"/>
                  </a:lnTo>
                  <a:lnTo>
                    <a:pt x="25915" y="335930"/>
                  </a:lnTo>
                  <a:lnTo>
                    <a:pt x="29515" y="311807"/>
                  </a:lnTo>
                  <a:lnTo>
                    <a:pt x="27715" y="306406"/>
                  </a:lnTo>
                  <a:lnTo>
                    <a:pt x="15477" y="301365"/>
                  </a:lnTo>
                  <a:lnTo>
                    <a:pt x="6839" y="294524"/>
                  </a:lnTo>
                  <a:lnTo>
                    <a:pt x="0" y="285883"/>
                  </a:lnTo>
                  <a:lnTo>
                    <a:pt x="3599" y="277241"/>
                  </a:lnTo>
                  <a:lnTo>
                    <a:pt x="10438" y="258159"/>
                  </a:lnTo>
                  <a:lnTo>
                    <a:pt x="14037" y="237276"/>
                  </a:lnTo>
                  <a:lnTo>
                    <a:pt x="15477" y="216392"/>
                  </a:lnTo>
                  <a:lnTo>
                    <a:pt x="14037" y="192269"/>
                  </a:lnTo>
                  <a:lnTo>
                    <a:pt x="14037" y="178227"/>
                  </a:lnTo>
                  <a:lnTo>
                    <a:pt x="14037" y="164545"/>
                  </a:lnTo>
                  <a:lnTo>
                    <a:pt x="14037" y="152663"/>
                  </a:lnTo>
                  <a:lnTo>
                    <a:pt x="17277" y="138621"/>
                  </a:lnTo>
                  <a:lnTo>
                    <a:pt x="20876" y="126379"/>
                  </a:lnTo>
                  <a:lnTo>
                    <a:pt x="25915" y="114497"/>
                  </a:lnTo>
                  <a:lnTo>
                    <a:pt x="32754" y="102255"/>
                  </a:lnTo>
                  <a:lnTo>
                    <a:pt x="39953" y="90014"/>
                  </a:lnTo>
                  <a:lnTo>
                    <a:pt x="44992" y="84973"/>
                  </a:lnTo>
                  <a:lnTo>
                    <a:pt x="51831" y="84973"/>
                  </a:lnTo>
                  <a:lnTo>
                    <a:pt x="64069" y="84973"/>
                  </a:lnTo>
                  <a:lnTo>
                    <a:pt x="65509" y="81372"/>
                  </a:lnTo>
                  <a:lnTo>
                    <a:pt x="69108" y="76332"/>
                  </a:lnTo>
                  <a:lnTo>
                    <a:pt x="74148" y="72731"/>
                  </a:lnTo>
                  <a:lnTo>
                    <a:pt x="81347" y="69131"/>
                  </a:lnTo>
                  <a:lnTo>
                    <a:pt x="86386" y="67330"/>
                  </a:lnTo>
                  <a:lnTo>
                    <a:pt x="89985" y="69131"/>
                  </a:lnTo>
                  <a:lnTo>
                    <a:pt x="96824" y="70931"/>
                  </a:lnTo>
                  <a:lnTo>
                    <a:pt x="105463" y="70931"/>
                  </a:lnTo>
                  <a:lnTo>
                    <a:pt x="112301" y="70931"/>
                  </a:lnTo>
                  <a:lnTo>
                    <a:pt x="119500" y="67330"/>
                  </a:lnTo>
                  <a:lnTo>
                    <a:pt x="124539" y="65890"/>
                  </a:lnTo>
                  <a:lnTo>
                    <a:pt x="136778" y="60489"/>
                  </a:lnTo>
                  <a:lnTo>
                    <a:pt x="149016" y="55449"/>
                  </a:lnTo>
                  <a:lnTo>
                    <a:pt x="162693" y="50408"/>
                  </a:lnTo>
                  <a:lnTo>
                    <a:pt x="178171" y="48607"/>
                  </a:lnTo>
                  <a:lnTo>
                    <a:pt x="337265" y="38165"/>
                  </a:lnTo>
                  <a:lnTo>
                    <a:pt x="415373" y="34565"/>
                  </a:lnTo>
                  <a:lnTo>
                    <a:pt x="494920" y="31324"/>
                  </a:lnTo>
                  <a:lnTo>
                    <a:pt x="820307" y="19083"/>
                  </a:lnTo>
                  <a:lnTo>
                    <a:pt x="842984" y="19083"/>
                  </a:lnTo>
                  <a:lnTo>
                    <a:pt x="855222" y="20883"/>
                  </a:lnTo>
                  <a:lnTo>
                    <a:pt x="867100" y="24483"/>
                  </a:lnTo>
                  <a:lnTo>
                    <a:pt x="887977" y="25924"/>
                  </a:lnTo>
                  <a:lnTo>
                    <a:pt x="905254" y="25924"/>
                  </a:lnTo>
                  <a:lnTo>
                    <a:pt x="910293" y="25924"/>
                  </a:lnTo>
                  <a:lnTo>
                    <a:pt x="917132" y="25924"/>
                  </a:lnTo>
                  <a:lnTo>
                    <a:pt x="922531" y="22683"/>
                  </a:lnTo>
                  <a:lnTo>
                    <a:pt x="929370" y="19083"/>
                  </a:lnTo>
                  <a:lnTo>
                    <a:pt x="939808" y="19083"/>
                  </a:lnTo>
                  <a:lnTo>
                    <a:pt x="960685" y="19083"/>
                  </a:lnTo>
                  <a:lnTo>
                    <a:pt x="972563" y="20883"/>
                  </a:lnTo>
                  <a:lnTo>
                    <a:pt x="986601" y="24483"/>
                  </a:lnTo>
                  <a:lnTo>
                    <a:pt x="995239" y="25924"/>
                  </a:lnTo>
                  <a:lnTo>
                    <a:pt x="1005678" y="25924"/>
                  </a:lnTo>
                  <a:lnTo>
                    <a:pt x="1024755" y="25924"/>
                  </a:lnTo>
                  <a:lnTo>
                    <a:pt x="1088464" y="25924"/>
                  </a:lnTo>
                  <a:lnTo>
                    <a:pt x="1123379" y="25924"/>
                  </a:lnTo>
                  <a:lnTo>
                    <a:pt x="1156133" y="22683"/>
                  </a:lnTo>
                  <a:lnTo>
                    <a:pt x="1183849" y="22683"/>
                  </a:lnTo>
                  <a:lnTo>
                    <a:pt x="1213364" y="24483"/>
                  </a:lnTo>
                  <a:lnTo>
                    <a:pt x="1242880" y="29524"/>
                  </a:lnTo>
                  <a:lnTo>
                    <a:pt x="1273834" y="36365"/>
                  </a:lnTo>
                  <a:lnTo>
                    <a:pt x="1273834" y="29524"/>
                  </a:lnTo>
                  <a:lnTo>
                    <a:pt x="1277434" y="20883"/>
                  </a:lnTo>
                  <a:lnTo>
                    <a:pt x="1280674" y="1044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nchor="ctr">
              <a:noAutofit/>
            </a:bodyPr>
            <a:lstStyle/>
            <a:p>
              <a:endParaRPr lang="en-US" dirty="0"/>
            </a:p>
          </p:txBody>
        </p:sp>
        <p:sp>
          <p:nvSpPr>
            <p:cNvPr id="99" name="Freeform 11">
              <a:extLst>
                <a:ext uri="{FF2B5EF4-FFF2-40B4-BE49-F238E27FC236}">
                  <a16:creationId xmlns:a16="http://schemas.microsoft.com/office/drawing/2014/main" xmlns="" id="{BF37270F-CEEC-244F-AF19-1061C887C961}"/>
                </a:ext>
              </a:extLst>
            </p:cNvPr>
            <p:cNvSpPr>
              <a:spLocks noChangeArrowheads="1"/>
            </p:cNvSpPr>
            <p:nvPr/>
          </p:nvSpPr>
          <p:spPr bwMode="auto">
            <a:xfrm>
              <a:off x="4111625" y="473075"/>
              <a:ext cx="1325563" cy="1404938"/>
            </a:xfrm>
            <a:custGeom>
              <a:avLst/>
              <a:gdLst>
                <a:gd name="T0" fmla="*/ 3433 w 3683"/>
                <a:gd name="T1" fmla="*/ 3039 h 3901"/>
                <a:gd name="T2" fmla="*/ 3000 w 3683"/>
                <a:gd name="T3" fmla="*/ 2467 h 3901"/>
                <a:gd name="T4" fmla="*/ 2884 w 3683"/>
                <a:gd name="T5" fmla="*/ 2121 h 3901"/>
                <a:gd name="T6" fmla="*/ 3505 w 3683"/>
                <a:gd name="T7" fmla="*/ 1251 h 3901"/>
                <a:gd name="T8" fmla="*/ 3567 w 3683"/>
                <a:gd name="T9" fmla="*/ 813 h 3901"/>
                <a:gd name="T10" fmla="*/ 3173 w 3683"/>
                <a:gd name="T11" fmla="*/ 943 h 3901"/>
                <a:gd name="T12" fmla="*/ 2639 w 3683"/>
                <a:gd name="T13" fmla="*/ 1038 h 3901"/>
                <a:gd name="T14" fmla="*/ 2207 w 3683"/>
                <a:gd name="T15" fmla="*/ 1106 h 3901"/>
                <a:gd name="T16" fmla="*/ 1837 w 3683"/>
                <a:gd name="T17" fmla="*/ 577 h 3901"/>
                <a:gd name="T18" fmla="*/ 1741 w 3683"/>
                <a:gd name="T19" fmla="*/ 370 h 3901"/>
                <a:gd name="T20" fmla="*/ 1664 w 3683"/>
                <a:gd name="T21" fmla="*/ 92 h 3901"/>
                <a:gd name="T22" fmla="*/ 1423 w 3683"/>
                <a:gd name="T23" fmla="*/ 82 h 3901"/>
                <a:gd name="T24" fmla="*/ 1404 w 3683"/>
                <a:gd name="T25" fmla="*/ 447 h 3901"/>
                <a:gd name="T26" fmla="*/ 1327 w 3683"/>
                <a:gd name="T27" fmla="*/ 668 h 3901"/>
                <a:gd name="T28" fmla="*/ 1327 w 3683"/>
                <a:gd name="T29" fmla="*/ 947 h 3901"/>
                <a:gd name="T30" fmla="*/ 1241 w 3683"/>
                <a:gd name="T31" fmla="*/ 1428 h 3901"/>
                <a:gd name="T32" fmla="*/ 10 w 3683"/>
                <a:gd name="T33" fmla="*/ 1750 h 3901"/>
                <a:gd name="T34" fmla="*/ 130 w 3683"/>
                <a:gd name="T35" fmla="*/ 1996 h 3901"/>
                <a:gd name="T36" fmla="*/ 438 w 3683"/>
                <a:gd name="T37" fmla="*/ 2183 h 3901"/>
                <a:gd name="T38" fmla="*/ 799 w 3683"/>
                <a:gd name="T39" fmla="*/ 2275 h 3901"/>
                <a:gd name="T40" fmla="*/ 981 w 3683"/>
                <a:gd name="T41" fmla="*/ 2606 h 3901"/>
                <a:gd name="T42" fmla="*/ 1010 w 3683"/>
                <a:gd name="T43" fmla="*/ 2818 h 3901"/>
                <a:gd name="T44" fmla="*/ 856 w 3683"/>
                <a:gd name="T45" fmla="*/ 3371 h 3901"/>
                <a:gd name="T46" fmla="*/ 832 w 3683"/>
                <a:gd name="T47" fmla="*/ 3814 h 3901"/>
                <a:gd name="T48" fmla="*/ 1058 w 3683"/>
                <a:gd name="T49" fmla="*/ 3867 h 3901"/>
                <a:gd name="T50" fmla="*/ 2222 w 3683"/>
                <a:gd name="T51" fmla="*/ 2780 h 3901"/>
                <a:gd name="T52" fmla="*/ 2241 w 3683"/>
                <a:gd name="T53" fmla="*/ 2924 h 3901"/>
                <a:gd name="T54" fmla="*/ 2520 w 3683"/>
                <a:gd name="T55" fmla="*/ 2938 h 3901"/>
                <a:gd name="T56" fmla="*/ 2726 w 3683"/>
                <a:gd name="T57" fmla="*/ 3020 h 3901"/>
                <a:gd name="T58" fmla="*/ 3288 w 3683"/>
                <a:gd name="T59" fmla="*/ 3299 h 3901"/>
                <a:gd name="T60" fmla="*/ 3663 w 3683"/>
                <a:gd name="T61" fmla="*/ 3414 h 3901"/>
                <a:gd name="T62" fmla="*/ 3115 w 3683"/>
                <a:gd name="T63" fmla="*/ 2861 h 3901"/>
                <a:gd name="T64" fmla="*/ 2222 w 3683"/>
                <a:gd name="T65" fmla="*/ 2029 h 3901"/>
                <a:gd name="T66" fmla="*/ 2077 w 3683"/>
                <a:gd name="T67" fmla="*/ 2183 h 3901"/>
                <a:gd name="T68" fmla="*/ 1366 w 3683"/>
                <a:gd name="T69" fmla="*/ 2703 h 3901"/>
                <a:gd name="T70" fmla="*/ 1707 w 3683"/>
                <a:gd name="T71" fmla="*/ 2467 h 3901"/>
                <a:gd name="T72" fmla="*/ 1337 w 3683"/>
                <a:gd name="T73" fmla="*/ 3068 h 3901"/>
                <a:gd name="T74" fmla="*/ 702 w 3683"/>
                <a:gd name="T75" fmla="*/ 1779 h 3901"/>
                <a:gd name="T76" fmla="*/ 2769 w 3683"/>
                <a:gd name="T77" fmla="*/ 1409 h 3901"/>
                <a:gd name="T78" fmla="*/ 2971 w 3683"/>
                <a:gd name="T79" fmla="*/ 1274 h 3901"/>
                <a:gd name="T80" fmla="*/ 1351 w 3683"/>
                <a:gd name="T81" fmla="*/ 2212 h 3901"/>
                <a:gd name="T82" fmla="*/ 1414 w 3683"/>
                <a:gd name="T83" fmla="*/ 1769 h 3901"/>
                <a:gd name="T84" fmla="*/ 1900 w 3683"/>
                <a:gd name="T85" fmla="*/ 1418 h 3901"/>
                <a:gd name="T86" fmla="*/ 1592 w 3683"/>
                <a:gd name="T87" fmla="*/ 1654 h 3901"/>
                <a:gd name="T88" fmla="*/ 1707 w 3683"/>
                <a:gd name="T89" fmla="*/ 808 h 3901"/>
                <a:gd name="T90" fmla="*/ 1645 w 3683"/>
                <a:gd name="T91" fmla="*/ 678 h 3901"/>
                <a:gd name="T92" fmla="*/ 1818 w 3683"/>
                <a:gd name="T93" fmla="*/ 1207 h 3901"/>
                <a:gd name="T94" fmla="*/ 1515 w 3683"/>
                <a:gd name="T95" fmla="*/ 1457 h 3901"/>
                <a:gd name="T96" fmla="*/ 1953 w 3683"/>
                <a:gd name="T97" fmla="*/ 1630 h 3901"/>
                <a:gd name="T98" fmla="*/ 1669 w 3683"/>
                <a:gd name="T99" fmla="*/ 1957 h 3901"/>
                <a:gd name="T100" fmla="*/ 2010 w 3683"/>
                <a:gd name="T101" fmla="*/ 1866 h 3901"/>
                <a:gd name="T102" fmla="*/ 1943 w 3683"/>
                <a:gd name="T103" fmla="*/ 1996 h 3901"/>
                <a:gd name="T104" fmla="*/ 1688 w 3683"/>
                <a:gd name="T105" fmla="*/ 2260 h 3901"/>
                <a:gd name="T106" fmla="*/ 1140 w 3683"/>
                <a:gd name="T107" fmla="*/ 1774 h 3901"/>
                <a:gd name="T108" fmla="*/ 1448 w 3683"/>
                <a:gd name="T109" fmla="*/ 2933 h 3901"/>
                <a:gd name="T110" fmla="*/ 1837 w 3683"/>
                <a:gd name="T111" fmla="*/ 2640 h 3901"/>
                <a:gd name="T112" fmla="*/ 2879 w 3683"/>
                <a:gd name="T113" fmla="*/ 2529 h 3901"/>
                <a:gd name="T114" fmla="*/ 3053 w 3683"/>
                <a:gd name="T115" fmla="*/ 2775 h 3901"/>
                <a:gd name="T116" fmla="*/ 1317 w 3683"/>
                <a:gd name="T117" fmla="*/ 1866 h 3901"/>
                <a:gd name="T118" fmla="*/ 2568 w 3683"/>
                <a:gd name="T119" fmla="*/ 2467 h 3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83" h="3901">
                  <a:moveTo>
                    <a:pt x="3577" y="3198"/>
                  </a:moveTo>
                  <a:lnTo>
                    <a:pt x="3577" y="3198"/>
                  </a:lnTo>
                  <a:lnTo>
                    <a:pt x="3558" y="3198"/>
                  </a:lnTo>
                  <a:lnTo>
                    <a:pt x="3558" y="3198"/>
                  </a:lnTo>
                  <a:lnTo>
                    <a:pt x="3543" y="3184"/>
                  </a:lnTo>
                  <a:lnTo>
                    <a:pt x="3529" y="3174"/>
                  </a:lnTo>
                  <a:lnTo>
                    <a:pt x="3529" y="3174"/>
                  </a:lnTo>
                  <a:lnTo>
                    <a:pt x="3519" y="3155"/>
                  </a:lnTo>
                  <a:lnTo>
                    <a:pt x="3514" y="3136"/>
                  </a:lnTo>
                  <a:lnTo>
                    <a:pt x="3505" y="3112"/>
                  </a:lnTo>
                  <a:lnTo>
                    <a:pt x="3490" y="3092"/>
                  </a:lnTo>
                  <a:lnTo>
                    <a:pt x="3490" y="3092"/>
                  </a:lnTo>
                  <a:lnTo>
                    <a:pt x="3457" y="3068"/>
                  </a:lnTo>
                  <a:lnTo>
                    <a:pt x="3423" y="3059"/>
                  </a:lnTo>
                  <a:lnTo>
                    <a:pt x="3423" y="3059"/>
                  </a:lnTo>
                  <a:lnTo>
                    <a:pt x="3433" y="3039"/>
                  </a:lnTo>
                  <a:lnTo>
                    <a:pt x="3433" y="3039"/>
                  </a:lnTo>
                  <a:lnTo>
                    <a:pt x="3437" y="3025"/>
                  </a:lnTo>
                  <a:lnTo>
                    <a:pt x="3437" y="3006"/>
                  </a:lnTo>
                  <a:lnTo>
                    <a:pt x="3428" y="2972"/>
                  </a:lnTo>
                  <a:lnTo>
                    <a:pt x="3413" y="2933"/>
                  </a:lnTo>
                  <a:lnTo>
                    <a:pt x="3384" y="2890"/>
                  </a:lnTo>
                  <a:lnTo>
                    <a:pt x="3351" y="2847"/>
                  </a:lnTo>
                  <a:lnTo>
                    <a:pt x="3307" y="2808"/>
                  </a:lnTo>
                  <a:lnTo>
                    <a:pt x="3221" y="2717"/>
                  </a:lnTo>
                  <a:lnTo>
                    <a:pt x="3221" y="2717"/>
                  </a:lnTo>
                  <a:lnTo>
                    <a:pt x="3139" y="2645"/>
                  </a:lnTo>
                  <a:lnTo>
                    <a:pt x="3033" y="2558"/>
                  </a:lnTo>
                  <a:lnTo>
                    <a:pt x="3033" y="2558"/>
                  </a:lnTo>
                  <a:lnTo>
                    <a:pt x="3029" y="2534"/>
                  </a:lnTo>
                  <a:lnTo>
                    <a:pt x="3019" y="2500"/>
                  </a:lnTo>
                  <a:lnTo>
                    <a:pt x="3000" y="2467"/>
                  </a:lnTo>
                  <a:lnTo>
                    <a:pt x="2976" y="2429"/>
                  </a:lnTo>
                  <a:lnTo>
                    <a:pt x="2976" y="2429"/>
                  </a:lnTo>
                  <a:lnTo>
                    <a:pt x="2952" y="2405"/>
                  </a:lnTo>
                  <a:lnTo>
                    <a:pt x="2932" y="2390"/>
                  </a:lnTo>
                  <a:lnTo>
                    <a:pt x="2894" y="2366"/>
                  </a:lnTo>
                  <a:lnTo>
                    <a:pt x="2894" y="2366"/>
                  </a:lnTo>
                  <a:lnTo>
                    <a:pt x="2908" y="2318"/>
                  </a:lnTo>
                  <a:lnTo>
                    <a:pt x="2908" y="2318"/>
                  </a:lnTo>
                  <a:lnTo>
                    <a:pt x="2927" y="2246"/>
                  </a:lnTo>
                  <a:lnTo>
                    <a:pt x="2932" y="2198"/>
                  </a:lnTo>
                  <a:lnTo>
                    <a:pt x="2932" y="2173"/>
                  </a:lnTo>
                  <a:lnTo>
                    <a:pt x="2932" y="2164"/>
                  </a:lnTo>
                  <a:lnTo>
                    <a:pt x="2932" y="2164"/>
                  </a:lnTo>
                  <a:lnTo>
                    <a:pt x="2923" y="2149"/>
                  </a:lnTo>
                  <a:lnTo>
                    <a:pt x="2908" y="2140"/>
                  </a:lnTo>
                  <a:lnTo>
                    <a:pt x="2884" y="2121"/>
                  </a:lnTo>
                  <a:lnTo>
                    <a:pt x="2884" y="2121"/>
                  </a:lnTo>
                  <a:lnTo>
                    <a:pt x="2855" y="2101"/>
                  </a:lnTo>
                  <a:lnTo>
                    <a:pt x="2831" y="2097"/>
                  </a:lnTo>
                  <a:lnTo>
                    <a:pt x="2788" y="2087"/>
                  </a:lnTo>
                  <a:lnTo>
                    <a:pt x="2788" y="2087"/>
                  </a:lnTo>
                  <a:lnTo>
                    <a:pt x="3058" y="1741"/>
                  </a:lnTo>
                  <a:lnTo>
                    <a:pt x="3058" y="1741"/>
                  </a:lnTo>
                  <a:lnTo>
                    <a:pt x="3144" y="1645"/>
                  </a:lnTo>
                  <a:lnTo>
                    <a:pt x="3226" y="1544"/>
                  </a:lnTo>
                  <a:lnTo>
                    <a:pt x="3302" y="1443"/>
                  </a:lnTo>
                  <a:lnTo>
                    <a:pt x="3380" y="1337"/>
                  </a:lnTo>
                  <a:lnTo>
                    <a:pt x="3380" y="1337"/>
                  </a:lnTo>
                  <a:lnTo>
                    <a:pt x="3413" y="1322"/>
                  </a:lnTo>
                  <a:lnTo>
                    <a:pt x="3457" y="1294"/>
                  </a:lnTo>
                  <a:lnTo>
                    <a:pt x="3481" y="1274"/>
                  </a:lnTo>
                  <a:lnTo>
                    <a:pt x="3505" y="1251"/>
                  </a:lnTo>
                  <a:lnTo>
                    <a:pt x="3529" y="1222"/>
                  </a:lnTo>
                  <a:lnTo>
                    <a:pt x="3553" y="1188"/>
                  </a:lnTo>
                  <a:lnTo>
                    <a:pt x="3553" y="1188"/>
                  </a:lnTo>
                  <a:lnTo>
                    <a:pt x="3577" y="1130"/>
                  </a:lnTo>
                  <a:lnTo>
                    <a:pt x="3596" y="1082"/>
                  </a:lnTo>
                  <a:lnTo>
                    <a:pt x="3601" y="1038"/>
                  </a:lnTo>
                  <a:lnTo>
                    <a:pt x="3605" y="1005"/>
                  </a:lnTo>
                  <a:lnTo>
                    <a:pt x="3605" y="1005"/>
                  </a:lnTo>
                  <a:lnTo>
                    <a:pt x="3620" y="976"/>
                  </a:lnTo>
                  <a:lnTo>
                    <a:pt x="3629" y="943"/>
                  </a:lnTo>
                  <a:lnTo>
                    <a:pt x="3629" y="909"/>
                  </a:lnTo>
                  <a:lnTo>
                    <a:pt x="3620" y="875"/>
                  </a:lnTo>
                  <a:lnTo>
                    <a:pt x="3620" y="875"/>
                  </a:lnTo>
                  <a:lnTo>
                    <a:pt x="3605" y="851"/>
                  </a:lnTo>
                  <a:lnTo>
                    <a:pt x="3586" y="832"/>
                  </a:lnTo>
                  <a:lnTo>
                    <a:pt x="3567" y="813"/>
                  </a:lnTo>
                  <a:lnTo>
                    <a:pt x="3543" y="803"/>
                  </a:lnTo>
                  <a:lnTo>
                    <a:pt x="3514" y="798"/>
                  </a:lnTo>
                  <a:lnTo>
                    <a:pt x="3490" y="798"/>
                  </a:lnTo>
                  <a:lnTo>
                    <a:pt x="3462" y="803"/>
                  </a:lnTo>
                  <a:lnTo>
                    <a:pt x="3437" y="813"/>
                  </a:lnTo>
                  <a:lnTo>
                    <a:pt x="3437" y="813"/>
                  </a:lnTo>
                  <a:lnTo>
                    <a:pt x="3404" y="837"/>
                  </a:lnTo>
                  <a:lnTo>
                    <a:pt x="3370" y="861"/>
                  </a:lnTo>
                  <a:lnTo>
                    <a:pt x="3370" y="861"/>
                  </a:lnTo>
                  <a:lnTo>
                    <a:pt x="3351" y="861"/>
                  </a:lnTo>
                  <a:lnTo>
                    <a:pt x="3327" y="861"/>
                  </a:lnTo>
                  <a:lnTo>
                    <a:pt x="3327" y="861"/>
                  </a:lnTo>
                  <a:lnTo>
                    <a:pt x="3283" y="875"/>
                  </a:lnTo>
                  <a:lnTo>
                    <a:pt x="3245" y="895"/>
                  </a:lnTo>
                  <a:lnTo>
                    <a:pt x="3206" y="919"/>
                  </a:lnTo>
                  <a:lnTo>
                    <a:pt x="3173" y="943"/>
                  </a:lnTo>
                  <a:lnTo>
                    <a:pt x="3173" y="943"/>
                  </a:lnTo>
                  <a:lnTo>
                    <a:pt x="3125" y="952"/>
                  </a:lnTo>
                  <a:lnTo>
                    <a:pt x="3125" y="952"/>
                  </a:lnTo>
                  <a:lnTo>
                    <a:pt x="2966" y="986"/>
                  </a:lnTo>
                  <a:lnTo>
                    <a:pt x="2817" y="1034"/>
                  </a:lnTo>
                  <a:lnTo>
                    <a:pt x="2817" y="1034"/>
                  </a:lnTo>
                  <a:lnTo>
                    <a:pt x="2803" y="1010"/>
                  </a:lnTo>
                  <a:lnTo>
                    <a:pt x="2793" y="995"/>
                  </a:lnTo>
                  <a:lnTo>
                    <a:pt x="2774" y="986"/>
                  </a:lnTo>
                  <a:lnTo>
                    <a:pt x="2774" y="986"/>
                  </a:lnTo>
                  <a:lnTo>
                    <a:pt x="2755" y="986"/>
                  </a:lnTo>
                  <a:lnTo>
                    <a:pt x="2731" y="986"/>
                  </a:lnTo>
                  <a:lnTo>
                    <a:pt x="2711" y="995"/>
                  </a:lnTo>
                  <a:lnTo>
                    <a:pt x="2687" y="1010"/>
                  </a:lnTo>
                  <a:lnTo>
                    <a:pt x="2687" y="1010"/>
                  </a:lnTo>
                  <a:lnTo>
                    <a:pt x="2639" y="1038"/>
                  </a:lnTo>
                  <a:lnTo>
                    <a:pt x="2610" y="1063"/>
                  </a:lnTo>
                  <a:lnTo>
                    <a:pt x="2582" y="1096"/>
                  </a:lnTo>
                  <a:lnTo>
                    <a:pt x="2582" y="1096"/>
                  </a:lnTo>
                  <a:lnTo>
                    <a:pt x="2544" y="1106"/>
                  </a:lnTo>
                  <a:lnTo>
                    <a:pt x="2544" y="1106"/>
                  </a:lnTo>
                  <a:lnTo>
                    <a:pt x="2524" y="1106"/>
                  </a:lnTo>
                  <a:lnTo>
                    <a:pt x="2505" y="1111"/>
                  </a:lnTo>
                  <a:lnTo>
                    <a:pt x="2505" y="1111"/>
                  </a:lnTo>
                  <a:lnTo>
                    <a:pt x="2486" y="1120"/>
                  </a:lnTo>
                  <a:lnTo>
                    <a:pt x="2486" y="1120"/>
                  </a:lnTo>
                  <a:lnTo>
                    <a:pt x="2246" y="1178"/>
                  </a:lnTo>
                  <a:lnTo>
                    <a:pt x="2246" y="1178"/>
                  </a:lnTo>
                  <a:lnTo>
                    <a:pt x="2241" y="1159"/>
                  </a:lnTo>
                  <a:lnTo>
                    <a:pt x="2236" y="1135"/>
                  </a:lnTo>
                  <a:lnTo>
                    <a:pt x="2222" y="1120"/>
                  </a:lnTo>
                  <a:lnTo>
                    <a:pt x="2207" y="1106"/>
                  </a:lnTo>
                  <a:lnTo>
                    <a:pt x="2193" y="1092"/>
                  </a:lnTo>
                  <a:lnTo>
                    <a:pt x="2174" y="1087"/>
                  </a:lnTo>
                  <a:lnTo>
                    <a:pt x="2149" y="1082"/>
                  </a:lnTo>
                  <a:lnTo>
                    <a:pt x="2125" y="1082"/>
                  </a:lnTo>
                  <a:lnTo>
                    <a:pt x="2125" y="1082"/>
                  </a:lnTo>
                  <a:lnTo>
                    <a:pt x="2096" y="1034"/>
                  </a:lnTo>
                  <a:lnTo>
                    <a:pt x="2096" y="1034"/>
                  </a:lnTo>
                  <a:lnTo>
                    <a:pt x="2092" y="1005"/>
                  </a:lnTo>
                  <a:lnTo>
                    <a:pt x="2077" y="976"/>
                  </a:lnTo>
                  <a:lnTo>
                    <a:pt x="2063" y="957"/>
                  </a:lnTo>
                  <a:lnTo>
                    <a:pt x="2039" y="943"/>
                  </a:lnTo>
                  <a:lnTo>
                    <a:pt x="2039" y="943"/>
                  </a:lnTo>
                  <a:lnTo>
                    <a:pt x="1832" y="620"/>
                  </a:lnTo>
                  <a:lnTo>
                    <a:pt x="1832" y="620"/>
                  </a:lnTo>
                  <a:lnTo>
                    <a:pt x="1837" y="596"/>
                  </a:lnTo>
                  <a:lnTo>
                    <a:pt x="1837" y="577"/>
                  </a:lnTo>
                  <a:lnTo>
                    <a:pt x="1827" y="563"/>
                  </a:lnTo>
                  <a:lnTo>
                    <a:pt x="1823" y="543"/>
                  </a:lnTo>
                  <a:lnTo>
                    <a:pt x="1808" y="529"/>
                  </a:lnTo>
                  <a:lnTo>
                    <a:pt x="1794" y="515"/>
                  </a:lnTo>
                  <a:lnTo>
                    <a:pt x="1779" y="505"/>
                  </a:lnTo>
                  <a:lnTo>
                    <a:pt x="1760" y="496"/>
                  </a:lnTo>
                  <a:lnTo>
                    <a:pt x="1760" y="496"/>
                  </a:lnTo>
                  <a:lnTo>
                    <a:pt x="1745" y="481"/>
                  </a:lnTo>
                  <a:lnTo>
                    <a:pt x="1736" y="467"/>
                  </a:lnTo>
                  <a:lnTo>
                    <a:pt x="1731" y="447"/>
                  </a:lnTo>
                  <a:lnTo>
                    <a:pt x="1731" y="447"/>
                  </a:lnTo>
                  <a:lnTo>
                    <a:pt x="1726" y="428"/>
                  </a:lnTo>
                  <a:lnTo>
                    <a:pt x="1726" y="409"/>
                  </a:lnTo>
                  <a:lnTo>
                    <a:pt x="1731" y="390"/>
                  </a:lnTo>
                  <a:lnTo>
                    <a:pt x="1731" y="390"/>
                  </a:lnTo>
                  <a:lnTo>
                    <a:pt x="1741" y="370"/>
                  </a:lnTo>
                  <a:lnTo>
                    <a:pt x="1750" y="351"/>
                  </a:lnTo>
                  <a:lnTo>
                    <a:pt x="1750" y="351"/>
                  </a:lnTo>
                  <a:lnTo>
                    <a:pt x="1755" y="327"/>
                  </a:lnTo>
                  <a:lnTo>
                    <a:pt x="1755" y="308"/>
                  </a:lnTo>
                  <a:lnTo>
                    <a:pt x="1750" y="283"/>
                  </a:lnTo>
                  <a:lnTo>
                    <a:pt x="1745" y="264"/>
                  </a:lnTo>
                  <a:lnTo>
                    <a:pt x="1731" y="235"/>
                  </a:lnTo>
                  <a:lnTo>
                    <a:pt x="1721" y="221"/>
                  </a:lnTo>
                  <a:lnTo>
                    <a:pt x="1721" y="221"/>
                  </a:lnTo>
                  <a:lnTo>
                    <a:pt x="1712" y="197"/>
                  </a:lnTo>
                  <a:lnTo>
                    <a:pt x="1702" y="183"/>
                  </a:lnTo>
                  <a:lnTo>
                    <a:pt x="1688" y="168"/>
                  </a:lnTo>
                  <a:lnTo>
                    <a:pt x="1669" y="154"/>
                  </a:lnTo>
                  <a:lnTo>
                    <a:pt x="1669" y="154"/>
                  </a:lnTo>
                  <a:lnTo>
                    <a:pt x="1673" y="125"/>
                  </a:lnTo>
                  <a:lnTo>
                    <a:pt x="1664" y="92"/>
                  </a:lnTo>
                  <a:lnTo>
                    <a:pt x="1664" y="92"/>
                  </a:lnTo>
                  <a:lnTo>
                    <a:pt x="1659" y="72"/>
                  </a:lnTo>
                  <a:lnTo>
                    <a:pt x="1645" y="53"/>
                  </a:lnTo>
                  <a:lnTo>
                    <a:pt x="1630" y="39"/>
                  </a:lnTo>
                  <a:lnTo>
                    <a:pt x="1616" y="24"/>
                  </a:lnTo>
                  <a:lnTo>
                    <a:pt x="1597" y="14"/>
                  </a:lnTo>
                  <a:lnTo>
                    <a:pt x="1578" y="5"/>
                  </a:lnTo>
                  <a:lnTo>
                    <a:pt x="1558" y="0"/>
                  </a:lnTo>
                  <a:lnTo>
                    <a:pt x="1534" y="0"/>
                  </a:lnTo>
                  <a:lnTo>
                    <a:pt x="1534" y="0"/>
                  </a:lnTo>
                  <a:lnTo>
                    <a:pt x="1510" y="5"/>
                  </a:lnTo>
                  <a:lnTo>
                    <a:pt x="1486" y="14"/>
                  </a:lnTo>
                  <a:lnTo>
                    <a:pt x="1467" y="24"/>
                  </a:lnTo>
                  <a:lnTo>
                    <a:pt x="1448" y="43"/>
                  </a:lnTo>
                  <a:lnTo>
                    <a:pt x="1433" y="63"/>
                  </a:lnTo>
                  <a:lnTo>
                    <a:pt x="1423" y="82"/>
                  </a:lnTo>
                  <a:lnTo>
                    <a:pt x="1419" y="106"/>
                  </a:lnTo>
                  <a:lnTo>
                    <a:pt x="1419" y="135"/>
                  </a:lnTo>
                  <a:lnTo>
                    <a:pt x="1419" y="135"/>
                  </a:lnTo>
                  <a:lnTo>
                    <a:pt x="1423" y="154"/>
                  </a:lnTo>
                  <a:lnTo>
                    <a:pt x="1423" y="154"/>
                  </a:lnTo>
                  <a:lnTo>
                    <a:pt x="1395" y="197"/>
                  </a:lnTo>
                  <a:lnTo>
                    <a:pt x="1375" y="240"/>
                  </a:lnTo>
                  <a:lnTo>
                    <a:pt x="1361" y="279"/>
                  </a:lnTo>
                  <a:lnTo>
                    <a:pt x="1351" y="317"/>
                  </a:lnTo>
                  <a:lnTo>
                    <a:pt x="1351" y="356"/>
                  </a:lnTo>
                  <a:lnTo>
                    <a:pt x="1351" y="385"/>
                  </a:lnTo>
                  <a:lnTo>
                    <a:pt x="1361" y="414"/>
                  </a:lnTo>
                  <a:lnTo>
                    <a:pt x="1380" y="433"/>
                  </a:lnTo>
                  <a:lnTo>
                    <a:pt x="1380" y="433"/>
                  </a:lnTo>
                  <a:lnTo>
                    <a:pt x="1390" y="443"/>
                  </a:lnTo>
                  <a:lnTo>
                    <a:pt x="1404" y="447"/>
                  </a:lnTo>
                  <a:lnTo>
                    <a:pt x="1423" y="457"/>
                  </a:lnTo>
                  <a:lnTo>
                    <a:pt x="1452" y="457"/>
                  </a:lnTo>
                  <a:lnTo>
                    <a:pt x="1452" y="457"/>
                  </a:lnTo>
                  <a:lnTo>
                    <a:pt x="1438" y="606"/>
                  </a:lnTo>
                  <a:lnTo>
                    <a:pt x="1438" y="606"/>
                  </a:lnTo>
                  <a:lnTo>
                    <a:pt x="1409" y="606"/>
                  </a:lnTo>
                  <a:lnTo>
                    <a:pt x="1385" y="620"/>
                  </a:lnTo>
                  <a:lnTo>
                    <a:pt x="1385" y="620"/>
                  </a:lnTo>
                  <a:lnTo>
                    <a:pt x="1375" y="625"/>
                  </a:lnTo>
                  <a:lnTo>
                    <a:pt x="1375" y="625"/>
                  </a:lnTo>
                  <a:lnTo>
                    <a:pt x="1351" y="644"/>
                  </a:lnTo>
                  <a:lnTo>
                    <a:pt x="1351" y="644"/>
                  </a:lnTo>
                  <a:lnTo>
                    <a:pt x="1346" y="649"/>
                  </a:lnTo>
                  <a:lnTo>
                    <a:pt x="1346" y="649"/>
                  </a:lnTo>
                  <a:lnTo>
                    <a:pt x="1327" y="668"/>
                  </a:lnTo>
                  <a:lnTo>
                    <a:pt x="1327" y="668"/>
                  </a:lnTo>
                  <a:lnTo>
                    <a:pt x="1332" y="668"/>
                  </a:lnTo>
                  <a:lnTo>
                    <a:pt x="1332" y="668"/>
                  </a:lnTo>
                  <a:lnTo>
                    <a:pt x="1322" y="692"/>
                  </a:lnTo>
                  <a:lnTo>
                    <a:pt x="1317" y="721"/>
                  </a:lnTo>
                  <a:lnTo>
                    <a:pt x="1317" y="745"/>
                  </a:lnTo>
                  <a:lnTo>
                    <a:pt x="1327" y="774"/>
                  </a:lnTo>
                  <a:lnTo>
                    <a:pt x="1327" y="774"/>
                  </a:lnTo>
                  <a:lnTo>
                    <a:pt x="1342" y="794"/>
                  </a:lnTo>
                  <a:lnTo>
                    <a:pt x="1342" y="794"/>
                  </a:lnTo>
                  <a:lnTo>
                    <a:pt x="1356" y="808"/>
                  </a:lnTo>
                  <a:lnTo>
                    <a:pt x="1366" y="823"/>
                  </a:lnTo>
                  <a:lnTo>
                    <a:pt x="1366" y="823"/>
                  </a:lnTo>
                  <a:lnTo>
                    <a:pt x="1351" y="856"/>
                  </a:lnTo>
                  <a:lnTo>
                    <a:pt x="1351" y="856"/>
                  </a:lnTo>
                  <a:lnTo>
                    <a:pt x="1337" y="904"/>
                  </a:lnTo>
                  <a:lnTo>
                    <a:pt x="1327" y="947"/>
                  </a:lnTo>
                  <a:lnTo>
                    <a:pt x="1322" y="990"/>
                  </a:lnTo>
                  <a:lnTo>
                    <a:pt x="1322" y="1034"/>
                  </a:lnTo>
                  <a:lnTo>
                    <a:pt x="1327" y="1072"/>
                  </a:lnTo>
                  <a:lnTo>
                    <a:pt x="1337" y="1111"/>
                  </a:lnTo>
                  <a:lnTo>
                    <a:pt x="1351" y="1174"/>
                  </a:lnTo>
                  <a:lnTo>
                    <a:pt x="1351" y="1174"/>
                  </a:lnTo>
                  <a:lnTo>
                    <a:pt x="1332" y="1284"/>
                  </a:lnTo>
                  <a:lnTo>
                    <a:pt x="1303" y="1394"/>
                  </a:lnTo>
                  <a:lnTo>
                    <a:pt x="1303" y="1394"/>
                  </a:lnTo>
                  <a:lnTo>
                    <a:pt x="1294" y="1404"/>
                  </a:lnTo>
                  <a:lnTo>
                    <a:pt x="1289" y="1414"/>
                  </a:lnTo>
                  <a:lnTo>
                    <a:pt x="1279" y="1423"/>
                  </a:lnTo>
                  <a:lnTo>
                    <a:pt x="1279" y="1423"/>
                  </a:lnTo>
                  <a:lnTo>
                    <a:pt x="1279" y="1433"/>
                  </a:lnTo>
                  <a:lnTo>
                    <a:pt x="1279" y="1433"/>
                  </a:lnTo>
                  <a:lnTo>
                    <a:pt x="1241" y="1428"/>
                  </a:lnTo>
                  <a:lnTo>
                    <a:pt x="1202" y="1428"/>
                  </a:lnTo>
                  <a:lnTo>
                    <a:pt x="1159" y="1433"/>
                  </a:lnTo>
                  <a:lnTo>
                    <a:pt x="1111" y="1443"/>
                  </a:lnTo>
                  <a:lnTo>
                    <a:pt x="1063" y="1457"/>
                  </a:lnTo>
                  <a:lnTo>
                    <a:pt x="1015" y="1471"/>
                  </a:lnTo>
                  <a:lnTo>
                    <a:pt x="966" y="1496"/>
                  </a:lnTo>
                  <a:lnTo>
                    <a:pt x="923" y="1524"/>
                  </a:lnTo>
                  <a:lnTo>
                    <a:pt x="923" y="1524"/>
                  </a:lnTo>
                  <a:lnTo>
                    <a:pt x="751" y="1563"/>
                  </a:lnTo>
                  <a:lnTo>
                    <a:pt x="751" y="1563"/>
                  </a:lnTo>
                  <a:lnTo>
                    <a:pt x="250" y="1678"/>
                  </a:lnTo>
                  <a:lnTo>
                    <a:pt x="250" y="1678"/>
                  </a:lnTo>
                  <a:lnTo>
                    <a:pt x="39" y="1736"/>
                  </a:lnTo>
                  <a:lnTo>
                    <a:pt x="39" y="1736"/>
                  </a:lnTo>
                  <a:lnTo>
                    <a:pt x="24" y="1741"/>
                  </a:lnTo>
                  <a:lnTo>
                    <a:pt x="10" y="1750"/>
                  </a:lnTo>
                  <a:lnTo>
                    <a:pt x="5" y="1765"/>
                  </a:lnTo>
                  <a:lnTo>
                    <a:pt x="0" y="1779"/>
                  </a:lnTo>
                  <a:lnTo>
                    <a:pt x="0" y="1794"/>
                  </a:lnTo>
                  <a:lnTo>
                    <a:pt x="5" y="1808"/>
                  </a:lnTo>
                  <a:lnTo>
                    <a:pt x="10" y="1822"/>
                  </a:lnTo>
                  <a:lnTo>
                    <a:pt x="24" y="1832"/>
                  </a:lnTo>
                  <a:lnTo>
                    <a:pt x="24" y="1832"/>
                  </a:lnTo>
                  <a:lnTo>
                    <a:pt x="115" y="1885"/>
                  </a:lnTo>
                  <a:lnTo>
                    <a:pt x="115" y="1885"/>
                  </a:lnTo>
                  <a:lnTo>
                    <a:pt x="111" y="1909"/>
                  </a:lnTo>
                  <a:lnTo>
                    <a:pt x="111" y="1933"/>
                  </a:lnTo>
                  <a:lnTo>
                    <a:pt x="111" y="1933"/>
                  </a:lnTo>
                  <a:lnTo>
                    <a:pt x="115" y="1957"/>
                  </a:lnTo>
                  <a:lnTo>
                    <a:pt x="120" y="1982"/>
                  </a:lnTo>
                  <a:lnTo>
                    <a:pt x="130" y="1996"/>
                  </a:lnTo>
                  <a:lnTo>
                    <a:pt x="130" y="1996"/>
                  </a:lnTo>
                  <a:lnTo>
                    <a:pt x="144" y="2020"/>
                  </a:lnTo>
                  <a:lnTo>
                    <a:pt x="163" y="2039"/>
                  </a:lnTo>
                  <a:lnTo>
                    <a:pt x="192" y="2063"/>
                  </a:lnTo>
                  <a:lnTo>
                    <a:pt x="192" y="2063"/>
                  </a:lnTo>
                  <a:lnTo>
                    <a:pt x="197" y="2092"/>
                  </a:lnTo>
                  <a:lnTo>
                    <a:pt x="207" y="2111"/>
                  </a:lnTo>
                  <a:lnTo>
                    <a:pt x="226" y="2140"/>
                  </a:lnTo>
                  <a:lnTo>
                    <a:pt x="226" y="2140"/>
                  </a:lnTo>
                  <a:lnTo>
                    <a:pt x="245" y="2164"/>
                  </a:lnTo>
                  <a:lnTo>
                    <a:pt x="269" y="2178"/>
                  </a:lnTo>
                  <a:lnTo>
                    <a:pt x="298" y="2193"/>
                  </a:lnTo>
                  <a:lnTo>
                    <a:pt x="327" y="2198"/>
                  </a:lnTo>
                  <a:lnTo>
                    <a:pt x="356" y="2202"/>
                  </a:lnTo>
                  <a:lnTo>
                    <a:pt x="385" y="2202"/>
                  </a:lnTo>
                  <a:lnTo>
                    <a:pt x="414" y="2198"/>
                  </a:lnTo>
                  <a:lnTo>
                    <a:pt x="438" y="2183"/>
                  </a:lnTo>
                  <a:lnTo>
                    <a:pt x="438" y="2183"/>
                  </a:lnTo>
                  <a:lnTo>
                    <a:pt x="467" y="2164"/>
                  </a:lnTo>
                  <a:lnTo>
                    <a:pt x="481" y="2149"/>
                  </a:lnTo>
                  <a:lnTo>
                    <a:pt x="481" y="2149"/>
                  </a:lnTo>
                  <a:lnTo>
                    <a:pt x="481" y="2159"/>
                  </a:lnTo>
                  <a:lnTo>
                    <a:pt x="476" y="2164"/>
                  </a:lnTo>
                  <a:lnTo>
                    <a:pt x="476" y="2164"/>
                  </a:lnTo>
                  <a:lnTo>
                    <a:pt x="481" y="2173"/>
                  </a:lnTo>
                  <a:lnTo>
                    <a:pt x="491" y="2183"/>
                  </a:lnTo>
                  <a:lnTo>
                    <a:pt x="515" y="2202"/>
                  </a:lnTo>
                  <a:lnTo>
                    <a:pt x="548" y="2212"/>
                  </a:lnTo>
                  <a:lnTo>
                    <a:pt x="591" y="2226"/>
                  </a:lnTo>
                  <a:lnTo>
                    <a:pt x="678" y="2241"/>
                  </a:lnTo>
                  <a:lnTo>
                    <a:pt x="751" y="2251"/>
                  </a:lnTo>
                  <a:lnTo>
                    <a:pt x="751" y="2251"/>
                  </a:lnTo>
                  <a:lnTo>
                    <a:pt x="799" y="2275"/>
                  </a:lnTo>
                  <a:lnTo>
                    <a:pt x="799" y="2275"/>
                  </a:lnTo>
                  <a:lnTo>
                    <a:pt x="842" y="2318"/>
                  </a:lnTo>
                  <a:lnTo>
                    <a:pt x="875" y="2342"/>
                  </a:lnTo>
                  <a:lnTo>
                    <a:pt x="914" y="2361"/>
                  </a:lnTo>
                  <a:lnTo>
                    <a:pt x="914" y="2361"/>
                  </a:lnTo>
                  <a:lnTo>
                    <a:pt x="942" y="2381"/>
                  </a:lnTo>
                  <a:lnTo>
                    <a:pt x="976" y="2390"/>
                  </a:lnTo>
                  <a:lnTo>
                    <a:pt x="1024" y="2405"/>
                  </a:lnTo>
                  <a:lnTo>
                    <a:pt x="1024" y="2405"/>
                  </a:lnTo>
                  <a:lnTo>
                    <a:pt x="1063" y="2424"/>
                  </a:lnTo>
                  <a:lnTo>
                    <a:pt x="1063" y="2424"/>
                  </a:lnTo>
                  <a:lnTo>
                    <a:pt x="1024" y="2496"/>
                  </a:lnTo>
                  <a:lnTo>
                    <a:pt x="1024" y="2496"/>
                  </a:lnTo>
                  <a:lnTo>
                    <a:pt x="995" y="2558"/>
                  </a:lnTo>
                  <a:lnTo>
                    <a:pt x="981" y="2606"/>
                  </a:lnTo>
                  <a:lnTo>
                    <a:pt x="981" y="2606"/>
                  </a:lnTo>
                  <a:lnTo>
                    <a:pt x="962" y="2659"/>
                  </a:lnTo>
                  <a:lnTo>
                    <a:pt x="957" y="2679"/>
                  </a:lnTo>
                  <a:lnTo>
                    <a:pt x="957" y="2698"/>
                  </a:lnTo>
                  <a:lnTo>
                    <a:pt x="957" y="2698"/>
                  </a:lnTo>
                  <a:lnTo>
                    <a:pt x="962" y="2722"/>
                  </a:lnTo>
                  <a:lnTo>
                    <a:pt x="971" y="2746"/>
                  </a:lnTo>
                  <a:lnTo>
                    <a:pt x="981" y="2765"/>
                  </a:lnTo>
                  <a:lnTo>
                    <a:pt x="991" y="2780"/>
                  </a:lnTo>
                  <a:lnTo>
                    <a:pt x="991" y="2780"/>
                  </a:lnTo>
                  <a:lnTo>
                    <a:pt x="986" y="2794"/>
                  </a:lnTo>
                  <a:lnTo>
                    <a:pt x="986" y="2794"/>
                  </a:lnTo>
                  <a:lnTo>
                    <a:pt x="981" y="2804"/>
                  </a:lnTo>
                  <a:lnTo>
                    <a:pt x="981" y="2808"/>
                  </a:lnTo>
                  <a:lnTo>
                    <a:pt x="991" y="2823"/>
                  </a:lnTo>
                  <a:lnTo>
                    <a:pt x="1005" y="2823"/>
                  </a:lnTo>
                  <a:lnTo>
                    <a:pt x="1010" y="2818"/>
                  </a:lnTo>
                  <a:lnTo>
                    <a:pt x="1015" y="2813"/>
                  </a:lnTo>
                  <a:lnTo>
                    <a:pt x="1015" y="2813"/>
                  </a:lnTo>
                  <a:lnTo>
                    <a:pt x="1034" y="2789"/>
                  </a:lnTo>
                  <a:lnTo>
                    <a:pt x="1034" y="2789"/>
                  </a:lnTo>
                  <a:lnTo>
                    <a:pt x="1068" y="2789"/>
                  </a:lnTo>
                  <a:lnTo>
                    <a:pt x="1068" y="2789"/>
                  </a:lnTo>
                  <a:lnTo>
                    <a:pt x="1024" y="3107"/>
                  </a:lnTo>
                  <a:lnTo>
                    <a:pt x="1024" y="3107"/>
                  </a:lnTo>
                  <a:lnTo>
                    <a:pt x="966" y="3184"/>
                  </a:lnTo>
                  <a:lnTo>
                    <a:pt x="966" y="3184"/>
                  </a:lnTo>
                  <a:lnTo>
                    <a:pt x="928" y="3227"/>
                  </a:lnTo>
                  <a:lnTo>
                    <a:pt x="894" y="3270"/>
                  </a:lnTo>
                  <a:lnTo>
                    <a:pt x="880" y="3294"/>
                  </a:lnTo>
                  <a:lnTo>
                    <a:pt x="870" y="3318"/>
                  </a:lnTo>
                  <a:lnTo>
                    <a:pt x="861" y="3347"/>
                  </a:lnTo>
                  <a:lnTo>
                    <a:pt x="856" y="3371"/>
                  </a:lnTo>
                  <a:lnTo>
                    <a:pt x="856" y="3371"/>
                  </a:lnTo>
                  <a:lnTo>
                    <a:pt x="856" y="3395"/>
                  </a:lnTo>
                  <a:lnTo>
                    <a:pt x="861" y="3419"/>
                  </a:lnTo>
                  <a:lnTo>
                    <a:pt x="870" y="3434"/>
                  </a:lnTo>
                  <a:lnTo>
                    <a:pt x="885" y="3448"/>
                  </a:lnTo>
                  <a:lnTo>
                    <a:pt x="885" y="3448"/>
                  </a:lnTo>
                  <a:lnTo>
                    <a:pt x="851" y="3515"/>
                  </a:lnTo>
                  <a:lnTo>
                    <a:pt x="832" y="3568"/>
                  </a:lnTo>
                  <a:lnTo>
                    <a:pt x="818" y="3621"/>
                  </a:lnTo>
                  <a:lnTo>
                    <a:pt x="813" y="3659"/>
                  </a:lnTo>
                  <a:lnTo>
                    <a:pt x="813" y="3659"/>
                  </a:lnTo>
                  <a:lnTo>
                    <a:pt x="808" y="3698"/>
                  </a:lnTo>
                  <a:lnTo>
                    <a:pt x="808" y="3741"/>
                  </a:lnTo>
                  <a:lnTo>
                    <a:pt x="818" y="3775"/>
                  </a:lnTo>
                  <a:lnTo>
                    <a:pt x="832" y="3814"/>
                  </a:lnTo>
                  <a:lnTo>
                    <a:pt x="832" y="3814"/>
                  </a:lnTo>
                  <a:lnTo>
                    <a:pt x="847" y="3833"/>
                  </a:lnTo>
                  <a:lnTo>
                    <a:pt x="861" y="3852"/>
                  </a:lnTo>
                  <a:lnTo>
                    <a:pt x="880" y="3867"/>
                  </a:lnTo>
                  <a:lnTo>
                    <a:pt x="904" y="3881"/>
                  </a:lnTo>
                  <a:lnTo>
                    <a:pt x="923" y="3891"/>
                  </a:lnTo>
                  <a:lnTo>
                    <a:pt x="942" y="3895"/>
                  </a:lnTo>
                  <a:lnTo>
                    <a:pt x="966" y="3900"/>
                  </a:lnTo>
                  <a:lnTo>
                    <a:pt x="981" y="3895"/>
                  </a:lnTo>
                  <a:lnTo>
                    <a:pt x="981" y="3895"/>
                  </a:lnTo>
                  <a:lnTo>
                    <a:pt x="1000" y="3881"/>
                  </a:lnTo>
                  <a:lnTo>
                    <a:pt x="1000" y="3881"/>
                  </a:lnTo>
                  <a:lnTo>
                    <a:pt x="1015" y="3881"/>
                  </a:lnTo>
                  <a:lnTo>
                    <a:pt x="1029" y="3881"/>
                  </a:lnTo>
                  <a:lnTo>
                    <a:pt x="1044" y="3876"/>
                  </a:lnTo>
                  <a:lnTo>
                    <a:pt x="1058" y="3867"/>
                  </a:lnTo>
                  <a:lnTo>
                    <a:pt x="1058" y="3867"/>
                  </a:lnTo>
                  <a:lnTo>
                    <a:pt x="1188" y="3717"/>
                  </a:lnTo>
                  <a:lnTo>
                    <a:pt x="1313" y="3568"/>
                  </a:lnTo>
                  <a:lnTo>
                    <a:pt x="1558" y="3260"/>
                  </a:lnTo>
                  <a:lnTo>
                    <a:pt x="1558" y="3260"/>
                  </a:lnTo>
                  <a:lnTo>
                    <a:pt x="1693" y="3097"/>
                  </a:lnTo>
                  <a:lnTo>
                    <a:pt x="1832" y="2938"/>
                  </a:lnTo>
                  <a:lnTo>
                    <a:pt x="1832" y="2938"/>
                  </a:lnTo>
                  <a:lnTo>
                    <a:pt x="1861" y="2943"/>
                  </a:lnTo>
                  <a:lnTo>
                    <a:pt x="1885" y="2938"/>
                  </a:lnTo>
                  <a:lnTo>
                    <a:pt x="1914" y="2928"/>
                  </a:lnTo>
                  <a:lnTo>
                    <a:pt x="1938" y="2909"/>
                  </a:lnTo>
                  <a:lnTo>
                    <a:pt x="1938" y="2909"/>
                  </a:lnTo>
                  <a:lnTo>
                    <a:pt x="2116" y="2756"/>
                  </a:lnTo>
                  <a:lnTo>
                    <a:pt x="2116" y="2756"/>
                  </a:lnTo>
                  <a:lnTo>
                    <a:pt x="2169" y="2765"/>
                  </a:lnTo>
                  <a:lnTo>
                    <a:pt x="2222" y="2780"/>
                  </a:lnTo>
                  <a:lnTo>
                    <a:pt x="2222" y="2780"/>
                  </a:lnTo>
                  <a:lnTo>
                    <a:pt x="2217" y="2794"/>
                  </a:lnTo>
                  <a:lnTo>
                    <a:pt x="2217" y="2808"/>
                  </a:lnTo>
                  <a:lnTo>
                    <a:pt x="2217" y="2808"/>
                  </a:lnTo>
                  <a:lnTo>
                    <a:pt x="2222" y="2813"/>
                  </a:lnTo>
                  <a:lnTo>
                    <a:pt x="2222" y="2813"/>
                  </a:lnTo>
                  <a:lnTo>
                    <a:pt x="2222" y="2823"/>
                  </a:lnTo>
                  <a:lnTo>
                    <a:pt x="2217" y="2832"/>
                  </a:lnTo>
                  <a:lnTo>
                    <a:pt x="2207" y="2852"/>
                  </a:lnTo>
                  <a:lnTo>
                    <a:pt x="2198" y="2866"/>
                  </a:lnTo>
                  <a:lnTo>
                    <a:pt x="2193" y="2880"/>
                  </a:lnTo>
                  <a:lnTo>
                    <a:pt x="2193" y="2880"/>
                  </a:lnTo>
                  <a:lnTo>
                    <a:pt x="2198" y="2890"/>
                  </a:lnTo>
                  <a:lnTo>
                    <a:pt x="2207" y="2904"/>
                  </a:lnTo>
                  <a:lnTo>
                    <a:pt x="2222" y="2914"/>
                  </a:lnTo>
                  <a:lnTo>
                    <a:pt x="2241" y="2924"/>
                  </a:lnTo>
                  <a:lnTo>
                    <a:pt x="2265" y="2933"/>
                  </a:lnTo>
                  <a:lnTo>
                    <a:pt x="2289" y="2938"/>
                  </a:lnTo>
                  <a:lnTo>
                    <a:pt x="2318" y="2943"/>
                  </a:lnTo>
                  <a:lnTo>
                    <a:pt x="2347" y="2938"/>
                  </a:lnTo>
                  <a:lnTo>
                    <a:pt x="2347" y="2938"/>
                  </a:lnTo>
                  <a:lnTo>
                    <a:pt x="2371" y="2933"/>
                  </a:lnTo>
                  <a:lnTo>
                    <a:pt x="2390" y="2928"/>
                  </a:lnTo>
                  <a:lnTo>
                    <a:pt x="2428" y="2909"/>
                  </a:lnTo>
                  <a:lnTo>
                    <a:pt x="2452" y="2890"/>
                  </a:lnTo>
                  <a:lnTo>
                    <a:pt x="2472" y="2871"/>
                  </a:lnTo>
                  <a:lnTo>
                    <a:pt x="2472" y="2871"/>
                  </a:lnTo>
                  <a:lnTo>
                    <a:pt x="2486" y="2876"/>
                  </a:lnTo>
                  <a:lnTo>
                    <a:pt x="2486" y="2876"/>
                  </a:lnTo>
                  <a:lnTo>
                    <a:pt x="2491" y="2890"/>
                  </a:lnTo>
                  <a:lnTo>
                    <a:pt x="2500" y="2914"/>
                  </a:lnTo>
                  <a:lnTo>
                    <a:pt x="2520" y="2938"/>
                  </a:lnTo>
                  <a:lnTo>
                    <a:pt x="2534" y="2953"/>
                  </a:lnTo>
                  <a:lnTo>
                    <a:pt x="2553" y="2962"/>
                  </a:lnTo>
                  <a:lnTo>
                    <a:pt x="2553" y="2962"/>
                  </a:lnTo>
                  <a:lnTo>
                    <a:pt x="2577" y="2972"/>
                  </a:lnTo>
                  <a:lnTo>
                    <a:pt x="2597" y="2977"/>
                  </a:lnTo>
                  <a:lnTo>
                    <a:pt x="2620" y="2977"/>
                  </a:lnTo>
                  <a:lnTo>
                    <a:pt x="2634" y="2972"/>
                  </a:lnTo>
                  <a:lnTo>
                    <a:pt x="2663" y="2967"/>
                  </a:lnTo>
                  <a:lnTo>
                    <a:pt x="2678" y="2962"/>
                  </a:lnTo>
                  <a:lnTo>
                    <a:pt x="2678" y="2962"/>
                  </a:lnTo>
                  <a:lnTo>
                    <a:pt x="2716" y="2977"/>
                  </a:lnTo>
                  <a:lnTo>
                    <a:pt x="2716" y="2977"/>
                  </a:lnTo>
                  <a:lnTo>
                    <a:pt x="2716" y="2996"/>
                  </a:lnTo>
                  <a:lnTo>
                    <a:pt x="2716" y="2996"/>
                  </a:lnTo>
                  <a:lnTo>
                    <a:pt x="2721" y="3006"/>
                  </a:lnTo>
                  <a:lnTo>
                    <a:pt x="2726" y="3020"/>
                  </a:lnTo>
                  <a:lnTo>
                    <a:pt x="2740" y="3030"/>
                  </a:lnTo>
                  <a:lnTo>
                    <a:pt x="2755" y="3039"/>
                  </a:lnTo>
                  <a:lnTo>
                    <a:pt x="2793" y="3054"/>
                  </a:lnTo>
                  <a:lnTo>
                    <a:pt x="2812" y="3059"/>
                  </a:lnTo>
                  <a:lnTo>
                    <a:pt x="2831" y="3059"/>
                  </a:lnTo>
                  <a:lnTo>
                    <a:pt x="2831" y="3059"/>
                  </a:lnTo>
                  <a:lnTo>
                    <a:pt x="2850" y="3054"/>
                  </a:lnTo>
                  <a:lnTo>
                    <a:pt x="2870" y="3049"/>
                  </a:lnTo>
                  <a:lnTo>
                    <a:pt x="2870" y="3049"/>
                  </a:lnTo>
                  <a:lnTo>
                    <a:pt x="2956" y="3126"/>
                  </a:lnTo>
                  <a:lnTo>
                    <a:pt x="3038" y="3184"/>
                  </a:lnTo>
                  <a:lnTo>
                    <a:pt x="3111" y="3222"/>
                  </a:lnTo>
                  <a:lnTo>
                    <a:pt x="3173" y="3251"/>
                  </a:lnTo>
                  <a:lnTo>
                    <a:pt x="3173" y="3251"/>
                  </a:lnTo>
                  <a:lnTo>
                    <a:pt x="3230" y="3270"/>
                  </a:lnTo>
                  <a:lnTo>
                    <a:pt x="3288" y="3299"/>
                  </a:lnTo>
                  <a:lnTo>
                    <a:pt x="3322" y="3318"/>
                  </a:lnTo>
                  <a:lnTo>
                    <a:pt x="3351" y="3337"/>
                  </a:lnTo>
                  <a:lnTo>
                    <a:pt x="3375" y="3366"/>
                  </a:lnTo>
                  <a:lnTo>
                    <a:pt x="3399" y="3395"/>
                  </a:lnTo>
                  <a:lnTo>
                    <a:pt x="3399" y="3395"/>
                  </a:lnTo>
                  <a:lnTo>
                    <a:pt x="3418" y="3419"/>
                  </a:lnTo>
                  <a:lnTo>
                    <a:pt x="3437" y="3443"/>
                  </a:lnTo>
                  <a:lnTo>
                    <a:pt x="3437" y="3443"/>
                  </a:lnTo>
                  <a:lnTo>
                    <a:pt x="3466" y="3463"/>
                  </a:lnTo>
                  <a:lnTo>
                    <a:pt x="3495" y="3477"/>
                  </a:lnTo>
                  <a:lnTo>
                    <a:pt x="3529" y="3482"/>
                  </a:lnTo>
                  <a:lnTo>
                    <a:pt x="3558" y="3482"/>
                  </a:lnTo>
                  <a:lnTo>
                    <a:pt x="3591" y="3477"/>
                  </a:lnTo>
                  <a:lnTo>
                    <a:pt x="3620" y="3463"/>
                  </a:lnTo>
                  <a:lnTo>
                    <a:pt x="3644" y="3439"/>
                  </a:lnTo>
                  <a:lnTo>
                    <a:pt x="3663" y="3414"/>
                  </a:lnTo>
                  <a:lnTo>
                    <a:pt x="3663" y="3414"/>
                  </a:lnTo>
                  <a:lnTo>
                    <a:pt x="3677" y="3381"/>
                  </a:lnTo>
                  <a:lnTo>
                    <a:pt x="3682" y="3347"/>
                  </a:lnTo>
                  <a:lnTo>
                    <a:pt x="3682" y="3318"/>
                  </a:lnTo>
                  <a:lnTo>
                    <a:pt x="3673" y="3284"/>
                  </a:lnTo>
                  <a:lnTo>
                    <a:pt x="3658" y="3255"/>
                  </a:lnTo>
                  <a:lnTo>
                    <a:pt x="3639" y="3231"/>
                  </a:lnTo>
                  <a:lnTo>
                    <a:pt x="3610" y="3212"/>
                  </a:lnTo>
                  <a:lnTo>
                    <a:pt x="3577" y="3198"/>
                  </a:lnTo>
                  <a:close/>
                  <a:moveTo>
                    <a:pt x="3019" y="2933"/>
                  </a:moveTo>
                  <a:lnTo>
                    <a:pt x="3019" y="2933"/>
                  </a:lnTo>
                  <a:lnTo>
                    <a:pt x="3043" y="2909"/>
                  </a:lnTo>
                  <a:lnTo>
                    <a:pt x="3043" y="2909"/>
                  </a:lnTo>
                  <a:lnTo>
                    <a:pt x="3082" y="2880"/>
                  </a:lnTo>
                  <a:lnTo>
                    <a:pt x="3115" y="2861"/>
                  </a:lnTo>
                  <a:lnTo>
                    <a:pt x="3115" y="2861"/>
                  </a:lnTo>
                  <a:lnTo>
                    <a:pt x="3120" y="2861"/>
                  </a:lnTo>
                  <a:lnTo>
                    <a:pt x="3120" y="2861"/>
                  </a:lnTo>
                  <a:lnTo>
                    <a:pt x="3091" y="2885"/>
                  </a:lnTo>
                  <a:lnTo>
                    <a:pt x="3072" y="2909"/>
                  </a:lnTo>
                  <a:lnTo>
                    <a:pt x="3048" y="2948"/>
                  </a:lnTo>
                  <a:lnTo>
                    <a:pt x="3048" y="2948"/>
                  </a:lnTo>
                  <a:lnTo>
                    <a:pt x="3019" y="2933"/>
                  </a:lnTo>
                  <a:close/>
                  <a:moveTo>
                    <a:pt x="2077" y="2183"/>
                  </a:moveTo>
                  <a:lnTo>
                    <a:pt x="2077" y="2183"/>
                  </a:lnTo>
                  <a:lnTo>
                    <a:pt x="1900" y="2337"/>
                  </a:lnTo>
                  <a:lnTo>
                    <a:pt x="1900" y="2337"/>
                  </a:lnTo>
                  <a:lnTo>
                    <a:pt x="1900" y="2337"/>
                  </a:lnTo>
                  <a:lnTo>
                    <a:pt x="1900" y="2337"/>
                  </a:lnTo>
                  <a:lnTo>
                    <a:pt x="2053" y="2173"/>
                  </a:lnTo>
                  <a:lnTo>
                    <a:pt x="2053" y="2173"/>
                  </a:lnTo>
                  <a:lnTo>
                    <a:pt x="2222" y="2029"/>
                  </a:lnTo>
                  <a:lnTo>
                    <a:pt x="2222" y="2029"/>
                  </a:lnTo>
                  <a:lnTo>
                    <a:pt x="2323" y="1953"/>
                  </a:lnTo>
                  <a:lnTo>
                    <a:pt x="2424" y="1875"/>
                  </a:lnTo>
                  <a:lnTo>
                    <a:pt x="2630" y="1726"/>
                  </a:lnTo>
                  <a:lnTo>
                    <a:pt x="2630" y="1726"/>
                  </a:lnTo>
                  <a:lnTo>
                    <a:pt x="2764" y="1640"/>
                  </a:lnTo>
                  <a:lnTo>
                    <a:pt x="2764" y="1640"/>
                  </a:lnTo>
                  <a:lnTo>
                    <a:pt x="2769" y="1640"/>
                  </a:lnTo>
                  <a:lnTo>
                    <a:pt x="2769" y="1640"/>
                  </a:lnTo>
                  <a:lnTo>
                    <a:pt x="2625" y="1779"/>
                  </a:lnTo>
                  <a:lnTo>
                    <a:pt x="2625" y="1779"/>
                  </a:lnTo>
                  <a:lnTo>
                    <a:pt x="2553" y="1822"/>
                  </a:lnTo>
                  <a:lnTo>
                    <a:pt x="2481" y="1871"/>
                  </a:lnTo>
                  <a:lnTo>
                    <a:pt x="2342" y="1972"/>
                  </a:lnTo>
                  <a:lnTo>
                    <a:pt x="2207" y="2077"/>
                  </a:lnTo>
                  <a:lnTo>
                    <a:pt x="2077" y="2183"/>
                  </a:lnTo>
                  <a:close/>
                  <a:moveTo>
                    <a:pt x="2328" y="2241"/>
                  </a:moveTo>
                  <a:lnTo>
                    <a:pt x="2328" y="2241"/>
                  </a:lnTo>
                  <a:lnTo>
                    <a:pt x="2275" y="2284"/>
                  </a:lnTo>
                  <a:lnTo>
                    <a:pt x="2275" y="2284"/>
                  </a:lnTo>
                  <a:lnTo>
                    <a:pt x="2299" y="2251"/>
                  </a:lnTo>
                  <a:lnTo>
                    <a:pt x="2299" y="2251"/>
                  </a:lnTo>
                  <a:lnTo>
                    <a:pt x="2328" y="2241"/>
                  </a:lnTo>
                  <a:close/>
                  <a:moveTo>
                    <a:pt x="1260" y="2852"/>
                  </a:moveTo>
                  <a:lnTo>
                    <a:pt x="1260" y="2852"/>
                  </a:lnTo>
                  <a:lnTo>
                    <a:pt x="1289" y="2789"/>
                  </a:lnTo>
                  <a:lnTo>
                    <a:pt x="1308" y="2765"/>
                  </a:lnTo>
                  <a:lnTo>
                    <a:pt x="1322" y="2746"/>
                  </a:lnTo>
                  <a:lnTo>
                    <a:pt x="1322" y="2746"/>
                  </a:lnTo>
                  <a:lnTo>
                    <a:pt x="1342" y="2727"/>
                  </a:lnTo>
                  <a:lnTo>
                    <a:pt x="1366" y="2703"/>
                  </a:lnTo>
                  <a:lnTo>
                    <a:pt x="1366" y="2703"/>
                  </a:lnTo>
                  <a:lnTo>
                    <a:pt x="1399" y="2659"/>
                  </a:lnTo>
                  <a:lnTo>
                    <a:pt x="1414" y="2645"/>
                  </a:lnTo>
                  <a:lnTo>
                    <a:pt x="1428" y="2635"/>
                  </a:lnTo>
                  <a:lnTo>
                    <a:pt x="1428" y="2635"/>
                  </a:lnTo>
                  <a:lnTo>
                    <a:pt x="1452" y="2635"/>
                  </a:lnTo>
                  <a:lnTo>
                    <a:pt x="1452" y="2635"/>
                  </a:lnTo>
                  <a:lnTo>
                    <a:pt x="1457" y="2616"/>
                  </a:lnTo>
                  <a:lnTo>
                    <a:pt x="1472" y="2597"/>
                  </a:lnTo>
                  <a:lnTo>
                    <a:pt x="1472" y="2597"/>
                  </a:lnTo>
                  <a:lnTo>
                    <a:pt x="1491" y="2577"/>
                  </a:lnTo>
                  <a:lnTo>
                    <a:pt x="1510" y="2563"/>
                  </a:lnTo>
                  <a:lnTo>
                    <a:pt x="1534" y="2553"/>
                  </a:lnTo>
                  <a:lnTo>
                    <a:pt x="1534" y="2553"/>
                  </a:lnTo>
                  <a:lnTo>
                    <a:pt x="1606" y="2520"/>
                  </a:lnTo>
                  <a:lnTo>
                    <a:pt x="1707" y="2467"/>
                  </a:lnTo>
                  <a:lnTo>
                    <a:pt x="1707" y="2467"/>
                  </a:lnTo>
                  <a:lnTo>
                    <a:pt x="1472" y="2659"/>
                  </a:lnTo>
                  <a:lnTo>
                    <a:pt x="1472" y="2659"/>
                  </a:lnTo>
                  <a:lnTo>
                    <a:pt x="1356" y="2760"/>
                  </a:lnTo>
                  <a:lnTo>
                    <a:pt x="1260" y="2852"/>
                  </a:lnTo>
                  <a:close/>
                  <a:moveTo>
                    <a:pt x="1370" y="3078"/>
                  </a:moveTo>
                  <a:lnTo>
                    <a:pt x="1370" y="3078"/>
                  </a:lnTo>
                  <a:lnTo>
                    <a:pt x="1322" y="3116"/>
                  </a:lnTo>
                  <a:lnTo>
                    <a:pt x="1322" y="3116"/>
                  </a:lnTo>
                  <a:lnTo>
                    <a:pt x="1226" y="3188"/>
                  </a:lnTo>
                  <a:lnTo>
                    <a:pt x="1226" y="3188"/>
                  </a:lnTo>
                  <a:lnTo>
                    <a:pt x="1284" y="3102"/>
                  </a:lnTo>
                  <a:lnTo>
                    <a:pt x="1284" y="3102"/>
                  </a:lnTo>
                  <a:lnTo>
                    <a:pt x="1298" y="3097"/>
                  </a:lnTo>
                  <a:lnTo>
                    <a:pt x="1313" y="3092"/>
                  </a:lnTo>
                  <a:lnTo>
                    <a:pt x="1337" y="3068"/>
                  </a:lnTo>
                  <a:lnTo>
                    <a:pt x="1337" y="3068"/>
                  </a:lnTo>
                  <a:lnTo>
                    <a:pt x="1356" y="3073"/>
                  </a:lnTo>
                  <a:lnTo>
                    <a:pt x="1370" y="3078"/>
                  </a:lnTo>
                  <a:close/>
                  <a:moveTo>
                    <a:pt x="534" y="1909"/>
                  </a:moveTo>
                  <a:lnTo>
                    <a:pt x="534" y="1909"/>
                  </a:lnTo>
                  <a:lnTo>
                    <a:pt x="471" y="1938"/>
                  </a:lnTo>
                  <a:lnTo>
                    <a:pt x="471" y="1938"/>
                  </a:lnTo>
                  <a:lnTo>
                    <a:pt x="519" y="1880"/>
                  </a:lnTo>
                  <a:lnTo>
                    <a:pt x="558" y="1847"/>
                  </a:lnTo>
                  <a:lnTo>
                    <a:pt x="596" y="1808"/>
                  </a:lnTo>
                  <a:lnTo>
                    <a:pt x="596" y="1808"/>
                  </a:lnTo>
                  <a:lnTo>
                    <a:pt x="644" y="1774"/>
                  </a:lnTo>
                  <a:lnTo>
                    <a:pt x="683" y="1750"/>
                  </a:lnTo>
                  <a:lnTo>
                    <a:pt x="683" y="1750"/>
                  </a:lnTo>
                  <a:lnTo>
                    <a:pt x="741" y="1736"/>
                  </a:lnTo>
                  <a:lnTo>
                    <a:pt x="741" y="1736"/>
                  </a:lnTo>
                  <a:lnTo>
                    <a:pt x="702" y="1779"/>
                  </a:lnTo>
                  <a:lnTo>
                    <a:pt x="654" y="1822"/>
                  </a:lnTo>
                  <a:lnTo>
                    <a:pt x="601" y="1866"/>
                  </a:lnTo>
                  <a:lnTo>
                    <a:pt x="534" y="1909"/>
                  </a:lnTo>
                  <a:close/>
                  <a:moveTo>
                    <a:pt x="1573" y="1116"/>
                  </a:moveTo>
                  <a:lnTo>
                    <a:pt x="1573" y="1116"/>
                  </a:lnTo>
                  <a:lnTo>
                    <a:pt x="1630" y="1082"/>
                  </a:lnTo>
                  <a:lnTo>
                    <a:pt x="1731" y="1019"/>
                  </a:lnTo>
                  <a:lnTo>
                    <a:pt x="1731" y="1019"/>
                  </a:lnTo>
                  <a:lnTo>
                    <a:pt x="1741" y="1014"/>
                  </a:lnTo>
                  <a:lnTo>
                    <a:pt x="1741" y="1014"/>
                  </a:lnTo>
                  <a:lnTo>
                    <a:pt x="1558" y="1202"/>
                  </a:lnTo>
                  <a:lnTo>
                    <a:pt x="1558" y="1202"/>
                  </a:lnTo>
                  <a:lnTo>
                    <a:pt x="1573" y="1116"/>
                  </a:lnTo>
                  <a:close/>
                  <a:moveTo>
                    <a:pt x="2687" y="1510"/>
                  </a:moveTo>
                  <a:lnTo>
                    <a:pt x="2687" y="1510"/>
                  </a:lnTo>
                  <a:lnTo>
                    <a:pt x="2769" y="1409"/>
                  </a:lnTo>
                  <a:lnTo>
                    <a:pt x="2769" y="1409"/>
                  </a:lnTo>
                  <a:lnTo>
                    <a:pt x="2793" y="1399"/>
                  </a:lnTo>
                  <a:lnTo>
                    <a:pt x="2793" y="1399"/>
                  </a:lnTo>
                  <a:lnTo>
                    <a:pt x="2817" y="1390"/>
                  </a:lnTo>
                  <a:lnTo>
                    <a:pt x="2841" y="1370"/>
                  </a:lnTo>
                  <a:lnTo>
                    <a:pt x="2860" y="1351"/>
                  </a:lnTo>
                  <a:lnTo>
                    <a:pt x="2879" y="1332"/>
                  </a:lnTo>
                  <a:lnTo>
                    <a:pt x="2903" y="1294"/>
                  </a:lnTo>
                  <a:lnTo>
                    <a:pt x="2923" y="1260"/>
                  </a:lnTo>
                  <a:lnTo>
                    <a:pt x="2923" y="1260"/>
                  </a:lnTo>
                  <a:lnTo>
                    <a:pt x="2923" y="1260"/>
                  </a:lnTo>
                  <a:lnTo>
                    <a:pt x="2923" y="1260"/>
                  </a:lnTo>
                  <a:lnTo>
                    <a:pt x="2927" y="1265"/>
                  </a:lnTo>
                  <a:lnTo>
                    <a:pt x="2927" y="1265"/>
                  </a:lnTo>
                  <a:lnTo>
                    <a:pt x="2947" y="1270"/>
                  </a:lnTo>
                  <a:lnTo>
                    <a:pt x="2971" y="1274"/>
                  </a:lnTo>
                  <a:lnTo>
                    <a:pt x="2995" y="1270"/>
                  </a:lnTo>
                  <a:lnTo>
                    <a:pt x="3024" y="1260"/>
                  </a:lnTo>
                  <a:lnTo>
                    <a:pt x="3072" y="1236"/>
                  </a:lnTo>
                  <a:lnTo>
                    <a:pt x="3111" y="1212"/>
                  </a:lnTo>
                  <a:lnTo>
                    <a:pt x="3111" y="1212"/>
                  </a:lnTo>
                  <a:lnTo>
                    <a:pt x="2687" y="1510"/>
                  </a:lnTo>
                  <a:close/>
                  <a:moveTo>
                    <a:pt x="1477" y="2106"/>
                  </a:moveTo>
                  <a:lnTo>
                    <a:pt x="1477" y="2106"/>
                  </a:lnTo>
                  <a:lnTo>
                    <a:pt x="1452" y="2121"/>
                  </a:lnTo>
                  <a:lnTo>
                    <a:pt x="1428" y="2135"/>
                  </a:lnTo>
                  <a:lnTo>
                    <a:pt x="1409" y="2154"/>
                  </a:lnTo>
                  <a:lnTo>
                    <a:pt x="1390" y="2178"/>
                  </a:lnTo>
                  <a:lnTo>
                    <a:pt x="1390" y="2178"/>
                  </a:lnTo>
                  <a:lnTo>
                    <a:pt x="1370" y="2202"/>
                  </a:lnTo>
                  <a:lnTo>
                    <a:pt x="1361" y="2212"/>
                  </a:lnTo>
                  <a:lnTo>
                    <a:pt x="1351" y="2212"/>
                  </a:lnTo>
                  <a:lnTo>
                    <a:pt x="1346" y="2212"/>
                  </a:lnTo>
                  <a:lnTo>
                    <a:pt x="1346" y="2212"/>
                  </a:lnTo>
                  <a:lnTo>
                    <a:pt x="1346" y="2212"/>
                  </a:lnTo>
                  <a:lnTo>
                    <a:pt x="1385" y="2173"/>
                  </a:lnTo>
                  <a:lnTo>
                    <a:pt x="1423" y="2135"/>
                  </a:lnTo>
                  <a:lnTo>
                    <a:pt x="1423" y="2135"/>
                  </a:lnTo>
                  <a:lnTo>
                    <a:pt x="1467" y="2082"/>
                  </a:lnTo>
                  <a:lnTo>
                    <a:pt x="1467" y="2082"/>
                  </a:lnTo>
                  <a:lnTo>
                    <a:pt x="1472" y="2077"/>
                  </a:lnTo>
                  <a:lnTo>
                    <a:pt x="1472" y="2087"/>
                  </a:lnTo>
                  <a:lnTo>
                    <a:pt x="1472" y="2087"/>
                  </a:lnTo>
                  <a:lnTo>
                    <a:pt x="1477" y="2106"/>
                  </a:lnTo>
                  <a:close/>
                  <a:moveTo>
                    <a:pt x="1467" y="1741"/>
                  </a:moveTo>
                  <a:lnTo>
                    <a:pt x="1467" y="1741"/>
                  </a:lnTo>
                  <a:lnTo>
                    <a:pt x="1438" y="1760"/>
                  </a:lnTo>
                  <a:lnTo>
                    <a:pt x="1414" y="1769"/>
                  </a:lnTo>
                  <a:lnTo>
                    <a:pt x="1390" y="1774"/>
                  </a:lnTo>
                  <a:lnTo>
                    <a:pt x="1361" y="1774"/>
                  </a:lnTo>
                  <a:lnTo>
                    <a:pt x="1361" y="1774"/>
                  </a:lnTo>
                  <a:lnTo>
                    <a:pt x="1390" y="1760"/>
                  </a:lnTo>
                  <a:lnTo>
                    <a:pt x="1419" y="1731"/>
                  </a:lnTo>
                  <a:lnTo>
                    <a:pt x="1419" y="1731"/>
                  </a:lnTo>
                  <a:lnTo>
                    <a:pt x="1505" y="1650"/>
                  </a:lnTo>
                  <a:lnTo>
                    <a:pt x="1611" y="1568"/>
                  </a:lnTo>
                  <a:lnTo>
                    <a:pt x="1721" y="1491"/>
                  </a:lnTo>
                  <a:lnTo>
                    <a:pt x="1847" y="1418"/>
                  </a:lnTo>
                  <a:lnTo>
                    <a:pt x="1847" y="1418"/>
                  </a:lnTo>
                  <a:lnTo>
                    <a:pt x="2020" y="1327"/>
                  </a:lnTo>
                  <a:lnTo>
                    <a:pt x="2020" y="1327"/>
                  </a:lnTo>
                  <a:lnTo>
                    <a:pt x="2001" y="1342"/>
                  </a:lnTo>
                  <a:lnTo>
                    <a:pt x="2001" y="1342"/>
                  </a:lnTo>
                  <a:lnTo>
                    <a:pt x="1900" y="1418"/>
                  </a:lnTo>
                  <a:lnTo>
                    <a:pt x="1837" y="1467"/>
                  </a:lnTo>
                  <a:lnTo>
                    <a:pt x="1837" y="1467"/>
                  </a:lnTo>
                  <a:lnTo>
                    <a:pt x="1789" y="1496"/>
                  </a:lnTo>
                  <a:lnTo>
                    <a:pt x="1726" y="1529"/>
                  </a:lnTo>
                  <a:lnTo>
                    <a:pt x="1726" y="1529"/>
                  </a:lnTo>
                  <a:lnTo>
                    <a:pt x="1712" y="1558"/>
                  </a:lnTo>
                  <a:lnTo>
                    <a:pt x="1693" y="1578"/>
                  </a:lnTo>
                  <a:lnTo>
                    <a:pt x="1693" y="1578"/>
                  </a:lnTo>
                  <a:lnTo>
                    <a:pt x="1669" y="1597"/>
                  </a:lnTo>
                  <a:lnTo>
                    <a:pt x="1640" y="1606"/>
                  </a:lnTo>
                  <a:lnTo>
                    <a:pt x="1616" y="1616"/>
                  </a:lnTo>
                  <a:lnTo>
                    <a:pt x="1606" y="1626"/>
                  </a:lnTo>
                  <a:lnTo>
                    <a:pt x="1602" y="1635"/>
                  </a:lnTo>
                  <a:lnTo>
                    <a:pt x="1602" y="1635"/>
                  </a:lnTo>
                  <a:lnTo>
                    <a:pt x="1592" y="1654"/>
                  </a:lnTo>
                  <a:lnTo>
                    <a:pt x="1592" y="1654"/>
                  </a:lnTo>
                  <a:lnTo>
                    <a:pt x="1582" y="1674"/>
                  </a:lnTo>
                  <a:lnTo>
                    <a:pt x="1558" y="1698"/>
                  </a:lnTo>
                  <a:lnTo>
                    <a:pt x="1525" y="1721"/>
                  </a:lnTo>
                  <a:lnTo>
                    <a:pt x="1467" y="1741"/>
                  </a:lnTo>
                  <a:close/>
                  <a:moveTo>
                    <a:pt x="1688" y="745"/>
                  </a:moveTo>
                  <a:lnTo>
                    <a:pt x="1688" y="745"/>
                  </a:lnTo>
                  <a:lnTo>
                    <a:pt x="1688" y="750"/>
                  </a:lnTo>
                  <a:lnTo>
                    <a:pt x="1683" y="760"/>
                  </a:lnTo>
                  <a:lnTo>
                    <a:pt x="1683" y="774"/>
                  </a:lnTo>
                  <a:lnTo>
                    <a:pt x="1688" y="784"/>
                  </a:lnTo>
                  <a:lnTo>
                    <a:pt x="1688" y="784"/>
                  </a:lnTo>
                  <a:lnTo>
                    <a:pt x="1693" y="794"/>
                  </a:lnTo>
                  <a:lnTo>
                    <a:pt x="1697" y="798"/>
                  </a:lnTo>
                  <a:lnTo>
                    <a:pt x="1702" y="803"/>
                  </a:lnTo>
                  <a:lnTo>
                    <a:pt x="1707" y="808"/>
                  </a:lnTo>
                  <a:lnTo>
                    <a:pt x="1707" y="808"/>
                  </a:lnTo>
                  <a:lnTo>
                    <a:pt x="1702" y="818"/>
                  </a:lnTo>
                  <a:lnTo>
                    <a:pt x="1693" y="832"/>
                  </a:lnTo>
                  <a:lnTo>
                    <a:pt x="1649" y="856"/>
                  </a:lnTo>
                  <a:lnTo>
                    <a:pt x="1606" y="875"/>
                  </a:lnTo>
                  <a:lnTo>
                    <a:pt x="1587" y="875"/>
                  </a:lnTo>
                  <a:lnTo>
                    <a:pt x="1578" y="871"/>
                  </a:lnTo>
                  <a:lnTo>
                    <a:pt x="1578" y="871"/>
                  </a:lnTo>
                  <a:lnTo>
                    <a:pt x="1578" y="866"/>
                  </a:lnTo>
                  <a:lnTo>
                    <a:pt x="1578" y="861"/>
                  </a:lnTo>
                  <a:lnTo>
                    <a:pt x="1587" y="842"/>
                  </a:lnTo>
                  <a:lnTo>
                    <a:pt x="1621" y="798"/>
                  </a:lnTo>
                  <a:lnTo>
                    <a:pt x="1664" y="755"/>
                  </a:lnTo>
                  <a:lnTo>
                    <a:pt x="1678" y="745"/>
                  </a:lnTo>
                  <a:lnTo>
                    <a:pt x="1688" y="745"/>
                  </a:lnTo>
                  <a:close/>
                  <a:moveTo>
                    <a:pt x="1645" y="678"/>
                  </a:moveTo>
                  <a:lnTo>
                    <a:pt x="1645" y="678"/>
                  </a:lnTo>
                  <a:lnTo>
                    <a:pt x="1645" y="688"/>
                  </a:lnTo>
                  <a:lnTo>
                    <a:pt x="1645" y="702"/>
                  </a:lnTo>
                  <a:lnTo>
                    <a:pt x="1645" y="702"/>
                  </a:lnTo>
                  <a:lnTo>
                    <a:pt x="1635" y="721"/>
                  </a:lnTo>
                  <a:lnTo>
                    <a:pt x="1621" y="736"/>
                  </a:lnTo>
                  <a:lnTo>
                    <a:pt x="1606" y="741"/>
                  </a:lnTo>
                  <a:lnTo>
                    <a:pt x="1602" y="745"/>
                  </a:lnTo>
                  <a:lnTo>
                    <a:pt x="1602" y="745"/>
                  </a:lnTo>
                  <a:lnTo>
                    <a:pt x="1602" y="731"/>
                  </a:lnTo>
                  <a:lnTo>
                    <a:pt x="1616" y="707"/>
                  </a:lnTo>
                  <a:lnTo>
                    <a:pt x="1630" y="688"/>
                  </a:lnTo>
                  <a:lnTo>
                    <a:pt x="1640" y="683"/>
                  </a:lnTo>
                  <a:lnTo>
                    <a:pt x="1645" y="678"/>
                  </a:lnTo>
                  <a:close/>
                  <a:moveTo>
                    <a:pt x="1789" y="1222"/>
                  </a:moveTo>
                  <a:lnTo>
                    <a:pt x="1789" y="1222"/>
                  </a:lnTo>
                  <a:lnTo>
                    <a:pt x="1818" y="1207"/>
                  </a:lnTo>
                  <a:lnTo>
                    <a:pt x="1847" y="1193"/>
                  </a:lnTo>
                  <a:lnTo>
                    <a:pt x="1876" y="1183"/>
                  </a:lnTo>
                  <a:lnTo>
                    <a:pt x="1905" y="1178"/>
                  </a:lnTo>
                  <a:lnTo>
                    <a:pt x="1948" y="1178"/>
                  </a:lnTo>
                  <a:lnTo>
                    <a:pt x="1962" y="1178"/>
                  </a:lnTo>
                  <a:lnTo>
                    <a:pt x="1962" y="1178"/>
                  </a:lnTo>
                  <a:lnTo>
                    <a:pt x="1948" y="1188"/>
                  </a:lnTo>
                  <a:lnTo>
                    <a:pt x="1914" y="1198"/>
                  </a:lnTo>
                  <a:lnTo>
                    <a:pt x="1832" y="1255"/>
                  </a:lnTo>
                  <a:lnTo>
                    <a:pt x="1832" y="1255"/>
                  </a:lnTo>
                  <a:lnTo>
                    <a:pt x="1726" y="1327"/>
                  </a:lnTo>
                  <a:lnTo>
                    <a:pt x="1616" y="1404"/>
                  </a:lnTo>
                  <a:lnTo>
                    <a:pt x="1616" y="1404"/>
                  </a:lnTo>
                  <a:lnTo>
                    <a:pt x="1452" y="1510"/>
                  </a:lnTo>
                  <a:lnTo>
                    <a:pt x="1452" y="1510"/>
                  </a:lnTo>
                  <a:lnTo>
                    <a:pt x="1515" y="1457"/>
                  </a:lnTo>
                  <a:lnTo>
                    <a:pt x="1549" y="1423"/>
                  </a:lnTo>
                  <a:lnTo>
                    <a:pt x="1582" y="1380"/>
                  </a:lnTo>
                  <a:lnTo>
                    <a:pt x="1582" y="1380"/>
                  </a:lnTo>
                  <a:lnTo>
                    <a:pt x="1621" y="1318"/>
                  </a:lnTo>
                  <a:lnTo>
                    <a:pt x="1621" y="1318"/>
                  </a:lnTo>
                  <a:lnTo>
                    <a:pt x="1640" y="1318"/>
                  </a:lnTo>
                  <a:lnTo>
                    <a:pt x="1664" y="1318"/>
                  </a:lnTo>
                  <a:lnTo>
                    <a:pt x="1664" y="1318"/>
                  </a:lnTo>
                  <a:lnTo>
                    <a:pt x="1683" y="1313"/>
                  </a:lnTo>
                  <a:lnTo>
                    <a:pt x="1702" y="1303"/>
                  </a:lnTo>
                  <a:lnTo>
                    <a:pt x="1731" y="1279"/>
                  </a:lnTo>
                  <a:lnTo>
                    <a:pt x="1755" y="1251"/>
                  </a:lnTo>
                  <a:lnTo>
                    <a:pt x="1789" y="1222"/>
                  </a:lnTo>
                  <a:close/>
                  <a:moveTo>
                    <a:pt x="1977" y="1606"/>
                  </a:moveTo>
                  <a:lnTo>
                    <a:pt x="1977" y="1606"/>
                  </a:lnTo>
                  <a:lnTo>
                    <a:pt x="1953" y="1630"/>
                  </a:lnTo>
                  <a:lnTo>
                    <a:pt x="1953" y="1630"/>
                  </a:lnTo>
                  <a:lnTo>
                    <a:pt x="1799" y="1774"/>
                  </a:lnTo>
                  <a:lnTo>
                    <a:pt x="1799" y="1774"/>
                  </a:lnTo>
                  <a:lnTo>
                    <a:pt x="1774" y="1765"/>
                  </a:lnTo>
                  <a:lnTo>
                    <a:pt x="1774" y="1765"/>
                  </a:lnTo>
                  <a:lnTo>
                    <a:pt x="1876" y="1683"/>
                  </a:lnTo>
                  <a:lnTo>
                    <a:pt x="1977" y="1606"/>
                  </a:lnTo>
                  <a:close/>
                  <a:moveTo>
                    <a:pt x="1510" y="2034"/>
                  </a:moveTo>
                  <a:lnTo>
                    <a:pt x="1510" y="2034"/>
                  </a:lnTo>
                  <a:lnTo>
                    <a:pt x="1558" y="1996"/>
                  </a:lnTo>
                  <a:lnTo>
                    <a:pt x="1616" y="1957"/>
                  </a:lnTo>
                  <a:lnTo>
                    <a:pt x="1616" y="1957"/>
                  </a:lnTo>
                  <a:lnTo>
                    <a:pt x="1654" y="1943"/>
                  </a:lnTo>
                  <a:lnTo>
                    <a:pt x="1697" y="1933"/>
                  </a:lnTo>
                  <a:lnTo>
                    <a:pt x="1697" y="1933"/>
                  </a:lnTo>
                  <a:lnTo>
                    <a:pt x="1669" y="1957"/>
                  </a:lnTo>
                  <a:lnTo>
                    <a:pt x="1640" y="1977"/>
                  </a:lnTo>
                  <a:lnTo>
                    <a:pt x="1640" y="1977"/>
                  </a:lnTo>
                  <a:lnTo>
                    <a:pt x="1568" y="2015"/>
                  </a:lnTo>
                  <a:lnTo>
                    <a:pt x="1568" y="2015"/>
                  </a:lnTo>
                  <a:lnTo>
                    <a:pt x="1496" y="2053"/>
                  </a:lnTo>
                  <a:lnTo>
                    <a:pt x="1496" y="2053"/>
                  </a:lnTo>
                  <a:lnTo>
                    <a:pt x="1510" y="2034"/>
                  </a:lnTo>
                  <a:close/>
                  <a:moveTo>
                    <a:pt x="1837" y="2020"/>
                  </a:moveTo>
                  <a:lnTo>
                    <a:pt x="1837" y="2020"/>
                  </a:lnTo>
                  <a:lnTo>
                    <a:pt x="1866" y="2010"/>
                  </a:lnTo>
                  <a:lnTo>
                    <a:pt x="1905" y="1986"/>
                  </a:lnTo>
                  <a:lnTo>
                    <a:pt x="1943" y="1957"/>
                  </a:lnTo>
                  <a:lnTo>
                    <a:pt x="1967" y="1938"/>
                  </a:lnTo>
                  <a:lnTo>
                    <a:pt x="1986" y="1914"/>
                  </a:lnTo>
                  <a:lnTo>
                    <a:pt x="1986" y="1914"/>
                  </a:lnTo>
                  <a:lnTo>
                    <a:pt x="2010" y="1866"/>
                  </a:lnTo>
                  <a:lnTo>
                    <a:pt x="2025" y="1827"/>
                  </a:lnTo>
                  <a:lnTo>
                    <a:pt x="2025" y="1827"/>
                  </a:lnTo>
                  <a:lnTo>
                    <a:pt x="2116" y="1784"/>
                  </a:lnTo>
                  <a:lnTo>
                    <a:pt x="2116" y="1784"/>
                  </a:lnTo>
                  <a:lnTo>
                    <a:pt x="2202" y="1726"/>
                  </a:lnTo>
                  <a:lnTo>
                    <a:pt x="2280" y="1674"/>
                  </a:lnTo>
                  <a:lnTo>
                    <a:pt x="2347" y="1616"/>
                  </a:lnTo>
                  <a:lnTo>
                    <a:pt x="2404" y="1558"/>
                  </a:lnTo>
                  <a:lnTo>
                    <a:pt x="2068" y="1895"/>
                  </a:lnTo>
                  <a:lnTo>
                    <a:pt x="2068" y="1895"/>
                  </a:lnTo>
                  <a:lnTo>
                    <a:pt x="2039" y="1929"/>
                  </a:lnTo>
                  <a:lnTo>
                    <a:pt x="2015" y="1953"/>
                  </a:lnTo>
                  <a:lnTo>
                    <a:pt x="2015" y="1953"/>
                  </a:lnTo>
                  <a:lnTo>
                    <a:pt x="1981" y="1972"/>
                  </a:lnTo>
                  <a:lnTo>
                    <a:pt x="1943" y="1996"/>
                  </a:lnTo>
                  <a:lnTo>
                    <a:pt x="1943" y="1996"/>
                  </a:lnTo>
                  <a:lnTo>
                    <a:pt x="1919" y="2015"/>
                  </a:lnTo>
                  <a:lnTo>
                    <a:pt x="1900" y="2039"/>
                  </a:lnTo>
                  <a:lnTo>
                    <a:pt x="1900" y="2039"/>
                  </a:lnTo>
                  <a:lnTo>
                    <a:pt x="1885" y="2063"/>
                  </a:lnTo>
                  <a:lnTo>
                    <a:pt x="1876" y="2082"/>
                  </a:lnTo>
                  <a:lnTo>
                    <a:pt x="1866" y="2097"/>
                  </a:lnTo>
                  <a:lnTo>
                    <a:pt x="1856" y="2106"/>
                  </a:lnTo>
                  <a:lnTo>
                    <a:pt x="1856" y="2106"/>
                  </a:lnTo>
                  <a:lnTo>
                    <a:pt x="1847" y="2106"/>
                  </a:lnTo>
                  <a:lnTo>
                    <a:pt x="1832" y="2106"/>
                  </a:lnTo>
                  <a:lnTo>
                    <a:pt x="1813" y="2106"/>
                  </a:lnTo>
                  <a:lnTo>
                    <a:pt x="1813" y="2106"/>
                  </a:lnTo>
                  <a:lnTo>
                    <a:pt x="1770" y="2169"/>
                  </a:lnTo>
                  <a:lnTo>
                    <a:pt x="1770" y="2169"/>
                  </a:lnTo>
                  <a:lnTo>
                    <a:pt x="1731" y="2217"/>
                  </a:lnTo>
                  <a:lnTo>
                    <a:pt x="1688" y="2260"/>
                  </a:lnTo>
                  <a:lnTo>
                    <a:pt x="1659" y="2289"/>
                  </a:lnTo>
                  <a:lnTo>
                    <a:pt x="1649" y="2294"/>
                  </a:lnTo>
                  <a:lnTo>
                    <a:pt x="1645" y="2294"/>
                  </a:lnTo>
                  <a:lnTo>
                    <a:pt x="1645" y="2294"/>
                  </a:lnTo>
                  <a:lnTo>
                    <a:pt x="1645" y="2294"/>
                  </a:lnTo>
                  <a:lnTo>
                    <a:pt x="1649" y="2279"/>
                  </a:lnTo>
                  <a:lnTo>
                    <a:pt x="1678" y="2236"/>
                  </a:lnTo>
                  <a:lnTo>
                    <a:pt x="1741" y="2149"/>
                  </a:lnTo>
                  <a:lnTo>
                    <a:pt x="1837" y="2020"/>
                  </a:lnTo>
                  <a:close/>
                  <a:moveTo>
                    <a:pt x="1327" y="1534"/>
                  </a:moveTo>
                  <a:lnTo>
                    <a:pt x="1327" y="1534"/>
                  </a:lnTo>
                  <a:lnTo>
                    <a:pt x="1356" y="1568"/>
                  </a:lnTo>
                  <a:lnTo>
                    <a:pt x="1356" y="1568"/>
                  </a:lnTo>
                  <a:lnTo>
                    <a:pt x="1198" y="1726"/>
                  </a:lnTo>
                  <a:lnTo>
                    <a:pt x="1198" y="1726"/>
                  </a:lnTo>
                  <a:lnTo>
                    <a:pt x="1140" y="1774"/>
                  </a:lnTo>
                  <a:lnTo>
                    <a:pt x="1068" y="1827"/>
                  </a:lnTo>
                  <a:lnTo>
                    <a:pt x="1068" y="1827"/>
                  </a:lnTo>
                  <a:lnTo>
                    <a:pt x="1000" y="1866"/>
                  </a:lnTo>
                  <a:lnTo>
                    <a:pt x="938" y="1890"/>
                  </a:lnTo>
                  <a:lnTo>
                    <a:pt x="938" y="1890"/>
                  </a:lnTo>
                  <a:lnTo>
                    <a:pt x="1097" y="1769"/>
                  </a:lnTo>
                  <a:lnTo>
                    <a:pt x="1207" y="1669"/>
                  </a:lnTo>
                  <a:lnTo>
                    <a:pt x="1284" y="1592"/>
                  </a:lnTo>
                  <a:lnTo>
                    <a:pt x="1308" y="1563"/>
                  </a:lnTo>
                  <a:lnTo>
                    <a:pt x="1327" y="1534"/>
                  </a:lnTo>
                  <a:close/>
                  <a:moveTo>
                    <a:pt x="1385" y="3049"/>
                  </a:moveTo>
                  <a:lnTo>
                    <a:pt x="1385" y="3049"/>
                  </a:lnTo>
                  <a:lnTo>
                    <a:pt x="1404" y="3001"/>
                  </a:lnTo>
                  <a:lnTo>
                    <a:pt x="1428" y="2957"/>
                  </a:lnTo>
                  <a:lnTo>
                    <a:pt x="1428" y="2957"/>
                  </a:lnTo>
                  <a:lnTo>
                    <a:pt x="1448" y="2933"/>
                  </a:lnTo>
                  <a:lnTo>
                    <a:pt x="1472" y="2914"/>
                  </a:lnTo>
                  <a:lnTo>
                    <a:pt x="1496" y="2900"/>
                  </a:lnTo>
                  <a:lnTo>
                    <a:pt x="1525" y="2895"/>
                  </a:lnTo>
                  <a:lnTo>
                    <a:pt x="1554" y="2885"/>
                  </a:lnTo>
                  <a:lnTo>
                    <a:pt x="1554" y="2818"/>
                  </a:lnTo>
                  <a:lnTo>
                    <a:pt x="1554" y="2818"/>
                  </a:lnTo>
                  <a:lnTo>
                    <a:pt x="1602" y="2799"/>
                  </a:lnTo>
                  <a:lnTo>
                    <a:pt x="1649" y="2770"/>
                  </a:lnTo>
                  <a:lnTo>
                    <a:pt x="1688" y="2737"/>
                  </a:lnTo>
                  <a:lnTo>
                    <a:pt x="1726" y="2693"/>
                  </a:lnTo>
                  <a:lnTo>
                    <a:pt x="1726" y="2693"/>
                  </a:lnTo>
                  <a:lnTo>
                    <a:pt x="1784" y="2630"/>
                  </a:lnTo>
                  <a:lnTo>
                    <a:pt x="1842" y="2573"/>
                  </a:lnTo>
                  <a:lnTo>
                    <a:pt x="1842" y="2573"/>
                  </a:lnTo>
                  <a:lnTo>
                    <a:pt x="1837" y="2606"/>
                  </a:lnTo>
                  <a:lnTo>
                    <a:pt x="1837" y="2640"/>
                  </a:lnTo>
                  <a:lnTo>
                    <a:pt x="1837" y="2640"/>
                  </a:lnTo>
                  <a:lnTo>
                    <a:pt x="1726" y="2746"/>
                  </a:lnTo>
                  <a:lnTo>
                    <a:pt x="1616" y="2852"/>
                  </a:lnTo>
                  <a:lnTo>
                    <a:pt x="1501" y="2953"/>
                  </a:lnTo>
                  <a:lnTo>
                    <a:pt x="1385" y="3049"/>
                  </a:lnTo>
                  <a:close/>
                  <a:moveTo>
                    <a:pt x="2159" y="2405"/>
                  </a:moveTo>
                  <a:lnTo>
                    <a:pt x="2159" y="2405"/>
                  </a:lnTo>
                  <a:lnTo>
                    <a:pt x="2111" y="2448"/>
                  </a:lnTo>
                  <a:lnTo>
                    <a:pt x="2111" y="2448"/>
                  </a:lnTo>
                  <a:lnTo>
                    <a:pt x="2159" y="2385"/>
                  </a:lnTo>
                  <a:lnTo>
                    <a:pt x="2188" y="2361"/>
                  </a:lnTo>
                  <a:lnTo>
                    <a:pt x="2217" y="2337"/>
                  </a:lnTo>
                  <a:lnTo>
                    <a:pt x="2217" y="2337"/>
                  </a:lnTo>
                  <a:lnTo>
                    <a:pt x="2183" y="2371"/>
                  </a:lnTo>
                  <a:lnTo>
                    <a:pt x="2159" y="2405"/>
                  </a:lnTo>
                  <a:close/>
                  <a:moveTo>
                    <a:pt x="2879" y="2529"/>
                  </a:moveTo>
                  <a:lnTo>
                    <a:pt x="2879" y="2529"/>
                  </a:lnTo>
                  <a:lnTo>
                    <a:pt x="2807" y="2597"/>
                  </a:lnTo>
                  <a:lnTo>
                    <a:pt x="2707" y="2679"/>
                  </a:lnTo>
                  <a:lnTo>
                    <a:pt x="2707" y="2679"/>
                  </a:lnTo>
                  <a:lnTo>
                    <a:pt x="2605" y="2751"/>
                  </a:lnTo>
                  <a:lnTo>
                    <a:pt x="2605" y="2751"/>
                  </a:lnTo>
                  <a:lnTo>
                    <a:pt x="2587" y="2746"/>
                  </a:lnTo>
                  <a:lnTo>
                    <a:pt x="2587" y="2746"/>
                  </a:lnTo>
                  <a:lnTo>
                    <a:pt x="2711" y="2650"/>
                  </a:lnTo>
                  <a:lnTo>
                    <a:pt x="2879" y="2529"/>
                  </a:lnTo>
                  <a:close/>
                  <a:moveTo>
                    <a:pt x="3062" y="2784"/>
                  </a:moveTo>
                  <a:lnTo>
                    <a:pt x="3062" y="2784"/>
                  </a:lnTo>
                  <a:lnTo>
                    <a:pt x="3033" y="2799"/>
                  </a:lnTo>
                  <a:lnTo>
                    <a:pt x="3033" y="2799"/>
                  </a:lnTo>
                  <a:lnTo>
                    <a:pt x="3053" y="2775"/>
                  </a:lnTo>
                  <a:lnTo>
                    <a:pt x="3053" y="2775"/>
                  </a:lnTo>
                  <a:lnTo>
                    <a:pt x="3062" y="2784"/>
                  </a:lnTo>
                  <a:close/>
                  <a:moveTo>
                    <a:pt x="942" y="2101"/>
                  </a:moveTo>
                  <a:lnTo>
                    <a:pt x="942" y="2101"/>
                  </a:lnTo>
                  <a:lnTo>
                    <a:pt x="1015" y="2044"/>
                  </a:lnTo>
                  <a:lnTo>
                    <a:pt x="1068" y="1996"/>
                  </a:lnTo>
                  <a:lnTo>
                    <a:pt x="1068" y="1996"/>
                  </a:lnTo>
                  <a:lnTo>
                    <a:pt x="1155" y="1914"/>
                  </a:lnTo>
                  <a:lnTo>
                    <a:pt x="1217" y="1847"/>
                  </a:lnTo>
                  <a:lnTo>
                    <a:pt x="1217" y="1847"/>
                  </a:lnTo>
                  <a:lnTo>
                    <a:pt x="1270" y="1837"/>
                  </a:lnTo>
                  <a:lnTo>
                    <a:pt x="1298" y="1837"/>
                  </a:lnTo>
                  <a:lnTo>
                    <a:pt x="1317" y="1842"/>
                  </a:lnTo>
                  <a:lnTo>
                    <a:pt x="1327" y="1847"/>
                  </a:lnTo>
                  <a:lnTo>
                    <a:pt x="1327" y="1847"/>
                  </a:lnTo>
                  <a:lnTo>
                    <a:pt x="1327" y="1856"/>
                  </a:lnTo>
                  <a:lnTo>
                    <a:pt x="1317" y="1866"/>
                  </a:lnTo>
                  <a:lnTo>
                    <a:pt x="1294" y="1895"/>
                  </a:lnTo>
                  <a:lnTo>
                    <a:pt x="1246" y="1929"/>
                  </a:lnTo>
                  <a:lnTo>
                    <a:pt x="1188" y="1967"/>
                  </a:lnTo>
                  <a:lnTo>
                    <a:pt x="1053" y="2058"/>
                  </a:lnTo>
                  <a:lnTo>
                    <a:pt x="986" y="2101"/>
                  </a:lnTo>
                  <a:lnTo>
                    <a:pt x="923" y="2154"/>
                  </a:lnTo>
                  <a:lnTo>
                    <a:pt x="923" y="2154"/>
                  </a:lnTo>
                  <a:lnTo>
                    <a:pt x="894" y="2135"/>
                  </a:lnTo>
                  <a:lnTo>
                    <a:pt x="894" y="2135"/>
                  </a:lnTo>
                  <a:lnTo>
                    <a:pt x="942" y="2101"/>
                  </a:lnTo>
                  <a:close/>
                  <a:moveTo>
                    <a:pt x="2443" y="2496"/>
                  </a:moveTo>
                  <a:lnTo>
                    <a:pt x="2443" y="2496"/>
                  </a:lnTo>
                  <a:lnTo>
                    <a:pt x="2615" y="2381"/>
                  </a:lnTo>
                  <a:lnTo>
                    <a:pt x="2615" y="2381"/>
                  </a:lnTo>
                  <a:lnTo>
                    <a:pt x="2592" y="2424"/>
                  </a:lnTo>
                  <a:lnTo>
                    <a:pt x="2568" y="2467"/>
                  </a:lnTo>
                  <a:lnTo>
                    <a:pt x="2544" y="2500"/>
                  </a:lnTo>
                  <a:lnTo>
                    <a:pt x="2524" y="2524"/>
                  </a:lnTo>
                  <a:lnTo>
                    <a:pt x="2500" y="2549"/>
                  </a:lnTo>
                  <a:lnTo>
                    <a:pt x="2476" y="2568"/>
                  </a:lnTo>
                  <a:lnTo>
                    <a:pt x="2433" y="2592"/>
                  </a:lnTo>
                  <a:lnTo>
                    <a:pt x="2433" y="2592"/>
                  </a:lnTo>
                  <a:lnTo>
                    <a:pt x="2404" y="2606"/>
                  </a:lnTo>
                  <a:lnTo>
                    <a:pt x="2352" y="2640"/>
                  </a:lnTo>
                  <a:lnTo>
                    <a:pt x="2352" y="2640"/>
                  </a:lnTo>
                  <a:lnTo>
                    <a:pt x="2275" y="2621"/>
                  </a:lnTo>
                  <a:lnTo>
                    <a:pt x="2275" y="2621"/>
                  </a:lnTo>
                  <a:lnTo>
                    <a:pt x="2361" y="2553"/>
                  </a:lnTo>
                  <a:lnTo>
                    <a:pt x="2443" y="249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dirty="0"/>
            </a:p>
          </p:txBody>
        </p:sp>
      </p:grpSp>
      <p:sp>
        <p:nvSpPr>
          <p:cNvPr id="100" name="Content Placeholder 2">
            <a:extLst>
              <a:ext uri="{FF2B5EF4-FFF2-40B4-BE49-F238E27FC236}">
                <a16:creationId xmlns:a16="http://schemas.microsoft.com/office/drawing/2014/main" xmlns="" id="{F5F695F3-4A38-924F-A3BC-A9C715417045}"/>
              </a:ext>
            </a:extLst>
          </p:cNvPr>
          <p:cNvSpPr>
            <a:spLocks noGrp="1"/>
          </p:cNvSpPr>
          <p:nvPr>
            <p:ph idx="14"/>
          </p:nvPr>
        </p:nvSpPr>
        <p:spPr>
          <a:xfrm>
            <a:off x="6330477" y="2707521"/>
            <a:ext cx="3986245" cy="1442959"/>
          </a:xfrm>
        </p:spPr>
        <p:txBody>
          <a:bodyPr anchor="ctr" anchorCtr="0"/>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 name="Slide Number Placeholder 101">
            <a:extLst>
              <a:ext uri="{FF2B5EF4-FFF2-40B4-BE49-F238E27FC236}">
                <a16:creationId xmlns:a16="http://schemas.microsoft.com/office/drawing/2014/main" xmlns="" id="{9DA5B6EC-3E46-F346-B9DB-2C00D1CB4DC6}"/>
              </a:ext>
            </a:extLst>
          </p:cNvPr>
          <p:cNvSpPr>
            <a:spLocks noGrp="1"/>
          </p:cNvSpPr>
          <p:nvPr>
            <p:ph type="sldNum" sz="quarter" idx="4"/>
          </p:nvPr>
        </p:nvSpPr>
        <p:spPr>
          <a:xfrm>
            <a:off x="11489146" y="432000"/>
            <a:ext cx="468941" cy="415072"/>
          </a:xfrm>
          <a:custGeom>
            <a:avLst/>
            <a:gdLst>
              <a:gd name="connsiteX0" fmla="*/ 226011 w 468941"/>
              <a:gd name="connsiteY0" fmla="*/ 36825 h 415072"/>
              <a:gd name="connsiteX1" fmla="*/ 219152 w 468941"/>
              <a:gd name="connsiteY1" fmla="*/ 36983 h 415072"/>
              <a:gd name="connsiteX2" fmla="*/ 212411 w 468941"/>
              <a:gd name="connsiteY2" fmla="*/ 37259 h 415072"/>
              <a:gd name="connsiteX3" fmla="*/ 205671 w 468941"/>
              <a:gd name="connsiteY3" fmla="*/ 37536 h 415072"/>
              <a:gd name="connsiteX4" fmla="*/ 199227 w 468941"/>
              <a:gd name="connsiteY4" fmla="*/ 38129 h 415072"/>
              <a:gd name="connsiteX5" fmla="*/ 192783 w 468941"/>
              <a:gd name="connsiteY5" fmla="*/ 38702 h 415072"/>
              <a:gd name="connsiteX6" fmla="*/ 186616 w 468941"/>
              <a:gd name="connsiteY6" fmla="*/ 39552 h 415072"/>
              <a:gd name="connsiteX7" fmla="*/ 180587 w 468941"/>
              <a:gd name="connsiteY7" fmla="*/ 40719 h 415072"/>
              <a:gd name="connsiteX8" fmla="*/ 174578 w 468941"/>
              <a:gd name="connsiteY8" fmla="*/ 42142 h 415072"/>
              <a:gd name="connsiteX9" fmla="*/ 168549 w 468941"/>
              <a:gd name="connsiteY9" fmla="*/ 43861 h 415072"/>
              <a:gd name="connsiteX10" fmla="*/ 162679 w 468941"/>
              <a:gd name="connsiteY10" fmla="*/ 45858 h 415072"/>
              <a:gd name="connsiteX11" fmla="*/ 156946 w 468941"/>
              <a:gd name="connsiteY11" fmla="*/ 48151 h 415072"/>
              <a:gd name="connsiteX12" fmla="*/ 151214 w 468941"/>
              <a:gd name="connsiteY12" fmla="*/ 50582 h 415072"/>
              <a:gd name="connsiteX13" fmla="*/ 145482 w 468941"/>
              <a:gd name="connsiteY13" fmla="*/ 53468 h 415072"/>
              <a:gd name="connsiteX14" fmla="*/ 140026 w 468941"/>
              <a:gd name="connsiteY14" fmla="*/ 56334 h 415072"/>
              <a:gd name="connsiteX15" fmla="*/ 134590 w 468941"/>
              <a:gd name="connsiteY15" fmla="*/ 59477 h 415072"/>
              <a:gd name="connsiteX16" fmla="*/ 129273 w 468941"/>
              <a:gd name="connsiteY16" fmla="*/ 62778 h 415072"/>
              <a:gd name="connsiteX17" fmla="*/ 123976 w 468941"/>
              <a:gd name="connsiteY17" fmla="*/ 66375 h 415072"/>
              <a:gd name="connsiteX18" fmla="*/ 118955 w 468941"/>
              <a:gd name="connsiteY18" fmla="*/ 69933 h 415072"/>
              <a:gd name="connsiteX19" fmla="*/ 114092 w 468941"/>
              <a:gd name="connsiteY19" fmla="*/ 73669 h 415072"/>
              <a:gd name="connsiteX20" fmla="*/ 109368 w 468941"/>
              <a:gd name="connsiteY20" fmla="*/ 77543 h 415072"/>
              <a:gd name="connsiteX21" fmla="*/ 104782 w 468941"/>
              <a:gd name="connsiteY21" fmla="*/ 81417 h 415072"/>
              <a:gd name="connsiteX22" fmla="*/ 99327 w 468941"/>
              <a:gd name="connsiteY22" fmla="*/ 86438 h 415072"/>
              <a:gd name="connsiteX23" fmla="*/ 94168 w 468941"/>
              <a:gd name="connsiteY23" fmla="*/ 91459 h 415072"/>
              <a:gd name="connsiteX24" fmla="*/ 89147 w 468941"/>
              <a:gd name="connsiteY24" fmla="*/ 96756 h 415072"/>
              <a:gd name="connsiteX25" fmla="*/ 84284 w 468941"/>
              <a:gd name="connsiteY25" fmla="*/ 102192 h 415072"/>
              <a:gd name="connsiteX26" fmla="*/ 79699 w 468941"/>
              <a:gd name="connsiteY26" fmla="*/ 107786 h 415072"/>
              <a:gd name="connsiteX27" fmla="*/ 75251 w 468941"/>
              <a:gd name="connsiteY27" fmla="*/ 113656 h 415072"/>
              <a:gd name="connsiteX28" fmla="*/ 71100 w 468941"/>
              <a:gd name="connsiteY28" fmla="*/ 119547 h 415072"/>
              <a:gd name="connsiteX29" fmla="*/ 67088 w 468941"/>
              <a:gd name="connsiteY29" fmla="*/ 125694 h 415072"/>
              <a:gd name="connsiteX30" fmla="*/ 63490 w 468941"/>
              <a:gd name="connsiteY30" fmla="*/ 131881 h 415072"/>
              <a:gd name="connsiteX31" fmla="*/ 59912 w 468941"/>
              <a:gd name="connsiteY31" fmla="*/ 138324 h 415072"/>
              <a:gd name="connsiteX32" fmla="*/ 56750 w 468941"/>
              <a:gd name="connsiteY32" fmla="*/ 144768 h 415072"/>
              <a:gd name="connsiteX33" fmla="*/ 53903 w 468941"/>
              <a:gd name="connsiteY33" fmla="*/ 151370 h 415072"/>
              <a:gd name="connsiteX34" fmla="*/ 51176 w 468941"/>
              <a:gd name="connsiteY34" fmla="*/ 158229 h 415072"/>
              <a:gd name="connsiteX35" fmla="*/ 48883 w 468941"/>
              <a:gd name="connsiteY35" fmla="*/ 165128 h 415072"/>
              <a:gd name="connsiteX36" fmla="*/ 46728 w 468941"/>
              <a:gd name="connsiteY36" fmla="*/ 172006 h 415072"/>
              <a:gd name="connsiteX37" fmla="*/ 45008 w 468941"/>
              <a:gd name="connsiteY37" fmla="*/ 179162 h 415072"/>
              <a:gd name="connsiteX38" fmla="*/ 44139 w 468941"/>
              <a:gd name="connsiteY38" fmla="*/ 182897 h 415072"/>
              <a:gd name="connsiteX39" fmla="*/ 43427 w 468941"/>
              <a:gd name="connsiteY39" fmla="*/ 186614 h 415072"/>
              <a:gd name="connsiteX40" fmla="*/ 42874 w 468941"/>
              <a:gd name="connsiteY40" fmla="*/ 190349 h 415072"/>
              <a:gd name="connsiteX41" fmla="*/ 42281 w 468941"/>
              <a:gd name="connsiteY41" fmla="*/ 194224 h 415072"/>
              <a:gd name="connsiteX42" fmla="*/ 41866 w 468941"/>
              <a:gd name="connsiteY42" fmla="*/ 197940 h 415072"/>
              <a:gd name="connsiteX43" fmla="*/ 41411 w 468941"/>
              <a:gd name="connsiteY43" fmla="*/ 201814 h 415072"/>
              <a:gd name="connsiteX44" fmla="*/ 41134 w 468941"/>
              <a:gd name="connsiteY44" fmla="*/ 205530 h 415072"/>
              <a:gd name="connsiteX45" fmla="*/ 40996 w 468941"/>
              <a:gd name="connsiteY45" fmla="*/ 209404 h 415072"/>
              <a:gd name="connsiteX46" fmla="*/ 40857 w 468941"/>
              <a:gd name="connsiteY46" fmla="*/ 213120 h 415072"/>
              <a:gd name="connsiteX47" fmla="*/ 40857 w 468941"/>
              <a:gd name="connsiteY47" fmla="*/ 216975 h 415072"/>
              <a:gd name="connsiteX48" fmla="*/ 40857 w 468941"/>
              <a:gd name="connsiteY48" fmla="*/ 220849 h 415072"/>
              <a:gd name="connsiteX49" fmla="*/ 40996 w 468941"/>
              <a:gd name="connsiteY49" fmla="*/ 224585 h 415072"/>
              <a:gd name="connsiteX50" fmla="*/ 41292 w 468941"/>
              <a:gd name="connsiteY50" fmla="*/ 228459 h 415072"/>
              <a:gd name="connsiteX51" fmla="*/ 41569 w 468941"/>
              <a:gd name="connsiteY51" fmla="*/ 232313 h 415072"/>
              <a:gd name="connsiteX52" fmla="*/ 42004 w 468941"/>
              <a:gd name="connsiteY52" fmla="*/ 236049 h 415072"/>
              <a:gd name="connsiteX53" fmla="*/ 42577 w 468941"/>
              <a:gd name="connsiteY53" fmla="*/ 239923 h 415072"/>
              <a:gd name="connsiteX54" fmla="*/ 43150 w 468941"/>
              <a:gd name="connsiteY54" fmla="*/ 243639 h 415072"/>
              <a:gd name="connsiteX55" fmla="*/ 43724 w 468941"/>
              <a:gd name="connsiteY55" fmla="*/ 247375 h 415072"/>
              <a:gd name="connsiteX56" fmla="*/ 44593 w 468941"/>
              <a:gd name="connsiteY56" fmla="*/ 251091 h 415072"/>
              <a:gd name="connsiteX57" fmla="*/ 45423 w 468941"/>
              <a:gd name="connsiteY57" fmla="*/ 254827 h 415072"/>
              <a:gd name="connsiteX58" fmla="*/ 46293 w 468941"/>
              <a:gd name="connsiteY58" fmla="*/ 258563 h 415072"/>
              <a:gd name="connsiteX59" fmla="*/ 47301 w 468941"/>
              <a:gd name="connsiteY59" fmla="*/ 262279 h 415072"/>
              <a:gd name="connsiteX60" fmla="*/ 48448 w 468941"/>
              <a:gd name="connsiteY60" fmla="*/ 265876 h 415072"/>
              <a:gd name="connsiteX61" fmla="*/ 49733 w 468941"/>
              <a:gd name="connsiteY61" fmla="*/ 269434 h 415072"/>
              <a:gd name="connsiteX62" fmla="*/ 51037 w 468941"/>
              <a:gd name="connsiteY62" fmla="*/ 273032 h 415072"/>
              <a:gd name="connsiteX63" fmla="*/ 52322 w 468941"/>
              <a:gd name="connsiteY63" fmla="*/ 276609 h 415072"/>
              <a:gd name="connsiteX64" fmla="*/ 53903 w 468941"/>
              <a:gd name="connsiteY64" fmla="*/ 280187 h 415072"/>
              <a:gd name="connsiteX65" fmla="*/ 55465 w 468941"/>
              <a:gd name="connsiteY65" fmla="*/ 283646 h 415072"/>
              <a:gd name="connsiteX66" fmla="*/ 57046 w 468941"/>
              <a:gd name="connsiteY66" fmla="*/ 287066 h 415072"/>
              <a:gd name="connsiteX67" fmla="*/ 58766 w 468941"/>
              <a:gd name="connsiteY67" fmla="*/ 290505 h 415072"/>
              <a:gd name="connsiteX68" fmla="*/ 60644 w 468941"/>
              <a:gd name="connsiteY68" fmla="*/ 293806 h 415072"/>
              <a:gd name="connsiteX69" fmla="*/ 62640 w 468941"/>
              <a:gd name="connsiteY69" fmla="*/ 297107 h 415072"/>
              <a:gd name="connsiteX70" fmla="*/ 64498 w 468941"/>
              <a:gd name="connsiteY70" fmla="*/ 300112 h 415072"/>
              <a:gd name="connsiteX71" fmla="*/ 66356 w 468941"/>
              <a:gd name="connsiteY71" fmla="*/ 303136 h 415072"/>
              <a:gd name="connsiteX72" fmla="*/ 68511 w 468941"/>
              <a:gd name="connsiteY72" fmla="*/ 306002 h 415072"/>
              <a:gd name="connsiteX73" fmla="*/ 70507 w 468941"/>
              <a:gd name="connsiteY73" fmla="*/ 308868 h 415072"/>
              <a:gd name="connsiteX74" fmla="*/ 74974 w 468941"/>
              <a:gd name="connsiteY74" fmla="*/ 314462 h 415072"/>
              <a:gd name="connsiteX75" fmla="*/ 79541 w 468941"/>
              <a:gd name="connsiteY75" fmla="*/ 319898 h 415072"/>
              <a:gd name="connsiteX76" fmla="*/ 84423 w 468941"/>
              <a:gd name="connsiteY76" fmla="*/ 325057 h 415072"/>
              <a:gd name="connsiteX77" fmla="*/ 89582 w 468941"/>
              <a:gd name="connsiteY77" fmla="*/ 329919 h 415072"/>
              <a:gd name="connsiteX78" fmla="*/ 94879 w 468941"/>
              <a:gd name="connsiteY78" fmla="*/ 334663 h 415072"/>
              <a:gd name="connsiteX79" fmla="*/ 100473 w 468941"/>
              <a:gd name="connsiteY79" fmla="*/ 339110 h 415072"/>
              <a:gd name="connsiteX80" fmla="*/ 106206 w 468941"/>
              <a:gd name="connsiteY80" fmla="*/ 343419 h 415072"/>
              <a:gd name="connsiteX81" fmla="*/ 112096 w 468941"/>
              <a:gd name="connsiteY81" fmla="*/ 347432 h 415072"/>
              <a:gd name="connsiteX82" fmla="*/ 118243 w 468941"/>
              <a:gd name="connsiteY82" fmla="*/ 351148 h 415072"/>
              <a:gd name="connsiteX83" fmla="*/ 124411 w 468941"/>
              <a:gd name="connsiteY83" fmla="*/ 354587 h 415072"/>
              <a:gd name="connsiteX84" fmla="*/ 130716 w 468941"/>
              <a:gd name="connsiteY84" fmla="*/ 357888 h 415072"/>
              <a:gd name="connsiteX85" fmla="*/ 137180 w 468941"/>
              <a:gd name="connsiteY85" fmla="*/ 360755 h 415072"/>
              <a:gd name="connsiteX86" fmla="*/ 143742 w 468941"/>
              <a:gd name="connsiteY86" fmla="*/ 363482 h 415072"/>
              <a:gd name="connsiteX87" fmla="*/ 150502 w 468941"/>
              <a:gd name="connsiteY87" fmla="*/ 365914 h 415072"/>
              <a:gd name="connsiteX88" fmla="*/ 154357 w 468941"/>
              <a:gd name="connsiteY88" fmla="*/ 367198 h 415072"/>
              <a:gd name="connsiteX89" fmla="*/ 158369 w 468941"/>
              <a:gd name="connsiteY89" fmla="*/ 368503 h 415072"/>
              <a:gd name="connsiteX90" fmla="*/ 162263 w 468941"/>
              <a:gd name="connsiteY90" fmla="*/ 369630 h 415072"/>
              <a:gd name="connsiteX91" fmla="*/ 166276 w 468941"/>
              <a:gd name="connsiteY91" fmla="*/ 370638 h 415072"/>
              <a:gd name="connsiteX92" fmla="*/ 170289 w 468941"/>
              <a:gd name="connsiteY92" fmla="*/ 371507 h 415072"/>
              <a:gd name="connsiteX93" fmla="*/ 174301 w 468941"/>
              <a:gd name="connsiteY93" fmla="*/ 372357 h 415072"/>
              <a:gd name="connsiteX94" fmla="*/ 178314 w 468941"/>
              <a:gd name="connsiteY94" fmla="*/ 373069 h 415072"/>
              <a:gd name="connsiteX95" fmla="*/ 182326 w 468941"/>
              <a:gd name="connsiteY95" fmla="*/ 373800 h 415072"/>
              <a:gd name="connsiteX96" fmla="*/ 190352 w 468941"/>
              <a:gd name="connsiteY96" fmla="*/ 374947 h 415072"/>
              <a:gd name="connsiteX97" fmla="*/ 198515 w 468941"/>
              <a:gd name="connsiteY97" fmla="*/ 375658 h 415072"/>
              <a:gd name="connsiteX98" fmla="*/ 206679 w 468941"/>
              <a:gd name="connsiteY98" fmla="*/ 376073 h 415072"/>
              <a:gd name="connsiteX99" fmla="*/ 214842 w 468941"/>
              <a:gd name="connsiteY99" fmla="*/ 376232 h 415072"/>
              <a:gd name="connsiteX100" fmla="*/ 223006 w 468941"/>
              <a:gd name="connsiteY100" fmla="*/ 376073 h 415072"/>
              <a:gd name="connsiteX101" fmla="*/ 231189 w 468941"/>
              <a:gd name="connsiteY101" fmla="*/ 375520 h 415072"/>
              <a:gd name="connsiteX102" fmla="*/ 239333 w 468941"/>
              <a:gd name="connsiteY102" fmla="*/ 374789 h 415072"/>
              <a:gd name="connsiteX103" fmla="*/ 247517 w 468941"/>
              <a:gd name="connsiteY103" fmla="*/ 373642 h 415072"/>
              <a:gd name="connsiteX104" fmla="*/ 255542 w 468941"/>
              <a:gd name="connsiteY104" fmla="*/ 372357 h 415072"/>
              <a:gd name="connsiteX105" fmla="*/ 263567 w 468941"/>
              <a:gd name="connsiteY105" fmla="*/ 370638 h 415072"/>
              <a:gd name="connsiteX106" fmla="*/ 271592 w 468941"/>
              <a:gd name="connsiteY106" fmla="*/ 368780 h 415072"/>
              <a:gd name="connsiteX107" fmla="*/ 279459 w 468941"/>
              <a:gd name="connsiteY107" fmla="*/ 366625 h 415072"/>
              <a:gd name="connsiteX108" fmla="*/ 286358 w 468941"/>
              <a:gd name="connsiteY108" fmla="*/ 364490 h 415072"/>
              <a:gd name="connsiteX109" fmla="*/ 293078 w 468941"/>
              <a:gd name="connsiteY109" fmla="*/ 362178 h 415072"/>
              <a:gd name="connsiteX110" fmla="*/ 299819 w 468941"/>
              <a:gd name="connsiteY110" fmla="*/ 359746 h 415072"/>
              <a:gd name="connsiteX111" fmla="*/ 306421 w 468941"/>
              <a:gd name="connsiteY111" fmla="*/ 357019 h 415072"/>
              <a:gd name="connsiteX112" fmla="*/ 313003 w 468941"/>
              <a:gd name="connsiteY112" fmla="*/ 354153 h 415072"/>
              <a:gd name="connsiteX113" fmla="*/ 319585 w 468941"/>
              <a:gd name="connsiteY113" fmla="*/ 350990 h 415072"/>
              <a:gd name="connsiteX114" fmla="*/ 325891 w 468941"/>
              <a:gd name="connsiteY114" fmla="*/ 347709 h 415072"/>
              <a:gd name="connsiteX115" fmla="*/ 332216 w 468941"/>
              <a:gd name="connsiteY115" fmla="*/ 344269 h 415072"/>
              <a:gd name="connsiteX116" fmla="*/ 338364 w 468941"/>
              <a:gd name="connsiteY116" fmla="*/ 340672 h 415072"/>
              <a:gd name="connsiteX117" fmla="*/ 344531 w 468941"/>
              <a:gd name="connsiteY117" fmla="*/ 336818 h 415072"/>
              <a:gd name="connsiteX118" fmla="*/ 350421 w 468941"/>
              <a:gd name="connsiteY118" fmla="*/ 332805 h 415072"/>
              <a:gd name="connsiteX119" fmla="*/ 356292 w 468941"/>
              <a:gd name="connsiteY119" fmla="*/ 328496 h 415072"/>
              <a:gd name="connsiteX120" fmla="*/ 361886 w 468941"/>
              <a:gd name="connsiteY120" fmla="*/ 324068 h 415072"/>
              <a:gd name="connsiteX121" fmla="*/ 367460 w 468941"/>
              <a:gd name="connsiteY121" fmla="*/ 319463 h 415072"/>
              <a:gd name="connsiteX122" fmla="*/ 372757 w 468941"/>
              <a:gd name="connsiteY122" fmla="*/ 314739 h 415072"/>
              <a:gd name="connsiteX123" fmla="*/ 377936 w 468941"/>
              <a:gd name="connsiteY123" fmla="*/ 309718 h 415072"/>
              <a:gd name="connsiteX124" fmla="*/ 382660 w 468941"/>
              <a:gd name="connsiteY124" fmla="*/ 304836 h 415072"/>
              <a:gd name="connsiteX125" fmla="*/ 387108 w 468941"/>
              <a:gd name="connsiteY125" fmla="*/ 299835 h 415072"/>
              <a:gd name="connsiteX126" fmla="*/ 391397 w 468941"/>
              <a:gd name="connsiteY126" fmla="*/ 294676 h 415072"/>
              <a:gd name="connsiteX127" fmla="*/ 395568 w 468941"/>
              <a:gd name="connsiteY127" fmla="*/ 289220 h 415072"/>
              <a:gd name="connsiteX128" fmla="*/ 399580 w 468941"/>
              <a:gd name="connsiteY128" fmla="*/ 283785 h 415072"/>
              <a:gd name="connsiteX129" fmla="*/ 403158 w 468941"/>
              <a:gd name="connsiteY129" fmla="*/ 278052 h 415072"/>
              <a:gd name="connsiteX130" fmla="*/ 406736 w 468941"/>
              <a:gd name="connsiteY130" fmla="*/ 272320 h 415072"/>
              <a:gd name="connsiteX131" fmla="*/ 409879 w 468941"/>
              <a:gd name="connsiteY131" fmla="*/ 266430 h 415072"/>
              <a:gd name="connsiteX132" fmla="*/ 412903 w 468941"/>
              <a:gd name="connsiteY132" fmla="*/ 260421 h 415072"/>
              <a:gd name="connsiteX133" fmla="*/ 415631 w 468941"/>
              <a:gd name="connsiteY133" fmla="*/ 254254 h 415072"/>
              <a:gd name="connsiteX134" fmla="*/ 418062 w 468941"/>
              <a:gd name="connsiteY134" fmla="*/ 247948 h 415072"/>
              <a:gd name="connsiteX135" fmla="*/ 420197 w 468941"/>
              <a:gd name="connsiteY135" fmla="*/ 241643 h 415072"/>
              <a:gd name="connsiteX136" fmla="*/ 421917 w 468941"/>
              <a:gd name="connsiteY136" fmla="*/ 235199 h 415072"/>
              <a:gd name="connsiteX137" fmla="*/ 423498 w 468941"/>
              <a:gd name="connsiteY137" fmla="*/ 228735 h 415072"/>
              <a:gd name="connsiteX138" fmla="*/ 424803 w 468941"/>
              <a:gd name="connsiteY138" fmla="*/ 222153 h 415072"/>
              <a:gd name="connsiteX139" fmla="*/ 425218 w 468941"/>
              <a:gd name="connsiteY139" fmla="*/ 218852 h 415072"/>
              <a:gd name="connsiteX140" fmla="*/ 425653 w 468941"/>
              <a:gd name="connsiteY140" fmla="*/ 215413 h 415072"/>
              <a:gd name="connsiteX141" fmla="*/ 426226 w 468941"/>
              <a:gd name="connsiteY141" fmla="*/ 208673 h 415072"/>
              <a:gd name="connsiteX142" fmla="*/ 426522 w 468941"/>
              <a:gd name="connsiteY142" fmla="*/ 201814 h 415072"/>
              <a:gd name="connsiteX143" fmla="*/ 426384 w 468941"/>
              <a:gd name="connsiteY143" fmla="*/ 195074 h 415072"/>
              <a:gd name="connsiteX144" fmla="*/ 426087 w 468941"/>
              <a:gd name="connsiteY144" fmla="*/ 188195 h 415072"/>
              <a:gd name="connsiteX145" fmla="*/ 425514 w 468941"/>
              <a:gd name="connsiteY145" fmla="*/ 181455 h 415072"/>
              <a:gd name="connsiteX146" fmla="*/ 424506 w 468941"/>
              <a:gd name="connsiteY146" fmla="*/ 174734 h 415072"/>
              <a:gd name="connsiteX147" fmla="*/ 423379 w 468941"/>
              <a:gd name="connsiteY147" fmla="*/ 168132 h 415072"/>
              <a:gd name="connsiteX148" fmla="*/ 421917 w 468941"/>
              <a:gd name="connsiteY148" fmla="*/ 161392 h 415072"/>
              <a:gd name="connsiteX149" fmla="*/ 420078 w 468941"/>
              <a:gd name="connsiteY149" fmla="*/ 154948 h 415072"/>
              <a:gd name="connsiteX150" fmla="*/ 418062 w 468941"/>
              <a:gd name="connsiteY150" fmla="*/ 148346 h 415072"/>
              <a:gd name="connsiteX151" fmla="*/ 415769 w 468941"/>
              <a:gd name="connsiteY151" fmla="*/ 142041 h 415072"/>
              <a:gd name="connsiteX152" fmla="*/ 413180 w 468941"/>
              <a:gd name="connsiteY152" fmla="*/ 135735 h 415072"/>
              <a:gd name="connsiteX153" fmla="*/ 410333 w 468941"/>
              <a:gd name="connsiteY153" fmla="*/ 129588 h 415072"/>
              <a:gd name="connsiteX154" fmla="*/ 407171 w 468941"/>
              <a:gd name="connsiteY154" fmla="*/ 123559 h 415072"/>
              <a:gd name="connsiteX155" fmla="*/ 403870 w 468941"/>
              <a:gd name="connsiteY155" fmla="*/ 117530 h 415072"/>
              <a:gd name="connsiteX156" fmla="*/ 400134 w 468941"/>
              <a:gd name="connsiteY156" fmla="*/ 111798 h 415072"/>
              <a:gd name="connsiteX157" fmla="*/ 397999 w 468941"/>
              <a:gd name="connsiteY157" fmla="*/ 108517 h 415072"/>
              <a:gd name="connsiteX158" fmla="*/ 395706 w 468941"/>
              <a:gd name="connsiteY158" fmla="*/ 105216 h 415072"/>
              <a:gd name="connsiteX159" fmla="*/ 393413 w 468941"/>
              <a:gd name="connsiteY159" fmla="*/ 102192 h 415072"/>
              <a:gd name="connsiteX160" fmla="*/ 390982 w 468941"/>
              <a:gd name="connsiteY160" fmla="*/ 99187 h 415072"/>
              <a:gd name="connsiteX161" fmla="*/ 388531 w 468941"/>
              <a:gd name="connsiteY161" fmla="*/ 96183 h 415072"/>
              <a:gd name="connsiteX162" fmla="*/ 385961 w 468941"/>
              <a:gd name="connsiteY162" fmla="*/ 93455 h 415072"/>
              <a:gd name="connsiteX163" fmla="*/ 383372 w 468941"/>
              <a:gd name="connsiteY163" fmla="*/ 90589 h 415072"/>
              <a:gd name="connsiteX164" fmla="*/ 380664 w 468941"/>
              <a:gd name="connsiteY164" fmla="*/ 88000 h 415072"/>
              <a:gd name="connsiteX165" fmla="*/ 378074 w 468941"/>
              <a:gd name="connsiteY165" fmla="*/ 85430 h 415072"/>
              <a:gd name="connsiteX166" fmla="*/ 375208 w 468941"/>
              <a:gd name="connsiteY166" fmla="*/ 82841 h 415072"/>
              <a:gd name="connsiteX167" fmla="*/ 372481 w 468941"/>
              <a:gd name="connsiteY167" fmla="*/ 80409 h 415072"/>
              <a:gd name="connsiteX168" fmla="*/ 369614 w 468941"/>
              <a:gd name="connsiteY168" fmla="*/ 78116 h 415072"/>
              <a:gd name="connsiteX169" fmla="*/ 366610 w 468941"/>
              <a:gd name="connsiteY169" fmla="*/ 75823 h 415072"/>
              <a:gd name="connsiteX170" fmla="*/ 363744 w 468941"/>
              <a:gd name="connsiteY170" fmla="*/ 73531 h 415072"/>
              <a:gd name="connsiteX171" fmla="*/ 360719 w 468941"/>
              <a:gd name="connsiteY171" fmla="*/ 71514 h 415072"/>
              <a:gd name="connsiteX172" fmla="*/ 357715 w 468941"/>
              <a:gd name="connsiteY172" fmla="*/ 69380 h 415072"/>
              <a:gd name="connsiteX173" fmla="*/ 351409 w 468941"/>
              <a:gd name="connsiteY173" fmla="*/ 65505 h 415072"/>
              <a:gd name="connsiteX174" fmla="*/ 345124 w 468941"/>
              <a:gd name="connsiteY174" fmla="*/ 61908 h 415072"/>
              <a:gd name="connsiteX175" fmla="*/ 338522 w 468941"/>
              <a:gd name="connsiteY175" fmla="*/ 58607 h 415072"/>
              <a:gd name="connsiteX176" fmla="*/ 331920 w 468941"/>
              <a:gd name="connsiteY176" fmla="*/ 55603 h 415072"/>
              <a:gd name="connsiteX177" fmla="*/ 325179 w 468941"/>
              <a:gd name="connsiteY177" fmla="*/ 52895 h 415072"/>
              <a:gd name="connsiteX178" fmla="*/ 318300 w 468941"/>
              <a:gd name="connsiteY178" fmla="*/ 50305 h 415072"/>
              <a:gd name="connsiteX179" fmla="*/ 311422 w 468941"/>
              <a:gd name="connsiteY179" fmla="*/ 48032 h 415072"/>
              <a:gd name="connsiteX180" fmla="*/ 304405 w 468941"/>
              <a:gd name="connsiteY180" fmla="*/ 46016 h 415072"/>
              <a:gd name="connsiteX181" fmla="*/ 297229 w 468941"/>
              <a:gd name="connsiteY181" fmla="*/ 44138 h 415072"/>
              <a:gd name="connsiteX182" fmla="*/ 290074 w 468941"/>
              <a:gd name="connsiteY182" fmla="*/ 42557 h 415072"/>
              <a:gd name="connsiteX183" fmla="*/ 282918 w 468941"/>
              <a:gd name="connsiteY183" fmla="*/ 41272 h 415072"/>
              <a:gd name="connsiteX184" fmla="*/ 275743 w 468941"/>
              <a:gd name="connsiteY184" fmla="*/ 40126 h 415072"/>
              <a:gd name="connsiteX185" fmla="*/ 268588 w 468941"/>
              <a:gd name="connsiteY185" fmla="*/ 39137 h 415072"/>
              <a:gd name="connsiteX186" fmla="*/ 261393 w 468941"/>
              <a:gd name="connsiteY186" fmla="*/ 38268 h 415072"/>
              <a:gd name="connsiteX187" fmla="*/ 254237 w 468941"/>
              <a:gd name="connsiteY187" fmla="*/ 37694 h 415072"/>
              <a:gd name="connsiteX188" fmla="*/ 247062 w 468941"/>
              <a:gd name="connsiteY188" fmla="*/ 37259 h 415072"/>
              <a:gd name="connsiteX189" fmla="*/ 240045 w 468941"/>
              <a:gd name="connsiteY189" fmla="*/ 36983 h 415072"/>
              <a:gd name="connsiteX190" fmla="*/ 233047 w 468941"/>
              <a:gd name="connsiteY190" fmla="*/ 36825 h 415072"/>
              <a:gd name="connsiteX191" fmla="*/ 237614 w 468941"/>
              <a:gd name="connsiteY191" fmla="*/ 0 h 415072"/>
              <a:gd name="connsiteX192" fmla="*/ 246350 w 468941"/>
              <a:gd name="connsiteY192" fmla="*/ 138 h 415072"/>
              <a:gd name="connsiteX193" fmla="*/ 254830 w 468941"/>
              <a:gd name="connsiteY193" fmla="*/ 415 h 415072"/>
              <a:gd name="connsiteX194" fmla="*/ 263409 w 468941"/>
              <a:gd name="connsiteY194" fmla="*/ 870 h 415072"/>
              <a:gd name="connsiteX195" fmla="*/ 271889 w 468941"/>
              <a:gd name="connsiteY195" fmla="*/ 1581 h 415072"/>
              <a:gd name="connsiteX196" fmla="*/ 280171 w 468941"/>
              <a:gd name="connsiteY196" fmla="*/ 2589 h 415072"/>
              <a:gd name="connsiteX197" fmla="*/ 288354 w 468941"/>
              <a:gd name="connsiteY197" fmla="*/ 3597 h 415072"/>
              <a:gd name="connsiteX198" fmla="*/ 296518 w 468941"/>
              <a:gd name="connsiteY198" fmla="*/ 4882 h 415072"/>
              <a:gd name="connsiteX199" fmla="*/ 304405 w 468941"/>
              <a:gd name="connsiteY199" fmla="*/ 6305 h 415072"/>
              <a:gd name="connsiteX200" fmla="*/ 312153 w 468941"/>
              <a:gd name="connsiteY200" fmla="*/ 7887 h 415072"/>
              <a:gd name="connsiteX201" fmla="*/ 319743 w 468941"/>
              <a:gd name="connsiteY201" fmla="*/ 9745 h 415072"/>
              <a:gd name="connsiteX202" fmla="*/ 327057 w 468941"/>
              <a:gd name="connsiteY202" fmla="*/ 11623 h 415072"/>
              <a:gd name="connsiteX203" fmla="*/ 334074 w 468941"/>
              <a:gd name="connsiteY203" fmla="*/ 13757 h 415072"/>
              <a:gd name="connsiteX204" fmla="*/ 340953 w 468941"/>
              <a:gd name="connsiteY204" fmla="*/ 15912 h 415072"/>
              <a:gd name="connsiteX205" fmla="*/ 347555 w 468941"/>
              <a:gd name="connsiteY205" fmla="*/ 18343 h 415072"/>
              <a:gd name="connsiteX206" fmla="*/ 353860 w 468941"/>
              <a:gd name="connsiteY206" fmla="*/ 20774 h 415072"/>
              <a:gd name="connsiteX207" fmla="*/ 359870 w 468941"/>
              <a:gd name="connsiteY207" fmla="*/ 23364 h 415072"/>
              <a:gd name="connsiteX208" fmla="*/ 363744 w 468941"/>
              <a:gd name="connsiteY208" fmla="*/ 25222 h 415072"/>
              <a:gd name="connsiteX209" fmla="*/ 367460 w 468941"/>
              <a:gd name="connsiteY209" fmla="*/ 27080 h 415072"/>
              <a:gd name="connsiteX210" fmla="*/ 371196 w 468941"/>
              <a:gd name="connsiteY210" fmla="*/ 29096 h 415072"/>
              <a:gd name="connsiteX211" fmla="*/ 374932 w 468941"/>
              <a:gd name="connsiteY211" fmla="*/ 31251 h 415072"/>
              <a:gd name="connsiteX212" fmla="*/ 378509 w 468941"/>
              <a:gd name="connsiteY212" fmla="*/ 33405 h 415072"/>
              <a:gd name="connsiteX213" fmla="*/ 382087 w 468941"/>
              <a:gd name="connsiteY213" fmla="*/ 35540 h 415072"/>
              <a:gd name="connsiteX214" fmla="*/ 385526 w 468941"/>
              <a:gd name="connsiteY214" fmla="*/ 37833 h 415072"/>
              <a:gd name="connsiteX215" fmla="*/ 389104 w 468941"/>
              <a:gd name="connsiteY215" fmla="*/ 40284 h 415072"/>
              <a:gd name="connsiteX216" fmla="*/ 392405 w 468941"/>
              <a:gd name="connsiteY216" fmla="*/ 42715 h 415072"/>
              <a:gd name="connsiteX217" fmla="*/ 395845 w 468941"/>
              <a:gd name="connsiteY217" fmla="*/ 45304 h 415072"/>
              <a:gd name="connsiteX218" fmla="*/ 399007 w 468941"/>
              <a:gd name="connsiteY218" fmla="*/ 48032 h 415072"/>
              <a:gd name="connsiteX219" fmla="*/ 402308 w 468941"/>
              <a:gd name="connsiteY219" fmla="*/ 50740 h 415072"/>
              <a:gd name="connsiteX220" fmla="*/ 405451 w 468941"/>
              <a:gd name="connsiteY220" fmla="*/ 53468 h 415072"/>
              <a:gd name="connsiteX221" fmla="*/ 408456 w 468941"/>
              <a:gd name="connsiteY221" fmla="*/ 56334 h 415072"/>
              <a:gd name="connsiteX222" fmla="*/ 411618 w 468941"/>
              <a:gd name="connsiteY222" fmla="*/ 59200 h 415072"/>
              <a:gd name="connsiteX223" fmla="*/ 414484 w 468941"/>
              <a:gd name="connsiteY223" fmla="*/ 62205 h 415072"/>
              <a:gd name="connsiteX224" fmla="*/ 417351 w 468941"/>
              <a:gd name="connsiteY224" fmla="*/ 65209 h 415072"/>
              <a:gd name="connsiteX225" fmla="*/ 420197 w 468941"/>
              <a:gd name="connsiteY225" fmla="*/ 68372 h 415072"/>
              <a:gd name="connsiteX226" fmla="*/ 422925 w 468941"/>
              <a:gd name="connsiteY226" fmla="*/ 71514 h 415072"/>
              <a:gd name="connsiteX227" fmla="*/ 425653 w 468941"/>
              <a:gd name="connsiteY227" fmla="*/ 74815 h 415072"/>
              <a:gd name="connsiteX228" fmla="*/ 428242 w 468941"/>
              <a:gd name="connsiteY228" fmla="*/ 78116 h 415072"/>
              <a:gd name="connsiteX229" fmla="*/ 430812 w 468941"/>
              <a:gd name="connsiteY229" fmla="*/ 81417 h 415072"/>
              <a:gd name="connsiteX230" fmla="*/ 433243 w 468941"/>
              <a:gd name="connsiteY230" fmla="*/ 84857 h 415072"/>
              <a:gd name="connsiteX231" fmla="*/ 435694 w 468941"/>
              <a:gd name="connsiteY231" fmla="*/ 88296 h 415072"/>
              <a:gd name="connsiteX232" fmla="*/ 437967 w 468941"/>
              <a:gd name="connsiteY232" fmla="*/ 91874 h 415072"/>
              <a:gd name="connsiteX233" fmla="*/ 440141 w 468941"/>
              <a:gd name="connsiteY233" fmla="*/ 95471 h 415072"/>
              <a:gd name="connsiteX234" fmla="*/ 442276 w 468941"/>
              <a:gd name="connsiteY234" fmla="*/ 99029 h 415072"/>
              <a:gd name="connsiteX235" fmla="*/ 444431 w 468941"/>
              <a:gd name="connsiteY235" fmla="*/ 102765 h 415072"/>
              <a:gd name="connsiteX236" fmla="*/ 446447 w 468941"/>
              <a:gd name="connsiteY236" fmla="*/ 106501 h 415072"/>
              <a:gd name="connsiteX237" fmla="*/ 448305 w 468941"/>
              <a:gd name="connsiteY237" fmla="*/ 110237 h 415072"/>
              <a:gd name="connsiteX238" fmla="*/ 450163 w 468941"/>
              <a:gd name="connsiteY238" fmla="*/ 114091 h 415072"/>
              <a:gd name="connsiteX239" fmla="*/ 451883 w 468941"/>
              <a:gd name="connsiteY239" fmla="*/ 117827 h 415072"/>
              <a:gd name="connsiteX240" fmla="*/ 455026 w 468941"/>
              <a:gd name="connsiteY240" fmla="*/ 125694 h 415072"/>
              <a:gd name="connsiteX241" fmla="*/ 457912 w 468941"/>
              <a:gd name="connsiteY241" fmla="*/ 133600 h 415072"/>
              <a:gd name="connsiteX242" fmla="*/ 460481 w 468941"/>
              <a:gd name="connsiteY242" fmla="*/ 141467 h 415072"/>
              <a:gd name="connsiteX243" fmla="*/ 461628 w 468941"/>
              <a:gd name="connsiteY243" fmla="*/ 145638 h 415072"/>
              <a:gd name="connsiteX244" fmla="*/ 462794 w 468941"/>
              <a:gd name="connsiteY244" fmla="*/ 149651 h 415072"/>
              <a:gd name="connsiteX245" fmla="*/ 463782 w 468941"/>
              <a:gd name="connsiteY245" fmla="*/ 153801 h 415072"/>
              <a:gd name="connsiteX246" fmla="*/ 464632 w 468941"/>
              <a:gd name="connsiteY246" fmla="*/ 157814 h 415072"/>
              <a:gd name="connsiteX247" fmla="*/ 465502 w 468941"/>
              <a:gd name="connsiteY247" fmla="*/ 161965 h 415072"/>
              <a:gd name="connsiteX248" fmla="*/ 466213 w 468941"/>
              <a:gd name="connsiteY248" fmla="*/ 166116 h 415072"/>
              <a:gd name="connsiteX249" fmla="*/ 466925 w 468941"/>
              <a:gd name="connsiteY249" fmla="*/ 170287 h 415072"/>
              <a:gd name="connsiteX250" fmla="*/ 467518 w 468941"/>
              <a:gd name="connsiteY250" fmla="*/ 174437 h 415072"/>
              <a:gd name="connsiteX251" fmla="*/ 467933 w 468941"/>
              <a:gd name="connsiteY251" fmla="*/ 178588 h 415072"/>
              <a:gd name="connsiteX252" fmla="*/ 468368 w 468941"/>
              <a:gd name="connsiteY252" fmla="*/ 182759 h 415072"/>
              <a:gd name="connsiteX253" fmla="*/ 468645 w 468941"/>
              <a:gd name="connsiteY253" fmla="*/ 186910 h 415072"/>
              <a:gd name="connsiteX254" fmla="*/ 468803 w 468941"/>
              <a:gd name="connsiteY254" fmla="*/ 191061 h 415072"/>
              <a:gd name="connsiteX255" fmla="*/ 468941 w 468941"/>
              <a:gd name="connsiteY255" fmla="*/ 195370 h 415072"/>
              <a:gd name="connsiteX256" fmla="*/ 468941 w 468941"/>
              <a:gd name="connsiteY256" fmla="*/ 199521 h 415072"/>
              <a:gd name="connsiteX257" fmla="*/ 468803 w 468941"/>
              <a:gd name="connsiteY257" fmla="*/ 203672 h 415072"/>
              <a:gd name="connsiteX258" fmla="*/ 468645 w 468941"/>
              <a:gd name="connsiteY258" fmla="*/ 207823 h 415072"/>
              <a:gd name="connsiteX259" fmla="*/ 468368 w 468941"/>
              <a:gd name="connsiteY259" fmla="*/ 212112 h 415072"/>
              <a:gd name="connsiteX260" fmla="*/ 468072 w 468941"/>
              <a:gd name="connsiteY260" fmla="*/ 216263 h 415072"/>
              <a:gd name="connsiteX261" fmla="*/ 467518 w 468941"/>
              <a:gd name="connsiteY261" fmla="*/ 220434 h 415072"/>
              <a:gd name="connsiteX262" fmla="*/ 467063 w 468941"/>
              <a:gd name="connsiteY262" fmla="*/ 224585 h 415072"/>
              <a:gd name="connsiteX263" fmla="*/ 466352 w 468941"/>
              <a:gd name="connsiteY263" fmla="*/ 228735 h 415072"/>
              <a:gd name="connsiteX264" fmla="*/ 465640 w 468941"/>
              <a:gd name="connsiteY264" fmla="*/ 232906 h 415072"/>
              <a:gd name="connsiteX265" fmla="*/ 464790 w 468941"/>
              <a:gd name="connsiteY265" fmla="*/ 236919 h 415072"/>
              <a:gd name="connsiteX266" fmla="*/ 463782 w 468941"/>
              <a:gd name="connsiteY266" fmla="*/ 241050 h 415072"/>
              <a:gd name="connsiteX267" fmla="*/ 462794 w 468941"/>
              <a:gd name="connsiteY267" fmla="*/ 245062 h 415072"/>
              <a:gd name="connsiteX268" fmla="*/ 461628 w 468941"/>
              <a:gd name="connsiteY268" fmla="*/ 249233 h 415072"/>
              <a:gd name="connsiteX269" fmla="*/ 460343 w 468941"/>
              <a:gd name="connsiteY269" fmla="*/ 253246 h 415072"/>
              <a:gd name="connsiteX270" fmla="*/ 458900 w 468941"/>
              <a:gd name="connsiteY270" fmla="*/ 257258 h 415072"/>
              <a:gd name="connsiteX271" fmla="*/ 457477 w 468941"/>
              <a:gd name="connsiteY271" fmla="*/ 261271 h 415072"/>
              <a:gd name="connsiteX272" fmla="*/ 456034 w 468941"/>
              <a:gd name="connsiteY272" fmla="*/ 265283 h 415072"/>
              <a:gd name="connsiteX273" fmla="*/ 454314 w 468941"/>
              <a:gd name="connsiteY273" fmla="*/ 269158 h 415072"/>
              <a:gd name="connsiteX274" fmla="*/ 452594 w 468941"/>
              <a:gd name="connsiteY274" fmla="*/ 273032 h 415072"/>
              <a:gd name="connsiteX275" fmla="*/ 450875 w 468941"/>
              <a:gd name="connsiteY275" fmla="*/ 276906 h 415072"/>
              <a:gd name="connsiteX276" fmla="*/ 449017 w 468941"/>
              <a:gd name="connsiteY276" fmla="*/ 280622 h 415072"/>
              <a:gd name="connsiteX277" fmla="*/ 447000 w 468941"/>
              <a:gd name="connsiteY277" fmla="*/ 284358 h 415072"/>
              <a:gd name="connsiteX278" fmla="*/ 445004 w 468941"/>
              <a:gd name="connsiteY278" fmla="*/ 288074 h 415072"/>
              <a:gd name="connsiteX279" fmla="*/ 442849 w 468941"/>
              <a:gd name="connsiteY279" fmla="*/ 291671 h 415072"/>
              <a:gd name="connsiteX280" fmla="*/ 440715 w 468941"/>
              <a:gd name="connsiteY280" fmla="*/ 295249 h 415072"/>
              <a:gd name="connsiteX281" fmla="*/ 436129 w 468941"/>
              <a:gd name="connsiteY281" fmla="*/ 302266 h 415072"/>
              <a:gd name="connsiteX282" fmla="*/ 431108 w 468941"/>
              <a:gd name="connsiteY282" fmla="*/ 309145 h 415072"/>
              <a:gd name="connsiteX283" fmla="*/ 426087 w 468941"/>
              <a:gd name="connsiteY283" fmla="*/ 315885 h 415072"/>
              <a:gd name="connsiteX284" fmla="*/ 420652 w 468941"/>
              <a:gd name="connsiteY284" fmla="*/ 322329 h 415072"/>
              <a:gd name="connsiteX285" fmla="*/ 414900 w 468941"/>
              <a:gd name="connsiteY285" fmla="*/ 328634 h 415072"/>
              <a:gd name="connsiteX286" fmla="*/ 409029 w 468941"/>
              <a:gd name="connsiteY286" fmla="*/ 334663 h 415072"/>
              <a:gd name="connsiteX287" fmla="*/ 403020 w 468941"/>
              <a:gd name="connsiteY287" fmla="*/ 340534 h 415072"/>
              <a:gd name="connsiteX288" fmla="*/ 396714 w 468941"/>
              <a:gd name="connsiteY288" fmla="*/ 346266 h 415072"/>
              <a:gd name="connsiteX289" fmla="*/ 390270 w 468941"/>
              <a:gd name="connsiteY289" fmla="*/ 351721 h 415072"/>
              <a:gd name="connsiteX290" fmla="*/ 383668 w 468941"/>
              <a:gd name="connsiteY290" fmla="*/ 357019 h 415072"/>
              <a:gd name="connsiteX291" fmla="*/ 376355 w 468941"/>
              <a:gd name="connsiteY291" fmla="*/ 362474 h 415072"/>
              <a:gd name="connsiteX292" fmla="*/ 368745 w 468941"/>
              <a:gd name="connsiteY292" fmla="*/ 367633 h 415072"/>
              <a:gd name="connsiteX293" fmla="*/ 361174 w 468941"/>
              <a:gd name="connsiteY293" fmla="*/ 372515 h 415072"/>
              <a:gd name="connsiteX294" fmla="*/ 353267 w 468941"/>
              <a:gd name="connsiteY294" fmla="*/ 377081 h 415072"/>
              <a:gd name="connsiteX295" fmla="*/ 345242 w 468941"/>
              <a:gd name="connsiteY295" fmla="*/ 381549 h 415072"/>
              <a:gd name="connsiteX296" fmla="*/ 337098 w 468941"/>
              <a:gd name="connsiteY296" fmla="*/ 385680 h 415072"/>
              <a:gd name="connsiteX297" fmla="*/ 328777 w 468941"/>
              <a:gd name="connsiteY297" fmla="*/ 389574 h 415072"/>
              <a:gd name="connsiteX298" fmla="*/ 320317 w 468941"/>
              <a:gd name="connsiteY298" fmla="*/ 393132 h 415072"/>
              <a:gd name="connsiteX299" fmla="*/ 311857 w 468941"/>
              <a:gd name="connsiteY299" fmla="*/ 396591 h 415072"/>
              <a:gd name="connsiteX300" fmla="*/ 303258 w 468941"/>
              <a:gd name="connsiteY300" fmla="*/ 399595 h 415072"/>
              <a:gd name="connsiteX301" fmla="*/ 294502 w 468941"/>
              <a:gd name="connsiteY301" fmla="*/ 402461 h 415072"/>
              <a:gd name="connsiteX302" fmla="*/ 285626 w 468941"/>
              <a:gd name="connsiteY302" fmla="*/ 405031 h 415072"/>
              <a:gd name="connsiteX303" fmla="*/ 276890 w 468941"/>
              <a:gd name="connsiteY303" fmla="*/ 407186 h 415072"/>
              <a:gd name="connsiteX304" fmla="*/ 267856 w 468941"/>
              <a:gd name="connsiteY304" fmla="*/ 409182 h 415072"/>
              <a:gd name="connsiteX305" fmla="*/ 258981 w 468941"/>
              <a:gd name="connsiteY305" fmla="*/ 410921 h 415072"/>
              <a:gd name="connsiteX306" fmla="*/ 249948 w 468941"/>
              <a:gd name="connsiteY306" fmla="*/ 412345 h 415072"/>
              <a:gd name="connsiteX307" fmla="*/ 240341 w 468941"/>
              <a:gd name="connsiteY307" fmla="*/ 413491 h 415072"/>
              <a:gd name="connsiteX308" fmla="*/ 230755 w 468941"/>
              <a:gd name="connsiteY308" fmla="*/ 414361 h 415072"/>
              <a:gd name="connsiteX309" fmla="*/ 225892 w 468941"/>
              <a:gd name="connsiteY309" fmla="*/ 414657 h 415072"/>
              <a:gd name="connsiteX310" fmla="*/ 221010 w 468941"/>
              <a:gd name="connsiteY310" fmla="*/ 414934 h 415072"/>
              <a:gd name="connsiteX311" fmla="*/ 216266 w 468941"/>
              <a:gd name="connsiteY311" fmla="*/ 415072 h 415072"/>
              <a:gd name="connsiteX312" fmla="*/ 211423 w 468941"/>
              <a:gd name="connsiteY312" fmla="*/ 415072 h 415072"/>
              <a:gd name="connsiteX313" fmla="*/ 206540 w 468941"/>
              <a:gd name="connsiteY313" fmla="*/ 415072 h 415072"/>
              <a:gd name="connsiteX314" fmla="*/ 201797 w 468941"/>
              <a:gd name="connsiteY314" fmla="*/ 414934 h 415072"/>
              <a:gd name="connsiteX315" fmla="*/ 196914 w 468941"/>
              <a:gd name="connsiteY315" fmla="*/ 414657 h 415072"/>
              <a:gd name="connsiteX316" fmla="*/ 192190 w 468941"/>
              <a:gd name="connsiteY316" fmla="*/ 414361 h 415072"/>
              <a:gd name="connsiteX317" fmla="*/ 187327 w 468941"/>
              <a:gd name="connsiteY317" fmla="*/ 413926 h 415072"/>
              <a:gd name="connsiteX318" fmla="*/ 182603 w 468941"/>
              <a:gd name="connsiteY318" fmla="*/ 413491 h 415072"/>
              <a:gd name="connsiteX319" fmla="*/ 177859 w 468941"/>
              <a:gd name="connsiteY319" fmla="*/ 412779 h 415072"/>
              <a:gd name="connsiteX320" fmla="*/ 173135 w 468941"/>
              <a:gd name="connsiteY320" fmla="*/ 412206 h 415072"/>
              <a:gd name="connsiteX321" fmla="*/ 168411 w 468941"/>
              <a:gd name="connsiteY321" fmla="*/ 411356 h 415072"/>
              <a:gd name="connsiteX322" fmla="*/ 163687 w 468941"/>
              <a:gd name="connsiteY322" fmla="*/ 410487 h 415072"/>
              <a:gd name="connsiteX323" fmla="*/ 158962 w 468941"/>
              <a:gd name="connsiteY323" fmla="*/ 409478 h 415072"/>
              <a:gd name="connsiteX324" fmla="*/ 154218 w 468941"/>
              <a:gd name="connsiteY324" fmla="*/ 408470 h 415072"/>
              <a:gd name="connsiteX325" fmla="*/ 149633 w 468941"/>
              <a:gd name="connsiteY325" fmla="*/ 407186 h 415072"/>
              <a:gd name="connsiteX326" fmla="*/ 144908 w 468941"/>
              <a:gd name="connsiteY326" fmla="*/ 406039 h 415072"/>
              <a:gd name="connsiteX327" fmla="*/ 140323 w 468941"/>
              <a:gd name="connsiteY327" fmla="*/ 404616 h 415072"/>
              <a:gd name="connsiteX328" fmla="*/ 135717 w 468941"/>
              <a:gd name="connsiteY328" fmla="*/ 403173 h 415072"/>
              <a:gd name="connsiteX329" fmla="*/ 131151 w 468941"/>
              <a:gd name="connsiteY329" fmla="*/ 401611 h 415072"/>
              <a:gd name="connsiteX330" fmla="*/ 126703 w 468941"/>
              <a:gd name="connsiteY330" fmla="*/ 399892 h 415072"/>
              <a:gd name="connsiteX331" fmla="*/ 122256 w 468941"/>
              <a:gd name="connsiteY331" fmla="*/ 398152 h 415072"/>
              <a:gd name="connsiteX332" fmla="*/ 117828 w 468941"/>
              <a:gd name="connsiteY332" fmla="*/ 396294 h 415072"/>
              <a:gd name="connsiteX333" fmla="*/ 113381 w 468941"/>
              <a:gd name="connsiteY333" fmla="*/ 394298 h 415072"/>
              <a:gd name="connsiteX334" fmla="*/ 108933 w 468941"/>
              <a:gd name="connsiteY334" fmla="*/ 392124 h 415072"/>
              <a:gd name="connsiteX335" fmla="*/ 104624 w 468941"/>
              <a:gd name="connsiteY335" fmla="*/ 389989 h 415072"/>
              <a:gd name="connsiteX336" fmla="*/ 100335 w 468941"/>
              <a:gd name="connsiteY336" fmla="*/ 387696 h 415072"/>
              <a:gd name="connsiteX337" fmla="*/ 96461 w 468941"/>
              <a:gd name="connsiteY337" fmla="*/ 385561 h 415072"/>
              <a:gd name="connsiteX338" fmla="*/ 92586 w 468941"/>
              <a:gd name="connsiteY338" fmla="*/ 383249 h 415072"/>
              <a:gd name="connsiteX339" fmla="*/ 88732 w 468941"/>
              <a:gd name="connsiteY339" fmla="*/ 380817 h 415072"/>
              <a:gd name="connsiteX340" fmla="*/ 84996 w 468941"/>
              <a:gd name="connsiteY340" fmla="*/ 378366 h 415072"/>
              <a:gd name="connsiteX341" fmla="*/ 81260 w 468941"/>
              <a:gd name="connsiteY341" fmla="*/ 375935 h 415072"/>
              <a:gd name="connsiteX342" fmla="*/ 77682 w 468941"/>
              <a:gd name="connsiteY342" fmla="*/ 373365 h 415072"/>
              <a:gd name="connsiteX343" fmla="*/ 74105 w 468941"/>
              <a:gd name="connsiteY343" fmla="*/ 370638 h 415072"/>
              <a:gd name="connsiteX344" fmla="*/ 70665 w 468941"/>
              <a:gd name="connsiteY344" fmla="*/ 367910 h 415072"/>
              <a:gd name="connsiteX345" fmla="*/ 67226 w 468941"/>
              <a:gd name="connsiteY345" fmla="*/ 365044 h 415072"/>
              <a:gd name="connsiteX346" fmla="*/ 63787 w 468941"/>
              <a:gd name="connsiteY346" fmla="*/ 362178 h 415072"/>
              <a:gd name="connsiteX347" fmla="*/ 60486 w 468941"/>
              <a:gd name="connsiteY347" fmla="*/ 359173 h 415072"/>
              <a:gd name="connsiteX348" fmla="*/ 57185 w 468941"/>
              <a:gd name="connsiteY348" fmla="*/ 356169 h 415072"/>
              <a:gd name="connsiteX349" fmla="*/ 54042 w 468941"/>
              <a:gd name="connsiteY349" fmla="*/ 353006 h 415072"/>
              <a:gd name="connsiteX350" fmla="*/ 51037 w 468941"/>
              <a:gd name="connsiteY350" fmla="*/ 349863 h 415072"/>
              <a:gd name="connsiteX351" fmla="*/ 48013 w 468941"/>
              <a:gd name="connsiteY351" fmla="*/ 346562 h 415072"/>
              <a:gd name="connsiteX352" fmla="*/ 45008 w 468941"/>
              <a:gd name="connsiteY352" fmla="*/ 343261 h 415072"/>
              <a:gd name="connsiteX353" fmla="*/ 42142 w 468941"/>
              <a:gd name="connsiteY353" fmla="*/ 339822 h 415072"/>
              <a:gd name="connsiteX354" fmla="*/ 39414 w 468941"/>
              <a:gd name="connsiteY354" fmla="*/ 336383 h 415072"/>
              <a:gd name="connsiteX355" fmla="*/ 36687 w 468941"/>
              <a:gd name="connsiteY355" fmla="*/ 332805 h 415072"/>
              <a:gd name="connsiteX356" fmla="*/ 34117 w 468941"/>
              <a:gd name="connsiteY356" fmla="*/ 329208 h 415072"/>
              <a:gd name="connsiteX357" fmla="*/ 31547 w 468941"/>
              <a:gd name="connsiteY357" fmla="*/ 325630 h 415072"/>
              <a:gd name="connsiteX358" fmla="*/ 29096 w 468941"/>
              <a:gd name="connsiteY358" fmla="*/ 321894 h 415072"/>
              <a:gd name="connsiteX359" fmla="*/ 26823 w 468941"/>
              <a:gd name="connsiteY359" fmla="*/ 318178 h 415072"/>
              <a:gd name="connsiteX360" fmla="*/ 24511 w 468941"/>
              <a:gd name="connsiteY360" fmla="*/ 314304 h 415072"/>
              <a:gd name="connsiteX361" fmla="*/ 22356 w 468941"/>
              <a:gd name="connsiteY361" fmla="*/ 310449 h 415072"/>
              <a:gd name="connsiteX362" fmla="*/ 20221 w 468941"/>
              <a:gd name="connsiteY362" fmla="*/ 306555 h 415072"/>
              <a:gd name="connsiteX363" fmla="*/ 18205 w 468941"/>
              <a:gd name="connsiteY363" fmla="*/ 302543 h 415072"/>
              <a:gd name="connsiteX364" fmla="*/ 16347 w 468941"/>
              <a:gd name="connsiteY364" fmla="*/ 298530 h 415072"/>
              <a:gd name="connsiteX365" fmla="*/ 14627 w 468941"/>
              <a:gd name="connsiteY365" fmla="*/ 294379 h 415072"/>
              <a:gd name="connsiteX366" fmla="*/ 12908 w 468941"/>
              <a:gd name="connsiteY366" fmla="*/ 290228 h 415072"/>
              <a:gd name="connsiteX367" fmla="*/ 11326 w 468941"/>
              <a:gd name="connsiteY367" fmla="*/ 286078 h 415072"/>
              <a:gd name="connsiteX368" fmla="*/ 9765 w 468941"/>
              <a:gd name="connsiteY368" fmla="*/ 281768 h 415072"/>
              <a:gd name="connsiteX369" fmla="*/ 8322 w 468941"/>
              <a:gd name="connsiteY369" fmla="*/ 277341 h 415072"/>
              <a:gd name="connsiteX370" fmla="*/ 7017 w 468941"/>
              <a:gd name="connsiteY370" fmla="*/ 272893 h 415072"/>
              <a:gd name="connsiteX371" fmla="*/ 5890 w 468941"/>
              <a:gd name="connsiteY371" fmla="*/ 268308 h 415072"/>
              <a:gd name="connsiteX372" fmla="*/ 4744 w 468941"/>
              <a:gd name="connsiteY372" fmla="*/ 263860 h 415072"/>
              <a:gd name="connsiteX373" fmla="*/ 3736 w 468941"/>
              <a:gd name="connsiteY373" fmla="*/ 259274 h 415072"/>
              <a:gd name="connsiteX374" fmla="*/ 2866 w 468941"/>
              <a:gd name="connsiteY374" fmla="*/ 254689 h 415072"/>
              <a:gd name="connsiteX375" fmla="*/ 2155 w 468941"/>
              <a:gd name="connsiteY375" fmla="*/ 250083 h 415072"/>
              <a:gd name="connsiteX376" fmla="*/ 1581 w 468941"/>
              <a:gd name="connsiteY376" fmla="*/ 245517 h 415072"/>
              <a:gd name="connsiteX377" fmla="*/ 1008 w 468941"/>
              <a:gd name="connsiteY377" fmla="*/ 240931 h 415072"/>
              <a:gd name="connsiteX378" fmla="*/ 573 w 468941"/>
              <a:gd name="connsiteY378" fmla="*/ 236326 h 415072"/>
              <a:gd name="connsiteX379" fmla="*/ 277 w 468941"/>
              <a:gd name="connsiteY379" fmla="*/ 231602 h 415072"/>
              <a:gd name="connsiteX380" fmla="*/ 0 w 468941"/>
              <a:gd name="connsiteY380" fmla="*/ 227016 h 415072"/>
              <a:gd name="connsiteX381" fmla="*/ 0 w 468941"/>
              <a:gd name="connsiteY381" fmla="*/ 222450 h 415072"/>
              <a:gd name="connsiteX382" fmla="*/ 0 w 468941"/>
              <a:gd name="connsiteY382" fmla="*/ 217706 h 415072"/>
              <a:gd name="connsiteX383" fmla="*/ 0 w 468941"/>
              <a:gd name="connsiteY383" fmla="*/ 213120 h 415072"/>
              <a:gd name="connsiteX384" fmla="*/ 277 w 468941"/>
              <a:gd name="connsiteY384" fmla="*/ 208534 h 415072"/>
              <a:gd name="connsiteX385" fmla="*/ 573 w 468941"/>
              <a:gd name="connsiteY385" fmla="*/ 203830 h 415072"/>
              <a:gd name="connsiteX386" fmla="*/ 1008 w 468941"/>
              <a:gd name="connsiteY386" fmla="*/ 199224 h 415072"/>
              <a:gd name="connsiteX387" fmla="*/ 1581 w 468941"/>
              <a:gd name="connsiteY387" fmla="*/ 194639 h 415072"/>
              <a:gd name="connsiteX388" fmla="*/ 2155 w 468941"/>
              <a:gd name="connsiteY388" fmla="*/ 190073 h 415072"/>
              <a:gd name="connsiteX389" fmla="*/ 2866 w 468941"/>
              <a:gd name="connsiteY389" fmla="*/ 185467 h 415072"/>
              <a:gd name="connsiteX390" fmla="*/ 3736 w 468941"/>
              <a:gd name="connsiteY390" fmla="*/ 180881 h 415072"/>
              <a:gd name="connsiteX391" fmla="*/ 4744 w 468941"/>
              <a:gd name="connsiteY391" fmla="*/ 176296 h 415072"/>
              <a:gd name="connsiteX392" fmla="*/ 5752 w 468941"/>
              <a:gd name="connsiteY392" fmla="*/ 171710 h 415072"/>
              <a:gd name="connsiteX393" fmla="*/ 6879 w 468941"/>
              <a:gd name="connsiteY393" fmla="*/ 167262 h 415072"/>
              <a:gd name="connsiteX394" fmla="*/ 8025 w 468941"/>
              <a:gd name="connsiteY394" fmla="*/ 162815 h 415072"/>
              <a:gd name="connsiteX395" fmla="*/ 9468 w 468941"/>
              <a:gd name="connsiteY395" fmla="*/ 158229 h 415072"/>
              <a:gd name="connsiteX396" fmla="*/ 10891 w 468941"/>
              <a:gd name="connsiteY396" fmla="*/ 153940 h 415072"/>
              <a:gd name="connsiteX397" fmla="*/ 12334 w 468941"/>
              <a:gd name="connsiteY397" fmla="*/ 149492 h 415072"/>
              <a:gd name="connsiteX398" fmla="*/ 14054 w 468941"/>
              <a:gd name="connsiteY398" fmla="*/ 145183 h 415072"/>
              <a:gd name="connsiteX399" fmla="*/ 15774 w 468941"/>
              <a:gd name="connsiteY399" fmla="*/ 140756 h 415072"/>
              <a:gd name="connsiteX400" fmla="*/ 17493 w 468941"/>
              <a:gd name="connsiteY400" fmla="*/ 136605 h 415072"/>
              <a:gd name="connsiteX401" fmla="*/ 19351 w 468941"/>
              <a:gd name="connsiteY401" fmla="*/ 132592 h 415072"/>
              <a:gd name="connsiteX402" fmla="*/ 21229 w 468941"/>
              <a:gd name="connsiteY402" fmla="*/ 128580 h 415072"/>
              <a:gd name="connsiteX403" fmla="*/ 23068 w 468941"/>
              <a:gd name="connsiteY403" fmla="*/ 124706 h 415072"/>
              <a:gd name="connsiteX404" fmla="*/ 25242 w 468941"/>
              <a:gd name="connsiteY404" fmla="*/ 120831 h 415072"/>
              <a:gd name="connsiteX405" fmla="*/ 27238 w 468941"/>
              <a:gd name="connsiteY405" fmla="*/ 116957 h 415072"/>
              <a:gd name="connsiteX406" fmla="*/ 29373 w 468941"/>
              <a:gd name="connsiteY406" fmla="*/ 113241 h 415072"/>
              <a:gd name="connsiteX407" fmla="*/ 33979 w 468941"/>
              <a:gd name="connsiteY407" fmla="*/ 105789 h 415072"/>
              <a:gd name="connsiteX408" fmla="*/ 38861 w 468941"/>
              <a:gd name="connsiteY408" fmla="*/ 98614 h 415072"/>
              <a:gd name="connsiteX409" fmla="*/ 44000 w 468941"/>
              <a:gd name="connsiteY409" fmla="*/ 91459 h 415072"/>
              <a:gd name="connsiteX410" fmla="*/ 49436 w 468941"/>
              <a:gd name="connsiteY410" fmla="*/ 84699 h 415072"/>
              <a:gd name="connsiteX411" fmla="*/ 55050 w 468941"/>
              <a:gd name="connsiteY411" fmla="*/ 77958 h 415072"/>
              <a:gd name="connsiteX412" fmla="*/ 60920 w 468941"/>
              <a:gd name="connsiteY412" fmla="*/ 71514 h 415072"/>
              <a:gd name="connsiteX413" fmla="*/ 67088 w 468941"/>
              <a:gd name="connsiteY413" fmla="*/ 65209 h 415072"/>
              <a:gd name="connsiteX414" fmla="*/ 73393 w 468941"/>
              <a:gd name="connsiteY414" fmla="*/ 59200 h 415072"/>
              <a:gd name="connsiteX415" fmla="*/ 79995 w 468941"/>
              <a:gd name="connsiteY415" fmla="*/ 53468 h 415072"/>
              <a:gd name="connsiteX416" fmla="*/ 86716 w 468941"/>
              <a:gd name="connsiteY416" fmla="*/ 47874 h 415072"/>
              <a:gd name="connsiteX417" fmla="*/ 93595 w 468941"/>
              <a:gd name="connsiteY417" fmla="*/ 42557 h 415072"/>
              <a:gd name="connsiteX418" fmla="*/ 100612 w 468941"/>
              <a:gd name="connsiteY418" fmla="*/ 37536 h 415072"/>
              <a:gd name="connsiteX419" fmla="*/ 107925 w 468941"/>
              <a:gd name="connsiteY419" fmla="*/ 32693 h 415072"/>
              <a:gd name="connsiteX420" fmla="*/ 111365 w 468941"/>
              <a:gd name="connsiteY420" fmla="*/ 30519 h 415072"/>
              <a:gd name="connsiteX421" fmla="*/ 114804 w 468941"/>
              <a:gd name="connsiteY421" fmla="*/ 28523 h 415072"/>
              <a:gd name="connsiteX422" fmla="*/ 118382 w 468941"/>
              <a:gd name="connsiteY422" fmla="*/ 26507 h 415072"/>
              <a:gd name="connsiteX423" fmla="*/ 121960 w 468941"/>
              <a:gd name="connsiteY423" fmla="*/ 24649 h 415072"/>
              <a:gd name="connsiteX424" fmla="*/ 125695 w 468941"/>
              <a:gd name="connsiteY424" fmla="*/ 22791 h 415072"/>
              <a:gd name="connsiteX425" fmla="*/ 129431 w 468941"/>
              <a:gd name="connsiteY425" fmla="*/ 21071 h 415072"/>
              <a:gd name="connsiteX426" fmla="*/ 133167 w 468941"/>
              <a:gd name="connsiteY426" fmla="*/ 19351 h 415072"/>
              <a:gd name="connsiteX427" fmla="*/ 137022 w 468941"/>
              <a:gd name="connsiteY427" fmla="*/ 17770 h 415072"/>
              <a:gd name="connsiteX428" fmla="*/ 144750 w 468941"/>
              <a:gd name="connsiteY428" fmla="*/ 14765 h 415072"/>
              <a:gd name="connsiteX429" fmla="*/ 152637 w 468941"/>
              <a:gd name="connsiteY429" fmla="*/ 12176 h 415072"/>
              <a:gd name="connsiteX430" fmla="*/ 160801 w 468941"/>
              <a:gd name="connsiteY430" fmla="*/ 9745 h 415072"/>
              <a:gd name="connsiteX431" fmla="*/ 169122 w 468941"/>
              <a:gd name="connsiteY431" fmla="*/ 7610 h 415072"/>
              <a:gd name="connsiteX432" fmla="*/ 177444 w 468941"/>
              <a:gd name="connsiteY432" fmla="*/ 5890 h 415072"/>
              <a:gd name="connsiteX433" fmla="*/ 185884 w 468941"/>
              <a:gd name="connsiteY433" fmla="*/ 4309 h 415072"/>
              <a:gd name="connsiteX434" fmla="*/ 194364 w 468941"/>
              <a:gd name="connsiteY434" fmla="*/ 2866 h 415072"/>
              <a:gd name="connsiteX435" fmla="*/ 202943 w 468941"/>
              <a:gd name="connsiteY435" fmla="*/ 1878 h 415072"/>
              <a:gd name="connsiteX436" fmla="*/ 211700 w 468941"/>
              <a:gd name="connsiteY436" fmla="*/ 1008 h 415072"/>
              <a:gd name="connsiteX437" fmla="*/ 220298 w 468941"/>
              <a:gd name="connsiteY437" fmla="*/ 415 h 415072"/>
              <a:gd name="connsiteX438" fmla="*/ 229035 w 468941"/>
              <a:gd name="connsiteY438" fmla="*/ 138 h 415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Lst>
            <a:rect l="l" t="t" r="r" b="b"/>
            <a:pathLst>
              <a:path w="468941" h="415072">
                <a:moveTo>
                  <a:pt x="226011" y="36825"/>
                </a:moveTo>
                <a:lnTo>
                  <a:pt x="219152" y="36983"/>
                </a:lnTo>
                <a:lnTo>
                  <a:pt x="212411" y="37259"/>
                </a:lnTo>
                <a:lnTo>
                  <a:pt x="205671" y="37536"/>
                </a:lnTo>
                <a:lnTo>
                  <a:pt x="199227" y="38129"/>
                </a:lnTo>
                <a:lnTo>
                  <a:pt x="192783" y="38702"/>
                </a:lnTo>
                <a:lnTo>
                  <a:pt x="186616" y="39552"/>
                </a:lnTo>
                <a:lnTo>
                  <a:pt x="180587" y="40719"/>
                </a:lnTo>
                <a:lnTo>
                  <a:pt x="174578" y="42142"/>
                </a:lnTo>
                <a:lnTo>
                  <a:pt x="168549" y="43861"/>
                </a:lnTo>
                <a:lnTo>
                  <a:pt x="162679" y="45858"/>
                </a:lnTo>
                <a:lnTo>
                  <a:pt x="156946" y="48151"/>
                </a:lnTo>
                <a:lnTo>
                  <a:pt x="151214" y="50582"/>
                </a:lnTo>
                <a:lnTo>
                  <a:pt x="145482" y="53468"/>
                </a:lnTo>
                <a:lnTo>
                  <a:pt x="140026" y="56334"/>
                </a:lnTo>
                <a:lnTo>
                  <a:pt x="134590" y="59477"/>
                </a:lnTo>
                <a:lnTo>
                  <a:pt x="129273" y="62778"/>
                </a:lnTo>
                <a:lnTo>
                  <a:pt x="123976" y="66375"/>
                </a:lnTo>
                <a:lnTo>
                  <a:pt x="118955" y="69933"/>
                </a:lnTo>
                <a:lnTo>
                  <a:pt x="114092" y="73669"/>
                </a:lnTo>
                <a:lnTo>
                  <a:pt x="109368" y="77543"/>
                </a:lnTo>
                <a:lnTo>
                  <a:pt x="104782" y="81417"/>
                </a:lnTo>
                <a:lnTo>
                  <a:pt x="99327" y="86438"/>
                </a:lnTo>
                <a:lnTo>
                  <a:pt x="94168" y="91459"/>
                </a:lnTo>
                <a:lnTo>
                  <a:pt x="89147" y="96756"/>
                </a:lnTo>
                <a:lnTo>
                  <a:pt x="84284" y="102192"/>
                </a:lnTo>
                <a:lnTo>
                  <a:pt x="79699" y="107786"/>
                </a:lnTo>
                <a:lnTo>
                  <a:pt x="75251" y="113656"/>
                </a:lnTo>
                <a:lnTo>
                  <a:pt x="71100" y="119547"/>
                </a:lnTo>
                <a:lnTo>
                  <a:pt x="67088" y="125694"/>
                </a:lnTo>
                <a:lnTo>
                  <a:pt x="63490" y="131881"/>
                </a:lnTo>
                <a:lnTo>
                  <a:pt x="59912" y="138324"/>
                </a:lnTo>
                <a:lnTo>
                  <a:pt x="56750" y="144768"/>
                </a:lnTo>
                <a:lnTo>
                  <a:pt x="53903" y="151370"/>
                </a:lnTo>
                <a:lnTo>
                  <a:pt x="51176" y="158229"/>
                </a:lnTo>
                <a:lnTo>
                  <a:pt x="48883" y="165128"/>
                </a:lnTo>
                <a:lnTo>
                  <a:pt x="46728" y="172006"/>
                </a:lnTo>
                <a:lnTo>
                  <a:pt x="45008" y="179162"/>
                </a:lnTo>
                <a:lnTo>
                  <a:pt x="44139" y="182897"/>
                </a:lnTo>
                <a:lnTo>
                  <a:pt x="43427" y="186614"/>
                </a:lnTo>
                <a:lnTo>
                  <a:pt x="42874" y="190349"/>
                </a:lnTo>
                <a:lnTo>
                  <a:pt x="42281" y="194224"/>
                </a:lnTo>
                <a:lnTo>
                  <a:pt x="41866" y="197940"/>
                </a:lnTo>
                <a:lnTo>
                  <a:pt x="41411" y="201814"/>
                </a:lnTo>
                <a:lnTo>
                  <a:pt x="41134" y="205530"/>
                </a:lnTo>
                <a:lnTo>
                  <a:pt x="40996" y="209404"/>
                </a:lnTo>
                <a:lnTo>
                  <a:pt x="40857" y="213120"/>
                </a:lnTo>
                <a:lnTo>
                  <a:pt x="40857" y="216975"/>
                </a:lnTo>
                <a:lnTo>
                  <a:pt x="40857" y="220849"/>
                </a:lnTo>
                <a:lnTo>
                  <a:pt x="40996" y="224585"/>
                </a:lnTo>
                <a:lnTo>
                  <a:pt x="41292" y="228459"/>
                </a:lnTo>
                <a:lnTo>
                  <a:pt x="41569" y="232313"/>
                </a:lnTo>
                <a:lnTo>
                  <a:pt x="42004" y="236049"/>
                </a:lnTo>
                <a:lnTo>
                  <a:pt x="42577" y="239923"/>
                </a:lnTo>
                <a:lnTo>
                  <a:pt x="43150" y="243639"/>
                </a:lnTo>
                <a:lnTo>
                  <a:pt x="43724" y="247375"/>
                </a:lnTo>
                <a:lnTo>
                  <a:pt x="44593" y="251091"/>
                </a:lnTo>
                <a:lnTo>
                  <a:pt x="45423" y="254827"/>
                </a:lnTo>
                <a:lnTo>
                  <a:pt x="46293" y="258563"/>
                </a:lnTo>
                <a:lnTo>
                  <a:pt x="47301" y="262279"/>
                </a:lnTo>
                <a:lnTo>
                  <a:pt x="48448" y="265876"/>
                </a:lnTo>
                <a:lnTo>
                  <a:pt x="49733" y="269434"/>
                </a:lnTo>
                <a:lnTo>
                  <a:pt x="51037" y="273032"/>
                </a:lnTo>
                <a:lnTo>
                  <a:pt x="52322" y="276609"/>
                </a:lnTo>
                <a:lnTo>
                  <a:pt x="53903" y="280187"/>
                </a:lnTo>
                <a:lnTo>
                  <a:pt x="55465" y="283646"/>
                </a:lnTo>
                <a:lnTo>
                  <a:pt x="57046" y="287066"/>
                </a:lnTo>
                <a:lnTo>
                  <a:pt x="58766" y="290505"/>
                </a:lnTo>
                <a:lnTo>
                  <a:pt x="60644" y="293806"/>
                </a:lnTo>
                <a:lnTo>
                  <a:pt x="62640" y="297107"/>
                </a:lnTo>
                <a:lnTo>
                  <a:pt x="64498" y="300112"/>
                </a:lnTo>
                <a:lnTo>
                  <a:pt x="66356" y="303136"/>
                </a:lnTo>
                <a:lnTo>
                  <a:pt x="68511" y="306002"/>
                </a:lnTo>
                <a:lnTo>
                  <a:pt x="70507" y="308868"/>
                </a:lnTo>
                <a:lnTo>
                  <a:pt x="74974" y="314462"/>
                </a:lnTo>
                <a:lnTo>
                  <a:pt x="79541" y="319898"/>
                </a:lnTo>
                <a:lnTo>
                  <a:pt x="84423" y="325057"/>
                </a:lnTo>
                <a:lnTo>
                  <a:pt x="89582" y="329919"/>
                </a:lnTo>
                <a:lnTo>
                  <a:pt x="94879" y="334663"/>
                </a:lnTo>
                <a:lnTo>
                  <a:pt x="100473" y="339110"/>
                </a:lnTo>
                <a:lnTo>
                  <a:pt x="106206" y="343419"/>
                </a:lnTo>
                <a:lnTo>
                  <a:pt x="112096" y="347432"/>
                </a:lnTo>
                <a:lnTo>
                  <a:pt x="118243" y="351148"/>
                </a:lnTo>
                <a:lnTo>
                  <a:pt x="124411" y="354587"/>
                </a:lnTo>
                <a:lnTo>
                  <a:pt x="130716" y="357888"/>
                </a:lnTo>
                <a:lnTo>
                  <a:pt x="137180" y="360755"/>
                </a:lnTo>
                <a:lnTo>
                  <a:pt x="143742" y="363482"/>
                </a:lnTo>
                <a:lnTo>
                  <a:pt x="150502" y="365914"/>
                </a:lnTo>
                <a:lnTo>
                  <a:pt x="154357" y="367198"/>
                </a:lnTo>
                <a:lnTo>
                  <a:pt x="158369" y="368503"/>
                </a:lnTo>
                <a:lnTo>
                  <a:pt x="162263" y="369630"/>
                </a:lnTo>
                <a:lnTo>
                  <a:pt x="166276" y="370638"/>
                </a:lnTo>
                <a:lnTo>
                  <a:pt x="170289" y="371507"/>
                </a:lnTo>
                <a:lnTo>
                  <a:pt x="174301" y="372357"/>
                </a:lnTo>
                <a:lnTo>
                  <a:pt x="178314" y="373069"/>
                </a:lnTo>
                <a:lnTo>
                  <a:pt x="182326" y="373800"/>
                </a:lnTo>
                <a:lnTo>
                  <a:pt x="190352" y="374947"/>
                </a:lnTo>
                <a:lnTo>
                  <a:pt x="198515" y="375658"/>
                </a:lnTo>
                <a:lnTo>
                  <a:pt x="206679" y="376073"/>
                </a:lnTo>
                <a:lnTo>
                  <a:pt x="214842" y="376232"/>
                </a:lnTo>
                <a:lnTo>
                  <a:pt x="223006" y="376073"/>
                </a:lnTo>
                <a:lnTo>
                  <a:pt x="231189" y="375520"/>
                </a:lnTo>
                <a:lnTo>
                  <a:pt x="239333" y="374789"/>
                </a:lnTo>
                <a:lnTo>
                  <a:pt x="247517" y="373642"/>
                </a:lnTo>
                <a:lnTo>
                  <a:pt x="255542" y="372357"/>
                </a:lnTo>
                <a:lnTo>
                  <a:pt x="263567" y="370638"/>
                </a:lnTo>
                <a:lnTo>
                  <a:pt x="271592" y="368780"/>
                </a:lnTo>
                <a:lnTo>
                  <a:pt x="279459" y="366625"/>
                </a:lnTo>
                <a:lnTo>
                  <a:pt x="286358" y="364490"/>
                </a:lnTo>
                <a:lnTo>
                  <a:pt x="293078" y="362178"/>
                </a:lnTo>
                <a:lnTo>
                  <a:pt x="299819" y="359746"/>
                </a:lnTo>
                <a:lnTo>
                  <a:pt x="306421" y="357019"/>
                </a:lnTo>
                <a:lnTo>
                  <a:pt x="313003" y="354153"/>
                </a:lnTo>
                <a:lnTo>
                  <a:pt x="319585" y="350990"/>
                </a:lnTo>
                <a:lnTo>
                  <a:pt x="325891" y="347709"/>
                </a:lnTo>
                <a:lnTo>
                  <a:pt x="332216" y="344269"/>
                </a:lnTo>
                <a:lnTo>
                  <a:pt x="338364" y="340672"/>
                </a:lnTo>
                <a:lnTo>
                  <a:pt x="344531" y="336818"/>
                </a:lnTo>
                <a:lnTo>
                  <a:pt x="350421" y="332805"/>
                </a:lnTo>
                <a:lnTo>
                  <a:pt x="356292" y="328496"/>
                </a:lnTo>
                <a:lnTo>
                  <a:pt x="361886" y="324068"/>
                </a:lnTo>
                <a:lnTo>
                  <a:pt x="367460" y="319463"/>
                </a:lnTo>
                <a:lnTo>
                  <a:pt x="372757" y="314739"/>
                </a:lnTo>
                <a:lnTo>
                  <a:pt x="377936" y="309718"/>
                </a:lnTo>
                <a:lnTo>
                  <a:pt x="382660" y="304836"/>
                </a:lnTo>
                <a:lnTo>
                  <a:pt x="387108" y="299835"/>
                </a:lnTo>
                <a:lnTo>
                  <a:pt x="391397" y="294676"/>
                </a:lnTo>
                <a:lnTo>
                  <a:pt x="395568" y="289220"/>
                </a:lnTo>
                <a:lnTo>
                  <a:pt x="399580" y="283785"/>
                </a:lnTo>
                <a:lnTo>
                  <a:pt x="403158" y="278052"/>
                </a:lnTo>
                <a:lnTo>
                  <a:pt x="406736" y="272320"/>
                </a:lnTo>
                <a:lnTo>
                  <a:pt x="409879" y="266430"/>
                </a:lnTo>
                <a:lnTo>
                  <a:pt x="412903" y="260421"/>
                </a:lnTo>
                <a:lnTo>
                  <a:pt x="415631" y="254254"/>
                </a:lnTo>
                <a:lnTo>
                  <a:pt x="418062" y="247948"/>
                </a:lnTo>
                <a:lnTo>
                  <a:pt x="420197" y="241643"/>
                </a:lnTo>
                <a:lnTo>
                  <a:pt x="421917" y="235199"/>
                </a:lnTo>
                <a:lnTo>
                  <a:pt x="423498" y="228735"/>
                </a:lnTo>
                <a:lnTo>
                  <a:pt x="424803" y="222153"/>
                </a:lnTo>
                <a:lnTo>
                  <a:pt x="425218" y="218852"/>
                </a:lnTo>
                <a:lnTo>
                  <a:pt x="425653" y="215413"/>
                </a:lnTo>
                <a:lnTo>
                  <a:pt x="426226" y="208673"/>
                </a:lnTo>
                <a:lnTo>
                  <a:pt x="426522" y="201814"/>
                </a:lnTo>
                <a:lnTo>
                  <a:pt x="426384" y="195074"/>
                </a:lnTo>
                <a:lnTo>
                  <a:pt x="426087" y="188195"/>
                </a:lnTo>
                <a:lnTo>
                  <a:pt x="425514" y="181455"/>
                </a:lnTo>
                <a:lnTo>
                  <a:pt x="424506" y="174734"/>
                </a:lnTo>
                <a:lnTo>
                  <a:pt x="423379" y="168132"/>
                </a:lnTo>
                <a:lnTo>
                  <a:pt x="421917" y="161392"/>
                </a:lnTo>
                <a:lnTo>
                  <a:pt x="420078" y="154948"/>
                </a:lnTo>
                <a:lnTo>
                  <a:pt x="418062" y="148346"/>
                </a:lnTo>
                <a:lnTo>
                  <a:pt x="415769" y="142041"/>
                </a:lnTo>
                <a:lnTo>
                  <a:pt x="413180" y="135735"/>
                </a:lnTo>
                <a:lnTo>
                  <a:pt x="410333" y="129588"/>
                </a:lnTo>
                <a:lnTo>
                  <a:pt x="407171" y="123559"/>
                </a:lnTo>
                <a:lnTo>
                  <a:pt x="403870" y="117530"/>
                </a:lnTo>
                <a:lnTo>
                  <a:pt x="400134" y="111798"/>
                </a:lnTo>
                <a:lnTo>
                  <a:pt x="397999" y="108517"/>
                </a:lnTo>
                <a:lnTo>
                  <a:pt x="395706" y="105216"/>
                </a:lnTo>
                <a:lnTo>
                  <a:pt x="393413" y="102192"/>
                </a:lnTo>
                <a:lnTo>
                  <a:pt x="390982" y="99187"/>
                </a:lnTo>
                <a:lnTo>
                  <a:pt x="388531" y="96183"/>
                </a:lnTo>
                <a:lnTo>
                  <a:pt x="385961" y="93455"/>
                </a:lnTo>
                <a:lnTo>
                  <a:pt x="383372" y="90589"/>
                </a:lnTo>
                <a:lnTo>
                  <a:pt x="380664" y="88000"/>
                </a:lnTo>
                <a:lnTo>
                  <a:pt x="378074" y="85430"/>
                </a:lnTo>
                <a:lnTo>
                  <a:pt x="375208" y="82841"/>
                </a:lnTo>
                <a:lnTo>
                  <a:pt x="372481" y="80409"/>
                </a:lnTo>
                <a:lnTo>
                  <a:pt x="369614" y="78116"/>
                </a:lnTo>
                <a:lnTo>
                  <a:pt x="366610" y="75823"/>
                </a:lnTo>
                <a:lnTo>
                  <a:pt x="363744" y="73531"/>
                </a:lnTo>
                <a:lnTo>
                  <a:pt x="360719" y="71514"/>
                </a:lnTo>
                <a:lnTo>
                  <a:pt x="357715" y="69380"/>
                </a:lnTo>
                <a:lnTo>
                  <a:pt x="351409" y="65505"/>
                </a:lnTo>
                <a:lnTo>
                  <a:pt x="345124" y="61908"/>
                </a:lnTo>
                <a:lnTo>
                  <a:pt x="338522" y="58607"/>
                </a:lnTo>
                <a:lnTo>
                  <a:pt x="331920" y="55603"/>
                </a:lnTo>
                <a:lnTo>
                  <a:pt x="325179" y="52895"/>
                </a:lnTo>
                <a:lnTo>
                  <a:pt x="318300" y="50305"/>
                </a:lnTo>
                <a:lnTo>
                  <a:pt x="311422" y="48032"/>
                </a:lnTo>
                <a:lnTo>
                  <a:pt x="304405" y="46016"/>
                </a:lnTo>
                <a:lnTo>
                  <a:pt x="297229" y="44138"/>
                </a:lnTo>
                <a:lnTo>
                  <a:pt x="290074" y="42557"/>
                </a:lnTo>
                <a:lnTo>
                  <a:pt x="282918" y="41272"/>
                </a:lnTo>
                <a:lnTo>
                  <a:pt x="275743" y="40126"/>
                </a:lnTo>
                <a:lnTo>
                  <a:pt x="268588" y="39137"/>
                </a:lnTo>
                <a:lnTo>
                  <a:pt x="261393" y="38268"/>
                </a:lnTo>
                <a:lnTo>
                  <a:pt x="254237" y="37694"/>
                </a:lnTo>
                <a:lnTo>
                  <a:pt x="247062" y="37259"/>
                </a:lnTo>
                <a:lnTo>
                  <a:pt x="240045" y="36983"/>
                </a:lnTo>
                <a:lnTo>
                  <a:pt x="233047" y="36825"/>
                </a:lnTo>
                <a:close/>
                <a:moveTo>
                  <a:pt x="237614" y="0"/>
                </a:moveTo>
                <a:lnTo>
                  <a:pt x="246350" y="138"/>
                </a:lnTo>
                <a:lnTo>
                  <a:pt x="254830" y="415"/>
                </a:lnTo>
                <a:lnTo>
                  <a:pt x="263409" y="870"/>
                </a:lnTo>
                <a:lnTo>
                  <a:pt x="271889" y="1581"/>
                </a:lnTo>
                <a:lnTo>
                  <a:pt x="280171" y="2589"/>
                </a:lnTo>
                <a:lnTo>
                  <a:pt x="288354" y="3597"/>
                </a:lnTo>
                <a:lnTo>
                  <a:pt x="296518" y="4882"/>
                </a:lnTo>
                <a:lnTo>
                  <a:pt x="304405" y="6305"/>
                </a:lnTo>
                <a:lnTo>
                  <a:pt x="312153" y="7887"/>
                </a:lnTo>
                <a:lnTo>
                  <a:pt x="319743" y="9745"/>
                </a:lnTo>
                <a:lnTo>
                  <a:pt x="327057" y="11623"/>
                </a:lnTo>
                <a:lnTo>
                  <a:pt x="334074" y="13757"/>
                </a:lnTo>
                <a:lnTo>
                  <a:pt x="340953" y="15912"/>
                </a:lnTo>
                <a:lnTo>
                  <a:pt x="347555" y="18343"/>
                </a:lnTo>
                <a:lnTo>
                  <a:pt x="353860" y="20774"/>
                </a:lnTo>
                <a:lnTo>
                  <a:pt x="359870" y="23364"/>
                </a:lnTo>
                <a:lnTo>
                  <a:pt x="363744" y="25222"/>
                </a:lnTo>
                <a:lnTo>
                  <a:pt x="367460" y="27080"/>
                </a:lnTo>
                <a:lnTo>
                  <a:pt x="371196" y="29096"/>
                </a:lnTo>
                <a:lnTo>
                  <a:pt x="374932" y="31251"/>
                </a:lnTo>
                <a:lnTo>
                  <a:pt x="378509" y="33405"/>
                </a:lnTo>
                <a:lnTo>
                  <a:pt x="382087" y="35540"/>
                </a:lnTo>
                <a:lnTo>
                  <a:pt x="385526" y="37833"/>
                </a:lnTo>
                <a:lnTo>
                  <a:pt x="389104" y="40284"/>
                </a:lnTo>
                <a:lnTo>
                  <a:pt x="392405" y="42715"/>
                </a:lnTo>
                <a:lnTo>
                  <a:pt x="395845" y="45304"/>
                </a:lnTo>
                <a:lnTo>
                  <a:pt x="399007" y="48032"/>
                </a:lnTo>
                <a:lnTo>
                  <a:pt x="402308" y="50740"/>
                </a:lnTo>
                <a:lnTo>
                  <a:pt x="405451" y="53468"/>
                </a:lnTo>
                <a:lnTo>
                  <a:pt x="408456" y="56334"/>
                </a:lnTo>
                <a:lnTo>
                  <a:pt x="411618" y="59200"/>
                </a:lnTo>
                <a:lnTo>
                  <a:pt x="414484" y="62205"/>
                </a:lnTo>
                <a:lnTo>
                  <a:pt x="417351" y="65209"/>
                </a:lnTo>
                <a:lnTo>
                  <a:pt x="420197" y="68372"/>
                </a:lnTo>
                <a:lnTo>
                  <a:pt x="422925" y="71514"/>
                </a:lnTo>
                <a:lnTo>
                  <a:pt x="425653" y="74815"/>
                </a:lnTo>
                <a:lnTo>
                  <a:pt x="428242" y="78116"/>
                </a:lnTo>
                <a:lnTo>
                  <a:pt x="430812" y="81417"/>
                </a:lnTo>
                <a:lnTo>
                  <a:pt x="433243" y="84857"/>
                </a:lnTo>
                <a:lnTo>
                  <a:pt x="435694" y="88296"/>
                </a:lnTo>
                <a:lnTo>
                  <a:pt x="437967" y="91874"/>
                </a:lnTo>
                <a:lnTo>
                  <a:pt x="440141" y="95471"/>
                </a:lnTo>
                <a:lnTo>
                  <a:pt x="442276" y="99029"/>
                </a:lnTo>
                <a:lnTo>
                  <a:pt x="444431" y="102765"/>
                </a:lnTo>
                <a:lnTo>
                  <a:pt x="446447" y="106501"/>
                </a:lnTo>
                <a:lnTo>
                  <a:pt x="448305" y="110237"/>
                </a:lnTo>
                <a:lnTo>
                  <a:pt x="450163" y="114091"/>
                </a:lnTo>
                <a:lnTo>
                  <a:pt x="451883" y="117827"/>
                </a:lnTo>
                <a:lnTo>
                  <a:pt x="455026" y="125694"/>
                </a:lnTo>
                <a:lnTo>
                  <a:pt x="457912" y="133600"/>
                </a:lnTo>
                <a:lnTo>
                  <a:pt x="460481" y="141467"/>
                </a:lnTo>
                <a:lnTo>
                  <a:pt x="461628" y="145638"/>
                </a:lnTo>
                <a:lnTo>
                  <a:pt x="462794" y="149651"/>
                </a:lnTo>
                <a:lnTo>
                  <a:pt x="463782" y="153801"/>
                </a:lnTo>
                <a:lnTo>
                  <a:pt x="464632" y="157814"/>
                </a:lnTo>
                <a:lnTo>
                  <a:pt x="465502" y="161965"/>
                </a:lnTo>
                <a:lnTo>
                  <a:pt x="466213" y="166116"/>
                </a:lnTo>
                <a:lnTo>
                  <a:pt x="466925" y="170287"/>
                </a:lnTo>
                <a:lnTo>
                  <a:pt x="467518" y="174437"/>
                </a:lnTo>
                <a:lnTo>
                  <a:pt x="467933" y="178588"/>
                </a:lnTo>
                <a:lnTo>
                  <a:pt x="468368" y="182759"/>
                </a:lnTo>
                <a:lnTo>
                  <a:pt x="468645" y="186910"/>
                </a:lnTo>
                <a:lnTo>
                  <a:pt x="468803" y="191061"/>
                </a:lnTo>
                <a:lnTo>
                  <a:pt x="468941" y="195370"/>
                </a:lnTo>
                <a:lnTo>
                  <a:pt x="468941" y="199521"/>
                </a:lnTo>
                <a:lnTo>
                  <a:pt x="468803" y="203672"/>
                </a:lnTo>
                <a:lnTo>
                  <a:pt x="468645" y="207823"/>
                </a:lnTo>
                <a:lnTo>
                  <a:pt x="468368" y="212112"/>
                </a:lnTo>
                <a:lnTo>
                  <a:pt x="468072" y="216263"/>
                </a:lnTo>
                <a:lnTo>
                  <a:pt x="467518" y="220434"/>
                </a:lnTo>
                <a:lnTo>
                  <a:pt x="467063" y="224585"/>
                </a:lnTo>
                <a:lnTo>
                  <a:pt x="466352" y="228735"/>
                </a:lnTo>
                <a:lnTo>
                  <a:pt x="465640" y="232906"/>
                </a:lnTo>
                <a:lnTo>
                  <a:pt x="464790" y="236919"/>
                </a:lnTo>
                <a:lnTo>
                  <a:pt x="463782" y="241050"/>
                </a:lnTo>
                <a:lnTo>
                  <a:pt x="462794" y="245062"/>
                </a:lnTo>
                <a:lnTo>
                  <a:pt x="461628" y="249233"/>
                </a:lnTo>
                <a:lnTo>
                  <a:pt x="460343" y="253246"/>
                </a:lnTo>
                <a:lnTo>
                  <a:pt x="458900" y="257258"/>
                </a:lnTo>
                <a:lnTo>
                  <a:pt x="457477" y="261271"/>
                </a:lnTo>
                <a:lnTo>
                  <a:pt x="456034" y="265283"/>
                </a:lnTo>
                <a:lnTo>
                  <a:pt x="454314" y="269158"/>
                </a:lnTo>
                <a:lnTo>
                  <a:pt x="452594" y="273032"/>
                </a:lnTo>
                <a:lnTo>
                  <a:pt x="450875" y="276906"/>
                </a:lnTo>
                <a:lnTo>
                  <a:pt x="449017" y="280622"/>
                </a:lnTo>
                <a:lnTo>
                  <a:pt x="447000" y="284358"/>
                </a:lnTo>
                <a:lnTo>
                  <a:pt x="445004" y="288074"/>
                </a:lnTo>
                <a:lnTo>
                  <a:pt x="442849" y="291671"/>
                </a:lnTo>
                <a:lnTo>
                  <a:pt x="440715" y="295249"/>
                </a:lnTo>
                <a:lnTo>
                  <a:pt x="436129" y="302266"/>
                </a:lnTo>
                <a:lnTo>
                  <a:pt x="431108" y="309145"/>
                </a:lnTo>
                <a:lnTo>
                  <a:pt x="426087" y="315885"/>
                </a:lnTo>
                <a:lnTo>
                  <a:pt x="420652" y="322329"/>
                </a:lnTo>
                <a:lnTo>
                  <a:pt x="414900" y="328634"/>
                </a:lnTo>
                <a:lnTo>
                  <a:pt x="409029" y="334663"/>
                </a:lnTo>
                <a:lnTo>
                  <a:pt x="403020" y="340534"/>
                </a:lnTo>
                <a:lnTo>
                  <a:pt x="396714" y="346266"/>
                </a:lnTo>
                <a:lnTo>
                  <a:pt x="390270" y="351721"/>
                </a:lnTo>
                <a:lnTo>
                  <a:pt x="383668" y="357019"/>
                </a:lnTo>
                <a:lnTo>
                  <a:pt x="376355" y="362474"/>
                </a:lnTo>
                <a:lnTo>
                  <a:pt x="368745" y="367633"/>
                </a:lnTo>
                <a:lnTo>
                  <a:pt x="361174" y="372515"/>
                </a:lnTo>
                <a:lnTo>
                  <a:pt x="353267" y="377081"/>
                </a:lnTo>
                <a:lnTo>
                  <a:pt x="345242" y="381549"/>
                </a:lnTo>
                <a:lnTo>
                  <a:pt x="337098" y="385680"/>
                </a:lnTo>
                <a:lnTo>
                  <a:pt x="328777" y="389574"/>
                </a:lnTo>
                <a:lnTo>
                  <a:pt x="320317" y="393132"/>
                </a:lnTo>
                <a:lnTo>
                  <a:pt x="311857" y="396591"/>
                </a:lnTo>
                <a:lnTo>
                  <a:pt x="303258" y="399595"/>
                </a:lnTo>
                <a:lnTo>
                  <a:pt x="294502" y="402461"/>
                </a:lnTo>
                <a:lnTo>
                  <a:pt x="285626" y="405031"/>
                </a:lnTo>
                <a:lnTo>
                  <a:pt x="276890" y="407186"/>
                </a:lnTo>
                <a:lnTo>
                  <a:pt x="267856" y="409182"/>
                </a:lnTo>
                <a:lnTo>
                  <a:pt x="258981" y="410921"/>
                </a:lnTo>
                <a:lnTo>
                  <a:pt x="249948" y="412345"/>
                </a:lnTo>
                <a:lnTo>
                  <a:pt x="240341" y="413491"/>
                </a:lnTo>
                <a:lnTo>
                  <a:pt x="230755" y="414361"/>
                </a:lnTo>
                <a:lnTo>
                  <a:pt x="225892" y="414657"/>
                </a:lnTo>
                <a:lnTo>
                  <a:pt x="221010" y="414934"/>
                </a:lnTo>
                <a:lnTo>
                  <a:pt x="216266" y="415072"/>
                </a:lnTo>
                <a:lnTo>
                  <a:pt x="211423" y="415072"/>
                </a:lnTo>
                <a:lnTo>
                  <a:pt x="206540" y="415072"/>
                </a:lnTo>
                <a:lnTo>
                  <a:pt x="201797" y="414934"/>
                </a:lnTo>
                <a:lnTo>
                  <a:pt x="196914" y="414657"/>
                </a:lnTo>
                <a:lnTo>
                  <a:pt x="192190" y="414361"/>
                </a:lnTo>
                <a:lnTo>
                  <a:pt x="187327" y="413926"/>
                </a:lnTo>
                <a:lnTo>
                  <a:pt x="182603" y="413491"/>
                </a:lnTo>
                <a:lnTo>
                  <a:pt x="177859" y="412779"/>
                </a:lnTo>
                <a:lnTo>
                  <a:pt x="173135" y="412206"/>
                </a:lnTo>
                <a:lnTo>
                  <a:pt x="168411" y="411356"/>
                </a:lnTo>
                <a:lnTo>
                  <a:pt x="163687" y="410487"/>
                </a:lnTo>
                <a:lnTo>
                  <a:pt x="158962" y="409478"/>
                </a:lnTo>
                <a:lnTo>
                  <a:pt x="154218" y="408470"/>
                </a:lnTo>
                <a:lnTo>
                  <a:pt x="149633" y="407186"/>
                </a:lnTo>
                <a:lnTo>
                  <a:pt x="144908" y="406039"/>
                </a:lnTo>
                <a:lnTo>
                  <a:pt x="140323" y="404616"/>
                </a:lnTo>
                <a:lnTo>
                  <a:pt x="135717" y="403173"/>
                </a:lnTo>
                <a:lnTo>
                  <a:pt x="131151" y="401611"/>
                </a:lnTo>
                <a:lnTo>
                  <a:pt x="126703" y="399892"/>
                </a:lnTo>
                <a:lnTo>
                  <a:pt x="122256" y="398152"/>
                </a:lnTo>
                <a:lnTo>
                  <a:pt x="117828" y="396294"/>
                </a:lnTo>
                <a:lnTo>
                  <a:pt x="113381" y="394298"/>
                </a:lnTo>
                <a:lnTo>
                  <a:pt x="108933" y="392124"/>
                </a:lnTo>
                <a:lnTo>
                  <a:pt x="104624" y="389989"/>
                </a:lnTo>
                <a:lnTo>
                  <a:pt x="100335" y="387696"/>
                </a:lnTo>
                <a:lnTo>
                  <a:pt x="96461" y="385561"/>
                </a:lnTo>
                <a:lnTo>
                  <a:pt x="92586" y="383249"/>
                </a:lnTo>
                <a:lnTo>
                  <a:pt x="88732" y="380817"/>
                </a:lnTo>
                <a:lnTo>
                  <a:pt x="84996" y="378366"/>
                </a:lnTo>
                <a:lnTo>
                  <a:pt x="81260" y="375935"/>
                </a:lnTo>
                <a:lnTo>
                  <a:pt x="77682" y="373365"/>
                </a:lnTo>
                <a:lnTo>
                  <a:pt x="74105" y="370638"/>
                </a:lnTo>
                <a:lnTo>
                  <a:pt x="70665" y="367910"/>
                </a:lnTo>
                <a:lnTo>
                  <a:pt x="67226" y="365044"/>
                </a:lnTo>
                <a:lnTo>
                  <a:pt x="63787" y="362178"/>
                </a:lnTo>
                <a:lnTo>
                  <a:pt x="60486" y="359173"/>
                </a:lnTo>
                <a:lnTo>
                  <a:pt x="57185" y="356169"/>
                </a:lnTo>
                <a:lnTo>
                  <a:pt x="54042" y="353006"/>
                </a:lnTo>
                <a:lnTo>
                  <a:pt x="51037" y="349863"/>
                </a:lnTo>
                <a:lnTo>
                  <a:pt x="48013" y="346562"/>
                </a:lnTo>
                <a:lnTo>
                  <a:pt x="45008" y="343261"/>
                </a:lnTo>
                <a:lnTo>
                  <a:pt x="42142" y="339822"/>
                </a:lnTo>
                <a:lnTo>
                  <a:pt x="39414" y="336383"/>
                </a:lnTo>
                <a:lnTo>
                  <a:pt x="36687" y="332805"/>
                </a:lnTo>
                <a:lnTo>
                  <a:pt x="34117" y="329208"/>
                </a:lnTo>
                <a:lnTo>
                  <a:pt x="31547" y="325630"/>
                </a:lnTo>
                <a:lnTo>
                  <a:pt x="29096" y="321894"/>
                </a:lnTo>
                <a:lnTo>
                  <a:pt x="26823" y="318178"/>
                </a:lnTo>
                <a:lnTo>
                  <a:pt x="24511" y="314304"/>
                </a:lnTo>
                <a:lnTo>
                  <a:pt x="22356" y="310449"/>
                </a:lnTo>
                <a:lnTo>
                  <a:pt x="20221" y="306555"/>
                </a:lnTo>
                <a:lnTo>
                  <a:pt x="18205" y="302543"/>
                </a:lnTo>
                <a:lnTo>
                  <a:pt x="16347" y="298530"/>
                </a:lnTo>
                <a:lnTo>
                  <a:pt x="14627" y="294379"/>
                </a:lnTo>
                <a:lnTo>
                  <a:pt x="12908" y="290228"/>
                </a:lnTo>
                <a:lnTo>
                  <a:pt x="11326" y="286078"/>
                </a:lnTo>
                <a:lnTo>
                  <a:pt x="9765" y="281768"/>
                </a:lnTo>
                <a:lnTo>
                  <a:pt x="8322" y="277341"/>
                </a:lnTo>
                <a:lnTo>
                  <a:pt x="7017" y="272893"/>
                </a:lnTo>
                <a:lnTo>
                  <a:pt x="5890" y="268308"/>
                </a:lnTo>
                <a:lnTo>
                  <a:pt x="4744" y="263860"/>
                </a:lnTo>
                <a:lnTo>
                  <a:pt x="3736" y="259274"/>
                </a:lnTo>
                <a:lnTo>
                  <a:pt x="2866" y="254689"/>
                </a:lnTo>
                <a:lnTo>
                  <a:pt x="2155" y="250083"/>
                </a:lnTo>
                <a:lnTo>
                  <a:pt x="1581" y="245517"/>
                </a:lnTo>
                <a:lnTo>
                  <a:pt x="1008" y="240931"/>
                </a:lnTo>
                <a:lnTo>
                  <a:pt x="573" y="236326"/>
                </a:lnTo>
                <a:lnTo>
                  <a:pt x="277" y="231602"/>
                </a:lnTo>
                <a:lnTo>
                  <a:pt x="0" y="227016"/>
                </a:lnTo>
                <a:lnTo>
                  <a:pt x="0" y="222450"/>
                </a:lnTo>
                <a:lnTo>
                  <a:pt x="0" y="217706"/>
                </a:lnTo>
                <a:lnTo>
                  <a:pt x="0" y="213120"/>
                </a:lnTo>
                <a:lnTo>
                  <a:pt x="277" y="208534"/>
                </a:lnTo>
                <a:lnTo>
                  <a:pt x="573" y="203830"/>
                </a:lnTo>
                <a:lnTo>
                  <a:pt x="1008" y="199224"/>
                </a:lnTo>
                <a:lnTo>
                  <a:pt x="1581" y="194639"/>
                </a:lnTo>
                <a:lnTo>
                  <a:pt x="2155" y="190073"/>
                </a:lnTo>
                <a:lnTo>
                  <a:pt x="2866" y="185467"/>
                </a:lnTo>
                <a:lnTo>
                  <a:pt x="3736" y="180881"/>
                </a:lnTo>
                <a:lnTo>
                  <a:pt x="4744" y="176296"/>
                </a:lnTo>
                <a:lnTo>
                  <a:pt x="5752" y="171710"/>
                </a:lnTo>
                <a:lnTo>
                  <a:pt x="6879" y="167262"/>
                </a:lnTo>
                <a:lnTo>
                  <a:pt x="8025" y="162815"/>
                </a:lnTo>
                <a:lnTo>
                  <a:pt x="9468" y="158229"/>
                </a:lnTo>
                <a:lnTo>
                  <a:pt x="10891" y="153940"/>
                </a:lnTo>
                <a:lnTo>
                  <a:pt x="12334" y="149492"/>
                </a:lnTo>
                <a:lnTo>
                  <a:pt x="14054" y="145183"/>
                </a:lnTo>
                <a:lnTo>
                  <a:pt x="15774" y="140756"/>
                </a:lnTo>
                <a:lnTo>
                  <a:pt x="17493" y="136605"/>
                </a:lnTo>
                <a:lnTo>
                  <a:pt x="19351" y="132592"/>
                </a:lnTo>
                <a:lnTo>
                  <a:pt x="21229" y="128580"/>
                </a:lnTo>
                <a:lnTo>
                  <a:pt x="23068" y="124706"/>
                </a:lnTo>
                <a:lnTo>
                  <a:pt x="25242" y="120831"/>
                </a:lnTo>
                <a:lnTo>
                  <a:pt x="27238" y="116957"/>
                </a:lnTo>
                <a:lnTo>
                  <a:pt x="29373" y="113241"/>
                </a:lnTo>
                <a:lnTo>
                  <a:pt x="33979" y="105789"/>
                </a:lnTo>
                <a:lnTo>
                  <a:pt x="38861" y="98614"/>
                </a:lnTo>
                <a:lnTo>
                  <a:pt x="44000" y="91459"/>
                </a:lnTo>
                <a:lnTo>
                  <a:pt x="49436" y="84699"/>
                </a:lnTo>
                <a:lnTo>
                  <a:pt x="55050" y="77958"/>
                </a:lnTo>
                <a:lnTo>
                  <a:pt x="60920" y="71514"/>
                </a:lnTo>
                <a:lnTo>
                  <a:pt x="67088" y="65209"/>
                </a:lnTo>
                <a:lnTo>
                  <a:pt x="73393" y="59200"/>
                </a:lnTo>
                <a:lnTo>
                  <a:pt x="79995" y="53468"/>
                </a:lnTo>
                <a:lnTo>
                  <a:pt x="86716" y="47874"/>
                </a:lnTo>
                <a:lnTo>
                  <a:pt x="93595" y="42557"/>
                </a:lnTo>
                <a:lnTo>
                  <a:pt x="100612" y="37536"/>
                </a:lnTo>
                <a:lnTo>
                  <a:pt x="107925" y="32693"/>
                </a:lnTo>
                <a:lnTo>
                  <a:pt x="111365" y="30519"/>
                </a:lnTo>
                <a:lnTo>
                  <a:pt x="114804" y="28523"/>
                </a:lnTo>
                <a:lnTo>
                  <a:pt x="118382" y="26507"/>
                </a:lnTo>
                <a:lnTo>
                  <a:pt x="121960" y="24649"/>
                </a:lnTo>
                <a:lnTo>
                  <a:pt x="125695" y="22791"/>
                </a:lnTo>
                <a:lnTo>
                  <a:pt x="129431" y="21071"/>
                </a:lnTo>
                <a:lnTo>
                  <a:pt x="133167" y="19351"/>
                </a:lnTo>
                <a:lnTo>
                  <a:pt x="137022" y="17770"/>
                </a:lnTo>
                <a:lnTo>
                  <a:pt x="144750" y="14765"/>
                </a:lnTo>
                <a:lnTo>
                  <a:pt x="152637" y="12176"/>
                </a:lnTo>
                <a:lnTo>
                  <a:pt x="160801" y="9745"/>
                </a:lnTo>
                <a:lnTo>
                  <a:pt x="169122" y="7610"/>
                </a:lnTo>
                <a:lnTo>
                  <a:pt x="177444" y="5890"/>
                </a:lnTo>
                <a:lnTo>
                  <a:pt x="185884" y="4309"/>
                </a:lnTo>
                <a:lnTo>
                  <a:pt x="194364" y="2866"/>
                </a:lnTo>
                <a:lnTo>
                  <a:pt x="202943" y="1878"/>
                </a:lnTo>
                <a:lnTo>
                  <a:pt x="211700" y="1008"/>
                </a:lnTo>
                <a:lnTo>
                  <a:pt x="220298" y="415"/>
                </a:lnTo>
                <a:lnTo>
                  <a:pt x="229035" y="138"/>
                </a:lnTo>
                <a:close/>
              </a:path>
            </a:pathLst>
          </a:custGeom>
          <a:solidFill>
            <a:schemeClr val="accent2"/>
          </a:solidFill>
        </p:spPr>
        <p:txBody>
          <a:bodyPr vert="horz" wrap="square" lIns="0" tIns="0" rIns="0" bIns="0" rtlCol="0" anchor="ctr" anchorCtr="0">
            <a:noAutofit/>
          </a:bodyPr>
          <a:lstStyle>
            <a:lvl1pPr algn="ctr">
              <a:lnSpc>
                <a:spcPct val="90000"/>
              </a:lnSpc>
              <a:defRPr sz="1400" b="1" i="0">
                <a:solidFill>
                  <a:schemeClr val="accent2"/>
                </a:solidFill>
                <a:latin typeface="Rockwell" panose="02060603020205020403" pitchFamily="18" charset="77"/>
              </a:defRPr>
            </a:lvl1pPr>
          </a:lstStyle>
          <a:p>
            <a:fld id="{119EE5AA-4A82-3F49-B3AB-06358B8BA8C5}" type="slidenum">
              <a:rPr lang="en-US" smtClean="0"/>
              <a:pPr/>
              <a:t>‹#›</a:t>
            </a:fld>
            <a:endParaRPr lang="en-US" dirty="0"/>
          </a:p>
        </p:txBody>
      </p:sp>
    </p:spTree>
    <p:extLst>
      <p:ext uri="{BB962C8B-B14F-4D97-AF65-F5344CB8AC3E}">
        <p14:creationId xmlns:p14="http://schemas.microsoft.com/office/powerpoint/2010/main" val="6976317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 Callouts">
    <p:bg>
      <p:bgPr>
        <a:solidFill>
          <a:schemeClr val="tx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12C18C64-D2FC-684B-A311-BEA008B1EA44}"/>
              </a:ext>
            </a:extLst>
          </p:cNvPr>
          <p:cNvSpPr>
            <a:spLocks noGrp="1"/>
          </p:cNvSpPr>
          <p:nvPr>
            <p:ph type="title" hasCustomPrompt="1"/>
          </p:nvPr>
        </p:nvSpPr>
        <p:spPr/>
        <p:txBody>
          <a:bodyPr/>
          <a:lstStyle>
            <a:lvl1pPr>
              <a:defRPr>
                <a:solidFill>
                  <a:schemeClr val="bg1"/>
                </a:solidFill>
              </a:defRPr>
            </a:lvl1pPr>
          </a:lstStyle>
          <a:p>
            <a:r>
              <a:rPr lang="en-US" dirty="0"/>
              <a:t>Title</a:t>
            </a:r>
          </a:p>
        </p:txBody>
      </p:sp>
      <p:sp>
        <p:nvSpPr>
          <p:cNvPr id="3" name="Content Placeholder 2">
            <a:extLst>
              <a:ext uri="{FF2B5EF4-FFF2-40B4-BE49-F238E27FC236}">
                <a16:creationId xmlns:a16="http://schemas.microsoft.com/office/drawing/2014/main" xmlns="" id="{9AD88967-CB80-B84C-89C9-9756811F3549}"/>
              </a:ext>
            </a:extLst>
          </p:cNvPr>
          <p:cNvSpPr>
            <a:spLocks noGrp="1"/>
          </p:cNvSpPr>
          <p:nvPr>
            <p:ph idx="1"/>
          </p:nvPr>
        </p:nvSpPr>
        <p:spPr>
          <a:xfrm>
            <a:off x="1875281" y="2707521"/>
            <a:ext cx="2344850" cy="1442959"/>
          </a:xfrm>
        </p:spPr>
        <p:txBody>
          <a:bodyPr anchor="ctr" anchorCtr="0"/>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7" name="Group 6">
            <a:extLst>
              <a:ext uri="{FF2B5EF4-FFF2-40B4-BE49-F238E27FC236}">
                <a16:creationId xmlns:a16="http://schemas.microsoft.com/office/drawing/2014/main" xmlns="" id="{3FFAF810-87CF-FD47-BE63-1E5A37AFDE67}"/>
              </a:ext>
            </a:extLst>
          </p:cNvPr>
          <p:cNvGrpSpPr/>
          <p:nvPr userDrawn="1"/>
        </p:nvGrpSpPr>
        <p:grpSpPr>
          <a:xfrm>
            <a:off x="-360600" y="-360002"/>
            <a:ext cx="12913200" cy="7578002"/>
            <a:chOff x="-360600" y="-360002"/>
            <a:chExt cx="12913200" cy="7578002"/>
          </a:xfrm>
        </p:grpSpPr>
        <p:sp>
          <p:nvSpPr>
            <p:cNvPr id="8" name="Rectangle 7">
              <a:extLst>
                <a:ext uri="{FF2B5EF4-FFF2-40B4-BE49-F238E27FC236}">
                  <a16:creationId xmlns:a16="http://schemas.microsoft.com/office/drawing/2014/main" xmlns="" id="{CBF9DE94-9ACD-5D44-AF1E-3F2CC11AD8D5}"/>
                </a:ext>
              </a:extLst>
            </p:cNvPr>
            <p:cNvSpPr/>
            <p:nvPr/>
          </p:nvSpPr>
          <p:spPr>
            <a:xfrm>
              <a:off x="12372600" y="7038000"/>
              <a:ext cx="180000" cy="180000"/>
            </a:xfrm>
            <a:prstGeom prst="rect">
              <a:avLst/>
            </a:prstGeom>
            <a:noFill/>
            <a:ln w="3175" cmpd="sng">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0" i="0" dirty="0">
                <a:solidFill>
                  <a:schemeClr val="tx1"/>
                </a:solidFill>
                <a:latin typeface="Museo Sans 500" panose="02000000000000000000" pitchFamily="2" charset="77"/>
              </a:endParaRPr>
            </a:p>
          </p:txBody>
        </p:sp>
        <p:grpSp>
          <p:nvGrpSpPr>
            <p:cNvPr id="9" name="Group 8">
              <a:extLst>
                <a:ext uri="{FF2B5EF4-FFF2-40B4-BE49-F238E27FC236}">
                  <a16:creationId xmlns:a16="http://schemas.microsoft.com/office/drawing/2014/main" xmlns="" id="{95F42F58-AC33-2D42-95B2-5404021DD6E2}"/>
                </a:ext>
              </a:extLst>
            </p:cNvPr>
            <p:cNvGrpSpPr/>
            <p:nvPr userDrawn="1"/>
          </p:nvGrpSpPr>
          <p:grpSpPr>
            <a:xfrm>
              <a:off x="-360600" y="0"/>
              <a:ext cx="180000" cy="6858000"/>
              <a:chOff x="-360600" y="0"/>
              <a:chExt cx="180000" cy="6858000"/>
            </a:xfrm>
          </p:grpSpPr>
          <p:cxnSp>
            <p:nvCxnSpPr>
              <p:cNvPr id="64" name="Straight Connector 63">
                <a:extLst>
                  <a:ext uri="{FF2B5EF4-FFF2-40B4-BE49-F238E27FC236}">
                    <a16:creationId xmlns:a16="http://schemas.microsoft.com/office/drawing/2014/main" xmlns="" id="{3CEBB7D2-EEFD-4240-AF98-1ADDC3671697}"/>
                  </a:ext>
                </a:extLst>
              </p:cNvPr>
              <p:cNvCxnSpPr/>
              <p:nvPr/>
            </p:nvCxnSpPr>
            <p:spPr>
              <a:xfrm>
                <a:off x="-360600" y="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5" name="Straight Connector 64">
                <a:extLst>
                  <a:ext uri="{FF2B5EF4-FFF2-40B4-BE49-F238E27FC236}">
                    <a16:creationId xmlns:a16="http://schemas.microsoft.com/office/drawing/2014/main" xmlns="" id="{B4BD327D-B4E5-A149-B4E0-248A8661DCA8}"/>
                  </a:ext>
                </a:extLst>
              </p:cNvPr>
              <p:cNvCxnSpPr/>
              <p:nvPr/>
            </p:nvCxnSpPr>
            <p:spPr>
              <a:xfrm>
                <a:off x="-360600" y="4572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6" name="Straight Connector 65">
                <a:extLst>
                  <a:ext uri="{FF2B5EF4-FFF2-40B4-BE49-F238E27FC236}">
                    <a16:creationId xmlns:a16="http://schemas.microsoft.com/office/drawing/2014/main" xmlns="" id="{4DFAE9FF-829A-734E-B57D-C16DE318DE90}"/>
                  </a:ext>
                </a:extLst>
              </p:cNvPr>
              <p:cNvCxnSpPr/>
              <p:nvPr/>
            </p:nvCxnSpPr>
            <p:spPr>
              <a:xfrm>
                <a:off x="-360600" y="9144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7" name="Straight Connector 66">
                <a:extLst>
                  <a:ext uri="{FF2B5EF4-FFF2-40B4-BE49-F238E27FC236}">
                    <a16:creationId xmlns:a16="http://schemas.microsoft.com/office/drawing/2014/main" xmlns="" id="{C0F475EB-8CBC-7744-B8D8-19D7F8DEAD87}"/>
                  </a:ext>
                </a:extLst>
              </p:cNvPr>
              <p:cNvCxnSpPr/>
              <p:nvPr/>
            </p:nvCxnSpPr>
            <p:spPr>
              <a:xfrm>
                <a:off x="-360600" y="13716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8" name="Straight Connector 67">
                <a:extLst>
                  <a:ext uri="{FF2B5EF4-FFF2-40B4-BE49-F238E27FC236}">
                    <a16:creationId xmlns:a16="http://schemas.microsoft.com/office/drawing/2014/main" xmlns="" id="{5449EAF1-2185-4F40-8605-FB735CE9181E}"/>
                  </a:ext>
                </a:extLst>
              </p:cNvPr>
              <p:cNvCxnSpPr/>
              <p:nvPr/>
            </p:nvCxnSpPr>
            <p:spPr>
              <a:xfrm>
                <a:off x="-360600" y="18288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9" name="Straight Connector 68">
                <a:extLst>
                  <a:ext uri="{FF2B5EF4-FFF2-40B4-BE49-F238E27FC236}">
                    <a16:creationId xmlns:a16="http://schemas.microsoft.com/office/drawing/2014/main" xmlns="" id="{AD07F7D6-FB5D-604C-9968-06BE839599FA}"/>
                  </a:ext>
                </a:extLst>
              </p:cNvPr>
              <p:cNvCxnSpPr/>
              <p:nvPr/>
            </p:nvCxnSpPr>
            <p:spPr>
              <a:xfrm>
                <a:off x="-360600" y="22860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0" name="Straight Connector 69">
                <a:extLst>
                  <a:ext uri="{FF2B5EF4-FFF2-40B4-BE49-F238E27FC236}">
                    <a16:creationId xmlns:a16="http://schemas.microsoft.com/office/drawing/2014/main" xmlns="" id="{8861745F-36BF-B248-9565-730FABFDF41D}"/>
                  </a:ext>
                </a:extLst>
              </p:cNvPr>
              <p:cNvCxnSpPr/>
              <p:nvPr/>
            </p:nvCxnSpPr>
            <p:spPr>
              <a:xfrm>
                <a:off x="-360600" y="27432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1" name="Straight Connector 70">
                <a:extLst>
                  <a:ext uri="{FF2B5EF4-FFF2-40B4-BE49-F238E27FC236}">
                    <a16:creationId xmlns:a16="http://schemas.microsoft.com/office/drawing/2014/main" xmlns="" id="{D345A6E6-6E3B-C64A-AC68-68C179D6A94A}"/>
                  </a:ext>
                </a:extLst>
              </p:cNvPr>
              <p:cNvCxnSpPr/>
              <p:nvPr/>
            </p:nvCxnSpPr>
            <p:spPr>
              <a:xfrm>
                <a:off x="-360600" y="32004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2" name="Straight Connector 71">
                <a:extLst>
                  <a:ext uri="{FF2B5EF4-FFF2-40B4-BE49-F238E27FC236}">
                    <a16:creationId xmlns:a16="http://schemas.microsoft.com/office/drawing/2014/main" xmlns="" id="{6648158B-4F78-1B4E-B166-8C5C9FA8414E}"/>
                  </a:ext>
                </a:extLst>
              </p:cNvPr>
              <p:cNvCxnSpPr/>
              <p:nvPr/>
            </p:nvCxnSpPr>
            <p:spPr>
              <a:xfrm>
                <a:off x="-360600" y="36576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3" name="Straight Connector 72">
                <a:extLst>
                  <a:ext uri="{FF2B5EF4-FFF2-40B4-BE49-F238E27FC236}">
                    <a16:creationId xmlns:a16="http://schemas.microsoft.com/office/drawing/2014/main" xmlns="" id="{BCF74B5D-D6C5-F64D-948B-7B3DA3FAFD4B}"/>
                  </a:ext>
                </a:extLst>
              </p:cNvPr>
              <p:cNvCxnSpPr/>
              <p:nvPr/>
            </p:nvCxnSpPr>
            <p:spPr>
              <a:xfrm>
                <a:off x="-360600" y="41148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4" name="Straight Connector 73">
                <a:extLst>
                  <a:ext uri="{FF2B5EF4-FFF2-40B4-BE49-F238E27FC236}">
                    <a16:creationId xmlns:a16="http://schemas.microsoft.com/office/drawing/2014/main" xmlns="" id="{19E69D0C-6E06-B44C-AD75-94B880B6B5B3}"/>
                  </a:ext>
                </a:extLst>
              </p:cNvPr>
              <p:cNvCxnSpPr/>
              <p:nvPr/>
            </p:nvCxnSpPr>
            <p:spPr>
              <a:xfrm>
                <a:off x="-360600" y="45720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5" name="Straight Connector 74">
                <a:extLst>
                  <a:ext uri="{FF2B5EF4-FFF2-40B4-BE49-F238E27FC236}">
                    <a16:creationId xmlns:a16="http://schemas.microsoft.com/office/drawing/2014/main" xmlns="" id="{3E23E5A2-713F-A34A-A1D8-911D10F3C3D2}"/>
                  </a:ext>
                </a:extLst>
              </p:cNvPr>
              <p:cNvCxnSpPr/>
              <p:nvPr/>
            </p:nvCxnSpPr>
            <p:spPr>
              <a:xfrm>
                <a:off x="-360600" y="50292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6" name="Straight Connector 75">
                <a:extLst>
                  <a:ext uri="{FF2B5EF4-FFF2-40B4-BE49-F238E27FC236}">
                    <a16:creationId xmlns:a16="http://schemas.microsoft.com/office/drawing/2014/main" xmlns="" id="{DB03F9FC-8E0E-D840-8E75-F86E55B8889A}"/>
                  </a:ext>
                </a:extLst>
              </p:cNvPr>
              <p:cNvCxnSpPr/>
              <p:nvPr/>
            </p:nvCxnSpPr>
            <p:spPr>
              <a:xfrm>
                <a:off x="-360600" y="54864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xmlns="" id="{1E58A75B-6D44-5B46-BF60-8820014D5FA4}"/>
                  </a:ext>
                </a:extLst>
              </p:cNvPr>
              <p:cNvCxnSpPr/>
              <p:nvPr/>
            </p:nvCxnSpPr>
            <p:spPr>
              <a:xfrm>
                <a:off x="-360600" y="59436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xmlns="" id="{68633DC0-1D86-064F-9833-AA0ABD305362}"/>
                  </a:ext>
                </a:extLst>
              </p:cNvPr>
              <p:cNvCxnSpPr/>
              <p:nvPr/>
            </p:nvCxnSpPr>
            <p:spPr>
              <a:xfrm>
                <a:off x="-360600" y="64008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xmlns="" id="{A96C18B1-AF8E-8F44-98F0-FD93C5A755CB}"/>
                  </a:ext>
                </a:extLst>
              </p:cNvPr>
              <p:cNvCxnSpPr/>
              <p:nvPr/>
            </p:nvCxnSpPr>
            <p:spPr>
              <a:xfrm>
                <a:off x="-360600" y="68580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a:extLst>
                  <a:ext uri="{FF2B5EF4-FFF2-40B4-BE49-F238E27FC236}">
                    <a16:creationId xmlns:a16="http://schemas.microsoft.com/office/drawing/2014/main" xmlns="" id="{8E9679D3-302F-084A-A3E6-7FEA698F8DDF}"/>
                  </a:ext>
                </a:extLst>
              </p:cNvPr>
              <p:cNvCxnSpPr/>
              <p:nvPr userDrawn="1"/>
            </p:nvCxnSpPr>
            <p:spPr>
              <a:xfrm>
                <a:off x="-360600" y="2286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xmlns="" id="{DA9C76E2-07D9-EA4A-85A4-51385B21BE6B}"/>
                  </a:ext>
                </a:extLst>
              </p:cNvPr>
              <p:cNvCxnSpPr/>
              <p:nvPr userDrawn="1"/>
            </p:nvCxnSpPr>
            <p:spPr>
              <a:xfrm>
                <a:off x="-360600" y="6858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a:extLst>
                  <a:ext uri="{FF2B5EF4-FFF2-40B4-BE49-F238E27FC236}">
                    <a16:creationId xmlns:a16="http://schemas.microsoft.com/office/drawing/2014/main" xmlns="" id="{786913F9-8046-CE49-A3F9-14828ACBFF47}"/>
                  </a:ext>
                </a:extLst>
              </p:cNvPr>
              <p:cNvCxnSpPr/>
              <p:nvPr userDrawn="1"/>
            </p:nvCxnSpPr>
            <p:spPr>
              <a:xfrm>
                <a:off x="-360600" y="11430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xmlns="" id="{B28673F9-9E12-AC4D-846F-759CB0106531}"/>
                  </a:ext>
                </a:extLst>
              </p:cNvPr>
              <p:cNvCxnSpPr/>
              <p:nvPr userDrawn="1"/>
            </p:nvCxnSpPr>
            <p:spPr>
              <a:xfrm>
                <a:off x="-360600" y="16002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4" name="Straight Connector 83">
                <a:extLst>
                  <a:ext uri="{FF2B5EF4-FFF2-40B4-BE49-F238E27FC236}">
                    <a16:creationId xmlns:a16="http://schemas.microsoft.com/office/drawing/2014/main" xmlns="" id="{CBD95EFE-29C0-C444-836B-493AFBB51817}"/>
                  </a:ext>
                </a:extLst>
              </p:cNvPr>
              <p:cNvCxnSpPr/>
              <p:nvPr userDrawn="1"/>
            </p:nvCxnSpPr>
            <p:spPr>
              <a:xfrm>
                <a:off x="-360600" y="20574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5" name="Straight Connector 84">
                <a:extLst>
                  <a:ext uri="{FF2B5EF4-FFF2-40B4-BE49-F238E27FC236}">
                    <a16:creationId xmlns:a16="http://schemas.microsoft.com/office/drawing/2014/main" xmlns="" id="{145761FD-DFAD-2843-BDE5-551362299F72}"/>
                  </a:ext>
                </a:extLst>
              </p:cNvPr>
              <p:cNvCxnSpPr/>
              <p:nvPr userDrawn="1"/>
            </p:nvCxnSpPr>
            <p:spPr>
              <a:xfrm>
                <a:off x="-360600" y="25146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6" name="Straight Connector 85">
                <a:extLst>
                  <a:ext uri="{FF2B5EF4-FFF2-40B4-BE49-F238E27FC236}">
                    <a16:creationId xmlns:a16="http://schemas.microsoft.com/office/drawing/2014/main" xmlns="" id="{125F9D19-3D32-D94B-9C83-AF8138CB364D}"/>
                  </a:ext>
                </a:extLst>
              </p:cNvPr>
              <p:cNvCxnSpPr/>
              <p:nvPr userDrawn="1"/>
            </p:nvCxnSpPr>
            <p:spPr>
              <a:xfrm>
                <a:off x="-360600" y="29718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7" name="Straight Connector 86">
                <a:extLst>
                  <a:ext uri="{FF2B5EF4-FFF2-40B4-BE49-F238E27FC236}">
                    <a16:creationId xmlns:a16="http://schemas.microsoft.com/office/drawing/2014/main" xmlns="" id="{3D73914E-E304-F346-8FBD-0390B67FA20C}"/>
                  </a:ext>
                </a:extLst>
              </p:cNvPr>
              <p:cNvCxnSpPr/>
              <p:nvPr userDrawn="1"/>
            </p:nvCxnSpPr>
            <p:spPr>
              <a:xfrm>
                <a:off x="-360600" y="34290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8" name="Straight Connector 87">
                <a:extLst>
                  <a:ext uri="{FF2B5EF4-FFF2-40B4-BE49-F238E27FC236}">
                    <a16:creationId xmlns:a16="http://schemas.microsoft.com/office/drawing/2014/main" xmlns="" id="{A5171974-CF35-2742-B750-5B94C263BE05}"/>
                  </a:ext>
                </a:extLst>
              </p:cNvPr>
              <p:cNvCxnSpPr/>
              <p:nvPr userDrawn="1"/>
            </p:nvCxnSpPr>
            <p:spPr>
              <a:xfrm>
                <a:off x="-360600" y="38862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9" name="Straight Connector 88">
                <a:extLst>
                  <a:ext uri="{FF2B5EF4-FFF2-40B4-BE49-F238E27FC236}">
                    <a16:creationId xmlns:a16="http://schemas.microsoft.com/office/drawing/2014/main" xmlns="" id="{3EA7A1BC-D1A2-7440-8D05-ACCEE4E98916}"/>
                  </a:ext>
                </a:extLst>
              </p:cNvPr>
              <p:cNvCxnSpPr/>
              <p:nvPr userDrawn="1"/>
            </p:nvCxnSpPr>
            <p:spPr>
              <a:xfrm>
                <a:off x="-360600" y="43434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90" name="Straight Connector 89">
                <a:extLst>
                  <a:ext uri="{FF2B5EF4-FFF2-40B4-BE49-F238E27FC236}">
                    <a16:creationId xmlns:a16="http://schemas.microsoft.com/office/drawing/2014/main" xmlns="" id="{E3FE4C53-F45E-504D-94A0-1CA1CD3F15E5}"/>
                  </a:ext>
                </a:extLst>
              </p:cNvPr>
              <p:cNvCxnSpPr/>
              <p:nvPr userDrawn="1"/>
            </p:nvCxnSpPr>
            <p:spPr>
              <a:xfrm>
                <a:off x="-360600" y="48006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91" name="Straight Connector 90">
                <a:extLst>
                  <a:ext uri="{FF2B5EF4-FFF2-40B4-BE49-F238E27FC236}">
                    <a16:creationId xmlns:a16="http://schemas.microsoft.com/office/drawing/2014/main" xmlns="" id="{51E36593-0771-A24C-952D-A64CF598AEC3}"/>
                  </a:ext>
                </a:extLst>
              </p:cNvPr>
              <p:cNvCxnSpPr/>
              <p:nvPr userDrawn="1"/>
            </p:nvCxnSpPr>
            <p:spPr>
              <a:xfrm>
                <a:off x="-360600" y="52578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92" name="Straight Connector 91">
                <a:extLst>
                  <a:ext uri="{FF2B5EF4-FFF2-40B4-BE49-F238E27FC236}">
                    <a16:creationId xmlns:a16="http://schemas.microsoft.com/office/drawing/2014/main" xmlns="" id="{42D88BDF-D57F-D144-B0D5-FC0564AB3094}"/>
                  </a:ext>
                </a:extLst>
              </p:cNvPr>
              <p:cNvCxnSpPr/>
              <p:nvPr userDrawn="1"/>
            </p:nvCxnSpPr>
            <p:spPr>
              <a:xfrm>
                <a:off x="-360600" y="57150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93" name="Straight Connector 92">
                <a:extLst>
                  <a:ext uri="{FF2B5EF4-FFF2-40B4-BE49-F238E27FC236}">
                    <a16:creationId xmlns:a16="http://schemas.microsoft.com/office/drawing/2014/main" xmlns="" id="{3AAB237D-94CF-C343-8FFB-6BAA56F93CEB}"/>
                  </a:ext>
                </a:extLst>
              </p:cNvPr>
              <p:cNvCxnSpPr/>
              <p:nvPr userDrawn="1"/>
            </p:nvCxnSpPr>
            <p:spPr>
              <a:xfrm>
                <a:off x="-360600" y="61722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94" name="Straight Connector 93">
                <a:extLst>
                  <a:ext uri="{FF2B5EF4-FFF2-40B4-BE49-F238E27FC236}">
                    <a16:creationId xmlns:a16="http://schemas.microsoft.com/office/drawing/2014/main" xmlns="" id="{5A3E5E30-FF2C-6B48-8164-FE86FCBA1DBA}"/>
                  </a:ext>
                </a:extLst>
              </p:cNvPr>
              <p:cNvCxnSpPr/>
              <p:nvPr userDrawn="1"/>
            </p:nvCxnSpPr>
            <p:spPr>
              <a:xfrm>
                <a:off x="-360600" y="66294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grpSp>
        <p:grpSp>
          <p:nvGrpSpPr>
            <p:cNvPr id="10" name="Group 9">
              <a:extLst>
                <a:ext uri="{FF2B5EF4-FFF2-40B4-BE49-F238E27FC236}">
                  <a16:creationId xmlns:a16="http://schemas.microsoft.com/office/drawing/2014/main" xmlns="" id="{650DFECE-EBF8-504C-805C-85BE77ADBEDC}"/>
                </a:ext>
              </a:extLst>
            </p:cNvPr>
            <p:cNvGrpSpPr/>
            <p:nvPr userDrawn="1"/>
          </p:nvGrpSpPr>
          <p:grpSpPr>
            <a:xfrm>
              <a:off x="-600" y="-360002"/>
              <a:ext cx="12193200" cy="180000"/>
              <a:chOff x="-600" y="-360002"/>
              <a:chExt cx="12193200" cy="180000"/>
            </a:xfrm>
          </p:grpSpPr>
          <p:cxnSp>
            <p:nvCxnSpPr>
              <p:cNvPr id="11" name="Straight Connector 10">
                <a:extLst>
                  <a:ext uri="{FF2B5EF4-FFF2-40B4-BE49-F238E27FC236}">
                    <a16:creationId xmlns:a16="http://schemas.microsoft.com/office/drawing/2014/main" xmlns="" id="{A961ACE5-71A1-C644-A9DF-9EBDF0AB5EF0}"/>
                  </a:ext>
                </a:extLst>
              </p:cNvPr>
              <p:cNvCxnSpPr/>
              <p:nvPr/>
            </p:nvCxnSpPr>
            <p:spPr>
              <a:xfrm>
                <a:off x="-60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xmlns="" id="{3D190F80-E326-C64E-ADBB-AB5923A87858}"/>
                  </a:ext>
                </a:extLst>
              </p:cNvPr>
              <p:cNvCxnSpPr/>
              <p:nvPr/>
            </p:nvCxnSpPr>
            <p:spPr>
              <a:xfrm>
                <a:off x="46837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xmlns="" id="{3A293094-D0D4-2341-92AE-C3A6CFE8095F}"/>
                  </a:ext>
                </a:extLst>
              </p:cNvPr>
              <p:cNvCxnSpPr/>
              <p:nvPr/>
            </p:nvCxnSpPr>
            <p:spPr>
              <a:xfrm>
                <a:off x="93734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xmlns="" id="{DB72B9F9-71EB-2145-AB88-B32AC85C7390}"/>
                  </a:ext>
                </a:extLst>
              </p:cNvPr>
              <p:cNvCxnSpPr/>
              <p:nvPr/>
            </p:nvCxnSpPr>
            <p:spPr>
              <a:xfrm>
                <a:off x="140631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xmlns="" id="{877BFB6D-5C8B-DE48-A2B3-A77DDF82AB7E}"/>
                  </a:ext>
                </a:extLst>
              </p:cNvPr>
              <p:cNvCxnSpPr/>
              <p:nvPr/>
            </p:nvCxnSpPr>
            <p:spPr>
              <a:xfrm>
                <a:off x="187528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xmlns="" id="{18FE79F9-4A39-6B4C-AC19-2E63FD891BEF}"/>
                  </a:ext>
                </a:extLst>
              </p:cNvPr>
              <p:cNvCxnSpPr/>
              <p:nvPr/>
            </p:nvCxnSpPr>
            <p:spPr>
              <a:xfrm>
                <a:off x="234425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xmlns="" id="{B94D7B34-5F80-3449-8CFA-F8FBE9F3ECCF}"/>
                  </a:ext>
                </a:extLst>
              </p:cNvPr>
              <p:cNvCxnSpPr/>
              <p:nvPr/>
            </p:nvCxnSpPr>
            <p:spPr>
              <a:xfrm>
                <a:off x="281322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xmlns="" id="{76C71190-FAD5-F64B-880F-EF21CE6C1A38}"/>
                  </a:ext>
                </a:extLst>
              </p:cNvPr>
              <p:cNvCxnSpPr/>
              <p:nvPr/>
            </p:nvCxnSpPr>
            <p:spPr>
              <a:xfrm>
                <a:off x="328219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xmlns="" id="{D9F64211-CB89-9A4C-B213-820A40256A0E}"/>
                  </a:ext>
                </a:extLst>
              </p:cNvPr>
              <p:cNvCxnSpPr/>
              <p:nvPr/>
            </p:nvCxnSpPr>
            <p:spPr>
              <a:xfrm>
                <a:off x="375116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xmlns="" id="{27F521C3-06A2-444C-A49B-090009AF22B1}"/>
                  </a:ext>
                </a:extLst>
              </p:cNvPr>
              <p:cNvCxnSpPr/>
              <p:nvPr/>
            </p:nvCxnSpPr>
            <p:spPr>
              <a:xfrm>
                <a:off x="422013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xmlns="" id="{7B853030-659E-D84B-9781-74F8AFBD8128}"/>
                  </a:ext>
                </a:extLst>
              </p:cNvPr>
              <p:cNvCxnSpPr/>
              <p:nvPr/>
            </p:nvCxnSpPr>
            <p:spPr>
              <a:xfrm>
                <a:off x="468910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xmlns="" id="{E2BB9D15-DB07-044D-8170-A63B39B26CAD}"/>
                  </a:ext>
                </a:extLst>
              </p:cNvPr>
              <p:cNvCxnSpPr/>
              <p:nvPr/>
            </p:nvCxnSpPr>
            <p:spPr>
              <a:xfrm>
                <a:off x="515807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xmlns="" id="{BD75C30C-BECF-1A4F-9C40-C3A13C531569}"/>
                  </a:ext>
                </a:extLst>
              </p:cNvPr>
              <p:cNvCxnSpPr/>
              <p:nvPr/>
            </p:nvCxnSpPr>
            <p:spPr>
              <a:xfrm>
                <a:off x="562704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xmlns="" id="{FC924131-4805-534A-8DD5-8821B56753F1}"/>
                  </a:ext>
                </a:extLst>
              </p:cNvPr>
              <p:cNvCxnSpPr/>
              <p:nvPr/>
            </p:nvCxnSpPr>
            <p:spPr>
              <a:xfrm>
                <a:off x="609601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xmlns="" id="{68238A9E-2293-ED4E-A5CE-1F446BA8217B}"/>
                  </a:ext>
                </a:extLst>
              </p:cNvPr>
              <p:cNvCxnSpPr/>
              <p:nvPr/>
            </p:nvCxnSpPr>
            <p:spPr>
              <a:xfrm>
                <a:off x="656498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xmlns="" id="{F0CAA56A-BA9C-A646-9720-70444095D41E}"/>
                  </a:ext>
                </a:extLst>
              </p:cNvPr>
              <p:cNvCxnSpPr/>
              <p:nvPr userDrawn="1"/>
            </p:nvCxnSpPr>
            <p:spPr>
              <a:xfrm>
                <a:off x="23388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xmlns="" id="{0C909B4C-9437-F849-995C-59500EC91543}"/>
                  </a:ext>
                </a:extLst>
              </p:cNvPr>
              <p:cNvCxnSpPr/>
              <p:nvPr userDrawn="1"/>
            </p:nvCxnSpPr>
            <p:spPr>
              <a:xfrm>
                <a:off x="70285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xmlns="" id="{E06FAFF7-9E75-C44A-BC1E-5E894BCC4F4E}"/>
                  </a:ext>
                </a:extLst>
              </p:cNvPr>
              <p:cNvCxnSpPr/>
              <p:nvPr userDrawn="1"/>
            </p:nvCxnSpPr>
            <p:spPr>
              <a:xfrm>
                <a:off x="117182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xmlns="" id="{9E4BE4F2-E5B0-2645-8317-E28399A3F68D}"/>
                  </a:ext>
                </a:extLst>
              </p:cNvPr>
              <p:cNvCxnSpPr/>
              <p:nvPr userDrawn="1"/>
            </p:nvCxnSpPr>
            <p:spPr>
              <a:xfrm>
                <a:off x="164079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xmlns="" id="{D4DDFB7F-79A6-A14A-A690-BB27CD747B13}"/>
                  </a:ext>
                </a:extLst>
              </p:cNvPr>
              <p:cNvCxnSpPr/>
              <p:nvPr userDrawn="1"/>
            </p:nvCxnSpPr>
            <p:spPr>
              <a:xfrm>
                <a:off x="210976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xmlns="" id="{1B4BCE4D-E2E6-8D4C-B785-38CE121B36B1}"/>
                  </a:ext>
                </a:extLst>
              </p:cNvPr>
              <p:cNvCxnSpPr/>
              <p:nvPr userDrawn="1"/>
            </p:nvCxnSpPr>
            <p:spPr>
              <a:xfrm>
                <a:off x="257873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xmlns="" id="{21657213-3D8C-0F4D-B583-E4659A61661B}"/>
                  </a:ext>
                </a:extLst>
              </p:cNvPr>
              <p:cNvCxnSpPr/>
              <p:nvPr userDrawn="1"/>
            </p:nvCxnSpPr>
            <p:spPr>
              <a:xfrm>
                <a:off x="304770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xmlns="" id="{2434695E-D64C-CE44-A63F-45EA66B697F9}"/>
                  </a:ext>
                </a:extLst>
              </p:cNvPr>
              <p:cNvCxnSpPr/>
              <p:nvPr userDrawn="1"/>
            </p:nvCxnSpPr>
            <p:spPr>
              <a:xfrm>
                <a:off x="351667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xmlns="" id="{DE6B58B7-502E-924F-B5D6-862E9A035E5C}"/>
                  </a:ext>
                </a:extLst>
              </p:cNvPr>
              <p:cNvCxnSpPr/>
              <p:nvPr userDrawn="1"/>
            </p:nvCxnSpPr>
            <p:spPr>
              <a:xfrm>
                <a:off x="398564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xmlns="" id="{A15179D8-6503-C648-844A-319C3ED72BC2}"/>
                  </a:ext>
                </a:extLst>
              </p:cNvPr>
              <p:cNvCxnSpPr/>
              <p:nvPr userDrawn="1"/>
            </p:nvCxnSpPr>
            <p:spPr>
              <a:xfrm>
                <a:off x="445461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xmlns="" id="{74460C35-742A-8240-AF3A-F2AC68B015F0}"/>
                  </a:ext>
                </a:extLst>
              </p:cNvPr>
              <p:cNvCxnSpPr/>
              <p:nvPr userDrawn="1"/>
            </p:nvCxnSpPr>
            <p:spPr>
              <a:xfrm>
                <a:off x="492358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xmlns="" id="{C935BDFD-6DF5-3848-99C9-908910B408BB}"/>
                  </a:ext>
                </a:extLst>
              </p:cNvPr>
              <p:cNvCxnSpPr/>
              <p:nvPr userDrawn="1"/>
            </p:nvCxnSpPr>
            <p:spPr>
              <a:xfrm>
                <a:off x="539255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xmlns="" id="{51F10AC4-695C-064D-8611-1DAC61E65280}"/>
                  </a:ext>
                </a:extLst>
              </p:cNvPr>
              <p:cNvCxnSpPr/>
              <p:nvPr userDrawn="1"/>
            </p:nvCxnSpPr>
            <p:spPr>
              <a:xfrm>
                <a:off x="586152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xmlns="" id="{16AF95BF-5F78-8A48-A066-94B5E386BC87}"/>
                  </a:ext>
                </a:extLst>
              </p:cNvPr>
              <p:cNvCxnSpPr/>
              <p:nvPr userDrawn="1"/>
            </p:nvCxnSpPr>
            <p:spPr>
              <a:xfrm>
                <a:off x="633049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xmlns="" id="{53995C1D-A7C0-7A40-BB2A-B99ADC311AE4}"/>
                  </a:ext>
                </a:extLst>
              </p:cNvPr>
              <p:cNvCxnSpPr>
                <a:cxnSpLocks/>
              </p:cNvCxnSpPr>
              <p:nvPr/>
            </p:nvCxnSpPr>
            <p:spPr>
              <a:xfrm>
                <a:off x="703395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xmlns="" id="{7FC4A408-DAC9-634A-891A-F46C424FC7E4}"/>
                  </a:ext>
                </a:extLst>
              </p:cNvPr>
              <p:cNvCxnSpPr>
                <a:cxnSpLocks/>
              </p:cNvCxnSpPr>
              <p:nvPr/>
            </p:nvCxnSpPr>
            <p:spPr>
              <a:xfrm>
                <a:off x="750292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xmlns="" id="{851C0548-77FF-3044-BEBB-BD34295197C4}"/>
                  </a:ext>
                </a:extLst>
              </p:cNvPr>
              <p:cNvCxnSpPr>
                <a:cxnSpLocks/>
              </p:cNvCxnSpPr>
              <p:nvPr/>
            </p:nvCxnSpPr>
            <p:spPr>
              <a:xfrm>
                <a:off x="797189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xmlns="" id="{821FAFFD-B8DC-8D44-B338-D676EF20C89D}"/>
                  </a:ext>
                </a:extLst>
              </p:cNvPr>
              <p:cNvCxnSpPr>
                <a:cxnSpLocks/>
              </p:cNvCxnSpPr>
              <p:nvPr/>
            </p:nvCxnSpPr>
            <p:spPr>
              <a:xfrm>
                <a:off x="844086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xmlns="" id="{4B554DDF-2F56-0F42-831D-2A90CDC52EB2}"/>
                  </a:ext>
                </a:extLst>
              </p:cNvPr>
              <p:cNvCxnSpPr>
                <a:cxnSpLocks/>
              </p:cNvCxnSpPr>
              <p:nvPr/>
            </p:nvCxnSpPr>
            <p:spPr>
              <a:xfrm>
                <a:off x="890983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5" name="Straight Connector 44">
                <a:extLst>
                  <a:ext uri="{FF2B5EF4-FFF2-40B4-BE49-F238E27FC236}">
                    <a16:creationId xmlns:a16="http://schemas.microsoft.com/office/drawing/2014/main" xmlns="" id="{B7C8351E-4861-454F-B650-91837ACD6381}"/>
                  </a:ext>
                </a:extLst>
              </p:cNvPr>
              <p:cNvCxnSpPr>
                <a:cxnSpLocks/>
              </p:cNvCxnSpPr>
              <p:nvPr/>
            </p:nvCxnSpPr>
            <p:spPr>
              <a:xfrm>
                <a:off x="937880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6" name="Straight Connector 45">
                <a:extLst>
                  <a:ext uri="{FF2B5EF4-FFF2-40B4-BE49-F238E27FC236}">
                    <a16:creationId xmlns:a16="http://schemas.microsoft.com/office/drawing/2014/main" xmlns="" id="{25A562E7-1E35-674A-8DFF-52553D1EB33E}"/>
                  </a:ext>
                </a:extLst>
              </p:cNvPr>
              <p:cNvCxnSpPr>
                <a:cxnSpLocks/>
              </p:cNvCxnSpPr>
              <p:nvPr userDrawn="1"/>
            </p:nvCxnSpPr>
            <p:spPr>
              <a:xfrm>
                <a:off x="679946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7" name="Straight Connector 46">
                <a:extLst>
                  <a:ext uri="{FF2B5EF4-FFF2-40B4-BE49-F238E27FC236}">
                    <a16:creationId xmlns:a16="http://schemas.microsoft.com/office/drawing/2014/main" xmlns="" id="{9F84C237-1C0A-364F-BE5F-71923B8B9F30}"/>
                  </a:ext>
                </a:extLst>
              </p:cNvPr>
              <p:cNvCxnSpPr>
                <a:cxnSpLocks/>
              </p:cNvCxnSpPr>
              <p:nvPr userDrawn="1"/>
            </p:nvCxnSpPr>
            <p:spPr>
              <a:xfrm>
                <a:off x="726843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8" name="Straight Connector 47">
                <a:extLst>
                  <a:ext uri="{FF2B5EF4-FFF2-40B4-BE49-F238E27FC236}">
                    <a16:creationId xmlns:a16="http://schemas.microsoft.com/office/drawing/2014/main" xmlns="" id="{07AF3734-6B5C-DD47-86FD-9DA91BABCCCB}"/>
                  </a:ext>
                </a:extLst>
              </p:cNvPr>
              <p:cNvCxnSpPr>
                <a:cxnSpLocks/>
              </p:cNvCxnSpPr>
              <p:nvPr userDrawn="1"/>
            </p:nvCxnSpPr>
            <p:spPr>
              <a:xfrm>
                <a:off x="773740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9" name="Straight Connector 48">
                <a:extLst>
                  <a:ext uri="{FF2B5EF4-FFF2-40B4-BE49-F238E27FC236}">
                    <a16:creationId xmlns:a16="http://schemas.microsoft.com/office/drawing/2014/main" xmlns="" id="{91B769CA-1D4B-A74B-889D-6B1BA04FDCDD}"/>
                  </a:ext>
                </a:extLst>
              </p:cNvPr>
              <p:cNvCxnSpPr>
                <a:cxnSpLocks/>
              </p:cNvCxnSpPr>
              <p:nvPr userDrawn="1"/>
            </p:nvCxnSpPr>
            <p:spPr>
              <a:xfrm>
                <a:off x="820637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0" name="Straight Connector 49">
                <a:extLst>
                  <a:ext uri="{FF2B5EF4-FFF2-40B4-BE49-F238E27FC236}">
                    <a16:creationId xmlns:a16="http://schemas.microsoft.com/office/drawing/2014/main" xmlns="" id="{CCC24978-00B8-5048-953D-01DDC7D7D558}"/>
                  </a:ext>
                </a:extLst>
              </p:cNvPr>
              <p:cNvCxnSpPr>
                <a:cxnSpLocks/>
              </p:cNvCxnSpPr>
              <p:nvPr userDrawn="1"/>
            </p:nvCxnSpPr>
            <p:spPr>
              <a:xfrm>
                <a:off x="867534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1" name="Straight Connector 50">
                <a:extLst>
                  <a:ext uri="{FF2B5EF4-FFF2-40B4-BE49-F238E27FC236}">
                    <a16:creationId xmlns:a16="http://schemas.microsoft.com/office/drawing/2014/main" xmlns="" id="{5CD42BE4-73EA-DE4A-9812-52BA75A52C17}"/>
                  </a:ext>
                </a:extLst>
              </p:cNvPr>
              <p:cNvCxnSpPr>
                <a:cxnSpLocks/>
              </p:cNvCxnSpPr>
              <p:nvPr userDrawn="1"/>
            </p:nvCxnSpPr>
            <p:spPr>
              <a:xfrm>
                <a:off x="914431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2" name="Straight Connector 51">
                <a:extLst>
                  <a:ext uri="{FF2B5EF4-FFF2-40B4-BE49-F238E27FC236}">
                    <a16:creationId xmlns:a16="http://schemas.microsoft.com/office/drawing/2014/main" xmlns="" id="{A2E702A4-DE43-C945-BA3E-B0B0FB156F6B}"/>
                  </a:ext>
                </a:extLst>
              </p:cNvPr>
              <p:cNvCxnSpPr>
                <a:cxnSpLocks/>
              </p:cNvCxnSpPr>
              <p:nvPr userDrawn="1"/>
            </p:nvCxnSpPr>
            <p:spPr>
              <a:xfrm>
                <a:off x="984777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3" name="Straight Connector 52">
                <a:extLst>
                  <a:ext uri="{FF2B5EF4-FFF2-40B4-BE49-F238E27FC236}">
                    <a16:creationId xmlns:a16="http://schemas.microsoft.com/office/drawing/2014/main" xmlns="" id="{7DC39919-01B8-E84D-B812-EE72D0FFADB0}"/>
                  </a:ext>
                </a:extLst>
              </p:cNvPr>
              <p:cNvCxnSpPr>
                <a:cxnSpLocks/>
              </p:cNvCxnSpPr>
              <p:nvPr userDrawn="1"/>
            </p:nvCxnSpPr>
            <p:spPr>
              <a:xfrm>
                <a:off x="1031674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4" name="Straight Connector 53">
                <a:extLst>
                  <a:ext uri="{FF2B5EF4-FFF2-40B4-BE49-F238E27FC236}">
                    <a16:creationId xmlns:a16="http://schemas.microsoft.com/office/drawing/2014/main" xmlns="" id="{2C8BF2B6-19CA-2B44-9D00-0B362E14FFC1}"/>
                  </a:ext>
                </a:extLst>
              </p:cNvPr>
              <p:cNvCxnSpPr>
                <a:cxnSpLocks/>
              </p:cNvCxnSpPr>
              <p:nvPr userDrawn="1"/>
            </p:nvCxnSpPr>
            <p:spPr>
              <a:xfrm>
                <a:off x="1078571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5" name="Straight Connector 54">
                <a:extLst>
                  <a:ext uri="{FF2B5EF4-FFF2-40B4-BE49-F238E27FC236}">
                    <a16:creationId xmlns:a16="http://schemas.microsoft.com/office/drawing/2014/main" xmlns="" id="{9EF8604A-3D37-D24D-8010-EC8943A30FC3}"/>
                  </a:ext>
                </a:extLst>
              </p:cNvPr>
              <p:cNvCxnSpPr>
                <a:cxnSpLocks/>
              </p:cNvCxnSpPr>
              <p:nvPr userDrawn="1"/>
            </p:nvCxnSpPr>
            <p:spPr>
              <a:xfrm>
                <a:off x="1125468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6" name="Straight Connector 55">
                <a:extLst>
                  <a:ext uri="{FF2B5EF4-FFF2-40B4-BE49-F238E27FC236}">
                    <a16:creationId xmlns:a16="http://schemas.microsoft.com/office/drawing/2014/main" xmlns="" id="{3B72FD87-E92B-EE4B-B72C-C58E2AE073A4}"/>
                  </a:ext>
                </a:extLst>
              </p:cNvPr>
              <p:cNvCxnSpPr>
                <a:cxnSpLocks/>
              </p:cNvCxnSpPr>
              <p:nvPr userDrawn="1"/>
            </p:nvCxnSpPr>
            <p:spPr>
              <a:xfrm>
                <a:off x="1172365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7" name="Straight Connector 56">
                <a:extLst>
                  <a:ext uri="{FF2B5EF4-FFF2-40B4-BE49-F238E27FC236}">
                    <a16:creationId xmlns:a16="http://schemas.microsoft.com/office/drawing/2014/main" xmlns="" id="{17CEBB20-38A3-6A41-959C-326DF7D3DBD5}"/>
                  </a:ext>
                </a:extLst>
              </p:cNvPr>
              <p:cNvCxnSpPr>
                <a:cxnSpLocks/>
              </p:cNvCxnSpPr>
              <p:nvPr userDrawn="1"/>
            </p:nvCxnSpPr>
            <p:spPr>
              <a:xfrm>
                <a:off x="1219260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8" name="Straight Connector 57">
                <a:extLst>
                  <a:ext uri="{FF2B5EF4-FFF2-40B4-BE49-F238E27FC236}">
                    <a16:creationId xmlns:a16="http://schemas.microsoft.com/office/drawing/2014/main" xmlns="" id="{0F3A64F2-68CB-4041-AAB3-0D0DD801403B}"/>
                  </a:ext>
                </a:extLst>
              </p:cNvPr>
              <p:cNvCxnSpPr>
                <a:cxnSpLocks/>
              </p:cNvCxnSpPr>
              <p:nvPr userDrawn="1"/>
            </p:nvCxnSpPr>
            <p:spPr>
              <a:xfrm>
                <a:off x="961328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9" name="Straight Connector 58">
                <a:extLst>
                  <a:ext uri="{FF2B5EF4-FFF2-40B4-BE49-F238E27FC236}">
                    <a16:creationId xmlns:a16="http://schemas.microsoft.com/office/drawing/2014/main" xmlns="" id="{400E636A-790A-7842-BD4B-BBE48BE57D4E}"/>
                  </a:ext>
                </a:extLst>
              </p:cNvPr>
              <p:cNvCxnSpPr>
                <a:cxnSpLocks/>
              </p:cNvCxnSpPr>
              <p:nvPr userDrawn="1"/>
            </p:nvCxnSpPr>
            <p:spPr>
              <a:xfrm>
                <a:off x="1008225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0" name="Straight Connector 59">
                <a:extLst>
                  <a:ext uri="{FF2B5EF4-FFF2-40B4-BE49-F238E27FC236}">
                    <a16:creationId xmlns:a16="http://schemas.microsoft.com/office/drawing/2014/main" xmlns="" id="{2531E41A-8793-5148-88CA-83B8F8C61BDD}"/>
                  </a:ext>
                </a:extLst>
              </p:cNvPr>
              <p:cNvCxnSpPr>
                <a:cxnSpLocks/>
              </p:cNvCxnSpPr>
              <p:nvPr userDrawn="1"/>
            </p:nvCxnSpPr>
            <p:spPr>
              <a:xfrm>
                <a:off x="1055122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1" name="Straight Connector 60">
                <a:extLst>
                  <a:ext uri="{FF2B5EF4-FFF2-40B4-BE49-F238E27FC236}">
                    <a16:creationId xmlns:a16="http://schemas.microsoft.com/office/drawing/2014/main" xmlns="" id="{3F6A1062-0AE2-4740-9E55-FFC49ADB4DA2}"/>
                  </a:ext>
                </a:extLst>
              </p:cNvPr>
              <p:cNvCxnSpPr>
                <a:cxnSpLocks/>
              </p:cNvCxnSpPr>
              <p:nvPr userDrawn="1"/>
            </p:nvCxnSpPr>
            <p:spPr>
              <a:xfrm>
                <a:off x="1102019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2" name="Straight Connector 61">
                <a:extLst>
                  <a:ext uri="{FF2B5EF4-FFF2-40B4-BE49-F238E27FC236}">
                    <a16:creationId xmlns:a16="http://schemas.microsoft.com/office/drawing/2014/main" xmlns="" id="{EDC342F0-68F1-0543-A5FE-6FE491F58441}"/>
                  </a:ext>
                </a:extLst>
              </p:cNvPr>
              <p:cNvCxnSpPr>
                <a:cxnSpLocks/>
              </p:cNvCxnSpPr>
              <p:nvPr userDrawn="1"/>
            </p:nvCxnSpPr>
            <p:spPr>
              <a:xfrm>
                <a:off x="1148916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3" name="Straight Connector 62">
                <a:extLst>
                  <a:ext uri="{FF2B5EF4-FFF2-40B4-BE49-F238E27FC236}">
                    <a16:creationId xmlns:a16="http://schemas.microsoft.com/office/drawing/2014/main" xmlns="" id="{A2AFD4AE-8652-8949-89E9-A10BCE5B88D6}"/>
                  </a:ext>
                </a:extLst>
              </p:cNvPr>
              <p:cNvCxnSpPr>
                <a:cxnSpLocks/>
              </p:cNvCxnSpPr>
              <p:nvPr userDrawn="1"/>
            </p:nvCxnSpPr>
            <p:spPr>
              <a:xfrm>
                <a:off x="1195813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grpSp>
      </p:grpSp>
      <p:grpSp>
        <p:nvGrpSpPr>
          <p:cNvPr id="96" name="Group 95">
            <a:extLst>
              <a:ext uri="{FF2B5EF4-FFF2-40B4-BE49-F238E27FC236}">
                <a16:creationId xmlns:a16="http://schemas.microsoft.com/office/drawing/2014/main" xmlns="" id="{33B7CEFC-E7F8-344C-8540-93B8F8D25125}"/>
              </a:ext>
            </a:extLst>
          </p:cNvPr>
          <p:cNvGrpSpPr/>
          <p:nvPr userDrawn="1"/>
        </p:nvGrpSpPr>
        <p:grpSpPr>
          <a:xfrm>
            <a:off x="10446376" y="5943600"/>
            <a:ext cx="1045344" cy="685799"/>
            <a:chOff x="9526" y="473075"/>
            <a:chExt cx="10080264" cy="6613165"/>
          </a:xfrm>
          <a:solidFill>
            <a:schemeClr val="bg1"/>
          </a:solidFill>
        </p:grpSpPr>
        <p:sp>
          <p:nvSpPr>
            <p:cNvPr id="97" name="Freeform 96">
              <a:extLst>
                <a:ext uri="{FF2B5EF4-FFF2-40B4-BE49-F238E27FC236}">
                  <a16:creationId xmlns:a16="http://schemas.microsoft.com/office/drawing/2014/main" xmlns="" id="{16A441FB-545E-0C43-A21A-5E27245D8C7E}"/>
                </a:ext>
              </a:extLst>
            </p:cNvPr>
            <p:cNvSpPr>
              <a:spLocks noChangeArrowheads="1"/>
            </p:cNvSpPr>
            <p:nvPr/>
          </p:nvSpPr>
          <p:spPr bwMode="auto">
            <a:xfrm>
              <a:off x="9526" y="1212849"/>
              <a:ext cx="10080264" cy="3652478"/>
            </a:xfrm>
            <a:custGeom>
              <a:avLst/>
              <a:gdLst>
                <a:gd name="connsiteX0" fmla="*/ 8615302 w 10080264"/>
                <a:gd name="connsiteY0" fmla="*/ 3539818 h 3652478"/>
                <a:gd name="connsiteX1" fmla="*/ 8592975 w 10080264"/>
                <a:gd name="connsiteY1" fmla="*/ 3550256 h 3652478"/>
                <a:gd name="connsiteX2" fmla="*/ 8606660 w 10080264"/>
                <a:gd name="connsiteY2" fmla="*/ 3550256 h 3652478"/>
                <a:gd name="connsiteX3" fmla="*/ 8611701 w 10080264"/>
                <a:gd name="connsiteY3" fmla="*/ 3545217 h 3652478"/>
                <a:gd name="connsiteX4" fmla="*/ 8649874 w 10080264"/>
                <a:gd name="connsiteY4" fmla="*/ 3526140 h 3652478"/>
                <a:gd name="connsiteX5" fmla="*/ 8641231 w 10080264"/>
                <a:gd name="connsiteY5" fmla="*/ 3527940 h 3652478"/>
                <a:gd name="connsiteX6" fmla="*/ 8648073 w 10080264"/>
                <a:gd name="connsiteY6" fmla="*/ 3529380 h 3652478"/>
                <a:gd name="connsiteX7" fmla="*/ 8587573 w 10080264"/>
                <a:gd name="connsiteY7" fmla="*/ 3463871 h 3652478"/>
                <a:gd name="connsiteX8" fmla="*/ 8535716 w 10080264"/>
                <a:gd name="connsiteY8" fmla="*/ 3487987 h 3652478"/>
                <a:gd name="connsiteX9" fmla="*/ 8482059 w 10080264"/>
                <a:gd name="connsiteY9" fmla="*/ 3513903 h 3652478"/>
                <a:gd name="connsiteX10" fmla="*/ 8492142 w 10080264"/>
                <a:gd name="connsiteY10" fmla="*/ 3513903 h 3652478"/>
                <a:gd name="connsiteX11" fmla="*/ 8500785 w 10080264"/>
                <a:gd name="connsiteY11" fmla="*/ 3517502 h 3652478"/>
                <a:gd name="connsiteX12" fmla="*/ 8326128 w 10080264"/>
                <a:gd name="connsiteY12" fmla="*/ 3370288 h 3652478"/>
                <a:gd name="connsiteX13" fmla="*/ 8317485 w 10080264"/>
                <a:gd name="connsiteY13" fmla="*/ 3375687 h 3652478"/>
                <a:gd name="connsiteX14" fmla="*/ 8284714 w 10080264"/>
                <a:gd name="connsiteY14" fmla="*/ 3392604 h 3652478"/>
                <a:gd name="connsiteX15" fmla="*/ 8251583 w 10080264"/>
                <a:gd name="connsiteY15" fmla="*/ 3408441 h 3652478"/>
                <a:gd name="connsiteX16" fmla="*/ 8251583 w 10080264"/>
                <a:gd name="connsiteY16" fmla="*/ 3411681 h 3652478"/>
                <a:gd name="connsiteX17" fmla="*/ 8284714 w 10080264"/>
                <a:gd name="connsiteY17" fmla="*/ 3401242 h 3652478"/>
                <a:gd name="connsiteX18" fmla="*/ 8296598 w 10080264"/>
                <a:gd name="connsiteY18" fmla="*/ 3396203 h 3652478"/>
                <a:gd name="connsiteX19" fmla="*/ 8305241 w 10080264"/>
                <a:gd name="connsiteY19" fmla="*/ 3391164 h 3652478"/>
                <a:gd name="connsiteX20" fmla="*/ 8313884 w 10080264"/>
                <a:gd name="connsiteY20" fmla="*/ 3385765 h 3652478"/>
                <a:gd name="connsiteX21" fmla="*/ 8319285 w 10080264"/>
                <a:gd name="connsiteY21" fmla="*/ 3380726 h 3652478"/>
                <a:gd name="connsiteX22" fmla="*/ 8317485 w 10080264"/>
                <a:gd name="connsiteY22" fmla="*/ 3375687 h 3652478"/>
                <a:gd name="connsiteX23" fmla="*/ 8321086 w 10080264"/>
                <a:gd name="connsiteY23" fmla="*/ 3378926 h 3652478"/>
                <a:gd name="connsiteX24" fmla="*/ 8322526 w 10080264"/>
                <a:gd name="connsiteY24" fmla="*/ 3377127 h 3652478"/>
                <a:gd name="connsiteX25" fmla="*/ 8371142 w 10080264"/>
                <a:gd name="connsiteY25" fmla="*/ 3367048 h 3652478"/>
                <a:gd name="connsiteX26" fmla="*/ 8360699 w 10080264"/>
                <a:gd name="connsiteY26" fmla="*/ 3372087 h 3652478"/>
                <a:gd name="connsiteX27" fmla="*/ 8362500 w 10080264"/>
                <a:gd name="connsiteY27" fmla="*/ 3372087 h 3652478"/>
                <a:gd name="connsiteX28" fmla="*/ 8371142 w 10080264"/>
                <a:gd name="connsiteY28" fmla="*/ 3368488 h 3652478"/>
                <a:gd name="connsiteX29" fmla="*/ 8343413 w 10080264"/>
                <a:gd name="connsiteY29" fmla="*/ 3359850 h 3652478"/>
                <a:gd name="connsiteX30" fmla="*/ 8327928 w 10080264"/>
                <a:gd name="connsiteY30" fmla="*/ 3370288 h 3652478"/>
                <a:gd name="connsiteX31" fmla="*/ 8334770 w 10080264"/>
                <a:gd name="connsiteY31" fmla="*/ 3370288 h 3652478"/>
                <a:gd name="connsiteX32" fmla="*/ 8339812 w 10080264"/>
                <a:gd name="connsiteY32" fmla="*/ 3370288 h 3652478"/>
                <a:gd name="connsiteX33" fmla="*/ 8341613 w 10080264"/>
                <a:gd name="connsiteY33" fmla="*/ 3365249 h 3652478"/>
                <a:gd name="connsiteX34" fmla="*/ 8847579 w 10080264"/>
                <a:gd name="connsiteY34" fmla="*/ 3358410 h 3652478"/>
                <a:gd name="connsiteX35" fmla="*/ 8784918 w 10080264"/>
                <a:gd name="connsiteY35" fmla="*/ 3380726 h 3652478"/>
                <a:gd name="connsiteX36" fmla="*/ 8814448 w 10080264"/>
                <a:gd name="connsiteY36" fmla="*/ 3375687 h 3652478"/>
                <a:gd name="connsiteX37" fmla="*/ 8845778 w 10080264"/>
                <a:gd name="connsiteY37" fmla="*/ 3372087 h 3652478"/>
                <a:gd name="connsiteX38" fmla="*/ 8549401 w 10080264"/>
                <a:gd name="connsiteY38" fmla="*/ 3332494 h 3652478"/>
                <a:gd name="connsiteX39" fmla="*/ 8530315 w 10080264"/>
                <a:gd name="connsiteY39" fmla="*/ 3342573 h 3652478"/>
                <a:gd name="connsiteX40" fmla="*/ 8542559 w 10080264"/>
                <a:gd name="connsiteY40" fmla="*/ 3354811 h 3652478"/>
                <a:gd name="connsiteX41" fmla="*/ 8544359 w 10080264"/>
                <a:gd name="connsiteY41" fmla="*/ 3354811 h 3652478"/>
                <a:gd name="connsiteX42" fmla="*/ 8544359 w 10080264"/>
                <a:gd name="connsiteY42" fmla="*/ 3351211 h 3652478"/>
                <a:gd name="connsiteX43" fmla="*/ 8544359 w 10080264"/>
                <a:gd name="connsiteY43" fmla="*/ 3347972 h 3652478"/>
                <a:gd name="connsiteX44" fmla="*/ 8542559 w 10080264"/>
                <a:gd name="connsiteY44" fmla="*/ 3344372 h 3652478"/>
                <a:gd name="connsiteX45" fmla="*/ 8538957 w 10080264"/>
                <a:gd name="connsiteY45" fmla="*/ 3342573 h 3652478"/>
                <a:gd name="connsiteX46" fmla="*/ 8535716 w 10080264"/>
                <a:gd name="connsiteY46" fmla="*/ 3341133 h 3652478"/>
                <a:gd name="connsiteX47" fmla="*/ 8540758 w 10080264"/>
                <a:gd name="connsiteY47" fmla="*/ 3341133 h 3652478"/>
                <a:gd name="connsiteX48" fmla="*/ 8547960 w 10080264"/>
                <a:gd name="connsiteY48" fmla="*/ 3339333 h 3652478"/>
                <a:gd name="connsiteX49" fmla="*/ 8599817 w 10080264"/>
                <a:gd name="connsiteY49" fmla="*/ 3304419 h 3652478"/>
                <a:gd name="connsiteX50" fmla="*/ 8598017 w 10080264"/>
                <a:gd name="connsiteY50" fmla="*/ 3306219 h 3652478"/>
                <a:gd name="connsiteX51" fmla="*/ 8599817 w 10080264"/>
                <a:gd name="connsiteY51" fmla="*/ 3306219 h 3652478"/>
                <a:gd name="connsiteX52" fmla="*/ 8313884 w 10080264"/>
                <a:gd name="connsiteY52" fmla="*/ 3299380 h 3652478"/>
                <a:gd name="connsiteX53" fmla="*/ 8313884 w 10080264"/>
                <a:gd name="connsiteY53" fmla="*/ 3301180 h 3652478"/>
                <a:gd name="connsiteX54" fmla="*/ 8321086 w 10080264"/>
                <a:gd name="connsiteY54" fmla="*/ 3313058 h 3652478"/>
                <a:gd name="connsiteX55" fmla="*/ 8895835 w 10080264"/>
                <a:gd name="connsiteY55" fmla="*/ 3248989 h 3652478"/>
                <a:gd name="connsiteX56" fmla="*/ 8850820 w 10080264"/>
                <a:gd name="connsiteY56" fmla="*/ 3269865 h 3652478"/>
                <a:gd name="connsiteX57" fmla="*/ 8852620 w 10080264"/>
                <a:gd name="connsiteY57" fmla="*/ 3269865 h 3652478"/>
                <a:gd name="connsiteX58" fmla="*/ 8868106 w 10080264"/>
                <a:gd name="connsiteY58" fmla="*/ 3271665 h 3652478"/>
                <a:gd name="connsiteX59" fmla="*/ 8882150 w 10080264"/>
                <a:gd name="connsiteY59" fmla="*/ 3274905 h 3652478"/>
                <a:gd name="connsiteX60" fmla="*/ 8888992 w 10080264"/>
                <a:gd name="connsiteY60" fmla="*/ 3261227 h 3652478"/>
                <a:gd name="connsiteX61" fmla="*/ 8558044 w 10080264"/>
                <a:gd name="connsiteY61" fmla="*/ 3240351 h 3652478"/>
                <a:gd name="connsiteX62" fmla="*/ 8549401 w 10080264"/>
                <a:gd name="connsiteY62" fmla="*/ 3242150 h 3652478"/>
                <a:gd name="connsiteX63" fmla="*/ 8538957 w 10080264"/>
                <a:gd name="connsiteY63" fmla="*/ 3245750 h 3652478"/>
                <a:gd name="connsiteX64" fmla="*/ 8500785 w 10080264"/>
                <a:gd name="connsiteY64" fmla="*/ 3266266 h 3652478"/>
                <a:gd name="connsiteX65" fmla="*/ 8449288 w 10080264"/>
                <a:gd name="connsiteY65" fmla="*/ 3297581 h 3652478"/>
                <a:gd name="connsiteX66" fmla="*/ 8395270 w 10080264"/>
                <a:gd name="connsiteY66" fmla="*/ 3330695 h 3652478"/>
                <a:gd name="connsiteX67" fmla="*/ 8383386 w 10080264"/>
                <a:gd name="connsiteY67" fmla="*/ 3337534 h 3652478"/>
                <a:gd name="connsiteX68" fmla="*/ 8350256 w 10080264"/>
                <a:gd name="connsiteY68" fmla="*/ 3356610 h 3652478"/>
                <a:gd name="connsiteX69" fmla="*/ 8362500 w 10080264"/>
                <a:gd name="connsiteY69" fmla="*/ 3353011 h 3652478"/>
                <a:gd name="connsiteX70" fmla="*/ 8367541 w 10080264"/>
                <a:gd name="connsiteY70" fmla="*/ 3363449 h 3652478"/>
                <a:gd name="connsiteX71" fmla="*/ 8397071 w 10080264"/>
                <a:gd name="connsiteY71" fmla="*/ 3342573 h 3652478"/>
                <a:gd name="connsiteX72" fmla="*/ 8412556 w 10080264"/>
                <a:gd name="connsiteY72" fmla="*/ 3332494 h 3652478"/>
                <a:gd name="connsiteX73" fmla="*/ 8445687 w 10080264"/>
                <a:gd name="connsiteY73" fmla="*/ 3306219 h 3652478"/>
                <a:gd name="connsiteX74" fmla="*/ 8459371 w 10080264"/>
                <a:gd name="connsiteY74" fmla="*/ 3295781 h 3652478"/>
                <a:gd name="connsiteX75" fmla="*/ 8478458 w 10080264"/>
                <a:gd name="connsiteY75" fmla="*/ 3290742 h 3652478"/>
                <a:gd name="connsiteX76" fmla="*/ 8487100 w 10080264"/>
                <a:gd name="connsiteY76" fmla="*/ 3288942 h 3652478"/>
                <a:gd name="connsiteX77" fmla="*/ 8495743 w 10080264"/>
                <a:gd name="connsiteY77" fmla="*/ 3290742 h 3652478"/>
                <a:gd name="connsiteX78" fmla="*/ 8495743 w 10080264"/>
                <a:gd name="connsiteY78" fmla="*/ 3288942 h 3652478"/>
                <a:gd name="connsiteX79" fmla="*/ 8523472 w 10080264"/>
                <a:gd name="connsiteY79" fmla="*/ 3271665 h 3652478"/>
                <a:gd name="connsiteX80" fmla="*/ 8553002 w 10080264"/>
                <a:gd name="connsiteY80" fmla="*/ 3252588 h 3652478"/>
                <a:gd name="connsiteX81" fmla="*/ 8568487 w 10080264"/>
                <a:gd name="connsiteY81" fmla="*/ 3242150 h 3652478"/>
                <a:gd name="connsiteX82" fmla="*/ 8567047 w 10080264"/>
                <a:gd name="connsiteY82" fmla="*/ 3242150 h 3652478"/>
                <a:gd name="connsiteX83" fmla="*/ 8426600 w 10080264"/>
                <a:gd name="connsiteY83" fmla="*/ 3228473 h 3652478"/>
                <a:gd name="connsiteX84" fmla="*/ 8409315 w 10080264"/>
                <a:gd name="connsiteY84" fmla="*/ 3230272 h 3652478"/>
                <a:gd name="connsiteX85" fmla="*/ 8353857 w 10080264"/>
                <a:gd name="connsiteY85" fmla="*/ 3242150 h 3652478"/>
                <a:gd name="connsiteX86" fmla="*/ 8339812 w 10080264"/>
                <a:gd name="connsiteY86" fmla="*/ 3245750 h 3652478"/>
                <a:gd name="connsiteX87" fmla="*/ 8327928 w 10080264"/>
                <a:gd name="connsiteY87" fmla="*/ 3248989 h 3652478"/>
                <a:gd name="connsiteX88" fmla="*/ 8313884 w 10080264"/>
                <a:gd name="connsiteY88" fmla="*/ 3252588 h 3652478"/>
                <a:gd name="connsiteX89" fmla="*/ 8300199 w 10080264"/>
                <a:gd name="connsiteY89" fmla="*/ 3256188 h 3652478"/>
                <a:gd name="connsiteX90" fmla="*/ 8251583 w 10080264"/>
                <a:gd name="connsiteY90" fmla="*/ 3264826 h 3652478"/>
                <a:gd name="connsiteX91" fmla="*/ 8251583 w 10080264"/>
                <a:gd name="connsiteY91" fmla="*/ 3271665 h 3652478"/>
                <a:gd name="connsiteX92" fmla="*/ 8251583 w 10080264"/>
                <a:gd name="connsiteY92" fmla="*/ 3276704 h 3652478"/>
                <a:gd name="connsiteX93" fmla="*/ 8248342 w 10080264"/>
                <a:gd name="connsiteY93" fmla="*/ 3288942 h 3652478"/>
                <a:gd name="connsiteX94" fmla="*/ 8248342 w 10080264"/>
                <a:gd name="connsiteY94" fmla="*/ 3302980 h 3652478"/>
                <a:gd name="connsiteX95" fmla="*/ 8248342 w 10080264"/>
                <a:gd name="connsiteY95" fmla="*/ 3306219 h 3652478"/>
                <a:gd name="connsiteX96" fmla="*/ 8246542 w 10080264"/>
                <a:gd name="connsiteY96" fmla="*/ 3316657 h 3652478"/>
                <a:gd name="connsiteX97" fmla="*/ 8246542 w 10080264"/>
                <a:gd name="connsiteY97" fmla="*/ 3322056 h 3652478"/>
                <a:gd name="connsiteX98" fmla="*/ 8248342 w 10080264"/>
                <a:gd name="connsiteY98" fmla="*/ 3323496 h 3652478"/>
                <a:gd name="connsiteX99" fmla="*/ 8251583 w 10080264"/>
                <a:gd name="connsiteY99" fmla="*/ 3322056 h 3652478"/>
                <a:gd name="connsiteX100" fmla="*/ 8284714 w 10080264"/>
                <a:gd name="connsiteY100" fmla="*/ 3311618 h 3652478"/>
                <a:gd name="connsiteX101" fmla="*/ 8296598 w 10080264"/>
                <a:gd name="connsiteY101" fmla="*/ 3308019 h 3652478"/>
                <a:gd name="connsiteX102" fmla="*/ 8256985 w 10080264"/>
                <a:gd name="connsiteY102" fmla="*/ 3287142 h 3652478"/>
                <a:gd name="connsiteX103" fmla="*/ 8331169 w 10080264"/>
                <a:gd name="connsiteY103" fmla="*/ 3287142 h 3652478"/>
                <a:gd name="connsiteX104" fmla="*/ 8332970 w 10080264"/>
                <a:gd name="connsiteY104" fmla="*/ 3276704 h 3652478"/>
                <a:gd name="connsiteX105" fmla="*/ 8338372 w 10080264"/>
                <a:gd name="connsiteY105" fmla="*/ 3269865 h 3652478"/>
                <a:gd name="connsiteX106" fmla="*/ 8341613 w 10080264"/>
                <a:gd name="connsiteY106" fmla="*/ 3264826 h 3652478"/>
                <a:gd name="connsiteX107" fmla="*/ 8348455 w 10080264"/>
                <a:gd name="connsiteY107" fmla="*/ 3263027 h 3652478"/>
                <a:gd name="connsiteX108" fmla="*/ 8357098 w 10080264"/>
                <a:gd name="connsiteY108" fmla="*/ 3261227 h 3652478"/>
                <a:gd name="connsiteX109" fmla="*/ 8367541 w 10080264"/>
                <a:gd name="connsiteY109" fmla="*/ 3261227 h 3652478"/>
                <a:gd name="connsiteX110" fmla="*/ 8388428 w 10080264"/>
                <a:gd name="connsiteY110" fmla="*/ 3264826 h 3652478"/>
                <a:gd name="connsiteX111" fmla="*/ 8390228 w 10080264"/>
                <a:gd name="connsiteY111" fmla="*/ 3257628 h 3652478"/>
                <a:gd name="connsiteX112" fmla="*/ 8395270 w 10080264"/>
                <a:gd name="connsiteY112" fmla="*/ 3252588 h 3652478"/>
                <a:gd name="connsiteX113" fmla="*/ 8400672 w 10080264"/>
                <a:gd name="connsiteY113" fmla="*/ 3248989 h 3652478"/>
                <a:gd name="connsiteX114" fmla="*/ 8407514 w 10080264"/>
                <a:gd name="connsiteY114" fmla="*/ 3245750 h 3652478"/>
                <a:gd name="connsiteX115" fmla="*/ 8414356 w 10080264"/>
                <a:gd name="connsiteY115" fmla="*/ 3240351 h 3652478"/>
                <a:gd name="connsiteX116" fmla="*/ 8728020 w 10080264"/>
                <a:gd name="connsiteY116" fmla="*/ 3145327 h 3652478"/>
                <a:gd name="connsiteX117" fmla="*/ 8681204 w 10080264"/>
                <a:gd name="connsiteY117" fmla="*/ 3173042 h 3652478"/>
                <a:gd name="connsiteX118" fmla="*/ 8632588 w 10080264"/>
                <a:gd name="connsiteY118" fmla="*/ 3200758 h 3652478"/>
                <a:gd name="connsiteX119" fmla="*/ 8637630 w 10080264"/>
                <a:gd name="connsiteY119" fmla="*/ 3202557 h 3652478"/>
                <a:gd name="connsiteX120" fmla="*/ 8643032 w 10080264"/>
                <a:gd name="connsiteY120" fmla="*/ 3202557 h 3652478"/>
                <a:gd name="connsiteX121" fmla="*/ 8651674 w 10080264"/>
                <a:gd name="connsiteY121" fmla="*/ 3200758 h 3652478"/>
                <a:gd name="connsiteX122" fmla="*/ 8660317 w 10080264"/>
                <a:gd name="connsiteY122" fmla="*/ 3198958 h 3652478"/>
                <a:gd name="connsiteX123" fmla="*/ 8668960 w 10080264"/>
                <a:gd name="connsiteY123" fmla="*/ 3195718 h 3652478"/>
                <a:gd name="connsiteX124" fmla="*/ 8679404 w 10080264"/>
                <a:gd name="connsiteY124" fmla="*/ 3188520 h 3652478"/>
                <a:gd name="connsiteX125" fmla="*/ 8698490 w 10080264"/>
                <a:gd name="connsiteY125" fmla="*/ 3174842 h 3652478"/>
                <a:gd name="connsiteX126" fmla="*/ 8715776 w 10080264"/>
                <a:gd name="connsiteY126" fmla="*/ 3160805 h 3652478"/>
                <a:gd name="connsiteX127" fmla="*/ 8729820 w 10080264"/>
                <a:gd name="connsiteY127" fmla="*/ 3147127 h 3652478"/>
                <a:gd name="connsiteX128" fmla="*/ 8953094 w 10080264"/>
                <a:gd name="connsiteY128" fmla="*/ 3131290 h 3652478"/>
                <a:gd name="connsiteX129" fmla="*/ 8951293 w 10080264"/>
                <a:gd name="connsiteY129" fmla="*/ 3133089 h 3652478"/>
                <a:gd name="connsiteX130" fmla="*/ 8953094 w 10080264"/>
                <a:gd name="connsiteY130" fmla="*/ 3133089 h 3652478"/>
                <a:gd name="connsiteX131" fmla="*/ 8945891 w 10080264"/>
                <a:gd name="connsiteY131" fmla="*/ 3032667 h 3652478"/>
                <a:gd name="connsiteX132" fmla="*/ 8828492 w 10080264"/>
                <a:gd name="connsiteY132" fmla="*/ 3091697 h 3652478"/>
                <a:gd name="connsiteX133" fmla="*/ 8814448 w 10080264"/>
                <a:gd name="connsiteY133" fmla="*/ 3098536 h 3652478"/>
                <a:gd name="connsiteX134" fmla="*/ 8750347 w 10080264"/>
                <a:gd name="connsiteY134" fmla="*/ 3131290 h 3652478"/>
                <a:gd name="connsiteX135" fmla="*/ 8765832 w 10080264"/>
                <a:gd name="connsiteY135" fmla="*/ 3124451 h 3652478"/>
                <a:gd name="connsiteX136" fmla="*/ 8765832 w 10080264"/>
                <a:gd name="connsiteY136" fmla="*/ 3128050 h 3652478"/>
                <a:gd name="connsiteX137" fmla="*/ 8784918 w 10080264"/>
                <a:gd name="connsiteY137" fmla="*/ 3121212 h 3652478"/>
                <a:gd name="connsiteX138" fmla="*/ 8804004 w 10080264"/>
                <a:gd name="connsiteY138" fmla="*/ 3112573 h 3652478"/>
                <a:gd name="connsiteX139" fmla="*/ 8821290 w 10080264"/>
                <a:gd name="connsiteY139" fmla="*/ 3102135 h 3652478"/>
                <a:gd name="connsiteX140" fmla="*/ 8837135 w 10080264"/>
                <a:gd name="connsiteY140" fmla="*/ 3091697 h 3652478"/>
                <a:gd name="connsiteX141" fmla="*/ 8856222 w 10080264"/>
                <a:gd name="connsiteY141" fmla="*/ 3079459 h 3652478"/>
                <a:gd name="connsiteX142" fmla="*/ 8876748 w 10080264"/>
                <a:gd name="connsiteY142" fmla="*/ 3069381 h 3652478"/>
                <a:gd name="connsiteX143" fmla="*/ 8902677 w 10080264"/>
                <a:gd name="connsiteY143" fmla="*/ 3060742 h 3652478"/>
                <a:gd name="connsiteX144" fmla="*/ 8932207 w 10080264"/>
                <a:gd name="connsiteY144" fmla="*/ 3055343 h 3652478"/>
                <a:gd name="connsiteX145" fmla="*/ 8939049 w 10080264"/>
                <a:gd name="connsiteY145" fmla="*/ 3043105 h 3652478"/>
                <a:gd name="connsiteX146" fmla="*/ 8755388 w 10080264"/>
                <a:gd name="connsiteY146" fmla="*/ 2965359 h 3652478"/>
                <a:gd name="connsiteX147" fmla="*/ 8736662 w 10080264"/>
                <a:gd name="connsiteY147" fmla="*/ 2975797 h 3652478"/>
                <a:gd name="connsiteX148" fmla="*/ 8741704 w 10080264"/>
                <a:gd name="connsiteY148" fmla="*/ 2977237 h 3652478"/>
                <a:gd name="connsiteX149" fmla="*/ 8746746 w 10080264"/>
                <a:gd name="connsiteY149" fmla="*/ 2977237 h 3652478"/>
                <a:gd name="connsiteX150" fmla="*/ 8750347 w 10080264"/>
                <a:gd name="connsiteY150" fmla="*/ 2977237 h 3652478"/>
                <a:gd name="connsiteX151" fmla="*/ 8752148 w 10080264"/>
                <a:gd name="connsiteY151" fmla="*/ 2972198 h 3652478"/>
                <a:gd name="connsiteX152" fmla="*/ 8809046 w 10080264"/>
                <a:gd name="connsiteY152" fmla="*/ 2935844 h 3652478"/>
                <a:gd name="connsiteX153" fmla="*/ 8779876 w 10080264"/>
                <a:gd name="connsiteY153" fmla="*/ 2951681 h 3652478"/>
                <a:gd name="connsiteX154" fmla="*/ 8784918 w 10080264"/>
                <a:gd name="connsiteY154" fmla="*/ 2951681 h 3652478"/>
                <a:gd name="connsiteX155" fmla="*/ 8789960 w 10080264"/>
                <a:gd name="connsiteY155" fmla="*/ 2953121 h 3652478"/>
                <a:gd name="connsiteX156" fmla="*/ 9048165 w 10080264"/>
                <a:gd name="connsiteY156" fmla="*/ 2899491 h 3652478"/>
                <a:gd name="connsiteX157" fmla="*/ 9034480 w 10080264"/>
                <a:gd name="connsiteY157" fmla="*/ 2908129 h 3652478"/>
                <a:gd name="connsiteX158" fmla="*/ 9018635 w 10080264"/>
                <a:gd name="connsiteY158" fmla="*/ 2914968 h 3652478"/>
                <a:gd name="connsiteX159" fmla="*/ 9025837 w 10080264"/>
                <a:gd name="connsiteY159" fmla="*/ 2918567 h 3652478"/>
                <a:gd name="connsiteX160" fmla="*/ 9030879 w 10080264"/>
                <a:gd name="connsiteY160" fmla="*/ 2923966 h 3652478"/>
                <a:gd name="connsiteX161" fmla="*/ 9034480 w 10080264"/>
                <a:gd name="connsiteY161" fmla="*/ 2930805 h 3652478"/>
                <a:gd name="connsiteX162" fmla="*/ 9037721 w 10080264"/>
                <a:gd name="connsiteY162" fmla="*/ 2939444 h 3652478"/>
                <a:gd name="connsiteX163" fmla="*/ 9043123 w 10080264"/>
                <a:gd name="connsiteY163" fmla="*/ 2932605 h 3652478"/>
                <a:gd name="connsiteX164" fmla="*/ 9044564 w 10080264"/>
                <a:gd name="connsiteY164" fmla="*/ 2922167 h 3652478"/>
                <a:gd name="connsiteX165" fmla="*/ 9048165 w 10080264"/>
                <a:gd name="connsiteY165" fmla="*/ 2909929 h 3652478"/>
                <a:gd name="connsiteX166" fmla="*/ 8847579 w 10080264"/>
                <a:gd name="connsiteY166" fmla="*/ 2779992 h 3652478"/>
                <a:gd name="connsiteX167" fmla="*/ 8833534 w 10080264"/>
                <a:gd name="connsiteY167" fmla="*/ 2787190 h 3652478"/>
                <a:gd name="connsiteX168" fmla="*/ 8809046 w 10080264"/>
                <a:gd name="connsiteY168" fmla="*/ 2799068 h 3652478"/>
                <a:gd name="connsiteX169" fmla="*/ 8786719 w 10080264"/>
                <a:gd name="connsiteY169" fmla="*/ 2813106 h 3652478"/>
                <a:gd name="connsiteX170" fmla="*/ 8769433 w 10080264"/>
                <a:gd name="connsiteY170" fmla="*/ 2828583 h 3652478"/>
                <a:gd name="connsiteX171" fmla="*/ 8753948 w 10080264"/>
                <a:gd name="connsiteY171" fmla="*/ 2847660 h 3652478"/>
                <a:gd name="connsiteX172" fmla="*/ 8781317 w 10080264"/>
                <a:gd name="connsiteY172" fmla="*/ 2828583 h 3652478"/>
                <a:gd name="connsiteX173" fmla="*/ 8810847 w 10080264"/>
                <a:gd name="connsiteY173" fmla="*/ 2806267 h 3652478"/>
                <a:gd name="connsiteX174" fmla="*/ 9089578 w 10080264"/>
                <a:gd name="connsiteY174" fmla="*/ 2643216 h 3652478"/>
                <a:gd name="connsiteX175" fmla="*/ 9093180 w 10080264"/>
                <a:gd name="connsiteY175" fmla="*/ 2648615 h 3652478"/>
                <a:gd name="connsiteX176" fmla="*/ 9094980 w 10080264"/>
                <a:gd name="connsiteY176" fmla="*/ 2648615 h 3652478"/>
                <a:gd name="connsiteX177" fmla="*/ 9091379 w 10080264"/>
                <a:gd name="connsiteY177" fmla="*/ 2643216 h 3652478"/>
                <a:gd name="connsiteX178" fmla="*/ 9138194 w 10080264"/>
                <a:gd name="connsiteY178" fmla="*/ 2634577 h 3652478"/>
                <a:gd name="connsiteX179" fmla="*/ 9122709 w 10080264"/>
                <a:gd name="connsiteY179" fmla="*/ 2641776 h 3652478"/>
                <a:gd name="connsiteX180" fmla="*/ 9134953 w 10080264"/>
                <a:gd name="connsiteY180" fmla="*/ 2639976 h 3652478"/>
                <a:gd name="connsiteX181" fmla="*/ 2240148 w 10080264"/>
                <a:gd name="connsiteY181" fmla="*/ 2617688 h 3652478"/>
                <a:gd name="connsiteX182" fmla="*/ 2222870 w 10080264"/>
                <a:gd name="connsiteY182" fmla="*/ 2626327 h 3652478"/>
                <a:gd name="connsiteX183" fmla="*/ 2214230 w 10080264"/>
                <a:gd name="connsiteY183" fmla="*/ 2629926 h 3652478"/>
                <a:gd name="connsiteX184" fmla="*/ 2226469 w 10080264"/>
                <a:gd name="connsiteY184" fmla="*/ 2629926 h 3652478"/>
                <a:gd name="connsiteX185" fmla="*/ 2235108 w 10080264"/>
                <a:gd name="connsiteY185" fmla="*/ 2629926 h 3652478"/>
                <a:gd name="connsiteX186" fmla="*/ 3865395 w 10080264"/>
                <a:gd name="connsiteY186" fmla="*/ 2615888 h 3652478"/>
                <a:gd name="connsiteX187" fmla="*/ 3858556 w 10080264"/>
                <a:gd name="connsiteY187" fmla="*/ 2619487 h 3652478"/>
                <a:gd name="connsiteX188" fmla="*/ 3851716 w 10080264"/>
                <a:gd name="connsiteY188" fmla="*/ 2623087 h 3652478"/>
                <a:gd name="connsiteX189" fmla="*/ 3862155 w 10080264"/>
                <a:gd name="connsiteY189" fmla="*/ 2626327 h 3652478"/>
                <a:gd name="connsiteX190" fmla="*/ 429306 w 10080264"/>
                <a:gd name="connsiteY190" fmla="*/ 2615589 h 3652478"/>
                <a:gd name="connsiteX191" fmla="*/ 411673 w 10080264"/>
                <a:gd name="connsiteY191" fmla="*/ 2629630 h 3652478"/>
                <a:gd name="connsiteX192" fmla="*/ 423908 w 10080264"/>
                <a:gd name="connsiteY192" fmla="*/ 2631430 h 3652478"/>
                <a:gd name="connsiteX193" fmla="*/ 434344 w 10080264"/>
                <a:gd name="connsiteY193" fmla="*/ 2629630 h 3652478"/>
                <a:gd name="connsiteX194" fmla="*/ 430745 w 10080264"/>
                <a:gd name="connsiteY194" fmla="*/ 2622790 h 3652478"/>
                <a:gd name="connsiteX195" fmla="*/ 6207143 w 10080264"/>
                <a:gd name="connsiteY195" fmla="*/ 2608731 h 3652478"/>
                <a:gd name="connsiteX196" fmla="*/ 6189498 w 10080264"/>
                <a:gd name="connsiteY196" fmla="*/ 2619173 h 3652478"/>
                <a:gd name="connsiteX197" fmla="*/ 6182656 w 10080264"/>
                <a:gd name="connsiteY197" fmla="*/ 2624214 h 3652478"/>
                <a:gd name="connsiteX198" fmla="*/ 6177614 w 10080264"/>
                <a:gd name="connsiteY198" fmla="*/ 2629615 h 3652478"/>
                <a:gd name="connsiteX199" fmla="*/ 6189498 w 10080264"/>
                <a:gd name="connsiteY199" fmla="*/ 2627815 h 3652478"/>
                <a:gd name="connsiteX200" fmla="*/ 6199941 w 10080264"/>
                <a:gd name="connsiteY200" fmla="*/ 2626014 h 3652478"/>
                <a:gd name="connsiteX201" fmla="*/ 6208583 w 10080264"/>
                <a:gd name="connsiteY201" fmla="*/ 2626014 h 3652478"/>
                <a:gd name="connsiteX202" fmla="*/ 6207143 w 10080264"/>
                <a:gd name="connsiteY202" fmla="*/ 2617373 h 3652478"/>
                <a:gd name="connsiteX203" fmla="*/ 6593174 w 10080264"/>
                <a:gd name="connsiteY203" fmla="*/ 2589647 h 3652478"/>
                <a:gd name="connsiteX204" fmla="*/ 6563645 w 10080264"/>
                <a:gd name="connsiteY204" fmla="*/ 2600089 h 3652478"/>
                <a:gd name="connsiteX205" fmla="*/ 6534117 w 10080264"/>
                <a:gd name="connsiteY205" fmla="*/ 2614132 h 3652478"/>
                <a:gd name="connsiteX206" fmla="*/ 6546360 w 10080264"/>
                <a:gd name="connsiteY206" fmla="*/ 2608731 h 3652478"/>
                <a:gd name="connsiteX207" fmla="*/ 6570487 w 10080264"/>
                <a:gd name="connsiteY207" fmla="*/ 2601890 h 3652478"/>
                <a:gd name="connsiteX208" fmla="*/ 3469072 w 10080264"/>
                <a:gd name="connsiteY208" fmla="*/ 2586732 h 3652478"/>
                <a:gd name="connsiteX209" fmla="*/ 3434515 w 10080264"/>
                <a:gd name="connsiteY209" fmla="*/ 2605449 h 3652478"/>
                <a:gd name="connsiteX210" fmla="*/ 3458633 w 10080264"/>
                <a:gd name="connsiteY210" fmla="*/ 2605449 h 3652478"/>
                <a:gd name="connsiteX211" fmla="*/ 2439209 w 10080264"/>
                <a:gd name="connsiteY211" fmla="*/ 2586732 h 3652478"/>
                <a:gd name="connsiteX212" fmla="*/ 2406452 w 10080264"/>
                <a:gd name="connsiteY212" fmla="*/ 2604010 h 3652478"/>
                <a:gd name="connsiteX213" fmla="*/ 2375135 w 10080264"/>
                <a:gd name="connsiteY213" fmla="*/ 2623087 h 3652478"/>
                <a:gd name="connsiteX214" fmla="*/ 2385574 w 10080264"/>
                <a:gd name="connsiteY214" fmla="*/ 2619487 h 3652478"/>
                <a:gd name="connsiteX215" fmla="*/ 2397813 w 10080264"/>
                <a:gd name="connsiteY215" fmla="*/ 2614448 h 3652478"/>
                <a:gd name="connsiteX216" fmla="*/ 2408252 w 10080264"/>
                <a:gd name="connsiteY216" fmla="*/ 2607249 h 3652478"/>
                <a:gd name="connsiteX217" fmla="*/ 2418691 w 10080264"/>
                <a:gd name="connsiteY217" fmla="*/ 2600410 h 3652478"/>
                <a:gd name="connsiteX218" fmla="*/ 4071655 w 10080264"/>
                <a:gd name="connsiteY218" fmla="*/ 2581332 h 3652478"/>
                <a:gd name="connsiteX219" fmla="*/ 4034939 w 10080264"/>
                <a:gd name="connsiteY219" fmla="*/ 2595011 h 3652478"/>
                <a:gd name="connsiteX220" fmla="*/ 4024860 w 10080264"/>
                <a:gd name="connsiteY220" fmla="*/ 2600410 h 3652478"/>
                <a:gd name="connsiteX221" fmla="*/ 4009021 w 10080264"/>
                <a:gd name="connsiteY221" fmla="*/ 2605449 h 3652478"/>
                <a:gd name="connsiteX222" fmla="*/ 3995343 w 10080264"/>
                <a:gd name="connsiteY222" fmla="*/ 2614448 h 3652478"/>
                <a:gd name="connsiteX223" fmla="*/ 3983104 w 10080264"/>
                <a:gd name="connsiteY223" fmla="*/ 2623087 h 3652478"/>
                <a:gd name="connsiteX224" fmla="*/ 3971225 w 10080264"/>
                <a:gd name="connsiteY224" fmla="*/ 2633526 h 3652478"/>
                <a:gd name="connsiteX225" fmla="*/ 3983104 w 10080264"/>
                <a:gd name="connsiteY225" fmla="*/ 2631726 h 3652478"/>
                <a:gd name="connsiteX226" fmla="*/ 3997143 w 10080264"/>
                <a:gd name="connsiteY226" fmla="*/ 2628126 h 3652478"/>
                <a:gd name="connsiteX227" fmla="*/ 4009021 w 10080264"/>
                <a:gd name="connsiteY227" fmla="*/ 2623087 h 3652478"/>
                <a:gd name="connsiteX228" fmla="*/ 4021260 w 10080264"/>
                <a:gd name="connsiteY228" fmla="*/ 2615888 h 3652478"/>
                <a:gd name="connsiteX229" fmla="*/ 4045378 w 10080264"/>
                <a:gd name="connsiteY229" fmla="*/ 2598610 h 3652478"/>
                <a:gd name="connsiteX230" fmla="*/ 7869379 w 10080264"/>
                <a:gd name="connsiteY230" fmla="*/ 2570564 h 3652478"/>
                <a:gd name="connsiteX231" fmla="*/ 7839851 w 10080264"/>
                <a:gd name="connsiteY231" fmla="*/ 2582806 h 3652478"/>
                <a:gd name="connsiteX232" fmla="*/ 7813563 w 10080264"/>
                <a:gd name="connsiteY232" fmla="*/ 2594688 h 3652478"/>
                <a:gd name="connsiteX233" fmla="*/ 7791237 w 10080264"/>
                <a:gd name="connsiteY233" fmla="*/ 2606931 h 3652478"/>
                <a:gd name="connsiteX234" fmla="*/ 7775753 w 10080264"/>
                <a:gd name="connsiteY234" fmla="*/ 2617373 h 3652478"/>
                <a:gd name="connsiteX235" fmla="*/ 7810323 w 10080264"/>
                <a:gd name="connsiteY235" fmla="*/ 2612332 h 3652478"/>
                <a:gd name="connsiteX236" fmla="*/ 7820765 w 10080264"/>
                <a:gd name="connsiteY236" fmla="*/ 2610531 h 3652478"/>
                <a:gd name="connsiteX237" fmla="*/ 7829408 w 10080264"/>
                <a:gd name="connsiteY237" fmla="*/ 2608731 h 3652478"/>
                <a:gd name="connsiteX238" fmla="*/ 7838050 w 10080264"/>
                <a:gd name="connsiteY238" fmla="*/ 2605130 h 3652478"/>
                <a:gd name="connsiteX239" fmla="*/ 7846693 w 10080264"/>
                <a:gd name="connsiteY239" fmla="*/ 2600089 h 3652478"/>
                <a:gd name="connsiteX240" fmla="*/ 7853535 w 10080264"/>
                <a:gd name="connsiteY240" fmla="*/ 2594688 h 3652478"/>
                <a:gd name="connsiteX241" fmla="*/ 7858936 w 10080264"/>
                <a:gd name="connsiteY241" fmla="*/ 2587847 h 3652478"/>
                <a:gd name="connsiteX242" fmla="*/ 7863978 w 10080264"/>
                <a:gd name="connsiteY242" fmla="*/ 2581006 h 3652478"/>
                <a:gd name="connsiteX243" fmla="*/ 939579 w 10080264"/>
                <a:gd name="connsiteY243" fmla="*/ 2569146 h 3652478"/>
                <a:gd name="connsiteX244" fmla="*/ 916908 w 10080264"/>
                <a:gd name="connsiteY244" fmla="*/ 2584627 h 3652478"/>
                <a:gd name="connsiteX245" fmla="*/ 898196 w 10080264"/>
                <a:gd name="connsiteY245" fmla="*/ 2601908 h 3652478"/>
                <a:gd name="connsiteX246" fmla="*/ 905033 w 10080264"/>
                <a:gd name="connsiteY246" fmla="*/ 2601908 h 3652478"/>
                <a:gd name="connsiteX247" fmla="*/ 908272 w 10080264"/>
                <a:gd name="connsiteY247" fmla="*/ 2600108 h 3652478"/>
                <a:gd name="connsiteX248" fmla="*/ 911871 w 10080264"/>
                <a:gd name="connsiteY248" fmla="*/ 2594708 h 3652478"/>
                <a:gd name="connsiteX249" fmla="*/ 925545 w 10080264"/>
                <a:gd name="connsiteY249" fmla="*/ 2581027 h 3652478"/>
                <a:gd name="connsiteX250" fmla="*/ 3812120 w 10080264"/>
                <a:gd name="connsiteY250" fmla="*/ 2564415 h 3652478"/>
                <a:gd name="connsiteX251" fmla="*/ 3699451 w 10080264"/>
                <a:gd name="connsiteY251" fmla="*/ 2619487 h 3652478"/>
                <a:gd name="connsiteX252" fmla="*/ 3714929 w 10080264"/>
                <a:gd name="connsiteY252" fmla="*/ 2619487 h 3652478"/>
                <a:gd name="connsiteX253" fmla="*/ 3719969 w 10080264"/>
                <a:gd name="connsiteY253" fmla="*/ 2617688 h 3652478"/>
                <a:gd name="connsiteX254" fmla="*/ 138543 w 10080264"/>
                <a:gd name="connsiteY254" fmla="*/ 2559065 h 3652478"/>
                <a:gd name="connsiteX255" fmla="*/ 133146 w 10080264"/>
                <a:gd name="connsiteY255" fmla="*/ 2560865 h 3652478"/>
                <a:gd name="connsiteX256" fmla="*/ 128108 w 10080264"/>
                <a:gd name="connsiteY256" fmla="*/ 2581027 h 3652478"/>
                <a:gd name="connsiteX257" fmla="*/ 128108 w 10080264"/>
                <a:gd name="connsiteY257" fmla="*/ 2582827 h 3652478"/>
                <a:gd name="connsiteX258" fmla="*/ 129907 w 10080264"/>
                <a:gd name="connsiteY258" fmla="*/ 2579226 h 3652478"/>
                <a:gd name="connsiteX259" fmla="*/ 133146 w 10080264"/>
                <a:gd name="connsiteY259" fmla="*/ 2569146 h 3652478"/>
                <a:gd name="connsiteX260" fmla="*/ 1365287 w 10080264"/>
                <a:gd name="connsiteY260" fmla="*/ 2552224 h 3652478"/>
                <a:gd name="connsiteX261" fmla="*/ 1359889 w 10080264"/>
                <a:gd name="connsiteY261" fmla="*/ 2555465 h 3652478"/>
                <a:gd name="connsiteX262" fmla="*/ 1363488 w 10080264"/>
                <a:gd name="connsiteY262" fmla="*/ 2553665 h 3652478"/>
                <a:gd name="connsiteX263" fmla="*/ 5158252 w 10080264"/>
                <a:gd name="connsiteY263" fmla="*/ 2538411 h 3652478"/>
                <a:gd name="connsiteX264" fmla="*/ 5101346 w 10080264"/>
                <a:gd name="connsiteY264" fmla="*/ 2589899 h 3652478"/>
                <a:gd name="connsiteX265" fmla="*/ 5097744 w 10080264"/>
                <a:gd name="connsiteY265" fmla="*/ 2591699 h 3652478"/>
                <a:gd name="connsiteX266" fmla="*/ 5092702 w 10080264"/>
                <a:gd name="connsiteY266" fmla="*/ 2596740 h 3652478"/>
                <a:gd name="connsiteX267" fmla="*/ 5084058 w 10080264"/>
                <a:gd name="connsiteY267" fmla="*/ 2603941 h 3652478"/>
                <a:gd name="connsiteX268" fmla="*/ 5095944 w 10080264"/>
                <a:gd name="connsiteY268" fmla="*/ 2598540 h 3652478"/>
                <a:gd name="connsiteX269" fmla="*/ 5108189 w 10080264"/>
                <a:gd name="connsiteY269" fmla="*/ 2593500 h 3652478"/>
                <a:gd name="connsiteX270" fmla="*/ 5118634 w 10080264"/>
                <a:gd name="connsiteY270" fmla="*/ 2584858 h 3652478"/>
                <a:gd name="connsiteX271" fmla="*/ 5128719 w 10080264"/>
                <a:gd name="connsiteY271" fmla="*/ 2572617 h 3652478"/>
                <a:gd name="connsiteX272" fmla="*/ 1391196 w 10080264"/>
                <a:gd name="connsiteY272" fmla="*/ 2534943 h 3652478"/>
                <a:gd name="connsiteX273" fmla="*/ 1366726 w 10080264"/>
                <a:gd name="connsiteY273" fmla="*/ 2550424 h 3652478"/>
                <a:gd name="connsiteX274" fmla="*/ 1370325 w 10080264"/>
                <a:gd name="connsiteY274" fmla="*/ 2550424 h 3652478"/>
                <a:gd name="connsiteX275" fmla="*/ 1378961 w 10080264"/>
                <a:gd name="connsiteY275" fmla="*/ 2545024 h 3652478"/>
                <a:gd name="connsiteX276" fmla="*/ 1168087 w 10080264"/>
                <a:gd name="connsiteY276" fmla="*/ 2526303 h 3652478"/>
                <a:gd name="connsiteX277" fmla="*/ 1168087 w 10080264"/>
                <a:gd name="connsiteY277" fmla="*/ 2527743 h 3652478"/>
                <a:gd name="connsiteX278" fmla="*/ 1169886 w 10080264"/>
                <a:gd name="connsiteY278" fmla="*/ 2526303 h 3652478"/>
                <a:gd name="connsiteX279" fmla="*/ 3444954 w 10080264"/>
                <a:gd name="connsiteY279" fmla="*/ 2521220 h 3652478"/>
                <a:gd name="connsiteX280" fmla="*/ 3442150 w 10080264"/>
                <a:gd name="connsiteY280" fmla="*/ 2523229 h 3652478"/>
                <a:gd name="connsiteX281" fmla="*/ 3434515 w 10080264"/>
                <a:gd name="connsiteY281" fmla="*/ 2524820 h 3652478"/>
                <a:gd name="connsiteX282" fmla="*/ 3424076 w 10080264"/>
                <a:gd name="connsiteY282" fmla="*/ 2528059 h 3652478"/>
                <a:gd name="connsiteX283" fmla="*/ 3405358 w 10080264"/>
                <a:gd name="connsiteY283" fmla="*/ 2538498 h 3652478"/>
                <a:gd name="connsiteX284" fmla="*/ 3420837 w 10080264"/>
                <a:gd name="connsiteY284" fmla="*/ 2538498 h 3652478"/>
                <a:gd name="connsiteX285" fmla="*/ 3442150 w 10080264"/>
                <a:gd name="connsiteY285" fmla="*/ 2523229 h 3652478"/>
                <a:gd name="connsiteX286" fmla="*/ 3443155 w 10080264"/>
                <a:gd name="connsiteY286" fmla="*/ 2523020 h 3652478"/>
                <a:gd name="connsiteX287" fmla="*/ 1154412 w 10080264"/>
                <a:gd name="connsiteY287" fmla="*/ 2519102 h 3652478"/>
                <a:gd name="connsiteX288" fmla="*/ 1109071 w 10080264"/>
                <a:gd name="connsiteY288" fmla="*/ 2541784 h 3652478"/>
                <a:gd name="connsiteX289" fmla="*/ 1091798 w 10080264"/>
                <a:gd name="connsiteY289" fmla="*/ 2559065 h 3652478"/>
                <a:gd name="connsiteX290" fmla="*/ 1077763 w 10080264"/>
                <a:gd name="connsiteY290" fmla="*/ 2572386 h 3652478"/>
                <a:gd name="connsiteX291" fmla="*/ 1067687 w 10080264"/>
                <a:gd name="connsiteY291" fmla="*/ 2581027 h 3652478"/>
                <a:gd name="connsiteX292" fmla="*/ 1062289 w 10080264"/>
                <a:gd name="connsiteY292" fmla="*/ 2584627 h 3652478"/>
                <a:gd name="connsiteX293" fmla="*/ 1057252 w 10080264"/>
                <a:gd name="connsiteY293" fmla="*/ 2587867 h 3652478"/>
                <a:gd name="connsiteX294" fmla="*/ 1048615 w 10080264"/>
                <a:gd name="connsiteY294" fmla="*/ 2591467 h 3652478"/>
                <a:gd name="connsiteX295" fmla="*/ 1043577 w 10080264"/>
                <a:gd name="connsiteY295" fmla="*/ 2593267 h 3652478"/>
                <a:gd name="connsiteX296" fmla="*/ 1029543 w 10080264"/>
                <a:gd name="connsiteY296" fmla="*/ 2606948 h 3652478"/>
                <a:gd name="connsiteX297" fmla="*/ 1034941 w 10080264"/>
                <a:gd name="connsiteY297" fmla="*/ 2605148 h 3652478"/>
                <a:gd name="connsiteX298" fmla="*/ 1046816 w 10080264"/>
                <a:gd name="connsiteY298" fmla="*/ 2600108 h 3652478"/>
                <a:gd name="connsiteX299" fmla="*/ 1062289 w 10080264"/>
                <a:gd name="connsiteY299" fmla="*/ 2594708 h 3652478"/>
                <a:gd name="connsiteX300" fmla="*/ 1067687 w 10080264"/>
                <a:gd name="connsiteY300" fmla="*/ 2593267 h 3652478"/>
                <a:gd name="connsiteX301" fmla="*/ 1083161 w 10080264"/>
                <a:gd name="connsiteY301" fmla="*/ 2593267 h 3652478"/>
                <a:gd name="connsiteX302" fmla="*/ 1084960 w 10080264"/>
                <a:gd name="connsiteY302" fmla="*/ 2589667 h 3652478"/>
                <a:gd name="connsiteX303" fmla="*/ 1086760 w 10080264"/>
                <a:gd name="connsiteY303" fmla="*/ 2586427 h 3652478"/>
                <a:gd name="connsiteX304" fmla="*/ 1086760 w 10080264"/>
                <a:gd name="connsiteY304" fmla="*/ 2574186 h 3652478"/>
                <a:gd name="connsiteX305" fmla="*/ 1096835 w 10080264"/>
                <a:gd name="connsiteY305" fmla="*/ 2574186 h 3652478"/>
                <a:gd name="connsiteX306" fmla="*/ 1112669 w 10080264"/>
                <a:gd name="connsiteY306" fmla="*/ 2574186 h 3652478"/>
                <a:gd name="connsiteX307" fmla="*/ 1115908 w 10080264"/>
                <a:gd name="connsiteY307" fmla="*/ 2572386 h 3652478"/>
                <a:gd name="connsiteX308" fmla="*/ 1114468 w 10080264"/>
                <a:gd name="connsiteY308" fmla="*/ 2569146 h 3652478"/>
                <a:gd name="connsiteX309" fmla="*/ 1110870 w 10080264"/>
                <a:gd name="connsiteY309" fmla="*/ 2567346 h 3652478"/>
                <a:gd name="connsiteX310" fmla="*/ 1107271 w 10080264"/>
                <a:gd name="connsiteY310" fmla="*/ 2564105 h 3652478"/>
                <a:gd name="connsiteX311" fmla="*/ 1104033 w 10080264"/>
                <a:gd name="connsiteY311" fmla="*/ 2564105 h 3652478"/>
                <a:gd name="connsiteX312" fmla="*/ 1100434 w 10080264"/>
                <a:gd name="connsiteY312" fmla="*/ 2567346 h 3652478"/>
                <a:gd name="connsiteX313" fmla="*/ 1098635 w 10080264"/>
                <a:gd name="connsiteY313" fmla="*/ 2570586 h 3652478"/>
                <a:gd name="connsiteX314" fmla="*/ 1096835 w 10080264"/>
                <a:gd name="connsiteY314" fmla="*/ 2574186 h 3652478"/>
                <a:gd name="connsiteX315" fmla="*/ 1096835 w 10080264"/>
                <a:gd name="connsiteY315" fmla="*/ 2564105 h 3652478"/>
                <a:gd name="connsiteX316" fmla="*/ 1107271 w 10080264"/>
                <a:gd name="connsiteY316" fmla="*/ 2560865 h 3652478"/>
                <a:gd name="connsiteX317" fmla="*/ 1117707 w 10080264"/>
                <a:gd name="connsiteY317" fmla="*/ 2555465 h 3652478"/>
                <a:gd name="connsiteX318" fmla="*/ 1124904 w 10080264"/>
                <a:gd name="connsiteY318" fmla="*/ 2550424 h 3652478"/>
                <a:gd name="connsiteX319" fmla="*/ 1129942 w 10080264"/>
                <a:gd name="connsiteY319" fmla="*/ 2543584 h 3652478"/>
                <a:gd name="connsiteX320" fmla="*/ 1133541 w 10080264"/>
                <a:gd name="connsiteY320" fmla="*/ 2538183 h 3652478"/>
                <a:gd name="connsiteX321" fmla="*/ 1138579 w 10080264"/>
                <a:gd name="connsiteY321" fmla="*/ 2534943 h 3652478"/>
                <a:gd name="connsiteX322" fmla="*/ 1143976 w 10080264"/>
                <a:gd name="connsiteY322" fmla="*/ 2531343 h 3652478"/>
                <a:gd name="connsiteX323" fmla="*/ 1150814 w 10080264"/>
                <a:gd name="connsiteY323" fmla="*/ 2529543 h 3652478"/>
                <a:gd name="connsiteX324" fmla="*/ 1150814 w 10080264"/>
                <a:gd name="connsiteY324" fmla="*/ 2527743 h 3652478"/>
                <a:gd name="connsiteX325" fmla="*/ 9196894 w 10080264"/>
                <a:gd name="connsiteY325" fmla="*/ 2512199 h 3652478"/>
                <a:gd name="connsiteX326" fmla="*/ 9159081 w 10080264"/>
                <a:gd name="connsiteY326" fmla="*/ 2526236 h 3652478"/>
                <a:gd name="connsiteX327" fmla="*/ 9122709 w 10080264"/>
                <a:gd name="connsiteY327" fmla="*/ 2541713 h 3652478"/>
                <a:gd name="connsiteX328" fmla="*/ 9088138 w 10080264"/>
                <a:gd name="connsiteY328" fmla="*/ 2557191 h 3652478"/>
                <a:gd name="connsiteX329" fmla="*/ 9056808 w 10080264"/>
                <a:gd name="connsiteY329" fmla="*/ 2574108 h 3652478"/>
                <a:gd name="connsiteX330" fmla="*/ 9032680 w 10080264"/>
                <a:gd name="connsiteY330" fmla="*/ 2587785 h 3652478"/>
                <a:gd name="connsiteX331" fmla="*/ 8992706 w 10080264"/>
                <a:gd name="connsiteY331" fmla="*/ 2612261 h 3652478"/>
                <a:gd name="connsiteX332" fmla="*/ 8951293 w 10080264"/>
                <a:gd name="connsiteY332" fmla="*/ 2634577 h 3652478"/>
                <a:gd name="connsiteX333" fmla="*/ 8907718 w 10080264"/>
                <a:gd name="connsiteY333" fmla="*/ 2659053 h 3652478"/>
                <a:gd name="connsiteX334" fmla="*/ 8861263 w 10080264"/>
                <a:gd name="connsiteY334" fmla="*/ 2679929 h 3652478"/>
                <a:gd name="connsiteX335" fmla="*/ 8859463 w 10080264"/>
                <a:gd name="connsiteY335" fmla="*/ 2686768 h 3652478"/>
                <a:gd name="connsiteX336" fmla="*/ 8854421 w 10080264"/>
                <a:gd name="connsiteY336" fmla="*/ 2691807 h 3652478"/>
                <a:gd name="connsiteX337" fmla="*/ 8843978 w 10080264"/>
                <a:gd name="connsiteY337" fmla="*/ 2704045 h 3652478"/>
                <a:gd name="connsiteX338" fmla="*/ 8829933 w 10080264"/>
                <a:gd name="connsiteY338" fmla="*/ 2710884 h 3652478"/>
                <a:gd name="connsiteX339" fmla="*/ 8814448 w 10080264"/>
                <a:gd name="connsiteY339" fmla="*/ 2715923 h 3652478"/>
                <a:gd name="connsiteX340" fmla="*/ 8807606 w 10080264"/>
                <a:gd name="connsiteY340" fmla="*/ 2719522 h 3652478"/>
                <a:gd name="connsiteX341" fmla="*/ 8802204 w 10080264"/>
                <a:gd name="connsiteY341" fmla="*/ 2722762 h 3652478"/>
                <a:gd name="connsiteX342" fmla="*/ 8819490 w 10080264"/>
                <a:gd name="connsiteY342" fmla="*/ 2717723 h 3652478"/>
                <a:gd name="connsiteX343" fmla="*/ 8835335 w 10080264"/>
                <a:gd name="connsiteY343" fmla="*/ 2710884 h 3652478"/>
                <a:gd name="connsiteX344" fmla="*/ 8850820 w 10080264"/>
                <a:gd name="connsiteY344" fmla="*/ 2702245 h 3652478"/>
                <a:gd name="connsiteX345" fmla="*/ 8866305 w 10080264"/>
                <a:gd name="connsiteY345" fmla="*/ 2690007 h 3652478"/>
                <a:gd name="connsiteX346" fmla="*/ 8874948 w 10080264"/>
                <a:gd name="connsiteY346" fmla="*/ 2681369 h 3652478"/>
                <a:gd name="connsiteX347" fmla="*/ 8885391 w 10080264"/>
                <a:gd name="connsiteY347" fmla="*/ 2674530 h 3652478"/>
                <a:gd name="connsiteX348" fmla="*/ 8897635 w 10080264"/>
                <a:gd name="connsiteY348" fmla="*/ 2665892 h 3652478"/>
                <a:gd name="connsiteX349" fmla="*/ 8909519 w 10080264"/>
                <a:gd name="connsiteY349" fmla="*/ 2659053 h 3652478"/>
                <a:gd name="connsiteX350" fmla="*/ 8939049 w 10080264"/>
                <a:gd name="connsiteY350" fmla="*/ 2648615 h 3652478"/>
                <a:gd name="connsiteX351" fmla="*/ 8970379 w 10080264"/>
                <a:gd name="connsiteY351" fmla="*/ 2639976 h 3652478"/>
                <a:gd name="connsiteX352" fmla="*/ 8977221 w 10080264"/>
                <a:gd name="connsiteY352" fmla="*/ 2631338 h 3652478"/>
                <a:gd name="connsiteX353" fmla="*/ 8987665 w 10080264"/>
                <a:gd name="connsiteY353" fmla="*/ 2622699 h 3652478"/>
                <a:gd name="connsiteX354" fmla="*/ 8999909 w 10080264"/>
                <a:gd name="connsiteY354" fmla="*/ 2614061 h 3652478"/>
                <a:gd name="connsiteX355" fmla="*/ 9015394 w 10080264"/>
                <a:gd name="connsiteY355" fmla="*/ 2605062 h 3652478"/>
                <a:gd name="connsiteX356" fmla="*/ 9029078 w 10080264"/>
                <a:gd name="connsiteY356" fmla="*/ 2600023 h 3652478"/>
                <a:gd name="connsiteX357" fmla="*/ 9039522 w 10080264"/>
                <a:gd name="connsiteY357" fmla="*/ 2594624 h 3652478"/>
                <a:gd name="connsiteX358" fmla="*/ 9048165 w 10080264"/>
                <a:gd name="connsiteY358" fmla="*/ 2586346 h 3652478"/>
                <a:gd name="connsiteX359" fmla="*/ 9053206 w 10080264"/>
                <a:gd name="connsiteY359" fmla="*/ 2579147 h 3652478"/>
                <a:gd name="connsiteX360" fmla="*/ 9056808 w 10080264"/>
                <a:gd name="connsiteY360" fmla="*/ 2574108 h 3652478"/>
                <a:gd name="connsiteX361" fmla="*/ 9065450 w 10080264"/>
                <a:gd name="connsiteY361" fmla="*/ 2570508 h 3652478"/>
                <a:gd name="connsiteX362" fmla="*/ 9108665 w 10080264"/>
                <a:gd name="connsiteY362" fmla="*/ 2553591 h 3652478"/>
                <a:gd name="connsiteX363" fmla="*/ 9146837 w 10080264"/>
                <a:gd name="connsiteY363" fmla="*/ 2538114 h 3652478"/>
                <a:gd name="connsiteX364" fmla="*/ 9160882 w 10080264"/>
                <a:gd name="connsiteY364" fmla="*/ 2534875 h 3652478"/>
                <a:gd name="connsiteX365" fmla="*/ 9174566 w 10080264"/>
                <a:gd name="connsiteY365" fmla="*/ 2527676 h 3652478"/>
                <a:gd name="connsiteX366" fmla="*/ 9185010 w 10080264"/>
                <a:gd name="connsiteY366" fmla="*/ 2520837 h 3652478"/>
                <a:gd name="connsiteX367" fmla="*/ 807873 w 10080264"/>
                <a:gd name="connsiteY367" fmla="*/ 2505421 h 3652478"/>
                <a:gd name="connsiteX368" fmla="*/ 778724 w 10080264"/>
                <a:gd name="connsiteY368" fmla="*/ 2527743 h 3652478"/>
                <a:gd name="connsiteX369" fmla="*/ 752815 w 10080264"/>
                <a:gd name="connsiteY369" fmla="*/ 2550424 h 3652478"/>
                <a:gd name="connsiteX370" fmla="*/ 759652 w 10080264"/>
                <a:gd name="connsiteY370" fmla="*/ 2552224 h 3652478"/>
                <a:gd name="connsiteX371" fmla="*/ 766489 w 10080264"/>
                <a:gd name="connsiteY371" fmla="*/ 2552224 h 3652478"/>
                <a:gd name="connsiteX372" fmla="*/ 775126 w 10080264"/>
                <a:gd name="connsiteY372" fmla="*/ 2550424 h 3652478"/>
                <a:gd name="connsiteX373" fmla="*/ 787361 w 10080264"/>
                <a:gd name="connsiteY373" fmla="*/ 2546824 h 3652478"/>
                <a:gd name="connsiteX374" fmla="*/ 797437 w 10080264"/>
                <a:gd name="connsiteY374" fmla="*/ 2538183 h 3652478"/>
                <a:gd name="connsiteX375" fmla="*/ 804634 w 10080264"/>
                <a:gd name="connsiteY375" fmla="*/ 2531343 h 3652478"/>
                <a:gd name="connsiteX376" fmla="*/ 807873 w 10080264"/>
                <a:gd name="connsiteY376" fmla="*/ 2526303 h 3652478"/>
                <a:gd name="connsiteX377" fmla="*/ 807873 w 10080264"/>
                <a:gd name="connsiteY377" fmla="*/ 2519102 h 3652478"/>
                <a:gd name="connsiteX378" fmla="*/ 2349217 w 10080264"/>
                <a:gd name="connsiteY378" fmla="*/ 2484865 h 3652478"/>
                <a:gd name="connsiteX379" fmla="*/ 2314661 w 10080264"/>
                <a:gd name="connsiteY379" fmla="*/ 2502143 h 3652478"/>
                <a:gd name="connsiteX380" fmla="*/ 2347418 w 10080264"/>
                <a:gd name="connsiteY380" fmla="*/ 2491704 h 3652478"/>
                <a:gd name="connsiteX381" fmla="*/ 2349217 w 10080264"/>
                <a:gd name="connsiteY381" fmla="*/ 2488465 h 3652478"/>
                <a:gd name="connsiteX382" fmla="*/ 846017 w 10080264"/>
                <a:gd name="connsiteY382" fmla="*/ 2479139 h 3652478"/>
                <a:gd name="connsiteX383" fmla="*/ 821907 w 10080264"/>
                <a:gd name="connsiteY383" fmla="*/ 2496780 h 3652478"/>
                <a:gd name="connsiteX384" fmla="*/ 823706 w 10080264"/>
                <a:gd name="connsiteY384" fmla="*/ 2496780 h 3652478"/>
                <a:gd name="connsiteX385" fmla="*/ 825505 w 10080264"/>
                <a:gd name="connsiteY385" fmla="*/ 2494980 h 3652478"/>
                <a:gd name="connsiteX386" fmla="*/ 7283851 w 10080264"/>
                <a:gd name="connsiteY386" fmla="*/ 2479106 h 3652478"/>
                <a:gd name="connsiteX387" fmla="*/ 7159256 w 10080264"/>
                <a:gd name="connsiteY387" fmla="*/ 2541758 h 3652478"/>
                <a:gd name="connsiteX388" fmla="*/ 7159256 w 10080264"/>
                <a:gd name="connsiteY388" fmla="*/ 2543558 h 3652478"/>
                <a:gd name="connsiteX389" fmla="*/ 7157455 w 10080264"/>
                <a:gd name="connsiteY389" fmla="*/ 2553640 h 3652478"/>
                <a:gd name="connsiteX390" fmla="*/ 7156015 w 10080264"/>
                <a:gd name="connsiteY390" fmla="*/ 2559041 h 3652478"/>
                <a:gd name="connsiteX391" fmla="*/ 7154214 w 10080264"/>
                <a:gd name="connsiteY391" fmla="*/ 2564082 h 3652478"/>
                <a:gd name="connsiteX392" fmla="*/ 7156015 w 10080264"/>
                <a:gd name="connsiteY392" fmla="*/ 2567323 h 3652478"/>
                <a:gd name="connsiteX393" fmla="*/ 7157455 w 10080264"/>
                <a:gd name="connsiteY393" fmla="*/ 2565883 h 3652478"/>
                <a:gd name="connsiteX394" fmla="*/ 7164657 w 10080264"/>
                <a:gd name="connsiteY394" fmla="*/ 2559041 h 3652478"/>
                <a:gd name="connsiteX395" fmla="*/ 7167898 w 10080264"/>
                <a:gd name="connsiteY395" fmla="*/ 2553640 h 3652478"/>
                <a:gd name="connsiteX396" fmla="*/ 7171499 w 10080264"/>
                <a:gd name="connsiteY396" fmla="*/ 2548599 h 3652478"/>
                <a:gd name="connsiteX397" fmla="*/ 7190585 w 10080264"/>
                <a:gd name="connsiteY397" fmla="*/ 2531316 h 3652478"/>
                <a:gd name="connsiteX398" fmla="*/ 7193826 w 10080264"/>
                <a:gd name="connsiteY398" fmla="*/ 2527715 h 3652478"/>
                <a:gd name="connsiteX399" fmla="*/ 7204269 w 10080264"/>
                <a:gd name="connsiteY399" fmla="*/ 2522674 h 3652478"/>
                <a:gd name="connsiteX400" fmla="*/ 7221554 w 10080264"/>
                <a:gd name="connsiteY400" fmla="*/ 2519074 h 3652478"/>
                <a:gd name="connsiteX401" fmla="*/ 7226595 w 10080264"/>
                <a:gd name="connsiteY401" fmla="*/ 2512232 h 3652478"/>
                <a:gd name="connsiteX402" fmla="*/ 7231997 w 10080264"/>
                <a:gd name="connsiteY402" fmla="*/ 2507191 h 3652478"/>
                <a:gd name="connsiteX403" fmla="*/ 7238838 w 10080264"/>
                <a:gd name="connsiteY403" fmla="*/ 2507191 h 3652478"/>
                <a:gd name="connsiteX404" fmla="*/ 7242440 w 10080264"/>
                <a:gd name="connsiteY404" fmla="*/ 2503591 h 3652478"/>
                <a:gd name="connsiteX405" fmla="*/ 7245680 w 10080264"/>
                <a:gd name="connsiteY405" fmla="*/ 2499990 h 3652478"/>
                <a:gd name="connsiteX406" fmla="*/ 7251082 w 10080264"/>
                <a:gd name="connsiteY406" fmla="*/ 2499990 h 3652478"/>
                <a:gd name="connsiteX407" fmla="*/ 7261525 w 10080264"/>
                <a:gd name="connsiteY407" fmla="*/ 2496749 h 3652478"/>
                <a:gd name="connsiteX408" fmla="*/ 7271968 w 10080264"/>
                <a:gd name="connsiteY408" fmla="*/ 2493149 h 3652478"/>
                <a:gd name="connsiteX409" fmla="*/ 7278810 w 10080264"/>
                <a:gd name="connsiteY409" fmla="*/ 2488108 h 3652478"/>
                <a:gd name="connsiteX410" fmla="*/ 141782 w 10080264"/>
                <a:gd name="connsiteY410" fmla="*/ 2467258 h 3652478"/>
                <a:gd name="connsiteX411" fmla="*/ 131346 w 10080264"/>
                <a:gd name="connsiteY411" fmla="*/ 2475899 h 3652478"/>
                <a:gd name="connsiteX412" fmla="*/ 131346 w 10080264"/>
                <a:gd name="connsiteY412" fmla="*/ 2479139 h 3652478"/>
                <a:gd name="connsiteX413" fmla="*/ 133146 w 10080264"/>
                <a:gd name="connsiteY413" fmla="*/ 2477699 h 3652478"/>
                <a:gd name="connsiteX414" fmla="*/ 136744 w 10080264"/>
                <a:gd name="connsiteY414" fmla="*/ 2472299 h 3652478"/>
                <a:gd name="connsiteX415" fmla="*/ 368490 w 10080264"/>
                <a:gd name="connsiteY415" fmla="*/ 2461858 h 3652478"/>
                <a:gd name="connsiteX416" fmla="*/ 332145 w 10080264"/>
                <a:gd name="connsiteY416" fmla="*/ 2494980 h 3652478"/>
                <a:gd name="connsiteX417" fmla="*/ 318501 w 10080264"/>
                <a:gd name="connsiteY417" fmla="*/ 2507920 h 3652478"/>
                <a:gd name="connsiteX418" fmla="*/ 314872 w 10080264"/>
                <a:gd name="connsiteY418" fmla="*/ 2510461 h 3652478"/>
                <a:gd name="connsiteX419" fmla="*/ 297599 w 10080264"/>
                <a:gd name="connsiteY419" fmla="*/ 2527743 h 3652478"/>
                <a:gd name="connsiteX420" fmla="*/ 318501 w 10080264"/>
                <a:gd name="connsiteY420" fmla="*/ 2507920 h 3652478"/>
                <a:gd name="connsiteX421" fmla="*/ 322069 w 10080264"/>
                <a:gd name="connsiteY421" fmla="*/ 2505421 h 3652478"/>
                <a:gd name="connsiteX422" fmla="*/ 328906 w 10080264"/>
                <a:gd name="connsiteY422" fmla="*/ 2500021 h 3652478"/>
                <a:gd name="connsiteX423" fmla="*/ 346180 w 10080264"/>
                <a:gd name="connsiteY423" fmla="*/ 2493180 h 3652478"/>
                <a:gd name="connsiteX424" fmla="*/ 359854 w 10080264"/>
                <a:gd name="connsiteY424" fmla="*/ 2488140 h 3652478"/>
                <a:gd name="connsiteX425" fmla="*/ 366691 w 10080264"/>
                <a:gd name="connsiteY425" fmla="*/ 2470499 h 3652478"/>
                <a:gd name="connsiteX426" fmla="*/ 370290 w 10080264"/>
                <a:gd name="connsiteY426" fmla="*/ 2467258 h 3652478"/>
                <a:gd name="connsiteX427" fmla="*/ 8693088 w 10080264"/>
                <a:gd name="connsiteY427" fmla="*/ 2461808 h 3652478"/>
                <a:gd name="connsiteX428" fmla="*/ 8684445 w 10080264"/>
                <a:gd name="connsiteY428" fmla="*/ 2468646 h 3652478"/>
                <a:gd name="connsiteX429" fmla="*/ 8691648 w 10080264"/>
                <a:gd name="connsiteY429" fmla="*/ 2491322 h 3652478"/>
                <a:gd name="connsiteX430" fmla="*/ 8698490 w 10080264"/>
                <a:gd name="connsiteY430" fmla="*/ 2510399 h 3652478"/>
                <a:gd name="connsiteX431" fmla="*/ 8703531 w 10080264"/>
                <a:gd name="connsiteY431" fmla="*/ 2524437 h 3652478"/>
                <a:gd name="connsiteX432" fmla="*/ 8710734 w 10080264"/>
                <a:gd name="connsiteY432" fmla="*/ 2539914 h 3652478"/>
                <a:gd name="connsiteX433" fmla="*/ 8729820 w 10080264"/>
                <a:gd name="connsiteY433" fmla="*/ 2526236 h 3652478"/>
                <a:gd name="connsiteX434" fmla="*/ 8722618 w 10080264"/>
                <a:gd name="connsiteY434" fmla="*/ 2513998 h 3652478"/>
                <a:gd name="connsiteX435" fmla="*/ 8719377 w 10080264"/>
                <a:gd name="connsiteY435" fmla="*/ 2510399 h 3652478"/>
                <a:gd name="connsiteX436" fmla="*/ 8712534 w 10080264"/>
                <a:gd name="connsiteY436" fmla="*/ 2505360 h 3652478"/>
                <a:gd name="connsiteX437" fmla="*/ 8705332 w 10080264"/>
                <a:gd name="connsiteY437" fmla="*/ 2503560 h 3652478"/>
                <a:gd name="connsiteX438" fmla="*/ 8700290 w 10080264"/>
                <a:gd name="connsiteY438" fmla="*/ 2499961 h 3652478"/>
                <a:gd name="connsiteX439" fmla="*/ 8696689 w 10080264"/>
                <a:gd name="connsiteY439" fmla="*/ 2494922 h 3652478"/>
                <a:gd name="connsiteX440" fmla="*/ 8693088 w 10080264"/>
                <a:gd name="connsiteY440" fmla="*/ 2489523 h 3652478"/>
                <a:gd name="connsiteX441" fmla="*/ 8691648 w 10080264"/>
                <a:gd name="connsiteY441" fmla="*/ 2484484 h 3652478"/>
                <a:gd name="connsiteX442" fmla="*/ 8689847 w 10080264"/>
                <a:gd name="connsiteY442" fmla="*/ 2479084 h 3652478"/>
                <a:gd name="connsiteX443" fmla="*/ 8691648 w 10080264"/>
                <a:gd name="connsiteY443" fmla="*/ 2472246 h 3652478"/>
                <a:gd name="connsiteX444" fmla="*/ 8693088 w 10080264"/>
                <a:gd name="connsiteY444" fmla="*/ 2465407 h 3652478"/>
                <a:gd name="connsiteX445" fmla="*/ 8850820 w 10080264"/>
                <a:gd name="connsiteY445" fmla="*/ 2456768 h 3652478"/>
                <a:gd name="connsiteX446" fmla="*/ 8800403 w 10080264"/>
                <a:gd name="connsiteY446" fmla="*/ 2488083 h 3652478"/>
                <a:gd name="connsiteX447" fmla="*/ 8826692 w 10080264"/>
                <a:gd name="connsiteY447" fmla="*/ 2472246 h 3652478"/>
                <a:gd name="connsiteX448" fmla="*/ 5267382 w 10080264"/>
                <a:gd name="connsiteY448" fmla="*/ 2453438 h 3652478"/>
                <a:gd name="connsiteX449" fmla="*/ 5260539 w 10080264"/>
                <a:gd name="connsiteY449" fmla="*/ 2455239 h 3652478"/>
                <a:gd name="connsiteX450" fmla="*/ 5215519 w 10080264"/>
                <a:gd name="connsiteY450" fmla="*/ 2489804 h 3652478"/>
                <a:gd name="connsiteX451" fmla="*/ 5243251 w 10080264"/>
                <a:gd name="connsiteY451" fmla="*/ 2472521 h 3652478"/>
                <a:gd name="connsiteX452" fmla="*/ 5052724 w 10080264"/>
                <a:gd name="connsiteY452" fmla="*/ 2437956 h 3652478"/>
                <a:gd name="connsiteX453" fmla="*/ 4992576 w 10080264"/>
                <a:gd name="connsiteY453" fmla="*/ 2482963 h 3652478"/>
                <a:gd name="connsiteX454" fmla="*/ 4937110 w 10080264"/>
                <a:gd name="connsiteY454" fmla="*/ 2526530 h 3652478"/>
                <a:gd name="connsiteX455" fmla="*/ 4938911 w 10080264"/>
                <a:gd name="connsiteY455" fmla="*/ 2526530 h 3652478"/>
                <a:gd name="connsiteX456" fmla="*/ 4938911 w 10080264"/>
                <a:gd name="connsiteY456" fmla="*/ 2535171 h 3652478"/>
                <a:gd name="connsiteX457" fmla="*/ 4961242 w 10080264"/>
                <a:gd name="connsiteY457" fmla="*/ 2512487 h 3652478"/>
                <a:gd name="connsiteX458" fmla="*/ 4982131 w 10080264"/>
                <a:gd name="connsiteY458" fmla="*/ 2491604 h 3652478"/>
                <a:gd name="connsiteX459" fmla="*/ 5004461 w 10080264"/>
                <a:gd name="connsiteY459" fmla="*/ 2476122 h 3652478"/>
                <a:gd name="connsiteX460" fmla="*/ 5028953 w 10080264"/>
                <a:gd name="connsiteY460" fmla="*/ 2460279 h 3652478"/>
                <a:gd name="connsiteX461" fmla="*/ 5050923 w 10080264"/>
                <a:gd name="connsiteY461" fmla="*/ 2450198 h 3652478"/>
                <a:gd name="connsiteX462" fmla="*/ 5050923 w 10080264"/>
                <a:gd name="connsiteY462" fmla="*/ 2444797 h 3652478"/>
                <a:gd name="connsiteX463" fmla="*/ 5052724 w 10080264"/>
                <a:gd name="connsiteY463" fmla="*/ 2439756 h 3652478"/>
                <a:gd name="connsiteX464" fmla="*/ 1145416 w 10080264"/>
                <a:gd name="connsiteY464" fmla="*/ 2430896 h 3652478"/>
                <a:gd name="connsiteX465" fmla="*/ 1129942 w 10080264"/>
                <a:gd name="connsiteY465" fmla="*/ 2437736 h 3652478"/>
                <a:gd name="connsiteX466" fmla="*/ 1114468 w 10080264"/>
                <a:gd name="connsiteY466" fmla="*/ 2444577 h 3652478"/>
                <a:gd name="connsiteX467" fmla="*/ 1095396 w 10080264"/>
                <a:gd name="connsiteY467" fmla="*/ 2451417 h 3652478"/>
                <a:gd name="connsiteX468" fmla="*/ 1074525 w 10080264"/>
                <a:gd name="connsiteY468" fmla="*/ 2456818 h 3652478"/>
                <a:gd name="connsiteX469" fmla="*/ 1074525 w 10080264"/>
                <a:gd name="connsiteY469" fmla="*/ 2458618 h 3652478"/>
                <a:gd name="connsiteX470" fmla="*/ 1074525 w 10080264"/>
                <a:gd name="connsiteY470" fmla="*/ 2465458 h 3652478"/>
                <a:gd name="connsiteX471" fmla="*/ 1062289 w 10080264"/>
                <a:gd name="connsiteY471" fmla="*/ 2484540 h 3652478"/>
                <a:gd name="connsiteX472" fmla="*/ 1043577 w 10080264"/>
                <a:gd name="connsiteY472" fmla="*/ 2501821 h 3652478"/>
                <a:gd name="connsiteX473" fmla="*/ 1020906 w 10080264"/>
                <a:gd name="connsiteY473" fmla="*/ 2519102 h 3652478"/>
                <a:gd name="connsiteX474" fmla="*/ 994997 w 10080264"/>
                <a:gd name="connsiteY474" fmla="*/ 2536743 h 3652478"/>
                <a:gd name="connsiteX475" fmla="*/ 965489 w 10080264"/>
                <a:gd name="connsiteY475" fmla="*/ 2553665 h 3652478"/>
                <a:gd name="connsiteX476" fmla="*/ 941379 w 10080264"/>
                <a:gd name="connsiteY476" fmla="*/ 2569146 h 3652478"/>
                <a:gd name="connsiteX477" fmla="*/ 950015 w 10080264"/>
                <a:gd name="connsiteY477" fmla="*/ 2564105 h 3652478"/>
                <a:gd name="connsiteX478" fmla="*/ 956852 w 10080264"/>
                <a:gd name="connsiteY478" fmla="*/ 2560865 h 3652478"/>
                <a:gd name="connsiteX479" fmla="*/ 961890 w 10080264"/>
                <a:gd name="connsiteY479" fmla="*/ 2559065 h 3652478"/>
                <a:gd name="connsiteX480" fmla="*/ 967288 w 10080264"/>
                <a:gd name="connsiteY480" fmla="*/ 2560865 h 3652478"/>
                <a:gd name="connsiteX481" fmla="*/ 972326 w 10080264"/>
                <a:gd name="connsiteY481" fmla="*/ 2562305 h 3652478"/>
                <a:gd name="connsiteX482" fmla="*/ 977724 w 10080264"/>
                <a:gd name="connsiteY482" fmla="*/ 2559065 h 3652478"/>
                <a:gd name="connsiteX483" fmla="*/ 982762 w 10080264"/>
                <a:gd name="connsiteY483" fmla="*/ 2557265 h 3652478"/>
                <a:gd name="connsiteX484" fmla="*/ 989959 w 10080264"/>
                <a:gd name="connsiteY484" fmla="*/ 2557265 h 3652478"/>
                <a:gd name="connsiteX485" fmla="*/ 998595 w 10080264"/>
                <a:gd name="connsiteY485" fmla="*/ 2557265 h 3652478"/>
                <a:gd name="connsiteX486" fmla="*/ 1003633 w 10080264"/>
                <a:gd name="connsiteY486" fmla="*/ 2548624 h 3652478"/>
                <a:gd name="connsiteX487" fmla="*/ 1009031 w 10080264"/>
                <a:gd name="connsiteY487" fmla="*/ 2538183 h 3652478"/>
                <a:gd name="connsiteX488" fmla="*/ 1017668 w 10080264"/>
                <a:gd name="connsiteY488" fmla="*/ 2529543 h 3652478"/>
                <a:gd name="connsiteX489" fmla="*/ 1026304 w 10080264"/>
                <a:gd name="connsiteY489" fmla="*/ 2520902 h 3652478"/>
                <a:gd name="connsiteX490" fmla="*/ 1034941 w 10080264"/>
                <a:gd name="connsiteY490" fmla="*/ 2514062 h 3652478"/>
                <a:gd name="connsiteX491" fmla="*/ 1045016 w 10080264"/>
                <a:gd name="connsiteY491" fmla="*/ 2507221 h 3652478"/>
                <a:gd name="connsiteX492" fmla="*/ 1055452 w 10080264"/>
                <a:gd name="connsiteY492" fmla="*/ 2500021 h 3652478"/>
                <a:gd name="connsiteX493" fmla="*/ 1067687 w 10080264"/>
                <a:gd name="connsiteY493" fmla="*/ 2494980 h 3652478"/>
                <a:gd name="connsiteX494" fmla="*/ 1076324 w 10080264"/>
                <a:gd name="connsiteY494" fmla="*/ 2479139 h 3652478"/>
                <a:gd name="connsiteX495" fmla="*/ 1089998 w 10080264"/>
                <a:gd name="connsiteY495" fmla="*/ 2463658 h 3652478"/>
                <a:gd name="connsiteX496" fmla="*/ 1093597 w 10080264"/>
                <a:gd name="connsiteY496" fmla="*/ 2458618 h 3652478"/>
                <a:gd name="connsiteX497" fmla="*/ 1098635 w 10080264"/>
                <a:gd name="connsiteY497" fmla="*/ 2453217 h 3652478"/>
                <a:gd name="connsiteX498" fmla="*/ 1110870 w 10080264"/>
                <a:gd name="connsiteY498" fmla="*/ 2448177 h 3652478"/>
                <a:gd name="connsiteX499" fmla="*/ 1123105 w 10080264"/>
                <a:gd name="connsiteY499" fmla="*/ 2444577 h 3652478"/>
                <a:gd name="connsiteX500" fmla="*/ 1136780 w 10080264"/>
                <a:gd name="connsiteY500" fmla="*/ 2442777 h 3652478"/>
                <a:gd name="connsiteX501" fmla="*/ 7230196 w 10080264"/>
                <a:gd name="connsiteY501" fmla="*/ 2429056 h 3652478"/>
                <a:gd name="connsiteX502" fmla="*/ 7206069 w 10080264"/>
                <a:gd name="connsiteY502" fmla="*/ 2437698 h 3652478"/>
                <a:gd name="connsiteX503" fmla="*/ 7197427 w 10080264"/>
                <a:gd name="connsiteY503" fmla="*/ 2442739 h 3652478"/>
                <a:gd name="connsiteX504" fmla="*/ 7190585 w 10080264"/>
                <a:gd name="connsiteY504" fmla="*/ 2449940 h 3652478"/>
                <a:gd name="connsiteX505" fmla="*/ 5296916 w 10080264"/>
                <a:gd name="connsiteY505" fmla="*/ 2427515 h 3652478"/>
                <a:gd name="connsiteX506" fmla="*/ 5281429 w 10080264"/>
                <a:gd name="connsiteY506" fmla="*/ 2439756 h 3652478"/>
                <a:gd name="connsiteX507" fmla="*/ 5281429 w 10080264"/>
                <a:gd name="connsiteY507" fmla="*/ 2441557 h 3652478"/>
                <a:gd name="connsiteX508" fmla="*/ 5276026 w 10080264"/>
                <a:gd name="connsiteY508" fmla="*/ 2444797 h 3652478"/>
                <a:gd name="connsiteX509" fmla="*/ 5279628 w 10080264"/>
                <a:gd name="connsiteY509" fmla="*/ 2444797 h 3652478"/>
                <a:gd name="connsiteX510" fmla="*/ 5284670 w 10080264"/>
                <a:gd name="connsiteY510" fmla="*/ 2439756 h 3652478"/>
                <a:gd name="connsiteX511" fmla="*/ 5953990 w 10080264"/>
                <a:gd name="connsiteY511" fmla="*/ 2420415 h 3652478"/>
                <a:gd name="connsiteX512" fmla="*/ 5935265 w 10080264"/>
                <a:gd name="connsiteY512" fmla="*/ 2430857 h 3652478"/>
                <a:gd name="connsiteX513" fmla="*/ 5907537 w 10080264"/>
                <a:gd name="connsiteY513" fmla="*/ 2444539 h 3652478"/>
                <a:gd name="connsiteX514" fmla="*/ 5879809 w 10080264"/>
                <a:gd name="connsiteY514" fmla="*/ 2454981 h 3652478"/>
                <a:gd name="connsiteX515" fmla="*/ 5851721 w 10080264"/>
                <a:gd name="connsiteY515" fmla="*/ 2460022 h 3652478"/>
                <a:gd name="connsiteX516" fmla="*/ 5825794 w 10080264"/>
                <a:gd name="connsiteY516" fmla="*/ 2461823 h 3652478"/>
                <a:gd name="connsiteX517" fmla="*/ 5798426 w 10080264"/>
                <a:gd name="connsiteY517" fmla="*/ 2461823 h 3652478"/>
                <a:gd name="connsiteX518" fmla="*/ 5777540 w 10080264"/>
                <a:gd name="connsiteY518" fmla="*/ 2475865 h 3652478"/>
                <a:gd name="connsiteX519" fmla="*/ 5751612 w 10080264"/>
                <a:gd name="connsiteY519" fmla="*/ 2488108 h 3652478"/>
                <a:gd name="connsiteX520" fmla="*/ 5751612 w 10080264"/>
                <a:gd name="connsiteY520" fmla="*/ 2539958 h 3652478"/>
                <a:gd name="connsiteX521" fmla="*/ 5779340 w 10080264"/>
                <a:gd name="connsiteY521" fmla="*/ 2527715 h 3652478"/>
                <a:gd name="connsiteX522" fmla="*/ 5805268 w 10080264"/>
                <a:gd name="connsiteY522" fmla="*/ 2512232 h 3652478"/>
                <a:gd name="connsiteX523" fmla="*/ 5832996 w 10080264"/>
                <a:gd name="connsiteY523" fmla="*/ 2494949 h 3652478"/>
                <a:gd name="connsiteX524" fmla="*/ 5858923 w 10080264"/>
                <a:gd name="connsiteY524" fmla="*/ 2475865 h 3652478"/>
                <a:gd name="connsiteX525" fmla="*/ 5860724 w 10080264"/>
                <a:gd name="connsiteY525" fmla="*/ 2475865 h 3652478"/>
                <a:gd name="connsiteX526" fmla="*/ 5910778 w 10080264"/>
                <a:gd name="connsiteY526" fmla="*/ 2444539 h 3652478"/>
                <a:gd name="connsiteX527" fmla="*/ 5933465 w 10080264"/>
                <a:gd name="connsiteY527" fmla="*/ 2432657 h 3652478"/>
                <a:gd name="connsiteX528" fmla="*/ 5953990 w 10080264"/>
                <a:gd name="connsiteY528" fmla="*/ 2422215 h 3652478"/>
                <a:gd name="connsiteX529" fmla="*/ 5089100 w 10080264"/>
                <a:gd name="connsiteY529" fmla="*/ 2413832 h 3652478"/>
                <a:gd name="connsiteX530" fmla="*/ 5077215 w 10080264"/>
                <a:gd name="connsiteY530" fmla="*/ 2422474 h 3652478"/>
                <a:gd name="connsiteX531" fmla="*/ 5082257 w 10080264"/>
                <a:gd name="connsiteY531" fmla="*/ 2418873 h 3652478"/>
                <a:gd name="connsiteX532" fmla="*/ 5087300 w 10080264"/>
                <a:gd name="connsiteY532" fmla="*/ 2418873 h 3652478"/>
                <a:gd name="connsiteX533" fmla="*/ 9231825 w 10080264"/>
                <a:gd name="connsiteY533" fmla="*/ 2411776 h 3652478"/>
                <a:gd name="connsiteX534" fmla="*/ 9202295 w 10080264"/>
                <a:gd name="connsiteY534" fmla="*/ 2425814 h 3652478"/>
                <a:gd name="connsiteX535" fmla="*/ 9215980 w 10080264"/>
                <a:gd name="connsiteY535" fmla="*/ 2430853 h 3652478"/>
                <a:gd name="connsiteX536" fmla="*/ 9221382 w 10080264"/>
                <a:gd name="connsiteY536" fmla="*/ 2434092 h 3652478"/>
                <a:gd name="connsiteX537" fmla="*/ 9224623 w 10080264"/>
                <a:gd name="connsiteY537" fmla="*/ 2427254 h 3652478"/>
                <a:gd name="connsiteX538" fmla="*/ 9230024 w 10080264"/>
                <a:gd name="connsiteY538" fmla="*/ 2417175 h 3652478"/>
                <a:gd name="connsiteX539" fmla="*/ 3412197 w 10080264"/>
                <a:gd name="connsiteY539" fmla="*/ 2408915 h 3652478"/>
                <a:gd name="connsiteX540" fmla="*/ 3387720 w 10080264"/>
                <a:gd name="connsiteY540" fmla="*/ 2418994 h 3652478"/>
                <a:gd name="connsiteX541" fmla="*/ 3396719 w 10080264"/>
                <a:gd name="connsiteY541" fmla="*/ 2420794 h 3652478"/>
                <a:gd name="connsiteX542" fmla="*/ 446579 w 10080264"/>
                <a:gd name="connsiteY542" fmla="*/ 2401374 h 3652478"/>
                <a:gd name="connsiteX543" fmla="*/ 418870 w 10080264"/>
                <a:gd name="connsiteY543" fmla="*/ 2422255 h 3652478"/>
                <a:gd name="connsiteX544" fmla="*/ 391161 w 10080264"/>
                <a:gd name="connsiteY544" fmla="*/ 2444577 h 3652478"/>
                <a:gd name="connsiteX545" fmla="*/ 397998 w 10080264"/>
                <a:gd name="connsiteY545" fmla="*/ 2446377 h 3652478"/>
                <a:gd name="connsiteX546" fmla="*/ 425707 w 10080264"/>
                <a:gd name="connsiteY546" fmla="*/ 2420455 h 3652478"/>
                <a:gd name="connsiteX547" fmla="*/ 1179962 w 10080264"/>
                <a:gd name="connsiteY547" fmla="*/ 2394533 h 3652478"/>
                <a:gd name="connsiteX548" fmla="*/ 1179962 w 10080264"/>
                <a:gd name="connsiteY548" fmla="*/ 2396333 h 3652478"/>
                <a:gd name="connsiteX549" fmla="*/ 1181761 w 10080264"/>
                <a:gd name="connsiteY549" fmla="*/ 2394533 h 3652478"/>
                <a:gd name="connsiteX550" fmla="*/ 7869379 w 10080264"/>
                <a:gd name="connsiteY550" fmla="*/ 2391249 h 3652478"/>
                <a:gd name="connsiteX551" fmla="*/ 7813563 w 10080264"/>
                <a:gd name="connsiteY551" fmla="*/ 2413573 h 3652478"/>
                <a:gd name="connsiteX552" fmla="*/ 7761709 w 10080264"/>
                <a:gd name="connsiteY552" fmla="*/ 2435898 h 3652478"/>
                <a:gd name="connsiteX553" fmla="*/ 7715255 w 10080264"/>
                <a:gd name="connsiteY553" fmla="*/ 2460022 h 3652478"/>
                <a:gd name="connsiteX554" fmla="*/ 7669882 w 10080264"/>
                <a:gd name="connsiteY554" fmla="*/ 2486307 h 3652478"/>
                <a:gd name="connsiteX555" fmla="*/ 7611185 w 10080264"/>
                <a:gd name="connsiteY555" fmla="*/ 2520874 h 3652478"/>
                <a:gd name="connsiteX556" fmla="*/ 7656198 w 10080264"/>
                <a:gd name="connsiteY556" fmla="*/ 2501790 h 3652478"/>
                <a:gd name="connsiteX557" fmla="*/ 7718496 w 10080264"/>
                <a:gd name="connsiteY557" fmla="*/ 2472265 h 3652478"/>
                <a:gd name="connsiteX558" fmla="*/ 7778994 w 10080264"/>
                <a:gd name="connsiteY558" fmla="*/ 2442739 h 3652478"/>
                <a:gd name="connsiteX559" fmla="*/ 7784395 w 10080264"/>
                <a:gd name="connsiteY559" fmla="*/ 2435898 h 3652478"/>
                <a:gd name="connsiteX560" fmla="*/ 7791237 w 10080264"/>
                <a:gd name="connsiteY560" fmla="*/ 2429056 h 3652478"/>
                <a:gd name="connsiteX561" fmla="*/ 7801680 w 10080264"/>
                <a:gd name="connsiteY561" fmla="*/ 2422215 h 3652478"/>
                <a:gd name="connsiteX562" fmla="*/ 7812123 w 10080264"/>
                <a:gd name="connsiteY562" fmla="*/ 2418614 h 3652478"/>
                <a:gd name="connsiteX563" fmla="*/ 7844892 w 10080264"/>
                <a:gd name="connsiteY563" fmla="*/ 2406732 h 3652478"/>
                <a:gd name="connsiteX564" fmla="*/ 7857136 w 10080264"/>
                <a:gd name="connsiteY564" fmla="*/ 2401331 h 3652478"/>
                <a:gd name="connsiteX565" fmla="*/ 7865778 w 10080264"/>
                <a:gd name="connsiteY565" fmla="*/ 2396290 h 3652478"/>
                <a:gd name="connsiteX566" fmla="*/ 8964977 w 10080264"/>
                <a:gd name="connsiteY566" fmla="*/ 2385861 h 3652478"/>
                <a:gd name="connsiteX567" fmla="*/ 8914921 w 10080264"/>
                <a:gd name="connsiteY567" fmla="*/ 2417175 h 3652478"/>
                <a:gd name="connsiteX568" fmla="*/ 8925004 w 10080264"/>
                <a:gd name="connsiteY568" fmla="*/ 2413576 h 3652478"/>
                <a:gd name="connsiteX569" fmla="*/ 8937248 w 10080264"/>
                <a:gd name="connsiteY569" fmla="*/ 2408537 h 3652478"/>
                <a:gd name="connsiteX570" fmla="*/ 8944451 w 10080264"/>
                <a:gd name="connsiteY570" fmla="*/ 2403138 h 3652478"/>
                <a:gd name="connsiteX571" fmla="*/ 8953094 w 10080264"/>
                <a:gd name="connsiteY571" fmla="*/ 2394499 h 3652478"/>
                <a:gd name="connsiteX572" fmla="*/ 8980823 w 10080264"/>
                <a:gd name="connsiteY572" fmla="*/ 2377222 h 3652478"/>
                <a:gd name="connsiteX573" fmla="*/ 8975421 w 10080264"/>
                <a:gd name="connsiteY573" fmla="*/ 2379022 h 3652478"/>
                <a:gd name="connsiteX574" fmla="*/ 8979022 w 10080264"/>
                <a:gd name="connsiteY574" fmla="*/ 2379022 h 3652478"/>
                <a:gd name="connsiteX575" fmla="*/ 5758454 w 10080264"/>
                <a:gd name="connsiteY575" fmla="*/ 2366764 h 3652478"/>
                <a:gd name="connsiteX576" fmla="*/ 5760255 w 10080264"/>
                <a:gd name="connsiteY576" fmla="*/ 2375406 h 3652478"/>
                <a:gd name="connsiteX577" fmla="*/ 5760255 w 10080264"/>
                <a:gd name="connsiteY577" fmla="*/ 2384048 h 3652478"/>
                <a:gd name="connsiteX578" fmla="*/ 5781141 w 10080264"/>
                <a:gd name="connsiteY578" fmla="*/ 2370365 h 3652478"/>
                <a:gd name="connsiteX579" fmla="*/ 5782581 w 10080264"/>
                <a:gd name="connsiteY579" fmla="*/ 2370365 h 3652478"/>
                <a:gd name="connsiteX580" fmla="*/ 5767097 w 10080264"/>
                <a:gd name="connsiteY580" fmla="*/ 2368565 h 3652478"/>
                <a:gd name="connsiteX581" fmla="*/ 5762055 w 10080264"/>
                <a:gd name="connsiteY581" fmla="*/ 2366764 h 3652478"/>
                <a:gd name="connsiteX582" fmla="*/ 1233580 w 10080264"/>
                <a:gd name="connsiteY582" fmla="*/ 2365011 h 3652478"/>
                <a:gd name="connsiteX583" fmla="*/ 1204432 w 10080264"/>
                <a:gd name="connsiteY583" fmla="*/ 2382292 h 3652478"/>
                <a:gd name="connsiteX584" fmla="*/ 1218106 w 10080264"/>
                <a:gd name="connsiteY584" fmla="*/ 2375452 h 3652478"/>
                <a:gd name="connsiteX585" fmla="*/ 4647897 w 10080264"/>
                <a:gd name="connsiteY585" fmla="*/ 2358384 h 3652478"/>
                <a:gd name="connsiteX586" fmla="*/ 4644296 w 10080264"/>
                <a:gd name="connsiteY586" fmla="*/ 2360184 h 3652478"/>
                <a:gd name="connsiteX587" fmla="*/ 4616563 w 10080264"/>
                <a:gd name="connsiteY587" fmla="*/ 2381067 h 3652478"/>
                <a:gd name="connsiteX588" fmla="*/ 4590631 w 10080264"/>
                <a:gd name="connsiteY588" fmla="*/ 2400150 h 3652478"/>
                <a:gd name="connsiteX589" fmla="*/ 4564699 w 10080264"/>
                <a:gd name="connsiteY589" fmla="*/ 2417433 h 3652478"/>
                <a:gd name="connsiteX590" fmla="*/ 4538767 w 10080264"/>
                <a:gd name="connsiteY590" fmla="*/ 2436156 h 3652478"/>
                <a:gd name="connsiteX591" fmla="*/ 4502390 w 10080264"/>
                <a:gd name="connsiteY591" fmla="*/ 2463880 h 3652478"/>
                <a:gd name="connsiteX592" fmla="*/ 4467814 w 10080264"/>
                <a:gd name="connsiteY592" fmla="*/ 2488364 h 3652478"/>
                <a:gd name="connsiteX593" fmla="*/ 4450166 w 10080264"/>
                <a:gd name="connsiteY593" fmla="*/ 2500246 h 3652478"/>
                <a:gd name="connsiteX594" fmla="*/ 4450166 w 10080264"/>
                <a:gd name="connsiteY594" fmla="*/ 2527970 h 3652478"/>
                <a:gd name="connsiteX595" fmla="*/ 4469615 w 10080264"/>
                <a:gd name="connsiteY595" fmla="*/ 2510687 h 3652478"/>
                <a:gd name="connsiteX596" fmla="*/ 4491945 w 10080264"/>
                <a:gd name="connsiteY596" fmla="*/ 2493405 h 3652478"/>
                <a:gd name="connsiteX597" fmla="*/ 4518238 w 10080264"/>
                <a:gd name="connsiteY597" fmla="*/ 2476122 h 3652478"/>
                <a:gd name="connsiteX598" fmla="*/ 4547411 w 10080264"/>
                <a:gd name="connsiteY598" fmla="*/ 2457039 h 3652478"/>
                <a:gd name="connsiteX599" fmla="*/ 4549212 w 10080264"/>
                <a:gd name="connsiteY599" fmla="*/ 2457039 h 3652478"/>
                <a:gd name="connsiteX600" fmla="*/ 4562898 w 10080264"/>
                <a:gd name="connsiteY600" fmla="*/ 2448398 h 3652478"/>
                <a:gd name="connsiteX601" fmla="*/ 4578385 w 10080264"/>
                <a:gd name="connsiteY601" fmla="*/ 2437956 h 3652478"/>
                <a:gd name="connsiteX602" fmla="*/ 4592432 w 10080264"/>
                <a:gd name="connsiteY602" fmla="*/ 2427515 h 3652478"/>
                <a:gd name="connsiteX603" fmla="*/ 4604677 w 10080264"/>
                <a:gd name="connsiteY603" fmla="*/ 2415633 h 3652478"/>
                <a:gd name="connsiteX604" fmla="*/ 4616563 w 10080264"/>
                <a:gd name="connsiteY604" fmla="*/ 2401591 h 3652478"/>
                <a:gd name="connsiteX605" fmla="*/ 4628808 w 10080264"/>
                <a:gd name="connsiteY605" fmla="*/ 2387908 h 3652478"/>
                <a:gd name="connsiteX606" fmla="*/ 4637452 w 10080264"/>
                <a:gd name="connsiteY606" fmla="*/ 2373866 h 3652478"/>
                <a:gd name="connsiteX607" fmla="*/ 2182913 w 10080264"/>
                <a:gd name="connsiteY607" fmla="*/ 2356722 h 3652478"/>
                <a:gd name="connsiteX608" fmla="*/ 2132878 w 10080264"/>
                <a:gd name="connsiteY608" fmla="*/ 2384438 h 3652478"/>
                <a:gd name="connsiteX609" fmla="*/ 2082842 w 10080264"/>
                <a:gd name="connsiteY609" fmla="*/ 2412155 h 3652478"/>
                <a:gd name="connsiteX610" fmla="*/ 2049726 w 10080264"/>
                <a:gd name="connsiteY610" fmla="*/ 2431232 h 3652478"/>
                <a:gd name="connsiteX611" fmla="*/ 2054765 w 10080264"/>
                <a:gd name="connsiteY611" fmla="*/ 2433032 h 3652478"/>
                <a:gd name="connsiteX612" fmla="*/ 2058365 w 10080264"/>
                <a:gd name="connsiteY612" fmla="*/ 2436272 h 3652478"/>
                <a:gd name="connsiteX613" fmla="*/ 2131438 w 10080264"/>
                <a:gd name="connsiteY613" fmla="*/ 2400276 h 3652478"/>
                <a:gd name="connsiteX614" fmla="*/ 2205591 w 10080264"/>
                <a:gd name="connsiteY614" fmla="*/ 2362121 h 3652478"/>
                <a:gd name="connsiteX615" fmla="*/ 2203791 w 10080264"/>
                <a:gd name="connsiteY615" fmla="*/ 2360322 h 3652478"/>
                <a:gd name="connsiteX616" fmla="*/ 2198751 w 10080264"/>
                <a:gd name="connsiteY616" fmla="*/ 2358522 h 3652478"/>
                <a:gd name="connsiteX617" fmla="*/ 1007232 w 10080264"/>
                <a:gd name="connsiteY617" fmla="*/ 2356370 h 3652478"/>
                <a:gd name="connsiteX618" fmla="*/ 982762 w 10080264"/>
                <a:gd name="connsiteY618" fmla="*/ 2370411 h 3652478"/>
                <a:gd name="connsiteX619" fmla="*/ 960451 w 10080264"/>
                <a:gd name="connsiteY619" fmla="*/ 2380852 h 3652478"/>
                <a:gd name="connsiteX620" fmla="*/ 944617 w 10080264"/>
                <a:gd name="connsiteY620" fmla="*/ 2399933 h 3652478"/>
                <a:gd name="connsiteX621" fmla="*/ 927344 w 10080264"/>
                <a:gd name="connsiteY621" fmla="*/ 2418655 h 3652478"/>
                <a:gd name="connsiteX622" fmla="*/ 930943 w 10080264"/>
                <a:gd name="connsiteY622" fmla="*/ 2417215 h 3652478"/>
                <a:gd name="connsiteX623" fmla="*/ 953254 w 10080264"/>
                <a:gd name="connsiteY623" fmla="*/ 2399933 h 3652478"/>
                <a:gd name="connsiteX624" fmla="*/ 6450933 w 10080264"/>
                <a:gd name="connsiteY624" fmla="*/ 2347681 h 3652478"/>
                <a:gd name="connsiteX625" fmla="*/ 6359467 w 10080264"/>
                <a:gd name="connsiteY625" fmla="*/ 2394490 h 3652478"/>
                <a:gd name="connsiteX626" fmla="*/ 6269081 w 10080264"/>
                <a:gd name="connsiteY626" fmla="*/ 2441299 h 3652478"/>
                <a:gd name="connsiteX627" fmla="*/ 6205342 w 10080264"/>
                <a:gd name="connsiteY627" fmla="*/ 2475865 h 3652478"/>
                <a:gd name="connsiteX628" fmla="*/ 6066703 w 10080264"/>
                <a:gd name="connsiteY628" fmla="*/ 2553640 h 3652478"/>
                <a:gd name="connsiteX629" fmla="*/ 6051218 w 10080264"/>
                <a:gd name="connsiteY629" fmla="*/ 2562282 h 3652478"/>
                <a:gd name="connsiteX630" fmla="*/ 6078946 w 10080264"/>
                <a:gd name="connsiteY630" fmla="*/ 2559041 h 3652478"/>
                <a:gd name="connsiteX631" fmla="*/ 6108115 w 10080264"/>
                <a:gd name="connsiteY631" fmla="*/ 2555441 h 3652478"/>
                <a:gd name="connsiteX632" fmla="*/ 6108115 w 10080264"/>
                <a:gd name="connsiteY632" fmla="*/ 2548599 h 3652478"/>
                <a:gd name="connsiteX633" fmla="*/ 6109915 w 10080264"/>
                <a:gd name="connsiteY633" fmla="*/ 2541758 h 3652478"/>
                <a:gd name="connsiteX634" fmla="*/ 6114957 w 10080264"/>
                <a:gd name="connsiteY634" fmla="*/ 2534917 h 3652478"/>
                <a:gd name="connsiteX635" fmla="*/ 6121798 w 10080264"/>
                <a:gd name="connsiteY635" fmla="*/ 2531316 h 3652478"/>
                <a:gd name="connsiteX636" fmla="*/ 6129001 w 10080264"/>
                <a:gd name="connsiteY636" fmla="*/ 2527715 h 3652478"/>
                <a:gd name="connsiteX637" fmla="*/ 6153127 w 10080264"/>
                <a:gd name="connsiteY637" fmla="*/ 2517273 h 3652478"/>
                <a:gd name="connsiteX638" fmla="*/ 6177614 w 10080264"/>
                <a:gd name="connsiteY638" fmla="*/ 2507191 h 3652478"/>
                <a:gd name="connsiteX639" fmla="*/ 6199941 w 10080264"/>
                <a:gd name="connsiteY639" fmla="*/ 2493149 h 3652478"/>
                <a:gd name="connsiteX640" fmla="*/ 6222627 w 10080264"/>
                <a:gd name="connsiteY640" fmla="*/ 2475865 h 3652478"/>
                <a:gd name="connsiteX641" fmla="*/ 6269081 w 10080264"/>
                <a:gd name="connsiteY641" fmla="*/ 2446340 h 3652478"/>
                <a:gd name="connsiteX642" fmla="*/ 6289967 w 10080264"/>
                <a:gd name="connsiteY642" fmla="*/ 2434097 h 3652478"/>
                <a:gd name="connsiteX643" fmla="*/ 6312653 w 10080264"/>
                <a:gd name="connsiteY643" fmla="*/ 2422215 h 3652478"/>
                <a:gd name="connsiteX644" fmla="*/ 6362708 w 10080264"/>
                <a:gd name="connsiteY644" fmla="*/ 2396290 h 3652478"/>
                <a:gd name="connsiteX645" fmla="*/ 6416363 w 10080264"/>
                <a:gd name="connsiteY645" fmla="*/ 2366764 h 3652478"/>
                <a:gd name="connsiteX646" fmla="*/ 6433648 w 10080264"/>
                <a:gd name="connsiteY646" fmla="*/ 2358123 h 3652478"/>
                <a:gd name="connsiteX647" fmla="*/ 4576584 w 10080264"/>
                <a:gd name="connsiteY647" fmla="*/ 2339301 h 3652478"/>
                <a:gd name="connsiteX648" fmla="*/ 4552453 w 10080264"/>
                <a:gd name="connsiteY648" fmla="*/ 2347942 h 3652478"/>
                <a:gd name="connsiteX649" fmla="*/ 4540568 w 10080264"/>
                <a:gd name="connsiteY649" fmla="*/ 2356584 h 3652478"/>
                <a:gd name="connsiteX650" fmla="*/ 4518238 w 10080264"/>
                <a:gd name="connsiteY650" fmla="*/ 2368826 h 3652478"/>
                <a:gd name="connsiteX651" fmla="*/ 4497348 w 10080264"/>
                <a:gd name="connsiteY651" fmla="*/ 2384308 h 3652478"/>
                <a:gd name="connsiteX652" fmla="*/ 4483302 w 10080264"/>
                <a:gd name="connsiteY652" fmla="*/ 2396550 h 3652478"/>
                <a:gd name="connsiteX653" fmla="*/ 4469615 w 10080264"/>
                <a:gd name="connsiteY653" fmla="*/ 2406991 h 3652478"/>
                <a:gd name="connsiteX654" fmla="*/ 4459170 w 10080264"/>
                <a:gd name="connsiteY654" fmla="*/ 2413832 h 3652478"/>
                <a:gd name="connsiteX655" fmla="*/ 4455569 w 10080264"/>
                <a:gd name="connsiteY655" fmla="*/ 2417433 h 3652478"/>
                <a:gd name="connsiteX656" fmla="*/ 4481501 w 10080264"/>
                <a:gd name="connsiteY656" fmla="*/ 2401591 h 3652478"/>
                <a:gd name="connsiteX657" fmla="*/ 4504191 w 10080264"/>
                <a:gd name="connsiteY657" fmla="*/ 2384308 h 3652478"/>
                <a:gd name="connsiteX658" fmla="*/ 4519678 w 10080264"/>
                <a:gd name="connsiteY658" fmla="*/ 2370626 h 3652478"/>
                <a:gd name="connsiteX659" fmla="*/ 4536966 w 10080264"/>
                <a:gd name="connsiteY659" fmla="*/ 2361985 h 3652478"/>
                <a:gd name="connsiteX660" fmla="*/ 4552453 w 10080264"/>
                <a:gd name="connsiteY660" fmla="*/ 2356584 h 3652478"/>
                <a:gd name="connsiteX661" fmla="*/ 4569741 w 10080264"/>
                <a:gd name="connsiteY661" fmla="*/ 2354783 h 3652478"/>
                <a:gd name="connsiteX662" fmla="*/ 4571542 w 10080264"/>
                <a:gd name="connsiteY662" fmla="*/ 2346142 h 3652478"/>
                <a:gd name="connsiteX663" fmla="*/ 9044564 w 10080264"/>
                <a:gd name="connsiteY663" fmla="*/ 2335470 h 3652478"/>
                <a:gd name="connsiteX664" fmla="*/ 9020436 w 10080264"/>
                <a:gd name="connsiteY664" fmla="*/ 2351307 h 3652478"/>
                <a:gd name="connsiteX665" fmla="*/ 9025837 w 10080264"/>
                <a:gd name="connsiteY665" fmla="*/ 2349507 h 3652478"/>
                <a:gd name="connsiteX666" fmla="*/ 9034480 w 10080264"/>
                <a:gd name="connsiteY666" fmla="*/ 2349507 h 3652478"/>
                <a:gd name="connsiteX667" fmla="*/ 9044564 w 10080264"/>
                <a:gd name="connsiteY667" fmla="*/ 2344108 h 3652478"/>
                <a:gd name="connsiteX668" fmla="*/ 4686075 w 10080264"/>
                <a:gd name="connsiteY668" fmla="*/ 2333900 h 3652478"/>
                <a:gd name="connsiteX669" fmla="*/ 4673829 w 10080264"/>
                <a:gd name="connsiteY669" fmla="*/ 2339301 h 3652478"/>
                <a:gd name="connsiteX670" fmla="*/ 4656541 w 10080264"/>
                <a:gd name="connsiteY670" fmla="*/ 2349743 h 3652478"/>
                <a:gd name="connsiteX671" fmla="*/ 4660143 w 10080264"/>
                <a:gd name="connsiteY671" fmla="*/ 2349743 h 3652478"/>
                <a:gd name="connsiteX672" fmla="*/ 4673829 w 10080264"/>
                <a:gd name="connsiteY672" fmla="*/ 2349743 h 3652478"/>
                <a:gd name="connsiteX673" fmla="*/ 4679232 w 10080264"/>
                <a:gd name="connsiteY673" fmla="*/ 2347942 h 3652478"/>
                <a:gd name="connsiteX674" fmla="*/ 4680672 w 10080264"/>
                <a:gd name="connsiteY674" fmla="*/ 2344342 h 3652478"/>
                <a:gd name="connsiteX675" fmla="*/ 7407007 w 10080264"/>
                <a:gd name="connsiteY675" fmla="*/ 2328597 h 3652478"/>
                <a:gd name="connsiteX676" fmla="*/ 7367035 w 10080264"/>
                <a:gd name="connsiteY676" fmla="*/ 2351281 h 3652478"/>
                <a:gd name="connsiteX677" fmla="*/ 7408447 w 10080264"/>
                <a:gd name="connsiteY677" fmla="*/ 2328597 h 3652478"/>
                <a:gd name="connsiteX678" fmla="*/ 1408469 w 10080264"/>
                <a:gd name="connsiteY678" fmla="*/ 2326848 h 3652478"/>
                <a:gd name="connsiteX679" fmla="*/ 1294396 w 10080264"/>
                <a:gd name="connsiteY679" fmla="*/ 2413614 h 3652478"/>
                <a:gd name="connsiteX680" fmla="*/ 1266687 w 10080264"/>
                <a:gd name="connsiteY680" fmla="*/ 2432696 h 3652478"/>
                <a:gd name="connsiteX681" fmla="*/ 1238978 w 10080264"/>
                <a:gd name="connsiteY681" fmla="*/ 2453217 h 3652478"/>
                <a:gd name="connsiteX682" fmla="*/ 1237179 w 10080264"/>
                <a:gd name="connsiteY682" fmla="*/ 2455017 h 3652478"/>
                <a:gd name="connsiteX683" fmla="*/ 1216307 w 10080264"/>
                <a:gd name="connsiteY683" fmla="*/ 2470499 h 3652478"/>
                <a:gd name="connsiteX684" fmla="*/ 1199034 w 10080264"/>
                <a:gd name="connsiteY684" fmla="*/ 2488140 h 3652478"/>
                <a:gd name="connsiteX685" fmla="*/ 1224944 w 10080264"/>
                <a:gd name="connsiteY685" fmla="*/ 2474099 h 3652478"/>
                <a:gd name="connsiteX686" fmla="*/ 1247614 w 10080264"/>
                <a:gd name="connsiteY686" fmla="*/ 2458618 h 3652478"/>
                <a:gd name="connsiteX687" fmla="*/ 1268486 w 10080264"/>
                <a:gd name="connsiteY687" fmla="*/ 2444577 h 3652478"/>
                <a:gd name="connsiteX688" fmla="*/ 1285759 w 10080264"/>
                <a:gd name="connsiteY688" fmla="*/ 2429096 h 3652478"/>
                <a:gd name="connsiteX689" fmla="*/ 1306631 w 10080264"/>
                <a:gd name="connsiteY689" fmla="*/ 2410014 h 3652478"/>
                <a:gd name="connsiteX690" fmla="*/ 1330741 w 10080264"/>
                <a:gd name="connsiteY690" fmla="*/ 2392733 h 3652478"/>
                <a:gd name="connsiteX691" fmla="*/ 1354851 w 10080264"/>
                <a:gd name="connsiteY691" fmla="*/ 2379052 h 3652478"/>
                <a:gd name="connsiteX692" fmla="*/ 1378961 w 10080264"/>
                <a:gd name="connsiteY692" fmla="*/ 2366811 h 3652478"/>
                <a:gd name="connsiteX693" fmla="*/ 1392996 w 10080264"/>
                <a:gd name="connsiteY693" fmla="*/ 2345930 h 3652478"/>
                <a:gd name="connsiteX694" fmla="*/ 5435580 w 10080264"/>
                <a:gd name="connsiteY694" fmla="*/ 2316618 h 3652478"/>
                <a:gd name="connsiteX695" fmla="*/ 5412889 w 10080264"/>
                <a:gd name="connsiteY695" fmla="*/ 2335701 h 3652478"/>
                <a:gd name="connsiteX696" fmla="*/ 5421533 w 10080264"/>
                <a:gd name="connsiteY696" fmla="*/ 2328860 h 3652478"/>
                <a:gd name="connsiteX697" fmla="*/ 5428377 w 10080264"/>
                <a:gd name="connsiteY697" fmla="*/ 2323819 h 3652478"/>
                <a:gd name="connsiteX698" fmla="*/ 7737582 w 10080264"/>
                <a:gd name="connsiteY698" fmla="*/ 2307713 h 3652478"/>
                <a:gd name="connsiteX699" fmla="*/ 7718496 w 10080264"/>
                <a:gd name="connsiteY699" fmla="*/ 2314914 h 3652478"/>
                <a:gd name="connsiteX700" fmla="*/ 7701211 w 10080264"/>
                <a:gd name="connsiteY700" fmla="*/ 2324996 h 3652478"/>
                <a:gd name="connsiteX701" fmla="*/ 7673483 w 10080264"/>
                <a:gd name="connsiteY701" fmla="*/ 2344080 h 3652478"/>
                <a:gd name="connsiteX702" fmla="*/ 7725698 w 10080264"/>
                <a:gd name="connsiteY702" fmla="*/ 2318155 h 3652478"/>
                <a:gd name="connsiteX703" fmla="*/ 9098581 w 10080264"/>
                <a:gd name="connsiteY703" fmla="*/ 2302715 h 3652478"/>
                <a:gd name="connsiteX704" fmla="*/ 9075894 w 10080264"/>
                <a:gd name="connsiteY704" fmla="*/ 2316393 h 3652478"/>
                <a:gd name="connsiteX705" fmla="*/ 9084537 w 10080264"/>
                <a:gd name="connsiteY705" fmla="*/ 2316393 h 3652478"/>
                <a:gd name="connsiteX706" fmla="*/ 2333739 w 10080264"/>
                <a:gd name="connsiteY706" fmla="*/ 2298050 h 3652478"/>
                <a:gd name="connsiteX707" fmla="*/ 2290543 w 10080264"/>
                <a:gd name="connsiteY707" fmla="*/ 2315327 h 3652478"/>
                <a:gd name="connsiteX708" fmla="*/ 2248787 w 10080264"/>
                <a:gd name="connsiteY708" fmla="*/ 2329006 h 3652478"/>
                <a:gd name="connsiteX709" fmla="*/ 2236908 w 10080264"/>
                <a:gd name="connsiteY709" fmla="*/ 2339444 h 3652478"/>
                <a:gd name="connsiteX710" fmla="*/ 2231509 w 10080264"/>
                <a:gd name="connsiteY710" fmla="*/ 2349883 h 3652478"/>
                <a:gd name="connsiteX711" fmla="*/ 2238348 w 10080264"/>
                <a:gd name="connsiteY711" fmla="*/ 2348083 h 3652478"/>
                <a:gd name="connsiteX712" fmla="*/ 2262826 w 10080264"/>
                <a:gd name="connsiteY712" fmla="*/ 2335845 h 3652478"/>
                <a:gd name="connsiteX713" fmla="*/ 2286943 w 10080264"/>
                <a:gd name="connsiteY713" fmla="*/ 2323966 h 3652478"/>
                <a:gd name="connsiteX714" fmla="*/ 2311061 w 10080264"/>
                <a:gd name="connsiteY714" fmla="*/ 2311728 h 3652478"/>
                <a:gd name="connsiteX715" fmla="*/ 818308 w 10080264"/>
                <a:gd name="connsiteY715" fmla="*/ 2295886 h 3652478"/>
                <a:gd name="connsiteX716" fmla="*/ 809672 w 10080264"/>
                <a:gd name="connsiteY716" fmla="*/ 2297686 h 3652478"/>
                <a:gd name="connsiteX717" fmla="*/ 802835 w 10080264"/>
                <a:gd name="connsiteY717" fmla="*/ 2299126 h 3652478"/>
                <a:gd name="connsiteX718" fmla="*/ 775126 w 10080264"/>
                <a:gd name="connsiteY718" fmla="*/ 2316407 h 3652478"/>
                <a:gd name="connsiteX719" fmla="*/ 749216 w 10080264"/>
                <a:gd name="connsiteY719" fmla="*/ 2335489 h 3652478"/>
                <a:gd name="connsiteX720" fmla="*/ 699197 w 10080264"/>
                <a:gd name="connsiteY720" fmla="*/ 2385892 h 3652478"/>
                <a:gd name="connsiteX721" fmla="*/ 685162 w 10080264"/>
                <a:gd name="connsiteY721" fmla="*/ 2398133 h 3652478"/>
                <a:gd name="connsiteX722" fmla="*/ 671488 w 10080264"/>
                <a:gd name="connsiteY722" fmla="*/ 2408574 h 3652478"/>
                <a:gd name="connsiteX723" fmla="*/ 657453 w 10080264"/>
                <a:gd name="connsiteY723" fmla="*/ 2417215 h 3652478"/>
                <a:gd name="connsiteX724" fmla="*/ 641980 w 10080264"/>
                <a:gd name="connsiteY724" fmla="*/ 2424055 h 3652478"/>
                <a:gd name="connsiteX725" fmla="*/ 640180 w 10080264"/>
                <a:gd name="connsiteY725" fmla="*/ 2432696 h 3652478"/>
                <a:gd name="connsiteX726" fmla="*/ 636582 w 10080264"/>
                <a:gd name="connsiteY726" fmla="*/ 2441336 h 3652478"/>
                <a:gd name="connsiteX727" fmla="*/ 633343 w 10080264"/>
                <a:gd name="connsiteY727" fmla="*/ 2448177 h 3652478"/>
                <a:gd name="connsiteX728" fmla="*/ 628305 w 10080264"/>
                <a:gd name="connsiteY728" fmla="*/ 2453217 h 3652478"/>
                <a:gd name="connsiteX729" fmla="*/ 617870 w 10080264"/>
                <a:gd name="connsiteY729" fmla="*/ 2461858 h 3652478"/>
                <a:gd name="connsiteX730" fmla="*/ 611032 w 10080264"/>
                <a:gd name="connsiteY730" fmla="*/ 2470499 h 3652478"/>
                <a:gd name="connsiteX731" fmla="*/ 617870 w 10080264"/>
                <a:gd name="connsiteY731" fmla="*/ 2470499 h 3652478"/>
                <a:gd name="connsiteX732" fmla="*/ 622907 w 10080264"/>
                <a:gd name="connsiteY732" fmla="*/ 2467258 h 3652478"/>
                <a:gd name="connsiteX733" fmla="*/ 624707 w 10080264"/>
                <a:gd name="connsiteY733" fmla="*/ 2465458 h 3652478"/>
                <a:gd name="connsiteX734" fmla="*/ 626506 w 10080264"/>
                <a:gd name="connsiteY734" fmla="*/ 2463658 h 3652478"/>
                <a:gd name="connsiteX735" fmla="*/ 631544 w 10080264"/>
                <a:gd name="connsiteY735" fmla="*/ 2453217 h 3652478"/>
                <a:gd name="connsiteX736" fmla="*/ 640180 w 10080264"/>
                <a:gd name="connsiteY736" fmla="*/ 2444577 h 3652478"/>
                <a:gd name="connsiteX737" fmla="*/ 653855 w 10080264"/>
                <a:gd name="connsiteY737" fmla="*/ 2437736 h 3652478"/>
                <a:gd name="connsiteX738" fmla="*/ 661052 w 10080264"/>
                <a:gd name="connsiteY738" fmla="*/ 2434136 h 3652478"/>
                <a:gd name="connsiteX739" fmla="*/ 671488 w 10080264"/>
                <a:gd name="connsiteY739" fmla="*/ 2432696 h 3652478"/>
                <a:gd name="connsiteX740" fmla="*/ 674726 w 10080264"/>
                <a:gd name="connsiteY740" fmla="*/ 2424055 h 3652478"/>
                <a:gd name="connsiteX741" fmla="*/ 678325 w 10080264"/>
                <a:gd name="connsiteY741" fmla="*/ 2417215 h 3652478"/>
                <a:gd name="connsiteX742" fmla="*/ 683363 w 10080264"/>
                <a:gd name="connsiteY742" fmla="*/ 2411814 h 3652478"/>
                <a:gd name="connsiteX743" fmla="*/ 690560 w 10080264"/>
                <a:gd name="connsiteY743" fmla="*/ 2410014 h 3652478"/>
                <a:gd name="connsiteX744" fmla="*/ 733743 w 10080264"/>
                <a:gd name="connsiteY744" fmla="*/ 2377252 h 3652478"/>
                <a:gd name="connsiteX745" fmla="*/ 776925 w 10080264"/>
                <a:gd name="connsiteY745" fmla="*/ 2347730 h 3652478"/>
                <a:gd name="connsiteX746" fmla="*/ 809672 w 10080264"/>
                <a:gd name="connsiteY746" fmla="*/ 2323608 h 3652478"/>
                <a:gd name="connsiteX747" fmla="*/ 839180 w 10080264"/>
                <a:gd name="connsiteY747" fmla="*/ 2295886 h 3652478"/>
                <a:gd name="connsiteX748" fmla="*/ 6535917 w 10080264"/>
                <a:gd name="connsiteY748" fmla="*/ 2294030 h 3652478"/>
                <a:gd name="connsiteX749" fmla="*/ 6534117 w 10080264"/>
                <a:gd name="connsiteY749" fmla="*/ 2295831 h 3652478"/>
                <a:gd name="connsiteX750" fmla="*/ 6537718 w 10080264"/>
                <a:gd name="connsiteY750" fmla="*/ 2295831 h 3652478"/>
                <a:gd name="connsiteX751" fmla="*/ 9271798 w 10080264"/>
                <a:gd name="connsiteY751" fmla="*/ 2292277 h 3652478"/>
                <a:gd name="connsiteX752" fmla="*/ 9242268 w 10080264"/>
                <a:gd name="connsiteY752" fmla="*/ 2309554 h 3652478"/>
                <a:gd name="connsiteX753" fmla="*/ 9263155 w 10080264"/>
                <a:gd name="connsiteY753" fmla="*/ 2309554 h 3652478"/>
                <a:gd name="connsiteX754" fmla="*/ 9268197 w 10080264"/>
                <a:gd name="connsiteY754" fmla="*/ 2297676 h 3652478"/>
                <a:gd name="connsiteX755" fmla="*/ 9269998 w 10080264"/>
                <a:gd name="connsiteY755" fmla="*/ 2294077 h 3652478"/>
                <a:gd name="connsiteX756" fmla="*/ 1096835 w 10080264"/>
                <a:gd name="connsiteY756" fmla="*/ 2289045 h 3652478"/>
                <a:gd name="connsiteX757" fmla="*/ 1067687 w 10080264"/>
                <a:gd name="connsiteY757" fmla="*/ 2316407 h 3652478"/>
                <a:gd name="connsiteX758" fmla="*/ 1070926 w 10080264"/>
                <a:gd name="connsiteY758" fmla="*/ 2316407 h 3652478"/>
                <a:gd name="connsiteX759" fmla="*/ 1084960 w 10080264"/>
                <a:gd name="connsiteY759" fmla="*/ 2318208 h 3652478"/>
                <a:gd name="connsiteX760" fmla="*/ 1091798 w 10080264"/>
                <a:gd name="connsiteY760" fmla="*/ 2309567 h 3652478"/>
                <a:gd name="connsiteX761" fmla="*/ 1095396 w 10080264"/>
                <a:gd name="connsiteY761" fmla="*/ 2300926 h 3652478"/>
                <a:gd name="connsiteX762" fmla="*/ 240382 w 10080264"/>
                <a:gd name="connsiteY762" fmla="*/ 2275004 h 3652478"/>
                <a:gd name="connsiteX763" fmla="*/ 219871 w 10080264"/>
                <a:gd name="connsiteY763" fmla="*/ 2287245 h 3652478"/>
                <a:gd name="connsiteX764" fmla="*/ 197200 w 10080264"/>
                <a:gd name="connsiteY764" fmla="*/ 2297686 h 3652478"/>
                <a:gd name="connsiteX765" fmla="*/ 192162 w 10080264"/>
                <a:gd name="connsiteY765" fmla="*/ 2304527 h 3652478"/>
                <a:gd name="connsiteX766" fmla="*/ 188563 w 10080264"/>
                <a:gd name="connsiteY766" fmla="*/ 2313167 h 3652478"/>
                <a:gd name="connsiteX767" fmla="*/ 187124 w 10080264"/>
                <a:gd name="connsiteY767" fmla="*/ 2316407 h 3652478"/>
                <a:gd name="connsiteX768" fmla="*/ 179927 w 10080264"/>
                <a:gd name="connsiteY768" fmla="*/ 2328648 h 3652478"/>
                <a:gd name="connsiteX769" fmla="*/ 192162 w 10080264"/>
                <a:gd name="connsiteY769" fmla="*/ 2318208 h 3652478"/>
                <a:gd name="connsiteX770" fmla="*/ 205836 w 10080264"/>
                <a:gd name="connsiteY770" fmla="*/ 2309567 h 3652478"/>
                <a:gd name="connsiteX771" fmla="*/ 218071 w 10080264"/>
                <a:gd name="connsiteY771" fmla="*/ 2304527 h 3652478"/>
                <a:gd name="connsiteX772" fmla="*/ 231746 w 10080264"/>
                <a:gd name="connsiteY772" fmla="*/ 2299126 h 3652478"/>
                <a:gd name="connsiteX773" fmla="*/ 235344 w 10080264"/>
                <a:gd name="connsiteY773" fmla="*/ 2287245 h 3652478"/>
                <a:gd name="connsiteX774" fmla="*/ 4498789 w 10080264"/>
                <a:gd name="connsiteY774" fmla="*/ 2271971 h 3652478"/>
                <a:gd name="connsiteX775" fmla="*/ 4500589 w 10080264"/>
                <a:gd name="connsiteY775" fmla="*/ 2285653 h 3652478"/>
                <a:gd name="connsiteX776" fmla="*/ 4462412 w 10080264"/>
                <a:gd name="connsiteY776" fmla="*/ 2290694 h 3652478"/>
                <a:gd name="connsiteX777" fmla="*/ 4427836 w 10080264"/>
                <a:gd name="connsiteY777" fmla="*/ 2292494 h 3652478"/>
                <a:gd name="connsiteX778" fmla="*/ 4431438 w 10080264"/>
                <a:gd name="connsiteY778" fmla="*/ 2306536 h 3652478"/>
                <a:gd name="connsiteX779" fmla="*/ 4434679 w 10080264"/>
                <a:gd name="connsiteY779" fmla="*/ 2318418 h 3652478"/>
                <a:gd name="connsiteX780" fmla="*/ 4438281 w 10080264"/>
                <a:gd name="connsiteY780" fmla="*/ 2332460 h 3652478"/>
                <a:gd name="connsiteX781" fmla="*/ 4441522 w 10080264"/>
                <a:gd name="connsiteY781" fmla="*/ 2347942 h 3652478"/>
                <a:gd name="connsiteX782" fmla="*/ 4471056 w 10080264"/>
                <a:gd name="connsiteY782" fmla="*/ 2328860 h 3652478"/>
                <a:gd name="connsiteX783" fmla="*/ 4500589 w 10080264"/>
                <a:gd name="connsiteY783" fmla="*/ 2307976 h 3652478"/>
                <a:gd name="connsiteX784" fmla="*/ 4538767 w 10080264"/>
                <a:gd name="connsiteY784" fmla="*/ 2282052 h 3652478"/>
                <a:gd name="connsiteX785" fmla="*/ 4502390 w 10080264"/>
                <a:gd name="connsiteY785" fmla="*/ 2285653 h 3652478"/>
                <a:gd name="connsiteX786" fmla="*/ 7557530 w 10080264"/>
                <a:gd name="connsiteY786" fmla="*/ 2249022 h 3652478"/>
                <a:gd name="connsiteX787" fmla="*/ 7542045 w 10080264"/>
                <a:gd name="connsiteY787" fmla="*/ 2255863 h 3652478"/>
                <a:gd name="connsiteX788" fmla="*/ 7543486 w 10080264"/>
                <a:gd name="connsiteY788" fmla="*/ 2255863 h 3652478"/>
                <a:gd name="connsiteX789" fmla="*/ 7550688 w 10080264"/>
                <a:gd name="connsiteY789" fmla="*/ 2252622 h 3652478"/>
                <a:gd name="connsiteX790" fmla="*/ 1512107 w 10080264"/>
                <a:gd name="connsiteY790" fmla="*/ 2245482 h 3652478"/>
                <a:gd name="connsiteX791" fmla="*/ 1462088 w 10080264"/>
                <a:gd name="connsiteY791" fmla="*/ 2285445 h 3652478"/>
                <a:gd name="connsiteX792" fmla="*/ 1487997 w 10080264"/>
                <a:gd name="connsiteY792" fmla="*/ 2266364 h 3652478"/>
                <a:gd name="connsiteX793" fmla="*/ 6274482 w 10080264"/>
                <a:gd name="connsiteY793" fmla="*/ 2236779 h 3652478"/>
                <a:gd name="connsiteX794" fmla="*/ 6224068 w 10080264"/>
                <a:gd name="connsiteY794" fmla="*/ 2268105 h 3652478"/>
                <a:gd name="connsiteX795" fmla="*/ 6174013 w 10080264"/>
                <a:gd name="connsiteY795" fmla="*/ 2299071 h 3652478"/>
                <a:gd name="connsiteX796" fmla="*/ 6193099 w 10080264"/>
                <a:gd name="connsiteY796" fmla="*/ 2290430 h 3652478"/>
                <a:gd name="connsiteX797" fmla="*/ 6215785 w 10080264"/>
                <a:gd name="connsiteY797" fmla="*/ 2280348 h 3652478"/>
                <a:gd name="connsiteX798" fmla="*/ 6238112 w 10080264"/>
                <a:gd name="connsiteY798" fmla="*/ 2266305 h 3652478"/>
                <a:gd name="connsiteX799" fmla="*/ 6257197 w 10080264"/>
                <a:gd name="connsiteY799" fmla="*/ 2252622 h 3652478"/>
                <a:gd name="connsiteX800" fmla="*/ 667889 w 10080264"/>
                <a:gd name="connsiteY800" fmla="*/ 2221361 h 3652478"/>
                <a:gd name="connsiteX801" fmla="*/ 664291 w 10080264"/>
                <a:gd name="connsiteY801" fmla="*/ 2224961 h 3652478"/>
                <a:gd name="connsiteX802" fmla="*/ 676526 w 10080264"/>
                <a:gd name="connsiteY802" fmla="*/ 2226401 h 3652478"/>
                <a:gd name="connsiteX803" fmla="*/ 686961 w 10080264"/>
                <a:gd name="connsiteY803" fmla="*/ 2233601 h 3652478"/>
                <a:gd name="connsiteX804" fmla="*/ 697397 w 10080264"/>
                <a:gd name="connsiteY804" fmla="*/ 2242242 h 3652478"/>
                <a:gd name="connsiteX805" fmla="*/ 707833 w 10080264"/>
                <a:gd name="connsiteY805" fmla="*/ 2254483 h 3652478"/>
                <a:gd name="connsiteX806" fmla="*/ 712871 w 10080264"/>
                <a:gd name="connsiteY806" fmla="*/ 2247282 h 3652478"/>
                <a:gd name="connsiteX807" fmla="*/ 702435 w 10080264"/>
                <a:gd name="connsiteY807" fmla="*/ 2238642 h 3652478"/>
                <a:gd name="connsiteX808" fmla="*/ 691999 w 10080264"/>
                <a:gd name="connsiteY808" fmla="*/ 2230001 h 3652478"/>
                <a:gd name="connsiteX809" fmla="*/ 681564 w 10080264"/>
                <a:gd name="connsiteY809" fmla="*/ 2224961 h 3652478"/>
                <a:gd name="connsiteX810" fmla="*/ 1562487 w 10080264"/>
                <a:gd name="connsiteY810" fmla="*/ 2205879 h 3652478"/>
                <a:gd name="connsiteX811" fmla="*/ 1536578 w 10080264"/>
                <a:gd name="connsiteY811" fmla="*/ 2226401 h 3652478"/>
                <a:gd name="connsiteX812" fmla="*/ 1543415 w 10080264"/>
                <a:gd name="connsiteY812" fmla="*/ 2226401 h 3652478"/>
                <a:gd name="connsiteX813" fmla="*/ 1552051 w 10080264"/>
                <a:gd name="connsiteY813" fmla="*/ 2219560 h 3652478"/>
                <a:gd name="connsiteX814" fmla="*/ 1224944 w 10080264"/>
                <a:gd name="connsiteY814" fmla="*/ 2193639 h 3652478"/>
                <a:gd name="connsiteX815" fmla="*/ 1223144 w 10080264"/>
                <a:gd name="connsiteY815" fmla="*/ 2198679 h 3652478"/>
                <a:gd name="connsiteX816" fmla="*/ 1224944 w 10080264"/>
                <a:gd name="connsiteY816" fmla="*/ 2196879 h 3652478"/>
                <a:gd name="connsiteX817" fmla="*/ 4730735 w 10080264"/>
                <a:gd name="connsiteY817" fmla="*/ 2188438 h 3652478"/>
                <a:gd name="connsiteX818" fmla="*/ 4730735 w 10080264"/>
                <a:gd name="connsiteY818" fmla="*/ 2202480 h 3652478"/>
                <a:gd name="connsiteX819" fmla="*/ 4739740 w 10080264"/>
                <a:gd name="connsiteY819" fmla="*/ 2202480 h 3652478"/>
                <a:gd name="connsiteX820" fmla="*/ 4736138 w 10080264"/>
                <a:gd name="connsiteY820" fmla="*/ 2197080 h 3652478"/>
                <a:gd name="connsiteX821" fmla="*/ 4734337 w 10080264"/>
                <a:gd name="connsiteY821" fmla="*/ 2192039 h 3652478"/>
                <a:gd name="connsiteX822" fmla="*/ 9126310 w 10080264"/>
                <a:gd name="connsiteY822" fmla="*/ 2183216 h 3652478"/>
                <a:gd name="connsiteX823" fmla="*/ 9041322 w 10080264"/>
                <a:gd name="connsiteY823" fmla="*/ 2238647 h 3652478"/>
                <a:gd name="connsiteX824" fmla="*/ 8843978 w 10080264"/>
                <a:gd name="connsiteY824" fmla="*/ 2366784 h 3652478"/>
                <a:gd name="connsiteX825" fmla="*/ 8925004 w 10080264"/>
                <a:gd name="connsiteY825" fmla="*/ 2321792 h 3652478"/>
                <a:gd name="connsiteX826" fmla="*/ 8982623 w 10080264"/>
                <a:gd name="connsiteY826" fmla="*/ 2289038 h 3652478"/>
                <a:gd name="connsiteX827" fmla="*/ 9034480 w 10080264"/>
                <a:gd name="connsiteY827" fmla="*/ 2254484 h 3652478"/>
                <a:gd name="connsiteX828" fmla="*/ 9080936 w 10080264"/>
                <a:gd name="connsiteY828" fmla="*/ 2219570 h 3652478"/>
                <a:gd name="connsiteX829" fmla="*/ 133146 w 10080264"/>
                <a:gd name="connsiteY829" fmla="*/ 2176357 h 3652478"/>
                <a:gd name="connsiteX830" fmla="*/ 131346 w 10080264"/>
                <a:gd name="connsiteY830" fmla="*/ 2190038 h 3652478"/>
                <a:gd name="connsiteX831" fmla="*/ 145381 w 10080264"/>
                <a:gd name="connsiteY831" fmla="*/ 2176357 h 3652478"/>
                <a:gd name="connsiteX832" fmla="*/ 9325096 w 10080264"/>
                <a:gd name="connsiteY832" fmla="*/ 2165940 h 3652478"/>
                <a:gd name="connsiteX833" fmla="*/ 9316453 w 10080264"/>
                <a:gd name="connsiteY833" fmla="*/ 2170979 h 3652478"/>
                <a:gd name="connsiteX834" fmla="*/ 9323655 w 10080264"/>
                <a:gd name="connsiteY834" fmla="*/ 2169539 h 3652478"/>
                <a:gd name="connsiteX835" fmla="*/ 2461887 w 10080264"/>
                <a:gd name="connsiteY835" fmla="*/ 2147229 h 3652478"/>
                <a:gd name="connsiteX836" fmla="*/ 2429130 w 10080264"/>
                <a:gd name="connsiteY836" fmla="*/ 2163067 h 3652478"/>
                <a:gd name="connsiteX837" fmla="*/ 2441009 w 10080264"/>
                <a:gd name="connsiteY837" fmla="*/ 2161268 h 3652478"/>
                <a:gd name="connsiteX838" fmla="*/ 2454688 w 10080264"/>
                <a:gd name="connsiteY838" fmla="*/ 2159468 h 3652478"/>
                <a:gd name="connsiteX839" fmla="*/ 512072 w 10080264"/>
                <a:gd name="connsiteY839" fmla="*/ 2145395 h 3652478"/>
                <a:gd name="connsiteX840" fmla="*/ 487962 w 10080264"/>
                <a:gd name="connsiteY840" fmla="*/ 2162676 h 3652478"/>
                <a:gd name="connsiteX841" fmla="*/ 481125 w 10080264"/>
                <a:gd name="connsiteY841" fmla="*/ 2169517 h 3652478"/>
                <a:gd name="connsiteX842" fmla="*/ 501636 w 10080264"/>
                <a:gd name="connsiteY842" fmla="*/ 2154036 h 3652478"/>
                <a:gd name="connsiteX843" fmla="*/ 7604343 w 10080264"/>
                <a:gd name="connsiteY843" fmla="*/ 2136680 h 3652478"/>
                <a:gd name="connsiteX844" fmla="*/ 7582885 w 10080264"/>
                <a:gd name="connsiteY844" fmla="*/ 2150984 h 3652478"/>
                <a:gd name="connsiteX845" fmla="*/ 7580216 w 10080264"/>
                <a:gd name="connsiteY845" fmla="*/ 2152163 h 3652478"/>
                <a:gd name="connsiteX846" fmla="*/ 7578416 w 10080264"/>
                <a:gd name="connsiteY846" fmla="*/ 2153963 h 3652478"/>
                <a:gd name="connsiteX847" fmla="*/ 7582885 w 10080264"/>
                <a:gd name="connsiteY847" fmla="*/ 2150984 h 3652478"/>
                <a:gd name="connsiteX848" fmla="*/ 7595701 w 10080264"/>
                <a:gd name="connsiteY848" fmla="*/ 2145322 h 3652478"/>
                <a:gd name="connsiteX849" fmla="*/ 7600742 w 10080264"/>
                <a:gd name="connsiteY849" fmla="*/ 2141721 h 3652478"/>
                <a:gd name="connsiteX850" fmla="*/ 3645816 w 10080264"/>
                <a:gd name="connsiteY850" fmla="*/ 2123113 h 3652478"/>
                <a:gd name="connsiteX851" fmla="*/ 3588581 w 10080264"/>
                <a:gd name="connsiteY851" fmla="*/ 2154429 h 3652478"/>
                <a:gd name="connsiteX852" fmla="*/ 3534946 w 10080264"/>
                <a:gd name="connsiteY852" fmla="*/ 2185384 h 3652478"/>
                <a:gd name="connsiteX853" fmla="*/ 3483111 w 10080264"/>
                <a:gd name="connsiteY853" fmla="*/ 2214901 h 3652478"/>
                <a:gd name="connsiteX854" fmla="*/ 3434515 w 10080264"/>
                <a:gd name="connsiteY854" fmla="*/ 2245857 h 3652478"/>
                <a:gd name="connsiteX855" fmla="*/ 3384480 w 10080264"/>
                <a:gd name="connsiteY855" fmla="*/ 2278972 h 3652478"/>
                <a:gd name="connsiteX856" fmla="*/ 3403559 w 10080264"/>
                <a:gd name="connsiteY856" fmla="*/ 2272133 h 3652478"/>
                <a:gd name="connsiteX857" fmla="*/ 3420837 w 10080264"/>
                <a:gd name="connsiteY857" fmla="*/ 2263494 h 3652478"/>
                <a:gd name="connsiteX858" fmla="*/ 3436315 w 10080264"/>
                <a:gd name="connsiteY858" fmla="*/ 2253056 h 3652478"/>
                <a:gd name="connsiteX859" fmla="*/ 3448194 w 10080264"/>
                <a:gd name="connsiteY859" fmla="*/ 2239017 h 3652478"/>
                <a:gd name="connsiteX860" fmla="*/ 3453593 w 10080264"/>
                <a:gd name="connsiteY860" fmla="*/ 2235778 h 3652478"/>
                <a:gd name="connsiteX861" fmla="*/ 3498590 w 10080264"/>
                <a:gd name="connsiteY861" fmla="*/ 2214901 h 3652478"/>
                <a:gd name="connsiteX862" fmla="*/ 3541786 w 10080264"/>
                <a:gd name="connsiteY862" fmla="*/ 2190424 h 3652478"/>
                <a:gd name="connsiteX863" fmla="*/ 3579942 w 10080264"/>
                <a:gd name="connsiteY863" fmla="*/ 2168107 h 3652478"/>
                <a:gd name="connsiteX864" fmla="*/ 3616299 w 10080264"/>
                <a:gd name="connsiteY864" fmla="*/ 2142190 h 3652478"/>
                <a:gd name="connsiteX865" fmla="*/ 520709 w 10080264"/>
                <a:gd name="connsiteY865" fmla="*/ 2122713 h 3652478"/>
                <a:gd name="connsiteX866" fmla="*/ 524307 w 10080264"/>
                <a:gd name="connsiteY866" fmla="*/ 2131354 h 3652478"/>
                <a:gd name="connsiteX867" fmla="*/ 526107 w 10080264"/>
                <a:gd name="connsiteY867" fmla="*/ 2129554 h 3652478"/>
                <a:gd name="connsiteX868" fmla="*/ 3841277 w 10080264"/>
                <a:gd name="connsiteY868" fmla="*/ 2116274 h 3652478"/>
                <a:gd name="connsiteX869" fmla="*/ 3793041 w 10080264"/>
                <a:gd name="connsiteY869" fmla="*/ 2143990 h 3652478"/>
                <a:gd name="connsiteX870" fmla="*/ 3740847 w 10080264"/>
                <a:gd name="connsiteY870" fmla="*/ 2171346 h 3652478"/>
                <a:gd name="connsiteX871" fmla="*/ 3754526 w 10080264"/>
                <a:gd name="connsiteY871" fmla="*/ 2168107 h 3652478"/>
                <a:gd name="connsiteX872" fmla="*/ 3782602 w 10080264"/>
                <a:gd name="connsiteY872" fmla="*/ 2154429 h 3652478"/>
                <a:gd name="connsiteX873" fmla="*/ 3806721 w 10080264"/>
                <a:gd name="connsiteY873" fmla="*/ 2142190 h 3652478"/>
                <a:gd name="connsiteX874" fmla="*/ 3825798 w 10080264"/>
                <a:gd name="connsiteY874" fmla="*/ 2128512 h 3652478"/>
                <a:gd name="connsiteX875" fmla="*/ 8637630 w 10080264"/>
                <a:gd name="connsiteY875" fmla="*/ 2095032 h 3652478"/>
                <a:gd name="connsiteX876" fmla="*/ 8632588 w 10080264"/>
                <a:gd name="connsiteY876" fmla="*/ 2098631 h 3652478"/>
                <a:gd name="connsiteX877" fmla="*/ 8623945 w 10080264"/>
                <a:gd name="connsiteY877" fmla="*/ 2107270 h 3652478"/>
                <a:gd name="connsiteX878" fmla="*/ 8613502 w 10080264"/>
                <a:gd name="connsiteY878" fmla="*/ 2115908 h 3652478"/>
                <a:gd name="connsiteX879" fmla="*/ 8604859 w 10080264"/>
                <a:gd name="connsiteY879" fmla="*/ 2124547 h 3652478"/>
                <a:gd name="connsiteX880" fmla="*/ 8596216 w 10080264"/>
                <a:gd name="connsiteY880" fmla="*/ 2136785 h 3652478"/>
                <a:gd name="connsiteX881" fmla="*/ 8606660 w 10080264"/>
                <a:gd name="connsiteY881" fmla="*/ 2128146 h 3652478"/>
                <a:gd name="connsiteX882" fmla="*/ 8615302 w 10080264"/>
                <a:gd name="connsiteY882" fmla="*/ 2115908 h 3652478"/>
                <a:gd name="connsiteX883" fmla="*/ 8625746 w 10080264"/>
                <a:gd name="connsiteY883" fmla="*/ 2105470 h 3652478"/>
                <a:gd name="connsiteX884" fmla="*/ 9126310 w 10080264"/>
                <a:gd name="connsiteY884" fmla="*/ 2084594 h 3652478"/>
                <a:gd name="connsiteX885" fmla="*/ 9067251 w 10080264"/>
                <a:gd name="connsiteY885" fmla="*/ 2122747 h 3652478"/>
                <a:gd name="connsiteX886" fmla="*/ 8963537 w 10080264"/>
                <a:gd name="connsiteY886" fmla="*/ 2185016 h 3652478"/>
                <a:gd name="connsiteX887" fmla="*/ 8857662 w 10080264"/>
                <a:gd name="connsiteY887" fmla="*/ 2249085 h 3652478"/>
                <a:gd name="connsiteX888" fmla="*/ 8646273 w 10080264"/>
                <a:gd name="connsiteY888" fmla="*/ 2375423 h 3652478"/>
                <a:gd name="connsiteX889" fmla="*/ 8653475 w 10080264"/>
                <a:gd name="connsiteY889" fmla="*/ 2401338 h 3652478"/>
                <a:gd name="connsiteX890" fmla="*/ 8654916 w 10080264"/>
                <a:gd name="connsiteY890" fmla="*/ 2406737 h 3652478"/>
                <a:gd name="connsiteX891" fmla="*/ 8656716 w 10080264"/>
                <a:gd name="connsiteY891" fmla="*/ 2409977 h 3652478"/>
                <a:gd name="connsiteX892" fmla="*/ 8679404 w 10080264"/>
                <a:gd name="connsiteY892" fmla="*/ 2392700 h 3652478"/>
                <a:gd name="connsiteX893" fmla="*/ 8703531 w 10080264"/>
                <a:gd name="connsiteY893" fmla="*/ 2379022 h 3652478"/>
                <a:gd name="connsiteX894" fmla="*/ 8729820 w 10080264"/>
                <a:gd name="connsiteY894" fmla="*/ 2361745 h 3652478"/>
                <a:gd name="connsiteX895" fmla="*/ 8757189 w 10080264"/>
                <a:gd name="connsiteY895" fmla="*/ 2342309 h 3652478"/>
                <a:gd name="connsiteX896" fmla="*/ 8789960 w 10080264"/>
                <a:gd name="connsiteY896" fmla="*/ 2321792 h 3652478"/>
                <a:gd name="connsiteX897" fmla="*/ 8818049 w 10080264"/>
                <a:gd name="connsiteY897" fmla="*/ 2300916 h 3652478"/>
                <a:gd name="connsiteX898" fmla="*/ 8849019 w 10080264"/>
                <a:gd name="connsiteY898" fmla="*/ 2283639 h 3652478"/>
                <a:gd name="connsiteX899" fmla="*/ 8864864 w 10080264"/>
                <a:gd name="connsiteY899" fmla="*/ 2275000 h 3652478"/>
                <a:gd name="connsiteX900" fmla="*/ 8883591 w 10080264"/>
                <a:gd name="connsiteY900" fmla="*/ 2268162 h 3652478"/>
                <a:gd name="connsiteX901" fmla="*/ 8906278 w 10080264"/>
                <a:gd name="connsiteY901" fmla="*/ 2247285 h 3652478"/>
                <a:gd name="connsiteX902" fmla="*/ 8932207 w 10080264"/>
                <a:gd name="connsiteY902" fmla="*/ 2226409 h 3652478"/>
                <a:gd name="connsiteX903" fmla="*/ 8989465 w 10080264"/>
                <a:gd name="connsiteY903" fmla="*/ 2179617 h 3652478"/>
                <a:gd name="connsiteX904" fmla="*/ 9020436 w 10080264"/>
                <a:gd name="connsiteY904" fmla="*/ 2162700 h 3652478"/>
                <a:gd name="connsiteX905" fmla="*/ 9048165 w 10080264"/>
                <a:gd name="connsiteY905" fmla="*/ 2146863 h 3652478"/>
                <a:gd name="connsiteX906" fmla="*/ 9077694 w 10080264"/>
                <a:gd name="connsiteY906" fmla="*/ 2131386 h 3652478"/>
                <a:gd name="connsiteX907" fmla="*/ 9101822 w 10080264"/>
                <a:gd name="connsiteY907" fmla="*/ 2117708 h 3652478"/>
                <a:gd name="connsiteX908" fmla="*/ 9115867 w 10080264"/>
                <a:gd name="connsiteY908" fmla="*/ 2107270 h 3652478"/>
                <a:gd name="connsiteX909" fmla="*/ 9120909 w 10080264"/>
                <a:gd name="connsiteY909" fmla="*/ 2100071 h 3652478"/>
                <a:gd name="connsiteX910" fmla="*/ 9124510 w 10080264"/>
                <a:gd name="connsiteY910" fmla="*/ 2095032 h 3652478"/>
                <a:gd name="connsiteX911" fmla="*/ 5153210 w 10080264"/>
                <a:gd name="connsiteY911" fmla="*/ 2081142 h 3652478"/>
                <a:gd name="connsiteX912" fmla="*/ 5014906 w 10080264"/>
                <a:gd name="connsiteY912" fmla="*/ 2186998 h 3652478"/>
                <a:gd name="connsiteX913" fmla="*/ 4876242 w 10080264"/>
                <a:gd name="connsiteY913" fmla="*/ 2290694 h 3652478"/>
                <a:gd name="connsiteX914" fmla="*/ 4706604 w 10080264"/>
                <a:gd name="connsiteY914" fmla="*/ 2417433 h 3652478"/>
                <a:gd name="connsiteX915" fmla="*/ 4538767 w 10080264"/>
                <a:gd name="connsiteY915" fmla="*/ 2540212 h 3652478"/>
                <a:gd name="connsiteX916" fmla="*/ 4509233 w 10080264"/>
                <a:gd name="connsiteY916" fmla="*/ 2562535 h 3652478"/>
                <a:gd name="connsiteX917" fmla="*/ 4476458 w 10080264"/>
                <a:gd name="connsiteY917" fmla="*/ 2583058 h 3652478"/>
                <a:gd name="connsiteX918" fmla="*/ 4466014 w 10080264"/>
                <a:gd name="connsiteY918" fmla="*/ 2589899 h 3652478"/>
                <a:gd name="connsiteX919" fmla="*/ 4457370 w 10080264"/>
                <a:gd name="connsiteY919" fmla="*/ 2598540 h 3652478"/>
                <a:gd name="connsiteX920" fmla="*/ 4448726 w 10080264"/>
                <a:gd name="connsiteY920" fmla="*/ 2607182 h 3652478"/>
                <a:gd name="connsiteX921" fmla="*/ 4441522 w 10080264"/>
                <a:gd name="connsiteY921" fmla="*/ 2617623 h 3652478"/>
                <a:gd name="connsiteX922" fmla="*/ 4446925 w 10080264"/>
                <a:gd name="connsiteY922" fmla="*/ 2617623 h 3652478"/>
                <a:gd name="connsiteX923" fmla="*/ 4455569 w 10080264"/>
                <a:gd name="connsiteY923" fmla="*/ 2615823 h 3652478"/>
                <a:gd name="connsiteX924" fmla="*/ 4457370 w 10080264"/>
                <a:gd name="connsiteY924" fmla="*/ 2615823 h 3652478"/>
                <a:gd name="connsiteX925" fmla="*/ 4469615 w 10080264"/>
                <a:gd name="connsiteY925" fmla="*/ 2617623 h 3652478"/>
                <a:gd name="connsiteX926" fmla="*/ 4481501 w 10080264"/>
                <a:gd name="connsiteY926" fmla="*/ 2617623 h 3652478"/>
                <a:gd name="connsiteX927" fmla="*/ 4483302 w 10080264"/>
                <a:gd name="connsiteY927" fmla="*/ 2615823 h 3652478"/>
                <a:gd name="connsiteX928" fmla="*/ 4490145 w 10080264"/>
                <a:gd name="connsiteY928" fmla="*/ 2612583 h 3652478"/>
                <a:gd name="connsiteX929" fmla="*/ 4497348 w 10080264"/>
                <a:gd name="connsiteY929" fmla="*/ 2610782 h 3652478"/>
                <a:gd name="connsiteX930" fmla="*/ 4502390 w 10080264"/>
                <a:gd name="connsiteY930" fmla="*/ 2612583 h 3652478"/>
                <a:gd name="connsiteX931" fmla="*/ 4507793 w 10080264"/>
                <a:gd name="connsiteY931" fmla="*/ 2612583 h 3652478"/>
                <a:gd name="connsiteX932" fmla="*/ 4509233 w 10080264"/>
                <a:gd name="connsiteY932" fmla="*/ 2610782 h 3652478"/>
                <a:gd name="connsiteX933" fmla="*/ 4514636 w 10080264"/>
                <a:gd name="connsiteY933" fmla="*/ 2610782 h 3652478"/>
                <a:gd name="connsiteX934" fmla="*/ 4523280 w 10080264"/>
                <a:gd name="connsiteY934" fmla="*/ 2605382 h 3652478"/>
                <a:gd name="connsiteX935" fmla="*/ 4530123 w 10080264"/>
                <a:gd name="connsiteY935" fmla="*/ 2602141 h 3652478"/>
                <a:gd name="connsiteX936" fmla="*/ 4531924 w 10080264"/>
                <a:gd name="connsiteY936" fmla="*/ 2598540 h 3652478"/>
                <a:gd name="connsiteX937" fmla="*/ 4538767 w 10080264"/>
                <a:gd name="connsiteY937" fmla="*/ 2591699 h 3652478"/>
                <a:gd name="connsiteX938" fmla="*/ 4547411 w 10080264"/>
                <a:gd name="connsiteY938" fmla="*/ 2584858 h 3652478"/>
                <a:gd name="connsiteX939" fmla="*/ 4557856 w 10080264"/>
                <a:gd name="connsiteY939" fmla="*/ 2578017 h 3652478"/>
                <a:gd name="connsiteX940" fmla="*/ 4564699 w 10080264"/>
                <a:gd name="connsiteY940" fmla="*/ 2576217 h 3652478"/>
                <a:gd name="connsiteX941" fmla="*/ 4569741 w 10080264"/>
                <a:gd name="connsiteY941" fmla="*/ 2574417 h 3652478"/>
                <a:gd name="connsiteX942" fmla="*/ 4575144 w 10080264"/>
                <a:gd name="connsiteY942" fmla="*/ 2574417 h 3652478"/>
                <a:gd name="connsiteX943" fmla="*/ 4575144 w 10080264"/>
                <a:gd name="connsiteY943" fmla="*/ 2553894 h 3652478"/>
                <a:gd name="connsiteX944" fmla="*/ 4583788 w 10080264"/>
                <a:gd name="connsiteY944" fmla="*/ 2550653 h 3652478"/>
                <a:gd name="connsiteX945" fmla="*/ 4592432 w 10080264"/>
                <a:gd name="connsiteY945" fmla="*/ 2545252 h 3652478"/>
                <a:gd name="connsiteX946" fmla="*/ 4601076 w 10080264"/>
                <a:gd name="connsiteY946" fmla="*/ 2540212 h 3652478"/>
                <a:gd name="connsiteX947" fmla="*/ 4611521 w 10080264"/>
                <a:gd name="connsiteY947" fmla="*/ 2533371 h 3652478"/>
                <a:gd name="connsiteX948" fmla="*/ 4614762 w 10080264"/>
                <a:gd name="connsiteY948" fmla="*/ 2531570 h 3652478"/>
                <a:gd name="connsiteX949" fmla="*/ 4620165 w 10080264"/>
                <a:gd name="connsiteY949" fmla="*/ 2527970 h 3652478"/>
                <a:gd name="connsiteX950" fmla="*/ 4623766 w 10080264"/>
                <a:gd name="connsiteY950" fmla="*/ 2526530 h 3652478"/>
                <a:gd name="connsiteX951" fmla="*/ 4630609 w 10080264"/>
                <a:gd name="connsiteY951" fmla="*/ 2519328 h 3652478"/>
                <a:gd name="connsiteX952" fmla="*/ 4635652 w 10080264"/>
                <a:gd name="connsiteY952" fmla="*/ 2516088 h 3652478"/>
                <a:gd name="connsiteX953" fmla="*/ 4654740 w 10080264"/>
                <a:gd name="connsiteY953" fmla="*/ 2516088 h 3652478"/>
                <a:gd name="connsiteX954" fmla="*/ 4658342 w 10080264"/>
                <a:gd name="connsiteY954" fmla="*/ 2508887 h 3652478"/>
                <a:gd name="connsiteX955" fmla="*/ 4661944 w 10080264"/>
                <a:gd name="connsiteY955" fmla="*/ 2500246 h 3652478"/>
                <a:gd name="connsiteX956" fmla="*/ 4663384 w 10080264"/>
                <a:gd name="connsiteY956" fmla="*/ 2493405 h 3652478"/>
                <a:gd name="connsiteX957" fmla="*/ 4670588 w 10080264"/>
                <a:gd name="connsiteY957" fmla="*/ 2486563 h 3652478"/>
                <a:gd name="connsiteX958" fmla="*/ 4677431 w 10080264"/>
                <a:gd name="connsiteY958" fmla="*/ 2479362 h 3652478"/>
                <a:gd name="connsiteX959" fmla="*/ 4689316 w 10080264"/>
                <a:gd name="connsiteY959" fmla="*/ 2476122 h 3652478"/>
                <a:gd name="connsiteX960" fmla="*/ 4691117 w 10080264"/>
                <a:gd name="connsiteY960" fmla="*/ 2472521 h 3652478"/>
                <a:gd name="connsiteX961" fmla="*/ 4694719 w 10080264"/>
                <a:gd name="connsiteY961" fmla="*/ 2467481 h 3652478"/>
                <a:gd name="connsiteX962" fmla="*/ 4699761 w 10080264"/>
                <a:gd name="connsiteY962" fmla="*/ 2463880 h 3652478"/>
                <a:gd name="connsiteX963" fmla="*/ 4704803 w 10080264"/>
                <a:gd name="connsiteY963" fmla="*/ 2462080 h 3652478"/>
                <a:gd name="connsiteX964" fmla="*/ 4708405 w 10080264"/>
                <a:gd name="connsiteY964" fmla="*/ 2462080 h 3652478"/>
                <a:gd name="connsiteX965" fmla="*/ 4717049 w 10080264"/>
                <a:gd name="connsiteY965" fmla="*/ 2460279 h 3652478"/>
                <a:gd name="connsiteX966" fmla="*/ 4725693 w 10080264"/>
                <a:gd name="connsiteY966" fmla="*/ 2455239 h 3652478"/>
                <a:gd name="connsiteX967" fmla="*/ 4734337 w 10080264"/>
                <a:gd name="connsiteY967" fmla="*/ 2448398 h 3652478"/>
                <a:gd name="connsiteX968" fmla="*/ 4742981 w 10080264"/>
                <a:gd name="connsiteY968" fmla="*/ 2441557 h 3652478"/>
                <a:gd name="connsiteX969" fmla="*/ 4777917 w 10080264"/>
                <a:gd name="connsiteY969" fmla="*/ 2406991 h 3652478"/>
                <a:gd name="connsiteX970" fmla="*/ 4788362 w 10080264"/>
                <a:gd name="connsiteY970" fmla="*/ 2400150 h 3652478"/>
                <a:gd name="connsiteX971" fmla="*/ 4800247 w 10080264"/>
                <a:gd name="connsiteY971" fmla="*/ 2392949 h 3652478"/>
                <a:gd name="connsiteX972" fmla="*/ 4807091 w 10080264"/>
                <a:gd name="connsiteY972" fmla="*/ 2391509 h 3652478"/>
                <a:gd name="connsiteX973" fmla="*/ 4812493 w 10080264"/>
                <a:gd name="connsiteY973" fmla="*/ 2389709 h 3652478"/>
                <a:gd name="connsiteX974" fmla="*/ 4819336 w 10080264"/>
                <a:gd name="connsiteY974" fmla="*/ 2386108 h 3652478"/>
                <a:gd name="connsiteX975" fmla="*/ 4821137 w 10080264"/>
                <a:gd name="connsiteY975" fmla="*/ 2384308 h 3652478"/>
                <a:gd name="connsiteX976" fmla="*/ 4822938 w 10080264"/>
                <a:gd name="connsiteY976" fmla="*/ 2379267 h 3652478"/>
                <a:gd name="connsiteX977" fmla="*/ 4824379 w 10080264"/>
                <a:gd name="connsiteY977" fmla="*/ 2372066 h 3652478"/>
                <a:gd name="connsiteX978" fmla="*/ 4827980 w 10080264"/>
                <a:gd name="connsiteY978" fmla="*/ 2363425 h 3652478"/>
                <a:gd name="connsiteX979" fmla="*/ 4836624 w 10080264"/>
                <a:gd name="connsiteY979" fmla="*/ 2360184 h 3652478"/>
                <a:gd name="connsiteX980" fmla="*/ 4845268 w 10080264"/>
                <a:gd name="connsiteY980" fmla="*/ 2358384 h 3652478"/>
                <a:gd name="connsiteX981" fmla="*/ 4853912 w 10080264"/>
                <a:gd name="connsiteY981" fmla="*/ 2358384 h 3652478"/>
                <a:gd name="connsiteX982" fmla="*/ 4866158 w 10080264"/>
                <a:gd name="connsiteY982" fmla="*/ 2349743 h 3652478"/>
                <a:gd name="connsiteX983" fmla="*/ 4878043 w 10080264"/>
                <a:gd name="connsiteY983" fmla="*/ 2339301 h 3652478"/>
                <a:gd name="connsiteX984" fmla="*/ 4886687 w 10080264"/>
                <a:gd name="connsiteY984" fmla="*/ 2325259 h 3652478"/>
                <a:gd name="connsiteX985" fmla="*/ 4893891 w 10080264"/>
                <a:gd name="connsiteY985" fmla="*/ 2311577 h 3652478"/>
                <a:gd name="connsiteX986" fmla="*/ 4895331 w 10080264"/>
                <a:gd name="connsiteY986" fmla="*/ 2306536 h 3652478"/>
                <a:gd name="connsiteX987" fmla="*/ 4900734 w 10080264"/>
                <a:gd name="connsiteY987" fmla="*/ 2302936 h 3652478"/>
                <a:gd name="connsiteX988" fmla="*/ 4918022 w 10080264"/>
                <a:gd name="connsiteY988" fmla="*/ 2294294 h 3652478"/>
                <a:gd name="connsiteX989" fmla="*/ 4933869 w 10080264"/>
                <a:gd name="connsiteY989" fmla="*/ 2283853 h 3652478"/>
                <a:gd name="connsiteX990" fmla="*/ 4947555 w 10080264"/>
                <a:gd name="connsiteY990" fmla="*/ 2273411 h 3652478"/>
                <a:gd name="connsiteX991" fmla="*/ 4968085 w 10080264"/>
                <a:gd name="connsiteY991" fmla="*/ 2257929 h 3652478"/>
                <a:gd name="connsiteX992" fmla="*/ 4976729 w 10080264"/>
                <a:gd name="connsiteY992" fmla="*/ 2247487 h 3652478"/>
                <a:gd name="connsiteX993" fmla="*/ 4985373 w 10080264"/>
                <a:gd name="connsiteY993" fmla="*/ 2237046 h 3652478"/>
                <a:gd name="connsiteX994" fmla="*/ 4990775 w 10080264"/>
                <a:gd name="connsiteY994" fmla="*/ 2230205 h 3652478"/>
                <a:gd name="connsiteX995" fmla="*/ 5006262 w 10080264"/>
                <a:gd name="connsiteY995" fmla="*/ 2230205 h 3652478"/>
                <a:gd name="connsiteX996" fmla="*/ 5002661 w 10080264"/>
                <a:gd name="connsiteY996" fmla="*/ 2225164 h 3652478"/>
                <a:gd name="connsiteX997" fmla="*/ 5002661 w 10080264"/>
                <a:gd name="connsiteY997" fmla="*/ 2217963 h 3652478"/>
                <a:gd name="connsiteX998" fmla="*/ 5002661 w 10080264"/>
                <a:gd name="connsiteY998" fmla="*/ 2207521 h 3652478"/>
                <a:gd name="connsiteX999" fmla="*/ 5011305 w 10080264"/>
                <a:gd name="connsiteY999" fmla="*/ 2204281 h 3652478"/>
                <a:gd name="connsiteX1000" fmla="*/ 5025351 w 10080264"/>
                <a:gd name="connsiteY1000" fmla="*/ 2197080 h 3652478"/>
                <a:gd name="connsiteX1001" fmla="*/ 5037597 w 10080264"/>
                <a:gd name="connsiteY1001" fmla="*/ 2190238 h 3652478"/>
                <a:gd name="connsiteX1002" fmla="*/ 5045880 w 10080264"/>
                <a:gd name="connsiteY1002" fmla="*/ 2181597 h 3652478"/>
                <a:gd name="connsiteX1003" fmla="*/ 5052724 w 10080264"/>
                <a:gd name="connsiteY1003" fmla="*/ 2172956 h 3652478"/>
                <a:gd name="connsiteX1004" fmla="*/ 5063168 w 10080264"/>
                <a:gd name="connsiteY1004" fmla="*/ 2159274 h 3652478"/>
                <a:gd name="connsiteX1005" fmla="*/ 5075414 w 10080264"/>
                <a:gd name="connsiteY1005" fmla="*/ 2150632 h 3652478"/>
                <a:gd name="connsiteX1006" fmla="*/ 5087300 w 10080264"/>
                <a:gd name="connsiteY1006" fmla="*/ 2143791 h 3652478"/>
                <a:gd name="connsiteX1007" fmla="*/ 5103147 w 10080264"/>
                <a:gd name="connsiteY1007" fmla="*/ 2140191 h 3652478"/>
                <a:gd name="connsiteX1008" fmla="*/ 5108189 w 10080264"/>
                <a:gd name="connsiteY1008" fmla="*/ 2129749 h 3652478"/>
                <a:gd name="connsiteX1009" fmla="*/ 5113232 w 10080264"/>
                <a:gd name="connsiteY1009" fmla="*/ 2122908 h 3652478"/>
                <a:gd name="connsiteX1010" fmla="*/ 5118634 w 10080264"/>
                <a:gd name="connsiteY1010" fmla="*/ 2117867 h 3652478"/>
                <a:gd name="connsiteX1011" fmla="*/ 5127278 w 10080264"/>
                <a:gd name="connsiteY1011" fmla="*/ 2114267 h 3652478"/>
                <a:gd name="connsiteX1012" fmla="*/ 5134121 w 10080264"/>
                <a:gd name="connsiteY1012" fmla="*/ 2112467 h 3652478"/>
                <a:gd name="connsiteX1013" fmla="*/ 5139163 w 10080264"/>
                <a:gd name="connsiteY1013" fmla="*/ 2100225 h 3652478"/>
                <a:gd name="connsiteX1014" fmla="*/ 5147807 w 10080264"/>
                <a:gd name="connsiteY1014" fmla="*/ 2090143 h 3652478"/>
                <a:gd name="connsiteX1015" fmla="*/ 6542759 w 10080264"/>
                <a:gd name="connsiteY1015" fmla="*/ 2077629 h 3652478"/>
                <a:gd name="connsiteX1016" fmla="*/ 6479021 w 10080264"/>
                <a:gd name="connsiteY1016" fmla="*/ 2112195 h 3652478"/>
                <a:gd name="connsiteX1017" fmla="*/ 6418163 w 10080264"/>
                <a:gd name="connsiteY1017" fmla="*/ 2148562 h 3652478"/>
                <a:gd name="connsiteX1018" fmla="*/ 6355866 w 10080264"/>
                <a:gd name="connsiteY1018" fmla="*/ 2184929 h 3652478"/>
                <a:gd name="connsiteX1019" fmla="*/ 6296809 w 10080264"/>
                <a:gd name="connsiteY1019" fmla="*/ 2223097 h 3652478"/>
                <a:gd name="connsiteX1020" fmla="*/ 6288166 w 10080264"/>
                <a:gd name="connsiteY1020" fmla="*/ 2228138 h 3652478"/>
                <a:gd name="connsiteX1021" fmla="*/ 6293568 w 10080264"/>
                <a:gd name="connsiteY1021" fmla="*/ 2229938 h 3652478"/>
                <a:gd name="connsiteX1022" fmla="*/ 6295368 w 10080264"/>
                <a:gd name="connsiteY1022" fmla="*/ 2231738 h 3652478"/>
                <a:gd name="connsiteX1023" fmla="*/ 6296809 w 10080264"/>
                <a:gd name="connsiteY1023" fmla="*/ 2229938 h 3652478"/>
                <a:gd name="connsiteX1024" fmla="*/ 6304011 w 10080264"/>
                <a:gd name="connsiteY1024" fmla="*/ 2224897 h 3652478"/>
                <a:gd name="connsiteX1025" fmla="*/ 6307252 w 10080264"/>
                <a:gd name="connsiteY1025" fmla="*/ 2221296 h 3652478"/>
                <a:gd name="connsiteX1026" fmla="*/ 6312653 w 10080264"/>
                <a:gd name="connsiteY1026" fmla="*/ 2219496 h 3652478"/>
                <a:gd name="connsiteX1027" fmla="*/ 6334980 w 10080264"/>
                <a:gd name="connsiteY1027" fmla="*/ 2204013 h 3652478"/>
                <a:gd name="connsiteX1028" fmla="*/ 6357666 w 10080264"/>
                <a:gd name="connsiteY1028" fmla="*/ 2189970 h 3652478"/>
                <a:gd name="connsiteX1029" fmla="*/ 6379992 w 10080264"/>
                <a:gd name="connsiteY1029" fmla="*/ 2178088 h 3652478"/>
                <a:gd name="connsiteX1030" fmla="*/ 6402319 w 10080264"/>
                <a:gd name="connsiteY1030" fmla="*/ 2167646 h 3652478"/>
                <a:gd name="connsiteX1031" fmla="*/ 6423205 w 10080264"/>
                <a:gd name="connsiteY1031" fmla="*/ 2157204 h 3652478"/>
                <a:gd name="connsiteX1032" fmla="*/ 6445891 w 10080264"/>
                <a:gd name="connsiteY1032" fmla="*/ 2145322 h 3652478"/>
                <a:gd name="connsiteX1033" fmla="*/ 6468578 w 10080264"/>
                <a:gd name="connsiteY1033" fmla="*/ 2131279 h 3652478"/>
                <a:gd name="connsiteX1034" fmla="*/ 6490904 w 10080264"/>
                <a:gd name="connsiteY1034" fmla="*/ 2115796 h 3652478"/>
                <a:gd name="connsiteX1035" fmla="*/ 6497746 w 10080264"/>
                <a:gd name="connsiteY1035" fmla="*/ 2108955 h 3652478"/>
                <a:gd name="connsiteX1036" fmla="*/ 6508189 w 10080264"/>
                <a:gd name="connsiteY1036" fmla="*/ 2101753 h 3652478"/>
                <a:gd name="connsiteX1037" fmla="*/ 6532316 w 10080264"/>
                <a:gd name="connsiteY1037" fmla="*/ 2084470 h 3652478"/>
                <a:gd name="connsiteX1038" fmla="*/ 6537718 w 10080264"/>
                <a:gd name="connsiteY1038" fmla="*/ 2082670 h 3652478"/>
                <a:gd name="connsiteX1039" fmla="*/ 9008552 w 10080264"/>
                <a:gd name="connsiteY1039" fmla="*/ 2065517 h 3652478"/>
                <a:gd name="connsiteX1040" fmla="*/ 9001710 w 10080264"/>
                <a:gd name="connsiteY1040" fmla="*/ 2070556 h 3652478"/>
                <a:gd name="connsiteX1041" fmla="*/ 9003150 w 10080264"/>
                <a:gd name="connsiteY1041" fmla="*/ 2072356 h 3652478"/>
                <a:gd name="connsiteX1042" fmla="*/ 2449648 w 10080264"/>
                <a:gd name="connsiteY1042" fmla="*/ 2062281 h 3652478"/>
                <a:gd name="connsiteX1043" fmla="*/ 2435951 w 10080264"/>
                <a:gd name="connsiteY1043" fmla="*/ 2070129 h 3652478"/>
                <a:gd name="connsiteX1044" fmla="*/ 2383774 w 10080264"/>
                <a:gd name="connsiteY1044" fmla="*/ 2095396 h 3652478"/>
                <a:gd name="connsiteX1045" fmla="*/ 2323300 w 10080264"/>
                <a:gd name="connsiteY1045" fmla="*/ 2129952 h 3652478"/>
                <a:gd name="connsiteX1046" fmla="*/ 2309621 w 10080264"/>
                <a:gd name="connsiteY1046" fmla="*/ 2138591 h 3652478"/>
                <a:gd name="connsiteX1047" fmla="*/ 2385574 w 10080264"/>
                <a:gd name="connsiteY1047" fmla="*/ 2098996 h 3652478"/>
                <a:gd name="connsiteX1048" fmla="*/ 2435951 w 10080264"/>
                <a:gd name="connsiteY1048" fmla="*/ 2070129 h 3652478"/>
                <a:gd name="connsiteX1049" fmla="*/ 2441009 w 10080264"/>
                <a:gd name="connsiteY1049" fmla="*/ 2067680 h 3652478"/>
                <a:gd name="connsiteX1050" fmla="*/ 2451448 w 10080264"/>
                <a:gd name="connsiteY1050" fmla="*/ 2062281 h 3652478"/>
                <a:gd name="connsiteX1051" fmla="*/ 7443377 w 10080264"/>
                <a:gd name="connsiteY1051" fmla="*/ 2061785 h 3652478"/>
                <a:gd name="connsiteX1052" fmla="*/ 7415649 w 10080264"/>
                <a:gd name="connsiteY1052" fmla="*/ 2080869 h 3652478"/>
                <a:gd name="connsiteX1053" fmla="*/ 7361994 w 10080264"/>
                <a:gd name="connsiteY1053" fmla="*/ 2113996 h 3652478"/>
                <a:gd name="connsiteX1054" fmla="*/ 7306538 w 10080264"/>
                <a:gd name="connsiteY1054" fmla="*/ 2146762 h 3652478"/>
                <a:gd name="connsiteX1055" fmla="*/ 7252522 w 10080264"/>
                <a:gd name="connsiteY1055" fmla="*/ 2176288 h 3652478"/>
                <a:gd name="connsiteX1056" fmla="*/ 7201028 w 10080264"/>
                <a:gd name="connsiteY1056" fmla="*/ 2204013 h 3652478"/>
                <a:gd name="connsiteX1057" fmla="*/ 7201028 w 10080264"/>
                <a:gd name="connsiteY1057" fmla="*/ 2229938 h 3652478"/>
                <a:gd name="connsiteX1058" fmla="*/ 7410248 w 10080264"/>
                <a:gd name="connsiteY1058" fmla="*/ 2086270 h 3652478"/>
                <a:gd name="connsiteX1059" fmla="*/ 8689847 w 10080264"/>
                <a:gd name="connsiteY1059" fmla="*/ 2060478 h 3652478"/>
                <a:gd name="connsiteX1060" fmla="*/ 8648073 w 10080264"/>
                <a:gd name="connsiteY1060" fmla="*/ 2088193 h 3652478"/>
                <a:gd name="connsiteX1061" fmla="*/ 8656716 w 10080264"/>
                <a:gd name="connsiteY1061" fmla="*/ 2082794 h 3652478"/>
                <a:gd name="connsiteX1062" fmla="*/ 8665359 w 10080264"/>
                <a:gd name="connsiteY1062" fmla="*/ 2079555 h 3652478"/>
                <a:gd name="connsiteX1063" fmla="*/ 8675802 w 10080264"/>
                <a:gd name="connsiteY1063" fmla="*/ 2077755 h 3652478"/>
                <a:gd name="connsiteX1064" fmla="*/ 8686246 w 10080264"/>
                <a:gd name="connsiteY1064" fmla="*/ 2075955 h 3652478"/>
                <a:gd name="connsiteX1065" fmla="*/ 8688046 w 10080264"/>
                <a:gd name="connsiteY1065" fmla="*/ 2070556 h 3652478"/>
                <a:gd name="connsiteX1066" fmla="*/ 2314661 w 10080264"/>
                <a:gd name="connsiteY1066" fmla="*/ 2050402 h 3652478"/>
                <a:gd name="connsiteX1067" fmla="*/ 2300982 w 10080264"/>
                <a:gd name="connsiteY1067" fmla="*/ 2053642 h 3652478"/>
                <a:gd name="connsiteX1068" fmla="*/ 2286943 w 10080264"/>
                <a:gd name="connsiteY1068" fmla="*/ 2057241 h 3652478"/>
                <a:gd name="connsiteX1069" fmla="*/ 2276504 w 10080264"/>
                <a:gd name="connsiteY1069" fmla="*/ 2059041 h 3652478"/>
                <a:gd name="connsiteX1070" fmla="*/ 2269665 w 10080264"/>
                <a:gd name="connsiteY1070" fmla="*/ 2064080 h 3652478"/>
                <a:gd name="connsiteX1071" fmla="*/ 2266426 w 10080264"/>
                <a:gd name="connsiteY1071" fmla="*/ 2069480 h 3652478"/>
                <a:gd name="connsiteX1072" fmla="*/ 2262826 w 10080264"/>
                <a:gd name="connsiteY1072" fmla="*/ 2076319 h 3652478"/>
                <a:gd name="connsiteX1073" fmla="*/ 2290543 w 10080264"/>
                <a:gd name="connsiteY1073" fmla="*/ 2064080 h 3652478"/>
                <a:gd name="connsiteX1074" fmla="*/ 1437977 w 10080264"/>
                <a:gd name="connsiteY1074" fmla="*/ 2017226 h 3652478"/>
                <a:gd name="connsiteX1075" fmla="*/ 1417106 w 10080264"/>
                <a:gd name="connsiteY1075" fmla="*/ 2029107 h 3652478"/>
                <a:gd name="connsiteX1076" fmla="*/ 1399833 w 10080264"/>
                <a:gd name="connsiteY1076" fmla="*/ 2044588 h 3652478"/>
                <a:gd name="connsiteX1077" fmla="*/ 1394795 w 10080264"/>
                <a:gd name="connsiteY1077" fmla="*/ 2051788 h 3652478"/>
                <a:gd name="connsiteX1078" fmla="*/ 1417106 w 10080264"/>
                <a:gd name="connsiteY1078" fmla="*/ 2034507 h 3652478"/>
                <a:gd name="connsiteX1079" fmla="*/ 9384155 w 10080264"/>
                <a:gd name="connsiteY1079" fmla="*/ 2013686 h 3652478"/>
                <a:gd name="connsiteX1080" fmla="*/ 9273239 w 10080264"/>
                <a:gd name="connsiteY1080" fmla="*/ 2088193 h 3652478"/>
                <a:gd name="connsiteX1081" fmla="*/ 9164123 w 10080264"/>
                <a:gd name="connsiteY1081" fmla="*/ 2157301 h 3652478"/>
                <a:gd name="connsiteX1082" fmla="*/ 9134953 w 10080264"/>
                <a:gd name="connsiteY1082" fmla="*/ 2178177 h 3652478"/>
                <a:gd name="connsiteX1083" fmla="*/ 9171325 w 10080264"/>
                <a:gd name="connsiteY1083" fmla="*/ 2162700 h 3652478"/>
                <a:gd name="connsiteX1084" fmla="*/ 9205536 w 10080264"/>
                <a:gd name="connsiteY1084" fmla="*/ 2145423 h 3652478"/>
                <a:gd name="connsiteX1085" fmla="*/ 9235066 w 10080264"/>
                <a:gd name="connsiteY1085" fmla="*/ 2128146 h 3652478"/>
                <a:gd name="connsiteX1086" fmla="*/ 9261355 w 10080264"/>
                <a:gd name="connsiteY1086" fmla="*/ 2109070 h 3652478"/>
                <a:gd name="connsiteX1087" fmla="*/ 9287283 w 10080264"/>
                <a:gd name="connsiteY1087" fmla="*/ 2088193 h 3652478"/>
                <a:gd name="connsiteX1088" fmla="*/ 9315012 w 10080264"/>
                <a:gd name="connsiteY1088" fmla="*/ 2069117 h 3652478"/>
                <a:gd name="connsiteX1089" fmla="*/ 9344182 w 10080264"/>
                <a:gd name="connsiteY1089" fmla="*/ 2050040 h 3652478"/>
                <a:gd name="connsiteX1090" fmla="*/ 9375512 w 10080264"/>
                <a:gd name="connsiteY1090" fmla="*/ 2036002 h 3652478"/>
                <a:gd name="connsiteX1091" fmla="*/ 9379114 w 10080264"/>
                <a:gd name="connsiteY1091" fmla="*/ 2024124 h 3652478"/>
                <a:gd name="connsiteX1092" fmla="*/ 6468578 w 10080264"/>
                <a:gd name="connsiteY1092" fmla="*/ 2011736 h 3652478"/>
                <a:gd name="connsiteX1093" fmla="*/ 6442290 w 10080264"/>
                <a:gd name="connsiteY1093" fmla="*/ 2027219 h 3652478"/>
                <a:gd name="connsiteX1094" fmla="*/ 6357666 w 10080264"/>
                <a:gd name="connsiteY1094" fmla="*/ 2075828 h 3652478"/>
                <a:gd name="connsiteX1095" fmla="*/ 6272682 w 10080264"/>
                <a:gd name="connsiteY1095" fmla="*/ 2122637 h 3652478"/>
                <a:gd name="connsiteX1096" fmla="*/ 6148086 w 10080264"/>
                <a:gd name="connsiteY1096" fmla="*/ 2191771 h 3652478"/>
                <a:gd name="connsiteX1097" fmla="*/ 6016288 w 10080264"/>
                <a:gd name="connsiteY1097" fmla="*/ 2269906 h 3652478"/>
                <a:gd name="connsiteX1098" fmla="*/ 6016288 w 10080264"/>
                <a:gd name="connsiteY1098" fmla="*/ 2285389 h 3652478"/>
                <a:gd name="connsiteX1099" fmla="*/ 6014848 w 10080264"/>
                <a:gd name="connsiteY1099" fmla="*/ 2297631 h 3652478"/>
                <a:gd name="connsiteX1100" fmla="*/ 6016288 w 10080264"/>
                <a:gd name="connsiteY1100" fmla="*/ 2295831 h 3652478"/>
                <a:gd name="connsiteX1101" fmla="*/ 6038975 w 10080264"/>
                <a:gd name="connsiteY1101" fmla="*/ 2287189 h 3652478"/>
                <a:gd name="connsiteX1102" fmla="*/ 6059861 w 10080264"/>
                <a:gd name="connsiteY1102" fmla="*/ 2276747 h 3652478"/>
                <a:gd name="connsiteX1103" fmla="*/ 6073545 w 10080264"/>
                <a:gd name="connsiteY1103" fmla="*/ 2268105 h 3652478"/>
                <a:gd name="connsiteX1104" fmla="*/ 6085788 w 10080264"/>
                <a:gd name="connsiteY1104" fmla="*/ 2257663 h 3652478"/>
                <a:gd name="connsiteX1105" fmla="*/ 6113156 w 10080264"/>
                <a:gd name="connsiteY1105" fmla="*/ 2233539 h 3652478"/>
                <a:gd name="connsiteX1106" fmla="*/ 6130801 w 10080264"/>
                <a:gd name="connsiteY1106" fmla="*/ 2223097 h 3652478"/>
                <a:gd name="connsiteX1107" fmla="*/ 6146286 w 10080264"/>
                <a:gd name="connsiteY1107" fmla="*/ 2214455 h 3652478"/>
                <a:gd name="connsiteX1108" fmla="*/ 6175814 w 10080264"/>
                <a:gd name="connsiteY1108" fmla="*/ 2198612 h 3652478"/>
                <a:gd name="connsiteX1109" fmla="*/ 6189498 w 10080264"/>
                <a:gd name="connsiteY1109" fmla="*/ 2189970 h 3652478"/>
                <a:gd name="connsiteX1110" fmla="*/ 6201741 w 10080264"/>
                <a:gd name="connsiteY1110" fmla="*/ 2179528 h 3652478"/>
                <a:gd name="connsiteX1111" fmla="*/ 6229469 w 10080264"/>
                <a:gd name="connsiteY1111" fmla="*/ 2155404 h 3652478"/>
                <a:gd name="connsiteX1112" fmla="*/ 6232710 w 10080264"/>
                <a:gd name="connsiteY1112" fmla="*/ 2152163 h 3652478"/>
                <a:gd name="connsiteX1113" fmla="*/ 6264039 w 10080264"/>
                <a:gd name="connsiteY1113" fmla="*/ 2138120 h 3652478"/>
                <a:gd name="connsiteX1114" fmla="*/ 6293568 w 10080264"/>
                <a:gd name="connsiteY1114" fmla="*/ 2122637 h 3652478"/>
                <a:gd name="connsiteX1115" fmla="*/ 6324897 w 10080264"/>
                <a:gd name="connsiteY1115" fmla="*/ 2103554 h 3652478"/>
                <a:gd name="connsiteX1116" fmla="*/ 6355866 w 10080264"/>
                <a:gd name="connsiteY1116" fmla="*/ 2086270 h 3652478"/>
                <a:gd name="connsiteX1117" fmla="*/ 6390435 w 10080264"/>
                <a:gd name="connsiteY1117" fmla="*/ 2063586 h 3652478"/>
                <a:gd name="connsiteX1118" fmla="*/ 6430407 w 10080264"/>
                <a:gd name="connsiteY1118" fmla="*/ 2037661 h 3652478"/>
                <a:gd name="connsiteX1119" fmla="*/ 3855316 w 10080264"/>
                <a:gd name="connsiteY1119" fmla="*/ 2005408 h 3652478"/>
                <a:gd name="connsiteX1120" fmla="*/ 3784043 w 10080264"/>
                <a:gd name="connsiteY1120" fmla="*/ 2048602 h 3652478"/>
                <a:gd name="connsiteX1121" fmla="*/ 3718529 w 10080264"/>
                <a:gd name="connsiteY1121" fmla="*/ 2084958 h 3652478"/>
                <a:gd name="connsiteX1122" fmla="*/ 3747686 w 10080264"/>
                <a:gd name="connsiteY1122" fmla="*/ 2074519 h 3652478"/>
                <a:gd name="connsiteX1123" fmla="*/ 3777203 w 10080264"/>
                <a:gd name="connsiteY1123" fmla="*/ 2064080 h 3652478"/>
                <a:gd name="connsiteX1124" fmla="*/ 3782602 w 10080264"/>
                <a:gd name="connsiteY1124" fmla="*/ 2057241 h 3652478"/>
                <a:gd name="connsiteX1125" fmla="*/ 3787642 w 10080264"/>
                <a:gd name="connsiteY1125" fmla="*/ 2052202 h 3652478"/>
                <a:gd name="connsiteX1126" fmla="*/ 3796282 w 10080264"/>
                <a:gd name="connsiteY1126" fmla="*/ 2046803 h 3652478"/>
                <a:gd name="connsiteX1127" fmla="*/ 3803121 w 10080264"/>
                <a:gd name="connsiteY1127" fmla="*/ 2043563 h 3652478"/>
                <a:gd name="connsiteX1128" fmla="*/ 3818959 w 10080264"/>
                <a:gd name="connsiteY1128" fmla="*/ 2038164 h 3652478"/>
                <a:gd name="connsiteX1129" fmla="*/ 3834438 w 10080264"/>
                <a:gd name="connsiteY1129" fmla="*/ 2031325 h 3652478"/>
                <a:gd name="connsiteX1130" fmla="*/ 3844877 w 10080264"/>
                <a:gd name="connsiteY1130" fmla="*/ 2027725 h 3652478"/>
                <a:gd name="connsiteX1131" fmla="*/ 3853516 w 10080264"/>
                <a:gd name="connsiteY1131" fmla="*/ 2022686 h 3652478"/>
                <a:gd name="connsiteX1132" fmla="*/ 3855316 w 10080264"/>
                <a:gd name="connsiteY1132" fmla="*/ 2014047 h 3652478"/>
                <a:gd name="connsiteX1133" fmla="*/ 6529075 w 10080264"/>
                <a:gd name="connsiteY1133" fmla="*/ 1978969 h 3652478"/>
                <a:gd name="connsiteX1134" fmla="*/ 6475420 w 10080264"/>
                <a:gd name="connsiteY1134" fmla="*/ 2008495 h 3652478"/>
                <a:gd name="connsiteX1135" fmla="*/ 6490904 w 10080264"/>
                <a:gd name="connsiteY1135" fmla="*/ 2001654 h 3652478"/>
                <a:gd name="connsiteX1136" fmla="*/ 6515031 w 10080264"/>
                <a:gd name="connsiteY1136" fmla="*/ 1991212 h 3652478"/>
                <a:gd name="connsiteX1137" fmla="*/ 6523674 w 10080264"/>
                <a:gd name="connsiteY1137" fmla="*/ 1985811 h 3652478"/>
                <a:gd name="connsiteX1138" fmla="*/ 9311411 w 10080264"/>
                <a:gd name="connsiteY1138" fmla="*/ 1963655 h 3652478"/>
                <a:gd name="connsiteX1139" fmla="*/ 9219581 w 10080264"/>
                <a:gd name="connsiteY1139" fmla="*/ 2024124 h 3652478"/>
                <a:gd name="connsiteX1140" fmla="*/ 9129552 w 10080264"/>
                <a:gd name="connsiteY1140" fmla="*/ 2082794 h 3652478"/>
                <a:gd name="connsiteX1141" fmla="*/ 9138194 w 10080264"/>
                <a:gd name="connsiteY1141" fmla="*/ 2082794 h 3652478"/>
                <a:gd name="connsiteX1142" fmla="*/ 9145397 w 10080264"/>
                <a:gd name="connsiteY1142" fmla="*/ 2082794 h 3652478"/>
                <a:gd name="connsiteX1143" fmla="*/ 9150438 w 10080264"/>
                <a:gd name="connsiteY1143" fmla="*/ 2080994 h 3652478"/>
                <a:gd name="connsiteX1144" fmla="*/ 9164123 w 10080264"/>
                <a:gd name="connsiteY1144" fmla="*/ 2074156 h 3652478"/>
                <a:gd name="connsiteX1145" fmla="*/ 9176367 w 10080264"/>
                <a:gd name="connsiteY1145" fmla="*/ 2063717 h 3652478"/>
                <a:gd name="connsiteX1146" fmla="*/ 9186810 w 10080264"/>
                <a:gd name="connsiteY1146" fmla="*/ 2051840 h 3652478"/>
                <a:gd name="connsiteX1147" fmla="*/ 9188251 w 10080264"/>
                <a:gd name="connsiteY1147" fmla="*/ 2048240 h 3652478"/>
                <a:gd name="connsiteX1148" fmla="*/ 9200495 w 10080264"/>
                <a:gd name="connsiteY1148" fmla="*/ 2037802 h 3652478"/>
                <a:gd name="connsiteX1149" fmla="*/ 9207337 w 10080264"/>
                <a:gd name="connsiteY1149" fmla="*/ 2032763 h 3652478"/>
                <a:gd name="connsiteX1150" fmla="*/ 9214539 w 10080264"/>
                <a:gd name="connsiteY1150" fmla="*/ 2029164 h 3652478"/>
                <a:gd name="connsiteX1151" fmla="*/ 9221382 w 10080264"/>
                <a:gd name="connsiteY1151" fmla="*/ 2025924 h 3652478"/>
                <a:gd name="connsiteX1152" fmla="*/ 9230024 w 10080264"/>
                <a:gd name="connsiteY1152" fmla="*/ 2022325 h 3652478"/>
                <a:gd name="connsiteX1153" fmla="*/ 9244069 w 10080264"/>
                <a:gd name="connsiteY1153" fmla="*/ 2022325 h 3652478"/>
                <a:gd name="connsiteX1154" fmla="*/ 9252712 w 10080264"/>
                <a:gd name="connsiteY1154" fmla="*/ 2013686 h 3652478"/>
                <a:gd name="connsiteX1155" fmla="*/ 9261355 w 10080264"/>
                <a:gd name="connsiteY1155" fmla="*/ 2005048 h 3652478"/>
                <a:gd name="connsiteX1156" fmla="*/ 9271798 w 10080264"/>
                <a:gd name="connsiteY1156" fmla="*/ 2000009 h 3652478"/>
                <a:gd name="connsiteX1157" fmla="*/ 9283682 w 10080264"/>
                <a:gd name="connsiteY1157" fmla="*/ 1994610 h 3652478"/>
                <a:gd name="connsiteX1158" fmla="*/ 9290524 w 10080264"/>
                <a:gd name="connsiteY1158" fmla="*/ 1989571 h 3652478"/>
                <a:gd name="connsiteX1159" fmla="*/ 9297727 w 10080264"/>
                <a:gd name="connsiteY1159" fmla="*/ 1984171 h 3652478"/>
                <a:gd name="connsiteX1160" fmla="*/ 9304569 w 10080264"/>
                <a:gd name="connsiteY1160" fmla="*/ 1975533 h 3652478"/>
                <a:gd name="connsiteX1161" fmla="*/ 9309611 w 10080264"/>
                <a:gd name="connsiteY1161" fmla="*/ 1966894 h 3652478"/>
                <a:gd name="connsiteX1162" fmla="*/ 268091 w 10080264"/>
                <a:gd name="connsiteY1162" fmla="*/ 1963582 h 3652478"/>
                <a:gd name="connsiteX1163" fmla="*/ 238583 w 10080264"/>
                <a:gd name="connsiteY1163" fmla="*/ 1991304 h 3652478"/>
                <a:gd name="connsiteX1164" fmla="*/ 205836 w 10080264"/>
                <a:gd name="connsiteY1164" fmla="*/ 2017226 h 3652478"/>
                <a:gd name="connsiteX1165" fmla="*/ 171290 w 10080264"/>
                <a:gd name="connsiteY1165" fmla="*/ 2043148 h 3652478"/>
                <a:gd name="connsiteX1166" fmla="*/ 136744 w 10080264"/>
                <a:gd name="connsiteY1166" fmla="*/ 2074110 h 3652478"/>
                <a:gd name="connsiteX1167" fmla="*/ 134945 w 10080264"/>
                <a:gd name="connsiteY1167" fmla="*/ 2089951 h 3652478"/>
                <a:gd name="connsiteX1168" fmla="*/ 145381 w 10080264"/>
                <a:gd name="connsiteY1168" fmla="*/ 2075910 h 3652478"/>
                <a:gd name="connsiteX1169" fmla="*/ 157616 w 10080264"/>
                <a:gd name="connsiteY1169" fmla="*/ 2063669 h 3652478"/>
                <a:gd name="connsiteX1170" fmla="*/ 171290 w 10080264"/>
                <a:gd name="connsiteY1170" fmla="*/ 2051788 h 3652478"/>
                <a:gd name="connsiteX1171" fmla="*/ 185325 w 10080264"/>
                <a:gd name="connsiteY1171" fmla="*/ 2041348 h 3652478"/>
                <a:gd name="connsiteX1172" fmla="*/ 223109 w 10080264"/>
                <a:gd name="connsiteY1172" fmla="*/ 2011826 h 3652478"/>
                <a:gd name="connsiteX1173" fmla="*/ 259455 w 10080264"/>
                <a:gd name="connsiteY1173" fmla="*/ 1980863 h 3652478"/>
                <a:gd name="connsiteX1174" fmla="*/ 263053 w 10080264"/>
                <a:gd name="connsiteY1174" fmla="*/ 1973663 h 3652478"/>
                <a:gd name="connsiteX1175" fmla="*/ 4841666 w 10080264"/>
                <a:gd name="connsiteY1175" fmla="*/ 1949722 h 3652478"/>
                <a:gd name="connsiteX1176" fmla="*/ 4734337 w 10080264"/>
                <a:gd name="connsiteY1176" fmla="*/ 2046577 h 3652478"/>
                <a:gd name="connsiteX1177" fmla="*/ 4736138 w 10080264"/>
                <a:gd name="connsiteY1177" fmla="*/ 2051977 h 3652478"/>
                <a:gd name="connsiteX1178" fmla="*/ 4750184 w 10080264"/>
                <a:gd name="connsiteY1178" fmla="*/ 2039736 h 3652478"/>
                <a:gd name="connsiteX1179" fmla="*/ 4765671 w 10080264"/>
                <a:gd name="connsiteY1179" fmla="*/ 2029294 h 3652478"/>
                <a:gd name="connsiteX1180" fmla="*/ 4779358 w 10080264"/>
                <a:gd name="connsiteY1180" fmla="*/ 2020653 h 3652478"/>
                <a:gd name="connsiteX1181" fmla="*/ 4791603 w 10080264"/>
                <a:gd name="connsiteY1181" fmla="*/ 2010211 h 3652478"/>
                <a:gd name="connsiteX1182" fmla="*/ 4802048 w 10080264"/>
                <a:gd name="connsiteY1182" fmla="*/ 2000130 h 3652478"/>
                <a:gd name="connsiteX1183" fmla="*/ 4808891 w 10080264"/>
                <a:gd name="connsiteY1183" fmla="*/ 1989688 h 3652478"/>
                <a:gd name="connsiteX1184" fmla="*/ 4819336 w 10080264"/>
                <a:gd name="connsiteY1184" fmla="*/ 1979246 h 3652478"/>
                <a:gd name="connsiteX1185" fmla="*/ 4819336 w 10080264"/>
                <a:gd name="connsiteY1185" fmla="*/ 1977446 h 3652478"/>
                <a:gd name="connsiteX1186" fmla="*/ 4826179 w 10080264"/>
                <a:gd name="connsiteY1186" fmla="*/ 1972405 h 3652478"/>
                <a:gd name="connsiteX1187" fmla="*/ 4829781 w 10080264"/>
                <a:gd name="connsiteY1187" fmla="*/ 1970605 h 3652478"/>
                <a:gd name="connsiteX1188" fmla="*/ 4833022 w 10080264"/>
                <a:gd name="connsiteY1188" fmla="*/ 1968805 h 3652478"/>
                <a:gd name="connsiteX1189" fmla="*/ 4836624 w 10080264"/>
                <a:gd name="connsiteY1189" fmla="*/ 1960164 h 3652478"/>
                <a:gd name="connsiteX1190" fmla="*/ 9186810 w 10080264"/>
                <a:gd name="connsiteY1190" fmla="*/ 1946018 h 3652478"/>
                <a:gd name="connsiteX1191" fmla="*/ 9122709 w 10080264"/>
                <a:gd name="connsiteY1191" fmla="*/ 1987771 h 3652478"/>
                <a:gd name="connsiteX1192" fmla="*/ 9145397 w 10080264"/>
                <a:gd name="connsiteY1192" fmla="*/ 1979132 h 3652478"/>
                <a:gd name="connsiteX1193" fmla="*/ 9155480 w 10080264"/>
                <a:gd name="connsiteY1193" fmla="*/ 1973733 h 3652478"/>
                <a:gd name="connsiteX1194" fmla="*/ 9162682 w 10080264"/>
                <a:gd name="connsiteY1194" fmla="*/ 1966894 h 3652478"/>
                <a:gd name="connsiteX1195" fmla="*/ 9179608 w 10080264"/>
                <a:gd name="connsiteY1195" fmla="*/ 1951417 h 3652478"/>
                <a:gd name="connsiteX1196" fmla="*/ 2524161 w 10080264"/>
                <a:gd name="connsiteY1196" fmla="*/ 1943136 h 3652478"/>
                <a:gd name="connsiteX1197" fmla="*/ 2517322 w 10080264"/>
                <a:gd name="connsiteY1197" fmla="*/ 1946376 h 3652478"/>
                <a:gd name="connsiteX1198" fmla="*/ 2517322 w 10080264"/>
                <a:gd name="connsiteY1198" fmla="*/ 1948176 h 3652478"/>
                <a:gd name="connsiteX1199" fmla="*/ 8705332 w 10080264"/>
                <a:gd name="connsiteY1199" fmla="*/ 1939179 h 3652478"/>
                <a:gd name="connsiteX1200" fmla="*/ 8689847 w 10080264"/>
                <a:gd name="connsiteY1200" fmla="*/ 1951417 h 3652478"/>
                <a:gd name="connsiteX1201" fmla="*/ 8663918 w 10080264"/>
                <a:gd name="connsiteY1201" fmla="*/ 1975533 h 3652478"/>
                <a:gd name="connsiteX1202" fmla="*/ 8674002 w 10080264"/>
                <a:gd name="connsiteY1202" fmla="*/ 1975533 h 3652478"/>
                <a:gd name="connsiteX1203" fmla="*/ 8681204 w 10080264"/>
                <a:gd name="connsiteY1203" fmla="*/ 1973733 h 3652478"/>
                <a:gd name="connsiteX1204" fmla="*/ 8686246 w 10080264"/>
                <a:gd name="connsiteY1204" fmla="*/ 1970494 h 3652478"/>
                <a:gd name="connsiteX1205" fmla="*/ 8691648 w 10080264"/>
                <a:gd name="connsiteY1205" fmla="*/ 1960056 h 3652478"/>
                <a:gd name="connsiteX1206" fmla="*/ 8696689 w 10080264"/>
                <a:gd name="connsiteY1206" fmla="*/ 1951417 h 3652478"/>
                <a:gd name="connsiteX1207" fmla="*/ 8700290 w 10080264"/>
                <a:gd name="connsiteY1207" fmla="*/ 1944218 h 3652478"/>
                <a:gd name="connsiteX1208" fmla="*/ 8703531 w 10080264"/>
                <a:gd name="connsiteY1208" fmla="*/ 1940979 h 3652478"/>
                <a:gd name="connsiteX1209" fmla="*/ 1540176 w 10080264"/>
                <a:gd name="connsiteY1209" fmla="*/ 1935500 h 3652478"/>
                <a:gd name="connsiteX1210" fmla="*/ 1534778 w 10080264"/>
                <a:gd name="connsiteY1210" fmla="*/ 1940900 h 3652478"/>
                <a:gd name="connsiteX1211" fmla="*/ 1529740 w 10080264"/>
                <a:gd name="connsiteY1211" fmla="*/ 1942701 h 3652478"/>
                <a:gd name="connsiteX1212" fmla="*/ 1519304 w 10080264"/>
                <a:gd name="connsiteY1212" fmla="*/ 1947741 h 3652478"/>
                <a:gd name="connsiteX1213" fmla="*/ 1513907 w 10080264"/>
                <a:gd name="connsiteY1213" fmla="*/ 1954581 h 3652478"/>
                <a:gd name="connsiteX1214" fmla="*/ 1538377 w 10080264"/>
                <a:gd name="connsiteY1214" fmla="*/ 1940900 h 3652478"/>
                <a:gd name="connsiteX1215" fmla="*/ 5198231 w 10080264"/>
                <a:gd name="connsiteY1215" fmla="*/ 1925238 h 3652478"/>
                <a:gd name="connsiteX1216" fmla="*/ 5158252 w 10080264"/>
                <a:gd name="connsiteY1216" fmla="*/ 1961964 h 3652478"/>
                <a:gd name="connsiteX1217" fmla="*/ 5121875 w 10080264"/>
                <a:gd name="connsiteY1217" fmla="*/ 1996529 h 3652478"/>
                <a:gd name="connsiteX1218" fmla="*/ 5101346 w 10080264"/>
                <a:gd name="connsiteY1218" fmla="*/ 2013812 h 3652478"/>
                <a:gd name="connsiteX1219" fmla="*/ 5080456 w 10080264"/>
                <a:gd name="connsiteY1219" fmla="*/ 2031094 h 3652478"/>
                <a:gd name="connsiteX1220" fmla="*/ 5059567 w 10080264"/>
                <a:gd name="connsiteY1220" fmla="*/ 2048377 h 3652478"/>
                <a:gd name="connsiteX1221" fmla="*/ 5039398 w 10080264"/>
                <a:gd name="connsiteY1221" fmla="*/ 2062059 h 3652478"/>
                <a:gd name="connsiteX1222" fmla="*/ 5040478 w 10080264"/>
                <a:gd name="connsiteY1222" fmla="*/ 2067460 h 3652478"/>
                <a:gd name="connsiteX1223" fmla="*/ 5042279 w 10080264"/>
                <a:gd name="connsiteY1223" fmla="*/ 2074301 h 3652478"/>
                <a:gd name="connsiteX1224" fmla="*/ 5040478 w 10080264"/>
                <a:gd name="connsiteY1224" fmla="*/ 2086543 h 3652478"/>
                <a:gd name="connsiteX1225" fmla="*/ 5058126 w 10080264"/>
                <a:gd name="connsiteY1225" fmla="*/ 2074301 h 3652478"/>
                <a:gd name="connsiteX1226" fmla="*/ 5071812 w 10080264"/>
                <a:gd name="connsiteY1226" fmla="*/ 2062059 h 3652478"/>
                <a:gd name="connsiteX1227" fmla="*/ 5085859 w 10080264"/>
                <a:gd name="connsiteY1227" fmla="*/ 2046577 h 3652478"/>
                <a:gd name="connsiteX1228" fmla="*/ 5097744 w 10080264"/>
                <a:gd name="connsiteY1228" fmla="*/ 2029294 h 3652478"/>
                <a:gd name="connsiteX1229" fmla="*/ 5106388 w 10080264"/>
                <a:gd name="connsiteY1229" fmla="*/ 2018852 h 3652478"/>
                <a:gd name="connsiteX1230" fmla="*/ 5116833 w 10080264"/>
                <a:gd name="connsiteY1230" fmla="*/ 2006971 h 3652478"/>
                <a:gd name="connsiteX1231" fmla="*/ 5125477 w 10080264"/>
                <a:gd name="connsiteY1231" fmla="*/ 1996529 h 3652478"/>
                <a:gd name="connsiteX1232" fmla="*/ 5137363 w 10080264"/>
                <a:gd name="connsiteY1232" fmla="*/ 1987888 h 3652478"/>
                <a:gd name="connsiteX1233" fmla="*/ 5161854 w 10080264"/>
                <a:gd name="connsiteY1233" fmla="*/ 1968805 h 3652478"/>
                <a:gd name="connsiteX1234" fmla="*/ 5191387 w 10080264"/>
                <a:gd name="connsiteY1234" fmla="*/ 1953322 h 3652478"/>
                <a:gd name="connsiteX1235" fmla="*/ 5198231 w 10080264"/>
                <a:gd name="connsiteY1235" fmla="*/ 1928839 h 3652478"/>
                <a:gd name="connsiteX1236" fmla="*/ 432545 w 10080264"/>
                <a:gd name="connsiteY1236" fmla="*/ 1923619 h 3652478"/>
                <a:gd name="connsiteX1237" fmla="*/ 403036 w 10080264"/>
                <a:gd name="connsiteY1237" fmla="*/ 1942701 h 3652478"/>
                <a:gd name="connsiteX1238" fmla="*/ 364892 w 10080264"/>
                <a:gd name="connsiteY1238" fmla="*/ 1980863 h 3652478"/>
                <a:gd name="connsiteX1239" fmla="*/ 322069 w 10080264"/>
                <a:gd name="connsiteY1239" fmla="*/ 2025867 h 3652478"/>
                <a:gd name="connsiteX1240" fmla="*/ 378926 w 10080264"/>
                <a:gd name="connsiteY1240" fmla="*/ 1975463 h 3652478"/>
                <a:gd name="connsiteX1241" fmla="*/ 207635 w 10080264"/>
                <a:gd name="connsiteY1241" fmla="*/ 1916419 h 3652478"/>
                <a:gd name="connsiteX1242" fmla="*/ 195400 w 10080264"/>
                <a:gd name="connsiteY1242" fmla="*/ 1925059 h 3652478"/>
                <a:gd name="connsiteX1243" fmla="*/ 185325 w 10080264"/>
                <a:gd name="connsiteY1243" fmla="*/ 1935500 h 3652478"/>
                <a:gd name="connsiteX1244" fmla="*/ 178487 w 10080264"/>
                <a:gd name="connsiteY1244" fmla="*/ 1942701 h 3652478"/>
                <a:gd name="connsiteX1245" fmla="*/ 190363 w 10080264"/>
                <a:gd name="connsiteY1245" fmla="*/ 1932260 h 3652478"/>
                <a:gd name="connsiteX1246" fmla="*/ 9384155 w 10080264"/>
                <a:gd name="connsiteY1246" fmla="*/ 1913264 h 3652478"/>
                <a:gd name="connsiteX1247" fmla="*/ 9315012 w 10080264"/>
                <a:gd name="connsiteY1247" fmla="*/ 1961855 h 3652478"/>
                <a:gd name="connsiteX1248" fmla="*/ 9318254 w 10080264"/>
                <a:gd name="connsiteY1248" fmla="*/ 1960056 h 3652478"/>
                <a:gd name="connsiteX1249" fmla="*/ 9337340 w 10080264"/>
                <a:gd name="connsiteY1249" fmla="*/ 1953217 h 3652478"/>
                <a:gd name="connsiteX1250" fmla="*/ 9352825 w 10080264"/>
                <a:gd name="connsiteY1250" fmla="*/ 1946018 h 3652478"/>
                <a:gd name="connsiteX1251" fmla="*/ 9366870 w 10080264"/>
                <a:gd name="connsiteY1251" fmla="*/ 1934140 h 3652478"/>
                <a:gd name="connsiteX1252" fmla="*/ 9377313 w 10080264"/>
                <a:gd name="connsiteY1252" fmla="*/ 1920103 h 3652478"/>
                <a:gd name="connsiteX1253" fmla="*/ 2600114 w 10080264"/>
                <a:gd name="connsiteY1253" fmla="*/ 1908221 h 3652478"/>
                <a:gd name="connsiteX1254" fmla="*/ 2570957 w 10080264"/>
                <a:gd name="connsiteY1254" fmla="*/ 1920459 h 3652478"/>
                <a:gd name="connsiteX1255" fmla="*/ 2586435 w 10080264"/>
                <a:gd name="connsiteY1255" fmla="*/ 1915420 h 3652478"/>
                <a:gd name="connsiteX1256" fmla="*/ 7403406 w 10080264"/>
                <a:gd name="connsiteY1256" fmla="*/ 1907676 h 3652478"/>
                <a:gd name="connsiteX1257" fmla="*/ 7387921 w 10080264"/>
                <a:gd name="connsiteY1257" fmla="*/ 1916317 h 3652478"/>
                <a:gd name="connsiteX1258" fmla="*/ 7337507 w 10080264"/>
                <a:gd name="connsiteY1258" fmla="*/ 1945843 h 3652478"/>
                <a:gd name="connsiteX1259" fmla="*/ 7287452 w 10080264"/>
                <a:gd name="connsiteY1259" fmla="*/ 1975369 h 3652478"/>
                <a:gd name="connsiteX1260" fmla="*/ 7256123 w 10080264"/>
                <a:gd name="connsiteY1260" fmla="*/ 1994452 h 3652478"/>
                <a:gd name="connsiteX1261" fmla="*/ 7226595 w 10080264"/>
                <a:gd name="connsiteY1261" fmla="*/ 2013536 h 3652478"/>
                <a:gd name="connsiteX1262" fmla="*/ 7219753 w 10080264"/>
                <a:gd name="connsiteY1262" fmla="*/ 2018577 h 3652478"/>
                <a:gd name="connsiteX1263" fmla="*/ 7212911 w 10080264"/>
                <a:gd name="connsiteY1263" fmla="*/ 2025779 h 3652478"/>
                <a:gd name="connsiteX1264" fmla="*/ 7209310 w 10080264"/>
                <a:gd name="connsiteY1264" fmla="*/ 2032620 h 3652478"/>
                <a:gd name="connsiteX1265" fmla="*/ 7207870 w 10080264"/>
                <a:gd name="connsiteY1265" fmla="*/ 2041262 h 3652478"/>
                <a:gd name="connsiteX1266" fmla="*/ 7214712 w 10080264"/>
                <a:gd name="connsiteY1266" fmla="*/ 2035860 h 3652478"/>
                <a:gd name="connsiteX1267" fmla="*/ 7221554 w 10080264"/>
                <a:gd name="connsiteY1267" fmla="*/ 2027219 h 3652478"/>
                <a:gd name="connsiteX1268" fmla="*/ 7226595 w 10080264"/>
                <a:gd name="connsiteY1268" fmla="*/ 2020377 h 3652478"/>
                <a:gd name="connsiteX1269" fmla="*/ 7233797 w 10080264"/>
                <a:gd name="connsiteY1269" fmla="*/ 2013536 h 3652478"/>
                <a:gd name="connsiteX1270" fmla="*/ 7240639 w 10080264"/>
                <a:gd name="connsiteY1270" fmla="*/ 2009935 h 3652478"/>
                <a:gd name="connsiteX1271" fmla="*/ 7247481 w 10080264"/>
                <a:gd name="connsiteY1271" fmla="*/ 2004895 h 3652478"/>
                <a:gd name="connsiteX1272" fmla="*/ 7264766 w 10080264"/>
                <a:gd name="connsiteY1272" fmla="*/ 1999854 h 3652478"/>
                <a:gd name="connsiteX1273" fmla="*/ 7283851 w 10080264"/>
                <a:gd name="connsiteY1273" fmla="*/ 1996253 h 3652478"/>
                <a:gd name="connsiteX1274" fmla="*/ 7308338 w 10080264"/>
                <a:gd name="connsiteY1274" fmla="*/ 1977169 h 3652478"/>
                <a:gd name="connsiteX1275" fmla="*/ 7334266 w 10080264"/>
                <a:gd name="connsiteY1275" fmla="*/ 1956285 h 3652478"/>
                <a:gd name="connsiteX1276" fmla="*/ 7394763 w 10080264"/>
                <a:gd name="connsiteY1276" fmla="*/ 1913077 h 3652478"/>
                <a:gd name="connsiteX1277" fmla="*/ 4890289 w 10080264"/>
                <a:gd name="connsiteY1277" fmla="*/ 1906515 h 3652478"/>
                <a:gd name="connsiteX1278" fmla="*/ 4881645 w 10080264"/>
                <a:gd name="connsiteY1278" fmla="*/ 1913356 h 3652478"/>
                <a:gd name="connsiteX1279" fmla="*/ 4890289 w 10080264"/>
                <a:gd name="connsiteY1279" fmla="*/ 1907956 h 3652478"/>
                <a:gd name="connsiteX1280" fmla="*/ 4807091 w 10080264"/>
                <a:gd name="connsiteY1280" fmla="*/ 1891033 h 3652478"/>
                <a:gd name="connsiteX1281" fmla="*/ 4793404 w 10080264"/>
                <a:gd name="connsiteY1281" fmla="*/ 1904715 h 3652478"/>
                <a:gd name="connsiteX1282" fmla="*/ 4802048 w 10080264"/>
                <a:gd name="connsiteY1282" fmla="*/ 1901115 h 3652478"/>
                <a:gd name="connsiteX1283" fmla="*/ 1714705 w 10080264"/>
                <a:gd name="connsiteY1283" fmla="*/ 1890857 h 3652478"/>
                <a:gd name="connsiteX1284" fmla="*/ 1676561 w 10080264"/>
                <a:gd name="connsiteY1284" fmla="*/ 1921819 h 3652478"/>
                <a:gd name="connsiteX1285" fmla="*/ 1650651 w 10080264"/>
                <a:gd name="connsiteY1285" fmla="*/ 1942701 h 3652478"/>
                <a:gd name="connsiteX1286" fmla="*/ 1635178 w 10080264"/>
                <a:gd name="connsiteY1286" fmla="*/ 1953141 h 3652478"/>
                <a:gd name="connsiteX1287" fmla="*/ 1621143 w 10080264"/>
                <a:gd name="connsiteY1287" fmla="*/ 1961782 h 3652478"/>
                <a:gd name="connsiteX1288" fmla="*/ 1617905 w 10080264"/>
                <a:gd name="connsiteY1288" fmla="*/ 1968622 h 3652478"/>
                <a:gd name="connsiteX1289" fmla="*/ 1614306 w 10080264"/>
                <a:gd name="connsiteY1289" fmla="*/ 1975463 h 3652478"/>
                <a:gd name="connsiteX1290" fmla="*/ 1716505 w 10080264"/>
                <a:gd name="connsiteY1290" fmla="*/ 1900938 h 3652478"/>
                <a:gd name="connsiteX1291" fmla="*/ 3849917 w 10080264"/>
                <a:gd name="connsiteY1291" fmla="*/ 1885904 h 3652478"/>
                <a:gd name="connsiteX1292" fmla="*/ 3794481 w 10080264"/>
                <a:gd name="connsiteY1292" fmla="*/ 1922259 h 3652478"/>
                <a:gd name="connsiteX1293" fmla="*/ 3735807 w 10080264"/>
                <a:gd name="connsiteY1293" fmla="*/ 1956815 h 3652478"/>
                <a:gd name="connsiteX1294" fmla="*/ 3605859 w 10080264"/>
                <a:gd name="connsiteY1294" fmla="*/ 2033125 h 3652478"/>
                <a:gd name="connsiteX1295" fmla="*/ 3536746 w 10080264"/>
                <a:gd name="connsiteY1295" fmla="*/ 2070920 h 3652478"/>
                <a:gd name="connsiteX1296" fmla="*/ 3469072 w 10080264"/>
                <a:gd name="connsiteY1296" fmla="*/ 2107635 h 3652478"/>
                <a:gd name="connsiteX1297" fmla="*/ 3403559 w 10080264"/>
                <a:gd name="connsiteY1297" fmla="*/ 2138591 h 3652478"/>
                <a:gd name="connsiteX1298" fmla="*/ 3339124 w 10080264"/>
                <a:gd name="connsiteY1298" fmla="*/ 2168107 h 3652478"/>
                <a:gd name="connsiteX1299" fmla="*/ 3339124 w 10080264"/>
                <a:gd name="connsiteY1299" fmla="*/ 2207702 h 3652478"/>
                <a:gd name="connsiteX1300" fmla="*/ 3337685 w 10080264"/>
                <a:gd name="connsiteY1300" fmla="*/ 2219940 h 3652478"/>
                <a:gd name="connsiteX1301" fmla="*/ 3339124 w 10080264"/>
                <a:gd name="connsiteY1301" fmla="*/ 2228579 h 3652478"/>
                <a:gd name="connsiteX1302" fmla="*/ 3393119 w 10080264"/>
                <a:gd name="connsiteY1302" fmla="*/ 2192224 h 3652478"/>
                <a:gd name="connsiteX1303" fmla="*/ 3451794 w 10080264"/>
                <a:gd name="connsiteY1303" fmla="*/ 2154429 h 3652478"/>
                <a:gd name="connsiteX1304" fmla="*/ 3475912 w 10080264"/>
                <a:gd name="connsiteY1304" fmla="*/ 2138591 h 3652478"/>
                <a:gd name="connsiteX1305" fmla="*/ 3529906 w 10080264"/>
                <a:gd name="connsiteY1305" fmla="*/ 2104035 h 3652478"/>
                <a:gd name="connsiteX1306" fmla="*/ 3559064 w 10080264"/>
                <a:gd name="connsiteY1306" fmla="*/ 2086757 h 3652478"/>
                <a:gd name="connsiteX1307" fmla="*/ 3588581 w 10080264"/>
                <a:gd name="connsiteY1307" fmla="*/ 2070920 h 3652478"/>
                <a:gd name="connsiteX1308" fmla="*/ 3629977 w 10080264"/>
                <a:gd name="connsiteY1308" fmla="*/ 2048602 h 3652478"/>
                <a:gd name="connsiteX1309" fmla="*/ 3673533 w 10080264"/>
                <a:gd name="connsiteY1309" fmla="*/ 2024486 h 3652478"/>
                <a:gd name="connsiteX1310" fmla="*/ 3727168 w 10080264"/>
                <a:gd name="connsiteY1310" fmla="*/ 1994970 h 3652478"/>
                <a:gd name="connsiteX1311" fmla="*/ 3789442 w 10080264"/>
                <a:gd name="connsiteY1311" fmla="*/ 1962214 h 3652478"/>
                <a:gd name="connsiteX1312" fmla="*/ 3849917 w 10080264"/>
                <a:gd name="connsiteY1312" fmla="*/ 1929098 h 3652478"/>
                <a:gd name="connsiteX1313" fmla="*/ 3848116 w 10080264"/>
                <a:gd name="connsiteY1313" fmla="*/ 1920459 h 3652478"/>
                <a:gd name="connsiteX1314" fmla="*/ 3846677 w 10080264"/>
                <a:gd name="connsiteY1314" fmla="*/ 1910021 h 3652478"/>
                <a:gd name="connsiteX1315" fmla="*/ 3846677 w 10080264"/>
                <a:gd name="connsiteY1315" fmla="*/ 1899582 h 3652478"/>
                <a:gd name="connsiteX1316" fmla="*/ 9145397 w 10080264"/>
                <a:gd name="connsiteY1316" fmla="*/ 1885549 h 3652478"/>
                <a:gd name="connsiteX1317" fmla="*/ 9145397 w 10080264"/>
                <a:gd name="connsiteY1317" fmla="*/ 1887348 h 3652478"/>
                <a:gd name="connsiteX1318" fmla="*/ 9146837 w 10080264"/>
                <a:gd name="connsiteY1318" fmla="*/ 1887348 h 3652478"/>
                <a:gd name="connsiteX1319" fmla="*/ 8511228 w 10080264"/>
                <a:gd name="connsiteY1319" fmla="*/ 1870072 h 3652478"/>
                <a:gd name="connsiteX1320" fmla="*/ 8499344 w 10080264"/>
                <a:gd name="connsiteY1320" fmla="*/ 1876910 h 3652478"/>
                <a:gd name="connsiteX1321" fmla="*/ 8504386 w 10080264"/>
                <a:gd name="connsiteY1321" fmla="*/ 1875111 h 3652478"/>
                <a:gd name="connsiteX1322" fmla="*/ 9453298 w 10080264"/>
                <a:gd name="connsiteY1322" fmla="*/ 1865032 h 3652478"/>
                <a:gd name="connsiteX1323" fmla="*/ 9422328 w 10080264"/>
                <a:gd name="connsiteY1323" fmla="*/ 1887348 h 3652478"/>
                <a:gd name="connsiteX1324" fmla="*/ 9434572 w 10080264"/>
                <a:gd name="connsiteY1324" fmla="*/ 1882309 h 3652478"/>
                <a:gd name="connsiteX1325" fmla="*/ 9448256 w 10080264"/>
                <a:gd name="connsiteY1325" fmla="*/ 1878710 h 3652478"/>
                <a:gd name="connsiteX1326" fmla="*/ 9451497 w 10080264"/>
                <a:gd name="connsiteY1326" fmla="*/ 1870072 h 3652478"/>
                <a:gd name="connsiteX1327" fmla="*/ 2524161 w 10080264"/>
                <a:gd name="connsiteY1327" fmla="*/ 1853148 h 3652478"/>
                <a:gd name="connsiteX1328" fmla="*/ 2503283 w 10080264"/>
                <a:gd name="connsiteY1328" fmla="*/ 1863587 h 3652478"/>
                <a:gd name="connsiteX1329" fmla="*/ 2494644 w 10080264"/>
                <a:gd name="connsiteY1329" fmla="*/ 1870426 h 3652478"/>
                <a:gd name="connsiteX1330" fmla="*/ 1337578 w 10080264"/>
                <a:gd name="connsiteY1330" fmla="*/ 1847294 h 3652478"/>
                <a:gd name="connsiteX1331" fmla="*/ 1304831 w 10080264"/>
                <a:gd name="connsiteY1331" fmla="*/ 1873576 h 3652478"/>
                <a:gd name="connsiteX1332" fmla="*/ 1290797 w 10080264"/>
                <a:gd name="connsiteY1332" fmla="*/ 1889057 h 3652478"/>
                <a:gd name="connsiteX1333" fmla="*/ 1278922 w 10080264"/>
                <a:gd name="connsiteY1333" fmla="*/ 1902738 h 3652478"/>
                <a:gd name="connsiteX1334" fmla="*/ 1287558 w 10080264"/>
                <a:gd name="connsiteY1334" fmla="*/ 1895897 h 3652478"/>
                <a:gd name="connsiteX1335" fmla="*/ 1296195 w 10080264"/>
                <a:gd name="connsiteY1335" fmla="*/ 1890857 h 3652478"/>
                <a:gd name="connsiteX1336" fmla="*/ 1306631 w 10080264"/>
                <a:gd name="connsiteY1336" fmla="*/ 1887257 h 3652478"/>
                <a:gd name="connsiteX1337" fmla="*/ 1316707 w 10080264"/>
                <a:gd name="connsiteY1337" fmla="*/ 1883656 h 3652478"/>
                <a:gd name="connsiteX1338" fmla="*/ 1318506 w 10080264"/>
                <a:gd name="connsiteY1338" fmla="*/ 1875016 h 3652478"/>
                <a:gd name="connsiteX1339" fmla="*/ 1320305 w 10080264"/>
                <a:gd name="connsiteY1339" fmla="*/ 1869975 h 3652478"/>
                <a:gd name="connsiteX1340" fmla="*/ 1327142 w 10080264"/>
                <a:gd name="connsiteY1340" fmla="*/ 1863135 h 3652478"/>
                <a:gd name="connsiteX1341" fmla="*/ 1332540 w 10080264"/>
                <a:gd name="connsiteY1341" fmla="*/ 1856294 h 3652478"/>
                <a:gd name="connsiteX1342" fmla="*/ 9223182 w 10080264"/>
                <a:gd name="connsiteY1342" fmla="*/ 1831918 h 3652478"/>
                <a:gd name="connsiteX1343" fmla="*/ 9214539 w 10080264"/>
                <a:gd name="connsiteY1343" fmla="*/ 1838757 h 3652478"/>
                <a:gd name="connsiteX1344" fmla="*/ 9224623 w 10080264"/>
                <a:gd name="connsiteY1344" fmla="*/ 1840557 h 3652478"/>
                <a:gd name="connsiteX1345" fmla="*/ 1240777 w 10080264"/>
                <a:gd name="connsiteY1345" fmla="*/ 1826772 h 3652478"/>
                <a:gd name="connsiteX1346" fmla="*/ 1233580 w 10080264"/>
                <a:gd name="connsiteY1346" fmla="*/ 1833613 h 3652478"/>
                <a:gd name="connsiteX1347" fmla="*/ 1238978 w 10080264"/>
                <a:gd name="connsiteY1347" fmla="*/ 1833613 h 3652478"/>
                <a:gd name="connsiteX1348" fmla="*/ 2451448 w 10080264"/>
                <a:gd name="connsiteY1348" fmla="*/ 1806354 h 3652478"/>
                <a:gd name="connsiteX1349" fmla="*/ 2340579 w 10080264"/>
                <a:gd name="connsiteY1349" fmla="*/ 1856748 h 3652478"/>
                <a:gd name="connsiteX1350" fmla="*/ 2312861 w 10080264"/>
                <a:gd name="connsiteY1350" fmla="*/ 1870426 h 3652478"/>
                <a:gd name="connsiteX1351" fmla="*/ 2288743 w 10080264"/>
                <a:gd name="connsiteY1351" fmla="*/ 1885904 h 3652478"/>
                <a:gd name="connsiteX1352" fmla="*/ 2264625 w 10080264"/>
                <a:gd name="connsiteY1352" fmla="*/ 1901382 h 3652478"/>
                <a:gd name="connsiteX1353" fmla="*/ 2240148 w 10080264"/>
                <a:gd name="connsiteY1353" fmla="*/ 1922259 h 3652478"/>
                <a:gd name="connsiteX1354" fmla="*/ 2240148 w 10080264"/>
                <a:gd name="connsiteY1354" fmla="*/ 1927298 h 3652478"/>
                <a:gd name="connsiteX1355" fmla="*/ 2273265 w 10080264"/>
                <a:gd name="connsiteY1355" fmla="*/ 1913620 h 3652478"/>
                <a:gd name="connsiteX1356" fmla="*/ 2306022 w 10080264"/>
                <a:gd name="connsiteY1356" fmla="*/ 1896342 h 3652478"/>
                <a:gd name="connsiteX1357" fmla="*/ 2338778 w 10080264"/>
                <a:gd name="connsiteY1357" fmla="*/ 1877265 h 3652478"/>
                <a:gd name="connsiteX1358" fmla="*/ 2373335 w 10080264"/>
                <a:gd name="connsiteY1358" fmla="*/ 1853148 h 3652478"/>
                <a:gd name="connsiteX1359" fmla="*/ 2411492 w 10080264"/>
                <a:gd name="connsiteY1359" fmla="*/ 1828671 h 3652478"/>
                <a:gd name="connsiteX1360" fmla="*/ 4904335 w 10080264"/>
                <a:gd name="connsiteY1360" fmla="*/ 1804260 h 3652478"/>
                <a:gd name="connsiteX1361" fmla="*/ 4876242 w 10080264"/>
                <a:gd name="connsiteY1361" fmla="*/ 1828383 h 3652478"/>
                <a:gd name="connsiteX1362" fmla="*/ 4897132 w 10080264"/>
                <a:gd name="connsiteY1362" fmla="*/ 1814701 h 3652478"/>
                <a:gd name="connsiteX1363" fmla="*/ 3832638 w 10080264"/>
                <a:gd name="connsiteY1363" fmla="*/ 1778638 h 3652478"/>
                <a:gd name="connsiteX1364" fmla="*/ 3782602 w 10080264"/>
                <a:gd name="connsiteY1364" fmla="*/ 1808154 h 3652478"/>
                <a:gd name="connsiteX1365" fmla="*/ 3730408 w 10080264"/>
                <a:gd name="connsiteY1365" fmla="*/ 1840910 h 3652478"/>
                <a:gd name="connsiteX1366" fmla="*/ 3664894 w 10080264"/>
                <a:gd name="connsiteY1366" fmla="*/ 1882664 h 3652478"/>
                <a:gd name="connsiteX1367" fmla="*/ 3624937 w 10080264"/>
                <a:gd name="connsiteY1367" fmla="*/ 1904981 h 3652478"/>
                <a:gd name="connsiteX1368" fmla="*/ 3583542 w 10080264"/>
                <a:gd name="connsiteY1368" fmla="*/ 1927298 h 3652478"/>
                <a:gd name="connsiteX1369" fmla="*/ 3545385 w 10080264"/>
                <a:gd name="connsiteY1369" fmla="*/ 1944576 h 3652478"/>
                <a:gd name="connsiteX1370" fmla="*/ 3507229 w 10080264"/>
                <a:gd name="connsiteY1370" fmla="*/ 1962214 h 3652478"/>
                <a:gd name="connsiteX1371" fmla="*/ 3481311 w 10080264"/>
                <a:gd name="connsiteY1371" fmla="*/ 1974092 h 3652478"/>
                <a:gd name="connsiteX1372" fmla="*/ 3455394 w 10080264"/>
                <a:gd name="connsiteY1372" fmla="*/ 1988130 h 3652478"/>
                <a:gd name="connsiteX1373" fmla="*/ 3432716 w 10080264"/>
                <a:gd name="connsiteY1373" fmla="*/ 2000369 h 3652478"/>
                <a:gd name="connsiteX1374" fmla="*/ 3419037 w 10080264"/>
                <a:gd name="connsiteY1374" fmla="*/ 2007208 h 3652478"/>
                <a:gd name="connsiteX1375" fmla="*/ 3405358 w 10080264"/>
                <a:gd name="connsiteY1375" fmla="*/ 2015847 h 3652478"/>
                <a:gd name="connsiteX1376" fmla="*/ 3382680 w 10080264"/>
                <a:gd name="connsiteY1376" fmla="*/ 2031325 h 3652478"/>
                <a:gd name="connsiteX1377" fmla="*/ 3379081 w 10080264"/>
                <a:gd name="connsiteY1377" fmla="*/ 2034924 h 3652478"/>
                <a:gd name="connsiteX1378" fmla="*/ 3368641 w 10080264"/>
                <a:gd name="connsiteY1378" fmla="*/ 2045003 h 3652478"/>
                <a:gd name="connsiteX1379" fmla="*/ 3361802 w 10080264"/>
                <a:gd name="connsiteY1379" fmla="*/ 2055442 h 3652478"/>
                <a:gd name="connsiteX1380" fmla="*/ 3356763 w 10080264"/>
                <a:gd name="connsiteY1380" fmla="*/ 2064080 h 3652478"/>
                <a:gd name="connsiteX1381" fmla="*/ 3354963 w 10080264"/>
                <a:gd name="connsiteY1381" fmla="*/ 2074519 h 3652478"/>
                <a:gd name="connsiteX1382" fmla="*/ 3353163 w 10080264"/>
                <a:gd name="connsiteY1382" fmla="*/ 2079918 h 3652478"/>
                <a:gd name="connsiteX1383" fmla="*/ 3349564 w 10080264"/>
                <a:gd name="connsiteY1383" fmla="*/ 2083158 h 3652478"/>
                <a:gd name="connsiteX1384" fmla="*/ 3348124 w 10080264"/>
                <a:gd name="connsiteY1384" fmla="*/ 2086757 h 3652478"/>
                <a:gd name="connsiteX1385" fmla="*/ 3348124 w 10080264"/>
                <a:gd name="connsiteY1385" fmla="*/ 2091797 h 3652478"/>
                <a:gd name="connsiteX1386" fmla="*/ 3353163 w 10080264"/>
                <a:gd name="connsiteY1386" fmla="*/ 2093597 h 3652478"/>
                <a:gd name="connsiteX1387" fmla="*/ 3356763 w 10080264"/>
                <a:gd name="connsiteY1387" fmla="*/ 2093597 h 3652478"/>
                <a:gd name="connsiteX1388" fmla="*/ 3358563 w 10080264"/>
                <a:gd name="connsiteY1388" fmla="*/ 2090357 h 3652478"/>
                <a:gd name="connsiteX1389" fmla="*/ 3370442 w 10080264"/>
                <a:gd name="connsiteY1389" fmla="*/ 2076319 h 3652478"/>
                <a:gd name="connsiteX1390" fmla="*/ 3379081 w 10080264"/>
                <a:gd name="connsiteY1390" fmla="*/ 2067680 h 3652478"/>
                <a:gd name="connsiteX1391" fmla="*/ 3391320 w 10080264"/>
                <a:gd name="connsiteY1391" fmla="*/ 2060841 h 3652478"/>
                <a:gd name="connsiteX1392" fmla="*/ 3398159 w 10080264"/>
                <a:gd name="connsiteY1392" fmla="*/ 2057241 h 3652478"/>
                <a:gd name="connsiteX1393" fmla="*/ 3403559 w 10080264"/>
                <a:gd name="connsiteY1393" fmla="*/ 2055442 h 3652478"/>
                <a:gd name="connsiteX1394" fmla="*/ 3412197 w 10080264"/>
                <a:gd name="connsiteY1394" fmla="*/ 2053642 h 3652478"/>
                <a:gd name="connsiteX1395" fmla="*/ 3419037 w 10080264"/>
                <a:gd name="connsiteY1395" fmla="*/ 2055442 h 3652478"/>
                <a:gd name="connsiteX1396" fmla="*/ 3427676 w 10080264"/>
                <a:gd name="connsiteY1396" fmla="*/ 2045003 h 3652478"/>
                <a:gd name="connsiteX1397" fmla="*/ 3436315 w 10080264"/>
                <a:gd name="connsiteY1397" fmla="*/ 2036364 h 3652478"/>
                <a:gd name="connsiteX1398" fmla="*/ 3448194 w 10080264"/>
                <a:gd name="connsiteY1398" fmla="*/ 2031325 h 3652478"/>
                <a:gd name="connsiteX1399" fmla="*/ 3460433 w 10080264"/>
                <a:gd name="connsiteY1399" fmla="*/ 2027725 h 3652478"/>
                <a:gd name="connsiteX1400" fmla="*/ 3467272 w 10080264"/>
                <a:gd name="connsiteY1400" fmla="*/ 2024486 h 3652478"/>
                <a:gd name="connsiteX1401" fmla="*/ 3472672 w 10080264"/>
                <a:gd name="connsiteY1401" fmla="*/ 2020886 h 3652478"/>
                <a:gd name="connsiteX1402" fmla="*/ 3477712 w 10080264"/>
                <a:gd name="connsiteY1402" fmla="*/ 2015847 h 3652478"/>
                <a:gd name="connsiteX1403" fmla="*/ 3479511 w 10080264"/>
                <a:gd name="connsiteY1403" fmla="*/ 2010448 h 3652478"/>
                <a:gd name="connsiteX1404" fmla="*/ 3481311 w 10080264"/>
                <a:gd name="connsiteY1404" fmla="*/ 2005408 h 3652478"/>
                <a:gd name="connsiteX1405" fmla="*/ 3610899 w 10080264"/>
                <a:gd name="connsiteY1405" fmla="*/ 1932698 h 3652478"/>
                <a:gd name="connsiteX1406" fmla="*/ 3647616 w 10080264"/>
                <a:gd name="connsiteY1406" fmla="*/ 1908221 h 3652478"/>
                <a:gd name="connsiteX1407" fmla="*/ 3685772 w 10080264"/>
                <a:gd name="connsiteY1407" fmla="*/ 1885904 h 3652478"/>
                <a:gd name="connsiteX1408" fmla="*/ 3701250 w 10080264"/>
                <a:gd name="connsiteY1408" fmla="*/ 1877265 h 3652478"/>
                <a:gd name="connsiteX1409" fmla="*/ 3742646 w 10080264"/>
                <a:gd name="connsiteY1409" fmla="*/ 1851348 h 3652478"/>
                <a:gd name="connsiteX1410" fmla="*/ 3763524 w 10080264"/>
                <a:gd name="connsiteY1410" fmla="*/ 1839110 h 3652478"/>
                <a:gd name="connsiteX1411" fmla="*/ 3787642 w 10080264"/>
                <a:gd name="connsiteY1411" fmla="*/ 1827232 h 3652478"/>
                <a:gd name="connsiteX1412" fmla="*/ 3803121 w 10080264"/>
                <a:gd name="connsiteY1412" fmla="*/ 1816793 h 3652478"/>
                <a:gd name="connsiteX1413" fmla="*/ 3815359 w 10080264"/>
                <a:gd name="connsiteY1413" fmla="*/ 1804555 h 3652478"/>
                <a:gd name="connsiteX1414" fmla="*/ 3825798 w 10080264"/>
                <a:gd name="connsiteY1414" fmla="*/ 1792316 h 3652478"/>
                <a:gd name="connsiteX1415" fmla="*/ 7599302 w 10080264"/>
                <a:gd name="connsiteY1415" fmla="*/ 1776250 h 3652478"/>
                <a:gd name="connsiteX1416" fmla="*/ 7578416 w 10080264"/>
                <a:gd name="connsiteY1416" fmla="*/ 1793534 h 3652478"/>
                <a:gd name="connsiteX1417" fmla="*/ 7553929 w 10080264"/>
                <a:gd name="connsiteY1417" fmla="*/ 1810817 h 3652478"/>
                <a:gd name="connsiteX1418" fmla="*/ 7552488 w 10080264"/>
                <a:gd name="connsiteY1418" fmla="*/ 1810817 h 3652478"/>
                <a:gd name="connsiteX1419" fmla="*/ 7529802 w 10080264"/>
                <a:gd name="connsiteY1419" fmla="*/ 1823059 h 3652478"/>
                <a:gd name="connsiteX1420" fmla="*/ 7542045 w 10080264"/>
                <a:gd name="connsiteY1420" fmla="*/ 1818018 h 3652478"/>
                <a:gd name="connsiteX1421" fmla="*/ 7561131 w 10080264"/>
                <a:gd name="connsiteY1421" fmla="*/ 1809017 h 3652478"/>
                <a:gd name="connsiteX1422" fmla="*/ 7574815 w 10080264"/>
                <a:gd name="connsiteY1422" fmla="*/ 1802175 h 3652478"/>
                <a:gd name="connsiteX1423" fmla="*/ 7590659 w 10080264"/>
                <a:gd name="connsiteY1423" fmla="*/ 1793534 h 3652478"/>
                <a:gd name="connsiteX1424" fmla="*/ 7592100 w 10080264"/>
                <a:gd name="connsiteY1424" fmla="*/ 1789933 h 3652478"/>
                <a:gd name="connsiteX1425" fmla="*/ 7595701 w 10080264"/>
                <a:gd name="connsiteY1425" fmla="*/ 1788493 h 3652478"/>
                <a:gd name="connsiteX1426" fmla="*/ 7599302 w 10080264"/>
                <a:gd name="connsiteY1426" fmla="*/ 1778051 h 3652478"/>
                <a:gd name="connsiteX1427" fmla="*/ 2672827 w 10080264"/>
                <a:gd name="connsiteY1427" fmla="*/ 1775038 h 3652478"/>
                <a:gd name="connsiteX1428" fmla="*/ 2622792 w 10080264"/>
                <a:gd name="connsiteY1428" fmla="*/ 1800955 h 3652478"/>
                <a:gd name="connsiteX1429" fmla="*/ 2593275 w 10080264"/>
                <a:gd name="connsiteY1429" fmla="*/ 1816793 h 3652478"/>
                <a:gd name="connsiteX1430" fmla="*/ 2612353 w 10080264"/>
                <a:gd name="connsiteY1430" fmla="*/ 1808154 h 3652478"/>
                <a:gd name="connsiteX1431" fmla="*/ 2622792 w 10080264"/>
                <a:gd name="connsiteY1431" fmla="*/ 1802755 h 3652478"/>
                <a:gd name="connsiteX1432" fmla="*/ 2633231 w 10080264"/>
                <a:gd name="connsiteY1432" fmla="*/ 1797715 h 3652478"/>
                <a:gd name="connsiteX1433" fmla="*/ 2657348 w 10080264"/>
                <a:gd name="connsiteY1433" fmla="*/ 1790516 h 3652478"/>
                <a:gd name="connsiteX1434" fmla="*/ 2664188 w 10080264"/>
                <a:gd name="connsiteY1434" fmla="*/ 1789077 h 3652478"/>
                <a:gd name="connsiteX1435" fmla="*/ 2667788 w 10080264"/>
                <a:gd name="connsiteY1435" fmla="*/ 1785477 h 3652478"/>
                <a:gd name="connsiteX1436" fmla="*/ 2671387 w 10080264"/>
                <a:gd name="connsiteY1436" fmla="*/ 1781878 h 3652478"/>
                <a:gd name="connsiteX1437" fmla="*/ 2672827 w 10080264"/>
                <a:gd name="connsiteY1437" fmla="*/ 1776838 h 3652478"/>
                <a:gd name="connsiteX1438" fmla="*/ 8800403 w 10080264"/>
                <a:gd name="connsiteY1438" fmla="*/ 1755612 h 3652478"/>
                <a:gd name="connsiteX1439" fmla="*/ 8793561 w 10080264"/>
                <a:gd name="connsiteY1439" fmla="*/ 1759211 h 3652478"/>
                <a:gd name="connsiteX1440" fmla="*/ 8781317 w 10080264"/>
                <a:gd name="connsiteY1440" fmla="*/ 1761011 h 3652478"/>
                <a:gd name="connsiteX1441" fmla="*/ 8765832 w 10080264"/>
                <a:gd name="connsiteY1441" fmla="*/ 1764250 h 3652478"/>
                <a:gd name="connsiteX1442" fmla="*/ 8752148 w 10080264"/>
                <a:gd name="connsiteY1442" fmla="*/ 1769649 h 3652478"/>
                <a:gd name="connsiteX1443" fmla="*/ 8739903 w 10080264"/>
                <a:gd name="connsiteY1443" fmla="*/ 1774688 h 3652478"/>
                <a:gd name="connsiteX1444" fmla="*/ 8733061 w 10080264"/>
                <a:gd name="connsiteY1444" fmla="*/ 1781527 h 3652478"/>
                <a:gd name="connsiteX1445" fmla="*/ 8707133 w 10080264"/>
                <a:gd name="connsiteY1445" fmla="*/ 1802403 h 3652478"/>
                <a:gd name="connsiteX1446" fmla="*/ 8683005 w 10080264"/>
                <a:gd name="connsiteY1446" fmla="*/ 1825079 h 3652478"/>
                <a:gd name="connsiteX1447" fmla="*/ 8632588 w 10080264"/>
                <a:gd name="connsiteY1447" fmla="*/ 1863233 h 3652478"/>
                <a:gd name="connsiteX1448" fmla="*/ 8610261 w 10080264"/>
                <a:gd name="connsiteY1448" fmla="*/ 1883749 h 3652478"/>
                <a:gd name="connsiteX1449" fmla="*/ 8589374 w 10080264"/>
                <a:gd name="connsiteY1449" fmla="*/ 1902826 h 3652478"/>
                <a:gd name="connsiteX1450" fmla="*/ 8568487 w 10080264"/>
                <a:gd name="connsiteY1450" fmla="*/ 1921902 h 3652478"/>
                <a:gd name="connsiteX1451" fmla="*/ 8549401 w 10080264"/>
                <a:gd name="connsiteY1451" fmla="*/ 1939179 h 3652478"/>
                <a:gd name="connsiteX1452" fmla="*/ 8509428 w 10080264"/>
                <a:gd name="connsiteY1452" fmla="*/ 1968694 h 3652478"/>
                <a:gd name="connsiteX1453" fmla="*/ 8509428 w 10080264"/>
                <a:gd name="connsiteY1453" fmla="*/ 1973733 h 3652478"/>
                <a:gd name="connsiteX1454" fmla="*/ 8513029 w 10080264"/>
                <a:gd name="connsiteY1454" fmla="*/ 1979132 h 3652478"/>
                <a:gd name="connsiteX1455" fmla="*/ 8533916 w 10080264"/>
                <a:gd name="connsiteY1455" fmla="*/ 1965095 h 3652478"/>
                <a:gd name="connsiteX1456" fmla="*/ 8559844 w 10080264"/>
                <a:gd name="connsiteY1456" fmla="*/ 1947818 h 3652478"/>
                <a:gd name="connsiteX1457" fmla="*/ 8577130 w 10080264"/>
                <a:gd name="connsiteY1457" fmla="*/ 1935580 h 3652478"/>
                <a:gd name="connsiteX1458" fmla="*/ 8589374 w 10080264"/>
                <a:gd name="connsiteY1458" fmla="*/ 1925142 h 3652478"/>
                <a:gd name="connsiteX1459" fmla="*/ 8596216 w 10080264"/>
                <a:gd name="connsiteY1459" fmla="*/ 1916503 h 3652478"/>
                <a:gd name="connsiteX1460" fmla="*/ 8598017 w 10080264"/>
                <a:gd name="connsiteY1460" fmla="*/ 1911464 h 3652478"/>
                <a:gd name="connsiteX1461" fmla="*/ 8601618 w 10080264"/>
                <a:gd name="connsiteY1461" fmla="*/ 1899226 h 3652478"/>
                <a:gd name="connsiteX1462" fmla="*/ 8613502 w 10080264"/>
                <a:gd name="connsiteY1462" fmla="*/ 1899226 h 3652478"/>
                <a:gd name="connsiteX1463" fmla="*/ 8618904 w 10080264"/>
                <a:gd name="connsiteY1463" fmla="*/ 1899226 h 3652478"/>
                <a:gd name="connsiteX1464" fmla="*/ 8625746 w 10080264"/>
                <a:gd name="connsiteY1464" fmla="*/ 1895987 h 3652478"/>
                <a:gd name="connsiteX1465" fmla="*/ 8632588 w 10080264"/>
                <a:gd name="connsiteY1465" fmla="*/ 1892388 h 3652478"/>
                <a:gd name="connsiteX1466" fmla="*/ 8639430 w 10080264"/>
                <a:gd name="connsiteY1466" fmla="*/ 1885549 h 3652478"/>
                <a:gd name="connsiteX1467" fmla="*/ 8654916 w 10080264"/>
                <a:gd name="connsiteY1467" fmla="*/ 1871871 h 3652478"/>
                <a:gd name="connsiteX1468" fmla="*/ 8670761 w 10080264"/>
                <a:gd name="connsiteY1468" fmla="*/ 1863233 h 3652478"/>
                <a:gd name="connsiteX1469" fmla="*/ 8674002 w 10080264"/>
                <a:gd name="connsiteY1469" fmla="*/ 1856394 h 3652478"/>
                <a:gd name="connsiteX1470" fmla="*/ 8681204 w 10080264"/>
                <a:gd name="connsiteY1470" fmla="*/ 1850995 h 3652478"/>
                <a:gd name="connsiteX1471" fmla="*/ 8688046 w 10080264"/>
                <a:gd name="connsiteY1471" fmla="*/ 1844156 h 3652478"/>
                <a:gd name="connsiteX1472" fmla="*/ 8698490 w 10080264"/>
                <a:gd name="connsiteY1472" fmla="*/ 1837317 h 3652478"/>
                <a:gd name="connsiteX1473" fmla="*/ 8713975 w 10080264"/>
                <a:gd name="connsiteY1473" fmla="*/ 1831918 h 3652478"/>
                <a:gd name="connsiteX1474" fmla="*/ 8724418 w 10080264"/>
                <a:gd name="connsiteY1474" fmla="*/ 1830119 h 3652478"/>
                <a:gd name="connsiteX1475" fmla="*/ 8734862 w 10080264"/>
                <a:gd name="connsiteY1475" fmla="*/ 1830119 h 3652478"/>
                <a:gd name="connsiteX1476" fmla="*/ 8743505 w 10080264"/>
                <a:gd name="connsiteY1476" fmla="*/ 1818241 h 3652478"/>
                <a:gd name="connsiteX1477" fmla="*/ 8753948 w 10080264"/>
                <a:gd name="connsiteY1477" fmla="*/ 1806003 h 3652478"/>
                <a:gd name="connsiteX1478" fmla="*/ 8767632 w 10080264"/>
                <a:gd name="connsiteY1478" fmla="*/ 1798804 h 3652478"/>
                <a:gd name="connsiteX1479" fmla="*/ 8783118 w 10080264"/>
                <a:gd name="connsiteY1479" fmla="*/ 1793765 h 3652478"/>
                <a:gd name="connsiteX1480" fmla="*/ 8791760 w 10080264"/>
                <a:gd name="connsiteY1480" fmla="*/ 1791965 h 3652478"/>
                <a:gd name="connsiteX1481" fmla="*/ 8798963 w 10080264"/>
                <a:gd name="connsiteY1481" fmla="*/ 1790166 h 3652478"/>
                <a:gd name="connsiteX1482" fmla="*/ 8809046 w 10080264"/>
                <a:gd name="connsiteY1482" fmla="*/ 1783327 h 3652478"/>
                <a:gd name="connsiteX1483" fmla="*/ 8804004 w 10080264"/>
                <a:gd name="connsiteY1483" fmla="*/ 1769649 h 3652478"/>
                <a:gd name="connsiteX1484" fmla="*/ 2545039 w 10080264"/>
                <a:gd name="connsiteY1484" fmla="*/ 1754521 h 3652478"/>
                <a:gd name="connsiteX1485" fmla="*/ 2506882 w 10080264"/>
                <a:gd name="connsiteY1485" fmla="*/ 1776838 h 3652478"/>
                <a:gd name="connsiteX1486" fmla="*/ 2473766 w 10080264"/>
                <a:gd name="connsiteY1486" fmla="*/ 1795916 h 3652478"/>
                <a:gd name="connsiteX1487" fmla="*/ 2499683 w 10080264"/>
                <a:gd name="connsiteY1487" fmla="*/ 1783677 h 3652478"/>
                <a:gd name="connsiteX1488" fmla="*/ 2527401 w 10080264"/>
                <a:gd name="connsiteY1488" fmla="*/ 1775038 h 3652478"/>
                <a:gd name="connsiteX1489" fmla="*/ 2536400 w 10080264"/>
                <a:gd name="connsiteY1489" fmla="*/ 1764600 h 3652478"/>
                <a:gd name="connsiteX1490" fmla="*/ 3510828 w 10080264"/>
                <a:gd name="connsiteY1490" fmla="*/ 1742283 h 3652478"/>
                <a:gd name="connsiteX1491" fmla="*/ 3387720 w 10080264"/>
                <a:gd name="connsiteY1491" fmla="*/ 1808154 h 3652478"/>
                <a:gd name="connsiteX1492" fmla="*/ 3384480 w 10080264"/>
                <a:gd name="connsiteY1492" fmla="*/ 1821832 h 3652478"/>
                <a:gd name="connsiteX1493" fmla="*/ 3399959 w 10080264"/>
                <a:gd name="connsiteY1493" fmla="*/ 1811394 h 3652478"/>
                <a:gd name="connsiteX1494" fmla="*/ 3415437 w 10080264"/>
                <a:gd name="connsiteY1494" fmla="*/ 1804555 h 3652478"/>
                <a:gd name="connsiteX1495" fmla="*/ 3432716 w 10080264"/>
                <a:gd name="connsiteY1495" fmla="*/ 1797715 h 3652478"/>
                <a:gd name="connsiteX1496" fmla="*/ 3451794 w 10080264"/>
                <a:gd name="connsiteY1496" fmla="*/ 1790516 h 3652478"/>
                <a:gd name="connsiteX1497" fmla="*/ 3472672 w 10080264"/>
                <a:gd name="connsiteY1497" fmla="*/ 1785477 h 3652478"/>
                <a:gd name="connsiteX1498" fmla="*/ 3479511 w 10080264"/>
                <a:gd name="connsiteY1498" fmla="*/ 1773239 h 3652478"/>
                <a:gd name="connsiteX1499" fmla="*/ 3488151 w 10080264"/>
                <a:gd name="connsiteY1499" fmla="*/ 1761360 h 3652478"/>
                <a:gd name="connsiteX1500" fmla="*/ 3498590 w 10080264"/>
                <a:gd name="connsiteY1500" fmla="*/ 1752721 h 3652478"/>
                <a:gd name="connsiteX1501" fmla="*/ 4980330 w 10080264"/>
                <a:gd name="connsiteY1501" fmla="*/ 1740170 h 3652478"/>
                <a:gd name="connsiteX1502" fmla="*/ 4978529 w 10080264"/>
                <a:gd name="connsiteY1502" fmla="*/ 1741970 h 3652478"/>
                <a:gd name="connsiteX1503" fmla="*/ 4975288 w 10080264"/>
                <a:gd name="connsiteY1503" fmla="*/ 1745571 h 3652478"/>
                <a:gd name="connsiteX1504" fmla="*/ 4976729 w 10080264"/>
                <a:gd name="connsiteY1504" fmla="*/ 1745571 h 3652478"/>
                <a:gd name="connsiteX1505" fmla="*/ 9510557 w 10080264"/>
                <a:gd name="connsiteY1505" fmla="*/ 1740134 h 3652478"/>
                <a:gd name="connsiteX1506" fmla="*/ 9501914 w 10080264"/>
                <a:gd name="connsiteY1506" fmla="*/ 1745533 h 3652478"/>
                <a:gd name="connsiteX1507" fmla="*/ 9508756 w 10080264"/>
                <a:gd name="connsiteY1507" fmla="*/ 1745533 h 3652478"/>
                <a:gd name="connsiteX1508" fmla="*/ 5194629 w 10080264"/>
                <a:gd name="connsiteY1508" fmla="*/ 1733329 h 3652478"/>
                <a:gd name="connsiteX1509" fmla="*/ 5175540 w 10080264"/>
                <a:gd name="connsiteY1509" fmla="*/ 1748811 h 3652478"/>
                <a:gd name="connsiteX1510" fmla="*/ 5193188 w 10080264"/>
                <a:gd name="connsiteY1510" fmla="*/ 1738730 h 3652478"/>
                <a:gd name="connsiteX1511" fmla="*/ 6123599 w 10080264"/>
                <a:gd name="connsiteY1511" fmla="*/ 1708917 h 3652478"/>
                <a:gd name="connsiteX1512" fmla="*/ 6073545 w 10080264"/>
                <a:gd name="connsiteY1512" fmla="*/ 1733042 h 3652478"/>
                <a:gd name="connsiteX1513" fmla="*/ 6056260 w 10080264"/>
                <a:gd name="connsiteY1513" fmla="*/ 1741684 h 3652478"/>
                <a:gd name="connsiteX1514" fmla="*/ 6040775 w 10080264"/>
                <a:gd name="connsiteY1514" fmla="*/ 1752126 h 3652478"/>
                <a:gd name="connsiteX1515" fmla="*/ 6028532 w 10080264"/>
                <a:gd name="connsiteY1515" fmla="*/ 1764008 h 3652478"/>
                <a:gd name="connsiteX1516" fmla="*/ 6016288 w 10080264"/>
                <a:gd name="connsiteY1516" fmla="*/ 1778051 h 3652478"/>
                <a:gd name="connsiteX1517" fmla="*/ 6028532 w 10080264"/>
                <a:gd name="connsiteY1517" fmla="*/ 1772650 h 3652478"/>
                <a:gd name="connsiteX1518" fmla="*/ 6040775 w 10080264"/>
                <a:gd name="connsiteY1518" fmla="*/ 1765808 h 3652478"/>
                <a:gd name="connsiteX1519" fmla="*/ 6066703 w 10080264"/>
                <a:gd name="connsiteY1519" fmla="*/ 1755366 h 3652478"/>
                <a:gd name="connsiteX1520" fmla="*/ 6089029 w 10080264"/>
                <a:gd name="connsiteY1520" fmla="*/ 1743484 h 3652478"/>
                <a:gd name="connsiteX1521" fmla="*/ 6090830 w 10080264"/>
                <a:gd name="connsiteY1521" fmla="*/ 1736643 h 3652478"/>
                <a:gd name="connsiteX1522" fmla="*/ 6094431 w 10080264"/>
                <a:gd name="connsiteY1522" fmla="*/ 1731242 h 3652478"/>
                <a:gd name="connsiteX1523" fmla="*/ 6101273 w 10080264"/>
                <a:gd name="connsiteY1523" fmla="*/ 1726201 h 3652478"/>
                <a:gd name="connsiteX1524" fmla="*/ 6109915 w 10080264"/>
                <a:gd name="connsiteY1524" fmla="*/ 1720800 h 3652478"/>
                <a:gd name="connsiteX1525" fmla="*/ 5028953 w 10080264"/>
                <a:gd name="connsiteY1525" fmla="*/ 1698764 h 3652478"/>
                <a:gd name="connsiteX1526" fmla="*/ 5025351 w 10080264"/>
                <a:gd name="connsiteY1526" fmla="*/ 1702004 h 3652478"/>
                <a:gd name="connsiteX1527" fmla="*/ 5027152 w 10080264"/>
                <a:gd name="connsiteY1527" fmla="*/ 1702004 h 3652478"/>
                <a:gd name="connsiteX1528" fmla="*/ 9316453 w 10080264"/>
                <a:gd name="connsiteY1528" fmla="*/ 1684704 h 3652478"/>
                <a:gd name="connsiteX1529" fmla="*/ 9264596 w 10080264"/>
                <a:gd name="connsiteY1529" fmla="*/ 1721058 h 3652478"/>
                <a:gd name="connsiteX1530" fmla="*/ 9292325 w 10080264"/>
                <a:gd name="connsiteY1530" fmla="*/ 1703781 h 3652478"/>
                <a:gd name="connsiteX1531" fmla="*/ 7574815 w 10080264"/>
                <a:gd name="connsiteY1531" fmla="*/ 1684433 h 3652478"/>
                <a:gd name="connsiteX1532" fmla="*/ 7515758 w 10080264"/>
                <a:gd name="connsiteY1532" fmla="*/ 1724400 h 3652478"/>
                <a:gd name="connsiteX1533" fmla="*/ 7453820 w 10080264"/>
                <a:gd name="connsiteY1533" fmla="*/ 1762568 h 3652478"/>
                <a:gd name="connsiteX1534" fmla="*/ 7445178 w 10080264"/>
                <a:gd name="connsiteY1534" fmla="*/ 1769409 h 3652478"/>
                <a:gd name="connsiteX1535" fmla="*/ 7365235 w 10080264"/>
                <a:gd name="connsiteY1535" fmla="*/ 1818018 h 3652478"/>
                <a:gd name="connsiteX1536" fmla="*/ 7289253 w 10080264"/>
                <a:gd name="connsiteY1536" fmla="*/ 1868068 h 3652478"/>
                <a:gd name="connsiteX1537" fmla="*/ 7273408 w 10080264"/>
                <a:gd name="connsiteY1537" fmla="*/ 1887152 h 3652478"/>
                <a:gd name="connsiteX1538" fmla="*/ 7256123 w 10080264"/>
                <a:gd name="connsiteY1538" fmla="*/ 1904435 h 3652478"/>
                <a:gd name="connsiteX1539" fmla="*/ 7271968 w 10080264"/>
                <a:gd name="connsiteY1539" fmla="*/ 1897594 h 3652478"/>
                <a:gd name="connsiteX1540" fmla="*/ 7289253 w 10080264"/>
                <a:gd name="connsiteY1540" fmla="*/ 1888952 h 3652478"/>
                <a:gd name="connsiteX1541" fmla="*/ 7304737 w 10080264"/>
                <a:gd name="connsiteY1541" fmla="*/ 1882111 h 3652478"/>
                <a:gd name="connsiteX1542" fmla="*/ 7320222 w 10080264"/>
                <a:gd name="connsiteY1542" fmla="*/ 1874909 h 3652478"/>
                <a:gd name="connsiteX1543" fmla="*/ 7347950 w 10080264"/>
                <a:gd name="connsiteY1543" fmla="*/ 1852585 h 3652478"/>
                <a:gd name="connsiteX1544" fmla="*/ 7373877 w 10080264"/>
                <a:gd name="connsiteY1544" fmla="*/ 1828100 h 3652478"/>
                <a:gd name="connsiteX1545" fmla="*/ 7387921 w 10080264"/>
                <a:gd name="connsiteY1545" fmla="*/ 1816218 h 3652478"/>
                <a:gd name="connsiteX1546" fmla="*/ 7401605 w 10080264"/>
                <a:gd name="connsiteY1546" fmla="*/ 1807576 h 3652478"/>
                <a:gd name="connsiteX1547" fmla="*/ 7417090 w 10080264"/>
                <a:gd name="connsiteY1547" fmla="*/ 1800375 h 3652478"/>
                <a:gd name="connsiteX1548" fmla="*/ 7434735 w 10080264"/>
                <a:gd name="connsiteY1548" fmla="*/ 1795334 h 3652478"/>
                <a:gd name="connsiteX1549" fmla="*/ 7439776 w 10080264"/>
                <a:gd name="connsiteY1549" fmla="*/ 1786692 h 3652478"/>
                <a:gd name="connsiteX1550" fmla="*/ 7446618 w 10080264"/>
                <a:gd name="connsiteY1550" fmla="*/ 1779851 h 3652478"/>
                <a:gd name="connsiteX1551" fmla="*/ 7458862 w 10080264"/>
                <a:gd name="connsiteY1551" fmla="*/ 1771209 h 3652478"/>
                <a:gd name="connsiteX1552" fmla="*/ 7474346 w 10080264"/>
                <a:gd name="connsiteY1552" fmla="*/ 1762568 h 3652478"/>
                <a:gd name="connsiteX1553" fmla="*/ 7489830 w 10080264"/>
                <a:gd name="connsiteY1553" fmla="*/ 1757167 h 3652478"/>
                <a:gd name="connsiteX1554" fmla="*/ 7497032 w 10080264"/>
                <a:gd name="connsiteY1554" fmla="*/ 1746725 h 3652478"/>
                <a:gd name="connsiteX1555" fmla="*/ 7503874 w 10080264"/>
                <a:gd name="connsiteY1555" fmla="*/ 1738443 h 3652478"/>
                <a:gd name="connsiteX1556" fmla="*/ 7510716 w 10080264"/>
                <a:gd name="connsiteY1556" fmla="*/ 1731242 h 3652478"/>
                <a:gd name="connsiteX1557" fmla="*/ 7519359 w 10080264"/>
                <a:gd name="connsiteY1557" fmla="*/ 1726201 h 3652478"/>
                <a:gd name="connsiteX1558" fmla="*/ 7555729 w 10080264"/>
                <a:gd name="connsiteY1558" fmla="*/ 1701716 h 3652478"/>
                <a:gd name="connsiteX1559" fmla="*/ 7561131 w 10080264"/>
                <a:gd name="connsiteY1559" fmla="*/ 1698475 h 3652478"/>
                <a:gd name="connsiteX1560" fmla="*/ 7566172 w 10080264"/>
                <a:gd name="connsiteY1560" fmla="*/ 1694875 h 3652478"/>
                <a:gd name="connsiteX1561" fmla="*/ 2680026 w 10080264"/>
                <a:gd name="connsiteY1561" fmla="*/ 1674612 h 3652478"/>
                <a:gd name="connsiteX1562" fmla="*/ 2636470 w 10080264"/>
                <a:gd name="connsiteY1562" fmla="*/ 1699088 h 3652478"/>
                <a:gd name="connsiteX1563" fmla="*/ 2593275 w 10080264"/>
                <a:gd name="connsiteY1563" fmla="*/ 1725005 h 3652478"/>
                <a:gd name="connsiteX1564" fmla="*/ 2620992 w 10080264"/>
                <a:gd name="connsiteY1564" fmla="*/ 1712767 h 3652478"/>
                <a:gd name="connsiteX1565" fmla="*/ 2646909 w 10080264"/>
                <a:gd name="connsiteY1565" fmla="*/ 1702328 h 3652478"/>
                <a:gd name="connsiteX1566" fmla="*/ 2665988 w 10080264"/>
                <a:gd name="connsiteY1566" fmla="*/ 1688650 h 3652478"/>
                <a:gd name="connsiteX1567" fmla="*/ 2674627 w 10080264"/>
                <a:gd name="connsiteY1567" fmla="*/ 1683250 h 3652478"/>
                <a:gd name="connsiteX1568" fmla="*/ 3839478 w 10080264"/>
                <a:gd name="connsiteY1568" fmla="*/ 1671372 h 3652478"/>
                <a:gd name="connsiteX1569" fmla="*/ 3815359 w 10080264"/>
                <a:gd name="connsiteY1569" fmla="*/ 1680011 h 3652478"/>
                <a:gd name="connsiteX1570" fmla="*/ 3791242 w 10080264"/>
                <a:gd name="connsiteY1570" fmla="*/ 1692249 h 3652478"/>
                <a:gd name="connsiteX1571" fmla="*/ 3764964 w 10080264"/>
                <a:gd name="connsiteY1571" fmla="*/ 1704128 h 3652478"/>
                <a:gd name="connsiteX1572" fmla="*/ 3740847 w 10080264"/>
                <a:gd name="connsiteY1572" fmla="*/ 1718166 h 3652478"/>
                <a:gd name="connsiteX1573" fmla="*/ 3673533 w 10080264"/>
                <a:gd name="connsiteY1573" fmla="*/ 1757761 h 3652478"/>
                <a:gd name="connsiteX1574" fmla="*/ 3609459 w 10080264"/>
                <a:gd name="connsiteY1574" fmla="*/ 1792316 h 3652478"/>
                <a:gd name="connsiteX1575" fmla="*/ 3605859 w 10080264"/>
                <a:gd name="connsiteY1575" fmla="*/ 1794116 h 3652478"/>
                <a:gd name="connsiteX1576" fmla="*/ 3573102 w 10080264"/>
                <a:gd name="connsiteY1576" fmla="*/ 1811394 h 3652478"/>
                <a:gd name="connsiteX1577" fmla="*/ 3536746 w 10080264"/>
                <a:gd name="connsiteY1577" fmla="*/ 1827232 h 3652478"/>
                <a:gd name="connsiteX1578" fmla="*/ 3514068 w 10080264"/>
                <a:gd name="connsiteY1578" fmla="*/ 1837670 h 3652478"/>
                <a:gd name="connsiteX1579" fmla="*/ 3493550 w 10080264"/>
                <a:gd name="connsiteY1579" fmla="*/ 1849549 h 3652478"/>
                <a:gd name="connsiteX1580" fmla="*/ 3465473 w 10080264"/>
                <a:gd name="connsiteY1580" fmla="*/ 1863587 h 3652478"/>
                <a:gd name="connsiteX1581" fmla="*/ 3449994 w 10080264"/>
                <a:gd name="connsiteY1581" fmla="*/ 1872226 h 3652478"/>
                <a:gd name="connsiteX1582" fmla="*/ 3436315 w 10080264"/>
                <a:gd name="connsiteY1582" fmla="*/ 1882664 h 3652478"/>
                <a:gd name="connsiteX1583" fmla="*/ 3408598 w 10080264"/>
                <a:gd name="connsiteY1583" fmla="*/ 1903182 h 3652478"/>
                <a:gd name="connsiteX1584" fmla="*/ 3396719 w 10080264"/>
                <a:gd name="connsiteY1584" fmla="*/ 1915420 h 3652478"/>
                <a:gd name="connsiteX1585" fmla="*/ 3384480 w 10080264"/>
                <a:gd name="connsiteY1585" fmla="*/ 1925499 h 3652478"/>
                <a:gd name="connsiteX1586" fmla="*/ 3377641 w 10080264"/>
                <a:gd name="connsiteY1586" fmla="*/ 1935937 h 3652478"/>
                <a:gd name="connsiteX1587" fmla="*/ 3372241 w 10080264"/>
                <a:gd name="connsiteY1587" fmla="*/ 1946376 h 3652478"/>
                <a:gd name="connsiteX1588" fmla="*/ 3368641 w 10080264"/>
                <a:gd name="connsiteY1588" fmla="*/ 1951775 h 3652478"/>
                <a:gd name="connsiteX1589" fmla="*/ 3382680 w 10080264"/>
                <a:gd name="connsiteY1589" fmla="*/ 1943136 h 3652478"/>
                <a:gd name="connsiteX1590" fmla="*/ 3420837 w 10080264"/>
                <a:gd name="connsiteY1590" fmla="*/ 1916860 h 3652478"/>
                <a:gd name="connsiteX1591" fmla="*/ 3460433 w 10080264"/>
                <a:gd name="connsiteY1591" fmla="*/ 1894543 h 3652478"/>
                <a:gd name="connsiteX1592" fmla="*/ 3500389 w 10080264"/>
                <a:gd name="connsiteY1592" fmla="*/ 1868626 h 3652478"/>
                <a:gd name="connsiteX1593" fmla="*/ 3503629 w 10080264"/>
                <a:gd name="connsiteY1593" fmla="*/ 1865387 h 3652478"/>
                <a:gd name="connsiteX1594" fmla="*/ 3510828 w 10080264"/>
                <a:gd name="connsiteY1594" fmla="*/ 1865387 h 3652478"/>
                <a:gd name="connsiteX1595" fmla="*/ 3512628 w 10080264"/>
                <a:gd name="connsiteY1595" fmla="*/ 1861787 h 3652478"/>
                <a:gd name="connsiteX1596" fmla="*/ 3515868 w 10080264"/>
                <a:gd name="connsiteY1596" fmla="*/ 1854948 h 3652478"/>
                <a:gd name="connsiteX1597" fmla="*/ 3521267 w 10080264"/>
                <a:gd name="connsiteY1597" fmla="*/ 1853148 h 3652478"/>
                <a:gd name="connsiteX1598" fmla="*/ 3591821 w 10080264"/>
                <a:gd name="connsiteY1598" fmla="*/ 1818593 h 3652478"/>
                <a:gd name="connsiteX1599" fmla="*/ 3626738 w 10080264"/>
                <a:gd name="connsiteY1599" fmla="*/ 1800955 h 3652478"/>
                <a:gd name="connsiteX1600" fmla="*/ 3658054 w 10080264"/>
                <a:gd name="connsiteY1600" fmla="*/ 1781878 h 3652478"/>
                <a:gd name="connsiteX1601" fmla="*/ 3723568 w 10080264"/>
                <a:gd name="connsiteY1601" fmla="*/ 1744082 h 3652478"/>
                <a:gd name="connsiteX1602" fmla="*/ 3785842 w 10080264"/>
                <a:gd name="connsiteY1602" fmla="*/ 1707727 h 3652478"/>
                <a:gd name="connsiteX1603" fmla="*/ 3810320 w 10080264"/>
                <a:gd name="connsiteY1603" fmla="*/ 1693689 h 3652478"/>
                <a:gd name="connsiteX1604" fmla="*/ 3830838 w 10080264"/>
                <a:gd name="connsiteY1604" fmla="*/ 1680011 h 3652478"/>
                <a:gd name="connsiteX1605" fmla="*/ 3836238 w 10080264"/>
                <a:gd name="connsiteY1605" fmla="*/ 1678211 h 3652478"/>
                <a:gd name="connsiteX1606" fmla="*/ 3838038 w 10080264"/>
                <a:gd name="connsiteY1606" fmla="*/ 1674612 h 3652478"/>
                <a:gd name="connsiteX1607" fmla="*/ 6492705 w 10080264"/>
                <a:gd name="connsiteY1607" fmla="*/ 1648066 h 3652478"/>
                <a:gd name="connsiteX1608" fmla="*/ 6480461 w 10080264"/>
                <a:gd name="connsiteY1608" fmla="*/ 1654907 h 3652478"/>
                <a:gd name="connsiteX1609" fmla="*/ 6484062 w 10080264"/>
                <a:gd name="connsiteY1609" fmla="*/ 1653107 h 3652478"/>
                <a:gd name="connsiteX1610" fmla="*/ 4845268 w 10080264"/>
                <a:gd name="connsiteY1610" fmla="*/ 1639715 h 3652478"/>
                <a:gd name="connsiteX1611" fmla="*/ 4826179 w 10080264"/>
                <a:gd name="connsiteY1611" fmla="*/ 1656997 h 3652478"/>
                <a:gd name="connsiteX1612" fmla="*/ 4819336 w 10080264"/>
                <a:gd name="connsiteY1612" fmla="*/ 1669239 h 3652478"/>
                <a:gd name="connsiteX1613" fmla="*/ 4807091 w 10080264"/>
                <a:gd name="connsiteY1613" fmla="*/ 1682921 h 3652478"/>
                <a:gd name="connsiteX1614" fmla="*/ 4817535 w 10080264"/>
                <a:gd name="connsiteY1614" fmla="*/ 1674280 h 3652478"/>
                <a:gd name="connsiteX1615" fmla="*/ 4827980 w 10080264"/>
                <a:gd name="connsiteY1615" fmla="*/ 1663838 h 3652478"/>
                <a:gd name="connsiteX1616" fmla="*/ 4836624 w 10080264"/>
                <a:gd name="connsiteY1616" fmla="*/ 1651957 h 3652478"/>
                <a:gd name="connsiteX1617" fmla="*/ 8563445 w 10080264"/>
                <a:gd name="connsiteY1617" fmla="*/ 1634673 h 3652478"/>
                <a:gd name="connsiteX1618" fmla="*/ 8527074 w 10080264"/>
                <a:gd name="connsiteY1618" fmla="*/ 1656989 h 3652478"/>
                <a:gd name="connsiteX1619" fmla="*/ 8514829 w 10080264"/>
                <a:gd name="connsiteY1619" fmla="*/ 1667427 h 3652478"/>
                <a:gd name="connsiteX1620" fmla="*/ 8499344 w 10080264"/>
                <a:gd name="connsiteY1620" fmla="*/ 1676066 h 3652478"/>
                <a:gd name="connsiteX1621" fmla="*/ 8488901 w 10080264"/>
                <a:gd name="connsiteY1621" fmla="*/ 1682904 h 3652478"/>
                <a:gd name="connsiteX1622" fmla="*/ 8473416 w 10080264"/>
                <a:gd name="connsiteY1622" fmla="*/ 1693343 h 3652478"/>
                <a:gd name="connsiteX1623" fmla="*/ 8461172 w 10080264"/>
                <a:gd name="connsiteY1623" fmla="*/ 1701981 h 3652478"/>
                <a:gd name="connsiteX1624" fmla="*/ 8450728 w 10080264"/>
                <a:gd name="connsiteY1624" fmla="*/ 1710979 h 3652478"/>
                <a:gd name="connsiteX1625" fmla="*/ 8440645 w 10080264"/>
                <a:gd name="connsiteY1625" fmla="*/ 1721058 h 3652478"/>
                <a:gd name="connsiteX1626" fmla="*/ 8432002 w 10080264"/>
                <a:gd name="connsiteY1626" fmla="*/ 1731496 h 3652478"/>
                <a:gd name="connsiteX1627" fmla="*/ 8450728 w 10080264"/>
                <a:gd name="connsiteY1627" fmla="*/ 1722857 h 3652478"/>
                <a:gd name="connsiteX1628" fmla="*/ 8466214 w 10080264"/>
                <a:gd name="connsiteY1628" fmla="*/ 1714219 h 3652478"/>
                <a:gd name="connsiteX1629" fmla="*/ 8480258 w 10080264"/>
                <a:gd name="connsiteY1629" fmla="*/ 1703781 h 3652478"/>
                <a:gd name="connsiteX1630" fmla="*/ 8493943 w 10080264"/>
                <a:gd name="connsiteY1630" fmla="*/ 1693343 h 3652478"/>
                <a:gd name="connsiteX1631" fmla="*/ 8507987 w 10080264"/>
                <a:gd name="connsiteY1631" fmla="*/ 1679665 h 3652478"/>
                <a:gd name="connsiteX1632" fmla="*/ 8525273 w 10080264"/>
                <a:gd name="connsiteY1632" fmla="*/ 1665627 h 3652478"/>
                <a:gd name="connsiteX1633" fmla="*/ 8538957 w 10080264"/>
                <a:gd name="connsiteY1633" fmla="*/ 1653390 h 3652478"/>
                <a:gd name="connsiteX1634" fmla="*/ 8553002 w 10080264"/>
                <a:gd name="connsiteY1634" fmla="*/ 1641512 h 3652478"/>
                <a:gd name="connsiteX1635" fmla="*/ 6264039 w 10080264"/>
                <a:gd name="connsiteY1635" fmla="*/ 1620340 h 3652478"/>
                <a:gd name="connsiteX1636" fmla="*/ 6229469 w 10080264"/>
                <a:gd name="connsiteY1636" fmla="*/ 1644465 h 3652478"/>
                <a:gd name="connsiteX1637" fmla="*/ 6191298 w 10080264"/>
                <a:gd name="connsiteY1637" fmla="*/ 1667149 h 3652478"/>
                <a:gd name="connsiteX1638" fmla="*/ 6179415 w 10080264"/>
                <a:gd name="connsiteY1638" fmla="*/ 1675791 h 3652478"/>
                <a:gd name="connsiteX1639" fmla="*/ 6193099 w 10080264"/>
                <a:gd name="connsiteY1639" fmla="*/ 1670750 h 3652478"/>
                <a:gd name="connsiteX1640" fmla="*/ 6215785 w 10080264"/>
                <a:gd name="connsiteY1640" fmla="*/ 1662108 h 3652478"/>
                <a:gd name="connsiteX1641" fmla="*/ 6234511 w 10080264"/>
                <a:gd name="connsiteY1641" fmla="*/ 1651666 h 3652478"/>
                <a:gd name="connsiteX1642" fmla="*/ 6249995 w 10080264"/>
                <a:gd name="connsiteY1642" fmla="*/ 1637624 h 3652478"/>
                <a:gd name="connsiteX1643" fmla="*/ 4876242 w 10080264"/>
                <a:gd name="connsiteY1643" fmla="*/ 1613791 h 3652478"/>
                <a:gd name="connsiteX1644" fmla="*/ 4866158 w 10080264"/>
                <a:gd name="connsiteY1644" fmla="*/ 1622432 h 3652478"/>
                <a:gd name="connsiteX1645" fmla="*/ 4873001 w 10080264"/>
                <a:gd name="connsiteY1645" fmla="*/ 1620632 h 3652478"/>
                <a:gd name="connsiteX1646" fmla="*/ 3467272 w 10080264"/>
                <a:gd name="connsiteY1646" fmla="*/ 1605501 h 3652478"/>
                <a:gd name="connsiteX1647" fmla="*/ 3420837 w 10080264"/>
                <a:gd name="connsiteY1647" fmla="*/ 1628178 h 3652478"/>
                <a:gd name="connsiteX1648" fmla="*/ 3417237 w 10080264"/>
                <a:gd name="connsiteY1648" fmla="*/ 1635017 h 3652478"/>
                <a:gd name="connsiteX1649" fmla="*/ 3455394 w 10080264"/>
                <a:gd name="connsiteY1649" fmla="*/ 1612340 h 3652478"/>
                <a:gd name="connsiteX1650" fmla="*/ 1297994 w 10080264"/>
                <a:gd name="connsiteY1650" fmla="*/ 1594555 h 3652478"/>
                <a:gd name="connsiteX1651" fmla="*/ 1294396 w 10080264"/>
                <a:gd name="connsiteY1651" fmla="*/ 1596356 h 3652478"/>
                <a:gd name="connsiteX1652" fmla="*/ 1294396 w 10080264"/>
                <a:gd name="connsiteY1652" fmla="*/ 1598156 h 3652478"/>
                <a:gd name="connsiteX1653" fmla="*/ 5177341 w 10080264"/>
                <a:gd name="connsiteY1653" fmla="*/ 1577425 h 3652478"/>
                <a:gd name="connsiteX1654" fmla="*/ 5174100 w 10080264"/>
                <a:gd name="connsiteY1654" fmla="*/ 1579226 h 3652478"/>
                <a:gd name="connsiteX1655" fmla="*/ 5175540 w 10080264"/>
                <a:gd name="connsiteY1655" fmla="*/ 1579226 h 3652478"/>
                <a:gd name="connsiteX1656" fmla="*/ 3839478 w 10080264"/>
                <a:gd name="connsiteY1656" fmla="*/ 1567346 h 3652478"/>
                <a:gd name="connsiteX1657" fmla="*/ 3727168 w 10080264"/>
                <a:gd name="connsiteY1657" fmla="*/ 1629618 h 3652478"/>
                <a:gd name="connsiteX1658" fmla="*/ 3616299 w 10080264"/>
                <a:gd name="connsiteY1658" fmla="*/ 1686850 h 3652478"/>
                <a:gd name="connsiteX1659" fmla="*/ 3534946 w 10080264"/>
                <a:gd name="connsiteY1659" fmla="*/ 1730404 h 3652478"/>
                <a:gd name="connsiteX1660" fmla="*/ 3540345 w 10080264"/>
                <a:gd name="connsiteY1660" fmla="*/ 1728605 h 3652478"/>
                <a:gd name="connsiteX1661" fmla="*/ 3578142 w 10080264"/>
                <a:gd name="connsiteY1661" fmla="*/ 1714566 h 3652478"/>
                <a:gd name="connsiteX1662" fmla="*/ 3616299 w 10080264"/>
                <a:gd name="connsiteY1662" fmla="*/ 1699088 h 3652478"/>
                <a:gd name="connsiteX1663" fmla="*/ 3619538 w 10080264"/>
                <a:gd name="connsiteY1663" fmla="*/ 1697289 h 3652478"/>
                <a:gd name="connsiteX1664" fmla="*/ 3624937 w 10080264"/>
                <a:gd name="connsiteY1664" fmla="*/ 1695489 h 3652478"/>
                <a:gd name="connsiteX1665" fmla="*/ 3629977 w 10080264"/>
                <a:gd name="connsiteY1665" fmla="*/ 1692249 h 3652478"/>
                <a:gd name="connsiteX1666" fmla="*/ 3640416 w 10080264"/>
                <a:gd name="connsiteY1666" fmla="*/ 1683250 h 3652478"/>
                <a:gd name="connsiteX1667" fmla="*/ 3644016 w 10080264"/>
                <a:gd name="connsiteY1667" fmla="*/ 1680011 h 3652478"/>
                <a:gd name="connsiteX1668" fmla="*/ 3650855 w 10080264"/>
                <a:gd name="connsiteY1668" fmla="*/ 1674612 h 3652478"/>
                <a:gd name="connsiteX1669" fmla="*/ 3661294 w 10080264"/>
                <a:gd name="connsiteY1669" fmla="*/ 1669572 h 3652478"/>
                <a:gd name="connsiteX1670" fmla="*/ 3673533 w 10080264"/>
                <a:gd name="connsiteY1670" fmla="*/ 1664173 h 3652478"/>
                <a:gd name="connsiteX1671" fmla="*/ 3702690 w 10080264"/>
                <a:gd name="connsiteY1671" fmla="*/ 1645095 h 3652478"/>
                <a:gd name="connsiteX1672" fmla="*/ 3732208 w 10080264"/>
                <a:gd name="connsiteY1672" fmla="*/ 1628178 h 3652478"/>
                <a:gd name="connsiteX1673" fmla="*/ 3763524 w 10080264"/>
                <a:gd name="connsiteY1673" fmla="*/ 1612340 h 3652478"/>
                <a:gd name="connsiteX1674" fmla="*/ 3794481 w 10080264"/>
                <a:gd name="connsiteY1674" fmla="*/ 1596862 h 3652478"/>
                <a:gd name="connsiteX1675" fmla="*/ 3806721 w 10080264"/>
                <a:gd name="connsiteY1675" fmla="*/ 1591822 h 3652478"/>
                <a:gd name="connsiteX1676" fmla="*/ 3818959 w 10080264"/>
                <a:gd name="connsiteY1676" fmla="*/ 1584983 h 3652478"/>
                <a:gd name="connsiteX1677" fmla="*/ 3829398 w 10080264"/>
                <a:gd name="connsiteY1677" fmla="*/ 1577784 h 3652478"/>
                <a:gd name="connsiteX1678" fmla="*/ 3839478 w 10080264"/>
                <a:gd name="connsiteY1678" fmla="*/ 1570945 h 3652478"/>
                <a:gd name="connsiteX1679" fmla="*/ 2420491 w 10080264"/>
                <a:gd name="connsiteY1679" fmla="*/ 1567346 h 3652478"/>
                <a:gd name="connsiteX1680" fmla="*/ 2299182 w 10080264"/>
                <a:gd name="connsiteY1680" fmla="*/ 1624578 h 3652478"/>
                <a:gd name="connsiteX1681" fmla="*/ 2290543 w 10080264"/>
                <a:gd name="connsiteY1681" fmla="*/ 1628178 h 3652478"/>
                <a:gd name="connsiteX1682" fmla="*/ 2281904 w 10080264"/>
                <a:gd name="connsiteY1682" fmla="*/ 1620979 h 3652478"/>
                <a:gd name="connsiteX1683" fmla="*/ 2280104 w 10080264"/>
                <a:gd name="connsiteY1683" fmla="*/ 1619539 h 3652478"/>
                <a:gd name="connsiteX1684" fmla="*/ 2278304 w 10080264"/>
                <a:gd name="connsiteY1684" fmla="*/ 1624578 h 3652478"/>
                <a:gd name="connsiteX1685" fmla="*/ 2273265 w 10080264"/>
                <a:gd name="connsiteY1685" fmla="*/ 1629618 h 3652478"/>
                <a:gd name="connsiteX1686" fmla="*/ 2267865 w 10080264"/>
                <a:gd name="connsiteY1686" fmla="*/ 1633217 h 3652478"/>
                <a:gd name="connsiteX1687" fmla="*/ 2261026 w 10080264"/>
                <a:gd name="connsiteY1687" fmla="*/ 1636457 h 3652478"/>
                <a:gd name="connsiteX1688" fmla="*/ 2252387 w 10080264"/>
                <a:gd name="connsiteY1688" fmla="*/ 1636457 h 3652478"/>
                <a:gd name="connsiteX1689" fmla="*/ 2240148 w 10080264"/>
                <a:gd name="connsiteY1689" fmla="*/ 1638256 h 3652478"/>
                <a:gd name="connsiteX1690" fmla="*/ 2231509 w 10080264"/>
                <a:gd name="connsiteY1690" fmla="*/ 1640056 h 3652478"/>
                <a:gd name="connsiteX1691" fmla="*/ 2233308 w 10080264"/>
                <a:gd name="connsiteY1691" fmla="*/ 1648695 h 3652478"/>
                <a:gd name="connsiteX1692" fmla="*/ 2235108 w 10080264"/>
                <a:gd name="connsiteY1692" fmla="*/ 1659134 h 3652478"/>
                <a:gd name="connsiteX1693" fmla="*/ 2238348 w 10080264"/>
                <a:gd name="connsiteY1693" fmla="*/ 1672812 h 3652478"/>
                <a:gd name="connsiteX1694" fmla="*/ 2286943 w 10080264"/>
                <a:gd name="connsiteY1694" fmla="*/ 1648695 h 3652478"/>
                <a:gd name="connsiteX1695" fmla="*/ 2333739 w 10080264"/>
                <a:gd name="connsiteY1695" fmla="*/ 1624578 h 3652478"/>
                <a:gd name="connsiteX1696" fmla="*/ 2425530 w 10080264"/>
                <a:gd name="connsiteY1696" fmla="*/ 1570945 h 3652478"/>
                <a:gd name="connsiteX1697" fmla="*/ 7581657 w 10080264"/>
                <a:gd name="connsiteY1697" fmla="*/ 1566690 h 3652478"/>
                <a:gd name="connsiteX1698" fmla="*/ 7529802 w 10080264"/>
                <a:gd name="connsiteY1698" fmla="*/ 1606658 h 3652478"/>
                <a:gd name="connsiteX1699" fmla="*/ 7481188 w 10080264"/>
                <a:gd name="connsiteY1699" fmla="*/ 1639424 h 3652478"/>
                <a:gd name="connsiteX1700" fmla="*/ 7436535 w 10080264"/>
                <a:gd name="connsiteY1700" fmla="*/ 1668950 h 3652478"/>
                <a:gd name="connsiteX1701" fmla="*/ 7391162 w 10080264"/>
                <a:gd name="connsiteY1701" fmla="*/ 1694875 h 3652478"/>
                <a:gd name="connsiteX1702" fmla="*/ 7342908 w 10080264"/>
                <a:gd name="connsiteY1702" fmla="*/ 1720800 h 3652478"/>
                <a:gd name="connsiteX1703" fmla="*/ 7296095 w 10080264"/>
                <a:gd name="connsiteY1703" fmla="*/ 1750325 h 3652478"/>
                <a:gd name="connsiteX1704" fmla="*/ 7249281 w 10080264"/>
                <a:gd name="connsiteY1704" fmla="*/ 1781291 h 3652478"/>
                <a:gd name="connsiteX1705" fmla="*/ 7202468 w 10080264"/>
                <a:gd name="connsiteY1705" fmla="*/ 1814418 h 3652478"/>
                <a:gd name="connsiteX1706" fmla="*/ 7211111 w 10080264"/>
                <a:gd name="connsiteY1706" fmla="*/ 1837102 h 3652478"/>
                <a:gd name="connsiteX1707" fmla="*/ 7291053 w 10080264"/>
                <a:gd name="connsiteY1707" fmla="*/ 1772650 h 3652478"/>
                <a:gd name="connsiteX1708" fmla="*/ 7332465 w 10080264"/>
                <a:gd name="connsiteY1708" fmla="*/ 1741684 h 3652478"/>
                <a:gd name="connsiteX1709" fmla="*/ 7375678 w 10080264"/>
                <a:gd name="connsiteY1709" fmla="*/ 1710718 h 3652478"/>
                <a:gd name="connsiteX1710" fmla="*/ 7427533 w 10080264"/>
                <a:gd name="connsiteY1710" fmla="*/ 1675791 h 3652478"/>
                <a:gd name="connsiteX1711" fmla="*/ 7479748 w 10080264"/>
                <a:gd name="connsiteY1711" fmla="*/ 1643025 h 3652478"/>
                <a:gd name="connsiteX1712" fmla="*/ 7529802 w 10080264"/>
                <a:gd name="connsiteY1712" fmla="*/ 1611699 h 3652478"/>
                <a:gd name="connsiteX1713" fmla="*/ 7581657 w 10080264"/>
                <a:gd name="connsiteY1713" fmla="*/ 1580733 h 3652478"/>
                <a:gd name="connsiteX1714" fmla="*/ 7581657 w 10080264"/>
                <a:gd name="connsiteY1714" fmla="*/ 1573891 h 3652478"/>
                <a:gd name="connsiteX1715" fmla="*/ 2702345 w 10080264"/>
                <a:gd name="connsiteY1715" fmla="*/ 1565906 h 3652478"/>
                <a:gd name="connsiteX1716" fmla="*/ 2646909 w 10080264"/>
                <a:gd name="connsiteY1716" fmla="*/ 1590023 h 3652478"/>
                <a:gd name="connsiteX1717" fmla="*/ 2590035 w 10080264"/>
                <a:gd name="connsiteY1717" fmla="*/ 1615939 h 3652478"/>
                <a:gd name="connsiteX1718" fmla="*/ 2536400 w 10080264"/>
                <a:gd name="connsiteY1718" fmla="*/ 1643656 h 3652478"/>
                <a:gd name="connsiteX1719" fmla="*/ 2480605 w 10080264"/>
                <a:gd name="connsiteY1719" fmla="*/ 1672812 h 3652478"/>
                <a:gd name="connsiteX1720" fmla="*/ 2479166 w 10080264"/>
                <a:gd name="connsiteY1720" fmla="*/ 1672812 h 3652478"/>
                <a:gd name="connsiteX1721" fmla="*/ 2357857 w 10080264"/>
                <a:gd name="connsiteY1721" fmla="*/ 1739043 h 3652478"/>
                <a:gd name="connsiteX1722" fmla="*/ 2238348 w 10080264"/>
                <a:gd name="connsiteY1722" fmla="*/ 1808154 h 3652478"/>
                <a:gd name="connsiteX1723" fmla="*/ 2235108 w 10080264"/>
                <a:gd name="connsiteY1723" fmla="*/ 1818593 h 3652478"/>
                <a:gd name="connsiteX1724" fmla="*/ 2236908 w 10080264"/>
                <a:gd name="connsiteY1724" fmla="*/ 1825432 h 3652478"/>
                <a:gd name="connsiteX1725" fmla="*/ 2269665 w 10080264"/>
                <a:gd name="connsiteY1725" fmla="*/ 1813193 h 3652478"/>
                <a:gd name="connsiteX1726" fmla="*/ 2300982 w 10080264"/>
                <a:gd name="connsiteY1726" fmla="*/ 1800955 h 3652478"/>
                <a:gd name="connsiteX1727" fmla="*/ 2330140 w 10080264"/>
                <a:gd name="connsiteY1727" fmla="*/ 1787277 h 3652478"/>
                <a:gd name="connsiteX1728" fmla="*/ 2359657 w 10080264"/>
                <a:gd name="connsiteY1728" fmla="*/ 1773239 h 3652478"/>
                <a:gd name="connsiteX1729" fmla="*/ 2387374 w 10080264"/>
                <a:gd name="connsiteY1729" fmla="*/ 1757761 h 3652478"/>
                <a:gd name="connsiteX1730" fmla="*/ 2415091 w 10080264"/>
                <a:gd name="connsiteY1730" fmla="*/ 1742283 h 3652478"/>
                <a:gd name="connsiteX1731" fmla="*/ 2442809 w 10080264"/>
                <a:gd name="connsiteY1731" fmla="*/ 1725005 h 3652478"/>
                <a:gd name="connsiteX1732" fmla="*/ 2468727 w 10080264"/>
                <a:gd name="connsiteY1732" fmla="*/ 1707727 h 3652478"/>
                <a:gd name="connsiteX1733" fmla="*/ 2524161 w 10080264"/>
                <a:gd name="connsiteY1733" fmla="*/ 1669572 h 3652478"/>
                <a:gd name="connsiteX1734" fmla="*/ 2581396 w 10080264"/>
                <a:gd name="connsiteY1734" fmla="*/ 1636457 h 3652478"/>
                <a:gd name="connsiteX1735" fmla="*/ 2640070 w 10080264"/>
                <a:gd name="connsiteY1735" fmla="*/ 1607300 h 3652478"/>
                <a:gd name="connsiteX1736" fmla="*/ 2702345 w 10080264"/>
                <a:gd name="connsiteY1736" fmla="*/ 1579584 h 3652478"/>
                <a:gd name="connsiteX1737" fmla="*/ 4935310 w 10080264"/>
                <a:gd name="connsiteY1737" fmla="*/ 1563743 h 3652478"/>
                <a:gd name="connsiteX1738" fmla="*/ 4919822 w 10080264"/>
                <a:gd name="connsiteY1738" fmla="*/ 1575625 h 3652478"/>
                <a:gd name="connsiteX1739" fmla="*/ 4898933 w 10080264"/>
                <a:gd name="connsiteY1739" fmla="*/ 1594708 h 3652478"/>
                <a:gd name="connsiteX1740" fmla="*/ 4902535 w 10080264"/>
                <a:gd name="connsiteY1740" fmla="*/ 1593268 h 3652478"/>
                <a:gd name="connsiteX1741" fmla="*/ 4933869 w 10080264"/>
                <a:gd name="connsiteY1741" fmla="*/ 1577425 h 3652478"/>
                <a:gd name="connsiteX1742" fmla="*/ 8679404 w 10080264"/>
                <a:gd name="connsiteY1742" fmla="*/ 1549728 h 3652478"/>
                <a:gd name="connsiteX1743" fmla="*/ 8675802 w 10080264"/>
                <a:gd name="connsiteY1743" fmla="*/ 1551527 h 3652478"/>
                <a:gd name="connsiteX1744" fmla="*/ 8663918 w 10080264"/>
                <a:gd name="connsiteY1744" fmla="*/ 1556567 h 3652478"/>
                <a:gd name="connsiteX1745" fmla="*/ 8656716 w 10080264"/>
                <a:gd name="connsiteY1745" fmla="*/ 1558366 h 3652478"/>
                <a:gd name="connsiteX1746" fmla="*/ 8649874 w 10080264"/>
                <a:gd name="connsiteY1746" fmla="*/ 1558366 h 3652478"/>
                <a:gd name="connsiteX1747" fmla="*/ 8637630 w 10080264"/>
                <a:gd name="connsiteY1747" fmla="*/ 1574203 h 3652478"/>
                <a:gd name="connsiteX1748" fmla="*/ 8623945 w 10080264"/>
                <a:gd name="connsiteY1748" fmla="*/ 1587881 h 3652478"/>
                <a:gd name="connsiteX1749" fmla="*/ 8637630 w 10080264"/>
                <a:gd name="connsiteY1749" fmla="*/ 1581042 h 3652478"/>
                <a:gd name="connsiteX1750" fmla="*/ 8651674 w 10080264"/>
                <a:gd name="connsiteY1750" fmla="*/ 1574203 h 3652478"/>
                <a:gd name="connsiteX1751" fmla="*/ 8677603 w 10080264"/>
                <a:gd name="connsiteY1751" fmla="*/ 1561966 h 3652478"/>
                <a:gd name="connsiteX1752" fmla="*/ 8679404 w 10080264"/>
                <a:gd name="connsiteY1752" fmla="*/ 1555127 h 3652478"/>
                <a:gd name="connsiteX1753" fmla="*/ 9526042 w 10080264"/>
                <a:gd name="connsiteY1753" fmla="*/ 1544689 h 3652478"/>
                <a:gd name="connsiteX1754" fmla="*/ 9487869 w 10080264"/>
                <a:gd name="connsiteY1754" fmla="*/ 1568804 h 3652478"/>
                <a:gd name="connsiteX1755" fmla="*/ 9522801 w 10080264"/>
                <a:gd name="connsiteY1755" fmla="*/ 1555127 h 3652478"/>
                <a:gd name="connsiteX1756" fmla="*/ 7356592 w 10080264"/>
                <a:gd name="connsiteY1756" fmla="*/ 1537164 h 3652478"/>
                <a:gd name="connsiteX1757" fmla="*/ 7354792 w 10080264"/>
                <a:gd name="connsiteY1757" fmla="*/ 1538965 h 3652478"/>
                <a:gd name="connsiteX1758" fmla="*/ 7358393 w 10080264"/>
                <a:gd name="connsiteY1758" fmla="*/ 1537164 h 3652478"/>
                <a:gd name="connsiteX1759" fmla="*/ 2491044 w 10080264"/>
                <a:gd name="connsiteY1759" fmla="*/ 1532790 h 3652478"/>
                <a:gd name="connsiteX1760" fmla="*/ 2423730 w 10080264"/>
                <a:gd name="connsiteY1760" fmla="*/ 1564106 h 3652478"/>
                <a:gd name="connsiteX1761" fmla="*/ 2427330 w 10080264"/>
                <a:gd name="connsiteY1761" fmla="*/ 1570945 h 3652478"/>
                <a:gd name="connsiteX1762" fmla="*/ 2468727 w 10080264"/>
                <a:gd name="connsiteY1762" fmla="*/ 1545029 h 3652478"/>
                <a:gd name="connsiteX1763" fmla="*/ 9564214 w 10080264"/>
                <a:gd name="connsiteY1763" fmla="*/ 1518413 h 3652478"/>
                <a:gd name="connsiteX1764" fmla="*/ 9550530 w 10080264"/>
                <a:gd name="connsiteY1764" fmla="*/ 1528851 h 3652478"/>
                <a:gd name="connsiteX1765" fmla="*/ 9552330 w 10080264"/>
                <a:gd name="connsiteY1765" fmla="*/ 1528851 h 3652478"/>
                <a:gd name="connsiteX1766" fmla="*/ 9555572 w 10080264"/>
                <a:gd name="connsiteY1766" fmla="*/ 1528851 h 3652478"/>
                <a:gd name="connsiteX1767" fmla="*/ 9560973 w 10080264"/>
                <a:gd name="connsiteY1767" fmla="*/ 1523812 h 3652478"/>
                <a:gd name="connsiteX1768" fmla="*/ 9424128 w 10080264"/>
                <a:gd name="connsiteY1768" fmla="*/ 1511574 h 3652478"/>
                <a:gd name="connsiteX1769" fmla="*/ 9418726 w 10080264"/>
                <a:gd name="connsiteY1769" fmla="*/ 1515174 h 3652478"/>
                <a:gd name="connsiteX1770" fmla="*/ 9406843 w 10080264"/>
                <a:gd name="connsiteY1770" fmla="*/ 1523812 h 3652478"/>
                <a:gd name="connsiteX1771" fmla="*/ 9398200 w 10080264"/>
                <a:gd name="connsiteY1771" fmla="*/ 1528851 h 3652478"/>
                <a:gd name="connsiteX1772" fmla="*/ 9390997 w 10080264"/>
                <a:gd name="connsiteY1772" fmla="*/ 1530651 h 3652478"/>
                <a:gd name="connsiteX1773" fmla="*/ 9385956 w 10080264"/>
                <a:gd name="connsiteY1773" fmla="*/ 1530651 h 3652478"/>
                <a:gd name="connsiteX1774" fmla="*/ 9377313 w 10080264"/>
                <a:gd name="connsiteY1774" fmla="*/ 1528851 h 3652478"/>
                <a:gd name="connsiteX1775" fmla="*/ 9370110 w 10080264"/>
                <a:gd name="connsiteY1775" fmla="*/ 1523812 h 3652478"/>
                <a:gd name="connsiteX1776" fmla="*/ 9366870 w 10080264"/>
                <a:gd name="connsiteY1776" fmla="*/ 1520213 h 3652478"/>
                <a:gd name="connsiteX1777" fmla="*/ 9366870 w 10080264"/>
                <a:gd name="connsiteY1777" fmla="*/ 1515174 h 3652478"/>
                <a:gd name="connsiteX1778" fmla="*/ 9330498 w 10080264"/>
                <a:gd name="connsiteY1778" fmla="*/ 1537490 h 3652478"/>
                <a:gd name="connsiteX1779" fmla="*/ 9294126 w 10080264"/>
                <a:gd name="connsiteY1779" fmla="*/ 1561966 h 3652478"/>
                <a:gd name="connsiteX1780" fmla="*/ 9247310 w 10080264"/>
                <a:gd name="connsiteY1780" fmla="*/ 1589681 h 3652478"/>
                <a:gd name="connsiteX1781" fmla="*/ 9195453 w 10080264"/>
                <a:gd name="connsiteY1781" fmla="*/ 1617396 h 3652478"/>
                <a:gd name="connsiteX1782" fmla="*/ 9174566 w 10080264"/>
                <a:gd name="connsiteY1782" fmla="*/ 1676066 h 3652478"/>
                <a:gd name="connsiteX1783" fmla="*/ 9165923 w 10080264"/>
                <a:gd name="connsiteY1783" fmla="*/ 1691903 h 3652478"/>
                <a:gd name="connsiteX1784" fmla="*/ 9176367 w 10080264"/>
                <a:gd name="connsiteY1784" fmla="*/ 1688303 h 3652478"/>
                <a:gd name="connsiteX1785" fmla="*/ 9190051 w 10080264"/>
                <a:gd name="connsiteY1785" fmla="*/ 1688303 h 3652478"/>
                <a:gd name="connsiteX1786" fmla="*/ 9195453 w 10080264"/>
                <a:gd name="connsiteY1786" fmla="*/ 1679665 h 3652478"/>
                <a:gd name="connsiteX1787" fmla="*/ 9202295 w 10080264"/>
                <a:gd name="connsiteY1787" fmla="*/ 1671026 h 3652478"/>
                <a:gd name="connsiteX1788" fmla="*/ 9209138 w 10080264"/>
                <a:gd name="connsiteY1788" fmla="*/ 1662388 h 3652478"/>
                <a:gd name="connsiteX1789" fmla="*/ 9217780 w 10080264"/>
                <a:gd name="connsiteY1789" fmla="*/ 1655189 h 3652478"/>
                <a:gd name="connsiteX1790" fmla="*/ 9226423 w 10080264"/>
                <a:gd name="connsiteY1790" fmla="*/ 1650150 h 3652478"/>
                <a:gd name="connsiteX1791" fmla="*/ 9236867 w 10080264"/>
                <a:gd name="connsiteY1791" fmla="*/ 1644751 h 3652478"/>
                <a:gd name="connsiteX1792" fmla="*/ 9247310 w 10080264"/>
                <a:gd name="connsiteY1792" fmla="*/ 1639712 h 3652478"/>
                <a:gd name="connsiteX1793" fmla="*/ 9259554 w 10080264"/>
                <a:gd name="connsiteY1793" fmla="*/ 1637912 h 3652478"/>
                <a:gd name="connsiteX1794" fmla="*/ 9275039 w 10080264"/>
                <a:gd name="connsiteY1794" fmla="*/ 1631073 h 3652478"/>
                <a:gd name="connsiteX1795" fmla="*/ 9289084 w 10080264"/>
                <a:gd name="connsiteY1795" fmla="*/ 1620635 h 3652478"/>
                <a:gd name="connsiteX1796" fmla="*/ 9300968 w 10080264"/>
                <a:gd name="connsiteY1796" fmla="*/ 1608757 h 3652478"/>
                <a:gd name="connsiteX1797" fmla="*/ 9307810 w 10080264"/>
                <a:gd name="connsiteY1797" fmla="*/ 1593280 h 3652478"/>
                <a:gd name="connsiteX1798" fmla="*/ 9313212 w 10080264"/>
                <a:gd name="connsiteY1798" fmla="*/ 1584642 h 3652478"/>
                <a:gd name="connsiteX1799" fmla="*/ 9321855 w 10080264"/>
                <a:gd name="connsiteY1799" fmla="*/ 1584642 h 3652478"/>
                <a:gd name="connsiteX1800" fmla="*/ 9340581 w 10080264"/>
                <a:gd name="connsiteY1800" fmla="*/ 1584642 h 3652478"/>
                <a:gd name="connsiteX1801" fmla="*/ 9345983 w 10080264"/>
                <a:gd name="connsiteY1801" fmla="*/ 1575643 h 3652478"/>
                <a:gd name="connsiteX1802" fmla="*/ 9352825 w 10080264"/>
                <a:gd name="connsiteY1802" fmla="*/ 1568804 h 3652478"/>
                <a:gd name="connsiteX1803" fmla="*/ 9370110 w 10080264"/>
                <a:gd name="connsiteY1803" fmla="*/ 1556567 h 3652478"/>
                <a:gd name="connsiteX1804" fmla="*/ 9387756 w 10080264"/>
                <a:gd name="connsiteY1804" fmla="*/ 1546488 h 3652478"/>
                <a:gd name="connsiteX1805" fmla="*/ 9399640 w 10080264"/>
                <a:gd name="connsiteY1805" fmla="*/ 1537490 h 3652478"/>
                <a:gd name="connsiteX1806" fmla="*/ 9411884 w 10080264"/>
                <a:gd name="connsiteY1806" fmla="*/ 1532451 h 3652478"/>
                <a:gd name="connsiteX1807" fmla="*/ 9417286 w 10080264"/>
                <a:gd name="connsiteY1807" fmla="*/ 1520213 h 3652478"/>
                <a:gd name="connsiteX1808" fmla="*/ 5014906 w 10080264"/>
                <a:gd name="connsiteY1808" fmla="*/ 1494253 h 3652478"/>
                <a:gd name="connsiteX1809" fmla="*/ 4995817 w 10080264"/>
                <a:gd name="connsiteY1809" fmla="*/ 1509735 h 3652478"/>
                <a:gd name="connsiteX1810" fmla="*/ 5008063 w 10080264"/>
                <a:gd name="connsiteY1810" fmla="*/ 1506495 h 3652478"/>
                <a:gd name="connsiteX1811" fmla="*/ 6030332 w 10080264"/>
                <a:gd name="connsiteY1811" fmla="*/ 1492155 h 3652478"/>
                <a:gd name="connsiteX1812" fmla="*/ 6021690 w 10080264"/>
                <a:gd name="connsiteY1812" fmla="*/ 1493956 h 3652478"/>
                <a:gd name="connsiteX1813" fmla="*/ 6021690 w 10080264"/>
                <a:gd name="connsiteY1813" fmla="*/ 1499357 h 3652478"/>
                <a:gd name="connsiteX1814" fmla="*/ 9455098 w 10080264"/>
                <a:gd name="connsiteY1814" fmla="*/ 1491058 h 3652478"/>
                <a:gd name="connsiteX1815" fmla="*/ 9446456 w 10080264"/>
                <a:gd name="connsiteY1815" fmla="*/ 1494298 h 3652478"/>
                <a:gd name="connsiteX1816" fmla="*/ 9443214 w 10080264"/>
                <a:gd name="connsiteY1816" fmla="*/ 1497897 h 3652478"/>
                <a:gd name="connsiteX1817" fmla="*/ 9458700 w 10080264"/>
                <a:gd name="connsiteY1817" fmla="*/ 1492498 h 3652478"/>
                <a:gd name="connsiteX1818" fmla="*/ 4722091 w 10080264"/>
                <a:gd name="connsiteY1818" fmla="*/ 1491012 h 3652478"/>
                <a:gd name="connsiteX1819" fmla="*/ 4720651 w 10080264"/>
                <a:gd name="connsiteY1819" fmla="*/ 1501094 h 3652478"/>
                <a:gd name="connsiteX1820" fmla="*/ 4718850 w 10080264"/>
                <a:gd name="connsiteY1820" fmla="*/ 1511535 h 3652478"/>
                <a:gd name="connsiteX1821" fmla="*/ 4729295 w 10080264"/>
                <a:gd name="connsiteY1821" fmla="*/ 1509735 h 3652478"/>
                <a:gd name="connsiteX1822" fmla="*/ 4723892 w 10080264"/>
                <a:gd name="connsiteY1822" fmla="*/ 1501094 h 3652478"/>
                <a:gd name="connsiteX1823" fmla="*/ 9472384 w 10080264"/>
                <a:gd name="connsiteY1823" fmla="*/ 1485659 h 3652478"/>
                <a:gd name="connsiteX1824" fmla="*/ 9467342 w 10080264"/>
                <a:gd name="connsiteY1824" fmla="*/ 1489258 h 3652478"/>
                <a:gd name="connsiteX1825" fmla="*/ 9460140 w 10080264"/>
                <a:gd name="connsiteY1825" fmla="*/ 1492498 h 3652478"/>
                <a:gd name="connsiteX1826" fmla="*/ 9470584 w 10080264"/>
                <a:gd name="connsiteY1826" fmla="*/ 1491058 h 3652478"/>
                <a:gd name="connsiteX1827" fmla="*/ 9619672 w 10080264"/>
                <a:gd name="connsiteY1827" fmla="*/ 1483859 h 3652478"/>
                <a:gd name="connsiteX1828" fmla="*/ 9590143 w 10080264"/>
                <a:gd name="connsiteY1828" fmla="*/ 1502936 h 3652478"/>
                <a:gd name="connsiteX1829" fmla="*/ 9600586 w 10080264"/>
                <a:gd name="connsiteY1829" fmla="*/ 1499697 h 3652478"/>
                <a:gd name="connsiteX1830" fmla="*/ 9612830 w 10080264"/>
                <a:gd name="connsiteY1830" fmla="*/ 1497897 h 3652478"/>
                <a:gd name="connsiteX1831" fmla="*/ 4893891 w 10080264"/>
                <a:gd name="connsiteY1831" fmla="*/ 1447806 h 3652478"/>
                <a:gd name="connsiteX1832" fmla="*/ 4850310 w 10080264"/>
                <a:gd name="connsiteY1832" fmla="*/ 1483811 h 3652478"/>
                <a:gd name="connsiteX1833" fmla="*/ 4807091 w 10080264"/>
                <a:gd name="connsiteY1833" fmla="*/ 1521977 h 3652478"/>
                <a:gd name="connsiteX1834" fmla="*/ 4765671 w 10080264"/>
                <a:gd name="connsiteY1834" fmla="*/ 1561943 h 3652478"/>
                <a:gd name="connsiteX1835" fmla="*/ 4723892 w 10080264"/>
                <a:gd name="connsiteY1835" fmla="*/ 1601909 h 3652478"/>
                <a:gd name="connsiteX1836" fmla="*/ 4723892 w 10080264"/>
                <a:gd name="connsiteY1836" fmla="*/ 1613791 h 3652478"/>
                <a:gd name="connsiteX1837" fmla="*/ 4722091 w 10080264"/>
                <a:gd name="connsiteY1837" fmla="*/ 1626033 h 3652478"/>
                <a:gd name="connsiteX1838" fmla="*/ 4742981 w 10080264"/>
                <a:gd name="connsiteY1838" fmla="*/ 1605150 h 3652478"/>
                <a:gd name="connsiteX1839" fmla="*/ 4765671 w 10080264"/>
                <a:gd name="connsiteY1839" fmla="*/ 1582826 h 3652478"/>
                <a:gd name="connsiteX1840" fmla="*/ 4779358 w 10080264"/>
                <a:gd name="connsiteY1840" fmla="*/ 1565544 h 3652478"/>
                <a:gd name="connsiteX1841" fmla="*/ 4795205 w 10080264"/>
                <a:gd name="connsiteY1841" fmla="*/ 1551501 h 3652478"/>
                <a:gd name="connsiteX1842" fmla="*/ 4812493 w 10080264"/>
                <a:gd name="connsiteY1842" fmla="*/ 1541060 h 3652478"/>
                <a:gd name="connsiteX1843" fmla="*/ 4829781 w 10080264"/>
                <a:gd name="connsiteY1843" fmla="*/ 1534219 h 3652478"/>
                <a:gd name="connsiteX1844" fmla="*/ 4829781 w 10080264"/>
                <a:gd name="connsiteY1844" fmla="*/ 1508295 h 3652478"/>
                <a:gd name="connsiteX1845" fmla="*/ 4841666 w 10080264"/>
                <a:gd name="connsiteY1845" fmla="*/ 1506495 h 3652478"/>
                <a:gd name="connsiteX1846" fmla="*/ 4852111 w 10080264"/>
                <a:gd name="connsiteY1846" fmla="*/ 1502894 h 3652478"/>
                <a:gd name="connsiteX1847" fmla="*/ 4860755 w 10080264"/>
                <a:gd name="connsiteY1847" fmla="*/ 1497853 h 3652478"/>
                <a:gd name="connsiteX1848" fmla="*/ 4869399 w 10080264"/>
                <a:gd name="connsiteY1848" fmla="*/ 1491012 h 3652478"/>
                <a:gd name="connsiteX1849" fmla="*/ 4878043 w 10080264"/>
                <a:gd name="connsiteY1849" fmla="*/ 1482371 h 3652478"/>
                <a:gd name="connsiteX1850" fmla="*/ 4886687 w 10080264"/>
                <a:gd name="connsiteY1850" fmla="*/ 1465088 h 3652478"/>
                <a:gd name="connsiteX1851" fmla="*/ 1105832 w 10080264"/>
                <a:gd name="connsiteY1851" fmla="*/ 1431824 h 3652478"/>
                <a:gd name="connsiteX1852" fmla="*/ 1093597 w 10080264"/>
                <a:gd name="connsiteY1852" fmla="*/ 1439024 h 3652478"/>
                <a:gd name="connsiteX1853" fmla="*/ 1083161 w 10080264"/>
                <a:gd name="connsiteY1853" fmla="*/ 1447665 h 3652478"/>
                <a:gd name="connsiteX1854" fmla="*/ 1053653 w 10080264"/>
                <a:gd name="connsiteY1854" fmla="*/ 1468186 h 3652478"/>
                <a:gd name="connsiteX1855" fmla="*/ 1039979 w 10080264"/>
                <a:gd name="connsiteY1855" fmla="*/ 1478627 h 3652478"/>
                <a:gd name="connsiteX1856" fmla="*/ 1029543 w 10080264"/>
                <a:gd name="connsiteY1856" fmla="*/ 1489068 h 3652478"/>
                <a:gd name="connsiteX1857" fmla="*/ 1009031 w 10080264"/>
                <a:gd name="connsiteY1857" fmla="*/ 1506349 h 3652478"/>
                <a:gd name="connsiteX1858" fmla="*/ 991398 w 10080264"/>
                <a:gd name="connsiteY1858" fmla="*/ 1523630 h 3652478"/>
                <a:gd name="connsiteX1859" fmla="*/ 969087 w 10080264"/>
                <a:gd name="connsiteY1859" fmla="*/ 1540912 h 3652478"/>
                <a:gd name="connsiteX1860" fmla="*/ 951454 w 10080264"/>
                <a:gd name="connsiteY1860" fmla="*/ 1558193 h 3652478"/>
                <a:gd name="connsiteX1861" fmla="*/ 944617 w 10080264"/>
                <a:gd name="connsiteY1861" fmla="*/ 1565393 h 3652478"/>
                <a:gd name="connsiteX1862" fmla="*/ 935981 w 10080264"/>
                <a:gd name="connsiteY1862" fmla="*/ 1570434 h 3652478"/>
                <a:gd name="connsiteX1863" fmla="*/ 927344 w 10080264"/>
                <a:gd name="connsiteY1863" fmla="*/ 1575474 h 3652478"/>
                <a:gd name="connsiteX1864" fmla="*/ 918708 w 10080264"/>
                <a:gd name="connsiteY1864" fmla="*/ 1579074 h 3652478"/>
                <a:gd name="connsiteX1865" fmla="*/ 911871 w 10080264"/>
                <a:gd name="connsiteY1865" fmla="*/ 1582675 h 3652478"/>
                <a:gd name="connsiteX1866" fmla="*/ 908272 w 10080264"/>
                <a:gd name="connsiteY1866" fmla="*/ 1587715 h 3652478"/>
                <a:gd name="connsiteX1867" fmla="*/ 927344 w 10080264"/>
                <a:gd name="connsiteY1867" fmla="*/ 1598156 h 3652478"/>
                <a:gd name="connsiteX1868" fmla="*/ 944617 w 10080264"/>
                <a:gd name="connsiteY1868" fmla="*/ 1610397 h 3652478"/>
                <a:gd name="connsiteX1869" fmla="*/ 958651 w 10080264"/>
                <a:gd name="connsiteY1869" fmla="*/ 1593115 h 3652478"/>
                <a:gd name="connsiteX1870" fmla="*/ 974125 w 10080264"/>
                <a:gd name="connsiteY1870" fmla="*/ 1577274 h 3652478"/>
                <a:gd name="connsiteX1871" fmla="*/ 979523 w 10080264"/>
                <a:gd name="connsiteY1871" fmla="*/ 1572234 h 3652478"/>
                <a:gd name="connsiteX1872" fmla="*/ 984561 w 10080264"/>
                <a:gd name="connsiteY1872" fmla="*/ 1566833 h 3652478"/>
                <a:gd name="connsiteX1873" fmla="*/ 989959 w 10080264"/>
                <a:gd name="connsiteY1873" fmla="*/ 1558193 h 3652478"/>
                <a:gd name="connsiteX1874" fmla="*/ 993198 w 10080264"/>
                <a:gd name="connsiteY1874" fmla="*/ 1547752 h 3652478"/>
                <a:gd name="connsiteX1875" fmla="*/ 994997 w 10080264"/>
                <a:gd name="connsiteY1875" fmla="*/ 1535871 h 3652478"/>
                <a:gd name="connsiteX1876" fmla="*/ 1007232 w 10080264"/>
                <a:gd name="connsiteY1876" fmla="*/ 1535871 h 3652478"/>
                <a:gd name="connsiteX1877" fmla="*/ 1014069 w 10080264"/>
                <a:gd name="connsiteY1877" fmla="*/ 1535871 h 3652478"/>
                <a:gd name="connsiteX1878" fmla="*/ 1019107 w 10080264"/>
                <a:gd name="connsiteY1878" fmla="*/ 1537311 h 3652478"/>
                <a:gd name="connsiteX1879" fmla="*/ 1024505 w 10080264"/>
                <a:gd name="connsiteY1879" fmla="*/ 1539111 h 3652478"/>
                <a:gd name="connsiteX1880" fmla="*/ 1043577 w 10080264"/>
                <a:gd name="connsiteY1880" fmla="*/ 1509589 h 3652478"/>
                <a:gd name="connsiteX1881" fmla="*/ 1062289 w 10080264"/>
                <a:gd name="connsiteY1881" fmla="*/ 1482227 h 3652478"/>
                <a:gd name="connsiteX1882" fmla="*/ 1083161 w 10080264"/>
                <a:gd name="connsiteY1882" fmla="*/ 1456305 h 3652478"/>
                <a:gd name="connsiteX1883" fmla="*/ 8575689 w 10080264"/>
                <a:gd name="connsiteY1883" fmla="*/ 1430229 h 3652478"/>
                <a:gd name="connsiteX1884" fmla="*/ 8511228 w 10080264"/>
                <a:gd name="connsiteY1884" fmla="*/ 1468382 h 3652478"/>
                <a:gd name="connsiteX1885" fmla="*/ 8461172 w 10080264"/>
                <a:gd name="connsiteY1885" fmla="*/ 1501136 h 3652478"/>
                <a:gd name="connsiteX1886" fmla="*/ 8411115 w 10080264"/>
                <a:gd name="connsiteY1886" fmla="*/ 1530651 h 3652478"/>
                <a:gd name="connsiteX1887" fmla="*/ 8369342 w 10080264"/>
                <a:gd name="connsiteY1887" fmla="*/ 1556567 h 3652478"/>
                <a:gd name="connsiteX1888" fmla="*/ 8371142 w 10080264"/>
                <a:gd name="connsiteY1888" fmla="*/ 1568804 h 3652478"/>
                <a:gd name="connsiteX1889" fmla="*/ 8371142 w 10080264"/>
                <a:gd name="connsiteY1889" fmla="*/ 1575643 h 3652478"/>
                <a:gd name="connsiteX1890" fmla="*/ 8369342 w 10080264"/>
                <a:gd name="connsiteY1890" fmla="*/ 1581042 h 3652478"/>
                <a:gd name="connsiteX1891" fmla="*/ 8367541 w 10080264"/>
                <a:gd name="connsiteY1891" fmla="*/ 1584642 h 3652478"/>
                <a:gd name="connsiteX1892" fmla="*/ 8502585 w 10080264"/>
                <a:gd name="connsiteY1892" fmla="*/ 1485659 h 3652478"/>
                <a:gd name="connsiteX1893" fmla="*/ 5205074 w 10080264"/>
                <a:gd name="connsiteY1893" fmla="*/ 1430163 h 3652478"/>
                <a:gd name="connsiteX1894" fmla="*/ 5180943 w 10080264"/>
                <a:gd name="connsiteY1894" fmla="*/ 1451046 h 3652478"/>
                <a:gd name="connsiteX1895" fmla="*/ 5158252 w 10080264"/>
                <a:gd name="connsiteY1895" fmla="*/ 1471929 h 3652478"/>
                <a:gd name="connsiteX1896" fmla="*/ 5140964 w 10080264"/>
                <a:gd name="connsiteY1896" fmla="*/ 1485611 h 3652478"/>
                <a:gd name="connsiteX1897" fmla="*/ 5123676 w 10080264"/>
                <a:gd name="connsiteY1897" fmla="*/ 1501094 h 3652478"/>
                <a:gd name="connsiteX1898" fmla="*/ 5101346 w 10080264"/>
                <a:gd name="connsiteY1898" fmla="*/ 1516936 h 3652478"/>
                <a:gd name="connsiteX1899" fmla="*/ 5077215 w 10080264"/>
                <a:gd name="connsiteY1899" fmla="*/ 1532419 h 3652478"/>
                <a:gd name="connsiteX1900" fmla="*/ 5045880 w 10080264"/>
                <a:gd name="connsiteY1900" fmla="*/ 1563743 h 3652478"/>
                <a:gd name="connsiteX1901" fmla="*/ 5011305 w 10080264"/>
                <a:gd name="connsiteY1901" fmla="*/ 1594708 h 3652478"/>
                <a:gd name="connsiteX1902" fmla="*/ 4940712 w 10080264"/>
                <a:gd name="connsiteY1902" fmla="*/ 1655197 h 3652478"/>
                <a:gd name="connsiteX1903" fmla="*/ 4866158 w 10080264"/>
                <a:gd name="connsiteY1903" fmla="*/ 1719647 h 3652478"/>
                <a:gd name="connsiteX1904" fmla="*/ 4798447 w 10080264"/>
                <a:gd name="connsiteY1904" fmla="*/ 1778336 h 3652478"/>
                <a:gd name="connsiteX1905" fmla="*/ 4779358 w 10080264"/>
                <a:gd name="connsiteY1905" fmla="*/ 1797419 h 3652478"/>
                <a:gd name="connsiteX1906" fmla="*/ 4758828 w 10080264"/>
                <a:gd name="connsiteY1906" fmla="*/ 1821542 h 3652478"/>
                <a:gd name="connsiteX1907" fmla="*/ 4746583 w 10080264"/>
                <a:gd name="connsiteY1907" fmla="*/ 1837385 h 3652478"/>
                <a:gd name="connsiteX1908" fmla="*/ 4776116 w 10080264"/>
                <a:gd name="connsiteY1908" fmla="*/ 1819742 h 3652478"/>
                <a:gd name="connsiteX1909" fmla="*/ 4798447 w 10080264"/>
                <a:gd name="connsiteY1909" fmla="*/ 1798859 h 3652478"/>
                <a:gd name="connsiteX1910" fmla="*/ 4824379 w 10080264"/>
                <a:gd name="connsiteY1910" fmla="*/ 1774735 h 3652478"/>
                <a:gd name="connsiteX1911" fmla="*/ 4834823 w 10080264"/>
                <a:gd name="connsiteY1911" fmla="*/ 1764294 h 3652478"/>
                <a:gd name="connsiteX1912" fmla="*/ 4847069 w 10080264"/>
                <a:gd name="connsiteY1912" fmla="*/ 1772935 h 3652478"/>
                <a:gd name="connsiteX1913" fmla="*/ 4848510 w 10080264"/>
                <a:gd name="connsiteY1913" fmla="*/ 1772935 h 3652478"/>
                <a:gd name="connsiteX1914" fmla="*/ 4852111 w 10080264"/>
                <a:gd name="connsiteY1914" fmla="*/ 1757453 h 3652478"/>
                <a:gd name="connsiteX1915" fmla="*/ 4858954 w 10080264"/>
                <a:gd name="connsiteY1915" fmla="*/ 1745571 h 3652478"/>
                <a:gd name="connsiteX1916" fmla="*/ 4869399 w 10080264"/>
                <a:gd name="connsiteY1916" fmla="*/ 1735129 h 3652478"/>
                <a:gd name="connsiteX1917" fmla="*/ 4881645 w 10080264"/>
                <a:gd name="connsiteY1917" fmla="*/ 1726488 h 3652478"/>
                <a:gd name="connsiteX1918" fmla="*/ 4895331 w 10080264"/>
                <a:gd name="connsiteY1918" fmla="*/ 1716046 h 3652478"/>
                <a:gd name="connsiteX1919" fmla="*/ 4909378 w 10080264"/>
                <a:gd name="connsiteY1919" fmla="*/ 1709205 h 3652478"/>
                <a:gd name="connsiteX1920" fmla="*/ 4909378 w 10080264"/>
                <a:gd name="connsiteY1920" fmla="*/ 1707405 h 3652478"/>
                <a:gd name="connsiteX1921" fmla="*/ 4909378 w 10080264"/>
                <a:gd name="connsiteY1921" fmla="*/ 1682921 h 3652478"/>
                <a:gd name="connsiteX1922" fmla="*/ 4930267 w 10080264"/>
                <a:gd name="connsiteY1922" fmla="*/ 1695163 h 3652478"/>
                <a:gd name="connsiteX1923" fmla="*/ 4932068 w 10080264"/>
                <a:gd name="connsiteY1923" fmla="*/ 1695163 h 3652478"/>
                <a:gd name="connsiteX1924" fmla="*/ 4935310 w 10080264"/>
                <a:gd name="connsiteY1924" fmla="*/ 1688322 h 3652478"/>
                <a:gd name="connsiteX1925" fmla="*/ 4935310 w 10080264"/>
                <a:gd name="connsiteY1925" fmla="*/ 1682921 h 3652478"/>
                <a:gd name="connsiteX1926" fmla="*/ 4938911 w 10080264"/>
                <a:gd name="connsiteY1926" fmla="*/ 1676080 h 3652478"/>
                <a:gd name="connsiteX1927" fmla="*/ 4938911 w 10080264"/>
                <a:gd name="connsiteY1927" fmla="*/ 1671040 h 3652478"/>
                <a:gd name="connsiteX1928" fmla="*/ 4947555 w 10080264"/>
                <a:gd name="connsiteY1928" fmla="*/ 1665639 h 3652478"/>
                <a:gd name="connsiteX1929" fmla="*/ 4949356 w 10080264"/>
                <a:gd name="connsiteY1929" fmla="*/ 1665639 h 3652478"/>
                <a:gd name="connsiteX1930" fmla="*/ 4949356 w 10080264"/>
                <a:gd name="connsiteY1930" fmla="*/ 1648356 h 3652478"/>
                <a:gd name="connsiteX1931" fmla="*/ 4959441 w 10080264"/>
                <a:gd name="connsiteY1931" fmla="*/ 1644756 h 3652478"/>
                <a:gd name="connsiteX1932" fmla="*/ 4976729 w 10080264"/>
                <a:gd name="connsiteY1932" fmla="*/ 1636114 h 3652478"/>
                <a:gd name="connsiteX1933" fmla="*/ 4995817 w 10080264"/>
                <a:gd name="connsiteY1933" fmla="*/ 1624232 h 3652478"/>
                <a:gd name="connsiteX1934" fmla="*/ 5014906 w 10080264"/>
                <a:gd name="connsiteY1934" fmla="*/ 1608750 h 3652478"/>
                <a:gd name="connsiteX1935" fmla="*/ 5032194 w 10080264"/>
                <a:gd name="connsiteY1935" fmla="*/ 1589667 h 3652478"/>
                <a:gd name="connsiteX1936" fmla="*/ 5049482 w 10080264"/>
                <a:gd name="connsiteY1936" fmla="*/ 1570584 h 3652478"/>
                <a:gd name="connsiteX1937" fmla="*/ 5068571 w 10080264"/>
                <a:gd name="connsiteY1937" fmla="*/ 1551501 h 3652478"/>
                <a:gd name="connsiteX1938" fmla="*/ 5108189 w 10080264"/>
                <a:gd name="connsiteY1938" fmla="*/ 1516936 h 3652478"/>
                <a:gd name="connsiteX1939" fmla="*/ 5140964 w 10080264"/>
                <a:gd name="connsiteY1939" fmla="*/ 1496053 h 3652478"/>
                <a:gd name="connsiteX1940" fmla="*/ 5168697 w 10080264"/>
                <a:gd name="connsiteY1940" fmla="*/ 1475170 h 3652478"/>
                <a:gd name="connsiteX1941" fmla="*/ 5180943 w 10080264"/>
                <a:gd name="connsiteY1941" fmla="*/ 1466889 h 3652478"/>
                <a:gd name="connsiteX1942" fmla="*/ 5191387 w 10080264"/>
                <a:gd name="connsiteY1942" fmla="*/ 1456447 h 3652478"/>
                <a:gd name="connsiteX1943" fmla="*/ 5200031 w 10080264"/>
                <a:gd name="connsiteY1943" fmla="*/ 1444205 h 3652478"/>
                <a:gd name="connsiteX1944" fmla="*/ 7502074 w 10080264"/>
                <a:gd name="connsiteY1944" fmla="*/ 1429863 h 3652478"/>
                <a:gd name="connsiteX1945" fmla="*/ 7484789 w 10080264"/>
                <a:gd name="connsiteY1945" fmla="*/ 1443906 h 3652478"/>
                <a:gd name="connsiteX1946" fmla="*/ 7488390 w 10080264"/>
                <a:gd name="connsiteY1946" fmla="*/ 1442106 h 3652478"/>
                <a:gd name="connsiteX1947" fmla="*/ 7495232 w 10080264"/>
                <a:gd name="connsiteY1947" fmla="*/ 1437065 h 3652478"/>
                <a:gd name="connsiteX1948" fmla="*/ 6019889 w 10080264"/>
                <a:gd name="connsiteY1948" fmla="*/ 1421222 h 3652478"/>
                <a:gd name="connsiteX1949" fmla="*/ 6007646 w 10080264"/>
                <a:gd name="connsiteY1949" fmla="*/ 1429863 h 3652478"/>
                <a:gd name="connsiteX1950" fmla="*/ 6011247 w 10080264"/>
                <a:gd name="connsiteY1950" fmla="*/ 1433464 h 3652478"/>
                <a:gd name="connsiteX1951" fmla="*/ 4786561 w 10080264"/>
                <a:gd name="connsiteY1951" fmla="*/ 1416481 h 3652478"/>
                <a:gd name="connsiteX1952" fmla="*/ 4720651 w 10080264"/>
                <a:gd name="connsiteY1952" fmla="*/ 1465088 h 3652478"/>
                <a:gd name="connsiteX1953" fmla="*/ 4722091 w 10080264"/>
                <a:gd name="connsiteY1953" fmla="*/ 1466889 h 3652478"/>
                <a:gd name="connsiteX1954" fmla="*/ 4734337 w 10080264"/>
                <a:gd name="connsiteY1954" fmla="*/ 1465088 h 3652478"/>
                <a:gd name="connsiteX1955" fmla="*/ 4750184 w 10080264"/>
                <a:gd name="connsiteY1955" fmla="*/ 1459687 h 3652478"/>
                <a:gd name="connsiteX1956" fmla="*/ 4760269 w 10080264"/>
                <a:gd name="connsiteY1956" fmla="*/ 1454647 h 3652478"/>
                <a:gd name="connsiteX1957" fmla="*/ 4767472 w 10080264"/>
                <a:gd name="connsiteY1957" fmla="*/ 1447806 h 3652478"/>
                <a:gd name="connsiteX1958" fmla="*/ 4770714 w 10080264"/>
                <a:gd name="connsiteY1958" fmla="*/ 1439164 h 3652478"/>
                <a:gd name="connsiteX1959" fmla="*/ 4777917 w 10080264"/>
                <a:gd name="connsiteY1959" fmla="*/ 1426922 h 3652478"/>
                <a:gd name="connsiteX1960" fmla="*/ 6565446 w 10080264"/>
                <a:gd name="connsiteY1960" fmla="*/ 1416181 h 3652478"/>
                <a:gd name="connsiteX1961" fmla="*/ 6514052 w 10080264"/>
                <a:gd name="connsiteY1961" fmla="*/ 1453672 h 3652478"/>
                <a:gd name="connsiteX1962" fmla="*/ 6504588 w 10080264"/>
                <a:gd name="connsiteY1962" fmla="*/ 1459389 h 3652478"/>
                <a:gd name="connsiteX1963" fmla="*/ 6495863 w 10080264"/>
                <a:gd name="connsiteY1963" fmla="*/ 1465701 h 3652478"/>
                <a:gd name="connsiteX1964" fmla="*/ 6450933 w 10080264"/>
                <a:gd name="connsiteY1964" fmla="*/ 1493956 h 3652478"/>
                <a:gd name="connsiteX1965" fmla="*/ 6349024 w 10080264"/>
                <a:gd name="connsiteY1965" fmla="*/ 1561649 h 3652478"/>
                <a:gd name="connsiteX1966" fmla="*/ 6323096 w 10080264"/>
                <a:gd name="connsiteY1966" fmla="*/ 1580733 h 3652478"/>
                <a:gd name="connsiteX1967" fmla="*/ 6274482 w 10080264"/>
                <a:gd name="connsiteY1967" fmla="*/ 1613499 h 3652478"/>
                <a:gd name="connsiteX1968" fmla="*/ 6289967 w 10080264"/>
                <a:gd name="connsiteY1968" fmla="*/ 1613499 h 3652478"/>
                <a:gd name="connsiteX1969" fmla="*/ 6305451 w 10080264"/>
                <a:gd name="connsiteY1969" fmla="*/ 1599816 h 3652478"/>
                <a:gd name="connsiteX1970" fmla="*/ 6323096 w 10080264"/>
                <a:gd name="connsiteY1970" fmla="*/ 1585774 h 3652478"/>
                <a:gd name="connsiteX1971" fmla="*/ 6338581 w 10080264"/>
                <a:gd name="connsiteY1971" fmla="*/ 1573891 h 3652478"/>
                <a:gd name="connsiteX1972" fmla="*/ 6355866 w 10080264"/>
                <a:gd name="connsiteY1972" fmla="*/ 1563449 h 3652478"/>
                <a:gd name="connsiteX1973" fmla="*/ 6423205 w 10080264"/>
                <a:gd name="connsiteY1973" fmla="*/ 1518080 h 3652478"/>
                <a:gd name="connsiteX1974" fmla="*/ 6444091 w 10080264"/>
                <a:gd name="connsiteY1974" fmla="*/ 1506198 h 3652478"/>
                <a:gd name="connsiteX1975" fmla="*/ 6461376 w 10080264"/>
                <a:gd name="connsiteY1975" fmla="*/ 1493956 h 3652478"/>
                <a:gd name="connsiteX1976" fmla="*/ 6475420 w 10080264"/>
                <a:gd name="connsiteY1976" fmla="*/ 1483514 h 3652478"/>
                <a:gd name="connsiteX1977" fmla="*/ 6487663 w 10080264"/>
                <a:gd name="connsiteY1977" fmla="*/ 1471632 h 3652478"/>
                <a:gd name="connsiteX1978" fmla="*/ 6495863 w 10080264"/>
                <a:gd name="connsiteY1978" fmla="*/ 1465701 h 3652478"/>
                <a:gd name="connsiteX1979" fmla="*/ 6508189 w 10080264"/>
                <a:gd name="connsiteY1979" fmla="*/ 1457949 h 3652478"/>
                <a:gd name="connsiteX1980" fmla="*/ 6514052 w 10080264"/>
                <a:gd name="connsiteY1980" fmla="*/ 1453672 h 3652478"/>
                <a:gd name="connsiteX1981" fmla="*/ 6521873 w 10080264"/>
                <a:gd name="connsiteY1981" fmla="*/ 1448947 h 3652478"/>
                <a:gd name="connsiteX1982" fmla="*/ 6555003 w 10080264"/>
                <a:gd name="connsiteY1982" fmla="*/ 1433464 h 3652478"/>
                <a:gd name="connsiteX1983" fmla="*/ 6561845 w 10080264"/>
                <a:gd name="connsiteY1983" fmla="*/ 1421222 h 3652478"/>
                <a:gd name="connsiteX1984" fmla="*/ 4961242 w 10080264"/>
                <a:gd name="connsiteY1984" fmla="*/ 1395598 h 3652478"/>
                <a:gd name="connsiteX1985" fmla="*/ 4924865 w 10080264"/>
                <a:gd name="connsiteY1985" fmla="*/ 1423322 h 3652478"/>
                <a:gd name="connsiteX1986" fmla="*/ 4907577 w 10080264"/>
                <a:gd name="connsiteY1986" fmla="*/ 1437364 h 3652478"/>
                <a:gd name="connsiteX1987" fmla="*/ 4912979 w 10080264"/>
                <a:gd name="connsiteY1987" fmla="*/ 1439164 h 3652478"/>
                <a:gd name="connsiteX1988" fmla="*/ 4919822 w 10080264"/>
                <a:gd name="connsiteY1988" fmla="*/ 1440605 h 3652478"/>
                <a:gd name="connsiteX1989" fmla="*/ 4928466 w 10080264"/>
                <a:gd name="connsiteY1989" fmla="*/ 1431963 h 3652478"/>
                <a:gd name="connsiteX1990" fmla="*/ 4933869 w 10080264"/>
                <a:gd name="connsiteY1990" fmla="*/ 1428723 h 3652478"/>
                <a:gd name="connsiteX1991" fmla="*/ 4940712 w 10080264"/>
                <a:gd name="connsiteY1991" fmla="*/ 1426922 h 3652478"/>
                <a:gd name="connsiteX1992" fmla="*/ 4821137 w 10080264"/>
                <a:gd name="connsiteY1992" fmla="*/ 1390557 h 3652478"/>
                <a:gd name="connsiteX1993" fmla="*/ 4798447 w 10080264"/>
                <a:gd name="connsiteY1993" fmla="*/ 1406039 h 3652478"/>
                <a:gd name="connsiteX1994" fmla="*/ 4807091 w 10080264"/>
                <a:gd name="connsiteY1994" fmla="*/ 1402439 h 3652478"/>
                <a:gd name="connsiteX1995" fmla="*/ 4815735 w 10080264"/>
                <a:gd name="connsiteY1995" fmla="*/ 1399198 h 3652478"/>
                <a:gd name="connsiteX1996" fmla="*/ 3384480 w 10080264"/>
                <a:gd name="connsiteY1996" fmla="*/ 1383770 h 3652478"/>
                <a:gd name="connsiteX1997" fmla="*/ 3295928 w 10080264"/>
                <a:gd name="connsiteY1997" fmla="*/ 1432363 h 3652478"/>
                <a:gd name="connsiteX1998" fmla="*/ 3301328 w 10080264"/>
                <a:gd name="connsiteY1998" fmla="*/ 1439562 h 3652478"/>
                <a:gd name="connsiteX1999" fmla="*/ 3306367 w 10080264"/>
                <a:gd name="connsiteY1999" fmla="*/ 1434163 h 3652478"/>
                <a:gd name="connsiteX2000" fmla="*/ 3313207 w 10080264"/>
                <a:gd name="connsiteY2000" fmla="*/ 1427324 h 3652478"/>
                <a:gd name="connsiteX2001" fmla="*/ 3320046 w 10080264"/>
                <a:gd name="connsiteY2001" fmla="*/ 1423725 h 3652478"/>
                <a:gd name="connsiteX2002" fmla="*/ 3327246 w 10080264"/>
                <a:gd name="connsiteY2002" fmla="*/ 1420485 h 3652478"/>
                <a:gd name="connsiteX2003" fmla="*/ 3342724 w 10080264"/>
                <a:gd name="connsiteY2003" fmla="*/ 1413286 h 3652478"/>
                <a:gd name="connsiteX2004" fmla="*/ 3358563 w 10080264"/>
                <a:gd name="connsiteY2004" fmla="*/ 1406447 h 3652478"/>
                <a:gd name="connsiteX2005" fmla="*/ 3370442 w 10080264"/>
                <a:gd name="connsiteY2005" fmla="*/ 1394208 h 3652478"/>
                <a:gd name="connsiteX2006" fmla="*/ 7373877 w 10080264"/>
                <a:gd name="connsiteY2006" fmla="*/ 1378013 h 3652478"/>
                <a:gd name="connsiteX2007" fmla="*/ 7308338 w 10080264"/>
                <a:gd name="connsiteY2007" fmla="*/ 1412580 h 3652478"/>
                <a:gd name="connsiteX2008" fmla="*/ 7261525 w 10080264"/>
                <a:gd name="connsiteY2008" fmla="*/ 1440305 h 3652478"/>
                <a:gd name="connsiteX2009" fmla="*/ 7219753 w 10080264"/>
                <a:gd name="connsiteY2009" fmla="*/ 1469831 h 3652478"/>
                <a:gd name="connsiteX2010" fmla="*/ 7180142 w 10080264"/>
                <a:gd name="connsiteY2010" fmla="*/ 1499357 h 3652478"/>
                <a:gd name="connsiteX2011" fmla="*/ 7147012 w 10080264"/>
                <a:gd name="connsiteY2011" fmla="*/ 1530323 h 3652478"/>
                <a:gd name="connsiteX2012" fmla="*/ 7136569 w 10080264"/>
                <a:gd name="connsiteY2012" fmla="*/ 1540765 h 3652478"/>
                <a:gd name="connsiteX2013" fmla="*/ 7126486 w 10080264"/>
                <a:gd name="connsiteY2013" fmla="*/ 1547606 h 3652478"/>
                <a:gd name="connsiteX2014" fmla="*/ 7136569 w 10080264"/>
                <a:gd name="connsiteY2014" fmla="*/ 1547606 h 3652478"/>
                <a:gd name="connsiteX2015" fmla="*/ 7145572 w 10080264"/>
                <a:gd name="connsiteY2015" fmla="*/ 1546166 h 3652478"/>
                <a:gd name="connsiteX2016" fmla="*/ 7156015 w 10080264"/>
                <a:gd name="connsiteY2016" fmla="*/ 1540765 h 3652478"/>
                <a:gd name="connsiteX2017" fmla="*/ 7164657 w 10080264"/>
                <a:gd name="connsiteY2017" fmla="*/ 1533924 h 3652478"/>
                <a:gd name="connsiteX2018" fmla="*/ 7190585 w 10080264"/>
                <a:gd name="connsiteY2018" fmla="*/ 1518080 h 3652478"/>
                <a:gd name="connsiteX2019" fmla="*/ 7212911 w 10080264"/>
                <a:gd name="connsiteY2019" fmla="*/ 1500797 h 3652478"/>
                <a:gd name="connsiteX2020" fmla="*/ 7251082 w 10080264"/>
                <a:gd name="connsiteY2020" fmla="*/ 1473432 h 3652478"/>
                <a:gd name="connsiteX2021" fmla="*/ 7282051 w 10080264"/>
                <a:gd name="connsiteY2021" fmla="*/ 1450747 h 3652478"/>
                <a:gd name="connsiteX2022" fmla="*/ 7311579 w 10080264"/>
                <a:gd name="connsiteY2022" fmla="*/ 1426623 h 3652478"/>
                <a:gd name="connsiteX2023" fmla="*/ 7337507 w 10080264"/>
                <a:gd name="connsiteY2023" fmla="*/ 1405739 h 3652478"/>
                <a:gd name="connsiteX2024" fmla="*/ 7365235 w 10080264"/>
                <a:gd name="connsiteY2024" fmla="*/ 1383054 h 3652478"/>
                <a:gd name="connsiteX2025" fmla="*/ 4858954 w 10080264"/>
                <a:gd name="connsiteY2025" fmla="*/ 1361032 h 3652478"/>
                <a:gd name="connsiteX2026" fmla="*/ 4853912 w 10080264"/>
                <a:gd name="connsiteY2026" fmla="*/ 1364633 h 3652478"/>
                <a:gd name="connsiteX2027" fmla="*/ 4860755 w 10080264"/>
                <a:gd name="connsiteY2027" fmla="*/ 1362833 h 3652478"/>
                <a:gd name="connsiteX2028" fmla="*/ 4860755 w 10080264"/>
                <a:gd name="connsiteY2028" fmla="*/ 1361032 h 3652478"/>
                <a:gd name="connsiteX2029" fmla="*/ 1320305 w 10080264"/>
                <a:gd name="connsiteY2029" fmla="*/ 1360898 h 3652478"/>
                <a:gd name="connsiteX2030" fmla="*/ 1290797 w 10080264"/>
                <a:gd name="connsiteY2030" fmla="*/ 1381420 h 3652478"/>
                <a:gd name="connsiteX2031" fmla="*/ 1261289 w 10080264"/>
                <a:gd name="connsiteY2031" fmla="*/ 1405902 h 3652478"/>
                <a:gd name="connsiteX2032" fmla="*/ 1235379 w 10080264"/>
                <a:gd name="connsiteY2032" fmla="*/ 1430023 h 3652478"/>
                <a:gd name="connsiteX2033" fmla="*/ 1209470 w 10080264"/>
                <a:gd name="connsiteY2033" fmla="*/ 1456305 h 3652478"/>
                <a:gd name="connsiteX2034" fmla="*/ 1178523 w 10080264"/>
                <a:gd name="connsiteY2034" fmla="*/ 1487268 h 3652478"/>
                <a:gd name="connsiteX2035" fmla="*/ 1133541 w 10080264"/>
                <a:gd name="connsiteY2035" fmla="*/ 1532271 h 3652478"/>
                <a:gd name="connsiteX2036" fmla="*/ 1110870 w 10080264"/>
                <a:gd name="connsiteY2036" fmla="*/ 1553152 h 3652478"/>
                <a:gd name="connsiteX2037" fmla="*/ 1088199 w 10080264"/>
                <a:gd name="connsiteY2037" fmla="*/ 1572234 h 3652478"/>
                <a:gd name="connsiteX2038" fmla="*/ 1072725 w 10080264"/>
                <a:gd name="connsiteY2038" fmla="*/ 1585915 h 3652478"/>
                <a:gd name="connsiteX2039" fmla="*/ 1057252 w 10080264"/>
                <a:gd name="connsiteY2039" fmla="*/ 1598156 h 3652478"/>
                <a:gd name="connsiteX2040" fmla="*/ 1024505 w 10080264"/>
                <a:gd name="connsiteY2040" fmla="*/ 1622277 h 3652478"/>
                <a:gd name="connsiteX2041" fmla="*/ 1012270 w 10080264"/>
                <a:gd name="connsiteY2041" fmla="*/ 1629118 h 3652478"/>
                <a:gd name="connsiteX2042" fmla="*/ 1001834 w 10080264"/>
                <a:gd name="connsiteY2042" fmla="*/ 1635958 h 3652478"/>
                <a:gd name="connsiteX2043" fmla="*/ 991398 w 10080264"/>
                <a:gd name="connsiteY2043" fmla="*/ 1639559 h 3652478"/>
                <a:gd name="connsiteX2044" fmla="*/ 980962 w 10080264"/>
                <a:gd name="connsiteY2044" fmla="*/ 1643159 h 3652478"/>
                <a:gd name="connsiteX2045" fmla="*/ 1003633 w 10080264"/>
                <a:gd name="connsiteY2045" fmla="*/ 1658640 h 3652478"/>
                <a:gd name="connsiteX2046" fmla="*/ 1019107 w 10080264"/>
                <a:gd name="connsiteY2046" fmla="*/ 1644599 h 3652478"/>
                <a:gd name="connsiteX2047" fmla="*/ 1034941 w 10080264"/>
                <a:gd name="connsiteY2047" fmla="*/ 1630918 h 3652478"/>
                <a:gd name="connsiteX2048" fmla="*/ 1053653 w 10080264"/>
                <a:gd name="connsiteY2048" fmla="*/ 1617237 h 3652478"/>
                <a:gd name="connsiteX2049" fmla="*/ 1074525 w 10080264"/>
                <a:gd name="connsiteY2049" fmla="*/ 1604996 h 3652478"/>
                <a:gd name="connsiteX2050" fmla="*/ 1093597 w 10080264"/>
                <a:gd name="connsiteY2050" fmla="*/ 1593115 h 3652478"/>
                <a:gd name="connsiteX2051" fmla="*/ 1109071 w 10080264"/>
                <a:gd name="connsiteY2051" fmla="*/ 1579074 h 3652478"/>
                <a:gd name="connsiteX2052" fmla="*/ 1123105 w 10080264"/>
                <a:gd name="connsiteY2052" fmla="*/ 1565393 h 3652478"/>
                <a:gd name="connsiteX2053" fmla="*/ 1134980 w 10080264"/>
                <a:gd name="connsiteY2053" fmla="*/ 1551352 h 3652478"/>
                <a:gd name="connsiteX2054" fmla="*/ 1138579 w 10080264"/>
                <a:gd name="connsiteY2054" fmla="*/ 1546312 h 3652478"/>
                <a:gd name="connsiteX2055" fmla="*/ 1145416 w 10080264"/>
                <a:gd name="connsiteY2055" fmla="*/ 1546312 h 3652478"/>
                <a:gd name="connsiteX2056" fmla="*/ 1149014 w 10080264"/>
                <a:gd name="connsiteY2056" fmla="*/ 1546312 h 3652478"/>
                <a:gd name="connsiteX2057" fmla="*/ 1154412 w 10080264"/>
                <a:gd name="connsiteY2057" fmla="*/ 1540912 h 3652478"/>
                <a:gd name="connsiteX2058" fmla="*/ 1161249 w 10080264"/>
                <a:gd name="connsiteY2058" fmla="*/ 1535871 h 3652478"/>
                <a:gd name="connsiteX2059" fmla="*/ 1209470 w 10080264"/>
                <a:gd name="connsiteY2059" fmla="*/ 1492308 h 3652478"/>
                <a:gd name="connsiteX2060" fmla="*/ 1259850 w 10080264"/>
                <a:gd name="connsiteY2060" fmla="*/ 1445865 h 3652478"/>
                <a:gd name="connsiteX2061" fmla="*/ 1280361 w 10080264"/>
                <a:gd name="connsiteY2061" fmla="*/ 1424983 h 3652478"/>
                <a:gd name="connsiteX2062" fmla="*/ 1304831 w 10080264"/>
                <a:gd name="connsiteY2062" fmla="*/ 1405902 h 3652478"/>
                <a:gd name="connsiteX2063" fmla="*/ 1328942 w 10080264"/>
                <a:gd name="connsiteY2063" fmla="*/ 1388620 h 3652478"/>
                <a:gd name="connsiteX2064" fmla="*/ 1353052 w 10080264"/>
                <a:gd name="connsiteY2064" fmla="*/ 1372779 h 3652478"/>
                <a:gd name="connsiteX2065" fmla="*/ 1348014 w 10080264"/>
                <a:gd name="connsiteY2065" fmla="*/ 1369539 h 3652478"/>
                <a:gd name="connsiteX2066" fmla="*/ 4765671 w 10080264"/>
                <a:gd name="connsiteY2066" fmla="*/ 1336909 h 3652478"/>
                <a:gd name="connsiteX2067" fmla="*/ 4748384 w 10080264"/>
                <a:gd name="connsiteY2067" fmla="*/ 1341950 h 3652478"/>
                <a:gd name="connsiteX2068" fmla="*/ 4730735 w 10080264"/>
                <a:gd name="connsiteY2068" fmla="*/ 1347350 h 3652478"/>
                <a:gd name="connsiteX2069" fmla="*/ 4725693 w 10080264"/>
                <a:gd name="connsiteY2069" fmla="*/ 1348791 h 3652478"/>
                <a:gd name="connsiteX2070" fmla="*/ 4725693 w 10080264"/>
                <a:gd name="connsiteY2070" fmla="*/ 1362833 h 3652478"/>
                <a:gd name="connsiteX2071" fmla="*/ 4723892 w 10080264"/>
                <a:gd name="connsiteY2071" fmla="*/ 1376515 h 3652478"/>
                <a:gd name="connsiteX2072" fmla="*/ 4732536 w 10080264"/>
                <a:gd name="connsiteY2072" fmla="*/ 1369674 h 3652478"/>
                <a:gd name="connsiteX2073" fmla="*/ 4741180 w 10080264"/>
                <a:gd name="connsiteY2073" fmla="*/ 1362833 h 3652478"/>
                <a:gd name="connsiteX2074" fmla="*/ 4762070 w 10080264"/>
                <a:gd name="connsiteY2074" fmla="*/ 1341950 h 3652478"/>
                <a:gd name="connsiteX2075" fmla="*/ 697397 w 10080264"/>
                <a:gd name="connsiteY2075" fmla="*/ 1331376 h 3652478"/>
                <a:gd name="connsiteX2076" fmla="*/ 683363 w 10080264"/>
                <a:gd name="connsiteY2076" fmla="*/ 1338577 h 3652478"/>
                <a:gd name="connsiteX2077" fmla="*/ 690560 w 10080264"/>
                <a:gd name="connsiteY2077" fmla="*/ 1334977 h 3652478"/>
                <a:gd name="connsiteX2078" fmla="*/ 3793041 w 10080264"/>
                <a:gd name="connsiteY2078" fmla="*/ 1328697 h 3652478"/>
                <a:gd name="connsiteX2079" fmla="*/ 3742646 w 10080264"/>
                <a:gd name="connsiteY2079" fmla="*/ 1363252 h 3652478"/>
                <a:gd name="connsiteX2080" fmla="*/ 3692611 w 10080264"/>
                <a:gd name="connsiteY2080" fmla="*/ 1396008 h 3652478"/>
                <a:gd name="connsiteX2081" fmla="*/ 3640416 w 10080264"/>
                <a:gd name="connsiteY2081" fmla="*/ 1425524 h 3652478"/>
                <a:gd name="connsiteX2082" fmla="*/ 3586781 w 10080264"/>
                <a:gd name="connsiteY2082" fmla="*/ 1455040 h 3652478"/>
                <a:gd name="connsiteX2083" fmla="*/ 3536746 w 10080264"/>
                <a:gd name="connsiteY2083" fmla="*/ 1480957 h 3652478"/>
                <a:gd name="connsiteX2084" fmla="*/ 3569503 w 10080264"/>
                <a:gd name="connsiteY2084" fmla="*/ 1465479 h 3652478"/>
                <a:gd name="connsiteX2085" fmla="*/ 3635376 w 10080264"/>
                <a:gd name="connsiteY2085" fmla="*/ 1434163 h 3652478"/>
                <a:gd name="connsiteX2086" fmla="*/ 3694411 w 10080264"/>
                <a:gd name="connsiteY2086" fmla="*/ 1401048 h 3652478"/>
                <a:gd name="connsiteX2087" fmla="*/ 3745886 w 10080264"/>
                <a:gd name="connsiteY2087" fmla="*/ 1368292 h 3652478"/>
                <a:gd name="connsiteX2088" fmla="*/ 3770364 w 10080264"/>
                <a:gd name="connsiteY2088" fmla="*/ 1351014 h 3652478"/>
                <a:gd name="connsiteX2089" fmla="*/ 3793041 w 10080264"/>
                <a:gd name="connsiteY2089" fmla="*/ 1333736 h 3652478"/>
                <a:gd name="connsiteX2090" fmla="*/ 7136569 w 10080264"/>
                <a:gd name="connsiteY2090" fmla="*/ 1326163 h 3652478"/>
                <a:gd name="connsiteX2091" fmla="*/ 7122885 w 10080264"/>
                <a:gd name="connsiteY2091" fmla="*/ 1334805 h 3652478"/>
                <a:gd name="connsiteX2092" fmla="*/ 7076072 w 10080264"/>
                <a:gd name="connsiteY2092" fmla="*/ 1365771 h 3652478"/>
                <a:gd name="connsiteX2093" fmla="*/ 7093357 w 10080264"/>
                <a:gd name="connsiteY2093" fmla="*/ 1362530 h 3652478"/>
                <a:gd name="connsiteX2094" fmla="*/ 7096958 w 10080264"/>
                <a:gd name="connsiteY2094" fmla="*/ 1355689 h 3652478"/>
                <a:gd name="connsiteX2095" fmla="*/ 7101999 w 10080264"/>
                <a:gd name="connsiteY2095" fmla="*/ 1350288 h 3652478"/>
                <a:gd name="connsiteX2096" fmla="*/ 7107401 w 10080264"/>
                <a:gd name="connsiteY2096" fmla="*/ 1347047 h 3652478"/>
                <a:gd name="connsiteX2097" fmla="*/ 7112442 w 10080264"/>
                <a:gd name="connsiteY2097" fmla="*/ 1345247 h 3652478"/>
                <a:gd name="connsiteX2098" fmla="*/ 6859650 w 10080264"/>
                <a:gd name="connsiteY2098" fmla="*/ 1315721 h 3652478"/>
                <a:gd name="connsiteX2099" fmla="*/ 6854608 w 10080264"/>
                <a:gd name="connsiteY2099" fmla="*/ 1321122 h 3652478"/>
                <a:gd name="connsiteX2100" fmla="*/ 6851007 w 10080264"/>
                <a:gd name="connsiteY2100" fmla="*/ 1322563 h 3652478"/>
                <a:gd name="connsiteX2101" fmla="*/ 6863251 w 10080264"/>
                <a:gd name="connsiteY2101" fmla="*/ 1319322 h 3652478"/>
                <a:gd name="connsiteX2102" fmla="*/ 7481188 w 10080264"/>
                <a:gd name="connsiteY2102" fmla="*/ 1310680 h 3652478"/>
                <a:gd name="connsiteX2103" fmla="*/ 7458862 w 10080264"/>
                <a:gd name="connsiteY2103" fmla="*/ 1326163 h 3652478"/>
                <a:gd name="connsiteX2104" fmla="*/ 7464263 w 10080264"/>
                <a:gd name="connsiteY2104" fmla="*/ 1322563 h 3652478"/>
                <a:gd name="connsiteX2105" fmla="*/ 7474346 w 10080264"/>
                <a:gd name="connsiteY2105" fmla="*/ 1317522 h 3652478"/>
                <a:gd name="connsiteX2106" fmla="*/ 3174980 w 10080264"/>
                <a:gd name="connsiteY2106" fmla="*/ 1307820 h 3652478"/>
                <a:gd name="connsiteX2107" fmla="*/ 3167780 w 10080264"/>
                <a:gd name="connsiteY2107" fmla="*/ 1313219 h 3652478"/>
                <a:gd name="connsiteX2108" fmla="*/ 3171380 w 10080264"/>
                <a:gd name="connsiteY2108" fmla="*/ 1311419 h 3652478"/>
                <a:gd name="connsiteX2109" fmla="*/ 7522960 w 10080264"/>
                <a:gd name="connsiteY2109" fmla="*/ 1287996 h 3652478"/>
                <a:gd name="connsiteX2110" fmla="*/ 7528001 w 10080264"/>
                <a:gd name="connsiteY2110" fmla="*/ 1291597 h 3652478"/>
                <a:gd name="connsiteX2111" fmla="*/ 7528001 w 10080264"/>
                <a:gd name="connsiteY2111" fmla="*/ 1287996 h 3652478"/>
                <a:gd name="connsiteX2112" fmla="*/ 6568687 w 10080264"/>
                <a:gd name="connsiteY2112" fmla="*/ 1279354 h 3652478"/>
                <a:gd name="connsiteX2113" fmla="*/ 6447692 w 10080264"/>
                <a:gd name="connsiteY2113" fmla="*/ 1357129 h 3652478"/>
                <a:gd name="connsiteX2114" fmla="*/ 6336780 w 10080264"/>
                <a:gd name="connsiteY2114" fmla="*/ 1431664 h 3652478"/>
                <a:gd name="connsiteX2115" fmla="*/ 6236311 w 10080264"/>
                <a:gd name="connsiteY2115" fmla="*/ 1502598 h 3652478"/>
                <a:gd name="connsiteX2116" fmla="*/ 6144485 w 10080264"/>
                <a:gd name="connsiteY2116" fmla="*/ 1573891 h 3652478"/>
                <a:gd name="connsiteX2117" fmla="*/ 6125400 w 10080264"/>
                <a:gd name="connsiteY2117" fmla="*/ 1584333 h 3652478"/>
                <a:gd name="connsiteX2118" fmla="*/ 6108115 w 10080264"/>
                <a:gd name="connsiteY2118" fmla="*/ 1596216 h 3652478"/>
                <a:gd name="connsiteX2119" fmla="*/ 6094431 w 10080264"/>
                <a:gd name="connsiteY2119" fmla="*/ 1604857 h 3652478"/>
                <a:gd name="connsiteX2120" fmla="*/ 6071744 w 10080264"/>
                <a:gd name="connsiteY2120" fmla="*/ 1618900 h 3652478"/>
                <a:gd name="connsiteX2121" fmla="*/ 6051218 w 10080264"/>
                <a:gd name="connsiteY2121" fmla="*/ 1634383 h 3652478"/>
                <a:gd name="connsiteX2122" fmla="*/ 6042576 w 10080264"/>
                <a:gd name="connsiteY2122" fmla="*/ 1641224 h 3652478"/>
                <a:gd name="connsiteX2123" fmla="*/ 6033933 w 10080264"/>
                <a:gd name="connsiteY2123" fmla="*/ 1648066 h 3652478"/>
                <a:gd name="connsiteX2124" fmla="*/ 6024931 w 10080264"/>
                <a:gd name="connsiteY2124" fmla="*/ 1656707 h 3652478"/>
                <a:gd name="connsiteX2125" fmla="*/ 6019889 w 10080264"/>
                <a:gd name="connsiteY2125" fmla="*/ 1665349 h 3652478"/>
                <a:gd name="connsiteX2126" fmla="*/ 6018089 w 10080264"/>
                <a:gd name="connsiteY2126" fmla="*/ 1670750 h 3652478"/>
                <a:gd name="connsiteX2127" fmla="*/ 6016288 w 10080264"/>
                <a:gd name="connsiteY2127" fmla="*/ 1673991 h 3652478"/>
                <a:gd name="connsiteX2128" fmla="*/ 6014848 w 10080264"/>
                <a:gd name="connsiteY2128" fmla="*/ 1677591 h 3652478"/>
                <a:gd name="connsiteX2129" fmla="*/ 6013047 w 10080264"/>
                <a:gd name="connsiteY2129" fmla="*/ 1684433 h 3652478"/>
                <a:gd name="connsiteX2130" fmla="*/ 6078946 w 10080264"/>
                <a:gd name="connsiteY2130" fmla="*/ 1644465 h 3652478"/>
                <a:gd name="connsiteX2131" fmla="*/ 6144485 w 10080264"/>
                <a:gd name="connsiteY2131" fmla="*/ 1601617 h 3652478"/>
                <a:gd name="connsiteX2132" fmla="*/ 6177614 w 10080264"/>
                <a:gd name="connsiteY2132" fmla="*/ 1578932 h 3652478"/>
                <a:gd name="connsiteX2133" fmla="*/ 6208583 w 10080264"/>
                <a:gd name="connsiteY2133" fmla="*/ 1554808 h 3652478"/>
                <a:gd name="connsiteX2134" fmla="*/ 6238112 w 10080264"/>
                <a:gd name="connsiteY2134" fmla="*/ 1528523 h 3652478"/>
                <a:gd name="connsiteX2135" fmla="*/ 6267280 w 10080264"/>
                <a:gd name="connsiteY2135" fmla="*/ 1502598 h 3652478"/>
                <a:gd name="connsiteX2136" fmla="*/ 6270881 w 10080264"/>
                <a:gd name="connsiteY2136" fmla="*/ 1497557 h 3652478"/>
                <a:gd name="connsiteX2137" fmla="*/ 6277723 w 10080264"/>
                <a:gd name="connsiteY2137" fmla="*/ 1497557 h 3652478"/>
                <a:gd name="connsiteX2138" fmla="*/ 6283125 w 10080264"/>
                <a:gd name="connsiteY2138" fmla="*/ 1497557 h 3652478"/>
                <a:gd name="connsiteX2139" fmla="*/ 6284925 w 10080264"/>
                <a:gd name="connsiteY2139" fmla="*/ 1493956 h 3652478"/>
                <a:gd name="connsiteX2140" fmla="*/ 6289967 w 10080264"/>
                <a:gd name="connsiteY2140" fmla="*/ 1490715 h 3652478"/>
                <a:gd name="connsiteX2141" fmla="*/ 6295368 w 10080264"/>
                <a:gd name="connsiteY2141" fmla="*/ 1488915 h 3652478"/>
                <a:gd name="connsiteX2142" fmla="*/ 6307252 w 10080264"/>
                <a:gd name="connsiteY2142" fmla="*/ 1487115 h 3652478"/>
                <a:gd name="connsiteX2143" fmla="*/ 6310853 w 10080264"/>
                <a:gd name="connsiteY2143" fmla="*/ 1480273 h 3652478"/>
                <a:gd name="connsiteX2144" fmla="*/ 6315894 w 10080264"/>
                <a:gd name="connsiteY2144" fmla="*/ 1473432 h 3652478"/>
                <a:gd name="connsiteX2145" fmla="*/ 6324897 w 10080264"/>
                <a:gd name="connsiteY2145" fmla="*/ 1468031 h 3652478"/>
                <a:gd name="connsiteX2146" fmla="*/ 6333539 w 10080264"/>
                <a:gd name="connsiteY2146" fmla="*/ 1464790 h 3652478"/>
                <a:gd name="connsiteX2147" fmla="*/ 6345423 w 10080264"/>
                <a:gd name="connsiteY2147" fmla="*/ 1459389 h 3652478"/>
                <a:gd name="connsiteX2148" fmla="*/ 6357666 w 10080264"/>
                <a:gd name="connsiteY2148" fmla="*/ 1454348 h 3652478"/>
                <a:gd name="connsiteX2149" fmla="*/ 6371350 w 10080264"/>
                <a:gd name="connsiteY2149" fmla="*/ 1448947 h 3652478"/>
                <a:gd name="connsiteX2150" fmla="*/ 6379992 w 10080264"/>
                <a:gd name="connsiteY2150" fmla="*/ 1443906 h 3652478"/>
                <a:gd name="connsiteX2151" fmla="*/ 6388635 w 10080264"/>
                <a:gd name="connsiteY2151" fmla="*/ 1435265 h 3652478"/>
                <a:gd name="connsiteX2152" fmla="*/ 6393676 w 10080264"/>
                <a:gd name="connsiteY2152" fmla="*/ 1428423 h 3652478"/>
                <a:gd name="connsiteX2153" fmla="*/ 6400878 w 10080264"/>
                <a:gd name="connsiteY2153" fmla="*/ 1421222 h 3652478"/>
                <a:gd name="connsiteX2154" fmla="*/ 6409521 w 10080264"/>
                <a:gd name="connsiteY2154" fmla="*/ 1416181 h 3652478"/>
                <a:gd name="connsiteX2155" fmla="*/ 6418163 w 10080264"/>
                <a:gd name="connsiteY2155" fmla="*/ 1412580 h 3652478"/>
                <a:gd name="connsiteX2156" fmla="*/ 6442290 w 10080264"/>
                <a:gd name="connsiteY2156" fmla="*/ 1402138 h 3652478"/>
                <a:gd name="connsiteX2157" fmla="*/ 6463176 w 10080264"/>
                <a:gd name="connsiteY2157" fmla="*/ 1390256 h 3652478"/>
                <a:gd name="connsiteX2158" fmla="*/ 6480461 w 10080264"/>
                <a:gd name="connsiteY2158" fmla="*/ 1376213 h 3652478"/>
                <a:gd name="connsiteX2159" fmla="*/ 6494505 w 10080264"/>
                <a:gd name="connsiteY2159" fmla="*/ 1360730 h 3652478"/>
                <a:gd name="connsiteX2160" fmla="*/ 6508189 w 10080264"/>
                <a:gd name="connsiteY2160" fmla="*/ 1345247 h 3652478"/>
                <a:gd name="connsiteX2161" fmla="*/ 6523674 w 10080264"/>
                <a:gd name="connsiteY2161" fmla="*/ 1331204 h 3652478"/>
                <a:gd name="connsiteX2162" fmla="*/ 6544560 w 10080264"/>
                <a:gd name="connsiteY2162" fmla="*/ 1319322 h 3652478"/>
                <a:gd name="connsiteX2163" fmla="*/ 6566886 w 10080264"/>
                <a:gd name="connsiteY2163" fmla="*/ 1307080 h 3652478"/>
                <a:gd name="connsiteX2164" fmla="*/ 6568687 w 10080264"/>
                <a:gd name="connsiteY2164" fmla="*/ 1298438 h 3652478"/>
                <a:gd name="connsiteX2165" fmla="*/ 6570487 w 10080264"/>
                <a:gd name="connsiteY2165" fmla="*/ 1294837 h 3652478"/>
                <a:gd name="connsiteX2166" fmla="*/ 6572288 w 10080264"/>
                <a:gd name="connsiteY2166" fmla="*/ 1289796 h 3652478"/>
                <a:gd name="connsiteX2167" fmla="*/ 6570487 w 10080264"/>
                <a:gd name="connsiteY2167" fmla="*/ 1284395 h 3652478"/>
                <a:gd name="connsiteX2168" fmla="*/ 3708090 w 10080264"/>
                <a:gd name="connsiteY2168" fmla="*/ 1274704 h 3652478"/>
                <a:gd name="connsiteX2169" fmla="*/ 3671733 w 10080264"/>
                <a:gd name="connsiteY2169" fmla="*/ 1300981 h 3652478"/>
                <a:gd name="connsiteX2170" fmla="*/ 3633577 w 10080264"/>
                <a:gd name="connsiteY2170" fmla="*/ 1325097 h 3652478"/>
                <a:gd name="connsiteX2171" fmla="*/ 3591821 w 10080264"/>
                <a:gd name="connsiteY2171" fmla="*/ 1349214 h 3652478"/>
                <a:gd name="connsiteX2172" fmla="*/ 3548985 w 10080264"/>
                <a:gd name="connsiteY2172" fmla="*/ 1371891 h 3652478"/>
                <a:gd name="connsiteX2173" fmla="*/ 3489950 w 10080264"/>
                <a:gd name="connsiteY2173" fmla="*/ 1404647 h 3652478"/>
                <a:gd name="connsiteX2174" fmla="*/ 3434515 w 10080264"/>
                <a:gd name="connsiteY2174" fmla="*/ 1435963 h 3652478"/>
                <a:gd name="connsiteX2175" fmla="*/ 3384480 w 10080264"/>
                <a:gd name="connsiteY2175" fmla="*/ 1467279 h 3652478"/>
                <a:gd name="connsiteX2176" fmla="*/ 3337685 w 10080264"/>
                <a:gd name="connsiteY2176" fmla="*/ 1496435 h 3652478"/>
                <a:gd name="connsiteX2177" fmla="*/ 3339124 w 10080264"/>
                <a:gd name="connsiteY2177" fmla="*/ 1503274 h 3652478"/>
                <a:gd name="connsiteX2178" fmla="*/ 3340924 w 10080264"/>
                <a:gd name="connsiteY2178" fmla="*/ 1510113 h 3652478"/>
                <a:gd name="connsiteX2179" fmla="*/ 3340924 w 10080264"/>
                <a:gd name="connsiteY2179" fmla="*/ 1517312 h 3652478"/>
                <a:gd name="connsiteX2180" fmla="*/ 3339124 w 10080264"/>
                <a:gd name="connsiteY2180" fmla="*/ 1524151 h 3652478"/>
                <a:gd name="connsiteX2181" fmla="*/ 3382680 w 10080264"/>
                <a:gd name="connsiteY2181" fmla="*/ 1494635 h 3652478"/>
                <a:gd name="connsiteX2182" fmla="*/ 3424076 w 10080264"/>
                <a:gd name="connsiteY2182" fmla="*/ 1463679 h 3652478"/>
                <a:gd name="connsiteX2183" fmla="*/ 3451794 w 10080264"/>
                <a:gd name="connsiteY2183" fmla="*/ 1444602 h 3652478"/>
                <a:gd name="connsiteX2184" fmla="*/ 3479511 w 10080264"/>
                <a:gd name="connsiteY2184" fmla="*/ 1429124 h 3652478"/>
                <a:gd name="connsiteX2185" fmla="*/ 3510828 w 10080264"/>
                <a:gd name="connsiteY2185" fmla="*/ 1416885 h 3652478"/>
                <a:gd name="connsiteX2186" fmla="*/ 3541786 w 10080264"/>
                <a:gd name="connsiteY2186" fmla="*/ 1406447 h 3652478"/>
                <a:gd name="connsiteX2187" fmla="*/ 3557624 w 10080264"/>
                <a:gd name="connsiteY2187" fmla="*/ 1392409 h 3652478"/>
                <a:gd name="connsiteX2188" fmla="*/ 3573102 w 10080264"/>
                <a:gd name="connsiteY2188" fmla="*/ 1380530 h 3652478"/>
                <a:gd name="connsiteX2189" fmla="*/ 3604060 w 10080264"/>
                <a:gd name="connsiteY2189" fmla="*/ 1357853 h 3652478"/>
                <a:gd name="connsiteX2190" fmla="*/ 3619538 w 10080264"/>
                <a:gd name="connsiteY2190" fmla="*/ 1347775 h 3652478"/>
                <a:gd name="connsiteX2191" fmla="*/ 3637177 w 10080264"/>
                <a:gd name="connsiteY2191" fmla="*/ 1337336 h 3652478"/>
                <a:gd name="connsiteX2192" fmla="*/ 3675333 w 10080264"/>
                <a:gd name="connsiteY2192" fmla="*/ 1321858 h 3652478"/>
                <a:gd name="connsiteX2193" fmla="*/ 3690811 w 10080264"/>
                <a:gd name="connsiteY2193" fmla="*/ 1299181 h 3652478"/>
                <a:gd name="connsiteX2194" fmla="*/ 757853 w 10080264"/>
                <a:gd name="connsiteY2194" fmla="*/ 1269092 h 3652478"/>
                <a:gd name="connsiteX2195" fmla="*/ 742379 w 10080264"/>
                <a:gd name="connsiteY2195" fmla="*/ 1274132 h 3652478"/>
                <a:gd name="connsiteX2196" fmla="*/ 735542 w 10080264"/>
                <a:gd name="connsiteY2196" fmla="*/ 1289973 h 3652478"/>
                <a:gd name="connsiteX2197" fmla="*/ 728705 w 10080264"/>
                <a:gd name="connsiteY2197" fmla="*/ 1305454 h 3652478"/>
                <a:gd name="connsiteX2198" fmla="*/ 735542 w 10080264"/>
                <a:gd name="connsiteY2198" fmla="*/ 1293574 h 3652478"/>
                <a:gd name="connsiteX2199" fmla="*/ 745978 w 10080264"/>
                <a:gd name="connsiteY2199" fmla="*/ 1281333 h 3652478"/>
                <a:gd name="connsiteX2200" fmla="*/ 3432716 w 10080264"/>
                <a:gd name="connsiteY2200" fmla="*/ 1257426 h 3652478"/>
                <a:gd name="connsiteX2201" fmla="*/ 3358563 w 10080264"/>
                <a:gd name="connsiteY2201" fmla="*/ 1297381 h 3652478"/>
                <a:gd name="connsiteX2202" fmla="*/ 3284049 w 10080264"/>
                <a:gd name="connsiteY2202" fmla="*/ 1337336 h 3652478"/>
                <a:gd name="connsiteX2203" fmla="*/ 3240854 w 10080264"/>
                <a:gd name="connsiteY2203" fmla="*/ 1359653 h 3652478"/>
                <a:gd name="connsiteX2204" fmla="*/ 3240854 w 10080264"/>
                <a:gd name="connsiteY2204" fmla="*/ 1361453 h 3652478"/>
                <a:gd name="connsiteX2205" fmla="*/ 3245893 w 10080264"/>
                <a:gd name="connsiteY2205" fmla="*/ 1363252 h 3652478"/>
                <a:gd name="connsiteX2206" fmla="*/ 3254532 w 10080264"/>
                <a:gd name="connsiteY2206" fmla="*/ 1373331 h 3652478"/>
                <a:gd name="connsiteX2207" fmla="*/ 3271811 w 10080264"/>
                <a:gd name="connsiteY2207" fmla="*/ 1363252 h 3652478"/>
                <a:gd name="connsiteX2208" fmla="*/ 3289089 w 10080264"/>
                <a:gd name="connsiteY2208" fmla="*/ 1351014 h 3652478"/>
                <a:gd name="connsiteX2209" fmla="*/ 3308168 w 10080264"/>
                <a:gd name="connsiteY2209" fmla="*/ 1339136 h 3652478"/>
                <a:gd name="connsiteX2210" fmla="*/ 3318607 w 10080264"/>
                <a:gd name="connsiteY2210" fmla="*/ 1330497 h 3652478"/>
                <a:gd name="connsiteX2211" fmla="*/ 3329046 w 10080264"/>
                <a:gd name="connsiteY2211" fmla="*/ 1323298 h 3652478"/>
                <a:gd name="connsiteX2212" fmla="*/ 3339124 w 10080264"/>
                <a:gd name="connsiteY2212" fmla="*/ 1314659 h 3652478"/>
                <a:gd name="connsiteX2213" fmla="*/ 3351363 w 10080264"/>
                <a:gd name="connsiteY2213" fmla="*/ 1304220 h 3652478"/>
                <a:gd name="connsiteX2214" fmla="*/ 3367202 w 10080264"/>
                <a:gd name="connsiteY2214" fmla="*/ 1295581 h 3652478"/>
                <a:gd name="connsiteX2215" fmla="*/ 3386280 w 10080264"/>
                <a:gd name="connsiteY2215" fmla="*/ 1285143 h 3652478"/>
                <a:gd name="connsiteX2216" fmla="*/ 3399959 w 10080264"/>
                <a:gd name="connsiteY2216" fmla="*/ 1280103 h 3652478"/>
                <a:gd name="connsiteX2217" fmla="*/ 3412197 w 10080264"/>
                <a:gd name="connsiteY2217" fmla="*/ 1273264 h 3652478"/>
                <a:gd name="connsiteX2218" fmla="*/ 3422636 w 10080264"/>
                <a:gd name="connsiteY2218" fmla="*/ 1266065 h 3652478"/>
                <a:gd name="connsiteX2219" fmla="*/ 3430916 w 10080264"/>
                <a:gd name="connsiteY2219" fmla="*/ 1259226 h 3652478"/>
                <a:gd name="connsiteX2220" fmla="*/ 2479166 w 10080264"/>
                <a:gd name="connsiteY2220" fmla="*/ 1243748 h 3652478"/>
                <a:gd name="connsiteX2221" fmla="*/ 2415091 w 10080264"/>
                <a:gd name="connsiteY2221" fmla="*/ 1281903 h 3652478"/>
                <a:gd name="connsiteX2222" fmla="*/ 2352817 w 10080264"/>
                <a:gd name="connsiteY2222" fmla="*/ 1323298 h 3652478"/>
                <a:gd name="connsiteX2223" fmla="*/ 2290543 w 10080264"/>
                <a:gd name="connsiteY2223" fmla="*/ 1365052 h 3652478"/>
                <a:gd name="connsiteX2224" fmla="*/ 2229709 w 10080264"/>
                <a:gd name="connsiteY2224" fmla="*/ 1408247 h 3652478"/>
                <a:gd name="connsiteX2225" fmla="*/ 2231509 w 10080264"/>
                <a:gd name="connsiteY2225" fmla="*/ 1413286 h 3652478"/>
                <a:gd name="connsiteX2226" fmla="*/ 2233308 w 10080264"/>
                <a:gd name="connsiteY2226" fmla="*/ 1421925 h 3652478"/>
                <a:gd name="connsiteX2227" fmla="*/ 2238348 w 10080264"/>
                <a:gd name="connsiteY2227" fmla="*/ 1411486 h 3652478"/>
                <a:gd name="connsiteX2228" fmla="*/ 2243747 w 10080264"/>
                <a:gd name="connsiteY2228" fmla="*/ 1406447 h 3652478"/>
                <a:gd name="connsiteX2229" fmla="*/ 2250587 w 10080264"/>
                <a:gd name="connsiteY2229" fmla="*/ 1404647 h 3652478"/>
                <a:gd name="connsiteX2230" fmla="*/ 2254186 w 10080264"/>
                <a:gd name="connsiteY2230" fmla="*/ 1404647 h 3652478"/>
                <a:gd name="connsiteX2231" fmla="*/ 2261026 w 10080264"/>
                <a:gd name="connsiteY2231" fmla="*/ 1404647 h 3652478"/>
                <a:gd name="connsiteX2232" fmla="*/ 2266426 w 10080264"/>
                <a:gd name="connsiteY2232" fmla="*/ 1408247 h 3652478"/>
                <a:gd name="connsiteX2233" fmla="*/ 2273265 w 10080264"/>
                <a:gd name="connsiteY2233" fmla="*/ 1397808 h 3652478"/>
                <a:gd name="connsiteX2234" fmla="*/ 2283704 w 10080264"/>
                <a:gd name="connsiteY2234" fmla="*/ 1387369 h 3652478"/>
                <a:gd name="connsiteX2235" fmla="*/ 2292343 w 10080264"/>
                <a:gd name="connsiteY2235" fmla="*/ 1378730 h 3652478"/>
                <a:gd name="connsiteX2236" fmla="*/ 2302422 w 10080264"/>
                <a:gd name="connsiteY2236" fmla="*/ 1371891 h 3652478"/>
                <a:gd name="connsiteX2237" fmla="*/ 2311061 w 10080264"/>
                <a:gd name="connsiteY2237" fmla="*/ 1365052 h 3652478"/>
                <a:gd name="connsiteX2238" fmla="*/ 2323300 w 10080264"/>
                <a:gd name="connsiteY2238" fmla="*/ 1359653 h 3652478"/>
                <a:gd name="connsiteX2239" fmla="*/ 2333739 w 10080264"/>
                <a:gd name="connsiteY2239" fmla="*/ 1356413 h 3652478"/>
                <a:gd name="connsiteX2240" fmla="*/ 2345618 w 10080264"/>
                <a:gd name="connsiteY2240" fmla="*/ 1354614 h 3652478"/>
                <a:gd name="connsiteX2241" fmla="*/ 2349217 w 10080264"/>
                <a:gd name="connsiteY2241" fmla="*/ 1344175 h 3652478"/>
                <a:gd name="connsiteX2242" fmla="*/ 2352817 w 10080264"/>
                <a:gd name="connsiteY2242" fmla="*/ 1335536 h 3652478"/>
                <a:gd name="connsiteX2243" fmla="*/ 2357857 w 10080264"/>
                <a:gd name="connsiteY2243" fmla="*/ 1328697 h 3652478"/>
                <a:gd name="connsiteX2244" fmla="*/ 2364696 w 10080264"/>
                <a:gd name="connsiteY2244" fmla="*/ 1323298 h 3652478"/>
                <a:gd name="connsiteX2245" fmla="*/ 2376935 w 10080264"/>
                <a:gd name="connsiteY2245" fmla="*/ 1320058 h 3652478"/>
                <a:gd name="connsiteX2246" fmla="*/ 2389174 w 10080264"/>
                <a:gd name="connsiteY2246" fmla="*/ 1318258 h 3652478"/>
                <a:gd name="connsiteX2247" fmla="*/ 2394213 w 10080264"/>
                <a:gd name="connsiteY2247" fmla="*/ 1309620 h 3652478"/>
                <a:gd name="connsiteX2248" fmla="*/ 2401413 w 10080264"/>
                <a:gd name="connsiteY2248" fmla="*/ 1302780 h 3652478"/>
                <a:gd name="connsiteX2249" fmla="*/ 2413292 w 10080264"/>
                <a:gd name="connsiteY2249" fmla="*/ 1297381 h 3652478"/>
                <a:gd name="connsiteX2250" fmla="*/ 2429130 w 10080264"/>
                <a:gd name="connsiteY2250" fmla="*/ 1292342 h 3652478"/>
                <a:gd name="connsiteX2251" fmla="*/ 2441009 w 10080264"/>
                <a:gd name="connsiteY2251" fmla="*/ 1288742 h 3652478"/>
                <a:gd name="connsiteX2252" fmla="*/ 2449648 w 10080264"/>
                <a:gd name="connsiteY2252" fmla="*/ 1283703 h 3652478"/>
                <a:gd name="connsiteX2253" fmla="*/ 2458287 w 10080264"/>
                <a:gd name="connsiteY2253" fmla="*/ 1278304 h 3652478"/>
                <a:gd name="connsiteX2254" fmla="*/ 2463327 w 10080264"/>
                <a:gd name="connsiteY2254" fmla="*/ 1269665 h 3652478"/>
                <a:gd name="connsiteX2255" fmla="*/ 7422491 w 10080264"/>
                <a:gd name="connsiteY2255" fmla="*/ 1242987 h 3652478"/>
                <a:gd name="connsiteX2256" fmla="*/ 7353351 w 10080264"/>
                <a:gd name="connsiteY2256" fmla="*/ 1284395 h 3652478"/>
                <a:gd name="connsiteX2257" fmla="*/ 7316981 w 10080264"/>
                <a:gd name="connsiteY2257" fmla="*/ 1303479 h 3652478"/>
                <a:gd name="connsiteX2258" fmla="*/ 7278810 w 10080264"/>
                <a:gd name="connsiteY2258" fmla="*/ 1322563 h 3652478"/>
                <a:gd name="connsiteX2259" fmla="*/ 7256123 w 10080264"/>
                <a:gd name="connsiteY2259" fmla="*/ 1334805 h 3652478"/>
                <a:gd name="connsiteX2260" fmla="*/ 7233797 w 10080264"/>
                <a:gd name="connsiteY2260" fmla="*/ 1347047 h 3652478"/>
                <a:gd name="connsiteX2261" fmla="*/ 7211111 w 10080264"/>
                <a:gd name="connsiteY2261" fmla="*/ 1360730 h 3652478"/>
                <a:gd name="connsiteX2262" fmla="*/ 7190585 w 10080264"/>
                <a:gd name="connsiteY2262" fmla="*/ 1374413 h 3652478"/>
                <a:gd name="connsiteX2263" fmla="*/ 7171499 w 10080264"/>
                <a:gd name="connsiteY2263" fmla="*/ 1388455 h 3652478"/>
                <a:gd name="connsiteX2264" fmla="*/ 7150613 w 10080264"/>
                <a:gd name="connsiteY2264" fmla="*/ 1405739 h 3652478"/>
                <a:gd name="connsiteX2265" fmla="*/ 7131528 w 10080264"/>
                <a:gd name="connsiteY2265" fmla="*/ 1421222 h 3652478"/>
                <a:gd name="connsiteX2266" fmla="*/ 7114243 w 10080264"/>
                <a:gd name="connsiteY2266" fmla="*/ 1440305 h 3652478"/>
                <a:gd name="connsiteX2267" fmla="*/ 7116043 w 10080264"/>
                <a:gd name="connsiteY2267" fmla="*/ 1443906 h 3652478"/>
                <a:gd name="connsiteX2268" fmla="*/ 7145572 w 10080264"/>
                <a:gd name="connsiteY2268" fmla="*/ 1431664 h 3652478"/>
                <a:gd name="connsiteX2269" fmla="*/ 7171499 w 10080264"/>
                <a:gd name="connsiteY2269" fmla="*/ 1419782 h 3652478"/>
                <a:gd name="connsiteX2270" fmla="*/ 7193826 w 10080264"/>
                <a:gd name="connsiteY2270" fmla="*/ 1405739 h 3652478"/>
                <a:gd name="connsiteX2271" fmla="*/ 7214712 w 10080264"/>
                <a:gd name="connsiteY2271" fmla="*/ 1391696 h 3652478"/>
                <a:gd name="connsiteX2272" fmla="*/ 7252522 w 10080264"/>
                <a:gd name="connsiteY2272" fmla="*/ 1362530 h 3652478"/>
                <a:gd name="connsiteX2273" fmla="*/ 7294294 w 10080264"/>
                <a:gd name="connsiteY2273" fmla="*/ 1334805 h 3652478"/>
                <a:gd name="connsiteX2274" fmla="*/ 7325623 w 10080264"/>
                <a:gd name="connsiteY2274" fmla="*/ 1313921 h 3652478"/>
                <a:gd name="connsiteX2275" fmla="*/ 7334266 w 10080264"/>
                <a:gd name="connsiteY2275" fmla="*/ 1310680 h 3652478"/>
                <a:gd name="connsiteX2276" fmla="*/ 7344709 w 10080264"/>
                <a:gd name="connsiteY2276" fmla="*/ 1307080 h 3652478"/>
                <a:gd name="connsiteX2277" fmla="*/ 7351551 w 10080264"/>
                <a:gd name="connsiteY2277" fmla="*/ 1302039 h 3652478"/>
                <a:gd name="connsiteX2278" fmla="*/ 7358393 w 10080264"/>
                <a:gd name="connsiteY2278" fmla="*/ 1294837 h 3652478"/>
                <a:gd name="connsiteX2279" fmla="*/ 7365235 w 10080264"/>
                <a:gd name="connsiteY2279" fmla="*/ 1289796 h 3652478"/>
                <a:gd name="connsiteX2280" fmla="*/ 7396564 w 10080264"/>
                <a:gd name="connsiteY2280" fmla="*/ 1268912 h 3652478"/>
                <a:gd name="connsiteX2281" fmla="*/ 7408447 w 10080264"/>
                <a:gd name="connsiteY2281" fmla="*/ 1256670 h 3652478"/>
                <a:gd name="connsiteX2282" fmla="*/ 799236 w 10080264"/>
                <a:gd name="connsiteY2282" fmla="*/ 1237770 h 3652478"/>
                <a:gd name="connsiteX2283" fmla="*/ 797437 w 10080264"/>
                <a:gd name="connsiteY2283" fmla="*/ 1239570 h 3652478"/>
                <a:gd name="connsiteX2284" fmla="*/ 799236 w 10080264"/>
                <a:gd name="connsiteY2284" fmla="*/ 1239570 h 3652478"/>
                <a:gd name="connsiteX2285" fmla="*/ 3318607 w 10080264"/>
                <a:gd name="connsiteY2285" fmla="*/ 1229710 h 3652478"/>
                <a:gd name="connsiteX2286" fmla="*/ 3287289 w 10080264"/>
                <a:gd name="connsiteY2286" fmla="*/ 1243748 h 3652478"/>
                <a:gd name="connsiteX2287" fmla="*/ 3259932 w 10080264"/>
                <a:gd name="connsiteY2287" fmla="*/ 1259226 h 3652478"/>
                <a:gd name="connsiteX2288" fmla="*/ 3235454 w 10080264"/>
                <a:gd name="connsiteY2288" fmla="*/ 1273264 h 3652478"/>
                <a:gd name="connsiteX2289" fmla="*/ 3213136 w 10080264"/>
                <a:gd name="connsiteY2289" fmla="*/ 1288742 h 3652478"/>
                <a:gd name="connsiteX2290" fmla="*/ 3209537 w 10080264"/>
                <a:gd name="connsiteY2290" fmla="*/ 1290542 h 3652478"/>
                <a:gd name="connsiteX2291" fmla="*/ 3199098 w 10080264"/>
                <a:gd name="connsiteY2291" fmla="*/ 1295581 h 3652478"/>
                <a:gd name="connsiteX2292" fmla="*/ 3211336 w 10080264"/>
                <a:gd name="connsiteY2292" fmla="*/ 1294142 h 3652478"/>
                <a:gd name="connsiteX2293" fmla="*/ 3223216 w 10080264"/>
                <a:gd name="connsiteY2293" fmla="*/ 1294142 h 3652478"/>
                <a:gd name="connsiteX2294" fmla="*/ 3233655 w 10080264"/>
                <a:gd name="connsiteY2294" fmla="*/ 1281903 h 3652478"/>
                <a:gd name="connsiteX2295" fmla="*/ 3245893 w 10080264"/>
                <a:gd name="connsiteY2295" fmla="*/ 1269665 h 3652478"/>
                <a:gd name="connsiteX2296" fmla="*/ 3259932 w 10080264"/>
                <a:gd name="connsiteY2296" fmla="*/ 1261026 h 3652478"/>
                <a:gd name="connsiteX2297" fmla="*/ 3275411 w 10080264"/>
                <a:gd name="connsiteY2297" fmla="*/ 1255627 h 3652478"/>
                <a:gd name="connsiteX2298" fmla="*/ 3295928 w 10080264"/>
                <a:gd name="connsiteY2298" fmla="*/ 1248787 h 3652478"/>
                <a:gd name="connsiteX2299" fmla="*/ 3320046 w 10080264"/>
                <a:gd name="connsiteY2299" fmla="*/ 1236909 h 3652478"/>
                <a:gd name="connsiteX2300" fmla="*/ 6648629 w 10080264"/>
                <a:gd name="connsiteY2300" fmla="*/ 1228945 h 3652478"/>
                <a:gd name="connsiteX2301" fmla="*/ 6601816 w 10080264"/>
                <a:gd name="connsiteY2301" fmla="*/ 1258470 h 3652478"/>
                <a:gd name="connsiteX2302" fmla="*/ 6614060 w 10080264"/>
                <a:gd name="connsiteY2302" fmla="*/ 1251629 h 3652478"/>
                <a:gd name="connsiteX2303" fmla="*/ 6617300 w 10080264"/>
                <a:gd name="connsiteY2303" fmla="*/ 1249829 h 3652478"/>
                <a:gd name="connsiteX2304" fmla="*/ 6625943 w 10080264"/>
                <a:gd name="connsiteY2304" fmla="*/ 1246228 h 3652478"/>
                <a:gd name="connsiteX2305" fmla="*/ 6634585 w 10080264"/>
                <a:gd name="connsiteY2305" fmla="*/ 1241187 h 3652478"/>
                <a:gd name="connsiteX2306" fmla="*/ 6645028 w 10080264"/>
                <a:gd name="connsiteY2306" fmla="*/ 1234346 h 3652478"/>
                <a:gd name="connsiteX2307" fmla="*/ 9600586 w 10080264"/>
                <a:gd name="connsiteY2307" fmla="*/ 1227944 h 3652478"/>
                <a:gd name="connsiteX2308" fmla="*/ 9574658 w 10080264"/>
                <a:gd name="connsiteY2308" fmla="*/ 1243422 h 3652478"/>
                <a:gd name="connsiteX2309" fmla="*/ 9553771 w 10080264"/>
                <a:gd name="connsiteY2309" fmla="*/ 1257099 h 3652478"/>
                <a:gd name="connsiteX2310" fmla="*/ 9489670 w 10080264"/>
                <a:gd name="connsiteY2310" fmla="*/ 1298852 h 3652478"/>
                <a:gd name="connsiteX2311" fmla="*/ 9460140 w 10080264"/>
                <a:gd name="connsiteY2311" fmla="*/ 1319728 h 3652478"/>
                <a:gd name="connsiteX2312" fmla="*/ 9432771 w 10080264"/>
                <a:gd name="connsiteY2312" fmla="*/ 1340245 h 3652478"/>
                <a:gd name="connsiteX2313" fmla="*/ 9427369 w 10080264"/>
                <a:gd name="connsiteY2313" fmla="*/ 1345644 h 3652478"/>
                <a:gd name="connsiteX2314" fmla="*/ 9437813 w 10080264"/>
                <a:gd name="connsiteY2314" fmla="*/ 1340245 h 3652478"/>
                <a:gd name="connsiteX2315" fmla="*/ 9446456 w 10080264"/>
                <a:gd name="connsiteY2315" fmla="*/ 1333406 h 3652478"/>
                <a:gd name="connsiteX2316" fmla="*/ 9456899 w 10080264"/>
                <a:gd name="connsiteY2316" fmla="*/ 1326567 h 3652478"/>
                <a:gd name="connsiteX2317" fmla="*/ 9465542 w 10080264"/>
                <a:gd name="connsiteY2317" fmla="*/ 1317929 h 3652478"/>
                <a:gd name="connsiteX2318" fmla="*/ 9484628 w 10080264"/>
                <a:gd name="connsiteY2318" fmla="*/ 1303891 h 3652478"/>
                <a:gd name="connsiteX2319" fmla="*/ 9501914 w 10080264"/>
                <a:gd name="connsiteY2319" fmla="*/ 1293813 h 3652478"/>
                <a:gd name="connsiteX2320" fmla="*/ 9519200 w 10080264"/>
                <a:gd name="connsiteY2320" fmla="*/ 1283375 h 3652478"/>
                <a:gd name="connsiteX2321" fmla="*/ 9538286 w 10080264"/>
                <a:gd name="connsiteY2321" fmla="*/ 1274376 h 3652478"/>
                <a:gd name="connsiteX2322" fmla="*/ 9548729 w 10080264"/>
                <a:gd name="connsiteY2322" fmla="*/ 1265738 h 3652478"/>
                <a:gd name="connsiteX2323" fmla="*/ 9562414 w 10080264"/>
                <a:gd name="connsiteY2323" fmla="*/ 1257099 h 3652478"/>
                <a:gd name="connsiteX2324" fmla="*/ 9566015 w 10080264"/>
                <a:gd name="connsiteY2324" fmla="*/ 1255300 h 3652478"/>
                <a:gd name="connsiteX2325" fmla="*/ 9578259 w 10080264"/>
                <a:gd name="connsiteY2325" fmla="*/ 1248461 h 3652478"/>
                <a:gd name="connsiteX2326" fmla="*/ 9585101 w 10080264"/>
                <a:gd name="connsiteY2326" fmla="*/ 1243422 h 3652478"/>
                <a:gd name="connsiteX2327" fmla="*/ 9595545 w 10080264"/>
                <a:gd name="connsiteY2327" fmla="*/ 1239822 h 3652478"/>
                <a:gd name="connsiteX2328" fmla="*/ 9600586 w 10080264"/>
                <a:gd name="connsiteY2328" fmla="*/ 1236583 h 3652478"/>
                <a:gd name="connsiteX2329" fmla="*/ 9604187 w 10080264"/>
                <a:gd name="connsiteY2329" fmla="*/ 1231184 h 3652478"/>
                <a:gd name="connsiteX2330" fmla="*/ 5874408 w 10080264"/>
                <a:gd name="connsiteY2330" fmla="*/ 1225704 h 3652478"/>
                <a:gd name="connsiteX2331" fmla="*/ 5870807 w 10080264"/>
                <a:gd name="connsiteY2331" fmla="*/ 1227504 h 3652478"/>
                <a:gd name="connsiteX2332" fmla="*/ 5872607 w 10080264"/>
                <a:gd name="connsiteY2332" fmla="*/ 1228945 h 3652478"/>
                <a:gd name="connsiteX2333" fmla="*/ 3176420 w 10080264"/>
                <a:gd name="connsiteY2333" fmla="*/ 1222871 h 3652478"/>
                <a:gd name="connsiteX2334" fmla="*/ 3109106 w 10080264"/>
                <a:gd name="connsiteY2334" fmla="*/ 1264625 h 3652478"/>
                <a:gd name="connsiteX2335" fmla="*/ 3128184 w 10080264"/>
                <a:gd name="connsiteY2335" fmla="*/ 1257426 h 3652478"/>
                <a:gd name="connsiteX2336" fmla="*/ 3143663 w 10080264"/>
                <a:gd name="connsiteY2336" fmla="*/ 1246988 h 3652478"/>
                <a:gd name="connsiteX2337" fmla="*/ 3160941 w 10080264"/>
                <a:gd name="connsiteY2337" fmla="*/ 1236909 h 3652478"/>
                <a:gd name="connsiteX2338" fmla="*/ 5158252 w 10080264"/>
                <a:gd name="connsiteY2338" fmla="*/ 1215570 h 3652478"/>
                <a:gd name="connsiteX2339" fmla="*/ 5160053 w 10080264"/>
                <a:gd name="connsiteY2339" fmla="*/ 1219171 h 3652478"/>
                <a:gd name="connsiteX2340" fmla="*/ 5161854 w 10080264"/>
                <a:gd name="connsiteY2340" fmla="*/ 1217371 h 3652478"/>
                <a:gd name="connsiteX2341" fmla="*/ 7474346 w 10080264"/>
                <a:gd name="connsiteY2341" fmla="*/ 1211661 h 3652478"/>
                <a:gd name="connsiteX2342" fmla="*/ 7465703 w 10080264"/>
                <a:gd name="connsiteY2342" fmla="*/ 1217062 h 3652478"/>
                <a:gd name="connsiteX2343" fmla="*/ 7465346 w 10080264"/>
                <a:gd name="connsiteY2343" fmla="*/ 1217322 h 3652478"/>
                <a:gd name="connsiteX2344" fmla="*/ 7452020 w 10080264"/>
                <a:gd name="connsiteY2344" fmla="*/ 1225704 h 3652478"/>
                <a:gd name="connsiteX2345" fmla="*/ 7453820 w 10080264"/>
                <a:gd name="connsiteY2345" fmla="*/ 1225704 h 3652478"/>
                <a:gd name="connsiteX2346" fmla="*/ 7465346 w 10080264"/>
                <a:gd name="connsiteY2346" fmla="*/ 1217322 h 3652478"/>
                <a:gd name="connsiteX2347" fmla="*/ 5161854 w 10080264"/>
                <a:gd name="connsiteY2347" fmla="*/ 1208729 h 3652478"/>
                <a:gd name="connsiteX2348" fmla="*/ 5161854 w 10080264"/>
                <a:gd name="connsiteY2348" fmla="*/ 1211970 h 3652478"/>
                <a:gd name="connsiteX2349" fmla="*/ 5163655 w 10080264"/>
                <a:gd name="connsiteY2349" fmla="*/ 1211970 h 3652478"/>
                <a:gd name="connsiteX2350" fmla="*/ 5163655 w 10080264"/>
                <a:gd name="connsiteY2350" fmla="*/ 1210530 h 3652478"/>
                <a:gd name="connsiteX2351" fmla="*/ 9437813 w 10080264"/>
                <a:gd name="connsiteY2351" fmla="*/ 1205268 h 3652478"/>
                <a:gd name="connsiteX2352" fmla="*/ 9385956 w 10080264"/>
                <a:gd name="connsiteY2352" fmla="*/ 1241622 h 3652478"/>
                <a:gd name="connsiteX2353" fmla="*/ 9339140 w 10080264"/>
                <a:gd name="connsiteY2353" fmla="*/ 1274376 h 3652478"/>
                <a:gd name="connsiteX2354" fmla="*/ 9342381 w 10080264"/>
                <a:gd name="connsiteY2354" fmla="*/ 1284814 h 3652478"/>
                <a:gd name="connsiteX2355" fmla="*/ 9344182 w 10080264"/>
                <a:gd name="connsiteY2355" fmla="*/ 1295252 h 3652478"/>
                <a:gd name="connsiteX2356" fmla="*/ 9342381 w 10080264"/>
                <a:gd name="connsiteY2356" fmla="*/ 1302451 h 3652478"/>
                <a:gd name="connsiteX2357" fmla="*/ 9340581 w 10080264"/>
                <a:gd name="connsiteY2357" fmla="*/ 1309290 h 3652478"/>
                <a:gd name="connsiteX2358" fmla="*/ 9358227 w 10080264"/>
                <a:gd name="connsiteY2358" fmla="*/ 1298852 h 3652478"/>
                <a:gd name="connsiteX2359" fmla="*/ 9375512 w 10080264"/>
                <a:gd name="connsiteY2359" fmla="*/ 1290213 h 3652478"/>
                <a:gd name="connsiteX2360" fmla="*/ 9377313 w 10080264"/>
                <a:gd name="connsiteY2360" fmla="*/ 1288414 h 3652478"/>
                <a:gd name="connsiteX2361" fmla="*/ 9394598 w 10080264"/>
                <a:gd name="connsiteY2361" fmla="*/ 1281575 h 3652478"/>
                <a:gd name="connsiteX2362" fmla="*/ 9408283 w 10080264"/>
                <a:gd name="connsiteY2362" fmla="*/ 1271137 h 3652478"/>
                <a:gd name="connsiteX2363" fmla="*/ 9418726 w 10080264"/>
                <a:gd name="connsiteY2363" fmla="*/ 1258899 h 3652478"/>
                <a:gd name="connsiteX2364" fmla="*/ 9424128 w 10080264"/>
                <a:gd name="connsiteY2364" fmla="*/ 1245221 h 3652478"/>
                <a:gd name="connsiteX2365" fmla="*/ 4472857 w 10080264"/>
                <a:gd name="connsiteY2365" fmla="*/ 1201888 h 3652478"/>
                <a:gd name="connsiteX2366" fmla="*/ 4472857 w 10080264"/>
                <a:gd name="connsiteY2366" fmla="*/ 1205129 h 3652478"/>
                <a:gd name="connsiteX2367" fmla="*/ 4478259 w 10080264"/>
                <a:gd name="connsiteY2367" fmla="*/ 1201888 h 3652478"/>
                <a:gd name="connsiteX2368" fmla="*/ 9360027 w 10080264"/>
                <a:gd name="connsiteY2368" fmla="*/ 1176113 h 3652478"/>
                <a:gd name="connsiteX2369" fmla="*/ 9325096 w 10080264"/>
                <a:gd name="connsiteY2369" fmla="*/ 1196630 h 3652478"/>
                <a:gd name="connsiteX2370" fmla="*/ 9292325 w 10080264"/>
                <a:gd name="connsiteY2370" fmla="*/ 1217506 h 3652478"/>
                <a:gd name="connsiteX2371" fmla="*/ 9275039 w 10080264"/>
                <a:gd name="connsiteY2371" fmla="*/ 1232983 h 3652478"/>
                <a:gd name="connsiteX2372" fmla="*/ 9295926 w 10080264"/>
                <a:gd name="connsiteY2372" fmla="*/ 1222545 h 3652478"/>
                <a:gd name="connsiteX2373" fmla="*/ 9316453 w 10080264"/>
                <a:gd name="connsiteY2373" fmla="*/ 1212107 h 3652478"/>
                <a:gd name="connsiteX2374" fmla="*/ 9335539 w 10080264"/>
                <a:gd name="connsiteY2374" fmla="*/ 1198430 h 3652478"/>
                <a:gd name="connsiteX2375" fmla="*/ 9352825 w 10080264"/>
                <a:gd name="connsiteY2375" fmla="*/ 1182952 h 3652478"/>
                <a:gd name="connsiteX2376" fmla="*/ 3734007 w 10080264"/>
                <a:gd name="connsiteY2376" fmla="*/ 1169238 h 3652478"/>
                <a:gd name="connsiteX2377" fmla="*/ 3730408 w 10080264"/>
                <a:gd name="connsiteY2377" fmla="*/ 1172837 h 3652478"/>
                <a:gd name="connsiteX2378" fmla="*/ 3740847 w 10080264"/>
                <a:gd name="connsiteY2378" fmla="*/ 1176437 h 3652478"/>
                <a:gd name="connsiteX2379" fmla="*/ 872286 w 10080264"/>
                <a:gd name="connsiteY2379" fmla="*/ 1168645 h 3652478"/>
                <a:gd name="connsiteX2380" fmla="*/ 855013 w 10080264"/>
                <a:gd name="connsiteY2380" fmla="*/ 1179085 h 3652478"/>
                <a:gd name="connsiteX2381" fmla="*/ 844578 w 10080264"/>
                <a:gd name="connsiteY2381" fmla="*/ 1191326 h 3652478"/>
                <a:gd name="connsiteX2382" fmla="*/ 8798963 w 10080264"/>
                <a:gd name="connsiteY2382" fmla="*/ 1141200 h 3652478"/>
                <a:gd name="connsiteX2383" fmla="*/ 8760790 w 10080264"/>
                <a:gd name="connsiteY2383" fmla="*/ 1165675 h 3652478"/>
                <a:gd name="connsiteX2384" fmla="*/ 8722618 w 10080264"/>
                <a:gd name="connsiteY2384" fmla="*/ 1191591 h 3652478"/>
                <a:gd name="connsiteX2385" fmla="*/ 8702091 w 10080264"/>
                <a:gd name="connsiteY2385" fmla="*/ 1205268 h 3652478"/>
                <a:gd name="connsiteX2386" fmla="*/ 8703531 w 10080264"/>
                <a:gd name="connsiteY2386" fmla="*/ 1205268 h 3652478"/>
                <a:gd name="connsiteX2387" fmla="*/ 8708933 w 10080264"/>
                <a:gd name="connsiteY2387" fmla="*/ 1205268 h 3652478"/>
                <a:gd name="connsiteX2388" fmla="*/ 8710734 w 10080264"/>
                <a:gd name="connsiteY2388" fmla="*/ 1202029 h 3652478"/>
                <a:gd name="connsiteX2389" fmla="*/ 8717576 w 10080264"/>
                <a:gd name="connsiteY2389" fmla="*/ 1198430 h 3652478"/>
                <a:gd name="connsiteX2390" fmla="*/ 8722618 w 10080264"/>
                <a:gd name="connsiteY2390" fmla="*/ 1195190 h 3652478"/>
                <a:gd name="connsiteX2391" fmla="*/ 8728020 w 10080264"/>
                <a:gd name="connsiteY2391" fmla="*/ 1195190 h 3652478"/>
                <a:gd name="connsiteX2392" fmla="*/ 8733061 w 10080264"/>
                <a:gd name="connsiteY2392" fmla="*/ 1195190 h 3652478"/>
                <a:gd name="connsiteX2393" fmla="*/ 8746746 w 10080264"/>
                <a:gd name="connsiteY2393" fmla="*/ 1181153 h 3652478"/>
                <a:gd name="connsiteX2394" fmla="*/ 8762591 w 10080264"/>
                <a:gd name="connsiteY2394" fmla="*/ 1170714 h 3652478"/>
                <a:gd name="connsiteX2395" fmla="*/ 8774475 w 10080264"/>
                <a:gd name="connsiteY2395" fmla="*/ 1163876 h 3652478"/>
                <a:gd name="connsiteX2396" fmla="*/ 8789960 w 10080264"/>
                <a:gd name="connsiteY2396" fmla="*/ 1160276 h 3652478"/>
                <a:gd name="connsiteX2397" fmla="*/ 8793561 w 10080264"/>
                <a:gd name="connsiteY2397" fmla="*/ 1149838 h 3652478"/>
                <a:gd name="connsiteX2398" fmla="*/ 9723747 w 10080264"/>
                <a:gd name="connsiteY2398" fmla="*/ 1139400 h 3652478"/>
                <a:gd name="connsiteX2399" fmla="*/ 9707902 w 10080264"/>
                <a:gd name="connsiteY2399" fmla="*/ 1146599 h 3652478"/>
                <a:gd name="connsiteX2400" fmla="*/ 9696018 w 10080264"/>
                <a:gd name="connsiteY2400" fmla="*/ 1157037 h 3652478"/>
                <a:gd name="connsiteX2401" fmla="*/ 9702860 w 10080264"/>
                <a:gd name="connsiteY2401" fmla="*/ 1158477 h 3652478"/>
                <a:gd name="connsiteX2402" fmla="*/ 9711503 w 10080264"/>
                <a:gd name="connsiteY2402" fmla="*/ 1155237 h 3652478"/>
                <a:gd name="connsiteX2403" fmla="*/ 9721946 w 10080264"/>
                <a:gd name="connsiteY2403" fmla="*/ 1144799 h 3652478"/>
                <a:gd name="connsiteX2404" fmla="*/ 4788362 w 10080264"/>
                <a:gd name="connsiteY2404" fmla="*/ 1139239 h 3652478"/>
                <a:gd name="connsiteX2405" fmla="*/ 4786561 w 10080264"/>
                <a:gd name="connsiteY2405" fmla="*/ 1141039 h 3652478"/>
                <a:gd name="connsiteX2406" fmla="*/ 4788362 w 10080264"/>
                <a:gd name="connsiteY2406" fmla="*/ 1141039 h 3652478"/>
                <a:gd name="connsiteX2407" fmla="*/ 8653475 w 10080264"/>
                <a:gd name="connsiteY2407" fmla="*/ 1137960 h 3652478"/>
                <a:gd name="connsiteX2408" fmla="*/ 8630788 w 10080264"/>
                <a:gd name="connsiteY2408" fmla="*/ 1149838 h 3652478"/>
                <a:gd name="connsiteX2409" fmla="*/ 8556603 w 10080264"/>
                <a:gd name="connsiteY2409" fmla="*/ 1198430 h 3652478"/>
                <a:gd name="connsiteX2410" fmla="*/ 8493943 w 10080264"/>
                <a:gd name="connsiteY2410" fmla="*/ 1239822 h 3652478"/>
                <a:gd name="connsiteX2411" fmla="*/ 8430202 w 10080264"/>
                <a:gd name="connsiteY2411" fmla="*/ 1284814 h 3652478"/>
                <a:gd name="connsiteX2412" fmla="*/ 8360699 w 10080264"/>
                <a:gd name="connsiteY2412" fmla="*/ 1333406 h 3652478"/>
                <a:gd name="connsiteX2413" fmla="*/ 8287955 w 10080264"/>
                <a:gd name="connsiteY2413" fmla="*/ 1385237 h 3652478"/>
                <a:gd name="connsiteX2414" fmla="*/ 8277512 w 10080264"/>
                <a:gd name="connsiteY2414" fmla="*/ 1392075 h 3652478"/>
                <a:gd name="connsiteX2415" fmla="*/ 8267428 w 10080264"/>
                <a:gd name="connsiteY2415" fmla="*/ 1395675 h 3652478"/>
                <a:gd name="connsiteX2416" fmla="*/ 8249783 w 10080264"/>
                <a:gd name="connsiteY2416" fmla="*/ 1402514 h 3652478"/>
                <a:gd name="connsiteX2417" fmla="*/ 8246542 w 10080264"/>
                <a:gd name="connsiteY2417" fmla="*/ 1406113 h 3652478"/>
                <a:gd name="connsiteX2418" fmla="*/ 8241140 w 10080264"/>
                <a:gd name="connsiteY2418" fmla="*/ 1409712 h 3652478"/>
                <a:gd name="connsiteX2419" fmla="*/ 8237899 w 10080264"/>
                <a:gd name="connsiteY2419" fmla="*/ 1416551 h 3652478"/>
                <a:gd name="connsiteX2420" fmla="*/ 8234297 w 10080264"/>
                <a:gd name="connsiteY2420" fmla="*/ 1423390 h 3652478"/>
                <a:gd name="connsiteX2421" fmla="*/ 8241140 w 10080264"/>
                <a:gd name="connsiteY2421" fmla="*/ 1433828 h 3652478"/>
                <a:gd name="connsiteX2422" fmla="*/ 8248342 w 10080264"/>
                <a:gd name="connsiteY2422" fmla="*/ 1439227 h 3652478"/>
                <a:gd name="connsiteX2423" fmla="*/ 8251583 w 10080264"/>
                <a:gd name="connsiteY2423" fmla="*/ 1442467 h 3652478"/>
                <a:gd name="connsiteX2424" fmla="*/ 8255184 w 10080264"/>
                <a:gd name="connsiteY2424" fmla="*/ 1446066 h 3652478"/>
                <a:gd name="connsiteX2425" fmla="*/ 8258425 w 10080264"/>
                <a:gd name="connsiteY2425" fmla="*/ 1452905 h 3652478"/>
                <a:gd name="connsiteX2426" fmla="*/ 8263827 w 10080264"/>
                <a:gd name="connsiteY2426" fmla="*/ 1463343 h 3652478"/>
                <a:gd name="connsiteX2427" fmla="*/ 8282913 w 10080264"/>
                <a:gd name="connsiteY2427" fmla="*/ 1454704 h 3652478"/>
                <a:gd name="connsiteX2428" fmla="*/ 8302000 w 10080264"/>
                <a:gd name="connsiteY2428" fmla="*/ 1444266 h 3652478"/>
                <a:gd name="connsiteX2429" fmla="*/ 8315684 w 10080264"/>
                <a:gd name="connsiteY2429" fmla="*/ 1437428 h 3652478"/>
                <a:gd name="connsiteX2430" fmla="*/ 8329729 w 10080264"/>
                <a:gd name="connsiteY2430" fmla="*/ 1428789 h 3652478"/>
                <a:gd name="connsiteX2431" fmla="*/ 8322526 w 10080264"/>
                <a:gd name="connsiteY2431" fmla="*/ 1425190 h 3652478"/>
                <a:gd name="connsiteX2432" fmla="*/ 8317485 w 10080264"/>
                <a:gd name="connsiteY2432" fmla="*/ 1418351 h 3652478"/>
                <a:gd name="connsiteX2433" fmla="*/ 8313884 w 10080264"/>
                <a:gd name="connsiteY2433" fmla="*/ 1409712 h 3652478"/>
                <a:gd name="connsiteX2434" fmla="*/ 8312443 w 10080264"/>
                <a:gd name="connsiteY2434" fmla="*/ 1395675 h 3652478"/>
                <a:gd name="connsiteX2435" fmla="*/ 8313884 w 10080264"/>
                <a:gd name="connsiteY2435" fmla="*/ 1387036 h 3652478"/>
                <a:gd name="connsiteX2436" fmla="*/ 8315684 w 10080264"/>
                <a:gd name="connsiteY2436" fmla="*/ 1381637 h 3652478"/>
                <a:gd name="connsiteX2437" fmla="*/ 8321086 w 10080264"/>
                <a:gd name="connsiteY2437" fmla="*/ 1374799 h 3652478"/>
                <a:gd name="connsiteX2438" fmla="*/ 8321086 w 10080264"/>
                <a:gd name="connsiteY2438" fmla="*/ 1372999 h 3652478"/>
                <a:gd name="connsiteX2439" fmla="*/ 8321086 w 10080264"/>
                <a:gd name="connsiteY2439" fmla="*/ 1362921 h 3652478"/>
                <a:gd name="connsiteX2440" fmla="*/ 8331169 w 10080264"/>
                <a:gd name="connsiteY2440" fmla="*/ 1359321 h 3652478"/>
                <a:gd name="connsiteX2441" fmla="*/ 8338372 w 10080264"/>
                <a:gd name="connsiteY2441" fmla="*/ 1356082 h 3652478"/>
                <a:gd name="connsiteX2442" fmla="*/ 8347015 w 10080264"/>
                <a:gd name="connsiteY2442" fmla="*/ 1352482 h 3652478"/>
                <a:gd name="connsiteX2443" fmla="*/ 8362500 w 10080264"/>
                <a:gd name="connsiteY2443" fmla="*/ 1337005 h 3652478"/>
                <a:gd name="connsiteX2444" fmla="*/ 8371142 w 10080264"/>
                <a:gd name="connsiteY2444" fmla="*/ 1328367 h 3652478"/>
                <a:gd name="connsiteX2445" fmla="*/ 8381586 w 10080264"/>
                <a:gd name="connsiteY2445" fmla="*/ 1321528 h 3652478"/>
                <a:gd name="connsiteX2446" fmla="*/ 8403913 w 10080264"/>
                <a:gd name="connsiteY2446" fmla="*/ 1307490 h 3652478"/>
                <a:gd name="connsiteX2447" fmla="*/ 8414356 w 10080264"/>
                <a:gd name="connsiteY2447" fmla="*/ 1302451 h 3652478"/>
                <a:gd name="connsiteX2448" fmla="*/ 8437044 w 10080264"/>
                <a:gd name="connsiteY2448" fmla="*/ 1288414 h 3652478"/>
                <a:gd name="connsiteX2449" fmla="*/ 8449288 w 10080264"/>
                <a:gd name="connsiteY2449" fmla="*/ 1279775 h 3652478"/>
                <a:gd name="connsiteX2450" fmla="*/ 8459371 w 10080264"/>
                <a:gd name="connsiteY2450" fmla="*/ 1269337 h 3652478"/>
                <a:gd name="connsiteX2451" fmla="*/ 8473416 w 10080264"/>
                <a:gd name="connsiteY2451" fmla="*/ 1258899 h 3652478"/>
                <a:gd name="connsiteX2452" fmla="*/ 8488901 w 10080264"/>
                <a:gd name="connsiteY2452" fmla="*/ 1252060 h 3652478"/>
                <a:gd name="connsiteX2453" fmla="*/ 8504386 w 10080264"/>
                <a:gd name="connsiteY2453" fmla="*/ 1246661 h 3652478"/>
                <a:gd name="connsiteX2454" fmla="*/ 8519871 w 10080264"/>
                <a:gd name="connsiteY2454" fmla="*/ 1243422 h 3652478"/>
                <a:gd name="connsiteX2455" fmla="*/ 8523472 w 10080264"/>
                <a:gd name="connsiteY2455" fmla="*/ 1236583 h 3652478"/>
                <a:gd name="connsiteX2456" fmla="*/ 8527074 w 10080264"/>
                <a:gd name="connsiteY2456" fmla="*/ 1229384 h 3652478"/>
                <a:gd name="connsiteX2457" fmla="*/ 8530315 w 10080264"/>
                <a:gd name="connsiteY2457" fmla="*/ 1224345 h 3652478"/>
                <a:gd name="connsiteX2458" fmla="*/ 8535716 w 10080264"/>
                <a:gd name="connsiteY2458" fmla="*/ 1219306 h 3652478"/>
                <a:gd name="connsiteX2459" fmla="*/ 8546160 w 10080264"/>
                <a:gd name="connsiteY2459" fmla="*/ 1212107 h 3652478"/>
                <a:gd name="connsiteX2460" fmla="*/ 8556603 w 10080264"/>
                <a:gd name="connsiteY2460" fmla="*/ 1207068 h 3652478"/>
                <a:gd name="connsiteX2461" fmla="*/ 8582532 w 10080264"/>
                <a:gd name="connsiteY2461" fmla="*/ 1195190 h 3652478"/>
                <a:gd name="connsiteX2462" fmla="*/ 8596216 w 10080264"/>
                <a:gd name="connsiteY2462" fmla="*/ 1181153 h 3652478"/>
                <a:gd name="connsiteX2463" fmla="*/ 8613502 w 10080264"/>
                <a:gd name="connsiteY2463" fmla="*/ 1170714 h 3652478"/>
                <a:gd name="connsiteX2464" fmla="*/ 8625746 w 10080264"/>
                <a:gd name="connsiteY2464" fmla="*/ 1160276 h 3652478"/>
                <a:gd name="connsiteX2465" fmla="*/ 8635829 w 10080264"/>
                <a:gd name="connsiteY2465" fmla="*/ 1153437 h 3652478"/>
                <a:gd name="connsiteX2466" fmla="*/ 8646273 w 10080264"/>
                <a:gd name="connsiteY2466" fmla="*/ 1144799 h 3652478"/>
                <a:gd name="connsiteX2467" fmla="*/ 7429333 w 10080264"/>
                <a:gd name="connsiteY2467" fmla="*/ 1135687 h 3652478"/>
                <a:gd name="connsiteX2468" fmla="*/ 7370276 w 10080264"/>
                <a:gd name="connsiteY2468" fmla="*/ 1175654 h 3652478"/>
                <a:gd name="connsiteX2469" fmla="*/ 7431134 w 10080264"/>
                <a:gd name="connsiteY2469" fmla="*/ 1135687 h 3652478"/>
                <a:gd name="connsiteX2470" fmla="*/ 8514829 w 10080264"/>
                <a:gd name="connsiteY2470" fmla="*/ 1134361 h 3652478"/>
                <a:gd name="connsiteX2471" fmla="*/ 8474856 w 10080264"/>
                <a:gd name="connsiteY2471" fmla="*/ 1158477 h 3652478"/>
                <a:gd name="connsiteX2472" fmla="*/ 8437044 w 10080264"/>
                <a:gd name="connsiteY2472" fmla="*/ 1184752 h 3652478"/>
                <a:gd name="connsiteX2473" fmla="*/ 8355297 w 10080264"/>
                <a:gd name="connsiteY2473" fmla="*/ 1243422 h 3652478"/>
                <a:gd name="connsiteX2474" fmla="*/ 8300199 w 10080264"/>
                <a:gd name="connsiteY2474" fmla="*/ 1284814 h 3652478"/>
                <a:gd name="connsiteX2475" fmla="*/ 8313884 w 10080264"/>
                <a:gd name="connsiteY2475" fmla="*/ 1281575 h 3652478"/>
                <a:gd name="connsiteX2476" fmla="*/ 8327928 w 10080264"/>
                <a:gd name="connsiteY2476" fmla="*/ 1279775 h 3652478"/>
                <a:gd name="connsiteX2477" fmla="*/ 8336571 w 10080264"/>
                <a:gd name="connsiteY2477" fmla="*/ 1267537 h 3652478"/>
                <a:gd name="connsiteX2478" fmla="*/ 8347015 w 10080264"/>
                <a:gd name="connsiteY2478" fmla="*/ 1255300 h 3652478"/>
                <a:gd name="connsiteX2479" fmla="*/ 8358898 w 10080264"/>
                <a:gd name="connsiteY2479" fmla="*/ 1245221 h 3652478"/>
                <a:gd name="connsiteX2480" fmla="*/ 8371142 w 10080264"/>
                <a:gd name="connsiteY2480" fmla="*/ 1232983 h 3652478"/>
                <a:gd name="connsiteX2481" fmla="*/ 8384827 w 10080264"/>
                <a:gd name="connsiteY2481" fmla="*/ 1224345 h 3652478"/>
                <a:gd name="connsiteX2482" fmla="*/ 8397071 w 10080264"/>
                <a:gd name="connsiteY2482" fmla="*/ 1213907 h 3652478"/>
                <a:gd name="connsiteX2483" fmla="*/ 8412556 w 10080264"/>
                <a:gd name="connsiteY2483" fmla="*/ 1207068 h 3652478"/>
                <a:gd name="connsiteX2484" fmla="*/ 8426600 w 10080264"/>
                <a:gd name="connsiteY2484" fmla="*/ 1198430 h 3652478"/>
                <a:gd name="connsiteX2485" fmla="*/ 8452529 w 10080264"/>
                <a:gd name="connsiteY2485" fmla="*/ 1186552 h 3652478"/>
                <a:gd name="connsiteX2486" fmla="*/ 8474856 w 10080264"/>
                <a:gd name="connsiteY2486" fmla="*/ 1170714 h 3652478"/>
                <a:gd name="connsiteX2487" fmla="*/ 8495743 w 10080264"/>
                <a:gd name="connsiteY2487" fmla="*/ 1153437 h 3652478"/>
                <a:gd name="connsiteX2488" fmla="*/ 5997203 w 10080264"/>
                <a:gd name="connsiteY2488" fmla="*/ 1133886 h 3652478"/>
                <a:gd name="connsiteX2489" fmla="*/ 5955791 w 10080264"/>
                <a:gd name="connsiteY2489" fmla="*/ 1161612 h 3652478"/>
                <a:gd name="connsiteX2490" fmla="*/ 5924822 w 10080264"/>
                <a:gd name="connsiteY2490" fmla="*/ 1182496 h 3652478"/>
                <a:gd name="connsiteX2491" fmla="*/ 5893493 w 10080264"/>
                <a:gd name="connsiteY2491" fmla="*/ 1206620 h 3652478"/>
                <a:gd name="connsiteX2492" fmla="*/ 5923022 w 10080264"/>
                <a:gd name="connsiteY2492" fmla="*/ 1191137 h 3652478"/>
                <a:gd name="connsiteX2493" fmla="*/ 5936705 w 10080264"/>
                <a:gd name="connsiteY2493" fmla="*/ 1184296 h 3652478"/>
                <a:gd name="connsiteX2494" fmla="*/ 5948949 w 10080264"/>
                <a:gd name="connsiteY2494" fmla="*/ 1173854 h 3652478"/>
                <a:gd name="connsiteX2495" fmla="*/ 5973076 w 10080264"/>
                <a:gd name="connsiteY2495" fmla="*/ 1154770 h 3652478"/>
                <a:gd name="connsiteX2496" fmla="*/ 2699105 w 10080264"/>
                <a:gd name="connsiteY2496" fmla="*/ 1113805 h 3652478"/>
                <a:gd name="connsiteX2497" fmla="*/ 2513722 w 10080264"/>
                <a:gd name="connsiteY2497" fmla="*/ 1221071 h 3652478"/>
                <a:gd name="connsiteX2498" fmla="*/ 2491044 w 10080264"/>
                <a:gd name="connsiteY2498" fmla="*/ 1235109 h 3652478"/>
                <a:gd name="connsiteX2499" fmla="*/ 2491044 w 10080264"/>
                <a:gd name="connsiteY2499" fmla="*/ 1267865 h 3652478"/>
                <a:gd name="connsiteX2500" fmla="*/ 2511922 w 10080264"/>
                <a:gd name="connsiteY2500" fmla="*/ 1246988 h 3652478"/>
                <a:gd name="connsiteX2501" fmla="*/ 2534600 w 10080264"/>
                <a:gd name="connsiteY2501" fmla="*/ 1226470 h 3652478"/>
                <a:gd name="connsiteX2502" fmla="*/ 2558718 w 10080264"/>
                <a:gd name="connsiteY2502" fmla="*/ 1207393 h 3652478"/>
                <a:gd name="connsiteX2503" fmla="*/ 2584635 w 10080264"/>
                <a:gd name="connsiteY2503" fmla="*/ 1188315 h 3652478"/>
                <a:gd name="connsiteX2504" fmla="*/ 2614153 w 10080264"/>
                <a:gd name="connsiteY2504" fmla="*/ 1172837 h 3652478"/>
                <a:gd name="connsiteX2505" fmla="*/ 2643310 w 10080264"/>
                <a:gd name="connsiteY2505" fmla="*/ 1153760 h 3652478"/>
                <a:gd name="connsiteX2506" fmla="*/ 2699105 w 10080264"/>
                <a:gd name="connsiteY2506" fmla="*/ 1115605 h 3652478"/>
                <a:gd name="connsiteX2507" fmla="*/ 425707 w 10080264"/>
                <a:gd name="connsiteY2507" fmla="*/ 1113201 h 3652478"/>
                <a:gd name="connsiteX2508" fmla="*/ 413472 w 10080264"/>
                <a:gd name="connsiteY2508" fmla="*/ 1120041 h 3652478"/>
                <a:gd name="connsiteX2509" fmla="*/ 403036 w 10080264"/>
                <a:gd name="connsiteY2509" fmla="*/ 1123641 h 3652478"/>
                <a:gd name="connsiteX2510" fmla="*/ 394400 w 10080264"/>
                <a:gd name="connsiteY2510" fmla="*/ 1135882 h 3652478"/>
                <a:gd name="connsiteX2511" fmla="*/ 411673 w 10080264"/>
                <a:gd name="connsiteY2511" fmla="*/ 1125441 h 3652478"/>
                <a:gd name="connsiteX2512" fmla="*/ 5206875 w 10080264"/>
                <a:gd name="connsiteY2512" fmla="*/ 1101073 h 3652478"/>
                <a:gd name="connsiteX2513" fmla="*/ 5191387 w 10080264"/>
                <a:gd name="connsiteY2513" fmla="*/ 1113315 h 3652478"/>
                <a:gd name="connsiteX2514" fmla="*/ 5177341 w 10080264"/>
                <a:gd name="connsiteY2514" fmla="*/ 1125557 h 3652478"/>
                <a:gd name="connsiteX2515" fmla="*/ 5163655 w 10080264"/>
                <a:gd name="connsiteY2515" fmla="*/ 1137799 h 3652478"/>
                <a:gd name="connsiteX2516" fmla="*/ 5151409 w 10080264"/>
                <a:gd name="connsiteY2516" fmla="*/ 1151481 h 3652478"/>
                <a:gd name="connsiteX2517" fmla="*/ 5109990 w 10080264"/>
                <a:gd name="connsiteY2517" fmla="*/ 1196487 h 3652478"/>
                <a:gd name="connsiteX2518" fmla="*/ 5108189 w 10080264"/>
                <a:gd name="connsiteY2518" fmla="*/ 1198288 h 3652478"/>
                <a:gd name="connsiteX2519" fmla="*/ 5118634 w 10080264"/>
                <a:gd name="connsiteY2519" fmla="*/ 1193247 h 3652478"/>
                <a:gd name="connsiteX2520" fmla="*/ 5147807 w 10080264"/>
                <a:gd name="connsiteY2520" fmla="*/ 1163722 h 3652478"/>
                <a:gd name="connsiteX2521" fmla="*/ 5180943 w 10080264"/>
                <a:gd name="connsiteY2521" fmla="*/ 1137799 h 3652478"/>
                <a:gd name="connsiteX2522" fmla="*/ 5187786 w 10080264"/>
                <a:gd name="connsiteY2522" fmla="*/ 1128797 h 3652478"/>
                <a:gd name="connsiteX2523" fmla="*/ 5196430 w 10080264"/>
                <a:gd name="connsiteY2523" fmla="*/ 1120156 h 3652478"/>
                <a:gd name="connsiteX2524" fmla="*/ 5201832 w 10080264"/>
                <a:gd name="connsiteY2524" fmla="*/ 1111515 h 3652478"/>
                <a:gd name="connsiteX2525" fmla="*/ 8017866 w 10080264"/>
                <a:gd name="connsiteY2525" fmla="*/ 1099807 h 3652478"/>
                <a:gd name="connsiteX2526" fmla="*/ 8012825 w 10080264"/>
                <a:gd name="connsiteY2526" fmla="*/ 1104846 h 3652478"/>
                <a:gd name="connsiteX2527" fmla="*/ 8012825 w 10080264"/>
                <a:gd name="connsiteY2527" fmla="*/ 1106646 h 3652478"/>
                <a:gd name="connsiteX2528" fmla="*/ 9945220 w 10080264"/>
                <a:gd name="connsiteY2528" fmla="*/ 1084330 h 3652478"/>
                <a:gd name="connsiteX2529" fmla="*/ 9858791 w 10080264"/>
                <a:gd name="connsiteY2529" fmla="*/ 1142999 h 3652478"/>
                <a:gd name="connsiteX2530" fmla="*/ 9822419 w 10080264"/>
                <a:gd name="connsiteY2530" fmla="*/ 1168915 h 3652478"/>
                <a:gd name="connsiteX2531" fmla="*/ 9787488 w 10080264"/>
                <a:gd name="connsiteY2531" fmla="*/ 1195190 h 3652478"/>
                <a:gd name="connsiteX2532" fmla="*/ 9749315 w 10080264"/>
                <a:gd name="connsiteY2532" fmla="*/ 1220746 h 3652478"/>
                <a:gd name="connsiteX2533" fmla="*/ 9711503 w 10080264"/>
                <a:gd name="connsiteY2533" fmla="*/ 1246661 h 3652478"/>
                <a:gd name="connsiteX2534" fmla="*/ 9668288 w 10080264"/>
                <a:gd name="connsiteY2534" fmla="*/ 1272936 h 3652478"/>
                <a:gd name="connsiteX2535" fmla="*/ 9671530 w 10080264"/>
                <a:gd name="connsiteY2535" fmla="*/ 1274376 h 3652478"/>
                <a:gd name="connsiteX2536" fmla="*/ 9675131 w 10080264"/>
                <a:gd name="connsiteY2536" fmla="*/ 1276176 h 3652478"/>
                <a:gd name="connsiteX2537" fmla="*/ 9678732 w 10080264"/>
                <a:gd name="connsiteY2537" fmla="*/ 1281575 h 3652478"/>
                <a:gd name="connsiteX2538" fmla="*/ 9681973 w 10080264"/>
                <a:gd name="connsiteY2538" fmla="*/ 1284814 h 3652478"/>
                <a:gd name="connsiteX2539" fmla="*/ 9683774 w 10080264"/>
                <a:gd name="connsiteY2539" fmla="*/ 1292013 h 3652478"/>
                <a:gd name="connsiteX2540" fmla="*/ 9694217 w 10080264"/>
                <a:gd name="connsiteY2540" fmla="*/ 1286614 h 3652478"/>
                <a:gd name="connsiteX2541" fmla="*/ 9704660 w 10080264"/>
                <a:gd name="connsiteY2541" fmla="*/ 1277976 h 3652478"/>
                <a:gd name="connsiteX2542" fmla="*/ 9715104 w 10080264"/>
                <a:gd name="connsiteY2542" fmla="*/ 1269337 h 3652478"/>
                <a:gd name="connsiteX2543" fmla="*/ 9725187 w 10080264"/>
                <a:gd name="connsiteY2543" fmla="*/ 1257099 h 3652478"/>
                <a:gd name="connsiteX2544" fmla="*/ 9733830 w 10080264"/>
                <a:gd name="connsiteY2544" fmla="*/ 1243422 h 3652478"/>
                <a:gd name="connsiteX2545" fmla="*/ 9739232 w 10080264"/>
                <a:gd name="connsiteY2545" fmla="*/ 1234783 h 3652478"/>
                <a:gd name="connsiteX2546" fmla="*/ 9747875 w 10080264"/>
                <a:gd name="connsiteY2546" fmla="*/ 1234783 h 3652478"/>
                <a:gd name="connsiteX2547" fmla="*/ 9766601 w 10080264"/>
                <a:gd name="connsiteY2547" fmla="*/ 1236583 h 3652478"/>
                <a:gd name="connsiteX2548" fmla="*/ 9780645 w 10080264"/>
                <a:gd name="connsiteY2548" fmla="*/ 1234783 h 3652478"/>
                <a:gd name="connsiteX2549" fmla="*/ 9787488 w 10080264"/>
                <a:gd name="connsiteY2549" fmla="*/ 1231184 h 3652478"/>
                <a:gd name="connsiteX2550" fmla="*/ 9794690 w 10080264"/>
                <a:gd name="connsiteY2550" fmla="*/ 1224345 h 3652478"/>
                <a:gd name="connsiteX2551" fmla="*/ 9803333 w 10080264"/>
                <a:gd name="connsiteY2551" fmla="*/ 1212107 h 3652478"/>
                <a:gd name="connsiteX2552" fmla="*/ 9813776 w 10080264"/>
                <a:gd name="connsiteY2552" fmla="*/ 1200229 h 3652478"/>
                <a:gd name="connsiteX2553" fmla="*/ 9825660 w 10080264"/>
                <a:gd name="connsiteY2553" fmla="*/ 1187991 h 3652478"/>
                <a:gd name="connsiteX2554" fmla="*/ 9839705 w 10080264"/>
                <a:gd name="connsiteY2554" fmla="*/ 1177553 h 3652478"/>
                <a:gd name="connsiteX2555" fmla="*/ 9844746 w 10080264"/>
                <a:gd name="connsiteY2555" fmla="*/ 1174314 h 3652478"/>
                <a:gd name="connsiteX2556" fmla="*/ 9850148 w 10080264"/>
                <a:gd name="connsiteY2556" fmla="*/ 1170714 h 3652478"/>
                <a:gd name="connsiteX2557" fmla="*/ 9856990 w 10080264"/>
                <a:gd name="connsiteY2557" fmla="*/ 1170714 h 3652478"/>
                <a:gd name="connsiteX2558" fmla="*/ 9862032 w 10080264"/>
                <a:gd name="connsiteY2558" fmla="*/ 1170714 h 3652478"/>
                <a:gd name="connsiteX2559" fmla="*/ 9870675 w 10080264"/>
                <a:gd name="connsiteY2559" fmla="*/ 1162076 h 3652478"/>
                <a:gd name="connsiteX2560" fmla="*/ 9879318 w 10080264"/>
                <a:gd name="connsiteY2560" fmla="*/ 1153437 h 3652478"/>
                <a:gd name="connsiteX2561" fmla="*/ 9886160 w 10080264"/>
                <a:gd name="connsiteY2561" fmla="*/ 1142999 h 3652478"/>
                <a:gd name="connsiteX2562" fmla="*/ 9894803 w 10080264"/>
                <a:gd name="connsiteY2562" fmla="*/ 1128962 h 3652478"/>
                <a:gd name="connsiteX2563" fmla="*/ 9900205 w 10080264"/>
                <a:gd name="connsiteY2563" fmla="*/ 1123923 h 3652478"/>
                <a:gd name="connsiteX2564" fmla="*/ 9905246 w 10080264"/>
                <a:gd name="connsiteY2564" fmla="*/ 1117084 h 3652478"/>
                <a:gd name="connsiteX2565" fmla="*/ 9910648 w 10080264"/>
                <a:gd name="connsiteY2565" fmla="*/ 1113484 h 3652478"/>
                <a:gd name="connsiteX2566" fmla="*/ 9917490 w 10080264"/>
                <a:gd name="connsiteY2566" fmla="*/ 1108445 h 3652478"/>
                <a:gd name="connsiteX2567" fmla="*/ 9931175 w 10080264"/>
                <a:gd name="connsiteY2567" fmla="*/ 1104846 h 3652478"/>
                <a:gd name="connsiteX2568" fmla="*/ 9945220 w 10080264"/>
                <a:gd name="connsiteY2568" fmla="*/ 1103046 h 3652478"/>
                <a:gd name="connsiteX2569" fmla="*/ 9943419 w 10080264"/>
                <a:gd name="connsiteY2569" fmla="*/ 1094408 h 3652478"/>
                <a:gd name="connsiteX2570" fmla="*/ 2754180 w 10080264"/>
                <a:gd name="connsiteY2570" fmla="*/ 1081049 h 3652478"/>
                <a:gd name="connsiteX2571" fmla="*/ 2738701 w 10080264"/>
                <a:gd name="connsiteY2571" fmla="*/ 1089688 h 3652478"/>
                <a:gd name="connsiteX2572" fmla="*/ 2749140 w 10080264"/>
                <a:gd name="connsiteY2572" fmla="*/ 1086089 h 3652478"/>
                <a:gd name="connsiteX2573" fmla="*/ 2754180 w 10080264"/>
                <a:gd name="connsiteY2573" fmla="*/ 1084649 h 3652478"/>
                <a:gd name="connsiteX2574" fmla="*/ 2463327 w 10080264"/>
                <a:gd name="connsiteY2574" fmla="*/ 1079250 h 3652478"/>
                <a:gd name="connsiteX2575" fmla="*/ 2404652 w 10080264"/>
                <a:gd name="connsiteY2575" fmla="*/ 1113805 h 3652478"/>
                <a:gd name="connsiteX2576" fmla="*/ 2349217 w 10080264"/>
                <a:gd name="connsiteY2576" fmla="*/ 1146921 h 3652478"/>
                <a:gd name="connsiteX2577" fmla="*/ 2333739 w 10080264"/>
                <a:gd name="connsiteY2577" fmla="*/ 1157360 h 3652478"/>
                <a:gd name="connsiteX2578" fmla="*/ 2316460 w 10080264"/>
                <a:gd name="connsiteY2578" fmla="*/ 1167798 h 3652478"/>
                <a:gd name="connsiteX2579" fmla="*/ 2300982 w 10080264"/>
                <a:gd name="connsiteY2579" fmla="*/ 1176437 h 3652478"/>
                <a:gd name="connsiteX2580" fmla="*/ 2288743 w 10080264"/>
                <a:gd name="connsiteY2580" fmla="*/ 1185076 h 3652478"/>
                <a:gd name="connsiteX2581" fmla="*/ 2276504 w 10080264"/>
                <a:gd name="connsiteY2581" fmla="*/ 1193715 h 3652478"/>
                <a:gd name="connsiteX2582" fmla="*/ 2257426 w 10080264"/>
                <a:gd name="connsiteY2582" fmla="*/ 1212432 h 3652478"/>
                <a:gd name="connsiteX2583" fmla="*/ 2248787 w 10080264"/>
                <a:gd name="connsiteY2583" fmla="*/ 1219631 h 3652478"/>
                <a:gd name="connsiteX2584" fmla="*/ 2241948 w 10080264"/>
                <a:gd name="connsiteY2584" fmla="*/ 1226470 h 3652478"/>
                <a:gd name="connsiteX2585" fmla="*/ 2236908 w 10080264"/>
                <a:gd name="connsiteY2585" fmla="*/ 1235109 h 3652478"/>
                <a:gd name="connsiteX2586" fmla="*/ 2233308 w 10080264"/>
                <a:gd name="connsiteY2586" fmla="*/ 1240149 h 3652478"/>
                <a:gd name="connsiteX2587" fmla="*/ 2243747 w 10080264"/>
                <a:gd name="connsiteY2587" fmla="*/ 1236909 h 3652478"/>
                <a:gd name="connsiteX2588" fmla="*/ 2259226 w 10080264"/>
                <a:gd name="connsiteY2588" fmla="*/ 1228270 h 3652478"/>
                <a:gd name="connsiteX2589" fmla="*/ 2276504 w 10080264"/>
                <a:gd name="connsiteY2589" fmla="*/ 1217832 h 3652478"/>
                <a:gd name="connsiteX2590" fmla="*/ 2297382 w 10080264"/>
                <a:gd name="connsiteY2590" fmla="*/ 1204153 h 3652478"/>
                <a:gd name="connsiteX2591" fmla="*/ 2316460 w 10080264"/>
                <a:gd name="connsiteY2591" fmla="*/ 1186876 h 3652478"/>
                <a:gd name="connsiteX2592" fmla="*/ 2354257 w 10080264"/>
                <a:gd name="connsiteY2592" fmla="*/ 1157360 h 3652478"/>
                <a:gd name="connsiteX2593" fmla="*/ 2392414 w 10080264"/>
                <a:gd name="connsiteY2593" fmla="*/ 1129283 h 3652478"/>
                <a:gd name="connsiteX2594" fmla="*/ 2442809 w 10080264"/>
                <a:gd name="connsiteY2594" fmla="*/ 1098327 h 3652478"/>
                <a:gd name="connsiteX2595" fmla="*/ 2458287 w 10080264"/>
                <a:gd name="connsiteY2595" fmla="*/ 1091488 h 3652478"/>
                <a:gd name="connsiteX2596" fmla="*/ 2473766 w 10080264"/>
                <a:gd name="connsiteY2596" fmla="*/ 1086089 h 3652478"/>
                <a:gd name="connsiteX2597" fmla="*/ 8315684 w 10080264"/>
                <a:gd name="connsiteY2597" fmla="*/ 1078931 h 3652478"/>
                <a:gd name="connsiteX2598" fmla="*/ 8256985 w 10080264"/>
                <a:gd name="connsiteY2598" fmla="*/ 1117084 h 3652478"/>
                <a:gd name="connsiteX2599" fmla="*/ 8204768 w 10080264"/>
                <a:gd name="connsiteY2599" fmla="*/ 1151638 h 3652478"/>
                <a:gd name="connsiteX2600" fmla="*/ 8160113 w 10080264"/>
                <a:gd name="connsiteY2600" fmla="*/ 1186552 h 3652478"/>
                <a:gd name="connsiteX2601" fmla="*/ 8118339 w 10080264"/>
                <a:gd name="connsiteY2601" fmla="*/ 1219306 h 3652478"/>
                <a:gd name="connsiteX2602" fmla="*/ 8121941 w 10080264"/>
                <a:gd name="connsiteY2602" fmla="*/ 1220746 h 3652478"/>
                <a:gd name="connsiteX2603" fmla="*/ 8123381 w 10080264"/>
                <a:gd name="connsiteY2603" fmla="*/ 1220746 h 3652478"/>
                <a:gd name="connsiteX2604" fmla="*/ 8128783 w 10080264"/>
                <a:gd name="connsiteY2604" fmla="*/ 1219306 h 3652478"/>
                <a:gd name="connsiteX2605" fmla="*/ 8142467 w 10080264"/>
                <a:gd name="connsiteY2605" fmla="*/ 1213907 h 3652478"/>
                <a:gd name="connsiteX2606" fmla="*/ 8149670 w 10080264"/>
                <a:gd name="connsiteY2606" fmla="*/ 1210667 h 3652478"/>
                <a:gd name="connsiteX2607" fmla="*/ 8156512 w 10080264"/>
                <a:gd name="connsiteY2607" fmla="*/ 1205268 h 3652478"/>
                <a:gd name="connsiteX2608" fmla="*/ 8175598 w 10080264"/>
                <a:gd name="connsiteY2608" fmla="*/ 1191591 h 3652478"/>
                <a:gd name="connsiteX2609" fmla="*/ 8192884 w 10080264"/>
                <a:gd name="connsiteY2609" fmla="*/ 1176113 h 3652478"/>
                <a:gd name="connsiteX2610" fmla="*/ 8210170 w 10080264"/>
                <a:gd name="connsiteY2610" fmla="*/ 1160276 h 3652478"/>
                <a:gd name="connsiteX2611" fmla="*/ 8218812 w 10080264"/>
                <a:gd name="connsiteY2611" fmla="*/ 1155237 h 3652478"/>
                <a:gd name="connsiteX2612" fmla="*/ 8228896 w 10080264"/>
                <a:gd name="connsiteY2612" fmla="*/ 1149838 h 3652478"/>
                <a:gd name="connsiteX2613" fmla="*/ 8242940 w 10080264"/>
                <a:gd name="connsiteY2613" fmla="*/ 1142999 h 3652478"/>
                <a:gd name="connsiteX2614" fmla="*/ 8256985 w 10080264"/>
                <a:gd name="connsiteY2614" fmla="*/ 1134361 h 3652478"/>
                <a:gd name="connsiteX2615" fmla="*/ 8270669 w 10080264"/>
                <a:gd name="connsiteY2615" fmla="*/ 1123923 h 3652478"/>
                <a:gd name="connsiteX2616" fmla="*/ 8282913 w 10080264"/>
                <a:gd name="connsiteY2616" fmla="*/ 1111685 h 3652478"/>
                <a:gd name="connsiteX2617" fmla="*/ 9508756 w 10080264"/>
                <a:gd name="connsiteY2617" fmla="*/ 1073891 h 3652478"/>
                <a:gd name="connsiteX2618" fmla="*/ 9461941 w 10080264"/>
                <a:gd name="connsiteY2618" fmla="*/ 1108445 h 3652478"/>
                <a:gd name="connsiteX2619" fmla="*/ 9482828 w 10080264"/>
                <a:gd name="connsiteY2619" fmla="*/ 1098007 h 3652478"/>
                <a:gd name="connsiteX2620" fmla="*/ 6766383 w 10080264"/>
                <a:gd name="connsiteY2620" fmla="*/ 1069794 h 3652478"/>
                <a:gd name="connsiteX2621" fmla="*/ 6747298 w 10080264"/>
                <a:gd name="connsiteY2621" fmla="*/ 1080236 h 3652478"/>
                <a:gd name="connsiteX2622" fmla="*/ 6759541 w 10080264"/>
                <a:gd name="connsiteY2622" fmla="*/ 1080236 h 3652478"/>
                <a:gd name="connsiteX2623" fmla="*/ 6764583 w 10080264"/>
                <a:gd name="connsiteY2623" fmla="*/ 1073395 h 3652478"/>
                <a:gd name="connsiteX2624" fmla="*/ 5931664 w 10080264"/>
                <a:gd name="connsiteY2624" fmla="*/ 1067994 h 3652478"/>
                <a:gd name="connsiteX2625" fmla="*/ 5898895 w 10080264"/>
                <a:gd name="connsiteY2625" fmla="*/ 1090678 h 3652478"/>
                <a:gd name="connsiteX2626" fmla="*/ 5867566 w 10080264"/>
                <a:gd name="connsiteY2626" fmla="*/ 1113002 h 3652478"/>
                <a:gd name="connsiteX2627" fmla="*/ 5886651 w 10080264"/>
                <a:gd name="connsiteY2627" fmla="*/ 1102560 h 3652478"/>
                <a:gd name="connsiteX2628" fmla="*/ 5903936 w 10080264"/>
                <a:gd name="connsiteY2628" fmla="*/ 1090678 h 3652478"/>
                <a:gd name="connsiteX2629" fmla="*/ 5916180 w 10080264"/>
                <a:gd name="connsiteY2629" fmla="*/ 1080236 h 3652478"/>
                <a:gd name="connsiteX2630" fmla="*/ 8059280 w 10080264"/>
                <a:gd name="connsiteY2630" fmla="*/ 1065253 h 3652478"/>
                <a:gd name="connsiteX2631" fmla="*/ 8054238 w 10080264"/>
                <a:gd name="connsiteY2631" fmla="*/ 1068492 h 3652478"/>
                <a:gd name="connsiteX2632" fmla="*/ 8056039 w 10080264"/>
                <a:gd name="connsiteY2632" fmla="*/ 1070292 h 3652478"/>
                <a:gd name="connsiteX2633" fmla="*/ 3361802 w 10080264"/>
                <a:gd name="connsiteY2633" fmla="*/ 1060172 h 3652478"/>
                <a:gd name="connsiteX2634" fmla="*/ 3363602 w 10080264"/>
                <a:gd name="connsiteY2634" fmla="*/ 1061972 h 3652478"/>
                <a:gd name="connsiteX2635" fmla="*/ 3363602 w 10080264"/>
                <a:gd name="connsiteY2635" fmla="*/ 1060172 h 3652478"/>
                <a:gd name="connsiteX2636" fmla="*/ 2800975 w 10080264"/>
                <a:gd name="connsiteY2636" fmla="*/ 1055133 h 3652478"/>
                <a:gd name="connsiteX2637" fmla="*/ 2766418 w 10080264"/>
                <a:gd name="connsiteY2637" fmla="*/ 1074210 h 3652478"/>
                <a:gd name="connsiteX2638" fmla="*/ 2769658 w 10080264"/>
                <a:gd name="connsiteY2638" fmla="*/ 1074210 h 3652478"/>
                <a:gd name="connsiteX2639" fmla="*/ 2775057 w 10080264"/>
                <a:gd name="connsiteY2639" fmla="*/ 1070611 h 3652478"/>
                <a:gd name="connsiteX2640" fmla="*/ 2783697 w 10080264"/>
                <a:gd name="connsiteY2640" fmla="*/ 1067371 h 3652478"/>
                <a:gd name="connsiteX2641" fmla="*/ 2790536 w 10080264"/>
                <a:gd name="connsiteY2641" fmla="*/ 1063772 h 3652478"/>
                <a:gd name="connsiteX2642" fmla="*/ 2800975 w 10080264"/>
                <a:gd name="connsiteY2642" fmla="*/ 1056933 h 3652478"/>
                <a:gd name="connsiteX2643" fmla="*/ 891359 w 10080264"/>
                <a:gd name="connsiteY2643" fmla="*/ 1054516 h 3652478"/>
                <a:gd name="connsiteX2644" fmla="*/ 882722 w 10080264"/>
                <a:gd name="connsiteY2644" fmla="*/ 1064957 h 3652478"/>
                <a:gd name="connsiteX2645" fmla="*/ 885961 w 10080264"/>
                <a:gd name="connsiteY2645" fmla="*/ 1063157 h 3652478"/>
                <a:gd name="connsiteX2646" fmla="*/ 899995 w 10080264"/>
                <a:gd name="connsiteY2646" fmla="*/ 1058117 h 3652478"/>
                <a:gd name="connsiteX2647" fmla="*/ 7368836 w 10080264"/>
                <a:gd name="connsiteY2647" fmla="*/ 1045669 h 3652478"/>
                <a:gd name="connsiteX2648" fmla="*/ 7337507 w 10080264"/>
                <a:gd name="connsiteY2648" fmla="*/ 1075195 h 3652478"/>
                <a:gd name="connsiteX2649" fmla="*/ 7302937 w 10080264"/>
                <a:gd name="connsiteY2649" fmla="*/ 1102560 h 3652478"/>
                <a:gd name="connsiteX2650" fmla="*/ 7266566 w 10080264"/>
                <a:gd name="connsiteY2650" fmla="*/ 1128485 h 3652478"/>
                <a:gd name="connsiteX2651" fmla="*/ 7226595 w 10080264"/>
                <a:gd name="connsiteY2651" fmla="*/ 1152970 h 3652478"/>
                <a:gd name="connsiteX2652" fmla="*/ 7069230 w 10080264"/>
                <a:gd name="connsiteY2652" fmla="*/ 1260271 h 3652478"/>
                <a:gd name="connsiteX2653" fmla="*/ 7056986 w 10080264"/>
                <a:gd name="connsiteY2653" fmla="*/ 1272513 h 3652478"/>
                <a:gd name="connsiteX2654" fmla="*/ 7045103 w 10080264"/>
                <a:gd name="connsiteY2654" fmla="*/ 1282955 h 3652478"/>
                <a:gd name="connsiteX2655" fmla="*/ 7017375 w 10080264"/>
                <a:gd name="connsiteY2655" fmla="*/ 1300238 h 3652478"/>
                <a:gd name="connsiteX2656" fmla="*/ 7006932 w 10080264"/>
                <a:gd name="connsiteY2656" fmla="*/ 1307080 h 3652478"/>
                <a:gd name="connsiteX2657" fmla="*/ 6992888 w 10080264"/>
                <a:gd name="connsiteY2657" fmla="*/ 1313921 h 3652478"/>
                <a:gd name="connsiteX2658" fmla="*/ 6981005 w 10080264"/>
                <a:gd name="connsiteY2658" fmla="*/ 1322563 h 3652478"/>
                <a:gd name="connsiteX2659" fmla="*/ 6982445 w 10080264"/>
                <a:gd name="connsiteY2659" fmla="*/ 1322563 h 3652478"/>
                <a:gd name="connsiteX2660" fmla="*/ 6979204 w 10080264"/>
                <a:gd name="connsiteY2660" fmla="*/ 1338406 h 3652478"/>
                <a:gd name="connsiteX2661" fmla="*/ 6994689 w 10080264"/>
                <a:gd name="connsiteY2661" fmla="*/ 1331204 h 3652478"/>
                <a:gd name="connsiteX2662" fmla="*/ 7010533 w 10080264"/>
                <a:gd name="connsiteY2662" fmla="*/ 1317522 h 3652478"/>
                <a:gd name="connsiteX2663" fmla="*/ 7027818 w 10080264"/>
                <a:gd name="connsiteY2663" fmla="*/ 1303479 h 3652478"/>
                <a:gd name="connsiteX2664" fmla="*/ 7045103 w 10080264"/>
                <a:gd name="connsiteY2664" fmla="*/ 1291597 h 3652478"/>
                <a:gd name="connsiteX2665" fmla="*/ 7062388 w 10080264"/>
                <a:gd name="connsiteY2665" fmla="*/ 1282955 h 3652478"/>
                <a:gd name="connsiteX2666" fmla="*/ 7081473 w 10080264"/>
                <a:gd name="connsiteY2666" fmla="*/ 1277554 h 3652478"/>
                <a:gd name="connsiteX2667" fmla="*/ 7110642 w 10080264"/>
                <a:gd name="connsiteY2667" fmla="*/ 1248028 h 3652478"/>
                <a:gd name="connsiteX2668" fmla="*/ 7140170 w 10080264"/>
                <a:gd name="connsiteY2668" fmla="*/ 1232545 h 3652478"/>
                <a:gd name="connsiteX2669" fmla="*/ 7167898 w 10080264"/>
                <a:gd name="connsiteY2669" fmla="*/ 1217062 h 3652478"/>
                <a:gd name="connsiteX2670" fmla="*/ 7193826 w 10080264"/>
                <a:gd name="connsiteY2670" fmla="*/ 1199779 h 3652478"/>
                <a:gd name="connsiteX2671" fmla="*/ 7217953 w 10080264"/>
                <a:gd name="connsiteY2671" fmla="*/ 1182496 h 3652478"/>
                <a:gd name="connsiteX2672" fmla="*/ 7243880 w 10080264"/>
                <a:gd name="connsiteY2672" fmla="*/ 1163412 h 3652478"/>
                <a:gd name="connsiteX2673" fmla="*/ 7270167 w 10080264"/>
                <a:gd name="connsiteY2673" fmla="*/ 1147929 h 3652478"/>
                <a:gd name="connsiteX2674" fmla="*/ 7297895 w 10080264"/>
                <a:gd name="connsiteY2674" fmla="*/ 1135687 h 3652478"/>
                <a:gd name="connsiteX2675" fmla="*/ 7327424 w 10080264"/>
                <a:gd name="connsiteY2675" fmla="*/ 1125245 h 3652478"/>
                <a:gd name="connsiteX2676" fmla="*/ 7332465 w 10080264"/>
                <a:gd name="connsiteY2676" fmla="*/ 1111202 h 3652478"/>
                <a:gd name="connsiteX2677" fmla="*/ 7341108 w 10080264"/>
                <a:gd name="connsiteY2677" fmla="*/ 1099320 h 3652478"/>
                <a:gd name="connsiteX2678" fmla="*/ 7349750 w 10080264"/>
                <a:gd name="connsiteY2678" fmla="*/ 1090678 h 3652478"/>
                <a:gd name="connsiteX2679" fmla="*/ 7361994 w 10080264"/>
                <a:gd name="connsiteY2679" fmla="*/ 1085277 h 3652478"/>
                <a:gd name="connsiteX2680" fmla="*/ 7373877 w 10080264"/>
                <a:gd name="connsiteY2680" fmla="*/ 1080236 h 3652478"/>
                <a:gd name="connsiteX2681" fmla="*/ 7387921 w 10080264"/>
                <a:gd name="connsiteY2681" fmla="*/ 1071594 h 3652478"/>
                <a:gd name="connsiteX2682" fmla="*/ 7387921 w 10080264"/>
                <a:gd name="connsiteY2682" fmla="*/ 1069794 h 3652478"/>
                <a:gd name="connsiteX2683" fmla="*/ 7382520 w 10080264"/>
                <a:gd name="connsiteY2683" fmla="*/ 1061152 h 3652478"/>
                <a:gd name="connsiteX2684" fmla="*/ 7377478 w 10080264"/>
                <a:gd name="connsiteY2684" fmla="*/ 1052511 h 3652478"/>
                <a:gd name="connsiteX2685" fmla="*/ 8504386 w 10080264"/>
                <a:gd name="connsiteY2685" fmla="*/ 1044377 h 3652478"/>
                <a:gd name="connsiteX2686" fmla="*/ 8456130 w 10080264"/>
                <a:gd name="connsiteY2686" fmla="*/ 1078931 h 3652478"/>
                <a:gd name="connsiteX2687" fmla="*/ 8421559 w 10080264"/>
                <a:gd name="connsiteY2687" fmla="*/ 1101247 h 3652478"/>
                <a:gd name="connsiteX2688" fmla="*/ 8386627 w 10080264"/>
                <a:gd name="connsiteY2688" fmla="*/ 1123923 h 3652478"/>
                <a:gd name="connsiteX2689" fmla="*/ 8317485 w 10080264"/>
                <a:gd name="connsiteY2689" fmla="*/ 1165675 h 3652478"/>
                <a:gd name="connsiteX2690" fmla="*/ 8282913 w 10080264"/>
                <a:gd name="connsiteY2690" fmla="*/ 1184752 h 3652478"/>
                <a:gd name="connsiteX2691" fmla="*/ 8279312 w 10080264"/>
                <a:gd name="connsiteY2691" fmla="*/ 1193390 h 3652478"/>
                <a:gd name="connsiteX2692" fmla="*/ 8274271 w 10080264"/>
                <a:gd name="connsiteY2692" fmla="*/ 1202029 h 3652478"/>
                <a:gd name="connsiteX2693" fmla="*/ 8268869 w 10080264"/>
                <a:gd name="connsiteY2693" fmla="*/ 1208868 h 3652478"/>
                <a:gd name="connsiteX2694" fmla="*/ 8262027 w 10080264"/>
                <a:gd name="connsiteY2694" fmla="*/ 1213907 h 3652478"/>
                <a:gd name="connsiteX2695" fmla="*/ 8253384 w 10080264"/>
                <a:gd name="connsiteY2695" fmla="*/ 1219306 h 3652478"/>
                <a:gd name="connsiteX2696" fmla="*/ 8244741 w 10080264"/>
                <a:gd name="connsiteY2696" fmla="*/ 1222545 h 3652478"/>
                <a:gd name="connsiteX2697" fmla="*/ 8234297 w 10080264"/>
                <a:gd name="connsiteY2697" fmla="*/ 1226145 h 3652478"/>
                <a:gd name="connsiteX2698" fmla="*/ 8223854 w 10080264"/>
                <a:gd name="connsiteY2698" fmla="*/ 1226145 h 3652478"/>
                <a:gd name="connsiteX2699" fmla="*/ 8217012 w 10080264"/>
                <a:gd name="connsiteY2699" fmla="*/ 1241622 h 3652478"/>
                <a:gd name="connsiteX2700" fmla="*/ 8211610 w 10080264"/>
                <a:gd name="connsiteY2700" fmla="*/ 1248461 h 3652478"/>
                <a:gd name="connsiteX2701" fmla="*/ 8206568 w 10080264"/>
                <a:gd name="connsiteY2701" fmla="*/ 1255300 h 3652478"/>
                <a:gd name="connsiteX2702" fmla="*/ 8201527 w 10080264"/>
                <a:gd name="connsiteY2702" fmla="*/ 1258899 h 3652478"/>
                <a:gd name="connsiteX2703" fmla="*/ 8194324 w 10080264"/>
                <a:gd name="connsiteY2703" fmla="*/ 1264298 h 3652478"/>
                <a:gd name="connsiteX2704" fmla="*/ 8187482 w 10080264"/>
                <a:gd name="connsiteY2704" fmla="*/ 1265738 h 3652478"/>
                <a:gd name="connsiteX2705" fmla="*/ 8180640 w 10080264"/>
                <a:gd name="connsiteY2705" fmla="*/ 1267537 h 3652478"/>
                <a:gd name="connsiteX2706" fmla="*/ 8175598 w 10080264"/>
                <a:gd name="connsiteY2706" fmla="*/ 1269337 h 3652478"/>
                <a:gd name="connsiteX2707" fmla="*/ 8168756 w 10080264"/>
                <a:gd name="connsiteY2707" fmla="*/ 1272936 h 3652478"/>
                <a:gd name="connsiteX2708" fmla="*/ 8163354 w 10080264"/>
                <a:gd name="connsiteY2708" fmla="*/ 1276176 h 3652478"/>
                <a:gd name="connsiteX2709" fmla="*/ 8158313 w 10080264"/>
                <a:gd name="connsiteY2709" fmla="*/ 1283375 h 3652478"/>
                <a:gd name="connsiteX2710" fmla="*/ 8160113 w 10080264"/>
                <a:gd name="connsiteY2710" fmla="*/ 1288414 h 3652478"/>
                <a:gd name="connsiteX2711" fmla="*/ 8161554 w 10080264"/>
                <a:gd name="connsiteY2711" fmla="*/ 1295252 h 3652478"/>
                <a:gd name="connsiteX2712" fmla="*/ 8184241 w 10080264"/>
                <a:gd name="connsiteY2712" fmla="*/ 1286614 h 3652478"/>
                <a:gd name="connsiteX2713" fmla="*/ 8202967 w 10080264"/>
                <a:gd name="connsiteY2713" fmla="*/ 1276176 h 3652478"/>
                <a:gd name="connsiteX2714" fmla="*/ 8218812 w 10080264"/>
                <a:gd name="connsiteY2714" fmla="*/ 1264298 h 3652478"/>
                <a:gd name="connsiteX2715" fmla="*/ 8234297 w 10080264"/>
                <a:gd name="connsiteY2715" fmla="*/ 1250260 h 3652478"/>
                <a:gd name="connsiteX2716" fmla="*/ 8253384 w 10080264"/>
                <a:gd name="connsiteY2716" fmla="*/ 1232983 h 3652478"/>
                <a:gd name="connsiteX2717" fmla="*/ 8274271 w 10080264"/>
                <a:gd name="connsiteY2717" fmla="*/ 1217506 h 3652478"/>
                <a:gd name="connsiteX2718" fmla="*/ 8296598 w 10080264"/>
                <a:gd name="connsiteY2718" fmla="*/ 1205268 h 3652478"/>
                <a:gd name="connsiteX2719" fmla="*/ 8319285 w 10080264"/>
                <a:gd name="connsiteY2719" fmla="*/ 1195190 h 3652478"/>
                <a:gd name="connsiteX2720" fmla="*/ 8317485 w 10080264"/>
                <a:gd name="connsiteY2720" fmla="*/ 1186552 h 3652478"/>
                <a:gd name="connsiteX2721" fmla="*/ 8317485 w 10080264"/>
                <a:gd name="connsiteY2721" fmla="*/ 1179353 h 3652478"/>
                <a:gd name="connsiteX2722" fmla="*/ 8319285 w 10080264"/>
                <a:gd name="connsiteY2722" fmla="*/ 1172514 h 3652478"/>
                <a:gd name="connsiteX2723" fmla="*/ 8322526 w 10080264"/>
                <a:gd name="connsiteY2723" fmla="*/ 1168915 h 3652478"/>
                <a:gd name="connsiteX2724" fmla="*/ 8324327 w 10080264"/>
                <a:gd name="connsiteY2724" fmla="*/ 1163876 h 3652478"/>
                <a:gd name="connsiteX2725" fmla="*/ 8327928 w 10080264"/>
                <a:gd name="connsiteY2725" fmla="*/ 1162076 h 3652478"/>
                <a:gd name="connsiteX2726" fmla="*/ 8393470 w 10080264"/>
                <a:gd name="connsiteY2726" fmla="*/ 1125722 h 3652478"/>
                <a:gd name="connsiteX2727" fmla="*/ 8422999 w 10080264"/>
                <a:gd name="connsiteY2727" fmla="*/ 1106646 h 3652478"/>
                <a:gd name="connsiteX2728" fmla="*/ 8449288 w 10080264"/>
                <a:gd name="connsiteY2728" fmla="*/ 1087569 h 3652478"/>
                <a:gd name="connsiteX2729" fmla="*/ 8374384 w 10080264"/>
                <a:gd name="connsiteY2729" fmla="*/ 1042577 h 3652478"/>
                <a:gd name="connsiteX2730" fmla="*/ 8357098 w 10080264"/>
                <a:gd name="connsiteY2730" fmla="*/ 1053015 h 3652478"/>
                <a:gd name="connsiteX2731" fmla="*/ 8358898 w 10080264"/>
                <a:gd name="connsiteY2731" fmla="*/ 1054815 h 3652478"/>
                <a:gd name="connsiteX2732" fmla="*/ 8360699 w 10080264"/>
                <a:gd name="connsiteY2732" fmla="*/ 1054815 h 3652478"/>
                <a:gd name="connsiteX2733" fmla="*/ 8362500 w 10080264"/>
                <a:gd name="connsiteY2733" fmla="*/ 1054815 h 3652478"/>
                <a:gd name="connsiteX2734" fmla="*/ 8365741 w 10080264"/>
                <a:gd name="connsiteY2734" fmla="*/ 1053015 h 3652478"/>
                <a:gd name="connsiteX2735" fmla="*/ 8372943 w 10080264"/>
                <a:gd name="connsiteY2735" fmla="*/ 1046176 h 3652478"/>
                <a:gd name="connsiteX2736" fmla="*/ 4905776 w 10080264"/>
                <a:gd name="connsiteY2736" fmla="*/ 1042384 h 3652478"/>
                <a:gd name="connsiteX2737" fmla="*/ 4890289 w 10080264"/>
                <a:gd name="connsiteY2737" fmla="*/ 1054626 h 3652478"/>
                <a:gd name="connsiteX2738" fmla="*/ 4893891 w 10080264"/>
                <a:gd name="connsiteY2738" fmla="*/ 1054626 h 3652478"/>
                <a:gd name="connsiteX2739" fmla="*/ 4900734 w 10080264"/>
                <a:gd name="connsiteY2739" fmla="*/ 1049585 h 3652478"/>
                <a:gd name="connsiteX2740" fmla="*/ 520709 w 10080264"/>
                <a:gd name="connsiteY2740" fmla="*/ 1040835 h 3652478"/>
                <a:gd name="connsiteX2741" fmla="*/ 494799 w 10080264"/>
                <a:gd name="connsiteY2741" fmla="*/ 1061357 h 3652478"/>
                <a:gd name="connsiteX2742" fmla="*/ 512072 w 10080264"/>
                <a:gd name="connsiteY2742" fmla="*/ 1054516 h 3652478"/>
                <a:gd name="connsiteX2743" fmla="*/ 6137643 w 10080264"/>
                <a:gd name="connsiteY2743" fmla="*/ 1040628 h 3652478"/>
                <a:gd name="connsiteX2744" fmla="*/ 6120358 w 10080264"/>
                <a:gd name="connsiteY2744" fmla="*/ 1050710 h 3652478"/>
                <a:gd name="connsiteX2745" fmla="*/ 6132241 w 10080264"/>
                <a:gd name="connsiteY2745" fmla="*/ 1045669 h 3652478"/>
                <a:gd name="connsiteX2746" fmla="*/ 9430970 w 10080264"/>
                <a:gd name="connsiteY2746" fmla="*/ 1039337 h 3652478"/>
                <a:gd name="connsiteX2747" fmla="*/ 9408283 w 10080264"/>
                <a:gd name="connsiteY2747" fmla="*/ 1054815 h 3652478"/>
                <a:gd name="connsiteX2748" fmla="*/ 9427369 w 10080264"/>
                <a:gd name="connsiteY2748" fmla="*/ 1047976 h 3652478"/>
                <a:gd name="connsiteX2749" fmla="*/ 9429170 w 10080264"/>
                <a:gd name="connsiteY2749" fmla="*/ 1042577 h 3652478"/>
                <a:gd name="connsiteX2750" fmla="*/ 3579942 w 10080264"/>
                <a:gd name="connsiteY2750" fmla="*/ 1008339 h 3652478"/>
                <a:gd name="connsiteX2751" fmla="*/ 3448194 w 10080264"/>
                <a:gd name="connsiteY2751" fmla="*/ 1074210 h 3652478"/>
                <a:gd name="connsiteX2752" fmla="*/ 3320046 w 10080264"/>
                <a:gd name="connsiteY2752" fmla="*/ 1139722 h 3652478"/>
                <a:gd name="connsiteX2753" fmla="*/ 3200898 w 10080264"/>
                <a:gd name="connsiteY2753" fmla="*/ 1209193 h 3652478"/>
                <a:gd name="connsiteX2754" fmla="*/ 3218176 w 10080264"/>
                <a:gd name="connsiteY2754" fmla="*/ 1205593 h 3652478"/>
                <a:gd name="connsiteX2755" fmla="*/ 3233655 w 10080264"/>
                <a:gd name="connsiteY2755" fmla="*/ 1200554 h 3652478"/>
                <a:gd name="connsiteX2756" fmla="*/ 3251292 w 10080264"/>
                <a:gd name="connsiteY2756" fmla="*/ 1195514 h 3652478"/>
                <a:gd name="connsiteX2757" fmla="*/ 3264972 w 10080264"/>
                <a:gd name="connsiteY2757" fmla="*/ 1188315 h 3652478"/>
                <a:gd name="connsiteX2758" fmla="*/ 3280450 w 10080264"/>
                <a:gd name="connsiteY2758" fmla="*/ 1181476 h 3652478"/>
                <a:gd name="connsiteX2759" fmla="*/ 3294488 w 10080264"/>
                <a:gd name="connsiteY2759" fmla="*/ 1172837 h 3652478"/>
                <a:gd name="connsiteX2760" fmla="*/ 3309967 w 10080264"/>
                <a:gd name="connsiteY2760" fmla="*/ 1162399 h 3652478"/>
                <a:gd name="connsiteX2761" fmla="*/ 3323646 w 10080264"/>
                <a:gd name="connsiteY2761" fmla="*/ 1151960 h 3652478"/>
                <a:gd name="connsiteX2762" fmla="*/ 3356763 w 10080264"/>
                <a:gd name="connsiteY2762" fmla="*/ 1129283 h 3652478"/>
                <a:gd name="connsiteX2763" fmla="*/ 3391320 w 10080264"/>
                <a:gd name="connsiteY2763" fmla="*/ 1112005 h 3652478"/>
                <a:gd name="connsiteX2764" fmla="*/ 3425876 w 10080264"/>
                <a:gd name="connsiteY2764" fmla="*/ 1098327 h 3652478"/>
                <a:gd name="connsiteX2765" fmla="*/ 3462233 w 10080264"/>
                <a:gd name="connsiteY2765" fmla="*/ 1087889 h 3652478"/>
                <a:gd name="connsiteX2766" fmla="*/ 3462233 w 10080264"/>
                <a:gd name="connsiteY2766" fmla="*/ 1082849 h 3652478"/>
                <a:gd name="connsiteX2767" fmla="*/ 3464032 w 10080264"/>
                <a:gd name="connsiteY2767" fmla="*/ 1079250 h 3652478"/>
                <a:gd name="connsiteX2768" fmla="*/ 3467272 w 10080264"/>
                <a:gd name="connsiteY2768" fmla="*/ 1074210 h 3652478"/>
                <a:gd name="connsiteX2769" fmla="*/ 3470872 w 10080264"/>
                <a:gd name="connsiteY2769" fmla="*/ 1070611 h 3652478"/>
                <a:gd name="connsiteX2770" fmla="*/ 3475912 w 10080264"/>
                <a:gd name="connsiteY2770" fmla="*/ 1067371 h 3652478"/>
                <a:gd name="connsiteX2771" fmla="*/ 3483111 w 10080264"/>
                <a:gd name="connsiteY2771" fmla="*/ 1067371 h 3652478"/>
                <a:gd name="connsiteX2772" fmla="*/ 3502189 w 10080264"/>
                <a:gd name="connsiteY2772" fmla="*/ 1067371 h 3652478"/>
                <a:gd name="connsiteX2773" fmla="*/ 3515868 w 10080264"/>
                <a:gd name="connsiteY2773" fmla="*/ 1053333 h 3652478"/>
                <a:gd name="connsiteX2774" fmla="*/ 3529906 w 10080264"/>
                <a:gd name="connsiteY2774" fmla="*/ 1041455 h 3652478"/>
                <a:gd name="connsiteX2775" fmla="*/ 3545385 w 10080264"/>
                <a:gd name="connsiteY2775" fmla="*/ 1029216 h 3652478"/>
                <a:gd name="connsiteX2776" fmla="*/ 3562663 w 10080264"/>
                <a:gd name="connsiteY2776" fmla="*/ 1018778 h 3652478"/>
                <a:gd name="connsiteX2777" fmla="*/ 2595074 w 10080264"/>
                <a:gd name="connsiteY2777" fmla="*/ 1006539 h 3652478"/>
                <a:gd name="connsiteX2778" fmla="*/ 2558718 w 10080264"/>
                <a:gd name="connsiteY2778" fmla="*/ 1025617 h 3652478"/>
                <a:gd name="connsiteX2779" fmla="*/ 2510123 w 10080264"/>
                <a:gd name="connsiteY2779" fmla="*/ 1053333 h 3652478"/>
                <a:gd name="connsiteX2780" fmla="*/ 2480605 w 10080264"/>
                <a:gd name="connsiteY2780" fmla="*/ 1068811 h 3652478"/>
                <a:gd name="connsiteX2781" fmla="*/ 2496444 w 10080264"/>
                <a:gd name="connsiteY2781" fmla="*/ 1067371 h 3652478"/>
                <a:gd name="connsiteX2782" fmla="*/ 2510123 w 10080264"/>
                <a:gd name="connsiteY2782" fmla="*/ 1063772 h 3652478"/>
                <a:gd name="connsiteX2783" fmla="*/ 2522361 w 10080264"/>
                <a:gd name="connsiteY2783" fmla="*/ 1058732 h 3652478"/>
                <a:gd name="connsiteX2784" fmla="*/ 2534600 w 10080264"/>
                <a:gd name="connsiteY2784" fmla="*/ 1050094 h 3652478"/>
                <a:gd name="connsiteX2785" fmla="*/ 2545039 w 10080264"/>
                <a:gd name="connsiteY2785" fmla="*/ 1041455 h 3652478"/>
                <a:gd name="connsiteX2786" fmla="*/ 2546839 w 10080264"/>
                <a:gd name="connsiteY2786" fmla="*/ 1039655 h 3652478"/>
                <a:gd name="connsiteX2787" fmla="*/ 2565557 w 10080264"/>
                <a:gd name="connsiteY2787" fmla="*/ 1027417 h 3652478"/>
                <a:gd name="connsiteX2788" fmla="*/ 2575996 w 10080264"/>
                <a:gd name="connsiteY2788" fmla="*/ 1022377 h 3652478"/>
                <a:gd name="connsiteX2789" fmla="*/ 2584635 w 10080264"/>
                <a:gd name="connsiteY2789" fmla="*/ 1020577 h 3652478"/>
                <a:gd name="connsiteX2790" fmla="*/ 2588235 w 10080264"/>
                <a:gd name="connsiteY2790" fmla="*/ 1013378 h 3652478"/>
                <a:gd name="connsiteX2791" fmla="*/ 815070 w 10080264"/>
                <a:gd name="connsiteY2791" fmla="*/ 1000872 h 3652478"/>
                <a:gd name="connsiteX2792" fmla="*/ 776925 w 10080264"/>
                <a:gd name="connsiteY2792" fmla="*/ 1035435 h 3652478"/>
                <a:gd name="connsiteX2793" fmla="*/ 737341 w 10080264"/>
                <a:gd name="connsiteY2793" fmla="*/ 1068197 h 3652478"/>
                <a:gd name="connsiteX2794" fmla="*/ 695598 w 10080264"/>
                <a:gd name="connsiteY2794" fmla="*/ 1099520 h 3652478"/>
                <a:gd name="connsiteX2795" fmla="*/ 652415 w 10080264"/>
                <a:gd name="connsiteY2795" fmla="*/ 1130482 h 3652478"/>
                <a:gd name="connsiteX2796" fmla="*/ 622907 w 10080264"/>
                <a:gd name="connsiteY2796" fmla="*/ 1151363 h 3652478"/>
                <a:gd name="connsiteX2797" fmla="*/ 493000 w 10080264"/>
                <a:gd name="connsiteY2797" fmla="*/ 1248210 h 3652478"/>
                <a:gd name="connsiteX2798" fmla="*/ 501636 w 10080264"/>
                <a:gd name="connsiteY2798" fmla="*/ 1256851 h 3652478"/>
                <a:gd name="connsiteX2799" fmla="*/ 508834 w 10080264"/>
                <a:gd name="connsiteY2799" fmla="*/ 1267292 h 3652478"/>
                <a:gd name="connsiteX2800" fmla="*/ 515671 w 10080264"/>
                <a:gd name="connsiteY2800" fmla="*/ 1274132 h 3652478"/>
                <a:gd name="connsiteX2801" fmla="*/ 520709 w 10080264"/>
                <a:gd name="connsiteY2801" fmla="*/ 1277732 h 3652478"/>
                <a:gd name="connsiteX2802" fmla="*/ 526107 w 10080264"/>
                <a:gd name="connsiteY2802" fmla="*/ 1279533 h 3652478"/>
                <a:gd name="connsiteX2803" fmla="*/ 536183 w 10080264"/>
                <a:gd name="connsiteY2803" fmla="*/ 1267292 h 3652478"/>
                <a:gd name="connsiteX2804" fmla="*/ 546618 w 10080264"/>
                <a:gd name="connsiteY2804" fmla="*/ 1256851 h 3652478"/>
                <a:gd name="connsiteX2805" fmla="*/ 560653 w 10080264"/>
                <a:gd name="connsiteY2805" fmla="*/ 1246410 h 3652478"/>
                <a:gd name="connsiteX2806" fmla="*/ 576126 w 10080264"/>
                <a:gd name="connsiteY2806" fmla="*/ 1237770 h 3652478"/>
                <a:gd name="connsiteX2807" fmla="*/ 588361 w 10080264"/>
                <a:gd name="connsiteY2807" fmla="*/ 1229129 h 3652478"/>
                <a:gd name="connsiteX2808" fmla="*/ 602396 w 10080264"/>
                <a:gd name="connsiteY2808" fmla="*/ 1219048 h 3652478"/>
                <a:gd name="connsiteX2809" fmla="*/ 628305 w 10080264"/>
                <a:gd name="connsiteY2809" fmla="*/ 1194927 h 3652478"/>
                <a:gd name="connsiteX2810" fmla="*/ 643779 w 10080264"/>
                <a:gd name="connsiteY2810" fmla="*/ 1175845 h 3652478"/>
                <a:gd name="connsiteX2811" fmla="*/ 655654 w 10080264"/>
                <a:gd name="connsiteY2811" fmla="*/ 1156764 h 3652478"/>
                <a:gd name="connsiteX2812" fmla="*/ 664291 w 10080264"/>
                <a:gd name="connsiteY2812" fmla="*/ 1146323 h 3652478"/>
                <a:gd name="connsiteX2813" fmla="*/ 672927 w 10080264"/>
                <a:gd name="connsiteY2813" fmla="*/ 1139122 h 3652478"/>
                <a:gd name="connsiteX2814" fmla="*/ 683363 w 10080264"/>
                <a:gd name="connsiteY2814" fmla="*/ 1134082 h 3652478"/>
                <a:gd name="connsiteX2815" fmla="*/ 693799 w 10080264"/>
                <a:gd name="connsiteY2815" fmla="*/ 1130482 h 3652478"/>
                <a:gd name="connsiteX2816" fmla="*/ 699197 w 10080264"/>
                <a:gd name="connsiteY2816" fmla="*/ 1121841 h 3652478"/>
                <a:gd name="connsiteX2817" fmla="*/ 704234 w 10080264"/>
                <a:gd name="connsiteY2817" fmla="*/ 1113201 h 3652478"/>
                <a:gd name="connsiteX2818" fmla="*/ 723307 w 10080264"/>
                <a:gd name="connsiteY2818" fmla="*/ 1092679 h 3652478"/>
                <a:gd name="connsiteX2819" fmla="*/ 749216 w 10080264"/>
                <a:gd name="connsiteY2819" fmla="*/ 1069997 h 3652478"/>
                <a:gd name="connsiteX2820" fmla="*/ 775126 w 10080264"/>
                <a:gd name="connsiteY2820" fmla="*/ 1044076 h 3652478"/>
                <a:gd name="connsiteX2821" fmla="*/ 787361 w 10080264"/>
                <a:gd name="connsiteY2821" fmla="*/ 1033635 h 3652478"/>
                <a:gd name="connsiteX2822" fmla="*/ 797437 w 10080264"/>
                <a:gd name="connsiteY2822" fmla="*/ 1023194 h 3652478"/>
                <a:gd name="connsiteX2823" fmla="*/ 815070 w 10080264"/>
                <a:gd name="connsiteY2823" fmla="*/ 1002313 h 3652478"/>
                <a:gd name="connsiteX2824" fmla="*/ 2240148 w 10080264"/>
                <a:gd name="connsiteY2824" fmla="*/ 997900 h 3652478"/>
                <a:gd name="connsiteX2825" fmla="*/ 2240148 w 10080264"/>
                <a:gd name="connsiteY2825" fmla="*/ 999700 h 3652478"/>
                <a:gd name="connsiteX2826" fmla="*/ 2245548 w 10080264"/>
                <a:gd name="connsiteY2826" fmla="*/ 997900 h 3652478"/>
                <a:gd name="connsiteX2827" fmla="*/ 4514636 w 10080264"/>
                <a:gd name="connsiteY2827" fmla="*/ 993777 h 3652478"/>
                <a:gd name="connsiteX2828" fmla="*/ 4512835 w 10080264"/>
                <a:gd name="connsiteY2828" fmla="*/ 997377 h 3652478"/>
                <a:gd name="connsiteX2829" fmla="*/ 4495547 w 10080264"/>
                <a:gd name="connsiteY2829" fmla="*/ 1016460 h 3652478"/>
                <a:gd name="connsiteX2830" fmla="*/ 4481501 w 10080264"/>
                <a:gd name="connsiteY2830" fmla="*/ 1031942 h 3652478"/>
                <a:gd name="connsiteX2831" fmla="*/ 4466014 w 10080264"/>
                <a:gd name="connsiteY2831" fmla="*/ 1044184 h 3652478"/>
                <a:gd name="connsiteX2832" fmla="*/ 4467814 w 10080264"/>
                <a:gd name="connsiteY2832" fmla="*/ 1044184 h 3652478"/>
                <a:gd name="connsiteX2833" fmla="*/ 4471056 w 10080264"/>
                <a:gd name="connsiteY2833" fmla="*/ 1044184 h 3652478"/>
                <a:gd name="connsiteX2834" fmla="*/ 4476458 w 10080264"/>
                <a:gd name="connsiteY2834" fmla="*/ 1040944 h 3652478"/>
                <a:gd name="connsiteX2835" fmla="*/ 4483302 w 10080264"/>
                <a:gd name="connsiteY2835" fmla="*/ 1031942 h 3652478"/>
                <a:gd name="connsiteX2836" fmla="*/ 4490145 w 10080264"/>
                <a:gd name="connsiteY2836" fmla="*/ 1023301 h 3652478"/>
                <a:gd name="connsiteX2837" fmla="*/ 4498789 w 10080264"/>
                <a:gd name="connsiteY2837" fmla="*/ 1014660 h 3652478"/>
                <a:gd name="connsiteX2838" fmla="*/ 4505992 w 10080264"/>
                <a:gd name="connsiteY2838" fmla="*/ 1009619 h 3652478"/>
                <a:gd name="connsiteX2839" fmla="*/ 4514636 w 10080264"/>
                <a:gd name="connsiteY2839" fmla="*/ 1006019 h 3652478"/>
                <a:gd name="connsiteX2840" fmla="*/ 4514636 w 10080264"/>
                <a:gd name="connsiteY2840" fmla="*/ 999177 h 3652478"/>
                <a:gd name="connsiteX2841" fmla="*/ 8161554 w 10080264"/>
                <a:gd name="connsiteY2841" fmla="*/ 992546 h 3652478"/>
                <a:gd name="connsiteX2842" fmla="*/ 8146069 w 10080264"/>
                <a:gd name="connsiteY2842" fmla="*/ 1002624 h 3652478"/>
                <a:gd name="connsiteX2843" fmla="*/ 8160113 w 10080264"/>
                <a:gd name="connsiteY2843" fmla="*/ 999384 h 3652478"/>
                <a:gd name="connsiteX2844" fmla="*/ 9912088 w 10080264"/>
                <a:gd name="connsiteY2844" fmla="*/ 990746 h 3652478"/>
                <a:gd name="connsiteX2845" fmla="*/ 9877517 w 10080264"/>
                <a:gd name="connsiteY2845" fmla="*/ 1018461 h 3652478"/>
                <a:gd name="connsiteX2846" fmla="*/ 9846547 w 10080264"/>
                <a:gd name="connsiteY2846" fmla="*/ 1046176 h 3652478"/>
                <a:gd name="connsiteX2847" fmla="*/ 9813776 w 10080264"/>
                <a:gd name="connsiteY2847" fmla="*/ 1077131 h 3652478"/>
                <a:gd name="connsiteX2848" fmla="*/ 9820618 w 10080264"/>
                <a:gd name="connsiteY2848" fmla="*/ 1072092 h 3652478"/>
                <a:gd name="connsiteX2849" fmla="*/ 9855190 w 10080264"/>
                <a:gd name="connsiteY2849" fmla="*/ 1049776 h 3652478"/>
                <a:gd name="connsiteX2850" fmla="*/ 9889761 w 10080264"/>
                <a:gd name="connsiteY2850" fmla="*/ 1025300 h 3652478"/>
                <a:gd name="connsiteX2851" fmla="*/ 9901645 w 10080264"/>
                <a:gd name="connsiteY2851" fmla="*/ 1016661 h 3652478"/>
                <a:gd name="connsiteX2852" fmla="*/ 9907047 w 10080264"/>
                <a:gd name="connsiteY2852" fmla="*/ 1002624 h 3652478"/>
                <a:gd name="connsiteX2853" fmla="*/ 9642000 w 10080264"/>
                <a:gd name="connsiteY2853" fmla="*/ 976708 h 3652478"/>
                <a:gd name="connsiteX2854" fmla="*/ 9609229 w 10080264"/>
                <a:gd name="connsiteY2854" fmla="*/ 1001184 h 3652478"/>
                <a:gd name="connsiteX2855" fmla="*/ 9602387 w 10080264"/>
                <a:gd name="connsiteY2855" fmla="*/ 1006223 h 3652478"/>
                <a:gd name="connsiteX2856" fmla="*/ 9622914 w 10080264"/>
                <a:gd name="connsiteY2856" fmla="*/ 992546 h 3652478"/>
                <a:gd name="connsiteX2857" fmla="*/ 4983932 w 10080264"/>
                <a:gd name="connsiteY2857" fmla="*/ 976494 h 3652478"/>
                <a:gd name="connsiteX2858" fmla="*/ 4980330 w 10080264"/>
                <a:gd name="connsiteY2858" fmla="*/ 980095 h 3652478"/>
                <a:gd name="connsiteX2859" fmla="*/ 4982131 w 10080264"/>
                <a:gd name="connsiteY2859" fmla="*/ 981895 h 3652478"/>
                <a:gd name="connsiteX2860" fmla="*/ 4866158 w 10080264"/>
                <a:gd name="connsiteY2860" fmla="*/ 967853 h 3652478"/>
                <a:gd name="connsiteX2861" fmla="*/ 4802048 w 10080264"/>
                <a:gd name="connsiteY2861" fmla="*/ 1020061 h 3652478"/>
                <a:gd name="connsiteX2862" fmla="*/ 4737939 w 10080264"/>
                <a:gd name="connsiteY2862" fmla="*/ 1071909 h 3652478"/>
                <a:gd name="connsiteX2863" fmla="*/ 4712007 w 10080264"/>
                <a:gd name="connsiteY2863" fmla="*/ 1092792 h 3652478"/>
                <a:gd name="connsiteX2864" fmla="*/ 4656541 w 10080264"/>
                <a:gd name="connsiteY2864" fmla="*/ 1139239 h 3652478"/>
                <a:gd name="connsiteX2865" fmla="*/ 4687516 w 10080264"/>
                <a:gd name="connsiteY2865" fmla="*/ 1121956 h 3652478"/>
                <a:gd name="connsiteX2866" fmla="*/ 4718850 w 10080264"/>
                <a:gd name="connsiteY2866" fmla="*/ 1101073 h 3652478"/>
                <a:gd name="connsiteX2867" fmla="*/ 4750184 w 10080264"/>
                <a:gd name="connsiteY2867" fmla="*/ 1078750 h 3652478"/>
                <a:gd name="connsiteX2868" fmla="*/ 4777917 w 10080264"/>
                <a:gd name="connsiteY2868" fmla="*/ 1051025 h 3652478"/>
                <a:gd name="connsiteX2869" fmla="*/ 4822938 w 10080264"/>
                <a:gd name="connsiteY2869" fmla="*/ 1007819 h 3652478"/>
                <a:gd name="connsiteX2870" fmla="*/ 7048344 w 10080264"/>
                <a:gd name="connsiteY2870" fmla="*/ 964294 h 3652478"/>
                <a:gd name="connsiteX2871" fmla="*/ 7017375 w 10080264"/>
                <a:gd name="connsiteY2871" fmla="*/ 984818 h 3652478"/>
                <a:gd name="connsiteX2872" fmla="*/ 6838764 w 10080264"/>
                <a:gd name="connsiteY2872" fmla="*/ 1106161 h 3652478"/>
                <a:gd name="connsiteX2873" fmla="*/ 6674197 w 10080264"/>
                <a:gd name="connsiteY2873" fmla="*/ 1213462 h 3652478"/>
                <a:gd name="connsiteX2874" fmla="*/ 6681399 w 10080264"/>
                <a:gd name="connsiteY2874" fmla="*/ 1211661 h 3652478"/>
                <a:gd name="connsiteX2875" fmla="*/ 6688241 w 10080264"/>
                <a:gd name="connsiteY2875" fmla="*/ 1210221 h 3652478"/>
                <a:gd name="connsiteX2876" fmla="*/ 6701925 w 10080264"/>
                <a:gd name="connsiteY2876" fmla="*/ 1211661 h 3652478"/>
                <a:gd name="connsiteX2877" fmla="*/ 6714168 w 10080264"/>
                <a:gd name="connsiteY2877" fmla="*/ 1215262 h 3652478"/>
                <a:gd name="connsiteX2878" fmla="*/ 6715969 w 10080264"/>
                <a:gd name="connsiteY2878" fmla="*/ 1215262 h 3652478"/>
                <a:gd name="connsiteX2879" fmla="*/ 6747298 w 10080264"/>
                <a:gd name="connsiteY2879" fmla="*/ 1189337 h 3652478"/>
                <a:gd name="connsiteX2880" fmla="*/ 6778267 w 10080264"/>
                <a:gd name="connsiteY2880" fmla="*/ 1165212 h 3652478"/>
                <a:gd name="connsiteX2881" fmla="*/ 6811036 w 10080264"/>
                <a:gd name="connsiteY2881" fmla="*/ 1144328 h 3652478"/>
                <a:gd name="connsiteX2882" fmla="*/ 6842365 w 10080264"/>
                <a:gd name="connsiteY2882" fmla="*/ 1127045 h 3652478"/>
                <a:gd name="connsiteX2883" fmla="*/ 6847406 w 10080264"/>
                <a:gd name="connsiteY2883" fmla="*/ 1116603 h 3652478"/>
                <a:gd name="connsiteX2884" fmla="*/ 6854608 w 10080264"/>
                <a:gd name="connsiteY2884" fmla="*/ 1107961 h 3652478"/>
                <a:gd name="connsiteX2885" fmla="*/ 6863251 w 10080264"/>
                <a:gd name="connsiteY2885" fmla="*/ 1099320 h 3652478"/>
                <a:gd name="connsiteX2886" fmla="*/ 6873694 w 10080264"/>
                <a:gd name="connsiteY2886" fmla="*/ 1090678 h 3652478"/>
                <a:gd name="connsiteX2887" fmla="*/ 6876935 w 10080264"/>
                <a:gd name="connsiteY2887" fmla="*/ 1088878 h 3652478"/>
                <a:gd name="connsiteX2888" fmla="*/ 6892779 w 10080264"/>
                <a:gd name="connsiteY2888" fmla="*/ 1083837 h 3652478"/>
                <a:gd name="connsiteX2889" fmla="*/ 6908264 w 10080264"/>
                <a:gd name="connsiteY2889" fmla="*/ 1082036 h 3652478"/>
                <a:gd name="connsiteX2890" fmla="*/ 6961919 w 10080264"/>
                <a:gd name="connsiteY2890" fmla="*/ 1028386 h 3652478"/>
                <a:gd name="connsiteX2891" fmla="*/ 6966961 w 10080264"/>
                <a:gd name="connsiteY2891" fmla="*/ 1022985 h 3652478"/>
                <a:gd name="connsiteX2892" fmla="*/ 6973803 w 10080264"/>
                <a:gd name="connsiteY2892" fmla="*/ 1021545 h 3652478"/>
                <a:gd name="connsiteX2893" fmla="*/ 6979204 w 10080264"/>
                <a:gd name="connsiteY2893" fmla="*/ 1021545 h 3652478"/>
                <a:gd name="connsiteX2894" fmla="*/ 6986046 w 10080264"/>
                <a:gd name="connsiteY2894" fmla="*/ 1022985 h 3652478"/>
                <a:gd name="connsiteX2895" fmla="*/ 6992888 w 10080264"/>
                <a:gd name="connsiteY2895" fmla="*/ 1014343 h 3652478"/>
                <a:gd name="connsiteX2896" fmla="*/ 6996489 w 10080264"/>
                <a:gd name="connsiteY2896" fmla="*/ 1007502 h 3652478"/>
                <a:gd name="connsiteX2897" fmla="*/ 7001531 w 10080264"/>
                <a:gd name="connsiteY2897" fmla="*/ 1002101 h 3652478"/>
                <a:gd name="connsiteX2898" fmla="*/ 7006932 w 10080264"/>
                <a:gd name="connsiteY2898" fmla="*/ 998860 h 3652478"/>
                <a:gd name="connsiteX2899" fmla="*/ 7013774 w 10080264"/>
                <a:gd name="connsiteY2899" fmla="*/ 995260 h 3652478"/>
                <a:gd name="connsiteX2900" fmla="*/ 7017375 w 10080264"/>
                <a:gd name="connsiteY2900" fmla="*/ 992019 h 3652478"/>
                <a:gd name="connsiteX2901" fmla="*/ 7029619 w 10080264"/>
                <a:gd name="connsiteY2901" fmla="*/ 979777 h 3652478"/>
                <a:gd name="connsiteX2902" fmla="*/ 494799 w 10080264"/>
                <a:gd name="connsiteY2902" fmla="*/ 959109 h 3652478"/>
                <a:gd name="connsiteX2903" fmla="*/ 460253 w 10080264"/>
                <a:gd name="connsiteY2903" fmla="*/ 985031 h 3652478"/>
                <a:gd name="connsiteX2904" fmla="*/ 427507 w 10080264"/>
                <a:gd name="connsiteY2904" fmla="*/ 1009513 h 3652478"/>
                <a:gd name="connsiteX2905" fmla="*/ 406744 w 10080264"/>
                <a:gd name="connsiteY2905" fmla="*/ 1030286 h 3652478"/>
                <a:gd name="connsiteX2906" fmla="*/ 404836 w 10080264"/>
                <a:gd name="connsiteY2906" fmla="*/ 1031835 h 3652478"/>
                <a:gd name="connsiteX2907" fmla="*/ 387563 w 10080264"/>
                <a:gd name="connsiteY2907" fmla="*/ 1049476 h 3652478"/>
                <a:gd name="connsiteX2908" fmla="*/ 372089 w 10080264"/>
                <a:gd name="connsiteY2908" fmla="*/ 1064957 h 3652478"/>
                <a:gd name="connsiteX2909" fmla="*/ 373528 w 10080264"/>
                <a:gd name="connsiteY2909" fmla="*/ 1064957 h 3652478"/>
                <a:gd name="connsiteX2910" fmla="*/ 399798 w 10080264"/>
                <a:gd name="connsiteY2910" fmla="*/ 1037235 h 3652478"/>
                <a:gd name="connsiteX2911" fmla="*/ 406744 w 10080264"/>
                <a:gd name="connsiteY2911" fmla="*/ 1030286 h 3652478"/>
                <a:gd name="connsiteX2912" fmla="*/ 423908 w 10080264"/>
                <a:gd name="connsiteY2912" fmla="*/ 1016354 h 3652478"/>
                <a:gd name="connsiteX2913" fmla="*/ 444780 w 10080264"/>
                <a:gd name="connsiteY2913" fmla="*/ 1004113 h 3652478"/>
                <a:gd name="connsiteX2914" fmla="*/ 468890 w 10080264"/>
                <a:gd name="connsiteY2914" fmla="*/ 993672 h 3652478"/>
                <a:gd name="connsiteX2915" fmla="*/ 481125 w 10080264"/>
                <a:gd name="connsiteY2915" fmla="*/ 976391 h 3652478"/>
                <a:gd name="connsiteX2916" fmla="*/ 2686866 w 10080264"/>
                <a:gd name="connsiteY2916" fmla="*/ 956506 h 3652478"/>
                <a:gd name="connsiteX2917" fmla="*/ 2674627 w 10080264"/>
                <a:gd name="connsiteY2917" fmla="*/ 959745 h 3652478"/>
                <a:gd name="connsiteX2918" fmla="*/ 2662748 w 10080264"/>
                <a:gd name="connsiteY2918" fmla="*/ 966585 h 3652478"/>
                <a:gd name="connsiteX2919" fmla="*/ 2664188 w 10080264"/>
                <a:gd name="connsiteY2919" fmla="*/ 966585 h 3652478"/>
                <a:gd name="connsiteX2920" fmla="*/ 2674627 w 10080264"/>
                <a:gd name="connsiteY2920" fmla="*/ 965145 h 3652478"/>
                <a:gd name="connsiteX2921" fmla="*/ 8632588 w 10080264"/>
                <a:gd name="connsiteY2921" fmla="*/ 948993 h 3652478"/>
                <a:gd name="connsiteX2922" fmla="*/ 8632588 w 10080264"/>
                <a:gd name="connsiteY2922" fmla="*/ 950793 h 3652478"/>
                <a:gd name="connsiteX2923" fmla="*/ 8630788 w 10080264"/>
                <a:gd name="connsiteY2923" fmla="*/ 952593 h 3652478"/>
                <a:gd name="connsiteX2924" fmla="*/ 8572088 w 10080264"/>
                <a:gd name="connsiteY2924" fmla="*/ 995785 h 3652478"/>
                <a:gd name="connsiteX2925" fmla="*/ 8584332 w 10080264"/>
                <a:gd name="connsiteY2925" fmla="*/ 995785 h 3652478"/>
                <a:gd name="connsiteX2926" fmla="*/ 8610261 w 10080264"/>
                <a:gd name="connsiteY2926" fmla="*/ 971669 h 3652478"/>
                <a:gd name="connsiteX2927" fmla="*/ 8637630 w 10080264"/>
                <a:gd name="connsiteY2927" fmla="*/ 948993 h 3652478"/>
                <a:gd name="connsiteX2928" fmla="*/ 8357098 w 10080264"/>
                <a:gd name="connsiteY2928" fmla="*/ 948993 h 3652478"/>
                <a:gd name="connsiteX2929" fmla="*/ 8251583 w 10080264"/>
                <a:gd name="connsiteY2929" fmla="*/ 1016661 h 3652478"/>
                <a:gd name="connsiteX2930" fmla="*/ 8149670 w 10080264"/>
                <a:gd name="connsiteY2930" fmla="*/ 1087569 h 3652478"/>
                <a:gd name="connsiteX2931" fmla="*/ 8047396 w 10080264"/>
                <a:gd name="connsiteY2931" fmla="*/ 1160276 h 3652478"/>
                <a:gd name="connsiteX2932" fmla="*/ 7948364 w 10080264"/>
                <a:gd name="connsiteY2932" fmla="*/ 1232983 h 3652478"/>
                <a:gd name="connsiteX2933" fmla="*/ 7953765 w 10080264"/>
                <a:gd name="connsiteY2933" fmla="*/ 1234783 h 3652478"/>
                <a:gd name="connsiteX2934" fmla="*/ 7958807 w 10080264"/>
                <a:gd name="connsiteY2934" fmla="*/ 1234783 h 3652478"/>
                <a:gd name="connsiteX2935" fmla="*/ 8007423 w 10080264"/>
                <a:gd name="connsiteY2935" fmla="*/ 1205268 h 3652478"/>
                <a:gd name="connsiteX2936" fmla="*/ 8052438 w 10080264"/>
                <a:gd name="connsiteY2936" fmla="*/ 1174314 h 3652478"/>
                <a:gd name="connsiteX2937" fmla="*/ 8093851 w 10080264"/>
                <a:gd name="connsiteY2937" fmla="*/ 1142999 h 3652478"/>
                <a:gd name="connsiteX2938" fmla="*/ 8133824 w 10080264"/>
                <a:gd name="connsiteY2938" fmla="*/ 1111685 h 3652478"/>
                <a:gd name="connsiteX2939" fmla="*/ 8173798 w 10080264"/>
                <a:gd name="connsiteY2939" fmla="*/ 1078931 h 3652478"/>
                <a:gd name="connsiteX2940" fmla="*/ 8217012 w 10080264"/>
                <a:gd name="connsiteY2940" fmla="*/ 1049776 h 3652478"/>
                <a:gd name="connsiteX2941" fmla="*/ 8267428 w 10080264"/>
                <a:gd name="connsiteY2941" fmla="*/ 1020261 h 3652478"/>
                <a:gd name="connsiteX2942" fmla="*/ 8321086 w 10080264"/>
                <a:gd name="connsiteY2942" fmla="*/ 992546 h 3652478"/>
                <a:gd name="connsiteX2943" fmla="*/ 8324327 w 10080264"/>
                <a:gd name="connsiteY2943" fmla="*/ 982108 h 3652478"/>
                <a:gd name="connsiteX2944" fmla="*/ 8329729 w 10080264"/>
                <a:gd name="connsiteY2944" fmla="*/ 973469 h 3652478"/>
                <a:gd name="connsiteX2945" fmla="*/ 8336571 w 10080264"/>
                <a:gd name="connsiteY2945" fmla="*/ 966270 h 3652478"/>
                <a:gd name="connsiteX2946" fmla="*/ 8345214 w 10080264"/>
                <a:gd name="connsiteY2946" fmla="*/ 963031 h 3652478"/>
                <a:gd name="connsiteX2947" fmla="*/ 8352056 w 10080264"/>
                <a:gd name="connsiteY2947" fmla="*/ 957632 h 3652478"/>
                <a:gd name="connsiteX2948" fmla="*/ 2541440 w 10080264"/>
                <a:gd name="connsiteY2948" fmla="*/ 946067 h 3652478"/>
                <a:gd name="connsiteX2949" fmla="*/ 2538016 w 10080264"/>
                <a:gd name="connsiteY2949" fmla="*/ 949015 h 3652478"/>
                <a:gd name="connsiteX2950" fmla="*/ 2506882 w 10080264"/>
                <a:gd name="connsiteY2950" fmla="*/ 966585 h 3652478"/>
                <a:gd name="connsiteX2951" fmla="*/ 2434169 w 10080264"/>
                <a:gd name="connsiteY2951" fmla="*/ 1008339 h 3652478"/>
                <a:gd name="connsiteX2952" fmla="*/ 2364696 w 10080264"/>
                <a:gd name="connsiteY2952" fmla="*/ 1051533 h 3652478"/>
                <a:gd name="connsiteX2953" fmla="*/ 2299182 w 10080264"/>
                <a:gd name="connsiteY2953" fmla="*/ 1094728 h 3652478"/>
                <a:gd name="connsiteX2954" fmla="*/ 2235108 w 10080264"/>
                <a:gd name="connsiteY2954" fmla="*/ 1139722 h 3652478"/>
                <a:gd name="connsiteX2955" fmla="*/ 2235108 w 10080264"/>
                <a:gd name="connsiteY2955" fmla="*/ 1146921 h 3652478"/>
                <a:gd name="connsiteX2956" fmla="*/ 2250587 w 10080264"/>
                <a:gd name="connsiteY2956" fmla="*/ 1138282 h 3652478"/>
                <a:gd name="connsiteX2957" fmla="*/ 2264625 w 10080264"/>
                <a:gd name="connsiteY2957" fmla="*/ 1126044 h 3652478"/>
                <a:gd name="connsiteX2958" fmla="*/ 2278304 w 10080264"/>
                <a:gd name="connsiteY2958" fmla="*/ 1115605 h 3652478"/>
                <a:gd name="connsiteX2959" fmla="*/ 2292343 w 10080264"/>
                <a:gd name="connsiteY2959" fmla="*/ 1106966 h 3652478"/>
                <a:gd name="connsiteX2960" fmla="*/ 2304222 w 10080264"/>
                <a:gd name="connsiteY2960" fmla="*/ 1100127 h 3652478"/>
                <a:gd name="connsiteX2961" fmla="*/ 2319700 w 10080264"/>
                <a:gd name="connsiteY2961" fmla="*/ 1094728 h 3652478"/>
                <a:gd name="connsiteX2962" fmla="*/ 2343818 w 10080264"/>
                <a:gd name="connsiteY2962" fmla="*/ 1072411 h 3652478"/>
                <a:gd name="connsiteX2963" fmla="*/ 2370096 w 10080264"/>
                <a:gd name="connsiteY2963" fmla="*/ 1053333 h 3652478"/>
                <a:gd name="connsiteX2964" fmla="*/ 2397813 w 10080264"/>
                <a:gd name="connsiteY2964" fmla="*/ 1034256 h 3652478"/>
                <a:gd name="connsiteX2965" fmla="*/ 2429130 w 10080264"/>
                <a:gd name="connsiteY2965" fmla="*/ 1018778 h 3652478"/>
                <a:gd name="connsiteX2966" fmla="*/ 2460087 w 10080264"/>
                <a:gd name="connsiteY2966" fmla="*/ 1002940 h 3652478"/>
                <a:gd name="connsiteX2967" fmla="*/ 2489244 w 10080264"/>
                <a:gd name="connsiteY2967" fmla="*/ 987462 h 3652478"/>
                <a:gd name="connsiteX2968" fmla="*/ 2515522 w 10080264"/>
                <a:gd name="connsiteY2968" fmla="*/ 968384 h 3652478"/>
                <a:gd name="connsiteX2969" fmla="*/ 2538016 w 10080264"/>
                <a:gd name="connsiteY2969" fmla="*/ 949015 h 3652478"/>
                <a:gd name="connsiteX2970" fmla="*/ 2543239 w 10080264"/>
                <a:gd name="connsiteY2970" fmla="*/ 946067 h 3652478"/>
                <a:gd name="connsiteX2971" fmla="*/ 9091379 w 10080264"/>
                <a:gd name="connsiteY2971" fmla="*/ 940355 h 3652478"/>
                <a:gd name="connsiteX2972" fmla="*/ 9091379 w 10080264"/>
                <a:gd name="connsiteY2972" fmla="*/ 942155 h 3652478"/>
                <a:gd name="connsiteX2973" fmla="*/ 9096781 w 10080264"/>
                <a:gd name="connsiteY2973" fmla="*/ 940355 h 3652478"/>
                <a:gd name="connsiteX2974" fmla="*/ 8789960 w 10080264"/>
                <a:gd name="connsiteY2974" fmla="*/ 940355 h 3652478"/>
                <a:gd name="connsiteX2975" fmla="*/ 8760790 w 10080264"/>
                <a:gd name="connsiteY2975" fmla="*/ 954392 h 3652478"/>
                <a:gd name="connsiteX2976" fmla="*/ 8734862 w 10080264"/>
                <a:gd name="connsiteY2976" fmla="*/ 969870 h 3652478"/>
                <a:gd name="connsiteX2977" fmla="*/ 8708933 w 10080264"/>
                <a:gd name="connsiteY2977" fmla="*/ 985347 h 3652478"/>
                <a:gd name="connsiteX2978" fmla="*/ 8686246 w 10080264"/>
                <a:gd name="connsiteY2978" fmla="*/ 1002624 h 3652478"/>
                <a:gd name="connsiteX2979" fmla="*/ 8644472 w 10080264"/>
                <a:gd name="connsiteY2979" fmla="*/ 1033938 h 3652478"/>
                <a:gd name="connsiteX2980" fmla="*/ 8603058 w 10080264"/>
                <a:gd name="connsiteY2980" fmla="*/ 1067053 h 3652478"/>
                <a:gd name="connsiteX2981" fmla="*/ 8537517 w 10080264"/>
                <a:gd name="connsiteY2981" fmla="*/ 1118883 h 3652478"/>
                <a:gd name="connsiteX2982" fmla="*/ 8540758 w 10080264"/>
                <a:gd name="connsiteY2982" fmla="*/ 1120323 h 3652478"/>
                <a:gd name="connsiteX2983" fmla="*/ 8542559 w 10080264"/>
                <a:gd name="connsiteY2983" fmla="*/ 1120323 h 3652478"/>
                <a:gd name="connsiteX2984" fmla="*/ 8549401 w 10080264"/>
                <a:gd name="connsiteY2984" fmla="*/ 1118883 h 3652478"/>
                <a:gd name="connsiteX2985" fmla="*/ 8556603 w 10080264"/>
                <a:gd name="connsiteY2985" fmla="*/ 1118883 h 3652478"/>
                <a:gd name="connsiteX2986" fmla="*/ 8589374 w 10080264"/>
                <a:gd name="connsiteY2986" fmla="*/ 1085769 h 3652478"/>
                <a:gd name="connsiteX2987" fmla="*/ 8623945 w 10080264"/>
                <a:gd name="connsiteY2987" fmla="*/ 1054815 h 3652478"/>
                <a:gd name="connsiteX2988" fmla="*/ 8663918 w 10080264"/>
                <a:gd name="connsiteY2988" fmla="*/ 1025300 h 3652478"/>
                <a:gd name="connsiteX2989" fmla="*/ 8707133 w 10080264"/>
                <a:gd name="connsiteY2989" fmla="*/ 997585 h 3652478"/>
                <a:gd name="connsiteX2990" fmla="*/ 8728020 w 10080264"/>
                <a:gd name="connsiteY2990" fmla="*/ 985347 h 3652478"/>
                <a:gd name="connsiteX2991" fmla="*/ 8750347 w 10080264"/>
                <a:gd name="connsiteY2991" fmla="*/ 971669 h 3652478"/>
                <a:gd name="connsiteX2992" fmla="*/ 8769433 w 10080264"/>
                <a:gd name="connsiteY2992" fmla="*/ 957632 h 3652478"/>
                <a:gd name="connsiteX2993" fmla="*/ 8789960 w 10080264"/>
                <a:gd name="connsiteY2993" fmla="*/ 943954 h 3652478"/>
                <a:gd name="connsiteX2994" fmla="*/ 4597474 w 10080264"/>
                <a:gd name="connsiteY2994" fmla="*/ 940129 h 3652478"/>
                <a:gd name="connsiteX2995" fmla="*/ 4581987 w 10080264"/>
                <a:gd name="connsiteY2995" fmla="*/ 943729 h 3652478"/>
                <a:gd name="connsiteX2996" fmla="*/ 4568301 w 10080264"/>
                <a:gd name="connsiteY2996" fmla="*/ 948770 h 3652478"/>
                <a:gd name="connsiteX2997" fmla="*/ 4547411 w 10080264"/>
                <a:gd name="connsiteY2997" fmla="*/ 962812 h 3652478"/>
                <a:gd name="connsiteX2998" fmla="*/ 4528322 w 10080264"/>
                <a:gd name="connsiteY2998" fmla="*/ 978294 h 3652478"/>
                <a:gd name="connsiteX2999" fmla="*/ 4523280 w 10080264"/>
                <a:gd name="connsiteY2999" fmla="*/ 985135 h 3652478"/>
                <a:gd name="connsiteX3000" fmla="*/ 4551013 w 10080264"/>
                <a:gd name="connsiteY3000" fmla="*/ 969653 h 3652478"/>
                <a:gd name="connsiteX3001" fmla="*/ 4578385 w 10080264"/>
                <a:gd name="connsiteY3001" fmla="*/ 955971 h 3652478"/>
                <a:gd name="connsiteX3002" fmla="*/ 4588830 w 10080264"/>
                <a:gd name="connsiteY3002" fmla="*/ 948770 h 3652478"/>
                <a:gd name="connsiteX3003" fmla="*/ 2460087 w 10080264"/>
                <a:gd name="connsiteY3003" fmla="*/ 930589 h 3652478"/>
                <a:gd name="connsiteX3004" fmla="*/ 2451448 w 10080264"/>
                <a:gd name="connsiteY3004" fmla="*/ 935629 h 3652478"/>
                <a:gd name="connsiteX3005" fmla="*/ 2444608 w 10080264"/>
                <a:gd name="connsiteY3005" fmla="*/ 940668 h 3652478"/>
                <a:gd name="connsiteX3006" fmla="*/ 2454688 w 10080264"/>
                <a:gd name="connsiteY3006" fmla="*/ 937428 h 3652478"/>
                <a:gd name="connsiteX3007" fmla="*/ 3420837 w 10080264"/>
                <a:gd name="connsiteY3007" fmla="*/ 925190 h 3652478"/>
                <a:gd name="connsiteX3008" fmla="*/ 3415437 w 10080264"/>
                <a:gd name="connsiteY3008" fmla="*/ 928789 h 3652478"/>
                <a:gd name="connsiteX3009" fmla="*/ 3415321 w 10080264"/>
                <a:gd name="connsiteY3009" fmla="*/ 928909 h 3652478"/>
                <a:gd name="connsiteX3010" fmla="*/ 3405358 w 10080264"/>
                <a:gd name="connsiteY3010" fmla="*/ 935629 h 3652478"/>
                <a:gd name="connsiteX3011" fmla="*/ 3393119 w 10080264"/>
                <a:gd name="connsiteY3011" fmla="*/ 944267 h 3652478"/>
                <a:gd name="connsiteX3012" fmla="*/ 3405358 w 10080264"/>
                <a:gd name="connsiteY3012" fmla="*/ 939228 h 3652478"/>
                <a:gd name="connsiteX3013" fmla="*/ 3415321 w 10080264"/>
                <a:gd name="connsiteY3013" fmla="*/ 928909 h 3652478"/>
                <a:gd name="connsiteX3014" fmla="*/ 7895066 w 10080264"/>
                <a:gd name="connsiteY3014" fmla="*/ 923438 h 3652478"/>
                <a:gd name="connsiteX3015" fmla="*/ 7884623 w 10080264"/>
                <a:gd name="connsiteY3015" fmla="*/ 928477 h 3652478"/>
                <a:gd name="connsiteX3016" fmla="*/ 7872379 w 10080264"/>
                <a:gd name="connsiteY3016" fmla="*/ 930277 h 3652478"/>
                <a:gd name="connsiteX3017" fmla="*/ 7860495 w 10080264"/>
                <a:gd name="connsiteY3017" fmla="*/ 933516 h 3652478"/>
                <a:gd name="connsiteX3018" fmla="*/ 7846450 w 10080264"/>
                <a:gd name="connsiteY3018" fmla="*/ 935316 h 3652478"/>
                <a:gd name="connsiteX3019" fmla="*/ 7842849 w 10080264"/>
                <a:gd name="connsiteY3019" fmla="*/ 947554 h 3652478"/>
                <a:gd name="connsiteX3020" fmla="*/ 7839608 w 10080264"/>
                <a:gd name="connsiteY3020" fmla="*/ 961231 h 3652478"/>
                <a:gd name="connsiteX3021" fmla="*/ 7860495 w 10080264"/>
                <a:gd name="connsiteY3021" fmla="*/ 945754 h 3652478"/>
                <a:gd name="connsiteX3022" fmla="*/ 7881021 w 10080264"/>
                <a:gd name="connsiteY3022" fmla="*/ 933516 h 3652478"/>
                <a:gd name="connsiteX3023" fmla="*/ 7264766 w 10080264"/>
                <a:gd name="connsiteY3023" fmla="*/ 919285 h 3652478"/>
                <a:gd name="connsiteX3024" fmla="*/ 7211111 w 10080264"/>
                <a:gd name="connsiteY3024" fmla="*/ 953852 h 3652478"/>
                <a:gd name="connsiteX3025" fmla="*/ 7156015 w 10080264"/>
                <a:gd name="connsiteY3025" fmla="*/ 990219 h 3652478"/>
                <a:gd name="connsiteX3026" fmla="*/ 7098398 w 10080264"/>
                <a:gd name="connsiteY3026" fmla="*/ 1030186 h 3652478"/>
                <a:gd name="connsiteX3027" fmla="*/ 7041502 w 10080264"/>
                <a:gd name="connsiteY3027" fmla="*/ 1073395 h 3652478"/>
                <a:gd name="connsiteX3028" fmla="*/ 7039701 w 10080264"/>
                <a:gd name="connsiteY3028" fmla="*/ 1073395 h 3652478"/>
                <a:gd name="connsiteX3029" fmla="*/ 6954717 w 10080264"/>
                <a:gd name="connsiteY3029" fmla="*/ 1135687 h 3652478"/>
                <a:gd name="connsiteX3030" fmla="*/ 6884137 w 10080264"/>
                <a:gd name="connsiteY3030" fmla="*/ 1187537 h 3652478"/>
                <a:gd name="connsiteX3031" fmla="*/ 6814637 w 10080264"/>
                <a:gd name="connsiteY3031" fmla="*/ 1236146 h 3652478"/>
                <a:gd name="connsiteX3032" fmla="*/ 6788710 w 10080264"/>
                <a:gd name="connsiteY3032" fmla="*/ 1249829 h 3652478"/>
                <a:gd name="connsiteX3033" fmla="*/ 6764583 w 10080264"/>
                <a:gd name="connsiteY3033" fmla="*/ 1265312 h 3652478"/>
                <a:gd name="connsiteX3034" fmla="*/ 6750539 w 10080264"/>
                <a:gd name="connsiteY3034" fmla="*/ 1273953 h 3652478"/>
                <a:gd name="connsiteX3035" fmla="*/ 6728212 w 10080264"/>
                <a:gd name="connsiteY3035" fmla="*/ 1289796 h 3652478"/>
                <a:gd name="connsiteX3036" fmla="*/ 6705526 w 10080264"/>
                <a:gd name="connsiteY3036" fmla="*/ 1303479 h 3652478"/>
                <a:gd name="connsiteX3037" fmla="*/ 6691842 w 10080264"/>
                <a:gd name="connsiteY3037" fmla="*/ 1310680 h 3652478"/>
                <a:gd name="connsiteX3038" fmla="*/ 6686440 w 10080264"/>
                <a:gd name="connsiteY3038" fmla="*/ 1317522 h 3652478"/>
                <a:gd name="connsiteX3039" fmla="*/ 6681399 w 10080264"/>
                <a:gd name="connsiteY3039" fmla="*/ 1324363 h 3652478"/>
                <a:gd name="connsiteX3040" fmla="*/ 6674197 w 10080264"/>
                <a:gd name="connsiteY3040" fmla="*/ 1334805 h 3652478"/>
                <a:gd name="connsiteX3041" fmla="*/ 6722811 w 10080264"/>
                <a:gd name="connsiteY3041" fmla="*/ 1313921 h 3652478"/>
                <a:gd name="connsiteX3042" fmla="*/ 6754140 w 10080264"/>
                <a:gd name="connsiteY3042" fmla="*/ 1300238 h 3652478"/>
                <a:gd name="connsiteX3043" fmla="*/ 6781868 w 10080264"/>
                <a:gd name="connsiteY3043" fmla="*/ 1284395 h 3652478"/>
                <a:gd name="connsiteX3044" fmla="*/ 6805995 w 10080264"/>
                <a:gd name="connsiteY3044" fmla="*/ 1267112 h 3652478"/>
                <a:gd name="connsiteX3045" fmla="*/ 6826880 w 10080264"/>
                <a:gd name="connsiteY3045" fmla="*/ 1249829 h 3652478"/>
                <a:gd name="connsiteX3046" fmla="*/ 6830121 w 10080264"/>
                <a:gd name="connsiteY3046" fmla="*/ 1246228 h 3652478"/>
                <a:gd name="connsiteX3047" fmla="*/ 6836963 w 10080264"/>
                <a:gd name="connsiteY3047" fmla="*/ 1246228 h 3652478"/>
                <a:gd name="connsiteX3048" fmla="*/ 6842365 w 10080264"/>
                <a:gd name="connsiteY3048" fmla="*/ 1244788 h 3652478"/>
                <a:gd name="connsiteX3049" fmla="*/ 6844165 w 10080264"/>
                <a:gd name="connsiteY3049" fmla="*/ 1242987 h 3652478"/>
                <a:gd name="connsiteX3050" fmla="*/ 6849207 w 10080264"/>
                <a:gd name="connsiteY3050" fmla="*/ 1239387 h 3652478"/>
                <a:gd name="connsiteX3051" fmla="*/ 6849207 w 10080264"/>
                <a:gd name="connsiteY3051" fmla="*/ 1232545 h 3652478"/>
                <a:gd name="connsiteX3052" fmla="*/ 6852808 w 10080264"/>
                <a:gd name="connsiteY3052" fmla="*/ 1227504 h 3652478"/>
                <a:gd name="connsiteX3053" fmla="*/ 6856409 w 10080264"/>
                <a:gd name="connsiteY3053" fmla="*/ 1222103 h 3652478"/>
                <a:gd name="connsiteX3054" fmla="*/ 6863251 w 10080264"/>
                <a:gd name="connsiteY3054" fmla="*/ 1217062 h 3652478"/>
                <a:gd name="connsiteX3055" fmla="*/ 6870093 w 10080264"/>
                <a:gd name="connsiteY3055" fmla="*/ 1215262 h 3652478"/>
                <a:gd name="connsiteX3056" fmla="*/ 6890979 w 10080264"/>
                <a:gd name="connsiteY3056" fmla="*/ 1215262 h 3652478"/>
                <a:gd name="connsiteX3057" fmla="*/ 6897821 w 10080264"/>
                <a:gd name="connsiteY3057" fmla="*/ 1208421 h 3652478"/>
                <a:gd name="connsiteX3058" fmla="*/ 6910064 w 10080264"/>
                <a:gd name="connsiteY3058" fmla="*/ 1194738 h 3652478"/>
                <a:gd name="connsiteX3059" fmla="*/ 6925549 w 10080264"/>
                <a:gd name="connsiteY3059" fmla="*/ 1182496 h 3652478"/>
                <a:gd name="connsiteX3060" fmla="*/ 6934191 w 10080264"/>
                <a:gd name="connsiteY3060" fmla="*/ 1175654 h 3652478"/>
                <a:gd name="connsiteX3061" fmla="*/ 6944634 w 10080264"/>
                <a:gd name="connsiteY3061" fmla="*/ 1168453 h 3652478"/>
                <a:gd name="connsiteX3062" fmla="*/ 6961919 w 10080264"/>
                <a:gd name="connsiteY3062" fmla="*/ 1163412 h 3652478"/>
                <a:gd name="connsiteX3063" fmla="*/ 6982445 w 10080264"/>
                <a:gd name="connsiteY3063" fmla="*/ 1159811 h 3652478"/>
                <a:gd name="connsiteX3064" fmla="*/ 7000090 w 10080264"/>
                <a:gd name="connsiteY3064" fmla="*/ 1137487 h 3652478"/>
                <a:gd name="connsiteX3065" fmla="*/ 7019176 w 10080264"/>
                <a:gd name="connsiteY3065" fmla="*/ 1118403 h 3652478"/>
                <a:gd name="connsiteX3066" fmla="*/ 7036461 w 10080264"/>
                <a:gd name="connsiteY3066" fmla="*/ 1104361 h 3652478"/>
                <a:gd name="connsiteX3067" fmla="*/ 7053745 w 10080264"/>
                <a:gd name="connsiteY3067" fmla="*/ 1090678 h 3652478"/>
                <a:gd name="connsiteX3068" fmla="*/ 7093357 w 10080264"/>
                <a:gd name="connsiteY3068" fmla="*/ 1062953 h 3652478"/>
                <a:gd name="connsiteX3069" fmla="*/ 7135129 w 10080264"/>
                <a:gd name="connsiteY3069" fmla="*/ 1035227 h 3652478"/>
                <a:gd name="connsiteX3070" fmla="*/ 7178341 w 10080264"/>
                <a:gd name="connsiteY3070" fmla="*/ 1005702 h 3652478"/>
                <a:gd name="connsiteX3071" fmla="*/ 7221554 w 10080264"/>
                <a:gd name="connsiteY3071" fmla="*/ 971135 h 3652478"/>
                <a:gd name="connsiteX3072" fmla="*/ 7256123 w 10080264"/>
                <a:gd name="connsiteY3072" fmla="*/ 947010 h 3652478"/>
                <a:gd name="connsiteX3073" fmla="*/ 7273408 w 10080264"/>
                <a:gd name="connsiteY3073" fmla="*/ 936568 h 3652478"/>
                <a:gd name="connsiteX3074" fmla="*/ 7291053 w 10080264"/>
                <a:gd name="connsiteY3074" fmla="*/ 926126 h 3652478"/>
                <a:gd name="connsiteX3075" fmla="*/ 7287452 w 10080264"/>
                <a:gd name="connsiteY3075" fmla="*/ 924326 h 3652478"/>
                <a:gd name="connsiteX3076" fmla="*/ 7282051 w 10080264"/>
                <a:gd name="connsiteY3076" fmla="*/ 921085 h 3652478"/>
                <a:gd name="connsiteX3077" fmla="*/ 7275209 w 10080264"/>
                <a:gd name="connsiteY3077" fmla="*/ 921085 h 3652478"/>
                <a:gd name="connsiteX3078" fmla="*/ 9863833 w 10080264"/>
                <a:gd name="connsiteY3078" fmla="*/ 913000 h 3652478"/>
                <a:gd name="connsiteX3079" fmla="*/ 9842946 w 10080264"/>
                <a:gd name="connsiteY3079" fmla="*/ 923438 h 3652478"/>
                <a:gd name="connsiteX3080" fmla="*/ 9822419 w 10080264"/>
                <a:gd name="connsiteY3080" fmla="*/ 935316 h 3652478"/>
                <a:gd name="connsiteX3081" fmla="*/ 9778845 w 10080264"/>
                <a:gd name="connsiteY3081" fmla="*/ 968070 h 3652478"/>
                <a:gd name="connsiteX3082" fmla="*/ 9740672 w 10080264"/>
                <a:gd name="connsiteY3082" fmla="*/ 999384 h 3652478"/>
                <a:gd name="connsiteX3083" fmla="*/ 9650643 w 10080264"/>
                <a:gd name="connsiteY3083" fmla="*/ 1061654 h 3652478"/>
                <a:gd name="connsiteX3084" fmla="*/ 9533244 w 10080264"/>
                <a:gd name="connsiteY3084" fmla="*/ 1142999 h 3652478"/>
                <a:gd name="connsiteX3085" fmla="*/ 9453298 w 10080264"/>
                <a:gd name="connsiteY3085" fmla="*/ 1195190 h 3652478"/>
                <a:gd name="connsiteX3086" fmla="*/ 9453298 w 10080264"/>
                <a:gd name="connsiteY3086" fmla="*/ 1226145 h 3652478"/>
                <a:gd name="connsiteX3087" fmla="*/ 9489670 w 10080264"/>
                <a:gd name="connsiteY3087" fmla="*/ 1207068 h 3652478"/>
                <a:gd name="connsiteX3088" fmla="*/ 9529643 w 10080264"/>
                <a:gd name="connsiteY3088" fmla="*/ 1184752 h 3652478"/>
                <a:gd name="connsiteX3089" fmla="*/ 9566015 w 10080264"/>
                <a:gd name="connsiteY3089" fmla="*/ 1162076 h 3652478"/>
                <a:gd name="connsiteX3090" fmla="*/ 9598786 w 10080264"/>
                <a:gd name="connsiteY3090" fmla="*/ 1137960 h 3652478"/>
                <a:gd name="connsiteX3091" fmla="*/ 9609229 w 10080264"/>
                <a:gd name="connsiteY3091" fmla="*/ 1125722 h 3652478"/>
                <a:gd name="connsiteX3092" fmla="*/ 9626515 w 10080264"/>
                <a:gd name="connsiteY3092" fmla="*/ 1113484 h 3652478"/>
                <a:gd name="connsiteX3093" fmla="*/ 9642000 w 10080264"/>
                <a:gd name="connsiteY3093" fmla="*/ 1108445 h 3652478"/>
                <a:gd name="connsiteX3094" fmla="*/ 9657845 w 10080264"/>
                <a:gd name="connsiteY3094" fmla="*/ 1104846 h 3652478"/>
                <a:gd name="connsiteX3095" fmla="*/ 9664687 w 10080264"/>
                <a:gd name="connsiteY3095" fmla="*/ 1092968 h 3652478"/>
                <a:gd name="connsiteX3096" fmla="*/ 9671530 w 10080264"/>
                <a:gd name="connsiteY3096" fmla="*/ 1082530 h 3652478"/>
                <a:gd name="connsiteX3097" fmla="*/ 9678732 w 10080264"/>
                <a:gd name="connsiteY3097" fmla="*/ 1072092 h 3652478"/>
                <a:gd name="connsiteX3098" fmla="*/ 9687375 w 10080264"/>
                <a:gd name="connsiteY3098" fmla="*/ 1063453 h 3652478"/>
                <a:gd name="connsiteX3099" fmla="*/ 9697818 w 10080264"/>
                <a:gd name="connsiteY3099" fmla="*/ 1054815 h 3652478"/>
                <a:gd name="connsiteX3100" fmla="*/ 9709702 w 10080264"/>
                <a:gd name="connsiteY3100" fmla="*/ 1049776 h 3652478"/>
                <a:gd name="connsiteX3101" fmla="*/ 9720146 w 10080264"/>
                <a:gd name="connsiteY3101" fmla="*/ 1046176 h 3652478"/>
                <a:gd name="connsiteX3102" fmla="*/ 9732030 w 10080264"/>
                <a:gd name="connsiteY3102" fmla="*/ 1044377 h 3652478"/>
                <a:gd name="connsiteX3103" fmla="*/ 9735631 w 10080264"/>
                <a:gd name="connsiteY3103" fmla="*/ 1033938 h 3652478"/>
                <a:gd name="connsiteX3104" fmla="*/ 9739232 w 10080264"/>
                <a:gd name="connsiteY3104" fmla="*/ 1025300 h 3652478"/>
                <a:gd name="connsiteX3105" fmla="*/ 9746074 w 10080264"/>
                <a:gd name="connsiteY3105" fmla="*/ 1020261 h 3652478"/>
                <a:gd name="connsiteX3106" fmla="*/ 9754717 w 10080264"/>
                <a:gd name="connsiteY3106" fmla="*/ 1018461 h 3652478"/>
                <a:gd name="connsiteX3107" fmla="*/ 9754717 w 10080264"/>
                <a:gd name="connsiteY3107" fmla="*/ 1016661 h 3652478"/>
                <a:gd name="connsiteX3108" fmla="*/ 9754717 w 10080264"/>
                <a:gd name="connsiteY3108" fmla="*/ 1006223 h 3652478"/>
                <a:gd name="connsiteX3109" fmla="*/ 9765160 w 10080264"/>
                <a:gd name="connsiteY3109" fmla="*/ 1002624 h 3652478"/>
                <a:gd name="connsiteX3110" fmla="*/ 9787488 w 10080264"/>
                <a:gd name="connsiteY3110" fmla="*/ 993985 h 3652478"/>
                <a:gd name="connsiteX3111" fmla="*/ 9806574 w 10080264"/>
                <a:gd name="connsiteY3111" fmla="*/ 982108 h 3652478"/>
                <a:gd name="connsiteX3112" fmla="*/ 9822419 w 10080264"/>
                <a:gd name="connsiteY3112" fmla="*/ 968070 h 3652478"/>
                <a:gd name="connsiteX3113" fmla="*/ 9836104 w 10080264"/>
                <a:gd name="connsiteY3113" fmla="*/ 948993 h 3652478"/>
                <a:gd name="connsiteX3114" fmla="*/ 9850148 w 10080264"/>
                <a:gd name="connsiteY3114" fmla="*/ 930277 h 3652478"/>
                <a:gd name="connsiteX3115" fmla="*/ 8101054 w 10080264"/>
                <a:gd name="connsiteY3115" fmla="*/ 913000 h 3652478"/>
                <a:gd name="connsiteX3116" fmla="*/ 8066482 w 10080264"/>
                <a:gd name="connsiteY3116" fmla="*/ 938915 h 3652478"/>
                <a:gd name="connsiteX3117" fmla="*/ 8031911 w 10080264"/>
                <a:gd name="connsiteY3117" fmla="*/ 964831 h 3652478"/>
                <a:gd name="connsiteX3118" fmla="*/ 7962408 w 10080264"/>
                <a:gd name="connsiteY3118" fmla="*/ 1013062 h 3652478"/>
                <a:gd name="connsiteX3119" fmla="*/ 7919194 w 10080264"/>
                <a:gd name="connsiteY3119" fmla="*/ 1041137 h 3652478"/>
                <a:gd name="connsiteX3120" fmla="*/ 7882822 w 10080264"/>
                <a:gd name="connsiteY3120" fmla="*/ 1068492 h 3652478"/>
                <a:gd name="connsiteX3121" fmla="*/ 7848251 w 10080264"/>
                <a:gd name="connsiteY3121" fmla="*/ 1092968 h 3652478"/>
                <a:gd name="connsiteX3122" fmla="*/ 7816920 w 10080264"/>
                <a:gd name="connsiteY3122" fmla="*/ 1118883 h 3652478"/>
                <a:gd name="connsiteX3123" fmla="*/ 7816920 w 10080264"/>
                <a:gd name="connsiteY3123" fmla="*/ 1144799 h 3652478"/>
                <a:gd name="connsiteX3124" fmla="*/ 7836007 w 10080264"/>
                <a:gd name="connsiteY3124" fmla="*/ 1137960 h 3652478"/>
                <a:gd name="connsiteX3125" fmla="*/ 7851852 w 10080264"/>
                <a:gd name="connsiteY3125" fmla="*/ 1128962 h 3652478"/>
                <a:gd name="connsiteX3126" fmla="*/ 7865536 w 10080264"/>
                <a:gd name="connsiteY3126" fmla="*/ 1117084 h 3652478"/>
                <a:gd name="connsiteX3127" fmla="*/ 7875980 w 10080264"/>
                <a:gd name="connsiteY3127" fmla="*/ 1103046 h 3652478"/>
                <a:gd name="connsiteX3128" fmla="*/ 7881021 w 10080264"/>
                <a:gd name="connsiteY3128" fmla="*/ 1092968 h 3652478"/>
                <a:gd name="connsiteX3129" fmla="*/ 7893265 w 10080264"/>
                <a:gd name="connsiteY3129" fmla="*/ 1098007 h 3652478"/>
                <a:gd name="connsiteX3130" fmla="*/ 7896867 w 10080264"/>
                <a:gd name="connsiteY3130" fmla="*/ 1098007 h 3652478"/>
                <a:gd name="connsiteX3131" fmla="*/ 7903709 w 10080264"/>
                <a:gd name="connsiteY3131" fmla="*/ 1094408 h 3652478"/>
                <a:gd name="connsiteX3132" fmla="*/ 7912352 w 10080264"/>
                <a:gd name="connsiteY3132" fmla="*/ 1091168 h 3652478"/>
                <a:gd name="connsiteX3133" fmla="*/ 7914152 w 10080264"/>
                <a:gd name="connsiteY3133" fmla="*/ 1084330 h 3652478"/>
                <a:gd name="connsiteX3134" fmla="*/ 7917393 w 10080264"/>
                <a:gd name="connsiteY3134" fmla="*/ 1075691 h 3652478"/>
                <a:gd name="connsiteX3135" fmla="*/ 7922435 w 10080264"/>
                <a:gd name="connsiteY3135" fmla="*/ 1070292 h 3652478"/>
                <a:gd name="connsiteX3136" fmla="*/ 7931078 w 10080264"/>
                <a:gd name="connsiteY3136" fmla="*/ 1063453 h 3652478"/>
                <a:gd name="connsiteX3137" fmla="*/ 7939721 w 10080264"/>
                <a:gd name="connsiteY3137" fmla="*/ 1059854 h 3652478"/>
                <a:gd name="connsiteX3138" fmla="*/ 7945122 w 10080264"/>
                <a:gd name="connsiteY3138" fmla="*/ 1056614 h 3652478"/>
                <a:gd name="connsiteX3139" fmla="*/ 7950164 w 10080264"/>
                <a:gd name="connsiteY3139" fmla="*/ 1053015 h 3652478"/>
                <a:gd name="connsiteX3140" fmla="*/ 7971051 w 10080264"/>
                <a:gd name="connsiteY3140" fmla="*/ 1044377 h 3652478"/>
                <a:gd name="connsiteX3141" fmla="*/ 7990137 w 10080264"/>
                <a:gd name="connsiteY3141" fmla="*/ 1032139 h 3652478"/>
                <a:gd name="connsiteX3142" fmla="*/ 8009224 w 10080264"/>
                <a:gd name="connsiteY3142" fmla="*/ 1016661 h 3652478"/>
                <a:gd name="connsiteX3143" fmla="*/ 8026509 w 10080264"/>
                <a:gd name="connsiteY3143" fmla="*/ 995785 h 3652478"/>
                <a:gd name="connsiteX3144" fmla="*/ 8043795 w 10080264"/>
                <a:gd name="connsiteY3144" fmla="*/ 980308 h 3652478"/>
                <a:gd name="connsiteX3145" fmla="*/ 8061081 w 10080264"/>
                <a:gd name="connsiteY3145" fmla="*/ 966270 h 3652478"/>
                <a:gd name="connsiteX3146" fmla="*/ 8081967 w 10080264"/>
                <a:gd name="connsiteY3146" fmla="*/ 954392 h 3652478"/>
                <a:gd name="connsiteX3147" fmla="*/ 8102854 w 10080264"/>
                <a:gd name="connsiteY3147" fmla="*/ 945754 h 3652478"/>
                <a:gd name="connsiteX3148" fmla="*/ 8106095 w 10080264"/>
                <a:gd name="connsiteY3148" fmla="*/ 938915 h 3652478"/>
                <a:gd name="connsiteX3149" fmla="*/ 8107896 w 10080264"/>
                <a:gd name="connsiteY3149" fmla="*/ 932076 h 3652478"/>
                <a:gd name="connsiteX3150" fmla="*/ 8114738 w 10080264"/>
                <a:gd name="connsiteY3150" fmla="*/ 924878 h 3652478"/>
                <a:gd name="connsiteX3151" fmla="*/ 8121941 w 10080264"/>
                <a:gd name="connsiteY3151" fmla="*/ 919838 h 3652478"/>
                <a:gd name="connsiteX3152" fmla="*/ 8130583 w 10080264"/>
                <a:gd name="connsiteY3152" fmla="*/ 916239 h 3652478"/>
                <a:gd name="connsiteX3153" fmla="*/ 8135625 w 10080264"/>
                <a:gd name="connsiteY3153" fmla="*/ 914799 h 3652478"/>
                <a:gd name="connsiteX3154" fmla="*/ 8139226 w 10080264"/>
                <a:gd name="connsiteY3154" fmla="*/ 913000 h 3652478"/>
                <a:gd name="connsiteX3155" fmla="*/ 9283682 w 10080264"/>
                <a:gd name="connsiteY3155" fmla="*/ 905801 h 3652478"/>
                <a:gd name="connsiteX3156" fmla="*/ 9271798 w 10080264"/>
                <a:gd name="connsiteY3156" fmla="*/ 907601 h 3652478"/>
                <a:gd name="connsiteX3157" fmla="*/ 9261355 w 10080264"/>
                <a:gd name="connsiteY3157" fmla="*/ 911200 h 3652478"/>
                <a:gd name="connsiteX3158" fmla="*/ 9230024 w 10080264"/>
                <a:gd name="connsiteY3158" fmla="*/ 928477 h 3652478"/>
                <a:gd name="connsiteX3159" fmla="*/ 9204096 w 10080264"/>
                <a:gd name="connsiteY3159" fmla="*/ 945754 h 3652478"/>
                <a:gd name="connsiteX3160" fmla="*/ 9176367 w 10080264"/>
                <a:gd name="connsiteY3160" fmla="*/ 971669 h 3652478"/>
                <a:gd name="connsiteX3161" fmla="*/ 9148638 w 10080264"/>
                <a:gd name="connsiteY3161" fmla="*/ 997585 h 3652478"/>
                <a:gd name="connsiteX3162" fmla="*/ 9136754 w 10080264"/>
                <a:gd name="connsiteY3162" fmla="*/ 1008023 h 3652478"/>
                <a:gd name="connsiteX3163" fmla="*/ 9124510 w 10080264"/>
                <a:gd name="connsiteY3163" fmla="*/ 1018461 h 3652478"/>
                <a:gd name="connsiteX3164" fmla="*/ 9112266 w 10080264"/>
                <a:gd name="connsiteY3164" fmla="*/ 1027100 h 3652478"/>
                <a:gd name="connsiteX3165" fmla="*/ 9098581 w 10080264"/>
                <a:gd name="connsiteY3165" fmla="*/ 1033938 h 3652478"/>
                <a:gd name="connsiteX3166" fmla="*/ 9103623 w 10080264"/>
                <a:gd name="connsiteY3166" fmla="*/ 1053015 h 3652478"/>
                <a:gd name="connsiteX3167" fmla="*/ 9103623 w 10080264"/>
                <a:gd name="connsiteY3167" fmla="*/ 1068492 h 3652478"/>
                <a:gd name="connsiteX3168" fmla="*/ 9128111 w 10080264"/>
                <a:gd name="connsiteY3168" fmla="*/ 1049776 h 3652478"/>
                <a:gd name="connsiteX3169" fmla="*/ 9154040 w 10080264"/>
                <a:gd name="connsiteY3169" fmla="*/ 1030699 h 3652478"/>
                <a:gd name="connsiteX3170" fmla="*/ 9181408 w 10080264"/>
                <a:gd name="connsiteY3170" fmla="*/ 1013062 h 3652478"/>
                <a:gd name="connsiteX3171" fmla="*/ 9209138 w 10080264"/>
                <a:gd name="connsiteY3171" fmla="*/ 999384 h 3652478"/>
                <a:gd name="connsiteX3172" fmla="*/ 9217780 w 10080264"/>
                <a:gd name="connsiteY3172" fmla="*/ 980308 h 3652478"/>
                <a:gd name="connsiteX3173" fmla="*/ 9228224 w 10080264"/>
                <a:gd name="connsiteY3173" fmla="*/ 964831 h 3652478"/>
                <a:gd name="connsiteX3174" fmla="*/ 9242268 w 10080264"/>
                <a:gd name="connsiteY3174" fmla="*/ 952593 h 3652478"/>
                <a:gd name="connsiteX3175" fmla="*/ 9249111 w 10080264"/>
                <a:gd name="connsiteY3175" fmla="*/ 947554 h 3652478"/>
                <a:gd name="connsiteX3176" fmla="*/ 9255953 w 10080264"/>
                <a:gd name="connsiteY3176" fmla="*/ 943954 h 3652478"/>
                <a:gd name="connsiteX3177" fmla="*/ 9269998 w 10080264"/>
                <a:gd name="connsiteY3177" fmla="*/ 938915 h 3652478"/>
                <a:gd name="connsiteX3178" fmla="*/ 9283682 w 10080264"/>
                <a:gd name="connsiteY3178" fmla="*/ 932076 h 3652478"/>
                <a:gd name="connsiteX3179" fmla="*/ 9297727 w 10080264"/>
                <a:gd name="connsiteY3179" fmla="*/ 921638 h 3652478"/>
                <a:gd name="connsiteX3180" fmla="*/ 9311411 w 10080264"/>
                <a:gd name="connsiteY3180" fmla="*/ 909400 h 3652478"/>
                <a:gd name="connsiteX3181" fmla="*/ 9297727 w 10080264"/>
                <a:gd name="connsiteY3181" fmla="*/ 907601 h 3652478"/>
                <a:gd name="connsiteX3182" fmla="*/ 8700290 w 10080264"/>
                <a:gd name="connsiteY3182" fmla="*/ 904361 h 3652478"/>
                <a:gd name="connsiteX3183" fmla="*/ 8694889 w 10080264"/>
                <a:gd name="connsiteY3183" fmla="*/ 907601 h 3652478"/>
                <a:gd name="connsiteX3184" fmla="*/ 8688046 w 10080264"/>
                <a:gd name="connsiteY3184" fmla="*/ 909400 h 3652478"/>
                <a:gd name="connsiteX3185" fmla="*/ 8677603 w 10080264"/>
                <a:gd name="connsiteY3185" fmla="*/ 918039 h 3652478"/>
                <a:gd name="connsiteX3186" fmla="*/ 8667160 w 10080264"/>
                <a:gd name="connsiteY3186" fmla="*/ 924878 h 3652478"/>
                <a:gd name="connsiteX3187" fmla="*/ 8654916 w 10080264"/>
                <a:gd name="connsiteY3187" fmla="*/ 937115 h 3652478"/>
                <a:gd name="connsiteX3188" fmla="*/ 2612353 w 10080264"/>
                <a:gd name="connsiteY3188" fmla="*/ 902873 h 3652478"/>
                <a:gd name="connsiteX3189" fmla="*/ 2546839 w 10080264"/>
                <a:gd name="connsiteY3189" fmla="*/ 942468 h 3652478"/>
                <a:gd name="connsiteX3190" fmla="*/ 2551878 w 10080264"/>
                <a:gd name="connsiteY3190" fmla="*/ 942468 h 3652478"/>
                <a:gd name="connsiteX3191" fmla="*/ 2562317 w 10080264"/>
                <a:gd name="connsiteY3191" fmla="*/ 942468 h 3652478"/>
                <a:gd name="connsiteX3192" fmla="*/ 2565557 w 10080264"/>
                <a:gd name="connsiteY3192" fmla="*/ 939228 h 3652478"/>
                <a:gd name="connsiteX3193" fmla="*/ 2569157 w 10080264"/>
                <a:gd name="connsiteY3193" fmla="*/ 937428 h 3652478"/>
                <a:gd name="connsiteX3194" fmla="*/ 2577796 w 10080264"/>
                <a:gd name="connsiteY3194" fmla="*/ 935629 h 3652478"/>
                <a:gd name="connsiteX3195" fmla="*/ 2595074 w 10080264"/>
                <a:gd name="connsiteY3195" fmla="*/ 918351 h 3652478"/>
                <a:gd name="connsiteX3196" fmla="*/ 2795935 w 10080264"/>
                <a:gd name="connsiteY3196" fmla="*/ 897474 h 3652478"/>
                <a:gd name="connsiteX3197" fmla="*/ 2787297 w 10080264"/>
                <a:gd name="connsiteY3197" fmla="*/ 899273 h 3652478"/>
                <a:gd name="connsiteX3198" fmla="*/ 2768218 w 10080264"/>
                <a:gd name="connsiteY3198" fmla="*/ 913312 h 3652478"/>
                <a:gd name="connsiteX3199" fmla="*/ 2776858 w 10080264"/>
                <a:gd name="connsiteY3199" fmla="*/ 911512 h 3652478"/>
                <a:gd name="connsiteX3200" fmla="*/ 2783697 w 10080264"/>
                <a:gd name="connsiteY3200" fmla="*/ 907912 h 3652478"/>
                <a:gd name="connsiteX3201" fmla="*/ 2790536 w 10080264"/>
                <a:gd name="connsiteY3201" fmla="*/ 902873 h 3652478"/>
                <a:gd name="connsiteX3202" fmla="*/ 344380 w 10080264"/>
                <a:gd name="connsiteY3202" fmla="*/ 896825 h 3652478"/>
                <a:gd name="connsiteX3203" fmla="*/ 285364 w 10080264"/>
                <a:gd name="connsiteY3203" fmla="*/ 934988 h 3652478"/>
                <a:gd name="connsiteX3204" fmla="*/ 228507 w 10080264"/>
                <a:gd name="connsiteY3204" fmla="*/ 967750 h 3652478"/>
                <a:gd name="connsiteX3205" fmla="*/ 231746 w 10080264"/>
                <a:gd name="connsiteY3205" fmla="*/ 969550 h 3652478"/>
                <a:gd name="connsiteX3206" fmla="*/ 235344 w 10080264"/>
                <a:gd name="connsiteY3206" fmla="*/ 971350 h 3652478"/>
                <a:gd name="connsiteX3207" fmla="*/ 249019 w 10080264"/>
                <a:gd name="connsiteY3207" fmla="*/ 978191 h 3652478"/>
                <a:gd name="connsiteX3208" fmla="*/ 255856 w 10080264"/>
                <a:gd name="connsiteY3208" fmla="*/ 974591 h 3652478"/>
                <a:gd name="connsiteX3209" fmla="*/ 263053 w 10080264"/>
                <a:gd name="connsiteY3209" fmla="*/ 969550 h 3652478"/>
                <a:gd name="connsiteX3210" fmla="*/ 269890 w 10080264"/>
                <a:gd name="connsiteY3210" fmla="*/ 964510 h 3652478"/>
                <a:gd name="connsiteX3211" fmla="*/ 273489 w 10080264"/>
                <a:gd name="connsiteY3211" fmla="*/ 957309 h 3652478"/>
                <a:gd name="connsiteX3212" fmla="*/ 275288 w 10080264"/>
                <a:gd name="connsiteY3212" fmla="*/ 952269 h 3652478"/>
                <a:gd name="connsiteX3213" fmla="*/ 278527 w 10080264"/>
                <a:gd name="connsiteY3213" fmla="*/ 947229 h 3652478"/>
                <a:gd name="connsiteX3214" fmla="*/ 288963 w 10080264"/>
                <a:gd name="connsiteY3214" fmla="*/ 938588 h 3652478"/>
                <a:gd name="connsiteX3215" fmla="*/ 302997 w 10080264"/>
                <a:gd name="connsiteY3215" fmla="*/ 929947 h 3652478"/>
                <a:gd name="connsiteX3216" fmla="*/ 318471 w 10080264"/>
                <a:gd name="connsiteY3216" fmla="*/ 924547 h 3652478"/>
                <a:gd name="connsiteX3217" fmla="*/ 330706 w 10080264"/>
                <a:gd name="connsiteY3217" fmla="*/ 910866 h 3652478"/>
                <a:gd name="connsiteX3218" fmla="*/ 7147012 w 10080264"/>
                <a:gd name="connsiteY3218" fmla="*/ 896601 h 3652478"/>
                <a:gd name="connsiteX3219" fmla="*/ 7126486 w 10080264"/>
                <a:gd name="connsiteY3219" fmla="*/ 908843 h 3652478"/>
                <a:gd name="connsiteX3220" fmla="*/ 7103800 w 10080264"/>
                <a:gd name="connsiteY3220" fmla="*/ 924326 h 3652478"/>
                <a:gd name="connsiteX3221" fmla="*/ 7086515 w 10080264"/>
                <a:gd name="connsiteY3221" fmla="*/ 936568 h 3652478"/>
                <a:gd name="connsiteX3222" fmla="*/ 7084714 w 10080264"/>
                <a:gd name="connsiteY3222" fmla="*/ 938369 h 3652478"/>
                <a:gd name="connsiteX3223" fmla="*/ 7117484 w 10080264"/>
                <a:gd name="connsiteY3223" fmla="*/ 917485 h 3652478"/>
                <a:gd name="connsiteX3224" fmla="*/ 7133328 w 10080264"/>
                <a:gd name="connsiteY3224" fmla="*/ 908843 h 3652478"/>
                <a:gd name="connsiteX3225" fmla="*/ 9482828 w 10080264"/>
                <a:gd name="connsiteY3225" fmla="*/ 893923 h 3652478"/>
                <a:gd name="connsiteX3226" fmla="*/ 9463741 w 10080264"/>
                <a:gd name="connsiteY3226" fmla="*/ 911200 h 3652478"/>
                <a:gd name="connsiteX3227" fmla="*/ 9451497 w 10080264"/>
                <a:gd name="connsiteY3227" fmla="*/ 919838 h 3652478"/>
                <a:gd name="connsiteX3228" fmla="*/ 9439613 w 10080264"/>
                <a:gd name="connsiteY3228" fmla="*/ 928477 h 3652478"/>
                <a:gd name="connsiteX3229" fmla="*/ 9411884 w 10080264"/>
                <a:gd name="connsiteY3229" fmla="*/ 947554 h 3652478"/>
                <a:gd name="connsiteX3230" fmla="*/ 9385956 w 10080264"/>
                <a:gd name="connsiteY3230" fmla="*/ 968070 h 3652478"/>
                <a:gd name="connsiteX3231" fmla="*/ 9302768 w 10080264"/>
                <a:gd name="connsiteY3231" fmla="*/ 1018461 h 3652478"/>
                <a:gd name="connsiteX3232" fmla="*/ 9233626 w 10080264"/>
                <a:gd name="connsiteY3232" fmla="*/ 1063453 h 3652478"/>
                <a:gd name="connsiteX3233" fmla="*/ 9202295 w 10080264"/>
                <a:gd name="connsiteY3233" fmla="*/ 1085769 h 3652478"/>
                <a:gd name="connsiteX3234" fmla="*/ 9171325 w 10080264"/>
                <a:gd name="connsiteY3234" fmla="*/ 1109885 h 3652478"/>
                <a:gd name="connsiteX3235" fmla="*/ 9112266 w 10080264"/>
                <a:gd name="connsiteY3235" fmla="*/ 1157037 h 3652478"/>
                <a:gd name="connsiteX3236" fmla="*/ 9107224 w 10080264"/>
                <a:gd name="connsiteY3236" fmla="*/ 1160276 h 3652478"/>
                <a:gd name="connsiteX3237" fmla="*/ 9108665 w 10080264"/>
                <a:gd name="connsiteY3237" fmla="*/ 1168915 h 3652478"/>
                <a:gd name="connsiteX3238" fmla="*/ 9110465 w 10080264"/>
                <a:gd name="connsiteY3238" fmla="*/ 1176113 h 3652478"/>
                <a:gd name="connsiteX3239" fmla="*/ 9122709 w 10080264"/>
                <a:gd name="connsiteY3239" fmla="*/ 1165675 h 3652478"/>
                <a:gd name="connsiteX3240" fmla="*/ 9136754 w 10080264"/>
                <a:gd name="connsiteY3240" fmla="*/ 1157037 h 3652478"/>
                <a:gd name="connsiteX3241" fmla="*/ 9152239 w 10080264"/>
                <a:gd name="connsiteY3241" fmla="*/ 1149838 h 3652478"/>
                <a:gd name="connsiteX3242" fmla="*/ 9167724 w 10080264"/>
                <a:gd name="connsiteY3242" fmla="*/ 1142999 h 3652478"/>
                <a:gd name="connsiteX3243" fmla="*/ 9185010 w 10080264"/>
                <a:gd name="connsiteY3243" fmla="*/ 1134361 h 3652478"/>
                <a:gd name="connsiteX3244" fmla="*/ 9200495 w 10080264"/>
                <a:gd name="connsiteY3244" fmla="*/ 1122123 h 3652478"/>
                <a:gd name="connsiteX3245" fmla="*/ 9212739 w 10080264"/>
                <a:gd name="connsiteY3245" fmla="*/ 1106646 h 3652478"/>
                <a:gd name="connsiteX3246" fmla="*/ 9223182 w 10080264"/>
                <a:gd name="connsiteY3246" fmla="*/ 1091168 h 3652478"/>
                <a:gd name="connsiteX3247" fmla="*/ 9224623 w 10080264"/>
                <a:gd name="connsiteY3247" fmla="*/ 1085769 h 3652478"/>
                <a:gd name="connsiteX3248" fmla="*/ 9228224 w 10080264"/>
                <a:gd name="connsiteY3248" fmla="*/ 1084330 h 3652478"/>
                <a:gd name="connsiteX3249" fmla="*/ 9269998 w 10080264"/>
                <a:gd name="connsiteY3249" fmla="*/ 1058414 h 3652478"/>
                <a:gd name="connsiteX3250" fmla="*/ 9309611 w 10080264"/>
                <a:gd name="connsiteY3250" fmla="*/ 1032139 h 3652478"/>
                <a:gd name="connsiteX3251" fmla="*/ 9380554 w 10080264"/>
                <a:gd name="connsiteY3251" fmla="*/ 982108 h 3652478"/>
                <a:gd name="connsiteX3252" fmla="*/ 9410084 w 10080264"/>
                <a:gd name="connsiteY3252" fmla="*/ 963031 h 3652478"/>
                <a:gd name="connsiteX3253" fmla="*/ 9437813 w 10080264"/>
                <a:gd name="connsiteY3253" fmla="*/ 940355 h 3652478"/>
                <a:gd name="connsiteX3254" fmla="*/ 9489670 w 10080264"/>
                <a:gd name="connsiteY3254" fmla="*/ 893923 h 3652478"/>
                <a:gd name="connsiteX3255" fmla="*/ 7050144 w 10080264"/>
                <a:gd name="connsiteY3255" fmla="*/ 862034 h 3652478"/>
                <a:gd name="connsiteX3256" fmla="*/ 7046904 w 10080264"/>
                <a:gd name="connsiteY3256" fmla="*/ 863834 h 3652478"/>
                <a:gd name="connsiteX3257" fmla="*/ 7039701 w 10080264"/>
                <a:gd name="connsiteY3257" fmla="*/ 865635 h 3652478"/>
                <a:gd name="connsiteX3258" fmla="*/ 7041502 w 10080264"/>
                <a:gd name="connsiteY3258" fmla="*/ 867075 h 3652478"/>
                <a:gd name="connsiteX3259" fmla="*/ 429306 w 10080264"/>
                <a:gd name="connsiteY3259" fmla="*/ 836341 h 3652478"/>
                <a:gd name="connsiteX3260" fmla="*/ 423908 w 10080264"/>
                <a:gd name="connsiteY3260" fmla="*/ 841381 h 3652478"/>
                <a:gd name="connsiteX3261" fmla="*/ 387563 w 10080264"/>
                <a:gd name="connsiteY3261" fmla="*/ 867303 h 3652478"/>
                <a:gd name="connsiteX3262" fmla="*/ 408434 w 10080264"/>
                <a:gd name="connsiteY3262" fmla="*/ 860462 h 3652478"/>
                <a:gd name="connsiteX3263" fmla="*/ 429306 w 10080264"/>
                <a:gd name="connsiteY3263" fmla="*/ 856862 h 3652478"/>
                <a:gd name="connsiteX3264" fmla="*/ 4742981 w 10080264"/>
                <a:gd name="connsiteY3264" fmla="*/ 819150 h 3652478"/>
                <a:gd name="connsiteX3265" fmla="*/ 4750184 w 10080264"/>
                <a:gd name="connsiteY3265" fmla="*/ 820950 h 3652478"/>
                <a:gd name="connsiteX3266" fmla="*/ 4755227 w 10080264"/>
                <a:gd name="connsiteY3266" fmla="*/ 822391 h 3652478"/>
                <a:gd name="connsiteX3267" fmla="*/ 4767472 w 10080264"/>
                <a:gd name="connsiteY3267" fmla="*/ 820950 h 3652478"/>
                <a:gd name="connsiteX3268" fmla="*/ 4781159 w 10080264"/>
                <a:gd name="connsiteY3268" fmla="*/ 820950 h 3652478"/>
                <a:gd name="connsiteX3269" fmla="*/ 4786561 w 10080264"/>
                <a:gd name="connsiteY3269" fmla="*/ 822391 h 3652478"/>
                <a:gd name="connsiteX3270" fmla="*/ 4793404 w 10080264"/>
                <a:gd name="connsiteY3270" fmla="*/ 825991 h 3652478"/>
                <a:gd name="connsiteX3271" fmla="*/ 4798447 w 10080264"/>
                <a:gd name="connsiteY3271" fmla="*/ 829592 h 3652478"/>
                <a:gd name="connsiteX3272" fmla="*/ 4803849 w 10080264"/>
                <a:gd name="connsiteY3272" fmla="*/ 836433 h 3652478"/>
                <a:gd name="connsiteX3273" fmla="*/ 4805650 w 10080264"/>
                <a:gd name="connsiteY3273" fmla="*/ 837873 h 3652478"/>
                <a:gd name="connsiteX3274" fmla="*/ 4807091 w 10080264"/>
                <a:gd name="connsiteY3274" fmla="*/ 837873 h 3652478"/>
                <a:gd name="connsiteX3275" fmla="*/ 4812493 w 10080264"/>
                <a:gd name="connsiteY3275" fmla="*/ 836433 h 3652478"/>
                <a:gd name="connsiteX3276" fmla="*/ 4821137 w 10080264"/>
                <a:gd name="connsiteY3276" fmla="*/ 831032 h 3652478"/>
                <a:gd name="connsiteX3277" fmla="*/ 4826179 w 10080264"/>
                <a:gd name="connsiteY3277" fmla="*/ 829592 h 3652478"/>
                <a:gd name="connsiteX3278" fmla="*/ 4829781 w 10080264"/>
                <a:gd name="connsiteY3278" fmla="*/ 829592 h 3652478"/>
                <a:gd name="connsiteX3279" fmla="*/ 4841666 w 10080264"/>
                <a:gd name="connsiteY3279" fmla="*/ 831032 h 3652478"/>
                <a:gd name="connsiteX3280" fmla="*/ 4850310 w 10080264"/>
                <a:gd name="connsiteY3280" fmla="*/ 836433 h 3652478"/>
                <a:gd name="connsiteX3281" fmla="*/ 4857154 w 10080264"/>
                <a:gd name="connsiteY3281" fmla="*/ 841473 h 3652478"/>
                <a:gd name="connsiteX3282" fmla="*/ 4860755 w 10080264"/>
                <a:gd name="connsiteY3282" fmla="*/ 848314 h 3652478"/>
                <a:gd name="connsiteX3283" fmla="*/ 4866158 w 10080264"/>
                <a:gd name="connsiteY3283" fmla="*/ 858756 h 3652478"/>
                <a:gd name="connsiteX3284" fmla="*/ 4869399 w 10080264"/>
                <a:gd name="connsiteY3284" fmla="*/ 860556 h 3652478"/>
                <a:gd name="connsiteX3285" fmla="*/ 4873001 w 10080264"/>
                <a:gd name="connsiteY3285" fmla="*/ 864157 h 3652478"/>
                <a:gd name="connsiteX3286" fmla="*/ 4914420 w 10080264"/>
                <a:gd name="connsiteY3286" fmla="*/ 862357 h 3652478"/>
                <a:gd name="connsiteX3287" fmla="*/ 4956199 w 10080264"/>
                <a:gd name="connsiteY3287" fmla="*/ 865957 h 3652478"/>
                <a:gd name="connsiteX3288" fmla="*/ 4995817 w 10080264"/>
                <a:gd name="connsiteY3288" fmla="*/ 872798 h 3652478"/>
                <a:gd name="connsiteX3289" fmla="*/ 5037597 w 10080264"/>
                <a:gd name="connsiteY3289" fmla="*/ 883240 h 3652478"/>
                <a:gd name="connsiteX3290" fmla="*/ 5070012 w 10080264"/>
                <a:gd name="connsiteY3290" fmla="*/ 891881 h 3652478"/>
                <a:gd name="connsiteX3291" fmla="*/ 5106388 w 10080264"/>
                <a:gd name="connsiteY3291" fmla="*/ 896922 h 3652478"/>
                <a:gd name="connsiteX3292" fmla="*/ 5142765 w 10080264"/>
                <a:gd name="connsiteY3292" fmla="*/ 898722 h 3652478"/>
                <a:gd name="connsiteX3293" fmla="*/ 5184544 w 10080264"/>
                <a:gd name="connsiteY3293" fmla="*/ 896922 h 3652478"/>
                <a:gd name="connsiteX3294" fmla="*/ 5191387 w 10080264"/>
                <a:gd name="connsiteY3294" fmla="*/ 896922 h 3652478"/>
                <a:gd name="connsiteX3295" fmla="*/ 5196430 w 10080264"/>
                <a:gd name="connsiteY3295" fmla="*/ 902323 h 3652478"/>
                <a:gd name="connsiteX3296" fmla="*/ 5219120 w 10080264"/>
                <a:gd name="connsiteY3296" fmla="*/ 870998 h 3652478"/>
                <a:gd name="connsiteX3297" fmla="*/ 5203633 w 10080264"/>
                <a:gd name="connsiteY3297" fmla="*/ 907364 h 3652478"/>
                <a:gd name="connsiteX3298" fmla="*/ 5217319 w 10080264"/>
                <a:gd name="connsiteY3298" fmla="*/ 916005 h 3652478"/>
                <a:gd name="connsiteX3299" fmla="*/ 5232807 w 10080264"/>
                <a:gd name="connsiteY3299" fmla="*/ 924646 h 3652478"/>
                <a:gd name="connsiteX3300" fmla="*/ 5238209 w 10080264"/>
                <a:gd name="connsiteY3300" fmla="*/ 928247 h 3652478"/>
                <a:gd name="connsiteX3301" fmla="*/ 5255497 w 10080264"/>
                <a:gd name="connsiteY3301" fmla="*/ 943729 h 3652478"/>
                <a:gd name="connsiteX3302" fmla="*/ 5279628 w 10080264"/>
                <a:gd name="connsiteY3302" fmla="*/ 959211 h 3652478"/>
                <a:gd name="connsiteX3303" fmla="*/ 5286471 w 10080264"/>
                <a:gd name="connsiteY3303" fmla="*/ 964612 h 3652478"/>
                <a:gd name="connsiteX3304" fmla="*/ 5286471 w 10080264"/>
                <a:gd name="connsiteY3304" fmla="*/ 973254 h 3652478"/>
                <a:gd name="connsiteX3305" fmla="*/ 5284670 w 10080264"/>
                <a:gd name="connsiteY3305" fmla="*/ 1078750 h 3652478"/>
                <a:gd name="connsiteX3306" fmla="*/ 5284670 w 10080264"/>
                <a:gd name="connsiteY3306" fmla="*/ 1174164 h 3652478"/>
                <a:gd name="connsiteX3307" fmla="*/ 5286471 w 10080264"/>
                <a:gd name="connsiteY3307" fmla="*/ 1262377 h 3652478"/>
                <a:gd name="connsiteX3308" fmla="*/ 5290073 w 10080264"/>
                <a:gd name="connsiteY3308" fmla="*/ 1341950 h 3652478"/>
                <a:gd name="connsiteX3309" fmla="*/ 5301958 w 10080264"/>
                <a:gd name="connsiteY3309" fmla="*/ 1515136 h 3652478"/>
                <a:gd name="connsiteX3310" fmla="*/ 5312403 w 10080264"/>
                <a:gd name="connsiteY3310" fmla="*/ 1672480 h 3652478"/>
                <a:gd name="connsiteX3311" fmla="*/ 5314204 w 10080264"/>
                <a:gd name="connsiteY3311" fmla="*/ 1682921 h 3652478"/>
                <a:gd name="connsiteX3312" fmla="*/ 5317806 w 10080264"/>
                <a:gd name="connsiteY3312" fmla="*/ 1691923 h 3652478"/>
                <a:gd name="connsiteX3313" fmla="*/ 5322848 w 10080264"/>
                <a:gd name="connsiteY3313" fmla="*/ 1703805 h 3652478"/>
                <a:gd name="connsiteX3314" fmla="*/ 5329691 w 10080264"/>
                <a:gd name="connsiteY3314" fmla="*/ 1716046 h 3652478"/>
                <a:gd name="connsiteX3315" fmla="*/ 5340136 w 10080264"/>
                <a:gd name="connsiteY3315" fmla="*/ 1731529 h 3652478"/>
                <a:gd name="connsiteX3316" fmla="*/ 5321047 w 10080264"/>
                <a:gd name="connsiteY3316" fmla="*/ 1736930 h 3652478"/>
                <a:gd name="connsiteX3317" fmla="*/ 5317806 w 10080264"/>
                <a:gd name="connsiteY3317" fmla="*/ 1738730 h 3652478"/>
                <a:gd name="connsiteX3318" fmla="*/ 5317806 w 10080264"/>
                <a:gd name="connsiteY3318" fmla="*/ 1745571 h 3652478"/>
                <a:gd name="connsiteX3319" fmla="*/ 5316005 w 10080264"/>
                <a:gd name="connsiteY3319" fmla="*/ 1750612 h 3652478"/>
                <a:gd name="connsiteX3320" fmla="*/ 5305560 w 10080264"/>
                <a:gd name="connsiteY3320" fmla="*/ 1778336 h 3652478"/>
                <a:gd name="connsiteX3321" fmla="*/ 5307361 w 10080264"/>
                <a:gd name="connsiteY3321" fmla="*/ 1781576 h 3652478"/>
                <a:gd name="connsiteX3322" fmla="*/ 5310602 w 10080264"/>
                <a:gd name="connsiteY3322" fmla="*/ 1783377 h 3652478"/>
                <a:gd name="connsiteX3323" fmla="*/ 5317806 w 10080264"/>
                <a:gd name="connsiteY3323" fmla="*/ 1788777 h 3652478"/>
                <a:gd name="connsiteX3324" fmla="*/ 5324649 w 10080264"/>
                <a:gd name="connsiteY3324" fmla="*/ 1795618 h 3652478"/>
                <a:gd name="connsiteX3325" fmla="*/ 5329691 w 10080264"/>
                <a:gd name="connsiteY3325" fmla="*/ 1806060 h 3652478"/>
                <a:gd name="connsiteX3326" fmla="*/ 5331492 w 10080264"/>
                <a:gd name="connsiteY3326" fmla="*/ 1812901 h 3652478"/>
                <a:gd name="connsiteX3327" fmla="*/ 5331492 w 10080264"/>
                <a:gd name="connsiteY3327" fmla="*/ 1819742 h 3652478"/>
                <a:gd name="connsiteX3328" fmla="*/ 5331492 w 10080264"/>
                <a:gd name="connsiteY3328" fmla="*/ 1828383 h 3652478"/>
                <a:gd name="connsiteX3329" fmla="*/ 5329691 w 10080264"/>
                <a:gd name="connsiteY3329" fmla="*/ 1835585 h 3652478"/>
                <a:gd name="connsiteX3330" fmla="*/ 5326450 w 10080264"/>
                <a:gd name="connsiteY3330" fmla="*/ 1842426 h 3652478"/>
                <a:gd name="connsiteX3331" fmla="*/ 5322848 w 10080264"/>
                <a:gd name="connsiteY3331" fmla="*/ 1846026 h 3652478"/>
                <a:gd name="connsiteX3332" fmla="*/ 5319607 w 10080264"/>
                <a:gd name="connsiteY3332" fmla="*/ 1849267 h 3652478"/>
                <a:gd name="connsiteX3333" fmla="*/ 5314204 w 10080264"/>
                <a:gd name="connsiteY3333" fmla="*/ 1852867 h 3652478"/>
                <a:gd name="connsiteX3334" fmla="*/ 5305560 w 10080264"/>
                <a:gd name="connsiteY3334" fmla="*/ 1854667 h 3652478"/>
                <a:gd name="connsiteX3335" fmla="*/ 5300518 w 10080264"/>
                <a:gd name="connsiteY3335" fmla="*/ 1854667 h 3652478"/>
                <a:gd name="connsiteX3336" fmla="*/ 5296916 w 10080264"/>
                <a:gd name="connsiteY3336" fmla="*/ 1859708 h 3652478"/>
                <a:gd name="connsiteX3337" fmla="*/ 5295115 w 10080264"/>
                <a:gd name="connsiteY3337" fmla="*/ 1871950 h 3652478"/>
                <a:gd name="connsiteX3338" fmla="*/ 5295115 w 10080264"/>
                <a:gd name="connsiteY3338" fmla="*/ 1885632 h 3652478"/>
                <a:gd name="connsiteX3339" fmla="*/ 5295115 w 10080264"/>
                <a:gd name="connsiteY3339" fmla="*/ 1918397 h 3652478"/>
                <a:gd name="connsiteX3340" fmla="*/ 5295115 w 10080264"/>
                <a:gd name="connsiteY3340" fmla="*/ 1996529 h 3652478"/>
                <a:gd name="connsiteX3341" fmla="*/ 5295115 w 10080264"/>
                <a:gd name="connsiteY3341" fmla="*/ 2015612 h 3652478"/>
                <a:gd name="connsiteX3342" fmla="*/ 5296916 w 10080264"/>
                <a:gd name="connsiteY3342" fmla="*/ 2034695 h 3652478"/>
                <a:gd name="connsiteX3343" fmla="*/ 5300518 w 10080264"/>
                <a:gd name="connsiteY3343" fmla="*/ 2053418 h 3652478"/>
                <a:gd name="connsiteX3344" fmla="*/ 5305560 w 10080264"/>
                <a:gd name="connsiteY3344" fmla="*/ 2072501 h 3652478"/>
                <a:gd name="connsiteX3345" fmla="*/ 5309162 w 10080264"/>
                <a:gd name="connsiteY3345" fmla="*/ 2088343 h 3652478"/>
                <a:gd name="connsiteX3346" fmla="*/ 5309162 w 10080264"/>
                <a:gd name="connsiteY3346" fmla="*/ 2105626 h 3652478"/>
                <a:gd name="connsiteX3347" fmla="*/ 5309162 w 10080264"/>
                <a:gd name="connsiteY3347" fmla="*/ 2122908 h 3652478"/>
                <a:gd name="connsiteX3348" fmla="*/ 5303759 w 10080264"/>
                <a:gd name="connsiteY3348" fmla="*/ 2140191 h 3652478"/>
                <a:gd name="connsiteX3349" fmla="*/ 5341937 w 10080264"/>
                <a:gd name="connsiteY3349" fmla="*/ 2145592 h 3652478"/>
                <a:gd name="connsiteX3350" fmla="*/ 5385157 w 10080264"/>
                <a:gd name="connsiteY3350" fmla="*/ 2155673 h 3652478"/>
                <a:gd name="connsiteX3351" fmla="*/ 5407847 w 10080264"/>
                <a:gd name="connsiteY3351" fmla="*/ 2161074 h 3652478"/>
                <a:gd name="connsiteX3352" fmla="*/ 5433779 w 10080264"/>
                <a:gd name="connsiteY3352" fmla="*/ 2164315 h 3652478"/>
                <a:gd name="connsiteX3353" fmla="*/ 5461512 w 10080264"/>
                <a:gd name="connsiteY3353" fmla="*/ 2164315 h 3652478"/>
                <a:gd name="connsiteX3354" fmla="*/ 5492846 w 10080264"/>
                <a:gd name="connsiteY3354" fmla="*/ 2162874 h 3652478"/>
                <a:gd name="connsiteX3355" fmla="*/ 5504732 w 10080264"/>
                <a:gd name="connsiteY3355" fmla="*/ 2161074 h 3652478"/>
                <a:gd name="connsiteX3356" fmla="*/ 5508333 w 10080264"/>
                <a:gd name="connsiteY3356" fmla="*/ 2172956 h 3652478"/>
                <a:gd name="connsiteX3357" fmla="*/ 5515177 w 10080264"/>
                <a:gd name="connsiteY3357" fmla="*/ 2197080 h 3652478"/>
                <a:gd name="connsiteX3358" fmla="*/ 5520219 w 10080264"/>
                <a:gd name="connsiteY3358" fmla="*/ 2225164 h 3652478"/>
                <a:gd name="connsiteX3359" fmla="*/ 5522020 w 10080264"/>
                <a:gd name="connsiteY3359" fmla="*/ 2256128 h 3652478"/>
                <a:gd name="connsiteX3360" fmla="*/ 5523821 w 10080264"/>
                <a:gd name="connsiteY3360" fmla="*/ 2289254 h 3652478"/>
                <a:gd name="connsiteX3361" fmla="*/ 5522020 w 10080264"/>
                <a:gd name="connsiteY3361" fmla="*/ 2320218 h 3652478"/>
                <a:gd name="connsiteX3362" fmla="*/ 5522020 w 10080264"/>
                <a:gd name="connsiteY3362" fmla="*/ 2351543 h 3652478"/>
                <a:gd name="connsiteX3363" fmla="*/ 5527422 w 10080264"/>
                <a:gd name="connsiteY3363" fmla="*/ 2415633 h 3652478"/>
                <a:gd name="connsiteX3364" fmla="*/ 5527422 w 10080264"/>
                <a:gd name="connsiteY3364" fmla="*/ 2426074 h 3652478"/>
                <a:gd name="connsiteX3365" fmla="*/ 5532465 w 10080264"/>
                <a:gd name="connsiteY3365" fmla="*/ 2491604 h 3652478"/>
                <a:gd name="connsiteX3366" fmla="*/ 5534265 w 10080264"/>
                <a:gd name="connsiteY3366" fmla="*/ 2552453 h 3652478"/>
                <a:gd name="connsiteX3367" fmla="*/ 5534265 w 10080264"/>
                <a:gd name="connsiteY3367" fmla="*/ 2583058 h 3652478"/>
                <a:gd name="connsiteX3368" fmla="*/ 5534265 w 10080264"/>
                <a:gd name="connsiteY3368" fmla="*/ 2612583 h 3652478"/>
                <a:gd name="connsiteX3369" fmla="*/ 5539308 w 10080264"/>
                <a:gd name="connsiteY3369" fmla="*/ 2640307 h 3652478"/>
                <a:gd name="connsiteX3370" fmla="*/ 5544710 w 10080264"/>
                <a:gd name="connsiteY3370" fmla="*/ 2668031 h 3652478"/>
                <a:gd name="connsiteX3371" fmla="*/ 5547952 w 10080264"/>
                <a:gd name="connsiteY3371" fmla="*/ 2676672 h 3652478"/>
                <a:gd name="connsiteX3372" fmla="*/ 5541108 w 10080264"/>
                <a:gd name="connsiteY3372" fmla="*/ 2683513 h 3652478"/>
                <a:gd name="connsiteX3373" fmla="*/ 5530664 w 10080264"/>
                <a:gd name="connsiteY3373" fmla="*/ 2692155 h 3652478"/>
                <a:gd name="connsiteX3374" fmla="*/ 5520219 w 10080264"/>
                <a:gd name="connsiteY3374" fmla="*/ 2697556 h 3652478"/>
                <a:gd name="connsiteX3375" fmla="*/ 5508333 w 10080264"/>
                <a:gd name="connsiteY3375" fmla="*/ 2702596 h 3652478"/>
                <a:gd name="connsiteX3376" fmla="*/ 5492846 w 10080264"/>
                <a:gd name="connsiteY3376" fmla="*/ 2705837 h 3652478"/>
                <a:gd name="connsiteX3377" fmla="*/ 5482401 w 10080264"/>
                <a:gd name="connsiteY3377" fmla="*/ 2707637 h 3652478"/>
                <a:gd name="connsiteX3378" fmla="*/ 5471957 w 10080264"/>
                <a:gd name="connsiteY3378" fmla="*/ 2713038 h 3652478"/>
                <a:gd name="connsiteX3379" fmla="*/ 5463313 w 10080264"/>
                <a:gd name="connsiteY3379" fmla="*/ 2718079 h 3652478"/>
                <a:gd name="connsiteX3380" fmla="*/ 5456109 w 10080264"/>
                <a:gd name="connsiteY3380" fmla="*/ 2723119 h 3652478"/>
                <a:gd name="connsiteX3381" fmla="*/ 5447465 w 10080264"/>
                <a:gd name="connsiteY3381" fmla="*/ 2731761 h 3652478"/>
                <a:gd name="connsiteX3382" fmla="*/ 5437021 w 10080264"/>
                <a:gd name="connsiteY3382" fmla="*/ 2726720 h 3652478"/>
                <a:gd name="connsiteX3383" fmla="*/ 5416491 w 10080264"/>
                <a:gd name="connsiteY3383" fmla="*/ 2714478 h 3652478"/>
                <a:gd name="connsiteX3384" fmla="*/ 5400644 w 10080264"/>
                <a:gd name="connsiteY3384" fmla="*/ 2709437 h 3652478"/>
                <a:gd name="connsiteX3385" fmla="*/ 5393801 w 10080264"/>
                <a:gd name="connsiteY3385" fmla="*/ 2707637 h 3652478"/>
                <a:gd name="connsiteX3386" fmla="*/ 5386958 w 10080264"/>
                <a:gd name="connsiteY3386" fmla="*/ 2705837 h 3652478"/>
                <a:gd name="connsiteX3387" fmla="*/ 5380114 w 10080264"/>
                <a:gd name="connsiteY3387" fmla="*/ 2707637 h 3652478"/>
                <a:gd name="connsiteX3388" fmla="*/ 5375072 w 10080264"/>
                <a:gd name="connsiteY3388" fmla="*/ 2709437 h 3652478"/>
                <a:gd name="connsiteX3389" fmla="*/ 5359225 w 10080264"/>
                <a:gd name="connsiteY3389" fmla="*/ 2716278 h 3652478"/>
                <a:gd name="connsiteX3390" fmla="*/ 5341937 w 10080264"/>
                <a:gd name="connsiteY3390" fmla="*/ 2723119 h 3652478"/>
                <a:gd name="connsiteX3391" fmla="*/ 5322848 w 10080264"/>
                <a:gd name="connsiteY3391" fmla="*/ 2735361 h 3652478"/>
                <a:gd name="connsiteX3392" fmla="*/ 5296916 w 10080264"/>
                <a:gd name="connsiteY3392" fmla="*/ 2745803 h 3652478"/>
                <a:gd name="connsiteX3393" fmla="*/ 5291514 w 10080264"/>
                <a:gd name="connsiteY3393" fmla="*/ 2747603 h 3652478"/>
                <a:gd name="connsiteX3394" fmla="*/ 5286471 w 10080264"/>
                <a:gd name="connsiteY3394" fmla="*/ 2745803 h 3652478"/>
                <a:gd name="connsiteX3395" fmla="*/ 5281429 w 10080264"/>
                <a:gd name="connsiteY3395" fmla="*/ 2744003 h 3652478"/>
                <a:gd name="connsiteX3396" fmla="*/ 5276026 w 10080264"/>
                <a:gd name="connsiteY3396" fmla="*/ 2740402 h 3652478"/>
                <a:gd name="connsiteX3397" fmla="*/ 5270984 w 10080264"/>
                <a:gd name="connsiteY3397" fmla="*/ 2735361 h 3652478"/>
                <a:gd name="connsiteX3398" fmla="*/ 5267382 w 10080264"/>
                <a:gd name="connsiteY3398" fmla="*/ 2730321 h 3652478"/>
                <a:gd name="connsiteX3399" fmla="*/ 5262340 w 10080264"/>
                <a:gd name="connsiteY3399" fmla="*/ 2716278 h 3652478"/>
                <a:gd name="connsiteX3400" fmla="*/ 5258738 w 10080264"/>
                <a:gd name="connsiteY3400" fmla="*/ 2698996 h 3652478"/>
                <a:gd name="connsiteX3401" fmla="*/ 5248294 w 10080264"/>
                <a:gd name="connsiteY3401" fmla="*/ 2704397 h 3652478"/>
                <a:gd name="connsiteX3402" fmla="*/ 5239650 w 10080264"/>
                <a:gd name="connsiteY3402" fmla="*/ 2711238 h 3652478"/>
                <a:gd name="connsiteX3403" fmla="*/ 5229565 w 10080264"/>
                <a:gd name="connsiteY3403" fmla="*/ 2718079 h 3652478"/>
                <a:gd name="connsiteX3404" fmla="*/ 5217319 w 10080264"/>
                <a:gd name="connsiteY3404" fmla="*/ 2724920 h 3652478"/>
                <a:gd name="connsiteX3405" fmla="*/ 5203633 w 10080264"/>
                <a:gd name="connsiteY3405" fmla="*/ 2728520 h 3652478"/>
                <a:gd name="connsiteX3406" fmla="*/ 5189587 w 10080264"/>
                <a:gd name="connsiteY3406" fmla="*/ 2731761 h 3652478"/>
                <a:gd name="connsiteX3407" fmla="*/ 5184544 w 10080264"/>
                <a:gd name="connsiteY3407" fmla="*/ 2731761 h 3652478"/>
                <a:gd name="connsiteX3408" fmla="*/ 5180943 w 10080264"/>
                <a:gd name="connsiteY3408" fmla="*/ 2731761 h 3652478"/>
                <a:gd name="connsiteX3409" fmla="*/ 5172299 w 10080264"/>
                <a:gd name="connsiteY3409" fmla="*/ 2728520 h 3652478"/>
                <a:gd name="connsiteX3410" fmla="*/ 5163655 w 10080264"/>
                <a:gd name="connsiteY3410" fmla="*/ 2723119 h 3652478"/>
                <a:gd name="connsiteX3411" fmla="*/ 5156451 w 10080264"/>
                <a:gd name="connsiteY3411" fmla="*/ 2718079 h 3652478"/>
                <a:gd name="connsiteX3412" fmla="*/ 5149608 w 10080264"/>
                <a:gd name="connsiteY3412" fmla="*/ 2709437 h 3652478"/>
                <a:gd name="connsiteX3413" fmla="*/ 5146007 w 10080264"/>
                <a:gd name="connsiteY3413" fmla="*/ 2700796 h 3652478"/>
                <a:gd name="connsiteX3414" fmla="*/ 5132320 w 10080264"/>
                <a:gd name="connsiteY3414" fmla="*/ 2705837 h 3652478"/>
                <a:gd name="connsiteX3415" fmla="*/ 5118634 w 10080264"/>
                <a:gd name="connsiteY3415" fmla="*/ 2707637 h 3652478"/>
                <a:gd name="connsiteX3416" fmla="*/ 5104588 w 10080264"/>
                <a:gd name="connsiteY3416" fmla="*/ 2707637 h 3652478"/>
                <a:gd name="connsiteX3417" fmla="*/ 5092702 w 10080264"/>
                <a:gd name="connsiteY3417" fmla="*/ 2705837 h 3652478"/>
                <a:gd name="connsiteX3418" fmla="*/ 5035796 w 10080264"/>
                <a:gd name="connsiteY3418" fmla="*/ 2705837 h 3652478"/>
                <a:gd name="connsiteX3419" fmla="*/ 4943954 w 10080264"/>
                <a:gd name="connsiteY3419" fmla="*/ 2704397 h 3652478"/>
                <a:gd name="connsiteX3420" fmla="*/ 4860755 w 10080264"/>
                <a:gd name="connsiteY3420" fmla="*/ 2704397 h 3652478"/>
                <a:gd name="connsiteX3421" fmla="*/ 4781159 w 10080264"/>
                <a:gd name="connsiteY3421" fmla="*/ 2705837 h 3652478"/>
                <a:gd name="connsiteX3422" fmla="*/ 4706604 w 10080264"/>
                <a:gd name="connsiteY3422" fmla="*/ 2709437 h 3652478"/>
                <a:gd name="connsiteX3423" fmla="*/ 4627008 w 10080264"/>
                <a:gd name="connsiteY3423" fmla="*/ 2716278 h 3652478"/>
                <a:gd name="connsiteX3424" fmla="*/ 4545610 w 10080264"/>
                <a:gd name="connsiteY3424" fmla="*/ 2718079 h 3652478"/>
                <a:gd name="connsiteX3425" fmla="*/ 4459170 w 10080264"/>
                <a:gd name="connsiteY3425" fmla="*/ 2718079 h 3652478"/>
                <a:gd name="connsiteX3426" fmla="*/ 4367328 w 10080264"/>
                <a:gd name="connsiteY3426" fmla="*/ 2713038 h 3652478"/>
                <a:gd name="connsiteX3427" fmla="*/ 4360485 w 10080264"/>
                <a:gd name="connsiteY3427" fmla="*/ 2713038 h 3652478"/>
                <a:gd name="connsiteX3428" fmla="*/ 4356883 w 10080264"/>
                <a:gd name="connsiteY3428" fmla="*/ 2707637 h 3652478"/>
                <a:gd name="connsiteX3429" fmla="*/ 4348239 w 10080264"/>
                <a:gd name="connsiteY3429" fmla="*/ 2697556 h 3652478"/>
                <a:gd name="connsiteX3430" fmla="*/ 4341396 w 10080264"/>
                <a:gd name="connsiteY3430" fmla="*/ 2687114 h 3652478"/>
                <a:gd name="connsiteX3431" fmla="*/ 4337795 w 10080264"/>
                <a:gd name="connsiteY3431" fmla="*/ 2676672 h 3652478"/>
                <a:gd name="connsiteX3432" fmla="*/ 4334193 w 10080264"/>
                <a:gd name="connsiteY3432" fmla="*/ 2664430 h 3652478"/>
                <a:gd name="connsiteX3433" fmla="*/ 4330951 w 10080264"/>
                <a:gd name="connsiteY3433" fmla="*/ 2652549 h 3652478"/>
                <a:gd name="connsiteX3434" fmla="*/ 4330951 w 10080264"/>
                <a:gd name="connsiteY3434" fmla="*/ 2640307 h 3652478"/>
                <a:gd name="connsiteX3435" fmla="*/ 4332752 w 10080264"/>
                <a:gd name="connsiteY3435" fmla="*/ 2626265 h 3652478"/>
                <a:gd name="connsiteX3436" fmla="*/ 4334193 w 10080264"/>
                <a:gd name="connsiteY3436" fmla="*/ 2612583 h 3652478"/>
                <a:gd name="connsiteX3437" fmla="*/ 4339595 w 10080264"/>
                <a:gd name="connsiteY3437" fmla="*/ 2589899 h 3652478"/>
                <a:gd name="connsiteX3438" fmla="*/ 4343197 w 10080264"/>
                <a:gd name="connsiteY3438" fmla="*/ 2567576 h 3652478"/>
                <a:gd name="connsiteX3439" fmla="*/ 4344638 w 10080264"/>
                <a:gd name="connsiteY3439" fmla="*/ 2543812 h 3652478"/>
                <a:gd name="connsiteX3440" fmla="*/ 4344638 w 10080264"/>
                <a:gd name="connsiteY3440" fmla="*/ 2519328 h 3652478"/>
                <a:gd name="connsiteX3441" fmla="*/ 4348239 w 10080264"/>
                <a:gd name="connsiteY3441" fmla="*/ 2495205 h 3652478"/>
                <a:gd name="connsiteX3442" fmla="*/ 4348239 w 10080264"/>
                <a:gd name="connsiteY3442" fmla="*/ 2472521 h 3652478"/>
                <a:gd name="connsiteX3443" fmla="*/ 4348239 w 10080264"/>
                <a:gd name="connsiteY3443" fmla="*/ 2450198 h 3652478"/>
                <a:gd name="connsiteX3444" fmla="*/ 4344638 w 10080264"/>
                <a:gd name="connsiteY3444" fmla="*/ 2426074 h 3652478"/>
                <a:gd name="connsiteX3445" fmla="*/ 4337795 w 10080264"/>
                <a:gd name="connsiteY3445" fmla="*/ 2382508 h 3652478"/>
                <a:gd name="connsiteX3446" fmla="*/ 4334193 w 10080264"/>
                <a:gd name="connsiteY3446" fmla="*/ 2360184 h 3652478"/>
                <a:gd name="connsiteX3447" fmla="*/ 4330951 w 10080264"/>
                <a:gd name="connsiteY3447" fmla="*/ 2335701 h 3652478"/>
                <a:gd name="connsiteX3448" fmla="*/ 4322307 w 10080264"/>
                <a:gd name="connsiteY3448" fmla="*/ 2292494 h 3652478"/>
                <a:gd name="connsiteX3449" fmla="*/ 4315104 w 10080264"/>
                <a:gd name="connsiteY3449" fmla="*/ 2245687 h 3652478"/>
                <a:gd name="connsiteX3450" fmla="*/ 4310062 w 10080264"/>
                <a:gd name="connsiteY3450" fmla="*/ 2200680 h 3652478"/>
                <a:gd name="connsiteX3451" fmla="*/ 4310062 w 10080264"/>
                <a:gd name="connsiteY3451" fmla="*/ 2176556 h 3652478"/>
                <a:gd name="connsiteX3452" fmla="*/ 4311863 w 10080264"/>
                <a:gd name="connsiteY3452" fmla="*/ 2152433 h 3652478"/>
                <a:gd name="connsiteX3453" fmla="*/ 4313663 w 10080264"/>
                <a:gd name="connsiteY3453" fmla="*/ 2131550 h 3652478"/>
                <a:gd name="connsiteX3454" fmla="*/ 4332752 w 10080264"/>
                <a:gd name="connsiteY3454" fmla="*/ 2141991 h 3652478"/>
                <a:gd name="connsiteX3455" fmla="*/ 4341396 w 10080264"/>
                <a:gd name="connsiteY3455" fmla="*/ 2147032 h 3652478"/>
                <a:gd name="connsiteX3456" fmla="*/ 4343197 w 10080264"/>
                <a:gd name="connsiteY3456" fmla="*/ 2145592 h 3652478"/>
                <a:gd name="connsiteX3457" fmla="*/ 4353642 w 10080264"/>
                <a:gd name="connsiteY3457" fmla="*/ 2148832 h 3652478"/>
                <a:gd name="connsiteX3458" fmla="*/ 4360485 w 10080264"/>
                <a:gd name="connsiteY3458" fmla="*/ 2150632 h 3652478"/>
                <a:gd name="connsiteX3459" fmla="*/ 4365527 w 10080264"/>
                <a:gd name="connsiteY3459" fmla="*/ 2154233 h 3652478"/>
                <a:gd name="connsiteX3460" fmla="*/ 4374171 w 10080264"/>
                <a:gd name="connsiteY3460" fmla="*/ 2162874 h 3652478"/>
                <a:gd name="connsiteX3461" fmla="*/ 4381375 w 10080264"/>
                <a:gd name="connsiteY3461" fmla="*/ 2174756 h 3652478"/>
                <a:gd name="connsiteX3462" fmla="*/ 4382815 w 10080264"/>
                <a:gd name="connsiteY3462" fmla="*/ 2181597 h 3652478"/>
                <a:gd name="connsiteX3463" fmla="*/ 4382815 w 10080264"/>
                <a:gd name="connsiteY3463" fmla="*/ 2188438 h 3652478"/>
                <a:gd name="connsiteX3464" fmla="*/ 4384616 w 10080264"/>
                <a:gd name="connsiteY3464" fmla="*/ 2197080 h 3652478"/>
                <a:gd name="connsiteX3465" fmla="*/ 4386417 w 10080264"/>
                <a:gd name="connsiteY3465" fmla="*/ 2200680 h 3652478"/>
                <a:gd name="connsiteX3466" fmla="*/ 4390019 w 10080264"/>
                <a:gd name="connsiteY3466" fmla="*/ 2202480 h 3652478"/>
                <a:gd name="connsiteX3467" fmla="*/ 4516437 w 10080264"/>
                <a:gd name="connsiteY3467" fmla="*/ 2192039 h 3652478"/>
                <a:gd name="connsiteX3468" fmla="*/ 4518238 w 10080264"/>
                <a:gd name="connsiteY3468" fmla="*/ 2192039 h 3652478"/>
                <a:gd name="connsiteX3469" fmla="*/ 4545610 w 10080264"/>
                <a:gd name="connsiteY3469" fmla="*/ 2193839 h 3652478"/>
                <a:gd name="connsiteX3470" fmla="*/ 4575144 w 10080264"/>
                <a:gd name="connsiteY3470" fmla="*/ 2195639 h 3652478"/>
                <a:gd name="connsiteX3471" fmla="*/ 4602877 w 10080264"/>
                <a:gd name="connsiteY3471" fmla="*/ 2197080 h 3652478"/>
                <a:gd name="connsiteX3472" fmla="*/ 4630609 w 10080264"/>
                <a:gd name="connsiteY3472" fmla="*/ 2200680 h 3652478"/>
                <a:gd name="connsiteX3473" fmla="*/ 4630609 w 10080264"/>
                <a:gd name="connsiteY3473" fmla="*/ 2197080 h 3652478"/>
                <a:gd name="connsiteX3474" fmla="*/ 4637452 w 10080264"/>
                <a:gd name="connsiteY3474" fmla="*/ 2171156 h 3652478"/>
                <a:gd name="connsiteX3475" fmla="*/ 4642855 w 10080264"/>
                <a:gd name="connsiteY3475" fmla="*/ 2138391 h 3652478"/>
                <a:gd name="connsiteX3476" fmla="*/ 4642855 w 10080264"/>
                <a:gd name="connsiteY3476" fmla="*/ 2128309 h 3652478"/>
                <a:gd name="connsiteX3477" fmla="*/ 4642855 w 10080264"/>
                <a:gd name="connsiteY3477" fmla="*/ 2121108 h 3652478"/>
                <a:gd name="connsiteX3478" fmla="*/ 4641054 w 10080264"/>
                <a:gd name="connsiteY3478" fmla="*/ 2116067 h 3652478"/>
                <a:gd name="connsiteX3479" fmla="*/ 4637452 w 10080264"/>
                <a:gd name="connsiteY3479" fmla="*/ 2110666 h 3652478"/>
                <a:gd name="connsiteX3480" fmla="*/ 4632410 w 10080264"/>
                <a:gd name="connsiteY3480" fmla="*/ 2107426 h 3652478"/>
                <a:gd name="connsiteX3481" fmla="*/ 4627008 w 10080264"/>
                <a:gd name="connsiteY3481" fmla="*/ 2105626 h 3652478"/>
                <a:gd name="connsiteX3482" fmla="*/ 4614762 w 10080264"/>
                <a:gd name="connsiteY3482" fmla="*/ 2103825 h 3652478"/>
                <a:gd name="connsiteX3483" fmla="*/ 4614762 w 10080264"/>
                <a:gd name="connsiteY3483" fmla="*/ 2091583 h 3652478"/>
                <a:gd name="connsiteX3484" fmla="*/ 4616563 w 10080264"/>
                <a:gd name="connsiteY3484" fmla="*/ 2077901 h 3652478"/>
                <a:gd name="connsiteX3485" fmla="*/ 4618364 w 10080264"/>
                <a:gd name="connsiteY3485" fmla="*/ 2063859 h 3652478"/>
                <a:gd name="connsiteX3486" fmla="*/ 4625207 w 10080264"/>
                <a:gd name="connsiteY3486" fmla="*/ 2048377 h 3652478"/>
                <a:gd name="connsiteX3487" fmla="*/ 4628808 w 10080264"/>
                <a:gd name="connsiteY3487" fmla="*/ 2041536 h 3652478"/>
                <a:gd name="connsiteX3488" fmla="*/ 4635652 w 10080264"/>
                <a:gd name="connsiteY3488" fmla="*/ 2034695 h 3652478"/>
                <a:gd name="connsiteX3489" fmla="*/ 4641054 w 10080264"/>
                <a:gd name="connsiteY3489" fmla="*/ 2026054 h 3652478"/>
                <a:gd name="connsiteX3490" fmla="*/ 4646096 w 10080264"/>
                <a:gd name="connsiteY3490" fmla="*/ 2013812 h 3652478"/>
                <a:gd name="connsiteX3491" fmla="*/ 4637452 w 10080264"/>
                <a:gd name="connsiteY3491" fmla="*/ 1923798 h 3652478"/>
                <a:gd name="connsiteX3492" fmla="*/ 4632410 w 10080264"/>
                <a:gd name="connsiteY3492" fmla="*/ 1835585 h 3652478"/>
                <a:gd name="connsiteX3493" fmla="*/ 4627008 w 10080264"/>
                <a:gd name="connsiteY3493" fmla="*/ 1748811 h 3652478"/>
                <a:gd name="connsiteX3494" fmla="*/ 4623766 w 10080264"/>
                <a:gd name="connsiteY3494" fmla="*/ 1667439 h 3652478"/>
                <a:gd name="connsiteX3495" fmla="*/ 4618364 w 10080264"/>
                <a:gd name="connsiteY3495" fmla="*/ 1584626 h 3652478"/>
                <a:gd name="connsiteX3496" fmla="*/ 4618364 w 10080264"/>
                <a:gd name="connsiteY3496" fmla="*/ 1499654 h 3652478"/>
                <a:gd name="connsiteX3497" fmla="*/ 4620165 w 10080264"/>
                <a:gd name="connsiteY3497" fmla="*/ 1414681 h 3652478"/>
                <a:gd name="connsiteX3498" fmla="*/ 4625207 w 10080264"/>
                <a:gd name="connsiteY3498" fmla="*/ 1328267 h 3652478"/>
                <a:gd name="connsiteX3499" fmla="*/ 4616563 w 10080264"/>
                <a:gd name="connsiteY3499" fmla="*/ 1322867 h 3652478"/>
                <a:gd name="connsiteX3500" fmla="*/ 4609720 w 10080264"/>
                <a:gd name="connsiteY3500" fmla="*/ 1321426 h 3652478"/>
                <a:gd name="connsiteX3501" fmla="*/ 4604677 w 10080264"/>
                <a:gd name="connsiteY3501" fmla="*/ 1317826 h 3652478"/>
                <a:gd name="connsiteX3502" fmla="*/ 4599275 w 10080264"/>
                <a:gd name="connsiteY3502" fmla="*/ 1312785 h 3652478"/>
                <a:gd name="connsiteX3503" fmla="*/ 4594233 w 10080264"/>
                <a:gd name="connsiteY3503" fmla="*/ 1307384 h 3652478"/>
                <a:gd name="connsiteX3504" fmla="*/ 4576584 w 10080264"/>
                <a:gd name="connsiteY3504" fmla="*/ 1312785 h 3652478"/>
                <a:gd name="connsiteX3505" fmla="*/ 4557856 w 10080264"/>
                <a:gd name="connsiteY3505" fmla="*/ 1314225 h 3652478"/>
                <a:gd name="connsiteX3506" fmla="*/ 4536966 w 10080264"/>
                <a:gd name="connsiteY3506" fmla="*/ 1314225 h 3652478"/>
                <a:gd name="connsiteX3507" fmla="*/ 4512835 w 10080264"/>
                <a:gd name="connsiteY3507" fmla="*/ 1314225 h 3652478"/>
                <a:gd name="connsiteX3508" fmla="*/ 4483302 w 10080264"/>
                <a:gd name="connsiteY3508" fmla="*/ 1310985 h 3652478"/>
                <a:gd name="connsiteX3509" fmla="*/ 4455569 w 10080264"/>
                <a:gd name="connsiteY3509" fmla="*/ 1310985 h 3652478"/>
                <a:gd name="connsiteX3510" fmla="*/ 4427836 w 10080264"/>
                <a:gd name="connsiteY3510" fmla="*/ 1310985 h 3652478"/>
                <a:gd name="connsiteX3511" fmla="*/ 4403705 w 10080264"/>
                <a:gd name="connsiteY3511" fmla="*/ 1314225 h 3652478"/>
                <a:gd name="connsiteX3512" fmla="*/ 4390019 w 10080264"/>
                <a:gd name="connsiteY3512" fmla="*/ 1314225 h 3652478"/>
                <a:gd name="connsiteX3513" fmla="*/ 4386417 w 10080264"/>
                <a:gd name="connsiteY3513" fmla="*/ 1302344 h 3652478"/>
                <a:gd name="connsiteX3514" fmla="*/ 4379574 w 10080264"/>
                <a:gd name="connsiteY3514" fmla="*/ 1264178 h 3652478"/>
                <a:gd name="connsiteX3515" fmla="*/ 4375972 w 10080264"/>
                <a:gd name="connsiteY3515" fmla="*/ 1222411 h 3652478"/>
                <a:gd name="connsiteX3516" fmla="*/ 4374171 w 10080264"/>
                <a:gd name="connsiteY3516" fmla="*/ 1181005 h 3652478"/>
                <a:gd name="connsiteX3517" fmla="*/ 4375972 w 10080264"/>
                <a:gd name="connsiteY3517" fmla="*/ 1135998 h 3652478"/>
                <a:gd name="connsiteX3518" fmla="*/ 4377773 w 10080264"/>
                <a:gd name="connsiteY3518" fmla="*/ 1090991 h 3652478"/>
                <a:gd name="connsiteX3519" fmla="*/ 4377773 w 10080264"/>
                <a:gd name="connsiteY3519" fmla="*/ 1049585 h 3652478"/>
                <a:gd name="connsiteX3520" fmla="*/ 4375972 w 10080264"/>
                <a:gd name="connsiteY3520" fmla="*/ 1009619 h 3652478"/>
                <a:gd name="connsiteX3521" fmla="*/ 4372731 w 10080264"/>
                <a:gd name="connsiteY3521" fmla="*/ 974694 h 3652478"/>
                <a:gd name="connsiteX3522" fmla="*/ 4365527 w 10080264"/>
                <a:gd name="connsiteY3522" fmla="*/ 947330 h 3652478"/>
                <a:gd name="connsiteX3523" fmla="*/ 4356883 w 10080264"/>
                <a:gd name="connsiteY3523" fmla="*/ 921406 h 3652478"/>
                <a:gd name="connsiteX3524" fmla="*/ 4350040 w 10080264"/>
                <a:gd name="connsiteY3524" fmla="*/ 907364 h 3652478"/>
                <a:gd name="connsiteX3525" fmla="*/ 4348239 w 10080264"/>
                <a:gd name="connsiteY3525" fmla="*/ 891881 h 3652478"/>
                <a:gd name="connsiteX3526" fmla="*/ 4348239 w 10080264"/>
                <a:gd name="connsiteY3526" fmla="*/ 874599 h 3652478"/>
                <a:gd name="connsiteX3527" fmla="*/ 4353642 w 10080264"/>
                <a:gd name="connsiteY3527" fmla="*/ 856956 h 3652478"/>
                <a:gd name="connsiteX3528" fmla="*/ 4358684 w 10080264"/>
                <a:gd name="connsiteY3528" fmla="*/ 848314 h 3652478"/>
                <a:gd name="connsiteX3529" fmla="*/ 4369129 w 10080264"/>
                <a:gd name="connsiteY3529" fmla="*/ 848314 h 3652478"/>
                <a:gd name="connsiteX3530" fmla="*/ 4405506 w 10080264"/>
                <a:gd name="connsiteY3530" fmla="*/ 850115 h 3652478"/>
                <a:gd name="connsiteX3531" fmla="*/ 4446925 w 10080264"/>
                <a:gd name="connsiteY3531" fmla="*/ 851915 h 3652478"/>
                <a:gd name="connsiteX3532" fmla="*/ 4488704 w 10080264"/>
                <a:gd name="connsiteY3532" fmla="*/ 850115 h 3652478"/>
                <a:gd name="connsiteX3533" fmla="*/ 4531924 w 10080264"/>
                <a:gd name="connsiteY3533" fmla="*/ 848314 h 3652478"/>
                <a:gd name="connsiteX3534" fmla="*/ 4575144 w 10080264"/>
                <a:gd name="connsiteY3534" fmla="*/ 846874 h 3652478"/>
                <a:gd name="connsiteX3535" fmla="*/ 4621965 w 10080264"/>
                <a:gd name="connsiteY3535" fmla="*/ 845074 h 3652478"/>
                <a:gd name="connsiteX3536" fmla="*/ 4668787 w 10080264"/>
                <a:gd name="connsiteY3536" fmla="*/ 846874 h 3652478"/>
                <a:gd name="connsiteX3537" fmla="*/ 4717049 w 10080264"/>
                <a:gd name="connsiteY3537" fmla="*/ 848314 h 3652478"/>
                <a:gd name="connsiteX3538" fmla="*/ 4720651 w 10080264"/>
                <a:gd name="connsiteY3538" fmla="*/ 848314 h 3652478"/>
                <a:gd name="connsiteX3539" fmla="*/ 4720651 w 10080264"/>
                <a:gd name="connsiteY3539" fmla="*/ 845074 h 3652478"/>
                <a:gd name="connsiteX3540" fmla="*/ 4722091 w 10080264"/>
                <a:gd name="connsiteY3540" fmla="*/ 836433 h 3652478"/>
                <a:gd name="connsiteX3541" fmla="*/ 4723892 w 10080264"/>
                <a:gd name="connsiteY3541" fmla="*/ 831032 h 3652478"/>
                <a:gd name="connsiteX3542" fmla="*/ 4727494 w 10080264"/>
                <a:gd name="connsiteY3542" fmla="*/ 827791 h 3652478"/>
                <a:gd name="connsiteX3543" fmla="*/ 4729295 w 10080264"/>
                <a:gd name="connsiteY3543" fmla="*/ 824191 h 3652478"/>
                <a:gd name="connsiteX3544" fmla="*/ 4736138 w 10080264"/>
                <a:gd name="connsiteY3544" fmla="*/ 820950 h 3652478"/>
                <a:gd name="connsiteX3545" fmla="*/ 2290543 w 10080264"/>
                <a:gd name="connsiteY3545" fmla="*/ 807485 h 3652478"/>
                <a:gd name="connsiteX3546" fmla="*/ 2259226 w 10080264"/>
                <a:gd name="connsiteY3546" fmla="*/ 830162 h 3652478"/>
                <a:gd name="connsiteX3547" fmla="*/ 2286943 w 10080264"/>
                <a:gd name="connsiteY3547" fmla="*/ 824763 h 3652478"/>
                <a:gd name="connsiteX3548" fmla="*/ 2288743 w 10080264"/>
                <a:gd name="connsiteY3548" fmla="*/ 816124 h 3652478"/>
                <a:gd name="connsiteX3549" fmla="*/ 1600632 w 10080264"/>
                <a:gd name="connsiteY3549" fmla="*/ 806818 h 3652478"/>
                <a:gd name="connsiteX3550" fmla="*/ 1597033 w 10080264"/>
                <a:gd name="connsiteY3550" fmla="*/ 808619 h 3652478"/>
                <a:gd name="connsiteX3551" fmla="*/ 1579760 w 10080264"/>
                <a:gd name="connsiteY3551" fmla="*/ 817259 h 3652478"/>
                <a:gd name="connsiteX3552" fmla="*/ 1578321 w 10080264"/>
                <a:gd name="connsiteY3552" fmla="*/ 819059 h 3652478"/>
                <a:gd name="connsiteX3553" fmla="*/ 1595594 w 10080264"/>
                <a:gd name="connsiteY3553" fmla="*/ 819059 h 3652478"/>
                <a:gd name="connsiteX3554" fmla="*/ 2442809 w 10080264"/>
                <a:gd name="connsiteY3554" fmla="*/ 805686 h 3652478"/>
                <a:gd name="connsiteX3555" fmla="*/ 2435970 w 10080264"/>
                <a:gd name="connsiteY3555" fmla="*/ 809285 h 3652478"/>
                <a:gd name="connsiteX3556" fmla="*/ 2422333 w 10080264"/>
                <a:gd name="connsiteY3556" fmla="*/ 818879 h 3652478"/>
                <a:gd name="connsiteX3557" fmla="*/ 2340579 w 10080264"/>
                <a:gd name="connsiteY3557" fmla="*/ 871557 h 3652478"/>
                <a:gd name="connsiteX3558" fmla="*/ 2240148 w 10080264"/>
                <a:gd name="connsiteY3558" fmla="*/ 939228 h 3652478"/>
                <a:gd name="connsiteX3559" fmla="*/ 2240148 w 10080264"/>
                <a:gd name="connsiteY3559" fmla="*/ 946067 h 3652478"/>
                <a:gd name="connsiteX3560" fmla="*/ 2335179 w 10080264"/>
                <a:gd name="connsiteY3560" fmla="*/ 880196 h 3652478"/>
                <a:gd name="connsiteX3561" fmla="*/ 2422333 w 10080264"/>
                <a:gd name="connsiteY3561" fmla="*/ 818879 h 3652478"/>
                <a:gd name="connsiteX3562" fmla="*/ 477526 w 10080264"/>
                <a:gd name="connsiteY3562" fmla="*/ 801778 h 3652478"/>
                <a:gd name="connsiteX3563" fmla="*/ 437942 w 10080264"/>
                <a:gd name="connsiteY3563" fmla="*/ 830940 h 3652478"/>
                <a:gd name="connsiteX3564" fmla="*/ 441181 w 10080264"/>
                <a:gd name="connsiteY3564" fmla="*/ 829500 h 3652478"/>
                <a:gd name="connsiteX3565" fmla="*/ 453416 w 10080264"/>
                <a:gd name="connsiteY3565" fmla="*/ 825900 h 3652478"/>
                <a:gd name="connsiteX3566" fmla="*/ 463852 w 10080264"/>
                <a:gd name="connsiteY3566" fmla="*/ 822299 h 3652478"/>
                <a:gd name="connsiteX3567" fmla="*/ 470689 w 10080264"/>
                <a:gd name="connsiteY3567" fmla="*/ 813659 h 3652478"/>
                <a:gd name="connsiteX3568" fmla="*/ 475727 w 10080264"/>
                <a:gd name="connsiteY3568" fmla="*/ 805018 h 3652478"/>
                <a:gd name="connsiteX3569" fmla="*/ 2781897 w 10080264"/>
                <a:gd name="connsiteY3569" fmla="*/ 788408 h 3652478"/>
                <a:gd name="connsiteX3570" fmla="*/ 2716383 w 10080264"/>
                <a:gd name="connsiteY3570" fmla="*/ 835202 h 3652478"/>
                <a:gd name="connsiteX3571" fmla="*/ 2646909 w 10080264"/>
                <a:gd name="connsiteY3571" fmla="*/ 880196 h 3652478"/>
                <a:gd name="connsiteX3572" fmla="*/ 2667788 w 10080264"/>
                <a:gd name="connsiteY3572" fmla="*/ 871557 h 3652478"/>
                <a:gd name="connsiteX3573" fmla="*/ 2688666 w 10080264"/>
                <a:gd name="connsiteY3573" fmla="*/ 861118 h 3652478"/>
                <a:gd name="connsiteX3574" fmla="*/ 2717823 w 10080264"/>
                <a:gd name="connsiteY3574" fmla="*/ 847440 h 3652478"/>
                <a:gd name="connsiteX3575" fmla="*/ 2743741 w 10080264"/>
                <a:gd name="connsiteY3575" fmla="*/ 831602 h 3652478"/>
                <a:gd name="connsiteX3576" fmla="*/ 2768218 w 10080264"/>
                <a:gd name="connsiteY3576" fmla="*/ 816124 h 3652478"/>
                <a:gd name="connsiteX3577" fmla="*/ 2790536 w 10080264"/>
                <a:gd name="connsiteY3577" fmla="*/ 798846 h 3652478"/>
                <a:gd name="connsiteX3578" fmla="*/ 2790536 w 10080264"/>
                <a:gd name="connsiteY3578" fmla="*/ 797047 h 3652478"/>
                <a:gd name="connsiteX3579" fmla="*/ 2783697 w 10080264"/>
                <a:gd name="connsiteY3579" fmla="*/ 788408 h 3652478"/>
                <a:gd name="connsiteX3580" fmla="*/ 204037 w 10080264"/>
                <a:gd name="connsiteY3580" fmla="*/ 780897 h 3652478"/>
                <a:gd name="connsiteX3581" fmla="*/ 148979 w 10080264"/>
                <a:gd name="connsiteY3581" fmla="*/ 820859 h 3652478"/>
                <a:gd name="connsiteX3582" fmla="*/ 157616 w 10080264"/>
                <a:gd name="connsiteY3582" fmla="*/ 824100 h 3652478"/>
                <a:gd name="connsiteX3583" fmla="*/ 162654 w 10080264"/>
                <a:gd name="connsiteY3583" fmla="*/ 829500 h 3652478"/>
                <a:gd name="connsiteX3584" fmla="*/ 185325 w 10080264"/>
                <a:gd name="connsiteY3584" fmla="*/ 815459 h 3652478"/>
                <a:gd name="connsiteX3585" fmla="*/ 205836 w 10080264"/>
                <a:gd name="connsiteY3585" fmla="*/ 798178 h 3652478"/>
                <a:gd name="connsiteX3586" fmla="*/ 229946 w 10080264"/>
                <a:gd name="connsiteY3586" fmla="*/ 780897 h 3652478"/>
                <a:gd name="connsiteX3587" fmla="*/ 9302768 w 10080264"/>
                <a:gd name="connsiteY3587" fmla="*/ 779463 h 3652478"/>
                <a:gd name="connsiteX3588" fmla="*/ 9309611 w 10080264"/>
                <a:gd name="connsiteY3588" fmla="*/ 779463 h 3652478"/>
                <a:gd name="connsiteX3589" fmla="*/ 9316453 w 10080264"/>
                <a:gd name="connsiteY3589" fmla="*/ 779463 h 3652478"/>
                <a:gd name="connsiteX3590" fmla="*/ 9321855 w 10080264"/>
                <a:gd name="connsiteY3590" fmla="*/ 781263 h 3652478"/>
                <a:gd name="connsiteX3591" fmla="*/ 9326896 w 10080264"/>
                <a:gd name="connsiteY3591" fmla="*/ 783063 h 3652478"/>
                <a:gd name="connsiteX3592" fmla="*/ 9330498 w 10080264"/>
                <a:gd name="connsiteY3592" fmla="*/ 786662 h 3652478"/>
                <a:gd name="connsiteX3593" fmla="*/ 9335539 w 10080264"/>
                <a:gd name="connsiteY3593" fmla="*/ 793501 h 3652478"/>
                <a:gd name="connsiteX3594" fmla="*/ 9337340 w 10080264"/>
                <a:gd name="connsiteY3594" fmla="*/ 795300 h 3652478"/>
                <a:gd name="connsiteX3595" fmla="*/ 9342381 w 10080264"/>
                <a:gd name="connsiteY3595" fmla="*/ 796740 h 3652478"/>
                <a:gd name="connsiteX3596" fmla="*/ 9366870 w 10080264"/>
                <a:gd name="connsiteY3596" fmla="*/ 789901 h 3652478"/>
                <a:gd name="connsiteX3597" fmla="*/ 9394598 w 10080264"/>
                <a:gd name="connsiteY3597" fmla="*/ 784862 h 3652478"/>
                <a:gd name="connsiteX3598" fmla="*/ 9424128 w 10080264"/>
                <a:gd name="connsiteY3598" fmla="*/ 783063 h 3652478"/>
                <a:gd name="connsiteX3599" fmla="*/ 9456899 w 10080264"/>
                <a:gd name="connsiteY3599" fmla="*/ 781263 h 3652478"/>
                <a:gd name="connsiteX3600" fmla="*/ 9521000 w 10080264"/>
                <a:gd name="connsiteY3600" fmla="*/ 784862 h 3652478"/>
                <a:gd name="connsiteX3601" fmla="*/ 9586902 w 10080264"/>
                <a:gd name="connsiteY3601" fmla="*/ 788102 h 3652478"/>
                <a:gd name="connsiteX3602" fmla="*/ 9718345 w 10080264"/>
                <a:gd name="connsiteY3602" fmla="*/ 800340 h 3652478"/>
                <a:gd name="connsiteX3603" fmla="*/ 9778845 w 10080264"/>
                <a:gd name="connsiteY3603" fmla="*/ 805379 h 3652478"/>
                <a:gd name="connsiteX3604" fmla="*/ 9808374 w 10080264"/>
                <a:gd name="connsiteY3604" fmla="*/ 805379 h 3652478"/>
                <a:gd name="connsiteX3605" fmla="*/ 9839705 w 10080264"/>
                <a:gd name="connsiteY3605" fmla="*/ 803939 h 3652478"/>
                <a:gd name="connsiteX3606" fmla="*/ 9853389 w 10080264"/>
                <a:gd name="connsiteY3606" fmla="*/ 800340 h 3652478"/>
                <a:gd name="connsiteX3607" fmla="*/ 9872476 w 10080264"/>
                <a:gd name="connsiteY3607" fmla="*/ 793501 h 3652478"/>
                <a:gd name="connsiteX3608" fmla="*/ 9894803 w 10080264"/>
                <a:gd name="connsiteY3608" fmla="*/ 788102 h 3652478"/>
                <a:gd name="connsiteX3609" fmla="*/ 9910648 w 10080264"/>
                <a:gd name="connsiteY3609" fmla="*/ 788102 h 3652478"/>
                <a:gd name="connsiteX3610" fmla="*/ 9927934 w 10080264"/>
                <a:gd name="connsiteY3610" fmla="*/ 789901 h 3652478"/>
                <a:gd name="connsiteX3611" fmla="*/ 9945220 w 10080264"/>
                <a:gd name="connsiteY3611" fmla="*/ 793501 h 3652478"/>
                <a:gd name="connsiteX3612" fmla="*/ 9962505 w 10080264"/>
                <a:gd name="connsiteY3612" fmla="*/ 802139 h 3652478"/>
                <a:gd name="connsiteX3613" fmla="*/ 9969348 w 10080264"/>
                <a:gd name="connsiteY3613" fmla="*/ 796740 h 3652478"/>
                <a:gd name="connsiteX3614" fmla="*/ 9978350 w 10080264"/>
                <a:gd name="connsiteY3614" fmla="*/ 791701 h 3652478"/>
                <a:gd name="connsiteX3615" fmla="*/ 9983392 w 10080264"/>
                <a:gd name="connsiteY3615" fmla="*/ 788102 h 3652478"/>
                <a:gd name="connsiteX3616" fmla="*/ 9992035 w 10080264"/>
                <a:gd name="connsiteY3616" fmla="*/ 786662 h 3652478"/>
                <a:gd name="connsiteX3617" fmla="*/ 10005720 w 10080264"/>
                <a:gd name="connsiteY3617" fmla="*/ 786662 h 3652478"/>
                <a:gd name="connsiteX3618" fmla="*/ 10026606 w 10080264"/>
                <a:gd name="connsiteY3618" fmla="*/ 789901 h 3652478"/>
                <a:gd name="connsiteX3619" fmla="*/ 10035249 w 10080264"/>
                <a:gd name="connsiteY3619" fmla="*/ 789901 h 3652478"/>
                <a:gd name="connsiteX3620" fmla="*/ 10038490 w 10080264"/>
                <a:gd name="connsiteY3620" fmla="*/ 798540 h 3652478"/>
                <a:gd name="connsiteX3621" fmla="*/ 10045692 w 10080264"/>
                <a:gd name="connsiteY3621" fmla="*/ 817616 h 3652478"/>
                <a:gd name="connsiteX3622" fmla="*/ 10050734 w 10080264"/>
                <a:gd name="connsiteY3622" fmla="*/ 838133 h 3652478"/>
                <a:gd name="connsiteX3623" fmla="*/ 10052535 w 10080264"/>
                <a:gd name="connsiteY3623" fmla="*/ 859009 h 3652478"/>
                <a:gd name="connsiteX3624" fmla="*/ 10054335 w 10080264"/>
                <a:gd name="connsiteY3624" fmla="*/ 881685 h 3652478"/>
                <a:gd name="connsiteX3625" fmla="*/ 10054335 w 10080264"/>
                <a:gd name="connsiteY3625" fmla="*/ 924878 h 3652478"/>
                <a:gd name="connsiteX3626" fmla="*/ 10052535 w 10080264"/>
                <a:gd name="connsiteY3626" fmla="*/ 945754 h 3652478"/>
                <a:gd name="connsiteX3627" fmla="*/ 10050734 w 10080264"/>
                <a:gd name="connsiteY3627" fmla="*/ 966270 h 3652478"/>
                <a:gd name="connsiteX3628" fmla="*/ 10048934 w 10080264"/>
                <a:gd name="connsiteY3628" fmla="*/ 982108 h 3652478"/>
                <a:gd name="connsiteX3629" fmla="*/ 10080264 w 10080264"/>
                <a:gd name="connsiteY3629" fmla="*/ 963031 h 3652478"/>
                <a:gd name="connsiteX3630" fmla="*/ 10047133 w 10080264"/>
                <a:gd name="connsiteY3630" fmla="*/ 993985 h 3652478"/>
                <a:gd name="connsiteX3631" fmla="*/ 10038490 w 10080264"/>
                <a:gd name="connsiteY3631" fmla="*/ 1053015 h 3652478"/>
                <a:gd name="connsiteX3632" fmla="*/ 10037050 w 10080264"/>
                <a:gd name="connsiteY3632" fmla="*/ 1072092 h 3652478"/>
                <a:gd name="connsiteX3633" fmla="*/ 10037050 w 10080264"/>
                <a:gd name="connsiteY3633" fmla="*/ 1092968 h 3652478"/>
                <a:gd name="connsiteX3634" fmla="*/ 10037050 w 10080264"/>
                <a:gd name="connsiteY3634" fmla="*/ 1111685 h 3652478"/>
                <a:gd name="connsiteX3635" fmla="*/ 10038490 w 10080264"/>
                <a:gd name="connsiteY3635" fmla="*/ 1130761 h 3652478"/>
                <a:gd name="connsiteX3636" fmla="*/ 10040291 w 10080264"/>
                <a:gd name="connsiteY3636" fmla="*/ 1158477 h 3652478"/>
                <a:gd name="connsiteX3637" fmla="*/ 10042091 w 10080264"/>
                <a:gd name="connsiteY3637" fmla="*/ 1181153 h 3652478"/>
                <a:gd name="connsiteX3638" fmla="*/ 10047133 w 10080264"/>
                <a:gd name="connsiteY3638" fmla="*/ 1202029 h 3652478"/>
                <a:gd name="connsiteX3639" fmla="*/ 10052535 w 10080264"/>
                <a:gd name="connsiteY3639" fmla="*/ 1222545 h 3652478"/>
                <a:gd name="connsiteX3640" fmla="*/ 10057576 w 10080264"/>
                <a:gd name="connsiteY3640" fmla="*/ 1234783 h 3652478"/>
                <a:gd name="connsiteX3641" fmla="*/ 10059377 w 10080264"/>
                <a:gd name="connsiteY3641" fmla="*/ 1246661 h 3652478"/>
                <a:gd name="connsiteX3642" fmla="*/ 10061178 w 10080264"/>
                <a:gd name="connsiteY3642" fmla="*/ 1258899 h 3652478"/>
                <a:gd name="connsiteX3643" fmla="*/ 10061178 w 10080264"/>
                <a:gd name="connsiteY3643" fmla="*/ 1272936 h 3652478"/>
                <a:gd name="connsiteX3644" fmla="*/ 10059377 w 10080264"/>
                <a:gd name="connsiteY3644" fmla="*/ 1284814 h 3652478"/>
                <a:gd name="connsiteX3645" fmla="*/ 10056136 w 10080264"/>
                <a:gd name="connsiteY3645" fmla="*/ 1298852 h 3652478"/>
                <a:gd name="connsiteX3646" fmla="*/ 10050734 w 10080264"/>
                <a:gd name="connsiteY3646" fmla="*/ 1312889 h 3652478"/>
                <a:gd name="connsiteX3647" fmla="*/ 10045692 w 10080264"/>
                <a:gd name="connsiteY3647" fmla="*/ 1328367 h 3652478"/>
                <a:gd name="connsiteX3648" fmla="*/ 10040291 w 10080264"/>
                <a:gd name="connsiteY3648" fmla="*/ 1337005 h 3652478"/>
                <a:gd name="connsiteX3649" fmla="*/ 10029847 w 10080264"/>
                <a:gd name="connsiteY3649" fmla="*/ 1337005 h 3652478"/>
                <a:gd name="connsiteX3650" fmla="*/ 9969348 w 10080264"/>
                <a:gd name="connsiteY3650" fmla="*/ 1331606 h 3652478"/>
                <a:gd name="connsiteX3651" fmla="*/ 9940178 w 10080264"/>
                <a:gd name="connsiteY3651" fmla="*/ 1331606 h 3652478"/>
                <a:gd name="connsiteX3652" fmla="*/ 9908848 w 10080264"/>
                <a:gd name="connsiteY3652" fmla="*/ 1331606 h 3652478"/>
                <a:gd name="connsiteX3653" fmla="*/ 9877517 w 10080264"/>
                <a:gd name="connsiteY3653" fmla="*/ 1335205 h 3652478"/>
                <a:gd name="connsiteX3654" fmla="*/ 9848348 w 10080264"/>
                <a:gd name="connsiteY3654" fmla="*/ 1335205 h 3652478"/>
                <a:gd name="connsiteX3655" fmla="*/ 9818818 w 10080264"/>
                <a:gd name="connsiteY3655" fmla="*/ 1333406 h 3652478"/>
                <a:gd name="connsiteX3656" fmla="*/ 9791089 w 10080264"/>
                <a:gd name="connsiteY3656" fmla="*/ 1330166 h 3652478"/>
                <a:gd name="connsiteX3657" fmla="*/ 9784247 w 10080264"/>
                <a:gd name="connsiteY3657" fmla="*/ 1343844 h 3652478"/>
                <a:gd name="connsiteX3658" fmla="*/ 9778845 w 10080264"/>
                <a:gd name="connsiteY3658" fmla="*/ 1356082 h 3652478"/>
                <a:gd name="connsiteX3659" fmla="*/ 9777044 w 10080264"/>
                <a:gd name="connsiteY3659" fmla="*/ 1359321 h 3652478"/>
                <a:gd name="connsiteX3660" fmla="*/ 9777044 w 10080264"/>
                <a:gd name="connsiteY3660" fmla="*/ 1362921 h 3652478"/>
                <a:gd name="connsiteX3661" fmla="*/ 9778845 w 10080264"/>
                <a:gd name="connsiteY3661" fmla="*/ 1364720 h 3652478"/>
                <a:gd name="connsiteX3662" fmla="*/ 9784247 w 10080264"/>
                <a:gd name="connsiteY3662" fmla="*/ 1367960 h 3652478"/>
                <a:gd name="connsiteX3663" fmla="*/ 9811976 w 10080264"/>
                <a:gd name="connsiteY3663" fmla="*/ 1381637 h 3652478"/>
                <a:gd name="connsiteX3664" fmla="*/ 9782446 w 10080264"/>
                <a:gd name="connsiteY3664" fmla="*/ 1395675 h 3652478"/>
                <a:gd name="connsiteX3665" fmla="*/ 9766601 w 10080264"/>
                <a:gd name="connsiteY3665" fmla="*/ 1404313 h 3652478"/>
                <a:gd name="connsiteX3666" fmla="*/ 9751116 w 10080264"/>
                <a:gd name="connsiteY3666" fmla="*/ 1416551 h 3652478"/>
                <a:gd name="connsiteX3667" fmla="*/ 9739232 w 10080264"/>
                <a:gd name="connsiteY3667" fmla="*/ 1430229 h 3652478"/>
                <a:gd name="connsiteX3668" fmla="*/ 9730589 w 10080264"/>
                <a:gd name="connsiteY3668" fmla="*/ 1447866 h 3652478"/>
                <a:gd name="connsiteX3669" fmla="*/ 9723747 w 10080264"/>
                <a:gd name="connsiteY3669" fmla="*/ 1466942 h 3652478"/>
                <a:gd name="connsiteX3670" fmla="*/ 9720146 w 10080264"/>
                <a:gd name="connsiteY3670" fmla="*/ 1485659 h 3652478"/>
                <a:gd name="connsiteX3671" fmla="*/ 9720146 w 10080264"/>
                <a:gd name="connsiteY3671" fmla="*/ 1504736 h 3652478"/>
                <a:gd name="connsiteX3672" fmla="*/ 9723747 w 10080264"/>
                <a:gd name="connsiteY3672" fmla="*/ 1523812 h 3652478"/>
                <a:gd name="connsiteX3673" fmla="*/ 9725187 w 10080264"/>
                <a:gd name="connsiteY3673" fmla="*/ 1532451 h 3652478"/>
                <a:gd name="connsiteX3674" fmla="*/ 9718345 w 10080264"/>
                <a:gd name="connsiteY3674" fmla="*/ 1539290 h 3652478"/>
                <a:gd name="connsiteX3675" fmla="*/ 9707902 w 10080264"/>
                <a:gd name="connsiteY3675" fmla="*/ 1549728 h 3652478"/>
                <a:gd name="connsiteX3676" fmla="*/ 9697818 w 10080264"/>
                <a:gd name="connsiteY3676" fmla="*/ 1561966 h 3652478"/>
                <a:gd name="connsiteX3677" fmla="*/ 9676931 w 10080264"/>
                <a:gd name="connsiteY3677" fmla="*/ 1587881 h 3652478"/>
                <a:gd name="connsiteX3678" fmla="*/ 9657845 w 10080264"/>
                <a:gd name="connsiteY3678" fmla="*/ 1620635 h 3652478"/>
                <a:gd name="connsiteX3679" fmla="*/ 9640199 w 10080264"/>
                <a:gd name="connsiteY3679" fmla="*/ 1656989 h 3652478"/>
                <a:gd name="connsiteX3680" fmla="*/ 9578259 w 10080264"/>
                <a:gd name="connsiteY3680" fmla="*/ 1791965 h 3652478"/>
                <a:gd name="connsiteX3681" fmla="*/ 9567816 w 10080264"/>
                <a:gd name="connsiteY3681" fmla="*/ 1811042 h 3652478"/>
                <a:gd name="connsiteX3682" fmla="*/ 9552330 w 10080264"/>
                <a:gd name="connsiteY3682" fmla="*/ 1856394 h 3652478"/>
                <a:gd name="connsiteX3683" fmla="*/ 9534685 w 10080264"/>
                <a:gd name="connsiteY3683" fmla="*/ 1897787 h 3652478"/>
                <a:gd name="connsiteX3684" fmla="*/ 9515598 w 10080264"/>
                <a:gd name="connsiteY3684" fmla="*/ 1942779 h 3652478"/>
                <a:gd name="connsiteX3685" fmla="*/ 9498313 w 10080264"/>
                <a:gd name="connsiteY3685" fmla="*/ 1984171 h 3652478"/>
                <a:gd name="connsiteX3686" fmla="*/ 9498313 w 10080264"/>
                <a:gd name="connsiteY3686" fmla="*/ 1996409 h 3652478"/>
                <a:gd name="connsiteX3687" fmla="*/ 9498313 w 10080264"/>
                <a:gd name="connsiteY3687" fmla="*/ 2003248 h 3652478"/>
                <a:gd name="connsiteX3688" fmla="*/ 9496512 w 10080264"/>
                <a:gd name="connsiteY3688" fmla="*/ 2010087 h 3652478"/>
                <a:gd name="connsiteX3689" fmla="*/ 9493271 w 10080264"/>
                <a:gd name="connsiteY3689" fmla="*/ 2017286 h 3652478"/>
                <a:gd name="connsiteX3690" fmla="*/ 9489670 w 10080264"/>
                <a:gd name="connsiteY3690" fmla="*/ 2022325 h 3652478"/>
                <a:gd name="connsiteX3691" fmla="*/ 9487869 w 10080264"/>
                <a:gd name="connsiteY3691" fmla="*/ 2027364 h 3652478"/>
                <a:gd name="connsiteX3692" fmla="*/ 9484628 w 10080264"/>
                <a:gd name="connsiteY3692" fmla="*/ 2030963 h 3652478"/>
                <a:gd name="connsiteX3693" fmla="*/ 9479226 w 10080264"/>
                <a:gd name="connsiteY3693" fmla="*/ 2034563 h 3652478"/>
                <a:gd name="connsiteX3694" fmla="*/ 9474185 w 10080264"/>
                <a:gd name="connsiteY3694" fmla="*/ 2037802 h 3652478"/>
                <a:gd name="connsiteX3695" fmla="*/ 9470584 w 10080264"/>
                <a:gd name="connsiteY3695" fmla="*/ 2048240 h 3652478"/>
                <a:gd name="connsiteX3696" fmla="*/ 9468783 w 10080264"/>
                <a:gd name="connsiteY3696" fmla="*/ 2060478 h 3652478"/>
                <a:gd name="connsiteX3697" fmla="*/ 9468783 w 10080264"/>
                <a:gd name="connsiteY3697" fmla="*/ 2096832 h 3652478"/>
                <a:gd name="connsiteX3698" fmla="*/ 9436012 w 10080264"/>
                <a:gd name="connsiteY3698" fmla="*/ 2129586 h 3652478"/>
                <a:gd name="connsiteX3699" fmla="*/ 9432771 w 10080264"/>
                <a:gd name="connsiteY3699" fmla="*/ 2136785 h 3652478"/>
                <a:gd name="connsiteX3700" fmla="*/ 9434572 w 10080264"/>
                <a:gd name="connsiteY3700" fmla="*/ 2141824 h 3652478"/>
                <a:gd name="connsiteX3701" fmla="*/ 9436012 w 10080264"/>
                <a:gd name="connsiteY3701" fmla="*/ 2152262 h 3652478"/>
                <a:gd name="connsiteX3702" fmla="*/ 9436012 w 10080264"/>
                <a:gd name="connsiteY3702" fmla="*/ 2162700 h 3652478"/>
                <a:gd name="connsiteX3703" fmla="*/ 9432771 w 10080264"/>
                <a:gd name="connsiteY3703" fmla="*/ 2172778 h 3652478"/>
                <a:gd name="connsiteX3704" fmla="*/ 9427369 w 10080264"/>
                <a:gd name="connsiteY3704" fmla="*/ 2179617 h 3652478"/>
                <a:gd name="connsiteX3705" fmla="*/ 9422328 w 10080264"/>
                <a:gd name="connsiteY3705" fmla="*/ 2185016 h 3652478"/>
                <a:gd name="connsiteX3706" fmla="*/ 9418726 w 10080264"/>
                <a:gd name="connsiteY3706" fmla="*/ 2185016 h 3652478"/>
                <a:gd name="connsiteX3707" fmla="*/ 9410084 w 10080264"/>
                <a:gd name="connsiteY3707" fmla="*/ 2191855 h 3652478"/>
                <a:gd name="connsiteX3708" fmla="*/ 9406843 w 10080264"/>
                <a:gd name="connsiteY3708" fmla="*/ 2207332 h 3652478"/>
                <a:gd name="connsiteX3709" fmla="*/ 9405042 w 10080264"/>
                <a:gd name="connsiteY3709" fmla="*/ 2226409 h 3652478"/>
                <a:gd name="connsiteX3710" fmla="*/ 9398200 w 10080264"/>
                <a:gd name="connsiteY3710" fmla="*/ 2254484 h 3652478"/>
                <a:gd name="connsiteX3711" fmla="*/ 9394598 w 10080264"/>
                <a:gd name="connsiteY3711" fmla="*/ 2268162 h 3652478"/>
                <a:gd name="connsiteX3712" fmla="*/ 9389197 w 10080264"/>
                <a:gd name="connsiteY3712" fmla="*/ 2278600 h 3652478"/>
                <a:gd name="connsiteX3713" fmla="*/ 9385956 w 10080264"/>
                <a:gd name="connsiteY3713" fmla="*/ 2285439 h 3652478"/>
                <a:gd name="connsiteX3714" fmla="*/ 9382354 w 10080264"/>
                <a:gd name="connsiteY3714" fmla="*/ 2290478 h 3652478"/>
                <a:gd name="connsiteX3715" fmla="*/ 9382354 w 10080264"/>
                <a:gd name="connsiteY3715" fmla="*/ 2297676 h 3652478"/>
                <a:gd name="connsiteX3716" fmla="*/ 9380554 w 10080264"/>
                <a:gd name="connsiteY3716" fmla="*/ 2302715 h 3652478"/>
                <a:gd name="connsiteX3717" fmla="*/ 9370110 w 10080264"/>
                <a:gd name="connsiteY3717" fmla="*/ 2326831 h 3652478"/>
                <a:gd name="connsiteX3718" fmla="*/ 9360027 w 10080264"/>
                <a:gd name="connsiteY3718" fmla="*/ 2349507 h 3652478"/>
                <a:gd name="connsiteX3719" fmla="*/ 9358227 w 10080264"/>
                <a:gd name="connsiteY3719" fmla="*/ 2352747 h 3652478"/>
                <a:gd name="connsiteX3720" fmla="*/ 9335539 w 10080264"/>
                <a:gd name="connsiteY3720" fmla="*/ 2398099 h 3652478"/>
                <a:gd name="connsiteX3721" fmla="*/ 9325096 w 10080264"/>
                <a:gd name="connsiteY3721" fmla="*/ 2424014 h 3652478"/>
                <a:gd name="connsiteX3722" fmla="*/ 9321855 w 10080264"/>
                <a:gd name="connsiteY3722" fmla="*/ 2437692 h 3652478"/>
                <a:gd name="connsiteX3723" fmla="*/ 9318254 w 10080264"/>
                <a:gd name="connsiteY3723" fmla="*/ 2449930 h 3652478"/>
                <a:gd name="connsiteX3724" fmla="*/ 9309611 w 10080264"/>
                <a:gd name="connsiteY3724" fmla="*/ 2479084 h 3652478"/>
                <a:gd name="connsiteX3725" fmla="*/ 9299167 w 10080264"/>
                <a:gd name="connsiteY3725" fmla="*/ 2512199 h 3652478"/>
                <a:gd name="connsiteX3726" fmla="*/ 9292325 w 10080264"/>
                <a:gd name="connsiteY3726" fmla="*/ 2529476 h 3652478"/>
                <a:gd name="connsiteX3727" fmla="*/ 9285483 w 10080264"/>
                <a:gd name="connsiteY3727" fmla="*/ 2546753 h 3652478"/>
                <a:gd name="connsiteX3728" fmla="*/ 9268197 w 10080264"/>
                <a:gd name="connsiteY3728" fmla="*/ 2579147 h 3652478"/>
                <a:gd name="connsiteX3729" fmla="*/ 9263155 w 10080264"/>
                <a:gd name="connsiteY3729" fmla="*/ 2594624 h 3652478"/>
                <a:gd name="connsiteX3730" fmla="*/ 9257754 w 10080264"/>
                <a:gd name="connsiteY3730" fmla="*/ 2606862 h 3652478"/>
                <a:gd name="connsiteX3731" fmla="*/ 9257754 w 10080264"/>
                <a:gd name="connsiteY3731" fmla="*/ 2617300 h 3652478"/>
                <a:gd name="connsiteX3732" fmla="*/ 9257754 w 10080264"/>
                <a:gd name="connsiteY3732" fmla="*/ 2627738 h 3652478"/>
                <a:gd name="connsiteX3733" fmla="*/ 9257754 w 10080264"/>
                <a:gd name="connsiteY3733" fmla="*/ 2633137 h 3652478"/>
                <a:gd name="connsiteX3734" fmla="*/ 9257754 w 10080264"/>
                <a:gd name="connsiteY3734" fmla="*/ 2639976 h 3652478"/>
                <a:gd name="connsiteX3735" fmla="*/ 9254152 w 10080264"/>
                <a:gd name="connsiteY3735" fmla="*/ 2645015 h 3652478"/>
                <a:gd name="connsiteX3736" fmla="*/ 9249111 w 10080264"/>
                <a:gd name="connsiteY3736" fmla="*/ 2650414 h 3652478"/>
                <a:gd name="connsiteX3737" fmla="*/ 9238667 w 10080264"/>
                <a:gd name="connsiteY3737" fmla="*/ 2653654 h 3652478"/>
                <a:gd name="connsiteX3738" fmla="*/ 9236867 w 10080264"/>
                <a:gd name="connsiteY3738" fmla="*/ 2652214 h 3652478"/>
                <a:gd name="connsiteX3739" fmla="*/ 9224623 w 10080264"/>
                <a:gd name="connsiteY3739" fmla="*/ 2684968 h 3652478"/>
                <a:gd name="connsiteX3740" fmla="*/ 9212739 w 10080264"/>
                <a:gd name="connsiteY3740" fmla="*/ 2715923 h 3652478"/>
                <a:gd name="connsiteX3741" fmla="*/ 9202295 w 10080264"/>
                <a:gd name="connsiteY3741" fmla="*/ 2738599 h 3652478"/>
                <a:gd name="connsiteX3742" fmla="*/ 9188251 w 10080264"/>
                <a:gd name="connsiteY3742" fmla="*/ 2771353 h 3652478"/>
                <a:gd name="connsiteX3743" fmla="*/ 9174566 w 10080264"/>
                <a:gd name="connsiteY3743" fmla="*/ 2804467 h 3652478"/>
                <a:gd name="connsiteX3744" fmla="*/ 9159081 w 10080264"/>
                <a:gd name="connsiteY3744" fmla="*/ 2847660 h 3652478"/>
                <a:gd name="connsiteX3745" fmla="*/ 9152239 w 10080264"/>
                <a:gd name="connsiteY3745" fmla="*/ 2869976 h 3652478"/>
                <a:gd name="connsiteX3746" fmla="*/ 9145397 w 10080264"/>
                <a:gd name="connsiteY3746" fmla="*/ 2892652 h 3652478"/>
                <a:gd name="connsiteX3747" fmla="*/ 9139995 w 10080264"/>
                <a:gd name="connsiteY3747" fmla="*/ 2916767 h 3652478"/>
                <a:gd name="connsiteX3748" fmla="*/ 9131352 w 10080264"/>
                <a:gd name="connsiteY3748" fmla="*/ 2939444 h 3652478"/>
                <a:gd name="connsiteX3749" fmla="*/ 9122709 w 10080264"/>
                <a:gd name="connsiteY3749" fmla="*/ 2961760 h 3652478"/>
                <a:gd name="connsiteX3750" fmla="*/ 9112266 w 10080264"/>
                <a:gd name="connsiteY3750" fmla="*/ 2985875 h 3652478"/>
                <a:gd name="connsiteX3751" fmla="*/ 9117668 w 10080264"/>
                <a:gd name="connsiteY3751" fmla="*/ 2987675 h 3652478"/>
                <a:gd name="connsiteX3752" fmla="*/ 9122709 w 10080264"/>
                <a:gd name="connsiteY3752" fmla="*/ 2991274 h 3652478"/>
                <a:gd name="connsiteX3753" fmla="*/ 9128111 w 10080264"/>
                <a:gd name="connsiteY3753" fmla="*/ 2994514 h 3652478"/>
                <a:gd name="connsiteX3754" fmla="*/ 9131352 w 10080264"/>
                <a:gd name="connsiteY3754" fmla="*/ 2998113 h 3652478"/>
                <a:gd name="connsiteX3755" fmla="*/ 9136754 w 10080264"/>
                <a:gd name="connsiteY3755" fmla="*/ 3003152 h 3652478"/>
                <a:gd name="connsiteX3756" fmla="*/ 9139995 w 10080264"/>
                <a:gd name="connsiteY3756" fmla="*/ 3015390 h 3652478"/>
                <a:gd name="connsiteX3757" fmla="*/ 9141796 w 10080264"/>
                <a:gd name="connsiteY3757" fmla="*/ 3032667 h 3652478"/>
                <a:gd name="connsiteX3758" fmla="*/ 9141796 w 10080264"/>
                <a:gd name="connsiteY3758" fmla="*/ 3046705 h 3652478"/>
                <a:gd name="connsiteX3759" fmla="*/ 9128111 w 10080264"/>
                <a:gd name="connsiteY3759" fmla="*/ 3046705 h 3652478"/>
                <a:gd name="connsiteX3760" fmla="*/ 9117668 w 10080264"/>
                <a:gd name="connsiteY3760" fmla="*/ 3048504 h 3652478"/>
                <a:gd name="connsiteX3761" fmla="*/ 9115867 w 10080264"/>
                <a:gd name="connsiteY3761" fmla="*/ 3050304 h 3652478"/>
                <a:gd name="connsiteX3762" fmla="*/ 9115867 w 10080264"/>
                <a:gd name="connsiteY3762" fmla="*/ 3051744 h 3652478"/>
                <a:gd name="connsiteX3763" fmla="*/ 9112266 w 10080264"/>
                <a:gd name="connsiteY3763" fmla="*/ 3058943 h 3652478"/>
                <a:gd name="connsiteX3764" fmla="*/ 9108665 w 10080264"/>
                <a:gd name="connsiteY3764" fmla="*/ 3063982 h 3652478"/>
                <a:gd name="connsiteX3765" fmla="*/ 9103623 w 10080264"/>
                <a:gd name="connsiteY3765" fmla="*/ 3067581 h 3652478"/>
                <a:gd name="connsiteX3766" fmla="*/ 9098581 w 10080264"/>
                <a:gd name="connsiteY3766" fmla="*/ 3070820 h 3652478"/>
                <a:gd name="connsiteX3767" fmla="*/ 9088138 w 10080264"/>
                <a:gd name="connsiteY3767" fmla="*/ 3074420 h 3652478"/>
                <a:gd name="connsiteX3768" fmla="*/ 9077694 w 10080264"/>
                <a:gd name="connsiteY3768" fmla="*/ 3076219 h 3652478"/>
                <a:gd name="connsiteX3769" fmla="*/ 9056808 w 10080264"/>
                <a:gd name="connsiteY3769" fmla="*/ 3129490 h 3652478"/>
                <a:gd name="connsiteX3770" fmla="*/ 9034480 w 10080264"/>
                <a:gd name="connsiteY3770" fmla="*/ 3179881 h 3652478"/>
                <a:gd name="connsiteX3771" fmla="*/ 9013593 w 10080264"/>
                <a:gd name="connsiteY3771" fmla="*/ 3224873 h 3652478"/>
                <a:gd name="connsiteX3772" fmla="*/ 8994507 w 10080264"/>
                <a:gd name="connsiteY3772" fmla="*/ 3264826 h 3652478"/>
                <a:gd name="connsiteX3773" fmla="*/ 8968578 w 10080264"/>
                <a:gd name="connsiteY3773" fmla="*/ 3314858 h 3652478"/>
                <a:gd name="connsiteX3774" fmla="*/ 8944451 w 10080264"/>
                <a:gd name="connsiteY3774" fmla="*/ 3363449 h 3652478"/>
                <a:gd name="connsiteX3775" fmla="*/ 8923564 w 10080264"/>
                <a:gd name="connsiteY3775" fmla="*/ 3411681 h 3652478"/>
                <a:gd name="connsiteX3776" fmla="*/ 8906278 w 10080264"/>
                <a:gd name="connsiteY3776" fmla="*/ 3458832 h 3652478"/>
                <a:gd name="connsiteX3777" fmla="*/ 8906278 w 10080264"/>
                <a:gd name="connsiteY3777" fmla="*/ 3463871 h 3652478"/>
                <a:gd name="connsiteX3778" fmla="*/ 8959936 w 10080264"/>
                <a:gd name="connsiteY3778" fmla="*/ 3463871 h 3652478"/>
                <a:gd name="connsiteX3779" fmla="*/ 8904478 w 10080264"/>
                <a:gd name="connsiteY3779" fmla="*/ 3491586 h 3652478"/>
                <a:gd name="connsiteX3780" fmla="*/ 8892234 w 10080264"/>
                <a:gd name="connsiteY3780" fmla="*/ 3500225 h 3652478"/>
                <a:gd name="connsiteX3781" fmla="*/ 8882150 w 10080264"/>
                <a:gd name="connsiteY3781" fmla="*/ 3508863 h 3652478"/>
                <a:gd name="connsiteX3782" fmla="*/ 8873507 w 10080264"/>
                <a:gd name="connsiteY3782" fmla="*/ 3520741 h 3652478"/>
                <a:gd name="connsiteX3783" fmla="*/ 8866305 w 10080264"/>
                <a:gd name="connsiteY3783" fmla="*/ 3532979 h 3652478"/>
                <a:gd name="connsiteX3784" fmla="*/ 8863064 w 10080264"/>
                <a:gd name="connsiteY3784" fmla="*/ 3539818 h 3652478"/>
                <a:gd name="connsiteX3785" fmla="*/ 8859463 w 10080264"/>
                <a:gd name="connsiteY3785" fmla="*/ 3545217 h 3652478"/>
                <a:gd name="connsiteX3786" fmla="*/ 8847579 w 10080264"/>
                <a:gd name="connsiteY3786" fmla="*/ 3562494 h 3652478"/>
                <a:gd name="connsiteX3787" fmla="*/ 8818049 w 10080264"/>
                <a:gd name="connsiteY3787" fmla="*/ 3605686 h 3652478"/>
                <a:gd name="connsiteX3788" fmla="*/ 8819490 w 10080264"/>
                <a:gd name="connsiteY3788" fmla="*/ 3611085 h 3652478"/>
                <a:gd name="connsiteX3789" fmla="*/ 8818049 w 10080264"/>
                <a:gd name="connsiteY3789" fmla="*/ 3616125 h 3652478"/>
                <a:gd name="connsiteX3790" fmla="*/ 8812647 w 10080264"/>
                <a:gd name="connsiteY3790" fmla="*/ 3626563 h 3652478"/>
                <a:gd name="connsiteX3791" fmla="*/ 8805805 w 10080264"/>
                <a:gd name="connsiteY3791" fmla="*/ 3633402 h 3652478"/>
                <a:gd name="connsiteX3792" fmla="*/ 8800403 w 10080264"/>
                <a:gd name="connsiteY3792" fmla="*/ 3640240 h 3652478"/>
                <a:gd name="connsiteX3793" fmla="*/ 8793561 w 10080264"/>
                <a:gd name="connsiteY3793" fmla="*/ 3645639 h 3652478"/>
                <a:gd name="connsiteX3794" fmla="*/ 8786719 w 10080264"/>
                <a:gd name="connsiteY3794" fmla="*/ 3648879 h 3652478"/>
                <a:gd name="connsiteX3795" fmla="*/ 8781317 w 10080264"/>
                <a:gd name="connsiteY3795" fmla="*/ 3650679 h 3652478"/>
                <a:gd name="connsiteX3796" fmla="*/ 8767632 w 10080264"/>
                <a:gd name="connsiteY3796" fmla="*/ 3652478 h 3652478"/>
                <a:gd name="connsiteX3797" fmla="*/ 8757189 w 10080264"/>
                <a:gd name="connsiteY3797" fmla="*/ 3650679 h 3652478"/>
                <a:gd name="connsiteX3798" fmla="*/ 8743505 w 10080264"/>
                <a:gd name="connsiteY3798" fmla="*/ 3648879 h 3652478"/>
                <a:gd name="connsiteX3799" fmla="*/ 8729820 w 10080264"/>
                <a:gd name="connsiteY3799" fmla="*/ 3647439 h 3652478"/>
                <a:gd name="connsiteX3800" fmla="*/ 8703531 w 10080264"/>
                <a:gd name="connsiteY3800" fmla="*/ 3647439 h 3652478"/>
                <a:gd name="connsiteX3801" fmla="*/ 8615302 w 10080264"/>
                <a:gd name="connsiteY3801" fmla="*/ 3637001 h 3652478"/>
                <a:gd name="connsiteX3802" fmla="*/ 8603058 w 10080264"/>
                <a:gd name="connsiteY3802" fmla="*/ 3637001 h 3652478"/>
                <a:gd name="connsiteX3803" fmla="*/ 8577130 w 10080264"/>
                <a:gd name="connsiteY3803" fmla="*/ 3635201 h 3652478"/>
                <a:gd name="connsiteX3804" fmla="*/ 8551201 w 10080264"/>
                <a:gd name="connsiteY3804" fmla="*/ 3635201 h 3652478"/>
                <a:gd name="connsiteX3805" fmla="*/ 8497544 w 10080264"/>
                <a:gd name="connsiteY3805" fmla="*/ 3640240 h 3652478"/>
                <a:gd name="connsiteX3806" fmla="*/ 8487100 w 10080264"/>
                <a:gd name="connsiteY3806" fmla="*/ 3640240 h 3652478"/>
                <a:gd name="connsiteX3807" fmla="*/ 8476657 w 10080264"/>
                <a:gd name="connsiteY3807" fmla="*/ 3642040 h 3652478"/>
                <a:gd name="connsiteX3808" fmla="*/ 8459371 w 10080264"/>
                <a:gd name="connsiteY3808" fmla="*/ 3647439 h 3652478"/>
                <a:gd name="connsiteX3809" fmla="*/ 8447487 w 10080264"/>
                <a:gd name="connsiteY3809" fmla="*/ 3648879 h 3652478"/>
                <a:gd name="connsiteX3810" fmla="*/ 8435243 w 10080264"/>
                <a:gd name="connsiteY3810" fmla="*/ 3650679 h 3652478"/>
                <a:gd name="connsiteX3811" fmla="*/ 8424800 w 10080264"/>
                <a:gd name="connsiteY3811" fmla="*/ 3648879 h 3652478"/>
                <a:gd name="connsiteX3812" fmla="*/ 8416157 w 10080264"/>
                <a:gd name="connsiteY3812" fmla="*/ 3647439 h 3652478"/>
                <a:gd name="connsiteX3813" fmla="*/ 8384827 w 10080264"/>
                <a:gd name="connsiteY3813" fmla="*/ 3645639 h 3652478"/>
                <a:gd name="connsiteX3814" fmla="*/ 8355297 w 10080264"/>
                <a:gd name="connsiteY3814" fmla="*/ 3642040 h 3652478"/>
                <a:gd name="connsiteX3815" fmla="*/ 8343413 w 10080264"/>
                <a:gd name="connsiteY3815" fmla="*/ 3640240 h 3652478"/>
                <a:gd name="connsiteX3816" fmla="*/ 8321086 w 10080264"/>
                <a:gd name="connsiteY3816" fmla="*/ 3635201 h 3652478"/>
                <a:gd name="connsiteX3817" fmla="*/ 8298399 w 10080264"/>
                <a:gd name="connsiteY3817" fmla="*/ 3630162 h 3652478"/>
                <a:gd name="connsiteX3818" fmla="*/ 8276071 w 10080264"/>
                <a:gd name="connsiteY3818" fmla="*/ 3624763 h 3652478"/>
                <a:gd name="connsiteX3819" fmla="*/ 8249783 w 10080264"/>
                <a:gd name="connsiteY3819" fmla="*/ 3619724 h 3652478"/>
                <a:gd name="connsiteX3820" fmla="*/ 8225655 w 10080264"/>
                <a:gd name="connsiteY3820" fmla="*/ 3617924 h 3652478"/>
                <a:gd name="connsiteX3821" fmla="*/ 8215211 w 10080264"/>
                <a:gd name="connsiteY3821" fmla="*/ 3619724 h 3652478"/>
                <a:gd name="connsiteX3822" fmla="*/ 8202967 w 10080264"/>
                <a:gd name="connsiteY3822" fmla="*/ 3617924 h 3652478"/>
                <a:gd name="connsiteX3823" fmla="*/ 8189283 w 10080264"/>
                <a:gd name="connsiteY3823" fmla="*/ 3614325 h 3652478"/>
                <a:gd name="connsiteX3824" fmla="*/ 8173798 w 10080264"/>
                <a:gd name="connsiteY3824" fmla="*/ 3607486 h 3652478"/>
                <a:gd name="connsiteX3825" fmla="*/ 8166955 w 10080264"/>
                <a:gd name="connsiteY3825" fmla="*/ 3604247 h 3652478"/>
                <a:gd name="connsiteX3826" fmla="*/ 8166955 w 10080264"/>
                <a:gd name="connsiteY3826" fmla="*/ 3595248 h 3652478"/>
                <a:gd name="connsiteX3827" fmla="*/ 8166955 w 10080264"/>
                <a:gd name="connsiteY3827" fmla="*/ 3489787 h 3652478"/>
                <a:gd name="connsiteX3828" fmla="*/ 8168756 w 10080264"/>
                <a:gd name="connsiteY3828" fmla="*/ 3439396 h 3652478"/>
                <a:gd name="connsiteX3829" fmla="*/ 8170196 w 10080264"/>
                <a:gd name="connsiteY3829" fmla="*/ 3387565 h 3652478"/>
                <a:gd name="connsiteX3830" fmla="*/ 8170196 w 10080264"/>
                <a:gd name="connsiteY3830" fmla="*/ 3339333 h 3652478"/>
                <a:gd name="connsiteX3831" fmla="*/ 8166955 w 10080264"/>
                <a:gd name="connsiteY3831" fmla="*/ 3290742 h 3652478"/>
                <a:gd name="connsiteX3832" fmla="*/ 8163354 w 10080264"/>
                <a:gd name="connsiteY3832" fmla="*/ 3243950 h 3652478"/>
                <a:gd name="connsiteX3833" fmla="*/ 8158313 w 10080264"/>
                <a:gd name="connsiteY3833" fmla="*/ 3195718 h 3652478"/>
                <a:gd name="connsiteX3834" fmla="*/ 8158313 w 10080264"/>
                <a:gd name="connsiteY3834" fmla="*/ 3183481 h 3652478"/>
                <a:gd name="connsiteX3835" fmla="*/ 8168756 w 10080264"/>
                <a:gd name="connsiteY3835" fmla="*/ 3179881 h 3652478"/>
                <a:gd name="connsiteX3836" fmla="*/ 8186042 w 10080264"/>
                <a:gd name="connsiteY3836" fmla="*/ 3174842 h 3652478"/>
                <a:gd name="connsiteX3837" fmla="*/ 8201527 w 10080264"/>
                <a:gd name="connsiteY3837" fmla="*/ 3171243 h 3652478"/>
                <a:gd name="connsiteX3838" fmla="*/ 8218812 w 10080264"/>
                <a:gd name="connsiteY3838" fmla="*/ 3169443 h 3652478"/>
                <a:gd name="connsiteX3839" fmla="*/ 8236098 w 10080264"/>
                <a:gd name="connsiteY3839" fmla="*/ 3171243 h 3652478"/>
                <a:gd name="connsiteX3840" fmla="*/ 8246542 w 10080264"/>
                <a:gd name="connsiteY3840" fmla="*/ 3173042 h 3652478"/>
                <a:gd name="connsiteX3841" fmla="*/ 8258425 w 10080264"/>
                <a:gd name="connsiteY3841" fmla="*/ 3174842 h 3652478"/>
                <a:gd name="connsiteX3842" fmla="*/ 8270669 w 10080264"/>
                <a:gd name="connsiteY3842" fmla="*/ 3173042 h 3652478"/>
                <a:gd name="connsiteX3843" fmla="*/ 8282913 w 10080264"/>
                <a:gd name="connsiteY3843" fmla="*/ 3171243 h 3652478"/>
                <a:gd name="connsiteX3844" fmla="*/ 8296598 w 10080264"/>
                <a:gd name="connsiteY3844" fmla="*/ 3171243 h 3652478"/>
                <a:gd name="connsiteX3845" fmla="*/ 8307041 w 10080264"/>
                <a:gd name="connsiteY3845" fmla="*/ 3169443 h 3652478"/>
                <a:gd name="connsiteX3846" fmla="*/ 8315684 w 10080264"/>
                <a:gd name="connsiteY3846" fmla="*/ 3166204 h 3652478"/>
                <a:gd name="connsiteX3847" fmla="*/ 8322526 w 10080264"/>
                <a:gd name="connsiteY3847" fmla="*/ 3162604 h 3652478"/>
                <a:gd name="connsiteX3848" fmla="*/ 8341613 w 10080264"/>
                <a:gd name="connsiteY3848" fmla="*/ 3152166 h 3652478"/>
                <a:gd name="connsiteX3849" fmla="*/ 8353857 w 10080264"/>
                <a:gd name="connsiteY3849" fmla="*/ 3147127 h 3652478"/>
                <a:gd name="connsiteX3850" fmla="*/ 8369342 w 10080264"/>
                <a:gd name="connsiteY3850" fmla="*/ 3141728 h 3652478"/>
                <a:gd name="connsiteX3851" fmla="*/ 8379785 w 10080264"/>
                <a:gd name="connsiteY3851" fmla="*/ 3139928 h 3652478"/>
                <a:gd name="connsiteX3852" fmla="*/ 8424800 w 10080264"/>
                <a:gd name="connsiteY3852" fmla="*/ 3134889 h 3652478"/>
                <a:gd name="connsiteX3853" fmla="*/ 8466214 w 10080264"/>
                <a:gd name="connsiteY3853" fmla="*/ 3133089 h 3652478"/>
                <a:gd name="connsiteX3854" fmla="*/ 8485300 w 10080264"/>
                <a:gd name="connsiteY3854" fmla="*/ 3131290 h 3652478"/>
                <a:gd name="connsiteX3855" fmla="*/ 8506187 w 10080264"/>
                <a:gd name="connsiteY3855" fmla="*/ 3128050 h 3652478"/>
                <a:gd name="connsiteX3856" fmla="*/ 8523472 w 10080264"/>
                <a:gd name="connsiteY3856" fmla="*/ 3121212 h 3652478"/>
                <a:gd name="connsiteX3857" fmla="*/ 8540758 w 10080264"/>
                <a:gd name="connsiteY3857" fmla="*/ 3110773 h 3652478"/>
                <a:gd name="connsiteX3858" fmla="*/ 8551201 w 10080264"/>
                <a:gd name="connsiteY3858" fmla="*/ 3102135 h 3652478"/>
                <a:gd name="connsiteX3859" fmla="*/ 8559844 w 10080264"/>
                <a:gd name="connsiteY3859" fmla="*/ 3093496 h 3652478"/>
                <a:gd name="connsiteX3860" fmla="*/ 8565246 w 10080264"/>
                <a:gd name="connsiteY3860" fmla="*/ 3086658 h 3652478"/>
                <a:gd name="connsiteX3861" fmla="*/ 8568487 w 10080264"/>
                <a:gd name="connsiteY3861" fmla="*/ 3079459 h 3652478"/>
                <a:gd name="connsiteX3862" fmla="*/ 8573889 w 10080264"/>
                <a:gd name="connsiteY3862" fmla="*/ 3070820 h 3652478"/>
                <a:gd name="connsiteX3863" fmla="*/ 8580731 w 10080264"/>
                <a:gd name="connsiteY3863" fmla="*/ 3062182 h 3652478"/>
                <a:gd name="connsiteX3864" fmla="*/ 8591175 w 10080264"/>
                <a:gd name="connsiteY3864" fmla="*/ 3051744 h 3652478"/>
                <a:gd name="connsiteX3865" fmla="*/ 8608460 w 10080264"/>
                <a:gd name="connsiteY3865" fmla="*/ 3043105 h 3652478"/>
                <a:gd name="connsiteX3866" fmla="*/ 8653475 w 10080264"/>
                <a:gd name="connsiteY3866" fmla="*/ 2903090 h 3652478"/>
                <a:gd name="connsiteX3867" fmla="*/ 8658517 w 10080264"/>
                <a:gd name="connsiteY3867" fmla="*/ 2889052 h 3652478"/>
                <a:gd name="connsiteX3868" fmla="*/ 8665359 w 10080264"/>
                <a:gd name="connsiteY3868" fmla="*/ 2869976 h 3652478"/>
                <a:gd name="connsiteX3869" fmla="*/ 8668960 w 10080264"/>
                <a:gd name="connsiteY3869" fmla="*/ 2849459 h 3652478"/>
                <a:gd name="connsiteX3870" fmla="*/ 8672561 w 10080264"/>
                <a:gd name="connsiteY3870" fmla="*/ 2830383 h 3652478"/>
                <a:gd name="connsiteX3871" fmla="*/ 8675802 w 10080264"/>
                <a:gd name="connsiteY3871" fmla="*/ 2811306 h 3652478"/>
                <a:gd name="connsiteX3872" fmla="*/ 8675802 w 10080264"/>
                <a:gd name="connsiteY3872" fmla="*/ 2792229 h 3652478"/>
                <a:gd name="connsiteX3873" fmla="*/ 8675802 w 10080264"/>
                <a:gd name="connsiteY3873" fmla="*/ 2771353 h 3652478"/>
                <a:gd name="connsiteX3874" fmla="*/ 8675802 w 10080264"/>
                <a:gd name="connsiteY3874" fmla="*/ 2752276 h 3652478"/>
                <a:gd name="connsiteX3875" fmla="*/ 8672561 w 10080264"/>
                <a:gd name="connsiteY3875" fmla="*/ 2734999 h 3652478"/>
                <a:gd name="connsiteX3876" fmla="*/ 8668960 w 10080264"/>
                <a:gd name="connsiteY3876" fmla="*/ 2714123 h 3652478"/>
                <a:gd name="connsiteX3877" fmla="*/ 8663918 w 10080264"/>
                <a:gd name="connsiteY3877" fmla="*/ 2693607 h 3652478"/>
                <a:gd name="connsiteX3878" fmla="*/ 8654916 w 10080264"/>
                <a:gd name="connsiteY3878" fmla="*/ 2669491 h 3652478"/>
                <a:gd name="connsiteX3879" fmla="*/ 8644472 w 10080264"/>
                <a:gd name="connsiteY3879" fmla="*/ 2643216 h 3652478"/>
                <a:gd name="connsiteX3880" fmla="*/ 8630788 w 10080264"/>
                <a:gd name="connsiteY3880" fmla="*/ 2619100 h 3652478"/>
                <a:gd name="connsiteX3881" fmla="*/ 8618904 w 10080264"/>
                <a:gd name="connsiteY3881" fmla="*/ 2593184 h 3652478"/>
                <a:gd name="connsiteX3882" fmla="*/ 8608460 w 10080264"/>
                <a:gd name="connsiteY3882" fmla="*/ 2567269 h 3652478"/>
                <a:gd name="connsiteX3883" fmla="*/ 8598017 w 10080264"/>
                <a:gd name="connsiteY3883" fmla="*/ 2541713 h 3652478"/>
                <a:gd name="connsiteX3884" fmla="*/ 8561645 w 10080264"/>
                <a:gd name="connsiteY3884" fmla="*/ 2439491 h 3652478"/>
                <a:gd name="connsiteX3885" fmla="*/ 8521672 w 10080264"/>
                <a:gd name="connsiteY3885" fmla="*/ 2335470 h 3652478"/>
                <a:gd name="connsiteX3886" fmla="*/ 8476657 w 10080264"/>
                <a:gd name="connsiteY3886" fmla="*/ 2228209 h 3652478"/>
                <a:gd name="connsiteX3887" fmla="*/ 8426600 w 10080264"/>
                <a:gd name="connsiteY3887" fmla="*/ 2112309 h 3652478"/>
                <a:gd name="connsiteX3888" fmla="*/ 8332970 w 10080264"/>
                <a:gd name="connsiteY3888" fmla="*/ 1899226 h 3652478"/>
                <a:gd name="connsiteX3889" fmla="*/ 8286515 w 10080264"/>
                <a:gd name="connsiteY3889" fmla="*/ 1793765 h 3652478"/>
                <a:gd name="connsiteX3890" fmla="*/ 8242940 w 10080264"/>
                <a:gd name="connsiteY3890" fmla="*/ 1686504 h 3652478"/>
                <a:gd name="connsiteX3891" fmla="*/ 8230696 w 10080264"/>
                <a:gd name="connsiteY3891" fmla="*/ 1648350 h 3652478"/>
                <a:gd name="connsiteX3892" fmla="*/ 8223854 w 10080264"/>
                <a:gd name="connsiteY3892" fmla="*/ 1627834 h 3652478"/>
                <a:gd name="connsiteX3893" fmla="*/ 8217012 w 10080264"/>
                <a:gd name="connsiteY3893" fmla="*/ 1608757 h 3652478"/>
                <a:gd name="connsiteX3894" fmla="*/ 8182440 w 10080264"/>
                <a:gd name="connsiteY3894" fmla="*/ 1542889 h 3652478"/>
                <a:gd name="connsiteX3895" fmla="*/ 8160113 w 10080264"/>
                <a:gd name="connsiteY3895" fmla="*/ 1496097 h 3652478"/>
                <a:gd name="connsiteX3896" fmla="*/ 8135625 w 10080264"/>
                <a:gd name="connsiteY3896" fmla="*/ 1451105 h 3652478"/>
                <a:gd name="connsiteX3897" fmla="*/ 8123381 w 10080264"/>
                <a:gd name="connsiteY3897" fmla="*/ 1430229 h 3652478"/>
                <a:gd name="connsiteX3898" fmla="*/ 8106095 w 10080264"/>
                <a:gd name="connsiteY3898" fmla="*/ 1402514 h 3652478"/>
                <a:gd name="connsiteX3899" fmla="*/ 8090610 w 10080264"/>
                <a:gd name="connsiteY3899" fmla="*/ 1376598 h 3652478"/>
                <a:gd name="connsiteX3900" fmla="*/ 8075125 w 10080264"/>
                <a:gd name="connsiteY3900" fmla="*/ 1350683 h 3652478"/>
                <a:gd name="connsiteX3901" fmla="*/ 8062881 w 10080264"/>
                <a:gd name="connsiteY3901" fmla="*/ 1324767 h 3652478"/>
                <a:gd name="connsiteX3902" fmla="*/ 8031911 w 10080264"/>
                <a:gd name="connsiteY3902" fmla="*/ 1324767 h 3652478"/>
                <a:gd name="connsiteX3903" fmla="*/ 8021468 w 10080264"/>
                <a:gd name="connsiteY3903" fmla="*/ 1326567 h 3652478"/>
                <a:gd name="connsiteX3904" fmla="*/ 8012825 w 10080264"/>
                <a:gd name="connsiteY3904" fmla="*/ 1328367 h 3652478"/>
                <a:gd name="connsiteX3905" fmla="*/ 8000581 w 10080264"/>
                <a:gd name="connsiteY3905" fmla="*/ 1331606 h 3652478"/>
                <a:gd name="connsiteX3906" fmla="*/ 7983295 w 10080264"/>
                <a:gd name="connsiteY3906" fmla="*/ 1338805 h 3652478"/>
                <a:gd name="connsiteX3907" fmla="*/ 7939721 w 10080264"/>
                <a:gd name="connsiteY3907" fmla="*/ 1357522 h 3652478"/>
                <a:gd name="connsiteX3908" fmla="*/ 7932878 w 10080264"/>
                <a:gd name="connsiteY3908" fmla="*/ 1359321 h 3652478"/>
                <a:gd name="connsiteX3909" fmla="*/ 7924236 w 10080264"/>
                <a:gd name="connsiteY3909" fmla="*/ 1357522 h 3652478"/>
                <a:gd name="connsiteX3910" fmla="*/ 7917393 w 10080264"/>
                <a:gd name="connsiteY3910" fmla="*/ 1356082 h 3652478"/>
                <a:gd name="connsiteX3911" fmla="*/ 7912352 w 10080264"/>
                <a:gd name="connsiteY3911" fmla="*/ 1352482 h 3652478"/>
                <a:gd name="connsiteX3912" fmla="*/ 7905509 w 10080264"/>
                <a:gd name="connsiteY3912" fmla="*/ 1348883 h 3652478"/>
                <a:gd name="connsiteX3913" fmla="*/ 7901908 w 10080264"/>
                <a:gd name="connsiteY3913" fmla="*/ 1343844 h 3652478"/>
                <a:gd name="connsiteX3914" fmla="*/ 7898307 w 10080264"/>
                <a:gd name="connsiteY3914" fmla="*/ 1337005 h 3652478"/>
                <a:gd name="connsiteX3915" fmla="*/ 7896867 w 10080264"/>
                <a:gd name="connsiteY3915" fmla="*/ 1330166 h 3652478"/>
                <a:gd name="connsiteX3916" fmla="*/ 7896867 w 10080264"/>
                <a:gd name="connsiteY3916" fmla="*/ 1321528 h 3652478"/>
                <a:gd name="connsiteX3917" fmla="*/ 7895066 w 10080264"/>
                <a:gd name="connsiteY3917" fmla="*/ 1319728 h 3652478"/>
                <a:gd name="connsiteX3918" fmla="*/ 7893265 w 10080264"/>
                <a:gd name="connsiteY3918" fmla="*/ 1317929 h 3652478"/>
                <a:gd name="connsiteX3919" fmla="*/ 7888224 w 10080264"/>
                <a:gd name="connsiteY3919" fmla="*/ 1317929 h 3652478"/>
                <a:gd name="connsiteX3920" fmla="*/ 7874179 w 10080264"/>
                <a:gd name="connsiteY3920" fmla="*/ 1316129 h 3652478"/>
                <a:gd name="connsiteX3921" fmla="*/ 7861935 w 10080264"/>
                <a:gd name="connsiteY3921" fmla="*/ 1314329 h 3652478"/>
                <a:gd name="connsiteX3922" fmla="*/ 7850051 w 10080264"/>
                <a:gd name="connsiteY3922" fmla="*/ 1316129 h 3652478"/>
                <a:gd name="connsiteX3923" fmla="*/ 7839608 w 10080264"/>
                <a:gd name="connsiteY3923" fmla="*/ 1317929 h 3652478"/>
                <a:gd name="connsiteX3924" fmla="*/ 7790992 w 10080264"/>
                <a:gd name="connsiteY3924" fmla="*/ 1328367 h 3652478"/>
                <a:gd name="connsiteX3925" fmla="*/ 7785950 w 10080264"/>
                <a:gd name="connsiteY3925" fmla="*/ 1330166 h 3652478"/>
                <a:gd name="connsiteX3926" fmla="*/ 7782349 w 10080264"/>
                <a:gd name="connsiteY3926" fmla="*/ 1328367 h 3652478"/>
                <a:gd name="connsiteX3927" fmla="*/ 7761462 w 10080264"/>
                <a:gd name="connsiteY3927" fmla="*/ 1319728 h 3652478"/>
                <a:gd name="connsiteX3928" fmla="*/ 7740935 w 10080264"/>
                <a:gd name="connsiteY3928" fmla="*/ 1307490 h 3652478"/>
                <a:gd name="connsiteX3929" fmla="*/ 7700962 w 10080264"/>
                <a:gd name="connsiteY3929" fmla="*/ 1279775 h 3652478"/>
                <a:gd name="connsiteX3930" fmla="*/ 7700962 w 10080264"/>
                <a:gd name="connsiteY3930" fmla="*/ 1271137 h 3652478"/>
                <a:gd name="connsiteX3931" fmla="*/ 7711406 w 10080264"/>
                <a:gd name="connsiteY3931" fmla="*/ 1091168 h 3652478"/>
                <a:gd name="connsiteX3932" fmla="*/ 7718248 w 10080264"/>
                <a:gd name="connsiteY3932" fmla="*/ 993985 h 3652478"/>
                <a:gd name="connsiteX3933" fmla="*/ 7721849 w 10080264"/>
                <a:gd name="connsiteY3933" fmla="*/ 945754 h 3652478"/>
                <a:gd name="connsiteX3934" fmla="*/ 7726891 w 10080264"/>
                <a:gd name="connsiteY3934" fmla="*/ 895723 h 3652478"/>
                <a:gd name="connsiteX3935" fmla="*/ 7728691 w 10080264"/>
                <a:gd name="connsiteY3935" fmla="*/ 878086 h 3652478"/>
                <a:gd name="connsiteX3936" fmla="*/ 7745977 w 10080264"/>
                <a:gd name="connsiteY3936" fmla="*/ 883485 h 3652478"/>
                <a:gd name="connsiteX3937" fmla="*/ 7754620 w 10080264"/>
                <a:gd name="connsiteY3937" fmla="*/ 886724 h 3652478"/>
                <a:gd name="connsiteX3938" fmla="*/ 7760022 w 10080264"/>
                <a:gd name="connsiteY3938" fmla="*/ 890324 h 3652478"/>
                <a:gd name="connsiteX3939" fmla="*/ 7765063 w 10080264"/>
                <a:gd name="connsiteY3939" fmla="*/ 895723 h 3652478"/>
                <a:gd name="connsiteX3940" fmla="*/ 7768664 w 10080264"/>
                <a:gd name="connsiteY3940" fmla="*/ 902561 h 3652478"/>
                <a:gd name="connsiteX3941" fmla="*/ 7784150 w 10080264"/>
                <a:gd name="connsiteY3941" fmla="*/ 873047 h 3652478"/>
                <a:gd name="connsiteX3942" fmla="*/ 7796033 w 10080264"/>
                <a:gd name="connsiteY3942" fmla="*/ 843532 h 3652478"/>
                <a:gd name="connsiteX3943" fmla="*/ 7797834 w 10080264"/>
                <a:gd name="connsiteY3943" fmla="*/ 836693 h 3652478"/>
                <a:gd name="connsiteX3944" fmla="*/ 7804676 w 10080264"/>
                <a:gd name="connsiteY3944" fmla="*/ 834893 h 3652478"/>
                <a:gd name="connsiteX3945" fmla="*/ 7829164 w 10080264"/>
                <a:gd name="connsiteY3945" fmla="*/ 828055 h 3652478"/>
                <a:gd name="connsiteX3946" fmla="*/ 7855093 w 10080264"/>
                <a:gd name="connsiteY3946" fmla="*/ 822655 h 3652478"/>
                <a:gd name="connsiteX3947" fmla="*/ 7881021 w 10080264"/>
                <a:gd name="connsiteY3947" fmla="*/ 817616 h 3652478"/>
                <a:gd name="connsiteX3948" fmla="*/ 7905509 w 10080264"/>
                <a:gd name="connsiteY3948" fmla="*/ 814017 h 3652478"/>
                <a:gd name="connsiteX3949" fmla="*/ 7932878 w 10080264"/>
                <a:gd name="connsiteY3949" fmla="*/ 812577 h 3652478"/>
                <a:gd name="connsiteX3950" fmla="*/ 7958807 w 10080264"/>
                <a:gd name="connsiteY3950" fmla="*/ 810778 h 3652478"/>
                <a:gd name="connsiteX3951" fmla="*/ 7985096 w 10080264"/>
                <a:gd name="connsiteY3951" fmla="*/ 810778 h 3652478"/>
                <a:gd name="connsiteX3952" fmla="*/ 8012825 w 10080264"/>
                <a:gd name="connsiteY3952" fmla="*/ 810778 h 3652478"/>
                <a:gd name="connsiteX3953" fmla="*/ 8066482 w 10080264"/>
                <a:gd name="connsiteY3953" fmla="*/ 815817 h 3652478"/>
                <a:gd name="connsiteX3954" fmla="*/ 8118339 w 10080264"/>
                <a:gd name="connsiteY3954" fmla="*/ 817616 h 3652478"/>
                <a:gd name="connsiteX3955" fmla="*/ 8171997 w 10080264"/>
                <a:gd name="connsiteY3955" fmla="*/ 815817 h 3652478"/>
                <a:gd name="connsiteX3956" fmla="*/ 8223854 w 10080264"/>
                <a:gd name="connsiteY3956" fmla="*/ 810778 h 3652478"/>
                <a:gd name="connsiteX3957" fmla="*/ 8281113 w 10080264"/>
                <a:gd name="connsiteY3957" fmla="*/ 810778 h 3652478"/>
                <a:gd name="connsiteX3958" fmla="*/ 8310643 w 10080264"/>
                <a:gd name="connsiteY3958" fmla="*/ 808978 h 3652478"/>
                <a:gd name="connsiteX3959" fmla="*/ 8341613 w 10080264"/>
                <a:gd name="connsiteY3959" fmla="*/ 807178 h 3652478"/>
                <a:gd name="connsiteX3960" fmla="*/ 8372943 w 10080264"/>
                <a:gd name="connsiteY3960" fmla="*/ 805379 h 3652478"/>
                <a:gd name="connsiteX3961" fmla="*/ 8403913 w 10080264"/>
                <a:gd name="connsiteY3961" fmla="*/ 803939 h 3652478"/>
                <a:gd name="connsiteX3962" fmla="*/ 8466214 w 10080264"/>
                <a:gd name="connsiteY3962" fmla="*/ 803939 h 3652478"/>
                <a:gd name="connsiteX3963" fmla="*/ 8485300 w 10080264"/>
                <a:gd name="connsiteY3963" fmla="*/ 803939 h 3652478"/>
                <a:gd name="connsiteX3964" fmla="*/ 8502585 w 10080264"/>
                <a:gd name="connsiteY3964" fmla="*/ 802139 h 3652478"/>
                <a:gd name="connsiteX3965" fmla="*/ 8538957 w 10080264"/>
                <a:gd name="connsiteY3965" fmla="*/ 796740 h 3652478"/>
                <a:gd name="connsiteX3966" fmla="*/ 8556603 w 10080264"/>
                <a:gd name="connsiteY3966" fmla="*/ 795300 h 3652478"/>
                <a:gd name="connsiteX3967" fmla="*/ 8575689 w 10080264"/>
                <a:gd name="connsiteY3967" fmla="*/ 793501 h 3652478"/>
                <a:gd name="connsiteX3968" fmla="*/ 8594416 w 10080264"/>
                <a:gd name="connsiteY3968" fmla="*/ 795300 h 3652478"/>
                <a:gd name="connsiteX3969" fmla="*/ 8615302 w 10080264"/>
                <a:gd name="connsiteY3969" fmla="*/ 796740 h 3652478"/>
                <a:gd name="connsiteX3970" fmla="*/ 8627546 w 10080264"/>
                <a:gd name="connsiteY3970" fmla="*/ 796740 h 3652478"/>
                <a:gd name="connsiteX3971" fmla="*/ 8634389 w 10080264"/>
                <a:gd name="connsiteY3971" fmla="*/ 798540 h 3652478"/>
                <a:gd name="connsiteX3972" fmla="*/ 8641231 w 10080264"/>
                <a:gd name="connsiteY3972" fmla="*/ 802139 h 3652478"/>
                <a:gd name="connsiteX3973" fmla="*/ 8649874 w 10080264"/>
                <a:gd name="connsiteY3973" fmla="*/ 803939 h 3652478"/>
                <a:gd name="connsiteX3974" fmla="*/ 8658517 w 10080264"/>
                <a:gd name="connsiteY3974" fmla="*/ 803939 h 3652478"/>
                <a:gd name="connsiteX3975" fmla="*/ 8694889 w 10080264"/>
                <a:gd name="connsiteY3975" fmla="*/ 810778 h 3652478"/>
                <a:gd name="connsiteX3976" fmla="*/ 8729820 w 10080264"/>
                <a:gd name="connsiteY3976" fmla="*/ 815817 h 3652478"/>
                <a:gd name="connsiteX3977" fmla="*/ 8764031 w 10080264"/>
                <a:gd name="connsiteY3977" fmla="*/ 815817 h 3652478"/>
                <a:gd name="connsiteX3978" fmla="*/ 8798963 w 10080264"/>
                <a:gd name="connsiteY3978" fmla="*/ 815817 h 3652478"/>
                <a:gd name="connsiteX3979" fmla="*/ 8837135 w 10080264"/>
                <a:gd name="connsiteY3979" fmla="*/ 812577 h 3652478"/>
                <a:gd name="connsiteX3980" fmla="*/ 8869906 w 10080264"/>
                <a:gd name="connsiteY3980" fmla="*/ 812577 h 3652478"/>
                <a:gd name="connsiteX3981" fmla="*/ 8900876 w 10080264"/>
                <a:gd name="connsiteY3981" fmla="*/ 814017 h 3652478"/>
                <a:gd name="connsiteX3982" fmla="*/ 8930406 w 10080264"/>
                <a:gd name="connsiteY3982" fmla="*/ 819416 h 3652478"/>
                <a:gd name="connsiteX3983" fmla="*/ 8942650 w 10080264"/>
                <a:gd name="connsiteY3983" fmla="*/ 821216 h 3652478"/>
                <a:gd name="connsiteX3984" fmla="*/ 8942650 w 10080264"/>
                <a:gd name="connsiteY3984" fmla="*/ 833094 h 3652478"/>
                <a:gd name="connsiteX3985" fmla="*/ 8944451 w 10080264"/>
                <a:gd name="connsiteY3985" fmla="*/ 969870 h 3652478"/>
                <a:gd name="connsiteX3986" fmla="*/ 8944451 w 10080264"/>
                <a:gd name="connsiteY3986" fmla="*/ 1035738 h 3652478"/>
                <a:gd name="connsiteX3987" fmla="*/ 8945891 w 10080264"/>
                <a:gd name="connsiteY3987" fmla="*/ 1096207 h 3652478"/>
                <a:gd name="connsiteX3988" fmla="*/ 8945891 w 10080264"/>
                <a:gd name="connsiteY3988" fmla="*/ 1125722 h 3652478"/>
                <a:gd name="connsiteX3989" fmla="*/ 8944451 w 10080264"/>
                <a:gd name="connsiteY3989" fmla="*/ 1155237 h 3652478"/>
                <a:gd name="connsiteX3990" fmla="*/ 8940850 w 10080264"/>
                <a:gd name="connsiteY3990" fmla="*/ 1184752 h 3652478"/>
                <a:gd name="connsiteX3991" fmla="*/ 8935448 w 10080264"/>
                <a:gd name="connsiteY3991" fmla="*/ 1212107 h 3652478"/>
                <a:gd name="connsiteX3992" fmla="*/ 8930406 w 10080264"/>
                <a:gd name="connsiteY3992" fmla="*/ 1239822 h 3652478"/>
                <a:gd name="connsiteX3993" fmla="*/ 8923564 w 10080264"/>
                <a:gd name="connsiteY3993" fmla="*/ 1267537 h 3652478"/>
                <a:gd name="connsiteX3994" fmla="*/ 8914921 w 10080264"/>
                <a:gd name="connsiteY3994" fmla="*/ 1293813 h 3652478"/>
                <a:gd name="connsiteX3995" fmla="*/ 8904478 w 10080264"/>
                <a:gd name="connsiteY3995" fmla="*/ 1319728 h 3652478"/>
                <a:gd name="connsiteX3996" fmla="*/ 8902677 w 10080264"/>
                <a:gd name="connsiteY3996" fmla="*/ 1322968 h 3652478"/>
                <a:gd name="connsiteX3997" fmla="*/ 8899436 w 10080264"/>
                <a:gd name="connsiteY3997" fmla="*/ 1326567 h 3652478"/>
                <a:gd name="connsiteX3998" fmla="*/ 8885391 w 10080264"/>
                <a:gd name="connsiteY3998" fmla="*/ 1335205 h 3652478"/>
                <a:gd name="connsiteX3999" fmla="*/ 8871707 w 10080264"/>
                <a:gd name="connsiteY3999" fmla="*/ 1340245 h 3652478"/>
                <a:gd name="connsiteX4000" fmla="*/ 8856222 w 10080264"/>
                <a:gd name="connsiteY4000" fmla="*/ 1342044 h 3652478"/>
                <a:gd name="connsiteX4001" fmla="*/ 8842177 w 10080264"/>
                <a:gd name="connsiteY4001" fmla="*/ 1340245 h 3652478"/>
                <a:gd name="connsiteX4002" fmla="*/ 8821290 w 10080264"/>
                <a:gd name="connsiteY4002" fmla="*/ 1337005 h 3652478"/>
                <a:gd name="connsiteX4003" fmla="*/ 8807606 w 10080264"/>
                <a:gd name="connsiteY4003" fmla="*/ 1335205 h 3652478"/>
                <a:gd name="connsiteX4004" fmla="*/ 8795362 w 10080264"/>
                <a:gd name="connsiteY4004" fmla="*/ 1331606 h 3652478"/>
                <a:gd name="connsiteX4005" fmla="*/ 8778076 w 10080264"/>
                <a:gd name="connsiteY4005" fmla="*/ 1330166 h 3652478"/>
                <a:gd name="connsiteX4006" fmla="*/ 8762591 w 10080264"/>
                <a:gd name="connsiteY4006" fmla="*/ 1328367 h 3652478"/>
                <a:gd name="connsiteX4007" fmla="*/ 8758990 w 10080264"/>
                <a:gd name="connsiteY4007" fmla="*/ 1330166 h 3652478"/>
                <a:gd name="connsiteX4008" fmla="*/ 8753948 w 10080264"/>
                <a:gd name="connsiteY4008" fmla="*/ 1331606 h 3652478"/>
                <a:gd name="connsiteX4009" fmla="*/ 8746746 w 10080264"/>
                <a:gd name="connsiteY4009" fmla="*/ 1338805 h 3652478"/>
                <a:gd name="connsiteX4010" fmla="*/ 8769433 w 10080264"/>
                <a:gd name="connsiteY4010" fmla="*/ 1392075 h 3652478"/>
                <a:gd name="connsiteX4011" fmla="*/ 8789960 w 10080264"/>
                <a:gd name="connsiteY4011" fmla="*/ 1447866 h 3652478"/>
                <a:gd name="connsiteX4012" fmla="*/ 8804004 w 10080264"/>
                <a:gd name="connsiteY4012" fmla="*/ 1480620 h 3652478"/>
                <a:gd name="connsiteX4013" fmla="*/ 8824891 w 10080264"/>
                <a:gd name="connsiteY4013" fmla="*/ 1553327 h 3652478"/>
                <a:gd name="connsiteX4014" fmla="*/ 8849019 w 10080264"/>
                <a:gd name="connsiteY4014" fmla="*/ 1632873 h 3652478"/>
                <a:gd name="connsiteX4015" fmla="*/ 8876748 w 10080264"/>
                <a:gd name="connsiteY4015" fmla="*/ 1705580 h 3652478"/>
                <a:gd name="connsiteX4016" fmla="*/ 8892234 w 10080264"/>
                <a:gd name="connsiteY4016" fmla="*/ 1740134 h 3652478"/>
                <a:gd name="connsiteX4017" fmla="*/ 8907718 w 10080264"/>
                <a:gd name="connsiteY4017" fmla="*/ 1776488 h 3652478"/>
                <a:gd name="connsiteX4018" fmla="*/ 8935448 w 10080264"/>
                <a:gd name="connsiteY4018" fmla="*/ 1842356 h 3652478"/>
                <a:gd name="connsiteX4019" fmla="*/ 8964977 w 10080264"/>
                <a:gd name="connsiteY4019" fmla="*/ 1907865 h 3652478"/>
                <a:gd name="connsiteX4020" fmla="*/ 8982623 w 10080264"/>
                <a:gd name="connsiteY4020" fmla="*/ 1895987 h 3652478"/>
                <a:gd name="connsiteX4021" fmla="*/ 8998108 w 10080264"/>
                <a:gd name="connsiteY4021" fmla="*/ 1882309 h 3652478"/>
                <a:gd name="connsiteX4022" fmla="*/ 9008552 w 10080264"/>
                <a:gd name="connsiteY4022" fmla="*/ 1868272 h 3652478"/>
                <a:gd name="connsiteX4023" fmla="*/ 9015394 w 10080264"/>
                <a:gd name="connsiteY4023" fmla="*/ 1852795 h 3652478"/>
                <a:gd name="connsiteX4024" fmla="*/ 9018635 w 10080264"/>
                <a:gd name="connsiteY4024" fmla="*/ 1842356 h 3652478"/>
                <a:gd name="connsiteX4025" fmla="*/ 9022236 w 10080264"/>
                <a:gd name="connsiteY4025" fmla="*/ 1826879 h 3652478"/>
                <a:gd name="connsiteX4026" fmla="*/ 9029078 w 10080264"/>
                <a:gd name="connsiteY4026" fmla="*/ 1809242 h 3652478"/>
                <a:gd name="connsiteX4027" fmla="*/ 9039522 w 10080264"/>
                <a:gd name="connsiteY4027" fmla="*/ 1790166 h 3652478"/>
                <a:gd name="connsiteX4028" fmla="*/ 9049965 w 10080264"/>
                <a:gd name="connsiteY4028" fmla="*/ 1762810 h 3652478"/>
                <a:gd name="connsiteX4029" fmla="*/ 9060409 w 10080264"/>
                <a:gd name="connsiteY4029" fmla="*/ 1730056 h 3652478"/>
                <a:gd name="connsiteX4030" fmla="*/ 9070492 w 10080264"/>
                <a:gd name="connsiteY4030" fmla="*/ 1700541 h 3652478"/>
                <a:gd name="connsiteX4031" fmla="*/ 9079495 w 10080264"/>
                <a:gd name="connsiteY4031" fmla="*/ 1674266 h 3652478"/>
                <a:gd name="connsiteX4032" fmla="*/ 9082736 w 10080264"/>
                <a:gd name="connsiteY4032" fmla="*/ 1658789 h 3652478"/>
                <a:gd name="connsiteX4033" fmla="*/ 9088138 w 10080264"/>
                <a:gd name="connsiteY4033" fmla="*/ 1643311 h 3652478"/>
                <a:gd name="connsiteX4034" fmla="*/ 9098581 w 10080264"/>
                <a:gd name="connsiteY4034" fmla="*/ 1615596 h 3652478"/>
                <a:gd name="connsiteX4035" fmla="*/ 9112266 w 10080264"/>
                <a:gd name="connsiteY4035" fmla="*/ 1584642 h 3652478"/>
                <a:gd name="connsiteX4036" fmla="*/ 9129552 w 10080264"/>
                <a:gd name="connsiteY4036" fmla="*/ 1553327 h 3652478"/>
                <a:gd name="connsiteX4037" fmla="*/ 9143596 w 10080264"/>
                <a:gd name="connsiteY4037" fmla="*/ 1527052 h 3652478"/>
                <a:gd name="connsiteX4038" fmla="*/ 9154040 w 10080264"/>
                <a:gd name="connsiteY4038" fmla="*/ 1499697 h 3652478"/>
                <a:gd name="connsiteX4039" fmla="*/ 9159081 w 10080264"/>
                <a:gd name="connsiteY4039" fmla="*/ 1494298 h 3652478"/>
                <a:gd name="connsiteX4040" fmla="*/ 9155480 w 10080264"/>
                <a:gd name="connsiteY4040" fmla="*/ 1487459 h 3652478"/>
                <a:gd name="connsiteX4041" fmla="*/ 9154040 w 10080264"/>
                <a:gd name="connsiteY4041" fmla="*/ 1480620 h 3652478"/>
                <a:gd name="connsiteX4042" fmla="*/ 9154040 w 10080264"/>
                <a:gd name="connsiteY4042" fmla="*/ 1468382 h 3652478"/>
                <a:gd name="connsiteX4043" fmla="*/ 9154040 w 10080264"/>
                <a:gd name="connsiteY4043" fmla="*/ 1463343 h 3652478"/>
                <a:gd name="connsiteX4044" fmla="*/ 9155480 w 10080264"/>
                <a:gd name="connsiteY4044" fmla="*/ 1459744 h 3652478"/>
                <a:gd name="connsiteX4045" fmla="*/ 9172766 w 10080264"/>
                <a:gd name="connsiteY4045" fmla="*/ 1430229 h 3652478"/>
                <a:gd name="connsiteX4046" fmla="*/ 9190051 w 10080264"/>
                <a:gd name="connsiteY4046" fmla="*/ 1400714 h 3652478"/>
                <a:gd name="connsiteX4047" fmla="*/ 9196894 w 10080264"/>
                <a:gd name="connsiteY4047" fmla="*/ 1385237 h 3652478"/>
                <a:gd name="connsiteX4048" fmla="*/ 9204096 w 10080264"/>
                <a:gd name="connsiteY4048" fmla="*/ 1367960 h 3652478"/>
                <a:gd name="connsiteX4049" fmla="*/ 9198694 w 10080264"/>
                <a:gd name="connsiteY4049" fmla="*/ 1362921 h 3652478"/>
                <a:gd name="connsiteX4050" fmla="*/ 9191852 w 10080264"/>
                <a:gd name="connsiteY4050" fmla="*/ 1356082 h 3652478"/>
                <a:gd name="connsiteX4051" fmla="*/ 9188251 w 10080264"/>
                <a:gd name="connsiteY4051" fmla="*/ 1348883 h 3652478"/>
                <a:gd name="connsiteX4052" fmla="*/ 9185010 w 10080264"/>
                <a:gd name="connsiteY4052" fmla="*/ 1342044 h 3652478"/>
                <a:gd name="connsiteX4053" fmla="*/ 9181408 w 10080264"/>
                <a:gd name="connsiteY4053" fmla="*/ 1337005 h 3652478"/>
                <a:gd name="connsiteX4054" fmla="*/ 9176367 w 10080264"/>
                <a:gd name="connsiteY4054" fmla="*/ 1337005 h 3652478"/>
                <a:gd name="connsiteX4055" fmla="*/ 9165923 w 10080264"/>
                <a:gd name="connsiteY4055" fmla="*/ 1337005 h 3652478"/>
                <a:gd name="connsiteX4056" fmla="*/ 9155480 w 10080264"/>
                <a:gd name="connsiteY4056" fmla="*/ 1338805 h 3652478"/>
                <a:gd name="connsiteX4057" fmla="*/ 9141796 w 10080264"/>
                <a:gd name="connsiteY4057" fmla="*/ 1342044 h 3652478"/>
                <a:gd name="connsiteX4058" fmla="*/ 9131352 w 10080264"/>
                <a:gd name="connsiteY4058" fmla="*/ 1347443 h 3652478"/>
                <a:gd name="connsiteX4059" fmla="*/ 9120909 w 10080264"/>
                <a:gd name="connsiteY4059" fmla="*/ 1347443 h 3652478"/>
                <a:gd name="connsiteX4060" fmla="*/ 9110465 w 10080264"/>
                <a:gd name="connsiteY4060" fmla="*/ 1347443 h 3652478"/>
                <a:gd name="connsiteX4061" fmla="*/ 9101822 w 10080264"/>
                <a:gd name="connsiteY4061" fmla="*/ 1342044 h 3652478"/>
                <a:gd name="connsiteX4062" fmla="*/ 9100022 w 10080264"/>
                <a:gd name="connsiteY4062" fmla="*/ 1347443 h 3652478"/>
                <a:gd name="connsiteX4063" fmla="*/ 9100022 w 10080264"/>
                <a:gd name="connsiteY4063" fmla="*/ 1352482 h 3652478"/>
                <a:gd name="connsiteX4064" fmla="*/ 9093180 w 10080264"/>
                <a:gd name="connsiteY4064" fmla="*/ 1364720 h 3652478"/>
                <a:gd name="connsiteX4065" fmla="*/ 9089578 w 10080264"/>
                <a:gd name="connsiteY4065" fmla="*/ 1369759 h 3652478"/>
                <a:gd name="connsiteX4066" fmla="*/ 9084537 w 10080264"/>
                <a:gd name="connsiteY4066" fmla="*/ 1372999 h 3652478"/>
                <a:gd name="connsiteX4067" fmla="*/ 9079495 w 10080264"/>
                <a:gd name="connsiteY4067" fmla="*/ 1376598 h 3652478"/>
                <a:gd name="connsiteX4068" fmla="*/ 9074093 w 10080264"/>
                <a:gd name="connsiteY4068" fmla="*/ 1380198 h 3652478"/>
                <a:gd name="connsiteX4069" fmla="*/ 9060409 w 10080264"/>
                <a:gd name="connsiteY4069" fmla="*/ 1381637 h 3652478"/>
                <a:gd name="connsiteX4070" fmla="*/ 9051766 w 10080264"/>
                <a:gd name="connsiteY4070" fmla="*/ 1380198 h 3652478"/>
                <a:gd name="connsiteX4071" fmla="*/ 9041322 w 10080264"/>
                <a:gd name="connsiteY4071" fmla="*/ 1376598 h 3652478"/>
                <a:gd name="connsiteX4072" fmla="*/ 9030879 w 10080264"/>
                <a:gd name="connsiteY4072" fmla="*/ 1371559 h 3652478"/>
                <a:gd name="connsiteX4073" fmla="*/ 9022236 w 10080264"/>
                <a:gd name="connsiteY4073" fmla="*/ 1364720 h 3652478"/>
                <a:gd name="connsiteX4074" fmla="*/ 9013593 w 10080264"/>
                <a:gd name="connsiteY4074" fmla="*/ 1354282 h 3652478"/>
                <a:gd name="connsiteX4075" fmla="*/ 9006751 w 10080264"/>
                <a:gd name="connsiteY4075" fmla="*/ 1338805 h 3652478"/>
                <a:gd name="connsiteX4076" fmla="*/ 9004950 w 10080264"/>
                <a:gd name="connsiteY4076" fmla="*/ 1330166 h 3652478"/>
                <a:gd name="connsiteX4077" fmla="*/ 9003150 w 10080264"/>
                <a:gd name="connsiteY4077" fmla="*/ 1321528 h 3652478"/>
                <a:gd name="connsiteX4078" fmla="*/ 9003150 w 10080264"/>
                <a:gd name="connsiteY4078" fmla="*/ 1309290 h 3652478"/>
                <a:gd name="connsiteX4079" fmla="*/ 9003150 w 10080264"/>
                <a:gd name="connsiteY4079" fmla="*/ 1297052 h 3652478"/>
                <a:gd name="connsiteX4080" fmla="*/ 9004950 w 10080264"/>
                <a:gd name="connsiteY4080" fmla="*/ 1269337 h 3652478"/>
                <a:gd name="connsiteX4081" fmla="*/ 9006751 w 10080264"/>
                <a:gd name="connsiteY4081" fmla="*/ 1241622 h 3652478"/>
                <a:gd name="connsiteX4082" fmla="*/ 9006751 w 10080264"/>
                <a:gd name="connsiteY4082" fmla="*/ 1189791 h 3652478"/>
                <a:gd name="connsiteX4083" fmla="*/ 9006751 w 10080264"/>
                <a:gd name="connsiteY4083" fmla="*/ 1094408 h 3652478"/>
                <a:gd name="connsiteX4084" fmla="*/ 9004950 w 10080264"/>
                <a:gd name="connsiteY4084" fmla="*/ 1047976 h 3652478"/>
                <a:gd name="connsiteX4085" fmla="*/ 9003150 w 10080264"/>
                <a:gd name="connsiteY4085" fmla="*/ 999384 h 3652478"/>
                <a:gd name="connsiteX4086" fmla="*/ 9001710 w 10080264"/>
                <a:gd name="connsiteY4086" fmla="*/ 952593 h 3652478"/>
                <a:gd name="connsiteX4087" fmla="*/ 8999909 w 10080264"/>
                <a:gd name="connsiteY4087" fmla="*/ 905801 h 3652478"/>
                <a:gd name="connsiteX4088" fmla="*/ 8999909 w 10080264"/>
                <a:gd name="connsiteY4088" fmla="*/ 819416 h 3652478"/>
                <a:gd name="connsiteX4089" fmla="*/ 8999909 w 10080264"/>
                <a:gd name="connsiteY4089" fmla="*/ 798540 h 3652478"/>
                <a:gd name="connsiteX4090" fmla="*/ 9018635 w 10080264"/>
                <a:gd name="connsiteY4090" fmla="*/ 803939 h 3652478"/>
                <a:gd name="connsiteX4091" fmla="*/ 9029078 w 10080264"/>
                <a:gd name="connsiteY4091" fmla="*/ 808978 h 3652478"/>
                <a:gd name="connsiteX4092" fmla="*/ 9037721 w 10080264"/>
                <a:gd name="connsiteY4092" fmla="*/ 814017 h 3652478"/>
                <a:gd name="connsiteX4093" fmla="*/ 9046364 w 10080264"/>
                <a:gd name="connsiteY4093" fmla="*/ 819416 h 3652478"/>
                <a:gd name="connsiteX4094" fmla="*/ 9055007 w 10080264"/>
                <a:gd name="connsiteY4094" fmla="*/ 826255 h 3652478"/>
                <a:gd name="connsiteX4095" fmla="*/ 9058608 w 10080264"/>
                <a:gd name="connsiteY4095" fmla="*/ 833094 h 3652478"/>
                <a:gd name="connsiteX4096" fmla="*/ 9061849 w 10080264"/>
                <a:gd name="connsiteY4096" fmla="*/ 838133 h 3652478"/>
                <a:gd name="connsiteX4097" fmla="*/ 9065450 w 10080264"/>
                <a:gd name="connsiteY4097" fmla="*/ 843532 h 3652478"/>
                <a:gd name="connsiteX4098" fmla="*/ 9091379 w 10080264"/>
                <a:gd name="connsiteY4098" fmla="*/ 833094 h 3652478"/>
                <a:gd name="connsiteX4099" fmla="*/ 9119108 w 10080264"/>
                <a:gd name="connsiteY4099" fmla="*/ 824455 h 3652478"/>
                <a:gd name="connsiteX4100" fmla="*/ 9150438 w 10080264"/>
                <a:gd name="connsiteY4100" fmla="*/ 819416 h 3652478"/>
                <a:gd name="connsiteX4101" fmla="*/ 9181408 w 10080264"/>
                <a:gd name="connsiteY4101" fmla="*/ 815817 h 3652478"/>
                <a:gd name="connsiteX4102" fmla="*/ 9212739 w 10080264"/>
                <a:gd name="connsiteY4102" fmla="*/ 810778 h 3652478"/>
                <a:gd name="connsiteX4103" fmla="*/ 9240468 w 10080264"/>
                <a:gd name="connsiteY4103" fmla="*/ 803939 h 3652478"/>
                <a:gd name="connsiteX4104" fmla="*/ 9268197 w 10080264"/>
                <a:gd name="connsiteY4104" fmla="*/ 795300 h 3652478"/>
                <a:gd name="connsiteX4105" fmla="*/ 9292325 w 10080264"/>
                <a:gd name="connsiteY4105" fmla="*/ 783063 h 3652478"/>
                <a:gd name="connsiteX4106" fmla="*/ 524307 w 10080264"/>
                <a:gd name="connsiteY4106" fmla="*/ 769015 h 3652478"/>
                <a:gd name="connsiteX4107" fmla="*/ 515671 w 10080264"/>
                <a:gd name="connsiteY4107" fmla="*/ 775856 h 3652478"/>
                <a:gd name="connsiteX4108" fmla="*/ 522508 w 10080264"/>
                <a:gd name="connsiteY4108" fmla="*/ 774056 h 3652478"/>
                <a:gd name="connsiteX4109" fmla="*/ 7051945 w 10080264"/>
                <a:gd name="connsiteY4109" fmla="*/ 765175 h 3652478"/>
                <a:gd name="connsiteX4110" fmla="*/ 7084714 w 10080264"/>
                <a:gd name="connsiteY4110" fmla="*/ 765175 h 3652478"/>
                <a:gd name="connsiteX4111" fmla="*/ 7119284 w 10080264"/>
                <a:gd name="connsiteY4111" fmla="*/ 765175 h 3652478"/>
                <a:gd name="connsiteX4112" fmla="*/ 7156015 w 10080264"/>
                <a:gd name="connsiteY4112" fmla="*/ 770216 h 3652478"/>
                <a:gd name="connsiteX4113" fmla="*/ 7190585 w 10080264"/>
                <a:gd name="connsiteY4113" fmla="*/ 777417 h 3652478"/>
                <a:gd name="connsiteX4114" fmla="*/ 7223354 w 10080264"/>
                <a:gd name="connsiteY4114" fmla="*/ 786059 h 3652478"/>
                <a:gd name="connsiteX4115" fmla="*/ 7252522 w 10080264"/>
                <a:gd name="connsiteY4115" fmla="*/ 797941 h 3652478"/>
                <a:gd name="connsiteX4116" fmla="*/ 7282051 w 10080264"/>
                <a:gd name="connsiteY4116" fmla="*/ 813424 h 3652478"/>
                <a:gd name="connsiteX4117" fmla="*/ 7308338 w 10080264"/>
                <a:gd name="connsiteY4117" fmla="*/ 830708 h 3652478"/>
                <a:gd name="connsiteX4118" fmla="*/ 7334266 w 10080264"/>
                <a:gd name="connsiteY4118" fmla="*/ 849791 h 3652478"/>
                <a:gd name="connsiteX4119" fmla="*/ 7356592 w 10080264"/>
                <a:gd name="connsiteY4119" fmla="*/ 874276 h 3652478"/>
                <a:gd name="connsiteX4120" fmla="*/ 7373877 w 10080264"/>
                <a:gd name="connsiteY4120" fmla="*/ 881118 h 3652478"/>
                <a:gd name="connsiteX4121" fmla="*/ 7389362 w 10080264"/>
                <a:gd name="connsiteY4121" fmla="*/ 891560 h 3652478"/>
                <a:gd name="connsiteX4122" fmla="*/ 7407007 w 10080264"/>
                <a:gd name="connsiteY4122" fmla="*/ 902002 h 3652478"/>
                <a:gd name="connsiteX4123" fmla="*/ 7424292 w 10080264"/>
                <a:gd name="connsiteY4123" fmla="*/ 915684 h 3652478"/>
                <a:gd name="connsiteX4124" fmla="*/ 7434735 w 10080264"/>
                <a:gd name="connsiteY4124" fmla="*/ 924326 h 3652478"/>
                <a:gd name="connsiteX4125" fmla="*/ 7443377 w 10080264"/>
                <a:gd name="connsiteY4125" fmla="*/ 934768 h 3652478"/>
                <a:gd name="connsiteX4126" fmla="*/ 7458862 w 10080264"/>
                <a:gd name="connsiteY4126" fmla="*/ 955652 h 3652478"/>
                <a:gd name="connsiteX4127" fmla="*/ 7476146 w 10080264"/>
                <a:gd name="connsiteY4127" fmla="*/ 983017 h 3652478"/>
                <a:gd name="connsiteX4128" fmla="*/ 7477947 w 10080264"/>
                <a:gd name="connsiteY4128" fmla="*/ 986618 h 3652478"/>
                <a:gd name="connsiteX4129" fmla="*/ 7477947 w 10080264"/>
                <a:gd name="connsiteY4129" fmla="*/ 1000661 h 3652478"/>
                <a:gd name="connsiteX4130" fmla="*/ 7467504 w 10080264"/>
                <a:gd name="connsiteY4130" fmla="*/ 1007502 h 3652478"/>
                <a:gd name="connsiteX4131" fmla="*/ 7464263 w 10080264"/>
                <a:gd name="connsiteY4131" fmla="*/ 1007502 h 3652478"/>
                <a:gd name="connsiteX4132" fmla="*/ 7465703 w 10080264"/>
                <a:gd name="connsiteY4132" fmla="*/ 1011103 h 3652478"/>
                <a:gd name="connsiteX4133" fmla="*/ 7469305 w 10080264"/>
                <a:gd name="connsiteY4133" fmla="*/ 1014343 h 3652478"/>
                <a:gd name="connsiteX4134" fmla="*/ 7472906 w 10080264"/>
                <a:gd name="connsiteY4134" fmla="*/ 1019744 h 3652478"/>
                <a:gd name="connsiteX4135" fmla="*/ 7481188 w 10080264"/>
                <a:gd name="connsiteY4135" fmla="*/ 1019744 h 3652478"/>
                <a:gd name="connsiteX4136" fmla="*/ 7488390 w 10080264"/>
                <a:gd name="connsiteY4136" fmla="*/ 1021545 h 3652478"/>
                <a:gd name="connsiteX4137" fmla="*/ 7497032 w 10080264"/>
                <a:gd name="connsiteY4137" fmla="*/ 1022985 h 3652478"/>
                <a:gd name="connsiteX4138" fmla="*/ 7503874 w 10080264"/>
                <a:gd name="connsiteY4138" fmla="*/ 1026586 h 3652478"/>
                <a:gd name="connsiteX4139" fmla="*/ 7508916 w 10080264"/>
                <a:gd name="connsiteY4139" fmla="*/ 1030186 h 3652478"/>
                <a:gd name="connsiteX4140" fmla="*/ 7515758 w 10080264"/>
                <a:gd name="connsiteY4140" fmla="*/ 1037028 h 3652478"/>
                <a:gd name="connsiteX4141" fmla="*/ 7521159 w 10080264"/>
                <a:gd name="connsiteY4141" fmla="*/ 1043869 h 3652478"/>
                <a:gd name="connsiteX4142" fmla="*/ 7526201 w 10080264"/>
                <a:gd name="connsiteY4142" fmla="*/ 1050710 h 3652478"/>
                <a:gd name="connsiteX4143" fmla="*/ 7528001 w 10080264"/>
                <a:gd name="connsiteY4143" fmla="*/ 1062953 h 3652478"/>
                <a:gd name="connsiteX4144" fmla="*/ 7529802 w 10080264"/>
                <a:gd name="connsiteY4144" fmla="*/ 1071594 h 3652478"/>
                <a:gd name="connsiteX4145" fmla="*/ 7528001 w 10080264"/>
                <a:gd name="connsiteY4145" fmla="*/ 1080236 h 3652478"/>
                <a:gd name="connsiteX4146" fmla="*/ 7524400 w 10080264"/>
                <a:gd name="connsiteY4146" fmla="*/ 1088878 h 3652478"/>
                <a:gd name="connsiteX4147" fmla="*/ 7521159 w 10080264"/>
                <a:gd name="connsiteY4147" fmla="*/ 1092478 h 3652478"/>
                <a:gd name="connsiteX4148" fmla="*/ 7528001 w 10080264"/>
                <a:gd name="connsiteY4148" fmla="*/ 1093919 h 3652478"/>
                <a:gd name="connsiteX4149" fmla="*/ 7536644 w 10080264"/>
                <a:gd name="connsiteY4149" fmla="*/ 1095719 h 3652478"/>
                <a:gd name="connsiteX4150" fmla="*/ 7547087 w 10080264"/>
                <a:gd name="connsiteY4150" fmla="*/ 1100760 h 3652478"/>
                <a:gd name="connsiteX4151" fmla="*/ 7553929 w 10080264"/>
                <a:gd name="connsiteY4151" fmla="*/ 1102560 h 3652478"/>
                <a:gd name="connsiteX4152" fmla="*/ 7555729 w 10080264"/>
                <a:gd name="connsiteY4152" fmla="*/ 1109402 h 3652478"/>
                <a:gd name="connsiteX4153" fmla="*/ 7576615 w 10080264"/>
                <a:gd name="connsiteY4153" fmla="*/ 1167013 h 3652478"/>
                <a:gd name="connsiteX4154" fmla="*/ 7597501 w 10080264"/>
                <a:gd name="connsiteY4154" fmla="*/ 1227504 h 3652478"/>
                <a:gd name="connsiteX4155" fmla="*/ 7616587 w 10080264"/>
                <a:gd name="connsiteY4155" fmla="*/ 1289796 h 3652478"/>
                <a:gd name="connsiteX4156" fmla="*/ 7633872 w 10080264"/>
                <a:gd name="connsiteY4156" fmla="*/ 1353889 h 3652478"/>
                <a:gd name="connsiteX4157" fmla="*/ 7647556 w 10080264"/>
                <a:gd name="connsiteY4157" fmla="*/ 1423022 h 3652478"/>
                <a:gd name="connsiteX4158" fmla="*/ 7701211 w 10080264"/>
                <a:gd name="connsiteY4158" fmla="*/ 1397097 h 3652478"/>
                <a:gd name="connsiteX4159" fmla="*/ 7650796 w 10080264"/>
                <a:gd name="connsiteY4159" fmla="*/ 1435265 h 3652478"/>
                <a:gd name="connsiteX4160" fmla="*/ 7661239 w 10080264"/>
                <a:gd name="connsiteY4160" fmla="*/ 1509439 h 3652478"/>
                <a:gd name="connsiteX4161" fmla="*/ 7669882 w 10080264"/>
                <a:gd name="connsiteY4161" fmla="*/ 1565250 h 3652478"/>
                <a:gd name="connsiteX4162" fmla="*/ 7677084 w 10080264"/>
                <a:gd name="connsiteY4162" fmla="*/ 1620340 h 3652478"/>
                <a:gd name="connsiteX4163" fmla="*/ 7692568 w 10080264"/>
                <a:gd name="connsiteY4163" fmla="*/ 1728001 h 3652478"/>
                <a:gd name="connsiteX4164" fmla="*/ 7703012 w 10080264"/>
                <a:gd name="connsiteY4164" fmla="*/ 1837102 h 3652478"/>
                <a:gd name="connsiteX4165" fmla="*/ 7708053 w 10080264"/>
                <a:gd name="connsiteY4165" fmla="*/ 1893993 h 3652478"/>
                <a:gd name="connsiteX4166" fmla="*/ 7711654 w 10080264"/>
                <a:gd name="connsiteY4166" fmla="*/ 1954485 h 3652478"/>
                <a:gd name="connsiteX4167" fmla="*/ 7713455 w 10080264"/>
                <a:gd name="connsiteY4167" fmla="*/ 1973568 h 3652478"/>
                <a:gd name="connsiteX4168" fmla="*/ 7713455 w 10080264"/>
                <a:gd name="connsiteY4168" fmla="*/ 1993012 h 3652478"/>
                <a:gd name="connsiteX4169" fmla="*/ 7713455 w 10080264"/>
                <a:gd name="connsiteY4169" fmla="*/ 2011736 h 3652478"/>
                <a:gd name="connsiteX4170" fmla="*/ 7711654 w 10080264"/>
                <a:gd name="connsiteY4170" fmla="*/ 2029019 h 3652478"/>
                <a:gd name="connsiteX4171" fmla="*/ 7708053 w 10080264"/>
                <a:gd name="connsiteY4171" fmla="*/ 2044502 h 3652478"/>
                <a:gd name="connsiteX4172" fmla="*/ 7708053 w 10080264"/>
                <a:gd name="connsiteY4172" fmla="*/ 2060345 h 3652478"/>
                <a:gd name="connsiteX4173" fmla="*/ 7708053 w 10080264"/>
                <a:gd name="connsiteY4173" fmla="*/ 2074028 h 3652478"/>
                <a:gd name="connsiteX4174" fmla="*/ 7711654 w 10080264"/>
                <a:gd name="connsiteY4174" fmla="*/ 2088071 h 3652478"/>
                <a:gd name="connsiteX4175" fmla="*/ 7711654 w 10080264"/>
                <a:gd name="connsiteY4175" fmla="*/ 2103554 h 3652478"/>
                <a:gd name="connsiteX4176" fmla="*/ 7713455 w 10080264"/>
                <a:gd name="connsiteY4176" fmla="*/ 2119037 h 3652478"/>
                <a:gd name="connsiteX4177" fmla="*/ 7716696 w 10080264"/>
                <a:gd name="connsiteY4177" fmla="*/ 2133079 h 3652478"/>
                <a:gd name="connsiteX4178" fmla="*/ 7722097 w 10080264"/>
                <a:gd name="connsiteY4178" fmla="*/ 2145322 h 3652478"/>
                <a:gd name="connsiteX4179" fmla="*/ 7723898 w 10080264"/>
                <a:gd name="connsiteY4179" fmla="*/ 2157204 h 3652478"/>
                <a:gd name="connsiteX4180" fmla="*/ 7727139 w 10080264"/>
                <a:gd name="connsiteY4180" fmla="*/ 2179528 h 3652478"/>
                <a:gd name="connsiteX4181" fmla="*/ 7728939 w 10080264"/>
                <a:gd name="connsiteY4181" fmla="*/ 2198612 h 3652478"/>
                <a:gd name="connsiteX4182" fmla="*/ 7739382 w 10080264"/>
                <a:gd name="connsiteY4182" fmla="*/ 2204013 h 3652478"/>
                <a:gd name="connsiteX4183" fmla="*/ 7753066 w 10080264"/>
                <a:gd name="connsiteY4183" fmla="*/ 2210854 h 3652478"/>
                <a:gd name="connsiteX4184" fmla="*/ 7772152 w 10080264"/>
                <a:gd name="connsiteY4184" fmla="*/ 2216255 h 3652478"/>
                <a:gd name="connsiteX4185" fmla="*/ 7796278 w 10080264"/>
                <a:gd name="connsiteY4185" fmla="*/ 2223097 h 3652478"/>
                <a:gd name="connsiteX4186" fmla="*/ 7822566 w 10080264"/>
                <a:gd name="connsiteY4186" fmla="*/ 2228138 h 3652478"/>
                <a:gd name="connsiteX4187" fmla="*/ 7846693 w 10080264"/>
                <a:gd name="connsiteY4187" fmla="*/ 2231738 h 3652478"/>
                <a:gd name="connsiteX4188" fmla="*/ 7867579 w 10080264"/>
                <a:gd name="connsiteY4188" fmla="*/ 2231738 h 3652478"/>
                <a:gd name="connsiteX4189" fmla="*/ 7886664 w 10080264"/>
                <a:gd name="connsiteY4189" fmla="*/ 2229938 h 3652478"/>
                <a:gd name="connsiteX4190" fmla="*/ 7897107 w 10080264"/>
                <a:gd name="connsiteY4190" fmla="*/ 2228138 h 3652478"/>
                <a:gd name="connsiteX4191" fmla="*/ 7905750 w 10080264"/>
                <a:gd name="connsiteY4191" fmla="*/ 2226337 h 3652478"/>
                <a:gd name="connsiteX4192" fmla="*/ 7912592 w 10080264"/>
                <a:gd name="connsiteY4192" fmla="*/ 2223097 h 3652478"/>
                <a:gd name="connsiteX4193" fmla="*/ 7917633 w 10080264"/>
                <a:gd name="connsiteY4193" fmla="*/ 2219496 h 3652478"/>
                <a:gd name="connsiteX4194" fmla="*/ 7926276 w 10080264"/>
                <a:gd name="connsiteY4194" fmla="*/ 2214455 h 3652478"/>
                <a:gd name="connsiteX4195" fmla="*/ 7933118 w 10080264"/>
                <a:gd name="connsiteY4195" fmla="*/ 2210854 h 3652478"/>
                <a:gd name="connsiteX4196" fmla="*/ 7939960 w 10080264"/>
                <a:gd name="connsiteY4196" fmla="*/ 2209054 h 3652478"/>
                <a:gd name="connsiteX4197" fmla="*/ 7947162 w 10080264"/>
                <a:gd name="connsiteY4197" fmla="*/ 2209054 h 3652478"/>
                <a:gd name="connsiteX4198" fmla="*/ 7954004 w 10080264"/>
                <a:gd name="connsiteY4198" fmla="*/ 2210854 h 3652478"/>
                <a:gd name="connsiteX4199" fmla="*/ 7960846 w 10080264"/>
                <a:gd name="connsiteY4199" fmla="*/ 2212655 h 3652478"/>
                <a:gd name="connsiteX4200" fmla="*/ 7974890 w 10080264"/>
                <a:gd name="connsiteY4200" fmla="*/ 2221296 h 3652478"/>
                <a:gd name="connsiteX4201" fmla="*/ 7979931 w 10080264"/>
                <a:gd name="connsiteY4201" fmla="*/ 2224897 h 3652478"/>
                <a:gd name="connsiteX4202" fmla="*/ 7981732 w 10080264"/>
                <a:gd name="connsiteY4202" fmla="*/ 2229938 h 3652478"/>
                <a:gd name="connsiteX4203" fmla="*/ 7983532 w 10080264"/>
                <a:gd name="connsiteY4203" fmla="*/ 2242180 h 3652478"/>
                <a:gd name="connsiteX4204" fmla="*/ 7981732 w 10080264"/>
                <a:gd name="connsiteY4204" fmla="*/ 2252622 h 3652478"/>
                <a:gd name="connsiteX4205" fmla="*/ 7979931 w 10080264"/>
                <a:gd name="connsiteY4205" fmla="*/ 2261264 h 3652478"/>
                <a:gd name="connsiteX4206" fmla="*/ 7976690 w 10080264"/>
                <a:gd name="connsiteY4206" fmla="*/ 2268105 h 3652478"/>
                <a:gd name="connsiteX4207" fmla="*/ 7973089 w 10080264"/>
                <a:gd name="connsiteY4207" fmla="*/ 2273146 h 3652478"/>
                <a:gd name="connsiteX4208" fmla="*/ 7969488 w 10080264"/>
                <a:gd name="connsiteY4208" fmla="*/ 2276747 h 3652478"/>
                <a:gd name="connsiteX4209" fmla="*/ 7959045 w 10080264"/>
                <a:gd name="connsiteY4209" fmla="*/ 2281788 h 3652478"/>
                <a:gd name="connsiteX4210" fmla="*/ 7955804 w 10080264"/>
                <a:gd name="connsiteY4210" fmla="*/ 2283588 h 3652478"/>
                <a:gd name="connsiteX4211" fmla="*/ 7952203 w 10080264"/>
                <a:gd name="connsiteY4211" fmla="*/ 2288989 h 3652478"/>
                <a:gd name="connsiteX4212" fmla="*/ 7952203 w 10080264"/>
                <a:gd name="connsiteY4212" fmla="*/ 2295831 h 3652478"/>
                <a:gd name="connsiteX4213" fmla="*/ 7950403 w 10080264"/>
                <a:gd name="connsiteY4213" fmla="*/ 2300872 h 3652478"/>
                <a:gd name="connsiteX4214" fmla="*/ 7952203 w 10080264"/>
                <a:gd name="connsiteY4214" fmla="*/ 2316355 h 3652478"/>
                <a:gd name="connsiteX4215" fmla="*/ 7955804 w 10080264"/>
                <a:gd name="connsiteY4215" fmla="*/ 2328597 h 3652478"/>
                <a:gd name="connsiteX4216" fmla="*/ 7960846 w 10080264"/>
                <a:gd name="connsiteY4216" fmla="*/ 2337239 h 3652478"/>
                <a:gd name="connsiteX4217" fmla="*/ 7966247 w 10080264"/>
                <a:gd name="connsiteY4217" fmla="*/ 2342280 h 3652478"/>
                <a:gd name="connsiteX4218" fmla="*/ 7974890 w 10080264"/>
                <a:gd name="connsiteY4218" fmla="*/ 2351281 h 3652478"/>
                <a:gd name="connsiteX4219" fmla="*/ 7987133 w 10080264"/>
                <a:gd name="connsiteY4219" fmla="*/ 2359923 h 3652478"/>
                <a:gd name="connsiteX4220" fmla="*/ 8011260 w 10080264"/>
                <a:gd name="connsiteY4220" fmla="*/ 2373606 h 3652478"/>
                <a:gd name="connsiteX4221" fmla="*/ 8018102 w 10080264"/>
                <a:gd name="connsiteY4221" fmla="*/ 2379007 h 3652478"/>
                <a:gd name="connsiteX4222" fmla="*/ 8018102 w 10080264"/>
                <a:gd name="connsiteY4222" fmla="*/ 2387648 h 3652478"/>
                <a:gd name="connsiteX4223" fmla="*/ 8018102 w 10080264"/>
                <a:gd name="connsiteY4223" fmla="*/ 2398090 h 3652478"/>
                <a:gd name="connsiteX4224" fmla="*/ 8016662 w 10080264"/>
                <a:gd name="connsiteY4224" fmla="*/ 2406732 h 3652478"/>
                <a:gd name="connsiteX4225" fmla="*/ 8013061 w 10080264"/>
                <a:gd name="connsiteY4225" fmla="*/ 2415374 h 3652478"/>
                <a:gd name="connsiteX4226" fmla="*/ 8007659 w 10080264"/>
                <a:gd name="connsiteY4226" fmla="*/ 2420415 h 3652478"/>
                <a:gd name="connsiteX4227" fmla="*/ 8002618 w 10080264"/>
                <a:gd name="connsiteY4227" fmla="*/ 2425816 h 3652478"/>
                <a:gd name="connsiteX4228" fmla="*/ 7997216 w 10080264"/>
                <a:gd name="connsiteY4228" fmla="*/ 2429056 h 3652478"/>
                <a:gd name="connsiteX4229" fmla="*/ 7992175 w 10080264"/>
                <a:gd name="connsiteY4229" fmla="*/ 2430857 h 3652478"/>
                <a:gd name="connsiteX4230" fmla="*/ 7985333 w 10080264"/>
                <a:gd name="connsiteY4230" fmla="*/ 2432657 h 3652478"/>
                <a:gd name="connsiteX4231" fmla="*/ 7981732 w 10080264"/>
                <a:gd name="connsiteY4231" fmla="*/ 2432657 h 3652478"/>
                <a:gd name="connsiteX4232" fmla="*/ 7981732 w 10080264"/>
                <a:gd name="connsiteY4232" fmla="*/ 2435898 h 3652478"/>
                <a:gd name="connsiteX4233" fmla="*/ 7981732 w 10080264"/>
                <a:gd name="connsiteY4233" fmla="*/ 2515833 h 3652478"/>
                <a:gd name="connsiteX4234" fmla="*/ 7979931 w 10080264"/>
                <a:gd name="connsiteY4234" fmla="*/ 2533116 h 3652478"/>
                <a:gd name="connsiteX4235" fmla="*/ 7983532 w 10080264"/>
                <a:gd name="connsiteY4235" fmla="*/ 2548599 h 3652478"/>
                <a:gd name="connsiteX4236" fmla="*/ 7987133 w 10080264"/>
                <a:gd name="connsiteY4236" fmla="*/ 2560842 h 3652478"/>
                <a:gd name="connsiteX4237" fmla="*/ 7995776 w 10080264"/>
                <a:gd name="connsiteY4237" fmla="*/ 2570564 h 3652478"/>
                <a:gd name="connsiteX4238" fmla="*/ 8002618 w 10080264"/>
                <a:gd name="connsiteY4238" fmla="*/ 2577765 h 3652478"/>
                <a:gd name="connsiteX4239" fmla="*/ 7999017 w 10080264"/>
                <a:gd name="connsiteY4239" fmla="*/ 2586407 h 3652478"/>
                <a:gd name="connsiteX4240" fmla="*/ 7993975 w 10080264"/>
                <a:gd name="connsiteY4240" fmla="*/ 2598289 h 3652478"/>
                <a:gd name="connsiteX4241" fmla="*/ 7987133 w 10080264"/>
                <a:gd name="connsiteY4241" fmla="*/ 2606931 h 3652478"/>
                <a:gd name="connsiteX4242" fmla="*/ 7978131 w 10080264"/>
                <a:gd name="connsiteY4242" fmla="*/ 2614132 h 3652478"/>
                <a:gd name="connsiteX4243" fmla="*/ 7968048 w 10080264"/>
                <a:gd name="connsiteY4243" fmla="*/ 2619173 h 3652478"/>
                <a:gd name="connsiteX4244" fmla="*/ 7968048 w 10080264"/>
                <a:gd name="connsiteY4244" fmla="*/ 2624214 h 3652478"/>
                <a:gd name="connsiteX4245" fmla="*/ 7969488 w 10080264"/>
                <a:gd name="connsiteY4245" fmla="*/ 2646898 h 3652478"/>
                <a:gd name="connsiteX4246" fmla="*/ 7971289 w 10080264"/>
                <a:gd name="connsiteY4246" fmla="*/ 2655540 h 3652478"/>
                <a:gd name="connsiteX4247" fmla="*/ 7964447 w 10080264"/>
                <a:gd name="connsiteY4247" fmla="*/ 2660941 h 3652478"/>
                <a:gd name="connsiteX4248" fmla="*/ 7926276 w 10080264"/>
                <a:gd name="connsiteY4248" fmla="*/ 2688666 h 3652478"/>
                <a:gd name="connsiteX4249" fmla="*/ 7917633 w 10080264"/>
                <a:gd name="connsiteY4249" fmla="*/ 2695508 h 3652478"/>
                <a:gd name="connsiteX4250" fmla="*/ 7907190 w 10080264"/>
                <a:gd name="connsiteY4250" fmla="*/ 2702349 h 3652478"/>
                <a:gd name="connsiteX4251" fmla="*/ 7898548 w 10080264"/>
                <a:gd name="connsiteY4251" fmla="*/ 2709190 h 3652478"/>
                <a:gd name="connsiteX4252" fmla="*/ 7889905 w 10080264"/>
                <a:gd name="connsiteY4252" fmla="*/ 2716032 h 3652478"/>
                <a:gd name="connsiteX4253" fmla="*/ 7886664 w 10080264"/>
                <a:gd name="connsiteY4253" fmla="*/ 2721433 h 3652478"/>
                <a:gd name="connsiteX4254" fmla="*/ 7879822 w 10080264"/>
                <a:gd name="connsiteY4254" fmla="*/ 2721433 h 3652478"/>
                <a:gd name="connsiteX4255" fmla="*/ 7825807 w 10080264"/>
                <a:gd name="connsiteY4255" fmla="*/ 2719632 h 3652478"/>
                <a:gd name="connsiteX4256" fmla="*/ 7773952 w 10080264"/>
                <a:gd name="connsiteY4256" fmla="*/ 2717832 h 3652478"/>
                <a:gd name="connsiteX4257" fmla="*/ 7673483 w 10080264"/>
                <a:gd name="connsiteY4257" fmla="*/ 2712791 h 3652478"/>
                <a:gd name="connsiteX4258" fmla="*/ 7619828 w 10080264"/>
                <a:gd name="connsiteY4258" fmla="*/ 2709190 h 3652478"/>
                <a:gd name="connsiteX4259" fmla="*/ 7567973 w 10080264"/>
                <a:gd name="connsiteY4259" fmla="*/ 2704149 h 3652478"/>
                <a:gd name="connsiteX4260" fmla="*/ 7488390 w 10080264"/>
                <a:gd name="connsiteY4260" fmla="*/ 2698748 h 3652478"/>
                <a:gd name="connsiteX4261" fmla="*/ 7308338 w 10080264"/>
                <a:gd name="connsiteY4261" fmla="*/ 2686866 h 3652478"/>
                <a:gd name="connsiteX4262" fmla="*/ 7262965 w 10080264"/>
                <a:gd name="connsiteY4262" fmla="*/ 2685066 h 3652478"/>
                <a:gd name="connsiteX4263" fmla="*/ 7217953 w 10080264"/>
                <a:gd name="connsiteY4263" fmla="*/ 2686866 h 3652478"/>
                <a:gd name="connsiteX4264" fmla="*/ 7119284 w 10080264"/>
                <a:gd name="connsiteY4264" fmla="*/ 2690107 h 3652478"/>
                <a:gd name="connsiteX4265" fmla="*/ 7107401 w 10080264"/>
                <a:gd name="connsiteY4265" fmla="*/ 2691907 h 3652478"/>
                <a:gd name="connsiteX4266" fmla="*/ 7103800 w 10080264"/>
                <a:gd name="connsiteY4266" fmla="*/ 2678224 h 3652478"/>
                <a:gd name="connsiteX4267" fmla="*/ 7093357 w 10080264"/>
                <a:gd name="connsiteY4267" fmla="*/ 2619173 h 3652478"/>
                <a:gd name="connsiteX4268" fmla="*/ 7091556 w 10080264"/>
                <a:gd name="connsiteY4268" fmla="*/ 2614132 h 3652478"/>
                <a:gd name="connsiteX4269" fmla="*/ 7091556 w 10080264"/>
                <a:gd name="connsiteY4269" fmla="*/ 2608731 h 3652478"/>
                <a:gd name="connsiteX4270" fmla="*/ 7088315 w 10080264"/>
                <a:gd name="connsiteY4270" fmla="*/ 2603690 h 3652478"/>
                <a:gd name="connsiteX4271" fmla="*/ 7082914 w 10080264"/>
                <a:gd name="connsiteY4271" fmla="*/ 2598289 h 3652478"/>
                <a:gd name="connsiteX4272" fmla="*/ 7081473 w 10080264"/>
                <a:gd name="connsiteY4272" fmla="*/ 2596489 h 3652478"/>
                <a:gd name="connsiteX4273" fmla="*/ 7076072 w 10080264"/>
                <a:gd name="connsiteY4273" fmla="*/ 2596489 h 3652478"/>
                <a:gd name="connsiteX4274" fmla="*/ 7062388 w 10080264"/>
                <a:gd name="connsiteY4274" fmla="*/ 2596489 h 3652478"/>
                <a:gd name="connsiteX4275" fmla="*/ 7062388 w 10080264"/>
                <a:gd name="connsiteY4275" fmla="*/ 2581006 h 3652478"/>
                <a:gd name="connsiteX4276" fmla="*/ 7062388 w 10080264"/>
                <a:gd name="connsiteY4276" fmla="*/ 2565883 h 3652478"/>
                <a:gd name="connsiteX4277" fmla="*/ 7065629 w 10080264"/>
                <a:gd name="connsiteY4277" fmla="*/ 2550400 h 3652478"/>
                <a:gd name="connsiteX4278" fmla="*/ 7071030 w 10080264"/>
                <a:gd name="connsiteY4278" fmla="*/ 2536717 h 3652478"/>
                <a:gd name="connsiteX4279" fmla="*/ 7077872 w 10080264"/>
                <a:gd name="connsiteY4279" fmla="*/ 2522674 h 3652478"/>
                <a:gd name="connsiteX4280" fmla="*/ 7076072 w 10080264"/>
                <a:gd name="connsiteY4280" fmla="*/ 2522674 h 3652478"/>
                <a:gd name="connsiteX4281" fmla="*/ 7069230 w 10080264"/>
                <a:gd name="connsiteY4281" fmla="*/ 2520874 h 3652478"/>
                <a:gd name="connsiteX4282" fmla="*/ 7064188 w 10080264"/>
                <a:gd name="connsiteY4282" fmla="*/ 2515833 h 3652478"/>
                <a:gd name="connsiteX4283" fmla="*/ 7058787 w 10080264"/>
                <a:gd name="connsiteY4283" fmla="*/ 2508632 h 3652478"/>
                <a:gd name="connsiteX4284" fmla="*/ 7055546 w 10080264"/>
                <a:gd name="connsiteY4284" fmla="*/ 2499990 h 3652478"/>
                <a:gd name="connsiteX4285" fmla="*/ 7051945 w 10080264"/>
                <a:gd name="connsiteY4285" fmla="*/ 2489548 h 3652478"/>
                <a:gd name="connsiteX4286" fmla="*/ 7050144 w 10080264"/>
                <a:gd name="connsiteY4286" fmla="*/ 2479106 h 3652478"/>
                <a:gd name="connsiteX4287" fmla="*/ 7050144 w 10080264"/>
                <a:gd name="connsiteY4287" fmla="*/ 2468664 h 3652478"/>
                <a:gd name="connsiteX4288" fmla="*/ 7051945 w 10080264"/>
                <a:gd name="connsiteY4288" fmla="*/ 2458582 h 3652478"/>
                <a:gd name="connsiteX4289" fmla="*/ 7055546 w 10080264"/>
                <a:gd name="connsiteY4289" fmla="*/ 2449940 h 3652478"/>
                <a:gd name="connsiteX4290" fmla="*/ 7060587 w 10080264"/>
                <a:gd name="connsiteY4290" fmla="*/ 2441299 h 3652478"/>
                <a:gd name="connsiteX4291" fmla="*/ 7067429 w 10080264"/>
                <a:gd name="connsiteY4291" fmla="*/ 2434097 h 3652478"/>
                <a:gd name="connsiteX4292" fmla="*/ 7076072 w 10080264"/>
                <a:gd name="connsiteY4292" fmla="*/ 2427256 h 3652478"/>
                <a:gd name="connsiteX4293" fmla="*/ 7100199 w 10080264"/>
                <a:gd name="connsiteY4293" fmla="*/ 2413573 h 3652478"/>
                <a:gd name="connsiteX4294" fmla="*/ 7122885 w 10080264"/>
                <a:gd name="connsiteY4294" fmla="*/ 2401331 h 3652478"/>
                <a:gd name="connsiteX4295" fmla="*/ 7124686 w 10080264"/>
                <a:gd name="connsiteY4295" fmla="*/ 2306273 h 3652478"/>
                <a:gd name="connsiteX4296" fmla="*/ 7127927 w 10080264"/>
                <a:gd name="connsiteY4296" fmla="*/ 2204013 h 3652478"/>
                <a:gd name="connsiteX4297" fmla="*/ 7129727 w 10080264"/>
                <a:gd name="connsiteY4297" fmla="*/ 2179528 h 3652478"/>
                <a:gd name="connsiteX4298" fmla="*/ 7131528 w 10080264"/>
                <a:gd name="connsiteY4298" fmla="*/ 2119037 h 3652478"/>
                <a:gd name="connsiteX4299" fmla="*/ 7133328 w 10080264"/>
                <a:gd name="connsiteY4299" fmla="*/ 2056745 h 3652478"/>
                <a:gd name="connsiteX4300" fmla="*/ 7131528 w 10080264"/>
                <a:gd name="connsiteY4300" fmla="*/ 1994452 h 3652478"/>
                <a:gd name="connsiteX4301" fmla="*/ 7129727 w 10080264"/>
                <a:gd name="connsiteY4301" fmla="*/ 1933961 h 3652478"/>
                <a:gd name="connsiteX4302" fmla="*/ 7124686 w 10080264"/>
                <a:gd name="connsiteY4302" fmla="*/ 1874909 h 3652478"/>
                <a:gd name="connsiteX4303" fmla="*/ 7119284 w 10080264"/>
                <a:gd name="connsiteY4303" fmla="*/ 1816218 h 3652478"/>
                <a:gd name="connsiteX4304" fmla="*/ 7110642 w 10080264"/>
                <a:gd name="connsiteY4304" fmla="*/ 1758967 h 3652478"/>
                <a:gd name="connsiteX4305" fmla="*/ 7103800 w 10080264"/>
                <a:gd name="connsiteY4305" fmla="*/ 1707117 h 3652478"/>
                <a:gd name="connsiteX4306" fmla="*/ 7096958 w 10080264"/>
                <a:gd name="connsiteY4306" fmla="*/ 1681192 h 3652478"/>
                <a:gd name="connsiteX4307" fmla="*/ 7090116 w 10080264"/>
                <a:gd name="connsiteY4307" fmla="*/ 1654907 h 3652478"/>
                <a:gd name="connsiteX4308" fmla="*/ 7081473 w 10080264"/>
                <a:gd name="connsiteY4308" fmla="*/ 1630782 h 3652478"/>
                <a:gd name="connsiteX4309" fmla="*/ 7072831 w 10080264"/>
                <a:gd name="connsiteY4309" fmla="*/ 1608458 h 3652478"/>
                <a:gd name="connsiteX4310" fmla="*/ 7062388 w 10080264"/>
                <a:gd name="connsiteY4310" fmla="*/ 1585774 h 3652478"/>
                <a:gd name="connsiteX4311" fmla="*/ 7051945 w 10080264"/>
                <a:gd name="connsiteY4311" fmla="*/ 1565250 h 3652478"/>
                <a:gd name="connsiteX4312" fmla="*/ 7039701 w 10080264"/>
                <a:gd name="connsiteY4312" fmla="*/ 1546166 h 3652478"/>
                <a:gd name="connsiteX4313" fmla="*/ 7027818 w 10080264"/>
                <a:gd name="connsiteY4313" fmla="*/ 1528523 h 3652478"/>
                <a:gd name="connsiteX4314" fmla="*/ 7017375 w 10080264"/>
                <a:gd name="connsiteY4314" fmla="*/ 1516640 h 3652478"/>
                <a:gd name="connsiteX4315" fmla="*/ 7006932 w 10080264"/>
                <a:gd name="connsiteY4315" fmla="*/ 1502598 h 3652478"/>
                <a:gd name="connsiteX4316" fmla="*/ 6994689 w 10080264"/>
                <a:gd name="connsiteY4316" fmla="*/ 1492155 h 3652478"/>
                <a:gd name="connsiteX4317" fmla="*/ 6982445 w 10080264"/>
                <a:gd name="connsiteY4317" fmla="*/ 1480273 h 3652478"/>
                <a:gd name="connsiteX4318" fmla="*/ 6968761 w 10080264"/>
                <a:gd name="connsiteY4318" fmla="*/ 1469831 h 3652478"/>
                <a:gd name="connsiteX4319" fmla="*/ 6953277 w 10080264"/>
                <a:gd name="connsiteY4319" fmla="*/ 1461190 h 3652478"/>
                <a:gd name="connsiteX4320" fmla="*/ 6937432 w 10080264"/>
                <a:gd name="connsiteY4320" fmla="*/ 1452548 h 3652478"/>
                <a:gd name="connsiteX4321" fmla="*/ 6920507 w 10080264"/>
                <a:gd name="connsiteY4321" fmla="*/ 1443906 h 3652478"/>
                <a:gd name="connsiteX4322" fmla="*/ 6903222 w 10080264"/>
                <a:gd name="connsiteY4322" fmla="*/ 1437065 h 3652478"/>
                <a:gd name="connsiteX4323" fmla="*/ 6884137 w 10080264"/>
                <a:gd name="connsiteY4323" fmla="*/ 1429863 h 3652478"/>
                <a:gd name="connsiteX4324" fmla="*/ 6865051 w 10080264"/>
                <a:gd name="connsiteY4324" fmla="*/ 1424822 h 3652478"/>
                <a:gd name="connsiteX4325" fmla="*/ 6842365 w 10080264"/>
                <a:gd name="connsiteY4325" fmla="*/ 1421222 h 3652478"/>
                <a:gd name="connsiteX4326" fmla="*/ 6819678 w 10080264"/>
                <a:gd name="connsiteY4326" fmla="*/ 1419782 h 3652478"/>
                <a:gd name="connsiteX4327" fmla="*/ 6795552 w 10080264"/>
                <a:gd name="connsiteY4327" fmla="*/ 1417981 h 3652478"/>
                <a:gd name="connsiteX4328" fmla="*/ 6769624 w 10080264"/>
                <a:gd name="connsiteY4328" fmla="*/ 1417981 h 3652478"/>
                <a:gd name="connsiteX4329" fmla="*/ 6743697 w 10080264"/>
                <a:gd name="connsiteY4329" fmla="*/ 1417981 h 3652478"/>
                <a:gd name="connsiteX4330" fmla="*/ 6728212 w 10080264"/>
                <a:gd name="connsiteY4330" fmla="*/ 1421222 h 3652478"/>
                <a:gd name="connsiteX4331" fmla="*/ 6714168 w 10080264"/>
                <a:gd name="connsiteY4331" fmla="*/ 1424822 h 3652478"/>
                <a:gd name="connsiteX4332" fmla="*/ 6700484 w 10080264"/>
                <a:gd name="connsiteY4332" fmla="*/ 1431664 h 3652478"/>
                <a:gd name="connsiteX4333" fmla="*/ 6686440 w 10080264"/>
                <a:gd name="connsiteY4333" fmla="*/ 1438865 h 3652478"/>
                <a:gd name="connsiteX4334" fmla="*/ 6672756 w 10080264"/>
                <a:gd name="connsiteY4334" fmla="*/ 1445707 h 3652478"/>
                <a:gd name="connsiteX4335" fmla="*/ 6656912 w 10080264"/>
                <a:gd name="connsiteY4335" fmla="*/ 1448947 h 3652478"/>
                <a:gd name="connsiteX4336" fmla="*/ 6641427 w 10080264"/>
                <a:gd name="connsiteY4336" fmla="*/ 1450747 h 3652478"/>
                <a:gd name="connsiteX4337" fmla="*/ 6625943 w 10080264"/>
                <a:gd name="connsiteY4337" fmla="*/ 1448947 h 3652478"/>
                <a:gd name="connsiteX4338" fmla="*/ 6619101 w 10080264"/>
                <a:gd name="connsiteY4338" fmla="*/ 1474872 h 3652478"/>
                <a:gd name="connsiteX4339" fmla="*/ 6615500 w 10080264"/>
                <a:gd name="connsiteY4339" fmla="*/ 1502598 h 3652478"/>
                <a:gd name="connsiteX4340" fmla="*/ 6614060 w 10080264"/>
                <a:gd name="connsiteY4340" fmla="*/ 1530323 h 3652478"/>
                <a:gd name="connsiteX4341" fmla="*/ 6615500 w 10080264"/>
                <a:gd name="connsiteY4341" fmla="*/ 1559849 h 3652478"/>
                <a:gd name="connsiteX4342" fmla="*/ 6620901 w 10080264"/>
                <a:gd name="connsiteY4342" fmla="*/ 1627542 h 3652478"/>
                <a:gd name="connsiteX4343" fmla="*/ 6622702 w 10080264"/>
                <a:gd name="connsiteY4343" fmla="*/ 1660308 h 3652478"/>
                <a:gd name="connsiteX4344" fmla="*/ 6622702 w 10080264"/>
                <a:gd name="connsiteY4344" fmla="*/ 1693074 h 3652478"/>
                <a:gd name="connsiteX4345" fmla="*/ 6622702 w 10080264"/>
                <a:gd name="connsiteY4345" fmla="*/ 1703516 h 3652478"/>
                <a:gd name="connsiteX4346" fmla="*/ 6620901 w 10080264"/>
                <a:gd name="connsiteY4346" fmla="*/ 1710718 h 3652478"/>
                <a:gd name="connsiteX4347" fmla="*/ 6617300 w 10080264"/>
                <a:gd name="connsiteY4347" fmla="*/ 1717559 h 3652478"/>
                <a:gd name="connsiteX4348" fmla="*/ 6614060 w 10080264"/>
                <a:gd name="connsiteY4348" fmla="*/ 1728001 h 3652478"/>
                <a:gd name="connsiteX4349" fmla="*/ 6610458 w 10080264"/>
                <a:gd name="connsiteY4349" fmla="*/ 1734842 h 3652478"/>
                <a:gd name="connsiteX4350" fmla="*/ 6608658 w 10080264"/>
                <a:gd name="connsiteY4350" fmla="*/ 1771209 h 3652478"/>
                <a:gd name="connsiteX4351" fmla="*/ 6610458 w 10080264"/>
                <a:gd name="connsiteY4351" fmla="*/ 1803976 h 3652478"/>
                <a:gd name="connsiteX4352" fmla="*/ 6612259 w 10080264"/>
                <a:gd name="connsiteY4352" fmla="*/ 1835302 h 3652478"/>
                <a:gd name="connsiteX4353" fmla="*/ 6619101 w 10080264"/>
                <a:gd name="connsiteY4353" fmla="*/ 1866268 h 3652478"/>
                <a:gd name="connsiteX4354" fmla="*/ 6622702 w 10080264"/>
                <a:gd name="connsiteY4354" fmla="*/ 1900834 h 3652478"/>
                <a:gd name="connsiteX4355" fmla="*/ 6624142 w 10080264"/>
                <a:gd name="connsiteY4355" fmla="*/ 1935401 h 3652478"/>
                <a:gd name="connsiteX4356" fmla="*/ 6624142 w 10080264"/>
                <a:gd name="connsiteY4356" fmla="*/ 1970328 h 3652478"/>
                <a:gd name="connsiteX4357" fmla="*/ 6622702 w 10080264"/>
                <a:gd name="connsiteY4357" fmla="*/ 2004895 h 3652478"/>
                <a:gd name="connsiteX4358" fmla="*/ 6622702 w 10080264"/>
                <a:gd name="connsiteY4358" fmla="*/ 2025779 h 3652478"/>
                <a:gd name="connsiteX4359" fmla="*/ 6620901 w 10080264"/>
                <a:gd name="connsiteY4359" fmla="*/ 2035860 h 3652478"/>
                <a:gd name="connsiteX4360" fmla="*/ 6619101 w 10080264"/>
                <a:gd name="connsiteY4360" fmla="*/ 2049903 h 3652478"/>
                <a:gd name="connsiteX4361" fmla="*/ 6617300 w 10080264"/>
                <a:gd name="connsiteY4361" fmla="*/ 2058545 h 3652478"/>
                <a:gd name="connsiteX4362" fmla="*/ 6617300 w 10080264"/>
                <a:gd name="connsiteY4362" fmla="*/ 2067187 h 3652478"/>
                <a:gd name="connsiteX4363" fmla="*/ 6622702 w 10080264"/>
                <a:gd name="connsiteY4363" fmla="*/ 2086270 h 3652478"/>
                <a:gd name="connsiteX4364" fmla="*/ 6622702 w 10080264"/>
                <a:gd name="connsiteY4364" fmla="*/ 2105354 h 3652478"/>
                <a:gd name="connsiteX4365" fmla="*/ 6625943 w 10080264"/>
                <a:gd name="connsiteY4365" fmla="*/ 2120837 h 3652478"/>
                <a:gd name="connsiteX4366" fmla="*/ 6631344 w 10080264"/>
                <a:gd name="connsiteY4366" fmla="*/ 2138120 h 3652478"/>
                <a:gd name="connsiteX4367" fmla="*/ 6639987 w 10080264"/>
                <a:gd name="connsiteY4367" fmla="*/ 2155404 h 3652478"/>
                <a:gd name="connsiteX4368" fmla="*/ 6646829 w 10080264"/>
                <a:gd name="connsiteY4368" fmla="*/ 2174487 h 3652478"/>
                <a:gd name="connsiteX4369" fmla="*/ 6648629 w 10080264"/>
                <a:gd name="connsiteY4369" fmla="*/ 2193571 h 3652478"/>
                <a:gd name="connsiteX4370" fmla="*/ 6650070 w 10080264"/>
                <a:gd name="connsiteY4370" fmla="*/ 2214455 h 3652478"/>
                <a:gd name="connsiteX4371" fmla="*/ 6646829 w 10080264"/>
                <a:gd name="connsiteY4371" fmla="*/ 2235339 h 3652478"/>
                <a:gd name="connsiteX4372" fmla="*/ 6653671 w 10080264"/>
                <a:gd name="connsiteY4372" fmla="*/ 2231738 h 3652478"/>
                <a:gd name="connsiteX4373" fmla="*/ 6660513 w 10080264"/>
                <a:gd name="connsiteY4373" fmla="*/ 2226337 h 3652478"/>
                <a:gd name="connsiteX4374" fmla="*/ 6669155 w 10080264"/>
                <a:gd name="connsiteY4374" fmla="*/ 2219496 h 3652478"/>
                <a:gd name="connsiteX4375" fmla="*/ 6681399 w 10080264"/>
                <a:gd name="connsiteY4375" fmla="*/ 2214455 h 3652478"/>
                <a:gd name="connsiteX4376" fmla="*/ 6695083 w 10080264"/>
                <a:gd name="connsiteY4376" fmla="*/ 2212655 h 3652478"/>
                <a:gd name="connsiteX4377" fmla="*/ 6712368 w 10080264"/>
                <a:gd name="connsiteY4377" fmla="*/ 2210854 h 3652478"/>
                <a:gd name="connsiteX4378" fmla="*/ 6719570 w 10080264"/>
                <a:gd name="connsiteY4378" fmla="*/ 2210854 h 3652478"/>
                <a:gd name="connsiteX4379" fmla="*/ 6722811 w 10080264"/>
                <a:gd name="connsiteY4379" fmla="*/ 2214455 h 3652478"/>
                <a:gd name="connsiteX4380" fmla="*/ 6731453 w 10080264"/>
                <a:gd name="connsiteY4380" fmla="*/ 2224897 h 3652478"/>
                <a:gd name="connsiteX4381" fmla="*/ 6736855 w 10080264"/>
                <a:gd name="connsiteY4381" fmla="*/ 2235339 h 3652478"/>
                <a:gd name="connsiteX4382" fmla="*/ 6741896 w 10080264"/>
                <a:gd name="connsiteY4382" fmla="*/ 2247221 h 3652478"/>
                <a:gd name="connsiteX4383" fmla="*/ 6745497 w 10080264"/>
                <a:gd name="connsiteY4383" fmla="*/ 2261264 h 3652478"/>
                <a:gd name="connsiteX4384" fmla="*/ 6764583 w 10080264"/>
                <a:gd name="connsiteY4384" fmla="*/ 2263064 h 3652478"/>
                <a:gd name="connsiteX4385" fmla="*/ 6780067 w 10080264"/>
                <a:gd name="connsiteY4385" fmla="*/ 2269906 h 3652478"/>
                <a:gd name="connsiteX4386" fmla="*/ 6793751 w 10080264"/>
                <a:gd name="connsiteY4386" fmla="*/ 2276747 h 3652478"/>
                <a:gd name="connsiteX4387" fmla="*/ 6804194 w 10080264"/>
                <a:gd name="connsiteY4387" fmla="*/ 2288989 h 3652478"/>
                <a:gd name="connsiteX4388" fmla="*/ 6811036 w 10080264"/>
                <a:gd name="connsiteY4388" fmla="*/ 2297631 h 3652478"/>
                <a:gd name="connsiteX4389" fmla="*/ 6818238 w 10080264"/>
                <a:gd name="connsiteY4389" fmla="*/ 2295831 h 3652478"/>
                <a:gd name="connsiteX4390" fmla="*/ 6811036 w 10080264"/>
                <a:gd name="connsiteY4390" fmla="*/ 2299071 h 3652478"/>
                <a:gd name="connsiteX4391" fmla="*/ 6826880 w 10080264"/>
                <a:gd name="connsiteY4391" fmla="*/ 2319955 h 3652478"/>
                <a:gd name="connsiteX4392" fmla="*/ 6842365 w 10080264"/>
                <a:gd name="connsiteY4392" fmla="*/ 2342280 h 3652478"/>
                <a:gd name="connsiteX4393" fmla="*/ 6854608 w 10080264"/>
                <a:gd name="connsiteY4393" fmla="*/ 2364964 h 3652478"/>
                <a:gd name="connsiteX4394" fmla="*/ 6830121 w 10080264"/>
                <a:gd name="connsiteY4394" fmla="*/ 2364964 h 3652478"/>
                <a:gd name="connsiteX4395" fmla="*/ 6830121 w 10080264"/>
                <a:gd name="connsiteY4395" fmla="*/ 2366764 h 3652478"/>
                <a:gd name="connsiteX4396" fmla="*/ 6826880 w 10080264"/>
                <a:gd name="connsiteY4396" fmla="*/ 2371805 h 3652478"/>
                <a:gd name="connsiteX4397" fmla="*/ 6821479 w 10080264"/>
                <a:gd name="connsiteY4397" fmla="*/ 2377206 h 3652478"/>
                <a:gd name="connsiteX4398" fmla="*/ 6823279 w 10080264"/>
                <a:gd name="connsiteY4398" fmla="*/ 2409973 h 3652478"/>
                <a:gd name="connsiteX4399" fmla="*/ 6825080 w 10080264"/>
                <a:gd name="connsiteY4399" fmla="*/ 2442739 h 3652478"/>
                <a:gd name="connsiteX4400" fmla="*/ 6823279 w 10080264"/>
                <a:gd name="connsiteY4400" fmla="*/ 2472265 h 3652478"/>
                <a:gd name="connsiteX4401" fmla="*/ 6821479 w 10080264"/>
                <a:gd name="connsiteY4401" fmla="*/ 2501790 h 3652478"/>
                <a:gd name="connsiteX4402" fmla="*/ 6819678 w 10080264"/>
                <a:gd name="connsiteY4402" fmla="*/ 2529516 h 3652478"/>
                <a:gd name="connsiteX4403" fmla="*/ 6818238 w 10080264"/>
                <a:gd name="connsiteY4403" fmla="*/ 2559041 h 3652478"/>
                <a:gd name="connsiteX4404" fmla="*/ 6819678 w 10080264"/>
                <a:gd name="connsiteY4404" fmla="*/ 2591448 h 3652478"/>
                <a:gd name="connsiteX4405" fmla="*/ 6821479 w 10080264"/>
                <a:gd name="connsiteY4405" fmla="*/ 2626014 h 3652478"/>
                <a:gd name="connsiteX4406" fmla="*/ 6821479 w 10080264"/>
                <a:gd name="connsiteY4406" fmla="*/ 2634656 h 3652478"/>
                <a:gd name="connsiteX4407" fmla="*/ 6812836 w 10080264"/>
                <a:gd name="connsiteY4407" fmla="*/ 2640057 h 3652478"/>
                <a:gd name="connsiteX4408" fmla="*/ 6780067 w 10080264"/>
                <a:gd name="connsiteY4408" fmla="*/ 2659141 h 3652478"/>
                <a:gd name="connsiteX4409" fmla="*/ 6749098 w 10080264"/>
                <a:gd name="connsiteY4409" fmla="*/ 2678224 h 3652478"/>
                <a:gd name="connsiteX4410" fmla="*/ 6691842 w 10080264"/>
                <a:gd name="connsiteY4410" fmla="*/ 2712791 h 3652478"/>
                <a:gd name="connsiteX4411" fmla="*/ 6669155 w 10080264"/>
                <a:gd name="connsiteY4411" fmla="*/ 2728274 h 3652478"/>
                <a:gd name="connsiteX4412" fmla="*/ 6664114 w 10080264"/>
                <a:gd name="connsiteY4412" fmla="*/ 2728274 h 3652478"/>
                <a:gd name="connsiteX4413" fmla="*/ 6575889 w 10080264"/>
                <a:gd name="connsiteY4413" fmla="*/ 2731515 h 3652478"/>
                <a:gd name="connsiteX4414" fmla="*/ 6487663 w 10080264"/>
                <a:gd name="connsiteY4414" fmla="*/ 2733315 h 3652478"/>
                <a:gd name="connsiteX4415" fmla="*/ 6411321 w 10080264"/>
                <a:gd name="connsiteY4415" fmla="*/ 2731515 h 3652478"/>
                <a:gd name="connsiteX4416" fmla="*/ 6153127 w 10080264"/>
                <a:gd name="connsiteY4416" fmla="*/ 2721433 h 3652478"/>
                <a:gd name="connsiteX4417" fmla="*/ 6089029 w 10080264"/>
                <a:gd name="connsiteY4417" fmla="*/ 2717832 h 3652478"/>
                <a:gd name="connsiteX4418" fmla="*/ 6026731 w 10080264"/>
                <a:gd name="connsiteY4418" fmla="*/ 2717832 h 3652478"/>
                <a:gd name="connsiteX4419" fmla="*/ 5968034 w 10080264"/>
                <a:gd name="connsiteY4419" fmla="*/ 2717832 h 3652478"/>
                <a:gd name="connsiteX4420" fmla="*/ 5910778 w 10080264"/>
                <a:gd name="connsiteY4420" fmla="*/ 2721433 h 3652478"/>
                <a:gd name="connsiteX4421" fmla="*/ 5878009 w 10080264"/>
                <a:gd name="connsiteY4421" fmla="*/ 2721433 h 3652478"/>
                <a:gd name="connsiteX4422" fmla="*/ 5846680 w 10080264"/>
                <a:gd name="connsiteY4422" fmla="*/ 2721433 h 3652478"/>
                <a:gd name="connsiteX4423" fmla="*/ 5817151 w 10080264"/>
                <a:gd name="connsiteY4423" fmla="*/ 2719632 h 3652478"/>
                <a:gd name="connsiteX4424" fmla="*/ 5789783 w 10080264"/>
                <a:gd name="connsiteY4424" fmla="*/ 2716032 h 3652478"/>
                <a:gd name="connsiteX4425" fmla="*/ 5762055 w 10080264"/>
                <a:gd name="connsiteY4425" fmla="*/ 2710991 h 3652478"/>
                <a:gd name="connsiteX4426" fmla="*/ 5735768 w 10080264"/>
                <a:gd name="connsiteY4426" fmla="*/ 2705590 h 3652478"/>
                <a:gd name="connsiteX4427" fmla="*/ 5711641 w 10080264"/>
                <a:gd name="connsiteY4427" fmla="*/ 2698748 h 3652478"/>
                <a:gd name="connsiteX4428" fmla="*/ 5685714 w 10080264"/>
                <a:gd name="connsiteY4428" fmla="*/ 2690107 h 3652478"/>
                <a:gd name="connsiteX4429" fmla="*/ 5677071 w 10080264"/>
                <a:gd name="connsiteY4429" fmla="*/ 2686866 h 3652478"/>
                <a:gd name="connsiteX4430" fmla="*/ 5677071 w 10080264"/>
                <a:gd name="connsiteY4430" fmla="*/ 2676424 h 3652478"/>
                <a:gd name="connsiteX4431" fmla="*/ 5677071 w 10080264"/>
                <a:gd name="connsiteY4431" fmla="*/ 2582806 h 3652478"/>
                <a:gd name="connsiteX4432" fmla="*/ 5675271 w 10080264"/>
                <a:gd name="connsiteY4432" fmla="*/ 2536717 h 3652478"/>
                <a:gd name="connsiteX4433" fmla="*/ 5673470 w 10080264"/>
                <a:gd name="connsiteY4433" fmla="*/ 2489548 h 3652478"/>
                <a:gd name="connsiteX4434" fmla="*/ 5671670 w 10080264"/>
                <a:gd name="connsiteY4434" fmla="*/ 2480906 h 3652478"/>
                <a:gd name="connsiteX4435" fmla="*/ 5668429 w 10080264"/>
                <a:gd name="connsiteY4435" fmla="*/ 2396290 h 3652478"/>
                <a:gd name="connsiteX4436" fmla="*/ 5666628 w 10080264"/>
                <a:gd name="connsiteY4436" fmla="*/ 2352722 h 3652478"/>
                <a:gd name="connsiteX4437" fmla="*/ 5664828 w 10080264"/>
                <a:gd name="connsiteY4437" fmla="*/ 2311314 h 3652478"/>
                <a:gd name="connsiteX4438" fmla="*/ 5664828 w 10080264"/>
                <a:gd name="connsiteY4438" fmla="*/ 2299071 h 3652478"/>
                <a:gd name="connsiteX4439" fmla="*/ 5677071 w 10080264"/>
                <a:gd name="connsiteY4439" fmla="*/ 2297631 h 3652478"/>
                <a:gd name="connsiteX4440" fmla="*/ 5694356 w 10080264"/>
                <a:gd name="connsiteY4440" fmla="*/ 2295831 h 3652478"/>
                <a:gd name="connsiteX4441" fmla="*/ 5708040 w 10080264"/>
                <a:gd name="connsiteY4441" fmla="*/ 2294030 h 3652478"/>
                <a:gd name="connsiteX4442" fmla="*/ 5716682 w 10080264"/>
                <a:gd name="connsiteY4442" fmla="*/ 2297631 h 3652478"/>
                <a:gd name="connsiteX4443" fmla="*/ 5725325 w 10080264"/>
                <a:gd name="connsiteY4443" fmla="*/ 2300872 h 3652478"/>
                <a:gd name="connsiteX4444" fmla="*/ 5727125 w 10080264"/>
                <a:gd name="connsiteY4444" fmla="*/ 2306273 h 3652478"/>
                <a:gd name="connsiteX4445" fmla="*/ 5732527 w 10080264"/>
                <a:gd name="connsiteY4445" fmla="*/ 2309513 h 3652478"/>
                <a:gd name="connsiteX4446" fmla="*/ 5739369 w 10080264"/>
                <a:gd name="connsiteY4446" fmla="*/ 2313114 h 3652478"/>
                <a:gd name="connsiteX4447" fmla="*/ 5748011 w 10080264"/>
                <a:gd name="connsiteY4447" fmla="*/ 2314914 h 3652478"/>
                <a:gd name="connsiteX4448" fmla="*/ 5753413 w 10080264"/>
                <a:gd name="connsiteY4448" fmla="*/ 2313114 h 3652478"/>
                <a:gd name="connsiteX4449" fmla="*/ 5758454 w 10080264"/>
                <a:gd name="connsiteY4449" fmla="*/ 2307713 h 3652478"/>
                <a:gd name="connsiteX4450" fmla="*/ 5762055 w 10080264"/>
                <a:gd name="connsiteY4450" fmla="*/ 2304472 h 3652478"/>
                <a:gd name="connsiteX4451" fmla="*/ 5763856 w 10080264"/>
                <a:gd name="connsiteY4451" fmla="*/ 2299071 h 3652478"/>
                <a:gd name="connsiteX4452" fmla="*/ 5767097 w 10080264"/>
                <a:gd name="connsiteY4452" fmla="*/ 2290430 h 3652478"/>
                <a:gd name="connsiteX4453" fmla="*/ 5772498 w 10080264"/>
                <a:gd name="connsiteY4453" fmla="*/ 2281788 h 3652478"/>
                <a:gd name="connsiteX4454" fmla="*/ 5777540 w 10080264"/>
                <a:gd name="connsiteY4454" fmla="*/ 2273146 h 3652478"/>
                <a:gd name="connsiteX4455" fmla="*/ 5786182 w 10080264"/>
                <a:gd name="connsiteY4455" fmla="*/ 2264865 h 3652478"/>
                <a:gd name="connsiteX4456" fmla="*/ 5791224 w 10080264"/>
                <a:gd name="connsiteY4456" fmla="*/ 2259464 h 3652478"/>
                <a:gd name="connsiteX4457" fmla="*/ 5879809 w 10080264"/>
                <a:gd name="connsiteY4457" fmla="*/ 2259464 h 3652478"/>
                <a:gd name="connsiteX4458" fmla="*/ 5893493 w 10080264"/>
                <a:gd name="connsiteY4458" fmla="*/ 2259464 h 3652478"/>
                <a:gd name="connsiteX4459" fmla="*/ 5905737 w 10080264"/>
                <a:gd name="connsiteY4459" fmla="*/ 2255863 h 3652478"/>
                <a:gd name="connsiteX4460" fmla="*/ 5916180 w 10080264"/>
                <a:gd name="connsiteY4460" fmla="*/ 2252622 h 3652478"/>
                <a:gd name="connsiteX4461" fmla="*/ 5924822 w 10080264"/>
                <a:gd name="connsiteY4461" fmla="*/ 2247221 h 3652478"/>
                <a:gd name="connsiteX4462" fmla="*/ 5908978 w 10080264"/>
                <a:gd name="connsiteY4462" fmla="*/ 2252622 h 3652478"/>
                <a:gd name="connsiteX4463" fmla="*/ 5923022 w 10080264"/>
                <a:gd name="connsiteY4463" fmla="*/ 2240380 h 3652478"/>
                <a:gd name="connsiteX4464" fmla="*/ 5917980 w 10080264"/>
                <a:gd name="connsiteY4464" fmla="*/ 2126238 h 3652478"/>
                <a:gd name="connsiteX4465" fmla="*/ 5914379 w 10080264"/>
                <a:gd name="connsiteY4465" fmla="*/ 2013536 h 3652478"/>
                <a:gd name="connsiteX4466" fmla="*/ 5914379 w 10080264"/>
                <a:gd name="connsiteY4466" fmla="*/ 1900834 h 3652478"/>
                <a:gd name="connsiteX4467" fmla="*/ 5917980 w 10080264"/>
                <a:gd name="connsiteY4467" fmla="*/ 1789933 h 3652478"/>
                <a:gd name="connsiteX4468" fmla="*/ 5917980 w 10080264"/>
                <a:gd name="connsiteY4468" fmla="*/ 1729801 h 3652478"/>
                <a:gd name="connsiteX4469" fmla="*/ 5923022 w 10080264"/>
                <a:gd name="connsiteY4469" fmla="*/ 1535724 h 3652478"/>
                <a:gd name="connsiteX4470" fmla="*/ 5924822 w 10080264"/>
                <a:gd name="connsiteY4470" fmla="*/ 1353889 h 3652478"/>
                <a:gd name="connsiteX4471" fmla="*/ 5917980 w 10080264"/>
                <a:gd name="connsiteY4471" fmla="*/ 1348488 h 3652478"/>
                <a:gd name="connsiteX4472" fmla="*/ 5907537 w 10080264"/>
                <a:gd name="connsiteY4472" fmla="*/ 1343447 h 3652478"/>
                <a:gd name="connsiteX4473" fmla="*/ 5898895 w 10080264"/>
                <a:gd name="connsiteY4473" fmla="*/ 1338406 h 3652478"/>
                <a:gd name="connsiteX4474" fmla="*/ 5888452 w 10080264"/>
                <a:gd name="connsiteY4474" fmla="*/ 1334805 h 3652478"/>
                <a:gd name="connsiteX4475" fmla="*/ 5872607 w 10080264"/>
                <a:gd name="connsiteY4475" fmla="*/ 1333005 h 3652478"/>
                <a:gd name="connsiteX4476" fmla="*/ 5857123 w 10080264"/>
                <a:gd name="connsiteY4476" fmla="*/ 1331204 h 3652478"/>
                <a:gd name="connsiteX4477" fmla="*/ 5824353 w 10080264"/>
                <a:gd name="connsiteY4477" fmla="*/ 1327964 h 3652478"/>
                <a:gd name="connsiteX4478" fmla="*/ 5793024 w 10080264"/>
                <a:gd name="connsiteY4478" fmla="*/ 1327964 h 3652478"/>
                <a:gd name="connsiteX4479" fmla="*/ 5775739 w 10080264"/>
                <a:gd name="connsiteY4479" fmla="*/ 1326163 h 3652478"/>
                <a:gd name="connsiteX4480" fmla="*/ 5760255 w 10080264"/>
                <a:gd name="connsiteY4480" fmla="*/ 1324363 h 3652478"/>
                <a:gd name="connsiteX4481" fmla="*/ 5746211 w 10080264"/>
                <a:gd name="connsiteY4481" fmla="*/ 1324363 h 3652478"/>
                <a:gd name="connsiteX4482" fmla="*/ 5732527 w 10080264"/>
                <a:gd name="connsiteY4482" fmla="*/ 1322563 h 3652478"/>
                <a:gd name="connsiteX4483" fmla="*/ 5716682 w 10080264"/>
                <a:gd name="connsiteY4483" fmla="*/ 1317522 h 3652478"/>
                <a:gd name="connsiteX4484" fmla="*/ 5702999 w 10080264"/>
                <a:gd name="connsiteY4484" fmla="*/ 1310680 h 3652478"/>
                <a:gd name="connsiteX4485" fmla="*/ 5696157 w 10080264"/>
                <a:gd name="connsiteY4485" fmla="*/ 1307080 h 3652478"/>
                <a:gd name="connsiteX4486" fmla="*/ 5696157 w 10080264"/>
                <a:gd name="connsiteY4486" fmla="*/ 1300238 h 3652478"/>
                <a:gd name="connsiteX4487" fmla="*/ 5690755 w 10080264"/>
                <a:gd name="connsiteY4487" fmla="*/ 1263871 h 3652478"/>
                <a:gd name="connsiteX4488" fmla="*/ 5688954 w 10080264"/>
                <a:gd name="connsiteY4488" fmla="*/ 1242987 h 3652478"/>
                <a:gd name="connsiteX4489" fmla="*/ 5687514 w 10080264"/>
                <a:gd name="connsiteY4489" fmla="*/ 1223904 h 3652478"/>
                <a:gd name="connsiteX4490" fmla="*/ 5687514 w 10080264"/>
                <a:gd name="connsiteY4490" fmla="*/ 1057912 h 3652478"/>
                <a:gd name="connsiteX4491" fmla="*/ 5685714 w 10080264"/>
                <a:gd name="connsiteY4491" fmla="*/ 1030186 h 3652478"/>
                <a:gd name="connsiteX4492" fmla="*/ 5682113 w 10080264"/>
                <a:gd name="connsiteY4492" fmla="*/ 1005702 h 3652478"/>
                <a:gd name="connsiteX4493" fmla="*/ 5675271 w 10080264"/>
                <a:gd name="connsiteY4493" fmla="*/ 1009302 h 3652478"/>
                <a:gd name="connsiteX4494" fmla="*/ 5671670 w 10080264"/>
                <a:gd name="connsiteY4494" fmla="*/ 1014343 h 3652478"/>
                <a:gd name="connsiteX4495" fmla="*/ 5668429 w 10080264"/>
                <a:gd name="connsiteY4495" fmla="*/ 1019744 h 3652478"/>
                <a:gd name="connsiteX4496" fmla="*/ 5664828 w 10080264"/>
                <a:gd name="connsiteY4496" fmla="*/ 1022985 h 3652478"/>
                <a:gd name="connsiteX4497" fmla="*/ 5659786 w 10080264"/>
                <a:gd name="connsiteY4497" fmla="*/ 1024785 h 3652478"/>
                <a:gd name="connsiteX4498" fmla="*/ 5652944 w 10080264"/>
                <a:gd name="connsiteY4498" fmla="*/ 1026586 h 3652478"/>
                <a:gd name="connsiteX4499" fmla="*/ 5646102 w 10080264"/>
                <a:gd name="connsiteY4499" fmla="*/ 1026586 h 3652478"/>
                <a:gd name="connsiteX4500" fmla="*/ 5628817 w 10080264"/>
                <a:gd name="connsiteY4500" fmla="*/ 1022985 h 3652478"/>
                <a:gd name="connsiteX4501" fmla="*/ 5616574 w 10080264"/>
                <a:gd name="connsiteY4501" fmla="*/ 1021545 h 3652478"/>
                <a:gd name="connsiteX4502" fmla="*/ 5616574 w 10080264"/>
                <a:gd name="connsiteY4502" fmla="*/ 1009302 h 3652478"/>
                <a:gd name="connsiteX4503" fmla="*/ 5618374 w 10080264"/>
                <a:gd name="connsiteY4503" fmla="*/ 1000661 h 3652478"/>
                <a:gd name="connsiteX4504" fmla="*/ 5619815 w 10080264"/>
                <a:gd name="connsiteY4504" fmla="*/ 993459 h 3652478"/>
                <a:gd name="connsiteX4505" fmla="*/ 5621615 w 10080264"/>
                <a:gd name="connsiteY4505" fmla="*/ 986618 h 3652478"/>
                <a:gd name="connsiteX4506" fmla="*/ 5627017 w 10080264"/>
                <a:gd name="connsiteY4506" fmla="*/ 979777 h 3652478"/>
                <a:gd name="connsiteX4507" fmla="*/ 5632058 w 10080264"/>
                <a:gd name="connsiteY4507" fmla="*/ 974376 h 3652478"/>
                <a:gd name="connsiteX4508" fmla="*/ 5638900 w 10080264"/>
                <a:gd name="connsiteY4508" fmla="*/ 971135 h 3652478"/>
                <a:gd name="connsiteX4509" fmla="*/ 5646102 w 10080264"/>
                <a:gd name="connsiteY4509" fmla="*/ 967534 h 3652478"/>
                <a:gd name="connsiteX4510" fmla="*/ 5654745 w 10080264"/>
                <a:gd name="connsiteY4510" fmla="*/ 965734 h 3652478"/>
                <a:gd name="connsiteX4511" fmla="*/ 5654745 w 10080264"/>
                <a:gd name="connsiteY4511" fmla="*/ 948451 h 3652478"/>
                <a:gd name="connsiteX4512" fmla="*/ 5654745 w 10080264"/>
                <a:gd name="connsiteY4512" fmla="*/ 945210 h 3652478"/>
                <a:gd name="connsiteX4513" fmla="*/ 5656185 w 10080264"/>
                <a:gd name="connsiteY4513" fmla="*/ 939809 h 3652478"/>
                <a:gd name="connsiteX4514" fmla="*/ 5663387 w 10080264"/>
                <a:gd name="connsiteY4514" fmla="*/ 932968 h 3652478"/>
                <a:gd name="connsiteX4515" fmla="*/ 5671670 w 10080264"/>
                <a:gd name="connsiteY4515" fmla="*/ 927927 h 3652478"/>
                <a:gd name="connsiteX4516" fmla="*/ 5680312 w 10080264"/>
                <a:gd name="connsiteY4516" fmla="*/ 924326 h 3652478"/>
                <a:gd name="connsiteX4517" fmla="*/ 5678872 w 10080264"/>
                <a:gd name="connsiteY4517" fmla="*/ 907043 h 3652478"/>
                <a:gd name="connsiteX4518" fmla="*/ 5678872 w 10080264"/>
                <a:gd name="connsiteY4518" fmla="*/ 896601 h 3652478"/>
                <a:gd name="connsiteX4519" fmla="*/ 5680312 w 10080264"/>
                <a:gd name="connsiteY4519" fmla="*/ 886158 h 3652478"/>
                <a:gd name="connsiteX4520" fmla="*/ 5680312 w 10080264"/>
                <a:gd name="connsiteY4520" fmla="*/ 877517 h 3652478"/>
                <a:gd name="connsiteX4521" fmla="*/ 5683913 w 10080264"/>
                <a:gd name="connsiteY4521" fmla="*/ 863834 h 3652478"/>
                <a:gd name="connsiteX4522" fmla="*/ 5687514 w 10080264"/>
                <a:gd name="connsiteY4522" fmla="*/ 856633 h 3652478"/>
                <a:gd name="connsiteX4523" fmla="*/ 5690755 w 10080264"/>
                <a:gd name="connsiteY4523" fmla="*/ 851592 h 3652478"/>
                <a:gd name="connsiteX4524" fmla="*/ 5697597 w 10080264"/>
                <a:gd name="connsiteY4524" fmla="*/ 844750 h 3652478"/>
                <a:gd name="connsiteX4525" fmla="*/ 5704799 w 10080264"/>
                <a:gd name="connsiteY4525" fmla="*/ 841150 h 3652478"/>
                <a:gd name="connsiteX4526" fmla="*/ 5713442 w 10080264"/>
                <a:gd name="connsiteY4526" fmla="*/ 839350 h 3652478"/>
                <a:gd name="connsiteX4527" fmla="*/ 5713442 w 10080264"/>
                <a:gd name="connsiteY4527" fmla="*/ 830708 h 3652478"/>
                <a:gd name="connsiteX4528" fmla="*/ 5715242 w 10080264"/>
                <a:gd name="connsiteY4528" fmla="*/ 823866 h 3652478"/>
                <a:gd name="connsiteX4529" fmla="*/ 5720283 w 10080264"/>
                <a:gd name="connsiteY4529" fmla="*/ 815225 h 3652478"/>
                <a:gd name="connsiteX4530" fmla="*/ 5725325 w 10080264"/>
                <a:gd name="connsiteY4530" fmla="*/ 808383 h 3652478"/>
                <a:gd name="connsiteX4531" fmla="*/ 5730726 w 10080264"/>
                <a:gd name="connsiteY4531" fmla="*/ 803342 h 3652478"/>
                <a:gd name="connsiteX4532" fmla="*/ 5737568 w 10080264"/>
                <a:gd name="connsiteY4532" fmla="*/ 803342 h 3652478"/>
                <a:gd name="connsiteX4533" fmla="*/ 5822553 w 10080264"/>
                <a:gd name="connsiteY4533" fmla="*/ 806583 h 3652478"/>
                <a:gd name="connsiteX4534" fmla="*/ 5917980 w 10080264"/>
                <a:gd name="connsiteY4534" fmla="*/ 808383 h 3652478"/>
                <a:gd name="connsiteX4535" fmla="*/ 6023490 w 10080264"/>
                <a:gd name="connsiteY4535" fmla="*/ 808383 h 3652478"/>
                <a:gd name="connsiteX4536" fmla="*/ 6140884 w 10080264"/>
                <a:gd name="connsiteY4536" fmla="*/ 806583 h 3652478"/>
                <a:gd name="connsiteX4537" fmla="*/ 6258638 w 10080264"/>
                <a:gd name="connsiteY4537" fmla="*/ 803342 h 3652478"/>
                <a:gd name="connsiteX4538" fmla="*/ 6373150 w 10080264"/>
                <a:gd name="connsiteY4538" fmla="*/ 799742 h 3652478"/>
                <a:gd name="connsiteX4539" fmla="*/ 6558244 w 10080264"/>
                <a:gd name="connsiteY4539" fmla="*/ 792900 h 3652478"/>
                <a:gd name="connsiteX4540" fmla="*/ 6560044 w 10080264"/>
                <a:gd name="connsiteY4540" fmla="*/ 787499 h 3652478"/>
                <a:gd name="connsiteX4541" fmla="*/ 6561845 w 10080264"/>
                <a:gd name="connsiteY4541" fmla="*/ 782458 h 3652478"/>
                <a:gd name="connsiteX4542" fmla="*/ 6565446 w 10080264"/>
                <a:gd name="connsiteY4542" fmla="*/ 778858 h 3652478"/>
                <a:gd name="connsiteX4543" fmla="*/ 6572288 w 10080264"/>
                <a:gd name="connsiteY4543" fmla="*/ 775617 h 3652478"/>
                <a:gd name="connsiteX4544" fmla="*/ 6584531 w 10080264"/>
                <a:gd name="connsiteY4544" fmla="*/ 773817 h 3652478"/>
                <a:gd name="connsiteX4545" fmla="*/ 6600015 w 10080264"/>
                <a:gd name="connsiteY4545" fmla="*/ 777417 h 3652478"/>
                <a:gd name="connsiteX4546" fmla="*/ 6614060 w 10080264"/>
                <a:gd name="connsiteY4546" fmla="*/ 780658 h 3652478"/>
                <a:gd name="connsiteX4547" fmla="*/ 6625943 w 10080264"/>
                <a:gd name="connsiteY4547" fmla="*/ 787499 h 3652478"/>
                <a:gd name="connsiteX4548" fmla="*/ 6631344 w 10080264"/>
                <a:gd name="connsiteY4548" fmla="*/ 792900 h 3652478"/>
                <a:gd name="connsiteX4549" fmla="*/ 6634585 w 10080264"/>
                <a:gd name="connsiteY4549" fmla="*/ 797941 h 3652478"/>
                <a:gd name="connsiteX4550" fmla="*/ 6636386 w 10080264"/>
                <a:gd name="connsiteY4550" fmla="*/ 801542 h 3652478"/>
                <a:gd name="connsiteX4551" fmla="*/ 6641427 w 10080264"/>
                <a:gd name="connsiteY4551" fmla="*/ 817025 h 3652478"/>
                <a:gd name="connsiteX4552" fmla="*/ 6648629 w 10080264"/>
                <a:gd name="connsiteY4552" fmla="*/ 832508 h 3652478"/>
                <a:gd name="connsiteX4553" fmla="*/ 6650070 w 10080264"/>
                <a:gd name="connsiteY4553" fmla="*/ 842950 h 3652478"/>
                <a:gd name="connsiteX4554" fmla="*/ 6651870 w 10080264"/>
                <a:gd name="connsiteY4554" fmla="*/ 853392 h 3652478"/>
                <a:gd name="connsiteX4555" fmla="*/ 6651870 w 10080264"/>
                <a:gd name="connsiteY4555" fmla="*/ 874276 h 3652478"/>
                <a:gd name="connsiteX4556" fmla="*/ 6653671 w 10080264"/>
                <a:gd name="connsiteY4556" fmla="*/ 884718 h 3652478"/>
                <a:gd name="connsiteX4557" fmla="*/ 6771425 w 10080264"/>
                <a:gd name="connsiteY4557" fmla="*/ 839350 h 3652478"/>
                <a:gd name="connsiteX4558" fmla="*/ 6865051 w 10080264"/>
                <a:gd name="connsiteY4558" fmla="*/ 804783 h 3652478"/>
                <a:gd name="connsiteX4559" fmla="*/ 6894580 w 10080264"/>
                <a:gd name="connsiteY4559" fmla="*/ 794701 h 3652478"/>
                <a:gd name="connsiteX4560" fmla="*/ 6925549 w 10080264"/>
                <a:gd name="connsiteY4560" fmla="*/ 784259 h 3652478"/>
                <a:gd name="connsiteX4561" fmla="*/ 6954717 w 10080264"/>
                <a:gd name="connsiteY4561" fmla="*/ 777417 h 3652478"/>
                <a:gd name="connsiteX4562" fmla="*/ 6986046 w 10080264"/>
                <a:gd name="connsiteY4562" fmla="*/ 772016 h 3652478"/>
                <a:gd name="connsiteX4563" fmla="*/ 7019176 w 10080264"/>
                <a:gd name="connsiteY4563" fmla="*/ 768776 h 3652478"/>
                <a:gd name="connsiteX4564" fmla="*/ 1579760 w 10080264"/>
                <a:gd name="connsiteY4564" fmla="*/ 695930 h 3652478"/>
                <a:gd name="connsiteX4565" fmla="*/ 1555650 w 10080264"/>
                <a:gd name="connsiteY4565" fmla="*/ 715012 h 3652478"/>
                <a:gd name="connsiteX4566" fmla="*/ 1531180 w 10080264"/>
                <a:gd name="connsiteY4566" fmla="*/ 732293 h 3652478"/>
                <a:gd name="connsiteX4567" fmla="*/ 1507069 w 10080264"/>
                <a:gd name="connsiteY4567" fmla="*/ 746334 h 3652478"/>
                <a:gd name="connsiteX4568" fmla="*/ 1482959 w 10080264"/>
                <a:gd name="connsiteY4568" fmla="*/ 760015 h 3652478"/>
                <a:gd name="connsiteX4569" fmla="*/ 1465686 w 10080264"/>
                <a:gd name="connsiteY4569" fmla="*/ 772256 h 3652478"/>
                <a:gd name="connsiteX4570" fmla="*/ 1446614 w 10080264"/>
                <a:gd name="connsiteY4570" fmla="*/ 784497 h 3652478"/>
                <a:gd name="connsiteX4571" fmla="*/ 1429341 w 10080264"/>
                <a:gd name="connsiteY4571" fmla="*/ 798178 h 3652478"/>
                <a:gd name="connsiteX4572" fmla="*/ 1412068 w 10080264"/>
                <a:gd name="connsiteY4572" fmla="*/ 815459 h 3652478"/>
                <a:gd name="connsiteX4573" fmla="*/ 1420704 w 10080264"/>
                <a:gd name="connsiteY4573" fmla="*/ 813659 h 3652478"/>
                <a:gd name="connsiteX4574" fmla="*/ 1429341 w 10080264"/>
                <a:gd name="connsiteY4574" fmla="*/ 813659 h 3652478"/>
                <a:gd name="connsiteX4575" fmla="*/ 1443375 w 10080264"/>
                <a:gd name="connsiteY4575" fmla="*/ 813659 h 3652478"/>
                <a:gd name="connsiteX4576" fmla="*/ 1455251 w 10080264"/>
                <a:gd name="connsiteY4576" fmla="*/ 817259 h 3652478"/>
                <a:gd name="connsiteX4577" fmla="*/ 1463887 w 10080264"/>
                <a:gd name="connsiteY4577" fmla="*/ 810419 h 3652478"/>
                <a:gd name="connsiteX4578" fmla="*/ 1474323 w 10080264"/>
                <a:gd name="connsiteY4578" fmla="*/ 801778 h 3652478"/>
                <a:gd name="connsiteX4579" fmla="*/ 1482959 w 10080264"/>
                <a:gd name="connsiteY4579" fmla="*/ 793137 h 3652478"/>
                <a:gd name="connsiteX4580" fmla="*/ 1489797 w 10080264"/>
                <a:gd name="connsiteY4580" fmla="*/ 782697 h 3652478"/>
                <a:gd name="connsiteX4581" fmla="*/ 1507069 w 10080264"/>
                <a:gd name="connsiteY4581" fmla="*/ 763615 h 3652478"/>
                <a:gd name="connsiteX4582" fmla="*/ 1526142 w 10080264"/>
                <a:gd name="connsiteY4582" fmla="*/ 744534 h 3652478"/>
                <a:gd name="connsiteX4583" fmla="*/ 1536578 w 10080264"/>
                <a:gd name="connsiteY4583" fmla="*/ 734093 h 3652478"/>
                <a:gd name="connsiteX4584" fmla="*/ 1547013 w 10080264"/>
                <a:gd name="connsiteY4584" fmla="*/ 725452 h 3652478"/>
                <a:gd name="connsiteX4585" fmla="*/ 1559248 w 10080264"/>
                <a:gd name="connsiteY4585" fmla="*/ 718612 h 3652478"/>
                <a:gd name="connsiteX4586" fmla="*/ 1571124 w 10080264"/>
                <a:gd name="connsiteY4586" fmla="*/ 711411 h 3652478"/>
                <a:gd name="connsiteX4587" fmla="*/ 1576521 w 10080264"/>
                <a:gd name="connsiteY4587" fmla="*/ 704571 h 3652478"/>
                <a:gd name="connsiteX4588" fmla="*/ 1422504 w 10080264"/>
                <a:gd name="connsiteY4588" fmla="*/ 640846 h 3652478"/>
                <a:gd name="connsiteX4589" fmla="*/ 1386158 w 10080264"/>
                <a:gd name="connsiteY4589" fmla="*/ 659928 h 3652478"/>
                <a:gd name="connsiteX4590" fmla="*/ 1351253 w 10080264"/>
                <a:gd name="connsiteY4590" fmla="*/ 682249 h 3652478"/>
                <a:gd name="connsiteX4591" fmla="*/ 1316707 w 10080264"/>
                <a:gd name="connsiteY4591" fmla="*/ 706371 h 3652478"/>
                <a:gd name="connsiteX4592" fmla="*/ 1282160 w 10080264"/>
                <a:gd name="connsiteY4592" fmla="*/ 732293 h 3652478"/>
                <a:gd name="connsiteX4593" fmla="*/ 1277123 w 10080264"/>
                <a:gd name="connsiteY4593" fmla="*/ 739493 h 3652478"/>
                <a:gd name="connsiteX4594" fmla="*/ 1266687 w 10080264"/>
                <a:gd name="connsiteY4594" fmla="*/ 751374 h 3652478"/>
                <a:gd name="connsiteX4595" fmla="*/ 1275323 w 10080264"/>
                <a:gd name="connsiteY4595" fmla="*/ 742734 h 3652478"/>
                <a:gd name="connsiteX4596" fmla="*/ 1283960 w 10080264"/>
                <a:gd name="connsiteY4596" fmla="*/ 737693 h 3652478"/>
                <a:gd name="connsiteX4597" fmla="*/ 1294396 w 10080264"/>
                <a:gd name="connsiteY4597" fmla="*/ 732293 h 3652478"/>
                <a:gd name="connsiteX4598" fmla="*/ 1303032 w 10080264"/>
                <a:gd name="connsiteY4598" fmla="*/ 729053 h 3652478"/>
                <a:gd name="connsiteX4599" fmla="*/ 1316707 w 10080264"/>
                <a:gd name="connsiteY4599" fmla="*/ 725452 h 3652478"/>
                <a:gd name="connsiteX4600" fmla="*/ 1332540 w 10080264"/>
                <a:gd name="connsiteY4600" fmla="*/ 718612 h 3652478"/>
                <a:gd name="connsiteX4601" fmla="*/ 1346215 w 10080264"/>
                <a:gd name="connsiteY4601" fmla="*/ 708171 h 3652478"/>
                <a:gd name="connsiteX4602" fmla="*/ 1359889 w 10080264"/>
                <a:gd name="connsiteY4602" fmla="*/ 694130 h 3652478"/>
                <a:gd name="connsiteX4603" fmla="*/ 1389397 w 10080264"/>
                <a:gd name="connsiteY4603" fmla="*/ 668568 h 3652478"/>
                <a:gd name="connsiteX4604" fmla="*/ 2449648 w 10080264"/>
                <a:gd name="connsiteY4604" fmla="*/ 632908 h 3652478"/>
                <a:gd name="connsiteX4605" fmla="*/ 2392414 w 10080264"/>
                <a:gd name="connsiteY4605" fmla="*/ 669263 h 3652478"/>
                <a:gd name="connsiteX4606" fmla="*/ 2364696 w 10080264"/>
                <a:gd name="connsiteY4606" fmla="*/ 684741 h 3652478"/>
                <a:gd name="connsiteX4607" fmla="*/ 2347418 w 10080264"/>
                <a:gd name="connsiteY4607" fmla="*/ 693380 h 3652478"/>
                <a:gd name="connsiteX4608" fmla="*/ 2331939 w 10080264"/>
                <a:gd name="connsiteY4608" fmla="*/ 702019 h 3652478"/>
                <a:gd name="connsiteX4609" fmla="*/ 2299182 w 10080264"/>
                <a:gd name="connsiteY4609" fmla="*/ 724336 h 3652478"/>
                <a:gd name="connsiteX4610" fmla="*/ 2321500 w 10080264"/>
                <a:gd name="connsiteY4610" fmla="*/ 713898 h 3652478"/>
                <a:gd name="connsiteX4611" fmla="*/ 2326899 w 10080264"/>
                <a:gd name="connsiteY4611" fmla="*/ 707058 h 3652478"/>
                <a:gd name="connsiteX4612" fmla="*/ 2331939 w 10080264"/>
                <a:gd name="connsiteY4612" fmla="*/ 703459 h 3652478"/>
                <a:gd name="connsiteX4613" fmla="*/ 2336979 w 10080264"/>
                <a:gd name="connsiteY4613" fmla="*/ 700219 h 3652478"/>
                <a:gd name="connsiteX4614" fmla="*/ 2345618 w 10080264"/>
                <a:gd name="connsiteY4614" fmla="*/ 698419 h 3652478"/>
                <a:gd name="connsiteX4615" fmla="*/ 2394213 w 10080264"/>
                <a:gd name="connsiteY4615" fmla="*/ 670703 h 3652478"/>
                <a:gd name="connsiteX4616" fmla="*/ 2439209 w 10080264"/>
                <a:gd name="connsiteY4616" fmla="*/ 644787 h 3652478"/>
                <a:gd name="connsiteX4617" fmla="*/ 2458287 w 10080264"/>
                <a:gd name="connsiteY4617" fmla="*/ 632908 h 3652478"/>
                <a:gd name="connsiteX4618" fmla="*/ 600597 w 10080264"/>
                <a:gd name="connsiteY4618" fmla="*/ 609524 h 3652478"/>
                <a:gd name="connsiteX4619" fmla="*/ 588361 w 10080264"/>
                <a:gd name="connsiteY4619" fmla="*/ 616364 h 3652478"/>
                <a:gd name="connsiteX4620" fmla="*/ 574687 w 10080264"/>
                <a:gd name="connsiteY4620" fmla="*/ 618165 h 3652478"/>
                <a:gd name="connsiteX4621" fmla="*/ 557054 w 10080264"/>
                <a:gd name="connsiteY4621" fmla="*/ 639046 h 3652478"/>
                <a:gd name="connsiteX4622" fmla="*/ 536183 w 10080264"/>
                <a:gd name="connsiteY4622" fmla="*/ 658128 h 3652478"/>
                <a:gd name="connsiteX4623" fmla="*/ 515671 w 10080264"/>
                <a:gd name="connsiteY4623" fmla="*/ 676849 h 3652478"/>
                <a:gd name="connsiteX4624" fmla="*/ 494799 w 10080264"/>
                <a:gd name="connsiteY4624" fmla="*/ 694130 h 3652478"/>
                <a:gd name="connsiteX4625" fmla="*/ 442980 w 10080264"/>
                <a:gd name="connsiteY4625" fmla="*/ 732293 h 3652478"/>
                <a:gd name="connsiteX4626" fmla="*/ 392601 w 10080264"/>
                <a:gd name="connsiteY4626" fmla="*/ 767216 h 3652478"/>
                <a:gd name="connsiteX4627" fmla="*/ 339342 w 10080264"/>
                <a:gd name="connsiteY4627" fmla="*/ 806818 h 3652478"/>
                <a:gd name="connsiteX4628" fmla="*/ 280326 w 10080264"/>
                <a:gd name="connsiteY4628" fmla="*/ 844981 h 3652478"/>
                <a:gd name="connsiteX4629" fmla="*/ 249019 w 10080264"/>
                <a:gd name="connsiteY4629" fmla="*/ 865863 h 3652478"/>
                <a:gd name="connsiteX4630" fmla="*/ 219871 w 10080264"/>
                <a:gd name="connsiteY4630" fmla="*/ 888184 h 3652478"/>
                <a:gd name="connsiteX4631" fmla="*/ 263053 w 10080264"/>
                <a:gd name="connsiteY4631" fmla="*/ 862262 h 3652478"/>
                <a:gd name="connsiteX4632" fmla="*/ 306236 w 10080264"/>
                <a:gd name="connsiteY4632" fmla="*/ 834540 h 3652478"/>
                <a:gd name="connsiteX4633" fmla="*/ 349418 w 10080264"/>
                <a:gd name="connsiteY4633" fmla="*/ 805018 h 3652478"/>
                <a:gd name="connsiteX4634" fmla="*/ 394400 w 10080264"/>
                <a:gd name="connsiteY4634" fmla="*/ 772256 h 3652478"/>
                <a:gd name="connsiteX4635" fmla="*/ 494799 w 10080264"/>
                <a:gd name="connsiteY4635" fmla="*/ 701331 h 3652478"/>
                <a:gd name="connsiteX4636" fmla="*/ 600597 w 10080264"/>
                <a:gd name="connsiteY4636" fmla="*/ 630405 h 3652478"/>
                <a:gd name="connsiteX4637" fmla="*/ 600597 w 10080264"/>
                <a:gd name="connsiteY4637" fmla="*/ 619965 h 3652478"/>
                <a:gd name="connsiteX4638" fmla="*/ 2492844 w 10080264"/>
                <a:gd name="connsiteY4638" fmla="*/ 606632 h 3652478"/>
                <a:gd name="connsiteX4639" fmla="*/ 2466926 w 10080264"/>
                <a:gd name="connsiteY4639" fmla="*/ 622470 h 3652478"/>
                <a:gd name="connsiteX4640" fmla="*/ 2471966 w 10080264"/>
                <a:gd name="connsiteY4640" fmla="*/ 622470 h 3652478"/>
                <a:gd name="connsiteX4641" fmla="*/ 218071 w 10080264"/>
                <a:gd name="connsiteY4641" fmla="*/ 571361 h 3652478"/>
                <a:gd name="connsiteX4642" fmla="*/ 207635 w 10080264"/>
                <a:gd name="connsiteY4642" fmla="*/ 576402 h 3652478"/>
                <a:gd name="connsiteX4643" fmla="*/ 214473 w 10080264"/>
                <a:gd name="connsiteY4643" fmla="*/ 576402 h 3652478"/>
                <a:gd name="connsiteX4644" fmla="*/ 2271465 w 10080264"/>
                <a:gd name="connsiteY4644" fmla="*/ 568477 h 3652478"/>
                <a:gd name="connsiteX4645" fmla="*/ 2261026 w 10080264"/>
                <a:gd name="connsiteY4645" fmla="*/ 573876 h 3652478"/>
                <a:gd name="connsiteX4646" fmla="*/ 2254186 w 10080264"/>
                <a:gd name="connsiteY4646" fmla="*/ 578915 h 3652478"/>
                <a:gd name="connsiteX4647" fmla="*/ 1434739 w 10080264"/>
                <a:gd name="connsiteY4647" fmla="*/ 543639 h 3652478"/>
                <a:gd name="connsiteX4648" fmla="*/ 1434739 w 10080264"/>
                <a:gd name="connsiteY4648" fmla="*/ 545439 h 3652478"/>
                <a:gd name="connsiteX4649" fmla="*/ 1437977 w 10080264"/>
                <a:gd name="connsiteY4649" fmla="*/ 547239 h 3652478"/>
                <a:gd name="connsiteX4650" fmla="*/ 1429341 w 10080264"/>
                <a:gd name="connsiteY4650" fmla="*/ 538599 h 3652478"/>
                <a:gd name="connsiteX4651" fmla="*/ 1427542 w 10080264"/>
                <a:gd name="connsiteY4651" fmla="*/ 540399 h 3652478"/>
                <a:gd name="connsiteX4652" fmla="*/ 1429341 w 10080264"/>
                <a:gd name="connsiteY4652" fmla="*/ 541839 h 3652478"/>
                <a:gd name="connsiteX4653" fmla="*/ 1431140 w 10080264"/>
                <a:gd name="connsiteY4653" fmla="*/ 540399 h 3652478"/>
                <a:gd name="connsiteX4654" fmla="*/ 2361456 w 10080264"/>
                <a:gd name="connsiteY4654" fmla="*/ 518443 h 3652478"/>
                <a:gd name="connsiteX4655" fmla="*/ 2333739 w 10080264"/>
                <a:gd name="connsiteY4655" fmla="*/ 533921 h 3652478"/>
                <a:gd name="connsiteX4656" fmla="*/ 2356057 w 10080264"/>
                <a:gd name="connsiteY4656" fmla="*/ 530682 h 3652478"/>
                <a:gd name="connsiteX4657" fmla="*/ 2532800 w 10080264"/>
                <a:gd name="connsiteY4657" fmla="*/ 490727 h 3652478"/>
                <a:gd name="connsiteX4658" fmla="*/ 2513722 w 10080264"/>
                <a:gd name="connsiteY4658" fmla="*/ 501166 h 3652478"/>
                <a:gd name="connsiteX4659" fmla="*/ 2453248 w 10080264"/>
                <a:gd name="connsiteY4659" fmla="*/ 537521 h 3652478"/>
                <a:gd name="connsiteX4660" fmla="*/ 2397813 w 10080264"/>
                <a:gd name="connsiteY4660" fmla="*/ 572076 h 3652478"/>
                <a:gd name="connsiteX4661" fmla="*/ 2300982 w 10080264"/>
                <a:gd name="connsiteY4661" fmla="*/ 632908 h 3652478"/>
                <a:gd name="connsiteX4662" fmla="*/ 2293783 w 10080264"/>
                <a:gd name="connsiteY4662" fmla="*/ 637947 h 3652478"/>
                <a:gd name="connsiteX4663" fmla="*/ 2285143 w 10080264"/>
                <a:gd name="connsiteY4663" fmla="*/ 644787 h 3652478"/>
                <a:gd name="connsiteX4664" fmla="*/ 2266426 w 10080264"/>
                <a:gd name="connsiteY4664" fmla="*/ 657025 h 3652478"/>
                <a:gd name="connsiteX4665" fmla="*/ 2255987 w 10080264"/>
                <a:gd name="connsiteY4665" fmla="*/ 662064 h 3652478"/>
                <a:gd name="connsiteX4666" fmla="*/ 2250587 w 10080264"/>
                <a:gd name="connsiteY4666" fmla="*/ 667464 h 3652478"/>
                <a:gd name="connsiteX4667" fmla="*/ 2247347 w 10080264"/>
                <a:gd name="connsiteY4667" fmla="*/ 670703 h 3652478"/>
                <a:gd name="connsiteX4668" fmla="*/ 2245548 w 10080264"/>
                <a:gd name="connsiteY4668" fmla="*/ 676103 h 3652478"/>
                <a:gd name="connsiteX4669" fmla="*/ 2243747 w 10080264"/>
                <a:gd name="connsiteY4669" fmla="*/ 681142 h 3652478"/>
                <a:gd name="connsiteX4670" fmla="*/ 2255987 w 10080264"/>
                <a:gd name="connsiteY4670" fmla="*/ 676103 h 3652478"/>
                <a:gd name="connsiteX4671" fmla="*/ 2266426 w 10080264"/>
                <a:gd name="connsiteY4671" fmla="*/ 670703 h 3652478"/>
                <a:gd name="connsiteX4672" fmla="*/ 2275065 w 10080264"/>
                <a:gd name="connsiteY4672" fmla="*/ 662064 h 3652478"/>
                <a:gd name="connsiteX4673" fmla="*/ 2285143 w 10080264"/>
                <a:gd name="connsiteY4673" fmla="*/ 653425 h 3652478"/>
                <a:gd name="connsiteX4674" fmla="*/ 2288743 w 10080264"/>
                <a:gd name="connsiteY4674" fmla="*/ 646587 h 3652478"/>
                <a:gd name="connsiteX4675" fmla="*/ 2295583 w 10080264"/>
                <a:gd name="connsiteY4675" fmla="*/ 639747 h 3652478"/>
                <a:gd name="connsiteX4676" fmla="*/ 2309621 w 10080264"/>
                <a:gd name="connsiteY4676" fmla="*/ 629309 h 3652478"/>
                <a:gd name="connsiteX4677" fmla="*/ 2326899 w 10080264"/>
                <a:gd name="connsiteY4677" fmla="*/ 622470 h 3652478"/>
                <a:gd name="connsiteX4678" fmla="*/ 2347418 w 10080264"/>
                <a:gd name="connsiteY4678" fmla="*/ 615271 h 3652478"/>
                <a:gd name="connsiteX4679" fmla="*/ 2351018 w 10080264"/>
                <a:gd name="connsiteY4679" fmla="*/ 608431 h 3652478"/>
                <a:gd name="connsiteX4680" fmla="*/ 2356057 w 10080264"/>
                <a:gd name="connsiteY4680" fmla="*/ 603392 h 3652478"/>
                <a:gd name="connsiteX4681" fmla="*/ 2359657 w 10080264"/>
                <a:gd name="connsiteY4681" fmla="*/ 599792 h 3652478"/>
                <a:gd name="connsiteX4682" fmla="*/ 2364696 w 10080264"/>
                <a:gd name="connsiteY4682" fmla="*/ 597993 h 3652478"/>
                <a:gd name="connsiteX4683" fmla="*/ 2375135 w 10080264"/>
                <a:gd name="connsiteY4683" fmla="*/ 594753 h 3652478"/>
                <a:gd name="connsiteX4684" fmla="*/ 2383774 w 10080264"/>
                <a:gd name="connsiteY4684" fmla="*/ 591154 h 3652478"/>
                <a:gd name="connsiteX4685" fmla="*/ 2392414 w 10080264"/>
                <a:gd name="connsiteY4685" fmla="*/ 584314 h 3652478"/>
                <a:gd name="connsiteX4686" fmla="*/ 2402853 w 10080264"/>
                <a:gd name="connsiteY4686" fmla="*/ 575676 h 3652478"/>
                <a:gd name="connsiteX4687" fmla="*/ 2413292 w 10080264"/>
                <a:gd name="connsiteY4687" fmla="*/ 566677 h 3652478"/>
                <a:gd name="connsiteX4688" fmla="*/ 2425530 w 10080264"/>
                <a:gd name="connsiteY4688" fmla="*/ 561637 h 3652478"/>
                <a:gd name="connsiteX4689" fmla="*/ 2441009 w 10080264"/>
                <a:gd name="connsiteY4689" fmla="*/ 558398 h 3652478"/>
                <a:gd name="connsiteX4690" fmla="*/ 2456487 w 10080264"/>
                <a:gd name="connsiteY4690" fmla="*/ 556598 h 3652478"/>
                <a:gd name="connsiteX4691" fmla="*/ 2461887 w 10080264"/>
                <a:gd name="connsiteY4691" fmla="*/ 547959 h 3652478"/>
                <a:gd name="connsiteX4692" fmla="*/ 2468727 w 10080264"/>
                <a:gd name="connsiteY4692" fmla="*/ 537521 h 3652478"/>
                <a:gd name="connsiteX4693" fmla="*/ 2477365 w 10080264"/>
                <a:gd name="connsiteY4693" fmla="*/ 528882 h 3652478"/>
                <a:gd name="connsiteX4694" fmla="*/ 2486005 w 10080264"/>
                <a:gd name="connsiteY4694" fmla="*/ 522043 h 3652478"/>
                <a:gd name="connsiteX4695" fmla="*/ 2496444 w 10080264"/>
                <a:gd name="connsiteY4695" fmla="*/ 515204 h 3652478"/>
                <a:gd name="connsiteX4696" fmla="*/ 2505083 w 10080264"/>
                <a:gd name="connsiteY4696" fmla="*/ 511604 h 3652478"/>
                <a:gd name="connsiteX4697" fmla="*/ 2515522 w 10080264"/>
                <a:gd name="connsiteY4697" fmla="*/ 508004 h 3652478"/>
                <a:gd name="connsiteX4698" fmla="*/ 2524161 w 10080264"/>
                <a:gd name="connsiteY4698" fmla="*/ 506565 h 3652478"/>
                <a:gd name="connsiteX4699" fmla="*/ 2527401 w 10080264"/>
                <a:gd name="connsiteY4699" fmla="*/ 497926 h 3652478"/>
                <a:gd name="connsiteX4700" fmla="*/ 2191552 w 10080264"/>
                <a:gd name="connsiteY4700" fmla="*/ 468410 h 3652478"/>
                <a:gd name="connsiteX4701" fmla="*/ 2167435 w 10080264"/>
                <a:gd name="connsiteY4701" fmla="*/ 480288 h 3652478"/>
                <a:gd name="connsiteX4702" fmla="*/ 2150156 w 10080264"/>
                <a:gd name="connsiteY4702" fmla="*/ 490727 h 3652478"/>
                <a:gd name="connsiteX4703" fmla="*/ 2136477 w 10080264"/>
                <a:gd name="connsiteY4703" fmla="*/ 502965 h 3652478"/>
                <a:gd name="connsiteX4704" fmla="*/ 2151956 w 10080264"/>
                <a:gd name="connsiteY4704" fmla="*/ 497926 h 3652478"/>
                <a:gd name="connsiteX4705" fmla="*/ 2167435 w 10080264"/>
                <a:gd name="connsiteY4705" fmla="*/ 488927 h 3652478"/>
                <a:gd name="connsiteX4706" fmla="*/ 2182913 w 10080264"/>
                <a:gd name="connsiteY4706" fmla="*/ 475249 h 3652478"/>
                <a:gd name="connsiteX4707" fmla="*/ 2243747 w 10080264"/>
                <a:gd name="connsiteY4707" fmla="*/ 442133 h 3652478"/>
                <a:gd name="connsiteX4708" fmla="*/ 2235108 w 10080264"/>
                <a:gd name="connsiteY4708" fmla="*/ 447532 h 3652478"/>
                <a:gd name="connsiteX4709" fmla="*/ 2240148 w 10080264"/>
                <a:gd name="connsiteY4709" fmla="*/ 447532 h 3652478"/>
                <a:gd name="connsiteX4710" fmla="*/ 382165 w 10080264"/>
                <a:gd name="connsiteY4710" fmla="*/ 439592 h 3652478"/>
                <a:gd name="connsiteX4711" fmla="*/ 379273 w 10080264"/>
                <a:gd name="connsiteY4711" fmla="*/ 442572 h 3652478"/>
                <a:gd name="connsiteX4712" fmla="*/ 363452 w 10080264"/>
                <a:gd name="connsiteY4712" fmla="*/ 455433 h 3652478"/>
                <a:gd name="connsiteX4713" fmla="*/ 346180 w 10080264"/>
                <a:gd name="connsiteY4713" fmla="*/ 467674 h 3652478"/>
                <a:gd name="connsiteX4714" fmla="*/ 335744 w 10080264"/>
                <a:gd name="connsiteY4714" fmla="*/ 477754 h 3652478"/>
                <a:gd name="connsiteX4715" fmla="*/ 358055 w 10080264"/>
                <a:gd name="connsiteY4715" fmla="*/ 464073 h 3652478"/>
                <a:gd name="connsiteX4716" fmla="*/ 370290 w 10080264"/>
                <a:gd name="connsiteY4716" fmla="*/ 451833 h 3652478"/>
                <a:gd name="connsiteX4717" fmla="*/ 379273 w 10080264"/>
                <a:gd name="connsiteY4717" fmla="*/ 442572 h 3652478"/>
                <a:gd name="connsiteX4718" fmla="*/ 380725 w 10080264"/>
                <a:gd name="connsiteY4718" fmla="*/ 441392 h 3652478"/>
                <a:gd name="connsiteX4719" fmla="*/ 550217 w 10080264"/>
                <a:gd name="connsiteY4719" fmla="*/ 420870 h 3652478"/>
                <a:gd name="connsiteX4720" fmla="*/ 467091 w 10080264"/>
                <a:gd name="connsiteY4720" fmla="*/ 477754 h 3652478"/>
                <a:gd name="connsiteX4721" fmla="*/ 403036 w 10080264"/>
                <a:gd name="connsiteY4721" fmla="*/ 521318 h 3652478"/>
                <a:gd name="connsiteX4722" fmla="*/ 337543 w 10080264"/>
                <a:gd name="connsiteY4722" fmla="*/ 567761 h 3652478"/>
                <a:gd name="connsiteX4723" fmla="*/ 209435 w 10080264"/>
                <a:gd name="connsiteY4723" fmla="*/ 661368 h 3652478"/>
                <a:gd name="connsiteX4724" fmla="*/ 176688 w 10080264"/>
                <a:gd name="connsiteY4724" fmla="*/ 692690 h 3652478"/>
                <a:gd name="connsiteX4725" fmla="*/ 147180 w 10080264"/>
                <a:gd name="connsiteY4725" fmla="*/ 720412 h 3652478"/>
                <a:gd name="connsiteX4726" fmla="*/ 143582 w 10080264"/>
                <a:gd name="connsiteY4726" fmla="*/ 723652 h 3652478"/>
                <a:gd name="connsiteX4727" fmla="*/ 162654 w 10080264"/>
                <a:gd name="connsiteY4727" fmla="*/ 713211 h 3652478"/>
                <a:gd name="connsiteX4728" fmla="*/ 181726 w 10080264"/>
                <a:gd name="connsiteY4728" fmla="*/ 701331 h 3652478"/>
                <a:gd name="connsiteX4729" fmla="*/ 198999 w 10080264"/>
                <a:gd name="connsiteY4729" fmla="*/ 687290 h 3652478"/>
                <a:gd name="connsiteX4730" fmla="*/ 216272 w 10080264"/>
                <a:gd name="connsiteY4730" fmla="*/ 671809 h 3652478"/>
                <a:gd name="connsiteX4731" fmla="*/ 235344 w 10080264"/>
                <a:gd name="connsiteY4731" fmla="*/ 656327 h 3652478"/>
                <a:gd name="connsiteX4732" fmla="*/ 254417 w 10080264"/>
                <a:gd name="connsiteY4732" fmla="*/ 642646 h 3652478"/>
                <a:gd name="connsiteX4733" fmla="*/ 276728 w 10080264"/>
                <a:gd name="connsiteY4733" fmla="*/ 630405 h 3652478"/>
                <a:gd name="connsiteX4734" fmla="*/ 302997 w 10080264"/>
                <a:gd name="connsiteY4734" fmla="*/ 619965 h 3652478"/>
                <a:gd name="connsiteX4735" fmla="*/ 304436 w 10080264"/>
                <a:gd name="connsiteY4735" fmla="*/ 611324 h 3652478"/>
                <a:gd name="connsiteX4736" fmla="*/ 308035 w 10080264"/>
                <a:gd name="connsiteY4736" fmla="*/ 604124 h 3652478"/>
                <a:gd name="connsiteX4737" fmla="*/ 318471 w 10080264"/>
                <a:gd name="connsiteY4737" fmla="*/ 594043 h 3652478"/>
                <a:gd name="connsiteX4738" fmla="*/ 344380 w 10080264"/>
                <a:gd name="connsiteY4738" fmla="*/ 576402 h 3652478"/>
                <a:gd name="connsiteX4739" fmla="*/ 363452 w 10080264"/>
                <a:gd name="connsiteY4739" fmla="*/ 559121 h 3652478"/>
                <a:gd name="connsiteX4740" fmla="*/ 380725 w 10080264"/>
                <a:gd name="connsiteY4740" fmla="*/ 543639 h 3652478"/>
                <a:gd name="connsiteX4741" fmla="*/ 396199 w 10080264"/>
                <a:gd name="connsiteY4741" fmla="*/ 529958 h 3652478"/>
                <a:gd name="connsiteX4742" fmla="*/ 436143 w 10080264"/>
                <a:gd name="connsiteY4742" fmla="*/ 502236 h 3652478"/>
                <a:gd name="connsiteX4743" fmla="*/ 448378 w 10080264"/>
                <a:gd name="connsiteY4743" fmla="*/ 493596 h 3652478"/>
                <a:gd name="connsiteX4744" fmla="*/ 462053 w 10080264"/>
                <a:gd name="connsiteY4744" fmla="*/ 486755 h 3652478"/>
                <a:gd name="connsiteX4745" fmla="*/ 493000 w 10080264"/>
                <a:gd name="connsiteY4745" fmla="*/ 474514 h 3652478"/>
                <a:gd name="connsiteX4746" fmla="*/ 522508 w 10080264"/>
                <a:gd name="connsiteY4746" fmla="*/ 446792 h 3652478"/>
                <a:gd name="connsiteX4747" fmla="*/ 1195796 w 10080264"/>
                <a:gd name="connsiteY4747" fmla="*/ 363626 h 3652478"/>
                <a:gd name="connsiteX4748" fmla="*/ 1164488 w 10080264"/>
                <a:gd name="connsiteY4748" fmla="*/ 388108 h 3652478"/>
                <a:gd name="connsiteX4749" fmla="*/ 1143976 w 10080264"/>
                <a:gd name="connsiteY4749" fmla="*/ 401789 h 3652478"/>
                <a:gd name="connsiteX4750" fmla="*/ 1123105 w 10080264"/>
                <a:gd name="connsiteY4750" fmla="*/ 413670 h 3652478"/>
                <a:gd name="connsiteX4751" fmla="*/ 1098635 w 10080264"/>
                <a:gd name="connsiteY4751" fmla="*/ 430951 h 3652478"/>
                <a:gd name="connsiteX4752" fmla="*/ 1072725 w 10080264"/>
                <a:gd name="connsiteY4752" fmla="*/ 446792 h 3652478"/>
                <a:gd name="connsiteX4753" fmla="*/ 1062289 w 10080264"/>
                <a:gd name="connsiteY4753" fmla="*/ 451833 h 3652478"/>
                <a:gd name="connsiteX4754" fmla="*/ 1070926 w 10080264"/>
                <a:gd name="connsiteY4754" fmla="*/ 455433 h 3652478"/>
                <a:gd name="connsiteX4755" fmla="*/ 1074525 w 10080264"/>
                <a:gd name="connsiteY4755" fmla="*/ 457233 h 3652478"/>
                <a:gd name="connsiteX4756" fmla="*/ 1084960 w 10080264"/>
                <a:gd name="connsiteY4756" fmla="*/ 465874 h 3652478"/>
                <a:gd name="connsiteX4757" fmla="*/ 1093597 w 10080264"/>
                <a:gd name="connsiteY4757" fmla="*/ 476314 h 3652478"/>
                <a:gd name="connsiteX4758" fmla="*/ 1126344 w 10080264"/>
                <a:gd name="connsiteY4758" fmla="*/ 448593 h 3652478"/>
                <a:gd name="connsiteX4759" fmla="*/ 1159450 w 10080264"/>
                <a:gd name="connsiteY4759" fmla="*/ 422310 h 3652478"/>
                <a:gd name="connsiteX4760" fmla="*/ 1197235 w 10080264"/>
                <a:gd name="connsiteY4760" fmla="*/ 398189 h 3652478"/>
                <a:gd name="connsiteX4761" fmla="*/ 1216307 w 10080264"/>
                <a:gd name="connsiteY4761" fmla="*/ 386308 h 3652478"/>
                <a:gd name="connsiteX4762" fmla="*/ 1237179 w 10080264"/>
                <a:gd name="connsiteY4762" fmla="*/ 375867 h 3652478"/>
                <a:gd name="connsiteX4763" fmla="*/ 1238978 w 10080264"/>
                <a:gd name="connsiteY4763" fmla="*/ 374067 h 3652478"/>
                <a:gd name="connsiteX4764" fmla="*/ 1230341 w 10080264"/>
                <a:gd name="connsiteY4764" fmla="*/ 375867 h 3652478"/>
                <a:gd name="connsiteX4765" fmla="*/ 1223144 w 10080264"/>
                <a:gd name="connsiteY4765" fmla="*/ 377667 h 3652478"/>
                <a:gd name="connsiteX4766" fmla="*/ 1216307 w 10080264"/>
                <a:gd name="connsiteY4766" fmla="*/ 377667 h 3652478"/>
                <a:gd name="connsiteX4767" fmla="*/ 1209470 w 10080264"/>
                <a:gd name="connsiteY4767" fmla="*/ 377667 h 3652478"/>
                <a:gd name="connsiteX4768" fmla="*/ 1202633 w 10080264"/>
                <a:gd name="connsiteY4768" fmla="*/ 374067 h 3652478"/>
                <a:gd name="connsiteX4769" fmla="*/ 1199034 w 10080264"/>
                <a:gd name="connsiteY4769" fmla="*/ 369027 h 3652478"/>
                <a:gd name="connsiteX4770" fmla="*/ 1382560 w 10080264"/>
                <a:gd name="connsiteY4770" fmla="*/ 361826 h 3652478"/>
                <a:gd name="connsiteX4771" fmla="*/ 1361688 w 10080264"/>
                <a:gd name="connsiteY4771" fmla="*/ 375867 h 3652478"/>
                <a:gd name="connsiteX4772" fmla="*/ 1366726 w 10080264"/>
                <a:gd name="connsiteY4772" fmla="*/ 374067 h 3652478"/>
                <a:gd name="connsiteX4773" fmla="*/ 1372124 w 10080264"/>
                <a:gd name="connsiteY4773" fmla="*/ 370827 h 3652478"/>
                <a:gd name="connsiteX4774" fmla="*/ 2413292 w 10080264"/>
                <a:gd name="connsiteY4774" fmla="*/ 336667 h 3652478"/>
                <a:gd name="connsiteX4775" fmla="*/ 2370096 w 10080264"/>
                <a:gd name="connsiteY4775" fmla="*/ 364383 h 3652478"/>
                <a:gd name="connsiteX4776" fmla="*/ 2394213 w 10080264"/>
                <a:gd name="connsiteY4776" fmla="*/ 350705 h 3652478"/>
                <a:gd name="connsiteX4777" fmla="*/ 958651 w 10080264"/>
                <a:gd name="connsiteY4777" fmla="*/ 327264 h 3652478"/>
                <a:gd name="connsiteX4778" fmla="*/ 944617 w 10080264"/>
                <a:gd name="connsiteY4778" fmla="*/ 337704 h 3652478"/>
                <a:gd name="connsiteX4779" fmla="*/ 925545 w 10080264"/>
                <a:gd name="connsiteY4779" fmla="*/ 353186 h 3652478"/>
                <a:gd name="connsiteX4780" fmla="*/ 937780 w 10080264"/>
                <a:gd name="connsiteY4780" fmla="*/ 349945 h 3652478"/>
                <a:gd name="connsiteX4781" fmla="*/ 950015 w 10080264"/>
                <a:gd name="connsiteY4781" fmla="*/ 346345 h 3652478"/>
                <a:gd name="connsiteX4782" fmla="*/ 956852 w 10080264"/>
                <a:gd name="connsiteY4782" fmla="*/ 334104 h 3652478"/>
                <a:gd name="connsiteX4783" fmla="*/ 958651 w 10080264"/>
                <a:gd name="connsiteY4783" fmla="*/ 330864 h 3652478"/>
                <a:gd name="connsiteX4784" fmla="*/ 1465686 w 10080264"/>
                <a:gd name="connsiteY4784" fmla="*/ 297742 h 3652478"/>
                <a:gd name="connsiteX4785" fmla="*/ 1453451 w 10080264"/>
                <a:gd name="connsiteY4785" fmla="*/ 306382 h 3652478"/>
                <a:gd name="connsiteX4786" fmla="*/ 1424303 w 10080264"/>
                <a:gd name="connsiteY4786" fmla="*/ 329064 h 3652478"/>
                <a:gd name="connsiteX4787" fmla="*/ 1441576 w 10080264"/>
                <a:gd name="connsiteY4787" fmla="*/ 323664 h 3652478"/>
                <a:gd name="connsiteX4788" fmla="*/ 1455251 w 10080264"/>
                <a:gd name="connsiteY4788" fmla="*/ 318623 h 3652478"/>
                <a:gd name="connsiteX4789" fmla="*/ 1458849 w 10080264"/>
                <a:gd name="connsiteY4789" fmla="*/ 316823 h 3652478"/>
                <a:gd name="connsiteX4790" fmla="*/ 1463887 w 10080264"/>
                <a:gd name="connsiteY4790" fmla="*/ 311782 h 3652478"/>
                <a:gd name="connsiteX4791" fmla="*/ 1465686 w 10080264"/>
                <a:gd name="connsiteY4791" fmla="*/ 304582 h 3652478"/>
                <a:gd name="connsiteX4792" fmla="*/ 1129942 w 10080264"/>
                <a:gd name="connsiteY4792" fmla="*/ 295941 h 3652478"/>
                <a:gd name="connsiteX4793" fmla="*/ 1114468 w 10080264"/>
                <a:gd name="connsiteY4793" fmla="*/ 308182 h 3652478"/>
                <a:gd name="connsiteX4794" fmla="*/ 1098635 w 10080264"/>
                <a:gd name="connsiteY4794" fmla="*/ 320423 h 3652478"/>
                <a:gd name="connsiteX4795" fmla="*/ 1079562 w 10080264"/>
                <a:gd name="connsiteY4795" fmla="*/ 332304 h 3652478"/>
                <a:gd name="connsiteX4796" fmla="*/ 1059051 w 10080264"/>
                <a:gd name="connsiteY4796" fmla="*/ 342745 h 3652478"/>
                <a:gd name="connsiteX4797" fmla="*/ 1020906 w 10080264"/>
                <a:gd name="connsiteY4797" fmla="*/ 369027 h 3652478"/>
                <a:gd name="connsiteX4798" fmla="*/ 986360 w 10080264"/>
                <a:gd name="connsiteY4798" fmla="*/ 394948 h 3652478"/>
                <a:gd name="connsiteX4799" fmla="*/ 980962 w 10080264"/>
                <a:gd name="connsiteY4799" fmla="*/ 403589 h 3652478"/>
                <a:gd name="connsiteX4800" fmla="*/ 984561 w 10080264"/>
                <a:gd name="connsiteY4800" fmla="*/ 406829 h 3652478"/>
                <a:gd name="connsiteX4801" fmla="*/ 993198 w 10080264"/>
                <a:gd name="connsiteY4801" fmla="*/ 413670 h 3652478"/>
                <a:gd name="connsiteX4802" fmla="*/ 1027744 w 10080264"/>
                <a:gd name="connsiteY4802" fmla="*/ 386308 h 3652478"/>
                <a:gd name="connsiteX4803" fmla="*/ 1069127 w 10080264"/>
                <a:gd name="connsiteY4803" fmla="*/ 353186 h 3652478"/>
                <a:gd name="connsiteX4804" fmla="*/ 1105832 w 10080264"/>
                <a:gd name="connsiteY4804" fmla="*/ 323664 h 3652478"/>
                <a:gd name="connsiteX4805" fmla="*/ 1142177 w 10080264"/>
                <a:gd name="connsiteY4805" fmla="*/ 295941 h 3652478"/>
                <a:gd name="connsiteX4806" fmla="*/ 849616 w 10080264"/>
                <a:gd name="connsiteY4806" fmla="*/ 292701 h 3652478"/>
                <a:gd name="connsiteX4807" fmla="*/ 821907 w 10080264"/>
                <a:gd name="connsiteY4807" fmla="*/ 315023 h 3652478"/>
                <a:gd name="connsiteX4808" fmla="*/ 725106 w 10080264"/>
                <a:gd name="connsiteY4808" fmla="*/ 391348 h 3652478"/>
                <a:gd name="connsiteX4809" fmla="*/ 636582 w 10080264"/>
                <a:gd name="connsiteY4809" fmla="*/ 458673 h 3652478"/>
                <a:gd name="connsiteX4810" fmla="*/ 553815 w 10080264"/>
                <a:gd name="connsiteY4810" fmla="*/ 521318 h 3652478"/>
                <a:gd name="connsiteX4811" fmla="*/ 475727 w 10080264"/>
                <a:gd name="connsiteY4811" fmla="*/ 578202 h 3652478"/>
                <a:gd name="connsiteX4812" fmla="*/ 430745 w 10080264"/>
                <a:gd name="connsiteY4812" fmla="*/ 611324 h 3652478"/>
                <a:gd name="connsiteX4813" fmla="*/ 437942 w 10080264"/>
                <a:gd name="connsiteY4813" fmla="*/ 611324 h 3652478"/>
                <a:gd name="connsiteX4814" fmla="*/ 427507 w 10080264"/>
                <a:gd name="connsiteY4814" fmla="*/ 614564 h 3652478"/>
                <a:gd name="connsiteX4815" fmla="*/ 211234 w 10080264"/>
                <a:gd name="connsiteY4815" fmla="*/ 774056 h 3652478"/>
                <a:gd name="connsiteX4816" fmla="*/ 266292 w 10080264"/>
                <a:gd name="connsiteY4816" fmla="*/ 751374 h 3652478"/>
                <a:gd name="connsiteX4817" fmla="*/ 299398 w 10080264"/>
                <a:gd name="connsiteY4817" fmla="*/ 735893 h 3652478"/>
                <a:gd name="connsiteX4818" fmla="*/ 328906 w 10080264"/>
                <a:gd name="connsiteY4818" fmla="*/ 720412 h 3652478"/>
                <a:gd name="connsiteX4819" fmla="*/ 353017 w 10080264"/>
                <a:gd name="connsiteY4819" fmla="*/ 701331 h 3652478"/>
                <a:gd name="connsiteX4820" fmla="*/ 373528 w 10080264"/>
                <a:gd name="connsiteY4820" fmla="*/ 680449 h 3652478"/>
                <a:gd name="connsiteX4821" fmla="*/ 385763 w 10080264"/>
                <a:gd name="connsiteY4821" fmla="*/ 668568 h 3652478"/>
                <a:gd name="connsiteX4822" fmla="*/ 397998 w 10080264"/>
                <a:gd name="connsiteY4822" fmla="*/ 658128 h 3652478"/>
                <a:gd name="connsiteX4823" fmla="*/ 411673 w 10080264"/>
                <a:gd name="connsiteY4823" fmla="*/ 649487 h 3652478"/>
                <a:gd name="connsiteX4824" fmla="*/ 425707 w 10080264"/>
                <a:gd name="connsiteY4824" fmla="*/ 640846 h 3652478"/>
                <a:gd name="connsiteX4825" fmla="*/ 441181 w 10080264"/>
                <a:gd name="connsiteY4825" fmla="*/ 632206 h 3652478"/>
                <a:gd name="connsiteX4826" fmla="*/ 455215 w 10080264"/>
                <a:gd name="connsiteY4826" fmla="*/ 625005 h 3652478"/>
                <a:gd name="connsiteX4827" fmla="*/ 470689 w 10080264"/>
                <a:gd name="connsiteY4827" fmla="*/ 619965 h 3652478"/>
                <a:gd name="connsiteX4828" fmla="*/ 487962 w 10080264"/>
                <a:gd name="connsiteY4828" fmla="*/ 614564 h 3652478"/>
                <a:gd name="connsiteX4829" fmla="*/ 491561 w 10080264"/>
                <a:gd name="connsiteY4829" fmla="*/ 604124 h 3652478"/>
                <a:gd name="connsiteX4830" fmla="*/ 496599 w 10080264"/>
                <a:gd name="connsiteY4830" fmla="*/ 595483 h 3652478"/>
                <a:gd name="connsiteX4831" fmla="*/ 503436 w 10080264"/>
                <a:gd name="connsiteY4831" fmla="*/ 585042 h 3652478"/>
                <a:gd name="connsiteX4832" fmla="*/ 512072 w 10080264"/>
                <a:gd name="connsiteY4832" fmla="*/ 574962 h 3652478"/>
                <a:gd name="connsiteX4833" fmla="*/ 520709 w 10080264"/>
                <a:gd name="connsiteY4833" fmla="*/ 565961 h 3652478"/>
                <a:gd name="connsiteX4834" fmla="*/ 531145 w 10080264"/>
                <a:gd name="connsiteY4834" fmla="*/ 559121 h 3652478"/>
                <a:gd name="connsiteX4835" fmla="*/ 541580 w 10080264"/>
                <a:gd name="connsiteY4835" fmla="*/ 555880 h 3652478"/>
                <a:gd name="connsiteX4836" fmla="*/ 555615 w 10080264"/>
                <a:gd name="connsiteY4836" fmla="*/ 554080 h 3652478"/>
                <a:gd name="connsiteX4837" fmla="*/ 558853 w 10080264"/>
                <a:gd name="connsiteY4837" fmla="*/ 541839 h 3652478"/>
                <a:gd name="connsiteX4838" fmla="*/ 565691 w 10080264"/>
                <a:gd name="connsiteY4838" fmla="*/ 531759 h 3652478"/>
                <a:gd name="connsiteX4839" fmla="*/ 576126 w 10080264"/>
                <a:gd name="connsiteY4839" fmla="*/ 523118 h 3652478"/>
                <a:gd name="connsiteX4840" fmla="*/ 586562 w 10080264"/>
                <a:gd name="connsiteY4840" fmla="*/ 519517 h 3652478"/>
                <a:gd name="connsiteX4841" fmla="*/ 596998 w 10080264"/>
                <a:gd name="connsiteY4841" fmla="*/ 512677 h 3652478"/>
                <a:gd name="connsiteX4842" fmla="*/ 600597 w 10080264"/>
                <a:gd name="connsiteY4842" fmla="*/ 509077 h 3652478"/>
                <a:gd name="connsiteX4843" fmla="*/ 602396 w 10080264"/>
                <a:gd name="connsiteY4843" fmla="*/ 505836 h 3652478"/>
                <a:gd name="connsiteX4844" fmla="*/ 605634 w 10080264"/>
                <a:gd name="connsiteY4844" fmla="*/ 495396 h 3652478"/>
                <a:gd name="connsiteX4845" fmla="*/ 616070 w 10080264"/>
                <a:gd name="connsiteY4845" fmla="*/ 495396 h 3652478"/>
                <a:gd name="connsiteX4846" fmla="*/ 617870 w 10080264"/>
                <a:gd name="connsiteY4846" fmla="*/ 491796 h 3652478"/>
                <a:gd name="connsiteX4847" fmla="*/ 622907 w 10080264"/>
                <a:gd name="connsiteY4847" fmla="*/ 488195 h 3652478"/>
                <a:gd name="connsiteX4848" fmla="*/ 629745 w 10080264"/>
                <a:gd name="connsiteY4848" fmla="*/ 486755 h 3652478"/>
                <a:gd name="connsiteX4849" fmla="*/ 643779 w 10080264"/>
                <a:gd name="connsiteY4849" fmla="*/ 484955 h 3652478"/>
                <a:gd name="connsiteX4850" fmla="*/ 666090 w 10080264"/>
                <a:gd name="connsiteY4850" fmla="*/ 458673 h 3652478"/>
                <a:gd name="connsiteX4851" fmla="*/ 688761 w 10080264"/>
                <a:gd name="connsiteY4851" fmla="*/ 434551 h 3652478"/>
                <a:gd name="connsiteX4852" fmla="*/ 714670 w 10080264"/>
                <a:gd name="connsiteY4852" fmla="*/ 412230 h 3652478"/>
                <a:gd name="connsiteX4853" fmla="*/ 739140 w 10080264"/>
                <a:gd name="connsiteY4853" fmla="*/ 393148 h 3652478"/>
                <a:gd name="connsiteX4854" fmla="*/ 768289 w 10080264"/>
                <a:gd name="connsiteY4854" fmla="*/ 372267 h 3652478"/>
                <a:gd name="connsiteX4855" fmla="*/ 792399 w 10080264"/>
                <a:gd name="connsiteY4855" fmla="*/ 351745 h 3652478"/>
                <a:gd name="connsiteX4856" fmla="*/ 815070 w 10080264"/>
                <a:gd name="connsiteY4856" fmla="*/ 329064 h 3652478"/>
                <a:gd name="connsiteX4857" fmla="*/ 834142 w 10080264"/>
                <a:gd name="connsiteY4857" fmla="*/ 306382 h 3652478"/>
                <a:gd name="connsiteX4858" fmla="*/ 2522361 w 10080264"/>
                <a:gd name="connsiteY4858" fmla="*/ 265756 h 3652478"/>
                <a:gd name="connsiteX4859" fmla="*/ 2458287 w 10080264"/>
                <a:gd name="connsiteY4859" fmla="*/ 305351 h 3652478"/>
                <a:gd name="connsiteX4860" fmla="*/ 2451448 w 10080264"/>
                <a:gd name="connsiteY4860" fmla="*/ 310751 h 3652478"/>
                <a:gd name="connsiteX4861" fmla="*/ 2479166 w 10080264"/>
                <a:gd name="connsiteY4861" fmla="*/ 295272 h 3652478"/>
                <a:gd name="connsiteX4862" fmla="*/ 2505083 w 10080264"/>
                <a:gd name="connsiteY4862" fmla="*/ 277995 h 3652478"/>
                <a:gd name="connsiteX4863" fmla="*/ 2108760 w 10080264"/>
                <a:gd name="connsiteY4863" fmla="*/ 239840 h 3652478"/>
                <a:gd name="connsiteX4864" fmla="*/ 2092921 w 10080264"/>
                <a:gd name="connsiteY4864" fmla="*/ 241640 h 3652478"/>
                <a:gd name="connsiteX4865" fmla="*/ 2081043 w 10080264"/>
                <a:gd name="connsiteY4865" fmla="*/ 246679 h 3652478"/>
                <a:gd name="connsiteX4866" fmla="*/ 2068804 w 10080264"/>
                <a:gd name="connsiteY4866" fmla="*/ 252078 h 3652478"/>
                <a:gd name="connsiteX4867" fmla="*/ 2058365 w 10080264"/>
                <a:gd name="connsiteY4867" fmla="*/ 258917 h 3652478"/>
                <a:gd name="connsiteX4868" fmla="*/ 2046486 w 10080264"/>
                <a:gd name="connsiteY4868" fmla="*/ 270796 h 3652478"/>
                <a:gd name="connsiteX4869" fmla="*/ 2032447 w 10080264"/>
                <a:gd name="connsiteY4869" fmla="*/ 283034 h 3652478"/>
                <a:gd name="connsiteX4870" fmla="*/ 2001490 w 10080264"/>
                <a:gd name="connsiteY4870" fmla="*/ 305351 h 3652478"/>
                <a:gd name="connsiteX4871" fmla="*/ 1996091 w 10080264"/>
                <a:gd name="connsiteY4871" fmla="*/ 308951 h 3652478"/>
                <a:gd name="connsiteX4872" fmla="*/ 1996091 w 10080264"/>
                <a:gd name="connsiteY4872" fmla="*/ 312550 h 3652478"/>
                <a:gd name="connsiteX4873" fmla="*/ 1997890 w 10080264"/>
                <a:gd name="connsiteY4873" fmla="*/ 312550 h 3652478"/>
                <a:gd name="connsiteX4874" fmla="*/ 2003290 w 10080264"/>
                <a:gd name="connsiteY4874" fmla="*/ 321189 h 3652478"/>
                <a:gd name="connsiteX4875" fmla="*/ 2018769 w 10080264"/>
                <a:gd name="connsiteY4875" fmla="*/ 313990 h 3652478"/>
                <a:gd name="connsiteX4876" fmla="*/ 2032447 w 10080264"/>
                <a:gd name="connsiteY4876" fmla="*/ 305351 h 3652478"/>
                <a:gd name="connsiteX4877" fmla="*/ 2042886 w 10080264"/>
                <a:gd name="connsiteY4877" fmla="*/ 295272 h 3652478"/>
                <a:gd name="connsiteX4878" fmla="*/ 2051526 w 10080264"/>
                <a:gd name="connsiteY4878" fmla="*/ 284834 h 3652478"/>
                <a:gd name="connsiteX4879" fmla="*/ 2063404 w 10080264"/>
                <a:gd name="connsiteY4879" fmla="*/ 270796 h 3652478"/>
                <a:gd name="connsiteX4880" fmla="*/ 2077443 w 10080264"/>
                <a:gd name="connsiteY4880" fmla="*/ 258917 h 3652478"/>
                <a:gd name="connsiteX4881" fmla="*/ 2091482 w 10080264"/>
                <a:gd name="connsiteY4881" fmla="*/ 248479 h 3652478"/>
                <a:gd name="connsiteX4882" fmla="*/ 1064089 w 10080264"/>
                <a:gd name="connsiteY4882" fmla="*/ 235457 h 3652478"/>
                <a:gd name="connsiteX4883" fmla="*/ 1060850 w 10080264"/>
                <a:gd name="connsiteY4883" fmla="*/ 237257 h 3652478"/>
                <a:gd name="connsiteX4884" fmla="*/ 1057252 w 10080264"/>
                <a:gd name="connsiteY4884" fmla="*/ 240857 h 3652478"/>
                <a:gd name="connsiteX4885" fmla="*/ 1413867 w 10080264"/>
                <a:gd name="connsiteY4885" fmla="*/ 202695 h 3652478"/>
                <a:gd name="connsiteX4886" fmla="*/ 1408469 w 10080264"/>
                <a:gd name="connsiteY4886" fmla="*/ 211335 h 3652478"/>
                <a:gd name="connsiteX4887" fmla="*/ 1403431 w 10080264"/>
                <a:gd name="connsiteY4887" fmla="*/ 218176 h 3652478"/>
                <a:gd name="connsiteX4888" fmla="*/ 1392996 w 10080264"/>
                <a:gd name="connsiteY4888" fmla="*/ 232217 h 3652478"/>
                <a:gd name="connsiteX4889" fmla="*/ 1377162 w 10080264"/>
                <a:gd name="connsiteY4889" fmla="*/ 244458 h 3652478"/>
                <a:gd name="connsiteX4890" fmla="*/ 1363488 w 10080264"/>
                <a:gd name="connsiteY4890" fmla="*/ 258139 h 3652478"/>
                <a:gd name="connsiteX4891" fmla="*/ 1359889 w 10080264"/>
                <a:gd name="connsiteY4891" fmla="*/ 259939 h 3652478"/>
                <a:gd name="connsiteX4892" fmla="*/ 1341177 w 10080264"/>
                <a:gd name="connsiteY4892" fmla="*/ 273620 h 3652478"/>
                <a:gd name="connsiteX4893" fmla="*/ 1328942 w 10080264"/>
                <a:gd name="connsiteY4893" fmla="*/ 282260 h 3652478"/>
                <a:gd name="connsiteX4894" fmla="*/ 1316707 w 10080264"/>
                <a:gd name="connsiteY4894" fmla="*/ 287301 h 3652478"/>
                <a:gd name="connsiteX4895" fmla="*/ 1303032 w 10080264"/>
                <a:gd name="connsiteY4895" fmla="*/ 297742 h 3652478"/>
                <a:gd name="connsiteX4896" fmla="*/ 1285759 w 10080264"/>
                <a:gd name="connsiteY4896" fmla="*/ 311782 h 3652478"/>
                <a:gd name="connsiteX4897" fmla="*/ 1282160 w 10080264"/>
                <a:gd name="connsiteY4897" fmla="*/ 325463 h 3652478"/>
                <a:gd name="connsiteX4898" fmla="*/ 1282160 w 10080264"/>
                <a:gd name="connsiteY4898" fmla="*/ 327264 h 3652478"/>
                <a:gd name="connsiteX4899" fmla="*/ 1303032 w 10080264"/>
                <a:gd name="connsiteY4899" fmla="*/ 315023 h 3652478"/>
                <a:gd name="connsiteX4900" fmla="*/ 1328942 w 10080264"/>
                <a:gd name="connsiteY4900" fmla="*/ 297742 h 3652478"/>
                <a:gd name="connsiteX4901" fmla="*/ 1356650 w 10080264"/>
                <a:gd name="connsiteY4901" fmla="*/ 280460 h 3652478"/>
                <a:gd name="connsiteX4902" fmla="*/ 1368526 w 10080264"/>
                <a:gd name="connsiteY4902" fmla="*/ 271820 h 3652478"/>
                <a:gd name="connsiteX4903" fmla="*/ 1384359 w 10080264"/>
                <a:gd name="connsiteY4903" fmla="*/ 259939 h 3652478"/>
                <a:gd name="connsiteX4904" fmla="*/ 1413867 w 10080264"/>
                <a:gd name="connsiteY4904" fmla="*/ 234017 h 3652478"/>
                <a:gd name="connsiteX4905" fmla="*/ 1424303 w 10080264"/>
                <a:gd name="connsiteY4905" fmla="*/ 221776 h 3652478"/>
                <a:gd name="connsiteX4906" fmla="*/ 1441576 w 10080264"/>
                <a:gd name="connsiteY4906" fmla="*/ 205935 h 3652478"/>
                <a:gd name="connsiteX4907" fmla="*/ 1425742 w 10080264"/>
                <a:gd name="connsiteY4907" fmla="*/ 202695 h 3652478"/>
                <a:gd name="connsiteX4908" fmla="*/ 697397 w 10080264"/>
                <a:gd name="connsiteY4908" fmla="*/ 197294 h 3652478"/>
                <a:gd name="connsiteX4909" fmla="*/ 640180 w 10080264"/>
                <a:gd name="connsiteY4909" fmla="*/ 237257 h 3652478"/>
                <a:gd name="connsiteX4910" fmla="*/ 591960 w 10080264"/>
                <a:gd name="connsiteY4910" fmla="*/ 270019 h 3652478"/>
                <a:gd name="connsiteX4911" fmla="*/ 550217 w 10080264"/>
                <a:gd name="connsiteY4911" fmla="*/ 303142 h 3652478"/>
                <a:gd name="connsiteX4912" fmla="*/ 510273 w 10080264"/>
                <a:gd name="connsiteY4912" fmla="*/ 332304 h 3652478"/>
                <a:gd name="connsiteX4913" fmla="*/ 475727 w 10080264"/>
                <a:gd name="connsiteY4913" fmla="*/ 360386 h 3652478"/>
                <a:gd name="connsiteX4914" fmla="*/ 446579 w 10080264"/>
                <a:gd name="connsiteY4914" fmla="*/ 389548 h 3652478"/>
                <a:gd name="connsiteX4915" fmla="*/ 430745 w 10080264"/>
                <a:gd name="connsiteY4915" fmla="*/ 403589 h 3652478"/>
                <a:gd name="connsiteX4916" fmla="*/ 411673 w 10080264"/>
                <a:gd name="connsiteY4916" fmla="*/ 417270 h 3652478"/>
                <a:gd name="connsiteX4917" fmla="*/ 417071 w 10080264"/>
                <a:gd name="connsiteY4917" fmla="*/ 419070 h 3652478"/>
                <a:gd name="connsiteX4918" fmla="*/ 420309 w 10080264"/>
                <a:gd name="connsiteY4918" fmla="*/ 419070 h 3652478"/>
                <a:gd name="connsiteX4919" fmla="*/ 423908 w 10080264"/>
                <a:gd name="connsiteY4919" fmla="*/ 412230 h 3652478"/>
                <a:gd name="connsiteX4920" fmla="*/ 429306 w 10080264"/>
                <a:gd name="connsiteY4920" fmla="*/ 406829 h 3652478"/>
                <a:gd name="connsiteX4921" fmla="*/ 437942 w 10080264"/>
                <a:gd name="connsiteY4921" fmla="*/ 403589 h 3652478"/>
                <a:gd name="connsiteX4922" fmla="*/ 448378 w 10080264"/>
                <a:gd name="connsiteY4922" fmla="*/ 403589 h 3652478"/>
                <a:gd name="connsiteX4923" fmla="*/ 457015 w 10080264"/>
                <a:gd name="connsiteY4923" fmla="*/ 393148 h 3652478"/>
                <a:gd name="connsiteX4924" fmla="*/ 465651 w 10080264"/>
                <a:gd name="connsiteY4924" fmla="*/ 382708 h 3652478"/>
                <a:gd name="connsiteX4925" fmla="*/ 475727 w 10080264"/>
                <a:gd name="connsiteY4925" fmla="*/ 377667 h 3652478"/>
                <a:gd name="connsiteX4926" fmla="*/ 484363 w 10080264"/>
                <a:gd name="connsiteY4926" fmla="*/ 372267 h 3652478"/>
                <a:gd name="connsiteX4927" fmla="*/ 487962 w 10080264"/>
                <a:gd name="connsiteY4927" fmla="*/ 370827 h 3652478"/>
                <a:gd name="connsiteX4928" fmla="*/ 493000 w 10080264"/>
                <a:gd name="connsiteY4928" fmla="*/ 365426 h 3652478"/>
                <a:gd name="connsiteX4929" fmla="*/ 500197 w 10080264"/>
                <a:gd name="connsiteY4929" fmla="*/ 356786 h 3652478"/>
                <a:gd name="connsiteX4930" fmla="*/ 510273 w 10080264"/>
                <a:gd name="connsiteY4930" fmla="*/ 341305 h 3652478"/>
                <a:gd name="connsiteX4931" fmla="*/ 513872 w 10080264"/>
                <a:gd name="connsiteY4931" fmla="*/ 335904 h 3652478"/>
                <a:gd name="connsiteX4932" fmla="*/ 518910 w 10080264"/>
                <a:gd name="connsiteY4932" fmla="*/ 334104 h 3652478"/>
                <a:gd name="connsiteX4933" fmla="*/ 541580 w 10080264"/>
                <a:gd name="connsiteY4933" fmla="*/ 325463 h 3652478"/>
                <a:gd name="connsiteX4934" fmla="*/ 562452 w 10080264"/>
                <a:gd name="connsiteY4934" fmla="*/ 315023 h 3652478"/>
                <a:gd name="connsiteX4935" fmla="*/ 581524 w 10080264"/>
                <a:gd name="connsiteY4935" fmla="*/ 301342 h 3652478"/>
                <a:gd name="connsiteX4936" fmla="*/ 598797 w 10080264"/>
                <a:gd name="connsiteY4936" fmla="*/ 285861 h 3652478"/>
                <a:gd name="connsiteX4937" fmla="*/ 616070 w 10080264"/>
                <a:gd name="connsiteY4937" fmla="*/ 270019 h 3652478"/>
                <a:gd name="connsiteX4938" fmla="*/ 635143 w 10080264"/>
                <a:gd name="connsiteY4938" fmla="*/ 254538 h 3652478"/>
                <a:gd name="connsiteX4939" fmla="*/ 672927 w 10080264"/>
                <a:gd name="connsiteY4939" fmla="*/ 226816 h 3652478"/>
                <a:gd name="connsiteX4940" fmla="*/ 683363 w 10080264"/>
                <a:gd name="connsiteY4940" fmla="*/ 211335 h 3652478"/>
                <a:gd name="connsiteX4941" fmla="*/ 844578 w 10080264"/>
                <a:gd name="connsiteY4941" fmla="*/ 195854 h 3652478"/>
                <a:gd name="connsiteX4942" fmla="*/ 825505 w 10080264"/>
                <a:gd name="connsiteY4942" fmla="*/ 211335 h 3652478"/>
                <a:gd name="connsiteX4943" fmla="*/ 780524 w 10080264"/>
                <a:gd name="connsiteY4943" fmla="*/ 245898 h 3652478"/>
                <a:gd name="connsiteX4944" fmla="*/ 739140 w 10080264"/>
                <a:gd name="connsiteY4944" fmla="*/ 282260 h 3652478"/>
                <a:gd name="connsiteX4945" fmla="*/ 723307 w 10080264"/>
                <a:gd name="connsiteY4945" fmla="*/ 295941 h 3652478"/>
                <a:gd name="connsiteX4946" fmla="*/ 712337 w 10080264"/>
                <a:gd name="connsiteY4946" fmla="*/ 304520 h 3652478"/>
                <a:gd name="connsiteX4947" fmla="*/ 709632 w 10080264"/>
                <a:gd name="connsiteY4947" fmla="*/ 306382 h 3652478"/>
                <a:gd name="connsiteX4948" fmla="*/ 691999 w 10080264"/>
                <a:gd name="connsiteY4948" fmla="*/ 320423 h 3652478"/>
                <a:gd name="connsiteX4949" fmla="*/ 712337 w 10080264"/>
                <a:gd name="connsiteY4949" fmla="*/ 304520 h 3652478"/>
                <a:gd name="connsiteX4950" fmla="*/ 737341 w 10080264"/>
                <a:gd name="connsiteY4950" fmla="*/ 287301 h 3652478"/>
                <a:gd name="connsiteX4951" fmla="*/ 763251 w 10080264"/>
                <a:gd name="connsiteY4951" fmla="*/ 266779 h 3652478"/>
                <a:gd name="connsiteX4952" fmla="*/ 816509 w 10080264"/>
                <a:gd name="connsiteY4952" fmla="*/ 221776 h 3652478"/>
                <a:gd name="connsiteX4953" fmla="*/ 2326899 w 10080264"/>
                <a:gd name="connsiteY4953" fmla="*/ 186207 h 3652478"/>
                <a:gd name="connsiteX4954" fmla="*/ 2286943 w 10080264"/>
                <a:gd name="connsiteY4954" fmla="*/ 215723 h 3652478"/>
                <a:gd name="connsiteX4955" fmla="*/ 2245548 w 10080264"/>
                <a:gd name="connsiteY4955" fmla="*/ 245239 h 3652478"/>
                <a:gd name="connsiteX4956" fmla="*/ 2201992 w 10080264"/>
                <a:gd name="connsiteY4956" fmla="*/ 272595 h 3652478"/>
                <a:gd name="connsiteX4957" fmla="*/ 2157356 w 10080264"/>
                <a:gd name="connsiteY4957" fmla="*/ 298512 h 3652478"/>
                <a:gd name="connsiteX4958" fmla="*/ 2115599 w 10080264"/>
                <a:gd name="connsiteY4958" fmla="*/ 322989 h 3652478"/>
                <a:gd name="connsiteX4959" fmla="*/ 2073843 w 10080264"/>
                <a:gd name="connsiteY4959" fmla="*/ 348905 h 3652478"/>
                <a:gd name="connsiteX4960" fmla="*/ 2036047 w 10080264"/>
                <a:gd name="connsiteY4960" fmla="*/ 376622 h 3652478"/>
                <a:gd name="connsiteX4961" fmla="*/ 1997890 w 10080264"/>
                <a:gd name="connsiteY4961" fmla="*/ 404338 h 3652478"/>
                <a:gd name="connsiteX4962" fmla="*/ 1997890 w 10080264"/>
                <a:gd name="connsiteY4962" fmla="*/ 407578 h 3652478"/>
                <a:gd name="connsiteX4963" fmla="*/ 2065204 w 10080264"/>
                <a:gd name="connsiteY4963" fmla="*/ 367983 h 3652478"/>
                <a:gd name="connsiteX4964" fmla="*/ 2132878 w 10080264"/>
                <a:gd name="connsiteY4964" fmla="*/ 329828 h 3652478"/>
                <a:gd name="connsiteX4965" fmla="*/ 2191552 w 10080264"/>
                <a:gd name="connsiteY4965" fmla="*/ 295272 h 3652478"/>
                <a:gd name="connsiteX4966" fmla="*/ 2238348 w 10080264"/>
                <a:gd name="connsiteY4966" fmla="*/ 267556 h 3652478"/>
                <a:gd name="connsiteX4967" fmla="*/ 2280104 w 10080264"/>
                <a:gd name="connsiteY4967" fmla="*/ 241640 h 3652478"/>
                <a:gd name="connsiteX4968" fmla="*/ 2316460 w 10080264"/>
                <a:gd name="connsiteY4968" fmla="*/ 213923 h 3652478"/>
                <a:gd name="connsiteX4969" fmla="*/ 2349217 w 10080264"/>
                <a:gd name="connsiteY4969" fmla="*/ 187647 h 3652478"/>
                <a:gd name="connsiteX4970" fmla="*/ 2338778 w 10080264"/>
                <a:gd name="connsiteY4970" fmla="*/ 186207 h 3652478"/>
                <a:gd name="connsiteX4971" fmla="*/ 2545039 w 10080264"/>
                <a:gd name="connsiteY4971" fmla="*/ 161730 h 3652478"/>
                <a:gd name="connsiteX4972" fmla="*/ 2517322 w 10080264"/>
                <a:gd name="connsiteY4972" fmla="*/ 167129 h 3652478"/>
                <a:gd name="connsiteX4973" fmla="*/ 2505083 w 10080264"/>
                <a:gd name="connsiteY4973" fmla="*/ 170369 h 3652478"/>
                <a:gd name="connsiteX4974" fmla="*/ 2494644 w 10080264"/>
                <a:gd name="connsiteY4974" fmla="*/ 175768 h 3652478"/>
                <a:gd name="connsiteX4975" fmla="*/ 2425530 w 10080264"/>
                <a:gd name="connsiteY4975" fmla="*/ 222562 h 3652478"/>
                <a:gd name="connsiteX4976" fmla="*/ 2368296 w 10080264"/>
                <a:gd name="connsiteY4976" fmla="*/ 260717 h 3652478"/>
                <a:gd name="connsiteX4977" fmla="*/ 2312861 w 10080264"/>
                <a:gd name="connsiteY4977" fmla="*/ 295272 h 3652478"/>
                <a:gd name="connsiteX4978" fmla="*/ 2255987 w 10080264"/>
                <a:gd name="connsiteY4978" fmla="*/ 328028 h 3652478"/>
                <a:gd name="connsiteX4979" fmla="*/ 2227909 w 10080264"/>
                <a:gd name="connsiteY4979" fmla="*/ 343506 h 3652478"/>
                <a:gd name="connsiteX4980" fmla="*/ 2198751 w 10080264"/>
                <a:gd name="connsiteY4980" fmla="*/ 359344 h 3652478"/>
                <a:gd name="connsiteX4981" fmla="*/ 2160595 w 10080264"/>
                <a:gd name="connsiteY4981" fmla="*/ 385261 h 3652478"/>
                <a:gd name="connsiteX4982" fmla="*/ 2120999 w 10080264"/>
                <a:gd name="connsiteY4982" fmla="*/ 411177 h 3652478"/>
                <a:gd name="connsiteX4983" fmla="*/ 2117400 w 10080264"/>
                <a:gd name="connsiteY4983" fmla="*/ 414417 h 3652478"/>
                <a:gd name="connsiteX4984" fmla="*/ 2081043 w 10080264"/>
                <a:gd name="connsiteY4984" fmla="*/ 440333 h 3652478"/>
                <a:gd name="connsiteX4985" fmla="*/ 2046486 w 10080264"/>
                <a:gd name="connsiteY4985" fmla="*/ 466610 h 3652478"/>
                <a:gd name="connsiteX4986" fmla="*/ 2042886 w 10080264"/>
                <a:gd name="connsiteY4986" fmla="*/ 468410 h 3652478"/>
                <a:gd name="connsiteX4987" fmla="*/ 2023808 w 10080264"/>
                <a:gd name="connsiteY4987" fmla="*/ 477049 h 3652478"/>
                <a:gd name="connsiteX4988" fmla="*/ 2004730 w 10080264"/>
                <a:gd name="connsiteY4988" fmla="*/ 483888 h 3652478"/>
                <a:gd name="connsiteX4989" fmla="*/ 2010129 w 10080264"/>
                <a:gd name="connsiteY4989" fmla="*/ 485687 h 3652478"/>
                <a:gd name="connsiteX4990" fmla="*/ 2013369 w 10080264"/>
                <a:gd name="connsiteY4990" fmla="*/ 488927 h 3652478"/>
                <a:gd name="connsiteX4991" fmla="*/ 2015169 w 10080264"/>
                <a:gd name="connsiteY4991" fmla="*/ 488927 h 3652478"/>
                <a:gd name="connsiteX4992" fmla="*/ 2037847 w 10080264"/>
                <a:gd name="connsiteY4992" fmla="*/ 477049 h 3652478"/>
                <a:gd name="connsiteX4993" fmla="*/ 2046486 w 10080264"/>
                <a:gd name="connsiteY4993" fmla="*/ 469850 h 3652478"/>
                <a:gd name="connsiteX4994" fmla="*/ 2058365 w 10080264"/>
                <a:gd name="connsiteY4994" fmla="*/ 464810 h 3652478"/>
                <a:gd name="connsiteX4995" fmla="*/ 2072403 w 10080264"/>
                <a:gd name="connsiteY4995" fmla="*/ 459411 h 3652478"/>
                <a:gd name="connsiteX4996" fmla="*/ 2091482 w 10080264"/>
                <a:gd name="connsiteY4996" fmla="*/ 456171 h 3652478"/>
                <a:gd name="connsiteX4997" fmla="*/ 2132878 w 10080264"/>
                <a:gd name="connsiteY4997" fmla="*/ 428455 h 3652478"/>
                <a:gd name="connsiteX4998" fmla="*/ 2181473 w 10080264"/>
                <a:gd name="connsiteY4998" fmla="*/ 400739 h 3652478"/>
                <a:gd name="connsiteX4999" fmla="*/ 2231509 w 10080264"/>
                <a:gd name="connsiteY4999" fmla="*/ 374822 h 3652478"/>
                <a:gd name="connsiteX5000" fmla="*/ 2275065 w 10080264"/>
                <a:gd name="connsiteY5000" fmla="*/ 352505 h 3652478"/>
                <a:gd name="connsiteX5001" fmla="*/ 2280104 w 10080264"/>
                <a:gd name="connsiteY5001" fmla="*/ 342066 h 3652478"/>
                <a:gd name="connsiteX5002" fmla="*/ 2285143 w 10080264"/>
                <a:gd name="connsiteY5002" fmla="*/ 334867 h 3652478"/>
                <a:gd name="connsiteX5003" fmla="*/ 2293783 w 10080264"/>
                <a:gd name="connsiteY5003" fmla="*/ 329828 h 3652478"/>
                <a:gd name="connsiteX5004" fmla="*/ 2304222 w 10080264"/>
                <a:gd name="connsiteY5004" fmla="*/ 328028 h 3652478"/>
                <a:gd name="connsiteX5005" fmla="*/ 2323300 w 10080264"/>
                <a:gd name="connsiteY5005" fmla="*/ 319389 h 3652478"/>
                <a:gd name="connsiteX5006" fmla="*/ 2331939 w 10080264"/>
                <a:gd name="connsiteY5006" fmla="*/ 313990 h 3652478"/>
                <a:gd name="connsiteX5007" fmla="*/ 2336979 w 10080264"/>
                <a:gd name="connsiteY5007" fmla="*/ 307151 h 3652478"/>
                <a:gd name="connsiteX5008" fmla="*/ 2340579 w 10080264"/>
                <a:gd name="connsiteY5008" fmla="*/ 302112 h 3652478"/>
                <a:gd name="connsiteX5009" fmla="*/ 2347418 w 10080264"/>
                <a:gd name="connsiteY5009" fmla="*/ 293473 h 3652478"/>
                <a:gd name="connsiteX5010" fmla="*/ 2364696 w 10080264"/>
                <a:gd name="connsiteY5010" fmla="*/ 276195 h 3652478"/>
                <a:gd name="connsiteX5011" fmla="*/ 2389174 w 10080264"/>
                <a:gd name="connsiteY5011" fmla="*/ 260717 h 3652478"/>
                <a:gd name="connsiteX5012" fmla="*/ 2429130 w 10080264"/>
                <a:gd name="connsiteY5012" fmla="*/ 234800 h 3652478"/>
                <a:gd name="connsiteX5013" fmla="*/ 2473766 w 10080264"/>
                <a:gd name="connsiteY5013" fmla="*/ 208524 h 3652478"/>
                <a:gd name="connsiteX5014" fmla="*/ 2491044 w 10080264"/>
                <a:gd name="connsiteY5014" fmla="*/ 198085 h 3652478"/>
                <a:gd name="connsiteX5015" fmla="*/ 2510123 w 10080264"/>
                <a:gd name="connsiteY5015" fmla="*/ 186207 h 3652478"/>
                <a:gd name="connsiteX5016" fmla="*/ 2527401 w 10080264"/>
                <a:gd name="connsiteY5016" fmla="*/ 173968 h 3652478"/>
                <a:gd name="connsiteX5017" fmla="*/ 2182913 w 10080264"/>
                <a:gd name="connsiteY5017" fmla="*/ 161730 h 3652478"/>
                <a:gd name="connsiteX5018" fmla="*/ 2176074 w 10080264"/>
                <a:gd name="connsiteY5018" fmla="*/ 163530 h 3652478"/>
                <a:gd name="connsiteX5019" fmla="*/ 2169235 w 10080264"/>
                <a:gd name="connsiteY5019" fmla="*/ 165329 h 3652478"/>
                <a:gd name="connsiteX5020" fmla="*/ 2174274 w 10080264"/>
                <a:gd name="connsiteY5020" fmla="*/ 172169 h 3652478"/>
                <a:gd name="connsiteX5021" fmla="*/ 2179674 w 10080264"/>
                <a:gd name="connsiteY5021" fmla="*/ 179008 h 3652478"/>
                <a:gd name="connsiteX5022" fmla="*/ 2181473 w 10080264"/>
                <a:gd name="connsiteY5022" fmla="*/ 187647 h 3652478"/>
                <a:gd name="connsiteX5023" fmla="*/ 2181473 w 10080264"/>
                <a:gd name="connsiteY5023" fmla="*/ 196646 h 3652478"/>
                <a:gd name="connsiteX5024" fmla="*/ 2193352 w 10080264"/>
                <a:gd name="connsiteY5024" fmla="*/ 189446 h 3652478"/>
                <a:gd name="connsiteX5025" fmla="*/ 2203791 w 10080264"/>
                <a:gd name="connsiteY5025" fmla="*/ 180808 h 3652478"/>
                <a:gd name="connsiteX5026" fmla="*/ 2210630 w 10080264"/>
                <a:gd name="connsiteY5026" fmla="*/ 175768 h 3652478"/>
                <a:gd name="connsiteX5027" fmla="*/ 2219270 w 10080264"/>
                <a:gd name="connsiteY5027" fmla="*/ 177568 h 3652478"/>
                <a:gd name="connsiteX5028" fmla="*/ 2224669 w 10080264"/>
                <a:gd name="connsiteY5028" fmla="*/ 179008 h 3652478"/>
                <a:gd name="connsiteX5029" fmla="*/ 2227909 w 10080264"/>
                <a:gd name="connsiteY5029" fmla="*/ 175768 h 3652478"/>
                <a:gd name="connsiteX5030" fmla="*/ 2219270 w 10080264"/>
                <a:gd name="connsiteY5030" fmla="*/ 173968 h 3652478"/>
                <a:gd name="connsiteX5031" fmla="*/ 2212431 w 10080264"/>
                <a:gd name="connsiteY5031" fmla="*/ 172169 h 3652478"/>
                <a:gd name="connsiteX5032" fmla="*/ 2203791 w 10080264"/>
                <a:gd name="connsiteY5032" fmla="*/ 168569 h 3652478"/>
                <a:gd name="connsiteX5033" fmla="*/ 2195152 w 10080264"/>
                <a:gd name="connsiteY5033" fmla="*/ 163530 h 3652478"/>
                <a:gd name="connsiteX5034" fmla="*/ 2188312 w 10080264"/>
                <a:gd name="connsiteY5034" fmla="*/ 161730 h 3652478"/>
                <a:gd name="connsiteX5035" fmla="*/ 2018769 w 10080264"/>
                <a:gd name="connsiteY5035" fmla="*/ 158490 h 3652478"/>
                <a:gd name="connsiteX5036" fmla="*/ 2015169 w 10080264"/>
                <a:gd name="connsiteY5036" fmla="*/ 163530 h 3652478"/>
                <a:gd name="connsiteX5037" fmla="*/ 2008330 w 10080264"/>
                <a:gd name="connsiteY5037" fmla="*/ 167129 h 3652478"/>
                <a:gd name="connsiteX5038" fmla="*/ 2001490 w 10080264"/>
                <a:gd name="connsiteY5038" fmla="*/ 168569 h 3652478"/>
                <a:gd name="connsiteX5039" fmla="*/ 1996091 w 10080264"/>
                <a:gd name="connsiteY5039" fmla="*/ 167129 h 3652478"/>
                <a:gd name="connsiteX5040" fmla="*/ 1996091 w 10080264"/>
                <a:gd name="connsiteY5040" fmla="*/ 170369 h 3652478"/>
                <a:gd name="connsiteX5041" fmla="*/ 1996091 w 10080264"/>
                <a:gd name="connsiteY5041" fmla="*/ 191246 h 3652478"/>
                <a:gd name="connsiteX5042" fmla="*/ 2006530 w 10080264"/>
                <a:gd name="connsiteY5042" fmla="*/ 198085 h 3652478"/>
                <a:gd name="connsiteX5043" fmla="*/ 1997890 w 10080264"/>
                <a:gd name="connsiteY5043" fmla="*/ 189446 h 3652478"/>
                <a:gd name="connsiteX5044" fmla="*/ 1999690 w 10080264"/>
                <a:gd name="connsiteY5044" fmla="*/ 184407 h 3652478"/>
                <a:gd name="connsiteX5045" fmla="*/ 2010129 w 10080264"/>
                <a:gd name="connsiteY5045" fmla="*/ 172169 h 3652478"/>
                <a:gd name="connsiteX5046" fmla="*/ 2015169 w 10080264"/>
                <a:gd name="connsiteY5046" fmla="*/ 165329 h 3652478"/>
                <a:gd name="connsiteX5047" fmla="*/ 2022008 w 10080264"/>
                <a:gd name="connsiteY5047" fmla="*/ 158490 h 3652478"/>
                <a:gd name="connsiteX5048" fmla="*/ 2707744 w 10080264"/>
                <a:gd name="connsiteY5048" fmla="*/ 151291 h 3652478"/>
                <a:gd name="connsiteX5049" fmla="*/ 2705944 w 10080264"/>
                <a:gd name="connsiteY5049" fmla="*/ 158490 h 3652478"/>
                <a:gd name="connsiteX5050" fmla="*/ 2714583 w 10080264"/>
                <a:gd name="connsiteY5050" fmla="*/ 151291 h 3652478"/>
                <a:gd name="connsiteX5051" fmla="*/ 794198 w 10080264"/>
                <a:gd name="connsiteY5051" fmla="*/ 123129 h 3652478"/>
                <a:gd name="connsiteX5052" fmla="*/ 731943 w 10080264"/>
                <a:gd name="connsiteY5052" fmla="*/ 171372 h 3652478"/>
                <a:gd name="connsiteX5053" fmla="*/ 733743 w 10080264"/>
                <a:gd name="connsiteY5053" fmla="*/ 171372 h 3652478"/>
                <a:gd name="connsiteX5054" fmla="*/ 757853 w 10080264"/>
                <a:gd name="connsiteY5054" fmla="*/ 154091 h 3652478"/>
                <a:gd name="connsiteX5055" fmla="*/ 787361 w 10080264"/>
                <a:gd name="connsiteY5055" fmla="*/ 133570 h 3652478"/>
                <a:gd name="connsiteX5056" fmla="*/ 809672 w 10080264"/>
                <a:gd name="connsiteY5056" fmla="*/ 105848 h 3652478"/>
                <a:gd name="connsiteX5057" fmla="*/ 809672 w 10080264"/>
                <a:gd name="connsiteY5057" fmla="*/ 107648 h 3652478"/>
                <a:gd name="connsiteX5058" fmla="*/ 809672 w 10080264"/>
                <a:gd name="connsiteY5058" fmla="*/ 109088 h 3652478"/>
                <a:gd name="connsiteX5059" fmla="*/ 807873 w 10080264"/>
                <a:gd name="connsiteY5059" fmla="*/ 110888 h 3652478"/>
                <a:gd name="connsiteX5060" fmla="*/ 820108 w 10080264"/>
                <a:gd name="connsiteY5060" fmla="*/ 116288 h 3652478"/>
                <a:gd name="connsiteX5061" fmla="*/ 813270 w 10080264"/>
                <a:gd name="connsiteY5061" fmla="*/ 109088 h 3652478"/>
                <a:gd name="connsiteX5062" fmla="*/ 811471 w 10080264"/>
                <a:gd name="connsiteY5062" fmla="*/ 109088 h 3652478"/>
                <a:gd name="connsiteX5063" fmla="*/ 2008330 w 10080264"/>
                <a:gd name="connsiteY5063" fmla="*/ 47625 h 3652478"/>
                <a:gd name="connsiteX5064" fmla="*/ 2058365 w 10080264"/>
                <a:gd name="connsiteY5064" fmla="*/ 99818 h 3652478"/>
                <a:gd name="connsiteX5065" fmla="*/ 2067004 w 10080264"/>
                <a:gd name="connsiteY5065" fmla="*/ 104857 h 3652478"/>
                <a:gd name="connsiteX5066" fmla="*/ 2070604 w 10080264"/>
                <a:gd name="connsiteY5066" fmla="*/ 106657 h 3652478"/>
                <a:gd name="connsiteX5067" fmla="*/ 2077443 w 10080264"/>
                <a:gd name="connsiteY5067" fmla="*/ 98018 h 3652478"/>
                <a:gd name="connsiteX5068" fmla="*/ 2084282 w 10080264"/>
                <a:gd name="connsiteY5068" fmla="*/ 92619 h 3652478"/>
                <a:gd name="connsiteX5069" fmla="*/ 2091482 w 10080264"/>
                <a:gd name="connsiteY5069" fmla="*/ 89379 h 3652478"/>
                <a:gd name="connsiteX5070" fmla="*/ 2098321 w 10080264"/>
                <a:gd name="connsiteY5070" fmla="*/ 85780 h 3652478"/>
                <a:gd name="connsiteX5071" fmla="*/ 2105160 w 10080264"/>
                <a:gd name="connsiteY5071" fmla="*/ 89379 h 3652478"/>
                <a:gd name="connsiteX5072" fmla="*/ 2113800 w 10080264"/>
                <a:gd name="connsiteY5072" fmla="*/ 92619 h 3652478"/>
                <a:gd name="connsiteX5073" fmla="*/ 2120999 w 10080264"/>
                <a:gd name="connsiteY5073" fmla="*/ 92619 h 3652478"/>
                <a:gd name="connsiteX5074" fmla="*/ 2127839 w 10080264"/>
                <a:gd name="connsiteY5074" fmla="*/ 90819 h 3652478"/>
                <a:gd name="connsiteX5075" fmla="*/ 2132878 w 10080264"/>
                <a:gd name="connsiteY5075" fmla="*/ 89379 h 3652478"/>
                <a:gd name="connsiteX5076" fmla="*/ 2143317 w 10080264"/>
                <a:gd name="connsiteY5076" fmla="*/ 83980 h 3652478"/>
                <a:gd name="connsiteX5077" fmla="*/ 2155556 w 10080264"/>
                <a:gd name="connsiteY5077" fmla="*/ 78941 h 3652478"/>
                <a:gd name="connsiteX5078" fmla="*/ 2169235 w 10080264"/>
                <a:gd name="connsiteY5078" fmla="*/ 77141 h 3652478"/>
                <a:gd name="connsiteX5079" fmla="*/ 2182913 w 10080264"/>
                <a:gd name="connsiteY5079" fmla="*/ 75341 h 3652478"/>
                <a:gd name="connsiteX5080" fmla="*/ 2205591 w 10080264"/>
                <a:gd name="connsiteY5080" fmla="*/ 73542 h 3652478"/>
                <a:gd name="connsiteX5081" fmla="*/ 2233308 w 10080264"/>
                <a:gd name="connsiteY5081" fmla="*/ 73542 h 3652478"/>
                <a:gd name="connsiteX5082" fmla="*/ 2262826 w 10080264"/>
                <a:gd name="connsiteY5082" fmla="*/ 75341 h 3652478"/>
                <a:gd name="connsiteX5083" fmla="*/ 2292343 w 10080264"/>
                <a:gd name="connsiteY5083" fmla="*/ 80381 h 3652478"/>
                <a:gd name="connsiteX5084" fmla="*/ 2304222 w 10080264"/>
                <a:gd name="connsiteY5084" fmla="*/ 83980 h 3652478"/>
                <a:gd name="connsiteX5085" fmla="*/ 2314661 w 10080264"/>
                <a:gd name="connsiteY5085" fmla="*/ 85780 h 3652478"/>
                <a:gd name="connsiteX5086" fmla="*/ 2326899 w 10080264"/>
                <a:gd name="connsiteY5086" fmla="*/ 85780 h 3652478"/>
                <a:gd name="connsiteX5087" fmla="*/ 2336979 w 10080264"/>
                <a:gd name="connsiteY5087" fmla="*/ 85780 h 3652478"/>
                <a:gd name="connsiteX5088" fmla="*/ 2345618 w 10080264"/>
                <a:gd name="connsiteY5088" fmla="*/ 83980 h 3652478"/>
                <a:gd name="connsiteX5089" fmla="*/ 2356057 w 10080264"/>
                <a:gd name="connsiteY5089" fmla="*/ 80381 h 3652478"/>
                <a:gd name="connsiteX5090" fmla="*/ 2364696 w 10080264"/>
                <a:gd name="connsiteY5090" fmla="*/ 77141 h 3652478"/>
                <a:gd name="connsiteX5091" fmla="*/ 2373335 w 10080264"/>
                <a:gd name="connsiteY5091" fmla="*/ 71742 h 3652478"/>
                <a:gd name="connsiteX5092" fmla="*/ 2378734 w 10080264"/>
                <a:gd name="connsiteY5092" fmla="*/ 68502 h 3652478"/>
                <a:gd name="connsiteX5093" fmla="*/ 2385574 w 10080264"/>
                <a:gd name="connsiteY5093" fmla="*/ 68502 h 3652478"/>
                <a:gd name="connsiteX5094" fmla="*/ 2413292 w 10080264"/>
                <a:gd name="connsiteY5094" fmla="*/ 75341 h 3652478"/>
                <a:gd name="connsiteX5095" fmla="*/ 2435970 w 10080264"/>
                <a:gd name="connsiteY5095" fmla="*/ 80381 h 3652478"/>
                <a:gd name="connsiteX5096" fmla="*/ 2444608 w 10080264"/>
                <a:gd name="connsiteY5096" fmla="*/ 82180 h 3652478"/>
                <a:gd name="connsiteX5097" fmla="*/ 2454688 w 10080264"/>
                <a:gd name="connsiteY5097" fmla="*/ 83980 h 3652478"/>
                <a:gd name="connsiteX5098" fmla="*/ 2466926 w 10080264"/>
                <a:gd name="connsiteY5098" fmla="*/ 85780 h 3652478"/>
                <a:gd name="connsiteX5099" fmla="*/ 2482405 w 10080264"/>
                <a:gd name="connsiteY5099" fmla="*/ 83980 h 3652478"/>
                <a:gd name="connsiteX5100" fmla="*/ 2496444 w 10080264"/>
                <a:gd name="connsiteY5100" fmla="*/ 73542 h 3652478"/>
                <a:gd name="connsiteX5101" fmla="*/ 2505083 w 10080264"/>
                <a:gd name="connsiteY5101" fmla="*/ 66703 h 3652478"/>
                <a:gd name="connsiteX5102" fmla="*/ 2513722 w 10080264"/>
                <a:gd name="connsiteY5102" fmla="*/ 61303 h 3652478"/>
                <a:gd name="connsiteX5103" fmla="*/ 2522361 w 10080264"/>
                <a:gd name="connsiteY5103" fmla="*/ 58064 h 3652478"/>
                <a:gd name="connsiteX5104" fmla="*/ 2532800 w 10080264"/>
                <a:gd name="connsiteY5104" fmla="*/ 54464 h 3652478"/>
                <a:gd name="connsiteX5105" fmla="*/ 2545039 w 10080264"/>
                <a:gd name="connsiteY5105" fmla="*/ 52664 h 3652478"/>
                <a:gd name="connsiteX5106" fmla="*/ 2575996 w 10080264"/>
                <a:gd name="connsiteY5106" fmla="*/ 51224 h 3652478"/>
                <a:gd name="connsiteX5107" fmla="*/ 2612353 w 10080264"/>
                <a:gd name="connsiteY5107" fmla="*/ 51224 h 3652478"/>
                <a:gd name="connsiteX5108" fmla="*/ 2650509 w 10080264"/>
                <a:gd name="connsiteY5108" fmla="*/ 51224 h 3652478"/>
                <a:gd name="connsiteX5109" fmla="*/ 2691905 w 10080264"/>
                <a:gd name="connsiteY5109" fmla="*/ 52664 h 3652478"/>
                <a:gd name="connsiteX5110" fmla="*/ 2766418 w 10080264"/>
                <a:gd name="connsiteY5110" fmla="*/ 64903 h 3652478"/>
                <a:gd name="connsiteX5111" fmla="*/ 2832292 w 10080264"/>
                <a:gd name="connsiteY5111" fmla="*/ 77141 h 3652478"/>
                <a:gd name="connsiteX5112" fmla="*/ 2837331 w 10080264"/>
                <a:gd name="connsiteY5112" fmla="*/ 77141 h 3652478"/>
                <a:gd name="connsiteX5113" fmla="*/ 2839132 w 10080264"/>
                <a:gd name="connsiteY5113" fmla="*/ 80381 h 3652478"/>
                <a:gd name="connsiteX5114" fmla="*/ 2844531 w 10080264"/>
                <a:gd name="connsiteY5114" fmla="*/ 87580 h 3652478"/>
                <a:gd name="connsiteX5115" fmla="*/ 2847770 w 10080264"/>
                <a:gd name="connsiteY5115" fmla="*/ 94419 h 3652478"/>
                <a:gd name="connsiteX5116" fmla="*/ 2847770 w 10080264"/>
                <a:gd name="connsiteY5116" fmla="*/ 103058 h 3652478"/>
                <a:gd name="connsiteX5117" fmla="*/ 2847770 w 10080264"/>
                <a:gd name="connsiteY5117" fmla="*/ 113496 h 3652478"/>
                <a:gd name="connsiteX5118" fmla="*/ 2847770 w 10080264"/>
                <a:gd name="connsiteY5118" fmla="*/ 128974 h 3652478"/>
                <a:gd name="connsiteX5119" fmla="*/ 2851370 w 10080264"/>
                <a:gd name="connsiteY5119" fmla="*/ 142652 h 3652478"/>
                <a:gd name="connsiteX5120" fmla="*/ 2851370 w 10080264"/>
                <a:gd name="connsiteY5120" fmla="*/ 148052 h 3652478"/>
                <a:gd name="connsiteX5121" fmla="*/ 2853170 w 10080264"/>
                <a:gd name="connsiteY5121" fmla="*/ 161730 h 3652478"/>
                <a:gd name="connsiteX5122" fmla="*/ 2854610 w 10080264"/>
                <a:gd name="connsiteY5122" fmla="*/ 175768 h 3652478"/>
                <a:gd name="connsiteX5123" fmla="*/ 2856410 w 10080264"/>
                <a:gd name="connsiteY5123" fmla="*/ 179008 h 3652478"/>
                <a:gd name="connsiteX5124" fmla="*/ 2858210 w 10080264"/>
                <a:gd name="connsiteY5124" fmla="*/ 180808 h 3652478"/>
                <a:gd name="connsiteX5125" fmla="*/ 2868649 w 10080264"/>
                <a:gd name="connsiteY5125" fmla="*/ 186207 h 3652478"/>
                <a:gd name="connsiteX5126" fmla="*/ 2890967 w 10080264"/>
                <a:gd name="connsiteY5126" fmla="*/ 193046 h 3652478"/>
                <a:gd name="connsiteX5127" fmla="*/ 2873688 w 10080264"/>
                <a:gd name="connsiteY5127" fmla="*/ 210324 h 3652478"/>
                <a:gd name="connsiteX5128" fmla="*/ 2871889 w 10080264"/>
                <a:gd name="connsiteY5128" fmla="*/ 213923 h 3652478"/>
                <a:gd name="connsiteX5129" fmla="*/ 2870448 w 10080264"/>
                <a:gd name="connsiteY5129" fmla="*/ 218962 h 3652478"/>
                <a:gd name="connsiteX5130" fmla="*/ 2868649 w 10080264"/>
                <a:gd name="connsiteY5130" fmla="*/ 226161 h 3652478"/>
                <a:gd name="connsiteX5131" fmla="*/ 2860010 w 10080264"/>
                <a:gd name="connsiteY5131" fmla="*/ 243439 h 3652478"/>
                <a:gd name="connsiteX5132" fmla="*/ 2866849 w 10080264"/>
                <a:gd name="connsiteY5132" fmla="*/ 277995 h 3652478"/>
                <a:gd name="connsiteX5133" fmla="*/ 2870448 w 10080264"/>
                <a:gd name="connsiteY5133" fmla="*/ 312550 h 3652478"/>
                <a:gd name="connsiteX5134" fmla="*/ 2868649 w 10080264"/>
                <a:gd name="connsiteY5134" fmla="*/ 347106 h 3652478"/>
                <a:gd name="connsiteX5135" fmla="*/ 2863249 w 10080264"/>
                <a:gd name="connsiteY5135" fmla="*/ 383461 h 3652478"/>
                <a:gd name="connsiteX5136" fmla="*/ 2856410 w 10080264"/>
                <a:gd name="connsiteY5136" fmla="*/ 421616 h 3652478"/>
                <a:gd name="connsiteX5137" fmla="*/ 2854610 w 10080264"/>
                <a:gd name="connsiteY5137" fmla="*/ 459411 h 3652478"/>
                <a:gd name="connsiteX5138" fmla="*/ 2854610 w 10080264"/>
                <a:gd name="connsiteY5138" fmla="*/ 497926 h 3652478"/>
                <a:gd name="connsiteX5139" fmla="*/ 2860010 w 10080264"/>
                <a:gd name="connsiteY5139" fmla="*/ 535721 h 3652478"/>
                <a:gd name="connsiteX5140" fmla="*/ 2860010 w 10080264"/>
                <a:gd name="connsiteY5140" fmla="*/ 539320 h 3652478"/>
                <a:gd name="connsiteX5141" fmla="*/ 2861809 w 10080264"/>
                <a:gd name="connsiteY5141" fmla="*/ 542560 h 3652478"/>
                <a:gd name="connsiteX5142" fmla="*/ 2866849 w 10080264"/>
                <a:gd name="connsiteY5142" fmla="*/ 547959 h 3652478"/>
                <a:gd name="connsiteX5143" fmla="*/ 2870448 w 10080264"/>
                <a:gd name="connsiteY5143" fmla="*/ 556598 h 3652478"/>
                <a:gd name="connsiteX5144" fmla="*/ 2870448 w 10080264"/>
                <a:gd name="connsiteY5144" fmla="*/ 570276 h 3652478"/>
                <a:gd name="connsiteX5145" fmla="*/ 2870448 w 10080264"/>
                <a:gd name="connsiteY5145" fmla="*/ 597993 h 3652478"/>
                <a:gd name="connsiteX5146" fmla="*/ 2868649 w 10080264"/>
                <a:gd name="connsiteY5146" fmla="*/ 610231 h 3652478"/>
                <a:gd name="connsiteX5147" fmla="*/ 2865049 w 10080264"/>
                <a:gd name="connsiteY5147" fmla="*/ 620670 h 3652478"/>
                <a:gd name="connsiteX5148" fmla="*/ 2865049 w 10080264"/>
                <a:gd name="connsiteY5148" fmla="*/ 629309 h 3652478"/>
                <a:gd name="connsiteX5149" fmla="*/ 2863249 w 10080264"/>
                <a:gd name="connsiteY5149" fmla="*/ 639747 h 3652478"/>
                <a:gd name="connsiteX5150" fmla="*/ 2865049 w 10080264"/>
                <a:gd name="connsiteY5150" fmla="*/ 650186 h 3652478"/>
                <a:gd name="connsiteX5151" fmla="*/ 2866849 w 10080264"/>
                <a:gd name="connsiteY5151" fmla="*/ 662064 h 3652478"/>
                <a:gd name="connsiteX5152" fmla="*/ 2866849 w 10080264"/>
                <a:gd name="connsiteY5152" fmla="*/ 674303 h 3652478"/>
                <a:gd name="connsiteX5153" fmla="*/ 2868649 w 10080264"/>
                <a:gd name="connsiteY5153" fmla="*/ 684741 h 3652478"/>
                <a:gd name="connsiteX5154" fmla="*/ 2871889 w 10080264"/>
                <a:gd name="connsiteY5154" fmla="*/ 691581 h 3652478"/>
                <a:gd name="connsiteX5155" fmla="*/ 2875488 w 10080264"/>
                <a:gd name="connsiteY5155" fmla="*/ 698419 h 3652478"/>
                <a:gd name="connsiteX5156" fmla="*/ 2878728 w 10080264"/>
                <a:gd name="connsiteY5156" fmla="*/ 702019 h 3652478"/>
                <a:gd name="connsiteX5157" fmla="*/ 2878728 w 10080264"/>
                <a:gd name="connsiteY5157" fmla="*/ 707058 h 3652478"/>
                <a:gd name="connsiteX5158" fmla="*/ 2877288 w 10080264"/>
                <a:gd name="connsiteY5158" fmla="*/ 732975 h 3652478"/>
                <a:gd name="connsiteX5159" fmla="*/ 2875488 w 10080264"/>
                <a:gd name="connsiteY5159" fmla="*/ 760691 h 3652478"/>
                <a:gd name="connsiteX5160" fmla="*/ 2871889 w 10080264"/>
                <a:gd name="connsiteY5160" fmla="*/ 788408 h 3652478"/>
                <a:gd name="connsiteX5161" fmla="*/ 2866849 w 10080264"/>
                <a:gd name="connsiteY5161" fmla="*/ 814324 h 3652478"/>
                <a:gd name="connsiteX5162" fmla="*/ 2861809 w 10080264"/>
                <a:gd name="connsiteY5162" fmla="*/ 835202 h 3652478"/>
                <a:gd name="connsiteX5163" fmla="*/ 2861809 w 10080264"/>
                <a:gd name="connsiteY5163" fmla="*/ 854279 h 3652478"/>
                <a:gd name="connsiteX5164" fmla="*/ 2863249 w 10080264"/>
                <a:gd name="connsiteY5164" fmla="*/ 873357 h 3652478"/>
                <a:gd name="connsiteX5165" fmla="*/ 2870448 w 10080264"/>
                <a:gd name="connsiteY5165" fmla="*/ 890634 h 3652478"/>
                <a:gd name="connsiteX5166" fmla="*/ 2878728 w 10080264"/>
                <a:gd name="connsiteY5166" fmla="*/ 887035 h 3652478"/>
                <a:gd name="connsiteX5167" fmla="*/ 2884127 w 10080264"/>
                <a:gd name="connsiteY5167" fmla="*/ 881996 h 3652478"/>
                <a:gd name="connsiteX5168" fmla="*/ 2906445 w 10080264"/>
                <a:gd name="connsiteY5168" fmla="*/ 881996 h 3652478"/>
                <a:gd name="connsiteX5169" fmla="*/ 2927323 w 10080264"/>
                <a:gd name="connsiteY5169" fmla="*/ 867957 h 3652478"/>
                <a:gd name="connsiteX5170" fmla="*/ 2948201 w 10080264"/>
                <a:gd name="connsiteY5170" fmla="*/ 854279 h 3652478"/>
                <a:gd name="connsiteX5171" fmla="*/ 2969079 w 10080264"/>
                <a:gd name="connsiteY5171" fmla="*/ 840241 h 3652478"/>
                <a:gd name="connsiteX5172" fmla="*/ 2991397 w 10080264"/>
                <a:gd name="connsiteY5172" fmla="*/ 828363 h 3652478"/>
                <a:gd name="connsiteX5173" fmla="*/ 3014075 w 10080264"/>
                <a:gd name="connsiteY5173" fmla="*/ 817924 h 3652478"/>
                <a:gd name="connsiteX5174" fmla="*/ 3038193 w 10080264"/>
                <a:gd name="connsiteY5174" fmla="*/ 807485 h 3652478"/>
                <a:gd name="connsiteX5175" fmla="*/ 3062311 w 10080264"/>
                <a:gd name="connsiteY5175" fmla="*/ 797047 h 3652478"/>
                <a:gd name="connsiteX5176" fmla="*/ 3088228 w 10080264"/>
                <a:gd name="connsiteY5176" fmla="*/ 790208 h 3652478"/>
                <a:gd name="connsiteX5177" fmla="*/ 3114506 w 10080264"/>
                <a:gd name="connsiteY5177" fmla="*/ 783369 h 3652478"/>
                <a:gd name="connsiteX5178" fmla="*/ 3142223 w 10080264"/>
                <a:gd name="connsiteY5178" fmla="*/ 776529 h 3652478"/>
                <a:gd name="connsiteX5179" fmla="*/ 3169581 w 10080264"/>
                <a:gd name="connsiteY5179" fmla="*/ 771130 h 3652478"/>
                <a:gd name="connsiteX5180" fmla="*/ 3199098 w 10080264"/>
                <a:gd name="connsiteY5180" fmla="*/ 766091 h 3652478"/>
                <a:gd name="connsiteX5181" fmla="*/ 3230415 w 10080264"/>
                <a:gd name="connsiteY5181" fmla="*/ 762491 h 3652478"/>
                <a:gd name="connsiteX5182" fmla="*/ 3259932 w 10080264"/>
                <a:gd name="connsiteY5182" fmla="*/ 760691 h 3652478"/>
                <a:gd name="connsiteX5183" fmla="*/ 3325446 w 10080264"/>
                <a:gd name="connsiteY5183" fmla="*/ 759251 h 3652478"/>
                <a:gd name="connsiteX5184" fmla="*/ 3330485 w 10080264"/>
                <a:gd name="connsiteY5184" fmla="*/ 759251 h 3652478"/>
                <a:gd name="connsiteX5185" fmla="*/ 3334085 w 10080264"/>
                <a:gd name="connsiteY5185" fmla="*/ 762491 h 3652478"/>
                <a:gd name="connsiteX5186" fmla="*/ 3348124 w 10080264"/>
                <a:gd name="connsiteY5186" fmla="*/ 772930 h 3652478"/>
                <a:gd name="connsiteX5187" fmla="*/ 3365402 w 10080264"/>
                <a:gd name="connsiteY5187" fmla="*/ 779769 h 3652478"/>
                <a:gd name="connsiteX5188" fmla="*/ 3384480 w 10080264"/>
                <a:gd name="connsiteY5188" fmla="*/ 785168 h 3652478"/>
                <a:gd name="connsiteX5189" fmla="*/ 3405358 w 10080264"/>
                <a:gd name="connsiteY5189" fmla="*/ 788408 h 3652478"/>
                <a:gd name="connsiteX5190" fmla="*/ 3453593 w 10080264"/>
                <a:gd name="connsiteY5190" fmla="*/ 800646 h 3652478"/>
                <a:gd name="connsiteX5191" fmla="*/ 3484551 w 10080264"/>
                <a:gd name="connsiteY5191" fmla="*/ 807485 h 3652478"/>
                <a:gd name="connsiteX5192" fmla="*/ 3489950 w 10080264"/>
                <a:gd name="connsiteY5192" fmla="*/ 809285 h 3652478"/>
                <a:gd name="connsiteX5193" fmla="*/ 3493550 w 10080264"/>
                <a:gd name="connsiteY5193" fmla="*/ 812885 h 3652478"/>
                <a:gd name="connsiteX5194" fmla="*/ 3500389 w 10080264"/>
                <a:gd name="connsiteY5194" fmla="*/ 817924 h 3652478"/>
                <a:gd name="connsiteX5195" fmla="*/ 3503629 w 10080264"/>
                <a:gd name="connsiteY5195" fmla="*/ 821523 h 3652478"/>
                <a:gd name="connsiteX5196" fmla="*/ 3509029 w 10080264"/>
                <a:gd name="connsiteY5196" fmla="*/ 822963 h 3652478"/>
                <a:gd name="connsiteX5197" fmla="*/ 3512628 w 10080264"/>
                <a:gd name="connsiteY5197" fmla="*/ 824763 h 3652478"/>
                <a:gd name="connsiteX5198" fmla="*/ 3528107 w 10080264"/>
                <a:gd name="connsiteY5198" fmla="*/ 835202 h 3652478"/>
                <a:gd name="connsiteX5199" fmla="*/ 3536746 w 10080264"/>
                <a:gd name="connsiteY5199" fmla="*/ 838441 h 3652478"/>
                <a:gd name="connsiteX5200" fmla="*/ 3545385 w 10080264"/>
                <a:gd name="connsiteY5200" fmla="*/ 842041 h 3652478"/>
                <a:gd name="connsiteX5201" fmla="*/ 3550425 w 10080264"/>
                <a:gd name="connsiteY5201" fmla="*/ 843841 h 3652478"/>
                <a:gd name="connsiteX5202" fmla="*/ 3571303 w 10080264"/>
                <a:gd name="connsiteY5202" fmla="*/ 854279 h 3652478"/>
                <a:gd name="connsiteX5203" fmla="*/ 3590381 w 10080264"/>
                <a:gd name="connsiteY5203" fmla="*/ 861118 h 3652478"/>
                <a:gd name="connsiteX5204" fmla="*/ 3614498 w 10080264"/>
                <a:gd name="connsiteY5204" fmla="*/ 873357 h 3652478"/>
                <a:gd name="connsiteX5205" fmla="*/ 3633577 w 10080264"/>
                <a:gd name="connsiteY5205" fmla="*/ 885595 h 3652478"/>
                <a:gd name="connsiteX5206" fmla="*/ 3649055 w 10080264"/>
                <a:gd name="connsiteY5206" fmla="*/ 897474 h 3652478"/>
                <a:gd name="connsiteX5207" fmla="*/ 3671733 w 10080264"/>
                <a:gd name="connsiteY5207" fmla="*/ 918351 h 3652478"/>
                <a:gd name="connsiteX5208" fmla="*/ 3692611 w 10080264"/>
                <a:gd name="connsiteY5208" fmla="*/ 935629 h 3652478"/>
                <a:gd name="connsiteX5209" fmla="*/ 3702690 w 10080264"/>
                <a:gd name="connsiteY5209" fmla="*/ 946067 h 3652478"/>
                <a:gd name="connsiteX5210" fmla="*/ 3714929 w 10080264"/>
                <a:gd name="connsiteY5210" fmla="*/ 954706 h 3652478"/>
                <a:gd name="connsiteX5211" fmla="*/ 3740847 w 10080264"/>
                <a:gd name="connsiteY5211" fmla="*/ 971984 h 3652478"/>
                <a:gd name="connsiteX5212" fmla="*/ 3745886 w 10080264"/>
                <a:gd name="connsiteY5212" fmla="*/ 973784 h 3652478"/>
                <a:gd name="connsiteX5213" fmla="*/ 3747686 w 10080264"/>
                <a:gd name="connsiteY5213" fmla="*/ 978823 h 3652478"/>
                <a:gd name="connsiteX5214" fmla="*/ 3756325 w 10080264"/>
                <a:gd name="connsiteY5214" fmla="*/ 999700 h 3652478"/>
                <a:gd name="connsiteX5215" fmla="*/ 3766764 w 10080264"/>
                <a:gd name="connsiteY5215" fmla="*/ 1015178 h 3652478"/>
                <a:gd name="connsiteX5216" fmla="*/ 3779003 w 10080264"/>
                <a:gd name="connsiteY5216" fmla="*/ 1029216 h 3652478"/>
                <a:gd name="connsiteX5217" fmla="*/ 3793041 w 10080264"/>
                <a:gd name="connsiteY5217" fmla="*/ 1037855 h 3652478"/>
                <a:gd name="connsiteX5218" fmla="*/ 3801681 w 10080264"/>
                <a:gd name="connsiteY5218" fmla="*/ 1042894 h 3652478"/>
                <a:gd name="connsiteX5219" fmla="*/ 3801681 w 10080264"/>
                <a:gd name="connsiteY5219" fmla="*/ 1051533 h 3652478"/>
                <a:gd name="connsiteX5220" fmla="*/ 3803121 w 10080264"/>
                <a:gd name="connsiteY5220" fmla="*/ 1072411 h 3652478"/>
                <a:gd name="connsiteX5221" fmla="*/ 3808520 w 10080264"/>
                <a:gd name="connsiteY5221" fmla="*/ 1091488 h 3652478"/>
                <a:gd name="connsiteX5222" fmla="*/ 3815359 w 10080264"/>
                <a:gd name="connsiteY5222" fmla="*/ 1110206 h 3652478"/>
                <a:gd name="connsiteX5223" fmla="*/ 3829398 w 10080264"/>
                <a:gd name="connsiteY5223" fmla="*/ 1129283 h 3652478"/>
                <a:gd name="connsiteX5224" fmla="*/ 3844877 w 10080264"/>
                <a:gd name="connsiteY5224" fmla="*/ 1153760 h 3652478"/>
                <a:gd name="connsiteX5225" fmla="*/ 3855316 w 10080264"/>
                <a:gd name="connsiteY5225" fmla="*/ 1177877 h 3652478"/>
                <a:gd name="connsiteX5226" fmla="*/ 3863595 w 10080264"/>
                <a:gd name="connsiteY5226" fmla="*/ 1202354 h 3652478"/>
                <a:gd name="connsiteX5227" fmla="*/ 3868995 w 10080264"/>
                <a:gd name="connsiteY5227" fmla="*/ 1226470 h 3652478"/>
                <a:gd name="connsiteX5228" fmla="*/ 3868995 w 10080264"/>
                <a:gd name="connsiteY5228" fmla="*/ 1229710 h 3652478"/>
                <a:gd name="connsiteX5229" fmla="*/ 3872234 w 10080264"/>
                <a:gd name="connsiteY5229" fmla="*/ 1238349 h 3652478"/>
                <a:gd name="connsiteX5230" fmla="*/ 3874034 w 10080264"/>
                <a:gd name="connsiteY5230" fmla="*/ 1248787 h 3652478"/>
                <a:gd name="connsiteX5231" fmla="*/ 3874034 w 10080264"/>
                <a:gd name="connsiteY5231" fmla="*/ 1259226 h 3652478"/>
                <a:gd name="connsiteX5232" fmla="*/ 3872234 w 10080264"/>
                <a:gd name="connsiteY5232" fmla="*/ 1269665 h 3652478"/>
                <a:gd name="connsiteX5233" fmla="*/ 3870794 w 10080264"/>
                <a:gd name="connsiteY5233" fmla="*/ 1276504 h 3652478"/>
                <a:gd name="connsiteX5234" fmla="*/ 3872234 w 10080264"/>
                <a:gd name="connsiteY5234" fmla="*/ 1288742 h 3652478"/>
                <a:gd name="connsiteX5235" fmla="*/ 3884473 w 10080264"/>
                <a:gd name="connsiteY5235" fmla="*/ 1286942 h 3652478"/>
                <a:gd name="connsiteX5236" fmla="*/ 3899951 w 10080264"/>
                <a:gd name="connsiteY5236" fmla="*/ 1285143 h 3652478"/>
                <a:gd name="connsiteX5237" fmla="*/ 3908951 w 10080264"/>
                <a:gd name="connsiteY5237" fmla="*/ 1283703 h 3652478"/>
                <a:gd name="connsiteX5238" fmla="*/ 3917590 w 10080264"/>
                <a:gd name="connsiteY5238" fmla="*/ 1285143 h 3652478"/>
                <a:gd name="connsiteX5239" fmla="*/ 3926229 w 10080264"/>
                <a:gd name="connsiteY5239" fmla="*/ 1286942 h 3652478"/>
                <a:gd name="connsiteX5240" fmla="*/ 3933068 w 10080264"/>
                <a:gd name="connsiteY5240" fmla="*/ 1290542 h 3652478"/>
                <a:gd name="connsiteX5241" fmla="*/ 3939908 w 10080264"/>
                <a:gd name="connsiteY5241" fmla="*/ 1297381 h 3652478"/>
                <a:gd name="connsiteX5242" fmla="*/ 3943507 w 10080264"/>
                <a:gd name="connsiteY5242" fmla="*/ 1304220 h 3652478"/>
                <a:gd name="connsiteX5243" fmla="*/ 3948547 w 10080264"/>
                <a:gd name="connsiteY5243" fmla="*/ 1313219 h 3652478"/>
                <a:gd name="connsiteX5244" fmla="*/ 3950347 w 10080264"/>
                <a:gd name="connsiteY5244" fmla="*/ 1323298 h 3652478"/>
                <a:gd name="connsiteX5245" fmla="*/ 3952147 w 10080264"/>
                <a:gd name="connsiteY5245" fmla="*/ 1326897 h 3652478"/>
                <a:gd name="connsiteX5246" fmla="*/ 3950347 w 10080264"/>
                <a:gd name="connsiteY5246" fmla="*/ 1330497 h 3652478"/>
                <a:gd name="connsiteX5247" fmla="*/ 3945308 w 10080264"/>
                <a:gd name="connsiteY5247" fmla="*/ 1340575 h 3652478"/>
                <a:gd name="connsiteX5248" fmla="*/ 3938468 w 10080264"/>
                <a:gd name="connsiteY5248" fmla="*/ 1349214 h 3652478"/>
                <a:gd name="connsiteX5249" fmla="*/ 3929469 w 10080264"/>
                <a:gd name="connsiteY5249" fmla="*/ 1356413 h 3652478"/>
                <a:gd name="connsiteX5250" fmla="*/ 3919030 w 10080264"/>
                <a:gd name="connsiteY5250" fmla="*/ 1361453 h 3652478"/>
                <a:gd name="connsiteX5251" fmla="*/ 3907151 w 10080264"/>
                <a:gd name="connsiteY5251" fmla="*/ 1366492 h 3652478"/>
                <a:gd name="connsiteX5252" fmla="*/ 3912191 w 10080264"/>
                <a:gd name="connsiteY5252" fmla="*/ 1375131 h 3652478"/>
                <a:gd name="connsiteX5253" fmla="*/ 3917590 w 10080264"/>
                <a:gd name="connsiteY5253" fmla="*/ 1383770 h 3652478"/>
                <a:gd name="connsiteX5254" fmla="*/ 3922629 w 10080264"/>
                <a:gd name="connsiteY5254" fmla="*/ 1397808 h 3652478"/>
                <a:gd name="connsiteX5255" fmla="*/ 3926229 w 10080264"/>
                <a:gd name="connsiteY5255" fmla="*/ 1402847 h 3652478"/>
                <a:gd name="connsiteX5256" fmla="*/ 3929469 w 10080264"/>
                <a:gd name="connsiteY5256" fmla="*/ 1406447 h 3652478"/>
                <a:gd name="connsiteX5257" fmla="*/ 3936668 w 10080264"/>
                <a:gd name="connsiteY5257" fmla="*/ 1411486 h 3652478"/>
                <a:gd name="connsiteX5258" fmla="*/ 3936668 w 10080264"/>
                <a:gd name="connsiteY5258" fmla="*/ 1418685 h 3652478"/>
                <a:gd name="connsiteX5259" fmla="*/ 3934869 w 10080264"/>
                <a:gd name="connsiteY5259" fmla="*/ 1427324 h 3652478"/>
                <a:gd name="connsiteX5260" fmla="*/ 3933068 w 10080264"/>
                <a:gd name="connsiteY5260" fmla="*/ 1432363 h 3652478"/>
                <a:gd name="connsiteX5261" fmla="*/ 3928029 w 10080264"/>
                <a:gd name="connsiteY5261" fmla="*/ 1442802 h 3652478"/>
                <a:gd name="connsiteX5262" fmla="*/ 3936668 w 10080264"/>
                <a:gd name="connsiteY5262" fmla="*/ 1444602 h 3652478"/>
                <a:gd name="connsiteX5263" fmla="*/ 3945308 w 10080264"/>
                <a:gd name="connsiteY5263" fmla="*/ 1451441 h 3652478"/>
                <a:gd name="connsiteX5264" fmla="*/ 3952147 w 10080264"/>
                <a:gd name="connsiteY5264" fmla="*/ 1460080 h 3652478"/>
                <a:gd name="connsiteX5265" fmla="*/ 3957546 w 10080264"/>
                <a:gd name="connsiteY5265" fmla="*/ 1470518 h 3652478"/>
                <a:gd name="connsiteX5266" fmla="*/ 3958986 w 10080264"/>
                <a:gd name="connsiteY5266" fmla="*/ 1480957 h 3652478"/>
                <a:gd name="connsiteX5267" fmla="*/ 3960786 w 10080264"/>
                <a:gd name="connsiteY5267" fmla="*/ 1489596 h 3652478"/>
                <a:gd name="connsiteX5268" fmla="*/ 3958986 w 10080264"/>
                <a:gd name="connsiteY5268" fmla="*/ 1500035 h 3652478"/>
                <a:gd name="connsiteX5269" fmla="*/ 3953946 w 10080264"/>
                <a:gd name="connsiteY5269" fmla="*/ 1506874 h 3652478"/>
                <a:gd name="connsiteX5270" fmla="*/ 3947107 w 10080264"/>
                <a:gd name="connsiteY5270" fmla="*/ 1513713 h 3652478"/>
                <a:gd name="connsiteX5271" fmla="*/ 3941708 w 10080264"/>
                <a:gd name="connsiteY5271" fmla="*/ 1515512 h 3652478"/>
                <a:gd name="connsiteX5272" fmla="*/ 3934869 w 10080264"/>
                <a:gd name="connsiteY5272" fmla="*/ 1517312 h 3652478"/>
                <a:gd name="connsiteX5273" fmla="*/ 3926229 w 10080264"/>
                <a:gd name="connsiteY5273" fmla="*/ 1520552 h 3652478"/>
                <a:gd name="connsiteX5274" fmla="*/ 3931269 w 10080264"/>
                <a:gd name="connsiteY5274" fmla="*/ 1551868 h 3652478"/>
                <a:gd name="connsiteX5275" fmla="*/ 3934869 w 10080264"/>
                <a:gd name="connsiteY5275" fmla="*/ 1586423 h 3652478"/>
                <a:gd name="connsiteX5276" fmla="*/ 3933068 w 10080264"/>
                <a:gd name="connsiteY5276" fmla="*/ 1620979 h 3652478"/>
                <a:gd name="connsiteX5277" fmla="*/ 3928029 w 10080264"/>
                <a:gd name="connsiteY5277" fmla="*/ 1657334 h 3652478"/>
                <a:gd name="connsiteX5278" fmla="*/ 3926229 w 10080264"/>
                <a:gd name="connsiteY5278" fmla="*/ 1676411 h 3652478"/>
                <a:gd name="connsiteX5279" fmla="*/ 3924429 w 10080264"/>
                <a:gd name="connsiteY5279" fmla="*/ 1692249 h 3652478"/>
                <a:gd name="connsiteX5280" fmla="*/ 3926229 w 10080264"/>
                <a:gd name="connsiteY5280" fmla="*/ 1709527 h 3652478"/>
                <a:gd name="connsiteX5281" fmla="*/ 3926229 w 10080264"/>
                <a:gd name="connsiteY5281" fmla="*/ 1725005 h 3652478"/>
                <a:gd name="connsiteX5282" fmla="*/ 3928029 w 10080264"/>
                <a:gd name="connsiteY5282" fmla="*/ 1740483 h 3652478"/>
                <a:gd name="connsiteX5283" fmla="*/ 3931269 w 10080264"/>
                <a:gd name="connsiteY5283" fmla="*/ 1754521 h 3652478"/>
                <a:gd name="connsiteX5284" fmla="*/ 3936668 w 10080264"/>
                <a:gd name="connsiteY5284" fmla="*/ 1768199 h 3652478"/>
                <a:gd name="connsiteX5285" fmla="*/ 3941708 w 10080264"/>
                <a:gd name="connsiteY5285" fmla="*/ 1780438 h 3652478"/>
                <a:gd name="connsiteX5286" fmla="*/ 3945308 w 10080264"/>
                <a:gd name="connsiteY5286" fmla="*/ 1785477 h 3652478"/>
                <a:gd name="connsiteX5287" fmla="*/ 3943507 w 10080264"/>
                <a:gd name="connsiteY5287" fmla="*/ 1790516 h 3652478"/>
                <a:gd name="connsiteX5288" fmla="*/ 3938468 w 10080264"/>
                <a:gd name="connsiteY5288" fmla="*/ 1816793 h 3652478"/>
                <a:gd name="connsiteX5289" fmla="*/ 3938468 w 10080264"/>
                <a:gd name="connsiteY5289" fmla="*/ 1828671 h 3652478"/>
                <a:gd name="connsiteX5290" fmla="*/ 3939908 w 10080264"/>
                <a:gd name="connsiteY5290" fmla="*/ 1840910 h 3652478"/>
                <a:gd name="connsiteX5291" fmla="*/ 3941708 w 10080264"/>
                <a:gd name="connsiteY5291" fmla="*/ 1856748 h 3652478"/>
                <a:gd name="connsiteX5292" fmla="*/ 3943507 w 10080264"/>
                <a:gd name="connsiteY5292" fmla="*/ 1875465 h 3652478"/>
                <a:gd name="connsiteX5293" fmla="*/ 3943507 w 10080264"/>
                <a:gd name="connsiteY5293" fmla="*/ 1915420 h 3652478"/>
                <a:gd name="connsiteX5294" fmla="*/ 3945308 w 10080264"/>
                <a:gd name="connsiteY5294" fmla="*/ 1937737 h 3652478"/>
                <a:gd name="connsiteX5295" fmla="*/ 3945308 w 10080264"/>
                <a:gd name="connsiteY5295" fmla="*/ 1962214 h 3652478"/>
                <a:gd name="connsiteX5296" fmla="*/ 3939908 w 10080264"/>
                <a:gd name="connsiteY5296" fmla="*/ 2015847 h 3652478"/>
                <a:gd name="connsiteX5297" fmla="*/ 3939908 w 10080264"/>
                <a:gd name="connsiteY5297" fmla="*/ 2024486 h 3652478"/>
                <a:gd name="connsiteX5298" fmla="*/ 3929469 w 10080264"/>
                <a:gd name="connsiteY5298" fmla="*/ 2126712 h 3652478"/>
                <a:gd name="connsiteX5299" fmla="*/ 3928029 w 10080264"/>
                <a:gd name="connsiteY5299" fmla="*/ 2142190 h 3652478"/>
                <a:gd name="connsiteX5300" fmla="*/ 3926229 w 10080264"/>
                <a:gd name="connsiteY5300" fmla="*/ 2168107 h 3652478"/>
                <a:gd name="connsiteX5301" fmla="*/ 3926229 w 10080264"/>
                <a:gd name="connsiteY5301" fmla="*/ 2192224 h 3652478"/>
                <a:gd name="connsiteX5302" fmla="*/ 3926229 w 10080264"/>
                <a:gd name="connsiteY5302" fmla="*/ 2216700 h 3652478"/>
                <a:gd name="connsiteX5303" fmla="*/ 3928029 w 10080264"/>
                <a:gd name="connsiteY5303" fmla="*/ 2239017 h 3652478"/>
                <a:gd name="connsiteX5304" fmla="*/ 3931269 w 10080264"/>
                <a:gd name="connsiteY5304" fmla="*/ 2251256 h 3652478"/>
                <a:gd name="connsiteX5305" fmla="*/ 3933068 w 10080264"/>
                <a:gd name="connsiteY5305" fmla="*/ 2259895 h 3652478"/>
                <a:gd name="connsiteX5306" fmla="*/ 3936668 w 10080264"/>
                <a:gd name="connsiteY5306" fmla="*/ 2266734 h 3652478"/>
                <a:gd name="connsiteX5307" fmla="*/ 3939908 w 10080264"/>
                <a:gd name="connsiteY5307" fmla="*/ 2273573 h 3652478"/>
                <a:gd name="connsiteX5308" fmla="*/ 3947107 w 10080264"/>
                <a:gd name="connsiteY5308" fmla="*/ 2282212 h 3652478"/>
                <a:gd name="connsiteX5309" fmla="*/ 3955746 w 10080264"/>
                <a:gd name="connsiteY5309" fmla="*/ 2289411 h 3652478"/>
                <a:gd name="connsiteX5310" fmla="*/ 3967625 w 10080264"/>
                <a:gd name="connsiteY5310" fmla="*/ 2294450 h 3652478"/>
                <a:gd name="connsiteX5311" fmla="*/ 3981664 w 10080264"/>
                <a:gd name="connsiteY5311" fmla="*/ 2298050 h 3652478"/>
                <a:gd name="connsiteX5312" fmla="*/ 3997143 w 10080264"/>
                <a:gd name="connsiteY5312" fmla="*/ 2299489 h 3652478"/>
                <a:gd name="connsiteX5313" fmla="*/ 4012621 w 10080264"/>
                <a:gd name="connsiteY5313" fmla="*/ 2298050 h 3652478"/>
                <a:gd name="connsiteX5314" fmla="*/ 4034939 w 10080264"/>
                <a:gd name="connsiteY5314" fmla="*/ 2296250 h 3652478"/>
                <a:gd name="connsiteX5315" fmla="*/ 4055817 w 10080264"/>
                <a:gd name="connsiteY5315" fmla="*/ 2294450 h 3652478"/>
                <a:gd name="connsiteX5316" fmla="*/ 4076695 w 10080264"/>
                <a:gd name="connsiteY5316" fmla="*/ 2298050 h 3652478"/>
                <a:gd name="connsiteX5317" fmla="*/ 4097573 w 10080264"/>
                <a:gd name="connsiteY5317" fmla="*/ 2301289 h 3652478"/>
                <a:gd name="connsiteX5318" fmla="*/ 4108012 w 10080264"/>
                <a:gd name="connsiteY5318" fmla="*/ 2299489 h 3652478"/>
                <a:gd name="connsiteX5319" fmla="*/ 4116651 w 10080264"/>
                <a:gd name="connsiteY5319" fmla="*/ 2299489 h 3652478"/>
                <a:gd name="connsiteX5320" fmla="*/ 4123490 w 10080264"/>
                <a:gd name="connsiteY5320" fmla="*/ 2301289 h 3652478"/>
                <a:gd name="connsiteX5321" fmla="*/ 4130330 w 10080264"/>
                <a:gd name="connsiteY5321" fmla="*/ 2304889 h 3652478"/>
                <a:gd name="connsiteX5322" fmla="*/ 4135730 w 10080264"/>
                <a:gd name="connsiteY5322" fmla="*/ 2308128 h 3652478"/>
                <a:gd name="connsiteX5323" fmla="*/ 4137169 w 10080264"/>
                <a:gd name="connsiteY5323" fmla="*/ 2313528 h 3652478"/>
                <a:gd name="connsiteX5324" fmla="*/ 4144009 w 10080264"/>
                <a:gd name="connsiteY5324" fmla="*/ 2304889 h 3652478"/>
                <a:gd name="connsiteX5325" fmla="*/ 4149408 w 10080264"/>
                <a:gd name="connsiteY5325" fmla="*/ 2299489 h 3652478"/>
                <a:gd name="connsiteX5326" fmla="*/ 4158047 w 10080264"/>
                <a:gd name="connsiteY5326" fmla="*/ 2301289 h 3652478"/>
                <a:gd name="connsiteX5327" fmla="*/ 4170286 w 10080264"/>
                <a:gd name="connsiteY5327" fmla="*/ 2306689 h 3652478"/>
                <a:gd name="connsiteX5328" fmla="*/ 4182165 w 10080264"/>
                <a:gd name="connsiteY5328" fmla="*/ 2315327 h 3652478"/>
                <a:gd name="connsiteX5329" fmla="*/ 4192603 w 10080264"/>
                <a:gd name="connsiteY5329" fmla="*/ 2323966 h 3652478"/>
                <a:gd name="connsiteX5330" fmla="*/ 4201243 w 10080264"/>
                <a:gd name="connsiteY5330" fmla="*/ 2332605 h 3652478"/>
                <a:gd name="connsiteX5331" fmla="*/ 4208442 w 10080264"/>
                <a:gd name="connsiteY5331" fmla="*/ 2341244 h 3652478"/>
                <a:gd name="connsiteX5332" fmla="*/ 4213481 w 10080264"/>
                <a:gd name="connsiteY5332" fmla="*/ 2349883 h 3652478"/>
                <a:gd name="connsiteX5333" fmla="*/ 4215281 w 10080264"/>
                <a:gd name="connsiteY5333" fmla="*/ 2360322 h 3652478"/>
                <a:gd name="connsiteX5334" fmla="*/ 4217081 w 10080264"/>
                <a:gd name="connsiteY5334" fmla="*/ 2372200 h 3652478"/>
                <a:gd name="connsiteX5335" fmla="*/ 4260277 w 10080264"/>
                <a:gd name="connsiteY5335" fmla="*/ 2356722 h 3652478"/>
                <a:gd name="connsiteX5336" fmla="*/ 4215281 w 10080264"/>
                <a:gd name="connsiteY5336" fmla="*/ 2384438 h 3652478"/>
                <a:gd name="connsiteX5337" fmla="*/ 4215281 w 10080264"/>
                <a:gd name="connsiteY5337" fmla="*/ 2394877 h 3652478"/>
                <a:gd name="connsiteX5338" fmla="*/ 4218521 w 10080264"/>
                <a:gd name="connsiteY5338" fmla="*/ 2396677 h 3652478"/>
                <a:gd name="connsiteX5339" fmla="*/ 4223921 w 10080264"/>
                <a:gd name="connsiteY5339" fmla="*/ 2396677 h 3652478"/>
                <a:gd name="connsiteX5340" fmla="*/ 4228960 w 10080264"/>
                <a:gd name="connsiteY5340" fmla="*/ 2394877 h 3652478"/>
                <a:gd name="connsiteX5341" fmla="*/ 4236159 w 10080264"/>
                <a:gd name="connsiteY5341" fmla="*/ 2396677 h 3652478"/>
                <a:gd name="connsiteX5342" fmla="*/ 4242999 w 10080264"/>
                <a:gd name="connsiteY5342" fmla="*/ 2398477 h 3652478"/>
                <a:gd name="connsiteX5343" fmla="*/ 4248038 w 10080264"/>
                <a:gd name="connsiteY5343" fmla="*/ 2400276 h 3652478"/>
                <a:gd name="connsiteX5344" fmla="*/ 4253438 w 10080264"/>
                <a:gd name="connsiteY5344" fmla="*/ 2405316 h 3652478"/>
                <a:gd name="connsiteX5345" fmla="*/ 4256677 w 10080264"/>
                <a:gd name="connsiteY5345" fmla="*/ 2410355 h 3652478"/>
                <a:gd name="connsiteX5346" fmla="*/ 4260277 w 10080264"/>
                <a:gd name="connsiteY5346" fmla="*/ 2415754 h 3652478"/>
                <a:gd name="connsiteX5347" fmla="*/ 4262077 w 10080264"/>
                <a:gd name="connsiteY5347" fmla="*/ 2422593 h 3652478"/>
                <a:gd name="connsiteX5348" fmla="*/ 4262077 w 10080264"/>
                <a:gd name="connsiteY5348" fmla="*/ 2429432 h 3652478"/>
                <a:gd name="connsiteX5349" fmla="*/ 4262077 w 10080264"/>
                <a:gd name="connsiteY5349" fmla="*/ 2441671 h 3652478"/>
                <a:gd name="connsiteX5350" fmla="*/ 4256677 w 10080264"/>
                <a:gd name="connsiteY5350" fmla="*/ 2451750 h 3652478"/>
                <a:gd name="connsiteX5351" fmla="*/ 4248038 w 10080264"/>
                <a:gd name="connsiteY5351" fmla="*/ 2460388 h 3652478"/>
                <a:gd name="connsiteX5352" fmla="*/ 4237959 w 10080264"/>
                <a:gd name="connsiteY5352" fmla="*/ 2465788 h 3652478"/>
                <a:gd name="connsiteX5353" fmla="*/ 4242999 w 10080264"/>
                <a:gd name="connsiteY5353" fmla="*/ 2470827 h 3652478"/>
                <a:gd name="connsiteX5354" fmla="*/ 4244799 w 10080264"/>
                <a:gd name="connsiteY5354" fmla="*/ 2478026 h 3652478"/>
                <a:gd name="connsiteX5355" fmla="*/ 4246238 w 10080264"/>
                <a:gd name="connsiteY5355" fmla="*/ 2484865 h 3652478"/>
                <a:gd name="connsiteX5356" fmla="*/ 4248038 w 10080264"/>
                <a:gd name="connsiteY5356" fmla="*/ 2491704 h 3652478"/>
                <a:gd name="connsiteX5357" fmla="*/ 4246238 w 10080264"/>
                <a:gd name="connsiteY5357" fmla="*/ 2498543 h 3652478"/>
                <a:gd name="connsiteX5358" fmla="*/ 4244799 w 10080264"/>
                <a:gd name="connsiteY5358" fmla="*/ 2505742 h 3652478"/>
                <a:gd name="connsiteX5359" fmla="*/ 4242999 w 10080264"/>
                <a:gd name="connsiteY5359" fmla="*/ 2510782 h 3652478"/>
                <a:gd name="connsiteX5360" fmla="*/ 4239399 w 10080264"/>
                <a:gd name="connsiteY5360" fmla="*/ 2516181 h 3652478"/>
                <a:gd name="connsiteX5361" fmla="*/ 4234360 w 10080264"/>
                <a:gd name="connsiteY5361" fmla="*/ 2519421 h 3652478"/>
                <a:gd name="connsiteX5362" fmla="*/ 4228960 w 10080264"/>
                <a:gd name="connsiteY5362" fmla="*/ 2523020 h 3652478"/>
                <a:gd name="connsiteX5363" fmla="*/ 4223921 w 10080264"/>
                <a:gd name="connsiteY5363" fmla="*/ 2524820 h 3652478"/>
                <a:gd name="connsiteX5364" fmla="*/ 4217081 w 10080264"/>
                <a:gd name="connsiteY5364" fmla="*/ 2526620 h 3652478"/>
                <a:gd name="connsiteX5365" fmla="*/ 4203042 w 10080264"/>
                <a:gd name="connsiteY5365" fmla="*/ 2531659 h 3652478"/>
                <a:gd name="connsiteX5366" fmla="*/ 4201243 w 10080264"/>
                <a:gd name="connsiteY5366" fmla="*/ 2576293 h 3652478"/>
                <a:gd name="connsiteX5367" fmla="*/ 4201243 w 10080264"/>
                <a:gd name="connsiteY5367" fmla="*/ 2595011 h 3652478"/>
                <a:gd name="connsiteX5368" fmla="*/ 4198003 w 10080264"/>
                <a:gd name="connsiteY5368" fmla="*/ 2610849 h 3652478"/>
                <a:gd name="connsiteX5369" fmla="*/ 4196203 w 10080264"/>
                <a:gd name="connsiteY5369" fmla="*/ 2628126 h 3652478"/>
                <a:gd name="connsiteX5370" fmla="*/ 4196203 w 10080264"/>
                <a:gd name="connsiteY5370" fmla="*/ 2645404 h 3652478"/>
                <a:gd name="connsiteX5371" fmla="*/ 4194403 w 10080264"/>
                <a:gd name="connsiteY5371" fmla="*/ 2687159 h 3652478"/>
                <a:gd name="connsiteX5372" fmla="*/ 4194403 w 10080264"/>
                <a:gd name="connsiteY5372" fmla="*/ 2707676 h 3652478"/>
                <a:gd name="connsiteX5373" fmla="*/ 4180365 w 10080264"/>
                <a:gd name="connsiteY5373" fmla="*/ 2702637 h 3652478"/>
                <a:gd name="connsiteX5374" fmla="*/ 4180365 w 10080264"/>
                <a:gd name="connsiteY5374" fmla="*/ 2728553 h 3652478"/>
                <a:gd name="connsiteX5375" fmla="*/ 4158047 w 10080264"/>
                <a:gd name="connsiteY5375" fmla="*/ 2707676 h 3652478"/>
                <a:gd name="connsiteX5376" fmla="*/ 4151208 w 10080264"/>
                <a:gd name="connsiteY5376" fmla="*/ 2713075 h 3652478"/>
                <a:gd name="connsiteX5377" fmla="*/ 4142569 w 10080264"/>
                <a:gd name="connsiteY5377" fmla="*/ 2714515 h 3652478"/>
                <a:gd name="connsiteX5378" fmla="*/ 4132130 w 10080264"/>
                <a:gd name="connsiteY5378" fmla="*/ 2716315 h 3652478"/>
                <a:gd name="connsiteX5379" fmla="*/ 4123490 w 10080264"/>
                <a:gd name="connsiteY5379" fmla="*/ 2716315 h 3652478"/>
                <a:gd name="connsiteX5380" fmla="*/ 4066256 w 10080264"/>
                <a:gd name="connsiteY5380" fmla="*/ 2719914 h 3652478"/>
                <a:gd name="connsiteX5381" fmla="*/ 4010821 w 10080264"/>
                <a:gd name="connsiteY5381" fmla="*/ 2718115 h 3652478"/>
                <a:gd name="connsiteX5382" fmla="*/ 3957546 w 10080264"/>
                <a:gd name="connsiteY5382" fmla="*/ 2714515 h 3652478"/>
                <a:gd name="connsiteX5383" fmla="*/ 3903551 w 10080264"/>
                <a:gd name="connsiteY5383" fmla="*/ 2709476 h 3652478"/>
                <a:gd name="connsiteX5384" fmla="*/ 3851716 w 10080264"/>
                <a:gd name="connsiteY5384" fmla="*/ 2704436 h 3652478"/>
                <a:gd name="connsiteX5385" fmla="*/ 3798081 w 10080264"/>
                <a:gd name="connsiteY5385" fmla="*/ 2700837 h 3652478"/>
                <a:gd name="connsiteX5386" fmla="*/ 3742646 w 10080264"/>
                <a:gd name="connsiteY5386" fmla="*/ 2700837 h 3652478"/>
                <a:gd name="connsiteX5387" fmla="*/ 3685772 w 10080264"/>
                <a:gd name="connsiteY5387" fmla="*/ 2702637 h 3652478"/>
                <a:gd name="connsiteX5388" fmla="*/ 3645816 w 10080264"/>
                <a:gd name="connsiteY5388" fmla="*/ 2707676 h 3652478"/>
                <a:gd name="connsiteX5389" fmla="*/ 3624937 w 10080264"/>
                <a:gd name="connsiteY5389" fmla="*/ 2709476 h 3652478"/>
                <a:gd name="connsiteX5390" fmla="*/ 3602260 w 10080264"/>
                <a:gd name="connsiteY5390" fmla="*/ 2709476 h 3652478"/>
                <a:gd name="connsiteX5391" fmla="*/ 3583542 w 10080264"/>
                <a:gd name="connsiteY5391" fmla="*/ 2711275 h 3652478"/>
                <a:gd name="connsiteX5392" fmla="*/ 3562663 w 10080264"/>
                <a:gd name="connsiteY5392" fmla="*/ 2709476 h 3652478"/>
                <a:gd name="connsiteX5393" fmla="*/ 3543585 w 10080264"/>
                <a:gd name="connsiteY5393" fmla="*/ 2704436 h 3652478"/>
                <a:gd name="connsiteX5394" fmla="*/ 3522707 w 10080264"/>
                <a:gd name="connsiteY5394" fmla="*/ 2695797 h 3652478"/>
                <a:gd name="connsiteX5395" fmla="*/ 3514068 w 10080264"/>
                <a:gd name="connsiteY5395" fmla="*/ 2699037 h 3652478"/>
                <a:gd name="connsiteX5396" fmla="*/ 3503629 w 10080264"/>
                <a:gd name="connsiteY5396" fmla="*/ 2699037 h 3652478"/>
                <a:gd name="connsiteX5397" fmla="*/ 3503629 w 10080264"/>
                <a:gd name="connsiteY5397" fmla="*/ 2700837 h 3652478"/>
                <a:gd name="connsiteX5398" fmla="*/ 3500389 w 10080264"/>
                <a:gd name="connsiteY5398" fmla="*/ 2705876 h 3652478"/>
                <a:gd name="connsiteX5399" fmla="*/ 3496789 w 10080264"/>
                <a:gd name="connsiteY5399" fmla="*/ 2707676 h 3652478"/>
                <a:gd name="connsiteX5400" fmla="*/ 3491750 w 10080264"/>
                <a:gd name="connsiteY5400" fmla="*/ 2709476 h 3652478"/>
                <a:gd name="connsiteX5401" fmla="*/ 3486350 w 10080264"/>
                <a:gd name="connsiteY5401" fmla="*/ 2711275 h 3652478"/>
                <a:gd name="connsiteX5402" fmla="*/ 3477712 w 10080264"/>
                <a:gd name="connsiteY5402" fmla="*/ 2711275 h 3652478"/>
                <a:gd name="connsiteX5403" fmla="*/ 3474471 w 10080264"/>
                <a:gd name="connsiteY5403" fmla="*/ 2709476 h 3652478"/>
                <a:gd name="connsiteX5404" fmla="*/ 3470872 w 10080264"/>
                <a:gd name="connsiteY5404" fmla="*/ 2707676 h 3652478"/>
                <a:gd name="connsiteX5405" fmla="*/ 3467272 w 10080264"/>
                <a:gd name="connsiteY5405" fmla="*/ 2702637 h 3652478"/>
                <a:gd name="connsiteX5406" fmla="*/ 3465473 w 10080264"/>
                <a:gd name="connsiteY5406" fmla="*/ 2697597 h 3652478"/>
                <a:gd name="connsiteX5407" fmla="*/ 3451794 w 10080264"/>
                <a:gd name="connsiteY5407" fmla="*/ 2697597 h 3652478"/>
                <a:gd name="connsiteX5408" fmla="*/ 3444954 w 10080264"/>
                <a:gd name="connsiteY5408" fmla="*/ 2695797 h 3652478"/>
                <a:gd name="connsiteX5409" fmla="*/ 3438115 w 10080264"/>
                <a:gd name="connsiteY5409" fmla="*/ 2692198 h 3652478"/>
                <a:gd name="connsiteX5410" fmla="*/ 3434515 w 10080264"/>
                <a:gd name="connsiteY5410" fmla="*/ 2692198 h 3652478"/>
                <a:gd name="connsiteX5411" fmla="*/ 3432716 w 10080264"/>
                <a:gd name="connsiteY5411" fmla="*/ 2692198 h 3652478"/>
                <a:gd name="connsiteX5412" fmla="*/ 3425876 w 10080264"/>
                <a:gd name="connsiteY5412" fmla="*/ 2697597 h 3652478"/>
                <a:gd name="connsiteX5413" fmla="*/ 3399959 w 10080264"/>
                <a:gd name="connsiteY5413" fmla="*/ 2723154 h 3652478"/>
                <a:gd name="connsiteX5414" fmla="*/ 3399959 w 10080264"/>
                <a:gd name="connsiteY5414" fmla="*/ 2693998 h 3652478"/>
                <a:gd name="connsiteX5415" fmla="*/ 3391320 w 10080264"/>
                <a:gd name="connsiteY5415" fmla="*/ 2690398 h 3652478"/>
                <a:gd name="connsiteX5416" fmla="*/ 3386280 w 10080264"/>
                <a:gd name="connsiteY5416" fmla="*/ 2688958 h 3652478"/>
                <a:gd name="connsiteX5417" fmla="*/ 3382680 w 10080264"/>
                <a:gd name="connsiteY5417" fmla="*/ 2690398 h 3652478"/>
                <a:gd name="connsiteX5418" fmla="*/ 3380881 w 10080264"/>
                <a:gd name="connsiteY5418" fmla="*/ 2692198 h 3652478"/>
                <a:gd name="connsiteX5419" fmla="*/ 3370442 w 10080264"/>
                <a:gd name="connsiteY5419" fmla="*/ 2719914 h 3652478"/>
                <a:gd name="connsiteX5420" fmla="*/ 3353163 w 10080264"/>
                <a:gd name="connsiteY5420" fmla="*/ 2695797 h 3652478"/>
                <a:gd name="connsiteX5421" fmla="*/ 3346324 w 10080264"/>
                <a:gd name="connsiteY5421" fmla="*/ 2687159 h 3652478"/>
                <a:gd name="connsiteX5422" fmla="*/ 3335885 w 10080264"/>
                <a:gd name="connsiteY5422" fmla="*/ 2680320 h 3652478"/>
                <a:gd name="connsiteX5423" fmla="*/ 3325446 w 10080264"/>
                <a:gd name="connsiteY5423" fmla="*/ 2685359 h 3652478"/>
                <a:gd name="connsiteX5424" fmla="*/ 3315007 w 10080264"/>
                <a:gd name="connsiteY5424" fmla="*/ 2688958 h 3652478"/>
                <a:gd name="connsiteX5425" fmla="*/ 3304568 w 10080264"/>
                <a:gd name="connsiteY5425" fmla="*/ 2690398 h 3652478"/>
                <a:gd name="connsiteX5426" fmla="*/ 3294488 w 10080264"/>
                <a:gd name="connsiteY5426" fmla="*/ 2690398 h 3652478"/>
                <a:gd name="connsiteX5427" fmla="*/ 3280450 w 10080264"/>
                <a:gd name="connsiteY5427" fmla="*/ 2693998 h 3652478"/>
                <a:gd name="connsiteX5428" fmla="*/ 3268571 w 10080264"/>
                <a:gd name="connsiteY5428" fmla="*/ 2693998 h 3652478"/>
                <a:gd name="connsiteX5429" fmla="*/ 3256332 w 10080264"/>
                <a:gd name="connsiteY5429" fmla="*/ 2692198 h 3652478"/>
                <a:gd name="connsiteX5430" fmla="*/ 3245893 w 10080264"/>
                <a:gd name="connsiteY5430" fmla="*/ 2690398 h 3652478"/>
                <a:gd name="connsiteX5431" fmla="*/ 3235454 w 10080264"/>
                <a:gd name="connsiteY5431" fmla="*/ 2687159 h 3652478"/>
                <a:gd name="connsiteX5432" fmla="*/ 3235454 w 10080264"/>
                <a:gd name="connsiteY5432" fmla="*/ 2676720 h 3652478"/>
                <a:gd name="connsiteX5433" fmla="*/ 3233655 w 10080264"/>
                <a:gd name="connsiteY5433" fmla="*/ 2605449 h 3652478"/>
                <a:gd name="connsiteX5434" fmla="*/ 3233655 w 10080264"/>
                <a:gd name="connsiteY5434" fmla="*/ 2533459 h 3652478"/>
                <a:gd name="connsiteX5435" fmla="*/ 3239054 w 10080264"/>
                <a:gd name="connsiteY5435" fmla="*/ 2384438 h 3652478"/>
                <a:gd name="connsiteX5436" fmla="*/ 3239054 w 10080264"/>
                <a:gd name="connsiteY5436" fmla="*/ 2379399 h 3652478"/>
                <a:gd name="connsiteX5437" fmla="*/ 3245893 w 10080264"/>
                <a:gd name="connsiteY5437" fmla="*/ 2230379 h 3652478"/>
                <a:gd name="connsiteX5438" fmla="*/ 3249493 w 10080264"/>
                <a:gd name="connsiteY5438" fmla="*/ 2149029 h 3652478"/>
                <a:gd name="connsiteX5439" fmla="*/ 3252733 w 10080264"/>
                <a:gd name="connsiteY5439" fmla="*/ 2067680 h 3652478"/>
                <a:gd name="connsiteX5440" fmla="*/ 3256332 w 10080264"/>
                <a:gd name="connsiteY5440" fmla="*/ 1991730 h 3652478"/>
                <a:gd name="connsiteX5441" fmla="*/ 3256332 w 10080264"/>
                <a:gd name="connsiteY5441" fmla="*/ 1916860 h 3652478"/>
                <a:gd name="connsiteX5442" fmla="*/ 3256332 w 10080264"/>
                <a:gd name="connsiteY5442" fmla="*/ 1842710 h 3652478"/>
                <a:gd name="connsiteX5443" fmla="*/ 3252733 w 10080264"/>
                <a:gd name="connsiteY5443" fmla="*/ 1768199 h 3652478"/>
                <a:gd name="connsiteX5444" fmla="*/ 3249493 w 10080264"/>
                <a:gd name="connsiteY5444" fmla="*/ 1693689 h 3652478"/>
                <a:gd name="connsiteX5445" fmla="*/ 3244093 w 10080264"/>
                <a:gd name="connsiteY5445" fmla="*/ 1628178 h 3652478"/>
                <a:gd name="connsiteX5446" fmla="*/ 3235454 w 10080264"/>
                <a:gd name="connsiteY5446" fmla="*/ 1570945 h 3652478"/>
                <a:gd name="connsiteX5447" fmla="*/ 3225015 w 10080264"/>
                <a:gd name="connsiteY5447" fmla="*/ 1520552 h 3652478"/>
                <a:gd name="connsiteX5448" fmla="*/ 3213136 w 10080264"/>
                <a:gd name="connsiteY5448" fmla="*/ 1503274 h 3652478"/>
                <a:gd name="connsiteX5449" fmla="*/ 3200898 w 10080264"/>
                <a:gd name="connsiteY5449" fmla="*/ 1485996 h 3652478"/>
                <a:gd name="connsiteX5450" fmla="*/ 3190459 w 10080264"/>
                <a:gd name="connsiteY5450" fmla="*/ 1467279 h 3652478"/>
                <a:gd name="connsiteX5451" fmla="*/ 3180020 w 10080264"/>
                <a:gd name="connsiteY5451" fmla="*/ 1448201 h 3652478"/>
                <a:gd name="connsiteX5452" fmla="*/ 3169581 w 10080264"/>
                <a:gd name="connsiteY5452" fmla="*/ 1430564 h 3652478"/>
                <a:gd name="connsiteX5453" fmla="*/ 3155901 w 10080264"/>
                <a:gd name="connsiteY5453" fmla="*/ 1413286 h 3652478"/>
                <a:gd name="connsiteX5454" fmla="*/ 3140423 w 10080264"/>
                <a:gd name="connsiteY5454" fmla="*/ 1397808 h 3652478"/>
                <a:gd name="connsiteX5455" fmla="*/ 3121345 w 10080264"/>
                <a:gd name="connsiteY5455" fmla="*/ 1381970 h 3652478"/>
                <a:gd name="connsiteX5456" fmla="*/ 3116306 w 10080264"/>
                <a:gd name="connsiteY5456" fmla="*/ 1381970 h 3652478"/>
                <a:gd name="connsiteX5457" fmla="*/ 3110906 w 10080264"/>
                <a:gd name="connsiteY5457" fmla="*/ 1381970 h 3652478"/>
                <a:gd name="connsiteX5458" fmla="*/ 3102267 w 10080264"/>
                <a:gd name="connsiteY5458" fmla="*/ 1380530 h 3652478"/>
                <a:gd name="connsiteX5459" fmla="*/ 3093627 w 10080264"/>
                <a:gd name="connsiteY5459" fmla="*/ 1376931 h 3652478"/>
                <a:gd name="connsiteX5460" fmla="*/ 3088228 w 10080264"/>
                <a:gd name="connsiteY5460" fmla="*/ 1371891 h 3652478"/>
                <a:gd name="connsiteX5461" fmla="*/ 3084989 w 10080264"/>
                <a:gd name="connsiteY5461" fmla="*/ 1365052 h 3652478"/>
                <a:gd name="connsiteX5462" fmla="*/ 3057271 w 10080264"/>
                <a:gd name="connsiteY5462" fmla="*/ 1363252 h 3652478"/>
                <a:gd name="connsiteX5463" fmla="*/ 3031353 w 10080264"/>
                <a:gd name="connsiteY5463" fmla="*/ 1363252 h 3652478"/>
                <a:gd name="connsiteX5464" fmla="*/ 3006876 w 10080264"/>
                <a:gd name="connsiteY5464" fmla="*/ 1363252 h 3652478"/>
                <a:gd name="connsiteX5465" fmla="*/ 2984558 w 10080264"/>
                <a:gd name="connsiteY5465" fmla="*/ 1366492 h 3652478"/>
                <a:gd name="connsiteX5466" fmla="*/ 2965479 w 10080264"/>
                <a:gd name="connsiteY5466" fmla="*/ 1371891 h 3652478"/>
                <a:gd name="connsiteX5467" fmla="*/ 2946401 w 10080264"/>
                <a:gd name="connsiteY5467" fmla="*/ 1378730 h 3652478"/>
                <a:gd name="connsiteX5468" fmla="*/ 2930923 w 10080264"/>
                <a:gd name="connsiteY5468" fmla="*/ 1385570 h 3652478"/>
                <a:gd name="connsiteX5469" fmla="*/ 2918684 w 10080264"/>
                <a:gd name="connsiteY5469" fmla="*/ 1396008 h 3652478"/>
                <a:gd name="connsiteX5470" fmla="*/ 2894566 w 10080264"/>
                <a:gd name="connsiteY5470" fmla="*/ 1420485 h 3652478"/>
                <a:gd name="connsiteX5471" fmla="*/ 2871889 w 10080264"/>
                <a:gd name="connsiteY5471" fmla="*/ 1449641 h 3652478"/>
                <a:gd name="connsiteX5472" fmla="*/ 2851370 w 10080264"/>
                <a:gd name="connsiteY5472" fmla="*/ 1480957 h 3652478"/>
                <a:gd name="connsiteX5473" fmla="*/ 2832292 w 10080264"/>
                <a:gd name="connsiteY5473" fmla="*/ 1517312 h 3652478"/>
                <a:gd name="connsiteX5474" fmla="*/ 2830492 w 10080264"/>
                <a:gd name="connsiteY5474" fmla="*/ 1609100 h 3652478"/>
                <a:gd name="connsiteX5475" fmla="*/ 2830492 w 10080264"/>
                <a:gd name="connsiteY5475" fmla="*/ 1704128 h 3652478"/>
                <a:gd name="connsiteX5476" fmla="*/ 2830492 w 10080264"/>
                <a:gd name="connsiteY5476" fmla="*/ 1799155 h 3652478"/>
                <a:gd name="connsiteX5477" fmla="*/ 2834092 w 10080264"/>
                <a:gd name="connsiteY5477" fmla="*/ 1896342 h 3652478"/>
                <a:gd name="connsiteX5478" fmla="*/ 2844531 w 10080264"/>
                <a:gd name="connsiteY5478" fmla="*/ 2244417 h 3652478"/>
                <a:gd name="connsiteX5479" fmla="*/ 2994997 w 10080264"/>
                <a:gd name="connsiteY5479" fmla="*/ 2244417 h 3652478"/>
                <a:gd name="connsiteX5480" fmla="*/ 3000037 w 10080264"/>
                <a:gd name="connsiteY5480" fmla="*/ 2245857 h 3652478"/>
                <a:gd name="connsiteX5481" fmla="*/ 3003636 w 10080264"/>
                <a:gd name="connsiteY5481" fmla="*/ 2247656 h 3652478"/>
                <a:gd name="connsiteX5482" fmla="*/ 3008676 w 10080264"/>
                <a:gd name="connsiteY5482" fmla="*/ 2251256 h 3652478"/>
                <a:gd name="connsiteX5483" fmla="*/ 3012275 w 10080264"/>
                <a:gd name="connsiteY5483" fmla="*/ 2254855 h 3652478"/>
                <a:gd name="connsiteX5484" fmla="*/ 3014075 w 10080264"/>
                <a:gd name="connsiteY5484" fmla="*/ 2258095 h 3652478"/>
                <a:gd name="connsiteX5485" fmla="*/ 3014075 w 10080264"/>
                <a:gd name="connsiteY5485" fmla="*/ 2263494 h 3652478"/>
                <a:gd name="connsiteX5486" fmla="*/ 3014075 w 10080264"/>
                <a:gd name="connsiteY5486" fmla="*/ 2270333 h 3652478"/>
                <a:gd name="connsiteX5487" fmla="*/ 3012275 w 10080264"/>
                <a:gd name="connsiteY5487" fmla="*/ 2277172 h 3652478"/>
                <a:gd name="connsiteX5488" fmla="*/ 3010476 w 10080264"/>
                <a:gd name="connsiteY5488" fmla="*/ 2278972 h 3652478"/>
                <a:gd name="connsiteX5489" fmla="*/ 3024154 w 10080264"/>
                <a:gd name="connsiteY5489" fmla="*/ 2278972 h 3652478"/>
                <a:gd name="connsiteX5490" fmla="*/ 3027754 w 10080264"/>
                <a:gd name="connsiteY5490" fmla="*/ 2289411 h 3652478"/>
                <a:gd name="connsiteX5491" fmla="*/ 3032793 w 10080264"/>
                <a:gd name="connsiteY5491" fmla="*/ 2309928 h 3652478"/>
                <a:gd name="connsiteX5492" fmla="*/ 3036393 w 10080264"/>
                <a:gd name="connsiteY5492" fmla="*/ 2332605 h 3652478"/>
                <a:gd name="connsiteX5493" fmla="*/ 3043232 w 10080264"/>
                <a:gd name="connsiteY5493" fmla="*/ 2382639 h 3652478"/>
                <a:gd name="connsiteX5494" fmla="*/ 3045032 w 10080264"/>
                <a:gd name="connsiteY5494" fmla="*/ 2408915 h 3652478"/>
                <a:gd name="connsiteX5495" fmla="*/ 3046832 w 10080264"/>
                <a:gd name="connsiteY5495" fmla="*/ 2436272 h 3652478"/>
                <a:gd name="connsiteX5496" fmla="*/ 3046832 w 10080264"/>
                <a:gd name="connsiteY5496" fmla="*/ 2491704 h 3652478"/>
                <a:gd name="connsiteX5497" fmla="*/ 3046832 w 10080264"/>
                <a:gd name="connsiteY5497" fmla="*/ 2497104 h 3652478"/>
                <a:gd name="connsiteX5498" fmla="*/ 3060510 w 10080264"/>
                <a:gd name="connsiteY5498" fmla="*/ 2495304 h 3652478"/>
                <a:gd name="connsiteX5499" fmla="*/ 3046832 w 10080264"/>
                <a:gd name="connsiteY5499" fmla="*/ 2502143 h 3652478"/>
                <a:gd name="connsiteX5500" fmla="*/ 3046832 w 10080264"/>
                <a:gd name="connsiteY5500" fmla="*/ 2605449 h 3652478"/>
                <a:gd name="connsiteX5501" fmla="*/ 3046832 w 10080264"/>
                <a:gd name="connsiteY5501" fmla="*/ 2631726 h 3652478"/>
                <a:gd name="connsiteX5502" fmla="*/ 3048632 w 10080264"/>
                <a:gd name="connsiteY5502" fmla="*/ 2657642 h 3652478"/>
                <a:gd name="connsiteX5503" fmla="*/ 3053671 w 10080264"/>
                <a:gd name="connsiteY5503" fmla="*/ 2707676 h 3652478"/>
                <a:gd name="connsiteX5504" fmla="*/ 3057271 w 10080264"/>
                <a:gd name="connsiteY5504" fmla="*/ 2726753 h 3652478"/>
                <a:gd name="connsiteX5505" fmla="*/ 3038193 w 10080264"/>
                <a:gd name="connsiteY5505" fmla="*/ 2724954 h 3652478"/>
                <a:gd name="connsiteX5506" fmla="*/ 2969079 w 10080264"/>
                <a:gd name="connsiteY5506" fmla="*/ 2719914 h 3652478"/>
                <a:gd name="connsiteX5507" fmla="*/ 2901406 w 10080264"/>
                <a:gd name="connsiteY5507" fmla="*/ 2716315 h 3652478"/>
                <a:gd name="connsiteX5508" fmla="*/ 2834092 w 10080264"/>
                <a:gd name="connsiteY5508" fmla="*/ 2714515 h 3652478"/>
                <a:gd name="connsiteX5509" fmla="*/ 2766418 w 10080264"/>
                <a:gd name="connsiteY5509" fmla="*/ 2713075 h 3652478"/>
                <a:gd name="connsiteX5510" fmla="*/ 2700904 w 10080264"/>
                <a:gd name="connsiteY5510" fmla="*/ 2714515 h 3652478"/>
                <a:gd name="connsiteX5511" fmla="*/ 2634671 w 10080264"/>
                <a:gd name="connsiteY5511" fmla="*/ 2714515 h 3652478"/>
                <a:gd name="connsiteX5512" fmla="*/ 2498244 w 10080264"/>
                <a:gd name="connsiteY5512" fmla="*/ 2709476 h 3652478"/>
                <a:gd name="connsiteX5513" fmla="*/ 2466926 w 10080264"/>
                <a:gd name="connsiteY5513" fmla="*/ 2709476 h 3652478"/>
                <a:gd name="connsiteX5514" fmla="*/ 2435970 w 10080264"/>
                <a:gd name="connsiteY5514" fmla="*/ 2707676 h 3652478"/>
                <a:gd name="connsiteX5515" fmla="*/ 2380535 w 10080264"/>
                <a:gd name="connsiteY5515" fmla="*/ 2702637 h 3652478"/>
                <a:gd name="connsiteX5516" fmla="*/ 2354257 w 10080264"/>
                <a:gd name="connsiteY5516" fmla="*/ 2700837 h 3652478"/>
                <a:gd name="connsiteX5517" fmla="*/ 2323300 w 10080264"/>
                <a:gd name="connsiteY5517" fmla="*/ 2699037 h 3652478"/>
                <a:gd name="connsiteX5518" fmla="*/ 2288743 w 10080264"/>
                <a:gd name="connsiteY5518" fmla="*/ 2700837 h 3652478"/>
                <a:gd name="connsiteX5519" fmla="*/ 2248787 w 10080264"/>
                <a:gd name="connsiteY5519" fmla="*/ 2702637 h 3652478"/>
                <a:gd name="connsiteX5520" fmla="*/ 2198751 w 10080264"/>
                <a:gd name="connsiteY5520" fmla="*/ 2709476 h 3652478"/>
                <a:gd name="connsiteX5521" fmla="*/ 2165635 w 10080264"/>
                <a:gd name="connsiteY5521" fmla="*/ 2713075 h 3652478"/>
                <a:gd name="connsiteX5522" fmla="*/ 2132878 w 10080264"/>
                <a:gd name="connsiteY5522" fmla="*/ 2716315 h 3652478"/>
                <a:gd name="connsiteX5523" fmla="*/ 2101921 w 10080264"/>
                <a:gd name="connsiteY5523" fmla="*/ 2719914 h 3652478"/>
                <a:gd name="connsiteX5524" fmla="*/ 2068804 w 10080264"/>
                <a:gd name="connsiteY5524" fmla="*/ 2719914 h 3652478"/>
                <a:gd name="connsiteX5525" fmla="*/ 2037847 w 10080264"/>
                <a:gd name="connsiteY5525" fmla="*/ 2719914 h 3652478"/>
                <a:gd name="connsiteX5526" fmla="*/ 2006530 w 10080264"/>
                <a:gd name="connsiteY5526" fmla="*/ 2716315 h 3652478"/>
                <a:gd name="connsiteX5527" fmla="*/ 1996091 w 10080264"/>
                <a:gd name="connsiteY5527" fmla="*/ 2716315 h 3652478"/>
                <a:gd name="connsiteX5528" fmla="*/ 1989251 w 10080264"/>
                <a:gd name="connsiteY5528" fmla="*/ 2713075 h 3652478"/>
                <a:gd name="connsiteX5529" fmla="*/ 1982412 w 10080264"/>
                <a:gd name="connsiteY5529" fmla="*/ 2709476 h 3652478"/>
                <a:gd name="connsiteX5530" fmla="*/ 1970173 w 10080264"/>
                <a:gd name="connsiteY5530" fmla="*/ 2702637 h 3652478"/>
                <a:gd name="connsiteX5531" fmla="*/ 1952895 w 10080264"/>
                <a:gd name="connsiteY5531" fmla="*/ 2702637 h 3652478"/>
                <a:gd name="connsiteX5532" fmla="*/ 1932017 w 10080264"/>
                <a:gd name="connsiteY5532" fmla="*/ 2705876 h 3652478"/>
                <a:gd name="connsiteX5533" fmla="*/ 1921578 w 10080264"/>
                <a:gd name="connsiteY5533" fmla="*/ 2705876 h 3652478"/>
                <a:gd name="connsiteX5534" fmla="*/ 1912939 w 10080264"/>
                <a:gd name="connsiteY5534" fmla="*/ 2705876 h 3652478"/>
                <a:gd name="connsiteX5535" fmla="*/ 1906099 w 10080264"/>
                <a:gd name="connsiteY5535" fmla="*/ 2704436 h 3652478"/>
                <a:gd name="connsiteX5536" fmla="*/ 1897460 w 10080264"/>
                <a:gd name="connsiteY5536" fmla="*/ 2700837 h 3652478"/>
                <a:gd name="connsiteX5537" fmla="*/ 1892420 w 10080264"/>
                <a:gd name="connsiteY5537" fmla="*/ 2695797 h 3652478"/>
                <a:gd name="connsiteX5538" fmla="*/ 1887021 w 10080264"/>
                <a:gd name="connsiteY5538" fmla="*/ 2688958 h 3652478"/>
                <a:gd name="connsiteX5539" fmla="*/ 1883781 w 10080264"/>
                <a:gd name="connsiteY5539" fmla="*/ 2680320 h 3652478"/>
                <a:gd name="connsiteX5540" fmla="*/ 1880182 w 10080264"/>
                <a:gd name="connsiteY5540" fmla="*/ 2671681 h 3652478"/>
                <a:gd name="connsiteX5541" fmla="*/ 1878382 w 10080264"/>
                <a:gd name="connsiteY5541" fmla="*/ 2659442 h 3652478"/>
                <a:gd name="connsiteX5542" fmla="*/ 1878382 w 10080264"/>
                <a:gd name="connsiteY5542" fmla="*/ 2652603 h 3652478"/>
                <a:gd name="connsiteX5543" fmla="*/ 1880182 w 10080264"/>
                <a:gd name="connsiteY5543" fmla="*/ 2645404 h 3652478"/>
                <a:gd name="connsiteX5544" fmla="*/ 1883781 w 10080264"/>
                <a:gd name="connsiteY5544" fmla="*/ 2642165 h 3652478"/>
                <a:gd name="connsiteX5545" fmla="*/ 1887021 w 10080264"/>
                <a:gd name="connsiteY5545" fmla="*/ 2636765 h 3652478"/>
                <a:gd name="connsiteX5546" fmla="*/ 1892420 w 10080264"/>
                <a:gd name="connsiteY5546" fmla="*/ 2634965 h 3652478"/>
                <a:gd name="connsiteX5547" fmla="*/ 1897460 w 10080264"/>
                <a:gd name="connsiteY5547" fmla="*/ 2631726 h 3652478"/>
                <a:gd name="connsiteX5548" fmla="*/ 1902500 w 10080264"/>
                <a:gd name="connsiteY5548" fmla="*/ 2631726 h 3652478"/>
                <a:gd name="connsiteX5549" fmla="*/ 1901060 w 10080264"/>
                <a:gd name="connsiteY5549" fmla="*/ 2612648 h 3652478"/>
                <a:gd name="connsiteX5550" fmla="*/ 1899260 w 10080264"/>
                <a:gd name="connsiteY5550" fmla="*/ 2591771 h 3652478"/>
                <a:gd name="connsiteX5551" fmla="*/ 1890621 w 10080264"/>
                <a:gd name="connsiteY5551" fmla="*/ 2598610 h 3652478"/>
                <a:gd name="connsiteX5552" fmla="*/ 1881981 w 10080264"/>
                <a:gd name="connsiteY5552" fmla="*/ 2602210 h 3652478"/>
                <a:gd name="connsiteX5553" fmla="*/ 1873342 w 10080264"/>
                <a:gd name="connsiteY5553" fmla="*/ 2600410 h 3652478"/>
                <a:gd name="connsiteX5554" fmla="*/ 1866503 w 10080264"/>
                <a:gd name="connsiteY5554" fmla="*/ 2598610 h 3652478"/>
                <a:gd name="connsiteX5555" fmla="*/ 1859663 w 10080264"/>
                <a:gd name="connsiteY5555" fmla="*/ 2593571 h 3652478"/>
                <a:gd name="connsiteX5556" fmla="*/ 1854264 w 10080264"/>
                <a:gd name="connsiteY5556" fmla="*/ 2588172 h 3652478"/>
                <a:gd name="connsiteX5557" fmla="*/ 1851024 w 10080264"/>
                <a:gd name="connsiteY5557" fmla="*/ 2584932 h 3652478"/>
                <a:gd name="connsiteX5558" fmla="*/ 1851024 w 10080264"/>
                <a:gd name="connsiteY5558" fmla="*/ 2578093 h 3652478"/>
                <a:gd name="connsiteX5559" fmla="*/ 1852464 w 10080264"/>
                <a:gd name="connsiteY5559" fmla="*/ 2567654 h 3652478"/>
                <a:gd name="connsiteX5560" fmla="*/ 1857864 w 10080264"/>
                <a:gd name="connsiteY5560" fmla="*/ 2555776 h 3652478"/>
                <a:gd name="connsiteX5561" fmla="*/ 1864703 w 10080264"/>
                <a:gd name="connsiteY5561" fmla="*/ 2545337 h 3652478"/>
                <a:gd name="connsiteX5562" fmla="*/ 1875142 w 10080264"/>
                <a:gd name="connsiteY5562" fmla="*/ 2537058 h 3652478"/>
                <a:gd name="connsiteX5563" fmla="*/ 1878382 w 10080264"/>
                <a:gd name="connsiteY5563" fmla="*/ 2535259 h 3652478"/>
                <a:gd name="connsiteX5564" fmla="*/ 1890621 w 10080264"/>
                <a:gd name="connsiteY5564" fmla="*/ 2528059 h 3652478"/>
                <a:gd name="connsiteX5565" fmla="*/ 1899260 w 10080264"/>
                <a:gd name="connsiteY5565" fmla="*/ 2524820 h 3652478"/>
                <a:gd name="connsiteX5566" fmla="*/ 1899260 w 10080264"/>
                <a:gd name="connsiteY5566" fmla="*/ 2500343 h 3652478"/>
                <a:gd name="connsiteX5567" fmla="*/ 1897460 w 10080264"/>
                <a:gd name="connsiteY5567" fmla="*/ 2500343 h 3652478"/>
                <a:gd name="connsiteX5568" fmla="*/ 1885581 w 10080264"/>
                <a:gd name="connsiteY5568" fmla="*/ 2500343 h 3652478"/>
                <a:gd name="connsiteX5569" fmla="*/ 1875142 w 10080264"/>
                <a:gd name="connsiteY5569" fmla="*/ 2498543 h 3652478"/>
                <a:gd name="connsiteX5570" fmla="*/ 1866503 w 10080264"/>
                <a:gd name="connsiteY5570" fmla="*/ 2493504 h 3652478"/>
                <a:gd name="connsiteX5571" fmla="*/ 1859663 w 10080264"/>
                <a:gd name="connsiteY5571" fmla="*/ 2484865 h 3652478"/>
                <a:gd name="connsiteX5572" fmla="*/ 1856064 w 10080264"/>
                <a:gd name="connsiteY5572" fmla="*/ 2478026 h 3652478"/>
                <a:gd name="connsiteX5573" fmla="*/ 1857864 w 10080264"/>
                <a:gd name="connsiteY5573" fmla="*/ 2472627 h 3652478"/>
                <a:gd name="connsiteX5574" fmla="*/ 1862903 w 10080264"/>
                <a:gd name="connsiteY5574" fmla="*/ 2463988 h 3652478"/>
                <a:gd name="connsiteX5575" fmla="*/ 1868303 w 10080264"/>
                <a:gd name="connsiteY5575" fmla="*/ 2453549 h 3652478"/>
                <a:gd name="connsiteX5576" fmla="*/ 1873342 w 10080264"/>
                <a:gd name="connsiteY5576" fmla="*/ 2444910 h 3652478"/>
                <a:gd name="connsiteX5577" fmla="*/ 1880182 w 10080264"/>
                <a:gd name="connsiteY5577" fmla="*/ 2436272 h 3652478"/>
                <a:gd name="connsiteX5578" fmla="*/ 1888821 w 10080264"/>
                <a:gd name="connsiteY5578" fmla="*/ 2429432 h 3652478"/>
                <a:gd name="connsiteX5579" fmla="*/ 1881981 w 10080264"/>
                <a:gd name="connsiteY5579" fmla="*/ 2427633 h 3652478"/>
                <a:gd name="connsiteX5580" fmla="*/ 1875142 w 10080264"/>
                <a:gd name="connsiteY5580" fmla="*/ 2424393 h 3652478"/>
                <a:gd name="connsiteX5581" fmla="*/ 1871542 w 10080264"/>
                <a:gd name="connsiteY5581" fmla="*/ 2420794 h 3652478"/>
                <a:gd name="connsiteX5582" fmla="*/ 1868303 w 10080264"/>
                <a:gd name="connsiteY5582" fmla="*/ 2417554 h 3652478"/>
                <a:gd name="connsiteX5583" fmla="*/ 1866503 w 10080264"/>
                <a:gd name="connsiteY5583" fmla="*/ 2410355 h 3652478"/>
                <a:gd name="connsiteX5584" fmla="*/ 1864703 w 10080264"/>
                <a:gd name="connsiteY5584" fmla="*/ 2401716 h 3652478"/>
                <a:gd name="connsiteX5585" fmla="*/ 1864703 w 10080264"/>
                <a:gd name="connsiteY5585" fmla="*/ 2398477 h 3652478"/>
                <a:gd name="connsiteX5586" fmla="*/ 1868303 w 10080264"/>
                <a:gd name="connsiteY5586" fmla="*/ 2394877 h 3652478"/>
                <a:gd name="connsiteX5587" fmla="*/ 1880182 w 10080264"/>
                <a:gd name="connsiteY5587" fmla="*/ 2379399 h 3652478"/>
                <a:gd name="connsiteX5588" fmla="*/ 1887021 w 10080264"/>
                <a:gd name="connsiteY5588" fmla="*/ 2372200 h 3652478"/>
                <a:gd name="connsiteX5589" fmla="*/ 1893860 w 10080264"/>
                <a:gd name="connsiteY5589" fmla="*/ 2368960 h 3652478"/>
                <a:gd name="connsiteX5590" fmla="*/ 1907899 w 10080264"/>
                <a:gd name="connsiteY5590" fmla="*/ 2353122 h 3652478"/>
                <a:gd name="connsiteX5591" fmla="*/ 1912939 w 10080264"/>
                <a:gd name="connsiteY5591" fmla="*/ 2334045 h 3652478"/>
                <a:gd name="connsiteX5592" fmla="*/ 1912939 w 10080264"/>
                <a:gd name="connsiteY5592" fmla="*/ 2327206 h 3652478"/>
                <a:gd name="connsiteX5593" fmla="*/ 1912939 w 10080264"/>
                <a:gd name="connsiteY5593" fmla="*/ 2320367 h 3652478"/>
                <a:gd name="connsiteX5594" fmla="*/ 1914738 w 10080264"/>
                <a:gd name="connsiteY5594" fmla="*/ 2311728 h 3652478"/>
                <a:gd name="connsiteX5595" fmla="*/ 1918338 w 10080264"/>
                <a:gd name="connsiteY5595" fmla="*/ 2303089 h 3652478"/>
                <a:gd name="connsiteX5596" fmla="*/ 1880182 w 10080264"/>
                <a:gd name="connsiteY5596" fmla="*/ 2244417 h 3652478"/>
                <a:gd name="connsiteX5597" fmla="*/ 1935616 w 10080264"/>
                <a:gd name="connsiteY5597" fmla="*/ 2285811 h 3652478"/>
                <a:gd name="connsiteX5598" fmla="*/ 1966934 w 10080264"/>
                <a:gd name="connsiteY5598" fmla="*/ 2280772 h 3652478"/>
                <a:gd name="connsiteX5599" fmla="*/ 2003290 w 10080264"/>
                <a:gd name="connsiteY5599" fmla="*/ 2273573 h 3652478"/>
                <a:gd name="connsiteX5600" fmla="*/ 2030648 w 10080264"/>
                <a:gd name="connsiteY5600" fmla="*/ 2268534 h 3652478"/>
                <a:gd name="connsiteX5601" fmla="*/ 2054765 w 10080264"/>
                <a:gd name="connsiteY5601" fmla="*/ 2265294 h 3652478"/>
                <a:gd name="connsiteX5602" fmla="*/ 2082842 w 10080264"/>
                <a:gd name="connsiteY5602" fmla="*/ 2265294 h 3652478"/>
                <a:gd name="connsiteX5603" fmla="*/ 2110560 w 10080264"/>
                <a:gd name="connsiteY5603" fmla="*/ 2265294 h 3652478"/>
                <a:gd name="connsiteX5604" fmla="*/ 2141517 w 10080264"/>
                <a:gd name="connsiteY5604" fmla="*/ 2266734 h 3652478"/>
                <a:gd name="connsiteX5605" fmla="*/ 2140077 w 10080264"/>
                <a:gd name="connsiteY5605" fmla="*/ 2240817 h 3652478"/>
                <a:gd name="connsiteX5606" fmla="*/ 2141517 w 10080264"/>
                <a:gd name="connsiteY5606" fmla="*/ 2218140 h 3652478"/>
                <a:gd name="connsiteX5607" fmla="*/ 2145117 w 10080264"/>
                <a:gd name="connsiteY5607" fmla="*/ 2197263 h 3652478"/>
                <a:gd name="connsiteX5608" fmla="*/ 2151956 w 10080264"/>
                <a:gd name="connsiteY5608" fmla="*/ 2176746 h 3652478"/>
                <a:gd name="connsiteX5609" fmla="*/ 2153756 w 10080264"/>
                <a:gd name="connsiteY5609" fmla="*/ 2166307 h 3652478"/>
                <a:gd name="connsiteX5610" fmla="*/ 2153756 w 10080264"/>
                <a:gd name="connsiteY5610" fmla="*/ 2155868 h 3652478"/>
                <a:gd name="connsiteX5611" fmla="*/ 2153756 w 10080264"/>
                <a:gd name="connsiteY5611" fmla="*/ 2147229 h 3652478"/>
                <a:gd name="connsiteX5612" fmla="*/ 2151956 w 10080264"/>
                <a:gd name="connsiteY5612" fmla="*/ 2137151 h 3652478"/>
                <a:gd name="connsiteX5613" fmla="*/ 2148716 w 10080264"/>
                <a:gd name="connsiteY5613" fmla="*/ 2128512 h 3652478"/>
                <a:gd name="connsiteX5614" fmla="*/ 2145117 w 10080264"/>
                <a:gd name="connsiteY5614" fmla="*/ 2118073 h 3652478"/>
                <a:gd name="connsiteX5615" fmla="*/ 2134678 w 10080264"/>
                <a:gd name="connsiteY5615" fmla="*/ 2100436 h 3652478"/>
                <a:gd name="connsiteX5616" fmla="*/ 2132878 w 10080264"/>
                <a:gd name="connsiteY5616" fmla="*/ 2095396 h 3652478"/>
                <a:gd name="connsiteX5617" fmla="*/ 2129638 w 10080264"/>
                <a:gd name="connsiteY5617" fmla="*/ 2086757 h 3652478"/>
                <a:gd name="connsiteX5618" fmla="*/ 2129638 w 10080264"/>
                <a:gd name="connsiteY5618" fmla="*/ 2078119 h 3652478"/>
                <a:gd name="connsiteX5619" fmla="*/ 2131438 w 10080264"/>
                <a:gd name="connsiteY5619" fmla="*/ 2070920 h 3652478"/>
                <a:gd name="connsiteX5620" fmla="*/ 2132878 w 10080264"/>
                <a:gd name="connsiteY5620" fmla="*/ 2064080 h 3652478"/>
                <a:gd name="connsiteX5621" fmla="*/ 2134678 w 10080264"/>
                <a:gd name="connsiteY5621" fmla="*/ 2059041 h 3652478"/>
                <a:gd name="connsiteX5622" fmla="*/ 2138278 w 10080264"/>
                <a:gd name="connsiteY5622" fmla="*/ 2053642 h 3652478"/>
                <a:gd name="connsiteX5623" fmla="*/ 2145117 w 10080264"/>
                <a:gd name="connsiteY5623" fmla="*/ 2048602 h 3652478"/>
                <a:gd name="connsiteX5624" fmla="*/ 2148716 w 10080264"/>
                <a:gd name="connsiteY5624" fmla="*/ 2045003 h 3652478"/>
                <a:gd name="connsiteX5625" fmla="*/ 2150156 w 10080264"/>
                <a:gd name="connsiteY5625" fmla="*/ 2043563 h 3652478"/>
                <a:gd name="connsiteX5626" fmla="*/ 2150156 w 10080264"/>
                <a:gd name="connsiteY5626" fmla="*/ 2038164 h 3652478"/>
                <a:gd name="connsiteX5627" fmla="*/ 2146917 w 10080264"/>
                <a:gd name="connsiteY5627" fmla="*/ 2036364 h 3652478"/>
                <a:gd name="connsiteX5628" fmla="*/ 2143317 w 10080264"/>
                <a:gd name="connsiteY5628" fmla="*/ 2034924 h 3652478"/>
                <a:gd name="connsiteX5629" fmla="*/ 2138278 w 10080264"/>
                <a:gd name="connsiteY5629" fmla="*/ 2031325 h 3652478"/>
                <a:gd name="connsiteX5630" fmla="*/ 2134678 w 10080264"/>
                <a:gd name="connsiteY5630" fmla="*/ 2024486 h 3652478"/>
                <a:gd name="connsiteX5631" fmla="*/ 2132878 w 10080264"/>
                <a:gd name="connsiteY5631" fmla="*/ 2017647 h 3652478"/>
                <a:gd name="connsiteX5632" fmla="*/ 2131438 w 10080264"/>
                <a:gd name="connsiteY5632" fmla="*/ 2009008 h 3652478"/>
                <a:gd name="connsiteX5633" fmla="*/ 2136477 w 10080264"/>
                <a:gd name="connsiteY5633" fmla="*/ 1979492 h 3652478"/>
                <a:gd name="connsiteX5634" fmla="*/ 2140077 w 10080264"/>
                <a:gd name="connsiteY5634" fmla="*/ 1948176 h 3652478"/>
                <a:gd name="connsiteX5635" fmla="*/ 2146917 w 10080264"/>
                <a:gd name="connsiteY5635" fmla="*/ 1889503 h 3652478"/>
                <a:gd name="connsiteX5636" fmla="*/ 2146917 w 10080264"/>
                <a:gd name="connsiteY5636" fmla="*/ 1827232 h 3652478"/>
                <a:gd name="connsiteX5637" fmla="*/ 2145117 w 10080264"/>
                <a:gd name="connsiteY5637" fmla="*/ 1794116 h 3652478"/>
                <a:gd name="connsiteX5638" fmla="*/ 2143317 w 10080264"/>
                <a:gd name="connsiteY5638" fmla="*/ 1761360 h 3652478"/>
                <a:gd name="connsiteX5639" fmla="*/ 2140077 w 10080264"/>
                <a:gd name="connsiteY5639" fmla="*/ 1692249 h 3652478"/>
                <a:gd name="connsiteX5640" fmla="*/ 2134678 w 10080264"/>
                <a:gd name="connsiteY5640" fmla="*/ 1622778 h 3652478"/>
                <a:gd name="connsiteX5641" fmla="*/ 2131438 w 10080264"/>
                <a:gd name="connsiteY5641" fmla="*/ 1555467 h 3652478"/>
                <a:gd name="connsiteX5642" fmla="*/ 2129638 w 10080264"/>
                <a:gd name="connsiteY5642" fmla="*/ 1520552 h 3652478"/>
                <a:gd name="connsiteX5643" fmla="*/ 2131438 w 10080264"/>
                <a:gd name="connsiteY5643" fmla="*/ 1485996 h 3652478"/>
                <a:gd name="connsiteX5644" fmla="*/ 2134678 w 10080264"/>
                <a:gd name="connsiteY5644" fmla="*/ 1455040 h 3652478"/>
                <a:gd name="connsiteX5645" fmla="*/ 2134678 w 10080264"/>
                <a:gd name="connsiteY5645" fmla="*/ 1421925 h 3652478"/>
                <a:gd name="connsiteX5646" fmla="*/ 2134678 w 10080264"/>
                <a:gd name="connsiteY5646" fmla="*/ 1356413 h 3652478"/>
                <a:gd name="connsiteX5647" fmla="*/ 2134678 w 10080264"/>
                <a:gd name="connsiteY5647" fmla="*/ 1224671 h 3652478"/>
                <a:gd name="connsiteX5648" fmla="*/ 2146917 w 10080264"/>
                <a:gd name="connsiteY5648" fmla="*/ 1143321 h 3652478"/>
                <a:gd name="connsiteX5649" fmla="*/ 2148716 w 10080264"/>
                <a:gd name="connsiteY5649" fmla="*/ 1127843 h 3652478"/>
                <a:gd name="connsiteX5650" fmla="*/ 2150156 w 10080264"/>
                <a:gd name="connsiteY5650" fmla="*/ 1110206 h 3652478"/>
                <a:gd name="connsiteX5651" fmla="*/ 2150156 w 10080264"/>
                <a:gd name="connsiteY5651" fmla="*/ 1074210 h 3652478"/>
                <a:gd name="connsiteX5652" fmla="*/ 2150156 w 10080264"/>
                <a:gd name="connsiteY5652" fmla="*/ 1056933 h 3652478"/>
                <a:gd name="connsiteX5653" fmla="*/ 2148716 w 10080264"/>
                <a:gd name="connsiteY5653" fmla="*/ 1039655 h 3652478"/>
                <a:gd name="connsiteX5654" fmla="*/ 2143317 w 10080264"/>
                <a:gd name="connsiteY5654" fmla="*/ 1006539 h 3652478"/>
                <a:gd name="connsiteX5655" fmla="*/ 2138278 w 10080264"/>
                <a:gd name="connsiteY5655" fmla="*/ 975223 h 3652478"/>
                <a:gd name="connsiteX5656" fmla="*/ 2136477 w 10080264"/>
                <a:gd name="connsiteY5656" fmla="*/ 956506 h 3652478"/>
                <a:gd name="connsiteX5657" fmla="*/ 2134678 w 10080264"/>
                <a:gd name="connsiteY5657" fmla="*/ 939228 h 3652478"/>
                <a:gd name="connsiteX5658" fmla="*/ 2136477 w 10080264"/>
                <a:gd name="connsiteY5658" fmla="*/ 885595 h 3652478"/>
                <a:gd name="connsiteX5659" fmla="*/ 2136477 w 10080264"/>
                <a:gd name="connsiteY5659" fmla="*/ 857519 h 3652478"/>
                <a:gd name="connsiteX5660" fmla="*/ 2140077 w 10080264"/>
                <a:gd name="connsiteY5660" fmla="*/ 828363 h 3652478"/>
                <a:gd name="connsiteX5661" fmla="*/ 2148716 w 10080264"/>
                <a:gd name="connsiteY5661" fmla="*/ 732975 h 3652478"/>
                <a:gd name="connsiteX5662" fmla="*/ 2150156 w 10080264"/>
                <a:gd name="connsiteY5662" fmla="*/ 724336 h 3652478"/>
                <a:gd name="connsiteX5663" fmla="*/ 2141517 w 10080264"/>
                <a:gd name="connsiteY5663" fmla="*/ 727936 h 3652478"/>
                <a:gd name="connsiteX5664" fmla="*/ 2131438 w 10080264"/>
                <a:gd name="connsiteY5664" fmla="*/ 727936 h 3652478"/>
                <a:gd name="connsiteX5665" fmla="*/ 2113800 w 10080264"/>
                <a:gd name="connsiteY5665" fmla="*/ 727936 h 3652478"/>
                <a:gd name="connsiteX5666" fmla="*/ 2117400 w 10080264"/>
                <a:gd name="connsiteY5666" fmla="*/ 710658 h 3652478"/>
                <a:gd name="connsiteX5667" fmla="*/ 2120999 w 10080264"/>
                <a:gd name="connsiteY5667" fmla="*/ 698419 h 3652478"/>
                <a:gd name="connsiteX5668" fmla="*/ 2124239 w 10080264"/>
                <a:gd name="connsiteY5668" fmla="*/ 686181 h 3652478"/>
                <a:gd name="connsiteX5669" fmla="*/ 2131438 w 10080264"/>
                <a:gd name="connsiteY5669" fmla="*/ 674303 h 3652478"/>
                <a:gd name="connsiteX5670" fmla="*/ 2138278 w 10080264"/>
                <a:gd name="connsiteY5670" fmla="*/ 665664 h 3652478"/>
                <a:gd name="connsiteX5671" fmla="*/ 2127839 w 10080264"/>
                <a:gd name="connsiteY5671" fmla="*/ 667464 h 3652478"/>
                <a:gd name="connsiteX5672" fmla="*/ 2119199 w 10080264"/>
                <a:gd name="connsiteY5672" fmla="*/ 669263 h 3652478"/>
                <a:gd name="connsiteX5673" fmla="*/ 2112000 w 10080264"/>
                <a:gd name="connsiteY5673" fmla="*/ 669263 h 3652478"/>
                <a:gd name="connsiteX5674" fmla="*/ 2105160 w 10080264"/>
                <a:gd name="connsiteY5674" fmla="*/ 667464 h 3652478"/>
                <a:gd name="connsiteX5675" fmla="*/ 2094722 w 10080264"/>
                <a:gd name="connsiteY5675" fmla="*/ 662064 h 3652478"/>
                <a:gd name="connsiteX5676" fmla="*/ 2087882 w 10080264"/>
                <a:gd name="connsiteY5676" fmla="*/ 657025 h 3652478"/>
                <a:gd name="connsiteX5677" fmla="*/ 2082842 w 10080264"/>
                <a:gd name="connsiteY5677" fmla="*/ 651986 h 3652478"/>
                <a:gd name="connsiteX5678" fmla="*/ 2082842 w 10080264"/>
                <a:gd name="connsiteY5678" fmla="*/ 646587 h 3652478"/>
                <a:gd name="connsiteX5679" fmla="*/ 2084282 w 10080264"/>
                <a:gd name="connsiteY5679" fmla="*/ 632908 h 3652478"/>
                <a:gd name="connsiteX5680" fmla="*/ 2087882 w 10080264"/>
                <a:gd name="connsiteY5680" fmla="*/ 620670 h 3652478"/>
                <a:gd name="connsiteX5681" fmla="*/ 2094722 w 10080264"/>
                <a:gd name="connsiteY5681" fmla="*/ 610231 h 3652478"/>
                <a:gd name="connsiteX5682" fmla="*/ 2103361 w 10080264"/>
                <a:gd name="connsiteY5682" fmla="*/ 599792 h 3652478"/>
                <a:gd name="connsiteX5683" fmla="*/ 2058365 w 10080264"/>
                <a:gd name="connsiteY5683" fmla="*/ 592953 h 3652478"/>
                <a:gd name="connsiteX5684" fmla="*/ 2039287 w 10080264"/>
                <a:gd name="connsiteY5684" fmla="*/ 589354 h 3652478"/>
                <a:gd name="connsiteX5685" fmla="*/ 2020568 w 10080264"/>
                <a:gd name="connsiteY5685" fmla="*/ 585754 h 3652478"/>
                <a:gd name="connsiteX5686" fmla="*/ 2003290 w 10080264"/>
                <a:gd name="connsiteY5686" fmla="*/ 578915 h 3652478"/>
                <a:gd name="connsiteX5687" fmla="*/ 1989251 w 10080264"/>
                <a:gd name="connsiteY5687" fmla="*/ 572076 h 3652478"/>
                <a:gd name="connsiteX5688" fmla="*/ 1978813 w 10080264"/>
                <a:gd name="connsiteY5688" fmla="*/ 580715 h 3652478"/>
                <a:gd name="connsiteX5689" fmla="*/ 1966934 w 10080264"/>
                <a:gd name="connsiteY5689" fmla="*/ 594753 h 3652478"/>
                <a:gd name="connsiteX5690" fmla="*/ 1959734 w 10080264"/>
                <a:gd name="connsiteY5690" fmla="*/ 603392 h 3652478"/>
                <a:gd name="connsiteX5691" fmla="*/ 1952895 w 10080264"/>
                <a:gd name="connsiteY5691" fmla="*/ 608431 h 3652478"/>
                <a:gd name="connsiteX5692" fmla="*/ 1944256 w 10080264"/>
                <a:gd name="connsiteY5692" fmla="*/ 612031 h 3652478"/>
                <a:gd name="connsiteX5693" fmla="*/ 1935616 w 10080264"/>
                <a:gd name="connsiteY5693" fmla="*/ 615271 h 3652478"/>
                <a:gd name="connsiteX5694" fmla="*/ 1926977 w 10080264"/>
                <a:gd name="connsiteY5694" fmla="*/ 615271 h 3652478"/>
                <a:gd name="connsiteX5695" fmla="*/ 1918338 w 10080264"/>
                <a:gd name="connsiteY5695" fmla="*/ 613831 h 3652478"/>
                <a:gd name="connsiteX5696" fmla="*/ 1907899 w 10080264"/>
                <a:gd name="connsiteY5696" fmla="*/ 612031 h 3652478"/>
                <a:gd name="connsiteX5697" fmla="*/ 1899260 w 10080264"/>
                <a:gd name="connsiteY5697" fmla="*/ 606632 h 3652478"/>
                <a:gd name="connsiteX5698" fmla="*/ 1890621 w 10080264"/>
                <a:gd name="connsiteY5698" fmla="*/ 601592 h 3652478"/>
                <a:gd name="connsiteX5699" fmla="*/ 1892420 w 10080264"/>
                <a:gd name="connsiteY5699" fmla="*/ 592953 h 3652478"/>
                <a:gd name="connsiteX5700" fmla="*/ 1895660 w 10080264"/>
                <a:gd name="connsiteY5700" fmla="*/ 554798 h 3652478"/>
                <a:gd name="connsiteX5701" fmla="*/ 1901060 w 10080264"/>
                <a:gd name="connsiteY5701" fmla="*/ 504765 h 3652478"/>
                <a:gd name="connsiteX5702" fmla="*/ 1906099 w 10080264"/>
                <a:gd name="connsiteY5702" fmla="*/ 442133 h 3652478"/>
                <a:gd name="connsiteX5703" fmla="*/ 1907899 w 10080264"/>
                <a:gd name="connsiteY5703" fmla="*/ 400739 h 3652478"/>
                <a:gd name="connsiteX5704" fmla="*/ 1906099 w 10080264"/>
                <a:gd name="connsiteY5704" fmla="*/ 381661 h 3652478"/>
                <a:gd name="connsiteX5705" fmla="*/ 1904299 w 10080264"/>
                <a:gd name="connsiteY5705" fmla="*/ 361144 h 3652478"/>
                <a:gd name="connsiteX5706" fmla="*/ 1901060 w 10080264"/>
                <a:gd name="connsiteY5706" fmla="*/ 343506 h 3652478"/>
                <a:gd name="connsiteX5707" fmla="*/ 1895660 w 10080264"/>
                <a:gd name="connsiteY5707" fmla="*/ 324429 h 3652478"/>
                <a:gd name="connsiteX5708" fmla="*/ 1890621 w 10080264"/>
                <a:gd name="connsiteY5708" fmla="*/ 308951 h 3652478"/>
                <a:gd name="connsiteX5709" fmla="*/ 1885581 w 10080264"/>
                <a:gd name="connsiteY5709" fmla="*/ 291673 h 3652478"/>
                <a:gd name="connsiteX5710" fmla="*/ 1880182 w 10080264"/>
                <a:gd name="connsiteY5710" fmla="*/ 281234 h 3652478"/>
                <a:gd name="connsiteX5711" fmla="*/ 1890621 w 10080264"/>
                <a:gd name="connsiteY5711" fmla="*/ 274395 h 3652478"/>
                <a:gd name="connsiteX5712" fmla="*/ 1897460 w 10080264"/>
                <a:gd name="connsiteY5712" fmla="*/ 267556 h 3652478"/>
                <a:gd name="connsiteX5713" fmla="*/ 1904299 w 10080264"/>
                <a:gd name="connsiteY5713" fmla="*/ 260717 h 3652478"/>
                <a:gd name="connsiteX5714" fmla="*/ 1907899 w 10080264"/>
                <a:gd name="connsiteY5714" fmla="*/ 252078 h 3652478"/>
                <a:gd name="connsiteX5715" fmla="*/ 1911139 w 10080264"/>
                <a:gd name="connsiteY5715" fmla="*/ 241640 h 3652478"/>
                <a:gd name="connsiteX5716" fmla="*/ 1912939 w 10080264"/>
                <a:gd name="connsiteY5716" fmla="*/ 231201 h 3652478"/>
                <a:gd name="connsiteX5717" fmla="*/ 1912939 w 10080264"/>
                <a:gd name="connsiteY5717" fmla="*/ 220762 h 3652478"/>
                <a:gd name="connsiteX5718" fmla="*/ 1914738 w 10080264"/>
                <a:gd name="connsiteY5718" fmla="*/ 196646 h 3652478"/>
                <a:gd name="connsiteX5719" fmla="*/ 1914738 w 10080264"/>
                <a:gd name="connsiteY5719" fmla="*/ 148052 h 3652478"/>
                <a:gd name="connsiteX5720" fmla="*/ 1914738 w 10080264"/>
                <a:gd name="connsiteY5720" fmla="*/ 134374 h 3652478"/>
                <a:gd name="connsiteX5721" fmla="*/ 1916538 w 10080264"/>
                <a:gd name="connsiteY5721" fmla="*/ 122135 h 3652478"/>
                <a:gd name="connsiteX5722" fmla="*/ 1921578 w 10080264"/>
                <a:gd name="connsiteY5722" fmla="*/ 108457 h 3652478"/>
                <a:gd name="connsiteX5723" fmla="*/ 1926977 w 10080264"/>
                <a:gd name="connsiteY5723" fmla="*/ 96219 h 3652478"/>
                <a:gd name="connsiteX5724" fmla="*/ 1937416 w 10080264"/>
                <a:gd name="connsiteY5724" fmla="*/ 71742 h 3652478"/>
                <a:gd name="connsiteX5725" fmla="*/ 1952895 w 10080264"/>
                <a:gd name="connsiteY5725" fmla="*/ 94419 h 3652478"/>
                <a:gd name="connsiteX5726" fmla="*/ 1956495 w 10080264"/>
                <a:gd name="connsiteY5726" fmla="*/ 98018 h 3652478"/>
                <a:gd name="connsiteX5727" fmla="*/ 1961534 w 10080264"/>
                <a:gd name="connsiteY5727" fmla="*/ 103058 h 3652478"/>
                <a:gd name="connsiteX5728" fmla="*/ 1968373 w 10080264"/>
                <a:gd name="connsiteY5728" fmla="*/ 108457 h 3652478"/>
                <a:gd name="connsiteX5729" fmla="*/ 1980612 w 10080264"/>
                <a:gd name="connsiteY5729" fmla="*/ 111697 h 3652478"/>
                <a:gd name="connsiteX5730" fmla="*/ 1996091 w 10080264"/>
                <a:gd name="connsiteY5730" fmla="*/ 96219 h 3652478"/>
                <a:gd name="connsiteX5731" fmla="*/ 1996091 w 10080264"/>
                <a:gd name="connsiteY5731" fmla="*/ 115296 h 3652478"/>
                <a:gd name="connsiteX5732" fmla="*/ 2011929 w 10080264"/>
                <a:gd name="connsiteY5732" fmla="*/ 120335 h 3652478"/>
                <a:gd name="connsiteX5733" fmla="*/ 2016969 w 10080264"/>
                <a:gd name="connsiteY5733" fmla="*/ 123935 h 3652478"/>
                <a:gd name="connsiteX5734" fmla="*/ 2020568 w 10080264"/>
                <a:gd name="connsiteY5734" fmla="*/ 127174 h 3652478"/>
                <a:gd name="connsiteX5735" fmla="*/ 2029208 w 10080264"/>
                <a:gd name="connsiteY5735" fmla="*/ 123935 h 3652478"/>
                <a:gd name="connsiteX5736" fmla="*/ 2037847 w 10080264"/>
                <a:gd name="connsiteY5736" fmla="*/ 122135 h 3652478"/>
                <a:gd name="connsiteX5737" fmla="*/ 2034247 w 10080264"/>
                <a:gd name="connsiteY5737" fmla="*/ 115296 h 3652478"/>
                <a:gd name="connsiteX5738" fmla="*/ 680124 w 10080264"/>
                <a:gd name="connsiteY5738" fmla="*/ 0 h 3652478"/>
                <a:gd name="connsiteX5739" fmla="*/ 685162 w 10080264"/>
                <a:gd name="connsiteY5739" fmla="*/ 0 h 3652478"/>
                <a:gd name="connsiteX5740" fmla="*/ 691999 w 10080264"/>
                <a:gd name="connsiteY5740" fmla="*/ 0 h 3652478"/>
                <a:gd name="connsiteX5741" fmla="*/ 699197 w 10080264"/>
                <a:gd name="connsiteY5741" fmla="*/ 1800 h 3652478"/>
                <a:gd name="connsiteX5742" fmla="*/ 709632 w 10080264"/>
                <a:gd name="connsiteY5742" fmla="*/ 6840 h 3652478"/>
                <a:gd name="connsiteX5743" fmla="*/ 716470 w 10080264"/>
                <a:gd name="connsiteY5743" fmla="*/ 14041 h 3652478"/>
                <a:gd name="connsiteX5744" fmla="*/ 719708 w 10080264"/>
                <a:gd name="connsiteY5744" fmla="*/ 19081 h 3652478"/>
                <a:gd name="connsiteX5745" fmla="*/ 721508 w 10080264"/>
                <a:gd name="connsiteY5745" fmla="*/ 20882 h 3652478"/>
                <a:gd name="connsiteX5746" fmla="*/ 730144 w 10080264"/>
                <a:gd name="connsiteY5746" fmla="*/ 22682 h 3652478"/>
                <a:gd name="connsiteX5747" fmla="*/ 776925 w 10080264"/>
                <a:gd name="connsiteY5747" fmla="*/ 20882 h 3652478"/>
                <a:gd name="connsiteX5748" fmla="*/ 818308 w 10080264"/>
                <a:gd name="connsiteY5748" fmla="*/ 20882 h 3652478"/>
                <a:gd name="connsiteX5749" fmla="*/ 856453 w 10080264"/>
                <a:gd name="connsiteY5749" fmla="*/ 24122 h 3652478"/>
                <a:gd name="connsiteX5750" fmla="*/ 891359 w 10080264"/>
                <a:gd name="connsiteY5750" fmla="*/ 31322 h 3652478"/>
                <a:gd name="connsiteX5751" fmla="*/ 924106 w 10080264"/>
                <a:gd name="connsiteY5751" fmla="*/ 39963 h 3652478"/>
                <a:gd name="connsiteX5752" fmla="*/ 956852 w 10080264"/>
                <a:gd name="connsiteY5752" fmla="*/ 51844 h 3652478"/>
                <a:gd name="connsiteX5753" fmla="*/ 988160 w 10080264"/>
                <a:gd name="connsiteY5753" fmla="*/ 65885 h 3652478"/>
                <a:gd name="connsiteX5754" fmla="*/ 1019107 w 10080264"/>
                <a:gd name="connsiteY5754" fmla="*/ 79566 h 3652478"/>
                <a:gd name="connsiteX5755" fmla="*/ 1048615 w 10080264"/>
                <a:gd name="connsiteY5755" fmla="*/ 99007 h 3652478"/>
                <a:gd name="connsiteX5756" fmla="*/ 1076324 w 10080264"/>
                <a:gd name="connsiteY5756" fmla="*/ 117729 h 3652478"/>
                <a:gd name="connsiteX5757" fmla="*/ 1128143 w 10080264"/>
                <a:gd name="connsiteY5757" fmla="*/ 157691 h 3652478"/>
                <a:gd name="connsiteX5758" fmla="*/ 1166288 w 10080264"/>
                <a:gd name="connsiteY5758" fmla="*/ 186853 h 3652478"/>
                <a:gd name="connsiteX5759" fmla="*/ 1200833 w 10080264"/>
                <a:gd name="connsiteY5759" fmla="*/ 218176 h 3652478"/>
                <a:gd name="connsiteX5760" fmla="*/ 1207671 w 10080264"/>
                <a:gd name="connsiteY5760" fmla="*/ 211335 h 3652478"/>
                <a:gd name="connsiteX5761" fmla="*/ 1216307 w 10080264"/>
                <a:gd name="connsiteY5761" fmla="*/ 207735 h 3652478"/>
                <a:gd name="connsiteX5762" fmla="*/ 1219906 w 10080264"/>
                <a:gd name="connsiteY5762" fmla="*/ 204495 h 3652478"/>
                <a:gd name="connsiteX5763" fmla="*/ 1221705 w 10080264"/>
                <a:gd name="connsiteY5763" fmla="*/ 200895 h 3652478"/>
                <a:gd name="connsiteX5764" fmla="*/ 1224944 w 10080264"/>
                <a:gd name="connsiteY5764" fmla="*/ 195854 h 3652478"/>
                <a:gd name="connsiteX5765" fmla="*/ 1224944 w 10080264"/>
                <a:gd name="connsiteY5765" fmla="*/ 176773 h 3652478"/>
                <a:gd name="connsiteX5766" fmla="*/ 1226743 w 10080264"/>
                <a:gd name="connsiteY5766" fmla="*/ 166332 h 3652478"/>
                <a:gd name="connsiteX5767" fmla="*/ 1228542 w 10080264"/>
                <a:gd name="connsiteY5767" fmla="*/ 154091 h 3652478"/>
                <a:gd name="connsiteX5768" fmla="*/ 1230341 w 10080264"/>
                <a:gd name="connsiteY5768" fmla="*/ 136810 h 3652478"/>
                <a:gd name="connsiteX5769" fmla="*/ 1233580 w 10080264"/>
                <a:gd name="connsiteY5769" fmla="*/ 116288 h 3652478"/>
                <a:gd name="connsiteX5770" fmla="*/ 1238978 w 10080264"/>
                <a:gd name="connsiteY5770" fmla="*/ 97207 h 3652478"/>
                <a:gd name="connsiteX5771" fmla="*/ 1247614 w 10080264"/>
                <a:gd name="connsiteY5771" fmla="*/ 93607 h 3652478"/>
                <a:gd name="connsiteX5772" fmla="*/ 1263088 w 10080264"/>
                <a:gd name="connsiteY5772" fmla="*/ 91807 h 3652478"/>
                <a:gd name="connsiteX5773" fmla="*/ 1277123 w 10080264"/>
                <a:gd name="connsiteY5773" fmla="*/ 91807 h 3652478"/>
                <a:gd name="connsiteX5774" fmla="*/ 1289358 w 10080264"/>
                <a:gd name="connsiteY5774" fmla="*/ 91807 h 3652478"/>
                <a:gd name="connsiteX5775" fmla="*/ 1301233 w 10080264"/>
                <a:gd name="connsiteY5775" fmla="*/ 95407 h 3652478"/>
                <a:gd name="connsiteX5776" fmla="*/ 1304831 w 10080264"/>
                <a:gd name="connsiteY5776" fmla="*/ 97207 h 3652478"/>
                <a:gd name="connsiteX5777" fmla="*/ 1311669 w 10080264"/>
                <a:gd name="connsiteY5777" fmla="*/ 100447 h 3652478"/>
                <a:gd name="connsiteX5778" fmla="*/ 1320305 w 10080264"/>
                <a:gd name="connsiteY5778" fmla="*/ 104048 h 3652478"/>
                <a:gd name="connsiteX5779" fmla="*/ 1328942 w 10080264"/>
                <a:gd name="connsiteY5779" fmla="*/ 104048 h 3652478"/>
                <a:gd name="connsiteX5780" fmla="*/ 1341177 w 10080264"/>
                <a:gd name="connsiteY5780" fmla="*/ 105848 h 3652478"/>
                <a:gd name="connsiteX5781" fmla="*/ 1420704 w 10080264"/>
                <a:gd name="connsiteY5781" fmla="*/ 109088 h 3652478"/>
                <a:gd name="connsiteX5782" fmla="*/ 1462088 w 10080264"/>
                <a:gd name="connsiteY5782" fmla="*/ 110888 h 3652478"/>
                <a:gd name="connsiteX5783" fmla="*/ 1505270 w 10080264"/>
                <a:gd name="connsiteY5783" fmla="*/ 109088 h 3652478"/>
                <a:gd name="connsiteX5784" fmla="*/ 1548813 w 10080264"/>
                <a:gd name="connsiteY5784" fmla="*/ 109088 h 3652478"/>
                <a:gd name="connsiteX5785" fmla="*/ 1590196 w 10080264"/>
                <a:gd name="connsiteY5785" fmla="*/ 110888 h 3652478"/>
                <a:gd name="connsiteX5786" fmla="*/ 1673322 w 10080264"/>
                <a:gd name="connsiteY5786" fmla="*/ 116288 h 3652478"/>
                <a:gd name="connsiteX5787" fmla="*/ 1680159 w 10080264"/>
                <a:gd name="connsiteY5787" fmla="*/ 116288 h 3652478"/>
                <a:gd name="connsiteX5788" fmla="*/ 1686997 w 10080264"/>
                <a:gd name="connsiteY5788" fmla="*/ 123129 h 3652478"/>
                <a:gd name="connsiteX5789" fmla="*/ 1694194 w 10080264"/>
                <a:gd name="connsiteY5789" fmla="*/ 135010 h 3652478"/>
                <a:gd name="connsiteX5790" fmla="*/ 1699232 w 10080264"/>
                <a:gd name="connsiteY5790" fmla="*/ 147251 h 3652478"/>
                <a:gd name="connsiteX5791" fmla="*/ 1704629 w 10080264"/>
                <a:gd name="connsiteY5791" fmla="*/ 162732 h 3652478"/>
                <a:gd name="connsiteX5792" fmla="*/ 1706069 w 10080264"/>
                <a:gd name="connsiteY5792" fmla="*/ 178213 h 3652478"/>
                <a:gd name="connsiteX5793" fmla="*/ 1707868 w 10080264"/>
                <a:gd name="connsiteY5793" fmla="*/ 194054 h 3652478"/>
                <a:gd name="connsiteX5794" fmla="*/ 1706069 w 10080264"/>
                <a:gd name="connsiteY5794" fmla="*/ 213136 h 3652478"/>
                <a:gd name="connsiteX5795" fmla="*/ 1704629 w 10080264"/>
                <a:gd name="connsiteY5795" fmla="*/ 232217 h 3652478"/>
                <a:gd name="connsiteX5796" fmla="*/ 1701031 w 10080264"/>
                <a:gd name="connsiteY5796" fmla="*/ 251298 h 3652478"/>
                <a:gd name="connsiteX5797" fmla="*/ 1701031 w 10080264"/>
                <a:gd name="connsiteY5797" fmla="*/ 311782 h 3652478"/>
                <a:gd name="connsiteX5798" fmla="*/ 1702830 w 10080264"/>
                <a:gd name="connsiteY5798" fmla="*/ 346345 h 3652478"/>
                <a:gd name="connsiteX5799" fmla="*/ 1704629 w 10080264"/>
                <a:gd name="connsiteY5799" fmla="*/ 380907 h 3652478"/>
                <a:gd name="connsiteX5800" fmla="*/ 1707868 w 10080264"/>
                <a:gd name="connsiteY5800" fmla="*/ 457233 h 3652478"/>
                <a:gd name="connsiteX5801" fmla="*/ 1711467 w 10080264"/>
                <a:gd name="connsiteY5801" fmla="*/ 528158 h 3652478"/>
                <a:gd name="connsiteX5802" fmla="*/ 1711467 w 10080264"/>
                <a:gd name="connsiteY5802" fmla="*/ 599083 h 3652478"/>
                <a:gd name="connsiteX5803" fmla="*/ 1711467 w 10080264"/>
                <a:gd name="connsiteY5803" fmla="*/ 633646 h 3652478"/>
                <a:gd name="connsiteX5804" fmla="*/ 1707868 w 10080264"/>
                <a:gd name="connsiteY5804" fmla="*/ 664968 h 3652478"/>
                <a:gd name="connsiteX5805" fmla="*/ 1702830 w 10080264"/>
                <a:gd name="connsiteY5805" fmla="*/ 720412 h 3652478"/>
                <a:gd name="connsiteX5806" fmla="*/ 1697432 w 10080264"/>
                <a:gd name="connsiteY5806" fmla="*/ 748134 h 3652478"/>
                <a:gd name="connsiteX5807" fmla="*/ 1690595 w 10080264"/>
                <a:gd name="connsiteY5807" fmla="*/ 774056 h 3652478"/>
                <a:gd name="connsiteX5808" fmla="*/ 1699232 w 10080264"/>
                <a:gd name="connsiteY5808" fmla="*/ 786297 h 3652478"/>
                <a:gd name="connsiteX5809" fmla="*/ 1704629 w 10080264"/>
                <a:gd name="connsiteY5809" fmla="*/ 801778 h 3652478"/>
                <a:gd name="connsiteX5810" fmla="*/ 1707868 w 10080264"/>
                <a:gd name="connsiteY5810" fmla="*/ 819059 h 3652478"/>
                <a:gd name="connsiteX5811" fmla="*/ 1707868 w 10080264"/>
                <a:gd name="connsiteY5811" fmla="*/ 836341 h 3652478"/>
                <a:gd name="connsiteX5812" fmla="*/ 1707868 w 10080264"/>
                <a:gd name="connsiteY5812" fmla="*/ 856862 h 3652478"/>
                <a:gd name="connsiteX5813" fmla="*/ 1702830 w 10080264"/>
                <a:gd name="connsiteY5813" fmla="*/ 875943 h 3652478"/>
                <a:gd name="connsiteX5814" fmla="*/ 1695633 w 10080264"/>
                <a:gd name="connsiteY5814" fmla="*/ 895385 h 3652478"/>
                <a:gd name="connsiteX5815" fmla="*/ 1686997 w 10080264"/>
                <a:gd name="connsiteY5815" fmla="*/ 912666 h 3652478"/>
                <a:gd name="connsiteX5816" fmla="*/ 1683758 w 10080264"/>
                <a:gd name="connsiteY5816" fmla="*/ 919507 h 3652478"/>
                <a:gd name="connsiteX5817" fmla="*/ 1675121 w 10080264"/>
                <a:gd name="connsiteY5817" fmla="*/ 919507 h 3652478"/>
                <a:gd name="connsiteX5818" fmla="*/ 1622943 w 10080264"/>
                <a:gd name="connsiteY5818" fmla="*/ 919507 h 3652478"/>
                <a:gd name="connsiteX5819" fmla="*/ 1572923 w 10080264"/>
                <a:gd name="connsiteY5819" fmla="*/ 915906 h 3652478"/>
                <a:gd name="connsiteX5820" fmla="*/ 1524342 w 10080264"/>
                <a:gd name="connsiteY5820" fmla="*/ 912666 h 3652478"/>
                <a:gd name="connsiteX5821" fmla="*/ 1477561 w 10080264"/>
                <a:gd name="connsiteY5821" fmla="*/ 907266 h 3652478"/>
                <a:gd name="connsiteX5822" fmla="*/ 1432939 w 10080264"/>
                <a:gd name="connsiteY5822" fmla="*/ 905466 h 3652478"/>
                <a:gd name="connsiteX5823" fmla="*/ 1389397 w 10080264"/>
                <a:gd name="connsiteY5823" fmla="*/ 905466 h 3652478"/>
                <a:gd name="connsiteX5824" fmla="*/ 1348014 w 10080264"/>
                <a:gd name="connsiteY5824" fmla="*/ 905466 h 3652478"/>
                <a:gd name="connsiteX5825" fmla="*/ 1308070 w 10080264"/>
                <a:gd name="connsiteY5825" fmla="*/ 907266 h 3652478"/>
                <a:gd name="connsiteX5826" fmla="*/ 1290797 w 10080264"/>
                <a:gd name="connsiteY5826" fmla="*/ 909066 h 3652478"/>
                <a:gd name="connsiteX5827" fmla="*/ 1277123 w 10080264"/>
                <a:gd name="connsiteY5827" fmla="*/ 910866 h 3652478"/>
                <a:gd name="connsiteX5828" fmla="*/ 1259850 w 10080264"/>
                <a:gd name="connsiteY5828" fmla="*/ 914466 h 3652478"/>
                <a:gd name="connsiteX5829" fmla="*/ 1247614 w 10080264"/>
                <a:gd name="connsiteY5829" fmla="*/ 919507 h 3652478"/>
                <a:gd name="connsiteX5830" fmla="*/ 1233580 w 10080264"/>
                <a:gd name="connsiteY5830" fmla="*/ 921307 h 3652478"/>
                <a:gd name="connsiteX5831" fmla="*/ 1216307 w 10080264"/>
                <a:gd name="connsiteY5831" fmla="*/ 921307 h 3652478"/>
                <a:gd name="connsiteX5832" fmla="*/ 1199034 w 10080264"/>
                <a:gd name="connsiteY5832" fmla="*/ 919507 h 3652478"/>
                <a:gd name="connsiteX5833" fmla="*/ 1188598 w 10080264"/>
                <a:gd name="connsiteY5833" fmla="*/ 917706 h 3652478"/>
                <a:gd name="connsiteX5834" fmla="*/ 1183561 w 10080264"/>
                <a:gd name="connsiteY5834" fmla="*/ 883144 h 3652478"/>
                <a:gd name="connsiteX5835" fmla="*/ 1154412 w 10080264"/>
                <a:gd name="connsiteY5835" fmla="*/ 742734 h 3652478"/>
                <a:gd name="connsiteX5836" fmla="*/ 1149014 w 10080264"/>
                <a:gd name="connsiteY5836" fmla="*/ 725452 h 3652478"/>
                <a:gd name="connsiteX5837" fmla="*/ 1143976 w 10080264"/>
                <a:gd name="connsiteY5837" fmla="*/ 708171 h 3652478"/>
                <a:gd name="connsiteX5838" fmla="*/ 1136780 w 10080264"/>
                <a:gd name="connsiteY5838" fmla="*/ 692690 h 3652478"/>
                <a:gd name="connsiteX5839" fmla="*/ 1129942 w 10080264"/>
                <a:gd name="connsiteY5839" fmla="*/ 675409 h 3652478"/>
                <a:gd name="connsiteX5840" fmla="*/ 1121306 w 10080264"/>
                <a:gd name="connsiteY5840" fmla="*/ 659928 h 3652478"/>
                <a:gd name="connsiteX5841" fmla="*/ 1110870 w 10080264"/>
                <a:gd name="connsiteY5841" fmla="*/ 644086 h 3652478"/>
                <a:gd name="connsiteX5842" fmla="*/ 1088199 w 10080264"/>
                <a:gd name="connsiteY5842" fmla="*/ 613124 h 3652478"/>
                <a:gd name="connsiteX5843" fmla="*/ 1081362 w 10080264"/>
                <a:gd name="connsiteY5843" fmla="*/ 600883 h 3652478"/>
                <a:gd name="connsiteX5844" fmla="*/ 1070926 w 10080264"/>
                <a:gd name="connsiteY5844" fmla="*/ 590443 h 3652478"/>
                <a:gd name="connsiteX5845" fmla="*/ 1062289 w 10080264"/>
                <a:gd name="connsiteY5845" fmla="*/ 580002 h 3652478"/>
                <a:gd name="connsiteX5846" fmla="*/ 1050414 w 10080264"/>
                <a:gd name="connsiteY5846" fmla="*/ 571361 h 3652478"/>
                <a:gd name="connsiteX5847" fmla="*/ 1039979 w 10080264"/>
                <a:gd name="connsiteY5847" fmla="*/ 564521 h 3652478"/>
                <a:gd name="connsiteX5848" fmla="*/ 1029543 w 10080264"/>
                <a:gd name="connsiteY5848" fmla="*/ 555880 h 3652478"/>
                <a:gd name="connsiteX5849" fmla="*/ 1010471 w 10080264"/>
                <a:gd name="connsiteY5849" fmla="*/ 534999 h 3652478"/>
                <a:gd name="connsiteX5850" fmla="*/ 1000035 w 10080264"/>
                <a:gd name="connsiteY5850" fmla="*/ 524558 h 3652478"/>
                <a:gd name="connsiteX5851" fmla="*/ 956852 w 10080264"/>
                <a:gd name="connsiteY5851" fmla="*/ 514477 h 3652478"/>
                <a:gd name="connsiteX5852" fmla="*/ 946416 w 10080264"/>
                <a:gd name="connsiteY5852" fmla="*/ 510877 h 3652478"/>
                <a:gd name="connsiteX5853" fmla="*/ 937780 w 10080264"/>
                <a:gd name="connsiteY5853" fmla="*/ 507277 h 3652478"/>
                <a:gd name="connsiteX5854" fmla="*/ 935981 w 10080264"/>
                <a:gd name="connsiteY5854" fmla="*/ 509077 h 3652478"/>
                <a:gd name="connsiteX5855" fmla="*/ 935981 w 10080264"/>
                <a:gd name="connsiteY5855" fmla="*/ 507277 h 3652478"/>
                <a:gd name="connsiteX5856" fmla="*/ 927344 w 10080264"/>
                <a:gd name="connsiteY5856" fmla="*/ 500436 h 3652478"/>
                <a:gd name="connsiteX5857" fmla="*/ 920507 w 10080264"/>
                <a:gd name="connsiteY5857" fmla="*/ 493596 h 3652478"/>
                <a:gd name="connsiteX5858" fmla="*/ 896397 w 10080264"/>
                <a:gd name="connsiteY5858" fmla="*/ 497196 h 3652478"/>
                <a:gd name="connsiteX5859" fmla="*/ 875525 w 10080264"/>
                <a:gd name="connsiteY5859" fmla="*/ 498636 h 3652478"/>
                <a:gd name="connsiteX5860" fmla="*/ 863650 w 10080264"/>
                <a:gd name="connsiteY5860" fmla="*/ 500436 h 3652478"/>
                <a:gd name="connsiteX5861" fmla="*/ 849616 w 10080264"/>
                <a:gd name="connsiteY5861" fmla="*/ 502236 h 3652478"/>
                <a:gd name="connsiteX5862" fmla="*/ 823706 w 10080264"/>
                <a:gd name="connsiteY5862" fmla="*/ 502236 h 3652478"/>
                <a:gd name="connsiteX5863" fmla="*/ 806433 w 10080264"/>
                <a:gd name="connsiteY5863" fmla="*/ 509077 h 3652478"/>
                <a:gd name="connsiteX5864" fmla="*/ 787361 w 10080264"/>
                <a:gd name="connsiteY5864" fmla="*/ 523118 h 3652478"/>
                <a:gd name="connsiteX5865" fmla="*/ 775126 w 10080264"/>
                <a:gd name="connsiteY5865" fmla="*/ 531759 h 3652478"/>
                <a:gd name="connsiteX5866" fmla="*/ 763251 w 10080264"/>
                <a:gd name="connsiteY5866" fmla="*/ 540399 h 3652478"/>
                <a:gd name="connsiteX5867" fmla="*/ 754614 w 10080264"/>
                <a:gd name="connsiteY5867" fmla="*/ 550480 h 3652478"/>
                <a:gd name="connsiteX5868" fmla="*/ 745978 w 10080264"/>
                <a:gd name="connsiteY5868" fmla="*/ 562721 h 3652478"/>
                <a:gd name="connsiteX5869" fmla="*/ 735542 w 10080264"/>
                <a:gd name="connsiteY5869" fmla="*/ 576402 h 3652478"/>
                <a:gd name="connsiteX5870" fmla="*/ 726905 w 10080264"/>
                <a:gd name="connsiteY5870" fmla="*/ 590443 h 3652478"/>
                <a:gd name="connsiteX5871" fmla="*/ 719708 w 10080264"/>
                <a:gd name="connsiteY5871" fmla="*/ 604124 h 3652478"/>
                <a:gd name="connsiteX5872" fmla="*/ 712871 w 10080264"/>
                <a:gd name="connsiteY5872" fmla="*/ 618165 h 3652478"/>
                <a:gd name="connsiteX5873" fmla="*/ 706034 w 10080264"/>
                <a:gd name="connsiteY5873" fmla="*/ 633646 h 3652478"/>
                <a:gd name="connsiteX5874" fmla="*/ 700636 w 10080264"/>
                <a:gd name="connsiteY5874" fmla="*/ 647687 h 3652478"/>
                <a:gd name="connsiteX5875" fmla="*/ 699197 w 10080264"/>
                <a:gd name="connsiteY5875" fmla="*/ 661368 h 3652478"/>
                <a:gd name="connsiteX5876" fmla="*/ 699197 w 10080264"/>
                <a:gd name="connsiteY5876" fmla="*/ 671809 h 3652478"/>
                <a:gd name="connsiteX5877" fmla="*/ 700636 w 10080264"/>
                <a:gd name="connsiteY5877" fmla="*/ 689090 h 3652478"/>
                <a:gd name="connsiteX5878" fmla="*/ 702435 w 10080264"/>
                <a:gd name="connsiteY5878" fmla="*/ 708171 h 3652478"/>
                <a:gd name="connsiteX5879" fmla="*/ 707833 w 10080264"/>
                <a:gd name="connsiteY5879" fmla="*/ 725452 h 3652478"/>
                <a:gd name="connsiteX5880" fmla="*/ 714670 w 10080264"/>
                <a:gd name="connsiteY5880" fmla="*/ 742734 h 3652478"/>
                <a:gd name="connsiteX5881" fmla="*/ 723307 w 10080264"/>
                <a:gd name="connsiteY5881" fmla="*/ 760015 h 3652478"/>
                <a:gd name="connsiteX5882" fmla="*/ 735542 w 10080264"/>
                <a:gd name="connsiteY5882" fmla="*/ 777656 h 3652478"/>
                <a:gd name="connsiteX5883" fmla="*/ 747417 w 10080264"/>
                <a:gd name="connsiteY5883" fmla="*/ 794938 h 3652478"/>
                <a:gd name="connsiteX5884" fmla="*/ 763251 w 10080264"/>
                <a:gd name="connsiteY5884" fmla="*/ 812219 h 3652478"/>
                <a:gd name="connsiteX5885" fmla="*/ 794198 w 10080264"/>
                <a:gd name="connsiteY5885" fmla="*/ 844981 h 3652478"/>
                <a:gd name="connsiteX5886" fmla="*/ 825505 w 10080264"/>
                <a:gd name="connsiteY5886" fmla="*/ 875943 h 3652478"/>
                <a:gd name="connsiteX5887" fmla="*/ 856453 w 10080264"/>
                <a:gd name="connsiteY5887" fmla="*/ 904025 h 3652478"/>
                <a:gd name="connsiteX5888" fmla="*/ 872286 w 10080264"/>
                <a:gd name="connsiteY5888" fmla="*/ 915906 h 3652478"/>
                <a:gd name="connsiteX5889" fmla="*/ 887760 w 10080264"/>
                <a:gd name="connsiteY5889" fmla="*/ 926347 h 3652478"/>
                <a:gd name="connsiteX5890" fmla="*/ 956852 w 10080264"/>
                <a:gd name="connsiteY5890" fmla="*/ 978191 h 3652478"/>
                <a:gd name="connsiteX5891" fmla="*/ 1009031 w 10080264"/>
                <a:gd name="connsiteY5891" fmla="*/ 1018154 h 3652478"/>
                <a:gd name="connsiteX5892" fmla="*/ 1064089 w 10080264"/>
                <a:gd name="connsiteY5892" fmla="*/ 1058117 h 3652478"/>
                <a:gd name="connsiteX5893" fmla="*/ 1119506 w 10080264"/>
                <a:gd name="connsiteY5893" fmla="*/ 1095919 h 3652478"/>
                <a:gd name="connsiteX5894" fmla="*/ 1185360 w 10080264"/>
                <a:gd name="connsiteY5894" fmla="*/ 1144523 h 3652478"/>
                <a:gd name="connsiteX5895" fmla="*/ 1250853 w 10080264"/>
                <a:gd name="connsiteY5895" fmla="*/ 1189526 h 3652478"/>
                <a:gd name="connsiteX5896" fmla="*/ 1448413 w 10080264"/>
                <a:gd name="connsiteY5896" fmla="*/ 1324536 h 3652478"/>
                <a:gd name="connsiteX5897" fmla="*/ 1559248 w 10080264"/>
                <a:gd name="connsiteY5897" fmla="*/ 1405902 h 3652478"/>
                <a:gd name="connsiteX5898" fmla="*/ 1597033 w 10080264"/>
                <a:gd name="connsiteY5898" fmla="*/ 1385020 h 3652478"/>
                <a:gd name="connsiteX5899" fmla="*/ 1566086 w 10080264"/>
                <a:gd name="connsiteY5899" fmla="*/ 1412742 h 3652478"/>
                <a:gd name="connsiteX5900" fmla="*/ 1593794 w 10080264"/>
                <a:gd name="connsiteY5900" fmla="*/ 1433624 h 3652478"/>
                <a:gd name="connsiteX5901" fmla="*/ 1612867 w 10080264"/>
                <a:gd name="connsiteY5901" fmla="*/ 1452705 h 3652478"/>
                <a:gd name="connsiteX5902" fmla="*/ 1628341 w 10080264"/>
                <a:gd name="connsiteY5902" fmla="*/ 1469986 h 3652478"/>
                <a:gd name="connsiteX5903" fmla="*/ 1652451 w 10080264"/>
                <a:gd name="connsiteY5903" fmla="*/ 1499509 h 3652478"/>
                <a:gd name="connsiteX5904" fmla="*/ 1673322 w 10080264"/>
                <a:gd name="connsiteY5904" fmla="*/ 1539111 h 3652478"/>
                <a:gd name="connsiteX5905" fmla="*/ 1697432 w 10080264"/>
                <a:gd name="connsiteY5905" fmla="*/ 1585915 h 3652478"/>
                <a:gd name="connsiteX5906" fmla="*/ 1716505 w 10080264"/>
                <a:gd name="connsiteY5906" fmla="*/ 1608596 h 3652478"/>
                <a:gd name="connsiteX5907" fmla="*/ 1731978 w 10080264"/>
                <a:gd name="connsiteY5907" fmla="*/ 1630918 h 3652478"/>
                <a:gd name="connsiteX5908" fmla="*/ 1746013 w 10080264"/>
                <a:gd name="connsiteY5908" fmla="*/ 1655040 h 3652478"/>
                <a:gd name="connsiteX5909" fmla="*/ 1756449 w 10080264"/>
                <a:gd name="connsiteY5909" fmla="*/ 1681322 h 3652478"/>
                <a:gd name="connsiteX5910" fmla="*/ 1775161 w 10080264"/>
                <a:gd name="connsiteY5910" fmla="*/ 1738566 h 3652478"/>
                <a:gd name="connsiteX5911" fmla="*/ 1785597 w 10080264"/>
                <a:gd name="connsiteY5911" fmla="*/ 1772768 h 3652478"/>
                <a:gd name="connsiteX5912" fmla="*/ 1794233 w 10080264"/>
                <a:gd name="connsiteY5912" fmla="*/ 1809131 h 3652478"/>
                <a:gd name="connsiteX5913" fmla="*/ 1794233 w 10080264"/>
                <a:gd name="connsiteY5913" fmla="*/ 1925059 h 3652478"/>
                <a:gd name="connsiteX5914" fmla="*/ 1794233 w 10080264"/>
                <a:gd name="connsiteY5914" fmla="*/ 1953141 h 3652478"/>
                <a:gd name="connsiteX5915" fmla="*/ 1796032 w 10080264"/>
                <a:gd name="connsiteY5915" fmla="*/ 1975463 h 3652478"/>
                <a:gd name="connsiteX5916" fmla="*/ 1799631 w 10080264"/>
                <a:gd name="connsiteY5916" fmla="*/ 1985904 h 3652478"/>
                <a:gd name="connsiteX5917" fmla="*/ 1802870 w 10080264"/>
                <a:gd name="connsiteY5917" fmla="*/ 1996344 h 3652478"/>
                <a:gd name="connsiteX5918" fmla="*/ 1808268 w 10080264"/>
                <a:gd name="connsiteY5918" fmla="*/ 2004985 h 3652478"/>
                <a:gd name="connsiteX5919" fmla="*/ 1815105 w 10080264"/>
                <a:gd name="connsiteY5919" fmla="*/ 2013626 h 3652478"/>
                <a:gd name="connsiteX5920" fmla="*/ 1816904 w 10080264"/>
                <a:gd name="connsiteY5920" fmla="*/ 2020466 h 3652478"/>
                <a:gd name="connsiteX5921" fmla="*/ 1818703 w 10080264"/>
                <a:gd name="connsiteY5921" fmla="*/ 2043148 h 3652478"/>
                <a:gd name="connsiteX5922" fmla="*/ 1820503 w 10080264"/>
                <a:gd name="connsiteY5922" fmla="*/ 2065469 h 3652478"/>
                <a:gd name="connsiteX5923" fmla="*/ 1818703 w 10080264"/>
                <a:gd name="connsiteY5923" fmla="*/ 2089951 h 3652478"/>
                <a:gd name="connsiteX5924" fmla="*/ 1816904 w 10080264"/>
                <a:gd name="connsiteY5924" fmla="*/ 2114073 h 3652478"/>
                <a:gd name="connsiteX5925" fmla="*/ 1815105 w 10080264"/>
                <a:gd name="connsiteY5925" fmla="*/ 2138195 h 3652478"/>
                <a:gd name="connsiteX5926" fmla="*/ 1815105 w 10080264"/>
                <a:gd name="connsiteY5926" fmla="*/ 2159076 h 3652478"/>
                <a:gd name="connsiteX5927" fmla="*/ 1815105 w 10080264"/>
                <a:gd name="connsiteY5927" fmla="*/ 2176357 h 3652478"/>
                <a:gd name="connsiteX5928" fmla="*/ 1816904 w 10080264"/>
                <a:gd name="connsiteY5928" fmla="*/ 2193639 h 3652478"/>
                <a:gd name="connsiteX5929" fmla="*/ 1816904 w 10080264"/>
                <a:gd name="connsiteY5929" fmla="*/ 2196879 h 3652478"/>
                <a:gd name="connsiteX5930" fmla="*/ 1816904 w 10080264"/>
                <a:gd name="connsiteY5930" fmla="*/ 2200479 h 3652478"/>
                <a:gd name="connsiteX5931" fmla="*/ 1808268 w 10080264"/>
                <a:gd name="connsiteY5931" fmla="*/ 2219560 h 3652478"/>
                <a:gd name="connsiteX5932" fmla="*/ 1801430 w 10080264"/>
                <a:gd name="connsiteY5932" fmla="*/ 2233601 h 3652478"/>
                <a:gd name="connsiteX5933" fmla="*/ 1796032 w 10080264"/>
                <a:gd name="connsiteY5933" fmla="*/ 2254483 h 3652478"/>
                <a:gd name="connsiteX5934" fmla="*/ 1794233 w 10080264"/>
                <a:gd name="connsiteY5934" fmla="*/ 2275004 h 3652478"/>
                <a:gd name="connsiteX5935" fmla="*/ 1794233 w 10080264"/>
                <a:gd name="connsiteY5935" fmla="*/ 2325048 h 3652478"/>
                <a:gd name="connsiteX5936" fmla="*/ 1773722 w 10080264"/>
                <a:gd name="connsiteY5936" fmla="*/ 2302726 h 3652478"/>
                <a:gd name="connsiteX5937" fmla="*/ 1766525 w 10080264"/>
                <a:gd name="connsiteY5937" fmla="*/ 2311367 h 3652478"/>
                <a:gd name="connsiteX5938" fmla="*/ 1763286 w 10080264"/>
                <a:gd name="connsiteY5938" fmla="*/ 2321808 h 3652478"/>
                <a:gd name="connsiteX5939" fmla="*/ 1759687 w 10080264"/>
                <a:gd name="connsiteY5939" fmla="*/ 2330448 h 3652478"/>
                <a:gd name="connsiteX5940" fmla="*/ 1756449 w 10080264"/>
                <a:gd name="connsiteY5940" fmla="*/ 2340889 h 3652478"/>
                <a:gd name="connsiteX5941" fmla="*/ 1747812 w 10080264"/>
                <a:gd name="connsiteY5941" fmla="*/ 2371851 h 3652478"/>
                <a:gd name="connsiteX5942" fmla="*/ 1742414 w 10080264"/>
                <a:gd name="connsiteY5942" fmla="*/ 2389493 h 3652478"/>
                <a:gd name="connsiteX5943" fmla="*/ 1737376 w 10080264"/>
                <a:gd name="connsiteY5943" fmla="*/ 2404974 h 3652478"/>
                <a:gd name="connsiteX5944" fmla="*/ 1737376 w 10080264"/>
                <a:gd name="connsiteY5944" fmla="*/ 2410014 h 3652478"/>
                <a:gd name="connsiteX5945" fmla="*/ 1733778 w 10080264"/>
                <a:gd name="connsiteY5945" fmla="*/ 2413614 h 3652478"/>
                <a:gd name="connsiteX5946" fmla="*/ 1690595 w 10080264"/>
                <a:gd name="connsiteY5946" fmla="*/ 2453217 h 3652478"/>
                <a:gd name="connsiteX5947" fmla="*/ 1652451 w 10080264"/>
                <a:gd name="connsiteY5947" fmla="*/ 2494980 h 3652478"/>
                <a:gd name="connsiteX5948" fmla="*/ 1635178 w 10080264"/>
                <a:gd name="connsiteY5948" fmla="*/ 2514062 h 3652478"/>
                <a:gd name="connsiteX5949" fmla="*/ 1619704 w 10080264"/>
                <a:gd name="connsiteY5949" fmla="*/ 2538183 h 3652478"/>
                <a:gd name="connsiteX5950" fmla="*/ 1611067 w 10080264"/>
                <a:gd name="connsiteY5950" fmla="*/ 2552224 h 3652478"/>
                <a:gd name="connsiteX5951" fmla="*/ 1600632 w 10080264"/>
                <a:gd name="connsiteY5951" fmla="*/ 2562305 h 3652478"/>
                <a:gd name="connsiteX5952" fmla="*/ 1590196 w 10080264"/>
                <a:gd name="connsiteY5952" fmla="*/ 2570586 h 3652478"/>
                <a:gd name="connsiteX5953" fmla="*/ 1579760 w 10080264"/>
                <a:gd name="connsiteY5953" fmla="*/ 2575986 h 3652478"/>
                <a:gd name="connsiteX5954" fmla="*/ 1559248 w 10080264"/>
                <a:gd name="connsiteY5954" fmla="*/ 2589667 h 3652478"/>
                <a:gd name="connsiteX5955" fmla="*/ 1540176 w 10080264"/>
                <a:gd name="connsiteY5955" fmla="*/ 2600108 h 3652478"/>
                <a:gd name="connsiteX5956" fmla="*/ 1519304 w 10080264"/>
                <a:gd name="connsiteY5956" fmla="*/ 2606948 h 3652478"/>
                <a:gd name="connsiteX5957" fmla="*/ 1500232 w 10080264"/>
                <a:gd name="connsiteY5957" fmla="*/ 2612349 h 3652478"/>
                <a:gd name="connsiteX5958" fmla="*/ 1484759 w 10080264"/>
                <a:gd name="connsiteY5958" fmla="*/ 2615589 h 3652478"/>
                <a:gd name="connsiteX5959" fmla="*/ 1467485 w 10080264"/>
                <a:gd name="connsiteY5959" fmla="*/ 2622790 h 3652478"/>
                <a:gd name="connsiteX5960" fmla="*/ 1450212 w 10080264"/>
                <a:gd name="connsiteY5960" fmla="*/ 2633230 h 3652478"/>
                <a:gd name="connsiteX5961" fmla="*/ 1432939 w 10080264"/>
                <a:gd name="connsiteY5961" fmla="*/ 2645111 h 3652478"/>
                <a:gd name="connsiteX5962" fmla="*/ 1427542 w 10080264"/>
                <a:gd name="connsiteY5962" fmla="*/ 2650512 h 3652478"/>
                <a:gd name="connsiteX5963" fmla="*/ 1420704 w 10080264"/>
                <a:gd name="connsiteY5963" fmla="*/ 2648711 h 3652478"/>
                <a:gd name="connsiteX5964" fmla="*/ 1398034 w 10080264"/>
                <a:gd name="connsiteY5964" fmla="*/ 2645111 h 3652478"/>
                <a:gd name="connsiteX5965" fmla="*/ 1377162 w 10080264"/>
                <a:gd name="connsiteY5965" fmla="*/ 2643311 h 3652478"/>
                <a:gd name="connsiteX5966" fmla="*/ 1356650 w 10080264"/>
                <a:gd name="connsiteY5966" fmla="*/ 2643311 h 3652478"/>
                <a:gd name="connsiteX5967" fmla="*/ 1335779 w 10080264"/>
                <a:gd name="connsiteY5967" fmla="*/ 2645111 h 3652478"/>
                <a:gd name="connsiteX5968" fmla="*/ 1323904 w 10080264"/>
                <a:gd name="connsiteY5968" fmla="*/ 2648711 h 3652478"/>
                <a:gd name="connsiteX5969" fmla="*/ 1289358 w 10080264"/>
                <a:gd name="connsiteY5969" fmla="*/ 2659152 h 3652478"/>
                <a:gd name="connsiteX5970" fmla="*/ 1256251 w 10080264"/>
                <a:gd name="connsiteY5970" fmla="*/ 2671393 h 3652478"/>
                <a:gd name="connsiteX5971" fmla="*/ 1178523 w 10080264"/>
                <a:gd name="connsiteY5971" fmla="*/ 2704155 h 3652478"/>
                <a:gd name="connsiteX5972" fmla="*/ 1157651 w 10080264"/>
                <a:gd name="connsiteY5972" fmla="*/ 2712796 h 3652478"/>
                <a:gd name="connsiteX5973" fmla="*/ 1136780 w 10080264"/>
                <a:gd name="connsiteY5973" fmla="*/ 2717836 h 3652478"/>
                <a:gd name="connsiteX5974" fmla="*/ 1114468 w 10080264"/>
                <a:gd name="connsiteY5974" fmla="*/ 2724677 h 3652478"/>
                <a:gd name="connsiteX5975" fmla="*/ 1091798 w 10080264"/>
                <a:gd name="connsiteY5975" fmla="*/ 2728277 h 3652478"/>
                <a:gd name="connsiteX5976" fmla="*/ 1076324 w 10080264"/>
                <a:gd name="connsiteY5976" fmla="*/ 2726477 h 3652478"/>
                <a:gd name="connsiteX5977" fmla="*/ 1060850 w 10080264"/>
                <a:gd name="connsiteY5977" fmla="*/ 2722877 h 3652478"/>
                <a:gd name="connsiteX5978" fmla="*/ 1048615 w 10080264"/>
                <a:gd name="connsiteY5978" fmla="*/ 2716036 h 3652478"/>
                <a:gd name="connsiteX5979" fmla="*/ 1034941 w 10080264"/>
                <a:gd name="connsiteY5979" fmla="*/ 2705596 h 3652478"/>
                <a:gd name="connsiteX5980" fmla="*/ 1010471 w 10080264"/>
                <a:gd name="connsiteY5980" fmla="*/ 2707396 h 3652478"/>
                <a:gd name="connsiteX5981" fmla="*/ 984561 w 10080264"/>
                <a:gd name="connsiteY5981" fmla="*/ 2705596 h 3652478"/>
                <a:gd name="connsiteX5982" fmla="*/ 961890 w 10080264"/>
                <a:gd name="connsiteY5982" fmla="*/ 2700555 h 3652478"/>
                <a:gd name="connsiteX5983" fmla="*/ 941379 w 10080264"/>
                <a:gd name="connsiteY5983" fmla="*/ 2693715 h 3652478"/>
                <a:gd name="connsiteX5984" fmla="*/ 920507 w 10080264"/>
                <a:gd name="connsiteY5984" fmla="*/ 2686874 h 3652478"/>
                <a:gd name="connsiteX5985" fmla="*/ 896397 w 10080264"/>
                <a:gd name="connsiteY5985" fmla="*/ 2683274 h 3652478"/>
                <a:gd name="connsiteX5986" fmla="*/ 868688 w 10080264"/>
                <a:gd name="connsiteY5986" fmla="*/ 2681474 h 3652478"/>
                <a:gd name="connsiteX5987" fmla="*/ 835581 w 10080264"/>
                <a:gd name="connsiteY5987" fmla="*/ 2683274 h 3652478"/>
                <a:gd name="connsiteX5988" fmla="*/ 830543 w 10080264"/>
                <a:gd name="connsiteY5988" fmla="*/ 2685074 h 3652478"/>
                <a:gd name="connsiteX5989" fmla="*/ 821907 w 10080264"/>
                <a:gd name="connsiteY5989" fmla="*/ 2686874 h 3652478"/>
                <a:gd name="connsiteX5990" fmla="*/ 818308 w 10080264"/>
                <a:gd name="connsiteY5990" fmla="*/ 2685074 h 3652478"/>
                <a:gd name="connsiteX5991" fmla="*/ 815070 w 10080264"/>
                <a:gd name="connsiteY5991" fmla="*/ 2683274 h 3652478"/>
                <a:gd name="connsiteX5992" fmla="*/ 811471 w 10080264"/>
                <a:gd name="connsiteY5992" fmla="*/ 2680034 h 3652478"/>
                <a:gd name="connsiteX5993" fmla="*/ 809672 w 10080264"/>
                <a:gd name="connsiteY5993" fmla="*/ 2676433 h 3652478"/>
                <a:gd name="connsiteX5994" fmla="*/ 807873 w 10080264"/>
                <a:gd name="connsiteY5994" fmla="*/ 2671393 h 3652478"/>
                <a:gd name="connsiteX5995" fmla="*/ 809672 w 10080264"/>
                <a:gd name="connsiteY5995" fmla="*/ 2665993 h 3652478"/>
                <a:gd name="connsiteX5996" fmla="*/ 811471 w 10080264"/>
                <a:gd name="connsiteY5996" fmla="*/ 2662752 h 3652478"/>
                <a:gd name="connsiteX5997" fmla="*/ 815070 w 10080264"/>
                <a:gd name="connsiteY5997" fmla="*/ 2659152 h 3652478"/>
                <a:gd name="connsiteX5998" fmla="*/ 799236 w 10080264"/>
                <a:gd name="connsiteY5998" fmla="*/ 2655552 h 3652478"/>
                <a:gd name="connsiteX5999" fmla="*/ 785562 w 10080264"/>
                <a:gd name="connsiteY5999" fmla="*/ 2646911 h 3652478"/>
                <a:gd name="connsiteX6000" fmla="*/ 780524 w 10080264"/>
                <a:gd name="connsiteY6000" fmla="*/ 2645111 h 3652478"/>
                <a:gd name="connsiteX6001" fmla="*/ 775126 w 10080264"/>
                <a:gd name="connsiteY6001" fmla="*/ 2643311 h 3652478"/>
                <a:gd name="connsiteX6002" fmla="*/ 768289 w 10080264"/>
                <a:gd name="connsiteY6002" fmla="*/ 2645111 h 3652478"/>
                <a:gd name="connsiteX6003" fmla="*/ 764690 w 10080264"/>
                <a:gd name="connsiteY6003" fmla="*/ 2646911 h 3652478"/>
                <a:gd name="connsiteX6004" fmla="*/ 740580 w 10080264"/>
                <a:gd name="connsiteY6004" fmla="*/ 2662752 h 3652478"/>
                <a:gd name="connsiteX6005" fmla="*/ 740580 w 10080264"/>
                <a:gd name="connsiteY6005" fmla="*/ 2640071 h 3652478"/>
                <a:gd name="connsiteX6006" fmla="*/ 737341 w 10080264"/>
                <a:gd name="connsiteY6006" fmla="*/ 2638271 h 3652478"/>
                <a:gd name="connsiteX6007" fmla="*/ 730144 w 10080264"/>
                <a:gd name="connsiteY6007" fmla="*/ 2634670 h 3652478"/>
                <a:gd name="connsiteX6008" fmla="*/ 723307 w 10080264"/>
                <a:gd name="connsiteY6008" fmla="*/ 2629630 h 3652478"/>
                <a:gd name="connsiteX6009" fmla="*/ 716470 w 10080264"/>
                <a:gd name="connsiteY6009" fmla="*/ 2622790 h 3652478"/>
                <a:gd name="connsiteX6010" fmla="*/ 714670 w 10080264"/>
                <a:gd name="connsiteY6010" fmla="*/ 2619189 h 3652478"/>
                <a:gd name="connsiteX6011" fmla="*/ 711072 w 10080264"/>
                <a:gd name="connsiteY6011" fmla="*/ 2614149 h 3652478"/>
                <a:gd name="connsiteX6012" fmla="*/ 709632 w 10080264"/>
                <a:gd name="connsiteY6012" fmla="*/ 2610549 h 3652478"/>
                <a:gd name="connsiteX6013" fmla="*/ 709632 w 10080264"/>
                <a:gd name="connsiteY6013" fmla="*/ 2606948 h 3652478"/>
                <a:gd name="connsiteX6014" fmla="*/ 685162 w 10080264"/>
                <a:gd name="connsiteY6014" fmla="*/ 2598308 h 3652478"/>
                <a:gd name="connsiteX6015" fmla="*/ 661052 w 10080264"/>
                <a:gd name="connsiteY6015" fmla="*/ 2587867 h 3652478"/>
                <a:gd name="connsiteX6016" fmla="*/ 638381 w 10080264"/>
                <a:gd name="connsiteY6016" fmla="*/ 2577786 h 3652478"/>
                <a:gd name="connsiteX6017" fmla="*/ 616070 w 10080264"/>
                <a:gd name="connsiteY6017" fmla="*/ 2564105 h 3652478"/>
                <a:gd name="connsiteX6018" fmla="*/ 576126 w 10080264"/>
                <a:gd name="connsiteY6018" fmla="*/ 2541784 h 3652478"/>
                <a:gd name="connsiteX6019" fmla="*/ 534743 w 10080264"/>
                <a:gd name="connsiteY6019" fmla="*/ 2514062 h 3652478"/>
                <a:gd name="connsiteX6020" fmla="*/ 532944 w 10080264"/>
                <a:gd name="connsiteY6020" fmla="*/ 2517302 h 3652478"/>
                <a:gd name="connsiteX6021" fmla="*/ 531145 w 10080264"/>
                <a:gd name="connsiteY6021" fmla="*/ 2527743 h 3652478"/>
                <a:gd name="connsiteX6022" fmla="*/ 531145 w 10080264"/>
                <a:gd name="connsiteY6022" fmla="*/ 2541784 h 3652478"/>
                <a:gd name="connsiteX6023" fmla="*/ 529345 w 10080264"/>
                <a:gd name="connsiteY6023" fmla="*/ 2545024 h 3652478"/>
                <a:gd name="connsiteX6024" fmla="*/ 527546 w 10080264"/>
                <a:gd name="connsiteY6024" fmla="*/ 2559065 h 3652478"/>
                <a:gd name="connsiteX6025" fmla="*/ 526107 w 10080264"/>
                <a:gd name="connsiteY6025" fmla="*/ 2574186 h 3652478"/>
                <a:gd name="connsiteX6026" fmla="*/ 526107 w 10080264"/>
                <a:gd name="connsiteY6026" fmla="*/ 2579226 h 3652478"/>
                <a:gd name="connsiteX6027" fmla="*/ 520709 w 10080264"/>
                <a:gd name="connsiteY6027" fmla="*/ 2591467 h 3652478"/>
                <a:gd name="connsiteX6028" fmla="*/ 515671 w 10080264"/>
                <a:gd name="connsiteY6028" fmla="*/ 2601908 h 3652478"/>
                <a:gd name="connsiteX6029" fmla="*/ 518910 w 10080264"/>
                <a:gd name="connsiteY6029" fmla="*/ 2614149 h 3652478"/>
                <a:gd name="connsiteX6030" fmla="*/ 518910 w 10080264"/>
                <a:gd name="connsiteY6030" fmla="*/ 2619189 h 3652478"/>
                <a:gd name="connsiteX6031" fmla="*/ 548418 w 10080264"/>
                <a:gd name="connsiteY6031" fmla="*/ 2619189 h 3652478"/>
                <a:gd name="connsiteX6032" fmla="*/ 522508 w 10080264"/>
                <a:gd name="connsiteY6032" fmla="*/ 2645111 h 3652478"/>
                <a:gd name="connsiteX6033" fmla="*/ 503436 w 10080264"/>
                <a:gd name="connsiteY6033" fmla="*/ 2664193 h 3652478"/>
                <a:gd name="connsiteX6034" fmla="*/ 498398 w 10080264"/>
                <a:gd name="connsiteY6034" fmla="*/ 2667793 h 3652478"/>
                <a:gd name="connsiteX6035" fmla="*/ 496599 w 10080264"/>
                <a:gd name="connsiteY6035" fmla="*/ 2672833 h 3652478"/>
                <a:gd name="connsiteX6036" fmla="*/ 493000 w 10080264"/>
                <a:gd name="connsiteY6036" fmla="*/ 2680034 h 3652478"/>
                <a:gd name="connsiteX6037" fmla="*/ 493000 w 10080264"/>
                <a:gd name="connsiteY6037" fmla="*/ 2690114 h 3652478"/>
                <a:gd name="connsiteX6038" fmla="*/ 493000 w 10080264"/>
                <a:gd name="connsiteY6038" fmla="*/ 2705596 h 3652478"/>
                <a:gd name="connsiteX6039" fmla="*/ 477526 w 10080264"/>
                <a:gd name="connsiteY6039" fmla="*/ 2705596 h 3652478"/>
                <a:gd name="connsiteX6040" fmla="*/ 460253 w 10080264"/>
                <a:gd name="connsiteY6040" fmla="*/ 2705596 h 3652478"/>
                <a:gd name="connsiteX6041" fmla="*/ 444780 w 10080264"/>
                <a:gd name="connsiteY6041" fmla="*/ 2702355 h 3652478"/>
                <a:gd name="connsiteX6042" fmla="*/ 429306 w 10080264"/>
                <a:gd name="connsiteY6042" fmla="*/ 2698755 h 3652478"/>
                <a:gd name="connsiteX6043" fmla="*/ 411673 w 10080264"/>
                <a:gd name="connsiteY6043" fmla="*/ 2693715 h 3652478"/>
                <a:gd name="connsiteX6044" fmla="*/ 389362 w 10080264"/>
                <a:gd name="connsiteY6044" fmla="*/ 2686874 h 3652478"/>
                <a:gd name="connsiteX6045" fmla="*/ 377127 w 10080264"/>
                <a:gd name="connsiteY6045" fmla="*/ 2683274 h 3652478"/>
                <a:gd name="connsiteX6046" fmla="*/ 364892 w 10080264"/>
                <a:gd name="connsiteY6046" fmla="*/ 2683274 h 3652478"/>
                <a:gd name="connsiteX6047" fmla="*/ 359854 w 10080264"/>
                <a:gd name="connsiteY6047" fmla="*/ 2686874 h 3652478"/>
                <a:gd name="connsiteX6048" fmla="*/ 356255 w 10080264"/>
                <a:gd name="connsiteY6048" fmla="*/ 2690114 h 3652478"/>
                <a:gd name="connsiteX6049" fmla="*/ 353017 w 10080264"/>
                <a:gd name="connsiteY6049" fmla="*/ 2693715 h 3652478"/>
                <a:gd name="connsiteX6050" fmla="*/ 330706 w 10080264"/>
                <a:gd name="connsiteY6050" fmla="*/ 2716036 h 3652478"/>
                <a:gd name="connsiteX6051" fmla="*/ 323509 w 10080264"/>
                <a:gd name="connsiteY6051" fmla="*/ 2722877 h 3652478"/>
                <a:gd name="connsiteX6052" fmla="*/ 316671 w 10080264"/>
                <a:gd name="connsiteY6052" fmla="*/ 2728277 h 3652478"/>
                <a:gd name="connsiteX6053" fmla="*/ 299398 w 10080264"/>
                <a:gd name="connsiteY6053" fmla="*/ 2735118 h 3652478"/>
                <a:gd name="connsiteX6054" fmla="*/ 288963 w 10080264"/>
                <a:gd name="connsiteY6054" fmla="*/ 2738718 h 3652478"/>
                <a:gd name="connsiteX6055" fmla="*/ 278527 w 10080264"/>
                <a:gd name="connsiteY6055" fmla="*/ 2740158 h 3652478"/>
                <a:gd name="connsiteX6056" fmla="*/ 266292 w 10080264"/>
                <a:gd name="connsiteY6056" fmla="*/ 2740158 h 3652478"/>
                <a:gd name="connsiteX6057" fmla="*/ 252617 w 10080264"/>
                <a:gd name="connsiteY6057" fmla="*/ 2738718 h 3652478"/>
                <a:gd name="connsiteX6058" fmla="*/ 242182 w 10080264"/>
                <a:gd name="connsiteY6058" fmla="*/ 2736918 h 3652478"/>
                <a:gd name="connsiteX6059" fmla="*/ 242182 w 10080264"/>
                <a:gd name="connsiteY6059" fmla="*/ 2724677 h 3652478"/>
                <a:gd name="connsiteX6060" fmla="*/ 242182 w 10080264"/>
                <a:gd name="connsiteY6060" fmla="*/ 2712796 h 3652478"/>
                <a:gd name="connsiteX6061" fmla="*/ 245780 w 10080264"/>
                <a:gd name="connsiteY6061" fmla="*/ 2702355 h 3652478"/>
                <a:gd name="connsiteX6062" fmla="*/ 250818 w 10080264"/>
                <a:gd name="connsiteY6062" fmla="*/ 2691915 h 3652478"/>
                <a:gd name="connsiteX6063" fmla="*/ 257655 w 10080264"/>
                <a:gd name="connsiteY6063" fmla="*/ 2683274 h 3652478"/>
                <a:gd name="connsiteX6064" fmla="*/ 259455 w 10080264"/>
                <a:gd name="connsiteY6064" fmla="*/ 2683274 h 3652478"/>
                <a:gd name="connsiteX6065" fmla="*/ 247220 w 10080264"/>
                <a:gd name="connsiteY6065" fmla="*/ 2680034 h 3652478"/>
                <a:gd name="connsiteX6066" fmla="*/ 238583 w 10080264"/>
                <a:gd name="connsiteY6066" fmla="*/ 2680034 h 3652478"/>
                <a:gd name="connsiteX6067" fmla="*/ 229946 w 10080264"/>
                <a:gd name="connsiteY6067" fmla="*/ 2683274 h 3652478"/>
                <a:gd name="connsiteX6068" fmla="*/ 224909 w 10080264"/>
                <a:gd name="connsiteY6068" fmla="*/ 2686874 h 3652478"/>
                <a:gd name="connsiteX6069" fmla="*/ 198999 w 10080264"/>
                <a:gd name="connsiteY6069" fmla="*/ 2709196 h 3652478"/>
                <a:gd name="connsiteX6070" fmla="*/ 188563 w 10080264"/>
                <a:gd name="connsiteY6070" fmla="*/ 2719637 h 3652478"/>
                <a:gd name="connsiteX6071" fmla="*/ 179927 w 10080264"/>
                <a:gd name="connsiteY6071" fmla="*/ 2731517 h 3652478"/>
                <a:gd name="connsiteX6072" fmla="*/ 157616 w 10080264"/>
                <a:gd name="connsiteY6072" fmla="*/ 2768240 h 3652478"/>
                <a:gd name="connsiteX6073" fmla="*/ 152218 w 10080264"/>
                <a:gd name="connsiteY6073" fmla="*/ 2726477 h 3652478"/>
                <a:gd name="connsiteX6074" fmla="*/ 148979 w 10080264"/>
                <a:gd name="connsiteY6074" fmla="*/ 2712796 h 3652478"/>
                <a:gd name="connsiteX6075" fmla="*/ 141782 w 10080264"/>
                <a:gd name="connsiteY6075" fmla="*/ 2700555 h 3652478"/>
                <a:gd name="connsiteX6076" fmla="*/ 133146 w 10080264"/>
                <a:gd name="connsiteY6076" fmla="*/ 2691915 h 3652478"/>
                <a:gd name="connsiteX6077" fmla="*/ 124509 w 10080264"/>
                <a:gd name="connsiteY6077" fmla="*/ 2686874 h 3652478"/>
                <a:gd name="connsiteX6078" fmla="*/ 110835 w 10080264"/>
                <a:gd name="connsiteY6078" fmla="*/ 2683274 h 3652478"/>
                <a:gd name="connsiteX6079" fmla="*/ 95001 w 10080264"/>
                <a:gd name="connsiteY6079" fmla="*/ 2678234 h 3652478"/>
                <a:gd name="connsiteX6080" fmla="*/ 60455 w 10080264"/>
                <a:gd name="connsiteY6080" fmla="*/ 2665993 h 3652478"/>
                <a:gd name="connsiteX6081" fmla="*/ 36345 w 10080264"/>
                <a:gd name="connsiteY6081" fmla="*/ 2655552 h 3652478"/>
                <a:gd name="connsiteX6082" fmla="*/ 36345 w 10080264"/>
                <a:gd name="connsiteY6082" fmla="*/ 2646911 h 3652478"/>
                <a:gd name="connsiteX6083" fmla="*/ 33106 w 10080264"/>
                <a:gd name="connsiteY6083" fmla="*/ 2574186 h 3652478"/>
                <a:gd name="connsiteX6084" fmla="*/ 33106 w 10080264"/>
                <a:gd name="connsiteY6084" fmla="*/ 2501821 h 3652478"/>
                <a:gd name="connsiteX6085" fmla="*/ 34546 w 10080264"/>
                <a:gd name="connsiteY6085" fmla="*/ 2432696 h 3652478"/>
                <a:gd name="connsiteX6086" fmla="*/ 39943 w 10080264"/>
                <a:gd name="connsiteY6086" fmla="*/ 2363211 h 3652478"/>
                <a:gd name="connsiteX6087" fmla="*/ 39943 w 10080264"/>
                <a:gd name="connsiteY6087" fmla="*/ 2356370 h 3652478"/>
                <a:gd name="connsiteX6088" fmla="*/ 44981 w 10080264"/>
                <a:gd name="connsiteY6088" fmla="*/ 2210920 h 3652478"/>
                <a:gd name="connsiteX6089" fmla="*/ 46781 w 10080264"/>
                <a:gd name="connsiteY6089" fmla="*/ 2139995 h 3652478"/>
                <a:gd name="connsiteX6090" fmla="*/ 46781 w 10080264"/>
                <a:gd name="connsiteY6090" fmla="*/ 2069070 h 3652478"/>
                <a:gd name="connsiteX6091" fmla="*/ 46781 w 10080264"/>
                <a:gd name="connsiteY6091" fmla="*/ 2048188 h 3652478"/>
                <a:gd name="connsiteX6092" fmla="*/ 44981 w 10080264"/>
                <a:gd name="connsiteY6092" fmla="*/ 2029107 h 3652478"/>
                <a:gd name="connsiteX6093" fmla="*/ 39943 w 10080264"/>
                <a:gd name="connsiteY6093" fmla="*/ 1991304 h 3652478"/>
                <a:gd name="connsiteX6094" fmla="*/ 36345 w 10080264"/>
                <a:gd name="connsiteY6094" fmla="*/ 1973663 h 3652478"/>
                <a:gd name="connsiteX6095" fmla="*/ 36345 w 10080264"/>
                <a:gd name="connsiteY6095" fmla="*/ 1956382 h 3652478"/>
                <a:gd name="connsiteX6096" fmla="*/ 38144 w 10080264"/>
                <a:gd name="connsiteY6096" fmla="*/ 1937300 h 3652478"/>
                <a:gd name="connsiteX6097" fmla="*/ 44981 w 10080264"/>
                <a:gd name="connsiteY6097" fmla="*/ 1920019 h 3652478"/>
                <a:gd name="connsiteX6098" fmla="*/ 41743 w 10080264"/>
                <a:gd name="connsiteY6098" fmla="*/ 1911378 h 3652478"/>
                <a:gd name="connsiteX6099" fmla="*/ 41743 w 10080264"/>
                <a:gd name="connsiteY6099" fmla="*/ 1902738 h 3652478"/>
                <a:gd name="connsiteX6100" fmla="*/ 34546 w 10080264"/>
                <a:gd name="connsiteY6100" fmla="*/ 1897697 h 3652478"/>
                <a:gd name="connsiteX6101" fmla="*/ 0 w 10080264"/>
                <a:gd name="connsiteY6101" fmla="*/ 1887257 h 3652478"/>
                <a:gd name="connsiteX6102" fmla="*/ 33106 w 10080264"/>
                <a:gd name="connsiteY6102" fmla="*/ 1871775 h 3652478"/>
                <a:gd name="connsiteX6103" fmla="*/ 36345 w 10080264"/>
                <a:gd name="connsiteY6103" fmla="*/ 1864935 h 3652478"/>
                <a:gd name="connsiteX6104" fmla="*/ 39943 w 10080264"/>
                <a:gd name="connsiteY6104" fmla="*/ 1856294 h 3652478"/>
                <a:gd name="connsiteX6105" fmla="*/ 39943 w 10080264"/>
                <a:gd name="connsiteY6105" fmla="*/ 1824972 h 3652478"/>
                <a:gd name="connsiteX6106" fmla="*/ 39943 w 10080264"/>
                <a:gd name="connsiteY6106" fmla="*/ 1814531 h 3652478"/>
                <a:gd name="connsiteX6107" fmla="*/ 41743 w 10080264"/>
                <a:gd name="connsiteY6107" fmla="*/ 1805891 h 3652478"/>
                <a:gd name="connsiteX6108" fmla="*/ 48580 w 10080264"/>
                <a:gd name="connsiteY6108" fmla="*/ 1791850 h 3652478"/>
                <a:gd name="connsiteX6109" fmla="*/ 51819 w 10080264"/>
                <a:gd name="connsiteY6109" fmla="*/ 1785009 h 3652478"/>
                <a:gd name="connsiteX6110" fmla="*/ 57217 w 10080264"/>
                <a:gd name="connsiteY6110" fmla="*/ 1781409 h 3652478"/>
                <a:gd name="connsiteX6111" fmla="*/ 62254 w 10080264"/>
                <a:gd name="connsiteY6111" fmla="*/ 1778169 h 3652478"/>
                <a:gd name="connsiteX6112" fmla="*/ 67652 w 10080264"/>
                <a:gd name="connsiteY6112" fmla="*/ 1776369 h 3652478"/>
                <a:gd name="connsiteX6113" fmla="*/ 76289 w 10080264"/>
                <a:gd name="connsiteY6113" fmla="*/ 1774568 h 3652478"/>
                <a:gd name="connsiteX6114" fmla="*/ 86365 w 10080264"/>
                <a:gd name="connsiteY6114" fmla="*/ 1774568 h 3652478"/>
                <a:gd name="connsiteX6115" fmla="*/ 98600 w 10080264"/>
                <a:gd name="connsiteY6115" fmla="*/ 1776369 h 3652478"/>
                <a:gd name="connsiteX6116" fmla="*/ 109035 w 10080264"/>
                <a:gd name="connsiteY6116" fmla="*/ 1778169 h 3652478"/>
                <a:gd name="connsiteX6117" fmla="*/ 117672 w 10080264"/>
                <a:gd name="connsiteY6117" fmla="*/ 1783209 h 3652478"/>
                <a:gd name="connsiteX6118" fmla="*/ 126308 w 10080264"/>
                <a:gd name="connsiteY6118" fmla="*/ 1791850 h 3652478"/>
                <a:gd name="connsiteX6119" fmla="*/ 131346 w 10080264"/>
                <a:gd name="connsiteY6119" fmla="*/ 1804091 h 3652478"/>
                <a:gd name="connsiteX6120" fmla="*/ 134945 w 10080264"/>
                <a:gd name="connsiteY6120" fmla="*/ 1821372 h 3652478"/>
                <a:gd name="connsiteX6121" fmla="*/ 136744 w 10080264"/>
                <a:gd name="connsiteY6121" fmla="*/ 1835413 h 3652478"/>
                <a:gd name="connsiteX6122" fmla="*/ 169491 w 10080264"/>
                <a:gd name="connsiteY6122" fmla="*/ 1833613 h 3652478"/>
                <a:gd name="connsiteX6123" fmla="*/ 209435 w 10080264"/>
                <a:gd name="connsiteY6123" fmla="*/ 1830012 h 3652478"/>
                <a:gd name="connsiteX6124" fmla="*/ 224909 w 10080264"/>
                <a:gd name="connsiteY6124" fmla="*/ 1828212 h 3652478"/>
                <a:gd name="connsiteX6125" fmla="*/ 287163 w 10080264"/>
                <a:gd name="connsiteY6125" fmla="*/ 1821372 h 3652478"/>
                <a:gd name="connsiteX6126" fmla="*/ 349418 w 10080264"/>
                <a:gd name="connsiteY6126" fmla="*/ 1812731 h 3652478"/>
                <a:gd name="connsiteX6127" fmla="*/ 436143 w 10080264"/>
                <a:gd name="connsiteY6127" fmla="*/ 1812731 h 3652478"/>
                <a:gd name="connsiteX6128" fmla="*/ 446579 w 10080264"/>
                <a:gd name="connsiteY6128" fmla="*/ 1814531 h 3652478"/>
                <a:gd name="connsiteX6129" fmla="*/ 457015 w 10080264"/>
                <a:gd name="connsiteY6129" fmla="*/ 1812731 h 3652478"/>
                <a:gd name="connsiteX6130" fmla="*/ 465651 w 10080264"/>
                <a:gd name="connsiteY6130" fmla="*/ 1810931 h 3652478"/>
                <a:gd name="connsiteX6131" fmla="*/ 474288 w 10080264"/>
                <a:gd name="connsiteY6131" fmla="*/ 1807691 h 3652478"/>
                <a:gd name="connsiteX6132" fmla="*/ 489761 w 10080264"/>
                <a:gd name="connsiteY6132" fmla="*/ 1798690 h 3652478"/>
                <a:gd name="connsiteX6133" fmla="*/ 501636 w 10080264"/>
                <a:gd name="connsiteY6133" fmla="*/ 1790049 h 3652478"/>
                <a:gd name="connsiteX6134" fmla="*/ 518910 w 10080264"/>
                <a:gd name="connsiteY6134" fmla="*/ 1776369 h 3652478"/>
                <a:gd name="connsiteX6135" fmla="*/ 526107 w 10080264"/>
                <a:gd name="connsiteY6135" fmla="*/ 1797250 h 3652478"/>
                <a:gd name="connsiteX6136" fmla="*/ 527546 w 10080264"/>
                <a:gd name="connsiteY6136" fmla="*/ 1800490 h 3652478"/>
                <a:gd name="connsiteX6137" fmla="*/ 532944 w 10080264"/>
                <a:gd name="connsiteY6137" fmla="*/ 1802290 h 3652478"/>
                <a:gd name="connsiteX6138" fmla="*/ 537982 w 10080264"/>
                <a:gd name="connsiteY6138" fmla="*/ 1802290 h 3652478"/>
                <a:gd name="connsiteX6139" fmla="*/ 543380 w 10080264"/>
                <a:gd name="connsiteY6139" fmla="*/ 1802290 h 3652478"/>
                <a:gd name="connsiteX6140" fmla="*/ 553815 w 10080264"/>
                <a:gd name="connsiteY6140" fmla="*/ 1802290 h 3652478"/>
                <a:gd name="connsiteX6141" fmla="*/ 567490 w 10080264"/>
                <a:gd name="connsiteY6141" fmla="*/ 1804091 h 3652478"/>
                <a:gd name="connsiteX6142" fmla="*/ 576126 w 10080264"/>
                <a:gd name="connsiteY6142" fmla="*/ 1805891 h 3652478"/>
                <a:gd name="connsiteX6143" fmla="*/ 581524 w 10080264"/>
                <a:gd name="connsiteY6143" fmla="*/ 1809131 h 3652478"/>
                <a:gd name="connsiteX6144" fmla="*/ 588361 w 10080264"/>
                <a:gd name="connsiteY6144" fmla="*/ 1814531 h 3652478"/>
                <a:gd name="connsiteX6145" fmla="*/ 593759 w 10080264"/>
                <a:gd name="connsiteY6145" fmla="*/ 1821372 h 3652478"/>
                <a:gd name="connsiteX6146" fmla="*/ 593759 w 10080264"/>
                <a:gd name="connsiteY6146" fmla="*/ 1828212 h 3652478"/>
                <a:gd name="connsiteX6147" fmla="*/ 593759 w 10080264"/>
                <a:gd name="connsiteY6147" fmla="*/ 1835413 h 3652478"/>
                <a:gd name="connsiteX6148" fmla="*/ 591960 w 10080264"/>
                <a:gd name="connsiteY6148" fmla="*/ 1842253 h 3652478"/>
                <a:gd name="connsiteX6149" fmla="*/ 586562 w 10080264"/>
                <a:gd name="connsiteY6149" fmla="*/ 1849094 h 3652478"/>
                <a:gd name="connsiteX6150" fmla="*/ 581524 w 10080264"/>
                <a:gd name="connsiteY6150" fmla="*/ 1854494 h 3652478"/>
                <a:gd name="connsiteX6151" fmla="*/ 572888 w 10080264"/>
                <a:gd name="connsiteY6151" fmla="*/ 1857734 h 3652478"/>
                <a:gd name="connsiteX6152" fmla="*/ 564251 w 10080264"/>
                <a:gd name="connsiteY6152" fmla="*/ 1859535 h 3652478"/>
                <a:gd name="connsiteX6153" fmla="*/ 565691 w 10080264"/>
                <a:gd name="connsiteY6153" fmla="*/ 1868175 h 3652478"/>
                <a:gd name="connsiteX6154" fmla="*/ 564251 w 10080264"/>
                <a:gd name="connsiteY6154" fmla="*/ 1876816 h 3652478"/>
                <a:gd name="connsiteX6155" fmla="*/ 560653 w 10080264"/>
                <a:gd name="connsiteY6155" fmla="*/ 1892297 h 3652478"/>
                <a:gd name="connsiteX6156" fmla="*/ 560653 w 10080264"/>
                <a:gd name="connsiteY6156" fmla="*/ 1906338 h 3652478"/>
                <a:gd name="connsiteX6157" fmla="*/ 562452 w 10080264"/>
                <a:gd name="connsiteY6157" fmla="*/ 1913178 h 3652478"/>
                <a:gd name="connsiteX6158" fmla="*/ 567490 w 10080264"/>
                <a:gd name="connsiteY6158" fmla="*/ 1925059 h 3652478"/>
                <a:gd name="connsiteX6159" fmla="*/ 574687 w 10080264"/>
                <a:gd name="connsiteY6159" fmla="*/ 1939100 h 3652478"/>
                <a:gd name="connsiteX6160" fmla="*/ 581524 w 10080264"/>
                <a:gd name="connsiteY6160" fmla="*/ 1958182 h 3652478"/>
                <a:gd name="connsiteX6161" fmla="*/ 583323 w 10080264"/>
                <a:gd name="connsiteY6161" fmla="*/ 1963582 h 3652478"/>
                <a:gd name="connsiteX6162" fmla="*/ 583323 w 10080264"/>
                <a:gd name="connsiteY6162" fmla="*/ 1998145 h 3652478"/>
                <a:gd name="connsiteX6163" fmla="*/ 591960 w 10080264"/>
                <a:gd name="connsiteY6163" fmla="*/ 2022266 h 3652478"/>
                <a:gd name="connsiteX6164" fmla="*/ 602396 w 10080264"/>
                <a:gd name="connsiteY6164" fmla="*/ 2043148 h 3652478"/>
                <a:gd name="connsiteX6165" fmla="*/ 612472 w 10080264"/>
                <a:gd name="connsiteY6165" fmla="*/ 2058629 h 3652478"/>
                <a:gd name="connsiteX6166" fmla="*/ 621108 w 10080264"/>
                <a:gd name="connsiteY6166" fmla="*/ 2070510 h 3652478"/>
                <a:gd name="connsiteX6167" fmla="*/ 628305 w 10080264"/>
                <a:gd name="connsiteY6167" fmla="*/ 2080951 h 3652478"/>
                <a:gd name="connsiteX6168" fmla="*/ 636582 w 10080264"/>
                <a:gd name="connsiteY6168" fmla="*/ 2089951 h 3652478"/>
                <a:gd name="connsiteX6169" fmla="*/ 647018 w 10080264"/>
                <a:gd name="connsiteY6169" fmla="*/ 2098592 h 3652478"/>
                <a:gd name="connsiteX6170" fmla="*/ 659253 w 10080264"/>
                <a:gd name="connsiteY6170" fmla="*/ 2107232 h 3652478"/>
                <a:gd name="connsiteX6171" fmla="*/ 678325 w 10080264"/>
                <a:gd name="connsiteY6171" fmla="*/ 2091391 h 3652478"/>
                <a:gd name="connsiteX6172" fmla="*/ 697397 w 10080264"/>
                <a:gd name="connsiteY6172" fmla="*/ 2080951 h 3652478"/>
                <a:gd name="connsiteX6173" fmla="*/ 704234 w 10080264"/>
                <a:gd name="connsiteY6173" fmla="*/ 2079510 h 3652478"/>
                <a:gd name="connsiteX6174" fmla="*/ 711072 w 10080264"/>
                <a:gd name="connsiteY6174" fmla="*/ 2079510 h 3652478"/>
                <a:gd name="connsiteX6175" fmla="*/ 718269 w 10080264"/>
                <a:gd name="connsiteY6175" fmla="*/ 2079510 h 3652478"/>
                <a:gd name="connsiteX6176" fmla="*/ 725106 w 10080264"/>
                <a:gd name="connsiteY6176" fmla="*/ 2080951 h 3652478"/>
                <a:gd name="connsiteX6177" fmla="*/ 733743 w 10080264"/>
                <a:gd name="connsiteY6177" fmla="*/ 2084551 h 3652478"/>
                <a:gd name="connsiteX6178" fmla="*/ 740580 w 10080264"/>
                <a:gd name="connsiteY6178" fmla="*/ 2089951 h 3652478"/>
                <a:gd name="connsiteX6179" fmla="*/ 747417 w 10080264"/>
                <a:gd name="connsiteY6179" fmla="*/ 2096792 h 3652478"/>
                <a:gd name="connsiteX6180" fmla="*/ 752815 w 10080264"/>
                <a:gd name="connsiteY6180" fmla="*/ 2105432 h 3652478"/>
                <a:gd name="connsiteX6181" fmla="*/ 756054 w 10080264"/>
                <a:gd name="connsiteY6181" fmla="*/ 2109032 h 3652478"/>
                <a:gd name="connsiteX6182" fmla="*/ 756054 w 10080264"/>
                <a:gd name="connsiteY6182" fmla="*/ 2114073 h 3652478"/>
                <a:gd name="connsiteX6183" fmla="*/ 754614 w 10080264"/>
                <a:gd name="connsiteY6183" fmla="*/ 2122713 h 3652478"/>
                <a:gd name="connsiteX6184" fmla="*/ 752815 w 10080264"/>
                <a:gd name="connsiteY6184" fmla="*/ 2136754 h 3652478"/>
                <a:gd name="connsiteX6185" fmla="*/ 751016 w 10080264"/>
                <a:gd name="connsiteY6185" fmla="*/ 2143595 h 3652478"/>
                <a:gd name="connsiteX6186" fmla="*/ 747417 w 10080264"/>
                <a:gd name="connsiteY6186" fmla="*/ 2148635 h 3652478"/>
                <a:gd name="connsiteX6187" fmla="*/ 744178 w 10080264"/>
                <a:gd name="connsiteY6187" fmla="*/ 2155476 h 3652478"/>
                <a:gd name="connsiteX6188" fmla="*/ 737341 w 10080264"/>
                <a:gd name="connsiteY6188" fmla="*/ 2159076 h 3652478"/>
                <a:gd name="connsiteX6189" fmla="*/ 756054 w 10080264"/>
                <a:gd name="connsiteY6189" fmla="*/ 2174557 h 3652478"/>
                <a:gd name="connsiteX6190" fmla="*/ 773326 w 10080264"/>
                <a:gd name="connsiteY6190" fmla="*/ 2184998 h 3652478"/>
                <a:gd name="connsiteX6191" fmla="*/ 794198 w 10080264"/>
                <a:gd name="connsiteY6191" fmla="*/ 2193639 h 3652478"/>
                <a:gd name="connsiteX6192" fmla="*/ 815070 w 10080264"/>
                <a:gd name="connsiteY6192" fmla="*/ 2200479 h 3652478"/>
                <a:gd name="connsiteX6193" fmla="*/ 840979 w 10080264"/>
                <a:gd name="connsiteY6193" fmla="*/ 2205879 h 3652478"/>
                <a:gd name="connsiteX6194" fmla="*/ 870487 w 10080264"/>
                <a:gd name="connsiteY6194" fmla="*/ 2210920 h 3652478"/>
                <a:gd name="connsiteX6195" fmla="*/ 908272 w 10080264"/>
                <a:gd name="connsiteY6195" fmla="*/ 2214520 h 3652478"/>
                <a:gd name="connsiteX6196" fmla="*/ 950015 w 10080264"/>
                <a:gd name="connsiteY6196" fmla="*/ 2214520 h 3652478"/>
                <a:gd name="connsiteX6197" fmla="*/ 1026304 w 10080264"/>
                <a:gd name="connsiteY6197" fmla="*/ 2214520 h 3652478"/>
                <a:gd name="connsiteX6198" fmla="*/ 1029543 w 10080264"/>
                <a:gd name="connsiteY6198" fmla="*/ 2214520 h 3652478"/>
                <a:gd name="connsiteX6199" fmla="*/ 1034941 w 10080264"/>
                <a:gd name="connsiteY6199" fmla="*/ 2210920 h 3652478"/>
                <a:gd name="connsiteX6200" fmla="*/ 1045016 w 10080264"/>
                <a:gd name="connsiteY6200" fmla="*/ 2204079 h 3652478"/>
                <a:gd name="connsiteX6201" fmla="*/ 1069127 w 10080264"/>
                <a:gd name="connsiteY6201" fmla="*/ 2184998 h 3652478"/>
                <a:gd name="connsiteX6202" fmla="*/ 1077763 w 10080264"/>
                <a:gd name="connsiteY6202" fmla="*/ 2178157 h 3652478"/>
                <a:gd name="connsiteX6203" fmla="*/ 1093597 w 10080264"/>
                <a:gd name="connsiteY6203" fmla="*/ 2167717 h 3652478"/>
                <a:gd name="connsiteX6204" fmla="*/ 1100434 w 10080264"/>
                <a:gd name="connsiteY6204" fmla="*/ 2162676 h 3652478"/>
                <a:gd name="connsiteX6205" fmla="*/ 1105832 w 10080264"/>
                <a:gd name="connsiteY6205" fmla="*/ 2160876 h 3652478"/>
                <a:gd name="connsiteX6206" fmla="*/ 1109071 w 10080264"/>
                <a:gd name="connsiteY6206" fmla="*/ 2159076 h 3652478"/>
                <a:gd name="connsiteX6207" fmla="*/ 1109071 w 10080264"/>
                <a:gd name="connsiteY6207" fmla="*/ 2157276 h 3652478"/>
                <a:gd name="connsiteX6208" fmla="*/ 1110870 w 10080264"/>
                <a:gd name="connsiteY6208" fmla="*/ 2152236 h 3652478"/>
                <a:gd name="connsiteX6209" fmla="*/ 1121306 w 10080264"/>
                <a:gd name="connsiteY6209" fmla="*/ 2139995 h 3652478"/>
                <a:gd name="connsiteX6210" fmla="*/ 1128143 w 10080264"/>
                <a:gd name="connsiteY6210" fmla="*/ 2128114 h 3652478"/>
                <a:gd name="connsiteX6211" fmla="*/ 1134980 w 10080264"/>
                <a:gd name="connsiteY6211" fmla="*/ 2114073 h 3652478"/>
                <a:gd name="connsiteX6212" fmla="*/ 1140378 w 10080264"/>
                <a:gd name="connsiteY6212" fmla="*/ 2100032 h 3652478"/>
                <a:gd name="connsiteX6213" fmla="*/ 1143976 w 10080264"/>
                <a:gd name="connsiteY6213" fmla="*/ 2084551 h 3652478"/>
                <a:gd name="connsiteX6214" fmla="*/ 1147215 w 10080264"/>
                <a:gd name="connsiteY6214" fmla="*/ 2069070 h 3652478"/>
                <a:gd name="connsiteX6215" fmla="*/ 1149014 w 10080264"/>
                <a:gd name="connsiteY6215" fmla="*/ 2053229 h 3652478"/>
                <a:gd name="connsiteX6216" fmla="*/ 1149014 w 10080264"/>
                <a:gd name="connsiteY6216" fmla="*/ 2037747 h 3652478"/>
                <a:gd name="connsiteX6217" fmla="*/ 1149014 w 10080264"/>
                <a:gd name="connsiteY6217" fmla="*/ 2006785 h 3652478"/>
                <a:gd name="connsiteX6218" fmla="*/ 1147215 w 10080264"/>
                <a:gd name="connsiteY6218" fmla="*/ 1973663 h 3652478"/>
                <a:gd name="connsiteX6219" fmla="*/ 1142177 w 10080264"/>
                <a:gd name="connsiteY6219" fmla="*/ 1911378 h 3652478"/>
                <a:gd name="connsiteX6220" fmla="*/ 1129942 w 10080264"/>
                <a:gd name="connsiteY6220" fmla="*/ 1892297 h 3652478"/>
                <a:gd name="connsiteX6221" fmla="*/ 1115908 w 10080264"/>
                <a:gd name="connsiteY6221" fmla="*/ 1873576 h 3652478"/>
                <a:gd name="connsiteX6222" fmla="*/ 1100434 w 10080264"/>
                <a:gd name="connsiteY6222" fmla="*/ 1856294 h 3652478"/>
                <a:gd name="connsiteX6223" fmla="*/ 1083161 w 10080264"/>
                <a:gd name="connsiteY6223" fmla="*/ 1838653 h 3652478"/>
                <a:gd name="connsiteX6224" fmla="*/ 1055452 w 10080264"/>
                <a:gd name="connsiteY6224" fmla="*/ 1816331 h 3652478"/>
                <a:gd name="connsiteX6225" fmla="*/ 1053653 w 10080264"/>
                <a:gd name="connsiteY6225" fmla="*/ 1818132 h 3652478"/>
                <a:gd name="connsiteX6226" fmla="*/ 1055452 w 10080264"/>
                <a:gd name="connsiteY6226" fmla="*/ 1814531 h 3652478"/>
                <a:gd name="connsiteX6227" fmla="*/ 1031342 w 10080264"/>
                <a:gd name="connsiteY6227" fmla="*/ 1795450 h 3652478"/>
                <a:gd name="connsiteX6228" fmla="*/ 1005433 w 10080264"/>
                <a:gd name="connsiteY6228" fmla="*/ 1776369 h 3652478"/>
                <a:gd name="connsiteX6229" fmla="*/ 960451 w 10080264"/>
                <a:gd name="connsiteY6229" fmla="*/ 1746846 h 3652478"/>
                <a:gd name="connsiteX6230" fmla="*/ 916908 w 10080264"/>
                <a:gd name="connsiteY6230" fmla="*/ 1715884 h 3652478"/>
                <a:gd name="connsiteX6231" fmla="*/ 874086 w 10080264"/>
                <a:gd name="connsiteY6231" fmla="*/ 1686362 h 3652478"/>
                <a:gd name="connsiteX6232" fmla="*/ 830543 w 10080264"/>
                <a:gd name="connsiteY6232" fmla="*/ 1655040 h 3652478"/>
                <a:gd name="connsiteX6233" fmla="*/ 826945 w 10080264"/>
                <a:gd name="connsiteY6233" fmla="*/ 1656840 h 3652478"/>
                <a:gd name="connsiteX6234" fmla="*/ 825505 w 10080264"/>
                <a:gd name="connsiteY6234" fmla="*/ 1658640 h 3652478"/>
                <a:gd name="connsiteX6235" fmla="*/ 820108 w 10080264"/>
                <a:gd name="connsiteY6235" fmla="*/ 1665480 h 3652478"/>
                <a:gd name="connsiteX6236" fmla="*/ 815070 w 10080264"/>
                <a:gd name="connsiteY6236" fmla="*/ 1669081 h 3652478"/>
                <a:gd name="connsiteX6237" fmla="*/ 811471 w 10080264"/>
                <a:gd name="connsiteY6237" fmla="*/ 1670881 h 3652478"/>
                <a:gd name="connsiteX6238" fmla="*/ 806433 w 10080264"/>
                <a:gd name="connsiteY6238" fmla="*/ 1672321 h 3652478"/>
                <a:gd name="connsiteX6239" fmla="*/ 799236 w 10080264"/>
                <a:gd name="connsiteY6239" fmla="*/ 1670881 h 3652478"/>
                <a:gd name="connsiteX6240" fmla="*/ 795997 w 10080264"/>
                <a:gd name="connsiteY6240" fmla="*/ 1669081 h 3652478"/>
                <a:gd name="connsiteX6241" fmla="*/ 792399 w 10080264"/>
                <a:gd name="connsiteY6241" fmla="*/ 1665480 h 3652478"/>
                <a:gd name="connsiteX6242" fmla="*/ 781963 w 10080264"/>
                <a:gd name="connsiteY6242" fmla="*/ 1660440 h 3652478"/>
                <a:gd name="connsiteX6243" fmla="*/ 773326 w 10080264"/>
                <a:gd name="connsiteY6243" fmla="*/ 1653240 h 3652478"/>
                <a:gd name="connsiteX6244" fmla="*/ 768289 w 10080264"/>
                <a:gd name="connsiteY6244" fmla="*/ 1644599 h 3652478"/>
                <a:gd name="connsiteX6245" fmla="*/ 766489 w 10080264"/>
                <a:gd name="connsiteY6245" fmla="*/ 1632718 h 3652478"/>
                <a:gd name="connsiteX6246" fmla="*/ 770088 w 10080264"/>
                <a:gd name="connsiteY6246" fmla="*/ 1613637 h 3652478"/>
                <a:gd name="connsiteX6247" fmla="*/ 761451 w 10080264"/>
                <a:gd name="connsiteY6247" fmla="*/ 1619037 h 3652478"/>
                <a:gd name="connsiteX6248" fmla="*/ 770088 w 10080264"/>
                <a:gd name="connsiteY6248" fmla="*/ 1608596 h 3652478"/>
                <a:gd name="connsiteX6249" fmla="*/ 771887 w 10080264"/>
                <a:gd name="connsiteY6249" fmla="*/ 1601756 h 3652478"/>
                <a:gd name="connsiteX6250" fmla="*/ 754614 w 10080264"/>
                <a:gd name="connsiteY6250" fmla="*/ 1591315 h 3652478"/>
                <a:gd name="connsiteX6251" fmla="*/ 730144 w 10080264"/>
                <a:gd name="connsiteY6251" fmla="*/ 1574034 h 3652478"/>
                <a:gd name="connsiteX6252" fmla="*/ 702435 w 10080264"/>
                <a:gd name="connsiteY6252" fmla="*/ 1556393 h 3652478"/>
                <a:gd name="connsiteX6253" fmla="*/ 676526 w 10080264"/>
                <a:gd name="connsiteY6253" fmla="*/ 1540912 h 3652478"/>
                <a:gd name="connsiteX6254" fmla="*/ 669688 w 10080264"/>
                <a:gd name="connsiteY6254" fmla="*/ 1535871 h 3652478"/>
                <a:gd name="connsiteX6255" fmla="*/ 669688 w 10080264"/>
                <a:gd name="connsiteY6255" fmla="*/ 1526870 h 3652478"/>
                <a:gd name="connsiteX6256" fmla="*/ 666090 w 10080264"/>
                <a:gd name="connsiteY6256" fmla="*/ 1525430 h 3652478"/>
                <a:gd name="connsiteX6257" fmla="*/ 661052 w 10080264"/>
                <a:gd name="connsiteY6257" fmla="*/ 1521830 h 3652478"/>
                <a:gd name="connsiteX6258" fmla="*/ 655654 w 10080264"/>
                <a:gd name="connsiteY6258" fmla="*/ 1516790 h 3652478"/>
                <a:gd name="connsiteX6259" fmla="*/ 650616 w 10080264"/>
                <a:gd name="connsiteY6259" fmla="*/ 1508149 h 3652478"/>
                <a:gd name="connsiteX6260" fmla="*/ 647018 w 10080264"/>
                <a:gd name="connsiteY6260" fmla="*/ 1497708 h 3652478"/>
                <a:gd name="connsiteX6261" fmla="*/ 567490 w 10080264"/>
                <a:gd name="connsiteY6261" fmla="*/ 1431824 h 3652478"/>
                <a:gd name="connsiteX6262" fmla="*/ 487962 w 10080264"/>
                <a:gd name="connsiteY6262" fmla="*/ 1365939 h 3652478"/>
                <a:gd name="connsiteX6263" fmla="*/ 451617 w 10080264"/>
                <a:gd name="connsiteY6263" fmla="*/ 1338577 h 3652478"/>
                <a:gd name="connsiteX6264" fmla="*/ 411673 w 10080264"/>
                <a:gd name="connsiteY6264" fmla="*/ 1305454 h 3652478"/>
                <a:gd name="connsiteX6265" fmla="*/ 372089 w 10080264"/>
                <a:gd name="connsiteY6265" fmla="*/ 1269092 h 3652478"/>
                <a:gd name="connsiteX6266" fmla="*/ 328906 w 10080264"/>
                <a:gd name="connsiteY6266" fmla="*/ 1225889 h 3652478"/>
                <a:gd name="connsiteX6267" fmla="*/ 325308 w 10080264"/>
                <a:gd name="connsiteY6267" fmla="*/ 1224089 h 3652478"/>
                <a:gd name="connsiteX6268" fmla="*/ 311633 w 10080264"/>
                <a:gd name="connsiteY6268" fmla="*/ 1219048 h 3652478"/>
                <a:gd name="connsiteX6269" fmla="*/ 294360 w 10080264"/>
                <a:gd name="connsiteY6269" fmla="*/ 1211848 h 3652478"/>
                <a:gd name="connsiteX6270" fmla="*/ 283925 w 10080264"/>
                <a:gd name="connsiteY6270" fmla="*/ 1203567 h 3652478"/>
                <a:gd name="connsiteX6271" fmla="*/ 280326 w 10080264"/>
                <a:gd name="connsiteY6271" fmla="*/ 1199967 h 3652478"/>
                <a:gd name="connsiteX6272" fmla="*/ 273489 w 10080264"/>
                <a:gd name="connsiteY6272" fmla="*/ 1184486 h 3652478"/>
                <a:gd name="connsiteX6273" fmla="*/ 264852 w 10080264"/>
                <a:gd name="connsiteY6273" fmla="*/ 1170445 h 3652478"/>
                <a:gd name="connsiteX6274" fmla="*/ 254417 w 10080264"/>
                <a:gd name="connsiteY6274" fmla="*/ 1156764 h 3652478"/>
                <a:gd name="connsiteX6275" fmla="*/ 242182 w 10080264"/>
                <a:gd name="connsiteY6275" fmla="*/ 1144523 h 3652478"/>
                <a:gd name="connsiteX6276" fmla="*/ 229946 w 10080264"/>
                <a:gd name="connsiteY6276" fmla="*/ 1132282 h 3652478"/>
                <a:gd name="connsiteX6277" fmla="*/ 218071 w 10080264"/>
                <a:gd name="connsiteY6277" fmla="*/ 1120041 h 3652478"/>
                <a:gd name="connsiteX6278" fmla="*/ 193961 w 10080264"/>
                <a:gd name="connsiteY6278" fmla="*/ 1090879 h 3652478"/>
                <a:gd name="connsiteX6279" fmla="*/ 187124 w 10080264"/>
                <a:gd name="connsiteY6279" fmla="*/ 1082238 h 3652478"/>
                <a:gd name="connsiteX6280" fmla="*/ 181726 w 10080264"/>
                <a:gd name="connsiteY6280" fmla="*/ 1069997 h 3652478"/>
                <a:gd name="connsiteX6281" fmla="*/ 176688 w 10080264"/>
                <a:gd name="connsiteY6281" fmla="*/ 1054516 h 3652478"/>
                <a:gd name="connsiteX6282" fmla="*/ 171290 w 10080264"/>
                <a:gd name="connsiteY6282" fmla="*/ 1039035 h 3652478"/>
                <a:gd name="connsiteX6283" fmla="*/ 160855 w 10080264"/>
                <a:gd name="connsiteY6283" fmla="*/ 1023194 h 3652478"/>
                <a:gd name="connsiteX6284" fmla="*/ 145381 w 10080264"/>
                <a:gd name="connsiteY6284" fmla="*/ 1005913 h 3652478"/>
                <a:gd name="connsiteX6285" fmla="*/ 141782 w 10080264"/>
                <a:gd name="connsiteY6285" fmla="*/ 1002313 h 3652478"/>
                <a:gd name="connsiteX6286" fmla="*/ 114073 w 10080264"/>
                <a:gd name="connsiteY6286" fmla="*/ 952269 h 3652478"/>
                <a:gd name="connsiteX6287" fmla="*/ 100399 w 10080264"/>
                <a:gd name="connsiteY6287" fmla="*/ 928147 h 3652478"/>
                <a:gd name="connsiteX6288" fmla="*/ 83126 w 10080264"/>
                <a:gd name="connsiteY6288" fmla="*/ 902225 h 3652478"/>
                <a:gd name="connsiteX6289" fmla="*/ 72690 w 10080264"/>
                <a:gd name="connsiteY6289" fmla="*/ 889984 h 3652478"/>
                <a:gd name="connsiteX6290" fmla="*/ 64054 w 10080264"/>
                <a:gd name="connsiteY6290" fmla="*/ 875943 h 3652478"/>
                <a:gd name="connsiteX6291" fmla="*/ 57217 w 10080264"/>
                <a:gd name="connsiteY6291" fmla="*/ 862262 h 3652478"/>
                <a:gd name="connsiteX6292" fmla="*/ 50379 w 10080264"/>
                <a:gd name="connsiteY6292" fmla="*/ 846781 h 3652478"/>
                <a:gd name="connsiteX6293" fmla="*/ 44981 w 10080264"/>
                <a:gd name="connsiteY6293" fmla="*/ 830940 h 3652478"/>
                <a:gd name="connsiteX6294" fmla="*/ 41743 w 10080264"/>
                <a:gd name="connsiteY6294" fmla="*/ 813659 h 3652478"/>
                <a:gd name="connsiteX6295" fmla="*/ 38144 w 10080264"/>
                <a:gd name="connsiteY6295" fmla="*/ 796378 h 3652478"/>
                <a:gd name="connsiteX6296" fmla="*/ 36345 w 10080264"/>
                <a:gd name="connsiteY6296" fmla="*/ 777656 h 3652478"/>
                <a:gd name="connsiteX6297" fmla="*/ 36345 w 10080264"/>
                <a:gd name="connsiteY6297" fmla="*/ 756775 h 3652478"/>
                <a:gd name="connsiteX6298" fmla="*/ 31307 w 10080264"/>
                <a:gd name="connsiteY6298" fmla="*/ 746334 h 3652478"/>
                <a:gd name="connsiteX6299" fmla="*/ 29508 w 10080264"/>
                <a:gd name="connsiteY6299" fmla="*/ 742734 h 3652478"/>
                <a:gd name="connsiteX6300" fmla="*/ 25909 w 10080264"/>
                <a:gd name="connsiteY6300" fmla="*/ 735893 h 3652478"/>
                <a:gd name="connsiteX6301" fmla="*/ 22670 w 10080264"/>
                <a:gd name="connsiteY6301" fmla="*/ 729053 h 3652478"/>
                <a:gd name="connsiteX6302" fmla="*/ 22670 w 10080264"/>
                <a:gd name="connsiteY6302" fmla="*/ 721852 h 3652478"/>
                <a:gd name="connsiteX6303" fmla="*/ 22670 w 10080264"/>
                <a:gd name="connsiteY6303" fmla="*/ 715012 h 3652478"/>
                <a:gd name="connsiteX6304" fmla="*/ 22670 w 10080264"/>
                <a:gd name="connsiteY6304" fmla="*/ 709971 h 3652478"/>
                <a:gd name="connsiteX6305" fmla="*/ 27708 w 10080264"/>
                <a:gd name="connsiteY6305" fmla="*/ 702771 h 3652478"/>
                <a:gd name="connsiteX6306" fmla="*/ 34546 w 10080264"/>
                <a:gd name="connsiteY6306" fmla="*/ 697730 h 3652478"/>
                <a:gd name="connsiteX6307" fmla="*/ 36345 w 10080264"/>
                <a:gd name="connsiteY6307" fmla="*/ 694130 h 3652478"/>
                <a:gd name="connsiteX6308" fmla="*/ 34546 w 10080264"/>
                <a:gd name="connsiteY6308" fmla="*/ 687290 h 3652478"/>
                <a:gd name="connsiteX6309" fmla="*/ 33106 w 10080264"/>
                <a:gd name="connsiteY6309" fmla="*/ 685490 h 3652478"/>
                <a:gd name="connsiteX6310" fmla="*/ 24110 w 10080264"/>
                <a:gd name="connsiteY6310" fmla="*/ 680449 h 3652478"/>
                <a:gd name="connsiteX6311" fmla="*/ 17273 w 10080264"/>
                <a:gd name="connsiteY6311" fmla="*/ 673609 h 3652478"/>
                <a:gd name="connsiteX6312" fmla="*/ 14034 w 10080264"/>
                <a:gd name="connsiteY6312" fmla="*/ 668568 h 3652478"/>
                <a:gd name="connsiteX6313" fmla="*/ 14034 w 10080264"/>
                <a:gd name="connsiteY6313" fmla="*/ 661368 h 3652478"/>
                <a:gd name="connsiteX6314" fmla="*/ 14034 w 10080264"/>
                <a:gd name="connsiteY6314" fmla="*/ 654527 h 3652478"/>
                <a:gd name="connsiteX6315" fmla="*/ 17273 w 10080264"/>
                <a:gd name="connsiteY6315" fmla="*/ 649487 h 3652478"/>
                <a:gd name="connsiteX6316" fmla="*/ 27708 w 10080264"/>
                <a:gd name="connsiteY6316" fmla="*/ 639046 h 3652478"/>
                <a:gd name="connsiteX6317" fmla="*/ 33106 w 10080264"/>
                <a:gd name="connsiteY6317" fmla="*/ 625005 h 3652478"/>
                <a:gd name="connsiteX6318" fmla="*/ 36345 w 10080264"/>
                <a:gd name="connsiteY6318" fmla="*/ 611324 h 3652478"/>
                <a:gd name="connsiteX6319" fmla="*/ 36345 w 10080264"/>
                <a:gd name="connsiteY6319" fmla="*/ 595483 h 3652478"/>
                <a:gd name="connsiteX6320" fmla="*/ 33106 w 10080264"/>
                <a:gd name="connsiteY6320" fmla="*/ 573161 h 3652478"/>
                <a:gd name="connsiteX6321" fmla="*/ 33106 w 10080264"/>
                <a:gd name="connsiteY6321" fmla="*/ 549040 h 3652478"/>
                <a:gd name="connsiteX6322" fmla="*/ 33106 w 10080264"/>
                <a:gd name="connsiteY6322" fmla="*/ 524558 h 3652478"/>
                <a:gd name="connsiteX6323" fmla="*/ 36345 w 10080264"/>
                <a:gd name="connsiteY6323" fmla="*/ 497196 h 3652478"/>
                <a:gd name="connsiteX6324" fmla="*/ 41743 w 10080264"/>
                <a:gd name="connsiteY6324" fmla="*/ 477754 h 3652478"/>
                <a:gd name="connsiteX6325" fmla="*/ 46781 w 10080264"/>
                <a:gd name="connsiteY6325" fmla="*/ 457233 h 3652478"/>
                <a:gd name="connsiteX6326" fmla="*/ 55417 w 10080264"/>
                <a:gd name="connsiteY6326" fmla="*/ 439592 h 3652478"/>
                <a:gd name="connsiteX6327" fmla="*/ 64054 w 10080264"/>
                <a:gd name="connsiteY6327" fmla="*/ 420870 h 3652478"/>
                <a:gd name="connsiteX6328" fmla="*/ 72690 w 10080264"/>
                <a:gd name="connsiteY6328" fmla="*/ 405389 h 3652478"/>
                <a:gd name="connsiteX6329" fmla="*/ 83126 w 10080264"/>
                <a:gd name="connsiteY6329" fmla="*/ 389548 h 3652478"/>
                <a:gd name="connsiteX6330" fmla="*/ 95001 w 10080264"/>
                <a:gd name="connsiteY6330" fmla="*/ 374067 h 3652478"/>
                <a:gd name="connsiteX6331" fmla="*/ 107236 w 10080264"/>
                <a:gd name="connsiteY6331" fmla="*/ 361826 h 3652478"/>
                <a:gd name="connsiteX6332" fmla="*/ 126308 w 10080264"/>
                <a:gd name="connsiteY6332" fmla="*/ 337704 h 3652478"/>
                <a:gd name="connsiteX6333" fmla="*/ 143582 w 10080264"/>
                <a:gd name="connsiteY6333" fmla="*/ 311782 h 3652478"/>
                <a:gd name="connsiteX6334" fmla="*/ 160855 w 10080264"/>
                <a:gd name="connsiteY6334" fmla="*/ 284060 h 3652478"/>
                <a:gd name="connsiteX6335" fmla="*/ 176688 w 10080264"/>
                <a:gd name="connsiteY6335" fmla="*/ 252738 h 3652478"/>
                <a:gd name="connsiteX6336" fmla="*/ 179927 w 10080264"/>
                <a:gd name="connsiteY6336" fmla="*/ 245898 h 3652478"/>
                <a:gd name="connsiteX6337" fmla="*/ 187124 w 10080264"/>
                <a:gd name="connsiteY6337" fmla="*/ 244458 h 3652478"/>
                <a:gd name="connsiteX6338" fmla="*/ 202598 w 10080264"/>
                <a:gd name="connsiteY6338" fmla="*/ 240857 h 3652478"/>
                <a:gd name="connsiteX6339" fmla="*/ 216272 w 10080264"/>
                <a:gd name="connsiteY6339" fmla="*/ 234017 h 3652478"/>
                <a:gd name="connsiteX6340" fmla="*/ 228507 w 10080264"/>
                <a:gd name="connsiteY6340" fmla="*/ 223576 h 3652478"/>
                <a:gd name="connsiteX6341" fmla="*/ 235344 w 10080264"/>
                <a:gd name="connsiteY6341" fmla="*/ 211335 h 3652478"/>
                <a:gd name="connsiteX6342" fmla="*/ 247220 w 10080264"/>
                <a:gd name="connsiteY6342" fmla="*/ 192254 h 3652478"/>
                <a:gd name="connsiteX6343" fmla="*/ 263053 w 10080264"/>
                <a:gd name="connsiteY6343" fmla="*/ 174973 h 3652478"/>
                <a:gd name="connsiteX6344" fmla="*/ 280326 w 10080264"/>
                <a:gd name="connsiteY6344" fmla="*/ 162732 h 3652478"/>
                <a:gd name="connsiteX6345" fmla="*/ 299398 w 10080264"/>
                <a:gd name="connsiteY6345" fmla="*/ 152291 h 3652478"/>
                <a:gd name="connsiteX6346" fmla="*/ 333944 w 10080264"/>
                <a:gd name="connsiteY6346" fmla="*/ 135010 h 3652478"/>
                <a:gd name="connsiteX6347" fmla="*/ 370290 w 10080264"/>
                <a:gd name="connsiteY6347" fmla="*/ 119529 h 3652478"/>
                <a:gd name="connsiteX6348" fmla="*/ 375328 w 10080264"/>
                <a:gd name="connsiteY6348" fmla="*/ 117729 h 3652478"/>
                <a:gd name="connsiteX6349" fmla="*/ 411673 w 10080264"/>
                <a:gd name="connsiteY6349" fmla="*/ 100447 h 3652478"/>
                <a:gd name="connsiteX6350" fmla="*/ 449818 w 10080264"/>
                <a:gd name="connsiteY6350" fmla="*/ 83166 h 3652478"/>
                <a:gd name="connsiteX6351" fmla="*/ 512072 w 10080264"/>
                <a:gd name="connsiteY6351" fmla="*/ 65885 h 3652478"/>
                <a:gd name="connsiteX6352" fmla="*/ 571088 w 10080264"/>
                <a:gd name="connsiteY6352" fmla="*/ 50404 h 3652478"/>
                <a:gd name="connsiteX6353" fmla="*/ 600597 w 10080264"/>
                <a:gd name="connsiteY6353" fmla="*/ 41403 h 3652478"/>
                <a:gd name="connsiteX6354" fmla="*/ 628305 w 10080264"/>
                <a:gd name="connsiteY6354" fmla="*/ 31322 h 3652478"/>
                <a:gd name="connsiteX6355" fmla="*/ 652415 w 10080264"/>
                <a:gd name="connsiteY6355" fmla="*/ 19081 h 3652478"/>
                <a:gd name="connsiteX6356" fmla="*/ 674726 w 10080264"/>
                <a:gd name="connsiteY6356" fmla="*/ 3600 h 365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Lst>
              <a:rect l="l" t="t" r="r" b="b"/>
              <a:pathLst>
                <a:path w="10080264" h="3652478">
                  <a:moveTo>
                    <a:pt x="8615302" y="3539818"/>
                  </a:moveTo>
                  <a:lnTo>
                    <a:pt x="8592975" y="3550256"/>
                  </a:lnTo>
                  <a:lnTo>
                    <a:pt x="8606660" y="3550256"/>
                  </a:lnTo>
                  <a:lnTo>
                    <a:pt x="8611701" y="3545217"/>
                  </a:lnTo>
                  <a:close/>
                  <a:moveTo>
                    <a:pt x="8649874" y="3526140"/>
                  </a:moveTo>
                  <a:lnTo>
                    <a:pt x="8641231" y="3527940"/>
                  </a:lnTo>
                  <a:lnTo>
                    <a:pt x="8648073" y="3529380"/>
                  </a:lnTo>
                  <a:close/>
                  <a:moveTo>
                    <a:pt x="8587573" y="3463871"/>
                  </a:moveTo>
                  <a:lnTo>
                    <a:pt x="8535716" y="3487987"/>
                  </a:lnTo>
                  <a:lnTo>
                    <a:pt x="8482059" y="3513903"/>
                  </a:lnTo>
                  <a:lnTo>
                    <a:pt x="8492142" y="3513903"/>
                  </a:lnTo>
                  <a:lnTo>
                    <a:pt x="8500785" y="3517502"/>
                  </a:lnTo>
                  <a:close/>
                  <a:moveTo>
                    <a:pt x="8326128" y="3370288"/>
                  </a:moveTo>
                  <a:lnTo>
                    <a:pt x="8317485" y="3375687"/>
                  </a:lnTo>
                  <a:lnTo>
                    <a:pt x="8284714" y="3392604"/>
                  </a:lnTo>
                  <a:lnTo>
                    <a:pt x="8251583" y="3408441"/>
                  </a:lnTo>
                  <a:lnTo>
                    <a:pt x="8251583" y="3411681"/>
                  </a:lnTo>
                  <a:lnTo>
                    <a:pt x="8284714" y="3401242"/>
                  </a:lnTo>
                  <a:lnTo>
                    <a:pt x="8296598" y="3396203"/>
                  </a:lnTo>
                  <a:lnTo>
                    <a:pt x="8305241" y="3391164"/>
                  </a:lnTo>
                  <a:lnTo>
                    <a:pt x="8313884" y="3385765"/>
                  </a:lnTo>
                  <a:lnTo>
                    <a:pt x="8319285" y="3380726"/>
                  </a:lnTo>
                  <a:lnTo>
                    <a:pt x="8317485" y="3375687"/>
                  </a:lnTo>
                  <a:lnTo>
                    <a:pt x="8321086" y="3378926"/>
                  </a:lnTo>
                  <a:lnTo>
                    <a:pt x="8322526" y="3377127"/>
                  </a:lnTo>
                  <a:close/>
                  <a:moveTo>
                    <a:pt x="8371142" y="3367048"/>
                  </a:moveTo>
                  <a:lnTo>
                    <a:pt x="8360699" y="3372087"/>
                  </a:lnTo>
                  <a:lnTo>
                    <a:pt x="8362500" y="3372087"/>
                  </a:lnTo>
                  <a:lnTo>
                    <a:pt x="8371142" y="3368488"/>
                  </a:lnTo>
                  <a:close/>
                  <a:moveTo>
                    <a:pt x="8343413" y="3359850"/>
                  </a:moveTo>
                  <a:lnTo>
                    <a:pt x="8327928" y="3370288"/>
                  </a:lnTo>
                  <a:lnTo>
                    <a:pt x="8334770" y="3370288"/>
                  </a:lnTo>
                  <a:lnTo>
                    <a:pt x="8339812" y="3370288"/>
                  </a:lnTo>
                  <a:lnTo>
                    <a:pt x="8341613" y="3365249"/>
                  </a:lnTo>
                  <a:close/>
                  <a:moveTo>
                    <a:pt x="8847579" y="3358410"/>
                  </a:moveTo>
                  <a:lnTo>
                    <a:pt x="8784918" y="3380726"/>
                  </a:lnTo>
                  <a:lnTo>
                    <a:pt x="8814448" y="3375687"/>
                  </a:lnTo>
                  <a:lnTo>
                    <a:pt x="8845778" y="3372087"/>
                  </a:lnTo>
                  <a:close/>
                  <a:moveTo>
                    <a:pt x="8549401" y="3332494"/>
                  </a:moveTo>
                  <a:lnTo>
                    <a:pt x="8530315" y="3342573"/>
                  </a:lnTo>
                  <a:lnTo>
                    <a:pt x="8542559" y="3354811"/>
                  </a:lnTo>
                  <a:lnTo>
                    <a:pt x="8544359" y="3354811"/>
                  </a:lnTo>
                  <a:lnTo>
                    <a:pt x="8544359" y="3351211"/>
                  </a:lnTo>
                  <a:lnTo>
                    <a:pt x="8544359" y="3347972"/>
                  </a:lnTo>
                  <a:lnTo>
                    <a:pt x="8542559" y="3344372"/>
                  </a:lnTo>
                  <a:lnTo>
                    <a:pt x="8538957" y="3342573"/>
                  </a:lnTo>
                  <a:lnTo>
                    <a:pt x="8535716" y="3341133"/>
                  </a:lnTo>
                  <a:lnTo>
                    <a:pt x="8540758" y="3341133"/>
                  </a:lnTo>
                  <a:lnTo>
                    <a:pt x="8547960" y="3339333"/>
                  </a:lnTo>
                  <a:close/>
                  <a:moveTo>
                    <a:pt x="8599817" y="3304419"/>
                  </a:moveTo>
                  <a:lnTo>
                    <a:pt x="8598017" y="3306219"/>
                  </a:lnTo>
                  <a:lnTo>
                    <a:pt x="8599817" y="3306219"/>
                  </a:lnTo>
                  <a:close/>
                  <a:moveTo>
                    <a:pt x="8313884" y="3299380"/>
                  </a:moveTo>
                  <a:lnTo>
                    <a:pt x="8313884" y="3301180"/>
                  </a:lnTo>
                  <a:lnTo>
                    <a:pt x="8321086" y="3313058"/>
                  </a:lnTo>
                  <a:close/>
                  <a:moveTo>
                    <a:pt x="8895835" y="3248989"/>
                  </a:moveTo>
                  <a:lnTo>
                    <a:pt x="8850820" y="3269865"/>
                  </a:lnTo>
                  <a:lnTo>
                    <a:pt x="8852620" y="3269865"/>
                  </a:lnTo>
                  <a:lnTo>
                    <a:pt x="8868106" y="3271665"/>
                  </a:lnTo>
                  <a:lnTo>
                    <a:pt x="8882150" y="3274905"/>
                  </a:lnTo>
                  <a:lnTo>
                    <a:pt x="8888992" y="3261227"/>
                  </a:lnTo>
                  <a:close/>
                  <a:moveTo>
                    <a:pt x="8558044" y="3240351"/>
                  </a:moveTo>
                  <a:lnTo>
                    <a:pt x="8549401" y="3242150"/>
                  </a:lnTo>
                  <a:lnTo>
                    <a:pt x="8538957" y="3245750"/>
                  </a:lnTo>
                  <a:lnTo>
                    <a:pt x="8500785" y="3266266"/>
                  </a:lnTo>
                  <a:lnTo>
                    <a:pt x="8449288" y="3297581"/>
                  </a:lnTo>
                  <a:lnTo>
                    <a:pt x="8395270" y="3330695"/>
                  </a:lnTo>
                  <a:lnTo>
                    <a:pt x="8383386" y="3337534"/>
                  </a:lnTo>
                  <a:lnTo>
                    <a:pt x="8350256" y="3356610"/>
                  </a:lnTo>
                  <a:lnTo>
                    <a:pt x="8362500" y="3353011"/>
                  </a:lnTo>
                  <a:lnTo>
                    <a:pt x="8367541" y="3363449"/>
                  </a:lnTo>
                  <a:lnTo>
                    <a:pt x="8397071" y="3342573"/>
                  </a:lnTo>
                  <a:lnTo>
                    <a:pt x="8412556" y="3332494"/>
                  </a:lnTo>
                  <a:lnTo>
                    <a:pt x="8445687" y="3306219"/>
                  </a:lnTo>
                  <a:lnTo>
                    <a:pt x="8459371" y="3295781"/>
                  </a:lnTo>
                  <a:lnTo>
                    <a:pt x="8478458" y="3290742"/>
                  </a:lnTo>
                  <a:lnTo>
                    <a:pt x="8487100" y="3288942"/>
                  </a:lnTo>
                  <a:lnTo>
                    <a:pt x="8495743" y="3290742"/>
                  </a:lnTo>
                  <a:lnTo>
                    <a:pt x="8495743" y="3288942"/>
                  </a:lnTo>
                  <a:lnTo>
                    <a:pt x="8523472" y="3271665"/>
                  </a:lnTo>
                  <a:lnTo>
                    <a:pt x="8553002" y="3252588"/>
                  </a:lnTo>
                  <a:lnTo>
                    <a:pt x="8568487" y="3242150"/>
                  </a:lnTo>
                  <a:lnTo>
                    <a:pt x="8567047" y="3242150"/>
                  </a:lnTo>
                  <a:close/>
                  <a:moveTo>
                    <a:pt x="8426600" y="3228473"/>
                  </a:moveTo>
                  <a:lnTo>
                    <a:pt x="8409315" y="3230272"/>
                  </a:lnTo>
                  <a:lnTo>
                    <a:pt x="8353857" y="3242150"/>
                  </a:lnTo>
                  <a:lnTo>
                    <a:pt x="8339812" y="3245750"/>
                  </a:lnTo>
                  <a:lnTo>
                    <a:pt x="8327928" y="3248989"/>
                  </a:lnTo>
                  <a:lnTo>
                    <a:pt x="8313884" y="3252588"/>
                  </a:lnTo>
                  <a:lnTo>
                    <a:pt x="8300199" y="3256188"/>
                  </a:lnTo>
                  <a:lnTo>
                    <a:pt x="8251583" y="3264826"/>
                  </a:lnTo>
                  <a:lnTo>
                    <a:pt x="8251583" y="3271665"/>
                  </a:lnTo>
                  <a:lnTo>
                    <a:pt x="8251583" y="3276704"/>
                  </a:lnTo>
                  <a:lnTo>
                    <a:pt x="8248342" y="3288942"/>
                  </a:lnTo>
                  <a:lnTo>
                    <a:pt x="8248342" y="3302980"/>
                  </a:lnTo>
                  <a:lnTo>
                    <a:pt x="8248342" y="3306219"/>
                  </a:lnTo>
                  <a:lnTo>
                    <a:pt x="8246542" y="3316657"/>
                  </a:lnTo>
                  <a:lnTo>
                    <a:pt x="8246542" y="3322056"/>
                  </a:lnTo>
                  <a:lnTo>
                    <a:pt x="8248342" y="3323496"/>
                  </a:lnTo>
                  <a:lnTo>
                    <a:pt x="8251583" y="3322056"/>
                  </a:lnTo>
                  <a:lnTo>
                    <a:pt x="8284714" y="3311618"/>
                  </a:lnTo>
                  <a:lnTo>
                    <a:pt x="8296598" y="3308019"/>
                  </a:lnTo>
                  <a:lnTo>
                    <a:pt x="8256985" y="3287142"/>
                  </a:lnTo>
                  <a:lnTo>
                    <a:pt x="8331169" y="3287142"/>
                  </a:lnTo>
                  <a:lnTo>
                    <a:pt x="8332970" y="3276704"/>
                  </a:lnTo>
                  <a:lnTo>
                    <a:pt x="8338372" y="3269865"/>
                  </a:lnTo>
                  <a:lnTo>
                    <a:pt x="8341613" y="3264826"/>
                  </a:lnTo>
                  <a:lnTo>
                    <a:pt x="8348455" y="3263027"/>
                  </a:lnTo>
                  <a:lnTo>
                    <a:pt x="8357098" y="3261227"/>
                  </a:lnTo>
                  <a:lnTo>
                    <a:pt x="8367541" y="3261227"/>
                  </a:lnTo>
                  <a:lnTo>
                    <a:pt x="8388428" y="3264826"/>
                  </a:lnTo>
                  <a:lnTo>
                    <a:pt x="8390228" y="3257628"/>
                  </a:lnTo>
                  <a:lnTo>
                    <a:pt x="8395270" y="3252588"/>
                  </a:lnTo>
                  <a:lnTo>
                    <a:pt x="8400672" y="3248989"/>
                  </a:lnTo>
                  <a:lnTo>
                    <a:pt x="8407514" y="3245750"/>
                  </a:lnTo>
                  <a:lnTo>
                    <a:pt x="8414356" y="3240351"/>
                  </a:lnTo>
                  <a:close/>
                  <a:moveTo>
                    <a:pt x="8728020" y="3145327"/>
                  </a:moveTo>
                  <a:lnTo>
                    <a:pt x="8681204" y="3173042"/>
                  </a:lnTo>
                  <a:lnTo>
                    <a:pt x="8632588" y="3200758"/>
                  </a:lnTo>
                  <a:lnTo>
                    <a:pt x="8637630" y="3202557"/>
                  </a:lnTo>
                  <a:lnTo>
                    <a:pt x="8643032" y="3202557"/>
                  </a:lnTo>
                  <a:lnTo>
                    <a:pt x="8651674" y="3200758"/>
                  </a:lnTo>
                  <a:lnTo>
                    <a:pt x="8660317" y="3198958"/>
                  </a:lnTo>
                  <a:lnTo>
                    <a:pt x="8668960" y="3195718"/>
                  </a:lnTo>
                  <a:lnTo>
                    <a:pt x="8679404" y="3188520"/>
                  </a:lnTo>
                  <a:lnTo>
                    <a:pt x="8698490" y="3174842"/>
                  </a:lnTo>
                  <a:lnTo>
                    <a:pt x="8715776" y="3160805"/>
                  </a:lnTo>
                  <a:lnTo>
                    <a:pt x="8729820" y="3147127"/>
                  </a:lnTo>
                  <a:close/>
                  <a:moveTo>
                    <a:pt x="8953094" y="3131290"/>
                  </a:moveTo>
                  <a:lnTo>
                    <a:pt x="8951293" y="3133089"/>
                  </a:lnTo>
                  <a:lnTo>
                    <a:pt x="8953094" y="3133089"/>
                  </a:lnTo>
                  <a:close/>
                  <a:moveTo>
                    <a:pt x="8945891" y="3032667"/>
                  </a:moveTo>
                  <a:lnTo>
                    <a:pt x="8828492" y="3091697"/>
                  </a:lnTo>
                  <a:lnTo>
                    <a:pt x="8814448" y="3098536"/>
                  </a:lnTo>
                  <a:lnTo>
                    <a:pt x="8750347" y="3131290"/>
                  </a:lnTo>
                  <a:lnTo>
                    <a:pt x="8765832" y="3124451"/>
                  </a:lnTo>
                  <a:lnTo>
                    <a:pt x="8765832" y="3128050"/>
                  </a:lnTo>
                  <a:lnTo>
                    <a:pt x="8784918" y="3121212"/>
                  </a:lnTo>
                  <a:lnTo>
                    <a:pt x="8804004" y="3112573"/>
                  </a:lnTo>
                  <a:lnTo>
                    <a:pt x="8821290" y="3102135"/>
                  </a:lnTo>
                  <a:lnTo>
                    <a:pt x="8837135" y="3091697"/>
                  </a:lnTo>
                  <a:lnTo>
                    <a:pt x="8856222" y="3079459"/>
                  </a:lnTo>
                  <a:lnTo>
                    <a:pt x="8876748" y="3069381"/>
                  </a:lnTo>
                  <a:lnTo>
                    <a:pt x="8902677" y="3060742"/>
                  </a:lnTo>
                  <a:lnTo>
                    <a:pt x="8932207" y="3055343"/>
                  </a:lnTo>
                  <a:lnTo>
                    <a:pt x="8939049" y="3043105"/>
                  </a:lnTo>
                  <a:close/>
                  <a:moveTo>
                    <a:pt x="8755388" y="2965359"/>
                  </a:moveTo>
                  <a:lnTo>
                    <a:pt x="8736662" y="2975797"/>
                  </a:lnTo>
                  <a:lnTo>
                    <a:pt x="8741704" y="2977237"/>
                  </a:lnTo>
                  <a:lnTo>
                    <a:pt x="8746746" y="2977237"/>
                  </a:lnTo>
                  <a:lnTo>
                    <a:pt x="8750347" y="2977237"/>
                  </a:lnTo>
                  <a:lnTo>
                    <a:pt x="8752148" y="2972198"/>
                  </a:lnTo>
                  <a:close/>
                  <a:moveTo>
                    <a:pt x="8809046" y="2935844"/>
                  </a:moveTo>
                  <a:lnTo>
                    <a:pt x="8779876" y="2951681"/>
                  </a:lnTo>
                  <a:lnTo>
                    <a:pt x="8784918" y="2951681"/>
                  </a:lnTo>
                  <a:lnTo>
                    <a:pt x="8789960" y="2953121"/>
                  </a:lnTo>
                  <a:close/>
                  <a:moveTo>
                    <a:pt x="9048165" y="2899491"/>
                  </a:moveTo>
                  <a:lnTo>
                    <a:pt x="9034480" y="2908129"/>
                  </a:lnTo>
                  <a:lnTo>
                    <a:pt x="9018635" y="2914968"/>
                  </a:lnTo>
                  <a:lnTo>
                    <a:pt x="9025837" y="2918567"/>
                  </a:lnTo>
                  <a:lnTo>
                    <a:pt x="9030879" y="2923966"/>
                  </a:lnTo>
                  <a:lnTo>
                    <a:pt x="9034480" y="2930805"/>
                  </a:lnTo>
                  <a:lnTo>
                    <a:pt x="9037721" y="2939444"/>
                  </a:lnTo>
                  <a:lnTo>
                    <a:pt x="9043123" y="2932605"/>
                  </a:lnTo>
                  <a:lnTo>
                    <a:pt x="9044564" y="2922167"/>
                  </a:lnTo>
                  <a:lnTo>
                    <a:pt x="9048165" y="2909929"/>
                  </a:lnTo>
                  <a:close/>
                  <a:moveTo>
                    <a:pt x="8847579" y="2779992"/>
                  </a:moveTo>
                  <a:lnTo>
                    <a:pt x="8833534" y="2787190"/>
                  </a:lnTo>
                  <a:lnTo>
                    <a:pt x="8809046" y="2799068"/>
                  </a:lnTo>
                  <a:lnTo>
                    <a:pt x="8786719" y="2813106"/>
                  </a:lnTo>
                  <a:lnTo>
                    <a:pt x="8769433" y="2828583"/>
                  </a:lnTo>
                  <a:lnTo>
                    <a:pt x="8753948" y="2847660"/>
                  </a:lnTo>
                  <a:lnTo>
                    <a:pt x="8781317" y="2828583"/>
                  </a:lnTo>
                  <a:lnTo>
                    <a:pt x="8810847" y="2806267"/>
                  </a:lnTo>
                  <a:close/>
                  <a:moveTo>
                    <a:pt x="9089578" y="2643216"/>
                  </a:moveTo>
                  <a:lnTo>
                    <a:pt x="9093180" y="2648615"/>
                  </a:lnTo>
                  <a:lnTo>
                    <a:pt x="9094980" y="2648615"/>
                  </a:lnTo>
                  <a:lnTo>
                    <a:pt x="9091379" y="2643216"/>
                  </a:lnTo>
                  <a:close/>
                  <a:moveTo>
                    <a:pt x="9138194" y="2634577"/>
                  </a:moveTo>
                  <a:lnTo>
                    <a:pt x="9122709" y="2641776"/>
                  </a:lnTo>
                  <a:lnTo>
                    <a:pt x="9134953" y="2639976"/>
                  </a:lnTo>
                  <a:close/>
                  <a:moveTo>
                    <a:pt x="2240148" y="2617688"/>
                  </a:moveTo>
                  <a:lnTo>
                    <a:pt x="2222870" y="2626327"/>
                  </a:lnTo>
                  <a:lnTo>
                    <a:pt x="2214230" y="2629926"/>
                  </a:lnTo>
                  <a:lnTo>
                    <a:pt x="2226469" y="2629926"/>
                  </a:lnTo>
                  <a:lnTo>
                    <a:pt x="2235108" y="2629926"/>
                  </a:lnTo>
                  <a:close/>
                  <a:moveTo>
                    <a:pt x="3865395" y="2615888"/>
                  </a:moveTo>
                  <a:lnTo>
                    <a:pt x="3858556" y="2619487"/>
                  </a:lnTo>
                  <a:lnTo>
                    <a:pt x="3851716" y="2623087"/>
                  </a:lnTo>
                  <a:lnTo>
                    <a:pt x="3862155" y="2626327"/>
                  </a:lnTo>
                  <a:close/>
                  <a:moveTo>
                    <a:pt x="429306" y="2615589"/>
                  </a:moveTo>
                  <a:lnTo>
                    <a:pt x="411673" y="2629630"/>
                  </a:lnTo>
                  <a:lnTo>
                    <a:pt x="423908" y="2631430"/>
                  </a:lnTo>
                  <a:lnTo>
                    <a:pt x="434344" y="2629630"/>
                  </a:lnTo>
                  <a:lnTo>
                    <a:pt x="430745" y="2622790"/>
                  </a:lnTo>
                  <a:close/>
                  <a:moveTo>
                    <a:pt x="6207143" y="2608731"/>
                  </a:moveTo>
                  <a:lnTo>
                    <a:pt x="6189498" y="2619173"/>
                  </a:lnTo>
                  <a:lnTo>
                    <a:pt x="6182656" y="2624214"/>
                  </a:lnTo>
                  <a:lnTo>
                    <a:pt x="6177614" y="2629615"/>
                  </a:lnTo>
                  <a:lnTo>
                    <a:pt x="6189498" y="2627815"/>
                  </a:lnTo>
                  <a:lnTo>
                    <a:pt x="6199941" y="2626014"/>
                  </a:lnTo>
                  <a:lnTo>
                    <a:pt x="6208583" y="2626014"/>
                  </a:lnTo>
                  <a:lnTo>
                    <a:pt x="6207143" y="2617373"/>
                  </a:lnTo>
                  <a:close/>
                  <a:moveTo>
                    <a:pt x="6593174" y="2589647"/>
                  </a:moveTo>
                  <a:lnTo>
                    <a:pt x="6563645" y="2600089"/>
                  </a:lnTo>
                  <a:lnTo>
                    <a:pt x="6534117" y="2614132"/>
                  </a:lnTo>
                  <a:lnTo>
                    <a:pt x="6546360" y="2608731"/>
                  </a:lnTo>
                  <a:lnTo>
                    <a:pt x="6570487" y="2601890"/>
                  </a:lnTo>
                  <a:close/>
                  <a:moveTo>
                    <a:pt x="3469072" y="2586732"/>
                  </a:moveTo>
                  <a:lnTo>
                    <a:pt x="3434515" y="2605449"/>
                  </a:lnTo>
                  <a:lnTo>
                    <a:pt x="3458633" y="2605449"/>
                  </a:lnTo>
                  <a:close/>
                  <a:moveTo>
                    <a:pt x="2439209" y="2586732"/>
                  </a:moveTo>
                  <a:lnTo>
                    <a:pt x="2406452" y="2604010"/>
                  </a:lnTo>
                  <a:lnTo>
                    <a:pt x="2375135" y="2623087"/>
                  </a:lnTo>
                  <a:lnTo>
                    <a:pt x="2385574" y="2619487"/>
                  </a:lnTo>
                  <a:lnTo>
                    <a:pt x="2397813" y="2614448"/>
                  </a:lnTo>
                  <a:lnTo>
                    <a:pt x="2408252" y="2607249"/>
                  </a:lnTo>
                  <a:lnTo>
                    <a:pt x="2418691" y="2600410"/>
                  </a:lnTo>
                  <a:close/>
                  <a:moveTo>
                    <a:pt x="4071655" y="2581332"/>
                  </a:moveTo>
                  <a:lnTo>
                    <a:pt x="4034939" y="2595011"/>
                  </a:lnTo>
                  <a:lnTo>
                    <a:pt x="4024860" y="2600410"/>
                  </a:lnTo>
                  <a:lnTo>
                    <a:pt x="4009021" y="2605449"/>
                  </a:lnTo>
                  <a:lnTo>
                    <a:pt x="3995343" y="2614448"/>
                  </a:lnTo>
                  <a:lnTo>
                    <a:pt x="3983104" y="2623087"/>
                  </a:lnTo>
                  <a:lnTo>
                    <a:pt x="3971225" y="2633526"/>
                  </a:lnTo>
                  <a:lnTo>
                    <a:pt x="3983104" y="2631726"/>
                  </a:lnTo>
                  <a:lnTo>
                    <a:pt x="3997143" y="2628126"/>
                  </a:lnTo>
                  <a:lnTo>
                    <a:pt x="4009021" y="2623087"/>
                  </a:lnTo>
                  <a:lnTo>
                    <a:pt x="4021260" y="2615888"/>
                  </a:lnTo>
                  <a:lnTo>
                    <a:pt x="4045378" y="2598610"/>
                  </a:lnTo>
                  <a:close/>
                  <a:moveTo>
                    <a:pt x="7869379" y="2570564"/>
                  </a:moveTo>
                  <a:lnTo>
                    <a:pt x="7839851" y="2582806"/>
                  </a:lnTo>
                  <a:lnTo>
                    <a:pt x="7813563" y="2594688"/>
                  </a:lnTo>
                  <a:lnTo>
                    <a:pt x="7791237" y="2606931"/>
                  </a:lnTo>
                  <a:lnTo>
                    <a:pt x="7775753" y="2617373"/>
                  </a:lnTo>
                  <a:lnTo>
                    <a:pt x="7810323" y="2612332"/>
                  </a:lnTo>
                  <a:lnTo>
                    <a:pt x="7820765" y="2610531"/>
                  </a:lnTo>
                  <a:lnTo>
                    <a:pt x="7829408" y="2608731"/>
                  </a:lnTo>
                  <a:lnTo>
                    <a:pt x="7838050" y="2605130"/>
                  </a:lnTo>
                  <a:lnTo>
                    <a:pt x="7846693" y="2600089"/>
                  </a:lnTo>
                  <a:lnTo>
                    <a:pt x="7853535" y="2594688"/>
                  </a:lnTo>
                  <a:lnTo>
                    <a:pt x="7858936" y="2587847"/>
                  </a:lnTo>
                  <a:lnTo>
                    <a:pt x="7863978" y="2581006"/>
                  </a:lnTo>
                  <a:close/>
                  <a:moveTo>
                    <a:pt x="939579" y="2569146"/>
                  </a:moveTo>
                  <a:lnTo>
                    <a:pt x="916908" y="2584627"/>
                  </a:lnTo>
                  <a:lnTo>
                    <a:pt x="898196" y="2601908"/>
                  </a:lnTo>
                  <a:lnTo>
                    <a:pt x="905033" y="2601908"/>
                  </a:lnTo>
                  <a:lnTo>
                    <a:pt x="908272" y="2600108"/>
                  </a:lnTo>
                  <a:lnTo>
                    <a:pt x="911871" y="2594708"/>
                  </a:lnTo>
                  <a:lnTo>
                    <a:pt x="925545" y="2581027"/>
                  </a:lnTo>
                  <a:close/>
                  <a:moveTo>
                    <a:pt x="3812120" y="2564415"/>
                  </a:moveTo>
                  <a:lnTo>
                    <a:pt x="3699451" y="2619487"/>
                  </a:lnTo>
                  <a:lnTo>
                    <a:pt x="3714929" y="2619487"/>
                  </a:lnTo>
                  <a:lnTo>
                    <a:pt x="3719969" y="2617688"/>
                  </a:lnTo>
                  <a:close/>
                  <a:moveTo>
                    <a:pt x="138543" y="2559065"/>
                  </a:moveTo>
                  <a:lnTo>
                    <a:pt x="133146" y="2560865"/>
                  </a:lnTo>
                  <a:lnTo>
                    <a:pt x="128108" y="2581027"/>
                  </a:lnTo>
                  <a:lnTo>
                    <a:pt x="128108" y="2582827"/>
                  </a:lnTo>
                  <a:lnTo>
                    <a:pt x="129907" y="2579226"/>
                  </a:lnTo>
                  <a:lnTo>
                    <a:pt x="133146" y="2569146"/>
                  </a:lnTo>
                  <a:close/>
                  <a:moveTo>
                    <a:pt x="1365287" y="2552224"/>
                  </a:moveTo>
                  <a:lnTo>
                    <a:pt x="1359889" y="2555465"/>
                  </a:lnTo>
                  <a:lnTo>
                    <a:pt x="1363488" y="2553665"/>
                  </a:lnTo>
                  <a:close/>
                  <a:moveTo>
                    <a:pt x="5158252" y="2538411"/>
                  </a:moveTo>
                  <a:lnTo>
                    <a:pt x="5101346" y="2589899"/>
                  </a:lnTo>
                  <a:lnTo>
                    <a:pt x="5097744" y="2591699"/>
                  </a:lnTo>
                  <a:lnTo>
                    <a:pt x="5092702" y="2596740"/>
                  </a:lnTo>
                  <a:lnTo>
                    <a:pt x="5084058" y="2603941"/>
                  </a:lnTo>
                  <a:lnTo>
                    <a:pt x="5095944" y="2598540"/>
                  </a:lnTo>
                  <a:lnTo>
                    <a:pt x="5108189" y="2593500"/>
                  </a:lnTo>
                  <a:lnTo>
                    <a:pt x="5118634" y="2584858"/>
                  </a:lnTo>
                  <a:lnTo>
                    <a:pt x="5128719" y="2572617"/>
                  </a:lnTo>
                  <a:close/>
                  <a:moveTo>
                    <a:pt x="1391196" y="2534943"/>
                  </a:moveTo>
                  <a:lnTo>
                    <a:pt x="1366726" y="2550424"/>
                  </a:lnTo>
                  <a:lnTo>
                    <a:pt x="1370325" y="2550424"/>
                  </a:lnTo>
                  <a:lnTo>
                    <a:pt x="1378961" y="2545024"/>
                  </a:lnTo>
                  <a:close/>
                  <a:moveTo>
                    <a:pt x="1168087" y="2526303"/>
                  </a:moveTo>
                  <a:lnTo>
                    <a:pt x="1168087" y="2527743"/>
                  </a:lnTo>
                  <a:lnTo>
                    <a:pt x="1169886" y="2526303"/>
                  </a:lnTo>
                  <a:close/>
                  <a:moveTo>
                    <a:pt x="3444954" y="2521220"/>
                  </a:moveTo>
                  <a:lnTo>
                    <a:pt x="3442150" y="2523229"/>
                  </a:lnTo>
                  <a:lnTo>
                    <a:pt x="3434515" y="2524820"/>
                  </a:lnTo>
                  <a:lnTo>
                    <a:pt x="3424076" y="2528059"/>
                  </a:lnTo>
                  <a:lnTo>
                    <a:pt x="3405358" y="2538498"/>
                  </a:lnTo>
                  <a:lnTo>
                    <a:pt x="3420837" y="2538498"/>
                  </a:lnTo>
                  <a:lnTo>
                    <a:pt x="3442150" y="2523229"/>
                  </a:lnTo>
                  <a:lnTo>
                    <a:pt x="3443155" y="2523020"/>
                  </a:lnTo>
                  <a:close/>
                  <a:moveTo>
                    <a:pt x="1154412" y="2519102"/>
                  </a:moveTo>
                  <a:lnTo>
                    <a:pt x="1109071" y="2541784"/>
                  </a:lnTo>
                  <a:lnTo>
                    <a:pt x="1091798" y="2559065"/>
                  </a:lnTo>
                  <a:lnTo>
                    <a:pt x="1077763" y="2572386"/>
                  </a:lnTo>
                  <a:lnTo>
                    <a:pt x="1067687" y="2581027"/>
                  </a:lnTo>
                  <a:lnTo>
                    <a:pt x="1062289" y="2584627"/>
                  </a:lnTo>
                  <a:lnTo>
                    <a:pt x="1057252" y="2587867"/>
                  </a:lnTo>
                  <a:lnTo>
                    <a:pt x="1048615" y="2591467"/>
                  </a:lnTo>
                  <a:lnTo>
                    <a:pt x="1043577" y="2593267"/>
                  </a:lnTo>
                  <a:lnTo>
                    <a:pt x="1029543" y="2606948"/>
                  </a:lnTo>
                  <a:lnTo>
                    <a:pt x="1034941" y="2605148"/>
                  </a:lnTo>
                  <a:lnTo>
                    <a:pt x="1046816" y="2600108"/>
                  </a:lnTo>
                  <a:lnTo>
                    <a:pt x="1062289" y="2594708"/>
                  </a:lnTo>
                  <a:lnTo>
                    <a:pt x="1067687" y="2593267"/>
                  </a:lnTo>
                  <a:lnTo>
                    <a:pt x="1083161" y="2593267"/>
                  </a:lnTo>
                  <a:lnTo>
                    <a:pt x="1084960" y="2589667"/>
                  </a:lnTo>
                  <a:lnTo>
                    <a:pt x="1086760" y="2586427"/>
                  </a:lnTo>
                  <a:lnTo>
                    <a:pt x="1086760" y="2574186"/>
                  </a:lnTo>
                  <a:lnTo>
                    <a:pt x="1096835" y="2574186"/>
                  </a:lnTo>
                  <a:lnTo>
                    <a:pt x="1112669" y="2574186"/>
                  </a:lnTo>
                  <a:lnTo>
                    <a:pt x="1115908" y="2572386"/>
                  </a:lnTo>
                  <a:lnTo>
                    <a:pt x="1114468" y="2569146"/>
                  </a:lnTo>
                  <a:lnTo>
                    <a:pt x="1110870" y="2567346"/>
                  </a:lnTo>
                  <a:lnTo>
                    <a:pt x="1107271" y="2564105"/>
                  </a:lnTo>
                  <a:lnTo>
                    <a:pt x="1104033" y="2564105"/>
                  </a:lnTo>
                  <a:lnTo>
                    <a:pt x="1100434" y="2567346"/>
                  </a:lnTo>
                  <a:lnTo>
                    <a:pt x="1098635" y="2570586"/>
                  </a:lnTo>
                  <a:lnTo>
                    <a:pt x="1096835" y="2574186"/>
                  </a:lnTo>
                  <a:lnTo>
                    <a:pt x="1096835" y="2564105"/>
                  </a:lnTo>
                  <a:lnTo>
                    <a:pt x="1107271" y="2560865"/>
                  </a:lnTo>
                  <a:lnTo>
                    <a:pt x="1117707" y="2555465"/>
                  </a:lnTo>
                  <a:lnTo>
                    <a:pt x="1124904" y="2550424"/>
                  </a:lnTo>
                  <a:lnTo>
                    <a:pt x="1129942" y="2543584"/>
                  </a:lnTo>
                  <a:lnTo>
                    <a:pt x="1133541" y="2538183"/>
                  </a:lnTo>
                  <a:lnTo>
                    <a:pt x="1138579" y="2534943"/>
                  </a:lnTo>
                  <a:lnTo>
                    <a:pt x="1143976" y="2531343"/>
                  </a:lnTo>
                  <a:lnTo>
                    <a:pt x="1150814" y="2529543"/>
                  </a:lnTo>
                  <a:lnTo>
                    <a:pt x="1150814" y="2527743"/>
                  </a:lnTo>
                  <a:close/>
                  <a:moveTo>
                    <a:pt x="9196894" y="2512199"/>
                  </a:moveTo>
                  <a:lnTo>
                    <a:pt x="9159081" y="2526236"/>
                  </a:lnTo>
                  <a:lnTo>
                    <a:pt x="9122709" y="2541713"/>
                  </a:lnTo>
                  <a:lnTo>
                    <a:pt x="9088138" y="2557191"/>
                  </a:lnTo>
                  <a:lnTo>
                    <a:pt x="9056808" y="2574108"/>
                  </a:lnTo>
                  <a:lnTo>
                    <a:pt x="9032680" y="2587785"/>
                  </a:lnTo>
                  <a:lnTo>
                    <a:pt x="8992706" y="2612261"/>
                  </a:lnTo>
                  <a:lnTo>
                    <a:pt x="8951293" y="2634577"/>
                  </a:lnTo>
                  <a:lnTo>
                    <a:pt x="8907718" y="2659053"/>
                  </a:lnTo>
                  <a:lnTo>
                    <a:pt x="8861263" y="2679929"/>
                  </a:lnTo>
                  <a:lnTo>
                    <a:pt x="8859463" y="2686768"/>
                  </a:lnTo>
                  <a:lnTo>
                    <a:pt x="8854421" y="2691807"/>
                  </a:lnTo>
                  <a:lnTo>
                    <a:pt x="8843978" y="2704045"/>
                  </a:lnTo>
                  <a:lnTo>
                    <a:pt x="8829933" y="2710884"/>
                  </a:lnTo>
                  <a:lnTo>
                    <a:pt x="8814448" y="2715923"/>
                  </a:lnTo>
                  <a:lnTo>
                    <a:pt x="8807606" y="2719522"/>
                  </a:lnTo>
                  <a:lnTo>
                    <a:pt x="8802204" y="2722762"/>
                  </a:lnTo>
                  <a:lnTo>
                    <a:pt x="8819490" y="2717723"/>
                  </a:lnTo>
                  <a:lnTo>
                    <a:pt x="8835335" y="2710884"/>
                  </a:lnTo>
                  <a:lnTo>
                    <a:pt x="8850820" y="2702245"/>
                  </a:lnTo>
                  <a:lnTo>
                    <a:pt x="8866305" y="2690007"/>
                  </a:lnTo>
                  <a:lnTo>
                    <a:pt x="8874948" y="2681369"/>
                  </a:lnTo>
                  <a:lnTo>
                    <a:pt x="8885391" y="2674530"/>
                  </a:lnTo>
                  <a:lnTo>
                    <a:pt x="8897635" y="2665892"/>
                  </a:lnTo>
                  <a:lnTo>
                    <a:pt x="8909519" y="2659053"/>
                  </a:lnTo>
                  <a:lnTo>
                    <a:pt x="8939049" y="2648615"/>
                  </a:lnTo>
                  <a:lnTo>
                    <a:pt x="8970379" y="2639976"/>
                  </a:lnTo>
                  <a:lnTo>
                    <a:pt x="8977221" y="2631338"/>
                  </a:lnTo>
                  <a:lnTo>
                    <a:pt x="8987665" y="2622699"/>
                  </a:lnTo>
                  <a:lnTo>
                    <a:pt x="8999909" y="2614061"/>
                  </a:lnTo>
                  <a:lnTo>
                    <a:pt x="9015394" y="2605062"/>
                  </a:lnTo>
                  <a:lnTo>
                    <a:pt x="9029078" y="2600023"/>
                  </a:lnTo>
                  <a:lnTo>
                    <a:pt x="9039522" y="2594624"/>
                  </a:lnTo>
                  <a:lnTo>
                    <a:pt x="9048165" y="2586346"/>
                  </a:lnTo>
                  <a:lnTo>
                    <a:pt x="9053206" y="2579147"/>
                  </a:lnTo>
                  <a:lnTo>
                    <a:pt x="9056808" y="2574108"/>
                  </a:lnTo>
                  <a:lnTo>
                    <a:pt x="9065450" y="2570508"/>
                  </a:lnTo>
                  <a:lnTo>
                    <a:pt x="9108665" y="2553591"/>
                  </a:lnTo>
                  <a:lnTo>
                    <a:pt x="9146837" y="2538114"/>
                  </a:lnTo>
                  <a:lnTo>
                    <a:pt x="9160882" y="2534875"/>
                  </a:lnTo>
                  <a:lnTo>
                    <a:pt x="9174566" y="2527676"/>
                  </a:lnTo>
                  <a:lnTo>
                    <a:pt x="9185010" y="2520837"/>
                  </a:lnTo>
                  <a:close/>
                  <a:moveTo>
                    <a:pt x="807873" y="2505421"/>
                  </a:moveTo>
                  <a:lnTo>
                    <a:pt x="778724" y="2527743"/>
                  </a:lnTo>
                  <a:lnTo>
                    <a:pt x="752815" y="2550424"/>
                  </a:lnTo>
                  <a:lnTo>
                    <a:pt x="759652" y="2552224"/>
                  </a:lnTo>
                  <a:lnTo>
                    <a:pt x="766489" y="2552224"/>
                  </a:lnTo>
                  <a:lnTo>
                    <a:pt x="775126" y="2550424"/>
                  </a:lnTo>
                  <a:lnTo>
                    <a:pt x="787361" y="2546824"/>
                  </a:lnTo>
                  <a:lnTo>
                    <a:pt x="797437" y="2538183"/>
                  </a:lnTo>
                  <a:lnTo>
                    <a:pt x="804634" y="2531343"/>
                  </a:lnTo>
                  <a:lnTo>
                    <a:pt x="807873" y="2526303"/>
                  </a:lnTo>
                  <a:lnTo>
                    <a:pt x="807873" y="2519102"/>
                  </a:lnTo>
                  <a:close/>
                  <a:moveTo>
                    <a:pt x="2349217" y="2484865"/>
                  </a:moveTo>
                  <a:lnTo>
                    <a:pt x="2314661" y="2502143"/>
                  </a:lnTo>
                  <a:lnTo>
                    <a:pt x="2347418" y="2491704"/>
                  </a:lnTo>
                  <a:lnTo>
                    <a:pt x="2349217" y="2488465"/>
                  </a:lnTo>
                  <a:close/>
                  <a:moveTo>
                    <a:pt x="846017" y="2479139"/>
                  </a:moveTo>
                  <a:lnTo>
                    <a:pt x="821907" y="2496780"/>
                  </a:lnTo>
                  <a:lnTo>
                    <a:pt x="823706" y="2496780"/>
                  </a:lnTo>
                  <a:lnTo>
                    <a:pt x="825505" y="2494980"/>
                  </a:lnTo>
                  <a:close/>
                  <a:moveTo>
                    <a:pt x="7283851" y="2479106"/>
                  </a:moveTo>
                  <a:lnTo>
                    <a:pt x="7159256" y="2541758"/>
                  </a:lnTo>
                  <a:lnTo>
                    <a:pt x="7159256" y="2543558"/>
                  </a:lnTo>
                  <a:lnTo>
                    <a:pt x="7157455" y="2553640"/>
                  </a:lnTo>
                  <a:lnTo>
                    <a:pt x="7156015" y="2559041"/>
                  </a:lnTo>
                  <a:lnTo>
                    <a:pt x="7154214" y="2564082"/>
                  </a:lnTo>
                  <a:lnTo>
                    <a:pt x="7156015" y="2567323"/>
                  </a:lnTo>
                  <a:lnTo>
                    <a:pt x="7157455" y="2565883"/>
                  </a:lnTo>
                  <a:lnTo>
                    <a:pt x="7164657" y="2559041"/>
                  </a:lnTo>
                  <a:lnTo>
                    <a:pt x="7167898" y="2553640"/>
                  </a:lnTo>
                  <a:lnTo>
                    <a:pt x="7171499" y="2548599"/>
                  </a:lnTo>
                  <a:lnTo>
                    <a:pt x="7190585" y="2531316"/>
                  </a:lnTo>
                  <a:lnTo>
                    <a:pt x="7193826" y="2527715"/>
                  </a:lnTo>
                  <a:lnTo>
                    <a:pt x="7204269" y="2522674"/>
                  </a:lnTo>
                  <a:lnTo>
                    <a:pt x="7221554" y="2519074"/>
                  </a:lnTo>
                  <a:lnTo>
                    <a:pt x="7226595" y="2512232"/>
                  </a:lnTo>
                  <a:lnTo>
                    <a:pt x="7231997" y="2507191"/>
                  </a:lnTo>
                  <a:lnTo>
                    <a:pt x="7238838" y="2507191"/>
                  </a:lnTo>
                  <a:lnTo>
                    <a:pt x="7242440" y="2503591"/>
                  </a:lnTo>
                  <a:lnTo>
                    <a:pt x="7245680" y="2499990"/>
                  </a:lnTo>
                  <a:lnTo>
                    <a:pt x="7251082" y="2499990"/>
                  </a:lnTo>
                  <a:lnTo>
                    <a:pt x="7261525" y="2496749"/>
                  </a:lnTo>
                  <a:lnTo>
                    <a:pt x="7271968" y="2493149"/>
                  </a:lnTo>
                  <a:lnTo>
                    <a:pt x="7278810" y="2488108"/>
                  </a:lnTo>
                  <a:close/>
                  <a:moveTo>
                    <a:pt x="141782" y="2467258"/>
                  </a:moveTo>
                  <a:lnTo>
                    <a:pt x="131346" y="2475899"/>
                  </a:lnTo>
                  <a:lnTo>
                    <a:pt x="131346" y="2479139"/>
                  </a:lnTo>
                  <a:lnTo>
                    <a:pt x="133146" y="2477699"/>
                  </a:lnTo>
                  <a:lnTo>
                    <a:pt x="136744" y="2472299"/>
                  </a:lnTo>
                  <a:close/>
                  <a:moveTo>
                    <a:pt x="368490" y="2461858"/>
                  </a:moveTo>
                  <a:lnTo>
                    <a:pt x="332145" y="2494980"/>
                  </a:lnTo>
                  <a:lnTo>
                    <a:pt x="318501" y="2507920"/>
                  </a:lnTo>
                  <a:lnTo>
                    <a:pt x="314872" y="2510461"/>
                  </a:lnTo>
                  <a:lnTo>
                    <a:pt x="297599" y="2527743"/>
                  </a:lnTo>
                  <a:lnTo>
                    <a:pt x="318501" y="2507920"/>
                  </a:lnTo>
                  <a:lnTo>
                    <a:pt x="322069" y="2505421"/>
                  </a:lnTo>
                  <a:lnTo>
                    <a:pt x="328906" y="2500021"/>
                  </a:lnTo>
                  <a:lnTo>
                    <a:pt x="346180" y="2493180"/>
                  </a:lnTo>
                  <a:lnTo>
                    <a:pt x="359854" y="2488140"/>
                  </a:lnTo>
                  <a:lnTo>
                    <a:pt x="366691" y="2470499"/>
                  </a:lnTo>
                  <a:lnTo>
                    <a:pt x="370290" y="2467258"/>
                  </a:lnTo>
                  <a:close/>
                  <a:moveTo>
                    <a:pt x="8693088" y="2461808"/>
                  </a:moveTo>
                  <a:lnTo>
                    <a:pt x="8684445" y="2468646"/>
                  </a:lnTo>
                  <a:lnTo>
                    <a:pt x="8691648" y="2491322"/>
                  </a:lnTo>
                  <a:lnTo>
                    <a:pt x="8698490" y="2510399"/>
                  </a:lnTo>
                  <a:lnTo>
                    <a:pt x="8703531" y="2524437"/>
                  </a:lnTo>
                  <a:lnTo>
                    <a:pt x="8710734" y="2539914"/>
                  </a:lnTo>
                  <a:lnTo>
                    <a:pt x="8729820" y="2526236"/>
                  </a:lnTo>
                  <a:lnTo>
                    <a:pt x="8722618" y="2513998"/>
                  </a:lnTo>
                  <a:lnTo>
                    <a:pt x="8719377" y="2510399"/>
                  </a:lnTo>
                  <a:lnTo>
                    <a:pt x="8712534" y="2505360"/>
                  </a:lnTo>
                  <a:lnTo>
                    <a:pt x="8705332" y="2503560"/>
                  </a:lnTo>
                  <a:lnTo>
                    <a:pt x="8700290" y="2499961"/>
                  </a:lnTo>
                  <a:lnTo>
                    <a:pt x="8696689" y="2494922"/>
                  </a:lnTo>
                  <a:lnTo>
                    <a:pt x="8693088" y="2489523"/>
                  </a:lnTo>
                  <a:lnTo>
                    <a:pt x="8691648" y="2484484"/>
                  </a:lnTo>
                  <a:lnTo>
                    <a:pt x="8689847" y="2479084"/>
                  </a:lnTo>
                  <a:lnTo>
                    <a:pt x="8691648" y="2472246"/>
                  </a:lnTo>
                  <a:lnTo>
                    <a:pt x="8693088" y="2465407"/>
                  </a:lnTo>
                  <a:close/>
                  <a:moveTo>
                    <a:pt x="8850820" y="2456768"/>
                  </a:moveTo>
                  <a:lnTo>
                    <a:pt x="8800403" y="2488083"/>
                  </a:lnTo>
                  <a:lnTo>
                    <a:pt x="8826692" y="2472246"/>
                  </a:lnTo>
                  <a:close/>
                  <a:moveTo>
                    <a:pt x="5267382" y="2453438"/>
                  </a:moveTo>
                  <a:lnTo>
                    <a:pt x="5260539" y="2455239"/>
                  </a:lnTo>
                  <a:lnTo>
                    <a:pt x="5215519" y="2489804"/>
                  </a:lnTo>
                  <a:lnTo>
                    <a:pt x="5243251" y="2472521"/>
                  </a:lnTo>
                  <a:close/>
                  <a:moveTo>
                    <a:pt x="5052724" y="2437956"/>
                  </a:moveTo>
                  <a:lnTo>
                    <a:pt x="4992576" y="2482963"/>
                  </a:lnTo>
                  <a:lnTo>
                    <a:pt x="4937110" y="2526530"/>
                  </a:lnTo>
                  <a:lnTo>
                    <a:pt x="4938911" y="2526530"/>
                  </a:lnTo>
                  <a:lnTo>
                    <a:pt x="4938911" y="2535171"/>
                  </a:lnTo>
                  <a:lnTo>
                    <a:pt x="4961242" y="2512487"/>
                  </a:lnTo>
                  <a:lnTo>
                    <a:pt x="4982131" y="2491604"/>
                  </a:lnTo>
                  <a:lnTo>
                    <a:pt x="5004461" y="2476122"/>
                  </a:lnTo>
                  <a:lnTo>
                    <a:pt x="5028953" y="2460279"/>
                  </a:lnTo>
                  <a:lnTo>
                    <a:pt x="5050923" y="2450198"/>
                  </a:lnTo>
                  <a:lnTo>
                    <a:pt x="5050923" y="2444797"/>
                  </a:lnTo>
                  <a:lnTo>
                    <a:pt x="5052724" y="2439756"/>
                  </a:lnTo>
                  <a:close/>
                  <a:moveTo>
                    <a:pt x="1145416" y="2430896"/>
                  </a:moveTo>
                  <a:lnTo>
                    <a:pt x="1129942" y="2437736"/>
                  </a:lnTo>
                  <a:lnTo>
                    <a:pt x="1114468" y="2444577"/>
                  </a:lnTo>
                  <a:lnTo>
                    <a:pt x="1095396" y="2451417"/>
                  </a:lnTo>
                  <a:lnTo>
                    <a:pt x="1074525" y="2456818"/>
                  </a:lnTo>
                  <a:lnTo>
                    <a:pt x="1074525" y="2458618"/>
                  </a:lnTo>
                  <a:lnTo>
                    <a:pt x="1074525" y="2465458"/>
                  </a:lnTo>
                  <a:lnTo>
                    <a:pt x="1062289" y="2484540"/>
                  </a:lnTo>
                  <a:lnTo>
                    <a:pt x="1043577" y="2501821"/>
                  </a:lnTo>
                  <a:lnTo>
                    <a:pt x="1020906" y="2519102"/>
                  </a:lnTo>
                  <a:lnTo>
                    <a:pt x="994997" y="2536743"/>
                  </a:lnTo>
                  <a:lnTo>
                    <a:pt x="965489" y="2553665"/>
                  </a:lnTo>
                  <a:lnTo>
                    <a:pt x="941379" y="2569146"/>
                  </a:lnTo>
                  <a:lnTo>
                    <a:pt x="950015" y="2564105"/>
                  </a:lnTo>
                  <a:lnTo>
                    <a:pt x="956852" y="2560865"/>
                  </a:lnTo>
                  <a:lnTo>
                    <a:pt x="961890" y="2559065"/>
                  </a:lnTo>
                  <a:lnTo>
                    <a:pt x="967288" y="2560865"/>
                  </a:lnTo>
                  <a:lnTo>
                    <a:pt x="972326" y="2562305"/>
                  </a:lnTo>
                  <a:lnTo>
                    <a:pt x="977724" y="2559065"/>
                  </a:lnTo>
                  <a:lnTo>
                    <a:pt x="982762" y="2557265"/>
                  </a:lnTo>
                  <a:lnTo>
                    <a:pt x="989959" y="2557265"/>
                  </a:lnTo>
                  <a:lnTo>
                    <a:pt x="998595" y="2557265"/>
                  </a:lnTo>
                  <a:lnTo>
                    <a:pt x="1003633" y="2548624"/>
                  </a:lnTo>
                  <a:lnTo>
                    <a:pt x="1009031" y="2538183"/>
                  </a:lnTo>
                  <a:lnTo>
                    <a:pt x="1017668" y="2529543"/>
                  </a:lnTo>
                  <a:lnTo>
                    <a:pt x="1026304" y="2520902"/>
                  </a:lnTo>
                  <a:lnTo>
                    <a:pt x="1034941" y="2514062"/>
                  </a:lnTo>
                  <a:lnTo>
                    <a:pt x="1045016" y="2507221"/>
                  </a:lnTo>
                  <a:lnTo>
                    <a:pt x="1055452" y="2500021"/>
                  </a:lnTo>
                  <a:lnTo>
                    <a:pt x="1067687" y="2494980"/>
                  </a:lnTo>
                  <a:lnTo>
                    <a:pt x="1076324" y="2479139"/>
                  </a:lnTo>
                  <a:lnTo>
                    <a:pt x="1089998" y="2463658"/>
                  </a:lnTo>
                  <a:lnTo>
                    <a:pt x="1093597" y="2458618"/>
                  </a:lnTo>
                  <a:lnTo>
                    <a:pt x="1098635" y="2453217"/>
                  </a:lnTo>
                  <a:lnTo>
                    <a:pt x="1110870" y="2448177"/>
                  </a:lnTo>
                  <a:lnTo>
                    <a:pt x="1123105" y="2444577"/>
                  </a:lnTo>
                  <a:lnTo>
                    <a:pt x="1136780" y="2442777"/>
                  </a:lnTo>
                  <a:close/>
                  <a:moveTo>
                    <a:pt x="7230196" y="2429056"/>
                  </a:moveTo>
                  <a:lnTo>
                    <a:pt x="7206069" y="2437698"/>
                  </a:lnTo>
                  <a:lnTo>
                    <a:pt x="7197427" y="2442739"/>
                  </a:lnTo>
                  <a:lnTo>
                    <a:pt x="7190585" y="2449940"/>
                  </a:lnTo>
                  <a:close/>
                  <a:moveTo>
                    <a:pt x="5296916" y="2427515"/>
                  </a:moveTo>
                  <a:lnTo>
                    <a:pt x="5281429" y="2439756"/>
                  </a:lnTo>
                  <a:lnTo>
                    <a:pt x="5281429" y="2441557"/>
                  </a:lnTo>
                  <a:lnTo>
                    <a:pt x="5276026" y="2444797"/>
                  </a:lnTo>
                  <a:lnTo>
                    <a:pt x="5279628" y="2444797"/>
                  </a:lnTo>
                  <a:lnTo>
                    <a:pt x="5284670" y="2439756"/>
                  </a:lnTo>
                  <a:close/>
                  <a:moveTo>
                    <a:pt x="5953990" y="2420415"/>
                  </a:moveTo>
                  <a:lnTo>
                    <a:pt x="5935265" y="2430857"/>
                  </a:lnTo>
                  <a:lnTo>
                    <a:pt x="5907537" y="2444539"/>
                  </a:lnTo>
                  <a:lnTo>
                    <a:pt x="5879809" y="2454981"/>
                  </a:lnTo>
                  <a:lnTo>
                    <a:pt x="5851721" y="2460022"/>
                  </a:lnTo>
                  <a:lnTo>
                    <a:pt x="5825794" y="2461823"/>
                  </a:lnTo>
                  <a:lnTo>
                    <a:pt x="5798426" y="2461823"/>
                  </a:lnTo>
                  <a:lnTo>
                    <a:pt x="5777540" y="2475865"/>
                  </a:lnTo>
                  <a:lnTo>
                    <a:pt x="5751612" y="2488108"/>
                  </a:lnTo>
                  <a:lnTo>
                    <a:pt x="5751612" y="2539958"/>
                  </a:lnTo>
                  <a:lnTo>
                    <a:pt x="5779340" y="2527715"/>
                  </a:lnTo>
                  <a:lnTo>
                    <a:pt x="5805268" y="2512232"/>
                  </a:lnTo>
                  <a:lnTo>
                    <a:pt x="5832996" y="2494949"/>
                  </a:lnTo>
                  <a:lnTo>
                    <a:pt x="5858923" y="2475865"/>
                  </a:lnTo>
                  <a:lnTo>
                    <a:pt x="5860724" y="2475865"/>
                  </a:lnTo>
                  <a:lnTo>
                    <a:pt x="5910778" y="2444539"/>
                  </a:lnTo>
                  <a:lnTo>
                    <a:pt x="5933465" y="2432657"/>
                  </a:lnTo>
                  <a:lnTo>
                    <a:pt x="5953990" y="2422215"/>
                  </a:lnTo>
                  <a:close/>
                  <a:moveTo>
                    <a:pt x="5089100" y="2413832"/>
                  </a:moveTo>
                  <a:lnTo>
                    <a:pt x="5077215" y="2422474"/>
                  </a:lnTo>
                  <a:lnTo>
                    <a:pt x="5082257" y="2418873"/>
                  </a:lnTo>
                  <a:lnTo>
                    <a:pt x="5087300" y="2418873"/>
                  </a:lnTo>
                  <a:close/>
                  <a:moveTo>
                    <a:pt x="9231825" y="2411776"/>
                  </a:moveTo>
                  <a:lnTo>
                    <a:pt x="9202295" y="2425814"/>
                  </a:lnTo>
                  <a:lnTo>
                    <a:pt x="9215980" y="2430853"/>
                  </a:lnTo>
                  <a:lnTo>
                    <a:pt x="9221382" y="2434092"/>
                  </a:lnTo>
                  <a:lnTo>
                    <a:pt x="9224623" y="2427254"/>
                  </a:lnTo>
                  <a:lnTo>
                    <a:pt x="9230024" y="2417175"/>
                  </a:lnTo>
                  <a:close/>
                  <a:moveTo>
                    <a:pt x="3412197" y="2408915"/>
                  </a:moveTo>
                  <a:lnTo>
                    <a:pt x="3387720" y="2418994"/>
                  </a:lnTo>
                  <a:lnTo>
                    <a:pt x="3396719" y="2420794"/>
                  </a:lnTo>
                  <a:close/>
                  <a:moveTo>
                    <a:pt x="446579" y="2401374"/>
                  </a:moveTo>
                  <a:lnTo>
                    <a:pt x="418870" y="2422255"/>
                  </a:lnTo>
                  <a:lnTo>
                    <a:pt x="391161" y="2444577"/>
                  </a:lnTo>
                  <a:lnTo>
                    <a:pt x="397998" y="2446377"/>
                  </a:lnTo>
                  <a:lnTo>
                    <a:pt x="425707" y="2420455"/>
                  </a:lnTo>
                  <a:close/>
                  <a:moveTo>
                    <a:pt x="1179962" y="2394533"/>
                  </a:moveTo>
                  <a:lnTo>
                    <a:pt x="1179962" y="2396333"/>
                  </a:lnTo>
                  <a:lnTo>
                    <a:pt x="1181761" y="2394533"/>
                  </a:lnTo>
                  <a:close/>
                  <a:moveTo>
                    <a:pt x="7869379" y="2391249"/>
                  </a:moveTo>
                  <a:lnTo>
                    <a:pt x="7813563" y="2413573"/>
                  </a:lnTo>
                  <a:lnTo>
                    <a:pt x="7761709" y="2435898"/>
                  </a:lnTo>
                  <a:lnTo>
                    <a:pt x="7715255" y="2460022"/>
                  </a:lnTo>
                  <a:lnTo>
                    <a:pt x="7669882" y="2486307"/>
                  </a:lnTo>
                  <a:lnTo>
                    <a:pt x="7611185" y="2520874"/>
                  </a:lnTo>
                  <a:lnTo>
                    <a:pt x="7656198" y="2501790"/>
                  </a:lnTo>
                  <a:lnTo>
                    <a:pt x="7718496" y="2472265"/>
                  </a:lnTo>
                  <a:lnTo>
                    <a:pt x="7778994" y="2442739"/>
                  </a:lnTo>
                  <a:lnTo>
                    <a:pt x="7784395" y="2435898"/>
                  </a:lnTo>
                  <a:lnTo>
                    <a:pt x="7791237" y="2429056"/>
                  </a:lnTo>
                  <a:lnTo>
                    <a:pt x="7801680" y="2422215"/>
                  </a:lnTo>
                  <a:lnTo>
                    <a:pt x="7812123" y="2418614"/>
                  </a:lnTo>
                  <a:lnTo>
                    <a:pt x="7844892" y="2406732"/>
                  </a:lnTo>
                  <a:lnTo>
                    <a:pt x="7857136" y="2401331"/>
                  </a:lnTo>
                  <a:lnTo>
                    <a:pt x="7865778" y="2396290"/>
                  </a:lnTo>
                  <a:close/>
                  <a:moveTo>
                    <a:pt x="8964977" y="2385861"/>
                  </a:moveTo>
                  <a:lnTo>
                    <a:pt x="8914921" y="2417175"/>
                  </a:lnTo>
                  <a:lnTo>
                    <a:pt x="8925004" y="2413576"/>
                  </a:lnTo>
                  <a:lnTo>
                    <a:pt x="8937248" y="2408537"/>
                  </a:lnTo>
                  <a:lnTo>
                    <a:pt x="8944451" y="2403138"/>
                  </a:lnTo>
                  <a:lnTo>
                    <a:pt x="8953094" y="2394499"/>
                  </a:lnTo>
                  <a:close/>
                  <a:moveTo>
                    <a:pt x="8980823" y="2377222"/>
                  </a:moveTo>
                  <a:lnTo>
                    <a:pt x="8975421" y="2379022"/>
                  </a:lnTo>
                  <a:lnTo>
                    <a:pt x="8979022" y="2379022"/>
                  </a:lnTo>
                  <a:close/>
                  <a:moveTo>
                    <a:pt x="5758454" y="2366764"/>
                  </a:moveTo>
                  <a:lnTo>
                    <a:pt x="5760255" y="2375406"/>
                  </a:lnTo>
                  <a:lnTo>
                    <a:pt x="5760255" y="2384048"/>
                  </a:lnTo>
                  <a:lnTo>
                    <a:pt x="5781141" y="2370365"/>
                  </a:lnTo>
                  <a:lnTo>
                    <a:pt x="5782581" y="2370365"/>
                  </a:lnTo>
                  <a:lnTo>
                    <a:pt x="5767097" y="2368565"/>
                  </a:lnTo>
                  <a:lnTo>
                    <a:pt x="5762055" y="2366764"/>
                  </a:lnTo>
                  <a:close/>
                  <a:moveTo>
                    <a:pt x="1233580" y="2365011"/>
                  </a:moveTo>
                  <a:lnTo>
                    <a:pt x="1204432" y="2382292"/>
                  </a:lnTo>
                  <a:lnTo>
                    <a:pt x="1218106" y="2375452"/>
                  </a:lnTo>
                  <a:close/>
                  <a:moveTo>
                    <a:pt x="4647897" y="2358384"/>
                  </a:moveTo>
                  <a:lnTo>
                    <a:pt x="4644296" y="2360184"/>
                  </a:lnTo>
                  <a:lnTo>
                    <a:pt x="4616563" y="2381067"/>
                  </a:lnTo>
                  <a:lnTo>
                    <a:pt x="4590631" y="2400150"/>
                  </a:lnTo>
                  <a:lnTo>
                    <a:pt x="4564699" y="2417433"/>
                  </a:lnTo>
                  <a:lnTo>
                    <a:pt x="4538767" y="2436156"/>
                  </a:lnTo>
                  <a:lnTo>
                    <a:pt x="4502390" y="2463880"/>
                  </a:lnTo>
                  <a:lnTo>
                    <a:pt x="4467814" y="2488364"/>
                  </a:lnTo>
                  <a:lnTo>
                    <a:pt x="4450166" y="2500246"/>
                  </a:lnTo>
                  <a:lnTo>
                    <a:pt x="4450166" y="2527970"/>
                  </a:lnTo>
                  <a:lnTo>
                    <a:pt x="4469615" y="2510687"/>
                  </a:lnTo>
                  <a:lnTo>
                    <a:pt x="4491945" y="2493405"/>
                  </a:lnTo>
                  <a:lnTo>
                    <a:pt x="4518238" y="2476122"/>
                  </a:lnTo>
                  <a:lnTo>
                    <a:pt x="4547411" y="2457039"/>
                  </a:lnTo>
                  <a:lnTo>
                    <a:pt x="4549212" y="2457039"/>
                  </a:lnTo>
                  <a:lnTo>
                    <a:pt x="4562898" y="2448398"/>
                  </a:lnTo>
                  <a:lnTo>
                    <a:pt x="4578385" y="2437956"/>
                  </a:lnTo>
                  <a:lnTo>
                    <a:pt x="4592432" y="2427515"/>
                  </a:lnTo>
                  <a:lnTo>
                    <a:pt x="4604677" y="2415633"/>
                  </a:lnTo>
                  <a:lnTo>
                    <a:pt x="4616563" y="2401591"/>
                  </a:lnTo>
                  <a:lnTo>
                    <a:pt x="4628808" y="2387908"/>
                  </a:lnTo>
                  <a:lnTo>
                    <a:pt x="4637452" y="2373866"/>
                  </a:lnTo>
                  <a:close/>
                  <a:moveTo>
                    <a:pt x="2182913" y="2356722"/>
                  </a:moveTo>
                  <a:lnTo>
                    <a:pt x="2132878" y="2384438"/>
                  </a:lnTo>
                  <a:lnTo>
                    <a:pt x="2082842" y="2412155"/>
                  </a:lnTo>
                  <a:lnTo>
                    <a:pt x="2049726" y="2431232"/>
                  </a:lnTo>
                  <a:lnTo>
                    <a:pt x="2054765" y="2433032"/>
                  </a:lnTo>
                  <a:lnTo>
                    <a:pt x="2058365" y="2436272"/>
                  </a:lnTo>
                  <a:lnTo>
                    <a:pt x="2131438" y="2400276"/>
                  </a:lnTo>
                  <a:lnTo>
                    <a:pt x="2205591" y="2362121"/>
                  </a:lnTo>
                  <a:lnTo>
                    <a:pt x="2203791" y="2360322"/>
                  </a:lnTo>
                  <a:lnTo>
                    <a:pt x="2198751" y="2358522"/>
                  </a:lnTo>
                  <a:close/>
                  <a:moveTo>
                    <a:pt x="1007232" y="2356370"/>
                  </a:moveTo>
                  <a:lnTo>
                    <a:pt x="982762" y="2370411"/>
                  </a:lnTo>
                  <a:lnTo>
                    <a:pt x="960451" y="2380852"/>
                  </a:lnTo>
                  <a:lnTo>
                    <a:pt x="944617" y="2399933"/>
                  </a:lnTo>
                  <a:lnTo>
                    <a:pt x="927344" y="2418655"/>
                  </a:lnTo>
                  <a:lnTo>
                    <a:pt x="930943" y="2417215"/>
                  </a:lnTo>
                  <a:lnTo>
                    <a:pt x="953254" y="2399933"/>
                  </a:lnTo>
                  <a:close/>
                  <a:moveTo>
                    <a:pt x="6450933" y="2347681"/>
                  </a:moveTo>
                  <a:lnTo>
                    <a:pt x="6359467" y="2394490"/>
                  </a:lnTo>
                  <a:lnTo>
                    <a:pt x="6269081" y="2441299"/>
                  </a:lnTo>
                  <a:lnTo>
                    <a:pt x="6205342" y="2475865"/>
                  </a:lnTo>
                  <a:lnTo>
                    <a:pt x="6066703" y="2553640"/>
                  </a:lnTo>
                  <a:lnTo>
                    <a:pt x="6051218" y="2562282"/>
                  </a:lnTo>
                  <a:lnTo>
                    <a:pt x="6078946" y="2559041"/>
                  </a:lnTo>
                  <a:lnTo>
                    <a:pt x="6108115" y="2555441"/>
                  </a:lnTo>
                  <a:lnTo>
                    <a:pt x="6108115" y="2548599"/>
                  </a:lnTo>
                  <a:lnTo>
                    <a:pt x="6109915" y="2541758"/>
                  </a:lnTo>
                  <a:lnTo>
                    <a:pt x="6114957" y="2534917"/>
                  </a:lnTo>
                  <a:lnTo>
                    <a:pt x="6121798" y="2531316"/>
                  </a:lnTo>
                  <a:lnTo>
                    <a:pt x="6129001" y="2527715"/>
                  </a:lnTo>
                  <a:lnTo>
                    <a:pt x="6153127" y="2517273"/>
                  </a:lnTo>
                  <a:lnTo>
                    <a:pt x="6177614" y="2507191"/>
                  </a:lnTo>
                  <a:lnTo>
                    <a:pt x="6199941" y="2493149"/>
                  </a:lnTo>
                  <a:lnTo>
                    <a:pt x="6222627" y="2475865"/>
                  </a:lnTo>
                  <a:lnTo>
                    <a:pt x="6269081" y="2446340"/>
                  </a:lnTo>
                  <a:lnTo>
                    <a:pt x="6289967" y="2434097"/>
                  </a:lnTo>
                  <a:lnTo>
                    <a:pt x="6312653" y="2422215"/>
                  </a:lnTo>
                  <a:lnTo>
                    <a:pt x="6362708" y="2396290"/>
                  </a:lnTo>
                  <a:lnTo>
                    <a:pt x="6416363" y="2366764"/>
                  </a:lnTo>
                  <a:lnTo>
                    <a:pt x="6433648" y="2358123"/>
                  </a:lnTo>
                  <a:close/>
                  <a:moveTo>
                    <a:pt x="4576584" y="2339301"/>
                  </a:moveTo>
                  <a:lnTo>
                    <a:pt x="4552453" y="2347942"/>
                  </a:lnTo>
                  <a:lnTo>
                    <a:pt x="4540568" y="2356584"/>
                  </a:lnTo>
                  <a:lnTo>
                    <a:pt x="4518238" y="2368826"/>
                  </a:lnTo>
                  <a:lnTo>
                    <a:pt x="4497348" y="2384308"/>
                  </a:lnTo>
                  <a:lnTo>
                    <a:pt x="4483302" y="2396550"/>
                  </a:lnTo>
                  <a:lnTo>
                    <a:pt x="4469615" y="2406991"/>
                  </a:lnTo>
                  <a:lnTo>
                    <a:pt x="4459170" y="2413832"/>
                  </a:lnTo>
                  <a:lnTo>
                    <a:pt x="4455569" y="2417433"/>
                  </a:lnTo>
                  <a:lnTo>
                    <a:pt x="4481501" y="2401591"/>
                  </a:lnTo>
                  <a:lnTo>
                    <a:pt x="4504191" y="2384308"/>
                  </a:lnTo>
                  <a:lnTo>
                    <a:pt x="4519678" y="2370626"/>
                  </a:lnTo>
                  <a:lnTo>
                    <a:pt x="4536966" y="2361985"/>
                  </a:lnTo>
                  <a:lnTo>
                    <a:pt x="4552453" y="2356584"/>
                  </a:lnTo>
                  <a:lnTo>
                    <a:pt x="4569741" y="2354783"/>
                  </a:lnTo>
                  <a:lnTo>
                    <a:pt x="4571542" y="2346142"/>
                  </a:lnTo>
                  <a:close/>
                  <a:moveTo>
                    <a:pt x="9044564" y="2335470"/>
                  </a:moveTo>
                  <a:lnTo>
                    <a:pt x="9020436" y="2351307"/>
                  </a:lnTo>
                  <a:lnTo>
                    <a:pt x="9025837" y="2349507"/>
                  </a:lnTo>
                  <a:lnTo>
                    <a:pt x="9034480" y="2349507"/>
                  </a:lnTo>
                  <a:lnTo>
                    <a:pt x="9044564" y="2344108"/>
                  </a:lnTo>
                  <a:close/>
                  <a:moveTo>
                    <a:pt x="4686075" y="2333900"/>
                  </a:moveTo>
                  <a:lnTo>
                    <a:pt x="4673829" y="2339301"/>
                  </a:lnTo>
                  <a:lnTo>
                    <a:pt x="4656541" y="2349743"/>
                  </a:lnTo>
                  <a:lnTo>
                    <a:pt x="4660143" y="2349743"/>
                  </a:lnTo>
                  <a:lnTo>
                    <a:pt x="4673829" y="2349743"/>
                  </a:lnTo>
                  <a:lnTo>
                    <a:pt x="4679232" y="2347942"/>
                  </a:lnTo>
                  <a:lnTo>
                    <a:pt x="4680672" y="2344342"/>
                  </a:lnTo>
                  <a:close/>
                  <a:moveTo>
                    <a:pt x="7407007" y="2328597"/>
                  </a:moveTo>
                  <a:lnTo>
                    <a:pt x="7367035" y="2351281"/>
                  </a:lnTo>
                  <a:lnTo>
                    <a:pt x="7408447" y="2328597"/>
                  </a:lnTo>
                  <a:close/>
                  <a:moveTo>
                    <a:pt x="1408469" y="2326848"/>
                  </a:moveTo>
                  <a:lnTo>
                    <a:pt x="1294396" y="2413614"/>
                  </a:lnTo>
                  <a:lnTo>
                    <a:pt x="1266687" y="2432696"/>
                  </a:lnTo>
                  <a:lnTo>
                    <a:pt x="1238978" y="2453217"/>
                  </a:lnTo>
                  <a:lnTo>
                    <a:pt x="1237179" y="2455017"/>
                  </a:lnTo>
                  <a:lnTo>
                    <a:pt x="1216307" y="2470499"/>
                  </a:lnTo>
                  <a:lnTo>
                    <a:pt x="1199034" y="2488140"/>
                  </a:lnTo>
                  <a:lnTo>
                    <a:pt x="1224944" y="2474099"/>
                  </a:lnTo>
                  <a:lnTo>
                    <a:pt x="1247614" y="2458618"/>
                  </a:lnTo>
                  <a:lnTo>
                    <a:pt x="1268486" y="2444577"/>
                  </a:lnTo>
                  <a:lnTo>
                    <a:pt x="1285759" y="2429096"/>
                  </a:lnTo>
                  <a:lnTo>
                    <a:pt x="1306631" y="2410014"/>
                  </a:lnTo>
                  <a:lnTo>
                    <a:pt x="1330741" y="2392733"/>
                  </a:lnTo>
                  <a:lnTo>
                    <a:pt x="1354851" y="2379052"/>
                  </a:lnTo>
                  <a:lnTo>
                    <a:pt x="1378961" y="2366811"/>
                  </a:lnTo>
                  <a:lnTo>
                    <a:pt x="1392996" y="2345930"/>
                  </a:lnTo>
                  <a:close/>
                  <a:moveTo>
                    <a:pt x="5435580" y="2316618"/>
                  </a:moveTo>
                  <a:lnTo>
                    <a:pt x="5412889" y="2335701"/>
                  </a:lnTo>
                  <a:lnTo>
                    <a:pt x="5421533" y="2328860"/>
                  </a:lnTo>
                  <a:lnTo>
                    <a:pt x="5428377" y="2323819"/>
                  </a:lnTo>
                  <a:close/>
                  <a:moveTo>
                    <a:pt x="7737582" y="2307713"/>
                  </a:moveTo>
                  <a:lnTo>
                    <a:pt x="7718496" y="2314914"/>
                  </a:lnTo>
                  <a:lnTo>
                    <a:pt x="7701211" y="2324996"/>
                  </a:lnTo>
                  <a:lnTo>
                    <a:pt x="7673483" y="2344080"/>
                  </a:lnTo>
                  <a:lnTo>
                    <a:pt x="7725698" y="2318155"/>
                  </a:lnTo>
                  <a:close/>
                  <a:moveTo>
                    <a:pt x="9098581" y="2302715"/>
                  </a:moveTo>
                  <a:lnTo>
                    <a:pt x="9075894" y="2316393"/>
                  </a:lnTo>
                  <a:lnTo>
                    <a:pt x="9084537" y="2316393"/>
                  </a:lnTo>
                  <a:close/>
                  <a:moveTo>
                    <a:pt x="2333739" y="2298050"/>
                  </a:moveTo>
                  <a:lnTo>
                    <a:pt x="2290543" y="2315327"/>
                  </a:lnTo>
                  <a:lnTo>
                    <a:pt x="2248787" y="2329006"/>
                  </a:lnTo>
                  <a:lnTo>
                    <a:pt x="2236908" y="2339444"/>
                  </a:lnTo>
                  <a:lnTo>
                    <a:pt x="2231509" y="2349883"/>
                  </a:lnTo>
                  <a:lnTo>
                    <a:pt x="2238348" y="2348083"/>
                  </a:lnTo>
                  <a:lnTo>
                    <a:pt x="2262826" y="2335845"/>
                  </a:lnTo>
                  <a:lnTo>
                    <a:pt x="2286943" y="2323966"/>
                  </a:lnTo>
                  <a:lnTo>
                    <a:pt x="2311061" y="2311728"/>
                  </a:lnTo>
                  <a:close/>
                  <a:moveTo>
                    <a:pt x="818308" y="2295886"/>
                  </a:moveTo>
                  <a:lnTo>
                    <a:pt x="809672" y="2297686"/>
                  </a:lnTo>
                  <a:lnTo>
                    <a:pt x="802835" y="2299126"/>
                  </a:lnTo>
                  <a:lnTo>
                    <a:pt x="775126" y="2316407"/>
                  </a:lnTo>
                  <a:lnTo>
                    <a:pt x="749216" y="2335489"/>
                  </a:lnTo>
                  <a:lnTo>
                    <a:pt x="699197" y="2385892"/>
                  </a:lnTo>
                  <a:lnTo>
                    <a:pt x="685162" y="2398133"/>
                  </a:lnTo>
                  <a:lnTo>
                    <a:pt x="671488" y="2408574"/>
                  </a:lnTo>
                  <a:lnTo>
                    <a:pt x="657453" y="2417215"/>
                  </a:lnTo>
                  <a:lnTo>
                    <a:pt x="641980" y="2424055"/>
                  </a:lnTo>
                  <a:lnTo>
                    <a:pt x="640180" y="2432696"/>
                  </a:lnTo>
                  <a:lnTo>
                    <a:pt x="636582" y="2441336"/>
                  </a:lnTo>
                  <a:lnTo>
                    <a:pt x="633343" y="2448177"/>
                  </a:lnTo>
                  <a:lnTo>
                    <a:pt x="628305" y="2453217"/>
                  </a:lnTo>
                  <a:lnTo>
                    <a:pt x="617870" y="2461858"/>
                  </a:lnTo>
                  <a:lnTo>
                    <a:pt x="611032" y="2470499"/>
                  </a:lnTo>
                  <a:lnTo>
                    <a:pt x="617870" y="2470499"/>
                  </a:lnTo>
                  <a:lnTo>
                    <a:pt x="622907" y="2467258"/>
                  </a:lnTo>
                  <a:lnTo>
                    <a:pt x="624707" y="2465458"/>
                  </a:lnTo>
                  <a:lnTo>
                    <a:pt x="626506" y="2463658"/>
                  </a:lnTo>
                  <a:lnTo>
                    <a:pt x="631544" y="2453217"/>
                  </a:lnTo>
                  <a:lnTo>
                    <a:pt x="640180" y="2444577"/>
                  </a:lnTo>
                  <a:lnTo>
                    <a:pt x="653855" y="2437736"/>
                  </a:lnTo>
                  <a:lnTo>
                    <a:pt x="661052" y="2434136"/>
                  </a:lnTo>
                  <a:lnTo>
                    <a:pt x="671488" y="2432696"/>
                  </a:lnTo>
                  <a:lnTo>
                    <a:pt x="674726" y="2424055"/>
                  </a:lnTo>
                  <a:lnTo>
                    <a:pt x="678325" y="2417215"/>
                  </a:lnTo>
                  <a:lnTo>
                    <a:pt x="683363" y="2411814"/>
                  </a:lnTo>
                  <a:lnTo>
                    <a:pt x="690560" y="2410014"/>
                  </a:lnTo>
                  <a:lnTo>
                    <a:pt x="733743" y="2377252"/>
                  </a:lnTo>
                  <a:lnTo>
                    <a:pt x="776925" y="2347730"/>
                  </a:lnTo>
                  <a:lnTo>
                    <a:pt x="809672" y="2323608"/>
                  </a:lnTo>
                  <a:lnTo>
                    <a:pt x="839180" y="2295886"/>
                  </a:lnTo>
                  <a:close/>
                  <a:moveTo>
                    <a:pt x="6535917" y="2294030"/>
                  </a:moveTo>
                  <a:lnTo>
                    <a:pt x="6534117" y="2295831"/>
                  </a:lnTo>
                  <a:lnTo>
                    <a:pt x="6537718" y="2295831"/>
                  </a:lnTo>
                  <a:close/>
                  <a:moveTo>
                    <a:pt x="9271798" y="2292277"/>
                  </a:moveTo>
                  <a:lnTo>
                    <a:pt x="9242268" y="2309554"/>
                  </a:lnTo>
                  <a:lnTo>
                    <a:pt x="9263155" y="2309554"/>
                  </a:lnTo>
                  <a:lnTo>
                    <a:pt x="9268197" y="2297676"/>
                  </a:lnTo>
                  <a:lnTo>
                    <a:pt x="9269998" y="2294077"/>
                  </a:lnTo>
                  <a:close/>
                  <a:moveTo>
                    <a:pt x="1096835" y="2289045"/>
                  </a:moveTo>
                  <a:lnTo>
                    <a:pt x="1067687" y="2316407"/>
                  </a:lnTo>
                  <a:lnTo>
                    <a:pt x="1070926" y="2316407"/>
                  </a:lnTo>
                  <a:lnTo>
                    <a:pt x="1084960" y="2318208"/>
                  </a:lnTo>
                  <a:lnTo>
                    <a:pt x="1091798" y="2309567"/>
                  </a:lnTo>
                  <a:lnTo>
                    <a:pt x="1095396" y="2300926"/>
                  </a:lnTo>
                  <a:close/>
                  <a:moveTo>
                    <a:pt x="240382" y="2275004"/>
                  </a:moveTo>
                  <a:lnTo>
                    <a:pt x="219871" y="2287245"/>
                  </a:lnTo>
                  <a:lnTo>
                    <a:pt x="197200" y="2297686"/>
                  </a:lnTo>
                  <a:lnTo>
                    <a:pt x="192162" y="2304527"/>
                  </a:lnTo>
                  <a:lnTo>
                    <a:pt x="188563" y="2313167"/>
                  </a:lnTo>
                  <a:lnTo>
                    <a:pt x="187124" y="2316407"/>
                  </a:lnTo>
                  <a:lnTo>
                    <a:pt x="179927" y="2328648"/>
                  </a:lnTo>
                  <a:lnTo>
                    <a:pt x="192162" y="2318208"/>
                  </a:lnTo>
                  <a:lnTo>
                    <a:pt x="205836" y="2309567"/>
                  </a:lnTo>
                  <a:lnTo>
                    <a:pt x="218071" y="2304527"/>
                  </a:lnTo>
                  <a:lnTo>
                    <a:pt x="231746" y="2299126"/>
                  </a:lnTo>
                  <a:lnTo>
                    <a:pt x="235344" y="2287245"/>
                  </a:lnTo>
                  <a:close/>
                  <a:moveTo>
                    <a:pt x="4498789" y="2271971"/>
                  </a:moveTo>
                  <a:lnTo>
                    <a:pt x="4500589" y="2285653"/>
                  </a:lnTo>
                  <a:lnTo>
                    <a:pt x="4462412" y="2290694"/>
                  </a:lnTo>
                  <a:lnTo>
                    <a:pt x="4427836" y="2292494"/>
                  </a:lnTo>
                  <a:lnTo>
                    <a:pt x="4431438" y="2306536"/>
                  </a:lnTo>
                  <a:lnTo>
                    <a:pt x="4434679" y="2318418"/>
                  </a:lnTo>
                  <a:lnTo>
                    <a:pt x="4438281" y="2332460"/>
                  </a:lnTo>
                  <a:lnTo>
                    <a:pt x="4441522" y="2347942"/>
                  </a:lnTo>
                  <a:lnTo>
                    <a:pt x="4471056" y="2328860"/>
                  </a:lnTo>
                  <a:lnTo>
                    <a:pt x="4500589" y="2307976"/>
                  </a:lnTo>
                  <a:lnTo>
                    <a:pt x="4538767" y="2282052"/>
                  </a:lnTo>
                  <a:lnTo>
                    <a:pt x="4502390" y="2285653"/>
                  </a:lnTo>
                  <a:close/>
                  <a:moveTo>
                    <a:pt x="7557530" y="2249022"/>
                  </a:moveTo>
                  <a:lnTo>
                    <a:pt x="7542045" y="2255863"/>
                  </a:lnTo>
                  <a:lnTo>
                    <a:pt x="7543486" y="2255863"/>
                  </a:lnTo>
                  <a:lnTo>
                    <a:pt x="7550688" y="2252622"/>
                  </a:lnTo>
                  <a:close/>
                  <a:moveTo>
                    <a:pt x="1512107" y="2245482"/>
                  </a:moveTo>
                  <a:lnTo>
                    <a:pt x="1462088" y="2285445"/>
                  </a:lnTo>
                  <a:lnTo>
                    <a:pt x="1487997" y="2266364"/>
                  </a:lnTo>
                  <a:close/>
                  <a:moveTo>
                    <a:pt x="6274482" y="2236779"/>
                  </a:moveTo>
                  <a:lnTo>
                    <a:pt x="6224068" y="2268105"/>
                  </a:lnTo>
                  <a:lnTo>
                    <a:pt x="6174013" y="2299071"/>
                  </a:lnTo>
                  <a:lnTo>
                    <a:pt x="6193099" y="2290430"/>
                  </a:lnTo>
                  <a:lnTo>
                    <a:pt x="6215785" y="2280348"/>
                  </a:lnTo>
                  <a:lnTo>
                    <a:pt x="6238112" y="2266305"/>
                  </a:lnTo>
                  <a:lnTo>
                    <a:pt x="6257197" y="2252622"/>
                  </a:lnTo>
                  <a:close/>
                  <a:moveTo>
                    <a:pt x="667889" y="2221361"/>
                  </a:moveTo>
                  <a:lnTo>
                    <a:pt x="664291" y="2224961"/>
                  </a:lnTo>
                  <a:lnTo>
                    <a:pt x="676526" y="2226401"/>
                  </a:lnTo>
                  <a:lnTo>
                    <a:pt x="686961" y="2233601"/>
                  </a:lnTo>
                  <a:lnTo>
                    <a:pt x="697397" y="2242242"/>
                  </a:lnTo>
                  <a:lnTo>
                    <a:pt x="707833" y="2254483"/>
                  </a:lnTo>
                  <a:lnTo>
                    <a:pt x="712871" y="2247282"/>
                  </a:lnTo>
                  <a:lnTo>
                    <a:pt x="702435" y="2238642"/>
                  </a:lnTo>
                  <a:lnTo>
                    <a:pt x="691999" y="2230001"/>
                  </a:lnTo>
                  <a:lnTo>
                    <a:pt x="681564" y="2224961"/>
                  </a:lnTo>
                  <a:close/>
                  <a:moveTo>
                    <a:pt x="1562487" y="2205879"/>
                  </a:moveTo>
                  <a:lnTo>
                    <a:pt x="1536578" y="2226401"/>
                  </a:lnTo>
                  <a:lnTo>
                    <a:pt x="1543415" y="2226401"/>
                  </a:lnTo>
                  <a:lnTo>
                    <a:pt x="1552051" y="2219560"/>
                  </a:lnTo>
                  <a:close/>
                  <a:moveTo>
                    <a:pt x="1224944" y="2193639"/>
                  </a:moveTo>
                  <a:lnTo>
                    <a:pt x="1223144" y="2198679"/>
                  </a:lnTo>
                  <a:lnTo>
                    <a:pt x="1224944" y="2196879"/>
                  </a:lnTo>
                  <a:close/>
                  <a:moveTo>
                    <a:pt x="4730735" y="2188438"/>
                  </a:moveTo>
                  <a:lnTo>
                    <a:pt x="4730735" y="2202480"/>
                  </a:lnTo>
                  <a:lnTo>
                    <a:pt x="4739740" y="2202480"/>
                  </a:lnTo>
                  <a:lnTo>
                    <a:pt x="4736138" y="2197080"/>
                  </a:lnTo>
                  <a:lnTo>
                    <a:pt x="4734337" y="2192039"/>
                  </a:lnTo>
                  <a:close/>
                  <a:moveTo>
                    <a:pt x="9126310" y="2183216"/>
                  </a:moveTo>
                  <a:lnTo>
                    <a:pt x="9041322" y="2238647"/>
                  </a:lnTo>
                  <a:lnTo>
                    <a:pt x="8843978" y="2366784"/>
                  </a:lnTo>
                  <a:lnTo>
                    <a:pt x="8925004" y="2321792"/>
                  </a:lnTo>
                  <a:lnTo>
                    <a:pt x="8982623" y="2289038"/>
                  </a:lnTo>
                  <a:lnTo>
                    <a:pt x="9034480" y="2254484"/>
                  </a:lnTo>
                  <a:lnTo>
                    <a:pt x="9080936" y="2219570"/>
                  </a:lnTo>
                  <a:close/>
                  <a:moveTo>
                    <a:pt x="133146" y="2176357"/>
                  </a:moveTo>
                  <a:lnTo>
                    <a:pt x="131346" y="2190038"/>
                  </a:lnTo>
                  <a:lnTo>
                    <a:pt x="145381" y="2176357"/>
                  </a:lnTo>
                  <a:close/>
                  <a:moveTo>
                    <a:pt x="9325096" y="2165940"/>
                  </a:moveTo>
                  <a:lnTo>
                    <a:pt x="9316453" y="2170979"/>
                  </a:lnTo>
                  <a:lnTo>
                    <a:pt x="9323655" y="2169539"/>
                  </a:lnTo>
                  <a:close/>
                  <a:moveTo>
                    <a:pt x="2461887" y="2147229"/>
                  </a:moveTo>
                  <a:lnTo>
                    <a:pt x="2429130" y="2163067"/>
                  </a:lnTo>
                  <a:lnTo>
                    <a:pt x="2441009" y="2161268"/>
                  </a:lnTo>
                  <a:lnTo>
                    <a:pt x="2454688" y="2159468"/>
                  </a:lnTo>
                  <a:close/>
                  <a:moveTo>
                    <a:pt x="512072" y="2145395"/>
                  </a:moveTo>
                  <a:lnTo>
                    <a:pt x="487962" y="2162676"/>
                  </a:lnTo>
                  <a:lnTo>
                    <a:pt x="481125" y="2169517"/>
                  </a:lnTo>
                  <a:lnTo>
                    <a:pt x="501636" y="2154036"/>
                  </a:lnTo>
                  <a:close/>
                  <a:moveTo>
                    <a:pt x="7604343" y="2136680"/>
                  </a:moveTo>
                  <a:lnTo>
                    <a:pt x="7582885" y="2150984"/>
                  </a:lnTo>
                  <a:lnTo>
                    <a:pt x="7580216" y="2152163"/>
                  </a:lnTo>
                  <a:lnTo>
                    <a:pt x="7578416" y="2153963"/>
                  </a:lnTo>
                  <a:lnTo>
                    <a:pt x="7582885" y="2150984"/>
                  </a:lnTo>
                  <a:lnTo>
                    <a:pt x="7595701" y="2145322"/>
                  </a:lnTo>
                  <a:lnTo>
                    <a:pt x="7600742" y="2141721"/>
                  </a:lnTo>
                  <a:close/>
                  <a:moveTo>
                    <a:pt x="3645816" y="2123113"/>
                  </a:moveTo>
                  <a:lnTo>
                    <a:pt x="3588581" y="2154429"/>
                  </a:lnTo>
                  <a:lnTo>
                    <a:pt x="3534946" y="2185384"/>
                  </a:lnTo>
                  <a:lnTo>
                    <a:pt x="3483111" y="2214901"/>
                  </a:lnTo>
                  <a:lnTo>
                    <a:pt x="3434515" y="2245857"/>
                  </a:lnTo>
                  <a:lnTo>
                    <a:pt x="3384480" y="2278972"/>
                  </a:lnTo>
                  <a:lnTo>
                    <a:pt x="3403559" y="2272133"/>
                  </a:lnTo>
                  <a:lnTo>
                    <a:pt x="3420837" y="2263494"/>
                  </a:lnTo>
                  <a:lnTo>
                    <a:pt x="3436315" y="2253056"/>
                  </a:lnTo>
                  <a:lnTo>
                    <a:pt x="3448194" y="2239017"/>
                  </a:lnTo>
                  <a:lnTo>
                    <a:pt x="3453593" y="2235778"/>
                  </a:lnTo>
                  <a:lnTo>
                    <a:pt x="3498590" y="2214901"/>
                  </a:lnTo>
                  <a:lnTo>
                    <a:pt x="3541786" y="2190424"/>
                  </a:lnTo>
                  <a:lnTo>
                    <a:pt x="3579942" y="2168107"/>
                  </a:lnTo>
                  <a:lnTo>
                    <a:pt x="3616299" y="2142190"/>
                  </a:lnTo>
                  <a:close/>
                  <a:moveTo>
                    <a:pt x="520709" y="2122713"/>
                  </a:moveTo>
                  <a:lnTo>
                    <a:pt x="524307" y="2131354"/>
                  </a:lnTo>
                  <a:lnTo>
                    <a:pt x="526107" y="2129554"/>
                  </a:lnTo>
                  <a:close/>
                  <a:moveTo>
                    <a:pt x="3841277" y="2116274"/>
                  </a:moveTo>
                  <a:lnTo>
                    <a:pt x="3793041" y="2143990"/>
                  </a:lnTo>
                  <a:lnTo>
                    <a:pt x="3740847" y="2171346"/>
                  </a:lnTo>
                  <a:lnTo>
                    <a:pt x="3754526" y="2168107"/>
                  </a:lnTo>
                  <a:lnTo>
                    <a:pt x="3782602" y="2154429"/>
                  </a:lnTo>
                  <a:lnTo>
                    <a:pt x="3806721" y="2142190"/>
                  </a:lnTo>
                  <a:lnTo>
                    <a:pt x="3825798" y="2128512"/>
                  </a:lnTo>
                  <a:close/>
                  <a:moveTo>
                    <a:pt x="8637630" y="2095032"/>
                  </a:moveTo>
                  <a:lnTo>
                    <a:pt x="8632588" y="2098631"/>
                  </a:lnTo>
                  <a:lnTo>
                    <a:pt x="8623945" y="2107270"/>
                  </a:lnTo>
                  <a:lnTo>
                    <a:pt x="8613502" y="2115908"/>
                  </a:lnTo>
                  <a:lnTo>
                    <a:pt x="8604859" y="2124547"/>
                  </a:lnTo>
                  <a:lnTo>
                    <a:pt x="8596216" y="2136785"/>
                  </a:lnTo>
                  <a:lnTo>
                    <a:pt x="8606660" y="2128146"/>
                  </a:lnTo>
                  <a:lnTo>
                    <a:pt x="8615302" y="2115908"/>
                  </a:lnTo>
                  <a:lnTo>
                    <a:pt x="8625746" y="2105470"/>
                  </a:lnTo>
                  <a:close/>
                  <a:moveTo>
                    <a:pt x="9126310" y="2084594"/>
                  </a:moveTo>
                  <a:lnTo>
                    <a:pt x="9067251" y="2122747"/>
                  </a:lnTo>
                  <a:lnTo>
                    <a:pt x="8963537" y="2185016"/>
                  </a:lnTo>
                  <a:lnTo>
                    <a:pt x="8857662" y="2249085"/>
                  </a:lnTo>
                  <a:lnTo>
                    <a:pt x="8646273" y="2375423"/>
                  </a:lnTo>
                  <a:lnTo>
                    <a:pt x="8653475" y="2401338"/>
                  </a:lnTo>
                  <a:lnTo>
                    <a:pt x="8654916" y="2406737"/>
                  </a:lnTo>
                  <a:lnTo>
                    <a:pt x="8656716" y="2409977"/>
                  </a:lnTo>
                  <a:lnTo>
                    <a:pt x="8679404" y="2392700"/>
                  </a:lnTo>
                  <a:lnTo>
                    <a:pt x="8703531" y="2379022"/>
                  </a:lnTo>
                  <a:lnTo>
                    <a:pt x="8729820" y="2361745"/>
                  </a:lnTo>
                  <a:lnTo>
                    <a:pt x="8757189" y="2342309"/>
                  </a:lnTo>
                  <a:lnTo>
                    <a:pt x="8789960" y="2321792"/>
                  </a:lnTo>
                  <a:lnTo>
                    <a:pt x="8818049" y="2300916"/>
                  </a:lnTo>
                  <a:lnTo>
                    <a:pt x="8849019" y="2283639"/>
                  </a:lnTo>
                  <a:lnTo>
                    <a:pt x="8864864" y="2275000"/>
                  </a:lnTo>
                  <a:lnTo>
                    <a:pt x="8883591" y="2268162"/>
                  </a:lnTo>
                  <a:lnTo>
                    <a:pt x="8906278" y="2247285"/>
                  </a:lnTo>
                  <a:lnTo>
                    <a:pt x="8932207" y="2226409"/>
                  </a:lnTo>
                  <a:lnTo>
                    <a:pt x="8989465" y="2179617"/>
                  </a:lnTo>
                  <a:lnTo>
                    <a:pt x="9020436" y="2162700"/>
                  </a:lnTo>
                  <a:lnTo>
                    <a:pt x="9048165" y="2146863"/>
                  </a:lnTo>
                  <a:lnTo>
                    <a:pt x="9077694" y="2131386"/>
                  </a:lnTo>
                  <a:lnTo>
                    <a:pt x="9101822" y="2117708"/>
                  </a:lnTo>
                  <a:lnTo>
                    <a:pt x="9115867" y="2107270"/>
                  </a:lnTo>
                  <a:lnTo>
                    <a:pt x="9120909" y="2100071"/>
                  </a:lnTo>
                  <a:lnTo>
                    <a:pt x="9124510" y="2095032"/>
                  </a:lnTo>
                  <a:close/>
                  <a:moveTo>
                    <a:pt x="5153210" y="2081142"/>
                  </a:moveTo>
                  <a:lnTo>
                    <a:pt x="5014906" y="2186998"/>
                  </a:lnTo>
                  <a:lnTo>
                    <a:pt x="4876242" y="2290694"/>
                  </a:lnTo>
                  <a:lnTo>
                    <a:pt x="4706604" y="2417433"/>
                  </a:lnTo>
                  <a:lnTo>
                    <a:pt x="4538767" y="2540212"/>
                  </a:lnTo>
                  <a:lnTo>
                    <a:pt x="4509233" y="2562535"/>
                  </a:lnTo>
                  <a:lnTo>
                    <a:pt x="4476458" y="2583058"/>
                  </a:lnTo>
                  <a:lnTo>
                    <a:pt x="4466014" y="2589899"/>
                  </a:lnTo>
                  <a:lnTo>
                    <a:pt x="4457370" y="2598540"/>
                  </a:lnTo>
                  <a:lnTo>
                    <a:pt x="4448726" y="2607182"/>
                  </a:lnTo>
                  <a:lnTo>
                    <a:pt x="4441522" y="2617623"/>
                  </a:lnTo>
                  <a:lnTo>
                    <a:pt x="4446925" y="2617623"/>
                  </a:lnTo>
                  <a:lnTo>
                    <a:pt x="4455569" y="2615823"/>
                  </a:lnTo>
                  <a:lnTo>
                    <a:pt x="4457370" y="2615823"/>
                  </a:lnTo>
                  <a:lnTo>
                    <a:pt x="4469615" y="2617623"/>
                  </a:lnTo>
                  <a:lnTo>
                    <a:pt x="4481501" y="2617623"/>
                  </a:lnTo>
                  <a:lnTo>
                    <a:pt x="4483302" y="2615823"/>
                  </a:lnTo>
                  <a:lnTo>
                    <a:pt x="4490145" y="2612583"/>
                  </a:lnTo>
                  <a:lnTo>
                    <a:pt x="4497348" y="2610782"/>
                  </a:lnTo>
                  <a:lnTo>
                    <a:pt x="4502390" y="2612583"/>
                  </a:lnTo>
                  <a:lnTo>
                    <a:pt x="4507793" y="2612583"/>
                  </a:lnTo>
                  <a:lnTo>
                    <a:pt x="4509233" y="2610782"/>
                  </a:lnTo>
                  <a:lnTo>
                    <a:pt x="4514636" y="2610782"/>
                  </a:lnTo>
                  <a:lnTo>
                    <a:pt x="4523280" y="2605382"/>
                  </a:lnTo>
                  <a:lnTo>
                    <a:pt x="4530123" y="2602141"/>
                  </a:lnTo>
                  <a:lnTo>
                    <a:pt x="4531924" y="2598540"/>
                  </a:lnTo>
                  <a:lnTo>
                    <a:pt x="4538767" y="2591699"/>
                  </a:lnTo>
                  <a:lnTo>
                    <a:pt x="4547411" y="2584858"/>
                  </a:lnTo>
                  <a:lnTo>
                    <a:pt x="4557856" y="2578017"/>
                  </a:lnTo>
                  <a:lnTo>
                    <a:pt x="4564699" y="2576217"/>
                  </a:lnTo>
                  <a:lnTo>
                    <a:pt x="4569741" y="2574417"/>
                  </a:lnTo>
                  <a:lnTo>
                    <a:pt x="4575144" y="2574417"/>
                  </a:lnTo>
                  <a:lnTo>
                    <a:pt x="4575144" y="2553894"/>
                  </a:lnTo>
                  <a:lnTo>
                    <a:pt x="4583788" y="2550653"/>
                  </a:lnTo>
                  <a:lnTo>
                    <a:pt x="4592432" y="2545252"/>
                  </a:lnTo>
                  <a:lnTo>
                    <a:pt x="4601076" y="2540212"/>
                  </a:lnTo>
                  <a:lnTo>
                    <a:pt x="4611521" y="2533371"/>
                  </a:lnTo>
                  <a:lnTo>
                    <a:pt x="4614762" y="2531570"/>
                  </a:lnTo>
                  <a:lnTo>
                    <a:pt x="4620165" y="2527970"/>
                  </a:lnTo>
                  <a:lnTo>
                    <a:pt x="4623766" y="2526530"/>
                  </a:lnTo>
                  <a:lnTo>
                    <a:pt x="4630609" y="2519328"/>
                  </a:lnTo>
                  <a:lnTo>
                    <a:pt x="4635652" y="2516088"/>
                  </a:lnTo>
                  <a:lnTo>
                    <a:pt x="4654740" y="2516088"/>
                  </a:lnTo>
                  <a:lnTo>
                    <a:pt x="4658342" y="2508887"/>
                  </a:lnTo>
                  <a:lnTo>
                    <a:pt x="4661944" y="2500246"/>
                  </a:lnTo>
                  <a:lnTo>
                    <a:pt x="4663384" y="2493405"/>
                  </a:lnTo>
                  <a:lnTo>
                    <a:pt x="4670588" y="2486563"/>
                  </a:lnTo>
                  <a:lnTo>
                    <a:pt x="4677431" y="2479362"/>
                  </a:lnTo>
                  <a:lnTo>
                    <a:pt x="4689316" y="2476122"/>
                  </a:lnTo>
                  <a:lnTo>
                    <a:pt x="4691117" y="2472521"/>
                  </a:lnTo>
                  <a:lnTo>
                    <a:pt x="4694719" y="2467481"/>
                  </a:lnTo>
                  <a:lnTo>
                    <a:pt x="4699761" y="2463880"/>
                  </a:lnTo>
                  <a:lnTo>
                    <a:pt x="4704803" y="2462080"/>
                  </a:lnTo>
                  <a:lnTo>
                    <a:pt x="4708405" y="2462080"/>
                  </a:lnTo>
                  <a:lnTo>
                    <a:pt x="4717049" y="2460279"/>
                  </a:lnTo>
                  <a:lnTo>
                    <a:pt x="4725693" y="2455239"/>
                  </a:lnTo>
                  <a:lnTo>
                    <a:pt x="4734337" y="2448398"/>
                  </a:lnTo>
                  <a:lnTo>
                    <a:pt x="4742981" y="2441557"/>
                  </a:lnTo>
                  <a:lnTo>
                    <a:pt x="4777917" y="2406991"/>
                  </a:lnTo>
                  <a:lnTo>
                    <a:pt x="4788362" y="2400150"/>
                  </a:lnTo>
                  <a:lnTo>
                    <a:pt x="4800247" y="2392949"/>
                  </a:lnTo>
                  <a:lnTo>
                    <a:pt x="4807091" y="2391509"/>
                  </a:lnTo>
                  <a:lnTo>
                    <a:pt x="4812493" y="2389709"/>
                  </a:lnTo>
                  <a:lnTo>
                    <a:pt x="4819336" y="2386108"/>
                  </a:lnTo>
                  <a:lnTo>
                    <a:pt x="4821137" y="2384308"/>
                  </a:lnTo>
                  <a:lnTo>
                    <a:pt x="4822938" y="2379267"/>
                  </a:lnTo>
                  <a:lnTo>
                    <a:pt x="4824379" y="2372066"/>
                  </a:lnTo>
                  <a:lnTo>
                    <a:pt x="4827980" y="2363425"/>
                  </a:lnTo>
                  <a:lnTo>
                    <a:pt x="4836624" y="2360184"/>
                  </a:lnTo>
                  <a:lnTo>
                    <a:pt x="4845268" y="2358384"/>
                  </a:lnTo>
                  <a:lnTo>
                    <a:pt x="4853912" y="2358384"/>
                  </a:lnTo>
                  <a:lnTo>
                    <a:pt x="4866158" y="2349743"/>
                  </a:lnTo>
                  <a:lnTo>
                    <a:pt x="4878043" y="2339301"/>
                  </a:lnTo>
                  <a:lnTo>
                    <a:pt x="4886687" y="2325259"/>
                  </a:lnTo>
                  <a:lnTo>
                    <a:pt x="4893891" y="2311577"/>
                  </a:lnTo>
                  <a:lnTo>
                    <a:pt x="4895331" y="2306536"/>
                  </a:lnTo>
                  <a:lnTo>
                    <a:pt x="4900734" y="2302936"/>
                  </a:lnTo>
                  <a:lnTo>
                    <a:pt x="4918022" y="2294294"/>
                  </a:lnTo>
                  <a:lnTo>
                    <a:pt x="4933869" y="2283853"/>
                  </a:lnTo>
                  <a:lnTo>
                    <a:pt x="4947555" y="2273411"/>
                  </a:lnTo>
                  <a:lnTo>
                    <a:pt x="4968085" y="2257929"/>
                  </a:lnTo>
                  <a:lnTo>
                    <a:pt x="4976729" y="2247487"/>
                  </a:lnTo>
                  <a:lnTo>
                    <a:pt x="4985373" y="2237046"/>
                  </a:lnTo>
                  <a:lnTo>
                    <a:pt x="4990775" y="2230205"/>
                  </a:lnTo>
                  <a:lnTo>
                    <a:pt x="5006262" y="2230205"/>
                  </a:lnTo>
                  <a:lnTo>
                    <a:pt x="5002661" y="2225164"/>
                  </a:lnTo>
                  <a:lnTo>
                    <a:pt x="5002661" y="2217963"/>
                  </a:lnTo>
                  <a:lnTo>
                    <a:pt x="5002661" y="2207521"/>
                  </a:lnTo>
                  <a:lnTo>
                    <a:pt x="5011305" y="2204281"/>
                  </a:lnTo>
                  <a:lnTo>
                    <a:pt x="5025351" y="2197080"/>
                  </a:lnTo>
                  <a:lnTo>
                    <a:pt x="5037597" y="2190238"/>
                  </a:lnTo>
                  <a:lnTo>
                    <a:pt x="5045880" y="2181597"/>
                  </a:lnTo>
                  <a:lnTo>
                    <a:pt x="5052724" y="2172956"/>
                  </a:lnTo>
                  <a:lnTo>
                    <a:pt x="5063168" y="2159274"/>
                  </a:lnTo>
                  <a:lnTo>
                    <a:pt x="5075414" y="2150632"/>
                  </a:lnTo>
                  <a:lnTo>
                    <a:pt x="5087300" y="2143791"/>
                  </a:lnTo>
                  <a:lnTo>
                    <a:pt x="5103147" y="2140191"/>
                  </a:lnTo>
                  <a:lnTo>
                    <a:pt x="5108189" y="2129749"/>
                  </a:lnTo>
                  <a:lnTo>
                    <a:pt x="5113232" y="2122908"/>
                  </a:lnTo>
                  <a:lnTo>
                    <a:pt x="5118634" y="2117867"/>
                  </a:lnTo>
                  <a:lnTo>
                    <a:pt x="5127278" y="2114267"/>
                  </a:lnTo>
                  <a:lnTo>
                    <a:pt x="5134121" y="2112467"/>
                  </a:lnTo>
                  <a:lnTo>
                    <a:pt x="5139163" y="2100225"/>
                  </a:lnTo>
                  <a:lnTo>
                    <a:pt x="5147807" y="2090143"/>
                  </a:lnTo>
                  <a:close/>
                  <a:moveTo>
                    <a:pt x="6542759" y="2077629"/>
                  </a:moveTo>
                  <a:lnTo>
                    <a:pt x="6479021" y="2112195"/>
                  </a:lnTo>
                  <a:lnTo>
                    <a:pt x="6418163" y="2148562"/>
                  </a:lnTo>
                  <a:lnTo>
                    <a:pt x="6355866" y="2184929"/>
                  </a:lnTo>
                  <a:lnTo>
                    <a:pt x="6296809" y="2223097"/>
                  </a:lnTo>
                  <a:lnTo>
                    <a:pt x="6288166" y="2228138"/>
                  </a:lnTo>
                  <a:lnTo>
                    <a:pt x="6293568" y="2229938"/>
                  </a:lnTo>
                  <a:lnTo>
                    <a:pt x="6295368" y="2231738"/>
                  </a:lnTo>
                  <a:lnTo>
                    <a:pt x="6296809" y="2229938"/>
                  </a:lnTo>
                  <a:lnTo>
                    <a:pt x="6304011" y="2224897"/>
                  </a:lnTo>
                  <a:lnTo>
                    <a:pt x="6307252" y="2221296"/>
                  </a:lnTo>
                  <a:lnTo>
                    <a:pt x="6312653" y="2219496"/>
                  </a:lnTo>
                  <a:lnTo>
                    <a:pt x="6334980" y="2204013"/>
                  </a:lnTo>
                  <a:lnTo>
                    <a:pt x="6357666" y="2189970"/>
                  </a:lnTo>
                  <a:lnTo>
                    <a:pt x="6379992" y="2178088"/>
                  </a:lnTo>
                  <a:lnTo>
                    <a:pt x="6402319" y="2167646"/>
                  </a:lnTo>
                  <a:lnTo>
                    <a:pt x="6423205" y="2157204"/>
                  </a:lnTo>
                  <a:lnTo>
                    <a:pt x="6445891" y="2145322"/>
                  </a:lnTo>
                  <a:lnTo>
                    <a:pt x="6468578" y="2131279"/>
                  </a:lnTo>
                  <a:lnTo>
                    <a:pt x="6490904" y="2115796"/>
                  </a:lnTo>
                  <a:lnTo>
                    <a:pt x="6497746" y="2108955"/>
                  </a:lnTo>
                  <a:lnTo>
                    <a:pt x="6508189" y="2101753"/>
                  </a:lnTo>
                  <a:lnTo>
                    <a:pt x="6532316" y="2084470"/>
                  </a:lnTo>
                  <a:lnTo>
                    <a:pt x="6537718" y="2082670"/>
                  </a:lnTo>
                  <a:close/>
                  <a:moveTo>
                    <a:pt x="9008552" y="2065517"/>
                  </a:moveTo>
                  <a:lnTo>
                    <a:pt x="9001710" y="2070556"/>
                  </a:lnTo>
                  <a:lnTo>
                    <a:pt x="9003150" y="2072356"/>
                  </a:lnTo>
                  <a:close/>
                  <a:moveTo>
                    <a:pt x="2449648" y="2062281"/>
                  </a:moveTo>
                  <a:lnTo>
                    <a:pt x="2435951" y="2070129"/>
                  </a:lnTo>
                  <a:lnTo>
                    <a:pt x="2383774" y="2095396"/>
                  </a:lnTo>
                  <a:lnTo>
                    <a:pt x="2323300" y="2129952"/>
                  </a:lnTo>
                  <a:lnTo>
                    <a:pt x="2309621" y="2138591"/>
                  </a:lnTo>
                  <a:lnTo>
                    <a:pt x="2385574" y="2098996"/>
                  </a:lnTo>
                  <a:lnTo>
                    <a:pt x="2435951" y="2070129"/>
                  </a:lnTo>
                  <a:lnTo>
                    <a:pt x="2441009" y="2067680"/>
                  </a:lnTo>
                  <a:lnTo>
                    <a:pt x="2451448" y="2062281"/>
                  </a:lnTo>
                  <a:close/>
                  <a:moveTo>
                    <a:pt x="7443377" y="2061785"/>
                  </a:moveTo>
                  <a:lnTo>
                    <a:pt x="7415649" y="2080869"/>
                  </a:lnTo>
                  <a:lnTo>
                    <a:pt x="7361994" y="2113996"/>
                  </a:lnTo>
                  <a:lnTo>
                    <a:pt x="7306538" y="2146762"/>
                  </a:lnTo>
                  <a:lnTo>
                    <a:pt x="7252522" y="2176288"/>
                  </a:lnTo>
                  <a:lnTo>
                    <a:pt x="7201028" y="2204013"/>
                  </a:lnTo>
                  <a:lnTo>
                    <a:pt x="7201028" y="2229938"/>
                  </a:lnTo>
                  <a:lnTo>
                    <a:pt x="7410248" y="2086270"/>
                  </a:lnTo>
                  <a:close/>
                  <a:moveTo>
                    <a:pt x="8689847" y="2060478"/>
                  </a:moveTo>
                  <a:lnTo>
                    <a:pt x="8648073" y="2088193"/>
                  </a:lnTo>
                  <a:lnTo>
                    <a:pt x="8656716" y="2082794"/>
                  </a:lnTo>
                  <a:lnTo>
                    <a:pt x="8665359" y="2079555"/>
                  </a:lnTo>
                  <a:lnTo>
                    <a:pt x="8675802" y="2077755"/>
                  </a:lnTo>
                  <a:lnTo>
                    <a:pt x="8686246" y="2075955"/>
                  </a:lnTo>
                  <a:lnTo>
                    <a:pt x="8688046" y="2070556"/>
                  </a:lnTo>
                  <a:close/>
                  <a:moveTo>
                    <a:pt x="2314661" y="2050402"/>
                  </a:moveTo>
                  <a:lnTo>
                    <a:pt x="2300982" y="2053642"/>
                  </a:lnTo>
                  <a:lnTo>
                    <a:pt x="2286943" y="2057241"/>
                  </a:lnTo>
                  <a:lnTo>
                    <a:pt x="2276504" y="2059041"/>
                  </a:lnTo>
                  <a:lnTo>
                    <a:pt x="2269665" y="2064080"/>
                  </a:lnTo>
                  <a:lnTo>
                    <a:pt x="2266426" y="2069480"/>
                  </a:lnTo>
                  <a:lnTo>
                    <a:pt x="2262826" y="2076319"/>
                  </a:lnTo>
                  <a:lnTo>
                    <a:pt x="2290543" y="2064080"/>
                  </a:lnTo>
                  <a:close/>
                  <a:moveTo>
                    <a:pt x="1437977" y="2017226"/>
                  </a:moveTo>
                  <a:lnTo>
                    <a:pt x="1417106" y="2029107"/>
                  </a:lnTo>
                  <a:lnTo>
                    <a:pt x="1399833" y="2044588"/>
                  </a:lnTo>
                  <a:lnTo>
                    <a:pt x="1394795" y="2051788"/>
                  </a:lnTo>
                  <a:lnTo>
                    <a:pt x="1417106" y="2034507"/>
                  </a:lnTo>
                  <a:close/>
                  <a:moveTo>
                    <a:pt x="9384155" y="2013686"/>
                  </a:moveTo>
                  <a:lnTo>
                    <a:pt x="9273239" y="2088193"/>
                  </a:lnTo>
                  <a:lnTo>
                    <a:pt x="9164123" y="2157301"/>
                  </a:lnTo>
                  <a:lnTo>
                    <a:pt x="9134953" y="2178177"/>
                  </a:lnTo>
                  <a:lnTo>
                    <a:pt x="9171325" y="2162700"/>
                  </a:lnTo>
                  <a:lnTo>
                    <a:pt x="9205536" y="2145423"/>
                  </a:lnTo>
                  <a:lnTo>
                    <a:pt x="9235066" y="2128146"/>
                  </a:lnTo>
                  <a:lnTo>
                    <a:pt x="9261355" y="2109070"/>
                  </a:lnTo>
                  <a:lnTo>
                    <a:pt x="9287283" y="2088193"/>
                  </a:lnTo>
                  <a:lnTo>
                    <a:pt x="9315012" y="2069117"/>
                  </a:lnTo>
                  <a:lnTo>
                    <a:pt x="9344182" y="2050040"/>
                  </a:lnTo>
                  <a:lnTo>
                    <a:pt x="9375512" y="2036002"/>
                  </a:lnTo>
                  <a:lnTo>
                    <a:pt x="9379114" y="2024124"/>
                  </a:lnTo>
                  <a:close/>
                  <a:moveTo>
                    <a:pt x="6468578" y="2011736"/>
                  </a:moveTo>
                  <a:lnTo>
                    <a:pt x="6442290" y="2027219"/>
                  </a:lnTo>
                  <a:lnTo>
                    <a:pt x="6357666" y="2075828"/>
                  </a:lnTo>
                  <a:lnTo>
                    <a:pt x="6272682" y="2122637"/>
                  </a:lnTo>
                  <a:lnTo>
                    <a:pt x="6148086" y="2191771"/>
                  </a:lnTo>
                  <a:lnTo>
                    <a:pt x="6016288" y="2269906"/>
                  </a:lnTo>
                  <a:lnTo>
                    <a:pt x="6016288" y="2285389"/>
                  </a:lnTo>
                  <a:lnTo>
                    <a:pt x="6014848" y="2297631"/>
                  </a:lnTo>
                  <a:lnTo>
                    <a:pt x="6016288" y="2295831"/>
                  </a:lnTo>
                  <a:lnTo>
                    <a:pt x="6038975" y="2287189"/>
                  </a:lnTo>
                  <a:lnTo>
                    <a:pt x="6059861" y="2276747"/>
                  </a:lnTo>
                  <a:lnTo>
                    <a:pt x="6073545" y="2268105"/>
                  </a:lnTo>
                  <a:lnTo>
                    <a:pt x="6085788" y="2257663"/>
                  </a:lnTo>
                  <a:lnTo>
                    <a:pt x="6113156" y="2233539"/>
                  </a:lnTo>
                  <a:lnTo>
                    <a:pt x="6130801" y="2223097"/>
                  </a:lnTo>
                  <a:lnTo>
                    <a:pt x="6146286" y="2214455"/>
                  </a:lnTo>
                  <a:lnTo>
                    <a:pt x="6175814" y="2198612"/>
                  </a:lnTo>
                  <a:lnTo>
                    <a:pt x="6189498" y="2189970"/>
                  </a:lnTo>
                  <a:lnTo>
                    <a:pt x="6201741" y="2179528"/>
                  </a:lnTo>
                  <a:lnTo>
                    <a:pt x="6229469" y="2155404"/>
                  </a:lnTo>
                  <a:lnTo>
                    <a:pt x="6232710" y="2152163"/>
                  </a:lnTo>
                  <a:lnTo>
                    <a:pt x="6264039" y="2138120"/>
                  </a:lnTo>
                  <a:lnTo>
                    <a:pt x="6293568" y="2122637"/>
                  </a:lnTo>
                  <a:lnTo>
                    <a:pt x="6324897" y="2103554"/>
                  </a:lnTo>
                  <a:lnTo>
                    <a:pt x="6355866" y="2086270"/>
                  </a:lnTo>
                  <a:lnTo>
                    <a:pt x="6390435" y="2063586"/>
                  </a:lnTo>
                  <a:lnTo>
                    <a:pt x="6430407" y="2037661"/>
                  </a:lnTo>
                  <a:close/>
                  <a:moveTo>
                    <a:pt x="3855316" y="2005408"/>
                  </a:moveTo>
                  <a:lnTo>
                    <a:pt x="3784043" y="2048602"/>
                  </a:lnTo>
                  <a:lnTo>
                    <a:pt x="3718529" y="2084958"/>
                  </a:lnTo>
                  <a:lnTo>
                    <a:pt x="3747686" y="2074519"/>
                  </a:lnTo>
                  <a:lnTo>
                    <a:pt x="3777203" y="2064080"/>
                  </a:lnTo>
                  <a:lnTo>
                    <a:pt x="3782602" y="2057241"/>
                  </a:lnTo>
                  <a:lnTo>
                    <a:pt x="3787642" y="2052202"/>
                  </a:lnTo>
                  <a:lnTo>
                    <a:pt x="3796282" y="2046803"/>
                  </a:lnTo>
                  <a:lnTo>
                    <a:pt x="3803121" y="2043563"/>
                  </a:lnTo>
                  <a:lnTo>
                    <a:pt x="3818959" y="2038164"/>
                  </a:lnTo>
                  <a:lnTo>
                    <a:pt x="3834438" y="2031325"/>
                  </a:lnTo>
                  <a:lnTo>
                    <a:pt x="3844877" y="2027725"/>
                  </a:lnTo>
                  <a:lnTo>
                    <a:pt x="3853516" y="2022686"/>
                  </a:lnTo>
                  <a:lnTo>
                    <a:pt x="3855316" y="2014047"/>
                  </a:lnTo>
                  <a:close/>
                  <a:moveTo>
                    <a:pt x="6529075" y="1978969"/>
                  </a:moveTo>
                  <a:lnTo>
                    <a:pt x="6475420" y="2008495"/>
                  </a:lnTo>
                  <a:lnTo>
                    <a:pt x="6490904" y="2001654"/>
                  </a:lnTo>
                  <a:lnTo>
                    <a:pt x="6515031" y="1991212"/>
                  </a:lnTo>
                  <a:lnTo>
                    <a:pt x="6523674" y="1985811"/>
                  </a:lnTo>
                  <a:close/>
                  <a:moveTo>
                    <a:pt x="9311411" y="1963655"/>
                  </a:moveTo>
                  <a:lnTo>
                    <a:pt x="9219581" y="2024124"/>
                  </a:lnTo>
                  <a:lnTo>
                    <a:pt x="9129552" y="2082794"/>
                  </a:lnTo>
                  <a:lnTo>
                    <a:pt x="9138194" y="2082794"/>
                  </a:lnTo>
                  <a:lnTo>
                    <a:pt x="9145397" y="2082794"/>
                  </a:lnTo>
                  <a:lnTo>
                    <a:pt x="9150438" y="2080994"/>
                  </a:lnTo>
                  <a:lnTo>
                    <a:pt x="9164123" y="2074156"/>
                  </a:lnTo>
                  <a:lnTo>
                    <a:pt x="9176367" y="2063717"/>
                  </a:lnTo>
                  <a:lnTo>
                    <a:pt x="9186810" y="2051840"/>
                  </a:lnTo>
                  <a:lnTo>
                    <a:pt x="9188251" y="2048240"/>
                  </a:lnTo>
                  <a:lnTo>
                    <a:pt x="9200495" y="2037802"/>
                  </a:lnTo>
                  <a:lnTo>
                    <a:pt x="9207337" y="2032763"/>
                  </a:lnTo>
                  <a:lnTo>
                    <a:pt x="9214539" y="2029164"/>
                  </a:lnTo>
                  <a:lnTo>
                    <a:pt x="9221382" y="2025924"/>
                  </a:lnTo>
                  <a:lnTo>
                    <a:pt x="9230024" y="2022325"/>
                  </a:lnTo>
                  <a:lnTo>
                    <a:pt x="9244069" y="2022325"/>
                  </a:lnTo>
                  <a:lnTo>
                    <a:pt x="9252712" y="2013686"/>
                  </a:lnTo>
                  <a:lnTo>
                    <a:pt x="9261355" y="2005048"/>
                  </a:lnTo>
                  <a:lnTo>
                    <a:pt x="9271798" y="2000009"/>
                  </a:lnTo>
                  <a:lnTo>
                    <a:pt x="9283682" y="1994610"/>
                  </a:lnTo>
                  <a:lnTo>
                    <a:pt x="9290524" y="1989571"/>
                  </a:lnTo>
                  <a:lnTo>
                    <a:pt x="9297727" y="1984171"/>
                  </a:lnTo>
                  <a:lnTo>
                    <a:pt x="9304569" y="1975533"/>
                  </a:lnTo>
                  <a:lnTo>
                    <a:pt x="9309611" y="1966894"/>
                  </a:lnTo>
                  <a:close/>
                  <a:moveTo>
                    <a:pt x="268091" y="1963582"/>
                  </a:moveTo>
                  <a:lnTo>
                    <a:pt x="238583" y="1991304"/>
                  </a:lnTo>
                  <a:lnTo>
                    <a:pt x="205836" y="2017226"/>
                  </a:lnTo>
                  <a:lnTo>
                    <a:pt x="171290" y="2043148"/>
                  </a:lnTo>
                  <a:lnTo>
                    <a:pt x="136744" y="2074110"/>
                  </a:lnTo>
                  <a:lnTo>
                    <a:pt x="134945" y="2089951"/>
                  </a:lnTo>
                  <a:lnTo>
                    <a:pt x="145381" y="2075910"/>
                  </a:lnTo>
                  <a:lnTo>
                    <a:pt x="157616" y="2063669"/>
                  </a:lnTo>
                  <a:lnTo>
                    <a:pt x="171290" y="2051788"/>
                  </a:lnTo>
                  <a:lnTo>
                    <a:pt x="185325" y="2041348"/>
                  </a:lnTo>
                  <a:lnTo>
                    <a:pt x="223109" y="2011826"/>
                  </a:lnTo>
                  <a:lnTo>
                    <a:pt x="259455" y="1980863"/>
                  </a:lnTo>
                  <a:lnTo>
                    <a:pt x="263053" y="1973663"/>
                  </a:lnTo>
                  <a:close/>
                  <a:moveTo>
                    <a:pt x="4841666" y="1949722"/>
                  </a:moveTo>
                  <a:lnTo>
                    <a:pt x="4734337" y="2046577"/>
                  </a:lnTo>
                  <a:lnTo>
                    <a:pt x="4736138" y="2051977"/>
                  </a:lnTo>
                  <a:lnTo>
                    <a:pt x="4750184" y="2039736"/>
                  </a:lnTo>
                  <a:lnTo>
                    <a:pt x="4765671" y="2029294"/>
                  </a:lnTo>
                  <a:lnTo>
                    <a:pt x="4779358" y="2020653"/>
                  </a:lnTo>
                  <a:lnTo>
                    <a:pt x="4791603" y="2010211"/>
                  </a:lnTo>
                  <a:lnTo>
                    <a:pt x="4802048" y="2000130"/>
                  </a:lnTo>
                  <a:lnTo>
                    <a:pt x="4808891" y="1989688"/>
                  </a:lnTo>
                  <a:lnTo>
                    <a:pt x="4819336" y="1979246"/>
                  </a:lnTo>
                  <a:lnTo>
                    <a:pt x="4819336" y="1977446"/>
                  </a:lnTo>
                  <a:lnTo>
                    <a:pt x="4826179" y="1972405"/>
                  </a:lnTo>
                  <a:lnTo>
                    <a:pt x="4829781" y="1970605"/>
                  </a:lnTo>
                  <a:lnTo>
                    <a:pt x="4833022" y="1968805"/>
                  </a:lnTo>
                  <a:lnTo>
                    <a:pt x="4836624" y="1960164"/>
                  </a:lnTo>
                  <a:close/>
                  <a:moveTo>
                    <a:pt x="9186810" y="1946018"/>
                  </a:moveTo>
                  <a:lnTo>
                    <a:pt x="9122709" y="1987771"/>
                  </a:lnTo>
                  <a:lnTo>
                    <a:pt x="9145397" y="1979132"/>
                  </a:lnTo>
                  <a:lnTo>
                    <a:pt x="9155480" y="1973733"/>
                  </a:lnTo>
                  <a:lnTo>
                    <a:pt x="9162682" y="1966894"/>
                  </a:lnTo>
                  <a:lnTo>
                    <a:pt x="9179608" y="1951417"/>
                  </a:lnTo>
                  <a:close/>
                  <a:moveTo>
                    <a:pt x="2524161" y="1943136"/>
                  </a:moveTo>
                  <a:lnTo>
                    <a:pt x="2517322" y="1946376"/>
                  </a:lnTo>
                  <a:lnTo>
                    <a:pt x="2517322" y="1948176"/>
                  </a:lnTo>
                  <a:close/>
                  <a:moveTo>
                    <a:pt x="8705332" y="1939179"/>
                  </a:moveTo>
                  <a:lnTo>
                    <a:pt x="8689847" y="1951417"/>
                  </a:lnTo>
                  <a:lnTo>
                    <a:pt x="8663918" y="1975533"/>
                  </a:lnTo>
                  <a:lnTo>
                    <a:pt x="8674002" y="1975533"/>
                  </a:lnTo>
                  <a:lnTo>
                    <a:pt x="8681204" y="1973733"/>
                  </a:lnTo>
                  <a:lnTo>
                    <a:pt x="8686246" y="1970494"/>
                  </a:lnTo>
                  <a:lnTo>
                    <a:pt x="8691648" y="1960056"/>
                  </a:lnTo>
                  <a:lnTo>
                    <a:pt x="8696689" y="1951417"/>
                  </a:lnTo>
                  <a:lnTo>
                    <a:pt x="8700290" y="1944218"/>
                  </a:lnTo>
                  <a:lnTo>
                    <a:pt x="8703531" y="1940979"/>
                  </a:lnTo>
                  <a:close/>
                  <a:moveTo>
                    <a:pt x="1540176" y="1935500"/>
                  </a:moveTo>
                  <a:lnTo>
                    <a:pt x="1534778" y="1940900"/>
                  </a:lnTo>
                  <a:lnTo>
                    <a:pt x="1529740" y="1942701"/>
                  </a:lnTo>
                  <a:lnTo>
                    <a:pt x="1519304" y="1947741"/>
                  </a:lnTo>
                  <a:lnTo>
                    <a:pt x="1513907" y="1954581"/>
                  </a:lnTo>
                  <a:lnTo>
                    <a:pt x="1538377" y="1940900"/>
                  </a:lnTo>
                  <a:close/>
                  <a:moveTo>
                    <a:pt x="5198231" y="1925238"/>
                  </a:moveTo>
                  <a:lnTo>
                    <a:pt x="5158252" y="1961964"/>
                  </a:lnTo>
                  <a:lnTo>
                    <a:pt x="5121875" y="1996529"/>
                  </a:lnTo>
                  <a:lnTo>
                    <a:pt x="5101346" y="2013812"/>
                  </a:lnTo>
                  <a:lnTo>
                    <a:pt x="5080456" y="2031094"/>
                  </a:lnTo>
                  <a:lnTo>
                    <a:pt x="5059567" y="2048377"/>
                  </a:lnTo>
                  <a:lnTo>
                    <a:pt x="5039398" y="2062059"/>
                  </a:lnTo>
                  <a:lnTo>
                    <a:pt x="5040478" y="2067460"/>
                  </a:lnTo>
                  <a:lnTo>
                    <a:pt x="5042279" y="2074301"/>
                  </a:lnTo>
                  <a:lnTo>
                    <a:pt x="5040478" y="2086543"/>
                  </a:lnTo>
                  <a:lnTo>
                    <a:pt x="5058126" y="2074301"/>
                  </a:lnTo>
                  <a:lnTo>
                    <a:pt x="5071812" y="2062059"/>
                  </a:lnTo>
                  <a:lnTo>
                    <a:pt x="5085859" y="2046577"/>
                  </a:lnTo>
                  <a:lnTo>
                    <a:pt x="5097744" y="2029294"/>
                  </a:lnTo>
                  <a:lnTo>
                    <a:pt x="5106388" y="2018852"/>
                  </a:lnTo>
                  <a:lnTo>
                    <a:pt x="5116833" y="2006971"/>
                  </a:lnTo>
                  <a:lnTo>
                    <a:pt x="5125477" y="1996529"/>
                  </a:lnTo>
                  <a:lnTo>
                    <a:pt x="5137363" y="1987888"/>
                  </a:lnTo>
                  <a:lnTo>
                    <a:pt x="5161854" y="1968805"/>
                  </a:lnTo>
                  <a:lnTo>
                    <a:pt x="5191387" y="1953322"/>
                  </a:lnTo>
                  <a:lnTo>
                    <a:pt x="5198231" y="1928839"/>
                  </a:lnTo>
                  <a:close/>
                  <a:moveTo>
                    <a:pt x="432545" y="1923619"/>
                  </a:moveTo>
                  <a:lnTo>
                    <a:pt x="403036" y="1942701"/>
                  </a:lnTo>
                  <a:lnTo>
                    <a:pt x="364892" y="1980863"/>
                  </a:lnTo>
                  <a:lnTo>
                    <a:pt x="322069" y="2025867"/>
                  </a:lnTo>
                  <a:lnTo>
                    <a:pt x="378926" y="1975463"/>
                  </a:lnTo>
                  <a:close/>
                  <a:moveTo>
                    <a:pt x="207635" y="1916419"/>
                  </a:moveTo>
                  <a:lnTo>
                    <a:pt x="195400" y="1925059"/>
                  </a:lnTo>
                  <a:lnTo>
                    <a:pt x="185325" y="1935500"/>
                  </a:lnTo>
                  <a:lnTo>
                    <a:pt x="178487" y="1942701"/>
                  </a:lnTo>
                  <a:lnTo>
                    <a:pt x="190363" y="1932260"/>
                  </a:lnTo>
                  <a:close/>
                  <a:moveTo>
                    <a:pt x="9384155" y="1913264"/>
                  </a:moveTo>
                  <a:lnTo>
                    <a:pt x="9315012" y="1961855"/>
                  </a:lnTo>
                  <a:lnTo>
                    <a:pt x="9318254" y="1960056"/>
                  </a:lnTo>
                  <a:lnTo>
                    <a:pt x="9337340" y="1953217"/>
                  </a:lnTo>
                  <a:lnTo>
                    <a:pt x="9352825" y="1946018"/>
                  </a:lnTo>
                  <a:lnTo>
                    <a:pt x="9366870" y="1934140"/>
                  </a:lnTo>
                  <a:lnTo>
                    <a:pt x="9377313" y="1920103"/>
                  </a:lnTo>
                  <a:close/>
                  <a:moveTo>
                    <a:pt x="2600114" y="1908221"/>
                  </a:moveTo>
                  <a:lnTo>
                    <a:pt x="2570957" y="1920459"/>
                  </a:lnTo>
                  <a:lnTo>
                    <a:pt x="2586435" y="1915420"/>
                  </a:lnTo>
                  <a:close/>
                  <a:moveTo>
                    <a:pt x="7403406" y="1907676"/>
                  </a:moveTo>
                  <a:lnTo>
                    <a:pt x="7387921" y="1916317"/>
                  </a:lnTo>
                  <a:lnTo>
                    <a:pt x="7337507" y="1945843"/>
                  </a:lnTo>
                  <a:lnTo>
                    <a:pt x="7287452" y="1975369"/>
                  </a:lnTo>
                  <a:lnTo>
                    <a:pt x="7256123" y="1994452"/>
                  </a:lnTo>
                  <a:lnTo>
                    <a:pt x="7226595" y="2013536"/>
                  </a:lnTo>
                  <a:lnTo>
                    <a:pt x="7219753" y="2018577"/>
                  </a:lnTo>
                  <a:lnTo>
                    <a:pt x="7212911" y="2025779"/>
                  </a:lnTo>
                  <a:lnTo>
                    <a:pt x="7209310" y="2032620"/>
                  </a:lnTo>
                  <a:lnTo>
                    <a:pt x="7207870" y="2041262"/>
                  </a:lnTo>
                  <a:lnTo>
                    <a:pt x="7214712" y="2035860"/>
                  </a:lnTo>
                  <a:lnTo>
                    <a:pt x="7221554" y="2027219"/>
                  </a:lnTo>
                  <a:lnTo>
                    <a:pt x="7226595" y="2020377"/>
                  </a:lnTo>
                  <a:lnTo>
                    <a:pt x="7233797" y="2013536"/>
                  </a:lnTo>
                  <a:lnTo>
                    <a:pt x="7240639" y="2009935"/>
                  </a:lnTo>
                  <a:lnTo>
                    <a:pt x="7247481" y="2004895"/>
                  </a:lnTo>
                  <a:lnTo>
                    <a:pt x="7264766" y="1999854"/>
                  </a:lnTo>
                  <a:lnTo>
                    <a:pt x="7283851" y="1996253"/>
                  </a:lnTo>
                  <a:lnTo>
                    <a:pt x="7308338" y="1977169"/>
                  </a:lnTo>
                  <a:lnTo>
                    <a:pt x="7334266" y="1956285"/>
                  </a:lnTo>
                  <a:lnTo>
                    <a:pt x="7394763" y="1913077"/>
                  </a:lnTo>
                  <a:close/>
                  <a:moveTo>
                    <a:pt x="4890289" y="1906515"/>
                  </a:moveTo>
                  <a:lnTo>
                    <a:pt x="4881645" y="1913356"/>
                  </a:lnTo>
                  <a:lnTo>
                    <a:pt x="4890289" y="1907956"/>
                  </a:lnTo>
                  <a:close/>
                  <a:moveTo>
                    <a:pt x="4807091" y="1891033"/>
                  </a:moveTo>
                  <a:lnTo>
                    <a:pt x="4793404" y="1904715"/>
                  </a:lnTo>
                  <a:lnTo>
                    <a:pt x="4802048" y="1901115"/>
                  </a:lnTo>
                  <a:close/>
                  <a:moveTo>
                    <a:pt x="1714705" y="1890857"/>
                  </a:moveTo>
                  <a:lnTo>
                    <a:pt x="1676561" y="1921819"/>
                  </a:lnTo>
                  <a:lnTo>
                    <a:pt x="1650651" y="1942701"/>
                  </a:lnTo>
                  <a:lnTo>
                    <a:pt x="1635178" y="1953141"/>
                  </a:lnTo>
                  <a:lnTo>
                    <a:pt x="1621143" y="1961782"/>
                  </a:lnTo>
                  <a:lnTo>
                    <a:pt x="1617905" y="1968622"/>
                  </a:lnTo>
                  <a:lnTo>
                    <a:pt x="1614306" y="1975463"/>
                  </a:lnTo>
                  <a:lnTo>
                    <a:pt x="1716505" y="1900938"/>
                  </a:lnTo>
                  <a:close/>
                  <a:moveTo>
                    <a:pt x="3849917" y="1885904"/>
                  </a:moveTo>
                  <a:lnTo>
                    <a:pt x="3794481" y="1922259"/>
                  </a:lnTo>
                  <a:lnTo>
                    <a:pt x="3735807" y="1956815"/>
                  </a:lnTo>
                  <a:lnTo>
                    <a:pt x="3605859" y="2033125"/>
                  </a:lnTo>
                  <a:lnTo>
                    <a:pt x="3536746" y="2070920"/>
                  </a:lnTo>
                  <a:lnTo>
                    <a:pt x="3469072" y="2107635"/>
                  </a:lnTo>
                  <a:lnTo>
                    <a:pt x="3403559" y="2138591"/>
                  </a:lnTo>
                  <a:lnTo>
                    <a:pt x="3339124" y="2168107"/>
                  </a:lnTo>
                  <a:lnTo>
                    <a:pt x="3339124" y="2207702"/>
                  </a:lnTo>
                  <a:lnTo>
                    <a:pt x="3337685" y="2219940"/>
                  </a:lnTo>
                  <a:lnTo>
                    <a:pt x="3339124" y="2228579"/>
                  </a:lnTo>
                  <a:lnTo>
                    <a:pt x="3393119" y="2192224"/>
                  </a:lnTo>
                  <a:lnTo>
                    <a:pt x="3451794" y="2154429"/>
                  </a:lnTo>
                  <a:lnTo>
                    <a:pt x="3475912" y="2138591"/>
                  </a:lnTo>
                  <a:lnTo>
                    <a:pt x="3529906" y="2104035"/>
                  </a:lnTo>
                  <a:lnTo>
                    <a:pt x="3559064" y="2086757"/>
                  </a:lnTo>
                  <a:lnTo>
                    <a:pt x="3588581" y="2070920"/>
                  </a:lnTo>
                  <a:lnTo>
                    <a:pt x="3629977" y="2048602"/>
                  </a:lnTo>
                  <a:lnTo>
                    <a:pt x="3673533" y="2024486"/>
                  </a:lnTo>
                  <a:lnTo>
                    <a:pt x="3727168" y="1994970"/>
                  </a:lnTo>
                  <a:lnTo>
                    <a:pt x="3789442" y="1962214"/>
                  </a:lnTo>
                  <a:lnTo>
                    <a:pt x="3849917" y="1929098"/>
                  </a:lnTo>
                  <a:lnTo>
                    <a:pt x="3848116" y="1920459"/>
                  </a:lnTo>
                  <a:lnTo>
                    <a:pt x="3846677" y="1910021"/>
                  </a:lnTo>
                  <a:lnTo>
                    <a:pt x="3846677" y="1899582"/>
                  </a:lnTo>
                  <a:close/>
                  <a:moveTo>
                    <a:pt x="9145397" y="1885549"/>
                  </a:moveTo>
                  <a:lnTo>
                    <a:pt x="9145397" y="1887348"/>
                  </a:lnTo>
                  <a:lnTo>
                    <a:pt x="9146837" y="1887348"/>
                  </a:lnTo>
                  <a:close/>
                  <a:moveTo>
                    <a:pt x="8511228" y="1870072"/>
                  </a:moveTo>
                  <a:lnTo>
                    <a:pt x="8499344" y="1876910"/>
                  </a:lnTo>
                  <a:lnTo>
                    <a:pt x="8504386" y="1875111"/>
                  </a:lnTo>
                  <a:close/>
                  <a:moveTo>
                    <a:pt x="9453298" y="1865032"/>
                  </a:moveTo>
                  <a:lnTo>
                    <a:pt x="9422328" y="1887348"/>
                  </a:lnTo>
                  <a:lnTo>
                    <a:pt x="9434572" y="1882309"/>
                  </a:lnTo>
                  <a:lnTo>
                    <a:pt x="9448256" y="1878710"/>
                  </a:lnTo>
                  <a:lnTo>
                    <a:pt x="9451497" y="1870072"/>
                  </a:lnTo>
                  <a:close/>
                  <a:moveTo>
                    <a:pt x="2524161" y="1853148"/>
                  </a:moveTo>
                  <a:lnTo>
                    <a:pt x="2503283" y="1863587"/>
                  </a:lnTo>
                  <a:lnTo>
                    <a:pt x="2494644" y="1870426"/>
                  </a:lnTo>
                  <a:close/>
                  <a:moveTo>
                    <a:pt x="1337578" y="1847294"/>
                  </a:moveTo>
                  <a:lnTo>
                    <a:pt x="1304831" y="1873576"/>
                  </a:lnTo>
                  <a:lnTo>
                    <a:pt x="1290797" y="1889057"/>
                  </a:lnTo>
                  <a:lnTo>
                    <a:pt x="1278922" y="1902738"/>
                  </a:lnTo>
                  <a:lnTo>
                    <a:pt x="1287558" y="1895897"/>
                  </a:lnTo>
                  <a:lnTo>
                    <a:pt x="1296195" y="1890857"/>
                  </a:lnTo>
                  <a:lnTo>
                    <a:pt x="1306631" y="1887257"/>
                  </a:lnTo>
                  <a:lnTo>
                    <a:pt x="1316707" y="1883656"/>
                  </a:lnTo>
                  <a:lnTo>
                    <a:pt x="1318506" y="1875016"/>
                  </a:lnTo>
                  <a:lnTo>
                    <a:pt x="1320305" y="1869975"/>
                  </a:lnTo>
                  <a:lnTo>
                    <a:pt x="1327142" y="1863135"/>
                  </a:lnTo>
                  <a:lnTo>
                    <a:pt x="1332540" y="1856294"/>
                  </a:lnTo>
                  <a:close/>
                  <a:moveTo>
                    <a:pt x="9223182" y="1831918"/>
                  </a:moveTo>
                  <a:lnTo>
                    <a:pt x="9214539" y="1838757"/>
                  </a:lnTo>
                  <a:lnTo>
                    <a:pt x="9224623" y="1840557"/>
                  </a:lnTo>
                  <a:close/>
                  <a:moveTo>
                    <a:pt x="1240777" y="1826772"/>
                  </a:moveTo>
                  <a:lnTo>
                    <a:pt x="1233580" y="1833613"/>
                  </a:lnTo>
                  <a:lnTo>
                    <a:pt x="1238978" y="1833613"/>
                  </a:lnTo>
                  <a:close/>
                  <a:moveTo>
                    <a:pt x="2451448" y="1806354"/>
                  </a:moveTo>
                  <a:lnTo>
                    <a:pt x="2340579" y="1856748"/>
                  </a:lnTo>
                  <a:lnTo>
                    <a:pt x="2312861" y="1870426"/>
                  </a:lnTo>
                  <a:lnTo>
                    <a:pt x="2288743" y="1885904"/>
                  </a:lnTo>
                  <a:lnTo>
                    <a:pt x="2264625" y="1901382"/>
                  </a:lnTo>
                  <a:lnTo>
                    <a:pt x="2240148" y="1922259"/>
                  </a:lnTo>
                  <a:lnTo>
                    <a:pt x="2240148" y="1927298"/>
                  </a:lnTo>
                  <a:lnTo>
                    <a:pt x="2273265" y="1913620"/>
                  </a:lnTo>
                  <a:lnTo>
                    <a:pt x="2306022" y="1896342"/>
                  </a:lnTo>
                  <a:lnTo>
                    <a:pt x="2338778" y="1877265"/>
                  </a:lnTo>
                  <a:lnTo>
                    <a:pt x="2373335" y="1853148"/>
                  </a:lnTo>
                  <a:lnTo>
                    <a:pt x="2411492" y="1828671"/>
                  </a:lnTo>
                  <a:close/>
                  <a:moveTo>
                    <a:pt x="4904335" y="1804260"/>
                  </a:moveTo>
                  <a:lnTo>
                    <a:pt x="4876242" y="1828383"/>
                  </a:lnTo>
                  <a:lnTo>
                    <a:pt x="4897132" y="1814701"/>
                  </a:lnTo>
                  <a:close/>
                  <a:moveTo>
                    <a:pt x="3832638" y="1778638"/>
                  </a:moveTo>
                  <a:lnTo>
                    <a:pt x="3782602" y="1808154"/>
                  </a:lnTo>
                  <a:lnTo>
                    <a:pt x="3730408" y="1840910"/>
                  </a:lnTo>
                  <a:lnTo>
                    <a:pt x="3664894" y="1882664"/>
                  </a:lnTo>
                  <a:lnTo>
                    <a:pt x="3624937" y="1904981"/>
                  </a:lnTo>
                  <a:lnTo>
                    <a:pt x="3583542" y="1927298"/>
                  </a:lnTo>
                  <a:lnTo>
                    <a:pt x="3545385" y="1944576"/>
                  </a:lnTo>
                  <a:lnTo>
                    <a:pt x="3507229" y="1962214"/>
                  </a:lnTo>
                  <a:lnTo>
                    <a:pt x="3481311" y="1974092"/>
                  </a:lnTo>
                  <a:lnTo>
                    <a:pt x="3455394" y="1988130"/>
                  </a:lnTo>
                  <a:lnTo>
                    <a:pt x="3432716" y="2000369"/>
                  </a:lnTo>
                  <a:lnTo>
                    <a:pt x="3419037" y="2007208"/>
                  </a:lnTo>
                  <a:lnTo>
                    <a:pt x="3405358" y="2015847"/>
                  </a:lnTo>
                  <a:lnTo>
                    <a:pt x="3382680" y="2031325"/>
                  </a:lnTo>
                  <a:lnTo>
                    <a:pt x="3379081" y="2034924"/>
                  </a:lnTo>
                  <a:lnTo>
                    <a:pt x="3368641" y="2045003"/>
                  </a:lnTo>
                  <a:lnTo>
                    <a:pt x="3361802" y="2055442"/>
                  </a:lnTo>
                  <a:lnTo>
                    <a:pt x="3356763" y="2064080"/>
                  </a:lnTo>
                  <a:lnTo>
                    <a:pt x="3354963" y="2074519"/>
                  </a:lnTo>
                  <a:lnTo>
                    <a:pt x="3353163" y="2079918"/>
                  </a:lnTo>
                  <a:lnTo>
                    <a:pt x="3349564" y="2083158"/>
                  </a:lnTo>
                  <a:lnTo>
                    <a:pt x="3348124" y="2086757"/>
                  </a:lnTo>
                  <a:lnTo>
                    <a:pt x="3348124" y="2091797"/>
                  </a:lnTo>
                  <a:lnTo>
                    <a:pt x="3353163" y="2093597"/>
                  </a:lnTo>
                  <a:lnTo>
                    <a:pt x="3356763" y="2093597"/>
                  </a:lnTo>
                  <a:lnTo>
                    <a:pt x="3358563" y="2090357"/>
                  </a:lnTo>
                  <a:lnTo>
                    <a:pt x="3370442" y="2076319"/>
                  </a:lnTo>
                  <a:lnTo>
                    <a:pt x="3379081" y="2067680"/>
                  </a:lnTo>
                  <a:lnTo>
                    <a:pt x="3391320" y="2060841"/>
                  </a:lnTo>
                  <a:lnTo>
                    <a:pt x="3398159" y="2057241"/>
                  </a:lnTo>
                  <a:lnTo>
                    <a:pt x="3403559" y="2055442"/>
                  </a:lnTo>
                  <a:lnTo>
                    <a:pt x="3412197" y="2053642"/>
                  </a:lnTo>
                  <a:lnTo>
                    <a:pt x="3419037" y="2055442"/>
                  </a:lnTo>
                  <a:lnTo>
                    <a:pt x="3427676" y="2045003"/>
                  </a:lnTo>
                  <a:lnTo>
                    <a:pt x="3436315" y="2036364"/>
                  </a:lnTo>
                  <a:lnTo>
                    <a:pt x="3448194" y="2031325"/>
                  </a:lnTo>
                  <a:lnTo>
                    <a:pt x="3460433" y="2027725"/>
                  </a:lnTo>
                  <a:lnTo>
                    <a:pt x="3467272" y="2024486"/>
                  </a:lnTo>
                  <a:lnTo>
                    <a:pt x="3472672" y="2020886"/>
                  </a:lnTo>
                  <a:lnTo>
                    <a:pt x="3477712" y="2015847"/>
                  </a:lnTo>
                  <a:lnTo>
                    <a:pt x="3479511" y="2010448"/>
                  </a:lnTo>
                  <a:lnTo>
                    <a:pt x="3481311" y="2005408"/>
                  </a:lnTo>
                  <a:lnTo>
                    <a:pt x="3610899" y="1932698"/>
                  </a:lnTo>
                  <a:lnTo>
                    <a:pt x="3647616" y="1908221"/>
                  </a:lnTo>
                  <a:lnTo>
                    <a:pt x="3685772" y="1885904"/>
                  </a:lnTo>
                  <a:lnTo>
                    <a:pt x="3701250" y="1877265"/>
                  </a:lnTo>
                  <a:lnTo>
                    <a:pt x="3742646" y="1851348"/>
                  </a:lnTo>
                  <a:lnTo>
                    <a:pt x="3763524" y="1839110"/>
                  </a:lnTo>
                  <a:lnTo>
                    <a:pt x="3787642" y="1827232"/>
                  </a:lnTo>
                  <a:lnTo>
                    <a:pt x="3803121" y="1816793"/>
                  </a:lnTo>
                  <a:lnTo>
                    <a:pt x="3815359" y="1804555"/>
                  </a:lnTo>
                  <a:lnTo>
                    <a:pt x="3825798" y="1792316"/>
                  </a:lnTo>
                  <a:close/>
                  <a:moveTo>
                    <a:pt x="7599302" y="1776250"/>
                  </a:moveTo>
                  <a:lnTo>
                    <a:pt x="7578416" y="1793534"/>
                  </a:lnTo>
                  <a:lnTo>
                    <a:pt x="7553929" y="1810817"/>
                  </a:lnTo>
                  <a:lnTo>
                    <a:pt x="7552488" y="1810817"/>
                  </a:lnTo>
                  <a:lnTo>
                    <a:pt x="7529802" y="1823059"/>
                  </a:lnTo>
                  <a:lnTo>
                    <a:pt x="7542045" y="1818018"/>
                  </a:lnTo>
                  <a:lnTo>
                    <a:pt x="7561131" y="1809017"/>
                  </a:lnTo>
                  <a:lnTo>
                    <a:pt x="7574815" y="1802175"/>
                  </a:lnTo>
                  <a:lnTo>
                    <a:pt x="7590659" y="1793534"/>
                  </a:lnTo>
                  <a:lnTo>
                    <a:pt x="7592100" y="1789933"/>
                  </a:lnTo>
                  <a:lnTo>
                    <a:pt x="7595701" y="1788493"/>
                  </a:lnTo>
                  <a:lnTo>
                    <a:pt x="7599302" y="1778051"/>
                  </a:lnTo>
                  <a:close/>
                  <a:moveTo>
                    <a:pt x="2672827" y="1775038"/>
                  </a:moveTo>
                  <a:lnTo>
                    <a:pt x="2622792" y="1800955"/>
                  </a:lnTo>
                  <a:lnTo>
                    <a:pt x="2593275" y="1816793"/>
                  </a:lnTo>
                  <a:lnTo>
                    <a:pt x="2612353" y="1808154"/>
                  </a:lnTo>
                  <a:lnTo>
                    <a:pt x="2622792" y="1802755"/>
                  </a:lnTo>
                  <a:lnTo>
                    <a:pt x="2633231" y="1797715"/>
                  </a:lnTo>
                  <a:lnTo>
                    <a:pt x="2657348" y="1790516"/>
                  </a:lnTo>
                  <a:lnTo>
                    <a:pt x="2664188" y="1789077"/>
                  </a:lnTo>
                  <a:lnTo>
                    <a:pt x="2667788" y="1785477"/>
                  </a:lnTo>
                  <a:lnTo>
                    <a:pt x="2671387" y="1781878"/>
                  </a:lnTo>
                  <a:lnTo>
                    <a:pt x="2672827" y="1776838"/>
                  </a:lnTo>
                  <a:close/>
                  <a:moveTo>
                    <a:pt x="8800403" y="1755612"/>
                  </a:moveTo>
                  <a:lnTo>
                    <a:pt x="8793561" y="1759211"/>
                  </a:lnTo>
                  <a:lnTo>
                    <a:pt x="8781317" y="1761011"/>
                  </a:lnTo>
                  <a:lnTo>
                    <a:pt x="8765832" y="1764250"/>
                  </a:lnTo>
                  <a:lnTo>
                    <a:pt x="8752148" y="1769649"/>
                  </a:lnTo>
                  <a:lnTo>
                    <a:pt x="8739903" y="1774688"/>
                  </a:lnTo>
                  <a:lnTo>
                    <a:pt x="8733061" y="1781527"/>
                  </a:lnTo>
                  <a:lnTo>
                    <a:pt x="8707133" y="1802403"/>
                  </a:lnTo>
                  <a:lnTo>
                    <a:pt x="8683005" y="1825079"/>
                  </a:lnTo>
                  <a:lnTo>
                    <a:pt x="8632588" y="1863233"/>
                  </a:lnTo>
                  <a:lnTo>
                    <a:pt x="8610261" y="1883749"/>
                  </a:lnTo>
                  <a:lnTo>
                    <a:pt x="8589374" y="1902826"/>
                  </a:lnTo>
                  <a:lnTo>
                    <a:pt x="8568487" y="1921902"/>
                  </a:lnTo>
                  <a:lnTo>
                    <a:pt x="8549401" y="1939179"/>
                  </a:lnTo>
                  <a:lnTo>
                    <a:pt x="8509428" y="1968694"/>
                  </a:lnTo>
                  <a:lnTo>
                    <a:pt x="8509428" y="1973733"/>
                  </a:lnTo>
                  <a:lnTo>
                    <a:pt x="8513029" y="1979132"/>
                  </a:lnTo>
                  <a:lnTo>
                    <a:pt x="8533916" y="1965095"/>
                  </a:lnTo>
                  <a:lnTo>
                    <a:pt x="8559844" y="1947818"/>
                  </a:lnTo>
                  <a:lnTo>
                    <a:pt x="8577130" y="1935580"/>
                  </a:lnTo>
                  <a:lnTo>
                    <a:pt x="8589374" y="1925142"/>
                  </a:lnTo>
                  <a:lnTo>
                    <a:pt x="8596216" y="1916503"/>
                  </a:lnTo>
                  <a:lnTo>
                    <a:pt x="8598017" y="1911464"/>
                  </a:lnTo>
                  <a:lnTo>
                    <a:pt x="8601618" y="1899226"/>
                  </a:lnTo>
                  <a:lnTo>
                    <a:pt x="8613502" y="1899226"/>
                  </a:lnTo>
                  <a:lnTo>
                    <a:pt x="8618904" y="1899226"/>
                  </a:lnTo>
                  <a:lnTo>
                    <a:pt x="8625746" y="1895987"/>
                  </a:lnTo>
                  <a:lnTo>
                    <a:pt x="8632588" y="1892388"/>
                  </a:lnTo>
                  <a:lnTo>
                    <a:pt x="8639430" y="1885549"/>
                  </a:lnTo>
                  <a:lnTo>
                    <a:pt x="8654916" y="1871871"/>
                  </a:lnTo>
                  <a:lnTo>
                    <a:pt x="8670761" y="1863233"/>
                  </a:lnTo>
                  <a:lnTo>
                    <a:pt x="8674002" y="1856394"/>
                  </a:lnTo>
                  <a:lnTo>
                    <a:pt x="8681204" y="1850995"/>
                  </a:lnTo>
                  <a:lnTo>
                    <a:pt x="8688046" y="1844156"/>
                  </a:lnTo>
                  <a:lnTo>
                    <a:pt x="8698490" y="1837317"/>
                  </a:lnTo>
                  <a:lnTo>
                    <a:pt x="8713975" y="1831918"/>
                  </a:lnTo>
                  <a:lnTo>
                    <a:pt x="8724418" y="1830119"/>
                  </a:lnTo>
                  <a:lnTo>
                    <a:pt x="8734862" y="1830119"/>
                  </a:lnTo>
                  <a:lnTo>
                    <a:pt x="8743505" y="1818241"/>
                  </a:lnTo>
                  <a:lnTo>
                    <a:pt x="8753948" y="1806003"/>
                  </a:lnTo>
                  <a:lnTo>
                    <a:pt x="8767632" y="1798804"/>
                  </a:lnTo>
                  <a:lnTo>
                    <a:pt x="8783118" y="1793765"/>
                  </a:lnTo>
                  <a:lnTo>
                    <a:pt x="8791760" y="1791965"/>
                  </a:lnTo>
                  <a:lnTo>
                    <a:pt x="8798963" y="1790166"/>
                  </a:lnTo>
                  <a:lnTo>
                    <a:pt x="8809046" y="1783327"/>
                  </a:lnTo>
                  <a:lnTo>
                    <a:pt x="8804004" y="1769649"/>
                  </a:lnTo>
                  <a:close/>
                  <a:moveTo>
                    <a:pt x="2545039" y="1754521"/>
                  </a:moveTo>
                  <a:lnTo>
                    <a:pt x="2506882" y="1776838"/>
                  </a:lnTo>
                  <a:lnTo>
                    <a:pt x="2473766" y="1795916"/>
                  </a:lnTo>
                  <a:lnTo>
                    <a:pt x="2499683" y="1783677"/>
                  </a:lnTo>
                  <a:lnTo>
                    <a:pt x="2527401" y="1775038"/>
                  </a:lnTo>
                  <a:lnTo>
                    <a:pt x="2536400" y="1764600"/>
                  </a:lnTo>
                  <a:close/>
                  <a:moveTo>
                    <a:pt x="3510828" y="1742283"/>
                  </a:moveTo>
                  <a:lnTo>
                    <a:pt x="3387720" y="1808154"/>
                  </a:lnTo>
                  <a:lnTo>
                    <a:pt x="3384480" y="1821832"/>
                  </a:lnTo>
                  <a:lnTo>
                    <a:pt x="3399959" y="1811394"/>
                  </a:lnTo>
                  <a:lnTo>
                    <a:pt x="3415437" y="1804555"/>
                  </a:lnTo>
                  <a:lnTo>
                    <a:pt x="3432716" y="1797715"/>
                  </a:lnTo>
                  <a:lnTo>
                    <a:pt x="3451794" y="1790516"/>
                  </a:lnTo>
                  <a:lnTo>
                    <a:pt x="3472672" y="1785477"/>
                  </a:lnTo>
                  <a:lnTo>
                    <a:pt x="3479511" y="1773239"/>
                  </a:lnTo>
                  <a:lnTo>
                    <a:pt x="3488151" y="1761360"/>
                  </a:lnTo>
                  <a:lnTo>
                    <a:pt x="3498590" y="1752721"/>
                  </a:lnTo>
                  <a:close/>
                  <a:moveTo>
                    <a:pt x="4980330" y="1740170"/>
                  </a:moveTo>
                  <a:lnTo>
                    <a:pt x="4978529" y="1741970"/>
                  </a:lnTo>
                  <a:lnTo>
                    <a:pt x="4975288" y="1745571"/>
                  </a:lnTo>
                  <a:lnTo>
                    <a:pt x="4976729" y="1745571"/>
                  </a:lnTo>
                  <a:close/>
                  <a:moveTo>
                    <a:pt x="9510557" y="1740134"/>
                  </a:moveTo>
                  <a:lnTo>
                    <a:pt x="9501914" y="1745533"/>
                  </a:lnTo>
                  <a:lnTo>
                    <a:pt x="9508756" y="1745533"/>
                  </a:lnTo>
                  <a:close/>
                  <a:moveTo>
                    <a:pt x="5194629" y="1733329"/>
                  </a:moveTo>
                  <a:lnTo>
                    <a:pt x="5175540" y="1748811"/>
                  </a:lnTo>
                  <a:lnTo>
                    <a:pt x="5193188" y="1738730"/>
                  </a:lnTo>
                  <a:close/>
                  <a:moveTo>
                    <a:pt x="6123599" y="1708917"/>
                  </a:moveTo>
                  <a:lnTo>
                    <a:pt x="6073545" y="1733042"/>
                  </a:lnTo>
                  <a:lnTo>
                    <a:pt x="6056260" y="1741684"/>
                  </a:lnTo>
                  <a:lnTo>
                    <a:pt x="6040775" y="1752126"/>
                  </a:lnTo>
                  <a:lnTo>
                    <a:pt x="6028532" y="1764008"/>
                  </a:lnTo>
                  <a:lnTo>
                    <a:pt x="6016288" y="1778051"/>
                  </a:lnTo>
                  <a:lnTo>
                    <a:pt x="6028532" y="1772650"/>
                  </a:lnTo>
                  <a:lnTo>
                    <a:pt x="6040775" y="1765808"/>
                  </a:lnTo>
                  <a:lnTo>
                    <a:pt x="6066703" y="1755366"/>
                  </a:lnTo>
                  <a:lnTo>
                    <a:pt x="6089029" y="1743484"/>
                  </a:lnTo>
                  <a:lnTo>
                    <a:pt x="6090830" y="1736643"/>
                  </a:lnTo>
                  <a:lnTo>
                    <a:pt x="6094431" y="1731242"/>
                  </a:lnTo>
                  <a:lnTo>
                    <a:pt x="6101273" y="1726201"/>
                  </a:lnTo>
                  <a:lnTo>
                    <a:pt x="6109915" y="1720800"/>
                  </a:lnTo>
                  <a:close/>
                  <a:moveTo>
                    <a:pt x="5028953" y="1698764"/>
                  </a:moveTo>
                  <a:lnTo>
                    <a:pt x="5025351" y="1702004"/>
                  </a:lnTo>
                  <a:lnTo>
                    <a:pt x="5027152" y="1702004"/>
                  </a:lnTo>
                  <a:close/>
                  <a:moveTo>
                    <a:pt x="9316453" y="1684704"/>
                  </a:moveTo>
                  <a:lnTo>
                    <a:pt x="9264596" y="1721058"/>
                  </a:lnTo>
                  <a:lnTo>
                    <a:pt x="9292325" y="1703781"/>
                  </a:lnTo>
                  <a:close/>
                  <a:moveTo>
                    <a:pt x="7574815" y="1684433"/>
                  </a:moveTo>
                  <a:lnTo>
                    <a:pt x="7515758" y="1724400"/>
                  </a:lnTo>
                  <a:lnTo>
                    <a:pt x="7453820" y="1762568"/>
                  </a:lnTo>
                  <a:lnTo>
                    <a:pt x="7445178" y="1769409"/>
                  </a:lnTo>
                  <a:lnTo>
                    <a:pt x="7365235" y="1818018"/>
                  </a:lnTo>
                  <a:lnTo>
                    <a:pt x="7289253" y="1868068"/>
                  </a:lnTo>
                  <a:lnTo>
                    <a:pt x="7273408" y="1887152"/>
                  </a:lnTo>
                  <a:lnTo>
                    <a:pt x="7256123" y="1904435"/>
                  </a:lnTo>
                  <a:lnTo>
                    <a:pt x="7271968" y="1897594"/>
                  </a:lnTo>
                  <a:lnTo>
                    <a:pt x="7289253" y="1888952"/>
                  </a:lnTo>
                  <a:lnTo>
                    <a:pt x="7304737" y="1882111"/>
                  </a:lnTo>
                  <a:lnTo>
                    <a:pt x="7320222" y="1874909"/>
                  </a:lnTo>
                  <a:lnTo>
                    <a:pt x="7347950" y="1852585"/>
                  </a:lnTo>
                  <a:lnTo>
                    <a:pt x="7373877" y="1828100"/>
                  </a:lnTo>
                  <a:lnTo>
                    <a:pt x="7387921" y="1816218"/>
                  </a:lnTo>
                  <a:lnTo>
                    <a:pt x="7401605" y="1807576"/>
                  </a:lnTo>
                  <a:lnTo>
                    <a:pt x="7417090" y="1800375"/>
                  </a:lnTo>
                  <a:lnTo>
                    <a:pt x="7434735" y="1795334"/>
                  </a:lnTo>
                  <a:lnTo>
                    <a:pt x="7439776" y="1786692"/>
                  </a:lnTo>
                  <a:lnTo>
                    <a:pt x="7446618" y="1779851"/>
                  </a:lnTo>
                  <a:lnTo>
                    <a:pt x="7458862" y="1771209"/>
                  </a:lnTo>
                  <a:lnTo>
                    <a:pt x="7474346" y="1762568"/>
                  </a:lnTo>
                  <a:lnTo>
                    <a:pt x="7489830" y="1757167"/>
                  </a:lnTo>
                  <a:lnTo>
                    <a:pt x="7497032" y="1746725"/>
                  </a:lnTo>
                  <a:lnTo>
                    <a:pt x="7503874" y="1738443"/>
                  </a:lnTo>
                  <a:lnTo>
                    <a:pt x="7510716" y="1731242"/>
                  </a:lnTo>
                  <a:lnTo>
                    <a:pt x="7519359" y="1726201"/>
                  </a:lnTo>
                  <a:lnTo>
                    <a:pt x="7555729" y="1701716"/>
                  </a:lnTo>
                  <a:lnTo>
                    <a:pt x="7561131" y="1698475"/>
                  </a:lnTo>
                  <a:lnTo>
                    <a:pt x="7566172" y="1694875"/>
                  </a:lnTo>
                  <a:close/>
                  <a:moveTo>
                    <a:pt x="2680026" y="1674612"/>
                  </a:moveTo>
                  <a:lnTo>
                    <a:pt x="2636470" y="1699088"/>
                  </a:lnTo>
                  <a:lnTo>
                    <a:pt x="2593275" y="1725005"/>
                  </a:lnTo>
                  <a:lnTo>
                    <a:pt x="2620992" y="1712767"/>
                  </a:lnTo>
                  <a:lnTo>
                    <a:pt x="2646909" y="1702328"/>
                  </a:lnTo>
                  <a:lnTo>
                    <a:pt x="2665988" y="1688650"/>
                  </a:lnTo>
                  <a:lnTo>
                    <a:pt x="2674627" y="1683250"/>
                  </a:lnTo>
                  <a:close/>
                  <a:moveTo>
                    <a:pt x="3839478" y="1671372"/>
                  </a:moveTo>
                  <a:lnTo>
                    <a:pt x="3815359" y="1680011"/>
                  </a:lnTo>
                  <a:lnTo>
                    <a:pt x="3791242" y="1692249"/>
                  </a:lnTo>
                  <a:lnTo>
                    <a:pt x="3764964" y="1704128"/>
                  </a:lnTo>
                  <a:lnTo>
                    <a:pt x="3740847" y="1718166"/>
                  </a:lnTo>
                  <a:lnTo>
                    <a:pt x="3673533" y="1757761"/>
                  </a:lnTo>
                  <a:lnTo>
                    <a:pt x="3609459" y="1792316"/>
                  </a:lnTo>
                  <a:lnTo>
                    <a:pt x="3605859" y="1794116"/>
                  </a:lnTo>
                  <a:lnTo>
                    <a:pt x="3573102" y="1811394"/>
                  </a:lnTo>
                  <a:lnTo>
                    <a:pt x="3536746" y="1827232"/>
                  </a:lnTo>
                  <a:lnTo>
                    <a:pt x="3514068" y="1837670"/>
                  </a:lnTo>
                  <a:lnTo>
                    <a:pt x="3493550" y="1849549"/>
                  </a:lnTo>
                  <a:lnTo>
                    <a:pt x="3465473" y="1863587"/>
                  </a:lnTo>
                  <a:lnTo>
                    <a:pt x="3449994" y="1872226"/>
                  </a:lnTo>
                  <a:lnTo>
                    <a:pt x="3436315" y="1882664"/>
                  </a:lnTo>
                  <a:lnTo>
                    <a:pt x="3408598" y="1903182"/>
                  </a:lnTo>
                  <a:lnTo>
                    <a:pt x="3396719" y="1915420"/>
                  </a:lnTo>
                  <a:lnTo>
                    <a:pt x="3384480" y="1925499"/>
                  </a:lnTo>
                  <a:lnTo>
                    <a:pt x="3377641" y="1935937"/>
                  </a:lnTo>
                  <a:lnTo>
                    <a:pt x="3372241" y="1946376"/>
                  </a:lnTo>
                  <a:lnTo>
                    <a:pt x="3368641" y="1951775"/>
                  </a:lnTo>
                  <a:lnTo>
                    <a:pt x="3382680" y="1943136"/>
                  </a:lnTo>
                  <a:lnTo>
                    <a:pt x="3420837" y="1916860"/>
                  </a:lnTo>
                  <a:lnTo>
                    <a:pt x="3460433" y="1894543"/>
                  </a:lnTo>
                  <a:lnTo>
                    <a:pt x="3500389" y="1868626"/>
                  </a:lnTo>
                  <a:lnTo>
                    <a:pt x="3503629" y="1865387"/>
                  </a:lnTo>
                  <a:lnTo>
                    <a:pt x="3510828" y="1865387"/>
                  </a:lnTo>
                  <a:lnTo>
                    <a:pt x="3512628" y="1861787"/>
                  </a:lnTo>
                  <a:lnTo>
                    <a:pt x="3515868" y="1854948"/>
                  </a:lnTo>
                  <a:lnTo>
                    <a:pt x="3521267" y="1853148"/>
                  </a:lnTo>
                  <a:lnTo>
                    <a:pt x="3591821" y="1818593"/>
                  </a:lnTo>
                  <a:lnTo>
                    <a:pt x="3626738" y="1800955"/>
                  </a:lnTo>
                  <a:lnTo>
                    <a:pt x="3658054" y="1781878"/>
                  </a:lnTo>
                  <a:lnTo>
                    <a:pt x="3723568" y="1744082"/>
                  </a:lnTo>
                  <a:lnTo>
                    <a:pt x="3785842" y="1707727"/>
                  </a:lnTo>
                  <a:lnTo>
                    <a:pt x="3810320" y="1693689"/>
                  </a:lnTo>
                  <a:lnTo>
                    <a:pt x="3830838" y="1680011"/>
                  </a:lnTo>
                  <a:lnTo>
                    <a:pt x="3836238" y="1678211"/>
                  </a:lnTo>
                  <a:lnTo>
                    <a:pt x="3838038" y="1674612"/>
                  </a:lnTo>
                  <a:close/>
                  <a:moveTo>
                    <a:pt x="6492705" y="1648066"/>
                  </a:moveTo>
                  <a:lnTo>
                    <a:pt x="6480461" y="1654907"/>
                  </a:lnTo>
                  <a:lnTo>
                    <a:pt x="6484062" y="1653107"/>
                  </a:lnTo>
                  <a:close/>
                  <a:moveTo>
                    <a:pt x="4845268" y="1639715"/>
                  </a:moveTo>
                  <a:lnTo>
                    <a:pt x="4826179" y="1656997"/>
                  </a:lnTo>
                  <a:lnTo>
                    <a:pt x="4819336" y="1669239"/>
                  </a:lnTo>
                  <a:lnTo>
                    <a:pt x="4807091" y="1682921"/>
                  </a:lnTo>
                  <a:lnTo>
                    <a:pt x="4817535" y="1674280"/>
                  </a:lnTo>
                  <a:lnTo>
                    <a:pt x="4827980" y="1663838"/>
                  </a:lnTo>
                  <a:lnTo>
                    <a:pt x="4836624" y="1651957"/>
                  </a:lnTo>
                  <a:close/>
                  <a:moveTo>
                    <a:pt x="8563445" y="1634673"/>
                  </a:moveTo>
                  <a:lnTo>
                    <a:pt x="8527074" y="1656989"/>
                  </a:lnTo>
                  <a:lnTo>
                    <a:pt x="8514829" y="1667427"/>
                  </a:lnTo>
                  <a:lnTo>
                    <a:pt x="8499344" y="1676066"/>
                  </a:lnTo>
                  <a:lnTo>
                    <a:pt x="8488901" y="1682904"/>
                  </a:lnTo>
                  <a:lnTo>
                    <a:pt x="8473416" y="1693343"/>
                  </a:lnTo>
                  <a:lnTo>
                    <a:pt x="8461172" y="1701981"/>
                  </a:lnTo>
                  <a:lnTo>
                    <a:pt x="8450728" y="1710979"/>
                  </a:lnTo>
                  <a:lnTo>
                    <a:pt x="8440645" y="1721058"/>
                  </a:lnTo>
                  <a:lnTo>
                    <a:pt x="8432002" y="1731496"/>
                  </a:lnTo>
                  <a:lnTo>
                    <a:pt x="8450728" y="1722857"/>
                  </a:lnTo>
                  <a:lnTo>
                    <a:pt x="8466214" y="1714219"/>
                  </a:lnTo>
                  <a:lnTo>
                    <a:pt x="8480258" y="1703781"/>
                  </a:lnTo>
                  <a:lnTo>
                    <a:pt x="8493943" y="1693343"/>
                  </a:lnTo>
                  <a:lnTo>
                    <a:pt x="8507987" y="1679665"/>
                  </a:lnTo>
                  <a:lnTo>
                    <a:pt x="8525273" y="1665627"/>
                  </a:lnTo>
                  <a:lnTo>
                    <a:pt x="8538957" y="1653390"/>
                  </a:lnTo>
                  <a:lnTo>
                    <a:pt x="8553002" y="1641512"/>
                  </a:lnTo>
                  <a:close/>
                  <a:moveTo>
                    <a:pt x="6264039" y="1620340"/>
                  </a:moveTo>
                  <a:lnTo>
                    <a:pt x="6229469" y="1644465"/>
                  </a:lnTo>
                  <a:lnTo>
                    <a:pt x="6191298" y="1667149"/>
                  </a:lnTo>
                  <a:lnTo>
                    <a:pt x="6179415" y="1675791"/>
                  </a:lnTo>
                  <a:lnTo>
                    <a:pt x="6193099" y="1670750"/>
                  </a:lnTo>
                  <a:lnTo>
                    <a:pt x="6215785" y="1662108"/>
                  </a:lnTo>
                  <a:lnTo>
                    <a:pt x="6234511" y="1651666"/>
                  </a:lnTo>
                  <a:lnTo>
                    <a:pt x="6249995" y="1637624"/>
                  </a:lnTo>
                  <a:close/>
                  <a:moveTo>
                    <a:pt x="4876242" y="1613791"/>
                  </a:moveTo>
                  <a:lnTo>
                    <a:pt x="4866158" y="1622432"/>
                  </a:lnTo>
                  <a:lnTo>
                    <a:pt x="4873001" y="1620632"/>
                  </a:lnTo>
                  <a:close/>
                  <a:moveTo>
                    <a:pt x="3467272" y="1605501"/>
                  </a:moveTo>
                  <a:lnTo>
                    <a:pt x="3420837" y="1628178"/>
                  </a:lnTo>
                  <a:lnTo>
                    <a:pt x="3417237" y="1635017"/>
                  </a:lnTo>
                  <a:lnTo>
                    <a:pt x="3455394" y="1612340"/>
                  </a:lnTo>
                  <a:close/>
                  <a:moveTo>
                    <a:pt x="1297994" y="1594555"/>
                  </a:moveTo>
                  <a:lnTo>
                    <a:pt x="1294396" y="1596356"/>
                  </a:lnTo>
                  <a:lnTo>
                    <a:pt x="1294396" y="1598156"/>
                  </a:lnTo>
                  <a:close/>
                  <a:moveTo>
                    <a:pt x="5177341" y="1577425"/>
                  </a:moveTo>
                  <a:lnTo>
                    <a:pt x="5174100" y="1579226"/>
                  </a:lnTo>
                  <a:lnTo>
                    <a:pt x="5175540" y="1579226"/>
                  </a:lnTo>
                  <a:close/>
                  <a:moveTo>
                    <a:pt x="3839478" y="1567346"/>
                  </a:moveTo>
                  <a:lnTo>
                    <a:pt x="3727168" y="1629618"/>
                  </a:lnTo>
                  <a:lnTo>
                    <a:pt x="3616299" y="1686850"/>
                  </a:lnTo>
                  <a:lnTo>
                    <a:pt x="3534946" y="1730404"/>
                  </a:lnTo>
                  <a:lnTo>
                    <a:pt x="3540345" y="1728605"/>
                  </a:lnTo>
                  <a:lnTo>
                    <a:pt x="3578142" y="1714566"/>
                  </a:lnTo>
                  <a:lnTo>
                    <a:pt x="3616299" y="1699088"/>
                  </a:lnTo>
                  <a:lnTo>
                    <a:pt x="3619538" y="1697289"/>
                  </a:lnTo>
                  <a:lnTo>
                    <a:pt x="3624937" y="1695489"/>
                  </a:lnTo>
                  <a:lnTo>
                    <a:pt x="3629977" y="1692249"/>
                  </a:lnTo>
                  <a:lnTo>
                    <a:pt x="3640416" y="1683250"/>
                  </a:lnTo>
                  <a:lnTo>
                    <a:pt x="3644016" y="1680011"/>
                  </a:lnTo>
                  <a:lnTo>
                    <a:pt x="3650855" y="1674612"/>
                  </a:lnTo>
                  <a:lnTo>
                    <a:pt x="3661294" y="1669572"/>
                  </a:lnTo>
                  <a:lnTo>
                    <a:pt x="3673533" y="1664173"/>
                  </a:lnTo>
                  <a:lnTo>
                    <a:pt x="3702690" y="1645095"/>
                  </a:lnTo>
                  <a:lnTo>
                    <a:pt x="3732208" y="1628178"/>
                  </a:lnTo>
                  <a:lnTo>
                    <a:pt x="3763524" y="1612340"/>
                  </a:lnTo>
                  <a:lnTo>
                    <a:pt x="3794481" y="1596862"/>
                  </a:lnTo>
                  <a:lnTo>
                    <a:pt x="3806721" y="1591822"/>
                  </a:lnTo>
                  <a:lnTo>
                    <a:pt x="3818959" y="1584983"/>
                  </a:lnTo>
                  <a:lnTo>
                    <a:pt x="3829398" y="1577784"/>
                  </a:lnTo>
                  <a:lnTo>
                    <a:pt x="3839478" y="1570945"/>
                  </a:lnTo>
                  <a:close/>
                  <a:moveTo>
                    <a:pt x="2420491" y="1567346"/>
                  </a:moveTo>
                  <a:lnTo>
                    <a:pt x="2299182" y="1624578"/>
                  </a:lnTo>
                  <a:lnTo>
                    <a:pt x="2290543" y="1628178"/>
                  </a:lnTo>
                  <a:lnTo>
                    <a:pt x="2281904" y="1620979"/>
                  </a:lnTo>
                  <a:lnTo>
                    <a:pt x="2280104" y="1619539"/>
                  </a:lnTo>
                  <a:lnTo>
                    <a:pt x="2278304" y="1624578"/>
                  </a:lnTo>
                  <a:lnTo>
                    <a:pt x="2273265" y="1629618"/>
                  </a:lnTo>
                  <a:lnTo>
                    <a:pt x="2267865" y="1633217"/>
                  </a:lnTo>
                  <a:lnTo>
                    <a:pt x="2261026" y="1636457"/>
                  </a:lnTo>
                  <a:lnTo>
                    <a:pt x="2252387" y="1636457"/>
                  </a:lnTo>
                  <a:lnTo>
                    <a:pt x="2240148" y="1638256"/>
                  </a:lnTo>
                  <a:lnTo>
                    <a:pt x="2231509" y="1640056"/>
                  </a:lnTo>
                  <a:lnTo>
                    <a:pt x="2233308" y="1648695"/>
                  </a:lnTo>
                  <a:lnTo>
                    <a:pt x="2235108" y="1659134"/>
                  </a:lnTo>
                  <a:lnTo>
                    <a:pt x="2238348" y="1672812"/>
                  </a:lnTo>
                  <a:lnTo>
                    <a:pt x="2286943" y="1648695"/>
                  </a:lnTo>
                  <a:lnTo>
                    <a:pt x="2333739" y="1624578"/>
                  </a:lnTo>
                  <a:lnTo>
                    <a:pt x="2425530" y="1570945"/>
                  </a:lnTo>
                  <a:close/>
                  <a:moveTo>
                    <a:pt x="7581657" y="1566690"/>
                  </a:moveTo>
                  <a:lnTo>
                    <a:pt x="7529802" y="1606658"/>
                  </a:lnTo>
                  <a:lnTo>
                    <a:pt x="7481188" y="1639424"/>
                  </a:lnTo>
                  <a:lnTo>
                    <a:pt x="7436535" y="1668950"/>
                  </a:lnTo>
                  <a:lnTo>
                    <a:pt x="7391162" y="1694875"/>
                  </a:lnTo>
                  <a:lnTo>
                    <a:pt x="7342908" y="1720800"/>
                  </a:lnTo>
                  <a:lnTo>
                    <a:pt x="7296095" y="1750325"/>
                  </a:lnTo>
                  <a:lnTo>
                    <a:pt x="7249281" y="1781291"/>
                  </a:lnTo>
                  <a:lnTo>
                    <a:pt x="7202468" y="1814418"/>
                  </a:lnTo>
                  <a:lnTo>
                    <a:pt x="7211111" y="1837102"/>
                  </a:lnTo>
                  <a:lnTo>
                    <a:pt x="7291053" y="1772650"/>
                  </a:lnTo>
                  <a:lnTo>
                    <a:pt x="7332465" y="1741684"/>
                  </a:lnTo>
                  <a:lnTo>
                    <a:pt x="7375678" y="1710718"/>
                  </a:lnTo>
                  <a:lnTo>
                    <a:pt x="7427533" y="1675791"/>
                  </a:lnTo>
                  <a:lnTo>
                    <a:pt x="7479748" y="1643025"/>
                  </a:lnTo>
                  <a:lnTo>
                    <a:pt x="7529802" y="1611699"/>
                  </a:lnTo>
                  <a:lnTo>
                    <a:pt x="7581657" y="1580733"/>
                  </a:lnTo>
                  <a:lnTo>
                    <a:pt x="7581657" y="1573891"/>
                  </a:lnTo>
                  <a:close/>
                  <a:moveTo>
                    <a:pt x="2702345" y="1565906"/>
                  </a:moveTo>
                  <a:lnTo>
                    <a:pt x="2646909" y="1590023"/>
                  </a:lnTo>
                  <a:lnTo>
                    <a:pt x="2590035" y="1615939"/>
                  </a:lnTo>
                  <a:lnTo>
                    <a:pt x="2536400" y="1643656"/>
                  </a:lnTo>
                  <a:lnTo>
                    <a:pt x="2480605" y="1672812"/>
                  </a:lnTo>
                  <a:lnTo>
                    <a:pt x="2479166" y="1672812"/>
                  </a:lnTo>
                  <a:lnTo>
                    <a:pt x="2357857" y="1739043"/>
                  </a:lnTo>
                  <a:lnTo>
                    <a:pt x="2238348" y="1808154"/>
                  </a:lnTo>
                  <a:lnTo>
                    <a:pt x="2235108" y="1818593"/>
                  </a:lnTo>
                  <a:lnTo>
                    <a:pt x="2236908" y="1825432"/>
                  </a:lnTo>
                  <a:lnTo>
                    <a:pt x="2269665" y="1813193"/>
                  </a:lnTo>
                  <a:lnTo>
                    <a:pt x="2300982" y="1800955"/>
                  </a:lnTo>
                  <a:lnTo>
                    <a:pt x="2330140" y="1787277"/>
                  </a:lnTo>
                  <a:lnTo>
                    <a:pt x="2359657" y="1773239"/>
                  </a:lnTo>
                  <a:lnTo>
                    <a:pt x="2387374" y="1757761"/>
                  </a:lnTo>
                  <a:lnTo>
                    <a:pt x="2415091" y="1742283"/>
                  </a:lnTo>
                  <a:lnTo>
                    <a:pt x="2442809" y="1725005"/>
                  </a:lnTo>
                  <a:lnTo>
                    <a:pt x="2468727" y="1707727"/>
                  </a:lnTo>
                  <a:lnTo>
                    <a:pt x="2524161" y="1669572"/>
                  </a:lnTo>
                  <a:lnTo>
                    <a:pt x="2581396" y="1636457"/>
                  </a:lnTo>
                  <a:lnTo>
                    <a:pt x="2640070" y="1607300"/>
                  </a:lnTo>
                  <a:lnTo>
                    <a:pt x="2702345" y="1579584"/>
                  </a:lnTo>
                  <a:close/>
                  <a:moveTo>
                    <a:pt x="4935310" y="1563743"/>
                  </a:moveTo>
                  <a:lnTo>
                    <a:pt x="4919822" y="1575625"/>
                  </a:lnTo>
                  <a:lnTo>
                    <a:pt x="4898933" y="1594708"/>
                  </a:lnTo>
                  <a:lnTo>
                    <a:pt x="4902535" y="1593268"/>
                  </a:lnTo>
                  <a:lnTo>
                    <a:pt x="4933869" y="1577425"/>
                  </a:lnTo>
                  <a:close/>
                  <a:moveTo>
                    <a:pt x="8679404" y="1549728"/>
                  </a:moveTo>
                  <a:lnTo>
                    <a:pt x="8675802" y="1551527"/>
                  </a:lnTo>
                  <a:lnTo>
                    <a:pt x="8663918" y="1556567"/>
                  </a:lnTo>
                  <a:lnTo>
                    <a:pt x="8656716" y="1558366"/>
                  </a:lnTo>
                  <a:lnTo>
                    <a:pt x="8649874" y="1558366"/>
                  </a:lnTo>
                  <a:lnTo>
                    <a:pt x="8637630" y="1574203"/>
                  </a:lnTo>
                  <a:lnTo>
                    <a:pt x="8623945" y="1587881"/>
                  </a:lnTo>
                  <a:lnTo>
                    <a:pt x="8637630" y="1581042"/>
                  </a:lnTo>
                  <a:lnTo>
                    <a:pt x="8651674" y="1574203"/>
                  </a:lnTo>
                  <a:lnTo>
                    <a:pt x="8677603" y="1561966"/>
                  </a:lnTo>
                  <a:lnTo>
                    <a:pt x="8679404" y="1555127"/>
                  </a:lnTo>
                  <a:close/>
                  <a:moveTo>
                    <a:pt x="9526042" y="1544689"/>
                  </a:moveTo>
                  <a:lnTo>
                    <a:pt x="9487869" y="1568804"/>
                  </a:lnTo>
                  <a:lnTo>
                    <a:pt x="9522801" y="1555127"/>
                  </a:lnTo>
                  <a:close/>
                  <a:moveTo>
                    <a:pt x="7356592" y="1537164"/>
                  </a:moveTo>
                  <a:lnTo>
                    <a:pt x="7354792" y="1538965"/>
                  </a:lnTo>
                  <a:lnTo>
                    <a:pt x="7358393" y="1537164"/>
                  </a:lnTo>
                  <a:close/>
                  <a:moveTo>
                    <a:pt x="2491044" y="1532790"/>
                  </a:moveTo>
                  <a:lnTo>
                    <a:pt x="2423730" y="1564106"/>
                  </a:lnTo>
                  <a:lnTo>
                    <a:pt x="2427330" y="1570945"/>
                  </a:lnTo>
                  <a:lnTo>
                    <a:pt x="2468727" y="1545029"/>
                  </a:lnTo>
                  <a:close/>
                  <a:moveTo>
                    <a:pt x="9564214" y="1518413"/>
                  </a:moveTo>
                  <a:lnTo>
                    <a:pt x="9550530" y="1528851"/>
                  </a:lnTo>
                  <a:lnTo>
                    <a:pt x="9552330" y="1528851"/>
                  </a:lnTo>
                  <a:lnTo>
                    <a:pt x="9555572" y="1528851"/>
                  </a:lnTo>
                  <a:lnTo>
                    <a:pt x="9560973" y="1523812"/>
                  </a:lnTo>
                  <a:close/>
                  <a:moveTo>
                    <a:pt x="9424128" y="1511574"/>
                  </a:moveTo>
                  <a:lnTo>
                    <a:pt x="9418726" y="1515174"/>
                  </a:lnTo>
                  <a:lnTo>
                    <a:pt x="9406843" y="1523812"/>
                  </a:lnTo>
                  <a:lnTo>
                    <a:pt x="9398200" y="1528851"/>
                  </a:lnTo>
                  <a:lnTo>
                    <a:pt x="9390997" y="1530651"/>
                  </a:lnTo>
                  <a:lnTo>
                    <a:pt x="9385956" y="1530651"/>
                  </a:lnTo>
                  <a:lnTo>
                    <a:pt x="9377313" y="1528851"/>
                  </a:lnTo>
                  <a:lnTo>
                    <a:pt x="9370110" y="1523812"/>
                  </a:lnTo>
                  <a:lnTo>
                    <a:pt x="9366870" y="1520213"/>
                  </a:lnTo>
                  <a:lnTo>
                    <a:pt x="9366870" y="1515174"/>
                  </a:lnTo>
                  <a:lnTo>
                    <a:pt x="9330498" y="1537490"/>
                  </a:lnTo>
                  <a:lnTo>
                    <a:pt x="9294126" y="1561966"/>
                  </a:lnTo>
                  <a:lnTo>
                    <a:pt x="9247310" y="1589681"/>
                  </a:lnTo>
                  <a:lnTo>
                    <a:pt x="9195453" y="1617396"/>
                  </a:lnTo>
                  <a:lnTo>
                    <a:pt x="9174566" y="1676066"/>
                  </a:lnTo>
                  <a:lnTo>
                    <a:pt x="9165923" y="1691903"/>
                  </a:lnTo>
                  <a:lnTo>
                    <a:pt x="9176367" y="1688303"/>
                  </a:lnTo>
                  <a:lnTo>
                    <a:pt x="9190051" y="1688303"/>
                  </a:lnTo>
                  <a:lnTo>
                    <a:pt x="9195453" y="1679665"/>
                  </a:lnTo>
                  <a:lnTo>
                    <a:pt x="9202295" y="1671026"/>
                  </a:lnTo>
                  <a:lnTo>
                    <a:pt x="9209138" y="1662388"/>
                  </a:lnTo>
                  <a:lnTo>
                    <a:pt x="9217780" y="1655189"/>
                  </a:lnTo>
                  <a:lnTo>
                    <a:pt x="9226423" y="1650150"/>
                  </a:lnTo>
                  <a:lnTo>
                    <a:pt x="9236867" y="1644751"/>
                  </a:lnTo>
                  <a:lnTo>
                    <a:pt x="9247310" y="1639712"/>
                  </a:lnTo>
                  <a:lnTo>
                    <a:pt x="9259554" y="1637912"/>
                  </a:lnTo>
                  <a:lnTo>
                    <a:pt x="9275039" y="1631073"/>
                  </a:lnTo>
                  <a:lnTo>
                    <a:pt x="9289084" y="1620635"/>
                  </a:lnTo>
                  <a:lnTo>
                    <a:pt x="9300968" y="1608757"/>
                  </a:lnTo>
                  <a:lnTo>
                    <a:pt x="9307810" y="1593280"/>
                  </a:lnTo>
                  <a:lnTo>
                    <a:pt x="9313212" y="1584642"/>
                  </a:lnTo>
                  <a:lnTo>
                    <a:pt x="9321855" y="1584642"/>
                  </a:lnTo>
                  <a:lnTo>
                    <a:pt x="9340581" y="1584642"/>
                  </a:lnTo>
                  <a:lnTo>
                    <a:pt x="9345983" y="1575643"/>
                  </a:lnTo>
                  <a:lnTo>
                    <a:pt x="9352825" y="1568804"/>
                  </a:lnTo>
                  <a:lnTo>
                    <a:pt x="9370110" y="1556567"/>
                  </a:lnTo>
                  <a:lnTo>
                    <a:pt x="9387756" y="1546488"/>
                  </a:lnTo>
                  <a:lnTo>
                    <a:pt x="9399640" y="1537490"/>
                  </a:lnTo>
                  <a:lnTo>
                    <a:pt x="9411884" y="1532451"/>
                  </a:lnTo>
                  <a:lnTo>
                    <a:pt x="9417286" y="1520213"/>
                  </a:lnTo>
                  <a:close/>
                  <a:moveTo>
                    <a:pt x="5014906" y="1494253"/>
                  </a:moveTo>
                  <a:lnTo>
                    <a:pt x="4995817" y="1509735"/>
                  </a:lnTo>
                  <a:lnTo>
                    <a:pt x="5008063" y="1506495"/>
                  </a:lnTo>
                  <a:close/>
                  <a:moveTo>
                    <a:pt x="6030332" y="1492155"/>
                  </a:moveTo>
                  <a:lnTo>
                    <a:pt x="6021690" y="1493956"/>
                  </a:lnTo>
                  <a:lnTo>
                    <a:pt x="6021690" y="1499357"/>
                  </a:lnTo>
                  <a:close/>
                  <a:moveTo>
                    <a:pt x="9455098" y="1491058"/>
                  </a:moveTo>
                  <a:lnTo>
                    <a:pt x="9446456" y="1494298"/>
                  </a:lnTo>
                  <a:lnTo>
                    <a:pt x="9443214" y="1497897"/>
                  </a:lnTo>
                  <a:lnTo>
                    <a:pt x="9458700" y="1492498"/>
                  </a:lnTo>
                  <a:close/>
                  <a:moveTo>
                    <a:pt x="4722091" y="1491012"/>
                  </a:moveTo>
                  <a:lnTo>
                    <a:pt x="4720651" y="1501094"/>
                  </a:lnTo>
                  <a:lnTo>
                    <a:pt x="4718850" y="1511535"/>
                  </a:lnTo>
                  <a:lnTo>
                    <a:pt x="4729295" y="1509735"/>
                  </a:lnTo>
                  <a:lnTo>
                    <a:pt x="4723892" y="1501094"/>
                  </a:lnTo>
                  <a:close/>
                  <a:moveTo>
                    <a:pt x="9472384" y="1485659"/>
                  </a:moveTo>
                  <a:lnTo>
                    <a:pt x="9467342" y="1489258"/>
                  </a:lnTo>
                  <a:lnTo>
                    <a:pt x="9460140" y="1492498"/>
                  </a:lnTo>
                  <a:lnTo>
                    <a:pt x="9470584" y="1491058"/>
                  </a:lnTo>
                  <a:close/>
                  <a:moveTo>
                    <a:pt x="9619672" y="1483859"/>
                  </a:moveTo>
                  <a:lnTo>
                    <a:pt x="9590143" y="1502936"/>
                  </a:lnTo>
                  <a:lnTo>
                    <a:pt x="9600586" y="1499697"/>
                  </a:lnTo>
                  <a:lnTo>
                    <a:pt x="9612830" y="1497897"/>
                  </a:lnTo>
                  <a:close/>
                  <a:moveTo>
                    <a:pt x="4893891" y="1447806"/>
                  </a:moveTo>
                  <a:lnTo>
                    <a:pt x="4850310" y="1483811"/>
                  </a:lnTo>
                  <a:lnTo>
                    <a:pt x="4807091" y="1521977"/>
                  </a:lnTo>
                  <a:lnTo>
                    <a:pt x="4765671" y="1561943"/>
                  </a:lnTo>
                  <a:lnTo>
                    <a:pt x="4723892" y="1601909"/>
                  </a:lnTo>
                  <a:lnTo>
                    <a:pt x="4723892" y="1613791"/>
                  </a:lnTo>
                  <a:lnTo>
                    <a:pt x="4722091" y="1626033"/>
                  </a:lnTo>
                  <a:lnTo>
                    <a:pt x="4742981" y="1605150"/>
                  </a:lnTo>
                  <a:lnTo>
                    <a:pt x="4765671" y="1582826"/>
                  </a:lnTo>
                  <a:lnTo>
                    <a:pt x="4779358" y="1565544"/>
                  </a:lnTo>
                  <a:lnTo>
                    <a:pt x="4795205" y="1551501"/>
                  </a:lnTo>
                  <a:lnTo>
                    <a:pt x="4812493" y="1541060"/>
                  </a:lnTo>
                  <a:lnTo>
                    <a:pt x="4829781" y="1534219"/>
                  </a:lnTo>
                  <a:lnTo>
                    <a:pt x="4829781" y="1508295"/>
                  </a:lnTo>
                  <a:lnTo>
                    <a:pt x="4841666" y="1506495"/>
                  </a:lnTo>
                  <a:lnTo>
                    <a:pt x="4852111" y="1502894"/>
                  </a:lnTo>
                  <a:lnTo>
                    <a:pt x="4860755" y="1497853"/>
                  </a:lnTo>
                  <a:lnTo>
                    <a:pt x="4869399" y="1491012"/>
                  </a:lnTo>
                  <a:lnTo>
                    <a:pt x="4878043" y="1482371"/>
                  </a:lnTo>
                  <a:lnTo>
                    <a:pt x="4886687" y="1465088"/>
                  </a:lnTo>
                  <a:close/>
                  <a:moveTo>
                    <a:pt x="1105832" y="1431824"/>
                  </a:moveTo>
                  <a:lnTo>
                    <a:pt x="1093597" y="1439024"/>
                  </a:lnTo>
                  <a:lnTo>
                    <a:pt x="1083161" y="1447665"/>
                  </a:lnTo>
                  <a:lnTo>
                    <a:pt x="1053653" y="1468186"/>
                  </a:lnTo>
                  <a:lnTo>
                    <a:pt x="1039979" y="1478627"/>
                  </a:lnTo>
                  <a:lnTo>
                    <a:pt x="1029543" y="1489068"/>
                  </a:lnTo>
                  <a:lnTo>
                    <a:pt x="1009031" y="1506349"/>
                  </a:lnTo>
                  <a:lnTo>
                    <a:pt x="991398" y="1523630"/>
                  </a:lnTo>
                  <a:lnTo>
                    <a:pt x="969087" y="1540912"/>
                  </a:lnTo>
                  <a:lnTo>
                    <a:pt x="951454" y="1558193"/>
                  </a:lnTo>
                  <a:lnTo>
                    <a:pt x="944617" y="1565393"/>
                  </a:lnTo>
                  <a:lnTo>
                    <a:pt x="935981" y="1570434"/>
                  </a:lnTo>
                  <a:lnTo>
                    <a:pt x="927344" y="1575474"/>
                  </a:lnTo>
                  <a:lnTo>
                    <a:pt x="918708" y="1579074"/>
                  </a:lnTo>
                  <a:lnTo>
                    <a:pt x="911871" y="1582675"/>
                  </a:lnTo>
                  <a:lnTo>
                    <a:pt x="908272" y="1587715"/>
                  </a:lnTo>
                  <a:lnTo>
                    <a:pt x="927344" y="1598156"/>
                  </a:lnTo>
                  <a:lnTo>
                    <a:pt x="944617" y="1610397"/>
                  </a:lnTo>
                  <a:lnTo>
                    <a:pt x="958651" y="1593115"/>
                  </a:lnTo>
                  <a:lnTo>
                    <a:pt x="974125" y="1577274"/>
                  </a:lnTo>
                  <a:lnTo>
                    <a:pt x="979523" y="1572234"/>
                  </a:lnTo>
                  <a:lnTo>
                    <a:pt x="984561" y="1566833"/>
                  </a:lnTo>
                  <a:lnTo>
                    <a:pt x="989959" y="1558193"/>
                  </a:lnTo>
                  <a:lnTo>
                    <a:pt x="993198" y="1547752"/>
                  </a:lnTo>
                  <a:lnTo>
                    <a:pt x="994997" y="1535871"/>
                  </a:lnTo>
                  <a:lnTo>
                    <a:pt x="1007232" y="1535871"/>
                  </a:lnTo>
                  <a:lnTo>
                    <a:pt x="1014069" y="1535871"/>
                  </a:lnTo>
                  <a:lnTo>
                    <a:pt x="1019107" y="1537311"/>
                  </a:lnTo>
                  <a:lnTo>
                    <a:pt x="1024505" y="1539111"/>
                  </a:lnTo>
                  <a:lnTo>
                    <a:pt x="1043577" y="1509589"/>
                  </a:lnTo>
                  <a:lnTo>
                    <a:pt x="1062289" y="1482227"/>
                  </a:lnTo>
                  <a:lnTo>
                    <a:pt x="1083161" y="1456305"/>
                  </a:lnTo>
                  <a:close/>
                  <a:moveTo>
                    <a:pt x="8575689" y="1430229"/>
                  </a:moveTo>
                  <a:lnTo>
                    <a:pt x="8511228" y="1468382"/>
                  </a:lnTo>
                  <a:lnTo>
                    <a:pt x="8461172" y="1501136"/>
                  </a:lnTo>
                  <a:lnTo>
                    <a:pt x="8411115" y="1530651"/>
                  </a:lnTo>
                  <a:lnTo>
                    <a:pt x="8369342" y="1556567"/>
                  </a:lnTo>
                  <a:lnTo>
                    <a:pt x="8371142" y="1568804"/>
                  </a:lnTo>
                  <a:lnTo>
                    <a:pt x="8371142" y="1575643"/>
                  </a:lnTo>
                  <a:lnTo>
                    <a:pt x="8369342" y="1581042"/>
                  </a:lnTo>
                  <a:lnTo>
                    <a:pt x="8367541" y="1584642"/>
                  </a:lnTo>
                  <a:lnTo>
                    <a:pt x="8502585" y="1485659"/>
                  </a:lnTo>
                  <a:close/>
                  <a:moveTo>
                    <a:pt x="5205074" y="1430163"/>
                  </a:moveTo>
                  <a:lnTo>
                    <a:pt x="5180943" y="1451046"/>
                  </a:lnTo>
                  <a:lnTo>
                    <a:pt x="5158252" y="1471929"/>
                  </a:lnTo>
                  <a:lnTo>
                    <a:pt x="5140964" y="1485611"/>
                  </a:lnTo>
                  <a:lnTo>
                    <a:pt x="5123676" y="1501094"/>
                  </a:lnTo>
                  <a:lnTo>
                    <a:pt x="5101346" y="1516936"/>
                  </a:lnTo>
                  <a:lnTo>
                    <a:pt x="5077215" y="1532419"/>
                  </a:lnTo>
                  <a:lnTo>
                    <a:pt x="5045880" y="1563743"/>
                  </a:lnTo>
                  <a:lnTo>
                    <a:pt x="5011305" y="1594708"/>
                  </a:lnTo>
                  <a:lnTo>
                    <a:pt x="4940712" y="1655197"/>
                  </a:lnTo>
                  <a:lnTo>
                    <a:pt x="4866158" y="1719647"/>
                  </a:lnTo>
                  <a:lnTo>
                    <a:pt x="4798447" y="1778336"/>
                  </a:lnTo>
                  <a:lnTo>
                    <a:pt x="4779358" y="1797419"/>
                  </a:lnTo>
                  <a:lnTo>
                    <a:pt x="4758828" y="1821542"/>
                  </a:lnTo>
                  <a:lnTo>
                    <a:pt x="4746583" y="1837385"/>
                  </a:lnTo>
                  <a:lnTo>
                    <a:pt x="4776116" y="1819742"/>
                  </a:lnTo>
                  <a:lnTo>
                    <a:pt x="4798447" y="1798859"/>
                  </a:lnTo>
                  <a:lnTo>
                    <a:pt x="4824379" y="1774735"/>
                  </a:lnTo>
                  <a:lnTo>
                    <a:pt x="4834823" y="1764294"/>
                  </a:lnTo>
                  <a:lnTo>
                    <a:pt x="4847069" y="1772935"/>
                  </a:lnTo>
                  <a:lnTo>
                    <a:pt x="4848510" y="1772935"/>
                  </a:lnTo>
                  <a:lnTo>
                    <a:pt x="4852111" y="1757453"/>
                  </a:lnTo>
                  <a:lnTo>
                    <a:pt x="4858954" y="1745571"/>
                  </a:lnTo>
                  <a:lnTo>
                    <a:pt x="4869399" y="1735129"/>
                  </a:lnTo>
                  <a:lnTo>
                    <a:pt x="4881645" y="1726488"/>
                  </a:lnTo>
                  <a:lnTo>
                    <a:pt x="4895331" y="1716046"/>
                  </a:lnTo>
                  <a:lnTo>
                    <a:pt x="4909378" y="1709205"/>
                  </a:lnTo>
                  <a:lnTo>
                    <a:pt x="4909378" y="1707405"/>
                  </a:lnTo>
                  <a:lnTo>
                    <a:pt x="4909378" y="1682921"/>
                  </a:lnTo>
                  <a:lnTo>
                    <a:pt x="4930267" y="1695163"/>
                  </a:lnTo>
                  <a:lnTo>
                    <a:pt x="4932068" y="1695163"/>
                  </a:lnTo>
                  <a:lnTo>
                    <a:pt x="4935310" y="1688322"/>
                  </a:lnTo>
                  <a:lnTo>
                    <a:pt x="4935310" y="1682921"/>
                  </a:lnTo>
                  <a:lnTo>
                    <a:pt x="4938911" y="1676080"/>
                  </a:lnTo>
                  <a:lnTo>
                    <a:pt x="4938911" y="1671040"/>
                  </a:lnTo>
                  <a:lnTo>
                    <a:pt x="4947555" y="1665639"/>
                  </a:lnTo>
                  <a:lnTo>
                    <a:pt x="4949356" y="1665639"/>
                  </a:lnTo>
                  <a:lnTo>
                    <a:pt x="4949356" y="1648356"/>
                  </a:lnTo>
                  <a:lnTo>
                    <a:pt x="4959441" y="1644756"/>
                  </a:lnTo>
                  <a:lnTo>
                    <a:pt x="4976729" y="1636114"/>
                  </a:lnTo>
                  <a:lnTo>
                    <a:pt x="4995817" y="1624232"/>
                  </a:lnTo>
                  <a:lnTo>
                    <a:pt x="5014906" y="1608750"/>
                  </a:lnTo>
                  <a:lnTo>
                    <a:pt x="5032194" y="1589667"/>
                  </a:lnTo>
                  <a:lnTo>
                    <a:pt x="5049482" y="1570584"/>
                  </a:lnTo>
                  <a:lnTo>
                    <a:pt x="5068571" y="1551501"/>
                  </a:lnTo>
                  <a:lnTo>
                    <a:pt x="5108189" y="1516936"/>
                  </a:lnTo>
                  <a:lnTo>
                    <a:pt x="5140964" y="1496053"/>
                  </a:lnTo>
                  <a:lnTo>
                    <a:pt x="5168697" y="1475170"/>
                  </a:lnTo>
                  <a:lnTo>
                    <a:pt x="5180943" y="1466889"/>
                  </a:lnTo>
                  <a:lnTo>
                    <a:pt x="5191387" y="1456447"/>
                  </a:lnTo>
                  <a:lnTo>
                    <a:pt x="5200031" y="1444205"/>
                  </a:lnTo>
                  <a:close/>
                  <a:moveTo>
                    <a:pt x="7502074" y="1429863"/>
                  </a:moveTo>
                  <a:lnTo>
                    <a:pt x="7484789" y="1443906"/>
                  </a:lnTo>
                  <a:lnTo>
                    <a:pt x="7488390" y="1442106"/>
                  </a:lnTo>
                  <a:lnTo>
                    <a:pt x="7495232" y="1437065"/>
                  </a:lnTo>
                  <a:close/>
                  <a:moveTo>
                    <a:pt x="6019889" y="1421222"/>
                  </a:moveTo>
                  <a:lnTo>
                    <a:pt x="6007646" y="1429863"/>
                  </a:lnTo>
                  <a:lnTo>
                    <a:pt x="6011247" y="1433464"/>
                  </a:lnTo>
                  <a:close/>
                  <a:moveTo>
                    <a:pt x="4786561" y="1416481"/>
                  </a:moveTo>
                  <a:lnTo>
                    <a:pt x="4720651" y="1465088"/>
                  </a:lnTo>
                  <a:lnTo>
                    <a:pt x="4722091" y="1466889"/>
                  </a:lnTo>
                  <a:lnTo>
                    <a:pt x="4734337" y="1465088"/>
                  </a:lnTo>
                  <a:lnTo>
                    <a:pt x="4750184" y="1459687"/>
                  </a:lnTo>
                  <a:lnTo>
                    <a:pt x="4760269" y="1454647"/>
                  </a:lnTo>
                  <a:lnTo>
                    <a:pt x="4767472" y="1447806"/>
                  </a:lnTo>
                  <a:lnTo>
                    <a:pt x="4770714" y="1439164"/>
                  </a:lnTo>
                  <a:lnTo>
                    <a:pt x="4777917" y="1426922"/>
                  </a:lnTo>
                  <a:close/>
                  <a:moveTo>
                    <a:pt x="6565446" y="1416181"/>
                  </a:moveTo>
                  <a:lnTo>
                    <a:pt x="6514052" y="1453672"/>
                  </a:lnTo>
                  <a:lnTo>
                    <a:pt x="6504588" y="1459389"/>
                  </a:lnTo>
                  <a:lnTo>
                    <a:pt x="6495863" y="1465701"/>
                  </a:lnTo>
                  <a:lnTo>
                    <a:pt x="6450933" y="1493956"/>
                  </a:lnTo>
                  <a:lnTo>
                    <a:pt x="6349024" y="1561649"/>
                  </a:lnTo>
                  <a:lnTo>
                    <a:pt x="6323096" y="1580733"/>
                  </a:lnTo>
                  <a:lnTo>
                    <a:pt x="6274482" y="1613499"/>
                  </a:lnTo>
                  <a:lnTo>
                    <a:pt x="6289967" y="1613499"/>
                  </a:lnTo>
                  <a:lnTo>
                    <a:pt x="6305451" y="1599816"/>
                  </a:lnTo>
                  <a:lnTo>
                    <a:pt x="6323096" y="1585774"/>
                  </a:lnTo>
                  <a:lnTo>
                    <a:pt x="6338581" y="1573891"/>
                  </a:lnTo>
                  <a:lnTo>
                    <a:pt x="6355866" y="1563449"/>
                  </a:lnTo>
                  <a:lnTo>
                    <a:pt x="6423205" y="1518080"/>
                  </a:lnTo>
                  <a:lnTo>
                    <a:pt x="6444091" y="1506198"/>
                  </a:lnTo>
                  <a:lnTo>
                    <a:pt x="6461376" y="1493956"/>
                  </a:lnTo>
                  <a:lnTo>
                    <a:pt x="6475420" y="1483514"/>
                  </a:lnTo>
                  <a:lnTo>
                    <a:pt x="6487663" y="1471632"/>
                  </a:lnTo>
                  <a:lnTo>
                    <a:pt x="6495863" y="1465701"/>
                  </a:lnTo>
                  <a:lnTo>
                    <a:pt x="6508189" y="1457949"/>
                  </a:lnTo>
                  <a:lnTo>
                    <a:pt x="6514052" y="1453672"/>
                  </a:lnTo>
                  <a:lnTo>
                    <a:pt x="6521873" y="1448947"/>
                  </a:lnTo>
                  <a:lnTo>
                    <a:pt x="6555003" y="1433464"/>
                  </a:lnTo>
                  <a:lnTo>
                    <a:pt x="6561845" y="1421222"/>
                  </a:lnTo>
                  <a:close/>
                  <a:moveTo>
                    <a:pt x="4961242" y="1395598"/>
                  </a:moveTo>
                  <a:lnTo>
                    <a:pt x="4924865" y="1423322"/>
                  </a:lnTo>
                  <a:lnTo>
                    <a:pt x="4907577" y="1437364"/>
                  </a:lnTo>
                  <a:lnTo>
                    <a:pt x="4912979" y="1439164"/>
                  </a:lnTo>
                  <a:lnTo>
                    <a:pt x="4919822" y="1440605"/>
                  </a:lnTo>
                  <a:lnTo>
                    <a:pt x="4928466" y="1431963"/>
                  </a:lnTo>
                  <a:lnTo>
                    <a:pt x="4933869" y="1428723"/>
                  </a:lnTo>
                  <a:lnTo>
                    <a:pt x="4940712" y="1426922"/>
                  </a:lnTo>
                  <a:close/>
                  <a:moveTo>
                    <a:pt x="4821137" y="1390557"/>
                  </a:moveTo>
                  <a:lnTo>
                    <a:pt x="4798447" y="1406039"/>
                  </a:lnTo>
                  <a:lnTo>
                    <a:pt x="4807091" y="1402439"/>
                  </a:lnTo>
                  <a:lnTo>
                    <a:pt x="4815735" y="1399198"/>
                  </a:lnTo>
                  <a:close/>
                  <a:moveTo>
                    <a:pt x="3384480" y="1383770"/>
                  </a:moveTo>
                  <a:lnTo>
                    <a:pt x="3295928" y="1432363"/>
                  </a:lnTo>
                  <a:lnTo>
                    <a:pt x="3301328" y="1439562"/>
                  </a:lnTo>
                  <a:lnTo>
                    <a:pt x="3306367" y="1434163"/>
                  </a:lnTo>
                  <a:lnTo>
                    <a:pt x="3313207" y="1427324"/>
                  </a:lnTo>
                  <a:lnTo>
                    <a:pt x="3320046" y="1423725"/>
                  </a:lnTo>
                  <a:lnTo>
                    <a:pt x="3327246" y="1420485"/>
                  </a:lnTo>
                  <a:lnTo>
                    <a:pt x="3342724" y="1413286"/>
                  </a:lnTo>
                  <a:lnTo>
                    <a:pt x="3358563" y="1406447"/>
                  </a:lnTo>
                  <a:lnTo>
                    <a:pt x="3370442" y="1394208"/>
                  </a:lnTo>
                  <a:close/>
                  <a:moveTo>
                    <a:pt x="7373877" y="1378013"/>
                  </a:moveTo>
                  <a:lnTo>
                    <a:pt x="7308338" y="1412580"/>
                  </a:lnTo>
                  <a:lnTo>
                    <a:pt x="7261525" y="1440305"/>
                  </a:lnTo>
                  <a:lnTo>
                    <a:pt x="7219753" y="1469831"/>
                  </a:lnTo>
                  <a:lnTo>
                    <a:pt x="7180142" y="1499357"/>
                  </a:lnTo>
                  <a:lnTo>
                    <a:pt x="7147012" y="1530323"/>
                  </a:lnTo>
                  <a:lnTo>
                    <a:pt x="7136569" y="1540765"/>
                  </a:lnTo>
                  <a:lnTo>
                    <a:pt x="7126486" y="1547606"/>
                  </a:lnTo>
                  <a:lnTo>
                    <a:pt x="7136569" y="1547606"/>
                  </a:lnTo>
                  <a:lnTo>
                    <a:pt x="7145572" y="1546166"/>
                  </a:lnTo>
                  <a:lnTo>
                    <a:pt x="7156015" y="1540765"/>
                  </a:lnTo>
                  <a:lnTo>
                    <a:pt x="7164657" y="1533924"/>
                  </a:lnTo>
                  <a:lnTo>
                    <a:pt x="7190585" y="1518080"/>
                  </a:lnTo>
                  <a:lnTo>
                    <a:pt x="7212911" y="1500797"/>
                  </a:lnTo>
                  <a:lnTo>
                    <a:pt x="7251082" y="1473432"/>
                  </a:lnTo>
                  <a:lnTo>
                    <a:pt x="7282051" y="1450747"/>
                  </a:lnTo>
                  <a:lnTo>
                    <a:pt x="7311579" y="1426623"/>
                  </a:lnTo>
                  <a:lnTo>
                    <a:pt x="7337507" y="1405739"/>
                  </a:lnTo>
                  <a:lnTo>
                    <a:pt x="7365235" y="1383054"/>
                  </a:lnTo>
                  <a:close/>
                  <a:moveTo>
                    <a:pt x="4858954" y="1361032"/>
                  </a:moveTo>
                  <a:lnTo>
                    <a:pt x="4853912" y="1364633"/>
                  </a:lnTo>
                  <a:lnTo>
                    <a:pt x="4860755" y="1362833"/>
                  </a:lnTo>
                  <a:lnTo>
                    <a:pt x="4860755" y="1361032"/>
                  </a:lnTo>
                  <a:close/>
                  <a:moveTo>
                    <a:pt x="1320305" y="1360898"/>
                  </a:moveTo>
                  <a:lnTo>
                    <a:pt x="1290797" y="1381420"/>
                  </a:lnTo>
                  <a:lnTo>
                    <a:pt x="1261289" y="1405902"/>
                  </a:lnTo>
                  <a:lnTo>
                    <a:pt x="1235379" y="1430023"/>
                  </a:lnTo>
                  <a:lnTo>
                    <a:pt x="1209470" y="1456305"/>
                  </a:lnTo>
                  <a:lnTo>
                    <a:pt x="1178523" y="1487268"/>
                  </a:lnTo>
                  <a:lnTo>
                    <a:pt x="1133541" y="1532271"/>
                  </a:lnTo>
                  <a:lnTo>
                    <a:pt x="1110870" y="1553152"/>
                  </a:lnTo>
                  <a:lnTo>
                    <a:pt x="1088199" y="1572234"/>
                  </a:lnTo>
                  <a:lnTo>
                    <a:pt x="1072725" y="1585915"/>
                  </a:lnTo>
                  <a:lnTo>
                    <a:pt x="1057252" y="1598156"/>
                  </a:lnTo>
                  <a:lnTo>
                    <a:pt x="1024505" y="1622277"/>
                  </a:lnTo>
                  <a:lnTo>
                    <a:pt x="1012270" y="1629118"/>
                  </a:lnTo>
                  <a:lnTo>
                    <a:pt x="1001834" y="1635958"/>
                  </a:lnTo>
                  <a:lnTo>
                    <a:pt x="991398" y="1639559"/>
                  </a:lnTo>
                  <a:lnTo>
                    <a:pt x="980962" y="1643159"/>
                  </a:lnTo>
                  <a:lnTo>
                    <a:pt x="1003633" y="1658640"/>
                  </a:lnTo>
                  <a:lnTo>
                    <a:pt x="1019107" y="1644599"/>
                  </a:lnTo>
                  <a:lnTo>
                    <a:pt x="1034941" y="1630918"/>
                  </a:lnTo>
                  <a:lnTo>
                    <a:pt x="1053653" y="1617237"/>
                  </a:lnTo>
                  <a:lnTo>
                    <a:pt x="1074525" y="1604996"/>
                  </a:lnTo>
                  <a:lnTo>
                    <a:pt x="1093597" y="1593115"/>
                  </a:lnTo>
                  <a:lnTo>
                    <a:pt x="1109071" y="1579074"/>
                  </a:lnTo>
                  <a:lnTo>
                    <a:pt x="1123105" y="1565393"/>
                  </a:lnTo>
                  <a:lnTo>
                    <a:pt x="1134980" y="1551352"/>
                  </a:lnTo>
                  <a:lnTo>
                    <a:pt x="1138579" y="1546312"/>
                  </a:lnTo>
                  <a:lnTo>
                    <a:pt x="1145416" y="1546312"/>
                  </a:lnTo>
                  <a:lnTo>
                    <a:pt x="1149014" y="1546312"/>
                  </a:lnTo>
                  <a:lnTo>
                    <a:pt x="1154412" y="1540912"/>
                  </a:lnTo>
                  <a:lnTo>
                    <a:pt x="1161249" y="1535871"/>
                  </a:lnTo>
                  <a:lnTo>
                    <a:pt x="1209470" y="1492308"/>
                  </a:lnTo>
                  <a:lnTo>
                    <a:pt x="1259850" y="1445865"/>
                  </a:lnTo>
                  <a:lnTo>
                    <a:pt x="1280361" y="1424983"/>
                  </a:lnTo>
                  <a:lnTo>
                    <a:pt x="1304831" y="1405902"/>
                  </a:lnTo>
                  <a:lnTo>
                    <a:pt x="1328942" y="1388620"/>
                  </a:lnTo>
                  <a:lnTo>
                    <a:pt x="1353052" y="1372779"/>
                  </a:lnTo>
                  <a:lnTo>
                    <a:pt x="1348014" y="1369539"/>
                  </a:lnTo>
                  <a:close/>
                  <a:moveTo>
                    <a:pt x="4765671" y="1336909"/>
                  </a:moveTo>
                  <a:lnTo>
                    <a:pt x="4748384" y="1341950"/>
                  </a:lnTo>
                  <a:lnTo>
                    <a:pt x="4730735" y="1347350"/>
                  </a:lnTo>
                  <a:lnTo>
                    <a:pt x="4725693" y="1348791"/>
                  </a:lnTo>
                  <a:lnTo>
                    <a:pt x="4725693" y="1362833"/>
                  </a:lnTo>
                  <a:lnTo>
                    <a:pt x="4723892" y="1376515"/>
                  </a:lnTo>
                  <a:lnTo>
                    <a:pt x="4732536" y="1369674"/>
                  </a:lnTo>
                  <a:lnTo>
                    <a:pt x="4741180" y="1362833"/>
                  </a:lnTo>
                  <a:lnTo>
                    <a:pt x="4762070" y="1341950"/>
                  </a:lnTo>
                  <a:close/>
                  <a:moveTo>
                    <a:pt x="697397" y="1331376"/>
                  </a:moveTo>
                  <a:lnTo>
                    <a:pt x="683363" y="1338577"/>
                  </a:lnTo>
                  <a:lnTo>
                    <a:pt x="690560" y="1334977"/>
                  </a:lnTo>
                  <a:close/>
                  <a:moveTo>
                    <a:pt x="3793041" y="1328697"/>
                  </a:moveTo>
                  <a:lnTo>
                    <a:pt x="3742646" y="1363252"/>
                  </a:lnTo>
                  <a:lnTo>
                    <a:pt x="3692611" y="1396008"/>
                  </a:lnTo>
                  <a:lnTo>
                    <a:pt x="3640416" y="1425524"/>
                  </a:lnTo>
                  <a:lnTo>
                    <a:pt x="3586781" y="1455040"/>
                  </a:lnTo>
                  <a:lnTo>
                    <a:pt x="3536746" y="1480957"/>
                  </a:lnTo>
                  <a:lnTo>
                    <a:pt x="3569503" y="1465479"/>
                  </a:lnTo>
                  <a:lnTo>
                    <a:pt x="3635376" y="1434163"/>
                  </a:lnTo>
                  <a:lnTo>
                    <a:pt x="3694411" y="1401048"/>
                  </a:lnTo>
                  <a:lnTo>
                    <a:pt x="3745886" y="1368292"/>
                  </a:lnTo>
                  <a:lnTo>
                    <a:pt x="3770364" y="1351014"/>
                  </a:lnTo>
                  <a:lnTo>
                    <a:pt x="3793041" y="1333736"/>
                  </a:lnTo>
                  <a:close/>
                  <a:moveTo>
                    <a:pt x="7136569" y="1326163"/>
                  </a:moveTo>
                  <a:lnTo>
                    <a:pt x="7122885" y="1334805"/>
                  </a:lnTo>
                  <a:lnTo>
                    <a:pt x="7076072" y="1365771"/>
                  </a:lnTo>
                  <a:lnTo>
                    <a:pt x="7093357" y="1362530"/>
                  </a:lnTo>
                  <a:lnTo>
                    <a:pt x="7096958" y="1355689"/>
                  </a:lnTo>
                  <a:lnTo>
                    <a:pt x="7101999" y="1350288"/>
                  </a:lnTo>
                  <a:lnTo>
                    <a:pt x="7107401" y="1347047"/>
                  </a:lnTo>
                  <a:lnTo>
                    <a:pt x="7112442" y="1345247"/>
                  </a:lnTo>
                  <a:close/>
                  <a:moveTo>
                    <a:pt x="6859650" y="1315721"/>
                  </a:moveTo>
                  <a:lnTo>
                    <a:pt x="6854608" y="1321122"/>
                  </a:lnTo>
                  <a:lnTo>
                    <a:pt x="6851007" y="1322563"/>
                  </a:lnTo>
                  <a:lnTo>
                    <a:pt x="6863251" y="1319322"/>
                  </a:lnTo>
                  <a:close/>
                  <a:moveTo>
                    <a:pt x="7481188" y="1310680"/>
                  </a:moveTo>
                  <a:lnTo>
                    <a:pt x="7458862" y="1326163"/>
                  </a:lnTo>
                  <a:lnTo>
                    <a:pt x="7464263" y="1322563"/>
                  </a:lnTo>
                  <a:lnTo>
                    <a:pt x="7474346" y="1317522"/>
                  </a:lnTo>
                  <a:close/>
                  <a:moveTo>
                    <a:pt x="3174980" y="1307820"/>
                  </a:moveTo>
                  <a:lnTo>
                    <a:pt x="3167780" y="1313219"/>
                  </a:lnTo>
                  <a:lnTo>
                    <a:pt x="3171380" y="1311419"/>
                  </a:lnTo>
                  <a:close/>
                  <a:moveTo>
                    <a:pt x="7522960" y="1287996"/>
                  </a:moveTo>
                  <a:lnTo>
                    <a:pt x="7528001" y="1291597"/>
                  </a:lnTo>
                  <a:lnTo>
                    <a:pt x="7528001" y="1287996"/>
                  </a:lnTo>
                  <a:close/>
                  <a:moveTo>
                    <a:pt x="6568687" y="1279354"/>
                  </a:moveTo>
                  <a:lnTo>
                    <a:pt x="6447692" y="1357129"/>
                  </a:lnTo>
                  <a:lnTo>
                    <a:pt x="6336780" y="1431664"/>
                  </a:lnTo>
                  <a:lnTo>
                    <a:pt x="6236311" y="1502598"/>
                  </a:lnTo>
                  <a:lnTo>
                    <a:pt x="6144485" y="1573891"/>
                  </a:lnTo>
                  <a:lnTo>
                    <a:pt x="6125400" y="1584333"/>
                  </a:lnTo>
                  <a:lnTo>
                    <a:pt x="6108115" y="1596216"/>
                  </a:lnTo>
                  <a:lnTo>
                    <a:pt x="6094431" y="1604857"/>
                  </a:lnTo>
                  <a:lnTo>
                    <a:pt x="6071744" y="1618900"/>
                  </a:lnTo>
                  <a:lnTo>
                    <a:pt x="6051218" y="1634383"/>
                  </a:lnTo>
                  <a:lnTo>
                    <a:pt x="6042576" y="1641224"/>
                  </a:lnTo>
                  <a:lnTo>
                    <a:pt x="6033933" y="1648066"/>
                  </a:lnTo>
                  <a:lnTo>
                    <a:pt x="6024931" y="1656707"/>
                  </a:lnTo>
                  <a:lnTo>
                    <a:pt x="6019889" y="1665349"/>
                  </a:lnTo>
                  <a:lnTo>
                    <a:pt x="6018089" y="1670750"/>
                  </a:lnTo>
                  <a:lnTo>
                    <a:pt x="6016288" y="1673991"/>
                  </a:lnTo>
                  <a:lnTo>
                    <a:pt x="6014848" y="1677591"/>
                  </a:lnTo>
                  <a:lnTo>
                    <a:pt x="6013047" y="1684433"/>
                  </a:lnTo>
                  <a:lnTo>
                    <a:pt x="6078946" y="1644465"/>
                  </a:lnTo>
                  <a:lnTo>
                    <a:pt x="6144485" y="1601617"/>
                  </a:lnTo>
                  <a:lnTo>
                    <a:pt x="6177614" y="1578932"/>
                  </a:lnTo>
                  <a:lnTo>
                    <a:pt x="6208583" y="1554808"/>
                  </a:lnTo>
                  <a:lnTo>
                    <a:pt x="6238112" y="1528523"/>
                  </a:lnTo>
                  <a:lnTo>
                    <a:pt x="6267280" y="1502598"/>
                  </a:lnTo>
                  <a:lnTo>
                    <a:pt x="6270881" y="1497557"/>
                  </a:lnTo>
                  <a:lnTo>
                    <a:pt x="6277723" y="1497557"/>
                  </a:lnTo>
                  <a:lnTo>
                    <a:pt x="6283125" y="1497557"/>
                  </a:lnTo>
                  <a:lnTo>
                    <a:pt x="6284925" y="1493956"/>
                  </a:lnTo>
                  <a:lnTo>
                    <a:pt x="6289967" y="1490715"/>
                  </a:lnTo>
                  <a:lnTo>
                    <a:pt x="6295368" y="1488915"/>
                  </a:lnTo>
                  <a:lnTo>
                    <a:pt x="6307252" y="1487115"/>
                  </a:lnTo>
                  <a:lnTo>
                    <a:pt x="6310853" y="1480273"/>
                  </a:lnTo>
                  <a:lnTo>
                    <a:pt x="6315894" y="1473432"/>
                  </a:lnTo>
                  <a:lnTo>
                    <a:pt x="6324897" y="1468031"/>
                  </a:lnTo>
                  <a:lnTo>
                    <a:pt x="6333539" y="1464790"/>
                  </a:lnTo>
                  <a:lnTo>
                    <a:pt x="6345423" y="1459389"/>
                  </a:lnTo>
                  <a:lnTo>
                    <a:pt x="6357666" y="1454348"/>
                  </a:lnTo>
                  <a:lnTo>
                    <a:pt x="6371350" y="1448947"/>
                  </a:lnTo>
                  <a:lnTo>
                    <a:pt x="6379992" y="1443906"/>
                  </a:lnTo>
                  <a:lnTo>
                    <a:pt x="6388635" y="1435265"/>
                  </a:lnTo>
                  <a:lnTo>
                    <a:pt x="6393676" y="1428423"/>
                  </a:lnTo>
                  <a:lnTo>
                    <a:pt x="6400878" y="1421222"/>
                  </a:lnTo>
                  <a:lnTo>
                    <a:pt x="6409521" y="1416181"/>
                  </a:lnTo>
                  <a:lnTo>
                    <a:pt x="6418163" y="1412580"/>
                  </a:lnTo>
                  <a:lnTo>
                    <a:pt x="6442290" y="1402138"/>
                  </a:lnTo>
                  <a:lnTo>
                    <a:pt x="6463176" y="1390256"/>
                  </a:lnTo>
                  <a:lnTo>
                    <a:pt x="6480461" y="1376213"/>
                  </a:lnTo>
                  <a:lnTo>
                    <a:pt x="6494505" y="1360730"/>
                  </a:lnTo>
                  <a:lnTo>
                    <a:pt x="6508189" y="1345247"/>
                  </a:lnTo>
                  <a:lnTo>
                    <a:pt x="6523674" y="1331204"/>
                  </a:lnTo>
                  <a:lnTo>
                    <a:pt x="6544560" y="1319322"/>
                  </a:lnTo>
                  <a:lnTo>
                    <a:pt x="6566886" y="1307080"/>
                  </a:lnTo>
                  <a:lnTo>
                    <a:pt x="6568687" y="1298438"/>
                  </a:lnTo>
                  <a:lnTo>
                    <a:pt x="6570487" y="1294837"/>
                  </a:lnTo>
                  <a:lnTo>
                    <a:pt x="6572288" y="1289796"/>
                  </a:lnTo>
                  <a:lnTo>
                    <a:pt x="6570487" y="1284395"/>
                  </a:lnTo>
                  <a:close/>
                  <a:moveTo>
                    <a:pt x="3708090" y="1274704"/>
                  </a:moveTo>
                  <a:lnTo>
                    <a:pt x="3671733" y="1300981"/>
                  </a:lnTo>
                  <a:lnTo>
                    <a:pt x="3633577" y="1325097"/>
                  </a:lnTo>
                  <a:lnTo>
                    <a:pt x="3591821" y="1349214"/>
                  </a:lnTo>
                  <a:lnTo>
                    <a:pt x="3548985" y="1371891"/>
                  </a:lnTo>
                  <a:lnTo>
                    <a:pt x="3489950" y="1404647"/>
                  </a:lnTo>
                  <a:lnTo>
                    <a:pt x="3434515" y="1435963"/>
                  </a:lnTo>
                  <a:lnTo>
                    <a:pt x="3384480" y="1467279"/>
                  </a:lnTo>
                  <a:lnTo>
                    <a:pt x="3337685" y="1496435"/>
                  </a:lnTo>
                  <a:lnTo>
                    <a:pt x="3339124" y="1503274"/>
                  </a:lnTo>
                  <a:lnTo>
                    <a:pt x="3340924" y="1510113"/>
                  </a:lnTo>
                  <a:lnTo>
                    <a:pt x="3340924" y="1517312"/>
                  </a:lnTo>
                  <a:lnTo>
                    <a:pt x="3339124" y="1524151"/>
                  </a:lnTo>
                  <a:lnTo>
                    <a:pt x="3382680" y="1494635"/>
                  </a:lnTo>
                  <a:lnTo>
                    <a:pt x="3424076" y="1463679"/>
                  </a:lnTo>
                  <a:lnTo>
                    <a:pt x="3451794" y="1444602"/>
                  </a:lnTo>
                  <a:lnTo>
                    <a:pt x="3479511" y="1429124"/>
                  </a:lnTo>
                  <a:lnTo>
                    <a:pt x="3510828" y="1416885"/>
                  </a:lnTo>
                  <a:lnTo>
                    <a:pt x="3541786" y="1406447"/>
                  </a:lnTo>
                  <a:lnTo>
                    <a:pt x="3557624" y="1392409"/>
                  </a:lnTo>
                  <a:lnTo>
                    <a:pt x="3573102" y="1380530"/>
                  </a:lnTo>
                  <a:lnTo>
                    <a:pt x="3604060" y="1357853"/>
                  </a:lnTo>
                  <a:lnTo>
                    <a:pt x="3619538" y="1347775"/>
                  </a:lnTo>
                  <a:lnTo>
                    <a:pt x="3637177" y="1337336"/>
                  </a:lnTo>
                  <a:lnTo>
                    <a:pt x="3675333" y="1321858"/>
                  </a:lnTo>
                  <a:lnTo>
                    <a:pt x="3690811" y="1299181"/>
                  </a:lnTo>
                  <a:close/>
                  <a:moveTo>
                    <a:pt x="757853" y="1269092"/>
                  </a:moveTo>
                  <a:lnTo>
                    <a:pt x="742379" y="1274132"/>
                  </a:lnTo>
                  <a:lnTo>
                    <a:pt x="735542" y="1289973"/>
                  </a:lnTo>
                  <a:lnTo>
                    <a:pt x="728705" y="1305454"/>
                  </a:lnTo>
                  <a:lnTo>
                    <a:pt x="735542" y="1293574"/>
                  </a:lnTo>
                  <a:lnTo>
                    <a:pt x="745978" y="1281333"/>
                  </a:lnTo>
                  <a:close/>
                  <a:moveTo>
                    <a:pt x="3432716" y="1257426"/>
                  </a:moveTo>
                  <a:lnTo>
                    <a:pt x="3358563" y="1297381"/>
                  </a:lnTo>
                  <a:lnTo>
                    <a:pt x="3284049" y="1337336"/>
                  </a:lnTo>
                  <a:lnTo>
                    <a:pt x="3240854" y="1359653"/>
                  </a:lnTo>
                  <a:lnTo>
                    <a:pt x="3240854" y="1361453"/>
                  </a:lnTo>
                  <a:lnTo>
                    <a:pt x="3245893" y="1363252"/>
                  </a:lnTo>
                  <a:lnTo>
                    <a:pt x="3254532" y="1373331"/>
                  </a:lnTo>
                  <a:lnTo>
                    <a:pt x="3271811" y="1363252"/>
                  </a:lnTo>
                  <a:lnTo>
                    <a:pt x="3289089" y="1351014"/>
                  </a:lnTo>
                  <a:lnTo>
                    <a:pt x="3308168" y="1339136"/>
                  </a:lnTo>
                  <a:lnTo>
                    <a:pt x="3318607" y="1330497"/>
                  </a:lnTo>
                  <a:lnTo>
                    <a:pt x="3329046" y="1323298"/>
                  </a:lnTo>
                  <a:lnTo>
                    <a:pt x="3339124" y="1314659"/>
                  </a:lnTo>
                  <a:lnTo>
                    <a:pt x="3351363" y="1304220"/>
                  </a:lnTo>
                  <a:lnTo>
                    <a:pt x="3367202" y="1295581"/>
                  </a:lnTo>
                  <a:lnTo>
                    <a:pt x="3386280" y="1285143"/>
                  </a:lnTo>
                  <a:lnTo>
                    <a:pt x="3399959" y="1280103"/>
                  </a:lnTo>
                  <a:lnTo>
                    <a:pt x="3412197" y="1273264"/>
                  </a:lnTo>
                  <a:lnTo>
                    <a:pt x="3422636" y="1266065"/>
                  </a:lnTo>
                  <a:lnTo>
                    <a:pt x="3430916" y="1259226"/>
                  </a:lnTo>
                  <a:close/>
                  <a:moveTo>
                    <a:pt x="2479166" y="1243748"/>
                  </a:moveTo>
                  <a:lnTo>
                    <a:pt x="2415091" y="1281903"/>
                  </a:lnTo>
                  <a:lnTo>
                    <a:pt x="2352817" y="1323298"/>
                  </a:lnTo>
                  <a:lnTo>
                    <a:pt x="2290543" y="1365052"/>
                  </a:lnTo>
                  <a:lnTo>
                    <a:pt x="2229709" y="1408247"/>
                  </a:lnTo>
                  <a:lnTo>
                    <a:pt x="2231509" y="1413286"/>
                  </a:lnTo>
                  <a:lnTo>
                    <a:pt x="2233308" y="1421925"/>
                  </a:lnTo>
                  <a:lnTo>
                    <a:pt x="2238348" y="1411486"/>
                  </a:lnTo>
                  <a:lnTo>
                    <a:pt x="2243747" y="1406447"/>
                  </a:lnTo>
                  <a:lnTo>
                    <a:pt x="2250587" y="1404647"/>
                  </a:lnTo>
                  <a:lnTo>
                    <a:pt x="2254186" y="1404647"/>
                  </a:lnTo>
                  <a:lnTo>
                    <a:pt x="2261026" y="1404647"/>
                  </a:lnTo>
                  <a:lnTo>
                    <a:pt x="2266426" y="1408247"/>
                  </a:lnTo>
                  <a:lnTo>
                    <a:pt x="2273265" y="1397808"/>
                  </a:lnTo>
                  <a:lnTo>
                    <a:pt x="2283704" y="1387369"/>
                  </a:lnTo>
                  <a:lnTo>
                    <a:pt x="2292343" y="1378730"/>
                  </a:lnTo>
                  <a:lnTo>
                    <a:pt x="2302422" y="1371891"/>
                  </a:lnTo>
                  <a:lnTo>
                    <a:pt x="2311061" y="1365052"/>
                  </a:lnTo>
                  <a:lnTo>
                    <a:pt x="2323300" y="1359653"/>
                  </a:lnTo>
                  <a:lnTo>
                    <a:pt x="2333739" y="1356413"/>
                  </a:lnTo>
                  <a:lnTo>
                    <a:pt x="2345618" y="1354614"/>
                  </a:lnTo>
                  <a:lnTo>
                    <a:pt x="2349217" y="1344175"/>
                  </a:lnTo>
                  <a:lnTo>
                    <a:pt x="2352817" y="1335536"/>
                  </a:lnTo>
                  <a:lnTo>
                    <a:pt x="2357857" y="1328697"/>
                  </a:lnTo>
                  <a:lnTo>
                    <a:pt x="2364696" y="1323298"/>
                  </a:lnTo>
                  <a:lnTo>
                    <a:pt x="2376935" y="1320058"/>
                  </a:lnTo>
                  <a:lnTo>
                    <a:pt x="2389174" y="1318258"/>
                  </a:lnTo>
                  <a:lnTo>
                    <a:pt x="2394213" y="1309620"/>
                  </a:lnTo>
                  <a:lnTo>
                    <a:pt x="2401413" y="1302780"/>
                  </a:lnTo>
                  <a:lnTo>
                    <a:pt x="2413292" y="1297381"/>
                  </a:lnTo>
                  <a:lnTo>
                    <a:pt x="2429130" y="1292342"/>
                  </a:lnTo>
                  <a:lnTo>
                    <a:pt x="2441009" y="1288742"/>
                  </a:lnTo>
                  <a:lnTo>
                    <a:pt x="2449648" y="1283703"/>
                  </a:lnTo>
                  <a:lnTo>
                    <a:pt x="2458287" y="1278304"/>
                  </a:lnTo>
                  <a:lnTo>
                    <a:pt x="2463327" y="1269665"/>
                  </a:lnTo>
                  <a:close/>
                  <a:moveTo>
                    <a:pt x="7422491" y="1242987"/>
                  </a:moveTo>
                  <a:lnTo>
                    <a:pt x="7353351" y="1284395"/>
                  </a:lnTo>
                  <a:lnTo>
                    <a:pt x="7316981" y="1303479"/>
                  </a:lnTo>
                  <a:lnTo>
                    <a:pt x="7278810" y="1322563"/>
                  </a:lnTo>
                  <a:lnTo>
                    <a:pt x="7256123" y="1334805"/>
                  </a:lnTo>
                  <a:lnTo>
                    <a:pt x="7233797" y="1347047"/>
                  </a:lnTo>
                  <a:lnTo>
                    <a:pt x="7211111" y="1360730"/>
                  </a:lnTo>
                  <a:lnTo>
                    <a:pt x="7190585" y="1374413"/>
                  </a:lnTo>
                  <a:lnTo>
                    <a:pt x="7171499" y="1388455"/>
                  </a:lnTo>
                  <a:lnTo>
                    <a:pt x="7150613" y="1405739"/>
                  </a:lnTo>
                  <a:lnTo>
                    <a:pt x="7131528" y="1421222"/>
                  </a:lnTo>
                  <a:lnTo>
                    <a:pt x="7114243" y="1440305"/>
                  </a:lnTo>
                  <a:lnTo>
                    <a:pt x="7116043" y="1443906"/>
                  </a:lnTo>
                  <a:lnTo>
                    <a:pt x="7145572" y="1431664"/>
                  </a:lnTo>
                  <a:lnTo>
                    <a:pt x="7171499" y="1419782"/>
                  </a:lnTo>
                  <a:lnTo>
                    <a:pt x="7193826" y="1405739"/>
                  </a:lnTo>
                  <a:lnTo>
                    <a:pt x="7214712" y="1391696"/>
                  </a:lnTo>
                  <a:lnTo>
                    <a:pt x="7252522" y="1362530"/>
                  </a:lnTo>
                  <a:lnTo>
                    <a:pt x="7294294" y="1334805"/>
                  </a:lnTo>
                  <a:lnTo>
                    <a:pt x="7325623" y="1313921"/>
                  </a:lnTo>
                  <a:lnTo>
                    <a:pt x="7334266" y="1310680"/>
                  </a:lnTo>
                  <a:lnTo>
                    <a:pt x="7344709" y="1307080"/>
                  </a:lnTo>
                  <a:lnTo>
                    <a:pt x="7351551" y="1302039"/>
                  </a:lnTo>
                  <a:lnTo>
                    <a:pt x="7358393" y="1294837"/>
                  </a:lnTo>
                  <a:lnTo>
                    <a:pt x="7365235" y="1289796"/>
                  </a:lnTo>
                  <a:lnTo>
                    <a:pt x="7396564" y="1268912"/>
                  </a:lnTo>
                  <a:lnTo>
                    <a:pt x="7408447" y="1256670"/>
                  </a:lnTo>
                  <a:close/>
                  <a:moveTo>
                    <a:pt x="799236" y="1237770"/>
                  </a:moveTo>
                  <a:lnTo>
                    <a:pt x="797437" y="1239570"/>
                  </a:lnTo>
                  <a:lnTo>
                    <a:pt x="799236" y="1239570"/>
                  </a:lnTo>
                  <a:close/>
                  <a:moveTo>
                    <a:pt x="3318607" y="1229710"/>
                  </a:moveTo>
                  <a:lnTo>
                    <a:pt x="3287289" y="1243748"/>
                  </a:lnTo>
                  <a:lnTo>
                    <a:pt x="3259932" y="1259226"/>
                  </a:lnTo>
                  <a:lnTo>
                    <a:pt x="3235454" y="1273264"/>
                  </a:lnTo>
                  <a:lnTo>
                    <a:pt x="3213136" y="1288742"/>
                  </a:lnTo>
                  <a:lnTo>
                    <a:pt x="3209537" y="1290542"/>
                  </a:lnTo>
                  <a:lnTo>
                    <a:pt x="3199098" y="1295581"/>
                  </a:lnTo>
                  <a:lnTo>
                    <a:pt x="3211336" y="1294142"/>
                  </a:lnTo>
                  <a:lnTo>
                    <a:pt x="3223216" y="1294142"/>
                  </a:lnTo>
                  <a:lnTo>
                    <a:pt x="3233655" y="1281903"/>
                  </a:lnTo>
                  <a:lnTo>
                    <a:pt x="3245893" y="1269665"/>
                  </a:lnTo>
                  <a:lnTo>
                    <a:pt x="3259932" y="1261026"/>
                  </a:lnTo>
                  <a:lnTo>
                    <a:pt x="3275411" y="1255627"/>
                  </a:lnTo>
                  <a:lnTo>
                    <a:pt x="3295928" y="1248787"/>
                  </a:lnTo>
                  <a:lnTo>
                    <a:pt x="3320046" y="1236909"/>
                  </a:lnTo>
                  <a:close/>
                  <a:moveTo>
                    <a:pt x="6648629" y="1228945"/>
                  </a:moveTo>
                  <a:lnTo>
                    <a:pt x="6601816" y="1258470"/>
                  </a:lnTo>
                  <a:lnTo>
                    <a:pt x="6614060" y="1251629"/>
                  </a:lnTo>
                  <a:lnTo>
                    <a:pt x="6617300" y="1249829"/>
                  </a:lnTo>
                  <a:lnTo>
                    <a:pt x="6625943" y="1246228"/>
                  </a:lnTo>
                  <a:lnTo>
                    <a:pt x="6634585" y="1241187"/>
                  </a:lnTo>
                  <a:lnTo>
                    <a:pt x="6645028" y="1234346"/>
                  </a:lnTo>
                  <a:close/>
                  <a:moveTo>
                    <a:pt x="9600586" y="1227944"/>
                  </a:moveTo>
                  <a:lnTo>
                    <a:pt x="9574658" y="1243422"/>
                  </a:lnTo>
                  <a:lnTo>
                    <a:pt x="9553771" y="1257099"/>
                  </a:lnTo>
                  <a:lnTo>
                    <a:pt x="9489670" y="1298852"/>
                  </a:lnTo>
                  <a:lnTo>
                    <a:pt x="9460140" y="1319728"/>
                  </a:lnTo>
                  <a:lnTo>
                    <a:pt x="9432771" y="1340245"/>
                  </a:lnTo>
                  <a:lnTo>
                    <a:pt x="9427369" y="1345644"/>
                  </a:lnTo>
                  <a:lnTo>
                    <a:pt x="9437813" y="1340245"/>
                  </a:lnTo>
                  <a:lnTo>
                    <a:pt x="9446456" y="1333406"/>
                  </a:lnTo>
                  <a:lnTo>
                    <a:pt x="9456899" y="1326567"/>
                  </a:lnTo>
                  <a:lnTo>
                    <a:pt x="9465542" y="1317929"/>
                  </a:lnTo>
                  <a:lnTo>
                    <a:pt x="9484628" y="1303891"/>
                  </a:lnTo>
                  <a:lnTo>
                    <a:pt x="9501914" y="1293813"/>
                  </a:lnTo>
                  <a:lnTo>
                    <a:pt x="9519200" y="1283375"/>
                  </a:lnTo>
                  <a:lnTo>
                    <a:pt x="9538286" y="1274376"/>
                  </a:lnTo>
                  <a:lnTo>
                    <a:pt x="9548729" y="1265738"/>
                  </a:lnTo>
                  <a:lnTo>
                    <a:pt x="9562414" y="1257099"/>
                  </a:lnTo>
                  <a:lnTo>
                    <a:pt x="9566015" y="1255300"/>
                  </a:lnTo>
                  <a:lnTo>
                    <a:pt x="9578259" y="1248461"/>
                  </a:lnTo>
                  <a:lnTo>
                    <a:pt x="9585101" y="1243422"/>
                  </a:lnTo>
                  <a:lnTo>
                    <a:pt x="9595545" y="1239822"/>
                  </a:lnTo>
                  <a:lnTo>
                    <a:pt x="9600586" y="1236583"/>
                  </a:lnTo>
                  <a:lnTo>
                    <a:pt x="9604187" y="1231184"/>
                  </a:lnTo>
                  <a:close/>
                  <a:moveTo>
                    <a:pt x="5874408" y="1225704"/>
                  </a:moveTo>
                  <a:lnTo>
                    <a:pt x="5870807" y="1227504"/>
                  </a:lnTo>
                  <a:lnTo>
                    <a:pt x="5872607" y="1228945"/>
                  </a:lnTo>
                  <a:close/>
                  <a:moveTo>
                    <a:pt x="3176420" y="1222871"/>
                  </a:moveTo>
                  <a:lnTo>
                    <a:pt x="3109106" y="1264625"/>
                  </a:lnTo>
                  <a:lnTo>
                    <a:pt x="3128184" y="1257426"/>
                  </a:lnTo>
                  <a:lnTo>
                    <a:pt x="3143663" y="1246988"/>
                  </a:lnTo>
                  <a:lnTo>
                    <a:pt x="3160941" y="1236909"/>
                  </a:lnTo>
                  <a:close/>
                  <a:moveTo>
                    <a:pt x="5158252" y="1215570"/>
                  </a:moveTo>
                  <a:lnTo>
                    <a:pt x="5160053" y="1219171"/>
                  </a:lnTo>
                  <a:lnTo>
                    <a:pt x="5161854" y="1217371"/>
                  </a:lnTo>
                  <a:close/>
                  <a:moveTo>
                    <a:pt x="7474346" y="1211661"/>
                  </a:moveTo>
                  <a:lnTo>
                    <a:pt x="7465703" y="1217062"/>
                  </a:lnTo>
                  <a:lnTo>
                    <a:pt x="7465346" y="1217322"/>
                  </a:lnTo>
                  <a:lnTo>
                    <a:pt x="7452020" y="1225704"/>
                  </a:lnTo>
                  <a:lnTo>
                    <a:pt x="7453820" y="1225704"/>
                  </a:lnTo>
                  <a:lnTo>
                    <a:pt x="7465346" y="1217322"/>
                  </a:lnTo>
                  <a:close/>
                  <a:moveTo>
                    <a:pt x="5161854" y="1208729"/>
                  </a:moveTo>
                  <a:lnTo>
                    <a:pt x="5161854" y="1211970"/>
                  </a:lnTo>
                  <a:lnTo>
                    <a:pt x="5163655" y="1211970"/>
                  </a:lnTo>
                  <a:lnTo>
                    <a:pt x="5163655" y="1210530"/>
                  </a:lnTo>
                  <a:close/>
                  <a:moveTo>
                    <a:pt x="9437813" y="1205268"/>
                  </a:moveTo>
                  <a:lnTo>
                    <a:pt x="9385956" y="1241622"/>
                  </a:lnTo>
                  <a:lnTo>
                    <a:pt x="9339140" y="1274376"/>
                  </a:lnTo>
                  <a:lnTo>
                    <a:pt x="9342381" y="1284814"/>
                  </a:lnTo>
                  <a:lnTo>
                    <a:pt x="9344182" y="1295252"/>
                  </a:lnTo>
                  <a:lnTo>
                    <a:pt x="9342381" y="1302451"/>
                  </a:lnTo>
                  <a:lnTo>
                    <a:pt x="9340581" y="1309290"/>
                  </a:lnTo>
                  <a:lnTo>
                    <a:pt x="9358227" y="1298852"/>
                  </a:lnTo>
                  <a:lnTo>
                    <a:pt x="9375512" y="1290213"/>
                  </a:lnTo>
                  <a:lnTo>
                    <a:pt x="9377313" y="1288414"/>
                  </a:lnTo>
                  <a:lnTo>
                    <a:pt x="9394598" y="1281575"/>
                  </a:lnTo>
                  <a:lnTo>
                    <a:pt x="9408283" y="1271137"/>
                  </a:lnTo>
                  <a:lnTo>
                    <a:pt x="9418726" y="1258899"/>
                  </a:lnTo>
                  <a:lnTo>
                    <a:pt x="9424128" y="1245221"/>
                  </a:lnTo>
                  <a:close/>
                  <a:moveTo>
                    <a:pt x="4472857" y="1201888"/>
                  </a:moveTo>
                  <a:lnTo>
                    <a:pt x="4472857" y="1205129"/>
                  </a:lnTo>
                  <a:lnTo>
                    <a:pt x="4478259" y="1201888"/>
                  </a:lnTo>
                  <a:close/>
                  <a:moveTo>
                    <a:pt x="9360027" y="1176113"/>
                  </a:moveTo>
                  <a:lnTo>
                    <a:pt x="9325096" y="1196630"/>
                  </a:lnTo>
                  <a:lnTo>
                    <a:pt x="9292325" y="1217506"/>
                  </a:lnTo>
                  <a:lnTo>
                    <a:pt x="9275039" y="1232983"/>
                  </a:lnTo>
                  <a:lnTo>
                    <a:pt x="9295926" y="1222545"/>
                  </a:lnTo>
                  <a:lnTo>
                    <a:pt x="9316453" y="1212107"/>
                  </a:lnTo>
                  <a:lnTo>
                    <a:pt x="9335539" y="1198430"/>
                  </a:lnTo>
                  <a:lnTo>
                    <a:pt x="9352825" y="1182952"/>
                  </a:lnTo>
                  <a:close/>
                  <a:moveTo>
                    <a:pt x="3734007" y="1169238"/>
                  </a:moveTo>
                  <a:lnTo>
                    <a:pt x="3730408" y="1172837"/>
                  </a:lnTo>
                  <a:lnTo>
                    <a:pt x="3740847" y="1176437"/>
                  </a:lnTo>
                  <a:close/>
                  <a:moveTo>
                    <a:pt x="872286" y="1168645"/>
                  </a:moveTo>
                  <a:lnTo>
                    <a:pt x="855013" y="1179085"/>
                  </a:lnTo>
                  <a:lnTo>
                    <a:pt x="844578" y="1191326"/>
                  </a:lnTo>
                  <a:close/>
                  <a:moveTo>
                    <a:pt x="8798963" y="1141200"/>
                  </a:moveTo>
                  <a:lnTo>
                    <a:pt x="8760790" y="1165675"/>
                  </a:lnTo>
                  <a:lnTo>
                    <a:pt x="8722618" y="1191591"/>
                  </a:lnTo>
                  <a:lnTo>
                    <a:pt x="8702091" y="1205268"/>
                  </a:lnTo>
                  <a:lnTo>
                    <a:pt x="8703531" y="1205268"/>
                  </a:lnTo>
                  <a:lnTo>
                    <a:pt x="8708933" y="1205268"/>
                  </a:lnTo>
                  <a:lnTo>
                    <a:pt x="8710734" y="1202029"/>
                  </a:lnTo>
                  <a:lnTo>
                    <a:pt x="8717576" y="1198430"/>
                  </a:lnTo>
                  <a:lnTo>
                    <a:pt x="8722618" y="1195190"/>
                  </a:lnTo>
                  <a:lnTo>
                    <a:pt x="8728020" y="1195190"/>
                  </a:lnTo>
                  <a:lnTo>
                    <a:pt x="8733061" y="1195190"/>
                  </a:lnTo>
                  <a:lnTo>
                    <a:pt x="8746746" y="1181153"/>
                  </a:lnTo>
                  <a:lnTo>
                    <a:pt x="8762591" y="1170714"/>
                  </a:lnTo>
                  <a:lnTo>
                    <a:pt x="8774475" y="1163876"/>
                  </a:lnTo>
                  <a:lnTo>
                    <a:pt x="8789960" y="1160276"/>
                  </a:lnTo>
                  <a:lnTo>
                    <a:pt x="8793561" y="1149838"/>
                  </a:lnTo>
                  <a:close/>
                  <a:moveTo>
                    <a:pt x="9723747" y="1139400"/>
                  </a:moveTo>
                  <a:lnTo>
                    <a:pt x="9707902" y="1146599"/>
                  </a:lnTo>
                  <a:lnTo>
                    <a:pt x="9696018" y="1157037"/>
                  </a:lnTo>
                  <a:lnTo>
                    <a:pt x="9702860" y="1158477"/>
                  </a:lnTo>
                  <a:lnTo>
                    <a:pt x="9711503" y="1155237"/>
                  </a:lnTo>
                  <a:lnTo>
                    <a:pt x="9721946" y="1144799"/>
                  </a:lnTo>
                  <a:close/>
                  <a:moveTo>
                    <a:pt x="4788362" y="1139239"/>
                  </a:moveTo>
                  <a:lnTo>
                    <a:pt x="4786561" y="1141039"/>
                  </a:lnTo>
                  <a:lnTo>
                    <a:pt x="4788362" y="1141039"/>
                  </a:lnTo>
                  <a:close/>
                  <a:moveTo>
                    <a:pt x="8653475" y="1137960"/>
                  </a:moveTo>
                  <a:lnTo>
                    <a:pt x="8630788" y="1149838"/>
                  </a:lnTo>
                  <a:lnTo>
                    <a:pt x="8556603" y="1198430"/>
                  </a:lnTo>
                  <a:lnTo>
                    <a:pt x="8493943" y="1239822"/>
                  </a:lnTo>
                  <a:lnTo>
                    <a:pt x="8430202" y="1284814"/>
                  </a:lnTo>
                  <a:lnTo>
                    <a:pt x="8360699" y="1333406"/>
                  </a:lnTo>
                  <a:lnTo>
                    <a:pt x="8287955" y="1385237"/>
                  </a:lnTo>
                  <a:lnTo>
                    <a:pt x="8277512" y="1392075"/>
                  </a:lnTo>
                  <a:lnTo>
                    <a:pt x="8267428" y="1395675"/>
                  </a:lnTo>
                  <a:lnTo>
                    <a:pt x="8249783" y="1402514"/>
                  </a:lnTo>
                  <a:lnTo>
                    <a:pt x="8246542" y="1406113"/>
                  </a:lnTo>
                  <a:lnTo>
                    <a:pt x="8241140" y="1409712"/>
                  </a:lnTo>
                  <a:lnTo>
                    <a:pt x="8237899" y="1416551"/>
                  </a:lnTo>
                  <a:lnTo>
                    <a:pt x="8234297" y="1423390"/>
                  </a:lnTo>
                  <a:lnTo>
                    <a:pt x="8241140" y="1433828"/>
                  </a:lnTo>
                  <a:lnTo>
                    <a:pt x="8248342" y="1439227"/>
                  </a:lnTo>
                  <a:lnTo>
                    <a:pt x="8251583" y="1442467"/>
                  </a:lnTo>
                  <a:lnTo>
                    <a:pt x="8255184" y="1446066"/>
                  </a:lnTo>
                  <a:lnTo>
                    <a:pt x="8258425" y="1452905"/>
                  </a:lnTo>
                  <a:lnTo>
                    <a:pt x="8263827" y="1463343"/>
                  </a:lnTo>
                  <a:lnTo>
                    <a:pt x="8282913" y="1454704"/>
                  </a:lnTo>
                  <a:lnTo>
                    <a:pt x="8302000" y="1444266"/>
                  </a:lnTo>
                  <a:lnTo>
                    <a:pt x="8315684" y="1437428"/>
                  </a:lnTo>
                  <a:lnTo>
                    <a:pt x="8329729" y="1428789"/>
                  </a:lnTo>
                  <a:lnTo>
                    <a:pt x="8322526" y="1425190"/>
                  </a:lnTo>
                  <a:lnTo>
                    <a:pt x="8317485" y="1418351"/>
                  </a:lnTo>
                  <a:lnTo>
                    <a:pt x="8313884" y="1409712"/>
                  </a:lnTo>
                  <a:lnTo>
                    <a:pt x="8312443" y="1395675"/>
                  </a:lnTo>
                  <a:lnTo>
                    <a:pt x="8313884" y="1387036"/>
                  </a:lnTo>
                  <a:lnTo>
                    <a:pt x="8315684" y="1381637"/>
                  </a:lnTo>
                  <a:lnTo>
                    <a:pt x="8321086" y="1374799"/>
                  </a:lnTo>
                  <a:lnTo>
                    <a:pt x="8321086" y="1372999"/>
                  </a:lnTo>
                  <a:lnTo>
                    <a:pt x="8321086" y="1362921"/>
                  </a:lnTo>
                  <a:lnTo>
                    <a:pt x="8331169" y="1359321"/>
                  </a:lnTo>
                  <a:lnTo>
                    <a:pt x="8338372" y="1356082"/>
                  </a:lnTo>
                  <a:lnTo>
                    <a:pt x="8347015" y="1352482"/>
                  </a:lnTo>
                  <a:lnTo>
                    <a:pt x="8362500" y="1337005"/>
                  </a:lnTo>
                  <a:lnTo>
                    <a:pt x="8371142" y="1328367"/>
                  </a:lnTo>
                  <a:lnTo>
                    <a:pt x="8381586" y="1321528"/>
                  </a:lnTo>
                  <a:lnTo>
                    <a:pt x="8403913" y="1307490"/>
                  </a:lnTo>
                  <a:lnTo>
                    <a:pt x="8414356" y="1302451"/>
                  </a:lnTo>
                  <a:lnTo>
                    <a:pt x="8437044" y="1288414"/>
                  </a:lnTo>
                  <a:lnTo>
                    <a:pt x="8449288" y="1279775"/>
                  </a:lnTo>
                  <a:lnTo>
                    <a:pt x="8459371" y="1269337"/>
                  </a:lnTo>
                  <a:lnTo>
                    <a:pt x="8473416" y="1258899"/>
                  </a:lnTo>
                  <a:lnTo>
                    <a:pt x="8488901" y="1252060"/>
                  </a:lnTo>
                  <a:lnTo>
                    <a:pt x="8504386" y="1246661"/>
                  </a:lnTo>
                  <a:lnTo>
                    <a:pt x="8519871" y="1243422"/>
                  </a:lnTo>
                  <a:lnTo>
                    <a:pt x="8523472" y="1236583"/>
                  </a:lnTo>
                  <a:lnTo>
                    <a:pt x="8527074" y="1229384"/>
                  </a:lnTo>
                  <a:lnTo>
                    <a:pt x="8530315" y="1224345"/>
                  </a:lnTo>
                  <a:lnTo>
                    <a:pt x="8535716" y="1219306"/>
                  </a:lnTo>
                  <a:lnTo>
                    <a:pt x="8546160" y="1212107"/>
                  </a:lnTo>
                  <a:lnTo>
                    <a:pt x="8556603" y="1207068"/>
                  </a:lnTo>
                  <a:lnTo>
                    <a:pt x="8582532" y="1195190"/>
                  </a:lnTo>
                  <a:lnTo>
                    <a:pt x="8596216" y="1181153"/>
                  </a:lnTo>
                  <a:lnTo>
                    <a:pt x="8613502" y="1170714"/>
                  </a:lnTo>
                  <a:lnTo>
                    <a:pt x="8625746" y="1160276"/>
                  </a:lnTo>
                  <a:lnTo>
                    <a:pt x="8635829" y="1153437"/>
                  </a:lnTo>
                  <a:lnTo>
                    <a:pt x="8646273" y="1144799"/>
                  </a:lnTo>
                  <a:close/>
                  <a:moveTo>
                    <a:pt x="7429333" y="1135687"/>
                  </a:moveTo>
                  <a:lnTo>
                    <a:pt x="7370276" y="1175654"/>
                  </a:lnTo>
                  <a:lnTo>
                    <a:pt x="7431134" y="1135687"/>
                  </a:lnTo>
                  <a:close/>
                  <a:moveTo>
                    <a:pt x="8514829" y="1134361"/>
                  </a:moveTo>
                  <a:lnTo>
                    <a:pt x="8474856" y="1158477"/>
                  </a:lnTo>
                  <a:lnTo>
                    <a:pt x="8437044" y="1184752"/>
                  </a:lnTo>
                  <a:lnTo>
                    <a:pt x="8355297" y="1243422"/>
                  </a:lnTo>
                  <a:lnTo>
                    <a:pt x="8300199" y="1284814"/>
                  </a:lnTo>
                  <a:lnTo>
                    <a:pt x="8313884" y="1281575"/>
                  </a:lnTo>
                  <a:lnTo>
                    <a:pt x="8327928" y="1279775"/>
                  </a:lnTo>
                  <a:lnTo>
                    <a:pt x="8336571" y="1267537"/>
                  </a:lnTo>
                  <a:lnTo>
                    <a:pt x="8347015" y="1255300"/>
                  </a:lnTo>
                  <a:lnTo>
                    <a:pt x="8358898" y="1245221"/>
                  </a:lnTo>
                  <a:lnTo>
                    <a:pt x="8371142" y="1232983"/>
                  </a:lnTo>
                  <a:lnTo>
                    <a:pt x="8384827" y="1224345"/>
                  </a:lnTo>
                  <a:lnTo>
                    <a:pt x="8397071" y="1213907"/>
                  </a:lnTo>
                  <a:lnTo>
                    <a:pt x="8412556" y="1207068"/>
                  </a:lnTo>
                  <a:lnTo>
                    <a:pt x="8426600" y="1198430"/>
                  </a:lnTo>
                  <a:lnTo>
                    <a:pt x="8452529" y="1186552"/>
                  </a:lnTo>
                  <a:lnTo>
                    <a:pt x="8474856" y="1170714"/>
                  </a:lnTo>
                  <a:lnTo>
                    <a:pt x="8495743" y="1153437"/>
                  </a:lnTo>
                  <a:close/>
                  <a:moveTo>
                    <a:pt x="5997203" y="1133886"/>
                  </a:moveTo>
                  <a:lnTo>
                    <a:pt x="5955791" y="1161612"/>
                  </a:lnTo>
                  <a:lnTo>
                    <a:pt x="5924822" y="1182496"/>
                  </a:lnTo>
                  <a:lnTo>
                    <a:pt x="5893493" y="1206620"/>
                  </a:lnTo>
                  <a:lnTo>
                    <a:pt x="5923022" y="1191137"/>
                  </a:lnTo>
                  <a:lnTo>
                    <a:pt x="5936705" y="1184296"/>
                  </a:lnTo>
                  <a:lnTo>
                    <a:pt x="5948949" y="1173854"/>
                  </a:lnTo>
                  <a:lnTo>
                    <a:pt x="5973076" y="1154770"/>
                  </a:lnTo>
                  <a:close/>
                  <a:moveTo>
                    <a:pt x="2699105" y="1113805"/>
                  </a:moveTo>
                  <a:lnTo>
                    <a:pt x="2513722" y="1221071"/>
                  </a:lnTo>
                  <a:lnTo>
                    <a:pt x="2491044" y="1235109"/>
                  </a:lnTo>
                  <a:lnTo>
                    <a:pt x="2491044" y="1267865"/>
                  </a:lnTo>
                  <a:lnTo>
                    <a:pt x="2511922" y="1246988"/>
                  </a:lnTo>
                  <a:lnTo>
                    <a:pt x="2534600" y="1226470"/>
                  </a:lnTo>
                  <a:lnTo>
                    <a:pt x="2558718" y="1207393"/>
                  </a:lnTo>
                  <a:lnTo>
                    <a:pt x="2584635" y="1188315"/>
                  </a:lnTo>
                  <a:lnTo>
                    <a:pt x="2614153" y="1172837"/>
                  </a:lnTo>
                  <a:lnTo>
                    <a:pt x="2643310" y="1153760"/>
                  </a:lnTo>
                  <a:lnTo>
                    <a:pt x="2699105" y="1115605"/>
                  </a:lnTo>
                  <a:close/>
                  <a:moveTo>
                    <a:pt x="425707" y="1113201"/>
                  </a:moveTo>
                  <a:lnTo>
                    <a:pt x="413472" y="1120041"/>
                  </a:lnTo>
                  <a:lnTo>
                    <a:pt x="403036" y="1123641"/>
                  </a:lnTo>
                  <a:lnTo>
                    <a:pt x="394400" y="1135882"/>
                  </a:lnTo>
                  <a:lnTo>
                    <a:pt x="411673" y="1125441"/>
                  </a:lnTo>
                  <a:close/>
                  <a:moveTo>
                    <a:pt x="5206875" y="1101073"/>
                  </a:moveTo>
                  <a:lnTo>
                    <a:pt x="5191387" y="1113315"/>
                  </a:lnTo>
                  <a:lnTo>
                    <a:pt x="5177341" y="1125557"/>
                  </a:lnTo>
                  <a:lnTo>
                    <a:pt x="5163655" y="1137799"/>
                  </a:lnTo>
                  <a:lnTo>
                    <a:pt x="5151409" y="1151481"/>
                  </a:lnTo>
                  <a:lnTo>
                    <a:pt x="5109990" y="1196487"/>
                  </a:lnTo>
                  <a:lnTo>
                    <a:pt x="5108189" y="1198288"/>
                  </a:lnTo>
                  <a:lnTo>
                    <a:pt x="5118634" y="1193247"/>
                  </a:lnTo>
                  <a:lnTo>
                    <a:pt x="5147807" y="1163722"/>
                  </a:lnTo>
                  <a:lnTo>
                    <a:pt x="5180943" y="1137799"/>
                  </a:lnTo>
                  <a:lnTo>
                    <a:pt x="5187786" y="1128797"/>
                  </a:lnTo>
                  <a:lnTo>
                    <a:pt x="5196430" y="1120156"/>
                  </a:lnTo>
                  <a:lnTo>
                    <a:pt x="5201832" y="1111515"/>
                  </a:lnTo>
                  <a:close/>
                  <a:moveTo>
                    <a:pt x="8017866" y="1099807"/>
                  </a:moveTo>
                  <a:lnTo>
                    <a:pt x="8012825" y="1104846"/>
                  </a:lnTo>
                  <a:lnTo>
                    <a:pt x="8012825" y="1106646"/>
                  </a:lnTo>
                  <a:close/>
                  <a:moveTo>
                    <a:pt x="9945220" y="1084330"/>
                  </a:moveTo>
                  <a:lnTo>
                    <a:pt x="9858791" y="1142999"/>
                  </a:lnTo>
                  <a:lnTo>
                    <a:pt x="9822419" y="1168915"/>
                  </a:lnTo>
                  <a:lnTo>
                    <a:pt x="9787488" y="1195190"/>
                  </a:lnTo>
                  <a:lnTo>
                    <a:pt x="9749315" y="1220746"/>
                  </a:lnTo>
                  <a:lnTo>
                    <a:pt x="9711503" y="1246661"/>
                  </a:lnTo>
                  <a:lnTo>
                    <a:pt x="9668288" y="1272936"/>
                  </a:lnTo>
                  <a:lnTo>
                    <a:pt x="9671530" y="1274376"/>
                  </a:lnTo>
                  <a:lnTo>
                    <a:pt x="9675131" y="1276176"/>
                  </a:lnTo>
                  <a:lnTo>
                    <a:pt x="9678732" y="1281575"/>
                  </a:lnTo>
                  <a:lnTo>
                    <a:pt x="9681973" y="1284814"/>
                  </a:lnTo>
                  <a:lnTo>
                    <a:pt x="9683774" y="1292013"/>
                  </a:lnTo>
                  <a:lnTo>
                    <a:pt x="9694217" y="1286614"/>
                  </a:lnTo>
                  <a:lnTo>
                    <a:pt x="9704660" y="1277976"/>
                  </a:lnTo>
                  <a:lnTo>
                    <a:pt x="9715104" y="1269337"/>
                  </a:lnTo>
                  <a:lnTo>
                    <a:pt x="9725187" y="1257099"/>
                  </a:lnTo>
                  <a:lnTo>
                    <a:pt x="9733830" y="1243422"/>
                  </a:lnTo>
                  <a:lnTo>
                    <a:pt x="9739232" y="1234783"/>
                  </a:lnTo>
                  <a:lnTo>
                    <a:pt x="9747875" y="1234783"/>
                  </a:lnTo>
                  <a:lnTo>
                    <a:pt x="9766601" y="1236583"/>
                  </a:lnTo>
                  <a:lnTo>
                    <a:pt x="9780645" y="1234783"/>
                  </a:lnTo>
                  <a:lnTo>
                    <a:pt x="9787488" y="1231184"/>
                  </a:lnTo>
                  <a:lnTo>
                    <a:pt x="9794690" y="1224345"/>
                  </a:lnTo>
                  <a:lnTo>
                    <a:pt x="9803333" y="1212107"/>
                  </a:lnTo>
                  <a:lnTo>
                    <a:pt x="9813776" y="1200229"/>
                  </a:lnTo>
                  <a:lnTo>
                    <a:pt x="9825660" y="1187991"/>
                  </a:lnTo>
                  <a:lnTo>
                    <a:pt x="9839705" y="1177553"/>
                  </a:lnTo>
                  <a:lnTo>
                    <a:pt x="9844746" y="1174314"/>
                  </a:lnTo>
                  <a:lnTo>
                    <a:pt x="9850148" y="1170714"/>
                  </a:lnTo>
                  <a:lnTo>
                    <a:pt x="9856990" y="1170714"/>
                  </a:lnTo>
                  <a:lnTo>
                    <a:pt x="9862032" y="1170714"/>
                  </a:lnTo>
                  <a:lnTo>
                    <a:pt x="9870675" y="1162076"/>
                  </a:lnTo>
                  <a:lnTo>
                    <a:pt x="9879318" y="1153437"/>
                  </a:lnTo>
                  <a:lnTo>
                    <a:pt x="9886160" y="1142999"/>
                  </a:lnTo>
                  <a:lnTo>
                    <a:pt x="9894803" y="1128962"/>
                  </a:lnTo>
                  <a:lnTo>
                    <a:pt x="9900205" y="1123923"/>
                  </a:lnTo>
                  <a:lnTo>
                    <a:pt x="9905246" y="1117084"/>
                  </a:lnTo>
                  <a:lnTo>
                    <a:pt x="9910648" y="1113484"/>
                  </a:lnTo>
                  <a:lnTo>
                    <a:pt x="9917490" y="1108445"/>
                  </a:lnTo>
                  <a:lnTo>
                    <a:pt x="9931175" y="1104846"/>
                  </a:lnTo>
                  <a:lnTo>
                    <a:pt x="9945220" y="1103046"/>
                  </a:lnTo>
                  <a:lnTo>
                    <a:pt x="9943419" y="1094408"/>
                  </a:lnTo>
                  <a:close/>
                  <a:moveTo>
                    <a:pt x="2754180" y="1081049"/>
                  </a:moveTo>
                  <a:lnTo>
                    <a:pt x="2738701" y="1089688"/>
                  </a:lnTo>
                  <a:lnTo>
                    <a:pt x="2749140" y="1086089"/>
                  </a:lnTo>
                  <a:lnTo>
                    <a:pt x="2754180" y="1084649"/>
                  </a:lnTo>
                  <a:close/>
                  <a:moveTo>
                    <a:pt x="2463327" y="1079250"/>
                  </a:moveTo>
                  <a:lnTo>
                    <a:pt x="2404652" y="1113805"/>
                  </a:lnTo>
                  <a:lnTo>
                    <a:pt x="2349217" y="1146921"/>
                  </a:lnTo>
                  <a:lnTo>
                    <a:pt x="2333739" y="1157360"/>
                  </a:lnTo>
                  <a:lnTo>
                    <a:pt x="2316460" y="1167798"/>
                  </a:lnTo>
                  <a:lnTo>
                    <a:pt x="2300982" y="1176437"/>
                  </a:lnTo>
                  <a:lnTo>
                    <a:pt x="2288743" y="1185076"/>
                  </a:lnTo>
                  <a:lnTo>
                    <a:pt x="2276504" y="1193715"/>
                  </a:lnTo>
                  <a:lnTo>
                    <a:pt x="2257426" y="1212432"/>
                  </a:lnTo>
                  <a:lnTo>
                    <a:pt x="2248787" y="1219631"/>
                  </a:lnTo>
                  <a:lnTo>
                    <a:pt x="2241948" y="1226470"/>
                  </a:lnTo>
                  <a:lnTo>
                    <a:pt x="2236908" y="1235109"/>
                  </a:lnTo>
                  <a:lnTo>
                    <a:pt x="2233308" y="1240149"/>
                  </a:lnTo>
                  <a:lnTo>
                    <a:pt x="2243747" y="1236909"/>
                  </a:lnTo>
                  <a:lnTo>
                    <a:pt x="2259226" y="1228270"/>
                  </a:lnTo>
                  <a:lnTo>
                    <a:pt x="2276504" y="1217832"/>
                  </a:lnTo>
                  <a:lnTo>
                    <a:pt x="2297382" y="1204153"/>
                  </a:lnTo>
                  <a:lnTo>
                    <a:pt x="2316460" y="1186876"/>
                  </a:lnTo>
                  <a:lnTo>
                    <a:pt x="2354257" y="1157360"/>
                  </a:lnTo>
                  <a:lnTo>
                    <a:pt x="2392414" y="1129283"/>
                  </a:lnTo>
                  <a:lnTo>
                    <a:pt x="2442809" y="1098327"/>
                  </a:lnTo>
                  <a:lnTo>
                    <a:pt x="2458287" y="1091488"/>
                  </a:lnTo>
                  <a:lnTo>
                    <a:pt x="2473766" y="1086089"/>
                  </a:lnTo>
                  <a:close/>
                  <a:moveTo>
                    <a:pt x="8315684" y="1078931"/>
                  </a:moveTo>
                  <a:lnTo>
                    <a:pt x="8256985" y="1117084"/>
                  </a:lnTo>
                  <a:lnTo>
                    <a:pt x="8204768" y="1151638"/>
                  </a:lnTo>
                  <a:lnTo>
                    <a:pt x="8160113" y="1186552"/>
                  </a:lnTo>
                  <a:lnTo>
                    <a:pt x="8118339" y="1219306"/>
                  </a:lnTo>
                  <a:lnTo>
                    <a:pt x="8121941" y="1220746"/>
                  </a:lnTo>
                  <a:lnTo>
                    <a:pt x="8123381" y="1220746"/>
                  </a:lnTo>
                  <a:lnTo>
                    <a:pt x="8128783" y="1219306"/>
                  </a:lnTo>
                  <a:lnTo>
                    <a:pt x="8142467" y="1213907"/>
                  </a:lnTo>
                  <a:lnTo>
                    <a:pt x="8149670" y="1210667"/>
                  </a:lnTo>
                  <a:lnTo>
                    <a:pt x="8156512" y="1205268"/>
                  </a:lnTo>
                  <a:lnTo>
                    <a:pt x="8175598" y="1191591"/>
                  </a:lnTo>
                  <a:lnTo>
                    <a:pt x="8192884" y="1176113"/>
                  </a:lnTo>
                  <a:lnTo>
                    <a:pt x="8210170" y="1160276"/>
                  </a:lnTo>
                  <a:lnTo>
                    <a:pt x="8218812" y="1155237"/>
                  </a:lnTo>
                  <a:lnTo>
                    <a:pt x="8228896" y="1149838"/>
                  </a:lnTo>
                  <a:lnTo>
                    <a:pt x="8242940" y="1142999"/>
                  </a:lnTo>
                  <a:lnTo>
                    <a:pt x="8256985" y="1134361"/>
                  </a:lnTo>
                  <a:lnTo>
                    <a:pt x="8270669" y="1123923"/>
                  </a:lnTo>
                  <a:lnTo>
                    <a:pt x="8282913" y="1111685"/>
                  </a:lnTo>
                  <a:close/>
                  <a:moveTo>
                    <a:pt x="9508756" y="1073891"/>
                  </a:moveTo>
                  <a:lnTo>
                    <a:pt x="9461941" y="1108445"/>
                  </a:lnTo>
                  <a:lnTo>
                    <a:pt x="9482828" y="1098007"/>
                  </a:lnTo>
                  <a:close/>
                  <a:moveTo>
                    <a:pt x="6766383" y="1069794"/>
                  </a:moveTo>
                  <a:lnTo>
                    <a:pt x="6747298" y="1080236"/>
                  </a:lnTo>
                  <a:lnTo>
                    <a:pt x="6759541" y="1080236"/>
                  </a:lnTo>
                  <a:lnTo>
                    <a:pt x="6764583" y="1073395"/>
                  </a:lnTo>
                  <a:close/>
                  <a:moveTo>
                    <a:pt x="5931664" y="1067994"/>
                  </a:moveTo>
                  <a:lnTo>
                    <a:pt x="5898895" y="1090678"/>
                  </a:lnTo>
                  <a:lnTo>
                    <a:pt x="5867566" y="1113002"/>
                  </a:lnTo>
                  <a:lnTo>
                    <a:pt x="5886651" y="1102560"/>
                  </a:lnTo>
                  <a:lnTo>
                    <a:pt x="5903936" y="1090678"/>
                  </a:lnTo>
                  <a:lnTo>
                    <a:pt x="5916180" y="1080236"/>
                  </a:lnTo>
                  <a:close/>
                  <a:moveTo>
                    <a:pt x="8059280" y="1065253"/>
                  </a:moveTo>
                  <a:lnTo>
                    <a:pt x="8054238" y="1068492"/>
                  </a:lnTo>
                  <a:lnTo>
                    <a:pt x="8056039" y="1070292"/>
                  </a:lnTo>
                  <a:close/>
                  <a:moveTo>
                    <a:pt x="3361802" y="1060172"/>
                  </a:moveTo>
                  <a:lnTo>
                    <a:pt x="3363602" y="1061972"/>
                  </a:lnTo>
                  <a:lnTo>
                    <a:pt x="3363602" y="1060172"/>
                  </a:lnTo>
                  <a:close/>
                  <a:moveTo>
                    <a:pt x="2800975" y="1055133"/>
                  </a:moveTo>
                  <a:lnTo>
                    <a:pt x="2766418" y="1074210"/>
                  </a:lnTo>
                  <a:lnTo>
                    <a:pt x="2769658" y="1074210"/>
                  </a:lnTo>
                  <a:lnTo>
                    <a:pt x="2775057" y="1070611"/>
                  </a:lnTo>
                  <a:lnTo>
                    <a:pt x="2783697" y="1067371"/>
                  </a:lnTo>
                  <a:lnTo>
                    <a:pt x="2790536" y="1063772"/>
                  </a:lnTo>
                  <a:lnTo>
                    <a:pt x="2800975" y="1056933"/>
                  </a:lnTo>
                  <a:close/>
                  <a:moveTo>
                    <a:pt x="891359" y="1054516"/>
                  </a:moveTo>
                  <a:lnTo>
                    <a:pt x="882722" y="1064957"/>
                  </a:lnTo>
                  <a:lnTo>
                    <a:pt x="885961" y="1063157"/>
                  </a:lnTo>
                  <a:lnTo>
                    <a:pt x="899995" y="1058117"/>
                  </a:lnTo>
                  <a:close/>
                  <a:moveTo>
                    <a:pt x="7368836" y="1045669"/>
                  </a:moveTo>
                  <a:lnTo>
                    <a:pt x="7337507" y="1075195"/>
                  </a:lnTo>
                  <a:lnTo>
                    <a:pt x="7302937" y="1102560"/>
                  </a:lnTo>
                  <a:lnTo>
                    <a:pt x="7266566" y="1128485"/>
                  </a:lnTo>
                  <a:lnTo>
                    <a:pt x="7226595" y="1152970"/>
                  </a:lnTo>
                  <a:lnTo>
                    <a:pt x="7069230" y="1260271"/>
                  </a:lnTo>
                  <a:lnTo>
                    <a:pt x="7056986" y="1272513"/>
                  </a:lnTo>
                  <a:lnTo>
                    <a:pt x="7045103" y="1282955"/>
                  </a:lnTo>
                  <a:lnTo>
                    <a:pt x="7017375" y="1300238"/>
                  </a:lnTo>
                  <a:lnTo>
                    <a:pt x="7006932" y="1307080"/>
                  </a:lnTo>
                  <a:lnTo>
                    <a:pt x="6992888" y="1313921"/>
                  </a:lnTo>
                  <a:lnTo>
                    <a:pt x="6981005" y="1322563"/>
                  </a:lnTo>
                  <a:lnTo>
                    <a:pt x="6982445" y="1322563"/>
                  </a:lnTo>
                  <a:lnTo>
                    <a:pt x="6979204" y="1338406"/>
                  </a:lnTo>
                  <a:lnTo>
                    <a:pt x="6994689" y="1331204"/>
                  </a:lnTo>
                  <a:lnTo>
                    <a:pt x="7010533" y="1317522"/>
                  </a:lnTo>
                  <a:lnTo>
                    <a:pt x="7027818" y="1303479"/>
                  </a:lnTo>
                  <a:lnTo>
                    <a:pt x="7045103" y="1291597"/>
                  </a:lnTo>
                  <a:lnTo>
                    <a:pt x="7062388" y="1282955"/>
                  </a:lnTo>
                  <a:lnTo>
                    <a:pt x="7081473" y="1277554"/>
                  </a:lnTo>
                  <a:lnTo>
                    <a:pt x="7110642" y="1248028"/>
                  </a:lnTo>
                  <a:lnTo>
                    <a:pt x="7140170" y="1232545"/>
                  </a:lnTo>
                  <a:lnTo>
                    <a:pt x="7167898" y="1217062"/>
                  </a:lnTo>
                  <a:lnTo>
                    <a:pt x="7193826" y="1199779"/>
                  </a:lnTo>
                  <a:lnTo>
                    <a:pt x="7217953" y="1182496"/>
                  </a:lnTo>
                  <a:lnTo>
                    <a:pt x="7243880" y="1163412"/>
                  </a:lnTo>
                  <a:lnTo>
                    <a:pt x="7270167" y="1147929"/>
                  </a:lnTo>
                  <a:lnTo>
                    <a:pt x="7297895" y="1135687"/>
                  </a:lnTo>
                  <a:lnTo>
                    <a:pt x="7327424" y="1125245"/>
                  </a:lnTo>
                  <a:lnTo>
                    <a:pt x="7332465" y="1111202"/>
                  </a:lnTo>
                  <a:lnTo>
                    <a:pt x="7341108" y="1099320"/>
                  </a:lnTo>
                  <a:lnTo>
                    <a:pt x="7349750" y="1090678"/>
                  </a:lnTo>
                  <a:lnTo>
                    <a:pt x="7361994" y="1085277"/>
                  </a:lnTo>
                  <a:lnTo>
                    <a:pt x="7373877" y="1080236"/>
                  </a:lnTo>
                  <a:lnTo>
                    <a:pt x="7387921" y="1071594"/>
                  </a:lnTo>
                  <a:lnTo>
                    <a:pt x="7387921" y="1069794"/>
                  </a:lnTo>
                  <a:lnTo>
                    <a:pt x="7382520" y="1061152"/>
                  </a:lnTo>
                  <a:lnTo>
                    <a:pt x="7377478" y="1052511"/>
                  </a:lnTo>
                  <a:close/>
                  <a:moveTo>
                    <a:pt x="8504386" y="1044377"/>
                  </a:moveTo>
                  <a:lnTo>
                    <a:pt x="8456130" y="1078931"/>
                  </a:lnTo>
                  <a:lnTo>
                    <a:pt x="8421559" y="1101247"/>
                  </a:lnTo>
                  <a:lnTo>
                    <a:pt x="8386627" y="1123923"/>
                  </a:lnTo>
                  <a:lnTo>
                    <a:pt x="8317485" y="1165675"/>
                  </a:lnTo>
                  <a:lnTo>
                    <a:pt x="8282913" y="1184752"/>
                  </a:lnTo>
                  <a:lnTo>
                    <a:pt x="8279312" y="1193390"/>
                  </a:lnTo>
                  <a:lnTo>
                    <a:pt x="8274271" y="1202029"/>
                  </a:lnTo>
                  <a:lnTo>
                    <a:pt x="8268869" y="1208868"/>
                  </a:lnTo>
                  <a:lnTo>
                    <a:pt x="8262027" y="1213907"/>
                  </a:lnTo>
                  <a:lnTo>
                    <a:pt x="8253384" y="1219306"/>
                  </a:lnTo>
                  <a:lnTo>
                    <a:pt x="8244741" y="1222545"/>
                  </a:lnTo>
                  <a:lnTo>
                    <a:pt x="8234297" y="1226145"/>
                  </a:lnTo>
                  <a:lnTo>
                    <a:pt x="8223854" y="1226145"/>
                  </a:lnTo>
                  <a:lnTo>
                    <a:pt x="8217012" y="1241622"/>
                  </a:lnTo>
                  <a:lnTo>
                    <a:pt x="8211610" y="1248461"/>
                  </a:lnTo>
                  <a:lnTo>
                    <a:pt x="8206568" y="1255300"/>
                  </a:lnTo>
                  <a:lnTo>
                    <a:pt x="8201527" y="1258899"/>
                  </a:lnTo>
                  <a:lnTo>
                    <a:pt x="8194324" y="1264298"/>
                  </a:lnTo>
                  <a:lnTo>
                    <a:pt x="8187482" y="1265738"/>
                  </a:lnTo>
                  <a:lnTo>
                    <a:pt x="8180640" y="1267537"/>
                  </a:lnTo>
                  <a:lnTo>
                    <a:pt x="8175598" y="1269337"/>
                  </a:lnTo>
                  <a:lnTo>
                    <a:pt x="8168756" y="1272936"/>
                  </a:lnTo>
                  <a:lnTo>
                    <a:pt x="8163354" y="1276176"/>
                  </a:lnTo>
                  <a:lnTo>
                    <a:pt x="8158313" y="1283375"/>
                  </a:lnTo>
                  <a:lnTo>
                    <a:pt x="8160113" y="1288414"/>
                  </a:lnTo>
                  <a:lnTo>
                    <a:pt x="8161554" y="1295252"/>
                  </a:lnTo>
                  <a:lnTo>
                    <a:pt x="8184241" y="1286614"/>
                  </a:lnTo>
                  <a:lnTo>
                    <a:pt x="8202967" y="1276176"/>
                  </a:lnTo>
                  <a:lnTo>
                    <a:pt x="8218812" y="1264298"/>
                  </a:lnTo>
                  <a:lnTo>
                    <a:pt x="8234297" y="1250260"/>
                  </a:lnTo>
                  <a:lnTo>
                    <a:pt x="8253384" y="1232983"/>
                  </a:lnTo>
                  <a:lnTo>
                    <a:pt x="8274271" y="1217506"/>
                  </a:lnTo>
                  <a:lnTo>
                    <a:pt x="8296598" y="1205268"/>
                  </a:lnTo>
                  <a:lnTo>
                    <a:pt x="8319285" y="1195190"/>
                  </a:lnTo>
                  <a:lnTo>
                    <a:pt x="8317485" y="1186552"/>
                  </a:lnTo>
                  <a:lnTo>
                    <a:pt x="8317485" y="1179353"/>
                  </a:lnTo>
                  <a:lnTo>
                    <a:pt x="8319285" y="1172514"/>
                  </a:lnTo>
                  <a:lnTo>
                    <a:pt x="8322526" y="1168915"/>
                  </a:lnTo>
                  <a:lnTo>
                    <a:pt x="8324327" y="1163876"/>
                  </a:lnTo>
                  <a:lnTo>
                    <a:pt x="8327928" y="1162076"/>
                  </a:lnTo>
                  <a:lnTo>
                    <a:pt x="8393470" y="1125722"/>
                  </a:lnTo>
                  <a:lnTo>
                    <a:pt x="8422999" y="1106646"/>
                  </a:lnTo>
                  <a:lnTo>
                    <a:pt x="8449288" y="1087569"/>
                  </a:lnTo>
                  <a:close/>
                  <a:moveTo>
                    <a:pt x="8374384" y="1042577"/>
                  </a:moveTo>
                  <a:lnTo>
                    <a:pt x="8357098" y="1053015"/>
                  </a:lnTo>
                  <a:lnTo>
                    <a:pt x="8358898" y="1054815"/>
                  </a:lnTo>
                  <a:lnTo>
                    <a:pt x="8360699" y="1054815"/>
                  </a:lnTo>
                  <a:lnTo>
                    <a:pt x="8362500" y="1054815"/>
                  </a:lnTo>
                  <a:lnTo>
                    <a:pt x="8365741" y="1053015"/>
                  </a:lnTo>
                  <a:lnTo>
                    <a:pt x="8372943" y="1046176"/>
                  </a:lnTo>
                  <a:close/>
                  <a:moveTo>
                    <a:pt x="4905776" y="1042384"/>
                  </a:moveTo>
                  <a:lnTo>
                    <a:pt x="4890289" y="1054626"/>
                  </a:lnTo>
                  <a:lnTo>
                    <a:pt x="4893891" y="1054626"/>
                  </a:lnTo>
                  <a:lnTo>
                    <a:pt x="4900734" y="1049585"/>
                  </a:lnTo>
                  <a:close/>
                  <a:moveTo>
                    <a:pt x="520709" y="1040835"/>
                  </a:moveTo>
                  <a:lnTo>
                    <a:pt x="494799" y="1061357"/>
                  </a:lnTo>
                  <a:lnTo>
                    <a:pt x="512072" y="1054516"/>
                  </a:lnTo>
                  <a:close/>
                  <a:moveTo>
                    <a:pt x="6137643" y="1040628"/>
                  </a:moveTo>
                  <a:lnTo>
                    <a:pt x="6120358" y="1050710"/>
                  </a:lnTo>
                  <a:lnTo>
                    <a:pt x="6132241" y="1045669"/>
                  </a:lnTo>
                  <a:close/>
                  <a:moveTo>
                    <a:pt x="9430970" y="1039337"/>
                  </a:moveTo>
                  <a:lnTo>
                    <a:pt x="9408283" y="1054815"/>
                  </a:lnTo>
                  <a:lnTo>
                    <a:pt x="9427369" y="1047976"/>
                  </a:lnTo>
                  <a:lnTo>
                    <a:pt x="9429170" y="1042577"/>
                  </a:lnTo>
                  <a:close/>
                  <a:moveTo>
                    <a:pt x="3579942" y="1008339"/>
                  </a:moveTo>
                  <a:lnTo>
                    <a:pt x="3448194" y="1074210"/>
                  </a:lnTo>
                  <a:lnTo>
                    <a:pt x="3320046" y="1139722"/>
                  </a:lnTo>
                  <a:lnTo>
                    <a:pt x="3200898" y="1209193"/>
                  </a:lnTo>
                  <a:lnTo>
                    <a:pt x="3218176" y="1205593"/>
                  </a:lnTo>
                  <a:lnTo>
                    <a:pt x="3233655" y="1200554"/>
                  </a:lnTo>
                  <a:lnTo>
                    <a:pt x="3251292" y="1195514"/>
                  </a:lnTo>
                  <a:lnTo>
                    <a:pt x="3264972" y="1188315"/>
                  </a:lnTo>
                  <a:lnTo>
                    <a:pt x="3280450" y="1181476"/>
                  </a:lnTo>
                  <a:lnTo>
                    <a:pt x="3294488" y="1172837"/>
                  </a:lnTo>
                  <a:lnTo>
                    <a:pt x="3309967" y="1162399"/>
                  </a:lnTo>
                  <a:lnTo>
                    <a:pt x="3323646" y="1151960"/>
                  </a:lnTo>
                  <a:lnTo>
                    <a:pt x="3356763" y="1129283"/>
                  </a:lnTo>
                  <a:lnTo>
                    <a:pt x="3391320" y="1112005"/>
                  </a:lnTo>
                  <a:lnTo>
                    <a:pt x="3425876" y="1098327"/>
                  </a:lnTo>
                  <a:lnTo>
                    <a:pt x="3462233" y="1087889"/>
                  </a:lnTo>
                  <a:lnTo>
                    <a:pt x="3462233" y="1082849"/>
                  </a:lnTo>
                  <a:lnTo>
                    <a:pt x="3464032" y="1079250"/>
                  </a:lnTo>
                  <a:lnTo>
                    <a:pt x="3467272" y="1074210"/>
                  </a:lnTo>
                  <a:lnTo>
                    <a:pt x="3470872" y="1070611"/>
                  </a:lnTo>
                  <a:lnTo>
                    <a:pt x="3475912" y="1067371"/>
                  </a:lnTo>
                  <a:lnTo>
                    <a:pt x="3483111" y="1067371"/>
                  </a:lnTo>
                  <a:lnTo>
                    <a:pt x="3502189" y="1067371"/>
                  </a:lnTo>
                  <a:lnTo>
                    <a:pt x="3515868" y="1053333"/>
                  </a:lnTo>
                  <a:lnTo>
                    <a:pt x="3529906" y="1041455"/>
                  </a:lnTo>
                  <a:lnTo>
                    <a:pt x="3545385" y="1029216"/>
                  </a:lnTo>
                  <a:lnTo>
                    <a:pt x="3562663" y="1018778"/>
                  </a:lnTo>
                  <a:close/>
                  <a:moveTo>
                    <a:pt x="2595074" y="1006539"/>
                  </a:moveTo>
                  <a:lnTo>
                    <a:pt x="2558718" y="1025617"/>
                  </a:lnTo>
                  <a:lnTo>
                    <a:pt x="2510123" y="1053333"/>
                  </a:lnTo>
                  <a:lnTo>
                    <a:pt x="2480605" y="1068811"/>
                  </a:lnTo>
                  <a:lnTo>
                    <a:pt x="2496444" y="1067371"/>
                  </a:lnTo>
                  <a:lnTo>
                    <a:pt x="2510123" y="1063772"/>
                  </a:lnTo>
                  <a:lnTo>
                    <a:pt x="2522361" y="1058732"/>
                  </a:lnTo>
                  <a:lnTo>
                    <a:pt x="2534600" y="1050094"/>
                  </a:lnTo>
                  <a:lnTo>
                    <a:pt x="2545039" y="1041455"/>
                  </a:lnTo>
                  <a:lnTo>
                    <a:pt x="2546839" y="1039655"/>
                  </a:lnTo>
                  <a:lnTo>
                    <a:pt x="2565557" y="1027417"/>
                  </a:lnTo>
                  <a:lnTo>
                    <a:pt x="2575996" y="1022377"/>
                  </a:lnTo>
                  <a:lnTo>
                    <a:pt x="2584635" y="1020577"/>
                  </a:lnTo>
                  <a:lnTo>
                    <a:pt x="2588235" y="1013378"/>
                  </a:lnTo>
                  <a:close/>
                  <a:moveTo>
                    <a:pt x="815070" y="1000872"/>
                  </a:moveTo>
                  <a:lnTo>
                    <a:pt x="776925" y="1035435"/>
                  </a:lnTo>
                  <a:lnTo>
                    <a:pt x="737341" y="1068197"/>
                  </a:lnTo>
                  <a:lnTo>
                    <a:pt x="695598" y="1099520"/>
                  </a:lnTo>
                  <a:lnTo>
                    <a:pt x="652415" y="1130482"/>
                  </a:lnTo>
                  <a:lnTo>
                    <a:pt x="622907" y="1151363"/>
                  </a:lnTo>
                  <a:lnTo>
                    <a:pt x="493000" y="1248210"/>
                  </a:lnTo>
                  <a:lnTo>
                    <a:pt x="501636" y="1256851"/>
                  </a:lnTo>
                  <a:lnTo>
                    <a:pt x="508834" y="1267292"/>
                  </a:lnTo>
                  <a:lnTo>
                    <a:pt x="515671" y="1274132"/>
                  </a:lnTo>
                  <a:lnTo>
                    <a:pt x="520709" y="1277732"/>
                  </a:lnTo>
                  <a:lnTo>
                    <a:pt x="526107" y="1279533"/>
                  </a:lnTo>
                  <a:lnTo>
                    <a:pt x="536183" y="1267292"/>
                  </a:lnTo>
                  <a:lnTo>
                    <a:pt x="546618" y="1256851"/>
                  </a:lnTo>
                  <a:lnTo>
                    <a:pt x="560653" y="1246410"/>
                  </a:lnTo>
                  <a:lnTo>
                    <a:pt x="576126" y="1237770"/>
                  </a:lnTo>
                  <a:lnTo>
                    <a:pt x="588361" y="1229129"/>
                  </a:lnTo>
                  <a:lnTo>
                    <a:pt x="602396" y="1219048"/>
                  </a:lnTo>
                  <a:lnTo>
                    <a:pt x="628305" y="1194927"/>
                  </a:lnTo>
                  <a:lnTo>
                    <a:pt x="643779" y="1175845"/>
                  </a:lnTo>
                  <a:lnTo>
                    <a:pt x="655654" y="1156764"/>
                  </a:lnTo>
                  <a:lnTo>
                    <a:pt x="664291" y="1146323"/>
                  </a:lnTo>
                  <a:lnTo>
                    <a:pt x="672927" y="1139122"/>
                  </a:lnTo>
                  <a:lnTo>
                    <a:pt x="683363" y="1134082"/>
                  </a:lnTo>
                  <a:lnTo>
                    <a:pt x="693799" y="1130482"/>
                  </a:lnTo>
                  <a:lnTo>
                    <a:pt x="699197" y="1121841"/>
                  </a:lnTo>
                  <a:lnTo>
                    <a:pt x="704234" y="1113201"/>
                  </a:lnTo>
                  <a:lnTo>
                    <a:pt x="723307" y="1092679"/>
                  </a:lnTo>
                  <a:lnTo>
                    <a:pt x="749216" y="1069997"/>
                  </a:lnTo>
                  <a:lnTo>
                    <a:pt x="775126" y="1044076"/>
                  </a:lnTo>
                  <a:lnTo>
                    <a:pt x="787361" y="1033635"/>
                  </a:lnTo>
                  <a:lnTo>
                    <a:pt x="797437" y="1023194"/>
                  </a:lnTo>
                  <a:lnTo>
                    <a:pt x="815070" y="1002313"/>
                  </a:lnTo>
                  <a:close/>
                  <a:moveTo>
                    <a:pt x="2240148" y="997900"/>
                  </a:moveTo>
                  <a:lnTo>
                    <a:pt x="2240148" y="999700"/>
                  </a:lnTo>
                  <a:lnTo>
                    <a:pt x="2245548" y="997900"/>
                  </a:lnTo>
                  <a:close/>
                  <a:moveTo>
                    <a:pt x="4514636" y="993777"/>
                  </a:moveTo>
                  <a:lnTo>
                    <a:pt x="4512835" y="997377"/>
                  </a:lnTo>
                  <a:lnTo>
                    <a:pt x="4495547" y="1016460"/>
                  </a:lnTo>
                  <a:lnTo>
                    <a:pt x="4481501" y="1031942"/>
                  </a:lnTo>
                  <a:lnTo>
                    <a:pt x="4466014" y="1044184"/>
                  </a:lnTo>
                  <a:lnTo>
                    <a:pt x="4467814" y="1044184"/>
                  </a:lnTo>
                  <a:lnTo>
                    <a:pt x="4471056" y="1044184"/>
                  </a:lnTo>
                  <a:lnTo>
                    <a:pt x="4476458" y="1040944"/>
                  </a:lnTo>
                  <a:lnTo>
                    <a:pt x="4483302" y="1031942"/>
                  </a:lnTo>
                  <a:lnTo>
                    <a:pt x="4490145" y="1023301"/>
                  </a:lnTo>
                  <a:lnTo>
                    <a:pt x="4498789" y="1014660"/>
                  </a:lnTo>
                  <a:lnTo>
                    <a:pt x="4505992" y="1009619"/>
                  </a:lnTo>
                  <a:lnTo>
                    <a:pt x="4514636" y="1006019"/>
                  </a:lnTo>
                  <a:lnTo>
                    <a:pt x="4514636" y="999177"/>
                  </a:lnTo>
                  <a:close/>
                  <a:moveTo>
                    <a:pt x="8161554" y="992546"/>
                  </a:moveTo>
                  <a:lnTo>
                    <a:pt x="8146069" y="1002624"/>
                  </a:lnTo>
                  <a:lnTo>
                    <a:pt x="8160113" y="999384"/>
                  </a:lnTo>
                  <a:close/>
                  <a:moveTo>
                    <a:pt x="9912088" y="990746"/>
                  </a:moveTo>
                  <a:lnTo>
                    <a:pt x="9877517" y="1018461"/>
                  </a:lnTo>
                  <a:lnTo>
                    <a:pt x="9846547" y="1046176"/>
                  </a:lnTo>
                  <a:lnTo>
                    <a:pt x="9813776" y="1077131"/>
                  </a:lnTo>
                  <a:lnTo>
                    <a:pt x="9820618" y="1072092"/>
                  </a:lnTo>
                  <a:lnTo>
                    <a:pt x="9855190" y="1049776"/>
                  </a:lnTo>
                  <a:lnTo>
                    <a:pt x="9889761" y="1025300"/>
                  </a:lnTo>
                  <a:lnTo>
                    <a:pt x="9901645" y="1016661"/>
                  </a:lnTo>
                  <a:lnTo>
                    <a:pt x="9907047" y="1002624"/>
                  </a:lnTo>
                  <a:close/>
                  <a:moveTo>
                    <a:pt x="9642000" y="976708"/>
                  </a:moveTo>
                  <a:lnTo>
                    <a:pt x="9609229" y="1001184"/>
                  </a:lnTo>
                  <a:lnTo>
                    <a:pt x="9602387" y="1006223"/>
                  </a:lnTo>
                  <a:lnTo>
                    <a:pt x="9622914" y="992546"/>
                  </a:lnTo>
                  <a:close/>
                  <a:moveTo>
                    <a:pt x="4983932" y="976494"/>
                  </a:moveTo>
                  <a:lnTo>
                    <a:pt x="4980330" y="980095"/>
                  </a:lnTo>
                  <a:lnTo>
                    <a:pt x="4982131" y="981895"/>
                  </a:lnTo>
                  <a:close/>
                  <a:moveTo>
                    <a:pt x="4866158" y="967853"/>
                  </a:moveTo>
                  <a:lnTo>
                    <a:pt x="4802048" y="1020061"/>
                  </a:lnTo>
                  <a:lnTo>
                    <a:pt x="4737939" y="1071909"/>
                  </a:lnTo>
                  <a:lnTo>
                    <a:pt x="4712007" y="1092792"/>
                  </a:lnTo>
                  <a:lnTo>
                    <a:pt x="4656541" y="1139239"/>
                  </a:lnTo>
                  <a:lnTo>
                    <a:pt x="4687516" y="1121956"/>
                  </a:lnTo>
                  <a:lnTo>
                    <a:pt x="4718850" y="1101073"/>
                  </a:lnTo>
                  <a:lnTo>
                    <a:pt x="4750184" y="1078750"/>
                  </a:lnTo>
                  <a:lnTo>
                    <a:pt x="4777917" y="1051025"/>
                  </a:lnTo>
                  <a:lnTo>
                    <a:pt x="4822938" y="1007819"/>
                  </a:lnTo>
                  <a:close/>
                  <a:moveTo>
                    <a:pt x="7048344" y="964294"/>
                  </a:moveTo>
                  <a:lnTo>
                    <a:pt x="7017375" y="984818"/>
                  </a:lnTo>
                  <a:lnTo>
                    <a:pt x="6838764" y="1106161"/>
                  </a:lnTo>
                  <a:lnTo>
                    <a:pt x="6674197" y="1213462"/>
                  </a:lnTo>
                  <a:lnTo>
                    <a:pt x="6681399" y="1211661"/>
                  </a:lnTo>
                  <a:lnTo>
                    <a:pt x="6688241" y="1210221"/>
                  </a:lnTo>
                  <a:lnTo>
                    <a:pt x="6701925" y="1211661"/>
                  </a:lnTo>
                  <a:lnTo>
                    <a:pt x="6714168" y="1215262"/>
                  </a:lnTo>
                  <a:lnTo>
                    <a:pt x="6715969" y="1215262"/>
                  </a:lnTo>
                  <a:lnTo>
                    <a:pt x="6747298" y="1189337"/>
                  </a:lnTo>
                  <a:lnTo>
                    <a:pt x="6778267" y="1165212"/>
                  </a:lnTo>
                  <a:lnTo>
                    <a:pt x="6811036" y="1144328"/>
                  </a:lnTo>
                  <a:lnTo>
                    <a:pt x="6842365" y="1127045"/>
                  </a:lnTo>
                  <a:lnTo>
                    <a:pt x="6847406" y="1116603"/>
                  </a:lnTo>
                  <a:lnTo>
                    <a:pt x="6854608" y="1107961"/>
                  </a:lnTo>
                  <a:lnTo>
                    <a:pt x="6863251" y="1099320"/>
                  </a:lnTo>
                  <a:lnTo>
                    <a:pt x="6873694" y="1090678"/>
                  </a:lnTo>
                  <a:lnTo>
                    <a:pt x="6876935" y="1088878"/>
                  </a:lnTo>
                  <a:lnTo>
                    <a:pt x="6892779" y="1083837"/>
                  </a:lnTo>
                  <a:lnTo>
                    <a:pt x="6908264" y="1082036"/>
                  </a:lnTo>
                  <a:lnTo>
                    <a:pt x="6961919" y="1028386"/>
                  </a:lnTo>
                  <a:lnTo>
                    <a:pt x="6966961" y="1022985"/>
                  </a:lnTo>
                  <a:lnTo>
                    <a:pt x="6973803" y="1021545"/>
                  </a:lnTo>
                  <a:lnTo>
                    <a:pt x="6979204" y="1021545"/>
                  </a:lnTo>
                  <a:lnTo>
                    <a:pt x="6986046" y="1022985"/>
                  </a:lnTo>
                  <a:lnTo>
                    <a:pt x="6992888" y="1014343"/>
                  </a:lnTo>
                  <a:lnTo>
                    <a:pt x="6996489" y="1007502"/>
                  </a:lnTo>
                  <a:lnTo>
                    <a:pt x="7001531" y="1002101"/>
                  </a:lnTo>
                  <a:lnTo>
                    <a:pt x="7006932" y="998860"/>
                  </a:lnTo>
                  <a:lnTo>
                    <a:pt x="7013774" y="995260"/>
                  </a:lnTo>
                  <a:lnTo>
                    <a:pt x="7017375" y="992019"/>
                  </a:lnTo>
                  <a:lnTo>
                    <a:pt x="7029619" y="979777"/>
                  </a:lnTo>
                  <a:close/>
                  <a:moveTo>
                    <a:pt x="494799" y="959109"/>
                  </a:moveTo>
                  <a:lnTo>
                    <a:pt x="460253" y="985031"/>
                  </a:lnTo>
                  <a:lnTo>
                    <a:pt x="427507" y="1009513"/>
                  </a:lnTo>
                  <a:lnTo>
                    <a:pt x="406744" y="1030286"/>
                  </a:lnTo>
                  <a:lnTo>
                    <a:pt x="404836" y="1031835"/>
                  </a:lnTo>
                  <a:lnTo>
                    <a:pt x="387563" y="1049476"/>
                  </a:lnTo>
                  <a:lnTo>
                    <a:pt x="372089" y="1064957"/>
                  </a:lnTo>
                  <a:lnTo>
                    <a:pt x="373528" y="1064957"/>
                  </a:lnTo>
                  <a:lnTo>
                    <a:pt x="399798" y="1037235"/>
                  </a:lnTo>
                  <a:lnTo>
                    <a:pt x="406744" y="1030286"/>
                  </a:lnTo>
                  <a:lnTo>
                    <a:pt x="423908" y="1016354"/>
                  </a:lnTo>
                  <a:lnTo>
                    <a:pt x="444780" y="1004113"/>
                  </a:lnTo>
                  <a:lnTo>
                    <a:pt x="468890" y="993672"/>
                  </a:lnTo>
                  <a:lnTo>
                    <a:pt x="481125" y="976391"/>
                  </a:lnTo>
                  <a:close/>
                  <a:moveTo>
                    <a:pt x="2686866" y="956506"/>
                  </a:moveTo>
                  <a:lnTo>
                    <a:pt x="2674627" y="959745"/>
                  </a:lnTo>
                  <a:lnTo>
                    <a:pt x="2662748" y="966585"/>
                  </a:lnTo>
                  <a:lnTo>
                    <a:pt x="2664188" y="966585"/>
                  </a:lnTo>
                  <a:lnTo>
                    <a:pt x="2674627" y="965145"/>
                  </a:lnTo>
                  <a:close/>
                  <a:moveTo>
                    <a:pt x="8632588" y="948993"/>
                  </a:moveTo>
                  <a:lnTo>
                    <a:pt x="8632588" y="950793"/>
                  </a:lnTo>
                  <a:lnTo>
                    <a:pt x="8630788" y="952593"/>
                  </a:lnTo>
                  <a:lnTo>
                    <a:pt x="8572088" y="995785"/>
                  </a:lnTo>
                  <a:lnTo>
                    <a:pt x="8584332" y="995785"/>
                  </a:lnTo>
                  <a:lnTo>
                    <a:pt x="8610261" y="971669"/>
                  </a:lnTo>
                  <a:lnTo>
                    <a:pt x="8637630" y="948993"/>
                  </a:lnTo>
                  <a:close/>
                  <a:moveTo>
                    <a:pt x="8357098" y="948993"/>
                  </a:moveTo>
                  <a:lnTo>
                    <a:pt x="8251583" y="1016661"/>
                  </a:lnTo>
                  <a:lnTo>
                    <a:pt x="8149670" y="1087569"/>
                  </a:lnTo>
                  <a:lnTo>
                    <a:pt x="8047396" y="1160276"/>
                  </a:lnTo>
                  <a:lnTo>
                    <a:pt x="7948364" y="1232983"/>
                  </a:lnTo>
                  <a:lnTo>
                    <a:pt x="7953765" y="1234783"/>
                  </a:lnTo>
                  <a:lnTo>
                    <a:pt x="7958807" y="1234783"/>
                  </a:lnTo>
                  <a:lnTo>
                    <a:pt x="8007423" y="1205268"/>
                  </a:lnTo>
                  <a:lnTo>
                    <a:pt x="8052438" y="1174314"/>
                  </a:lnTo>
                  <a:lnTo>
                    <a:pt x="8093851" y="1142999"/>
                  </a:lnTo>
                  <a:lnTo>
                    <a:pt x="8133824" y="1111685"/>
                  </a:lnTo>
                  <a:lnTo>
                    <a:pt x="8173798" y="1078931"/>
                  </a:lnTo>
                  <a:lnTo>
                    <a:pt x="8217012" y="1049776"/>
                  </a:lnTo>
                  <a:lnTo>
                    <a:pt x="8267428" y="1020261"/>
                  </a:lnTo>
                  <a:lnTo>
                    <a:pt x="8321086" y="992546"/>
                  </a:lnTo>
                  <a:lnTo>
                    <a:pt x="8324327" y="982108"/>
                  </a:lnTo>
                  <a:lnTo>
                    <a:pt x="8329729" y="973469"/>
                  </a:lnTo>
                  <a:lnTo>
                    <a:pt x="8336571" y="966270"/>
                  </a:lnTo>
                  <a:lnTo>
                    <a:pt x="8345214" y="963031"/>
                  </a:lnTo>
                  <a:lnTo>
                    <a:pt x="8352056" y="957632"/>
                  </a:lnTo>
                  <a:close/>
                  <a:moveTo>
                    <a:pt x="2541440" y="946067"/>
                  </a:moveTo>
                  <a:lnTo>
                    <a:pt x="2538016" y="949015"/>
                  </a:lnTo>
                  <a:lnTo>
                    <a:pt x="2506882" y="966585"/>
                  </a:lnTo>
                  <a:lnTo>
                    <a:pt x="2434169" y="1008339"/>
                  </a:lnTo>
                  <a:lnTo>
                    <a:pt x="2364696" y="1051533"/>
                  </a:lnTo>
                  <a:lnTo>
                    <a:pt x="2299182" y="1094728"/>
                  </a:lnTo>
                  <a:lnTo>
                    <a:pt x="2235108" y="1139722"/>
                  </a:lnTo>
                  <a:lnTo>
                    <a:pt x="2235108" y="1146921"/>
                  </a:lnTo>
                  <a:lnTo>
                    <a:pt x="2250587" y="1138282"/>
                  </a:lnTo>
                  <a:lnTo>
                    <a:pt x="2264625" y="1126044"/>
                  </a:lnTo>
                  <a:lnTo>
                    <a:pt x="2278304" y="1115605"/>
                  </a:lnTo>
                  <a:lnTo>
                    <a:pt x="2292343" y="1106966"/>
                  </a:lnTo>
                  <a:lnTo>
                    <a:pt x="2304222" y="1100127"/>
                  </a:lnTo>
                  <a:lnTo>
                    <a:pt x="2319700" y="1094728"/>
                  </a:lnTo>
                  <a:lnTo>
                    <a:pt x="2343818" y="1072411"/>
                  </a:lnTo>
                  <a:lnTo>
                    <a:pt x="2370096" y="1053333"/>
                  </a:lnTo>
                  <a:lnTo>
                    <a:pt x="2397813" y="1034256"/>
                  </a:lnTo>
                  <a:lnTo>
                    <a:pt x="2429130" y="1018778"/>
                  </a:lnTo>
                  <a:lnTo>
                    <a:pt x="2460087" y="1002940"/>
                  </a:lnTo>
                  <a:lnTo>
                    <a:pt x="2489244" y="987462"/>
                  </a:lnTo>
                  <a:lnTo>
                    <a:pt x="2515522" y="968384"/>
                  </a:lnTo>
                  <a:lnTo>
                    <a:pt x="2538016" y="949015"/>
                  </a:lnTo>
                  <a:lnTo>
                    <a:pt x="2543239" y="946067"/>
                  </a:lnTo>
                  <a:close/>
                  <a:moveTo>
                    <a:pt x="9091379" y="940355"/>
                  </a:moveTo>
                  <a:lnTo>
                    <a:pt x="9091379" y="942155"/>
                  </a:lnTo>
                  <a:lnTo>
                    <a:pt x="9096781" y="940355"/>
                  </a:lnTo>
                  <a:close/>
                  <a:moveTo>
                    <a:pt x="8789960" y="940355"/>
                  </a:moveTo>
                  <a:lnTo>
                    <a:pt x="8760790" y="954392"/>
                  </a:lnTo>
                  <a:lnTo>
                    <a:pt x="8734862" y="969870"/>
                  </a:lnTo>
                  <a:lnTo>
                    <a:pt x="8708933" y="985347"/>
                  </a:lnTo>
                  <a:lnTo>
                    <a:pt x="8686246" y="1002624"/>
                  </a:lnTo>
                  <a:lnTo>
                    <a:pt x="8644472" y="1033938"/>
                  </a:lnTo>
                  <a:lnTo>
                    <a:pt x="8603058" y="1067053"/>
                  </a:lnTo>
                  <a:lnTo>
                    <a:pt x="8537517" y="1118883"/>
                  </a:lnTo>
                  <a:lnTo>
                    <a:pt x="8540758" y="1120323"/>
                  </a:lnTo>
                  <a:lnTo>
                    <a:pt x="8542559" y="1120323"/>
                  </a:lnTo>
                  <a:lnTo>
                    <a:pt x="8549401" y="1118883"/>
                  </a:lnTo>
                  <a:lnTo>
                    <a:pt x="8556603" y="1118883"/>
                  </a:lnTo>
                  <a:lnTo>
                    <a:pt x="8589374" y="1085769"/>
                  </a:lnTo>
                  <a:lnTo>
                    <a:pt x="8623945" y="1054815"/>
                  </a:lnTo>
                  <a:lnTo>
                    <a:pt x="8663918" y="1025300"/>
                  </a:lnTo>
                  <a:lnTo>
                    <a:pt x="8707133" y="997585"/>
                  </a:lnTo>
                  <a:lnTo>
                    <a:pt x="8728020" y="985347"/>
                  </a:lnTo>
                  <a:lnTo>
                    <a:pt x="8750347" y="971669"/>
                  </a:lnTo>
                  <a:lnTo>
                    <a:pt x="8769433" y="957632"/>
                  </a:lnTo>
                  <a:lnTo>
                    <a:pt x="8789960" y="943954"/>
                  </a:lnTo>
                  <a:close/>
                  <a:moveTo>
                    <a:pt x="4597474" y="940129"/>
                  </a:moveTo>
                  <a:lnTo>
                    <a:pt x="4581987" y="943729"/>
                  </a:lnTo>
                  <a:lnTo>
                    <a:pt x="4568301" y="948770"/>
                  </a:lnTo>
                  <a:lnTo>
                    <a:pt x="4547411" y="962812"/>
                  </a:lnTo>
                  <a:lnTo>
                    <a:pt x="4528322" y="978294"/>
                  </a:lnTo>
                  <a:lnTo>
                    <a:pt x="4523280" y="985135"/>
                  </a:lnTo>
                  <a:lnTo>
                    <a:pt x="4551013" y="969653"/>
                  </a:lnTo>
                  <a:lnTo>
                    <a:pt x="4578385" y="955971"/>
                  </a:lnTo>
                  <a:lnTo>
                    <a:pt x="4588830" y="948770"/>
                  </a:lnTo>
                  <a:close/>
                  <a:moveTo>
                    <a:pt x="2460087" y="930589"/>
                  </a:moveTo>
                  <a:lnTo>
                    <a:pt x="2451448" y="935629"/>
                  </a:lnTo>
                  <a:lnTo>
                    <a:pt x="2444608" y="940668"/>
                  </a:lnTo>
                  <a:lnTo>
                    <a:pt x="2454688" y="937428"/>
                  </a:lnTo>
                  <a:close/>
                  <a:moveTo>
                    <a:pt x="3420837" y="925190"/>
                  </a:moveTo>
                  <a:lnTo>
                    <a:pt x="3415437" y="928789"/>
                  </a:lnTo>
                  <a:lnTo>
                    <a:pt x="3415321" y="928909"/>
                  </a:lnTo>
                  <a:lnTo>
                    <a:pt x="3405358" y="935629"/>
                  </a:lnTo>
                  <a:lnTo>
                    <a:pt x="3393119" y="944267"/>
                  </a:lnTo>
                  <a:lnTo>
                    <a:pt x="3405358" y="939228"/>
                  </a:lnTo>
                  <a:lnTo>
                    <a:pt x="3415321" y="928909"/>
                  </a:lnTo>
                  <a:close/>
                  <a:moveTo>
                    <a:pt x="7895066" y="923438"/>
                  </a:moveTo>
                  <a:lnTo>
                    <a:pt x="7884623" y="928477"/>
                  </a:lnTo>
                  <a:lnTo>
                    <a:pt x="7872379" y="930277"/>
                  </a:lnTo>
                  <a:lnTo>
                    <a:pt x="7860495" y="933516"/>
                  </a:lnTo>
                  <a:lnTo>
                    <a:pt x="7846450" y="935316"/>
                  </a:lnTo>
                  <a:lnTo>
                    <a:pt x="7842849" y="947554"/>
                  </a:lnTo>
                  <a:lnTo>
                    <a:pt x="7839608" y="961231"/>
                  </a:lnTo>
                  <a:lnTo>
                    <a:pt x="7860495" y="945754"/>
                  </a:lnTo>
                  <a:lnTo>
                    <a:pt x="7881021" y="933516"/>
                  </a:lnTo>
                  <a:close/>
                  <a:moveTo>
                    <a:pt x="7264766" y="919285"/>
                  </a:moveTo>
                  <a:lnTo>
                    <a:pt x="7211111" y="953852"/>
                  </a:lnTo>
                  <a:lnTo>
                    <a:pt x="7156015" y="990219"/>
                  </a:lnTo>
                  <a:lnTo>
                    <a:pt x="7098398" y="1030186"/>
                  </a:lnTo>
                  <a:lnTo>
                    <a:pt x="7041502" y="1073395"/>
                  </a:lnTo>
                  <a:lnTo>
                    <a:pt x="7039701" y="1073395"/>
                  </a:lnTo>
                  <a:lnTo>
                    <a:pt x="6954717" y="1135687"/>
                  </a:lnTo>
                  <a:lnTo>
                    <a:pt x="6884137" y="1187537"/>
                  </a:lnTo>
                  <a:lnTo>
                    <a:pt x="6814637" y="1236146"/>
                  </a:lnTo>
                  <a:lnTo>
                    <a:pt x="6788710" y="1249829"/>
                  </a:lnTo>
                  <a:lnTo>
                    <a:pt x="6764583" y="1265312"/>
                  </a:lnTo>
                  <a:lnTo>
                    <a:pt x="6750539" y="1273953"/>
                  </a:lnTo>
                  <a:lnTo>
                    <a:pt x="6728212" y="1289796"/>
                  </a:lnTo>
                  <a:lnTo>
                    <a:pt x="6705526" y="1303479"/>
                  </a:lnTo>
                  <a:lnTo>
                    <a:pt x="6691842" y="1310680"/>
                  </a:lnTo>
                  <a:lnTo>
                    <a:pt x="6686440" y="1317522"/>
                  </a:lnTo>
                  <a:lnTo>
                    <a:pt x="6681399" y="1324363"/>
                  </a:lnTo>
                  <a:lnTo>
                    <a:pt x="6674197" y="1334805"/>
                  </a:lnTo>
                  <a:lnTo>
                    <a:pt x="6722811" y="1313921"/>
                  </a:lnTo>
                  <a:lnTo>
                    <a:pt x="6754140" y="1300238"/>
                  </a:lnTo>
                  <a:lnTo>
                    <a:pt x="6781868" y="1284395"/>
                  </a:lnTo>
                  <a:lnTo>
                    <a:pt x="6805995" y="1267112"/>
                  </a:lnTo>
                  <a:lnTo>
                    <a:pt x="6826880" y="1249829"/>
                  </a:lnTo>
                  <a:lnTo>
                    <a:pt x="6830121" y="1246228"/>
                  </a:lnTo>
                  <a:lnTo>
                    <a:pt x="6836963" y="1246228"/>
                  </a:lnTo>
                  <a:lnTo>
                    <a:pt x="6842365" y="1244788"/>
                  </a:lnTo>
                  <a:lnTo>
                    <a:pt x="6844165" y="1242987"/>
                  </a:lnTo>
                  <a:lnTo>
                    <a:pt x="6849207" y="1239387"/>
                  </a:lnTo>
                  <a:lnTo>
                    <a:pt x="6849207" y="1232545"/>
                  </a:lnTo>
                  <a:lnTo>
                    <a:pt x="6852808" y="1227504"/>
                  </a:lnTo>
                  <a:lnTo>
                    <a:pt x="6856409" y="1222103"/>
                  </a:lnTo>
                  <a:lnTo>
                    <a:pt x="6863251" y="1217062"/>
                  </a:lnTo>
                  <a:lnTo>
                    <a:pt x="6870093" y="1215262"/>
                  </a:lnTo>
                  <a:lnTo>
                    <a:pt x="6890979" y="1215262"/>
                  </a:lnTo>
                  <a:lnTo>
                    <a:pt x="6897821" y="1208421"/>
                  </a:lnTo>
                  <a:lnTo>
                    <a:pt x="6910064" y="1194738"/>
                  </a:lnTo>
                  <a:lnTo>
                    <a:pt x="6925549" y="1182496"/>
                  </a:lnTo>
                  <a:lnTo>
                    <a:pt x="6934191" y="1175654"/>
                  </a:lnTo>
                  <a:lnTo>
                    <a:pt x="6944634" y="1168453"/>
                  </a:lnTo>
                  <a:lnTo>
                    <a:pt x="6961919" y="1163412"/>
                  </a:lnTo>
                  <a:lnTo>
                    <a:pt x="6982445" y="1159811"/>
                  </a:lnTo>
                  <a:lnTo>
                    <a:pt x="7000090" y="1137487"/>
                  </a:lnTo>
                  <a:lnTo>
                    <a:pt x="7019176" y="1118403"/>
                  </a:lnTo>
                  <a:lnTo>
                    <a:pt x="7036461" y="1104361"/>
                  </a:lnTo>
                  <a:lnTo>
                    <a:pt x="7053745" y="1090678"/>
                  </a:lnTo>
                  <a:lnTo>
                    <a:pt x="7093357" y="1062953"/>
                  </a:lnTo>
                  <a:lnTo>
                    <a:pt x="7135129" y="1035227"/>
                  </a:lnTo>
                  <a:lnTo>
                    <a:pt x="7178341" y="1005702"/>
                  </a:lnTo>
                  <a:lnTo>
                    <a:pt x="7221554" y="971135"/>
                  </a:lnTo>
                  <a:lnTo>
                    <a:pt x="7256123" y="947010"/>
                  </a:lnTo>
                  <a:lnTo>
                    <a:pt x="7273408" y="936568"/>
                  </a:lnTo>
                  <a:lnTo>
                    <a:pt x="7291053" y="926126"/>
                  </a:lnTo>
                  <a:lnTo>
                    <a:pt x="7287452" y="924326"/>
                  </a:lnTo>
                  <a:lnTo>
                    <a:pt x="7282051" y="921085"/>
                  </a:lnTo>
                  <a:lnTo>
                    <a:pt x="7275209" y="921085"/>
                  </a:lnTo>
                  <a:close/>
                  <a:moveTo>
                    <a:pt x="9863833" y="913000"/>
                  </a:moveTo>
                  <a:lnTo>
                    <a:pt x="9842946" y="923438"/>
                  </a:lnTo>
                  <a:lnTo>
                    <a:pt x="9822419" y="935316"/>
                  </a:lnTo>
                  <a:lnTo>
                    <a:pt x="9778845" y="968070"/>
                  </a:lnTo>
                  <a:lnTo>
                    <a:pt x="9740672" y="999384"/>
                  </a:lnTo>
                  <a:lnTo>
                    <a:pt x="9650643" y="1061654"/>
                  </a:lnTo>
                  <a:lnTo>
                    <a:pt x="9533244" y="1142999"/>
                  </a:lnTo>
                  <a:lnTo>
                    <a:pt x="9453298" y="1195190"/>
                  </a:lnTo>
                  <a:lnTo>
                    <a:pt x="9453298" y="1226145"/>
                  </a:lnTo>
                  <a:lnTo>
                    <a:pt x="9489670" y="1207068"/>
                  </a:lnTo>
                  <a:lnTo>
                    <a:pt x="9529643" y="1184752"/>
                  </a:lnTo>
                  <a:lnTo>
                    <a:pt x="9566015" y="1162076"/>
                  </a:lnTo>
                  <a:lnTo>
                    <a:pt x="9598786" y="1137960"/>
                  </a:lnTo>
                  <a:lnTo>
                    <a:pt x="9609229" y="1125722"/>
                  </a:lnTo>
                  <a:lnTo>
                    <a:pt x="9626515" y="1113484"/>
                  </a:lnTo>
                  <a:lnTo>
                    <a:pt x="9642000" y="1108445"/>
                  </a:lnTo>
                  <a:lnTo>
                    <a:pt x="9657845" y="1104846"/>
                  </a:lnTo>
                  <a:lnTo>
                    <a:pt x="9664687" y="1092968"/>
                  </a:lnTo>
                  <a:lnTo>
                    <a:pt x="9671530" y="1082530"/>
                  </a:lnTo>
                  <a:lnTo>
                    <a:pt x="9678732" y="1072092"/>
                  </a:lnTo>
                  <a:lnTo>
                    <a:pt x="9687375" y="1063453"/>
                  </a:lnTo>
                  <a:lnTo>
                    <a:pt x="9697818" y="1054815"/>
                  </a:lnTo>
                  <a:lnTo>
                    <a:pt x="9709702" y="1049776"/>
                  </a:lnTo>
                  <a:lnTo>
                    <a:pt x="9720146" y="1046176"/>
                  </a:lnTo>
                  <a:lnTo>
                    <a:pt x="9732030" y="1044377"/>
                  </a:lnTo>
                  <a:lnTo>
                    <a:pt x="9735631" y="1033938"/>
                  </a:lnTo>
                  <a:lnTo>
                    <a:pt x="9739232" y="1025300"/>
                  </a:lnTo>
                  <a:lnTo>
                    <a:pt x="9746074" y="1020261"/>
                  </a:lnTo>
                  <a:lnTo>
                    <a:pt x="9754717" y="1018461"/>
                  </a:lnTo>
                  <a:lnTo>
                    <a:pt x="9754717" y="1016661"/>
                  </a:lnTo>
                  <a:lnTo>
                    <a:pt x="9754717" y="1006223"/>
                  </a:lnTo>
                  <a:lnTo>
                    <a:pt x="9765160" y="1002624"/>
                  </a:lnTo>
                  <a:lnTo>
                    <a:pt x="9787488" y="993985"/>
                  </a:lnTo>
                  <a:lnTo>
                    <a:pt x="9806574" y="982108"/>
                  </a:lnTo>
                  <a:lnTo>
                    <a:pt x="9822419" y="968070"/>
                  </a:lnTo>
                  <a:lnTo>
                    <a:pt x="9836104" y="948993"/>
                  </a:lnTo>
                  <a:lnTo>
                    <a:pt x="9850148" y="930277"/>
                  </a:lnTo>
                  <a:close/>
                  <a:moveTo>
                    <a:pt x="8101054" y="913000"/>
                  </a:moveTo>
                  <a:lnTo>
                    <a:pt x="8066482" y="938915"/>
                  </a:lnTo>
                  <a:lnTo>
                    <a:pt x="8031911" y="964831"/>
                  </a:lnTo>
                  <a:lnTo>
                    <a:pt x="7962408" y="1013062"/>
                  </a:lnTo>
                  <a:lnTo>
                    <a:pt x="7919194" y="1041137"/>
                  </a:lnTo>
                  <a:lnTo>
                    <a:pt x="7882822" y="1068492"/>
                  </a:lnTo>
                  <a:lnTo>
                    <a:pt x="7848251" y="1092968"/>
                  </a:lnTo>
                  <a:lnTo>
                    <a:pt x="7816920" y="1118883"/>
                  </a:lnTo>
                  <a:lnTo>
                    <a:pt x="7816920" y="1144799"/>
                  </a:lnTo>
                  <a:lnTo>
                    <a:pt x="7836007" y="1137960"/>
                  </a:lnTo>
                  <a:lnTo>
                    <a:pt x="7851852" y="1128962"/>
                  </a:lnTo>
                  <a:lnTo>
                    <a:pt x="7865536" y="1117084"/>
                  </a:lnTo>
                  <a:lnTo>
                    <a:pt x="7875980" y="1103046"/>
                  </a:lnTo>
                  <a:lnTo>
                    <a:pt x="7881021" y="1092968"/>
                  </a:lnTo>
                  <a:lnTo>
                    <a:pt x="7893265" y="1098007"/>
                  </a:lnTo>
                  <a:lnTo>
                    <a:pt x="7896867" y="1098007"/>
                  </a:lnTo>
                  <a:lnTo>
                    <a:pt x="7903709" y="1094408"/>
                  </a:lnTo>
                  <a:lnTo>
                    <a:pt x="7912352" y="1091168"/>
                  </a:lnTo>
                  <a:lnTo>
                    <a:pt x="7914152" y="1084330"/>
                  </a:lnTo>
                  <a:lnTo>
                    <a:pt x="7917393" y="1075691"/>
                  </a:lnTo>
                  <a:lnTo>
                    <a:pt x="7922435" y="1070292"/>
                  </a:lnTo>
                  <a:lnTo>
                    <a:pt x="7931078" y="1063453"/>
                  </a:lnTo>
                  <a:lnTo>
                    <a:pt x="7939721" y="1059854"/>
                  </a:lnTo>
                  <a:lnTo>
                    <a:pt x="7945122" y="1056614"/>
                  </a:lnTo>
                  <a:lnTo>
                    <a:pt x="7950164" y="1053015"/>
                  </a:lnTo>
                  <a:lnTo>
                    <a:pt x="7971051" y="1044377"/>
                  </a:lnTo>
                  <a:lnTo>
                    <a:pt x="7990137" y="1032139"/>
                  </a:lnTo>
                  <a:lnTo>
                    <a:pt x="8009224" y="1016661"/>
                  </a:lnTo>
                  <a:lnTo>
                    <a:pt x="8026509" y="995785"/>
                  </a:lnTo>
                  <a:lnTo>
                    <a:pt x="8043795" y="980308"/>
                  </a:lnTo>
                  <a:lnTo>
                    <a:pt x="8061081" y="966270"/>
                  </a:lnTo>
                  <a:lnTo>
                    <a:pt x="8081967" y="954392"/>
                  </a:lnTo>
                  <a:lnTo>
                    <a:pt x="8102854" y="945754"/>
                  </a:lnTo>
                  <a:lnTo>
                    <a:pt x="8106095" y="938915"/>
                  </a:lnTo>
                  <a:lnTo>
                    <a:pt x="8107896" y="932076"/>
                  </a:lnTo>
                  <a:lnTo>
                    <a:pt x="8114738" y="924878"/>
                  </a:lnTo>
                  <a:lnTo>
                    <a:pt x="8121941" y="919838"/>
                  </a:lnTo>
                  <a:lnTo>
                    <a:pt x="8130583" y="916239"/>
                  </a:lnTo>
                  <a:lnTo>
                    <a:pt x="8135625" y="914799"/>
                  </a:lnTo>
                  <a:lnTo>
                    <a:pt x="8139226" y="913000"/>
                  </a:lnTo>
                  <a:close/>
                  <a:moveTo>
                    <a:pt x="9283682" y="905801"/>
                  </a:moveTo>
                  <a:lnTo>
                    <a:pt x="9271798" y="907601"/>
                  </a:lnTo>
                  <a:lnTo>
                    <a:pt x="9261355" y="911200"/>
                  </a:lnTo>
                  <a:lnTo>
                    <a:pt x="9230024" y="928477"/>
                  </a:lnTo>
                  <a:lnTo>
                    <a:pt x="9204096" y="945754"/>
                  </a:lnTo>
                  <a:lnTo>
                    <a:pt x="9176367" y="971669"/>
                  </a:lnTo>
                  <a:lnTo>
                    <a:pt x="9148638" y="997585"/>
                  </a:lnTo>
                  <a:lnTo>
                    <a:pt x="9136754" y="1008023"/>
                  </a:lnTo>
                  <a:lnTo>
                    <a:pt x="9124510" y="1018461"/>
                  </a:lnTo>
                  <a:lnTo>
                    <a:pt x="9112266" y="1027100"/>
                  </a:lnTo>
                  <a:lnTo>
                    <a:pt x="9098581" y="1033938"/>
                  </a:lnTo>
                  <a:lnTo>
                    <a:pt x="9103623" y="1053015"/>
                  </a:lnTo>
                  <a:lnTo>
                    <a:pt x="9103623" y="1068492"/>
                  </a:lnTo>
                  <a:lnTo>
                    <a:pt x="9128111" y="1049776"/>
                  </a:lnTo>
                  <a:lnTo>
                    <a:pt x="9154040" y="1030699"/>
                  </a:lnTo>
                  <a:lnTo>
                    <a:pt x="9181408" y="1013062"/>
                  </a:lnTo>
                  <a:lnTo>
                    <a:pt x="9209138" y="999384"/>
                  </a:lnTo>
                  <a:lnTo>
                    <a:pt x="9217780" y="980308"/>
                  </a:lnTo>
                  <a:lnTo>
                    <a:pt x="9228224" y="964831"/>
                  </a:lnTo>
                  <a:lnTo>
                    <a:pt x="9242268" y="952593"/>
                  </a:lnTo>
                  <a:lnTo>
                    <a:pt x="9249111" y="947554"/>
                  </a:lnTo>
                  <a:lnTo>
                    <a:pt x="9255953" y="943954"/>
                  </a:lnTo>
                  <a:lnTo>
                    <a:pt x="9269998" y="938915"/>
                  </a:lnTo>
                  <a:lnTo>
                    <a:pt x="9283682" y="932076"/>
                  </a:lnTo>
                  <a:lnTo>
                    <a:pt x="9297727" y="921638"/>
                  </a:lnTo>
                  <a:lnTo>
                    <a:pt x="9311411" y="909400"/>
                  </a:lnTo>
                  <a:lnTo>
                    <a:pt x="9297727" y="907601"/>
                  </a:lnTo>
                  <a:close/>
                  <a:moveTo>
                    <a:pt x="8700290" y="904361"/>
                  </a:moveTo>
                  <a:lnTo>
                    <a:pt x="8694889" y="907601"/>
                  </a:lnTo>
                  <a:lnTo>
                    <a:pt x="8688046" y="909400"/>
                  </a:lnTo>
                  <a:lnTo>
                    <a:pt x="8677603" y="918039"/>
                  </a:lnTo>
                  <a:lnTo>
                    <a:pt x="8667160" y="924878"/>
                  </a:lnTo>
                  <a:lnTo>
                    <a:pt x="8654916" y="937115"/>
                  </a:lnTo>
                  <a:close/>
                  <a:moveTo>
                    <a:pt x="2612353" y="902873"/>
                  </a:moveTo>
                  <a:lnTo>
                    <a:pt x="2546839" y="942468"/>
                  </a:lnTo>
                  <a:lnTo>
                    <a:pt x="2551878" y="942468"/>
                  </a:lnTo>
                  <a:lnTo>
                    <a:pt x="2562317" y="942468"/>
                  </a:lnTo>
                  <a:lnTo>
                    <a:pt x="2565557" y="939228"/>
                  </a:lnTo>
                  <a:lnTo>
                    <a:pt x="2569157" y="937428"/>
                  </a:lnTo>
                  <a:lnTo>
                    <a:pt x="2577796" y="935629"/>
                  </a:lnTo>
                  <a:lnTo>
                    <a:pt x="2595074" y="918351"/>
                  </a:lnTo>
                  <a:close/>
                  <a:moveTo>
                    <a:pt x="2795935" y="897474"/>
                  </a:moveTo>
                  <a:lnTo>
                    <a:pt x="2787297" y="899273"/>
                  </a:lnTo>
                  <a:lnTo>
                    <a:pt x="2768218" y="913312"/>
                  </a:lnTo>
                  <a:lnTo>
                    <a:pt x="2776858" y="911512"/>
                  </a:lnTo>
                  <a:lnTo>
                    <a:pt x="2783697" y="907912"/>
                  </a:lnTo>
                  <a:lnTo>
                    <a:pt x="2790536" y="902873"/>
                  </a:lnTo>
                  <a:close/>
                  <a:moveTo>
                    <a:pt x="344380" y="896825"/>
                  </a:moveTo>
                  <a:lnTo>
                    <a:pt x="285364" y="934988"/>
                  </a:lnTo>
                  <a:lnTo>
                    <a:pt x="228507" y="967750"/>
                  </a:lnTo>
                  <a:lnTo>
                    <a:pt x="231746" y="969550"/>
                  </a:lnTo>
                  <a:lnTo>
                    <a:pt x="235344" y="971350"/>
                  </a:lnTo>
                  <a:lnTo>
                    <a:pt x="249019" y="978191"/>
                  </a:lnTo>
                  <a:lnTo>
                    <a:pt x="255856" y="974591"/>
                  </a:lnTo>
                  <a:lnTo>
                    <a:pt x="263053" y="969550"/>
                  </a:lnTo>
                  <a:lnTo>
                    <a:pt x="269890" y="964510"/>
                  </a:lnTo>
                  <a:lnTo>
                    <a:pt x="273489" y="957309"/>
                  </a:lnTo>
                  <a:lnTo>
                    <a:pt x="275288" y="952269"/>
                  </a:lnTo>
                  <a:lnTo>
                    <a:pt x="278527" y="947229"/>
                  </a:lnTo>
                  <a:lnTo>
                    <a:pt x="288963" y="938588"/>
                  </a:lnTo>
                  <a:lnTo>
                    <a:pt x="302997" y="929947"/>
                  </a:lnTo>
                  <a:lnTo>
                    <a:pt x="318471" y="924547"/>
                  </a:lnTo>
                  <a:lnTo>
                    <a:pt x="330706" y="910866"/>
                  </a:lnTo>
                  <a:close/>
                  <a:moveTo>
                    <a:pt x="7147012" y="896601"/>
                  </a:moveTo>
                  <a:lnTo>
                    <a:pt x="7126486" y="908843"/>
                  </a:lnTo>
                  <a:lnTo>
                    <a:pt x="7103800" y="924326"/>
                  </a:lnTo>
                  <a:lnTo>
                    <a:pt x="7086515" y="936568"/>
                  </a:lnTo>
                  <a:lnTo>
                    <a:pt x="7084714" y="938369"/>
                  </a:lnTo>
                  <a:lnTo>
                    <a:pt x="7117484" y="917485"/>
                  </a:lnTo>
                  <a:lnTo>
                    <a:pt x="7133328" y="908843"/>
                  </a:lnTo>
                  <a:close/>
                  <a:moveTo>
                    <a:pt x="9482828" y="893923"/>
                  </a:moveTo>
                  <a:lnTo>
                    <a:pt x="9463741" y="911200"/>
                  </a:lnTo>
                  <a:lnTo>
                    <a:pt x="9451497" y="919838"/>
                  </a:lnTo>
                  <a:lnTo>
                    <a:pt x="9439613" y="928477"/>
                  </a:lnTo>
                  <a:lnTo>
                    <a:pt x="9411884" y="947554"/>
                  </a:lnTo>
                  <a:lnTo>
                    <a:pt x="9385956" y="968070"/>
                  </a:lnTo>
                  <a:lnTo>
                    <a:pt x="9302768" y="1018461"/>
                  </a:lnTo>
                  <a:lnTo>
                    <a:pt x="9233626" y="1063453"/>
                  </a:lnTo>
                  <a:lnTo>
                    <a:pt x="9202295" y="1085769"/>
                  </a:lnTo>
                  <a:lnTo>
                    <a:pt x="9171325" y="1109885"/>
                  </a:lnTo>
                  <a:lnTo>
                    <a:pt x="9112266" y="1157037"/>
                  </a:lnTo>
                  <a:lnTo>
                    <a:pt x="9107224" y="1160276"/>
                  </a:lnTo>
                  <a:lnTo>
                    <a:pt x="9108665" y="1168915"/>
                  </a:lnTo>
                  <a:lnTo>
                    <a:pt x="9110465" y="1176113"/>
                  </a:lnTo>
                  <a:lnTo>
                    <a:pt x="9122709" y="1165675"/>
                  </a:lnTo>
                  <a:lnTo>
                    <a:pt x="9136754" y="1157037"/>
                  </a:lnTo>
                  <a:lnTo>
                    <a:pt x="9152239" y="1149838"/>
                  </a:lnTo>
                  <a:lnTo>
                    <a:pt x="9167724" y="1142999"/>
                  </a:lnTo>
                  <a:lnTo>
                    <a:pt x="9185010" y="1134361"/>
                  </a:lnTo>
                  <a:lnTo>
                    <a:pt x="9200495" y="1122123"/>
                  </a:lnTo>
                  <a:lnTo>
                    <a:pt x="9212739" y="1106646"/>
                  </a:lnTo>
                  <a:lnTo>
                    <a:pt x="9223182" y="1091168"/>
                  </a:lnTo>
                  <a:lnTo>
                    <a:pt x="9224623" y="1085769"/>
                  </a:lnTo>
                  <a:lnTo>
                    <a:pt x="9228224" y="1084330"/>
                  </a:lnTo>
                  <a:lnTo>
                    <a:pt x="9269998" y="1058414"/>
                  </a:lnTo>
                  <a:lnTo>
                    <a:pt x="9309611" y="1032139"/>
                  </a:lnTo>
                  <a:lnTo>
                    <a:pt x="9380554" y="982108"/>
                  </a:lnTo>
                  <a:lnTo>
                    <a:pt x="9410084" y="963031"/>
                  </a:lnTo>
                  <a:lnTo>
                    <a:pt x="9437813" y="940355"/>
                  </a:lnTo>
                  <a:lnTo>
                    <a:pt x="9489670" y="893923"/>
                  </a:lnTo>
                  <a:close/>
                  <a:moveTo>
                    <a:pt x="7050144" y="862034"/>
                  </a:moveTo>
                  <a:lnTo>
                    <a:pt x="7046904" y="863834"/>
                  </a:lnTo>
                  <a:lnTo>
                    <a:pt x="7039701" y="865635"/>
                  </a:lnTo>
                  <a:lnTo>
                    <a:pt x="7041502" y="867075"/>
                  </a:lnTo>
                  <a:close/>
                  <a:moveTo>
                    <a:pt x="429306" y="836341"/>
                  </a:moveTo>
                  <a:lnTo>
                    <a:pt x="423908" y="841381"/>
                  </a:lnTo>
                  <a:lnTo>
                    <a:pt x="387563" y="867303"/>
                  </a:lnTo>
                  <a:lnTo>
                    <a:pt x="408434" y="860462"/>
                  </a:lnTo>
                  <a:lnTo>
                    <a:pt x="429306" y="856862"/>
                  </a:lnTo>
                  <a:close/>
                  <a:moveTo>
                    <a:pt x="4742981" y="819150"/>
                  </a:moveTo>
                  <a:lnTo>
                    <a:pt x="4750184" y="820950"/>
                  </a:lnTo>
                  <a:lnTo>
                    <a:pt x="4755227" y="822391"/>
                  </a:lnTo>
                  <a:lnTo>
                    <a:pt x="4767472" y="820950"/>
                  </a:lnTo>
                  <a:lnTo>
                    <a:pt x="4781159" y="820950"/>
                  </a:lnTo>
                  <a:lnTo>
                    <a:pt x="4786561" y="822391"/>
                  </a:lnTo>
                  <a:lnTo>
                    <a:pt x="4793404" y="825991"/>
                  </a:lnTo>
                  <a:lnTo>
                    <a:pt x="4798447" y="829592"/>
                  </a:lnTo>
                  <a:lnTo>
                    <a:pt x="4803849" y="836433"/>
                  </a:lnTo>
                  <a:lnTo>
                    <a:pt x="4805650" y="837873"/>
                  </a:lnTo>
                  <a:lnTo>
                    <a:pt x="4807091" y="837873"/>
                  </a:lnTo>
                  <a:lnTo>
                    <a:pt x="4812493" y="836433"/>
                  </a:lnTo>
                  <a:lnTo>
                    <a:pt x="4821137" y="831032"/>
                  </a:lnTo>
                  <a:lnTo>
                    <a:pt x="4826179" y="829592"/>
                  </a:lnTo>
                  <a:lnTo>
                    <a:pt x="4829781" y="829592"/>
                  </a:lnTo>
                  <a:lnTo>
                    <a:pt x="4841666" y="831032"/>
                  </a:lnTo>
                  <a:lnTo>
                    <a:pt x="4850310" y="836433"/>
                  </a:lnTo>
                  <a:lnTo>
                    <a:pt x="4857154" y="841473"/>
                  </a:lnTo>
                  <a:lnTo>
                    <a:pt x="4860755" y="848314"/>
                  </a:lnTo>
                  <a:lnTo>
                    <a:pt x="4866158" y="858756"/>
                  </a:lnTo>
                  <a:lnTo>
                    <a:pt x="4869399" y="860556"/>
                  </a:lnTo>
                  <a:lnTo>
                    <a:pt x="4873001" y="864157"/>
                  </a:lnTo>
                  <a:lnTo>
                    <a:pt x="4914420" y="862357"/>
                  </a:lnTo>
                  <a:lnTo>
                    <a:pt x="4956199" y="865957"/>
                  </a:lnTo>
                  <a:lnTo>
                    <a:pt x="4995817" y="872798"/>
                  </a:lnTo>
                  <a:lnTo>
                    <a:pt x="5037597" y="883240"/>
                  </a:lnTo>
                  <a:lnTo>
                    <a:pt x="5070012" y="891881"/>
                  </a:lnTo>
                  <a:lnTo>
                    <a:pt x="5106388" y="896922"/>
                  </a:lnTo>
                  <a:lnTo>
                    <a:pt x="5142765" y="898722"/>
                  </a:lnTo>
                  <a:lnTo>
                    <a:pt x="5184544" y="896922"/>
                  </a:lnTo>
                  <a:lnTo>
                    <a:pt x="5191387" y="896922"/>
                  </a:lnTo>
                  <a:lnTo>
                    <a:pt x="5196430" y="902323"/>
                  </a:lnTo>
                  <a:lnTo>
                    <a:pt x="5219120" y="870998"/>
                  </a:lnTo>
                  <a:lnTo>
                    <a:pt x="5203633" y="907364"/>
                  </a:lnTo>
                  <a:lnTo>
                    <a:pt x="5217319" y="916005"/>
                  </a:lnTo>
                  <a:lnTo>
                    <a:pt x="5232807" y="924646"/>
                  </a:lnTo>
                  <a:lnTo>
                    <a:pt x="5238209" y="928247"/>
                  </a:lnTo>
                  <a:lnTo>
                    <a:pt x="5255497" y="943729"/>
                  </a:lnTo>
                  <a:lnTo>
                    <a:pt x="5279628" y="959211"/>
                  </a:lnTo>
                  <a:lnTo>
                    <a:pt x="5286471" y="964612"/>
                  </a:lnTo>
                  <a:lnTo>
                    <a:pt x="5286471" y="973254"/>
                  </a:lnTo>
                  <a:lnTo>
                    <a:pt x="5284670" y="1078750"/>
                  </a:lnTo>
                  <a:lnTo>
                    <a:pt x="5284670" y="1174164"/>
                  </a:lnTo>
                  <a:lnTo>
                    <a:pt x="5286471" y="1262377"/>
                  </a:lnTo>
                  <a:lnTo>
                    <a:pt x="5290073" y="1341950"/>
                  </a:lnTo>
                  <a:lnTo>
                    <a:pt x="5301958" y="1515136"/>
                  </a:lnTo>
                  <a:lnTo>
                    <a:pt x="5312403" y="1672480"/>
                  </a:lnTo>
                  <a:lnTo>
                    <a:pt x="5314204" y="1682921"/>
                  </a:lnTo>
                  <a:lnTo>
                    <a:pt x="5317806" y="1691923"/>
                  </a:lnTo>
                  <a:lnTo>
                    <a:pt x="5322848" y="1703805"/>
                  </a:lnTo>
                  <a:lnTo>
                    <a:pt x="5329691" y="1716046"/>
                  </a:lnTo>
                  <a:lnTo>
                    <a:pt x="5340136" y="1731529"/>
                  </a:lnTo>
                  <a:lnTo>
                    <a:pt x="5321047" y="1736930"/>
                  </a:lnTo>
                  <a:lnTo>
                    <a:pt x="5317806" y="1738730"/>
                  </a:lnTo>
                  <a:lnTo>
                    <a:pt x="5317806" y="1745571"/>
                  </a:lnTo>
                  <a:lnTo>
                    <a:pt x="5316005" y="1750612"/>
                  </a:lnTo>
                  <a:lnTo>
                    <a:pt x="5305560" y="1778336"/>
                  </a:lnTo>
                  <a:lnTo>
                    <a:pt x="5307361" y="1781576"/>
                  </a:lnTo>
                  <a:lnTo>
                    <a:pt x="5310602" y="1783377"/>
                  </a:lnTo>
                  <a:lnTo>
                    <a:pt x="5317806" y="1788777"/>
                  </a:lnTo>
                  <a:lnTo>
                    <a:pt x="5324649" y="1795618"/>
                  </a:lnTo>
                  <a:lnTo>
                    <a:pt x="5329691" y="1806060"/>
                  </a:lnTo>
                  <a:lnTo>
                    <a:pt x="5331492" y="1812901"/>
                  </a:lnTo>
                  <a:lnTo>
                    <a:pt x="5331492" y="1819742"/>
                  </a:lnTo>
                  <a:lnTo>
                    <a:pt x="5331492" y="1828383"/>
                  </a:lnTo>
                  <a:lnTo>
                    <a:pt x="5329691" y="1835585"/>
                  </a:lnTo>
                  <a:lnTo>
                    <a:pt x="5326450" y="1842426"/>
                  </a:lnTo>
                  <a:lnTo>
                    <a:pt x="5322848" y="1846026"/>
                  </a:lnTo>
                  <a:lnTo>
                    <a:pt x="5319607" y="1849267"/>
                  </a:lnTo>
                  <a:lnTo>
                    <a:pt x="5314204" y="1852867"/>
                  </a:lnTo>
                  <a:lnTo>
                    <a:pt x="5305560" y="1854667"/>
                  </a:lnTo>
                  <a:lnTo>
                    <a:pt x="5300518" y="1854667"/>
                  </a:lnTo>
                  <a:lnTo>
                    <a:pt x="5296916" y="1859708"/>
                  </a:lnTo>
                  <a:lnTo>
                    <a:pt x="5295115" y="1871950"/>
                  </a:lnTo>
                  <a:lnTo>
                    <a:pt x="5295115" y="1885632"/>
                  </a:lnTo>
                  <a:lnTo>
                    <a:pt x="5295115" y="1918397"/>
                  </a:lnTo>
                  <a:lnTo>
                    <a:pt x="5295115" y="1996529"/>
                  </a:lnTo>
                  <a:lnTo>
                    <a:pt x="5295115" y="2015612"/>
                  </a:lnTo>
                  <a:lnTo>
                    <a:pt x="5296916" y="2034695"/>
                  </a:lnTo>
                  <a:lnTo>
                    <a:pt x="5300518" y="2053418"/>
                  </a:lnTo>
                  <a:lnTo>
                    <a:pt x="5305560" y="2072501"/>
                  </a:lnTo>
                  <a:lnTo>
                    <a:pt x="5309162" y="2088343"/>
                  </a:lnTo>
                  <a:lnTo>
                    <a:pt x="5309162" y="2105626"/>
                  </a:lnTo>
                  <a:lnTo>
                    <a:pt x="5309162" y="2122908"/>
                  </a:lnTo>
                  <a:lnTo>
                    <a:pt x="5303759" y="2140191"/>
                  </a:lnTo>
                  <a:lnTo>
                    <a:pt x="5341937" y="2145592"/>
                  </a:lnTo>
                  <a:lnTo>
                    <a:pt x="5385157" y="2155673"/>
                  </a:lnTo>
                  <a:lnTo>
                    <a:pt x="5407847" y="2161074"/>
                  </a:lnTo>
                  <a:lnTo>
                    <a:pt x="5433779" y="2164315"/>
                  </a:lnTo>
                  <a:lnTo>
                    <a:pt x="5461512" y="2164315"/>
                  </a:lnTo>
                  <a:lnTo>
                    <a:pt x="5492846" y="2162874"/>
                  </a:lnTo>
                  <a:lnTo>
                    <a:pt x="5504732" y="2161074"/>
                  </a:lnTo>
                  <a:lnTo>
                    <a:pt x="5508333" y="2172956"/>
                  </a:lnTo>
                  <a:lnTo>
                    <a:pt x="5515177" y="2197080"/>
                  </a:lnTo>
                  <a:lnTo>
                    <a:pt x="5520219" y="2225164"/>
                  </a:lnTo>
                  <a:lnTo>
                    <a:pt x="5522020" y="2256128"/>
                  </a:lnTo>
                  <a:lnTo>
                    <a:pt x="5523821" y="2289254"/>
                  </a:lnTo>
                  <a:lnTo>
                    <a:pt x="5522020" y="2320218"/>
                  </a:lnTo>
                  <a:lnTo>
                    <a:pt x="5522020" y="2351543"/>
                  </a:lnTo>
                  <a:lnTo>
                    <a:pt x="5527422" y="2415633"/>
                  </a:lnTo>
                  <a:lnTo>
                    <a:pt x="5527422" y="2426074"/>
                  </a:lnTo>
                  <a:lnTo>
                    <a:pt x="5532465" y="2491604"/>
                  </a:lnTo>
                  <a:lnTo>
                    <a:pt x="5534265" y="2552453"/>
                  </a:lnTo>
                  <a:lnTo>
                    <a:pt x="5534265" y="2583058"/>
                  </a:lnTo>
                  <a:lnTo>
                    <a:pt x="5534265" y="2612583"/>
                  </a:lnTo>
                  <a:lnTo>
                    <a:pt x="5539308" y="2640307"/>
                  </a:lnTo>
                  <a:lnTo>
                    <a:pt x="5544710" y="2668031"/>
                  </a:lnTo>
                  <a:lnTo>
                    <a:pt x="5547952" y="2676672"/>
                  </a:lnTo>
                  <a:lnTo>
                    <a:pt x="5541108" y="2683513"/>
                  </a:lnTo>
                  <a:lnTo>
                    <a:pt x="5530664" y="2692155"/>
                  </a:lnTo>
                  <a:lnTo>
                    <a:pt x="5520219" y="2697556"/>
                  </a:lnTo>
                  <a:lnTo>
                    <a:pt x="5508333" y="2702596"/>
                  </a:lnTo>
                  <a:lnTo>
                    <a:pt x="5492846" y="2705837"/>
                  </a:lnTo>
                  <a:lnTo>
                    <a:pt x="5482401" y="2707637"/>
                  </a:lnTo>
                  <a:lnTo>
                    <a:pt x="5471957" y="2713038"/>
                  </a:lnTo>
                  <a:lnTo>
                    <a:pt x="5463313" y="2718079"/>
                  </a:lnTo>
                  <a:lnTo>
                    <a:pt x="5456109" y="2723119"/>
                  </a:lnTo>
                  <a:lnTo>
                    <a:pt x="5447465" y="2731761"/>
                  </a:lnTo>
                  <a:lnTo>
                    <a:pt x="5437021" y="2726720"/>
                  </a:lnTo>
                  <a:lnTo>
                    <a:pt x="5416491" y="2714478"/>
                  </a:lnTo>
                  <a:lnTo>
                    <a:pt x="5400644" y="2709437"/>
                  </a:lnTo>
                  <a:lnTo>
                    <a:pt x="5393801" y="2707637"/>
                  </a:lnTo>
                  <a:lnTo>
                    <a:pt x="5386958" y="2705837"/>
                  </a:lnTo>
                  <a:lnTo>
                    <a:pt x="5380114" y="2707637"/>
                  </a:lnTo>
                  <a:lnTo>
                    <a:pt x="5375072" y="2709437"/>
                  </a:lnTo>
                  <a:lnTo>
                    <a:pt x="5359225" y="2716278"/>
                  </a:lnTo>
                  <a:lnTo>
                    <a:pt x="5341937" y="2723119"/>
                  </a:lnTo>
                  <a:lnTo>
                    <a:pt x="5322848" y="2735361"/>
                  </a:lnTo>
                  <a:lnTo>
                    <a:pt x="5296916" y="2745803"/>
                  </a:lnTo>
                  <a:lnTo>
                    <a:pt x="5291514" y="2747603"/>
                  </a:lnTo>
                  <a:lnTo>
                    <a:pt x="5286471" y="2745803"/>
                  </a:lnTo>
                  <a:lnTo>
                    <a:pt x="5281429" y="2744003"/>
                  </a:lnTo>
                  <a:lnTo>
                    <a:pt x="5276026" y="2740402"/>
                  </a:lnTo>
                  <a:lnTo>
                    <a:pt x="5270984" y="2735361"/>
                  </a:lnTo>
                  <a:lnTo>
                    <a:pt x="5267382" y="2730321"/>
                  </a:lnTo>
                  <a:lnTo>
                    <a:pt x="5262340" y="2716278"/>
                  </a:lnTo>
                  <a:lnTo>
                    <a:pt x="5258738" y="2698996"/>
                  </a:lnTo>
                  <a:lnTo>
                    <a:pt x="5248294" y="2704397"/>
                  </a:lnTo>
                  <a:lnTo>
                    <a:pt x="5239650" y="2711238"/>
                  </a:lnTo>
                  <a:lnTo>
                    <a:pt x="5229565" y="2718079"/>
                  </a:lnTo>
                  <a:lnTo>
                    <a:pt x="5217319" y="2724920"/>
                  </a:lnTo>
                  <a:lnTo>
                    <a:pt x="5203633" y="2728520"/>
                  </a:lnTo>
                  <a:lnTo>
                    <a:pt x="5189587" y="2731761"/>
                  </a:lnTo>
                  <a:lnTo>
                    <a:pt x="5184544" y="2731761"/>
                  </a:lnTo>
                  <a:lnTo>
                    <a:pt x="5180943" y="2731761"/>
                  </a:lnTo>
                  <a:lnTo>
                    <a:pt x="5172299" y="2728520"/>
                  </a:lnTo>
                  <a:lnTo>
                    <a:pt x="5163655" y="2723119"/>
                  </a:lnTo>
                  <a:lnTo>
                    <a:pt x="5156451" y="2718079"/>
                  </a:lnTo>
                  <a:lnTo>
                    <a:pt x="5149608" y="2709437"/>
                  </a:lnTo>
                  <a:lnTo>
                    <a:pt x="5146007" y="2700796"/>
                  </a:lnTo>
                  <a:lnTo>
                    <a:pt x="5132320" y="2705837"/>
                  </a:lnTo>
                  <a:lnTo>
                    <a:pt x="5118634" y="2707637"/>
                  </a:lnTo>
                  <a:lnTo>
                    <a:pt x="5104588" y="2707637"/>
                  </a:lnTo>
                  <a:lnTo>
                    <a:pt x="5092702" y="2705837"/>
                  </a:lnTo>
                  <a:lnTo>
                    <a:pt x="5035796" y="2705837"/>
                  </a:lnTo>
                  <a:lnTo>
                    <a:pt x="4943954" y="2704397"/>
                  </a:lnTo>
                  <a:lnTo>
                    <a:pt x="4860755" y="2704397"/>
                  </a:lnTo>
                  <a:lnTo>
                    <a:pt x="4781159" y="2705837"/>
                  </a:lnTo>
                  <a:lnTo>
                    <a:pt x="4706604" y="2709437"/>
                  </a:lnTo>
                  <a:lnTo>
                    <a:pt x="4627008" y="2716278"/>
                  </a:lnTo>
                  <a:lnTo>
                    <a:pt x="4545610" y="2718079"/>
                  </a:lnTo>
                  <a:lnTo>
                    <a:pt x="4459170" y="2718079"/>
                  </a:lnTo>
                  <a:lnTo>
                    <a:pt x="4367328" y="2713038"/>
                  </a:lnTo>
                  <a:lnTo>
                    <a:pt x="4360485" y="2713038"/>
                  </a:lnTo>
                  <a:lnTo>
                    <a:pt x="4356883" y="2707637"/>
                  </a:lnTo>
                  <a:lnTo>
                    <a:pt x="4348239" y="2697556"/>
                  </a:lnTo>
                  <a:lnTo>
                    <a:pt x="4341396" y="2687114"/>
                  </a:lnTo>
                  <a:lnTo>
                    <a:pt x="4337795" y="2676672"/>
                  </a:lnTo>
                  <a:lnTo>
                    <a:pt x="4334193" y="2664430"/>
                  </a:lnTo>
                  <a:lnTo>
                    <a:pt x="4330951" y="2652549"/>
                  </a:lnTo>
                  <a:lnTo>
                    <a:pt x="4330951" y="2640307"/>
                  </a:lnTo>
                  <a:lnTo>
                    <a:pt x="4332752" y="2626265"/>
                  </a:lnTo>
                  <a:lnTo>
                    <a:pt x="4334193" y="2612583"/>
                  </a:lnTo>
                  <a:lnTo>
                    <a:pt x="4339595" y="2589899"/>
                  </a:lnTo>
                  <a:lnTo>
                    <a:pt x="4343197" y="2567576"/>
                  </a:lnTo>
                  <a:lnTo>
                    <a:pt x="4344638" y="2543812"/>
                  </a:lnTo>
                  <a:lnTo>
                    <a:pt x="4344638" y="2519328"/>
                  </a:lnTo>
                  <a:lnTo>
                    <a:pt x="4348239" y="2495205"/>
                  </a:lnTo>
                  <a:lnTo>
                    <a:pt x="4348239" y="2472521"/>
                  </a:lnTo>
                  <a:lnTo>
                    <a:pt x="4348239" y="2450198"/>
                  </a:lnTo>
                  <a:lnTo>
                    <a:pt x="4344638" y="2426074"/>
                  </a:lnTo>
                  <a:lnTo>
                    <a:pt x="4337795" y="2382508"/>
                  </a:lnTo>
                  <a:lnTo>
                    <a:pt x="4334193" y="2360184"/>
                  </a:lnTo>
                  <a:lnTo>
                    <a:pt x="4330951" y="2335701"/>
                  </a:lnTo>
                  <a:lnTo>
                    <a:pt x="4322307" y="2292494"/>
                  </a:lnTo>
                  <a:lnTo>
                    <a:pt x="4315104" y="2245687"/>
                  </a:lnTo>
                  <a:lnTo>
                    <a:pt x="4310062" y="2200680"/>
                  </a:lnTo>
                  <a:lnTo>
                    <a:pt x="4310062" y="2176556"/>
                  </a:lnTo>
                  <a:lnTo>
                    <a:pt x="4311863" y="2152433"/>
                  </a:lnTo>
                  <a:lnTo>
                    <a:pt x="4313663" y="2131550"/>
                  </a:lnTo>
                  <a:lnTo>
                    <a:pt x="4332752" y="2141991"/>
                  </a:lnTo>
                  <a:lnTo>
                    <a:pt x="4341396" y="2147032"/>
                  </a:lnTo>
                  <a:lnTo>
                    <a:pt x="4343197" y="2145592"/>
                  </a:lnTo>
                  <a:lnTo>
                    <a:pt x="4353642" y="2148832"/>
                  </a:lnTo>
                  <a:lnTo>
                    <a:pt x="4360485" y="2150632"/>
                  </a:lnTo>
                  <a:lnTo>
                    <a:pt x="4365527" y="2154233"/>
                  </a:lnTo>
                  <a:lnTo>
                    <a:pt x="4374171" y="2162874"/>
                  </a:lnTo>
                  <a:lnTo>
                    <a:pt x="4381375" y="2174756"/>
                  </a:lnTo>
                  <a:lnTo>
                    <a:pt x="4382815" y="2181597"/>
                  </a:lnTo>
                  <a:lnTo>
                    <a:pt x="4382815" y="2188438"/>
                  </a:lnTo>
                  <a:lnTo>
                    <a:pt x="4384616" y="2197080"/>
                  </a:lnTo>
                  <a:lnTo>
                    <a:pt x="4386417" y="2200680"/>
                  </a:lnTo>
                  <a:lnTo>
                    <a:pt x="4390019" y="2202480"/>
                  </a:lnTo>
                  <a:lnTo>
                    <a:pt x="4516437" y="2192039"/>
                  </a:lnTo>
                  <a:lnTo>
                    <a:pt x="4518238" y="2192039"/>
                  </a:lnTo>
                  <a:lnTo>
                    <a:pt x="4545610" y="2193839"/>
                  </a:lnTo>
                  <a:lnTo>
                    <a:pt x="4575144" y="2195639"/>
                  </a:lnTo>
                  <a:lnTo>
                    <a:pt x="4602877" y="2197080"/>
                  </a:lnTo>
                  <a:lnTo>
                    <a:pt x="4630609" y="2200680"/>
                  </a:lnTo>
                  <a:lnTo>
                    <a:pt x="4630609" y="2197080"/>
                  </a:lnTo>
                  <a:lnTo>
                    <a:pt x="4637452" y="2171156"/>
                  </a:lnTo>
                  <a:lnTo>
                    <a:pt x="4642855" y="2138391"/>
                  </a:lnTo>
                  <a:lnTo>
                    <a:pt x="4642855" y="2128309"/>
                  </a:lnTo>
                  <a:lnTo>
                    <a:pt x="4642855" y="2121108"/>
                  </a:lnTo>
                  <a:lnTo>
                    <a:pt x="4641054" y="2116067"/>
                  </a:lnTo>
                  <a:lnTo>
                    <a:pt x="4637452" y="2110666"/>
                  </a:lnTo>
                  <a:lnTo>
                    <a:pt x="4632410" y="2107426"/>
                  </a:lnTo>
                  <a:lnTo>
                    <a:pt x="4627008" y="2105626"/>
                  </a:lnTo>
                  <a:lnTo>
                    <a:pt x="4614762" y="2103825"/>
                  </a:lnTo>
                  <a:lnTo>
                    <a:pt x="4614762" y="2091583"/>
                  </a:lnTo>
                  <a:lnTo>
                    <a:pt x="4616563" y="2077901"/>
                  </a:lnTo>
                  <a:lnTo>
                    <a:pt x="4618364" y="2063859"/>
                  </a:lnTo>
                  <a:lnTo>
                    <a:pt x="4625207" y="2048377"/>
                  </a:lnTo>
                  <a:lnTo>
                    <a:pt x="4628808" y="2041536"/>
                  </a:lnTo>
                  <a:lnTo>
                    <a:pt x="4635652" y="2034695"/>
                  </a:lnTo>
                  <a:lnTo>
                    <a:pt x="4641054" y="2026054"/>
                  </a:lnTo>
                  <a:lnTo>
                    <a:pt x="4646096" y="2013812"/>
                  </a:lnTo>
                  <a:lnTo>
                    <a:pt x="4637452" y="1923798"/>
                  </a:lnTo>
                  <a:lnTo>
                    <a:pt x="4632410" y="1835585"/>
                  </a:lnTo>
                  <a:lnTo>
                    <a:pt x="4627008" y="1748811"/>
                  </a:lnTo>
                  <a:lnTo>
                    <a:pt x="4623766" y="1667439"/>
                  </a:lnTo>
                  <a:lnTo>
                    <a:pt x="4618364" y="1584626"/>
                  </a:lnTo>
                  <a:lnTo>
                    <a:pt x="4618364" y="1499654"/>
                  </a:lnTo>
                  <a:lnTo>
                    <a:pt x="4620165" y="1414681"/>
                  </a:lnTo>
                  <a:lnTo>
                    <a:pt x="4625207" y="1328267"/>
                  </a:lnTo>
                  <a:lnTo>
                    <a:pt x="4616563" y="1322867"/>
                  </a:lnTo>
                  <a:lnTo>
                    <a:pt x="4609720" y="1321426"/>
                  </a:lnTo>
                  <a:lnTo>
                    <a:pt x="4604677" y="1317826"/>
                  </a:lnTo>
                  <a:lnTo>
                    <a:pt x="4599275" y="1312785"/>
                  </a:lnTo>
                  <a:lnTo>
                    <a:pt x="4594233" y="1307384"/>
                  </a:lnTo>
                  <a:lnTo>
                    <a:pt x="4576584" y="1312785"/>
                  </a:lnTo>
                  <a:lnTo>
                    <a:pt x="4557856" y="1314225"/>
                  </a:lnTo>
                  <a:lnTo>
                    <a:pt x="4536966" y="1314225"/>
                  </a:lnTo>
                  <a:lnTo>
                    <a:pt x="4512835" y="1314225"/>
                  </a:lnTo>
                  <a:lnTo>
                    <a:pt x="4483302" y="1310985"/>
                  </a:lnTo>
                  <a:lnTo>
                    <a:pt x="4455569" y="1310985"/>
                  </a:lnTo>
                  <a:lnTo>
                    <a:pt x="4427836" y="1310985"/>
                  </a:lnTo>
                  <a:lnTo>
                    <a:pt x="4403705" y="1314225"/>
                  </a:lnTo>
                  <a:lnTo>
                    <a:pt x="4390019" y="1314225"/>
                  </a:lnTo>
                  <a:lnTo>
                    <a:pt x="4386417" y="1302344"/>
                  </a:lnTo>
                  <a:lnTo>
                    <a:pt x="4379574" y="1264178"/>
                  </a:lnTo>
                  <a:lnTo>
                    <a:pt x="4375972" y="1222411"/>
                  </a:lnTo>
                  <a:lnTo>
                    <a:pt x="4374171" y="1181005"/>
                  </a:lnTo>
                  <a:lnTo>
                    <a:pt x="4375972" y="1135998"/>
                  </a:lnTo>
                  <a:lnTo>
                    <a:pt x="4377773" y="1090991"/>
                  </a:lnTo>
                  <a:lnTo>
                    <a:pt x="4377773" y="1049585"/>
                  </a:lnTo>
                  <a:lnTo>
                    <a:pt x="4375972" y="1009619"/>
                  </a:lnTo>
                  <a:lnTo>
                    <a:pt x="4372731" y="974694"/>
                  </a:lnTo>
                  <a:lnTo>
                    <a:pt x="4365527" y="947330"/>
                  </a:lnTo>
                  <a:lnTo>
                    <a:pt x="4356883" y="921406"/>
                  </a:lnTo>
                  <a:lnTo>
                    <a:pt x="4350040" y="907364"/>
                  </a:lnTo>
                  <a:lnTo>
                    <a:pt x="4348239" y="891881"/>
                  </a:lnTo>
                  <a:lnTo>
                    <a:pt x="4348239" y="874599"/>
                  </a:lnTo>
                  <a:lnTo>
                    <a:pt x="4353642" y="856956"/>
                  </a:lnTo>
                  <a:lnTo>
                    <a:pt x="4358684" y="848314"/>
                  </a:lnTo>
                  <a:lnTo>
                    <a:pt x="4369129" y="848314"/>
                  </a:lnTo>
                  <a:lnTo>
                    <a:pt x="4405506" y="850115"/>
                  </a:lnTo>
                  <a:lnTo>
                    <a:pt x="4446925" y="851915"/>
                  </a:lnTo>
                  <a:lnTo>
                    <a:pt x="4488704" y="850115"/>
                  </a:lnTo>
                  <a:lnTo>
                    <a:pt x="4531924" y="848314"/>
                  </a:lnTo>
                  <a:lnTo>
                    <a:pt x="4575144" y="846874"/>
                  </a:lnTo>
                  <a:lnTo>
                    <a:pt x="4621965" y="845074"/>
                  </a:lnTo>
                  <a:lnTo>
                    <a:pt x="4668787" y="846874"/>
                  </a:lnTo>
                  <a:lnTo>
                    <a:pt x="4717049" y="848314"/>
                  </a:lnTo>
                  <a:lnTo>
                    <a:pt x="4720651" y="848314"/>
                  </a:lnTo>
                  <a:lnTo>
                    <a:pt x="4720651" y="845074"/>
                  </a:lnTo>
                  <a:lnTo>
                    <a:pt x="4722091" y="836433"/>
                  </a:lnTo>
                  <a:lnTo>
                    <a:pt x="4723892" y="831032"/>
                  </a:lnTo>
                  <a:lnTo>
                    <a:pt x="4727494" y="827791"/>
                  </a:lnTo>
                  <a:lnTo>
                    <a:pt x="4729295" y="824191"/>
                  </a:lnTo>
                  <a:lnTo>
                    <a:pt x="4736138" y="820950"/>
                  </a:lnTo>
                  <a:close/>
                  <a:moveTo>
                    <a:pt x="2290543" y="807485"/>
                  </a:moveTo>
                  <a:lnTo>
                    <a:pt x="2259226" y="830162"/>
                  </a:lnTo>
                  <a:lnTo>
                    <a:pt x="2286943" y="824763"/>
                  </a:lnTo>
                  <a:lnTo>
                    <a:pt x="2288743" y="816124"/>
                  </a:lnTo>
                  <a:close/>
                  <a:moveTo>
                    <a:pt x="1600632" y="806818"/>
                  </a:moveTo>
                  <a:lnTo>
                    <a:pt x="1597033" y="808619"/>
                  </a:lnTo>
                  <a:lnTo>
                    <a:pt x="1579760" y="817259"/>
                  </a:lnTo>
                  <a:lnTo>
                    <a:pt x="1578321" y="819059"/>
                  </a:lnTo>
                  <a:lnTo>
                    <a:pt x="1595594" y="819059"/>
                  </a:lnTo>
                  <a:close/>
                  <a:moveTo>
                    <a:pt x="2442809" y="805686"/>
                  </a:moveTo>
                  <a:lnTo>
                    <a:pt x="2435970" y="809285"/>
                  </a:lnTo>
                  <a:lnTo>
                    <a:pt x="2422333" y="818879"/>
                  </a:lnTo>
                  <a:lnTo>
                    <a:pt x="2340579" y="871557"/>
                  </a:lnTo>
                  <a:lnTo>
                    <a:pt x="2240148" y="939228"/>
                  </a:lnTo>
                  <a:lnTo>
                    <a:pt x="2240148" y="946067"/>
                  </a:lnTo>
                  <a:lnTo>
                    <a:pt x="2335179" y="880196"/>
                  </a:lnTo>
                  <a:lnTo>
                    <a:pt x="2422333" y="818879"/>
                  </a:lnTo>
                  <a:close/>
                  <a:moveTo>
                    <a:pt x="477526" y="801778"/>
                  </a:moveTo>
                  <a:lnTo>
                    <a:pt x="437942" y="830940"/>
                  </a:lnTo>
                  <a:lnTo>
                    <a:pt x="441181" y="829500"/>
                  </a:lnTo>
                  <a:lnTo>
                    <a:pt x="453416" y="825900"/>
                  </a:lnTo>
                  <a:lnTo>
                    <a:pt x="463852" y="822299"/>
                  </a:lnTo>
                  <a:lnTo>
                    <a:pt x="470689" y="813659"/>
                  </a:lnTo>
                  <a:lnTo>
                    <a:pt x="475727" y="805018"/>
                  </a:lnTo>
                  <a:close/>
                  <a:moveTo>
                    <a:pt x="2781897" y="788408"/>
                  </a:moveTo>
                  <a:lnTo>
                    <a:pt x="2716383" y="835202"/>
                  </a:lnTo>
                  <a:lnTo>
                    <a:pt x="2646909" y="880196"/>
                  </a:lnTo>
                  <a:lnTo>
                    <a:pt x="2667788" y="871557"/>
                  </a:lnTo>
                  <a:lnTo>
                    <a:pt x="2688666" y="861118"/>
                  </a:lnTo>
                  <a:lnTo>
                    <a:pt x="2717823" y="847440"/>
                  </a:lnTo>
                  <a:lnTo>
                    <a:pt x="2743741" y="831602"/>
                  </a:lnTo>
                  <a:lnTo>
                    <a:pt x="2768218" y="816124"/>
                  </a:lnTo>
                  <a:lnTo>
                    <a:pt x="2790536" y="798846"/>
                  </a:lnTo>
                  <a:lnTo>
                    <a:pt x="2790536" y="797047"/>
                  </a:lnTo>
                  <a:lnTo>
                    <a:pt x="2783697" y="788408"/>
                  </a:lnTo>
                  <a:close/>
                  <a:moveTo>
                    <a:pt x="204037" y="780897"/>
                  </a:moveTo>
                  <a:lnTo>
                    <a:pt x="148979" y="820859"/>
                  </a:lnTo>
                  <a:lnTo>
                    <a:pt x="157616" y="824100"/>
                  </a:lnTo>
                  <a:lnTo>
                    <a:pt x="162654" y="829500"/>
                  </a:lnTo>
                  <a:lnTo>
                    <a:pt x="185325" y="815459"/>
                  </a:lnTo>
                  <a:lnTo>
                    <a:pt x="205836" y="798178"/>
                  </a:lnTo>
                  <a:lnTo>
                    <a:pt x="229946" y="780897"/>
                  </a:lnTo>
                  <a:close/>
                  <a:moveTo>
                    <a:pt x="9302768" y="779463"/>
                  </a:moveTo>
                  <a:lnTo>
                    <a:pt x="9309611" y="779463"/>
                  </a:lnTo>
                  <a:lnTo>
                    <a:pt x="9316453" y="779463"/>
                  </a:lnTo>
                  <a:lnTo>
                    <a:pt x="9321855" y="781263"/>
                  </a:lnTo>
                  <a:lnTo>
                    <a:pt x="9326896" y="783063"/>
                  </a:lnTo>
                  <a:lnTo>
                    <a:pt x="9330498" y="786662"/>
                  </a:lnTo>
                  <a:lnTo>
                    <a:pt x="9335539" y="793501"/>
                  </a:lnTo>
                  <a:lnTo>
                    <a:pt x="9337340" y="795300"/>
                  </a:lnTo>
                  <a:lnTo>
                    <a:pt x="9342381" y="796740"/>
                  </a:lnTo>
                  <a:lnTo>
                    <a:pt x="9366870" y="789901"/>
                  </a:lnTo>
                  <a:lnTo>
                    <a:pt x="9394598" y="784862"/>
                  </a:lnTo>
                  <a:lnTo>
                    <a:pt x="9424128" y="783063"/>
                  </a:lnTo>
                  <a:lnTo>
                    <a:pt x="9456899" y="781263"/>
                  </a:lnTo>
                  <a:lnTo>
                    <a:pt x="9521000" y="784862"/>
                  </a:lnTo>
                  <a:lnTo>
                    <a:pt x="9586902" y="788102"/>
                  </a:lnTo>
                  <a:lnTo>
                    <a:pt x="9718345" y="800340"/>
                  </a:lnTo>
                  <a:lnTo>
                    <a:pt x="9778845" y="805379"/>
                  </a:lnTo>
                  <a:lnTo>
                    <a:pt x="9808374" y="805379"/>
                  </a:lnTo>
                  <a:lnTo>
                    <a:pt x="9839705" y="803939"/>
                  </a:lnTo>
                  <a:lnTo>
                    <a:pt x="9853389" y="800340"/>
                  </a:lnTo>
                  <a:lnTo>
                    <a:pt x="9872476" y="793501"/>
                  </a:lnTo>
                  <a:lnTo>
                    <a:pt x="9894803" y="788102"/>
                  </a:lnTo>
                  <a:lnTo>
                    <a:pt x="9910648" y="788102"/>
                  </a:lnTo>
                  <a:lnTo>
                    <a:pt x="9927934" y="789901"/>
                  </a:lnTo>
                  <a:lnTo>
                    <a:pt x="9945220" y="793501"/>
                  </a:lnTo>
                  <a:lnTo>
                    <a:pt x="9962505" y="802139"/>
                  </a:lnTo>
                  <a:lnTo>
                    <a:pt x="9969348" y="796740"/>
                  </a:lnTo>
                  <a:lnTo>
                    <a:pt x="9978350" y="791701"/>
                  </a:lnTo>
                  <a:lnTo>
                    <a:pt x="9983392" y="788102"/>
                  </a:lnTo>
                  <a:lnTo>
                    <a:pt x="9992035" y="786662"/>
                  </a:lnTo>
                  <a:lnTo>
                    <a:pt x="10005720" y="786662"/>
                  </a:lnTo>
                  <a:lnTo>
                    <a:pt x="10026606" y="789901"/>
                  </a:lnTo>
                  <a:lnTo>
                    <a:pt x="10035249" y="789901"/>
                  </a:lnTo>
                  <a:lnTo>
                    <a:pt x="10038490" y="798540"/>
                  </a:lnTo>
                  <a:lnTo>
                    <a:pt x="10045692" y="817616"/>
                  </a:lnTo>
                  <a:lnTo>
                    <a:pt x="10050734" y="838133"/>
                  </a:lnTo>
                  <a:lnTo>
                    <a:pt x="10052535" y="859009"/>
                  </a:lnTo>
                  <a:lnTo>
                    <a:pt x="10054335" y="881685"/>
                  </a:lnTo>
                  <a:lnTo>
                    <a:pt x="10054335" y="924878"/>
                  </a:lnTo>
                  <a:lnTo>
                    <a:pt x="10052535" y="945754"/>
                  </a:lnTo>
                  <a:lnTo>
                    <a:pt x="10050734" y="966270"/>
                  </a:lnTo>
                  <a:lnTo>
                    <a:pt x="10048934" y="982108"/>
                  </a:lnTo>
                  <a:lnTo>
                    <a:pt x="10080264" y="963031"/>
                  </a:lnTo>
                  <a:lnTo>
                    <a:pt x="10047133" y="993985"/>
                  </a:lnTo>
                  <a:lnTo>
                    <a:pt x="10038490" y="1053015"/>
                  </a:lnTo>
                  <a:lnTo>
                    <a:pt x="10037050" y="1072092"/>
                  </a:lnTo>
                  <a:lnTo>
                    <a:pt x="10037050" y="1092968"/>
                  </a:lnTo>
                  <a:lnTo>
                    <a:pt x="10037050" y="1111685"/>
                  </a:lnTo>
                  <a:lnTo>
                    <a:pt x="10038490" y="1130761"/>
                  </a:lnTo>
                  <a:lnTo>
                    <a:pt x="10040291" y="1158477"/>
                  </a:lnTo>
                  <a:lnTo>
                    <a:pt x="10042091" y="1181153"/>
                  </a:lnTo>
                  <a:lnTo>
                    <a:pt x="10047133" y="1202029"/>
                  </a:lnTo>
                  <a:lnTo>
                    <a:pt x="10052535" y="1222545"/>
                  </a:lnTo>
                  <a:lnTo>
                    <a:pt x="10057576" y="1234783"/>
                  </a:lnTo>
                  <a:lnTo>
                    <a:pt x="10059377" y="1246661"/>
                  </a:lnTo>
                  <a:lnTo>
                    <a:pt x="10061178" y="1258899"/>
                  </a:lnTo>
                  <a:lnTo>
                    <a:pt x="10061178" y="1272936"/>
                  </a:lnTo>
                  <a:lnTo>
                    <a:pt x="10059377" y="1284814"/>
                  </a:lnTo>
                  <a:lnTo>
                    <a:pt x="10056136" y="1298852"/>
                  </a:lnTo>
                  <a:lnTo>
                    <a:pt x="10050734" y="1312889"/>
                  </a:lnTo>
                  <a:lnTo>
                    <a:pt x="10045692" y="1328367"/>
                  </a:lnTo>
                  <a:lnTo>
                    <a:pt x="10040291" y="1337005"/>
                  </a:lnTo>
                  <a:lnTo>
                    <a:pt x="10029847" y="1337005"/>
                  </a:lnTo>
                  <a:lnTo>
                    <a:pt x="9969348" y="1331606"/>
                  </a:lnTo>
                  <a:lnTo>
                    <a:pt x="9940178" y="1331606"/>
                  </a:lnTo>
                  <a:lnTo>
                    <a:pt x="9908848" y="1331606"/>
                  </a:lnTo>
                  <a:lnTo>
                    <a:pt x="9877517" y="1335205"/>
                  </a:lnTo>
                  <a:lnTo>
                    <a:pt x="9848348" y="1335205"/>
                  </a:lnTo>
                  <a:lnTo>
                    <a:pt x="9818818" y="1333406"/>
                  </a:lnTo>
                  <a:lnTo>
                    <a:pt x="9791089" y="1330166"/>
                  </a:lnTo>
                  <a:lnTo>
                    <a:pt x="9784247" y="1343844"/>
                  </a:lnTo>
                  <a:lnTo>
                    <a:pt x="9778845" y="1356082"/>
                  </a:lnTo>
                  <a:lnTo>
                    <a:pt x="9777044" y="1359321"/>
                  </a:lnTo>
                  <a:lnTo>
                    <a:pt x="9777044" y="1362921"/>
                  </a:lnTo>
                  <a:lnTo>
                    <a:pt x="9778845" y="1364720"/>
                  </a:lnTo>
                  <a:lnTo>
                    <a:pt x="9784247" y="1367960"/>
                  </a:lnTo>
                  <a:lnTo>
                    <a:pt x="9811976" y="1381637"/>
                  </a:lnTo>
                  <a:lnTo>
                    <a:pt x="9782446" y="1395675"/>
                  </a:lnTo>
                  <a:lnTo>
                    <a:pt x="9766601" y="1404313"/>
                  </a:lnTo>
                  <a:lnTo>
                    <a:pt x="9751116" y="1416551"/>
                  </a:lnTo>
                  <a:lnTo>
                    <a:pt x="9739232" y="1430229"/>
                  </a:lnTo>
                  <a:lnTo>
                    <a:pt x="9730589" y="1447866"/>
                  </a:lnTo>
                  <a:lnTo>
                    <a:pt x="9723747" y="1466942"/>
                  </a:lnTo>
                  <a:lnTo>
                    <a:pt x="9720146" y="1485659"/>
                  </a:lnTo>
                  <a:lnTo>
                    <a:pt x="9720146" y="1504736"/>
                  </a:lnTo>
                  <a:lnTo>
                    <a:pt x="9723747" y="1523812"/>
                  </a:lnTo>
                  <a:lnTo>
                    <a:pt x="9725187" y="1532451"/>
                  </a:lnTo>
                  <a:lnTo>
                    <a:pt x="9718345" y="1539290"/>
                  </a:lnTo>
                  <a:lnTo>
                    <a:pt x="9707902" y="1549728"/>
                  </a:lnTo>
                  <a:lnTo>
                    <a:pt x="9697818" y="1561966"/>
                  </a:lnTo>
                  <a:lnTo>
                    <a:pt x="9676931" y="1587881"/>
                  </a:lnTo>
                  <a:lnTo>
                    <a:pt x="9657845" y="1620635"/>
                  </a:lnTo>
                  <a:lnTo>
                    <a:pt x="9640199" y="1656989"/>
                  </a:lnTo>
                  <a:lnTo>
                    <a:pt x="9578259" y="1791965"/>
                  </a:lnTo>
                  <a:lnTo>
                    <a:pt x="9567816" y="1811042"/>
                  </a:lnTo>
                  <a:lnTo>
                    <a:pt x="9552330" y="1856394"/>
                  </a:lnTo>
                  <a:lnTo>
                    <a:pt x="9534685" y="1897787"/>
                  </a:lnTo>
                  <a:lnTo>
                    <a:pt x="9515598" y="1942779"/>
                  </a:lnTo>
                  <a:lnTo>
                    <a:pt x="9498313" y="1984171"/>
                  </a:lnTo>
                  <a:lnTo>
                    <a:pt x="9498313" y="1996409"/>
                  </a:lnTo>
                  <a:lnTo>
                    <a:pt x="9498313" y="2003248"/>
                  </a:lnTo>
                  <a:lnTo>
                    <a:pt x="9496512" y="2010087"/>
                  </a:lnTo>
                  <a:lnTo>
                    <a:pt x="9493271" y="2017286"/>
                  </a:lnTo>
                  <a:lnTo>
                    <a:pt x="9489670" y="2022325"/>
                  </a:lnTo>
                  <a:lnTo>
                    <a:pt x="9487869" y="2027364"/>
                  </a:lnTo>
                  <a:lnTo>
                    <a:pt x="9484628" y="2030963"/>
                  </a:lnTo>
                  <a:lnTo>
                    <a:pt x="9479226" y="2034563"/>
                  </a:lnTo>
                  <a:lnTo>
                    <a:pt x="9474185" y="2037802"/>
                  </a:lnTo>
                  <a:lnTo>
                    <a:pt x="9470584" y="2048240"/>
                  </a:lnTo>
                  <a:lnTo>
                    <a:pt x="9468783" y="2060478"/>
                  </a:lnTo>
                  <a:lnTo>
                    <a:pt x="9468783" y="2096832"/>
                  </a:lnTo>
                  <a:lnTo>
                    <a:pt x="9436012" y="2129586"/>
                  </a:lnTo>
                  <a:lnTo>
                    <a:pt x="9432771" y="2136785"/>
                  </a:lnTo>
                  <a:lnTo>
                    <a:pt x="9434572" y="2141824"/>
                  </a:lnTo>
                  <a:lnTo>
                    <a:pt x="9436012" y="2152262"/>
                  </a:lnTo>
                  <a:lnTo>
                    <a:pt x="9436012" y="2162700"/>
                  </a:lnTo>
                  <a:lnTo>
                    <a:pt x="9432771" y="2172778"/>
                  </a:lnTo>
                  <a:lnTo>
                    <a:pt x="9427369" y="2179617"/>
                  </a:lnTo>
                  <a:lnTo>
                    <a:pt x="9422328" y="2185016"/>
                  </a:lnTo>
                  <a:lnTo>
                    <a:pt x="9418726" y="2185016"/>
                  </a:lnTo>
                  <a:lnTo>
                    <a:pt x="9410084" y="2191855"/>
                  </a:lnTo>
                  <a:lnTo>
                    <a:pt x="9406843" y="2207332"/>
                  </a:lnTo>
                  <a:lnTo>
                    <a:pt x="9405042" y="2226409"/>
                  </a:lnTo>
                  <a:lnTo>
                    <a:pt x="9398200" y="2254484"/>
                  </a:lnTo>
                  <a:lnTo>
                    <a:pt x="9394598" y="2268162"/>
                  </a:lnTo>
                  <a:lnTo>
                    <a:pt x="9389197" y="2278600"/>
                  </a:lnTo>
                  <a:lnTo>
                    <a:pt x="9385956" y="2285439"/>
                  </a:lnTo>
                  <a:lnTo>
                    <a:pt x="9382354" y="2290478"/>
                  </a:lnTo>
                  <a:lnTo>
                    <a:pt x="9382354" y="2297676"/>
                  </a:lnTo>
                  <a:lnTo>
                    <a:pt x="9380554" y="2302715"/>
                  </a:lnTo>
                  <a:lnTo>
                    <a:pt x="9370110" y="2326831"/>
                  </a:lnTo>
                  <a:lnTo>
                    <a:pt x="9360027" y="2349507"/>
                  </a:lnTo>
                  <a:lnTo>
                    <a:pt x="9358227" y="2352747"/>
                  </a:lnTo>
                  <a:lnTo>
                    <a:pt x="9335539" y="2398099"/>
                  </a:lnTo>
                  <a:lnTo>
                    <a:pt x="9325096" y="2424014"/>
                  </a:lnTo>
                  <a:lnTo>
                    <a:pt x="9321855" y="2437692"/>
                  </a:lnTo>
                  <a:lnTo>
                    <a:pt x="9318254" y="2449930"/>
                  </a:lnTo>
                  <a:lnTo>
                    <a:pt x="9309611" y="2479084"/>
                  </a:lnTo>
                  <a:lnTo>
                    <a:pt x="9299167" y="2512199"/>
                  </a:lnTo>
                  <a:lnTo>
                    <a:pt x="9292325" y="2529476"/>
                  </a:lnTo>
                  <a:lnTo>
                    <a:pt x="9285483" y="2546753"/>
                  </a:lnTo>
                  <a:lnTo>
                    <a:pt x="9268197" y="2579147"/>
                  </a:lnTo>
                  <a:lnTo>
                    <a:pt x="9263155" y="2594624"/>
                  </a:lnTo>
                  <a:lnTo>
                    <a:pt x="9257754" y="2606862"/>
                  </a:lnTo>
                  <a:lnTo>
                    <a:pt x="9257754" y="2617300"/>
                  </a:lnTo>
                  <a:lnTo>
                    <a:pt x="9257754" y="2627738"/>
                  </a:lnTo>
                  <a:lnTo>
                    <a:pt x="9257754" y="2633137"/>
                  </a:lnTo>
                  <a:lnTo>
                    <a:pt x="9257754" y="2639976"/>
                  </a:lnTo>
                  <a:lnTo>
                    <a:pt x="9254152" y="2645015"/>
                  </a:lnTo>
                  <a:lnTo>
                    <a:pt x="9249111" y="2650414"/>
                  </a:lnTo>
                  <a:lnTo>
                    <a:pt x="9238667" y="2653654"/>
                  </a:lnTo>
                  <a:lnTo>
                    <a:pt x="9236867" y="2652214"/>
                  </a:lnTo>
                  <a:lnTo>
                    <a:pt x="9224623" y="2684968"/>
                  </a:lnTo>
                  <a:lnTo>
                    <a:pt x="9212739" y="2715923"/>
                  </a:lnTo>
                  <a:lnTo>
                    <a:pt x="9202295" y="2738599"/>
                  </a:lnTo>
                  <a:lnTo>
                    <a:pt x="9188251" y="2771353"/>
                  </a:lnTo>
                  <a:lnTo>
                    <a:pt x="9174566" y="2804467"/>
                  </a:lnTo>
                  <a:lnTo>
                    <a:pt x="9159081" y="2847660"/>
                  </a:lnTo>
                  <a:lnTo>
                    <a:pt x="9152239" y="2869976"/>
                  </a:lnTo>
                  <a:lnTo>
                    <a:pt x="9145397" y="2892652"/>
                  </a:lnTo>
                  <a:lnTo>
                    <a:pt x="9139995" y="2916767"/>
                  </a:lnTo>
                  <a:lnTo>
                    <a:pt x="9131352" y="2939444"/>
                  </a:lnTo>
                  <a:lnTo>
                    <a:pt x="9122709" y="2961760"/>
                  </a:lnTo>
                  <a:lnTo>
                    <a:pt x="9112266" y="2985875"/>
                  </a:lnTo>
                  <a:lnTo>
                    <a:pt x="9117668" y="2987675"/>
                  </a:lnTo>
                  <a:lnTo>
                    <a:pt x="9122709" y="2991274"/>
                  </a:lnTo>
                  <a:lnTo>
                    <a:pt x="9128111" y="2994514"/>
                  </a:lnTo>
                  <a:lnTo>
                    <a:pt x="9131352" y="2998113"/>
                  </a:lnTo>
                  <a:lnTo>
                    <a:pt x="9136754" y="3003152"/>
                  </a:lnTo>
                  <a:lnTo>
                    <a:pt x="9139995" y="3015390"/>
                  </a:lnTo>
                  <a:lnTo>
                    <a:pt x="9141796" y="3032667"/>
                  </a:lnTo>
                  <a:lnTo>
                    <a:pt x="9141796" y="3046705"/>
                  </a:lnTo>
                  <a:lnTo>
                    <a:pt x="9128111" y="3046705"/>
                  </a:lnTo>
                  <a:lnTo>
                    <a:pt x="9117668" y="3048504"/>
                  </a:lnTo>
                  <a:lnTo>
                    <a:pt x="9115867" y="3050304"/>
                  </a:lnTo>
                  <a:lnTo>
                    <a:pt x="9115867" y="3051744"/>
                  </a:lnTo>
                  <a:lnTo>
                    <a:pt x="9112266" y="3058943"/>
                  </a:lnTo>
                  <a:lnTo>
                    <a:pt x="9108665" y="3063982"/>
                  </a:lnTo>
                  <a:lnTo>
                    <a:pt x="9103623" y="3067581"/>
                  </a:lnTo>
                  <a:lnTo>
                    <a:pt x="9098581" y="3070820"/>
                  </a:lnTo>
                  <a:lnTo>
                    <a:pt x="9088138" y="3074420"/>
                  </a:lnTo>
                  <a:lnTo>
                    <a:pt x="9077694" y="3076219"/>
                  </a:lnTo>
                  <a:lnTo>
                    <a:pt x="9056808" y="3129490"/>
                  </a:lnTo>
                  <a:lnTo>
                    <a:pt x="9034480" y="3179881"/>
                  </a:lnTo>
                  <a:lnTo>
                    <a:pt x="9013593" y="3224873"/>
                  </a:lnTo>
                  <a:lnTo>
                    <a:pt x="8994507" y="3264826"/>
                  </a:lnTo>
                  <a:lnTo>
                    <a:pt x="8968578" y="3314858"/>
                  </a:lnTo>
                  <a:lnTo>
                    <a:pt x="8944451" y="3363449"/>
                  </a:lnTo>
                  <a:lnTo>
                    <a:pt x="8923564" y="3411681"/>
                  </a:lnTo>
                  <a:lnTo>
                    <a:pt x="8906278" y="3458832"/>
                  </a:lnTo>
                  <a:lnTo>
                    <a:pt x="8906278" y="3463871"/>
                  </a:lnTo>
                  <a:lnTo>
                    <a:pt x="8959936" y="3463871"/>
                  </a:lnTo>
                  <a:lnTo>
                    <a:pt x="8904478" y="3491586"/>
                  </a:lnTo>
                  <a:lnTo>
                    <a:pt x="8892234" y="3500225"/>
                  </a:lnTo>
                  <a:lnTo>
                    <a:pt x="8882150" y="3508863"/>
                  </a:lnTo>
                  <a:lnTo>
                    <a:pt x="8873507" y="3520741"/>
                  </a:lnTo>
                  <a:lnTo>
                    <a:pt x="8866305" y="3532979"/>
                  </a:lnTo>
                  <a:lnTo>
                    <a:pt x="8863064" y="3539818"/>
                  </a:lnTo>
                  <a:lnTo>
                    <a:pt x="8859463" y="3545217"/>
                  </a:lnTo>
                  <a:lnTo>
                    <a:pt x="8847579" y="3562494"/>
                  </a:lnTo>
                  <a:lnTo>
                    <a:pt x="8818049" y="3605686"/>
                  </a:lnTo>
                  <a:lnTo>
                    <a:pt x="8819490" y="3611085"/>
                  </a:lnTo>
                  <a:lnTo>
                    <a:pt x="8818049" y="3616125"/>
                  </a:lnTo>
                  <a:lnTo>
                    <a:pt x="8812647" y="3626563"/>
                  </a:lnTo>
                  <a:lnTo>
                    <a:pt x="8805805" y="3633402"/>
                  </a:lnTo>
                  <a:lnTo>
                    <a:pt x="8800403" y="3640240"/>
                  </a:lnTo>
                  <a:lnTo>
                    <a:pt x="8793561" y="3645639"/>
                  </a:lnTo>
                  <a:lnTo>
                    <a:pt x="8786719" y="3648879"/>
                  </a:lnTo>
                  <a:lnTo>
                    <a:pt x="8781317" y="3650679"/>
                  </a:lnTo>
                  <a:lnTo>
                    <a:pt x="8767632" y="3652478"/>
                  </a:lnTo>
                  <a:lnTo>
                    <a:pt x="8757189" y="3650679"/>
                  </a:lnTo>
                  <a:lnTo>
                    <a:pt x="8743505" y="3648879"/>
                  </a:lnTo>
                  <a:lnTo>
                    <a:pt x="8729820" y="3647439"/>
                  </a:lnTo>
                  <a:lnTo>
                    <a:pt x="8703531" y="3647439"/>
                  </a:lnTo>
                  <a:lnTo>
                    <a:pt x="8615302" y="3637001"/>
                  </a:lnTo>
                  <a:lnTo>
                    <a:pt x="8603058" y="3637001"/>
                  </a:lnTo>
                  <a:lnTo>
                    <a:pt x="8577130" y="3635201"/>
                  </a:lnTo>
                  <a:lnTo>
                    <a:pt x="8551201" y="3635201"/>
                  </a:lnTo>
                  <a:lnTo>
                    <a:pt x="8497544" y="3640240"/>
                  </a:lnTo>
                  <a:lnTo>
                    <a:pt x="8487100" y="3640240"/>
                  </a:lnTo>
                  <a:lnTo>
                    <a:pt x="8476657" y="3642040"/>
                  </a:lnTo>
                  <a:lnTo>
                    <a:pt x="8459371" y="3647439"/>
                  </a:lnTo>
                  <a:lnTo>
                    <a:pt x="8447487" y="3648879"/>
                  </a:lnTo>
                  <a:lnTo>
                    <a:pt x="8435243" y="3650679"/>
                  </a:lnTo>
                  <a:lnTo>
                    <a:pt x="8424800" y="3648879"/>
                  </a:lnTo>
                  <a:lnTo>
                    <a:pt x="8416157" y="3647439"/>
                  </a:lnTo>
                  <a:lnTo>
                    <a:pt x="8384827" y="3645639"/>
                  </a:lnTo>
                  <a:lnTo>
                    <a:pt x="8355297" y="3642040"/>
                  </a:lnTo>
                  <a:lnTo>
                    <a:pt x="8343413" y="3640240"/>
                  </a:lnTo>
                  <a:lnTo>
                    <a:pt x="8321086" y="3635201"/>
                  </a:lnTo>
                  <a:lnTo>
                    <a:pt x="8298399" y="3630162"/>
                  </a:lnTo>
                  <a:lnTo>
                    <a:pt x="8276071" y="3624763"/>
                  </a:lnTo>
                  <a:lnTo>
                    <a:pt x="8249783" y="3619724"/>
                  </a:lnTo>
                  <a:lnTo>
                    <a:pt x="8225655" y="3617924"/>
                  </a:lnTo>
                  <a:lnTo>
                    <a:pt x="8215211" y="3619724"/>
                  </a:lnTo>
                  <a:lnTo>
                    <a:pt x="8202967" y="3617924"/>
                  </a:lnTo>
                  <a:lnTo>
                    <a:pt x="8189283" y="3614325"/>
                  </a:lnTo>
                  <a:lnTo>
                    <a:pt x="8173798" y="3607486"/>
                  </a:lnTo>
                  <a:lnTo>
                    <a:pt x="8166955" y="3604247"/>
                  </a:lnTo>
                  <a:lnTo>
                    <a:pt x="8166955" y="3595248"/>
                  </a:lnTo>
                  <a:lnTo>
                    <a:pt x="8166955" y="3489787"/>
                  </a:lnTo>
                  <a:lnTo>
                    <a:pt x="8168756" y="3439396"/>
                  </a:lnTo>
                  <a:lnTo>
                    <a:pt x="8170196" y="3387565"/>
                  </a:lnTo>
                  <a:lnTo>
                    <a:pt x="8170196" y="3339333"/>
                  </a:lnTo>
                  <a:lnTo>
                    <a:pt x="8166955" y="3290742"/>
                  </a:lnTo>
                  <a:lnTo>
                    <a:pt x="8163354" y="3243950"/>
                  </a:lnTo>
                  <a:lnTo>
                    <a:pt x="8158313" y="3195718"/>
                  </a:lnTo>
                  <a:lnTo>
                    <a:pt x="8158313" y="3183481"/>
                  </a:lnTo>
                  <a:lnTo>
                    <a:pt x="8168756" y="3179881"/>
                  </a:lnTo>
                  <a:lnTo>
                    <a:pt x="8186042" y="3174842"/>
                  </a:lnTo>
                  <a:lnTo>
                    <a:pt x="8201527" y="3171243"/>
                  </a:lnTo>
                  <a:lnTo>
                    <a:pt x="8218812" y="3169443"/>
                  </a:lnTo>
                  <a:lnTo>
                    <a:pt x="8236098" y="3171243"/>
                  </a:lnTo>
                  <a:lnTo>
                    <a:pt x="8246542" y="3173042"/>
                  </a:lnTo>
                  <a:lnTo>
                    <a:pt x="8258425" y="3174842"/>
                  </a:lnTo>
                  <a:lnTo>
                    <a:pt x="8270669" y="3173042"/>
                  </a:lnTo>
                  <a:lnTo>
                    <a:pt x="8282913" y="3171243"/>
                  </a:lnTo>
                  <a:lnTo>
                    <a:pt x="8296598" y="3171243"/>
                  </a:lnTo>
                  <a:lnTo>
                    <a:pt x="8307041" y="3169443"/>
                  </a:lnTo>
                  <a:lnTo>
                    <a:pt x="8315684" y="3166204"/>
                  </a:lnTo>
                  <a:lnTo>
                    <a:pt x="8322526" y="3162604"/>
                  </a:lnTo>
                  <a:lnTo>
                    <a:pt x="8341613" y="3152166"/>
                  </a:lnTo>
                  <a:lnTo>
                    <a:pt x="8353857" y="3147127"/>
                  </a:lnTo>
                  <a:lnTo>
                    <a:pt x="8369342" y="3141728"/>
                  </a:lnTo>
                  <a:lnTo>
                    <a:pt x="8379785" y="3139928"/>
                  </a:lnTo>
                  <a:lnTo>
                    <a:pt x="8424800" y="3134889"/>
                  </a:lnTo>
                  <a:lnTo>
                    <a:pt x="8466214" y="3133089"/>
                  </a:lnTo>
                  <a:lnTo>
                    <a:pt x="8485300" y="3131290"/>
                  </a:lnTo>
                  <a:lnTo>
                    <a:pt x="8506187" y="3128050"/>
                  </a:lnTo>
                  <a:lnTo>
                    <a:pt x="8523472" y="3121212"/>
                  </a:lnTo>
                  <a:lnTo>
                    <a:pt x="8540758" y="3110773"/>
                  </a:lnTo>
                  <a:lnTo>
                    <a:pt x="8551201" y="3102135"/>
                  </a:lnTo>
                  <a:lnTo>
                    <a:pt x="8559844" y="3093496"/>
                  </a:lnTo>
                  <a:lnTo>
                    <a:pt x="8565246" y="3086658"/>
                  </a:lnTo>
                  <a:lnTo>
                    <a:pt x="8568487" y="3079459"/>
                  </a:lnTo>
                  <a:lnTo>
                    <a:pt x="8573889" y="3070820"/>
                  </a:lnTo>
                  <a:lnTo>
                    <a:pt x="8580731" y="3062182"/>
                  </a:lnTo>
                  <a:lnTo>
                    <a:pt x="8591175" y="3051744"/>
                  </a:lnTo>
                  <a:lnTo>
                    <a:pt x="8608460" y="3043105"/>
                  </a:lnTo>
                  <a:lnTo>
                    <a:pt x="8653475" y="2903090"/>
                  </a:lnTo>
                  <a:lnTo>
                    <a:pt x="8658517" y="2889052"/>
                  </a:lnTo>
                  <a:lnTo>
                    <a:pt x="8665359" y="2869976"/>
                  </a:lnTo>
                  <a:lnTo>
                    <a:pt x="8668960" y="2849459"/>
                  </a:lnTo>
                  <a:lnTo>
                    <a:pt x="8672561" y="2830383"/>
                  </a:lnTo>
                  <a:lnTo>
                    <a:pt x="8675802" y="2811306"/>
                  </a:lnTo>
                  <a:lnTo>
                    <a:pt x="8675802" y="2792229"/>
                  </a:lnTo>
                  <a:lnTo>
                    <a:pt x="8675802" y="2771353"/>
                  </a:lnTo>
                  <a:lnTo>
                    <a:pt x="8675802" y="2752276"/>
                  </a:lnTo>
                  <a:lnTo>
                    <a:pt x="8672561" y="2734999"/>
                  </a:lnTo>
                  <a:lnTo>
                    <a:pt x="8668960" y="2714123"/>
                  </a:lnTo>
                  <a:lnTo>
                    <a:pt x="8663918" y="2693607"/>
                  </a:lnTo>
                  <a:lnTo>
                    <a:pt x="8654916" y="2669491"/>
                  </a:lnTo>
                  <a:lnTo>
                    <a:pt x="8644472" y="2643216"/>
                  </a:lnTo>
                  <a:lnTo>
                    <a:pt x="8630788" y="2619100"/>
                  </a:lnTo>
                  <a:lnTo>
                    <a:pt x="8618904" y="2593184"/>
                  </a:lnTo>
                  <a:lnTo>
                    <a:pt x="8608460" y="2567269"/>
                  </a:lnTo>
                  <a:lnTo>
                    <a:pt x="8598017" y="2541713"/>
                  </a:lnTo>
                  <a:lnTo>
                    <a:pt x="8561645" y="2439491"/>
                  </a:lnTo>
                  <a:lnTo>
                    <a:pt x="8521672" y="2335470"/>
                  </a:lnTo>
                  <a:lnTo>
                    <a:pt x="8476657" y="2228209"/>
                  </a:lnTo>
                  <a:lnTo>
                    <a:pt x="8426600" y="2112309"/>
                  </a:lnTo>
                  <a:lnTo>
                    <a:pt x="8332970" y="1899226"/>
                  </a:lnTo>
                  <a:lnTo>
                    <a:pt x="8286515" y="1793765"/>
                  </a:lnTo>
                  <a:lnTo>
                    <a:pt x="8242940" y="1686504"/>
                  </a:lnTo>
                  <a:lnTo>
                    <a:pt x="8230696" y="1648350"/>
                  </a:lnTo>
                  <a:lnTo>
                    <a:pt x="8223854" y="1627834"/>
                  </a:lnTo>
                  <a:lnTo>
                    <a:pt x="8217012" y="1608757"/>
                  </a:lnTo>
                  <a:lnTo>
                    <a:pt x="8182440" y="1542889"/>
                  </a:lnTo>
                  <a:lnTo>
                    <a:pt x="8160113" y="1496097"/>
                  </a:lnTo>
                  <a:lnTo>
                    <a:pt x="8135625" y="1451105"/>
                  </a:lnTo>
                  <a:lnTo>
                    <a:pt x="8123381" y="1430229"/>
                  </a:lnTo>
                  <a:lnTo>
                    <a:pt x="8106095" y="1402514"/>
                  </a:lnTo>
                  <a:lnTo>
                    <a:pt x="8090610" y="1376598"/>
                  </a:lnTo>
                  <a:lnTo>
                    <a:pt x="8075125" y="1350683"/>
                  </a:lnTo>
                  <a:lnTo>
                    <a:pt x="8062881" y="1324767"/>
                  </a:lnTo>
                  <a:lnTo>
                    <a:pt x="8031911" y="1324767"/>
                  </a:lnTo>
                  <a:lnTo>
                    <a:pt x="8021468" y="1326567"/>
                  </a:lnTo>
                  <a:lnTo>
                    <a:pt x="8012825" y="1328367"/>
                  </a:lnTo>
                  <a:lnTo>
                    <a:pt x="8000581" y="1331606"/>
                  </a:lnTo>
                  <a:lnTo>
                    <a:pt x="7983295" y="1338805"/>
                  </a:lnTo>
                  <a:lnTo>
                    <a:pt x="7939721" y="1357522"/>
                  </a:lnTo>
                  <a:lnTo>
                    <a:pt x="7932878" y="1359321"/>
                  </a:lnTo>
                  <a:lnTo>
                    <a:pt x="7924236" y="1357522"/>
                  </a:lnTo>
                  <a:lnTo>
                    <a:pt x="7917393" y="1356082"/>
                  </a:lnTo>
                  <a:lnTo>
                    <a:pt x="7912352" y="1352482"/>
                  </a:lnTo>
                  <a:lnTo>
                    <a:pt x="7905509" y="1348883"/>
                  </a:lnTo>
                  <a:lnTo>
                    <a:pt x="7901908" y="1343844"/>
                  </a:lnTo>
                  <a:lnTo>
                    <a:pt x="7898307" y="1337005"/>
                  </a:lnTo>
                  <a:lnTo>
                    <a:pt x="7896867" y="1330166"/>
                  </a:lnTo>
                  <a:lnTo>
                    <a:pt x="7896867" y="1321528"/>
                  </a:lnTo>
                  <a:lnTo>
                    <a:pt x="7895066" y="1319728"/>
                  </a:lnTo>
                  <a:lnTo>
                    <a:pt x="7893265" y="1317929"/>
                  </a:lnTo>
                  <a:lnTo>
                    <a:pt x="7888224" y="1317929"/>
                  </a:lnTo>
                  <a:lnTo>
                    <a:pt x="7874179" y="1316129"/>
                  </a:lnTo>
                  <a:lnTo>
                    <a:pt x="7861935" y="1314329"/>
                  </a:lnTo>
                  <a:lnTo>
                    <a:pt x="7850051" y="1316129"/>
                  </a:lnTo>
                  <a:lnTo>
                    <a:pt x="7839608" y="1317929"/>
                  </a:lnTo>
                  <a:lnTo>
                    <a:pt x="7790992" y="1328367"/>
                  </a:lnTo>
                  <a:lnTo>
                    <a:pt x="7785950" y="1330166"/>
                  </a:lnTo>
                  <a:lnTo>
                    <a:pt x="7782349" y="1328367"/>
                  </a:lnTo>
                  <a:lnTo>
                    <a:pt x="7761462" y="1319728"/>
                  </a:lnTo>
                  <a:lnTo>
                    <a:pt x="7740935" y="1307490"/>
                  </a:lnTo>
                  <a:lnTo>
                    <a:pt x="7700962" y="1279775"/>
                  </a:lnTo>
                  <a:lnTo>
                    <a:pt x="7700962" y="1271137"/>
                  </a:lnTo>
                  <a:lnTo>
                    <a:pt x="7711406" y="1091168"/>
                  </a:lnTo>
                  <a:lnTo>
                    <a:pt x="7718248" y="993985"/>
                  </a:lnTo>
                  <a:lnTo>
                    <a:pt x="7721849" y="945754"/>
                  </a:lnTo>
                  <a:lnTo>
                    <a:pt x="7726891" y="895723"/>
                  </a:lnTo>
                  <a:lnTo>
                    <a:pt x="7728691" y="878086"/>
                  </a:lnTo>
                  <a:lnTo>
                    <a:pt x="7745977" y="883485"/>
                  </a:lnTo>
                  <a:lnTo>
                    <a:pt x="7754620" y="886724"/>
                  </a:lnTo>
                  <a:lnTo>
                    <a:pt x="7760022" y="890324"/>
                  </a:lnTo>
                  <a:lnTo>
                    <a:pt x="7765063" y="895723"/>
                  </a:lnTo>
                  <a:lnTo>
                    <a:pt x="7768664" y="902561"/>
                  </a:lnTo>
                  <a:lnTo>
                    <a:pt x="7784150" y="873047"/>
                  </a:lnTo>
                  <a:lnTo>
                    <a:pt x="7796033" y="843532"/>
                  </a:lnTo>
                  <a:lnTo>
                    <a:pt x="7797834" y="836693"/>
                  </a:lnTo>
                  <a:lnTo>
                    <a:pt x="7804676" y="834893"/>
                  </a:lnTo>
                  <a:lnTo>
                    <a:pt x="7829164" y="828055"/>
                  </a:lnTo>
                  <a:lnTo>
                    <a:pt x="7855093" y="822655"/>
                  </a:lnTo>
                  <a:lnTo>
                    <a:pt x="7881021" y="817616"/>
                  </a:lnTo>
                  <a:lnTo>
                    <a:pt x="7905509" y="814017"/>
                  </a:lnTo>
                  <a:lnTo>
                    <a:pt x="7932878" y="812577"/>
                  </a:lnTo>
                  <a:lnTo>
                    <a:pt x="7958807" y="810778"/>
                  </a:lnTo>
                  <a:lnTo>
                    <a:pt x="7985096" y="810778"/>
                  </a:lnTo>
                  <a:lnTo>
                    <a:pt x="8012825" y="810778"/>
                  </a:lnTo>
                  <a:lnTo>
                    <a:pt x="8066482" y="815817"/>
                  </a:lnTo>
                  <a:lnTo>
                    <a:pt x="8118339" y="817616"/>
                  </a:lnTo>
                  <a:lnTo>
                    <a:pt x="8171997" y="815817"/>
                  </a:lnTo>
                  <a:lnTo>
                    <a:pt x="8223854" y="810778"/>
                  </a:lnTo>
                  <a:lnTo>
                    <a:pt x="8281113" y="810778"/>
                  </a:lnTo>
                  <a:lnTo>
                    <a:pt x="8310643" y="808978"/>
                  </a:lnTo>
                  <a:lnTo>
                    <a:pt x="8341613" y="807178"/>
                  </a:lnTo>
                  <a:lnTo>
                    <a:pt x="8372943" y="805379"/>
                  </a:lnTo>
                  <a:lnTo>
                    <a:pt x="8403913" y="803939"/>
                  </a:lnTo>
                  <a:lnTo>
                    <a:pt x="8466214" y="803939"/>
                  </a:lnTo>
                  <a:lnTo>
                    <a:pt x="8485300" y="803939"/>
                  </a:lnTo>
                  <a:lnTo>
                    <a:pt x="8502585" y="802139"/>
                  </a:lnTo>
                  <a:lnTo>
                    <a:pt x="8538957" y="796740"/>
                  </a:lnTo>
                  <a:lnTo>
                    <a:pt x="8556603" y="795300"/>
                  </a:lnTo>
                  <a:lnTo>
                    <a:pt x="8575689" y="793501"/>
                  </a:lnTo>
                  <a:lnTo>
                    <a:pt x="8594416" y="795300"/>
                  </a:lnTo>
                  <a:lnTo>
                    <a:pt x="8615302" y="796740"/>
                  </a:lnTo>
                  <a:lnTo>
                    <a:pt x="8627546" y="796740"/>
                  </a:lnTo>
                  <a:lnTo>
                    <a:pt x="8634389" y="798540"/>
                  </a:lnTo>
                  <a:lnTo>
                    <a:pt x="8641231" y="802139"/>
                  </a:lnTo>
                  <a:lnTo>
                    <a:pt x="8649874" y="803939"/>
                  </a:lnTo>
                  <a:lnTo>
                    <a:pt x="8658517" y="803939"/>
                  </a:lnTo>
                  <a:lnTo>
                    <a:pt x="8694889" y="810778"/>
                  </a:lnTo>
                  <a:lnTo>
                    <a:pt x="8729820" y="815817"/>
                  </a:lnTo>
                  <a:lnTo>
                    <a:pt x="8764031" y="815817"/>
                  </a:lnTo>
                  <a:lnTo>
                    <a:pt x="8798963" y="815817"/>
                  </a:lnTo>
                  <a:lnTo>
                    <a:pt x="8837135" y="812577"/>
                  </a:lnTo>
                  <a:lnTo>
                    <a:pt x="8869906" y="812577"/>
                  </a:lnTo>
                  <a:lnTo>
                    <a:pt x="8900876" y="814017"/>
                  </a:lnTo>
                  <a:lnTo>
                    <a:pt x="8930406" y="819416"/>
                  </a:lnTo>
                  <a:lnTo>
                    <a:pt x="8942650" y="821216"/>
                  </a:lnTo>
                  <a:lnTo>
                    <a:pt x="8942650" y="833094"/>
                  </a:lnTo>
                  <a:lnTo>
                    <a:pt x="8944451" y="969870"/>
                  </a:lnTo>
                  <a:lnTo>
                    <a:pt x="8944451" y="1035738"/>
                  </a:lnTo>
                  <a:lnTo>
                    <a:pt x="8945891" y="1096207"/>
                  </a:lnTo>
                  <a:lnTo>
                    <a:pt x="8945891" y="1125722"/>
                  </a:lnTo>
                  <a:lnTo>
                    <a:pt x="8944451" y="1155237"/>
                  </a:lnTo>
                  <a:lnTo>
                    <a:pt x="8940850" y="1184752"/>
                  </a:lnTo>
                  <a:lnTo>
                    <a:pt x="8935448" y="1212107"/>
                  </a:lnTo>
                  <a:lnTo>
                    <a:pt x="8930406" y="1239822"/>
                  </a:lnTo>
                  <a:lnTo>
                    <a:pt x="8923564" y="1267537"/>
                  </a:lnTo>
                  <a:lnTo>
                    <a:pt x="8914921" y="1293813"/>
                  </a:lnTo>
                  <a:lnTo>
                    <a:pt x="8904478" y="1319728"/>
                  </a:lnTo>
                  <a:lnTo>
                    <a:pt x="8902677" y="1322968"/>
                  </a:lnTo>
                  <a:lnTo>
                    <a:pt x="8899436" y="1326567"/>
                  </a:lnTo>
                  <a:lnTo>
                    <a:pt x="8885391" y="1335205"/>
                  </a:lnTo>
                  <a:lnTo>
                    <a:pt x="8871707" y="1340245"/>
                  </a:lnTo>
                  <a:lnTo>
                    <a:pt x="8856222" y="1342044"/>
                  </a:lnTo>
                  <a:lnTo>
                    <a:pt x="8842177" y="1340245"/>
                  </a:lnTo>
                  <a:lnTo>
                    <a:pt x="8821290" y="1337005"/>
                  </a:lnTo>
                  <a:lnTo>
                    <a:pt x="8807606" y="1335205"/>
                  </a:lnTo>
                  <a:lnTo>
                    <a:pt x="8795362" y="1331606"/>
                  </a:lnTo>
                  <a:lnTo>
                    <a:pt x="8778076" y="1330166"/>
                  </a:lnTo>
                  <a:lnTo>
                    <a:pt x="8762591" y="1328367"/>
                  </a:lnTo>
                  <a:lnTo>
                    <a:pt x="8758990" y="1330166"/>
                  </a:lnTo>
                  <a:lnTo>
                    <a:pt x="8753948" y="1331606"/>
                  </a:lnTo>
                  <a:lnTo>
                    <a:pt x="8746746" y="1338805"/>
                  </a:lnTo>
                  <a:lnTo>
                    <a:pt x="8769433" y="1392075"/>
                  </a:lnTo>
                  <a:lnTo>
                    <a:pt x="8789960" y="1447866"/>
                  </a:lnTo>
                  <a:lnTo>
                    <a:pt x="8804004" y="1480620"/>
                  </a:lnTo>
                  <a:lnTo>
                    <a:pt x="8824891" y="1553327"/>
                  </a:lnTo>
                  <a:lnTo>
                    <a:pt x="8849019" y="1632873"/>
                  </a:lnTo>
                  <a:lnTo>
                    <a:pt x="8876748" y="1705580"/>
                  </a:lnTo>
                  <a:lnTo>
                    <a:pt x="8892234" y="1740134"/>
                  </a:lnTo>
                  <a:lnTo>
                    <a:pt x="8907718" y="1776488"/>
                  </a:lnTo>
                  <a:lnTo>
                    <a:pt x="8935448" y="1842356"/>
                  </a:lnTo>
                  <a:lnTo>
                    <a:pt x="8964977" y="1907865"/>
                  </a:lnTo>
                  <a:lnTo>
                    <a:pt x="8982623" y="1895987"/>
                  </a:lnTo>
                  <a:lnTo>
                    <a:pt x="8998108" y="1882309"/>
                  </a:lnTo>
                  <a:lnTo>
                    <a:pt x="9008552" y="1868272"/>
                  </a:lnTo>
                  <a:lnTo>
                    <a:pt x="9015394" y="1852795"/>
                  </a:lnTo>
                  <a:lnTo>
                    <a:pt x="9018635" y="1842356"/>
                  </a:lnTo>
                  <a:lnTo>
                    <a:pt x="9022236" y="1826879"/>
                  </a:lnTo>
                  <a:lnTo>
                    <a:pt x="9029078" y="1809242"/>
                  </a:lnTo>
                  <a:lnTo>
                    <a:pt x="9039522" y="1790166"/>
                  </a:lnTo>
                  <a:lnTo>
                    <a:pt x="9049965" y="1762810"/>
                  </a:lnTo>
                  <a:lnTo>
                    <a:pt x="9060409" y="1730056"/>
                  </a:lnTo>
                  <a:lnTo>
                    <a:pt x="9070492" y="1700541"/>
                  </a:lnTo>
                  <a:lnTo>
                    <a:pt x="9079495" y="1674266"/>
                  </a:lnTo>
                  <a:lnTo>
                    <a:pt x="9082736" y="1658789"/>
                  </a:lnTo>
                  <a:lnTo>
                    <a:pt x="9088138" y="1643311"/>
                  </a:lnTo>
                  <a:lnTo>
                    <a:pt x="9098581" y="1615596"/>
                  </a:lnTo>
                  <a:lnTo>
                    <a:pt x="9112266" y="1584642"/>
                  </a:lnTo>
                  <a:lnTo>
                    <a:pt x="9129552" y="1553327"/>
                  </a:lnTo>
                  <a:lnTo>
                    <a:pt x="9143596" y="1527052"/>
                  </a:lnTo>
                  <a:lnTo>
                    <a:pt x="9154040" y="1499697"/>
                  </a:lnTo>
                  <a:lnTo>
                    <a:pt x="9159081" y="1494298"/>
                  </a:lnTo>
                  <a:lnTo>
                    <a:pt x="9155480" y="1487459"/>
                  </a:lnTo>
                  <a:lnTo>
                    <a:pt x="9154040" y="1480620"/>
                  </a:lnTo>
                  <a:lnTo>
                    <a:pt x="9154040" y="1468382"/>
                  </a:lnTo>
                  <a:lnTo>
                    <a:pt x="9154040" y="1463343"/>
                  </a:lnTo>
                  <a:lnTo>
                    <a:pt x="9155480" y="1459744"/>
                  </a:lnTo>
                  <a:lnTo>
                    <a:pt x="9172766" y="1430229"/>
                  </a:lnTo>
                  <a:lnTo>
                    <a:pt x="9190051" y="1400714"/>
                  </a:lnTo>
                  <a:lnTo>
                    <a:pt x="9196894" y="1385237"/>
                  </a:lnTo>
                  <a:lnTo>
                    <a:pt x="9204096" y="1367960"/>
                  </a:lnTo>
                  <a:lnTo>
                    <a:pt x="9198694" y="1362921"/>
                  </a:lnTo>
                  <a:lnTo>
                    <a:pt x="9191852" y="1356082"/>
                  </a:lnTo>
                  <a:lnTo>
                    <a:pt x="9188251" y="1348883"/>
                  </a:lnTo>
                  <a:lnTo>
                    <a:pt x="9185010" y="1342044"/>
                  </a:lnTo>
                  <a:lnTo>
                    <a:pt x="9181408" y="1337005"/>
                  </a:lnTo>
                  <a:lnTo>
                    <a:pt x="9176367" y="1337005"/>
                  </a:lnTo>
                  <a:lnTo>
                    <a:pt x="9165923" y="1337005"/>
                  </a:lnTo>
                  <a:lnTo>
                    <a:pt x="9155480" y="1338805"/>
                  </a:lnTo>
                  <a:lnTo>
                    <a:pt x="9141796" y="1342044"/>
                  </a:lnTo>
                  <a:lnTo>
                    <a:pt x="9131352" y="1347443"/>
                  </a:lnTo>
                  <a:lnTo>
                    <a:pt x="9120909" y="1347443"/>
                  </a:lnTo>
                  <a:lnTo>
                    <a:pt x="9110465" y="1347443"/>
                  </a:lnTo>
                  <a:lnTo>
                    <a:pt x="9101822" y="1342044"/>
                  </a:lnTo>
                  <a:lnTo>
                    <a:pt x="9100022" y="1347443"/>
                  </a:lnTo>
                  <a:lnTo>
                    <a:pt x="9100022" y="1352482"/>
                  </a:lnTo>
                  <a:lnTo>
                    <a:pt x="9093180" y="1364720"/>
                  </a:lnTo>
                  <a:lnTo>
                    <a:pt x="9089578" y="1369759"/>
                  </a:lnTo>
                  <a:lnTo>
                    <a:pt x="9084537" y="1372999"/>
                  </a:lnTo>
                  <a:lnTo>
                    <a:pt x="9079495" y="1376598"/>
                  </a:lnTo>
                  <a:lnTo>
                    <a:pt x="9074093" y="1380198"/>
                  </a:lnTo>
                  <a:lnTo>
                    <a:pt x="9060409" y="1381637"/>
                  </a:lnTo>
                  <a:lnTo>
                    <a:pt x="9051766" y="1380198"/>
                  </a:lnTo>
                  <a:lnTo>
                    <a:pt x="9041322" y="1376598"/>
                  </a:lnTo>
                  <a:lnTo>
                    <a:pt x="9030879" y="1371559"/>
                  </a:lnTo>
                  <a:lnTo>
                    <a:pt x="9022236" y="1364720"/>
                  </a:lnTo>
                  <a:lnTo>
                    <a:pt x="9013593" y="1354282"/>
                  </a:lnTo>
                  <a:lnTo>
                    <a:pt x="9006751" y="1338805"/>
                  </a:lnTo>
                  <a:lnTo>
                    <a:pt x="9004950" y="1330166"/>
                  </a:lnTo>
                  <a:lnTo>
                    <a:pt x="9003150" y="1321528"/>
                  </a:lnTo>
                  <a:lnTo>
                    <a:pt x="9003150" y="1309290"/>
                  </a:lnTo>
                  <a:lnTo>
                    <a:pt x="9003150" y="1297052"/>
                  </a:lnTo>
                  <a:lnTo>
                    <a:pt x="9004950" y="1269337"/>
                  </a:lnTo>
                  <a:lnTo>
                    <a:pt x="9006751" y="1241622"/>
                  </a:lnTo>
                  <a:lnTo>
                    <a:pt x="9006751" y="1189791"/>
                  </a:lnTo>
                  <a:lnTo>
                    <a:pt x="9006751" y="1094408"/>
                  </a:lnTo>
                  <a:lnTo>
                    <a:pt x="9004950" y="1047976"/>
                  </a:lnTo>
                  <a:lnTo>
                    <a:pt x="9003150" y="999384"/>
                  </a:lnTo>
                  <a:lnTo>
                    <a:pt x="9001710" y="952593"/>
                  </a:lnTo>
                  <a:lnTo>
                    <a:pt x="8999909" y="905801"/>
                  </a:lnTo>
                  <a:lnTo>
                    <a:pt x="8999909" y="819416"/>
                  </a:lnTo>
                  <a:lnTo>
                    <a:pt x="8999909" y="798540"/>
                  </a:lnTo>
                  <a:lnTo>
                    <a:pt x="9018635" y="803939"/>
                  </a:lnTo>
                  <a:lnTo>
                    <a:pt x="9029078" y="808978"/>
                  </a:lnTo>
                  <a:lnTo>
                    <a:pt x="9037721" y="814017"/>
                  </a:lnTo>
                  <a:lnTo>
                    <a:pt x="9046364" y="819416"/>
                  </a:lnTo>
                  <a:lnTo>
                    <a:pt x="9055007" y="826255"/>
                  </a:lnTo>
                  <a:lnTo>
                    <a:pt x="9058608" y="833094"/>
                  </a:lnTo>
                  <a:lnTo>
                    <a:pt x="9061849" y="838133"/>
                  </a:lnTo>
                  <a:lnTo>
                    <a:pt x="9065450" y="843532"/>
                  </a:lnTo>
                  <a:lnTo>
                    <a:pt x="9091379" y="833094"/>
                  </a:lnTo>
                  <a:lnTo>
                    <a:pt x="9119108" y="824455"/>
                  </a:lnTo>
                  <a:lnTo>
                    <a:pt x="9150438" y="819416"/>
                  </a:lnTo>
                  <a:lnTo>
                    <a:pt x="9181408" y="815817"/>
                  </a:lnTo>
                  <a:lnTo>
                    <a:pt x="9212739" y="810778"/>
                  </a:lnTo>
                  <a:lnTo>
                    <a:pt x="9240468" y="803939"/>
                  </a:lnTo>
                  <a:lnTo>
                    <a:pt x="9268197" y="795300"/>
                  </a:lnTo>
                  <a:lnTo>
                    <a:pt x="9292325" y="783063"/>
                  </a:lnTo>
                  <a:close/>
                  <a:moveTo>
                    <a:pt x="524307" y="769015"/>
                  </a:moveTo>
                  <a:lnTo>
                    <a:pt x="515671" y="775856"/>
                  </a:lnTo>
                  <a:lnTo>
                    <a:pt x="522508" y="774056"/>
                  </a:lnTo>
                  <a:close/>
                  <a:moveTo>
                    <a:pt x="7051945" y="765175"/>
                  </a:moveTo>
                  <a:lnTo>
                    <a:pt x="7084714" y="765175"/>
                  </a:lnTo>
                  <a:lnTo>
                    <a:pt x="7119284" y="765175"/>
                  </a:lnTo>
                  <a:lnTo>
                    <a:pt x="7156015" y="770216"/>
                  </a:lnTo>
                  <a:lnTo>
                    <a:pt x="7190585" y="777417"/>
                  </a:lnTo>
                  <a:lnTo>
                    <a:pt x="7223354" y="786059"/>
                  </a:lnTo>
                  <a:lnTo>
                    <a:pt x="7252522" y="797941"/>
                  </a:lnTo>
                  <a:lnTo>
                    <a:pt x="7282051" y="813424"/>
                  </a:lnTo>
                  <a:lnTo>
                    <a:pt x="7308338" y="830708"/>
                  </a:lnTo>
                  <a:lnTo>
                    <a:pt x="7334266" y="849791"/>
                  </a:lnTo>
                  <a:lnTo>
                    <a:pt x="7356592" y="874276"/>
                  </a:lnTo>
                  <a:lnTo>
                    <a:pt x="7373877" y="881118"/>
                  </a:lnTo>
                  <a:lnTo>
                    <a:pt x="7389362" y="891560"/>
                  </a:lnTo>
                  <a:lnTo>
                    <a:pt x="7407007" y="902002"/>
                  </a:lnTo>
                  <a:lnTo>
                    <a:pt x="7424292" y="915684"/>
                  </a:lnTo>
                  <a:lnTo>
                    <a:pt x="7434735" y="924326"/>
                  </a:lnTo>
                  <a:lnTo>
                    <a:pt x="7443377" y="934768"/>
                  </a:lnTo>
                  <a:lnTo>
                    <a:pt x="7458862" y="955652"/>
                  </a:lnTo>
                  <a:lnTo>
                    <a:pt x="7476146" y="983017"/>
                  </a:lnTo>
                  <a:lnTo>
                    <a:pt x="7477947" y="986618"/>
                  </a:lnTo>
                  <a:lnTo>
                    <a:pt x="7477947" y="1000661"/>
                  </a:lnTo>
                  <a:lnTo>
                    <a:pt x="7467504" y="1007502"/>
                  </a:lnTo>
                  <a:lnTo>
                    <a:pt x="7464263" y="1007502"/>
                  </a:lnTo>
                  <a:lnTo>
                    <a:pt x="7465703" y="1011103"/>
                  </a:lnTo>
                  <a:lnTo>
                    <a:pt x="7469305" y="1014343"/>
                  </a:lnTo>
                  <a:lnTo>
                    <a:pt x="7472906" y="1019744"/>
                  </a:lnTo>
                  <a:lnTo>
                    <a:pt x="7481188" y="1019744"/>
                  </a:lnTo>
                  <a:lnTo>
                    <a:pt x="7488390" y="1021545"/>
                  </a:lnTo>
                  <a:lnTo>
                    <a:pt x="7497032" y="1022985"/>
                  </a:lnTo>
                  <a:lnTo>
                    <a:pt x="7503874" y="1026586"/>
                  </a:lnTo>
                  <a:lnTo>
                    <a:pt x="7508916" y="1030186"/>
                  </a:lnTo>
                  <a:lnTo>
                    <a:pt x="7515758" y="1037028"/>
                  </a:lnTo>
                  <a:lnTo>
                    <a:pt x="7521159" y="1043869"/>
                  </a:lnTo>
                  <a:lnTo>
                    <a:pt x="7526201" y="1050710"/>
                  </a:lnTo>
                  <a:lnTo>
                    <a:pt x="7528001" y="1062953"/>
                  </a:lnTo>
                  <a:lnTo>
                    <a:pt x="7529802" y="1071594"/>
                  </a:lnTo>
                  <a:lnTo>
                    <a:pt x="7528001" y="1080236"/>
                  </a:lnTo>
                  <a:lnTo>
                    <a:pt x="7524400" y="1088878"/>
                  </a:lnTo>
                  <a:lnTo>
                    <a:pt x="7521159" y="1092478"/>
                  </a:lnTo>
                  <a:lnTo>
                    <a:pt x="7528001" y="1093919"/>
                  </a:lnTo>
                  <a:lnTo>
                    <a:pt x="7536644" y="1095719"/>
                  </a:lnTo>
                  <a:lnTo>
                    <a:pt x="7547087" y="1100760"/>
                  </a:lnTo>
                  <a:lnTo>
                    <a:pt x="7553929" y="1102560"/>
                  </a:lnTo>
                  <a:lnTo>
                    <a:pt x="7555729" y="1109402"/>
                  </a:lnTo>
                  <a:lnTo>
                    <a:pt x="7576615" y="1167013"/>
                  </a:lnTo>
                  <a:lnTo>
                    <a:pt x="7597501" y="1227504"/>
                  </a:lnTo>
                  <a:lnTo>
                    <a:pt x="7616587" y="1289796"/>
                  </a:lnTo>
                  <a:lnTo>
                    <a:pt x="7633872" y="1353889"/>
                  </a:lnTo>
                  <a:lnTo>
                    <a:pt x="7647556" y="1423022"/>
                  </a:lnTo>
                  <a:lnTo>
                    <a:pt x="7701211" y="1397097"/>
                  </a:lnTo>
                  <a:lnTo>
                    <a:pt x="7650796" y="1435265"/>
                  </a:lnTo>
                  <a:lnTo>
                    <a:pt x="7661239" y="1509439"/>
                  </a:lnTo>
                  <a:lnTo>
                    <a:pt x="7669882" y="1565250"/>
                  </a:lnTo>
                  <a:lnTo>
                    <a:pt x="7677084" y="1620340"/>
                  </a:lnTo>
                  <a:lnTo>
                    <a:pt x="7692568" y="1728001"/>
                  </a:lnTo>
                  <a:lnTo>
                    <a:pt x="7703012" y="1837102"/>
                  </a:lnTo>
                  <a:lnTo>
                    <a:pt x="7708053" y="1893993"/>
                  </a:lnTo>
                  <a:lnTo>
                    <a:pt x="7711654" y="1954485"/>
                  </a:lnTo>
                  <a:lnTo>
                    <a:pt x="7713455" y="1973568"/>
                  </a:lnTo>
                  <a:lnTo>
                    <a:pt x="7713455" y="1993012"/>
                  </a:lnTo>
                  <a:lnTo>
                    <a:pt x="7713455" y="2011736"/>
                  </a:lnTo>
                  <a:lnTo>
                    <a:pt x="7711654" y="2029019"/>
                  </a:lnTo>
                  <a:lnTo>
                    <a:pt x="7708053" y="2044502"/>
                  </a:lnTo>
                  <a:lnTo>
                    <a:pt x="7708053" y="2060345"/>
                  </a:lnTo>
                  <a:lnTo>
                    <a:pt x="7708053" y="2074028"/>
                  </a:lnTo>
                  <a:lnTo>
                    <a:pt x="7711654" y="2088071"/>
                  </a:lnTo>
                  <a:lnTo>
                    <a:pt x="7711654" y="2103554"/>
                  </a:lnTo>
                  <a:lnTo>
                    <a:pt x="7713455" y="2119037"/>
                  </a:lnTo>
                  <a:lnTo>
                    <a:pt x="7716696" y="2133079"/>
                  </a:lnTo>
                  <a:lnTo>
                    <a:pt x="7722097" y="2145322"/>
                  </a:lnTo>
                  <a:lnTo>
                    <a:pt x="7723898" y="2157204"/>
                  </a:lnTo>
                  <a:lnTo>
                    <a:pt x="7727139" y="2179528"/>
                  </a:lnTo>
                  <a:lnTo>
                    <a:pt x="7728939" y="2198612"/>
                  </a:lnTo>
                  <a:lnTo>
                    <a:pt x="7739382" y="2204013"/>
                  </a:lnTo>
                  <a:lnTo>
                    <a:pt x="7753066" y="2210854"/>
                  </a:lnTo>
                  <a:lnTo>
                    <a:pt x="7772152" y="2216255"/>
                  </a:lnTo>
                  <a:lnTo>
                    <a:pt x="7796278" y="2223097"/>
                  </a:lnTo>
                  <a:lnTo>
                    <a:pt x="7822566" y="2228138"/>
                  </a:lnTo>
                  <a:lnTo>
                    <a:pt x="7846693" y="2231738"/>
                  </a:lnTo>
                  <a:lnTo>
                    <a:pt x="7867579" y="2231738"/>
                  </a:lnTo>
                  <a:lnTo>
                    <a:pt x="7886664" y="2229938"/>
                  </a:lnTo>
                  <a:lnTo>
                    <a:pt x="7897107" y="2228138"/>
                  </a:lnTo>
                  <a:lnTo>
                    <a:pt x="7905750" y="2226337"/>
                  </a:lnTo>
                  <a:lnTo>
                    <a:pt x="7912592" y="2223097"/>
                  </a:lnTo>
                  <a:lnTo>
                    <a:pt x="7917633" y="2219496"/>
                  </a:lnTo>
                  <a:lnTo>
                    <a:pt x="7926276" y="2214455"/>
                  </a:lnTo>
                  <a:lnTo>
                    <a:pt x="7933118" y="2210854"/>
                  </a:lnTo>
                  <a:lnTo>
                    <a:pt x="7939960" y="2209054"/>
                  </a:lnTo>
                  <a:lnTo>
                    <a:pt x="7947162" y="2209054"/>
                  </a:lnTo>
                  <a:lnTo>
                    <a:pt x="7954004" y="2210854"/>
                  </a:lnTo>
                  <a:lnTo>
                    <a:pt x="7960846" y="2212655"/>
                  </a:lnTo>
                  <a:lnTo>
                    <a:pt x="7974890" y="2221296"/>
                  </a:lnTo>
                  <a:lnTo>
                    <a:pt x="7979931" y="2224897"/>
                  </a:lnTo>
                  <a:lnTo>
                    <a:pt x="7981732" y="2229938"/>
                  </a:lnTo>
                  <a:lnTo>
                    <a:pt x="7983532" y="2242180"/>
                  </a:lnTo>
                  <a:lnTo>
                    <a:pt x="7981732" y="2252622"/>
                  </a:lnTo>
                  <a:lnTo>
                    <a:pt x="7979931" y="2261264"/>
                  </a:lnTo>
                  <a:lnTo>
                    <a:pt x="7976690" y="2268105"/>
                  </a:lnTo>
                  <a:lnTo>
                    <a:pt x="7973089" y="2273146"/>
                  </a:lnTo>
                  <a:lnTo>
                    <a:pt x="7969488" y="2276747"/>
                  </a:lnTo>
                  <a:lnTo>
                    <a:pt x="7959045" y="2281788"/>
                  </a:lnTo>
                  <a:lnTo>
                    <a:pt x="7955804" y="2283588"/>
                  </a:lnTo>
                  <a:lnTo>
                    <a:pt x="7952203" y="2288989"/>
                  </a:lnTo>
                  <a:lnTo>
                    <a:pt x="7952203" y="2295831"/>
                  </a:lnTo>
                  <a:lnTo>
                    <a:pt x="7950403" y="2300872"/>
                  </a:lnTo>
                  <a:lnTo>
                    <a:pt x="7952203" y="2316355"/>
                  </a:lnTo>
                  <a:lnTo>
                    <a:pt x="7955804" y="2328597"/>
                  </a:lnTo>
                  <a:lnTo>
                    <a:pt x="7960846" y="2337239"/>
                  </a:lnTo>
                  <a:lnTo>
                    <a:pt x="7966247" y="2342280"/>
                  </a:lnTo>
                  <a:lnTo>
                    <a:pt x="7974890" y="2351281"/>
                  </a:lnTo>
                  <a:lnTo>
                    <a:pt x="7987133" y="2359923"/>
                  </a:lnTo>
                  <a:lnTo>
                    <a:pt x="8011260" y="2373606"/>
                  </a:lnTo>
                  <a:lnTo>
                    <a:pt x="8018102" y="2379007"/>
                  </a:lnTo>
                  <a:lnTo>
                    <a:pt x="8018102" y="2387648"/>
                  </a:lnTo>
                  <a:lnTo>
                    <a:pt x="8018102" y="2398090"/>
                  </a:lnTo>
                  <a:lnTo>
                    <a:pt x="8016662" y="2406732"/>
                  </a:lnTo>
                  <a:lnTo>
                    <a:pt x="8013061" y="2415374"/>
                  </a:lnTo>
                  <a:lnTo>
                    <a:pt x="8007659" y="2420415"/>
                  </a:lnTo>
                  <a:lnTo>
                    <a:pt x="8002618" y="2425816"/>
                  </a:lnTo>
                  <a:lnTo>
                    <a:pt x="7997216" y="2429056"/>
                  </a:lnTo>
                  <a:lnTo>
                    <a:pt x="7992175" y="2430857"/>
                  </a:lnTo>
                  <a:lnTo>
                    <a:pt x="7985333" y="2432657"/>
                  </a:lnTo>
                  <a:lnTo>
                    <a:pt x="7981732" y="2432657"/>
                  </a:lnTo>
                  <a:lnTo>
                    <a:pt x="7981732" y="2435898"/>
                  </a:lnTo>
                  <a:lnTo>
                    <a:pt x="7981732" y="2515833"/>
                  </a:lnTo>
                  <a:lnTo>
                    <a:pt x="7979931" y="2533116"/>
                  </a:lnTo>
                  <a:lnTo>
                    <a:pt x="7983532" y="2548599"/>
                  </a:lnTo>
                  <a:lnTo>
                    <a:pt x="7987133" y="2560842"/>
                  </a:lnTo>
                  <a:lnTo>
                    <a:pt x="7995776" y="2570564"/>
                  </a:lnTo>
                  <a:lnTo>
                    <a:pt x="8002618" y="2577765"/>
                  </a:lnTo>
                  <a:lnTo>
                    <a:pt x="7999017" y="2586407"/>
                  </a:lnTo>
                  <a:lnTo>
                    <a:pt x="7993975" y="2598289"/>
                  </a:lnTo>
                  <a:lnTo>
                    <a:pt x="7987133" y="2606931"/>
                  </a:lnTo>
                  <a:lnTo>
                    <a:pt x="7978131" y="2614132"/>
                  </a:lnTo>
                  <a:lnTo>
                    <a:pt x="7968048" y="2619173"/>
                  </a:lnTo>
                  <a:lnTo>
                    <a:pt x="7968048" y="2624214"/>
                  </a:lnTo>
                  <a:lnTo>
                    <a:pt x="7969488" y="2646898"/>
                  </a:lnTo>
                  <a:lnTo>
                    <a:pt x="7971289" y="2655540"/>
                  </a:lnTo>
                  <a:lnTo>
                    <a:pt x="7964447" y="2660941"/>
                  </a:lnTo>
                  <a:lnTo>
                    <a:pt x="7926276" y="2688666"/>
                  </a:lnTo>
                  <a:lnTo>
                    <a:pt x="7917633" y="2695508"/>
                  </a:lnTo>
                  <a:lnTo>
                    <a:pt x="7907190" y="2702349"/>
                  </a:lnTo>
                  <a:lnTo>
                    <a:pt x="7898548" y="2709190"/>
                  </a:lnTo>
                  <a:lnTo>
                    <a:pt x="7889905" y="2716032"/>
                  </a:lnTo>
                  <a:lnTo>
                    <a:pt x="7886664" y="2721433"/>
                  </a:lnTo>
                  <a:lnTo>
                    <a:pt x="7879822" y="2721433"/>
                  </a:lnTo>
                  <a:lnTo>
                    <a:pt x="7825807" y="2719632"/>
                  </a:lnTo>
                  <a:lnTo>
                    <a:pt x="7773952" y="2717832"/>
                  </a:lnTo>
                  <a:lnTo>
                    <a:pt x="7673483" y="2712791"/>
                  </a:lnTo>
                  <a:lnTo>
                    <a:pt x="7619828" y="2709190"/>
                  </a:lnTo>
                  <a:lnTo>
                    <a:pt x="7567973" y="2704149"/>
                  </a:lnTo>
                  <a:lnTo>
                    <a:pt x="7488390" y="2698748"/>
                  </a:lnTo>
                  <a:lnTo>
                    <a:pt x="7308338" y="2686866"/>
                  </a:lnTo>
                  <a:lnTo>
                    <a:pt x="7262965" y="2685066"/>
                  </a:lnTo>
                  <a:lnTo>
                    <a:pt x="7217953" y="2686866"/>
                  </a:lnTo>
                  <a:lnTo>
                    <a:pt x="7119284" y="2690107"/>
                  </a:lnTo>
                  <a:lnTo>
                    <a:pt x="7107401" y="2691907"/>
                  </a:lnTo>
                  <a:lnTo>
                    <a:pt x="7103800" y="2678224"/>
                  </a:lnTo>
                  <a:lnTo>
                    <a:pt x="7093357" y="2619173"/>
                  </a:lnTo>
                  <a:lnTo>
                    <a:pt x="7091556" y="2614132"/>
                  </a:lnTo>
                  <a:lnTo>
                    <a:pt x="7091556" y="2608731"/>
                  </a:lnTo>
                  <a:lnTo>
                    <a:pt x="7088315" y="2603690"/>
                  </a:lnTo>
                  <a:lnTo>
                    <a:pt x="7082914" y="2598289"/>
                  </a:lnTo>
                  <a:lnTo>
                    <a:pt x="7081473" y="2596489"/>
                  </a:lnTo>
                  <a:lnTo>
                    <a:pt x="7076072" y="2596489"/>
                  </a:lnTo>
                  <a:lnTo>
                    <a:pt x="7062388" y="2596489"/>
                  </a:lnTo>
                  <a:lnTo>
                    <a:pt x="7062388" y="2581006"/>
                  </a:lnTo>
                  <a:lnTo>
                    <a:pt x="7062388" y="2565883"/>
                  </a:lnTo>
                  <a:lnTo>
                    <a:pt x="7065629" y="2550400"/>
                  </a:lnTo>
                  <a:lnTo>
                    <a:pt x="7071030" y="2536717"/>
                  </a:lnTo>
                  <a:lnTo>
                    <a:pt x="7077872" y="2522674"/>
                  </a:lnTo>
                  <a:lnTo>
                    <a:pt x="7076072" y="2522674"/>
                  </a:lnTo>
                  <a:lnTo>
                    <a:pt x="7069230" y="2520874"/>
                  </a:lnTo>
                  <a:lnTo>
                    <a:pt x="7064188" y="2515833"/>
                  </a:lnTo>
                  <a:lnTo>
                    <a:pt x="7058787" y="2508632"/>
                  </a:lnTo>
                  <a:lnTo>
                    <a:pt x="7055546" y="2499990"/>
                  </a:lnTo>
                  <a:lnTo>
                    <a:pt x="7051945" y="2489548"/>
                  </a:lnTo>
                  <a:lnTo>
                    <a:pt x="7050144" y="2479106"/>
                  </a:lnTo>
                  <a:lnTo>
                    <a:pt x="7050144" y="2468664"/>
                  </a:lnTo>
                  <a:lnTo>
                    <a:pt x="7051945" y="2458582"/>
                  </a:lnTo>
                  <a:lnTo>
                    <a:pt x="7055546" y="2449940"/>
                  </a:lnTo>
                  <a:lnTo>
                    <a:pt x="7060587" y="2441299"/>
                  </a:lnTo>
                  <a:lnTo>
                    <a:pt x="7067429" y="2434097"/>
                  </a:lnTo>
                  <a:lnTo>
                    <a:pt x="7076072" y="2427256"/>
                  </a:lnTo>
                  <a:lnTo>
                    <a:pt x="7100199" y="2413573"/>
                  </a:lnTo>
                  <a:lnTo>
                    <a:pt x="7122885" y="2401331"/>
                  </a:lnTo>
                  <a:lnTo>
                    <a:pt x="7124686" y="2306273"/>
                  </a:lnTo>
                  <a:lnTo>
                    <a:pt x="7127927" y="2204013"/>
                  </a:lnTo>
                  <a:lnTo>
                    <a:pt x="7129727" y="2179528"/>
                  </a:lnTo>
                  <a:lnTo>
                    <a:pt x="7131528" y="2119037"/>
                  </a:lnTo>
                  <a:lnTo>
                    <a:pt x="7133328" y="2056745"/>
                  </a:lnTo>
                  <a:lnTo>
                    <a:pt x="7131528" y="1994452"/>
                  </a:lnTo>
                  <a:lnTo>
                    <a:pt x="7129727" y="1933961"/>
                  </a:lnTo>
                  <a:lnTo>
                    <a:pt x="7124686" y="1874909"/>
                  </a:lnTo>
                  <a:lnTo>
                    <a:pt x="7119284" y="1816218"/>
                  </a:lnTo>
                  <a:lnTo>
                    <a:pt x="7110642" y="1758967"/>
                  </a:lnTo>
                  <a:lnTo>
                    <a:pt x="7103800" y="1707117"/>
                  </a:lnTo>
                  <a:lnTo>
                    <a:pt x="7096958" y="1681192"/>
                  </a:lnTo>
                  <a:lnTo>
                    <a:pt x="7090116" y="1654907"/>
                  </a:lnTo>
                  <a:lnTo>
                    <a:pt x="7081473" y="1630782"/>
                  </a:lnTo>
                  <a:lnTo>
                    <a:pt x="7072831" y="1608458"/>
                  </a:lnTo>
                  <a:lnTo>
                    <a:pt x="7062388" y="1585774"/>
                  </a:lnTo>
                  <a:lnTo>
                    <a:pt x="7051945" y="1565250"/>
                  </a:lnTo>
                  <a:lnTo>
                    <a:pt x="7039701" y="1546166"/>
                  </a:lnTo>
                  <a:lnTo>
                    <a:pt x="7027818" y="1528523"/>
                  </a:lnTo>
                  <a:lnTo>
                    <a:pt x="7017375" y="1516640"/>
                  </a:lnTo>
                  <a:lnTo>
                    <a:pt x="7006932" y="1502598"/>
                  </a:lnTo>
                  <a:lnTo>
                    <a:pt x="6994689" y="1492155"/>
                  </a:lnTo>
                  <a:lnTo>
                    <a:pt x="6982445" y="1480273"/>
                  </a:lnTo>
                  <a:lnTo>
                    <a:pt x="6968761" y="1469831"/>
                  </a:lnTo>
                  <a:lnTo>
                    <a:pt x="6953277" y="1461190"/>
                  </a:lnTo>
                  <a:lnTo>
                    <a:pt x="6937432" y="1452548"/>
                  </a:lnTo>
                  <a:lnTo>
                    <a:pt x="6920507" y="1443906"/>
                  </a:lnTo>
                  <a:lnTo>
                    <a:pt x="6903222" y="1437065"/>
                  </a:lnTo>
                  <a:lnTo>
                    <a:pt x="6884137" y="1429863"/>
                  </a:lnTo>
                  <a:lnTo>
                    <a:pt x="6865051" y="1424822"/>
                  </a:lnTo>
                  <a:lnTo>
                    <a:pt x="6842365" y="1421222"/>
                  </a:lnTo>
                  <a:lnTo>
                    <a:pt x="6819678" y="1419782"/>
                  </a:lnTo>
                  <a:lnTo>
                    <a:pt x="6795552" y="1417981"/>
                  </a:lnTo>
                  <a:lnTo>
                    <a:pt x="6769624" y="1417981"/>
                  </a:lnTo>
                  <a:lnTo>
                    <a:pt x="6743697" y="1417981"/>
                  </a:lnTo>
                  <a:lnTo>
                    <a:pt x="6728212" y="1421222"/>
                  </a:lnTo>
                  <a:lnTo>
                    <a:pt x="6714168" y="1424822"/>
                  </a:lnTo>
                  <a:lnTo>
                    <a:pt x="6700484" y="1431664"/>
                  </a:lnTo>
                  <a:lnTo>
                    <a:pt x="6686440" y="1438865"/>
                  </a:lnTo>
                  <a:lnTo>
                    <a:pt x="6672756" y="1445707"/>
                  </a:lnTo>
                  <a:lnTo>
                    <a:pt x="6656912" y="1448947"/>
                  </a:lnTo>
                  <a:lnTo>
                    <a:pt x="6641427" y="1450747"/>
                  </a:lnTo>
                  <a:lnTo>
                    <a:pt x="6625943" y="1448947"/>
                  </a:lnTo>
                  <a:lnTo>
                    <a:pt x="6619101" y="1474872"/>
                  </a:lnTo>
                  <a:lnTo>
                    <a:pt x="6615500" y="1502598"/>
                  </a:lnTo>
                  <a:lnTo>
                    <a:pt x="6614060" y="1530323"/>
                  </a:lnTo>
                  <a:lnTo>
                    <a:pt x="6615500" y="1559849"/>
                  </a:lnTo>
                  <a:lnTo>
                    <a:pt x="6620901" y="1627542"/>
                  </a:lnTo>
                  <a:lnTo>
                    <a:pt x="6622702" y="1660308"/>
                  </a:lnTo>
                  <a:lnTo>
                    <a:pt x="6622702" y="1693074"/>
                  </a:lnTo>
                  <a:lnTo>
                    <a:pt x="6622702" y="1703516"/>
                  </a:lnTo>
                  <a:lnTo>
                    <a:pt x="6620901" y="1710718"/>
                  </a:lnTo>
                  <a:lnTo>
                    <a:pt x="6617300" y="1717559"/>
                  </a:lnTo>
                  <a:lnTo>
                    <a:pt x="6614060" y="1728001"/>
                  </a:lnTo>
                  <a:lnTo>
                    <a:pt x="6610458" y="1734842"/>
                  </a:lnTo>
                  <a:lnTo>
                    <a:pt x="6608658" y="1771209"/>
                  </a:lnTo>
                  <a:lnTo>
                    <a:pt x="6610458" y="1803976"/>
                  </a:lnTo>
                  <a:lnTo>
                    <a:pt x="6612259" y="1835302"/>
                  </a:lnTo>
                  <a:lnTo>
                    <a:pt x="6619101" y="1866268"/>
                  </a:lnTo>
                  <a:lnTo>
                    <a:pt x="6622702" y="1900834"/>
                  </a:lnTo>
                  <a:lnTo>
                    <a:pt x="6624142" y="1935401"/>
                  </a:lnTo>
                  <a:lnTo>
                    <a:pt x="6624142" y="1970328"/>
                  </a:lnTo>
                  <a:lnTo>
                    <a:pt x="6622702" y="2004895"/>
                  </a:lnTo>
                  <a:lnTo>
                    <a:pt x="6622702" y="2025779"/>
                  </a:lnTo>
                  <a:lnTo>
                    <a:pt x="6620901" y="2035860"/>
                  </a:lnTo>
                  <a:lnTo>
                    <a:pt x="6619101" y="2049903"/>
                  </a:lnTo>
                  <a:lnTo>
                    <a:pt x="6617300" y="2058545"/>
                  </a:lnTo>
                  <a:lnTo>
                    <a:pt x="6617300" y="2067187"/>
                  </a:lnTo>
                  <a:lnTo>
                    <a:pt x="6622702" y="2086270"/>
                  </a:lnTo>
                  <a:lnTo>
                    <a:pt x="6622702" y="2105354"/>
                  </a:lnTo>
                  <a:lnTo>
                    <a:pt x="6625943" y="2120837"/>
                  </a:lnTo>
                  <a:lnTo>
                    <a:pt x="6631344" y="2138120"/>
                  </a:lnTo>
                  <a:lnTo>
                    <a:pt x="6639987" y="2155404"/>
                  </a:lnTo>
                  <a:lnTo>
                    <a:pt x="6646829" y="2174487"/>
                  </a:lnTo>
                  <a:lnTo>
                    <a:pt x="6648629" y="2193571"/>
                  </a:lnTo>
                  <a:lnTo>
                    <a:pt x="6650070" y="2214455"/>
                  </a:lnTo>
                  <a:lnTo>
                    <a:pt x="6646829" y="2235339"/>
                  </a:lnTo>
                  <a:lnTo>
                    <a:pt x="6653671" y="2231738"/>
                  </a:lnTo>
                  <a:lnTo>
                    <a:pt x="6660513" y="2226337"/>
                  </a:lnTo>
                  <a:lnTo>
                    <a:pt x="6669155" y="2219496"/>
                  </a:lnTo>
                  <a:lnTo>
                    <a:pt x="6681399" y="2214455"/>
                  </a:lnTo>
                  <a:lnTo>
                    <a:pt x="6695083" y="2212655"/>
                  </a:lnTo>
                  <a:lnTo>
                    <a:pt x="6712368" y="2210854"/>
                  </a:lnTo>
                  <a:lnTo>
                    <a:pt x="6719570" y="2210854"/>
                  </a:lnTo>
                  <a:lnTo>
                    <a:pt x="6722811" y="2214455"/>
                  </a:lnTo>
                  <a:lnTo>
                    <a:pt x="6731453" y="2224897"/>
                  </a:lnTo>
                  <a:lnTo>
                    <a:pt x="6736855" y="2235339"/>
                  </a:lnTo>
                  <a:lnTo>
                    <a:pt x="6741896" y="2247221"/>
                  </a:lnTo>
                  <a:lnTo>
                    <a:pt x="6745497" y="2261264"/>
                  </a:lnTo>
                  <a:lnTo>
                    <a:pt x="6764583" y="2263064"/>
                  </a:lnTo>
                  <a:lnTo>
                    <a:pt x="6780067" y="2269906"/>
                  </a:lnTo>
                  <a:lnTo>
                    <a:pt x="6793751" y="2276747"/>
                  </a:lnTo>
                  <a:lnTo>
                    <a:pt x="6804194" y="2288989"/>
                  </a:lnTo>
                  <a:lnTo>
                    <a:pt x="6811036" y="2297631"/>
                  </a:lnTo>
                  <a:lnTo>
                    <a:pt x="6818238" y="2295831"/>
                  </a:lnTo>
                  <a:lnTo>
                    <a:pt x="6811036" y="2299071"/>
                  </a:lnTo>
                  <a:lnTo>
                    <a:pt x="6826880" y="2319955"/>
                  </a:lnTo>
                  <a:lnTo>
                    <a:pt x="6842365" y="2342280"/>
                  </a:lnTo>
                  <a:lnTo>
                    <a:pt x="6854608" y="2364964"/>
                  </a:lnTo>
                  <a:lnTo>
                    <a:pt x="6830121" y="2364964"/>
                  </a:lnTo>
                  <a:lnTo>
                    <a:pt x="6830121" y="2366764"/>
                  </a:lnTo>
                  <a:lnTo>
                    <a:pt x="6826880" y="2371805"/>
                  </a:lnTo>
                  <a:lnTo>
                    <a:pt x="6821479" y="2377206"/>
                  </a:lnTo>
                  <a:lnTo>
                    <a:pt x="6823279" y="2409973"/>
                  </a:lnTo>
                  <a:lnTo>
                    <a:pt x="6825080" y="2442739"/>
                  </a:lnTo>
                  <a:lnTo>
                    <a:pt x="6823279" y="2472265"/>
                  </a:lnTo>
                  <a:lnTo>
                    <a:pt x="6821479" y="2501790"/>
                  </a:lnTo>
                  <a:lnTo>
                    <a:pt x="6819678" y="2529516"/>
                  </a:lnTo>
                  <a:lnTo>
                    <a:pt x="6818238" y="2559041"/>
                  </a:lnTo>
                  <a:lnTo>
                    <a:pt x="6819678" y="2591448"/>
                  </a:lnTo>
                  <a:lnTo>
                    <a:pt x="6821479" y="2626014"/>
                  </a:lnTo>
                  <a:lnTo>
                    <a:pt x="6821479" y="2634656"/>
                  </a:lnTo>
                  <a:lnTo>
                    <a:pt x="6812836" y="2640057"/>
                  </a:lnTo>
                  <a:lnTo>
                    <a:pt x="6780067" y="2659141"/>
                  </a:lnTo>
                  <a:lnTo>
                    <a:pt x="6749098" y="2678224"/>
                  </a:lnTo>
                  <a:lnTo>
                    <a:pt x="6691842" y="2712791"/>
                  </a:lnTo>
                  <a:lnTo>
                    <a:pt x="6669155" y="2728274"/>
                  </a:lnTo>
                  <a:lnTo>
                    <a:pt x="6664114" y="2728274"/>
                  </a:lnTo>
                  <a:lnTo>
                    <a:pt x="6575889" y="2731515"/>
                  </a:lnTo>
                  <a:lnTo>
                    <a:pt x="6487663" y="2733315"/>
                  </a:lnTo>
                  <a:lnTo>
                    <a:pt x="6411321" y="2731515"/>
                  </a:lnTo>
                  <a:lnTo>
                    <a:pt x="6153127" y="2721433"/>
                  </a:lnTo>
                  <a:lnTo>
                    <a:pt x="6089029" y="2717832"/>
                  </a:lnTo>
                  <a:lnTo>
                    <a:pt x="6026731" y="2717832"/>
                  </a:lnTo>
                  <a:lnTo>
                    <a:pt x="5968034" y="2717832"/>
                  </a:lnTo>
                  <a:lnTo>
                    <a:pt x="5910778" y="2721433"/>
                  </a:lnTo>
                  <a:lnTo>
                    <a:pt x="5878009" y="2721433"/>
                  </a:lnTo>
                  <a:lnTo>
                    <a:pt x="5846680" y="2721433"/>
                  </a:lnTo>
                  <a:lnTo>
                    <a:pt x="5817151" y="2719632"/>
                  </a:lnTo>
                  <a:lnTo>
                    <a:pt x="5789783" y="2716032"/>
                  </a:lnTo>
                  <a:lnTo>
                    <a:pt x="5762055" y="2710991"/>
                  </a:lnTo>
                  <a:lnTo>
                    <a:pt x="5735768" y="2705590"/>
                  </a:lnTo>
                  <a:lnTo>
                    <a:pt x="5711641" y="2698748"/>
                  </a:lnTo>
                  <a:lnTo>
                    <a:pt x="5685714" y="2690107"/>
                  </a:lnTo>
                  <a:lnTo>
                    <a:pt x="5677071" y="2686866"/>
                  </a:lnTo>
                  <a:lnTo>
                    <a:pt x="5677071" y="2676424"/>
                  </a:lnTo>
                  <a:lnTo>
                    <a:pt x="5677071" y="2582806"/>
                  </a:lnTo>
                  <a:lnTo>
                    <a:pt x="5675271" y="2536717"/>
                  </a:lnTo>
                  <a:lnTo>
                    <a:pt x="5673470" y="2489548"/>
                  </a:lnTo>
                  <a:lnTo>
                    <a:pt x="5671670" y="2480906"/>
                  </a:lnTo>
                  <a:lnTo>
                    <a:pt x="5668429" y="2396290"/>
                  </a:lnTo>
                  <a:lnTo>
                    <a:pt x="5666628" y="2352722"/>
                  </a:lnTo>
                  <a:lnTo>
                    <a:pt x="5664828" y="2311314"/>
                  </a:lnTo>
                  <a:lnTo>
                    <a:pt x="5664828" y="2299071"/>
                  </a:lnTo>
                  <a:lnTo>
                    <a:pt x="5677071" y="2297631"/>
                  </a:lnTo>
                  <a:lnTo>
                    <a:pt x="5694356" y="2295831"/>
                  </a:lnTo>
                  <a:lnTo>
                    <a:pt x="5708040" y="2294030"/>
                  </a:lnTo>
                  <a:lnTo>
                    <a:pt x="5716682" y="2297631"/>
                  </a:lnTo>
                  <a:lnTo>
                    <a:pt x="5725325" y="2300872"/>
                  </a:lnTo>
                  <a:lnTo>
                    <a:pt x="5727125" y="2306273"/>
                  </a:lnTo>
                  <a:lnTo>
                    <a:pt x="5732527" y="2309513"/>
                  </a:lnTo>
                  <a:lnTo>
                    <a:pt x="5739369" y="2313114"/>
                  </a:lnTo>
                  <a:lnTo>
                    <a:pt x="5748011" y="2314914"/>
                  </a:lnTo>
                  <a:lnTo>
                    <a:pt x="5753413" y="2313114"/>
                  </a:lnTo>
                  <a:lnTo>
                    <a:pt x="5758454" y="2307713"/>
                  </a:lnTo>
                  <a:lnTo>
                    <a:pt x="5762055" y="2304472"/>
                  </a:lnTo>
                  <a:lnTo>
                    <a:pt x="5763856" y="2299071"/>
                  </a:lnTo>
                  <a:lnTo>
                    <a:pt x="5767097" y="2290430"/>
                  </a:lnTo>
                  <a:lnTo>
                    <a:pt x="5772498" y="2281788"/>
                  </a:lnTo>
                  <a:lnTo>
                    <a:pt x="5777540" y="2273146"/>
                  </a:lnTo>
                  <a:lnTo>
                    <a:pt x="5786182" y="2264865"/>
                  </a:lnTo>
                  <a:lnTo>
                    <a:pt x="5791224" y="2259464"/>
                  </a:lnTo>
                  <a:lnTo>
                    <a:pt x="5879809" y="2259464"/>
                  </a:lnTo>
                  <a:lnTo>
                    <a:pt x="5893493" y="2259464"/>
                  </a:lnTo>
                  <a:lnTo>
                    <a:pt x="5905737" y="2255863"/>
                  </a:lnTo>
                  <a:lnTo>
                    <a:pt x="5916180" y="2252622"/>
                  </a:lnTo>
                  <a:lnTo>
                    <a:pt x="5924822" y="2247221"/>
                  </a:lnTo>
                  <a:lnTo>
                    <a:pt x="5908978" y="2252622"/>
                  </a:lnTo>
                  <a:lnTo>
                    <a:pt x="5923022" y="2240380"/>
                  </a:lnTo>
                  <a:lnTo>
                    <a:pt x="5917980" y="2126238"/>
                  </a:lnTo>
                  <a:lnTo>
                    <a:pt x="5914379" y="2013536"/>
                  </a:lnTo>
                  <a:lnTo>
                    <a:pt x="5914379" y="1900834"/>
                  </a:lnTo>
                  <a:lnTo>
                    <a:pt x="5917980" y="1789933"/>
                  </a:lnTo>
                  <a:lnTo>
                    <a:pt x="5917980" y="1729801"/>
                  </a:lnTo>
                  <a:lnTo>
                    <a:pt x="5923022" y="1535724"/>
                  </a:lnTo>
                  <a:lnTo>
                    <a:pt x="5924822" y="1353889"/>
                  </a:lnTo>
                  <a:lnTo>
                    <a:pt x="5917980" y="1348488"/>
                  </a:lnTo>
                  <a:lnTo>
                    <a:pt x="5907537" y="1343447"/>
                  </a:lnTo>
                  <a:lnTo>
                    <a:pt x="5898895" y="1338406"/>
                  </a:lnTo>
                  <a:lnTo>
                    <a:pt x="5888452" y="1334805"/>
                  </a:lnTo>
                  <a:lnTo>
                    <a:pt x="5872607" y="1333005"/>
                  </a:lnTo>
                  <a:lnTo>
                    <a:pt x="5857123" y="1331204"/>
                  </a:lnTo>
                  <a:lnTo>
                    <a:pt x="5824353" y="1327964"/>
                  </a:lnTo>
                  <a:lnTo>
                    <a:pt x="5793024" y="1327964"/>
                  </a:lnTo>
                  <a:lnTo>
                    <a:pt x="5775739" y="1326163"/>
                  </a:lnTo>
                  <a:lnTo>
                    <a:pt x="5760255" y="1324363"/>
                  </a:lnTo>
                  <a:lnTo>
                    <a:pt x="5746211" y="1324363"/>
                  </a:lnTo>
                  <a:lnTo>
                    <a:pt x="5732527" y="1322563"/>
                  </a:lnTo>
                  <a:lnTo>
                    <a:pt x="5716682" y="1317522"/>
                  </a:lnTo>
                  <a:lnTo>
                    <a:pt x="5702999" y="1310680"/>
                  </a:lnTo>
                  <a:lnTo>
                    <a:pt x="5696157" y="1307080"/>
                  </a:lnTo>
                  <a:lnTo>
                    <a:pt x="5696157" y="1300238"/>
                  </a:lnTo>
                  <a:lnTo>
                    <a:pt x="5690755" y="1263871"/>
                  </a:lnTo>
                  <a:lnTo>
                    <a:pt x="5688954" y="1242987"/>
                  </a:lnTo>
                  <a:lnTo>
                    <a:pt x="5687514" y="1223904"/>
                  </a:lnTo>
                  <a:lnTo>
                    <a:pt x="5687514" y="1057912"/>
                  </a:lnTo>
                  <a:lnTo>
                    <a:pt x="5685714" y="1030186"/>
                  </a:lnTo>
                  <a:lnTo>
                    <a:pt x="5682113" y="1005702"/>
                  </a:lnTo>
                  <a:lnTo>
                    <a:pt x="5675271" y="1009302"/>
                  </a:lnTo>
                  <a:lnTo>
                    <a:pt x="5671670" y="1014343"/>
                  </a:lnTo>
                  <a:lnTo>
                    <a:pt x="5668429" y="1019744"/>
                  </a:lnTo>
                  <a:lnTo>
                    <a:pt x="5664828" y="1022985"/>
                  </a:lnTo>
                  <a:lnTo>
                    <a:pt x="5659786" y="1024785"/>
                  </a:lnTo>
                  <a:lnTo>
                    <a:pt x="5652944" y="1026586"/>
                  </a:lnTo>
                  <a:lnTo>
                    <a:pt x="5646102" y="1026586"/>
                  </a:lnTo>
                  <a:lnTo>
                    <a:pt x="5628817" y="1022985"/>
                  </a:lnTo>
                  <a:lnTo>
                    <a:pt x="5616574" y="1021545"/>
                  </a:lnTo>
                  <a:lnTo>
                    <a:pt x="5616574" y="1009302"/>
                  </a:lnTo>
                  <a:lnTo>
                    <a:pt x="5618374" y="1000661"/>
                  </a:lnTo>
                  <a:lnTo>
                    <a:pt x="5619815" y="993459"/>
                  </a:lnTo>
                  <a:lnTo>
                    <a:pt x="5621615" y="986618"/>
                  </a:lnTo>
                  <a:lnTo>
                    <a:pt x="5627017" y="979777"/>
                  </a:lnTo>
                  <a:lnTo>
                    <a:pt x="5632058" y="974376"/>
                  </a:lnTo>
                  <a:lnTo>
                    <a:pt x="5638900" y="971135"/>
                  </a:lnTo>
                  <a:lnTo>
                    <a:pt x="5646102" y="967534"/>
                  </a:lnTo>
                  <a:lnTo>
                    <a:pt x="5654745" y="965734"/>
                  </a:lnTo>
                  <a:lnTo>
                    <a:pt x="5654745" y="948451"/>
                  </a:lnTo>
                  <a:lnTo>
                    <a:pt x="5654745" y="945210"/>
                  </a:lnTo>
                  <a:lnTo>
                    <a:pt x="5656185" y="939809"/>
                  </a:lnTo>
                  <a:lnTo>
                    <a:pt x="5663387" y="932968"/>
                  </a:lnTo>
                  <a:lnTo>
                    <a:pt x="5671670" y="927927"/>
                  </a:lnTo>
                  <a:lnTo>
                    <a:pt x="5680312" y="924326"/>
                  </a:lnTo>
                  <a:lnTo>
                    <a:pt x="5678872" y="907043"/>
                  </a:lnTo>
                  <a:lnTo>
                    <a:pt x="5678872" y="896601"/>
                  </a:lnTo>
                  <a:lnTo>
                    <a:pt x="5680312" y="886158"/>
                  </a:lnTo>
                  <a:lnTo>
                    <a:pt x="5680312" y="877517"/>
                  </a:lnTo>
                  <a:lnTo>
                    <a:pt x="5683913" y="863834"/>
                  </a:lnTo>
                  <a:lnTo>
                    <a:pt x="5687514" y="856633"/>
                  </a:lnTo>
                  <a:lnTo>
                    <a:pt x="5690755" y="851592"/>
                  </a:lnTo>
                  <a:lnTo>
                    <a:pt x="5697597" y="844750"/>
                  </a:lnTo>
                  <a:lnTo>
                    <a:pt x="5704799" y="841150"/>
                  </a:lnTo>
                  <a:lnTo>
                    <a:pt x="5713442" y="839350"/>
                  </a:lnTo>
                  <a:lnTo>
                    <a:pt x="5713442" y="830708"/>
                  </a:lnTo>
                  <a:lnTo>
                    <a:pt x="5715242" y="823866"/>
                  </a:lnTo>
                  <a:lnTo>
                    <a:pt x="5720283" y="815225"/>
                  </a:lnTo>
                  <a:lnTo>
                    <a:pt x="5725325" y="808383"/>
                  </a:lnTo>
                  <a:lnTo>
                    <a:pt x="5730726" y="803342"/>
                  </a:lnTo>
                  <a:lnTo>
                    <a:pt x="5737568" y="803342"/>
                  </a:lnTo>
                  <a:lnTo>
                    <a:pt x="5822553" y="806583"/>
                  </a:lnTo>
                  <a:lnTo>
                    <a:pt x="5917980" y="808383"/>
                  </a:lnTo>
                  <a:lnTo>
                    <a:pt x="6023490" y="808383"/>
                  </a:lnTo>
                  <a:lnTo>
                    <a:pt x="6140884" y="806583"/>
                  </a:lnTo>
                  <a:lnTo>
                    <a:pt x="6258638" y="803342"/>
                  </a:lnTo>
                  <a:lnTo>
                    <a:pt x="6373150" y="799742"/>
                  </a:lnTo>
                  <a:lnTo>
                    <a:pt x="6558244" y="792900"/>
                  </a:lnTo>
                  <a:lnTo>
                    <a:pt x="6560044" y="787499"/>
                  </a:lnTo>
                  <a:lnTo>
                    <a:pt x="6561845" y="782458"/>
                  </a:lnTo>
                  <a:lnTo>
                    <a:pt x="6565446" y="778858"/>
                  </a:lnTo>
                  <a:lnTo>
                    <a:pt x="6572288" y="775617"/>
                  </a:lnTo>
                  <a:lnTo>
                    <a:pt x="6584531" y="773817"/>
                  </a:lnTo>
                  <a:lnTo>
                    <a:pt x="6600015" y="777417"/>
                  </a:lnTo>
                  <a:lnTo>
                    <a:pt x="6614060" y="780658"/>
                  </a:lnTo>
                  <a:lnTo>
                    <a:pt x="6625943" y="787499"/>
                  </a:lnTo>
                  <a:lnTo>
                    <a:pt x="6631344" y="792900"/>
                  </a:lnTo>
                  <a:lnTo>
                    <a:pt x="6634585" y="797941"/>
                  </a:lnTo>
                  <a:lnTo>
                    <a:pt x="6636386" y="801542"/>
                  </a:lnTo>
                  <a:lnTo>
                    <a:pt x="6641427" y="817025"/>
                  </a:lnTo>
                  <a:lnTo>
                    <a:pt x="6648629" y="832508"/>
                  </a:lnTo>
                  <a:lnTo>
                    <a:pt x="6650070" y="842950"/>
                  </a:lnTo>
                  <a:lnTo>
                    <a:pt x="6651870" y="853392"/>
                  </a:lnTo>
                  <a:lnTo>
                    <a:pt x="6651870" y="874276"/>
                  </a:lnTo>
                  <a:lnTo>
                    <a:pt x="6653671" y="884718"/>
                  </a:lnTo>
                  <a:lnTo>
                    <a:pt x="6771425" y="839350"/>
                  </a:lnTo>
                  <a:lnTo>
                    <a:pt x="6865051" y="804783"/>
                  </a:lnTo>
                  <a:lnTo>
                    <a:pt x="6894580" y="794701"/>
                  </a:lnTo>
                  <a:lnTo>
                    <a:pt x="6925549" y="784259"/>
                  </a:lnTo>
                  <a:lnTo>
                    <a:pt x="6954717" y="777417"/>
                  </a:lnTo>
                  <a:lnTo>
                    <a:pt x="6986046" y="772016"/>
                  </a:lnTo>
                  <a:lnTo>
                    <a:pt x="7019176" y="768776"/>
                  </a:lnTo>
                  <a:close/>
                  <a:moveTo>
                    <a:pt x="1579760" y="695930"/>
                  </a:moveTo>
                  <a:lnTo>
                    <a:pt x="1555650" y="715012"/>
                  </a:lnTo>
                  <a:lnTo>
                    <a:pt x="1531180" y="732293"/>
                  </a:lnTo>
                  <a:lnTo>
                    <a:pt x="1507069" y="746334"/>
                  </a:lnTo>
                  <a:lnTo>
                    <a:pt x="1482959" y="760015"/>
                  </a:lnTo>
                  <a:lnTo>
                    <a:pt x="1465686" y="772256"/>
                  </a:lnTo>
                  <a:lnTo>
                    <a:pt x="1446614" y="784497"/>
                  </a:lnTo>
                  <a:lnTo>
                    <a:pt x="1429341" y="798178"/>
                  </a:lnTo>
                  <a:lnTo>
                    <a:pt x="1412068" y="815459"/>
                  </a:lnTo>
                  <a:lnTo>
                    <a:pt x="1420704" y="813659"/>
                  </a:lnTo>
                  <a:lnTo>
                    <a:pt x="1429341" y="813659"/>
                  </a:lnTo>
                  <a:lnTo>
                    <a:pt x="1443375" y="813659"/>
                  </a:lnTo>
                  <a:lnTo>
                    <a:pt x="1455251" y="817259"/>
                  </a:lnTo>
                  <a:lnTo>
                    <a:pt x="1463887" y="810419"/>
                  </a:lnTo>
                  <a:lnTo>
                    <a:pt x="1474323" y="801778"/>
                  </a:lnTo>
                  <a:lnTo>
                    <a:pt x="1482959" y="793137"/>
                  </a:lnTo>
                  <a:lnTo>
                    <a:pt x="1489797" y="782697"/>
                  </a:lnTo>
                  <a:lnTo>
                    <a:pt x="1507069" y="763615"/>
                  </a:lnTo>
                  <a:lnTo>
                    <a:pt x="1526142" y="744534"/>
                  </a:lnTo>
                  <a:lnTo>
                    <a:pt x="1536578" y="734093"/>
                  </a:lnTo>
                  <a:lnTo>
                    <a:pt x="1547013" y="725452"/>
                  </a:lnTo>
                  <a:lnTo>
                    <a:pt x="1559248" y="718612"/>
                  </a:lnTo>
                  <a:lnTo>
                    <a:pt x="1571124" y="711411"/>
                  </a:lnTo>
                  <a:lnTo>
                    <a:pt x="1576521" y="704571"/>
                  </a:lnTo>
                  <a:close/>
                  <a:moveTo>
                    <a:pt x="1422504" y="640846"/>
                  </a:moveTo>
                  <a:lnTo>
                    <a:pt x="1386158" y="659928"/>
                  </a:lnTo>
                  <a:lnTo>
                    <a:pt x="1351253" y="682249"/>
                  </a:lnTo>
                  <a:lnTo>
                    <a:pt x="1316707" y="706371"/>
                  </a:lnTo>
                  <a:lnTo>
                    <a:pt x="1282160" y="732293"/>
                  </a:lnTo>
                  <a:lnTo>
                    <a:pt x="1277123" y="739493"/>
                  </a:lnTo>
                  <a:lnTo>
                    <a:pt x="1266687" y="751374"/>
                  </a:lnTo>
                  <a:lnTo>
                    <a:pt x="1275323" y="742734"/>
                  </a:lnTo>
                  <a:lnTo>
                    <a:pt x="1283960" y="737693"/>
                  </a:lnTo>
                  <a:lnTo>
                    <a:pt x="1294396" y="732293"/>
                  </a:lnTo>
                  <a:lnTo>
                    <a:pt x="1303032" y="729053"/>
                  </a:lnTo>
                  <a:lnTo>
                    <a:pt x="1316707" y="725452"/>
                  </a:lnTo>
                  <a:lnTo>
                    <a:pt x="1332540" y="718612"/>
                  </a:lnTo>
                  <a:lnTo>
                    <a:pt x="1346215" y="708171"/>
                  </a:lnTo>
                  <a:lnTo>
                    <a:pt x="1359889" y="694130"/>
                  </a:lnTo>
                  <a:lnTo>
                    <a:pt x="1389397" y="668568"/>
                  </a:lnTo>
                  <a:close/>
                  <a:moveTo>
                    <a:pt x="2449648" y="632908"/>
                  </a:moveTo>
                  <a:lnTo>
                    <a:pt x="2392414" y="669263"/>
                  </a:lnTo>
                  <a:lnTo>
                    <a:pt x="2364696" y="684741"/>
                  </a:lnTo>
                  <a:lnTo>
                    <a:pt x="2347418" y="693380"/>
                  </a:lnTo>
                  <a:lnTo>
                    <a:pt x="2331939" y="702019"/>
                  </a:lnTo>
                  <a:lnTo>
                    <a:pt x="2299182" y="724336"/>
                  </a:lnTo>
                  <a:lnTo>
                    <a:pt x="2321500" y="713898"/>
                  </a:lnTo>
                  <a:lnTo>
                    <a:pt x="2326899" y="707058"/>
                  </a:lnTo>
                  <a:lnTo>
                    <a:pt x="2331939" y="703459"/>
                  </a:lnTo>
                  <a:lnTo>
                    <a:pt x="2336979" y="700219"/>
                  </a:lnTo>
                  <a:lnTo>
                    <a:pt x="2345618" y="698419"/>
                  </a:lnTo>
                  <a:lnTo>
                    <a:pt x="2394213" y="670703"/>
                  </a:lnTo>
                  <a:lnTo>
                    <a:pt x="2439209" y="644787"/>
                  </a:lnTo>
                  <a:lnTo>
                    <a:pt x="2458287" y="632908"/>
                  </a:lnTo>
                  <a:close/>
                  <a:moveTo>
                    <a:pt x="600597" y="609524"/>
                  </a:moveTo>
                  <a:lnTo>
                    <a:pt x="588361" y="616364"/>
                  </a:lnTo>
                  <a:lnTo>
                    <a:pt x="574687" y="618165"/>
                  </a:lnTo>
                  <a:lnTo>
                    <a:pt x="557054" y="639046"/>
                  </a:lnTo>
                  <a:lnTo>
                    <a:pt x="536183" y="658128"/>
                  </a:lnTo>
                  <a:lnTo>
                    <a:pt x="515671" y="676849"/>
                  </a:lnTo>
                  <a:lnTo>
                    <a:pt x="494799" y="694130"/>
                  </a:lnTo>
                  <a:lnTo>
                    <a:pt x="442980" y="732293"/>
                  </a:lnTo>
                  <a:lnTo>
                    <a:pt x="392601" y="767216"/>
                  </a:lnTo>
                  <a:lnTo>
                    <a:pt x="339342" y="806818"/>
                  </a:lnTo>
                  <a:lnTo>
                    <a:pt x="280326" y="844981"/>
                  </a:lnTo>
                  <a:lnTo>
                    <a:pt x="249019" y="865863"/>
                  </a:lnTo>
                  <a:lnTo>
                    <a:pt x="219871" y="888184"/>
                  </a:lnTo>
                  <a:lnTo>
                    <a:pt x="263053" y="862262"/>
                  </a:lnTo>
                  <a:lnTo>
                    <a:pt x="306236" y="834540"/>
                  </a:lnTo>
                  <a:lnTo>
                    <a:pt x="349418" y="805018"/>
                  </a:lnTo>
                  <a:lnTo>
                    <a:pt x="394400" y="772256"/>
                  </a:lnTo>
                  <a:lnTo>
                    <a:pt x="494799" y="701331"/>
                  </a:lnTo>
                  <a:lnTo>
                    <a:pt x="600597" y="630405"/>
                  </a:lnTo>
                  <a:lnTo>
                    <a:pt x="600597" y="619965"/>
                  </a:lnTo>
                  <a:close/>
                  <a:moveTo>
                    <a:pt x="2492844" y="606632"/>
                  </a:moveTo>
                  <a:lnTo>
                    <a:pt x="2466926" y="622470"/>
                  </a:lnTo>
                  <a:lnTo>
                    <a:pt x="2471966" y="622470"/>
                  </a:lnTo>
                  <a:close/>
                  <a:moveTo>
                    <a:pt x="218071" y="571361"/>
                  </a:moveTo>
                  <a:lnTo>
                    <a:pt x="207635" y="576402"/>
                  </a:lnTo>
                  <a:lnTo>
                    <a:pt x="214473" y="576402"/>
                  </a:lnTo>
                  <a:close/>
                  <a:moveTo>
                    <a:pt x="2271465" y="568477"/>
                  </a:moveTo>
                  <a:lnTo>
                    <a:pt x="2261026" y="573876"/>
                  </a:lnTo>
                  <a:lnTo>
                    <a:pt x="2254186" y="578915"/>
                  </a:lnTo>
                  <a:close/>
                  <a:moveTo>
                    <a:pt x="1434739" y="543639"/>
                  </a:moveTo>
                  <a:lnTo>
                    <a:pt x="1434739" y="545439"/>
                  </a:lnTo>
                  <a:lnTo>
                    <a:pt x="1437977" y="547239"/>
                  </a:lnTo>
                  <a:close/>
                  <a:moveTo>
                    <a:pt x="1429341" y="538599"/>
                  </a:moveTo>
                  <a:lnTo>
                    <a:pt x="1427542" y="540399"/>
                  </a:lnTo>
                  <a:lnTo>
                    <a:pt x="1429341" y="541839"/>
                  </a:lnTo>
                  <a:lnTo>
                    <a:pt x="1431140" y="540399"/>
                  </a:lnTo>
                  <a:close/>
                  <a:moveTo>
                    <a:pt x="2361456" y="518443"/>
                  </a:moveTo>
                  <a:lnTo>
                    <a:pt x="2333739" y="533921"/>
                  </a:lnTo>
                  <a:lnTo>
                    <a:pt x="2356057" y="530682"/>
                  </a:lnTo>
                  <a:close/>
                  <a:moveTo>
                    <a:pt x="2532800" y="490727"/>
                  </a:moveTo>
                  <a:lnTo>
                    <a:pt x="2513722" y="501166"/>
                  </a:lnTo>
                  <a:lnTo>
                    <a:pt x="2453248" y="537521"/>
                  </a:lnTo>
                  <a:lnTo>
                    <a:pt x="2397813" y="572076"/>
                  </a:lnTo>
                  <a:lnTo>
                    <a:pt x="2300982" y="632908"/>
                  </a:lnTo>
                  <a:lnTo>
                    <a:pt x="2293783" y="637947"/>
                  </a:lnTo>
                  <a:lnTo>
                    <a:pt x="2285143" y="644787"/>
                  </a:lnTo>
                  <a:lnTo>
                    <a:pt x="2266426" y="657025"/>
                  </a:lnTo>
                  <a:lnTo>
                    <a:pt x="2255987" y="662064"/>
                  </a:lnTo>
                  <a:lnTo>
                    <a:pt x="2250587" y="667464"/>
                  </a:lnTo>
                  <a:lnTo>
                    <a:pt x="2247347" y="670703"/>
                  </a:lnTo>
                  <a:lnTo>
                    <a:pt x="2245548" y="676103"/>
                  </a:lnTo>
                  <a:lnTo>
                    <a:pt x="2243747" y="681142"/>
                  </a:lnTo>
                  <a:lnTo>
                    <a:pt x="2255987" y="676103"/>
                  </a:lnTo>
                  <a:lnTo>
                    <a:pt x="2266426" y="670703"/>
                  </a:lnTo>
                  <a:lnTo>
                    <a:pt x="2275065" y="662064"/>
                  </a:lnTo>
                  <a:lnTo>
                    <a:pt x="2285143" y="653425"/>
                  </a:lnTo>
                  <a:lnTo>
                    <a:pt x="2288743" y="646587"/>
                  </a:lnTo>
                  <a:lnTo>
                    <a:pt x="2295583" y="639747"/>
                  </a:lnTo>
                  <a:lnTo>
                    <a:pt x="2309621" y="629309"/>
                  </a:lnTo>
                  <a:lnTo>
                    <a:pt x="2326899" y="622470"/>
                  </a:lnTo>
                  <a:lnTo>
                    <a:pt x="2347418" y="615271"/>
                  </a:lnTo>
                  <a:lnTo>
                    <a:pt x="2351018" y="608431"/>
                  </a:lnTo>
                  <a:lnTo>
                    <a:pt x="2356057" y="603392"/>
                  </a:lnTo>
                  <a:lnTo>
                    <a:pt x="2359657" y="599792"/>
                  </a:lnTo>
                  <a:lnTo>
                    <a:pt x="2364696" y="597993"/>
                  </a:lnTo>
                  <a:lnTo>
                    <a:pt x="2375135" y="594753"/>
                  </a:lnTo>
                  <a:lnTo>
                    <a:pt x="2383774" y="591154"/>
                  </a:lnTo>
                  <a:lnTo>
                    <a:pt x="2392414" y="584314"/>
                  </a:lnTo>
                  <a:lnTo>
                    <a:pt x="2402853" y="575676"/>
                  </a:lnTo>
                  <a:lnTo>
                    <a:pt x="2413292" y="566677"/>
                  </a:lnTo>
                  <a:lnTo>
                    <a:pt x="2425530" y="561637"/>
                  </a:lnTo>
                  <a:lnTo>
                    <a:pt x="2441009" y="558398"/>
                  </a:lnTo>
                  <a:lnTo>
                    <a:pt x="2456487" y="556598"/>
                  </a:lnTo>
                  <a:lnTo>
                    <a:pt x="2461887" y="547959"/>
                  </a:lnTo>
                  <a:lnTo>
                    <a:pt x="2468727" y="537521"/>
                  </a:lnTo>
                  <a:lnTo>
                    <a:pt x="2477365" y="528882"/>
                  </a:lnTo>
                  <a:lnTo>
                    <a:pt x="2486005" y="522043"/>
                  </a:lnTo>
                  <a:lnTo>
                    <a:pt x="2496444" y="515204"/>
                  </a:lnTo>
                  <a:lnTo>
                    <a:pt x="2505083" y="511604"/>
                  </a:lnTo>
                  <a:lnTo>
                    <a:pt x="2515522" y="508004"/>
                  </a:lnTo>
                  <a:lnTo>
                    <a:pt x="2524161" y="506565"/>
                  </a:lnTo>
                  <a:lnTo>
                    <a:pt x="2527401" y="497926"/>
                  </a:lnTo>
                  <a:close/>
                  <a:moveTo>
                    <a:pt x="2191552" y="468410"/>
                  </a:moveTo>
                  <a:lnTo>
                    <a:pt x="2167435" y="480288"/>
                  </a:lnTo>
                  <a:lnTo>
                    <a:pt x="2150156" y="490727"/>
                  </a:lnTo>
                  <a:lnTo>
                    <a:pt x="2136477" y="502965"/>
                  </a:lnTo>
                  <a:lnTo>
                    <a:pt x="2151956" y="497926"/>
                  </a:lnTo>
                  <a:lnTo>
                    <a:pt x="2167435" y="488927"/>
                  </a:lnTo>
                  <a:lnTo>
                    <a:pt x="2182913" y="475249"/>
                  </a:lnTo>
                  <a:close/>
                  <a:moveTo>
                    <a:pt x="2243747" y="442133"/>
                  </a:moveTo>
                  <a:lnTo>
                    <a:pt x="2235108" y="447532"/>
                  </a:lnTo>
                  <a:lnTo>
                    <a:pt x="2240148" y="447532"/>
                  </a:lnTo>
                  <a:close/>
                  <a:moveTo>
                    <a:pt x="382165" y="439592"/>
                  </a:moveTo>
                  <a:lnTo>
                    <a:pt x="379273" y="442572"/>
                  </a:lnTo>
                  <a:lnTo>
                    <a:pt x="363452" y="455433"/>
                  </a:lnTo>
                  <a:lnTo>
                    <a:pt x="346180" y="467674"/>
                  </a:lnTo>
                  <a:lnTo>
                    <a:pt x="335744" y="477754"/>
                  </a:lnTo>
                  <a:lnTo>
                    <a:pt x="358055" y="464073"/>
                  </a:lnTo>
                  <a:lnTo>
                    <a:pt x="370290" y="451833"/>
                  </a:lnTo>
                  <a:lnTo>
                    <a:pt x="379273" y="442572"/>
                  </a:lnTo>
                  <a:lnTo>
                    <a:pt x="380725" y="441392"/>
                  </a:lnTo>
                  <a:close/>
                  <a:moveTo>
                    <a:pt x="550217" y="420870"/>
                  </a:moveTo>
                  <a:lnTo>
                    <a:pt x="467091" y="477754"/>
                  </a:lnTo>
                  <a:lnTo>
                    <a:pt x="403036" y="521318"/>
                  </a:lnTo>
                  <a:lnTo>
                    <a:pt x="337543" y="567761"/>
                  </a:lnTo>
                  <a:lnTo>
                    <a:pt x="209435" y="661368"/>
                  </a:lnTo>
                  <a:lnTo>
                    <a:pt x="176688" y="692690"/>
                  </a:lnTo>
                  <a:lnTo>
                    <a:pt x="147180" y="720412"/>
                  </a:lnTo>
                  <a:lnTo>
                    <a:pt x="143582" y="723652"/>
                  </a:lnTo>
                  <a:lnTo>
                    <a:pt x="162654" y="713211"/>
                  </a:lnTo>
                  <a:lnTo>
                    <a:pt x="181726" y="701331"/>
                  </a:lnTo>
                  <a:lnTo>
                    <a:pt x="198999" y="687290"/>
                  </a:lnTo>
                  <a:lnTo>
                    <a:pt x="216272" y="671809"/>
                  </a:lnTo>
                  <a:lnTo>
                    <a:pt x="235344" y="656327"/>
                  </a:lnTo>
                  <a:lnTo>
                    <a:pt x="254417" y="642646"/>
                  </a:lnTo>
                  <a:lnTo>
                    <a:pt x="276728" y="630405"/>
                  </a:lnTo>
                  <a:lnTo>
                    <a:pt x="302997" y="619965"/>
                  </a:lnTo>
                  <a:lnTo>
                    <a:pt x="304436" y="611324"/>
                  </a:lnTo>
                  <a:lnTo>
                    <a:pt x="308035" y="604124"/>
                  </a:lnTo>
                  <a:lnTo>
                    <a:pt x="318471" y="594043"/>
                  </a:lnTo>
                  <a:lnTo>
                    <a:pt x="344380" y="576402"/>
                  </a:lnTo>
                  <a:lnTo>
                    <a:pt x="363452" y="559121"/>
                  </a:lnTo>
                  <a:lnTo>
                    <a:pt x="380725" y="543639"/>
                  </a:lnTo>
                  <a:lnTo>
                    <a:pt x="396199" y="529958"/>
                  </a:lnTo>
                  <a:lnTo>
                    <a:pt x="436143" y="502236"/>
                  </a:lnTo>
                  <a:lnTo>
                    <a:pt x="448378" y="493596"/>
                  </a:lnTo>
                  <a:lnTo>
                    <a:pt x="462053" y="486755"/>
                  </a:lnTo>
                  <a:lnTo>
                    <a:pt x="493000" y="474514"/>
                  </a:lnTo>
                  <a:lnTo>
                    <a:pt x="522508" y="446792"/>
                  </a:lnTo>
                  <a:close/>
                  <a:moveTo>
                    <a:pt x="1195796" y="363626"/>
                  </a:moveTo>
                  <a:lnTo>
                    <a:pt x="1164488" y="388108"/>
                  </a:lnTo>
                  <a:lnTo>
                    <a:pt x="1143976" y="401789"/>
                  </a:lnTo>
                  <a:lnTo>
                    <a:pt x="1123105" y="413670"/>
                  </a:lnTo>
                  <a:lnTo>
                    <a:pt x="1098635" y="430951"/>
                  </a:lnTo>
                  <a:lnTo>
                    <a:pt x="1072725" y="446792"/>
                  </a:lnTo>
                  <a:lnTo>
                    <a:pt x="1062289" y="451833"/>
                  </a:lnTo>
                  <a:lnTo>
                    <a:pt x="1070926" y="455433"/>
                  </a:lnTo>
                  <a:lnTo>
                    <a:pt x="1074525" y="457233"/>
                  </a:lnTo>
                  <a:lnTo>
                    <a:pt x="1084960" y="465874"/>
                  </a:lnTo>
                  <a:lnTo>
                    <a:pt x="1093597" y="476314"/>
                  </a:lnTo>
                  <a:lnTo>
                    <a:pt x="1126344" y="448593"/>
                  </a:lnTo>
                  <a:lnTo>
                    <a:pt x="1159450" y="422310"/>
                  </a:lnTo>
                  <a:lnTo>
                    <a:pt x="1197235" y="398189"/>
                  </a:lnTo>
                  <a:lnTo>
                    <a:pt x="1216307" y="386308"/>
                  </a:lnTo>
                  <a:lnTo>
                    <a:pt x="1237179" y="375867"/>
                  </a:lnTo>
                  <a:lnTo>
                    <a:pt x="1238978" y="374067"/>
                  </a:lnTo>
                  <a:lnTo>
                    <a:pt x="1230341" y="375867"/>
                  </a:lnTo>
                  <a:lnTo>
                    <a:pt x="1223144" y="377667"/>
                  </a:lnTo>
                  <a:lnTo>
                    <a:pt x="1216307" y="377667"/>
                  </a:lnTo>
                  <a:lnTo>
                    <a:pt x="1209470" y="377667"/>
                  </a:lnTo>
                  <a:lnTo>
                    <a:pt x="1202633" y="374067"/>
                  </a:lnTo>
                  <a:lnTo>
                    <a:pt x="1199034" y="369027"/>
                  </a:lnTo>
                  <a:close/>
                  <a:moveTo>
                    <a:pt x="1382560" y="361826"/>
                  </a:moveTo>
                  <a:lnTo>
                    <a:pt x="1361688" y="375867"/>
                  </a:lnTo>
                  <a:lnTo>
                    <a:pt x="1366726" y="374067"/>
                  </a:lnTo>
                  <a:lnTo>
                    <a:pt x="1372124" y="370827"/>
                  </a:lnTo>
                  <a:close/>
                  <a:moveTo>
                    <a:pt x="2413292" y="336667"/>
                  </a:moveTo>
                  <a:lnTo>
                    <a:pt x="2370096" y="364383"/>
                  </a:lnTo>
                  <a:lnTo>
                    <a:pt x="2394213" y="350705"/>
                  </a:lnTo>
                  <a:close/>
                  <a:moveTo>
                    <a:pt x="958651" y="327264"/>
                  </a:moveTo>
                  <a:lnTo>
                    <a:pt x="944617" y="337704"/>
                  </a:lnTo>
                  <a:lnTo>
                    <a:pt x="925545" y="353186"/>
                  </a:lnTo>
                  <a:lnTo>
                    <a:pt x="937780" y="349945"/>
                  </a:lnTo>
                  <a:lnTo>
                    <a:pt x="950015" y="346345"/>
                  </a:lnTo>
                  <a:lnTo>
                    <a:pt x="956852" y="334104"/>
                  </a:lnTo>
                  <a:lnTo>
                    <a:pt x="958651" y="330864"/>
                  </a:lnTo>
                  <a:close/>
                  <a:moveTo>
                    <a:pt x="1465686" y="297742"/>
                  </a:moveTo>
                  <a:lnTo>
                    <a:pt x="1453451" y="306382"/>
                  </a:lnTo>
                  <a:lnTo>
                    <a:pt x="1424303" y="329064"/>
                  </a:lnTo>
                  <a:lnTo>
                    <a:pt x="1441576" y="323664"/>
                  </a:lnTo>
                  <a:lnTo>
                    <a:pt x="1455251" y="318623"/>
                  </a:lnTo>
                  <a:lnTo>
                    <a:pt x="1458849" y="316823"/>
                  </a:lnTo>
                  <a:lnTo>
                    <a:pt x="1463887" y="311782"/>
                  </a:lnTo>
                  <a:lnTo>
                    <a:pt x="1465686" y="304582"/>
                  </a:lnTo>
                  <a:close/>
                  <a:moveTo>
                    <a:pt x="1129942" y="295941"/>
                  </a:moveTo>
                  <a:lnTo>
                    <a:pt x="1114468" y="308182"/>
                  </a:lnTo>
                  <a:lnTo>
                    <a:pt x="1098635" y="320423"/>
                  </a:lnTo>
                  <a:lnTo>
                    <a:pt x="1079562" y="332304"/>
                  </a:lnTo>
                  <a:lnTo>
                    <a:pt x="1059051" y="342745"/>
                  </a:lnTo>
                  <a:lnTo>
                    <a:pt x="1020906" y="369027"/>
                  </a:lnTo>
                  <a:lnTo>
                    <a:pt x="986360" y="394948"/>
                  </a:lnTo>
                  <a:lnTo>
                    <a:pt x="980962" y="403589"/>
                  </a:lnTo>
                  <a:lnTo>
                    <a:pt x="984561" y="406829"/>
                  </a:lnTo>
                  <a:lnTo>
                    <a:pt x="993198" y="413670"/>
                  </a:lnTo>
                  <a:lnTo>
                    <a:pt x="1027744" y="386308"/>
                  </a:lnTo>
                  <a:lnTo>
                    <a:pt x="1069127" y="353186"/>
                  </a:lnTo>
                  <a:lnTo>
                    <a:pt x="1105832" y="323664"/>
                  </a:lnTo>
                  <a:lnTo>
                    <a:pt x="1142177" y="295941"/>
                  </a:lnTo>
                  <a:close/>
                  <a:moveTo>
                    <a:pt x="849616" y="292701"/>
                  </a:moveTo>
                  <a:lnTo>
                    <a:pt x="821907" y="315023"/>
                  </a:lnTo>
                  <a:lnTo>
                    <a:pt x="725106" y="391348"/>
                  </a:lnTo>
                  <a:lnTo>
                    <a:pt x="636582" y="458673"/>
                  </a:lnTo>
                  <a:lnTo>
                    <a:pt x="553815" y="521318"/>
                  </a:lnTo>
                  <a:lnTo>
                    <a:pt x="475727" y="578202"/>
                  </a:lnTo>
                  <a:lnTo>
                    <a:pt x="430745" y="611324"/>
                  </a:lnTo>
                  <a:lnTo>
                    <a:pt x="437942" y="611324"/>
                  </a:lnTo>
                  <a:lnTo>
                    <a:pt x="427507" y="614564"/>
                  </a:lnTo>
                  <a:lnTo>
                    <a:pt x="211234" y="774056"/>
                  </a:lnTo>
                  <a:lnTo>
                    <a:pt x="266292" y="751374"/>
                  </a:lnTo>
                  <a:lnTo>
                    <a:pt x="299398" y="735893"/>
                  </a:lnTo>
                  <a:lnTo>
                    <a:pt x="328906" y="720412"/>
                  </a:lnTo>
                  <a:lnTo>
                    <a:pt x="353017" y="701331"/>
                  </a:lnTo>
                  <a:lnTo>
                    <a:pt x="373528" y="680449"/>
                  </a:lnTo>
                  <a:lnTo>
                    <a:pt x="385763" y="668568"/>
                  </a:lnTo>
                  <a:lnTo>
                    <a:pt x="397998" y="658128"/>
                  </a:lnTo>
                  <a:lnTo>
                    <a:pt x="411673" y="649487"/>
                  </a:lnTo>
                  <a:lnTo>
                    <a:pt x="425707" y="640846"/>
                  </a:lnTo>
                  <a:lnTo>
                    <a:pt x="441181" y="632206"/>
                  </a:lnTo>
                  <a:lnTo>
                    <a:pt x="455215" y="625005"/>
                  </a:lnTo>
                  <a:lnTo>
                    <a:pt x="470689" y="619965"/>
                  </a:lnTo>
                  <a:lnTo>
                    <a:pt x="487962" y="614564"/>
                  </a:lnTo>
                  <a:lnTo>
                    <a:pt x="491561" y="604124"/>
                  </a:lnTo>
                  <a:lnTo>
                    <a:pt x="496599" y="595483"/>
                  </a:lnTo>
                  <a:lnTo>
                    <a:pt x="503436" y="585042"/>
                  </a:lnTo>
                  <a:lnTo>
                    <a:pt x="512072" y="574962"/>
                  </a:lnTo>
                  <a:lnTo>
                    <a:pt x="520709" y="565961"/>
                  </a:lnTo>
                  <a:lnTo>
                    <a:pt x="531145" y="559121"/>
                  </a:lnTo>
                  <a:lnTo>
                    <a:pt x="541580" y="555880"/>
                  </a:lnTo>
                  <a:lnTo>
                    <a:pt x="555615" y="554080"/>
                  </a:lnTo>
                  <a:lnTo>
                    <a:pt x="558853" y="541839"/>
                  </a:lnTo>
                  <a:lnTo>
                    <a:pt x="565691" y="531759"/>
                  </a:lnTo>
                  <a:lnTo>
                    <a:pt x="576126" y="523118"/>
                  </a:lnTo>
                  <a:lnTo>
                    <a:pt x="586562" y="519517"/>
                  </a:lnTo>
                  <a:lnTo>
                    <a:pt x="596998" y="512677"/>
                  </a:lnTo>
                  <a:lnTo>
                    <a:pt x="600597" y="509077"/>
                  </a:lnTo>
                  <a:lnTo>
                    <a:pt x="602396" y="505836"/>
                  </a:lnTo>
                  <a:lnTo>
                    <a:pt x="605634" y="495396"/>
                  </a:lnTo>
                  <a:lnTo>
                    <a:pt x="616070" y="495396"/>
                  </a:lnTo>
                  <a:lnTo>
                    <a:pt x="617870" y="491796"/>
                  </a:lnTo>
                  <a:lnTo>
                    <a:pt x="622907" y="488195"/>
                  </a:lnTo>
                  <a:lnTo>
                    <a:pt x="629745" y="486755"/>
                  </a:lnTo>
                  <a:lnTo>
                    <a:pt x="643779" y="484955"/>
                  </a:lnTo>
                  <a:lnTo>
                    <a:pt x="666090" y="458673"/>
                  </a:lnTo>
                  <a:lnTo>
                    <a:pt x="688761" y="434551"/>
                  </a:lnTo>
                  <a:lnTo>
                    <a:pt x="714670" y="412230"/>
                  </a:lnTo>
                  <a:lnTo>
                    <a:pt x="739140" y="393148"/>
                  </a:lnTo>
                  <a:lnTo>
                    <a:pt x="768289" y="372267"/>
                  </a:lnTo>
                  <a:lnTo>
                    <a:pt x="792399" y="351745"/>
                  </a:lnTo>
                  <a:lnTo>
                    <a:pt x="815070" y="329064"/>
                  </a:lnTo>
                  <a:lnTo>
                    <a:pt x="834142" y="306382"/>
                  </a:lnTo>
                  <a:close/>
                  <a:moveTo>
                    <a:pt x="2522361" y="265756"/>
                  </a:moveTo>
                  <a:lnTo>
                    <a:pt x="2458287" y="305351"/>
                  </a:lnTo>
                  <a:lnTo>
                    <a:pt x="2451448" y="310751"/>
                  </a:lnTo>
                  <a:lnTo>
                    <a:pt x="2479166" y="295272"/>
                  </a:lnTo>
                  <a:lnTo>
                    <a:pt x="2505083" y="277995"/>
                  </a:lnTo>
                  <a:close/>
                  <a:moveTo>
                    <a:pt x="2108760" y="239840"/>
                  </a:moveTo>
                  <a:lnTo>
                    <a:pt x="2092921" y="241640"/>
                  </a:lnTo>
                  <a:lnTo>
                    <a:pt x="2081043" y="246679"/>
                  </a:lnTo>
                  <a:lnTo>
                    <a:pt x="2068804" y="252078"/>
                  </a:lnTo>
                  <a:lnTo>
                    <a:pt x="2058365" y="258917"/>
                  </a:lnTo>
                  <a:lnTo>
                    <a:pt x="2046486" y="270796"/>
                  </a:lnTo>
                  <a:lnTo>
                    <a:pt x="2032447" y="283034"/>
                  </a:lnTo>
                  <a:lnTo>
                    <a:pt x="2001490" y="305351"/>
                  </a:lnTo>
                  <a:lnTo>
                    <a:pt x="1996091" y="308951"/>
                  </a:lnTo>
                  <a:lnTo>
                    <a:pt x="1996091" y="312550"/>
                  </a:lnTo>
                  <a:lnTo>
                    <a:pt x="1997890" y="312550"/>
                  </a:lnTo>
                  <a:lnTo>
                    <a:pt x="2003290" y="321189"/>
                  </a:lnTo>
                  <a:lnTo>
                    <a:pt x="2018769" y="313990"/>
                  </a:lnTo>
                  <a:lnTo>
                    <a:pt x="2032447" y="305351"/>
                  </a:lnTo>
                  <a:lnTo>
                    <a:pt x="2042886" y="295272"/>
                  </a:lnTo>
                  <a:lnTo>
                    <a:pt x="2051526" y="284834"/>
                  </a:lnTo>
                  <a:lnTo>
                    <a:pt x="2063404" y="270796"/>
                  </a:lnTo>
                  <a:lnTo>
                    <a:pt x="2077443" y="258917"/>
                  </a:lnTo>
                  <a:lnTo>
                    <a:pt x="2091482" y="248479"/>
                  </a:lnTo>
                  <a:close/>
                  <a:moveTo>
                    <a:pt x="1064089" y="235457"/>
                  </a:moveTo>
                  <a:lnTo>
                    <a:pt x="1060850" y="237257"/>
                  </a:lnTo>
                  <a:lnTo>
                    <a:pt x="1057252" y="240857"/>
                  </a:lnTo>
                  <a:close/>
                  <a:moveTo>
                    <a:pt x="1413867" y="202695"/>
                  </a:moveTo>
                  <a:lnTo>
                    <a:pt x="1408469" y="211335"/>
                  </a:lnTo>
                  <a:lnTo>
                    <a:pt x="1403431" y="218176"/>
                  </a:lnTo>
                  <a:lnTo>
                    <a:pt x="1392996" y="232217"/>
                  </a:lnTo>
                  <a:lnTo>
                    <a:pt x="1377162" y="244458"/>
                  </a:lnTo>
                  <a:lnTo>
                    <a:pt x="1363488" y="258139"/>
                  </a:lnTo>
                  <a:lnTo>
                    <a:pt x="1359889" y="259939"/>
                  </a:lnTo>
                  <a:lnTo>
                    <a:pt x="1341177" y="273620"/>
                  </a:lnTo>
                  <a:lnTo>
                    <a:pt x="1328942" y="282260"/>
                  </a:lnTo>
                  <a:lnTo>
                    <a:pt x="1316707" y="287301"/>
                  </a:lnTo>
                  <a:lnTo>
                    <a:pt x="1303032" y="297742"/>
                  </a:lnTo>
                  <a:lnTo>
                    <a:pt x="1285759" y="311782"/>
                  </a:lnTo>
                  <a:lnTo>
                    <a:pt x="1282160" y="325463"/>
                  </a:lnTo>
                  <a:lnTo>
                    <a:pt x="1282160" y="327264"/>
                  </a:lnTo>
                  <a:lnTo>
                    <a:pt x="1303032" y="315023"/>
                  </a:lnTo>
                  <a:lnTo>
                    <a:pt x="1328942" y="297742"/>
                  </a:lnTo>
                  <a:lnTo>
                    <a:pt x="1356650" y="280460"/>
                  </a:lnTo>
                  <a:lnTo>
                    <a:pt x="1368526" y="271820"/>
                  </a:lnTo>
                  <a:lnTo>
                    <a:pt x="1384359" y="259939"/>
                  </a:lnTo>
                  <a:lnTo>
                    <a:pt x="1413867" y="234017"/>
                  </a:lnTo>
                  <a:lnTo>
                    <a:pt x="1424303" y="221776"/>
                  </a:lnTo>
                  <a:lnTo>
                    <a:pt x="1441576" y="205935"/>
                  </a:lnTo>
                  <a:lnTo>
                    <a:pt x="1425742" y="202695"/>
                  </a:lnTo>
                  <a:close/>
                  <a:moveTo>
                    <a:pt x="697397" y="197294"/>
                  </a:moveTo>
                  <a:lnTo>
                    <a:pt x="640180" y="237257"/>
                  </a:lnTo>
                  <a:lnTo>
                    <a:pt x="591960" y="270019"/>
                  </a:lnTo>
                  <a:lnTo>
                    <a:pt x="550217" y="303142"/>
                  </a:lnTo>
                  <a:lnTo>
                    <a:pt x="510273" y="332304"/>
                  </a:lnTo>
                  <a:lnTo>
                    <a:pt x="475727" y="360386"/>
                  </a:lnTo>
                  <a:lnTo>
                    <a:pt x="446579" y="389548"/>
                  </a:lnTo>
                  <a:lnTo>
                    <a:pt x="430745" y="403589"/>
                  </a:lnTo>
                  <a:lnTo>
                    <a:pt x="411673" y="417270"/>
                  </a:lnTo>
                  <a:lnTo>
                    <a:pt x="417071" y="419070"/>
                  </a:lnTo>
                  <a:lnTo>
                    <a:pt x="420309" y="419070"/>
                  </a:lnTo>
                  <a:lnTo>
                    <a:pt x="423908" y="412230"/>
                  </a:lnTo>
                  <a:lnTo>
                    <a:pt x="429306" y="406829"/>
                  </a:lnTo>
                  <a:lnTo>
                    <a:pt x="437942" y="403589"/>
                  </a:lnTo>
                  <a:lnTo>
                    <a:pt x="448378" y="403589"/>
                  </a:lnTo>
                  <a:lnTo>
                    <a:pt x="457015" y="393148"/>
                  </a:lnTo>
                  <a:lnTo>
                    <a:pt x="465651" y="382708"/>
                  </a:lnTo>
                  <a:lnTo>
                    <a:pt x="475727" y="377667"/>
                  </a:lnTo>
                  <a:lnTo>
                    <a:pt x="484363" y="372267"/>
                  </a:lnTo>
                  <a:lnTo>
                    <a:pt x="487962" y="370827"/>
                  </a:lnTo>
                  <a:lnTo>
                    <a:pt x="493000" y="365426"/>
                  </a:lnTo>
                  <a:lnTo>
                    <a:pt x="500197" y="356786"/>
                  </a:lnTo>
                  <a:lnTo>
                    <a:pt x="510273" y="341305"/>
                  </a:lnTo>
                  <a:lnTo>
                    <a:pt x="513872" y="335904"/>
                  </a:lnTo>
                  <a:lnTo>
                    <a:pt x="518910" y="334104"/>
                  </a:lnTo>
                  <a:lnTo>
                    <a:pt x="541580" y="325463"/>
                  </a:lnTo>
                  <a:lnTo>
                    <a:pt x="562452" y="315023"/>
                  </a:lnTo>
                  <a:lnTo>
                    <a:pt x="581524" y="301342"/>
                  </a:lnTo>
                  <a:lnTo>
                    <a:pt x="598797" y="285861"/>
                  </a:lnTo>
                  <a:lnTo>
                    <a:pt x="616070" y="270019"/>
                  </a:lnTo>
                  <a:lnTo>
                    <a:pt x="635143" y="254538"/>
                  </a:lnTo>
                  <a:lnTo>
                    <a:pt x="672927" y="226816"/>
                  </a:lnTo>
                  <a:lnTo>
                    <a:pt x="683363" y="211335"/>
                  </a:lnTo>
                  <a:close/>
                  <a:moveTo>
                    <a:pt x="844578" y="195854"/>
                  </a:moveTo>
                  <a:lnTo>
                    <a:pt x="825505" y="211335"/>
                  </a:lnTo>
                  <a:lnTo>
                    <a:pt x="780524" y="245898"/>
                  </a:lnTo>
                  <a:lnTo>
                    <a:pt x="739140" y="282260"/>
                  </a:lnTo>
                  <a:lnTo>
                    <a:pt x="723307" y="295941"/>
                  </a:lnTo>
                  <a:lnTo>
                    <a:pt x="712337" y="304520"/>
                  </a:lnTo>
                  <a:lnTo>
                    <a:pt x="709632" y="306382"/>
                  </a:lnTo>
                  <a:lnTo>
                    <a:pt x="691999" y="320423"/>
                  </a:lnTo>
                  <a:lnTo>
                    <a:pt x="712337" y="304520"/>
                  </a:lnTo>
                  <a:lnTo>
                    <a:pt x="737341" y="287301"/>
                  </a:lnTo>
                  <a:lnTo>
                    <a:pt x="763251" y="266779"/>
                  </a:lnTo>
                  <a:lnTo>
                    <a:pt x="816509" y="221776"/>
                  </a:lnTo>
                  <a:close/>
                  <a:moveTo>
                    <a:pt x="2326899" y="186207"/>
                  </a:moveTo>
                  <a:lnTo>
                    <a:pt x="2286943" y="215723"/>
                  </a:lnTo>
                  <a:lnTo>
                    <a:pt x="2245548" y="245239"/>
                  </a:lnTo>
                  <a:lnTo>
                    <a:pt x="2201992" y="272595"/>
                  </a:lnTo>
                  <a:lnTo>
                    <a:pt x="2157356" y="298512"/>
                  </a:lnTo>
                  <a:lnTo>
                    <a:pt x="2115599" y="322989"/>
                  </a:lnTo>
                  <a:lnTo>
                    <a:pt x="2073843" y="348905"/>
                  </a:lnTo>
                  <a:lnTo>
                    <a:pt x="2036047" y="376622"/>
                  </a:lnTo>
                  <a:lnTo>
                    <a:pt x="1997890" y="404338"/>
                  </a:lnTo>
                  <a:lnTo>
                    <a:pt x="1997890" y="407578"/>
                  </a:lnTo>
                  <a:lnTo>
                    <a:pt x="2065204" y="367983"/>
                  </a:lnTo>
                  <a:lnTo>
                    <a:pt x="2132878" y="329828"/>
                  </a:lnTo>
                  <a:lnTo>
                    <a:pt x="2191552" y="295272"/>
                  </a:lnTo>
                  <a:lnTo>
                    <a:pt x="2238348" y="267556"/>
                  </a:lnTo>
                  <a:lnTo>
                    <a:pt x="2280104" y="241640"/>
                  </a:lnTo>
                  <a:lnTo>
                    <a:pt x="2316460" y="213923"/>
                  </a:lnTo>
                  <a:lnTo>
                    <a:pt x="2349217" y="187647"/>
                  </a:lnTo>
                  <a:lnTo>
                    <a:pt x="2338778" y="186207"/>
                  </a:lnTo>
                  <a:close/>
                  <a:moveTo>
                    <a:pt x="2545039" y="161730"/>
                  </a:moveTo>
                  <a:lnTo>
                    <a:pt x="2517322" y="167129"/>
                  </a:lnTo>
                  <a:lnTo>
                    <a:pt x="2505083" y="170369"/>
                  </a:lnTo>
                  <a:lnTo>
                    <a:pt x="2494644" y="175768"/>
                  </a:lnTo>
                  <a:lnTo>
                    <a:pt x="2425530" y="222562"/>
                  </a:lnTo>
                  <a:lnTo>
                    <a:pt x="2368296" y="260717"/>
                  </a:lnTo>
                  <a:lnTo>
                    <a:pt x="2312861" y="295272"/>
                  </a:lnTo>
                  <a:lnTo>
                    <a:pt x="2255987" y="328028"/>
                  </a:lnTo>
                  <a:lnTo>
                    <a:pt x="2227909" y="343506"/>
                  </a:lnTo>
                  <a:lnTo>
                    <a:pt x="2198751" y="359344"/>
                  </a:lnTo>
                  <a:lnTo>
                    <a:pt x="2160595" y="385261"/>
                  </a:lnTo>
                  <a:lnTo>
                    <a:pt x="2120999" y="411177"/>
                  </a:lnTo>
                  <a:lnTo>
                    <a:pt x="2117400" y="414417"/>
                  </a:lnTo>
                  <a:lnTo>
                    <a:pt x="2081043" y="440333"/>
                  </a:lnTo>
                  <a:lnTo>
                    <a:pt x="2046486" y="466610"/>
                  </a:lnTo>
                  <a:lnTo>
                    <a:pt x="2042886" y="468410"/>
                  </a:lnTo>
                  <a:lnTo>
                    <a:pt x="2023808" y="477049"/>
                  </a:lnTo>
                  <a:lnTo>
                    <a:pt x="2004730" y="483888"/>
                  </a:lnTo>
                  <a:lnTo>
                    <a:pt x="2010129" y="485687"/>
                  </a:lnTo>
                  <a:lnTo>
                    <a:pt x="2013369" y="488927"/>
                  </a:lnTo>
                  <a:lnTo>
                    <a:pt x="2015169" y="488927"/>
                  </a:lnTo>
                  <a:lnTo>
                    <a:pt x="2037847" y="477049"/>
                  </a:lnTo>
                  <a:lnTo>
                    <a:pt x="2046486" y="469850"/>
                  </a:lnTo>
                  <a:lnTo>
                    <a:pt x="2058365" y="464810"/>
                  </a:lnTo>
                  <a:lnTo>
                    <a:pt x="2072403" y="459411"/>
                  </a:lnTo>
                  <a:lnTo>
                    <a:pt x="2091482" y="456171"/>
                  </a:lnTo>
                  <a:lnTo>
                    <a:pt x="2132878" y="428455"/>
                  </a:lnTo>
                  <a:lnTo>
                    <a:pt x="2181473" y="400739"/>
                  </a:lnTo>
                  <a:lnTo>
                    <a:pt x="2231509" y="374822"/>
                  </a:lnTo>
                  <a:lnTo>
                    <a:pt x="2275065" y="352505"/>
                  </a:lnTo>
                  <a:lnTo>
                    <a:pt x="2280104" y="342066"/>
                  </a:lnTo>
                  <a:lnTo>
                    <a:pt x="2285143" y="334867"/>
                  </a:lnTo>
                  <a:lnTo>
                    <a:pt x="2293783" y="329828"/>
                  </a:lnTo>
                  <a:lnTo>
                    <a:pt x="2304222" y="328028"/>
                  </a:lnTo>
                  <a:lnTo>
                    <a:pt x="2323300" y="319389"/>
                  </a:lnTo>
                  <a:lnTo>
                    <a:pt x="2331939" y="313990"/>
                  </a:lnTo>
                  <a:lnTo>
                    <a:pt x="2336979" y="307151"/>
                  </a:lnTo>
                  <a:lnTo>
                    <a:pt x="2340579" y="302112"/>
                  </a:lnTo>
                  <a:lnTo>
                    <a:pt x="2347418" y="293473"/>
                  </a:lnTo>
                  <a:lnTo>
                    <a:pt x="2364696" y="276195"/>
                  </a:lnTo>
                  <a:lnTo>
                    <a:pt x="2389174" y="260717"/>
                  </a:lnTo>
                  <a:lnTo>
                    <a:pt x="2429130" y="234800"/>
                  </a:lnTo>
                  <a:lnTo>
                    <a:pt x="2473766" y="208524"/>
                  </a:lnTo>
                  <a:lnTo>
                    <a:pt x="2491044" y="198085"/>
                  </a:lnTo>
                  <a:lnTo>
                    <a:pt x="2510123" y="186207"/>
                  </a:lnTo>
                  <a:lnTo>
                    <a:pt x="2527401" y="173968"/>
                  </a:lnTo>
                  <a:close/>
                  <a:moveTo>
                    <a:pt x="2182913" y="161730"/>
                  </a:moveTo>
                  <a:lnTo>
                    <a:pt x="2176074" y="163530"/>
                  </a:lnTo>
                  <a:lnTo>
                    <a:pt x="2169235" y="165329"/>
                  </a:lnTo>
                  <a:lnTo>
                    <a:pt x="2174274" y="172169"/>
                  </a:lnTo>
                  <a:lnTo>
                    <a:pt x="2179674" y="179008"/>
                  </a:lnTo>
                  <a:lnTo>
                    <a:pt x="2181473" y="187647"/>
                  </a:lnTo>
                  <a:lnTo>
                    <a:pt x="2181473" y="196646"/>
                  </a:lnTo>
                  <a:lnTo>
                    <a:pt x="2193352" y="189446"/>
                  </a:lnTo>
                  <a:lnTo>
                    <a:pt x="2203791" y="180808"/>
                  </a:lnTo>
                  <a:lnTo>
                    <a:pt x="2210630" y="175768"/>
                  </a:lnTo>
                  <a:lnTo>
                    <a:pt x="2219270" y="177568"/>
                  </a:lnTo>
                  <a:lnTo>
                    <a:pt x="2224669" y="179008"/>
                  </a:lnTo>
                  <a:lnTo>
                    <a:pt x="2227909" y="175768"/>
                  </a:lnTo>
                  <a:lnTo>
                    <a:pt x="2219270" y="173968"/>
                  </a:lnTo>
                  <a:lnTo>
                    <a:pt x="2212431" y="172169"/>
                  </a:lnTo>
                  <a:lnTo>
                    <a:pt x="2203791" y="168569"/>
                  </a:lnTo>
                  <a:lnTo>
                    <a:pt x="2195152" y="163530"/>
                  </a:lnTo>
                  <a:lnTo>
                    <a:pt x="2188312" y="161730"/>
                  </a:lnTo>
                  <a:close/>
                  <a:moveTo>
                    <a:pt x="2018769" y="158490"/>
                  </a:moveTo>
                  <a:lnTo>
                    <a:pt x="2015169" y="163530"/>
                  </a:lnTo>
                  <a:lnTo>
                    <a:pt x="2008330" y="167129"/>
                  </a:lnTo>
                  <a:lnTo>
                    <a:pt x="2001490" y="168569"/>
                  </a:lnTo>
                  <a:lnTo>
                    <a:pt x="1996091" y="167129"/>
                  </a:lnTo>
                  <a:lnTo>
                    <a:pt x="1996091" y="170369"/>
                  </a:lnTo>
                  <a:lnTo>
                    <a:pt x="1996091" y="191246"/>
                  </a:lnTo>
                  <a:lnTo>
                    <a:pt x="2006530" y="198085"/>
                  </a:lnTo>
                  <a:lnTo>
                    <a:pt x="1997890" y="189446"/>
                  </a:lnTo>
                  <a:lnTo>
                    <a:pt x="1999690" y="184407"/>
                  </a:lnTo>
                  <a:lnTo>
                    <a:pt x="2010129" y="172169"/>
                  </a:lnTo>
                  <a:lnTo>
                    <a:pt x="2015169" y="165329"/>
                  </a:lnTo>
                  <a:lnTo>
                    <a:pt x="2022008" y="158490"/>
                  </a:lnTo>
                  <a:close/>
                  <a:moveTo>
                    <a:pt x="2707744" y="151291"/>
                  </a:moveTo>
                  <a:lnTo>
                    <a:pt x="2705944" y="158490"/>
                  </a:lnTo>
                  <a:lnTo>
                    <a:pt x="2714583" y="151291"/>
                  </a:lnTo>
                  <a:close/>
                  <a:moveTo>
                    <a:pt x="794198" y="123129"/>
                  </a:moveTo>
                  <a:lnTo>
                    <a:pt x="731943" y="171372"/>
                  </a:lnTo>
                  <a:lnTo>
                    <a:pt x="733743" y="171372"/>
                  </a:lnTo>
                  <a:lnTo>
                    <a:pt x="757853" y="154091"/>
                  </a:lnTo>
                  <a:lnTo>
                    <a:pt x="787361" y="133570"/>
                  </a:lnTo>
                  <a:close/>
                  <a:moveTo>
                    <a:pt x="809672" y="105848"/>
                  </a:moveTo>
                  <a:lnTo>
                    <a:pt x="809672" y="107648"/>
                  </a:lnTo>
                  <a:lnTo>
                    <a:pt x="809672" y="109088"/>
                  </a:lnTo>
                  <a:lnTo>
                    <a:pt x="807873" y="110888"/>
                  </a:lnTo>
                  <a:lnTo>
                    <a:pt x="820108" y="116288"/>
                  </a:lnTo>
                  <a:lnTo>
                    <a:pt x="813270" y="109088"/>
                  </a:lnTo>
                  <a:lnTo>
                    <a:pt x="811471" y="109088"/>
                  </a:lnTo>
                  <a:close/>
                  <a:moveTo>
                    <a:pt x="2008330" y="47625"/>
                  </a:moveTo>
                  <a:lnTo>
                    <a:pt x="2058365" y="99818"/>
                  </a:lnTo>
                  <a:lnTo>
                    <a:pt x="2067004" y="104857"/>
                  </a:lnTo>
                  <a:lnTo>
                    <a:pt x="2070604" y="106657"/>
                  </a:lnTo>
                  <a:lnTo>
                    <a:pt x="2077443" y="98018"/>
                  </a:lnTo>
                  <a:lnTo>
                    <a:pt x="2084282" y="92619"/>
                  </a:lnTo>
                  <a:lnTo>
                    <a:pt x="2091482" y="89379"/>
                  </a:lnTo>
                  <a:lnTo>
                    <a:pt x="2098321" y="85780"/>
                  </a:lnTo>
                  <a:lnTo>
                    <a:pt x="2105160" y="89379"/>
                  </a:lnTo>
                  <a:lnTo>
                    <a:pt x="2113800" y="92619"/>
                  </a:lnTo>
                  <a:lnTo>
                    <a:pt x="2120999" y="92619"/>
                  </a:lnTo>
                  <a:lnTo>
                    <a:pt x="2127839" y="90819"/>
                  </a:lnTo>
                  <a:lnTo>
                    <a:pt x="2132878" y="89379"/>
                  </a:lnTo>
                  <a:lnTo>
                    <a:pt x="2143317" y="83980"/>
                  </a:lnTo>
                  <a:lnTo>
                    <a:pt x="2155556" y="78941"/>
                  </a:lnTo>
                  <a:lnTo>
                    <a:pt x="2169235" y="77141"/>
                  </a:lnTo>
                  <a:lnTo>
                    <a:pt x="2182913" y="75341"/>
                  </a:lnTo>
                  <a:lnTo>
                    <a:pt x="2205591" y="73542"/>
                  </a:lnTo>
                  <a:lnTo>
                    <a:pt x="2233308" y="73542"/>
                  </a:lnTo>
                  <a:lnTo>
                    <a:pt x="2262826" y="75341"/>
                  </a:lnTo>
                  <a:lnTo>
                    <a:pt x="2292343" y="80381"/>
                  </a:lnTo>
                  <a:lnTo>
                    <a:pt x="2304222" y="83980"/>
                  </a:lnTo>
                  <a:lnTo>
                    <a:pt x="2314661" y="85780"/>
                  </a:lnTo>
                  <a:lnTo>
                    <a:pt x="2326899" y="85780"/>
                  </a:lnTo>
                  <a:lnTo>
                    <a:pt x="2336979" y="85780"/>
                  </a:lnTo>
                  <a:lnTo>
                    <a:pt x="2345618" y="83980"/>
                  </a:lnTo>
                  <a:lnTo>
                    <a:pt x="2356057" y="80381"/>
                  </a:lnTo>
                  <a:lnTo>
                    <a:pt x="2364696" y="77141"/>
                  </a:lnTo>
                  <a:lnTo>
                    <a:pt x="2373335" y="71742"/>
                  </a:lnTo>
                  <a:lnTo>
                    <a:pt x="2378734" y="68502"/>
                  </a:lnTo>
                  <a:lnTo>
                    <a:pt x="2385574" y="68502"/>
                  </a:lnTo>
                  <a:lnTo>
                    <a:pt x="2413292" y="75341"/>
                  </a:lnTo>
                  <a:lnTo>
                    <a:pt x="2435970" y="80381"/>
                  </a:lnTo>
                  <a:lnTo>
                    <a:pt x="2444608" y="82180"/>
                  </a:lnTo>
                  <a:lnTo>
                    <a:pt x="2454688" y="83980"/>
                  </a:lnTo>
                  <a:lnTo>
                    <a:pt x="2466926" y="85780"/>
                  </a:lnTo>
                  <a:lnTo>
                    <a:pt x="2482405" y="83980"/>
                  </a:lnTo>
                  <a:lnTo>
                    <a:pt x="2496444" y="73542"/>
                  </a:lnTo>
                  <a:lnTo>
                    <a:pt x="2505083" y="66703"/>
                  </a:lnTo>
                  <a:lnTo>
                    <a:pt x="2513722" y="61303"/>
                  </a:lnTo>
                  <a:lnTo>
                    <a:pt x="2522361" y="58064"/>
                  </a:lnTo>
                  <a:lnTo>
                    <a:pt x="2532800" y="54464"/>
                  </a:lnTo>
                  <a:lnTo>
                    <a:pt x="2545039" y="52664"/>
                  </a:lnTo>
                  <a:lnTo>
                    <a:pt x="2575996" y="51224"/>
                  </a:lnTo>
                  <a:lnTo>
                    <a:pt x="2612353" y="51224"/>
                  </a:lnTo>
                  <a:lnTo>
                    <a:pt x="2650509" y="51224"/>
                  </a:lnTo>
                  <a:lnTo>
                    <a:pt x="2691905" y="52664"/>
                  </a:lnTo>
                  <a:lnTo>
                    <a:pt x="2766418" y="64903"/>
                  </a:lnTo>
                  <a:lnTo>
                    <a:pt x="2832292" y="77141"/>
                  </a:lnTo>
                  <a:lnTo>
                    <a:pt x="2837331" y="77141"/>
                  </a:lnTo>
                  <a:lnTo>
                    <a:pt x="2839132" y="80381"/>
                  </a:lnTo>
                  <a:lnTo>
                    <a:pt x="2844531" y="87580"/>
                  </a:lnTo>
                  <a:lnTo>
                    <a:pt x="2847770" y="94419"/>
                  </a:lnTo>
                  <a:lnTo>
                    <a:pt x="2847770" y="103058"/>
                  </a:lnTo>
                  <a:lnTo>
                    <a:pt x="2847770" y="113496"/>
                  </a:lnTo>
                  <a:lnTo>
                    <a:pt x="2847770" y="128974"/>
                  </a:lnTo>
                  <a:lnTo>
                    <a:pt x="2851370" y="142652"/>
                  </a:lnTo>
                  <a:lnTo>
                    <a:pt x="2851370" y="148052"/>
                  </a:lnTo>
                  <a:lnTo>
                    <a:pt x="2853170" y="161730"/>
                  </a:lnTo>
                  <a:lnTo>
                    <a:pt x="2854610" y="175768"/>
                  </a:lnTo>
                  <a:lnTo>
                    <a:pt x="2856410" y="179008"/>
                  </a:lnTo>
                  <a:lnTo>
                    <a:pt x="2858210" y="180808"/>
                  </a:lnTo>
                  <a:lnTo>
                    <a:pt x="2868649" y="186207"/>
                  </a:lnTo>
                  <a:lnTo>
                    <a:pt x="2890967" y="193046"/>
                  </a:lnTo>
                  <a:lnTo>
                    <a:pt x="2873688" y="210324"/>
                  </a:lnTo>
                  <a:lnTo>
                    <a:pt x="2871889" y="213923"/>
                  </a:lnTo>
                  <a:lnTo>
                    <a:pt x="2870448" y="218962"/>
                  </a:lnTo>
                  <a:lnTo>
                    <a:pt x="2868649" y="226161"/>
                  </a:lnTo>
                  <a:lnTo>
                    <a:pt x="2860010" y="243439"/>
                  </a:lnTo>
                  <a:lnTo>
                    <a:pt x="2866849" y="277995"/>
                  </a:lnTo>
                  <a:lnTo>
                    <a:pt x="2870448" y="312550"/>
                  </a:lnTo>
                  <a:lnTo>
                    <a:pt x="2868649" y="347106"/>
                  </a:lnTo>
                  <a:lnTo>
                    <a:pt x="2863249" y="383461"/>
                  </a:lnTo>
                  <a:lnTo>
                    <a:pt x="2856410" y="421616"/>
                  </a:lnTo>
                  <a:lnTo>
                    <a:pt x="2854610" y="459411"/>
                  </a:lnTo>
                  <a:lnTo>
                    <a:pt x="2854610" y="497926"/>
                  </a:lnTo>
                  <a:lnTo>
                    <a:pt x="2860010" y="535721"/>
                  </a:lnTo>
                  <a:lnTo>
                    <a:pt x="2860010" y="539320"/>
                  </a:lnTo>
                  <a:lnTo>
                    <a:pt x="2861809" y="542560"/>
                  </a:lnTo>
                  <a:lnTo>
                    <a:pt x="2866849" y="547959"/>
                  </a:lnTo>
                  <a:lnTo>
                    <a:pt x="2870448" y="556598"/>
                  </a:lnTo>
                  <a:lnTo>
                    <a:pt x="2870448" y="570276"/>
                  </a:lnTo>
                  <a:lnTo>
                    <a:pt x="2870448" y="597993"/>
                  </a:lnTo>
                  <a:lnTo>
                    <a:pt x="2868649" y="610231"/>
                  </a:lnTo>
                  <a:lnTo>
                    <a:pt x="2865049" y="620670"/>
                  </a:lnTo>
                  <a:lnTo>
                    <a:pt x="2865049" y="629309"/>
                  </a:lnTo>
                  <a:lnTo>
                    <a:pt x="2863249" y="639747"/>
                  </a:lnTo>
                  <a:lnTo>
                    <a:pt x="2865049" y="650186"/>
                  </a:lnTo>
                  <a:lnTo>
                    <a:pt x="2866849" y="662064"/>
                  </a:lnTo>
                  <a:lnTo>
                    <a:pt x="2866849" y="674303"/>
                  </a:lnTo>
                  <a:lnTo>
                    <a:pt x="2868649" y="684741"/>
                  </a:lnTo>
                  <a:lnTo>
                    <a:pt x="2871889" y="691581"/>
                  </a:lnTo>
                  <a:lnTo>
                    <a:pt x="2875488" y="698419"/>
                  </a:lnTo>
                  <a:lnTo>
                    <a:pt x="2878728" y="702019"/>
                  </a:lnTo>
                  <a:lnTo>
                    <a:pt x="2878728" y="707058"/>
                  </a:lnTo>
                  <a:lnTo>
                    <a:pt x="2877288" y="732975"/>
                  </a:lnTo>
                  <a:lnTo>
                    <a:pt x="2875488" y="760691"/>
                  </a:lnTo>
                  <a:lnTo>
                    <a:pt x="2871889" y="788408"/>
                  </a:lnTo>
                  <a:lnTo>
                    <a:pt x="2866849" y="814324"/>
                  </a:lnTo>
                  <a:lnTo>
                    <a:pt x="2861809" y="835202"/>
                  </a:lnTo>
                  <a:lnTo>
                    <a:pt x="2861809" y="854279"/>
                  </a:lnTo>
                  <a:lnTo>
                    <a:pt x="2863249" y="873357"/>
                  </a:lnTo>
                  <a:lnTo>
                    <a:pt x="2870448" y="890634"/>
                  </a:lnTo>
                  <a:lnTo>
                    <a:pt x="2878728" y="887035"/>
                  </a:lnTo>
                  <a:lnTo>
                    <a:pt x="2884127" y="881996"/>
                  </a:lnTo>
                  <a:lnTo>
                    <a:pt x="2906445" y="881996"/>
                  </a:lnTo>
                  <a:lnTo>
                    <a:pt x="2927323" y="867957"/>
                  </a:lnTo>
                  <a:lnTo>
                    <a:pt x="2948201" y="854279"/>
                  </a:lnTo>
                  <a:lnTo>
                    <a:pt x="2969079" y="840241"/>
                  </a:lnTo>
                  <a:lnTo>
                    <a:pt x="2991397" y="828363"/>
                  </a:lnTo>
                  <a:lnTo>
                    <a:pt x="3014075" y="817924"/>
                  </a:lnTo>
                  <a:lnTo>
                    <a:pt x="3038193" y="807485"/>
                  </a:lnTo>
                  <a:lnTo>
                    <a:pt x="3062311" y="797047"/>
                  </a:lnTo>
                  <a:lnTo>
                    <a:pt x="3088228" y="790208"/>
                  </a:lnTo>
                  <a:lnTo>
                    <a:pt x="3114506" y="783369"/>
                  </a:lnTo>
                  <a:lnTo>
                    <a:pt x="3142223" y="776529"/>
                  </a:lnTo>
                  <a:lnTo>
                    <a:pt x="3169581" y="771130"/>
                  </a:lnTo>
                  <a:lnTo>
                    <a:pt x="3199098" y="766091"/>
                  </a:lnTo>
                  <a:lnTo>
                    <a:pt x="3230415" y="762491"/>
                  </a:lnTo>
                  <a:lnTo>
                    <a:pt x="3259932" y="760691"/>
                  </a:lnTo>
                  <a:lnTo>
                    <a:pt x="3325446" y="759251"/>
                  </a:lnTo>
                  <a:lnTo>
                    <a:pt x="3330485" y="759251"/>
                  </a:lnTo>
                  <a:lnTo>
                    <a:pt x="3334085" y="762491"/>
                  </a:lnTo>
                  <a:lnTo>
                    <a:pt x="3348124" y="772930"/>
                  </a:lnTo>
                  <a:lnTo>
                    <a:pt x="3365402" y="779769"/>
                  </a:lnTo>
                  <a:lnTo>
                    <a:pt x="3384480" y="785168"/>
                  </a:lnTo>
                  <a:lnTo>
                    <a:pt x="3405358" y="788408"/>
                  </a:lnTo>
                  <a:lnTo>
                    <a:pt x="3453593" y="800646"/>
                  </a:lnTo>
                  <a:lnTo>
                    <a:pt x="3484551" y="807485"/>
                  </a:lnTo>
                  <a:lnTo>
                    <a:pt x="3489950" y="809285"/>
                  </a:lnTo>
                  <a:lnTo>
                    <a:pt x="3493550" y="812885"/>
                  </a:lnTo>
                  <a:lnTo>
                    <a:pt x="3500389" y="817924"/>
                  </a:lnTo>
                  <a:lnTo>
                    <a:pt x="3503629" y="821523"/>
                  </a:lnTo>
                  <a:lnTo>
                    <a:pt x="3509029" y="822963"/>
                  </a:lnTo>
                  <a:lnTo>
                    <a:pt x="3512628" y="824763"/>
                  </a:lnTo>
                  <a:lnTo>
                    <a:pt x="3528107" y="835202"/>
                  </a:lnTo>
                  <a:lnTo>
                    <a:pt x="3536746" y="838441"/>
                  </a:lnTo>
                  <a:lnTo>
                    <a:pt x="3545385" y="842041"/>
                  </a:lnTo>
                  <a:lnTo>
                    <a:pt x="3550425" y="843841"/>
                  </a:lnTo>
                  <a:lnTo>
                    <a:pt x="3571303" y="854279"/>
                  </a:lnTo>
                  <a:lnTo>
                    <a:pt x="3590381" y="861118"/>
                  </a:lnTo>
                  <a:lnTo>
                    <a:pt x="3614498" y="873357"/>
                  </a:lnTo>
                  <a:lnTo>
                    <a:pt x="3633577" y="885595"/>
                  </a:lnTo>
                  <a:lnTo>
                    <a:pt x="3649055" y="897474"/>
                  </a:lnTo>
                  <a:lnTo>
                    <a:pt x="3671733" y="918351"/>
                  </a:lnTo>
                  <a:lnTo>
                    <a:pt x="3692611" y="935629"/>
                  </a:lnTo>
                  <a:lnTo>
                    <a:pt x="3702690" y="946067"/>
                  </a:lnTo>
                  <a:lnTo>
                    <a:pt x="3714929" y="954706"/>
                  </a:lnTo>
                  <a:lnTo>
                    <a:pt x="3740847" y="971984"/>
                  </a:lnTo>
                  <a:lnTo>
                    <a:pt x="3745886" y="973784"/>
                  </a:lnTo>
                  <a:lnTo>
                    <a:pt x="3747686" y="978823"/>
                  </a:lnTo>
                  <a:lnTo>
                    <a:pt x="3756325" y="999700"/>
                  </a:lnTo>
                  <a:lnTo>
                    <a:pt x="3766764" y="1015178"/>
                  </a:lnTo>
                  <a:lnTo>
                    <a:pt x="3779003" y="1029216"/>
                  </a:lnTo>
                  <a:lnTo>
                    <a:pt x="3793041" y="1037855"/>
                  </a:lnTo>
                  <a:lnTo>
                    <a:pt x="3801681" y="1042894"/>
                  </a:lnTo>
                  <a:lnTo>
                    <a:pt x="3801681" y="1051533"/>
                  </a:lnTo>
                  <a:lnTo>
                    <a:pt x="3803121" y="1072411"/>
                  </a:lnTo>
                  <a:lnTo>
                    <a:pt x="3808520" y="1091488"/>
                  </a:lnTo>
                  <a:lnTo>
                    <a:pt x="3815359" y="1110206"/>
                  </a:lnTo>
                  <a:lnTo>
                    <a:pt x="3829398" y="1129283"/>
                  </a:lnTo>
                  <a:lnTo>
                    <a:pt x="3844877" y="1153760"/>
                  </a:lnTo>
                  <a:lnTo>
                    <a:pt x="3855316" y="1177877"/>
                  </a:lnTo>
                  <a:lnTo>
                    <a:pt x="3863595" y="1202354"/>
                  </a:lnTo>
                  <a:lnTo>
                    <a:pt x="3868995" y="1226470"/>
                  </a:lnTo>
                  <a:lnTo>
                    <a:pt x="3868995" y="1229710"/>
                  </a:lnTo>
                  <a:lnTo>
                    <a:pt x="3872234" y="1238349"/>
                  </a:lnTo>
                  <a:lnTo>
                    <a:pt x="3874034" y="1248787"/>
                  </a:lnTo>
                  <a:lnTo>
                    <a:pt x="3874034" y="1259226"/>
                  </a:lnTo>
                  <a:lnTo>
                    <a:pt x="3872234" y="1269665"/>
                  </a:lnTo>
                  <a:lnTo>
                    <a:pt x="3870794" y="1276504"/>
                  </a:lnTo>
                  <a:lnTo>
                    <a:pt x="3872234" y="1288742"/>
                  </a:lnTo>
                  <a:lnTo>
                    <a:pt x="3884473" y="1286942"/>
                  </a:lnTo>
                  <a:lnTo>
                    <a:pt x="3899951" y="1285143"/>
                  </a:lnTo>
                  <a:lnTo>
                    <a:pt x="3908951" y="1283703"/>
                  </a:lnTo>
                  <a:lnTo>
                    <a:pt x="3917590" y="1285143"/>
                  </a:lnTo>
                  <a:lnTo>
                    <a:pt x="3926229" y="1286942"/>
                  </a:lnTo>
                  <a:lnTo>
                    <a:pt x="3933068" y="1290542"/>
                  </a:lnTo>
                  <a:lnTo>
                    <a:pt x="3939908" y="1297381"/>
                  </a:lnTo>
                  <a:lnTo>
                    <a:pt x="3943507" y="1304220"/>
                  </a:lnTo>
                  <a:lnTo>
                    <a:pt x="3948547" y="1313219"/>
                  </a:lnTo>
                  <a:lnTo>
                    <a:pt x="3950347" y="1323298"/>
                  </a:lnTo>
                  <a:lnTo>
                    <a:pt x="3952147" y="1326897"/>
                  </a:lnTo>
                  <a:lnTo>
                    <a:pt x="3950347" y="1330497"/>
                  </a:lnTo>
                  <a:lnTo>
                    <a:pt x="3945308" y="1340575"/>
                  </a:lnTo>
                  <a:lnTo>
                    <a:pt x="3938468" y="1349214"/>
                  </a:lnTo>
                  <a:lnTo>
                    <a:pt x="3929469" y="1356413"/>
                  </a:lnTo>
                  <a:lnTo>
                    <a:pt x="3919030" y="1361453"/>
                  </a:lnTo>
                  <a:lnTo>
                    <a:pt x="3907151" y="1366492"/>
                  </a:lnTo>
                  <a:lnTo>
                    <a:pt x="3912191" y="1375131"/>
                  </a:lnTo>
                  <a:lnTo>
                    <a:pt x="3917590" y="1383770"/>
                  </a:lnTo>
                  <a:lnTo>
                    <a:pt x="3922629" y="1397808"/>
                  </a:lnTo>
                  <a:lnTo>
                    <a:pt x="3926229" y="1402847"/>
                  </a:lnTo>
                  <a:lnTo>
                    <a:pt x="3929469" y="1406447"/>
                  </a:lnTo>
                  <a:lnTo>
                    <a:pt x="3936668" y="1411486"/>
                  </a:lnTo>
                  <a:lnTo>
                    <a:pt x="3936668" y="1418685"/>
                  </a:lnTo>
                  <a:lnTo>
                    <a:pt x="3934869" y="1427324"/>
                  </a:lnTo>
                  <a:lnTo>
                    <a:pt x="3933068" y="1432363"/>
                  </a:lnTo>
                  <a:lnTo>
                    <a:pt x="3928029" y="1442802"/>
                  </a:lnTo>
                  <a:lnTo>
                    <a:pt x="3936668" y="1444602"/>
                  </a:lnTo>
                  <a:lnTo>
                    <a:pt x="3945308" y="1451441"/>
                  </a:lnTo>
                  <a:lnTo>
                    <a:pt x="3952147" y="1460080"/>
                  </a:lnTo>
                  <a:lnTo>
                    <a:pt x="3957546" y="1470518"/>
                  </a:lnTo>
                  <a:lnTo>
                    <a:pt x="3958986" y="1480957"/>
                  </a:lnTo>
                  <a:lnTo>
                    <a:pt x="3960786" y="1489596"/>
                  </a:lnTo>
                  <a:lnTo>
                    <a:pt x="3958986" y="1500035"/>
                  </a:lnTo>
                  <a:lnTo>
                    <a:pt x="3953946" y="1506874"/>
                  </a:lnTo>
                  <a:lnTo>
                    <a:pt x="3947107" y="1513713"/>
                  </a:lnTo>
                  <a:lnTo>
                    <a:pt x="3941708" y="1515512"/>
                  </a:lnTo>
                  <a:lnTo>
                    <a:pt x="3934869" y="1517312"/>
                  </a:lnTo>
                  <a:lnTo>
                    <a:pt x="3926229" y="1520552"/>
                  </a:lnTo>
                  <a:lnTo>
                    <a:pt x="3931269" y="1551868"/>
                  </a:lnTo>
                  <a:lnTo>
                    <a:pt x="3934869" y="1586423"/>
                  </a:lnTo>
                  <a:lnTo>
                    <a:pt x="3933068" y="1620979"/>
                  </a:lnTo>
                  <a:lnTo>
                    <a:pt x="3928029" y="1657334"/>
                  </a:lnTo>
                  <a:lnTo>
                    <a:pt x="3926229" y="1676411"/>
                  </a:lnTo>
                  <a:lnTo>
                    <a:pt x="3924429" y="1692249"/>
                  </a:lnTo>
                  <a:lnTo>
                    <a:pt x="3926229" y="1709527"/>
                  </a:lnTo>
                  <a:lnTo>
                    <a:pt x="3926229" y="1725005"/>
                  </a:lnTo>
                  <a:lnTo>
                    <a:pt x="3928029" y="1740483"/>
                  </a:lnTo>
                  <a:lnTo>
                    <a:pt x="3931269" y="1754521"/>
                  </a:lnTo>
                  <a:lnTo>
                    <a:pt x="3936668" y="1768199"/>
                  </a:lnTo>
                  <a:lnTo>
                    <a:pt x="3941708" y="1780438"/>
                  </a:lnTo>
                  <a:lnTo>
                    <a:pt x="3945308" y="1785477"/>
                  </a:lnTo>
                  <a:lnTo>
                    <a:pt x="3943507" y="1790516"/>
                  </a:lnTo>
                  <a:lnTo>
                    <a:pt x="3938468" y="1816793"/>
                  </a:lnTo>
                  <a:lnTo>
                    <a:pt x="3938468" y="1828671"/>
                  </a:lnTo>
                  <a:lnTo>
                    <a:pt x="3939908" y="1840910"/>
                  </a:lnTo>
                  <a:lnTo>
                    <a:pt x="3941708" y="1856748"/>
                  </a:lnTo>
                  <a:lnTo>
                    <a:pt x="3943507" y="1875465"/>
                  </a:lnTo>
                  <a:lnTo>
                    <a:pt x="3943507" y="1915420"/>
                  </a:lnTo>
                  <a:lnTo>
                    <a:pt x="3945308" y="1937737"/>
                  </a:lnTo>
                  <a:lnTo>
                    <a:pt x="3945308" y="1962214"/>
                  </a:lnTo>
                  <a:lnTo>
                    <a:pt x="3939908" y="2015847"/>
                  </a:lnTo>
                  <a:lnTo>
                    <a:pt x="3939908" y="2024486"/>
                  </a:lnTo>
                  <a:lnTo>
                    <a:pt x="3929469" y="2126712"/>
                  </a:lnTo>
                  <a:lnTo>
                    <a:pt x="3928029" y="2142190"/>
                  </a:lnTo>
                  <a:lnTo>
                    <a:pt x="3926229" y="2168107"/>
                  </a:lnTo>
                  <a:lnTo>
                    <a:pt x="3926229" y="2192224"/>
                  </a:lnTo>
                  <a:lnTo>
                    <a:pt x="3926229" y="2216700"/>
                  </a:lnTo>
                  <a:lnTo>
                    <a:pt x="3928029" y="2239017"/>
                  </a:lnTo>
                  <a:lnTo>
                    <a:pt x="3931269" y="2251256"/>
                  </a:lnTo>
                  <a:lnTo>
                    <a:pt x="3933068" y="2259895"/>
                  </a:lnTo>
                  <a:lnTo>
                    <a:pt x="3936668" y="2266734"/>
                  </a:lnTo>
                  <a:lnTo>
                    <a:pt x="3939908" y="2273573"/>
                  </a:lnTo>
                  <a:lnTo>
                    <a:pt x="3947107" y="2282212"/>
                  </a:lnTo>
                  <a:lnTo>
                    <a:pt x="3955746" y="2289411"/>
                  </a:lnTo>
                  <a:lnTo>
                    <a:pt x="3967625" y="2294450"/>
                  </a:lnTo>
                  <a:lnTo>
                    <a:pt x="3981664" y="2298050"/>
                  </a:lnTo>
                  <a:lnTo>
                    <a:pt x="3997143" y="2299489"/>
                  </a:lnTo>
                  <a:lnTo>
                    <a:pt x="4012621" y="2298050"/>
                  </a:lnTo>
                  <a:lnTo>
                    <a:pt x="4034939" y="2296250"/>
                  </a:lnTo>
                  <a:lnTo>
                    <a:pt x="4055817" y="2294450"/>
                  </a:lnTo>
                  <a:lnTo>
                    <a:pt x="4076695" y="2298050"/>
                  </a:lnTo>
                  <a:lnTo>
                    <a:pt x="4097573" y="2301289"/>
                  </a:lnTo>
                  <a:lnTo>
                    <a:pt x="4108012" y="2299489"/>
                  </a:lnTo>
                  <a:lnTo>
                    <a:pt x="4116651" y="2299489"/>
                  </a:lnTo>
                  <a:lnTo>
                    <a:pt x="4123490" y="2301289"/>
                  </a:lnTo>
                  <a:lnTo>
                    <a:pt x="4130330" y="2304889"/>
                  </a:lnTo>
                  <a:lnTo>
                    <a:pt x="4135730" y="2308128"/>
                  </a:lnTo>
                  <a:lnTo>
                    <a:pt x="4137169" y="2313528"/>
                  </a:lnTo>
                  <a:lnTo>
                    <a:pt x="4144009" y="2304889"/>
                  </a:lnTo>
                  <a:lnTo>
                    <a:pt x="4149408" y="2299489"/>
                  </a:lnTo>
                  <a:lnTo>
                    <a:pt x="4158047" y="2301289"/>
                  </a:lnTo>
                  <a:lnTo>
                    <a:pt x="4170286" y="2306689"/>
                  </a:lnTo>
                  <a:lnTo>
                    <a:pt x="4182165" y="2315327"/>
                  </a:lnTo>
                  <a:lnTo>
                    <a:pt x="4192603" y="2323966"/>
                  </a:lnTo>
                  <a:lnTo>
                    <a:pt x="4201243" y="2332605"/>
                  </a:lnTo>
                  <a:lnTo>
                    <a:pt x="4208442" y="2341244"/>
                  </a:lnTo>
                  <a:lnTo>
                    <a:pt x="4213481" y="2349883"/>
                  </a:lnTo>
                  <a:lnTo>
                    <a:pt x="4215281" y="2360322"/>
                  </a:lnTo>
                  <a:lnTo>
                    <a:pt x="4217081" y="2372200"/>
                  </a:lnTo>
                  <a:lnTo>
                    <a:pt x="4260277" y="2356722"/>
                  </a:lnTo>
                  <a:lnTo>
                    <a:pt x="4215281" y="2384438"/>
                  </a:lnTo>
                  <a:lnTo>
                    <a:pt x="4215281" y="2394877"/>
                  </a:lnTo>
                  <a:lnTo>
                    <a:pt x="4218521" y="2396677"/>
                  </a:lnTo>
                  <a:lnTo>
                    <a:pt x="4223921" y="2396677"/>
                  </a:lnTo>
                  <a:lnTo>
                    <a:pt x="4228960" y="2394877"/>
                  </a:lnTo>
                  <a:lnTo>
                    <a:pt x="4236159" y="2396677"/>
                  </a:lnTo>
                  <a:lnTo>
                    <a:pt x="4242999" y="2398477"/>
                  </a:lnTo>
                  <a:lnTo>
                    <a:pt x="4248038" y="2400276"/>
                  </a:lnTo>
                  <a:lnTo>
                    <a:pt x="4253438" y="2405316"/>
                  </a:lnTo>
                  <a:lnTo>
                    <a:pt x="4256677" y="2410355"/>
                  </a:lnTo>
                  <a:lnTo>
                    <a:pt x="4260277" y="2415754"/>
                  </a:lnTo>
                  <a:lnTo>
                    <a:pt x="4262077" y="2422593"/>
                  </a:lnTo>
                  <a:lnTo>
                    <a:pt x="4262077" y="2429432"/>
                  </a:lnTo>
                  <a:lnTo>
                    <a:pt x="4262077" y="2441671"/>
                  </a:lnTo>
                  <a:lnTo>
                    <a:pt x="4256677" y="2451750"/>
                  </a:lnTo>
                  <a:lnTo>
                    <a:pt x="4248038" y="2460388"/>
                  </a:lnTo>
                  <a:lnTo>
                    <a:pt x="4237959" y="2465788"/>
                  </a:lnTo>
                  <a:lnTo>
                    <a:pt x="4242999" y="2470827"/>
                  </a:lnTo>
                  <a:lnTo>
                    <a:pt x="4244799" y="2478026"/>
                  </a:lnTo>
                  <a:lnTo>
                    <a:pt x="4246238" y="2484865"/>
                  </a:lnTo>
                  <a:lnTo>
                    <a:pt x="4248038" y="2491704"/>
                  </a:lnTo>
                  <a:lnTo>
                    <a:pt x="4246238" y="2498543"/>
                  </a:lnTo>
                  <a:lnTo>
                    <a:pt x="4244799" y="2505742"/>
                  </a:lnTo>
                  <a:lnTo>
                    <a:pt x="4242999" y="2510782"/>
                  </a:lnTo>
                  <a:lnTo>
                    <a:pt x="4239399" y="2516181"/>
                  </a:lnTo>
                  <a:lnTo>
                    <a:pt x="4234360" y="2519421"/>
                  </a:lnTo>
                  <a:lnTo>
                    <a:pt x="4228960" y="2523020"/>
                  </a:lnTo>
                  <a:lnTo>
                    <a:pt x="4223921" y="2524820"/>
                  </a:lnTo>
                  <a:lnTo>
                    <a:pt x="4217081" y="2526620"/>
                  </a:lnTo>
                  <a:lnTo>
                    <a:pt x="4203042" y="2531659"/>
                  </a:lnTo>
                  <a:lnTo>
                    <a:pt x="4201243" y="2576293"/>
                  </a:lnTo>
                  <a:lnTo>
                    <a:pt x="4201243" y="2595011"/>
                  </a:lnTo>
                  <a:lnTo>
                    <a:pt x="4198003" y="2610849"/>
                  </a:lnTo>
                  <a:lnTo>
                    <a:pt x="4196203" y="2628126"/>
                  </a:lnTo>
                  <a:lnTo>
                    <a:pt x="4196203" y="2645404"/>
                  </a:lnTo>
                  <a:lnTo>
                    <a:pt x="4194403" y="2687159"/>
                  </a:lnTo>
                  <a:lnTo>
                    <a:pt x="4194403" y="2707676"/>
                  </a:lnTo>
                  <a:lnTo>
                    <a:pt x="4180365" y="2702637"/>
                  </a:lnTo>
                  <a:lnTo>
                    <a:pt x="4180365" y="2728553"/>
                  </a:lnTo>
                  <a:lnTo>
                    <a:pt x="4158047" y="2707676"/>
                  </a:lnTo>
                  <a:lnTo>
                    <a:pt x="4151208" y="2713075"/>
                  </a:lnTo>
                  <a:lnTo>
                    <a:pt x="4142569" y="2714515"/>
                  </a:lnTo>
                  <a:lnTo>
                    <a:pt x="4132130" y="2716315"/>
                  </a:lnTo>
                  <a:lnTo>
                    <a:pt x="4123490" y="2716315"/>
                  </a:lnTo>
                  <a:lnTo>
                    <a:pt x="4066256" y="2719914"/>
                  </a:lnTo>
                  <a:lnTo>
                    <a:pt x="4010821" y="2718115"/>
                  </a:lnTo>
                  <a:lnTo>
                    <a:pt x="3957546" y="2714515"/>
                  </a:lnTo>
                  <a:lnTo>
                    <a:pt x="3903551" y="2709476"/>
                  </a:lnTo>
                  <a:lnTo>
                    <a:pt x="3851716" y="2704436"/>
                  </a:lnTo>
                  <a:lnTo>
                    <a:pt x="3798081" y="2700837"/>
                  </a:lnTo>
                  <a:lnTo>
                    <a:pt x="3742646" y="2700837"/>
                  </a:lnTo>
                  <a:lnTo>
                    <a:pt x="3685772" y="2702637"/>
                  </a:lnTo>
                  <a:lnTo>
                    <a:pt x="3645816" y="2707676"/>
                  </a:lnTo>
                  <a:lnTo>
                    <a:pt x="3624937" y="2709476"/>
                  </a:lnTo>
                  <a:lnTo>
                    <a:pt x="3602260" y="2709476"/>
                  </a:lnTo>
                  <a:lnTo>
                    <a:pt x="3583542" y="2711275"/>
                  </a:lnTo>
                  <a:lnTo>
                    <a:pt x="3562663" y="2709476"/>
                  </a:lnTo>
                  <a:lnTo>
                    <a:pt x="3543585" y="2704436"/>
                  </a:lnTo>
                  <a:lnTo>
                    <a:pt x="3522707" y="2695797"/>
                  </a:lnTo>
                  <a:lnTo>
                    <a:pt x="3514068" y="2699037"/>
                  </a:lnTo>
                  <a:lnTo>
                    <a:pt x="3503629" y="2699037"/>
                  </a:lnTo>
                  <a:lnTo>
                    <a:pt x="3503629" y="2700837"/>
                  </a:lnTo>
                  <a:lnTo>
                    <a:pt x="3500389" y="2705876"/>
                  </a:lnTo>
                  <a:lnTo>
                    <a:pt x="3496789" y="2707676"/>
                  </a:lnTo>
                  <a:lnTo>
                    <a:pt x="3491750" y="2709476"/>
                  </a:lnTo>
                  <a:lnTo>
                    <a:pt x="3486350" y="2711275"/>
                  </a:lnTo>
                  <a:lnTo>
                    <a:pt x="3477712" y="2711275"/>
                  </a:lnTo>
                  <a:lnTo>
                    <a:pt x="3474471" y="2709476"/>
                  </a:lnTo>
                  <a:lnTo>
                    <a:pt x="3470872" y="2707676"/>
                  </a:lnTo>
                  <a:lnTo>
                    <a:pt x="3467272" y="2702637"/>
                  </a:lnTo>
                  <a:lnTo>
                    <a:pt x="3465473" y="2697597"/>
                  </a:lnTo>
                  <a:lnTo>
                    <a:pt x="3451794" y="2697597"/>
                  </a:lnTo>
                  <a:lnTo>
                    <a:pt x="3444954" y="2695797"/>
                  </a:lnTo>
                  <a:lnTo>
                    <a:pt x="3438115" y="2692198"/>
                  </a:lnTo>
                  <a:lnTo>
                    <a:pt x="3434515" y="2692198"/>
                  </a:lnTo>
                  <a:lnTo>
                    <a:pt x="3432716" y="2692198"/>
                  </a:lnTo>
                  <a:lnTo>
                    <a:pt x="3425876" y="2697597"/>
                  </a:lnTo>
                  <a:lnTo>
                    <a:pt x="3399959" y="2723154"/>
                  </a:lnTo>
                  <a:lnTo>
                    <a:pt x="3399959" y="2693998"/>
                  </a:lnTo>
                  <a:lnTo>
                    <a:pt x="3391320" y="2690398"/>
                  </a:lnTo>
                  <a:lnTo>
                    <a:pt x="3386280" y="2688958"/>
                  </a:lnTo>
                  <a:lnTo>
                    <a:pt x="3382680" y="2690398"/>
                  </a:lnTo>
                  <a:lnTo>
                    <a:pt x="3380881" y="2692198"/>
                  </a:lnTo>
                  <a:lnTo>
                    <a:pt x="3370442" y="2719914"/>
                  </a:lnTo>
                  <a:lnTo>
                    <a:pt x="3353163" y="2695797"/>
                  </a:lnTo>
                  <a:lnTo>
                    <a:pt x="3346324" y="2687159"/>
                  </a:lnTo>
                  <a:lnTo>
                    <a:pt x="3335885" y="2680320"/>
                  </a:lnTo>
                  <a:lnTo>
                    <a:pt x="3325446" y="2685359"/>
                  </a:lnTo>
                  <a:lnTo>
                    <a:pt x="3315007" y="2688958"/>
                  </a:lnTo>
                  <a:lnTo>
                    <a:pt x="3304568" y="2690398"/>
                  </a:lnTo>
                  <a:lnTo>
                    <a:pt x="3294488" y="2690398"/>
                  </a:lnTo>
                  <a:lnTo>
                    <a:pt x="3280450" y="2693998"/>
                  </a:lnTo>
                  <a:lnTo>
                    <a:pt x="3268571" y="2693998"/>
                  </a:lnTo>
                  <a:lnTo>
                    <a:pt x="3256332" y="2692198"/>
                  </a:lnTo>
                  <a:lnTo>
                    <a:pt x="3245893" y="2690398"/>
                  </a:lnTo>
                  <a:lnTo>
                    <a:pt x="3235454" y="2687159"/>
                  </a:lnTo>
                  <a:lnTo>
                    <a:pt x="3235454" y="2676720"/>
                  </a:lnTo>
                  <a:lnTo>
                    <a:pt x="3233655" y="2605449"/>
                  </a:lnTo>
                  <a:lnTo>
                    <a:pt x="3233655" y="2533459"/>
                  </a:lnTo>
                  <a:lnTo>
                    <a:pt x="3239054" y="2384438"/>
                  </a:lnTo>
                  <a:lnTo>
                    <a:pt x="3239054" y="2379399"/>
                  </a:lnTo>
                  <a:lnTo>
                    <a:pt x="3245893" y="2230379"/>
                  </a:lnTo>
                  <a:lnTo>
                    <a:pt x="3249493" y="2149029"/>
                  </a:lnTo>
                  <a:lnTo>
                    <a:pt x="3252733" y="2067680"/>
                  </a:lnTo>
                  <a:lnTo>
                    <a:pt x="3256332" y="1991730"/>
                  </a:lnTo>
                  <a:lnTo>
                    <a:pt x="3256332" y="1916860"/>
                  </a:lnTo>
                  <a:lnTo>
                    <a:pt x="3256332" y="1842710"/>
                  </a:lnTo>
                  <a:lnTo>
                    <a:pt x="3252733" y="1768199"/>
                  </a:lnTo>
                  <a:lnTo>
                    <a:pt x="3249493" y="1693689"/>
                  </a:lnTo>
                  <a:lnTo>
                    <a:pt x="3244093" y="1628178"/>
                  </a:lnTo>
                  <a:lnTo>
                    <a:pt x="3235454" y="1570945"/>
                  </a:lnTo>
                  <a:lnTo>
                    <a:pt x="3225015" y="1520552"/>
                  </a:lnTo>
                  <a:lnTo>
                    <a:pt x="3213136" y="1503274"/>
                  </a:lnTo>
                  <a:lnTo>
                    <a:pt x="3200898" y="1485996"/>
                  </a:lnTo>
                  <a:lnTo>
                    <a:pt x="3190459" y="1467279"/>
                  </a:lnTo>
                  <a:lnTo>
                    <a:pt x="3180020" y="1448201"/>
                  </a:lnTo>
                  <a:lnTo>
                    <a:pt x="3169581" y="1430564"/>
                  </a:lnTo>
                  <a:lnTo>
                    <a:pt x="3155901" y="1413286"/>
                  </a:lnTo>
                  <a:lnTo>
                    <a:pt x="3140423" y="1397808"/>
                  </a:lnTo>
                  <a:lnTo>
                    <a:pt x="3121345" y="1381970"/>
                  </a:lnTo>
                  <a:lnTo>
                    <a:pt x="3116306" y="1381970"/>
                  </a:lnTo>
                  <a:lnTo>
                    <a:pt x="3110906" y="1381970"/>
                  </a:lnTo>
                  <a:lnTo>
                    <a:pt x="3102267" y="1380530"/>
                  </a:lnTo>
                  <a:lnTo>
                    <a:pt x="3093627" y="1376931"/>
                  </a:lnTo>
                  <a:lnTo>
                    <a:pt x="3088228" y="1371891"/>
                  </a:lnTo>
                  <a:lnTo>
                    <a:pt x="3084989" y="1365052"/>
                  </a:lnTo>
                  <a:lnTo>
                    <a:pt x="3057271" y="1363252"/>
                  </a:lnTo>
                  <a:lnTo>
                    <a:pt x="3031353" y="1363252"/>
                  </a:lnTo>
                  <a:lnTo>
                    <a:pt x="3006876" y="1363252"/>
                  </a:lnTo>
                  <a:lnTo>
                    <a:pt x="2984558" y="1366492"/>
                  </a:lnTo>
                  <a:lnTo>
                    <a:pt x="2965479" y="1371891"/>
                  </a:lnTo>
                  <a:lnTo>
                    <a:pt x="2946401" y="1378730"/>
                  </a:lnTo>
                  <a:lnTo>
                    <a:pt x="2930923" y="1385570"/>
                  </a:lnTo>
                  <a:lnTo>
                    <a:pt x="2918684" y="1396008"/>
                  </a:lnTo>
                  <a:lnTo>
                    <a:pt x="2894566" y="1420485"/>
                  </a:lnTo>
                  <a:lnTo>
                    <a:pt x="2871889" y="1449641"/>
                  </a:lnTo>
                  <a:lnTo>
                    <a:pt x="2851370" y="1480957"/>
                  </a:lnTo>
                  <a:lnTo>
                    <a:pt x="2832292" y="1517312"/>
                  </a:lnTo>
                  <a:lnTo>
                    <a:pt x="2830492" y="1609100"/>
                  </a:lnTo>
                  <a:lnTo>
                    <a:pt x="2830492" y="1704128"/>
                  </a:lnTo>
                  <a:lnTo>
                    <a:pt x="2830492" y="1799155"/>
                  </a:lnTo>
                  <a:lnTo>
                    <a:pt x="2834092" y="1896342"/>
                  </a:lnTo>
                  <a:lnTo>
                    <a:pt x="2844531" y="2244417"/>
                  </a:lnTo>
                  <a:lnTo>
                    <a:pt x="2994997" y="2244417"/>
                  </a:lnTo>
                  <a:lnTo>
                    <a:pt x="3000037" y="2245857"/>
                  </a:lnTo>
                  <a:lnTo>
                    <a:pt x="3003636" y="2247656"/>
                  </a:lnTo>
                  <a:lnTo>
                    <a:pt x="3008676" y="2251256"/>
                  </a:lnTo>
                  <a:lnTo>
                    <a:pt x="3012275" y="2254855"/>
                  </a:lnTo>
                  <a:lnTo>
                    <a:pt x="3014075" y="2258095"/>
                  </a:lnTo>
                  <a:lnTo>
                    <a:pt x="3014075" y="2263494"/>
                  </a:lnTo>
                  <a:lnTo>
                    <a:pt x="3014075" y="2270333"/>
                  </a:lnTo>
                  <a:lnTo>
                    <a:pt x="3012275" y="2277172"/>
                  </a:lnTo>
                  <a:lnTo>
                    <a:pt x="3010476" y="2278972"/>
                  </a:lnTo>
                  <a:lnTo>
                    <a:pt x="3024154" y="2278972"/>
                  </a:lnTo>
                  <a:lnTo>
                    <a:pt x="3027754" y="2289411"/>
                  </a:lnTo>
                  <a:lnTo>
                    <a:pt x="3032793" y="2309928"/>
                  </a:lnTo>
                  <a:lnTo>
                    <a:pt x="3036393" y="2332605"/>
                  </a:lnTo>
                  <a:lnTo>
                    <a:pt x="3043232" y="2382639"/>
                  </a:lnTo>
                  <a:lnTo>
                    <a:pt x="3045032" y="2408915"/>
                  </a:lnTo>
                  <a:lnTo>
                    <a:pt x="3046832" y="2436272"/>
                  </a:lnTo>
                  <a:lnTo>
                    <a:pt x="3046832" y="2491704"/>
                  </a:lnTo>
                  <a:lnTo>
                    <a:pt x="3046832" y="2497104"/>
                  </a:lnTo>
                  <a:lnTo>
                    <a:pt x="3060510" y="2495304"/>
                  </a:lnTo>
                  <a:lnTo>
                    <a:pt x="3046832" y="2502143"/>
                  </a:lnTo>
                  <a:lnTo>
                    <a:pt x="3046832" y="2605449"/>
                  </a:lnTo>
                  <a:lnTo>
                    <a:pt x="3046832" y="2631726"/>
                  </a:lnTo>
                  <a:lnTo>
                    <a:pt x="3048632" y="2657642"/>
                  </a:lnTo>
                  <a:lnTo>
                    <a:pt x="3053671" y="2707676"/>
                  </a:lnTo>
                  <a:lnTo>
                    <a:pt x="3057271" y="2726753"/>
                  </a:lnTo>
                  <a:lnTo>
                    <a:pt x="3038193" y="2724954"/>
                  </a:lnTo>
                  <a:lnTo>
                    <a:pt x="2969079" y="2719914"/>
                  </a:lnTo>
                  <a:lnTo>
                    <a:pt x="2901406" y="2716315"/>
                  </a:lnTo>
                  <a:lnTo>
                    <a:pt x="2834092" y="2714515"/>
                  </a:lnTo>
                  <a:lnTo>
                    <a:pt x="2766418" y="2713075"/>
                  </a:lnTo>
                  <a:lnTo>
                    <a:pt x="2700904" y="2714515"/>
                  </a:lnTo>
                  <a:lnTo>
                    <a:pt x="2634671" y="2714515"/>
                  </a:lnTo>
                  <a:lnTo>
                    <a:pt x="2498244" y="2709476"/>
                  </a:lnTo>
                  <a:lnTo>
                    <a:pt x="2466926" y="2709476"/>
                  </a:lnTo>
                  <a:lnTo>
                    <a:pt x="2435970" y="2707676"/>
                  </a:lnTo>
                  <a:lnTo>
                    <a:pt x="2380535" y="2702637"/>
                  </a:lnTo>
                  <a:lnTo>
                    <a:pt x="2354257" y="2700837"/>
                  </a:lnTo>
                  <a:lnTo>
                    <a:pt x="2323300" y="2699037"/>
                  </a:lnTo>
                  <a:lnTo>
                    <a:pt x="2288743" y="2700837"/>
                  </a:lnTo>
                  <a:lnTo>
                    <a:pt x="2248787" y="2702637"/>
                  </a:lnTo>
                  <a:lnTo>
                    <a:pt x="2198751" y="2709476"/>
                  </a:lnTo>
                  <a:lnTo>
                    <a:pt x="2165635" y="2713075"/>
                  </a:lnTo>
                  <a:lnTo>
                    <a:pt x="2132878" y="2716315"/>
                  </a:lnTo>
                  <a:lnTo>
                    <a:pt x="2101921" y="2719914"/>
                  </a:lnTo>
                  <a:lnTo>
                    <a:pt x="2068804" y="2719914"/>
                  </a:lnTo>
                  <a:lnTo>
                    <a:pt x="2037847" y="2719914"/>
                  </a:lnTo>
                  <a:lnTo>
                    <a:pt x="2006530" y="2716315"/>
                  </a:lnTo>
                  <a:lnTo>
                    <a:pt x="1996091" y="2716315"/>
                  </a:lnTo>
                  <a:lnTo>
                    <a:pt x="1989251" y="2713075"/>
                  </a:lnTo>
                  <a:lnTo>
                    <a:pt x="1982412" y="2709476"/>
                  </a:lnTo>
                  <a:lnTo>
                    <a:pt x="1970173" y="2702637"/>
                  </a:lnTo>
                  <a:lnTo>
                    <a:pt x="1952895" y="2702637"/>
                  </a:lnTo>
                  <a:lnTo>
                    <a:pt x="1932017" y="2705876"/>
                  </a:lnTo>
                  <a:lnTo>
                    <a:pt x="1921578" y="2705876"/>
                  </a:lnTo>
                  <a:lnTo>
                    <a:pt x="1912939" y="2705876"/>
                  </a:lnTo>
                  <a:lnTo>
                    <a:pt x="1906099" y="2704436"/>
                  </a:lnTo>
                  <a:lnTo>
                    <a:pt x="1897460" y="2700837"/>
                  </a:lnTo>
                  <a:lnTo>
                    <a:pt x="1892420" y="2695797"/>
                  </a:lnTo>
                  <a:lnTo>
                    <a:pt x="1887021" y="2688958"/>
                  </a:lnTo>
                  <a:lnTo>
                    <a:pt x="1883781" y="2680320"/>
                  </a:lnTo>
                  <a:lnTo>
                    <a:pt x="1880182" y="2671681"/>
                  </a:lnTo>
                  <a:lnTo>
                    <a:pt x="1878382" y="2659442"/>
                  </a:lnTo>
                  <a:lnTo>
                    <a:pt x="1878382" y="2652603"/>
                  </a:lnTo>
                  <a:lnTo>
                    <a:pt x="1880182" y="2645404"/>
                  </a:lnTo>
                  <a:lnTo>
                    <a:pt x="1883781" y="2642165"/>
                  </a:lnTo>
                  <a:lnTo>
                    <a:pt x="1887021" y="2636765"/>
                  </a:lnTo>
                  <a:lnTo>
                    <a:pt x="1892420" y="2634965"/>
                  </a:lnTo>
                  <a:lnTo>
                    <a:pt x="1897460" y="2631726"/>
                  </a:lnTo>
                  <a:lnTo>
                    <a:pt x="1902500" y="2631726"/>
                  </a:lnTo>
                  <a:lnTo>
                    <a:pt x="1901060" y="2612648"/>
                  </a:lnTo>
                  <a:lnTo>
                    <a:pt x="1899260" y="2591771"/>
                  </a:lnTo>
                  <a:lnTo>
                    <a:pt x="1890621" y="2598610"/>
                  </a:lnTo>
                  <a:lnTo>
                    <a:pt x="1881981" y="2602210"/>
                  </a:lnTo>
                  <a:lnTo>
                    <a:pt x="1873342" y="2600410"/>
                  </a:lnTo>
                  <a:lnTo>
                    <a:pt x="1866503" y="2598610"/>
                  </a:lnTo>
                  <a:lnTo>
                    <a:pt x="1859663" y="2593571"/>
                  </a:lnTo>
                  <a:lnTo>
                    <a:pt x="1854264" y="2588172"/>
                  </a:lnTo>
                  <a:lnTo>
                    <a:pt x="1851024" y="2584932"/>
                  </a:lnTo>
                  <a:lnTo>
                    <a:pt x="1851024" y="2578093"/>
                  </a:lnTo>
                  <a:lnTo>
                    <a:pt x="1852464" y="2567654"/>
                  </a:lnTo>
                  <a:lnTo>
                    <a:pt x="1857864" y="2555776"/>
                  </a:lnTo>
                  <a:lnTo>
                    <a:pt x="1864703" y="2545337"/>
                  </a:lnTo>
                  <a:lnTo>
                    <a:pt x="1875142" y="2537058"/>
                  </a:lnTo>
                  <a:lnTo>
                    <a:pt x="1878382" y="2535259"/>
                  </a:lnTo>
                  <a:lnTo>
                    <a:pt x="1890621" y="2528059"/>
                  </a:lnTo>
                  <a:lnTo>
                    <a:pt x="1899260" y="2524820"/>
                  </a:lnTo>
                  <a:lnTo>
                    <a:pt x="1899260" y="2500343"/>
                  </a:lnTo>
                  <a:lnTo>
                    <a:pt x="1897460" y="2500343"/>
                  </a:lnTo>
                  <a:lnTo>
                    <a:pt x="1885581" y="2500343"/>
                  </a:lnTo>
                  <a:lnTo>
                    <a:pt x="1875142" y="2498543"/>
                  </a:lnTo>
                  <a:lnTo>
                    <a:pt x="1866503" y="2493504"/>
                  </a:lnTo>
                  <a:lnTo>
                    <a:pt x="1859663" y="2484865"/>
                  </a:lnTo>
                  <a:lnTo>
                    <a:pt x="1856064" y="2478026"/>
                  </a:lnTo>
                  <a:lnTo>
                    <a:pt x="1857864" y="2472627"/>
                  </a:lnTo>
                  <a:lnTo>
                    <a:pt x="1862903" y="2463988"/>
                  </a:lnTo>
                  <a:lnTo>
                    <a:pt x="1868303" y="2453549"/>
                  </a:lnTo>
                  <a:lnTo>
                    <a:pt x="1873342" y="2444910"/>
                  </a:lnTo>
                  <a:lnTo>
                    <a:pt x="1880182" y="2436272"/>
                  </a:lnTo>
                  <a:lnTo>
                    <a:pt x="1888821" y="2429432"/>
                  </a:lnTo>
                  <a:lnTo>
                    <a:pt x="1881981" y="2427633"/>
                  </a:lnTo>
                  <a:lnTo>
                    <a:pt x="1875142" y="2424393"/>
                  </a:lnTo>
                  <a:lnTo>
                    <a:pt x="1871542" y="2420794"/>
                  </a:lnTo>
                  <a:lnTo>
                    <a:pt x="1868303" y="2417554"/>
                  </a:lnTo>
                  <a:lnTo>
                    <a:pt x="1866503" y="2410355"/>
                  </a:lnTo>
                  <a:lnTo>
                    <a:pt x="1864703" y="2401716"/>
                  </a:lnTo>
                  <a:lnTo>
                    <a:pt x="1864703" y="2398477"/>
                  </a:lnTo>
                  <a:lnTo>
                    <a:pt x="1868303" y="2394877"/>
                  </a:lnTo>
                  <a:lnTo>
                    <a:pt x="1880182" y="2379399"/>
                  </a:lnTo>
                  <a:lnTo>
                    <a:pt x="1887021" y="2372200"/>
                  </a:lnTo>
                  <a:lnTo>
                    <a:pt x="1893860" y="2368960"/>
                  </a:lnTo>
                  <a:lnTo>
                    <a:pt x="1907899" y="2353122"/>
                  </a:lnTo>
                  <a:lnTo>
                    <a:pt x="1912939" y="2334045"/>
                  </a:lnTo>
                  <a:lnTo>
                    <a:pt x="1912939" y="2327206"/>
                  </a:lnTo>
                  <a:lnTo>
                    <a:pt x="1912939" y="2320367"/>
                  </a:lnTo>
                  <a:lnTo>
                    <a:pt x="1914738" y="2311728"/>
                  </a:lnTo>
                  <a:lnTo>
                    <a:pt x="1918338" y="2303089"/>
                  </a:lnTo>
                  <a:lnTo>
                    <a:pt x="1880182" y="2244417"/>
                  </a:lnTo>
                  <a:lnTo>
                    <a:pt x="1935616" y="2285811"/>
                  </a:lnTo>
                  <a:lnTo>
                    <a:pt x="1966934" y="2280772"/>
                  </a:lnTo>
                  <a:lnTo>
                    <a:pt x="2003290" y="2273573"/>
                  </a:lnTo>
                  <a:lnTo>
                    <a:pt x="2030648" y="2268534"/>
                  </a:lnTo>
                  <a:lnTo>
                    <a:pt x="2054765" y="2265294"/>
                  </a:lnTo>
                  <a:lnTo>
                    <a:pt x="2082842" y="2265294"/>
                  </a:lnTo>
                  <a:lnTo>
                    <a:pt x="2110560" y="2265294"/>
                  </a:lnTo>
                  <a:lnTo>
                    <a:pt x="2141517" y="2266734"/>
                  </a:lnTo>
                  <a:lnTo>
                    <a:pt x="2140077" y="2240817"/>
                  </a:lnTo>
                  <a:lnTo>
                    <a:pt x="2141517" y="2218140"/>
                  </a:lnTo>
                  <a:lnTo>
                    <a:pt x="2145117" y="2197263"/>
                  </a:lnTo>
                  <a:lnTo>
                    <a:pt x="2151956" y="2176746"/>
                  </a:lnTo>
                  <a:lnTo>
                    <a:pt x="2153756" y="2166307"/>
                  </a:lnTo>
                  <a:lnTo>
                    <a:pt x="2153756" y="2155868"/>
                  </a:lnTo>
                  <a:lnTo>
                    <a:pt x="2153756" y="2147229"/>
                  </a:lnTo>
                  <a:lnTo>
                    <a:pt x="2151956" y="2137151"/>
                  </a:lnTo>
                  <a:lnTo>
                    <a:pt x="2148716" y="2128512"/>
                  </a:lnTo>
                  <a:lnTo>
                    <a:pt x="2145117" y="2118073"/>
                  </a:lnTo>
                  <a:lnTo>
                    <a:pt x="2134678" y="2100436"/>
                  </a:lnTo>
                  <a:lnTo>
                    <a:pt x="2132878" y="2095396"/>
                  </a:lnTo>
                  <a:lnTo>
                    <a:pt x="2129638" y="2086757"/>
                  </a:lnTo>
                  <a:lnTo>
                    <a:pt x="2129638" y="2078119"/>
                  </a:lnTo>
                  <a:lnTo>
                    <a:pt x="2131438" y="2070920"/>
                  </a:lnTo>
                  <a:lnTo>
                    <a:pt x="2132878" y="2064080"/>
                  </a:lnTo>
                  <a:lnTo>
                    <a:pt x="2134678" y="2059041"/>
                  </a:lnTo>
                  <a:lnTo>
                    <a:pt x="2138278" y="2053642"/>
                  </a:lnTo>
                  <a:lnTo>
                    <a:pt x="2145117" y="2048602"/>
                  </a:lnTo>
                  <a:lnTo>
                    <a:pt x="2148716" y="2045003"/>
                  </a:lnTo>
                  <a:lnTo>
                    <a:pt x="2150156" y="2043563"/>
                  </a:lnTo>
                  <a:lnTo>
                    <a:pt x="2150156" y="2038164"/>
                  </a:lnTo>
                  <a:lnTo>
                    <a:pt x="2146917" y="2036364"/>
                  </a:lnTo>
                  <a:lnTo>
                    <a:pt x="2143317" y="2034924"/>
                  </a:lnTo>
                  <a:lnTo>
                    <a:pt x="2138278" y="2031325"/>
                  </a:lnTo>
                  <a:lnTo>
                    <a:pt x="2134678" y="2024486"/>
                  </a:lnTo>
                  <a:lnTo>
                    <a:pt x="2132878" y="2017647"/>
                  </a:lnTo>
                  <a:lnTo>
                    <a:pt x="2131438" y="2009008"/>
                  </a:lnTo>
                  <a:lnTo>
                    <a:pt x="2136477" y="1979492"/>
                  </a:lnTo>
                  <a:lnTo>
                    <a:pt x="2140077" y="1948176"/>
                  </a:lnTo>
                  <a:lnTo>
                    <a:pt x="2146917" y="1889503"/>
                  </a:lnTo>
                  <a:lnTo>
                    <a:pt x="2146917" y="1827232"/>
                  </a:lnTo>
                  <a:lnTo>
                    <a:pt x="2145117" y="1794116"/>
                  </a:lnTo>
                  <a:lnTo>
                    <a:pt x="2143317" y="1761360"/>
                  </a:lnTo>
                  <a:lnTo>
                    <a:pt x="2140077" y="1692249"/>
                  </a:lnTo>
                  <a:lnTo>
                    <a:pt x="2134678" y="1622778"/>
                  </a:lnTo>
                  <a:lnTo>
                    <a:pt x="2131438" y="1555467"/>
                  </a:lnTo>
                  <a:lnTo>
                    <a:pt x="2129638" y="1520552"/>
                  </a:lnTo>
                  <a:lnTo>
                    <a:pt x="2131438" y="1485996"/>
                  </a:lnTo>
                  <a:lnTo>
                    <a:pt x="2134678" y="1455040"/>
                  </a:lnTo>
                  <a:lnTo>
                    <a:pt x="2134678" y="1421925"/>
                  </a:lnTo>
                  <a:lnTo>
                    <a:pt x="2134678" y="1356413"/>
                  </a:lnTo>
                  <a:lnTo>
                    <a:pt x="2134678" y="1224671"/>
                  </a:lnTo>
                  <a:lnTo>
                    <a:pt x="2146917" y="1143321"/>
                  </a:lnTo>
                  <a:lnTo>
                    <a:pt x="2148716" y="1127843"/>
                  </a:lnTo>
                  <a:lnTo>
                    <a:pt x="2150156" y="1110206"/>
                  </a:lnTo>
                  <a:lnTo>
                    <a:pt x="2150156" y="1074210"/>
                  </a:lnTo>
                  <a:lnTo>
                    <a:pt x="2150156" y="1056933"/>
                  </a:lnTo>
                  <a:lnTo>
                    <a:pt x="2148716" y="1039655"/>
                  </a:lnTo>
                  <a:lnTo>
                    <a:pt x="2143317" y="1006539"/>
                  </a:lnTo>
                  <a:lnTo>
                    <a:pt x="2138278" y="975223"/>
                  </a:lnTo>
                  <a:lnTo>
                    <a:pt x="2136477" y="956506"/>
                  </a:lnTo>
                  <a:lnTo>
                    <a:pt x="2134678" y="939228"/>
                  </a:lnTo>
                  <a:lnTo>
                    <a:pt x="2136477" y="885595"/>
                  </a:lnTo>
                  <a:lnTo>
                    <a:pt x="2136477" y="857519"/>
                  </a:lnTo>
                  <a:lnTo>
                    <a:pt x="2140077" y="828363"/>
                  </a:lnTo>
                  <a:lnTo>
                    <a:pt x="2148716" y="732975"/>
                  </a:lnTo>
                  <a:lnTo>
                    <a:pt x="2150156" y="724336"/>
                  </a:lnTo>
                  <a:lnTo>
                    <a:pt x="2141517" y="727936"/>
                  </a:lnTo>
                  <a:lnTo>
                    <a:pt x="2131438" y="727936"/>
                  </a:lnTo>
                  <a:lnTo>
                    <a:pt x="2113800" y="727936"/>
                  </a:lnTo>
                  <a:lnTo>
                    <a:pt x="2117400" y="710658"/>
                  </a:lnTo>
                  <a:lnTo>
                    <a:pt x="2120999" y="698419"/>
                  </a:lnTo>
                  <a:lnTo>
                    <a:pt x="2124239" y="686181"/>
                  </a:lnTo>
                  <a:lnTo>
                    <a:pt x="2131438" y="674303"/>
                  </a:lnTo>
                  <a:lnTo>
                    <a:pt x="2138278" y="665664"/>
                  </a:lnTo>
                  <a:lnTo>
                    <a:pt x="2127839" y="667464"/>
                  </a:lnTo>
                  <a:lnTo>
                    <a:pt x="2119199" y="669263"/>
                  </a:lnTo>
                  <a:lnTo>
                    <a:pt x="2112000" y="669263"/>
                  </a:lnTo>
                  <a:lnTo>
                    <a:pt x="2105160" y="667464"/>
                  </a:lnTo>
                  <a:lnTo>
                    <a:pt x="2094722" y="662064"/>
                  </a:lnTo>
                  <a:lnTo>
                    <a:pt x="2087882" y="657025"/>
                  </a:lnTo>
                  <a:lnTo>
                    <a:pt x="2082842" y="651986"/>
                  </a:lnTo>
                  <a:lnTo>
                    <a:pt x="2082842" y="646587"/>
                  </a:lnTo>
                  <a:lnTo>
                    <a:pt x="2084282" y="632908"/>
                  </a:lnTo>
                  <a:lnTo>
                    <a:pt x="2087882" y="620670"/>
                  </a:lnTo>
                  <a:lnTo>
                    <a:pt x="2094722" y="610231"/>
                  </a:lnTo>
                  <a:lnTo>
                    <a:pt x="2103361" y="599792"/>
                  </a:lnTo>
                  <a:lnTo>
                    <a:pt x="2058365" y="592953"/>
                  </a:lnTo>
                  <a:lnTo>
                    <a:pt x="2039287" y="589354"/>
                  </a:lnTo>
                  <a:lnTo>
                    <a:pt x="2020568" y="585754"/>
                  </a:lnTo>
                  <a:lnTo>
                    <a:pt x="2003290" y="578915"/>
                  </a:lnTo>
                  <a:lnTo>
                    <a:pt x="1989251" y="572076"/>
                  </a:lnTo>
                  <a:lnTo>
                    <a:pt x="1978813" y="580715"/>
                  </a:lnTo>
                  <a:lnTo>
                    <a:pt x="1966934" y="594753"/>
                  </a:lnTo>
                  <a:lnTo>
                    <a:pt x="1959734" y="603392"/>
                  </a:lnTo>
                  <a:lnTo>
                    <a:pt x="1952895" y="608431"/>
                  </a:lnTo>
                  <a:lnTo>
                    <a:pt x="1944256" y="612031"/>
                  </a:lnTo>
                  <a:lnTo>
                    <a:pt x="1935616" y="615271"/>
                  </a:lnTo>
                  <a:lnTo>
                    <a:pt x="1926977" y="615271"/>
                  </a:lnTo>
                  <a:lnTo>
                    <a:pt x="1918338" y="613831"/>
                  </a:lnTo>
                  <a:lnTo>
                    <a:pt x="1907899" y="612031"/>
                  </a:lnTo>
                  <a:lnTo>
                    <a:pt x="1899260" y="606632"/>
                  </a:lnTo>
                  <a:lnTo>
                    <a:pt x="1890621" y="601592"/>
                  </a:lnTo>
                  <a:lnTo>
                    <a:pt x="1892420" y="592953"/>
                  </a:lnTo>
                  <a:lnTo>
                    <a:pt x="1895660" y="554798"/>
                  </a:lnTo>
                  <a:lnTo>
                    <a:pt x="1901060" y="504765"/>
                  </a:lnTo>
                  <a:lnTo>
                    <a:pt x="1906099" y="442133"/>
                  </a:lnTo>
                  <a:lnTo>
                    <a:pt x="1907899" y="400739"/>
                  </a:lnTo>
                  <a:lnTo>
                    <a:pt x="1906099" y="381661"/>
                  </a:lnTo>
                  <a:lnTo>
                    <a:pt x="1904299" y="361144"/>
                  </a:lnTo>
                  <a:lnTo>
                    <a:pt x="1901060" y="343506"/>
                  </a:lnTo>
                  <a:lnTo>
                    <a:pt x="1895660" y="324429"/>
                  </a:lnTo>
                  <a:lnTo>
                    <a:pt x="1890621" y="308951"/>
                  </a:lnTo>
                  <a:lnTo>
                    <a:pt x="1885581" y="291673"/>
                  </a:lnTo>
                  <a:lnTo>
                    <a:pt x="1880182" y="281234"/>
                  </a:lnTo>
                  <a:lnTo>
                    <a:pt x="1890621" y="274395"/>
                  </a:lnTo>
                  <a:lnTo>
                    <a:pt x="1897460" y="267556"/>
                  </a:lnTo>
                  <a:lnTo>
                    <a:pt x="1904299" y="260717"/>
                  </a:lnTo>
                  <a:lnTo>
                    <a:pt x="1907899" y="252078"/>
                  </a:lnTo>
                  <a:lnTo>
                    <a:pt x="1911139" y="241640"/>
                  </a:lnTo>
                  <a:lnTo>
                    <a:pt x="1912939" y="231201"/>
                  </a:lnTo>
                  <a:lnTo>
                    <a:pt x="1912939" y="220762"/>
                  </a:lnTo>
                  <a:lnTo>
                    <a:pt x="1914738" y="196646"/>
                  </a:lnTo>
                  <a:lnTo>
                    <a:pt x="1914738" y="148052"/>
                  </a:lnTo>
                  <a:lnTo>
                    <a:pt x="1914738" y="134374"/>
                  </a:lnTo>
                  <a:lnTo>
                    <a:pt x="1916538" y="122135"/>
                  </a:lnTo>
                  <a:lnTo>
                    <a:pt x="1921578" y="108457"/>
                  </a:lnTo>
                  <a:lnTo>
                    <a:pt x="1926977" y="96219"/>
                  </a:lnTo>
                  <a:lnTo>
                    <a:pt x="1937416" y="71742"/>
                  </a:lnTo>
                  <a:lnTo>
                    <a:pt x="1952895" y="94419"/>
                  </a:lnTo>
                  <a:lnTo>
                    <a:pt x="1956495" y="98018"/>
                  </a:lnTo>
                  <a:lnTo>
                    <a:pt x="1961534" y="103058"/>
                  </a:lnTo>
                  <a:lnTo>
                    <a:pt x="1968373" y="108457"/>
                  </a:lnTo>
                  <a:lnTo>
                    <a:pt x="1980612" y="111697"/>
                  </a:lnTo>
                  <a:lnTo>
                    <a:pt x="1996091" y="96219"/>
                  </a:lnTo>
                  <a:lnTo>
                    <a:pt x="1996091" y="115296"/>
                  </a:lnTo>
                  <a:lnTo>
                    <a:pt x="2011929" y="120335"/>
                  </a:lnTo>
                  <a:lnTo>
                    <a:pt x="2016969" y="123935"/>
                  </a:lnTo>
                  <a:lnTo>
                    <a:pt x="2020568" y="127174"/>
                  </a:lnTo>
                  <a:lnTo>
                    <a:pt x="2029208" y="123935"/>
                  </a:lnTo>
                  <a:lnTo>
                    <a:pt x="2037847" y="122135"/>
                  </a:lnTo>
                  <a:lnTo>
                    <a:pt x="2034247" y="115296"/>
                  </a:lnTo>
                  <a:close/>
                  <a:moveTo>
                    <a:pt x="680124" y="0"/>
                  </a:moveTo>
                  <a:lnTo>
                    <a:pt x="685162" y="0"/>
                  </a:lnTo>
                  <a:lnTo>
                    <a:pt x="691999" y="0"/>
                  </a:lnTo>
                  <a:lnTo>
                    <a:pt x="699197" y="1800"/>
                  </a:lnTo>
                  <a:lnTo>
                    <a:pt x="709632" y="6840"/>
                  </a:lnTo>
                  <a:lnTo>
                    <a:pt x="716470" y="14041"/>
                  </a:lnTo>
                  <a:lnTo>
                    <a:pt x="719708" y="19081"/>
                  </a:lnTo>
                  <a:lnTo>
                    <a:pt x="721508" y="20882"/>
                  </a:lnTo>
                  <a:lnTo>
                    <a:pt x="730144" y="22682"/>
                  </a:lnTo>
                  <a:lnTo>
                    <a:pt x="776925" y="20882"/>
                  </a:lnTo>
                  <a:lnTo>
                    <a:pt x="818308" y="20882"/>
                  </a:lnTo>
                  <a:lnTo>
                    <a:pt x="856453" y="24122"/>
                  </a:lnTo>
                  <a:lnTo>
                    <a:pt x="891359" y="31322"/>
                  </a:lnTo>
                  <a:lnTo>
                    <a:pt x="924106" y="39963"/>
                  </a:lnTo>
                  <a:lnTo>
                    <a:pt x="956852" y="51844"/>
                  </a:lnTo>
                  <a:lnTo>
                    <a:pt x="988160" y="65885"/>
                  </a:lnTo>
                  <a:lnTo>
                    <a:pt x="1019107" y="79566"/>
                  </a:lnTo>
                  <a:lnTo>
                    <a:pt x="1048615" y="99007"/>
                  </a:lnTo>
                  <a:lnTo>
                    <a:pt x="1076324" y="117729"/>
                  </a:lnTo>
                  <a:lnTo>
                    <a:pt x="1128143" y="157691"/>
                  </a:lnTo>
                  <a:lnTo>
                    <a:pt x="1166288" y="186853"/>
                  </a:lnTo>
                  <a:lnTo>
                    <a:pt x="1200833" y="218176"/>
                  </a:lnTo>
                  <a:lnTo>
                    <a:pt x="1207671" y="211335"/>
                  </a:lnTo>
                  <a:lnTo>
                    <a:pt x="1216307" y="207735"/>
                  </a:lnTo>
                  <a:lnTo>
                    <a:pt x="1219906" y="204495"/>
                  </a:lnTo>
                  <a:lnTo>
                    <a:pt x="1221705" y="200895"/>
                  </a:lnTo>
                  <a:lnTo>
                    <a:pt x="1224944" y="195854"/>
                  </a:lnTo>
                  <a:lnTo>
                    <a:pt x="1224944" y="176773"/>
                  </a:lnTo>
                  <a:lnTo>
                    <a:pt x="1226743" y="166332"/>
                  </a:lnTo>
                  <a:lnTo>
                    <a:pt x="1228542" y="154091"/>
                  </a:lnTo>
                  <a:lnTo>
                    <a:pt x="1230341" y="136810"/>
                  </a:lnTo>
                  <a:lnTo>
                    <a:pt x="1233580" y="116288"/>
                  </a:lnTo>
                  <a:lnTo>
                    <a:pt x="1238978" y="97207"/>
                  </a:lnTo>
                  <a:lnTo>
                    <a:pt x="1247614" y="93607"/>
                  </a:lnTo>
                  <a:lnTo>
                    <a:pt x="1263088" y="91807"/>
                  </a:lnTo>
                  <a:lnTo>
                    <a:pt x="1277123" y="91807"/>
                  </a:lnTo>
                  <a:lnTo>
                    <a:pt x="1289358" y="91807"/>
                  </a:lnTo>
                  <a:lnTo>
                    <a:pt x="1301233" y="95407"/>
                  </a:lnTo>
                  <a:lnTo>
                    <a:pt x="1304831" y="97207"/>
                  </a:lnTo>
                  <a:lnTo>
                    <a:pt x="1311669" y="100447"/>
                  </a:lnTo>
                  <a:lnTo>
                    <a:pt x="1320305" y="104048"/>
                  </a:lnTo>
                  <a:lnTo>
                    <a:pt x="1328942" y="104048"/>
                  </a:lnTo>
                  <a:lnTo>
                    <a:pt x="1341177" y="105848"/>
                  </a:lnTo>
                  <a:lnTo>
                    <a:pt x="1420704" y="109088"/>
                  </a:lnTo>
                  <a:lnTo>
                    <a:pt x="1462088" y="110888"/>
                  </a:lnTo>
                  <a:lnTo>
                    <a:pt x="1505270" y="109088"/>
                  </a:lnTo>
                  <a:lnTo>
                    <a:pt x="1548813" y="109088"/>
                  </a:lnTo>
                  <a:lnTo>
                    <a:pt x="1590196" y="110888"/>
                  </a:lnTo>
                  <a:lnTo>
                    <a:pt x="1673322" y="116288"/>
                  </a:lnTo>
                  <a:lnTo>
                    <a:pt x="1680159" y="116288"/>
                  </a:lnTo>
                  <a:lnTo>
                    <a:pt x="1686997" y="123129"/>
                  </a:lnTo>
                  <a:lnTo>
                    <a:pt x="1694194" y="135010"/>
                  </a:lnTo>
                  <a:lnTo>
                    <a:pt x="1699232" y="147251"/>
                  </a:lnTo>
                  <a:lnTo>
                    <a:pt x="1704629" y="162732"/>
                  </a:lnTo>
                  <a:lnTo>
                    <a:pt x="1706069" y="178213"/>
                  </a:lnTo>
                  <a:lnTo>
                    <a:pt x="1707868" y="194054"/>
                  </a:lnTo>
                  <a:lnTo>
                    <a:pt x="1706069" y="213136"/>
                  </a:lnTo>
                  <a:lnTo>
                    <a:pt x="1704629" y="232217"/>
                  </a:lnTo>
                  <a:lnTo>
                    <a:pt x="1701031" y="251298"/>
                  </a:lnTo>
                  <a:lnTo>
                    <a:pt x="1701031" y="311782"/>
                  </a:lnTo>
                  <a:lnTo>
                    <a:pt x="1702830" y="346345"/>
                  </a:lnTo>
                  <a:lnTo>
                    <a:pt x="1704629" y="380907"/>
                  </a:lnTo>
                  <a:lnTo>
                    <a:pt x="1707868" y="457233"/>
                  </a:lnTo>
                  <a:lnTo>
                    <a:pt x="1711467" y="528158"/>
                  </a:lnTo>
                  <a:lnTo>
                    <a:pt x="1711467" y="599083"/>
                  </a:lnTo>
                  <a:lnTo>
                    <a:pt x="1711467" y="633646"/>
                  </a:lnTo>
                  <a:lnTo>
                    <a:pt x="1707868" y="664968"/>
                  </a:lnTo>
                  <a:lnTo>
                    <a:pt x="1702830" y="720412"/>
                  </a:lnTo>
                  <a:lnTo>
                    <a:pt x="1697432" y="748134"/>
                  </a:lnTo>
                  <a:lnTo>
                    <a:pt x="1690595" y="774056"/>
                  </a:lnTo>
                  <a:lnTo>
                    <a:pt x="1699232" y="786297"/>
                  </a:lnTo>
                  <a:lnTo>
                    <a:pt x="1704629" y="801778"/>
                  </a:lnTo>
                  <a:lnTo>
                    <a:pt x="1707868" y="819059"/>
                  </a:lnTo>
                  <a:lnTo>
                    <a:pt x="1707868" y="836341"/>
                  </a:lnTo>
                  <a:lnTo>
                    <a:pt x="1707868" y="856862"/>
                  </a:lnTo>
                  <a:lnTo>
                    <a:pt x="1702830" y="875943"/>
                  </a:lnTo>
                  <a:lnTo>
                    <a:pt x="1695633" y="895385"/>
                  </a:lnTo>
                  <a:lnTo>
                    <a:pt x="1686997" y="912666"/>
                  </a:lnTo>
                  <a:lnTo>
                    <a:pt x="1683758" y="919507"/>
                  </a:lnTo>
                  <a:lnTo>
                    <a:pt x="1675121" y="919507"/>
                  </a:lnTo>
                  <a:lnTo>
                    <a:pt x="1622943" y="919507"/>
                  </a:lnTo>
                  <a:lnTo>
                    <a:pt x="1572923" y="915906"/>
                  </a:lnTo>
                  <a:lnTo>
                    <a:pt x="1524342" y="912666"/>
                  </a:lnTo>
                  <a:lnTo>
                    <a:pt x="1477561" y="907266"/>
                  </a:lnTo>
                  <a:lnTo>
                    <a:pt x="1432939" y="905466"/>
                  </a:lnTo>
                  <a:lnTo>
                    <a:pt x="1389397" y="905466"/>
                  </a:lnTo>
                  <a:lnTo>
                    <a:pt x="1348014" y="905466"/>
                  </a:lnTo>
                  <a:lnTo>
                    <a:pt x="1308070" y="907266"/>
                  </a:lnTo>
                  <a:lnTo>
                    <a:pt x="1290797" y="909066"/>
                  </a:lnTo>
                  <a:lnTo>
                    <a:pt x="1277123" y="910866"/>
                  </a:lnTo>
                  <a:lnTo>
                    <a:pt x="1259850" y="914466"/>
                  </a:lnTo>
                  <a:lnTo>
                    <a:pt x="1247614" y="919507"/>
                  </a:lnTo>
                  <a:lnTo>
                    <a:pt x="1233580" y="921307"/>
                  </a:lnTo>
                  <a:lnTo>
                    <a:pt x="1216307" y="921307"/>
                  </a:lnTo>
                  <a:lnTo>
                    <a:pt x="1199034" y="919507"/>
                  </a:lnTo>
                  <a:lnTo>
                    <a:pt x="1188598" y="917706"/>
                  </a:lnTo>
                  <a:lnTo>
                    <a:pt x="1183561" y="883144"/>
                  </a:lnTo>
                  <a:lnTo>
                    <a:pt x="1154412" y="742734"/>
                  </a:lnTo>
                  <a:lnTo>
                    <a:pt x="1149014" y="725452"/>
                  </a:lnTo>
                  <a:lnTo>
                    <a:pt x="1143976" y="708171"/>
                  </a:lnTo>
                  <a:lnTo>
                    <a:pt x="1136780" y="692690"/>
                  </a:lnTo>
                  <a:lnTo>
                    <a:pt x="1129942" y="675409"/>
                  </a:lnTo>
                  <a:lnTo>
                    <a:pt x="1121306" y="659928"/>
                  </a:lnTo>
                  <a:lnTo>
                    <a:pt x="1110870" y="644086"/>
                  </a:lnTo>
                  <a:lnTo>
                    <a:pt x="1088199" y="613124"/>
                  </a:lnTo>
                  <a:lnTo>
                    <a:pt x="1081362" y="600883"/>
                  </a:lnTo>
                  <a:lnTo>
                    <a:pt x="1070926" y="590443"/>
                  </a:lnTo>
                  <a:lnTo>
                    <a:pt x="1062289" y="580002"/>
                  </a:lnTo>
                  <a:lnTo>
                    <a:pt x="1050414" y="571361"/>
                  </a:lnTo>
                  <a:lnTo>
                    <a:pt x="1039979" y="564521"/>
                  </a:lnTo>
                  <a:lnTo>
                    <a:pt x="1029543" y="555880"/>
                  </a:lnTo>
                  <a:lnTo>
                    <a:pt x="1010471" y="534999"/>
                  </a:lnTo>
                  <a:lnTo>
                    <a:pt x="1000035" y="524558"/>
                  </a:lnTo>
                  <a:lnTo>
                    <a:pt x="956852" y="514477"/>
                  </a:lnTo>
                  <a:lnTo>
                    <a:pt x="946416" y="510877"/>
                  </a:lnTo>
                  <a:lnTo>
                    <a:pt x="937780" y="507277"/>
                  </a:lnTo>
                  <a:lnTo>
                    <a:pt x="935981" y="509077"/>
                  </a:lnTo>
                  <a:lnTo>
                    <a:pt x="935981" y="507277"/>
                  </a:lnTo>
                  <a:lnTo>
                    <a:pt x="927344" y="500436"/>
                  </a:lnTo>
                  <a:lnTo>
                    <a:pt x="920507" y="493596"/>
                  </a:lnTo>
                  <a:lnTo>
                    <a:pt x="896397" y="497196"/>
                  </a:lnTo>
                  <a:lnTo>
                    <a:pt x="875525" y="498636"/>
                  </a:lnTo>
                  <a:lnTo>
                    <a:pt x="863650" y="500436"/>
                  </a:lnTo>
                  <a:lnTo>
                    <a:pt x="849616" y="502236"/>
                  </a:lnTo>
                  <a:lnTo>
                    <a:pt x="823706" y="502236"/>
                  </a:lnTo>
                  <a:lnTo>
                    <a:pt x="806433" y="509077"/>
                  </a:lnTo>
                  <a:lnTo>
                    <a:pt x="787361" y="523118"/>
                  </a:lnTo>
                  <a:lnTo>
                    <a:pt x="775126" y="531759"/>
                  </a:lnTo>
                  <a:lnTo>
                    <a:pt x="763251" y="540399"/>
                  </a:lnTo>
                  <a:lnTo>
                    <a:pt x="754614" y="550480"/>
                  </a:lnTo>
                  <a:lnTo>
                    <a:pt x="745978" y="562721"/>
                  </a:lnTo>
                  <a:lnTo>
                    <a:pt x="735542" y="576402"/>
                  </a:lnTo>
                  <a:lnTo>
                    <a:pt x="726905" y="590443"/>
                  </a:lnTo>
                  <a:lnTo>
                    <a:pt x="719708" y="604124"/>
                  </a:lnTo>
                  <a:lnTo>
                    <a:pt x="712871" y="618165"/>
                  </a:lnTo>
                  <a:lnTo>
                    <a:pt x="706034" y="633646"/>
                  </a:lnTo>
                  <a:lnTo>
                    <a:pt x="700636" y="647687"/>
                  </a:lnTo>
                  <a:lnTo>
                    <a:pt x="699197" y="661368"/>
                  </a:lnTo>
                  <a:lnTo>
                    <a:pt x="699197" y="671809"/>
                  </a:lnTo>
                  <a:lnTo>
                    <a:pt x="700636" y="689090"/>
                  </a:lnTo>
                  <a:lnTo>
                    <a:pt x="702435" y="708171"/>
                  </a:lnTo>
                  <a:lnTo>
                    <a:pt x="707833" y="725452"/>
                  </a:lnTo>
                  <a:lnTo>
                    <a:pt x="714670" y="742734"/>
                  </a:lnTo>
                  <a:lnTo>
                    <a:pt x="723307" y="760015"/>
                  </a:lnTo>
                  <a:lnTo>
                    <a:pt x="735542" y="777656"/>
                  </a:lnTo>
                  <a:lnTo>
                    <a:pt x="747417" y="794938"/>
                  </a:lnTo>
                  <a:lnTo>
                    <a:pt x="763251" y="812219"/>
                  </a:lnTo>
                  <a:lnTo>
                    <a:pt x="794198" y="844981"/>
                  </a:lnTo>
                  <a:lnTo>
                    <a:pt x="825505" y="875943"/>
                  </a:lnTo>
                  <a:lnTo>
                    <a:pt x="856453" y="904025"/>
                  </a:lnTo>
                  <a:lnTo>
                    <a:pt x="872286" y="915906"/>
                  </a:lnTo>
                  <a:lnTo>
                    <a:pt x="887760" y="926347"/>
                  </a:lnTo>
                  <a:lnTo>
                    <a:pt x="956852" y="978191"/>
                  </a:lnTo>
                  <a:lnTo>
                    <a:pt x="1009031" y="1018154"/>
                  </a:lnTo>
                  <a:lnTo>
                    <a:pt x="1064089" y="1058117"/>
                  </a:lnTo>
                  <a:lnTo>
                    <a:pt x="1119506" y="1095919"/>
                  </a:lnTo>
                  <a:lnTo>
                    <a:pt x="1185360" y="1144523"/>
                  </a:lnTo>
                  <a:lnTo>
                    <a:pt x="1250853" y="1189526"/>
                  </a:lnTo>
                  <a:lnTo>
                    <a:pt x="1448413" y="1324536"/>
                  </a:lnTo>
                  <a:lnTo>
                    <a:pt x="1559248" y="1405902"/>
                  </a:lnTo>
                  <a:lnTo>
                    <a:pt x="1597033" y="1385020"/>
                  </a:lnTo>
                  <a:lnTo>
                    <a:pt x="1566086" y="1412742"/>
                  </a:lnTo>
                  <a:lnTo>
                    <a:pt x="1593794" y="1433624"/>
                  </a:lnTo>
                  <a:lnTo>
                    <a:pt x="1612867" y="1452705"/>
                  </a:lnTo>
                  <a:lnTo>
                    <a:pt x="1628341" y="1469986"/>
                  </a:lnTo>
                  <a:lnTo>
                    <a:pt x="1652451" y="1499509"/>
                  </a:lnTo>
                  <a:lnTo>
                    <a:pt x="1673322" y="1539111"/>
                  </a:lnTo>
                  <a:lnTo>
                    <a:pt x="1697432" y="1585915"/>
                  </a:lnTo>
                  <a:lnTo>
                    <a:pt x="1716505" y="1608596"/>
                  </a:lnTo>
                  <a:lnTo>
                    <a:pt x="1731978" y="1630918"/>
                  </a:lnTo>
                  <a:lnTo>
                    <a:pt x="1746013" y="1655040"/>
                  </a:lnTo>
                  <a:lnTo>
                    <a:pt x="1756449" y="1681322"/>
                  </a:lnTo>
                  <a:lnTo>
                    <a:pt x="1775161" y="1738566"/>
                  </a:lnTo>
                  <a:lnTo>
                    <a:pt x="1785597" y="1772768"/>
                  </a:lnTo>
                  <a:lnTo>
                    <a:pt x="1794233" y="1809131"/>
                  </a:lnTo>
                  <a:lnTo>
                    <a:pt x="1794233" y="1925059"/>
                  </a:lnTo>
                  <a:lnTo>
                    <a:pt x="1794233" y="1953141"/>
                  </a:lnTo>
                  <a:lnTo>
                    <a:pt x="1796032" y="1975463"/>
                  </a:lnTo>
                  <a:lnTo>
                    <a:pt x="1799631" y="1985904"/>
                  </a:lnTo>
                  <a:lnTo>
                    <a:pt x="1802870" y="1996344"/>
                  </a:lnTo>
                  <a:lnTo>
                    <a:pt x="1808268" y="2004985"/>
                  </a:lnTo>
                  <a:lnTo>
                    <a:pt x="1815105" y="2013626"/>
                  </a:lnTo>
                  <a:lnTo>
                    <a:pt x="1816904" y="2020466"/>
                  </a:lnTo>
                  <a:lnTo>
                    <a:pt x="1818703" y="2043148"/>
                  </a:lnTo>
                  <a:lnTo>
                    <a:pt x="1820503" y="2065469"/>
                  </a:lnTo>
                  <a:lnTo>
                    <a:pt x="1818703" y="2089951"/>
                  </a:lnTo>
                  <a:lnTo>
                    <a:pt x="1816904" y="2114073"/>
                  </a:lnTo>
                  <a:lnTo>
                    <a:pt x="1815105" y="2138195"/>
                  </a:lnTo>
                  <a:lnTo>
                    <a:pt x="1815105" y="2159076"/>
                  </a:lnTo>
                  <a:lnTo>
                    <a:pt x="1815105" y="2176357"/>
                  </a:lnTo>
                  <a:lnTo>
                    <a:pt x="1816904" y="2193639"/>
                  </a:lnTo>
                  <a:lnTo>
                    <a:pt x="1816904" y="2196879"/>
                  </a:lnTo>
                  <a:lnTo>
                    <a:pt x="1816904" y="2200479"/>
                  </a:lnTo>
                  <a:lnTo>
                    <a:pt x="1808268" y="2219560"/>
                  </a:lnTo>
                  <a:lnTo>
                    <a:pt x="1801430" y="2233601"/>
                  </a:lnTo>
                  <a:lnTo>
                    <a:pt x="1796032" y="2254483"/>
                  </a:lnTo>
                  <a:lnTo>
                    <a:pt x="1794233" y="2275004"/>
                  </a:lnTo>
                  <a:lnTo>
                    <a:pt x="1794233" y="2325048"/>
                  </a:lnTo>
                  <a:lnTo>
                    <a:pt x="1773722" y="2302726"/>
                  </a:lnTo>
                  <a:lnTo>
                    <a:pt x="1766525" y="2311367"/>
                  </a:lnTo>
                  <a:lnTo>
                    <a:pt x="1763286" y="2321808"/>
                  </a:lnTo>
                  <a:lnTo>
                    <a:pt x="1759687" y="2330448"/>
                  </a:lnTo>
                  <a:lnTo>
                    <a:pt x="1756449" y="2340889"/>
                  </a:lnTo>
                  <a:lnTo>
                    <a:pt x="1747812" y="2371851"/>
                  </a:lnTo>
                  <a:lnTo>
                    <a:pt x="1742414" y="2389493"/>
                  </a:lnTo>
                  <a:lnTo>
                    <a:pt x="1737376" y="2404974"/>
                  </a:lnTo>
                  <a:lnTo>
                    <a:pt x="1737376" y="2410014"/>
                  </a:lnTo>
                  <a:lnTo>
                    <a:pt x="1733778" y="2413614"/>
                  </a:lnTo>
                  <a:lnTo>
                    <a:pt x="1690595" y="2453217"/>
                  </a:lnTo>
                  <a:lnTo>
                    <a:pt x="1652451" y="2494980"/>
                  </a:lnTo>
                  <a:lnTo>
                    <a:pt x="1635178" y="2514062"/>
                  </a:lnTo>
                  <a:lnTo>
                    <a:pt x="1619704" y="2538183"/>
                  </a:lnTo>
                  <a:lnTo>
                    <a:pt x="1611067" y="2552224"/>
                  </a:lnTo>
                  <a:lnTo>
                    <a:pt x="1600632" y="2562305"/>
                  </a:lnTo>
                  <a:lnTo>
                    <a:pt x="1590196" y="2570586"/>
                  </a:lnTo>
                  <a:lnTo>
                    <a:pt x="1579760" y="2575986"/>
                  </a:lnTo>
                  <a:lnTo>
                    <a:pt x="1559248" y="2589667"/>
                  </a:lnTo>
                  <a:lnTo>
                    <a:pt x="1540176" y="2600108"/>
                  </a:lnTo>
                  <a:lnTo>
                    <a:pt x="1519304" y="2606948"/>
                  </a:lnTo>
                  <a:lnTo>
                    <a:pt x="1500232" y="2612349"/>
                  </a:lnTo>
                  <a:lnTo>
                    <a:pt x="1484759" y="2615589"/>
                  </a:lnTo>
                  <a:lnTo>
                    <a:pt x="1467485" y="2622790"/>
                  </a:lnTo>
                  <a:lnTo>
                    <a:pt x="1450212" y="2633230"/>
                  </a:lnTo>
                  <a:lnTo>
                    <a:pt x="1432939" y="2645111"/>
                  </a:lnTo>
                  <a:lnTo>
                    <a:pt x="1427542" y="2650512"/>
                  </a:lnTo>
                  <a:lnTo>
                    <a:pt x="1420704" y="2648711"/>
                  </a:lnTo>
                  <a:lnTo>
                    <a:pt x="1398034" y="2645111"/>
                  </a:lnTo>
                  <a:lnTo>
                    <a:pt x="1377162" y="2643311"/>
                  </a:lnTo>
                  <a:lnTo>
                    <a:pt x="1356650" y="2643311"/>
                  </a:lnTo>
                  <a:lnTo>
                    <a:pt x="1335779" y="2645111"/>
                  </a:lnTo>
                  <a:lnTo>
                    <a:pt x="1323904" y="2648711"/>
                  </a:lnTo>
                  <a:lnTo>
                    <a:pt x="1289358" y="2659152"/>
                  </a:lnTo>
                  <a:lnTo>
                    <a:pt x="1256251" y="2671393"/>
                  </a:lnTo>
                  <a:lnTo>
                    <a:pt x="1178523" y="2704155"/>
                  </a:lnTo>
                  <a:lnTo>
                    <a:pt x="1157651" y="2712796"/>
                  </a:lnTo>
                  <a:lnTo>
                    <a:pt x="1136780" y="2717836"/>
                  </a:lnTo>
                  <a:lnTo>
                    <a:pt x="1114468" y="2724677"/>
                  </a:lnTo>
                  <a:lnTo>
                    <a:pt x="1091798" y="2728277"/>
                  </a:lnTo>
                  <a:lnTo>
                    <a:pt x="1076324" y="2726477"/>
                  </a:lnTo>
                  <a:lnTo>
                    <a:pt x="1060850" y="2722877"/>
                  </a:lnTo>
                  <a:lnTo>
                    <a:pt x="1048615" y="2716036"/>
                  </a:lnTo>
                  <a:lnTo>
                    <a:pt x="1034941" y="2705596"/>
                  </a:lnTo>
                  <a:lnTo>
                    <a:pt x="1010471" y="2707396"/>
                  </a:lnTo>
                  <a:lnTo>
                    <a:pt x="984561" y="2705596"/>
                  </a:lnTo>
                  <a:lnTo>
                    <a:pt x="961890" y="2700555"/>
                  </a:lnTo>
                  <a:lnTo>
                    <a:pt x="941379" y="2693715"/>
                  </a:lnTo>
                  <a:lnTo>
                    <a:pt x="920507" y="2686874"/>
                  </a:lnTo>
                  <a:lnTo>
                    <a:pt x="896397" y="2683274"/>
                  </a:lnTo>
                  <a:lnTo>
                    <a:pt x="868688" y="2681474"/>
                  </a:lnTo>
                  <a:lnTo>
                    <a:pt x="835581" y="2683274"/>
                  </a:lnTo>
                  <a:lnTo>
                    <a:pt x="830543" y="2685074"/>
                  </a:lnTo>
                  <a:lnTo>
                    <a:pt x="821907" y="2686874"/>
                  </a:lnTo>
                  <a:lnTo>
                    <a:pt x="818308" y="2685074"/>
                  </a:lnTo>
                  <a:lnTo>
                    <a:pt x="815070" y="2683274"/>
                  </a:lnTo>
                  <a:lnTo>
                    <a:pt x="811471" y="2680034"/>
                  </a:lnTo>
                  <a:lnTo>
                    <a:pt x="809672" y="2676433"/>
                  </a:lnTo>
                  <a:lnTo>
                    <a:pt x="807873" y="2671393"/>
                  </a:lnTo>
                  <a:lnTo>
                    <a:pt x="809672" y="2665993"/>
                  </a:lnTo>
                  <a:lnTo>
                    <a:pt x="811471" y="2662752"/>
                  </a:lnTo>
                  <a:lnTo>
                    <a:pt x="815070" y="2659152"/>
                  </a:lnTo>
                  <a:lnTo>
                    <a:pt x="799236" y="2655552"/>
                  </a:lnTo>
                  <a:lnTo>
                    <a:pt x="785562" y="2646911"/>
                  </a:lnTo>
                  <a:lnTo>
                    <a:pt x="780524" y="2645111"/>
                  </a:lnTo>
                  <a:lnTo>
                    <a:pt x="775126" y="2643311"/>
                  </a:lnTo>
                  <a:lnTo>
                    <a:pt x="768289" y="2645111"/>
                  </a:lnTo>
                  <a:lnTo>
                    <a:pt x="764690" y="2646911"/>
                  </a:lnTo>
                  <a:lnTo>
                    <a:pt x="740580" y="2662752"/>
                  </a:lnTo>
                  <a:lnTo>
                    <a:pt x="740580" y="2640071"/>
                  </a:lnTo>
                  <a:lnTo>
                    <a:pt x="737341" y="2638271"/>
                  </a:lnTo>
                  <a:lnTo>
                    <a:pt x="730144" y="2634670"/>
                  </a:lnTo>
                  <a:lnTo>
                    <a:pt x="723307" y="2629630"/>
                  </a:lnTo>
                  <a:lnTo>
                    <a:pt x="716470" y="2622790"/>
                  </a:lnTo>
                  <a:lnTo>
                    <a:pt x="714670" y="2619189"/>
                  </a:lnTo>
                  <a:lnTo>
                    <a:pt x="711072" y="2614149"/>
                  </a:lnTo>
                  <a:lnTo>
                    <a:pt x="709632" y="2610549"/>
                  </a:lnTo>
                  <a:lnTo>
                    <a:pt x="709632" y="2606948"/>
                  </a:lnTo>
                  <a:lnTo>
                    <a:pt x="685162" y="2598308"/>
                  </a:lnTo>
                  <a:lnTo>
                    <a:pt x="661052" y="2587867"/>
                  </a:lnTo>
                  <a:lnTo>
                    <a:pt x="638381" y="2577786"/>
                  </a:lnTo>
                  <a:lnTo>
                    <a:pt x="616070" y="2564105"/>
                  </a:lnTo>
                  <a:lnTo>
                    <a:pt x="576126" y="2541784"/>
                  </a:lnTo>
                  <a:lnTo>
                    <a:pt x="534743" y="2514062"/>
                  </a:lnTo>
                  <a:lnTo>
                    <a:pt x="532944" y="2517302"/>
                  </a:lnTo>
                  <a:lnTo>
                    <a:pt x="531145" y="2527743"/>
                  </a:lnTo>
                  <a:lnTo>
                    <a:pt x="531145" y="2541784"/>
                  </a:lnTo>
                  <a:lnTo>
                    <a:pt x="529345" y="2545024"/>
                  </a:lnTo>
                  <a:lnTo>
                    <a:pt x="527546" y="2559065"/>
                  </a:lnTo>
                  <a:lnTo>
                    <a:pt x="526107" y="2574186"/>
                  </a:lnTo>
                  <a:lnTo>
                    <a:pt x="526107" y="2579226"/>
                  </a:lnTo>
                  <a:lnTo>
                    <a:pt x="520709" y="2591467"/>
                  </a:lnTo>
                  <a:lnTo>
                    <a:pt x="515671" y="2601908"/>
                  </a:lnTo>
                  <a:lnTo>
                    <a:pt x="518910" y="2614149"/>
                  </a:lnTo>
                  <a:lnTo>
                    <a:pt x="518910" y="2619189"/>
                  </a:lnTo>
                  <a:lnTo>
                    <a:pt x="548418" y="2619189"/>
                  </a:lnTo>
                  <a:lnTo>
                    <a:pt x="522508" y="2645111"/>
                  </a:lnTo>
                  <a:lnTo>
                    <a:pt x="503436" y="2664193"/>
                  </a:lnTo>
                  <a:lnTo>
                    <a:pt x="498398" y="2667793"/>
                  </a:lnTo>
                  <a:lnTo>
                    <a:pt x="496599" y="2672833"/>
                  </a:lnTo>
                  <a:lnTo>
                    <a:pt x="493000" y="2680034"/>
                  </a:lnTo>
                  <a:lnTo>
                    <a:pt x="493000" y="2690114"/>
                  </a:lnTo>
                  <a:lnTo>
                    <a:pt x="493000" y="2705596"/>
                  </a:lnTo>
                  <a:lnTo>
                    <a:pt x="477526" y="2705596"/>
                  </a:lnTo>
                  <a:lnTo>
                    <a:pt x="460253" y="2705596"/>
                  </a:lnTo>
                  <a:lnTo>
                    <a:pt x="444780" y="2702355"/>
                  </a:lnTo>
                  <a:lnTo>
                    <a:pt x="429306" y="2698755"/>
                  </a:lnTo>
                  <a:lnTo>
                    <a:pt x="411673" y="2693715"/>
                  </a:lnTo>
                  <a:lnTo>
                    <a:pt x="389362" y="2686874"/>
                  </a:lnTo>
                  <a:lnTo>
                    <a:pt x="377127" y="2683274"/>
                  </a:lnTo>
                  <a:lnTo>
                    <a:pt x="364892" y="2683274"/>
                  </a:lnTo>
                  <a:lnTo>
                    <a:pt x="359854" y="2686874"/>
                  </a:lnTo>
                  <a:lnTo>
                    <a:pt x="356255" y="2690114"/>
                  </a:lnTo>
                  <a:lnTo>
                    <a:pt x="353017" y="2693715"/>
                  </a:lnTo>
                  <a:lnTo>
                    <a:pt x="330706" y="2716036"/>
                  </a:lnTo>
                  <a:lnTo>
                    <a:pt x="323509" y="2722877"/>
                  </a:lnTo>
                  <a:lnTo>
                    <a:pt x="316671" y="2728277"/>
                  </a:lnTo>
                  <a:lnTo>
                    <a:pt x="299398" y="2735118"/>
                  </a:lnTo>
                  <a:lnTo>
                    <a:pt x="288963" y="2738718"/>
                  </a:lnTo>
                  <a:lnTo>
                    <a:pt x="278527" y="2740158"/>
                  </a:lnTo>
                  <a:lnTo>
                    <a:pt x="266292" y="2740158"/>
                  </a:lnTo>
                  <a:lnTo>
                    <a:pt x="252617" y="2738718"/>
                  </a:lnTo>
                  <a:lnTo>
                    <a:pt x="242182" y="2736918"/>
                  </a:lnTo>
                  <a:lnTo>
                    <a:pt x="242182" y="2724677"/>
                  </a:lnTo>
                  <a:lnTo>
                    <a:pt x="242182" y="2712796"/>
                  </a:lnTo>
                  <a:lnTo>
                    <a:pt x="245780" y="2702355"/>
                  </a:lnTo>
                  <a:lnTo>
                    <a:pt x="250818" y="2691915"/>
                  </a:lnTo>
                  <a:lnTo>
                    <a:pt x="257655" y="2683274"/>
                  </a:lnTo>
                  <a:lnTo>
                    <a:pt x="259455" y="2683274"/>
                  </a:lnTo>
                  <a:lnTo>
                    <a:pt x="247220" y="2680034"/>
                  </a:lnTo>
                  <a:lnTo>
                    <a:pt x="238583" y="2680034"/>
                  </a:lnTo>
                  <a:lnTo>
                    <a:pt x="229946" y="2683274"/>
                  </a:lnTo>
                  <a:lnTo>
                    <a:pt x="224909" y="2686874"/>
                  </a:lnTo>
                  <a:lnTo>
                    <a:pt x="198999" y="2709196"/>
                  </a:lnTo>
                  <a:lnTo>
                    <a:pt x="188563" y="2719637"/>
                  </a:lnTo>
                  <a:lnTo>
                    <a:pt x="179927" y="2731517"/>
                  </a:lnTo>
                  <a:lnTo>
                    <a:pt x="157616" y="2768240"/>
                  </a:lnTo>
                  <a:lnTo>
                    <a:pt x="152218" y="2726477"/>
                  </a:lnTo>
                  <a:lnTo>
                    <a:pt x="148979" y="2712796"/>
                  </a:lnTo>
                  <a:lnTo>
                    <a:pt x="141782" y="2700555"/>
                  </a:lnTo>
                  <a:lnTo>
                    <a:pt x="133146" y="2691915"/>
                  </a:lnTo>
                  <a:lnTo>
                    <a:pt x="124509" y="2686874"/>
                  </a:lnTo>
                  <a:lnTo>
                    <a:pt x="110835" y="2683274"/>
                  </a:lnTo>
                  <a:lnTo>
                    <a:pt x="95001" y="2678234"/>
                  </a:lnTo>
                  <a:lnTo>
                    <a:pt x="60455" y="2665993"/>
                  </a:lnTo>
                  <a:lnTo>
                    <a:pt x="36345" y="2655552"/>
                  </a:lnTo>
                  <a:lnTo>
                    <a:pt x="36345" y="2646911"/>
                  </a:lnTo>
                  <a:lnTo>
                    <a:pt x="33106" y="2574186"/>
                  </a:lnTo>
                  <a:lnTo>
                    <a:pt x="33106" y="2501821"/>
                  </a:lnTo>
                  <a:lnTo>
                    <a:pt x="34546" y="2432696"/>
                  </a:lnTo>
                  <a:lnTo>
                    <a:pt x="39943" y="2363211"/>
                  </a:lnTo>
                  <a:lnTo>
                    <a:pt x="39943" y="2356370"/>
                  </a:lnTo>
                  <a:lnTo>
                    <a:pt x="44981" y="2210920"/>
                  </a:lnTo>
                  <a:lnTo>
                    <a:pt x="46781" y="2139995"/>
                  </a:lnTo>
                  <a:lnTo>
                    <a:pt x="46781" y="2069070"/>
                  </a:lnTo>
                  <a:lnTo>
                    <a:pt x="46781" y="2048188"/>
                  </a:lnTo>
                  <a:lnTo>
                    <a:pt x="44981" y="2029107"/>
                  </a:lnTo>
                  <a:lnTo>
                    <a:pt x="39943" y="1991304"/>
                  </a:lnTo>
                  <a:lnTo>
                    <a:pt x="36345" y="1973663"/>
                  </a:lnTo>
                  <a:lnTo>
                    <a:pt x="36345" y="1956382"/>
                  </a:lnTo>
                  <a:lnTo>
                    <a:pt x="38144" y="1937300"/>
                  </a:lnTo>
                  <a:lnTo>
                    <a:pt x="44981" y="1920019"/>
                  </a:lnTo>
                  <a:lnTo>
                    <a:pt x="41743" y="1911378"/>
                  </a:lnTo>
                  <a:lnTo>
                    <a:pt x="41743" y="1902738"/>
                  </a:lnTo>
                  <a:lnTo>
                    <a:pt x="34546" y="1897697"/>
                  </a:lnTo>
                  <a:lnTo>
                    <a:pt x="0" y="1887257"/>
                  </a:lnTo>
                  <a:lnTo>
                    <a:pt x="33106" y="1871775"/>
                  </a:lnTo>
                  <a:lnTo>
                    <a:pt x="36345" y="1864935"/>
                  </a:lnTo>
                  <a:lnTo>
                    <a:pt x="39943" y="1856294"/>
                  </a:lnTo>
                  <a:lnTo>
                    <a:pt x="39943" y="1824972"/>
                  </a:lnTo>
                  <a:lnTo>
                    <a:pt x="39943" y="1814531"/>
                  </a:lnTo>
                  <a:lnTo>
                    <a:pt x="41743" y="1805891"/>
                  </a:lnTo>
                  <a:lnTo>
                    <a:pt x="48580" y="1791850"/>
                  </a:lnTo>
                  <a:lnTo>
                    <a:pt x="51819" y="1785009"/>
                  </a:lnTo>
                  <a:lnTo>
                    <a:pt x="57217" y="1781409"/>
                  </a:lnTo>
                  <a:lnTo>
                    <a:pt x="62254" y="1778169"/>
                  </a:lnTo>
                  <a:lnTo>
                    <a:pt x="67652" y="1776369"/>
                  </a:lnTo>
                  <a:lnTo>
                    <a:pt x="76289" y="1774568"/>
                  </a:lnTo>
                  <a:lnTo>
                    <a:pt x="86365" y="1774568"/>
                  </a:lnTo>
                  <a:lnTo>
                    <a:pt x="98600" y="1776369"/>
                  </a:lnTo>
                  <a:lnTo>
                    <a:pt x="109035" y="1778169"/>
                  </a:lnTo>
                  <a:lnTo>
                    <a:pt x="117672" y="1783209"/>
                  </a:lnTo>
                  <a:lnTo>
                    <a:pt x="126308" y="1791850"/>
                  </a:lnTo>
                  <a:lnTo>
                    <a:pt x="131346" y="1804091"/>
                  </a:lnTo>
                  <a:lnTo>
                    <a:pt x="134945" y="1821372"/>
                  </a:lnTo>
                  <a:lnTo>
                    <a:pt x="136744" y="1835413"/>
                  </a:lnTo>
                  <a:lnTo>
                    <a:pt x="169491" y="1833613"/>
                  </a:lnTo>
                  <a:lnTo>
                    <a:pt x="209435" y="1830012"/>
                  </a:lnTo>
                  <a:lnTo>
                    <a:pt x="224909" y="1828212"/>
                  </a:lnTo>
                  <a:lnTo>
                    <a:pt x="287163" y="1821372"/>
                  </a:lnTo>
                  <a:lnTo>
                    <a:pt x="349418" y="1812731"/>
                  </a:lnTo>
                  <a:lnTo>
                    <a:pt x="436143" y="1812731"/>
                  </a:lnTo>
                  <a:lnTo>
                    <a:pt x="446579" y="1814531"/>
                  </a:lnTo>
                  <a:lnTo>
                    <a:pt x="457015" y="1812731"/>
                  </a:lnTo>
                  <a:lnTo>
                    <a:pt x="465651" y="1810931"/>
                  </a:lnTo>
                  <a:lnTo>
                    <a:pt x="474288" y="1807691"/>
                  </a:lnTo>
                  <a:lnTo>
                    <a:pt x="489761" y="1798690"/>
                  </a:lnTo>
                  <a:lnTo>
                    <a:pt x="501636" y="1790049"/>
                  </a:lnTo>
                  <a:lnTo>
                    <a:pt x="518910" y="1776369"/>
                  </a:lnTo>
                  <a:lnTo>
                    <a:pt x="526107" y="1797250"/>
                  </a:lnTo>
                  <a:lnTo>
                    <a:pt x="527546" y="1800490"/>
                  </a:lnTo>
                  <a:lnTo>
                    <a:pt x="532944" y="1802290"/>
                  </a:lnTo>
                  <a:lnTo>
                    <a:pt x="537982" y="1802290"/>
                  </a:lnTo>
                  <a:lnTo>
                    <a:pt x="543380" y="1802290"/>
                  </a:lnTo>
                  <a:lnTo>
                    <a:pt x="553815" y="1802290"/>
                  </a:lnTo>
                  <a:lnTo>
                    <a:pt x="567490" y="1804091"/>
                  </a:lnTo>
                  <a:lnTo>
                    <a:pt x="576126" y="1805891"/>
                  </a:lnTo>
                  <a:lnTo>
                    <a:pt x="581524" y="1809131"/>
                  </a:lnTo>
                  <a:lnTo>
                    <a:pt x="588361" y="1814531"/>
                  </a:lnTo>
                  <a:lnTo>
                    <a:pt x="593759" y="1821372"/>
                  </a:lnTo>
                  <a:lnTo>
                    <a:pt x="593759" y="1828212"/>
                  </a:lnTo>
                  <a:lnTo>
                    <a:pt x="593759" y="1835413"/>
                  </a:lnTo>
                  <a:lnTo>
                    <a:pt x="591960" y="1842253"/>
                  </a:lnTo>
                  <a:lnTo>
                    <a:pt x="586562" y="1849094"/>
                  </a:lnTo>
                  <a:lnTo>
                    <a:pt x="581524" y="1854494"/>
                  </a:lnTo>
                  <a:lnTo>
                    <a:pt x="572888" y="1857734"/>
                  </a:lnTo>
                  <a:lnTo>
                    <a:pt x="564251" y="1859535"/>
                  </a:lnTo>
                  <a:lnTo>
                    <a:pt x="565691" y="1868175"/>
                  </a:lnTo>
                  <a:lnTo>
                    <a:pt x="564251" y="1876816"/>
                  </a:lnTo>
                  <a:lnTo>
                    <a:pt x="560653" y="1892297"/>
                  </a:lnTo>
                  <a:lnTo>
                    <a:pt x="560653" y="1906338"/>
                  </a:lnTo>
                  <a:lnTo>
                    <a:pt x="562452" y="1913178"/>
                  </a:lnTo>
                  <a:lnTo>
                    <a:pt x="567490" y="1925059"/>
                  </a:lnTo>
                  <a:lnTo>
                    <a:pt x="574687" y="1939100"/>
                  </a:lnTo>
                  <a:lnTo>
                    <a:pt x="581524" y="1958182"/>
                  </a:lnTo>
                  <a:lnTo>
                    <a:pt x="583323" y="1963582"/>
                  </a:lnTo>
                  <a:lnTo>
                    <a:pt x="583323" y="1998145"/>
                  </a:lnTo>
                  <a:lnTo>
                    <a:pt x="591960" y="2022266"/>
                  </a:lnTo>
                  <a:lnTo>
                    <a:pt x="602396" y="2043148"/>
                  </a:lnTo>
                  <a:lnTo>
                    <a:pt x="612472" y="2058629"/>
                  </a:lnTo>
                  <a:lnTo>
                    <a:pt x="621108" y="2070510"/>
                  </a:lnTo>
                  <a:lnTo>
                    <a:pt x="628305" y="2080951"/>
                  </a:lnTo>
                  <a:lnTo>
                    <a:pt x="636582" y="2089951"/>
                  </a:lnTo>
                  <a:lnTo>
                    <a:pt x="647018" y="2098592"/>
                  </a:lnTo>
                  <a:lnTo>
                    <a:pt x="659253" y="2107232"/>
                  </a:lnTo>
                  <a:lnTo>
                    <a:pt x="678325" y="2091391"/>
                  </a:lnTo>
                  <a:lnTo>
                    <a:pt x="697397" y="2080951"/>
                  </a:lnTo>
                  <a:lnTo>
                    <a:pt x="704234" y="2079510"/>
                  </a:lnTo>
                  <a:lnTo>
                    <a:pt x="711072" y="2079510"/>
                  </a:lnTo>
                  <a:lnTo>
                    <a:pt x="718269" y="2079510"/>
                  </a:lnTo>
                  <a:lnTo>
                    <a:pt x="725106" y="2080951"/>
                  </a:lnTo>
                  <a:lnTo>
                    <a:pt x="733743" y="2084551"/>
                  </a:lnTo>
                  <a:lnTo>
                    <a:pt x="740580" y="2089951"/>
                  </a:lnTo>
                  <a:lnTo>
                    <a:pt x="747417" y="2096792"/>
                  </a:lnTo>
                  <a:lnTo>
                    <a:pt x="752815" y="2105432"/>
                  </a:lnTo>
                  <a:lnTo>
                    <a:pt x="756054" y="2109032"/>
                  </a:lnTo>
                  <a:lnTo>
                    <a:pt x="756054" y="2114073"/>
                  </a:lnTo>
                  <a:lnTo>
                    <a:pt x="754614" y="2122713"/>
                  </a:lnTo>
                  <a:lnTo>
                    <a:pt x="752815" y="2136754"/>
                  </a:lnTo>
                  <a:lnTo>
                    <a:pt x="751016" y="2143595"/>
                  </a:lnTo>
                  <a:lnTo>
                    <a:pt x="747417" y="2148635"/>
                  </a:lnTo>
                  <a:lnTo>
                    <a:pt x="744178" y="2155476"/>
                  </a:lnTo>
                  <a:lnTo>
                    <a:pt x="737341" y="2159076"/>
                  </a:lnTo>
                  <a:lnTo>
                    <a:pt x="756054" y="2174557"/>
                  </a:lnTo>
                  <a:lnTo>
                    <a:pt x="773326" y="2184998"/>
                  </a:lnTo>
                  <a:lnTo>
                    <a:pt x="794198" y="2193639"/>
                  </a:lnTo>
                  <a:lnTo>
                    <a:pt x="815070" y="2200479"/>
                  </a:lnTo>
                  <a:lnTo>
                    <a:pt x="840979" y="2205879"/>
                  </a:lnTo>
                  <a:lnTo>
                    <a:pt x="870487" y="2210920"/>
                  </a:lnTo>
                  <a:lnTo>
                    <a:pt x="908272" y="2214520"/>
                  </a:lnTo>
                  <a:lnTo>
                    <a:pt x="950015" y="2214520"/>
                  </a:lnTo>
                  <a:lnTo>
                    <a:pt x="1026304" y="2214520"/>
                  </a:lnTo>
                  <a:lnTo>
                    <a:pt x="1029543" y="2214520"/>
                  </a:lnTo>
                  <a:lnTo>
                    <a:pt x="1034941" y="2210920"/>
                  </a:lnTo>
                  <a:lnTo>
                    <a:pt x="1045016" y="2204079"/>
                  </a:lnTo>
                  <a:lnTo>
                    <a:pt x="1069127" y="2184998"/>
                  </a:lnTo>
                  <a:lnTo>
                    <a:pt x="1077763" y="2178157"/>
                  </a:lnTo>
                  <a:lnTo>
                    <a:pt x="1093597" y="2167717"/>
                  </a:lnTo>
                  <a:lnTo>
                    <a:pt x="1100434" y="2162676"/>
                  </a:lnTo>
                  <a:lnTo>
                    <a:pt x="1105832" y="2160876"/>
                  </a:lnTo>
                  <a:lnTo>
                    <a:pt x="1109071" y="2159076"/>
                  </a:lnTo>
                  <a:lnTo>
                    <a:pt x="1109071" y="2157276"/>
                  </a:lnTo>
                  <a:lnTo>
                    <a:pt x="1110870" y="2152236"/>
                  </a:lnTo>
                  <a:lnTo>
                    <a:pt x="1121306" y="2139995"/>
                  </a:lnTo>
                  <a:lnTo>
                    <a:pt x="1128143" y="2128114"/>
                  </a:lnTo>
                  <a:lnTo>
                    <a:pt x="1134980" y="2114073"/>
                  </a:lnTo>
                  <a:lnTo>
                    <a:pt x="1140378" y="2100032"/>
                  </a:lnTo>
                  <a:lnTo>
                    <a:pt x="1143976" y="2084551"/>
                  </a:lnTo>
                  <a:lnTo>
                    <a:pt x="1147215" y="2069070"/>
                  </a:lnTo>
                  <a:lnTo>
                    <a:pt x="1149014" y="2053229"/>
                  </a:lnTo>
                  <a:lnTo>
                    <a:pt x="1149014" y="2037747"/>
                  </a:lnTo>
                  <a:lnTo>
                    <a:pt x="1149014" y="2006785"/>
                  </a:lnTo>
                  <a:lnTo>
                    <a:pt x="1147215" y="1973663"/>
                  </a:lnTo>
                  <a:lnTo>
                    <a:pt x="1142177" y="1911378"/>
                  </a:lnTo>
                  <a:lnTo>
                    <a:pt x="1129942" y="1892297"/>
                  </a:lnTo>
                  <a:lnTo>
                    <a:pt x="1115908" y="1873576"/>
                  </a:lnTo>
                  <a:lnTo>
                    <a:pt x="1100434" y="1856294"/>
                  </a:lnTo>
                  <a:lnTo>
                    <a:pt x="1083161" y="1838653"/>
                  </a:lnTo>
                  <a:lnTo>
                    <a:pt x="1055452" y="1816331"/>
                  </a:lnTo>
                  <a:lnTo>
                    <a:pt x="1053653" y="1818132"/>
                  </a:lnTo>
                  <a:lnTo>
                    <a:pt x="1055452" y="1814531"/>
                  </a:lnTo>
                  <a:lnTo>
                    <a:pt x="1031342" y="1795450"/>
                  </a:lnTo>
                  <a:lnTo>
                    <a:pt x="1005433" y="1776369"/>
                  </a:lnTo>
                  <a:lnTo>
                    <a:pt x="960451" y="1746846"/>
                  </a:lnTo>
                  <a:lnTo>
                    <a:pt x="916908" y="1715884"/>
                  </a:lnTo>
                  <a:lnTo>
                    <a:pt x="874086" y="1686362"/>
                  </a:lnTo>
                  <a:lnTo>
                    <a:pt x="830543" y="1655040"/>
                  </a:lnTo>
                  <a:lnTo>
                    <a:pt x="826945" y="1656840"/>
                  </a:lnTo>
                  <a:lnTo>
                    <a:pt x="825505" y="1658640"/>
                  </a:lnTo>
                  <a:lnTo>
                    <a:pt x="820108" y="1665480"/>
                  </a:lnTo>
                  <a:lnTo>
                    <a:pt x="815070" y="1669081"/>
                  </a:lnTo>
                  <a:lnTo>
                    <a:pt x="811471" y="1670881"/>
                  </a:lnTo>
                  <a:lnTo>
                    <a:pt x="806433" y="1672321"/>
                  </a:lnTo>
                  <a:lnTo>
                    <a:pt x="799236" y="1670881"/>
                  </a:lnTo>
                  <a:lnTo>
                    <a:pt x="795997" y="1669081"/>
                  </a:lnTo>
                  <a:lnTo>
                    <a:pt x="792399" y="1665480"/>
                  </a:lnTo>
                  <a:lnTo>
                    <a:pt x="781963" y="1660440"/>
                  </a:lnTo>
                  <a:lnTo>
                    <a:pt x="773326" y="1653240"/>
                  </a:lnTo>
                  <a:lnTo>
                    <a:pt x="768289" y="1644599"/>
                  </a:lnTo>
                  <a:lnTo>
                    <a:pt x="766489" y="1632718"/>
                  </a:lnTo>
                  <a:lnTo>
                    <a:pt x="770088" y="1613637"/>
                  </a:lnTo>
                  <a:lnTo>
                    <a:pt x="761451" y="1619037"/>
                  </a:lnTo>
                  <a:lnTo>
                    <a:pt x="770088" y="1608596"/>
                  </a:lnTo>
                  <a:lnTo>
                    <a:pt x="771887" y="1601756"/>
                  </a:lnTo>
                  <a:lnTo>
                    <a:pt x="754614" y="1591315"/>
                  </a:lnTo>
                  <a:lnTo>
                    <a:pt x="730144" y="1574034"/>
                  </a:lnTo>
                  <a:lnTo>
                    <a:pt x="702435" y="1556393"/>
                  </a:lnTo>
                  <a:lnTo>
                    <a:pt x="676526" y="1540912"/>
                  </a:lnTo>
                  <a:lnTo>
                    <a:pt x="669688" y="1535871"/>
                  </a:lnTo>
                  <a:lnTo>
                    <a:pt x="669688" y="1526870"/>
                  </a:lnTo>
                  <a:lnTo>
                    <a:pt x="666090" y="1525430"/>
                  </a:lnTo>
                  <a:lnTo>
                    <a:pt x="661052" y="1521830"/>
                  </a:lnTo>
                  <a:lnTo>
                    <a:pt x="655654" y="1516790"/>
                  </a:lnTo>
                  <a:lnTo>
                    <a:pt x="650616" y="1508149"/>
                  </a:lnTo>
                  <a:lnTo>
                    <a:pt x="647018" y="1497708"/>
                  </a:lnTo>
                  <a:lnTo>
                    <a:pt x="567490" y="1431824"/>
                  </a:lnTo>
                  <a:lnTo>
                    <a:pt x="487962" y="1365939"/>
                  </a:lnTo>
                  <a:lnTo>
                    <a:pt x="451617" y="1338577"/>
                  </a:lnTo>
                  <a:lnTo>
                    <a:pt x="411673" y="1305454"/>
                  </a:lnTo>
                  <a:lnTo>
                    <a:pt x="372089" y="1269092"/>
                  </a:lnTo>
                  <a:lnTo>
                    <a:pt x="328906" y="1225889"/>
                  </a:lnTo>
                  <a:lnTo>
                    <a:pt x="325308" y="1224089"/>
                  </a:lnTo>
                  <a:lnTo>
                    <a:pt x="311633" y="1219048"/>
                  </a:lnTo>
                  <a:lnTo>
                    <a:pt x="294360" y="1211848"/>
                  </a:lnTo>
                  <a:lnTo>
                    <a:pt x="283925" y="1203567"/>
                  </a:lnTo>
                  <a:lnTo>
                    <a:pt x="280326" y="1199967"/>
                  </a:lnTo>
                  <a:lnTo>
                    <a:pt x="273489" y="1184486"/>
                  </a:lnTo>
                  <a:lnTo>
                    <a:pt x="264852" y="1170445"/>
                  </a:lnTo>
                  <a:lnTo>
                    <a:pt x="254417" y="1156764"/>
                  </a:lnTo>
                  <a:lnTo>
                    <a:pt x="242182" y="1144523"/>
                  </a:lnTo>
                  <a:lnTo>
                    <a:pt x="229946" y="1132282"/>
                  </a:lnTo>
                  <a:lnTo>
                    <a:pt x="218071" y="1120041"/>
                  </a:lnTo>
                  <a:lnTo>
                    <a:pt x="193961" y="1090879"/>
                  </a:lnTo>
                  <a:lnTo>
                    <a:pt x="187124" y="1082238"/>
                  </a:lnTo>
                  <a:lnTo>
                    <a:pt x="181726" y="1069997"/>
                  </a:lnTo>
                  <a:lnTo>
                    <a:pt x="176688" y="1054516"/>
                  </a:lnTo>
                  <a:lnTo>
                    <a:pt x="171290" y="1039035"/>
                  </a:lnTo>
                  <a:lnTo>
                    <a:pt x="160855" y="1023194"/>
                  </a:lnTo>
                  <a:lnTo>
                    <a:pt x="145381" y="1005913"/>
                  </a:lnTo>
                  <a:lnTo>
                    <a:pt x="141782" y="1002313"/>
                  </a:lnTo>
                  <a:lnTo>
                    <a:pt x="114073" y="952269"/>
                  </a:lnTo>
                  <a:lnTo>
                    <a:pt x="100399" y="928147"/>
                  </a:lnTo>
                  <a:lnTo>
                    <a:pt x="83126" y="902225"/>
                  </a:lnTo>
                  <a:lnTo>
                    <a:pt x="72690" y="889984"/>
                  </a:lnTo>
                  <a:lnTo>
                    <a:pt x="64054" y="875943"/>
                  </a:lnTo>
                  <a:lnTo>
                    <a:pt x="57217" y="862262"/>
                  </a:lnTo>
                  <a:lnTo>
                    <a:pt x="50379" y="846781"/>
                  </a:lnTo>
                  <a:lnTo>
                    <a:pt x="44981" y="830940"/>
                  </a:lnTo>
                  <a:lnTo>
                    <a:pt x="41743" y="813659"/>
                  </a:lnTo>
                  <a:lnTo>
                    <a:pt x="38144" y="796378"/>
                  </a:lnTo>
                  <a:lnTo>
                    <a:pt x="36345" y="777656"/>
                  </a:lnTo>
                  <a:lnTo>
                    <a:pt x="36345" y="756775"/>
                  </a:lnTo>
                  <a:lnTo>
                    <a:pt x="31307" y="746334"/>
                  </a:lnTo>
                  <a:lnTo>
                    <a:pt x="29508" y="742734"/>
                  </a:lnTo>
                  <a:lnTo>
                    <a:pt x="25909" y="735893"/>
                  </a:lnTo>
                  <a:lnTo>
                    <a:pt x="22670" y="729053"/>
                  </a:lnTo>
                  <a:lnTo>
                    <a:pt x="22670" y="721852"/>
                  </a:lnTo>
                  <a:lnTo>
                    <a:pt x="22670" y="715012"/>
                  </a:lnTo>
                  <a:lnTo>
                    <a:pt x="22670" y="709971"/>
                  </a:lnTo>
                  <a:lnTo>
                    <a:pt x="27708" y="702771"/>
                  </a:lnTo>
                  <a:lnTo>
                    <a:pt x="34546" y="697730"/>
                  </a:lnTo>
                  <a:lnTo>
                    <a:pt x="36345" y="694130"/>
                  </a:lnTo>
                  <a:lnTo>
                    <a:pt x="34546" y="687290"/>
                  </a:lnTo>
                  <a:lnTo>
                    <a:pt x="33106" y="685490"/>
                  </a:lnTo>
                  <a:lnTo>
                    <a:pt x="24110" y="680449"/>
                  </a:lnTo>
                  <a:lnTo>
                    <a:pt x="17273" y="673609"/>
                  </a:lnTo>
                  <a:lnTo>
                    <a:pt x="14034" y="668568"/>
                  </a:lnTo>
                  <a:lnTo>
                    <a:pt x="14034" y="661368"/>
                  </a:lnTo>
                  <a:lnTo>
                    <a:pt x="14034" y="654527"/>
                  </a:lnTo>
                  <a:lnTo>
                    <a:pt x="17273" y="649487"/>
                  </a:lnTo>
                  <a:lnTo>
                    <a:pt x="27708" y="639046"/>
                  </a:lnTo>
                  <a:lnTo>
                    <a:pt x="33106" y="625005"/>
                  </a:lnTo>
                  <a:lnTo>
                    <a:pt x="36345" y="611324"/>
                  </a:lnTo>
                  <a:lnTo>
                    <a:pt x="36345" y="595483"/>
                  </a:lnTo>
                  <a:lnTo>
                    <a:pt x="33106" y="573161"/>
                  </a:lnTo>
                  <a:lnTo>
                    <a:pt x="33106" y="549040"/>
                  </a:lnTo>
                  <a:lnTo>
                    <a:pt x="33106" y="524558"/>
                  </a:lnTo>
                  <a:lnTo>
                    <a:pt x="36345" y="497196"/>
                  </a:lnTo>
                  <a:lnTo>
                    <a:pt x="41743" y="477754"/>
                  </a:lnTo>
                  <a:lnTo>
                    <a:pt x="46781" y="457233"/>
                  </a:lnTo>
                  <a:lnTo>
                    <a:pt x="55417" y="439592"/>
                  </a:lnTo>
                  <a:lnTo>
                    <a:pt x="64054" y="420870"/>
                  </a:lnTo>
                  <a:lnTo>
                    <a:pt x="72690" y="405389"/>
                  </a:lnTo>
                  <a:lnTo>
                    <a:pt x="83126" y="389548"/>
                  </a:lnTo>
                  <a:lnTo>
                    <a:pt x="95001" y="374067"/>
                  </a:lnTo>
                  <a:lnTo>
                    <a:pt x="107236" y="361826"/>
                  </a:lnTo>
                  <a:lnTo>
                    <a:pt x="126308" y="337704"/>
                  </a:lnTo>
                  <a:lnTo>
                    <a:pt x="143582" y="311782"/>
                  </a:lnTo>
                  <a:lnTo>
                    <a:pt x="160855" y="284060"/>
                  </a:lnTo>
                  <a:lnTo>
                    <a:pt x="176688" y="252738"/>
                  </a:lnTo>
                  <a:lnTo>
                    <a:pt x="179927" y="245898"/>
                  </a:lnTo>
                  <a:lnTo>
                    <a:pt x="187124" y="244458"/>
                  </a:lnTo>
                  <a:lnTo>
                    <a:pt x="202598" y="240857"/>
                  </a:lnTo>
                  <a:lnTo>
                    <a:pt x="216272" y="234017"/>
                  </a:lnTo>
                  <a:lnTo>
                    <a:pt x="228507" y="223576"/>
                  </a:lnTo>
                  <a:lnTo>
                    <a:pt x="235344" y="211335"/>
                  </a:lnTo>
                  <a:lnTo>
                    <a:pt x="247220" y="192254"/>
                  </a:lnTo>
                  <a:lnTo>
                    <a:pt x="263053" y="174973"/>
                  </a:lnTo>
                  <a:lnTo>
                    <a:pt x="280326" y="162732"/>
                  </a:lnTo>
                  <a:lnTo>
                    <a:pt x="299398" y="152291"/>
                  </a:lnTo>
                  <a:lnTo>
                    <a:pt x="333944" y="135010"/>
                  </a:lnTo>
                  <a:lnTo>
                    <a:pt x="370290" y="119529"/>
                  </a:lnTo>
                  <a:lnTo>
                    <a:pt x="375328" y="117729"/>
                  </a:lnTo>
                  <a:lnTo>
                    <a:pt x="411673" y="100447"/>
                  </a:lnTo>
                  <a:lnTo>
                    <a:pt x="449818" y="83166"/>
                  </a:lnTo>
                  <a:lnTo>
                    <a:pt x="512072" y="65885"/>
                  </a:lnTo>
                  <a:lnTo>
                    <a:pt x="571088" y="50404"/>
                  </a:lnTo>
                  <a:lnTo>
                    <a:pt x="600597" y="41403"/>
                  </a:lnTo>
                  <a:lnTo>
                    <a:pt x="628305" y="31322"/>
                  </a:lnTo>
                  <a:lnTo>
                    <a:pt x="652415" y="19081"/>
                  </a:lnTo>
                  <a:lnTo>
                    <a:pt x="674726" y="3600"/>
                  </a:lnTo>
                  <a:close/>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nchor="ctr">
              <a:noAutofit/>
            </a:bodyPr>
            <a:lstStyle/>
            <a:p>
              <a:endParaRPr lang="en-US" dirty="0"/>
            </a:p>
          </p:txBody>
        </p:sp>
        <p:sp>
          <p:nvSpPr>
            <p:cNvPr id="98" name="Freeform 97">
              <a:extLst>
                <a:ext uri="{FF2B5EF4-FFF2-40B4-BE49-F238E27FC236}">
                  <a16:creationId xmlns:a16="http://schemas.microsoft.com/office/drawing/2014/main" xmlns="" id="{C287D753-A14F-F347-BAD3-EBE619012DB8}"/>
                </a:ext>
              </a:extLst>
            </p:cNvPr>
            <p:cNvSpPr>
              <a:spLocks noChangeArrowheads="1"/>
            </p:cNvSpPr>
            <p:nvPr/>
          </p:nvSpPr>
          <p:spPr bwMode="auto">
            <a:xfrm>
              <a:off x="38101" y="4284663"/>
              <a:ext cx="10032639" cy="2801577"/>
            </a:xfrm>
            <a:custGeom>
              <a:avLst/>
              <a:gdLst>
                <a:gd name="connsiteX0" fmla="*/ 115901 w 10032639"/>
                <a:gd name="connsiteY0" fmla="*/ 2708323 h 2801577"/>
                <a:gd name="connsiteX1" fmla="*/ 110862 w 10032639"/>
                <a:gd name="connsiteY1" fmla="*/ 2709763 h 2801577"/>
                <a:gd name="connsiteX2" fmla="*/ 109062 w 10032639"/>
                <a:gd name="connsiteY2" fmla="*/ 2713364 h 2801577"/>
                <a:gd name="connsiteX3" fmla="*/ 110862 w 10032639"/>
                <a:gd name="connsiteY3" fmla="*/ 2713364 h 2801577"/>
                <a:gd name="connsiteX4" fmla="*/ 3766073 w 10032639"/>
                <a:gd name="connsiteY4" fmla="*/ 2678799 h 2801577"/>
                <a:gd name="connsiteX5" fmla="*/ 3736558 w 10032639"/>
                <a:gd name="connsiteY5" fmla="*/ 2685640 h 2801577"/>
                <a:gd name="connsiteX6" fmla="*/ 3752396 w 10032639"/>
                <a:gd name="connsiteY6" fmla="*/ 2687440 h 2801577"/>
                <a:gd name="connsiteX7" fmla="*/ 3766073 w 10032639"/>
                <a:gd name="connsiteY7" fmla="*/ 2690681 h 2801577"/>
                <a:gd name="connsiteX8" fmla="*/ 5937672 w 10032639"/>
                <a:gd name="connsiteY8" fmla="*/ 2656183 h 2801577"/>
                <a:gd name="connsiteX9" fmla="*/ 5920391 w 10032639"/>
                <a:gd name="connsiteY9" fmla="*/ 2666622 h 2801577"/>
                <a:gd name="connsiteX10" fmla="*/ 5914991 w 10032639"/>
                <a:gd name="connsiteY10" fmla="*/ 2671661 h 2801577"/>
                <a:gd name="connsiteX11" fmla="*/ 5909951 w 10032639"/>
                <a:gd name="connsiteY11" fmla="*/ 2677061 h 2801577"/>
                <a:gd name="connsiteX12" fmla="*/ 5922191 w 10032639"/>
                <a:gd name="connsiteY12" fmla="*/ 2675261 h 2801577"/>
                <a:gd name="connsiteX13" fmla="*/ 5930831 w 10032639"/>
                <a:gd name="connsiteY13" fmla="*/ 2673461 h 2801577"/>
                <a:gd name="connsiteX14" fmla="*/ 5940912 w 10032639"/>
                <a:gd name="connsiteY14" fmla="*/ 2673461 h 2801577"/>
                <a:gd name="connsiteX15" fmla="*/ 5937672 w 10032639"/>
                <a:gd name="connsiteY15" fmla="*/ 2664822 h 2801577"/>
                <a:gd name="connsiteX16" fmla="*/ 740760 w 10032639"/>
                <a:gd name="connsiteY16" fmla="*/ 2647474 h 2801577"/>
                <a:gd name="connsiteX17" fmla="*/ 727082 w 10032639"/>
                <a:gd name="connsiteY17" fmla="*/ 2654315 h 2801577"/>
                <a:gd name="connsiteX18" fmla="*/ 740760 w 10032639"/>
                <a:gd name="connsiteY18" fmla="*/ 2652515 h 2801577"/>
                <a:gd name="connsiteX19" fmla="*/ 9435292 w 10032639"/>
                <a:gd name="connsiteY19" fmla="*/ 2643675 h 2801577"/>
                <a:gd name="connsiteX20" fmla="*/ 9424851 w 10032639"/>
                <a:gd name="connsiteY20" fmla="*/ 2650877 h 2801577"/>
                <a:gd name="connsiteX21" fmla="*/ 9414769 w 10032639"/>
                <a:gd name="connsiteY21" fmla="*/ 2657719 h 2801577"/>
                <a:gd name="connsiteX22" fmla="*/ 9431692 w 10032639"/>
                <a:gd name="connsiteY22" fmla="*/ 2657719 h 2801577"/>
                <a:gd name="connsiteX23" fmla="*/ 9435292 w 10032639"/>
                <a:gd name="connsiteY23" fmla="*/ 2649076 h 2801577"/>
                <a:gd name="connsiteX24" fmla="*/ 3482439 w 10032639"/>
                <a:gd name="connsiteY24" fmla="*/ 2642073 h 2801577"/>
                <a:gd name="connsiteX25" fmla="*/ 3437087 w 10032639"/>
                <a:gd name="connsiteY25" fmla="*/ 2656115 h 2801577"/>
                <a:gd name="connsiteX26" fmla="*/ 3392454 w 10032639"/>
                <a:gd name="connsiteY26" fmla="*/ 2670158 h 2801577"/>
                <a:gd name="connsiteX27" fmla="*/ 3419809 w 10032639"/>
                <a:gd name="connsiteY27" fmla="*/ 2668357 h 2801577"/>
                <a:gd name="connsiteX28" fmla="*/ 3432047 w 10032639"/>
                <a:gd name="connsiteY28" fmla="*/ 2666557 h 2801577"/>
                <a:gd name="connsiteX29" fmla="*/ 3444285 w 10032639"/>
                <a:gd name="connsiteY29" fmla="*/ 2664757 h 2801577"/>
                <a:gd name="connsiteX30" fmla="*/ 3454723 w 10032639"/>
                <a:gd name="connsiteY30" fmla="*/ 2659716 h 2801577"/>
                <a:gd name="connsiteX31" fmla="*/ 3463362 w 10032639"/>
                <a:gd name="connsiteY31" fmla="*/ 2656115 h 2801577"/>
                <a:gd name="connsiteX32" fmla="*/ 3473800 w 10032639"/>
                <a:gd name="connsiteY32" fmla="*/ 2649274 h 2801577"/>
                <a:gd name="connsiteX33" fmla="*/ 960685 w 10032639"/>
                <a:gd name="connsiteY33" fmla="*/ 2642073 h 2801577"/>
                <a:gd name="connsiteX34" fmla="*/ 931170 w 10032639"/>
                <a:gd name="connsiteY34" fmla="*/ 2652515 h 2801577"/>
                <a:gd name="connsiteX35" fmla="*/ 905254 w 10032639"/>
                <a:gd name="connsiteY35" fmla="*/ 2664757 h 2801577"/>
                <a:gd name="connsiteX36" fmla="*/ 923971 w 10032639"/>
                <a:gd name="connsiteY36" fmla="*/ 2661156 h 2801577"/>
                <a:gd name="connsiteX37" fmla="*/ 932969 w 10032639"/>
                <a:gd name="connsiteY37" fmla="*/ 2659716 h 2801577"/>
                <a:gd name="connsiteX38" fmla="*/ 939808 w 10032639"/>
                <a:gd name="connsiteY38" fmla="*/ 2656115 h 2801577"/>
                <a:gd name="connsiteX39" fmla="*/ 8709763 w 10032639"/>
                <a:gd name="connsiteY39" fmla="*/ 2641874 h 2801577"/>
                <a:gd name="connsiteX40" fmla="*/ 8684198 w 10032639"/>
                <a:gd name="connsiteY40" fmla="*/ 2662760 h 2801577"/>
                <a:gd name="connsiteX41" fmla="*/ 8696081 w 10032639"/>
                <a:gd name="connsiteY41" fmla="*/ 2657719 h 2801577"/>
                <a:gd name="connsiteX42" fmla="*/ 8709763 w 10032639"/>
                <a:gd name="connsiteY42" fmla="*/ 2655918 h 2801577"/>
                <a:gd name="connsiteX43" fmla="*/ 8709763 w 10032639"/>
                <a:gd name="connsiteY43" fmla="*/ 2649076 h 2801577"/>
                <a:gd name="connsiteX44" fmla="*/ 6332243 w 10032639"/>
                <a:gd name="connsiteY44" fmla="*/ 2637106 h 2801577"/>
                <a:gd name="connsiteX45" fmla="*/ 6301283 w 10032639"/>
                <a:gd name="connsiteY45" fmla="*/ 2647544 h 2801577"/>
                <a:gd name="connsiteX46" fmla="*/ 6271762 w 10032639"/>
                <a:gd name="connsiteY46" fmla="*/ 2661223 h 2801577"/>
                <a:gd name="connsiteX47" fmla="*/ 6284002 w 10032639"/>
                <a:gd name="connsiteY47" fmla="*/ 2656183 h 2801577"/>
                <a:gd name="connsiteX48" fmla="*/ 6308123 w 10032639"/>
                <a:gd name="connsiteY48" fmla="*/ 2647544 h 2801577"/>
                <a:gd name="connsiteX49" fmla="*/ 9598041 w 10032639"/>
                <a:gd name="connsiteY49" fmla="*/ 2622789 h 2801577"/>
                <a:gd name="connsiteX50" fmla="*/ 9580758 w 10032639"/>
                <a:gd name="connsiteY50" fmla="*/ 2635032 h 2801577"/>
                <a:gd name="connsiteX51" fmla="*/ 9578958 w 10032639"/>
                <a:gd name="connsiteY51" fmla="*/ 2635032 h 2801577"/>
                <a:gd name="connsiteX52" fmla="*/ 9559875 w 10032639"/>
                <a:gd name="connsiteY52" fmla="*/ 2652317 h 2801577"/>
                <a:gd name="connsiteX53" fmla="*/ 9572117 w 10032639"/>
                <a:gd name="connsiteY53" fmla="*/ 2650877 h 2801577"/>
                <a:gd name="connsiteX54" fmla="*/ 9584359 w 10032639"/>
                <a:gd name="connsiteY54" fmla="*/ 2647276 h 2801577"/>
                <a:gd name="connsiteX55" fmla="*/ 9598041 w 10032639"/>
                <a:gd name="connsiteY55" fmla="*/ 2645475 h 2801577"/>
                <a:gd name="connsiteX56" fmla="*/ 9596241 w 10032639"/>
                <a:gd name="connsiteY56" fmla="*/ 2641874 h 2801577"/>
                <a:gd name="connsiteX57" fmla="*/ 9596241 w 10032639"/>
                <a:gd name="connsiteY57" fmla="*/ 2631431 h 2801577"/>
                <a:gd name="connsiteX58" fmla="*/ 3549748 w 10032639"/>
                <a:gd name="connsiteY58" fmla="*/ 2619750 h 2801577"/>
                <a:gd name="connsiteX59" fmla="*/ 3508355 w 10032639"/>
                <a:gd name="connsiteY59" fmla="*/ 2633432 h 2801577"/>
                <a:gd name="connsiteX60" fmla="*/ 3518793 w 10032639"/>
                <a:gd name="connsiteY60" fmla="*/ 2631632 h 2801577"/>
                <a:gd name="connsiteX61" fmla="*/ 3529231 w 10032639"/>
                <a:gd name="connsiteY61" fmla="*/ 2630192 h 2801577"/>
                <a:gd name="connsiteX62" fmla="*/ 3539310 w 10032639"/>
                <a:gd name="connsiteY62" fmla="*/ 2624791 h 2801577"/>
                <a:gd name="connsiteX63" fmla="*/ 799431 w 10032639"/>
                <a:gd name="connsiteY63" fmla="*/ 2619750 h 2801577"/>
                <a:gd name="connsiteX64" fmla="*/ 769916 w 10032639"/>
                <a:gd name="connsiteY64" fmla="*/ 2633432 h 2801577"/>
                <a:gd name="connsiteX65" fmla="*/ 778914 w 10032639"/>
                <a:gd name="connsiteY65" fmla="*/ 2633432 h 2801577"/>
                <a:gd name="connsiteX66" fmla="*/ 778914 w 10032639"/>
                <a:gd name="connsiteY66" fmla="*/ 2637033 h 2801577"/>
                <a:gd name="connsiteX67" fmla="*/ 787553 w 10032639"/>
                <a:gd name="connsiteY67" fmla="*/ 2630192 h 2801577"/>
                <a:gd name="connsiteX68" fmla="*/ 796191 w 10032639"/>
                <a:gd name="connsiteY68" fmla="*/ 2622990 h 2801577"/>
                <a:gd name="connsiteX69" fmla="*/ 7634042 w 10032639"/>
                <a:gd name="connsiteY69" fmla="*/ 2618028 h 2801577"/>
                <a:gd name="connsiteX70" fmla="*/ 7603081 w 10032639"/>
                <a:gd name="connsiteY70" fmla="*/ 2629906 h 2801577"/>
                <a:gd name="connsiteX71" fmla="*/ 7577161 w 10032639"/>
                <a:gd name="connsiteY71" fmla="*/ 2642145 h 2801577"/>
                <a:gd name="connsiteX72" fmla="*/ 7554480 w 10032639"/>
                <a:gd name="connsiteY72" fmla="*/ 2652584 h 2801577"/>
                <a:gd name="connsiteX73" fmla="*/ 7537199 w 10032639"/>
                <a:gd name="connsiteY73" fmla="*/ 2664822 h 2801577"/>
                <a:gd name="connsiteX74" fmla="*/ 7573561 w 10032639"/>
                <a:gd name="connsiteY74" fmla="*/ 2659423 h 2801577"/>
                <a:gd name="connsiteX75" fmla="*/ 7584001 w 10032639"/>
                <a:gd name="connsiteY75" fmla="*/ 2657983 h 2801577"/>
                <a:gd name="connsiteX76" fmla="*/ 7594441 w 10032639"/>
                <a:gd name="connsiteY76" fmla="*/ 2656183 h 2801577"/>
                <a:gd name="connsiteX77" fmla="*/ 7603081 w 10032639"/>
                <a:gd name="connsiteY77" fmla="*/ 2652584 h 2801577"/>
                <a:gd name="connsiteX78" fmla="*/ 7609922 w 10032639"/>
                <a:gd name="connsiteY78" fmla="*/ 2647544 h 2801577"/>
                <a:gd name="connsiteX79" fmla="*/ 7616762 w 10032639"/>
                <a:gd name="connsiteY79" fmla="*/ 2642145 h 2801577"/>
                <a:gd name="connsiteX80" fmla="*/ 7623602 w 10032639"/>
                <a:gd name="connsiteY80" fmla="*/ 2635306 h 2801577"/>
                <a:gd name="connsiteX81" fmla="*/ 7629002 w 10032639"/>
                <a:gd name="connsiteY81" fmla="*/ 2626667 h 2801577"/>
                <a:gd name="connsiteX82" fmla="*/ 519036 w 10032639"/>
                <a:gd name="connsiteY82" fmla="*/ 2597427 h 2801577"/>
                <a:gd name="connsiteX83" fmla="*/ 515797 w 10032639"/>
                <a:gd name="connsiteY83" fmla="*/ 2598867 h 2801577"/>
                <a:gd name="connsiteX84" fmla="*/ 519036 w 10032639"/>
                <a:gd name="connsiteY84" fmla="*/ 2598867 h 2801577"/>
                <a:gd name="connsiteX85" fmla="*/ 867100 w 10032639"/>
                <a:gd name="connsiteY85" fmla="*/ 2586985 h 2801577"/>
                <a:gd name="connsiteX86" fmla="*/ 860261 w 10032639"/>
                <a:gd name="connsiteY86" fmla="*/ 2590226 h 2801577"/>
                <a:gd name="connsiteX87" fmla="*/ 858534 w 10032639"/>
                <a:gd name="connsiteY87" fmla="*/ 2591269 h 2801577"/>
                <a:gd name="connsiteX88" fmla="*/ 836145 w 10032639"/>
                <a:gd name="connsiteY88" fmla="*/ 2602467 h 2801577"/>
                <a:gd name="connsiteX89" fmla="*/ 842984 w 10032639"/>
                <a:gd name="connsiteY89" fmla="*/ 2600667 h 2801577"/>
                <a:gd name="connsiteX90" fmla="*/ 858534 w 10032639"/>
                <a:gd name="connsiteY90" fmla="*/ 2591269 h 2801577"/>
                <a:gd name="connsiteX91" fmla="*/ 4869148 w 10032639"/>
                <a:gd name="connsiteY91" fmla="*/ 2583856 h 2801577"/>
                <a:gd name="connsiteX92" fmla="*/ 4812266 w 10032639"/>
                <a:gd name="connsiteY92" fmla="*/ 2635693 h 2801577"/>
                <a:gd name="connsiteX93" fmla="*/ 4808666 w 10032639"/>
                <a:gd name="connsiteY93" fmla="*/ 2639293 h 2801577"/>
                <a:gd name="connsiteX94" fmla="*/ 4801825 w 10032639"/>
                <a:gd name="connsiteY94" fmla="*/ 2642532 h 2801577"/>
                <a:gd name="connsiteX95" fmla="*/ 4794985 w 10032639"/>
                <a:gd name="connsiteY95" fmla="*/ 2649732 h 2801577"/>
                <a:gd name="connsiteX96" fmla="*/ 4806866 w 10032639"/>
                <a:gd name="connsiteY96" fmla="*/ 2646132 h 2801577"/>
                <a:gd name="connsiteX97" fmla="*/ 4817306 w 10032639"/>
                <a:gd name="connsiteY97" fmla="*/ 2639293 h 2801577"/>
                <a:gd name="connsiteX98" fmla="*/ 4829186 w 10032639"/>
                <a:gd name="connsiteY98" fmla="*/ 2630293 h 2801577"/>
                <a:gd name="connsiteX99" fmla="*/ 4839627 w 10032639"/>
                <a:gd name="connsiteY99" fmla="*/ 2618414 h 2801577"/>
                <a:gd name="connsiteX100" fmla="*/ 1671931 w 10032639"/>
                <a:gd name="connsiteY100" fmla="*/ 2578344 h 2801577"/>
                <a:gd name="connsiteX101" fmla="*/ 1670131 w 10032639"/>
                <a:gd name="connsiteY101" fmla="*/ 2580144 h 2801577"/>
                <a:gd name="connsiteX102" fmla="*/ 1671931 w 10032639"/>
                <a:gd name="connsiteY102" fmla="*/ 2580144 h 2801577"/>
                <a:gd name="connsiteX103" fmla="*/ 9920299 w 10032639"/>
                <a:gd name="connsiteY103" fmla="*/ 2571294 h 2801577"/>
                <a:gd name="connsiteX104" fmla="*/ 9911657 w 10032639"/>
                <a:gd name="connsiteY104" fmla="*/ 2576335 h 2801577"/>
                <a:gd name="connsiteX105" fmla="*/ 9904456 w 10032639"/>
                <a:gd name="connsiteY105" fmla="*/ 2583177 h 2801577"/>
                <a:gd name="connsiteX106" fmla="*/ 9883572 w 10032639"/>
                <a:gd name="connsiteY106" fmla="*/ 2602263 h 2801577"/>
                <a:gd name="connsiteX107" fmla="*/ 9866289 w 10032639"/>
                <a:gd name="connsiteY107" fmla="*/ 2617747 h 2801577"/>
                <a:gd name="connsiteX108" fmla="*/ 9847566 w 10032639"/>
                <a:gd name="connsiteY108" fmla="*/ 2629991 h 2801577"/>
                <a:gd name="connsiteX109" fmla="*/ 9830283 w 10032639"/>
                <a:gd name="connsiteY109" fmla="*/ 2638633 h 2801577"/>
                <a:gd name="connsiteX110" fmla="*/ 9857648 w 10032639"/>
                <a:gd name="connsiteY110" fmla="*/ 2638633 h 2801577"/>
                <a:gd name="connsiteX111" fmla="*/ 9874931 w 10032639"/>
                <a:gd name="connsiteY111" fmla="*/ 2638633 h 2801577"/>
                <a:gd name="connsiteX112" fmla="*/ 9892214 w 10032639"/>
                <a:gd name="connsiteY112" fmla="*/ 2640434 h 2801577"/>
                <a:gd name="connsiteX113" fmla="*/ 9908057 w 10032639"/>
                <a:gd name="connsiteY113" fmla="*/ 2641874 h 2801577"/>
                <a:gd name="connsiteX114" fmla="*/ 9925340 w 10032639"/>
                <a:gd name="connsiteY114" fmla="*/ 2647276 h 2801577"/>
                <a:gd name="connsiteX115" fmla="*/ 9921739 w 10032639"/>
                <a:gd name="connsiteY115" fmla="*/ 2622789 h 2801577"/>
                <a:gd name="connsiteX116" fmla="*/ 9920299 w 10032639"/>
                <a:gd name="connsiteY116" fmla="*/ 2604063 h 2801577"/>
                <a:gd name="connsiteX117" fmla="*/ 1675530 w 10032639"/>
                <a:gd name="connsiteY117" fmla="*/ 2567902 h 2801577"/>
                <a:gd name="connsiteX118" fmla="*/ 1673730 w 10032639"/>
                <a:gd name="connsiteY118" fmla="*/ 2569703 h 2801577"/>
                <a:gd name="connsiteX119" fmla="*/ 1675530 w 10032639"/>
                <a:gd name="connsiteY119" fmla="*/ 2569703 h 2801577"/>
                <a:gd name="connsiteX120" fmla="*/ 1675530 w 10032639"/>
                <a:gd name="connsiteY120" fmla="*/ 2571503 h 2801577"/>
                <a:gd name="connsiteX121" fmla="*/ 1677329 w 10032639"/>
                <a:gd name="connsiteY121" fmla="*/ 2572943 h 2801577"/>
                <a:gd name="connsiteX122" fmla="*/ 2947565 w 10032639"/>
                <a:gd name="connsiteY122" fmla="*/ 2559261 h 2801577"/>
                <a:gd name="connsiteX123" fmla="*/ 2874857 w 10032639"/>
                <a:gd name="connsiteY123" fmla="*/ 2580144 h 2801577"/>
                <a:gd name="connsiteX124" fmla="*/ 2788471 w 10032639"/>
                <a:gd name="connsiteY124" fmla="*/ 2602467 h 2801577"/>
                <a:gd name="connsiteX125" fmla="*/ 2738079 w 10032639"/>
                <a:gd name="connsiteY125" fmla="*/ 2616149 h 2801577"/>
                <a:gd name="connsiteX126" fmla="*/ 2691286 w 10032639"/>
                <a:gd name="connsiteY126" fmla="*/ 2631632 h 2801577"/>
                <a:gd name="connsiteX127" fmla="*/ 2651693 w 10032639"/>
                <a:gd name="connsiteY127" fmla="*/ 2647474 h 2801577"/>
                <a:gd name="connsiteX128" fmla="*/ 2614979 w 10032639"/>
                <a:gd name="connsiteY128" fmla="*/ 2664757 h 2801577"/>
                <a:gd name="connsiteX129" fmla="*/ 2614979 w 10032639"/>
                <a:gd name="connsiteY129" fmla="*/ 2676999 h 2801577"/>
                <a:gd name="connsiteX130" fmla="*/ 2613539 w 10032639"/>
                <a:gd name="connsiteY130" fmla="*/ 2689240 h 2801577"/>
                <a:gd name="connsiteX131" fmla="*/ 2665371 w 10032639"/>
                <a:gd name="connsiteY131" fmla="*/ 2666557 h 2801577"/>
                <a:gd name="connsiteX132" fmla="*/ 2713962 w 10032639"/>
                <a:gd name="connsiteY132" fmla="*/ 2647474 h 2801577"/>
                <a:gd name="connsiteX133" fmla="*/ 2744918 w 10032639"/>
                <a:gd name="connsiteY133" fmla="*/ 2635232 h 2801577"/>
                <a:gd name="connsiteX134" fmla="*/ 2778033 w 10032639"/>
                <a:gd name="connsiteY134" fmla="*/ 2621550 h 2801577"/>
                <a:gd name="connsiteX135" fmla="*/ 2840302 w 10032639"/>
                <a:gd name="connsiteY135" fmla="*/ 2593826 h 2801577"/>
                <a:gd name="connsiteX136" fmla="*/ 2845342 w 10032639"/>
                <a:gd name="connsiteY136" fmla="*/ 2592026 h 2801577"/>
                <a:gd name="connsiteX137" fmla="*/ 2853980 w 10032639"/>
                <a:gd name="connsiteY137" fmla="*/ 2593826 h 2801577"/>
                <a:gd name="connsiteX138" fmla="*/ 2860819 w 10032639"/>
                <a:gd name="connsiteY138" fmla="*/ 2595626 h 2801577"/>
                <a:gd name="connsiteX139" fmla="*/ 2871258 w 10032639"/>
                <a:gd name="connsiteY139" fmla="*/ 2586985 h 2801577"/>
                <a:gd name="connsiteX140" fmla="*/ 2883496 w 10032639"/>
                <a:gd name="connsiteY140" fmla="*/ 2581584 h 2801577"/>
                <a:gd name="connsiteX141" fmla="*/ 2895374 w 10032639"/>
                <a:gd name="connsiteY141" fmla="*/ 2576544 h 2801577"/>
                <a:gd name="connsiteX142" fmla="*/ 2911211 w 10032639"/>
                <a:gd name="connsiteY142" fmla="*/ 2571503 h 2801577"/>
                <a:gd name="connsiteX143" fmla="*/ 2926689 w 10032639"/>
                <a:gd name="connsiteY143" fmla="*/ 2566102 h 2801577"/>
                <a:gd name="connsiteX144" fmla="*/ 3556587 w 10032639"/>
                <a:gd name="connsiteY144" fmla="*/ 2536578 h 2801577"/>
                <a:gd name="connsiteX145" fmla="*/ 3530671 w 10032639"/>
                <a:gd name="connsiteY145" fmla="*/ 2545219 h 2801577"/>
                <a:gd name="connsiteX146" fmla="*/ 3537870 w 10032639"/>
                <a:gd name="connsiteY146" fmla="*/ 2550620 h 2801577"/>
                <a:gd name="connsiteX147" fmla="*/ 3546509 w 10032639"/>
                <a:gd name="connsiteY147" fmla="*/ 2550620 h 2801577"/>
                <a:gd name="connsiteX148" fmla="*/ 3551548 w 10032639"/>
                <a:gd name="connsiteY148" fmla="*/ 2543779 h 2801577"/>
                <a:gd name="connsiteX149" fmla="*/ 3555148 w 10032639"/>
                <a:gd name="connsiteY149" fmla="*/ 2540178 h 2801577"/>
                <a:gd name="connsiteX150" fmla="*/ 2814387 w 10032639"/>
                <a:gd name="connsiteY150" fmla="*/ 2524696 h 2801577"/>
                <a:gd name="connsiteX151" fmla="*/ 2800349 w 10032639"/>
                <a:gd name="connsiteY151" fmla="*/ 2529737 h 2801577"/>
                <a:gd name="connsiteX152" fmla="*/ 2814387 w 10032639"/>
                <a:gd name="connsiteY152" fmla="*/ 2531537 h 2801577"/>
                <a:gd name="connsiteX153" fmla="*/ 7036784 w 10032639"/>
                <a:gd name="connsiteY153" fmla="*/ 2524440 h 2801577"/>
                <a:gd name="connsiteX154" fmla="*/ 6910421 w 10032639"/>
                <a:gd name="connsiteY154" fmla="*/ 2588512 h 2801577"/>
                <a:gd name="connsiteX155" fmla="*/ 6908621 w 10032639"/>
                <a:gd name="connsiteY155" fmla="*/ 2588512 h 2801577"/>
                <a:gd name="connsiteX156" fmla="*/ 6908621 w 10032639"/>
                <a:gd name="connsiteY156" fmla="*/ 2598950 h 2801577"/>
                <a:gd name="connsiteX157" fmla="*/ 6907181 w 10032639"/>
                <a:gd name="connsiteY157" fmla="*/ 2604350 h 2801577"/>
                <a:gd name="connsiteX158" fmla="*/ 6903580 w 10032639"/>
                <a:gd name="connsiteY158" fmla="*/ 2609389 h 2801577"/>
                <a:gd name="connsiteX159" fmla="*/ 6905381 w 10032639"/>
                <a:gd name="connsiteY159" fmla="*/ 2612989 h 2801577"/>
                <a:gd name="connsiteX160" fmla="*/ 6908621 w 10032639"/>
                <a:gd name="connsiteY160" fmla="*/ 2612989 h 2801577"/>
                <a:gd name="connsiteX161" fmla="*/ 6915821 w 10032639"/>
                <a:gd name="connsiteY161" fmla="*/ 2604350 h 2801577"/>
                <a:gd name="connsiteX162" fmla="*/ 6919061 w 10032639"/>
                <a:gd name="connsiteY162" fmla="*/ 2598950 h 2801577"/>
                <a:gd name="connsiteX163" fmla="*/ 6922661 w 10032639"/>
                <a:gd name="connsiteY163" fmla="*/ 2593911 h 2801577"/>
                <a:gd name="connsiteX164" fmla="*/ 6941742 w 10032639"/>
                <a:gd name="connsiteY164" fmla="*/ 2576633 h 2801577"/>
                <a:gd name="connsiteX165" fmla="*/ 6944982 w 10032639"/>
                <a:gd name="connsiteY165" fmla="*/ 2573034 h 2801577"/>
                <a:gd name="connsiteX166" fmla="*/ 6955422 w 10032639"/>
                <a:gd name="connsiteY166" fmla="*/ 2567994 h 2801577"/>
                <a:gd name="connsiteX167" fmla="*/ 6972703 w 10032639"/>
                <a:gd name="connsiteY167" fmla="*/ 2564395 h 2801577"/>
                <a:gd name="connsiteX168" fmla="*/ 6979903 w 10032639"/>
                <a:gd name="connsiteY168" fmla="*/ 2557556 h 2801577"/>
                <a:gd name="connsiteX169" fmla="*/ 6983143 w 10032639"/>
                <a:gd name="connsiteY169" fmla="*/ 2552156 h 2801577"/>
                <a:gd name="connsiteX170" fmla="*/ 6990343 w 10032639"/>
                <a:gd name="connsiteY170" fmla="*/ 2552156 h 2801577"/>
                <a:gd name="connsiteX171" fmla="*/ 6995383 w 10032639"/>
                <a:gd name="connsiteY171" fmla="*/ 2548917 h 2801577"/>
                <a:gd name="connsiteX172" fmla="*/ 6998983 w 10032639"/>
                <a:gd name="connsiteY172" fmla="*/ 2545317 h 2801577"/>
                <a:gd name="connsiteX173" fmla="*/ 7002223 w 10032639"/>
                <a:gd name="connsiteY173" fmla="*/ 2545317 h 2801577"/>
                <a:gd name="connsiteX174" fmla="*/ 7014464 w 10032639"/>
                <a:gd name="connsiteY174" fmla="*/ 2542078 h 2801577"/>
                <a:gd name="connsiteX175" fmla="*/ 7023104 w 10032639"/>
                <a:gd name="connsiteY175" fmla="*/ 2536678 h 2801577"/>
                <a:gd name="connsiteX176" fmla="*/ 7031744 w 10032639"/>
                <a:gd name="connsiteY176" fmla="*/ 2531639 h 2801577"/>
                <a:gd name="connsiteX177" fmla="*/ 9859448 w 10032639"/>
                <a:gd name="connsiteY177" fmla="*/ 2522680 h 2801577"/>
                <a:gd name="connsiteX178" fmla="*/ 9821641 w 10032639"/>
                <a:gd name="connsiteY178" fmla="*/ 2546807 h 2801577"/>
                <a:gd name="connsiteX179" fmla="*/ 9766191 w 10032639"/>
                <a:gd name="connsiteY179" fmla="*/ 2583177 h 2801577"/>
                <a:gd name="connsiteX180" fmla="*/ 9712182 w 10032639"/>
                <a:gd name="connsiteY180" fmla="*/ 2615947 h 2801577"/>
                <a:gd name="connsiteX181" fmla="*/ 9710741 w 10032639"/>
                <a:gd name="connsiteY181" fmla="*/ 2622789 h 2801577"/>
                <a:gd name="connsiteX182" fmla="*/ 9707141 w 10032639"/>
                <a:gd name="connsiteY182" fmla="*/ 2635032 h 2801577"/>
                <a:gd name="connsiteX183" fmla="*/ 9705341 w 10032639"/>
                <a:gd name="connsiteY183" fmla="*/ 2640434 h 2801577"/>
                <a:gd name="connsiteX184" fmla="*/ 9702100 w 10032639"/>
                <a:gd name="connsiteY184" fmla="*/ 2643675 h 2801577"/>
                <a:gd name="connsiteX185" fmla="*/ 9698499 w 10032639"/>
                <a:gd name="connsiteY185" fmla="*/ 2647276 h 2801577"/>
                <a:gd name="connsiteX186" fmla="*/ 9729465 w 10032639"/>
                <a:gd name="connsiteY186" fmla="*/ 2647276 h 2801577"/>
                <a:gd name="connsiteX187" fmla="*/ 9758990 w 10032639"/>
                <a:gd name="connsiteY187" fmla="*/ 2647276 h 2801577"/>
                <a:gd name="connsiteX188" fmla="*/ 9750349 w 10032639"/>
                <a:gd name="connsiteY188" fmla="*/ 2643675 h 2801577"/>
                <a:gd name="connsiteX189" fmla="*/ 9731265 w 10032639"/>
                <a:gd name="connsiteY189" fmla="*/ 2636833 h 2801577"/>
                <a:gd name="connsiteX190" fmla="*/ 9745308 w 10032639"/>
                <a:gd name="connsiteY190" fmla="*/ 2619548 h 2801577"/>
                <a:gd name="connsiteX191" fmla="*/ 9766191 w 10032639"/>
                <a:gd name="connsiteY191" fmla="*/ 2597221 h 2801577"/>
                <a:gd name="connsiteX192" fmla="*/ 9788515 w 10032639"/>
                <a:gd name="connsiteY192" fmla="*/ 2576335 h 2801577"/>
                <a:gd name="connsiteX193" fmla="*/ 9813000 w 10032639"/>
                <a:gd name="connsiteY193" fmla="*/ 2555450 h 2801577"/>
                <a:gd name="connsiteX194" fmla="*/ 9838925 w 10032639"/>
                <a:gd name="connsiteY194" fmla="*/ 2536364 h 2801577"/>
                <a:gd name="connsiteX195" fmla="*/ 4981832 w 10032639"/>
                <a:gd name="connsiteY195" fmla="*/ 2497102 h 2801577"/>
                <a:gd name="connsiteX196" fmla="*/ 4973192 w 10032639"/>
                <a:gd name="connsiteY196" fmla="*/ 2498902 h 2801577"/>
                <a:gd name="connsiteX197" fmla="*/ 4928190 w 10032639"/>
                <a:gd name="connsiteY197" fmla="*/ 2535259 h 2801577"/>
                <a:gd name="connsiteX198" fmla="*/ 4955911 w 10032639"/>
                <a:gd name="connsiteY198" fmla="*/ 2516181 h 2801577"/>
                <a:gd name="connsiteX199" fmla="*/ 1848662 w 10032639"/>
                <a:gd name="connsiteY199" fmla="*/ 2491571 h 2801577"/>
                <a:gd name="connsiteX200" fmla="*/ 1827785 w 10032639"/>
                <a:gd name="connsiteY200" fmla="*/ 2502012 h 2801577"/>
                <a:gd name="connsiteX201" fmla="*/ 1843263 w 10032639"/>
                <a:gd name="connsiteY201" fmla="*/ 2500212 h 2801577"/>
                <a:gd name="connsiteX202" fmla="*/ 1843263 w 10032639"/>
                <a:gd name="connsiteY202" fmla="*/ 2498412 h 2801577"/>
                <a:gd name="connsiteX203" fmla="*/ 1845063 w 10032639"/>
                <a:gd name="connsiteY203" fmla="*/ 2495171 h 2801577"/>
                <a:gd name="connsiteX204" fmla="*/ 8791137 w 10032639"/>
                <a:gd name="connsiteY204" fmla="*/ 2486310 h 2801577"/>
                <a:gd name="connsiteX205" fmla="*/ 8780696 w 10032639"/>
                <a:gd name="connsiteY205" fmla="*/ 2493152 h 2801577"/>
                <a:gd name="connsiteX206" fmla="*/ 8723805 w 10032639"/>
                <a:gd name="connsiteY206" fmla="*/ 2531323 h 2801577"/>
                <a:gd name="connsiteX207" fmla="*/ 8671956 w 10032639"/>
                <a:gd name="connsiteY207" fmla="*/ 2569494 h 2801577"/>
                <a:gd name="connsiteX208" fmla="*/ 8661514 w 10032639"/>
                <a:gd name="connsiteY208" fmla="*/ 2578136 h 2801577"/>
                <a:gd name="connsiteX209" fmla="*/ 8711563 w 10032639"/>
                <a:gd name="connsiteY209" fmla="*/ 2546807 h 2801577"/>
                <a:gd name="connsiteX210" fmla="*/ 8763413 w 10032639"/>
                <a:gd name="connsiteY210" fmla="*/ 2519079 h 2801577"/>
                <a:gd name="connsiteX211" fmla="*/ 8767013 w 10032639"/>
                <a:gd name="connsiteY211" fmla="*/ 2515478 h 2801577"/>
                <a:gd name="connsiteX212" fmla="*/ 8770614 w 10032639"/>
                <a:gd name="connsiteY212" fmla="*/ 2512237 h 2801577"/>
                <a:gd name="connsiteX213" fmla="*/ 8779255 w 10032639"/>
                <a:gd name="connsiteY213" fmla="*/ 2506836 h 2801577"/>
                <a:gd name="connsiteX214" fmla="*/ 8780696 w 10032639"/>
                <a:gd name="connsiteY214" fmla="*/ 2505035 h 2801577"/>
                <a:gd name="connsiteX215" fmla="*/ 8786097 w 10032639"/>
                <a:gd name="connsiteY215" fmla="*/ 2499994 h 2801577"/>
                <a:gd name="connsiteX216" fmla="*/ 8787897 w 10032639"/>
                <a:gd name="connsiteY216" fmla="*/ 2494952 h 2801577"/>
                <a:gd name="connsiteX217" fmla="*/ 4761864 w 10032639"/>
                <a:gd name="connsiteY217" fmla="*/ 2481623 h 2801577"/>
                <a:gd name="connsiteX218" fmla="*/ 4701381 w 10032639"/>
                <a:gd name="connsiteY218" fmla="*/ 2526620 h 2801577"/>
                <a:gd name="connsiteX219" fmla="*/ 4644139 w 10032639"/>
                <a:gd name="connsiteY219" fmla="*/ 2571617 h 2801577"/>
                <a:gd name="connsiteX220" fmla="*/ 4645939 w 10032639"/>
                <a:gd name="connsiteY220" fmla="*/ 2580256 h 2801577"/>
                <a:gd name="connsiteX221" fmla="*/ 4668260 w 10032639"/>
                <a:gd name="connsiteY221" fmla="*/ 2557938 h 2801577"/>
                <a:gd name="connsiteX222" fmla="*/ 4690941 w 10032639"/>
                <a:gd name="connsiteY222" fmla="*/ 2537059 h 2801577"/>
                <a:gd name="connsiteX223" fmla="*/ 4713262 w 10032639"/>
                <a:gd name="connsiteY223" fmla="*/ 2519780 h 2801577"/>
                <a:gd name="connsiteX224" fmla="*/ 4735943 w 10032639"/>
                <a:gd name="connsiteY224" fmla="*/ 2503941 h 2801577"/>
                <a:gd name="connsiteX225" fmla="*/ 4760424 w 10032639"/>
                <a:gd name="connsiteY225" fmla="*/ 2493862 h 2801577"/>
                <a:gd name="connsiteX226" fmla="*/ 4760424 w 10032639"/>
                <a:gd name="connsiteY226" fmla="*/ 2488462 h 2801577"/>
                <a:gd name="connsiteX227" fmla="*/ 4761864 w 10032639"/>
                <a:gd name="connsiteY227" fmla="*/ 2483423 h 2801577"/>
                <a:gd name="connsiteX228" fmla="*/ 6981703 w 10032639"/>
                <a:gd name="connsiteY228" fmla="*/ 2472606 h 2801577"/>
                <a:gd name="connsiteX229" fmla="*/ 6957222 w 10032639"/>
                <a:gd name="connsiteY229" fmla="*/ 2481245 h 2801577"/>
                <a:gd name="connsiteX230" fmla="*/ 6948582 w 10032639"/>
                <a:gd name="connsiteY230" fmla="*/ 2486285 h 2801577"/>
                <a:gd name="connsiteX231" fmla="*/ 6941742 w 10032639"/>
                <a:gd name="connsiteY231" fmla="*/ 2493484 h 2801577"/>
                <a:gd name="connsiteX232" fmla="*/ 5011354 w 10032639"/>
                <a:gd name="connsiteY232" fmla="*/ 2471184 h 2801577"/>
                <a:gd name="connsiteX233" fmla="*/ 4995513 w 10032639"/>
                <a:gd name="connsiteY233" fmla="*/ 2483423 h 2801577"/>
                <a:gd name="connsiteX234" fmla="*/ 4993713 w 10032639"/>
                <a:gd name="connsiteY234" fmla="*/ 2485223 h 2801577"/>
                <a:gd name="connsiteX235" fmla="*/ 4990473 w 10032639"/>
                <a:gd name="connsiteY235" fmla="*/ 2488462 h 2801577"/>
                <a:gd name="connsiteX236" fmla="*/ 4993713 w 10032639"/>
                <a:gd name="connsiteY236" fmla="*/ 2488462 h 2801577"/>
                <a:gd name="connsiteX237" fmla="*/ 4999113 w 10032639"/>
                <a:gd name="connsiteY237" fmla="*/ 2483423 h 2801577"/>
                <a:gd name="connsiteX238" fmla="*/ 2630816 w 10032639"/>
                <a:gd name="connsiteY238" fmla="*/ 2463847 h 2801577"/>
                <a:gd name="connsiteX239" fmla="*/ 2630816 w 10032639"/>
                <a:gd name="connsiteY239" fmla="*/ 2472488 h 2801577"/>
                <a:gd name="connsiteX240" fmla="*/ 2630816 w 10032639"/>
                <a:gd name="connsiteY240" fmla="*/ 2496612 h 2801577"/>
                <a:gd name="connsiteX241" fmla="*/ 2627217 w 10032639"/>
                <a:gd name="connsiteY241" fmla="*/ 2519295 h 2801577"/>
                <a:gd name="connsiteX242" fmla="*/ 2654932 w 10032639"/>
                <a:gd name="connsiteY242" fmla="*/ 2512454 h 2801577"/>
                <a:gd name="connsiteX243" fmla="*/ 2679409 w 10032639"/>
                <a:gd name="connsiteY243" fmla="*/ 2503813 h 2801577"/>
                <a:gd name="connsiteX244" fmla="*/ 2703525 w 10032639"/>
                <a:gd name="connsiteY244" fmla="*/ 2493371 h 2801577"/>
                <a:gd name="connsiteX245" fmla="*/ 2725841 w 10032639"/>
                <a:gd name="connsiteY245" fmla="*/ 2482930 h 2801577"/>
                <a:gd name="connsiteX246" fmla="*/ 2701725 w 10032639"/>
                <a:gd name="connsiteY246" fmla="*/ 2486530 h 2801577"/>
                <a:gd name="connsiteX247" fmla="*/ 2691286 w 10032639"/>
                <a:gd name="connsiteY247" fmla="*/ 2486530 h 2801577"/>
                <a:gd name="connsiteX248" fmla="*/ 2682648 w 10032639"/>
                <a:gd name="connsiteY248" fmla="*/ 2484730 h 2801577"/>
                <a:gd name="connsiteX249" fmla="*/ 2681208 w 10032639"/>
                <a:gd name="connsiteY249" fmla="*/ 2484730 h 2801577"/>
                <a:gd name="connsiteX250" fmla="*/ 2667170 w 10032639"/>
                <a:gd name="connsiteY250" fmla="*/ 2482930 h 2801577"/>
                <a:gd name="connsiteX251" fmla="*/ 2654932 w 10032639"/>
                <a:gd name="connsiteY251" fmla="*/ 2479329 h 2801577"/>
                <a:gd name="connsiteX252" fmla="*/ 2643054 w 10032639"/>
                <a:gd name="connsiteY252" fmla="*/ 2472488 h 2801577"/>
                <a:gd name="connsiteX253" fmla="*/ 1905533 w 10032639"/>
                <a:gd name="connsiteY253" fmla="*/ 2463847 h 2801577"/>
                <a:gd name="connsiteX254" fmla="*/ 1858740 w 10032639"/>
                <a:gd name="connsiteY254" fmla="*/ 2486530 h 2801577"/>
                <a:gd name="connsiteX255" fmla="*/ 1869179 w 10032639"/>
                <a:gd name="connsiteY255" fmla="*/ 2484730 h 2801577"/>
                <a:gd name="connsiteX256" fmla="*/ 1882856 w 10032639"/>
                <a:gd name="connsiteY256" fmla="*/ 2481129 h 2801577"/>
                <a:gd name="connsiteX257" fmla="*/ 1893295 w 10032639"/>
                <a:gd name="connsiteY257" fmla="*/ 2476089 h 2801577"/>
                <a:gd name="connsiteX258" fmla="*/ 1901933 w 10032639"/>
                <a:gd name="connsiteY258" fmla="*/ 2470688 h 2801577"/>
                <a:gd name="connsiteX259" fmla="*/ 1909132 w 10032639"/>
                <a:gd name="connsiteY259" fmla="*/ 2463847 h 2801577"/>
                <a:gd name="connsiteX260" fmla="*/ 5681344 w 10032639"/>
                <a:gd name="connsiteY260" fmla="*/ 2462168 h 2801577"/>
                <a:gd name="connsiteX261" fmla="*/ 5662263 w 10032639"/>
                <a:gd name="connsiteY261" fmla="*/ 2472606 h 2801577"/>
                <a:gd name="connsiteX262" fmla="*/ 5633103 w 10032639"/>
                <a:gd name="connsiteY262" fmla="*/ 2488084 h 2801577"/>
                <a:gd name="connsiteX263" fmla="*/ 5605382 w 10032639"/>
                <a:gd name="connsiteY263" fmla="*/ 2498523 h 2801577"/>
                <a:gd name="connsiteX264" fmla="*/ 5577661 w 10032639"/>
                <a:gd name="connsiteY264" fmla="*/ 2503562 h 2801577"/>
                <a:gd name="connsiteX265" fmla="*/ 5551740 w 10032639"/>
                <a:gd name="connsiteY265" fmla="*/ 2505362 h 2801577"/>
                <a:gd name="connsiteX266" fmla="*/ 5520419 w 10032639"/>
                <a:gd name="connsiteY266" fmla="*/ 2505362 h 2801577"/>
                <a:gd name="connsiteX267" fmla="*/ 5499539 w 10032639"/>
                <a:gd name="connsiteY267" fmla="*/ 2519400 h 2801577"/>
                <a:gd name="connsiteX268" fmla="*/ 5473978 w 10032639"/>
                <a:gd name="connsiteY268" fmla="*/ 2531639 h 2801577"/>
                <a:gd name="connsiteX269" fmla="*/ 5473978 w 10032639"/>
                <a:gd name="connsiteY269" fmla="*/ 2587072 h 2801577"/>
                <a:gd name="connsiteX270" fmla="*/ 5501339 w 10032639"/>
                <a:gd name="connsiteY270" fmla="*/ 2573034 h 2801577"/>
                <a:gd name="connsiteX271" fmla="*/ 5529059 w 10032639"/>
                <a:gd name="connsiteY271" fmla="*/ 2557556 h 2801577"/>
                <a:gd name="connsiteX272" fmla="*/ 5556780 w 10032639"/>
                <a:gd name="connsiteY272" fmla="*/ 2540278 h 2801577"/>
                <a:gd name="connsiteX273" fmla="*/ 5584501 w 10032639"/>
                <a:gd name="connsiteY273" fmla="*/ 2521200 h 2801577"/>
                <a:gd name="connsiteX274" fmla="*/ 5584501 w 10032639"/>
                <a:gd name="connsiteY274" fmla="*/ 2519400 h 2801577"/>
                <a:gd name="connsiteX275" fmla="*/ 5636343 w 10032639"/>
                <a:gd name="connsiteY275" fmla="*/ 2488084 h 2801577"/>
                <a:gd name="connsiteX276" fmla="*/ 5659023 w 10032639"/>
                <a:gd name="connsiteY276" fmla="*/ 2476206 h 2801577"/>
                <a:gd name="connsiteX277" fmla="*/ 5681344 w 10032639"/>
                <a:gd name="connsiteY277" fmla="*/ 2465767 h 2801577"/>
                <a:gd name="connsiteX278" fmla="*/ 3222921 w 10032639"/>
                <a:gd name="connsiteY278" fmla="*/ 2462047 h 2801577"/>
                <a:gd name="connsiteX279" fmla="*/ 3110259 w 10032639"/>
                <a:gd name="connsiteY279" fmla="*/ 2495171 h 2801577"/>
                <a:gd name="connsiteX280" fmla="*/ 3092982 w 10032639"/>
                <a:gd name="connsiteY280" fmla="*/ 2505253 h 2801577"/>
                <a:gd name="connsiteX281" fmla="*/ 3072105 w 10032639"/>
                <a:gd name="connsiteY281" fmla="*/ 2514254 h 2801577"/>
                <a:gd name="connsiteX282" fmla="*/ 3101621 w 10032639"/>
                <a:gd name="connsiteY282" fmla="*/ 2505253 h 2801577"/>
                <a:gd name="connsiteX283" fmla="*/ 3127536 w 10032639"/>
                <a:gd name="connsiteY283" fmla="*/ 2496612 h 2801577"/>
                <a:gd name="connsiteX284" fmla="*/ 4800025 w 10032639"/>
                <a:gd name="connsiteY284" fmla="*/ 2455705 h 2801577"/>
                <a:gd name="connsiteX285" fmla="*/ 4786345 w 10032639"/>
                <a:gd name="connsiteY285" fmla="*/ 2464344 h 2801577"/>
                <a:gd name="connsiteX286" fmla="*/ 4791385 w 10032639"/>
                <a:gd name="connsiteY286" fmla="*/ 2462544 h 2801577"/>
                <a:gd name="connsiteX287" fmla="*/ 4798225 w 10032639"/>
                <a:gd name="connsiteY287" fmla="*/ 2460744 h 2801577"/>
                <a:gd name="connsiteX288" fmla="*/ 1633776 w 10032639"/>
                <a:gd name="connsiteY288" fmla="*/ 2448365 h 2801577"/>
                <a:gd name="connsiteX289" fmla="*/ 1630177 w 10032639"/>
                <a:gd name="connsiteY289" fmla="*/ 2451965 h 2801577"/>
                <a:gd name="connsiteX290" fmla="*/ 1631977 w 10032639"/>
                <a:gd name="connsiteY290" fmla="*/ 2451965 h 2801577"/>
                <a:gd name="connsiteX291" fmla="*/ 1633776 w 10032639"/>
                <a:gd name="connsiteY291" fmla="*/ 2450165 h 2801577"/>
                <a:gd name="connsiteX292" fmla="*/ 3056628 w 10032639"/>
                <a:gd name="connsiteY292" fmla="*/ 2443324 h 2801577"/>
                <a:gd name="connsiteX293" fmla="*/ 2988958 w 10032639"/>
                <a:gd name="connsiteY293" fmla="*/ 2465647 h 2801577"/>
                <a:gd name="connsiteX294" fmla="*/ 2921650 w 10032639"/>
                <a:gd name="connsiteY294" fmla="*/ 2487970 h 2801577"/>
                <a:gd name="connsiteX295" fmla="*/ 2956204 w 10032639"/>
                <a:gd name="connsiteY295" fmla="*/ 2477889 h 2801577"/>
                <a:gd name="connsiteX296" fmla="*/ 3006236 w 10032639"/>
                <a:gd name="connsiteY296" fmla="*/ 2462047 h 2801577"/>
                <a:gd name="connsiteX297" fmla="*/ 493120 w 10032639"/>
                <a:gd name="connsiteY297" fmla="*/ 2441523 h 2801577"/>
                <a:gd name="connsiteX298" fmla="*/ 306310 w 10032639"/>
                <a:gd name="connsiteY298" fmla="*/ 2521095 h 2801577"/>
                <a:gd name="connsiteX299" fmla="*/ 283994 w 10032639"/>
                <a:gd name="connsiteY299" fmla="*/ 2533337 h 2801577"/>
                <a:gd name="connsiteX300" fmla="*/ 261318 w 10032639"/>
                <a:gd name="connsiteY300" fmla="*/ 2545219 h 2801577"/>
                <a:gd name="connsiteX301" fmla="*/ 240441 w 10032639"/>
                <a:gd name="connsiteY301" fmla="*/ 2559261 h 2801577"/>
                <a:gd name="connsiteX302" fmla="*/ 221364 w 10032639"/>
                <a:gd name="connsiteY302" fmla="*/ 2574743 h 2801577"/>
                <a:gd name="connsiteX303" fmla="*/ 247640 w 10032639"/>
                <a:gd name="connsiteY303" fmla="*/ 2564302 h 2801577"/>
                <a:gd name="connsiteX304" fmla="*/ 273555 w 10032639"/>
                <a:gd name="connsiteY304" fmla="*/ 2555660 h 2801577"/>
                <a:gd name="connsiteX305" fmla="*/ 299471 w 10032639"/>
                <a:gd name="connsiteY305" fmla="*/ 2548819 h 2801577"/>
                <a:gd name="connsiteX306" fmla="*/ 323588 w 10032639"/>
                <a:gd name="connsiteY306" fmla="*/ 2543779 h 2801577"/>
                <a:gd name="connsiteX307" fmla="*/ 328627 w 10032639"/>
                <a:gd name="connsiteY307" fmla="*/ 2536578 h 2801577"/>
                <a:gd name="connsiteX308" fmla="*/ 334026 w 10032639"/>
                <a:gd name="connsiteY308" fmla="*/ 2527936 h 2801577"/>
                <a:gd name="connsiteX309" fmla="*/ 340865 w 10032639"/>
                <a:gd name="connsiteY309" fmla="*/ 2522896 h 2801577"/>
                <a:gd name="connsiteX310" fmla="*/ 347704 w 10032639"/>
                <a:gd name="connsiteY310" fmla="*/ 2517495 h 2801577"/>
                <a:gd name="connsiteX311" fmla="*/ 354543 w 10032639"/>
                <a:gd name="connsiteY311" fmla="*/ 2512454 h 2801577"/>
                <a:gd name="connsiteX312" fmla="*/ 359942 w 10032639"/>
                <a:gd name="connsiteY312" fmla="*/ 2508854 h 2801577"/>
                <a:gd name="connsiteX313" fmla="*/ 363541 w 10032639"/>
                <a:gd name="connsiteY313" fmla="*/ 2500212 h 2801577"/>
                <a:gd name="connsiteX314" fmla="*/ 373619 w 10032639"/>
                <a:gd name="connsiteY314" fmla="*/ 2500212 h 2801577"/>
                <a:gd name="connsiteX315" fmla="*/ 385857 w 10032639"/>
                <a:gd name="connsiteY315" fmla="*/ 2498412 h 2801577"/>
                <a:gd name="connsiteX316" fmla="*/ 401695 w 10032639"/>
                <a:gd name="connsiteY316" fmla="*/ 2495171 h 2801577"/>
                <a:gd name="connsiteX317" fmla="*/ 415373 w 10032639"/>
                <a:gd name="connsiteY317" fmla="*/ 2487970 h 2801577"/>
                <a:gd name="connsiteX318" fmla="*/ 431210 w 10032639"/>
                <a:gd name="connsiteY318" fmla="*/ 2479329 h 2801577"/>
                <a:gd name="connsiteX319" fmla="*/ 453527 w 10032639"/>
                <a:gd name="connsiteY319" fmla="*/ 2465647 h 2801577"/>
                <a:gd name="connsiteX320" fmla="*/ 7634042 w 10032639"/>
                <a:gd name="connsiteY320" fmla="*/ 2433011 h 2801577"/>
                <a:gd name="connsiteX321" fmla="*/ 7577161 w 10032639"/>
                <a:gd name="connsiteY321" fmla="*/ 2457128 h 2801577"/>
                <a:gd name="connsiteX322" fmla="*/ 7523519 w 10032639"/>
                <a:gd name="connsiteY322" fmla="*/ 2479445 h 2801577"/>
                <a:gd name="connsiteX323" fmla="*/ 7474918 w 10032639"/>
                <a:gd name="connsiteY323" fmla="*/ 2503562 h 2801577"/>
                <a:gd name="connsiteX324" fmla="*/ 7429916 w 10032639"/>
                <a:gd name="connsiteY324" fmla="*/ 2529839 h 2801577"/>
                <a:gd name="connsiteX325" fmla="*/ 7370874 w 10032639"/>
                <a:gd name="connsiteY325" fmla="*/ 2566194 h 2801577"/>
                <a:gd name="connsiteX326" fmla="*/ 7417676 w 10032639"/>
                <a:gd name="connsiteY326" fmla="*/ 2545317 h 2801577"/>
                <a:gd name="connsiteX327" fmla="*/ 7479958 w 10032639"/>
                <a:gd name="connsiteY327" fmla="*/ 2515801 h 2801577"/>
                <a:gd name="connsiteX328" fmla="*/ 7540800 w 10032639"/>
                <a:gd name="connsiteY328" fmla="*/ 2486285 h 2801577"/>
                <a:gd name="connsiteX329" fmla="*/ 7547640 w 10032639"/>
                <a:gd name="connsiteY329" fmla="*/ 2479445 h 2801577"/>
                <a:gd name="connsiteX330" fmla="*/ 7554480 w 10032639"/>
                <a:gd name="connsiteY330" fmla="*/ 2470807 h 2801577"/>
                <a:gd name="connsiteX331" fmla="*/ 7564920 w 10032639"/>
                <a:gd name="connsiteY331" fmla="*/ 2465767 h 2801577"/>
                <a:gd name="connsiteX332" fmla="*/ 7575361 w 10032639"/>
                <a:gd name="connsiteY332" fmla="*/ 2460368 h 2801577"/>
                <a:gd name="connsiteX333" fmla="*/ 7609922 w 10032639"/>
                <a:gd name="connsiteY333" fmla="*/ 2450289 h 2801577"/>
                <a:gd name="connsiteX334" fmla="*/ 7621802 w 10032639"/>
                <a:gd name="connsiteY334" fmla="*/ 2444890 h 2801577"/>
                <a:gd name="connsiteX335" fmla="*/ 7630442 w 10032639"/>
                <a:gd name="connsiteY335" fmla="*/ 2438051 h 2801577"/>
                <a:gd name="connsiteX336" fmla="*/ 3518793 w 10032639"/>
                <a:gd name="connsiteY336" fmla="*/ 2432882 h 2801577"/>
                <a:gd name="connsiteX337" fmla="*/ 3511955 w 10032639"/>
                <a:gd name="connsiteY337" fmla="*/ 2434682 h 2801577"/>
                <a:gd name="connsiteX338" fmla="*/ 3515194 w 10032639"/>
                <a:gd name="connsiteY338" fmla="*/ 2434682 h 2801577"/>
                <a:gd name="connsiteX339" fmla="*/ 1978241 w 10032639"/>
                <a:gd name="connsiteY339" fmla="*/ 2432882 h 2801577"/>
                <a:gd name="connsiteX340" fmla="*/ 1971402 w 10032639"/>
                <a:gd name="connsiteY340" fmla="*/ 2436483 h 2801577"/>
                <a:gd name="connsiteX341" fmla="*/ 1976441 w 10032639"/>
                <a:gd name="connsiteY341" fmla="*/ 2434682 h 2801577"/>
                <a:gd name="connsiteX342" fmla="*/ 1684168 w 10032639"/>
                <a:gd name="connsiteY342" fmla="*/ 2410199 h 2801577"/>
                <a:gd name="connsiteX343" fmla="*/ 1668331 w 10032639"/>
                <a:gd name="connsiteY343" fmla="*/ 2420640 h 2801577"/>
                <a:gd name="connsiteX344" fmla="*/ 1677329 w 10032639"/>
                <a:gd name="connsiteY344" fmla="*/ 2417400 h 2801577"/>
                <a:gd name="connsiteX345" fmla="*/ 1684168 w 10032639"/>
                <a:gd name="connsiteY345" fmla="*/ 2411999 h 2801577"/>
                <a:gd name="connsiteX346" fmla="*/ 1685968 w 10032639"/>
                <a:gd name="connsiteY346" fmla="*/ 2410199 h 2801577"/>
                <a:gd name="connsiteX347" fmla="*/ 5480818 w 10032639"/>
                <a:gd name="connsiteY347" fmla="*/ 2408534 h 2801577"/>
                <a:gd name="connsiteX348" fmla="*/ 5482258 w 10032639"/>
                <a:gd name="connsiteY348" fmla="*/ 2417173 h 2801577"/>
                <a:gd name="connsiteX349" fmla="*/ 5482258 w 10032639"/>
                <a:gd name="connsiteY349" fmla="*/ 2426172 h 2801577"/>
                <a:gd name="connsiteX350" fmla="*/ 5504939 w 10032639"/>
                <a:gd name="connsiteY350" fmla="*/ 2412134 h 2801577"/>
                <a:gd name="connsiteX351" fmla="*/ 5506739 w 10032639"/>
                <a:gd name="connsiteY351" fmla="*/ 2412134 h 2801577"/>
                <a:gd name="connsiteX352" fmla="*/ 5490898 w 10032639"/>
                <a:gd name="connsiteY352" fmla="*/ 2410334 h 2801577"/>
                <a:gd name="connsiteX353" fmla="*/ 5485858 w 10032639"/>
                <a:gd name="connsiteY353" fmla="*/ 2408534 h 2801577"/>
                <a:gd name="connsiteX354" fmla="*/ 586705 w 10032639"/>
                <a:gd name="connsiteY354" fmla="*/ 2401558 h 2801577"/>
                <a:gd name="connsiteX355" fmla="*/ 574827 w 10032639"/>
                <a:gd name="connsiteY355" fmla="*/ 2406958 h 2801577"/>
                <a:gd name="connsiteX356" fmla="*/ 513997 w 10032639"/>
                <a:gd name="connsiteY356" fmla="*/ 2432882 h 2801577"/>
                <a:gd name="connsiteX357" fmla="*/ 519036 w 10032639"/>
                <a:gd name="connsiteY357" fmla="*/ 2441523 h 2801577"/>
                <a:gd name="connsiteX358" fmla="*/ 522635 w 10032639"/>
                <a:gd name="connsiteY358" fmla="*/ 2445124 h 2801577"/>
                <a:gd name="connsiteX359" fmla="*/ 531274 w 10032639"/>
                <a:gd name="connsiteY359" fmla="*/ 2437923 h 2801577"/>
                <a:gd name="connsiteX360" fmla="*/ 543512 w 10032639"/>
                <a:gd name="connsiteY360" fmla="*/ 2432882 h 2801577"/>
                <a:gd name="connsiteX361" fmla="*/ 550351 w 10032639"/>
                <a:gd name="connsiteY361" fmla="*/ 2427841 h 2801577"/>
                <a:gd name="connsiteX362" fmla="*/ 558990 w 10032639"/>
                <a:gd name="connsiteY362" fmla="*/ 2422441 h 2801577"/>
                <a:gd name="connsiteX363" fmla="*/ 571228 w 10032639"/>
                <a:gd name="connsiteY363" fmla="*/ 2417400 h 2801577"/>
                <a:gd name="connsiteX364" fmla="*/ 581666 w 10032639"/>
                <a:gd name="connsiteY364" fmla="*/ 2413799 h 2801577"/>
                <a:gd name="connsiteX365" fmla="*/ 584905 w 10032639"/>
                <a:gd name="connsiteY365" fmla="*/ 2405158 h 2801577"/>
                <a:gd name="connsiteX366" fmla="*/ 4348207 w 10032639"/>
                <a:gd name="connsiteY366" fmla="*/ 2400268 h 2801577"/>
                <a:gd name="connsiteX367" fmla="*/ 4346407 w 10032639"/>
                <a:gd name="connsiteY367" fmla="*/ 2402068 h 2801577"/>
                <a:gd name="connsiteX368" fmla="*/ 4316886 w 10032639"/>
                <a:gd name="connsiteY368" fmla="*/ 2422947 h 2801577"/>
                <a:gd name="connsiteX369" fmla="*/ 4290965 w 10032639"/>
                <a:gd name="connsiteY369" fmla="*/ 2442025 h 2801577"/>
                <a:gd name="connsiteX370" fmla="*/ 4263244 w 10032639"/>
                <a:gd name="connsiteY370" fmla="*/ 2460744 h 2801577"/>
                <a:gd name="connsiteX371" fmla="*/ 4237323 w 10032639"/>
                <a:gd name="connsiteY371" fmla="*/ 2479823 h 2801577"/>
                <a:gd name="connsiteX372" fmla="*/ 4199522 w 10032639"/>
                <a:gd name="connsiteY372" fmla="*/ 2507541 h 2801577"/>
                <a:gd name="connsiteX373" fmla="*/ 4164600 w 10032639"/>
                <a:gd name="connsiteY373" fmla="*/ 2532020 h 2801577"/>
                <a:gd name="connsiteX374" fmla="*/ 4147320 w 10032639"/>
                <a:gd name="connsiteY374" fmla="*/ 2545699 h 2801577"/>
                <a:gd name="connsiteX375" fmla="*/ 4147320 w 10032639"/>
                <a:gd name="connsiteY375" fmla="*/ 2573417 h 2801577"/>
                <a:gd name="connsiteX376" fmla="*/ 4168200 w 10032639"/>
                <a:gd name="connsiteY376" fmla="*/ 2556138 h 2801577"/>
                <a:gd name="connsiteX377" fmla="*/ 4190521 w 10032639"/>
                <a:gd name="connsiteY377" fmla="*/ 2538859 h 2801577"/>
                <a:gd name="connsiteX378" fmla="*/ 4216802 w 10032639"/>
                <a:gd name="connsiteY378" fmla="*/ 2519780 h 2801577"/>
                <a:gd name="connsiteX379" fmla="*/ 4245963 w 10032639"/>
                <a:gd name="connsiteY379" fmla="*/ 2500702 h 2801577"/>
                <a:gd name="connsiteX380" fmla="*/ 4247763 w 10032639"/>
                <a:gd name="connsiteY380" fmla="*/ 2500702 h 2801577"/>
                <a:gd name="connsiteX381" fmla="*/ 4263244 w 10032639"/>
                <a:gd name="connsiteY381" fmla="*/ 2492062 h 2801577"/>
                <a:gd name="connsiteX382" fmla="*/ 4278725 w 10032639"/>
                <a:gd name="connsiteY382" fmla="*/ 2481623 h 2801577"/>
                <a:gd name="connsiteX383" fmla="*/ 4292765 w 10032639"/>
                <a:gd name="connsiteY383" fmla="*/ 2469384 h 2801577"/>
                <a:gd name="connsiteX384" fmla="*/ 4305006 w 10032639"/>
                <a:gd name="connsiteY384" fmla="*/ 2457504 h 2801577"/>
                <a:gd name="connsiteX385" fmla="*/ 4316886 w 10032639"/>
                <a:gd name="connsiteY385" fmla="*/ 2445265 h 2801577"/>
                <a:gd name="connsiteX386" fmla="*/ 4329127 w 10032639"/>
                <a:gd name="connsiteY386" fmla="*/ 2431586 h 2801577"/>
                <a:gd name="connsiteX387" fmla="*/ 4339567 w 10032639"/>
                <a:gd name="connsiteY387" fmla="*/ 2416107 h 2801577"/>
                <a:gd name="connsiteX388" fmla="*/ 3200245 w 10032639"/>
                <a:gd name="connsiteY388" fmla="*/ 2396517 h 2801577"/>
                <a:gd name="connsiteX389" fmla="*/ 3175768 w 10032639"/>
                <a:gd name="connsiteY389" fmla="*/ 2403358 h 2801577"/>
                <a:gd name="connsiteX390" fmla="*/ 3106660 w 10032639"/>
                <a:gd name="connsiteY390" fmla="*/ 2427841 h 2801577"/>
                <a:gd name="connsiteX391" fmla="*/ 3080744 w 10032639"/>
                <a:gd name="connsiteY391" fmla="*/ 2434682 h 2801577"/>
                <a:gd name="connsiteX392" fmla="*/ 3101621 w 10032639"/>
                <a:gd name="connsiteY392" fmla="*/ 2434682 h 2801577"/>
                <a:gd name="connsiteX393" fmla="*/ 3118898 w 10032639"/>
                <a:gd name="connsiteY393" fmla="*/ 2431082 h 2801577"/>
                <a:gd name="connsiteX394" fmla="*/ 3134375 w 10032639"/>
                <a:gd name="connsiteY394" fmla="*/ 2427841 h 2801577"/>
                <a:gd name="connsiteX395" fmla="*/ 3148053 w 10032639"/>
                <a:gd name="connsiteY395" fmla="*/ 2420640 h 2801577"/>
                <a:gd name="connsiteX396" fmla="*/ 3172529 w 10032639"/>
                <a:gd name="connsiteY396" fmla="*/ 2408399 h 2801577"/>
                <a:gd name="connsiteX397" fmla="*/ 8306491 w 10032639"/>
                <a:gd name="connsiteY397" fmla="*/ 2394483 h 2801577"/>
                <a:gd name="connsiteX398" fmla="*/ 8244200 w 10032639"/>
                <a:gd name="connsiteY398" fmla="*/ 2434455 h 2801577"/>
                <a:gd name="connsiteX399" fmla="*/ 8237359 w 10032639"/>
                <a:gd name="connsiteY399" fmla="*/ 2439496 h 2801577"/>
                <a:gd name="connsiteX400" fmla="*/ 8218276 w 10032639"/>
                <a:gd name="connsiteY400" fmla="*/ 2453540 h 2801577"/>
                <a:gd name="connsiteX401" fmla="*/ 8200632 w 10032639"/>
                <a:gd name="connsiteY401" fmla="*/ 2469025 h 2801577"/>
                <a:gd name="connsiteX402" fmla="*/ 8185150 w 10032639"/>
                <a:gd name="connsiteY402" fmla="*/ 2484509 h 2801577"/>
                <a:gd name="connsiteX403" fmla="*/ 8171467 w 10032639"/>
                <a:gd name="connsiteY403" fmla="*/ 2499994 h 2801577"/>
                <a:gd name="connsiteX404" fmla="*/ 8185150 w 10032639"/>
                <a:gd name="connsiteY404" fmla="*/ 2491351 h 2801577"/>
                <a:gd name="connsiteX405" fmla="*/ 8207834 w 10032639"/>
                <a:gd name="connsiteY405" fmla="*/ 2474066 h 2801577"/>
                <a:gd name="connsiteX406" fmla="*/ 8225117 w 10032639"/>
                <a:gd name="connsiteY406" fmla="*/ 2458582 h 2801577"/>
                <a:gd name="connsiteX407" fmla="*/ 8230158 w 10032639"/>
                <a:gd name="connsiteY407" fmla="*/ 2454981 h 2801577"/>
                <a:gd name="connsiteX408" fmla="*/ 8252842 w 10032639"/>
                <a:gd name="connsiteY408" fmla="*/ 2437696 h 2801577"/>
                <a:gd name="connsiteX409" fmla="*/ 8278766 w 10032639"/>
                <a:gd name="connsiteY409" fmla="*/ 2422211 h 2801577"/>
                <a:gd name="connsiteX410" fmla="*/ 8294249 w 10032639"/>
                <a:gd name="connsiteY410" fmla="*/ 2408167 h 2801577"/>
                <a:gd name="connsiteX411" fmla="*/ 6187159 w 10032639"/>
                <a:gd name="connsiteY411" fmla="*/ 2389457 h 2801577"/>
                <a:gd name="connsiteX412" fmla="*/ 6093196 w 10032639"/>
                <a:gd name="connsiteY412" fmla="*/ 2438051 h 2801577"/>
                <a:gd name="connsiteX413" fmla="*/ 6001754 w 10032639"/>
                <a:gd name="connsiteY413" fmla="*/ 2484845 h 2801577"/>
                <a:gd name="connsiteX414" fmla="*/ 5937672 w 10032639"/>
                <a:gd name="connsiteY414" fmla="*/ 2519400 h 2801577"/>
                <a:gd name="connsiteX415" fmla="*/ 5795827 w 10032639"/>
                <a:gd name="connsiteY415" fmla="*/ 2598950 h 2801577"/>
                <a:gd name="connsiteX416" fmla="*/ 5779987 w 10032639"/>
                <a:gd name="connsiteY416" fmla="*/ 2609389 h 2801577"/>
                <a:gd name="connsiteX417" fmla="*/ 5807708 w 10032639"/>
                <a:gd name="connsiteY417" fmla="*/ 2604350 h 2801577"/>
                <a:gd name="connsiteX418" fmla="*/ 5837229 w 10032639"/>
                <a:gd name="connsiteY418" fmla="*/ 2602550 h 2801577"/>
                <a:gd name="connsiteX419" fmla="*/ 5837229 w 10032639"/>
                <a:gd name="connsiteY419" fmla="*/ 2593911 h 2801577"/>
                <a:gd name="connsiteX420" fmla="*/ 5840829 w 10032639"/>
                <a:gd name="connsiteY420" fmla="*/ 2587072 h 2801577"/>
                <a:gd name="connsiteX421" fmla="*/ 5844069 w 10032639"/>
                <a:gd name="connsiteY421" fmla="*/ 2579873 h 2801577"/>
                <a:gd name="connsiteX422" fmla="*/ 5851269 w 10032639"/>
                <a:gd name="connsiteY422" fmla="*/ 2576633 h 2801577"/>
                <a:gd name="connsiteX423" fmla="*/ 5859909 w 10032639"/>
                <a:gd name="connsiteY423" fmla="*/ 2571234 h 2801577"/>
                <a:gd name="connsiteX424" fmla="*/ 5884030 w 10032639"/>
                <a:gd name="connsiteY424" fmla="*/ 2562595 h 2801577"/>
                <a:gd name="connsiteX425" fmla="*/ 5908151 w 10032639"/>
                <a:gd name="connsiteY425" fmla="*/ 2550716 h 2801577"/>
                <a:gd name="connsiteX426" fmla="*/ 5932272 w 10032639"/>
                <a:gd name="connsiteY426" fmla="*/ 2536678 h 2801577"/>
                <a:gd name="connsiteX427" fmla="*/ 5954952 w 10032639"/>
                <a:gd name="connsiteY427" fmla="*/ 2521200 h 2801577"/>
                <a:gd name="connsiteX428" fmla="*/ 6001754 w 10032639"/>
                <a:gd name="connsiteY428" fmla="*/ 2489884 h 2801577"/>
                <a:gd name="connsiteX429" fmla="*/ 6024434 w 10032639"/>
                <a:gd name="connsiteY429" fmla="*/ 2477646 h 2801577"/>
                <a:gd name="connsiteX430" fmla="*/ 6044955 w 10032639"/>
                <a:gd name="connsiteY430" fmla="*/ 2465767 h 2801577"/>
                <a:gd name="connsiteX431" fmla="*/ 6096796 w 10032639"/>
                <a:gd name="connsiteY431" fmla="*/ 2438051 h 2801577"/>
                <a:gd name="connsiteX432" fmla="*/ 6152238 w 10032639"/>
                <a:gd name="connsiteY432" fmla="*/ 2408534 h 2801577"/>
                <a:gd name="connsiteX433" fmla="*/ 6169879 w 10032639"/>
                <a:gd name="connsiteY433" fmla="*/ 2399895 h 2801577"/>
                <a:gd name="connsiteX434" fmla="*/ 3236599 w 10032639"/>
                <a:gd name="connsiteY434" fmla="*/ 2384275 h 2801577"/>
                <a:gd name="connsiteX435" fmla="*/ 3232999 w 10032639"/>
                <a:gd name="connsiteY435" fmla="*/ 2386075 h 2801577"/>
                <a:gd name="connsiteX436" fmla="*/ 3234799 w 10032639"/>
                <a:gd name="connsiteY436" fmla="*/ 2386075 h 2801577"/>
                <a:gd name="connsiteX437" fmla="*/ 1737800 w 10032639"/>
                <a:gd name="connsiteY437" fmla="*/ 2384275 h 2801577"/>
                <a:gd name="connsiteX438" fmla="*/ 1727362 w 10032639"/>
                <a:gd name="connsiteY438" fmla="*/ 2391116 h 2801577"/>
                <a:gd name="connsiteX439" fmla="*/ 1708284 w 10032639"/>
                <a:gd name="connsiteY439" fmla="*/ 2399757 h 2801577"/>
                <a:gd name="connsiteX440" fmla="*/ 1716923 w 10032639"/>
                <a:gd name="connsiteY440" fmla="*/ 2398317 h 2801577"/>
                <a:gd name="connsiteX441" fmla="*/ 1729161 w 10032639"/>
                <a:gd name="connsiteY441" fmla="*/ 2398317 h 2801577"/>
                <a:gd name="connsiteX442" fmla="*/ 1730601 w 10032639"/>
                <a:gd name="connsiteY442" fmla="*/ 2394717 h 2801577"/>
                <a:gd name="connsiteX443" fmla="*/ 1734200 w 10032639"/>
                <a:gd name="connsiteY443" fmla="*/ 2389316 h 2801577"/>
                <a:gd name="connsiteX444" fmla="*/ 4275485 w 10032639"/>
                <a:gd name="connsiteY444" fmla="*/ 2379389 h 2801577"/>
                <a:gd name="connsiteX445" fmla="*/ 4252804 w 10032639"/>
                <a:gd name="connsiteY445" fmla="*/ 2389829 h 2801577"/>
                <a:gd name="connsiteX446" fmla="*/ 4239123 w 10032639"/>
                <a:gd name="connsiteY446" fmla="*/ 2398468 h 2801577"/>
                <a:gd name="connsiteX447" fmla="*/ 4216802 w 10032639"/>
                <a:gd name="connsiteY447" fmla="*/ 2412507 h 2801577"/>
                <a:gd name="connsiteX448" fmla="*/ 4195921 w 10032639"/>
                <a:gd name="connsiteY448" fmla="*/ 2426546 h 2801577"/>
                <a:gd name="connsiteX449" fmla="*/ 4181881 w 10032639"/>
                <a:gd name="connsiteY449" fmla="*/ 2438426 h 2801577"/>
                <a:gd name="connsiteX450" fmla="*/ 4166400 w 10032639"/>
                <a:gd name="connsiteY450" fmla="*/ 2450665 h 2801577"/>
                <a:gd name="connsiteX451" fmla="*/ 4155960 w 10032639"/>
                <a:gd name="connsiteY451" fmla="*/ 2457504 h 2801577"/>
                <a:gd name="connsiteX452" fmla="*/ 4152361 w 10032639"/>
                <a:gd name="connsiteY452" fmla="*/ 2460744 h 2801577"/>
                <a:gd name="connsiteX453" fmla="*/ 4178641 w 10032639"/>
                <a:gd name="connsiteY453" fmla="*/ 2445265 h 2801577"/>
                <a:gd name="connsiteX454" fmla="*/ 4202762 w 10032639"/>
                <a:gd name="connsiteY454" fmla="*/ 2426546 h 2801577"/>
                <a:gd name="connsiteX455" fmla="*/ 4218242 w 10032639"/>
                <a:gd name="connsiteY455" fmla="*/ 2412507 h 2801577"/>
                <a:gd name="connsiteX456" fmla="*/ 4235523 w 10032639"/>
                <a:gd name="connsiteY456" fmla="*/ 2403868 h 2801577"/>
                <a:gd name="connsiteX457" fmla="*/ 4251364 w 10032639"/>
                <a:gd name="connsiteY457" fmla="*/ 2398468 h 2801577"/>
                <a:gd name="connsiteX458" fmla="*/ 4268644 w 10032639"/>
                <a:gd name="connsiteY458" fmla="*/ 2397028 h 2801577"/>
                <a:gd name="connsiteX459" fmla="*/ 4271884 w 10032639"/>
                <a:gd name="connsiteY459" fmla="*/ 2388029 h 2801577"/>
                <a:gd name="connsiteX460" fmla="*/ 4386369 w 10032639"/>
                <a:gd name="connsiteY460" fmla="*/ 2376150 h 2801577"/>
                <a:gd name="connsiteX461" fmla="*/ 4374128 w 10032639"/>
                <a:gd name="connsiteY461" fmla="*/ 2381189 h 2801577"/>
                <a:gd name="connsiteX462" fmla="*/ 4358648 w 10032639"/>
                <a:gd name="connsiteY462" fmla="*/ 2391629 h 2801577"/>
                <a:gd name="connsiteX463" fmla="*/ 4362248 w 10032639"/>
                <a:gd name="connsiteY463" fmla="*/ 2391629 h 2801577"/>
                <a:gd name="connsiteX464" fmla="*/ 4375928 w 10032639"/>
                <a:gd name="connsiteY464" fmla="*/ 2389829 h 2801577"/>
                <a:gd name="connsiteX465" fmla="*/ 4379529 w 10032639"/>
                <a:gd name="connsiteY465" fmla="*/ 2388029 h 2801577"/>
                <a:gd name="connsiteX466" fmla="*/ 4382769 w 10032639"/>
                <a:gd name="connsiteY466" fmla="*/ 2386589 h 2801577"/>
                <a:gd name="connsiteX467" fmla="*/ 4387809 w 10032639"/>
                <a:gd name="connsiteY467" fmla="*/ 2376150 h 2801577"/>
                <a:gd name="connsiteX468" fmla="*/ 7163508 w 10032639"/>
                <a:gd name="connsiteY468" fmla="*/ 2368579 h 2801577"/>
                <a:gd name="connsiteX469" fmla="*/ 7121747 w 10032639"/>
                <a:gd name="connsiteY469" fmla="*/ 2393056 h 2801577"/>
                <a:gd name="connsiteX470" fmla="*/ 7163508 w 10032639"/>
                <a:gd name="connsiteY470" fmla="*/ 2370379 h 2801577"/>
                <a:gd name="connsiteX471" fmla="*/ 5152839 w 10032639"/>
                <a:gd name="connsiteY471" fmla="*/ 2357071 h 2801577"/>
                <a:gd name="connsiteX472" fmla="*/ 5128358 w 10032639"/>
                <a:gd name="connsiteY472" fmla="*/ 2377590 h 2801577"/>
                <a:gd name="connsiteX473" fmla="*/ 5138799 w 10032639"/>
                <a:gd name="connsiteY473" fmla="*/ 2370750 h 2801577"/>
                <a:gd name="connsiteX474" fmla="*/ 5145999 w 10032639"/>
                <a:gd name="connsiteY474" fmla="*/ 2363910 h 2801577"/>
                <a:gd name="connsiteX475" fmla="*/ 1803309 w 10032639"/>
                <a:gd name="connsiteY475" fmla="*/ 2354751 h 2801577"/>
                <a:gd name="connsiteX476" fmla="*/ 1789631 w 10032639"/>
                <a:gd name="connsiteY476" fmla="*/ 2359791 h 2801577"/>
                <a:gd name="connsiteX477" fmla="*/ 1798270 w 10032639"/>
                <a:gd name="connsiteY477" fmla="*/ 2358351 h 2801577"/>
                <a:gd name="connsiteX478" fmla="*/ 1805109 w 10032639"/>
                <a:gd name="connsiteY478" fmla="*/ 2356551 h 2801577"/>
                <a:gd name="connsiteX479" fmla="*/ 7499038 w 10032639"/>
                <a:gd name="connsiteY479" fmla="*/ 2348062 h 2801577"/>
                <a:gd name="connsiteX480" fmla="*/ 7479958 w 10032639"/>
                <a:gd name="connsiteY480" fmla="*/ 2356701 h 2801577"/>
                <a:gd name="connsiteX481" fmla="*/ 7460877 w 10032639"/>
                <a:gd name="connsiteY481" fmla="*/ 2365340 h 2801577"/>
                <a:gd name="connsiteX482" fmla="*/ 7433516 w 10032639"/>
                <a:gd name="connsiteY482" fmla="*/ 2384417 h 2801577"/>
                <a:gd name="connsiteX483" fmla="*/ 7486798 w 10032639"/>
                <a:gd name="connsiteY483" fmla="*/ 2359940 h 2801577"/>
                <a:gd name="connsiteX484" fmla="*/ 157654 w 10032639"/>
                <a:gd name="connsiteY484" fmla="*/ 2339268 h 2801577"/>
                <a:gd name="connsiteX485" fmla="*/ 157654 w 10032639"/>
                <a:gd name="connsiteY485" fmla="*/ 2341069 h 2801577"/>
                <a:gd name="connsiteX486" fmla="*/ 162693 w 10032639"/>
                <a:gd name="connsiteY486" fmla="*/ 2339268 h 2801577"/>
                <a:gd name="connsiteX487" fmla="*/ 6273562 w 10032639"/>
                <a:gd name="connsiteY487" fmla="*/ 2334024 h 2801577"/>
                <a:gd name="connsiteX488" fmla="*/ 6273562 w 10032639"/>
                <a:gd name="connsiteY488" fmla="*/ 2335824 h 2801577"/>
                <a:gd name="connsiteX489" fmla="*/ 6276802 w 10032639"/>
                <a:gd name="connsiteY489" fmla="*/ 2337623 h 2801577"/>
                <a:gd name="connsiteX490" fmla="*/ 2665371 w 10032639"/>
                <a:gd name="connsiteY490" fmla="*/ 2318385 h 2801577"/>
                <a:gd name="connsiteX491" fmla="*/ 2653492 w 10032639"/>
                <a:gd name="connsiteY491" fmla="*/ 2321986 h 2801577"/>
                <a:gd name="connsiteX492" fmla="*/ 2643054 w 10032639"/>
                <a:gd name="connsiteY492" fmla="*/ 2325586 h 2801577"/>
                <a:gd name="connsiteX493" fmla="*/ 2630816 w 10032639"/>
                <a:gd name="connsiteY493" fmla="*/ 2332427 h 2801577"/>
                <a:gd name="connsiteX494" fmla="*/ 2630816 w 10032639"/>
                <a:gd name="connsiteY494" fmla="*/ 2346109 h 2801577"/>
                <a:gd name="connsiteX495" fmla="*/ 2635855 w 10032639"/>
                <a:gd name="connsiteY495" fmla="*/ 2344309 h 2801577"/>
                <a:gd name="connsiteX496" fmla="*/ 2637655 w 10032639"/>
                <a:gd name="connsiteY496" fmla="*/ 2342869 h 2801577"/>
                <a:gd name="connsiteX497" fmla="*/ 2643054 w 10032639"/>
                <a:gd name="connsiteY497" fmla="*/ 2335668 h 2801577"/>
                <a:gd name="connsiteX498" fmla="*/ 2648093 w 10032639"/>
                <a:gd name="connsiteY498" fmla="*/ 2332427 h 2801577"/>
                <a:gd name="connsiteX499" fmla="*/ 2654932 w 10032639"/>
                <a:gd name="connsiteY499" fmla="*/ 2328827 h 2801577"/>
                <a:gd name="connsiteX500" fmla="*/ 2662131 w 10032639"/>
                <a:gd name="connsiteY500" fmla="*/ 2327026 h 2801577"/>
                <a:gd name="connsiteX501" fmla="*/ 2668970 w 10032639"/>
                <a:gd name="connsiteY501" fmla="*/ 2327026 h 2801577"/>
                <a:gd name="connsiteX502" fmla="*/ 2672569 w 10032639"/>
                <a:gd name="connsiteY502" fmla="*/ 2321986 h 2801577"/>
                <a:gd name="connsiteX503" fmla="*/ 2677609 w 10032639"/>
                <a:gd name="connsiteY503" fmla="*/ 2318385 h 2801577"/>
                <a:gd name="connsiteX504" fmla="*/ 8728846 w 10032639"/>
                <a:gd name="connsiteY504" fmla="*/ 2318142 h 2801577"/>
                <a:gd name="connsiteX505" fmla="*/ 8720205 w 10032639"/>
                <a:gd name="connsiteY505" fmla="*/ 2319942 h 2801577"/>
                <a:gd name="connsiteX506" fmla="*/ 8711563 w 10032639"/>
                <a:gd name="connsiteY506" fmla="*/ 2321743 h 2801577"/>
                <a:gd name="connsiteX507" fmla="*/ 8702922 w 10032639"/>
                <a:gd name="connsiteY507" fmla="*/ 2325344 h 2801577"/>
                <a:gd name="connsiteX508" fmla="*/ 8687439 w 10032639"/>
                <a:gd name="connsiteY508" fmla="*/ 2337227 h 2801577"/>
                <a:gd name="connsiteX509" fmla="*/ 8671956 w 10032639"/>
                <a:gd name="connsiteY509" fmla="*/ 2349470 h 2801577"/>
                <a:gd name="connsiteX510" fmla="*/ 8654673 w 10032639"/>
                <a:gd name="connsiteY510" fmla="*/ 2363154 h 2801577"/>
                <a:gd name="connsiteX511" fmla="*/ 8612906 w 10032639"/>
                <a:gd name="connsiteY511" fmla="*/ 2394483 h 2801577"/>
                <a:gd name="connsiteX512" fmla="*/ 8569698 w 10032639"/>
                <a:gd name="connsiteY512" fmla="*/ 2429053 h 2801577"/>
                <a:gd name="connsiteX513" fmla="*/ 8526490 w 10032639"/>
                <a:gd name="connsiteY513" fmla="*/ 2463623 h 2801577"/>
                <a:gd name="connsiteX514" fmla="*/ 8482923 w 10032639"/>
                <a:gd name="connsiteY514" fmla="*/ 2499994 h 2801577"/>
                <a:gd name="connsiteX515" fmla="*/ 8451957 w 10032639"/>
                <a:gd name="connsiteY515" fmla="*/ 2524481 h 2801577"/>
                <a:gd name="connsiteX516" fmla="*/ 8479682 w 10032639"/>
                <a:gd name="connsiteY516" fmla="*/ 2510437 h 2801577"/>
                <a:gd name="connsiteX517" fmla="*/ 8509207 w 10032639"/>
                <a:gd name="connsiteY517" fmla="*/ 2494952 h 2801577"/>
                <a:gd name="connsiteX518" fmla="*/ 8526490 w 10032639"/>
                <a:gd name="connsiteY518" fmla="*/ 2474066 h 2801577"/>
                <a:gd name="connsiteX519" fmla="*/ 8545574 w 10032639"/>
                <a:gd name="connsiteY519" fmla="*/ 2456781 h 2801577"/>
                <a:gd name="connsiteX520" fmla="*/ 8564657 w 10032639"/>
                <a:gd name="connsiteY520" fmla="*/ 2441297 h 2801577"/>
                <a:gd name="connsiteX521" fmla="*/ 8585181 w 10032639"/>
                <a:gd name="connsiteY521" fmla="*/ 2429053 h 2801577"/>
                <a:gd name="connsiteX522" fmla="*/ 8606065 w 10032639"/>
                <a:gd name="connsiteY522" fmla="*/ 2418610 h 2801577"/>
                <a:gd name="connsiteX523" fmla="*/ 8626588 w 10032639"/>
                <a:gd name="connsiteY523" fmla="*/ 2408167 h 2801577"/>
                <a:gd name="connsiteX524" fmla="*/ 8663315 w 10032639"/>
                <a:gd name="connsiteY524" fmla="*/ 2382240 h 2801577"/>
                <a:gd name="connsiteX525" fmla="*/ 8671956 w 10032639"/>
                <a:gd name="connsiteY525" fmla="*/ 2369996 h 2801577"/>
                <a:gd name="connsiteX526" fmla="*/ 8684198 w 10032639"/>
                <a:gd name="connsiteY526" fmla="*/ 2358113 h 2801577"/>
                <a:gd name="connsiteX527" fmla="*/ 8697881 w 10032639"/>
                <a:gd name="connsiteY527" fmla="*/ 2347670 h 2801577"/>
                <a:gd name="connsiteX528" fmla="*/ 8709763 w 10032639"/>
                <a:gd name="connsiteY528" fmla="*/ 2337227 h 2801577"/>
                <a:gd name="connsiteX529" fmla="*/ 8727046 w 10032639"/>
                <a:gd name="connsiteY529" fmla="*/ 2328585 h 2801577"/>
                <a:gd name="connsiteX530" fmla="*/ 8739288 w 10032639"/>
                <a:gd name="connsiteY530" fmla="*/ 2319942 h 2801577"/>
                <a:gd name="connsiteX531" fmla="*/ 3186207 w 10032639"/>
                <a:gd name="connsiteY531" fmla="*/ 2313344 h 2801577"/>
                <a:gd name="connsiteX532" fmla="*/ 3077504 w 10032639"/>
                <a:gd name="connsiteY532" fmla="*/ 2346109 h 2801577"/>
                <a:gd name="connsiteX533" fmla="*/ 3002996 w 10032639"/>
                <a:gd name="connsiteY533" fmla="*/ 2366992 h 2801577"/>
                <a:gd name="connsiteX534" fmla="*/ 2930288 w 10032639"/>
                <a:gd name="connsiteY534" fmla="*/ 2386075 h 2801577"/>
                <a:gd name="connsiteX535" fmla="*/ 2928488 w 10032639"/>
                <a:gd name="connsiteY535" fmla="*/ 2398317 h 2801577"/>
                <a:gd name="connsiteX536" fmla="*/ 2924889 w 10032639"/>
                <a:gd name="connsiteY536" fmla="*/ 2408399 h 2801577"/>
                <a:gd name="connsiteX537" fmla="*/ 2938927 w 10032639"/>
                <a:gd name="connsiteY537" fmla="*/ 2403358 h 2801577"/>
                <a:gd name="connsiteX538" fmla="*/ 2956204 w 10032639"/>
                <a:gd name="connsiteY538" fmla="*/ 2399757 h 2801577"/>
                <a:gd name="connsiteX539" fmla="*/ 2968442 w 10032639"/>
                <a:gd name="connsiteY539" fmla="*/ 2399757 h 2801577"/>
                <a:gd name="connsiteX540" fmla="*/ 2987159 w 10032639"/>
                <a:gd name="connsiteY540" fmla="*/ 2391116 h 2801577"/>
                <a:gd name="connsiteX541" fmla="*/ 3008035 w 10032639"/>
                <a:gd name="connsiteY541" fmla="*/ 2386075 h 2801577"/>
                <a:gd name="connsiteX542" fmla="*/ 3025313 w 10032639"/>
                <a:gd name="connsiteY542" fmla="*/ 2378874 h 2801577"/>
                <a:gd name="connsiteX543" fmla="*/ 3032152 w 10032639"/>
                <a:gd name="connsiteY543" fmla="*/ 2375634 h 2801577"/>
                <a:gd name="connsiteX544" fmla="*/ 3037551 w 10032639"/>
                <a:gd name="connsiteY544" fmla="*/ 2370233 h 2801577"/>
                <a:gd name="connsiteX545" fmla="*/ 3051229 w 10032639"/>
                <a:gd name="connsiteY545" fmla="*/ 2358351 h 2801577"/>
                <a:gd name="connsiteX546" fmla="*/ 3061667 w 10032639"/>
                <a:gd name="connsiteY546" fmla="*/ 2372033 h 2801577"/>
                <a:gd name="connsiteX547" fmla="*/ 3061667 w 10032639"/>
                <a:gd name="connsiteY547" fmla="*/ 2373833 h 2801577"/>
                <a:gd name="connsiteX548" fmla="*/ 3067066 w 10032639"/>
                <a:gd name="connsiteY548" fmla="*/ 2368793 h 2801577"/>
                <a:gd name="connsiteX549" fmla="*/ 3072105 w 10032639"/>
                <a:gd name="connsiteY549" fmla="*/ 2365192 h 2801577"/>
                <a:gd name="connsiteX550" fmla="*/ 3078944 w 10032639"/>
                <a:gd name="connsiteY550" fmla="*/ 2363392 h 2801577"/>
                <a:gd name="connsiteX551" fmla="*/ 3086143 w 10032639"/>
                <a:gd name="connsiteY551" fmla="*/ 2363392 h 2801577"/>
                <a:gd name="connsiteX552" fmla="*/ 3086143 w 10032639"/>
                <a:gd name="connsiteY552" fmla="*/ 2358351 h 2801577"/>
                <a:gd name="connsiteX553" fmla="*/ 3089383 w 10032639"/>
                <a:gd name="connsiteY553" fmla="*/ 2354751 h 2801577"/>
                <a:gd name="connsiteX554" fmla="*/ 3094782 w 10032639"/>
                <a:gd name="connsiteY554" fmla="*/ 2347910 h 2801577"/>
                <a:gd name="connsiteX555" fmla="*/ 3099821 w 10032639"/>
                <a:gd name="connsiteY555" fmla="*/ 2342869 h 2801577"/>
                <a:gd name="connsiteX556" fmla="*/ 3106660 w 10032639"/>
                <a:gd name="connsiteY556" fmla="*/ 2342869 h 2801577"/>
                <a:gd name="connsiteX557" fmla="*/ 3134375 w 10032639"/>
                <a:gd name="connsiteY557" fmla="*/ 2341069 h 2801577"/>
                <a:gd name="connsiteX558" fmla="*/ 3144814 w 10032639"/>
                <a:gd name="connsiteY558" fmla="*/ 2339268 h 2801577"/>
                <a:gd name="connsiteX559" fmla="*/ 3156691 w 10032639"/>
                <a:gd name="connsiteY559" fmla="*/ 2335668 h 2801577"/>
                <a:gd name="connsiteX560" fmla="*/ 3165690 w 10032639"/>
                <a:gd name="connsiteY560" fmla="*/ 2332427 h 2801577"/>
                <a:gd name="connsiteX561" fmla="*/ 3174329 w 10032639"/>
                <a:gd name="connsiteY561" fmla="*/ 2327026 h 2801577"/>
                <a:gd name="connsiteX562" fmla="*/ 3179368 w 10032639"/>
                <a:gd name="connsiteY562" fmla="*/ 2321986 h 2801577"/>
                <a:gd name="connsiteX563" fmla="*/ 3184767 w 10032639"/>
                <a:gd name="connsiteY563" fmla="*/ 2315145 h 2801577"/>
                <a:gd name="connsiteX564" fmla="*/ 4197721 w 10032639"/>
                <a:gd name="connsiteY564" fmla="*/ 2312074 h 2801577"/>
                <a:gd name="connsiteX565" fmla="*/ 4199522 w 10032639"/>
                <a:gd name="connsiteY565" fmla="*/ 2325753 h 2801577"/>
                <a:gd name="connsiteX566" fmla="*/ 4161360 w 10032639"/>
                <a:gd name="connsiteY566" fmla="*/ 2331153 h 2801577"/>
                <a:gd name="connsiteX567" fmla="*/ 4124639 w 10032639"/>
                <a:gd name="connsiteY567" fmla="*/ 2332953 h 2801577"/>
                <a:gd name="connsiteX568" fmla="*/ 4128240 w 10032639"/>
                <a:gd name="connsiteY568" fmla="*/ 2348431 h 2801577"/>
                <a:gd name="connsiteX569" fmla="*/ 4131839 w 10032639"/>
                <a:gd name="connsiteY569" fmla="*/ 2360311 h 2801577"/>
                <a:gd name="connsiteX570" fmla="*/ 4135080 w 10032639"/>
                <a:gd name="connsiteY570" fmla="*/ 2372550 h 2801577"/>
                <a:gd name="connsiteX571" fmla="*/ 4138680 w 10032639"/>
                <a:gd name="connsiteY571" fmla="*/ 2389829 h 2801577"/>
                <a:gd name="connsiteX572" fmla="*/ 4168200 w 10032639"/>
                <a:gd name="connsiteY572" fmla="*/ 2370750 h 2801577"/>
                <a:gd name="connsiteX573" fmla="*/ 4199522 w 10032639"/>
                <a:gd name="connsiteY573" fmla="*/ 2348431 h 2801577"/>
                <a:gd name="connsiteX574" fmla="*/ 4237323 w 10032639"/>
                <a:gd name="connsiteY574" fmla="*/ 2322513 h 2801577"/>
                <a:gd name="connsiteX575" fmla="*/ 4200962 w 10032639"/>
                <a:gd name="connsiteY575" fmla="*/ 2325753 h 2801577"/>
                <a:gd name="connsiteX576" fmla="*/ 3440686 w 10032639"/>
                <a:gd name="connsiteY576" fmla="*/ 2311544 h 2801577"/>
                <a:gd name="connsiteX577" fmla="*/ 3406132 w 10032639"/>
                <a:gd name="connsiteY577" fmla="*/ 2321986 h 2801577"/>
                <a:gd name="connsiteX578" fmla="*/ 3371577 w 10032639"/>
                <a:gd name="connsiteY578" fmla="*/ 2334228 h 2801577"/>
                <a:gd name="connsiteX579" fmla="*/ 3337023 w 10032639"/>
                <a:gd name="connsiteY579" fmla="*/ 2347910 h 2801577"/>
                <a:gd name="connsiteX580" fmla="*/ 3357899 w 10032639"/>
                <a:gd name="connsiteY580" fmla="*/ 2344309 h 2801577"/>
                <a:gd name="connsiteX581" fmla="*/ 3380215 w 10032639"/>
                <a:gd name="connsiteY581" fmla="*/ 2342869 h 2801577"/>
                <a:gd name="connsiteX582" fmla="*/ 3394253 w 10032639"/>
                <a:gd name="connsiteY582" fmla="*/ 2334228 h 2801577"/>
                <a:gd name="connsiteX583" fmla="*/ 3407931 w 10032639"/>
                <a:gd name="connsiteY583" fmla="*/ 2325586 h 2801577"/>
                <a:gd name="connsiteX584" fmla="*/ 3423409 w 10032639"/>
                <a:gd name="connsiteY584" fmla="*/ 2318385 h 2801577"/>
                <a:gd name="connsiteX585" fmla="*/ 3503316 w 10032639"/>
                <a:gd name="connsiteY585" fmla="*/ 2297862 h 2801577"/>
                <a:gd name="connsiteX586" fmla="*/ 3472889 w 10032639"/>
                <a:gd name="connsiteY586" fmla="*/ 2304600 h 2801577"/>
                <a:gd name="connsiteX587" fmla="*/ 3472001 w 10032639"/>
                <a:gd name="connsiteY587" fmla="*/ 2304703 h 2801577"/>
                <a:gd name="connsiteX588" fmla="*/ 3456163 w 10032639"/>
                <a:gd name="connsiteY588" fmla="*/ 2308304 h 2801577"/>
                <a:gd name="connsiteX589" fmla="*/ 3472889 w 10032639"/>
                <a:gd name="connsiteY589" fmla="*/ 2304600 h 2801577"/>
                <a:gd name="connsiteX590" fmla="*/ 3487478 w 10032639"/>
                <a:gd name="connsiteY590" fmla="*/ 2302903 h 2801577"/>
                <a:gd name="connsiteX591" fmla="*/ 7315793 w 10032639"/>
                <a:gd name="connsiteY591" fmla="*/ 2287590 h 2801577"/>
                <a:gd name="connsiteX592" fmla="*/ 7298512 w 10032639"/>
                <a:gd name="connsiteY592" fmla="*/ 2296228 h 2801577"/>
                <a:gd name="connsiteX593" fmla="*/ 7301752 w 10032639"/>
                <a:gd name="connsiteY593" fmla="*/ 2296228 h 2801577"/>
                <a:gd name="connsiteX594" fmla="*/ 7308593 w 10032639"/>
                <a:gd name="connsiteY594" fmla="*/ 2292629 h 2801577"/>
                <a:gd name="connsiteX595" fmla="*/ 8593822 w 10032639"/>
                <a:gd name="connsiteY595" fmla="*/ 2285372 h 2801577"/>
                <a:gd name="connsiteX596" fmla="*/ 8550615 w 10032639"/>
                <a:gd name="connsiteY596" fmla="*/ 2318142 h 2801577"/>
                <a:gd name="connsiteX597" fmla="*/ 8463839 w 10032639"/>
                <a:gd name="connsiteY597" fmla="*/ 2385841 h 2801577"/>
                <a:gd name="connsiteX598" fmla="*/ 8386065 w 10032639"/>
                <a:gd name="connsiteY598" fmla="*/ 2446338 h 2801577"/>
                <a:gd name="connsiteX599" fmla="*/ 8313332 w 10032639"/>
                <a:gd name="connsiteY599" fmla="*/ 2499994 h 2801577"/>
                <a:gd name="connsiteX600" fmla="*/ 8304691 w 10032639"/>
                <a:gd name="connsiteY600" fmla="*/ 2508636 h 2801577"/>
                <a:gd name="connsiteX601" fmla="*/ 8291009 w 10032639"/>
                <a:gd name="connsiteY601" fmla="*/ 2517279 h 2801577"/>
                <a:gd name="connsiteX602" fmla="*/ 8273725 w 10032639"/>
                <a:gd name="connsiteY602" fmla="*/ 2527722 h 2801577"/>
                <a:gd name="connsiteX603" fmla="*/ 8252842 w 10032639"/>
                <a:gd name="connsiteY603" fmla="*/ 2536364 h 2801577"/>
                <a:gd name="connsiteX604" fmla="*/ 8237359 w 10032639"/>
                <a:gd name="connsiteY604" fmla="*/ 2546807 h 2801577"/>
                <a:gd name="connsiteX605" fmla="*/ 8228717 w 10032639"/>
                <a:gd name="connsiteY605" fmla="*/ 2555450 h 2801577"/>
                <a:gd name="connsiteX606" fmla="*/ 8225117 w 10032639"/>
                <a:gd name="connsiteY606" fmla="*/ 2559051 h 2801577"/>
                <a:gd name="connsiteX607" fmla="*/ 8225117 w 10032639"/>
                <a:gd name="connsiteY607" fmla="*/ 2560851 h 2801577"/>
                <a:gd name="connsiteX608" fmla="*/ 8225117 w 10032639"/>
                <a:gd name="connsiteY608" fmla="*/ 2562652 h 2801577"/>
                <a:gd name="connsiteX609" fmla="*/ 8228717 w 10032639"/>
                <a:gd name="connsiteY609" fmla="*/ 2564092 h 2801577"/>
                <a:gd name="connsiteX610" fmla="*/ 8233758 w 10032639"/>
                <a:gd name="connsiteY610" fmla="*/ 2567693 h 2801577"/>
                <a:gd name="connsiteX611" fmla="*/ 8242400 w 10032639"/>
                <a:gd name="connsiteY611" fmla="*/ 2569494 h 2801577"/>
                <a:gd name="connsiteX612" fmla="*/ 8258243 w 10032639"/>
                <a:gd name="connsiteY612" fmla="*/ 2572734 h 2801577"/>
                <a:gd name="connsiteX613" fmla="*/ 8270125 w 10032639"/>
                <a:gd name="connsiteY613" fmla="*/ 2579937 h 2801577"/>
                <a:gd name="connsiteX614" fmla="*/ 8315133 w 10032639"/>
                <a:gd name="connsiteY614" fmla="*/ 2534564 h 2801577"/>
                <a:gd name="connsiteX615" fmla="*/ 8358340 w 10032639"/>
                <a:gd name="connsiteY615" fmla="*/ 2493152 h 2801577"/>
                <a:gd name="connsiteX616" fmla="*/ 8401908 w 10032639"/>
                <a:gd name="connsiteY616" fmla="*/ 2456781 h 2801577"/>
                <a:gd name="connsiteX617" fmla="*/ 8441515 w 10032639"/>
                <a:gd name="connsiteY617" fmla="*/ 2424012 h 2801577"/>
                <a:gd name="connsiteX618" fmla="*/ 8599223 w 10032639"/>
                <a:gd name="connsiteY618" fmla="*/ 2285372 h 2801577"/>
                <a:gd name="connsiteX619" fmla="*/ 1964563 w 10032639"/>
                <a:gd name="connsiteY619" fmla="*/ 2278779 h 2801577"/>
                <a:gd name="connsiteX620" fmla="*/ 1895095 w 10032639"/>
                <a:gd name="connsiteY620" fmla="*/ 2309744 h 2801577"/>
                <a:gd name="connsiteX621" fmla="*/ 1827785 w 10032639"/>
                <a:gd name="connsiteY621" fmla="*/ 2342869 h 2801577"/>
                <a:gd name="connsiteX622" fmla="*/ 1862340 w 10032639"/>
                <a:gd name="connsiteY622" fmla="*/ 2328827 h 2801577"/>
                <a:gd name="connsiteX623" fmla="*/ 1895095 w 10032639"/>
                <a:gd name="connsiteY623" fmla="*/ 2313344 h 2801577"/>
                <a:gd name="connsiteX624" fmla="*/ 1929649 w 10032639"/>
                <a:gd name="connsiteY624" fmla="*/ 2297862 h 2801577"/>
                <a:gd name="connsiteX625" fmla="*/ 6006794 w 10032639"/>
                <a:gd name="connsiteY625" fmla="*/ 2277151 h 2801577"/>
                <a:gd name="connsiteX626" fmla="*/ 5956752 w 10032639"/>
                <a:gd name="connsiteY626" fmla="*/ 2308107 h 2801577"/>
                <a:gd name="connsiteX627" fmla="*/ 5904911 w 10032639"/>
                <a:gd name="connsiteY627" fmla="*/ 2339423 h 2801577"/>
                <a:gd name="connsiteX628" fmla="*/ 5923631 w 10032639"/>
                <a:gd name="connsiteY628" fmla="*/ 2330784 h 2801577"/>
                <a:gd name="connsiteX629" fmla="*/ 5948112 w 10032639"/>
                <a:gd name="connsiteY629" fmla="*/ 2320345 h 2801577"/>
                <a:gd name="connsiteX630" fmla="*/ 5968633 w 10032639"/>
                <a:gd name="connsiteY630" fmla="*/ 2306667 h 2801577"/>
                <a:gd name="connsiteX631" fmla="*/ 5989513 w 10032639"/>
                <a:gd name="connsiteY631" fmla="*/ 2292629 h 2801577"/>
                <a:gd name="connsiteX632" fmla="*/ 8933363 w 10032639"/>
                <a:gd name="connsiteY632" fmla="*/ 2276730 h 2801577"/>
                <a:gd name="connsiteX633" fmla="*/ 8851988 w 10032639"/>
                <a:gd name="connsiteY633" fmla="*/ 2332186 h 2801577"/>
                <a:gd name="connsiteX634" fmla="*/ 8815622 w 10032639"/>
                <a:gd name="connsiteY634" fmla="*/ 2358113 h 2801577"/>
                <a:gd name="connsiteX635" fmla="*/ 8780696 w 10032639"/>
                <a:gd name="connsiteY635" fmla="*/ 2385841 h 2801577"/>
                <a:gd name="connsiteX636" fmla="*/ 8670156 w 10032639"/>
                <a:gd name="connsiteY636" fmla="*/ 2469025 h 2801577"/>
                <a:gd name="connsiteX637" fmla="*/ 8611105 w 10032639"/>
                <a:gd name="connsiteY637" fmla="*/ 2510437 h 2801577"/>
                <a:gd name="connsiteX638" fmla="*/ 8554215 w 10032639"/>
                <a:gd name="connsiteY638" fmla="*/ 2550408 h 2801577"/>
                <a:gd name="connsiteX639" fmla="*/ 8512448 w 10032639"/>
                <a:gd name="connsiteY639" fmla="*/ 2578136 h 2801577"/>
                <a:gd name="connsiteX640" fmla="*/ 8472481 w 10032639"/>
                <a:gd name="connsiteY640" fmla="*/ 2600462 h 2801577"/>
                <a:gd name="connsiteX641" fmla="*/ 8458798 w 10032639"/>
                <a:gd name="connsiteY641" fmla="*/ 2612706 h 2801577"/>
                <a:gd name="connsiteX642" fmla="*/ 8446556 w 10032639"/>
                <a:gd name="connsiteY642" fmla="*/ 2622789 h 2801577"/>
                <a:gd name="connsiteX643" fmla="*/ 8436474 w 10032639"/>
                <a:gd name="connsiteY643" fmla="*/ 2635032 h 2801577"/>
                <a:gd name="connsiteX644" fmla="*/ 8429633 w 10032639"/>
                <a:gd name="connsiteY644" fmla="*/ 2645475 h 2801577"/>
                <a:gd name="connsiteX645" fmla="*/ 8436474 w 10032639"/>
                <a:gd name="connsiteY645" fmla="*/ 2649076 h 2801577"/>
                <a:gd name="connsiteX646" fmla="*/ 8441515 w 10032639"/>
                <a:gd name="connsiteY646" fmla="*/ 2654118 h 2801577"/>
                <a:gd name="connsiteX647" fmla="*/ 8446556 w 10032639"/>
                <a:gd name="connsiteY647" fmla="*/ 2655918 h 2801577"/>
                <a:gd name="connsiteX648" fmla="*/ 8462399 w 10032639"/>
                <a:gd name="connsiteY648" fmla="*/ 2638633 h 2801577"/>
                <a:gd name="connsiteX649" fmla="*/ 8477882 w 10032639"/>
                <a:gd name="connsiteY649" fmla="*/ 2621348 h 2801577"/>
                <a:gd name="connsiteX650" fmla="*/ 8493364 w 10032639"/>
                <a:gd name="connsiteY650" fmla="*/ 2607304 h 2801577"/>
                <a:gd name="connsiteX651" fmla="*/ 8510647 w 10032639"/>
                <a:gd name="connsiteY651" fmla="*/ 2593620 h 2801577"/>
                <a:gd name="connsiteX652" fmla="*/ 8526490 w 10032639"/>
                <a:gd name="connsiteY652" fmla="*/ 2584978 h 2801577"/>
                <a:gd name="connsiteX653" fmla="*/ 8541973 w 10032639"/>
                <a:gd name="connsiteY653" fmla="*/ 2572734 h 2801577"/>
                <a:gd name="connsiteX654" fmla="*/ 8559256 w 10032639"/>
                <a:gd name="connsiteY654" fmla="*/ 2557250 h 2801577"/>
                <a:gd name="connsiteX655" fmla="*/ 8578340 w 10032639"/>
                <a:gd name="connsiteY655" fmla="*/ 2538165 h 2801577"/>
                <a:gd name="connsiteX656" fmla="*/ 8581940 w 10032639"/>
                <a:gd name="connsiteY656" fmla="*/ 2534564 h 2801577"/>
                <a:gd name="connsiteX657" fmla="*/ 8588781 w 10032639"/>
                <a:gd name="connsiteY657" fmla="*/ 2534564 h 2801577"/>
                <a:gd name="connsiteX658" fmla="*/ 8593822 w 10032639"/>
                <a:gd name="connsiteY658" fmla="*/ 2534564 h 2801577"/>
                <a:gd name="connsiteX659" fmla="*/ 8600663 w 10032639"/>
                <a:gd name="connsiteY659" fmla="*/ 2536364 h 2801577"/>
                <a:gd name="connsiteX660" fmla="*/ 8612906 w 10032639"/>
                <a:gd name="connsiteY660" fmla="*/ 2519079 h 2801577"/>
                <a:gd name="connsiteX661" fmla="*/ 8628388 w 10032639"/>
                <a:gd name="connsiteY661" fmla="*/ 2505035 h 2801577"/>
                <a:gd name="connsiteX662" fmla="*/ 8644231 w 10032639"/>
                <a:gd name="connsiteY662" fmla="*/ 2491351 h 2801577"/>
                <a:gd name="connsiteX663" fmla="*/ 8663315 w 10032639"/>
                <a:gd name="connsiteY663" fmla="*/ 2482709 h 2801577"/>
                <a:gd name="connsiteX664" fmla="*/ 8680598 w 10032639"/>
                <a:gd name="connsiteY664" fmla="*/ 2474066 h 2801577"/>
                <a:gd name="connsiteX665" fmla="*/ 8696081 w 10032639"/>
                <a:gd name="connsiteY665" fmla="*/ 2461823 h 2801577"/>
                <a:gd name="connsiteX666" fmla="*/ 8711563 w 10032639"/>
                <a:gd name="connsiteY666" fmla="*/ 2448139 h 2801577"/>
                <a:gd name="connsiteX667" fmla="*/ 8725606 w 10032639"/>
                <a:gd name="connsiteY667" fmla="*/ 2432654 h 2801577"/>
                <a:gd name="connsiteX668" fmla="*/ 8728846 w 10032639"/>
                <a:gd name="connsiteY668" fmla="*/ 2429053 h 2801577"/>
                <a:gd name="connsiteX669" fmla="*/ 8732447 w 10032639"/>
                <a:gd name="connsiteY669" fmla="*/ 2427613 h 2801577"/>
                <a:gd name="connsiteX670" fmla="*/ 8747930 w 10032639"/>
                <a:gd name="connsiteY670" fmla="*/ 2422211 h 2801577"/>
                <a:gd name="connsiteX671" fmla="*/ 8763413 w 10032639"/>
                <a:gd name="connsiteY671" fmla="*/ 2417170 h 2801577"/>
                <a:gd name="connsiteX672" fmla="*/ 8775655 w 10032639"/>
                <a:gd name="connsiteY672" fmla="*/ 2409968 h 2801577"/>
                <a:gd name="connsiteX673" fmla="*/ 8777455 w 10032639"/>
                <a:gd name="connsiteY673" fmla="*/ 2403126 h 2801577"/>
                <a:gd name="connsiteX674" fmla="*/ 8780696 w 10032639"/>
                <a:gd name="connsiteY674" fmla="*/ 2396284 h 2801577"/>
                <a:gd name="connsiteX675" fmla="*/ 8786097 w 10032639"/>
                <a:gd name="connsiteY675" fmla="*/ 2389082 h 2801577"/>
                <a:gd name="connsiteX676" fmla="*/ 8791137 w 10032639"/>
                <a:gd name="connsiteY676" fmla="*/ 2382240 h 2801577"/>
                <a:gd name="connsiteX677" fmla="*/ 8796539 w 10032639"/>
                <a:gd name="connsiteY677" fmla="*/ 2377198 h 2801577"/>
                <a:gd name="connsiteX678" fmla="*/ 8803380 w 10032639"/>
                <a:gd name="connsiteY678" fmla="*/ 2373597 h 2801577"/>
                <a:gd name="connsiteX679" fmla="*/ 8810221 w 10032639"/>
                <a:gd name="connsiteY679" fmla="*/ 2369996 h 2801577"/>
                <a:gd name="connsiteX680" fmla="*/ 8817422 w 10032639"/>
                <a:gd name="connsiteY680" fmla="*/ 2368556 h 2801577"/>
                <a:gd name="connsiteX681" fmla="*/ 8827864 w 10032639"/>
                <a:gd name="connsiteY681" fmla="*/ 2369996 h 2801577"/>
                <a:gd name="connsiteX682" fmla="*/ 8837946 w 10032639"/>
                <a:gd name="connsiteY682" fmla="*/ 2359553 h 2801577"/>
                <a:gd name="connsiteX683" fmla="*/ 8848388 w 10032639"/>
                <a:gd name="connsiteY683" fmla="*/ 2347670 h 2801577"/>
                <a:gd name="connsiteX684" fmla="*/ 8857029 w 10032639"/>
                <a:gd name="connsiteY684" fmla="*/ 2342629 h 2801577"/>
                <a:gd name="connsiteX685" fmla="*/ 8863871 w 10032639"/>
                <a:gd name="connsiteY685" fmla="*/ 2337227 h 2801577"/>
                <a:gd name="connsiteX686" fmla="*/ 8872512 w 10032639"/>
                <a:gd name="connsiteY686" fmla="*/ 2333986 h 2801577"/>
                <a:gd name="connsiteX687" fmla="*/ 8881153 w 10032639"/>
                <a:gd name="connsiteY687" fmla="*/ 2333986 h 2801577"/>
                <a:gd name="connsiteX688" fmla="*/ 8886555 w 10032639"/>
                <a:gd name="connsiteY688" fmla="*/ 2323543 h 2801577"/>
                <a:gd name="connsiteX689" fmla="*/ 8891595 w 10032639"/>
                <a:gd name="connsiteY689" fmla="*/ 2316701 h 2801577"/>
                <a:gd name="connsiteX690" fmla="*/ 8895196 w 10032639"/>
                <a:gd name="connsiteY690" fmla="*/ 2311300 h 2801577"/>
                <a:gd name="connsiteX691" fmla="*/ 8903838 w 10032639"/>
                <a:gd name="connsiteY691" fmla="*/ 2300857 h 2801577"/>
                <a:gd name="connsiteX692" fmla="*/ 6280402 w 10032639"/>
                <a:gd name="connsiteY692" fmla="*/ 2264912 h 2801577"/>
                <a:gd name="connsiteX693" fmla="*/ 6280402 w 10032639"/>
                <a:gd name="connsiteY693" fmla="*/ 2266712 h 2801577"/>
                <a:gd name="connsiteX694" fmla="*/ 6282202 w 10032639"/>
                <a:gd name="connsiteY694" fmla="*/ 2264912 h 2801577"/>
                <a:gd name="connsiteX695" fmla="*/ 1770554 w 10032639"/>
                <a:gd name="connsiteY695" fmla="*/ 2256096 h 2801577"/>
                <a:gd name="connsiteX696" fmla="*/ 1744639 w 10032639"/>
                <a:gd name="connsiteY696" fmla="*/ 2264737 h 2801577"/>
                <a:gd name="connsiteX697" fmla="*/ 1671931 w 10032639"/>
                <a:gd name="connsiteY697" fmla="*/ 2296062 h 2801577"/>
                <a:gd name="connsiteX698" fmla="*/ 1631977 w 10032639"/>
                <a:gd name="connsiteY698" fmla="*/ 2313344 h 2801577"/>
                <a:gd name="connsiteX699" fmla="*/ 1593823 w 10032639"/>
                <a:gd name="connsiteY699" fmla="*/ 2332427 h 2801577"/>
                <a:gd name="connsiteX700" fmla="*/ 1595623 w 10032639"/>
                <a:gd name="connsiteY700" fmla="*/ 2351150 h 2801577"/>
                <a:gd name="connsiteX701" fmla="*/ 1601022 w 10032639"/>
                <a:gd name="connsiteY701" fmla="*/ 2363392 h 2801577"/>
                <a:gd name="connsiteX702" fmla="*/ 1623338 w 10032639"/>
                <a:gd name="connsiteY702" fmla="*/ 2352950 h 2801577"/>
                <a:gd name="connsiteX703" fmla="*/ 1646014 w 10032639"/>
                <a:gd name="connsiteY703" fmla="*/ 2339268 h 2801577"/>
                <a:gd name="connsiteX704" fmla="*/ 1652854 w 10032639"/>
                <a:gd name="connsiteY704" fmla="*/ 2334228 h 2801577"/>
                <a:gd name="connsiteX705" fmla="*/ 1659692 w 10032639"/>
                <a:gd name="connsiteY705" fmla="*/ 2330627 h 2801577"/>
                <a:gd name="connsiteX706" fmla="*/ 1666891 w 10032639"/>
                <a:gd name="connsiteY706" fmla="*/ 2327026 h 2801577"/>
                <a:gd name="connsiteX707" fmla="*/ 1675530 w 10032639"/>
                <a:gd name="connsiteY707" fmla="*/ 2327026 h 2801577"/>
                <a:gd name="connsiteX708" fmla="*/ 1675530 w 10032639"/>
                <a:gd name="connsiteY708" fmla="*/ 2321986 h 2801577"/>
                <a:gd name="connsiteX709" fmla="*/ 1680569 w 10032639"/>
                <a:gd name="connsiteY709" fmla="*/ 2316945 h 2801577"/>
                <a:gd name="connsiteX710" fmla="*/ 1685968 w 10032639"/>
                <a:gd name="connsiteY710" fmla="*/ 2311544 h 2801577"/>
                <a:gd name="connsiteX711" fmla="*/ 1692807 w 10032639"/>
                <a:gd name="connsiteY711" fmla="*/ 2309744 h 2801577"/>
                <a:gd name="connsiteX712" fmla="*/ 1701446 w 10032639"/>
                <a:gd name="connsiteY712" fmla="*/ 2308304 h 2801577"/>
                <a:gd name="connsiteX713" fmla="*/ 1713324 w 10032639"/>
                <a:gd name="connsiteY713" fmla="*/ 2309744 h 2801577"/>
                <a:gd name="connsiteX714" fmla="*/ 1723762 w 10032639"/>
                <a:gd name="connsiteY714" fmla="*/ 2309744 h 2801577"/>
                <a:gd name="connsiteX715" fmla="*/ 1732401 w 10032639"/>
                <a:gd name="connsiteY715" fmla="*/ 2306503 h 2801577"/>
                <a:gd name="connsiteX716" fmla="*/ 1742839 w 10032639"/>
                <a:gd name="connsiteY716" fmla="*/ 2301103 h 2801577"/>
                <a:gd name="connsiteX717" fmla="*/ 1747878 w 10032639"/>
                <a:gd name="connsiteY717" fmla="*/ 2294262 h 2801577"/>
                <a:gd name="connsiteX718" fmla="*/ 1755077 w 10032639"/>
                <a:gd name="connsiteY718" fmla="*/ 2291021 h 2801577"/>
                <a:gd name="connsiteX719" fmla="*/ 1770554 w 10032639"/>
                <a:gd name="connsiteY719" fmla="*/ 2282020 h 2801577"/>
                <a:gd name="connsiteX720" fmla="*/ 1770554 w 10032639"/>
                <a:gd name="connsiteY720" fmla="*/ 2273378 h 2801577"/>
                <a:gd name="connsiteX721" fmla="*/ 1586984 w 10032639"/>
                <a:gd name="connsiteY721" fmla="*/ 2252855 h 2801577"/>
                <a:gd name="connsiteX722" fmla="*/ 1575106 w 10032639"/>
                <a:gd name="connsiteY722" fmla="*/ 2261497 h 2801577"/>
                <a:gd name="connsiteX723" fmla="*/ 1562868 w 10032639"/>
                <a:gd name="connsiteY723" fmla="*/ 2270138 h 2801577"/>
                <a:gd name="connsiteX724" fmla="*/ 1568267 w 10032639"/>
                <a:gd name="connsiteY724" fmla="*/ 2268338 h 2801577"/>
                <a:gd name="connsiteX725" fmla="*/ 1578346 w 10032639"/>
                <a:gd name="connsiteY725" fmla="*/ 2261497 h 2801577"/>
                <a:gd name="connsiteX726" fmla="*/ 1616499 w 10032639"/>
                <a:gd name="connsiteY726" fmla="*/ 2238813 h 2801577"/>
                <a:gd name="connsiteX727" fmla="*/ 1606061 w 10032639"/>
                <a:gd name="connsiteY727" fmla="*/ 2243854 h 2801577"/>
                <a:gd name="connsiteX728" fmla="*/ 1611100 w 10032639"/>
                <a:gd name="connsiteY728" fmla="*/ 2245654 h 2801577"/>
                <a:gd name="connsiteX729" fmla="*/ 8514248 w 10032639"/>
                <a:gd name="connsiteY729" fmla="*/ 2238559 h 2801577"/>
                <a:gd name="connsiteX730" fmla="*/ 8507407 w 10032639"/>
                <a:gd name="connsiteY730" fmla="*/ 2240359 h 2801577"/>
                <a:gd name="connsiteX731" fmla="*/ 8496965 w 10032639"/>
                <a:gd name="connsiteY731" fmla="*/ 2247201 h 2801577"/>
                <a:gd name="connsiteX732" fmla="*/ 8488323 w 10032639"/>
                <a:gd name="connsiteY732" fmla="*/ 2254043 h 2801577"/>
                <a:gd name="connsiteX733" fmla="*/ 8445116 w 10032639"/>
                <a:gd name="connsiteY733" fmla="*/ 2285372 h 2801577"/>
                <a:gd name="connsiteX734" fmla="*/ 8410550 w 10032639"/>
                <a:gd name="connsiteY734" fmla="*/ 2313100 h 2801577"/>
                <a:gd name="connsiteX735" fmla="*/ 8387866 w 10032639"/>
                <a:gd name="connsiteY735" fmla="*/ 2332186 h 2801577"/>
                <a:gd name="connsiteX736" fmla="*/ 8379224 w 10032639"/>
                <a:gd name="connsiteY736" fmla="*/ 2340828 h 2801577"/>
                <a:gd name="connsiteX737" fmla="*/ 8400108 w 10032639"/>
                <a:gd name="connsiteY737" fmla="*/ 2326784 h 2801577"/>
                <a:gd name="connsiteX738" fmla="*/ 8437915 w 10032639"/>
                <a:gd name="connsiteY738" fmla="*/ 2295815 h 2801577"/>
                <a:gd name="connsiteX739" fmla="*/ 8477882 w 10032639"/>
                <a:gd name="connsiteY739" fmla="*/ 2262686 h 2801577"/>
                <a:gd name="connsiteX740" fmla="*/ 8481122 w 10032639"/>
                <a:gd name="connsiteY740" fmla="*/ 2261245 h 2801577"/>
                <a:gd name="connsiteX741" fmla="*/ 8495165 w 10032639"/>
                <a:gd name="connsiteY741" fmla="*/ 2252603 h 2801577"/>
                <a:gd name="connsiteX742" fmla="*/ 8510647 w 10032639"/>
                <a:gd name="connsiteY742" fmla="*/ 2242160 h 2801577"/>
                <a:gd name="connsiteX743" fmla="*/ 8512448 w 10032639"/>
                <a:gd name="connsiteY743" fmla="*/ 2240359 h 2801577"/>
                <a:gd name="connsiteX744" fmla="*/ 4434611 w 10032639"/>
                <a:gd name="connsiteY744" fmla="*/ 2227119 h 2801577"/>
                <a:gd name="connsiteX745" fmla="*/ 4434611 w 10032639"/>
                <a:gd name="connsiteY745" fmla="*/ 2242598 h 2801577"/>
                <a:gd name="connsiteX746" fmla="*/ 4441811 w 10032639"/>
                <a:gd name="connsiteY746" fmla="*/ 2241158 h 2801577"/>
                <a:gd name="connsiteX747" fmla="*/ 4440011 w 10032639"/>
                <a:gd name="connsiteY747" fmla="*/ 2235759 h 2801577"/>
                <a:gd name="connsiteX748" fmla="*/ 4436411 w 10032639"/>
                <a:gd name="connsiteY748" fmla="*/ 2230719 h 2801577"/>
                <a:gd name="connsiteX749" fmla="*/ 1678769 w 10032639"/>
                <a:gd name="connsiteY749" fmla="*/ 2221531 h 2801577"/>
                <a:gd name="connsiteX750" fmla="*/ 1654653 w 10032639"/>
                <a:gd name="connsiteY750" fmla="*/ 2228372 h 2801577"/>
                <a:gd name="connsiteX751" fmla="*/ 1628737 w 10032639"/>
                <a:gd name="connsiteY751" fmla="*/ 2235213 h 2801577"/>
                <a:gd name="connsiteX752" fmla="*/ 1630177 w 10032639"/>
                <a:gd name="connsiteY752" fmla="*/ 2235213 h 2801577"/>
                <a:gd name="connsiteX753" fmla="*/ 1640615 w 10032639"/>
                <a:gd name="connsiteY753" fmla="*/ 2237013 h 2801577"/>
                <a:gd name="connsiteX754" fmla="*/ 1647814 w 10032639"/>
                <a:gd name="connsiteY754" fmla="*/ 2238813 h 2801577"/>
                <a:gd name="connsiteX755" fmla="*/ 1652854 w 10032639"/>
                <a:gd name="connsiteY755" fmla="*/ 2237013 h 2801577"/>
                <a:gd name="connsiteX756" fmla="*/ 1663292 w 10032639"/>
                <a:gd name="connsiteY756" fmla="*/ 2231972 h 2801577"/>
                <a:gd name="connsiteX757" fmla="*/ 8096934 w 10032639"/>
                <a:gd name="connsiteY757" fmla="*/ 2217673 h 2801577"/>
                <a:gd name="connsiteX758" fmla="*/ 8083251 w 10032639"/>
                <a:gd name="connsiteY758" fmla="*/ 2228116 h 2801577"/>
                <a:gd name="connsiteX759" fmla="*/ 8067409 w 10032639"/>
                <a:gd name="connsiteY759" fmla="*/ 2236758 h 2801577"/>
                <a:gd name="connsiteX760" fmla="*/ 8038243 w 10032639"/>
                <a:gd name="connsiteY760" fmla="*/ 2259445 h 2801577"/>
                <a:gd name="connsiteX761" fmla="*/ 8003677 w 10032639"/>
                <a:gd name="connsiteY761" fmla="*/ 2281771 h 2801577"/>
                <a:gd name="connsiteX762" fmla="*/ 7995036 w 10032639"/>
                <a:gd name="connsiteY762" fmla="*/ 2288973 h 2801577"/>
                <a:gd name="connsiteX763" fmla="*/ 7986394 w 10032639"/>
                <a:gd name="connsiteY763" fmla="*/ 2297616 h 2801577"/>
                <a:gd name="connsiteX764" fmla="*/ 7980993 w 10032639"/>
                <a:gd name="connsiteY764" fmla="*/ 2304458 h 2801577"/>
                <a:gd name="connsiteX765" fmla="*/ 7977753 w 10032639"/>
                <a:gd name="connsiteY765" fmla="*/ 2313100 h 2801577"/>
                <a:gd name="connsiteX766" fmla="*/ 7982794 w 10032639"/>
                <a:gd name="connsiteY766" fmla="*/ 2309499 h 2801577"/>
                <a:gd name="connsiteX767" fmla="*/ 7988195 w 10032639"/>
                <a:gd name="connsiteY767" fmla="*/ 2306258 h 2801577"/>
                <a:gd name="connsiteX768" fmla="*/ 8005118 w 10032639"/>
                <a:gd name="connsiteY768" fmla="*/ 2288973 h 2801577"/>
                <a:gd name="connsiteX769" fmla="*/ 8020960 w 10032639"/>
                <a:gd name="connsiteY769" fmla="*/ 2276730 h 2801577"/>
                <a:gd name="connsiteX770" fmla="*/ 8038243 w 10032639"/>
                <a:gd name="connsiteY770" fmla="*/ 2266287 h 2801577"/>
                <a:gd name="connsiteX771" fmla="*/ 8055527 w 10032639"/>
                <a:gd name="connsiteY771" fmla="*/ 2254043 h 2801577"/>
                <a:gd name="connsiteX772" fmla="*/ 8071009 w 10032639"/>
                <a:gd name="connsiteY772" fmla="*/ 2245401 h 2801577"/>
                <a:gd name="connsiteX773" fmla="*/ 8083251 w 10032639"/>
                <a:gd name="connsiteY773" fmla="*/ 2233157 h 2801577"/>
                <a:gd name="connsiteX774" fmla="*/ 3534271 w 10032639"/>
                <a:gd name="connsiteY774" fmla="*/ 2195607 h 2801577"/>
                <a:gd name="connsiteX775" fmla="*/ 3456163 w 10032639"/>
                <a:gd name="connsiteY775" fmla="*/ 2223331 h 2801577"/>
                <a:gd name="connsiteX776" fmla="*/ 3382015 w 10032639"/>
                <a:gd name="connsiteY776" fmla="*/ 2249255 h 2801577"/>
                <a:gd name="connsiteX777" fmla="*/ 3241638 w 10032639"/>
                <a:gd name="connsiteY777" fmla="*/ 2296062 h 2801577"/>
                <a:gd name="connsiteX778" fmla="*/ 3200245 w 10032639"/>
                <a:gd name="connsiteY778" fmla="*/ 2309744 h 2801577"/>
                <a:gd name="connsiteX779" fmla="*/ 3208883 w 10032639"/>
                <a:gd name="connsiteY779" fmla="*/ 2311544 h 2801577"/>
                <a:gd name="connsiteX780" fmla="*/ 3214282 w 10032639"/>
                <a:gd name="connsiteY780" fmla="*/ 2316945 h 2801577"/>
                <a:gd name="connsiteX781" fmla="*/ 3221121 w 10032639"/>
                <a:gd name="connsiteY781" fmla="*/ 2318385 h 2801577"/>
                <a:gd name="connsiteX782" fmla="*/ 3226160 w 10032639"/>
                <a:gd name="connsiteY782" fmla="*/ 2313344 h 2801577"/>
                <a:gd name="connsiteX783" fmla="*/ 3234799 w 10032639"/>
                <a:gd name="connsiteY783" fmla="*/ 2304703 h 2801577"/>
                <a:gd name="connsiteX784" fmla="*/ 3240198 w 10032639"/>
                <a:gd name="connsiteY784" fmla="*/ 2302903 h 2801577"/>
                <a:gd name="connsiteX785" fmla="*/ 3247037 w 10032639"/>
                <a:gd name="connsiteY785" fmla="*/ 2301103 h 2801577"/>
                <a:gd name="connsiteX786" fmla="*/ 3279792 w 10032639"/>
                <a:gd name="connsiteY786" fmla="*/ 2294262 h 2801577"/>
                <a:gd name="connsiteX787" fmla="*/ 3312547 w 10032639"/>
                <a:gd name="connsiteY787" fmla="*/ 2283820 h 2801577"/>
                <a:gd name="connsiteX788" fmla="*/ 3349261 w 10032639"/>
                <a:gd name="connsiteY788" fmla="*/ 2271938 h 2801577"/>
                <a:gd name="connsiteX789" fmla="*/ 3387055 w 10032639"/>
                <a:gd name="connsiteY789" fmla="*/ 2256096 h 2801577"/>
                <a:gd name="connsiteX790" fmla="*/ 3427008 w 10032639"/>
                <a:gd name="connsiteY790" fmla="*/ 2240614 h 2801577"/>
                <a:gd name="connsiteX791" fmla="*/ 3463362 w 10032639"/>
                <a:gd name="connsiteY791" fmla="*/ 2226571 h 2801577"/>
                <a:gd name="connsiteX792" fmla="*/ 3499716 w 10032639"/>
                <a:gd name="connsiteY792" fmla="*/ 2214690 h 2801577"/>
                <a:gd name="connsiteX793" fmla="*/ 3534271 w 10032639"/>
                <a:gd name="connsiteY793" fmla="*/ 2206048 h 2801577"/>
                <a:gd name="connsiteX794" fmla="*/ 825707 w 10032639"/>
                <a:gd name="connsiteY794" fmla="*/ 2178324 h 2801577"/>
                <a:gd name="connsiteX795" fmla="*/ 730322 w 10032639"/>
                <a:gd name="connsiteY795" fmla="*/ 2221531 h 2801577"/>
                <a:gd name="connsiteX796" fmla="*/ 638537 w 10032639"/>
                <a:gd name="connsiteY796" fmla="*/ 2264737 h 2801577"/>
                <a:gd name="connsiteX797" fmla="*/ 501759 w 10032639"/>
                <a:gd name="connsiteY797" fmla="*/ 2325586 h 2801577"/>
                <a:gd name="connsiteX798" fmla="*/ 339065 w 10032639"/>
                <a:gd name="connsiteY798" fmla="*/ 2405158 h 2801577"/>
                <a:gd name="connsiteX799" fmla="*/ 183570 w 10032639"/>
                <a:gd name="connsiteY799" fmla="*/ 2481129 h 2801577"/>
                <a:gd name="connsiteX800" fmla="*/ 183570 w 10032639"/>
                <a:gd name="connsiteY800" fmla="*/ 2491571 h 2801577"/>
                <a:gd name="connsiteX801" fmla="*/ 179971 w 10032639"/>
                <a:gd name="connsiteY801" fmla="*/ 2500212 h 2801577"/>
                <a:gd name="connsiteX802" fmla="*/ 186809 w 10032639"/>
                <a:gd name="connsiteY802" fmla="*/ 2496612 h 2801577"/>
                <a:gd name="connsiteX803" fmla="*/ 205886 w 10032639"/>
                <a:gd name="connsiteY803" fmla="*/ 2487970 h 2801577"/>
                <a:gd name="connsiteX804" fmla="*/ 226763 w 10032639"/>
                <a:gd name="connsiteY804" fmla="*/ 2477889 h 2801577"/>
                <a:gd name="connsiteX805" fmla="*/ 245840 w 10032639"/>
                <a:gd name="connsiteY805" fmla="*/ 2465647 h 2801577"/>
                <a:gd name="connsiteX806" fmla="*/ 264917 w 10032639"/>
                <a:gd name="connsiteY806" fmla="*/ 2453765 h 2801577"/>
                <a:gd name="connsiteX807" fmla="*/ 269956 w 10032639"/>
                <a:gd name="connsiteY807" fmla="*/ 2450165 h 2801577"/>
                <a:gd name="connsiteX808" fmla="*/ 276795 w 10032639"/>
                <a:gd name="connsiteY808" fmla="*/ 2450165 h 2801577"/>
                <a:gd name="connsiteX809" fmla="*/ 289033 w 10032639"/>
                <a:gd name="connsiteY809" fmla="*/ 2451965 h 2801577"/>
                <a:gd name="connsiteX810" fmla="*/ 299471 w 10032639"/>
                <a:gd name="connsiteY810" fmla="*/ 2451965 h 2801577"/>
                <a:gd name="connsiteX811" fmla="*/ 309910 w 10032639"/>
                <a:gd name="connsiteY811" fmla="*/ 2448365 h 2801577"/>
                <a:gd name="connsiteX812" fmla="*/ 321788 w 10032639"/>
                <a:gd name="connsiteY812" fmla="*/ 2443324 h 2801577"/>
                <a:gd name="connsiteX813" fmla="*/ 332226 w 10032639"/>
                <a:gd name="connsiteY813" fmla="*/ 2439723 h 2801577"/>
                <a:gd name="connsiteX814" fmla="*/ 344464 w 10032639"/>
                <a:gd name="connsiteY814" fmla="*/ 2436483 h 2801577"/>
                <a:gd name="connsiteX815" fmla="*/ 354543 w 10032639"/>
                <a:gd name="connsiteY815" fmla="*/ 2429282 h 2801577"/>
                <a:gd name="connsiteX816" fmla="*/ 364981 w 10032639"/>
                <a:gd name="connsiteY816" fmla="*/ 2422441 h 2801577"/>
                <a:gd name="connsiteX817" fmla="*/ 389457 w 10032639"/>
                <a:gd name="connsiteY817" fmla="*/ 2406958 h 2801577"/>
                <a:gd name="connsiteX818" fmla="*/ 410334 w 10032639"/>
                <a:gd name="connsiteY818" fmla="*/ 2392916 h 2801577"/>
                <a:gd name="connsiteX819" fmla="*/ 420772 w 10032639"/>
                <a:gd name="connsiteY819" fmla="*/ 2387876 h 2801577"/>
                <a:gd name="connsiteX820" fmla="*/ 432650 w 10032639"/>
                <a:gd name="connsiteY820" fmla="*/ 2382475 h 2801577"/>
                <a:gd name="connsiteX821" fmla="*/ 455326 w 10032639"/>
                <a:gd name="connsiteY821" fmla="*/ 2377434 h 2801577"/>
                <a:gd name="connsiteX822" fmla="*/ 418972 w 10032639"/>
                <a:gd name="connsiteY822" fmla="*/ 2377434 h 2801577"/>
                <a:gd name="connsiteX823" fmla="*/ 519036 w 10032639"/>
                <a:gd name="connsiteY823" fmla="*/ 2342869 h 2801577"/>
                <a:gd name="connsiteX824" fmla="*/ 526235 w 10032639"/>
                <a:gd name="connsiteY824" fmla="*/ 2337468 h 2801577"/>
                <a:gd name="connsiteX825" fmla="*/ 534873 w 10032639"/>
                <a:gd name="connsiteY825" fmla="*/ 2335668 h 2801577"/>
                <a:gd name="connsiteX826" fmla="*/ 545312 w 10032639"/>
                <a:gd name="connsiteY826" fmla="*/ 2335668 h 2801577"/>
                <a:gd name="connsiteX827" fmla="*/ 555750 w 10032639"/>
                <a:gd name="connsiteY827" fmla="*/ 2332427 h 2801577"/>
                <a:gd name="connsiteX828" fmla="*/ 564389 w 10032639"/>
                <a:gd name="connsiteY828" fmla="*/ 2328827 h 2801577"/>
                <a:gd name="connsiteX829" fmla="*/ 567628 w 10032639"/>
                <a:gd name="connsiteY829" fmla="*/ 2327026 h 2801577"/>
                <a:gd name="connsiteX830" fmla="*/ 571228 w 10032639"/>
                <a:gd name="connsiteY830" fmla="*/ 2323786 h 2801577"/>
                <a:gd name="connsiteX831" fmla="*/ 574827 w 10032639"/>
                <a:gd name="connsiteY831" fmla="*/ 2318385 h 2801577"/>
                <a:gd name="connsiteX832" fmla="*/ 579866 w 10032639"/>
                <a:gd name="connsiteY832" fmla="*/ 2313344 h 2801577"/>
                <a:gd name="connsiteX833" fmla="*/ 592104 w 10032639"/>
                <a:gd name="connsiteY833" fmla="*/ 2308304 h 2801577"/>
                <a:gd name="connsiteX834" fmla="*/ 603982 w 10032639"/>
                <a:gd name="connsiteY834" fmla="*/ 2304703 h 2801577"/>
                <a:gd name="connsiteX835" fmla="*/ 619460 w 10032639"/>
                <a:gd name="connsiteY835" fmla="*/ 2306503 h 2801577"/>
                <a:gd name="connsiteX836" fmla="*/ 621260 w 10032639"/>
                <a:gd name="connsiteY836" fmla="*/ 2296062 h 2801577"/>
                <a:gd name="connsiteX837" fmla="*/ 626299 w 10032639"/>
                <a:gd name="connsiteY837" fmla="*/ 2291021 h 2801577"/>
                <a:gd name="connsiteX838" fmla="*/ 631698 w 10032639"/>
                <a:gd name="connsiteY838" fmla="*/ 2287421 h 2801577"/>
                <a:gd name="connsiteX839" fmla="*/ 638537 w 10032639"/>
                <a:gd name="connsiteY839" fmla="*/ 2285620 h 2801577"/>
                <a:gd name="connsiteX840" fmla="*/ 647175 w 10032639"/>
                <a:gd name="connsiteY840" fmla="*/ 2285620 h 2801577"/>
                <a:gd name="connsiteX841" fmla="*/ 674891 w 10032639"/>
                <a:gd name="connsiteY841" fmla="*/ 2276979 h 2801577"/>
                <a:gd name="connsiteX842" fmla="*/ 701167 w 10032639"/>
                <a:gd name="connsiteY842" fmla="*/ 2266537 h 2801577"/>
                <a:gd name="connsiteX843" fmla="*/ 719884 w 10032639"/>
                <a:gd name="connsiteY843" fmla="*/ 2256096 h 2801577"/>
                <a:gd name="connsiteX844" fmla="*/ 733921 w 10032639"/>
                <a:gd name="connsiteY844" fmla="*/ 2243854 h 2801577"/>
                <a:gd name="connsiteX845" fmla="*/ 749399 w 10032639"/>
                <a:gd name="connsiteY845" fmla="*/ 2231972 h 2801577"/>
                <a:gd name="connsiteX846" fmla="*/ 769916 w 10032639"/>
                <a:gd name="connsiteY846" fmla="*/ 2219730 h 2801577"/>
                <a:gd name="connsiteX847" fmla="*/ 794392 w 10032639"/>
                <a:gd name="connsiteY847" fmla="*/ 2207489 h 2801577"/>
                <a:gd name="connsiteX848" fmla="*/ 822107 w 10032639"/>
                <a:gd name="connsiteY848" fmla="*/ 2198847 h 2801577"/>
                <a:gd name="connsiteX849" fmla="*/ 823907 w 10032639"/>
                <a:gd name="connsiteY849" fmla="*/ 2188766 h 2801577"/>
                <a:gd name="connsiteX850" fmla="*/ 7364034 w 10032639"/>
                <a:gd name="connsiteY850" fmla="*/ 2174924 h 2801577"/>
                <a:gd name="connsiteX851" fmla="*/ 7336313 w 10032639"/>
                <a:gd name="connsiteY851" fmla="*/ 2192202 h 2801577"/>
                <a:gd name="connsiteX852" fmla="*/ 7339913 w 10032639"/>
                <a:gd name="connsiteY852" fmla="*/ 2190402 h 2801577"/>
                <a:gd name="connsiteX853" fmla="*/ 7353594 w 10032639"/>
                <a:gd name="connsiteY853" fmla="*/ 2183563 h 2801577"/>
                <a:gd name="connsiteX854" fmla="*/ 7358994 w 10032639"/>
                <a:gd name="connsiteY854" fmla="*/ 2180323 h 2801577"/>
                <a:gd name="connsiteX855" fmla="*/ 2964842 w 10032639"/>
                <a:gd name="connsiteY855" fmla="*/ 2171483 h 2801577"/>
                <a:gd name="connsiteX856" fmla="*/ 2963578 w 10032639"/>
                <a:gd name="connsiteY856" fmla="*/ 2172415 h 2801577"/>
                <a:gd name="connsiteX857" fmla="*/ 2921650 w 10032639"/>
                <a:gd name="connsiteY857" fmla="*/ 2185165 h 2801577"/>
                <a:gd name="connsiteX858" fmla="*/ 2921650 w 10032639"/>
                <a:gd name="connsiteY858" fmla="*/ 2197407 h 2801577"/>
                <a:gd name="connsiteX859" fmla="*/ 2930288 w 10032639"/>
                <a:gd name="connsiteY859" fmla="*/ 2197407 h 2801577"/>
                <a:gd name="connsiteX860" fmla="*/ 2935327 w 10032639"/>
                <a:gd name="connsiteY860" fmla="*/ 2195607 h 2801577"/>
                <a:gd name="connsiteX861" fmla="*/ 2943966 w 10032639"/>
                <a:gd name="connsiteY861" fmla="*/ 2188766 h 2801577"/>
                <a:gd name="connsiteX862" fmla="*/ 2954404 w 10032639"/>
                <a:gd name="connsiteY862" fmla="*/ 2180125 h 2801577"/>
                <a:gd name="connsiteX863" fmla="*/ 2958004 w 10032639"/>
                <a:gd name="connsiteY863" fmla="*/ 2176524 h 2801577"/>
                <a:gd name="connsiteX864" fmla="*/ 2963578 w 10032639"/>
                <a:gd name="connsiteY864" fmla="*/ 2172415 h 2801577"/>
                <a:gd name="connsiteX865" fmla="*/ 2966642 w 10032639"/>
                <a:gd name="connsiteY865" fmla="*/ 2171483 h 2801577"/>
                <a:gd name="connsiteX866" fmla="*/ 8455198 w 10032639"/>
                <a:gd name="connsiteY866" fmla="*/ 2171219 h 2801577"/>
                <a:gd name="connsiteX867" fmla="*/ 8323774 w 10032639"/>
                <a:gd name="connsiteY867" fmla="*/ 2264486 h 2801577"/>
                <a:gd name="connsiteX868" fmla="*/ 8310092 w 10032639"/>
                <a:gd name="connsiteY868" fmla="*/ 2274929 h 2801577"/>
                <a:gd name="connsiteX869" fmla="*/ 8228717 w 10032639"/>
                <a:gd name="connsiteY869" fmla="*/ 2335426 h 2801577"/>
                <a:gd name="connsiteX870" fmla="*/ 8157785 w 10032639"/>
                <a:gd name="connsiteY870" fmla="*/ 2392683 h 2801577"/>
                <a:gd name="connsiteX871" fmla="*/ 8147343 w 10032639"/>
                <a:gd name="connsiteY871" fmla="*/ 2401325 h 2801577"/>
                <a:gd name="connsiteX872" fmla="*/ 8135101 w 10032639"/>
                <a:gd name="connsiteY872" fmla="*/ 2409968 h 2801577"/>
                <a:gd name="connsiteX873" fmla="*/ 8107376 w 10032639"/>
                <a:gd name="connsiteY873" fmla="*/ 2427613 h 2801577"/>
                <a:gd name="connsiteX874" fmla="*/ 8104135 w 10032639"/>
                <a:gd name="connsiteY874" fmla="*/ 2430854 h 2801577"/>
                <a:gd name="connsiteX875" fmla="*/ 8100535 w 10032639"/>
                <a:gd name="connsiteY875" fmla="*/ 2434455 h 2801577"/>
                <a:gd name="connsiteX876" fmla="*/ 8096934 w 10032639"/>
                <a:gd name="connsiteY876" fmla="*/ 2439496 h 2801577"/>
                <a:gd name="connsiteX877" fmla="*/ 8095134 w 10032639"/>
                <a:gd name="connsiteY877" fmla="*/ 2446338 h 2801577"/>
                <a:gd name="connsiteX878" fmla="*/ 8124659 w 10032639"/>
                <a:gd name="connsiteY878" fmla="*/ 2424012 h 2801577"/>
                <a:gd name="connsiteX879" fmla="*/ 8150583 w 10032639"/>
                <a:gd name="connsiteY879" fmla="*/ 2406727 h 2801577"/>
                <a:gd name="connsiteX880" fmla="*/ 8178308 w 10032639"/>
                <a:gd name="connsiteY880" fmla="*/ 2387641 h 2801577"/>
                <a:gd name="connsiteX881" fmla="*/ 8214675 w 10032639"/>
                <a:gd name="connsiteY881" fmla="*/ 2358113 h 2801577"/>
                <a:gd name="connsiteX882" fmla="*/ 8251041 w 10032639"/>
                <a:gd name="connsiteY882" fmla="*/ 2328585 h 2801577"/>
                <a:gd name="connsiteX883" fmla="*/ 8289208 w 10032639"/>
                <a:gd name="connsiteY883" fmla="*/ 2299416 h 2801577"/>
                <a:gd name="connsiteX884" fmla="*/ 8327015 w 10032639"/>
                <a:gd name="connsiteY884" fmla="*/ 2273129 h 2801577"/>
                <a:gd name="connsiteX885" fmla="*/ 8393267 w 10032639"/>
                <a:gd name="connsiteY885" fmla="*/ 2224515 h 2801577"/>
                <a:gd name="connsiteX886" fmla="*/ 8456998 w 10032639"/>
                <a:gd name="connsiteY886" fmla="*/ 2176261 h 2801577"/>
                <a:gd name="connsiteX887" fmla="*/ 9279385 w 10032639"/>
                <a:gd name="connsiteY887" fmla="*/ 2164377 h 2801577"/>
                <a:gd name="connsiteX888" fmla="*/ 9284785 w 10032639"/>
                <a:gd name="connsiteY888" fmla="*/ 2171219 h 2801577"/>
                <a:gd name="connsiteX889" fmla="*/ 9288026 w 10032639"/>
                <a:gd name="connsiteY889" fmla="*/ 2167618 h 2801577"/>
                <a:gd name="connsiteX890" fmla="*/ 9282985 w 10032639"/>
                <a:gd name="connsiteY890" fmla="*/ 2164377 h 2801577"/>
                <a:gd name="connsiteX891" fmla="*/ 9042102 w 10032639"/>
                <a:gd name="connsiteY891" fmla="*/ 2160776 h 2801577"/>
                <a:gd name="connsiteX892" fmla="*/ 9021579 w 10032639"/>
                <a:gd name="connsiteY892" fmla="*/ 2178061 h 2801577"/>
                <a:gd name="connsiteX893" fmla="*/ 9021579 w 10032639"/>
                <a:gd name="connsiteY893" fmla="*/ 2200388 h 2801577"/>
                <a:gd name="connsiteX894" fmla="*/ 9017978 w 10032639"/>
                <a:gd name="connsiteY894" fmla="*/ 2202188 h 2801577"/>
                <a:gd name="connsiteX895" fmla="*/ 9019778 w 10032639"/>
                <a:gd name="connsiteY895" fmla="*/ 2207230 h 2801577"/>
                <a:gd name="connsiteX896" fmla="*/ 9033461 w 10032639"/>
                <a:gd name="connsiteY896" fmla="*/ 2193546 h 2801577"/>
                <a:gd name="connsiteX897" fmla="*/ 9037061 w 10032639"/>
                <a:gd name="connsiteY897" fmla="*/ 2191745 h 2801577"/>
                <a:gd name="connsiteX898" fmla="*/ 9051104 w 10032639"/>
                <a:gd name="connsiteY898" fmla="*/ 2184903 h 2801577"/>
                <a:gd name="connsiteX899" fmla="*/ 9045703 w 10032639"/>
                <a:gd name="connsiteY899" fmla="*/ 2179862 h 2801577"/>
                <a:gd name="connsiteX900" fmla="*/ 9043903 w 10032639"/>
                <a:gd name="connsiteY900" fmla="*/ 2174460 h 2801577"/>
                <a:gd name="connsiteX901" fmla="*/ 9042102 w 10032639"/>
                <a:gd name="connsiteY901" fmla="*/ 2167618 h 2801577"/>
                <a:gd name="connsiteX902" fmla="*/ 439489 w 10032639"/>
                <a:gd name="connsiteY902" fmla="*/ 2154201 h 2801577"/>
                <a:gd name="connsiteX903" fmla="*/ 429410 w 10032639"/>
                <a:gd name="connsiteY903" fmla="*/ 2162842 h 2801577"/>
                <a:gd name="connsiteX904" fmla="*/ 422280 w 10032639"/>
                <a:gd name="connsiteY904" fmla="*/ 2171460 h 2801577"/>
                <a:gd name="connsiteX905" fmla="*/ 422212 w 10032639"/>
                <a:gd name="connsiteY905" fmla="*/ 2171483 h 2801577"/>
                <a:gd name="connsiteX906" fmla="*/ 420772 w 10032639"/>
                <a:gd name="connsiteY906" fmla="*/ 2173284 h 2801577"/>
                <a:gd name="connsiteX907" fmla="*/ 422280 w 10032639"/>
                <a:gd name="connsiteY907" fmla="*/ 2171460 h 2801577"/>
                <a:gd name="connsiteX908" fmla="*/ 427611 w 10032639"/>
                <a:gd name="connsiteY908" fmla="*/ 2169683 h 2801577"/>
                <a:gd name="connsiteX909" fmla="*/ 432650 w 10032639"/>
                <a:gd name="connsiteY909" fmla="*/ 2166082 h 2801577"/>
                <a:gd name="connsiteX910" fmla="*/ 436249 w 10032639"/>
                <a:gd name="connsiteY910" fmla="*/ 2161042 h 2801577"/>
                <a:gd name="connsiteX911" fmla="*/ 3018474 w 10032639"/>
                <a:gd name="connsiteY911" fmla="*/ 2152400 h 2801577"/>
                <a:gd name="connsiteX912" fmla="*/ 3008035 w 10032639"/>
                <a:gd name="connsiteY912" fmla="*/ 2155641 h 2801577"/>
                <a:gd name="connsiteX913" fmla="*/ 3009835 w 10032639"/>
                <a:gd name="connsiteY913" fmla="*/ 2155641 h 2801577"/>
                <a:gd name="connsiteX914" fmla="*/ 3016674 w 10032639"/>
                <a:gd name="connsiteY914" fmla="*/ 2157441 h 2801577"/>
                <a:gd name="connsiteX915" fmla="*/ 1678769 w 10032639"/>
                <a:gd name="connsiteY915" fmla="*/ 2145559 h 2801577"/>
                <a:gd name="connsiteX916" fmla="*/ 1678769 w 10032639"/>
                <a:gd name="connsiteY916" fmla="*/ 2152400 h 2801577"/>
                <a:gd name="connsiteX917" fmla="*/ 1684168 w 10032639"/>
                <a:gd name="connsiteY917" fmla="*/ 2150600 h 2801577"/>
                <a:gd name="connsiteX918" fmla="*/ 1682369 w 10032639"/>
                <a:gd name="connsiteY918" fmla="*/ 2147000 h 2801577"/>
                <a:gd name="connsiteX919" fmla="*/ 9629367 w 10032639"/>
                <a:gd name="connsiteY919" fmla="*/ 2139891 h 2801577"/>
                <a:gd name="connsiteX920" fmla="*/ 9573917 w 10032639"/>
                <a:gd name="connsiteY920" fmla="*/ 2188504 h 2801577"/>
                <a:gd name="connsiteX921" fmla="*/ 9515227 w 10032639"/>
                <a:gd name="connsiteY921" fmla="*/ 2236758 h 2801577"/>
                <a:gd name="connsiteX922" fmla="*/ 9452575 w 10032639"/>
                <a:gd name="connsiteY922" fmla="*/ 2283572 h 2801577"/>
                <a:gd name="connsiteX923" fmla="*/ 9388844 w 10032639"/>
                <a:gd name="connsiteY923" fmla="*/ 2328585 h 2801577"/>
                <a:gd name="connsiteX924" fmla="*/ 9289827 w 10032639"/>
                <a:gd name="connsiteY924" fmla="*/ 2398084 h 2801577"/>
                <a:gd name="connsiteX925" fmla="*/ 9187568 w 10032639"/>
                <a:gd name="connsiteY925" fmla="*/ 2467224 h 2801577"/>
                <a:gd name="connsiteX926" fmla="*/ 9116996 w 10032639"/>
                <a:gd name="connsiteY926" fmla="*/ 2515478 h 2801577"/>
                <a:gd name="connsiteX927" fmla="*/ 9120236 w 10032639"/>
                <a:gd name="connsiteY927" fmla="*/ 2524481 h 2801577"/>
                <a:gd name="connsiteX928" fmla="*/ 9122037 w 10032639"/>
                <a:gd name="connsiteY928" fmla="*/ 2531323 h 2801577"/>
                <a:gd name="connsiteX929" fmla="*/ 9123837 w 10032639"/>
                <a:gd name="connsiteY929" fmla="*/ 2536364 h 2801577"/>
                <a:gd name="connsiteX930" fmla="*/ 9172085 w 10032639"/>
                <a:gd name="connsiteY930" fmla="*/ 2503595 h 2801577"/>
                <a:gd name="connsiteX931" fmla="*/ 9222494 w 10032639"/>
                <a:gd name="connsiteY931" fmla="*/ 2465424 h 2801577"/>
                <a:gd name="connsiteX932" fmla="*/ 9222494 w 10032639"/>
                <a:gd name="connsiteY932" fmla="*/ 2463623 h 2801577"/>
                <a:gd name="connsiteX933" fmla="*/ 9257061 w 10032639"/>
                <a:gd name="connsiteY933" fmla="*/ 2441297 h 2801577"/>
                <a:gd name="connsiteX934" fmla="*/ 9288026 w 10032639"/>
                <a:gd name="connsiteY934" fmla="*/ 2420411 h 2801577"/>
                <a:gd name="connsiteX935" fmla="*/ 9317551 w 10032639"/>
                <a:gd name="connsiteY935" fmla="*/ 2403126 h 2801577"/>
                <a:gd name="connsiteX936" fmla="*/ 9347077 w 10032639"/>
                <a:gd name="connsiteY936" fmla="*/ 2389082 h 2801577"/>
                <a:gd name="connsiteX937" fmla="*/ 9352117 w 10032639"/>
                <a:gd name="connsiteY937" fmla="*/ 2378639 h 2801577"/>
                <a:gd name="connsiteX938" fmla="*/ 9359319 w 10032639"/>
                <a:gd name="connsiteY938" fmla="*/ 2368556 h 2801577"/>
                <a:gd name="connsiteX939" fmla="*/ 9374802 w 10032639"/>
                <a:gd name="connsiteY939" fmla="*/ 2350911 h 2801577"/>
                <a:gd name="connsiteX940" fmla="*/ 9395685 w 10032639"/>
                <a:gd name="connsiteY940" fmla="*/ 2333986 h 2801577"/>
                <a:gd name="connsiteX941" fmla="*/ 9419810 w 10032639"/>
                <a:gd name="connsiteY941" fmla="*/ 2318142 h 2801577"/>
                <a:gd name="connsiteX942" fmla="*/ 9431692 w 10032639"/>
                <a:gd name="connsiteY942" fmla="*/ 2311300 h 2801577"/>
                <a:gd name="connsiteX943" fmla="*/ 9454376 w 10032639"/>
                <a:gd name="connsiteY943" fmla="*/ 2299416 h 2801577"/>
                <a:gd name="connsiteX944" fmla="*/ 9468058 w 10032639"/>
                <a:gd name="connsiteY944" fmla="*/ 2294015 h 2801577"/>
                <a:gd name="connsiteX945" fmla="*/ 9478500 w 10032639"/>
                <a:gd name="connsiteY945" fmla="*/ 2288973 h 2801577"/>
                <a:gd name="connsiteX946" fmla="*/ 9483901 w 10032639"/>
                <a:gd name="connsiteY946" fmla="*/ 2283572 h 2801577"/>
                <a:gd name="connsiteX947" fmla="*/ 9488942 w 10032639"/>
                <a:gd name="connsiteY947" fmla="*/ 2273129 h 2801577"/>
                <a:gd name="connsiteX948" fmla="*/ 9494343 w 10032639"/>
                <a:gd name="connsiteY948" fmla="*/ 2264486 h 2801577"/>
                <a:gd name="connsiteX949" fmla="*/ 9501184 w 10032639"/>
                <a:gd name="connsiteY949" fmla="*/ 2255844 h 2801577"/>
                <a:gd name="connsiteX950" fmla="*/ 9508025 w 10032639"/>
                <a:gd name="connsiteY950" fmla="*/ 2249002 h 2801577"/>
                <a:gd name="connsiteX951" fmla="*/ 9518467 w 10032639"/>
                <a:gd name="connsiteY951" fmla="*/ 2242160 h 2801577"/>
                <a:gd name="connsiteX952" fmla="*/ 9523868 w 10032639"/>
                <a:gd name="connsiteY952" fmla="*/ 2240359 h 2801577"/>
                <a:gd name="connsiteX953" fmla="*/ 9533950 w 10032639"/>
                <a:gd name="connsiteY953" fmla="*/ 2236758 h 2801577"/>
                <a:gd name="connsiteX954" fmla="*/ 9546192 w 10032639"/>
                <a:gd name="connsiteY954" fmla="*/ 2233157 h 2801577"/>
                <a:gd name="connsiteX955" fmla="*/ 9556634 w 10032639"/>
                <a:gd name="connsiteY955" fmla="*/ 2226315 h 2801577"/>
                <a:gd name="connsiteX956" fmla="*/ 9567076 w 10032639"/>
                <a:gd name="connsiteY956" fmla="*/ 2219473 h 2801577"/>
                <a:gd name="connsiteX957" fmla="*/ 9575717 w 10032639"/>
                <a:gd name="connsiteY957" fmla="*/ 2212631 h 2801577"/>
                <a:gd name="connsiteX958" fmla="*/ 9582559 w 10032639"/>
                <a:gd name="connsiteY958" fmla="*/ 2205789 h 2801577"/>
                <a:gd name="connsiteX959" fmla="*/ 9598041 w 10032639"/>
                <a:gd name="connsiteY959" fmla="*/ 2184903 h 2801577"/>
                <a:gd name="connsiteX960" fmla="*/ 9608483 w 10032639"/>
                <a:gd name="connsiteY960" fmla="*/ 2171219 h 2801577"/>
                <a:gd name="connsiteX961" fmla="*/ 9617125 w 10032639"/>
                <a:gd name="connsiteY961" fmla="*/ 2160776 h 2801577"/>
                <a:gd name="connsiteX962" fmla="*/ 9629367 w 10032639"/>
                <a:gd name="connsiteY962" fmla="*/ 2148533 h 2801577"/>
                <a:gd name="connsiteX963" fmla="*/ 4864108 w 10032639"/>
                <a:gd name="connsiteY963" fmla="*/ 2118046 h 2801577"/>
                <a:gd name="connsiteX964" fmla="*/ 4722262 w 10032639"/>
                <a:gd name="connsiteY964" fmla="*/ 2225320 h 2801577"/>
                <a:gd name="connsiteX965" fmla="*/ 4581857 w 10032639"/>
                <a:gd name="connsiteY965" fmla="*/ 2331153 h 2801577"/>
                <a:gd name="connsiteX966" fmla="*/ 4412290 w 10032639"/>
                <a:gd name="connsiteY966" fmla="*/ 2457504 h 2801577"/>
                <a:gd name="connsiteX967" fmla="*/ 4245963 w 10032639"/>
                <a:gd name="connsiteY967" fmla="*/ 2582056 h 2801577"/>
                <a:gd name="connsiteX968" fmla="*/ 4237323 w 10032639"/>
                <a:gd name="connsiteY968" fmla="*/ 2587456 h 2801577"/>
                <a:gd name="connsiteX969" fmla="*/ 4208162 w 10032639"/>
                <a:gd name="connsiteY969" fmla="*/ 2609774 h 2801577"/>
                <a:gd name="connsiteX970" fmla="*/ 4175041 w 10032639"/>
                <a:gd name="connsiteY970" fmla="*/ 2630293 h 2801577"/>
                <a:gd name="connsiteX971" fmla="*/ 4164600 w 10032639"/>
                <a:gd name="connsiteY971" fmla="*/ 2637493 h 2801577"/>
                <a:gd name="connsiteX972" fmla="*/ 4154161 w 10032639"/>
                <a:gd name="connsiteY972" fmla="*/ 2646132 h 2801577"/>
                <a:gd name="connsiteX973" fmla="*/ 4145520 w 10032639"/>
                <a:gd name="connsiteY973" fmla="*/ 2654772 h 2801577"/>
                <a:gd name="connsiteX974" fmla="*/ 4138680 w 10032639"/>
                <a:gd name="connsiteY974" fmla="*/ 2665211 h 2801577"/>
                <a:gd name="connsiteX975" fmla="*/ 4143720 w 10032639"/>
                <a:gd name="connsiteY975" fmla="*/ 2665211 h 2801577"/>
                <a:gd name="connsiteX976" fmla="*/ 4152361 w 10032639"/>
                <a:gd name="connsiteY976" fmla="*/ 2663411 h 2801577"/>
                <a:gd name="connsiteX977" fmla="*/ 4154161 w 10032639"/>
                <a:gd name="connsiteY977" fmla="*/ 2663411 h 2801577"/>
                <a:gd name="connsiteX978" fmla="*/ 4168200 w 10032639"/>
                <a:gd name="connsiteY978" fmla="*/ 2663411 h 2801577"/>
                <a:gd name="connsiteX979" fmla="*/ 4178641 w 10032639"/>
                <a:gd name="connsiteY979" fmla="*/ 2665211 h 2801577"/>
                <a:gd name="connsiteX980" fmla="*/ 4181881 w 10032639"/>
                <a:gd name="connsiteY980" fmla="*/ 2663411 h 2801577"/>
                <a:gd name="connsiteX981" fmla="*/ 4187281 w 10032639"/>
                <a:gd name="connsiteY981" fmla="*/ 2659811 h 2801577"/>
                <a:gd name="connsiteX982" fmla="*/ 4195921 w 10032639"/>
                <a:gd name="connsiteY982" fmla="*/ 2658371 h 2801577"/>
                <a:gd name="connsiteX983" fmla="*/ 4200962 w 10032639"/>
                <a:gd name="connsiteY983" fmla="*/ 2659811 h 2801577"/>
                <a:gd name="connsiteX984" fmla="*/ 4206362 w 10032639"/>
                <a:gd name="connsiteY984" fmla="*/ 2659811 h 2801577"/>
                <a:gd name="connsiteX985" fmla="*/ 4208162 w 10032639"/>
                <a:gd name="connsiteY985" fmla="*/ 2658371 h 2801577"/>
                <a:gd name="connsiteX986" fmla="*/ 4213202 w 10032639"/>
                <a:gd name="connsiteY986" fmla="*/ 2658371 h 2801577"/>
                <a:gd name="connsiteX987" fmla="*/ 4221842 w 10032639"/>
                <a:gd name="connsiteY987" fmla="*/ 2652972 h 2801577"/>
                <a:gd name="connsiteX988" fmla="*/ 4228683 w 10032639"/>
                <a:gd name="connsiteY988" fmla="*/ 2649732 h 2801577"/>
                <a:gd name="connsiteX989" fmla="*/ 4230483 w 10032639"/>
                <a:gd name="connsiteY989" fmla="*/ 2646132 h 2801577"/>
                <a:gd name="connsiteX990" fmla="*/ 4237323 w 10032639"/>
                <a:gd name="connsiteY990" fmla="*/ 2639293 h 2801577"/>
                <a:gd name="connsiteX991" fmla="*/ 4245963 w 10032639"/>
                <a:gd name="connsiteY991" fmla="*/ 2632093 h 2801577"/>
                <a:gd name="connsiteX992" fmla="*/ 4256404 w 10032639"/>
                <a:gd name="connsiteY992" fmla="*/ 2625253 h 2801577"/>
                <a:gd name="connsiteX993" fmla="*/ 4263244 w 10032639"/>
                <a:gd name="connsiteY993" fmla="*/ 2621654 h 2801577"/>
                <a:gd name="connsiteX994" fmla="*/ 4270084 w 10032639"/>
                <a:gd name="connsiteY994" fmla="*/ 2621654 h 2801577"/>
                <a:gd name="connsiteX995" fmla="*/ 4273684 w 10032639"/>
                <a:gd name="connsiteY995" fmla="*/ 2621654 h 2801577"/>
                <a:gd name="connsiteX996" fmla="*/ 4273684 w 10032639"/>
                <a:gd name="connsiteY996" fmla="*/ 2599335 h 2801577"/>
                <a:gd name="connsiteX997" fmla="*/ 4284125 w 10032639"/>
                <a:gd name="connsiteY997" fmla="*/ 2596095 h 2801577"/>
                <a:gd name="connsiteX998" fmla="*/ 4292765 w 10032639"/>
                <a:gd name="connsiteY998" fmla="*/ 2590696 h 2801577"/>
                <a:gd name="connsiteX999" fmla="*/ 4301406 w 10032639"/>
                <a:gd name="connsiteY999" fmla="*/ 2585656 h 2801577"/>
                <a:gd name="connsiteX1000" fmla="*/ 4311846 w 10032639"/>
                <a:gd name="connsiteY1000" fmla="*/ 2578817 h 2801577"/>
                <a:gd name="connsiteX1001" fmla="*/ 4315446 w 10032639"/>
                <a:gd name="connsiteY1001" fmla="*/ 2577017 h 2801577"/>
                <a:gd name="connsiteX1002" fmla="*/ 4320486 w 10032639"/>
                <a:gd name="connsiteY1002" fmla="*/ 2573417 h 2801577"/>
                <a:gd name="connsiteX1003" fmla="*/ 4325887 w 10032639"/>
                <a:gd name="connsiteY1003" fmla="*/ 2570177 h 2801577"/>
                <a:gd name="connsiteX1004" fmla="*/ 4330927 w 10032639"/>
                <a:gd name="connsiteY1004" fmla="*/ 2564777 h 2801577"/>
                <a:gd name="connsiteX1005" fmla="*/ 4335967 w 10032639"/>
                <a:gd name="connsiteY1005" fmla="*/ 2559738 h 2801577"/>
                <a:gd name="connsiteX1006" fmla="*/ 4355048 w 10032639"/>
                <a:gd name="connsiteY1006" fmla="*/ 2559738 h 2801577"/>
                <a:gd name="connsiteX1007" fmla="*/ 4358648 w 10032639"/>
                <a:gd name="connsiteY1007" fmla="*/ 2554338 h 2801577"/>
                <a:gd name="connsiteX1008" fmla="*/ 4362248 w 10032639"/>
                <a:gd name="connsiteY1008" fmla="*/ 2543899 h 2801577"/>
                <a:gd name="connsiteX1009" fmla="*/ 4365488 w 10032639"/>
                <a:gd name="connsiteY1009" fmla="*/ 2537059 h 2801577"/>
                <a:gd name="connsiteX1010" fmla="*/ 4370888 w 10032639"/>
                <a:gd name="connsiteY1010" fmla="*/ 2530220 h 2801577"/>
                <a:gd name="connsiteX1011" fmla="*/ 4379529 w 10032639"/>
                <a:gd name="connsiteY1011" fmla="*/ 2524820 h 2801577"/>
                <a:gd name="connsiteX1012" fmla="*/ 4384569 w 10032639"/>
                <a:gd name="connsiteY1012" fmla="*/ 2523380 h 2801577"/>
                <a:gd name="connsiteX1013" fmla="*/ 4391409 w 10032639"/>
                <a:gd name="connsiteY1013" fmla="*/ 2521580 h 2801577"/>
                <a:gd name="connsiteX1014" fmla="*/ 4391409 w 10032639"/>
                <a:gd name="connsiteY1014" fmla="*/ 2516181 h 2801577"/>
                <a:gd name="connsiteX1015" fmla="*/ 4396449 w 10032639"/>
                <a:gd name="connsiteY1015" fmla="*/ 2511141 h 2801577"/>
                <a:gd name="connsiteX1016" fmla="*/ 4401850 w 10032639"/>
                <a:gd name="connsiteY1016" fmla="*/ 2507541 h 2801577"/>
                <a:gd name="connsiteX1017" fmla="*/ 4406890 w 10032639"/>
                <a:gd name="connsiteY1017" fmla="*/ 2505741 h 2801577"/>
                <a:gd name="connsiteX1018" fmla="*/ 4412290 w 10032639"/>
                <a:gd name="connsiteY1018" fmla="*/ 2505741 h 2801577"/>
                <a:gd name="connsiteX1019" fmla="*/ 4419130 w 10032639"/>
                <a:gd name="connsiteY1019" fmla="*/ 2503941 h 2801577"/>
                <a:gd name="connsiteX1020" fmla="*/ 4427771 w 10032639"/>
                <a:gd name="connsiteY1020" fmla="*/ 2498902 h 2801577"/>
                <a:gd name="connsiteX1021" fmla="*/ 4438211 w 10032639"/>
                <a:gd name="connsiteY1021" fmla="*/ 2492062 h 2801577"/>
                <a:gd name="connsiteX1022" fmla="*/ 4446851 w 10032639"/>
                <a:gd name="connsiteY1022" fmla="*/ 2485223 h 2801577"/>
                <a:gd name="connsiteX1023" fmla="*/ 4481413 w 10032639"/>
                <a:gd name="connsiteY1023" fmla="*/ 2450665 h 2801577"/>
                <a:gd name="connsiteX1024" fmla="*/ 4491853 w 10032639"/>
                <a:gd name="connsiteY1024" fmla="*/ 2442025 h 2801577"/>
                <a:gd name="connsiteX1025" fmla="*/ 4504094 w 10032639"/>
                <a:gd name="connsiteY1025" fmla="*/ 2435186 h 2801577"/>
                <a:gd name="connsiteX1026" fmla="*/ 4510934 w 10032639"/>
                <a:gd name="connsiteY1026" fmla="*/ 2433386 h 2801577"/>
                <a:gd name="connsiteX1027" fmla="*/ 4517774 w 10032639"/>
                <a:gd name="connsiteY1027" fmla="*/ 2433386 h 2801577"/>
                <a:gd name="connsiteX1028" fmla="*/ 4524614 w 10032639"/>
                <a:gd name="connsiteY1028" fmla="*/ 2429786 h 2801577"/>
                <a:gd name="connsiteX1029" fmla="*/ 4526414 w 10032639"/>
                <a:gd name="connsiteY1029" fmla="*/ 2426546 h 2801577"/>
                <a:gd name="connsiteX1030" fmla="*/ 4526414 w 10032639"/>
                <a:gd name="connsiteY1030" fmla="*/ 2422947 h 2801577"/>
                <a:gd name="connsiteX1031" fmla="*/ 4528215 w 10032639"/>
                <a:gd name="connsiteY1031" fmla="*/ 2414307 h 2801577"/>
                <a:gd name="connsiteX1032" fmla="*/ 4533255 w 10032639"/>
                <a:gd name="connsiteY1032" fmla="*/ 2405668 h 2801577"/>
                <a:gd name="connsiteX1033" fmla="*/ 4540455 w 10032639"/>
                <a:gd name="connsiteY1033" fmla="*/ 2402068 h 2801577"/>
                <a:gd name="connsiteX1034" fmla="*/ 4548735 w 10032639"/>
                <a:gd name="connsiteY1034" fmla="*/ 2398468 h 2801577"/>
                <a:gd name="connsiteX1035" fmla="*/ 4557736 w 10032639"/>
                <a:gd name="connsiteY1035" fmla="*/ 2398468 h 2801577"/>
                <a:gd name="connsiteX1036" fmla="*/ 4571416 w 10032639"/>
                <a:gd name="connsiteY1036" fmla="*/ 2391629 h 2801577"/>
                <a:gd name="connsiteX1037" fmla="*/ 4585457 w 10032639"/>
                <a:gd name="connsiteY1037" fmla="*/ 2381189 h 2801577"/>
                <a:gd name="connsiteX1038" fmla="*/ 4594097 w 10032639"/>
                <a:gd name="connsiteY1038" fmla="*/ 2367510 h 2801577"/>
                <a:gd name="connsiteX1039" fmla="*/ 4600937 w 10032639"/>
                <a:gd name="connsiteY1039" fmla="*/ 2351671 h 2801577"/>
                <a:gd name="connsiteX1040" fmla="*/ 4602737 w 10032639"/>
                <a:gd name="connsiteY1040" fmla="*/ 2346632 h 2801577"/>
                <a:gd name="connsiteX1041" fmla="*/ 4606338 w 10032639"/>
                <a:gd name="connsiteY1041" fmla="*/ 2344832 h 2801577"/>
                <a:gd name="connsiteX1042" fmla="*/ 4623618 w 10032639"/>
                <a:gd name="connsiteY1042" fmla="*/ 2334392 h 2801577"/>
                <a:gd name="connsiteX1043" fmla="*/ 4640899 w 10032639"/>
                <a:gd name="connsiteY1043" fmla="*/ 2324313 h 2801577"/>
                <a:gd name="connsiteX1044" fmla="*/ 4654580 w 10032639"/>
                <a:gd name="connsiteY1044" fmla="*/ 2313874 h 2801577"/>
                <a:gd name="connsiteX1045" fmla="*/ 4675460 w 10032639"/>
                <a:gd name="connsiteY1045" fmla="*/ 2298395 h 2801577"/>
                <a:gd name="connsiteX1046" fmla="*/ 4685541 w 10032639"/>
                <a:gd name="connsiteY1046" fmla="*/ 2287955 h 2801577"/>
                <a:gd name="connsiteX1047" fmla="*/ 4692741 w 10032639"/>
                <a:gd name="connsiteY1047" fmla="*/ 2277516 h 2801577"/>
                <a:gd name="connsiteX1048" fmla="*/ 4697781 w 10032639"/>
                <a:gd name="connsiteY1048" fmla="*/ 2268877 h 2801577"/>
                <a:gd name="connsiteX1049" fmla="*/ 4713262 w 10032639"/>
                <a:gd name="connsiteY1049" fmla="*/ 2268877 h 2801577"/>
                <a:gd name="connsiteX1050" fmla="*/ 4711822 w 10032639"/>
                <a:gd name="connsiteY1050" fmla="*/ 2263477 h 2801577"/>
                <a:gd name="connsiteX1051" fmla="*/ 4710022 w 10032639"/>
                <a:gd name="connsiteY1051" fmla="*/ 2258437 h 2801577"/>
                <a:gd name="connsiteX1052" fmla="*/ 4710022 w 10032639"/>
                <a:gd name="connsiteY1052" fmla="*/ 2247998 h 2801577"/>
                <a:gd name="connsiteX1053" fmla="*/ 4720462 w 10032639"/>
                <a:gd name="connsiteY1053" fmla="*/ 2242598 h 2801577"/>
                <a:gd name="connsiteX1054" fmla="*/ 4734143 w 10032639"/>
                <a:gd name="connsiteY1054" fmla="*/ 2237559 h 2801577"/>
                <a:gd name="connsiteX1055" fmla="*/ 4746383 w 10032639"/>
                <a:gd name="connsiteY1055" fmla="*/ 2228919 h 2801577"/>
                <a:gd name="connsiteX1056" fmla="*/ 4755024 w 10032639"/>
                <a:gd name="connsiteY1056" fmla="*/ 2220280 h 2801577"/>
                <a:gd name="connsiteX1057" fmla="*/ 4761864 w 10032639"/>
                <a:gd name="connsiteY1057" fmla="*/ 2211640 h 2801577"/>
                <a:gd name="connsiteX1058" fmla="*/ 4772304 w 10032639"/>
                <a:gd name="connsiteY1058" fmla="*/ 2197601 h 2801577"/>
                <a:gd name="connsiteX1059" fmla="*/ 4784545 w 10032639"/>
                <a:gd name="connsiteY1059" fmla="*/ 2187522 h 2801577"/>
                <a:gd name="connsiteX1060" fmla="*/ 4798225 w 10032639"/>
                <a:gd name="connsiteY1060" fmla="*/ 2180682 h 2801577"/>
                <a:gd name="connsiteX1061" fmla="*/ 4813706 w 10032639"/>
                <a:gd name="connsiteY1061" fmla="*/ 2177083 h 2801577"/>
                <a:gd name="connsiteX1062" fmla="*/ 4819106 w 10032639"/>
                <a:gd name="connsiteY1062" fmla="*/ 2166643 h 2801577"/>
                <a:gd name="connsiteX1063" fmla="*/ 4824146 w 10032639"/>
                <a:gd name="connsiteY1063" fmla="*/ 2159804 h 2801577"/>
                <a:gd name="connsiteX1064" fmla="*/ 4829186 w 10032639"/>
                <a:gd name="connsiteY1064" fmla="*/ 2154404 h 2801577"/>
                <a:gd name="connsiteX1065" fmla="*/ 4836387 w 10032639"/>
                <a:gd name="connsiteY1065" fmla="*/ 2151164 h 2801577"/>
                <a:gd name="connsiteX1066" fmla="*/ 4845027 w 10032639"/>
                <a:gd name="connsiteY1066" fmla="*/ 2149364 h 2801577"/>
                <a:gd name="connsiteX1067" fmla="*/ 4850067 w 10032639"/>
                <a:gd name="connsiteY1067" fmla="*/ 2137125 h 2801577"/>
                <a:gd name="connsiteX1068" fmla="*/ 4858708 w 10032639"/>
                <a:gd name="connsiteY1068" fmla="*/ 2126686 h 2801577"/>
                <a:gd name="connsiteX1069" fmla="*/ 6280402 w 10032639"/>
                <a:gd name="connsiteY1069" fmla="*/ 2114451 h 2801577"/>
                <a:gd name="connsiteX1070" fmla="*/ 6216320 w 10032639"/>
                <a:gd name="connsiteY1070" fmla="*/ 2149007 h 2801577"/>
                <a:gd name="connsiteX1071" fmla="*/ 6152238 w 10032639"/>
                <a:gd name="connsiteY1071" fmla="*/ 2185362 h 2801577"/>
                <a:gd name="connsiteX1072" fmla="*/ 6091756 w 10032639"/>
                <a:gd name="connsiteY1072" fmla="*/ 2223158 h 2801577"/>
                <a:gd name="connsiteX1073" fmla="*/ 6029474 w 10032639"/>
                <a:gd name="connsiteY1073" fmla="*/ 2261313 h 2801577"/>
                <a:gd name="connsiteX1074" fmla="*/ 6020834 w 10032639"/>
                <a:gd name="connsiteY1074" fmla="*/ 2268512 h 2801577"/>
                <a:gd name="connsiteX1075" fmla="*/ 6025874 w 10032639"/>
                <a:gd name="connsiteY1075" fmla="*/ 2270312 h 2801577"/>
                <a:gd name="connsiteX1076" fmla="*/ 6029474 w 10032639"/>
                <a:gd name="connsiteY1076" fmla="*/ 2270312 h 2801577"/>
                <a:gd name="connsiteX1077" fmla="*/ 6036315 w 10032639"/>
                <a:gd name="connsiteY1077" fmla="*/ 2263113 h 2801577"/>
                <a:gd name="connsiteX1078" fmla="*/ 6041715 w 10032639"/>
                <a:gd name="connsiteY1078" fmla="*/ 2259873 h 2801577"/>
                <a:gd name="connsiteX1079" fmla="*/ 6046755 w 10032639"/>
                <a:gd name="connsiteY1079" fmla="*/ 2258073 h 2801577"/>
                <a:gd name="connsiteX1080" fmla="*/ 6069076 w 10032639"/>
                <a:gd name="connsiteY1080" fmla="*/ 2242235 h 2801577"/>
                <a:gd name="connsiteX1081" fmla="*/ 6093196 w 10032639"/>
                <a:gd name="connsiteY1081" fmla="*/ 2228557 h 2801577"/>
                <a:gd name="connsiteX1082" fmla="*/ 6115877 w 10032639"/>
                <a:gd name="connsiteY1082" fmla="*/ 2216319 h 2801577"/>
                <a:gd name="connsiteX1083" fmla="*/ 6138558 w 10032639"/>
                <a:gd name="connsiteY1083" fmla="*/ 2204440 h 2801577"/>
                <a:gd name="connsiteX1084" fmla="*/ 6159438 w 10032639"/>
                <a:gd name="connsiteY1084" fmla="*/ 2194001 h 2801577"/>
                <a:gd name="connsiteX1085" fmla="*/ 6181759 w 10032639"/>
                <a:gd name="connsiteY1085" fmla="*/ 2181763 h 2801577"/>
                <a:gd name="connsiteX1086" fmla="*/ 6204080 w 10032639"/>
                <a:gd name="connsiteY1086" fmla="*/ 2168085 h 2801577"/>
                <a:gd name="connsiteX1087" fmla="*/ 6226760 w 10032639"/>
                <a:gd name="connsiteY1087" fmla="*/ 2152607 h 2801577"/>
                <a:gd name="connsiteX1088" fmla="*/ 6235401 w 10032639"/>
                <a:gd name="connsiteY1088" fmla="*/ 2145407 h 2801577"/>
                <a:gd name="connsiteX1089" fmla="*/ 6245841 w 10032639"/>
                <a:gd name="connsiteY1089" fmla="*/ 2138568 h 2801577"/>
                <a:gd name="connsiteX1090" fmla="*/ 6269962 w 10032639"/>
                <a:gd name="connsiteY1090" fmla="*/ 2121291 h 2801577"/>
                <a:gd name="connsiteX1091" fmla="*/ 6276802 w 10032639"/>
                <a:gd name="connsiteY1091" fmla="*/ 2119491 h 2801577"/>
                <a:gd name="connsiteX1092" fmla="*/ 2921650 w 10032639"/>
                <a:gd name="connsiteY1092" fmla="*/ 2108834 h 2801577"/>
                <a:gd name="connsiteX1093" fmla="*/ 2916250 w 10032639"/>
                <a:gd name="connsiteY1093" fmla="*/ 2110634 h 2801577"/>
                <a:gd name="connsiteX1094" fmla="*/ 2916250 w 10032639"/>
                <a:gd name="connsiteY1094" fmla="*/ 2112435 h 2801577"/>
                <a:gd name="connsiteX1095" fmla="*/ 3539310 w 10032639"/>
                <a:gd name="connsiteY1095" fmla="*/ 2101993 h 2801577"/>
                <a:gd name="connsiteX1096" fmla="*/ 3465162 w 10032639"/>
                <a:gd name="connsiteY1096" fmla="*/ 2121076 h 2801577"/>
                <a:gd name="connsiteX1097" fmla="*/ 3390654 w 10032639"/>
                <a:gd name="connsiteY1097" fmla="*/ 2143759 h 2801577"/>
                <a:gd name="connsiteX1098" fmla="*/ 3314346 w 10032639"/>
                <a:gd name="connsiteY1098" fmla="*/ 2167883 h 2801577"/>
                <a:gd name="connsiteX1099" fmla="*/ 3234799 w 10032639"/>
                <a:gd name="connsiteY1099" fmla="*/ 2197407 h 2801577"/>
                <a:gd name="connsiteX1100" fmla="*/ 3155252 w 10032639"/>
                <a:gd name="connsiteY1100" fmla="*/ 2226571 h 2801577"/>
                <a:gd name="connsiteX1101" fmla="*/ 3077504 w 10032639"/>
                <a:gd name="connsiteY1101" fmla="*/ 2256096 h 2801577"/>
                <a:gd name="connsiteX1102" fmla="*/ 2921650 w 10032639"/>
                <a:gd name="connsiteY1102" fmla="*/ 2311544 h 2801577"/>
                <a:gd name="connsiteX1103" fmla="*/ 2921650 w 10032639"/>
                <a:gd name="connsiteY1103" fmla="*/ 2318385 h 2801577"/>
                <a:gd name="connsiteX1104" fmla="*/ 2933887 w 10032639"/>
                <a:gd name="connsiteY1104" fmla="*/ 2318385 h 2801577"/>
                <a:gd name="connsiteX1105" fmla="*/ 2943966 w 10032639"/>
                <a:gd name="connsiteY1105" fmla="*/ 2309744 h 2801577"/>
                <a:gd name="connsiteX1106" fmla="*/ 2951165 w 10032639"/>
                <a:gd name="connsiteY1106" fmla="*/ 2306503 h 2801577"/>
                <a:gd name="connsiteX1107" fmla="*/ 2959803 w 10032639"/>
                <a:gd name="connsiteY1107" fmla="*/ 2301103 h 2801577"/>
                <a:gd name="connsiteX1108" fmla="*/ 2964842 w 10032639"/>
                <a:gd name="connsiteY1108" fmla="*/ 2299662 h 2801577"/>
                <a:gd name="connsiteX1109" fmla="*/ 2969882 w 10032639"/>
                <a:gd name="connsiteY1109" fmla="*/ 2301103 h 2801577"/>
                <a:gd name="connsiteX1110" fmla="*/ 2980320 w 10032639"/>
                <a:gd name="connsiteY1110" fmla="*/ 2304703 h 2801577"/>
                <a:gd name="connsiteX1111" fmla="*/ 2990758 w 10032639"/>
                <a:gd name="connsiteY1111" fmla="*/ 2301103 h 2801577"/>
                <a:gd name="connsiteX1112" fmla="*/ 3004436 w 10032639"/>
                <a:gd name="connsiteY1112" fmla="*/ 2296062 h 2801577"/>
                <a:gd name="connsiteX1113" fmla="*/ 3020274 w 10032639"/>
                <a:gd name="connsiteY1113" fmla="*/ 2291021 h 2801577"/>
                <a:gd name="connsiteX1114" fmla="*/ 3033951 w 10032639"/>
                <a:gd name="connsiteY1114" fmla="*/ 2285620 h 2801577"/>
                <a:gd name="connsiteX1115" fmla="*/ 3046189 w 10032639"/>
                <a:gd name="connsiteY1115" fmla="*/ 2280580 h 2801577"/>
                <a:gd name="connsiteX1116" fmla="*/ 3054828 w 10032639"/>
                <a:gd name="connsiteY1116" fmla="*/ 2276979 h 2801577"/>
                <a:gd name="connsiteX1117" fmla="*/ 3065266 w 10032639"/>
                <a:gd name="connsiteY1117" fmla="*/ 2276979 h 2801577"/>
                <a:gd name="connsiteX1118" fmla="*/ 3073905 w 10032639"/>
                <a:gd name="connsiteY1118" fmla="*/ 2270138 h 2801577"/>
                <a:gd name="connsiteX1119" fmla="*/ 3084343 w 10032639"/>
                <a:gd name="connsiteY1119" fmla="*/ 2262937 h 2801577"/>
                <a:gd name="connsiteX1120" fmla="*/ 3096581 w 10032639"/>
                <a:gd name="connsiteY1120" fmla="*/ 2259696 h 2801577"/>
                <a:gd name="connsiteX1121" fmla="*/ 3110259 w 10032639"/>
                <a:gd name="connsiteY1121" fmla="*/ 2259696 h 2801577"/>
                <a:gd name="connsiteX1122" fmla="*/ 3130776 w 10032639"/>
                <a:gd name="connsiteY1122" fmla="*/ 2257896 h 2801577"/>
                <a:gd name="connsiteX1123" fmla="*/ 3151652 w 10032639"/>
                <a:gd name="connsiteY1123" fmla="*/ 2252855 h 2801577"/>
                <a:gd name="connsiteX1124" fmla="*/ 3170729 w 10032639"/>
                <a:gd name="connsiteY1124" fmla="*/ 2242414 h 2801577"/>
                <a:gd name="connsiteX1125" fmla="*/ 3177568 w 10032639"/>
                <a:gd name="connsiteY1125" fmla="*/ 2238813 h 2801577"/>
                <a:gd name="connsiteX1126" fmla="*/ 3184767 w 10032639"/>
                <a:gd name="connsiteY1126" fmla="*/ 2238813 h 2801577"/>
                <a:gd name="connsiteX1127" fmla="*/ 3193406 w 10032639"/>
                <a:gd name="connsiteY1127" fmla="*/ 2238813 h 2801577"/>
                <a:gd name="connsiteX1128" fmla="*/ 3203844 w 10032639"/>
                <a:gd name="connsiteY1128" fmla="*/ 2240614 h 2801577"/>
                <a:gd name="connsiteX1129" fmla="*/ 3207083 w 10032639"/>
                <a:gd name="connsiteY1129" fmla="*/ 2242414 h 2801577"/>
                <a:gd name="connsiteX1130" fmla="*/ 3214282 w 10032639"/>
                <a:gd name="connsiteY1130" fmla="*/ 2233413 h 2801577"/>
                <a:gd name="connsiteX1131" fmla="*/ 3222921 w 10032639"/>
                <a:gd name="connsiteY1131" fmla="*/ 2226571 h 2801577"/>
                <a:gd name="connsiteX1132" fmla="*/ 3232999 w 10032639"/>
                <a:gd name="connsiteY1132" fmla="*/ 2221531 h 2801577"/>
                <a:gd name="connsiteX1133" fmla="*/ 3243438 w 10032639"/>
                <a:gd name="connsiteY1133" fmla="*/ 2217930 h 2801577"/>
                <a:gd name="connsiteX1134" fmla="*/ 3250276 w 10032639"/>
                <a:gd name="connsiteY1134" fmla="*/ 2214690 h 2801577"/>
                <a:gd name="connsiteX1135" fmla="*/ 3264314 w 10032639"/>
                <a:gd name="connsiteY1135" fmla="*/ 2211089 h 2801577"/>
                <a:gd name="connsiteX1136" fmla="*/ 3277992 w 10032639"/>
                <a:gd name="connsiteY1136" fmla="*/ 2204248 h 2801577"/>
                <a:gd name="connsiteX1137" fmla="*/ 3283391 w 10032639"/>
                <a:gd name="connsiteY1137" fmla="*/ 2200648 h 2801577"/>
                <a:gd name="connsiteX1138" fmla="*/ 3290230 w 10032639"/>
                <a:gd name="connsiteY1138" fmla="*/ 2197407 h 2801577"/>
                <a:gd name="connsiteX1139" fmla="*/ 3298869 w 10032639"/>
                <a:gd name="connsiteY1139" fmla="*/ 2195607 h 2801577"/>
                <a:gd name="connsiteX1140" fmla="*/ 3309307 w 10032639"/>
                <a:gd name="connsiteY1140" fmla="*/ 2193807 h 2801577"/>
                <a:gd name="connsiteX1141" fmla="*/ 3331624 w 10032639"/>
                <a:gd name="connsiteY1141" fmla="*/ 2193807 h 2801577"/>
                <a:gd name="connsiteX1142" fmla="*/ 3350700 w 10032639"/>
                <a:gd name="connsiteY1142" fmla="*/ 2183365 h 2801577"/>
                <a:gd name="connsiteX1143" fmla="*/ 3371577 w 10032639"/>
                <a:gd name="connsiteY1143" fmla="*/ 2171483 h 2801577"/>
                <a:gd name="connsiteX1144" fmla="*/ 3392454 w 10032639"/>
                <a:gd name="connsiteY1144" fmla="*/ 2157441 h 2801577"/>
                <a:gd name="connsiteX1145" fmla="*/ 3409731 w 10032639"/>
                <a:gd name="connsiteY1145" fmla="*/ 2148800 h 2801577"/>
                <a:gd name="connsiteX1146" fmla="*/ 3430248 w 10032639"/>
                <a:gd name="connsiteY1146" fmla="*/ 2143759 h 2801577"/>
                <a:gd name="connsiteX1147" fmla="*/ 3452924 w 10032639"/>
                <a:gd name="connsiteY1147" fmla="*/ 2138358 h 2801577"/>
                <a:gd name="connsiteX1148" fmla="*/ 3475240 w 10032639"/>
                <a:gd name="connsiteY1148" fmla="*/ 2136558 h 2801577"/>
                <a:gd name="connsiteX1149" fmla="*/ 3484239 w 10032639"/>
                <a:gd name="connsiteY1149" fmla="*/ 2129717 h 2801577"/>
                <a:gd name="connsiteX1150" fmla="*/ 3492877 w 10032639"/>
                <a:gd name="connsiteY1150" fmla="*/ 2124676 h 2801577"/>
                <a:gd name="connsiteX1151" fmla="*/ 3503316 w 10032639"/>
                <a:gd name="connsiteY1151" fmla="*/ 2119276 h 2801577"/>
                <a:gd name="connsiteX1152" fmla="*/ 3511955 w 10032639"/>
                <a:gd name="connsiteY1152" fmla="*/ 2117475 h 2801577"/>
                <a:gd name="connsiteX1153" fmla="*/ 3527432 w 10032639"/>
                <a:gd name="connsiteY1153" fmla="*/ 2116035 h 2801577"/>
                <a:gd name="connsiteX1154" fmla="*/ 3539310 w 10032639"/>
                <a:gd name="connsiteY1154" fmla="*/ 2114235 h 2801577"/>
                <a:gd name="connsiteX1155" fmla="*/ 7197709 w 10032639"/>
                <a:gd name="connsiteY1155" fmla="*/ 2098613 h 2801577"/>
                <a:gd name="connsiteX1156" fmla="*/ 7170348 w 10032639"/>
                <a:gd name="connsiteY1156" fmla="*/ 2115891 h 2801577"/>
                <a:gd name="connsiteX1157" fmla="*/ 7116707 w 10032639"/>
                <a:gd name="connsiteY1157" fmla="*/ 2152607 h 2801577"/>
                <a:gd name="connsiteX1158" fmla="*/ 7061265 w 10032639"/>
                <a:gd name="connsiteY1158" fmla="*/ 2183563 h 2801577"/>
                <a:gd name="connsiteX1159" fmla="*/ 7005824 w 10032639"/>
                <a:gd name="connsiteY1159" fmla="*/ 2214519 h 2801577"/>
                <a:gd name="connsiteX1160" fmla="*/ 6952182 w 10032639"/>
                <a:gd name="connsiteY1160" fmla="*/ 2244035 h 2801577"/>
                <a:gd name="connsiteX1161" fmla="*/ 6952182 w 10032639"/>
                <a:gd name="connsiteY1161" fmla="*/ 2268512 h 2801577"/>
                <a:gd name="connsiteX1162" fmla="*/ 7164948 w 10032639"/>
                <a:gd name="connsiteY1162" fmla="*/ 2123090 h 2801577"/>
                <a:gd name="connsiteX1163" fmla="*/ 2173689 w 10032639"/>
                <a:gd name="connsiteY1163" fmla="*/ 2081110 h 2801577"/>
                <a:gd name="connsiteX1164" fmla="*/ 2169900 w 10032639"/>
                <a:gd name="connsiteY1164" fmla="*/ 2083293 h 2801577"/>
                <a:gd name="connsiteX1165" fmla="*/ 2153173 w 10032639"/>
                <a:gd name="connsiteY1165" fmla="*/ 2086511 h 2801577"/>
                <a:gd name="connsiteX1166" fmla="*/ 2134096 w 10032639"/>
                <a:gd name="connsiteY1166" fmla="*/ 2089751 h 2801577"/>
                <a:gd name="connsiteX1167" fmla="*/ 2129057 w 10032639"/>
                <a:gd name="connsiteY1167" fmla="*/ 2091551 h 2801577"/>
                <a:gd name="connsiteX1168" fmla="*/ 2118618 w 10032639"/>
                <a:gd name="connsiteY1168" fmla="*/ 2096952 h 2801577"/>
                <a:gd name="connsiteX1169" fmla="*/ 2108180 w 10032639"/>
                <a:gd name="connsiteY1169" fmla="*/ 2103793 h 2801577"/>
                <a:gd name="connsiteX1170" fmla="*/ 2104581 w 10032639"/>
                <a:gd name="connsiteY1170" fmla="*/ 2105593 h 2801577"/>
                <a:gd name="connsiteX1171" fmla="*/ 2080464 w 10032639"/>
                <a:gd name="connsiteY1171" fmla="*/ 2114235 h 2801577"/>
                <a:gd name="connsiteX1172" fmla="*/ 2055988 w 10032639"/>
                <a:gd name="connsiteY1172" fmla="*/ 2124676 h 2801577"/>
                <a:gd name="connsiteX1173" fmla="*/ 2007756 w 10032639"/>
                <a:gd name="connsiteY1173" fmla="*/ 2148800 h 2801577"/>
                <a:gd name="connsiteX1174" fmla="*/ 1957724 w 10032639"/>
                <a:gd name="connsiteY1174" fmla="*/ 2174724 h 2801577"/>
                <a:gd name="connsiteX1175" fmla="*/ 1905533 w 10032639"/>
                <a:gd name="connsiteY1175" fmla="*/ 2197407 h 2801577"/>
                <a:gd name="connsiteX1176" fmla="*/ 1840023 w 10032639"/>
                <a:gd name="connsiteY1176" fmla="*/ 2228372 h 2801577"/>
                <a:gd name="connsiteX1177" fmla="*/ 1772354 w 10032639"/>
                <a:gd name="connsiteY1177" fmla="*/ 2256096 h 2801577"/>
                <a:gd name="connsiteX1178" fmla="*/ 1789631 w 10032639"/>
                <a:gd name="connsiteY1178" fmla="*/ 2259696 h 2801577"/>
                <a:gd name="connsiteX1179" fmla="*/ 1798270 w 10032639"/>
                <a:gd name="connsiteY1179" fmla="*/ 2261497 h 2801577"/>
                <a:gd name="connsiteX1180" fmla="*/ 1805109 w 10032639"/>
                <a:gd name="connsiteY1180" fmla="*/ 2261497 h 2801577"/>
                <a:gd name="connsiteX1181" fmla="*/ 1810508 w 10032639"/>
                <a:gd name="connsiteY1181" fmla="*/ 2259696 h 2801577"/>
                <a:gd name="connsiteX1182" fmla="*/ 1815547 w 10032639"/>
                <a:gd name="connsiteY1182" fmla="*/ 2257896 h 2801577"/>
                <a:gd name="connsiteX1183" fmla="*/ 1819147 w 10032639"/>
                <a:gd name="connsiteY1183" fmla="*/ 2256096 h 2801577"/>
                <a:gd name="connsiteX1184" fmla="*/ 1827785 w 10032639"/>
                <a:gd name="connsiteY1184" fmla="*/ 2252855 h 2801577"/>
                <a:gd name="connsiteX1185" fmla="*/ 1836424 w 10032639"/>
                <a:gd name="connsiteY1185" fmla="*/ 2245654 h 2801577"/>
                <a:gd name="connsiteX1186" fmla="*/ 1846862 w 10032639"/>
                <a:gd name="connsiteY1186" fmla="*/ 2238813 h 2801577"/>
                <a:gd name="connsiteX1187" fmla="*/ 1855501 w 10032639"/>
                <a:gd name="connsiteY1187" fmla="*/ 2233413 h 2801577"/>
                <a:gd name="connsiteX1188" fmla="*/ 1864139 w 10032639"/>
                <a:gd name="connsiteY1188" fmla="*/ 2226571 h 2801577"/>
                <a:gd name="connsiteX1189" fmla="*/ 1876017 w 10032639"/>
                <a:gd name="connsiteY1189" fmla="*/ 2221531 h 2801577"/>
                <a:gd name="connsiteX1190" fmla="*/ 1886456 w 10032639"/>
                <a:gd name="connsiteY1190" fmla="*/ 2219730 h 2801577"/>
                <a:gd name="connsiteX1191" fmla="*/ 1895095 w 10032639"/>
                <a:gd name="connsiteY1191" fmla="*/ 2219730 h 2801577"/>
                <a:gd name="connsiteX1192" fmla="*/ 1914172 w 10032639"/>
                <a:gd name="connsiteY1192" fmla="*/ 2223331 h 2801577"/>
                <a:gd name="connsiteX1193" fmla="*/ 1915971 w 10032639"/>
                <a:gd name="connsiteY1193" fmla="*/ 2219730 h 2801577"/>
                <a:gd name="connsiteX1194" fmla="*/ 1917771 w 10032639"/>
                <a:gd name="connsiteY1194" fmla="*/ 2212889 h 2801577"/>
                <a:gd name="connsiteX1195" fmla="*/ 1921010 w 10032639"/>
                <a:gd name="connsiteY1195" fmla="*/ 2206048 h 2801577"/>
                <a:gd name="connsiteX1196" fmla="*/ 1928209 w 10032639"/>
                <a:gd name="connsiteY1196" fmla="*/ 2200648 h 2801577"/>
                <a:gd name="connsiteX1197" fmla="*/ 1936848 w 10032639"/>
                <a:gd name="connsiteY1197" fmla="*/ 2195607 h 2801577"/>
                <a:gd name="connsiteX1198" fmla="*/ 2050949 w 10032639"/>
                <a:gd name="connsiteY1198" fmla="*/ 2138358 h 2801577"/>
                <a:gd name="connsiteX1199" fmla="*/ 2076865 w 10032639"/>
                <a:gd name="connsiteY1199" fmla="*/ 2124676 h 2801577"/>
                <a:gd name="connsiteX1200" fmla="*/ 2104581 w 10032639"/>
                <a:gd name="connsiteY1200" fmla="*/ 2112435 h 2801577"/>
                <a:gd name="connsiteX1201" fmla="*/ 2161812 w 10032639"/>
                <a:gd name="connsiteY1201" fmla="*/ 2087951 h 2801577"/>
                <a:gd name="connsiteX1202" fmla="*/ 2169900 w 10032639"/>
                <a:gd name="connsiteY1202" fmla="*/ 2083293 h 2801577"/>
                <a:gd name="connsiteX1203" fmla="*/ 2171890 w 10032639"/>
                <a:gd name="connsiteY1203" fmla="*/ 2082910 h 2801577"/>
                <a:gd name="connsiteX1204" fmla="*/ 8405149 w 10032639"/>
                <a:gd name="connsiteY1204" fmla="*/ 2080834 h 2801577"/>
                <a:gd name="connsiteX1205" fmla="*/ 8306491 w 10032639"/>
                <a:gd name="connsiteY1205" fmla="*/ 2152134 h 2801577"/>
                <a:gd name="connsiteX1206" fmla="*/ 8211074 w 10032639"/>
                <a:gd name="connsiteY1206" fmla="*/ 2224515 h 2801577"/>
                <a:gd name="connsiteX1207" fmla="*/ 8119618 w 10032639"/>
                <a:gd name="connsiteY1207" fmla="*/ 2294015 h 2801577"/>
                <a:gd name="connsiteX1208" fmla="*/ 8017360 w 10032639"/>
                <a:gd name="connsiteY1208" fmla="*/ 2366755 h 2801577"/>
                <a:gd name="connsiteX1209" fmla="*/ 8020960 w 10032639"/>
                <a:gd name="connsiteY1209" fmla="*/ 2371797 h 2801577"/>
                <a:gd name="connsiteX1210" fmla="*/ 8029602 w 10032639"/>
                <a:gd name="connsiteY1210" fmla="*/ 2377198 h 2801577"/>
                <a:gd name="connsiteX1211" fmla="*/ 8039684 w 10032639"/>
                <a:gd name="connsiteY1211" fmla="*/ 2385841 h 2801577"/>
                <a:gd name="connsiteX1212" fmla="*/ 8053726 w 10032639"/>
                <a:gd name="connsiteY1212" fmla="*/ 2375398 h 2801577"/>
                <a:gd name="connsiteX1213" fmla="*/ 8067409 w 10032639"/>
                <a:gd name="connsiteY1213" fmla="*/ 2363154 h 2801577"/>
                <a:gd name="connsiteX1214" fmla="*/ 8079651 w 10032639"/>
                <a:gd name="connsiteY1214" fmla="*/ 2352711 h 2801577"/>
                <a:gd name="connsiteX1215" fmla="*/ 8090093 w 10032639"/>
                <a:gd name="connsiteY1215" fmla="*/ 2340828 h 2801577"/>
                <a:gd name="connsiteX1216" fmla="*/ 8093693 w 10032639"/>
                <a:gd name="connsiteY1216" fmla="*/ 2337227 h 2801577"/>
                <a:gd name="connsiteX1217" fmla="*/ 8138701 w 10032639"/>
                <a:gd name="connsiteY1217" fmla="*/ 2304458 h 2801577"/>
                <a:gd name="connsiteX1218" fmla="*/ 8176508 w 10032639"/>
                <a:gd name="connsiteY1218" fmla="*/ 2273129 h 2801577"/>
                <a:gd name="connsiteX1219" fmla="*/ 8216475 w 10032639"/>
                <a:gd name="connsiteY1219" fmla="*/ 2240359 h 2801577"/>
                <a:gd name="connsiteX1220" fmla="*/ 8258243 w 10032639"/>
                <a:gd name="connsiteY1220" fmla="*/ 2207230 h 2801577"/>
                <a:gd name="connsiteX1221" fmla="*/ 8275526 w 10032639"/>
                <a:gd name="connsiteY1221" fmla="*/ 2195346 h 2801577"/>
                <a:gd name="connsiteX1222" fmla="*/ 8310092 w 10032639"/>
                <a:gd name="connsiteY1222" fmla="*/ 2171219 h 2801577"/>
                <a:gd name="connsiteX1223" fmla="*/ 8346098 w 10032639"/>
                <a:gd name="connsiteY1223" fmla="*/ 2146732 h 2801577"/>
                <a:gd name="connsiteX1224" fmla="*/ 8381024 w 10032639"/>
                <a:gd name="connsiteY1224" fmla="*/ 2120805 h 2801577"/>
                <a:gd name="connsiteX1225" fmla="*/ 8396507 w 10032639"/>
                <a:gd name="connsiteY1225" fmla="*/ 2108562 h 2801577"/>
                <a:gd name="connsiteX1226" fmla="*/ 8413790 w 10032639"/>
                <a:gd name="connsiteY1226" fmla="*/ 2093077 h 2801577"/>
                <a:gd name="connsiteX1227" fmla="*/ 8406949 w 10032639"/>
                <a:gd name="connsiteY1227" fmla="*/ 2082634 h 2801577"/>
                <a:gd name="connsiteX1228" fmla="*/ 8406949 w 10032639"/>
                <a:gd name="connsiteY1228" fmla="*/ 2080834 h 2801577"/>
                <a:gd name="connsiteX1229" fmla="*/ 562589 w 10032639"/>
                <a:gd name="connsiteY1229" fmla="*/ 2079670 h 2801577"/>
                <a:gd name="connsiteX1230" fmla="*/ 499959 w 10032639"/>
                <a:gd name="connsiteY1230" fmla="*/ 2114235 h 2801577"/>
                <a:gd name="connsiteX1231" fmla="*/ 474043 w 10032639"/>
                <a:gd name="connsiteY1231" fmla="*/ 2131517 h 2801577"/>
                <a:gd name="connsiteX1232" fmla="*/ 446688 w 10032639"/>
                <a:gd name="connsiteY1232" fmla="*/ 2148800 h 2801577"/>
                <a:gd name="connsiteX1233" fmla="*/ 443088 w 10032639"/>
                <a:gd name="connsiteY1233" fmla="*/ 2152400 h 2801577"/>
                <a:gd name="connsiteX1234" fmla="*/ 449927 w 10032639"/>
                <a:gd name="connsiteY1234" fmla="*/ 2152400 h 2801577"/>
                <a:gd name="connsiteX1235" fmla="*/ 455326 w 10032639"/>
                <a:gd name="connsiteY1235" fmla="*/ 2152400 h 2801577"/>
                <a:gd name="connsiteX1236" fmla="*/ 462165 w 10032639"/>
                <a:gd name="connsiteY1236" fmla="*/ 2150600 h 2801577"/>
                <a:gd name="connsiteX1237" fmla="*/ 467204 w 10032639"/>
                <a:gd name="connsiteY1237" fmla="*/ 2147000 h 2801577"/>
                <a:gd name="connsiteX1238" fmla="*/ 470804 w 10032639"/>
                <a:gd name="connsiteY1238" fmla="*/ 2143759 h 2801577"/>
                <a:gd name="connsiteX1239" fmla="*/ 472604 w 10032639"/>
                <a:gd name="connsiteY1239" fmla="*/ 2136558 h 2801577"/>
                <a:gd name="connsiteX1240" fmla="*/ 475843 w 10032639"/>
                <a:gd name="connsiteY1240" fmla="*/ 2133318 h 2801577"/>
                <a:gd name="connsiteX1241" fmla="*/ 479442 w 10032639"/>
                <a:gd name="connsiteY1241" fmla="*/ 2129717 h 2801577"/>
                <a:gd name="connsiteX1242" fmla="*/ 484482 w 10032639"/>
                <a:gd name="connsiteY1242" fmla="*/ 2126477 h 2801577"/>
                <a:gd name="connsiteX1243" fmla="*/ 494920 w 10032639"/>
                <a:gd name="connsiteY1243" fmla="*/ 2122876 h 2801577"/>
                <a:gd name="connsiteX1244" fmla="*/ 505358 w 10032639"/>
                <a:gd name="connsiteY1244" fmla="*/ 2122876 h 2801577"/>
                <a:gd name="connsiteX1245" fmla="*/ 507158 w 10032639"/>
                <a:gd name="connsiteY1245" fmla="*/ 2116035 h 2801577"/>
                <a:gd name="connsiteX1246" fmla="*/ 510397 w 10032639"/>
                <a:gd name="connsiteY1246" fmla="*/ 2110634 h 2801577"/>
                <a:gd name="connsiteX1247" fmla="*/ 515797 w 10032639"/>
                <a:gd name="connsiteY1247" fmla="*/ 2107034 h 2801577"/>
                <a:gd name="connsiteX1248" fmla="*/ 519036 w 10032639"/>
                <a:gd name="connsiteY1248" fmla="*/ 2103793 h 2801577"/>
                <a:gd name="connsiteX1249" fmla="*/ 526235 w 10032639"/>
                <a:gd name="connsiteY1249" fmla="*/ 2101993 h 2801577"/>
                <a:gd name="connsiteX1250" fmla="*/ 531274 w 10032639"/>
                <a:gd name="connsiteY1250" fmla="*/ 2098392 h 2801577"/>
                <a:gd name="connsiteX1251" fmla="*/ 534873 w 10032639"/>
                <a:gd name="connsiteY1251" fmla="*/ 2095152 h 2801577"/>
                <a:gd name="connsiteX1252" fmla="*/ 541712 w 10032639"/>
                <a:gd name="connsiteY1252" fmla="*/ 2095152 h 2801577"/>
                <a:gd name="connsiteX1253" fmla="*/ 552151 w 10032639"/>
                <a:gd name="connsiteY1253" fmla="*/ 2093352 h 2801577"/>
                <a:gd name="connsiteX1254" fmla="*/ 555750 w 10032639"/>
                <a:gd name="connsiteY1254" fmla="*/ 2091551 h 2801577"/>
                <a:gd name="connsiteX1255" fmla="*/ 560789 w 10032639"/>
                <a:gd name="connsiteY1255" fmla="*/ 2082910 h 2801577"/>
                <a:gd name="connsiteX1256" fmla="*/ 3042590 w 10032639"/>
                <a:gd name="connsiteY1256" fmla="*/ 2065628 h 2801577"/>
                <a:gd name="connsiteX1257" fmla="*/ 2969882 w 10032639"/>
                <a:gd name="connsiteY1257" fmla="*/ 2096952 h 2801577"/>
                <a:gd name="connsiteX1258" fmla="*/ 2966642 w 10032639"/>
                <a:gd name="connsiteY1258" fmla="*/ 2098392 h 2801577"/>
                <a:gd name="connsiteX1259" fmla="*/ 2987159 w 10032639"/>
                <a:gd name="connsiteY1259" fmla="*/ 2095152 h 2801577"/>
                <a:gd name="connsiteX1260" fmla="*/ 3008035 w 10032639"/>
                <a:gd name="connsiteY1260" fmla="*/ 2087951 h 2801577"/>
                <a:gd name="connsiteX1261" fmla="*/ 449927 w 10032639"/>
                <a:gd name="connsiteY1261" fmla="*/ 2050145 h 2801577"/>
                <a:gd name="connsiteX1262" fmla="*/ 446688 w 10032639"/>
                <a:gd name="connsiteY1262" fmla="*/ 2051946 h 2801577"/>
                <a:gd name="connsiteX1263" fmla="*/ 432650 w 10032639"/>
                <a:gd name="connsiteY1263" fmla="*/ 2056986 h 2801577"/>
                <a:gd name="connsiteX1264" fmla="*/ 417172 w 10032639"/>
                <a:gd name="connsiteY1264" fmla="*/ 2058787 h 2801577"/>
                <a:gd name="connsiteX1265" fmla="*/ 415373 w 10032639"/>
                <a:gd name="connsiteY1265" fmla="*/ 2058787 h 2801577"/>
                <a:gd name="connsiteX1266" fmla="*/ 415373 w 10032639"/>
                <a:gd name="connsiteY1266" fmla="*/ 2076069 h 2801577"/>
                <a:gd name="connsiteX1267" fmla="*/ 422212 w 10032639"/>
                <a:gd name="connsiteY1267" fmla="*/ 2074269 h 2801577"/>
                <a:gd name="connsiteX1268" fmla="*/ 431210 w 10032639"/>
                <a:gd name="connsiteY1268" fmla="*/ 2071028 h 2801577"/>
                <a:gd name="connsiteX1269" fmla="*/ 438049 w 10032639"/>
                <a:gd name="connsiteY1269" fmla="*/ 2063827 h 2801577"/>
                <a:gd name="connsiteX1270" fmla="*/ 448127 w 10032639"/>
                <a:gd name="connsiteY1270" fmla="*/ 2051946 h 2801577"/>
                <a:gd name="connsiteX1271" fmla="*/ 6205880 w 10032639"/>
                <a:gd name="connsiteY1271" fmla="*/ 2046780 h 2801577"/>
                <a:gd name="connsiteX1272" fmla="*/ 6178519 w 10032639"/>
                <a:gd name="connsiteY1272" fmla="*/ 2062258 h 2801577"/>
                <a:gd name="connsiteX1273" fmla="*/ 6091756 w 10032639"/>
                <a:gd name="connsiteY1273" fmla="*/ 2112652 h 2801577"/>
                <a:gd name="connsiteX1274" fmla="*/ 6005354 w 10032639"/>
                <a:gd name="connsiteY1274" fmla="*/ 2159446 h 2801577"/>
                <a:gd name="connsiteX1275" fmla="*/ 5878990 w 10032639"/>
                <a:gd name="connsiteY1275" fmla="*/ 2230357 h 2801577"/>
                <a:gd name="connsiteX1276" fmla="*/ 5743986 w 10032639"/>
                <a:gd name="connsiteY1276" fmla="*/ 2309907 h 2801577"/>
                <a:gd name="connsiteX1277" fmla="*/ 5745426 w 10032639"/>
                <a:gd name="connsiteY1277" fmla="*/ 2325385 h 2801577"/>
                <a:gd name="connsiteX1278" fmla="*/ 5743986 w 10032639"/>
                <a:gd name="connsiteY1278" fmla="*/ 2337623 h 2801577"/>
                <a:gd name="connsiteX1279" fmla="*/ 5768107 w 10032639"/>
                <a:gd name="connsiteY1279" fmla="*/ 2327185 h 2801577"/>
                <a:gd name="connsiteX1280" fmla="*/ 5788627 w 10032639"/>
                <a:gd name="connsiteY1280" fmla="*/ 2316746 h 2801577"/>
                <a:gd name="connsiteX1281" fmla="*/ 5800868 w 10032639"/>
                <a:gd name="connsiteY1281" fmla="*/ 2308107 h 2801577"/>
                <a:gd name="connsiteX1282" fmla="*/ 5814548 w 10032639"/>
                <a:gd name="connsiteY1282" fmla="*/ 2298028 h 2801577"/>
                <a:gd name="connsiteX1283" fmla="*/ 5842269 w 10032639"/>
                <a:gd name="connsiteY1283" fmla="*/ 2273551 h 2801577"/>
                <a:gd name="connsiteX1284" fmla="*/ 5859909 w 10032639"/>
                <a:gd name="connsiteY1284" fmla="*/ 2263113 h 2801577"/>
                <a:gd name="connsiteX1285" fmla="*/ 5877190 w 10032639"/>
                <a:gd name="connsiteY1285" fmla="*/ 2252674 h 2801577"/>
                <a:gd name="connsiteX1286" fmla="*/ 5906711 w 10032639"/>
                <a:gd name="connsiteY1286" fmla="*/ 2237196 h 2801577"/>
                <a:gd name="connsiteX1287" fmla="*/ 5920391 w 10032639"/>
                <a:gd name="connsiteY1287" fmla="*/ 2228557 h 2801577"/>
                <a:gd name="connsiteX1288" fmla="*/ 5934072 w 10032639"/>
                <a:gd name="connsiteY1288" fmla="*/ 2218118 h 2801577"/>
                <a:gd name="connsiteX1289" fmla="*/ 5961792 w 10032639"/>
                <a:gd name="connsiteY1289" fmla="*/ 2192202 h 2801577"/>
                <a:gd name="connsiteX1290" fmla="*/ 5965393 w 10032639"/>
                <a:gd name="connsiteY1290" fmla="*/ 2190402 h 2801577"/>
                <a:gd name="connsiteX1291" fmla="*/ 5996353 w 10032639"/>
                <a:gd name="connsiteY1291" fmla="*/ 2174924 h 2801577"/>
                <a:gd name="connsiteX1292" fmla="*/ 6027674 w 10032639"/>
                <a:gd name="connsiteY1292" fmla="*/ 2159446 h 2801577"/>
                <a:gd name="connsiteX1293" fmla="*/ 6058995 w 10032639"/>
                <a:gd name="connsiteY1293" fmla="*/ 2140368 h 2801577"/>
                <a:gd name="connsiteX1294" fmla="*/ 6089956 w 10032639"/>
                <a:gd name="connsiteY1294" fmla="*/ 2121291 h 2801577"/>
                <a:gd name="connsiteX1295" fmla="*/ 6126317 w 10032639"/>
                <a:gd name="connsiteY1295" fmla="*/ 2100413 h 2801577"/>
                <a:gd name="connsiteX1296" fmla="*/ 6166278 w 10032639"/>
                <a:gd name="connsiteY1296" fmla="*/ 2074496 h 2801577"/>
                <a:gd name="connsiteX1297" fmla="*/ 2256836 w 10032639"/>
                <a:gd name="connsiteY1297" fmla="*/ 2046545 h 2801577"/>
                <a:gd name="connsiteX1298" fmla="*/ 2244958 w 10032639"/>
                <a:gd name="connsiteY1298" fmla="*/ 2048345 h 2801577"/>
                <a:gd name="connsiteX1299" fmla="*/ 2234520 w 10032639"/>
                <a:gd name="connsiteY1299" fmla="*/ 2053746 h 2801577"/>
                <a:gd name="connsiteX1300" fmla="*/ 2208604 w 10032639"/>
                <a:gd name="connsiteY1300" fmla="*/ 2067428 h 2801577"/>
                <a:gd name="connsiteX1301" fmla="*/ 2232720 w 10032639"/>
                <a:gd name="connsiteY1301" fmla="*/ 2060587 h 2801577"/>
                <a:gd name="connsiteX1302" fmla="*/ 2246758 w 10032639"/>
                <a:gd name="connsiteY1302" fmla="*/ 2055186 h 2801577"/>
                <a:gd name="connsiteX1303" fmla="*/ 8193791 w 10032639"/>
                <a:gd name="connsiteY1303" fmla="*/ 2032580 h 2801577"/>
                <a:gd name="connsiteX1304" fmla="*/ 8157785 w 10032639"/>
                <a:gd name="connsiteY1304" fmla="*/ 2060308 h 2801577"/>
                <a:gd name="connsiteX1305" fmla="*/ 8034643 w 10032639"/>
                <a:gd name="connsiteY1305" fmla="*/ 2146732 h 2801577"/>
                <a:gd name="connsiteX1306" fmla="*/ 7925543 w 10032639"/>
                <a:gd name="connsiteY1306" fmla="*/ 2223074 h 2801577"/>
                <a:gd name="connsiteX1307" fmla="*/ 7932385 w 10032639"/>
                <a:gd name="connsiteY1307" fmla="*/ 2234958 h 2801577"/>
                <a:gd name="connsiteX1308" fmla="*/ 7942826 w 10032639"/>
                <a:gd name="connsiteY1308" fmla="*/ 2231717 h 2801577"/>
                <a:gd name="connsiteX1309" fmla="*/ 7951468 w 10032639"/>
                <a:gd name="connsiteY1309" fmla="*/ 2226315 h 2801577"/>
                <a:gd name="connsiteX1310" fmla="*/ 7965510 w 10032639"/>
                <a:gd name="connsiteY1310" fmla="*/ 2215872 h 2801577"/>
                <a:gd name="connsiteX1311" fmla="*/ 7980993 w 10032639"/>
                <a:gd name="connsiteY1311" fmla="*/ 2202188 h 2801577"/>
                <a:gd name="connsiteX1312" fmla="*/ 8000077 w 10032639"/>
                <a:gd name="connsiteY1312" fmla="*/ 2184903 h 2801577"/>
                <a:gd name="connsiteX1313" fmla="*/ 8017360 w 10032639"/>
                <a:gd name="connsiteY1313" fmla="*/ 2173020 h 2801577"/>
                <a:gd name="connsiteX1314" fmla="*/ 8031042 w 10032639"/>
                <a:gd name="connsiteY1314" fmla="*/ 2165818 h 2801577"/>
                <a:gd name="connsiteX1315" fmla="*/ 8048325 w 10032639"/>
                <a:gd name="connsiteY1315" fmla="*/ 2158976 h 2801577"/>
                <a:gd name="connsiteX1316" fmla="*/ 8046885 w 10032639"/>
                <a:gd name="connsiteY1316" fmla="*/ 2153934 h 2801577"/>
                <a:gd name="connsiteX1317" fmla="*/ 8048325 w 10032639"/>
                <a:gd name="connsiteY1317" fmla="*/ 2148533 h 2801577"/>
                <a:gd name="connsiteX1318" fmla="*/ 8053726 w 10032639"/>
                <a:gd name="connsiteY1318" fmla="*/ 2143491 h 2801577"/>
                <a:gd name="connsiteX1319" fmla="*/ 8058767 w 10032639"/>
                <a:gd name="connsiteY1319" fmla="*/ 2139891 h 2801577"/>
                <a:gd name="connsiteX1320" fmla="*/ 8064168 w 10032639"/>
                <a:gd name="connsiteY1320" fmla="*/ 2138090 h 2801577"/>
                <a:gd name="connsiteX1321" fmla="*/ 8074610 w 10032639"/>
                <a:gd name="connsiteY1321" fmla="*/ 2131248 h 2801577"/>
                <a:gd name="connsiteX1322" fmla="*/ 8086492 w 10032639"/>
                <a:gd name="connsiteY1322" fmla="*/ 2122606 h 2801577"/>
                <a:gd name="connsiteX1323" fmla="*/ 8095134 w 10032639"/>
                <a:gd name="connsiteY1323" fmla="*/ 2113963 h 2801577"/>
                <a:gd name="connsiteX1324" fmla="*/ 8110976 w 10032639"/>
                <a:gd name="connsiteY1324" fmla="*/ 2099919 h 2801577"/>
                <a:gd name="connsiteX1325" fmla="*/ 8131860 w 10032639"/>
                <a:gd name="connsiteY1325" fmla="*/ 2080834 h 2801577"/>
                <a:gd name="connsiteX1326" fmla="*/ 8149143 w 10032639"/>
                <a:gd name="connsiteY1326" fmla="*/ 2067150 h 2801577"/>
                <a:gd name="connsiteX1327" fmla="*/ 8166066 w 10032639"/>
                <a:gd name="connsiteY1327" fmla="*/ 2054906 h 2801577"/>
                <a:gd name="connsiteX1328" fmla="*/ 8169667 w 10032639"/>
                <a:gd name="connsiteY1328" fmla="*/ 2053466 h 2801577"/>
                <a:gd name="connsiteX1329" fmla="*/ 8180109 w 10032639"/>
                <a:gd name="connsiteY1329" fmla="*/ 2048064 h 2801577"/>
                <a:gd name="connsiteX1330" fmla="*/ 8186950 w 10032639"/>
                <a:gd name="connsiteY1330" fmla="*/ 2041222 h 2801577"/>
                <a:gd name="connsiteX1331" fmla="*/ 1708284 w 10032639"/>
                <a:gd name="connsiteY1331" fmla="*/ 2019181 h 2801577"/>
                <a:gd name="connsiteX1332" fmla="*/ 1687408 w 10032639"/>
                <a:gd name="connsiteY1332" fmla="*/ 2029262 h 2801577"/>
                <a:gd name="connsiteX1333" fmla="*/ 1692807 w 10032639"/>
                <a:gd name="connsiteY1333" fmla="*/ 2027822 h 2801577"/>
                <a:gd name="connsiteX1334" fmla="*/ 1699646 w 10032639"/>
                <a:gd name="connsiteY1334" fmla="*/ 2026022 h 2801577"/>
                <a:gd name="connsiteX1335" fmla="*/ 1704685 w 10032639"/>
                <a:gd name="connsiteY1335" fmla="*/ 2022421 h 2801577"/>
                <a:gd name="connsiteX1336" fmla="*/ 6268162 w 10032639"/>
                <a:gd name="connsiteY1336" fmla="*/ 2012224 h 2801577"/>
                <a:gd name="connsiteX1337" fmla="*/ 6212720 w 10032639"/>
                <a:gd name="connsiteY1337" fmla="*/ 2043540 h 2801577"/>
                <a:gd name="connsiteX1338" fmla="*/ 6228560 w 10032639"/>
                <a:gd name="connsiteY1338" fmla="*/ 2036341 h 2801577"/>
                <a:gd name="connsiteX1339" fmla="*/ 6252681 w 10032639"/>
                <a:gd name="connsiteY1339" fmla="*/ 2024463 h 2801577"/>
                <a:gd name="connsiteX1340" fmla="*/ 6261321 w 10032639"/>
                <a:gd name="connsiteY1340" fmla="*/ 2019063 h 2801577"/>
                <a:gd name="connsiteX1341" fmla="*/ 9305309 w 10032639"/>
                <a:gd name="connsiteY1341" fmla="*/ 2003051 h 2801577"/>
                <a:gd name="connsiteX1342" fmla="*/ 9267503 w 10032639"/>
                <a:gd name="connsiteY1342" fmla="*/ 2036181 h 2801577"/>
                <a:gd name="connsiteX1343" fmla="*/ 9276144 w 10032639"/>
                <a:gd name="connsiteY1343" fmla="*/ 2036181 h 2801577"/>
                <a:gd name="connsiteX1344" fmla="*/ 3208883 w 10032639"/>
                <a:gd name="connsiteY1344" fmla="*/ 1998298 h 2801577"/>
                <a:gd name="connsiteX1345" fmla="*/ 3165690 w 10032639"/>
                <a:gd name="connsiteY1345" fmla="*/ 2017380 h 2801577"/>
                <a:gd name="connsiteX1346" fmla="*/ 3112059 w 10032639"/>
                <a:gd name="connsiteY1346" fmla="*/ 2039704 h 2801577"/>
                <a:gd name="connsiteX1347" fmla="*/ 3108459 w 10032639"/>
                <a:gd name="connsiteY1347" fmla="*/ 2041504 h 2801577"/>
                <a:gd name="connsiteX1348" fmla="*/ 3113858 w 10032639"/>
                <a:gd name="connsiteY1348" fmla="*/ 2043304 h 2801577"/>
                <a:gd name="connsiteX1349" fmla="*/ 3118898 w 10032639"/>
                <a:gd name="connsiteY1349" fmla="*/ 2048345 h 2801577"/>
                <a:gd name="connsiteX1350" fmla="*/ 3165690 w 10032639"/>
                <a:gd name="connsiteY1350" fmla="*/ 2024221 h 2801577"/>
                <a:gd name="connsiteX1351" fmla="*/ 4545495 w 10032639"/>
                <a:gd name="connsiteY1351" fmla="*/ 1983055 h 2801577"/>
                <a:gd name="connsiteX1352" fmla="*/ 4438211 w 10032639"/>
                <a:gd name="connsiteY1352" fmla="*/ 2081689 h 2801577"/>
                <a:gd name="connsiteX1353" fmla="*/ 4440011 w 10032639"/>
                <a:gd name="connsiteY1353" fmla="*/ 2088528 h 2801577"/>
                <a:gd name="connsiteX1354" fmla="*/ 4453692 w 10032639"/>
                <a:gd name="connsiteY1354" fmla="*/ 2074849 h 2801577"/>
                <a:gd name="connsiteX1355" fmla="*/ 4469532 w 10032639"/>
                <a:gd name="connsiteY1355" fmla="*/ 2064410 h 2801577"/>
                <a:gd name="connsiteX1356" fmla="*/ 4483213 w 10032639"/>
                <a:gd name="connsiteY1356" fmla="*/ 2055771 h 2801577"/>
                <a:gd name="connsiteX1357" fmla="*/ 4495453 w 10032639"/>
                <a:gd name="connsiteY1357" fmla="*/ 2045331 h 2801577"/>
                <a:gd name="connsiteX1358" fmla="*/ 4505894 w 10032639"/>
                <a:gd name="connsiteY1358" fmla="*/ 2035252 h 2801577"/>
                <a:gd name="connsiteX1359" fmla="*/ 4512734 w 10032639"/>
                <a:gd name="connsiteY1359" fmla="*/ 2024813 h 2801577"/>
                <a:gd name="connsiteX1360" fmla="*/ 4531815 w 10032639"/>
                <a:gd name="connsiteY1360" fmla="*/ 2005734 h 2801577"/>
                <a:gd name="connsiteX1361" fmla="*/ 4535055 w 10032639"/>
                <a:gd name="connsiteY1361" fmla="*/ 2003934 h 2801577"/>
                <a:gd name="connsiteX1362" fmla="*/ 4538655 w 10032639"/>
                <a:gd name="connsiteY1362" fmla="*/ 2003934 h 2801577"/>
                <a:gd name="connsiteX1363" fmla="*/ 4541895 w 10032639"/>
                <a:gd name="connsiteY1363" fmla="*/ 1993495 h 2801577"/>
                <a:gd name="connsiteX1364" fmla="*/ 9623966 w 10032639"/>
                <a:gd name="connsiteY1364" fmla="*/ 1980725 h 2801577"/>
                <a:gd name="connsiteX1365" fmla="*/ 9603082 w 10032639"/>
                <a:gd name="connsiteY1365" fmla="*/ 1998010 h 2801577"/>
                <a:gd name="connsiteX1366" fmla="*/ 9509826 w 10032639"/>
                <a:gd name="connsiteY1366" fmla="*/ 2075792 h 2801577"/>
                <a:gd name="connsiteX1367" fmla="*/ 9406127 w 10032639"/>
                <a:gd name="connsiteY1367" fmla="*/ 2158976 h 2801577"/>
                <a:gd name="connsiteX1368" fmla="*/ 9327993 w 10032639"/>
                <a:gd name="connsiteY1368" fmla="*/ 2223074 h 2801577"/>
                <a:gd name="connsiteX1369" fmla="*/ 9252020 w 10032639"/>
                <a:gd name="connsiteY1369" fmla="*/ 2283572 h 2801577"/>
                <a:gd name="connsiteX1370" fmla="*/ 9153002 w 10032639"/>
                <a:gd name="connsiteY1370" fmla="*/ 2361354 h 2801577"/>
                <a:gd name="connsiteX1371" fmla="*/ 9118436 w 10032639"/>
                <a:gd name="connsiteY1371" fmla="*/ 2387641 h 2801577"/>
                <a:gd name="connsiteX1372" fmla="*/ 9094312 w 10032639"/>
                <a:gd name="connsiteY1372" fmla="*/ 2404926 h 2801577"/>
                <a:gd name="connsiteX1373" fmla="*/ 9090711 w 10032639"/>
                <a:gd name="connsiteY1373" fmla="*/ 2411768 h 2801577"/>
                <a:gd name="connsiteX1374" fmla="*/ 9090711 w 10032639"/>
                <a:gd name="connsiteY1374" fmla="*/ 2418610 h 2801577"/>
                <a:gd name="connsiteX1375" fmla="*/ 9090711 w 10032639"/>
                <a:gd name="connsiteY1375" fmla="*/ 2427613 h 2801577"/>
                <a:gd name="connsiteX1376" fmla="*/ 9092511 w 10032639"/>
                <a:gd name="connsiteY1376" fmla="*/ 2436255 h 2801577"/>
                <a:gd name="connsiteX1377" fmla="*/ 9104753 w 10032639"/>
                <a:gd name="connsiteY1377" fmla="*/ 2430854 h 2801577"/>
                <a:gd name="connsiteX1378" fmla="*/ 9116996 w 10032639"/>
                <a:gd name="connsiteY1378" fmla="*/ 2425812 h 2801577"/>
                <a:gd name="connsiteX1379" fmla="*/ 9127077 w 10032639"/>
                <a:gd name="connsiteY1379" fmla="*/ 2418610 h 2801577"/>
                <a:gd name="connsiteX1380" fmla="*/ 9137519 w 10032639"/>
                <a:gd name="connsiteY1380" fmla="*/ 2411768 h 2801577"/>
                <a:gd name="connsiteX1381" fmla="*/ 9191169 w 10032639"/>
                <a:gd name="connsiteY1381" fmla="*/ 2368556 h 2801577"/>
                <a:gd name="connsiteX1382" fmla="*/ 9250219 w 10032639"/>
                <a:gd name="connsiteY1382" fmla="*/ 2330385 h 2801577"/>
                <a:gd name="connsiteX1383" fmla="*/ 9307109 w 10032639"/>
                <a:gd name="connsiteY1383" fmla="*/ 2290774 h 2801577"/>
                <a:gd name="connsiteX1384" fmla="*/ 9362559 w 10032639"/>
                <a:gd name="connsiteY1384" fmla="*/ 2247201 h 2801577"/>
                <a:gd name="connsiteX1385" fmla="*/ 9416209 w 10032639"/>
                <a:gd name="connsiteY1385" fmla="*/ 2202188 h 2801577"/>
                <a:gd name="connsiteX1386" fmla="*/ 9518467 w 10032639"/>
                <a:gd name="connsiteY1386" fmla="*/ 2113963 h 2801577"/>
                <a:gd name="connsiteX1387" fmla="*/ 9620725 w 10032639"/>
                <a:gd name="connsiteY1387" fmla="*/ 2030779 h 2801577"/>
                <a:gd name="connsiteX1388" fmla="*/ 9618925 w 10032639"/>
                <a:gd name="connsiteY1388" fmla="*/ 2009893 h 2801577"/>
                <a:gd name="connsiteX1389" fmla="*/ 9622166 w 10032639"/>
                <a:gd name="connsiteY1389" fmla="*/ 1987567 h 2801577"/>
                <a:gd name="connsiteX1390" fmla="*/ 8386065 w 10032639"/>
                <a:gd name="connsiteY1390" fmla="*/ 1966681 h 2801577"/>
                <a:gd name="connsiteX1391" fmla="*/ 8365181 w 10032639"/>
                <a:gd name="connsiteY1391" fmla="*/ 1990808 h 2801577"/>
                <a:gd name="connsiteX1392" fmla="*/ 8342858 w 10032639"/>
                <a:gd name="connsiteY1392" fmla="*/ 2013494 h 2801577"/>
                <a:gd name="connsiteX1393" fmla="*/ 8316933 w 10032639"/>
                <a:gd name="connsiteY1393" fmla="*/ 2036181 h 2801577"/>
                <a:gd name="connsiteX1394" fmla="*/ 8291009 w 10032639"/>
                <a:gd name="connsiteY1394" fmla="*/ 2056707 h 2801577"/>
                <a:gd name="connsiteX1395" fmla="*/ 8230158 w 10032639"/>
                <a:gd name="connsiteY1395" fmla="*/ 2101720 h 2801577"/>
                <a:gd name="connsiteX1396" fmla="*/ 8176508 w 10032639"/>
                <a:gd name="connsiteY1396" fmla="*/ 2146732 h 2801577"/>
                <a:gd name="connsiteX1397" fmla="*/ 8173268 w 10032639"/>
                <a:gd name="connsiteY1397" fmla="*/ 2152134 h 2801577"/>
                <a:gd name="connsiteX1398" fmla="*/ 8185150 w 10032639"/>
                <a:gd name="connsiteY1398" fmla="*/ 2143491 h 2801577"/>
                <a:gd name="connsiteX1399" fmla="*/ 8204233 w 10032639"/>
                <a:gd name="connsiteY1399" fmla="*/ 2131248 h 2801577"/>
                <a:gd name="connsiteX1400" fmla="*/ 8223316 w 10032639"/>
                <a:gd name="connsiteY1400" fmla="*/ 2117204 h 2801577"/>
                <a:gd name="connsiteX1401" fmla="*/ 8256442 w 10032639"/>
                <a:gd name="connsiteY1401" fmla="*/ 2089476 h 2801577"/>
                <a:gd name="connsiteX1402" fmla="*/ 8261483 w 10032639"/>
                <a:gd name="connsiteY1402" fmla="*/ 2086235 h 2801577"/>
                <a:gd name="connsiteX1403" fmla="*/ 8266884 w 10032639"/>
                <a:gd name="connsiteY1403" fmla="*/ 2086235 h 2801577"/>
                <a:gd name="connsiteX1404" fmla="*/ 8273725 w 10032639"/>
                <a:gd name="connsiteY1404" fmla="*/ 2080834 h 2801577"/>
                <a:gd name="connsiteX1405" fmla="*/ 8280567 w 10032639"/>
                <a:gd name="connsiteY1405" fmla="*/ 2079393 h 2801577"/>
                <a:gd name="connsiteX1406" fmla="*/ 8291009 w 10032639"/>
                <a:gd name="connsiteY1406" fmla="*/ 2067150 h 2801577"/>
                <a:gd name="connsiteX1407" fmla="*/ 8304691 w 10032639"/>
                <a:gd name="connsiteY1407" fmla="*/ 2054906 h 2801577"/>
                <a:gd name="connsiteX1408" fmla="*/ 8318733 w 10032639"/>
                <a:gd name="connsiteY1408" fmla="*/ 2044823 h 2801577"/>
                <a:gd name="connsiteX1409" fmla="*/ 8336017 w 10032639"/>
                <a:gd name="connsiteY1409" fmla="*/ 2034380 h 2801577"/>
                <a:gd name="connsiteX1410" fmla="*/ 8349699 w 10032639"/>
                <a:gd name="connsiteY1410" fmla="*/ 2028979 h 2801577"/>
                <a:gd name="connsiteX1411" fmla="*/ 8363741 w 10032639"/>
                <a:gd name="connsiteY1411" fmla="*/ 2022137 h 2801577"/>
                <a:gd name="connsiteX1412" fmla="*/ 8375623 w 10032639"/>
                <a:gd name="connsiteY1412" fmla="*/ 2011694 h 2801577"/>
                <a:gd name="connsiteX1413" fmla="*/ 8389666 w 10032639"/>
                <a:gd name="connsiteY1413" fmla="*/ 1999810 h 2801577"/>
                <a:gd name="connsiteX1414" fmla="*/ 8389666 w 10032639"/>
                <a:gd name="connsiteY1414" fmla="*/ 1973523 h 2801577"/>
                <a:gd name="connsiteX1415" fmla="*/ 4910910 w 10032639"/>
                <a:gd name="connsiteY1415" fmla="*/ 1958937 h 2801577"/>
                <a:gd name="connsiteX1416" fmla="*/ 4869148 w 10032639"/>
                <a:gd name="connsiteY1416" fmla="*/ 1995294 h 2801577"/>
                <a:gd name="connsiteX1417" fmla="*/ 4830987 w 10032639"/>
                <a:gd name="connsiteY1417" fmla="*/ 2031652 h 2801577"/>
                <a:gd name="connsiteX1418" fmla="*/ 4812266 w 10032639"/>
                <a:gd name="connsiteY1418" fmla="*/ 2048931 h 2801577"/>
                <a:gd name="connsiteX1419" fmla="*/ 4791385 w 10032639"/>
                <a:gd name="connsiteY1419" fmla="*/ 2066210 h 2801577"/>
                <a:gd name="connsiteX1420" fmla="*/ 4769064 w 10032639"/>
                <a:gd name="connsiteY1420" fmla="*/ 2083489 h 2801577"/>
                <a:gd name="connsiteX1421" fmla="*/ 4746383 w 10032639"/>
                <a:gd name="connsiteY1421" fmla="*/ 2097168 h 2801577"/>
                <a:gd name="connsiteX1422" fmla="*/ 4749983 w 10032639"/>
                <a:gd name="connsiteY1422" fmla="*/ 2104367 h 2801577"/>
                <a:gd name="connsiteX1423" fmla="*/ 4751423 w 10032639"/>
                <a:gd name="connsiteY1423" fmla="*/ 2111207 h 2801577"/>
                <a:gd name="connsiteX1424" fmla="*/ 4749983 w 10032639"/>
                <a:gd name="connsiteY1424" fmla="*/ 2123446 h 2801577"/>
                <a:gd name="connsiteX1425" fmla="*/ 4767264 w 10032639"/>
                <a:gd name="connsiteY1425" fmla="*/ 2111207 h 2801577"/>
                <a:gd name="connsiteX1426" fmla="*/ 4782745 w 10032639"/>
                <a:gd name="connsiteY1426" fmla="*/ 2097168 h 2801577"/>
                <a:gd name="connsiteX1427" fmla="*/ 4796425 w 10032639"/>
                <a:gd name="connsiteY1427" fmla="*/ 2081689 h 2801577"/>
                <a:gd name="connsiteX1428" fmla="*/ 4808666 w 10032639"/>
                <a:gd name="connsiteY1428" fmla="*/ 2066210 h 2801577"/>
                <a:gd name="connsiteX1429" fmla="*/ 4817306 w 10032639"/>
                <a:gd name="connsiteY1429" fmla="*/ 2053971 h 2801577"/>
                <a:gd name="connsiteX1430" fmla="*/ 4825946 w 10032639"/>
                <a:gd name="connsiteY1430" fmla="*/ 2042091 h 2801577"/>
                <a:gd name="connsiteX1431" fmla="*/ 4836387 w 10032639"/>
                <a:gd name="connsiteY1431" fmla="*/ 2031652 h 2801577"/>
                <a:gd name="connsiteX1432" fmla="*/ 4848267 w 10032639"/>
                <a:gd name="connsiteY1432" fmla="*/ 2021213 h 2801577"/>
                <a:gd name="connsiteX1433" fmla="*/ 4860508 w 10032639"/>
                <a:gd name="connsiteY1433" fmla="*/ 2012573 h 2801577"/>
                <a:gd name="connsiteX1434" fmla="*/ 4872748 w 10032639"/>
                <a:gd name="connsiteY1434" fmla="*/ 2003934 h 2801577"/>
                <a:gd name="connsiteX1435" fmla="*/ 4902269 w 10032639"/>
                <a:gd name="connsiteY1435" fmla="*/ 1986655 h 2801577"/>
                <a:gd name="connsiteX1436" fmla="*/ 4905869 w 10032639"/>
                <a:gd name="connsiteY1436" fmla="*/ 1974416 h 2801577"/>
                <a:gd name="connsiteX1437" fmla="*/ 4910910 w 10032639"/>
                <a:gd name="connsiteY1437" fmla="*/ 1962177 h 2801577"/>
                <a:gd name="connsiteX1438" fmla="*/ 1840023 w 10032639"/>
                <a:gd name="connsiteY1438" fmla="*/ 1956531 h 2801577"/>
                <a:gd name="connsiteX1439" fmla="*/ 1741039 w 10032639"/>
                <a:gd name="connsiteY1439" fmla="*/ 2003338 h 2801577"/>
                <a:gd name="connsiteX1440" fmla="*/ 1751478 w 10032639"/>
                <a:gd name="connsiteY1440" fmla="*/ 2003338 h 2801577"/>
                <a:gd name="connsiteX1441" fmla="*/ 1763716 w 10032639"/>
                <a:gd name="connsiteY1441" fmla="*/ 2000098 h 2801577"/>
                <a:gd name="connsiteX1442" fmla="*/ 1775594 w 10032639"/>
                <a:gd name="connsiteY1442" fmla="*/ 1994697 h 2801577"/>
                <a:gd name="connsiteX1443" fmla="*/ 1787832 w 10032639"/>
                <a:gd name="connsiteY1443" fmla="*/ 1986056 h 2801577"/>
                <a:gd name="connsiteX1444" fmla="*/ 621260 w 10032639"/>
                <a:gd name="connsiteY1444" fmla="*/ 1949690 h 2801577"/>
                <a:gd name="connsiteX1445" fmla="*/ 619460 w 10032639"/>
                <a:gd name="connsiteY1445" fmla="*/ 1951491 h 2801577"/>
                <a:gd name="connsiteX1446" fmla="*/ 621260 w 10032639"/>
                <a:gd name="connsiteY1446" fmla="*/ 1951491 h 2801577"/>
                <a:gd name="connsiteX1447" fmla="*/ 3350700 w 10032639"/>
                <a:gd name="connsiteY1447" fmla="*/ 1946090 h 2801577"/>
                <a:gd name="connsiteX1448" fmla="*/ 3335223 w 10032639"/>
                <a:gd name="connsiteY1448" fmla="*/ 1951491 h 2801577"/>
                <a:gd name="connsiteX1449" fmla="*/ 3342062 w 10032639"/>
                <a:gd name="connsiteY1449" fmla="*/ 1951491 h 2801577"/>
                <a:gd name="connsiteX1450" fmla="*/ 3349261 w 10032639"/>
                <a:gd name="connsiteY1450" fmla="*/ 1951491 h 2801577"/>
                <a:gd name="connsiteX1451" fmla="*/ 7158108 w 10032639"/>
                <a:gd name="connsiteY1451" fmla="*/ 1941313 h 2801577"/>
                <a:gd name="connsiteX1452" fmla="*/ 7142628 w 10032639"/>
                <a:gd name="connsiteY1452" fmla="*/ 1948152 h 2801577"/>
                <a:gd name="connsiteX1453" fmla="*/ 7092226 w 10032639"/>
                <a:gd name="connsiteY1453" fmla="*/ 1979468 h 2801577"/>
                <a:gd name="connsiteX1454" fmla="*/ 7040385 w 10032639"/>
                <a:gd name="connsiteY1454" fmla="*/ 2010425 h 2801577"/>
                <a:gd name="connsiteX1455" fmla="*/ 7009424 w 10032639"/>
                <a:gd name="connsiteY1455" fmla="*/ 2029502 h 2801577"/>
                <a:gd name="connsiteX1456" fmla="*/ 6979903 w 10032639"/>
                <a:gd name="connsiteY1456" fmla="*/ 2048580 h 2801577"/>
                <a:gd name="connsiteX1457" fmla="*/ 6971263 w 10032639"/>
                <a:gd name="connsiteY1457" fmla="*/ 2053619 h 2801577"/>
                <a:gd name="connsiteX1458" fmla="*/ 6964062 w 10032639"/>
                <a:gd name="connsiteY1458" fmla="*/ 2060818 h 2801577"/>
                <a:gd name="connsiteX1459" fmla="*/ 6960822 w 10032639"/>
                <a:gd name="connsiteY1459" fmla="*/ 2067657 h 2801577"/>
                <a:gd name="connsiteX1460" fmla="*/ 6959022 w 10032639"/>
                <a:gd name="connsiteY1460" fmla="*/ 2078096 h 2801577"/>
                <a:gd name="connsiteX1461" fmla="*/ 6965862 w 10032639"/>
                <a:gd name="connsiteY1461" fmla="*/ 2070897 h 2801577"/>
                <a:gd name="connsiteX1462" fmla="*/ 6972703 w 10032639"/>
                <a:gd name="connsiteY1462" fmla="*/ 2062258 h 2801577"/>
                <a:gd name="connsiteX1463" fmla="*/ 6979903 w 10032639"/>
                <a:gd name="connsiteY1463" fmla="*/ 2055419 h 2801577"/>
                <a:gd name="connsiteX1464" fmla="*/ 6984943 w 10032639"/>
                <a:gd name="connsiteY1464" fmla="*/ 2048580 h 2801577"/>
                <a:gd name="connsiteX1465" fmla="*/ 6992143 w 10032639"/>
                <a:gd name="connsiteY1465" fmla="*/ 2043540 h 2801577"/>
                <a:gd name="connsiteX1466" fmla="*/ 7000783 w 10032639"/>
                <a:gd name="connsiteY1466" fmla="*/ 2039941 h 2801577"/>
                <a:gd name="connsiteX1467" fmla="*/ 7018064 w 10032639"/>
                <a:gd name="connsiteY1467" fmla="*/ 2034901 h 2801577"/>
                <a:gd name="connsiteX1468" fmla="*/ 7036784 w 10032639"/>
                <a:gd name="connsiteY1468" fmla="*/ 2031302 h 2801577"/>
                <a:gd name="connsiteX1469" fmla="*/ 7061265 w 10032639"/>
                <a:gd name="connsiteY1469" fmla="*/ 2010425 h 2801577"/>
                <a:gd name="connsiteX1470" fmla="*/ 7087186 w 10032639"/>
                <a:gd name="connsiteY1470" fmla="*/ 1989547 h 2801577"/>
                <a:gd name="connsiteX1471" fmla="*/ 7149468 w 10032639"/>
                <a:gd name="connsiteY1471" fmla="*/ 1946353 h 2801577"/>
                <a:gd name="connsiteX1472" fmla="*/ 4595897 w 10032639"/>
                <a:gd name="connsiteY1472" fmla="*/ 1939858 h 2801577"/>
                <a:gd name="connsiteX1473" fmla="*/ 4586897 w 10032639"/>
                <a:gd name="connsiteY1473" fmla="*/ 1946698 h 2801577"/>
                <a:gd name="connsiteX1474" fmla="*/ 4595897 w 10032639"/>
                <a:gd name="connsiteY1474" fmla="*/ 1941658 h 2801577"/>
                <a:gd name="connsiteX1475" fmla="*/ 2918050 w 10032639"/>
                <a:gd name="connsiteY1475" fmla="*/ 1930608 h 2801577"/>
                <a:gd name="connsiteX1476" fmla="*/ 2914810 w 10032639"/>
                <a:gd name="connsiteY1476" fmla="*/ 1942849 h 2801577"/>
                <a:gd name="connsiteX1477" fmla="*/ 2913011 w 10032639"/>
                <a:gd name="connsiteY1477" fmla="*/ 1951491 h 2801577"/>
                <a:gd name="connsiteX1478" fmla="*/ 2924889 w 10032639"/>
                <a:gd name="connsiteY1478" fmla="*/ 1946090 h 2801577"/>
                <a:gd name="connsiteX1479" fmla="*/ 2930288 w 10032639"/>
                <a:gd name="connsiteY1479" fmla="*/ 1942849 h 2801577"/>
                <a:gd name="connsiteX1480" fmla="*/ 2924889 w 10032639"/>
                <a:gd name="connsiteY1480" fmla="*/ 1937449 h 2801577"/>
                <a:gd name="connsiteX1481" fmla="*/ 2921650 w 10032639"/>
                <a:gd name="connsiteY1481" fmla="*/ 1935648 h 2801577"/>
                <a:gd name="connsiteX1482" fmla="*/ 1896894 w 10032639"/>
                <a:gd name="connsiteY1482" fmla="*/ 1930608 h 2801577"/>
                <a:gd name="connsiteX1483" fmla="*/ 1881417 w 10032639"/>
                <a:gd name="connsiteY1483" fmla="*/ 1937449 h 2801577"/>
                <a:gd name="connsiteX1484" fmla="*/ 1888255 w 10032639"/>
                <a:gd name="connsiteY1484" fmla="*/ 1937449 h 2801577"/>
                <a:gd name="connsiteX1485" fmla="*/ 1891495 w 10032639"/>
                <a:gd name="connsiteY1485" fmla="*/ 1937449 h 2801577"/>
                <a:gd name="connsiteX1486" fmla="*/ 1895095 w 10032639"/>
                <a:gd name="connsiteY1486" fmla="*/ 1934208 h 2801577"/>
                <a:gd name="connsiteX1487" fmla="*/ 4512734 w 10032639"/>
                <a:gd name="connsiteY1487" fmla="*/ 1922579 h 2801577"/>
                <a:gd name="connsiteX1488" fmla="*/ 4497253 w 10032639"/>
                <a:gd name="connsiteY1488" fmla="*/ 1936258 h 2801577"/>
                <a:gd name="connsiteX1489" fmla="*/ 4505894 w 10032639"/>
                <a:gd name="connsiteY1489" fmla="*/ 1934458 h 2801577"/>
                <a:gd name="connsiteX1490" fmla="*/ 3202044 w 10032639"/>
                <a:gd name="connsiteY1490" fmla="*/ 1916925 h 2801577"/>
                <a:gd name="connsiteX1491" fmla="*/ 3175768 w 10032639"/>
                <a:gd name="connsiteY1491" fmla="*/ 1925567 h 2801577"/>
                <a:gd name="connsiteX1492" fmla="*/ 3148053 w 10032639"/>
                <a:gd name="connsiteY1492" fmla="*/ 1934208 h 2801577"/>
                <a:gd name="connsiteX1493" fmla="*/ 3118898 w 10032639"/>
                <a:gd name="connsiteY1493" fmla="*/ 1944290 h 2801577"/>
                <a:gd name="connsiteX1494" fmla="*/ 3089383 w 10032639"/>
                <a:gd name="connsiteY1494" fmla="*/ 1958332 h 2801577"/>
                <a:gd name="connsiteX1495" fmla="*/ 3059867 w 10032639"/>
                <a:gd name="connsiteY1495" fmla="*/ 1973814 h 2801577"/>
                <a:gd name="connsiteX1496" fmla="*/ 3021713 w 10032639"/>
                <a:gd name="connsiteY1496" fmla="*/ 1992897 h 2801577"/>
                <a:gd name="connsiteX1497" fmla="*/ 3039350 w 10032639"/>
                <a:gd name="connsiteY1497" fmla="*/ 1986056 h 2801577"/>
                <a:gd name="connsiteX1498" fmla="*/ 3059867 w 10032639"/>
                <a:gd name="connsiteY1498" fmla="*/ 1979215 h 2801577"/>
                <a:gd name="connsiteX1499" fmla="*/ 3108459 w 10032639"/>
                <a:gd name="connsiteY1499" fmla="*/ 1961572 h 2801577"/>
                <a:gd name="connsiteX1500" fmla="*/ 3132575 w 10032639"/>
                <a:gd name="connsiteY1500" fmla="*/ 1952931 h 2801577"/>
                <a:gd name="connsiteX1501" fmla="*/ 3153452 w 10032639"/>
                <a:gd name="connsiteY1501" fmla="*/ 1942849 h 2801577"/>
                <a:gd name="connsiteX1502" fmla="*/ 3193406 w 10032639"/>
                <a:gd name="connsiteY1502" fmla="*/ 1920166 h 2801577"/>
                <a:gd name="connsiteX1503" fmla="*/ 1962763 w 10032639"/>
                <a:gd name="connsiteY1503" fmla="*/ 1897843 h 2801577"/>
                <a:gd name="connsiteX1504" fmla="*/ 1941887 w 10032639"/>
                <a:gd name="connsiteY1504" fmla="*/ 1908284 h 2801577"/>
                <a:gd name="connsiteX1505" fmla="*/ 1938647 w 10032639"/>
                <a:gd name="connsiteY1505" fmla="*/ 1910084 h 2801577"/>
                <a:gd name="connsiteX1506" fmla="*/ 1941887 w 10032639"/>
                <a:gd name="connsiteY1506" fmla="*/ 1911525 h 2801577"/>
                <a:gd name="connsiteX1507" fmla="*/ 3290230 w 10032639"/>
                <a:gd name="connsiteY1507" fmla="*/ 1885601 h 2801577"/>
                <a:gd name="connsiteX1508" fmla="*/ 3252076 w 10032639"/>
                <a:gd name="connsiteY1508" fmla="*/ 1899643 h 2801577"/>
                <a:gd name="connsiteX1509" fmla="*/ 3269354 w 10032639"/>
                <a:gd name="connsiteY1509" fmla="*/ 1896042 h 2801577"/>
                <a:gd name="connsiteX1510" fmla="*/ 3284831 w 10032639"/>
                <a:gd name="connsiteY1510" fmla="*/ 1896042 h 2801577"/>
                <a:gd name="connsiteX1511" fmla="*/ 8072810 w 10032639"/>
                <a:gd name="connsiteY1511" fmla="*/ 1885298 h 2801577"/>
                <a:gd name="connsiteX1512" fmla="*/ 8069209 w 10032639"/>
                <a:gd name="connsiteY1512" fmla="*/ 1887098 h 2801577"/>
                <a:gd name="connsiteX1513" fmla="*/ 8013759 w 10032639"/>
                <a:gd name="connsiteY1513" fmla="*/ 1933912 h 2801577"/>
                <a:gd name="connsiteX1514" fmla="*/ 8041484 w 10032639"/>
                <a:gd name="connsiteY1514" fmla="*/ 1918427 h 2801577"/>
                <a:gd name="connsiteX1515" fmla="*/ 8072810 w 10032639"/>
                <a:gd name="connsiteY1515" fmla="*/ 1904383 h 2801577"/>
                <a:gd name="connsiteX1516" fmla="*/ 8071009 w 10032639"/>
                <a:gd name="connsiteY1516" fmla="*/ 1901142 h 2801577"/>
                <a:gd name="connsiteX1517" fmla="*/ 8069209 w 10032639"/>
                <a:gd name="connsiteY1517" fmla="*/ 1895741 h 2801577"/>
                <a:gd name="connsiteX1518" fmla="*/ 8071009 w 10032639"/>
                <a:gd name="connsiteY1518" fmla="*/ 1890699 h 2801577"/>
                <a:gd name="connsiteX1519" fmla="*/ 744360 w 10032639"/>
                <a:gd name="connsiteY1519" fmla="*/ 1875159 h 2801577"/>
                <a:gd name="connsiteX1520" fmla="*/ 733921 w 10032639"/>
                <a:gd name="connsiteY1520" fmla="*/ 1880560 h 2801577"/>
                <a:gd name="connsiteX1521" fmla="*/ 733921 w 10032639"/>
                <a:gd name="connsiteY1521" fmla="*/ 1882360 h 2801577"/>
                <a:gd name="connsiteX1522" fmla="*/ 718444 w 10032639"/>
                <a:gd name="connsiteY1522" fmla="*/ 1891002 h 2801577"/>
                <a:gd name="connsiteX1523" fmla="*/ 732122 w 10032639"/>
                <a:gd name="connsiteY1523" fmla="*/ 1887401 h 2801577"/>
                <a:gd name="connsiteX1524" fmla="*/ 1505637 w 10032639"/>
                <a:gd name="connsiteY1524" fmla="*/ 1873719 h 2801577"/>
                <a:gd name="connsiteX1525" fmla="*/ 1481521 w 10032639"/>
                <a:gd name="connsiteY1525" fmla="*/ 1887401 h 2801577"/>
                <a:gd name="connsiteX1526" fmla="*/ 1477922 w 10032639"/>
                <a:gd name="connsiteY1526" fmla="*/ 1889201 h 2801577"/>
                <a:gd name="connsiteX1527" fmla="*/ 1466043 w 10032639"/>
                <a:gd name="connsiteY1527" fmla="*/ 1896042 h 2801577"/>
                <a:gd name="connsiteX1528" fmla="*/ 1450206 w 10032639"/>
                <a:gd name="connsiteY1528" fmla="*/ 1901443 h 2801577"/>
                <a:gd name="connsiteX1529" fmla="*/ 1438328 w 10032639"/>
                <a:gd name="connsiteY1529" fmla="*/ 1906484 h 2801577"/>
                <a:gd name="connsiteX1530" fmla="*/ 1427890 w 10032639"/>
                <a:gd name="connsiteY1530" fmla="*/ 1911525 h 2801577"/>
                <a:gd name="connsiteX1531" fmla="*/ 1422850 w 10032639"/>
                <a:gd name="connsiteY1531" fmla="*/ 1916925 h 2801577"/>
                <a:gd name="connsiteX1532" fmla="*/ 1438328 w 10032639"/>
                <a:gd name="connsiteY1532" fmla="*/ 1908284 h 2801577"/>
                <a:gd name="connsiteX1533" fmla="*/ 1455605 w 10032639"/>
                <a:gd name="connsiteY1533" fmla="*/ 1899643 h 2801577"/>
                <a:gd name="connsiteX1534" fmla="*/ 1472882 w 10032639"/>
                <a:gd name="connsiteY1534" fmla="*/ 1894242 h 2801577"/>
                <a:gd name="connsiteX1535" fmla="*/ 1491959 w 10032639"/>
                <a:gd name="connsiteY1535" fmla="*/ 1889201 h 2801577"/>
                <a:gd name="connsiteX1536" fmla="*/ 1498798 w 10032639"/>
                <a:gd name="connsiteY1536" fmla="*/ 1880560 h 2801577"/>
                <a:gd name="connsiteX1537" fmla="*/ 1689208 w 10032639"/>
                <a:gd name="connsiteY1537" fmla="*/ 1870119 h 2801577"/>
                <a:gd name="connsiteX1538" fmla="*/ 1658253 w 10032639"/>
                <a:gd name="connsiteY1538" fmla="*/ 1882360 h 2801577"/>
                <a:gd name="connsiteX1539" fmla="*/ 1602462 w 10032639"/>
                <a:gd name="connsiteY1539" fmla="*/ 1910084 h 2801577"/>
                <a:gd name="connsiteX1540" fmla="*/ 1547390 w 10032639"/>
                <a:gd name="connsiteY1540" fmla="*/ 1939249 h 2801577"/>
                <a:gd name="connsiteX1541" fmla="*/ 1597423 w 10032639"/>
                <a:gd name="connsiteY1541" fmla="*/ 1916925 h 2801577"/>
                <a:gd name="connsiteX1542" fmla="*/ 1644215 w 10032639"/>
                <a:gd name="connsiteY1542" fmla="*/ 1892802 h 2801577"/>
                <a:gd name="connsiteX1543" fmla="*/ 3565226 w 10032639"/>
                <a:gd name="connsiteY1543" fmla="*/ 1854636 h 2801577"/>
                <a:gd name="connsiteX1544" fmla="*/ 3523832 w 10032639"/>
                <a:gd name="connsiteY1544" fmla="*/ 1868318 h 2801577"/>
                <a:gd name="connsiteX1545" fmla="*/ 3487478 w 10032639"/>
                <a:gd name="connsiteY1545" fmla="*/ 1883801 h 2801577"/>
                <a:gd name="connsiteX1546" fmla="*/ 3451124 w 10032639"/>
                <a:gd name="connsiteY1546" fmla="*/ 1899643 h 2801577"/>
                <a:gd name="connsiteX1547" fmla="*/ 3419809 w 10032639"/>
                <a:gd name="connsiteY1547" fmla="*/ 1916925 h 2801577"/>
                <a:gd name="connsiteX1548" fmla="*/ 3419809 w 10032639"/>
                <a:gd name="connsiteY1548" fmla="*/ 1920166 h 2801577"/>
                <a:gd name="connsiteX1549" fmla="*/ 3447525 w 10032639"/>
                <a:gd name="connsiteY1549" fmla="*/ 1908284 h 2801577"/>
                <a:gd name="connsiteX1550" fmla="*/ 3477040 w 10032639"/>
                <a:gd name="connsiteY1550" fmla="*/ 1894242 h 2801577"/>
                <a:gd name="connsiteX1551" fmla="*/ 3497917 w 10032639"/>
                <a:gd name="connsiteY1551" fmla="*/ 1882360 h 2801577"/>
                <a:gd name="connsiteX1552" fmla="*/ 3518793 w 10032639"/>
                <a:gd name="connsiteY1552" fmla="*/ 1873719 h 2801577"/>
                <a:gd name="connsiteX1553" fmla="*/ 3541110 w 10032639"/>
                <a:gd name="connsiteY1553" fmla="*/ 1866518 h 2801577"/>
                <a:gd name="connsiteX1554" fmla="*/ 3561986 w 10032639"/>
                <a:gd name="connsiteY1554" fmla="*/ 1863277 h 2801577"/>
                <a:gd name="connsiteX1555" fmla="*/ 1554229 w 10032639"/>
                <a:gd name="connsiteY1555" fmla="*/ 1852836 h 2801577"/>
                <a:gd name="connsiteX1556" fmla="*/ 1533353 w 10032639"/>
                <a:gd name="connsiteY1556" fmla="*/ 1859677 h 2801577"/>
                <a:gd name="connsiteX1557" fmla="*/ 1521475 w 10032639"/>
                <a:gd name="connsiteY1557" fmla="*/ 1864718 h 2801577"/>
                <a:gd name="connsiteX1558" fmla="*/ 1533353 w 10032639"/>
                <a:gd name="connsiteY1558" fmla="*/ 1861477 h 2801577"/>
                <a:gd name="connsiteX1559" fmla="*/ 1545591 w 10032639"/>
                <a:gd name="connsiteY1559" fmla="*/ 1861477 h 2801577"/>
                <a:gd name="connsiteX1560" fmla="*/ 1914172 w 10032639"/>
                <a:gd name="connsiteY1560" fmla="*/ 1840594 h 2801577"/>
                <a:gd name="connsiteX1561" fmla="*/ 1870978 w 10032639"/>
                <a:gd name="connsiteY1561" fmla="*/ 1863277 h 2801577"/>
                <a:gd name="connsiteX1562" fmla="*/ 1857300 w 10032639"/>
                <a:gd name="connsiteY1562" fmla="*/ 1868318 h 2801577"/>
                <a:gd name="connsiteX1563" fmla="*/ 1870978 w 10032639"/>
                <a:gd name="connsiteY1563" fmla="*/ 1866518 h 2801577"/>
                <a:gd name="connsiteX1564" fmla="*/ 1888255 w 10032639"/>
                <a:gd name="connsiteY1564" fmla="*/ 1861477 h 2801577"/>
                <a:gd name="connsiteX1565" fmla="*/ 1893295 w 10032639"/>
                <a:gd name="connsiteY1565" fmla="*/ 1857877 h 2801577"/>
                <a:gd name="connsiteX1566" fmla="*/ 1900134 w 10032639"/>
                <a:gd name="connsiteY1566" fmla="*/ 1852836 h 2801577"/>
                <a:gd name="connsiteX1567" fmla="*/ 9620725 w 10032639"/>
                <a:gd name="connsiteY1567" fmla="*/ 1840285 h 2801577"/>
                <a:gd name="connsiteX1568" fmla="*/ 9582559 w 10032639"/>
                <a:gd name="connsiteY1568" fmla="*/ 1876655 h 2801577"/>
                <a:gd name="connsiteX1569" fmla="*/ 9544392 w 10032639"/>
                <a:gd name="connsiteY1569" fmla="*/ 1911225 h 2801577"/>
                <a:gd name="connsiteX1570" fmla="*/ 9506225 w 10032639"/>
                <a:gd name="connsiteY1570" fmla="*/ 1945795 h 2801577"/>
                <a:gd name="connsiteX1571" fmla="*/ 9466618 w 10032639"/>
                <a:gd name="connsiteY1571" fmla="*/ 1978924 h 2801577"/>
                <a:gd name="connsiteX1572" fmla="*/ 9424851 w 10032639"/>
                <a:gd name="connsiteY1572" fmla="*/ 2011694 h 2801577"/>
                <a:gd name="connsiteX1573" fmla="*/ 9385243 w 10032639"/>
                <a:gd name="connsiteY1573" fmla="*/ 2043023 h 2801577"/>
                <a:gd name="connsiteX1574" fmla="*/ 9343476 w 10032639"/>
                <a:gd name="connsiteY1574" fmla="*/ 2072191 h 2801577"/>
                <a:gd name="connsiteX1575" fmla="*/ 9302069 w 10032639"/>
                <a:gd name="connsiteY1575" fmla="*/ 2101720 h 2801577"/>
                <a:gd name="connsiteX1576" fmla="*/ 9208452 w 10032639"/>
                <a:gd name="connsiteY1576" fmla="*/ 2169419 h 2801577"/>
                <a:gd name="connsiteX1577" fmla="*/ 9118436 w 10032639"/>
                <a:gd name="connsiteY1577" fmla="*/ 2238559 h 2801577"/>
                <a:gd name="connsiteX1578" fmla="*/ 9033461 w 10032639"/>
                <a:gd name="connsiteY1578" fmla="*/ 2309499 h 2801577"/>
                <a:gd name="connsiteX1579" fmla="*/ 8950646 w 10032639"/>
                <a:gd name="connsiteY1579" fmla="*/ 2384040 h 2801577"/>
                <a:gd name="connsiteX1580" fmla="*/ 8893396 w 10032639"/>
                <a:gd name="connsiteY1580" fmla="*/ 2418610 h 2801577"/>
                <a:gd name="connsiteX1581" fmla="*/ 8837946 w 10032639"/>
                <a:gd name="connsiteY1581" fmla="*/ 2454981 h 2801577"/>
                <a:gd name="connsiteX1582" fmla="*/ 8798339 w 10032639"/>
                <a:gd name="connsiteY1582" fmla="*/ 2482709 h 2801577"/>
                <a:gd name="connsiteX1583" fmla="*/ 8806980 w 10032639"/>
                <a:gd name="connsiteY1583" fmla="*/ 2486310 h 2801577"/>
                <a:gd name="connsiteX1584" fmla="*/ 8813821 w 10032639"/>
                <a:gd name="connsiteY1584" fmla="*/ 2487750 h 2801577"/>
                <a:gd name="connsiteX1585" fmla="*/ 8824263 w 10032639"/>
                <a:gd name="connsiteY1585" fmla="*/ 2479108 h 2801577"/>
                <a:gd name="connsiteX1586" fmla="*/ 8872512 w 10032639"/>
                <a:gd name="connsiteY1586" fmla="*/ 2441297 h 2801577"/>
                <a:gd name="connsiteX1587" fmla="*/ 8919320 w 10032639"/>
                <a:gd name="connsiteY1587" fmla="*/ 2406727 h 2801577"/>
                <a:gd name="connsiteX1588" fmla="*/ 8964328 w 10032639"/>
                <a:gd name="connsiteY1588" fmla="*/ 2375398 h 2801577"/>
                <a:gd name="connsiteX1589" fmla="*/ 9009336 w 10032639"/>
                <a:gd name="connsiteY1589" fmla="*/ 2345869 h 2801577"/>
                <a:gd name="connsiteX1590" fmla="*/ 9056145 w 10032639"/>
                <a:gd name="connsiteY1590" fmla="*/ 2313100 h 2801577"/>
                <a:gd name="connsiteX1591" fmla="*/ 9102953 w 10032639"/>
                <a:gd name="connsiteY1591" fmla="*/ 2280331 h 2801577"/>
                <a:gd name="connsiteX1592" fmla="*/ 9147961 w 10032639"/>
                <a:gd name="connsiteY1592" fmla="*/ 2245401 h 2801577"/>
                <a:gd name="connsiteX1593" fmla="*/ 9191169 w 10032639"/>
                <a:gd name="connsiteY1593" fmla="*/ 2209030 h 2801577"/>
                <a:gd name="connsiteX1594" fmla="*/ 9196210 w 10032639"/>
                <a:gd name="connsiteY1594" fmla="*/ 2203989 h 2801577"/>
                <a:gd name="connsiteX1595" fmla="*/ 9205211 w 10032639"/>
                <a:gd name="connsiteY1595" fmla="*/ 2205789 h 2801577"/>
                <a:gd name="connsiteX1596" fmla="*/ 9213853 w 10032639"/>
                <a:gd name="connsiteY1596" fmla="*/ 2207230 h 2801577"/>
                <a:gd name="connsiteX1597" fmla="*/ 9218894 w 10032639"/>
                <a:gd name="connsiteY1597" fmla="*/ 2207230 h 2801577"/>
                <a:gd name="connsiteX1598" fmla="*/ 9220694 w 10032639"/>
                <a:gd name="connsiteY1598" fmla="*/ 2205789 h 2801577"/>
                <a:gd name="connsiteX1599" fmla="*/ 9222494 w 10032639"/>
                <a:gd name="connsiteY1599" fmla="*/ 2203989 h 2801577"/>
                <a:gd name="connsiteX1600" fmla="*/ 9236177 w 10032639"/>
                <a:gd name="connsiteY1600" fmla="*/ 2186704 h 2801577"/>
                <a:gd name="connsiteX1601" fmla="*/ 9248419 w 10032639"/>
                <a:gd name="connsiteY1601" fmla="*/ 2174460 h 2801577"/>
                <a:gd name="connsiteX1602" fmla="*/ 9250219 w 10032639"/>
                <a:gd name="connsiteY1602" fmla="*/ 2171219 h 2801577"/>
                <a:gd name="connsiteX1603" fmla="*/ 9255260 w 10032639"/>
                <a:gd name="connsiteY1603" fmla="*/ 2171219 h 2801577"/>
                <a:gd name="connsiteX1604" fmla="*/ 9260661 w 10032639"/>
                <a:gd name="connsiteY1604" fmla="*/ 2169419 h 2801577"/>
                <a:gd name="connsiteX1605" fmla="*/ 9260661 w 10032639"/>
                <a:gd name="connsiteY1605" fmla="*/ 2167618 h 2801577"/>
                <a:gd name="connsiteX1606" fmla="*/ 9279385 w 10032639"/>
                <a:gd name="connsiteY1606" fmla="*/ 2150333 h 2801577"/>
                <a:gd name="connsiteX1607" fmla="*/ 9284785 w 10032639"/>
                <a:gd name="connsiteY1607" fmla="*/ 2145292 h 2801577"/>
                <a:gd name="connsiteX1608" fmla="*/ 9288026 w 10032639"/>
                <a:gd name="connsiteY1608" fmla="*/ 2141691 h 2801577"/>
                <a:gd name="connsiteX1609" fmla="*/ 9371201 w 10032639"/>
                <a:gd name="connsiteY1609" fmla="*/ 2072191 h 2801577"/>
                <a:gd name="connsiteX1610" fmla="*/ 9463017 w 10032639"/>
                <a:gd name="connsiteY1610" fmla="*/ 2001251 h 2801577"/>
                <a:gd name="connsiteX1611" fmla="*/ 9508025 w 10032639"/>
                <a:gd name="connsiteY1611" fmla="*/ 1968481 h 2801577"/>
                <a:gd name="connsiteX1612" fmla="*/ 9549793 w 10032639"/>
                <a:gd name="connsiteY1612" fmla="*/ 1933912 h 2801577"/>
                <a:gd name="connsiteX1613" fmla="*/ 9589400 w 10032639"/>
                <a:gd name="connsiteY1613" fmla="*/ 1899342 h 2801577"/>
                <a:gd name="connsiteX1614" fmla="*/ 9625766 w 10032639"/>
                <a:gd name="connsiteY1614" fmla="*/ 1862971 h 2801577"/>
                <a:gd name="connsiteX1615" fmla="*/ 9620725 w 10032639"/>
                <a:gd name="connsiteY1615" fmla="*/ 1852528 h 2801577"/>
                <a:gd name="connsiteX1616" fmla="*/ 4611378 w 10032639"/>
                <a:gd name="connsiteY1616" fmla="*/ 1834025 h 2801577"/>
                <a:gd name="connsiteX1617" fmla="*/ 4581857 w 10032639"/>
                <a:gd name="connsiteY1617" fmla="*/ 1860303 h 2801577"/>
                <a:gd name="connsiteX1618" fmla="*/ 4602737 w 10032639"/>
                <a:gd name="connsiteY1618" fmla="*/ 1846264 h 2801577"/>
                <a:gd name="connsiteX1619" fmla="*/ 8154184 w 10032639"/>
                <a:gd name="connsiteY1619" fmla="*/ 1824800 h 2801577"/>
                <a:gd name="connsiteX1620" fmla="*/ 8091893 w 10032639"/>
                <a:gd name="connsiteY1620" fmla="*/ 1871614 h 2801577"/>
                <a:gd name="connsiteX1621" fmla="*/ 8105575 w 10032639"/>
                <a:gd name="connsiteY1621" fmla="*/ 1866212 h 2801577"/>
                <a:gd name="connsiteX1622" fmla="*/ 8119618 w 10032639"/>
                <a:gd name="connsiteY1622" fmla="*/ 1859370 h 2801577"/>
                <a:gd name="connsiteX1623" fmla="*/ 8131860 w 10032639"/>
                <a:gd name="connsiteY1623" fmla="*/ 1848927 h 2801577"/>
                <a:gd name="connsiteX1624" fmla="*/ 8143742 w 10032639"/>
                <a:gd name="connsiteY1624" fmla="*/ 1836684 h 2801577"/>
                <a:gd name="connsiteX1625" fmla="*/ 8143742 w 10032639"/>
                <a:gd name="connsiteY1625" fmla="*/ 1834883 h 2801577"/>
                <a:gd name="connsiteX1626" fmla="*/ 2345022 w 10032639"/>
                <a:gd name="connsiteY1626" fmla="*/ 1816110 h 2801577"/>
                <a:gd name="connsiteX1627" fmla="*/ 2306869 w 10032639"/>
                <a:gd name="connsiteY1627" fmla="*/ 1830153 h 2801577"/>
                <a:gd name="connsiteX1628" fmla="*/ 2269075 w 10032639"/>
                <a:gd name="connsiteY1628" fmla="*/ 1845635 h 2801577"/>
                <a:gd name="connsiteX1629" fmla="*/ 2229121 w 10032639"/>
                <a:gd name="connsiteY1629" fmla="*/ 1863277 h 2801577"/>
                <a:gd name="connsiteX1630" fmla="*/ 2190967 w 10032639"/>
                <a:gd name="connsiteY1630" fmla="*/ 1882360 h 2801577"/>
                <a:gd name="connsiteX1631" fmla="*/ 2103141 w 10032639"/>
                <a:gd name="connsiteY1631" fmla="*/ 1925567 h 2801577"/>
                <a:gd name="connsiteX1632" fmla="*/ 2018195 w 10032639"/>
                <a:gd name="connsiteY1632" fmla="*/ 1965173 h 2801577"/>
                <a:gd name="connsiteX1633" fmla="*/ 1922810 w 10032639"/>
                <a:gd name="connsiteY1633" fmla="*/ 2006939 h 2801577"/>
                <a:gd name="connsiteX1634" fmla="*/ 1825986 w 10032639"/>
                <a:gd name="connsiteY1634" fmla="*/ 2046545 h 2801577"/>
                <a:gd name="connsiteX1635" fmla="*/ 1756517 w 10032639"/>
                <a:gd name="connsiteY1635" fmla="*/ 2077869 h 2801577"/>
                <a:gd name="connsiteX1636" fmla="*/ 1689208 w 10032639"/>
                <a:gd name="connsiteY1636" fmla="*/ 2108834 h 2801577"/>
                <a:gd name="connsiteX1637" fmla="*/ 1642415 w 10032639"/>
                <a:gd name="connsiteY1637" fmla="*/ 2131517 h 2801577"/>
                <a:gd name="connsiteX1638" fmla="*/ 1607861 w 10032639"/>
                <a:gd name="connsiteY1638" fmla="*/ 2143759 h 2801577"/>
                <a:gd name="connsiteX1639" fmla="*/ 1575106 w 10032639"/>
                <a:gd name="connsiteY1639" fmla="*/ 2159241 h 2801577"/>
                <a:gd name="connsiteX1640" fmla="*/ 1545591 w 10032639"/>
                <a:gd name="connsiteY1640" fmla="*/ 2176524 h 2801577"/>
                <a:gd name="connsiteX1641" fmla="*/ 1517875 w 10032639"/>
                <a:gd name="connsiteY1641" fmla="*/ 2197407 h 2801577"/>
                <a:gd name="connsiteX1642" fmla="*/ 1517875 w 10032639"/>
                <a:gd name="connsiteY1642" fmla="*/ 2198847 h 2801577"/>
                <a:gd name="connsiteX1643" fmla="*/ 1524714 w 10032639"/>
                <a:gd name="connsiteY1643" fmla="*/ 2198847 h 2801577"/>
                <a:gd name="connsiteX1644" fmla="*/ 1535152 w 10032639"/>
                <a:gd name="connsiteY1644" fmla="*/ 2198847 h 2801577"/>
                <a:gd name="connsiteX1645" fmla="*/ 1547390 w 10032639"/>
                <a:gd name="connsiteY1645" fmla="*/ 2195607 h 2801577"/>
                <a:gd name="connsiteX1646" fmla="*/ 1562868 w 10032639"/>
                <a:gd name="connsiteY1646" fmla="*/ 2190206 h 2801577"/>
                <a:gd name="connsiteX1647" fmla="*/ 1578346 w 10032639"/>
                <a:gd name="connsiteY1647" fmla="*/ 2185165 h 2801577"/>
                <a:gd name="connsiteX1648" fmla="*/ 1586984 w 10032639"/>
                <a:gd name="connsiteY1648" fmla="*/ 2180125 h 2801577"/>
                <a:gd name="connsiteX1649" fmla="*/ 1592383 w 10032639"/>
                <a:gd name="connsiteY1649" fmla="*/ 2176524 h 2801577"/>
                <a:gd name="connsiteX1650" fmla="*/ 1593823 w 10032639"/>
                <a:gd name="connsiteY1650" fmla="*/ 2174724 h 2801577"/>
                <a:gd name="connsiteX1651" fmla="*/ 1593823 w 10032639"/>
                <a:gd name="connsiteY1651" fmla="*/ 2159241 h 2801577"/>
                <a:gd name="connsiteX1652" fmla="*/ 1609660 w 10032639"/>
                <a:gd name="connsiteY1652" fmla="*/ 2159241 h 2801577"/>
                <a:gd name="connsiteX1653" fmla="*/ 1630177 w 10032639"/>
                <a:gd name="connsiteY1653" fmla="*/ 2157441 h 2801577"/>
                <a:gd name="connsiteX1654" fmla="*/ 1651054 w 10032639"/>
                <a:gd name="connsiteY1654" fmla="*/ 2152400 h 2801577"/>
                <a:gd name="connsiteX1655" fmla="*/ 1656453 w 10032639"/>
                <a:gd name="connsiteY1655" fmla="*/ 2150600 h 2801577"/>
                <a:gd name="connsiteX1656" fmla="*/ 1658253 w 10032639"/>
                <a:gd name="connsiteY1656" fmla="*/ 2145559 h 2801577"/>
                <a:gd name="connsiteX1657" fmla="*/ 1661492 w 10032639"/>
                <a:gd name="connsiteY1657" fmla="*/ 2141959 h 2801577"/>
                <a:gd name="connsiteX1658" fmla="*/ 1666891 w 10032639"/>
                <a:gd name="connsiteY1658" fmla="*/ 2138358 h 2801577"/>
                <a:gd name="connsiteX1659" fmla="*/ 1675530 w 10032639"/>
                <a:gd name="connsiteY1659" fmla="*/ 2136558 h 2801577"/>
                <a:gd name="connsiteX1660" fmla="*/ 1691007 w 10032639"/>
                <a:gd name="connsiteY1660" fmla="*/ 2131517 h 2801577"/>
                <a:gd name="connsiteX1661" fmla="*/ 1725562 w 10032639"/>
                <a:gd name="connsiteY1661" fmla="*/ 2119276 h 2801577"/>
                <a:gd name="connsiteX1662" fmla="*/ 1739239 w 10032639"/>
                <a:gd name="connsiteY1662" fmla="*/ 2114235 h 2801577"/>
                <a:gd name="connsiteX1663" fmla="*/ 1751478 w 10032639"/>
                <a:gd name="connsiteY1663" fmla="*/ 2107034 h 2801577"/>
                <a:gd name="connsiteX1664" fmla="*/ 1768755 w 10032639"/>
                <a:gd name="connsiteY1664" fmla="*/ 2100193 h 2801577"/>
                <a:gd name="connsiteX1665" fmla="*/ 1786032 w 10032639"/>
                <a:gd name="connsiteY1665" fmla="*/ 2091551 h 2801577"/>
                <a:gd name="connsiteX1666" fmla="*/ 1803309 w 10032639"/>
                <a:gd name="connsiteY1666" fmla="*/ 2081110 h 2801577"/>
                <a:gd name="connsiteX1667" fmla="*/ 1819147 w 10032639"/>
                <a:gd name="connsiteY1667" fmla="*/ 2071028 h 2801577"/>
                <a:gd name="connsiteX1668" fmla="*/ 1829585 w 10032639"/>
                <a:gd name="connsiteY1668" fmla="*/ 2062387 h 2801577"/>
                <a:gd name="connsiteX1669" fmla="*/ 1838224 w 10032639"/>
                <a:gd name="connsiteY1669" fmla="*/ 2072469 h 2801577"/>
                <a:gd name="connsiteX1670" fmla="*/ 1841463 w 10032639"/>
                <a:gd name="connsiteY1670" fmla="*/ 2074269 h 2801577"/>
                <a:gd name="connsiteX1671" fmla="*/ 1845063 w 10032639"/>
                <a:gd name="connsiteY1671" fmla="*/ 2076069 h 2801577"/>
                <a:gd name="connsiteX1672" fmla="*/ 1851901 w 10032639"/>
                <a:gd name="connsiteY1672" fmla="*/ 2076069 h 2801577"/>
                <a:gd name="connsiteX1673" fmla="*/ 1860540 w 10032639"/>
                <a:gd name="connsiteY1673" fmla="*/ 2071028 h 2801577"/>
                <a:gd name="connsiteX1674" fmla="*/ 1862340 w 10032639"/>
                <a:gd name="connsiteY1674" fmla="*/ 2069228 h 2801577"/>
                <a:gd name="connsiteX1675" fmla="*/ 1838224 w 10032639"/>
                <a:gd name="connsiteY1675" fmla="*/ 2056986 h 2801577"/>
                <a:gd name="connsiteX1676" fmla="*/ 1872778 w 10032639"/>
                <a:gd name="connsiteY1676" fmla="*/ 2045105 h 2801577"/>
                <a:gd name="connsiteX1677" fmla="*/ 1895095 w 10032639"/>
                <a:gd name="connsiteY1677" fmla="*/ 2036463 h 2801577"/>
                <a:gd name="connsiteX1678" fmla="*/ 1917771 w 10032639"/>
                <a:gd name="connsiteY1678" fmla="*/ 2026022 h 2801577"/>
                <a:gd name="connsiteX1679" fmla="*/ 1941887 w 10032639"/>
                <a:gd name="connsiteY1679" fmla="*/ 2020621 h 2801577"/>
                <a:gd name="connsiteX1680" fmla="*/ 1969603 w 10032639"/>
                <a:gd name="connsiteY1680" fmla="*/ 2017380 h 2801577"/>
                <a:gd name="connsiteX1681" fmla="*/ 1971402 w 10032639"/>
                <a:gd name="connsiteY1681" fmla="*/ 2008739 h 2801577"/>
                <a:gd name="connsiteX1682" fmla="*/ 1975002 w 10032639"/>
                <a:gd name="connsiteY1682" fmla="*/ 2001538 h 2801577"/>
                <a:gd name="connsiteX1683" fmla="*/ 1978241 w 10032639"/>
                <a:gd name="connsiteY1683" fmla="*/ 1996497 h 2801577"/>
                <a:gd name="connsiteX1684" fmla="*/ 1983640 w 10032639"/>
                <a:gd name="connsiteY1684" fmla="*/ 1986056 h 2801577"/>
                <a:gd name="connsiteX1685" fmla="*/ 1995518 w 10032639"/>
                <a:gd name="connsiteY1685" fmla="*/ 1987856 h 2801577"/>
                <a:gd name="connsiteX1686" fmla="*/ 2005957 w 10032639"/>
                <a:gd name="connsiteY1686" fmla="*/ 1987856 h 2801577"/>
                <a:gd name="connsiteX1687" fmla="*/ 2016395 w 10032639"/>
                <a:gd name="connsiteY1687" fmla="*/ 1984255 h 2801577"/>
                <a:gd name="connsiteX1688" fmla="*/ 2028273 w 10032639"/>
                <a:gd name="connsiteY1688" fmla="*/ 1979215 h 2801577"/>
                <a:gd name="connsiteX1689" fmla="*/ 2038711 w 10032639"/>
                <a:gd name="connsiteY1689" fmla="*/ 1968773 h 2801577"/>
                <a:gd name="connsiteX1690" fmla="*/ 2050949 w 10032639"/>
                <a:gd name="connsiteY1690" fmla="*/ 1958332 h 2801577"/>
                <a:gd name="connsiteX1691" fmla="*/ 2064627 w 10032639"/>
                <a:gd name="connsiteY1691" fmla="*/ 1949690 h 2801577"/>
                <a:gd name="connsiteX1692" fmla="*/ 2078665 w 10032639"/>
                <a:gd name="connsiteY1692" fmla="*/ 1942849 h 2801577"/>
                <a:gd name="connsiteX1693" fmla="*/ 2094143 w 10032639"/>
                <a:gd name="connsiteY1693" fmla="*/ 1939249 h 2801577"/>
                <a:gd name="connsiteX1694" fmla="*/ 2095942 w 10032639"/>
                <a:gd name="connsiteY1694" fmla="*/ 1934208 h 2801577"/>
                <a:gd name="connsiteX1695" fmla="*/ 2101342 w 10032639"/>
                <a:gd name="connsiteY1695" fmla="*/ 1930608 h 2801577"/>
                <a:gd name="connsiteX1696" fmla="*/ 2104581 w 10032639"/>
                <a:gd name="connsiteY1696" fmla="*/ 1927007 h 2801577"/>
                <a:gd name="connsiteX1697" fmla="*/ 2109980 w 10032639"/>
                <a:gd name="connsiteY1697" fmla="*/ 1925567 h 2801577"/>
                <a:gd name="connsiteX1698" fmla="*/ 2121858 w 10032639"/>
                <a:gd name="connsiteY1698" fmla="*/ 1923766 h 2801577"/>
                <a:gd name="connsiteX1699" fmla="*/ 2134096 w 10032639"/>
                <a:gd name="connsiteY1699" fmla="*/ 1920166 h 2801577"/>
                <a:gd name="connsiteX1700" fmla="*/ 2151373 w 10032639"/>
                <a:gd name="connsiteY1700" fmla="*/ 1915125 h 2801577"/>
                <a:gd name="connsiteX1701" fmla="*/ 2160012 w 10032639"/>
                <a:gd name="connsiteY1701" fmla="*/ 1911525 h 2801577"/>
                <a:gd name="connsiteX1702" fmla="*/ 2168651 w 10032639"/>
                <a:gd name="connsiteY1702" fmla="*/ 1904684 h 2801577"/>
                <a:gd name="connsiteX1703" fmla="*/ 2189527 w 10032639"/>
                <a:gd name="connsiteY1703" fmla="*/ 1891002 h 2801577"/>
                <a:gd name="connsiteX1704" fmla="*/ 2192766 w 10032639"/>
                <a:gd name="connsiteY1704" fmla="*/ 1887401 h 2801577"/>
                <a:gd name="connsiteX1705" fmla="*/ 2198166 w 10032639"/>
                <a:gd name="connsiteY1705" fmla="*/ 1887401 h 2801577"/>
                <a:gd name="connsiteX1706" fmla="*/ 2220482 w 10032639"/>
                <a:gd name="connsiteY1706" fmla="*/ 1883801 h 2801577"/>
                <a:gd name="connsiteX1707" fmla="*/ 2241359 w 10032639"/>
                <a:gd name="connsiteY1707" fmla="*/ 1878760 h 2801577"/>
                <a:gd name="connsiteX1708" fmla="*/ 2258636 w 10032639"/>
                <a:gd name="connsiteY1708" fmla="*/ 1870119 h 2801577"/>
                <a:gd name="connsiteX1709" fmla="*/ 2274114 w 10032639"/>
                <a:gd name="connsiteY1709" fmla="*/ 1859677 h 2801577"/>
                <a:gd name="connsiteX1710" fmla="*/ 2288152 w 10032639"/>
                <a:gd name="connsiteY1710" fmla="*/ 1849235 h 2801577"/>
                <a:gd name="connsiteX1711" fmla="*/ 2305429 w 10032639"/>
                <a:gd name="connsiteY1711" fmla="*/ 1840594 h 2801577"/>
                <a:gd name="connsiteX1712" fmla="*/ 2324506 w 10032639"/>
                <a:gd name="connsiteY1712" fmla="*/ 1831953 h 2801577"/>
                <a:gd name="connsiteX1713" fmla="*/ 2345022 w 10032639"/>
                <a:gd name="connsiteY1713" fmla="*/ 1823312 h 2801577"/>
                <a:gd name="connsiteX1714" fmla="*/ 7357194 w 10032639"/>
                <a:gd name="connsiteY1714" fmla="*/ 1806330 h 2801577"/>
                <a:gd name="connsiteX1715" fmla="*/ 7336313 w 10032639"/>
                <a:gd name="connsiteY1715" fmla="*/ 1825048 h 2801577"/>
                <a:gd name="connsiteX1716" fmla="*/ 7312193 w 10032639"/>
                <a:gd name="connsiteY1716" fmla="*/ 1840886 h 2801577"/>
                <a:gd name="connsiteX1717" fmla="*/ 7310393 w 10032639"/>
                <a:gd name="connsiteY1717" fmla="*/ 1842686 h 2801577"/>
                <a:gd name="connsiteX1718" fmla="*/ 7288072 w 10032639"/>
                <a:gd name="connsiteY1718" fmla="*/ 1854564 h 2801577"/>
                <a:gd name="connsiteX1719" fmla="*/ 7299952 w 10032639"/>
                <a:gd name="connsiteY1719" fmla="*/ 1849525 h 2801577"/>
                <a:gd name="connsiteX1720" fmla="*/ 7319033 w 10032639"/>
                <a:gd name="connsiteY1720" fmla="*/ 1840886 h 2801577"/>
                <a:gd name="connsiteX1721" fmla="*/ 7333073 w 10032639"/>
                <a:gd name="connsiteY1721" fmla="*/ 1833687 h 2801577"/>
                <a:gd name="connsiteX1722" fmla="*/ 7348554 w 10032639"/>
                <a:gd name="connsiteY1722" fmla="*/ 1823608 h 2801577"/>
                <a:gd name="connsiteX1723" fmla="*/ 7351794 w 10032639"/>
                <a:gd name="connsiteY1723" fmla="*/ 1821808 h 2801577"/>
                <a:gd name="connsiteX1724" fmla="*/ 7353594 w 10032639"/>
                <a:gd name="connsiteY1724" fmla="*/ 1818209 h 2801577"/>
                <a:gd name="connsiteX1725" fmla="*/ 7358994 w 10032639"/>
                <a:gd name="connsiteY1725" fmla="*/ 1807770 h 2801577"/>
                <a:gd name="connsiteX1726" fmla="*/ 2932088 w 10032639"/>
                <a:gd name="connsiteY1726" fmla="*/ 1806029 h 2801577"/>
                <a:gd name="connsiteX1727" fmla="*/ 2924889 w 10032639"/>
                <a:gd name="connsiteY1727" fmla="*/ 1809269 h 2801577"/>
                <a:gd name="connsiteX1728" fmla="*/ 2924889 w 10032639"/>
                <a:gd name="connsiteY1728" fmla="*/ 1811070 h 2801577"/>
                <a:gd name="connsiteX1729" fmla="*/ 1860540 w 10032639"/>
                <a:gd name="connsiteY1729" fmla="*/ 1790547 h 2801577"/>
                <a:gd name="connsiteX1730" fmla="*/ 1840023 w 10032639"/>
                <a:gd name="connsiteY1730" fmla="*/ 1800628 h 2801577"/>
                <a:gd name="connsiteX1731" fmla="*/ 1845063 w 10032639"/>
                <a:gd name="connsiteY1731" fmla="*/ 1804229 h 2801577"/>
                <a:gd name="connsiteX1732" fmla="*/ 1846862 w 10032639"/>
                <a:gd name="connsiteY1732" fmla="*/ 1804229 h 2801577"/>
                <a:gd name="connsiteX1733" fmla="*/ 1850102 w 10032639"/>
                <a:gd name="connsiteY1733" fmla="*/ 1802428 h 2801577"/>
                <a:gd name="connsiteX1734" fmla="*/ 1853701 w 10032639"/>
                <a:gd name="connsiteY1734" fmla="*/ 1797388 h 2801577"/>
                <a:gd name="connsiteX1735" fmla="*/ 8363741 w 10032639"/>
                <a:gd name="connsiteY1735" fmla="*/ 1777987 h 2801577"/>
                <a:gd name="connsiteX1736" fmla="*/ 8310092 w 10032639"/>
                <a:gd name="connsiteY1736" fmla="*/ 1817598 h 2801577"/>
                <a:gd name="connsiteX1737" fmla="*/ 8252842 w 10032639"/>
                <a:gd name="connsiteY1737" fmla="*/ 1857570 h 2801577"/>
                <a:gd name="connsiteX1738" fmla="*/ 8191991 w 10032639"/>
                <a:gd name="connsiteY1738" fmla="*/ 1899342 h 2801577"/>
                <a:gd name="connsiteX1739" fmla="*/ 8130060 w 10032639"/>
                <a:gd name="connsiteY1739" fmla="*/ 1938953 h 2801577"/>
                <a:gd name="connsiteX1740" fmla="*/ 8067409 w 10032639"/>
                <a:gd name="connsiteY1740" fmla="*/ 1980725 h 2801577"/>
                <a:gd name="connsiteX1741" fmla="*/ 8006918 w 10032639"/>
                <a:gd name="connsiteY1741" fmla="*/ 2027538 h 2801577"/>
                <a:gd name="connsiteX1742" fmla="*/ 7951468 w 10032639"/>
                <a:gd name="connsiteY1742" fmla="*/ 2073992 h 2801577"/>
                <a:gd name="connsiteX1743" fmla="*/ 7896018 w 10032639"/>
                <a:gd name="connsiteY1743" fmla="*/ 2126207 h 2801577"/>
                <a:gd name="connsiteX1744" fmla="*/ 7897818 w 10032639"/>
                <a:gd name="connsiteY1744" fmla="*/ 2131248 h 2801577"/>
                <a:gd name="connsiteX1745" fmla="*/ 7899619 w 10032639"/>
                <a:gd name="connsiteY1745" fmla="*/ 2138090 h 2801577"/>
                <a:gd name="connsiteX1746" fmla="*/ 7908260 w 10032639"/>
                <a:gd name="connsiteY1746" fmla="*/ 2155375 h 2801577"/>
                <a:gd name="connsiteX1747" fmla="*/ 7916902 w 10032639"/>
                <a:gd name="connsiteY1747" fmla="*/ 2148533 h 2801577"/>
                <a:gd name="connsiteX1748" fmla="*/ 7927344 w 10032639"/>
                <a:gd name="connsiteY1748" fmla="*/ 2139891 h 2801577"/>
                <a:gd name="connsiteX1749" fmla="*/ 7944627 w 10032639"/>
                <a:gd name="connsiteY1749" fmla="*/ 2127647 h 2801577"/>
                <a:gd name="connsiteX1750" fmla="*/ 7961910 w 10032639"/>
                <a:gd name="connsiteY1750" fmla="*/ 2113963 h 2801577"/>
                <a:gd name="connsiteX1751" fmla="*/ 7972352 w 10032639"/>
                <a:gd name="connsiteY1751" fmla="*/ 2103520 h 2801577"/>
                <a:gd name="connsiteX1752" fmla="*/ 7986394 w 10032639"/>
                <a:gd name="connsiteY1752" fmla="*/ 2096678 h 2801577"/>
                <a:gd name="connsiteX1753" fmla="*/ 7998276 w 10032639"/>
                <a:gd name="connsiteY1753" fmla="*/ 2089476 h 2801577"/>
                <a:gd name="connsiteX1754" fmla="*/ 8012319 w 10032639"/>
                <a:gd name="connsiteY1754" fmla="*/ 2084435 h 2801577"/>
                <a:gd name="connsiteX1755" fmla="*/ 8020960 w 10032639"/>
                <a:gd name="connsiteY1755" fmla="*/ 2080834 h 2801577"/>
                <a:gd name="connsiteX1756" fmla="*/ 8029602 w 10032639"/>
                <a:gd name="connsiteY1756" fmla="*/ 2077593 h 2801577"/>
                <a:gd name="connsiteX1757" fmla="*/ 8034643 w 10032639"/>
                <a:gd name="connsiteY1757" fmla="*/ 2072191 h 2801577"/>
                <a:gd name="connsiteX1758" fmla="*/ 8039684 w 10032639"/>
                <a:gd name="connsiteY1758" fmla="*/ 2067150 h 2801577"/>
                <a:gd name="connsiteX1759" fmla="*/ 8045085 w 10032639"/>
                <a:gd name="connsiteY1759" fmla="*/ 2058507 h 2801577"/>
                <a:gd name="connsiteX1760" fmla="*/ 8050126 w 10032639"/>
                <a:gd name="connsiteY1760" fmla="*/ 2053466 h 2801577"/>
                <a:gd name="connsiteX1761" fmla="*/ 8051926 w 10032639"/>
                <a:gd name="connsiteY1761" fmla="*/ 2046264 h 2801577"/>
                <a:gd name="connsiteX1762" fmla="*/ 8055527 w 10032639"/>
                <a:gd name="connsiteY1762" fmla="*/ 2039422 h 2801577"/>
                <a:gd name="connsiteX1763" fmla="*/ 8055527 w 10032639"/>
                <a:gd name="connsiteY1763" fmla="*/ 2034380 h 2801577"/>
                <a:gd name="connsiteX1764" fmla="*/ 8065608 w 10032639"/>
                <a:gd name="connsiteY1764" fmla="*/ 2027538 h 2801577"/>
                <a:gd name="connsiteX1765" fmla="*/ 8071009 w 10032639"/>
                <a:gd name="connsiteY1765" fmla="*/ 2025738 h 2801577"/>
                <a:gd name="connsiteX1766" fmla="*/ 8074610 w 10032639"/>
                <a:gd name="connsiteY1766" fmla="*/ 2025738 h 2801577"/>
                <a:gd name="connsiteX1767" fmla="*/ 8079651 w 10032639"/>
                <a:gd name="connsiteY1767" fmla="*/ 2022137 h 2801577"/>
                <a:gd name="connsiteX1768" fmla="*/ 8084692 w 10032639"/>
                <a:gd name="connsiteY1768" fmla="*/ 2018896 h 2801577"/>
                <a:gd name="connsiteX1769" fmla="*/ 8091893 w 10032639"/>
                <a:gd name="connsiteY1769" fmla="*/ 2015295 h 2801577"/>
                <a:gd name="connsiteX1770" fmla="*/ 8100535 w 10032639"/>
                <a:gd name="connsiteY1770" fmla="*/ 2011694 h 2801577"/>
                <a:gd name="connsiteX1771" fmla="*/ 8100535 w 10032639"/>
                <a:gd name="connsiteY1771" fmla="*/ 2004852 h 2801577"/>
                <a:gd name="connsiteX1772" fmla="*/ 8104135 w 10032639"/>
                <a:gd name="connsiteY1772" fmla="*/ 1999810 h 2801577"/>
                <a:gd name="connsiteX1773" fmla="*/ 8110976 w 10032639"/>
                <a:gd name="connsiteY1773" fmla="*/ 1990808 h 2801577"/>
                <a:gd name="connsiteX1774" fmla="*/ 8135101 w 10032639"/>
                <a:gd name="connsiteY1774" fmla="*/ 1971722 h 2801577"/>
                <a:gd name="connsiteX1775" fmla="*/ 8162826 w 10032639"/>
                <a:gd name="connsiteY1775" fmla="*/ 1954437 h 2801577"/>
                <a:gd name="connsiteX1776" fmla="*/ 8186950 w 10032639"/>
                <a:gd name="connsiteY1776" fmla="*/ 1938953 h 2801577"/>
                <a:gd name="connsiteX1777" fmla="*/ 8206033 w 10032639"/>
                <a:gd name="connsiteY1777" fmla="*/ 1921668 h 2801577"/>
                <a:gd name="connsiteX1778" fmla="*/ 8226917 w 10032639"/>
                <a:gd name="connsiteY1778" fmla="*/ 1902583 h 2801577"/>
                <a:gd name="connsiteX1779" fmla="*/ 8249241 w 10032639"/>
                <a:gd name="connsiteY1779" fmla="*/ 1883497 h 2801577"/>
                <a:gd name="connsiteX1780" fmla="*/ 8276966 w 10032639"/>
                <a:gd name="connsiteY1780" fmla="*/ 1862971 h 2801577"/>
                <a:gd name="connsiteX1781" fmla="*/ 8308292 w 10032639"/>
                <a:gd name="connsiteY1781" fmla="*/ 1840285 h 2801577"/>
                <a:gd name="connsiteX1782" fmla="*/ 8330616 w 10032639"/>
                <a:gd name="connsiteY1782" fmla="*/ 1821199 h 2801577"/>
                <a:gd name="connsiteX1783" fmla="*/ 8346098 w 10032639"/>
                <a:gd name="connsiteY1783" fmla="*/ 1805715 h 2801577"/>
                <a:gd name="connsiteX1784" fmla="*/ 8358340 w 10032639"/>
                <a:gd name="connsiteY1784" fmla="*/ 1791671 h 2801577"/>
                <a:gd name="connsiteX1785" fmla="*/ 8361941 w 10032639"/>
                <a:gd name="connsiteY1785" fmla="*/ 1786629 h 2801577"/>
                <a:gd name="connsiteX1786" fmla="*/ 8363741 w 10032639"/>
                <a:gd name="connsiteY1786" fmla="*/ 1781588 h 2801577"/>
                <a:gd name="connsiteX1787" fmla="*/ 3369777 w 10032639"/>
                <a:gd name="connsiteY1787" fmla="*/ 1773264 h 2801577"/>
                <a:gd name="connsiteX1788" fmla="*/ 3354300 w 10032639"/>
                <a:gd name="connsiteY1788" fmla="*/ 1780105 h 2801577"/>
                <a:gd name="connsiteX1789" fmla="*/ 3359339 w 10032639"/>
                <a:gd name="connsiteY1789" fmla="*/ 1780105 h 2801577"/>
                <a:gd name="connsiteX1790" fmla="*/ 3364738 w 10032639"/>
                <a:gd name="connsiteY1790" fmla="*/ 1780105 h 2801577"/>
                <a:gd name="connsiteX1791" fmla="*/ 4687341 w 10032639"/>
                <a:gd name="connsiteY1791" fmla="*/ 1770309 h 2801577"/>
                <a:gd name="connsiteX1792" fmla="*/ 4685541 w 10032639"/>
                <a:gd name="connsiteY1792" fmla="*/ 1772109 h 2801577"/>
                <a:gd name="connsiteX1793" fmla="*/ 4682301 w 10032639"/>
                <a:gd name="connsiteY1793" fmla="*/ 1773549 h 2801577"/>
                <a:gd name="connsiteX1794" fmla="*/ 4684101 w 10032639"/>
                <a:gd name="connsiteY1794" fmla="*/ 1775349 h 2801577"/>
                <a:gd name="connsiteX1795" fmla="*/ 4907310 w 10032639"/>
                <a:gd name="connsiteY1795" fmla="*/ 1763470 h 2801577"/>
                <a:gd name="connsiteX1796" fmla="*/ 4888229 w 10032639"/>
                <a:gd name="connsiteY1796" fmla="*/ 1778949 h 2801577"/>
                <a:gd name="connsiteX1797" fmla="*/ 4904069 w 10032639"/>
                <a:gd name="connsiteY1797" fmla="*/ 1768509 h 2801577"/>
                <a:gd name="connsiteX1798" fmla="*/ 1736000 w 10032639"/>
                <a:gd name="connsiteY1798" fmla="*/ 1762823 h 2801577"/>
                <a:gd name="connsiteX1799" fmla="*/ 1703245 w 10032639"/>
                <a:gd name="connsiteY1799" fmla="*/ 1780105 h 2801577"/>
                <a:gd name="connsiteX1800" fmla="*/ 1678769 w 10032639"/>
                <a:gd name="connsiteY1800" fmla="*/ 1791987 h 2801577"/>
                <a:gd name="connsiteX1801" fmla="*/ 1710084 w 10032639"/>
                <a:gd name="connsiteY1801" fmla="*/ 1781905 h 2801577"/>
                <a:gd name="connsiteX1802" fmla="*/ 1727362 w 10032639"/>
                <a:gd name="connsiteY1802" fmla="*/ 1776505 h 2801577"/>
                <a:gd name="connsiteX1803" fmla="*/ 1727362 w 10032639"/>
                <a:gd name="connsiteY1803" fmla="*/ 1774704 h 2801577"/>
                <a:gd name="connsiteX1804" fmla="*/ 1729161 w 10032639"/>
                <a:gd name="connsiteY1804" fmla="*/ 1773264 h 2801577"/>
                <a:gd name="connsiteX1805" fmla="*/ 1732401 w 10032639"/>
                <a:gd name="connsiteY1805" fmla="*/ 1767863 h 2801577"/>
                <a:gd name="connsiteX1806" fmla="*/ 2080464 w 10032639"/>
                <a:gd name="connsiteY1806" fmla="*/ 1759222 h 2801577"/>
                <a:gd name="connsiteX1807" fmla="*/ 2063187 w 10032639"/>
                <a:gd name="connsiteY1807" fmla="*/ 1767863 h 2801577"/>
                <a:gd name="connsiteX1808" fmla="*/ 2068227 w 10032639"/>
                <a:gd name="connsiteY1808" fmla="*/ 1766063 h 2801577"/>
                <a:gd name="connsiteX1809" fmla="*/ 2076865 w 10032639"/>
                <a:gd name="connsiteY1809" fmla="*/ 1766063 h 2801577"/>
                <a:gd name="connsiteX1810" fmla="*/ 1945486 w 10032639"/>
                <a:gd name="connsiteY1810" fmla="*/ 1748780 h 2801577"/>
                <a:gd name="connsiteX1811" fmla="*/ 1921010 w 10032639"/>
                <a:gd name="connsiteY1811" fmla="*/ 1759222 h 2801577"/>
                <a:gd name="connsiteX1812" fmla="*/ 1931449 w 10032639"/>
                <a:gd name="connsiteY1812" fmla="*/ 1757422 h 2801577"/>
                <a:gd name="connsiteX1813" fmla="*/ 1938647 w 10032639"/>
                <a:gd name="connsiteY1813" fmla="*/ 1754181 h 2801577"/>
                <a:gd name="connsiteX1814" fmla="*/ 1943687 w 10032639"/>
                <a:gd name="connsiteY1814" fmla="*/ 1752381 h 2801577"/>
                <a:gd name="connsiteX1815" fmla="*/ 531274 w 10032639"/>
                <a:gd name="connsiteY1815" fmla="*/ 1738339 h 2801577"/>
                <a:gd name="connsiteX1816" fmla="*/ 510397 w 10032639"/>
                <a:gd name="connsiteY1816" fmla="*/ 1752381 h 2801577"/>
                <a:gd name="connsiteX1817" fmla="*/ 522635 w 10032639"/>
                <a:gd name="connsiteY1817" fmla="*/ 1752381 h 2801577"/>
                <a:gd name="connsiteX1818" fmla="*/ 528035 w 10032639"/>
                <a:gd name="connsiteY1818" fmla="*/ 1745540 h 2801577"/>
                <a:gd name="connsiteX1819" fmla="*/ 5854509 w 10032639"/>
                <a:gd name="connsiteY1819" fmla="*/ 1736859 h 2801577"/>
                <a:gd name="connsiteX1820" fmla="*/ 5802668 w 10032639"/>
                <a:gd name="connsiteY1820" fmla="*/ 1761336 h 2801577"/>
                <a:gd name="connsiteX1821" fmla="*/ 5785387 w 10032639"/>
                <a:gd name="connsiteY1821" fmla="*/ 1771775 h 2801577"/>
                <a:gd name="connsiteX1822" fmla="*/ 5769907 w 10032639"/>
                <a:gd name="connsiteY1822" fmla="*/ 1781853 h 2801577"/>
                <a:gd name="connsiteX1823" fmla="*/ 5755866 w 10032639"/>
                <a:gd name="connsiteY1823" fmla="*/ 1794092 h 2801577"/>
                <a:gd name="connsiteX1824" fmla="*/ 5743986 w 10032639"/>
                <a:gd name="connsiteY1824" fmla="*/ 1807770 h 2801577"/>
                <a:gd name="connsiteX1825" fmla="*/ 5757666 w 10032639"/>
                <a:gd name="connsiteY1825" fmla="*/ 1802731 h 2801577"/>
                <a:gd name="connsiteX1826" fmla="*/ 5769907 w 10032639"/>
                <a:gd name="connsiteY1826" fmla="*/ 1795892 h 2801577"/>
                <a:gd name="connsiteX1827" fmla="*/ 5795827 w 10032639"/>
                <a:gd name="connsiteY1827" fmla="*/ 1785453 h 2801577"/>
                <a:gd name="connsiteX1828" fmla="*/ 5818148 w 10032639"/>
                <a:gd name="connsiteY1828" fmla="*/ 1773214 h 2801577"/>
                <a:gd name="connsiteX1829" fmla="*/ 5819948 w 10032639"/>
                <a:gd name="connsiteY1829" fmla="*/ 1766375 h 2801577"/>
                <a:gd name="connsiteX1830" fmla="*/ 5824988 w 10032639"/>
                <a:gd name="connsiteY1830" fmla="*/ 1761336 h 2801577"/>
                <a:gd name="connsiteX1831" fmla="*/ 5830388 w 10032639"/>
                <a:gd name="connsiteY1831" fmla="*/ 1754497 h 2801577"/>
                <a:gd name="connsiteX1832" fmla="*/ 5839029 w 10032639"/>
                <a:gd name="connsiteY1832" fmla="*/ 1749097 h 2801577"/>
                <a:gd name="connsiteX1833" fmla="*/ 8149143 w 10032639"/>
                <a:gd name="connsiteY1833" fmla="*/ 1727932 h 2801577"/>
                <a:gd name="connsiteX1834" fmla="*/ 8119618 w 10032639"/>
                <a:gd name="connsiteY1834" fmla="*/ 1747018 h 2801577"/>
                <a:gd name="connsiteX1835" fmla="*/ 8091893 w 10032639"/>
                <a:gd name="connsiteY1835" fmla="*/ 1765743 h 2801577"/>
                <a:gd name="connsiteX1836" fmla="*/ 8034643 w 10032639"/>
                <a:gd name="connsiteY1836" fmla="*/ 1805715 h 2801577"/>
                <a:gd name="connsiteX1837" fmla="*/ 8006918 w 10032639"/>
                <a:gd name="connsiteY1837" fmla="*/ 1823000 h 2801577"/>
                <a:gd name="connsiteX1838" fmla="*/ 7979193 w 10032639"/>
                <a:gd name="connsiteY1838" fmla="*/ 1838484 h 2801577"/>
                <a:gd name="connsiteX1839" fmla="*/ 7946427 w 10032639"/>
                <a:gd name="connsiteY1839" fmla="*/ 1864412 h 2801577"/>
                <a:gd name="connsiteX1840" fmla="*/ 7899619 w 10032639"/>
                <a:gd name="connsiteY1840" fmla="*/ 1895741 h 2801577"/>
                <a:gd name="connsiteX1841" fmla="*/ 7870093 w 10032639"/>
                <a:gd name="connsiteY1841" fmla="*/ 1919867 h 2801577"/>
                <a:gd name="connsiteX1842" fmla="*/ 7858211 w 10032639"/>
                <a:gd name="connsiteY1842" fmla="*/ 1930310 h 2801577"/>
                <a:gd name="connsiteX1843" fmla="*/ 7851370 w 10032639"/>
                <a:gd name="connsiteY1843" fmla="*/ 1938953 h 2801577"/>
                <a:gd name="connsiteX1844" fmla="*/ 7856411 w 10032639"/>
                <a:gd name="connsiteY1844" fmla="*/ 1954437 h 2801577"/>
                <a:gd name="connsiteX1845" fmla="*/ 7858211 w 10032639"/>
                <a:gd name="connsiteY1845" fmla="*/ 1970282 h 2801577"/>
                <a:gd name="connsiteX1846" fmla="*/ 7866853 w 10032639"/>
                <a:gd name="connsiteY1846" fmla="*/ 1963080 h 2801577"/>
                <a:gd name="connsiteX1847" fmla="*/ 7875494 w 10032639"/>
                <a:gd name="connsiteY1847" fmla="*/ 1952637 h 2801577"/>
                <a:gd name="connsiteX1848" fmla="*/ 7882336 w 10032639"/>
                <a:gd name="connsiteY1848" fmla="*/ 1938953 h 2801577"/>
                <a:gd name="connsiteX1849" fmla="*/ 7885936 w 10032639"/>
                <a:gd name="connsiteY1849" fmla="*/ 1933912 h 2801577"/>
                <a:gd name="connsiteX1850" fmla="*/ 7890977 w 10032639"/>
                <a:gd name="connsiteY1850" fmla="*/ 1930310 h 2801577"/>
                <a:gd name="connsiteX1851" fmla="*/ 7897818 w 10032639"/>
                <a:gd name="connsiteY1851" fmla="*/ 1926709 h 2801577"/>
                <a:gd name="connsiteX1852" fmla="*/ 7904660 w 10032639"/>
                <a:gd name="connsiteY1852" fmla="*/ 1923469 h 2801577"/>
                <a:gd name="connsiteX1853" fmla="*/ 7911501 w 10032639"/>
                <a:gd name="connsiteY1853" fmla="*/ 1921668 h 2801577"/>
                <a:gd name="connsiteX1854" fmla="*/ 7918702 w 10032639"/>
                <a:gd name="connsiteY1854" fmla="*/ 1921668 h 2801577"/>
                <a:gd name="connsiteX1855" fmla="*/ 7920142 w 10032639"/>
                <a:gd name="connsiteY1855" fmla="*/ 1914826 h 2801577"/>
                <a:gd name="connsiteX1856" fmla="*/ 7923743 w 10032639"/>
                <a:gd name="connsiteY1856" fmla="*/ 1907984 h 2801577"/>
                <a:gd name="connsiteX1857" fmla="*/ 7927344 w 10032639"/>
                <a:gd name="connsiteY1857" fmla="*/ 1901142 h 2801577"/>
                <a:gd name="connsiteX1858" fmla="*/ 7932385 w 10032639"/>
                <a:gd name="connsiteY1858" fmla="*/ 1895741 h 2801577"/>
                <a:gd name="connsiteX1859" fmla="*/ 7941026 w 10032639"/>
                <a:gd name="connsiteY1859" fmla="*/ 1888899 h 2801577"/>
                <a:gd name="connsiteX1860" fmla="*/ 7948227 w 10032639"/>
                <a:gd name="connsiteY1860" fmla="*/ 1887098 h 2801577"/>
                <a:gd name="connsiteX1861" fmla="*/ 7960110 w 10032639"/>
                <a:gd name="connsiteY1861" fmla="*/ 1887098 h 2801577"/>
                <a:gd name="connsiteX1862" fmla="*/ 7979193 w 10032639"/>
                <a:gd name="connsiteY1862" fmla="*/ 1866212 h 2801577"/>
                <a:gd name="connsiteX1863" fmla="*/ 8000077 w 10032639"/>
                <a:gd name="connsiteY1863" fmla="*/ 1848927 h 2801577"/>
                <a:gd name="connsiteX1864" fmla="*/ 8020960 w 10032639"/>
                <a:gd name="connsiteY1864" fmla="*/ 1831642 h 2801577"/>
                <a:gd name="connsiteX1865" fmla="*/ 8045085 w 10032639"/>
                <a:gd name="connsiteY1865" fmla="*/ 1815798 h 2801577"/>
                <a:gd name="connsiteX1866" fmla="*/ 8064168 w 10032639"/>
                <a:gd name="connsiteY1866" fmla="*/ 1803914 h 2801577"/>
                <a:gd name="connsiteX1867" fmla="*/ 8084692 w 10032639"/>
                <a:gd name="connsiteY1867" fmla="*/ 1790230 h 2801577"/>
                <a:gd name="connsiteX1868" fmla="*/ 8107376 w 10032639"/>
                <a:gd name="connsiteY1868" fmla="*/ 1772945 h 2801577"/>
                <a:gd name="connsiteX1869" fmla="*/ 8130060 w 10032639"/>
                <a:gd name="connsiteY1869" fmla="*/ 1753860 h 2801577"/>
                <a:gd name="connsiteX1870" fmla="*/ 8136901 w 10032639"/>
                <a:gd name="connsiteY1870" fmla="*/ 1747018 h 2801577"/>
                <a:gd name="connsiteX1871" fmla="*/ 8141942 w 10032639"/>
                <a:gd name="connsiteY1871" fmla="*/ 1738015 h 2801577"/>
                <a:gd name="connsiteX1872" fmla="*/ 4737743 w 10032639"/>
                <a:gd name="connsiteY1872" fmla="*/ 1727112 h 2801577"/>
                <a:gd name="connsiteX1873" fmla="*/ 4732343 w 10032639"/>
                <a:gd name="connsiteY1873" fmla="*/ 1730352 h 2801577"/>
                <a:gd name="connsiteX1874" fmla="*/ 4735943 w 10032639"/>
                <a:gd name="connsiteY1874" fmla="*/ 1730352 h 2801577"/>
                <a:gd name="connsiteX1875" fmla="*/ 3284831 w 10032639"/>
                <a:gd name="connsiteY1875" fmla="*/ 1719256 h 2801577"/>
                <a:gd name="connsiteX1876" fmla="*/ 3260715 w 10032639"/>
                <a:gd name="connsiteY1876" fmla="*/ 1729698 h 2801577"/>
                <a:gd name="connsiteX1877" fmla="*/ 3168930 w 10032639"/>
                <a:gd name="connsiteY1877" fmla="*/ 1769664 h 2801577"/>
                <a:gd name="connsiteX1878" fmla="*/ 3125737 w 10032639"/>
                <a:gd name="connsiteY1878" fmla="*/ 1790547 h 2801577"/>
                <a:gd name="connsiteX1879" fmla="*/ 3082543 w 10032639"/>
                <a:gd name="connsiteY1879" fmla="*/ 1811070 h 2801577"/>
                <a:gd name="connsiteX1880" fmla="*/ 3110259 w 10032639"/>
                <a:gd name="connsiteY1880" fmla="*/ 1804229 h 2801577"/>
                <a:gd name="connsiteX1881" fmla="*/ 3122137 w 10032639"/>
                <a:gd name="connsiteY1881" fmla="*/ 1799188 h 2801577"/>
                <a:gd name="connsiteX1882" fmla="*/ 3132575 w 10032639"/>
                <a:gd name="connsiteY1882" fmla="*/ 1797388 h 2801577"/>
                <a:gd name="connsiteX1883" fmla="*/ 3144814 w 10032639"/>
                <a:gd name="connsiteY1883" fmla="*/ 1795587 h 2801577"/>
                <a:gd name="connsiteX1884" fmla="*/ 3155252 w 10032639"/>
                <a:gd name="connsiteY1884" fmla="*/ 1793787 h 2801577"/>
                <a:gd name="connsiteX1885" fmla="*/ 3163891 w 10032639"/>
                <a:gd name="connsiteY1885" fmla="*/ 1790547 h 2801577"/>
                <a:gd name="connsiteX1886" fmla="*/ 3170729 w 10032639"/>
                <a:gd name="connsiteY1886" fmla="*/ 1788746 h 2801577"/>
                <a:gd name="connsiteX1887" fmla="*/ 3175768 w 10032639"/>
                <a:gd name="connsiteY1887" fmla="*/ 1785146 h 2801577"/>
                <a:gd name="connsiteX1888" fmla="*/ 3181168 w 10032639"/>
                <a:gd name="connsiteY1888" fmla="*/ 1780105 h 2801577"/>
                <a:gd name="connsiteX1889" fmla="*/ 3188007 w 10032639"/>
                <a:gd name="connsiteY1889" fmla="*/ 1771464 h 2801577"/>
                <a:gd name="connsiteX1890" fmla="*/ 3196645 w 10032639"/>
                <a:gd name="connsiteY1890" fmla="*/ 1764623 h 2801577"/>
                <a:gd name="connsiteX1891" fmla="*/ 3207083 w 10032639"/>
                <a:gd name="connsiteY1891" fmla="*/ 1759222 h 2801577"/>
                <a:gd name="connsiteX1892" fmla="*/ 3215722 w 10032639"/>
                <a:gd name="connsiteY1892" fmla="*/ 1754181 h 2801577"/>
                <a:gd name="connsiteX1893" fmla="*/ 3236599 w 10032639"/>
                <a:gd name="connsiteY1893" fmla="*/ 1747340 h 2801577"/>
                <a:gd name="connsiteX1894" fmla="*/ 3236599 w 10032639"/>
                <a:gd name="connsiteY1894" fmla="*/ 1754181 h 2801577"/>
                <a:gd name="connsiteX1895" fmla="*/ 3240198 w 10032639"/>
                <a:gd name="connsiteY1895" fmla="*/ 1750581 h 2801577"/>
                <a:gd name="connsiteX1896" fmla="*/ 3248837 w 10032639"/>
                <a:gd name="connsiteY1896" fmla="*/ 1743740 h 2801577"/>
                <a:gd name="connsiteX1897" fmla="*/ 3253876 w 10032639"/>
                <a:gd name="connsiteY1897" fmla="*/ 1740139 h 2801577"/>
                <a:gd name="connsiteX1898" fmla="*/ 3260715 w 10032639"/>
                <a:gd name="connsiteY1898" fmla="*/ 1738339 h 2801577"/>
                <a:gd name="connsiteX1899" fmla="*/ 3277992 w 10032639"/>
                <a:gd name="connsiteY1899" fmla="*/ 1731498 h 2801577"/>
                <a:gd name="connsiteX1900" fmla="*/ 3291670 w 10032639"/>
                <a:gd name="connsiteY1900" fmla="*/ 1726457 h 2801577"/>
                <a:gd name="connsiteX1901" fmla="*/ 3522033 w 10032639"/>
                <a:gd name="connsiteY1901" fmla="*/ 1717816 h 2801577"/>
                <a:gd name="connsiteX1902" fmla="*/ 3523832 w 10032639"/>
                <a:gd name="connsiteY1902" fmla="*/ 1719256 h 2801577"/>
                <a:gd name="connsiteX1903" fmla="*/ 3525632 w 10032639"/>
                <a:gd name="connsiteY1903" fmla="*/ 1717816 h 2801577"/>
                <a:gd name="connsiteX1904" fmla="*/ 3110259 w 10032639"/>
                <a:gd name="connsiteY1904" fmla="*/ 1714215 h 2801577"/>
                <a:gd name="connsiteX1905" fmla="*/ 3063466 w 10032639"/>
                <a:gd name="connsiteY1905" fmla="*/ 1735098 h 2801577"/>
                <a:gd name="connsiteX1906" fmla="*/ 3018474 w 10032639"/>
                <a:gd name="connsiteY1906" fmla="*/ 1755982 h 2801577"/>
                <a:gd name="connsiteX1907" fmla="*/ 3025313 w 10032639"/>
                <a:gd name="connsiteY1907" fmla="*/ 1754181 h 2801577"/>
                <a:gd name="connsiteX1908" fmla="*/ 3049788 w 10032639"/>
                <a:gd name="connsiteY1908" fmla="*/ 1747340 h 2801577"/>
                <a:gd name="connsiteX1909" fmla="*/ 3072105 w 10032639"/>
                <a:gd name="connsiteY1909" fmla="*/ 1736899 h 2801577"/>
                <a:gd name="connsiteX1910" fmla="*/ 3092982 w 10032639"/>
                <a:gd name="connsiteY1910" fmla="*/ 1726457 h 2801577"/>
                <a:gd name="connsiteX1911" fmla="*/ 7333073 w 10032639"/>
                <a:gd name="connsiteY1911" fmla="*/ 1712742 h 2801577"/>
                <a:gd name="connsiteX1912" fmla="*/ 7331881 w 10032639"/>
                <a:gd name="connsiteY1912" fmla="*/ 1714431 h 2801577"/>
                <a:gd name="connsiteX1913" fmla="*/ 7272231 w 10032639"/>
                <a:gd name="connsiteY1913" fmla="*/ 1752697 h 2801577"/>
                <a:gd name="connsiteX1914" fmla="*/ 7209950 w 10032639"/>
                <a:gd name="connsiteY1914" fmla="*/ 1794092 h 2801577"/>
                <a:gd name="connsiteX1915" fmla="*/ 7201309 w 10032639"/>
                <a:gd name="connsiteY1915" fmla="*/ 1799131 h 2801577"/>
                <a:gd name="connsiteX1916" fmla="*/ 7119947 w 10032639"/>
                <a:gd name="connsiteY1916" fmla="*/ 1849525 h 2801577"/>
                <a:gd name="connsiteX1917" fmla="*/ 7042185 w 10032639"/>
                <a:gd name="connsiteY1917" fmla="*/ 1901358 h 2801577"/>
                <a:gd name="connsiteX1918" fmla="*/ 7026704 w 10032639"/>
                <a:gd name="connsiteY1918" fmla="*/ 1918636 h 2801577"/>
                <a:gd name="connsiteX1919" fmla="*/ 7009424 w 10032639"/>
                <a:gd name="connsiteY1919" fmla="*/ 1935914 h 2801577"/>
                <a:gd name="connsiteX1920" fmla="*/ 7024904 w 10032639"/>
                <a:gd name="connsiteY1920" fmla="*/ 1929075 h 2801577"/>
                <a:gd name="connsiteX1921" fmla="*/ 7042185 w 10032639"/>
                <a:gd name="connsiteY1921" fmla="*/ 1922236 h 2801577"/>
                <a:gd name="connsiteX1922" fmla="*/ 7057665 w 10032639"/>
                <a:gd name="connsiteY1922" fmla="*/ 1915396 h 2801577"/>
                <a:gd name="connsiteX1923" fmla="*/ 7074946 w 10032639"/>
                <a:gd name="connsiteY1923" fmla="*/ 1906758 h 2801577"/>
                <a:gd name="connsiteX1924" fmla="*/ 7102666 w 10032639"/>
                <a:gd name="connsiteY1924" fmla="*/ 1884080 h 2801577"/>
                <a:gd name="connsiteX1925" fmla="*/ 7128587 w 10032639"/>
                <a:gd name="connsiteY1925" fmla="*/ 1859963 h 2801577"/>
                <a:gd name="connsiteX1926" fmla="*/ 7142628 w 10032639"/>
                <a:gd name="connsiteY1926" fmla="*/ 1847725 h 2801577"/>
                <a:gd name="connsiteX1927" fmla="*/ 7156308 w 10032639"/>
                <a:gd name="connsiteY1927" fmla="*/ 1839086 h 2801577"/>
                <a:gd name="connsiteX1928" fmla="*/ 7173589 w 10032639"/>
                <a:gd name="connsiteY1928" fmla="*/ 1830447 h 2801577"/>
                <a:gd name="connsiteX1929" fmla="*/ 7189069 w 10032639"/>
                <a:gd name="connsiteY1929" fmla="*/ 1826848 h 2801577"/>
                <a:gd name="connsiteX1930" fmla="*/ 7196269 w 10032639"/>
                <a:gd name="connsiteY1930" fmla="*/ 1818209 h 2801577"/>
                <a:gd name="connsiteX1931" fmla="*/ 7201309 w 10032639"/>
                <a:gd name="connsiteY1931" fmla="*/ 1811370 h 2801577"/>
                <a:gd name="connsiteX1932" fmla="*/ 7214990 w 10032639"/>
                <a:gd name="connsiteY1932" fmla="*/ 1800931 h 2801577"/>
                <a:gd name="connsiteX1933" fmla="*/ 7230830 w 10032639"/>
                <a:gd name="connsiteY1933" fmla="*/ 1792292 h 2801577"/>
                <a:gd name="connsiteX1934" fmla="*/ 7246311 w 10032639"/>
                <a:gd name="connsiteY1934" fmla="*/ 1787253 h 2801577"/>
                <a:gd name="connsiteX1935" fmla="*/ 7253151 w 10032639"/>
                <a:gd name="connsiteY1935" fmla="*/ 1776814 h 2801577"/>
                <a:gd name="connsiteX1936" fmla="*/ 7260351 w 10032639"/>
                <a:gd name="connsiteY1936" fmla="*/ 1768175 h 2801577"/>
                <a:gd name="connsiteX1937" fmla="*/ 7268991 w 10032639"/>
                <a:gd name="connsiteY1937" fmla="*/ 1761336 h 2801577"/>
                <a:gd name="connsiteX1938" fmla="*/ 7275832 w 10032639"/>
                <a:gd name="connsiteY1938" fmla="*/ 1754497 h 2801577"/>
                <a:gd name="connsiteX1939" fmla="*/ 7313993 w 10032639"/>
                <a:gd name="connsiteY1939" fmla="*/ 1730020 h 2801577"/>
                <a:gd name="connsiteX1940" fmla="*/ 7319033 w 10032639"/>
                <a:gd name="connsiteY1940" fmla="*/ 1728220 h 2801577"/>
                <a:gd name="connsiteX1941" fmla="*/ 7324433 w 10032639"/>
                <a:gd name="connsiteY1941" fmla="*/ 1724980 h 2801577"/>
                <a:gd name="connsiteX1942" fmla="*/ 7331881 w 10032639"/>
                <a:gd name="connsiteY1942" fmla="*/ 1714431 h 2801577"/>
                <a:gd name="connsiteX1943" fmla="*/ 7334513 w 10032639"/>
                <a:gd name="connsiteY1943" fmla="*/ 1712742 h 2801577"/>
                <a:gd name="connsiteX1944" fmla="*/ 2211843 w 10032639"/>
                <a:gd name="connsiteY1944" fmla="*/ 1696933 h 2801577"/>
                <a:gd name="connsiteX1945" fmla="*/ 2158528 w 10032639"/>
                <a:gd name="connsiteY1945" fmla="*/ 1722416 h 2801577"/>
                <a:gd name="connsiteX1946" fmla="*/ 2156413 w 10032639"/>
                <a:gd name="connsiteY1946" fmla="*/ 1722857 h 2801577"/>
                <a:gd name="connsiteX1947" fmla="*/ 2142735 w 10032639"/>
                <a:gd name="connsiteY1947" fmla="*/ 1729698 h 2801577"/>
                <a:gd name="connsiteX1948" fmla="*/ 2142224 w 10032639"/>
                <a:gd name="connsiteY1948" fmla="*/ 1730208 h 2801577"/>
                <a:gd name="connsiteX1949" fmla="*/ 2106381 w 10032639"/>
                <a:gd name="connsiteY1949" fmla="*/ 1747340 h 2801577"/>
                <a:gd name="connsiteX1950" fmla="*/ 2115019 w 10032639"/>
                <a:gd name="connsiteY1950" fmla="*/ 1748780 h 2801577"/>
                <a:gd name="connsiteX1951" fmla="*/ 2123658 w 10032639"/>
                <a:gd name="connsiteY1951" fmla="*/ 1750581 h 2801577"/>
                <a:gd name="connsiteX1952" fmla="*/ 2132296 w 10032639"/>
                <a:gd name="connsiteY1952" fmla="*/ 1740139 h 2801577"/>
                <a:gd name="connsiteX1953" fmla="*/ 2142224 w 10032639"/>
                <a:gd name="connsiteY1953" fmla="*/ 1730208 h 2801577"/>
                <a:gd name="connsiteX1954" fmla="*/ 2158528 w 10032639"/>
                <a:gd name="connsiteY1954" fmla="*/ 1722416 h 2801577"/>
                <a:gd name="connsiteX1955" fmla="*/ 2173689 w 10032639"/>
                <a:gd name="connsiteY1955" fmla="*/ 1719256 h 2801577"/>
                <a:gd name="connsiteX1956" fmla="*/ 2208604 w 10032639"/>
                <a:gd name="connsiteY1956" fmla="*/ 1712415 h 2801577"/>
                <a:gd name="connsiteX1957" fmla="*/ 2208604 w 10032639"/>
                <a:gd name="connsiteY1957" fmla="*/ 1705574 h 2801577"/>
                <a:gd name="connsiteX1958" fmla="*/ 3158491 w 10032639"/>
                <a:gd name="connsiteY1958" fmla="*/ 1695132 h 2801577"/>
                <a:gd name="connsiteX1959" fmla="*/ 3151652 w 10032639"/>
                <a:gd name="connsiteY1959" fmla="*/ 1698733 h 2801577"/>
                <a:gd name="connsiteX1960" fmla="*/ 3151652 w 10032639"/>
                <a:gd name="connsiteY1960" fmla="*/ 1700173 h 2801577"/>
                <a:gd name="connsiteX1961" fmla="*/ 3156691 w 10032639"/>
                <a:gd name="connsiteY1961" fmla="*/ 1698733 h 2801577"/>
                <a:gd name="connsiteX1962" fmla="*/ 8209634 w 10032639"/>
                <a:gd name="connsiteY1962" fmla="*/ 1694803 h 2801577"/>
                <a:gd name="connsiteX1963" fmla="*/ 8204233 w 10032639"/>
                <a:gd name="connsiteY1963" fmla="*/ 1698404 h 2801577"/>
                <a:gd name="connsiteX1964" fmla="*/ 8188750 w 10032639"/>
                <a:gd name="connsiteY1964" fmla="*/ 1705246 h 2801577"/>
                <a:gd name="connsiteX1965" fmla="*/ 8191991 w 10032639"/>
                <a:gd name="connsiteY1965" fmla="*/ 1707047 h 2801577"/>
                <a:gd name="connsiteX1966" fmla="*/ 8197392 w 10032639"/>
                <a:gd name="connsiteY1966" fmla="*/ 1703445 h 2801577"/>
                <a:gd name="connsiteX1967" fmla="*/ 8204233 w 10032639"/>
                <a:gd name="connsiteY1967" fmla="*/ 1699844 h 2801577"/>
                <a:gd name="connsiteX1968" fmla="*/ 9636208 w 10032639"/>
                <a:gd name="connsiteY1968" fmla="*/ 1693002 h 2801577"/>
                <a:gd name="connsiteX1969" fmla="*/ 9546192 w 10032639"/>
                <a:gd name="connsiteY1969" fmla="*/ 1783028 h 2801577"/>
                <a:gd name="connsiteX1970" fmla="*/ 9443934 w 10032639"/>
                <a:gd name="connsiteY1970" fmla="*/ 1878456 h 2801577"/>
                <a:gd name="connsiteX1971" fmla="*/ 9459417 w 10032639"/>
                <a:gd name="connsiteY1971" fmla="*/ 1868013 h 2801577"/>
                <a:gd name="connsiteX1972" fmla="*/ 9501184 w 10032639"/>
                <a:gd name="connsiteY1972" fmla="*/ 1834883 h 2801577"/>
                <a:gd name="connsiteX1973" fmla="*/ 9546192 w 10032639"/>
                <a:gd name="connsiteY1973" fmla="*/ 1797072 h 2801577"/>
                <a:gd name="connsiteX1974" fmla="*/ 9592641 w 10032639"/>
                <a:gd name="connsiteY1974" fmla="*/ 1755660 h 2801577"/>
                <a:gd name="connsiteX1975" fmla="*/ 9639809 w 10032639"/>
                <a:gd name="connsiteY1975" fmla="*/ 1710287 h 2801577"/>
                <a:gd name="connsiteX1976" fmla="*/ 9638009 w 10032639"/>
                <a:gd name="connsiteY1976" fmla="*/ 1701645 h 2801577"/>
                <a:gd name="connsiteX1977" fmla="*/ 2061387 w 10032639"/>
                <a:gd name="connsiteY1977" fmla="*/ 1691532 h 2801577"/>
                <a:gd name="connsiteX1978" fmla="*/ 2050949 w 10032639"/>
                <a:gd name="connsiteY1978" fmla="*/ 1696933 h 2801577"/>
                <a:gd name="connsiteX1979" fmla="*/ 2059588 w 10032639"/>
                <a:gd name="connsiteY1979" fmla="*/ 1696933 h 2801577"/>
                <a:gd name="connsiteX1980" fmla="*/ 617660 w 10032639"/>
                <a:gd name="connsiteY1980" fmla="*/ 1689732 h 2801577"/>
                <a:gd name="connsiteX1981" fmla="*/ 562589 w 10032639"/>
                <a:gd name="connsiteY1981" fmla="*/ 1721056 h 2801577"/>
                <a:gd name="connsiteX1982" fmla="*/ 566188 w 10032639"/>
                <a:gd name="connsiteY1982" fmla="*/ 1719256 h 2801577"/>
                <a:gd name="connsiteX1983" fmla="*/ 583466 w 10032639"/>
                <a:gd name="connsiteY1983" fmla="*/ 1714215 h 2801577"/>
                <a:gd name="connsiteX1984" fmla="*/ 595344 w 10032639"/>
                <a:gd name="connsiteY1984" fmla="*/ 1707374 h 2801577"/>
                <a:gd name="connsiteX1985" fmla="*/ 598943 w 10032639"/>
                <a:gd name="connsiteY1985" fmla="*/ 1707374 h 2801577"/>
                <a:gd name="connsiteX1986" fmla="*/ 3383815 w 10032639"/>
                <a:gd name="connsiteY1986" fmla="*/ 1682891 h 2801577"/>
                <a:gd name="connsiteX1987" fmla="*/ 3309307 w 10032639"/>
                <a:gd name="connsiteY1987" fmla="*/ 1710615 h 2801577"/>
                <a:gd name="connsiteX1988" fmla="*/ 3316146 w 10032639"/>
                <a:gd name="connsiteY1988" fmla="*/ 1712415 h 2801577"/>
                <a:gd name="connsiteX1989" fmla="*/ 3328384 w 10032639"/>
                <a:gd name="connsiteY1989" fmla="*/ 1712415 h 2801577"/>
                <a:gd name="connsiteX1990" fmla="*/ 3338822 w 10032639"/>
                <a:gd name="connsiteY1990" fmla="*/ 1710615 h 2801577"/>
                <a:gd name="connsiteX1991" fmla="*/ 3349261 w 10032639"/>
                <a:gd name="connsiteY1991" fmla="*/ 1705574 h 2801577"/>
                <a:gd name="connsiteX1992" fmla="*/ 3359339 w 10032639"/>
                <a:gd name="connsiteY1992" fmla="*/ 1696933 h 2801577"/>
                <a:gd name="connsiteX1993" fmla="*/ 3371577 w 10032639"/>
                <a:gd name="connsiteY1993" fmla="*/ 1688291 h 2801577"/>
                <a:gd name="connsiteX1994" fmla="*/ 1896894 w 10032639"/>
                <a:gd name="connsiteY1994" fmla="*/ 1681090 h 2801577"/>
                <a:gd name="connsiteX1995" fmla="*/ 1770554 w 10032639"/>
                <a:gd name="connsiteY1995" fmla="*/ 1745540 h 2801577"/>
                <a:gd name="connsiteX1996" fmla="*/ 1812308 w 10032639"/>
                <a:gd name="connsiteY1996" fmla="*/ 1733298 h 2801577"/>
                <a:gd name="connsiteX1997" fmla="*/ 1827785 w 10032639"/>
                <a:gd name="connsiteY1997" fmla="*/ 1729698 h 2801577"/>
                <a:gd name="connsiteX1998" fmla="*/ 1841463 w 10032639"/>
                <a:gd name="connsiteY1998" fmla="*/ 1726457 h 2801577"/>
                <a:gd name="connsiteX1999" fmla="*/ 1850102 w 10032639"/>
                <a:gd name="connsiteY1999" fmla="*/ 1716016 h 2801577"/>
                <a:gd name="connsiteX2000" fmla="*/ 1860540 w 10032639"/>
                <a:gd name="connsiteY2000" fmla="*/ 1705574 h 2801577"/>
                <a:gd name="connsiteX2001" fmla="*/ 1865579 w 10032639"/>
                <a:gd name="connsiteY2001" fmla="*/ 1701973 h 2801577"/>
                <a:gd name="connsiteX2002" fmla="*/ 1872778 w 10032639"/>
                <a:gd name="connsiteY2002" fmla="*/ 1700173 h 2801577"/>
                <a:gd name="connsiteX2003" fmla="*/ 1877817 w 10032639"/>
                <a:gd name="connsiteY2003" fmla="*/ 1698733 h 2801577"/>
                <a:gd name="connsiteX2004" fmla="*/ 1886456 w 10032639"/>
                <a:gd name="connsiteY2004" fmla="*/ 1700173 h 2801577"/>
                <a:gd name="connsiteX2005" fmla="*/ 1888255 w 10032639"/>
                <a:gd name="connsiteY2005" fmla="*/ 1698733 h 2801577"/>
                <a:gd name="connsiteX2006" fmla="*/ 1893295 w 10032639"/>
                <a:gd name="connsiteY2006" fmla="*/ 1686491 h 2801577"/>
                <a:gd name="connsiteX2007" fmla="*/ 3203844 w 10032639"/>
                <a:gd name="connsiteY2007" fmla="*/ 1677850 h 2801577"/>
                <a:gd name="connsiteX2008" fmla="*/ 3191606 w 10032639"/>
                <a:gd name="connsiteY2008" fmla="*/ 1682891 h 2801577"/>
                <a:gd name="connsiteX2009" fmla="*/ 3193406 w 10032639"/>
                <a:gd name="connsiteY2009" fmla="*/ 1682891 h 2801577"/>
                <a:gd name="connsiteX2010" fmla="*/ 3198445 w 10032639"/>
                <a:gd name="connsiteY2010" fmla="*/ 1681090 h 2801577"/>
                <a:gd name="connsiteX2011" fmla="*/ 486281 w 10032639"/>
                <a:gd name="connsiteY2011" fmla="*/ 1677850 h 2801577"/>
                <a:gd name="connsiteX2012" fmla="*/ 448127 w 10032639"/>
                <a:gd name="connsiteY2012" fmla="*/ 1689732 h 2801577"/>
                <a:gd name="connsiteX2013" fmla="*/ 436249 w 10032639"/>
                <a:gd name="connsiteY2013" fmla="*/ 1696933 h 2801577"/>
                <a:gd name="connsiteX2014" fmla="*/ 431210 w 10032639"/>
                <a:gd name="connsiteY2014" fmla="*/ 1700173 h 2801577"/>
                <a:gd name="connsiteX2015" fmla="*/ 427611 w 10032639"/>
                <a:gd name="connsiteY2015" fmla="*/ 1705574 h 2801577"/>
                <a:gd name="connsiteX2016" fmla="*/ 443088 w 10032639"/>
                <a:gd name="connsiteY2016" fmla="*/ 1700173 h 2801577"/>
                <a:gd name="connsiteX2017" fmla="*/ 456766 w 10032639"/>
                <a:gd name="connsiteY2017" fmla="*/ 1693332 h 2801577"/>
                <a:gd name="connsiteX2018" fmla="*/ 472604 w 10032639"/>
                <a:gd name="connsiteY2018" fmla="*/ 1686491 h 2801577"/>
                <a:gd name="connsiteX2019" fmla="*/ 6230000 w 10032639"/>
                <a:gd name="connsiteY2019" fmla="*/ 1674587 h 2801577"/>
                <a:gd name="connsiteX2020" fmla="*/ 6216320 w 10032639"/>
                <a:gd name="connsiteY2020" fmla="*/ 1683226 h 2801577"/>
                <a:gd name="connsiteX2021" fmla="*/ 6219920 w 10032639"/>
                <a:gd name="connsiteY2021" fmla="*/ 1681426 h 2801577"/>
                <a:gd name="connsiteX2022" fmla="*/ 1912372 w 10032639"/>
                <a:gd name="connsiteY2022" fmla="*/ 1672449 h 2801577"/>
                <a:gd name="connsiteX2023" fmla="*/ 1901933 w 10032639"/>
                <a:gd name="connsiteY2023" fmla="*/ 1677850 h 2801577"/>
                <a:gd name="connsiteX2024" fmla="*/ 1903733 w 10032639"/>
                <a:gd name="connsiteY2024" fmla="*/ 1677850 h 2801577"/>
                <a:gd name="connsiteX2025" fmla="*/ 1910572 w 10032639"/>
                <a:gd name="connsiteY2025" fmla="*/ 1676050 h 2801577"/>
                <a:gd name="connsiteX2026" fmla="*/ 4550535 w 10032639"/>
                <a:gd name="connsiteY2026" fmla="*/ 1668076 h 2801577"/>
                <a:gd name="connsiteX2027" fmla="*/ 4531815 w 10032639"/>
                <a:gd name="connsiteY2027" fmla="*/ 1685355 h 2801577"/>
                <a:gd name="connsiteX2028" fmla="*/ 4523174 w 10032639"/>
                <a:gd name="connsiteY2028" fmla="*/ 1697594 h 2801577"/>
                <a:gd name="connsiteX2029" fmla="*/ 4510934 w 10032639"/>
                <a:gd name="connsiteY2029" fmla="*/ 1711273 h 2801577"/>
                <a:gd name="connsiteX2030" fmla="*/ 4521374 w 10032639"/>
                <a:gd name="connsiteY2030" fmla="*/ 1702634 h 2801577"/>
                <a:gd name="connsiteX2031" fmla="*/ 4531815 w 10032639"/>
                <a:gd name="connsiteY2031" fmla="*/ 1692194 h 2801577"/>
                <a:gd name="connsiteX2032" fmla="*/ 4541895 w 10032639"/>
                <a:gd name="connsiteY2032" fmla="*/ 1679955 h 2801577"/>
                <a:gd name="connsiteX2033" fmla="*/ 3423409 w 10032639"/>
                <a:gd name="connsiteY2033" fmla="*/ 1665608 h 2801577"/>
                <a:gd name="connsiteX2034" fmla="*/ 3422756 w 10032639"/>
                <a:gd name="connsiteY2034" fmla="*/ 1666605 h 2801577"/>
                <a:gd name="connsiteX2035" fmla="*/ 3393964 w 10032639"/>
                <a:gd name="connsiteY2035" fmla="*/ 1678305 h 2801577"/>
                <a:gd name="connsiteX2036" fmla="*/ 3388854 w 10032639"/>
                <a:gd name="connsiteY2036" fmla="*/ 1679650 h 2801577"/>
                <a:gd name="connsiteX2037" fmla="*/ 3390654 w 10032639"/>
                <a:gd name="connsiteY2037" fmla="*/ 1679650 h 2801577"/>
                <a:gd name="connsiteX2038" fmla="*/ 3393964 w 10032639"/>
                <a:gd name="connsiteY2038" fmla="*/ 1678305 h 2801577"/>
                <a:gd name="connsiteX2039" fmla="*/ 3402532 w 10032639"/>
                <a:gd name="connsiteY2039" fmla="*/ 1676050 h 2801577"/>
                <a:gd name="connsiteX2040" fmla="*/ 3416570 w 10032639"/>
                <a:gd name="connsiteY2040" fmla="*/ 1676050 h 2801577"/>
                <a:gd name="connsiteX2041" fmla="*/ 3422756 w 10032639"/>
                <a:gd name="connsiteY2041" fmla="*/ 1666605 h 2801577"/>
                <a:gd name="connsiteX2042" fmla="*/ 3425208 w 10032639"/>
                <a:gd name="connsiteY2042" fmla="*/ 1665608 h 2801577"/>
                <a:gd name="connsiteX2043" fmla="*/ 2298590 w 10032639"/>
                <a:gd name="connsiteY2043" fmla="*/ 1660567 h 2801577"/>
                <a:gd name="connsiteX2044" fmla="*/ 2289951 w 10032639"/>
                <a:gd name="connsiteY2044" fmla="*/ 1663808 h 2801577"/>
                <a:gd name="connsiteX2045" fmla="*/ 2215443 w 10032639"/>
                <a:gd name="connsiteY2045" fmla="*/ 1696933 h 2801577"/>
                <a:gd name="connsiteX2046" fmla="*/ 2222282 w 10032639"/>
                <a:gd name="connsiteY2046" fmla="*/ 1696933 h 2801577"/>
                <a:gd name="connsiteX2047" fmla="*/ 2243159 w 10032639"/>
                <a:gd name="connsiteY2047" fmla="*/ 1688291 h 2801577"/>
                <a:gd name="connsiteX2048" fmla="*/ 2262235 w 10032639"/>
                <a:gd name="connsiteY2048" fmla="*/ 1679650 h 2801577"/>
                <a:gd name="connsiteX2049" fmla="*/ 2281312 w 10032639"/>
                <a:gd name="connsiteY2049" fmla="*/ 1671009 h 2801577"/>
                <a:gd name="connsiteX2050" fmla="*/ 5998153 w 10032639"/>
                <a:gd name="connsiteY2050" fmla="*/ 1648670 h 2801577"/>
                <a:gd name="connsiteX2051" fmla="*/ 5959992 w 10032639"/>
                <a:gd name="connsiteY2051" fmla="*/ 1672787 h 2801577"/>
                <a:gd name="connsiteX2052" fmla="*/ 5922191 w 10032639"/>
                <a:gd name="connsiteY2052" fmla="*/ 1695464 h 2801577"/>
                <a:gd name="connsiteX2053" fmla="*/ 5909951 w 10032639"/>
                <a:gd name="connsiteY2053" fmla="*/ 1704103 h 2801577"/>
                <a:gd name="connsiteX2054" fmla="*/ 5925431 w 10032639"/>
                <a:gd name="connsiteY2054" fmla="*/ 1698704 h 2801577"/>
                <a:gd name="connsiteX2055" fmla="*/ 5946312 w 10032639"/>
                <a:gd name="connsiteY2055" fmla="*/ 1690065 h 2801577"/>
                <a:gd name="connsiteX2056" fmla="*/ 5967193 w 10032639"/>
                <a:gd name="connsiteY2056" fmla="*/ 1678186 h 2801577"/>
                <a:gd name="connsiteX2057" fmla="*/ 5982673 w 10032639"/>
                <a:gd name="connsiteY2057" fmla="*/ 1664148 h 2801577"/>
                <a:gd name="connsiteX2058" fmla="*/ 4581857 w 10032639"/>
                <a:gd name="connsiteY2058" fmla="*/ 1642157 h 2801577"/>
                <a:gd name="connsiteX2059" fmla="*/ 4571416 w 10032639"/>
                <a:gd name="connsiteY2059" fmla="*/ 1650797 h 2801577"/>
                <a:gd name="connsiteX2060" fmla="*/ 4580057 w 10032639"/>
                <a:gd name="connsiteY2060" fmla="*/ 1647197 h 2801577"/>
                <a:gd name="connsiteX2061" fmla="*/ 8384265 w 10032639"/>
                <a:gd name="connsiteY2061" fmla="*/ 1641148 h 2801577"/>
                <a:gd name="connsiteX2062" fmla="*/ 8315133 w 10032639"/>
                <a:gd name="connsiteY2062" fmla="*/ 1698404 h 2801577"/>
                <a:gd name="connsiteX2063" fmla="*/ 8247801 w 10032639"/>
                <a:gd name="connsiteY2063" fmla="*/ 1752059 h 2801577"/>
                <a:gd name="connsiteX2064" fmla="*/ 8178308 w 10032639"/>
                <a:gd name="connsiteY2064" fmla="*/ 1807515 h 2801577"/>
                <a:gd name="connsiteX2065" fmla="*/ 8188750 w 10032639"/>
                <a:gd name="connsiteY2065" fmla="*/ 1800313 h 2801577"/>
                <a:gd name="connsiteX2066" fmla="*/ 8199192 w 10032639"/>
                <a:gd name="connsiteY2066" fmla="*/ 1795272 h 2801577"/>
                <a:gd name="connsiteX2067" fmla="*/ 8211074 w 10032639"/>
                <a:gd name="connsiteY2067" fmla="*/ 1791671 h 2801577"/>
                <a:gd name="connsiteX2068" fmla="*/ 8225117 w 10032639"/>
                <a:gd name="connsiteY2068" fmla="*/ 1790230 h 2801577"/>
                <a:gd name="connsiteX2069" fmla="*/ 8230158 w 10032639"/>
                <a:gd name="connsiteY2069" fmla="*/ 1776186 h 2801577"/>
                <a:gd name="connsiteX2070" fmla="*/ 8239159 w 10032639"/>
                <a:gd name="connsiteY2070" fmla="*/ 1765743 h 2801577"/>
                <a:gd name="connsiteX2071" fmla="*/ 8249241 w 10032639"/>
                <a:gd name="connsiteY2071" fmla="*/ 1758901 h 2801577"/>
                <a:gd name="connsiteX2072" fmla="*/ 8263284 w 10032639"/>
                <a:gd name="connsiteY2072" fmla="*/ 1753860 h 2801577"/>
                <a:gd name="connsiteX2073" fmla="*/ 8284167 w 10032639"/>
                <a:gd name="connsiteY2073" fmla="*/ 1748458 h 2801577"/>
                <a:gd name="connsiteX2074" fmla="*/ 8292809 w 10032639"/>
                <a:gd name="connsiteY2074" fmla="*/ 1745217 h 2801577"/>
                <a:gd name="connsiteX2075" fmla="*/ 8301450 w 10032639"/>
                <a:gd name="connsiteY2075" fmla="*/ 1739816 h 2801577"/>
                <a:gd name="connsiteX2076" fmla="*/ 8308292 w 10032639"/>
                <a:gd name="connsiteY2076" fmla="*/ 1732974 h 2801577"/>
                <a:gd name="connsiteX2077" fmla="*/ 8321974 w 10032639"/>
                <a:gd name="connsiteY2077" fmla="*/ 1718930 h 2801577"/>
                <a:gd name="connsiteX2078" fmla="*/ 8327015 w 10032639"/>
                <a:gd name="connsiteY2078" fmla="*/ 1712088 h 2801577"/>
                <a:gd name="connsiteX2079" fmla="*/ 8334216 w 10032639"/>
                <a:gd name="connsiteY2079" fmla="*/ 1703445 h 2801577"/>
                <a:gd name="connsiteX2080" fmla="*/ 8342858 w 10032639"/>
                <a:gd name="connsiteY2080" fmla="*/ 1693002 h 2801577"/>
                <a:gd name="connsiteX2081" fmla="*/ 8355100 w 10032639"/>
                <a:gd name="connsiteY2081" fmla="*/ 1684360 h 2801577"/>
                <a:gd name="connsiteX2082" fmla="*/ 8366982 w 10032639"/>
                <a:gd name="connsiteY2082" fmla="*/ 1679319 h 2801577"/>
                <a:gd name="connsiteX2083" fmla="*/ 8379224 w 10032639"/>
                <a:gd name="connsiteY2083" fmla="*/ 1673917 h 2801577"/>
                <a:gd name="connsiteX2084" fmla="*/ 8381024 w 10032639"/>
                <a:gd name="connsiteY2084" fmla="*/ 1656632 h 2801577"/>
                <a:gd name="connsiteX2085" fmla="*/ 3099821 w 10032639"/>
                <a:gd name="connsiteY2085" fmla="*/ 1639684 h 2801577"/>
                <a:gd name="connsiteX2086" fmla="*/ 3004436 w 10032639"/>
                <a:gd name="connsiteY2086" fmla="*/ 1676050 h 2801577"/>
                <a:gd name="connsiteX2087" fmla="*/ 2911211 w 10032639"/>
                <a:gd name="connsiteY2087" fmla="*/ 1710615 h 2801577"/>
                <a:gd name="connsiteX2088" fmla="*/ 2911211 w 10032639"/>
                <a:gd name="connsiteY2088" fmla="*/ 1719256 h 2801577"/>
                <a:gd name="connsiteX2089" fmla="*/ 2958004 w 10032639"/>
                <a:gd name="connsiteY2089" fmla="*/ 1700173 h 2801577"/>
                <a:gd name="connsiteX2090" fmla="*/ 3009835 w 10032639"/>
                <a:gd name="connsiteY2090" fmla="*/ 1681090 h 2801577"/>
                <a:gd name="connsiteX2091" fmla="*/ 3030352 w 10032639"/>
                <a:gd name="connsiteY2091" fmla="*/ 1674249 h 2801577"/>
                <a:gd name="connsiteX2092" fmla="*/ 3053028 w 10032639"/>
                <a:gd name="connsiteY2092" fmla="*/ 1665608 h 2801577"/>
                <a:gd name="connsiteX2093" fmla="*/ 3075705 w 10032639"/>
                <a:gd name="connsiteY2093" fmla="*/ 1653726 h 2801577"/>
                <a:gd name="connsiteX2094" fmla="*/ 3506555 w 10032639"/>
                <a:gd name="connsiteY2094" fmla="*/ 1634643 h 2801577"/>
                <a:gd name="connsiteX2095" fmla="*/ 3457963 w 10032639"/>
                <a:gd name="connsiteY2095" fmla="*/ 1653726 h 2801577"/>
                <a:gd name="connsiteX2096" fmla="*/ 3470201 w 10032639"/>
                <a:gd name="connsiteY2096" fmla="*/ 1651926 h 2801577"/>
                <a:gd name="connsiteX2097" fmla="*/ 3482439 w 10032639"/>
                <a:gd name="connsiteY2097" fmla="*/ 1648326 h 2801577"/>
                <a:gd name="connsiteX2098" fmla="*/ 3492877 w 10032639"/>
                <a:gd name="connsiteY2098" fmla="*/ 1643285 h 2801577"/>
                <a:gd name="connsiteX2099" fmla="*/ 3503316 w 10032639"/>
                <a:gd name="connsiteY2099" fmla="*/ 1638244 h 2801577"/>
                <a:gd name="connsiteX2100" fmla="*/ 9388844 w 10032639"/>
                <a:gd name="connsiteY2100" fmla="*/ 1629264 h 2801577"/>
                <a:gd name="connsiteX2101" fmla="*/ 9348877 w 10032639"/>
                <a:gd name="connsiteY2101" fmla="*/ 1665275 h 2801577"/>
                <a:gd name="connsiteX2102" fmla="*/ 9300268 w 10032639"/>
                <a:gd name="connsiteY2102" fmla="*/ 1707047 h 2801577"/>
                <a:gd name="connsiteX2103" fmla="*/ 9250219 w 10032639"/>
                <a:gd name="connsiteY2103" fmla="*/ 1748458 h 2801577"/>
                <a:gd name="connsiteX2104" fmla="*/ 9194769 w 10032639"/>
                <a:gd name="connsiteY2104" fmla="*/ 1788430 h 2801577"/>
                <a:gd name="connsiteX2105" fmla="*/ 9137519 w 10032639"/>
                <a:gd name="connsiteY2105" fmla="*/ 1828041 h 2801577"/>
                <a:gd name="connsiteX2106" fmla="*/ 9137519 w 10032639"/>
                <a:gd name="connsiteY2106" fmla="*/ 1834883 h 2801577"/>
                <a:gd name="connsiteX2107" fmla="*/ 9137519 w 10032639"/>
                <a:gd name="connsiteY2107" fmla="*/ 1838484 h 2801577"/>
                <a:gd name="connsiteX2108" fmla="*/ 9141120 w 10032639"/>
                <a:gd name="connsiteY2108" fmla="*/ 1847127 h 2801577"/>
                <a:gd name="connsiteX2109" fmla="*/ 9149761 w 10032639"/>
                <a:gd name="connsiteY2109" fmla="*/ 1843886 h 2801577"/>
                <a:gd name="connsiteX2110" fmla="*/ 9158403 w 10032639"/>
                <a:gd name="connsiteY2110" fmla="*/ 1838484 h 2801577"/>
                <a:gd name="connsiteX2111" fmla="*/ 9163444 w 10032639"/>
                <a:gd name="connsiteY2111" fmla="*/ 1831642 h 2801577"/>
                <a:gd name="connsiteX2112" fmla="*/ 9168485 w 10032639"/>
                <a:gd name="connsiteY2112" fmla="*/ 1826241 h 2801577"/>
                <a:gd name="connsiteX2113" fmla="*/ 9180727 w 10032639"/>
                <a:gd name="connsiteY2113" fmla="*/ 1808956 h 2801577"/>
                <a:gd name="connsiteX2114" fmla="*/ 9194769 w 10032639"/>
                <a:gd name="connsiteY2114" fmla="*/ 1797072 h 2801577"/>
                <a:gd name="connsiteX2115" fmla="*/ 9212053 w 10032639"/>
                <a:gd name="connsiteY2115" fmla="*/ 1788430 h 2801577"/>
                <a:gd name="connsiteX2116" fmla="*/ 9229336 w 10032639"/>
                <a:gd name="connsiteY2116" fmla="*/ 1781588 h 2801577"/>
                <a:gd name="connsiteX2117" fmla="*/ 9239777 w 10032639"/>
                <a:gd name="connsiteY2117" fmla="*/ 1769344 h 2801577"/>
                <a:gd name="connsiteX2118" fmla="*/ 9252020 w 10032639"/>
                <a:gd name="connsiteY2118" fmla="*/ 1753860 h 2801577"/>
                <a:gd name="connsiteX2119" fmla="*/ 9267503 w 10032639"/>
                <a:gd name="connsiteY2119" fmla="*/ 1738015 h 2801577"/>
                <a:gd name="connsiteX2120" fmla="*/ 9288026 w 10032639"/>
                <a:gd name="connsiteY2120" fmla="*/ 1722531 h 2801577"/>
                <a:gd name="connsiteX2121" fmla="*/ 9291627 w 10032639"/>
                <a:gd name="connsiteY2121" fmla="*/ 1718930 h 2801577"/>
                <a:gd name="connsiteX2122" fmla="*/ 9322592 w 10032639"/>
                <a:gd name="connsiteY2122" fmla="*/ 1691202 h 2801577"/>
                <a:gd name="connsiteX2123" fmla="*/ 9350677 w 10032639"/>
                <a:gd name="connsiteY2123" fmla="*/ 1665275 h 2801577"/>
                <a:gd name="connsiteX2124" fmla="*/ 8117818 w 10032639"/>
                <a:gd name="connsiteY2124" fmla="*/ 1620622 h 2801577"/>
                <a:gd name="connsiteX2125" fmla="*/ 7946427 w 10032639"/>
                <a:gd name="connsiteY2125" fmla="*/ 1743417 h 2801577"/>
                <a:gd name="connsiteX2126" fmla="*/ 7941026 w 10032639"/>
                <a:gd name="connsiteY2126" fmla="*/ 1753860 h 2801577"/>
                <a:gd name="connsiteX2127" fmla="*/ 7934185 w 10032639"/>
                <a:gd name="connsiteY2127" fmla="*/ 1762502 h 2801577"/>
                <a:gd name="connsiteX2128" fmla="*/ 7927344 w 10032639"/>
                <a:gd name="connsiteY2128" fmla="*/ 1771145 h 2801577"/>
                <a:gd name="connsiteX2129" fmla="*/ 7918702 w 10032639"/>
                <a:gd name="connsiteY2129" fmla="*/ 1777987 h 2801577"/>
                <a:gd name="connsiteX2130" fmla="*/ 7902859 w 10032639"/>
                <a:gd name="connsiteY2130" fmla="*/ 1791671 h 2801577"/>
                <a:gd name="connsiteX2131" fmla="*/ 7885936 w 10032639"/>
                <a:gd name="connsiteY2131" fmla="*/ 1802114 h 2801577"/>
                <a:gd name="connsiteX2132" fmla="*/ 7873694 w 10032639"/>
                <a:gd name="connsiteY2132" fmla="*/ 1814357 h 2801577"/>
                <a:gd name="connsiteX2133" fmla="*/ 7865053 w 10032639"/>
                <a:gd name="connsiteY2133" fmla="*/ 1823000 h 2801577"/>
                <a:gd name="connsiteX2134" fmla="*/ 7858211 w 10032639"/>
                <a:gd name="connsiteY2134" fmla="*/ 1829842 h 2801577"/>
                <a:gd name="connsiteX2135" fmla="*/ 7854611 w 10032639"/>
                <a:gd name="connsiteY2135" fmla="*/ 1836684 h 2801577"/>
                <a:gd name="connsiteX2136" fmla="*/ 7854611 w 10032639"/>
                <a:gd name="connsiteY2136" fmla="*/ 1845326 h 2801577"/>
                <a:gd name="connsiteX2137" fmla="*/ 7865053 w 10032639"/>
                <a:gd name="connsiteY2137" fmla="*/ 1840285 h 2801577"/>
                <a:gd name="connsiteX2138" fmla="*/ 7877295 w 10032639"/>
                <a:gd name="connsiteY2138" fmla="*/ 1833443 h 2801577"/>
                <a:gd name="connsiteX2139" fmla="*/ 7885936 w 10032639"/>
                <a:gd name="connsiteY2139" fmla="*/ 1826241 h 2801577"/>
                <a:gd name="connsiteX2140" fmla="*/ 7894218 w 10032639"/>
                <a:gd name="connsiteY2140" fmla="*/ 1815798 h 2801577"/>
                <a:gd name="connsiteX2141" fmla="*/ 7908260 w 10032639"/>
                <a:gd name="connsiteY2141" fmla="*/ 1802114 h 2801577"/>
                <a:gd name="connsiteX2142" fmla="*/ 7923743 w 10032639"/>
                <a:gd name="connsiteY2142" fmla="*/ 1790230 h 2801577"/>
                <a:gd name="connsiteX2143" fmla="*/ 7941026 w 10032639"/>
                <a:gd name="connsiteY2143" fmla="*/ 1781588 h 2801577"/>
                <a:gd name="connsiteX2144" fmla="*/ 7960110 w 10032639"/>
                <a:gd name="connsiteY2144" fmla="*/ 1772945 h 2801577"/>
                <a:gd name="connsiteX2145" fmla="*/ 7967311 w 10032639"/>
                <a:gd name="connsiteY2145" fmla="*/ 1757101 h 2801577"/>
                <a:gd name="connsiteX2146" fmla="*/ 7975952 w 10032639"/>
                <a:gd name="connsiteY2146" fmla="*/ 1741616 h 2801577"/>
                <a:gd name="connsiteX2147" fmla="*/ 7984594 w 10032639"/>
                <a:gd name="connsiteY2147" fmla="*/ 1727932 h 2801577"/>
                <a:gd name="connsiteX2148" fmla="*/ 7995036 w 10032639"/>
                <a:gd name="connsiteY2148" fmla="*/ 1715689 h 2801577"/>
                <a:gd name="connsiteX2149" fmla="*/ 8012319 w 10032639"/>
                <a:gd name="connsiteY2149" fmla="*/ 1701645 h 2801577"/>
                <a:gd name="connsiteX2150" fmla="*/ 8029602 w 10032639"/>
                <a:gd name="connsiteY2150" fmla="*/ 1687961 h 2801577"/>
                <a:gd name="connsiteX2151" fmla="*/ 8048325 w 10032639"/>
                <a:gd name="connsiteY2151" fmla="*/ 1675718 h 2801577"/>
                <a:gd name="connsiteX2152" fmla="*/ 8062368 w 10032639"/>
                <a:gd name="connsiteY2152" fmla="*/ 1663474 h 2801577"/>
                <a:gd name="connsiteX2153" fmla="*/ 8079651 w 10032639"/>
                <a:gd name="connsiteY2153" fmla="*/ 1649790 h 2801577"/>
                <a:gd name="connsiteX2154" fmla="*/ 8098734 w 10032639"/>
                <a:gd name="connsiteY2154" fmla="*/ 1636106 h 2801577"/>
                <a:gd name="connsiteX2155" fmla="*/ 4888229 w 10032639"/>
                <a:gd name="connsiteY2155" fmla="*/ 1604000 h 2801577"/>
                <a:gd name="connsiteX2156" fmla="*/ 4886429 w 10032639"/>
                <a:gd name="connsiteY2156" fmla="*/ 1605800 h 2801577"/>
                <a:gd name="connsiteX2157" fmla="*/ 4888229 w 10032639"/>
                <a:gd name="connsiteY2157" fmla="*/ 1605800 h 2801577"/>
                <a:gd name="connsiteX2158" fmla="*/ 8308292 w 10032639"/>
                <a:gd name="connsiteY2158" fmla="*/ 1599736 h 2801577"/>
                <a:gd name="connsiteX2159" fmla="*/ 8294249 w 10032639"/>
                <a:gd name="connsiteY2159" fmla="*/ 1606578 h 2801577"/>
                <a:gd name="connsiteX2160" fmla="*/ 8280567 w 10032639"/>
                <a:gd name="connsiteY2160" fmla="*/ 1618821 h 2801577"/>
                <a:gd name="connsiteX2161" fmla="*/ 8263284 w 10032639"/>
                <a:gd name="connsiteY2161" fmla="*/ 1637907 h 2801577"/>
                <a:gd name="connsiteX2162" fmla="*/ 8270125 w 10032639"/>
                <a:gd name="connsiteY2162" fmla="*/ 1636106 h 2801577"/>
                <a:gd name="connsiteX2163" fmla="*/ 8278766 w 10032639"/>
                <a:gd name="connsiteY2163" fmla="*/ 1634306 h 2801577"/>
                <a:gd name="connsiteX2164" fmla="*/ 8287408 w 10032639"/>
                <a:gd name="connsiteY2164" fmla="*/ 1625663 h 2801577"/>
                <a:gd name="connsiteX2165" fmla="*/ 8292809 w 10032639"/>
                <a:gd name="connsiteY2165" fmla="*/ 1620622 h 2801577"/>
                <a:gd name="connsiteX2166" fmla="*/ 8294249 w 10032639"/>
                <a:gd name="connsiteY2166" fmla="*/ 1615220 h 2801577"/>
                <a:gd name="connsiteX2167" fmla="*/ 8297850 w 10032639"/>
                <a:gd name="connsiteY2167" fmla="*/ 1608378 h 2801577"/>
                <a:gd name="connsiteX2168" fmla="*/ 7339913 w 10032639"/>
                <a:gd name="connsiteY2168" fmla="*/ 1593237 h 2801577"/>
                <a:gd name="connsiteX2169" fmla="*/ 7286272 w 10032639"/>
                <a:gd name="connsiteY2169" fmla="*/ 1633192 h 2801577"/>
                <a:gd name="connsiteX2170" fmla="*/ 7237670 w 10032639"/>
                <a:gd name="connsiteY2170" fmla="*/ 1667748 h 2801577"/>
                <a:gd name="connsiteX2171" fmla="*/ 7190869 w 10032639"/>
                <a:gd name="connsiteY2171" fmla="*/ 1697264 h 2801577"/>
                <a:gd name="connsiteX2172" fmla="*/ 7146228 w 10032639"/>
                <a:gd name="connsiteY2172" fmla="*/ 1723181 h 2801577"/>
                <a:gd name="connsiteX2173" fmla="*/ 7097626 w 10032639"/>
                <a:gd name="connsiteY2173" fmla="*/ 1750897 h 2801577"/>
                <a:gd name="connsiteX2174" fmla="*/ 7049025 w 10032639"/>
                <a:gd name="connsiteY2174" fmla="*/ 1780414 h 2801577"/>
                <a:gd name="connsiteX2175" fmla="*/ 7002223 w 10032639"/>
                <a:gd name="connsiteY2175" fmla="*/ 1811370 h 2801577"/>
                <a:gd name="connsiteX2176" fmla="*/ 6953622 w 10032639"/>
                <a:gd name="connsiteY2176" fmla="*/ 1845925 h 2801577"/>
                <a:gd name="connsiteX2177" fmla="*/ 6962622 w 10032639"/>
                <a:gd name="connsiteY2177" fmla="*/ 1868602 h 2801577"/>
                <a:gd name="connsiteX2178" fmla="*/ 7043985 w 10032639"/>
                <a:gd name="connsiteY2178" fmla="*/ 1802731 h 2801577"/>
                <a:gd name="connsiteX2179" fmla="*/ 7087186 w 10032639"/>
                <a:gd name="connsiteY2179" fmla="*/ 1769975 h 2801577"/>
                <a:gd name="connsiteX2180" fmla="*/ 7130387 w 10032639"/>
                <a:gd name="connsiteY2180" fmla="*/ 1738659 h 2801577"/>
                <a:gd name="connsiteX2181" fmla="*/ 7182229 w 10032639"/>
                <a:gd name="connsiteY2181" fmla="*/ 1704103 h 2801577"/>
                <a:gd name="connsiteX2182" fmla="*/ 7235870 w 10032639"/>
                <a:gd name="connsiteY2182" fmla="*/ 1670987 h 2801577"/>
                <a:gd name="connsiteX2183" fmla="*/ 7288072 w 10032639"/>
                <a:gd name="connsiteY2183" fmla="*/ 1638231 h 2801577"/>
                <a:gd name="connsiteX2184" fmla="*/ 7339913 w 10032639"/>
                <a:gd name="connsiteY2184" fmla="*/ 1607275 h 2801577"/>
                <a:gd name="connsiteX2185" fmla="*/ 7339913 w 10032639"/>
                <a:gd name="connsiteY2185" fmla="*/ 1600436 h 2801577"/>
                <a:gd name="connsiteX2186" fmla="*/ 4640899 w 10032639"/>
                <a:gd name="connsiteY2186" fmla="*/ 1590321 h 2801577"/>
                <a:gd name="connsiteX2187" fmla="*/ 4626858 w 10032639"/>
                <a:gd name="connsiteY2187" fmla="*/ 1602200 h 2801577"/>
                <a:gd name="connsiteX2188" fmla="*/ 4604538 w 10032639"/>
                <a:gd name="connsiteY2188" fmla="*/ 1621279 h 2801577"/>
                <a:gd name="connsiteX2189" fmla="*/ 4609578 w 10032639"/>
                <a:gd name="connsiteY2189" fmla="*/ 1619839 h 2801577"/>
                <a:gd name="connsiteX2190" fmla="*/ 4640899 w 10032639"/>
                <a:gd name="connsiteY2190" fmla="*/ 1604000 h 2801577"/>
                <a:gd name="connsiteX2191" fmla="*/ 7111307 w 10032639"/>
                <a:gd name="connsiteY2191" fmla="*/ 1561921 h 2801577"/>
                <a:gd name="connsiteX2192" fmla="*/ 7109507 w 10032639"/>
                <a:gd name="connsiteY2192" fmla="*/ 1563721 h 2801577"/>
                <a:gd name="connsiteX2193" fmla="*/ 7111307 w 10032639"/>
                <a:gd name="connsiteY2193" fmla="*/ 1563721 h 2801577"/>
                <a:gd name="connsiteX2194" fmla="*/ 1822746 w 10032639"/>
                <a:gd name="connsiteY2194" fmla="*/ 1539229 h 2801577"/>
                <a:gd name="connsiteX2195" fmla="*/ 1727362 w 10032639"/>
                <a:gd name="connsiteY2195" fmla="*/ 1587836 h 2801577"/>
                <a:gd name="connsiteX2196" fmla="*/ 1630177 w 10032639"/>
                <a:gd name="connsiteY2196" fmla="*/ 1632843 h 2801577"/>
                <a:gd name="connsiteX2197" fmla="*/ 1557829 w 10032639"/>
                <a:gd name="connsiteY2197" fmla="*/ 1665608 h 2801577"/>
                <a:gd name="connsiteX2198" fmla="*/ 1486560 w 10032639"/>
                <a:gd name="connsiteY2198" fmla="*/ 1701973 h 2801577"/>
                <a:gd name="connsiteX2199" fmla="*/ 1417451 w 10032639"/>
                <a:gd name="connsiteY2199" fmla="*/ 1740139 h 2801577"/>
                <a:gd name="connsiteX2200" fmla="*/ 1351582 w 10032639"/>
                <a:gd name="connsiteY2200" fmla="*/ 1780105 h 2801577"/>
                <a:gd name="connsiteX2201" fmla="*/ 1356981 w 10032639"/>
                <a:gd name="connsiteY2201" fmla="*/ 1788746 h 2801577"/>
                <a:gd name="connsiteX2202" fmla="*/ 1360221 w 10032639"/>
                <a:gd name="connsiteY2202" fmla="*/ 1799188 h 2801577"/>
                <a:gd name="connsiteX2203" fmla="*/ 1360221 w 10032639"/>
                <a:gd name="connsiteY2203" fmla="*/ 1802428 h 2801577"/>
                <a:gd name="connsiteX2204" fmla="*/ 1362020 w 10032639"/>
                <a:gd name="connsiteY2204" fmla="*/ 1812870 h 2801577"/>
                <a:gd name="connsiteX2205" fmla="*/ 1393335 w 10032639"/>
                <a:gd name="connsiteY2205" fmla="*/ 1797388 h 2801577"/>
                <a:gd name="connsiteX2206" fmla="*/ 1424290 w 10032639"/>
                <a:gd name="connsiteY2206" fmla="*/ 1780105 h 2801577"/>
                <a:gd name="connsiteX2207" fmla="*/ 1445167 w 10032639"/>
                <a:gd name="connsiteY2207" fmla="*/ 1766063 h 2801577"/>
                <a:gd name="connsiteX2208" fmla="*/ 1464244 w 10032639"/>
                <a:gd name="connsiteY2208" fmla="*/ 1754181 h 2801577"/>
                <a:gd name="connsiteX2209" fmla="*/ 1479721 w 10032639"/>
                <a:gd name="connsiteY2209" fmla="*/ 1743740 h 2801577"/>
                <a:gd name="connsiteX2210" fmla="*/ 1491959 w 10032639"/>
                <a:gd name="connsiteY2210" fmla="*/ 1731498 h 2801577"/>
                <a:gd name="connsiteX2211" fmla="*/ 1496998 w 10032639"/>
                <a:gd name="connsiteY2211" fmla="*/ 1726457 h 2801577"/>
                <a:gd name="connsiteX2212" fmla="*/ 1502398 w 10032639"/>
                <a:gd name="connsiteY2212" fmla="*/ 1726457 h 2801577"/>
                <a:gd name="connsiteX2213" fmla="*/ 1507437 w 10032639"/>
                <a:gd name="connsiteY2213" fmla="*/ 1726457 h 2801577"/>
                <a:gd name="connsiteX2214" fmla="*/ 1511036 w 10032639"/>
                <a:gd name="connsiteY2214" fmla="*/ 1722857 h 2801577"/>
                <a:gd name="connsiteX2215" fmla="*/ 1517875 w 10032639"/>
                <a:gd name="connsiteY2215" fmla="*/ 1719256 h 2801577"/>
                <a:gd name="connsiteX2216" fmla="*/ 1524714 w 10032639"/>
                <a:gd name="connsiteY2216" fmla="*/ 1716016 h 2801577"/>
                <a:gd name="connsiteX2217" fmla="*/ 1533353 w 10032639"/>
                <a:gd name="connsiteY2217" fmla="*/ 1716016 h 2801577"/>
                <a:gd name="connsiteX2218" fmla="*/ 1540551 w 10032639"/>
                <a:gd name="connsiteY2218" fmla="*/ 1717816 h 2801577"/>
                <a:gd name="connsiteX2219" fmla="*/ 1568267 w 10032639"/>
                <a:gd name="connsiteY2219" fmla="*/ 1689732 h 2801577"/>
                <a:gd name="connsiteX2220" fmla="*/ 1581945 w 10032639"/>
                <a:gd name="connsiteY2220" fmla="*/ 1677850 h 2801577"/>
                <a:gd name="connsiteX2221" fmla="*/ 1599222 w 10032639"/>
                <a:gd name="connsiteY2221" fmla="*/ 1665608 h 2801577"/>
                <a:gd name="connsiteX2222" fmla="*/ 1619739 w 10032639"/>
                <a:gd name="connsiteY2222" fmla="*/ 1651926 h 2801577"/>
                <a:gd name="connsiteX2223" fmla="*/ 1642415 w 10032639"/>
                <a:gd name="connsiteY2223" fmla="*/ 1638244 h 2801577"/>
                <a:gd name="connsiteX2224" fmla="*/ 1663292 w 10032639"/>
                <a:gd name="connsiteY2224" fmla="*/ 1626002 h 2801577"/>
                <a:gd name="connsiteX2225" fmla="*/ 1684168 w 10032639"/>
                <a:gd name="connsiteY2225" fmla="*/ 1617361 h 2801577"/>
                <a:gd name="connsiteX2226" fmla="*/ 1723762 w 10032639"/>
                <a:gd name="connsiteY2226" fmla="*/ 1598278 h 2801577"/>
                <a:gd name="connsiteX2227" fmla="*/ 1763716 w 10032639"/>
                <a:gd name="connsiteY2227" fmla="*/ 1579195 h 2801577"/>
                <a:gd name="connsiteX2228" fmla="*/ 1766955 w 10032639"/>
                <a:gd name="connsiteY2228" fmla="*/ 1577395 h 2801577"/>
                <a:gd name="connsiteX2229" fmla="*/ 1793231 w 10032639"/>
                <a:gd name="connsiteY2229" fmla="*/ 1561913 h 2801577"/>
                <a:gd name="connsiteX2230" fmla="*/ 1815547 w 10032639"/>
                <a:gd name="connsiteY2230" fmla="*/ 1546070 h 2801577"/>
                <a:gd name="connsiteX2231" fmla="*/ 8386065 w 10032639"/>
                <a:gd name="connsiteY2231" fmla="*/ 1537078 h 2801577"/>
                <a:gd name="connsiteX2232" fmla="*/ 8368782 w 10032639"/>
                <a:gd name="connsiteY2232" fmla="*/ 1552922 h 2801577"/>
                <a:gd name="connsiteX2233" fmla="*/ 8346098 w 10032639"/>
                <a:gd name="connsiteY2233" fmla="*/ 1573448 h 2801577"/>
                <a:gd name="connsiteX2234" fmla="*/ 8353299 w 10032639"/>
                <a:gd name="connsiteY2234" fmla="*/ 1568407 h 2801577"/>
                <a:gd name="connsiteX2235" fmla="*/ 8365181 w 10032639"/>
                <a:gd name="connsiteY2235" fmla="*/ 1563005 h 2801577"/>
                <a:gd name="connsiteX2236" fmla="*/ 8374183 w 10032639"/>
                <a:gd name="connsiteY2236" fmla="*/ 1557964 h 2801577"/>
                <a:gd name="connsiteX2237" fmla="*/ 8379224 w 10032639"/>
                <a:gd name="connsiteY2237" fmla="*/ 1551122 h 2801577"/>
                <a:gd name="connsiteX2238" fmla="*/ 8382825 w 10032639"/>
                <a:gd name="connsiteY2238" fmla="*/ 1545720 h 2801577"/>
                <a:gd name="connsiteX2239" fmla="*/ 1668331 w 10032639"/>
                <a:gd name="connsiteY2239" fmla="*/ 1535989 h 2801577"/>
                <a:gd name="connsiteX2240" fmla="*/ 1670131 w 10032639"/>
                <a:gd name="connsiteY2240" fmla="*/ 1537429 h 2801577"/>
                <a:gd name="connsiteX2241" fmla="*/ 1670131 w 10032639"/>
                <a:gd name="connsiteY2241" fmla="*/ 1535989 h 2801577"/>
                <a:gd name="connsiteX2242" fmla="*/ 1988680 w 10032639"/>
                <a:gd name="connsiteY2242" fmla="*/ 1534189 h 2801577"/>
                <a:gd name="connsiteX2243" fmla="*/ 1895095 w 10032639"/>
                <a:gd name="connsiteY2243" fmla="*/ 1591437 h 2801577"/>
                <a:gd name="connsiteX2244" fmla="*/ 1803309 w 10032639"/>
                <a:gd name="connsiteY2244" fmla="*/ 1641484 h 2801577"/>
                <a:gd name="connsiteX2245" fmla="*/ 1832824 w 10032639"/>
                <a:gd name="connsiteY2245" fmla="*/ 1634643 h 2801577"/>
                <a:gd name="connsiteX2246" fmla="*/ 1865579 w 10032639"/>
                <a:gd name="connsiteY2246" fmla="*/ 1627802 h 2801577"/>
                <a:gd name="connsiteX2247" fmla="*/ 1872778 w 10032639"/>
                <a:gd name="connsiteY2247" fmla="*/ 1615561 h 2801577"/>
                <a:gd name="connsiteX2248" fmla="*/ 1876017 w 10032639"/>
                <a:gd name="connsiteY2248" fmla="*/ 1608720 h 2801577"/>
                <a:gd name="connsiteX2249" fmla="*/ 1881417 w 10032639"/>
                <a:gd name="connsiteY2249" fmla="*/ 1603319 h 2801577"/>
                <a:gd name="connsiteX2250" fmla="*/ 1888255 w 10032639"/>
                <a:gd name="connsiteY2250" fmla="*/ 1596478 h 2801577"/>
                <a:gd name="connsiteX2251" fmla="*/ 1895095 w 10032639"/>
                <a:gd name="connsiteY2251" fmla="*/ 1592877 h 2801577"/>
                <a:gd name="connsiteX2252" fmla="*/ 1905533 w 10032639"/>
                <a:gd name="connsiteY2252" fmla="*/ 1589637 h 2801577"/>
                <a:gd name="connsiteX2253" fmla="*/ 1915971 w 10032639"/>
                <a:gd name="connsiteY2253" fmla="*/ 1589637 h 2801577"/>
                <a:gd name="connsiteX2254" fmla="*/ 1926409 w 10032639"/>
                <a:gd name="connsiteY2254" fmla="*/ 1587836 h 2801577"/>
                <a:gd name="connsiteX2255" fmla="*/ 1935048 w 10032639"/>
                <a:gd name="connsiteY2255" fmla="*/ 1584236 h 2801577"/>
                <a:gd name="connsiteX2256" fmla="*/ 1941887 w 10032639"/>
                <a:gd name="connsiteY2256" fmla="*/ 1577395 h 2801577"/>
                <a:gd name="connsiteX2257" fmla="*/ 1948726 w 10032639"/>
                <a:gd name="connsiteY2257" fmla="*/ 1568754 h 2801577"/>
                <a:gd name="connsiteX2258" fmla="*/ 1959164 w 10032639"/>
                <a:gd name="connsiteY2258" fmla="*/ 1560112 h 2801577"/>
                <a:gd name="connsiteX2259" fmla="*/ 1971402 w 10032639"/>
                <a:gd name="connsiteY2259" fmla="*/ 1551471 h 2801577"/>
                <a:gd name="connsiteX2260" fmla="*/ 1983640 w 10032639"/>
                <a:gd name="connsiteY2260" fmla="*/ 1542830 h 2801577"/>
                <a:gd name="connsiteX2261" fmla="*/ 1997318 w 10032639"/>
                <a:gd name="connsiteY2261" fmla="*/ 1534189 h 2801577"/>
                <a:gd name="connsiteX2262" fmla="*/ 8398307 w 10032639"/>
                <a:gd name="connsiteY2262" fmla="*/ 1523394 h 2801577"/>
                <a:gd name="connsiteX2263" fmla="*/ 8387866 w 10032639"/>
                <a:gd name="connsiteY2263" fmla="*/ 1535637 h 2801577"/>
                <a:gd name="connsiteX2264" fmla="*/ 8396507 w 10032639"/>
                <a:gd name="connsiteY2264" fmla="*/ 1535637 h 2801577"/>
                <a:gd name="connsiteX2265" fmla="*/ 8400108 w 10032639"/>
                <a:gd name="connsiteY2265" fmla="*/ 1535637 h 2801577"/>
                <a:gd name="connsiteX2266" fmla="*/ 7929144 w 10032639"/>
                <a:gd name="connsiteY2266" fmla="*/ 1523394 h 2801577"/>
                <a:gd name="connsiteX2267" fmla="*/ 7899619 w 10032639"/>
                <a:gd name="connsiteY2267" fmla="*/ 1542479 h 2801577"/>
                <a:gd name="connsiteX2268" fmla="*/ 7899619 w 10032639"/>
                <a:gd name="connsiteY2268" fmla="*/ 1544280 h 2801577"/>
                <a:gd name="connsiteX2269" fmla="*/ 7910061 w 10032639"/>
                <a:gd name="connsiteY2269" fmla="*/ 1538878 h 2801577"/>
                <a:gd name="connsiteX2270" fmla="*/ 7920142 w 10032639"/>
                <a:gd name="connsiteY2270" fmla="*/ 1535637 h 2801577"/>
                <a:gd name="connsiteX2271" fmla="*/ 4723702 w 10032639"/>
                <a:gd name="connsiteY2271" fmla="*/ 1519045 h 2801577"/>
                <a:gd name="connsiteX2272" fmla="*/ 4704622 w 10032639"/>
                <a:gd name="connsiteY2272" fmla="*/ 1534884 h 2801577"/>
                <a:gd name="connsiteX2273" fmla="*/ 4715062 w 10032639"/>
                <a:gd name="connsiteY2273" fmla="*/ 1533085 h 2801577"/>
                <a:gd name="connsiteX2274" fmla="*/ 5759466 w 10032639"/>
                <a:gd name="connsiteY2274" fmla="*/ 1517287 h 2801577"/>
                <a:gd name="connsiteX2275" fmla="*/ 5749026 w 10032639"/>
                <a:gd name="connsiteY2275" fmla="*/ 1518726 h 2801577"/>
                <a:gd name="connsiteX2276" fmla="*/ 5749026 w 10032639"/>
                <a:gd name="connsiteY2276" fmla="*/ 1524126 h 2801577"/>
                <a:gd name="connsiteX2277" fmla="*/ 4424170 w 10032639"/>
                <a:gd name="connsiteY2277" fmla="*/ 1515806 h 2801577"/>
                <a:gd name="connsiteX2278" fmla="*/ 4422370 w 10032639"/>
                <a:gd name="connsiteY2278" fmla="*/ 1526245 h 2801577"/>
                <a:gd name="connsiteX2279" fmla="*/ 4420930 w 10032639"/>
                <a:gd name="connsiteY2279" fmla="*/ 1536324 h 2801577"/>
                <a:gd name="connsiteX2280" fmla="*/ 4432811 w 10032639"/>
                <a:gd name="connsiteY2280" fmla="*/ 1534884 h 2801577"/>
                <a:gd name="connsiteX2281" fmla="*/ 4427771 w 10032639"/>
                <a:gd name="connsiteY2281" fmla="*/ 1526245 h 2801577"/>
                <a:gd name="connsiteX2282" fmla="*/ 2457684 w 10032639"/>
                <a:gd name="connsiteY2282" fmla="*/ 1508265 h 2801577"/>
                <a:gd name="connsiteX2283" fmla="*/ 2367699 w 10032639"/>
                <a:gd name="connsiteY2283" fmla="*/ 1553271 h 2801577"/>
                <a:gd name="connsiteX2284" fmla="*/ 2369498 w 10032639"/>
                <a:gd name="connsiteY2284" fmla="*/ 1553271 h 2801577"/>
                <a:gd name="connsiteX2285" fmla="*/ 2383176 w 10032639"/>
                <a:gd name="connsiteY2285" fmla="*/ 1558312 h 2801577"/>
                <a:gd name="connsiteX2286" fmla="*/ 2390375 w 10032639"/>
                <a:gd name="connsiteY2286" fmla="*/ 1563353 h 2801577"/>
                <a:gd name="connsiteX2287" fmla="*/ 2397213 w 10032639"/>
                <a:gd name="connsiteY2287" fmla="*/ 1568754 h 2801577"/>
                <a:gd name="connsiteX2288" fmla="*/ 2400813 w 10032639"/>
                <a:gd name="connsiteY2288" fmla="*/ 1573794 h 2801577"/>
                <a:gd name="connsiteX2289" fmla="*/ 2402253 w 10032639"/>
                <a:gd name="connsiteY2289" fmla="*/ 1580995 h 2801577"/>
                <a:gd name="connsiteX2290" fmla="*/ 2405852 w 10032639"/>
                <a:gd name="connsiteY2290" fmla="*/ 1591437 h 2801577"/>
                <a:gd name="connsiteX2291" fmla="*/ 2405852 w 10032639"/>
                <a:gd name="connsiteY2291" fmla="*/ 1600078 h 2801577"/>
                <a:gd name="connsiteX2292" fmla="*/ 2405852 w 10032639"/>
                <a:gd name="connsiteY2292" fmla="*/ 1605119 h 2801577"/>
                <a:gd name="connsiteX2293" fmla="*/ 2414491 w 10032639"/>
                <a:gd name="connsiteY2293" fmla="*/ 1601879 h 2801577"/>
                <a:gd name="connsiteX2294" fmla="*/ 2421330 w 10032639"/>
                <a:gd name="connsiteY2294" fmla="*/ 1610520 h 2801577"/>
                <a:gd name="connsiteX2295" fmla="*/ 2426369 w 10032639"/>
                <a:gd name="connsiteY2295" fmla="*/ 1589637 h 2801577"/>
                <a:gd name="connsiteX2296" fmla="*/ 2431768 w 10032639"/>
                <a:gd name="connsiteY2296" fmla="*/ 1570554 h 2801577"/>
                <a:gd name="connsiteX2297" fmla="*/ 2445446 w 10032639"/>
                <a:gd name="connsiteY2297" fmla="*/ 1537429 h 2801577"/>
                <a:gd name="connsiteX2298" fmla="*/ 796191 w 10032639"/>
                <a:gd name="connsiteY2298" fmla="*/ 1502864 h 2801577"/>
                <a:gd name="connsiteX2299" fmla="*/ 735721 w 10032639"/>
                <a:gd name="connsiteY2299" fmla="*/ 1535989 h 2801577"/>
                <a:gd name="connsiteX2300" fmla="*/ 680290 w 10032639"/>
                <a:gd name="connsiteY2300" fmla="*/ 1566953 h 2801577"/>
                <a:gd name="connsiteX2301" fmla="*/ 610821 w 10032639"/>
                <a:gd name="connsiteY2301" fmla="*/ 1608720 h 2801577"/>
                <a:gd name="connsiteX2302" fmla="*/ 634937 w 10032639"/>
                <a:gd name="connsiteY2302" fmla="*/ 1605119 h 2801577"/>
                <a:gd name="connsiteX2303" fmla="*/ 647175 w 10032639"/>
                <a:gd name="connsiteY2303" fmla="*/ 1594678 h 2801577"/>
                <a:gd name="connsiteX2304" fmla="*/ 659413 w 10032639"/>
                <a:gd name="connsiteY2304" fmla="*/ 1586036 h 2801577"/>
                <a:gd name="connsiteX2305" fmla="*/ 685329 w 10032639"/>
                <a:gd name="connsiteY2305" fmla="*/ 1568754 h 2801577"/>
                <a:gd name="connsiteX2306" fmla="*/ 716644 w 10032639"/>
                <a:gd name="connsiteY2306" fmla="*/ 1551471 h 2801577"/>
                <a:gd name="connsiteX2307" fmla="*/ 744360 w 10032639"/>
                <a:gd name="connsiteY2307" fmla="*/ 1537429 h 2801577"/>
                <a:gd name="connsiteX2308" fmla="*/ 769916 w 10032639"/>
                <a:gd name="connsiteY2308" fmla="*/ 1520146 h 2801577"/>
                <a:gd name="connsiteX2309" fmla="*/ 3108459 w 10032639"/>
                <a:gd name="connsiteY2309" fmla="*/ 1499623 h 2801577"/>
                <a:gd name="connsiteX2310" fmla="*/ 3101621 w 10032639"/>
                <a:gd name="connsiteY2310" fmla="*/ 1502864 h 2801577"/>
                <a:gd name="connsiteX2311" fmla="*/ 3103420 w 10032639"/>
                <a:gd name="connsiteY2311" fmla="*/ 1502864 h 2801577"/>
                <a:gd name="connsiteX2312" fmla="*/ 9641249 w 10032639"/>
                <a:gd name="connsiteY2312" fmla="*/ 1497466 h 2801577"/>
                <a:gd name="connsiteX2313" fmla="*/ 9578958 w 10032639"/>
                <a:gd name="connsiteY2313" fmla="*/ 1563005 h 2801577"/>
                <a:gd name="connsiteX2314" fmla="*/ 9522068 w 10032639"/>
                <a:gd name="connsiteY2314" fmla="*/ 1622062 h 2801577"/>
                <a:gd name="connsiteX2315" fmla="*/ 9466618 w 10032639"/>
                <a:gd name="connsiteY2315" fmla="*/ 1675718 h 2801577"/>
                <a:gd name="connsiteX2316" fmla="*/ 9414769 w 10032639"/>
                <a:gd name="connsiteY2316" fmla="*/ 1726132 h 2801577"/>
                <a:gd name="connsiteX2317" fmla="*/ 9350677 w 10032639"/>
                <a:gd name="connsiteY2317" fmla="*/ 1781588 h 2801577"/>
                <a:gd name="connsiteX2318" fmla="*/ 9282985 w 10032639"/>
                <a:gd name="connsiteY2318" fmla="*/ 1836684 h 2801577"/>
                <a:gd name="connsiteX2319" fmla="*/ 9206652 w 10032639"/>
                <a:gd name="connsiteY2319" fmla="*/ 1893940 h 2801577"/>
                <a:gd name="connsiteX2320" fmla="*/ 9125637 w 10032639"/>
                <a:gd name="connsiteY2320" fmla="*/ 1954437 h 2801577"/>
                <a:gd name="connsiteX2321" fmla="*/ 9092511 w 10032639"/>
                <a:gd name="connsiteY2321" fmla="*/ 2075792 h 2801577"/>
                <a:gd name="connsiteX2322" fmla="*/ 9090711 w 10032639"/>
                <a:gd name="connsiteY2322" fmla="*/ 2080834 h 2801577"/>
                <a:gd name="connsiteX2323" fmla="*/ 9109794 w 10032639"/>
                <a:gd name="connsiteY2323" fmla="*/ 2070751 h 2801577"/>
                <a:gd name="connsiteX2324" fmla="*/ 9130678 w 10032639"/>
                <a:gd name="connsiteY2324" fmla="*/ 2062108 h 2801577"/>
                <a:gd name="connsiteX2325" fmla="*/ 9137519 w 10032639"/>
                <a:gd name="connsiteY2325" fmla="*/ 2048064 h 2801577"/>
                <a:gd name="connsiteX2326" fmla="*/ 9146161 w 10032639"/>
                <a:gd name="connsiteY2326" fmla="*/ 2034380 h 2801577"/>
                <a:gd name="connsiteX2327" fmla="*/ 9151202 w 10032639"/>
                <a:gd name="connsiteY2327" fmla="*/ 2027538 h 2801577"/>
                <a:gd name="connsiteX2328" fmla="*/ 9159843 w 10032639"/>
                <a:gd name="connsiteY2328" fmla="*/ 2022137 h 2801577"/>
                <a:gd name="connsiteX2329" fmla="*/ 9168485 w 10032639"/>
                <a:gd name="connsiteY2329" fmla="*/ 2017095 h 2801577"/>
                <a:gd name="connsiteX2330" fmla="*/ 9178927 w 10032639"/>
                <a:gd name="connsiteY2330" fmla="*/ 2013494 h 2801577"/>
                <a:gd name="connsiteX2331" fmla="*/ 9186128 w 10032639"/>
                <a:gd name="connsiteY2331" fmla="*/ 2009893 h 2801577"/>
                <a:gd name="connsiteX2332" fmla="*/ 9194769 w 10032639"/>
                <a:gd name="connsiteY2332" fmla="*/ 2003051 h 2801577"/>
                <a:gd name="connsiteX2333" fmla="*/ 9203411 w 10032639"/>
                <a:gd name="connsiteY2333" fmla="*/ 1992608 h 2801577"/>
                <a:gd name="connsiteX2334" fmla="*/ 9210252 w 10032639"/>
                <a:gd name="connsiteY2334" fmla="*/ 1980725 h 2801577"/>
                <a:gd name="connsiteX2335" fmla="*/ 9213853 w 10032639"/>
                <a:gd name="connsiteY2335" fmla="*/ 1975323 h 2801577"/>
                <a:gd name="connsiteX2336" fmla="*/ 9220694 w 10032639"/>
                <a:gd name="connsiteY2336" fmla="*/ 1970282 h 2801577"/>
                <a:gd name="connsiteX2337" fmla="*/ 9227535 w 10032639"/>
                <a:gd name="connsiteY2337" fmla="*/ 1968481 h 2801577"/>
                <a:gd name="connsiteX2338" fmla="*/ 9234737 w 10032639"/>
                <a:gd name="connsiteY2338" fmla="*/ 1963080 h 2801577"/>
                <a:gd name="connsiteX2339" fmla="*/ 9243378 w 10032639"/>
                <a:gd name="connsiteY2339" fmla="*/ 1961279 h 2801577"/>
                <a:gd name="connsiteX2340" fmla="*/ 9244818 w 10032639"/>
                <a:gd name="connsiteY2340" fmla="*/ 1954437 h 2801577"/>
                <a:gd name="connsiteX2341" fmla="*/ 9248419 w 10032639"/>
                <a:gd name="connsiteY2341" fmla="*/ 1949396 h 2801577"/>
                <a:gd name="connsiteX2342" fmla="*/ 9252020 w 10032639"/>
                <a:gd name="connsiteY2342" fmla="*/ 1945795 h 2801577"/>
                <a:gd name="connsiteX2343" fmla="*/ 9265702 w 10032639"/>
                <a:gd name="connsiteY2343" fmla="*/ 1930310 h 2801577"/>
                <a:gd name="connsiteX2344" fmla="*/ 9281185 w 10032639"/>
                <a:gd name="connsiteY2344" fmla="*/ 1911225 h 2801577"/>
                <a:gd name="connsiteX2345" fmla="*/ 9288026 w 10032639"/>
                <a:gd name="connsiteY2345" fmla="*/ 1901142 h 2801577"/>
                <a:gd name="connsiteX2346" fmla="*/ 9338435 w 10032639"/>
                <a:gd name="connsiteY2346" fmla="*/ 1854329 h 2801577"/>
                <a:gd name="connsiteX2347" fmla="*/ 9343476 w 10032639"/>
                <a:gd name="connsiteY2347" fmla="*/ 1850728 h 2801577"/>
                <a:gd name="connsiteX2348" fmla="*/ 9350677 w 10032639"/>
                <a:gd name="connsiteY2348" fmla="*/ 1847127 h 2801577"/>
                <a:gd name="connsiteX2349" fmla="*/ 9359319 w 10032639"/>
                <a:gd name="connsiteY2349" fmla="*/ 1842085 h 2801577"/>
                <a:gd name="connsiteX2350" fmla="*/ 9367960 w 10032639"/>
                <a:gd name="connsiteY2350" fmla="*/ 1838484 h 2801577"/>
                <a:gd name="connsiteX2351" fmla="*/ 9376602 w 10032639"/>
                <a:gd name="connsiteY2351" fmla="*/ 1834883 h 2801577"/>
                <a:gd name="connsiteX2352" fmla="*/ 9388844 w 10032639"/>
                <a:gd name="connsiteY2352" fmla="*/ 1831642 h 2801577"/>
                <a:gd name="connsiteX2353" fmla="*/ 9392085 w 10032639"/>
                <a:gd name="connsiteY2353" fmla="*/ 1817598 h 2801577"/>
                <a:gd name="connsiteX2354" fmla="*/ 9398926 w 10032639"/>
                <a:gd name="connsiteY2354" fmla="*/ 1805715 h 2801577"/>
                <a:gd name="connsiteX2355" fmla="*/ 9407567 w 10032639"/>
                <a:gd name="connsiteY2355" fmla="*/ 1795272 h 2801577"/>
                <a:gd name="connsiteX2356" fmla="*/ 9416209 w 10032639"/>
                <a:gd name="connsiteY2356" fmla="*/ 1784829 h 2801577"/>
                <a:gd name="connsiteX2357" fmla="*/ 9426651 w 10032639"/>
                <a:gd name="connsiteY2357" fmla="*/ 1774386 h 2801577"/>
                <a:gd name="connsiteX2358" fmla="*/ 9438893 w 10032639"/>
                <a:gd name="connsiteY2358" fmla="*/ 1765743 h 2801577"/>
                <a:gd name="connsiteX2359" fmla="*/ 9452575 w 10032639"/>
                <a:gd name="connsiteY2359" fmla="*/ 1757101 h 2801577"/>
                <a:gd name="connsiteX2360" fmla="*/ 9468058 w 10032639"/>
                <a:gd name="connsiteY2360" fmla="*/ 1748458 h 2801577"/>
                <a:gd name="connsiteX2361" fmla="*/ 9469859 w 10032639"/>
                <a:gd name="connsiteY2361" fmla="*/ 1743417 h 2801577"/>
                <a:gd name="connsiteX2362" fmla="*/ 9473459 w 10032639"/>
                <a:gd name="connsiteY2362" fmla="*/ 1738015 h 2801577"/>
                <a:gd name="connsiteX2363" fmla="*/ 9473459 w 10032639"/>
                <a:gd name="connsiteY2363" fmla="*/ 1729373 h 2801577"/>
                <a:gd name="connsiteX2364" fmla="*/ 9480300 w 10032639"/>
                <a:gd name="connsiteY2364" fmla="*/ 1724331 h 2801577"/>
                <a:gd name="connsiteX2365" fmla="*/ 9537551 w 10032639"/>
                <a:gd name="connsiteY2365" fmla="*/ 1689401 h 2801577"/>
                <a:gd name="connsiteX2366" fmla="*/ 9556634 w 10032639"/>
                <a:gd name="connsiteY2366" fmla="*/ 1673917 h 2801577"/>
                <a:gd name="connsiteX2367" fmla="*/ 9567076 w 10032639"/>
                <a:gd name="connsiteY2367" fmla="*/ 1667075 h 2801577"/>
                <a:gd name="connsiteX2368" fmla="*/ 9573917 w 10032639"/>
                <a:gd name="connsiteY2368" fmla="*/ 1658433 h 2801577"/>
                <a:gd name="connsiteX2369" fmla="*/ 9578958 w 10032639"/>
                <a:gd name="connsiteY2369" fmla="*/ 1644749 h 2801577"/>
                <a:gd name="connsiteX2370" fmla="*/ 9584359 w 10032639"/>
                <a:gd name="connsiteY2370" fmla="*/ 1629264 h 2801577"/>
                <a:gd name="connsiteX2371" fmla="*/ 9587599 w 10032639"/>
                <a:gd name="connsiteY2371" fmla="*/ 1620622 h 2801577"/>
                <a:gd name="connsiteX2372" fmla="*/ 9592641 w 10032639"/>
                <a:gd name="connsiteY2372" fmla="*/ 1613420 h 2801577"/>
                <a:gd name="connsiteX2373" fmla="*/ 9599842 w 10032639"/>
                <a:gd name="connsiteY2373" fmla="*/ 1604777 h 2801577"/>
                <a:gd name="connsiteX2374" fmla="*/ 9610284 w 10032639"/>
                <a:gd name="connsiteY2374" fmla="*/ 1592534 h 2801577"/>
                <a:gd name="connsiteX2375" fmla="*/ 9620725 w 10032639"/>
                <a:gd name="connsiteY2375" fmla="*/ 1582451 h 2801577"/>
                <a:gd name="connsiteX2376" fmla="*/ 9632608 w 10032639"/>
                <a:gd name="connsiteY2376" fmla="*/ 1572008 h 2801577"/>
                <a:gd name="connsiteX2377" fmla="*/ 9636208 w 10032639"/>
                <a:gd name="connsiteY2377" fmla="*/ 1570207 h 2801577"/>
                <a:gd name="connsiteX2378" fmla="*/ 9639809 w 10032639"/>
                <a:gd name="connsiteY2378" fmla="*/ 1568407 h 2801577"/>
                <a:gd name="connsiteX2379" fmla="*/ 9641249 w 10032639"/>
                <a:gd name="connsiteY2379" fmla="*/ 1564806 h 2801577"/>
                <a:gd name="connsiteX2380" fmla="*/ 9646650 w 10032639"/>
                <a:gd name="connsiteY2380" fmla="*/ 1552922 h 2801577"/>
                <a:gd name="connsiteX2381" fmla="*/ 9648450 w 10032639"/>
                <a:gd name="connsiteY2381" fmla="*/ 1545720 h 2801577"/>
                <a:gd name="connsiteX2382" fmla="*/ 9648450 w 10032639"/>
                <a:gd name="connsiteY2382" fmla="*/ 1535637 h 2801577"/>
                <a:gd name="connsiteX2383" fmla="*/ 9644850 w 10032639"/>
                <a:gd name="connsiteY2383" fmla="*/ 1511150 h 2801577"/>
                <a:gd name="connsiteX2384" fmla="*/ 8436474 w 10032639"/>
                <a:gd name="connsiteY2384" fmla="*/ 1497466 h 2801577"/>
                <a:gd name="connsiteX2385" fmla="*/ 8419191 w 10032639"/>
                <a:gd name="connsiteY2385" fmla="*/ 1506109 h 2801577"/>
                <a:gd name="connsiteX2386" fmla="*/ 8427833 w 10032639"/>
                <a:gd name="connsiteY2386" fmla="*/ 1512951 h 2801577"/>
                <a:gd name="connsiteX2387" fmla="*/ 8431073 w 10032639"/>
                <a:gd name="connsiteY2387" fmla="*/ 1506109 h 2801577"/>
                <a:gd name="connsiteX2388" fmla="*/ 1929649 w 10032639"/>
                <a:gd name="connsiteY2388" fmla="*/ 1478740 h 2801577"/>
                <a:gd name="connsiteX2389" fmla="*/ 1848662 w 10032639"/>
                <a:gd name="connsiteY2389" fmla="*/ 1525547 h 2801577"/>
                <a:gd name="connsiteX2390" fmla="*/ 1864139 w 10032639"/>
                <a:gd name="connsiteY2390" fmla="*/ 1520146 h 2801577"/>
                <a:gd name="connsiteX2391" fmla="*/ 1893295 w 10032639"/>
                <a:gd name="connsiteY2391" fmla="*/ 1504664 h 2801577"/>
                <a:gd name="connsiteX2392" fmla="*/ 1907332 w 10032639"/>
                <a:gd name="connsiteY2392" fmla="*/ 1497823 h 2801577"/>
                <a:gd name="connsiteX2393" fmla="*/ 1919211 w 10032639"/>
                <a:gd name="connsiteY2393" fmla="*/ 1494583 h 2801577"/>
                <a:gd name="connsiteX2394" fmla="*/ 1928209 w 10032639"/>
                <a:gd name="connsiteY2394" fmla="*/ 1490982 h 2801577"/>
                <a:gd name="connsiteX2395" fmla="*/ 1936848 w 10032639"/>
                <a:gd name="connsiteY2395" fmla="*/ 1484141 h 2801577"/>
                <a:gd name="connsiteX2396" fmla="*/ 1931449 w 10032639"/>
                <a:gd name="connsiteY2396" fmla="*/ 1480541 h 2801577"/>
                <a:gd name="connsiteX2397" fmla="*/ 4600937 w 10032639"/>
                <a:gd name="connsiteY2397" fmla="*/ 1472609 h 2801577"/>
                <a:gd name="connsiteX2398" fmla="*/ 4555936 w 10032639"/>
                <a:gd name="connsiteY2398" fmla="*/ 1508966 h 2801577"/>
                <a:gd name="connsiteX2399" fmla="*/ 4512734 w 10032639"/>
                <a:gd name="connsiteY2399" fmla="*/ 1546764 h 2801577"/>
                <a:gd name="connsiteX2400" fmla="*/ 4469532 w 10032639"/>
                <a:gd name="connsiteY2400" fmla="*/ 1588521 h 2801577"/>
                <a:gd name="connsiteX2401" fmla="*/ 4425970 w 10032639"/>
                <a:gd name="connsiteY2401" fmla="*/ 1628478 h 2801577"/>
                <a:gd name="connsiteX2402" fmla="*/ 4425970 w 10032639"/>
                <a:gd name="connsiteY2402" fmla="*/ 1640358 h 2801577"/>
                <a:gd name="connsiteX2403" fmla="*/ 4424170 w 10032639"/>
                <a:gd name="connsiteY2403" fmla="*/ 1652597 h 2801577"/>
                <a:gd name="connsiteX2404" fmla="*/ 4446851 w 10032639"/>
                <a:gd name="connsiteY2404" fmla="*/ 1631718 h 2801577"/>
                <a:gd name="connsiteX2405" fmla="*/ 4469532 w 10032639"/>
                <a:gd name="connsiteY2405" fmla="*/ 1609400 h 2801577"/>
                <a:gd name="connsiteX2406" fmla="*/ 4483213 w 10032639"/>
                <a:gd name="connsiteY2406" fmla="*/ 1591761 h 2801577"/>
                <a:gd name="connsiteX2407" fmla="*/ 4498693 w 10032639"/>
                <a:gd name="connsiteY2407" fmla="*/ 1578082 h 2801577"/>
                <a:gd name="connsiteX2408" fmla="*/ 4515974 w 10032639"/>
                <a:gd name="connsiteY2408" fmla="*/ 1567642 h 2801577"/>
                <a:gd name="connsiteX2409" fmla="*/ 4533255 w 10032639"/>
                <a:gd name="connsiteY2409" fmla="*/ 1560803 h 2801577"/>
                <a:gd name="connsiteX2410" fmla="*/ 4533255 w 10032639"/>
                <a:gd name="connsiteY2410" fmla="*/ 1533085 h 2801577"/>
                <a:gd name="connsiteX2411" fmla="*/ 4547295 w 10032639"/>
                <a:gd name="connsiteY2411" fmla="*/ 1531285 h 2801577"/>
                <a:gd name="connsiteX2412" fmla="*/ 4557736 w 10032639"/>
                <a:gd name="connsiteY2412" fmla="*/ 1527685 h 2801577"/>
                <a:gd name="connsiteX2413" fmla="*/ 4566376 w 10032639"/>
                <a:gd name="connsiteY2413" fmla="*/ 1522645 h 2801577"/>
                <a:gd name="connsiteX2414" fmla="*/ 4575016 w 10032639"/>
                <a:gd name="connsiteY2414" fmla="*/ 1515806 h 2801577"/>
                <a:gd name="connsiteX2415" fmla="*/ 4583657 w 10032639"/>
                <a:gd name="connsiteY2415" fmla="*/ 1505366 h 2801577"/>
                <a:gd name="connsiteX2416" fmla="*/ 4592297 w 10032639"/>
                <a:gd name="connsiteY2416" fmla="*/ 1489887 h 2801577"/>
                <a:gd name="connsiteX2417" fmla="*/ 4917750 w 10032639"/>
                <a:gd name="connsiteY2417" fmla="*/ 1453530 h 2801577"/>
                <a:gd name="connsiteX2418" fmla="*/ 4893629 w 10032639"/>
                <a:gd name="connsiteY2418" fmla="*/ 1474408 h 2801577"/>
                <a:gd name="connsiteX2419" fmla="*/ 4869148 w 10032639"/>
                <a:gd name="connsiteY2419" fmla="*/ 1496727 h 2801577"/>
                <a:gd name="connsiteX2420" fmla="*/ 4853667 w 10032639"/>
                <a:gd name="connsiteY2420" fmla="*/ 1510406 h 2801577"/>
                <a:gd name="connsiteX2421" fmla="*/ 4834587 w 10032639"/>
                <a:gd name="connsiteY2421" fmla="*/ 1526245 h 2801577"/>
                <a:gd name="connsiteX2422" fmla="*/ 4812266 w 10032639"/>
                <a:gd name="connsiteY2422" fmla="*/ 1541724 h 2801577"/>
                <a:gd name="connsiteX2423" fmla="*/ 4787785 w 10032639"/>
                <a:gd name="connsiteY2423" fmla="*/ 1559003 h 2801577"/>
                <a:gd name="connsiteX2424" fmla="*/ 4755024 w 10032639"/>
                <a:gd name="connsiteY2424" fmla="*/ 1590321 h 2801577"/>
                <a:gd name="connsiteX2425" fmla="*/ 4720462 w 10032639"/>
                <a:gd name="connsiteY2425" fmla="*/ 1621279 h 2801577"/>
                <a:gd name="connsiteX2426" fmla="*/ 4647739 w 10032639"/>
                <a:gd name="connsiteY2426" fmla="*/ 1683555 h 2801577"/>
                <a:gd name="connsiteX2427" fmla="*/ 4575016 w 10032639"/>
                <a:gd name="connsiteY2427" fmla="*/ 1744391 h 2801577"/>
                <a:gd name="connsiteX2428" fmla="*/ 4502293 w 10032639"/>
                <a:gd name="connsiteY2428" fmla="*/ 1809907 h 2801577"/>
                <a:gd name="connsiteX2429" fmla="*/ 4483213 w 10032639"/>
                <a:gd name="connsiteY2429" fmla="*/ 1828985 h 2801577"/>
                <a:gd name="connsiteX2430" fmla="*/ 4462332 w 10032639"/>
                <a:gd name="connsiteY2430" fmla="*/ 1853464 h 2801577"/>
                <a:gd name="connsiteX2431" fmla="*/ 4450451 w 10032639"/>
                <a:gd name="connsiteY2431" fmla="*/ 1868943 h 2801577"/>
                <a:gd name="connsiteX2432" fmla="*/ 4479973 w 10032639"/>
                <a:gd name="connsiteY2432" fmla="*/ 1849864 h 2801577"/>
                <a:gd name="connsiteX2433" fmla="*/ 4502293 w 10032639"/>
                <a:gd name="connsiteY2433" fmla="*/ 1830785 h 2801577"/>
                <a:gd name="connsiteX2434" fmla="*/ 4530015 w 10032639"/>
                <a:gd name="connsiteY2434" fmla="*/ 1804867 h 2801577"/>
                <a:gd name="connsiteX2435" fmla="*/ 4540455 w 10032639"/>
                <a:gd name="connsiteY2435" fmla="*/ 1794428 h 2801577"/>
                <a:gd name="connsiteX2436" fmla="*/ 4552335 w 10032639"/>
                <a:gd name="connsiteY2436" fmla="*/ 1803067 h 2801577"/>
                <a:gd name="connsiteX2437" fmla="*/ 4554136 w 10032639"/>
                <a:gd name="connsiteY2437" fmla="*/ 1803067 h 2801577"/>
                <a:gd name="connsiteX2438" fmla="*/ 4557736 w 10032639"/>
                <a:gd name="connsiteY2438" fmla="*/ 1787588 h 2801577"/>
                <a:gd name="connsiteX2439" fmla="*/ 4564576 w 10032639"/>
                <a:gd name="connsiteY2439" fmla="*/ 1775349 h 2801577"/>
                <a:gd name="connsiteX2440" fmla="*/ 4575016 w 10032639"/>
                <a:gd name="connsiteY2440" fmla="*/ 1764909 h 2801577"/>
                <a:gd name="connsiteX2441" fmla="*/ 4586897 w 10032639"/>
                <a:gd name="connsiteY2441" fmla="*/ 1754830 h 2801577"/>
                <a:gd name="connsiteX2442" fmla="*/ 4600937 w 10032639"/>
                <a:gd name="connsiteY2442" fmla="*/ 1744391 h 2801577"/>
                <a:gd name="connsiteX2443" fmla="*/ 4614978 w 10032639"/>
                <a:gd name="connsiteY2443" fmla="*/ 1737191 h 2801577"/>
                <a:gd name="connsiteX2444" fmla="*/ 4614978 w 10032639"/>
                <a:gd name="connsiteY2444" fmla="*/ 1711273 h 2801577"/>
                <a:gd name="connsiteX2445" fmla="*/ 4637299 w 10032639"/>
                <a:gd name="connsiteY2445" fmla="*/ 1723512 h 2801577"/>
                <a:gd name="connsiteX2446" fmla="*/ 4639099 w 10032639"/>
                <a:gd name="connsiteY2446" fmla="*/ 1723512 h 2801577"/>
                <a:gd name="connsiteX2447" fmla="*/ 4642699 w 10032639"/>
                <a:gd name="connsiteY2447" fmla="*/ 1716673 h 2801577"/>
                <a:gd name="connsiteX2448" fmla="*/ 4642699 w 10032639"/>
                <a:gd name="connsiteY2448" fmla="*/ 1711273 h 2801577"/>
                <a:gd name="connsiteX2449" fmla="*/ 4645939 w 10032639"/>
                <a:gd name="connsiteY2449" fmla="*/ 1704433 h 2801577"/>
                <a:gd name="connsiteX2450" fmla="*/ 4645939 w 10032639"/>
                <a:gd name="connsiteY2450" fmla="*/ 1699034 h 2801577"/>
                <a:gd name="connsiteX2451" fmla="*/ 4654580 w 10032639"/>
                <a:gd name="connsiteY2451" fmla="*/ 1693994 h 2801577"/>
                <a:gd name="connsiteX2452" fmla="*/ 4656380 w 10032639"/>
                <a:gd name="connsiteY2452" fmla="*/ 1693994 h 2801577"/>
                <a:gd name="connsiteX2453" fmla="*/ 4656380 w 10032639"/>
                <a:gd name="connsiteY2453" fmla="*/ 1676715 h 2801577"/>
                <a:gd name="connsiteX2454" fmla="*/ 4666820 w 10032639"/>
                <a:gd name="connsiteY2454" fmla="*/ 1673115 h 2801577"/>
                <a:gd name="connsiteX2455" fmla="*/ 4685541 w 10032639"/>
                <a:gd name="connsiteY2455" fmla="*/ 1664476 h 2801577"/>
                <a:gd name="connsiteX2456" fmla="*/ 4702821 w 10032639"/>
                <a:gd name="connsiteY2456" fmla="*/ 1652597 h 2801577"/>
                <a:gd name="connsiteX2457" fmla="*/ 4722262 w 10032639"/>
                <a:gd name="connsiteY2457" fmla="*/ 1635318 h 2801577"/>
                <a:gd name="connsiteX2458" fmla="*/ 4741343 w 10032639"/>
                <a:gd name="connsiteY2458" fmla="*/ 1616239 h 2801577"/>
                <a:gd name="connsiteX2459" fmla="*/ 4758624 w 10032639"/>
                <a:gd name="connsiteY2459" fmla="*/ 1595361 h 2801577"/>
                <a:gd name="connsiteX2460" fmla="*/ 4779144 w 10032639"/>
                <a:gd name="connsiteY2460" fmla="*/ 1578082 h 2801577"/>
                <a:gd name="connsiteX2461" fmla="*/ 4819106 w 10032639"/>
                <a:gd name="connsiteY2461" fmla="*/ 1541724 h 2801577"/>
                <a:gd name="connsiteX2462" fmla="*/ 4851867 w 10032639"/>
                <a:gd name="connsiteY2462" fmla="*/ 1520845 h 2801577"/>
                <a:gd name="connsiteX2463" fmla="*/ 4881389 w 10032639"/>
                <a:gd name="connsiteY2463" fmla="*/ 1498527 h 2801577"/>
                <a:gd name="connsiteX2464" fmla="*/ 4893629 w 10032639"/>
                <a:gd name="connsiteY2464" fmla="*/ 1489887 h 2801577"/>
                <a:gd name="connsiteX2465" fmla="*/ 4904069 w 10032639"/>
                <a:gd name="connsiteY2465" fmla="*/ 1479448 h 2801577"/>
                <a:gd name="connsiteX2466" fmla="*/ 4910910 w 10032639"/>
                <a:gd name="connsiteY2466" fmla="*/ 1467209 h 2801577"/>
                <a:gd name="connsiteX2467" fmla="*/ 7260351 w 10032639"/>
                <a:gd name="connsiteY2467" fmla="*/ 1453215 h 2801577"/>
                <a:gd name="connsiteX2468" fmla="*/ 7241271 w 10032639"/>
                <a:gd name="connsiteY2468" fmla="*/ 1466893 h 2801577"/>
                <a:gd name="connsiteX2469" fmla="*/ 7244511 w 10032639"/>
                <a:gd name="connsiteY2469" fmla="*/ 1466893 h 2801577"/>
                <a:gd name="connsiteX2470" fmla="*/ 7251711 w 10032639"/>
                <a:gd name="connsiteY2470" fmla="*/ 1461854 h 2801577"/>
                <a:gd name="connsiteX2471" fmla="*/ 8204233 w 10032639"/>
                <a:gd name="connsiteY2471" fmla="*/ 1450653 h 2801577"/>
                <a:gd name="connsiteX2472" fmla="*/ 8117818 w 10032639"/>
                <a:gd name="connsiteY2472" fmla="*/ 1512951 h 2801577"/>
                <a:gd name="connsiteX2473" fmla="*/ 8032842 w 10032639"/>
                <a:gd name="connsiteY2473" fmla="*/ 1573448 h 2801577"/>
                <a:gd name="connsiteX2474" fmla="*/ 7949668 w 10032639"/>
                <a:gd name="connsiteY2474" fmla="*/ 1634306 h 2801577"/>
                <a:gd name="connsiteX2475" fmla="*/ 7871894 w 10032639"/>
                <a:gd name="connsiteY2475" fmla="*/ 1693002 h 2801577"/>
                <a:gd name="connsiteX2476" fmla="*/ 7871894 w 10032639"/>
                <a:gd name="connsiteY2476" fmla="*/ 1698404 h 2801577"/>
                <a:gd name="connsiteX2477" fmla="*/ 7902859 w 10032639"/>
                <a:gd name="connsiteY2477" fmla="*/ 1675718 h 2801577"/>
                <a:gd name="connsiteX2478" fmla="*/ 7932385 w 10032639"/>
                <a:gd name="connsiteY2478" fmla="*/ 1656632 h 2801577"/>
                <a:gd name="connsiteX2479" fmla="*/ 7967311 w 10032639"/>
                <a:gd name="connsiteY2479" fmla="*/ 1632505 h 2801577"/>
                <a:gd name="connsiteX2480" fmla="*/ 8001877 w 10032639"/>
                <a:gd name="connsiteY2480" fmla="*/ 1608378 h 2801577"/>
                <a:gd name="connsiteX2481" fmla="*/ 8020960 w 10032639"/>
                <a:gd name="connsiteY2481" fmla="*/ 1596135 h 2801577"/>
                <a:gd name="connsiteX2482" fmla="*/ 8043284 w 10032639"/>
                <a:gd name="connsiteY2482" fmla="*/ 1575249 h 2801577"/>
                <a:gd name="connsiteX2483" fmla="*/ 8065608 w 10032639"/>
                <a:gd name="connsiteY2483" fmla="*/ 1557964 h 2801577"/>
                <a:gd name="connsiteX2484" fmla="*/ 8116017 w 10032639"/>
                <a:gd name="connsiteY2484" fmla="*/ 1519793 h 2801577"/>
                <a:gd name="connsiteX2485" fmla="*/ 8121418 w 10032639"/>
                <a:gd name="connsiteY2485" fmla="*/ 1519793 h 2801577"/>
                <a:gd name="connsiteX2486" fmla="*/ 8126459 w 10032639"/>
                <a:gd name="connsiteY2486" fmla="*/ 1519793 h 2801577"/>
                <a:gd name="connsiteX2487" fmla="*/ 8131860 w 10032639"/>
                <a:gd name="connsiteY2487" fmla="*/ 1518352 h 2801577"/>
                <a:gd name="connsiteX2488" fmla="*/ 8143742 w 10032639"/>
                <a:gd name="connsiteY2488" fmla="*/ 1506109 h 2801577"/>
                <a:gd name="connsiteX2489" fmla="*/ 8155984 w 10032639"/>
                <a:gd name="connsiteY2489" fmla="*/ 1499267 h 2801577"/>
                <a:gd name="connsiteX2490" fmla="*/ 8167867 w 10032639"/>
                <a:gd name="connsiteY2490" fmla="*/ 1490625 h 2801577"/>
                <a:gd name="connsiteX2491" fmla="*/ 8178308 w 10032639"/>
                <a:gd name="connsiteY2491" fmla="*/ 1480182 h 2801577"/>
                <a:gd name="connsiteX2492" fmla="*/ 8190551 w 10032639"/>
                <a:gd name="connsiteY2492" fmla="*/ 1467938 h 2801577"/>
                <a:gd name="connsiteX2493" fmla="*/ 8197392 w 10032639"/>
                <a:gd name="connsiteY2493" fmla="*/ 1457495 h 2801577"/>
                <a:gd name="connsiteX2494" fmla="*/ 1832824 w 10032639"/>
                <a:gd name="connsiteY2494" fmla="*/ 1447416 h 2801577"/>
                <a:gd name="connsiteX2495" fmla="*/ 1815547 w 10032639"/>
                <a:gd name="connsiteY2495" fmla="*/ 1456417 h 2801577"/>
                <a:gd name="connsiteX2496" fmla="*/ 1815547 w 10032639"/>
                <a:gd name="connsiteY2496" fmla="*/ 1461458 h 2801577"/>
                <a:gd name="connsiteX2497" fmla="*/ 5749026 w 10032639"/>
                <a:gd name="connsiteY2497" fmla="*/ 1444576 h 2801577"/>
                <a:gd name="connsiteX2498" fmla="*/ 5736786 w 10032639"/>
                <a:gd name="connsiteY2498" fmla="*/ 1453215 h 2801577"/>
                <a:gd name="connsiteX2499" fmla="*/ 5738586 w 10032639"/>
                <a:gd name="connsiteY2499" fmla="*/ 1458254 h 2801577"/>
                <a:gd name="connsiteX2500" fmla="*/ 4490413 w 10032639"/>
                <a:gd name="connsiteY2500" fmla="*/ 1439491 h 2801577"/>
                <a:gd name="connsiteX2501" fmla="*/ 4424170 w 10032639"/>
                <a:gd name="connsiteY2501" fmla="*/ 1488088 h 2801577"/>
                <a:gd name="connsiteX2502" fmla="*/ 4424170 w 10032639"/>
                <a:gd name="connsiteY2502" fmla="*/ 1489887 h 2801577"/>
                <a:gd name="connsiteX2503" fmla="*/ 4436411 w 10032639"/>
                <a:gd name="connsiteY2503" fmla="*/ 1488088 h 2801577"/>
                <a:gd name="connsiteX2504" fmla="*/ 4451892 w 10032639"/>
                <a:gd name="connsiteY2504" fmla="*/ 1484488 h 2801577"/>
                <a:gd name="connsiteX2505" fmla="*/ 4464132 w 10032639"/>
                <a:gd name="connsiteY2505" fmla="*/ 1477648 h 2801577"/>
                <a:gd name="connsiteX2506" fmla="*/ 4469532 w 10032639"/>
                <a:gd name="connsiteY2506" fmla="*/ 1470809 h 2801577"/>
                <a:gd name="connsiteX2507" fmla="*/ 4474572 w 10032639"/>
                <a:gd name="connsiteY2507" fmla="*/ 1463969 h 2801577"/>
                <a:gd name="connsiteX2508" fmla="*/ 4481413 w 10032639"/>
                <a:gd name="connsiteY2508" fmla="*/ 1449930 h 2801577"/>
                <a:gd name="connsiteX2509" fmla="*/ 6303083 w 10032639"/>
                <a:gd name="connsiteY2509" fmla="*/ 1439177 h 2801577"/>
                <a:gd name="connsiteX2510" fmla="*/ 6244041 w 10032639"/>
                <a:gd name="connsiteY2510" fmla="*/ 1480931 h 2801577"/>
                <a:gd name="connsiteX2511" fmla="*/ 6187159 w 10032639"/>
                <a:gd name="connsiteY2511" fmla="*/ 1518726 h 2801577"/>
                <a:gd name="connsiteX2512" fmla="*/ 6083116 w 10032639"/>
                <a:gd name="connsiteY2512" fmla="*/ 1588198 h 2801577"/>
                <a:gd name="connsiteX2513" fmla="*/ 6057195 w 10032639"/>
                <a:gd name="connsiteY2513" fmla="*/ 1607275 h 2801577"/>
                <a:gd name="connsiteX2514" fmla="*/ 6006794 w 10032639"/>
                <a:gd name="connsiteY2514" fmla="*/ 1641831 h 2801577"/>
                <a:gd name="connsiteX2515" fmla="*/ 6022634 w 10032639"/>
                <a:gd name="connsiteY2515" fmla="*/ 1641831 h 2801577"/>
                <a:gd name="connsiteX2516" fmla="*/ 6039915 w 10032639"/>
                <a:gd name="connsiteY2516" fmla="*/ 1626353 h 2801577"/>
                <a:gd name="connsiteX2517" fmla="*/ 6057195 w 10032639"/>
                <a:gd name="connsiteY2517" fmla="*/ 1612315 h 2801577"/>
                <a:gd name="connsiteX2518" fmla="*/ 6072676 w 10032639"/>
                <a:gd name="connsiteY2518" fmla="*/ 1600436 h 2801577"/>
                <a:gd name="connsiteX2519" fmla="*/ 6089956 w 10032639"/>
                <a:gd name="connsiteY2519" fmla="*/ 1589998 h 2801577"/>
                <a:gd name="connsiteX2520" fmla="*/ 6159438 w 10032639"/>
                <a:gd name="connsiteY2520" fmla="*/ 1544643 h 2801577"/>
                <a:gd name="connsiteX2521" fmla="*/ 6179959 w 10032639"/>
                <a:gd name="connsiteY2521" fmla="*/ 1530965 h 2801577"/>
                <a:gd name="connsiteX2522" fmla="*/ 6197239 w 10032639"/>
                <a:gd name="connsiteY2522" fmla="*/ 1518726 h 2801577"/>
                <a:gd name="connsiteX2523" fmla="*/ 6212720 w 10032639"/>
                <a:gd name="connsiteY2523" fmla="*/ 1508648 h 2801577"/>
                <a:gd name="connsiteX2524" fmla="*/ 6224960 w 10032639"/>
                <a:gd name="connsiteY2524" fmla="*/ 1496409 h 2801577"/>
                <a:gd name="connsiteX2525" fmla="*/ 6242241 w 10032639"/>
                <a:gd name="connsiteY2525" fmla="*/ 1484171 h 2801577"/>
                <a:gd name="connsiteX2526" fmla="*/ 6259521 w 10032639"/>
                <a:gd name="connsiteY2526" fmla="*/ 1474092 h 2801577"/>
                <a:gd name="connsiteX2527" fmla="*/ 6276802 w 10032639"/>
                <a:gd name="connsiteY2527" fmla="*/ 1465093 h 2801577"/>
                <a:gd name="connsiteX2528" fmla="*/ 6292642 w 10032639"/>
                <a:gd name="connsiteY2528" fmla="*/ 1456454 h 2801577"/>
                <a:gd name="connsiteX2529" fmla="*/ 6299482 w 10032639"/>
                <a:gd name="connsiteY2529" fmla="*/ 1446016 h 2801577"/>
                <a:gd name="connsiteX2530" fmla="*/ 3546509 w 10032639"/>
                <a:gd name="connsiteY2530" fmla="*/ 1436974 h 2801577"/>
                <a:gd name="connsiteX2531" fmla="*/ 3525632 w 10032639"/>
                <a:gd name="connsiteY2531" fmla="*/ 1449216 h 2801577"/>
                <a:gd name="connsiteX2532" fmla="*/ 3547948 w 10032639"/>
                <a:gd name="connsiteY2532" fmla="*/ 1436974 h 2801577"/>
                <a:gd name="connsiteX2533" fmla="*/ 2180529 w 10032639"/>
                <a:gd name="connsiteY2533" fmla="*/ 1431933 h 2801577"/>
                <a:gd name="connsiteX2534" fmla="*/ 2111780 w 10032639"/>
                <a:gd name="connsiteY2534" fmla="*/ 1471899 h 2801577"/>
                <a:gd name="connsiteX2535" fmla="*/ 2042311 w 10032639"/>
                <a:gd name="connsiteY2535" fmla="*/ 1515106 h 2801577"/>
                <a:gd name="connsiteX2536" fmla="*/ 2070026 w 10032639"/>
                <a:gd name="connsiteY2536" fmla="*/ 1506464 h 2801577"/>
                <a:gd name="connsiteX2537" fmla="*/ 2101342 w 10032639"/>
                <a:gd name="connsiteY2537" fmla="*/ 1499623 h 2801577"/>
                <a:gd name="connsiteX2538" fmla="*/ 2108180 w 10032639"/>
                <a:gd name="connsiteY2538" fmla="*/ 1485581 h 2801577"/>
                <a:gd name="connsiteX2539" fmla="*/ 2120419 w 10032639"/>
                <a:gd name="connsiteY2539" fmla="*/ 1475500 h 2801577"/>
                <a:gd name="connsiteX2540" fmla="*/ 2132296 w 10032639"/>
                <a:gd name="connsiteY2540" fmla="*/ 1468299 h 2801577"/>
                <a:gd name="connsiteX2541" fmla="*/ 2145974 w 10032639"/>
                <a:gd name="connsiteY2541" fmla="*/ 1463258 h 2801577"/>
                <a:gd name="connsiteX2542" fmla="*/ 2154613 w 10032639"/>
                <a:gd name="connsiteY2542" fmla="*/ 1459657 h 2801577"/>
                <a:gd name="connsiteX2543" fmla="*/ 2163251 w 10032639"/>
                <a:gd name="connsiteY2543" fmla="*/ 1452816 h 2801577"/>
                <a:gd name="connsiteX2544" fmla="*/ 2171890 w 10032639"/>
                <a:gd name="connsiteY2544" fmla="*/ 1445975 h 2801577"/>
                <a:gd name="connsiteX2545" fmla="*/ 2179089 w 10032639"/>
                <a:gd name="connsiteY2545" fmla="*/ 1435534 h 2801577"/>
                <a:gd name="connsiteX2546" fmla="*/ 2386775 w 10032639"/>
                <a:gd name="connsiteY2546" fmla="*/ 1428333 h 2801577"/>
                <a:gd name="connsiteX2547" fmla="*/ 2230921 w 10032639"/>
                <a:gd name="connsiteY2547" fmla="*/ 1504664 h 2801577"/>
                <a:gd name="connsiteX2548" fmla="*/ 2068227 w 10032639"/>
                <a:gd name="connsiteY2548" fmla="*/ 1591437 h 2801577"/>
                <a:gd name="connsiteX2549" fmla="*/ 1933248 w 10032639"/>
                <a:gd name="connsiteY2549" fmla="*/ 1662368 h 2801577"/>
                <a:gd name="connsiteX2550" fmla="*/ 1935048 w 10032639"/>
                <a:gd name="connsiteY2550" fmla="*/ 1662368 h 2801577"/>
                <a:gd name="connsiteX2551" fmla="*/ 1941887 w 10032639"/>
                <a:gd name="connsiteY2551" fmla="*/ 1662368 h 2801577"/>
                <a:gd name="connsiteX2552" fmla="*/ 1947286 w 10032639"/>
                <a:gd name="connsiteY2552" fmla="*/ 1663808 h 2801577"/>
                <a:gd name="connsiteX2553" fmla="*/ 1955925 w 10032639"/>
                <a:gd name="connsiteY2553" fmla="*/ 1669209 h 2801577"/>
                <a:gd name="connsiteX2554" fmla="*/ 1966363 w 10032639"/>
                <a:gd name="connsiteY2554" fmla="*/ 1656967 h 2801577"/>
                <a:gd name="connsiteX2555" fmla="*/ 1976441 w 10032639"/>
                <a:gd name="connsiteY2555" fmla="*/ 1646885 h 2801577"/>
                <a:gd name="connsiteX2556" fmla="*/ 1995518 w 10032639"/>
                <a:gd name="connsiteY2556" fmla="*/ 1632843 h 2801577"/>
                <a:gd name="connsiteX2557" fmla="*/ 1999118 w 10032639"/>
                <a:gd name="connsiteY2557" fmla="*/ 1631043 h 2801577"/>
                <a:gd name="connsiteX2558" fmla="*/ 2010996 w 10032639"/>
                <a:gd name="connsiteY2558" fmla="*/ 1629603 h 2801577"/>
                <a:gd name="connsiteX2559" fmla="*/ 2030073 w 10032639"/>
                <a:gd name="connsiteY2559" fmla="*/ 1629603 h 2801577"/>
                <a:gd name="connsiteX2560" fmla="*/ 2028273 w 10032639"/>
                <a:gd name="connsiteY2560" fmla="*/ 1626002 h 2801577"/>
                <a:gd name="connsiteX2561" fmla="*/ 2030073 w 10032639"/>
                <a:gd name="connsiteY2561" fmla="*/ 1620961 h 2801577"/>
                <a:gd name="connsiteX2562" fmla="*/ 2031872 w 10032639"/>
                <a:gd name="connsiteY2562" fmla="*/ 1615561 h 2801577"/>
                <a:gd name="connsiteX2563" fmla="*/ 2035112 w 10032639"/>
                <a:gd name="connsiteY2563" fmla="*/ 1610520 h 2801577"/>
                <a:gd name="connsiteX2564" fmla="*/ 2044111 w 10032639"/>
                <a:gd name="connsiteY2564" fmla="*/ 1605119 h 2801577"/>
                <a:gd name="connsiteX2565" fmla="*/ 2049150 w 10032639"/>
                <a:gd name="connsiteY2565" fmla="*/ 1603319 h 2801577"/>
                <a:gd name="connsiteX2566" fmla="*/ 2066427 w 10032639"/>
                <a:gd name="connsiteY2566" fmla="*/ 1610520 h 2801577"/>
                <a:gd name="connsiteX2567" fmla="*/ 2073626 w 10032639"/>
                <a:gd name="connsiteY2567" fmla="*/ 1606919 h 2801577"/>
                <a:gd name="connsiteX2568" fmla="*/ 2078665 w 10032639"/>
                <a:gd name="connsiteY2568" fmla="*/ 1600078 h 2801577"/>
                <a:gd name="connsiteX2569" fmla="*/ 2085504 w 10032639"/>
                <a:gd name="connsiteY2569" fmla="*/ 1591437 h 2801577"/>
                <a:gd name="connsiteX2570" fmla="*/ 2092703 w 10032639"/>
                <a:gd name="connsiteY2570" fmla="*/ 1586036 h 2801577"/>
                <a:gd name="connsiteX2571" fmla="*/ 2099541 w 10032639"/>
                <a:gd name="connsiteY2571" fmla="*/ 1580995 h 2801577"/>
                <a:gd name="connsiteX2572" fmla="*/ 2108180 w 10032639"/>
                <a:gd name="connsiteY2572" fmla="*/ 1577395 h 2801577"/>
                <a:gd name="connsiteX2573" fmla="*/ 2118618 w 10032639"/>
                <a:gd name="connsiteY2573" fmla="*/ 1573794 h 2801577"/>
                <a:gd name="connsiteX2574" fmla="*/ 2129057 w 10032639"/>
                <a:gd name="connsiteY2574" fmla="*/ 1570554 h 2801577"/>
                <a:gd name="connsiteX2575" fmla="*/ 2139136 w 10032639"/>
                <a:gd name="connsiteY2575" fmla="*/ 1570554 h 2801577"/>
                <a:gd name="connsiteX2576" fmla="*/ 2145974 w 10032639"/>
                <a:gd name="connsiteY2576" fmla="*/ 1561913 h 2801577"/>
                <a:gd name="connsiteX2577" fmla="*/ 2153173 w 10032639"/>
                <a:gd name="connsiteY2577" fmla="*/ 1553271 h 2801577"/>
                <a:gd name="connsiteX2578" fmla="*/ 2163251 w 10032639"/>
                <a:gd name="connsiteY2578" fmla="*/ 1546070 h 2801577"/>
                <a:gd name="connsiteX2579" fmla="*/ 2173689 w 10032639"/>
                <a:gd name="connsiteY2579" fmla="*/ 1541030 h 2801577"/>
                <a:gd name="connsiteX2580" fmla="*/ 2184128 w 10032639"/>
                <a:gd name="connsiteY2580" fmla="*/ 1537429 h 2801577"/>
                <a:gd name="connsiteX2581" fmla="*/ 2194567 w 10032639"/>
                <a:gd name="connsiteY2581" fmla="*/ 1537429 h 2801577"/>
                <a:gd name="connsiteX2582" fmla="*/ 2205005 w 10032639"/>
                <a:gd name="connsiteY2582" fmla="*/ 1537429 h 2801577"/>
                <a:gd name="connsiteX2583" fmla="*/ 2213644 w 10032639"/>
                <a:gd name="connsiteY2583" fmla="*/ 1541030 h 2801577"/>
                <a:gd name="connsiteX2584" fmla="*/ 2224082 w 10032639"/>
                <a:gd name="connsiteY2584" fmla="*/ 1527347 h 2801577"/>
                <a:gd name="connsiteX2585" fmla="*/ 2236320 w 10032639"/>
                <a:gd name="connsiteY2585" fmla="*/ 1515106 h 2801577"/>
                <a:gd name="connsiteX2586" fmla="*/ 2249998 w 10032639"/>
                <a:gd name="connsiteY2586" fmla="*/ 1502864 h 2801577"/>
                <a:gd name="connsiteX2587" fmla="*/ 2264035 w 10032639"/>
                <a:gd name="connsiteY2587" fmla="*/ 1494583 h 2801577"/>
                <a:gd name="connsiteX2588" fmla="*/ 2279513 w 10032639"/>
                <a:gd name="connsiteY2588" fmla="*/ 1487382 h 2801577"/>
                <a:gd name="connsiteX2589" fmla="*/ 2296790 w 10032639"/>
                <a:gd name="connsiteY2589" fmla="*/ 1482341 h 2801577"/>
                <a:gd name="connsiteX2590" fmla="*/ 2314067 w 10032639"/>
                <a:gd name="connsiteY2590" fmla="*/ 1480541 h 2801577"/>
                <a:gd name="connsiteX2591" fmla="*/ 2333144 w 10032639"/>
                <a:gd name="connsiteY2591" fmla="*/ 1478740 h 2801577"/>
                <a:gd name="connsiteX2592" fmla="*/ 2345022 w 10032639"/>
                <a:gd name="connsiteY2592" fmla="*/ 1463258 h 2801577"/>
                <a:gd name="connsiteX2593" fmla="*/ 2359060 w 10032639"/>
                <a:gd name="connsiteY2593" fmla="*/ 1451016 h 2801577"/>
                <a:gd name="connsiteX2594" fmla="*/ 2373098 w 10032639"/>
                <a:gd name="connsiteY2594" fmla="*/ 1438774 h 2801577"/>
                <a:gd name="connsiteX2595" fmla="*/ 3575664 w 10032639"/>
                <a:gd name="connsiteY2595" fmla="*/ 1419691 h 2801577"/>
                <a:gd name="connsiteX2596" fmla="*/ 3555148 w 10032639"/>
                <a:gd name="connsiteY2596" fmla="*/ 1431933 h 2801577"/>
                <a:gd name="connsiteX2597" fmla="*/ 3565226 w 10032639"/>
                <a:gd name="connsiteY2597" fmla="*/ 1428333 h 2801577"/>
                <a:gd name="connsiteX2598" fmla="*/ 3575664 w 10032639"/>
                <a:gd name="connsiteY2598" fmla="*/ 1426893 h 2801577"/>
                <a:gd name="connsiteX2599" fmla="*/ 8391466 w 10032639"/>
                <a:gd name="connsiteY2599" fmla="*/ 1419324 h 2801577"/>
                <a:gd name="connsiteX2600" fmla="*/ 8366982 w 10032639"/>
                <a:gd name="connsiteY2600" fmla="*/ 1438410 h 2801577"/>
                <a:gd name="connsiteX2601" fmla="*/ 8334216 w 10032639"/>
                <a:gd name="connsiteY2601" fmla="*/ 1461096 h 2801577"/>
                <a:gd name="connsiteX2602" fmla="*/ 8358340 w 10032639"/>
                <a:gd name="connsiteY2602" fmla="*/ 1445612 h 2801577"/>
                <a:gd name="connsiteX2603" fmla="*/ 4668260 w 10032639"/>
                <a:gd name="connsiteY2603" fmla="*/ 1416812 h 2801577"/>
                <a:gd name="connsiteX2604" fmla="*/ 4632259 w 10032639"/>
                <a:gd name="connsiteY2604" fmla="*/ 1446330 h 2801577"/>
                <a:gd name="connsiteX2605" fmla="*/ 4613178 w 10032639"/>
                <a:gd name="connsiteY2605" fmla="*/ 1460369 h 2801577"/>
                <a:gd name="connsiteX2606" fmla="*/ 4620018 w 10032639"/>
                <a:gd name="connsiteY2606" fmla="*/ 1462169 h 2801577"/>
                <a:gd name="connsiteX2607" fmla="*/ 4626858 w 10032639"/>
                <a:gd name="connsiteY2607" fmla="*/ 1463969 h 2801577"/>
                <a:gd name="connsiteX2608" fmla="*/ 4630459 w 10032639"/>
                <a:gd name="connsiteY2608" fmla="*/ 1460369 h 2801577"/>
                <a:gd name="connsiteX2609" fmla="*/ 4635499 w 10032639"/>
                <a:gd name="connsiteY2609" fmla="*/ 1455330 h 2801577"/>
                <a:gd name="connsiteX2610" fmla="*/ 4640899 w 10032639"/>
                <a:gd name="connsiteY2610" fmla="*/ 1453530 h 2801577"/>
                <a:gd name="connsiteX2611" fmla="*/ 4647739 w 10032639"/>
                <a:gd name="connsiteY2611" fmla="*/ 1451730 h 2801577"/>
                <a:gd name="connsiteX2612" fmla="*/ 4524614 w 10032639"/>
                <a:gd name="connsiteY2612" fmla="*/ 1413572 h 2801577"/>
                <a:gd name="connsiteX2613" fmla="*/ 4502293 w 10032639"/>
                <a:gd name="connsiteY2613" fmla="*/ 1429051 h 2801577"/>
                <a:gd name="connsiteX2614" fmla="*/ 4510934 w 10032639"/>
                <a:gd name="connsiteY2614" fmla="*/ 1425812 h 2801577"/>
                <a:gd name="connsiteX2615" fmla="*/ 4521374 w 10032639"/>
                <a:gd name="connsiteY2615" fmla="*/ 1422212 h 2801577"/>
                <a:gd name="connsiteX2616" fmla="*/ 3033951 w 10032639"/>
                <a:gd name="connsiteY2616" fmla="*/ 1411050 h 2801577"/>
                <a:gd name="connsiteX2617" fmla="*/ 2971681 w 10032639"/>
                <a:gd name="connsiteY2617" fmla="*/ 1440575 h 2801577"/>
                <a:gd name="connsiteX2618" fmla="*/ 2911211 w 10032639"/>
                <a:gd name="connsiteY2618" fmla="*/ 1471899 h 2801577"/>
                <a:gd name="connsiteX2619" fmla="*/ 2914810 w 10032639"/>
                <a:gd name="connsiteY2619" fmla="*/ 1478740 h 2801577"/>
                <a:gd name="connsiteX2620" fmla="*/ 2916250 w 10032639"/>
                <a:gd name="connsiteY2620" fmla="*/ 1482341 h 2801577"/>
                <a:gd name="connsiteX2621" fmla="*/ 2919850 w 10032639"/>
                <a:gd name="connsiteY2621" fmla="*/ 1489182 h 2801577"/>
                <a:gd name="connsiteX2622" fmla="*/ 2921650 w 10032639"/>
                <a:gd name="connsiteY2622" fmla="*/ 1497823 h 2801577"/>
                <a:gd name="connsiteX2623" fmla="*/ 2982120 w 10032639"/>
                <a:gd name="connsiteY2623" fmla="*/ 1471899 h 2801577"/>
                <a:gd name="connsiteX2624" fmla="*/ 3009835 w 10032639"/>
                <a:gd name="connsiteY2624" fmla="*/ 1459657 h 2801577"/>
                <a:gd name="connsiteX2625" fmla="*/ 3033951 w 10032639"/>
                <a:gd name="connsiteY2625" fmla="*/ 1445975 h 2801577"/>
                <a:gd name="connsiteX2626" fmla="*/ 3033951 w 10032639"/>
                <a:gd name="connsiteY2626" fmla="*/ 1444175 h 2801577"/>
                <a:gd name="connsiteX2627" fmla="*/ 1912372 w 10032639"/>
                <a:gd name="connsiteY2627" fmla="*/ 1409250 h 2801577"/>
                <a:gd name="connsiteX2628" fmla="*/ 1912372 w 10032639"/>
                <a:gd name="connsiteY2628" fmla="*/ 1412850 h 2801577"/>
                <a:gd name="connsiteX2629" fmla="*/ 1914172 w 10032639"/>
                <a:gd name="connsiteY2629" fmla="*/ 1412850 h 2801577"/>
                <a:gd name="connsiteX2630" fmla="*/ 1915971 w 10032639"/>
                <a:gd name="connsiteY2630" fmla="*/ 1411050 h 2801577"/>
                <a:gd name="connsiteX2631" fmla="*/ 1372458 w 10032639"/>
                <a:gd name="connsiteY2631" fmla="*/ 1407810 h 2801577"/>
                <a:gd name="connsiteX2632" fmla="*/ 1360221 w 10032639"/>
                <a:gd name="connsiteY2632" fmla="*/ 1414651 h 2801577"/>
                <a:gd name="connsiteX2633" fmla="*/ 1351582 w 10032639"/>
                <a:gd name="connsiteY2633" fmla="*/ 1419691 h 2801577"/>
                <a:gd name="connsiteX2634" fmla="*/ 1365620 w 10032639"/>
                <a:gd name="connsiteY2634" fmla="*/ 1419691 h 2801577"/>
                <a:gd name="connsiteX2635" fmla="*/ 7128587 w 10032639"/>
                <a:gd name="connsiteY2635" fmla="*/ 1401021 h 2801577"/>
                <a:gd name="connsiteX2636" fmla="*/ 7062705 w 10032639"/>
                <a:gd name="connsiteY2636" fmla="*/ 1435577 h 2801577"/>
                <a:gd name="connsiteX2637" fmla="*/ 7014464 w 10032639"/>
                <a:gd name="connsiteY2637" fmla="*/ 1465093 h 2801577"/>
                <a:gd name="connsiteX2638" fmla="*/ 6971263 w 10032639"/>
                <a:gd name="connsiteY2638" fmla="*/ 1494610 h 2801577"/>
                <a:gd name="connsiteX2639" fmla="*/ 6931301 w 10032639"/>
                <a:gd name="connsiteY2639" fmla="*/ 1524126 h 2801577"/>
                <a:gd name="connsiteX2640" fmla="*/ 6896740 w 10032639"/>
                <a:gd name="connsiteY2640" fmla="*/ 1555082 h 2801577"/>
                <a:gd name="connsiteX2641" fmla="*/ 6886300 w 10032639"/>
                <a:gd name="connsiteY2641" fmla="*/ 1565521 h 2801577"/>
                <a:gd name="connsiteX2642" fmla="*/ 6875860 w 10032639"/>
                <a:gd name="connsiteY2642" fmla="*/ 1572360 h 2801577"/>
                <a:gd name="connsiteX2643" fmla="*/ 6886300 w 10032639"/>
                <a:gd name="connsiteY2643" fmla="*/ 1572360 h 2801577"/>
                <a:gd name="connsiteX2644" fmla="*/ 6896740 w 10032639"/>
                <a:gd name="connsiteY2644" fmla="*/ 1570920 h 2801577"/>
                <a:gd name="connsiteX2645" fmla="*/ 6905381 w 10032639"/>
                <a:gd name="connsiteY2645" fmla="*/ 1567320 h 2801577"/>
                <a:gd name="connsiteX2646" fmla="*/ 6915821 w 10032639"/>
                <a:gd name="connsiteY2646" fmla="*/ 1560481 h 2801577"/>
                <a:gd name="connsiteX2647" fmla="*/ 6941742 w 10032639"/>
                <a:gd name="connsiteY2647" fmla="*/ 1543203 h 2801577"/>
                <a:gd name="connsiteX2648" fmla="*/ 6964062 w 10032639"/>
                <a:gd name="connsiteY2648" fmla="*/ 1525926 h 2801577"/>
                <a:gd name="connsiteX2649" fmla="*/ 7002223 w 10032639"/>
                <a:gd name="connsiteY2649" fmla="*/ 1498209 h 2801577"/>
                <a:gd name="connsiteX2650" fmla="*/ 7035344 w 10032639"/>
                <a:gd name="connsiteY2650" fmla="*/ 1474092 h 2801577"/>
                <a:gd name="connsiteX2651" fmla="*/ 7064505 w 10032639"/>
                <a:gd name="connsiteY2651" fmla="*/ 1449615 h 2801577"/>
                <a:gd name="connsiteX2652" fmla="*/ 7090426 w 10032639"/>
                <a:gd name="connsiteY2652" fmla="*/ 1428738 h 2801577"/>
                <a:gd name="connsiteX2653" fmla="*/ 7119947 w 10032639"/>
                <a:gd name="connsiteY2653" fmla="*/ 1406421 h 2801577"/>
                <a:gd name="connsiteX2654" fmla="*/ 8280567 w 10032639"/>
                <a:gd name="connsiteY2654" fmla="*/ 1398798 h 2801577"/>
                <a:gd name="connsiteX2655" fmla="*/ 8207834 w 10032639"/>
                <a:gd name="connsiteY2655" fmla="*/ 1448853 h 2801577"/>
                <a:gd name="connsiteX2656" fmla="*/ 8220076 w 10032639"/>
                <a:gd name="connsiteY2656" fmla="*/ 1443811 h 2801577"/>
                <a:gd name="connsiteX2657" fmla="*/ 8231958 w 10032639"/>
                <a:gd name="connsiteY2657" fmla="*/ 1442011 h 2801577"/>
                <a:gd name="connsiteX2658" fmla="*/ 8239159 w 10032639"/>
                <a:gd name="connsiteY2658" fmla="*/ 1431568 h 2801577"/>
                <a:gd name="connsiteX2659" fmla="*/ 8249241 w 10032639"/>
                <a:gd name="connsiteY2659" fmla="*/ 1422925 h 2801577"/>
                <a:gd name="connsiteX2660" fmla="*/ 8259683 w 10032639"/>
                <a:gd name="connsiteY2660" fmla="*/ 1417524 h 2801577"/>
                <a:gd name="connsiteX2661" fmla="*/ 8271925 w 10032639"/>
                <a:gd name="connsiteY2661" fmla="*/ 1414283 h 2801577"/>
                <a:gd name="connsiteX2662" fmla="*/ 8275526 w 10032639"/>
                <a:gd name="connsiteY2662" fmla="*/ 1405640 h 2801577"/>
                <a:gd name="connsiteX2663" fmla="*/ 3333423 w 10032639"/>
                <a:gd name="connsiteY2663" fmla="*/ 1390527 h 2801577"/>
                <a:gd name="connsiteX2664" fmla="*/ 3284831 w 10032639"/>
                <a:gd name="connsiteY2664" fmla="*/ 1412850 h 2801577"/>
                <a:gd name="connsiteX2665" fmla="*/ 3303908 w 10032639"/>
                <a:gd name="connsiteY2665" fmla="*/ 1411050 h 2801577"/>
                <a:gd name="connsiteX2666" fmla="*/ 3322985 w 10032639"/>
                <a:gd name="connsiteY2666" fmla="*/ 1407810 h 2801577"/>
                <a:gd name="connsiteX2667" fmla="*/ 3328384 w 10032639"/>
                <a:gd name="connsiteY2667" fmla="*/ 1397368 h 2801577"/>
                <a:gd name="connsiteX2668" fmla="*/ 2260436 w 10032639"/>
                <a:gd name="connsiteY2668" fmla="*/ 1388727 h 2801577"/>
                <a:gd name="connsiteX2669" fmla="*/ 2187727 w 10032639"/>
                <a:gd name="connsiteY2669" fmla="*/ 1428333 h 2801577"/>
                <a:gd name="connsiteX2670" fmla="*/ 2190967 w 10032639"/>
                <a:gd name="connsiteY2670" fmla="*/ 1428333 h 2801577"/>
                <a:gd name="connsiteX2671" fmla="*/ 2196366 w 10032639"/>
                <a:gd name="connsiteY2671" fmla="*/ 1428333 h 2801577"/>
                <a:gd name="connsiteX2672" fmla="*/ 2199606 w 10032639"/>
                <a:gd name="connsiteY2672" fmla="*/ 1430133 h 2801577"/>
                <a:gd name="connsiteX2673" fmla="*/ 2208604 w 10032639"/>
                <a:gd name="connsiteY2673" fmla="*/ 1435534 h 2801577"/>
                <a:gd name="connsiteX2674" fmla="*/ 2219042 w 10032639"/>
                <a:gd name="connsiteY2674" fmla="*/ 1428333 h 2801577"/>
                <a:gd name="connsiteX2675" fmla="*/ 2234520 w 10032639"/>
                <a:gd name="connsiteY2675" fmla="*/ 1425092 h 2801577"/>
                <a:gd name="connsiteX2676" fmla="*/ 2241359 w 10032639"/>
                <a:gd name="connsiteY2676" fmla="*/ 1421492 h 2801577"/>
                <a:gd name="connsiteX2677" fmla="*/ 2246758 w 10032639"/>
                <a:gd name="connsiteY2677" fmla="*/ 1417891 h 2801577"/>
                <a:gd name="connsiteX2678" fmla="*/ 2251797 w 10032639"/>
                <a:gd name="connsiteY2678" fmla="*/ 1412850 h 2801577"/>
                <a:gd name="connsiteX2679" fmla="*/ 2253597 w 10032639"/>
                <a:gd name="connsiteY2679" fmla="*/ 1407810 h 2801577"/>
                <a:gd name="connsiteX2680" fmla="*/ 4564576 w 10032639"/>
                <a:gd name="connsiteY2680" fmla="*/ 1382614 h 2801577"/>
                <a:gd name="connsiteX2681" fmla="*/ 4559176 w 10032639"/>
                <a:gd name="connsiteY2681" fmla="*/ 1385854 h 2801577"/>
                <a:gd name="connsiteX2682" fmla="*/ 4566376 w 10032639"/>
                <a:gd name="connsiteY2682" fmla="*/ 1384054 h 2801577"/>
                <a:gd name="connsiteX2683" fmla="*/ 2516715 w 10032639"/>
                <a:gd name="connsiteY2683" fmla="*/ 1366404 h 2801577"/>
                <a:gd name="connsiteX2684" fmla="*/ 2462723 w 10032639"/>
                <a:gd name="connsiteY2684" fmla="*/ 1391967 h 2801577"/>
                <a:gd name="connsiteX2685" fmla="*/ 2516715 w 10032639"/>
                <a:gd name="connsiteY2685" fmla="*/ 1367844 h 2801577"/>
                <a:gd name="connsiteX2686" fmla="*/ 1453805 w 10032639"/>
                <a:gd name="connsiteY2686" fmla="*/ 1366404 h 2801577"/>
                <a:gd name="connsiteX2687" fmla="*/ 1448766 w 10032639"/>
                <a:gd name="connsiteY2687" fmla="*/ 1369644 h 2801577"/>
                <a:gd name="connsiteX2688" fmla="*/ 1452006 w 10032639"/>
                <a:gd name="connsiteY2688" fmla="*/ 1369644 h 2801577"/>
                <a:gd name="connsiteX2689" fmla="*/ 8832905 w 10032639"/>
                <a:gd name="connsiteY2689" fmla="*/ 1362428 h 2801577"/>
                <a:gd name="connsiteX2690" fmla="*/ 8808781 w 10032639"/>
                <a:gd name="connsiteY2690" fmla="*/ 1366029 h 2801577"/>
                <a:gd name="connsiteX2691" fmla="*/ 8786097 w 10032639"/>
                <a:gd name="connsiteY2691" fmla="*/ 1372871 h 2801577"/>
                <a:gd name="connsiteX2692" fmla="*/ 8765213 w 10032639"/>
                <a:gd name="connsiteY2692" fmla="*/ 1381513 h 2801577"/>
                <a:gd name="connsiteX2693" fmla="*/ 8744329 w 10032639"/>
                <a:gd name="connsiteY2693" fmla="*/ 1391596 h 2801577"/>
                <a:gd name="connsiteX2694" fmla="*/ 8704722 w 10032639"/>
                <a:gd name="connsiteY2694" fmla="*/ 1414283 h 2801577"/>
                <a:gd name="connsiteX2695" fmla="*/ 8687439 w 10032639"/>
                <a:gd name="connsiteY2695" fmla="*/ 1426526 h 2801577"/>
                <a:gd name="connsiteX2696" fmla="*/ 8670156 w 10032639"/>
                <a:gd name="connsiteY2696" fmla="*/ 1438410 h 2801577"/>
                <a:gd name="connsiteX2697" fmla="*/ 8631989 w 10032639"/>
                <a:gd name="connsiteY2697" fmla="*/ 1469739 h 2801577"/>
                <a:gd name="connsiteX2698" fmla="*/ 8597423 w 10032639"/>
                <a:gd name="connsiteY2698" fmla="*/ 1497466 h 2801577"/>
                <a:gd name="connsiteX2699" fmla="*/ 8580140 w 10032639"/>
                <a:gd name="connsiteY2699" fmla="*/ 1509710 h 2801577"/>
                <a:gd name="connsiteX2700" fmla="*/ 8561056 w 10032639"/>
                <a:gd name="connsiteY2700" fmla="*/ 1521593 h 2801577"/>
                <a:gd name="connsiteX2701" fmla="*/ 8540173 w 10032639"/>
                <a:gd name="connsiteY2701" fmla="*/ 1530236 h 2801577"/>
                <a:gd name="connsiteX2702" fmla="*/ 8521089 w 10032639"/>
                <a:gd name="connsiteY2702" fmla="*/ 1538878 h 2801577"/>
                <a:gd name="connsiteX2703" fmla="*/ 8514248 w 10032639"/>
                <a:gd name="connsiteY2703" fmla="*/ 1554363 h 2801577"/>
                <a:gd name="connsiteX2704" fmla="*/ 8507407 w 10032639"/>
                <a:gd name="connsiteY2704" fmla="*/ 1577049 h 2801577"/>
                <a:gd name="connsiteX2705" fmla="*/ 8503806 w 10032639"/>
                <a:gd name="connsiteY2705" fmla="*/ 1592534 h 2801577"/>
                <a:gd name="connsiteX2706" fmla="*/ 8498765 w 10032639"/>
                <a:gd name="connsiteY2706" fmla="*/ 1608378 h 2801577"/>
                <a:gd name="connsiteX2707" fmla="*/ 8500206 w 10032639"/>
                <a:gd name="connsiteY2707" fmla="*/ 1608378 h 2801577"/>
                <a:gd name="connsiteX2708" fmla="*/ 8512448 w 10032639"/>
                <a:gd name="connsiteY2708" fmla="*/ 1608378 h 2801577"/>
                <a:gd name="connsiteX2709" fmla="*/ 8519649 w 10032639"/>
                <a:gd name="connsiteY2709" fmla="*/ 1611619 h 2801577"/>
                <a:gd name="connsiteX2710" fmla="*/ 8526490 w 10032639"/>
                <a:gd name="connsiteY2710" fmla="*/ 1615220 h 2801577"/>
                <a:gd name="connsiteX2711" fmla="*/ 8531531 w 10032639"/>
                <a:gd name="connsiteY2711" fmla="*/ 1622062 h 2801577"/>
                <a:gd name="connsiteX2712" fmla="*/ 8533331 w 10032639"/>
                <a:gd name="connsiteY2712" fmla="*/ 1629264 h 2801577"/>
                <a:gd name="connsiteX2713" fmla="*/ 8535132 w 10032639"/>
                <a:gd name="connsiteY2713" fmla="*/ 1637907 h 2801577"/>
                <a:gd name="connsiteX2714" fmla="*/ 8535132 w 10032639"/>
                <a:gd name="connsiteY2714" fmla="*/ 1646549 h 2801577"/>
                <a:gd name="connsiteX2715" fmla="*/ 8533331 w 10032639"/>
                <a:gd name="connsiteY2715" fmla="*/ 1649790 h 2801577"/>
                <a:gd name="connsiteX2716" fmla="*/ 8528291 w 10032639"/>
                <a:gd name="connsiteY2716" fmla="*/ 1662034 h 2801577"/>
                <a:gd name="connsiteX2717" fmla="*/ 8519649 w 10032639"/>
                <a:gd name="connsiteY2717" fmla="*/ 1672117 h 2801577"/>
                <a:gd name="connsiteX2718" fmla="*/ 8509207 w 10032639"/>
                <a:gd name="connsiteY2718" fmla="*/ 1680759 h 2801577"/>
                <a:gd name="connsiteX2719" fmla="*/ 8496965 w 10032639"/>
                <a:gd name="connsiteY2719" fmla="*/ 1686161 h 2801577"/>
                <a:gd name="connsiteX2720" fmla="*/ 8491564 w 10032639"/>
                <a:gd name="connsiteY2720" fmla="*/ 1689401 h 2801577"/>
                <a:gd name="connsiteX2721" fmla="*/ 8486523 w 10032639"/>
                <a:gd name="connsiteY2721" fmla="*/ 1693002 h 2801577"/>
                <a:gd name="connsiteX2722" fmla="*/ 8474281 w 10032639"/>
                <a:gd name="connsiteY2722" fmla="*/ 1705246 h 2801577"/>
                <a:gd name="connsiteX2723" fmla="*/ 8476081 w 10032639"/>
                <a:gd name="connsiteY2723" fmla="*/ 1739816 h 2801577"/>
                <a:gd name="connsiteX2724" fmla="*/ 8476081 w 10032639"/>
                <a:gd name="connsiteY2724" fmla="*/ 1769344 h 2801577"/>
                <a:gd name="connsiteX2725" fmla="*/ 8476081 w 10032639"/>
                <a:gd name="connsiteY2725" fmla="*/ 1795272 h 2801577"/>
                <a:gd name="connsiteX2726" fmla="*/ 8472481 w 10032639"/>
                <a:gd name="connsiteY2726" fmla="*/ 1819399 h 2801577"/>
                <a:gd name="connsiteX2727" fmla="*/ 8471040 w 10032639"/>
                <a:gd name="connsiteY2727" fmla="*/ 1848927 h 2801577"/>
                <a:gd name="connsiteX2728" fmla="*/ 8471040 w 10032639"/>
                <a:gd name="connsiteY2728" fmla="*/ 1878456 h 2801577"/>
                <a:gd name="connsiteX2729" fmla="*/ 8474281 w 10032639"/>
                <a:gd name="connsiteY2729" fmla="*/ 1909785 h 2801577"/>
                <a:gd name="connsiteX2730" fmla="*/ 8479682 w 10032639"/>
                <a:gd name="connsiteY2730" fmla="*/ 1942554 h 2801577"/>
                <a:gd name="connsiteX2731" fmla="*/ 8490124 w 10032639"/>
                <a:gd name="connsiteY2731" fmla="*/ 1940753 h 2801577"/>
                <a:gd name="connsiteX2732" fmla="*/ 8496965 w 10032639"/>
                <a:gd name="connsiteY2732" fmla="*/ 1940753 h 2801577"/>
                <a:gd name="connsiteX2733" fmla="*/ 8502006 w 10032639"/>
                <a:gd name="connsiteY2733" fmla="*/ 1942554 h 2801577"/>
                <a:gd name="connsiteX2734" fmla="*/ 8505607 w 10032639"/>
                <a:gd name="connsiteY2734" fmla="*/ 1945795 h 2801577"/>
                <a:gd name="connsiteX2735" fmla="*/ 8509207 w 10032639"/>
                <a:gd name="connsiteY2735" fmla="*/ 1951196 h 2801577"/>
                <a:gd name="connsiteX2736" fmla="*/ 8512448 w 10032639"/>
                <a:gd name="connsiteY2736" fmla="*/ 1958038 h 2801577"/>
                <a:gd name="connsiteX2737" fmla="*/ 8512448 w 10032639"/>
                <a:gd name="connsiteY2737" fmla="*/ 1964880 h 2801577"/>
                <a:gd name="connsiteX2738" fmla="*/ 8512448 w 10032639"/>
                <a:gd name="connsiteY2738" fmla="*/ 1975323 h 2801577"/>
                <a:gd name="connsiteX2739" fmla="*/ 8514248 w 10032639"/>
                <a:gd name="connsiteY2739" fmla="*/ 1982165 h 2801577"/>
                <a:gd name="connsiteX2740" fmla="*/ 8514248 w 10032639"/>
                <a:gd name="connsiteY2740" fmla="*/ 1989367 h 2801577"/>
                <a:gd name="connsiteX2741" fmla="*/ 8512448 w 10032639"/>
                <a:gd name="connsiteY2741" fmla="*/ 1994409 h 2801577"/>
                <a:gd name="connsiteX2742" fmla="*/ 8510647 w 10032639"/>
                <a:gd name="connsiteY2742" fmla="*/ 1999810 h 2801577"/>
                <a:gd name="connsiteX2743" fmla="*/ 8505607 w 10032639"/>
                <a:gd name="connsiteY2743" fmla="*/ 2006652 h 2801577"/>
                <a:gd name="connsiteX2744" fmla="*/ 8498765 w 10032639"/>
                <a:gd name="connsiteY2744" fmla="*/ 2011694 h 2801577"/>
                <a:gd name="connsiteX2745" fmla="*/ 8493364 w 10032639"/>
                <a:gd name="connsiteY2745" fmla="*/ 2013494 h 2801577"/>
                <a:gd name="connsiteX2746" fmla="*/ 8491564 w 10032639"/>
                <a:gd name="connsiteY2746" fmla="*/ 2018896 h 2801577"/>
                <a:gd name="connsiteX2747" fmla="*/ 8500206 w 10032639"/>
                <a:gd name="connsiteY2747" fmla="*/ 2039422 h 2801577"/>
                <a:gd name="connsiteX2748" fmla="*/ 8509207 w 10032639"/>
                <a:gd name="connsiteY2748" fmla="*/ 2058507 h 2801577"/>
                <a:gd name="connsiteX2749" fmla="*/ 8519649 w 10032639"/>
                <a:gd name="connsiteY2749" fmla="*/ 2075792 h 2801577"/>
                <a:gd name="connsiteX2750" fmla="*/ 8528291 w 10032639"/>
                <a:gd name="connsiteY2750" fmla="*/ 2093077 h 2801577"/>
                <a:gd name="connsiteX2751" fmla="*/ 8540173 w 10032639"/>
                <a:gd name="connsiteY2751" fmla="*/ 2108562 h 2801577"/>
                <a:gd name="connsiteX2752" fmla="*/ 8552415 w 10032639"/>
                <a:gd name="connsiteY2752" fmla="*/ 2124406 h 2801577"/>
                <a:gd name="connsiteX2753" fmla="*/ 8564657 w 10032639"/>
                <a:gd name="connsiteY2753" fmla="*/ 2136289 h 2801577"/>
                <a:gd name="connsiteX2754" fmla="*/ 8578340 w 10032639"/>
                <a:gd name="connsiteY2754" fmla="*/ 2148533 h 2801577"/>
                <a:gd name="connsiteX2755" fmla="*/ 8592022 w 10032639"/>
                <a:gd name="connsiteY2755" fmla="*/ 2160776 h 2801577"/>
                <a:gd name="connsiteX2756" fmla="*/ 8607505 w 10032639"/>
                <a:gd name="connsiteY2756" fmla="*/ 2169419 h 2801577"/>
                <a:gd name="connsiteX2757" fmla="*/ 8623348 w 10032639"/>
                <a:gd name="connsiteY2757" fmla="*/ 2178061 h 2801577"/>
                <a:gd name="connsiteX2758" fmla="*/ 8640631 w 10032639"/>
                <a:gd name="connsiteY2758" fmla="*/ 2186704 h 2801577"/>
                <a:gd name="connsiteX2759" fmla="*/ 8657914 w 10032639"/>
                <a:gd name="connsiteY2759" fmla="*/ 2191745 h 2801577"/>
                <a:gd name="connsiteX2760" fmla="*/ 8676997 w 10032639"/>
                <a:gd name="connsiteY2760" fmla="*/ 2197147 h 2801577"/>
                <a:gd name="connsiteX2761" fmla="*/ 8696081 w 10032639"/>
                <a:gd name="connsiteY2761" fmla="*/ 2202188 h 2801577"/>
                <a:gd name="connsiteX2762" fmla="*/ 8716964 w 10032639"/>
                <a:gd name="connsiteY2762" fmla="*/ 2205789 h 2801577"/>
                <a:gd name="connsiteX2763" fmla="*/ 8758372 w 10032639"/>
                <a:gd name="connsiteY2763" fmla="*/ 2205789 h 2801577"/>
                <a:gd name="connsiteX2764" fmla="*/ 8796539 w 10032639"/>
                <a:gd name="connsiteY2764" fmla="*/ 2203989 h 2801577"/>
                <a:gd name="connsiteX2765" fmla="*/ 8813821 w 10032639"/>
                <a:gd name="connsiteY2765" fmla="*/ 2200388 h 2801577"/>
                <a:gd name="connsiteX2766" fmla="*/ 8829304 w 10032639"/>
                <a:gd name="connsiteY2766" fmla="*/ 2197147 h 2801577"/>
                <a:gd name="connsiteX2767" fmla="*/ 8843347 w 10032639"/>
                <a:gd name="connsiteY2767" fmla="*/ 2193546 h 2801577"/>
                <a:gd name="connsiteX2768" fmla="*/ 8857029 w 10032639"/>
                <a:gd name="connsiteY2768" fmla="*/ 2186704 h 2801577"/>
                <a:gd name="connsiteX2769" fmla="*/ 8887995 w 10032639"/>
                <a:gd name="connsiteY2769" fmla="*/ 2171219 h 2801577"/>
                <a:gd name="connsiteX2770" fmla="*/ 8914279 w 10032639"/>
                <a:gd name="connsiteY2770" fmla="*/ 2155375 h 2801577"/>
                <a:gd name="connsiteX2771" fmla="*/ 8936603 w 10032639"/>
                <a:gd name="connsiteY2771" fmla="*/ 2136289 h 2801577"/>
                <a:gd name="connsiteX2772" fmla="*/ 8955687 w 10032639"/>
                <a:gd name="connsiteY2772" fmla="*/ 2115764 h 2801577"/>
                <a:gd name="connsiteX2773" fmla="*/ 8976571 w 10032639"/>
                <a:gd name="connsiteY2773" fmla="*/ 2087676 h 2801577"/>
                <a:gd name="connsiteX2774" fmla="*/ 8992053 w 10032639"/>
                <a:gd name="connsiteY2774" fmla="*/ 2058507 h 2801577"/>
                <a:gd name="connsiteX2775" fmla="*/ 9006096 w 10032639"/>
                <a:gd name="connsiteY2775" fmla="*/ 2030779 h 2801577"/>
                <a:gd name="connsiteX2776" fmla="*/ 9017978 w 10032639"/>
                <a:gd name="connsiteY2776" fmla="*/ 2001251 h 2801577"/>
                <a:gd name="connsiteX2777" fmla="*/ 9024819 w 10032639"/>
                <a:gd name="connsiteY2777" fmla="*/ 1971722 h 2801577"/>
                <a:gd name="connsiteX2778" fmla="*/ 9033461 w 10032639"/>
                <a:gd name="connsiteY2778" fmla="*/ 1938953 h 2801577"/>
                <a:gd name="connsiteX2779" fmla="*/ 9038862 w 10032639"/>
                <a:gd name="connsiteY2779" fmla="*/ 1902583 h 2801577"/>
                <a:gd name="connsiteX2780" fmla="*/ 9043903 w 10032639"/>
                <a:gd name="connsiteY2780" fmla="*/ 1862971 h 2801577"/>
                <a:gd name="connsiteX2781" fmla="*/ 9045703 w 10032639"/>
                <a:gd name="connsiteY2781" fmla="*/ 1847127 h 2801577"/>
                <a:gd name="connsiteX2782" fmla="*/ 9045703 w 10032639"/>
                <a:gd name="connsiteY2782" fmla="*/ 1834883 h 2801577"/>
                <a:gd name="connsiteX2783" fmla="*/ 9043903 w 10032639"/>
                <a:gd name="connsiteY2783" fmla="*/ 1821199 h 2801577"/>
                <a:gd name="connsiteX2784" fmla="*/ 9040662 w 10032639"/>
                <a:gd name="connsiteY2784" fmla="*/ 1810756 h 2801577"/>
                <a:gd name="connsiteX2785" fmla="*/ 9035261 w 10032639"/>
                <a:gd name="connsiteY2785" fmla="*/ 1798873 h 2801577"/>
                <a:gd name="connsiteX2786" fmla="*/ 9032021 w 10032639"/>
                <a:gd name="connsiteY2786" fmla="*/ 1788430 h 2801577"/>
                <a:gd name="connsiteX2787" fmla="*/ 9030220 w 10032639"/>
                <a:gd name="connsiteY2787" fmla="*/ 1776186 h 2801577"/>
                <a:gd name="connsiteX2788" fmla="*/ 9028420 w 10032639"/>
                <a:gd name="connsiteY2788" fmla="*/ 1764303 h 2801577"/>
                <a:gd name="connsiteX2789" fmla="*/ 9028420 w 10032639"/>
                <a:gd name="connsiteY2789" fmla="*/ 1705246 h 2801577"/>
                <a:gd name="connsiteX2790" fmla="*/ 9030220 w 10032639"/>
                <a:gd name="connsiteY2790" fmla="*/ 1672117 h 2801577"/>
                <a:gd name="connsiteX2791" fmla="*/ 9032021 w 10032639"/>
                <a:gd name="connsiteY2791" fmla="*/ 1641148 h 2801577"/>
                <a:gd name="connsiteX2792" fmla="*/ 9033461 w 10032639"/>
                <a:gd name="connsiteY2792" fmla="*/ 1627464 h 2801577"/>
                <a:gd name="connsiteX2793" fmla="*/ 9032021 w 10032639"/>
                <a:gd name="connsiteY2793" fmla="*/ 1613420 h 2801577"/>
                <a:gd name="connsiteX2794" fmla="*/ 9030220 w 10032639"/>
                <a:gd name="connsiteY2794" fmla="*/ 1601536 h 2801577"/>
                <a:gd name="connsiteX2795" fmla="*/ 9028420 w 10032639"/>
                <a:gd name="connsiteY2795" fmla="*/ 1589293 h 2801577"/>
                <a:gd name="connsiteX2796" fmla="*/ 9023379 w 10032639"/>
                <a:gd name="connsiteY2796" fmla="*/ 1577049 h 2801577"/>
                <a:gd name="connsiteX2797" fmla="*/ 9017978 w 10032639"/>
                <a:gd name="connsiteY2797" fmla="*/ 1566606 h 2801577"/>
                <a:gd name="connsiteX2798" fmla="*/ 9011137 w 10032639"/>
                <a:gd name="connsiteY2798" fmla="*/ 1554363 h 2801577"/>
                <a:gd name="connsiteX2799" fmla="*/ 9002495 w 10032639"/>
                <a:gd name="connsiteY2799" fmla="*/ 1544280 h 2801577"/>
                <a:gd name="connsiteX2800" fmla="*/ 8998895 w 10032639"/>
                <a:gd name="connsiteY2800" fmla="*/ 1540679 h 2801577"/>
                <a:gd name="connsiteX2801" fmla="*/ 8998895 w 10032639"/>
                <a:gd name="connsiteY2801" fmla="*/ 1535637 h 2801577"/>
                <a:gd name="connsiteX2802" fmla="*/ 8993854 w 10032639"/>
                <a:gd name="connsiteY2802" fmla="*/ 1506109 h 2801577"/>
                <a:gd name="connsiteX2803" fmla="*/ 8987012 w 10032639"/>
                <a:gd name="connsiteY2803" fmla="*/ 1481982 h 2801577"/>
                <a:gd name="connsiteX2804" fmla="*/ 8983412 w 10032639"/>
                <a:gd name="connsiteY2804" fmla="*/ 1481982 h 2801577"/>
                <a:gd name="connsiteX2805" fmla="*/ 8987012 w 10032639"/>
                <a:gd name="connsiteY2805" fmla="*/ 1480182 h 2801577"/>
                <a:gd name="connsiteX2806" fmla="*/ 8981971 w 10032639"/>
                <a:gd name="connsiteY2806" fmla="*/ 1466137 h 2801577"/>
                <a:gd name="connsiteX2807" fmla="*/ 8974770 w 10032639"/>
                <a:gd name="connsiteY2807" fmla="*/ 1456055 h 2801577"/>
                <a:gd name="connsiteX2808" fmla="*/ 8967929 w 10032639"/>
                <a:gd name="connsiteY2808" fmla="*/ 1443811 h 2801577"/>
                <a:gd name="connsiteX2809" fmla="*/ 8959287 w 10032639"/>
                <a:gd name="connsiteY2809" fmla="*/ 1433368 h 2801577"/>
                <a:gd name="connsiteX2810" fmla="*/ 8926162 w 10032639"/>
                <a:gd name="connsiteY2810" fmla="*/ 1402039 h 2801577"/>
                <a:gd name="connsiteX2811" fmla="*/ 8889795 w 10032639"/>
                <a:gd name="connsiteY2811" fmla="*/ 1374671 h 2801577"/>
                <a:gd name="connsiteX2812" fmla="*/ 8887995 w 10032639"/>
                <a:gd name="connsiteY2812" fmla="*/ 1376112 h 2801577"/>
                <a:gd name="connsiteX2813" fmla="*/ 8882954 w 10032639"/>
                <a:gd name="connsiteY2813" fmla="*/ 1381513 h 2801577"/>
                <a:gd name="connsiteX2814" fmla="*/ 8874312 w 10032639"/>
                <a:gd name="connsiteY2814" fmla="*/ 1386555 h 2801577"/>
                <a:gd name="connsiteX2815" fmla="*/ 8869271 w 10032639"/>
                <a:gd name="connsiteY2815" fmla="*/ 1388355 h 2801577"/>
                <a:gd name="connsiteX2816" fmla="*/ 8862430 w 10032639"/>
                <a:gd name="connsiteY2816" fmla="*/ 1388355 h 2801577"/>
                <a:gd name="connsiteX2817" fmla="*/ 8855229 w 10032639"/>
                <a:gd name="connsiteY2817" fmla="*/ 1386555 h 2801577"/>
                <a:gd name="connsiteX2818" fmla="*/ 8848388 w 10032639"/>
                <a:gd name="connsiteY2818" fmla="*/ 1384754 h 2801577"/>
                <a:gd name="connsiteX2819" fmla="*/ 8841547 w 10032639"/>
                <a:gd name="connsiteY2819" fmla="*/ 1381513 h 2801577"/>
                <a:gd name="connsiteX2820" fmla="*/ 8836506 w 10032639"/>
                <a:gd name="connsiteY2820" fmla="*/ 1374671 h 2801577"/>
                <a:gd name="connsiteX2821" fmla="*/ 8832905 w 10032639"/>
                <a:gd name="connsiteY2821" fmla="*/ 1369270 h 2801577"/>
                <a:gd name="connsiteX2822" fmla="*/ 4469532 w 10032639"/>
                <a:gd name="connsiteY2822" fmla="*/ 1358136 h 2801577"/>
                <a:gd name="connsiteX2823" fmla="*/ 4451892 w 10032639"/>
                <a:gd name="connsiteY2823" fmla="*/ 1365336 h 2801577"/>
                <a:gd name="connsiteX2824" fmla="*/ 4434611 w 10032639"/>
                <a:gd name="connsiteY2824" fmla="*/ 1368575 h 2801577"/>
                <a:gd name="connsiteX2825" fmla="*/ 4427771 w 10032639"/>
                <a:gd name="connsiteY2825" fmla="*/ 1370375 h 2801577"/>
                <a:gd name="connsiteX2826" fmla="*/ 4427771 w 10032639"/>
                <a:gd name="connsiteY2826" fmla="*/ 1384054 h 2801577"/>
                <a:gd name="connsiteX2827" fmla="*/ 4425970 w 10032639"/>
                <a:gd name="connsiteY2827" fmla="*/ 1398093 h 2801577"/>
                <a:gd name="connsiteX2828" fmla="*/ 4436411 w 10032639"/>
                <a:gd name="connsiteY2828" fmla="*/ 1392694 h 2801577"/>
                <a:gd name="connsiteX2829" fmla="*/ 4445051 w 10032639"/>
                <a:gd name="connsiteY2829" fmla="*/ 1384054 h 2801577"/>
                <a:gd name="connsiteX2830" fmla="*/ 4465932 w 10032639"/>
                <a:gd name="connsiteY2830" fmla="*/ 1363536 h 2801577"/>
                <a:gd name="connsiteX2831" fmla="*/ 3401092 w 10032639"/>
                <a:gd name="connsiteY2831" fmla="*/ 1357762 h 2801577"/>
                <a:gd name="connsiteX2832" fmla="*/ 3387055 w 10032639"/>
                <a:gd name="connsiteY2832" fmla="*/ 1364603 h 2801577"/>
                <a:gd name="connsiteX2833" fmla="*/ 3395693 w 10032639"/>
                <a:gd name="connsiteY2833" fmla="*/ 1362803 h 2801577"/>
                <a:gd name="connsiteX2834" fmla="*/ 6886300 w 10032639"/>
                <a:gd name="connsiteY2834" fmla="*/ 1347748 h 2801577"/>
                <a:gd name="connsiteX2835" fmla="*/ 6872620 w 10032639"/>
                <a:gd name="connsiteY2835" fmla="*/ 1356387 h 2801577"/>
                <a:gd name="connsiteX2836" fmla="*/ 6824018 w 10032639"/>
                <a:gd name="connsiteY2836" fmla="*/ 1389143 h 2801577"/>
                <a:gd name="connsiteX2837" fmla="*/ 6843099 w 10032639"/>
                <a:gd name="connsiteY2837" fmla="*/ 1385543 h 2801577"/>
                <a:gd name="connsiteX2838" fmla="*/ 6846699 w 10032639"/>
                <a:gd name="connsiteY2838" fmla="*/ 1378704 h 2801577"/>
                <a:gd name="connsiteX2839" fmla="*/ 6849939 w 10032639"/>
                <a:gd name="connsiteY2839" fmla="*/ 1371865 h 2801577"/>
                <a:gd name="connsiteX2840" fmla="*/ 6855339 w 10032639"/>
                <a:gd name="connsiteY2840" fmla="*/ 1368265 h 2801577"/>
                <a:gd name="connsiteX2841" fmla="*/ 6862179 w 10032639"/>
                <a:gd name="connsiteY2841" fmla="*/ 1366466 h 2801577"/>
                <a:gd name="connsiteX2842" fmla="*/ 8661514 w 10032639"/>
                <a:gd name="connsiteY2842" fmla="*/ 1338301 h 2801577"/>
                <a:gd name="connsiteX2843" fmla="*/ 8638830 w 10032639"/>
                <a:gd name="connsiteY2843" fmla="*/ 1348744 h 2801577"/>
                <a:gd name="connsiteX2844" fmla="*/ 8612906 w 10032639"/>
                <a:gd name="connsiteY2844" fmla="*/ 1360627 h 2801577"/>
                <a:gd name="connsiteX2845" fmla="*/ 8581940 w 10032639"/>
                <a:gd name="connsiteY2845" fmla="*/ 1379713 h 2801577"/>
                <a:gd name="connsiteX2846" fmla="*/ 8597423 w 10032639"/>
                <a:gd name="connsiteY2846" fmla="*/ 1381513 h 2801577"/>
                <a:gd name="connsiteX2847" fmla="*/ 8611105 w 10032639"/>
                <a:gd name="connsiteY2847" fmla="*/ 1383314 h 2801577"/>
                <a:gd name="connsiteX2848" fmla="*/ 8633789 w 10032639"/>
                <a:gd name="connsiteY2848" fmla="*/ 1362428 h 2801577"/>
                <a:gd name="connsiteX2849" fmla="*/ 6604052 w 10032639"/>
                <a:gd name="connsiteY2849" fmla="*/ 1337309 h 2801577"/>
                <a:gd name="connsiteX2850" fmla="*/ 6599011 w 10032639"/>
                <a:gd name="connsiteY2850" fmla="*/ 1342349 h 2801577"/>
                <a:gd name="connsiteX2851" fmla="*/ 6595411 w 10032639"/>
                <a:gd name="connsiteY2851" fmla="*/ 1344148 h 2801577"/>
                <a:gd name="connsiteX2852" fmla="*/ 6607652 w 10032639"/>
                <a:gd name="connsiteY2852" fmla="*/ 1340549 h 2801577"/>
                <a:gd name="connsiteX2853" fmla="*/ 7237670 w 10032639"/>
                <a:gd name="connsiteY2853" fmla="*/ 1331910 h 2801577"/>
                <a:gd name="connsiteX2854" fmla="*/ 7214990 w 10032639"/>
                <a:gd name="connsiteY2854" fmla="*/ 1347748 h 2801577"/>
                <a:gd name="connsiteX2855" fmla="*/ 7220390 w 10032639"/>
                <a:gd name="connsiteY2855" fmla="*/ 1344148 h 2801577"/>
                <a:gd name="connsiteX2856" fmla="*/ 7230830 w 10032639"/>
                <a:gd name="connsiteY2856" fmla="*/ 1338749 h 2801577"/>
                <a:gd name="connsiteX2857" fmla="*/ 1356981 w 10032639"/>
                <a:gd name="connsiteY2857" fmla="*/ 1328238 h 2801577"/>
                <a:gd name="connsiteX2858" fmla="*/ 1330705 w 10032639"/>
                <a:gd name="connsiteY2858" fmla="*/ 1341920 h 2801577"/>
                <a:gd name="connsiteX2859" fmla="*/ 1306589 w 10032639"/>
                <a:gd name="connsiteY2859" fmla="*/ 1354162 h 2801577"/>
                <a:gd name="connsiteX2860" fmla="*/ 1291112 w 10032639"/>
                <a:gd name="connsiteY2860" fmla="*/ 1362803 h 2801577"/>
                <a:gd name="connsiteX2861" fmla="*/ 1277434 w 10032639"/>
                <a:gd name="connsiteY2861" fmla="*/ 1371444 h 2801577"/>
                <a:gd name="connsiteX2862" fmla="*/ 1263396 w 10032639"/>
                <a:gd name="connsiteY2862" fmla="*/ 1381886 h 2801577"/>
                <a:gd name="connsiteX2863" fmla="*/ 1249718 w 10032639"/>
                <a:gd name="connsiteY2863" fmla="*/ 1393768 h 2801577"/>
                <a:gd name="connsiteX2864" fmla="*/ 1265196 w 10032639"/>
                <a:gd name="connsiteY2864" fmla="*/ 1385126 h 2801577"/>
                <a:gd name="connsiteX2865" fmla="*/ 1270595 w 10032639"/>
                <a:gd name="connsiteY2865" fmla="*/ 1381886 h 2801577"/>
                <a:gd name="connsiteX2866" fmla="*/ 1277434 w 10032639"/>
                <a:gd name="connsiteY2866" fmla="*/ 1380086 h 2801577"/>
                <a:gd name="connsiteX2867" fmla="*/ 1284273 w 10032639"/>
                <a:gd name="connsiteY2867" fmla="*/ 1381886 h 2801577"/>
                <a:gd name="connsiteX2868" fmla="*/ 1291112 w 10032639"/>
                <a:gd name="connsiteY2868" fmla="*/ 1383686 h 2801577"/>
                <a:gd name="connsiteX2869" fmla="*/ 1305149 w 10032639"/>
                <a:gd name="connsiteY2869" fmla="*/ 1369644 h 2801577"/>
                <a:gd name="connsiteX2870" fmla="*/ 1313788 w 10032639"/>
                <a:gd name="connsiteY2870" fmla="*/ 1362803 h 2801577"/>
                <a:gd name="connsiteX2871" fmla="*/ 1323866 w 10032639"/>
                <a:gd name="connsiteY2871" fmla="*/ 1357762 h 2801577"/>
                <a:gd name="connsiteX2872" fmla="*/ 1358781 w 10032639"/>
                <a:gd name="connsiteY2872" fmla="*/ 1338679 h 2801577"/>
                <a:gd name="connsiteX2873" fmla="*/ 3489278 w 10032639"/>
                <a:gd name="connsiteY2873" fmla="*/ 1317796 h 2801577"/>
                <a:gd name="connsiteX2874" fmla="*/ 3425208 w 10032639"/>
                <a:gd name="connsiteY2874" fmla="*/ 1347321 h 2801577"/>
                <a:gd name="connsiteX2875" fmla="*/ 3440686 w 10032639"/>
                <a:gd name="connsiteY2875" fmla="*/ 1345520 h 2801577"/>
                <a:gd name="connsiteX2876" fmla="*/ 3456163 w 10032639"/>
                <a:gd name="connsiteY2876" fmla="*/ 1345520 h 2801577"/>
                <a:gd name="connsiteX2877" fmla="*/ 3470201 w 10032639"/>
                <a:gd name="connsiteY2877" fmla="*/ 1331478 h 2801577"/>
                <a:gd name="connsiteX2878" fmla="*/ 8413790 w 10032639"/>
                <a:gd name="connsiteY2878" fmla="*/ 1310213 h 2801577"/>
                <a:gd name="connsiteX2879" fmla="*/ 8408749 w 10032639"/>
                <a:gd name="connsiteY2879" fmla="*/ 1312013 h 2801577"/>
                <a:gd name="connsiteX2880" fmla="*/ 8412350 w 10032639"/>
                <a:gd name="connsiteY2880" fmla="*/ 1312013 h 2801577"/>
                <a:gd name="connsiteX2881" fmla="*/ 8043284 w 10032639"/>
                <a:gd name="connsiteY2881" fmla="*/ 1308772 h 2801577"/>
                <a:gd name="connsiteX2882" fmla="*/ 8024201 w 10032639"/>
                <a:gd name="connsiteY2882" fmla="*/ 1324257 h 2801577"/>
                <a:gd name="connsiteX2883" fmla="*/ 8041484 w 10032639"/>
                <a:gd name="connsiteY2883" fmla="*/ 1317415 h 2801577"/>
                <a:gd name="connsiteX2884" fmla="*/ 7279432 w 10032639"/>
                <a:gd name="connsiteY2884" fmla="*/ 1307793 h 2801577"/>
                <a:gd name="connsiteX2885" fmla="*/ 7281232 w 10032639"/>
                <a:gd name="connsiteY2885" fmla="*/ 1309233 h 2801577"/>
                <a:gd name="connsiteX2886" fmla="*/ 7284472 w 10032639"/>
                <a:gd name="connsiteY2886" fmla="*/ 1312832 h 2801577"/>
                <a:gd name="connsiteX2887" fmla="*/ 7284472 w 10032639"/>
                <a:gd name="connsiteY2887" fmla="*/ 1307793 h 2801577"/>
                <a:gd name="connsiteX2888" fmla="*/ 6308123 w 10032639"/>
                <a:gd name="connsiteY2888" fmla="*/ 1299154 h 2801577"/>
                <a:gd name="connsiteX2889" fmla="*/ 6183559 w 10032639"/>
                <a:gd name="connsiteY2889" fmla="*/ 1378704 h 2801577"/>
                <a:gd name="connsiteX2890" fmla="*/ 6070876 w 10032639"/>
                <a:gd name="connsiteY2890" fmla="*/ 1455015 h 2801577"/>
                <a:gd name="connsiteX2891" fmla="*/ 5968633 w 10032639"/>
                <a:gd name="connsiteY2891" fmla="*/ 1527365 h 2801577"/>
                <a:gd name="connsiteX2892" fmla="*/ 5873590 w 10032639"/>
                <a:gd name="connsiteY2892" fmla="*/ 1598636 h 2801577"/>
                <a:gd name="connsiteX2893" fmla="*/ 5856309 w 10032639"/>
                <a:gd name="connsiteY2893" fmla="*/ 1612315 h 2801577"/>
                <a:gd name="connsiteX2894" fmla="*/ 5837229 w 10032639"/>
                <a:gd name="connsiteY2894" fmla="*/ 1622753 h 2801577"/>
                <a:gd name="connsiteX2895" fmla="*/ 5823188 w 10032639"/>
                <a:gd name="connsiteY2895" fmla="*/ 1631392 h 2801577"/>
                <a:gd name="connsiteX2896" fmla="*/ 5800868 w 10032639"/>
                <a:gd name="connsiteY2896" fmla="*/ 1645431 h 2801577"/>
                <a:gd name="connsiteX2897" fmla="*/ 5779987 w 10032639"/>
                <a:gd name="connsiteY2897" fmla="*/ 1660909 h 2801577"/>
                <a:gd name="connsiteX2898" fmla="*/ 5769907 w 10032639"/>
                <a:gd name="connsiteY2898" fmla="*/ 1667748 h 2801577"/>
                <a:gd name="connsiteX2899" fmla="*/ 5761266 w 10032639"/>
                <a:gd name="connsiteY2899" fmla="*/ 1676387 h 2801577"/>
                <a:gd name="connsiteX2900" fmla="*/ 5754066 w 10032639"/>
                <a:gd name="connsiteY2900" fmla="*/ 1685026 h 2801577"/>
                <a:gd name="connsiteX2901" fmla="*/ 5749026 w 10032639"/>
                <a:gd name="connsiteY2901" fmla="*/ 1691865 h 2801577"/>
                <a:gd name="connsiteX2902" fmla="*/ 5745426 w 10032639"/>
                <a:gd name="connsiteY2902" fmla="*/ 1698704 h 2801577"/>
                <a:gd name="connsiteX2903" fmla="*/ 5743986 w 10032639"/>
                <a:gd name="connsiteY2903" fmla="*/ 1702303 h 2801577"/>
                <a:gd name="connsiteX2904" fmla="*/ 5742186 w 10032639"/>
                <a:gd name="connsiteY2904" fmla="*/ 1705903 h 2801577"/>
                <a:gd name="connsiteX2905" fmla="*/ 5740386 w 10032639"/>
                <a:gd name="connsiteY2905" fmla="*/ 1712742 h 2801577"/>
                <a:gd name="connsiteX2906" fmla="*/ 5807708 w 10032639"/>
                <a:gd name="connsiteY2906" fmla="*/ 1672787 h 2801577"/>
                <a:gd name="connsiteX2907" fmla="*/ 5875390 w 10032639"/>
                <a:gd name="connsiteY2907" fmla="*/ 1628153 h 2801577"/>
                <a:gd name="connsiteX2908" fmla="*/ 5908151 w 10032639"/>
                <a:gd name="connsiteY2908" fmla="*/ 1605476 h 2801577"/>
                <a:gd name="connsiteX2909" fmla="*/ 5940912 w 10032639"/>
                <a:gd name="connsiteY2909" fmla="*/ 1579559 h 2801577"/>
                <a:gd name="connsiteX2910" fmla="*/ 5970433 w 10032639"/>
                <a:gd name="connsiteY2910" fmla="*/ 1553282 h 2801577"/>
                <a:gd name="connsiteX2911" fmla="*/ 5999954 w 10032639"/>
                <a:gd name="connsiteY2911" fmla="*/ 1527365 h 2801577"/>
                <a:gd name="connsiteX2912" fmla="*/ 6003554 w 10032639"/>
                <a:gd name="connsiteY2912" fmla="*/ 1522326 h 2801577"/>
                <a:gd name="connsiteX2913" fmla="*/ 6010394 w 10032639"/>
                <a:gd name="connsiteY2913" fmla="*/ 1522326 h 2801577"/>
                <a:gd name="connsiteX2914" fmla="*/ 6015794 w 10032639"/>
                <a:gd name="connsiteY2914" fmla="*/ 1522326 h 2801577"/>
                <a:gd name="connsiteX2915" fmla="*/ 6019034 w 10032639"/>
                <a:gd name="connsiteY2915" fmla="*/ 1518726 h 2801577"/>
                <a:gd name="connsiteX2916" fmla="*/ 6022634 w 10032639"/>
                <a:gd name="connsiteY2916" fmla="*/ 1515487 h 2801577"/>
                <a:gd name="connsiteX2917" fmla="*/ 6027674 w 10032639"/>
                <a:gd name="connsiteY2917" fmla="*/ 1513687 h 2801577"/>
                <a:gd name="connsiteX2918" fmla="*/ 6039915 w 10032639"/>
                <a:gd name="connsiteY2918" fmla="*/ 1511887 h 2801577"/>
                <a:gd name="connsiteX2919" fmla="*/ 6044955 w 10032639"/>
                <a:gd name="connsiteY2919" fmla="*/ 1503248 h 2801577"/>
                <a:gd name="connsiteX2920" fmla="*/ 6050355 w 10032639"/>
                <a:gd name="connsiteY2920" fmla="*/ 1498209 h 2801577"/>
                <a:gd name="connsiteX2921" fmla="*/ 6057195 w 10032639"/>
                <a:gd name="connsiteY2921" fmla="*/ 1493170 h 2801577"/>
                <a:gd name="connsiteX2922" fmla="*/ 6067636 w 10032639"/>
                <a:gd name="connsiteY2922" fmla="*/ 1489570 h 2801577"/>
                <a:gd name="connsiteX2923" fmla="*/ 6079516 w 10032639"/>
                <a:gd name="connsiteY2923" fmla="*/ 1484171 h 2801577"/>
                <a:gd name="connsiteX2924" fmla="*/ 6091756 w 10032639"/>
                <a:gd name="connsiteY2924" fmla="*/ 1477332 h 2801577"/>
                <a:gd name="connsiteX2925" fmla="*/ 6105437 w 10032639"/>
                <a:gd name="connsiteY2925" fmla="*/ 1474092 h 2801577"/>
                <a:gd name="connsiteX2926" fmla="*/ 6115877 w 10032639"/>
                <a:gd name="connsiteY2926" fmla="*/ 1468693 h 2801577"/>
                <a:gd name="connsiteX2927" fmla="*/ 6124517 w 10032639"/>
                <a:gd name="connsiteY2927" fmla="*/ 1460054 h 2801577"/>
                <a:gd name="connsiteX2928" fmla="*/ 6129917 w 10032639"/>
                <a:gd name="connsiteY2928" fmla="*/ 1451415 h 2801577"/>
                <a:gd name="connsiteX2929" fmla="*/ 6136758 w 10032639"/>
                <a:gd name="connsiteY2929" fmla="*/ 1444576 h 2801577"/>
                <a:gd name="connsiteX2930" fmla="*/ 6145398 w 10032639"/>
                <a:gd name="connsiteY2930" fmla="*/ 1439177 h 2801577"/>
                <a:gd name="connsiteX2931" fmla="*/ 6154038 w 10032639"/>
                <a:gd name="connsiteY2931" fmla="*/ 1435577 h 2801577"/>
                <a:gd name="connsiteX2932" fmla="*/ 6178519 w 10032639"/>
                <a:gd name="connsiteY2932" fmla="*/ 1425498 h 2801577"/>
                <a:gd name="connsiteX2933" fmla="*/ 6199039 w 10032639"/>
                <a:gd name="connsiteY2933" fmla="*/ 1413260 h 2801577"/>
                <a:gd name="connsiteX2934" fmla="*/ 6218120 w 10032639"/>
                <a:gd name="connsiteY2934" fmla="*/ 1399222 h 2801577"/>
                <a:gd name="connsiteX2935" fmla="*/ 6231800 w 10032639"/>
                <a:gd name="connsiteY2935" fmla="*/ 1383743 h 2801577"/>
                <a:gd name="connsiteX2936" fmla="*/ 6245841 w 10032639"/>
                <a:gd name="connsiteY2936" fmla="*/ 1366466 h 2801577"/>
                <a:gd name="connsiteX2937" fmla="*/ 6263121 w 10032639"/>
                <a:gd name="connsiteY2937" fmla="*/ 1352787 h 2801577"/>
                <a:gd name="connsiteX2938" fmla="*/ 6282202 w 10032639"/>
                <a:gd name="connsiteY2938" fmla="*/ 1338749 h 2801577"/>
                <a:gd name="connsiteX2939" fmla="*/ 6306323 w 10032639"/>
                <a:gd name="connsiteY2939" fmla="*/ 1328670 h 2801577"/>
                <a:gd name="connsiteX2940" fmla="*/ 6306323 w 10032639"/>
                <a:gd name="connsiteY2940" fmla="*/ 1319672 h 2801577"/>
                <a:gd name="connsiteX2941" fmla="*/ 6308123 w 10032639"/>
                <a:gd name="connsiteY2941" fmla="*/ 1314632 h 2801577"/>
                <a:gd name="connsiteX2942" fmla="*/ 6311723 w 10032639"/>
                <a:gd name="connsiteY2942" fmla="*/ 1311033 h 2801577"/>
                <a:gd name="connsiteX2943" fmla="*/ 6309923 w 10032639"/>
                <a:gd name="connsiteY2943" fmla="*/ 1305993 h 2801577"/>
                <a:gd name="connsiteX2944" fmla="*/ 2464523 w 10032639"/>
                <a:gd name="connsiteY2944" fmla="*/ 1293313 h 2801577"/>
                <a:gd name="connsiteX2945" fmla="*/ 2383176 w 10032639"/>
                <a:gd name="connsiteY2945" fmla="*/ 1331478 h 2801577"/>
                <a:gd name="connsiteX2946" fmla="*/ 2300029 w 10032639"/>
                <a:gd name="connsiteY2946" fmla="*/ 1369644 h 2801577"/>
                <a:gd name="connsiteX2947" fmla="*/ 2282752 w 10032639"/>
                <a:gd name="connsiteY2947" fmla="*/ 1378285 h 2801577"/>
                <a:gd name="connsiteX2948" fmla="*/ 2282752 w 10032639"/>
                <a:gd name="connsiteY2948" fmla="*/ 1385126 h 2801577"/>
                <a:gd name="connsiteX2949" fmla="*/ 2293191 w 10032639"/>
                <a:gd name="connsiteY2949" fmla="*/ 1383686 h 2801577"/>
                <a:gd name="connsiteX2950" fmla="*/ 2305429 w 10032639"/>
                <a:gd name="connsiteY2950" fmla="*/ 1383686 h 2801577"/>
                <a:gd name="connsiteX2951" fmla="*/ 2308668 w 10032639"/>
                <a:gd name="connsiteY2951" fmla="*/ 1378285 h 2801577"/>
                <a:gd name="connsiteX2952" fmla="*/ 2314067 w 10032639"/>
                <a:gd name="connsiteY2952" fmla="*/ 1375045 h 2801577"/>
                <a:gd name="connsiteX2953" fmla="*/ 2320906 w 10032639"/>
                <a:gd name="connsiteY2953" fmla="*/ 1371444 h 2801577"/>
                <a:gd name="connsiteX2954" fmla="*/ 2352221 w 10032639"/>
                <a:gd name="connsiteY2954" fmla="*/ 1357762 h 2801577"/>
                <a:gd name="connsiteX2955" fmla="*/ 2383176 w 10032639"/>
                <a:gd name="connsiteY2955" fmla="*/ 1341920 h 2801577"/>
                <a:gd name="connsiteX2956" fmla="*/ 2414491 w 10032639"/>
                <a:gd name="connsiteY2956" fmla="*/ 1324637 h 2801577"/>
                <a:gd name="connsiteX2957" fmla="*/ 2447246 w 10032639"/>
                <a:gd name="connsiteY2957" fmla="*/ 1303754 h 2801577"/>
                <a:gd name="connsiteX2958" fmla="*/ 1421051 w 10032639"/>
                <a:gd name="connsiteY2958" fmla="*/ 1293313 h 2801577"/>
                <a:gd name="connsiteX2959" fmla="*/ 1410613 w 10032639"/>
                <a:gd name="connsiteY2959" fmla="*/ 1298713 h 2801577"/>
                <a:gd name="connsiteX2960" fmla="*/ 1382897 w 10032639"/>
                <a:gd name="connsiteY2960" fmla="*/ 1314196 h 2801577"/>
                <a:gd name="connsiteX2961" fmla="*/ 1393335 w 10032639"/>
                <a:gd name="connsiteY2961" fmla="*/ 1314196 h 2801577"/>
                <a:gd name="connsiteX2962" fmla="*/ 1400174 w 10032639"/>
                <a:gd name="connsiteY2962" fmla="*/ 1310595 h 2801577"/>
                <a:gd name="connsiteX2963" fmla="*/ 1408813 w 10032639"/>
                <a:gd name="connsiteY2963" fmla="*/ 1303754 h 2801577"/>
                <a:gd name="connsiteX2964" fmla="*/ 1419251 w 10032639"/>
                <a:gd name="connsiteY2964" fmla="*/ 1295113 h 2801577"/>
                <a:gd name="connsiteX2965" fmla="*/ 7178989 w 10032639"/>
                <a:gd name="connsiteY2965" fmla="*/ 1264239 h 2801577"/>
                <a:gd name="connsiteX2966" fmla="*/ 7107707 w 10032639"/>
                <a:gd name="connsiteY2966" fmla="*/ 1305993 h 2801577"/>
                <a:gd name="connsiteX2967" fmla="*/ 7069545 w 10032639"/>
                <a:gd name="connsiteY2967" fmla="*/ 1325071 h 2801577"/>
                <a:gd name="connsiteX2968" fmla="*/ 7031744 w 10032639"/>
                <a:gd name="connsiteY2968" fmla="*/ 1344148 h 2801577"/>
                <a:gd name="connsiteX2969" fmla="*/ 7007624 w 10032639"/>
                <a:gd name="connsiteY2969" fmla="*/ 1356387 h 2801577"/>
                <a:gd name="connsiteX2970" fmla="*/ 6984943 w 10032639"/>
                <a:gd name="connsiteY2970" fmla="*/ 1368265 h 2801577"/>
                <a:gd name="connsiteX2971" fmla="*/ 6964062 w 10032639"/>
                <a:gd name="connsiteY2971" fmla="*/ 1382304 h 2801577"/>
                <a:gd name="connsiteX2972" fmla="*/ 6941742 w 10032639"/>
                <a:gd name="connsiteY2972" fmla="*/ 1395982 h 2801577"/>
                <a:gd name="connsiteX2973" fmla="*/ 6920861 w 10032639"/>
                <a:gd name="connsiteY2973" fmla="*/ 1411460 h 2801577"/>
                <a:gd name="connsiteX2974" fmla="*/ 6901780 w 10032639"/>
                <a:gd name="connsiteY2974" fmla="*/ 1428738 h 2801577"/>
                <a:gd name="connsiteX2975" fmla="*/ 6883060 w 10032639"/>
                <a:gd name="connsiteY2975" fmla="*/ 1446016 h 2801577"/>
                <a:gd name="connsiteX2976" fmla="*/ 6863979 w 10032639"/>
                <a:gd name="connsiteY2976" fmla="*/ 1463653 h 2801577"/>
                <a:gd name="connsiteX2977" fmla="*/ 6865779 w 10032639"/>
                <a:gd name="connsiteY2977" fmla="*/ 1468693 h 2801577"/>
                <a:gd name="connsiteX2978" fmla="*/ 6894940 w 10032639"/>
                <a:gd name="connsiteY2978" fmla="*/ 1455015 h 2801577"/>
                <a:gd name="connsiteX2979" fmla="*/ 6922661 w 10032639"/>
                <a:gd name="connsiteY2979" fmla="*/ 1442776 h 2801577"/>
                <a:gd name="connsiteX2980" fmla="*/ 6944982 w 10032639"/>
                <a:gd name="connsiteY2980" fmla="*/ 1428738 h 2801577"/>
                <a:gd name="connsiteX2981" fmla="*/ 6965862 w 10032639"/>
                <a:gd name="connsiteY2981" fmla="*/ 1415060 h 2801577"/>
                <a:gd name="connsiteX2982" fmla="*/ 7005824 w 10032639"/>
                <a:gd name="connsiteY2982" fmla="*/ 1385543 h 2801577"/>
                <a:gd name="connsiteX2983" fmla="*/ 7047225 w 10032639"/>
                <a:gd name="connsiteY2983" fmla="*/ 1356387 h 2801577"/>
                <a:gd name="connsiteX2984" fmla="*/ 7078546 w 10032639"/>
                <a:gd name="connsiteY2984" fmla="*/ 1335510 h 2801577"/>
                <a:gd name="connsiteX2985" fmla="*/ 7088626 w 10032639"/>
                <a:gd name="connsiteY2985" fmla="*/ 1331910 h 2801577"/>
                <a:gd name="connsiteX2986" fmla="*/ 7097626 w 10032639"/>
                <a:gd name="connsiteY2986" fmla="*/ 1328670 h 2801577"/>
                <a:gd name="connsiteX2987" fmla="*/ 7106267 w 10032639"/>
                <a:gd name="connsiteY2987" fmla="*/ 1323271 h 2801577"/>
                <a:gd name="connsiteX2988" fmla="*/ 7113107 w 10032639"/>
                <a:gd name="connsiteY2988" fmla="*/ 1316432 h 2801577"/>
                <a:gd name="connsiteX2989" fmla="*/ 7119947 w 10032639"/>
                <a:gd name="connsiteY2989" fmla="*/ 1311033 h 2801577"/>
                <a:gd name="connsiteX2990" fmla="*/ 7151268 w 10032639"/>
                <a:gd name="connsiteY2990" fmla="*/ 1288715 h 2801577"/>
                <a:gd name="connsiteX2991" fmla="*/ 7163508 w 10032639"/>
                <a:gd name="connsiteY2991" fmla="*/ 1276477 h 2801577"/>
                <a:gd name="connsiteX2992" fmla="*/ 9404327 w 10032639"/>
                <a:gd name="connsiteY2992" fmla="*/ 1260158 h 2801577"/>
                <a:gd name="connsiteX2993" fmla="*/ 9277944 w 10032639"/>
                <a:gd name="connsiteY2993" fmla="*/ 1372871 h 2801577"/>
                <a:gd name="connsiteX2994" fmla="*/ 9153002 w 10032639"/>
                <a:gd name="connsiteY2994" fmla="*/ 1478381 h 2801577"/>
                <a:gd name="connsiteX2995" fmla="*/ 9137519 w 10032639"/>
                <a:gd name="connsiteY2995" fmla="*/ 1488824 h 2801577"/>
                <a:gd name="connsiteX2996" fmla="*/ 9122037 w 10032639"/>
                <a:gd name="connsiteY2996" fmla="*/ 1497466 h 2801577"/>
                <a:gd name="connsiteX2997" fmla="*/ 9109794 w 10032639"/>
                <a:gd name="connsiteY2997" fmla="*/ 1506109 h 2801577"/>
                <a:gd name="connsiteX2998" fmla="*/ 9106554 w 10032639"/>
                <a:gd name="connsiteY2998" fmla="*/ 1511150 h 2801577"/>
                <a:gd name="connsiteX2999" fmla="*/ 9104753 w 10032639"/>
                <a:gd name="connsiteY2999" fmla="*/ 1514751 h 2801577"/>
                <a:gd name="connsiteX3000" fmla="*/ 9109794 w 10032639"/>
                <a:gd name="connsiteY3000" fmla="*/ 1514751 h 2801577"/>
                <a:gd name="connsiteX3001" fmla="*/ 9109794 w 10032639"/>
                <a:gd name="connsiteY3001" fmla="*/ 1507909 h 2801577"/>
                <a:gd name="connsiteX3002" fmla="*/ 9120236 w 10032639"/>
                <a:gd name="connsiteY3002" fmla="*/ 1504308 h 2801577"/>
                <a:gd name="connsiteX3003" fmla="*/ 9127077 w 10032639"/>
                <a:gd name="connsiteY3003" fmla="*/ 1502508 h 2801577"/>
                <a:gd name="connsiteX3004" fmla="*/ 9134279 w 10032639"/>
                <a:gd name="connsiteY3004" fmla="*/ 1497466 h 2801577"/>
                <a:gd name="connsiteX3005" fmla="*/ 9147961 w 10032639"/>
                <a:gd name="connsiteY3005" fmla="*/ 1485223 h 2801577"/>
                <a:gd name="connsiteX3006" fmla="*/ 9161644 w 10032639"/>
                <a:gd name="connsiteY3006" fmla="*/ 1475140 h 2801577"/>
                <a:gd name="connsiteX3007" fmla="*/ 9178927 w 10032639"/>
                <a:gd name="connsiteY3007" fmla="*/ 1459296 h 2801577"/>
                <a:gd name="connsiteX3008" fmla="*/ 9182527 w 10032639"/>
                <a:gd name="connsiteY3008" fmla="*/ 1454254 h 2801577"/>
                <a:gd name="connsiteX3009" fmla="*/ 9189369 w 10032639"/>
                <a:gd name="connsiteY3009" fmla="*/ 1454254 h 2801577"/>
                <a:gd name="connsiteX3010" fmla="*/ 9194769 w 10032639"/>
                <a:gd name="connsiteY3010" fmla="*/ 1450653 h 2801577"/>
                <a:gd name="connsiteX3011" fmla="*/ 9201611 w 10032639"/>
                <a:gd name="connsiteY3011" fmla="*/ 1450653 h 2801577"/>
                <a:gd name="connsiteX3012" fmla="*/ 9205211 w 10032639"/>
                <a:gd name="connsiteY3012" fmla="*/ 1448853 h 2801577"/>
                <a:gd name="connsiteX3013" fmla="*/ 9208452 w 10032639"/>
                <a:gd name="connsiteY3013" fmla="*/ 1447052 h 2801577"/>
                <a:gd name="connsiteX3014" fmla="*/ 9210252 w 10032639"/>
                <a:gd name="connsiteY3014" fmla="*/ 1445612 h 2801577"/>
                <a:gd name="connsiteX3015" fmla="*/ 9213853 w 10032639"/>
                <a:gd name="connsiteY3015" fmla="*/ 1431568 h 2801577"/>
                <a:gd name="connsiteX3016" fmla="*/ 9217093 w 10032639"/>
                <a:gd name="connsiteY3016" fmla="*/ 1427967 h 2801577"/>
                <a:gd name="connsiteX3017" fmla="*/ 9234737 w 10032639"/>
                <a:gd name="connsiteY3017" fmla="*/ 1410682 h 2801577"/>
                <a:gd name="connsiteX3018" fmla="*/ 9243378 w 10032639"/>
                <a:gd name="connsiteY3018" fmla="*/ 1412482 h 2801577"/>
                <a:gd name="connsiteX3019" fmla="*/ 9248419 w 10032639"/>
                <a:gd name="connsiteY3019" fmla="*/ 1407441 h 2801577"/>
                <a:gd name="connsiteX3020" fmla="*/ 9257061 w 10032639"/>
                <a:gd name="connsiteY3020" fmla="*/ 1405640 h 2801577"/>
                <a:gd name="connsiteX3021" fmla="*/ 9258861 w 10032639"/>
                <a:gd name="connsiteY3021" fmla="*/ 1396998 h 2801577"/>
                <a:gd name="connsiteX3022" fmla="*/ 9262101 w 10032639"/>
                <a:gd name="connsiteY3022" fmla="*/ 1390156 h 2801577"/>
                <a:gd name="connsiteX3023" fmla="*/ 9269303 w 10032639"/>
                <a:gd name="connsiteY3023" fmla="*/ 1383314 h 2801577"/>
                <a:gd name="connsiteX3024" fmla="*/ 9274344 w 10032639"/>
                <a:gd name="connsiteY3024" fmla="*/ 1376112 h 2801577"/>
                <a:gd name="connsiteX3025" fmla="*/ 9282985 w 10032639"/>
                <a:gd name="connsiteY3025" fmla="*/ 1371070 h 2801577"/>
                <a:gd name="connsiteX3026" fmla="*/ 9291627 w 10032639"/>
                <a:gd name="connsiteY3026" fmla="*/ 1366029 h 2801577"/>
                <a:gd name="connsiteX3027" fmla="*/ 9302069 w 10032639"/>
                <a:gd name="connsiteY3027" fmla="*/ 1360627 h 2801577"/>
                <a:gd name="connsiteX3028" fmla="*/ 9313951 w 10032639"/>
                <a:gd name="connsiteY3028" fmla="*/ 1357386 h 2801577"/>
                <a:gd name="connsiteX3029" fmla="*/ 9319352 w 10032639"/>
                <a:gd name="connsiteY3029" fmla="*/ 1345143 h 2801577"/>
                <a:gd name="connsiteX3030" fmla="*/ 9326193 w 10032639"/>
                <a:gd name="connsiteY3030" fmla="*/ 1332899 h 2801577"/>
                <a:gd name="connsiteX3031" fmla="*/ 9331594 w 10032639"/>
                <a:gd name="connsiteY3031" fmla="*/ 1327858 h 2801577"/>
                <a:gd name="connsiteX3032" fmla="*/ 9336635 w 10032639"/>
                <a:gd name="connsiteY3032" fmla="*/ 1322456 h 2801577"/>
                <a:gd name="connsiteX3033" fmla="*/ 9343476 w 10032639"/>
                <a:gd name="connsiteY3033" fmla="*/ 1317415 h 2801577"/>
                <a:gd name="connsiteX3034" fmla="*/ 9352117 w 10032639"/>
                <a:gd name="connsiteY3034" fmla="*/ 1313814 h 2801577"/>
                <a:gd name="connsiteX3035" fmla="*/ 9360759 w 10032639"/>
                <a:gd name="connsiteY3035" fmla="*/ 1310213 h 2801577"/>
                <a:gd name="connsiteX3036" fmla="*/ 9366160 w 10032639"/>
                <a:gd name="connsiteY3036" fmla="*/ 1306972 h 2801577"/>
                <a:gd name="connsiteX3037" fmla="*/ 9371201 w 10032639"/>
                <a:gd name="connsiteY3037" fmla="*/ 1300130 h 2801577"/>
                <a:gd name="connsiteX3038" fmla="*/ 9373001 w 10032639"/>
                <a:gd name="connsiteY3038" fmla="*/ 1292928 h 2801577"/>
                <a:gd name="connsiteX3039" fmla="*/ 9374802 w 10032639"/>
                <a:gd name="connsiteY3039" fmla="*/ 1287886 h 2801577"/>
                <a:gd name="connsiteX3040" fmla="*/ 9381643 w 10032639"/>
                <a:gd name="connsiteY3040" fmla="*/ 1284285 h 2801577"/>
                <a:gd name="connsiteX3041" fmla="*/ 9388844 w 10032639"/>
                <a:gd name="connsiteY3041" fmla="*/ 1281044 h 2801577"/>
                <a:gd name="connsiteX3042" fmla="*/ 9395685 w 10032639"/>
                <a:gd name="connsiteY3042" fmla="*/ 1279244 h 2801577"/>
                <a:gd name="connsiteX3043" fmla="*/ 9398926 w 10032639"/>
                <a:gd name="connsiteY3043" fmla="*/ 1268801 h 2801577"/>
                <a:gd name="connsiteX3044" fmla="*/ 1477922 w 10032639"/>
                <a:gd name="connsiteY3044" fmla="*/ 1256947 h 2801577"/>
                <a:gd name="connsiteX3045" fmla="*/ 1476122 w 10032639"/>
                <a:gd name="connsiteY3045" fmla="*/ 1258748 h 2801577"/>
                <a:gd name="connsiteX3046" fmla="*/ 1479721 w 10032639"/>
                <a:gd name="connsiteY3046" fmla="*/ 1256947 h 2801577"/>
                <a:gd name="connsiteX3047" fmla="*/ 842984 w 10032639"/>
                <a:gd name="connsiteY3047" fmla="*/ 1255507 h 2801577"/>
                <a:gd name="connsiteX3048" fmla="*/ 790792 w 10032639"/>
                <a:gd name="connsiteY3048" fmla="*/ 1281431 h 2801577"/>
                <a:gd name="connsiteX3049" fmla="*/ 744360 w 10032639"/>
                <a:gd name="connsiteY3049" fmla="*/ 1305554 h 2801577"/>
                <a:gd name="connsiteX3050" fmla="*/ 699367 w 10032639"/>
                <a:gd name="connsiteY3050" fmla="*/ 1331478 h 2801577"/>
                <a:gd name="connsiteX3051" fmla="*/ 657614 w 10032639"/>
                <a:gd name="connsiteY3051" fmla="*/ 1355962 h 2801577"/>
                <a:gd name="connsiteX3052" fmla="*/ 562589 w 10032639"/>
                <a:gd name="connsiteY3052" fmla="*/ 1419691 h 2801577"/>
                <a:gd name="connsiteX3053" fmla="*/ 465405 w 10032639"/>
                <a:gd name="connsiteY3053" fmla="*/ 1482341 h 2801577"/>
                <a:gd name="connsiteX3054" fmla="*/ 465405 w 10032639"/>
                <a:gd name="connsiteY3054" fmla="*/ 1487382 h 2801577"/>
                <a:gd name="connsiteX3055" fmla="*/ 463965 w 10032639"/>
                <a:gd name="connsiteY3055" fmla="*/ 1490982 h 2801577"/>
                <a:gd name="connsiteX3056" fmla="*/ 462165 w 10032639"/>
                <a:gd name="connsiteY3056" fmla="*/ 1496023 h 2801577"/>
                <a:gd name="connsiteX3057" fmla="*/ 486281 w 10032639"/>
                <a:gd name="connsiteY3057" fmla="*/ 1484141 h 2801577"/>
                <a:gd name="connsiteX3058" fmla="*/ 510397 w 10032639"/>
                <a:gd name="connsiteY3058" fmla="*/ 1468299 h 2801577"/>
                <a:gd name="connsiteX3059" fmla="*/ 534873 w 10032639"/>
                <a:gd name="connsiteY3059" fmla="*/ 1452816 h 2801577"/>
                <a:gd name="connsiteX3060" fmla="*/ 558990 w 10032639"/>
                <a:gd name="connsiteY3060" fmla="*/ 1438774 h 2801577"/>
                <a:gd name="connsiteX3061" fmla="*/ 581666 w 10032639"/>
                <a:gd name="connsiteY3061" fmla="*/ 1428333 h 2801577"/>
                <a:gd name="connsiteX3062" fmla="*/ 602183 w 10032639"/>
                <a:gd name="connsiteY3062" fmla="*/ 1421492 h 2801577"/>
                <a:gd name="connsiteX3063" fmla="*/ 623059 w 10032639"/>
                <a:gd name="connsiteY3063" fmla="*/ 1411050 h 2801577"/>
                <a:gd name="connsiteX3064" fmla="*/ 638537 w 10032639"/>
                <a:gd name="connsiteY3064" fmla="*/ 1400609 h 2801577"/>
                <a:gd name="connsiteX3065" fmla="*/ 643936 w 10032639"/>
                <a:gd name="connsiteY3065" fmla="*/ 1397368 h 2801577"/>
                <a:gd name="connsiteX3066" fmla="*/ 650775 w 10032639"/>
                <a:gd name="connsiteY3066" fmla="*/ 1390527 h 2801577"/>
                <a:gd name="connsiteX3067" fmla="*/ 659413 w 10032639"/>
                <a:gd name="connsiteY3067" fmla="*/ 1378285 h 2801577"/>
                <a:gd name="connsiteX3068" fmla="*/ 663013 w 10032639"/>
                <a:gd name="connsiteY3068" fmla="*/ 1373245 h 2801577"/>
                <a:gd name="connsiteX3069" fmla="*/ 666252 w 10032639"/>
                <a:gd name="connsiteY3069" fmla="*/ 1369644 h 2801577"/>
                <a:gd name="connsiteX3070" fmla="*/ 671651 w 10032639"/>
                <a:gd name="connsiteY3070" fmla="*/ 1366404 h 2801577"/>
                <a:gd name="connsiteX3071" fmla="*/ 676691 w 10032639"/>
                <a:gd name="connsiteY3071" fmla="*/ 1364603 h 2801577"/>
                <a:gd name="connsiteX3072" fmla="*/ 683529 w 10032639"/>
                <a:gd name="connsiteY3072" fmla="*/ 1364603 h 2801577"/>
                <a:gd name="connsiteX3073" fmla="*/ 683529 w 10032639"/>
                <a:gd name="connsiteY3073" fmla="*/ 1359202 h 2801577"/>
                <a:gd name="connsiteX3074" fmla="*/ 693968 w 10032639"/>
                <a:gd name="connsiteY3074" fmla="*/ 1355962 h 2801577"/>
                <a:gd name="connsiteX3075" fmla="*/ 718444 w 10032639"/>
                <a:gd name="connsiteY3075" fmla="*/ 1347321 h 2801577"/>
                <a:gd name="connsiteX3076" fmla="*/ 737161 w 10032639"/>
                <a:gd name="connsiteY3076" fmla="*/ 1336879 h 2801577"/>
                <a:gd name="connsiteX3077" fmla="*/ 756238 w 10032639"/>
                <a:gd name="connsiteY3077" fmla="*/ 1324637 h 2801577"/>
                <a:gd name="connsiteX3078" fmla="*/ 771715 w 10032639"/>
                <a:gd name="connsiteY3078" fmla="*/ 1310595 h 2801577"/>
                <a:gd name="connsiteX3079" fmla="*/ 785753 w 10032639"/>
                <a:gd name="connsiteY3079" fmla="*/ 1298713 h 2801577"/>
                <a:gd name="connsiteX3080" fmla="*/ 801231 w 10032639"/>
                <a:gd name="connsiteY3080" fmla="*/ 1286472 h 2801577"/>
                <a:gd name="connsiteX3081" fmla="*/ 820307 w 10032639"/>
                <a:gd name="connsiteY3081" fmla="*/ 1274230 h 2801577"/>
                <a:gd name="connsiteX3082" fmla="*/ 842984 w 10032639"/>
                <a:gd name="connsiteY3082" fmla="*/ 1262348 h 2801577"/>
                <a:gd name="connsiteX3083" fmla="*/ 3432047 w 10032639"/>
                <a:gd name="connsiteY3083" fmla="*/ 1253707 h 2801577"/>
                <a:gd name="connsiteX3084" fmla="*/ 3335223 w 10032639"/>
                <a:gd name="connsiteY3084" fmla="*/ 1286472 h 2801577"/>
                <a:gd name="connsiteX3085" fmla="*/ 3245237 w 10032639"/>
                <a:gd name="connsiteY3085" fmla="*/ 1319597 h 2801577"/>
                <a:gd name="connsiteX3086" fmla="*/ 3143014 w 10032639"/>
                <a:gd name="connsiteY3086" fmla="*/ 1361003 h 2801577"/>
                <a:gd name="connsiteX3087" fmla="*/ 3035751 w 10032639"/>
                <a:gd name="connsiteY3087" fmla="*/ 1409250 h 2801577"/>
                <a:gd name="connsiteX3088" fmla="*/ 3059867 w 10032639"/>
                <a:gd name="connsiteY3088" fmla="*/ 1431933 h 2801577"/>
                <a:gd name="connsiteX3089" fmla="*/ 3063466 w 10032639"/>
                <a:gd name="connsiteY3089" fmla="*/ 1435534 h 2801577"/>
                <a:gd name="connsiteX3090" fmla="*/ 3065266 w 10032639"/>
                <a:gd name="connsiteY3090" fmla="*/ 1435534 h 2801577"/>
                <a:gd name="connsiteX3091" fmla="*/ 3070306 w 10032639"/>
                <a:gd name="connsiteY3091" fmla="*/ 1428333 h 2801577"/>
                <a:gd name="connsiteX3092" fmla="*/ 3075705 w 10032639"/>
                <a:gd name="connsiteY3092" fmla="*/ 1423292 h 2801577"/>
                <a:gd name="connsiteX3093" fmla="*/ 3084343 w 10032639"/>
                <a:gd name="connsiteY3093" fmla="*/ 1417891 h 2801577"/>
                <a:gd name="connsiteX3094" fmla="*/ 3091182 w 10032639"/>
                <a:gd name="connsiteY3094" fmla="*/ 1414651 h 2801577"/>
                <a:gd name="connsiteX3095" fmla="*/ 3110259 w 10032639"/>
                <a:gd name="connsiteY3095" fmla="*/ 1404209 h 2801577"/>
                <a:gd name="connsiteX3096" fmla="*/ 3118898 w 10032639"/>
                <a:gd name="connsiteY3096" fmla="*/ 1402409 h 2801577"/>
                <a:gd name="connsiteX3097" fmla="*/ 3125737 w 10032639"/>
                <a:gd name="connsiteY3097" fmla="*/ 1400609 h 2801577"/>
                <a:gd name="connsiteX3098" fmla="*/ 3132575 w 10032639"/>
                <a:gd name="connsiteY3098" fmla="*/ 1402409 h 2801577"/>
                <a:gd name="connsiteX3099" fmla="*/ 3137974 w 10032639"/>
                <a:gd name="connsiteY3099" fmla="*/ 1397368 h 2801577"/>
                <a:gd name="connsiteX3100" fmla="*/ 3141214 w 10032639"/>
                <a:gd name="connsiteY3100" fmla="*/ 1393768 h 2801577"/>
                <a:gd name="connsiteX3101" fmla="*/ 3146613 w 10032639"/>
                <a:gd name="connsiteY3101" fmla="*/ 1390527 h 2801577"/>
                <a:gd name="connsiteX3102" fmla="*/ 3158491 w 10032639"/>
                <a:gd name="connsiteY3102" fmla="*/ 1388727 h 2801577"/>
                <a:gd name="connsiteX3103" fmla="*/ 3160291 w 10032639"/>
                <a:gd name="connsiteY3103" fmla="*/ 1383686 h 2801577"/>
                <a:gd name="connsiteX3104" fmla="*/ 3162091 w 10032639"/>
                <a:gd name="connsiteY3104" fmla="*/ 1378285 h 2801577"/>
                <a:gd name="connsiteX3105" fmla="*/ 3167130 w 10032639"/>
                <a:gd name="connsiteY3105" fmla="*/ 1375045 h 2801577"/>
                <a:gd name="connsiteX3106" fmla="*/ 3172529 w 10032639"/>
                <a:gd name="connsiteY3106" fmla="*/ 1371444 h 2801577"/>
                <a:gd name="connsiteX3107" fmla="*/ 3179368 w 10032639"/>
                <a:gd name="connsiteY3107" fmla="*/ 1371444 h 2801577"/>
                <a:gd name="connsiteX3108" fmla="*/ 3198445 w 10032639"/>
                <a:gd name="connsiteY3108" fmla="*/ 1366404 h 2801577"/>
                <a:gd name="connsiteX3109" fmla="*/ 3215722 w 10032639"/>
                <a:gd name="connsiteY3109" fmla="*/ 1359202 h 2801577"/>
                <a:gd name="connsiteX3110" fmla="*/ 3224361 w 10032639"/>
                <a:gd name="connsiteY3110" fmla="*/ 1354162 h 2801577"/>
                <a:gd name="connsiteX3111" fmla="*/ 3234799 w 10032639"/>
                <a:gd name="connsiteY3111" fmla="*/ 1347321 h 2801577"/>
                <a:gd name="connsiteX3112" fmla="*/ 3245237 w 10032639"/>
                <a:gd name="connsiteY3112" fmla="*/ 1338679 h 2801577"/>
                <a:gd name="connsiteX3113" fmla="*/ 3252076 w 10032639"/>
                <a:gd name="connsiteY3113" fmla="*/ 1333279 h 2801577"/>
                <a:gd name="connsiteX3114" fmla="*/ 3262515 w 10032639"/>
                <a:gd name="connsiteY3114" fmla="*/ 1330038 h 2801577"/>
                <a:gd name="connsiteX3115" fmla="*/ 3267554 w 10032639"/>
                <a:gd name="connsiteY3115" fmla="*/ 1328238 h 2801577"/>
                <a:gd name="connsiteX3116" fmla="*/ 3274753 w 10032639"/>
                <a:gd name="connsiteY3116" fmla="*/ 1326438 h 2801577"/>
                <a:gd name="connsiteX3117" fmla="*/ 3291670 w 10032639"/>
                <a:gd name="connsiteY3117" fmla="*/ 1326438 h 2801577"/>
                <a:gd name="connsiteX3118" fmla="*/ 3295269 w 10032639"/>
                <a:gd name="connsiteY3118" fmla="*/ 1321037 h 2801577"/>
                <a:gd name="connsiteX3119" fmla="*/ 3298869 w 10032639"/>
                <a:gd name="connsiteY3119" fmla="*/ 1315996 h 2801577"/>
                <a:gd name="connsiteX3120" fmla="*/ 3305707 w 10032639"/>
                <a:gd name="connsiteY3120" fmla="*/ 1310595 h 2801577"/>
                <a:gd name="connsiteX3121" fmla="*/ 3305707 w 10032639"/>
                <a:gd name="connsiteY3121" fmla="*/ 1305554 h 2801577"/>
                <a:gd name="connsiteX3122" fmla="*/ 3319745 w 10032639"/>
                <a:gd name="connsiteY3122" fmla="*/ 1305554 h 2801577"/>
                <a:gd name="connsiteX3123" fmla="*/ 3326584 w 10032639"/>
                <a:gd name="connsiteY3123" fmla="*/ 1305554 h 2801577"/>
                <a:gd name="connsiteX3124" fmla="*/ 3328384 w 10032639"/>
                <a:gd name="connsiteY3124" fmla="*/ 1298713 h 2801577"/>
                <a:gd name="connsiteX3125" fmla="*/ 3331624 w 10032639"/>
                <a:gd name="connsiteY3125" fmla="*/ 1293313 h 2801577"/>
                <a:gd name="connsiteX3126" fmla="*/ 3335223 w 10032639"/>
                <a:gd name="connsiteY3126" fmla="*/ 1290072 h 2801577"/>
                <a:gd name="connsiteX3127" fmla="*/ 3340262 w 10032639"/>
                <a:gd name="connsiteY3127" fmla="*/ 1288272 h 2801577"/>
                <a:gd name="connsiteX3128" fmla="*/ 3347461 w 10032639"/>
                <a:gd name="connsiteY3128" fmla="*/ 1286472 h 2801577"/>
                <a:gd name="connsiteX3129" fmla="*/ 3354300 w 10032639"/>
                <a:gd name="connsiteY3129" fmla="*/ 1286472 h 2801577"/>
                <a:gd name="connsiteX3130" fmla="*/ 3357899 w 10032639"/>
                <a:gd name="connsiteY3130" fmla="*/ 1291512 h 2801577"/>
                <a:gd name="connsiteX3131" fmla="*/ 3359339 w 10032639"/>
                <a:gd name="connsiteY3131" fmla="*/ 1291512 h 2801577"/>
                <a:gd name="connsiteX3132" fmla="*/ 3362939 w 10032639"/>
                <a:gd name="connsiteY3132" fmla="*/ 1291512 h 2801577"/>
                <a:gd name="connsiteX3133" fmla="*/ 3366538 w 10032639"/>
                <a:gd name="connsiteY3133" fmla="*/ 1290072 h 2801577"/>
                <a:gd name="connsiteX3134" fmla="*/ 3369777 w 10032639"/>
                <a:gd name="connsiteY3134" fmla="*/ 1284671 h 2801577"/>
                <a:gd name="connsiteX3135" fmla="*/ 3380215 w 10032639"/>
                <a:gd name="connsiteY3135" fmla="*/ 1276030 h 2801577"/>
                <a:gd name="connsiteX3136" fmla="*/ 3392454 w 10032639"/>
                <a:gd name="connsiteY3136" fmla="*/ 1269189 h 2801577"/>
                <a:gd name="connsiteX3137" fmla="*/ 3406132 w 10032639"/>
                <a:gd name="connsiteY3137" fmla="*/ 1267389 h 2801577"/>
                <a:gd name="connsiteX3138" fmla="*/ 3418369 w 10032639"/>
                <a:gd name="connsiteY3138" fmla="*/ 1267389 h 2801577"/>
                <a:gd name="connsiteX3139" fmla="*/ 2171890 w 10032639"/>
                <a:gd name="connsiteY3139" fmla="*/ 1251907 h 2801577"/>
                <a:gd name="connsiteX3140" fmla="*/ 2145974 w 10032639"/>
                <a:gd name="connsiteY3140" fmla="*/ 1262348 h 2801577"/>
                <a:gd name="connsiteX3141" fmla="*/ 2137335 w 10032639"/>
                <a:gd name="connsiteY3141" fmla="*/ 1269189 h 2801577"/>
                <a:gd name="connsiteX3142" fmla="*/ 2147774 w 10032639"/>
                <a:gd name="connsiteY3142" fmla="*/ 1267389 h 2801577"/>
                <a:gd name="connsiteX3143" fmla="*/ 2156413 w 10032639"/>
                <a:gd name="connsiteY3143" fmla="*/ 1262348 h 2801577"/>
                <a:gd name="connsiteX3144" fmla="*/ 2165051 w 10032639"/>
                <a:gd name="connsiteY3144" fmla="*/ 1258748 h 2801577"/>
                <a:gd name="connsiteX3145" fmla="*/ 6387685 w 10032639"/>
                <a:gd name="connsiteY3145" fmla="*/ 1248761 h 2801577"/>
                <a:gd name="connsiteX3146" fmla="*/ 6340884 w 10032639"/>
                <a:gd name="connsiteY3146" fmla="*/ 1280077 h 2801577"/>
                <a:gd name="connsiteX3147" fmla="*/ 6353124 w 10032639"/>
                <a:gd name="connsiteY3147" fmla="*/ 1272877 h 2801577"/>
                <a:gd name="connsiteX3148" fmla="*/ 6358164 w 10032639"/>
                <a:gd name="connsiteY3148" fmla="*/ 1271438 h 2801577"/>
                <a:gd name="connsiteX3149" fmla="*/ 6365004 w 10032639"/>
                <a:gd name="connsiteY3149" fmla="*/ 1266038 h 2801577"/>
                <a:gd name="connsiteX3150" fmla="*/ 6373645 w 10032639"/>
                <a:gd name="connsiteY3150" fmla="*/ 1260999 h 2801577"/>
                <a:gd name="connsiteX3151" fmla="*/ 6384085 w 10032639"/>
                <a:gd name="connsiteY3151" fmla="*/ 1254160 h 2801577"/>
                <a:gd name="connsiteX3152" fmla="*/ 5598542 w 10032639"/>
                <a:gd name="connsiteY3152" fmla="*/ 1243721 h 2801577"/>
                <a:gd name="connsiteX3153" fmla="*/ 5594941 w 10032639"/>
                <a:gd name="connsiteY3153" fmla="*/ 1246961 h 2801577"/>
                <a:gd name="connsiteX3154" fmla="*/ 5596741 w 10032639"/>
                <a:gd name="connsiteY3154" fmla="*/ 1248761 h 2801577"/>
                <a:gd name="connsiteX3155" fmla="*/ 9657092 w 10032639"/>
                <a:gd name="connsiteY3155" fmla="*/ 1242874 h 2801577"/>
                <a:gd name="connsiteX3156" fmla="*/ 9617125 w 10032639"/>
                <a:gd name="connsiteY3156" fmla="*/ 1294728 h 2801577"/>
                <a:gd name="connsiteX3157" fmla="*/ 9573917 w 10032639"/>
                <a:gd name="connsiteY3157" fmla="*/ 1345143 h 2801577"/>
                <a:gd name="connsiteX3158" fmla="*/ 9528909 w 10032639"/>
                <a:gd name="connsiteY3158" fmla="*/ 1391596 h 2801577"/>
                <a:gd name="connsiteX3159" fmla="*/ 9478500 w 10032639"/>
                <a:gd name="connsiteY3159" fmla="*/ 1438410 h 2801577"/>
                <a:gd name="connsiteX3160" fmla="*/ 9423050 w 10032639"/>
                <a:gd name="connsiteY3160" fmla="*/ 1487023 h 2801577"/>
                <a:gd name="connsiteX3161" fmla="*/ 9367960 w 10032639"/>
                <a:gd name="connsiteY3161" fmla="*/ 1533837 h 2801577"/>
                <a:gd name="connsiteX3162" fmla="*/ 9260661 w 10032639"/>
                <a:gd name="connsiteY3162" fmla="*/ 1620622 h 2801577"/>
                <a:gd name="connsiteX3163" fmla="*/ 9234737 w 10032639"/>
                <a:gd name="connsiteY3163" fmla="*/ 1636106 h 2801577"/>
                <a:gd name="connsiteX3164" fmla="*/ 9210252 w 10032639"/>
                <a:gd name="connsiteY3164" fmla="*/ 1651591 h 2801577"/>
                <a:gd name="connsiteX3165" fmla="*/ 9173886 w 10032639"/>
                <a:gd name="connsiteY3165" fmla="*/ 1673917 h 2801577"/>
                <a:gd name="connsiteX3166" fmla="*/ 9161644 w 10032639"/>
                <a:gd name="connsiteY3166" fmla="*/ 1686161 h 2801577"/>
                <a:gd name="connsiteX3167" fmla="*/ 9151202 w 10032639"/>
                <a:gd name="connsiteY3167" fmla="*/ 1698404 h 2801577"/>
                <a:gd name="connsiteX3168" fmla="*/ 9144361 w 10032639"/>
                <a:gd name="connsiteY3168" fmla="*/ 1713888 h 2801577"/>
                <a:gd name="connsiteX3169" fmla="*/ 9139320 w 10032639"/>
                <a:gd name="connsiteY3169" fmla="*/ 1729373 h 2801577"/>
                <a:gd name="connsiteX3170" fmla="*/ 9165244 w 10032639"/>
                <a:gd name="connsiteY3170" fmla="*/ 1715689 h 2801577"/>
                <a:gd name="connsiteX3171" fmla="*/ 9187568 w 10032639"/>
                <a:gd name="connsiteY3171" fmla="*/ 1699844 h 2801577"/>
                <a:gd name="connsiteX3172" fmla="*/ 9208452 w 10032639"/>
                <a:gd name="connsiteY3172" fmla="*/ 1682559 h 2801577"/>
                <a:gd name="connsiteX3173" fmla="*/ 9229336 w 10032639"/>
                <a:gd name="connsiteY3173" fmla="*/ 1665275 h 2801577"/>
                <a:gd name="connsiteX3174" fmla="*/ 9252020 w 10032639"/>
                <a:gd name="connsiteY3174" fmla="*/ 1641148 h 2801577"/>
                <a:gd name="connsiteX3175" fmla="*/ 9274344 w 10032639"/>
                <a:gd name="connsiteY3175" fmla="*/ 1618821 h 2801577"/>
                <a:gd name="connsiteX3176" fmla="*/ 9321152 w 10032639"/>
                <a:gd name="connsiteY3176" fmla="*/ 1577049 h 2801577"/>
                <a:gd name="connsiteX3177" fmla="*/ 9373001 w 10032639"/>
                <a:gd name="connsiteY3177" fmla="*/ 1533837 h 2801577"/>
                <a:gd name="connsiteX3178" fmla="*/ 9406127 w 10032639"/>
                <a:gd name="connsiteY3178" fmla="*/ 1506109 h 2801577"/>
                <a:gd name="connsiteX3179" fmla="*/ 9437093 w 10032639"/>
                <a:gd name="connsiteY3179" fmla="*/ 1480182 h 2801577"/>
                <a:gd name="connsiteX3180" fmla="*/ 9461217 w 10032639"/>
                <a:gd name="connsiteY3180" fmla="*/ 1459296 h 2801577"/>
                <a:gd name="connsiteX3181" fmla="*/ 9487142 w 10032639"/>
                <a:gd name="connsiteY3181" fmla="*/ 1436609 h 2801577"/>
                <a:gd name="connsiteX3182" fmla="*/ 9537551 w 10032639"/>
                <a:gd name="connsiteY3182" fmla="*/ 1388355 h 2801577"/>
                <a:gd name="connsiteX3183" fmla="*/ 9570317 w 10032639"/>
                <a:gd name="connsiteY3183" fmla="*/ 1355586 h 2801577"/>
                <a:gd name="connsiteX3184" fmla="*/ 9589400 w 10032639"/>
                <a:gd name="connsiteY3184" fmla="*/ 1338301 h 2801577"/>
                <a:gd name="connsiteX3185" fmla="*/ 9610284 w 10032639"/>
                <a:gd name="connsiteY3185" fmla="*/ 1322456 h 2801577"/>
                <a:gd name="connsiteX3186" fmla="*/ 9623966 w 10032639"/>
                <a:gd name="connsiteY3186" fmla="*/ 1310213 h 2801577"/>
                <a:gd name="connsiteX3187" fmla="*/ 9634408 w 10032639"/>
                <a:gd name="connsiteY3187" fmla="*/ 1298329 h 2801577"/>
                <a:gd name="connsiteX3188" fmla="*/ 9641249 w 10032639"/>
                <a:gd name="connsiteY3188" fmla="*/ 1286086 h 2801577"/>
                <a:gd name="connsiteX3189" fmla="*/ 9644850 w 10032639"/>
                <a:gd name="connsiteY3189" fmla="*/ 1275643 h 2801577"/>
                <a:gd name="connsiteX3190" fmla="*/ 9646650 w 10032639"/>
                <a:gd name="connsiteY3190" fmla="*/ 1270601 h 2801577"/>
                <a:gd name="connsiteX3191" fmla="*/ 9650251 w 10032639"/>
                <a:gd name="connsiteY3191" fmla="*/ 1267000 h 2801577"/>
                <a:gd name="connsiteX3192" fmla="*/ 9651691 w 10032639"/>
                <a:gd name="connsiteY3192" fmla="*/ 1263760 h 2801577"/>
                <a:gd name="connsiteX3193" fmla="*/ 9657092 w 10032639"/>
                <a:gd name="connsiteY3193" fmla="*/ 1244674 h 2801577"/>
                <a:gd name="connsiteX3194" fmla="*/ 2374537 w 10032639"/>
                <a:gd name="connsiteY3194" fmla="*/ 1241465 h 2801577"/>
                <a:gd name="connsiteX3195" fmla="*/ 2362660 w 10032639"/>
                <a:gd name="connsiteY3195" fmla="*/ 1246866 h 2801577"/>
                <a:gd name="connsiteX3196" fmla="*/ 2303629 w 10032639"/>
                <a:gd name="connsiteY3196" fmla="*/ 1270989 h 2801577"/>
                <a:gd name="connsiteX3197" fmla="*/ 2241359 w 10032639"/>
                <a:gd name="connsiteY3197" fmla="*/ 1295113 h 2801577"/>
                <a:gd name="connsiteX3198" fmla="*/ 2171890 w 10032639"/>
                <a:gd name="connsiteY3198" fmla="*/ 1317796 h 2801577"/>
                <a:gd name="connsiteX3199" fmla="*/ 2097742 w 10032639"/>
                <a:gd name="connsiteY3199" fmla="*/ 1340120 h 2801577"/>
                <a:gd name="connsiteX3200" fmla="*/ 2092703 w 10032639"/>
                <a:gd name="connsiteY3200" fmla="*/ 1362803 h 2801577"/>
                <a:gd name="connsiteX3201" fmla="*/ 2087304 w 10032639"/>
                <a:gd name="connsiteY3201" fmla="*/ 1380086 h 2801577"/>
                <a:gd name="connsiteX3202" fmla="*/ 2083704 w 10032639"/>
                <a:gd name="connsiteY3202" fmla="*/ 1390527 h 2801577"/>
                <a:gd name="connsiteX3203" fmla="*/ 2097742 w 10032639"/>
                <a:gd name="connsiteY3203" fmla="*/ 1385126 h 2801577"/>
                <a:gd name="connsiteX3204" fmla="*/ 2111780 w 10032639"/>
                <a:gd name="connsiteY3204" fmla="*/ 1381886 h 2801577"/>
                <a:gd name="connsiteX3205" fmla="*/ 2120419 w 10032639"/>
                <a:gd name="connsiteY3205" fmla="*/ 1380086 h 2801577"/>
                <a:gd name="connsiteX3206" fmla="*/ 2127257 w 10032639"/>
                <a:gd name="connsiteY3206" fmla="*/ 1375045 h 2801577"/>
                <a:gd name="connsiteX3207" fmla="*/ 2132296 w 10032639"/>
                <a:gd name="connsiteY3207" fmla="*/ 1371444 h 2801577"/>
                <a:gd name="connsiteX3208" fmla="*/ 2135896 w 10032639"/>
                <a:gd name="connsiteY3208" fmla="*/ 1366404 h 2801577"/>
                <a:gd name="connsiteX3209" fmla="*/ 2137335 w 10032639"/>
                <a:gd name="connsiteY3209" fmla="*/ 1357762 h 2801577"/>
                <a:gd name="connsiteX3210" fmla="*/ 2147774 w 10032639"/>
                <a:gd name="connsiteY3210" fmla="*/ 1355962 h 2801577"/>
                <a:gd name="connsiteX3211" fmla="*/ 2166851 w 10032639"/>
                <a:gd name="connsiteY3211" fmla="*/ 1352361 h 2801577"/>
                <a:gd name="connsiteX3212" fmla="*/ 2185928 w 10032639"/>
                <a:gd name="connsiteY3212" fmla="*/ 1347321 h 2801577"/>
                <a:gd name="connsiteX3213" fmla="*/ 2203205 w 10032639"/>
                <a:gd name="connsiteY3213" fmla="*/ 1341920 h 2801577"/>
                <a:gd name="connsiteX3214" fmla="*/ 2219042 w 10032639"/>
                <a:gd name="connsiteY3214" fmla="*/ 1333279 h 2801577"/>
                <a:gd name="connsiteX3215" fmla="*/ 2249998 w 10032639"/>
                <a:gd name="connsiteY3215" fmla="*/ 1317796 h 2801577"/>
                <a:gd name="connsiteX3216" fmla="*/ 2279513 w 10032639"/>
                <a:gd name="connsiteY3216" fmla="*/ 1300514 h 2801577"/>
                <a:gd name="connsiteX3217" fmla="*/ 2305429 w 10032639"/>
                <a:gd name="connsiteY3217" fmla="*/ 1284671 h 2801577"/>
                <a:gd name="connsiteX3218" fmla="*/ 2333144 w 10032639"/>
                <a:gd name="connsiteY3218" fmla="*/ 1269189 h 2801577"/>
                <a:gd name="connsiteX3219" fmla="*/ 2343583 w 10032639"/>
                <a:gd name="connsiteY3219" fmla="*/ 1262348 h 2801577"/>
                <a:gd name="connsiteX3220" fmla="*/ 2354021 w 10032639"/>
                <a:gd name="connsiteY3220" fmla="*/ 1258748 h 2801577"/>
                <a:gd name="connsiteX3221" fmla="*/ 2364099 w 10032639"/>
                <a:gd name="connsiteY3221" fmla="*/ 1255507 h 2801577"/>
                <a:gd name="connsiteX3222" fmla="*/ 2374537 w 10032639"/>
                <a:gd name="connsiteY3222" fmla="*/ 1253707 h 2801577"/>
                <a:gd name="connsiteX3223" fmla="*/ 4870948 w 10032639"/>
                <a:gd name="connsiteY3223" fmla="*/ 1233584 h 2801577"/>
                <a:gd name="connsiteX3224" fmla="*/ 4869148 w 10032639"/>
                <a:gd name="connsiteY3224" fmla="*/ 1235384 h 2801577"/>
                <a:gd name="connsiteX3225" fmla="*/ 4872748 w 10032639"/>
                <a:gd name="connsiteY3225" fmla="*/ 1238624 h 2801577"/>
                <a:gd name="connsiteX3226" fmla="*/ 4872748 w 10032639"/>
                <a:gd name="connsiteY3226" fmla="*/ 1237184 h 2801577"/>
                <a:gd name="connsiteX3227" fmla="*/ 4874548 w 10032639"/>
                <a:gd name="connsiteY3227" fmla="*/ 1235384 h 2801577"/>
                <a:gd name="connsiteX3228" fmla="*/ 7230830 w 10032639"/>
                <a:gd name="connsiteY3228" fmla="*/ 1231483 h 2801577"/>
                <a:gd name="connsiteX3229" fmla="*/ 7208150 w 10032639"/>
                <a:gd name="connsiteY3229" fmla="*/ 1245521 h 2801577"/>
                <a:gd name="connsiteX3230" fmla="*/ 7209950 w 10032639"/>
                <a:gd name="connsiteY3230" fmla="*/ 1245521 h 2801577"/>
                <a:gd name="connsiteX3231" fmla="*/ 7222190 w 10032639"/>
                <a:gd name="connsiteY3231" fmla="*/ 1236882 h 2801577"/>
                <a:gd name="connsiteX3232" fmla="*/ 4874548 w 10032639"/>
                <a:gd name="connsiteY3232" fmla="*/ 1228544 h 2801577"/>
                <a:gd name="connsiteX3233" fmla="*/ 4872748 w 10032639"/>
                <a:gd name="connsiteY3233" fmla="*/ 1229984 h 2801577"/>
                <a:gd name="connsiteX3234" fmla="*/ 4874548 w 10032639"/>
                <a:gd name="connsiteY3234" fmla="*/ 1229984 h 2801577"/>
                <a:gd name="connsiteX3235" fmla="*/ 9443934 w 10032639"/>
                <a:gd name="connsiteY3235" fmla="*/ 1223788 h 2801577"/>
                <a:gd name="connsiteX3236" fmla="*/ 9428451 w 10032639"/>
                <a:gd name="connsiteY3236" fmla="*/ 1237832 h 2801577"/>
                <a:gd name="connsiteX3237" fmla="*/ 9433492 w 10032639"/>
                <a:gd name="connsiteY3237" fmla="*/ 1236032 h 2801577"/>
                <a:gd name="connsiteX3238" fmla="*/ 9438893 w 10032639"/>
                <a:gd name="connsiteY3238" fmla="*/ 1232431 h 2801577"/>
                <a:gd name="connsiteX3239" fmla="*/ 9442134 w 10032639"/>
                <a:gd name="connsiteY3239" fmla="*/ 1229190 h 2801577"/>
                <a:gd name="connsiteX3240" fmla="*/ 1801870 w 10032639"/>
                <a:gd name="connsiteY3240" fmla="*/ 1222742 h 2801577"/>
                <a:gd name="connsiteX3241" fmla="*/ 1800070 w 10032639"/>
                <a:gd name="connsiteY3241" fmla="*/ 1225983 h 2801577"/>
                <a:gd name="connsiteX3242" fmla="*/ 1798270 w 10032639"/>
                <a:gd name="connsiteY3242" fmla="*/ 1231023 h 2801577"/>
                <a:gd name="connsiteX3243" fmla="*/ 1794671 w 10032639"/>
                <a:gd name="connsiteY3243" fmla="*/ 1232824 h 2801577"/>
                <a:gd name="connsiteX3244" fmla="*/ 1736000 w 10032639"/>
                <a:gd name="connsiteY3244" fmla="*/ 1274230 h 2801577"/>
                <a:gd name="connsiteX3245" fmla="*/ 1671931 w 10032639"/>
                <a:gd name="connsiteY3245" fmla="*/ 1315996 h 2801577"/>
                <a:gd name="connsiteX3246" fmla="*/ 1604261 w 10032639"/>
                <a:gd name="connsiteY3246" fmla="*/ 1355962 h 2801577"/>
                <a:gd name="connsiteX3247" fmla="*/ 1533353 w 10032639"/>
                <a:gd name="connsiteY3247" fmla="*/ 1395568 h 2801577"/>
                <a:gd name="connsiteX3248" fmla="*/ 1400174 w 10032639"/>
                <a:gd name="connsiteY3248" fmla="*/ 1468299 h 2801577"/>
                <a:gd name="connsiteX3249" fmla="*/ 1334305 w 10032639"/>
                <a:gd name="connsiteY3249" fmla="*/ 1504664 h 2801577"/>
                <a:gd name="connsiteX3250" fmla="*/ 1268795 w 10032639"/>
                <a:gd name="connsiteY3250" fmla="*/ 1542830 h 2801577"/>
                <a:gd name="connsiteX3251" fmla="*/ 1272035 w 10032639"/>
                <a:gd name="connsiteY3251" fmla="*/ 1563353 h 2801577"/>
                <a:gd name="connsiteX3252" fmla="*/ 1279234 w 10032639"/>
                <a:gd name="connsiteY3252" fmla="*/ 1582796 h 2801577"/>
                <a:gd name="connsiteX3253" fmla="*/ 1294711 w 10032639"/>
                <a:gd name="connsiteY3253" fmla="*/ 1619161 h 2801577"/>
                <a:gd name="connsiteX3254" fmla="*/ 1299750 w 10032639"/>
                <a:gd name="connsiteY3254" fmla="*/ 1613760 h 2801577"/>
                <a:gd name="connsiteX3255" fmla="*/ 1303350 w 10032639"/>
                <a:gd name="connsiteY3255" fmla="*/ 1608720 h 2801577"/>
                <a:gd name="connsiteX3256" fmla="*/ 1306589 w 10032639"/>
                <a:gd name="connsiteY3256" fmla="*/ 1606919 h 2801577"/>
                <a:gd name="connsiteX3257" fmla="*/ 1311988 w 10032639"/>
                <a:gd name="connsiteY3257" fmla="*/ 1603319 h 2801577"/>
                <a:gd name="connsiteX3258" fmla="*/ 1317027 w 10032639"/>
                <a:gd name="connsiteY3258" fmla="*/ 1601879 h 2801577"/>
                <a:gd name="connsiteX3259" fmla="*/ 1329265 w 10032639"/>
                <a:gd name="connsiteY3259" fmla="*/ 1601879 h 2801577"/>
                <a:gd name="connsiteX3260" fmla="*/ 1341144 w 10032639"/>
                <a:gd name="connsiteY3260" fmla="*/ 1603319 h 2801577"/>
                <a:gd name="connsiteX3261" fmla="*/ 1384697 w 10032639"/>
                <a:gd name="connsiteY3261" fmla="*/ 1558312 h 2801577"/>
                <a:gd name="connsiteX3262" fmla="*/ 1398374 w 10032639"/>
                <a:gd name="connsiteY3262" fmla="*/ 1547871 h 2801577"/>
                <a:gd name="connsiteX3263" fmla="*/ 1414212 w 10032639"/>
                <a:gd name="connsiteY3263" fmla="*/ 1537429 h 2801577"/>
                <a:gd name="connsiteX3264" fmla="*/ 1431489 w 10032639"/>
                <a:gd name="connsiteY3264" fmla="*/ 1528788 h 2801577"/>
                <a:gd name="connsiteX3265" fmla="*/ 1452006 w 10032639"/>
                <a:gd name="connsiteY3265" fmla="*/ 1521947 h 2801577"/>
                <a:gd name="connsiteX3266" fmla="*/ 1469283 w 10032639"/>
                <a:gd name="connsiteY3266" fmla="*/ 1506464 h 2801577"/>
                <a:gd name="connsiteX3267" fmla="*/ 1486560 w 10032639"/>
                <a:gd name="connsiteY3267" fmla="*/ 1492782 h 2801577"/>
                <a:gd name="connsiteX3268" fmla="*/ 1503838 w 10032639"/>
                <a:gd name="connsiteY3268" fmla="*/ 1478740 h 2801577"/>
                <a:gd name="connsiteX3269" fmla="*/ 1521475 w 10032639"/>
                <a:gd name="connsiteY3269" fmla="*/ 1468299 h 2801577"/>
                <a:gd name="connsiteX3270" fmla="*/ 1562868 w 10032639"/>
                <a:gd name="connsiteY3270" fmla="*/ 1449216 h 2801577"/>
                <a:gd name="connsiteX3271" fmla="*/ 1599222 w 10032639"/>
                <a:gd name="connsiteY3271" fmla="*/ 1430133 h 2801577"/>
                <a:gd name="connsiteX3272" fmla="*/ 1616499 w 10032639"/>
                <a:gd name="connsiteY3272" fmla="*/ 1411050 h 2801577"/>
                <a:gd name="connsiteX3273" fmla="*/ 1633776 w 10032639"/>
                <a:gd name="connsiteY3273" fmla="*/ 1393768 h 2801577"/>
                <a:gd name="connsiteX3274" fmla="*/ 1651054 w 10032639"/>
                <a:gd name="connsiteY3274" fmla="*/ 1380086 h 2801577"/>
                <a:gd name="connsiteX3275" fmla="*/ 1670131 w 10032639"/>
                <a:gd name="connsiteY3275" fmla="*/ 1366404 h 2801577"/>
                <a:gd name="connsiteX3276" fmla="*/ 1715123 w 10032639"/>
                <a:gd name="connsiteY3276" fmla="*/ 1341920 h 2801577"/>
                <a:gd name="connsiteX3277" fmla="*/ 1760116 w 10032639"/>
                <a:gd name="connsiteY3277" fmla="*/ 1315996 h 2801577"/>
                <a:gd name="connsiteX3278" fmla="*/ 1766955 w 10032639"/>
                <a:gd name="connsiteY3278" fmla="*/ 1309155 h 2801577"/>
                <a:gd name="connsiteX3279" fmla="*/ 1775594 w 10032639"/>
                <a:gd name="connsiteY3279" fmla="*/ 1300514 h 2801577"/>
                <a:gd name="connsiteX3280" fmla="*/ 1786032 w 10032639"/>
                <a:gd name="connsiteY3280" fmla="*/ 1291512 h 2801577"/>
                <a:gd name="connsiteX3281" fmla="*/ 1798270 w 10032639"/>
                <a:gd name="connsiteY3281" fmla="*/ 1284671 h 2801577"/>
                <a:gd name="connsiteX3282" fmla="*/ 1810508 w 10032639"/>
                <a:gd name="connsiteY3282" fmla="*/ 1277830 h 2801577"/>
                <a:gd name="connsiteX3283" fmla="*/ 1824186 w 10032639"/>
                <a:gd name="connsiteY3283" fmla="*/ 1267389 h 2801577"/>
                <a:gd name="connsiteX3284" fmla="*/ 1812308 w 10032639"/>
                <a:gd name="connsiteY3284" fmla="*/ 1245065 h 2801577"/>
                <a:gd name="connsiteX3285" fmla="*/ 4170000 w 10032639"/>
                <a:gd name="connsiteY3285" fmla="*/ 1221705 h 2801577"/>
                <a:gd name="connsiteX3286" fmla="*/ 4171440 w 10032639"/>
                <a:gd name="connsiteY3286" fmla="*/ 1223145 h 2801577"/>
                <a:gd name="connsiteX3287" fmla="*/ 4175041 w 10032639"/>
                <a:gd name="connsiteY3287" fmla="*/ 1221705 h 2801577"/>
                <a:gd name="connsiteX3288" fmla="*/ 8832905 w 10032639"/>
                <a:gd name="connsiteY3288" fmla="*/ 1216946 h 2801577"/>
                <a:gd name="connsiteX3289" fmla="*/ 8801579 w 10032639"/>
                <a:gd name="connsiteY3289" fmla="*/ 1237832 h 2801577"/>
                <a:gd name="connsiteX3290" fmla="*/ 8772054 w 10032639"/>
                <a:gd name="connsiteY3290" fmla="*/ 1256557 h 2801577"/>
                <a:gd name="connsiteX3291" fmla="*/ 8737488 w 10032639"/>
                <a:gd name="connsiteY3291" fmla="*/ 1282485 h 2801577"/>
                <a:gd name="connsiteX3292" fmla="*/ 8756571 w 10032639"/>
                <a:gd name="connsiteY3292" fmla="*/ 1282485 h 2801577"/>
                <a:gd name="connsiteX3293" fmla="*/ 8767013 w 10032639"/>
                <a:gd name="connsiteY3293" fmla="*/ 1270601 h 2801577"/>
                <a:gd name="connsiteX3294" fmla="*/ 8780696 w 10032639"/>
                <a:gd name="connsiteY3294" fmla="*/ 1260158 h 2801577"/>
                <a:gd name="connsiteX3295" fmla="*/ 8796539 w 10032639"/>
                <a:gd name="connsiteY3295" fmla="*/ 1253317 h 2801577"/>
                <a:gd name="connsiteX3296" fmla="*/ 8815622 w 10032639"/>
                <a:gd name="connsiteY3296" fmla="*/ 1246475 h 2801577"/>
                <a:gd name="connsiteX3297" fmla="*/ 8822463 w 10032639"/>
                <a:gd name="connsiteY3297" fmla="*/ 1230630 h 2801577"/>
                <a:gd name="connsiteX3298" fmla="*/ 8448356 w 10032639"/>
                <a:gd name="connsiteY3298" fmla="*/ 1215146 h 2801577"/>
                <a:gd name="connsiteX3299" fmla="*/ 8443315 w 10032639"/>
                <a:gd name="connsiteY3299" fmla="*/ 1216946 h 2801577"/>
                <a:gd name="connsiteX3300" fmla="*/ 8450157 w 10032639"/>
                <a:gd name="connsiteY3300" fmla="*/ 1218747 h 2801577"/>
                <a:gd name="connsiteX3301" fmla="*/ 8451957 w 10032639"/>
                <a:gd name="connsiteY3301" fmla="*/ 1216946 h 2801577"/>
                <a:gd name="connsiteX3302" fmla="*/ 3581063 w 10032639"/>
                <a:gd name="connsiteY3302" fmla="*/ 1206900 h 2801577"/>
                <a:gd name="connsiteX3303" fmla="*/ 3553348 w 10032639"/>
                <a:gd name="connsiteY3303" fmla="*/ 1215541 h 2801577"/>
                <a:gd name="connsiteX3304" fmla="*/ 3561986 w 10032639"/>
                <a:gd name="connsiteY3304" fmla="*/ 1225983 h 2801577"/>
                <a:gd name="connsiteX3305" fmla="*/ 3568825 w 10032639"/>
                <a:gd name="connsiteY3305" fmla="*/ 1238224 h 2801577"/>
                <a:gd name="connsiteX3306" fmla="*/ 3575664 w 10032639"/>
                <a:gd name="connsiteY3306" fmla="*/ 1258748 h 2801577"/>
                <a:gd name="connsiteX3307" fmla="*/ 3565226 w 10032639"/>
                <a:gd name="connsiteY3307" fmla="*/ 1258748 h 2801577"/>
                <a:gd name="connsiteX3308" fmla="*/ 3568825 w 10032639"/>
                <a:gd name="connsiteY3308" fmla="*/ 1265589 h 2801577"/>
                <a:gd name="connsiteX3309" fmla="*/ 3573865 w 10032639"/>
                <a:gd name="connsiteY3309" fmla="*/ 1279631 h 2801577"/>
                <a:gd name="connsiteX3310" fmla="*/ 3560187 w 10032639"/>
                <a:gd name="connsiteY3310" fmla="*/ 1284671 h 2801577"/>
                <a:gd name="connsiteX3311" fmla="*/ 3527432 w 10032639"/>
                <a:gd name="connsiteY3311" fmla="*/ 1300514 h 2801577"/>
                <a:gd name="connsiteX3312" fmla="*/ 3555148 w 10032639"/>
                <a:gd name="connsiteY3312" fmla="*/ 1290072 h 2801577"/>
                <a:gd name="connsiteX3313" fmla="*/ 3581063 w 10032639"/>
                <a:gd name="connsiteY3313" fmla="*/ 1277830 h 2801577"/>
                <a:gd name="connsiteX3314" fmla="*/ 9350677 w 10032639"/>
                <a:gd name="connsiteY3314" fmla="*/ 1204703 h 2801577"/>
                <a:gd name="connsiteX3315" fmla="*/ 9215653 w 10032639"/>
                <a:gd name="connsiteY3315" fmla="*/ 1324257 h 2801577"/>
                <a:gd name="connsiteX3316" fmla="*/ 9085670 w 10032639"/>
                <a:gd name="connsiteY3316" fmla="*/ 1443811 h 2801577"/>
                <a:gd name="connsiteX3317" fmla="*/ 9087470 w 10032639"/>
                <a:gd name="connsiteY3317" fmla="*/ 1445612 h 2801577"/>
                <a:gd name="connsiteX3318" fmla="*/ 9101153 w 10032639"/>
                <a:gd name="connsiteY3318" fmla="*/ 1438410 h 2801577"/>
                <a:gd name="connsiteX3319" fmla="*/ 9113395 w 10032639"/>
                <a:gd name="connsiteY3319" fmla="*/ 1426526 h 2801577"/>
                <a:gd name="connsiteX3320" fmla="*/ 9123837 w 10032639"/>
                <a:gd name="connsiteY3320" fmla="*/ 1410682 h 2801577"/>
                <a:gd name="connsiteX3321" fmla="*/ 9135719 w 10032639"/>
                <a:gd name="connsiteY3321" fmla="*/ 1398798 h 2801577"/>
                <a:gd name="connsiteX3322" fmla="*/ 9153002 w 10032639"/>
                <a:gd name="connsiteY3322" fmla="*/ 1386555 h 2801577"/>
                <a:gd name="connsiteX3323" fmla="*/ 9172085 w 10032639"/>
                <a:gd name="connsiteY3323" fmla="*/ 1376112 h 2801577"/>
                <a:gd name="connsiteX3324" fmla="*/ 9191169 w 10032639"/>
                <a:gd name="connsiteY3324" fmla="*/ 1358827 h 2801577"/>
                <a:gd name="connsiteX3325" fmla="*/ 9218894 w 10032639"/>
                <a:gd name="connsiteY3325" fmla="*/ 1329658 h 2801577"/>
                <a:gd name="connsiteX3326" fmla="*/ 9234737 w 10032639"/>
                <a:gd name="connsiteY3326" fmla="*/ 1315614 h 2801577"/>
                <a:gd name="connsiteX3327" fmla="*/ 9250219 w 10032639"/>
                <a:gd name="connsiteY3327" fmla="*/ 1303371 h 2801577"/>
                <a:gd name="connsiteX3328" fmla="*/ 9282985 w 10032639"/>
                <a:gd name="connsiteY3328" fmla="*/ 1273842 h 2801577"/>
                <a:gd name="connsiteX3329" fmla="*/ 9321152 w 10032639"/>
                <a:gd name="connsiteY3329" fmla="*/ 1237832 h 2801577"/>
                <a:gd name="connsiteX3330" fmla="*/ 9329794 w 10032639"/>
                <a:gd name="connsiteY3330" fmla="*/ 1229190 h 2801577"/>
                <a:gd name="connsiteX3331" fmla="*/ 9334835 w 10032639"/>
                <a:gd name="connsiteY3331" fmla="*/ 1225589 h 2801577"/>
                <a:gd name="connsiteX3332" fmla="*/ 9341676 w 10032639"/>
                <a:gd name="connsiteY3332" fmla="*/ 1225589 h 2801577"/>
                <a:gd name="connsiteX3333" fmla="*/ 9343476 w 10032639"/>
                <a:gd name="connsiteY3333" fmla="*/ 1225589 h 2801577"/>
                <a:gd name="connsiteX3334" fmla="*/ 9347077 w 10032639"/>
                <a:gd name="connsiteY3334" fmla="*/ 1216946 h 2801577"/>
                <a:gd name="connsiteX3335" fmla="*/ 9350677 w 10032639"/>
                <a:gd name="connsiteY3335" fmla="*/ 1206503 h 2801577"/>
                <a:gd name="connsiteX3336" fmla="*/ 3139414 w 10032639"/>
                <a:gd name="connsiteY3336" fmla="*/ 1203659 h 2801577"/>
                <a:gd name="connsiteX3337" fmla="*/ 3118898 w 10032639"/>
                <a:gd name="connsiteY3337" fmla="*/ 1212301 h 2801577"/>
                <a:gd name="connsiteX3338" fmla="*/ 3059867 w 10032639"/>
                <a:gd name="connsiteY3338" fmla="*/ 1236424 h 2801577"/>
                <a:gd name="connsiteX3339" fmla="*/ 3008035 w 10032639"/>
                <a:gd name="connsiteY3339" fmla="*/ 1258748 h 2801577"/>
                <a:gd name="connsiteX3340" fmla="*/ 2963043 w 10032639"/>
                <a:gd name="connsiteY3340" fmla="*/ 1279631 h 2801577"/>
                <a:gd name="connsiteX3341" fmla="*/ 2923449 w 10032639"/>
                <a:gd name="connsiteY3341" fmla="*/ 1301954 h 2801577"/>
                <a:gd name="connsiteX3342" fmla="*/ 2926689 w 10032639"/>
                <a:gd name="connsiteY3342" fmla="*/ 1310595 h 2801577"/>
                <a:gd name="connsiteX3343" fmla="*/ 2928488 w 10032639"/>
                <a:gd name="connsiteY3343" fmla="*/ 1314196 h 2801577"/>
                <a:gd name="connsiteX3344" fmla="*/ 2930288 w 10032639"/>
                <a:gd name="connsiteY3344" fmla="*/ 1319597 h 2801577"/>
                <a:gd name="connsiteX3345" fmla="*/ 2942526 w 10032639"/>
                <a:gd name="connsiteY3345" fmla="*/ 1315996 h 2801577"/>
                <a:gd name="connsiteX3346" fmla="*/ 2952964 w 10032639"/>
                <a:gd name="connsiteY3346" fmla="*/ 1314196 h 2801577"/>
                <a:gd name="connsiteX3347" fmla="*/ 2951165 w 10032639"/>
                <a:gd name="connsiteY3347" fmla="*/ 1307355 h 2801577"/>
                <a:gd name="connsiteX3348" fmla="*/ 2952964 w 10032639"/>
                <a:gd name="connsiteY3348" fmla="*/ 1300514 h 2801577"/>
                <a:gd name="connsiteX3349" fmla="*/ 2956204 w 10032639"/>
                <a:gd name="connsiteY3349" fmla="*/ 1295113 h 2801577"/>
                <a:gd name="connsiteX3350" fmla="*/ 2959803 w 10032639"/>
                <a:gd name="connsiteY3350" fmla="*/ 1291512 h 2801577"/>
                <a:gd name="connsiteX3351" fmla="*/ 2966642 w 10032639"/>
                <a:gd name="connsiteY3351" fmla="*/ 1288272 h 2801577"/>
                <a:gd name="connsiteX3352" fmla="*/ 2977081 w 10032639"/>
                <a:gd name="connsiteY3352" fmla="*/ 1286472 h 2801577"/>
                <a:gd name="connsiteX3353" fmla="*/ 2995798 w 10032639"/>
                <a:gd name="connsiteY3353" fmla="*/ 1281431 h 2801577"/>
                <a:gd name="connsiteX3354" fmla="*/ 3006236 w 10032639"/>
                <a:gd name="connsiteY3354" fmla="*/ 1279631 h 2801577"/>
                <a:gd name="connsiteX3355" fmla="*/ 3018474 w 10032639"/>
                <a:gd name="connsiteY3355" fmla="*/ 1279631 h 2801577"/>
                <a:gd name="connsiteX3356" fmla="*/ 3044390 w 10032639"/>
                <a:gd name="connsiteY3356" fmla="*/ 1279631 h 2801577"/>
                <a:gd name="connsiteX3357" fmla="*/ 3053028 w 10032639"/>
                <a:gd name="connsiteY3357" fmla="*/ 1272790 h 2801577"/>
                <a:gd name="connsiteX3358" fmla="*/ 3063466 w 10032639"/>
                <a:gd name="connsiteY3358" fmla="*/ 1262348 h 2801577"/>
                <a:gd name="connsiteX3359" fmla="*/ 3072105 w 10032639"/>
                <a:gd name="connsiteY3359" fmla="*/ 1253707 h 2801577"/>
                <a:gd name="connsiteX3360" fmla="*/ 3080744 w 10032639"/>
                <a:gd name="connsiteY3360" fmla="*/ 1246866 h 2801577"/>
                <a:gd name="connsiteX3361" fmla="*/ 3091182 w 10032639"/>
                <a:gd name="connsiteY3361" fmla="*/ 1241465 h 2801577"/>
                <a:gd name="connsiteX3362" fmla="*/ 3101621 w 10032639"/>
                <a:gd name="connsiteY3362" fmla="*/ 1238224 h 2801577"/>
                <a:gd name="connsiteX3363" fmla="*/ 3110259 w 10032639"/>
                <a:gd name="connsiteY3363" fmla="*/ 1234624 h 2801577"/>
                <a:gd name="connsiteX3364" fmla="*/ 3118898 w 10032639"/>
                <a:gd name="connsiteY3364" fmla="*/ 1225983 h 2801577"/>
                <a:gd name="connsiteX3365" fmla="*/ 1566467 w 10032639"/>
                <a:gd name="connsiteY3365" fmla="*/ 1201859 h 2801577"/>
                <a:gd name="connsiteX3366" fmla="*/ 1528313 w 10032639"/>
                <a:gd name="connsiteY3366" fmla="*/ 1225983 h 2801577"/>
                <a:gd name="connsiteX3367" fmla="*/ 1540551 w 10032639"/>
                <a:gd name="connsiteY3367" fmla="*/ 1222742 h 2801577"/>
                <a:gd name="connsiteX3368" fmla="*/ 1550990 w 10032639"/>
                <a:gd name="connsiteY3368" fmla="*/ 1217341 h 2801577"/>
                <a:gd name="connsiteX3369" fmla="*/ 1559628 w 10032639"/>
                <a:gd name="connsiteY3369" fmla="*/ 1210500 h 2801577"/>
                <a:gd name="connsiteX3370" fmla="*/ 470804 w 10032639"/>
                <a:gd name="connsiteY3370" fmla="*/ 1200059 h 2801577"/>
                <a:gd name="connsiteX3371" fmla="*/ 467204 w 10032639"/>
                <a:gd name="connsiteY3371" fmla="*/ 1203659 h 2801577"/>
                <a:gd name="connsiteX3372" fmla="*/ 462165 w 10032639"/>
                <a:gd name="connsiteY3372" fmla="*/ 1205100 h 2801577"/>
                <a:gd name="connsiteX3373" fmla="*/ 451727 w 10032639"/>
                <a:gd name="connsiteY3373" fmla="*/ 1210500 h 2801577"/>
                <a:gd name="connsiteX3374" fmla="*/ 451727 w 10032639"/>
                <a:gd name="connsiteY3374" fmla="*/ 1225983 h 2801577"/>
                <a:gd name="connsiteX3375" fmla="*/ 449927 w 10032639"/>
                <a:gd name="connsiteY3375" fmla="*/ 1241465 h 2801577"/>
                <a:gd name="connsiteX3376" fmla="*/ 458566 w 10032639"/>
                <a:gd name="connsiteY3376" fmla="*/ 1232824 h 2801577"/>
                <a:gd name="connsiteX3377" fmla="*/ 470804 w 10032639"/>
                <a:gd name="connsiteY3377" fmla="*/ 1225983 h 2801577"/>
                <a:gd name="connsiteX3378" fmla="*/ 484482 w 10032639"/>
                <a:gd name="connsiteY3378" fmla="*/ 1220942 h 2801577"/>
                <a:gd name="connsiteX3379" fmla="*/ 498519 w 10032639"/>
                <a:gd name="connsiteY3379" fmla="*/ 1217341 h 2801577"/>
                <a:gd name="connsiteX3380" fmla="*/ 508598 w 10032639"/>
                <a:gd name="connsiteY3380" fmla="*/ 1217341 h 2801577"/>
                <a:gd name="connsiteX3381" fmla="*/ 498519 w 10032639"/>
                <a:gd name="connsiteY3381" fmla="*/ 1212301 h 2801577"/>
                <a:gd name="connsiteX3382" fmla="*/ 484482 w 10032639"/>
                <a:gd name="connsiteY3382" fmla="*/ 1206900 h 2801577"/>
                <a:gd name="connsiteX3383" fmla="*/ 9585799 w 10032639"/>
                <a:gd name="connsiteY3383" fmla="*/ 1196060 h 2801577"/>
                <a:gd name="connsiteX3384" fmla="*/ 9539351 w 10032639"/>
                <a:gd name="connsiteY3384" fmla="*/ 1241073 h 2801577"/>
                <a:gd name="connsiteX3385" fmla="*/ 9492543 w 10032639"/>
                <a:gd name="connsiteY3385" fmla="*/ 1284285 h 2801577"/>
                <a:gd name="connsiteX3386" fmla="*/ 9445734 w 10032639"/>
                <a:gd name="connsiteY3386" fmla="*/ 1326057 h 2801577"/>
                <a:gd name="connsiteX3387" fmla="*/ 9398926 w 10032639"/>
                <a:gd name="connsiteY3387" fmla="*/ 1366029 h 2801577"/>
                <a:gd name="connsiteX3388" fmla="*/ 9305309 w 10032639"/>
                <a:gd name="connsiteY3388" fmla="*/ 1445612 h 2801577"/>
                <a:gd name="connsiteX3389" fmla="*/ 9215653 w 10032639"/>
                <a:gd name="connsiteY3389" fmla="*/ 1525194 h 2801577"/>
                <a:gd name="connsiteX3390" fmla="*/ 9135719 w 10032639"/>
                <a:gd name="connsiteY3390" fmla="*/ 1596135 h 2801577"/>
                <a:gd name="connsiteX3391" fmla="*/ 9135719 w 10032639"/>
                <a:gd name="connsiteY3391" fmla="*/ 1618821 h 2801577"/>
                <a:gd name="connsiteX3392" fmla="*/ 9146161 w 10032639"/>
                <a:gd name="connsiteY3392" fmla="*/ 1615220 h 2801577"/>
                <a:gd name="connsiteX3393" fmla="*/ 9158403 w 10032639"/>
                <a:gd name="connsiteY3393" fmla="*/ 1611619 h 2801577"/>
                <a:gd name="connsiteX3394" fmla="*/ 9163444 w 10032639"/>
                <a:gd name="connsiteY3394" fmla="*/ 1596135 h 2801577"/>
                <a:gd name="connsiteX3395" fmla="*/ 9172085 w 10032639"/>
                <a:gd name="connsiteY3395" fmla="*/ 1580650 h 2801577"/>
                <a:gd name="connsiteX3396" fmla="*/ 9184328 w 10032639"/>
                <a:gd name="connsiteY3396" fmla="*/ 1566606 h 2801577"/>
                <a:gd name="connsiteX3397" fmla="*/ 9199810 w 10032639"/>
                <a:gd name="connsiteY3397" fmla="*/ 1552922 h 2801577"/>
                <a:gd name="connsiteX3398" fmla="*/ 9229336 w 10032639"/>
                <a:gd name="connsiteY3398" fmla="*/ 1535637 h 2801577"/>
                <a:gd name="connsiteX3399" fmla="*/ 9246619 w 10032639"/>
                <a:gd name="connsiteY3399" fmla="*/ 1528435 h 2801577"/>
                <a:gd name="connsiteX3400" fmla="*/ 9265702 w 10032639"/>
                <a:gd name="connsiteY3400" fmla="*/ 1521593 h 2801577"/>
                <a:gd name="connsiteX3401" fmla="*/ 9307109 w 10032639"/>
                <a:gd name="connsiteY3401" fmla="*/ 1476580 h 2801577"/>
                <a:gd name="connsiteX3402" fmla="*/ 9350677 w 10032639"/>
                <a:gd name="connsiteY3402" fmla="*/ 1433368 h 2801577"/>
                <a:gd name="connsiteX3403" fmla="*/ 9397486 w 10032639"/>
                <a:gd name="connsiteY3403" fmla="*/ 1390156 h 2801577"/>
                <a:gd name="connsiteX3404" fmla="*/ 9447535 w 10032639"/>
                <a:gd name="connsiteY3404" fmla="*/ 1346943 h 2801577"/>
                <a:gd name="connsiteX3405" fmla="*/ 9483901 w 10032639"/>
                <a:gd name="connsiteY3405" fmla="*/ 1315614 h 2801577"/>
                <a:gd name="connsiteX3406" fmla="*/ 9518467 w 10032639"/>
                <a:gd name="connsiteY3406" fmla="*/ 1279244 h 2801577"/>
                <a:gd name="connsiteX3407" fmla="*/ 9553033 w 10032639"/>
                <a:gd name="connsiteY3407" fmla="*/ 1239272 h 2801577"/>
                <a:gd name="connsiteX3408" fmla="*/ 2951165 w 10032639"/>
                <a:gd name="connsiteY3408" fmla="*/ 1193218 h 2801577"/>
                <a:gd name="connsiteX3409" fmla="*/ 2937127 w 10032639"/>
                <a:gd name="connsiteY3409" fmla="*/ 1200059 h 2801577"/>
                <a:gd name="connsiteX3410" fmla="*/ 2926689 w 10032639"/>
                <a:gd name="connsiteY3410" fmla="*/ 1208700 h 2801577"/>
                <a:gd name="connsiteX3411" fmla="*/ 2940726 w 10032639"/>
                <a:gd name="connsiteY3411" fmla="*/ 1210500 h 2801577"/>
                <a:gd name="connsiteX3412" fmla="*/ 2942526 w 10032639"/>
                <a:gd name="connsiteY3412" fmla="*/ 1206900 h 2801577"/>
                <a:gd name="connsiteX3413" fmla="*/ 2947565 w 10032639"/>
                <a:gd name="connsiteY3413" fmla="*/ 1198259 h 2801577"/>
                <a:gd name="connsiteX3414" fmla="*/ 2952964 w 10032639"/>
                <a:gd name="connsiteY3414" fmla="*/ 1193218 h 2801577"/>
                <a:gd name="connsiteX3415" fmla="*/ 9492543 w 10032639"/>
                <a:gd name="connsiteY3415" fmla="*/ 1178775 h 2801577"/>
                <a:gd name="connsiteX3416" fmla="*/ 9463017 w 10032639"/>
                <a:gd name="connsiteY3416" fmla="*/ 1206503 h 2801577"/>
                <a:gd name="connsiteX3417" fmla="*/ 9471659 w 10032639"/>
                <a:gd name="connsiteY3417" fmla="*/ 1206503 h 2801577"/>
                <a:gd name="connsiteX3418" fmla="*/ 3221121 w 10032639"/>
                <a:gd name="connsiteY3418" fmla="*/ 1172335 h 2801577"/>
                <a:gd name="connsiteX3419" fmla="*/ 3215722 w 10032639"/>
                <a:gd name="connsiteY3419" fmla="*/ 1175575 h 2801577"/>
                <a:gd name="connsiteX3420" fmla="*/ 3144814 w 10032639"/>
                <a:gd name="connsiteY3420" fmla="*/ 1203659 h 2801577"/>
                <a:gd name="connsiteX3421" fmla="*/ 3144814 w 10032639"/>
                <a:gd name="connsiteY3421" fmla="*/ 1224182 h 2801577"/>
                <a:gd name="connsiteX3422" fmla="*/ 3151652 w 10032639"/>
                <a:gd name="connsiteY3422" fmla="*/ 1220942 h 2801577"/>
                <a:gd name="connsiteX3423" fmla="*/ 3158491 w 10032639"/>
                <a:gd name="connsiteY3423" fmla="*/ 1217341 h 2801577"/>
                <a:gd name="connsiteX3424" fmla="*/ 3167130 w 10032639"/>
                <a:gd name="connsiteY3424" fmla="*/ 1208700 h 2801577"/>
                <a:gd name="connsiteX3425" fmla="*/ 3179368 w 10032639"/>
                <a:gd name="connsiteY3425" fmla="*/ 1200059 h 2801577"/>
                <a:gd name="connsiteX3426" fmla="*/ 3186207 w 10032639"/>
                <a:gd name="connsiteY3426" fmla="*/ 1198259 h 2801577"/>
                <a:gd name="connsiteX3427" fmla="*/ 3196645 w 10032639"/>
                <a:gd name="connsiteY3427" fmla="*/ 1196458 h 2801577"/>
                <a:gd name="connsiteX3428" fmla="*/ 3203844 w 10032639"/>
                <a:gd name="connsiteY3428" fmla="*/ 1194658 h 2801577"/>
                <a:gd name="connsiteX3429" fmla="*/ 3205284 w 10032639"/>
                <a:gd name="connsiteY3429" fmla="*/ 1191418 h 2801577"/>
                <a:gd name="connsiteX3430" fmla="*/ 3210683 w 10032639"/>
                <a:gd name="connsiteY3430" fmla="*/ 1184576 h 2801577"/>
                <a:gd name="connsiteX3431" fmla="*/ 3217522 w 10032639"/>
                <a:gd name="connsiteY3431" fmla="*/ 1175575 h 2801577"/>
                <a:gd name="connsiteX3432" fmla="*/ 2997597 w 10032639"/>
                <a:gd name="connsiteY3432" fmla="*/ 1172335 h 2801577"/>
                <a:gd name="connsiteX3433" fmla="*/ 2990758 w 10032639"/>
                <a:gd name="connsiteY3433" fmla="*/ 1175575 h 2801577"/>
                <a:gd name="connsiteX3434" fmla="*/ 2971681 w 10032639"/>
                <a:gd name="connsiteY3434" fmla="*/ 1184576 h 2801577"/>
                <a:gd name="connsiteX3435" fmla="*/ 2977081 w 10032639"/>
                <a:gd name="connsiteY3435" fmla="*/ 1193218 h 2801577"/>
                <a:gd name="connsiteX3436" fmla="*/ 2977081 w 10032639"/>
                <a:gd name="connsiteY3436" fmla="*/ 1194658 h 2801577"/>
                <a:gd name="connsiteX3437" fmla="*/ 2980320 w 10032639"/>
                <a:gd name="connsiteY3437" fmla="*/ 1191418 h 2801577"/>
                <a:gd name="connsiteX3438" fmla="*/ 2988958 w 10032639"/>
                <a:gd name="connsiteY3438" fmla="*/ 1180976 h 2801577"/>
                <a:gd name="connsiteX3439" fmla="*/ 9390284 w 10032639"/>
                <a:gd name="connsiteY3439" fmla="*/ 1171933 h 2801577"/>
                <a:gd name="connsiteX3440" fmla="*/ 9381643 w 10032639"/>
                <a:gd name="connsiteY3440" fmla="*/ 1178775 h 2801577"/>
                <a:gd name="connsiteX3441" fmla="*/ 9385243 w 10032639"/>
                <a:gd name="connsiteY3441" fmla="*/ 1178775 h 2801577"/>
                <a:gd name="connsiteX3442" fmla="*/ 1611100 w 10032639"/>
                <a:gd name="connsiteY3442" fmla="*/ 1170534 h 2801577"/>
                <a:gd name="connsiteX3443" fmla="*/ 1595623 w 10032639"/>
                <a:gd name="connsiteY3443" fmla="*/ 1180976 h 2801577"/>
                <a:gd name="connsiteX3444" fmla="*/ 1604261 w 10032639"/>
                <a:gd name="connsiteY3444" fmla="*/ 1180976 h 2801577"/>
                <a:gd name="connsiteX3445" fmla="*/ 1606061 w 10032639"/>
                <a:gd name="connsiteY3445" fmla="*/ 1175575 h 2801577"/>
                <a:gd name="connsiteX3446" fmla="*/ 4493653 w 10032639"/>
                <a:gd name="connsiteY3446" fmla="*/ 1157269 h 2801577"/>
                <a:gd name="connsiteX3447" fmla="*/ 4490413 w 10032639"/>
                <a:gd name="connsiteY3447" fmla="*/ 1159069 h 2801577"/>
                <a:gd name="connsiteX3448" fmla="*/ 4491853 w 10032639"/>
                <a:gd name="connsiteY3448" fmla="*/ 1159069 h 2801577"/>
                <a:gd name="connsiteX3449" fmla="*/ 1639176 w 10032639"/>
                <a:gd name="connsiteY3449" fmla="*/ 1155052 h 2801577"/>
                <a:gd name="connsiteX3450" fmla="*/ 1616499 w 10032639"/>
                <a:gd name="connsiteY3450" fmla="*/ 1168734 h 2801577"/>
                <a:gd name="connsiteX3451" fmla="*/ 1628737 w 10032639"/>
                <a:gd name="connsiteY3451" fmla="*/ 1165134 h 2801577"/>
                <a:gd name="connsiteX3452" fmla="*/ 7185829 w 10032639"/>
                <a:gd name="connsiteY3452" fmla="*/ 1151933 h 2801577"/>
                <a:gd name="connsiteX3453" fmla="*/ 7123547 w 10032639"/>
                <a:gd name="connsiteY3453" fmla="*/ 1193327 h 2801577"/>
                <a:gd name="connsiteX3454" fmla="*/ 7185829 w 10032639"/>
                <a:gd name="connsiteY3454" fmla="*/ 1153732 h 2801577"/>
                <a:gd name="connsiteX3455" fmla="*/ 5724905 w 10032639"/>
                <a:gd name="connsiteY3455" fmla="*/ 1151933 h 2801577"/>
                <a:gd name="connsiteX3456" fmla="*/ 5681344 w 10032639"/>
                <a:gd name="connsiteY3456" fmla="*/ 1179649 h 2801577"/>
                <a:gd name="connsiteX3457" fmla="*/ 5650383 w 10032639"/>
                <a:gd name="connsiteY3457" fmla="*/ 1200527 h 2801577"/>
                <a:gd name="connsiteX3458" fmla="*/ 5619062 w 10032639"/>
                <a:gd name="connsiteY3458" fmla="*/ 1226443 h 2801577"/>
                <a:gd name="connsiteX3459" fmla="*/ 5648583 w 10032639"/>
                <a:gd name="connsiteY3459" fmla="*/ 1210965 h 2801577"/>
                <a:gd name="connsiteX3460" fmla="*/ 5662263 w 10032639"/>
                <a:gd name="connsiteY3460" fmla="*/ 1202326 h 2801577"/>
                <a:gd name="connsiteX3461" fmla="*/ 5674504 w 10032639"/>
                <a:gd name="connsiteY3461" fmla="*/ 1193327 h 2801577"/>
                <a:gd name="connsiteX3462" fmla="*/ 5700425 w 10032639"/>
                <a:gd name="connsiteY3462" fmla="*/ 1172810 h 2801577"/>
                <a:gd name="connsiteX3463" fmla="*/ 8244200 w 10032639"/>
                <a:gd name="connsiteY3463" fmla="*/ 1151047 h 2801577"/>
                <a:gd name="connsiteX3464" fmla="*/ 8223316 w 10032639"/>
                <a:gd name="connsiteY3464" fmla="*/ 1166532 h 2801577"/>
                <a:gd name="connsiteX3465" fmla="*/ 8214675 w 10032639"/>
                <a:gd name="connsiteY3465" fmla="*/ 1175174 h 2801577"/>
                <a:gd name="connsiteX3466" fmla="*/ 8226917 w 10032639"/>
                <a:gd name="connsiteY3466" fmla="*/ 1170133 h 2801577"/>
                <a:gd name="connsiteX3467" fmla="*/ 8150583 w 10032639"/>
                <a:gd name="connsiteY3467" fmla="*/ 1131962 h 2801577"/>
                <a:gd name="connsiteX3468" fmla="*/ 8138701 w 10032639"/>
                <a:gd name="connsiteY3468" fmla="*/ 1144205 h 2801577"/>
                <a:gd name="connsiteX3469" fmla="*/ 8128259 w 10032639"/>
                <a:gd name="connsiteY3469" fmla="*/ 1156089 h 2801577"/>
                <a:gd name="connsiteX3470" fmla="*/ 3335223 w 10032639"/>
                <a:gd name="connsiteY3470" fmla="*/ 1127328 h 2801577"/>
                <a:gd name="connsiteX3471" fmla="*/ 3222921 w 10032639"/>
                <a:gd name="connsiteY3471" fmla="*/ 1172335 h 2801577"/>
                <a:gd name="connsiteX3472" fmla="*/ 3227960 w 10032639"/>
                <a:gd name="connsiteY3472" fmla="*/ 1172335 h 2801577"/>
                <a:gd name="connsiteX3473" fmla="*/ 3255676 w 10032639"/>
                <a:gd name="connsiteY3473" fmla="*/ 1166934 h 2801577"/>
                <a:gd name="connsiteX3474" fmla="*/ 3279792 w 10032639"/>
                <a:gd name="connsiteY3474" fmla="*/ 1161893 h 2801577"/>
                <a:gd name="connsiteX3475" fmla="*/ 3298869 w 10032639"/>
                <a:gd name="connsiteY3475" fmla="*/ 1153252 h 2801577"/>
                <a:gd name="connsiteX3476" fmla="*/ 3307507 w 10032639"/>
                <a:gd name="connsiteY3476" fmla="*/ 1147851 h 2801577"/>
                <a:gd name="connsiteX3477" fmla="*/ 3314346 w 10032639"/>
                <a:gd name="connsiteY3477" fmla="*/ 1141010 h 2801577"/>
                <a:gd name="connsiteX3478" fmla="*/ 3324784 w 10032639"/>
                <a:gd name="connsiteY3478" fmla="*/ 1134169 h 2801577"/>
                <a:gd name="connsiteX3479" fmla="*/ 3337023 w 10032639"/>
                <a:gd name="connsiteY3479" fmla="*/ 1127328 h 2801577"/>
                <a:gd name="connsiteX3480" fmla="*/ 8945245 w 10032639"/>
                <a:gd name="connsiteY3480" fmla="*/ 1125120 h 2801577"/>
                <a:gd name="connsiteX3481" fmla="*/ 8921121 w 10032639"/>
                <a:gd name="connsiteY3481" fmla="*/ 1140604 h 2801577"/>
                <a:gd name="connsiteX3482" fmla="*/ 8900237 w 10032639"/>
                <a:gd name="connsiteY3482" fmla="*/ 1156089 h 2801577"/>
                <a:gd name="connsiteX3483" fmla="*/ 8867471 w 10032639"/>
                <a:gd name="connsiteY3483" fmla="*/ 1189218 h 2801577"/>
                <a:gd name="connsiteX3484" fmla="*/ 8869271 w 10032639"/>
                <a:gd name="connsiteY3484" fmla="*/ 1187418 h 2801577"/>
                <a:gd name="connsiteX3485" fmla="*/ 8882954 w 10032639"/>
                <a:gd name="connsiteY3485" fmla="*/ 1180576 h 2801577"/>
                <a:gd name="connsiteX3486" fmla="*/ 8896636 w 10032639"/>
                <a:gd name="connsiteY3486" fmla="*/ 1171933 h 2801577"/>
                <a:gd name="connsiteX3487" fmla="*/ 8908879 w 10032639"/>
                <a:gd name="connsiteY3487" fmla="*/ 1161490 h 2801577"/>
                <a:gd name="connsiteX3488" fmla="*/ 8922921 w 10032639"/>
                <a:gd name="connsiteY3488" fmla="*/ 1149247 h 2801577"/>
                <a:gd name="connsiteX3489" fmla="*/ 8926162 w 10032639"/>
                <a:gd name="connsiteY3489" fmla="*/ 1145646 h 2801577"/>
                <a:gd name="connsiteX3490" fmla="*/ 8952446 w 10032639"/>
                <a:gd name="connsiteY3490" fmla="*/ 1125120 h 2801577"/>
                <a:gd name="connsiteX3491" fmla="*/ 9657092 w 10032639"/>
                <a:gd name="connsiteY3491" fmla="*/ 1123319 h 2801577"/>
                <a:gd name="connsiteX3492" fmla="*/ 9632608 w 10032639"/>
                <a:gd name="connsiteY3492" fmla="*/ 1149247 h 2801577"/>
                <a:gd name="connsiteX3493" fmla="*/ 9641249 w 10032639"/>
                <a:gd name="connsiteY3493" fmla="*/ 1152848 h 2801577"/>
                <a:gd name="connsiteX3494" fmla="*/ 9651691 w 10032639"/>
                <a:gd name="connsiteY3494" fmla="*/ 1156089 h 2801577"/>
                <a:gd name="connsiteX3495" fmla="*/ 9653491 w 10032639"/>
                <a:gd name="connsiteY3495" fmla="*/ 1152848 h 2801577"/>
                <a:gd name="connsiteX3496" fmla="*/ 9653491 w 10032639"/>
                <a:gd name="connsiteY3496" fmla="*/ 1144205 h 2801577"/>
                <a:gd name="connsiteX3497" fmla="*/ 9657092 w 10032639"/>
                <a:gd name="connsiteY3497" fmla="*/ 1133762 h 2801577"/>
                <a:gd name="connsiteX3498" fmla="*/ 4919550 w 10032639"/>
                <a:gd name="connsiteY3498" fmla="*/ 1119472 h 2801577"/>
                <a:gd name="connsiteX3499" fmla="*/ 4904069 w 10032639"/>
                <a:gd name="connsiteY3499" fmla="*/ 1129551 h 2801577"/>
                <a:gd name="connsiteX3500" fmla="*/ 4890029 w 10032639"/>
                <a:gd name="connsiteY3500" fmla="*/ 1141790 h 2801577"/>
                <a:gd name="connsiteX3501" fmla="*/ 4876348 w 10032639"/>
                <a:gd name="connsiteY3501" fmla="*/ 1155469 h 2801577"/>
                <a:gd name="connsiteX3502" fmla="*/ 4864108 w 10032639"/>
                <a:gd name="connsiteY3502" fmla="*/ 1169508 h 2801577"/>
                <a:gd name="connsiteX3503" fmla="*/ 4820546 w 10032639"/>
                <a:gd name="connsiteY3503" fmla="*/ 1214505 h 2801577"/>
                <a:gd name="connsiteX3504" fmla="*/ 4819106 w 10032639"/>
                <a:gd name="connsiteY3504" fmla="*/ 1218105 h 2801577"/>
                <a:gd name="connsiteX3505" fmla="*/ 4829186 w 10032639"/>
                <a:gd name="connsiteY3505" fmla="*/ 1211266 h 2801577"/>
                <a:gd name="connsiteX3506" fmla="*/ 4857268 w 10032639"/>
                <a:gd name="connsiteY3506" fmla="*/ 1184987 h 2801577"/>
                <a:gd name="connsiteX3507" fmla="*/ 4891829 w 10032639"/>
                <a:gd name="connsiteY3507" fmla="*/ 1155469 h 2801577"/>
                <a:gd name="connsiteX3508" fmla="*/ 4900469 w 10032639"/>
                <a:gd name="connsiteY3508" fmla="*/ 1146830 h 2801577"/>
                <a:gd name="connsiteX3509" fmla="*/ 4907310 w 10032639"/>
                <a:gd name="connsiteY3509" fmla="*/ 1138190 h 2801577"/>
                <a:gd name="connsiteX3510" fmla="*/ 4914510 w 10032639"/>
                <a:gd name="connsiteY3510" fmla="*/ 1129551 h 2801577"/>
                <a:gd name="connsiteX3511" fmla="*/ 3581063 w 10032639"/>
                <a:gd name="connsiteY3511" fmla="*/ 1118687 h 2801577"/>
                <a:gd name="connsiteX3512" fmla="*/ 3572065 w 10032639"/>
                <a:gd name="connsiteY3512" fmla="*/ 1121927 h 2801577"/>
                <a:gd name="connsiteX3513" fmla="*/ 3581063 w 10032639"/>
                <a:gd name="connsiteY3513" fmla="*/ 1127328 h 2801577"/>
                <a:gd name="connsiteX3514" fmla="*/ 1211565 w 10032639"/>
                <a:gd name="connsiteY3514" fmla="*/ 1108245 h 2801577"/>
                <a:gd name="connsiteX3515" fmla="*/ 1202926 w 10032639"/>
                <a:gd name="connsiteY3515" fmla="*/ 1113286 h 2801577"/>
                <a:gd name="connsiteX3516" fmla="*/ 1209765 w 10032639"/>
                <a:gd name="connsiteY3516" fmla="*/ 1113286 h 2801577"/>
                <a:gd name="connsiteX3517" fmla="*/ 3399292 w 10032639"/>
                <a:gd name="connsiteY3517" fmla="*/ 1101404 h 2801577"/>
                <a:gd name="connsiteX3518" fmla="*/ 3354300 w 10032639"/>
                <a:gd name="connsiteY3518" fmla="*/ 1118687 h 2801577"/>
                <a:gd name="connsiteX3519" fmla="*/ 3376976 w 10032639"/>
                <a:gd name="connsiteY3519" fmla="*/ 1113286 h 2801577"/>
                <a:gd name="connsiteX3520" fmla="*/ 3399292 w 10032639"/>
                <a:gd name="connsiteY3520" fmla="*/ 1108245 h 2801577"/>
                <a:gd name="connsiteX3521" fmla="*/ 6509009 w 10032639"/>
                <a:gd name="connsiteY3521" fmla="*/ 1086061 h 2801577"/>
                <a:gd name="connsiteX3522" fmla="*/ 6489928 w 10032639"/>
                <a:gd name="connsiteY3522" fmla="*/ 1098299 h 2801577"/>
                <a:gd name="connsiteX3523" fmla="*/ 6501809 w 10032639"/>
                <a:gd name="connsiteY3523" fmla="*/ 1098299 h 2801577"/>
                <a:gd name="connsiteX3524" fmla="*/ 6507209 w 10032639"/>
                <a:gd name="connsiteY3524" fmla="*/ 1089661 h 2801577"/>
                <a:gd name="connsiteX3525" fmla="*/ 5657223 w 10032639"/>
                <a:gd name="connsiteY3525" fmla="*/ 1084621 h 2801577"/>
                <a:gd name="connsiteX3526" fmla="*/ 5624462 w 10032639"/>
                <a:gd name="connsiteY3526" fmla="*/ 1106938 h 2801577"/>
                <a:gd name="connsiteX3527" fmla="*/ 5591341 w 10032639"/>
                <a:gd name="connsiteY3527" fmla="*/ 1131055 h 2801577"/>
                <a:gd name="connsiteX3528" fmla="*/ 5610422 w 10032639"/>
                <a:gd name="connsiteY3528" fmla="*/ 1120617 h 2801577"/>
                <a:gd name="connsiteX3529" fmla="*/ 5629502 w 10032639"/>
                <a:gd name="connsiteY3529" fmla="*/ 1108738 h 2801577"/>
                <a:gd name="connsiteX3530" fmla="*/ 5643183 w 10032639"/>
                <a:gd name="connsiteY3530" fmla="*/ 1096500 h 2801577"/>
                <a:gd name="connsiteX3531" fmla="*/ 9502985 w 10032639"/>
                <a:gd name="connsiteY3531" fmla="*/ 1069664 h 2801577"/>
                <a:gd name="connsiteX3532" fmla="*/ 9492543 w 10032639"/>
                <a:gd name="connsiteY3532" fmla="*/ 1081907 h 2801577"/>
                <a:gd name="connsiteX3533" fmla="*/ 9497583 w 10032639"/>
                <a:gd name="connsiteY3533" fmla="*/ 1078306 h 2801577"/>
                <a:gd name="connsiteX3534" fmla="*/ 7123547 w 10032639"/>
                <a:gd name="connsiteY3534" fmla="*/ 1061944 h 2801577"/>
                <a:gd name="connsiteX3535" fmla="*/ 7090426 w 10032639"/>
                <a:gd name="connsiteY3535" fmla="*/ 1091460 h 2801577"/>
                <a:gd name="connsiteX3536" fmla="*/ 7055865 w 10032639"/>
                <a:gd name="connsiteY3536" fmla="*/ 1119177 h 2801577"/>
                <a:gd name="connsiteX3537" fmla="*/ 7019504 w 10032639"/>
                <a:gd name="connsiteY3537" fmla="*/ 1146533 h 2801577"/>
                <a:gd name="connsiteX3538" fmla="*/ 6979903 w 10032639"/>
                <a:gd name="connsiteY3538" fmla="*/ 1171010 h 2801577"/>
                <a:gd name="connsiteX3539" fmla="*/ 6817178 w 10032639"/>
                <a:gd name="connsiteY3539" fmla="*/ 1280077 h 2801577"/>
                <a:gd name="connsiteX3540" fmla="*/ 6806738 w 10032639"/>
                <a:gd name="connsiteY3540" fmla="*/ 1291955 h 2801577"/>
                <a:gd name="connsiteX3541" fmla="*/ 6792697 w 10032639"/>
                <a:gd name="connsiteY3541" fmla="*/ 1302394 h 2801577"/>
                <a:gd name="connsiteX3542" fmla="*/ 6764976 w 10032639"/>
                <a:gd name="connsiteY3542" fmla="*/ 1319672 h 2801577"/>
                <a:gd name="connsiteX3543" fmla="*/ 6753096 w 10032639"/>
                <a:gd name="connsiteY3543" fmla="*/ 1326871 h 2801577"/>
                <a:gd name="connsiteX3544" fmla="*/ 6739056 w 10032639"/>
                <a:gd name="connsiteY3544" fmla="*/ 1335510 h 2801577"/>
                <a:gd name="connsiteX3545" fmla="*/ 6728975 w 10032639"/>
                <a:gd name="connsiteY3545" fmla="*/ 1344148 h 2801577"/>
                <a:gd name="connsiteX3546" fmla="*/ 6730775 w 10032639"/>
                <a:gd name="connsiteY3546" fmla="*/ 1344148 h 2801577"/>
                <a:gd name="connsiteX3547" fmla="*/ 6725375 w 10032639"/>
                <a:gd name="connsiteY3547" fmla="*/ 1361426 h 2801577"/>
                <a:gd name="connsiteX3548" fmla="*/ 6734015 w 10032639"/>
                <a:gd name="connsiteY3548" fmla="*/ 1356387 h 2801577"/>
                <a:gd name="connsiteX3549" fmla="*/ 6742656 w 10032639"/>
                <a:gd name="connsiteY3549" fmla="*/ 1352787 h 2801577"/>
                <a:gd name="connsiteX3550" fmla="*/ 6758136 w 10032639"/>
                <a:gd name="connsiteY3550" fmla="*/ 1338749 h 2801577"/>
                <a:gd name="connsiteX3551" fmla="*/ 6775417 w 10032639"/>
                <a:gd name="connsiteY3551" fmla="*/ 1323271 h 2801577"/>
                <a:gd name="connsiteX3552" fmla="*/ 6792697 w 10032639"/>
                <a:gd name="connsiteY3552" fmla="*/ 1311033 h 2801577"/>
                <a:gd name="connsiteX3553" fmla="*/ 6811778 w 10032639"/>
                <a:gd name="connsiteY3553" fmla="*/ 1302394 h 2801577"/>
                <a:gd name="connsiteX3554" fmla="*/ 6829058 w 10032639"/>
                <a:gd name="connsiteY3554" fmla="*/ 1297354 h 2801577"/>
                <a:gd name="connsiteX3555" fmla="*/ 6860379 w 10032639"/>
                <a:gd name="connsiteY3555" fmla="*/ 1267838 h 2801577"/>
                <a:gd name="connsiteX3556" fmla="*/ 6891700 w 10032639"/>
                <a:gd name="connsiteY3556" fmla="*/ 1252360 h 2801577"/>
                <a:gd name="connsiteX3557" fmla="*/ 6919061 w 10032639"/>
                <a:gd name="connsiteY3557" fmla="*/ 1235082 h 2801577"/>
                <a:gd name="connsiteX3558" fmla="*/ 6944982 w 10032639"/>
                <a:gd name="connsiteY3558" fmla="*/ 1217804 h 2801577"/>
                <a:gd name="connsiteX3559" fmla="*/ 6969462 w 10032639"/>
                <a:gd name="connsiteY3559" fmla="*/ 1200527 h 2801577"/>
                <a:gd name="connsiteX3560" fmla="*/ 6995383 w 10032639"/>
                <a:gd name="connsiteY3560" fmla="*/ 1181449 h 2801577"/>
                <a:gd name="connsiteX3561" fmla="*/ 7023104 w 10032639"/>
                <a:gd name="connsiteY3561" fmla="*/ 1165611 h 2801577"/>
                <a:gd name="connsiteX3562" fmla="*/ 7050825 w 10032639"/>
                <a:gd name="connsiteY3562" fmla="*/ 1153732 h 2801577"/>
                <a:gd name="connsiteX3563" fmla="*/ 7081786 w 10032639"/>
                <a:gd name="connsiteY3563" fmla="*/ 1143294 h 2801577"/>
                <a:gd name="connsiteX3564" fmla="*/ 7087186 w 10032639"/>
                <a:gd name="connsiteY3564" fmla="*/ 1129256 h 2801577"/>
                <a:gd name="connsiteX3565" fmla="*/ 7095826 w 10032639"/>
                <a:gd name="connsiteY3565" fmla="*/ 1117377 h 2801577"/>
                <a:gd name="connsiteX3566" fmla="*/ 7104466 w 10032639"/>
                <a:gd name="connsiteY3566" fmla="*/ 1108738 h 2801577"/>
                <a:gd name="connsiteX3567" fmla="*/ 7114907 w 10032639"/>
                <a:gd name="connsiteY3567" fmla="*/ 1101899 h 2801577"/>
                <a:gd name="connsiteX3568" fmla="*/ 7128587 w 10032639"/>
                <a:gd name="connsiteY3568" fmla="*/ 1096500 h 2801577"/>
                <a:gd name="connsiteX3569" fmla="*/ 7142628 w 10032639"/>
                <a:gd name="connsiteY3569" fmla="*/ 1087861 h 2801577"/>
                <a:gd name="connsiteX3570" fmla="*/ 7142628 w 10032639"/>
                <a:gd name="connsiteY3570" fmla="*/ 1086061 h 2801577"/>
                <a:gd name="connsiteX3571" fmla="*/ 7137227 w 10032639"/>
                <a:gd name="connsiteY3571" fmla="*/ 1077422 h 2801577"/>
                <a:gd name="connsiteX3572" fmla="*/ 7132187 w 10032639"/>
                <a:gd name="connsiteY3572" fmla="*/ 1066983 h 2801577"/>
                <a:gd name="connsiteX3573" fmla="*/ 8893396 w 10032639"/>
                <a:gd name="connsiteY3573" fmla="*/ 1059221 h 2801577"/>
                <a:gd name="connsiteX3574" fmla="*/ 8794738 w 10032639"/>
                <a:gd name="connsiteY3574" fmla="*/ 1126920 h 2801577"/>
                <a:gd name="connsiteX3575" fmla="*/ 8692840 w 10032639"/>
                <a:gd name="connsiteY3575" fmla="*/ 1199661 h 2801577"/>
                <a:gd name="connsiteX3576" fmla="*/ 8469240 w 10032639"/>
                <a:gd name="connsiteY3576" fmla="*/ 1362428 h 2801577"/>
                <a:gd name="connsiteX3577" fmla="*/ 8482923 w 10032639"/>
                <a:gd name="connsiteY3577" fmla="*/ 1357386 h 2801577"/>
                <a:gd name="connsiteX3578" fmla="*/ 8493364 w 10032639"/>
                <a:gd name="connsiteY3578" fmla="*/ 1353785 h 2801577"/>
                <a:gd name="connsiteX3579" fmla="*/ 8505607 w 10032639"/>
                <a:gd name="connsiteY3579" fmla="*/ 1346943 h 2801577"/>
                <a:gd name="connsiteX3580" fmla="*/ 8519649 w 10032639"/>
                <a:gd name="connsiteY3580" fmla="*/ 1338301 h 2801577"/>
                <a:gd name="connsiteX3581" fmla="*/ 8524690 w 10032639"/>
                <a:gd name="connsiteY3581" fmla="*/ 1334700 h 2801577"/>
                <a:gd name="connsiteX3582" fmla="*/ 8531531 w 10032639"/>
                <a:gd name="connsiteY3582" fmla="*/ 1332899 h 2801577"/>
                <a:gd name="connsiteX3583" fmla="*/ 8538732 w 10032639"/>
                <a:gd name="connsiteY3583" fmla="*/ 1331099 h 2801577"/>
                <a:gd name="connsiteX3584" fmla="*/ 8545574 w 10032639"/>
                <a:gd name="connsiteY3584" fmla="*/ 1326057 h 2801577"/>
                <a:gd name="connsiteX3585" fmla="*/ 8545574 w 10032639"/>
                <a:gd name="connsiteY3585" fmla="*/ 1320656 h 2801577"/>
                <a:gd name="connsiteX3586" fmla="*/ 8548814 w 10032639"/>
                <a:gd name="connsiteY3586" fmla="*/ 1317415 h 2801577"/>
                <a:gd name="connsiteX3587" fmla="*/ 8554215 w 10032639"/>
                <a:gd name="connsiteY3587" fmla="*/ 1310213 h 2801577"/>
                <a:gd name="connsiteX3588" fmla="*/ 8557456 w 10032639"/>
                <a:gd name="connsiteY3588" fmla="*/ 1306972 h 2801577"/>
                <a:gd name="connsiteX3589" fmla="*/ 8561056 w 10032639"/>
                <a:gd name="connsiteY3589" fmla="*/ 1305171 h 2801577"/>
                <a:gd name="connsiteX3590" fmla="*/ 8567898 w 10032639"/>
                <a:gd name="connsiteY3590" fmla="*/ 1303371 h 2801577"/>
                <a:gd name="connsiteX3591" fmla="*/ 8573299 w 10032639"/>
                <a:gd name="connsiteY3591" fmla="*/ 1296529 h 2801577"/>
                <a:gd name="connsiteX3592" fmla="*/ 8578340 w 10032639"/>
                <a:gd name="connsiteY3592" fmla="*/ 1291127 h 2801577"/>
                <a:gd name="connsiteX3593" fmla="*/ 8590582 w 10032639"/>
                <a:gd name="connsiteY3593" fmla="*/ 1279244 h 2801577"/>
                <a:gd name="connsiteX3594" fmla="*/ 8602464 w 10032639"/>
                <a:gd name="connsiteY3594" fmla="*/ 1272402 h 2801577"/>
                <a:gd name="connsiteX3595" fmla="*/ 8614706 w 10032639"/>
                <a:gd name="connsiteY3595" fmla="*/ 1267000 h 2801577"/>
                <a:gd name="connsiteX3596" fmla="*/ 8621547 w 10032639"/>
                <a:gd name="connsiteY3596" fmla="*/ 1263760 h 2801577"/>
                <a:gd name="connsiteX3597" fmla="*/ 8626588 w 10032639"/>
                <a:gd name="connsiteY3597" fmla="*/ 1261959 h 2801577"/>
                <a:gd name="connsiteX3598" fmla="*/ 8640631 w 10032639"/>
                <a:gd name="connsiteY3598" fmla="*/ 1256557 h 2801577"/>
                <a:gd name="connsiteX3599" fmla="*/ 8647472 w 10032639"/>
                <a:gd name="connsiteY3599" fmla="*/ 1253317 h 2801577"/>
                <a:gd name="connsiteX3600" fmla="*/ 8654673 w 10032639"/>
                <a:gd name="connsiteY3600" fmla="*/ 1247915 h 2801577"/>
                <a:gd name="connsiteX3601" fmla="*/ 8673757 w 10032639"/>
                <a:gd name="connsiteY3601" fmla="*/ 1229190 h 2801577"/>
                <a:gd name="connsiteX3602" fmla="*/ 8720205 w 10032639"/>
                <a:gd name="connsiteY3602" fmla="*/ 1192819 h 2801577"/>
                <a:gd name="connsiteX3603" fmla="*/ 8728846 w 10032639"/>
                <a:gd name="connsiteY3603" fmla="*/ 1185617 h 2801577"/>
                <a:gd name="connsiteX3604" fmla="*/ 8741089 w 10032639"/>
                <a:gd name="connsiteY3604" fmla="*/ 1180576 h 2801577"/>
                <a:gd name="connsiteX3605" fmla="*/ 8752971 w 10032639"/>
                <a:gd name="connsiteY3605" fmla="*/ 1173734 h 2801577"/>
                <a:gd name="connsiteX3606" fmla="*/ 8768813 w 10032639"/>
                <a:gd name="connsiteY3606" fmla="*/ 1170133 h 2801577"/>
                <a:gd name="connsiteX3607" fmla="*/ 8772054 w 10032639"/>
                <a:gd name="connsiteY3607" fmla="*/ 1159690 h 2801577"/>
                <a:gd name="connsiteX3608" fmla="*/ 8775655 w 10032639"/>
                <a:gd name="connsiteY3608" fmla="*/ 1151047 h 2801577"/>
                <a:gd name="connsiteX3609" fmla="*/ 8780696 w 10032639"/>
                <a:gd name="connsiteY3609" fmla="*/ 1144205 h 2801577"/>
                <a:gd name="connsiteX3610" fmla="*/ 8787897 w 10032639"/>
                <a:gd name="connsiteY3610" fmla="*/ 1138804 h 2801577"/>
                <a:gd name="connsiteX3611" fmla="*/ 8806980 w 10032639"/>
                <a:gd name="connsiteY3611" fmla="*/ 1126920 h 2801577"/>
                <a:gd name="connsiteX3612" fmla="*/ 8826064 w 10032639"/>
                <a:gd name="connsiteY3612" fmla="*/ 1112876 h 2801577"/>
                <a:gd name="connsiteX3613" fmla="*/ 8846587 w 10032639"/>
                <a:gd name="connsiteY3613" fmla="*/ 1099192 h 2801577"/>
                <a:gd name="connsiteX3614" fmla="*/ 8865671 w 10032639"/>
                <a:gd name="connsiteY3614" fmla="*/ 1083708 h 2801577"/>
                <a:gd name="connsiteX3615" fmla="*/ 4613178 w 10032639"/>
                <a:gd name="connsiteY3615" fmla="*/ 1058635 h 2801577"/>
                <a:gd name="connsiteX3616" fmla="*/ 4595897 w 10032639"/>
                <a:gd name="connsiteY3616" fmla="*/ 1070875 h 2801577"/>
                <a:gd name="connsiteX3617" fmla="*/ 4599137 w 10032639"/>
                <a:gd name="connsiteY3617" fmla="*/ 1070875 h 2801577"/>
                <a:gd name="connsiteX3618" fmla="*/ 4606338 w 10032639"/>
                <a:gd name="connsiteY3618" fmla="*/ 1065835 h 2801577"/>
                <a:gd name="connsiteX3619" fmla="*/ 5866750 w 10032639"/>
                <a:gd name="connsiteY3619" fmla="*/ 1056905 h 2801577"/>
                <a:gd name="connsiteX3620" fmla="*/ 5849469 w 10032639"/>
                <a:gd name="connsiteY3620" fmla="*/ 1066983 h 2801577"/>
                <a:gd name="connsiteX3621" fmla="*/ 5863149 w 10032639"/>
                <a:gd name="connsiteY3621" fmla="*/ 1061944 h 2801577"/>
                <a:gd name="connsiteX3622" fmla="*/ 8239159 w 10032639"/>
                <a:gd name="connsiteY3622" fmla="*/ 1050578 h 2801577"/>
                <a:gd name="connsiteX3623" fmla="*/ 8204233 w 10032639"/>
                <a:gd name="connsiteY3623" fmla="*/ 1080107 h 2801577"/>
                <a:gd name="connsiteX3624" fmla="*/ 8169667 w 10032639"/>
                <a:gd name="connsiteY3624" fmla="*/ 1111436 h 2801577"/>
                <a:gd name="connsiteX3625" fmla="*/ 8178308 w 10032639"/>
                <a:gd name="connsiteY3625" fmla="*/ 1107835 h 2801577"/>
                <a:gd name="connsiteX3626" fmla="*/ 8186950 w 10032639"/>
                <a:gd name="connsiteY3626" fmla="*/ 1106034 h 2801577"/>
                <a:gd name="connsiteX3627" fmla="*/ 8190551 w 10032639"/>
                <a:gd name="connsiteY3627" fmla="*/ 1100993 h 2801577"/>
                <a:gd name="connsiteX3628" fmla="*/ 8193791 w 10032639"/>
                <a:gd name="connsiteY3628" fmla="*/ 1095591 h 2801577"/>
                <a:gd name="connsiteX3629" fmla="*/ 8197392 w 10032639"/>
                <a:gd name="connsiteY3629" fmla="*/ 1090550 h 2801577"/>
                <a:gd name="connsiteX3630" fmla="*/ 8204233 w 10032639"/>
                <a:gd name="connsiteY3630" fmla="*/ 1085508 h 2801577"/>
                <a:gd name="connsiteX3631" fmla="*/ 8212875 w 10032639"/>
                <a:gd name="connsiteY3631" fmla="*/ 1078306 h 2801577"/>
                <a:gd name="connsiteX3632" fmla="*/ 8225117 w 10032639"/>
                <a:gd name="connsiteY3632" fmla="*/ 1069664 h 2801577"/>
                <a:gd name="connsiteX3633" fmla="*/ 8244200 w 10032639"/>
                <a:gd name="connsiteY3633" fmla="*/ 1061021 h 2801577"/>
                <a:gd name="connsiteX3634" fmla="*/ 595344 w 10032639"/>
                <a:gd name="connsiteY3634" fmla="*/ 1028673 h 2801577"/>
                <a:gd name="connsiteX3635" fmla="*/ 557190 w 10032639"/>
                <a:gd name="connsiteY3635" fmla="*/ 1050997 h 2801577"/>
                <a:gd name="connsiteX3636" fmla="*/ 526235 w 10032639"/>
                <a:gd name="connsiteY3636" fmla="*/ 1070079 h 2801577"/>
                <a:gd name="connsiteX3637" fmla="*/ 489881 w 10032639"/>
                <a:gd name="connsiteY3637" fmla="*/ 1096003 h 2801577"/>
                <a:gd name="connsiteX3638" fmla="*/ 472604 w 10032639"/>
                <a:gd name="connsiteY3638" fmla="*/ 1110045 h 2801577"/>
                <a:gd name="connsiteX3639" fmla="*/ 465405 w 10032639"/>
                <a:gd name="connsiteY3639" fmla="*/ 1116886 h 2801577"/>
                <a:gd name="connsiteX3640" fmla="*/ 460365 w 10032639"/>
                <a:gd name="connsiteY3640" fmla="*/ 1125528 h 2801577"/>
                <a:gd name="connsiteX3641" fmla="*/ 474043 w 10032639"/>
                <a:gd name="connsiteY3641" fmla="*/ 1115086 h 2801577"/>
                <a:gd name="connsiteX3642" fmla="*/ 481242 w 10032639"/>
                <a:gd name="connsiteY3642" fmla="*/ 1108245 h 2801577"/>
                <a:gd name="connsiteX3643" fmla="*/ 489881 w 10032639"/>
                <a:gd name="connsiteY3643" fmla="*/ 1103204 h 2801577"/>
                <a:gd name="connsiteX3644" fmla="*/ 498519 w 10032639"/>
                <a:gd name="connsiteY3644" fmla="*/ 1099604 h 2801577"/>
                <a:gd name="connsiteX3645" fmla="*/ 508598 w 10032639"/>
                <a:gd name="connsiteY3645" fmla="*/ 1097804 h 2801577"/>
                <a:gd name="connsiteX3646" fmla="*/ 510397 w 10032639"/>
                <a:gd name="connsiteY3646" fmla="*/ 1090963 h 2801577"/>
                <a:gd name="connsiteX3647" fmla="*/ 515797 w 10032639"/>
                <a:gd name="connsiteY3647" fmla="*/ 1084122 h 2801577"/>
                <a:gd name="connsiteX3648" fmla="*/ 529474 w 10032639"/>
                <a:gd name="connsiteY3648" fmla="*/ 1070079 h 2801577"/>
                <a:gd name="connsiteX3649" fmla="*/ 538113 w 10032639"/>
                <a:gd name="connsiteY3649" fmla="*/ 1071880 h 2801577"/>
                <a:gd name="connsiteX3650" fmla="*/ 545312 w 10032639"/>
                <a:gd name="connsiteY3650" fmla="*/ 1073680 h 2801577"/>
                <a:gd name="connsiteX3651" fmla="*/ 552151 w 10032639"/>
                <a:gd name="connsiteY3651" fmla="*/ 1071880 h 2801577"/>
                <a:gd name="connsiteX3652" fmla="*/ 558990 w 10032639"/>
                <a:gd name="connsiteY3652" fmla="*/ 1068279 h 2801577"/>
                <a:gd name="connsiteX3653" fmla="*/ 564389 w 10032639"/>
                <a:gd name="connsiteY3653" fmla="*/ 1063238 h 2801577"/>
                <a:gd name="connsiteX3654" fmla="*/ 581666 w 10032639"/>
                <a:gd name="connsiteY3654" fmla="*/ 1042355 h 2801577"/>
                <a:gd name="connsiteX3655" fmla="*/ 9418009 w 10032639"/>
                <a:gd name="connsiteY3655" fmla="*/ 1024651 h 2801577"/>
                <a:gd name="connsiteX3656" fmla="*/ 9321152 w 10032639"/>
                <a:gd name="connsiteY3656" fmla="*/ 1109635 h 2801577"/>
                <a:gd name="connsiteX3657" fmla="*/ 9225735 w 10032639"/>
                <a:gd name="connsiteY3657" fmla="*/ 1192819 h 2801577"/>
                <a:gd name="connsiteX3658" fmla="*/ 9128878 w 10032639"/>
                <a:gd name="connsiteY3658" fmla="*/ 1273842 h 2801577"/>
                <a:gd name="connsiteX3659" fmla="*/ 9032021 w 10032639"/>
                <a:gd name="connsiteY3659" fmla="*/ 1351985 h 2801577"/>
                <a:gd name="connsiteX3660" fmla="*/ 9038862 w 10032639"/>
                <a:gd name="connsiteY3660" fmla="*/ 1367469 h 2801577"/>
                <a:gd name="connsiteX3661" fmla="*/ 9043903 w 10032639"/>
                <a:gd name="connsiteY3661" fmla="*/ 1379713 h 2801577"/>
                <a:gd name="connsiteX3662" fmla="*/ 9070187 w 10032639"/>
                <a:gd name="connsiteY3662" fmla="*/ 1358827 h 2801577"/>
                <a:gd name="connsiteX3663" fmla="*/ 9094312 w 10032639"/>
                <a:gd name="connsiteY3663" fmla="*/ 1339741 h 2801577"/>
                <a:gd name="connsiteX3664" fmla="*/ 9116996 w 10032639"/>
                <a:gd name="connsiteY3664" fmla="*/ 1320656 h 2801577"/>
                <a:gd name="connsiteX3665" fmla="*/ 9135719 w 10032639"/>
                <a:gd name="connsiteY3665" fmla="*/ 1301570 h 2801577"/>
                <a:gd name="connsiteX3666" fmla="*/ 9178927 w 10032639"/>
                <a:gd name="connsiteY3666" fmla="*/ 1267000 h 2801577"/>
                <a:gd name="connsiteX3667" fmla="*/ 9227535 w 10032639"/>
                <a:gd name="connsiteY3667" fmla="*/ 1230630 h 2801577"/>
                <a:gd name="connsiteX3668" fmla="*/ 9227535 w 10032639"/>
                <a:gd name="connsiteY3668" fmla="*/ 1229190 h 2801577"/>
                <a:gd name="connsiteX3669" fmla="*/ 9227535 w 10032639"/>
                <a:gd name="connsiteY3669" fmla="*/ 1222348 h 2801577"/>
                <a:gd name="connsiteX3670" fmla="*/ 9232936 w 10032639"/>
                <a:gd name="connsiteY3670" fmla="*/ 1216946 h 2801577"/>
                <a:gd name="connsiteX3671" fmla="*/ 9236177 w 10032639"/>
                <a:gd name="connsiteY3671" fmla="*/ 1213345 h 2801577"/>
                <a:gd name="connsiteX3672" fmla="*/ 9243378 w 10032639"/>
                <a:gd name="connsiteY3672" fmla="*/ 1211905 h 2801577"/>
                <a:gd name="connsiteX3673" fmla="*/ 9239777 w 10032639"/>
                <a:gd name="connsiteY3673" fmla="*/ 1201462 h 2801577"/>
                <a:gd name="connsiteX3674" fmla="*/ 9252020 w 10032639"/>
                <a:gd name="connsiteY3674" fmla="*/ 1196060 h 2801577"/>
                <a:gd name="connsiteX3675" fmla="*/ 9270743 w 10032639"/>
                <a:gd name="connsiteY3675" fmla="*/ 1184177 h 2801577"/>
                <a:gd name="connsiteX3676" fmla="*/ 9286586 w 10032639"/>
                <a:gd name="connsiteY3676" fmla="*/ 1171933 h 2801577"/>
                <a:gd name="connsiteX3677" fmla="*/ 9300268 w 10032639"/>
                <a:gd name="connsiteY3677" fmla="*/ 1156089 h 2801577"/>
                <a:gd name="connsiteX3678" fmla="*/ 9315751 w 10032639"/>
                <a:gd name="connsiteY3678" fmla="*/ 1137003 h 2801577"/>
                <a:gd name="connsiteX3679" fmla="*/ 9327993 w 10032639"/>
                <a:gd name="connsiteY3679" fmla="*/ 1123319 h 2801577"/>
                <a:gd name="connsiteX3680" fmla="*/ 9343476 w 10032639"/>
                <a:gd name="connsiteY3680" fmla="*/ 1106034 h 2801577"/>
                <a:gd name="connsiteX3681" fmla="*/ 9352117 w 10032639"/>
                <a:gd name="connsiteY3681" fmla="*/ 1099192 h 2801577"/>
                <a:gd name="connsiteX3682" fmla="*/ 9359319 w 10032639"/>
                <a:gd name="connsiteY3682" fmla="*/ 1094151 h 2801577"/>
                <a:gd name="connsiteX3683" fmla="*/ 9367960 w 10032639"/>
                <a:gd name="connsiteY3683" fmla="*/ 1090550 h 2801577"/>
                <a:gd name="connsiteX3684" fmla="*/ 9376602 w 10032639"/>
                <a:gd name="connsiteY3684" fmla="*/ 1086949 h 2801577"/>
                <a:gd name="connsiteX3685" fmla="*/ 9379843 w 10032639"/>
                <a:gd name="connsiteY3685" fmla="*/ 1076866 h 2801577"/>
                <a:gd name="connsiteX3686" fmla="*/ 9385243 w 10032639"/>
                <a:gd name="connsiteY3686" fmla="*/ 1066423 h 2801577"/>
                <a:gd name="connsiteX3687" fmla="*/ 9392085 w 10032639"/>
                <a:gd name="connsiteY3687" fmla="*/ 1059221 h 2801577"/>
                <a:gd name="connsiteX3688" fmla="*/ 9397486 w 10032639"/>
                <a:gd name="connsiteY3688" fmla="*/ 1052379 h 2801577"/>
                <a:gd name="connsiteX3689" fmla="*/ 9404327 w 10032639"/>
                <a:gd name="connsiteY3689" fmla="*/ 1047338 h 2801577"/>
                <a:gd name="connsiteX3690" fmla="*/ 9409368 w 10032639"/>
                <a:gd name="connsiteY3690" fmla="*/ 1041936 h 2801577"/>
                <a:gd name="connsiteX3691" fmla="*/ 9412968 w 10032639"/>
                <a:gd name="connsiteY3691" fmla="*/ 1035094 h 2801577"/>
                <a:gd name="connsiteX3692" fmla="*/ 9416209 w 10032639"/>
                <a:gd name="connsiteY3692" fmla="*/ 1028252 h 2801577"/>
                <a:gd name="connsiteX3693" fmla="*/ 1218403 w 10032639"/>
                <a:gd name="connsiteY3693" fmla="*/ 1019672 h 2801577"/>
                <a:gd name="connsiteX3694" fmla="*/ 1202926 w 10032639"/>
                <a:gd name="connsiteY3694" fmla="*/ 1028673 h 2801577"/>
                <a:gd name="connsiteX3695" fmla="*/ 1188888 w 10032639"/>
                <a:gd name="connsiteY3695" fmla="*/ 1038755 h 2801577"/>
                <a:gd name="connsiteX3696" fmla="*/ 1177010 w 10032639"/>
                <a:gd name="connsiteY3696" fmla="*/ 1049196 h 2801577"/>
                <a:gd name="connsiteX3697" fmla="*/ 1162972 w 10032639"/>
                <a:gd name="connsiteY3697" fmla="*/ 1059638 h 2801577"/>
                <a:gd name="connsiteX3698" fmla="*/ 1177010 w 10032639"/>
                <a:gd name="connsiteY3698" fmla="*/ 1052797 h 2801577"/>
                <a:gd name="connsiteX3699" fmla="*/ 1190688 w 10032639"/>
                <a:gd name="connsiteY3699" fmla="*/ 1044156 h 2801577"/>
                <a:gd name="connsiteX3700" fmla="*/ 1216604 w 10032639"/>
                <a:gd name="connsiteY3700" fmla="*/ 1021472 h 2801577"/>
                <a:gd name="connsiteX3701" fmla="*/ 1220203 w 10032639"/>
                <a:gd name="connsiteY3701" fmla="*/ 1019672 h 2801577"/>
                <a:gd name="connsiteX3702" fmla="*/ 8938404 w 10032639"/>
                <a:gd name="connsiteY3702" fmla="*/ 1017809 h 2801577"/>
                <a:gd name="connsiteX3703" fmla="*/ 8936603 w 10032639"/>
                <a:gd name="connsiteY3703" fmla="*/ 1024651 h 2801577"/>
                <a:gd name="connsiteX3704" fmla="*/ 8940204 w 10032639"/>
                <a:gd name="connsiteY3704" fmla="*/ 1022851 h 2801577"/>
                <a:gd name="connsiteX3705" fmla="*/ 4213202 w 10032639"/>
                <a:gd name="connsiteY3705" fmla="*/ 1010039 h 2801577"/>
                <a:gd name="connsiteX3706" fmla="*/ 4211402 w 10032639"/>
                <a:gd name="connsiteY3706" fmla="*/ 1011839 h 2801577"/>
                <a:gd name="connsiteX3707" fmla="*/ 4194121 w 10032639"/>
                <a:gd name="connsiteY3707" fmla="*/ 1030917 h 2801577"/>
                <a:gd name="connsiteX3708" fmla="*/ 4178641 w 10032639"/>
                <a:gd name="connsiteY3708" fmla="*/ 1046756 h 2801577"/>
                <a:gd name="connsiteX3709" fmla="*/ 4162800 w 10032639"/>
                <a:gd name="connsiteY3709" fmla="*/ 1060435 h 2801577"/>
                <a:gd name="connsiteX3710" fmla="*/ 4166400 w 10032639"/>
                <a:gd name="connsiteY3710" fmla="*/ 1060435 h 2801577"/>
                <a:gd name="connsiteX3711" fmla="*/ 4170000 w 10032639"/>
                <a:gd name="connsiteY3711" fmla="*/ 1060435 h 2801577"/>
                <a:gd name="connsiteX3712" fmla="*/ 4175041 w 10032639"/>
                <a:gd name="connsiteY3712" fmla="*/ 1057196 h 2801577"/>
                <a:gd name="connsiteX3713" fmla="*/ 4180441 w 10032639"/>
                <a:gd name="connsiteY3713" fmla="*/ 1048196 h 2801577"/>
                <a:gd name="connsiteX3714" fmla="*/ 4189081 w 10032639"/>
                <a:gd name="connsiteY3714" fmla="*/ 1037757 h 2801577"/>
                <a:gd name="connsiteX3715" fmla="*/ 4195921 w 10032639"/>
                <a:gd name="connsiteY3715" fmla="*/ 1030917 h 2801577"/>
                <a:gd name="connsiteX3716" fmla="*/ 4204562 w 10032639"/>
                <a:gd name="connsiteY3716" fmla="*/ 1025878 h 2801577"/>
                <a:gd name="connsiteX3717" fmla="*/ 4213202 w 10032639"/>
                <a:gd name="connsiteY3717" fmla="*/ 1020478 h 2801577"/>
                <a:gd name="connsiteX3718" fmla="*/ 4213202 w 10032639"/>
                <a:gd name="connsiteY3718" fmla="*/ 1013638 h 2801577"/>
                <a:gd name="connsiteX3719" fmla="*/ 9312150 w 10032639"/>
                <a:gd name="connsiteY3719" fmla="*/ 1009167 h 2801577"/>
                <a:gd name="connsiteX3720" fmla="*/ 9289827 w 10032639"/>
                <a:gd name="connsiteY3720" fmla="*/ 1026452 h 2801577"/>
                <a:gd name="connsiteX3721" fmla="*/ 9288026 w 10032639"/>
                <a:gd name="connsiteY3721" fmla="*/ 1028252 h 2801577"/>
                <a:gd name="connsiteX3722" fmla="*/ 9246619 w 10032639"/>
                <a:gd name="connsiteY3722" fmla="*/ 1064622 h 2801577"/>
                <a:gd name="connsiteX3723" fmla="*/ 9248419 w 10032639"/>
                <a:gd name="connsiteY3723" fmla="*/ 1066423 h 2801577"/>
                <a:gd name="connsiteX3724" fmla="*/ 9244818 w 10032639"/>
                <a:gd name="connsiteY3724" fmla="*/ 1064622 h 2801577"/>
                <a:gd name="connsiteX3725" fmla="*/ 9182527 w 10032639"/>
                <a:gd name="connsiteY3725" fmla="*/ 1118278 h 2801577"/>
                <a:gd name="connsiteX3726" fmla="*/ 9149761 w 10032639"/>
                <a:gd name="connsiteY3726" fmla="*/ 1144205 h 2801577"/>
                <a:gd name="connsiteX3727" fmla="*/ 9118436 w 10032639"/>
                <a:gd name="connsiteY3727" fmla="*/ 1168332 h 2801577"/>
                <a:gd name="connsiteX3728" fmla="*/ 9078829 w 10032639"/>
                <a:gd name="connsiteY3728" fmla="*/ 1197861 h 2801577"/>
                <a:gd name="connsiteX3729" fmla="*/ 9040662 w 10032639"/>
                <a:gd name="connsiteY3729" fmla="*/ 1229190 h 2801577"/>
                <a:gd name="connsiteX3730" fmla="*/ 9004295 w 10032639"/>
                <a:gd name="connsiteY3730" fmla="*/ 1261959 h 2801577"/>
                <a:gd name="connsiteX3731" fmla="*/ 8969729 w 10032639"/>
                <a:gd name="connsiteY3731" fmla="*/ 1292928 h 2801577"/>
                <a:gd name="connsiteX3732" fmla="*/ 8976571 w 10032639"/>
                <a:gd name="connsiteY3732" fmla="*/ 1298329 h 2801577"/>
                <a:gd name="connsiteX3733" fmla="*/ 8981971 w 10032639"/>
                <a:gd name="connsiteY3733" fmla="*/ 1305171 h 2801577"/>
                <a:gd name="connsiteX3734" fmla="*/ 8969729 w 10032639"/>
                <a:gd name="connsiteY3734" fmla="*/ 1317415 h 2801577"/>
                <a:gd name="connsiteX3735" fmla="*/ 8976571 w 10032639"/>
                <a:gd name="connsiteY3735" fmla="*/ 1313814 h 2801577"/>
                <a:gd name="connsiteX3736" fmla="*/ 8978371 w 10032639"/>
                <a:gd name="connsiteY3736" fmla="*/ 1308772 h 2801577"/>
                <a:gd name="connsiteX3737" fmla="*/ 8981971 w 10032639"/>
                <a:gd name="connsiteY3737" fmla="*/ 1305171 h 2801577"/>
                <a:gd name="connsiteX3738" fmla="*/ 8990253 w 10032639"/>
                <a:gd name="connsiteY3738" fmla="*/ 1301570 h 2801577"/>
                <a:gd name="connsiteX3739" fmla="*/ 8997454 w 10032639"/>
                <a:gd name="connsiteY3739" fmla="*/ 1289687 h 2801577"/>
                <a:gd name="connsiteX3740" fmla="*/ 9007536 w 10032639"/>
                <a:gd name="connsiteY3740" fmla="*/ 1277443 h 2801577"/>
                <a:gd name="connsiteX3741" fmla="*/ 9019778 w 10032639"/>
                <a:gd name="connsiteY3741" fmla="*/ 1268801 h 2801577"/>
                <a:gd name="connsiteX3742" fmla="*/ 9032021 w 10032639"/>
                <a:gd name="connsiteY3742" fmla="*/ 1261959 h 2801577"/>
                <a:gd name="connsiteX3743" fmla="*/ 9045703 w 10032639"/>
                <a:gd name="connsiteY3743" fmla="*/ 1255117 h 2801577"/>
                <a:gd name="connsiteX3744" fmla="*/ 9056145 w 10032639"/>
                <a:gd name="connsiteY3744" fmla="*/ 1247915 h 2801577"/>
                <a:gd name="connsiteX3745" fmla="*/ 9068387 w 10032639"/>
                <a:gd name="connsiteY3745" fmla="*/ 1239272 h 2801577"/>
                <a:gd name="connsiteX3746" fmla="*/ 9078829 w 10032639"/>
                <a:gd name="connsiteY3746" fmla="*/ 1229190 h 2801577"/>
                <a:gd name="connsiteX3747" fmla="*/ 9092511 w 10032639"/>
                <a:gd name="connsiteY3747" fmla="*/ 1215146 h 2801577"/>
                <a:gd name="connsiteX3748" fmla="*/ 9099713 w 10032639"/>
                <a:gd name="connsiteY3748" fmla="*/ 1206503 h 2801577"/>
                <a:gd name="connsiteX3749" fmla="*/ 9102953 w 10032639"/>
                <a:gd name="connsiteY3749" fmla="*/ 1201462 h 2801577"/>
                <a:gd name="connsiteX3750" fmla="*/ 9108354 w 10032639"/>
                <a:gd name="connsiteY3750" fmla="*/ 1192819 h 2801577"/>
                <a:gd name="connsiteX3751" fmla="*/ 9115195 w 10032639"/>
                <a:gd name="connsiteY3751" fmla="*/ 1187418 h 2801577"/>
                <a:gd name="connsiteX3752" fmla="*/ 9122037 w 10032639"/>
                <a:gd name="connsiteY3752" fmla="*/ 1185617 h 2801577"/>
                <a:gd name="connsiteX3753" fmla="*/ 9130678 w 10032639"/>
                <a:gd name="connsiteY3753" fmla="*/ 1184177 h 2801577"/>
                <a:gd name="connsiteX3754" fmla="*/ 9132478 w 10032639"/>
                <a:gd name="connsiteY3754" fmla="*/ 1176975 h 2801577"/>
                <a:gd name="connsiteX3755" fmla="*/ 9134279 w 10032639"/>
                <a:gd name="connsiteY3755" fmla="*/ 1173734 h 2801577"/>
                <a:gd name="connsiteX3756" fmla="*/ 9137519 w 10032639"/>
                <a:gd name="connsiteY3756" fmla="*/ 1170133 h 2801577"/>
                <a:gd name="connsiteX3757" fmla="*/ 9146161 w 10032639"/>
                <a:gd name="connsiteY3757" fmla="*/ 1168332 h 2801577"/>
                <a:gd name="connsiteX3758" fmla="*/ 9167045 w 10032639"/>
                <a:gd name="connsiteY3758" fmla="*/ 1152848 h 2801577"/>
                <a:gd name="connsiteX3759" fmla="*/ 9186128 w 10032639"/>
                <a:gd name="connsiteY3759" fmla="*/ 1137003 h 2801577"/>
                <a:gd name="connsiteX3760" fmla="*/ 9201611 w 10032639"/>
                <a:gd name="connsiteY3760" fmla="*/ 1121519 h 2801577"/>
                <a:gd name="connsiteX3761" fmla="*/ 9215653 w 10032639"/>
                <a:gd name="connsiteY3761" fmla="*/ 1104234 h 2801577"/>
                <a:gd name="connsiteX3762" fmla="*/ 9232936 w 10032639"/>
                <a:gd name="connsiteY3762" fmla="*/ 1083708 h 2801577"/>
                <a:gd name="connsiteX3763" fmla="*/ 9252020 w 10032639"/>
                <a:gd name="connsiteY3763" fmla="*/ 1066423 h 2801577"/>
                <a:gd name="connsiteX3764" fmla="*/ 9274344 w 10032639"/>
                <a:gd name="connsiteY3764" fmla="*/ 1050578 h 2801577"/>
                <a:gd name="connsiteX3765" fmla="*/ 9296668 w 10032639"/>
                <a:gd name="connsiteY3765" fmla="*/ 1040135 h 2801577"/>
                <a:gd name="connsiteX3766" fmla="*/ 9296668 w 10032639"/>
                <a:gd name="connsiteY3766" fmla="*/ 1038335 h 2801577"/>
                <a:gd name="connsiteX3767" fmla="*/ 9302069 w 10032639"/>
                <a:gd name="connsiteY3767" fmla="*/ 1026452 h 2801577"/>
                <a:gd name="connsiteX3768" fmla="*/ 9305309 w 10032639"/>
                <a:gd name="connsiteY3768" fmla="*/ 1022851 h 2801577"/>
                <a:gd name="connsiteX3769" fmla="*/ 9308910 w 10032639"/>
                <a:gd name="connsiteY3769" fmla="*/ 1016009 h 2801577"/>
                <a:gd name="connsiteX3770" fmla="*/ 2381736 w 10032639"/>
                <a:gd name="connsiteY3770" fmla="*/ 1000949 h 2801577"/>
                <a:gd name="connsiteX3771" fmla="*/ 2365899 w 10032639"/>
                <a:gd name="connsiteY3771" fmla="*/ 1009590 h 2801577"/>
                <a:gd name="connsiteX3772" fmla="*/ 2359060 w 10032639"/>
                <a:gd name="connsiteY3772" fmla="*/ 1012831 h 2801577"/>
                <a:gd name="connsiteX3773" fmla="*/ 2352221 w 10032639"/>
                <a:gd name="connsiteY3773" fmla="*/ 1016431 h 2801577"/>
                <a:gd name="connsiteX3774" fmla="*/ 2369498 w 10032639"/>
                <a:gd name="connsiteY3774" fmla="*/ 1007790 h 2801577"/>
                <a:gd name="connsiteX3775" fmla="*/ 4692741 w 10032639"/>
                <a:gd name="connsiteY3775" fmla="*/ 991320 h 2801577"/>
                <a:gd name="connsiteX3776" fmla="*/ 4687341 w 10032639"/>
                <a:gd name="connsiteY3776" fmla="*/ 996360 h 2801577"/>
                <a:gd name="connsiteX3777" fmla="*/ 4689141 w 10032639"/>
                <a:gd name="connsiteY3777" fmla="*/ 996360 h 2801577"/>
                <a:gd name="connsiteX3778" fmla="*/ 844784 w 10032639"/>
                <a:gd name="connsiteY3778" fmla="*/ 988707 h 2801577"/>
                <a:gd name="connsiteX3779" fmla="*/ 822107 w 10032639"/>
                <a:gd name="connsiteY3779" fmla="*/ 1002389 h 2801577"/>
                <a:gd name="connsiteX3780" fmla="*/ 797991 w 10032639"/>
                <a:gd name="connsiteY3780" fmla="*/ 1016431 h 2801577"/>
                <a:gd name="connsiteX3781" fmla="*/ 796191 w 10032639"/>
                <a:gd name="connsiteY3781" fmla="*/ 1016431 h 2801577"/>
                <a:gd name="connsiteX3782" fmla="*/ 769916 w 10032639"/>
                <a:gd name="connsiteY3782" fmla="*/ 1030114 h 2801577"/>
                <a:gd name="connsiteX3783" fmla="*/ 744360 w 10032639"/>
                <a:gd name="connsiteY3783" fmla="*/ 1045956 h 2801577"/>
                <a:gd name="connsiteX3784" fmla="*/ 721683 w 10032639"/>
                <a:gd name="connsiteY3784" fmla="*/ 1058198 h 2801577"/>
                <a:gd name="connsiteX3785" fmla="*/ 655814 w 10032639"/>
                <a:gd name="connsiteY3785" fmla="*/ 1103204 h 2801577"/>
                <a:gd name="connsiteX3786" fmla="*/ 648975 w 10032639"/>
                <a:gd name="connsiteY3786" fmla="*/ 1108245 h 2801577"/>
                <a:gd name="connsiteX3787" fmla="*/ 619460 w 10032639"/>
                <a:gd name="connsiteY3787" fmla="*/ 1130568 h 2801577"/>
                <a:gd name="connsiteX3788" fmla="*/ 605782 w 10032639"/>
                <a:gd name="connsiteY3788" fmla="*/ 1142810 h 2801577"/>
                <a:gd name="connsiteX3789" fmla="*/ 595344 w 10032639"/>
                <a:gd name="connsiteY3789" fmla="*/ 1153252 h 2801577"/>
                <a:gd name="connsiteX3790" fmla="*/ 595344 w 10032639"/>
                <a:gd name="connsiteY3790" fmla="*/ 1155052 h 2801577"/>
                <a:gd name="connsiteX3791" fmla="*/ 610821 w 10032639"/>
                <a:gd name="connsiteY3791" fmla="*/ 1144611 h 2801577"/>
                <a:gd name="connsiteX3792" fmla="*/ 624859 w 10032639"/>
                <a:gd name="connsiteY3792" fmla="*/ 1135969 h 2801577"/>
                <a:gd name="connsiteX3793" fmla="*/ 655814 w 10032639"/>
                <a:gd name="connsiteY3793" fmla="*/ 1118687 h 2801577"/>
                <a:gd name="connsiteX3794" fmla="*/ 683529 w 10032639"/>
                <a:gd name="connsiteY3794" fmla="*/ 1103204 h 2801577"/>
                <a:gd name="connsiteX3795" fmla="*/ 713045 w 10032639"/>
                <a:gd name="connsiteY3795" fmla="*/ 1085922 h 2801577"/>
                <a:gd name="connsiteX3796" fmla="*/ 758038 w 10032639"/>
                <a:gd name="connsiteY3796" fmla="*/ 1059638 h 2801577"/>
                <a:gd name="connsiteX3797" fmla="*/ 797991 w 10032639"/>
                <a:gd name="connsiteY3797" fmla="*/ 1031914 h 2801577"/>
                <a:gd name="connsiteX3798" fmla="*/ 823907 w 10032639"/>
                <a:gd name="connsiteY3798" fmla="*/ 1011031 h 2801577"/>
                <a:gd name="connsiteX3799" fmla="*/ 834345 w 10032639"/>
                <a:gd name="connsiteY3799" fmla="*/ 1000949 h 2801577"/>
                <a:gd name="connsiteX3800" fmla="*/ 4571416 w 10032639"/>
                <a:gd name="connsiteY3800" fmla="*/ 982680 h 2801577"/>
                <a:gd name="connsiteX3801" fmla="*/ 4505894 w 10032639"/>
                <a:gd name="connsiteY3801" fmla="*/ 1034517 h 2801577"/>
                <a:gd name="connsiteX3802" fmla="*/ 4441811 w 10032639"/>
                <a:gd name="connsiteY3802" fmla="*/ 1086354 h 2801577"/>
                <a:gd name="connsiteX3803" fmla="*/ 4413730 w 10032639"/>
                <a:gd name="connsiteY3803" fmla="*/ 1109032 h 2801577"/>
                <a:gd name="connsiteX3804" fmla="*/ 4356848 w 10032639"/>
                <a:gd name="connsiteY3804" fmla="*/ 1157269 h 2801577"/>
                <a:gd name="connsiteX3805" fmla="*/ 4389609 w 10032639"/>
                <a:gd name="connsiteY3805" fmla="*/ 1139990 h 2801577"/>
                <a:gd name="connsiteX3806" fmla="*/ 4422370 w 10032639"/>
                <a:gd name="connsiteY3806" fmla="*/ 1119472 h 2801577"/>
                <a:gd name="connsiteX3807" fmla="*/ 4451892 w 10032639"/>
                <a:gd name="connsiteY3807" fmla="*/ 1094993 h 2801577"/>
                <a:gd name="connsiteX3808" fmla="*/ 4481413 w 10032639"/>
                <a:gd name="connsiteY3808" fmla="*/ 1067275 h 2801577"/>
                <a:gd name="connsiteX3809" fmla="*/ 4528215 w 10032639"/>
                <a:gd name="connsiteY3809" fmla="*/ 1022278 h 2801577"/>
                <a:gd name="connsiteX3810" fmla="*/ 3513394 w 10032639"/>
                <a:gd name="connsiteY3810" fmla="*/ 980066 h 2801577"/>
                <a:gd name="connsiteX3811" fmla="*/ 3511907 w 10032639"/>
                <a:gd name="connsiteY3811" fmla="*/ 981129 h 2801577"/>
                <a:gd name="connsiteX3812" fmla="*/ 3456163 w 10032639"/>
                <a:gd name="connsiteY3812" fmla="*/ 999149 h 2801577"/>
                <a:gd name="connsiteX3813" fmla="*/ 3322985 w 10032639"/>
                <a:gd name="connsiteY3813" fmla="*/ 1044156 h 2801577"/>
                <a:gd name="connsiteX3814" fmla="*/ 3314346 w 10032639"/>
                <a:gd name="connsiteY3814" fmla="*/ 1047756 h 2801577"/>
                <a:gd name="connsiteX3815" fmla="*/ 3191606 w 10032639"/>
                <a:gd name="connsiteY3815" fmla="*/ 1094563 h 2801577"/>
                <a:gd name="connsiteX3816" fmla="*/ 3077504 w 10032639"/>
                <a:gd name="connsiteY3816" fmla="*/ 1139210 h 2801577"/>
                <a:gd name="connsiteX3817" fmla="*/ 3027113 w 10032639"/>
                <a:gd name="connsiteY3817" fmla="*/ 1158293 h 2801577"/>
                <a:gd name="connsiteX3818" fmla="*/ 3014875 w 10032639"/>
                <a:gd name="connsiteY3818" fmla="*/ 1163693 h 2801577"/>
                <a:gd name="connsiteX3819" fmla="*/ 3016674 w 10032639"/>
                <a:gd name="connsiteY3819" fmla="*/ 1163693 h 2801577"/>
                <a:gd name="connsiteX3820" fmla="*/ 3030352 w 10032639"/>
                <a:gd name="connsiteY3820" fmla="*/ 1165134 h 2801577"/>
                <a:gd name="connsiteX3821" fmla="*/ 3042590 w 10032639"/>
                <a:gd name="connsiteY3821" fmla="*/ 1165134 h 2801577"/>
                <a:gd name="connsiteX3822" fmla="*/ 3056628 w 10032639"/>
                <a:gd name="connsiteY3822" fmla="*/ 1161893 h 2801577"/>
                <a:gd name="connsiteX3823" fmla="*/ 3070306 w 10032639"/>
                <a:gd name="connsiteY3823" fmla="*/ 1156492 h 2801577"/>
                <a:gd name="connsiteX3824" fmla="*/ 3096581 w 10032639"/>
                <a:gd name="connsiteY3824" fmla="*/ 1144611 h 2801577"/>
                <a:gd name="connsiteX3825" fmla="*/ 3123937 w 10032639"/>
                <a:gd name="connsiteY3825" fmla="*/ 1128768 h 2801577"/>
                <a:gd name="connsiteX3826" fmla="*/ 3144814 w 10032639"/>
                <a:gd name="connsiteY3826" fmla="*/ 1116886 h 2801577"/>
                <a:gd name="connsiteX3827" fmla="*/ 3163891 w 10032639"/>
                <a:gd name="connsiteY3827" fmla="*/ 1108245 h 2801577"/>
                <a:gd name="connsiteX3828" fmla="*/ 3188007 w 10032639"/>
                <a:gd name="connsiteY3828" fmla="*/ 1096003 h 2801577"/>
                <a:gd name="connsiteX3829" fmla="*/ 3202044 w 10032639"/>
                <a:gd name="connsiteY3829" fmla="*/ 1090963 h 2801577"/>
                <a:gd name="connsiteX3830" fmla="*/ 3217522 w 10032639"/>
                <a:gd name="connsiteY3830" fmla="*/ 1087362 h 2801577"/>
                <a:gd name="connsiteX3831" fmla="*/ 3253876 w 10032639"/>
                <a:gd name="connsiteY3831" fmla="*/ 1082321 h 2801577"/>
                <a:gd name="connsiteX3832" fmla="*/ 3255676 w 10032639"/>
                <a:gd name="connsiteY3832" fmla="*/ 1077281 h 2801577"/>
                <a:gd name="connsiteX3833" fmla="*/ 3260715 w 10032639"/>
                <a:gd name="connsiteY3833" fmla="*/ 1071880 h 2801577"/>
                <a:gd name="connsiteX3834" fmla="*/ 3266114 w 10032639"/>
                <a:gd name="connsiteY3834" fmla="*/ 1070079 h 2801577"/>
                <a:gd name="connsiteX3835" fmla="*/ 3271153 w 10032639"/>
                <a:gd name="connsiteY3835" fmla="*/ 1068279 h 2801577"/>
                <a:gd name="connsiteX3836" fmla="*/ 3271153 w 10032639"/>
                <a:gd name="connsiteY3836" fmla="*/ 1065039 h 2801577"/>
                <a:gd name="connsiteX3837" fmla="*/ 3286631 w 10032639"/>
                <a:gd name="connsiteY3837" fmla="*/ 1065039 h 2801577"/>
                <a:gd name="connsiteX3838" fmla="*/ 3293470 w 10032639"/>
                <a:gd name="connsiteY3838" fmla="*/ 1065039 h 2801577"/>
                <a:gd name="connsiteX3839" fmla="*/ 3298869 w 10032639"/>
                <a:gd name="connsiteY3839" fmla="*/ 1066839 h 2801577"/>
                <a:gd name="connsiteX3840" fmla="*/ 3303908 w 10032639"/>
                <a:gd name="connsiteY3840" fmla="*/ 1070079 h 2801577"/>
                <a:gd name="connsiteX3841" fmla="*/ 3310747 w 10032639"/>
                <a:gd name="connsiteY3841" fmla="*/ 1061438 h 2801577"/>
                <a:gd name="connsiteX3842" fmla="*/ 3317946 w 10032639"/>
                <a:gd name="connsiteY3842" fmla="*/ 1054597 h 2801577"/>
                <a:gd name="connsiteX3843" fmla="*/ 3324784 w 10032639"/>
                <a:gd name="connsiteY3843" fmla="*/ 1047756 h 2801577"/>
                <a:gd name="connsiteX3844" fmla="*/ 3333423 w 10032639"/>
                <a:gd name="connsiteY3844" fmla="*/ 1042355 h 2801577"/>
                <a:gd name="connsiteX3845" fmla="*/ 3342062 w 10032639"/>
                <a:gd name="connsiteY3845" fmla="*/ 1038755 h 2801577"/>
                <a:gd name="connsiteX3846" fmla="*/ 3352500 w 10032639"/>
                <a:gd name="connsiteY3846" fmla="*/ 1035514 h 2801577"/>
                <a:gd name="connsiteX3847" fmla="*/ 3362939 w 10032639"/>
                <a:gd name="connsiteY3847" fmla="*/ 1033714 h 2801577"/>
                <a:gd name="connsiteX3848" fmla="*/ 3373377 w 10032639"/>
                <a:gd name="connsiteY3848" fmla="*/ 1033714 h 2801577"/>
                <a:gd name="connsiteX3849" fmla="*/ 3390654 w 10032639"/>
                <a:gd name="connsiteY3849" fmla="*/ 1033714 h 2801577"/>
                <a:gd name="connsiteX3850" fmla="*/ 3404332 w 10032639"/>
                <a:gd name="connsiteY3850" fmla="*/ 1031914 h 2801577"/>
                <a:gd name="connsiteX3851" fmla="*/ 3418369 w 10032639"/>
                <a:gd name="connsiteY3851" fmla="*/ 1028673 h 2801577"/>
                <a:gd name="connsiteX3852" fmla="*/ 3428448 w 10032639"/>
                <a:gd name="connsiteY3852" fmla="*/ 1023273 h 2801577"/>
                <a:gd name="connsiteX3853" fmla="*/ 3435647 w 10032639"/>
                <a:gd name="connsiteY3853" fmla="*/ 1019672 h 2801577"/>
                <a:gd name="connsiteX3854" fmla="*/ 3440686 w 10032639"/>
                <a:gd name="connsiteY3854" fmla="*/ 1018232 h 2801577"/>
                <a:gd name="connsiteX3855" fmla="*/ 3446085 w 10032639"/>
                <a:gd name="connsiteY3855" fmla="*/ 1009590 h 2801577"/>
                <a:gd name="connsiteX3856" fmla="*/ 3451124 w 10032639"/>
                <a:gd name="connsiteY3856" fmla="*/ 1004190 h 2801577"/>
                <a:gd name="connsiteX3857" fmla="*/ 3456163 w 10032639"/>
                <a:gd name="connsiteY3857" fmla="*/ 999149 h 2801577"/>
                <a:gd name="connsiteX3858" fmla="*/ 3461563 w 10032639"/>
                <a:gd name="connsiteY3858" fmla="*/ 999149 h 2801577"/>
                <a:gd name="connsiteX3859" fmla="*/ 3472001 w 10032639"/>
                <a:gd name="connsiteY3859" fmla="*/ 999149 h 2801577"/>
                <a:gd name="connsiteX3860" fmla="*/ 3478840 w 10032639"/>
                <a:gd name="connsiteY3860" fmla="*/ 1000949 h 2801577"/>
                <a:gd name="connsiteX3861" fmla="*/ 3485679 w 10032639"/>
                <a:gd name="connsiteY3861" fmla="*/ 1004190 h 2801577"/>
                <a:gd name="connsiteX3862" fmla="*/ 3489278 w 10032639"/>
                <a:gd name="connsiteY3862" fmla="*/ 1000949 h 2801577"/>
                <a:gd name="connsiteX3863" fmla="*/ 3492877 w 10032639"/>
                <a:gd name="connsiteY3863" fmla="*/ 999149 h 2801577"/>
                <a:gd name="connsiteX3864" fmla="*/ 3494317 w 10032639"/>
                <a:gd name="connsiteY3864" fmla="*/ 995548 h 2801577"/>
                <a:gd name="connsiteX3865" fmla="*/ 3497917 w 10032639"/>
                <a:gd name="connsiteY3865" fmla="*/ 992308 h 2801577"/>
                <a:gd name="connsiteX3866" fmla="*/ 3504756 w 10032639"/>
                <a:gd name="connsiteY3866" fmla="*/ 985107 h 2801577"/>
                <a:gd name="connsiteX3867" fmla="*/ 3508355 w 10032639"/>
                <a:gd name="connsiteY3867" fmla="*/ 983667 h 2801577"/>
                <a:gd name="connsiteX3868" fmla="*/ 3511907 w 10032639"/>
                <a:gd name="connsiteY3868" fmla="*/ 981129 h 2801577"/>
                <a:gd name="connsiteX3869" fmla="*/ 3515194 w 10032639"/>
                <a:gd name="connsiteY3869" fmla="*/ 980066 h 2801577"/>
                <a:gd name="connsiteX3870" fmla="*/ 6796297 w 10032639"/>
                <a:gd name="connsiteY3870" fmla="*/ 978795 h 2801577"/>
                <a:gd name="connsiteX3871" fmla="*/ 6764976 w 10032639"/>
                <a:gd name="connsiteY3871" fmla="*/ 999672 h 2801577"/>
                <a:gd name="connsiteX3872" fmla="*/ 6583531 w 10032639"/>
                <a:gd name="connsiteY3872" fmla="*/ 1122416 h 2801577"/>
                <a:gd name="connsiteX3873" fmla="*/ 6496768 w 10032639"/>
                <a:gd name="connsiteY3873" fmla="*/ 1179649 h 2801577"/>
                <a:gd name="connsiteX3874" fmla="*/ 6415406 w 10032639"/>
                <a:gd name="connsiteY3874" fmla="*/ 1231483 h 2801577"/>
                <a:gd name="connsiteX3875" fmla="*/ 6422246 w 10032639"/>
                <a:gd name="connsiteY3875" fmla="*/ 1229683 h 2801577"/>
                <a:gd name="connsiteX3876" fmla="*/ 6429446 w 10032639"/>
                <a:gd name="connsiteY3876" fmla="*/ 1229683 h 2801577"/>
                <a:gd name="connsiteX3877" fmla="*/ 6443127 w 10032639"/>
                <a:gd name="connsiteY3877" fmla="*/ 1231483 h 2801577"/>
                <a:gd name="connsiteX3878" fmla="*/ 6457167 w 10032639"/>
                <a:gd name="connsiteY3878" fmla="*/ 1233282 h 2801577"/>
                <a:gd name="connsiteX3879" fmla="*/ 6457167 w 10032639"/>
                <a:gd name="connsiteY3879" fmla="*/ 1235082 h 2801577"/>
                <a:gd name="connsiteX3880" fmla="*/ 6489928 w 10032639"/>
                <a:gd name="connsiteY3880" fmla="*/ 1207366 h 2801577"/>
                <a:gd name="connsiteX3881" fmla="*/ 6520889 w 10032639"/>
                <a:gd name="connsiteY3881" fmla="*/ 1183249 h 2801577"/>
                <a:gd name="connsiteX3882" fmla="*/ 6554010 w 10032639"/>
                <a:gd name="connsiteY3882" fmla="*/ 1162371 h 2801577"/>
                <a:gd name="connsiteX3883" fmla="*/ 6586771 w 10032639"/>
                <a:gd name="connsiteY3883" fmla="*/ 1143294 h 2801577"/>
                <a:gd name="connsiteX3884" fmla="*/ 6592171 w 10032639"/>
                <a:gd name="connsiteY3884" fmla="*/ 1134655 h 2801577"/>
                <a:gd name="connsiteX3885" fmla="*/ 6599011 w 10032639"/>
                <a:gd name="connsiteY3885" fmla="*/ 1124216 h 2801577"/>
                <a:gd name="connsiteX3886" fmla="*/ 6607652 w 10032639"/>
                <a:gd name="connsiteY3886" fmla="*/ 1115577 h 2801577"/>
                <a:gd name="connsiteX3887" fmla="*/ 6618092 w 10032639"/>
                <a:gd name="connsiteY3887" fmla="*/ 1108738 h 2801577"/>
                <a:gd name="connsiteX3888" fmla="*/ 6621332 w 10032639"/>
                <a:gd name="connsiteY3888" fmla="*/ 1106938 h 2801577"/>
                <a:gd name="connsiteX3889" fmla="*/ 6636813 w 10032639"/>
                <a:gd name="connsiteY3889" fmla="*/ 1101899 h 2801577"/>
                <a:gd name="connsiteX3890" fmla="*/ 6654093 w 10032639"/>
                <a:gd name="connsiteY3890" fmla="*/ 1098299 h 2801577"/>
                <a:gd name="connsiteX3891" fmla="*/ 6708095 w 10032639"/>
                <a:gd name="connsiteY3891" fmla="*/ 1044666 h 2801577"/>
                <a:gd name="connsiteX3892" fmla="*/ 6714935 w 10032639"/>
                <a:gd name="connsiteY3892" fmla="*/ 1039267 h 2801577"/>
                <a:gd name="connsiteX3893" fmla="*/ 6720335 w 10032639"/>
                <a:gd name="connsiteY3893" fmla="*/ 1037467 h 2801577"/>
                <a:gd name="connsiteX3894" fmla="*/ 6725375 w 10032639"/>
                <a:gd name="connsiteY3894" fmla="*/ 1037467 h 2801577"/>
                <a:gd name="connsiteX3895" fmla="*/ 6732215 w 10032639"/>
                <a:gd name="connsiteY3895" fmla="*/ 1039267 h 2801577"/>
                <a:gd name="connsiteX3896" fmla="*/ 6739056 w 10032639"/>
                <a:gd name="connsiteY3896" fmla="*/ 1028828 h 2801577"/>
                <a:gd name="connsiteX3897" fmla="*/ 6744456 w 10032639"/>
                <a:gd name="connsiteY3897" fmla="*/ 1021989 h 2801577"/>
                <a:gd name="connsiteX3898" fmla="*/ 6749496 w 10032639"/>
                <a:gd name="connsiteY3898" fmla="*/ 1016950 h 2801577"/>
                <a:gd name="connsiteX3899" fmla="*/ 6754896 w 10032639"/>
                <a:gd name="connsiteY3899" fmla="*/ 1013350 h 2801577"/>
                <a:gd name="connsiteX3900" fmla="*/ 6759936 w 10032639"/>
                <a:gd name="connsiteY3900" fmla="*/ 1011550 h 2801577"/>
                <a:gd name="connsiteX3901" fmla="*/ 6764976 w 10032639"/>
                <a:gd name="connsiteY3901" fmla="*/ 1006511 h 2801577"/>
                <a:gd name="connsiteX3902" fmla="*/ 6777217 w 10032639"/>
                <a:gd name="connsiteY3902" fmla="*/ 994273 h 2801577"/>
                <a:gd name="connsiteX3903" fmla="*/ 3279792 w 10032639"/>
                <a:gd name="connsiteY3903" fmla="*/ 973225 h 2801577"/>
                <a:gd name="connsiteX3904" fmla="*/ 3248837 w 10032639"/>
                <a:gd name="connsiteY3904" fmla="*/ 983667 h 2801577"/>
                <a:gd name="connsiteX3905" fmla="*/ 3212482 w 10032639"/>
                <a:gd name="connsiteY3905" fmla="*/ 993748 h 2801577"/>
                <a:gd name="connsiteX3906" fmla="*/ 3179368 w 10032639"/>
                <a:gd name="connsiteY3906" fmla="*/ 1004190 h 2801577"/>
                <a:gd name="connsiteX3907" fmla="*/ 3129336 w 10032639"/>
                <a:gd name="connsiteY3907" fmla="*/ 1021472 h 2801577"/>
                <a:gd name="connsiteX3908" fmla="*/ 3075705 w 10032639"/>
                <a:gd name="connsiteY3908" fmla="*/ 1044156 h 2801577"/>
                <a:gd name="connsiteX3909" fmla="*/ 3023513 w 10032639"/>
                <a:gd name="connsiteY3909" fmla="*/ 1066839 h 2801577"/>
                <a:gd name="connsiteX3910" fmla="*/ 2994358 w 10032639"/>
                <a:gd name="connsiteY3910" fmla="*/ 1082321 h 2801577"/>
                <a:gd name="connsiteX3911" fmla="*/ 2964842 w 10032639"/>
                <a:gd name="connsiteY3911" fmla="*/ 1099604 h 2801577"/>
                <a:gd name="connsiteX3912" fmla="*/ 2938927 w 10032639"/>
                <a:gd name="connsiteY3912" fmla="*/ 1115086 h 2801577"/>
                <a:gd name="connsiteX3913" fmla="*/ 2930288 w 10032639"/>
                <a:gd name="connsiteY3913" fmla="*/ 1121927 h 2801577"/>
                <a:gd name="connsiteX3914" fmla="*/ 2923449 w 10032639"/>
                <a:gd name="connsiteY3914" fmla="*/ 1127328 h 2801577"/>
                <a:gd name="connsiteX3915" fmla="*/ 2914810 w 10032639"/>
                <a:gd name="connsiteY3915" fmla="*/ 1130568 h 2801577"/>
                <a:gd name="connsiteX3916" fmla="*/ 2913011 w 10032639"/>
                <a:gd name="connsiteY3916" fmla="*/ 1132369 h 2801577"/>
                <a:gd name="connsiteX3917" fmla="*/ 2924889 w 10032639"/>
                <a:gd name="connsiteY3917" fmla="*/ 1128768 h 2801577"/>
                <a:gd name="connsiteX3918" fmla="*/ 2937127 w 10032639"/>
                <a:gd name="connsiteY3918" fmla="*/ 1123727 h 2801577"/>
                <a:gd name="connsiteX3919" fmla="*/ 2956204 w 10032639"/>
                <a:gd name="connsiteY3919" fmla="*/ 1111846 h 2801577"/>
                <a:gd name="connsiteX3920" fmla="*/ 2971681 w 10032639"/>
                <a:gd name="connsiteY3920" fmla="*/ 1104645 h 2801577"/>
                <a:gd name="connsiteX3921" fmla="*/ 2985719 w 10032639"/>
                <a:gd name="connsiteY3921" fmla="*/ 1099604 h 2801577"/>
                <a:gd name="connsiteX3922" fmla="*/ 3001197 w 10032639"/>
                <a:gd name="connsiteY3922" fmla="*/ 1097804 h 2801577"/>
                <a:gd name="connsiteX3923" fmla="*/ 3014875 w 10032639"/>
                <a:gd name="connsiteY3923" fmla="*/ 1097804 h 2801577"/>
                <a:gd name="connsiteX3924" fmla="*/ 3028912 w 10032639"/>
                <a:gd name="connsiteY3924" fmla="*/ 1085922 h 2801577"/>
                <a:gd name="connsiteX3925" fmla="*/ 3040790 w 10032639"/>
                <a:gd name="connsiteY3925" fmla="*/ 1075480 h 2801577"/>
                <a:gd name="connsiteX3926" fmla="*/ 3056628 w 10032639"/>
                <a:gd name="connsiteY3926" fmla="*/ 1066839 h 2801577"/>
                <a:gd name="connsiteX3927" fmla="*/ 3072105 w 10032639"/>
                <a:gd name="connsiteY3927" fmla="*/ 1058198 h 2801577"/>
                <a:gd name="connsiteX3928" fmla="*/ 3091182 w 10032639"/>
                <a:gd name="connsiteY3928" fmla="*/ 1049196 h 2801577"/>
                <a:gd name="connsiteX3929" fmla="*/ 3108459 w 10032639"/>
                <a:gd name="connsiteY3929" fmla="*/ 1042355 h 2801577"/>
                <a:gd name="connsiteX3930" fmla="*/ 3148053 w 10032639"/>
                <a:gd name="connsiteY3930" fmla="*/ 1030114 h 2801577"/>
                <a:gd name="connsiteX3931" fmla="*/ 3163891 w 10032639"/>
                <a:gd name="connsiteY3931" fmla="*/ 1026873 h 2801577"/>
                <a:gd name="connsiteX3932" fmla="*/ 3181168 w 10032639"/>
                <a:gd name="connsiteY3932" fmla="*/ 1021472 h 2801577"/>
                <a:gd name="connsiteX3933" fmla="*/ 3219322 w 10032639"/>
                <a:gd name="connsiteY3933" fmla="*/ 1007790 h 2801577"/>
                <a:gd name="connsiteX3934" fmla="*/ 3234799 w 10032639"/>
                <a:gd name="connsiteY3934" fmla="*/ 1002389 h 2801577"/>
                <a:gd name="connsiteX3935" fmla="*/ 3248837 w 10032639"/>
                <a:gd name="connsiteY3935" fmla="*/ 995548 h 2801577"/>
                <a:gd name="connsiteX3936" fmla="*/ 3262515 w 10032639"/>
                <a:gd name="connsiteY3936" fmla="*/ 986907 h 2801577"/>
                <a:gd name="connsiteX3937" fmla="*/ 3276192 w 10032639"/>
                <a:gd name="connsiteY3937" fmla="*/ 976466 h 2801577"/>
                <a:gd name="connsiteX3938" fmla="*/ 9357519 w 10032639"/>
                <a:gd name="connsiteY3938" fmla="*/ 970996 h 2801577"/>
                <a:gd name="connsiteX3939" fmla="*/ 9324393 w 10032639"/>
                <a:gd name="connsiteY3939" fmla="*/ 998724 h 2801577"/>
                <a:gd name="connsiteX3940" fmla="*/ 9334835 w 10032639"/>
                <a:gd name="connsiteY3940" fmla="*/ 998724 h 2801577"/>
                <a:gd name="connsiteX3941" fmla="*/ 9246619 w 10032639"/>
                <a:gd name="connsiteY3941" fmla="*/ 969195 h 2801577"/>
                <a:gd name="connsiteX3942" fmla="*/ 9243918 w 10032639"/>
                <a:gd name="connsiteY3942" fmla="*/ 973697 h 2801577"/>
                <a:gd name="connsiteX3943" fmla="*/ 9239777 w 10032639"/>
                <a:gd name="connsiteY3943" fmla="*/ 977838 h 2801577"/>
                <a:gd name="connsiteX3944" fmla="*/ 9234737 w 10032639"/>
                <a:gd name="connsiteY3944" fmla="*/ 983239 h 2801577"/>
                <a:gd name="connsiteX3945" fmla="*/ 9243378 w 10032639"/>
                <a:gd name="connsiteY3945" fmla="*/ 974597 h 2801577"/>
                <a:gd name="connsiteX3946" fmla="*/ 9243918 w 10032639"/>
                <a:gd name="connsiteY3946" fmla="*/ 973697 h 2801577"/>
                <a:gd name="connsiteX3947" fmla="*/ 9246619 w 10032639"/>
                <a:gd name="connsiteY3947" fmla="*/ 970996 h 2801577"/>
                <a:gd name="connsiteX3948" fmla="*/ 697567 w 10032639"/>
                <a:gd name="connsiteY3948" fmla="*/ 967824 h 2801577"/>
                <a:gd name="connsiteX3949" fmla="*/ 614421 w 10032639"/>
                <a:gd name="connsiteY3949" fmla="*/ 1016431 h 2801577"/>
                <a:gd name="connsiteX3950" fmla="*/ 603982 w 10032639"/>
                <a:gd name="connsiteY3950" fmla="*/ 1021472 h 2801577"/>
                <a:gd name="connsiteX3951" fmla="*/ 607582 w 10032639"/>
                <a:gd name="connsiteY3951" fmla="*/ 1021472 h 2801577"/>
                <a:gd name="connsiteX3952" fmla="*/ 617660 w 10032639"/>
                <a:gd name="connsiteY3952" fmla="*/ 1021472 h 2801577"/>
                <a:gd name="connsiteX3953" fmla="*/ 626299 w 10032639"/>
                <a:gd name="connsiteY3953" fmla="*/ 1019672 h 2801577"/>
                <a:gd name="connsiteX3954" fmla="*/ 633498 w 10032639"/>
                <a:gd name="connsiteY3954" fmla="*/ 1016431 h 2801577"/>
                <a:gd name="connsiteX3955" fmla="*/ 640336 w 10032639"/>
                <a:gd name="connsiteY3955" fmla="*/ 1012831 h 2801577"/>
                <a:gd name="connsiteX3956" fmla="*/ 648975 w 10032639"/>
                <a:gd name="connsiteY3956" fmla="*/ 1007790 h 2801577"/>
                <a:gd name="connsiteX3957" fmla="*/ 659413 w 10032639"/>
                <a:gd name="connsiteY3957" fmla="*/ 993748 h 2801577"/>
                <a:gd name="connsiteX3958" fmla="*/ 663013 w 10032639"/>
                <a:gd name="connsiteY3958" fmla="*/ 990508 h 2801577"/>
                <a:gd name="connsiteX3959" fmla="*/ 668052 w 10032639"/>
                <a:gd name="connsiteY3959" fmla="*/ 988707 h 2801577"/>
                <a:gd name="connsiteX3960" fmla="*/ 673091 w 10032639"/>
                <a:gd name="connsiteY3960" fmla="*/ 985107 h 2801577"/>
                <a:gd name="connsiteX3961" fmla="*/ 682090 w 10032639"/>
                <a:gd name="connsiteY3961" fmla="*/ 981866 h 2801577"/>
                <a:gd name="connsiteX3962" fmla="*/ 3305707 w 10032639"/>
                <a:gd name="connsiteY3962" fmla="*/ 964584 h 2801577"/>
                <a:gd name="connsiteX3963" fmla="*/ 3284831 w 10032639"/>
                <a:gd name="connsiteY3963" fmla="*/ 971425 h 2801577"/>
                <a:gd name="connsiteX3964" fmla="*/ 3283391 w 10032639"/>
                <a:gd name="connsiteY3964" fmla="*/ 973225 h 2801577"/>
                <a:gd name="connsiteX3965" fmla="*/ 3286631 w 10032639"/>
                <a:gd name="connsiteY3965" fmla="*/ 973225 h 2801577"/>
                <a:gd name="connsiteX3966" fmla="*/ 3293470 w 10032639"/>
                <a:gd name="connsiteY3966" fmla="*/ 973225 h 2801577"/>
                <a:gd name="connsiteX3967" fmla="*/ 3298869 w 10032639"/>
                <a:gd name="connsiteY3967" fmla="*/ 975025 h 2801577"/>
                <a:gd name="connsiteX3968" fmla="*/ 3302108 w 10032639"/>
                <a:gd name="connsiteY3968" fmla="*/ 976466 h 2801577"/>
                <a:gd name="connsiteX3969" fmla="*/ 3305707 w 10032639"/>
                <a:gd name="connsiteY3969" fmla="*/ 973225 h 2801577"/>
                <a:gd name="connsiteX3970" fmla="*/ 9490742 w 10032639"/>
                <a:gd name="connsiteY3970" fmla="*/ 957312 h 2801577"/>
                <a:gd name="connsiteX3971" fmla="*/ 9424851 w 10032639"/>
                <a:gd name="connsiteY3971" fmla="*/ 1017809 h 2801577"/>
                <a:gd name="connsiteX3972" fmla="*/ 9430251 w 10032639"/>
                <a:gd name="connsiteY3972" fmla="*/ 1017809 h 2801577"/>
                <a:gd name="connsiteX3973" fmla="*/ 9435292 w 10032639"/>
                <a:gd name="connsiteY3973" fmla="*/ 1014208 h 2801577"/>
                <a:gd name="connsiteX3974" fmla="*/ 9440333 w 10032639"/>
                <a:gd name="connsiteY3974" fmla="*/ 1010607 h 2801577"/>
                <a:gd name="connsiteX3975" fmla="*/ 9443934 w 10032639"/>
                <a:gd name="connsiteY3975" fmla="*/ 1009167 h 2801577"/>
                <a:gd name="connsiteX3976" fmla="*/ 9454376 w 10032639"/>
                <a:gd name="connsiteY3976" fmla="*/ 1007366 h 2801577"/>
                <a:gd name="connsiteX3977" fmla="*/ 9468058 w 10032639"/>
                <a:gd name="connsiteY3977" fmla="*/ 988281 h 2801577"/>
                <a:gd name="connsiteX3978" fmla="*/ 9480300 w 10032639"/>
                <a:gd name="connsiteY3978" fmla="*/ 970996 h 2801577"/>
                <a:gd name="connsiteX3979" fmla="*/ 4297805 w 10032639"/>
                <a:gd name="connsiteY3979" fmla="*/ 954962 h 2801577"/>
                <a:gd name="connsiteX3980" fmla="*/ 4282325 w 10032639"/>
                <a:gd name="connsiteY3980" fmla="*/ 958562 h 2801577"/>
                <a:gd name="connsiteX3981" fmla="*/ 4268644 w 10032639"/>
                <a:gd name="connsiteY3981" fmla="*/ 961802 h 2801577"/>
                <a:gd name="connsiteX3982" fmla="*/ 4245963 w 10032639"/>
                <a:gd name="connsiteY3982" fmla="*/ 977281 h 2801577"/>
                <a:gd name="connsiteX3983" fmla="*/ 4226883 w 10032639"/>
                <a:gd name="connsiteY3983" fmla="*/ 992760 h 2801577"/>
                <a:gd name="connsiteX3984" fmla="*/ 4221842 w 10032639"/>
                <a:gd name="connsiteY3984" fmla="*/ 999959 h 2801577"/>
                <a:gd name="connsiteX3985" fmla="*/ 4249563 w 10032639"/>
                <a:gd name="connsiteY3985" fmla="*/ 984120 h 2801577"/>
                <a:gd name="connsiteX3986" fmla="*/ 4277285 w 10032639"/>
                <a:gd name="connsiteY3986" fmla="*/ 970441 h 2801577"/>
                <a:gd name="connsiteX3987" fmla="*/ 4287365 w 10032639"/>
                <a:gd name="connsiteY3987" fmla="*/ 963602 h 2801577"/>
                <a:gd name="connsiteX3988" fmla="*/ 2681208 w 10032639"/>
                <a:gd name="connsiteY3988" fmla="*/ 947301 h 2801577"/>
                <a:gd name="connsiteX3989" fmla="*/ 2630816 w 10032639"/>
                <a:gd name="connsiteY3989" fmla="*/ 971425 h 2801577"/>
                <a:gd name="connsiteX3990" fmla="*/ 2578625 w 10032639"/>
                <a:gd name="connsiteY3990" fmla="*/ 995548 h 2801577"/>
                <a:gd name="connsiteX3991" fmla="*/ 2519954 w 10032639"/>
                <a:gd name="connsiteY3991" fmla="*/ 1018232 h 2801577"/>
                <a:gd name="connsiteX3992" fmla="*/ 2457684 w 10032639"/>
                <a:gd name="connsiteY3992" fmla="*/ 1044156 h 2801577"/>
                <a:gd name="connsiteX3993" fmla="*/ 2341782 w 10032639"/>
                <a:gd name="connsiteY3993" fmla="*/ 1089162 h 2801577"/>
                <a:gd name="connsiteX3994" fmla="*/ 2232720 w 10032639"/>
                <a:gd name="connsiteY3994" fmla="*/ 1135969 h 2801577"/>
                <a:gd name="connsiteX3995" fmla="*/ 2211843 w 10032639"/>
                <a:gd name="connsiteY3995" fmla="*/ 1144611 h 2801577"/>
                <a:gd name="connsiteX3996" fmla="*/ 2196366 w 10032639"/>
                <a:gd name="connsiteY3996" fmla="*/ 1153252 h 2801577"/>
                <a:gd name="connsiteX3997" fmla="*/ 2185928 w 10032639"/>
                <a:gd name="connsiteY3997" fmla="*/ 1160093 h 2801577"/>
                <a:gd name="connsiteX3998" fmla="*/ 2179089 w 10032639"/>
                <a:gd name="connsiteY3998" fmla="*/ 1166934 h 2801577"/>
                <a:gd name="connsiteX3999" fmla="*/ 2170450 w 10032639"/>
                <a:gd name="connsiteY3999" fmla="*/ 1177375 h 2801577"/>
                <a:gd name="connsiteX4000" fmla="*/ 2190967 w 10032639"/>
                <a:gd name="connsiteY4000" fmla="*/ 1166934 h 2801577"/>
                <a:gd name="connsiteX4001" fmla="*/ 2213644 w 10032639"/>
                <a:gd name="connsiteY4001" fmla="*/ 1156492 h 2801577"/>
                <a:gd name="connsiteX4002" fmla="*/ 2238119 w 10032639"/>
                <a:gd name="connsiteY4002" fmla="*/ 1146051 h 2801577"/>
                <a:gd name="connsiteX4003" fmla="*/ 2264035 w 10032639"/>
                <a:gd name="connsiteY4003" fmla="*/ 1137409 h 2801577"/>
                <a:gd name="connsiteX4004" fmla="*/ 2294990 w 10032639"/>
                <a:gd name="connsiteY4004" fmla="*/ 1128768 h 2801577"/>
                <a:gd name="connsiteX4005" fmla="*/ 2327745 w 10032639"/>
                <a:gd name="connsiteY4005" fmla="*/ 1116886 h 2801577"/>
                <a:gd name="connsiteX4006" fmla="*/ 2359060 w 10032639"/>
                <a:gd name="connsiteY4006" fmla="*/ 1101404 h 2801577"/>
                <a:gd name="connsiteX4007" fmla="*/ 2390375 w 10032639"/>
                <a:gd name="connsiteY4007" fmla="*/ 1082321 h 2801577"/>
                <a:gd name="connsiteX4008" fmla="*/ 2393614 w 10032639"/>
                <a:gd name="connsiteY4008" fmla="*/ 1080521 h 2801577"/>
                <a:gd name="connsiteX4009" fmla="*/ 2399014 w 10032639"/>
                <a:gd name="connsiteY4009" fmla="*/ 1080521 h 2801577"/>
                <a:gd name="connsiteX4010" fmla="*/ 2410892 w 10032639"/>
                <a:gd name="connsiteY4010" fmla="*/ 1078721 h 2801577"/>
                <a:gd name="connsiteX4011" fmla="*/ 2424929 w 10032639"/>
                <a:gd name="connsiteY4011" fmla="*/ 1075480 h 2801577"/>
                <a:gd name="connsiteX4012" fmla="*/ 2438607 w 10032639"/>
                <a:gd name="connsiteY4012" fmla="*/ 1070079 h 2801577"/>
                <a:gd name="connsiteX4013" fmla="*/ 2450845 w 10032639"/>
                <a:gd name="connsiteY4013" fmla="*/ 1063238 h 2801577"/>
                <a:gd name="connsiteX4014" fmla="*/ 2468122 w 10032639"/>
                <a:gd name="connsiteY4014" fmla="*/ 1052797 h 2801577"/>
                <a:gd name="connsiteX4015" fmla="*/ 2490438 w 10032639"/>
                <a:gd name="connsiteY4015" fmla="*/ 1037315 h 2801577"/>
                <a:gd name="connsiteX4016" fmla="*/ 2504476 w 10032639"/>
                <a:gd name="connsiteY4016" fmla="*/ 1030114 h 2801577"/>
                <a:gd name="connsiteX4017" fmla="*/ 2518514 w 10032639"/>
                <a:gd name="connsiteY4017" fmla="*/ 1023273 h 2801577"/>
                <a:gd name="connsiteX4018" fmla="*/ 2523553 w 10032639"/>
                <a:gd name="connsiteY4018" fmla="*/ 1021472 h 2801577"/>
                <a:gd name="connsiteX4019" fmla="*/ 2528592 w 10032639"/>
                <a:gd name="connsiteY4019" fmla="*/ 1023273 h 2801577"/>
                <a:gd name="connsiteX4020" fmla="*/ 2539031 w 10032639"/>
                <a:gd name="connsiteY4020" fmla="*/ 1025073 h 2801577"/>
                <a:gd name="connsiteX4021" fmla="*/ 2542630 w 10032639"/>
                <a:gd name="connsiteY4021" fmla="*/ 1025073 h 2801577"/>
                <a:gd name="connsiteX4022" fmla="*/ 2545870 w 10032639"/>
                <a:gd name="connsiteY4022" fmla="*/ 1021472 h 2801577"/>
                <a:gd name="connsiteX4023" fmla="*/ 2553069 w 10032639"/>
                <a:gd name="connsiteY4023" fmla="*/ 1018232 h 2801577"/>
                <a:gd name="connsiteX4024" fmla="*/ 2559908 w 10032639"/>
                <a:gd name="connsiteY4024" fmla="*/ 1016431 h 2801577"/>
                <a:gd name="connsiteX4025" fmla="*/ 2566747 w 10032639"/>
                <a:gd name="connsiteY4025" fmla="*/ 1014631 h 2801577"/>
                <a:gd name="connsiteX4026" fmla="*/ 2571786 w 10032639"/>
                <a:gd name="connsiteY4026" fmla="*/ 1007790 h 2801577"/>
                <a:gd name="connsiteX4027" fmla="*/ 2582224 w 10032639"/>
                <a:gd name="connsiteY4027" fmla="*/ 1000949 h 2801577"/>
                <a:gd name="connsiteX4028" fmla="*/ 2601301 w 10032639"/>
                <a:gd name="connsiteY4028" fmla="*/ 990508 h 2801577"/>
                <a:gd name="connsiteX4029" fmla="*/ 2618578 w 10032639"/>
                <a:gd name="connsiteY4029" fmla="*/ 981866 h 2801577"/>
                <a:gd name="connsiteX4030" fmla="*/ 2635855 w 10032639"/>
                <a:gd name="connsiteY4030" fmla="*/ 976466 h 2801577"/>
                <a:gd name="connsiteX4031" fmla="*/ 2651693 w 10032639"/>
                <a:gd name="connsiteY4031" fmla="*/ 973225 h 2801577"/>
                <a:gd name="connsiteX4032" fmla="*/ 2663571 w 10032639"/>
                <a:gd name="connsiteY4032" fmla="*/ 969625 h 2801577"/>
                <a:gd name="connsiteX4033" fmla="*/ 2672569 w 10032639"/>
                <a:gd name="connsiteY4033" fmla="*/ 964584 h 2801577"/>
                <a:gd name="connsiteX4034" fmla="*/ 2677609 w 10032639"/>
                <a:gd name="connsiteY4034" fmla="*/ 957743 h 2801577"/>
                <a:gd name="connsiteX4035" fmla="*/ 749399 w 10032639"/>
                <a:gd name="connsiteY4035" fmla="*/ 935059 h 2801577"/>
                <a:gd name="connsiteX4036" fmla="*/ 725283 w 10032639"/>
                <a:gd name="connsiteY4036" fmla="*/ 950902 h 2801577"/>
                <a:gd name="connsiteX4037" fmla="*/ 732122 w 10032639"/>
                <a:gd name="connsiteY4037" fmla="*/ 950902 h 2801577"/>
                <a:gd name="connsiteX4038" fmla="*/ 740760 w 10032639"/>
                <a:gd name="connsiteY4038" fmla="*/ 950902 h 2801577"/>
                <a:gd name="connsiteX4039" fmla="*/ 7018064 w 10032639"/>
                <a:gd name="connsiteY4039" fmla="*/ 932000 h 2801577"/>
                <a:gd name="connsiteX4040" fmla="*/ 6962622 w 10032639"/>
                <a:gd name="connsiteY4040" fmla="*/ 968356 h 2801577"/>
                <a:gd name="connsiteX4041" fmla="*/ 6907181 w 10032639"/>
                <a:gd name="connsiteY4041" fmla="*/ 1004711 h 2801577"/>
                <a:gd name="connsiteX4042" fmla="*/ 6848139 w 10032639"/>
                <a:gd name="connsiteY4042" fmla="*/ 1046466 h 2801577"/>
                <a:gd name="connsiteX4043" fmla="*/ 6789457 w 10032639"/>
                <a:gd name="connsiteY4043" fmla="*/ 1089661 h 2801577"/>
                <a:gd name="connsiteX4044" fmla="*/ 6787657 w 10032639"/>
                <a:gd name="connsiteY4044" fmla="*/ 1091460 h 2801577"/>
                <a:gd name="connsiteX4045" fmla="*/ 6701254 w 10032639"/>
                <a:gd name="connsiteY4045" fmla="*/ 1153732 h 2801577"/>
                <a:gd name="connsiteX4046" fmla="*/ 6628172 w 10032639"/>
                <a:gd name="connsiteY4046" fmla="*/ 1205566 h 2801577"/>
                <a:gd name="connsiteX4047" fmla="*/ 6559050 w 10032639"/>
                <a:gd name="connsiteY4047" fmla="*/ 1255600 h 2801577"/>
                <a:gd name="connsiteX4048" fmla="*/ 6531329 w 10032639"/>
                <a:gd name="connsiteY4048" fmla="*/ 1269638 h 2801577"/>
                <a:gd name="connsiteX4049" fmla="*/ 6507209 w 10032639"/>
                <a:gd name="connsiteY4049" fmla="*/ 1285116 h 2801577"/>
                <a:gd name="connsiteX4050" fmla="*/ 6493168 w 10032639"/>
                <a:gd name="connsiteY4050" fmla="*/ 1293755 h 2801577"/>
                <a:gd name="connsiteX4051" fmla="*/ 6470848 w 10032639"/>
                <a:gd name="connsiteY4051" fmla="*/ 1309233 h 2801577"/>
                <a:gd name="connsiteX4052" fmla="*/ 6446727 w 10032639"/>
                <a:gd name="connsiteY4052" fmla="*/ 1323271 h 2801577"/>
                <a:gd name="connsiteX4053" fmla="*/ 6432686 w 10032639"/>
                <a:gd name="connsiteY4053" fmla="*/ 1331910 h 2801577"/>
                <a:gd name="connsiteX4054" fmla="*/ 6427646 w 10032639"/>
                <a:gd name="connsiteY4054" fmla="*/ 1338749 h 2801577"/>
                <a:gd name="connsiteX4055" fmla="*/ 6422246 w 10032639"/>
                <a:gd name="connsiteY4055" fmla="*/ 1345948 h 2801577"/>
                <a:gd name="connsiteX4056" fmla="*/ 6413606 w 10032639"/>
                <a:gd name="connsiteY4056" fmla="*/ 1356387 h 2801577"/>
                <a:gd name="connsiteX4057" fmla="*/ 6464007 w 10032639"/>
                <a:gd name="connsiteY4057" fmla="*/ 1335510 h 2801577"/>
                <a:gd name="connsiteX4058" fmla="*/ 6496768 w 10032639"/>
                <a:gd name="connsiteY4058" fmla="*/ 1321471 h 2801577"/>
                <a:gd name="connsiteX4059" fmla="*/ 6524489 w 10032639"/>
                <a:gd name="connsiteY4059" fmla="*/ 1305993 h 2801577"/>
                <a:gd name="connsiteX4060" fmla="*/ 6548610 w 10032639"/>
                <a:gd name="connsiteY4060" fmla="*/ 1288715 h 2801577"/>
                <a:gd name="connsiteX4061" fmla="*/ 6569491 w 10032639"/>
                <a:gd name="connsiteY4061" fmla="*/ 1271438 h 2801577"/>
                <a:gd name="connsiteX4062" fmla="*/ 6574891 w 10032639"/>
                <a:gd name="connsiteY4062" fmla="*/ 1266038 h 2801577"/>
                <a:gd name="connsiteX4063" fmla="*/ 6579931 w 10032639"/>
                <a:gd name="connsiteY4063" fmla="*/ 1266038 h 2801577"/>
                <a:gd name="connsiteX4064" fmla="*/ 6585331 w 10032639"/>
                <a:gd name="connsiteY4064" fmla="*/ 1266038 h 2801577"/>
                <a:gd name="connsiteX4065" fmla="*/ 6588571 w 10032639"/>
                <a:gd name="connsiteY4065" fmla="*/ 1262799 h 2801577"/>
                <a:gd name="connsiteX4066" fmla="*/ 6593971 w 10032639"/>
                <a:gd name="connsiteY4066" fmla="*/ 1259199 h 2801577"/>
                <a:gd name="connsiteX4067" fmla="*/ 6593971 w 10032639"/>
                <a:gd name="connsiteY4067" fmla="*/ 1252360 h 2801577"/>
                <a:gd name="connsiteX4068" fmla="*/ 6597211 w 10032639"/>
                <a:gd name="connsiteY4068" fmla="*/ 1246961 h 2801577"/>
                <a:gd name="connsiteX4069" fmla="*/ 6600811 w 10032639"/>
                <a:gd name="connsiteY4069" fmla="*/ 1241921 h 2801577"/>
                <a:gd name="connsiteX4070" fmla="*/ 6607652 w 10032639"/>
                <a:gd name="connsiteY4070" fmla="*/ 1236882 h 2801577"/>
                <a:gd name="connsiteX4071" fmla="*/ 6614492 w 10032639"/>
                <a:gd name="connsiteY4071" fmla="*/ 1235082 h 2801577"/>
                <a:gd name="connsiteX4072" fmla="*/ 6635373 w 10032639"/>
                <a:gd name="connsiteY4072" fmla="*/ 1235082 h 2801577"/>
                <a:gd name="connsiteX4073" fmla="*/ 6642213 w 10032639"/>
                <a:gd name="connsiteY4073" fmla="*/ 1228243 h 2801577"/>
                <a:gd name="connsiteX4074" fmla="*/ 6655893 w 10032639"/>
                <a:gd name="connsiteY4074" fmla="*/ 1214205 h 2801577"/>
                <a:gd name="connsiteX4075" fmla="*/ 6671734 w 10032639"/>
                <a:gd name="connsiteY4075" fmla="*/ 1200527 h 2801577"/>
                <a:gd name="connsiteX4076" fmla="*/ 6678574 w 10032639"/>
                <a:gd name="connsiteY4076" fmla="*/ 1193327 h 2801577"/>
                <a:gd name="connsiteX4077" fmla="*/ 6690814 w 10032639"/>
                <a:gd name="connsiteY4077" fmla="*/ 1186488 h 2801577"/>
                <a:gd name="connsiteX4078" fmla="*/ 6708095 w 10032639"/>
                <a:gd name="connsiteY4078" fmla="*/ 1181449 h 2801577"/>
                <a:gd name="connsiteX4079" fmla="*/ 6728975 w 10032639"/>
                <a:gd name="connsiteY4079" fmla="*/ 1177849 h 2801577"/>
                <a:gd name="connsiteX4080" fmla="*/ 6746256 w 10032639"/>
                <a:gd name="connsiteY4080" fmla="*/ 1155172 h 2801577"/>
                <a:gd name="connsiteX4081" fmla="*/ 6764976 w 10032639"/>
                <a:gd name="connsiteY4081" fmla="*/ 1136095 h 2801577"/>
                <a:gd name="connsiteX4082" fmla="*/ 6784057 w 10032639"/>
                <a:gd name="connsiteY4082" fmla="*/ 1120617 h 2801577"/>
                <a:gd name="connsiteX4083" fmla="*/ 6801337 w 10032639"/>
                <a:gd name="connsiteY4083" fmla="*/ 1108738 h 2801577"/>
                <a:gd name="connsiteX4084" fmla="*/ 6843099 w 10032639"/>
                <a:gd name="connsiteY4084" fmla="*/ 1079222 h 2801577"/>
                <a:gd name="connsiteX4085" fmla="*/ 6886300 w 10032639"/>
                <a:gd name="connsiteY4085" fmla="*/ 1049706 h 2801577"/>
                <a:gd name="connsiteX4086" fmla="*/ 6907181 w 10032639"/>
                <a:gd name="connsiteY4086" fmla="*/ 1036027 h 2801577"/>
                <a:gd name="connsiteX4087" fmla="*/ 6929501 w 10032639"/>
                <a:gd name="connsiteY4087" fmla="*/ 1020189 h 2801577"/>
                <a:gd name="connsiteX4088" fmla="*/ 6972703 w 10032639"/>
                <a:gd name="connsiteY4088" fmla="*/ 985634 h 2801577"/>
                <a:gd name="connsiteX4089" fmla="*/ 7009424 w 10032639"/>
                <a:gd name="connsiteY4089" fmla="*/ 961517 h 2801577"/>
                <a:gd name="connsiteX4090" fmla="*/ 7026704 w 10032639"/>
                <a:gd name="connsiteY4090" fmla="*/ 949638 h 2801577"/>
                <a:gd name="connsiteX4091" fmla="*/ 7043985 w 10032639"/>
                <a:gd name="connsiteY4091" fmla="*/ 940639 h 2801577"/>
                <a:gd name="connsiteX4092" fmla="*/ 7040385 w 10032639"/>
                <a:gd name="connsiteY4092" fmla="*/ 937400 h 2801577"/>
                <a:gd name="connsiteX4093" fmla="*/ 7035344 w 10032639"/>
                <a:gd name="connsiteY4093" fmla="*/ 935600 h 2801577"/>
                <a:gd name="connsiteX4094" fmla="*/ 7028144 w 10032639"/>
                <a:gd name="connsiteY4094" fmla="*/ 933800 h 2801577"/>
                <a:gd name="connsiteX4095" fmla="*/ 6896740 w 10032639"/>
                <a:gd name="connsiteY4095" fmla="*/ 909683 h 2801577"/>
                <a:gd name="connsiteX4096" fmla="*/ 6875860 w 10032639"/>
                <a:gd name="connsiteY4096" fmla="*/ 923362 h 2801577"/>
                <a:gd name="connsiteX4097" fmla="*/ 6853539 w 10032639"/>
                <a:gd name="connsiteY4097" fmla="*/ 937400 h 2801577"/>
                <a:gd name="connsiteX4098" fmla="*/ 6834458 w 10032639"/>
                <a:gd name="connsiteY4098" fmla="*/ 951078 h 2801577"/>
                <a:gd name="connsiteX4099" fmla="*/ 6832658 w 10032639"/>
                <a:gd name="connsiteY4099" fmla="*/ 952878 h 2801577"/>
                <a:gd name="connsiteX4100" fmla="*/ 6867219 w 10032639"/>
                <a:gd name="connsiteY4100" fmla="*/ 930561 h 2801577"/>
                <a:gd name="connsiteX4101" fmla="*/ 6883060 w 10032639"/>
                <a:gd name="connsiteY4101" fmla="*/ 921562 h 2801577"/>
                <a:gd name="connsiteX4102" fmla="*/ 8548814 w 10032639"/>
                <a:gd name="connsiteY4102" fmla="*/ 906897 h 2801577"/>
                <a:gd name="connsiteX4103" fmla="*/ 8535132 w 10032639"/>
                <a:gd name="connsiteY4103" fmla="*/ 908698 h 2801577"/>
                <a:gd name="connsiteX4104" fmla="*/ 8521089 w 10032639"/>
                <a:gd name="connsiteY4104" fmla="*/ 922382 h 2801577"/>
                <a:gd name="connsiteX4105" fmla="*/ 8503806 w 10032639"/>
                <a:gd name="connsiteY4105" fmla="*/ 934625 h 2801577"/>
                <a:gd name="connsiteX4106" fmla="*/ 8490124 w 10032639"/>
                <a:gd name="connsiteY4106" fmla="*/ 948669 h 2801577"/>
                <a:gd name="connsiteX4107" fmla="*/ 8469240 w 10032639"/>
                <a:gd name="connsiteY4107" fmla="*/ 960553 h 2801577"/>
                <a:gd name="connsiteX4108" fmla="*/ 8455198 w 10032639"/>
                <a:gd name="connsiteY4108" fmla="*/ 979638 h 2801577"/>
                <a:gd name="connsiteX4109" fmla="*/ 8439715 w 10032639"/>
                <a:gd name="connsiteY4109" fmla="*/ 996923 h 2801577"/>
                <a:gd name="connsiteX4110" fmla="*/ 8422432 w 10032639"/>
                <a:gd name="connsiteY4110" fmla="*/ 1010607 h 2801577"/>
                <a:gd name="connsiteX4111" fmla="*/ 8403708 w 10032639"/>
                <a:gd name="connsiteY4111" fmla="*/ 1021050 h 2801577"/>
                <a:gd name="connsiteX4112" fmla="*/ 8382825 w 10032639"/>
                <a:gd name="connsiteY4112" fmla="*/ 1029692 h 2801577"/>
                <a:gd name="connsiteX4113" fmla="*/ 8363741 w 10032639"/>
                <a:gd name="connsiteY4113" fmla="*/ 1040135 h 2801577"/>
                <a:gd name="connsiteX4114" fmla="*/ 8346098 w 10032639"/>
                <a:gd name="connsiteY4114" fmla="*/ 1052379 h 2801577"/>
                <a:gd name="connsiteX4115" fmla="*/ 8330616 w 10032639"/>
                <a:gd name="connsiteY4115" fmla="*/ 1064622 h 2801577"/>
                <a:gd name="connsiteX4116" fmla="*/ 8321974 w 10032639"/>
                <a:gd name="connsiteY4116" fmla="*/ 1078306 h 2801577"/>
                <a:gd name="connsiteX4117" fmla="*/ 8318733 w 10032639"/>
                <a:gd name="connsiteY4117" fmla="*/ 1085508 h 2801577"/>
                <a:gd name="connsiteX4118" fmla="*/ 8315133 w 10032639"/>
                <a:gd name="connsiteY4118" fmla="*/ 1092350 h 2801577"/>
                <a:gd name="connsiteX4119" fmla="*/ 8346098 w 10032639"/>
                <a:gd name="connsiteY4119" fmla="*/ 1073265 h 2801577"/>
                <a:gd name="connsiteX4120" fmla="*/ 8368782 w 10032639"/>
                <a:gd name="connsiteY4120" fmla="*/ 1061021 h 2801577"/>
                <a:gd name="connsiteX4121" fmla="*/ 8391466 w 10032639"/>
                <a:gd name="connsiteY4121" fmla="*/ 1050578 h 2801577"/>
                <a:gd name="connsiteX4122" fmla="*/ 8389666 w 10032639"/>
                <a:gd name="connsiteY4122" fmla="*/ 1045537 h 2801577"/>
                <a:gd name="connsiteX4123" fmla="*/ 8389666 w 10032639"/>
                <a:gd name="connsiteY4123" fmla="*/ 1040135 h 2801577"/>
                <a:gd name="connsiteX4124" fmla="*/ 8389666 w 10032639"/>
                <a:gd name="connsiteY4124" fmla="*/ 1031493 h 2801577"/>
                <a:gd name="connsiteX4125" fmla="*/ 8406949 w 10032639"/>
                <a:gd name="connsiteY4125" fmla="*/ 1021050 h 2801577"/>
                <a:gd name="connsiteX4126" fmla="*/ 8431073 w 10032639"/>
                <a:gd name="connsiteY4126" fmla="*/ 1007366 h 2801577"/>
                <a:gd name="connsiteX4127" fmla="*/ 8443315 w 10032639"/>
                <a:gd name="connsiteY4127" fmla="*/ 998724 h 2801577"/>
                <a:gd name="connsiteX4128" fmla="*/ 8455198 w 10032639"/>
                <a:gd name="connsiteY4128" fmla="*/ 988281 h 2801577"/>
                <a:gd name="connsiteX4129" fmla="*/ 8476081 w 10032639"/>
                <a:gd name="connsiteY4129" fmla="*/ 969195 h 2801577"/>
                <a:gd name="connsiteX4130" fmla="*/ 8498765 w 10032639"/>
                <a:gd name="connsiteY4130" fmla="*/ 951910 h 2801577"/>
                <a:gd name="connsiteX4131" fmla="*/ 8517849 w 10032639"/>
                <a:gd name="connsiteY4131" fmla="*/ 936426 h 2801577"/>
                <a:gd name="connsiteX4132" fmla="*/ 8531531 w 10032639"/>
                <a:gd name="connsiteY4132" fmla="*/ 925983 h 2801577"/>
                <a:gd name="connsiteX4133" fmla="*/ 8547374 w 10032639"/>
                <a:gd name="connsiteY4133" fmla="*/ 915540 h 2801577"/>
                <a:gd name="connsiteX4134" fmla="*/ 8557456 w 10032639"/>
                <a:gd name="connsiteY4134" fmla="*/ 910498 h 2801577"/>
                <a:gd name="connsiteX4135" fmla="*/ 8561056 w 10032639"/>
                <a:gd name="connsiteY4135" fmla="*/ 906897 h 2801577"/>
                <a:gd name="connsiteX4136" fmla="*/ 8557456 w 10032639"/>
                <a:gd name="connsiteY4136" fmla="*/ 906897 h 2801577"/>
                <a:gd name="connsiteX4137" fmla="*/ 1556029 w 10032639"/>
                <a:gd name="connsiteY4137" fmla="*/ 898694 h 2801577"/>
                <a:gd name="connsiteX4138" fmla="*/ 1484007 w 10032639"/>
                <a:gd name="connsiteY4138" fmla="*/ 944300 h 2801577"/>
                <a:gd name="connsiteX4139" fmla="*/ 1481521 w 10032639"/>
                <a:gd name="connsiteY4139" fmla="*/ 945501 h 2801577"/>
                <a:gd name="connsiteX4140" fmla="*/ 1479167 w 10032639"/>
                <a:gd name="connsiteY4140" fmla="*/ 947365 h 2801577"/>
                <a:gd name="connsiteX4141" fmla="*/ 1438328 w 10032639"/>
                <a:gd name="connsiteY4141" fmla="*/ 973225 h 2801577"/>
                <a:gd name="connsiteX4142" fmla="*/ 1460644 w 10032639"/>
                <a:gd name="connsiteY4142" fmla="*/ 966384 h 2801577"/>
                <a:gd name="connsiteX4143" fmla="*/ 1466043 w 10032639"/>
                <a:gd name="connsiteY4143" fmla="*/ 959543 h 2801577"/>
                <a:gd name="connsiteX4144" fmla="*/ 1472882 w 10032639"/>
                <a:gd name="connsiteY4144" fmla="*/ 952342 h 2801577"/>
                <a:gd name="connsiteX4145" fmla="*/ 1479167 w 10032639"/>
                <a:gd name="connsiteY4145" fmla="*/ 947365 h 2801577"/>
                <a:gd name="connsiteX4146" fmla="*/ 1484007 w 10032639"/>
                <a:gd name="connsiteY4146" fmla="*/ 944300 h 2801577"/>
                <a:gd name="connsiteX4147" fmla="*/ 1491959 w 10032639"/>
                <a:gd name="connsiteY4147" fmla="*/ 940460 h 2801577"/>
                <a:gd name="connsiteX4148" fmla="*/ 1511036 w 10032639"/>
                <a:gd name="connsiteY4148" fmla="*/ 928218 h 2801577"/>
                <a:gd name="connsiteX4149" fmla="*/ 1528313 w 10032639"/>
                <a:gd name="connsiteY4149" fmla="*/ 917777 h 2801577"/>
                <a:gd name="connsiteX4150" fmla="*/ 1531913 w 10032639"/>
                <a:gd name="connsiteY4150" fmla="*/ 915977 h 2801577"/>
                <a:gd name="connsiteX4151" fmla="*/ 1542351 w 10032639"/>
                <a:gd name="connsiteY4151" fmla="*/ 910936 h 2801577"/>
                <a:gd name="connsiteX4152" fmla="*/ 1552430 w 10032639"/>
                <a:gd name="connsiteY4152" fmla="*/ 905535 h 2801577"/>
                <a:gd name="connsiteX4153" fmla="*/ 1557829 w 10032639"/>
                <a:gd name="connsiteY4153" fmla="*/ 902295 h 2801577"/>
                <a:gd name="connsiteX4154" fmla="*/ 9662133 w 10032639"/>
                <a:gd name="connsiteY4154" fmla="*/ 898255 h 2801577"/>
                <a:gd name="connsiteX4155" fmla="*/ 9646650 w 10032639"/>
                <a:gd name="connsiteY4155" fmla="*/ 919141 h 2801577"/>
                <a:gd name="connsiteX4156" fmla="*/ 9662133 w 10032639"/>
                <a:gd name="connsiteY4156" fmla="*/ 905097 h 2801577"/>
                <a:gd name="connsiteX4157" fmla="*/ 1109341 w 10032639"/>
                <a:gd name="connsiteY4157" fmla="*/ 891853 h 2801577"/>
                <a:gd name="connsiteX4158" fmla="*/ 1098903 w 10032639"/>
                <a:gd name="connsiteY4158" fmla="*/ 896894 h 2801577"/>
                <a:gd name="connsiteX4159" fmla="*/ 1106101 w 10032639"/>
                <a:gd name="connsiteY4159" fmla="*/ 896894 h 2801577"/>
                <a:gd name="connsiteX4160" fmla="*/ 1064348 w 10032639"/>
                <a:gd name="connsiteY4160" fmla="*/ 890053 h 2801577"/>
                <a:gd name="connsiteX4161" fmla="*/ 1069387 w 10032639"/>
                <a:gd name="connsiteY4161" fmla="*/ 905535 h 2801577"/>
                <a:gd name="connsiteX4162" fmla="*/ 1071187 w 10032639"/>
                <a:gd name="connsiteY4162" fmla="*/ 903735 h 2801577"/>
                <a:gd name="connsiteX4163" fmla="*/ 1067948 w 10032639"/>
                <a:gd name="connsiteY4163" fmla="*/ 895093 h 2801577"/>
                <a:gd name="connsiteX4164" fmla="*/ 9445734 w 10032639"/>
                <a:gd name="connsiteY4164" fmla="*/ 886011 h 2801577"/>
                <a:gd name="connsiteX4165" fmla="*/ 9412968 w 10032639"/>
                <a:gd name="connsiteY4165" fmla="*/ 920941 h 2801577"/>
                <a:gd name="connsiteX4166" fmla="*/ 9421610 w 10032639"/>
                <a:gd name="connsiteY4166" fmla="*/ 913739 h 2801577"/>
                <a:gd name="connsiteX4167" fmla="*/ 9443934 w 10032639"/>
                <a:gd name="connsiteY4167" fmla="*/ 898255 h 2801577"/>
                <a:gd name="connsiteX4168" fmla="*/ 9443934 w 10032639"/>
                <a:gd name="connsiteY4168" fmla="*/ 892853 h 2801577"/>
                <a:gd name="connsiteX4169" fmla="*/ 6798097 w 10032639"/>
                <a:gd name="connsiteY4169" fmla="*/ 874768 h 2801577"/>
                <a:gd name="connsiteX4170" fmla="*/ 6794497 w 10032639"/>
                <a:gd name="connsiteY4170" fmla="*/ 876567 h 2801577"/>
                <a:gd name="connsiteX4171" fmla="*/ 6789457 w 10032639"/>
                <a:gd name="connsiteY4171" fmla="*/ 878367 h 2801577"/>
                <a:gd name="connsiteX4172" fmla="*/ 6789457 w 10032639"/>
                <a:gd name="connsiteY4172" fmla="*/ 880167 h 2801577"/>
                <a:gd name="connsiteX4173" fmla="*/ 9578958 w 10032639"/>
                <a:gd name="connsiteY4173" fmla="*/ 872327 h 2801577"/>
                <a:gd name="connsiteX4174" fmla="*/ 9506225 w 10032639"/>
                <a:gd name="connsiteY4174" fmla="*/ 943268 h 2801577"/>
                <a:gd name="connsiteX4175" fmla="*/ 9515227 w 10032639"/>
                <a:gd name="connsiteY4175" fmla="*/ 938226 h 2801577"/>
                <a:gd name="connsiteX4176" fmla="*/ 9518467 w 10032639"/>
                <a:gd name="connsiteY4176" fmla="*/ 932825 h 2801577"/>
                <a:gd name="connsiteX4177" fmla="*/ 9523868 w 10032639"/>
                <a:gd name="connsiteY4177" fmla="*/ 929584 h 2801577"/>
                <a:gd name="connsiteX4178" fmla="*/ 9530709 w 10032639"/>
                <a:gd name="connsiteY4178" fmla="*/ 927783 h 2801577"/>
                <a:gd name="connsiteX4179" fmla="*/ 9539351 w 10032639"/>
                <a:gd name="connsiteY4179" fmla="*/ 929584 h 2801577"/>
                <a:gd name="connsiteX4180" fmla="*/ 9549793 w 10032639"/>
                <a:gd name="connsiteY4180" fmla="*/ 917340 h 2801577"/>
                <a:gd name="connsiteX4181" fmla="*/ 9559875 w 10032639"/>
                <a:gd name="connsiteY4181" fmla="*/ 903296 h 2801577"/>
                <a:gd name="connsiteX4182" fmla="*/ 9570317 w 10032639"/>
                <a:gd name="connsiteY4182" fmla="*/ 887812 h 2801577"/>
                <a:gd name="connsiteX4183" fmla="*/ 3577464 w 10032639"/>
                <a:gd name="connsiteY4183" fmla="*/ 869170 h 2801577"/>
                <a:gd name="connsiteX4184" fmla="*/ 3553348 w 10032639"/>
                <a:gd name="connsiteY4184" fmla="*/ 870970 h 2801577"/>
                <a:gd name="connsiteX4185" fmla="*/ 3527432 w 10032639"/>
                <a:gd name="connsiteY4185" fmla="*/ 876011 h 2801577"/>
                <a:gd name="connsiteX4186" fmla="*/ 3501516 w 10032639"/>
                <a:gd name="connsiteY4186" fmla="*/ 884652 h 2801577"/>
                <a:gd name="connsiteX4187" fmla="*/ 3472001 w 10032639"/>
                <a:gd name="connsiteY4187" fmla="*/ 898694 h 2801577"/>
                <a:gd name="connsiteX4188" fmla="*/ 3433847 w 10032639"/>
                <a:gd name="connsiteY4188" fmla="*/ 919577 h 2801577"/>
                <a:gd name="connsiteX4189" fmla="*/ 3395693 w 10032639"/>
                <a:gd name="connsiteY4189" fmla="*/ 936860 h 2801577"/>
                <a:gd name="connsiteX4190" fmla="*/ 3421609 w 10032639"/>
                <a:gd name="connsiteY4190" fmla="*/ 928218 h 2801577"/>
                <a:gd name="connsiteX4191" fmla="*/ 3442486 w 10032639"/>
                <a:gd name="connsiteY4191" fmla="*/ 917777 h 2801577"/>
                <a:gd name="connsiteX4192" fmla="*/ 3475240 w 10032639"/>
                <a:gd name="connsiteY4192" fmla="*/ 903735 h 2801577"/>
                <a:gd name="connsiteX4193" fmla="*/ 3506555 w 10032639"/>
                <a:gd name="connsiteY4193" fmla="*/ 891853 h 2801577"/>
                <a:gd name="connsiteX4194" fmla="*/ 3537870 w 10032639"/>
                <a:gd name="connsiteY4194" fmla="*/ 883212 h 2801577"/>
                <a:gd name="connsiteX4195" fmla="*/ 3570625 w 10032639"/>
                <a:gd name="connsiteY4195" fmla="*/ 874210 h 2801577"/>
                <a:gd name="connsiteX4196" fmla="*/ 3123937 w 10032639"/>
                <a:gd name="connsiteY4196" fmla="*/ 865569 h 2801577"/>
                <a:gd name="connsiteX4197" fmla="*/ 3118898 w 10032639"/>
                <a:gd name="connsiteY4197" fmla="*/ 867369 h 2801577"/>
                <a:gd name="connsiteX4198" fmla="*/ 3117098 w 10032639"/>
                <a:gd name="connsiteY4198" fmla="*/ 869170 h 2801577"/>
                <a:gd name="connsiteX4199" fmla="*/ 842984 w 10032639"/>
                <a:gd name="connsiteY4199" fmla="*/ 865569 h 2801577"/>
                <a:gd name="connsiteX4200" fmla="*/ 813469 w 10032639"/>
                <a:gd name="connsiteY4200" fmla="*/ 890053 h 2801577"/>
                <a:gd name="connsiteX4201" fmla="*/ 841184 w 10032639"/>
                <a:gd name="connsiteY4201" fmla="*/ 877811 h 2801577"/>
                <a:gd name="connsiteX4202" fmla="*/ 1611100 w 10032639"/>
                <a:gd name="connsiteY4202" fmla="*/ 862329 h 2801577"/>
                <a:gd name="connsiteX4203" fmla="*/ 1588784 w 10032639"/>
                <a:gd name="connsiteY4203" fmla="*/ 876011 h 2801577"/>
                <a:gd name="connsiteX4204" fmla="*/ 1597423 w 10032639"/>
                <a:gd name="connsiteY4204" fmla="*/ 870970 h 2801577"/>
                <a:gd name="connsiteX4205" fmla="*/ 1611100 w 10032639"/>
                <a:gd name="connsiteY4205" fmla="*/ 864129 h 2801577"/>
                <a:gd name="connsiteX4206" fmla="*/ 569428 w 10032639"/>
                <a:gd name="connsiteY4206" fmla="*/ 851887 h 2801577"/>
                <a:gd name="connsiteX4207" fmla="*/ 564389 w 10032639"/>
                <a:gd name="connsiteY4207" fmla="*/ 855488 h 2801577"/>
                <a:gd name="connsiteX4208" fmla="*/ 569428 w 10032639"/>
                <a:gd name="connsiteY4208" fmla="*/ 855488 h 2801577"/>
                <a:gd name="connsiteX4209" fmla="*/ 3598340 w 10032639"/>
                <a:gd name="connsiteY4209" fmla="*/ 843246 h 2801577"/>
                <a:gd name="connsiteX4210" fmla="*/ 3594741 w 10032639"/>
                <a:gd name="connsiteY4210" fmla="*/ 853687 h 2801577"/>
                <a:gd name="connsiteX4211" fmla="*/ 3603380 w 10032639"/>
                <a:gd name="connsiteY4211" fmla="*/ 853687 h 2801577"/>
                <a:gd name="connsiteX4212" fmla="*/ 3601580 w 10032639"/>
                <a:gd name="connsiteY4212" fmla="*/ 846846 h 2801577"/>
                <a:gd name="connsiteX4213" fmla="*/ 3601580 w 10032639"/>
                <a:gd name="connsiteY4213" fmla="*/ 843246 h 2801577"/>
                <a:gd name="connsiteX4214" fmla="*/ 4440011 w 10032639"/>
                <a:gd name="connsiteY4214" fmla="*/ 831850 h 2801577"/>
                <a:gd name="connsiteX4215" fmla="*/ 4446851 w 10032639"/>
                <a:gd name="connsiteY4215" fmla="*/ 831850 h 2801577"/>
                <a:gd name="connsiteX4216" fmla="*/ 4451892 w 10032639"/>
                <a:gd name="connsiteY4216" fmla="*/ 831850 h 2801577"/>
                <a:gd name="connsiteX4217" fmla="*/ 4459092 w 10032639"/>
                <a:gd name="connsiteY4217" fmla="*/ 833650 h 2801577"/>
                <a:gd name="connsiteX4218" fmla="*/ 4470972 w 10032639"/>
                <a:gd name="connsiteY4218" fmla="*/ 831850 h 2801577"/>
                <a:gd name="connsiteX4219" fmla="*/ 4485013 w 10032639"/>
                <a:gd name="connsiteY4219" fmla="*/ 831850 h 2801577"/>
                <a:gd name="connsiteX4220" fmla="*/ 4490413 w 10032639"/>
                <a:gd name="connsiteY4220" fmla="*/ 833650 h 2801577"/>
                <a:gd name="connsiteX4221" fmla="*/ 4497253 w 10032639"/>
                <a:gd name="connsiteY4221" fmla="*/ 837250 h 2801577"/>
                <a:gd name="connsiteX4222" fmla="*/ 4502293 w 10032639"/>
                <a:gd name="connsiteY4222" fmla="*/ 842290 h 2801577"/>
                <a:gd name="connsiteX4223" fmla="*/ 4509134 w 10032639"/>
                <a:gd name="connsiteY4223" fmla="*/ 847689 h 2801577"/>
                <a:gd name="connsiteX4224" fmla="*/ 4509134 w 10032639"/>
                <a:gd name="connsiteY4224" fmla="*/ 849129 h 2801577"/>
                <a:gd name="connsiteX4225" fmla="*/ 4512734 w 10032639"/>
                <a:gd name="connsiteY4225" fmla="*/ 849129 h 2801577"/>
                <a:gd name="connsiteX4226" fmla="*/ 4517774 w 10032639"/>
                <a:gd name="connsiteY4226" fmla="*/ 847689 h 2801577"/>
                <a:gd name="connsiteX4227" fmla="*/ 4526414 w 10032639"/>
                <a:gd name="connsiteY4227" fmla="*/ 844089 h 2801577"/>
                <a:gd name="connsiteX4228" fmla="*/ 4530015 w 10032639"/>
                <a:gd name="connsiteY4228" fmla="*/ 840490 h 2801577"/>
                <a:gd name="connsiteX4229" fmla="*/ 4533255 w 10032639"/>
                <a:gd name="connsiteY4229" fmla="*/ 840490 h 2801577"/>
                <a:gd name="connsiteX4230" fmla="*/ 4547295 w 10032639"/>
                <a:gd name="connsiteY4230" fmla="*/ 842290 h 2801577"/>
                <a:gd name="connsiteX4231" fmla="*/ 4555936 w 10032639"/>
                <a:gd name="connsiteY4231" fmla="*/ 847689 h 2801577"/>
                <a:gd name="connsiteX4232" fmla="*/ 4562776 w 10032639"/>
                <a:gd name="connsiteY4232" fmla="*/ 854529 h 2801577"/>
                <a:gd name="connsiteX4233" fmla="*/ 4566376 w 10032639"/>
                <a:gd name="connsiteY4233" fmla="*/ 861368 h 2801577"/>
                <a:gd name="connsiteX4234" fmla="*/ 4571416 w 10032639"/>
                <a:gd name="connsiteY4234" fmla="*/ 870008 h 2801577"/>
                <a:gd name="connsiteX4235" fmla="*/ 4575016 w 10032639"/>
                <a:gd name="connsiteY4235" fmla="*/ 873248 h 2801577"/>
                <a:gd name="connsiteX4236" fmla="*/ 4578257 w 10032639"/>
                <a:gd name="connsiteY4236" fmla="*/ 875047 h 2801577"/>
                <a:gd name="connsiteX4237" fmla="*/ 4621818 w 10032639"/>
                <a:gd name="connsiteY4237" fmla="*/ 875047 h 2801577"/>
                <a:gd name="connsiteX4238" fmla="*/ 4663220 w 10032639"/>
                <a:gd name="connsiteY4238" fmla="*/ 878647 h 2801577"/>
                <a:gd name="connsiteX4239" fmla="*/ 4704622 w 10032639"/>
                <a:gd name="connsiteY4239" fmla="*/ 885487 h 2801577"/>
                <a:gd name="connsiteX4240" fmla="*/ 4744583 w 10032639"/>
                <a:gd name="connsiteY4240" fmla="*/ 895926 h 2801577"/>
                <a:gd name="connsiteX4241" fmla="*/ 4779144 w 10032639"/>
                <a:gd name="connsiteY4241" fmla="*/ 904566 h 2801577"/>
                <a:gd name="connsiteX4242" fmla="*/ 4815506 w 10032639"/>
                <a:gd name="connsiteY4242" fmla="*/ 909965 h 2801577"/>
                <a:gd name="connsiteX4243" fmla="*/ 4855467 w 10032639"/>
                <a:gd name="connsiteY4243" fmla="*/ 911405 h 2801577"/>
                <a:gd name="connsiteX4244" fmla="*/ 4896869 w 10032639"/>
                <a:gd name="connsiteY4244" fmla="*/ 909965 h 2801577"/>
                <a:gd name="connsiteX4245" fmla="*/ 4904069 w 10032639"/>
                <a:gd name="connsiteY4245" fmla="*/ 909965 h 2801577"/>
                <a:gd name="connsiteX4246" fmla="*/ 4909110 w 10032639"/>
                <a:gd name="connsiteY4246" fmla="*/ 915005 h 2801577"/>
                <a:gd name="connsiteX4247" fmla="*/ 4931430 w 10032639"/>
                <a:gd name="connsiteY4247" fmla="*/ 883687 h 2801577"/>
                <a:gd name="connsiteX4248" fmla="*/ 4915950 w 10032639"/>
                <a:gd name="connsiteY4248" fmla="*/ 920404 h 2801577"/>
                <a:gd name="connsiteX4249" fmla="*/ 4929990 w 10032639"/>
                <a:gd name="connsiteY4249" fmla="*/ 930844 h 2801577"/>
                <a:gd name="connsiteX4250" fmla="*/ 4945471 w 10032639"/>
                <a:gd name="connsiteY4250" fmla="*/ 939483 h 2801577"/>
                <a:gd name="connsiteX4251" fmla="*/ 4950511 w 10032639"/>
                <a:gd name="connsiteY4251" fmla="*/ 940923 h 2801577"/>
                <a:gd name="connsiteX4252" fmla="*/ 4969592 w 10032639"/>
                <a:gd name="connsiteY4252" fmla="*/ 958562 h 2801577"/>
                <a:gd name="connsiteX4253" fmla="*/ 4993713 w 10032639"/>
                <a:gd name="connsiteY4253" fmla="*/ 974041 h 2801577"/>
                <a:gd name="connsiteX4254" fmla="*/ 5000913 w 10032639"/>
                <a:gd name="connsiteY4254" fmla="*/ 979081 h 2801577"/>
                <a:gd name="connsiteX4255" fmla="*/ 5000913 w 10032639"/>
                <a:gd name="connsiteY4255" fmla="*/ 987720 h 2801577"/>
                <a:gd name="connsiteX4256" fmla="*/ 4999113 w 10032639"/>
                <a:gd name="connsiteY4256" fmla="*/ 1094993 h 2801577"/>
                <a:gd name="connsiteX4257" fmla="*/ 4999113 w 10032639"/>
                <a:gd name="connsiteY4257" fmla="*/ 1192187 h 2801577"/>
                <a:gd name="connsiteX4258" fmla="*/ 5000913 w 10032639"/>
                <a:gd name="connsiteY4258" fmla="*/ 1281821 h 2801577"/>
                <a:gd name="connsiteX4259" fmla="*/ 5004153 w 10032639"/>
                <a:gd name="connsiteY4259" fmla="*/ 1365336 h 2801577"/>
                <a:gd name="connsiteX4260" fmla="*/ 5016034 w 10032639"/>
                <a:gd name="connsiteY4260" fmla="*/ 1539924 h 2801577"/>
                <a:gd name="connsiteX4261" fmla="*/ 5028274 w 10032639"/>
                <a:gd name="connsiteY4261" fmla="*/ 1700834 h 2801577"/>
                <a:gd name="connsiteX4262" fmla="*/ 5028274 w 10032639"/>
                <a:gd name="connsiteY4262" fmla="*/ 1711273 h 2801577"/>
                <a:gd name="connsiteX4263" fmla="*/ 5031514 w 10032639"/>
                <a:gd name="connsiteY4263" fmla="*/ 1721712 h 2801577"/>
                <a:gd name="connsiteX4264" fmla="*/ 5036915 w 10032639"/>
                <a:gd name="connsiteY4264" fmla="*/ 1732152 h 2801577"/>
                <a:gd name="connsiteX4265" fmla="*/ 5043755 w 10032639"/>
                <a:gd name="connsiteY4265" fmla="*/ 1744391 h 2801577"/>
                <a:gd name="connsiteX4266" fmla="*/ 5054195 w 10032639"/>
                <a:gd name="connsiteY4266" fmla="*/ 1759870 h 2801577"/>
                <a:gd name="connsiteX4267" fmla="*/ 5036915 w 10032639"/>
                <a:gd name="connsiteY4267" fmla="*/ 1766709 h 2801577"/>
                <a:gd name="connsiteX4268" fmla="*/ 5031514 w 10032639"/>
                <a:gd name="connsiteY4268" fmla="*/ 1768509 h 2801577"/>
                <a:gd name="connsiteX4269" fmla="*/ 5031514 w 10032639"/>
                <a:gd name="connsiteY4269" fmla="*/ 1775349 h 2801577"/>
                <a:gd name="connsiteX4270" fmla="*/ 5030074 w 10032639"/>
                <a:gd name="connsiteY4270" fmla="*/ 1780748 h 2801577"/>
                <a:gd name="connsiteX4271" fmla="*/ 5019634 w 10032639"/>
                <a:gd name="connsiteY4271" fmla="*/ 1808107 h 2801577"/>
                <a:gd name="connsiteX4272" fmla="*/ 5021434 w 10032639"/>
                <a:gd name="connsiteY4272" fmla="*/ 1813506 h 2801577"/>
                <a:gd name="connsiteX4273" fmla="*/ 5024674 w 10032639"/>
                <a:gd name="connsiteY4273" fmla="*/ 1814946 h 2801577"/>
                <a:gd name="connsiteX4274" fmla="*/ 5033315 w 10032639"/>
                <a:gd name="connsiteY4274" fmla="*/ 1818546 h 2801577"/>
                <a:gd name="connsiteX4275" fmla="*/ 5040515 w 10032639"/>
                <a:gd name="connsiteY4275" fmla="*/ 1827185 h 2801577"/>
                <a:gd name="connsiteX4276" fmla="*/ 5045555 w 10032639"/>
                <a:gd name="connsiteY4276" fmla="*/ 1837625 h 2801577"/>
                <a:gd name="connsiteX4277" fmla="*/ 5045555 w 10032639"/>
                <a:gd name="connsiteY4277" fmla="*/ 1844464 h 2801577"/>
                <a:gd name="connsiteX4278" fmla="*/ 5047355 w 10032639"/>
                <a:gd name="connsiteY4278" fmla="*/ 1851664 h 2801577"/>
                <a:gd name="connsiteX4279" fmla="*/ 5045555 w 10032639"/>
                <a:gd name="connsiteY4279" fmla="*/ 1860303 h 2801577"/>
                <a:gd name="connsiteX4280" fmla="*/ 5043755 w 10032639"/>
                <a:gd name="connsiteY4280" fmla="*/ 1867143 h 2801577"/>
                <a:gd name="connsiteX4281" fmla="*/ 5041955 w 10032639"/>
                <a:gd name="connsiteY4281" fmla="*/ 1873982 h 2801577"/>
                <a:gd name="connsiteX4282" fmla="*/ 5038715 w 10032639"/>
                <a:gd name="connsiteY4282" fmla="*/ 1879382 h 2801577"/>
                <a:gd name="connsiteX4283" fmla="*/ 5033315 w 10032639"/>
                <a:gd name="connsiteY4283" fmla="*/ 1882622 h 2801577"/>
                <a:gd name="connsiteX4284" fmla="*/ 5030074 w 10032639"/>
                <a:gd name="connsiteY4284" fmla="*/ 1884422 h 2801577"/>
                <a:gd name="connsiteX4285" fmla="*/ 5019634 w 10032639"/>
                <a:gd name="connsiteY4285" fmla="*/ 1886222 h 2801577"/>
                <a:gd name="connsiteX4286" fmla="*/ 5012434 w 10032639"/>
                <a:gd name="connsiteY4286" fmla="*/ 1888021 h 2801577"/>
                <a:gd name="connsiteX4287" fmla="*/ 5011354 w 10032639"/>
                <a:gd name="connsiteY4287" fmla="*/ 1891621 h 2801577"/>
                <a:gd name="connsiteX4288" fmla="*/ 5009554 w 10032639"/>
                <a:gd name="connsiteY4288" fmla="*/ 1903500 h 2801577"/>
                <a:gd name="connsiteX4289" fmla="*/ 5009554 w 10032639"/>
                <a:gd name="connsiteY4289" fmla="*/ 1918979 h 2801577"/>
                <a:gd name="connsiteX4290" fmla="*/ 5009554 w 10032639"/>
                <a:gd name="connsiteY4290" fmla="*/ 1951737 h 2801577"/>
                <a:gd name="connsiteX4291" fmla="*/ 5009554 w 10032639"/>
                <a:gd name="connsiteY4291" fmla="*/ 2031652 h 2801577"/>
                <a:gd name="connsiteX4292" fmla="*/ 5009554 w 10032639"/>
                <a:gd name="connsiteY4292" fmla="*/ 2050731 h 2801577"/>
                <a:gd name="connsiteX4293" fmla="*/ 5011354 w 10032639"/>
                <a:gd name="connsiteY4293" fmla="*/ 2069810 h 2801577"/>
                <a:gd name="connsiteX4294" fmla="*/ 5014234 w 10032639"/>
                <a:gd name="connsiteY4294" fmla="*/ 2088528 h 2801577"/>
                <a:gd name="connsiteX4295" fmla="*/ 5019634 w 10032639"/>
                <a:gd name="connsiteY4295" fmla="*/ 2107607 h 2801577"/>
                <a:gd name="connsiteX4296" fmla="*/ 5022874 w 10032639"/>
                <a:gd name="connsiteY4296" fmla="*/ 2125246 h 2801577"/>
                <a:gd name="connsiteX4297" fmla="*/ 5022874 w 10032639"/>
                <a:gd name="connsiteY4297" fmla="*/ 2142525 h 2801577"/>
                <a:gd name="connsiteX4298" fmla="*/ 5022874 w 10032639"/>
                <a:gd name="connsiteY4298" fmla="*/ 2159804 h 2801577"/>
                <a:gd name="connsiteX4299" fmla="*/ 5017834 w 10032639"/>
                <a:gd name="connsiteY4299" fmla="*/ 2178883 h 2801577"/>
                <a:gd name="connsiteX4300" fmla="*/ 5036915 w 10032639"/>
                <a:gd name="connsiteY4300" fmla="*/ 2180682 h 2801577"/>
                <a:gd name="connsiteX4301" fmla="*/ 5057796 w 10032639"/>
                <a:gd name="connsiteY4301" fmla="*/ 2183922 h 2801577"/>
                <a:gd name="connsiteX4302" fmla="*/ 5100637 w 10032639"/>
                <a:gd name="connsiteY4302" fmla="*/ 2192562 h 2801577"/>
                <a:gd name="connsiteX4303" fmla="*/ 5125118 w 10032639"/>
                <a:gd name="connsiteY4303" fmla="*/ 2199401 h 2801577"/>
                <a:gd name="connsiteX4304" fmla="*/ 5151039 w 10032639"/>
                <a:gd name="connsiteY4304" fmla="*/ 2201201 h 2801577"/>
                <a:gd name="connsiteX4305" fmla="*/ 5178760 w 10032639"/>
                <a:gd name="connsiteY4305" fmla="*/ 2203001 h 2801577"/>
                <a:gd name="connsiteX4306" fmla="*/ 5210082 w 10032639"/>
                <a:gd name="connsiteY4306" fmla="*/ 2201201 h 2801577"/>
                <a:gd name="connsiteX4307" fmla="*/ 5221962 w 10032639"/>
                <a:gd name="connsiteY4307" fmla="*/ 2199401 h 2801577"/>
                <a:gd name="connsiteX4308" fmla="*/ 5225562 w 10032639"/>
                <a:gd name="connsiteY4308" fmla="*/ 2209841 h 2801577"/>
                <a:gd name="connsiteX4309" fmla="*/ 5232402 w 10032639"/>
                <a:gd name="connsiteY4309" fmla="*/ 2235759 h 2801577"/>
                <a:gd name="connsiteX4310" fmla="*/ 5237443 w 10032639"/>
                <a:gd name="connsiteY4310" fmla="*/ 2265277 h 2801577"/>
                <a:gd name="connsiteX4311" fmla="*/ 5241043 w 10032639"/>
                <a:gd name="connsiteY4311" fmla="*/ 2296595 h 2801577"/>
                <a:gd name="connsiteX4312" fmla="*/ 5241043 w 10032639"/>
                <a:gd name="connsiteY4312" fmla="*/ 2331153 h 2801577"/>
                <a:gd name="connsiteX4313" fmla="*/ 5239243 w 10032639"/>
                <a:gd name="connsiteY4313" fmla="*/ 2362111 h 2801577"/>
                <a:gd name="connsiteX4314" fmla="*/ 5241043 w 10032639"/>
                <a:gd name="connsiteY4314" fmla="*/ 2393429 h 2801577"/>
                <a:gd name="connsiteX4315" fmla="*/ 5246083 w 10032639"/>
                <a:gd name="connsiteY4315" fmla="*/ 2459304 h 2801577"/>
                <a:gd name="connsiteX4316" fmla="*/ 5246083 w 10032639"/>
                <a:gd name="connsiteY4316" fmla="*/ 2472983 h 2801577"/>
                <a:gd name="connsiteX4317" fmla="*/ 5251483 w 10032639"/>
                <a:gd name="connsiteY4317" fmla="*/ 2537059 h 2801577"/>
                <a:gd name="connsiteX4318" fmla="*/ 5253283 w 10032639"/>
                <a:gd name="connsiteY4318" fmla="*/ 2597535 h 2801577"/>
                <a:gd name="connsiteX4319" fmla="*/ 5251483 w 10032639"/>
                <a:gd name="connsiteY4319" fmla="*/ 2628853 h 2801577"/>
                <a:gd name="connsiteX4320" fmla="*/ 5253283 w 10032639"/>
                <a:gd name="connsiteY4320" fmla="*/ 2659811 h 2801577"/>
                <a:gd name="connsiteX4321" fmla="*/ 5256523 w 10032639"/>
                <a:gd name="connsiteY4321" fmla="*/ 2689329 h 2801577"/>
                <a:gd name="connsiteX4322" fmla="*/ 5263364 w 10032639"/>
                <a:gd name="connsiteY4322" fmla="*/ 2717048 h 2801577"/>
                <a:gd name="connsiteX4323" fmla="*/ 5266964 w 10032639"/>
                <a:gd name="connsiteY4323" fmla="*/ 2725687 h 2801577"/>
                <a:gd name="connsiteX4324" fmla="*/ 5260124 w 10032639"/>
                <a:gd name="connsiteY4324" fmla="*/ 2731087 h 2801577"/>
                <a:gd name="connsiteX4325" fmla="*/ 5249683 w 10032639"/>
                <a:gd name="connsiteY4325" fmla="*/ 2739726 h 2801577"/>
                <a:gd name="connsiteX4326" fmla="*/ 5237443 w 10032639"/>
                <a:gd name="connsiteY4326" fmla="*/ 2746566 h 2801577"/>
                <a:gd name="connsiteX4327" fmla="*/ 5225562 w 10032639"/>
                <a:gd name="connsiteY4327" fmla="*/ 2751605 h 2801577"/>
                <a:gd name="connsiteX4328" fmla="*/ 5210082 w 10032639"/>
                <a:gd name="connsiteY4328" fmla="*/ 2755205 h 2801577"/>
                <a:gd name="connsiteX4329" fmla="*/ 5199641 w 10032639"/>
                <a:gd name="connsiteY4329" fmla="*/ 2757005 h 2801577"/>
                <a:gd name="connsiteX4330" fmla="*/ 5189201 w 10032639"/>
                <a:gd name="connsiteY4330" fmla="*/ 2762045 h 2801577"/>
                <a:gd name="connsiteX4331" fmla="*/ 5180560 w 10032639"/>
                <a:gd name="connsiteY4331" fmla="*/ 2767084 h 2801577"/>
                <a:gd name="connsiteX4332" fmla="*/ 5171920 w 10032639"/>
                <a:gd name="connsiteY4332" fmla="*/ 2774284 h 2801577"/>
                <a:gd name="connsiteX4333" fmla="*/ 5163280 w 10032639"/>
                <a:gd name="connsiteY4333" fmla="*/ 2782923 h 2801577"/>
                <a:gd name="connsiteX4334" fmla="*/ 5152839 w 10032639"/>
                <a:gd name="connsiteY4334" fmla="*/ 2775724 h 2801577"/>
                <a:gd name="connsiteX4335" fmla="*/ 5131958 w 10032639"/>
                <a:gd name="connsiteY4335" fmla="*/ 2765644 h 2801577"/>
                <a:gd name="connsiteX4336" fmla="*/ 5116478 w 10032639"/>
                <a:gd name="connsiteY4336" fmla="*/ 2758445 h 2801577"/>
                <a:gd name="connsiteX4337" fmla="*/ 5109278 w 10032639"/>
                <a:gd name="connsiteY4337" fmla="*/ 2757005 h 2801577"/>
                <a:gd name="connsiteX4338" fmla="*/ 5102437 w 10032639"/>
                <a:gd name="connsiteY4338" fmla="*/ 2757005 h 2801577"/>
                <a:gd name="connsiteX4339" fmla="*/ 5095597 w 10032639"/>
                <a:gd name="connsiteY4339" fmla="*/ 2757005 h 2801577"/>
                <a:gd name="connsiteX4340" fmla="*/ 5090557 w 10032639"/>
                <a:gd name="connsiteY4340" fmla="*/ 2758445 h 2801577"/>
                <a:gd name="connsiteX4341" fmla="*/ 5075076 w 10032639"/>
                <a:gd name="connsiteY4341" fmla="*/ 2765644 h 2801577"/>
                <a:gd name="connsiteX4342" fmla="*/ 5057796 w 10032639"/>
                <a:gd name="connsiteY4342" fmla="*/ 2772484 h 2801577"/>
                <a:gd name="connsiteX4343" fmla="*/ 5036915 w 10032639"/>
                <a:gd name="connsiteY4343" fmla="*/ 2784723 h 2801577"/>
                <a:gd name="connsiteX4344" fmla="*/ 5011354 w 10032639"/>
                <a:gd name="connsiteY4344" fmla="*/ 2796602 h 2801577"/>
                <a:gd name="connsiteX4345" fmla="*/ 5005953 w 10032639"/>
                <a:gd name="connsiteY4345" fmla="*/ 2798402 h 2801577"/>
                <a:gd name="connsiteX4346" fmla="*/ 5000913 w 10032639"/>
                <a:gd name="connsiteY4346" fmla="*/ 2796602 h 2801577"/>
                <a:gd name="connsiteX4347" fmla="*/ 4993713 w 10032639"/>
                <a:gd name="connsiteY4347" fmla="*/ 2793363 h 2801577"/>
                <a:gd name="connsiteX4348" fmla="*/ 4990473 w 10032639"/>
                <a:gd name="connsiteY4348" fmla="*/ 2789763 h 2801577"/>
                <a:gd name="connsiteX4349" fmla="*/ 4985073 w 10032639"/>
                <a:gd name="connsiteY4349" fmla="*/ 2786163 h 2801577"/>
                <a:gd name="connsiteX4350" fmla="*/ 4981832 w 10032639"/>
                <a:gd name="connsiteY4350" fmla="*/ 2779323 h 2801577"/>
                <a:gd name="connsiteX4351" fmla="*/ 4974632 w 10032639"/>
                <a:gd name="connsiteY4351" fmla="*/ 2765644 h 2801577"/>
                <a:gd name="connsiteX4352" fmla="*/ 4971392 w 10032639"/>
                <a:gd name="connsiteY4352" fmla="*/ 2748365 h 2801577"/>
                <a:gd name="connsiteX4353" fmla="*/ 4960952 w 10032639"/>
                <a:gd name="connsiteY4353" fmla="*/ 2753405 h 2801577"/>
                <a:gd name="connsiteX4354" fmla="*/ 4952311 w 10032639"/>
                <a:gd name="connsiteY4354" fmla="*/ 2760245 h 2801577"/>
                <a:gd name="connsiteX4355" fmla="*/ 4941871 w 10032639"/>
                <a:gd name="connsiteY4355" fmla="*/ 2768884 h 2801577"/>
                <a:gd name="connsiteX4356" fmla="*/ 4929990 w 10032639"/>
                <a:gd name="connsiteY4356" fmla="*/ 2774284 h 2801577"/>
                <a:gd name="connsiteX4357" fmla="*/ 4915950 w 10032639"/>
                <a:gd name="connsiteY4357" fmla="*/ 2777524 h 2801577"/>
                <a:gd name="connsiteX4358" fmla="*/ 4900469 w 10032639"/>
                <a:gd name="connsiteY4358" fmla="*/ 2781123 h 2801577"/>
                <a:gd name="connsiteX4359" fmla="*/ 4896869 w 10032639"/>
                <a:gd name="connsiteY4359" fmla="*/ 2782923 h 2801577"/>
                <a:gd name="connsiteX4360" fmla="*/ 4893629 w 10032639"/>
                <a:gd name="connsiteY4360" fmla="*/ 2781123 h 2801577"/>
                <a:gd name="connsiteX4361" fmla="*/ 4883189 w 10032639"/>
                <a:gd name="connsiteY4361" fmla="*/ 2777524 h 2801577"/>
                <a:gd name="connsiteX4362" fmla="*/ 4874548 w 10032639"/>
                <a:gd name="connsiteY4362" fmla="*/ 2772484 h 2801577"/>
                <a:gd name="connsiteX4363" fmla="*/ 4867348 w 10032639"/>
                <a:gd name="connsiteY4363" fmla="*/ 2767084 h 2801577"/>
                <a:gd name="connsiteX4364" fmla="*/ 4860508 w 10032639"/>
                <a:gd name="connsiteY4364" fmla="*/ 2758445 h 2801577"/>
                <a:gd name="connsiteX4365" fmla="*/ 4857268 w 10032639"/>
                <a:gd name="connsiteY4365" fmla="*/ 2749805 h 2801577"/>
                <a:gd name="connsiteX4366" fmla="*/ 4843227 w 10032639"/>
                <a:gd name="connsiteY4366" fmla="*/ 2753405 h 2801577"/>
                <a:gd name="connsiteX4367" fmla="*/ 4829186 w 10032639"/>
                <a:gd name="connsiteY4367" fmla="*/ 2757005 h 2801577"/>
                <a:gd name="connsiteX4368" fmla="*/ 4815506 w 10032639"/>
                <a:gd name="connsiteY4368" fmla="*/ 2757005 h 2801577"/>
                <a:gd name="connsiteX4369" fmla="*/ 4803625 w 10032639"/>
                <a:gd name="connsiteY4369" fmla="*/ 2755205 h 2801577"/>
                <a:gd name="connsiteX4370" fmla="*/ 4744583 w 10032639"/>
                <a:gd name="connsiteY4370" fmla="*/ 2755205 h 2801577"/>
                <a:gd name="connsiteX4371" fmla="*/ 4651339 w 10032639"/>
                <a:gd name="connsiteY4371" fmla="*/ 2753405 h 2801577"/>
                <a:gd name="connsiteX4372" fmla="*/ 4566376 w 10032639"/>
                <a:gd name="connsiteY4372" fmla="*/ 2753405 h 2801577"/>
                <a:gd name="connsiteX4373" fmla="*/ 4485013 w 10032639"/>
                <a:gd name="connsiteY4373" fmla="*/ 2755205 h 2801577"/>
                <a:gd name="connsiteX4374" fmla="*/ 4408690 w 10032639"/>
                <a:gd name="connsiteY4374" fmla="*/ 2758445 h 2801577"/>
                <a:gd name="connsiteX4375" fmla="*/ 4329127 w 10032639"/>
                <a:gd name="connsiteY4375" fmla="*/ 2765644 h 2801577"/>
                <a:gd name="connsiteX4376" fmla="*/ 4244163 w 10032639"/>
                <a:gd name="connsiteY4376" fmla="*/ 2767084 h 2801577"/>
                <a:gd name="connsiteX4377" fmla="*/ 4155960 w 10032639"/>
                <a:gd name="connsiteY4377" fmla="*/ 2767084 h 2801577"/>
                <a:gd name="connsiteX4378" fmla="*/ 4062717 w 10032639"/>
                <a:gd name="connsiteY4378" fmla="*/ 2762045 h 2801577"/>
                <a:gd name="connsiteX4379" fmla="*/ 4055517 w 10032639"/>
                <a:gd name="connsiteY4379" fmla="*/ 2762045 h 2801577"/>
                <a:gd name="connsiteX4380" fmla="*/ 4052276 w 10032639"/>
                <a:gd name="connsiteY4380" fmla="*/ 2757005 h 2801577"/>
                <a:gd name="connsiteX4381" fmla="*/ 4043636 w 10032639"/>
                <a:gd name="connsiteY4381" fmla="*/ 2746566 h 2801577"/>
                <a:gd name="connsiteX4382" fmla="*/ 4036436 w 10032639"/>
                <a:gd name="connsiteY4382" fmla="*/ 2736126 h 2801577"/>
                <a:gd name="connsiteX4383" fmla="*/ 4031395 w 10032639"/>
                <a:gd name="connsiteY4383" fmla="*/ 2723887 h 2801577"/>
                <a:gd name="connsiteX4384" fmla="*/ 4027796 w 10032639"/>
                <a:gd name="connsiteY4384" fmla="*/ 2712008 h 2801577"/>
                <a:gd name="connsiteX4385" fmla="*/ 4026355 w 10032639"/>
                <a:gd name="connsiteY4385" fmla="*/ 2699769 h 2801577"/>
                <a:gd name="connsiteX4386" fmla="*/ 4026355 w 10032639"/>
                <a:gd name="connsiteY4386" fmla="*/ 2687889 h 2801577"/>
                <a:gd name="connsiteX4387" fmla="*/ 4026355 w 10032639"/>
                <a:gd name="connsiteY4387" fmla="*/ 2673850 h 2801577"/>
                <a:gd name="connsiteX4388" fmla="*/ 4029596 w 10032639"/>
                <a:gd name="connsiteY4388" fmla="*/ 2659811 h 2801577"/>
                <a:gd name="connsiteX4389" fmla="*/ 4034996 w 10032639"/>
                <a:gd name="connsiteY4389" fmla="*/ 2637493 h 2801577"/>
                <a:gd name="connsiteX4390" fmla="*/ 4038236 w 10032639"/>
                <a:gd name="connsiteY4390" fmla="*/ 2613374 h 2801577"/>
                <a:gd name="connsiteX4391" fmla="*/ 4040036 w 10032639"/>
                <a:gd name="connsiteY4391" fmla="*/ 2588896 h 2801577"/>
                <a:gd name="connsiteX4392" fmla="*/ 4040036 w 10032639"/>
                <a:gd name="connsiteY4392" fmla="*/ 2562978 h 2801577"/>
                <a:gd name="connsiteX4393" fmla="*/ 4041836 w 10032639"/>
                <a:gd name="connsiteY4393" fmla="*/ 2540659 h 2801577"/>
                <a:gd name="connsiteX4394" fmla="*/ 4043636 w 10032639"/>
                <a:gd name="connsiteY4394" fmla="*/ 2517980 h 2801577"/>
                <a:gd name="connsiteX4395" fmla="*/ 4043636 w 10032639"/>
                <a:gd name="connsiteY4395" fmla="*/ 2493862 h 2801577"/>
                <a:gd name="connsiteX4396" fmla="*/ 4040036 w 10032639"/>
                <a:gd name="connsiteY4396" fmla="*/ 2469384 h 2801577"/>
                <a:gd name="connsiteX4397" fmla="*/ 4033196 w 10032639"/>
                <a:gd name="connsiteY4397" fmla="*/ 2426546 h 2801577"/>
                <a:gd name="connsiteX4398" fmla="*/ 4029596 w 10032639"/>
                <a:gd name="connsiteY4398" fmla="*/ 2402068 h 2801577"/>
                <a:gd name="connsiteX4399" fmla="*/ 4026355 w 10032639"/>
                <a:gd name="connsiteY4399" fmla="*/ 2377590 h 2801577"/>
                <a:gd name="connsiteX4400" fmla="*/ 4017355 w 10032639"/>
                <a:gd name="connsiteY4400" fmla="*/ 2332953 h 2801577"/>
                <a:gd name="connsiteX4401" fmla="*/ 4010515 w 10032639"/>
                <a:gd name="connsiteY4401" fmla="*/ 2286156 h 2801577"/>
                <a:gd name="connsiteX4402" fmla="*/ 4005474 w 10032639"/>
                <a:gd name="connsiteY4402" fmla="*/ 2239359 h 2801577"/>
                <a:gd name="connsiteX4403" fmla="*/ 4003675 w 10032639"/>
                <a:gd name="connsiteY4403" fmla="*/ 2214880 h 2801577"/>
                <a:gd name="connsiteX4404" fmla="*/ 4005474 w 10032639"/>
                <a:gd name="connsiteY4404" fmla="*/ 2190762 h 2801577"/>
                <a:gd name="connsiteX4405" fmla="*/ 4008715 w 10032639"/>
                <a:gd name="connsiteY4405" fmla="*/ 2170243 h 2801577"/>
                <a:gd name="connsiteX4406" fmla="*/ 4027796 w 10032639"/>
                <a:gd name="connsiteY4406" fmla="*/ 2178883 h 2801577"/>
                <a:gd name="connsiteX4407" fmla="*/ 4036436 w 10032639"/>
                <a:gd name="connsiteY4407" fmla="*/ 2183922 h 2801577"/>
                <a:gd name="connsiteX4408" fmla="*/ 4038236 w 10032639"/>
                <a:gd name="connsiteY4408" fmla="*/ 2182122 h 2801577"/>
                <a:gd name="connsiteX4409" fmla="*/ 4048676 w 10032639"/>
                <a:gd name="connsiteY4409" fmla="*/ 2185722 h 2801577"/>
                <a:gd name="connsiteX4410" fmla="*/ 4055517 w 10032639"/>
                <a:gd name="connsiteY4410" fmla="*/ 2188962 h 2801577"/>
                <a:gd name="connsiteX4411" fmla="*/ 4060917 w 10032639"/>
                <a:gd name="connsiteY4411" fmla="*/ 2192562 h 2801577"/>
                <a:gd name="connsiteX4412" fmla="*/ 4069557 w 10032639"/>
                <a:gd name="connsiteY4412" fmla="*/ 2201201 h 2801577"/>
                <a:gd name="connsiteX4413" fmla="*/ 4076398 w 10032639"/>
                <a:gd name="connsiteY4413" fmla="*/ 2213440 h 2801577"/>
                <a:gd name="connsiteX4414" fmla="*/ 4078197 w 10032639"/>
                <a:gd name="connsiteY4414" fmla="*/ 2220280 h 2801577"/>
                <a:gd name="connsiteX4415" fmla="*/ 4078197 w 10032639"/>
                <a:gd name="connsiteY4415" fmla="*/ 2227119 h 2801577"/>
                <a:gd name="connsiteX4416" fmla="*/ 4079998 w 10032639"/>
                <a:gd name="connsiteY4416" fmla="*/ 2235759 h 2801577"/>
                <a:gd name="connsiteX4417" fmla="*/ 4081798 w 10032639"/>
                <a:gd name="connsiteY4417" fmla="*/ 2239359 h 2801577"/>
                <a:gd name="connsiteX4418" fmla="*/ 4085038 w 10032639"/>
                <a:gd name="connsiteY4418" fmla="*/ 2242598 h 2801577"/>
                <a:gd name="connsiteX4419" fmla="*/ 4215002 w 10032639"/>
                <a:gd name="connsiteY4419" fmla="*/ 2230719 h 2801577"/>
                <a:gd name="connsiteX4420" fmla="*/ 4216802 w 10032639"/>
                <a:gd name="connsiteY4420" fmla="*/ 2230719 h 2801577"/>
                <a:gd name="connsiteX4421" fmla="*/ 4245963 w 10032639"/>
                <a:gd name="connsiteY4421" fmla="*/ 2232159 h 2801577"/>
                <a:gd name="connsiteX4422" fmla="*/ 4273684 w 10032639"/>
                <a:gd name="connsiteY4422" fmla="*/ 2233959 h 2801577"/>
                <a:gd name="connsiteX4423" fmla="*/ 4303206 w 10032639"/>
                <a:gd name="connsiteY4423" fmla="*/ 2235759 h 2801577"/>
                <a:gd name="connsiteX4424" fmla="*/ 4330927 w 10032639"/>
                <a:gd name="connsiteY4424" fmla="*/ 2239359 h 2801577"/>
                <a:gd name="connsiteX4425" fmla="*/ 4330927 w 10032639"/>
                <a:gd name="connsiteY4425" fmla="*/ 2237559 h 2801577"/>
                <a:gd name="connsiteX4426" fmla="*/ 4337767 w 10032639"/>
                <a:gd name="connsiteY4426" fmla="*/ 2209841 h 2801577"/>
                <a:gd name="connsiteX4427" fmla="*/ 4343167 w 10032639"/>
                <a:gd name="connsiteY4427" fmla="*/ 2175283 h 2801577"/>
                <a:gd name="connsiteX4428" fmla="*/ 4343167 w 10032639"/>
                <a:gd name="connsiteY4428" fmla="*/ 2164843 h 2801577"/>
                <a:gd name="connsiteX4429" fmla="*/ 4343167 w 10032639"/>
                <a:gd name="connsiteY4429" fmla="*/ 2158004 h 2801577"/>
                <a:gd name="connsiteX4430" fmla="*/ 4341367 w 10032639"/>
                <a:gd name="connsiteY4430" fmla="*/ 2152964 h 2801577"/>
                <a:gd name="connsiteX4431" fmla="*/ 4339567 w 10032639"/>
                <a:gd name="connsiteY4431" fmla="*/ 2147565 h 2801577"/>
                <a:gd name="connsiteX4432" fmla="*/ 4332727 w 10032639"/>
                <a:gd name="connsiteY4432" fmla="*/ 2144325 h 2801577"/>
                <a:gd name="connsiteX4433" fmla="*/ 4329127 w 10032639"/>
                <a:gd name="connsiteY4433" fmla="*/ 2142525 h 2801577"/>
                <a:gd name="connsiteX4434" fmla="*/ 4315446 w 10032639"/>
                <a:gd name="connsiteY4434" fmla="*/ 2140725 h 2801577"/>
                <a:gd name="connsiteX4435" fmla="*/ 4315446 w 10032639"/>
                <a:gd name="connsiteY4435" fmla="*/ 2126686 h 2801577"/>
                <a:gd name="connsiteX4436" fmla="*/ 4316886 w 10032639"/>
                <a:gd name="connsiteY4436" fmla="*/ 2114807 h 2801577"/>
                <a:gd name="connsiteX4437" fmla="*/ 4318686 w 10032639"/>
                <a:gd name="connsiteY4437" fmla="*/ 2098968 h 2801577"/>
                <a:gd name="connsiteX4438" fmla="*/ 4325887 w 10032639"/>
                <a:gd name="connsiteY4438" fmla="*/ 2085289 h 2801577"/>
                <a:gd name="connsiteX4439" fmla="*/ 4329127 w 10032639"/>
                <a:gd name="connsiteY4439" fmla="*/ 2078449 h 2801577"/>
                <a:gd name="connsiteX4440" fmla="*/ 4335967 w 10032639"/>
                <a:gd name="connsiteY4440" fmla="*/ 2071250 h 2801577"/>
                <a:gd name="connsiteX4441" fmla="*/ 4341367 w 10032639"/>
                <a:gd name="connsiteY4441" fmla="*/ 2061170 h 2801577"/>
                <a:gd name="connsiteX4442" fmla="*/ 4346407 w 10032639"/>
                <a:gd name="connsiteY4442" fmla="*/ 2048931 h 2801577"/>
                <a:gd name="connsiteX4443" fmla="*/ 4337767 w 10032639"/>
                <a:gd name="connsiteY4443" fmla="*/ 1955337 h 2801577"/>
                <a:gd name="connsiteX4444" fmla="*/ 4332727 w 10032639"/>
                <a:gd name="connsiteY4444" fmla="*/ 1865343 h 2801577"/>
                <a:gd name="connsiteX4445" fmla="*/ 4327327 w 10032639"/>
                <a:gd name="connsiteY4445" fmla="*/ 1778949 h 2801577"/>
                <a:gd name="connsiteX4446" fmla="*/ 4324086 w 10032639"/>
                <a:gd name="connsiteY4446" fmla="*/ 1695794 h 2801577"/>
                <a:gd name="connsiteX4447" fmla="*/ 4318686 w 10032639"/>
                <a:gd name="connsiteY4447" fmla="*/ 1610840 h 2801577"/>
                <a:gd name="connsiteX4448" fmla="*/ 4318686 w 10032639"/>
                <a:gd name="connsiteY4448" fmla="*/ 1524445 h 2801577"/>
                <a:gd name="connsiteX4449" fmla="*/ 4320486 w 10032639"/>
                <a:gd name="connsiteY4449" fmla="*/ 1437691 h 2801577"/>
                <a:gd name="connsiteX4450" fmla="*/ 4327327 w 10032639"/>
                <a:gd name="connsiteY4450" fmla="*/ 1349497 h 2801577"/>
                <a:gd name="connsiteX4451" fmla="*/ 4316886 w 10032639"/>
                <a:gd name="connsiteY4451" fmla="*/ 1344457 h 2801577"/>
                <a:gd name="connsiteX4452" fmla="*/ 4310046 w 10032639"/>
                <a:gd name="connsiteY4452" fmla="*/ 1342657 h 2801577"/>
                <a:gd name="connsiteX4453" fmla="*/ 4305006 w 10032639"/>
                <a:gd name="connsiteY4453" fmla="*/ 1339057 h 2801577"/>
                <a:gd name="connsiteX4454" fmla="*/ 4297805 w 10032639"/>
                <a:gd name="connsiteY4454" fmla="*/ 1334018 h 2801577"/>
                <a:gd name="connsiteX4455" fmla="*/ 4294565 w 10032639"/>
                <a:gd name="connsiteY4455" fmla="*/ 1328978 h 2801577"/>
                <a:gd name="connsiteX4456" fmla="*/ 4277285 w 10032639"/>
                <a:gd name="connsiteY4456" fmla="*/ 1332218 h 2801577"/>
                <a:gd name="connsiteX4457" fmla="*/ 4256404 w 10032639"/>
                <a:gd name="connsiteY4457" fmla="*/ 1335817 h 2801577"/>
                <a:gd name="connsiteX4458" fmla="*/ 4235523 w 10032639"/>
                <a:gd name="connsiteY4458" fmla="*/ 1335817 h 2801577"/>
                <a:gd name="connsiteX4459" fmla="*/ 4211402 w 10032639"/>
                <a:gd name="connsiteY4459" fmla="*/ 1334018 h 2801577"/>
                <a:gd name="connsiteX4460" fmla="*/ 4180441 w 10032639"/>
                <a:gd name="connsiteY4460" fmla="*/ 1332218 h 2801577"/>
                <a:gd name="connsiteX4461" fmla="*/ 4152361 w 10032639"/>
                <a:gd name="connsiteY4461" fmla="*/ 1332218 h 2801577"/>
                <a:gd name="connsiteX4462" fmla="*/ 4124639 w 10032639"/>
                <a:gd name="connsiteY4462" fmla="*/ 1332218 h 2801577"/>
                <a:gd name="connsiteX4463" fmla="*/ 4099078 w 10032639"/>
                <a:gd name="connsiteY4463" fmla="*/ 1334018 h 2801577"/>
                <a:gd name="connsiteX4464" fmla="*/ 4086838 w 10032639"/>
                <a:gd name="connsiteY4464" fmla="*/ 1335817 h 2801577"/>
                <a:gd name="connsiteX4465" fmla="*/ 4083238 w 10032639"/>
                <a:gd name="connsiteY4465" fmla="*/ 1323578 h 2801577"/>
                <a:gd name="connsiteX4466" fmla="*/ 4076398 w 10032639"/>
                <a:gd name="connsiteY4466" fmla="*/ 1283621 h 2801577"/>
                <a:gd name="connsiteX4467" fmla="*/ 4071357 w 10032639"/>
                <a:gd name="connsiteY4467" fmla="*/ 1242224 h 2801577"/>
                <a:gd name="connsiteX4468" fmla="*/ 4069557 w 10032639"/>
                <a:gd name="connsiteY4468" fmla="*/ 1199026 h 2801577"/>
                <a:gd name="connsiteX4469" fmla="*/ 4071357 w 10032639"/>
                <a:gd name="connsiteY4469" fmla="*/ 1154029 h 2801577"/>
                <a:gd name="connsiteX4470" fmla="*/ 4073157 w 10032639"/>
                <a:gd name="connsiteY4470" fmla="*/ 1107232 h 2801577"/>
                <a:gd name="connsiteX4471" fmla="*/ 4073157 w 10032639"/>
                <a:gd name="connsiteY4471" fmla="*/ 1065835 h 2801577"/>
                <a:gd name="connsiteX4472" fmla="*/ 4071357 w 10032639"/>
                <a:gd name="connsiteY4472" fmla="*/ 1025878 h 2801577"/>
                <a:gd name="connsiteX4473" fmla="*/ 4067757 w 10032639"/>
                <a:gd name="connsiteY4473" fmla="*/ 989520 h 2801577"/>
                <a:gd name="connsiteX4474" fmla="*/ 4060917 w 10032639"/>
                <a:gd name="connsiteY4474" fmla="*/ 961802 h 2801577"/>
                <a:gd name="connsiteX4475" fmla="*/ 4057316 w 10032639"/>
                <a:gd name="connsiteY4475" fmla="*/ 948123 h 2801577"/>
                <a:gd name="connsiteX4476" fmla="*/ 4052276 w 10032639"/>
                <a:gd name="connsiteY4476" fmla="*/ 935883 h 2801577"/>
                <a:gd name="connsiteX4477" fmla="*/ 4045436 w 10032639"/>
                <a:gd name="connsiteY4477" fmla="*/ 920404 h 2801577"/>
                <a:gd name="connsiteX4478" fmla="*/ 4043636 w 10032639"/>
                <a:gd name="connsiteY4478" fmla="*/ 911405 h 2801577"/>
                <a:gd name="connsiteX4479" fmla="*/ 4043636 w 10032639"/>
                <a:gd name="connsiteY4479" fmla="*/ 904566 h 2801577"/>
                <a:gd name="connsiteX4480" fmla="*/ 4043636 w 10032639"/>
                <a:gd name="connsiteY4480" fmla="*/ 887287 h 2801577"/>
                <a:gd name="connsiteX4481" fmla="*/ 4048676 w 10032639"/>
                <a:gd name="connsiteY4481" fmla="*/ 870008 h 2801577"/>
                <a:gd name="connsiteX4482" fmla="*/ 4054077 w 10032639"/>
                <a:gd name="connsiteY4482" fmla="*/ 859568 h 2801577"/>
                <a:gd name="connsiteX4483" fmla="*/ 4064517 w 10032639"/>
                <a:gd name="connsiteY4483" fmla="*/ 861368 h 2801577"/>
                <a:gd name="connsiteX4484" fmla="*/ 4102319 w 10032639"/>
                <a:gd name="connsiteY4484" fmla="*/ 863168 h 2801577"/>
                <a:gd name="connsiteX4485" fmla="*/ 4143720 w 10032639"/>
                <a:gd name="connsiteY4485" fmla="*/ 863168 h 2801577"/>
                <a:gd name="connsiteX4486" fmla="*/ 4185481 w 10032639"/>
                <a:gd name="connsiteY4486" fmla="*/ 863168 h 2801577"/>
                <a:gd name="connsiteX4487" fmla="*/ 4230483 w 10032639"/>
                <a:gd name="connsiteY4487" fmla="*/ 861368 h 2801577"/>
                <a:gd name="connsiteX4488" fmla="*/ 4275485 w 10032639"/>
                <a:gd name="connsiteY4488" fmla="*/ 857769 h 2801577"/>
                <a:gd name="connsiteX4489" fmla="*/ 4322286 w 10032639"/>
                <a:gd name="connsiteY4489" fmla="*/ 857769 h 2801577"/>
                <a:gd name="connsiteX4490" fmla="*/ 4370888 w 10032639"/>
                <a:gd name="connsiteY4490" fmla="*/ 857769 h 2801577"/>
                <a:gd name="connsiteX4491" fmla="*/ 4420930 w 10032639"/>
                <a:gd name="connsiteY4491" fmla="*/ 861368 h 2801577"/>
                <a:gd name="connsiteX4492" fmla="*/ 4422370 w 10032639"/>
                <a:gd name="connsiteY4492" fmla="*/ 859568 h 2801577"/>
                <a:gd name="connsiteX4493" fmla="*/ 4422370 w 10032639"/>
                <a:gd name="connsiteY4493" fmla="*/ 855969 h 2801577"/>
                <a:gd name="connsiteX4494" fmla="*/ 4424170 w 10032639"/>
                <a:gd name="connsiteY4494" fmla="*/ 849129 h 2801577"/>
                <a:gd name="connsiteX4495" fmla="*/ 4425970 w 10032639"/>
                <a:gd name="connsiteY4495" fmla="*/ 842290 h 2801577"/>
                <a:gd name="connsiteX4496" fmla="*/ 4429571 w 10032639"/>
                <a:gd name="connsiteY4496" fmla="*/ 839050 h 2801577"/>
                <a:gd name="connsiteX4497" fmla="*/ 4432811 w 10032639"/>
                <a:gd name="connsiteY4497" fmla="*/ 835450 h 2801577"/>
                <a:gd name="connsiteX4498" fmla="*/ 1053910 w 10032639"/>
                <a:gd name="connsiteY4498" fmla="*/ 831364 h 2801577"/>
                <a:gd name="connsiteX4499" fmla="*/ 1047071 w 10032639"/>
                <a:gd name="connsiteY4499" fmla="*/ 832804 h 2801577"/>
                <a:gd name="connsiteX4500" fmla="*/ 1040232 w 10032639"/>
                <a:gd name="connsiteY4500" fmla="*/ 832804 h 2801577"/>
                <a:gd name="connsiteX4501" fmla="*/ 1043472 w 10032639"/>
                <a:gd name="connsiteY4501" fmla="*/ 841445 h 2801577"/>
                <a:gd name="connsiteX4502" fmla="*/ 1220203 w 10032639"/>
                <a:gd name="connsiteY4502" fmla="*/ 822723 h 2801577"/>
                <a:gd name="connsiteX4503" fmla="*/ 1195727 w 10032639"/>
                <a:gd name="connsiteY4503" fmla="*/ 836405 h 2801577"/>
                <a:gd name="connsiteX4504" fmla="*/ 1190688 w 10032639"/>
                <a:gd name="connsiteY4504" fmla="*/ 840005 h 2801577"/>
                <a:gd name="connsiteX4505" fmla="*/ 1204366 w 10032639"/>
                <a:gd name="connsiteY4505" fmla="*/ 838205 h 2801577"/>
                <a:gd name="connsiteX4506" fmla="*/ 1211565 w 10032639"/>
                <a:gd name="connsiteY4506" fmla="*/ 832804 h 2801577"/>
                <a:gd name="connsiteX4507" fmla="*/ 3255676 w 10032639"/>
                <a:gd name="connsiteY4507" fmla="*/ 814081 h 2801577"/>
                <a:gd name="connsiteX4508" fmla="*/ 3253876 w 10032639"/>
                <a:gd name="connsiteY4508" fmla="*/ 815522 h 2801577"/>
                <a:gd name="connsiteX4509" fmla="*/ 3255676 w 10032639"/>
                <a:gd name="connsiteY4509" fmla="*/ 815522 h 2801577"/>
                <a:gd name="connsiteX4510" fmla="*/ 9321152 w 10032639"/>
                <a:gd name="connsiteY4510" fmla="*/ 784102 h 2801577"/>
                <a:gd name="connsiteX4511" fmla="*/ 9315751 w 10032639"/>
                <a:gd name="connsiteY4511" fmla="*/ 787343 h 2801577"/>
                <a:gd name="connsiteX4512" fmla="*/ 9312150 w 10032639"/>
                <a:gd name="connsiteY4512" fmla="*/ 792745 h 2801577"/>
                <a:gd name="connsiteX4513" fmla="*/ 9322592 w 10032639"/>
                <a:gd name="connsiteY4513" fmla="*/ 792745 h 2801577"/>
                <a:gd name="connsiteX4514" fmla="*/ 6832658 w 10032639"/>
                <a:gd name="connsiteY4514" fmla="*/ 774700 h 2801577"/>
                <a:gd name="connsiteX4515" fmla="*/ 6869019 w 10032639"/>
                <a:gd name="connsiteY4515" fmla="*/ 776140 h 2801577"/>
                <a:gd name="connsiteX4516" fmla="*/ 6905381 w 10032639"/>
                <a:gd name="connsiteY4516" fmla="*/ 779740 h 2801577"/>
                <a:gd name="connsiteX4517" fmla="*/ 6941742 w 10032639"/>
                <a:gd name="connsiteY4517" fmla="*/ 786579 h 2801577"/>
                <a:gd name="connsiteX4518" fmla="*/ 6974503 w 10032639"/>
                <a:gd name="connsiteY4518" fmla="*/ 797017 h 2801577"/>
                <a:gd name="connsiteX4519" fmla="*/ 7005824 w 10032639"/>
                <a:gd name="connsiteY4519" fmla="*/ 809256 h 2801577"/>
                <a:gd name="connsiteX4520" fmla="*/ 7035344 w 10032639"/>
                <a:gd name="connsiteY4520" fmla="*/ 824734 h 2801577"/>
                <a:gd name="connsiteX4521" fmla="*/ 7062705 w 10032639"/>
                <a:gd name="connsiteY4521" fmla="*/ 842012 h 2801577"/>
                <a:gd name="connsiteX4522" fmla="*/ 7087186 w 10032639"/>
                <a:gd name="connsiteY4522" fmla="*/ 862889 h 2801577"/>
                <a:gd name="connsiteX4523" fmla="*/ 7109507 w 10032639"/>
                <a:gd name="connsiteY4523" fmla="*/ 885206 h 2801577"/>
                <a:gd name="connsiteX4524" fmla="*/ 7128587 w 10032639"/>
                <a:gd name="connsiteY4524" fmla="*/ 893845 h 2801577"/>
                <a:gd name="connsiteX4525" fmla="*/ 7146228 w 10032639"/>
                <a:gd name="connsiteY4525" fmla="*/ 904284 h 2801577"/>
                <a:gd name="connsiteX4526" fmla="*/ 7161708 w 10032639"/>
                <a:gd name="connsiteY4526" fmla="*/ 916522 h 2801577"/>
                <a:gd name="connsiteX4527" fmla="*/ 7178989 w 10032639"/>
                <a:gd name="connsiteY4527" fmla="*/ 928761 h 2801577"/>
                <a:gd name="connsiteX4528" fmla="*/ 7189069 w 10032639"/>
                <a:gd name="connsiteY4528" fmla="*/ 937400 h 2801577"/>
                <a:gd name="connsiteX4529" fmla="*/ 7199509 w 10032639"/>
                <a:gd name="connsiteY4529" fmla="*/ 947838 h 2801577"/>
                <a:gd name="connsiteX4530" fmla="*/ 7214990 w 10032639"/>
                <a:gd name="connsiteY4530" fmla="*/ 970156 h 2801577"/>
                <a:gd name="connsiteX4531" fmla="*/ 7232630 w 10032639"/>
                <a:gd name="connsiteY4531" fmla="*/ 997872 h 2801577"/>
                <a:gd name="connsiteX4532" fmla="*/ 7234070 w 10032639"/>
                <a:gd name="connsiteY4532" fmla="*/ 1001112 h 2801577"/>
                <a:gd name="connsiteX4533" fmla="*/ 7234070 w 10032639"/>
                <a:gd name="connsiteY4533" fmla="*/ 1015150 h 2801577"/>
                <a:gd name="connsiteX4534" fmla="*/ 7223630 w 10032639"/>
                <a:gd name="connsiteY4534" fmla="*/ 1021989 h 2801577"/>
                <a:gd name="connsiteX4535" fmla="*/ 7220390 w 10032639"/>
                <a:gd name="connsiteY4535" fmla="*/ 1023789 h 2801577"/>
                <a:gd name="connsiteX4536" fmla="*/ 7222190 w 10032639"/>
                <a:gd name="connsiteY4536" fmla="*/ 1025589 h 2801577"/>
                <a:gd name="connsiteX4537" fmla="*/ 7225430 w 10032639"/>
                <a:gd name="connsiteY4537" fmla="*/ 1030628 h 2801577"/>
                <a:gd name="connsiteX4538" fmla="*/ 7229030 w 10032639"/>
                <a:gd name="connsiteY4538" fmla="*/ 1036027 h 2801577"/>
                <a:gd name="connsiteX4539" fmla="*/ 7237670 w 10032639"/>
                <a:gd name="connsiteY4539" fmla="*/ 1034228 h 2801577"/>
                <a:gd name="connsiteX4540" fmla="*/ 7244511 w 10032639"/>
                <a:gd name="connsiteY4540" fmla="*/ 1036027 h 2801577"/>
                <a:gd name="connsiteX4541" fmla="*/ 7253151 w 10032639"/>
                <a:gd name="connsiteY4541" fmla="*/ 1037467 h 2801577"/>
                <a:gd name="connsiteX4542" fmla="*/ 7260351 w 10032639"/>
                <a:gd name="connsiteY4542" fmla="*/ 1041067 h 2801577"/>
                <a:gd name="connsiteX4543" fmla="*/ 7267191 w 10032639"/>
                <a:gd name="connsiteY4543" fmla="*/ 1046466 h 2801577"/>
                <a:gd name="connsiteX4544" fmla="*/ 7272231 w 10032639"/>
                <a:gd name="connsiteY4544" fmla="*/ 1051505 h 2801577"/>
                <a:gd name="connsiteX4545" fmla="*/ 7277632 w 10032639"/>
                <a:gd name="connsiteY4545" fmla="*/ 1060144 h 2801577"/>
                <a:gd name="connsiteX4546" fmla="*/ 7282672 w 10032639"/>
                <a:gd name="connsiteY4546" fmla="*/ 1066983 h 2801577"/>
                <a:gd name="connsiteX4547" fmla="*/ 7286272 w 10032639"/>
                <a:gd name="connsiteY4547" fmla="*/ 1079222 h 2801577"/>
                <a:gd name="connsiteX4548" fmla="*/ 7288072 w 10032639"/>
                <a:gd name="connsiteY4548" fmla="*/ 1087861 h 2801577"/>
                <a:gd name="connsiteX4549" fmla="*/ 7286272 w 10032639"/>
                <a:gd name="connsiteY4549" fmla="*/ 1096500 h 2801577"/>
                <a:gd name="connsiteX4550" fmla="*/ 7282672 w 10032639"/>
                <a:gd name="connsiteY4550" fmla="*/ 1105139 h 2801577"/>
                <a:gd name="connsiteX4551" fmla="*/ 7277632 w 10032639"/>
                <a:gd name="connsiteY4551" fmla="*/ 1108738 h 2801577"/>
                <a:gd name="connsiteX4552" fmla="*/ 7284472 w 10032639"/>
                <a:gd name="connsiteY4552" fmla="*/ 1110538 h 2801577"/>
                <a:gd name="connsiteX4553" fmla="*/ 7293112 w 10032639"/>
                <a:gd name="connsiteY4553" fmla="*/ 1113778 h 2801577"/>
                <a:gd name="connsiteX4554" fmla="*/ 7305352 w 10032639"/>
                <a:gd name="connsiteY4554" fmla="*/ 1117377 h 2801577"/>
                <a:gd name="connsiteX4555" fmla="*/ 7312193 w 10032639"/>
                <a:gd name="connsiteY4555" fmla="*/ 1119177 h 2801577"/>
                <a:gd name="connsiteX4556" fmla="*/ 7313993 w 10032639"/>
                <a:gd name="connsiteY4556" fmla="*/ 1127456 h 2801577"/>
                <a:gd name="connsiteX4557" fmla="*/ 7334513 w 10032639"/>
                <a:gd name="connsiteY4557" fmla="*/ 1184689 h 2801577"/>
                <a:gd name="connsiteX4558" fmla="*/ 7355394 w 10032639"/>
                <a:gd name="connsiteY4558" fmla="*/ 1246961 h 2801577"/>
                <a:gd name="connsiteX4559" fmla="*/ 7376275 w 10032639"/>
                <a:gd name="connsiteY4559" fmla="*/ 1311033 h 2801577"/>
                <a:gd name="connsiteX4560" fmla="*/ 7393555 w 10032639"/>
                <a:gd name="connsiteY4560" fmla="*/ 1376904 h 2801577"/>
                <a:gd name="connsiteX4561" fmla="*/ 7407596 w 10032639"/>
                <a:gd name="connsiteY4561" fmla="*/ 1446016 h 2801577"/>
                <a:gd name="connsiteX4562" fmla="*/ 7462677 w 10032639"/>
                <a:gd name="connsiteY4562" fmla="*/ 1420099 h 2801577"/>
                <a:gd name="connsiteX4563" fmla="*/ 7410836 w 10032639"/>
                <a:gd name="connsiteY4563" fmla="*/ 1460054 h 2801577"/>
                <a:gd name="connsiteX4564" fmla="*/ 7423076 w 10032639"/>
                <a:gd name="connsiteY4564" fmla="*/ 1536004 h 2801577"/>
                <a:gd name="connsiteX4565" fmla="*/ 7429916 w 10032639"/>
                <a:gd name="connsiteY4565" fmla="*/ 1591437 h 2801577"/>
                <a:gd name="connsiteX4566" fmla="*/ 7438557 w 10032639"/>
                <a:gd name="connsiteY4566" fmla="*/ 1648670 h 2801577"/>
                <a:gd name="connsiteX4567" fmla="*/ 7452237 w 10032639"/>
                <a:gd name="connsiteY4567" fmla="*/ 1757736 h 2801577"/>
                <a:gd name="connsiteX4568" fmla="*/ 7464477 w 10032639"/>
                <a:gd name="connsiteY4568" fmla="*/ 1868602 h 2801577"/>
                <a:gd name="connsiteX4569" fmla="*/ 7468077 w 10032639"/>
                <a:gd name="connsiteY4569" fmla="*/ 1927275 h 2801577"/>
                <a:gd name="connsiteX4570" fmla="*/ 7473118 w 10032639"/>
                <a:gd name="connsiteY4570" fmla="*/ 1988107 h 2801577"/>
                <a:gd name="connsiteX4571" fmla="*/ 7474918 w 10032639"/>
                <a:gd name="connsiteY4571" fmla="*/ 2008625 h 2801577"/>
                <a:gd name="connsiteX4572" fmla="*/ 7474918 w 10032639"/>
                <a:gd name="connsiteY4572" fmla="*/ 2027702 h 2801577"/>
                <a:gd name="connsiteX4573" fmla="*/ 7474918 w 10032639"/>
                <a:gd name="connsiteY4573" fmla="*/ 2046780 h 2801577"/>
                <a:gd name="connsiteX4574" fmla="*/ 7471317 w 10032639"/>
                <a:gd name="connsiteY4574" fmla="*/ 2064058 h 2801577"/>
                <a:gd name="connsiteX4575" fmla="*/ 7469517 w 10032639"/>
                <a:gd name="connsiteY4575" fmla="*/ 2079536 h 2801577"/>
                <a:gd name="connsiteX4576" fmla="*/ 7469517 w 10032639"/>
                <a:gd name="connsiteY4576" fmla="*/ 2095374 h 2801577"/>
                <a:gd name="connsiteX4577" fmla="*/ 7469517 w 10032639"/>
                <a:gd name="connsiteY4577" fmla="*/ 2110852 h 2801577"/>
                <a:gd name="connsiteX4578" fmla="*/ 7471317 w 10032639"/>
                <a:gd name="connsiteY4578" fmla="*/ 2124890 h 2801577"/>
                <a:gd name="connsiteX4579" fmla="*/ 7473118 w 10032639"/>
                <a:gd name="connsiteY4579" fmla="*/ 2140368 h 2801577"/>
                <a:gd name="connsiteX4580" fmla="*/ 7474918 w 10032639"/>
                <a:gd name="connsiteY4580" fmla="*/ 2155846 h 2801577"/>
                <a:gd name="connsiteX4581" fmla="*/ 7478158 w 10032639"/>
                <a:gd name="connsiteY4581" fmla="*/ 2169884 h 2801577"/>
                <a:gd name="connsiteX4582" fmla="*/ 7483558 w 10032639"/>
                <a:gd name="connsiteY4582" fmla="*/ 2181763 h 2801577"/>
                <a:gd name="connsiteX4583" fmla="*/ 7485358 w 10032639"/>
                <a:gd name="connsiteY4583" fmla="*/ 2195801 h 2801577"/>
                <a:gd name="connsiteX4584" fmla="*/ 7488598 w 10032639"/>
                <a:gd name="connsiteY4584" fmla="*/ 2218118 h 2801577"/>
                <a:gd name="connsiteX4585" fmla="*/ 7490398 w 10032639"/>
                <a:gd name="connsiteY4585" fmla="*/ 2237196 h 2801577"/>
                <a:gd name="connsiteX4586" fmla="*/ 7500838 w 10032639"/>
                <a:gd name="connsiteY4586" fmla="*/ 2242235 h 2801577"/>
                <a:gd name="connsiteX4587" fmla="*/ 7516319 w 10032639"/>
                <a:gd name="connsiteY4587" fmla="*/ 2249434 h 2801577"/>
                <a:gd name="connsiteX4588" fmla="*/ 7535399 w 10032639"/>
                <a:gd name="connsiteY4588" fmla="*/ 2256274 h 2801577"/>
                <a:gd name="connsiteX4589" fmla="*/ 7559880 w 10032639"/>
                <a:gd name="connsiteY4589" fmla="*/ 2261313 h 2801577"/>
                <a:gd name="connsiteX4590" fmla="*/ 7585801 w 10032639"/>
                <a:gd name="connsiteY4590" fmla="*/ 2268512 h 2801577"/>
                <a:gd name="connsiteX4591" fmla="*/ 7609922 w 10032639"/>
                <a:gd name="connsiteY4591" fmla="*/ 2270312 h 2801577"/>
                <a:gd name="connsiteX4592" fmla="*/ 7632242 w 10032639"/>
                <a:gd name="connsiteY4592" fmla="*/ 2270312 h 2801577"/>
                <a:gd name="connsiteX4593" fmla="*/ 7649523 w 10032639"/>
                <a:gd name="connsiteY4593" fmla="*/ 2268512 h 2801577"/>
                <a:gd name="connsiteX4594" fmla="*/ 7661763 w 10032639"/>
                <a:gd name="connsiteY4594" fmla="*/ 2268512 h 2801577"/>
                <a:gd name="connsiteX4595" fmla="*/ 7670403 w 10032639"/>
                <a:gd name="connsiteY4595" fmla="*/ 2266712 h 2801577"/>
                <a:gd name="connsiteX4596" fmla="*/ 7677604 w 10032639"/>
                <a:gd name="connsiteY4596" fmla="*/ 2263113 h 2801577"/>
                <a:gd name="connsiteX4597" fmla="*/ 7684444 w 10032639"/>
                <a:gd name="connsiteY4597" fmla="*/ 2258073 h 2801577"/>
                <a:gd name="connsiteX4598" fmla="*/ 7691284 w 10032639"/>
                <a:gd name="connsiteY4598" fmla="*/ 2252674 h 2801577"/>
                <a:gd name="connsiteX4599" fmla="*/ 7698124 w 10032639"/>
                <a:gd name="connsiteY4599" fmla="*/ 2251234 h 2801577"/>
                <a:gd name="connsiteX4600" fmla="*/ 7705324 w 10032639"/>
                <a:gd name="connsiteY4600" fmla="*/ 2249434 h 2801577"/>
                <a:gd name="connsiteX4601" fmla="*/ 7713965 w 10032639"/>
                <a:gd name="connsiteY4601" fmla="*/ 2249434 h 2801577"/>
                <a:gd name="connsiteX4602" fmla="*/ 7720805 w 10032639"/>
                <a:gd name="connsiteY4602" fmla="*/ 2249434 h 2801577"/>
                <a:gd name="connsiteX4603" fmla="*/ 7727645 w 10032639"/>
                <a:gd name="connsiteY4603" fmla="*/ 2252674 h 2801577"/>
                <a:gd name="connsiteX4604" fmla="*/ 7734486 w 10032639"/>
                <a:gd name="connsiteY4604" fmla="*/ 2256274 h 2801577"/>
                <a:gd name="connsiteX4605" fmla="*/ 7741326 w 10032639"/>
                <a:gd name="connsiteY4605" fmla="*/ 2259873 h 2801577"/>
                <a:gd name="connsiteX4606" fmla="*/ 7746726 w 10032639"/>
                <a:gd name="connsiteY4606" fmla="*/ 2263113 h 2801577"/>
                <a:gd name="connsiteX4607" fmla="*/ 7748526 w 10032639"/>
                <a:gd name="connsiteY4607" fmla="*/ 2270312 h 2801577"/>
                <a:gd name="connsiteX4608" fmla="*/ 7749966 w 10032639"/>
                <a:gd name="connsiteY4608" fmla="*/ 2282190 h 2801577"/>
                <a:gd name="connsiteX4609" fmla="*/ 7748526 w 10032639"/>
                <a:gd name="connsiteY4609" fmla="*/ 2292629 h 2801577"/>
                <a:gd name="connsiteX4610" fmla="*/ 7746726 w 10032639"/>
                <a:gd name="connsiteY4610" fmla="*/ 2301268 h 2801577"/>
                <a:gd name="connsiteX4611" fmla="*/ 7743126 w 10032639"/>
                <a:gd name="connsiteY4611" fmla="*/ 2308107 h 2801577"/>
                <a:gd name="connsiteX4612" fmla="*/ 7739886 w 10032639"/>
                <a:gd name="connsiteY4612" fmla="*/ 2313506 h 2801577"/>
                <a:gd name="connsiteX4613" fmla="*/ 7734486 w 10032639"/>
                <a:gd name="connsiteY4613" fmla="*/ 2316746 h 2801577"/>
                <a:gd name="connsiteX4614" fmla="*/ 7725845 w 10032639"/>
                <a:gd name="connsiteY4614" fmla="*/ 2322145 h 2801577"/>
                <a:gd name="connsiteX4615" fmla="*/ 7720805 w 10032639"/>
                <a:gd name="connsiteY4615" fmla="*/ 2325385 h 2801577"/>
                <a:gd name="connsiteX4616" fmla="*/ 7719005 w 10032639"/>
                <a:gd name="connsiteY4616" fmla="*/ 2330784 h 2801577"/>
                <a:gd name="connsiteX4617" fmla="*/ 7717205 w 10032639"/>
                <a:gd name="connsiteY4617" fmla="*/ 2335824 h 2801577"/>
                <a:gd name="connsiteX4618" fmla="*/ 7717205 w 10032639"/>
                <a:gd name="connsiteY4618" fmla="*/ 2341223 h 2801577"/>
                <a:gd name="connsiteX4619" fmla="*/ 7719005 w 10032639"/>
                <a:gd name="connsiteY4619" fmla="*/ 2356701 h 2801577"/>
                <a:gd name="connsiteX4620" fmla="*/ 7722605 w 10032639"/>
                <a:gd name="connsiteY4620" fmla="*/ 2368579 h 2801577"/>
                <a:gd name="connsiteX4621" fmla="*/ 7725845 w 10032639"/>
                <a:gd name="connsiteY4621" fmla="*/ 2377218 h 2801577"/>
                <a:gd name="connsiteX4622" fmla="*/ 7732686 w 10032639"/>
                <a:gd name="connsiteY4622" fmla="*/ 2384417 h 2801577"/>
                <a:gd name="connsiteX4623" fmla="*/ 7741326 w 10032639"/>
                <a:gd name="connsiteY4623" fmla="*/ 2393056 h 2801577"/>
                <a:gd name="connsiteX4624" fmla="*/ 7753566 w 10032639"/>
                <a:gd name="connsiteY4624" fmla="*/ 2399895 h 2801577"/>
                <a:gd name="connsiteX4625" fmla="*/ 7779487 w 10032639"/>
                <a:gd name="connsiteY4625" fmla="*/ 2415733 h 2801577"/>
                <a:gd name="connsiteX4626" fmla="*/ 7786327 w 10032639"/>
                <a:gd name="connsiteY4626" fmla="*/ 2420773 h 2801577"/>
                <a:gd name="connsiteX4627" fmla="*/ 7786327 w 10032639"/>
                <a:gd name="connsiteY4627" fmla="*/ 2429412 h 2801577"/>
                <a:gd name="connsiteX4628" fmla="*/ 7784527 w 10032639"/>
                <a:gd name="connsiteY4628" fmla="*/ 2439850 h 2801577"/>
                <a:gd name="connsiteX4629" fmla="*/ 7783087 w 10032639"/>
                <a:gd name="connsiteY4629" fmla="*/ 2450289 h 2801577"/>
                <a:gd name="connsiteX4630" fmla="*/ 7779487 w 10032639"/>
                <a:gd name="connsiteY4630" fmla="*/ 2457128 h 2801577"/>
                <a:gd name="connsiteX4631" fmla="*/ 7775887 w 10032639"/>
                <a:gd name="connsiteY4631" fmla="*/ 2463967 h 2801577"/>
                <a:gd name="connsiteX4632" fmla="*/ 7770847 w 10032639"/>
                <a:gd name="connsiteY4632" fmla="*/ 2469007 h 2801577"/>
                <a:gd name="connsiteX4633" fmla="*/ 7764006 w 10032639"/>
                <a:gd name="connsiteY4633" fmla="*/ 2472606 h 2801577"/>
                <a:gd name="connsiteX4634" fmla="*/ 7758606 w 10032639"/>
                <a:gd name="connsiteY4634" fmla="*/ 2474406 h 2801577"/>
                <a:gd name="connsiteX4635" fmla="*/ 7751766 w 10032639"/>
                <a:gd name="connsiteY4635" fmla="*/ 2476206 h 2801577"/>
                <a:gd name="connsiteX4636" fmla="*/ 7748526 w 10032639"/>
                <a:gd name="connsiteY4636" fmla="*/ 2476206 h 2801577"/>
                <a:gd name="connsiteX4637" fmla="*/ 7748526 w 10032639"/>
                <a:gd name="connsiteY4637" fmla="*/ 2479445 h 2801577"/>
                <a:gd name="connsiteX4638" fmla="*/ 7748526 w 10032639"/>
                <a:gd name="connsiteY4638" fmla="*/ 2559355 h 2801577"/>
                <a:gd name="connsiteX4639" fmla="*/ 7746726 w 10032639"/>
                <a:gd name="connsiteY4639" fmla="*/ 2578433 h 2801577"/>
                <a:gd name="connsiteX4640" fmla="*/ 7748526 w 10032639"/>
                <a:gd name="connsiteY4640" fmla="*/ 2593911 h 2801577"/>
                <a:gd name="connsiteX4641" fmla="*/ 7753566 w 10032639"/>
                <a:gd name="connsiteY4641" fmla="*/ 2607589 h 2801577"/>
                <a:gd name="connsiteX4642" fmla="*/ 7762206 w 10032639"/>
                <a:gd name="connsiteY4642" fmla="*/ 2618028 h 2801577"/>
                <a:gd name="connsiteX4643" fmla="*/ 7769047 w 10032639"/>
                <a:gd name="connsiteY4643" fmla="*/ 2624867 h 2801577"/>
                <a:gd name="connsiteX4644" fmla="*/ 7765807 w 10032639"/>
                <a:gd name="connsiteY4644" fmla="*/ 2633506 h 2801577"/>
                <a:gd name="connsiteX4645" fmla="*/ 7760406 w 10032639"/>
                <a:gd name="connsiteY4645" fmla="*/ 2643945 h 2801577"/>
                <a:gd name="connsiteX4646" fmla="*/ 7753566 w 10032639"/>
                <a:gd name="connsiteY4646" fmla="*/ 2654383 h 2801577"/>
                <a:gd name="connsiteX4647" fmla="*/ 7744926 w 10032639"/>
                <a:gd name="connsiteY4647" fmla="*/ 2661223 h 2801577"/>
                <a:gd name="connsiteX4648" fmla="*/ 7732686 w 10032639"/>
                <a:gd name="connsiteY4648" fmla="*/ 2666622 h 2801577"/>
                <a:gd name="connsiteX4649" fmla="*/ 7734486 w 10032639"/>
                <a:gd name="connsiteY4649" fmla="*/ 2671661 h 2801577"/>
                <a:gd name="connsiteX4650" fmla="*/ 7736286 w 10032639"/>
                <a:gd name="connsiteY4650" fmla="*/ 2696138 h 2801577"/>
                <a:gd name="connsiteX4651" fmla="*/ 7738086 w 10032639"/>
                <a:gd name="connsiteY4651" fmla="*/ 2704777 h 2801577"/>
                <a:gd name="connsiteX4652" fmla="*/ 7731245 w 10032639"/>
                <a:gd name="connsiteY4652" fmla="*/ 2709816 h 2801577"/>
                <a:gd name="connsiteX4653" fmla="*/ 7691284 w 10032639"/>
                <a:gd name="connsiteY4653" fmla="*/ 2737533 h 2801577"/>
                <a:gd name="connsiteX4654" fmla="*/ 7682644 w 10032639"/>
                <a:gd name="connsiteY4654" fmla="*/ 2744372 h 2801577"/>
                <a:gd name="connsiteX4655" fmla="*/ 7672203 w 10032639"/>
                <a:gd name="connsiteY4655" fmla="*/ 2751211 h 2801577"/>
                <a:gd name="connsiteX4656" fmla="*/ 7663563 w 10032639"/>
                <a:gd name="connsiteY4656" fmla="*/ 2758050 h 2801577"/>
                <a:gd name="connsiteX4657" fmla="*/ 7654923 w 10032639"/>
                <a:gd name="connsiteY4657" fmla="*/ 2765249 h 2801577"/>
                <a:gd name="connsiteX4658" fmla="*/ 7651323 w 10032639"/>
                <a:gd name="connsiteY4658" fmla="*/ 2770289 h 2801577"/>
                <a:gd name="connsiteX4659" fmla="*/ 7644483 w 10032639"/>
                <a:gd name="connsiteY4659" fmla="*/ 2770289 h 2801577"/>
                <a:gd name="connsiteX4660" fmla="*/ 7589041 w 10032639"/>
                <a:gd name="connsiteY4660" fmla="*/ 2768489 h 2801577"/>
                <a:gd name="connsiteX4661" fmla="*/ 7535399 w 10032639"/>
                <a:gd name="connsiteY4661" fmla="*/ 2766689 h 2801577"/>
                <a:gd name="connsiteX4662" fmla="*/ 7433516 w 10032639"/>
                <a:gd name="connsiteY4662" fmla="*/ 2761650 h 2801577"/>
                <a:gd name="connsiteX4663" fmla="*/ 7379515 w 10032639"/>
                <a:gd name="connsiteY4663" fmla="*/ 2758050 h 2801577"/>
                <a:gd name="connsiteX4664" fmla="*/ 7325873 w 10032639"/>
                <a:gd name="connsiteY4664" fmla="*/ 2753011 h 2801577"/>
                <a:gd name="connsiteX4665" fmla="*/ 7246311 w 10032639"/>
                <a:gd name="connsiteY4665" fmla="*/ 2746172 h 2801577"/>
                <a:gd name="connsiteX4666" fmla="*/ 7062705 w 10032639"/>
                <a:gd name="connsiteY4666" fmla="*/ 2735733 h 2801577"/>
                <a:gd name="connsiteX4667" fmla="*/ 7016264 w 10032639"/>
                <a:gd name="connsiteY4667" fmla="*/ 2733933 h 2801577"/>
                <a:gd name="connsiteX4668" fmla="*/ 6969462 w 10032639"/>
                <a:gd name="connsiteY4668" fmla="*/ 2733933 h 2801577"/>
                <a:gd name="connsiteX4669" fmla="*/ 6869019 w 10032639"/>
                <a:gd name="connsiteY4669" fmla="*/ 2739333 h 2801577"/>
                <a:gd name="connsiteX4670" fmla="*/ 6856779 w 10032639"/>
                <a:gd name="connsiteY4670" fmla="*/ 2739333 h 2801577"/>
                <a:gd name="connsiteX4671" fmla="*/ 6853539 w 10032639"/>
                <a:gd name="connsiteY4671" fmla="*/ 2727094 h 2801577"/>
                <a:gd name="connsiteX4672" fmla="*/ 6843099 w 10032639"/>
                <a:gd name="connsiteY4672" fmla="*/ 2666622 h 2801577"/>
                <a:gd name="connsiteX4673" fmla="*/ 6841299 w 10032639"/>
                <a:gd name="connsiteY4673" fmla="*/ 2661223 h 2801577"/>
                <a:gd name="connsiteX4674" fmla="*/ 6839499 w 10032639"/>
                <a:gd name="connsiteY4674" fmla="*/ 2656183 h 2801577"/>
                <a:gd name="connsiteX4675" fmla="*/ 6837699 w 10032639"/>
                <a:gd name="connsiteY4675" fmla="*/ 2650784 h 2801577"/>
                <a:gd name="connsiteX4676" fmla="*/ 6832658 w 10032639"/>
                <a:gd name="connsiteY4676" fmla="*/ 2645744 h 2801577"/>
                <a:gd name="connsiteX4677" fmla="*/ 6829058 w 10032639"/>
                <a:gd name="connsiteY4677" fmla="*/ 2643945 h 2801577"/>
                <a:gd name="connsiteX4678" fmla="*/ 6825818 w 10032639"/>
                <a:gd name="connsiteY4678" fmla="*/ 2643945 h 2801577"/>
                <a:gd name="connsiteX4679" fmla="*/ 6809978 w 10032639"/>
                <a:gd name="connsiteY4679" fmla="*/ 2643945 h 2801577"/>
                <a:gd name="connsiteX4680" fmla="*/ 6809978 w 10032639"/>
                <a:gd name="connsiteY4680" fmla="*/ 2628467 h 2801577"/>
                <a:gd name="connsiteX4681" fmla="*/ 6811778 w 10032639"/>
                <a:gd name="connsiteY4681" fmla="*/ 2611189 h 2801577"/>
                <a:gd name="connsiteX4682" fmla="*/ 6815378 w 10032639"/>
                <a:gd name="connsiteY4682" fmla="*/ 2595711 h 2801577"/>
                <a:gd name="connsiteX4683" fmla="*/ 6820418 w 10032639"/>
                <a:gd name="connsiteY4683" fmla="*/ 2581673 h 2801577"/>
                <a:gd name="connsiteX4684" fmla="*/ 6827618 w 10032639"/>
                <a:gd name="connsiteY4684" fmla="*/ 2567994 h 2801577"/>
                <a:gd name="connsiteX4685" fmla="*/ 6825818 w 10032639"/>
                <a:gd name="connsiteY4685" fmla="*/ 2567994 h 2801577"/>
                <a:gd name="connsiteX4686" fmla="*/ 6818618 w 10032639"/>
                <a:gd name="connsiteY4686" fmla="*/ 2564395 h 2801577"/>
                <a:gd name="connsiteX4687" fmla="*/ 6811778 w 10032639"/>
                <a:gd name="connsiteY4687" fmla="*/ 2561155 h 2801577"/>
                <a:gd name="connsiteX4688" fmla="*/ 6806738 w 10032639"/>
                <a:gd name="connsiteY4688" fmla="*/ 2553956 h 2801577"/>
                <a:gd name="connsiteX4689" fmla="*/ 6803138 w 10032639"/>
                <a:gd name="connsiteY4689" fmla="*/ 2545317 h 2801577"/>
                <a:gd name="connsiteX4690" fmla="*/ 6799537 w 10032639"/>
                <a:gd name="connsiteY4690" fmla="*/ 2533079 h 2801577"/>
                <a:gd name="connsiteX4691" fmla="*/ 6798097 w 10032639"/>
                <a:gd name="connsiteY4691" fmla="*/ 2523000 h 2801577"/>
                <a:gd name="connsiteX4692" fmla="*/ 6798097 w 10032639"/>
                <a:gd name="connsiteY4692" fmla="*/ 2512561 h 2801577"/>
                <a:gd name="connsiteX4693" fmla="*/ 6799537 w 10032639"/>
                <a:gd name="connsiteY4693" fmla="*/ 2502123 h 2801577"/>
                <a:gd name="connsiteX4694" fmla="*/ 6803138 w 10032639"/>
                <a:gd name="connsiteY4694" fmla="*/ 2493484 h 2801577"/>
                <a:gd name="connsiteX4695" fmla="*/ 6808178 w 10032639"/>
                <a:gd name="connsiteY4695" fmla="*/ 2484845 h 2801577"/>
                <a:gd name="connsiteX4696" fmla="*/ 6817178 w 10032639"/>
                <a:gd name="connsiteY4696" fmla="*/ 2476206 h 2801577"/>
                <a:gd name="connsiteX4697" fmla="*/ 6825818 w 10032639"/>
                <a:gd name="connsiteY4697" fmla="*/ 2469007 h 2801577"/>
                <a:gd name="connsiteX4698" fmla="*/ 6848139 w 10032639"/>
                <a:gd name="connsiteY4698" fmla="*/ 2457128 h 2801577"/>
                <a:gd name="connsiteX4699" fmla="*/ 6872620 w 10032639"/>
                <a:gd name="connsiteY4699" fmla="*/ 2444890 h 2801577"/>
                <a:gd name="connsiteX4700" fmla="*/ 6874420 w 10032639"/>
                <a:gd name="connsiteY4700" fmla="*/ 2346262 h 2801577"/>
                <a:gd name="connsiteX4701" fmla="*/ 6877660 w 10032639"/>
                <a:gd name="connsiteY4701" fmla="*/ 2244035 h 2801577"/>
                <a:gd name="connsiteX4702" fmla="*/ 6879460 w 10032639"/>
                <a:gd name="connsiteY4702" fmla="*/ 2218118 h 2801577"/>
                <a:gd name="connsiteX4703" fmla="*/ 6881260 w 10032639"/>
                <a:gd name="connsiteY4703" fmla="*/ 2155846 h 2801577"/>
                <a:gd name="connsiteX4704" fmla="*/ 6883060 w 10032639"/>
                <a:gd name="connsiteY4704" fmla="*/ 2091774 h 2801577"/>
                <a:gd name="connsiteX4705" fmla="*/ 6881260 w 10032639"/>
                <a:gd name="connsiteY4705" fmla="*/ 2029502 h 2801577"/>
                <a:gd name="connsiteX4706" fmla="*/ 6879460 w 10032639"/>
                <a:gd name="connsiteY4706" fmla="*/ 1967230 h 2801577"/>
                <a:gd name="connsiteX4707" fmla="*/ 6875860 w 10032639"/>
                <a:gd name="connsiteY4707" fmla="*/ 1906758 h 2801577"/>
                <a:gd name="connsiteX4708" fmla="*/ 6869019 w 10032639"/>
                <a:gd name="connsiteY4708" fmla="*/ 1847725 h 2801577"/>
                <a:gd name="connsiteX4709" fmla="*/ 6860379 w 10032639"/>
                <a:gd name="connsiteY4709" fmla="*/ 1789052 h 2801577"/>
                <a:gd name="connsiteX4710" fmla="*/ 6853539 w 10032639"/>
                <a:gd name="connsiteY4710" fmla="*/ 1735419 h 2801577"/>
                <a:gd name="connsiteX4711" fmla="*/ 6846699 w 10032639"/>
                <a:gd name="connsiteY4711" fmla="*/ 1709142 h 2801577"/>
                <a:gd name="connsiteX4712" fmla="*/ 6839499 w 10032639"/>
                <a:gd name="connsiteY4712" fmla="*/ 1683226 h 2801577"/>
                <a:gd name="connsiteX4713" fmla="*/ 6830858 w 10032639"/>
                <a:gd name="connsiteY4713" fmla="*/ 1659109 h 2801577"/>
                <a:gd name="connsiteX4714" fmla="*/ 6822218 w 10032639"/>
                <a:gd name="connsiteY4714" fmla="*/ 1634992 h 2801577"/>
                <a:gd name="connsiteX4715" fmla="*/ 6811778 w 10032639"/>
                <a:gd name="connsiteY4715" fmla="*/ 1612315 h 2801577"/>
                <a:gd name="connsiteX4716" fmla="*/ 6799537 w 10032639"/>
                <a:gd name="connsiteY4716" fmla="*/ 1591437 h 2801577"/>
                <a:gd name="connsiteX4717" fmla="*/ 6787657 w 10032639"/>
                <a:gd name="connsiteY4717" fmla="*/ 1572360 h 2801577"/>
                <a:gd name="connsiteX4718" fmla="*/ 6775417 w 10032639"/>
                <a:gd name="connsiteY4718" fmla="*/ 1555082 h 2801577"/>
                <a:gd name="connsiteX4719" fmla="*/ 6764976 w 10032639"/>
                <a:gd name="connsiteY4719" fmla="*/ 1541404 h 2801577"/>
                <a:gd name="connsiteX4720" fmla="*/ 6754896 w 10032639"/>
                <a:gd name="connsiteY4720" fmla="*/ 1529165 h 2801577"/>
                <a:gd name="connsiteX4721" fmla="*/ 6742656 w 10032639"/>
                <a:gd name="connsiteY4721" fmla="*/ 1517287 h 2801577"/>
                <a:gd name="connsiteX4722" fmla="*/ 6728975 w 10032639"/>
                <a:gd name="connsiteY4722" fmla="*/ 1505048 h 2801577"/>
                <a:gd name="connsiteX4723" fmla="*/ 6714935 w 10032639"/>
                <a:gd name="connsiteY4723" fmla="*/ 1494610 h 2801577"/>
                <a:gd name="connsiteX4724" fmla="*/ 6699454 w 10032639"/>
                <a:gd name="connsiteY4724" fmla="*/ 1484171 h 2801577"/>
                <a:gd name="connsiteX4725" fmla="*/ 6683614 w 10032639"/>
                <a:gd name="connsiteY4725" fmla="*/ 1475532 h 2801577"/>
                <a:gd name="connsiteX4726" fmla="*/ 6666333 w 10032639"/>
                <a:gd name="connsiteY4726" fmla="*/ 1466893 h 2801577"/>
                <a:gd name="connsiteX4727" fmla="*/ 6649053 w 10032639"/>
                <a:gd name="connsiteY4727" fmla="*/ 1460054 h 2801577"/>
                <a:gd name="connsiteX4728" fmla="*/ 6629972 w 10032639"/>
                <a:gd name="connsiteY4728" fmla="*/ 1453215 h 2801577"/>
                <a:gd name="connsiteX4729" fmla="*/ 6609452 w 10032639"/>
                <a:gd name="connsiteY4729" fmla="*/ 1449615 h 2801577"/>
                <a:gd name="connsiteX4730" fmla="*/ 6586771 w 10032639"/>
                <a:gd name="connsiteY4730" fmla="*/ 1446016 h 2801577"/>
                <a:gd name="connsiteX4731" fmla="*/ 6564450 w 10032639"/>
                <a:gd name="connsiteY4731" fmla="*/ 1442776 h 2801577"/>
                <a:gd name="connsiteX4732" fmla="*/ 6538170 w 10032639"/>
                <a:gd name="connsiteY4732" fmla="*/ 1440976 h 2801577"/>
                <a:gd name="connsiteX4733" fmla="*/ 6512249 w 10032639"/>
                <a:gd name="connsiteY4733" fmla="*/ 1440976 h 2801577"/>
                <a:gd name="connsiteX4734" fmla="*/ 6486328 w 10032639"/>
                <a:gd name="connsiteY4734" fmla="*/ 1440976 h 2801577"/>
                <a:gd name="connsiteX4735" fmla="*/ 6470848 w 10032639"/>
                <a:gd name="connsiteY4735" fmla="*/ 1444576 h 2801577"/>
                <a:gd name="connsiteX4736" fmla="*/ 6455367 w 10032639"/>
                <a:gd name="connsiteY4736" fmla="*/ 1449615 h 2801577"/>
                <a:gd name="connsiteX4737" fmla="*/ 6441327 w 10032639"/>
                <a:gd name="connsiteY4737" fmla="*/ 1455015 h 2801577"/>
                <a:gd name="connsiteX4738" fmla="*/ 6427646 w 10032639"/>
                <a:gd name="connsiteY4738" fmla="*/ 1461854 h 2801577"/>
                <a:gd name="connsiteX4739" fmla="*/ 6413606 w 10032639"/>
                <a:gd name="connsiteY4739" fmla="*/ 1470493 h 2801577"/>
                <a:gd name="connsiteX4740" fmla="*/ 6398125 w 10032639"/>
                <a:gd name="connsiteY4740" fmla="*/ 1474092 h 2801577"/>
                <a:gd name="connsiteX4741" fmla="*/ 6382645 w 10032639"/>
                <a:gd name="connsiteY4741" fmla="*/ 1475532 h 2801577"/>
                <a:gd name="connsiteX4742" fmla="*/ 6365004 w 10032639"/>
                <a:gd name="connsiteY4742" fmla="*/ 1474092 h 2801577"/>
                <a:gd name="connsiteX4743" fmla="*/ 6358164 w 10032639"/>
                <a:gd name="connsiteY4743" fmla="*/ 1500009 h 2801577"/>
                <a:gd name="connsiteX4744" fmla="*/ 6354924 w 10032639"/>
                <a:gd name="connsiteY4744" fmla="*/ 1527365 h 2801577"/>
                <a:gd name="connsiteX4745" fmla="*/ 6353124 w 10032639"/>
                <a:gd name="connsiteY4745" fmla="*/ 1555082 h 2801577"/>
                <a:gd name="connsiteX4746" fmla="*/ 6354924 w 10032639"/>
                <a:gd name="connsiteY4746" fmla="*/ 1586398 h 2801577"/>
                <a:gd name="connsiteX4747" fmla="*/ 6359964 w 10032639"/>
                <a:gd name="connsiteY4747" fmla="*/ 1655509 h 2801577"/>
                <a:gd name="connsiteX4748" fmla="*/ 6361764 w 10032639"/>
                <a:gd name="connsiteY4748" fmla="*/ 1688265 h 2801577"/>
                <a:gd name="connsiteX4749" fmla="*/ 6361764 w 10032639"/>
                <a:gd name="connsiteY4749" fmla="*/ 1721381 h 2801577"/>
                <a:gd name="connsiteX4750" fmla="*/ 6361764 w 10032639"/>
                <a:gd name="connsiteY4750" fmla="*/ 1731820 h 2801577"/>
                <a:gd name="connsiteX4751" fmla="*/ 6359964 w 10032639"/>
                <a:gd name="connsiteY4751" fmla="*/ 1738659 h 2801577"/>
                <a:gd name="connsiteX4752" fmla="*/ 6356364 w 10032639"/>
                <a:gd name="connsiteY4752" fmla="*/ 1747298 h 2801577"/>
                <a:gd name="connsiteX4753" fmla="*/ 6353124 w 10032639"/>
                <a:gd name="connsiteY4753" fmla="*/ 1757736 h 2801577"/>
                <a:gd name="connsiteX4754" fmla="*/ 6351324 w 10032639"/>
                <a:gd name="connsiteY4754" fmla="*/ 1764576 h 2801577"/>
                <a:gd name="connsiteX4755" fmla="*/ 6348084 w 10032639"/>
                <a:gd name="connsiteY4755" fmla="*/ 1800931 h 2801577"/>
                <a:gd name="connsiteX4756" fmla="*/ 6349524 w 10032639"/>
                <a:gd name="connsiteY4756" fmla="*/ 1833687 h 2801577"/>
                <a:gd name="connsiteX4757" fmla="*/ 6351324 w 10032639"/>
                <a:gd name="connsiteY4757" fmla="*/ 1866803 h 2801577"/>
                <a:gd name="connsiteX4758" fmla="*/ 6358164 w 10032639"/>
                <a:gd name="connsiteY4758" fmla="*/ 1898119 h 2801577"/>
                <a:gd name="connsiteX4759" fmla="*/ 6361764 w 10032639"/>
                <a:gd name="connsiteY4759" fmla="*/ 1932674 h 2801577"/>
                <a:gd name="connsiteX4760" fmla="*/ 6365004 w 10032639"/>
                <a:gd name="connsiteY4760" fmla="*/ 1969030 h 2801577"/>
                <a:gd name="connsiteX4761" fmla="*/ 6365004 w 10032639"/>
                <a:gd name="connsiteY4761" fmla="*/ 2003585 h 2801577"/>
                <a:gd name="connsiteX4762" fmla="*/ 6361764 w 10032639"/>
                <a:gd name="connsiteY4762" fmla="*/ 2039941 h 2801577"/>
                <a:gd name="connsiteX4763" fmla="*/ 6361764 w 10032639"/>
                <a:gd name="connsiteY4763" fmla="*/ 2060818 h 2801577"/>
                <a:gd name="connsiteX4764" fmla="*/ 6359964 w 10032639"/>
                <a:gd name="connsiteY4764" fmla="*/ 2072697 h 2801577"/>
                <a:gd name="connsiteX4765" fmla="*/ 6358164 w 10032639"/>
                <a:gd name="connsiteY4765" fmla="*/ 2084935 h 2801577"/>
                <a:gd name="connsiteX4766" fmla="*/ 6356364 w 10032639"/>
                <a:gd name="connsiteY4766" fmla="*/ 2093574 h 2801577"/>
                <a:gd name="connsiteX4767" fmla="*/ 6358164 w 10032639"/>
                <a:gd name="connsiteY4767" fmla="*/ 2104013 h 2801577"/>
                <a:gd name="connsiteX4768" fmla="*/ 6361764 w 10032639"/>
                <a:gd name="connsiteY4768" fmla="*/ 2123090 h 2801577"/>
                <a:gd name="connsiteX4769" fmla="*/ 6363564 w 10032639"/>
                <a:gd name="connsiteY4769" fmla="*/ 2142168 h 2801577"/>
                <a:gd name="connsiteX4770" fmla="*/ 6366804 w 10032639"/>
                <a:gd name="connsiteY4770" fmla="*/ 2157646 h 2801577"/>
                <a:gd name="connsiteX4771" fmla="*/ 6372205 w 10032639"/>
                <a:gd name="connsiteY4771" fmla="*/ 2174924 h 2801577"/>
                <a:gd name="connsiteX4772" fmla="*/ 6379045 w 10032639"/>
                <a:gd name="connsiteY4772" fmla="*/ 2192202 h 2801577"/>
                <a:gd name="connsiteX4773" fmla="*/ 6385885 w 10032639"/>
                <a:gd name="connsiteY4773" fmla="*/ 2211279 h 2801577"/>
                <a:gd name="connsiteX4774" fmla="*/ 6389485 w 10032639"/>
                <a:gd name="connsiteY4774" fmla="*/ 2231797 h 2801577"/>
                <a:gd name="connsiteX4775" fmla="*/ 6389485 w 10032639"/>
                <a:gd name="connsiteY4775" fmla="*/ 2252674 h 2801577"/>
                <a:gd name="connsiteX4776" fmla="*/ 6385885 w 10032639"/>
                <a:gd name="connsiteY4776" fmla="*/ 2273551 h 2801577"/>
                <a:gd name="connsiteX4777" fmla="*/ 6394525 w 10032639"/>
                <a:gd name="connsiteY4777" fmla="*/ 2270312 h 2801577"/>
                <a:gd name="connsiteX4778" fmla="*/ 6401726 w 10032639"/>
                <a:gd name="connsiteY4778" fmla="*/ 2264912 h 2801577"/>
                <a:gd name="connsiteX4779" fmla="*/ 6410366 w 10032639"/>
                <a:gd name="connsiteY4779" fmla="*/ 2258073 h 2801577"/>
                <a:gd name="connsiteX4780" fmla="*/ 6422246 w 10032639"/>
                <a:gd name="connsiteY4780" fmla="*/ 2254474 h 2801577"/>
                <a:gd name="connsiteX4781" fmla="*/ 6438087 w 10032639"/>
                <a:gd name="connsiteY4781" fmla="*/ 2251234 h 2801577"/>
                <a:gd name="connsiteX4782" fmla="*/ 6453567 w 10032639"/>
                <a:gd name="connsiteY4782" fmla="*/ 2249434 h 2801577"/>
                <a:gd name="connsiteX4783" fmla="*/ 6460407 w 10032639"/>
                <a:gd name="connsiteY4783" fmla="*/ 2249434 h 2801577"/>
                <a:gd name="connsiteX4784" fmla="*/ 6465807 w 10032639"/>
                <a:gd name="connsiteY4784" fmla="*/ 2254474 h 2801577"/>
                <a:gd name="connsiteX4785" fmla="*/ 6472648 w 10032639"/>
                <a:gd name="connsiteY4785" fmla="*/ 2263113 h 2801577"/>
                <a:gd name="connsiteX4786" fmla="*/ 6479488 w 10032639"/>
                <a:gd name="connsiteY4786" fmla="*/ 2275351 h 2801577"/>
                <a:gd name="connsiteX4787" fmla="*/ 6484528 w 10032639"/>
                <a:gd name="connsiteY4787" fmla="*/ 2287590 h 2801577"/>
                <a:gd name="connsiteX4788" fmla="*/ 6488128 w 10032639"/>
                <a:gd name="connsiteY4788" fmla="*/ 2299468 h 2801577"/>
                <a:gd name="connsiteX4789" fmla="*/ 6505409 w 10032639"/>
                <a:gd name="connsiteY4789" fmla="*/ 2303068 h 2801577"/>
                <a:gd name="connsiteX4790" fmla="*/ 6522689 w 10032639"/>
                <a:gd name="connsiteY4790" fmla="*/ 2309907 h 2801577"/>
                <a:gd name="connsiteX4791" fmla="*/ 6536730 w 10032639"/>
                <a:gd name="connsiteY4791" fmla="*/ 2316746 h 2801577"/>
                <a:gd name="connsiteX4792" fmla="*/ 6547170 w 10032639"/>
                <a:gd name="connsiteY4792" fmla="*/ 2328984 h 2801577"/>
                <a:gd name="connsiteX4793" fmla="*/ 6554010 w 10032639"/>
                <a:gd name="connsiteY4793" fmla="*/ 2337623 h 2801577"/>
                <a:gd name="connsiteX4794" fmla="*/ 6560850 w 10032639"/>
                <a:gd name="connsiteY4794" fmla="*/ 2335824 h 2801577"/>
                <a:gd name="connsiteX4795" fmla="*/ 6555810 w 10032639"/>
                <a:gd name="connsiteY4795" fmla="*/ 2339423 h 2801577"/>
                <a:gd name="connsiteX4796" fmla="*/ 6571291 w 10032639"/>
                <a:gd name="connsiteY4796" fmla="*/ 2359940 h 2801577"/>
                <a:gd name="connsiteX4797" fmla="*/ 6585331 w 10032639"/>
                <a:gd name="connsiteY4797" fmla="*/ 2382618 h 2801577"/>
                <a:gd name="connsiteX4798" fmla="*/ 6599011 w 10032639"/>
                <a:gd name="connsiteY4798" fmla="*/ 2406735 h 2801577"/>
                <a:gd name="connsiteX4799" fmla="*/ 6574891 w 10032639"/>
                <a:gd name="connsiteY4799" fmla="*/ 2406735 h 2801577"/>
                <a:gd name="connsiteX4800" fmla="*/ 6571291 w 10032639"/>
                <a:gd name="connsiteY4800" fmla="*/ 2413934 h 2801577"/>
                <a:gd name="connsiteX4801" fmla="*/ 6566250 w 10032639"/>
                <a:gd name="connsiteY4801" fmla="*/ 2418973 h 2801577"/>
                <a:gd name="connsiteX4802" fmla="*/ 6567690 w 10032639"/>
                <a:gd name="connsiteY4802" fmla="*/ 2453529 h 2801577"/>
                <a:gd name="connsiteX4803" fmla="*/ 6567690 w 10032639"/>
                <a:gd name="connsiteY4803" fmla="*/ 2486285 h 2801577"/>
                <a:gd name="connsiteX4804" fmla="*/ 6567690 w 10032639"/>
                <a:gd name="connsiteY4804" fmla="*/ 2517601 h 2801577"/>
                <a:gd name="connsiteX4805" fmla="*/ 6564450 w 10032639"/>
                <a:gd name="connsiteY4805" fmla="*/ 2545317 h 2801577"/>
                <a:gd name="connsiteX4806" fmla="*/ 6562650 w 10032639"/>
                <a:gd name="connsiteY4806" fmla="*/ 2574833 h 2801577"/>
                <a:gd name="connsiteX4807" fmla="*/ 6562650 w 10032639"/>
                <a:gd name="connsiteY4807" fmla="*/ 2605789 h 2801577"/>
                <a:gd name="connsiteX4808" fmla="*/ 6562650 w 10032639"/>
                <a:gd name="connsiteY4808" fmla="*/ 2638905 h 2801577"/>
                <a:gd name="connsiteX4809" fmla="*/ 6564450 w 10032639"/>
                <a:gd name="connsiteY4809" fmla="*/ 2673461 h 2801577"/>
                <a:gd name="connsiteX4810" fmla="*/ 6566250 w 10032639"/>
                <a:gd name="connsiteY4810" fmla="*/ 2683900 h 2801577"/>
                <a:gd name="connsiteX4811" fmla="*/ 6557250 w 10032639"/>
                <a:gd name="connsiteY4811" fmla="*/ 2687499 h 2801577"/>
                <a:gd name="connsiteX4812" fmla="*/ 6522689 w 10032639"/>
                <a:gd name="connsiteY4812" fmla="*/ 2706577 h 2801577"/>
                <a:gd name="connsiteX4813" fmla="*/ 6489928 w 10032639"/>
                <a:gd name="connsiteY4813" fmla="*/ 2725294 h 2801577"/>
                <a:gd name="connsiteX4814" fmla="*/ 6432686 w 10032639"/>
                <a:gd name="connsiteY4814" fmla="*/ 2761650 h 2801577"/>
                <a:gd name="connsiteX4815" fmla="*/ 6408566 w 10032639"/>
                <a:gd name="connsiteY4815" fmla="*/ 2777128 h 2801577"/>
                <a:gd name="connsiteX4816" fmla="*/ 6404966 w 10032639"/>
                <a:gd name="connsiteY4816" fmla="*/ 2777128 h 2801577"/>
                <a:gd name="connsiteX4817" fmla="*/ 6314963 w 10032639"/>
                <a:gd name="connsiteY4817" fmla="*/ 2780727 h 2801577"/>
                <a:gd name="connsiteX4818" fmla="*/ 6224960 w 10032639"/>
                <a:gd name="connsiteY4818" fmla="*/ 2782527 h 2801577"/>
                <a:gd name="connsiteX4819" fmla="*/ 6147198 w 10032639"/>
                <a:gd name="connsiteY4819" fmla="*/ 2780727 h 2801577"/>
                <a:gd name="connsiteX4820" fmla="*/ 5884030 w 10032639"/>
                <a:gd name="connsiteY4820" fmla="*/ 2770289 h 2801577"/>
                <a:gd name="connsiteX4821" fmla="*/ 5818148 w 10032639"/>
                <a:gd name="connsiteY4821" fmla="*/ 2768489 h 2801577"/>
                <a:gd name="connsiteX4822" fmla="*/ 5755866 w 10032639"/>
                <a:gd name="connsiteY4822" fmla="*/ 2766689 h 2801577"/>
                <a:gd name="connsiteX4823" fmla="*/ 5693584 w 10032639"/>
                <a:gd name="connsiteY4823" fmla="*/ 2768489 h 2801577"/>
                <a:gd name="connsiteX4824" fmla="*/ 5636343 w 10032639"/>
                <a:gd name="connsiteY4824" fmla="*/ 2770289 h 2801577"/>
                <a:gd name="connsiteX4825" fmla="*/ 5603582 w 10032639"/>
                <a:gd name="connsiteY4825" fmla="*/ 2770289 h 2801577"/>
                <a:gd name="connsiteX4826" fmla="*/ 5572261 w 10032639"/>
                <a:gd name="connsiteY4826" fmla="*/ 2770289 h 2801577"/>
                <a:gd name="connsiteX4827" fmla="*/ 5541300 w 10032639"/>
                <a:gd name="connsiteY4827" fmla="*/ 2768489 h 2801577"/>
                <a:gd name="connsiteX4828" fmla="*/ 5513579 w 10032639"/>
                <a:gd name="connsiteY4828" fmla="*/ 2765249 h 2801577"/>
                <a:gd name="connsiteX4829" fmla="*/ 5485858 w 10032639"/>
                <a:gd name="connsiteY4829" fmla="*/ 2761650 h 2801577"/>
                <a:gd name="connsiteX4830" fmla="*/ 5458137 w 10032639"/>
                <a:gd name="connsiteY4830" fmla="*/ 2754811 h 2801577"/>
                <a:gd name="connsiteX4831" fmla="*/ 5432217 w 10032639"/>
                <a:gd name="connsiteY4831" fmla="*/ 2747972 h 2801577"/>
                <a:gd name="connsiteX4832" fmla="*/ 5407736 w 10032639"/>
                <a:gd name="connsiteY4832" fmla="*/ 2737533 h 2801577"/>
                <a:gd name="connsiteX4833" fmla="*/ 5397296 w 10032639"/>
                <a:gd name="connsiteY4833" fmla="*/ 2733933 h 2801577"/>
                <a:gd name="connsiteX4834" fmla="*/ 5397296 w 10032639"/>
                <a:gd name="connsiteY4834" fmla="*/ 2723495 h 2801577"/>
                <a:gd name="connsiteX4835" fmla="*/ 5397296 w 10032639"/>
                <a:gd name="connsiteY4835" fmla="*/ 2628467 h 2801577"/>
                <a:gd name="connsiteX4836" fmla="*/ 5395856 w 10032639"/>
                <a:gd name="connsiteY4836" fmla="*/ 2581673 h 2801577"/>
                <a:gd name="connsiteX4837" fmla="*/ 5394055 w 10032639"/>
                <a:gd name="connsiteY4837" fmla="*/ 2533079 h 2801577"/>
                <a:gd name="connsiteX4838" fmla="*/ 5394055 w 10032639"/>
                <a:gd name="connsiteY4838" fmla="*/ 2524440 h 2801577"/>
                <a:gd name="connsiteX4839" fmla="*/ 5388655 w 10032639"/>
                <a:gd name="connsiteY4839" fmla="*/ 2438051 h 2801577"/>
                <a:gd name="connsiteX4840" fmla="*/ 5387215 w 10032639"/>
                <a:gd name="connsiteY4840" fmla="*/ 2394856 h 2801577"/>
                <a:gd name="connsiteX4841" fmla="*/ 5387215 w 10032639"/>
                <a:gd name="connsiteY4841" fmla="*/ 2353101 h 2801577"/>
                <a:gd name="connsiteX4842" fmla="*/ 5387215 w 10032639"/>
                <a:gd name="connsiteY4842" fmla="*/ 2341223 h 2801577"/>
                <a:gd name="connsiteX4843" fmla="*/ 5399096 w 10032639"/>
                <a:gd name="connsiteY4843" fmla="*/ 2337623 h 2801577"/>
                <a:gd name="connsiteX4844" fmla="*/ 5416376 w 10032639"/>
                <a:gd name="connsiteY4844" fmla="*/ 2335824 h 2801577"/>
                <a:gd name="connsiteX4845" fmla="*/ 5428616 w 10032639"/>
                <a:gd name="connsiteY4845" fmla="*/ 2335824 h 2801577"/>
                <a:gd name="connsiteX4846" fmla="*/ 5439057 w 10032639"/>
                <a:gd name="connsiteY4846" fmla="*/ 2337623 h 2801577"/>
                <a:gd name="connsiteX4847" fmla="*/ 5445897 w 10032639"/>
                <a:gd name="connsiteY4847" fmla="*/ 2342663 h 2801577"/>
                <a:gd name="connsiteX4848" fmla="*/ 5449497 w 10032639"/>
                <a:gd name="connsiteY4848" fmla="*/ 2346262 h 2801577"/>
                <a:gd name="connsiteX4849" fmla="*/ 5454897 w 10032639"/>
                <a:gd name="connsiteY4849" fmla="*/ 2351302 h 2801577"/>
                <a:gd name="connsiteX4850" fmla="*/ 5461737 w 10032639"/>
                <a:gd name="connsiteY4850" fmla="*/ 2353101 h 2801577"/>
                <a:gd name="connsiteX4851" fmla="*/ 5470378 w 10032639"/>
                <a:gd name="connsiteY4851" fmla="*/ 2356701 h 2801577"/>
                <a:gd name="connsiteX4852" fmla="*/ 5475418 w 10032639"/>
                <a:gd name="connsiteY4852" fmla="*/ 2353101 h 2801577"/>
                <a:gd name="connsiteX4853" fmla="*/ 5480818 w 10032639"/>
                <a:gd name="connsiteY4853" fmla="*/ 2349502 h 2801577"/>
                <a:gd name="connsiteX4854" fmla="*/ 5484058 w 10032639"/>
                <a:gd name="connsiteY4854" fmla="*/ 2344462 h 2801577"/>
                <a:gd name="connsiteX4855" fmla="*/ 5485858 w 10032639"/>
                <a:gd name="connsiteY4855" fmla="*/ 2341223 h 2801577"/>
                <a:gd name="connsiteX4856" fmla="*/ 5490898 w 10032639"/>
                <a:gd name="connsiteY4856" fmla="*/ 2330784 h 2801577"/>
                <a:gd name="connsiteX4857" fmla="*/ 5494498 w 10032639"/>
                <a:gd name="connsiteY4857" fmla="*/ 2322145 h 2801577"/>
                <a:gd name="connsiteX4858" fmla="*/ 5501339 w 10032639"/>
                <a:gd name="connsiteY4858" fmla="*/ 2313506 h 2801577"/>
                <a:gd name="connsiteX4859" fmla="*/ 5509979 w 10032639"/>
                <a:gd name="connsiteY4859" fmla="*/ 2304867 h 2801577"/>
                <a:gd name="connsiteX4860" fmla="*/ 5513579 w 10032639"/>
                <a:gd name="connsiteY4860" fmla="*/ 2299468 h 2801577"/>
                <a:gd name="connsiteX4861" fmla="*/ 5605382 w 10032639"/>
                <a:gd name="connsiteY4861" fmla="*/ 2299468 h 2801577"/>
                <a:gd name="connsiteX4862" fmla="*/ 5619062 w 10032639"/>
                <a:gd name="connsiteY4862" fmla="*/ 2298028 h 2801577"/>
                <a:gd name="connsiteX4863" fmla="*/ 5631303 w 10032639"/>
                <a:gd name="connsiteY4863" fmla="*/ 2296228 h 2801577"/>
                <a:gd name="connsiteX4864" fmla="*/ 5641743 w 10032639"/>
                <a:gd name="connsiteY4864" fmla="*/ 2292629 h 2801577"/>
                <a:gd name="connsiteX4865" fmla="*/ 5650383 w 10032639"/>
                <a:gd name="connsiteY4865" fmla="*/ 2285790 h 2801577"/>
                <a:gd name="connsiteX4866" fmla="*/ 5634903 w 10032639"/>
                <a:gd name="connsiteY4866" fmla="*/ 2292629 h 2801577"/>
                <a:gd name="connsiteX4867" fmla="*/ 5650383 w 10032639"/>
                <a:gd name="connsiteY4867" fmla="*/ 2280390 h 2801577"/>
                <a:gd name="connsiteX4868" fmla="*/ 5643183 w 10032639"/>
                <a:gd name="connsiteY4868" fmla="*/ 2164485 h 2801577"/>
                <a:gd name="connsiteX4869" fmla="*/ 5639943 w 10032639"/>
                <a:gd name="connsiteY4869" fmla="*/ 2048580 h 2801577"/>
                <a:gd name="connsiteX4870" fmla="*/ 5639943 w 10032639"/>
                <a:gd name="connsiteY4870" fmla="*/ 1934114 h 2801577"/>
                <a:gd name="connsiteX4871" fmla="*/ 5643183 w 10032639"/>
                <a:gd name="connsiteY4871" fmla="*/ 1820009 h 2801577"/>
                <a:gd name="connsiteX4872" fmla="*/ 5643183 w 10032639"/>
                <a:gd name="connsiteY4872" fmla="*/ 1769975 h 2801577"/>
                <a:gd name="connsiteX4873" fmla="*/ 5648583 w 10032639"/>
                <a:gd name="connsiteY4873" fmla="*/ 1565521 h 2801577"/>
                <a:gd name="connsiteX4874" fmla="*/ 5650383 w 10032639"/>
                <a:gd name="connsiteY4874" fmla="*/ 1375105 h 2801577"/>
                <a:gd name="connsiteX4875" fmla="*/ 5643183 w 10032639"/>
                <a:gd name="connsiteY4875" fmla="*/ 1370065 h 2801577"/>
                <a:gd name="connsiteX4876" fmla="*/ 5633103 w 10032639"/>
                <a:gd name="connsiteY4876" fmla="*/ 1365026 h 2801577"/>
                <a:gd name="connsiteX4877" fmla="*/ 5624462 w 10032639"/>
                <a:gd name="connsiteY4877" fmla="*/ 1359627 h 2801577"/>
                <a:gd name="connsiteX4878" fmla="*/ 5612222 w 10032639"/>
                <a:gd name="connsiteY4878" fmla="*/ 1357827 h 2801577"/>
                <a:gd name="connsiteX4879" fmla="*/ 5598542 w 10032639"/>
                <a:gd name="connsiteY4879" fmla="*/ 1354587 h 2801577"/>
                <a:gd name="connsiteX4880" fmla="*/ 5582701 w 10032639"/>
                <a:gd name="connsiteY4880" fmla="*/ 1352787 h 2801577"/>
                <a:gd name="connsiteX4881" fmla="*/ 5548140 w 10032639"/>
                <a:gd name="connsiteY4881" fmla="*/ 1349188 h 2801577"/>
                <a:gd name="connsiteX4882" fmla="*/ 5515379 w 10032639"/>
                <a:gd name="connsiteY4882" fmla="*/ 1349188 h 2801577"/>
                <a:gd name="connsiteX4883" fmla="*/ 5499539 w 10032639"/>
                <a:gd name="connsiteY4883" fmla="*/ 1347748 h 2801577"/>
                <a:gd name="connsiteX4884" fmla="*/ 5482258 w 10032639"/>
                <a:gd name="connsiteY4884" fmla="*/ 1345948 h 2801577"/>
                <a:gd name="connsiteX4885" fmla="*/ 5470378 w 10032639"/>
                <a:gd name="connsiteY4885" fmla="*/ 1345948 h 2801577"/>
                <a:gd name="connsiteX4886" fmla="*/ 5454897 w 10032639"/>
                <a:gd name="connsiteY4886" fmla="*/ 1344148 h 2801577"/>
                <a:gd name="connsiteX4887" fmla="*/ 5439057 w 10032639"/>
                <a:gd name="connsiteY4887" fmla="*/ 1338749 h 2801577"/>
                <a:gd name="connsiteX4888" fmla="*/ 5423576 w 10032639"/>
                <a:gd name="connsiteY4888" fmla="*/ 1331910 h 2801577"/>
                <a:gd name="connsiteX4889" fmla="*/ 5418176 w 10032639"/>
                <a:gd name="connsiteY4889" fmla="*/ 1328670 h 2801577"/>
                <a:gd name="connsiteX4890" fmla="*/ 5416376 w 10032639"/>
                <a:gd name="connsiteY4890" fmla="*/ 1321471 h 2801577"/>
                <a:gd name="connsiteX4891" fmla="*/ 5411336 w 10032639"/>
                <a:gd name="connsiteY4891" fmla="*/ 1283316 h 2801577"/>
                <a:gd name="connsiteX4892" fmla="*/ 5409536 w 10032639"/>
                <a:gd name="connsiteY4892" fmla="*/ 1262799 h 2801577"/>
                <a:gd name="connsiteX4893" fmla="*/ 5409536 w 10032639"/>
                <a:gd name="connsiteY4893" fmla="*/ 1243721 h 2801577"/>
                <a:gd name="connsiteX4894" fmla="*/ 5409536 w 10032639"/>
                <a:gd name="connsiteY4894" fmla="*/ 1074183 h 2801577"/>
                <a:gd name="connsiteX4895" fmla="*/ 5407736 w 10032639"/>
                <a:gd name="connsiteY4895" fmla="*/ 1046466 h 2801577"/>
                <a:gd name="connsiteX4896" fmla="*/ 5402696 w 10032639"/>
                <a:gd name="connsiteY4896" fmla="*/ 1021989 h 2801577"/>
                <a:gd name="connsiteX4897" fmla="*/ 5395856 w 10032639"/>
                <a:gd name="connsiteY4897" fmla="*/ 1023789 h 2801577"/>
                <a:gd name="connsiteX4898" fmla="*/ 5394055 w 10032639"/>
                <a:gd name="connsiteY4898" fmla="*/ 1028828 h 2801577"/>
                <a:gd name="connsiteX4899" fmla="*/ 5390455 w 10032639"/>
                <a:gd name="connsiteY4899" fmla="*/ 1034228 h 2801577"/>
                <a:gd name="connsiteX4900" fmla="*/ 5385415 w 10032639"/>
                <a:gd name="connsiteY4900" fmla="*/ 1037467 h 2801577"/>
                <a:gd name="connsiteX4901" fmla="*/ 5380015 w 10032639"/>
                <a:gd name="connsiteY4901" fmla="*/ 1041067 h 2801577"/>
                <a:gd name="connsiteX4902" fmla="*/ 5373175 w 10032639"/>
                <a:gd name="connsiteY4902" fmla="*/ 1041067 h 2801577"/>
                <a:gd name="connsiteX4903" fmla="*/ 5366335 w 10032639"/>
                <a:gd name="connsiteY4903" fmla="*/ 1042866 h 2801577"/>
                <a:gd name="connsiteX4904" fmla="*/ 5347254 w 10032639"/>
                <a:gd name="connsiteY4904" fmla="*/ 1039267 h 2801577"/>
                <a:gd name="connsiteX4905" fmla="*/ 5337174 w 10032639"/>
                <a:gd name="connsiteY4905" fmla="*/ 1036027 h 2801577"/>
                <a:gd name="connsiteX4906" fmla="*/ 5337174 w 10032639"/>
                <a:gd name="connsiteY4906" fmla="*/ 1025589 h 2801577"/>
                <a:gd name="connsiteX4907" fmla="*/ 5338614 w 10032639"/>
                <a:gd name="connsiteY4907" fmla="*/ 1013350 h 2801577"/>
                <a:gd name="connsiteX4908" fmla="*/ 5340414 w 10032639"/>
                <a:gd name="connsiteY4908" fmla="*/ 1006511 h 2801577"/>
                <a:gd name="connsiteX4909" fmla="*/ 5342214 w 10032639"/>
                <a:gd name="connsiteY4909" fmla="*/ 999672 h 2801577"/>
                <a:gd name="connsiteX4910" fmla="*/ 5347254 w 10032639"/>
                <a:gd name="connsiteY4910" fmla="*/ 994273 h 2801577"/>
                <a:gd name="connsiteX4911" fmla="*/ 5354454 w 10032639"/>
                <a:gd name="connsiteY4911" fmla="*/ 987433 h 2801577"/>
                <a:gd name="connsiteX4912" fmla="*/ 5363095 w 10032639"/>
                <a:gd name="connsiteY4912" fmla="*/ 983834 h 2801577"/>
                <a:gd name="connsiteX4913" fmla="*/ 5374975 w 10032639"/>
                <a:gd name="connsiteY4913" fmla="*/ 980594 h 2801577"/>
                <a:gd name="connsiteX4914" fmla="*/ 5374975 w 10032639"/>
                <a:gd name="connsiteY4914" fmla="*/ 963316 h 2801577"/>
                <a:gd name="connsiteX4915" fmla="*/ 5374975 w 10032639"/>
                <a:gd name="connsiteY4915" fmla="*/ 958277 h 2801577"/>
                <a:gd name="connsiteX4916" fmla="*/ 5376775 w 10032639"/>
                <a:gd name="connsiteY4916" fmla="*/ 954678 h 2801577"/>
                <a:gd name="connsiteX4917" fmla="*/ 5383615 w 10032639"/>
                <a:gd name="connsiteY4917" fmla="*/ 947838 h 2801577"/>
                <a:gd name="connsiteX4918" fmla="*/ 5392255 w 10032639"/>
                <a:gd name="connsiteY4918" fmla="*/ 942439 h 2801577"/>
                <a:gd name="connsiteX4919" fmla="*/ 5402696 w 10032639"/>
                <a:gd name="connsiteY4919" fmla="*/ 937400 h 2801577"/>
                <a:gd name="connsiteX4920" fmla="*/ 5400896 w 10032639"/>
                <a:gd name="connsiteY4920" fmla="*/ 920122 h 2801577"/>
                <a:gd name="connsiteX4921" fmla="*/ 5400896 w 10032639"/>
                <a:gd name="connsiteY4921" fmla="*/ 909683 h 2801577"/>
                <a:gd name="connsiteX4922" fmla="*/ 5402696 w 10032639"/>
                <a:gd name="connsiteY4922" fmla="*/ 899245 h 2801577"/>
                <a:gd name="connsiteX4923" fmla="*/ 5402696 w 10032639"/>
                <a:gd name="connsiteY4923" fmla="*/ 890606 h 2801577"/>
                <a:gd name="connsiteX4924" fmla="*/ 5404496 w 10032639"/>
                <a:gd name="connsiteY4924" fmla="*/ 876567 h 2801577"/>
                <a:gd name="connsiteX4925" fmla="*/ 5407736 w 10032639"/>
                <a:gd name="connsiteY4925" fmla="*/ 869728 h 2801577"/>
                <a:gd name="connsiteX4926" fmla="*/ 5413136 w 10032639"/>
                <a:gd name="connsiteY4926" fmla="*/ 862889 h 2801577"/>
                <a:gd name="connsiteX4927" fmla="*/ 5418176 w 10032639"/>
                <a:gd name="connsiteY4927" fmla="*/ 857490 h 2801577"/>
                <a:gd name="connsiteX4928" fmla="*/ 5426816 w 10032639"/>
                <a:gd name="connsiteY4928" fmla="*/ 854250 h 2801577"/>
                <a:gd name="connsiteX4929" fmla="*/ 5434017 w 10032639"/>
                <a:gd name="connsiteY4929" fmla="*/ 850651 h 2801577"/>
                <a:gd name="connsiteX4930" fmla="*/ 5435817 w 10032639"/>
                <a:gd name="connsiteY4930" fmla="*/ 843812 h 2801577"/>
                <a:gd name="connsiteX4931" fmla="*/ 5437257 w 10032639"/>
                <a:gd name="connsiteY4931" fmla="*/ 835173 h 2801577"/>
                <a:gd name="connsiteX4932" fmla="*/ 5440857 w 10032639"/>
                <a:gd name="connsiteY4932" fmla="*/ 826534 h 2801577"/>
                <a:gd name="connsiteX4933" fmla="*/ 5447697 w 10032639"/>
                <a:gd name="connsiteY4933" fmla="*/ 819695 h 2801577"/>
                <a:gd name="connsiteX4934" fmla="*/ 5453097 w 10032639"/>
                <a:gd name="connsiteY4934" fmla="*/ 814295 h 2801577"/>
                <a:gd name="connsiteX4935" fmla="*/ 5459937 w 10032639"/>
                <a:gd name="connsiteY4935" fmla="*/ 814295 h 2801577"/>
                <a:gd name="connsiteX4936" fmla="*/ 5546340 w 10032639"/>
                <a:gd name="connsiteY4936" fmla="*/ 817895 h 2801577"/>
                <a:gd name="connsiteX4937" fmla="*/ 5643183 w 10032639"/>
                <a:gd name="connsiteY4937" fmla="*/ 821494 h 2801577"/>
                <a:gd name="connsiteX4938" fmla="*/ 5750826 w 10032639"/>
                <a:gd name="connsiteY4938" fmla="*/ 819695 h 2801577"/>
                <a:gd name="connsiteX4939" fmla="*/ 5871790 w 10032639"/>
                <a:gd name="connsiteY4939" fmla="*/ 817895 h 2801577"/>
                <a:gd name="connsiteX4940" fmla="*/ 5991313 w 10032639"/>
                <a:gd name="connsiteY4940" fmla="*/ 814295 h 2801577"/>
                <a:gd name="connsiteX4941" fmla="*/ 6107237 w 10032639"/>
                <a:gd name="connsiteY4941" fmla="*/ 809256 h 2801577"/>
                <a:gd name="connsiteX4942" fmla="*/ 6297682 w 10032639"/>
                <a:gd name="connsiteY4942" fmla="*/ 802417 h 2801577"/>
                <a:gd name="connsiteX4943" fmla="*/ 6297682 w 10032639"/>
                <a:gd name="connsiteY4943" fmla="*/ 798817 h 2801577"/>
                <a:gd name="connsiteX4944" fmla="*/ 6299482 w 10032639"/>
                <a:gd name="connsiteY4944" fmla="*/ 793778 h 2801577"/>
                <a:gd name="connsiteX4945" fmla="*/ 6304883 w 10032639"/>
                <a:gd name="connsiteY4945" fmla="*/ 788379 h 2801577"/>
                <a:gd name="connsiteX4946" fmla="*/ 6311723 w 10032639"/>
                <a:gd name="connsiteY4946" fmla="*/ 785139 h 2801577"/>
                <a:gd name="connsiteX4947" fmla="*/ 6323603 w 10032639"/>
                <a:gd name="connsiteY4947" fmla="*/ 783339 h 2801577"/>
                <a:gd name="connsiteX4948" fmla="*/ 6339444 w 10032639"/>
                <a:gd name="connsiteY4948" fmla="*/ 786579 h 2801577"/>
                <a:gd name="connsiteX4949" fmla="*/ 6353124 w 10032639"/>
                <a:gd name="connsiteY4949" fmla="*/ 791978 h 2801577"/>
                <a:gd name="connsiteX4950" fmla="*/ 6365004 w 10032639"/>
                <a:gd name="connsiteY4950" fmla="*/ 798817 h 2801577"/>
                <a:gd name="connsiteX4951" fmla="*/ 6370405 w 10032639"/>
                <a:gd name="connsiteY4951" fmla="*/ 804217 h 2801577"/>
                <a:gd name="connsiteX4952" fmla="*/ 6375445 w 10032639"/>
                <a:gd name="connsiteY4952" fmla="*/ 809256 h 2801577"/>
                <a:gd name="connsiteX4953" fmla="*/ 6377245 w 10032639"/>
                <a:gd name="connsiteY4953" fmla="*/ 812855 h 2801577"/>
                <a:gd name="connsiteX4954" fmla="*/ 6382645 w 10032639"/>
                <a:gd name="connsiteY4954" fmla="*/ 828333 h 2801577"/>
                <a:gd name="connsiteX4955" fmla="*/ 6387685 w 10032639"/>
                <a:gd name="connsiteY4955" fmla="*/ 843812 h 2801577"/>
                <a:gd name="connsiteX4956" fmla="*/ 6391285 w 10032639"/>
                <a:gd name="connsiteY4956" fmla="*/ 854250 h 2801577"/>
                <a:gd name="connsiteX4957" fmla="*/ 6392725 w 10032639"/>
                <a:gd name="connsiteY4957" fmla="*/ 866129 h 2801577"/>
                <a:gd name="connsiteX4958" fmla="*/ 6392725 w 10032639"/>
                <a:gd name="connsiteY4958" fmla="*/ 887006 h 2801577"/>
                <a:gd name="connsiteX4959" fmla="*/ 6394525 w 10032639"/>
                <a:gd name="connsiteY4959" fmla="*/ 897445 h 2801577"/>
                <a:gd name="connsiteX4960" fmla="*/ 6514049 w 10032639"/>
                <a:gd name="connsiteY4960" fmla="*/ 852450 h 2801577"/>
                <a:gd name="connsiteX4961" fmla="*/ 6609452 w 10032639"/>
                <a:gd name="connsiteY4961" fmla="*/ 816095 h 2801577"/>
                <a:gd name="connsiteX4962" fmla="*/ 6640413 w 10032639"/>
                <a:gd name="connsiteY4962" fmla="*/ 804217 h 2801577"/>
                <a:gd name="connsiteX4963" fmla="*/ 6669934 w 10032639"/>
                <a:gd name="connsiteY4963" fmla="*/ 795218 h 2801577"/>
                <a:gd name="connsiteX4964" fmla="*/ 6701254 w 10032639"/>
                <a:gd name="connsiteY4964" fmla="*/ 788379 h 2801577"/>
                <a:gd name="connsiteX4965" fmla="*/ 6734015 w 10032639"/>
                <a:gd name="connsiteY4965" fmla="*/ 783339 h 2801577"/>
                <a:gd name="connsiteX4966" fmla="*/ 6766776 w 10032639"/>
                <a:gd name="connsiteY4966" fmla="*/ 777940 h 2801577"/>
                <a:gd name="connsiteX4967" fmla="*/ 6799537 w 10032639"/>
                <a:gd name="connsiteY4967" fmla="*/ 776140 h 2801577"/>
                <a:gd name="connsiteX4968" fmla="*/ 1477922 w 10032639"/>
                <a:gd name="connsiteY4968" fmla="*/ 766914 h 2801577"/>
                <a:gd name="connsiteX4969" fmla="*/ 1434729 w 10032639"/>
                <a:gd name="connsiteY4969" fmla="*/ 791398 h 2801577"/>
                <a:gd name="connsiteX4970" fmla="*/ 1330705 w 10032639"/>
                <a:gd name="connsiteY4970" fmla="*/ 851887 h 2801577"/>
                <a:gd name="connsiteX4971" fmla="*/ 1273834 w 10032639"/>
                <a:gd name="connsiteY4971" fmla="*/ 884652 h 2801577"/>
                <a:gd name="connsiteX4972" fmla="*/ 1220203 w 10032639"/>
                <a:gd name="connsiteY4972" fmla="*/ 917777 h 2801577"/>
                <a:gd name="connsiteX4973" fmla="*/ 1169811 w 10032639"/>
                <a:gd name="connsiteY4973" fmla="*/ 952342 h 2801577"/>
                <a:gd name="connsiteX4974" fmla="*/ 1121579 w 10032639"/>
                <a:gd name="connsiteY4974" fmla="*/ 985107 h 2801577"/>
                <a:gd name="connsiteX4975" fmla="*/ 1112940 w 10032639"/>
                <a:gd name="connsiteY4975" fmla="*/ 990508 h 2801577"/>
                <a:gd name="connsiteX4976" fmla="*/ 1106101 w 10032639"/>
                <a:gd name="connsiteY4976" fmla="*/ 985107 h 2801577"/>
                <a:gd name="connsiteX4977" fmla="*/ 1104302 w 10032639"/>
                <a:gd name="connsiteY4977" fmla="*/ 985107 h 2801577"/>
                <a:gd name="connsiteX4978" fmla="*/ 1102502 w 10032639"/>
                <a:gd name="connsiteY4978" fmla="*/ 986907 h 2801577"/>
                <a:gd name="connsiteX4979" fmla="*/ 1104302 w 10032639"/>
                <a:gd name="connsiteY4979" fmla="*/ 997349 h 2801577"/>
                <a:gd name="connsiteX4980" fmla="*/ 1104302 w 10032639"/>
                <a:gd name="connsiteY4980" fmla="*/ 1005990 h 2801577"/>
                <a:gd name="connsiteX4981" fmla="*/ 1104302 w 10032639"/>
                <a:gd name="connsiteY4981" fmla="*/ 1011031 h 2801577"/>
                <a:gd name="connsiteX4982" fmla="*/ 1104302 w 10032639"/>
                <a:gd name="connsiteY4982" fmla="*/ 1014631 h 2801577"/>
                <a:gd name="connsiteX4983" fmla="*/ 1106101 w 10032639"/>
                <a:gd name="connsiteY4983" fmla="*/ 1018232 h 2801577"/>
                <a:gd name="connsiteX4984" fmla="*/ 1135617 w 10032639"/>
                <a:gd name="connsiteY4984" fmla="*/ 993748 h 2801577"/>
                <a:gd name="connsiteX4985" fmla="*/ 1168372 w 10032639"/>
                <a:gd name="connsiteY4985" fmla="*/ 973225 h 2801577"/>
                <a:gd name="connsiteX4986" fmla="*/ 1201126 w 10032639"/>
                <a:gd name="connsiteY4986" fmla="*/ 952342 h 2801577"/>
                <a:gd name="connsiteX4987" fmla="*/ 1235681 w 10032639"/>
                <a:gd name="connsiteY4987" fmla="*/ 931819 h 2801577"/>
                <a:gd name="connsiteX4988" fmla="*/ 1268795 w 10032639"/>
                <a:gd name="connsiteY4988" fmla="*/ 912376 h 2801577"/>
                <a:gd name="connsiteX4989" fmla="*/ 1303350 w 10032639"/>
                <a:gd name="connsiteY4989" fmla="*/ 890053 h 2801577"/>
                <a:gd name="connsiteX4990" fmla="*/ 1336105 w 10032639"/>
                <a:gd name="connsiteY4990" fmla="*/ 865569 h 2801577"/>
                <a:gd name="connsiteX4991" fmla="*/ 1370659 w 10032639"/>
                <a:gd name="connsiteY4991" fmla="*/ 841445 h 2801577"/>
                <a:gd name="connsiteX4992" fmla="*/ 1374258 w 10032639"/>
                <a:gd name="connsiteY4992" fmla="*/ 838205 h 2801577"/>
                <a:gd name="connsiteX4993" fmla="*/ 1389736 w 10032639"/>
                <a:gd name="connsiteY4993" fmla="*/ 838205 h 2801577"/>
                <a:gd name="connsiteX4994" fmla="*/ 1391535 w 10032639"/>
                <a:gd name="connsiteY4994" fmla="*/ 831364 h 2801577"/>
                <a:gd name="connsiteX4995" fmla="*/ 1395135 w 10032639"/>
                <a:gd name="connsiteY4995" fmla="*/ 825963 h 2801577"/>
                <a:gd name="connsiteX4996" fmla="*/ 1396935 w 10032639"/>
                <a:gd name="connsiteY4996" fmla="*/ 822723 h 2801577"/>
                <a:gd name="connsiteX4997" fmla="*/ 1401974 w 10032639"/>
                <a:gd name="connsiteY4997" fmla="*/ 819122 h 2801577"/>
                <a:gd name="connsiteX4998" fmla="*/ 1408813 w 10032639"/>
                <a:gd name="connsiteY4998" fmla="*/ 815522 h 2801577"/>
                <a:gd name="connsiteX4999" fmla="*/ 1414212 w 10032639"/>
                <a:gd name="connsiteY4999" fmla="*/ 815522 h 2801577"/>
                <a:gd name="connsiteX5000" fmla="*/ 1429690 w 10032639"/>
                <a:gd name="connsiteY5000" fmla="*/ 815522 h 2801577"/>
                <a:gd name="connsiteX5001" fmla="*/ 1431489 w 10032639"/>
                <a:gd name="connsiteY5001" fmla="*/ 814081 h 2801577"/>
                <a:gd name="connsiteX5002" fmla="*/ 1440128 w 10032639"/>
                <a:gd name="connsiteY5002" fmla="*/ 805440 h 2801577"/>
                <a:gd name="connsiteX5003" fmla="*/ 1450206 w 10032639"/>
                <a:gd name="connsiteY5003" fmla="*/ 793198 h 2801577"/>
                <a:gd name="connsiteX5004" fmla="*/ 1457405 w 10032639"/>
                <a:gd name="connsiteY5004" fmla="*/ 786357 h 2801577"/>
                <a:gd name="connsiteX5005" fmla="*/ 1464244 w 10032639"/>
                <a:gd name="connsiteY5005" fmla="*/ 782757 h 2801577"/>
                <a:gd name="connsiteX5006" fmla="*/ 1471083 w 10032639"/>
                <a:gd name="connsiteY5006" fmla="*/ 777356 h 2801577"/>
                <a:gd name="connsiteX5007" fmla="*/ 1479721 w 10032639"/>
                <a:gd name="connsiteY5007" fmla="*/ 775916 h 2801577"/>
                <a:gd name="connsiteX5008" fmla="*/ 1168372 w 10032639"/>
                <a:gd name="connsiteY5008" fmla="*/ 760073 h 2801577"/>
                <a:gd name="connsiteX5009" fmla="*/ 1142456 w 10032639"/>
                <a:gd name="connsiteY5009" fmla="*/ 775916 h 2801577"/>
                <a:gd name="connsiteX5010" fmla="*/ 1164772 w 10032639"/>
                <a:gd name="connsiteY5010" fmla="*/ 768715 h 2801577"/>
                <a:gd name="connsiteX5011" fmla="*/ 3601580 w 10032639"/>
                <a:gd name="connsiteY5011" fmla="*/ 755033 h 2801577"/>
                <a:gd name="connsiteX5012" fmla="*/ 3515194 w 10032639"/>
                <a:gd name="connsiteY5012" fmla="*/ 789598 h 2801577"/>
                <a:gd name="connsiteX5013" fmla="*/ 3428448 w 10032639"/>
                <a:gd name="connsiteY5013" fmla="*/ 822723 h 2801577"/>
                <a:gd name="connsiteX5014" fmla="*/ 3342062 w 10032639"/>
                <a:gd name="connsiteY5014" fmla="*/ 855488 h 2801577"/>
                <a:gd name="connsiteX5015" fmla="*/ 3252076 w 10032639"/>
                <a:gd name="connsiteY5015" fmla="*/ 886452 h 2801577"/>
                <a:gd name="connsiteX5016" fmla="*/ 3215722 w 10032639"/>
                <a:gd name="connsiteY5016" fmla="*/ 900494 h 2801577"/>
                <a:gd name="connsiteX5017" fmla="*/ 3177568 w 10032639"/>
                <a:gd name="connsiteY5017" fmla="*/ 914176 h 2801577"/>
                <a:gd name="connsiteX5018" fmla="*/ 3103420 w 10032639"/>
                <a:gd name="connsiteY5018" fmla="*/ 945501 h 2801577"/>
                <a:gd name="connsiteX5019" fmla="*/ 3027113 w 10032639"/>
                <a:gd name="connsiteY5019" fmla="*/ 983667 h 2801577"/>
                <a:gd name="connsiteX5020" fmla="*/ 2947565 w 10032639"/>
                <a:gd name="connsiteY5020" fmla="*/ 1025073 h 2801577"/>
                <a:gd name="connsiteX5021" fmla="*/ 2982120 w 10032639"/>
                <a:gd name="connsiteY5021" fmla="*/ 1011031 h 2801577"/>
                <a:gd name="connsiteX5022" fmla="*/ 3008035 w 10032639"/>
                <a:gd name="connsiteY5022" fmla="*/ 1002389 h 2801577"/>
                <a:gd name="connsiteX5023" fmla="*/ 3033951 w 10032639"/>
                <a:gd name="connsiteY5023" fmla="*/ 992308 h 2801577"/>
                <a:gd name="connsiteX5024" fmla="*/ 3061667 w 10032639"/>
                <a:gd name="connsiteY5024" fmla="*/ 978266 h 2801577"/>
                <a:gd name="connsiteX5025" fmla="*/ 3089383 w 10032639"/>
                <a:gd name="connsiteY5025" fmla="*/ 959543 h 2801577"/>
                <a:gd name="connsiteX5026" fmla="*/ 3094782 w 10032639"/>
                <a:gd name="connsiteY5026" fmla="*/ 957743 h 2801577"/>
                <a:gd name="connsiteX5027" fmla="*/ 3098021 w 10032639"/>
                <a:gd name="connsiteY5027" fmla="*/ 957743 h 2801577"/>
                <a:gd name="connsiteX5028" fmla="*/ 3103420 w 10032639"/>
                <a:gd name="connsiteY5028" fmla="*/ 957743 h 2801577"/>
                <a:gd name="connsiteX5029" fmla="*/ 3108459 w 10032639"/>
                <a:gd name="connsiteY5029" fmla="*/ 952342 h 2801577"/>
                <a:gd name="connsiteX5030" fmla="*/ 3113858 w 10032639"/>
                <a:gd name="connsiteY5030" fmla="*/ 950902 h 2801577"/>
                <a:gd name="connsiteX5031" fmla="*/ 3122137 w 10032639"/>
                <a:gd name="connsiteY5031" fmla="*/ 949101 h 2801577"/>
                <a:gd name="connsiteX5032" fmla="*/ 3181168 w 10032639"/>
                <a:gd name="connsiteY5032" fmla="*/ 933259 h 2801577"/>
                <a:gd name="connsiteX5033" fmla="*/ 3212482 w 10032639"/>
                <a:gd name="connsiteY5033" fmla="*/ 922818 h 2801577"/>
                <a:gd name="connsiteX5034" fmla="*/ 3241638 w 10032639"/>
                <a:gd name="connsiteY5034" fmla="*/ 912376 h 2801577"/>
                <a:gd name="connsiteX5035" fmla="*/ 3267554 w 10032639"/>
                <a:gd name="connsiteY5035" fmla="*/ 902295 h 2801577"/>
                <a:gd name="connsiteX5036" fmla="*/ 3293470 w 10032639"/>
                <a:gd name="connsiteY5036" fmla="*/ 891853 h 2801577"/>
                <a:gd name="connsiteX5037" fmla="*/ 3317946 w 10032639"/>
                <a:gd name="connsiteY5037" fmla="*/ 879611 h 2801577"/>
                <a:gd name="connsiteX5038" fmla="*/ 3338822 w 10032639"/>
                <a:gd name="connsiteY5038" fmla="*/ 867369 h 2801577"/>
                <a:gd name="connsiteX5039" fmla="*/ 3345661 w 10032639"/>
                <a:gd name="connsiteY5039" fmla="*/ 864129 h 2801577"/>
                <a:gd name="connsiteX5040" fmla="*/ 3352500 w 10032639"/>
                <a:gd name="connsiteY5040" fmla="*/ 865569 h 2801577"/>
                <a:gd name="connsiteX5041" fmla="*/ 3357899 w 10032639"/>
                <a:gd name="connsiteY5041" fmla="*/ 867369 h 2801577"/>
                <a:gd name="connsiteX5042" fmla="*/ 3361139 w 10032639"/>
                <a:gd name="connsiteY5042" fmla="*/ 867369 h 2801577"/>
                <a:gd name="connsiteX5043" fmla="*/ 3364738 w 10032639"/>
                <a:gd name="connsiteY5043" fmla="*/ 867369 h 2801577"/>
                <a:gd name="connsiteX5044" fmla="*/ 3369777 w 10032639"/>
                <a:gd name="connsiteY5044" fmla="*/ 864129 h 2801577"/>
                <a:gd name="connsiteX5045" fmla="*/ 3382015 w 10032639"/>
                <a:gd name="connsiteY5045" fmla="*/ 855488 h 2801577"/>
                <a:gd name="connsiteX5046" fmla="*/ 3395693 w 10032639"/>
                <a:gd name="connsiteY5046" fmla="*/ 845046 h 2801577"/>
                <a:gd name="connsiteX5047" fmla="*/ 3404332 w 10032639"/>
                <a:gd name="connsiteY5047" fmla="*/ 840005 h 2801577"/>
                <a:gd name="connsiteX5048" fmla="*/ 3414770 w 10032639"/>
                <a:gd name="connsiteY5048" fmla="*/ 832804 h 2801577"/>
                <a:gd name="connsiteX5049" fmla="*/ 3427008 w 10032639"/>
                <a:gd name="connsiteY5049" fmla="*/ 827763 h 2801577"/>
                <a:gd name="connsiteX5050" fmla="*/ 3438886 w 10032639"/>
                <a:gd name="connsiteY5050" fmla="*/ 825963 h 2801577"/>
                <a:gd name="connsiteX5051" fmla="*/ 3449324 w 10032639"/>
                <a:gd name="connsiteY5051" fmla="*/ 825963 h 2801577"/>
                <a:gd name="connsiteX5052" fmla="*/ 3452924 w 10032639"/>
                <a:gd name="connsiteY5052" fmla="*/ 819122 h 2801577"/>
                <a:gd name="connsiteX5053" fmla="*/ 3457963 w 10032639"/>
                <a:gd name="connsiteY5053" fmla="*/ 817322 h 2801577"/>
                <a:gd name="connsiteX5054" fmla="*/ 3465162 w 10032639"/>
                <a:gd name="connsiteY5054" fmla="*/ 815522 h 2801577"/>
                <a:gd name="connsiteX5055" fmla="*/ 3470201 w 10032639"/>
                <a:gd name="connsiteY5055" fmla="*/ 815522 h 2801577"/>
                <a:gd name="connsiteX5056" fmla="*/ 3499716 w 10032639"/>
                <a:gd name="connsiteY5056" fmla="*/ 810481 h 2801577"/>
                <a:gd name="connsiteX5057" fmla="*/ 3518793 w 10032639"/>
                <a:gd name="connsiteY5057" fmla="*/ 805440 h 2801577"/>
                <a:gd name="connsiteX5058" fmla="*/ 3530671 w 10032639"/>
                <a:gd name="connsiteY5058" fmla="*/ 801840 h 2801577"/>
                <a:gd name="connsiteX5059" fmla="*/ 3536071 w 10032639"/>
                <a:gd name="connsiteY5059" fmla="*/ 796439 h 2801577"/>
                <a:gd name="connsiteX5060" fmla="*/ 3546509 w 10032639"/>
                <a:gd name="connsiteY5060" fmla="*/ 787797 h 2801577"/>
                <a:gd name="connsiteX5061" fmla="*/ 3561986 w 10032639"/>
                <a:gd name="connsiteY5061" fmla="*/ 777356 h 2801577"/>
                <a:gd name="connsiteX5062" fmla="*/ 3579264 w 10032639"/>
                <a:gd name="connsiteY5062" fmla="*/ 768715 h 2801577"/>
                <a:gd name="connsiteX5063" fmla="*/ 3600140 w 10032639"/>
                <a:gd name="connsiteY5063" fmla="*/ 761874 h 2801577"/>
                <a:gd name="connsiteX5064" fmla="*/ 716644 w 10032639"/>
                <a:gd name="connsiteY5064" fmla="*/ 746391 h 2801577"/>
                <a:gd name="connsiteX5065" fmla="*/ 687129 w 10032639"/>
                <a:gd name="connsiteY5065" fmla="*/ 766914 h 2801577"/>
                <a:gd name="connsiteX5066" fmla="*/ 716644 w 10032639"/>
                <a:gd name="connsiteY5066" fmla="*/ 755033 h 2801577"/>
                <a:gd name="connsiteX5067" fmla="*/ 2977081 w 10032639"/>
                <a:gd name="connsiteY5067" fmla="*/ 744591 h 2801577"/>
                <a:gd name="connsiteX5068" fmla="*/ 2963043 w 10032639"/>
                <a:gd name="connsiteY5068" fmla="*/ 751432 h 2801577"/>
                <a:gd name="connsiteX5069" fmla="*/ 2964842 w 10032639"/>
                <a:gd name="connsiteY5069" fmla="*/ 751432 h 2801577"/>
                <a:gd name="connsiteX5070" fmla="*/ 1519675 w 10032639"/>
                <a:gd name="connsiteY5070" fmla="*/ 744591 h 2801577"/>
                <a:gd name="connsiteX5071" fmla="*/ 1493759 w 10032639"/>
                <a:gd name="connsiteY5071" fmla="*/ 758273 h 2801577"/>
                <a:gd name="connsiteX5072" fmla="*/ 1495199 w 10032639"/>
                <a:gd name="connsiteY5072" fmla="*/ 758273 h 2801577"/>
                <a:gd name="connsiteX5073" fmla="*/ 1503838 w 10032639"/>
                <a:gd name="connsiteY5073" fmla="*/ 760073 h 2801577"/>
                <a:gd name="connsiteX5074" fmla="*/ 1511036 w 10032639"/>
                <a:gd name="connsiteY5074" fmla="*/ 761874 h 2801577"/>
                <a:gd name="connsiteX5075" fmla="*/ 1514276 w 10032639"/>
                <a:gd name="connsiteY5075" fmla="*/ 758273 h 2801577"/>
                <a:gd name="connsiteX5076" fmla="*/ 1519675 w 10032639"/>
                <a:gd name="connsiteY5076" fmla="*/ 755033 h 2801577"/>
                <a:gd name="connsiteX5077" fmla="*/ 1523274 w 10032639"/>
                <a:gd name="connsiteY5077" fmla="*/ 753232 h 2801577"/>
                <a:gd name="connsiteX5078" fmla="*/ 1351582 w 10032639"/>
                <a:gd name="connsiteY5078" fmla="*/ 744591 h 2801577"/>
                <a:gd name="connsiteX5079" fmla="*/ 1308389 w 10032639"/>
                <a:gd name="connsiteY5079" fmla="*/ 768715 h 2801577"/>
                <a:gd name="connsiteX5080" fmla="*/ 1336105 w 10032639"/>
                <a:gd name="connsiteY5080" fmla="*/ 765474 h 2801577"/>
                <a:gd name="connsiteX5081" fmla="*/ 1342943 w 10032639"/>
                <a:gd name="connsiteY5081" fmla="*/ 755033 h 2801577"/>
                <a:gd name="connsiteX5082" fmla="*/ 9218894 w 10032639"/>
                <a:gd name="connsiteY5082" fmla="*/ 738729 h 2801577"/>
                <a:gd name="connsiteX5083" fmla="*/ 9203411 w 10032639"/>
                <a:gd name="connsiteY5083" fmla="*/ 752773 h 2801577"/>
                <a:gd name="connsiteX5084" fmla="*/ 9168485 w 10032639"/>
                <a:gd name="connsiteY5084" fmla="*/ 787343 h 2801577"/>
                <a:gd name="connsiteX5085" fmla="*/ 9153002 w 10032639"/>
                <a:gd name="connsiteY5085" fmla="*/ 801387 h 2801577"/>
                <a:gd name="connsiteX5086" fmla="*/ 9141120 w 10032639"/>
                <a:gd name="connsiteY5086" fmla="*/ 811830 h 2801577"/>
                <a:gd name="connsiteX5087" fmla="*/ 9135719 w 10032639"/>
                <a:gd name="connsiteY5087" fmla="*/ 818672 h 2801577"/>
                <a:gd name="connsiteX5088" fmla="*/ 9130678 w 10032639"/>
                <a:gd name="connsiteY5088" fmla="*/ 829115 h 2801577"/>
                <a:gd name="connsiteX5089" fmla="*/ 9127077 w 10032639"/>
                <a:gd name="connsiteY5089" fmla="*/ 840998 h 2801577"/>
                <a:gd name="connsiteX5090" fmla="*/ 9125637 w 10032639"/>
                <a:gd name="connsiteY5090" fmla="*/ 856483 h 2801577"/>
                <a:gd name="connsiteX5091" fmla="*/ 9141120 w 10032639"/>
                <a:gd name="connsiteY5091" fmla="*/ 842799 h 2801577"/>
                <a:gd name="connsiteX5092" fmla="*/ 9149761 w 10032639"/>
                <a:gd name="connsiteY5092" fmla="*/ 829115 h 2801577"/>
                <a:gd name="connsiteX5093" fmla="*/ 9161644 w 10032639"/>
                <a:gd name="connsiteY5093" fmla="*/ 815071 h 2801577"/>
                <a:gd name="connsiteX5094" fmla="*/ 9198010 w 10032639"/>
                <a:gd name="connsiteY5094" fmla="*/ 776900 h 2801577"/>
                <a:gd name="connsiteX5095" fmla="*/ 9205211 w 10032639"/>
                <a:gd name="connsiteY5095" fmla="*/ 771859 h 2801577"/>
                <a:gd name="connsiteX5096" fmla="*/ 9210252 w 10032639"/>
                <a:gd name="connsiteY5096" fmla="*/ 765017 h 2801577"/>
                <a:gd name="connsiteX5097" fmla="*/ 9213853 w 10032639"/>
                <a:gd name="connsiteY5097" fmla="*/ 757815 h 2801577"/>
                <a:gd name="connsiteX5098" fmla="*/ 9217093 w 10032639"/>
                <a:gd name="connsiteY5098" fmla="*/ 749172 h 2801577"/>
                <a:gd name="connsiteX5099" fmla="*/ 764876 w 10032639"/>
                <a:gd name="connsiteY5099" fmla="*/ 715067 h 2801577"/>
                <a:gd name="connsiteX5100" fmla="*/ 751199 w 10032639"/>
                <a:gd name="connsiteY5100" fmla="*/ 723708 h 2801577"/>
                <a:gd name="connsiteX5101" fmla="*/ 756238 w 10032639"/>
                <a:gd name="connsiteY5101" fmla="*/ 723708 h 2801577"/>
                <a:gd name="connsiteX5102" fmla="*/ 758038 w 10032639"/>
                <a:gd name="connsiteY5102" fmla="*/ 723708 h 2801577"/>
                <a:gd name="connsiteX5103" fmla="*/ 761637 w 10032639"/>
                <a:gd name="connsiteY5103" fmla="*/ 720467 h 2801577"/>
                <a:gd name="connsiteX5104" fmla="*/ 9646650 w 10032639"/>
                <a:gd name="connsiteY5104" fmla="*/ 694076 h 2801577"/>
                <a:gd name="connsiteX5105" fmla="*/ 9601642 w 10032639"/>
                <a:gd name="connsiteY5105" fmla="*/ 733688 h 2801577"/>
                <a:gd name="connsiteX5106" fmla="*/ 9558434 w 10032639"/>
                <a:gd name="connsiteY5106" fmla="*/ 773659 h 2801577"/>
                <a:gd name="connsiteX5107" fmla="*/ 9516667 w 10032639"/>
                <a:gd name="connsiteY5107" fmla="*/ 815071 h 2801577"/>
                <a:gd name="connsiteX5108" fmla="*/ 9476700 w 10032639"/>
                <a:gd name="connsiteY5108" fmla="*/ 856483 h 2801577"/>
                <a:gd name="connsiteX5109" fmla="*/ 9456176 w 10032639"/>
                <a:gd name="connsiteY5109" fmla="*/ 877369 h 2801577"/>
                <a:gd name="connsiteX5110" fmla="*/ 9464818 w 10032639"/>
                <a:gd name="connsiteY5110" fmla="*/ 873768 h 2801577"/>
                <a:gd name="connsiteX5111" fmla="*/ 9466618 w 10032639"/>
                <a:gd name="connsiteY5111" fmla="*/ 872327 h 2801577"/>
                <a:gd name="connsiteX5112" fmla="*/ 9480300 w 10032639"/>
                <a:gd name="connsiteY5112" fmla="*/ 858283 h 2801577"/>
                <a:gd name="connsiteX5113" fmla="*/ 9487142 w 10032639"/>
                <a:gd name="connsiteY5113" fmla="*/ 853242 h 2801577"/>
                <a:gd name="connsiteX5114" fmla="*/ 9492543 w 10032639"/>
                <a:gd name="connsiteY5114" fmla="*/ 851441 h 2801577"/>
                <a:gd name="connsiteX5115" fmla="*/ 9499384 w 10032639"/>
                <a:gd name="connsiteY5115" fmla="*/ 851441 h 2801577"/>
                <a:gd name="connsiteX5116" fmla="*/ 9504785 w 10032639"/>
                <a:gd name="connsiteY5116" fmla="*/ 853242 h 2801577"/>
                <a:gd name="connsiteX5117" fmla="*/ 9522068 w 10032639"/>
                <a:gd name="connsiteY5117" fmla="*/ 825514 h 2801577"/>
                <a:gd name="connsiteX5118" fmla="*/ 9541151 w 10032639"/>
                <a:gd name="connsiteY5118" fmla="*/ 799587 h 2801577"/>
                <a:gd name="connsiteX5119" fmla="*/ 9561675 w 10032639"/>
                <a:gd name="connsiteY5119" fmla="*/ 775460 h 2801577"/>
                <a:gd name="connsiteX5120" fmla="*/ 9585799 w 10032639"/>
                <a:gd name="connsiteY5120" fmla="*/ 754574 h 2801577"/>
                <a:gd name="connsiteX5121" fmla="*/ 9601642 w 10032639"/>
                <a:gd name="connsiteY5121" fmla="*/ 740530 h 2801577"/>
                <a:gd name="connsiteX5122" fmla="*/ 9617125 w 10032639"/>
                <a:gd name="connsiteY5122" fmla="*/ 726846 h 2801577"/>
                <a:gd name="connsiteX5123" fmla="*/ 9631167 w 10032639"/>
                <a:gd name="connsiteY5123" fmla="*/ 711361 h 2801577"/>
                <a:gd name="connsiteX5124" fmla="*/ 1488360 w 10032639"/>
                <a:gd name="connsiteY5124" fmla="*/ 654578 h 2801577"/>
                <a:gd name="connsiteX5125" fmla="*/ 1476122 w 10032639"/>
                <a:gd name="connsiteY5125" fmla="*/ 658178 h 2801577"/>
                <a:gd name="connsiteX5126" fmla="*/ 1467483 w 10032639"/>
                <a:gd name="connsiteY5126" fmla="*/ 665019 h 2801577"/>
                <a:gd name="connsiteX5127" fmla="*/ 1450206 w 10032639"/>
                <a:gd name="connsiteY5127" fmla="*/ 679061 h 2801577"/>
                <a:gd name="connsiteX5128" fmla="*/ 1432929 w 10032639"/>
                <a:gd name="connsiteY5128" fmla="*/ 690943 h 2801577"/>
                <a:gd name="connsiteX5129" fmla="*/ 1453805 w 10032639"/>
                <a:gd name="connsiteY5129" fmla="*/ 680501 h 2801577"/>
                <a:gd name="connsiteX5130" fmla="*/ 1471083 w 10032639"/>
                <a:gd name="connsiteY5130" fmla="*/ 668620 h 2801577"/>
                <a:gd name="connsiteX5131" fmla="*/ 1479721 w 10032639"/>
                <a:gd name="connsiteY5131" fmla="*/ 663219 h 2801577"/>
                <a:gd name="connsiteX5132" fmla="*/ 1060749 w 10032639"/>
                <a:gd name="connsiteY5132" fmla="*/ 639095 h 2801577"/>
                <a:gd name="connsiteX5133" fmla="*/ 1047071 w 10032639"/>
                <a:gd name="connsiteY5133" fmla="*/ 645936 h 2801577"/>
                <a:gd name="connsiteX5134" fmla="*/ 1029794 w 10032639"/>
                <a:gd name="connsiteY5134" fmla="*/ 652777 h 2801577"/>
                <a:gd name="connsiteX5135" fmla="*/ 1007477 w 10032639"/>
                <a:gd name="connsiteY5135" fmla="*/ 665019 h 2801577"/>
                <a:gd name="connsiteX5136" fmla="*/ 1002078 w 10032639"/>
                <a:gd name="connsiteY5136" fmla="*/ 668620 h 2801577"/>
                <a:gd name="connsiteX5137" fmla="*/ 997039 w 10032639"/>
                <a:gd name="connsiteY5137" fmla="*/ 671860 h 2801577"/>
                <a:gd name="connsiteX5138" fmla="*/ 991640 w 10032639"/>
                <a:gd name="connsiteY5138" fmla="*/ 680501 h 2801577"/>
                <a:gd name="connsiteX5139" fmla="*/ 990200 w 10032639"/>
                <a:gd name="connsiteY5139" fmla="*/ 689143 h 2801577"/>
                <a:gd name="connsiteX5140" fmla="*/ 1021155 w 10032639"/>
                <a:gd name="connsiteY5140" fmla="*/ 670060 h 2801577"/>
                <a:gd name="connsiteX5141" fmla="*/ 1033393 w 10032639"/>
                <a:gd name="connsiteY5141" fmla="*/ 661419 h 2801577"/>
                <a:gd name="connsiteX5142" fmla="*/ 1043472 w 10032639"/>
                <a:gd name="connsiteY5142" fmla="*/ 650977 h 2801577"/>
                <a:gd name="connsiteX5143" fmla="*/ 1052110 w 10032639"/>
                <a:gd name="connsiteY5143" fmla="*/ 644136 h 2801577"/>
                <a:gd name="connsiteX5144" fmla="*/ 9326193 w 10032639"/>
                <a:gd name="connsiteY5144" fmla="*/ 631418 h 2801577"/>
                <a:gd name="connsiteX5145" fmla="*/ 9274344 w 10032639"/>
                <a:gd name="connsiteY5145" fmla="*/ 685434 h 2801577"/>
                <a:gd name="connsiteX5146" fmla="*/ 9246619 w 10032639"/>
                <a:gd name="connsiteY5146" fmla="*/ 712802 h 2801577"/>
                <a:gd name="connsiteX5147" fmla="*/ 9220694 w 10032639"/>
                <a:gd name="connsiteY5147" fmla="*/ 738729 h 2801577"/>
                <a:gd name="connsiteX5148" fmla="*/ 9231136 w 10032639"/>
                <a:gd name="connsiteY5148" fmla="*/ 738729 h 2801577"/>
                <a:gd name="connsiteX5149" fmla="*/ 9239777 w 10032639"/>
                <a:gd name="connsiteY5149" fmla="*/ 737289 h 2801577"/>
                <a:gd name="connsiteX5150" fmla="*/ 9244818 w 10032639"/>
                <a:gd name="connsiteY5150" fmla="*/ 735488 h 2801577"/>
                <a:gd name="connsiteX5151" fmla="*/ 9252020 w 10032639"/>
                <a:gd name="connsiteY5151" fmla="*/ 721444 h 2801577"/>
                <a:gd name="connsiteX5152" fmla="*/ 9262101 w 10032639"/>
                <a:gd name="connsiteY5152" fmla="*/ 705960 h 2801577"/>
                <a:gd name="connsiteX5153" fmla="*/ 9276144 w 10032639"/>
                <a:gd name="connsiteY5153" fmla="*/ 692276 h 2801577"/>
                <a:gd name="connsiteX5154" fmla="*/ 9291627 w 10032639"/>
                <a:gd name="connsiteY5154" fmla="*/ 680032 h 2801577"/>
                <a:gd name="connsiteX5155" fmla="*/ 9303869 w 10032639"/>
                <a:gd name="connsiteY5155" fmla="*/ 671390 h 2801577"/>
                <a:gd name="connsiteX5156" fmla="*/ 9312150 w 10032639"/>
                <a:gd name="connsiteY5156" fmla="*/ 660947 h 2801577"/>
                <a:gd name="connsiteX5157" fmla="*/ 9319352 w 10032639"/>
                <a:gd name="connsiteY5157" fmla="*/ 650504 h 2801577"/>
                <a:gd name="connsiteX5158" fmla="*/ 9324393 w 10032639"/>
                <a:gd name="connsiteY5158" fmla="*/ 640061 h 2801577"/>
                <a:gd name="connsiteX5159" fmla="*/ 4567593 w 10032639"/>
                <a:gd name="connsiteY5159" fmla="*/ 622242 h 2801577"/>
                <a:gd name="connsiteX5160" fmla="*/ 4560748 w 10032639"/>
                <a:gd name="connsiteY5160" fmla="*/ 625842 h 2801577"/>
                <a:gd name="connsiteX5161" fmla="*/ 4550299 w 10032639"/>
                <a:gd name="connsiteY5161" fmla="*/ 630882 h 2801577"/>
                <a:gd name="connsiteX5162" fmla="*/ 4543454 w 10032639"/>
                <a:gd name="connsiteY5162" fmla="*/ 639523 h 2801577"/>
                <a:gd name="connsiteX5163" fmla="*/ 3293470 w 10032639"/>
                <a:gd name="connsiteY5163" fmla="*/ 612811 h 2801577"/>
                <a:gd name="connsiteX5164" fmla="*/ 3288430 w 10032639"/>
                <a:gd name="connsiteY5164" fmla="*/ 614612 h 2801577"/>
                <a:gd name="connsiteX5165" fmla="*/ 3267554 w 10032639"/>
                <a:gd name="connsiteY5165" fmla="*/ 623253 h 2801577"/>
                <a:gd name="connsiteX5166" fmla="*/ 3269354 w 10032639"/>
                <a:gd name="connsiteY5166" fmla="*/ 625053 h 2801577"/>
                <a:gd name="connsiteX5167" fmla="*/ 3271153 w 10032639"/>
                <a:gd name="connsiteY5167" fmla="*/ 628654 h 2801577"/>
                <a:gd name="connsiteX5168" fmla="*/ 3274753 w 10032639"/>
                <a:gd name="connsiteY5168" fmla="*/ 626854 h 2801577"/>
                <a:gd name="connsiteX5169" fmla="*/ 3284831 w 10032639"/>
                <a:gd name="connsiteY5169" fmla="*/ 620012 h 2801577"/>
                <a:gd name="connsiteX5170" fmla="*/ 3310747 w 10032639"/>
                <a:gd name="connsiteY5170" fmla="*/ 604170 h 2801577"/>
                <a:gd name="connsiteX5171" fmla="*/ 3302108 w 10032639"/>
                <a:gd name="connsiteY5171" fmla="*/ 607771 h 2801577"/>
                <a:gd name="connsiteX5172" fmla="*/ 3310747 w 10032639"/>
                <a:gd name="connsiteY5172" fmla="*/ 614612 h 2801577"/>
                <a:gd name="connsiteX5173" fmla="*/ 3312547 w 10032639"/>
                <a:gd name="connsiteY5173" fmla="*/ 612811 h 2801577"/>
                <a:gd name="connsiteX5174" fmla="*/ 9352117 w 10032639"/>
                <a:gd name="connsiteY5174" fmla="*/ 600450 h 2801577"/>
                <a:gd name="connsiteX5175" fmla="*/ 9327993 w 10032639"/>
                <a:gd name="connsiteY5175" fmla="*/ 628177 h 2801577"/>
                <a:gd name="connsiteX5176" fmla="*/ 9338435 w 10032639"/>
                <a:gd name="connsiteY5176" fmla="*/ 628177 h 2801577"/>
                <a:gd name="connsiteX5177" fmla="*/ 9347077 w 10032639"/>
                <a:gd name="connsiteY5177" fmla="*/ 622776 h 2801577"/>
                <a:gd name="connsiteX5178" fmla="*/ 9348877 w 10032639"/>
                <a:gd name="connsiteY5178" fmla="*/ 610893 h 2801577"/>
                <a:gd name="connsiteX5179" fmla="*/ 2488999 w 10032639"/>
                <a:gd name="connsiteY5179" fmla="*/ 595529 h 2801577"/>
                <a:gd name="connsiteX5180" fmla="*/ 2424929 w 10032639"/>
                <a:gd name="connsiteY5180" fmla="*/ 628654 h 2801577"/>
                <a:gd name="connsiteX5181" fmla="*/ 2426369 w 10032639"/>
                <a:gd name="connsiteY5181" fmla="*/ 628654 h 2801577"/>
                <a:gd name="connsiteX5182" fmla="*/ 2469922 w 10032639"/>
                <a:gd name="connsiteY5182" fmla="*/ 612811 h 2801577"/>
                <a:gd name="connsiteX5183" fmla="*/ 2492239 w 10032639"/>
                <a:gd name="connsiteY5183" fmla="*/ 605970 h 2801577"/>
                <a:gd name="connsiteX5184" fmla="*/ 3394253 w 10032639"/>
                <a:gd name="connsiteY5184" fmla="*/ 573206 h 2801577"/>
                <a:gd name="connsiteX5185" fmla="*/ 3366538 w 10032639"/>
                <a:gd name="connsiteY5185" fmla="*/ 583647 h 2801577"/>
                <a:gd name="connsiteX5186" fmla="*/ 3338822 w 10032639"/>
                <a:gd name="connsiteY5186" fmla="*/ 592288 h 2801577"/>
                <a:gd name="connsiteX5187" fmla="*/ 3368338 w 10032639"/>
                <a:gd name="connsiteY5187" fmla="*/ 583647 h 2801577"/>
                <a:gd name="connsiteX5188" fmla="*/ 2532192 w 10032639"/>
                <a:gd name="connsiteY5188" fmla="*/ 573206 h 2801577"/>
                <a:gd name="connsiteX5189" fmla="*/ 2497638 w 10032639"/>
                <a:gd name="connsiteY5189" fmla="*/ 590488 h 2801577"/>
                <a:gd name="connsiteX5190" fmla="*/ 2497638 w 10032639"/>
                <a:gd name="connsiteY5190" fmla="*/ 602370 h 2801577"/>
                <a:gd name="connsiteX5191" fmla="*/ 2514915 w 10032639"/>
                <a:gd name="connsiteY5191" fmla="*/ 592288 h 2801577"/>
                <a:gd name="connsiteX5192" fmla="*/ 2521754 w 10032639"/>
                <a:gd name="connsiteY5192" fmla="*/ 586888 h 2801577"/>
                <a:gd name="connsiteX5193" fmla="*/ 2528592 w 10032639"/>
                <a:gd name="connsiteY5193" fmla="*/ 580047 h 2801577"/>
                <a:gd name="connsiteX5194" fmla="*/ 3608779 w 10032639"/>
                <a:gd name="connsiteY5194" fmla="*/ 571405 h 2801577"/>
                <a:gd name="connsiteX5195" fmla="*/ 3589702 w 10032639"/>
                <a:gd name="connsiteY5195" fmla="*/ 578246 h 2801577"/>
                <a:gd name="connsiteX5196" fmla="*/ 3371577 w 10032639"/>
                <a:gd name="connsiteY5196" fmla="*/ 661419 h 2801577"/>
                <a:gd name="connsiteX5197" fmla="*/ 3255676 w 10032639"/>
                <a:gd name="connsiteY5197" fmla="*/ 706425 h 2801577"/>
                <a:gd name="connsiteX5198" fmla="*/ 3143014 w 10032639"/>
                <a:gd name="connsiteY5198" fmla="*/ 751432 h 2801577"/>
                <a:gd name="connsiteX5199" fmla="*/ 3035751 w 10032639"/>
                <a:gd name="connsiteY5199" fmla="*/ 796439 h 2801577"/>
                <a:gd name="connsiteX5200" fmla="*/ 2933887 w 10032639"/>
                <a:gd name="connsiteY5200" fmla="*/ 841445 h 2801577"/>
                <a:gd name="connsiteX5201" fmla="*/ 2932088 w 10032639"/>
                <a:gd name="connsiteY5201" fmla="*/ 843246 h 2801577"/>
                <a:gd name="connsiteX5202" fmla="*/ 2926689 w 10032639"/>
                <a:gd name="connsiteY5202" fmla="*/ 855488 h 2801577"/>
                <a:gd name="connsiteX5203" fmla="*/ 2921650 w 10032639"/>
                <a:gd name="connsiteY5203" fmla="*/ 869170 h 2801577"/>
                <a:gd name="connsiteX5204" fmla="*/ 2921650 w 10032639"/>
                <a:gd name="connsiteY5204" fmla="*/ 872770 h 2801577"/>
                <a:gd name="connsiteX5205" fmla="*/ 2933887 w 10032639"/>
                <a:gd name="connsiteY5205" fmla="*/ 864129 h 2801577"/>
                <a:gd name="connsiteX5206" fmla="*/ 2940726 w 10032639"/>
                <a:gd name="connsiteY5206" fmla="*/ 860528 h 2801577"/>
                <a:gd name="connsiteX5207" fmla="*/ 2949365 w 10032639"/>
                <a:gd name="connsiteY5207" fmla="*/ 858728 h 2801577"/>
                <a:gd name="connsiteX5208" fmla="*/ 2958004 w 10032639"/>
                <a:gd name="connsiteY5208" fmla="*/ 858728 h 2801577"/>
                <a:gd name="connsiteX5209" fmla="*/ 2968442 w 10032639"/>
                <a:gd name="connsiteY5209" fmla="*/ 860528 h 2801577"/>
                <a:gd name="connsiteX5210" fmla="*/ 2973481 w 10032639"/>
                <a:gd name="connsiteY5210" fmla="*/ 846846 h 2801577"/>
                <a:gd name="connsiteX5211" fmla="*/ 2978520 w 10032639"/>
                <a:gd name="connsiteY5211" fmla="*/ 838205 h 2801577"/>
                <a:gd name="connsiteX5212" fmla="*/ 2987159 w 10032639"/>
                <a:gd name="connsiteY5212" fmla="*/ 838205 h 2801577"/>
                <a:gd name="connsiteX5213" fmla="*/ 3001197 w 10032639"/>
                <a:gd name="connsiteY5213" fmla="*/ 836405 h 2801577"/>
                <a:gd name="connsiteX5214" fmla="*/ 3014875 w 10032639"/>
                <a:gd name="connsiteY5214" fmla="*/ 832804 h 2801577"/>
                <a:gd name="connsiteX5215" fmla="*/ 3030352 w 10032639"/>
                <a:gd name="connsiteY5215" fmla="*/ 825963 h 2801577"/>
                <a:gd name="connsiteX5216" fmla="*/ 3049788 w 10032639"/>
                <a:gd name="connsiteY5216" fmla="*/ 817322 h 2801577"/>
                <a:gd name="connsiteX5217" fmla="*/ 3063466 w 10032639"/>
                <a:gd name="connsiteY5217" fmla="*/ 810481 h 2801577"/>
                <a:gd name="connsiteX5218" fmla="*/ 3078944 w 10032639"/>
                <a:gd name="connsiteY5218" fmla="*/ 803640 h 2801577"/>
                <a:gd name="connsiteX5219" fmla="*/ 3092982 w 10032639"/>
                <a:gd name="connsiteY5219" fmla="*/ 800039 h 2801577"/>
                <a:gd name="connsiteX5220" fmla="*/ 3105220 w 10032639"/>
                <a:gd name="connsiteY5220" fmla="*/ 798239 h 2801577"/>
                <a:gd name="connsiteX5221" fmla="*/ 3106660 w 10032639"/>
                <a:gd name="connsiteY5221" fmla="*/ 796439 h 2801577"/>
                <a:gd name="connsiteX5222" fmla="*/ 3110259 w 10032639"/>
                <a:gd name="connsiteY5222" fmla="*/ 789598 h 2801577"/>
                <a:gd name="connsiteX5223" fmla="*/ 3146613 w 10032639"/>
                <a:gd name="connsiteY5223" fmla="*/ 789598 h 2801577"/>
                <a:gd name="connsiteX5224" fmla="*/ 3146613 w 10032639"/>
                <a:gd name="connsiteY5224" fmla="*/ 786357 h 2801577"/>
                <a:gd name="connsiteX5225" fmla="*/ 3156691 w 10032639"/>
                <a:gd name="connsiteY5225" fmla="*/ 774115 h 2801577"/>
                <a:gd name="connsiteX5226" fmla="*/ 3174329 w 10032639"/>
                <a:gd name="connsiteY5226" fmla="*/ 774115 h 2801577"/>
                <a:gd name="connsiteX5227" fmla="*/ 3181168 w 10032639"/>
                <a:gd name="connsiteY5227" fmla="*/ 774115 h 2801577"/>
                <a:gd name="connsiteX5228" fmla="*/ 3186207 w 10032639"/>
                <a:gd name="connsiteY5228" fmla="*/ 770515 h 2801577"/>
                <a:gd name="connsiteX5229" fmla="*/ 3200245 w 10032639"/>
                <a:gd name="connsiteY5229" fmla="*/ 766914 h 2801577"/>
                <a:gd name="connsiteX5230" fmla="*/ 3215722 w 10032639"/>
                <a:gd name="connsiteY5230" fmla="*/ 758273 h 2801577"/>
                <a:gd name="connsiteX5231" fmla="*/ 3231559 w 10032639"/>
                <a:gd name="connsiteY5231" fmla="*/ 749632 h 2801577"/>
                <a:gd name="connsiteX5232" fmla="*/ 3257475 w 10032639"/>
                <a:gd name="connsiteY5232" fmla="*/ 723708 h 2801577"/>
                <a:gd name="connsiteX5233" fmla="*/ 3262515 w 10032639"/>
                <a:gd name="connsiteY5233" fmla="*/ 723708 h 2801577"/>
                <a:gd name="connsiteX5234" fmla="*/ 3269354 w 10032639"/>
                <a:gd name="connsiteY5234" fmla="*/ 723708 h 2801577"/>
                <a:gd name="connsiteX5235" fmla="*/ 3276192 w 10032639"/>
                <a:gd name="connsiteY5235" fmla="*/ 725508 h 2801577"/>
                <a:gd name="connsiteX5236" fmla="*/ 3277992 w 10032639"/>
                <a:gd name="connsiteY5236" fmla="*/ 725508 h 2801577"/>
                <a:gd name="connsiteX5237" fmla="*/ 3286631 w 10032639"/>
                <a:gd name="connsiteY5237" fmla="*/ 723708 h 2801577"/>
                <a:gd name="connsiteX5238" fmla="*/ 3295269 w 10032639"/>
                <a:gd name="connsiteY5238" fmla="*/ 723708 h 2801577"/>
                <a:gd name="connsiteX5239" fmla="*/ 3303908 w 10032639"/>
                <a:gd name="connsiteY5239" fmla="*/ 721908 h 2801577"/>
                <a:gd name="connsiteX5240" fmla="*/ 3312547 w 10032639"/>
                <a:gd name="connsiteY5240" fmla="*/ 718667 h 2801577"/>
                <a:gd name="connsiteX5241" fmla="*/ 3319745 w 10032639"/>
                <a:gd name="connsiteY5241" fmla="*/ 715067 h 2801577"/>
                <a:gd name="connsiteX5242" fmla="*/ 3330184 w 10032639"/>
                <a:gd name="connsiteY5242" fmla="*/ 710026 h 2801577"/>
                <a:gd name="connsiteX5243" fmla="*/ 3337023 w 10032639"/>
                <a:gd name="connsiteY5243" fmla="*/ 704625 h 2801577"/>
                <a:gd name="connsiteX5244" fmla="*/ 3340262 w 10032639"/>
                <a:gd name="connsiteY5244" fmla="*/ 701385 h 2801577"/>
                <a:gd name="connsiteX5245" fmla="*/ 3340262 w 10032639"/>
                <a:gd name="connsiteY5245" fmla="*/ 694544 h 2801577"/>
                <a:gd name="connsiteX5246" fmla="*/ 3347461 w 10032639"/>
                <a:gd name="connsiteY5246" fmla="*/ 690943 h 2801577"/>
                <a:gd name="connsiteX5247" fmla="*/ 3352500 w 10032639"/>
                <a:gd name="connsiteY5247" fmla="*/ 689143 h 2801577"/>
                <a:gd name="connsiteX5248" fmla="*/ 3362939 w 10032639"/>
                <a:gd name="connsiteY5248" fmla="*/ 679061 h 2801577"/>
                <a:gd name="connsiteX5249" fmla="*/ 3362939 w 10032639"/>
                <a:gd name="connsiteY5249" fmla="*/ 687703 h 2801577"/>
                <a:gd name="connsiteX5250" fmla="*/ 3376976 w 10032639"/>
                <a:gd name="connsiteY5250" fmla="*/ 687703 h 2801577"/>
                <a:gd name="connsiteX5251" fmla="*/ 3390654 w 10032639"/>
                <a:gd name="connsiteY5251" fmla="*/ 689143 h 2801577"/>
                <a:gd name="connsiteX5252" fmla="*/ 3390654 w 10032639"/>
                <a:gd name="connsiteY5252" fmla="*/ 690943 h 2801577"/>
                <a:gd name="connsiteX5253" fmla="*/ 3394253 w 10032639"/>
                <a:gd name="connsiteY5253" fmla="*/ 682302 h 2801577"/>
                <a:gd name="connsiteX5254" fmla="*/ 3402532 w 10032639"/>
                <a:gd name="connsiteY5254" fmla="*/ 675461 h 2801577"/>
                <a:gd name="connsiteX5255" fmla="*/ 3416570 w 10032639"/>
                <a:gd name="connsiteY5255" fmla="*/ 668620 h 2801577"/>
                <a:gd name="connsiteX5256" fmla="*/ 3437087 w 10032639"/>
                <a:gd name="connsiteY5256" fmla="*/ 663219 h 2801577"/>
                <a:gd name="connsiteX5257" fmla="*/ 3463362 w 10032639"/>
                <a:gd name="connsiteY5257" fmla="*/ 654578 h 2801577"/>
                <a:gd name="connsiteX5258" fmla="*/ 3492877 w 10032639"/>
                <a:gd name="connsiteY5258" fmla="*/ 647737 h 2801577"/>
                <a:gd name="connsiteX5259" fmla="*/ 3506555 w 10032639"/>
                <a:gd name="connsiteY5259" fmla="*/ 640536 h 2801577"/>
                <a:gd name="connsiteX5260" fmla="*/ 3520593 w 10032639"/>
                <a:gd name="connsiteY5260" fmla="*/ 631894 h 2801577"/>
                <a:gd name="connsiteX5261" fmla="*/ 3534271 w 10032639"/>
                <a:gd name="connsiteY5261" fmla="*/ 621453 h 2801577"/>
                <a:gd name="connsiteX5262" fmla="*/ 3542909 w 10032639"/>
                <a:gd name="connsiteY5262" fmla="*/ 612811 h 2801577"/>
                <a:gd name="connsiteX5263" fmla="*/ 3547948 w 10032639"/>
                <a:gd name="connsiteY5263" fmla="*/ 609571 h 2801577"/>
                <a:gd name="connsiteX5264" fmla="*/ 3568825 w 10032639"/>
                <a:gd name="connsiteY5264" fmla="*/ 609571 h 2801577"/>
                <a:gd name="connsiteX5265" fmla="*/ 3568825 w 10032639"/>
                <a:gd name="connsiteY5265" fmla="*/ 600930 h 2801577"/>
                <a:gd name="connsiteX5266" fmla="*/ 3572065 w 10032639"/>
                <a:gd name="connsiteY5266" fmla="*/ 593729 h 2801577"/>
                <a:gd name="connsiteX5267" fmla="*/ 3577464 w 10032639"/>
                <a:gd name="connsiteY5267" fmla="*/ 588688 h 2801577"/>
                <a:gd name="connsiteX5268" fmla="*/ 3584303 w 10032639"/>
                <a:gd name="connsiteY5268" fmla="*/ 585447 h 2801577"/>
                <a:gd name="connsiteX5269" fmla="*/ 3591142 w 10032639"/>
                <a:gd name="connsiteY5269" fmla="*/ 583647 h 2801577"/>
                <a:gd name="connsiteX5270" fmla="*/ 3606979 w 10032639"/>
                <a:gd name="connsiteY5270" fmla="*/ 578246 h 2801577"/>
                <a:gd name="connsiteX5271" fmla="*/ 3606979 w 10032639"/>
                <a:gd name="connsiteY5271" fmla="*/ 575006 h 2801577"/>
                <a:gd name="connsiteX5272" fmla="*/ 9381643 w 10032639"/>
                <a:gd name="connsiteY5272" fmla="*/ 567680 h 2801577"/>
                <a:gd name="connsiteX5273" fmla="*/ 9366160 w 10032639"/>
                <a:gd name="connsiteY5273" fmla="*/ 584965 h 2801577"/>
                <a:gd name="connsiteX5274" fmla="*/ 9373001 w 10032639"/>
                <a:gd name="connsiteY5274" fmla="*/ 583165 h 2801577"/>
                <a:gd name="connsiteX5275" fmla="*/ 9387044 w 10032639"/>
                <a:gd name="connsiteY5275" fmla="*/ 576323 h 2801577"/>
                <a:gd name="connsiteX5276" fmla="*/ 9388844 w 10032639"/>
                <a:gd name="connsiteY5276" fmla="*/ 576323 h 2801577"/>
                <a:gd name="connsiteX5277" fmla="*/ 469004 w 10032639"/>
                <a:gd name="connsiteY5277" fmla="*/ 533600 h 2801577"/>
                <a:gd name="connsiteX5278" fmla="*/ 468086 w 10032639"/>
                <a:gd name="connsiteY5278" fmla="*/ 535765 h 2801577"/>
                <a:gd name="connsiteX5279" fmla="*/ 462165 w 10032639"/>
                <a:gd name="connsiteY5279" fmla="*/ 540441 h 2801577"/>
                <a:gd name="connsiteX5280" fmla="*/ 458566 w 10032639"/>
                <a:gd name="connsiteY5280" fmla="*/ 545481 h 2801577"/>
                <a:gd name="connsiteX5281" fmla="*/ 460365 w 10032639"/>
                <a:gd name="connsiteY5281" fmla="*/ 545481 h 2801577"/>
                <a:gd name="connsiteX5282" fmla="*/ 463965 w 10032639"/>
                <a:gd name="connsiteY5282" fmla="*/ 545481 h 2801577"/>
                <a:gd name="connsiteX5283" fmla="*/ 468086 w 10032639"/>
                <a:gd name="connsiteY5283" fmla="*/ 535765 h 2801577"/>
                <a:gd name="connsiteX5284" fmla="*/ 469004 w 10032639"/>
                <a:gd name="connsiteY5284" fmla="*/ 535040 h 2801577"/>
                <a:gd name="connsiteX5285" fmla="*/ 3525632 w 10032639"/>
                <a:gd name="connsiteY5285" fmla="*/ 526399 h 2801577"/>
                <a:gd name="connsiteX5286" fmla="*/ 3496117 w 10032639"/>
                <a:gd name="connsiteY5286" fmla="*/ 535040 h 2801577"/>
                <a:gd name="connsiteX5287" fmla="*/ 3494317 w 10032639"/>
                <a:gd name="connsiteY5287" fmla="*/ 536840 h 2801577"/>
                <a:gd name="connsiteX5288" fmla="*/ 3499716 w 10032639"/>
                <a:gd name="connsiteY5288" fmla="*/ 540441 h 2801577"/>
                <a:gd name="connsiteX5289" fmla="*/ 3501516 w 10032639"/>
                <a:gd name="connsiteY5289" fmla="*/ 542241 h 2801577"/>
                <a:gd name="connsiteX5290" fmla="*/ 3357899 w 10032639"/>
                <a:gd name="connsiteY5290" fmla="*/ 517757 h 2801577"/>
                <a:gd name="connsiteX5291" fmla="*/ 3347461 w 10032639"/>
                <a:gd name="connsiteY5291" fmla="*/ 523158 h 2801577"/>
                <a:gd name="connsiteX5292" fmla="*/ 3356099 w 10032639"/>
                <a:gd name="connsiteY5292" fmla="*/ 521358 h 2801577"/>
                <a:gd name="connsiteX5293" fmla="*/ 9674375 w 10032639"/>
                <a:gd name="connsiteY5293" fmla="*/ 513665 h 2801577"/>
                <a:gd name="connsiteX5294" fmla="*/ 9532510 w 10032639"/>
                <a:gd name="connsiteY5294" fmla="*/ 664548 h 2801577"/>
                <a:gd name="connsiteX5295" fmla="*/ 9499384 w 10032639"/>
                <a:gd name="connsiteY5295" fmla="*/ 699118 h 2801577"/>
                <a:gd name="connsiteX5296" fmla="*/ 9402527 w 10032639"/>
                <a:gd name="connsiteY5296" fmla="*/ 804988 h 2801577"/>
                <a:gd name="connsiteX5297" fmla="*/ 9303869 w 10032639"/>
                <a:gd name="connsiteY5297" fmla="*/ 906897 h 2801577"/>
                <a:gd name="connsiteX5298" fmla="*/ 9272543 w 10032639"/>
                <a:gd name="connsiteY5298" fmla="*/ 940027 h 2801577"/>
                <a:gd name="connsiteX5299" fmla="*/ 9250219 w 10032639"/>
                <a:gd name="connsiteY5299" fmla="*/ 967395 h 2801577"/>
                <a:gd name="connsiteX5300" fmla="*/ 9253820 w 10032639"/>
                <a:gd name="connsiteY5300" fmla="*/ 965954 h 2801577"/>
                <a:gd name="connsiteX5301" fmla="*/ 9262101 w 10032639"/>
                <a:gd name="connsiteY5301" fmla="*/ 960553 h 2801577"/>
                <a:gd name="connsiteX5302" fmla="*/ 9267503 w 10032639"/>
                <a:gd name="connsiteY5302" fmla="*/ 953711 h 2801577"/>
                <a:gd name="connsiteX5303" fmla="*/ 9270743 w 10032639"/>
                <a:gd name="connsiteY5303" fmla="*/ 946869 h 2801577"/>
                <a:gd name="connsiteX5304" fmla="*/ 9276144 w 10032639"/>
                <a:gd name="connsiteY5304" fmla="*/ 940027 h 2801577"/>
                <a:gd name="connsiteX5305" fmla="*/ 9282985 w 10032639"/>
                <a:gd name="connsiteY5305" fmla="*/ 932825 h 2801577"/>
                <a:gd name="connsiteX5306" fmla="*/ 9291627 w 10032639"/>
                <a:gd name="connsiteY5306" fmla="*/ 927783 h 2801577"/>
                <a:gd name="connsiteX5307" fmla="*/ 9303869 w 10032639"/>
                <a:gd name="connsiteY5307" fmla="*/ 919141 h 2801577"/>
                <a:gd name="connsiteX5308" fmla="*/ 9312150 w 10032639"/>
                <a:gd name="connsiteY5308" fmla="*/ 915540 h 2801577"/>
                <a:gd name="connsiteX5309" fmla="*/ 9319352 w 10032639"/>
                <a:gd name="connsiteY5309" fmla="*/ 913739 h 2801577"/>
                <a:gd name="connsiteX5310" fmla="*/ 9322592 w 10032639"/>
                <a:gd name="connsiteY5310" fmla="*/ 913739 h 2801577"/>
                <a:gd name="connsiteX5311" fmla="*/ 9324393 w 10032639"/>
                <a:gd name="connsiteY5311" fmla="*/ 911939 h 2801577"/>
                <a:gd name="connsiteX5312" fmla="*/ 9327993 w 10032639"/>
                <a:gd name="connsiteY5312" fmla="*/ 905097 h 2801577"/>
                <a:gd name="connsiteX5313" fmla="*/ 9331594 w 10032639"/>
                <a:gd name="connsiteY5313" fmla="*/ 898255 h 2801577"/>
                <a:gd name="connsiteX5314" fmla="*/ 9336635 w 10032639"/>
                <a:gd name="connsiteY5314" fmla="*/ 891413 h 2801577"/>
                <a:gd name="connsiteX5315" fmla="*/ 9341676 w 10032639"/>
                <a:gd name="connsiteY5315" fmla="*/ 884211 h 2801577"/>
                <a:gd name="connsiteX5316" fmla="*/ 9350677 w 10032639"/>
                <a:gd name="connsiteY5316" fmla="*/ 873768 h 2801577"/>
                <a:gd name="connsiteX5317" fmla="*/ 9355718 w 10032639"/>
                <a:gd name="connsiteY5317" fmla="*/ 870527 h 2801577"/>
                <a:gd name="connsiteX5318" fmla="*/ 9364360 w 10032639"/>
                <a:gd name="connsiteY5318" fmla="*/ 863685 h 2801577"/>
                <a:gd name="connsiteX5319" fmla="*/ 9373001 w 10032639"/>
                <a:gd name="connsiteY5319" fmla="*/ 855042 h 2801577"/>
                <a:gd name="connsiteX5320" fmla="*/ 9383443 w 10032639"/>
                <a:gd name="connsiteY5320" fmla="*/ 844599 h 2801577"/>
                <a:gd name="connsiteX5321" fmla="*/ 9398926 w 10032639"/>
                <a:gd name="connsiteY5321" fmla="*/ 832356 h 2801577"/>
                <a:gd name="connsiteX5322" fmla="*/ 9423050 w 10032639"/>
                <a:gd name="connsiteY5322" fmla="*/ 808229 h 2801577"/>
                <a:gd name="connsiteX5323" fmla="*/ 9448975 w 10032639"/>
                <a:gd name="connsiteY5323" fmla="*/ 778701 h 2801577"/>
                <a:gd name="connsiteX5324" fmla="*/ 9511626 w 10032639"/>
                <a:gd name="connsiteY5324" fmla="*/ 716403 h 2801577"/>
                <a:gd name="connsiteX5325" fmla="*/ 9523868 w 10032639"/>
                <a:gd name="connsiteY5325" fmla="*/ 716403 h 2801577"/>
                <a:gd name="connsiteX5326" fmla="*/ 9525309 w 10032639"/>
                <a:gd name="connsiteY5326" fmla="*/ 707760 h 2801577"/>
                <a:gd name="connsiteX5327" fmla="*/ 9530709 w 10032639"/>
                <a:gd name="connsiteY5327" fmla="*/ 700918 h 2801577"/>
                <a:gd name="connsiteX5328" fmla="*/ 9553033 w 10032639"/>
                <a:gd name="connsiteY5328" fmla="*/ 680032 h 2801577"/>
                <a:gd name="connsiteX5329" fmla="*/ 9561675 w 10032639"/>
                <a:gd name="connsiteY5329" fmla="*/ 666348 h 2801577"/>
                <a:gd name="connsiteX5330" fmla="*/ 9575717 w 10032639"/>
                <a:gd name="connsiteY5330" fmla="*/ 650504 h 2801577"/>
                <a:gd name="connsiteX5331" fmla="*/ 9594441 w 10032639"/>
                <a:gd name="connsiteY5331" fmla="*/ 628177 h 2801577"/>
                <a:gd name="connsiteX5332" fmla="*/ 9604883 w 10032639"/>
                <a:gd name="connsiteY5332" fmla="*/ 617734 h 2801577"/>
                <a:gd name="connsiteX5333" fmla="*/ 9617125 w 10032639"/>
                <a:gd name="connsiteY5333" fmla="*/ 607291 h 2801577"/>
                <a:gd name="connsiteX5334" fmla="*/ 9634408 w 10032639"/>
                <a:gd name="connsiteY5334" fmla="*/ 588206 h 2801577"/>
                <a:gd name="connsiteX5335" fmla="*/ 9651691 w 10032639"/>
                <a:gd name="connsiteY5335" fmla="*/ 569121 h 2801577"/>
                <a:gd name="connsiteX5336" fmla="*/ 9658892 w 10032639"/>
                <a:gd name="connsiteY5336" fmla="*/ 560478 h 2801577"/>
                <a:gd name="connsiteX5337" fmla="*/ 9665733 w 10032639"/>
                <a:gd name="connsiteY5337" fmla="*/ 551836 h 2801577"/>
                <a:gd name="connsiteX5338" fmla="*/ 9669334 w 10032639"/>
                <a:gd name="connsiteY5338" fmla="*/ 541753 h 2801577"/>
                <a:gd name="connsiteX5339" fmla="*/ 9672575 w 10032639"/>
                <a:gd name="connsiteY5339" fmla="*/ 531310 h 2801577"/>
                <a:gd name="connsiteX5340" fmla="*/ 9674375 w 10032639"/>
                <a:gd name="connsiteY5340" fmla="*/ 522667 h 2801577"/>
                <a:gd name="connsiteX5341" fmla="*/ 2670770 w 10032639"/>
                <a:gd name="connsiteY5341" fmla="*/ 507316 h 2801577"/>
                <a:gd name="connsiteX5342" fmla="*/ 2533992 w 10032639"/>
                <a:gd name="connsiteY5342" fmla="*/ 573206 h 2801577"/>
                <a:gd name="connsiteX5343" fmla="*/ 2542630 w 10032639"/>
                <a:gd name="connsiteY5343" fmla="*/ 575006 h 2801577"/>
                <a:gd name="connsiteX5344" fmla="*/ 2554508 w 10032639"/>
                <a:gd name="connsiteY5344" fmla="*/ 576806 h 2801577"/>
                <a:gd name="connsiteX5345" fmla="*/ 2561707 w 10032639"/>
                <a:gd name="connsiteY5345" fmla="*/ 576806 h 2801577"/>
                <a:gd name="connsiteX5346" fmla="*/ 2566747 w 10032639"/>
                <a:gd name="connsiteY5346" fmla="*/ 575006 h 2801577"/>
                <a:gd name="connsiteX5347" fmla="*/ 2570346 w 10032639"/>
                <a:gd name="connsiteY5347" fmla="*/ 571405 h 2801577"/>
                <a:gd name="connsiteX5348" fmla="*/ 2603100 w 10032639"/>
                <a:gd name="connsiteY5348" fmla="*/ 540441 h 2801577"/>
                <a:gd name="connsiteX5349" fmla="*/ 2608140 w 10032639"/>
                <a:gd name="connsiteY5349" fmla="*/ 540441 h 2801577"/>
                <a:gd name="connsiteX5350" fmla="*/ 2623977 w 10032639"/>
                <a:gd name="connsiteY5350" fmla="*/ 540441 h 2801577"/>
                <a:gd name="connsiteX5351" fmla="*/ 2635855 w 10032639"/>
                <a:gd name="connsiteY5351" fmla="*/ 538640 h 2801577"/>
                <a:gd name="connsiteX5352" fmla="*/ 2644494 w 10032639"/>
                <a:gd name="connsiteY5352" fmla="*/ 535040 h 2801577"/>
                <a:gd name="connsiteX5353" fmla="*/ 2653492 w 10032639"/>
                <a:gd name="connsiteY5353" fmla="*/ 531799 h 2801577"/>
                <a:gd name="connsiteX5354" fmla="*/ 2654932 w 10032639"/>
                <a:gd name="connsiteY5354" fmla="*/ 524598 h 2801577"/>
                <a:gd name="connsiteX5355" fmla="*/ 2660332 w 10032639"/>
                <a:gd name="connsiteY5355" fmla="*/ 517757 h 2801577"/>
                <a:gd name="connsiteX5356" fmla="*/ 2663571 w 10032639"/>
                <a:gd name="connsiteY5356" fmla="*/ 512717 h 2801577"/>
                <a:gd name="connsiteX5357" fmla="*/ 650775 w 10032639"/>
                <a:gd name="connsiteY5357" fmla="*/ 507316 h 2801577"/>
                <a:gd name="connsiteX5358" fmla="*/ 558990 w 10032639"/>
                <a:gd name="connsiteY5358" fmla="*/ 575006 h 2801577"/>
                <a:gd name="connsiteX5359" fmla="*/ 545312 w 10032639"/>
                <a:gd name="connsiteY5359" fmla="*/ 586888 h 2801577"/>
                <a:gd name="connsiteX5360" fmla="*/ 528035 w 10032639"/>
                <a:gd name="connsiteY5360" fmla="*/ 600930 h 2801577"/>
                <a:gd name="connsiteX5361" fmla="*/ 510397 w 10032639"/>
                <a:gd name="connsiteY5361" fmla="*/ 611371 h 2801577"/>
                <a:gd name="connsiteX5362" fmla="*/ 491320 w 10032639"/>
                <a:gd name="connsiteY5362" fmla="*/ 621453 h 2801577"/>
                <a:gd name="connsiteX5363" fmla="*/ 477643 w 10032639"/>
                <a:gd name="connsiteY5363" fmla="*/ 630454 h 2801577"/>
                <a:gd name="connsiteX5364" fmla="*/ 470804 w 10032639"/>
                <a:gd name="connsiteY5364" fmla="*/ 635495 h 2801577"/>
                <a:gd name="connsiteX5365" fmla="*/ 465405 w 10032639"/>
                <a:gd name="connsiteY5365" fmla="*/ 642336 h 2801577"/>
                <a:gd name="connsiteX5366" fmla="*/ 508598 w 10032639"/>
                <a:gd name="connsiteY5366" fmla="*/ 618212 h 2801577"/>
                <a:gd name="connsiteX5367" fmla="*/ 553950 w 10032639"/>
                <a:gd name="connsiteY5367" fmla="*/ 592288 h 2801577"/>
                <a:gd name="connsiteX5368" fmla="*/ 581666 w 10032639"/>
                <a:gd name="connsiteY5368" fmla="*/ 575006 h 2801577"/>
                <a:gd name="connsiteX5369" fmla="*/ 607582 w 10032639"/>
                <a:gd name="connsiteY5369" fmla="*/ 554123 h 2801577"/>
                <a:gd name="connsiteX5370" fmla="*/ 629898 w 10032639"/>
                <a:gd name="connsiteY5370" fmla="*/ 531799 h 2801577"/>
                <a:gd name="connsiteX5371" fmla="*/ 3804227 w 10032639"/>
                <a:gd name="connsiteY5371" fmla="*/ 496874 h 2801577"/>
                <a:gd name="connsiteX5372" fmla="*/ 3698764 w 10032639"/>
                <a:gd name="connsiteY5372" fmla="*/ 536840 h 2801577"/>
                <a:gd name="connsiteX5373" fmla="*/ 3702004 w 10032639"/>
                <a:gd name="connsiteY5373" fmla="*/ 540441 h 2801577"/>
                <a:gd name="connsiteX5374" fmla="*/ 3707403 w 10032639"/>
                <a:gd name="connsiteY5374" fmla="*/ 535040 h 2801577"/>
                <a:gd name="connsiteX5375" fmla="*/ 3712442 w 10032639"/>
                <a:gd name="connsiteY5375" fmla="*/ 533600 h 2801577"/>
                <a:gd name="connsiteX5376" fmla="*/ 3726120 w 10032639"/>
                <a:gd name="connsiteY5376" fmla="*/ 531799 h 2801577"/>
                <a:gd name="connsiteX5377" fmla="*/ 3731519 w 10032639"/>
                <a:gd name="connsiteY5377" fmla="*/ 533600 h 2801577"/>
                <a:gd name="connsiteX5378" fmla="*/ 3738358 w 10032639"/>
                <a:gd name="connsiteY5378" fmla="*/ 536840 h 2801577"/>
                <a:gd name="connsiteX5379" fmla="*/ 3745557 w 10032639"/>
                <a:gd name="connsiteY5379" fmla="*/ 540441 h 2801577"/>
                <a:gd name="connsiteX5380" fmla="*/ 3757435 w 10032639"/>
                <a:gd name="connsiteY5380" fmla="*/ 549082 h 2801577"/>
                <a:gd name="connsiteX5381" fmla="*/ 3767873 w 10032639"/>
                <a:gd name="connsiteY5381" fmla="*/ 538640 h 2801577"/>
                <a:gd name="connsiteX5382" fmla="*/ 3767873 w 10032639"/>
                <a:gd name="connsiteY5382" fmla="*/ 560964 h 2801577"/>
                <a:gd name="connsiteX5383" fmla="*/ 3774712 w 10032639"/>
                <a:gd name="connsiteY5383" fmla="*/ 564564 h 2801577"/>
                <a:gd name="connsiteX5384" fmla="*/ 3783711 w 10032639"/>
                <a:gd name="connsiteY5384" fmla="*/ 566365 h 2801577"/>
                <a:gd name="connsiteX5385" fmla="*/ 3800988 w 10032639"/>
                <a:gd name="connsiteY5385" fmla="*/ 566365 h 2801577"/>
                <a:gd name="connsiteX5386" fmla="*/ 3800988 w 10032639"/>
                <a:gd name="connsiteY5386" fmla="*/ 538640 h 2801577"/>
                <a:gd name="connsiteX5387" fmla="*/ 3802428 w 10032639"/>
                <a:gd name="connsiteY5387" fmla="*/ 507316 h 2801577"/>
                <a:gd name="connsiteX5388" fmla="*/ 2911211 w 10032639"/>
                <a:gd name="connsiteY5388" fmla="*/ 495074 h 2801577"/>
                <a:gd name="connsiteX5389" fmla="*/ 2862619 w 10032639"/>
                <a:gd name="connsiteY5389" fmla="*/ 515957 h 2801577"/>
                <a:gd name="connsiteX5390" fmla="*/ 2698126 w 10032639"/>
                <a:gd name="connsiteY5390" fmla="*/ 588688 h 2801577"/>
                <a:gd name="connsiteX5391" fmla="*/ 2601301 w 10032639"/>
                <a:gd name="connsiteY5391" fmla="*/ 633695 h 2801577"/>
                <a:gd name="connsiteX5392" fmla="*/ 2506276 w 10032639"/>
                <a:gd name="connsiteY5392" fmla="*/ 680501 h 2801577"/>
                <a:gd name="connsiteX5393" fmla="*/ 2412691 w 10032639"/>
                <a:gd name="connsiteY5393" fmla="*/ 727308 h 2801577"/>
                <a:gd name="connsiteX5394" fmla="*/ 2322705 w 10032639"/>
                <a:gd name="connsiteY5394" fmla="*/ 775916 h 2801577"/>
                <a:gd name="connsiteX5395" fmla="*/ 2317307 w 10032639"/>
                <a:gd name="connsiteY5395" fmla="*/ 789598 h 2801577"/>
                <a:gd name="connsiteX5396" fmla="*/ 2329545 w 10032639"/>
                <a:gd name="connsiteY5396" fmla="*/ 782757 h 2801577"/>
                <a:gd name="connsiteX5397" fmla="*/ 2341782 w 10032639"/>
                <a:gd name="connsiteY5397" fmla="*/ 775916 h 2801577"/>
                <a:gd name="connsiteX5398" fmla="*/ 2364099 w 10032639"/>
                <a:gd name="connsiteY5398" fmla="*/ 763674 h 2801577"/>
                <a:gd name="connsiteX5399" fmla="*/ 2364099 w 10032639"/>
                <a:gd name="connsiteY5399" fmla="*/ 770515 h 2801577"/>
                <a:gd name="connsiteX5400" fmla="*/ 2404053 w 10032639"/>
                <a:gd name="connsiteY5400" fmla="*/ 751432 h 2801577"/>
                <a:gd name="connsiteX5401" fmla="*/ 2443646 w 10032639"/>
                <a:gd name="connsiteY5401" fmla="*/ 730549 h 2801577"/>
                <a:gd name="connsiteX5402" fmla="*/ 2483600 w 10032639"/>
                <a:gd name="connsiteY5402" fmla="*/ 708226 h 2801577"/>
                <a:gd name="connsiteX5403" fmla="*/ 2523553 w 10032639"/>
                <a:gd name="connsiteY5403" fmla="*/ 684102 h 2801577"/>
                <a:gd name="connsiteX5404" fmla="*/ 2547670 w 10032639"/>
                <a:gd name="connsiteY5404" fmla="*/ 670060 h 2801577"/>
                <a:gd name="connsiteX5405" fmla="*/ 2547670 w 10032639"/>
                <a:gd name="connsiteY5405" fmla="*/ 687703 h 2801577"/>
                <a:gd name="connsiteX5406" fmla="*/ 2559908 w 10032639"/>
                <a:gd name="connsiteY5406" fmla="*/ 677261 h 2801577"/>
                <a:gd name="connsiteX5407" fmla="*/ 2571786 w 10032639"/>
                <a:gd name="connsiteY5407" fmla="*/ 666819 h 2801577"/>
                <a:gd name="connsiteX5408" fmla="*/ 2580424 w 10032639"/>
                <a:gd name="connsiteY5408" fmla="*/ 659978 h 2801577"/>
                <a:gd name="connsiteX5409" fmla="*/ 2590863 w 10032639"/>
                <a:gd name="connsiteY5409" fmla="*/ 652777 h 2801577"/>
                <a:gd name="connsiteX5410" fmla="*/ 2597701 w 10032639"/>
                <a:gd name="connsiteY5410" fmla="*/ 650977 h 2801577"/>
                <a:gd name="connsiteX5411" fmla="*/ 2604901 w 10032639"/>
                <a:gd name="connsiteY5411" fmla="*/ 650977 h 2801577"/>
                <a:gd name="connsiteX5412" fmla="*/ 2611739 w 10032639"/>
                <a:gd name="connsiteY5412" fmla="*/ 652777 h 2801577"/>
                <a:gd name="connsiteX5413" fmla="*/ 2618578 w 10032639"/>
                <a:gd name="connsiteY5413" fmla="*/ 654578 h 2801577"/>
                <a:gd name="connsiteX5414" fmla="*/ 2620378 w 10032639"/>
                <a:gd name="connsiteY5414" fmla="*/ 645936 h 2801577"/>
                <a:gd name="connsiteX5415" fmla="*/ 2625417 w 10032639"/>
                <a:gd name="connsiteY5415" fmla="*/ 639095 h 2801577"/>
                <a:gd name="connsiteX5416" fmla="*/ 2630816 w 10032639"/>
                <a:gd name="connsiteY5416" fmla="*/ 633695 h 2801577"/>
                <a:gd name="connsiteX5417" fmla="*/ 2639454 w 10032639"/>
                <a:gd name="connsiteY5417" fmla="*/ 631894 h 2801577"/>
                <a:gd name="connsiteX5418" fmla="*/ 2649893 w 10032639"/>
                <a:gd name="connsiteY5418" fmla="*/ 631894 h 2801577"/>
                <a:gd name="connsiteX5419" fmla="*/ 2658531 w 10032639"/>
                <a:gd name="connsiteY5419" fmla="*/ 630454 h 2801577"/>
                <a:gd name="connsiteX5420" fmla="*/ 2665371 w 10032639"/>
                <a:gd name="connsiteY5420" fmla="*/ 626854 h 2801577"/>
                <a:gd name="connsiteX5421" fmla="*/ 2668970 w 10032639"/>
                <a:gd name="connsiteY5421" fmla="*/ 621453 h 2801577"/>
                <a:gd name="connsiteX5422" fmla="*/ 2677609 w 10032639"/>
                <a:gd name="connsiteY5422" fmla="*/ 616412 h 2801577"/>
                <a:gd name="connsiteX5423" fmla="*/ 2688047 w 10032639"/>
                <a:gd name="connsiteY5423" fmla="*/ 612811 h 2801577"/>
                <a:gd name="connsiteX5424" fmla="*/ 2699925 w 10032639"/>
                <a:gd name="connsiteY5424" fmla="*/ 609571 h 2801577"/>
                <a:gd name="connsiteX5425" fmla="*/ 2703525 w 10032639"/>
                <a:gd name="connsiteY5425" fmla="*/ 599129 h 2801577"/>
                <a:gd name="connsiteX5426" fmla="*/ 2708564 w 10032639"/>
                <a:gd name="connsiteY5426" fmla="*/ 593729 h 2801577"/>
                <a:gd name="connsiteX5427" fmla="*/ 2713962 w 10032639"/>
                <a:gd name="connsiteY5427" fmla="*/ 590488 h 2801577"/>
                <a:gd name="connsiteX5428" fmla="*/ 2719002 w 10032639"/>
                <a:gd name="connsiteY5428" fmla="*/ 590488 h 2801577"/>
                <a:gd name="connsiteX5429" fmla="*/ 2724041 w 10032639"/>
                <a:gd name="connsiteY5429" fmla="*/ 588688 h 2801577"/>
                <a:gd name="connsiteX5430" fmla="*/ 2729440 w 10032639"/>
                <a:gd name="connsiteY5430" fmla="*/ 588688 h 2801577"/>
                <a:gd name="connsiteX5431" fmla="*/ 2734480 w 10032639"/>
                <a:gd name="connsiteY5431" fmla="*/ 593729 h 2801577"/>
                <a:gd name="connsiteX5432" fmla="*/ 2738079 w 10032639"/>
                <a:gd name="connsiteY5432" fmla="*/ 597329 h 2801577"/>
                <a:gd name="connsiteX5433" fmla="*/ 2739879 w 10032639"/>
                <a:gd name="connsiteY5433" fmla="*/ 592288 h 2801577"/>
                <a:gd name="connsiteX5434" fmla="*/ 2741318 w 10032639"/>
                <a:gd name="connsiteY5434" fmla="*/ 586888 h 2801577"/>
                <a:gd name="connsiteX5435" fmla="*/ 2744918 w 10032639"/>
                <a:gd name="connsiteY5435" fmla="*/ 581847 h 2801577"/>
                <a:gd name="connsiteX5436" fmla="*/ 2750317 w 10032639"/>
                <a:gd name="connsiteY5436" fmla="*/ 578246 h 2801577"/>
                <a:gd name="connsiteX5437" fmla="*/ 2757156 w 10032639"/>
                <a:gd name="connsiteY5437" fmla="*/ 576806 h 2801577"/>
                <a:gd name="connsiteX5438" fmla="*/ 2763995 w 10032639"/>
                <a:gd name="connsiteY5438" fmla="*/ 573206 h 2801577"/>
                <a:gd name="connsiteX5439" fmla="*/ 2772634 w 10032639"/>
                <a:gd name="connsiteY5439" fmla="*/ 573206 h 2801577"/>
                <a:gd name="connsiteX5440" fmla="*/ 2781272 w 10032639"/>
                <a:gd name="connsiteY5440" fmla="*/ 573206 h 2801577"/>
                <a:gd name="connsiteX5441" fmla="*/ 2788471 w 10032639"/>
                <a:gd name="connsiteY5441" fmla="*/ 566365 h 2801577"/>
                <a:gd name="connsiteX5442" fmla="*/ 2795310 w 10032639"/>
                <a:gd name="connsiteY5442" fmla="*/ 559523 h 2801577"/>
                <a:gd name="connsiteX5443" fmla="*/ 2803948 w 10032639"/>
                <a:gd name="connsiteY5443" fmla="*/ 552322 h 2801577"/>
                <a:gd name="connsiteX5444" fmla="*/ 2814387 w 10032639"/>
                <a:gd name="connsiteY5444" fmla="*/ 549082 h 2801577"/>
                <a:gd name="connsiteX5445" fmla="*/ 2829864 w 10032639"/>
                <a:gd name="connsiteY5445" fmla="*/ 542241 h 2801577"/>
                <a:gd name="connsiteX5446" fmla="*/ 2848941 w 10032639"/>
                <a:gd name="connsiteY5446" fmla="*/ 533600 h 2801577"/>
                <a:gd name="connsiteX5447" fmla="*/ 2866218 w 10032639"/>
                <a:gd name="connsiteY5447" fmla="*/ 526399 h 2801577"/>
                <a:gd name="connsiteX5448" fmla="*/ 2886735 w 10032639"/>
                <a:gd name="connsiteY5448" fmla="*/ 517757 h 2801577"/>
                <a:gd name="connsiteX5449" fmla="*/ 2892134 w 10032639"/>
                <a:gd name="connsiteY5449" fmla="*/ 514157 h 2801577"/>
                <a:gd name="connsiteX5450" fmla="*/ 2898973 w 10032639"/>
                <a:gd name="connsiteY5450" fmla="*/ 510916 h 2801577"/>
                <a:gd name="connsiteX5451" fmla="*/ 2904372 w 10032639"/>
                <a:gd name="connsiteY5451" fmla="*/ 504075 h 2801577"/>
                <a:gd name="connsiteX5452" fmla="*/ 2909411 w 10032639"/>
                <a:gd name="connsiteY5452" fmla="*/ 496874 h 2801577"/>
                <a:gd name="connsiteX5453" fmla="*/ 547111 w 10032639"/>
                <a:gd name="connsiteY5453" fmla="*/ 474551 h 2801577"/>
                <a:gd name="connsiteX5454" fmla="*/ 526235 w 10032639"/>
                <a:gd name="connsiteY5454" fmla="*/ 488233 h 2801577"/>
                <a:gd name="connsiteX5455" fmla="*/ 539913 w 10032639"/>
                <a:gd name="connsiteY5455" fmla="*/ 484992 h 2801577"/>
                <a:gd name="connsiteX5456" fmla="*/ 8827864 w 10032639"/>
                <a:gd name="connsiteY5456" fmla="*/ 472253 h 2801577"/>
                <a:gd name="connsiteX5457" fmla="*/ 8801579 w 10032639"/>
                <a:gd name="connsiteY5457" fmla="*/ 496380 h 2801577"/>
                <a:gd name="connsiteX5458" fmla="*/ 8812021 w 10032639"/>
                <a:gd name="connsiteY5458" fmla="*/ 499981 h 2801577"/>
                <a:gd name="connsiteX5459" fmla="*/ 8822463 w 10032639"/>
                <a:gd name="connsiteY5459" fmla="*/ 503582 h 2801577"/>
                <a:gd name="connsiteX5460" fmla="*/ 8822463 w 10032639"/>
                <a:gd name="connsiteY5460" fmla="*/ 499981 h 2801577"/>
                <a:gd name="connsiteX5461" fmla="*/ 8824263 w 10032639"/>
                <a:gd name="connsiteY5461" fmla="*/ 491338 h 2801577"/>
                <a:gd name="connsiteX5462" fmla="*/ 8827864 w 10032639"/>
                <a:gd name="connsiteY5462" fmla="*/ 480895 h 2801577"/>
                <a:gd name="connsiteX5463" fmla="*/ 3473800 w 10032639"/>
                <a:gd name="connsiteY5463" fmla="*/ 462309 h 2801577"/>
                <a:gd name="connsiteX5464" fmla="*/ 3440686 w 10032639"/>
                <a:gd name="connsiteY5464" fmla="*/ 477791 h 2801577"/>
                <a:gd name="connsiteX5465" fmla="*/ 3447525 w 10032639"/>
                <a:gd name="connsiteY5465" fmla="*/ 479592 h 2801577"/>
                <a:gd name="connsiteX5466" fmla="*/ 3449324 w 10032639"/>
                <a:gd name="connsiteY5466" fmla="*/ 477791 h 2801577"/>
                <a:gd name="connsiteX5467" fmla="*/ 3456163 w 10032639"/>
                <a:gd name="connsiteY5467" fmla="*/ 475991 h 2801577"/>
                <a:gd name="connsiteX5468" fmla="*/ 3468401 w 10032639"/>
                <a:gd name="connsiteY5468" fmla="*/ 470950 h 2801577"/>
                <a:gd name="connsiteX5469" fmla="*/ 3485679 w 10032639"/>
                <a:gd name="connsiteY5469" fmla="*/ 464109 h 2801577"/>
                <a:gd name="connsiteX5470" fmla="*/ 3487478 w 10032639"/>
                <a:gd name="connsiteY5470" fmla="*/ 462309 h 2801577"/>
                <a:gd name="connsiteX5471" fmla="*/ 9611724 w 10032639"/>
                <a:gd name="connsiteY5471" fmla="*/ 453167 h 2801577"/>
                <a:gd name="connsiteX5472" fmla="*/ 9549793 w 10032639"/>
                <a:gd name="connsiteY5472" fmla="*/ 517266 h 2801577"/>
                <a:gd name="connsiteX5473" fmla="*/ 9475259 w 10032639"/>
                <a:gd name="connsiteY5473" fmla="*/ 591807 h 2801577"/>
                <a:gd name="connsiteX5474" fmla="*/ 9366160 w 10032639"/>
                <a:gd name="connsiteY5474" fmla="*/ 702719 h 2801577"/>
                <a:gd name="connsiteX5475" fmla="*/ 9310710 w 10032639"/>
                <a:gd name="connsiteY5475" fmla="*/ 761416 h 2801577"/>
                <a:gd name="connsiteX5476" fmla="*/ 9253820 w 10032639"/>
                <a:gd name="connsiteY5476" fmla="*/ 822273 h 2801577"/>
                <a:gd name="connsiteX5477" fmla="*/ 9237977 w 10032639"/>
                <a:gd name="connsiteY5477" fmla="*/ 835957 h 2801577"/>
                <a:gd name="connsiteX5478" fmla="*/ 9217093 w 10032639"/>
                <a:gd name="connsiteY5478" fmla="*/ 853242 h 2801577"/>
                <a:gd name="connsiteX5479" fmla="*/ 9173886 w 10032639"/>
                <a:gd name="connsiteY5479" fmla="*/ 898255 h 2801577"/>
                <a:gd name="connsiteX5480" fmla="*/ 9151202 w 10032639"/>
                <a:gd name="connsiteY5480" fmla="*/ 922382 h 2801577"/>
                <a:gd name="connsiteX5481" fmla="*/ 9135719 w 10032639"/>
                <a:gd name="connsiteY5481" fmla="*/ 940027 h 2801577"/>
                <a:gd name="connsiteX5482" fmla="*/ 9120236 w 10032639"/>
                <a:gd name="connsiteY5482" fmla="*/ 960553 h 2801577"/>
                <a:gd name="connsiteX5483" fmla="*/ 9115195 w 10032639"/>
                <a:gd name="connsiteY5483" fmla="*/ 970996 h 2801577"/>
                <a:gd name="connsiteX5484" fmla="*/ 9113395 w 10032639"/>
                <a:gd name="connsiteY5484" fmla="*/ 981439 h 2801577"/>
                <a:gd name="connsiteX5485" fmla="*/ 9115195 w 10032639"/>
                <a:gd name="connsiteY5485" fmla="*/ 993322 h 2801577"/>
                <a:gd name="connsiteX5486" fmla="*/ 9116996 w 10032639"/>
                <a:gd name="connsiteY5486" fmla="*/ 998724 h 2801577"/>
                <a:gd name="connsiteX5487" fmla="*/ 9147961 w 10032639"/>
                <a:gd name="connsiteY5487" fmla="*/ 972796 h 2801577"/>
                <a:gd name="connsiteX5488" fmla="*/ 9168485 w 10032639"/>
                <a:gd name="connsiteY5488" fmla="*/ 957312 h 2801577"/>
                <a:gd name="connsiteX5489" fmla="*/ 9168485 w 10032639"/>
                <a:gd name="connsiteY5489" fmla="*/ 955511 h 2801577"/>
                <a:gd name="connsiteX5490" fmla="*/ 9182527 w 10032639"/>
                <a:gd name="connsiteY5490" fmla="*/ 943268 h 2801577"/>
                <a:gd name="connsiteX5491" fmla="*/ 9196210 w 10032639"/>
                <a:gd name="connsiteY5491" fmla="*/ 927783 h 2801577"/>
                <a:gd name="connsiteX5492" fmla="*/ 9206652 w 10032639"/>
                <a:gd name="connsiteY5492" fmla="*/ 908698 h 2801577"/>
                <a:gd name="connsiteX5493" fmla="*/ 9217093 w 10032639"/>
                <a:gd name="connsiteY5493" fmla="*/ 889612 h 2801577"/>
                <a:gd name="connsiteX5494" fmla="*/ 9222494 w 10032639"/>
                <a:gd name="connsiteY5494" fmla="*/ 880970 h 2801577"/>
                <a:gd name="connsiteX5495" fmla="*/ 9231136 w 10032639"/>
                <a:gd name="connsiteY5495" fmla="*/ 880970 h 2801577"/>
                <a:gd name="connsiteX5496" fmla="*/ 9236177 w 10032639"/>
                <a:gd name="connsiteY5496" fmla="*/ 875568 h 2801577"/>
                <a:gd name="connsiteX5497" fmla="*/ 9246619 w 10032639"/>
                <a:gd name="connsiteY5497" fmla="*/ 875568 h 2801577"/>
                <a:gd name="connsiteX5498" fmla="*/ 9252020 w 10032639"/>
                <a:gd name="connsiteY5498" fmla="*/ 858283 h 2801577"/>
                <a:gd name="connsiteX5499" fmla="*/ 9262101 w 10032639"/>
                <a:gd name="connsiteY5499" fmla="*/ 842799 h 2801577"/>
                <a:gd name="connsiteX5500" fmla="*/ 9274344 w 10032639"/>
                <a:gd name="connsiteY5500" fmla="*/ 830916 h 2801577"/>
                <a:gd name="connsiteX5501" fmla="*/ 9289827 w 10032639"/>
                <a:gd name="connsiteY5501" fmla="*/ 820473 h 2801577"/>
                <a:gd name="connsiteX5502" fmla="*/ 9302069 w 10032639"/>
                <a:gd name="connsiteY5502" fmla="*/ 811830 h 2801577"/>
                <a:gd name="connsiteX5503" fmla="*/ 9308910 w 10032639"/>
                <a:gd name="connsiteY5503" fmla="*/ 801387 h 2801577"/>
                <a:gd name="connsiteX5504" fmla="*/ 9307109 w 10032639"/>
                <a:gd name="connsiteY5504" fmla="*/ 797786 h 2801577"/>
                <a:gd name="connsiteX5505" fmla="*/ 9307109 w 10032639"/>
                <a:gd name="connsiteY5505" fmla="*/ 792745 h 2801577"/>
                <a:gd name="connsiteX5506" fmla="*/ 9307109 w 10032639"/>
                <a:gd name="connsiteY5506" fmla="*/ 785903 h 2801577"/>
                <a:gd name="connsiteX5507" fmla="*/ 9310710 w 10032639"/>
                <a:gd name="connsiteY5507" fmla="*/ 780501 h 2801577"/>
                <a:gd name="connsiteX5508" fmla="*/ 9315751 w 10032639"/>
                <a:gd name="connsiteY5508" fmla="*/ 773659 h 2801577"/>
                <a:gd name="connsiteX5509" fmla="*/ 9322592 w 10032639"/>
                <a:gd name="connsiteY5509" fmla="*/ 770058 h 2801577"/>
                <a:gd name="connsiteX5510" fmla="*/ 9338435 w 10032639"/>
                <a:gd name="connsiteY5510" fmla="*/ 763216 h 2801577"/>
                <a:gd name="connsiteX5511" fmla="*/ 9353918 w 10032639"/>
                <a:gd name="connsiteY5511" fmla="*/ 752773 h 2801577"/>
                <a:gd name="connsiteX5512" fmla="*/ 9357519 w 10032639"/>
                <a:gd name="connsiteY5512" fmla="*/ 747372 h 2801577"/>
                <a:gd name="connsiteX5513" fmla="*/ 9360759 w 10032639"/>
                <a:gd name="connsiteY5513" fmla="*/ 740530 h 2801577"/>
                <a:gd name="connsiteX5514" fmla="*/ 9366160 w 10032639"/>
                <a:gd name="connsiteY5514" fmla="*/ 720004 h 2801577"/>
                <a:gd name="connsiteX5515" fmla="*/ 9367960 w 10032639"/>
                <a:gd name="connsiteY5515" fmla="*/ 711361 h 2801577"/>
                <a:gd name="connsiteX5516" fmla="*/ 9376602 w 10032639"/>
                <a:gd name="connsiteY5516" fmla="*/ 707760 h 2801577"/>
                <a:gd name="connsiteX5517" fmla="*/ 9395685 w 10032639"/>
                <a:gd name="connsiteY5517" fmla="*/ 702719 h 2801577"/>
                <a:gd name="connsiteX5518" fmla="*/ 9402527 w 10032639"/>
                <a:gd name="connsiteY5518" fmla="*/ 699118 h 2801577"/>
                <a:gd name="connsiteX5519" fmla="*/ 9407567 w 10032639"/>
                <a:gd name="connsiteY5519" fmla="*/ 694076 h 2801577"/>
                <a:gd name="connsiteX5520" fmla="*/ 9426651 w 10032639"/>
                <a:gd name="connsiteY5520" fmla="*/ 666348 h 2801577"/>
                <a:gd name="connsiteX5521" fmla="*/ 9430251 w 10032639"/>
                <a:gd name="connsiteY5521" fmla="*/ 660947 h 2801577"/>
                <a:gd name="connsiteX5522" fmla="*/ 9442134 w 10032639"/>
                <a:gd name="connsiteY5522" fmla="*/ 641861 h 2801577"/>
                <a:gd name="connsiteX5523" fmla="*/ 9457616 w 10032639"/>
                <a:gd name="connsiteY5523" fmla="*/ 624576 h 2801577"/>
                <a:gd name="connsiteX5524" fmla="*/ 9468058 w 10032639"/>
                <a:gd name="connsiteY5524" fmla="*/ 615934 h 2801577"/>
                <a:gd name="connsiteX5525" fmla="*/ 9476700 w 10032639"/>
                <a:gd name="connsiteY5525" fmla="*/ 609092 h 2801577"/>
                <a:gd name="connsiteX5526" fmla="*/ 9487142 w 10032639"/>
                <a:gd name="connsiteY5526" fmla="*/ 601890 h 2801577"/>
                <a:gd name="connsiteX5527" fmla="*/ 9497583 w 10032639"/>
                <a:gd name="connsiteY5527" fmla="*/ 598649 h 2801577"/>
                <a:gd name="connsiteX5528" fmla="*/ 9528909 w 10032639"/>
                <a:gd name="connsiteY5528" fmla="*/ 559038 h 2801577"/>
                <a:gd name="connsiteX5529" fmla="*/ 9547993 w 10032639"/>
                <a:gd name="connsiteY5529" fmla="*/ 534551 h 2801577"/>
                <a:gd name="connsiteX5530" fmla="*/ 9568516 w 10032639"/>
                <a:gd name="connsiteY5530" fmla="*/ 510424 h 2801577"/>
                <a:gd name="connsiteX5531" fmla="*/ 8877913 w 10032639"/>
                <a:gd name="connsiteY5531" fmla="*/ 451367 h 2801577"/>
                <a:gd name="connsiteX5532" fmla="*/ 8874312 w 10032639"/>
                <a:gd name="connsiteY5532" fmla="*/ 461810 h 2801577"/>
                <a:gd name="connsiteX5533" fmla="*/ 8887995 w 10032639"/>
                <a:gd name="connsiteY5533" fmla="*/ 463610 h 2801577"/>
                <a:gd name="connsiteX5534" fmla="*/ 8879353 w 10032639"/>
                <a:gd name="connsiteY5534" fmla="*/ 454968 h 2801577"/>
                <a:gd name="connsiteX5535" fmla="*/ 3056628 w 10032639"/>
                <a:gd name="connsiteY5535" fmla="*/ 432785 h 2801577"/>
                <a:gd name="connsiteX5536" fmla="*/ 2937127 w 10032639"/>
                <a:gd name="connsiteY5536" fmla="*/ 483192 h 2801577"/>
                <a:gd name="connsiteX5537" fmla="*/ 2937127 w 10032639"/>
                <a:gd name="connsiteY5537" fmla="*/ 491833 h 2801577"/>
                <a:gd name="connsiteX5538" fmla="*/ 2945766 w 10032639"/>
                <a:gd name="connsiteY5538" fmla="*/ 486433 h 2801577"/>
                <a:gd name="connsiteX5539" fmla="*/ 2956204 w 10032639"/>
                <a:gd name="connsiteY5539" fmla="*/ 483192 h 2801577"/>
                <a:gd name="connsiteX5540" fmla="*/ 2973481 w 10032639"/>
                <a:gd name="connsiteY5540" fmla="*/ 477791 h 2801577"/>
                <a:gd name="connsiteX5541" fmla="*/ 2985719 w 10032639"/>
                <a:gd name="connsiteY5541" fmla="*/ 477791 h 2801577"/>
                <a:gd name="connsiteX5542" fmla="*/ 2995798 w 10032639"/>
                <a:gd name="connsiteY5542" fmla="*/ 475991 h 2801577"/>
                <a:gd name="connsiteX5543" fmla="*/ 3004436 w 10032639"/>
                <a:gd name="connsiteY5543" fmla="*/ 470950 h 2801577"/>
                <a:gd name="connsiteX5544" fmla="*/ 3009835 w 10032639"/>
                <a:gd name="connsiteY5544" fmla="*/ 465910 h 2801577"/>
                <a:gd name="connsiteX5545" fmla="*/ 3013075 w 10032639"/>
                <a:gd name="connsiteY5545" fmla="*/ 458709 h 2801577"/>
                <a:gd name="connsiteX5546" fmla="*/ 3021713 w 10032639"/>
                <a:gd name="connsiteY5546" fmla="*/ 458709 h 2801577"/>
                <a:gd name="connsiteX5547" fmla="*/ 3027113 w 10032639"/>
                <a:gd name="connsiteY5547" fmla="*/ 458709 h 2801577"/>
                <a:gd name="connsiteX5548" fmla="*/ 3033951 w 10032639"/>
                <a:gd name="connsiteY5548" fmla="*/ 457268 h 2801577"/>
                <a:gd name="connsiteX5549" fmla="*/ 3040790 w 10032639"/>
                <a:gd name="connsiteY5549" fmla="*/ 453668 h 2801577"/>
                <a:gd name="connsiteX5550" fmla="*/ 3044390 w 10032639"/>
                <a:gd name="connsiteY5550" fmla="*/ 451867 h 2801577"/>
                <a:gd name="connsiteX5551" fmla="*/ 3046189 w 10032639"/>
                <a:gd name="connsiteY5551" fmla="*/ 448627 h 2801577"/>
                <a:gd name="connsiteX5552" fmla="*/ 3049788 w 10032639"/>
                <a:gd name="connsiteY5552" fmla="*/ 439986 h 2801577"/>
                <a:gd name="connsiteX5553" fmla="*/ 9387044 w 10032639"/>
                <a:gd name="connsiteY5553" fmla="*/ 432281 h 2801577"/>
                <a:gd name="connsiteX5554" fmla="*/ 9322592 w 10032639"/>
                <a:gd name="connsiteY5554" fmla="*/ 499981 h 2801577"/>
                <a:gd name="connsiteX5555" fmla="*/ 9258861 w 10032639"/>
                <a:gd name="connsiteY5555" fmla="*/ 567680 h 2801577"/>
                <a:gd name="connsiteX5556" fmla="*/ 9253820 w 10032639"/>
                <a:gd name="connsiteY5556" fmla="*/ 572722 h 2801577"/>
                <a:gd name="connsiteX5557" fmla="*/ 9165244 w 10032639"/>
                <a:gd name="connsiteY5557" fmla="*/ 660947 h 2801577"/>
                <a:gd name="connsiteX5558" fmla="*/ 9153002 w 10032639"/>
                <a:gd name="connsiteY5558" fmla="*/ 674991 h 2801577"/>
                <a:gd name="connsiteX5559" fmla="*/ 9142920 w 10032639"/>
                <a:gd name="connsiteY5559" fmla="*/ 688675 h 2801577"/>
                <a:gd name="connsiteX5560" fmla="*/ 9134279 w 10032639"/>
                <a:gd name="connsiteY5560" fmla="*/ 702719 h 2801577"/>
                <a:gd name="connsiteX5561" fmla="*/ 9128878 w 10032639"/>
                <a:gd name="connsiteY5561" fmla="*/ 720004 h 2801577"/>
                <a:gd name="connsiteX5562" fmla="*/ 9154802 w 10032639"/>
                <a:gd name="connsiteY5562" fmla="*/ 695517 h 2801577"/>
                <a:gd name="connsiteX5563" fmla="*/ 9178927 w 10032639"/>
                <a:gd name="connsiteY5563" fmla="*/ 671390 h 2801577"/>
                <a:gd name="connsiteX5564" fmla="*/ 9201611 w 10032639"/>
                <a:gd name="connsiteY5564" fmla="*/ 645462 h 2801577"/>
                <a:gd name="connsiteX5565" fmla="*/ 9224295 w 10032639"/>
                <a:gd name="connsiteY5565" fmla="*/ 617734 h 2801577"/>
                <a:gd name="connsiteX5566" fmla="*/ 9255260 w 10032639"/>
                <a:gd name="connsiteY5566" fmla="*/ 579564 h 2801577"/>
                <a:gd name="connsiteX5567" fmla="*/ 9284785 w 10032639"/>
                <a:gd name="connsiteY5567" fmla="*/ 546794 h 2801577"/>
                <a:gd name="connsiteX5568" fmla="*/ 9313951 w 10032639"/>
                <a:gd name="connsiteY5568" fmla="*/ 519066 h 2801577"/>
                <a:gd name="connsiteX5569" fmla="*/ 9340235 w 10032639"/>
                <a:gd name="connsiteY5569" fmla="*/ 493139 h 2801577"/>
                <a:gd name="connsiteX5570" fmla="*/ 9353918 w 10032639"/>
                <a:gd name="connsiteY5570" fmla="*/ 477294 h 2801577"/>
                <a:gd name="connsiteX5571" fmla="*/ 9367960 w 10032639"/>
                <a:gd name="connsiteY5571" fmla="*/ 461810 h 2801577"/>
                <a:gd name="connsiteX5572" fmla="*/ 9378402 w 10032639"/>
                <a:gd name="connsiteY5572" fmla="*/ 448126 h 2801577"/>
                <a:gd name="connsiteX5573" fmla="*/ 2521754 w 10032639"/>
                <a:gd name="connsiteY5573" fmla="*/ 431344 h 2801577"/>
                <a:gd name="connsiteX5574" fmla="*/ 2464523 w 10032639"/>
                <a:gd name="connsiteY5574" fmla="*/ 457268 h 2801577"/>
                <a:gd name="connsiteX5575" fmla="*/ 2466323 w 10032639"/>
                <a:gd name="connsiteY5575" fmla="*/ 462309 h 2801577"/>
                <a:gd name="connsiteX5576" fmla="*/ 2483600 w 10032639"/>
                <a:gd name="connsiteY5576" fmla="*/ 451867 h 2801577"/>
                <a:gd name="connsiteX5577" fmla="*/ 2504476 w 10032639"/>
                <a:gd name="connsiteY5577" fmla="*/ 443226 h 2801577"/>
                <a:gd name="connsiteX5578" fmla="*/ 2513115 w 10032639"/>
                <a:gd name="connsiteY5578" fmla="*/ 436385 h 2801577"/>
                <a:gd name="connsiteX5579" fmla="*/ 3084343 w 10032639"/>
                <a:gd name="connsiteY5579" fmla="*/ 420903 h 2801577"/>
                <a:gd name="connsiteX5580" fmla="*/ 3073905 w 10032639"/>
                <a:gd name="connsiteY5580" fmla="*/ 424503 h 2801577"/>
                <a:gd name="connsiteX5581" fmla="*/ 3084343 w 10032639"/>
                <a:gd name="connsiteY5581" fmla="*/ 424503 h 2801577"/>
                <a:gd name="connsiteX5582" fmla="*/ 3804227 w 10032639"/>
                <a:gd name="connsiteY5582" fmla="*/ 410461 h 2801577"/>
                <a:gd name="connsiteX5583" fmla="*/ 3793789 w 10032639"/>
                <a:gd name="connsiteY5583" fmla="*/ 414062 h 2801577"/>
                <a:gd name="connsiteX5584" fmla="*/ 3804227 w 10032639"/>
                <a:gd name="connsiteY5584" fmla="*/ 417302 h 2801577"/>
                <a:gd name="connsiteX5585" fmla="*/ 3112059 w 10032639"/>
                <a:gd name="connsiteY5585" fmla="*/ 408661 h 2801577"/>
                <a:gd name="connsiteX5586" fmla="*/ 3106660 w 10032639"/>
                <a:gd name="connsiteY5586" fmla="*/ 410461 h 2801577"/>
                <a:gd name="connsiteX5587" fmla="*/ 3108459 w 10032639"/>
                <a:gd name="connsiteY5587" fmla="*/ 412262 h 2801577"/>
                <a:gd name="connsiteX5588" fmla="*/ 1398374 w 10032639"/>
                <a:gd name="connsiteY5588" fmla="*/ 401820 h 2801577"/>
                <a:gd name="connsiteX5589" fmla="*/ 1376058 w 10032639"/>
                <a:gd name="connsiteY5589" fmla="*/ 422703 h 2801577"/>
                <a:gd name="connsiteX5590" fmla="*/ 1351582 w 10032639"/>
                <a:gd name="connsiteY5590" fmla="*/ 443226 h 2801577"/>
                <a:gd name="connsiteX5591" fmla="*/ 1323866 w 10032639"/>
                <a:gd name="connsiteY5591" fmla="*/ 462309 h 2801577"/>
                <a:gd name="connsiteX5592" fmla="*/ 1296511 w 10032639"/>
                <a:gd name="connsiteY5592" fmla="*/ 479592 h 2801577"/>
                <a:gd name="connsiteX5593" fmla="*/ 1261957 w 10032639"/>
                <a:gd name="connsiteY5593" fmla="*/ 498674 h 2801577"/>
                <a:gd name="connsiteX5594" fmla="*/ 1232441 w 10032639"/>
                <a:gd name="connsiteY5594" fmla="*/ 517757 h 2801577"/>
                <a:gd name="connsiteX5595" fmla="*/ 1206166 w 10032639"/>
                <a:gd name="connsiteY5595" fmla="*/ 535040 h 2801577"/>
                <a:gd name="connsiteX5596" fmla="*/ 1182049 w 10032639"/>
                <a:gd name="connsiteY5596" fmla="*/ 552322 h 2801577"/>
                <a:gd name="connsiteX5597" fmla="*/ 1152534 w 10032639"/>
                <a:gd name="connsiteY5597" fmla="*/ 571405 h 2801577"/>
                <a:gd name="connsiteX5598" fmla="*/ 1125178 w 10032639"/>
                <a:gd name="connsiteY5598" fmla="*/ 593729 h 2801577"/>
                <a:gd name="connsiteX5599" fmla="*/ 1098903 w 10032639"/>
                <a:gd name="connsiteY5599" fmla="*/ 614612 h 2801577"/>
                <a:gd name="connsiteX5600" fmla="*/ 1067948 w 10032639"/>
                <a:gd name="connsiteY5600" fmla="*/ 633695 h 2801577"/>
                <a:gd name="connsiteX5601" fmla="*/ 1079826 w 10032639"/>
                <a:gd name="connsiteY5601" fmla="*/ 626854 h 2801577"/>
                <a:gd name="connsiteX5602" fmla="*/ 1095663 w 10032639"/>
                <a:gd name="connsiteY5602" fmla="*/ 621453 h 2801577"/>
                <a:gd name="connsiteX5603" fmla="*/ 1112940 w 10032639"/>
                <a:gd name="connsiteY5603" fmla="*/ 616412 h 2801577"/>
                <a:gd name="connsiteX5604" fmla="*/ 1132017 w 10032639"/>
                <a:gd name="connsiteY5604" fmla="*/ 611371 h 2801577"/>
                <a:gd name="connsiteX5605" fmla="*/ 1135617 w 10032639"/>
                <a:gd name="connsiteY5605" fmla="*/ 597329 h 2801577"/>
                <a:gd name="connsiteX5606" fmla="*/ 1137057 w 10032639"/>
                <a:gd name="connsiteY5606" fmla="*/ 592288 h 2801577"/>
                <a:gd name="connsiteX5607" fmla="*/ 1140656 w 10032639"/>
                <a:gd name="connsiteY5607" fmla="*/ 586888 h 2801577"/>
                <a:gd name="connsiteX5608" fmla="*/ 1147495 w 10032639"/>
                <a:gd name="connsiteY5608" fmla="*/ 583647 h 2801577"/>
                <a:gd name="connsiteX5609" fmla="*/ 1154334 w 10032639"/>
                <a:gd name="connsiteY5609" fmla="*/ 581847 h 2801577"/>
                <a:gd name="connsiteX5610" fmla="*/ 1159733 w 10032639"/>
                <a:gd name="connsiteY5610" fmla="*/ 581847 h 2801577"/>
                <a:gd name="connsiteX5611" fmla="*/ 1164772 w 10032639"/>
                <a:gd name="connsiteY5611" fmla="*/ 580047 h 2801577"/>
                <a:gd name="connsiteX5612" fmla="*/ 1171611 w 10032639"/>
                <a:gd name="connsiteY5612" fmla="*/ 576806 h 2801577"/>
                <a:gd name="connsiteX5613" fmla="*/ 1178450 w 10032639"/>
                <a:gd name="connsiteY5613" fmla="*/ 571405 h 2801577"/>
                <a:gd name="connsiteX5614" fmla="*/ 1190688 w 10032639"/>
                <a:gd name="connsiteY5614" fmla="*/ 557723 h 2801577"/>
                <a:gd name="connsiteX5615" fmla="*/ 1197527 w 10032639"/>
                <a:gd name="connsiteY5615" fmla="*/ 552322 h 2801577"/>
                <a:gd name="connsiteX5616" fmla="*/ 1204366 w 10032639"/>
                <a:gd name="connsiteY5616" fmla="*/ 549082 h 2801577"/>
                <a:gd name="connsiteX5617" fmla="*/ 1209765 w 10032639"/>
                <a:gd name="connsiteY5617" fmla="*/ 545481 h 2801577"/>
                <a:gd name="connsiteX5618" fmla="*/ 1216604 w 10032639"/>
                <a:gd name="connsiteY5618" fmla="*/ 549082 h 2801577"/>
                <a:gd name="connsiteX5619" fmla="*/ 1222003 w 10032639"/>
                <a:gd name="connsiteY5619" fmla="*/ 549082 h 2801577"/>
                <a:gd name="connsiteX5620" fmla="*/ 1225242 w 10032639"/>
                <a:gd name="connsiteY5620" fmla="*/ 549082 h 2801577"/>
                <a:gd name="connsiteX5621" fmla="*/ 1228842 w 10032639"/>
                <a:gd name="connsiteY5621" fmla="*/ 549082 h 2801577"/>
                <a:gd name="connsiteX5622" fmla="*/ 1230641 w 10032639"/>
                <a:gd name="connsiteY5622" fmla="*/ 547282 h 2801577"/>
                <a:gd name="connsiteX5623" fmla="*/ 1242880 w 10032639"/>
                <a:gd name="connsiteY5623" fmla="*/ 529999 h 2801577"/>
                <a:gd name="connsiteX5624" fmla="*/ 1251518 w 10032639"/>
                <a:gd name="connsiteY5624" fmla="*/ 521358 h 2801577"/>
                <a:gd name="connsiteX5625" fmla="*/ 1265196 w 10032639"/>
                <a:gd name="connsiteY5625" fmla="*/ 507316 h 2801577"/>
                <a:gd name="connsiteX5626" fmla="*/ 1284273 w 10032639"/>
                <a:gd name="connsiteY5626" fmla="*/ 493634 h 2801577"/>
                <a:gd name="connsiteX5627" fmla="*/ 1305149 w 10032639"/>
                <a:gd name="connsiteY5627" fmla="*/ 477791 h 2801577"/>
                <a:gd name="connsiteX5628" fmla="*/ 1329265 w 10032639"/>
                <a:gd name="connsiteY5628" fmla="*/ 462309 h 2801577"/>
                <a:gd name="connsiteX5629" fmla="*/ 1356981 w 10032639"/>
                <a:gd name="connsiteY5629" fmla="*/ 443226 h 2801577"/>
                <a:gd name="connsiteX5630" fmla="*/ 1384697 w 10032639"/>
                <a:gd name="connsiteY5630" fmla="*/ 422703 h 2801577"/>
                <a:gd name="connsiteX5631" fmla="*/ 1401974 w 10032639"/>
                <a:gd name="connsiteY5631" fmla="*/ 408661 h 2801577"/>
                <a:gd name="connsiteX5632" fmla="*/ 4888240 w 10032639"/>
                <a:gd name="connsiteY5632" fmla="*/ 400832 h 2801577"/>
                <a:gd name="connsiteX5633" fmla="*/ 4879593 w 10032639"/>
                <a:gd name="connsiteY5633" fmla="*/ 404432 h 2801577"/>
                <a:gd name="connsiteX5634" fmla="*/ 4869145 w 10032639"/>
                <a:gd name="connsiteY5634" fmla="*/ 407672 h 2801577"/>
                <a:gd name="connsiteX5635" fmla="*/ 4860499 w 10032639"/>
                <a:gd name="connsiteY5635" fmla="*/ 414873 h 2801577"/>
                <a:gd name="connsiteX5636" fmla="*/ 4834559 w 10032639"/>
                <a:gd name="connsiteY5636" fmla="*/ 431793 h 2801577"/>
                <a:gd name="connsiteX5637" fmla="*/ 4812221 w 10032639"/>
                <a:gd name="connsiteY5637" fmla="*/ 447634 h 2801577"/>
                <a:gd name="connsiteX5638" fmla="*/ 4774032 w 10032639"/>
                <a:gd name="connsiteY5638" fmla="*/ 474995 h 2801577"/>
                <a:gd name="connsiteX5639" fmla="*/ 4742688 w 10032639"/>
                <a:gd name="connsiteY5639" fmla="*/ 499476 h 2801577"/>
                <a:gd name="connsiteX5640" fmla="*/ 4713145 w 10032639"/>
                <a:gd name="connsiteY5640" fmla="*/ 522157 h 2801577"/>
                <a:gd name="connsiteX5641" fmla="*/ 4687205 w 10032639"/>
                <a:gd name="connsiteY5641" fmla="*/ 542678 h 2801577"/>
                <a:gd name="connsiteX5642" fmla="*/ 4659464 w 10032639"/>
                <a:gd name="connsiteY5642" fmla="*/ 565359 h 2801577"/>
                <a:gd name="connsiteX5643" fmla="*/ 4651177 w 10032639"/>
                <a:gd name="connsiteY5643" fmla="*/ 570400 h 2801577"/>
                <a:gd name="connsiteX5644" fmla="*/ 4716748 w 10032639"/>
                <a:gd name="connsiteY5644" fmla="*/ 535838 h 2801577"/>
                <a:gd name="connsiteX5645" fmla="*/ 4763584 w 10032639"/>
                <a:gd name="connsiteY5645" fmla="*/ 508117 h 2801577"/>
                <a:gd name="connsiteX5646" fmla="*/ 4806817 w 10032639"/>
                <a:gd name="connsiteY5646" fmla="*/ 478595 h 2801577"/>
                <a:gd name="connsiteX5647" fmla="*/ 4845007 w 10032639"/>
                <a:gd name="connsiteY5647" fmla="*/ 449074 h 2801577"/>
                <a:gd name="connsiteX5648" fmla="*/ 4877792 w 10032639"/>
                <a:gd name="connsiteY5648" fmla="*/ 418113 h 2801577"/>
                <a:gd name="connsiteX5649" fmla="*/ 4888240 w 10032639"/>
                <a:gd name="connsiteY5649" fmla="*/ 407672 h 2801577"/>
                <a:gd name="connsiteX5650" fmla="*/ 4898688 w 10032639"/>
                <a:gd name="connsiteY5650" fmla="*/ 400832 h 2801577"/>
                <a:gd name="connsiteX5651" fmla="*/ 3489278 w 10032639"/>
                <a:gd name="connsiteY5651" fmla="*/ 393179 h 2801577"/>
                <a:gd name="connsiteX5652" fmla="*/ 3480640 w 10032639"/>
                <a:gd name="connsiteY5652" fmla="*/ 396779 h 2801577"/>
                <a:gd name="connsiteX5653" fmla="*/ 3485679 w 10032639"/>
                <a:gd name="connsiteY5653" fmla="*/ 400020 h 2801577"/>
                <a:gd name="connsiteX5654" fmla="*/ 9674375 w 10032639"/>
                <a:gd name="connsiteY5654" fmla="*/ 392670 h 2801577"/>
                <a:gd name="connsiteX5655" fmla="*/ 9665733 w 10032639"/>
                <a:gd name="connsiteY5655" fmla="*/ 401312 h 2801577"/>
                <a:gd name="connsiteX5656" fmla="*/ 9672575 w 10032639"/>
                <a:gd name="connsiteY5656" fmla="*/ 401312 h 2801577"/>
                <a:gd name="connsiteX5657" fmla="*/ 1106101 w 10032639"/>
                <a:gd name="connsiteY5657" fmla="*/ 384537 h 2801577"/>
                <a:gd name="connsiteX5658" fmla="*/ 1076586 w 10032639"/>
                <a:gd name="connsiteY5658" fmla="*/ 405421 h 2801577"/>
                <a:gd name="connsiteX5659" fmla="*/ 1045271 w 10032639"/>
                <a:gd name="connsiteY5659" fmla="*/ 429544 h 2801577"/>
                <a:gd name="connsiteX5660" fmla="*/ 1003878 w 10032639"/>
                <a:gd name="connsiteY5660" fmla="*/ 460509 h 2801577"/>
                <a:gd name="connsiteX5661" fmla="*/ 1014316 w 10032639"/>
                <a:gd name="connsiteY5661" fmla="*/ 457268 h 2801577"/>
                <a:gd name="connsiteX5662" fmla="*/ 1022955 w 10032639"/>
                <a:gd name="connsiteY5662" fmla="*/ 451867 h 2801577"/>
                <a:gd name="connsiteX5663" fmla="*/ 1031593 w 10032639"/>
                <a:gd name="connsiteY5663" fmla="*/ 445026 h 2801577"/>
                <a:gd name="connsiteX5664" fmla="*/ 1040232 w 10032639"/>
                <a:gd name="connsiteY5664" fmla="*/ 436385 h 2801577"/>
                <a:gd name="connsiteX5665" fmla="*/ 1053910 w 10032639"/>
                <a:gd name="connsiteY5665" fmla="*/ 424503 h 2801577"/>
                <a:gd name="connsiteX5666" fmla="*/ 1069387 w 10032639"/>
                <a:gd name="connsiteY5666" fmla="*/ 414062 h 2801577"/>
                <a:gd name="connsiteX5667" fmla="*/ 1087024 w 10032639"/>
                <a:gd name="connsiteY5667" fmla="*/ 405421 h 2801577"/>
                <a:gd name="connsiteX5668" fmla="*/ 1106101 w 10032639"/>
                <a:gd name="connsiteY5668" fmla="*/ 396779 h 2801577"/>
                <a:gd name="connsiteX5669" fmla="*/ 972563 w 10032639"/>
                <a:gd name="connsiteY5669" fmla="*/ 377696 h 2801577"/>
                <a:gd name="connsiteX5670" fmla="*/ 970879 w 10032639"/>
                <a:gd name="connsiteY5670" fmla="*/ 379982 h 2801577"/>
                <a:gd name="connsiteX5671" fmla="*/ 929370 w 10032639"/>
                <a:gd name="connsiteY5671" fmla="*/ 407221 h 2801577"/>
                <a:gd name="connsiteX5672" fmla="*/ 884377 w 10032639"/>
                <a:gd name="connsiteY5672" fmla="*/ 438185 h 2801577"/>
                <a:gd name="connsiteX5673" fmla="*/ 841184 w 10032639"/>
                <a:gd name="connsiteY5673" fmla="*/ 470950 h 2801577"/>
                <a:gd name="connsiteX5674" fmla="*/ 796191 w 10032639"/>
                <a:gd name="connsiteY5674" fmla="*/ 505515 h 2801577"/>
                <a:gd name="connsiteX5675" fmla="*/ 716644 w 10032639"/>
                <a:gd name="connsiteY5675" fmla="*/ 566365 h 2801577"/>
                <a:gd name="connsiteX5676" fmla="*/ 631698 w 10032639"/>
                <a:gd name="connsiteY5676" fmla="*/ 626854 h 2801577"/>
                <a:gd name="connsiteX5677" fmla="*/ 543512 w 10032639"/>
                <a:gd name="connsiteY5677" fmla="*/ 684102 h 2801577"/>
                <a:gd name="connsiteX5678" fmla="*/ 451727 w 10032639"/>
                <a:gd name="connsiteY5678" fmla="*/ 739190 h 2801577"/>
                <a:gd name="connsiteX5679" fmla="*/ 451727 w 10032639"/>
                <a:gd name="connsiteY5679" fmla="*/ 753232 h 2801577"/>
                <a:gd name="connsiteX5680" fmla="*/ 451727 w 10032639"/>
                <a:gd name="connsiteY5680" fmla="*/ 766914 h 2801577"/>
                <a:gd name="connsiteX5681" fmla="*/ 456766 w 10032639"/>
                <a:gd name="connsiteY5681" fmla="*/ 765474 h 2801577"/>
                <a:gd name="connsiteX5682" fmla="*/ 474043 w 10032639"/>
                <a:gd name="connsiteY5682" fmla="*/ 761874 h 2801577"/>
                <a:gd name="connsiteX5683" fmla="*/ 488081 w 10032639"/>
                <a:gd name="connsiteY5683" fmla="*/ 756833 h 2801577"/>
                <a:gd name="connsiteX5684" fmla="*/ 501759 w 10032639"/>
                <a:gd name="connsiteY5684" fmla="*/ 746391 h 2801577"/>
                <a:gd name="connsiteX5685" fmla="*/ 515797 w 10032639"/>
                <a:gd name="connsiteY5685" fmla="*/ 735950 h 2801577"/>
                <a:gd name="connsiteX5686" fmla="*/ 531274 w 10032639"/>
                <a:gd name="connsiteY5686" fmla="*/ 721908 h 2801577"/>
                <a:gd name="connsiteX5687" fmla="*/ 547111 w 10032639"/>
                <a:gd name="connsiteY5687" fmla="*/ 710026 h 2801577"/>
                <a:gd name="connsiteX5688" fmla="*/ 576267 w 10032639"/>
                <a:gd name="connsiteY5688" fmla="*/ 690943 h 2801577"/>
                <a:gd name="connsiteX5689" fmla="*/ 583466 w 10032639"/>
                <a:gd name="connsiteY5689" fmla="*/ 685902 h 2801577"/>
                <a:gd name="connsiteX5690" fmla="*/ 593544 w 10032639"/>
                <a:gd name="connsiteY5690" fmla="*/ 673660 h 2801577"/>
                <a:gd name="connsiteX5691" fmla="*/ 597143 w 10032639"/>
                <a:gd name="connsiteY5691" fmla="*/ 668620 h 2801577"/>
                <a:gd name="connsiteX5692" fmla="*/ 600743 w 10032639"/>
                <a:gd name="connsiteY5692" fmla="*/ 663219 h 2801577"/>
                <a:gd name="connsiteX5693" fmla="*/ 605782 w 10032639"/>
                <a:gd name="connsiteY5693" fmla="*/ 659978 h 2801577"/>
                <a:gd name="connsiteX5694" fmla="*/ 610821 w 10032639"/>
                <a:gd name="connsiteY5694" fmla="*/ 658178 h 2801577"/>
                <a:gd name="connsiteX5695" fmla="*/ 617660 w 10032639"/>
                <a:gd name="connsiteY5695" fmla="*/ 658178 h 2801577"/>
                <a:gd name="connsiteX5696" fmla="*/ 626299 w 10032639"/>
                <a:gd name="connsiteY5696" fmla="*/ 658178 h 2801577"/>
                <a:gd name="connsiteX5697" fmla="*/ 631698 w 10032639"/>
                <a:gd name="connsiteY5697" fmla="*/ 649537 h 2801577"/>
                <a:gd name="connsiteX5698" fmla="*/ 638537 w 10032639"/>
                <a:gd name="connsiteY5698" fmla="*/ 642336 h 2801577"/>
                <a:gd name="connsiteX5699" fmla="*/ 647175 w 10032639"/>
                <a:gd name="connsiteY5699" fmla="*/ 637295 h 2801577"/>
                <a:gd name="connsiteX5700" fmla="*/ 655814 w 10032639"/>
                <a:gd name="connsiteY5700" fmla="*/ 631894 h 2801577"/>
                <a:gd name="connsiteX5701" fmla="*/ 661213 w 10032639"/>
                <a:gd name="connsiteY5701" fmla="*/ 630454 h 2801577"/>
                <a:gd name="connsiteX5702" fmla="*/ 664453 w 10032639"/>
                <a:gd name="connsiteY5702" fmla="*/ 626854 h 2801577"/>
                <a:gd name="connsiteX5703" fmla="*/ 666252 w 10032639"/>
                <a:gd name="connsiteY5703" fmla="*/ 623253 h 2801577"/>
                <a:gd name="connsiteX5704" fmla="*/ 669852 w 10032639"/>
                <a:gd name="connsiteY5704" fmla="*/ 620012 h 2801577"/>
                <a:gd name="connsiteX5705" fmla="*/ 676691 w 10032639"/>
                <a:gd name="connsiteY5705" fmla="*/ 595529 h 2801577"/>
                <a:gd name="connsiteX5706" fmla="*/ 682090 w 10032639"/>
                <a:gd name="connsiteY5706" fmla="*/ 600930 h 2801577"/>
                <a:gd name="connsiteX5707" fmla="*/ 680290 w 10032639"/>
                <a:gd name="connsiteY5707" fmla="*/ 597329 h 2801577"/>
                <a:gd name="connsiteX5708" fmla="*/ 692168 w 10032639"/>
                <a:gd name="connsiteY5708" fmla="*/ 590488 h 2801577"/>
                <a:gd name="connsiteX5709" fmla="*/ 699367 w 10032639"/>
                <a:gd name="connsiteY5709" fmla="*/ 586888 h 2801577"/>
                <a:gd name="connsiteX5710" fmla="*/ 708006 w 10032639"/>
                <a:gd name="connsiteY5710" fmla="*/ 580047 h 2801577"/>
                <a:gd name="connsiteX5711" fmla="*/ 719884 w 10032639"/>
                <a:gd name="connsiteY5711" fmla="*/ 575006 h 2801577"/>
                <a:gd name="connsiteX5712" fmla="*/ 728522 w 10032639"/>
                <a:gd name="connsiteY5712" fmla="*/ 569605 h 2801577"/>
                <a:gd name="connsiteX5713" fmla="*/ 740760 w 10032639"/>
                <a:gd name="connsiteY5713" fmla="*/ 560964 h 2801577"/>
                <a:gd name="connsiteX5714" fmla="*/ 763077 w 10032639"/>
                <a:gd name="connsiteY5714" fmla="*/ 549082 h 2801577"/>
                <a:gd name="connsiteX5715" fmla="*/ 763077 w 10032639"/>
                <a:gd name="connsiteY5715" fmla="*/ 559523 h 2801577"/>
                <a:gd name="connsiteX5716" fmla="*/ 764876 w 10032639"/>
                <a:gd name="connsiteY5716" fmla="*/ 557723 h 2801577"/>
                <a:gd name="connsiteX5717" fmla="*/ 768476 w 10032639"/>
                <a:gd name="connsiteY5717" fmla="*/ 554123 h 2801577"/>
                <a:gd name="connsiteX5718" fmla="*/ 768476 w 10032639"/>
                <a:gd name="connsiteY5718" fmla="*/ 542241 h 2801577"/>
                <a:gd name="connsiteX5719" fmla="*/ 778914 w 10032639"/>
                <a:gd name="connsiteY5719" fmla="*/ 540441 h 2801577"/>
                <a:gd name="connsiteX5720" fmla="*/ 788993 w 10032639"/>
                <a:gd name="connsiteY5720" fmla="*/ 536840 h 2801577"/>
                <a:gd name="connsiteX5721" fmla="*/ 797991 w 10032639"/>
                <a:gd name="connsiteY5721" fmla="*/ 533600 h 2801577"/>
                <a:gd name="connsiteX5722" fmla="*/ 806630 w 10032639"/>
                <a:gd name="connsiteY5722" fmla="*/ 528199 h 2801577"/>
                <a:gd name="connsiteX5723" fmla="*/ 815268 w 10032639"/>
                <a:gd name="connsiteY5723" fmla="*/ 521358 h 2801577"/>
                <a:gd name="connsiteX5724" fmla="*/ 822107 w 10032639"/>
                <a:gd name="connsiteY5724" fmla="*/ 512717 h 2801577"/>
                <a:gd name="connsiteX5725" fmla="*/ 827506 w 10032639"/>
                <a:gd name="connsiteY5725" fmla="*/ 504075 h 2801577"/>
                <a:gd name="connsiteX5726" fmla="*/ 836145 w 10032639"/>
                <a:gd name="connsiteY5726" fmla="*/ 493634 h 2801577"/>
                <a:gd name="connsiteX5727" fmla="*/ 844784 w 10032639"/>
                <a:gd name="connsiteY5727" fmla="*/ 483192 h 2801577"/>
                <a:gd name="connsiteX5728" fmla="*/ 863860 w 10032639"/>
                <a:gd name="connsiteY5728" fmla="*/ 465910 h 2801577"/>
                <a:gd name="connsiteX5729" fmla="*/ 879338 w 10032639"/>
                <a:gd name="connsiteY5729" fmla="*/ 451867 h 2801577"/>
                <a:gd name="connsiteX5730" fmla="*/ 886177 w 10032639"/>
                <a:gd name="connsiteY5730" fmla="*/ 446827 h 2801577"/>
                <a:gd name="connsiteX5731" fmla="*/ 893016 w 10032639"/>
                <a:gd name="connsiteY5731" fmla="*/ 441426 h 2801577"/>
                <a:gd name="connsiteX5732" fmla="*/ 901654 w 10032639"/>
                <a:gd name="connsiteY5732" fmla="*/ 438185 h 2801577"/>
                <a:gd name="connsiteX5733" fmla="*/ 910293 w 10032639"/>
                <a:gd name="connsiteY5733" fmla="*/ 434585 h 2801577"/>
                <a:gd name="connsiteX5734" fmla="*/ 910293 w 10032639"/>
                <a:gd name="connsiteY5734" fmla="*/ 432785 h 2801577"/>
                <a:gd name="connsiteX5735" fmla="*/ 910293 w 10032639"/>
                <a:gd name="connsiteY5735" fmla="*/ 424503 h 2801577"/>
                <a:gd name="connsiteX5736" fmla="*/ 917132 w 10032639"/>
                <a:gd name="connsiteY5736" fmla="*/ 419103 h 2801577"/>
                <a:gd name="connsiteX5737" fmla="*/ 941608 w 10032639"/>
                <a:gd name="connsiteY5737" fmla="*/ 405421 h 2801577"/>
                <a:gd name="connsiteX5738" fmla="*/ 958885 w 10032639"/>
                <a:gd name="connsiteY5738" fmla="*/ 393179 h 2801577"/>
                <a:gd name="connsiteX5739" fmla="*/ 967524 w 10032639"/>
                <a:gd name="connsiteY5739" fmla="*/ 384537 h 2801577"/>
                <a:gd name="connsiteX5740" fmla="*/ 970879 w 10032639"/>
                <a:gd name="connsiteY5740" fmla="*/ 379982 h 2801577"/>
                <a:gd name="connsiteX5741" fmla="*/ 974363 w 10032639"/>
                <a:gd name="connsiteY5741" fmla="*/ 377696 h 2801577"/>
                <a:gd name="connsiteX5742" fmla="*/ 9327993 w 10032639"/>
                <a:gd name="connsiteY5742" fmla="*/ 369983 h 2801577"/>
                <a:gd name="connsiteX5743" fmla="*/ 9291627 w 10032639"/>
                <a:gd name="connsiteY5743" fmla="*/ 408154 h 2801577"/>
                <a:gd name="connsiteX5744" fmla="*/ 9250219 w 10032639"/>
                <a:gd name="connsiteY5744" fmla="*/ 448126 h 2801577"/>
                <a:gd name="connsiteX5745" fmla="*/ 9225735 w 10032639"/>
                <a:gd name="connsiteY5745" fmla="*/ 472253 h 2801577"/>
                <a:gd name="connsiteX5746" fmla="*/ 9205211 w 10032639"/>
                <a:gd name="connsiteY5746" fmla="*/ 494579 h 2801577"/>
                <a:gd name="connsiteX5747" fmla="*/ 9186128 w 10032639"/>
                <a:gd name="connsiteY5747" fmla="*/ 515465 h 2801577"/>
                <a:gd name="connsiteX5748" fmla="*/ 9170285 w 10032639"/>
                <a:gd name="connsiteY5748" fmla="*/ 536351 h 2801577"/>
                <a:gd name="connsiteX5749" fmla="*/ 9161644 w 10032639"/>
                <a:gd name="connsiteY5749" fmla="*/ 550395 h 2801577"/>
                <a:gd name="connsiteX5750" fmla="*/ 9153002 w 10032639"/>
                <a:gd name="connsiteY5750" fmla="*/ 562279 h 2801577"/>
                <a:gd name="connsiteX5751" fmla="*/ 9149761 w 10032639"/>
                <a:gd name="connsiteY5751" fmla="*/ 567680 h 2801577"/>
                <a:gd name="connsiteX5752" fmla="*/ 9158403 w 10032639"/>
                <a:gd name="connsiteY5752" fmla="*/ 564079 h 2801577"/>
                <a:gd name="connsiteX5753" fmla="*/ 9159843 w 10032639"/>
                <a:gd name="connsiteY5753" fmla="*/ 557237 h 2801577"/>
                <a:gd name="connsiteX5754" fmla="*/ 9163444 w 10032639"/>
                <a:gd name="connsiteY5754" fmla="*/ 550395 h 2801577"/>
                <a:gd name="connsiteX5755" fmla="*/ 9168485 w 10032639"/>
                <a:gd name="connsiteY5755" fmla="*/ 543193 h 2801577"/>
                <a:gd name="connsiteX5756" fmla="*/ 9175686 w 10032639"/>
                <a:gd name="connsiteY5756" fmla="*/ 536351 h 2801577"/>
                <a:gd name="connsiteX5757" fmla="*/ 9184328 w 10032639"/>
                <a:gd name="connsiteY5757" fmla="*/ 527709 h 2801577"/>
                <a:gd name="connsiteX5758" fmla="*/ 9192969 w 10032639"/>
                <a:gd name="connsiteY5758" fmla="*/ 520867 h 2801577"/>
                <a:gd name="connsiteX5759" fmla="*/ 9201611 w 10032639"/>
                <a:gd name="connsiteY5759" fmla="*/ 517266 h 2801577"/>
                <a:gd name="connsiteX5760" fmla="*/ 9210252 w 10032639"/>
                <a:gd name="connsiteY5760" fmla="*/ 513665 h 2801577"/>
                <a:gd name="connsiteX5761" fmla="*/ 9218894 w 10032639"/>
                <a:gd name="connsiteY5761" fmla="*/ 496380 h 2801577"/>
                <a:gd name="connsiteX5762" fmla="*/ 9227535 w 10032639"/>
                <a:gd name="connsiteY5762" fmla="*/ 480895 h 2801577"/>
                <a:gd name="connsiteX5763" fmla="*/ 9236177 w 10032639"/>
                <a:gd name="connsiteY5763" fmla="*/ 466851 h 2801577"/>
                <a:gd name="connsiteX5764" fmla="*/ 9248419 w 10032639"/>
                <a:gd name="connsiteY5764" fmla="*/ 454968 h 2801577"/>
                <a:gd name="connsiteX5765" fmla="*/ 9252020 w 10032639"/>
                <a:gd name="connsiteY5765" fmla="*/ 451367 h 2801577"/>
                <a:gd name="connsiteX5766" fmla="*/ 9289827 w 10032639"/>
                <a:gd name="connsiteY5766" fmla="*/ 413556 h 2801577"/>
                <a:gd name="connsiteX5767" fmla="*/ 9295227 w 10032639"/>
                <a:gd name="connsiteY5767" fmla="*/ 409955 h 2801577"/>
                <a:gd name="connsiteX5768" fmla="*/ 9300268 w 10032639"/>
                <a:gd name="connsiteY5768" fmla="*/ 408154 h 2801577"/>
                <a:gd name="connsiteX5769" fmla="*/ 9305309 w 10032639"/>
                <a:gd name="connsiteY5769" fmla="*/ 404914 h 2801577"/>
                <a:gd name="connsiteX5770" fmla="*/ 9313951 w 10032639"/>
                <a:gd name="connsiteY5770" fmla="*/ 392670 h 2801577"/>
                <a:gd name="connsiteX5771" fmla="*/ 9319352 w 10032639"/>
                <a:gd name="connsiteY5771" fmla="*/ 384028 h 2801577"/>
                <a:gd name="connsiteX5772" fmla="*/ 9324393 w 10032639"/>
                <a:gd name="connsiteY5772" fmla="*/ 377186 h 2801577"/>
                <a:gd name="connsiteX5773" fmla="*/ 2672569 w 10032639"/>
                <a:gd name="connsiteY5773" fmla="*/ 363654 h 2801577"/>
                <a:gd name="connsiteX5774" fmla="*/ 2597701 w 10032639"/>
                <a:gd name="connsiteY5774" fmla="*/ 396779 h 2801577"/>
                <a:gd name="connsiteX5775" fmla="*/ 2551269 w 10032639"/>
                <a:gd name="connsiteY5775" fmla="*/ 417302 h 2801577"/>
                <a:gd name="connsiteX5776" fmla="*/ 2575385 w 10032639"/>
                <a:gd name="connsiteY5776" fmla="*/ 414062 h 2801577"/>
                <a:gd name="connsiteX5777" fmla="*/ 2599501 w 10032639"/>
                <a:gd name="connsiteY5777" fmla="*/ 407221 h 2801577"/>
                <a:gd name="connsiteX5778" fmla="*/ 2622178 w 10032639"/>
                <a:gd name="connsiteY5778" fmla="*/ 396779 h 2801577"/>
                <a:gd name="connsiteX5779" fmla="*/ 2646294 w 10032639"/>
                <a:gd name="connsiteY5779" fmla="*/ 380937 h 2801577"/>
                <a:gd name="connsiteX5780" fmla="*/ 3214282 w 10032639"/>
                <a:gd name="connsiteY5780" fmla="*/ 361854 h 2801577"/>
                <a:gd name="connsiteX5781" fmla="*/ 3193406 w 10032639"/>
                <a:gd name="connsiteY5781" fmla="*/ 372296 h 2801577"/>
                <a:gd name="connsiteX5782" fmla="*/ 3187126 w 10032639"/>
                <a:gd name="connsiteY5782" fmla="*/ 375053 h 2801577"/>
                <a:gd name="connsiteX5783" fmla="*/ 3184767 w 10032639"/>
                <a:gd name="connsiteY5783" fmla="*/ 375896 h 2801577"/>
                <a:gd name="connsiteX5784" fmla="*/ 3184027 w 10032639"/>
                <a:gd name="connsiteY5784" fmla="*/ 376415 h 2801577"/>
                <a:gd name="connsiteX5785" fmla="*/ 3134375 w 10032639"/>
                <a:gd name="connsiteY5785" fmla="*/ 398219 h 2801577"/>
                <a:gd name="connsiteX5786" fmla="*/ 3136175 w 10032639"/>
                <a:gd name="connsiteY5786" fmla="*/ 398219 h 2801577"/>
                <a:gd name="connsiteX5787" fmla="*/ 3148053 w 10032639"/>
                <a:gd name="connsiteY5787" fmla="*/ 400020 h 2801577"/>
                <a:gd name="connsiteX5788" fmla="*/ 3153452 w 10032639"/>
                <a:gd name="connsiteY5788" fmla="*/ 403620 h 2801577"/>
                <a:gd name="connsiteX5789" fmla="*/ 3172529 w 10032639"/>
                <a:gd name="connsiteY5789" fmla="*/ 388138 h 2801577"/>
                <a:gd name="connsiteX5790" fmla="*/ 3177568 w 10032639"/>
                <a:gd name="connsiteY5790" fmla="*/ 380937 h 2801577"/>
                <a:gd name="connsiteX5791" fmla="*/ 3184027 w 10032639"/>
                <a:gd name="connsiteY5791" fmla="*/ 376415 h 2801577"/>
                <a:gd name="connsiteX5792" fmla="*/ 3187126 w 10032639"/>
                <a:gd name="connsiteY5792" fmla="*/ 375053 h 2801577"/>
                <a:gd name="connsiteX5793" fmla="*/ 3194846 w 10032639"/>
                <a:gd name="connsiteY5793" fmla="*/ 372296 h 2801577"/>
                <a:gd name="connsiteX5794" fmla="*/ 3207083 w 10032639"/>
                <a:gd name="connsiteY5794" fmla="*/ 370495 h 2801577"/>
                <a:gd name="connsiteX5795" fmla="*/ 3210683 w 10032639"/>
                <a:gd name="connsiteY5795" fmla="*/ 367255 h 2801577"/>
                <a:gd name="connsiteX5796" fmla="*/ 3214282 w 10032639"/>
                <a:gd name="connsiteY5796" fmla="*/ 363654 h 2801577"/>
                <a:gd name="connsiteX5797" fmla="*/ 832546 w 10032639"/>
                <a:gd name="connsiteY5797" fmla="*/ 361854 h 2801577"/>
                <a:gd name="connsiteX5798" fmla="*/ 775315 w 10032639"/>
                <a:gd name="connsiteY5798" fmla="*/ 408661 h 2801577"/>
                <a:gd name="connsiteX5799" fmla="*/ 714844 w 10032639"/>
                <a:gd name="connsiteY5799" fmla="*/ 457268 h 2801577"/>
                <a:gd name="connsiteX5800" fmla="*/ 666252 w 10032639"/>
                <a:gd name="connsiteY5800" fmla="*/ 493634 h 2801577"/>
                <a:gd name="connsiteX5801" fmla="*/ 674891 w 10032639"/>
                <a:gd name="connsiteY5801" fmla="*/ 502275 h 2801577"/>
                <a:gd name="connsiteX5802" fmla="*/ 678490 w 10032639"/>
                <a:gd name="connsiteY5802" fmla="*/ 504075 h 2801577"/>
                <a:gd name="connsiteX5803" fmla="*/ 683529 w 10032639"/>
                <a:gd name="connsiteY5803" fmla="*/ 498674 h 2801577"/>
                <a:gd name="connsiteX5804" fmla="*/ 697567 w 10032639"/>
                <a:gd name="connsiteY5804" fmla="*/ 483192 h 2801577"/>
                <a:gd name="connsiteX5805" fmla="*/ 709805 w 10032639"/>
                <a:gd name="connsiteY5805" fmla="*/ 465910 h 2801577"/>
                <a:gd name="connsiteX5806" fmla="*/ 714844 w 10032639"/>
                <a:gd name="connsiteY5806" fmla="*/ 457268 h 2801577"/>
                <a:gd name="connsiteX5807" fmla="*/ 727082 w 10032639"/>
                <a:gd name="connsiteY5807" fmla="*/ 460509 h 2801577"/>
                <a:gd name="connsiteX5808" fmla="*/ 732122 w 10032639"/>
                <a:gd name="connsiteY5808" fmla="*/ 462309 h 2801577"/>
                <a:gd name="connsiteX5809" fmla="*/ 738961 w 10032639"/>
                <a:gd name="connsiteY5809" fmla="*/ 446827 h 2801577"/>
                <a:gd name="connsiteX5810" fmla="*/ 745799 w 10032639"/>
                <a:gd name="connsiteY5810" fmla="*/ 436385 h 2801577"/>
                <a:gd name="connsiteX5811" fmla="*/ 749399 w 10032639"/>
                <a:gd name="connsiteY5811" fmla="*/ 432785 h 2801577"/>
                <a:gd name="connsiteX5812" fmla="*/ 777114 w 10032639"/>
                <a:gd name="connsiteY5812" fmla="*/ 432785 h 2801577"/>
                <a:gd name="connsiteX5813" fmla="*/ 785753 w 10032639"/>
                <a:gd name="connsiteY5813" fmla="*/ 422703 h 2801577"/>
                <a:gd name="connsiteX5814" fmla="*/ 797991 w 10032639"/>
                <a:gd name="connsiteY5814" fmla="*/ 408661 h 2801577"/>
                <a:gd name="connsiteX5815" fmla="*/ 815268 w 10032639"/>
                <a:gd name="connsiteY5815" fmla="*/ 393179 h 2801577"/>
                <a:gd name="connsiteX5816" fmla="*/ 823907 w 10032639"/>
                <a:gd name="connsiteY5816" fmla="*/ 386338 h 2801577"/>
                <a:gd name="connsiteX5817" fmla="*/ 834345 w 10032639"/>
                <a:gd name="connsiteY5817" fmla="*/ 380937 h 2801577"/>
                <a:gd name="connsiteX5818" fmla="*/ 837585 w 10032639"/>
                <a:gd name="connsiteY5818" fmla="*/ 375896 h 2801577"/>
                <a:gd name="connsiteX5819" fmla="*/ 842984 w 10032639"/>
                <a:gd name="connsiteY5819" fmla="*/ 372296 h 2801577"/>
                <a:gd name="connsiteX5820" fmla="*/ 1311988 w 10032639"/>
                <a:gd name="connsiteY5820" fmla="*/ 355013 h 2801577"/>
                <a:gd name="connsiteX5821" fmla="*/ 1235681 w 10032639"/>
                <a:gd name="connsiteY5821" fmla="*/ 400020 h 2801577"/>
                <a:gd name="connsiteX5822" fmla="*/ 1157933 w 10032639"/>
                <a:gd name="connsiteY5822" fmla="*/ 445026 h 2801577"/>
                <a:gd name="connsiteX5823" fmla="*/ 1057509 w 10032639"/>
                <a:gd name="connsiteY5823" fmla="*/ 510916 h 2801577"/>
                <a:gd name="connsiteX5824" fmla="*/ 955286 w 10032639"/>
                <a:gd name="connsiteY5824" fmla="*/ 583647 h 2801577"/>
                <a:gd name="connsiteX5825" fmla="*/ 960685 w 10032639"/>
                <a:gd name="connsiteY5825" fmla="*/ 588688 h 2801577"/>
                <a:gd name="connsiteX5826" fmla="*/ 962485 w 10032639"/>
                <a:gd name="connsiteY5826" fmla="*/ 597329 h 2801577"/>
                <a:gd name="connsiteX5827" fmla="*/ 963924 w 10032639"/>
                <a:gd name="connsiteY5827" fmla="*/ 602370 h 2801577"/>
                <a:gd name="connsiteX5828" fmla="*/ 1002078 w 10032639"/>
                <a:gd name="connsiteY5828" fmla="*/ 578246 h 2801577"/>
                <a:gd name="connsiteX5829" fmla="*/ 1038432 w 10032639"/>
                <a:gd name="connsiteY5829" fmla="*/ 554123 h 2801577"/>
                <a:gd name="connsiteX5830" fmla="*/ 1057509 w 10032639"/>
                <a:gd name="connsiteY5830" fmla="*/ 540441 h 2801577"/>
                <a:gd name="connsiteX5831" fmla="*/ 1072987 w 10032639"/>
                <a:gd name="connsiteY5831" fmla="*/ 526399 h 2801577"/>
                <a:gd name="connsiteX5832" fmla="*/ 1087024 w 10032639"/>
                <a:gd name="connsiteY5832" fmla="*/ 512717 h 2801577"/>
                <a:gd name="connsiteX5833" fmla="*/ 1098903 w 10032639"/>
                <a:gd name="connsiteY5833" fmla="*/ 496874 h 2801577"/>
                <a:gd name="connsiteX5834" fmla="*/ 1104302 w 10032639"/>
                <a:gd name="connsiteY5834" fmla="*/ 490033 h 2801577"/>
                <a:gd name="connsiteX5835" fmla="*/ 1133817 w 10032639"/>
                <a:gd name="connsiteY5835" fmla="*/ 490033 h 2801577"/>
                <a:gd name="connsiteX5836" fmla="*/ 1152534 w 10032639"/>
                <a:gd name="connsiteY5836" fmla="*/ 472751 h 2801577"/>
                <a:gd name="connsiteX5837" fmla="*/ 1180249 w 10032639"/>
                <a:gd name="connsiteY5837" fmla="*/ 450067 h 2801577"/>
                <a:gd name="connsiteX5838" fmla="*/ 1188888 w 10032639"/>
                <a:gd name="connsiteY5838" fmla="*/ 443226 h 2801577"/>
                <a:gd name="connsiteX5839" fmla="*/ 1202926 w 10032639"/>
                <a:gd name="connsiteY5839" fmla="*/ 436385 h 2801577"/>
                <a:gd name="connsiteX5840" fmla="*/ 1220203 w 10032639"/>
                <a:gd name="connsiteY5840" fmla="*/ 429544 h 2801577"/>
                <a:gd name="connsiteX5841" fmla="*/ 1239280 w 10032639"/>
                <a:gd name="connsiteY5841" fmla="*/ 425944 h 2801577"/>
                <a:gd name="connsiteX5842" fmla="*/ 1251518 w 10032639"/>
                <a:gd name="connsiteY5842" fmla="*/ 414062 h 2801577"/>
                <a:gd name="connsiteX5843" fmla="*/ 1265196 w 10032639"/>
                <a:gd name="connsiteY5843" fmla="*/ 396779 h 2801577"/>
                <a:gd name="connsiteX5844" fmla="*/ 1284273 w 10032639"/>
                <a:gd name="connsiteY5844" fmla="*/ 377696 h 2801577"/>
                <a:gd name="connsiteX5845" fmla="*/ 1306589 w 10032639"/>
                <a:gd name="connsiteY5845" fmla="*/ 358614 h 2801577"/>
                <a:gd name="connsiteX5846" fmla="*/ 3240198 w 10032639"/>
                <a:gd name="connsiteY5846" fmla="*/ 349612 h 2801577"/>
                <a:gd name="connsiteX5847" fmla="*/ 3224361 w 10032639"/>
                <a:gd name="connsiteY5847" fmla="*/ 356813 h 2801577"/>
                <a:gd name="connsiteX5848" fmla="*/ 3224361 w 10032639"/>
                <a:gd name="connsiteY5848" fmla="*/ 358614 h 2801577"/>
                <a:gd name="connsiteX5849" fmla="*/ 3234799 w 10032639"/>
                <a:gd name="connsiteY5849" fmla="*/ 356813 h 2801577"/>
                <a:gd name="connsiteX5850" fmla="*/ 3234799 w 10032639"/>
                <a:gd name="connsiteY5850" fmla="*/ 355013 h 2801577"/>
                <a:gd name="connsiteX5851" fmla="*/ 740760 w 10032639"/>
                <a:gd name="connsiteY5851" fmla="*/ 330529 h 2801577"/>
                <a:gd name="connsiteX5852" fmla="*/ 727082 w 10032639"/>
                <a:gd name="connsiteY5852" fmla="*/ 339531 h 2801577"/>
                <a:gd name="connsiteX5853" fmla="*/ 738961 w 10032639"/>
                <a:gd name="connsiteY5853" fmla="*/ 337730 h 2801577"/>
                <a:gd name="connsiteX5854" fmla="*/ 744360 w 10032639"/>
                <a:gd name="connsiteY5854" fmla="*/ 335930 h 2801577"/>
                <a:gd name="connsiteX5855" fmla="*/ 744360 w 10032639"/>
                <a:gd name="connsiteY5855" fmla="*/ 332330 h 2801577"/>
                <a:gd name="connsiteX5856" fmla="*/ 3631095 w 10032639"/>
                <a:gd name="connsiteY5856" fmla="*/ 325489 h 2801577"/>
                <a:gd name="connsiteX5857" fmla="*/ 3624256 w 10032639"/>
                <a:gd name="connsiteY5857" fmla="*/ 327289 h 2801577"/>
                <a:gd name="connsiteX5858" fmla="*/ 3555148 w 10032639"/>
                <a:gd name="connsiteY5858" fmla="*/ 360054 h 2801577"/>
                <a:gd name="connsiteX5859" fmla="*/ 3572065 w 10032639"/>
                <a:gd name="connsiteY5859" fmla="*/ 360054 h 2801577"/>
                <a:gd name="connsiteX5860" fmla="*/ 1365620 w 10032639"/>
                <a:gd name="connsiteY5860" fmla="*/ 320448 h 2801577"/>
                <a:gd name="connsiteX5861" fmla="*/ 1322067 w 10032639"/>
                <a:gd name="connsiteY5861" fmla="*/ 348172 h 2801577"/>
                <a:gd name="connsiteX5862" fmla="*/ 1329265 w 10032639"/>
                <a:gd name="connsiteY5862" fmla="*/ 344572 h 2801577"/>
                <a:gd name="connsiteX5863" fmla="*/ 1337904 w 10032639"/>
                <a:gd name="connsiteY5863" fmla="*/ 342771 h 2801577"/>
                <a:gd name="connsiteX5864" fmla="*/ 1356981 w 10032639"/>
                <a:gd name="connsiteY5864" fmla="*/ 340971 h 2801577"/>
                <a:gd name="connsiteX5865" fmla="*/ 1362020 w 10032639"/>
                <a:gd name="connsiteY5865" fmla="*/ 340971 h 2801577"/>
                <a:gd name="connsiteX5866" fmla="*/ 1370659 w 10032639"/>
                <a:gd name="connsiteY5866" fmla="*/ 344572 h 2801577"/>
                <a:gd name="connsiteX5867" fmla="*/ 1379297 w 10032639"/>
                <a:gd name="connsiteY5867" fmla="*/ 351413 h 2801577"/>
                <a:gd name="connsiteX5868" fmla="*/ 1370659 w 10032639"/>
                <a:gd name="connsiteY5868" fmla="*/ 332330 h 2801577"/>
                <a:gd name="connsiteX5869" fmla="*/ 4450142 w 10032639"/>
                <a:gd name="connsiteY5869" fmla="*/ 312628 h 2801577"/>
                <a:gd name="connsiteX5870" fmla="*/ 4450142 w 10032639"/>
                <a:gd name="connsiteY5870" fmla="*/ 324509 h 2801577"/>
                <a:gd name="connsiteX5871" fmla="*/ 4463833 w 10032639"/>
                <a:gd name="connsiteY5871" fmla="*/ 317668 h 2801577"/>
                <a:gd name="connsiteX5872" fmla="*/ 4456988 w 10032639"/>
                <a:gd name="connsiteY5872" fmla="*/ 317668 h 2801577"/>
                <a:gd name="connsiteX5873" fmla="*/ 4453385 w 10032639"/>
                <a:gd name="connsiteY5873" fmla="*/ 315868 h 2801577"/>
                <a:gd name="connsiteX5874" fmla="*/ 4451583 w 10032639"/>
                <a:gd name="connsiteY5874" fmla="*/ 314068 h 2801577"/>
                <a:gd name="connsiteX5875" fmla="*/ 2810787 w 10032639"/>
                <a:gd name="connsiteY5875" fmla="*/ 303165 h 2801577"/>
                <a:gd name="connsiteX5876" fmla="*/ 2772634 w 10032639"/>
                <a:gd name="connsiteY5876" fmla="*/ 318648 h 2801577"/>
                <a:gd name="connsiteX5877" fmla="*/ 2779472 w 10032639"/>
                <a:gd name="connsiteY5877" fmla="*/ 320448 h 2801577"/>
                <a:gd name="connsiteX5878" fmla="*/ 2786671 w 10032639"/>
                <a:gd name="connsiteY5878" fmla="*/ 318648 h 2801577"/>
                <a:gd name="connsiteX5879" fmla="*/ 2791710 w 10032639"/>
                <a:gd name="connsiteY5879" fmla="*/ 316847 h 2801577"/>
                <a:gd name="connsiteX5880" fmla="*/ 2798909 w 10032639"/>
                <a:gd name="connsiteY5880" fmla="*/ 313607 h 2801577"/>
                <a:gd name="connsiteX5881" fmla="*/ 3347461 w 10032639"/>
                <a:gd name="connsiteY5881" fmla="*/ 301365 h 2801577"/>
                <a:gd name="connsiteX5882" fmla="*/ 3309749 w 10032639"/>
                <a:gd name="connsiteY5882" fmla="*/ 318531 h 2801577"/>
                <a:gd name="connsiteX5883" fmla="*/ 3309307 w 10032639"/>
                <a:gd name="connsiteY5883" fmla="*/ 318648 h 2801577"/>
                <a:gd name="connsiteX5884" fmla="*/ 3308722 w 10032639"/>
                <a:gd name="connsiteY5884" fmla="*/ 318999 h 2801577"/>
                <a:gd name="connsiteX5885" fmla="*/ 3283391 w 10032639"/>
                <a:gd name="connsiteY5885" fmla="*/ 330529 h 2801577"/>
                <a:gd name="connsiteX5886" fmla="*/ 3284831 w 10032639"/>
                <a:gd name="connsiteY5886" fmla="*/ 330529 h 2801577"/>
                <a:gd name="connsiteX5887" fmla="*/ 3293470 w 10032639"/>
                <a:gd name="connsiteY5887" fmla="*/ 334130 h 2801577"/>
                <a:gd name="connsiteX5888" fmla="*/ 3297069 w 10032639"/>
                <a:gd name="connsiteY5888" fmla="*/ 327289 h 2801577"/>
                <a:gd name="connsiteX5889" fmla="*/ 3303908 w 10032639"/>
                <a:gd name="connsiteY5889" fmla="*/ 321888 h 2801577"/>
                <a:gd name="connsiteX5890" fmla="*/ 3308722 w 10032639"/>
                <a:gd name="connsiteY5890" fmla="*/ 318999 h 2801577"/>
                <a:gd name="connsiteX5891" fmla="*/ 3309749 w 10032639"/>
                <a:gd name="connsiteY5891" fmla="*/ 318531 h 2801577"/>
                <a:gd name="connsiteX5892" fmla="*/ 3316146 w 10032639"/>
                <a:gd name="connsiteY5892" fmla="*/ 316847 h 2801577"/>
                <a:gd name="connsiteX5893" fmla="*/ 3321185 w 10032639"/>
                <a:gd name="connsiteY5893" fmla="*/ 316847 h 2801577"/>
                <a:gd name="connsiteX5894" fmla="*/ 3328384 w 10032639"/>
                <a:gd name="connsiteY5894" fmla="*/ 318648 h 2801577"/>
                <a:gd name="connsiteX5895" fmla="*/ 3337023 w 10032639"/>
                <a:gd name="connsiteY5895" fmla="*/ 320448 h 2801577"/>
                <a:gd name="connsiteX5896" fmla="*/ 3338822 w 10032639"/>
                <a:gd name="connsiteY5896" fmla="*/ 320448 h 2801577"/>
                <a:gd name="connsiteX5897" fmla="*/ 3342062 w 10032639"/>
                <a:gd name="connsiteY5897" fmla="*/ 316847 h 2801577"/>
                <a:gd name="connsiteX5898" fmla="*/ 3343862 w 10032639"/>
                <a:gd name="connsiteY5898" fmla="*/ 313607 h 2801577"/>
                <a:gd name="connsiteX5899" fmla="*/ 3343862 w 10032639"/>
                <a:gd name="connsiteY5899" fmla="*/ 308206 h 2801577"/>
                <a:gd name="connsiteX5900" fmla="*/ 3153452 w 10032639"/>
                <a:gd name="connsiteY5900" fmla="*/ 294524 h 2801577"/>
                <a:gd name="connsiteX5901" fmla="*/ 3117098 w 10032639"/>
                <a:gd name="connsiteY5901" fmla="*/ 308206 h 2801577"/>
                <a:gd name="connsiteX5902" fmla="*/ 3084343 w 10032639"/>
                <a:gd name="connsiteY5902" fmla="*/ 320448 h 2801577"/>
                <a:gd name="connsiteX5903" fmla="*/ 2909411 w 10032639"/>
                <a:gd name="connsiteY5903" fmla="*/ 396779 h 2801577"/>
                <a:gd name="connsiteX5904" fmla="*/ 2814387 w 10032639"/>
                <a:gd name="connsiteY5904" fmla="*/ 439986 h 2801577"/>
                <a:gd name="connsiteX5905" fmla="*/ 2719002 w 10032639"/>
                <a:gd name="connsiteY5905" fmla="*/ 484992 h 2801577"/>
                <a:gd name="connsiteX5906" fmla="*/ 2684448 w 10032639"/>
                <a:gd name="connsiteY5906" fmla="*/ 500475 h 2801577"/>
                <a:gd name="connsiteX5907" fmla="*/ 2694886 w 10032639"/>
                <a:gd name="connsiteY5907" fmla="*/ 498674 h 2801577"/>
                <a:gd name="connsiteX5908" fmla="*/ 2703525 w 10032639"/>
                <a:gd name="connsiteY5908" fmla="*/ 496874 h 2801577"/>
                <a:gd name="connsiteX5909" fmla="*/ 2725841 w 10032639"/>
                <a:gd name="connsiteY5909" fmla="*/ 495074 h 2801577"/>
                <a:gd name="connsiteX5910" fmla="*/ 2746717 w 10032639"/>
                <a:gd name="connsiteY5910" fmla="*/ 491833 h 2801577"/>
                <a:gd name="connsiteX5911" fmla="*/ 2750317 w 10032639"/>
                <a:gd name="connsiteY5911" fmla="*/ 491833 h 2801577"/>
                <a:gd name="connsiteX5912" fmla="*/ 2750317 w 10032639"/>
                <a:gd name="connsiteY5912" fmla="*/ 490033 h 2801577"/>
                <a:gd name="connsiteX5913" fmla="*/ 2755356 w 10032639"/>
                <a:gd name="connsiteY5913" fmla="*/ 483192 h 2801577"/>
                <a:gd name="connsiteX5914" fmla="*/ 2757156 w 10032639"/>
                <a:gd name="connsiteY5914" fmla="*/ 475991 h 2801577"/>
                <a:gd name="connsiteX5915" fmla="*/ 2762195 w 10032639"/>
                <a:gd name="connsiteY5915" fmla="*/ 470950 h 2801577"/>
                <a:gd name="connsiteX5916" fmla="*/ 2767594 w 10032639"/>
                <a:gd name="connsiteY5916" fmla="*/ 465910 h 2801577"/>
                <a:gd name="connsiteX5917" fmla="*/ 2774433 w 10032639"/>
                <a:gd name="connsiteY5917" fmla="*/ 460509 h 2801577"/>
                <a:gd name="connsiteX5918" fmla="*/ 2781272 w 10032639"/>
                <a:gd name="connsiteY5918" fmla="*/ 458709 h 2801577"/>
                <a:gd name="connsiteX5919" fmla="*/ 2814387 w 10032639"/>
                <a:gd name="connsiteY5919" fmla="*/ 458709 h 2801577"/>
                <a:gd name="connsiteX5920" fmla="*/ 2814387 w 10032639"/>
                <a:gd name="connsiteY5920" fmla="*/ 453668 h 2801577"/>
                <a:gd name="connsiteX5921" fmla="*/ 2817626 w 10032639"/>
                <a:gd name="connsiteY5921" fmla="*/ 446827 h 2801577"/>
                <a:gd name="connsiteX5922" fmla="*/ 2821225 w 10032639"/>
                <a:gd name="connsiteY5922" fmla="*/ 439986 h 2801577"/>
                <a:gd name="connsiteX5923" fmla="*/ 2831664 w 10032639"/>
                <a:gd name="connsiteY5923" fmla="*/ 434585 h 2801577"/>
                <a:gd name="connsiteX5924" fmla="*/ 2838503 w 10032639"/>
                <a:gd name="connsiteY5924" fmla="*/ 432785 h 2801577"/>
                <a:gd name="connsiteX5925" fmla="*/ 2852181 w 10032639"/>
                <a:gd name="connsiteY5925" fmla="*/ 431344 h 2801577"/>
                <a:gd name="connsiteX5926" fmla="*/ 2869458 w 10032639"/>
                <a:gd name="connsiteY5926" fmla="*/ 415862 h 2801577"/>
                <a:gd name="connsiteX5927" fmla="*/ 2878096 w 10032639"/>
                <a:gd name="connsiteY5927" fmla="*/ 419103 h 2801577"/>
                <a:gd name="connsiteX5928" fmla="*/ 2888535 w 10032639"/>
                <a:gd name="connsiteY5928" fmla="*/ 422703 h 2801577"/>
                <a:gd name="connsiteX5929" fmla="*/ 2895374 w 10032639"/>
                <a:gd name="connsiteY5929" fmla="*/ 422703 h 2801577"/>
                <a:gd name="connsiteX5930" fmla="*/ 2900772 w 10032639"/>
                <a:gd name="connsiteY5930" fmla="*/ 420903 h 2801577"/>
                <a:gd name="connsiteX5931" fmla="*/ 2904372 w 10032639"/>
                <a:gd name="connsiteY5931" fmla="*/ 417302 h 2801577"/>
                <a:gd name="connsiteX5932" fmla="*/ 2911211 w 10032639"/>
                <a:gd name="connsiteY5932" fmla="*/ 410461 h 2801577"/>
                <a:gd name="connsiteX5933" fmla="*/ 2919850 w 10032639"/>
                <a:gd name="connsiteY5933" fmla="*/ 405421 h 2801577"/>
                <a:gd name="connsiteX5934" fmla="*/ 2930288 w 10032639"/>
                <a:gd name="connsiteY5934" fmla="*/ 401820 h 2801577"/>
                <a:gd name="connsiteX5935" fmla="*/ 2943966 w 10032639"/>
                <a:gd name="connsiteY5935" fmla="*/ 398219 h 2801577"/>
                <a:gd name="connsiteX5936" fmla="*/ 2943966 w 10032639"/>
                <a:gd name="connsiteY5936" fmla="*/ 391378 h 2801577"/>
                <a:gd name="connsiteX5937" fmla="*/ 2947565 w 10032639"/>
                <a:gd name="connsiteY5937" fmla="*/ 384537 h 2801577"/>
                <a:gd name="connsiteX5938" fmla="*/ 2951165 w 10032639"/>
                <a:gd name="connsiteY5938" fmla="*/ 380937 h 2801577"/>
                <a:gd name="connsiteX5939" fmla="*/ 2954404 w 10032639"/>
                <a:gd name="connsiteY5939" fmla="*/ 377696 h 2801577"/>
                <a:gd name="connsiteX5940" fmla="*/ 2959803 w 10032639"/>
                <a:gd name="connsiteY5940" fmla="*/ 375896 h 2801577"/>
                <a:gd name="connsiteX5941" fmla="*/ 2964842 w 10032639"/>
                <a:gd name="connsiteY5941" fmla="*/ 375896 h 2801577"/>
                <a:gd name="connsiteX5942" fmla="*/ 2973481 w 10032639"/>
                <a:gd name="connsiteY5942" fmla="*/ 375896 h 2801577"/>
                <a:gd name="connsiteX5943" fmla="*/ 2980320 w 10032639"/>
                <a:gd name="connsiteY5943" fmla="*/ 379137 h 2801577"/>
                <a:gd name="connsiteX5944" fmla="*/ 2985719 w 10032639"/>
                <a:gd name="connsiteY5944" fmla="*/ 382737 h 2801577"/>
                <a:gd name="connsiteX5945" fmla="*/ 2988958 w 10032639"/>
                <a:gd name="connsiteY5945" fmla="*/ 386338 h 2801577"/>
                <a:gd name="connsiteX5946" fmla="*/ 2997597 w 10032639"/>
                <a:gd name="connsiteY5946" fmla="*/ 375896 h 2801577"/>
                <a:gd name="connsiteX5947" fmla="*/ 3006236 w 10032639"/>
                <a:gd name="connsiteY5947" fmla="*/ 367255 h 2801577"/>
                <a:gd name="connsiteX5948" fmla="*/ 3018474 w 10032639"/>
                <a:gd name="connsiteY5948" fmla="*/ 361854 h 2801577"/>
                <a:gd name="connsiteX5949" fmla="*/ 3033951 w 10032639"/>
                <a:gd name="connsiteY5949" fmla="*/ 360054 h 2801577"/>
                <a:gd name="connsiteX5950" fmla="*/ 3039350 w 10032639"/>
                <a:gd name="connsiteY5950" fmla="*/ 358614 h 2801577"/>
                <a:gd name="connsiteX5951" fmla="*/ 3044390 w 10032639"/>
                <a:gd name="connsiteY5951" fmla="*/ 356813 h 2801577"/>
                <a:gd name="connsiteX5952" fmla="*/ 3047989 w 10032639"/>
                <a:gd name="connsiteY5952" fmla="*/ 355013 h 2801577"/>
                <a:gd name="connsiteX5953" fmla="*/ 3049788 w 10032639"/>
                <a:gd name="connsiteY5953" fmla="*/ 351413 h 2801577"/>
                <a:gd name="connsiteX5954" fmla="*/ 3053028 w 10032639"/>
                <a:gd name="connsiteY5954" fmla="*/ 342771 h 2801577"/>
                <a:gd name="connsiteX5955" fmla="*/ 3061667 w 10032639"/>
                <a:gd name="connsiteY5955" fmla="*/ 340971 h 2801577"/>
                <a:gd name="connsiteX5956" fmla="*/ 3080744 w 10032639"/>
                <a:gd name="connsiteY5956" fmla="*/ 337730 h 2801577"/>
                <a:gd name="connsiteX5957" fmla="*/ 3096581 w 10032639"/>
                <a:gd name="connsiteY5957" fmla="*/ 332330 h 2801577"/>
                <a:gd name="connsiteX5958" fmla="*/ 3106660 w 10032639"/>
                <a:gd name="connsiteY5958" fmla="*/ 327289 h 2801577"/>
                <a:gd name="connsiteX5959" fmla="*/ 3113858 w 10032639"/>
                <a:gd name="connsiteY5959" fmla="*/ 323688 h 2801577"/>
                <a:gd name="connsiteX5960" fmla="*/ 3125737 w 10032639"/>
                <a:gd name="connsiteY5960" fmla="*/ 315047 h 2801577"/>
                <a:gd name="connsiteX5961" fmla="*/ 3137974 w 10032639"/>
                <a:gd name="connsiteY5961" fmla="*/ 304966 h 2801577"/>
                <a:gd name="connsiteX5962" fmla="*/ 4633884 w 10032639"/>
                <a:gd name="connsiteY5962" fmla="*/ 284907 h 2801577"/>
                <a:gd name="connsiteX5963" fmla="*/ 4621634 w 10032639"/>
                <a:gd name="connsiteY5963" fmla="*/ 295347 h 2801577"/>
                <a:gd name="connsiteX5964" fmla="*/ 4632082 w 10032639"/>
                <a:gd name="connsiteY5964" fmla="*/ 289947 h 2801577"/>
                <a:gd name="connsiteX5965" fmla="*/ 3423409 w 10032639"/>
                <a:gd name="connsiteY5965" fmla="*/ 270400 h 2801577"/>
                <a:gd name="connsiteX5966" fmla="*/ 3371577 w 10032639"/>
                <a:gd name="connsiteY5966" fmla="*/ 290924 h 2801577"/>
                <a:gd name="connsiteX5967" fmla="*/ 3385615 w 10032639"/>
                <a:gd name="connsiteY5967" fmla="*/ 290924 h 2801577"/>
                <a:gd name="connsiteX5968" fmla="*/ 3397493 w 10032639"/>
                <a:gd name="connsiteY5968" fmla="*/ 287683 h 2801577"/>
                <a:gd name="connsiteX5969" fmla="*/ 3409731 w 10032639"/>
                <a:gd name="connsiteY5969" fmla="*/ 282282 h 2801577"/>
                <a:gd name="connsiteX5970" fmla="*/ 3419809 w 10032639"/>
                <a:gd name="connsiteY5970" fmla="*/ 271841 h 2801577"/>
                <a:gd name="connsiteX5971" fmla="*/ 427611 w 10032639"/>
                <a:gd name="connsiteY5971" fmla="*/ 259959 h 2801577"/>
                <a:gd name="connsiteX5972" fmla="*/ 392696 w 10032639"/>
                <a:gd name="connsiteY5972" fmla="*/ 290924 h 2801577"/>
                <a:gd name="connsiteX5973" fmla="*/ 399895 w 10032639"/>
                <a:gd name="connsiteY5973" fmla="*/ 289123 h 2801577"/>
                <a:gd name="connsiteX5974" fmla="*/ 404934 w 10032639"/>
                <a:gd name="connsiteY5974" fmla="*/ 287683 h 2801577"/>
                <a:gd name="connsiteX5975" fmla="*/ 415373 w 10032639"/>
                <a:gd name="connsiteY5975" fmla="*/ 275441 h 2801577"/>
                <a:gd name="connsiteX5976" fmla="*/ 131738 w 10032639"/>
                <a:gd name="connsiteY5976" fmla="*/ 247717 h 2801577"/>
                <a:gd name="connsiteX5977" fmla="*/ 124539 w 10032639"/>
                <a:gd name="connsiteY5977" fmla="*/ 251318 h 2801577"/>
                <a:gd name="connsiteX5978" fmla="*/ 124539 w 10032639"/>
                <a:gd name="connsiteY5978" fmla="*/ 256358 h 2801577"/>
                <a:gd name="connsiteX5979" fmla="*/ 853422 w 10032639"/>
                <a:gd name="connsiteY5979" fmla="*/ 245917 h 2801577"/>
                <a:gd name="connsiteX5980" fmla="*/ 849823 w 10032639"/>
                <a:gd name="connsiteY5980" fmla="*/ 249517 h 2801577"/>
                <a:gd name="connsiteX5981" fmla="*/ 851622 w 10032639"/>
                <a:gd name="connsiteY5981" fmla="*/ 249517 h 2801577"/>
                <a:gd name="connsiteX5982" fmla="*/ 9679416 w 10032639"/>
                <a:gd name="connsiteY5982" fmla="*/ 236745 h 2801577"/>
                <a:gd name="connsiteX5983" fmla="*/ 9657092 w 10032639"/>
                <a:gd name="connsiteY5983" fmla="*/ 261232 h 2801577"/>
                <a:gd name="connsiteX5984" fmla="*/ 9632608 w 10032639"/>
                <a:gd name="connsiteY5984" fmla="*/ 285359 h 2801577"/>
                <a:gd name="connsiteX5985" fmla="*/ 9594441 w 10032639"/>
                <a:gd name="connsiteY5985" fmla="*/ 324971 h 2801577"/>
                <a:gd name="connsiteX5986" fmla="*/ 9553033 w 10032639"/>
                <a:gd name="connsiteY5986" fmla="*/ 369983 h 2801577"/>
                <a:gd name="connsiteX5987" fmla="*/ 9468058 w 10032639"/>
                <a:gd name="connsiteY5987" fmla="*/ 468652 h 2801577"/>
                <a:gd name="connsiteX5988" fmla="*/ 9397486 w 10032639"/>
                <a:gd name="connsiteY5988" fmla="*/ 550395 h 2801577"/>
                <a:gd name="connsiteX5989" fmla="*/ 9418009 w 10032639"/>
                <a:gd name="connsiteY5989" fmla="*/ 539952 h 2801577"/>
                <a:gd name="connsiteX5990" fmla="*/ 9437093 w 10032639"/>
                <a:gd name="connsiteY5990" fmla="*/ 524108 h 2801577"/>
                <a:gd name="connsiteX5991" fmla="*/ 9454376 w 10032639"/>
                <a:gd name="connsiteY5991" fmla="*/ 508623 h 2801577"/>
                <a:gd name="connsiteX5992" fmla="*/ 9468058 w 10032639"/>
                <a:gd name="connsiteY5992" fmla="*/ 489538 h 2801577"/>
                <a:gd name="connsiteX5993" fmla="*/ 9485701 w 10032639"/>
                <a:gd name="connsiteY5993" fmla="*/ 466851 h 2801577"/>
                <a:gd name="connsiteX5994" fmla="*/ 9504785 w 10032639"/>
                <a:gd name="connsiteY5994" fmla="*/ 449566 h 2801577"/>
                <a:gd name="connsiteX5995" fmla="*/ 9527109 w 10032639"/>
                <a:gd name="connsiteY5995" fmla="*/ 434082 h 2801577"/>
                <a:gd name="connsiteX5996" fmla="*/ 9549793 w 10032639"/>
                <a:gd name="connsiteY5996" fmla="*/ 423999 h 2801577"/>
                <a:gd name="connsiteX5997" fmla="*/ 9556634 w 10032639"/>
                <a:gd name="connsiteY5997" fmla="*/ 409955 h 2801577"/>
                <a:gd name="connsiteX5998" fmla="*/ 9565276 w 10032639"/>
                <a:gd name="connsiteY5998" fmla="*/ 397711 h 2801577"/>
                <a:gd name="connsiteX5999" fmla="*/ 9575717 w 10032639"/>
                <a:gd name="connsiteY5999" fmla="*/ 387629 h 2801577"/>
                <a:gd name="connsiteX6000" fmla="*/ 9585799 w 10032639"/>
                <a:gd name="connsiteY6000" fmla="*/ 377186 h 2801577"/>
                <a:gd name="connsiteX6001" fmla="*/ 9603082 w 10032639"/>
                <a:gd name="connsiteY6001" fmla="*/ 364942 h 2801577"/>
                <a:gd name="connsiteX6002" fmla="*/ 9618925 w 10032639"/>
                <a:gd name="connsiteY6002" fmla="*/ 349098 h 2801577"/>
                <a:gd name="connsiteX6003" fmla="*/ 9625766 w 10032639"/>
                <a:gd name="connsiteY6003" fmla="*/ 340455 h 2801577"/>
                <a:gd name="connsiteX6004" fmla="*/ 9632608 w 10032639"/>
                <a:gd name="connsiteY6004" fmla="*/ 330012 h 2801577"/>
                <a:gd name="connsiteX6005" fmla="*/ 9643049 w 10032639"/>
                <a:gd name="connsiteY6005" fmla="*/ 311287 h 2801577"/>
                <a:gd name="connsiteX6006" fmla="*/ 9648450 w 10032639"/>
                <a:gd name="connsiteY6006" fmla="*/ 299043 h 2801577"/>
                <a:gd name="connsiteX6007" fmla="*/ 9655292 w 10032639"/>
                <a:gd name="connsiteY6007" fmla="*/ 288600 h 2801577"/>
                <a:gd name="connsiteX6008" fmla="*/ 9665733 w 10032639"/>
                <a:gd name="connsiteY6008" fmla="*/ 279958 h 2801577"/>
                <a:gd name="connsiteX6009" fmla="*/ 9677976 w 10032639"/>
                <a:gd name="connsiteY6009" fmla="*/ 271315 h 2801577"/>
                <a:gd name="connsiteX6010" fmla="*/ 9676175 w 10032639"/>
                <a:gd name="connsiteY6010" fmla="*/ 255831 h 2801577"/>
                <a:gd name="connsiteX6011" fmla="*/ 725283 w 10032639"/>
                <a:gd name="connsiteY6011" fmla="*/ 228634 h 2801577"/>
                <a:gd name="connsiteX6012" fmla="*/ 714844 w 10032639"/>
                <a:gd name="connsiteY6012" fmla="*/ 235475 h 2801577"/>
                <a:gd name="connsiteX6013" fmla="*/ 652574 w 10032639"/>
                <a:gd name="connsiteY6013" fmla="*/ 279042 h 2801577"/>
                <a:gd name="connsiteX6014" fmla="*/ 624859 w 10032639"/>
                <a:gd name="connsiteY6014" fmla="*/ 296324 h 2801577"/>
                <a:gd name="connsiteX6015" fmla="*/ 598943 w 10032639"/>
                <a:gd name="connsiteY6015" fmla="*/ 311807 h 2801577"/>
                <a:gd name="connsiteX6016" fmla="*/ 569428 w 10032639"/>
                <a:gd name="connsiteY6016" fmla="*/ 332330 h 2801577"/>
                <a:gd name="connsiteX6017" fmla="*/ 539913 w 10032639"/>
                <a:gd name="connsiteY6017" fmla="*/ 355013 h 2801577"/>
                <a:gd name="connsiteX6018" fmla="*/ 510397 w 10032639"/>
                <a:gd name="connsiteY6018" fmla="*/ 379137 h 2801577"/>
                <a:gd name="connsiteX6019" fmla="*/ 482682 w 10032639"/>
                <a:gd name="connsiteY6019" fmla="*/ 405421 h 2801577"/>
                <a:gd name="connsiteX6020" fmla="*/ 448127 w 10032639"/>
                <a:gd name="connsiteY6020" fmla="*/ 439986 h 2801577"/>
                <a:gd name="connsiteX6021" fmla="*/ 412133 w 10032639"/>
                <a:gd name="connsiteY6021" fmla="*/ 470950 h 2801577"/>
                <a:gd name="connsiteX6022" fmla="*/ 415373 w 10032639"/>
                <a:gd name="connsiteY6022" fmla="*/ 472751 h 2801577"/>
                <a:gd name="connsiteX6023" fmla="*/ 418972 w 10032639"/>
                <a:gd name="connsiteY6023" fmla="*/ 472751 h 2801577"/>
                <a:gd name="connsiteX6024" fmla="*/ 425811 w 10032639"/>
                <a:gd name="connsiteY6024" fmla="*/ 469150 h 2801577"/>
                <a:gd name="connsiteX6025" fmla="*/ 432650 w 10032639"/>
                <a:gd name="connsiteY6025" fmla="*/ 460509 h 2801577"/>
                <a:gd name="connsiteX6026" fmla="*/ 443088 w 10032639"/>
                <a:gd name="connsiteY6026" fmla="*/ 453668 h 2801577"/>
                <a:gd name="connsiteX6027" fmla="*/ 453527 w 10032639"/>
                <a:gd name="connsiteY6027" fmla="*/ 446827 h 2801577"/>
                <a:gd name="connsiteX6028" fmla="*/ 463965 w 10032639"/>
                <a:gd name="connsiteY6028" fmla="*/ 441426 h 2801577"/>
                <a:gd name="connsiteX6029" fmla="*/ 475843 w 10032639"/>
                <a:gd name="connsiteY6029" fmla="*/ 439986 h 2801577"/>
                <a:gd name="connsiteX6030" fmla="*/ 486281 w 10032639"/>
                <a:gd name="connsiteY6030" fmla="*/ 439986 h 2801577"/>
                <a:gd name="connsiteX6031" fmla="*/ 505358 w 10032639"/>
                <a:gd name="connsiteY6031" fmla="*/ 417302 h 2801577"/>
                <a:gd name="connsiteX6032" fmla="*/ 528035 w 10032639"/>
                <a:gd name="connsiteY6032" fmla="*/ 398219 h 2801577"/>
                <a:gd name="connsiteX6033" fmla="*/ 538113 w 10032639"/>
                <a:gd name="connsiteY6033" fmla="*/ 388138 h 2801577"/>
                <a:gd name="connsiteX6034" fmla="*/ 550351 w 10032639"/>
                <a:gd name="connsiteY6034" fmla="*/ 379137 h 2801577"/>
                <a:gd name="connsiteX6035" fmla="*/ 562589 w 10032639"/>
                <a:gd name="connsiteY6035" fmla="*/ 372296 h 2801577"/>
                <a:gd name="connsiteX6036" fmla="*/ 576267 w 10032639"/>
                <a:gd name="connsiteY6036" fmla="*/ 365455 h 2801577"/>
                <a:gd name="connsiteX6037" fmla="*/ 576267 w 10032639"/>
                <a:gd name="connsiteY6037" fmla="*/ 337730 h 2801577"/>
                <a:gd name="connsiteX6038" fmla="*/ 586705 w 10032639"/>
                <a:gd name="connsiteY6038" fmla="*/ 334130 h 2801577"/>
                <a:gd name="connsiteX6039" fmla="*/ 609021 w 10032639"/>
                <a:gd name="connsiteY6039" fmla="*/ 325489 h 2801577"/>
                <a:gd name="connsiteX6040" fmla="*/ 629898 w 10032639"/>
                <a:gd name="connsiteY6040" fmla="*/ 316847 h 2801577"/>
                <a:gd name="connsiteX6041" fmla="*/ 629898 w 10032639"/>
                <a:gd name="connsiteY6041" fmla="*/ 311807 h 2801577"/>
                <a:gd name="connsiteX6042" fmla="*/ 631698 w 10032639"/>
                <a:gd name="connsiteY6042" fmla="*/ 306406 h 2801577"/>
                <a:gd name="connsiteX6043" fmla="*/ 634937 w 10032639"/>
                <a:gd name="connsiteY6043" fmla="*/ 297765 h 2801577"/>
                <a:gd name="connsiteX6044" fmla="*/ 640336 w 10032639"/>
                <a:gd name="connsiteY6044" fmla="*/ 290924 h 2801577"/>
                <a:gd name="connsiteX6045" fmla="*/ 648975 w 10032639"/>
                <a:gd name="connsiteY6045" fmla="*/ 285883 h 2801577"/>
                <a:gd name="connsiteX6046" fmla="*/ 659413 w 10032639"/>
                <a:gd name="connsiteY6046" fmla="*/ 280482 h 2801577"/>
                <a:gd name="connsiteX6047" fmla="*/ 661213 w 10032639"/>
                <a:gd name="connsiteY6047" fmla="*/ 280482 h 2801577"/>
                <a:gd name="connsiteX6048" fmla="*/ 669852 w 10032639"/>
                <a:gd name="connsiteY6048" fmla="*/ 277241 h 2801577"/>
                <a:gd name="connsiteX6049" fmla="*/ 678490 w 10032639"/>
                <a:gd name="connsiteY6049" fmla="*/ 271841 h 2801577"/>
                <a:gd name="connsiteX6050" fmla="*/ 688929 w 10032639"/>
                <a:gd name="connsiteY6050" fmla="*/ 265000 h 2801577"/>
                <a:gd name="connsiteX6051" fmla="*/ 695768 w 10032639"/>
                <a:gd name="connsiteY6051" fmla="*/ 254558 h 2801577"/>
                <a:gd name="connsiteX6052" fmla="*/ 704406 w 10032639"/>
                <a:gd name="connsiteY6052" fmla="*/ 245917 h 2801577"/>
                <a:gd name="connsiteX6053" fmla="*/ 1329265 w 10032639"/>
                <a:gd name="connsiteY6053" fmla="*/ 226834 h 2801577"/>
                <a:gd name="connsiteX6054" fmla="*/ 1282473 w 10032639"/>
                <a:gd name="connsiteY6054" fmla="*/ 259959 h 2801577"/>
                <a:gd name="connsiteX6055" fmla="*/ 1233881 w 10032639"/>
                <a:gd name="connsiteY6055" fmla="*/ 289123 h 2801577"/>
                <a:gd name="connsiteX6056" fmla="*/ 1185649 w 10032639"/>
                <a:gd name="connsiteY6056" fmla="*/ 321888 h 2801577"/>
                <a:gd name="connsiteX6057" fmla="*/ 1162972 w 10032639"/>
                <a:gd name="connsiteY6057" fmla="*/ 340971 h 2801577"/>
                <a:gd name="connsiteX6058" fmla="*/ 1142456 w 10032639"/>
                <a:gd name="connsiteY6058" fmla="*/ 358614 h 2801577"/>
                <a:gd name="connsiteX6059" fmla="*/ 1140656 w 10032639"/>
                <a:gd name="connsiteY6059" fmla="*/ 360054 h 2801577"/>
                <a:gd name="connsiteX6060" fmla="*/ 1144255 w 10032639"/>
                <a:gd name="connsiteY6060" fmla="*/ 363654 h 2801577"/>
                <a:gd name="connsiteX6061" fmla="*/ 1147495 w 10032639"/>
                <a:gd name="connsiteY6061" fmla="*/ 367255 h 2801577"/>
                <a:gd name="connsiteX6062" fmla="*/ 1156133 w 10032639"/>
                <a:gd name="connsiteY6062" fmla="*/ 360054 h 2801577"/>
                <a:gd name="connsiteX6063" fmla="*/ 1168372 w 10032639"/>
                <a:gd name="connsiteY6063" fmla="*/ 351413 h 2801577"/>
                <a:gd name="connsiteX6064" fmla="*/ 1175210 w 10032639"/>
                <a:gd name="connsiteY6064" fmla="*/ 346372 h 2801577"/>
                <a:gd name="connsiteX6065" fmla="*/ 1182049 w 10032639"/>
                <a:gd name="connsiteY6065" fmla="*/ 340971 h 2801577"/>
                <a:gd name="connsiteX6066" fmla="*/ 1194287 w 10032639"/>
                <a:gd name="connsiteY6066" fmla="*/ 332330 h 2801577"/>
                <a:gd name="connsiteX6067" fmla="*/ 1201126 w 10032639"/>
                <a:gd name="connsiteY6067" fmla="*/ 325489 h 2801577"/>
                <a:gd name="connsiteX6068" fmla="*/ 1209765 w 10032639"/>
                <a:gd name="connsiteY6068" fmla="*/ 318648 h 2801577"/>
                <a:gd name="connsiteX6069" fmla="*/ 1216604 w 10032639"/>
                <a:gd name="connsiteY6069" fmla="*/ 315047 h 2801577"/>
                <a:gd name="connsiteX6070" fmla="*/ 1225242 w 10032639"/>
                <a:gd name="connsiteY6070" fmla="*/ 311807 h 2801577"/>
                <a:gd name="connsiteX6071" fmla="*/ 1233881 w 10032639"/>
                <a:gd name="connsiteY6071" fmla="*/ 306406 h 2801577"/>
                <a:gd name="connsiteX6072" fmla="*/ 1261957 w 10032639"/>
                <a:gd name="connsiteY6072" fmla="*/ 289123 h 2801577"/>
                <a:gd name="connsiteX6073" fmla="*/ 1277434 w 10032639"/>
                <a:gd name="connsiteY6073" fmla="*/ 280482 h 2801577"/>
                <a:gd name="connsiteX6074" fmla="*/ 1292911 w 10032639"/>
                <a:gd name="connsiteY6074" fmla="*/ 273641 h 2801577"/>
                <a:gd name="connsiteX6075" fmla="*/ 1306589 w 10032639"/>
                <a:gd name="connsiteY6075" fmla="*/ 266800 h 2801577"/>
                <a:gd name="connsiteX6076" fmla="*/ 1317027 w 10032639"/>
                <a:gd name="connsiteY6076" fmla="*/ 258159 h 2801577"/>
                <a:gd name="connsiteX6077" fmla="*/ 1323866 w 10032639"/>
                <a:gd name="connsiteY6077" fmla="*/ 247717 h 2801577"/>
                <a:gd name="connsiteX6078" fmla="*/ 1330705 w 10032639"/>
                <a:gd name="connsiteY6078" fmla="*/ 237276 h 2801577"/>
                <a:gd name="connsiteX6079" fmla="*/ 1330705 w 10032639"/>
                <a:gd name="connsiteY6079" fmla="*/ 226834 h 2801577"/>
                <a:gd name="connsiteX6080" fmla="*/ 4886439 w 10032639"/>
                <a:gd name="connsiteY6080" fmla="*/ 224064 h 2801577"/>
                <a:gd name="connsiteX6081" fmla="*/ 4805016 w 10032639"/>
                <a:gd name="connsiteY6081" fmla="*/ 288147 h 2801577"/>
                <a:gd name="connsiteX6082" fmla="*/ 4763584 w 10032639"/>
                <a:gd name="connsiteY6082" fmla="*/ 319468 h 2801577"/>
                <a:gd name="connsiteX6083" fmla="*/ 4720351 w 10032639"/>
                <a:gd name="connsiteY6083" fmla="*/ 350430 h 2801577"/>
                <a:gd name="connsiteX6084" fmla="*/ 4669912 w 10032639"/>
                <a:gd name="connsiteY6084" fmla="*/ 385351 h 2801577"/>
                <a:gd name="connsiteX6085" fmla="*/ 4618032 w 10032639"/>
                <a:gd name="connsiteY6085" fmla="*/ 418113 h 2801577"/>
                <a:gd name="connsiteX6086" fmla="*/ 4566152 w 10032639"/>
                <a:gd name="connsiteY6086" fmla="*/ 449074 h 2801577"/>
                <a:gd name="connsiteX6087" fmla="*/ 4515713 w 10032639"/>
                <a:gd name="connsiteY6087" fmla="*/ 480396 h 2801577"/>
                <a:gd name="connsiteX6088" fmla="*/ 4515713 w 10032639"/>
                <a:gd name="connsiteY6088" fmla="*/ 487236 h 2801577"/>
                <a:gd name="connsiteX6089" fmla="*/ 4515713 w 10032639"/>
                <a:gd name="connsiteY6089" fmla="*/ 492636 h 2801577"/>
                <a:gd name="connsiteX6090" fmla="*/ 4567593 w 10032639"/>
                <a:gd name="connsiteY6090" fmla="*/ 454474 h 2801577"/>
                <a:gd name="connsiteX6091" fmla="*/ 4616230 w 10032639"/>
                <a:gd name="connsiteY6091" fmla="*/ 421713 h 2801577"/>
                <a:gd name="connsiteX6092" fmla="*/ 4661265 w 10032639"/>
                <a:gd name="connsiteY6092" fmla="*/ 392192 h 2801577"/>
                <a:gd name="connsiteX6093" fmla="*/ 4704498 w 10032639"/>
                <a:gd name="connsiteY6093" fmla="*/ 366270 h 2801577"/>
                <a:gd name="connsiteX6094" fmla="*/ 4754937 w 10032639"/>
                <a:gd name="connsiteY6094" fmla="*/ 339989 h 2801577"/>
                <a:gd name="connsiteX6095" fmla="*/ 4801773 w 10032639"/>
                <a:gd name="connsiteY6095" fmla="*/ 310828 h 2801577"/>
                <a:gd name="connsiteX6096" fmla="*/ 4848249 w 10032639"/>
                <a:gd name="connsiteY6096" fmla="*/ 279507 h 2801577"/>
                <a:gd name="connsiteX6097" fmla="*/ 4893644 w 10032639"/>
                <a:gd name="connsiteY6097" fmla="*/ 246745 h 2801577"/>
                <a:gd name="connsiteX6098" fmla="*/ 9371201 w 10032639"/>
                <a:gd name="connsiteY6098" fmla="*/ 210818 h 2801577"/>
                <a:gd name="connsiteX6099" fmla="*/ 9333034 w 10032639"/>
                <a:gd name="connsiteY6099" fmla="*/ 240346 h 2801577"/>
                <a:gd name="connsiteX6100" fmla="*/ 9295227 w 10032639"/>
                <a:gd name="connsiteY6100" fmla="*/ 273116 h 2801577"/>
                <a:gd name="connsiteX6101" fmla="*/ 9258861 w 10032639"/>
                <a:gd name="connsiteY6101" fmla="*/ 305885 h 2801577"/>
                <a:gd name="connsiteX6102" fmla="*/ 9222494 w 10032639"/>
                <a:gd name="connsiteY6102" fmla="*/ 339015 h 2801577"/>
                <a:gd name="connsiteX6103" fmla="*/ 9161644 w 10032639"/>
                <a:gd name="connsiteY6103" fmla="*/ 401312 h 2801577"/>
                <a:gd name="connsiteX6104" fmla="*/ 9097912 w 10032639"/>
                <a:gd name="connsiteY6104" fmla="*/ 466851 h 2801577"/>
                <a:gd name="connsiteX6105" fmla="*/ 9132478 w 10032639"/>
                <a:gd name="connsiteY6105" fmla="*/ 475494 h 2801577"/>
                <a:gd name="connsiteX6106" fmla="*/ 9139320 w 10032639"/>
                <a:gd name="connsiteY6106" fmla="*/ 463610 h 2801577"/>
                <a:gd name="connsiteX6107" fmla="*/ 9142920 w 10032639"/>
                <a:gd name="connsiteY6107" fmla="*/ 460009 h 2801577"/>
                <a:gd name="connsiteX6108" fmla="*/ 9142920 w 10032639"/>
                <a:gd name="connsiteY6108" fmla="*/ 454968 h 2801577"/>
                <a:gd name="connsiteX6109" fmla="*/ 9142920 w 10032639"/>
                <a:gd name="connsiteY6109" fmla="*/ 448126 h 2801577"/>
                <a:gd name="connsiteX6110" fmla="*/ 9147961 w 10032639"/>
                <a:gd name="connsiteY6110" fmla="*/ 444525 h 2801577"/>
                <a:gd name="connsiteX6111" fmla="*/ 9154802 w 10032639"/>
                <a:gd name="connsiteY6111" fmla="*/ 437683 h 2801577"/>
                <a:gd name="connsiteX6112" fmla="*/ 9159843 w 10032639"/>
                <a:gd name="connsiteY6112" fmla="*/ 429040 h 2801577"/>
                <a:gd name="connsiteX6113" fmla="*/ 9163444 w 10032639"/>
                <a:gd name="connsiteY6113" fmla="*/ 425439 h 2801577"/>
                <a:gd name="connsiteX6114" fmla="*/ 9172085 w 10032639"/>
                <a:gd name="connsiteY6114" fmla="*/ 418597 h 2801577"/>
                <a:gd name="connsiteX6115" fmla="*/ 9186128 w 10032639"/>
                <a:gd name="connsiteY6115" fmla="*/ 413556 h 2801577"/>
                <a:gd name="connsiteX6116" fmla="*/ 9191169 w 10032639"/>
                <a:gd name="connsiteY6116" fmla="*/ 397711 h 2801577"/>
                <a:gd name="connsiteX6117" fmla="*/ 9198010 w 10032639"/>
                <a:gd name="connsiteY6117" fmla="*/ 385828 h 2801577"/>
                <a:gd name="connsiteX6118" fmla="*/ 9208452 w 10032639"/>
                <a:gd name="connsiteY6118" fmla="*/ 375385 h 2801577"/>
                <a:gd name="connsiteX6119" fmla="*/ 9222494 w 10032639"/>
                <a:gd name="connsiteY6119" fmla="*/ 368183 h 2801577"/>
                <a:gd name="connsiteX6120" fmla="*/ 9229336 w 10032639"/>
                <a:gd name="connsiteY6120" fmla="*/ 363142 h 2801577"/>
                <a:gd name="connsiteX6121" fmla="*/ 9232936 w 10032639"/>
                <a:gd name="connsiteY6121" fmla="*/ 358100 h 2801577"/>
                <a:gd name="connsiteX6122" fmla="*/ 9234737 w 10032639"/>
                <a:gd name="connsiteY6122" fmla="*/ 352699 h 2801577"/>
                <a:gd name="connsiteX6123" fmla="*/ 9236177 w 10032639"/>
                <a:gd name="connsiteY6123" fmla="*/ 347657 h 2801577"/>
                <a:gd name="connsiteX6124" fmla="*/ 9236177 w 10032639"/>
                <a:gd name="connsiteY6124" fmla="*/ 337214 h 2801577"/>
                <a:gd name="connsiteX6125" fmla="*/ 9244818 w 10032639"/>
                <a:gd name="connsiteY6125" fmla="*/ 333613 h 2801577"/>
                <a:gd name="connsiteX6126" fmla="*/ 9263902 w 10032639"/>
                <a:gd name="connsiteY6126" fmla="*/ 324971 h 2801577"/>
                <a:gd name="connsiteX6127" fmla="*/ 9277944 w 10032639"/>
                <a:gd name="connsiteY6127" fmla="*/ 316328 h 2801577"/>
                <a:gd name="connsiteX6128" fmla="*/ 9289827 w 10032639"/>
                <a:gd name="connsiteY6128" fmla="*/ 305885 h 2801577"/>
                <a:gd name="connsiteX6129" fmla="*/ 9298468 w 10032639"/>
                <a:gd name="connsiteY6129" fmla="*/ 294002 h 2801577"/>
                <a:gd name="connsiteX6130" fmla="*/ 9308910 w 10032639"/>
                <a:gd name="connsiteY6130" fmla="*/ 278517 h 2801577"/>
                <a:gd name="connsiteX6131" fmla="*/ 9322592 w 10032639"/>
                <a:gd name="connsiteY6131" fmla="*/ 264473 h 2801577"/>
                <a:gd name="connsiteX6132" fmla="*/ 9338435 w 10032639"/>
                <a:gd name="connsiteY6132" fmla="*/ 250789 h 2801577"/>
                <a:gd name="connsiteX6133" fmla="*/ 9355718 w 10032639"/>
                <a:gd name="connsiteY6133" fmla="*/ 238546 h 2801577"/>
                <a:gd name="connsiteX6134" fmla="*/ 9362559 w 10032639"/>
                <a:gd name="connsiteY6134" fmla="*/ 222701 h 2801577"/>
                <a:gd name="connsiteX6135" fmla="*/ 9492543 w 10032639"/>
                <a:gd name="connsiteY6135" fmla="*/ 205416 h 2801577"/>
                <a:gd name="connsiteX6136" fmla="*/ 9471659 w 10032639"/>
                <a:gd name="connsiteY6136" fmla="*/ 224502 h 2801577"/>
                <a:gd name="connsiteX6137" fmla="*/ 9452575 w 10032639"/>
                <a:gd name="connsiteY6137" fmla="*/ 243587 h 2801577"/>
                <a:gd name="connsiteX6138" fmla="*/ 9418009 w 10032639"/>
                <a:gd name="connsiteY6138" fmla="*/ 276717 h 2801577"/>
                <a:gd name="connsiteX6139" fmla="*/ 9383443 w 10032639"/>
                <a:gd name="connsiteY6139" fmla="*/ 311287 h 2801577"/>
                <a:gd name="connsiteX6140" fmla="*/ 9341676 w 10032639"/>
                <a:gd name="connsiteY6140" fmla="*/ 354499 h 2801577"/>
                <a:gd name="connsiteX6141" fmla="*/ 9338435 w 10032639"/>
                <a:gd name="connsiteY6141" fmla="*/ 358100 h 2801577"/>
                <a:gd name="connsiteX6142" fmla="*/ 9366160 w 10032639"/>
                <a:gd name="connsiteY6142" fmla="*/ 337214 h 2801577"/>
                <a:gd name="connsiteX6143" fmla="*/ 9398926 w 10032639"/>
                <a:gd name="connsiteY6143" fmla="*/ 313087 h 2801577"/>
                <a:gd name="connsiteX6144" fmla="*/ 9412968 w 10032639"/>
                <a:gd name="connsiteY6144" fmla="*/ 300844 h 2801577"/>
                <a:gd name="connsiteX6145" fmla="*/ 9423050 w 10032639"/>
                <a:gd name="connsiteY6145" fmla="*/ 287160 h 2801577"/>
                <a:gd name="connsiteX6146" fmla="*/ 9435292 w 10032639"/>
                <a:gd name="connsiteY6146" fmla="*/ 274916 h 2801577"/>
                <a:gd name="connsiteX6147" fmla="*/ 9443934 w 10032639"/>
                <a:gd name="connsiteY6147" fmla="*/ 259432 h 2801577"/>
                <a:gd name="connsiteX6148" fmla="*/ 9447535 w 10032639"/>
                <a:gd name="connsiteY6148" fmla="*/ 255831 h 2801577"/>
                <a:gd name="connsiteX6149" fmla="*/ 9450775 w 10032639"/>
                <a:gd name="connsiteY6149" fmla="*/ 250789 h 2801577"/>
                <a:gd name="connsiteX6150" fmla="*/ 9457616 w 10032639"/>
                <a:gd name="connsiteY6150" fmla="*/ 245388 h 2801577"/>
                <a:gd name="connsiteX6151" fmla="*/ 9471659 w 10032639"/>
                <a:gd name="connsiteY6151" fmla="*/ 231704 h 2801577"/>
                <a:gd name="connsiteX6152" fmla="*/ 9482101 w 10032639"/>
                <a:gd name="connsiteY6152" fmla="*/ 217660 h 2801577"/>
                <a:gd name="connsiteX6153" fmla="*/ 9485701 w 10032639"/>
                <a:gd name="connsiteY6153" fmla="*/ 214059 h 2801577"/>
                <a:gd name="connsiteX6154" fmla="*/ 9488942 w 10032639"/>
                <a:gd name="connsiteY6154" fmla="*/ 209017 h 2801577"/>
                <a:gd name="connsiteX6155" fmla="*/ 3806027 w 10032639"/>
                <a:gd name="connsiteY6155" fmla="*/ 200910 h 2801577"/>
                <a:gd name="connsiteX6156" fmla="*/ 3778312 w 10032639"/>
                <a:gd name="connsiteY6156" fmla="*/ 211352 h 2801577"/>
                <a:gd name="connsiteX6157" fmla="*/ 3752396 w 10032639"/>
                <a:gd name="connsiteY6157" fmla="*/ 218193 h 2801577"/>
                <a:gd name="connsiteX6158" fmla="*/ 3738358 w 10032639"/>
                <a:gd name="connsiteY6158" fmla="*/ 223233 h 2801577"/>
                <a:gd name="connsiteX6159" fmla="*/ 3724680 w 10032639"/>
                <a:gd name="connsiteY6159" fmla="*/ 232235 h 2801577"/>
                <a:gd name="connsiteX6160" fmla="*/ 3727920 w 10032639"/>
                <a:gd name="connsiteY6160" fmla="*/ 237276 h 2801577"/>
                <a:gd name="connsiteX6161" fmla="*/ 3731519 w 10032639"/>
                <a:gd name="connsiteY6161" fmla="*/ 245917 h 2801577"/>
                <a:gd name="connsiteX6162" fmla="*/ 3733319 w 10032639"/>
                <a:gd name="connsiteY6162" fmla="*/ 254558 h 2801577"/>
                <a:gd name="connsiteX6163" fmla="*/ 3733319 w 10032639"/>
                <a:gd name="connsiteY6163" fmla="*/ 263199 h 2801577"/>
                <a:gd name="connsiteX6164" fmla="*/ 3733319 w 10032639"/>
                <a:gd name="connsiteY6164" fmla="*/ 270400 h 2801577"/>
                <a:gd name="connsiteX6165" fmla="*/ 3729719 w 10032639"/>
                <a:gd name="connsiteY6165" fmla="*/ 273641 h 2801577"/>
                <a:gd name="connsiteX6166" fmla="*/ 3769673 w 10032639"/>
                <a:gd name="connsiteY6166" fmla="*/ 256358 h 2801577"/>
                <a:gd name="connsiteX6167" fmla="*/ 3807827 w 10032639"/>
                <a:gd name="connsiteY6167" fmla="*/ 239076 h 2801577"/>
                <a:gd name="connsiteX6168" fmla="*/ 3806027 w 10032639"/>
                <a:gd name="connsiteY6168" fmla="*/ 223233 h 2801577"/>
                <a:gd name="connsiteX6169" fmla="*/ 3806027 w 10032639"/>
                <a:gd name="connsiteY6169" fmla="*/ 214592 h 2801577"/>
                <a:gd name="connsiteX6170" fmla="*/ 3806027 w 10032639"/>
                <a:gd name="connsiteY6170" fmla="*/ 204151 h 2801577"/>
                <a:gd name="connsiteX6171" fmla="*/ 192209 w 10032639"/>
                <a:gd name="connsiteY6171" fmla="*/ 176787 h 2801577"/>
                <a:gd name="connsiteX6172" fmla="*/ 183570 w 10032639"/>
                <a:gd name="connsiteY6172" fmla="*/ 185428 h 2801577"/>
                <a:gd name="connsiteX6173" fmla="*/ 173132 w 10032639"/>
                <a:gd name="connsiteY6173" fmla="*/ 194069 h 2801577"/>
                <a:gd name="connsiteX6174" fmla="*/ 174931 w 10032639"/>
                <a:gd name="connsiteY6174" fmla="*/ 200910 h 2801577"/>
                <a:gd name="connsiteX6175" fmla="*/ 9406127 w 10032639"/>
                <a:gd name="connsiteY6175" fmla="*/ 169046 h 2801577"/>
                <a:gd name="connsiteX6176" fmla="*/ 9402527 w 10032639"/>
                <a:gd name="connsiteY6176" fmla="*/ 174447 h 2801577"/>
                <a:gd name="connsiteX6177" fmla="*/ 9395685 w 10032639"/>
                <a:gd name="connsiteY6177" fmla="*/ 186331 h 2801577"/>
                <a:gd name="connsiteX6178" fmla="*/ 9388844 w 10032639"/>
                <a:gd name="connsiteY6178" fmla="*/ 196774 h 2801577"/>
                <a:gd name="connsiteX6179" fmla="*/ 9392085 w 10032639"/>
                <a:gd name="connsiteY6179" fmla="*/ 194973 h 2801577"/>
                <a:gd name="connsiteX6180" fmla="*/ 9395685 w 10032639"/>
                <a:gd name="connsiteY6180" fmla="*/ 191732 h 2801577"/>
                <a:gd name="connsiteX6181" fmla="*/ 9400726 w 10032639"/>
                <a:gd name="connsiteY6181" fmla="*/ 186331 h 2801577"/>
                <a:gd name="connsiteX6182" fmla="*/ 9402527 w 10032639"/>
                <a:gd name="connsiteY6182" fmla="*/ 179489 h 2801577"/>
                <a:gd name="connsiteX6183" fmla="*/ 9404327 w 10032639"/>
                <a:gd name="connsiteY6183" fmla="*/ 172647 h 2801577"/>
                <a:gd name="connsiteX6184" fmla="*/ 4687205 w 10032639"/>
                <a:gd name="connsiteY6184" fmla="*/ 168622 h 2801577"/>
                <a:gd name="connsiteX6185" fmla="*/ 4676757 w 10032639"/>
                <a:gd name="connsiteY6185" fmla="*/ 172222 h 2801577"/>
                <a:gd name="connsiteX6186" fmla="*/ 4664868 w 10032639"/>
                <a:gd name="connsiteY6186" fmla="*/ 179062 h 2801577"/>
                <a:gd name="connsiteX6187" fmla="*/ 4654420 w 10032639"/>
                <a:gd name="connsiteY6187" fmla="*/ 182662 h 2801577"/>
                <a:gd name="connsiteX6188" fmla="*/ 4643972 w 10032639"/>
                <a:gd name="connsiteY6188" fmla="*/ 187702 h 2801577"/>
                <a:gd name="connsiteX6189" fmla="*/ 4625237 w 10032639"/>
                <a:gd name="connsiteY6189" fmla="*/ 203183 h 2801577"/>
                <a:gd name="connsiteX6190" fmla="*/ 4607584 w 10032639"/>
                <a:gd name="connsiteY6190" fmla="*/ 219024 h 2801577"/>
                <a:gd name="connsiteX6191" fmla="*/ 4597136 w 10032639"/>
                <a:gd name="connsiteY6191" fmla="*/ 227664 h 2801577"/>
                <a:gd name="connsiteX6192" fmla="*/ 4588489 w 10032639"/>
                <a:gd name="connsiteY6192" fmla="*/ 234505 h 2801577"/>
                <a:gd name="connsiteX6193" fmla="*/ 4578041 w 10032639"/>
                <a:gd name="connsiteY6193" fmla="*/ 238105 h 2801577"/>
                <a:gd name="connsiteX6194" fmla="*/ 4566152 w 10032639"/>
                <a:gd name="connsiteY6194" fmla="*/ 241345 h 2801577"/>
                <a:gd name="connsiteX6195" fmla="*/ 4562549 w 10032639"/>
                <a:gd name="connsiteY6195" fmla="*/ 246745 h 2801577"/>
                <a:gd name="connsiteX6196" fmla="*/ 4557505 w 10032639"/>
                <a:gd name="connsiteY6196" fmla="*/ 251785 h 2801577"/>
                <a:gd name="connsiteX6197" fmla="*/ 4548498 w 10032639"/>
                <a:gd name="connsiteY6197" fmla="*/ 258986 h 2801577"/>
                <a:gd name="connsiteX6198" fmla="*/ 4538410 w 10032639"/>
                <a:gd name="connsiteY6198" fmla="*/ 264026 h 2801577"/>
                <a:gd name="connsiteX6199" fmla="*/ 4527962 w 10032639"/>
                <a:gd name="connsiteY6199" fmla="*/ 267626 h 2801577"/>
                <a:gd name="connsiteX6200" fmla="*/ 4524359 w 10032639"/>
                <a:gd name="connsiteY6200" fmla="*/ 274466 h 2801577"/>
                <a:gd name="connsiteX6201" fmla="*/ 4519316 w 10032639"/>
                <a:gd name="connsiteY6201" fmla="*/ 281307 h 2801577"/>
                <a:gd name="connsiteX6202" fmla="*/ 4508868 w 10032639"/>
                <a:gd name="connsiteY6202" fmla="*/ 289947 h 2801577"/>
                <a:gd name="connsiteX6203" fmla="*/ 4482928 w 10032639"/>
                <a:gd name="connsiteY6203" fmla="*/ 305428 h 2801577"/>
                <a:gd name="connsiteX6204" fmla="*/ 4476082 w 10032639"/>
                <a:gd name="connsiteY6204" fmla="*/ 310828 h 2801577"/>
                <a:gd name="connsiteX6205" fmla="*/ 4472187 w 10032639"/>
                <a:gd name="connsiteY6205" fmla="*/ 315758 h 2801577"/>
                <a:gd name="connsiteX6206" fmla="*/ 4469237 w 10032639"/>
                <a:gd name="connsiteY6206" fmla="*/ 317668 h 2801577"/>
                <a:gd name="connsiteX6207" fmla="*/ 4470678 w 10032639"/>
                <a:gd name="connsiteY6207" fmla="*/ 317668 h 2801577"/>
                <a:gd name="connsiteX6208" fmla="*/ 4472187 w 10032639"/>
                <a:gd name="connsiteY6208" fmla="*/ 315758 h 2801577"/>
                <a:gd name="connsiteX6209" fmla="*/ 4552101 w 10032639"/>
                <a:gd name="connsiteY6209" fmla="*/ 264026 h 2801577"/>
                <a:gd name="connsiteX6210" fmla="*/ 4558946 w 10032639"/>
                <a:gd name="connsiteY6210" fmla="*/ 260786 h 2801577"/>
                <a:gd name="connsiteX6211" fmla="*/ 4612988 w 10032639"/>
                <a:gd name="connsiteY6211" fmla="*/ 225864 h 2801577"/>
                <a:gd name="connsiteX6212" fmla="*/ 4664868 w 10032639"/>
                <a:gd name="connsiteY6212" fmla="*/ 193103 h 2801577"/>
                <a:gd name="connsiteX6213" fmla="*/ 4675316 w 10032639"/>
                <a:gd name="connsiteY6213" fmla="*/ 179062 h 2801577"/>
                <a:gd name="connsiteX6214" fmla="*/ 2558108 w 10032639"/>
                <a:gd name="connsiteY6214" fmla="*/ 168145 h 2801577"/>
                <a:gd name="connsiteX6215" fmla="*/ 2553069 w 10032639"/>
                <a:gd name="connsiteY6215" fmla="*/ 185428 h 2801577"/>
                <a:gd name="connsiteX6216" fmla="*/ 2547670 w 10032639"/>
                <a:gd name="connsiteY6216" fmla="*/ 194069 h 2801577"/>
                <a:gd name="connsiteX6217" fmla="*/ 2570346 w 10032639"/>
                <a:gd name="connsiteY6217" fmla="*/ 186868 h 2801577"/>
                <a:gd name="connsiteX6218" fmla="*/ 2589063 w 10032639"/>
                <a:gd name="connsiteY6218" fmla="*/ 176787 h 2801577"/>
                <a:gd name="connsiteX6219" fmla="*/ 2584023 w 10032639"/>
                <a:gd name="connsiteY6219" fmla="*/ 174986 h 2801577"/>
                <a:gd name="connsiteX6220" fmla="*/ 2770834 w 10032639"/>
                <a:gd name="connsiteY6220" fmla="*/ 166345 h 2801577"/>
                <a:gd name="connsiteX6221" fmla="*/ 2744918 w 10032639"/>
                <a:gd name="connsiteY6221" fmla="*/ 178227 h 2801577"/>
                <a:gd name="connsiteX6222" fmla="*/ 2710363 w 10032639"/>
                <a:gd name="connsiteY6222" fmla="*/ 194069 h 2801577"/>
                <a:gd name="connsiteX6223" fmla="*/ 2677609 w 10032639"/>
                <a:gd name="connsiteY6223" fmla="*/ 211352 h 2801577"/>
                <a:gd name="connsiteX6224" fmla="*/ 2646294 w 10032639"/>
                <a:gd name="connsiteY6224" fmla="*/ 226834 h 2801577"/>
                <a:gd name="connsiteX6225" fmla="*/ 2646294 w 10032639"/>
                <a:gd name="connsiteY6225" fmla="*/ 228634 h 2801577"/>
                <a:gd name="connsiteX6226" fmla="*/ 2648093 w 10032639"/>
                <a:gd name="connsiteY6226" fmla="*/ 226834 h 2801577"/>
                <a:gd name="connsiteX6227" fmla="*/ 2705324 w 10032639"/>
                <a:gd name="connsiteY6227" fmla="*/ 200910 h 2801577"/>
                <a:gd name="connsiteX6228" fmla="*/ 3108459 w 10032639"/>
                <a:gd name="connsiteY6228" fmla="*/ 164545 h 2801577"/>
                <a:gd name="connsiteX6229" fmla="*/ 3092982 w 10032639"/>
                <a:gd name="connsiteY6229" fmla="*/ 168145 h 2801577"/>
                <a:gd name="connsiteX6230" fmla="*/ 3078944 w 10032639"/>
                <a:gd name="connsiteY6230" fmla="*/ 171386 h 2801577"/>
                <a:gd name="connsiteX6231" fmla="*/ 3078944 w 10032639"/>
                <a:gd name="connsiteY6231" fmla="*/ 181827 h 2801577"/>
                <a:gd name="connsiteX6232" fmla="*/ 3091182 w 10032639"/>
                <a:gd name="connsiteY6232" fmla="*/ 173186 h 2801577"/>
                <a:gd name="connsiteX6233" fmla="*/ 8881153 w 10032639"/>
                <a:gd name="connsiteY6233" fmla="*/ 160764 h 2801577"/>
                <a:gd name="connsiteX6234" fmla="*/ 8877913 w 10032639"/>
                <a:gd name="connsiteY6234" fmla="*/ 165805 h 2801577"/>
                <a:gd name="connsiteX6235" fmla="*/ 8876113 w 10032639"/>
                <a:gd name="connsiteY6235" fmla="*/ 167606 h 2801577"/>
                <a:gd name="connsiteX6236" fmla="*/ 8876113 w 10032639"/>
                <a:gd name="connsiteY6236" fmla="*/ 170846 h 2801577"/>
                <a:gd name="connsiteX6237" fmla="*/ 8876113 w 10032639"/>
                <a:gd name="connsiteY6237" fmla="*/ 172647 h 2801577"/>
                <a:gd name="connsiteX6238" fmla="*/ 8874312 w 10032639"/>
                <a:gd name="connsiteY6238" fmla="*/ 176248 h 2801577"/>
                <a:gd name="connsiteX6239" fmla="*/ 8867471 w 10032639"/>
                <a:gd name="connsiteY6239" fmla="*/ 183090 h 2801577"/>
                <a:gd name="connsiteX6240" fmla="*/ 8867471 w 10032639"/>
                <a:gd name="connsiteY6240" fmla="*/ 184890 h 2801577"/>
                <a:gd name="connsiteX6241" fmla="*/ 8862430 w 10032639"/>
                <a:gd name="connsiteY6241" fmla="*/ 188131 h 2801577"/>
                <a:gd name="connsiteX6242" fmla="*/ 8855229 w 10032639"/>
                <a:gd name="connsiteY6242" fmla="*/ 189932 h 2801577"/>
                <a:gd name="connsiteX6243" fmla="*/ 8853789 w 10032639"/>
                <a:gd name="connsiteY6243" fmla="*/ 196774 h 2801577"/>
                <a:gd name="connsiteX6244" fmla="*/ 8850188 w 10032639"/>
                <a:gd name="connsiteY6244" fmla="*/ 203616 h 2801577"/>
                <a:gd name="connsiteX6245" fmla="*/ 8845147 w 10032639"/>
                <a:gd name="connsiteY6245" fmla="*/ 209017 h 2801577"/>
                <a:gd name="connsiteX6246" fmla="*/ 8837946 w 10032639"/>
                <a:gd name="connsiteY6246" fmla="*/ 212618 h 2801577"/>
                <a:gd name="connsiteX6247" fmla="*/ 8834705 w 10032639"/>
                <a:gd name="connsiteY6247" fmla="*/ 214059 h 2801577"/>
                <a:gd name="connsiteX6248" fmla="*/ 8832905 w 10032639"/>
                <a:gd name="connsiteY6248" fmla="*/ 217660 h 2801577"/>
                <a:gd name="connsiteX6249" fmla="*/ 8831105 w 10032639"/>
                <a:gd name="connsiteY6249" fmla="*/ 222701 h 2801577"/>
                <a:gd name="connsiteX6250" fmla="*/ 8831105 w 10032639"/>
                <a:gd name="connsiteY6250" fmla="*/ 226302 h 2801577"/>
                <a:gd name="connsiteX6251" fmla="*/ 8827864 w 10032639"/>
                <a:gd name="connsiteY6251" fmla="*/ 229903 h 2801577"/>
                <a:gd name="connsiteX6252" fmla="*/ 8819223 w 10032639"/>
                <a:gd name="connsiteY6252" fmla="*/ 233144 h 2801577"/>
                <a:gd name="connsiteX6253" fmla="*/ 8810221 w 10032639"/>
                <a:gd name="connsiteY6253" fmla="*/ 236745 h 2801577"/>
                <a:gd name="connsiteX6254" fmla="*/ 8805180 w 10032639"/>
                <a:gd name="connsiteY6254" fmla="*/ 241787 h 2801577"/>
                <a:gd name="connsiteX6255" fmla="*/ 8801579 w 10032639"/>
                <a:gd name="connsiteY6255" fmla="*/ 248989 h 2801577"/>
                <a:gd name="connsiteX6256" fmla="*/ 8796539 w 10032639"/>
                <a:gd name="connsiteY6256" fmla="*/ 255831 h 2801577"/>
                <a:gd name="connsiteX6257" fmla="*/ 8789697 w 10032639"/>
                <a:gd name="connsiteY6257" fmla="*/ 262673 h 2801577"/>
                <a:gd name="connsiteX6258" fmla="*/ 8780696 w 10032639"/>
                <a:gd name="connsiteY6258" fmla="*/ 269875 h 2801577"/>
                <a:gd name="connsiteX6259" fmla="*/ 8773854 w 10032639"/>
                <a:gd name="connsiteY6259" fmla="*/ 274916 h 2801577"/>
                <a:gd name="connsiteX6260" fmla="*/ 8770614 w 10032639"/>
                <a:gd name="connsiteY6260" fmla="*/ 281758 h 2801577"/>
                <a:gd name="connsiteX6261" fmla="*/ 8765213 w 10032639"/>
                <a:gd name="connsiteY6261" fmla="*/ 288600 h 2801577"/>
                <a:gd name="connsiteX6262" fmla="*/ 8803380 w 10032639"/>
                <a:gd name="connsiteY6262" fmla="*/ 259432 h 2801577"/>
                <a:gd name="connsiteX6263" fmla="*/ 8837946 w 10032639"/>
                <a:gd name="connsiteY6263" fmla="*/ 226302 h 2801577"/>
                <a:gd name="connsiteX6264" fmla="*/ 8898437 w 10032639"/>
                <a:gd name="connsiteY6264" fmla="*/ 164004 h 2801577"/>
                <a:gd name="connsiteX6265" fmla="*/ 110862 w 10032639"/>
                <a:gd name="connsiteY6265" fmla="*/ 157704 h 2801577"/>
                <a:gd name="connsiteX6266" fmla="*/ 109062 w 10032639"/>
                <a:gd name="connsiteY6266" fmla="*/ 166345 h 2801577"/>
                <a:gd name="connsiteX6267" fmla="*/ 117701 w 10032639"/>
                <a:gd name="connsiteY6267" fmla="*/ 157704 h 2801577"/>
                <a:gd name="connsiteX6268" fmla="*/ 299471 w 10032639"/>
                <a:gd name="connsiteY6268" fmla="*/ 155903 h 2801577"/>
                <a:gd name="connsiteX6269" fmla="*/ 264917 w 10032639"/>
                <a:gd name="connsiteY6269" fmla="*/ 194069 h 2801577"/>
                <a:gd name="connsiteX6270" fmla="*/ 237201 w 10032639"/>
                <a:gd name="connsiteY6270" fmla="*/ 230435 h 2801577"/>
                <a:gd name="connsiteX6271" fmla="*/ 231802 w 10032639"/>
                <a:gd name="connsiteY6271" fmla="*/ 237276 h 2801577"/>
                <a:gd name="connsiteX6272" fmla="*/ 252679 w 10032639"/>
                <a:gd name="connsiteY6272" fmla="*/ 218193 h 2801577"/>
                <a:gd name="connsiteX6273" fmla="*/ 273555 w 10032639"/>
                <a:gd name="connsiteY6273" fmla="*/ 199110 h 2801577"/>
                <a:gd name="connsiteX6274" fmla="*/ 290833 w 10032639"/>
                <a:gd name="connsiteY6274" fmla="*/ 178227 h 2801577"/>
                <a:gd name="connsiteX6275" fmla="*/ 308110 w 10032639"/>
                <a:gd name="connsiteY6275" fmla="*/ 155903 h 2801577"/>
                <a:gd name="connsiteX6276" fmla="*/ 9430251 w 10032639"/>
                <a:gd name="connsiteY6276" fmla="*/ 155362 h 2801577"/>
                <a:gd name="connsiteX6277" fmla="*/ 9421610 w 10032639"/>
                <a:gd name="connsiteY6277" fmla="*/ 157163 h 2801577"/>
                <a:gd name="connsiteX6278" fmla="*/ 9412968 w 10032639"/>
                <a:gd name="connsiteY6278" fmla="*/ 160764 h 2801577"/>
                <a:gd name="connsiteX6279" fmla="*/ 9419810 w 10032639"/>
                <a:gd name="connsiteY6279" fmla="*/ 160764 h 2801577"/>
                <a:gd name="connsiteX6280" fmla="*/ 9423050 w 10032639"/>
                <a:gd name="connsiteY6280" fmla="*/ 158963 h 2801577"/>
                <a:gd name="connsiteX6281" fmla="*/ 3484239 w 10032639"/>
                <a:gd name="connsiteY6281" fmla="*/ 154103 h 2801577"/>
                <a:gd name="connsiteX6282" fmla="*/ 3432047 w 10032639"/>
                <a:gd name="connsiteY6282" fmla="*/ 171386 h 2801577"/>
                <a:gd name="connsiteX6283" fmla="*/ 3399292 w 10032639"/>
                <a:gd name="connsiteY6283" fmla="*/ 185428 h 2801577"/>
                <a:gd name="connsiteX6284" fmla="*/ 3364738 w 10032639"/>
                <a:gd name="connsiteY6284" fmla="*/ 200910 h 2801577"/>
                <a:gd name="connsiteX6285" fmla="*/ 3345661 w 10032639"/>
                <a:gd name="connsiteY6285" fmla="*/ 209551 h 2801577"/>
                <a:gd name="connsiteX6286" fmla="*/ 3326584 w 10032639"/>
                <a:gd name="connsiteY6286" fmla="*/ 216392 h 2801577"/>
                <a:gd name="connsiteX6287" fmla="*/ 3290230 w 10032639"/>
                <a:gd name="connsiteY6287" fmla="*/ 228634 h 2801577"/>
                <a:gd name="connsiteX6288" fmla="*/ 3243438 w 10032639"/>
                <a:gd name="connsiteY6288" fmla="*/ 254558 h 2801577"/>
                <a:gd name="connsiteX6289" fmla="*/ 3193406 w 10032639"/>
                <a:gd name="connsiteY6289" fmla="*/ 277241 h 2801577"/>
                <a:gd name="connsiteX6290" fmla="*/ 3179368 w 10032639"/>
                <a:gd name="connsiteY6290" fmla="*/ 284083 h 2801577"/>
                <a:gd name="connsiteX6291" fmla="*/ 3179368 w 10032639"/>
                <a:gd name="connsiteY6291" fmla="*/ 299565 h 2801577"/>
                <a:gd name="connsiteX6292" fmla="*/ 3181168 w 10032639"/>
                <a:gd name="connsiteY6292" fmla="*/ 299565 h 2801577"/>
                <a:gd name="connsiteX6293" fmla="*/ 3182967 w 10032639"/>
                <a:gd name="connsiteY6293" fmla="*/ 299565 h 2801577"/>
                <a:gd name="connsiteX6294" fmla="*/ 3188007 w 10032639"/>
                <a:gd name="connsiteY6294" fmla="*/ 294524 h 2801577"/>
                <a:gd name="connsiteX6295" fmla="*/ 3193406 w 10032639"/>
                <a:gd name="connsiteY6295" fmla="*/ 289123 h 2801577"/>
                <a:gd name="connsiteX6296" fmla="*/ 3203844 w 10032639"/>
                <a:gd name="connsiteY6296" fmla="*/ 282282 h 2801577"/>
                <a:gd name="connsiteX6297" fmla="*/ 3219322 w 10032639"/>
                <a:gd name="connsiteY6297" fmla="*/ 277241 h 2801577"/>
                <a:gd name="connsiteX6298" fmla="*/ 3227960 w 10032639"/>
                <a:gd name="connsiteY6298" fmla="*/ 273641 h 2801577"/>
                <a:gd name="connsiteX6299" fmla="*/ 3238399 w 10032639"/>
                <a:gd name="connsiteY6299" fmla="*/ 271841 h 2801577"/>
                <a:gd name="connsiteX6300" fmla="*/ 3248837 w 10032639"/>
                <a:gd name="connsiteY6300" fmla="*/ 270400 h 2801577"/>
                <a:gd name="connsiteX6301" fmla="*/ 3248837 w 10032639"/>
                <a:gd name="connsiteY6301" fmla="*/ 263199 h 2801577"/>
                <a:gd name="connsiteX6302" fmla="*/ 3248837 w 10032639"/>
                <a:gd name="connsiteY6302" fmla="*/ 252758 h 2801577"/>
                <a:gd name="connsiteX6303" fmla="*/ 3258915 w 10032639"/>
                <a:gd name="connsiteY6303" fmla="*/ 249517 h 2801577"/>
                <a:gd name="connsiteX6304" fmla="*/ 3295269 w 10032639"/>
                <a:gd name="connsiteY6304" fmla="*/ 237276 h 2801577"/>
                <a:gd name="connsiteX6305" fmla="*/ 3340262 w 10032639"/>
                <a:gd name="connsiteY6305" fmla="*/ 221793 h 2801577"/>
                <a:gd name="connsiteX6306" fmla="*/ 3357899 w 10032639"/>
                <a:gd name="connsiteY6306" fmla="*/ 214592 h 2801577"/>
                <a:gd name="connsiteX6307" fmla="*/ 3392454 w 10032639"/>
                <a:gd name="connsiteY6307" fmla="*/ 204151 h 2801577"/>
                <a:gd name="connsiteX6308" fmla="*/ 3421609 w 10032639"/>
                <a:gd name="connsiteY6308" fmla="*/ 195509 h 2801577"/>
                <a:gd name="connsiteX6309" fmla="*/ 3449324 w 10032639"/>
                <a:gd name="connsiteY6309" fmla="*/ 186868 h 2801577"/>
                <a:gd name="connsiteX6310" fmla="*/ 3456163 w 10032639"/>
                <a:gd name="connsiteY6310" fmla="*/ 176787 h 2801577"/>
                <a:gd name="connsiteX6311" fmla="*/ 3465162 w 10032639"/>
                <a:gd name="connsiteY6311" fmla="*/ 168145 h 2801577"/>
                <a:gd name="connsiteX6312" fmla="*/ 3473800 w 10032639"/>
                <a:gd name="connsiteY6312" fmla="*/ 161304 h 2801577"/>
                <a:gd name="connsiteX6313" fmla="*/ 9024819 w 10032639"/>
                <a:gd name="connsiteY6313" fmla="*/ 148520 h 2801577"/>
                <a:gd name="connsiteX6314" fmla="*/ 8980171 w 10032639"/>
                <a:gd name="connsiteY6314" fmla="*/ 188131 h 2801577"/>
                <a:gd name="connsiteX6315" fmla="*/ 8936603 w 10032639"/>
                <a:gd name="connsiteY6315" fmla="*/ 228103 h 2801577"/>
                <a:gd name="connsiteX6316" fmla="*/ 8895196 w 10032639"/>
                <a:gd name="connsiteY6316" fmla="*/ 269875 h 2801577"/>
                <a:gd name="connsiteX6317" fmla="*/ 8855229 w 10032639"/>
                <a:gd name="connsiteY6317" fmla="*/ 311287 h 2801577"/>
                <a:gd name="connsiteX6318" fmla="*/ 8834705 w 10032639"/>
                <a:gd name="connsiteY6318" fmla="*/ 331813 h 2801577"/>
                <a:gd name="connsiteX6319" fmla="*/ 8843347 w 10032639"/>
                <a:gd name="connsiteY6319" fmla="*/ 328572 h 2801577"/>
                <a:gd name="connsiteX6320" fmla="*/ 8846587 w 10032639"/>
                <a:gd name="connsiteY6320" fmla="*/ 326771 h 2801577"/>
                <a:gd name="connsiteX6321" fmla="*/ 8860630 w 10032639"/>
                <a:gd name="connsiteY6321" fmla="*/ 313087 h 2801577"/>
                <a:gd name="connsiteX6322" fmla="*/ 8865671 w 10032639"/>
                <a:gd name="connsiteY6322" fmla="*/ 309486 h 2801577"/>
                <a:gd name="connsiteX6323" fmla="*/ 8872512 w 10032639"/>
                <a:gd name="connsiteY6323" fmla="*/ 307686 h 2801577"/>
                <a:gd name="connsiteX6324" fmla="*/ 8877913 w 10032639"/>
                <a:gd name="connsiteY6324" fmla="*/ 307686 h 2801577"/>
                <a:gd name="connsiteX6325" fmla="*/ 8882954 w 10032639"/>
                <a:gd name="connsiteY6325" fmla="*/ 309486 h 2801577"/>
                <a:gd name="connsiteX6326" fmla="*/ 8900237 w 10032639"/>
                <a:gd name="connsiteY6326" fmla="*/ 279958 h 2801577"/>
                <a:gd name="connsiteX6327" fmla="*/ 8919320 w 10032639"/>
                <a:gd name="connsiteY6327" fmla="*/ 254030 h 2801577"/>
                <a:gd name="connsiteX6328" fmla="*/ 8940204 w 10032639"/>
                <a:gd name="connsiteY6328" fmla="*/ 231704 h 2801577"/>
                <a:gd name="connsiteX6329" fmla="*/ 8964328 w 10032639"/>
                <a:gd name="connsiteY6329" fmla="*/ 209017 h 2801577"/>
                <a:gd name="connsiteX6330" fmla="*/ 8980171 w 10032639"/>
                <a:gd name="connsiteY6330" fmla="*/ 194973 h 2801577"/>
                <a:gd name="connsiteX6331" fmla="*/ 8995654 w 10032639"/>
                <a:gd name="connsiteY6331" fmla="*/ 181289 h 2801577"/>
                <a:gd name="connsiteX6332" fmla="*/ 9011137 w 10032639"/>
                <a:gd name="connsiteY6332" fmla="*/ 165805 h 2801577"/>
                <a:gd name="connsiteX6333" fmla="*/ 3658811 w 10032639"/>
                <a:gd name="connsiteY6333" fmla="*/ 142221 h 2801577"/>
                <a:gd name="connsiteX6334" fmla="*/ 3660610 w 10032639"/>
                <a:gd name="connsiteY6334" fmla="*/ 157704 h 2801577"/>
                <a:gd name="connsiteX6335" fmla="*/ 3676088 w 10032639"/>
                <a:gd name="connsiteY6335" fmla="*/ 154103 h 2801577"/>
                <a:gd name="connsiteX6336" fmla="*/ 3693365 w 10032639"/>
                <a:gd name="connsiteY6336" fmla="*/ 150863 h 2801577"/>
                <a:gd name="connsiteX6337" fmla="*/ 3696964 w 10032639"/>
                <a:gd name="connsiteY6337" fmla="*/ 145462 h 2801577"/>
                <a:gd name="connsiteX6338" fmla="*/ 3690126 w 10032639"/>
                <a:gd name="connsiteY6338" fmla="*/ 145462 h 2801577"/>
                <a:gd name="connsiteX6339" fmla="*/ 1151094 w 10032639"/>
                <a:gd name="connsiteY6339" fmla="*/ 142221 h 2801577"/>
                <a:gd name="connsiteX6340" fmla="*/ 1074786 w 10032639"/>
                <a:gd name="connsiteY6340" fmla="*/ 186868 h 2801577"/>
                <a:gd name="connsiteX6341" fmla="*/ 1000279 w 10032639"/>
                <a:gd name="connsiteY6341" fmla="*/ 235475 h 2801577"/>
                <a:gd name="connsiteX6342" fmla="*/ 927570 w 10032639"/>
                <a:gd name="connsiteY6342" fmla="*/ 287683 h 2801577"/>
                <a:gd name="connsiteX6343" fmla="*/ 853422 w 10032639"/>
                <a:gd name="connsiteY6343" fmla="*/ 344572 h 2801577"/>
                <a:gd name="connsiteX6344" fmla="*/ 849823 w 10032639"/>
                <a:gd name="connsiteY6344" fmla="*/ 348172 h 2801577"/>
                <a:gd name="connsiteX6345" fmla="*/ 855222 w 10032639"/>
                <a:gd name="connsiteY6345" fmla="*/ 348172 h 2801577"/>
                <a:gd name="connsiteX6346" fmla="*/ 863860 w 10032639"/>
                <a:gd name="connsiteY6346" fmla="*/ 348172 h 2801577"/>
                <a:gd name="connsiteX6347" fmla="*/ 870699 w 10032639"/>
                <a:gd name="connsiteY6347" fmla="*/ 346372 h 2801577"/>
                <a:gd name="connsiteX6348" fmla="*/ 875739 w 10032639"/>
                <a:gd name="connsiteY6348" fmla="*/ 344572 h 2801577"/>
                <a:gd name="connsiteX6349" fmla="*/ 880778 w 10032639"/>
                <a:gd name="connsiteY6349" fmla="*/ 342771 h 2801577"/>
                <a:gd name="connsiteX6350" fmla="*/ 893016 w 10032639"/>
                <a:gd name="connsiteY6350" fmla="*/ 340971 h 2801577"/>
                <a:gd name="connsiteX6351" fmla="*/ 898055 w 10032639"/>
                <a:gd name="connsiteY6351" fmla="*/ 329089 h 2801577"/>
                <a:gd name="connsiteX6352" fmla="*/ 906694 w 10032639"/>
                <a:gd name="connsiteY6352" fmla="*/ 320448 h 2801577"/>
                <a:gd name="connsiteX6353" fmla="*/ 917132 w 10032639"/>
                <a:gd name="connsiteY6353" fmla="*/ 311807 h 2801577"/>
                <a:gd name="connsiteX6354" fmla="*/ 927570 w 10032639"/>
                <a:gd name="connsiteY6354" fmla="*/ 304966 h 2801577"/>
                <a:gd name="connsiteX6355" fmla="*/ 941608 w 10032639"/>
                <a:gd name="connsiteY6355" fmla="*/ 299565 h 2801577"/>
                <a:gd name="connsiteX6356" fmla="*/ 957085 w 10032639"/>
                <a:gd name="connsiteY6356" fmla="*/ 292724 h 2801577"/>
                <a:gd name="connsiteX6357" fmla="*/ 972563 w 10032639"/>
                <a:gd name="connsiteY6357" fmla="*/ 287683 h 2801577"/>
                <a:gd name="connsiteX6358" fmla="*/ 976162 w 10032639"/>
                <a:gd name="connsiteY6358" fmla="*/ 279042 h 2801577"/>
                <a:gd name="connsiteX6359" fmla="*/ 981561 w 10032639"/>
                <a:gd name="connsiteY6359" fmla="*/ 270400 h 2801577"/>
                <a:gd name="connsiteX6360" fmla="*/ 988400 w 10032639"/>
                <a:gd name="connsiteY6360" fmla="*/ 263199 h 2801577"/>
                <a:gd name="connsiteX6361" fmla="*/ 995239 w 10032639"/>
                <a:gd name="connsiteY6361" fmla="*/ 259959 h 2801577"/>
                <a:gd name="connsiteX6362" fmla="*/ 1000279 w 10032639"/>
                <a:gd name="connsiteY6362" fmla="*/ 258159 h 2801577"/>
                <a:gd name="connsiteX6363" fmla="*/ 1005678 w 10032639"/>
                <a:gd name="connsiteY6363" fmla="*/ 258159 h 2801577"/>
                <a:gd name="connsiteX6364" fmla="*/ 1007477 w 10032639"/>
                <a:gd name="connsiteY6364" fmla="*/ 258159 h 2801577"/>
                <a:gd name="connsiteX6365" fmla="*/ 1012516 w 10032639"/>
                <a:gd name="connsiteY6365" fmla="*/ 252758 h 2801577"/>
                <a:gd name="connsiteX6366" fmla="*/ 1017556 w 10032639"/>
                <a:gd name="connsiteY6366" fmla="*/ 249517 h 2801577"/>
                <a:gd name="connsiteX6367" fmla="*/ 1074786 w 10032639"/>
                <a:gd name="connsiteY6367" fmla="*/ 213152 h 2801577"/>
                <a:gd name="connsiteX6368" fmla="*/ 1100702 w 10032639"/>
                <a:gd name="connsiteY6368" fmla="*/ 194069 h 2801577"/>
                <a:gd name="connsiteX6369" fmla="*/ 1125178 w 10032639"/>
                <a:gd name="connsiteY6369" fmla="*/ 174986 h 2801577"/>
                <a:gd name="connsiteX6370" fmla="*/ 1149294 w 10032639"/>
                <a:gd name="connsiteY6370" fmla="*/ 157704 h 2801577"/>
                <a:gd name="connsiteX6371" fmla="*/ 1175210 w 10032639"/>
                <a:gd name="connsiteY6371" fmla="*/ 142221 h 2801577"/>
                <a:gd name="connsiteX6372" fmla="*/ 693968 w 10032639"/>
                <a:gd name="connsiteY6372" fmla="*/ 142221 h 2801577"/>
                <a:gd name="connsiteX6373" fmla="*/ 451727 w 10032639"/>
                <a:gd name="connsiteY6373" fmla="*/ 318648 h 2801577"/>
                <a:gd name="connsiteX6374" fmla="*/ 396296 w 10032639"/>
                <a:gd name="connsiteY6374" fmla="*/ 360054 h 2801577"/>
                <a:gd name="connsiteX6375" fmla="*/ 345904 w 10032639"/>
                <a:gd name="connsiteY6375" fmla="*/ 401820 h 2801577"/>
                <a:gd name="connsiteX6376" fmla="*/ 295872 w 10032639"/>
                <a:gd name="connsiteY6376" fmla="*/ 443226 h 2801577"/>
                <a:gd name="connsiteX6377" fmla="*/ 249080 w 10032639"/>
                <a:gd name="connsiteY6377" fmla="*/ 483192 h 2801577"/>
                <a:gd name="connsiteX6378" fmla="*/ 275355 w 10032639"/>
                <a:gd name="connsiteY6378" fmla="*/ 481392 h 2801577"/>
                <a:gd name="connsiteX6379" fmla="*/ 289033 w 10032639"/>
                <a:gd name="connsiteY6379" fmla="*/ 479592 h 2801577"/>
                <a:gd name="connsiteX6380" fmla="*/ 306310 w 10032639"/>
                <a:gd name="connsiteY6380" fmla="*/ 475991 h 2801577"/>
                <a:gd name="connsiteX6381" fmla="*/ 316749 w 10032639"/>
                <a:gd name="connsiteY6381" fmla="*/ 458709 h 2801577"/>
                <a:gd name="connsiteX6382" fmla="*/ 330426 w 10032639"/>
                <a:gd name="connsiteY6382" fmla="*/ 443226 h 2801577"/>
                <a:gd name="connsiteX6383" fmla="*/ 347704 w 10032639"/>
                <a:gd name="connsiteY6383" fmla="*/ 427744 h 2801577"/>
                <a:gd name="connsiteX6384" fmla="*/ 368580 w 10032639"/>
                <a:gd name="connsiteY6384" fmla="*/ 412262 h 2801577"/>
                <a:gd name="connsiteX6385" fmla="*/ 385857 w 10032639"/>
                <a:gd name="connsiteY6385" fmla="*/ 401820 h 2801577"/>
                <a:gd name="connsiteX6386" fmla="*/ 401695 w 10032639"/>
                <a:gd name="connsiteY6386" fmla="*/ 388138 h 2801577"/>
                <a:gd name="connsiteX6387" fmla="*/ 415373 w 10032639"/>
                <a:gd name="connsiteY6387" fmla="*/ 372296 h 2801577"/>
                <a:gd name="connsiteX6388" fmla="*/ 429410 w 10032639"/>
                <a:gd name="connsiteY6388" fmla="*/ 355013 h 2801577"/>
                <a:gd name="connsiteX6389" fmla="*/ 432650 w 10032639"/>
                <a:gd name="connsiteY6389" fmla="*/ 351413 h 2801577"/>
                <a:gd name="connsiteX6390" fmla="*/ 436249 w 10032639"/>
                <a:gd name="connsiteY6390" fmla="*/ 349612 h 2801577"/>
                <a:gd name="connsiteX6391" fmla="*/ 467204 w 10032639"/>
                <a:gd name="connsiteY6391" fmla="*/ 334130 h 2801577"/>
                <a:gd name="connsiteX6392" fmla="*/ 494920 w 10032639"/>
                <a:gd name="connsiteY6392" fmla="*/ 316847 h 2801577"/>
                <a:gd name="connsiteX6393" fmla="*/ 520836 w 10032639"/>
                <a:gd name="connsiteY6393" fmla="*/ 297765 h 2801577"/>
                <a:gd name="connsiteX6394" fmla="*/ 541712 w 10032639"/>
                <a:gd name="connsiteY6394" fmla="*/ 277241 h 2801577"/>
                <a:gd name="connsiteX6395" fmla="*/ 566188 w 10032639"/>
                <a:gd name="connsiteY6395" fmla="*/ 256358 h 2801577"/>
                <a:gd name="connsiteX6396" fmla="*/ 590305 w 10032639"/>
                <a:gd name="connsiteY6396" fmla="*/ 237276 h 2801577"/>
                <a:gd name="connsiteX6397" fmla="*/ 617660 w 10032639"/>
                <a:gd name="connsiteY6397" fmla="*/ 223233 h 2801577"/>
                <a:gd name="connsiteX6398" fmla="*/ 645376 w 10032639"/>
                <a:gd name="connsiteY6398" fmla="*/ 213152 h 2801577"/>
                <a:gd name="connsiteX6399" fmla="*/ 652574 w 10032639"/>
                <a:gd name="connsiteY6399" fmla="*/ 200910 h 2801577"/>
                <a:gd name="connsiteX6400" fmla="*/ 668052 w 10032639"/>
                <a:gd name="connsiteY6400" fmla="*/ 181827 h 2801577"/>
                <a:gd name="connsiteX6401" fmla="*/ 674891 w 10032639"/>
                <a:gd name="connsiteY6401" fmla="*/ 174986 h 2801577"/>
                <a:gd name="connsiteX6402" fmla="*/ 682090 w 10032639"/>
                <a:gd name="connsiteY6402" fmla="*/ 168145 h 2801577"/>
                <a:gd name="connsiteX6403" fmla="*/ 690728 w 10032639"/>
                <a:gd name="connsiteY6403" fmla="*/ 164545 h 2801577"/>
                <a:gd name="connsiteX6404" fmla="*/ 699367 w 10032639"/>
                <a:gd name="connsiteY6404" fmla="*/ 162744 h 2801577"/>
                <a:gd name="connsiteX6405" fmla="*/ 706206 w 10032639"/>
                <a:gd name="connsiteY6405" fmla="*/ 161304 h 2801577"/>
                <a:gd name="connsiteX6406" fmla="*/ 709805 w 10032639"/>
                <a:gd name="connsiteY6406" fmla="*/ 152663 h 2801577"/>
                <a:gd name="connsiteX6407" fmla="*/ 714844 w 10032639"/>
                <a:gd name="connsiteY6407" fmla="*/ 147262 h 2801577"/>
                <a:gd name="connsiteX6408" fmla="*/ 422212 w 10032639"/>
                <a:gd name="connsiteY6408" fmla="*/ 142221 h 2801577"/>
                <a:gd name="connsiteX6409" fmla="*/ 387657 w 10032639"/>
                <a:gd name="connsiteY6409" fmla="*/ 180027 h 2801577"/>
                <a:gd name="connsiteX6410" fmla="*/ 351303 w 10032639"/>
                <a:gd name="connsiteY6410" fmla="*/ 216392 h 2801577"/>
                <a:gd name="connsiteX6411" fmla="*/ 314949 w 10032639"/>
                <a:gd name="connsiteY6411" fmla="*/ 252758 h 2801577"/>
                <a:gd name="connsiteX6412" fmla="*/ 276795 w 10032639"/>
                <a:gd name="connsiteY6412" fmla="*/ 287683 h 2801577"/>
                <a:gd name="connsiteX6413" fmla="*/ 200847 w 10032639"/>
                <a:gd name="connsiteY6413" fmla="*/ 355013 h 2801577"/>
                <a:gd name="connsiteX6414" fmla="*/ 128139 w 10032639"/>
                <a:gd name="connsiteY6414" fmla="*/ 417302 h 2801577"/>
                <a:gd name="connsiteX6415" fmla="*/ 128139 w 10032639"/>
                <a:gd name="connsiteY6415" fmla="*/ 420903 h 2801577"/>
                <a:gd name="connsiteX6416" fmla="*/ 128139 w 10032639"/>
                <a:gd name="connsiteY6416" fmla="*/ 431344 h 2801577"/>
                <a:gd name="connsiteX6417" fmla="*/ 141817 w 10032639"/>
                <a:gd name="connsiteY6417" fmla="*/ 419103 h 2801577"/>
                <a:gd name="connsiteX6418" fmla="*/ 159454 w 10032639"/>
                <a:gd name="connsiteY6418" fmla="*/ 408661 h 2801577"/>
                <a:gd name="connsiteX6419" fmla="*/ 183570 w 10032639"/>
                <a:gd name="connsiteY6419" fmla="*/ 396779 h 2801577"/>
                <a:gd name="connsiteX6420" fmla="*/ 205886 w 10032639"/>
                <a:gd name="connsiteY6420" fmla="*/ 386338 h 2801577"/>
                <a:gd name="connsiteX6421" fmla="*/ 204087 w 10032639"/>
                <a:gd name="connsiteY6421" fmla="*/ 380937 h 2801577"/>
                <a:gd name="connsiteX6422" fmla="*/ 204087 w 10032639"/>
                <a:gd name="connsiteY6422" fmla="*/ 375896 h 2801577"/>
                <a:gd name="connsiteX6423" fmla="*/ 207686 w 10032639"/>
                <a:gd name="connsiteY6423" fmla="*/ 365455 h 2801577"/>
                <a:gd name="connsiteX6424" fmla="*/ 209486 w 10032639"/>
                <a:gd name="connsiteY6424" fmla="*/ 358614 h 2801577"/>
                <a:gd name="connsiteX6425" fmla="*/ 212725 w 10032639"/>
                <a:gd name="connsiteY6425" fmla="*/ 351413 h 2801577"/>
                <a:gd name="connsiteX6426" fmla="*/ 219564 w 10032639"/>
                <a:gd name="connsiteY6426" fmla="*/ 349612 h 2801577"/>
                <a:gd name="connsiteX6427" fmla="*/ 235402 w 10032639"/>
                <a:gd name="connsiteY6427" fmla="*/ 342771 h 2801577"/>
                <a:gd name="connsiteX6428" fmla="*/ 249080 w 10032639"/>
                <a:gd name="connsiteY6428" fmla="*/ 334130 h 2801577"/>
                <a:gd name="connsiteX6429" fmla="*/ 261318 w 10032639"/>
                <a:gd name="connsiteY6429" fmla="*/ 323688 h 2801577"/>
                <a:gd name="connsiteX6430" fmla="*/ 273555 w 10032639"/>
                <a:gd name="connsiteY6430" fmla="*/ 310006 h 2801577"/>
                <a:gd name="connsiteX6431" fmla="*/ 287233 w 10032639"/>
                <a:gd name="connsiteY6431" fmla="*/ 290924 h 2801577"/>
                <a:gd name="connsiteX6432" fmla="*/ 303071 w 10032639"/>
                <a:gd name="connsiteY6432" fmla="*/ 275441 h 2801577"/>
                <a:gd name="connsiteX6433" fmla="*/ 320348 w 10032639"/>
                <a:gd name="connsiteY6433" fmla="*/ 263199 h 2801577"/>
                <a:gd name="connsiteX6434" fmla="*/ 340865 w 10032639"/>
                <a:gd name="connsiteY6434" fmla="*/ 251318 h 2801577"/>
                <a:gd name="connsiteX6435" fmla="*/ 361741 w 10032639"/>
                <a:gd name="connsiteY6435" fmla="*/ 225034 h 2801577"/>
                <a:gd name="connsiteX6436" fmla="*/ 398096 w 10032639"/>
                <a:gd name="connsiteY6436" fmla="*/ 188668 h 2801577"/>
                <a:gd name="connsiteX6437" fmla="*/ 417172 w 10032639"/>
                <a:gd name="connsiteY6437" fmla="*/ 168145 h 2801577"/>
                <a:gd name="connsiteX6438" fmla="*/ 443088 w 10032639"/>
                <a:gd name="connsiteY6438" fmla="*/ 142221 h 2801577"/>
                <a:gd name="connsiteX6439" fmla="*/ 573027 w 10032639"/>
                <a:gd name="connsiteY6439" fmla="*/ 140421 h 2801577"/>
                <a:gd name="connsiteX6440" fmla="*/ 562589 w 10032639"/>
                <a:gd name="connsiteY6440" fmla="*/ 142221 h 2801577"/>
                <a:gd name="connsiteX6441" fmla="*/ 553950 w 10032639"/>
                <a:gd name="connsiteY6441" fmla="*/ 145462 h 2801577"/>
                <a:gd name="connsiteX6442" fmla="*/ 547111 w 10032639"/>
                <a:gd name="connsiteY6442" fmla="*/ 149062 h 2801577"/>
                <a:gd name="connsiteX6443" fmla="*/ 541712 w 10032639"/>
                <a:gd name="connsiteY6443" fmla="*/ 154103 h 2801577"/>
                <a:gd name="connsiteX6444" fmla="*/ 524435 w 10032639"/>
                <a:gd name="connsiteY6444" fmla="*/ 176787 h 2801577"/>
                <a:gd name="connsiteX6445" fmla="*/ 505358 w 10032639"/>
                <a:gd name="connsiteY6445" fmla="*/ 194069 h 2801577"/>
                <a:gd name="connsiteX6446" fmla="*/ 517596 w 10032639"/>
                <a:gd name="connsiteY6446" fmla="*/ 188668 h 2801577"/>
                <a:gd name="connsiteX6447" fmla="*/ 529474 w 10032639"/>
                <a:gd name="connsiteY6447" fmla="*/ 181827 h 2801577"/>
                <a:gd name="connsiteX6448" fmla="*/ 538113 w 10032639"/>
                <a:gd name="connsiteY6448" fmla="*/ 176787 h 2801577"/>
                <a:gd name="connsiteX6449" fmla="*/ 547111 w 10032639"/>
                <a:gd name="connsiteY6449" fmla="*/ 169585 h 2801577"/>
                <a:gd name="connsiteX6450" fmla="*/ 567628 w 10032639"/>
                <a:gd name="connsiteY6450" fmla="*/ 145462 h 2801577"/>
                <a:gd name="connsiteX6451" fmla="*/ 9549793 w 10032639"/>
                <a:gd name="connsiteY6451" fmla="*/ 139878 h 2801577"/>
                <a:gd name="connsiteX6452" fmla="*/ 9513426 w 10032639"/>
                <a:gd name="connsiteY6452" fmla="*/ 181289 h 2801577"/>
                <a:gd name="connsiteX6453" fmla="*/ 9523868 w 10032639"/>
                <a:gd name="connsiteY6453" fmla="*/ 179489 h 2801577"/>
                <a:gd name="connsiteX6454" fmla="*/ 9530709 w 10032639"/>
                <a:gd name="connsiteY6454" fmla="*/ 169046 h 2801577"/>
                <a:gd name="connsiteX6455" fmla="*/ 9537551 w 10032639"/>
                <a:gd name="connsiteY6455" fmla="*/ 158963 h 2801577"/>
                <a:gd name="connsiteX6456" fmla="*/ 9544392 w 10032639"/>
                <a:gd name="connsiteY6456" fmla="*/ 148520 h 2801577"/>
                <a:gd name="connsiteX6457" fmla="*/ 9135719 w 10032639"/>
                <a:gd name="connsiteY6457" fmla="*/ 139878 h 2801577"/>
                <a:gd name="connsiteX6458" fmla="*/ 9113395 w 10032639"/>
                <a:gd name="connsiteY6458" fmla="*/ 164004 h 2801577"/>
                <a:gd name="connsiteX6459" fmla="*/ 9090711 w 10032639"/>
                <a:gd name="connsiteY6459" fmla="*/ 188131 h 2801577"/>
                <a:gd name="connsiteX6460" fmla="*/ 9051104 w 10032639"/>
                <a:gd name="connsiteY6460" fmla="*/ 228103 h 2801577"/>
                <a:gd name="connsiteX6461" fmla="*/ 9011137 w 10032639"/>
                <a:gd name="connsiteY6461" fmla="*/ 271315 h 2801577"/>
                <a:gd name="connsiteX6462" fmla="*/ 8926162 w 10032639"/>
                <a:gd name="connsiteY6462" fmla="*/ 369983 h 2801577"/>
                <a:gd name="connsiteX6463" fmla="*/ 8853789 w 10032639"/>
                <a:gd name="connsiteY6463" fmla="*/ 453167 h 2801577"/>
                <a:gd name="connsiteX6464" fmla="*/ 8876113 w 10032639"/>
                <a:gd name="connsiteY6464" fmla="*/ 442724 h 2801577"/>
                <a:gd name="connsiteX6465" fmla="*/ 8895196 w 10032639"/>
                <a:gd name="connsiteY6465" fmla="*/ 427240 h 2801577"/>
                <a:gd name="connsiteX6466" fmla="*/ 8910679 w 10032639"/>
                <a:gd name="connsiteY6466" fmla="*/ 411755 h 2801577"/>
                <a:gd name="connsiteX6467" fmla="*/ 8924721 w 10032639"/>
                <a:gd name="connsiteY6467" fmla="*/ 392670 h 2801577"/>
                <a:gd name="connsiteX6468" fmla="*/ 8943805 w 10032639"/>
                <a:gd name="connsiteY6468" fmla="*/ 369983 h 2801577"/>
                <a:gd name="connsiteX6469" fmla="*/ 8962888 w 10032639"/>
                <a:gd name="connsiteY6469" fmla="*/ 352699 h 2801577"/>
                <a:gd name="connsiteX6470" fmla="*/ 8983412 w 10032639"/>
                <a:gd name="connsiteY6470" fmla="*/ 337214 h 2801577"/>
                <a:gd name="connsiteX6471" fmla="*/ 9007536 w 10032639"/>
                <a:gd name="connsiteY6471" fmla="*/ 326771 h 2801577"/>
                <a:gd name="connsiteX6472" fmla="*/ 9014737 w 10032639"/>
                <a:gd name="connsiteY6472" fmla="*/ 313087 h 2801577"/>
                <a:gd name="connsiteX6473" fmla="*/ 9023379 w 10032639"/>
                <a:gd name="connsiteY6473" fmla="*/ 300844 h 2801577"/>
                <a:gd name="connsiteX6474" fmla="*/ 9032021 w 10032639"/>
                <a:gd name="connsiteY6474" fmla="*/ 290401 h 2801577"/>
                <a:gd name="connsiteX6475" fmla="*/ 9043903 w 10032639"/>
                <a:gd name="connsiteY6475" fmla="*/ 279958 h 2801577"/>
                <a:gd name="connsiteX6476" fmla="*/ 9059745 w 10032639"/>
                <a:gd name="connsiteY6476" fmla="*/ 268074 h 2801577"/>
                <a:gd name="connsiteX6477" fmla="*/ 9077029 w 10032639"/>
                <a:gd name="connsiteY6477" fmla="*/ 250789 h 2801577"/>
                <a:gd name="connsiteX6478" fmla="*/ 9083870 w 10032639"/>
                <a:gd name="connsiteY6478" fmla="*/ 243587 h 2801577"/>
                <a:gd name="connsiteX6479" fmla="*/ 9089271 w 10032639"/>
                <a:gd name="connsiteY6479" fmla="*/ 233144 h 2801577"/>
                <a:gd name="connsiteX6480" fmla="*/ 9101153 w 10032639"/>
                <a:gd name="connsiteY6480" fmla="*/ 212618 h 2801577"/>
                <a:gd name="connsiteX6481" fmla="*/ 9104753 w 10032639"/>
                <a:gd name="connsiteY6481" fmla="*/ 202175 h 2801577"/>
                <a:gd name="connsiteX6482" fmla="*/ 9113395 w 10032639"/>
                <a:gd name="connsiteY6482" fmla="*/ 191732 h 2801577"/>
                <a:gd name="connsiteX6483" fmla="*/ 9123837 w 10032639"/>
                <a:gd name="connsiteY6483" fmla="*/ 183090 h 2801577"/>
                <a:gd name="connsiteX6484" fmla="*/ 9135719 w 10032639"/>
                <a:gd name="connsiteY6484" fmla="*/ 174447 h 2801577"/>
                <a:gd name="connsiteX6485" fmla="*/ 9134279 w 10032639"/>
                <a:gd name="connsiteY6485" fmla="*/ 157163 h 2801577"/>
                <a:gd name="connsiteX6486" fmla="*/ 9650251 w 10032639"/>
                <a:gd name="connsiteY6486" fmla="*/ 125834 h 2801577"/>
                <a:gd name="connsiteX6487" fmla="*/ 9650251 w 10032639"/>
                <a:gd name="connsiteY6487" fmla="*/ 129435 h 2801577"/>
                <a:gd name="connsiteX6488" fmla="*/ 9651691 w 10032639"/>
                <a:gd name="connsiteY6488" fmla="*/ 125834 h 2801577"/>
                <a:gd name="connsiteX6489" fmla="*/ 9329794 w 10032639"/>
                <a:gd name="connsiteY6489" fmla="*/ 89463 h 2801577"/>
                <a:gd name="connsiteX6490" fmla="*/ 9279385 w 10032639"/>
                <a:gd name="connsiteY6490" fmla="*/ 139878 h 2801577"/>
                <a:gd name="connsiteX6491" fmla="*/ 9222494 w 10032639"/>
                <a:gd name="connsiteY6491" fmla="*/ 198574 h 2801577"/>
                <a:gd name="connsiteX6492" fmla="*/ 9135719 w 10032639"/>
                <a:gd name="connsiteY6492" fmla="*/ 285359 h 2801577"/>
                <a:gd name="connsiteX6493" fmla="*/ 9090711 w 10032639"/>
                <a:gd name="connsiteY6493" fmla="*/ 331813 h 2801577"/>
                <a:gd name="connsiteX6494" fmla="*/ 9047503 w 10032639"/>
                <a:gd name="connsiteY6494" fmla="*/ 378626 h 2801577"/>
                <a:gd name="connsiteX6495" fmla="*/ 9035261 w 10032639"/>
                <a:gd name="connsiteY6495" fmla="*/ 390869 h 2801577"/>
                <a:gd name="connsiteX6496" fmla="*/ 9017978 w 10032639"/>
                <a:gd name="connsiteY6496" fmla="*/ 404914 h 2801577"/>
                <a:gd name="connsiteX6497" fmla="*/ 8983412 w 10032639"/>
                <a:gd name="connsiteY6497" fmla="*/ 439483 h 2801577"/>
                <a:gd name="connsiteX6498" fmla="*/ 8967929 w 10032639"/>
                <a:gd name="connsiteY6498" fmla="*/ 458209 h 2801577"/>
                <a:gd name="connsiteX6499" fmla="*/ 8954247 w 10032639"/>
                <a:gd name="connsiteY6499" fmla="*/ 472253 h 2801577"/>
                <a:gd name="connsiteX6500" fmla="*/ 8942004 w 10032639"/>
                <a:gd name="connsiteY6500" fmla="*/ 489538 h 2801577"/>
                <a:gd name="connsiteX6501" fmla="*/ 8938404 w 10032639"/>
                <a:gd name="connsiteY6501" fmla="*/ 496380 h 2801577"/>
                <a:gd name="connsiteX6502" fmla="*/ 8936603 w 10032639"/>
                <a:gd name="connsiteY6502" fmla="*/ 505022 h 2801577"/>
                <a:gd name="connsiteX6503" fmla="*/ 8938404 w 10032639"/>
                <a:gd name="connsiteY6503" fmla="*/ 515465 h 2801577"/>
                <a:gd name="connsiteX6504" fmla="*/ 8940204 w 10032639"/>
                <a:gd name="connsiteY6504" fmla="*/ 519066 h 2801577"/>
                <a:gd name="connsiteX6505" fmla="*/ 8962888 w 10032639"/>
                <a:gd name="connsiteY6505" fmla="*/ 498180 h 2801577"/>
                <a:gd name="connsiteX6506" fmla="*/ 8980171 w 10032639"/>
                <a:gd name="connsiteY6506" fmla="*/ 485937 h 2801577"/>
                <a:gd name="connsiteX6507" fmla="*/ 8992053 w 10032639"/>
                <a:gd name="connsiteY6507" fmla="*/ 475494 h 2801577"/>
                <a:gd name="connsiteX6508" fmla="*/ 9000695 w 10032639"/>
                <a:gd name="connsiteY6508" fmla="*/ 461810 h 2801577"/>
                <a:gd name="connsiteX6509" fmla="*/ 9011137 w 10032639"/>
                <a:gd name="connsiteY6509" fmla="*/ 448126 h 2801577"/>
                <a:gd name="connsiteX6510" fmla="*/ 9017978 w 10032639"/>
                <a:gd name="connsiteY6510" fmla="*/ 432281 h 2801577"/>
                <a:gd name="connsiteX6511" fmla="*/ 9021579 w 10032639"/>
                <a:gd name="connsiteY6511" fmla="*/ 425439 h 2801577"/>
                <a:gd name="connsiteX6512" fmla="*/ 9030220 w 10032639"/>
                <a:gd name="connsiteY6512" fmla="*/ 425439 h 2801577"/>
                <a:gd name="connsiteX6513" fmla="*/ 9033461 w 10032639"/>
                <a:gd name="connsiteY6513" fmla="*/ 422198 h 2801577"/>
                <a:gd name="connsiteX6514" fmla="*/ 9040662 w 10032639"/>
                <a:gd name="connsiteY6514" fmla="*/ 422198 h 2801577"/>
                <a:gd name="connsiteX6515" fmla="*/ 9045703 w 10032639"/>
                <a:gd name="connsiteY6515" fmla="*/ 408154 h 2801577"/>
                <a:gd name="connsiteX6516" fmla="*/ 9054345 w 10032639"/>
                <a:gd name="connsiteY6516" fmla="*/ 396271 h 2801577"/>
                <a:gd name="connsiteX6517" fmla="*/ 9062986 w 10032639"/>
                <a:gd name="connsiteY6517" fmla="*/ 385828 h 2801577"/>
                <a:gd name="connsiteX6518" fmla="*/ 9075228 w 10032639"/>
                <a:gd name="connsiteY6518" fmla="*/ 378626 h 2801577"/>
                <a:gd name="connsiteX6519" fmla="*/ 9085670 w 10032639"/>
                <a:gd name="connsiteY6519" fmla="*/ 371784 h 2801577"/>
                <a:gd name="connsiteX6520" fmla="*/ 9090711 w 10032639"/>
                <a:gd name="connsiteY6520" fmla="*/ 363142 h 2801577"/>
                <a:gd name="connsiteX6521" fmla="*/ 9089271 w 10032639"/>
                <a:gd name="connsiteY6521" fmla="*/ 359541 h 2801577"/>
                <a:gd name="connsiteX6522" fmla="*/ 9089271 w 10032639"/>
                <a:gd name="connsiteY6522" fmla="*/ 356300 h 2801577"/>
                <a:gd name="connsiteX6523" fmla="*/ 9089271 w 10032639"/>
                <a:gd name="connsiteY6523" fmla="*/ 350898 h 2801577"/>
                <a:gd name="connsiteX6524" fmla="*/ 9092511 w 10032639"/>
                <a:gd name="connsiteY6524" fmla="*/ 347657 h 2801577"/>
                <a:gd name="connsiteX6525" fmla="*/ 9097912 w 10032639"/>
                <a:gd name="connsiteY6525" fmla="*/ 340455 h 2801577"/>
                <a:gd name="connsiteX6526" fmla="*/ 9101153 w 10032639"/>
                <a:gd name="connsiteY6526" fmla="*/ 339015 h 2801577"/>
                <a:gd name="connsiteX6527" fmla="*/ 9113395 w 10032639"/>
                <a:gd name="connsiteY6527" fmla="*/ 331813 h 2801577"/>
                <a:gd name="connsiteX6528" fmla="*/ 9125637 w 10032639"/>
                <a:gd name="connsiteY6528" fmla="*/ 324971 h 2801577"/>
                <a:gd name="connsiteX6529" fmla="*/ 9128878 w 10032639"/>
                <a:gd name="connsiteY6529" fmla="*/ 321370 h 2801577"/>
                <a:gd name="connsiteX6530" fmla="*/ 9132478 w 10032639"/>
                <a:gd name="connsiteY6530" fmla="*/ 314528 h 2801577"/>
                <a:gd name="connsiteX6531" fmla="*/ 9135719 w 10032639"/>
                <a:gd name="connsiteY6531" fmla="*/ 299043 h 2801577"/>
                <a:gd name="connsiteX6532" fmla="*/ 9137519 w 10032639"/>
                <a:gd name="connsiteY6532" fmla="*/ 292201 h 2801577"/>
                <a:gd name="connsiteX6533" fmla="*/ 9144361 w 10032639"/>
                <a:gd name="connsiteY6533" fmla="*/ 290401 h 2801577"/>
                <a:gd name="connsiteX6534" fmla="*/ 9158403 w 10032639"/>
                <a:gd name="connsiteY6534" fmla="*/ 285359 h 2801577"/>
                <a:gd name="connsiteX6535" fmla="*/ 9165244 w 10032639"/>
                <a:gd name="connsiteY6535" fmla="*/ 281758 h 2801577"/>
                <a:gd name="connsiteX6536" fmla="*/ 9168485 w 10032639"/>
                <a:gd name="connsiteY6536" fmla="*/ 278517 h 2801577"/>
                <a:gd name="connsiteX6537" fmla="*/ 9184328 w 10032639"/>
                <a:gd name="connsiteY6537" fmla="*/ 255831 h 2801577"/>
                <a:gd name="connsiteX6538" fmla="*/ 9186128 w 10032639"/>
                <a:gd name="connsiteY6538" fmla="*/ 252230 h 2801577"/>
                <a:gd name="connsiteX6539" fmla="*/ 9196210 w 10032639"/>
                <a:gd name="connsiteY6539" fmla="*/ 238546 h 2801577"/>
                <a:gd name="connsiteX6540" fmla="*/ 9208452 w 10032639"/>
                <a:gd name="connsiteY6540" fmla="*/ 222701 h 2801577"/>
                <a:gd name="connsiteX6541" fmla="*/ 9215653 w 10032639"/>
                <a:gd name="connsiteY6541" fmla="*/ 215859 h 2801577"/>
                <a:gd name="connsiteX6542" fmla="*/ 9224295 w 10032639"/>
                <a:gd name="connsiteY6542" fmla="*/ 210818 h 2801577"/>
                <a:gd name="connsiteX6543" fmla="*/ 9231136 w 10032639"/>
                <a:gd name="connsiteY6543" fmla="*/ 207217 h 2801577"/>
                <a:gd name="connsiteX6544" fmla="*/ 9239777 w 10032639"/>
                <a:gd name="connsiteY6544" fmla="*/ 203616 h 2801577"/>
                <a:gd name="connsiteX6545" fmla="*/ 9263902 w 10032639"/>
                <a:gd name="connsiteY6545" fmla="*/ 170846 h 2801577"/>
                <a:gd name="connsiteX6546" fmla="*/ 9295227 w 10032639"/>
                <a:gd name="connsiteY6546" fmla="*/ 133036 h 2801577"/>
                <a:gd name="connsiteX6547" fmla="*/ 9231136 w 10032639"/>
                <a:gd name="connsiteY6547" fmla="*/ 44450 h 2801577"/>
                <a:gd name="connsiteX6548" fmla="*/ 9265702 w 10032639"/>
                <a:gd name="connsiteY6548" fmla="*/ 44450 h 2801577"/>
                <a:gd name="connsiteX6549" fmla="*/ 9302069 w 10032639"/>
                <a:gd name="connsiteY6549" fmla="*/ 44450 h 2801577"/>
                <a:gd name="connsiteX6550" fmla="*/ 9336635 w 10032639"/>
                <a:gd name="connsiteY6550" fmla="*/ 46251 h 2801577"/>
                <a:gd name="connsiteX6551" fmla="*/ 9373001 w 10032639"/>
                <a:gd name="connsiteY6551" fmla="*/ 49852 h 2801577"/>
                <a:gd name="connsiteX6552" fmla="*/ 9409368 w 10032639"/>
                <a:gd name="connsiteY6552" fmla="*/ 53093 h 2801577"/>
                <a:gd name="connsiteX6553" fmla="*/ 9431692 w 10032639"/>
                <a:gd name="connsiteY6553" fmla="*/ 54893 h 2801577"/>
                <a:gd name="connsiteX6554" fmla="*/ 9454376 w 10032639"/>
                <a:gd name="connsiteY6554" fmla="*/ 56694 h 2801577"/>
                <a:gd name="connsiteX6555" fmla="*/ 9475259 w 10032639"/>
                <a:gd name="connsiteY6555" fmla="*/ 54893 h 2801577"/>
                <a:gd name="connsiteX6556" fmla="*/ 9497583 w 10032639"/>
                <a:gd name="connsiteY6556" fmla="*/ 53093 h 2801577"/>
                <a:gd name="connsiteX6557" fmla="*/ 9518467 w 10032639"/>
                <a:gd name="connsiteY6557" fmla="*/ 51292 h 2801577"/>
                <a:gd name="connsiteX6558" fmla="*/ 9542591 w 10032639"/>
                <a:gd name="connsiteY6558" fmla="*/ 49852 h 2801577"/>
                <a:gd name="connsiteX6559" fmla="*/ 9585799 w 10032639"/>
                <a:gd name="connsiteY6559" fmla="*/ 46251 h 2801577"/>
                <a:gd name="connsiteX6560" fmla="*/ 9631167 w 10032639"/>
                <a:gd name="connsiteY6560" fmla="*/ 46251 h 2801577"/>
                <a:gd name="connsiteX6561" fmla="*/ 9651691 w 10032639"/>
                <a:gd name="connsiteY6561" fmla="*/ 46251 h 2801577"/>
                <a:gd name="connsiteX6562" fmla="*/ 9674375 w 10032639"/>
                <a:gd name="connsiteY6562" fmla="*/ 49852 h 2801577"/>
                <a:gd name="connsiteX6563" fmla="*/ 9693458 w 10032639"/>
                <a:gd name="connsiteY6563" fmla="*/ 53093 h 2801577"/>
                <a:gd name="connsiteX6564" fmla="*/ 9712182 w 10032639"/>
                <a:gd name="connsiteY6564" fmla="*/ 58134 h 2801577"/>
                <a:gd name="connsiteX6565" fmla="*/ 9731265 w 10032639"/>
                <a:gd name="connsiteY6565" fmla="*/ 65336 h 2801577"/>
                <a:gd name="connsiteX6566" fmla="*/ 9753949 w 10032639"/>
                <a:gd name="connsiteY6566" fmla="*/ 73979 h 2801577"/>
                <a:gd name="connsiteX6567" fmla="*/ 9764391 w 10032639"/>
                <a:gd name="connsiteY6567" fmla="*/ 77220 h 2801577"/>
                <a:gd name="connsiteX6568" fmla="*/ 9764391 w 10032639"/>
                <a:gd name="connsiteY6568" fmla="*/ 87663 h 2801577"/>
                <a:gd name="connsiteX6569" fmla="*/ 9762591 w 10032639"/>
                <a:gd name="connsiteY6569" fmla="*/ 98106 h 2801577"/>
                <a:gd name="connsiteX6570" fmla="*/ 9760791 w 10032639"/>
                <a:gd name="connsiteY6570" fmla="*/ 108549 h 2801577"/>
                <a:gd name="connsiteX6571" fmla="*/ 9753949 w 10032639"/>
                <a:gd name="connsiteY6571" fmla="*/ 124393 h 2801577"/>
                <a:gd name="connsiteX6572" fmla="*/ 9748548 w 10032639"/>
                <a:gd name="connsiteY6572" fmla="*/ 134836 h 2801577"/>
                <a:gd name="connsiteX6573" fmla="*/ 9758990 w 10032639"/>
                <a:gd name="connsiteY6573" fmla="*/ 141678 h 2801577"/>
                <a:gd name="connsiteX6574" fmla="*/ 9762591 w 10032639"/>
                <a:gd name="connsiteY6574" fmla="*/ 144919 h 2801577"/>
                <a:gd name="connsiteX6575" fmla="*/ 9764391 w 10032639"/>
                <a:gd name="connsiteY6575" fmla="*/ 153562 h 2801577"/>
                <a:gd name="connsiteX6576" fmla="*/ 9766191 w 10032639"/>
                <a:gd name="connsiteY6576" fmla="*/ 160764 h 2801577"/>
                <a:gd name="connsiteX6577" fmla="*/ 9769432 w 10032639"/>
                <a:gd name="connsiteY6577" fmla="*/ 169046 h 2801577"/>
                <a:gd name="connsiteX6578" fmla="*/ 9771232 w 10032639"/>
                <a:gd name="connsiteY6578" fmla="*/ 176248 h 2801577"/>
                <a:gd name="connsiteX6579" fmla="*/ 9773033 w 10032639"/>
                <a:gd name="connsiteY6579" fmla="*/ 179489 h 2801577"/>
                <a:gd name="connsiteX6580" fmla="*/ 9774833 w 10032639"/>
                <a:gd name="connsiteY6580" fmla="*/ 183090 h 2801577"/>
                <a:gd name="connsiteX6581" fmla="*/ 9778073 w 10032639"/>
                <a:gd name="connsiteY6581" fmla="*/ 188131 h 2801577"/>
                <a:gd name="connsiteX6582" fmla="*/ 9781674 w 10032639"/>
                <a:gd name="connsiteY6582" fmla="*/ 189932 h 2801577"/>
                <a:gd name="connsiteX6583" fmla="*/ 9793916 w 10032639"/>
                <a:gd name="connsiteY6583" fmla="*/ 191732 h 2801577"/>
                <a:gd name="connsiteX6584" fmla="*/ 9809399 w 10032639"/>
                <a:gd name="connsiteY6584" fmla="*/ 191732 h 2801577"/>
                <a:gd name="connsiteX6585" fmla="*/ 9809399 w 10032639"/>
                <a:gd name="connsiteY6585" fmla="*/ 205416 h 2801577"/>
                <a:gd name="connsiteX6586" fmla="*/ 9809399 w 10032639"/>
                <a:gd name="connsiteY6586" fmla="*/ 219460 h 2801577"/>
                <a:gd name="connsiteX6587" fmla="*/ 9805799 w 10032639"/>
                <a:gd name="connsiteY6587" fmla="*/ 229903 h 2801577"/>
                <a:gd name="connsiteX6588" fmla="*/ 9802558 w 10032639"/>
                <a:gd name="connsiteY6588" fmla="*/ 241787 h 2801577"/>
                <a:gd name="connsiteX6589" fmla="*/ 9795717 w 10032639"/>
                <a:gd name="connsiteY6589" fmla="*/ 252230 h 2801577"/>
                <a:gd name="connsiteX6590" fmla="*/ 9785275 w 10032639"/>
                <a:gd name="connsiteY6590" fmla="*/ 268074 h 2801577"/>
                <a:gd name="connsiteX6591" fmla="*/ 9778073 w 10032639"/>
                <a:gd name="connsiteY6591" fmla="*/ 274916 h 2801577"/>
                <a:gd name="connsiteX6592" fmla="*/ 9771232 w 10032639"/>
                <a:gd name="connsiteY6592" fmla="*/ 281758 h 2801577"/>
                <a:gd name="connsiteX6593" fmla="*/ 9771232 w 10032639"/>
                <a:gd name="connsiteY6593" fmla="*/ 283559 h 2801577"/>
                <a:gd name="connsiteX6594" fmla="*/ 9776273 w 10032639"/>
                <a:gd name="connsiteY6594" fmla="*/ 442724 h 2801577"/>
                <a:gd name="connsiteX6595" fmla="*/ 9776273 w 10032639"/>
                <a:gd name="connsiteY6595" fmla="*/ 520867 h 2801577"/>
                <a:gd name="connsiteX6596" fmla="*/ 9774833 w 10032639"/>
                <a:gd name="connsiteY6596" fmla="*/ 596848 h 2801577"/>
                <a:gd name="connsiteX6597" fmla="*/ 9771232 w 10032639"/>
                <a:gd name="connsiteY6597" fmla="*/ 680032 h 2801577"/>
                <a:gd name="connsiteX6598" fmla="*/ 9767632 w 10032639"/>
                <a:gd name="connsiteY6598" fmla="*/ 761416 h 2801577"/>
                <a:gd name="connsiteX6599" fmla="*/ 9758990 w 10032639"/>
                <a:gd name="connsiteY6599" fmla="*/ 911939 h 2801577"/>
                <a:gd name="connsiteX6600" fmla="*/ 9757190 w 10032639"/>
                <a:gd name="connsiteY6600" fmla="*/ 941467 h 2801577"/>
                <a:gd name="connsiteX6601" fmla="*/ 9747108 w 10032639"/>
                <a:gd name="connsiteY6601" fmla="*/ 1078306 h 2801577"/>
                <a:gd name="connsiteX6602" fmla="*/ 9739907 w 10032639"/>
                <a:gd name="connsiteY6602" fmla="*/ 1213345 h 2801577"/>
                <a:gd name="connsiteX6603" fmla="*/ 9734866 w 10032639"/>
                <a:gd name="connsiteY6603" fmla="*/ 1294728 h 2801577"/>
                <a:gd name="connsiteX6604" fmla="*/ 9731265 w 10032639"/>
                <a:gd name="connsiteY6604" fmla="*/ 1371070 h 2801577"/>
                <a:gd name="connsiteX6605" fmla="*/ 9731265 w 10032639"/>
                <a:gd name="connsiteY6605" fmla="*/ 1442011 h 2801577"/>
                <a:gd name="connsiteX6606" fmla="*/ 9733065 w 10032639"/>
                <a:gd name="connsiteY6606" fmla="*/ 1507909 h 2801577"/>
                <a:gd name="connsiteX6607" fmla="*/ 9734866 w 10032639"/>
                <a:gd name="connsiteY6607" fmla="*/ 1518352 h 2801577"/>
                <a:gd name="connsiteX6608" fmla="*/ 9738106 w 10032639"/>
                <a:gd name="connsiteY6608" fmla="*/ 1528435 h 2801577"/>
                <a:gd name="connsiteX6609" fmla="*/ 9741707 w 10032639"/>
                <a:gd name="connsiteY6609" fmla="*/ 1538878 h 2801577"/>
                <a:gd name="connsiteX6610" fmla="*/ 9743507 w 10032639"/>
                <a:gd name="connsiteY6610" fmla="*/ 1547521 h 2801577"/>
                <a:gd name="connsiteX6611" fmla="*/ 9743507 w 10032639"/>
                <a:gd name="connsiteY6611" fmla="*/ 1564806 h 2801577"/>
                <a:gd name="connsiteX6612" fmla="*/ 9743507 w 10032639"/>
                <a:gd name="connsiteY6612" fmla="*/ 1587492 h 2801577"/>
                <a:gd name="connsiteX6613" fmla="*/ 9741707 w 10032639"/>
                <a:gd name="connsiteY6613" fmla="*/ 1599736 h 2801577"/>
                <a:gd name="connsiteX6614" fmla="*/ 9739907 w 10032639"/>
                <a:gd name="connsiteY6614" fmla="*/ 1615220 h 2801577"/>
                <a:gd name="connsiteX6615" fmla="*/ 9734866 w 10032639"/>
                <a:gd name="connsiteY6615" fmla="*/ 1641148 h 2801577"/>
                <a:gd name="connsiteX6616" fmla="*/ 9733065 w 10032639"/>
                <a:gd name="connsiteY6616" fmla="*/ 1654832 h 2801577"/>
                <a:gd name="connsiteX6617" fmla="*/ 9733065 w 10032639"/>
                <a:gd name="connsiteY6617" fmla="*/ 1668876 h 2801577"/>
                <a:gd name="connsiteX6618" fmla="*/ 9733065 w 10032639"/>
                <a:gd name="connsiteY6618" fmla="*/ 1679319 h 2801577"/>
                <a:gd name="connsiteX6619" fmla="*/ 9738106 w 10032639"/>
                <a:gd name="connsiteY6619" fmla="*/ 1687961 h 2801577"/>
                <a:gd name="connsiteX6620" fmla="*/ 9739907 w 10032639"/>
                <a:gd name="connsiteY6620" fmla="*/ 1696604 h 2801577"/>
                <a:gd name="connsiteX6621" fmla="*/ 9739907 w 10032639"/>
                <a:gd name="connsiteY6621" fmla="*/ 1707047 h 2801577"/>
                <a:gd name="connsiteX6622" fmla="*/ 9739907 w 10032639"/>
                <a:gd name="connsiteY6622" fmla="*/ 1722531 h 2801577"/>
                <a:gd name="connsiteX6623" fmla="*/ 9738106 w 10032639"/>
                <a:gd name="connsiteY6623" fmla="*/ 1736575 h 2801577"/>
                <a:gd name="connsiteX6624" fmla="*/ 9733065 w 10032639"/>
                <a:gd name="connsiteY6624" fmla="*/ 1765743 h 2801577"/>
                <a:gd name="connsiteX6625" fmla="*/ 9731265 w 10032639"/>
                <a:gd name="connsiteY6625" fmla="*/ 1771145 h 2801577"/>
                <a:gd name="connsiteX6626" fmla="*/ 9726224 w 10032639"/>
                <a:gd name="connsiteY6626" fmla="*/ 1783028 h 2801577"/>
                <a:gd name="connsiteX6627" fmla="*/ 9724424 w 10032639"/>
                <a:gd name="connsiteY6627" fmla="*/ 1795272 h 2801577"/>
                <a:gd name="connsiteX6628" fmla="*/ 9722624 w 10032639"/>
                <a:gd name="connsiteY6628" fmla="*/ 1807515 h 2801577"/>
                <a:gd name="connsiteX6629" fmla="*/ 9720823 w 10032639"/>
                <a:gd name="connsiteY6629" fmla="*/ 1817598 h 2801577"/>
                <a:gd name="connsiteX6630" fmla="*/ 9722624 w 10032639"/>
                <a:gd name="connsiteY6630" fmla="*/ 1833443 h 2801577"/>
                <a:gd name="connsiteX6631" fmla="*/ 9726224 w 10032639"/>
                <a:gd name="connsiteY6631" fmla="*/ 1840285 h 2801577"/>
                <a:gd name="connsiteX6632" fmla="*/ 9729465 w 10032639"/>
                <a:gd name="connsiteY6632" fmla="*/ 1847127 h 2801577"/>
                <a:gd name="connsiteX6633" fmla="*/ 9731265 w 10032639"/>
                <a:gd name="connsiteY6633" fmla="*/ 1852528 h 2801577"/>
                <a:gd name="connsiteX6634" fmla="*/ 9738106 w 10032639"/>
                <a:gd name="connsiteY6634" fmla="*/ 1871614 h 2801577"/>
                <a:gd name="connsiteX6635" fmla="*/ 9739907 w 10032639"/>
                <a:gd name="connsiteY6635" fmla="*/ 1883497 h 2801577"/>
                <a:gd name="connsiteX6636" fmla="*/ 9739907 w 10032639"/>
                <a:gd name="connsiteY6636" fmla="*/ 1895741 h 2801577"/>
                <a:gd name="connsiteX6637" fmla="*/ 9738106 w 10032639"/>
                <a:gd name="connsiteY6637" fmla="*/ 1916627 h 2801577"/>
                <a:gd name="connsiteX6638" fmla="*/ 9734866 w 10032639"/>
                <a:gd name="connsiteY6638" fmla="*/ 1937152 h 2801577"/>
                <a:gd name="connsiteX6639" fmla="*/ 9731265 w 10032639"/>
                <a:gd name="connsiteY6639" fmla="*/ 1958038 h 2801577"/>
                <a:gd name="connsiteX6640" fmla="*/ 9726224 w 10032639"/>
                <a:gd name="connsiteY6640" fmla="*/ 1977124 h 2801577"/>
                <a:gd name="connsiteX6641" fmla="*/ 9724424 w 10032639"/>
                <a:gd name="connsiteY6641" fmla="*/ 1994409 h 2801577"/>
                <a:gd name="connsiteX6642" fmla="*/ 9722624 w 10032639"/>
                <a:gd name="connsiteY6642" fmla="*/ 2020336 h 2801577"/>
                <a:gd name="connsiteX6643" fmla="*/ 9722624 w 10032639"/>
                <a:gd name="connsiteY6643" fmla="*/ 2048064 h 2801577"/>
                <a:gd name="connsiteX6644" fmla="*/ 9722624 w 10032639"/>
                <a:gd name="connsiteY6644" fmla="*/ 2073992 h 2801577"/>
                <a:gd name="connsiteX6645" fmla="*/ 9724424 w 10032639"/>
                <a:gd name="connsiteY6645" fmla="*/ 2099919 h 2801577"/>
                <a:gd name="connsiteX6646" fmla="*/ 9726224 w 10032639"/>
                <a:gd name="connsiteY6646" fmla="*/ 2126207 h 2801577"/>
                <a:gd name="connsiteX6647" fmla="*/ 9726224 w 10032639"/>
                <a:gd name="connsiteY6647" fmla="*/ 2150333 h 2801577"/>
                <a:gd name="connsiteX6648" fmla="*/ 9722624 w 10032639"/>
                <a:gd name="connsiteY6648" fmla="*/ 2202188 h 2801577"/>
                <a:gd name="connsiteX6649" fmla="*/ 9748548 w 10032639"/>
                <a:gd name="connsiteY6649" fmla="*/ 2209030 h 2801577"/>
                <a:gd name="connsiteX6650" fmla="*/ 9758990 w 10032639"/>
                <a:gd name="connsiteY6650" fmla="*/ 2212631 h 2801577"/>
                <a:gd name="connsiteX6651" fmla="*/ 9764391 w 10032639"/>
                <a:gd name="connsiteY6651" fmla="*/ 2217673 h 2801577"/>
                <a:gd name="connsiteX6652" fmla="*/ 9769432 w 10032639"/>
                <a:gd name="connsiteY6652" fmla="*/ 2224515 h 2801577"/>
                <a:gd name="connsiteX6653" fmla="*/ 9771232 w 10032639"/>
                <a:gd name="connsiteY6653" fmla="*/ 2228116 h 2801577"/>
                <a:gd name="connsiteX6654" fmla="*/ 9771232 w 10032639"/>
                <a:gd name="connsiteY6654" fmla="*/ 2233157 h 2801577"/>
                <a:gd name="connsiteX6655" fmla="*/ 9790316 w 10032639"/>
                <a:gd name="connsiteY6655" fmla="*/ 2233157 h 2801577"/>
                <a:gd name="connsiteX6656" fmla="*/ 9809399 w 10032639"/>
                <a:gd name="connsiteY6656" fmla="*/ 2236758 h 2801577"/>
                <a:gd name="connsiteX6657" fmla="*/ 9823081 w 10032639"/>
                <a:gd name="connsiteY6657" fmla="*/ 2238559 h 2801577"/>
                <a:gd name="connsiteX6658" fmla="*/ 9837124 w 10032639"/>
                <a:gd name="connsiteY6658" fmla="*/ 2238559 h 2801577"/>
                <a:gd name="connsiteX6659" fmla="*/ 9866289 w 10032639"/>
                <a:gd name="connsiteY6659" fmla="*/ 2240359 h 2801577"/>
                <a:gd name="connsiteX6660" fmla="*/ 9880332 w 10032639"/>
                <a:gd name="connsiteY6660" fmla="*/ 2238559 h 2801577"/>
                <a:gd name="connsiteX6661" fmla="*/ 9894014 w 10032639"/>
                <a:gd name="connsiteY6661" fmla="*/ 2236758 h 2801577"/>
                <a:gd name="connsiteX6662" fmla="*/ 9920299 w 10032639"/>
                <a:gd name="connsiteY6662" fmla="*/ 2231717 h 2801577"/>
                <a:gd name="connsiteX6663" fmla="*/ 9932181 w 10032639"/>
                <a:gd name="connsiteY6663" fmla="*/ 2229916 h 2801577"/>
                <a:gd name="connsiteX6664" fmla="*/ 9940823 w 10032639"/>
                <a:gd name="connsiteY6664" fmla="*/ 2224515 h 2801577"/>
                <a:gd name="connsiteX6665" fmla="*/ 9946223 w 10032639"/>
                <a:gd name="connsiteY6665" fmla="*/ 2219473 h 2801577"/>
                <a:gd name="connsiteX6666" fmla="*/ 9949824 w 10032639"/>
                <a:gd name="connsiteY6666" fmla="*/ 2215872 h 2801577"/>
                <a:gd name="connsiteX6667" fmla="*/ 9954865 w 10032639"/>
                <a:gd name="connsiteY6667" fmla="*/ 2209030 h 2801577"/>
                <a:gd name="connsiteX6668" fmla="*/ 9963507 w 10032639"/>
                <a:gd name="connsiteY6668" fmla="*/ 2209030 h 2801577"/>
                <a:gd name="connsiteX6669" fmla="*/ 9972148 w 10032639"/>
                <a:gd name="connsiteY6669" fmla="*/ 2210831 h 2801577"/>
                <a:gd name="connsiteX6670" fmla="*/ 9982590 w 10032639"/>
                <a:gd name="connsiteY6670" fmla="*/ 2214432 h 2801577"/>
                <a:gd name="connsiteX6671" fmla="*/ 9989431 w 10032639"/>
                <a:gd name="connsiteY6671" fmla="*/ 2221274 h 2801577"/>
                <a:gd name="connsiteX6672" fmla="*/ 9996273 w 10032639"/>
                <a:gd name="connsiteY6672" fmla="*/ 2228116 h 2801577"/>
                <a:gd name="connsiteX6673" fmla="*/ 9996273 w 10032639"/>
                <a:gd name="connsiteY6673" fmla="*/ 2229916 h 2801577"/>
                <a:gd name="connsiteX6674" fmla="*/ 9999873 w 10032639"/>
                <a:gd name="connsiteY6674" fmla="*/ 2229916 h 2801577"/>
                <a:gd name="connsiteX6675" fmla="*/ 10009955 w 10032639"/>
                <a:gd name="connsiteY6675" fmla="*/ 2228116 h 2801577"/>
                <a:gd name="connsiteX6676" fmla="*/ 10025798 w 10032639"/>
                <a:gd name="connsiteY6676" fmla="*/ 2224515 h 2801577"/>
                <a:gd name="connsiteX6677" fmla="*/ 10027598 w 10032639"/>
                <a:gd name="connsiteY6677" fmla="*/ 2240359 h 2801577"/>
                <a:gd name="connsiteX6678" fmla="*/ 10029038 w 10032639"/>
                <a:gd name="connsiteY6678" fmla="*/ 2262686 h 2801577"/>
                <a:gd name="connsiteX6679" fmla="*/ 10030839 w 10032639"/>
                <a:gd name="connsiteY6679" fmla="*/ 2283572 h 2801577"/>
                <a:gd name="connsiteX6680" fmla="*/ 10029038 w 10032639"/>
                <a:gd name="connsiteY6680" fmla="*/ 2304458 h 2801577"/>
                <a:gd name="connsiteX6681" fmla="*/ 10027598 w 10032639"/>
                <a:gd name="connsiteY6681" fmla="*/ 2325344 h 2801577"/>
                <a:gd name="connsiteX6682" fmla="*/ 10022197 w 10032639"/>
                <a:gd name="connsiteY6682" fmla="*/ 2369996 h 2801577"/>
                <a:gd name="connsiteX6683" fmla="*/ 10020397 w 10032639"/>
                <a:gd name="connsiteY6683" fmla="*/ 2394483 h 2801577"/>
                <a:gd name="connsiteX6684" fmla="*/ 10020397 w 10032639"/>
                <a:gd name="connsiteY6684" fmla="*/ 2418610 h 2801577"/>
                <a:gd name="connsiteX6685" fmla="*/ 10020397 w 10032639"/>
                <a:gd name="connsiteY6685" fmla="*/ 2427613 h 2801577"/>
                <a:gd name="connsiteX6686" fmla="*/ 10022197 w 10032639"/>
                <a:gd name="connsiteY6686" fmla="*/ 2430854 h 2801577"/>
                <a:gd name="connsiteX6687" fmla="*/ 10025798 w 10032639"/>
                <a:gd name="connsiteY6687" fmla="*/ 2436255 h 2801577"/>
                <a:gd name="connsiteX6688" fmla="*/ 10029038 w 10032639"/>
                <a:gd name="connsiteY6688" fmla="*/ 2444898 h 2801577"/>
                <a:gd name="connsiteX6689" fmla="*/ 10030839 w 10032639"/>
                <a:gd name="connsiteY6689" fmla="*/ 2451740 h 2801577"/>
                <a:gd name="connsiteX6690" fmla="*/ 10030839 w 10032639"/>
                <a:gd name="connsiteY6690" fmla="*/ 2469025 h 2801577"/>
                <a:gd name="connsiteX6691" fmla="*/ 10030839 w 10032639"/>
                <a:gd name="connsiteY6691" fmla="*/ 2499994 h 2801577"/>
                <a:gd name="connsiteX6692" fmla="*/ 10027598 w 10032639"/>
                <a:gd name="connsiteY6692" fmla="*/ 2512237 h 2801577"/>
                <a:gd name="connsiteX6693" fmla="*/ 10027598 w 10032639"/>
                <a:gd name="connsiteY6693" fmla="*/ 2522680 h 2801577"/>
                <a:gd name="connsiteX6694" fmla="*/ 10027598 w 10032639"/>
                <a:gd name="connsiteY6694" fmla="*/ 2572734 h 2801577"/>
                <a:gd name="connsiteX6695" fmla="*/ 10029038 w 10032639"/>
                <a:gd name="connsiteY6695" fmla="*/ 2598662 h 2801577"/>
                <a:gd name="connsiteX6696" fmla="*/ 10030839 w 10032639"/>
                <a:gd name="connsiteY6696" fmla="*/ 2624589 h 2801577"/>
                <a:gd name="connsiteX6697" fmla="*/ 10032639 w 10032639"/>
                <a:gd name="connsiteY6697" fmla="*/ 2652317 h 2801577"/>
                <a:gd name="connsiteX6698" fmla="*/ 10030839 w 10032639"/>
                <a:gd name="connsiteY6698" fmla="*/ 2676804 h 2801577"/>
                <a:gd name="connsiteX6699" fmla="*/ 10025798 w 10032639"/>
                <a:gd name="connsiteY6699" fmla="*/ 2699491 h 2801577"/>
                <a:gd name="connsiteX6700" fmla="*/ 10022197 w 10032639"/>
                <a:gd name="connsiteY6700" fmla="*/ 2709574 h 2801577"/>
                <a:gd name="connsiteX6701" fmla="*/ 10017156 w 10032639"/>
                <a:gd name="connsiteY6701" fmla="*/ 2718216 h 2801577"/>
                <a:gd name="connsiteX6702" fmla="*/ 10013555 w 10032639"/>
                <a:gd name="connsiteY6702" fmla="*/ 2725058 h 2801577"/>
                <a:gd name="connsiteX6703" fmla="*/ 10004914 w 10032639"/>
                <a:gd name="connsiteY6703" fmla="*/ 2725058 h 2801577"/>
                <a:gd name="connsiteX6704" fmla="*/ 9989431 w 10032639"/>
                <a:gd name="connsiteY6704" fmla="*/ 2725058 h 2801577"/>
                <a:gd name="connsiteX6705" fmla="*/ 9977189 w 10032639"/>
                <a:gd name="connsiteY6705" fmla="*/ 2720017 h 2801577"/>
                <a:gd name="connsiteX6706" fmla="*/ 9967107 w 10032639"/>
                <a:gd name="connsiteY6706" fmla="*/ 2714975 h 2801577"/>
                <a:gd name="connsiteX6707" fmla="*/ 9959906 w 10032639"/>
                <a:gd name="connsiteY6707" fmla="*/ 2706333 h 2801577"/>
                <a:gd name="connsiteX6708" fmla="*/ 9956665 w 10032639"/>
                <a:gd name="connsiteY6708" fmla="*/ 2704532 h 2801577"/>
                <a:gd name="connsiteX6709" fmla="*/ 9948024 w 10032639"/>
                <a:gd name="connsiteY6709" fmla="*/ 2706333 h 2801577"/>
                <a:gd name="connsiteX6710" fmla="*/ 9937582 w 10032639"/>
                <a:gd name="connsiteY6710" fmla="*/ 2708133 h 2801577"/>
                <a:gd name="connsiteX6711" fmla="*/ 9932181 w 10032639"/>
                <a:gd name="connsiteY6711" fmla="*/ 2708133 h 2801577"/>
                <a:gd name="connsiteX6712" fmla="*/ 9930741 w 10032639"/>
                <a:gd name="connsiteY6712" fmla="*/ 2713175 h 2801577"/>
                <a:gd name="connsiteX6713" fmla="*/ 9930741 w 10032639"/>
                <a:gd name="connsiteY6713" fmla="*/ 2718216 h 2801577"/>
                <a:gd name="connsiteX6714" fmla="*/ 9932181 w 10032639"/>
                <a:gd name="connsiteY6714" fmla="*/ 2726859 h 2801577"/>
                <a:gd name="connsiteX6715" fmla="*/ 9933981 w 10032639"/>
                <a:gd name="connsiteY6715" fmla="*/ 2744144 h 2801577"/>
                <a:gd name="connsiteX6716" fmla="*/ 9916698 w 10032639"/>
                <a:gd name="connsiteY6716" fmla="*/ 2744144 h 2801577"/>
                <a:gd name="connsiteX6717" fmla="*/ 9845765 w 10032639"/>
                <a:gd name="connsiteY6717" fmla="*/ 2745944 h 2801577"/>
                <a:gd name="connsiteX6718" fmla="*/ 9807599 w 10032639"/>
                <a:gd name="connsiteY6718" fmla="*/ 2745944 h 2801577"/>
                <a:gd name="connsiteX6719" fmla="*/ 9767632 w 10032639"/>
                <a:gd name="connsiteY6719" fmla="*/ 2747745 h 2801577"/>
                <a:gd name="connsiteX6720" fmla="*/ 9688057 w 10032639"/>
                <a:gd name="connsiteY6720" fmla="*/ 2752786 h 2801577"/>
                <a:gd name="connsiteX6721" fmla="*/ 9603082 w 10032639"/>
                <a:gd name="connsiteY6721" fmla="*/ 2756387 h 2801577"/>
                <a:gd name="connsiteX6722" fmla="*/ 9561675 w 10032639"/>
                <a:gd name="connsiteY6722" fmla="*/ 2758188 h 2801577"/>
                <a:gd name="connsiteX6723" fmla="*/ 9518467 w 10032639"/>
                <a:gd name="connsiteY6723" fmla="*/ 2759628 h 2801577"/>
                <a:gd name="connsiteX6724" fmla="*/ 9433492 w 10032639"/>
                <a:gd name="connsiteY6724" fmla="*/ 2759628 h 2801577"/>
                <a:gd name="connsiteX6725" fmla="*/ 9392085 w 10032639"/>
                <a:gd name="connsiteY6725" fmla="*/ 2761429 h 2801577"/>
                <a:gd name="connsiteX6726" fmla="*/ 9350677 w 10032639"/>
                <a:gd name="connsiteY6726" fmla="*/ 2761429 h 2801577"/>
                <a:gd name="connsiteX6727" fmla="*/ 9313951 w 10032639"/>
                <a:gd name="connsiteY6727" fmla="*/ 2758188 h 2801577"/>
                <a:gd name="connsiteX6728" fmla="*/ 9279385 w 10032639"/>
                <a:gd name="connsiteY6728" fmla="*/ 2756387 h 2801577"/>
                <a:gd name="connsiteX6729" fmla="*/ 9277944 w 10032639"/>
                <a:gd name="connsiteY6729" fmla="*/ 2756387 h 2801577"/>
                <a:gd name="connsiteX6730" fmla="*/ 9272543 w 10032639"/>
                <a:gd name="connsiteY6730" fmla="*/ 2766830 h 2801577"/>
                <a:gd name="connsiteX6731" fmla="*/ 9265702 w 10032639"/>
                <a:gd name="connsiteY6731" fmla="*/ 2773672 h 2801577"/>
                <a:gd name="connsiteX6732" fmla="*/ 9260661 w 10032639"/>
                <a:gd name="connsiteY6732" fmla="*/ 2776913 h 2801577"/>
                <a:gd name="connsiteX6733" fmla="*/ 9255260 w 10032639"/>
                <a:gd name="connsiteY6733" fmla="*/ 2780514 h 2801577"/>
                <a:gd name="connsiteX6734" fmla="*/ 9246619 w 10032639"/>
                <a:gd name="connsiteY6734" fmla="*/ 2782315 h 2801577"/>
                <a:gd name="connsiteX6735" fmla="*/ 9239777 w 10032639"/>
                <a:gd name="connsiteY6735" fmla="*/ 2782315 h 2801577"/>
                <a:gd name="connsiteX6736" fmla="*/ 9229336 w 10032639"/>
                <a:gd name="connsiteY6736" fmla="*/ 2784115 h 2801577"/>
                <a:gd name="connsiteX6737" fmla="*/ 9218894 w 10032639"/>
                <a:gd name="connsiteY6737" fmla="*/ 2782315 h 2801577"/>
                <a:gd name="connsiteX6738" fmla="*/ 9210252 w 10032639"/>
                <a:gd name="connsiteY6738" fmla="*/ 2778713 h 2801577"/>
                <a:gd name="connsiteX6739" fmla="*/ 9206652 w 10032639"/>
                <a:gd name="connsiteY6739" fmla="*/ 2775473 h 2801577"/>
                <a:gd name="connsiteX6740" fmla="*/ 9205211 w 10032639"/>
                <a:gd name="connsiteY6740" fmla="*/ 2770071 h 2801577"/>
                <a:gd name="connsiteX6741" fmla="*/ 9201611 w 10032639"/>
                <a:gd name="connsiteY6741" fmla="*/ 2765030 h 2801577"/>
                <a:gd name="connsiteX6742" fmla="*/ 9201611 w 10032639"/>
                <a:gd name="connsiteY6742" fmla="*/ 2756387 h 2801577"/>
                <a:gd name="connsiteX6743" fmla="*/ 9191169 w 10032639"/>
                <a:gd name="connsiteY6743" fmla="*/ 2756387 h 2801577"/>
                <a:gd name="connsiteX6744" fmla="*/ 9184328 w 10032639"/>
                <a:gd name="connsiteY6744" fmla="*/ 2758188 h 2801577"/>
                <a:gd name="connsiteX6745" fmla="*/ 9173886 w 10032639"/>
                <a:gd name="connsiteY6745" fmla="*/ 2761429 h 2801577"/>
                <a:gd name="connsiteX6746" fmla="*/ 9163444 w 10032639"/>
                <a:gd name="connsiteY6746" fmla="*/ 2768270 h 2801577"/>
                <a:gd name="connsiteX6747" fmla="*/ 9151202 w 10032639"/>
                <a:gd name="connsiteY6747" fmla="*/ 2771872 h 2801577"/>
                <a:gd name="connsiteX6748" fmla="*/ 9139320 w 10032639"/>
                <a:gd name="connsiteY6748" fmla="*/ 2773672 h 2801577"/>
                <a:gd name="connsiteX6749" fmla="*/ 9123837 w 10032639"/>
                <a:gd name="connsiteY6749" fmla="*/ 2775473 h 2801577"/>
                <a:gd name="connsiteX6750" fmla="*/ 9113395 w 10032639"/>
                <a:gd name="connsiteY6750" fmla="*/ 2775473 h 2801577"/>
                <a:gd name="connsiteX6751" fmla="*/ 9109794 w 10032639"/>
                <a:gd name="connsiteY6751" fmla="*/ 2765030 h 2801577"/>
                <a:gd name="connsiteX6752" fmla="*/ 9104753 w 10032639"/>
                <a:gd name="connsiteY6752" fmla="*/ 2754587 h 2801577"/>
                <a:gd name="connsiteX6753" fmla="*/ 9096112 w 10032639"/>
                <a:gd name="connsiteY6753" fmla="*/ 2744144 h 2801577"/>
                <a:gd name="connsiteX6754" fmla="*/ 9087470 w 10032639"/>
                <a:gd name="connsiteY6754" fmla="*/ 2735501 h 2801577"/>
                <a:gd name="connsiteX6755" fmla="*/ 9075228 w 10032639"/>
                <a:gd name="connsiteY6755" fmla="*/ 2726859 h 2801577"/>
                <a:gd name="connsiteX6756" fmla="*/ 9056145 w 10032639"/>
                <a:gd name="connsiteY6756" fmla="*/ 2714975 h 2801577"/>
                <a:gd name="connsiteX6757" fmla="*/ 9042102 w 10032639"/>
                <a:gd name="connsiteY6757" fmla="*/ 2702732 h 2801577"/>
                <a:gd name="connsiteX6758" fmla="*/ 9028420 w 10032639"/>
                <a:gd name="connsiteY6758" fmla="*/ 2690488 h 2801577"/>
                <a:gd name="connsiteX6759" fmla="*/ 9019778 w 10032639"/>
                <a:gd name="connsiteY6759" fmla="*/ 2676804 h 2801577"/>
                <a:gd name="connsiteX6760" fmla="*/ 9012937 w 10032639"/>
                <a:gd name="connsiteY6760" fmla="*/ 2666361 h 2801577"/>
                <a:gd name="connsiteX6761" fmla="*/ 9021579 w 10032639"/>
                <a:gd name="connsiteY6761" fmla="*/ 2657719 h 2801577"/>
                <a:gd name="connsiteX6762" fmla="*/ 9024819 w 10032639"/>
                <a:gd name="connsiteY6762" fmla="*/ 2652317 h 2801577"/>
                <a:gd name="connsiteX6763" fmla="*/ 9028420 w 10032639"/>
                <a:gd name="connsiteY6763" fmla="*/ 2645475 h 2801577"/>
                <a:gd name="connsiteX6764" fmla="*/ 9030220 w 10032639"/>
                <a:gd name="connsiteY6764" fmla="*/ 2636833 h 2801577"/>
                <a:gd name="connsiteX6765" fmla="*/ 9032021 w 10032639"/>
                <a:gd name="connsiteY6765" fmla="*/ 2626390 h 2801577"/>
                <a:gd name="connsiteX6766" fmla="*/ 9009336 w 10032639"/>
                <a:gd name="connsiteY6766" fmla="*/ 2640434 h 2801577"/>
                <a:gd name="connsiteX6767" fmla="*/ 9032021 w 10032639"/>
                <a:gd name="connsiteY6767" fmla="*/ 2615947 h 2801577"/>
                <a:gd name="connsiteX6768" fmla="*/ 9032021 w 10032639"/>
                <a:gd name="connsiteY6768" fmla="*/ 2614506 h 2801577"/>
                <a:gd name="connsiteX6769" fmla="*/ 9030220 w 10032639"/>
                <a:gd name="connsiteY6769" fmla="*/ 2593620 h 2801577"/>
                <a:gd name="connsiteX6770" fmla="*/ 9019778 w 10032639"/>
                <a:gd name="connsiteY6770" fmla="*/ 2605864 h 2801577"/>
                <a:gd name="connsiteX6771" fmla="*/ 9011137 w 10032639"/>
                <a:gd name="connsiteY6771" fmla="*/ 2615947 h 2801577"/>
                <a:gd name="connsiteX6772" fmla="*/ 8998895 w 10032639"/>
                <a:gd name="connsiteY6772" fmla="*/ 2622789 h 2801577"/>
                <a:gd name="connsiteX6773" fmla="*/ 8985212 w 10032639"/>
                <a:gd name="connsiteY6773" fmla="*/ 2626390 h 2801577"/>
                <a:gd name="connsiteX6774" fmla="*/ 8969729 w 10032639"/>
                <a:gd name="connsiteY6774" fmla="*/ 2626390 h 2801577"/>
                <a:gd name="connsiteX6775" fmla="*/ 8943805 w 10032639"/>
                <a:gd name="connsiteY6775" fmla="*/ 2652317 h 2801577"/>
                <a:gd name="connsiteX6776" fmla="*/ 8921121 w 10032639"/>
                <a:gd name="connsiteY6776" fmla="*/ 2678605 h 2801577"/>
                <a:gd name="connsiteX6777" fmla="*/ 8907078 w 10032639"/>
                <a:gd name="connsiteY6777" fmla="*/ 2694089 h 2801577"/>
                <a:gd name="connsiteX6778" fmla="*/ 8889795 w 10032639"/>
                <a:gd name="connsiteY6778" fmla="*/ 2708133 h 2801577"/>
                <a:gd name="connsiteX6779" fmla="*/ 8871072 w 10032639"/>
                <a:gd name="connsiteY6779" fmla="*/ 2720017 h 2801577"/>
                <a:gd name="connsiteX6780" fmla="*/ 8851988 w 10032639"/>
                <a:gd name="connsiteY6780" fmla="*/ 2730460 h 2801577"/>
                <a:gd name="connsiteX6781" fmla="*/ 8829304 w 10032639"/>
                <a:gd name="connsiteY6781" fmla="*/ 2742343 h 2801577"/>
                <a:gd name="connsiteX6782" fmla="*/ 8803380 w 10032639"/>
                <a:gd name="connsiteY6782" fmla="*/ 2752786 h 2801577"/>
                <a:gd name="connsiteX6783" fmla="*/ 8777455 w 10032639"/>
                <a:gd name="connsiteY6783" fmla="*/ 2759628 h 2801577"/>
                <a:gd name="connsiteX6784" fmla="*/ 8751530 w 10032639"/>
                <a:gd name="connsiteY6784" fmla="*/ 2763229 h 2801577"/>
                <a:gd name="connsiteX6785" fmla="*/ 8722005 w 10032639"/>
                <a:gd name="connsiteY6785" fmla="*/ 2768270 h 2801577"/>
                <a:gd name="connsiteX6786" fmla="*/ 8692840 w 10032639"/>
                <a:gd name="connsiteY6786" fmla="*/ 2771872 h 2801577"/>
                <a:gd name="connsiteX6787" fmla="*/ 8661514 w 10032639"/>
                <a:gd name="connsiteY6787" fmla="*/ 2775473 h 2801577"/>
                <a:gd name="connsiteX6788" fmla="*/ 8630189 w 10032639"/>
                <a:gd name="connsiteY6788" fmla="*/ 2775473 h 2801577"/>
                <a:gd name="connsiteX6789" fmla="*/ 8600663 w 10032639"/>
                <a:gd name="connsiteY6789" fmla="*/ 2776913 h 2801577"/>
                <a:gd name="connsiteX6790" fmla="*/ 8571498 w 10032639"/>
                <a:gd name="connsiteY6790" fmla="*/ 2776913 h 2801577"/>
                <a:gd name="connsiteX6791" fmla="*/ 8514248 w 10032639"/>
                <a:gd name="connsiteY6791" fmla="*/ 2771872 h 2801577"/>
                <a:gd name="connsiteX6792" fmla="*/ 8507407 w 10032639"/>
                <a:gd name="connsiteY6792" fmla="*/ 2771872 h 2801577"/>
                <a:gd name="connsiteX6793" fmla="*/ 8474281 w 10032639"/>
                <a:gd name="connsiteY6793" fmla="*/ 2768270 h 2801577"/>
                <a:gd name="connsiteX6794" fmla="*/ 8443315 w 10032639"/>
                <a:gd name="connsiteY6794" fmla="*/ 2765030 h 2801577"/>
                <a:gd name="connsiteX6795" fmla="*/ 8412350 w 10032639"/>
                <a:gd name="connsiteY6795" fmla="*/ 2759628 h 2801577"/>
                <a:gd name="connsiteX6796" fmla="*/ 8381024 w 10032639"/>
                <a:gd name="connsiteY6796" fmla="*/ 2750986 h 2801577"/>
                <a:gd name="connsiteX6797" fmla="*/ 8355100 w 10032639"/>
                <a:gd name="connsiteY6797" fmla="*/ 2742343 h 2801577"/>
                <a:gd name="connsiteX6798" fmla="*/ 8327015 w 10032639"/>
                <a:gd name="connsiteY6798" fmla="*/ 2728659 h 2801577"/>
                <a:gd name="connsiteX6799" fmla="*/ 8297850 w 10032639"/>
                <a:gd name="connsiteY6799" fmla="*/ 2714975 h 2801577"/>
                <a:gd name="connsiteX6800" fmla="*/ 8266884 w 10032639"/>
                <a:gd name="connsiteY6800" fmla="*/ 2697690 h 2801577"/>
                <a:gd name="connsiteX6801" fmla="*/ 8221516 w 10032639"/>
                <a:gd name="connsiteY6801" fmla="*/ 2669962 h 2801577"/>
                <a:gd name="connsiteX6802" fmla="*/ 8181909 w 10032639"/>
                <a:gd name="connsiteY6802" fmla="*/ 2645475 h 2801577"/>
                <a:gd name="connsiteX6803" fmla="*/ 8159225 w 10032639"/>
                <a:gd name="connsiteY6803" fmla="*/ 2631431 h 2801577"/>
                <a:gd name="connsiteX6804" fmla="*/ 8130060 w 10032639"/>
                <a:gd name="connsiteY6804" fmla="*/ 2609105 h 2801577"/>
                <a:gd name="connsiteX6805" fmla="*/ 8100535 w 10032639"/>
                <a:gd name="connsiteY6805" fmla="*/ 2586778 h 2801577"/>
                <a:gd name="connsiteX6806" fmla="*/ 8071009 w 10032639"/>
                <a:gd name="connsiteY6806" fmla="*/ 2562652 h 2801577"/>
                <a:gd name="connsiteX6807" fmla="*/ 8041484 w 10032639"/>
                <a:gd name="connsiteY6807" fmla="*/ 2538165 h 2801577"/>
                <a:gd name="connsiteX6808" fmla="*/ 8026001 w 10032639"/>
                <a:gd name="connsiteY6808" fmla="*/ 2522680 h 2801577"/>
                <a:gd name="connsiteX6809" fmla="*/ 8010518 w 10032639"/>
                <a:gd name="connsiteY6809" fmla="*/ 2508636 h 2801577"/>
                <a:gd name="connsiteX6810" fmla="*/ 7984594 w 10032639"/>
                <a:gd name="connsiteY6810" fmla="*/ 2480908 h 2801577"/>
                <a:gd name="connsiteX6811" fmla="*/ 7963710 w 10032639"/>
                <a:gd name="connsiteY6811" fmla="*/ 2454981 h 2801577"/>
                <a:gd name="connsiteX6812" fmla="*/ 7949668 w 10032639"/>
                <a:gd name="connsiteY6812" fmla="*/ 2430854 h 2801577"/>
                <a:gd name="connsiteX6813" fmla="*/ 7941026 w 10032639"/>
                <a:gd name="connsiteY6813" fmla="*/ 2427613 h 2801577"/>
                <a:gd name="connsiteX6814" fmla="*/ 7935985 w 10032639"/>
                <a:gd name="connsiteY6814" fmla="*/ 2422211 h 2801577"/>
                <a:gd name="connsiteX6815" fmla="*/ 7927344 w 10032639"/>
                <a:gd name="connsiteY6815" fmla="*/ 2415369 h 2801577"/>
                <a:gd name="connsiteX6816" fmla="*/ 7921943 w 10032639"/>
                <a:gd name="connsiteY6816" fmla="*/ 2411768 h 2801577"/>
                <a:gd name="connsiteX6817" fmla="*/ 7911501 w 10032639"/>
                <a:gd name="connsiteY6817" fmla="*/ 2403126 h 2801577"/>
                <a:gd name="connsiteX6818" fmla="*/ 7908260 w 10032639"/>
                <a:gd name="connsiteY6818" fmla="*/ 2399525 h 2801577"/>
                <a:gd name="connsiteX6819" fmla="*/ 7906460 w 10032639"/>
                <a:gd name="connsiteY6819" fmla="*/ 2396284 h 2801577"/>
                <a:gd name="connsiteX6820" fmla="*/ 7901419 w 10032639"/>
                <a:gd name="connsiteY6820" fmla="*/ 2369996 h 2801577"/>
                <a:gd name="connsiteX6821" fmla="*/ 7896018 w 10032639"/>
                <a:gd name="connsiteY6821" fmla="*/ 2358113 h 2801577"/>
                <a:gd name="connsiteX6822" fmla="*/ 7890977 w 10032639"/>
                <a:gd name="connsiteY6822" fmla="*/ 2347670 h 2801577"/>
                <a:gd name="connsiteX6823" fmla="*/ 7875494 w 10032639"/>
                <a:gd name="connsiteY6823" fmla="*/ 2323543 h 2801577"/>
                <a:gd name="connsiteX6824" fmla="*/ 7860012 w 10032639"/>
                <a:gd name="connsiteY6824" fmla="*/ 2302657 h 2801577"/>
                <a:gd name="connsiteX6825" fmla="*/ 7852810 w 10032639"/>
                <a:gd name="connsiteY6825" fmla="*/ 2287173 h 2801577"/>
                <a:gd name="connsiteX6826" fmla="*/ 7845969 w 10032639"/>
                <a:gd name="connsiteY6826" fmla="*/ 2269888 h 2801577"/>
                <a:gd name="connsiteX6827" fmla="*/ 7839128 w 10032639"/>
                <a:gd name="connsiteY6827" fmla="*/ 2240359 h 2801577"/>
                <a:gd name="connsiteX6828" fmla="*/ 7839128 w 10032639"/>
                <a:gd name="connsiteY6828" fmla="*/ 2234958 h 2801577"/>
                <a:gd name="connsiteX6829" fmla="*/ 7835527 w 10032639"/>
                <a:gd name="connsiteY6829" fmla="*/ 2219473 h 2801577"/>
                <a:gd name="connsiteX6830" fmla="*/ 7830486 w 10032639"/>
                <a:gd name="connsiteY6830" fmla="*/ 2205789 h 2801577"/>
                <a:gd name="connsiteX6831" fmla="*/ 7823645 w 10032639"/>
                <a:gd name="connsiteY6831" fmla="*/ 2189945 h 2801577"/>
                <a:gd name="connsiteX6832" fmla="*/ 7816444 w 10032639"/>
                <a:gd name="connsiteY6832" fmla="*/ 2178061 h 2801577"/>
                <a:gd name="connsiteX6833" fmla="*/ 7807802 w 10032639"/>
                <a:gd name="connsiteY6833" fmla="*/ 2155375 h 2801577"/>
                <a:gd name="connsiteX6834" fmla="*/ 7800961 w 10032639"/>
                <a:gd name="connsiteY6834" fmla="*/ 2134849 h 2801577"/>
                <a:gd name="connsiteX6835" fmla="*/ 7785118 w 10032639"/>
                <a:gd name="connsiteY6835" fmla="*/ 2096678 h 2801577"/>
                <a:gd name="connsiteX6836" fmla="*/ 7776477 w 10032639"/>
                <a:gd name="connsiteY6836" fmla="*/ 2072191 h 2801577"/>
                <a:gd name="connsiteX6837" fmla="*/ 7771436 w 10032639"/>
                <a:gd name="connsiteY6837" fmla="*/ 2048064 h 2801577"/>
                <a:gd name="connsiteX6838" fmla="*/ 7766395 w 10032639"/>
                <a:gd name="connsiteY6838" fmla="*/ 2020336 h 2801577"/>
                <a:gd name="connsiteX6839" fmla="*/ 7764595 w 10032639"/>
                <a:gd name="connsiteY6839" fmla="*/ 1992608 h 2801577"/>
                <a:gd name="connsiteX6840" fmla="*/ 7760994 w 10032639"/>
                <a:gd name="connsiteY6840" fmla="*/ 1990808 h 2801577"/>
                <a:gd name="connsiteX6841" fmla="*/ 7754153 w 10032639"/>
                <a:gd name="connsiteY6841" fmla="*/ 1990808 h 2801577"/>
                <a:gd name="connsiteX6842" fmla="*/ 7738670 w 10032639"/>
                <a:gd name="connsiteY6842" fmla="*/ 1990808 h 2801577"/>
                <a:gd name="connsiteX6843" fmla="*/ 7738670 w 10032639"/>
                <a:gd name="connsiteY6843" fmla="*/ 1975323 h 2801577"/>
                <a:gd name="connsiteX6844" fmla="*/ 7738670 w 10032639"/>
                <a:gd name="connsiteY6844" fmla="*/ 1961279 h 2801577"/>
                <a:gd name="connsiteX6845" fmla="*/ 7741911 w 10032639"/>
                <a:gd name="connsiteY6845" fmla="*/ 1947595 h 2801577"/>
                <a:gd name="connsiteX6846" fmla="*/ 7747312 w 10032639"/>
                <a:gd name="connsiteY6846" fmla="*/ 1932111 h 2801577"/>
                <a:gd name="connsiteX6847" fmla="*/ 7752352 w 10032639"/>
                <a:gd name="connsiteY6847" fmla="*/ 1925269 h 2801577"/>
                <a:gd name="connsiteX6848" fmla="*/ 7757753 w 10032639"/>
                <a:gd name="connsiteY6848" fmla="*/ 1918427 h 2801577"/>
                <a:gd name="connsiteX6849" fmla="*/ 7762794 w 10032639"/>
                <a:gd name="connsiteY6849" fmla="*/ 1911225 h 2801577"/>
                <a:gd name="connsiteX6850" fmla="*/ 7764595 w 10032639"/>
                <a:gd name="connsiteY6850" fmla="*/ 1897541 h 2801577"/>
                <a:gd name="connsiteX6851" fmla="*/ 7759194 w 10032639"/>
                <a:gd name="connsiteY6851" fmla="*/ 1899342 h 2801577"/>
                <a:gd name="connsiteX6852" fmla="*/ 7752352 w 10032639"/>
                <a:gd name="connsiteY6852" fmla="*/ 1901142 h 2801577"/>
                <a:gd name="connsiteX6853" fmla="*/ 7745511 w 10032639"/>
                <a:gd name="connsiteY6853" fmla="*/ 1899342 h 2801577"/>
                <a:gd name="connsiteX6854" fmla="*/ 7736870 w 10032639"/>
                <a:gd name="connsiteY6854" fmla="*/ 1897541 h 2801577"/>
                <a:gd name="connsiteX6855" fmla="*/ 7723187 w 10032639"/>
                <a:gd name="connsiteY6855" fmla="*/ 1892500 h 2801577"/>
                <a:gd name="connsiteX6856" fmla="*/ 7728228 w 10032639"/>
                <a:gd name="connsiteY6856" fmla="*/ 1878456 h 2801577"/>
                <a:gd name="connsiteX6857" fmla="*/ 7731829 w 10032639"/>
                <a:gd name="connsiteY6857" fmla="*/ 1868013 h 2801577"/>
                <a:gd name="connsiteX6858" fmla="*/ 7736870 w 10032639"/>
                <a:gd name="connsiteY6858" fmla="*/ 1859370 h 2801577"/>
                <a:gd name="connsiteX6859" fmla="*/ 7743711 w 10032639"/>
                <a:gd name="connsiteY6859" fmla="*/ 1843886 h 2801577"/>
                <a:gd name="connsiteX6860" fmla="*/ 7747312 w 10032639"/>
                <a:gd name="connsiteY6860" fmla="*/ 1833443 h 2801577"/>
                <a:gd name="connsiteX6861" fmla="*/ 7735069 w 10032639"/>
                <a:gd name="connsiteY6861" fmla="*/ 1833443 h 2801577"/>
                <a:gd name="connsiteX6862" fmla="*/ 7749112 w 10032639"/>
                <a:gd name="connsiteY6862" fmla="*/ 1810756 h 2801577"/>
                <a:gd name="connsiteX6863" fmla="*/ 7757753 w 10032639"/>
                <a:gd name="connsiteY6863" fmla="*/ 1791671 h 2801577"/>
                <a:gd name="connsiteX6864" fmla="*/ 7764595 w 10032639"/>
                <a:gd name="connsiteY6864" fmla="*/ 1769344 h 2801577"/>
                <a:gd name="connsiteX6865" fmla="*/ 7769636 w 10032639"/>
                <a:gd name="connsiteY6865" fmla="*/ 1743417 h 2801577"/>
                <a:gd name="connsiteX6866" fmla="*/ 7773236 w 10032639"/>
                <a:gd name="connsiteY6866" fmla="*/ 1713888 h 2801577"/>
                <a:gd name="connsiteX6867" fmla="*/ 7776477 w 10032639"/>
                <a:gd name="connsiteY6867" fmla="*/ 1680759 h 2801577"/>
                <a:gd name="connsiteX6868" fmla="*/ 7783678 w 10032639"/>
                <a:gd name="connsiteY6868" fmla="*/ 1651591 h 2801577"/>
                <a:gd name="connsiteX6869" fmla="*/ 7790519 w 10032639"/>
                <a:gd name="connsiteY6869" fmla="*/ 1629264 h 2801577"/>
                <a:gd name="connsiteX6870" fmla="*/ 7800961 w 10032639"/>
                <a:gd name="connsiteY6870" fmla="*/ 1608378 h 2801577"/>
                <a:gd name="connsiteX6871" fmla="*/ 7795560 w 10032639"/>
                <a:gd name="connsiteY6871" fmla="*/ 1606578 h 2801577"/>
                <a:gd name="connsiteX6872" fmla="*/ 7792320 w 10032639"/>
                <a:gd name="connsiteY6872" fmla="*/ 1602977 h 2801577"/>
                <a:gd name="connsiteX6873" fmla="*/ 7790519 w 10032639"/>
                <a:gd name="connsiteY6873" fmla="*/ 1601536 h 2801577"/>
                <a:gd name="connsiteX6874" fmla="*/ 7786919 w 10032639"/>
                <a:gd name="connsiteY6874" fmla="*/ 1594334 h 2801577"/>
                <a:gd name="connsiteX6875" fmla="*/ 7786919 w 10032639"/>
                <a:gd name="connsiteY6875" fmla="*/ 1587492 h 2801577"/>
                <a:gd name="connsiteX6876" fmla="*/ 7790519 w 10032639"/>
                <a:gd name="connsiteY6876" fmla="*/ 1577049 h 2801577"/>
                <a:gd name="connsiteX6877" fmla="*/ 7809603 w 10032639"/>
                <a:gd name="connsiteY6877" fmla="*/ 1530236 h 2801577"/>
                <a:gd name="connsiteX6878" fmla="*/ 7823645 w 10032639"/>
                <a:gd name="connsiteY6878" fmla="*/ 1488824 h 2801577"/>
                <a:gd name="connsiteX6879" fmla="*/ 7828686 w 10032639"/>
                <a:gd name="connsiteY6879" fmla="*/ 1469739 h 2801577"/>
                <a:gd name="connsiteX6880" fmla="*/ 7837328 w 10032639"/>
                <a:gd name="connsiteY6880" fmla="*/ 1448853 h 2801577"/>
                <a:gd name="connsiteX6881" fmla="*/ 7847769 w 10032639"/>
                <a:gd name="connsiteY6881" fmla="*/ 1424726 h 2801577"/>
                <a:gd name="connsiteX6882" fmla="*/ 7860012 w 10032639"/>
                <a:gd name="connsiteY6882" fmla="*/ 1400239 h 2801577"/>
                <a:gd name="connsiteX6883" fmla="*/ 7884136 w 10032639"/>
                <a:gd name="connsiteY6883" fmla="*/ 1357386 h 2801577"/>
                <a:gd name="connsiteX6884" fmla="*/ 7911501 w 10032639"/>
                <a:gd name="connsiteY6884" fmla="*/ 1301570 h 2801577"/>
                <a:gd name="connsiteX6885" fmla="*/ 7918702 w 10032639"/>
                <a:gd name="connsiteY6885" fmla="*/ 1291127 h 2801577"/>
                <a:gd name="connsiteX6886" fmla="*/ 7944627 w 10032639"/>
                <a:gd name="connsiteY6886" fmla="*/ 1246475 h 2801577"/>
                <a:gd name="connsiteX6887" fmla="*/ 7970551 w 10032639"/>
                <a:gd name="connsiteY6887" fmla="*/ 1201462 h 2801577"/>
                <a:gd name="connsiteX6888" fmla="*/ 7991435 w 10032639"/>
                <a:gd name="connsiteY6888" fmla="*/ 1170133 h 2801577"/>
                <a:gd name="connsiteX6889" fmla="*/ 8012319 w 10032639"/>
                <a:gd name="connsiteY6889" fmla="*/ 1140604 h 2801577"/>
                <a:gd name="connsiteX6890" fmla="*/ 8034643 w 10032639"/>
                <a:gd name="connsiteY6890" fmla="*/ 1111436 h 2801577"/>
                <a:gd name="connsiteX6891" fmla="*/ 8058767 w 10032639"/>
                <a:gd name="connsiteY6891" fmla="*/ 1085508 h 2801577"/>
                <a:gd name="connsiteX6892" fmla="*/ 8083251 w 10032639"/>
                <a:gd name="connsiteY6892" fmla="*/ 1059221 h 2801577"/>
                <a:gd name="connsiteX6893" fmla="*/ 8109176 w 10032639"/>
                <a:gd name="connsiteY6893" fmla="*/ 1036895 h 2801577"/>
                <a:gd name="connsiteX6894" fmla="*/ 8136901 w 10032639"/>
                <a:gd name="connsiteY6894" fmla="*/ 1014208 h 2801577"/>
                <a:gd name="connsiteX6895" fmla="*/ 8162826 w 10032639"/>
                <a:gd name="connsiteY6895" fmla="*/ 995123 h 2801577"/>
                <a:gd name="connsiteX6896" fmla="*/ 8162826 w 10032639"/>
                <a:gd name="connsiteY6896" fmla="*/ 983239 h 2801577"/>
                <a:gd name="connsiteX6897" fmla="*/ 8164626 w 10032639"/>
                <a:gd name="connsiteY6897" fmla="*/ 974597 h 2801577"/>
                <a:gd name="connsiteX6898" fmla="*/ 8169667 w 10032639"/>
                <a:gd name="connsiteY6898" fmla="*/ 969195 h 2801577"/>
                <a:gd name="connsiteX6899" fmla="*/ 8174708 w 10032639"/>
                <a:gd name="connsiteY6899" fmla="*/ 965954 h 2801577"/>
                <a:gd name="connsiteX6900" fmla="*/ 8183349 w 10032639"/>
                <a:gd name="connsiteY6900" fmla="*/ 964154 h 2801577"/>
                <a:gd name="connsiteX6901" fmla="*/ 8204233 w 10032639"/>
                <a:gd name="connsiteY6901" fmla="*/ 946869 h 2801577"/>
                <a:gd name="connsiteX6902" fmla="*/ 8226917 w 10032639"/>
                <a:gd name="connsiteY6902" fmla="*/ 927783 h 2801577"/>
                <a:gd name="connsiteX6903" fmla="*/ 8251041 w 10032639"/>
                <a:gd name="connsiteY6903" fmla="*/ 911939 h 2801577"/>
                <a:gd name="connsiteX6904" fmla="*/ 8276966 w 10032639"/>
                <a:gd name="connsiteY6904" fmla="*/ 894654 h 2801577"/>
                <a:gd name="connsiteX6905" fmla="*/ 8304691 w 10032639"/>
                <a:gd name="connsiteY6905" fmla="*/ 879169 h 2801577"/>
                <a:gd name="connsiteX6906" fmla="*/ 8334216 w 10032639"/>
                <a:gd name="connsiteY6906" fmla="*/ 865125 h 2801577"/>
                <a:gd name="connsiteX6907" fmla="*/ 8363741 w 10032639"/>
                <a:gd name="connsiteY6907" fmla="*/ 851441 h 2801577"/>
                <a:gd name="connsiteX6908" fmla="*/ 8394707 w 10032639"/>
                <a:gd name="connsiteY6908" fmla="*/ 839558 h 2801577"/>
                <a:gd name="connsiteX6909" fmla="*/ 8427833 w 10032639"/>
                <a:gd name="connsiteY6909" fmla="*/ 827315 h 2801577"/>
                <a:gd name="connsiteX6910" fmla="*/ 8460599 w 10032639"/>
                <a:gd name="connsiteY6910" fmla="*/ 816872 h 2801577"/>
                <a:gd name="connsiteX6911" fmla="*/ 8495165 w 10032639"/>
                <a:gd name="connsiteY6911" fmla="*/ 810030 h 2801577"/>
                <a:gd name="connsiteX6912" fmla="*/ 8531531 w 10032639"/>
                <a:gd name="connsiteY6912" fmla="*/ 803188 h 2801577"/>
                <a:gd name="connsiteX6913" fmla="*/ 8569698 w 10032639"/>
                <a:gd name="connsiteY6913" fmla="*/ 799587 h 2801577"/>
                <a:gd name="connsiteX6914" fmla="*/ 8607505 w 10032639"/>
                <a:gd name="connsiteY6914" fmla="*/ 795986 h 2801577"/>
                <a:gd name="connsiteX6915" fmla="*/ 8647472 w 10032639"/>
                <a:gd name="connsiteY6915" fmla="*/ 795986 h 2801577"/>
                <a:gd name="connsiteX6916" fmla="*/ 8689239 w 10032639"/>
                <a:gd name="connsiteY6916" fmla="*/ 795986 h 2801577"/>
                <a:gd name="connsiteX6917" fmla="*/ 8728846 w 10032639"/>
                <a:gd name="connsiteY6917" fmla="*/ 797786 h 2801577"/>
                <a:gd name="connsiteX6918" fmla="*/ 8767013 w 10032639"/>
                <a:gd name="connsiteY6918" fmla="*/ 801387 h 2801577"/>
                <a:gd name="connsiteX6919" fmla="*/ 8805180 w 10032639"/>
                <a:gd name="connsiteY6919" fmla="*/ 810030 h 2801577"/>
                <a:gd name="connsiteX6920" fmla="*/ 8841547 w 10032639"/>
                <a:gd name="connsiteY6920" fmla="*/ 820473 h 2801577"/>
                <a:gd name="connsiteX6921" fmla="*/ 8877913 w 10032639"/>
                <a:gd name="connsiteY6921" fmla="*/ 832356 h 2801577"/>
                <a:gd name="connsiteX6922" fmla="*/ 8908879 w 10032639"/>
                <a:gd name="connsiteY6922" fmla="*/ 848200 h 2801577"/>
                <a:gd name="connsiteX6923" fmla="*/ 8938404 w 10032639"/>
                <a:gd name="connsiteY6923" fmla="*/ 863685 h 2801577"/>
                <a:gd name="connsiteX6924" fmla="*/ 8964328 w 10032639"/>
                <a:gd name="connsiteY6924" fmla="*/ 882770 h 2801577"/>
                <a:gd name="connsiteX6925" fmla="*/ 8967929 w 10032639"/>
                <a:gd name="connsiteY6925" fmla="*/ 886011 h 2801577"/>
                <a:gd name="connsiteX6926" fmla="*/ 8969729 w 10032639"/>
                <a:gd name="connsiteY6926" fmla="*/ 889612 h 2801577"/>
                <a:gd name="connsiteX6927" fmla="*/ 8976571 w 10032639"/>
                <a:gd name="connsiteY6927" fmla="*/ 903296 h 2801577"/>
                <a:gd name="connsiteX6928" fmla="*/ 8983412 w 10032639"/>
                <a:gd name="connsiteY6928" fmla="*/ 915540 h 2801577"/>
                <a:gd name="connsiteX6929" fmla="*/ 8990253 w 10032639"/>
                <a:gd name="connsiteY6929" fmla="*/ 925983 h 2801577"/>
                <a:gd name="connsiteX6930" fmla="*/ 8997454 w 10032639"/>
                <a:gd name="connsiteY6930" fmla="*/ 934625 h 2801577"/>
                <a:gd name="connsiteX6931" fmla="*/ 8998895 w 10032639"/>
                <a:gd name="connsiteY6931" fmla="*/ 938226 h 2801577"/>
                <a:gd name="connsiteX6932" fmla="*/ 9011137 w 10032639"/>
                <a:gd name="connsiteY6932" fmla="*/ 953711 h 2801577"/>
                <a:gd name="connsiteX6933" fmla="*/ 9021579 w 10032639"/>
                <a:gd name="connsiteY6933" fmla="*/ 969195 h 2801577"/>
                <a:gd name="connsiteX6934" fmla="*/ 9028420 w 10032639"/>
                <a:gd name="connsiteY6934" fmla="*/ 962353 h 2801577"/>
                <a:gd name="connsiteX6935" fmla="*/ 9033461 w 10032639"/>
                <a:gd name="connsiteY6935" fmla="*/ 953711 h 2801577"/>
                <a:gd name="connsiteX6936" fmla="*/ 9037061 w 10032639"/>
                <a:gd name="connsiteY6936" fmla="*/ 943268 h 2801577"/>
                <a:gd name="connsiteX6937" fmla="*/ 9037061 w 10032639"/>
                <a:gd name="connsiteY6937" fmla="*/ 931384 h 2801577"/>
                <a:gd name="connsiteX6938" fmla="*/ 9035261 w 10032639"/>
                <a:gd name="connsiteY6938" fmla="*/ 917340 h 2801577"/>
                <a:gd name="connsiteX6939" fmla="*/ 9030220 w 10032639"/>
                <a:gd name="connsiteY6939" fmla="*/ 882770 h 2801577"/>
                <a:gd name="connsiteX6940" fmla="*/ 9028420 w 10032639"/>
                <a:gd name="connsiteY6940" fmla="*/ 853242 h 2801577"/>
                <a:gd name="connsiteX6941" fmla="*/ 9035261 w 10032639"/>
                <a:gd name="connsiteY6941" fmla="*/ 801387 h 2801577"/>
                <a:gd name="connsiteX6942" fmla="*/ 9040662 w 10032639"/>
                <a:gd name="connsiteY6942" fmla="*/ 771859 h 2801577"/>
                <a:gd name="connsiteX6943" fmla="*/ 9043903 w 10032639"/>
                <a:gd name="connsiteY6943" fmla="*/ 740530 h 2801577"/>
                <a:gd name="connsiteX6944" fmla="*/ 9047503 w 10032639"/>
                <a:gd name="connsiteY6944" fmla="*/ 702719 h 2801577"/>
                <a:gd name="connsiteX6945" fmla="*/ 9045703 w 10032639"/>
                <a:gd name="connsiteY6945" fmla="*/ 666348 h 2801577"/>
                <a:gd name="connsiteX6946" fmla="*/ 9038862 w 10032639"/>
                <a:gd name="connsiteY6946" fmla="*/ 671390 h 2801577"/>
                <a:gd name="connsiteX6947" fmla="*/ 9032021 w 10032639"/>
                <a:gd name="connsiteY6947" fmla="*/ 676791 h 2801577"/>
                <a:gd name="connsiteX6948" fmla="*/ 9024819 w 10032639"/>
                <a:gd name="connsiteY6948" fmla="*/ 680032 h 2801577"/>
                <a:gd name="connsiteX6949" fmla="*/ 9017978 w 10032639"/>
                <a:gd name="connsiteY6949" fmla="*/ 681833 h 2801577"/>
                <a:gd name="connsiteX6950" fmla="*/ 9007536 w 10032639"/>
                <a:gd name="connsiteY6950" fmla="*/ 681833 h 2801577"/>
                <a:gd name="connsiteX6951" fmla="*/ 8997454 w 10032639"/>
                <a:gd name="connsiteY6951" fmla="*/ 680032 h 2801577"/>
                <a:gd name="connsiteX6952" fmla="*/ 8990253 w 10032639"/>
                <a:gd name="connsiteY6952" fmla="*/ 678592 h 2801577"/>
                <a:gd name="connsiteX6953" fmla="*/ 8985212 w 10032639"/>
                <a:gd name="connsiteY6953" fmla="*/ 666348 h 2801577"/>
                <a:gd name="connsiteX6954" fmla="*/ 8983412 w 10032639"/>
                <a:gd name="connsiteY6954" fmla="*/ 659506 h 2801577"/>
                <a:gd name="connsiteX6955" fmla="*/ 8981971 w 10032639"/>
                <a:gd name="connsiteY6955" fmla="*/ 650504 h 2801577"/>
                <a:gd name="connsiteX6956" fmla="*/ 8981971 w 10032639"/>
                <a:gd name="connsiteY6956" fmla="*/ 640061 h 2801577"/>
                <a:gd name="connsiteX6957" fmla="*/ 8983412 w 10032639"/>
                <a:gd name="connsiteY6957" fmla="*/ 629978 h 2801577"/>
                <a:gd name="connsiteX6958" fmla="*/ 8987012 w 10032639"/>
                <a:gd name="connsiteY6958" fmla="*/ 624576 h 2801577"/>
                <a:gd name="connsiteX6959" fmla="*/ 8992053 w 10032639"/>
                <a:gd name="connsiteY6959" fmla="*/ 617734 h 2801577"/>
                <a:gd name="connsiteX6960" fmla="*/ 8998895 w 10032639"/>
                <a:gd name="connsiteY6960" fmla="*/ 612333 h 2801577"/>
                <a:gd name="connsiteX6961" fmla="*/ 9007536 w 10032639"/>
                <a:gd name="connsiteY6961" fmla="*/ 609092 h 2801577"/>
                <a:gd name="connsiteX6962" fmla="*/ 9011137 w 10032639"/>
                <a:gd name="connsiteY6962" fmla="*/ 600450 h 2801577"/>
                <a:gd name="connsiteX6963" fmla="*/ 9014737 w 10032639"/>
                <a:gd name="connsiteY6963" fmla="*/ 593247 h 2801577"/>
                <a:gd name="connsiteX6964" fmla="*/ 9019778 w 10032639"/>
                <a:gd name="connsiteY6964" fmla="*/ 586405 h 2801577"/>
                <a:gd name="connsiteX6965" fmla="*/ 9026619 w 10032639"/>
                <a:gd name="connsiteY6965" fmla="*/ 579564 h 2801577"/>
                <a:gd name="connsiteX6966" fmla="*/ 9023379 w 10032639"/>
                <a:gd name="connsiteY6966" fmla="*/ 577763 h 2801577"/>
                <a:gd name="connsiteX6967" fmla="*/ 9009336 w 10032639"/>
                <a:gd name="connsiteY6967" fmla="*/ 579564 h 2801577"/>
                <a:gd name="connsiteX6968" fmla="*/ 8990253 w 10032639"/>
                <a:gd name="connsiteY6968" fmla="*/ 581364 h 2801577"/>
                <a:gd name="connsiteX6969" fmla="*/ 8969729 w 10032639"/>
                <a:gd name="connsiteY6969" fmla="*/ 583165 h 2801577"/>
                <a:gd name="connsiteX6970" fmla="*/ 8942004 w 10032639"/>
                <a:gd name="connsiteY6970" fmla="*/ 581364 h 2801577"/>
                <a:gd name="connsiteX6971" fmla="*/ 8865671 w 10032639"/>
                <a:gd name="connsiteY6971" fmla="*/ 570921 h 2801577"/>
                <a:gd name="connsiteX6972" fmla="*/ 8867471 w 10032639"/>
                <a:gd name="connsiteY6972" fmla="*/ 572722 h 2801577"/>
                <a:gd name="connsiteX6973" fmla="*/ 8867471 w 10032639"/>
                <a:gd name="connsiteY6973" fmla="*/ 577763 h 2801577"/>
                <a:gd name="connsiteX6974" fmla="*/ 8857029 w 10032639"/>
                <a:gd name="connsiteY6974" fmla="*/ 583165 h 2801577"/>
                <a:gd name="connsiteX6975" fmla="*/ 8848388 w 10032639"/>
                <a:gd name="connsiteY6975" fmla="*/ 584965 h 2801577"/>
                <a:gd name="connsiteX6976" fmla="*/ 8841547 w 10032639"/>
                <a:gd name="connsiteY6976" fmla="*/ 584965 h 2801577"/>
                <a:gd name="connsiteX6977" fmla="*/ 8834705 w 10032639"/>
                <a:gd name="connsiteY6977" fmla="*/ 584965 h 2801577"/>
                <a:gd name="connsiteX6978" fmla="*/ 8826064 w 10032639"/>
                <a:gd name="connsiteY6978" fmla="*/ 581364 h 2801577"/>
                <a:gd name="connsiteX6979" fmla="*/ 8817422 w 10032639"/>
                <a:gd name="connsiteY6979" fmla="*/ 577763 h 2801577"/>
                <a:gd name="connsiteX6980" fmla="*/ 8810221 w 10032639"/>
                <a:gd name="connsiteY6980" fmla="*/ 574522 h 2801577"/>
                <a:gd name="connsiteX6981" fmla="*/ 8806980 w 10032639"/>
                <a:gd name="connsiteY6981" fmla="*/ 574522 h 2801577"/>
                <a:gd name="connsiteX6982" fmla="*/ 8803380 w 10032639"/>
                <a:gd name="connsiteY6982" fmla="*/ 576323 h 2801577"/>
                <a:gd name="connsiteX6983" fmla="*/ 8800139 w 10032639"/>
                <a:gd name="connsiteY6983" fmla="*/ 579564 h 2801577"/>
                <a:gd name="connsiteX6984" fmla="*/ 8782496 w 10032639"/>
                <a:gd name="connsiteY6984" fmla="*/ 584965 h 2801577"/>
                <a:gd name="connsiteX6985" fmla="*/ 8765213 w 10032639"/>
                <a:gd name="connsiteY6985" fmla="*/ 586405 h 2801577"/>
                <a:gd name="connsiteX6986" fmla="*/ 8758372 w 10032639"/>
                <a:gd name="connsiteY6986" fmla="*/ 584965 h 2801577"/>
                <a:gd name="connsiteX6987" fmla="*/ 8751530 w 10032639"/>
                <a:gd name="connsiteY6987" fmla="*/ 583165 h 2801577"/>
                <a:gd name="connsiteX6988" fmla="*/ 8744329 w 10032639"/>
                <a:gd name="connsiteY6988" fmla="*/ 579564 h 2801577"/>
                <a:gd name="connsiteX6989" fmla="*/ 8739288 w 10032639"/>
                <a:gd name="connsiteY6989" fmla="*/ 576323 h 2801577"/>
                <a:gd name="connsiteX6990" fmla="*/ 8732447 w 10032639"/>
                <a:gd name="connsiteY6990" fmla="*/ 569121 h 2801577"/>
                <a:gd name="connsiteX6991" fmla="*/ 8727046 w 10032639"/>
                <a:gd name="connsiteY6991" fmla="*/ 560478 h 2801577"/>
                <a:gd name="connsiteX6992" fmla="*/ 8723805 w 10032639"/>
                <a:gd name="connsiteY6992" fmla="*/ 544994 h 2801577"/>
                <a:gd name="connsiteX6993" fmla="*/ 8720205 w 10032639"/>
                <a:gd name="connsiteY6993" fmla="*/ 531310 h 2801577"/>
                <a:gd name="connsiteX6994" fmla="*/ 8720205 w 10032639"/>
                <a:gd name="connsiteY6994" fmla="*/ 520867 h 2801577"/>
                <a:gd name="connsiteX6995" fmla="*/ 8723805 w 10032639"/>
                <a:gd name="connsiteY6995" fmla="*/ 505022 h 2801577"/>
                <a:gd name="connsiteX6996" fmla="*/ 8713364 w 10032639"/>
                <a:gd name="connsiteY6996" fmla="*/ 493139 h 2801577"/>
                <a:gd name="connsiteX6997" fmla="*/ 8708323 w 10032639"/>
                <a:gd name="connsiteY6997" fmla="*/ 482696 h 2801577"/>
                <a:gd name="connsiteX6998" fmla="*/ 8702922 w 10032639"/>
                <a:gd name="connsiteY6998" fmla="*/ 474053 h 2801577"/>
                <a:gd name="connsiteX6999" fmla="*/ 8699681 w 10032639"/>
                <a:gd name="connsiteY6999" fmla="*/ 465411 h 2801577"/>
                <a:gd name="connsiteX7000" fmla="*/ 8697881 w 10032639"/>
                <a:gd name="connsiteY7000" fmla="*/ 456768 h 2801577"/>
                <a:gd name="connsiteX7001" fmla="*/ 8697881 w 10032639"/>
                <a:gd name="connsiteY7001" fmla="*/ 451367 h 2801577"/>
                <a:gd name="connsiteX7002" fmla="*/ 8699681 w 10032639"/>
                <a:gd name="connsiteY7002" fmla="*/ 440924 h 2801577"/>
                <a:gd name="connsiteX7003" fmla="*/ 8702922 w 10032639"/>
                <a:gd name="connsiteY7003" fmla="*/ 434082 h 2801577"/>
                <a:gd name="connsiteX7004" fmla="*/ 8706522 w 10032639"/>
                <a:gd name="connsiteY7004" fmla="*/ 429040 h 2801577"/>
                <a:gd name="connsiteX7005" fmla="*/ 8716964 w 10032639"/>
                <a:gd name="connsiteY7005" fmla="*/ 420398 h 2801577"/>
                <a:gd name="connsiteX7006" fmla="*/ 8727046 w 10032639"/>
                <a:gd name="connsiteY7006" fmla="*/ 411755 h 2801577"/>
                <a:gd name="connsiteX7007" fmla="*/ 8728846 w 10032639"/>
                <a:gd name="connsiteY7007" fmla="*/ 406714 h 2801577"/>
                <a:gd name="connsiteX7008" fmla="*/ 8730647 w 10032639"/>
                <a:gd name="connsiteY7008" fmla="*/ 401312 h 2801577"/>
                <a:gd name="connsiteX7009" fmla="*/ 8730647 w 10032639"/>
                <a:gd name="connsiteY7009" fmla="*/ 396271 h 2801577"/>
                <a:gd name="connsiteX7010" fmla="*/ 8728846 w 10032639"/>
                <a:gd name="connsiteY7010" fmla="*/ 390869 h 2801577"/>
                <a:gd name="connsiteX7011" fmla="*/ 8723805 w 10032639"/>
                <a:gd name="connsiteY7011" fmla="*/ 382227 h 2801577"/>
                <a:gd name="connsiteX7012" fmla="*/ 8715164 w 10032639"/>
                <a:gd name="connsiteY7012" fmla="*/ 375385 h 2801577"/>
                <a:gd name="connsiteX7013" fmla="*/ 8706522 w 10032639"/>
                <a:gd name="connsiteY7013" fmla="*/ 368183 h 2801577"/>
                <a:gd name="connsiteX7014" fmla="*/ 8702922 w 10032639"/>
                <a:gd name="connsiteY7014" fmla="*/ 350898 h 2801577"/>
                <a:gd name="connsiteX7015" fmla="*/ 8699681 w 10032639"/>
                <a:gd name="connsiteY7015" fmla="*/ 328572 h 2801577"/>
                <a:gd name="connsiteX7016" fmla="*/ 8697881 w 10032639"/>
                <a:gd name="connsiteY7016" fmla="*/ 307686 h 2801577"/>
                <a:gd name="connsiteX7017" fmla="*/ 8699681 w 10032639"/>
                <a:gd name="connsiteY7017" fmla="*/ 288600 h 2801577"/>
                <a:gd name="connsiteX7018" fmla="*/ 8701481 w 10032639"/>
                <a:gd name="connsiteY7018" fmla="*/ 269875 h 2801577"/>
                <a:gd name="connsiteX7019" fmla="*/ 8706522 w 10032639"/>
                <a:gd name="connsiteY7019" fmla="*/ 254030 h 2801577"/>
                <a:gd name="connsiteX7020" fmla="*/ 8715164 w 10032639"/>
                <a:gd name="connsiteY7020" fmla="*/ 226302 h 2801577"/>
                <a:gd name="connsiteX7021" fmla="*/ 8723805 w 10032639"/>
                <a:gd name="connsiteY7021" fmla="*/ 209017 h 2801577"/>
                <a:gd name="connsiteX7022" fmla="*/ 8732447 w 10032639"/>
                <a:gd name="connsiteY7022" fmla="*/ 189932 h 2801577"/>
                <a:gd name="connsiteX7023" fmla="*/ 8746129 w 10032639"/>
                <a:gd name="connsiteY7023" fmla="*/ 169046 h 2801577"/>
                <a:gd name="connsiteX7024" fmla="*/ 8730647 w 10032639"/>
                <a:gd name="connsiteY7024" fmla="*/ 144919 h 2801577"/>
                <a:gd name="connsiteX7025" fmla="*/ 8732447 w 10032639"/>
                <a:gd name="connsiteY7025" fmla="*/ 136277 h 2801577"/>
                <a:gd name="connsiteX7026" fmla="*/ 8734247 w 10032639"/>
                <a:gd name="connsiteY7026" fmla="*/ 125834 h 2801577"/>
                <a:gd name="connsiteX7027" fmla="*/ 8739288 w 10032639"/>
                <a:gd name="connsiteY7027" fmla="*/ 115751 h 2801577"/>
                <a:gd name="connsiteX7028" fmla="*/ 8746129 w 10032639"/>
                <a:gd name="connsiteY7028" fmla="*/ 105308 h 2801577"/>
                <a:gd name="connsiteX7029" fmla="*/ 8754771 w 10032639"/>
                <a:gd name="connsiteY7029" fmla="*/ 96305 h 2801577"/>
                <a:gd name="connsiteX7030" fmla="*/ 8765213 w 10032639"/>
                <a:gd name="connsiteY7030" fmla="*/ 91264 h 2801577"/>
                <a:gd name="connsiteX7031" fmla="*/ 8777455 w 10032639"/>
                <a:gd name="connsiteY7031" fmla="*/ 87663 h 2801577"/>
                <a:gd name="connsiteX7032" fmla="*/ 8789697 w 10032639"/>
                <a:gd name="connsiteY7032" fmla="*/ 84422 h 2801577"/>
                <a:gd name="connsiteX7033" fmla="*/ 8803380 w 10032639"/>
                <a:gd name="connsiteY7033" fmla="*/ 84422 h 2801577"/>
                <a:gd name="connsiteX7034" fmla="*/ 8817422 w 10032639"/>
                <a:gd name="connsiteY7034" fmla="*/ 86222 h 2801577"/>
                <a:gd name="connsiteX7035" fmla="*/ 8831105 w 10032639"/>
                <a:gd name="connsiteY7035" fmla="*/ 89463 h 2801577"/>
                <a:gd name="connsiteX7036" fmla="*/ 8845147 w 10032639"/>
                <a:gd name="connsiteY7036" fmla="*/ 96305 h 2801577"/>
                <a:gd name="connsiteX7037" fmla="*/ 8848388 w 10032639"/>
                <a:gd name="connsiteY7037" fmla="*/ 93064 h 2801577"/>
                <a:gd name="connsiteX7038" fmla="*/ 8853789 w 10032639"/>
                <a:gd name="connsiteY7038" fmla="*/ 91264 h 2801577"/>
                <a:gd name="connsiteX7039" fmla="*/ 8938404 w 10032639"/>
                <a:gd name="connsiteY7039" fmla="*/ 79020 h 2801577"/>
                <a:gd name="connsiteX7040" fmla="*/ 9028420 w 10032639"/>
                <a:gd name="connsiteY7040" fmla="*/ 65336 h 2801577"/>
                <a:gd name="connsiteX7041" fmla="*/ 9122037 w 10032639"/>
                <a:gd name="connsiteY7041" fmla="*/ 53093 h 2801577"/>
                <a:gd name="connsiteX7042" fmla="*/ 9158403 w 10032639"/>
                <a:gd name="connsiteY7042" fmla="*/ 49852 h 2801577"/>
                <a:gd name="connsiteX7043" fmla="*/ 9194769 w 10032639"/>
                <a:gd name="connsiteY7043" fmla="*/ 46251 h 2801577"/>
                <a:gd name="connsiteX7044" fmla="*/ 4607584 w 10032639"/>
                <a:gd name="connsiteY7044" fmla="*/ 28575 h 2801577"/>
                <a:gd name="connsiteX7045" fmla="*/ 4630281 w 10032639"/>
                <a:gd name="connsiteY7045" fmla="*/ 28575 h 2801577"/>
                <a:gd name="connsiteX7046" fmla="*/ 4651177 w 10032639"/>
                <a:gd name="connsiteY7046" fmla="*/ 30375 h 2801577"/>
                <a:gd name="connsiteX7047" fmla="*/ 4673514 w 10032639"/>
                <a:gd name="connsiteY7047" fmla="*/ 32175 h 2801577"/>
                <a:gd name="connsiteX7048" fmla="*/ 4694050 w 10032639"/>
                <a:gd name="connsiteY7048" fmla="*/ 35415 h 2801577"/>
                <a:gd name="connsiteX7049" fmla="*/ 4714946 w 10032639"/>
                <a:gd name="connsiteY7049" fmla="*/ 39015 h 2801577"/>
                <a:gd name="connsiteX7050" fmla="*/ 4735842 w 10032639"/>
                <a:gd name="connsiteY7050" fmla="*/ 44055 h 2801577"/>
                <a:gd name="connsiteX7051" fmla="*/ 4756739 w 10032639"/>
                <a:gd name="connsiteY7051" fmla="*/ 50896 h 2801577"/>
                <a:gd name="connsiteX7052" fmla="*/ 4777635 w 10032639"/>
                <a:gd name="connsiteY7052" fmla="*/ 57737 h 2801577"/>
                <a:gd name="connsiteX7053" fmla="*/ 4819067 w 10032639"/>
                <a:gd name="connsiteY7053" fmla="*/ 75377 h 2801577"/>
                <a:gd name="connsiteX7054" fmla="*/ 4834559 w 10032639"/>
                <a:gd name="connsiteY7054" fmla="*/ 73577 h 2801577"/>
                <a:gd name="connsiteX7055" fmla="*/ 4846808 w 10032639"/>
                <a:gd name="connsiteY7055" fmla="*/ 69977 h 2801577"/>
                <a:gd name="connsiteX7056" fmla="*/ 4857256 w 10032639"/>
                <a:gd name="connsiteY7056" fmla="*/ 66377 h 2801577"/>
                <a:gd name="connsiteX7057" fmla="*/ 4869145 w 10032639"/>
                <a:gd name="connsiteY7057" fmla="*/ 66377 h 2801577"/>
                <a:gd name="connsiteX7058" fmla="*/ 4876351 w 10032639"/>
                <a:gd name="connsiteY7058" fmla="*/ 68177 h 2801577"/>
                <a:gd name="connsiteX7059" fmla="*/ 4881395 w 10032639"/>
                <a:gd name="connsiteY7059" fmla="*/ 69977 h 2801577"/>
                <a:gd name="connsiteX7060" fmla="*/ 4888240 w 10032639"/>
                <a:gd name="connsiteY7060" fmla="*/ 75377 h 2801577"/>
                <a:gd name="connsiteX7061" fmla="*/ 4895445 w 10032639"/>
                <a:gd name="connsiteY7061" fmla="*/ 80418 h 2801577"/>
                <a:gd name="connsiteX7062" fmla="*/ 4898688 w 10032639"/>
                <a:gd name="connsiteY7062" fmla="*/ 85818 h 2801577"/>
                <a:gd name="connsiteX7063" fmla="*/ 4902291 w 10032639"/>
                <a:gd name="connsiteY7063" fmla="*/ 103099 h 2801577"/>
                <a:gd name="connsiteX7064" fmla="*/ 4904092 w 10032639"/>
                <a:gd name="connsiteY7064" fmla="*/ 113539 h 2801577"/>
                <a:gd name="connsiteX7065" fmla="*/ 4904092 w 10032639"/>
                <a:gd name="connsiteY7065" fmla="*/ 120379 h 2801577"/>
                <a:gd name="connsiteX7066" fmla="*/ 4898688 w 10032639"/>
                <a:gd name="connsiteY7066" fmla="*/ 123980 h 2801577"/>
                <a:gd name="connsiteX7067" fmla="*/ 4898688 w 10032639"/>
                <a:gd name="connsiteY7067" fmla="*/ 125420 h 2801577"/>
                <a:gd name="connsiteX7068" fmla="*/ 4917783 w 10032639"/>
                <a:gd name="connsiteY7068" fmla="*/ 129020 h 2801577"/>
                <a:gd name="connsiteX7069" fmla="*/ 4926429 w 10032639"/>
                <a:gd name="connsiteY7069" fmla="*/ 132620 h 2801577"/>
                <a:gd name="connsiteX7070" fmla="*/ 4933275 w 10032639"/>
                <a:gd name="connsiteY7070" fmla="*/ 135860 h 2801577"/>
                <a:gd name="connsiteX7071" fmla="*/ 4940120 w 10032639"/>
                <a:gd name="connsiteY7071" fmla="*/ 141260 h 2801577"/>
                <a:gd name="connsiteX7072" fmla="*/ 4943723 w 10032639"/>
                <a:gd name="connsiteY7072" fmla="*/ 146301 h 2801577"/>
                <a:gd name="connsiteX7073" fmla="*/ 4945524 w 10032639"/>
                <a:gd name="connsiteY7073" fmla="*/ 153141 h 2801577"/>
                <a:gd name="connsiteX7074" fmla="*/ 4945524 w 10032639"/>
                <a:gd name="connsiteY7074" fmla="*/ 158541 h 2801577"/>
                <a:gd name="connsiteX7075" fmla="*/ 4954171 w 10032639"/>
                <a:gd name="connsiteY7075" fmla="*/ 154941 h 2801577"/>
                <a:gd name="connsiteX7076" fmla="*/ 4959215 w 10032639"/>
                <a:gd name="connsiteY7076" fmla="*/ 154941 h 2801577"/>
                <a:gd name="connsiteX7077" fmla="*/ 4964619 w 10032639"/>
                <a:gd name="connsiteY7077" fmla="*/ 154941 h 2801577"/>
                <a:gd name="connsiteX7078" fmla="*/ 4969663 w 10032639"/>
                <a:gd name="connsiteY7078" fmla="*/ 156741 h 2801577"/>
                <a:gd name="connsiteX7079" fmla="*/ 4974707 w 10032639"/>
                <a:gd name="connsiteY7079" fmla="*/ 160341 h 2801577"/>
                <a:gd name="connsiteX7080" fmla="*/ 4980111 w 10032639"/>
                <a:gd name="connsiteY7080" fmla="*/ 165381 h 2801577"/>
                <a:gd name="connsiteX7081" fmla="*/ 4985155 w 10032639"/>
                <a:gd name="connsiteY7081" fmla="*/ 170422 h 2801577"/>
                <a:gd name="connsiteX7082" fmla="*/ 4986956 w 10032639"/>
                <a:gd name="connsiteY7082" fmla="*/ 174022 h 2801577"/>
                <a:gd name="connsiteX7083" fmla="*/ 4988757 w 10032639"/>
                <a:gd name="connsiteY7083" fmla="*/ 185902 h 2801577"/>
                <a:gd name="connsiteX7084" fmla="*/ 4990559 w 10032639"/>
                <a:gd name="connsiteY7084" fmla="*/ 196343 h 2801577"/>
                <a:gd name="connsiteX7085" fmla="*/ 4988757 w 10032639"/>
                <a:gd name="connsiteY7085" fmla="*/ 206783 h 2801577"/>
                <a:gd name="connsiteX7086" fmla="*/ 4985155 w 10032639"/>
                <a:gd name="connsiteY7086" fmla="*/ 215424 h 2801577"/>
                <a:gd name="connsiteX7087" fmla="*/ 4980111 w 10032639"/>
                <a:gd name="connsiteY7087" fmla="*/ 225864 h 2801577"/>
                <a:gd name="connsiteX7088" fmla="*/ 4974707 w 10032639"/>
                <a:gd name="connsiteY7088" fmla="*/ 232704 h 2801577"/>
                <a:gd name="connsiteX7089" fmla="*/ 4992360 w 10032639"/>
                <a:gd name="connsiteY7089" fmla="*/ 303988 h 2801577"/>
                <a:gd name="connsiteX7090" fmla="*/ 4993801 w 10032639"/>
                <a:gd name="connsiteY7090" fmla="*/ 312628 h 2801577"/>
                <a:gd name="connsiteX7091" fmla="*/ 4999205 w 10032639"/>
                <a:gd name="connsiteY7091" fmla="*/ 338549 h 2801577"/>
                <a:gd name="connsiteX7092" fmla="*/ 5002448 w 10032639"/>
                <a:gd name="connsiteY7092" fmla="*/ 360870 h 2801577"/>
                <a:gd name="connsiteX7093" fmla="*/ 5007852 w 10032639"/>
                <a:gd name="connsiteY7093" fmla="*/ 378151 h 2801577"/>
                <a:gd name="connsiteX7094" fmla="*/ 5012536 w 10032639"/>
                <a:gd name="connsiteY7094" fmla="*/ 392192 h 2801577"/>
                <a:gd name="connsiteX7095" fmla="*/ 5014337 w 10032639"/>
                <a:gd name="connsiteY7095" fmla="*/ 399032 h 2801577"/>
                <a:gd name="connsiteX7096" fmla="*/ 5016139 w 10032639"/>
                <a:gd name="connsiteY7096" fmla="*/ 407672 h 2801577"/>
                <a:gd name="connsiteX7097" fmla="*/ 5016139 w 10032639"/>
                <a:gd name="connsiteY7097" fmla="*/ 416313 h 2801577"/>
                <a:gd name="connsiteX7098" fmla="*/ 5012536 w 10032639"/>
                <a:gd name="connsiteY7098" fmla="*/ 419913 h 2801577"/>
                <a:gd name="connsiteX7099" fmla="*/ 5011455 w 10032639"/>
                <a:gd name="connsiteY7099" fmla="*/ 424953 h 2801577"/>
                <a:gd name="connsiteX7100" fmla="*/ 5006051 w 10032639"/>
                <a:gd name="connsiteY7100" fmla="*/ 426753 h 2801577"/>
                <a:gd name="connsiteX7101" fmla="*/ 4999205 w 10032639"/>
                <a:gd name="connsiteY7101" fmla="*/ 428553 h 2801577"/>
                <a:gd name="connsiteX7102" fmla="*/ 4995603 w 10032639"/>
                <a:gd name="connsiteY7102" fmla="*/ 449074 h 2801577"/>
                <a:gd name="connsiteX7103" fmla="*/ 4992360 w 10032639"/>
                <a:gd name="connsiteY7103" fmla="*/ 469955 h 2801577"/>
                <a:gd name="connsiteX7104" fmla="*/ 4985155 w 10032639"/>
                <a:gd name="connsiteY7104" fmla="*/ 490836 h 2801577"/>
                <a:gd name="connsiteX7105" fmla="*/ 4978309 w 10032639"/>
                <a:gd name="connsiteY7105" fmla="*/ 511717 h 2801577"/>
                <a:gd name="connsiteX7106" fmla="*/ 4969663 w 10032639"/>
                <a:gd name="connsiteY7106" fmla="*/ 532598 h 2801577"/>
                <a:gd name="connsiteX7107" fmla="*/ 4959215 w 10032639"/>
                <a:gd name="connsiteY7107" fmla="*/ 551319 h 2801577"/>
                <a:gd name="connsiteX7108" fmla="*/ 4947325 w 10032639"/>
                <a:gd name="connsiteY7108" fmla="*/ 568600 h 2801577"/>
                <a:gd name="connsiteX7109" fmla="*/ 4935076 w 10032639"/>
                <a:gd name="connsiteY7109" fmla="*/ 585880 h 2801577"/>
                <a:gd name="connsiteX7110" fmla="*/ 4919584 w 10032639"/>
                <a:gd name="connsiteY7110" fmla="*/ 603161 h 2801577"/>
                <a:gd name="connsiteX7111" fmla="*/ 4904092 w 10032639"/>
                <a:gd name="connsiteY7111" fmla="*/ 619002 h 2801577"/>
                <a:gd name="connsiteX7112" fmla="*/ 4886439 w 10032639"/>
                <a:gd name="connsiteY7112" fmla="*/ 634482 h 2801577"/>
                <a:gd name="connsiteX7113" fmla="*/ 4869145 w 10032639"/>
                <a:gd name="connsiteY7113" fmla="*/ 646723 h 2801577"/>
                <a:gd name="connsiteX7114" fmla="*/ 4851852 w 10032639"/>
                <a:gd name="connsiteY7114" fmla="*/ 658964 h 2801577"/>
                <a:gd name="connsiteX7115" fmla="*/ 4832757 w 10032639"/>
                <a:gd name="connsiteY7115" fmla="*/ 669044 h 2801577"/>
                <a:gd name="connsiteX7116" fmla="*/ 4813662 w 10032639"/>
                <a:gd name="connsiteY7116" fmla="*/ 679485 h 2801577"/>
                <a:gd name="connsiteX7117" fmla="*/ 4793127 w 10032639"/>
                <a:gd name="connsiteY7117" fmla="*/ 686685 h 2801577"/>
                <a:gd name="connsiteX7118" fmla="*/ 4765385 w 10032639"/>
                <a:gd name="connsiteY7118" fmla="*/ 693525 h 2801577"/>
                <a:gd name="connsiteX7119" fmla="*/ 4748092 w 10032639"/>
                <a:gd name="connsiteY7119" fmla="*/ 694965 h 2801577"/>
                <a:gd name="connsiteX7120" fmla="*/ 4727196 w 10032639"/>
                <a:gd name="connsiteY7120" fmla="*/ 694965 h 2801577"/>
                <a:gd name="connsiteX7121" fmla="*/ 4706300 w 10032639"/>
                <a:gd name="connsiteY7121" fmla="*/ 694965 h 2801577"/>
                <a:gd name="connsiteX7122" fmla="*/ 4683962 w 10032639"/>
                <a:gd name="connsiteY7122" fmla="*/ 693525 h 2801577"/>
                <a:gd name="connsiteX7123" fmla="*/ 4640729 w 10032639"/>
                <a:gd name="connsiteY7123" fmla="*/ 688125 h 2801577"/>
                <a:gd name="connsiteX7124" fmla="*/ 4619833 w 10032639"/>
                <a:gd name="connsiteY7124" fmla="*/ 684885 h 2801577"/>
                <a:gd name="connsiteX7125" fmla="*/ 4598937 w 10032639"/>
                <a:gd name="connsiteY7125" fmla="*/ 681285 h 2801577"/>
                <a:gd name="connsiteX7126" fmla="*/ 4578041 w 10032639"/>
                <a:gd name="connsiteY7126" fmla="*/ 674444 h 2801577"/>
                <a:gd name="connsiteX7127" fmla="*/ 4558946 w 10032639"/>
                <a:gd name="connsiteY7127" fmla="*/ 667604 h 2801577"/>
                <a:gd name="connsiteX7128" fmla="*/ 4545256 w 10032639"/>
                <a:gd name="connsiteY7128" fmla="*/ 662204 h 2801577"/>
                <a:gd name="connsiteX7129" fmla="*/ 4533006 w 10032639"/>
                <a:gd name="connsiteY7129" fmla="*/ 655363 h 2801577"/>
                <a:gd name="connsiteX7130" fmla="*/ 4521117 w 10032639"/>
                <a:gd name="connsiteY7130" fmla="*/ 646723 h 2801577"/>
                <a:gd name="connsiteX7131" fmla="*/ 4512470 w 10032639"/>
                <a:gd name="connsiteY7131" fmla="*/ 636283 h 2801577"/>
                <a:gd name="connsiteX7132" fmla="*/ 4493376 w 10032639"/>
                <a:gd name="connsiteY7132" fmla="*/ 632682 h 2801577"/>
                <a:gd name="connsiteX7133" fmla="*/ 4476082 w 10032639"/>
                <a:gd name="connsiteY7133" fmla="*/ 625842 h 2801577"/>
                <a:gd name="connsiteX7134" fmla="*/ 4458789 w 10032639"/>
                <a:gd name="connsiteY7134" fmla="*/ 615402 h 2801577"/>
                <a:gd name="connsiteX7135" fmla="*/ 4441496 w 10032639"/>
                <a:gd name="connsiteY7135" fmla="*/ 603161 h 2801577"/>
                <a:gd name="connsiteX7136" fmla="*/ 4425643 w 10032639"/>
                <a:gd name="connsiteY7136" fmla="*/ 592721 h 2801577"/>
                <a:gd name="connsiteX7137" fmla="*/ 4410151 w 10032639"/>
                <a:gd name="connsiteY7137" fmla="*/ 580840 h 2801577"/>
                <a:gd name="connsiteX7138" fmla="*/ 4396101 w 10032639"/>
                <a:gd name="connsiteY7138" fmla="*/ 567159 h 2801577"/>
                <a:gd name="connsiteX7139" fmla="*/ 4384211 w 10032639"/>
                <a:gd name="connsiteY7139" fmla="*/ 549879 h 2801577"/>
                <a:gd name="connsiteX7140" fmla="*/ 4375565 w 10032639"/>
                <a:gd name="connsiteY7140" fmla="*/ 535838 h 2801577"/>
                <a:gd name="connsiteX7141" fmla="*/ 4366918 w 10032639"/>
                <a:gd name="connsiteY7141" fmla="*/ 520357 h 2801577"/>
                <a:gd name="connsiteX7142" fmla="*/ 4318281 w 10032639"/>
                <a:gd name="connsiteY7142" fmla="*/ 539438 h 2801577"/>
                <a:gd name="connsiteX7143" fmla="*/ 4360073 w 10032639"/>
                <a:gd name="connsiteY7143" fmla="*/ 509917 h 2801577"/>
                <a:gd name="connsiteX7144" fmla="*/ 4344581 w 10032639"/>
                <a:gd name="connsiteY7144" fmla="*/ 473555 h 2801577"/>
                <a:gd name="connsiteX7145" fmla="*/ 4330530 w 10032639"/>
                <a:gd name="connsiteY7145" fmla="*/ 431793 h 2801577"/>
                <a:gd name="connsiteX7146" fmla="*/ 4320082 w 10032639"/>
                <a:gd name="connsiteY7146" fmla="*/ 395792 h 2801577"/>
                <a:gd name="connsiteX7147" fmla="*/ 4315038 w 10032639"/>
                <a:gd name="connsiteY7147" fmla="*/ 359070 h 2801577"/>
                <a:gd name="connsiteX7148" fmla="*/ 4313237 w 10032639"/>
                <a:gd name="connsiteY7148" fmla="*/ 324509 h 2801577"/>
                <a:gd name="connsiteX7149" fmla="*/ 4313237 w 10032639"/>
                <a:gd name="connsiteY7149" fmla="*/ 288147 h 2801577"/>
                <a:gd name="connsiteX7150" fmla="*/ 4316479 w 10032639"/>
                <a:gd name="connsiteY7150" fmla="*/ 265826 h 2801577"/>
                <a:gd name="connsiteX7151" fmla="*/ 4320082 w 10032639"/>
                <a:gd name="connsiteY7151" fmla="*/ 244945 h 2801577"/>
                <a:gd name="connsiteX7152" fmla="*/ 4325486 w 10032639"/>
                <a:gd name="connsiteY7152" fmla="*/ 225864 h 2801577"/>
                <a:gd name="connsiteX7153" fmla="*/ 4330530 w 10032639"/>
                <a:gd name="connsiteY7153" fmla="*/ 206783 h 2801577"/>
                <a:gd name="connsiteX7154" fmla="*/ 4339177 w 10032639"/>
                <a:gd name="connsiteY7154" fmla="*/ 189502 h 2801577"/>
                <a:gd name="connsiteX7155" fmla="*/ 4347823 w 10032639"/>
                <a:gd name="connsiteY7155" fmla="*/ 172222 h 2801577"/>
                <a:gd name="connsiteX7156" fmla="*/ 4360073 w 10032639"/>
                <a:gd name="connsiteY7156" fmla="*/ 156741 h 2801577"/>
                <a:gd name="connsiteX7157" fmla="*/ 4371962 w 10032639"/>
                <a:gd name="connsiteY7157" fmla="*/ 143060 h 2801577"/>
                <a:gd name="connsiteX7158" fmla="*/ 4382410 w 10032639"/>
                <a:gd name="connsiteY7158" fmla="*/ 129020 h 2801577"/>
                <a:gd name="connsiteX7159" fmla="*/ 4396101 w 10032639"/>
                <a:gd name="connsiteY7159" fmla="*/ 115339 h 2801577"/>
                <a:gd name="connsiteX7160" fmla="*/ 4410151 w 10032639"/>
                <a:gd name="connsiteY7160" fmla="*/ 103099 h 2801577"/>
                <a:gd name="connsiteX7161" fmla="*/ 4423842 w 10032639"/>
                <a:gd name="connsiteY7161" fmla="*/ 90858 h 2801577"/>
                <a:gd name="connsiteX7162" fmla="*/ 4439694 w 10032639"/>
                <a:gd name="connsiteY7162" fmla="*/ 80418 h 2801577"/>
                <a:gd name="connsiteX7163" fmla="*/ 4455186 w 10032639"/>
                <a:gd name="connsiteY7163" fmla="*/ 71777 h 2801577"/>
                <a:gd name="connsiteX7164" fmla="*/ 4472479 w 10032639"/>
                <a:gd name="connsiteY7164" fmla="*/ 61337 h 2801577"/>
                <a:gd name="connsiteX7165" fmla="*/ 4491574 w 10032639"/>
                <a:gd name="connsiteY7165" fmla="*/ 54496 h 2801577"/>
                <a:gd name="connsiteX7166" fmla="*/ 4510669 w 10032639"/>
                <a:gd name="connsiteY7166" fmla="*/ 47656 h 2801577"/>
                <a:gd name="connsiteX7167" fmla="*/ 4527962 w 10032639"/>
                <a:gd name="connsiteY7167" fmla="*/ 40815 h 2801577"/>
                <a:gd name="connsiteX7168" fmla="*/ 4547057 w 10032639"/>
                <a:gd name="connsiteY7168" fmla="*/ 35415 h 2801577"/>
                <a:gd name="connsiteX7169" fmla="*/ 4567593 w 10032639"/>
                <a:gd name="connsiteY7169" fmla="*/ 32175 h 2801577"/>
                <a:gd name="connsiteX7170" fmla="*/ 4586688 w 10032639"/>
                <a:gd name="connsiteY7170" fmla="*/ 30375 h 2801577"/>
                <a:gd name="connsiteX7171" fmla="*/ 1284273 w 10032639"/>
                <a:gd name="connsiteY7171" fmla="*/ 0 h 2801577"/>
                <a:gd name="connsiteX7172" fmla="*/ 1296511 w 10032639"/>
                <a:gd name="connsiteY7172" fmla="*/ 0 h 2801577"/>
                <a:gd name="connsiteX7173" fmla="*/ 1308389 w 10032639"/>
                <a:gd name="connsiteY7173" fmla="*/ 1800 h 2801577"/>
                <a:gd name="connsiteX7174" fmla="*/ 1320627 w 10032639"/>
                <a:gd name="connsiteY7174" fmla="*/ 5401 h 2801577"/>
                <a:gd name="connsiteX7175" fmla="*/ 1330705 w 10032639"/>
                <a:gd name="connsiteY7175" fmla="*/ 10441 h 2801577"/>
                <a:gd name="connsiteX7176" fmla="*/ 1341144 w 10032639"/>
                <a:gd name="connsiteY7176" fmla="*/ 19083 h 2801577"/>
                <a:gd name="connsiteX7177" fmla="*/ 1351582 w 10032639"/>
                <a:gd name="connsiteY7177" fmla="*/ 33125 h 2801577"/>
                <a:gd name="connsiteX7178" fmla="*/ 1372458 w 10032639"/>
                <a:gd name="connsiteY7178" fmla="*/ 67330 h 2801577"/>
                <a:gd name="connsiteX7179" fmla="*/ 1381097 w 10032639"/>
                <a:gd name="connsiteY7179" fmla="*/ 77772 h 2801577"/>
                <a:gd name="connsiteX7180" fmla="*/ 1386496 w 10032639"/>
                <a:gd name="connsiteY7180" fmla="*/ 84973 h 2801577"/>
                <a:gd name="connsiteX7181" fmla="*/ 1389736 w 10032639"/>
                <a:gd name="connsiteY7181" fmla="*/ 95414 h 2801577"/>
                <a:gd name="connsiteX7182" fmla="*/ 1393335 w 10032639"/>
                <a:gd name="connsiteY7182" fmla="*/ 105856 h 2801577"/>
                <a:gd name="connsiteX7183" fmla="*/ 1393335 w 10032639"/>
                <a:gd name="connsiteY7183" fmla="*/ 114497 h 2801577"/>
                <a:gd name="connsiteX7184" fmla="*/ 1391535 w 10032639"/>
                <a:gd name="connsiteY7184" fmla="*/ 124939 h 2801577"/>
                <a:gd name="connsiteX7185" fmla="*/ 1387936 w 10032639"/>
                <a:gd name="connsiteY7185" fmla="*/ 133580 h 2801577"/>
                <a:gd name="connsiteX7186" fmla="*/ 1389736 w 10032639"/>
                <a:gd name="connsiteY7186" fmla="*/ 135380 h 2801577"/>
                <a:gd name="connsiteX7187" fmla="*/ 1395135 w 10032639"/>
                <a:gd name="connsiteY7187" fmla="*/ 133580 h 2801577"/>
                <a:gd name="connsiteX7188" fmla="*/ 1412412 w 10032639"/>
                <a:gd name="connsiteY7188" fmla="*/ 133580 h 2801577"/>
                <a:gd name="connsiteX7189" fmla="*/ 1410613 w 10032639"/>
                <a:gd name="connsiteY7189" fmla="*/ 150863 h 2801577"/>
                <a:gd name="connsiteX7190" fmla="*/ 1408813 w 10032639"/>
                <a:gd name="connsiteY7190" fmla="*/ 168145 h 2801577"/>
                <a:gd name="connsiteX7191" fmla="*/ 1408813 w 10032639"/>
                <a:gd name="connsiteY7191" fmla="*/ 178227 h 2801577"/>
                <a:gd name="connsiteX7192" fmla="*/ 1410613 w 10032639"/>
                <a:gd name="connsiteY7192" fmla="*/ 186868 h 2801577"/>
                <a:gd name="connsiteX7193" fmla="*/ 1414212 w 10032639"/>
                <a:gd name="connsiteY7193" fmla="*/ 192269 h 2801577"/>
                <a:gd name="connsiteX7194" fmla="*/ 1422850 w 10032639"/>
                <a:gd name="connsiteY7194" fmla="*/ 204151 h 2801577"/>
                <a:gd name="connsiteX7195" fmla="*/ 1431489 w 10032639"/>
                <a:gd name="connsiteY7195" fmla="*/ 218193 h 2801577"/>
                <a:gd name="connsiteX7196" fmla="*/ 1440128 w 10032639"/>
                <a:gd name="connsiteY7196" fmla="*/ 230435 h 2801577"/>
                <a:gd name="connsiteX7197" fmla="*/ 1443367 w 10032639"/>
                <a:gd name="connsiteY7197" fmla="*/ 233675 h 2801577"/>
                <a:gd name="connsiteX7198" fmla="*/ 1445167 w 10032639"/>
                <a:gd name="connsiteY7198" fmla="*/ 239076 h 2801577"/>
                <a:gd name="connsiteX7199" fmla="*/ 1448766 w 10032639"/>
                <a:gd name="connsiteY7199" fmla="*/ 265000 h 2801577"/>
                <a:gd name="connsiteX7200" fmla="*/ 1455605 w 10032639"/>
                <a:gd name="connsiteY7200" fmla="*/ 290924 h 2801577"/>
                <a:gd name="connsiteX7201" fmla="*/ 1466043 w 10032639"/>
                <a:gd name="connsiteY7201" fmla="*/ 316847 h 2801577"/>
                <a:gd name="connsiteX7202" fmla="*/ 1477922 w 10032639"/>
                <a:gd name="connsiteY7202" fmla="*/ 340971 h 2801577"/>
                <a:gd name="connsiteX7203" fmla="*/ 1500598 w 10032639"/>
                <a:gd name="connsiteY7203" fmla="*/ 396779 h 2801577"/>
                <a:gd name="connsiteX7204" fmla="*/ 1524714 w 10032639"/>
                <a:gd name="connsiteY7204" fmla="*/ 448627 h 2801577"/>
                <a:gd name="connsiteX7205" fmla="*/ 1543791 w 10032639"/>
                <a:gd name="connsiteY7205" fmla="*/ 507316 h 2801577"/>
                <a:gd name="connsiteX7206" fmla="*/ 1562868 w 10032639"/>
                <a:gd name="connsiteY7206" fmla="*/ 566365 h 2801577"/>
                <a:gd name="connsiteX7207" fmla="*/ 1573306 w 10032639"/>
                <a:gd name="connsiteY7207" fmla="*/ 595529 h 2801577"/>
                <a:gd name="connsiteX7208" fmla="*/ 1583745 w 10032639"/>
                <a:gd name="connsiteY7208" fmla="*/ 623253 h 2801577"/>
                <a:gd name="connsiteX7209" fmla="*/ 1595623 w 10032639"/>
                <a:gd name="connsiteY7209" fmla="*/ 649537 h 2801577"/>
                <a:gd name="connsiteX7210" fmla="*/ 1607861 w 10032639"/>
                <a:gd name="connsiteY7210" fmla="*/ 673660 h 2801577"/>
                <a:gd name="connsiteX7211" fmla="*/ 1612900 w 10032639"/>
                <a:gd name="connsiteY7211" fmla="*/ 680501 h 2801577"/>
                <a:gd name="connsiteX7212" fmla="*/ 1619739 w 10032639"/>
                <a:gd name="connsiteY7212" fmla="*/ 687703 h 2801577"/>
                <a:gd name="connsiteX7213" fmla="*/ 1644215 w 10032639"/>
                <a:gd name="connsiteY7213" fmla="*/ 703185 h 2801577"/>
                <a:gd name="connsiteX7214" fmla="*/ 1651054 w 10032639"/>
                <a:gd name="connsiteY7214" fmla="*/ 706425 h 2801577"/>
                <a:gd name="connsiteX7215" fmla="*/ 1651054 w 10032639"/>
                <a:gd name="connsiteY7215" fmla="*/ 715067 h 2801577"/>
                <a:gd name="connsiteX7216" fmla="*/ 1652854 w 10032639"/>
                <a:gd name="connsiteY7216" fmla="*/ 734149 h 2801577"/>
                <a:gd name="connsiteX7217" fmla="*/ 1658253 w 10032639"/>
                <a:gd name="connsiteY7217" fmla="*/ 749632 h 2801577"/>
                <a:gd name="connsiteX7218" fmla="*/ 1661492 w 10032639"/>
                <a:gd name="connsiteY7218" fmla="*/ 755033 h 2801577"/>
                <a:gd name="connsiteX7219" fmla="*/ 1665091 w 10032639"/>
                <a:gd name="connsiteY7219" fmla="*/ 760073 h 2801577"/>
                <a:gd name="connsiteX7220" fmla="*/ 1670131 w 10032639"/>
                <a:gd name="connsiteY7220" fmla="*/ 763674 h 2801577"/>
                <a:gd name="connsiteX7221" fmla="*/ 1675530 w 10032639"/>
                <a:gd name="connsiteY7221" fmla="*/ 766914 h 2801577"/>
                <a:gd name="connsiteX7222" fmla="*/ 1684168 w 10032639"/>
                <a:gd name="connsiteY7222" fmla="*/ 768715 h 2801577"/>
                <a:gd name="connsiteX7223" fmla="*/ 1685968 w 10032639"/>
                <a:gd name="connsiteY7223" fmla="*/ 779156 h 2801577"/>
                <a:gd name="connsiteX7224" fmla="*/ 1691007 w 10032639"/>
                <a:gd name="connsiteY7224" fmla="*/ 798239 h 2801577"/>
                <a:gd name="connsiteX7225" fmla="*/ 1696406 w 10032639"/>
                <a:gd name="connsiteY7225" fmla="*/ 817322 h 2801577"/>
                <a:gd name="connsiteX7226" fmla="*/ 1704685 w 10032639"/>
                <a:gd name="connsiteY7226" fmla="*/ 836405 h 2801577"/>
                <a:gd name="connsiteX7227" fmla="*/ 1711884 w 10032639"/>
                <a:gd name="connsiteY7227" fmla="*/ 850087 h 2801577"/>
                <a:gd name="connsiteX7228" fmla="*/ 1730601 w 10032639"/>
                <a:gd name="connsiteY7228" fmla="*/ 891853 h 2801577"/>
                <a:gd name="connsiteX7229" fmla="*/ 1749678 w 10032639"/>
                <a:gd name="connsiteY7229" fmla="*/ 931819 h 2801577"/>
                <a:gd name="connsiteX7230" fmla="*/ 1774154 w 10032639"/>
                <a:gd name="connsiteY7230" fmla="*/ 988707 h 2801577"/>
                <a:gd name="connsiteX7231" fmla="*/ 1800070 w 10032639"/>
                <a:gd name="connsiteY7231" fmla="*/ 1045956 h 2801577"/>
                <a:gd name="connsiteX7232" fmla="*/ 1834624 w 10032639"/>
                <a:gd name="connsiteY7232" fmla="*/ 1118687 h 2801577"/>
                <a:gd name="connsiteX7233" fmla="*/ 1857300 w 10032639"/>
                <a:gd name="connsiteY7233" fmla="*/ 1165134 h 2801577"/>
                <a:gd name="connsiteX7234" fmla="*/ 1881417 w 10032639"/>
                <a:gd name="connsiteY7234" fmla="*/ 1212301 h 2801577"/>
                <a:gd name="connsiteX7235" fmla="*/ 1910572 w 10032639"/>
                <a:gd name="connsiteY7235" fmla="*/ 1258748 h 2801577"/>
                <a:gd name="connsiteX7236" fmla="*/ 1940087 w 10032639"/>
                <a:gd name="connsiteY7236" fmla="*/ 1305554 h 2801577"/>
                <a:gd name="connsiteX7237" fmla="*/ 1948726 w 10032639"/>
                <a:gd name="connsiteY7237" fmla="*/ 1319597 h 2801577"/>
                <a:gd name="connsiteX7238" fmla="*/ 1962763 w 10032639"/>
                <a:gd name="connsiteY7238" fmla="*/ 1338679 h 2801577"/>
                <a:gd name="connsiteX7239" fmla="*/ 1973202 w 10032639"/>
                <a:gd name="connsiteY7239" fmla="*/ 1352361 h 2801577"/>
                <a:gd name="connsiteX7240" fmla="*/ 1978241 w 10032639"/>
                <a:gd name="connsiteY7240" fmla="*/ 1355962 h 2801577"/>
                <a:gd name="connsiteX7241" fmla="*/ 1981840 w 10032639"/>
                <a:gd name="connsiteY7241" fmla="*/ 1355962 h 2801577"/>
                <a:gd name="connsiteX7242" fmla="*/ 1986880 w 10032639"/>
                <a:gd name="connsiteY7242" fmla="*/ 1352361 h 2801577"/>
                <a:gd name="connsiteX7243" fmla="*/ 1992279 w 10032639"/>
                <a:gd name="connsiteY7243" fmla="*/ 1349121 h 2801577"/>
                <a:gd name="connsiteX7244" fmla="*/ 1997318 w 10032639"/>
                <a:gd name="connsiteY7244" fmla="*/ 1340120 h 2801577"/>
                <a:gd name="connsiteX7245" fmla="*/ 2002357 w 10032639"/>
                <a:gd name="connsiteY7245" fmla="*/ 1330038 h 2801577"/>
                <a:gd name="connsiteX7246" fmla="*/ 2007756 w 10032639"/>
                <a:gd name="connsiteY7246" fmla="*/ 1315996 h 2801577"/>
                <a:gd name="connsiteX7247" fmla="*/ 2010996 w 10032639"/>
                <a:gd name="connsiteY7247" fmla="*/ 1298713 h 2801577"/>
                <a:gd name="connsiteX7248" fmla="*/ 2018195 w 10032639"/>
                <a:gd name="connsiteY7248" fmla="*/ 1272790 h 2801577"/>
                <a:gd name="connsiteX7249" fmla="*/ 2023234 w 10032639"/>
                <a:gd name="connsiteY7249" fmla="*/ 1245065 h 2801577"/>
                <a:gd name="connsiteX7250" fmla="*/ 2028273 w 10032639"/>
                <a:gd name="connsiteY7250" fmla="*/ 1231023 h 2801577"/>
                <a:gd name="connsiteX7251" fmla="*/ 2035112 w 10032639"/>
                <a:gd name="connsiteY7251" fmla="*/ 1219142 h 2801577"/>
                <a:gd name="connsiteX7252" fmla="*/ 2044111 w 10032639"/>
                <a:gd name="connsiteY7252" fmla="*/ 1208700 h 2801577"/>
                <a:gd name="connsiteX7253" fmla="*/ 2055988 w 10032639"/>
                <a:gd name="connsiteY7253" fmla="*/ 1201859 h 2801577"/>
                <a:gd name="connsiteX7254" fmla="*/ 2059588 w 10032639"/>
                <a:gd name="connsiteY7254" fmla="*/ 1182776 h 2801577"/>
                <a:gd name="connsiteX7255" fmla="*/ 2064627 w 10032639"/>
                <a:gd name="connsiteY7255" fmla="*/ 1156492 h 2801577"/>
                <a:gd name="connsiteX7256" fmla="*/ 2070026 w 10032639"/>
                <a:gd name="connsiteY7256" fmla="*/ 1141010 h 2801577"/>
                <a:gd name="connsiteX7257" fmla="*/ 2076865 w 10032639"/>
                <a:gd name="connsiteY7257" fmla="*/ 1128768 h 2801577"/>
                <a:gd name="connsiteX7258" fmla="*/ 2085504 w 10032639"/>
                <a:gd name="connsiteY7258" fmla="*/ 1118687 h 2801577"/>
                <a:gd name="connsiteX7259" fmla="*/ 2097742 w 10032639"/>
                <a:gd name="connsiteY7259" fmla="*/ 1111846 h 2801577"/>
                <a:gd name="connsiteX7260" fmla="*/ 2101342 w 10032639"/>
                <a:gd name="connsiteY7260" fmla="*/ 1092763 h 2801577"/>
                <a:gd name="connsiteX7261" fmla="*/ 2108180 w 10032639"/>
                <a:gd name="connsiteY7261" fmla="*/ 1075480 h 2801577"/>
                <a:gd name="connsiteX7262" fmla="*/ 2116819 w 10032639"/>
                <a:gd name="connsiteY7262" fmla="*/ 1054597 h 2801577"/>
                <a:gd name="connsiteX7263" fmla="*/ 2129057 w 10032639"/>
                <a:gd name="connsiteY7263" fmla="*/ 1033714 h 2801577"/>
                <a:gd name="connsiteX7264" fmla="*/ 2149574 w 10032639"/>
                <a:gd name="connsiteY7264" fmla="*/ 1000949 h 2801577"/>
                <a:gd name="connsiteX7265" fmla="*/ 2160012 w 10032639"/>
                <a:gd name="connsiteY7265" fmla="*/ 980066 h 2801577"/>
                <a:gd name="connsiteX7266" fmla="*/ 2170450 w 10032639"/>
                <a:gd name="connsiteY7266" fmla="*/ 959543 h 2801577"/>
                <a:gd name="connsiteX7267" fmla="*/ 2210044 w 10032639"/>
                <a:gd name="connsiteY7267" fmla="*/ 850087 h 2801577"/>
                <a:gd name="connsiteX7268" fmla="*/ 2249998 w 10032639"/>
                <a:gd name="connsiteY7268" fmla="*/ 734149 h 2801577"/>
                <a:gd name="connsiteX7269" fmla="*/ 2269075 w 10032639"/>
                <a:gd name="connsiteY7269" fmla="*/ 673660 h 2801577"/>
                <a:gd name="connsiteX7270" fmla="*/ 2289951 w 10032639"/>
                <a:gd name="connsiteY7270" fmla="*/ 618212 h 2801577"/>
                <a:gd name="connsiteX7271" fmla="*/ 2310468 w 10032639"/>
                <a:gd name="connsiteY7271" fmla="*/ 568165 h 2801577"/>
                <a:gd name="connsiteX7272" fmla="*/ 2331344 w 10032639"/>
                <a:gd name="connsiteY7272" fmla="*/ 523158 h 2801577"/>
                <a:gd name="connsiteX7273" fmla="*/ 2331344 w 10032639"/>
                <a:gd name="connsiteY7273" fmla="*/ 512717 h 2801577"/>
                <a:gd name="connsiteX7274" fmla="*/ 2331344 w 10032639"/>
                <a:gd name="connsiteY7274" fmla="*/ 502275 h 2801577"/>
                <a:gd name="connsiteX7275" fmla="*/ 2333144 w 10032639"/>
                <a:gd name="connsiteY7275" fmla="*/ 490033 h 2801577"/>
                <a:gd name="connsiteX7276" fmla="*/ 2338183 w 10032639"/>
                <a:gd name="connsiteY7276" fmla="*/ 479592 h 2801577"/>
                <a:gd name="connsiteX7277" fmla="*/ 2346822 w 10032639"/>
                <a:gd name="connsiteY7277" fmla="*/ 460509 h 2801577"/>
                <a:gd name="connsiteX7278" fmla="*/ 2354021 w 10032639"/>
                <a:gd name="connsiteY7278" fmla="*/ 443226 h 2801577"/>
                <a:gd name="connsiteX7279" fmla="*/ 2357260 w 10032639"/>
                <a:gd name="connsiteY7279" fmla="*/ 436385 h 2801577"/>
                <a:gd name="connsiteX7280" fmla="*/ 2359060 w 10032639"/>
                <a:gd name="connsiteY7280" fmla="*/ 432785 h 2801577"/>
                <a:gd name="connsiteX7281" fmla="*/ 2359060 w 10032639"/>
                <a:gd name="connsiteY7281" fmla="*/ 427744 h 2801577"/>
                <a:gd name="connsiteX7282" fmla="*/ 2360859 w 10032639"/>
                <a:gd name="connsiteY7282" fmla="*/ 422703 h 2801577"/>
                <a:gd name="connsiteX7283" fmla="*/ 2365899 w 10032639"/>
                <a:gd name="connsiteY7283" fmla="*/ 417302 h 2801577"/>
                <a:gd name="connsiteX7284" fmla="*/ 2369498 w 10032639"/>
                <a:gd name="connsiteY7284" fmla="*/ 415862 h 2801577"/>
                <a:gd name="connsiteX7285" fmla="*/ 2374537 w 10032639"/>
                <a:gd name="connsiteY7285" fmla="*/ 414062 h 2801577"/>
                <a:gd name="connsiteX7286" fmla="*/ 2379937 w 10032639"/>
                <a:gd name="connsiteY7286" fmla="*/ 414062 h 2801577"/>
                <a:gd name="connsiteX7287" fmla="*/ 2397213 w 10032639"/>
                <a:gd name="connsiteY7287" fmla="*/ 363654 h 2801577"/>
                <a:gd name="connsiteX7288" fmla="*/ 2412691 w 10032639"/>
                <a:gd name="connsiteY7288" fmla="*/ 311807 h 2801577"/>
                <a:gd name="connsiteX7289" fmla="*/ 2429968 w 10032639"/>
                <a:gd name="connsiteY7289" fmla="*/ 263199 h 2801577"/>
                <a:gd name="connsiteX7290" fmla="*/ 2454084 w 10032639"/>
                <a:gd name="connsiteY7290" fmla="*/ 178227 h 2801577"/>
                <a:gd name="connsiteX7291" fmla="*/ 2474961 w 10032639"/>
                <a:gd name="connsiteY7291" fmla="*/ 95414 h 2801577"/>
                <a:gd name="connsiteX7292" fmla="*/ 2476761 w 10032639"/>
                <a:gd name="connsiteY7292" fmla="*/ 88213 h 2801577"/>
                <a:gd name="connsiteX7293" fmla="*/ 2485400 w 10032639"/>
                <a:gd name="connsiteY7293" fmla="*/ 84973 h 2801577"/>
                <a:gd name="connsiteX7294" fmla="*/ 2504476 w 10032639"/>
                <a:gd name="connsiteY7294" fmla="*/ 79572 h 2801577"/>
                <a:gd name="connsiteX7295" fmla="*/ 2521754 w 10032639"/>
                <a:gd name="connsiteY7295" fmla="*/ 76332 h 2801577"/>
                <a:gd name="connsiteX7296" fmla="*/ 2540831 w 10032639"/>
                <a:gd name="connsiteY7296" fmla="*/ 72731 h 2801577"/>
                <a:gd name="connsiteX7297" fmla="*/ 2558108 w 10032639"/>
                <a:gd name="connsiteY7297" fmla="*/ 72731 h 2801577"/>
                <a:gd name="connsiteX7298" fmla="*/ 2627217 w 10032639"/>
                <a:gd name="connsiteY7298" fmla="*/ 72731 h 2801577"/>
                <a:gd name="connsiteX7299" fmla="*/ 2644494 w 10032639"/>
                <a:gd name="connsiteY7299" fmla="*/ 74531 h 2801577"/>
                <a:gd name="connsiteX7300" fmla="*/ 2662131 w 10032639"/>
                <a:gd name="connsiteY7300" fmla="*/ 76332 h 2801577"/>
                <a:gd name="connsiteX7301" fmla="*/ 2696686 w 10032639"/>
                <a:gd name="connsiteY7301" fmla="*/ 76332 h 2801577"/>
                <a:gd name="connsiteX7302" fmla="*/ 2710363 w 10032639"/>
                <a:gd name="connsiteY7302" fmla="*/ 77772 h 2801577"/>
                <a:gd name="connsiteX7303" fmla="*/ 2724041 w 10032639"/>
                <a:gd name="connsiteY7303" fmla="*/ 77772 h 2801577"/>
                <a:gd name="connsiteX7304" fmla="*/ 2738079 w 10032639"/>
                <a:gd name="connsiteY7304" fmla="*/ 74531 h 2801577"/>
                <a:gd name="connsiteX7305" fmla="*/ 2751756 w 10032639"/>
                <a:gd name="connsiteY7305" fmla="*/ 69131 h 2801577"/>
                <a:gd name="connsiteX7306" fmla="*/ 2762195 w 10032639"/>
                <a:gd name="connsiteY7306" fmla="*/ 67330 h 2801577"/>
                <a:gd name="connsiteX7307" fmla="*/ 2774433 w 10032639"/>
                <a:gd name="connsiteY7307" fmla="*/ 65890 h 2801577"/>
                <a:gd name="connsiteX7308" fmla="*/ 2779472 w 10032639"/>
                <a:gd name="connsiteY7308" fmla="*/ 65890 h 2801577"/>
                <a:gd name="connsiteX7309" fmla="*/ 2783072 w 10032639"/>
                <a:gd name="connsiteY7309" fmla="*/ 67330 h 2801577"/>
                <a:gd name="connsiteX7310" fmla="*/ 2786671 w 10032639"/>
                <a:gd name="connsiteY7310" fmla="*/ 69131 h 2801577"/>
                <a:gd name="connsiteX7311" fmla="*/ 2789911 w 10032639"/>
                <a:gd name="connsiteY7311" fmla="*/ 74531 h 2801577"/>
                <a:gd name="connsiteX7312" fmla="*/ 2791710 w 10032639"/>
                <a:gd name="connsiteY7312" fmla="*/ 70931 h 2801577"/>
                <a:gd name="connsiteX7313" fmla="*/ 2793510 w 10032639"/>
                <a:gd name="connsiteY7313" fmla="*/ 69131 h 2801577"/>
                <a:gd name="connsiteX7314" fmla="*/ 2797109 w 10032639"/>
                <a:gd name="connsiteY7314" fmla="*/ 65890 h 2801577"/>
                <a:gd name="connsiteX7315" fmla="*/ 2807547 w 10032639"/>
                <a:gd name="connsiteY7315" fmla="*/ 55449 h 2801577"/>
                <a:gd name="connsiteX7316" fmla="*/ 2826264 w 10032639"/>
                <a:gd name="connsiteY7316" fmla="*/ 76332 h 2801577"/>
                <a:gd name="connsiteX7317" fmla="*/ 2864419 w 10032639"/>
                <a:gd name="connsiteY7317" fmla="*/ 76332 h 2801577"/>
                <a:gd name="connsiteX7318" fmla="*/ 2888535 w 10032639"/>
                <a:gd name="connsiteY7318" fmla="*/ 76332 h 2801577"/>
                <a:gd name="connsiteX7319" fmla="*/ 2913011 w 10032639"/>
                <a:gd name="connsiteY7319" fmla="*/ 74531 h 2801577"/>
                <a:gd name="connsiteX7320" fmla="*/ 2958004 w 10032639"/>
                <a:gd name="connsiteY7320" fmla="*/ 69131 h 2801577"/>
                <a:gd name="connsiteX7321" fmla="*/ 2975280 w 10032639"/>
                <a:gd name="connsiteY7321" fmla="*/ 65890 h 2801577"/>
                <a:gd name="connsiteX7322" fmla="*/ 2988958 w 10032639"/>
                <a:gd name="connsiteY7322" fmla="*/ 58689 h 2801577"/>
                <a:gd name="connsiteX7323" fmla="*/ 3001197 w 10032639"/>
                <a:gd name="connsiteY7323" fmla="*/ 51848 h 2801577"/>
                <a:gd name="connsiteX7324" fmla="*/ 3008035 w 10032639"/>
                <a:gd name="connsiteY7324" fmla="*/ 41766 h 2801577"/>
                <a:gd name="connsiteX7325" fmla="*/ 3013075 w 10032639"/>
                <a:gd name="connsiteY7325" fmla="*/ 34565 h 2801577"/>
                <a:gd name="connsiteX7326" fmla="*/ 3021713 w 10032639"/>
                <a:gd name="connsiteY7326" fmla="*/ 34565 h 2801577"/>
                <a:gd name="connsiteX7327" fmla="*/ 3037551 w 10032639"/>
                <a:gd name="connsiteY7327" fmla="*/ 34565 h 2801577"/>
                <a:gd name="connsiteX7328" fmla="*/ 3051229 w 10032639"/>
                <a:gd name="connsiteY7328" fmla="*/ 38165 h 2801577"/>
                <a:gd name="connsiteX7329" fmla="*/ 3061667 w 10032639"/>
                <a:gd name="connsiteY7329" fmla="*/ 43206 h 2801577"/>
                <a:gd name="connsiteX7330" fmla="*/ 3070306 w 10032639"/>
                <a:gd name="connsiteY7330" fmla="*/ 50408 h 2801577"/>
                <a:gd name="connsiteX7331" fmla="*/ 3073905 w 10032639"/>
                <a:gd name="connsiteY7331" fmla="*/ 57249 h 2801577"/>
                <a:gd name="connsiteX7332" fmla="*/ 3078944 w 10032639"/>
                <a:gd name="connsiteY7332" fmla="*/ 62290 h 2801577"/>
                <a:gd name="connsiteX7333" fmla="*/ 3087943 w 10032639"/>
                <a:gd name="connsiteY7333" fmla="*/ 67330 h 2801577"/>
                <a:gd name="connsiteX7334" fmla="*/ 3098021 w 10032639"/>
                <a:gd name="connsiteY7334" fmla="*/ 62290 h 2801577"/>
                <a:gd name="connsiteX7335" fmla="*/ 3117098 w 10032639"/>
                <a:gd name="connsiteY7335" fmla="*/ 53648 h 2801577"/>
                <a:gd name="connsiteX7336" fmla="*/ 3129336 w 10032639"/>
                <a:gd name="connsiteY7336" fmla="*/ 50408 h 2801577"/>
                <a:gd name="connsiteX7337" fmla="*/ 3137974 w 10032639"/>
                <a:gd name="connsiteY7337" fmla="*/ 46807 h 2801577"/>
                <a:gd name="connsiteX7338" fmla="*/ 3144814 w 10032639"/>
                <a:gd name="connsiteY7338" fmla="*/ 38165 h 2801577"/>
                <a:gd name="connsiteX7339" fmla="*/ 3155252 w 10032639"/>
                <a:gd name="connsiteY7339" fmla="*/ 43206 h 2801577"/>
                <a:gd name="connsiteX7340" fmla="*/ 3168930 w 10032639"/>
                <a:gd name="connsiteY7340" fmla="*/ 48607 h 2801577"/>
                <a:gd name="connsiteX7341" fmla="*/ 3182967 w 10032639"/>
                <a:gd name="connsiteY7341" fmla="*/ 53648 h 2801577"/>
                <a:gd name="connsiteX7342" fmla="*/ 3196645 w 10032639"/>
                <a:gd name="connsiteY7342" fmla="*/ 57249 h 2801577"/>
                <a:gd name="connsiteX7343" fmla="*/ 3212482 w 10032639"/>
                <a:gd name="connsiteY7343" fmla="*/ 58689 h 2801577"/>
                <a:gd name="connsiteX7344" fmla="*/ 3226160 w 10032639"/>
                <a:gd name="connsiteY7344" fmla="*/ 60489 h 2801577"/>
                <a:gd name="connsiteX7345" fmla="*/ 3241638 w 10032639"/>
                <a:gd name="connsiteY7345" fmla="*/ 60489 h 2801577"/>
                <a:gd name="connsiteX7346" fmla="*/ 3255676 w 10032639"/>
                <a:gd name="connsiteY7346" fmla="*/ 60489 h 2801577"/>
                <a:gd name="connsiteX7347" fmla="*/ 3271153 w 10032639"/>
                <a:gd name="connsiteY7347" fmla="*/ 57249 h 2801577"/>
                <a:gd name="connsiteX7348" fmla="*/ 3284831 w 10032639"/>
                <a:gd name="connsiteY7348" fmla="*/ 55449 h 2801577"/>
                <a:gd name="connsiteX7349" fmla="*/ 3298869 w 10032639"/>
                <a:gd name="connsiteY7349" fmla="*/ 50408 h 2801577"/>
                <a:gd name="connsiteX7350" fmla="*/ 3312547 w 10032639"/>
                <a:gd name="connsiteY7350" fmla="*/ 45007 h 2801577"/>
                <a:gd name="connsiteX7351" fmla="*/ 3324784 w 10032639"/>
                <a:gd name="connsiteY7351" fmla="*/ 39966 h 2801577"/>
                <a:gd name="connsiteX7352" fmla="*/ 3350700 w 10032639"/>
                <a:gd name="connsiteY7352" fmla="*/ 24483 h 2801577"/>
                <a:gd name="connsiteX7353" fmla="*/ 3375176 w 10032639"/>
                <a:gd name="connsiteY7353" fmla="*/ 3600 h 2801577"/>
                <a:gd name="connsiteX7354" fmla="*/ 3380215 w 10032639"/>
                <a:gd name="connsiteY7354" fmla="*/ 0 h 2801577"/>
                <a:gd name="connsiteX7355" fmla="*/ 3385615 w 10032639"/>
                <a:gd name="connsiteY7355" fmla="*/ 0 h 2801577"/>
                <a:gd name="connsiteX7356" fmla="*/ 3392454 w 10032639"/>
                <a:gd name="connsiteY7356" fmla="*/ 0 h 2801577"/>
                <a:gd name="connsiteX7357" fmla="*/ 3399292 w 10032639"/>
                <a:gd name="connsiteY7357" fmla="*/ 1800 h 2801577"/>
                <a:gd name="connsiteX7358" fmla="*/ 3409731 w 10032639"/>
                <a:gd name="connsiteY7358" fmla="*/ 7201 h 2801577"/>
                <a:gd name="connsiteX7359" fmla="*/ 3418369 w 10032639"/>
                <a:gd name="connsiteY7359" fmla="*/ 12242 h 2801577"/>
                <a:gd name="connsiteX7360" fmla="*/ 3421609 w 10032639"/>
                <a:gd name="connsiteY7360" fmla="*/ 19083 h 2801577"/>
                <a:gd name="connsiteX7361" fmla="*/ 3425208 w 10032639"/>
                <a:gd name="connsiteY7361" fmla="*/ 34565 h 2801577"/>
                <a:gd name="connsiteX7362" fmla="*/ 3427008 w 10032639"/>
                <a:gd name="connsiteY7362" fmla="*/ 48607 h 2801577"/>
                <a:gd name="connsiteX7363" fmla="*/ 3480640 w 10032639"/>
                <a:gd name="connsiteY7363" fmla="*/ 45007 h 2801577"/>
                <a:gd name="connsiteX7364" fmla="*/ 3537870 w 10032639"/>
                <a:gd name="connsiteY7364" fmla="*/ 43206 h 2801577"/>
                <a:gd name="connsiteX7365" fmla="*/ 3598340 w 10032639"/>
                <a:gd name="connsiteY7365" fmla="*/ 43206 h 2801577"/>
                <a:gd name="connsiteX7366" fmla="*/ 3666010 w 10032639"/>
                <a:gd name="connsiteY7366" fmla="*/ 45007 h 2801577"/>
                <a:gd name="connsiteX7367" fmla="*/ 3722881 w 10032639"/>
                <a:gd name="connsiteY7367" fmla="*/ 50408 h 2801577"/>
                <a:gd name="connsiteX7368" fmla="*/ 3781911 w 10032639"/>
                <a:gd name="connsiteY7368" fmla="*/ 57249 h 2801577"/>
                <a:gd name="connsiteX7369" fmla="*/ 3842381 w 10032639"/>
                <a:gd name="connsiteY7369" fmla="*/ 69131 h 2801577"/>
                <a:gd name="connsiteX7370" fmla="*/ 3906451 w 10032639"/>
                <a:gd name="connsiteY7370" fmla="*/ 84973 h 2801577"/>
                <a:gd name="connsiteX7371" fmla="*/ 3913290 w 10032639"/>
                <a:gd name="connsiteY7371" fmla="*/ 86773 h 2801577"/>
                <a:gd name="connsiteX7372" fmla="*/ 3915089 w 10032639"/>
                <a:gd name="connsiteY7372" fmla="*/ 91814 h 2801577"/>
                <a:gd name="connsiteX7373" fmla="*/ 3918689 w 10032639"/>
                <a:gd name="connsiteY7373" fmla="*/ 98655 h 2801577"/>
                <a:gd name="connsiteX7374" fmla="*/ 3920129 w 10032639"/>
                <a:gd name="connsiteY7374" fmla="*/ 105856 h 2801577"/>
                <a:gd name="connsiteX7375" fmla="*/ 3920129 w 10032639"/>
                <a:gd name="connsiteY7375" fmla="*/ 110897 h 2801577"/>
                <a:gd name="connsiteX7376" fmla="*/ 3918689 w 10032639"/>
                <a:gd name="connsiteY7376" fmla="*/ 116298 h 2801577"/>
                <a:gd name="connsiteX7377" fmla="*/ 3916889 w 10032639"/>
                <a:gd name="connsiteY7377" fmla="*/ 121338 h 2801577"/>
                <a:gd name="connsiteX7378" fmla="*/ 3913290 w 10032639"/>
                <a:gd name="connsiteY7378" fmla="*/ 124939 h 2801577"/>
                <a:gd name="connsiteX7379" fmla="*/ 3906451 w 10032639"/>
                <a:gd name="connsiteY7379" fmla="*/ 129980 h 2801577"/>
                <a:gd name="connsiteX7380" fmla="*/ 3901052 w 10032639"/>
                <a:gd name="connsiteY7380" fmla="*/ 131780 h 2801577"/>
                <a:gd name="connsiteX7381" fmla="*/ 3908251 w 10032639"/>
                <a:gd name="connsiteY7381" fmla="*/ 135380 h 2801577"/>
                <a:gd name="connsiteX7382" fmla="*/ 3916889 w 10032639"/>
                <a:gd name="connsiteY7382" fmla="*/ 140421 h 2801577"/>
                <a:gd name="connsiteX7383" fmla="*/ 3916889 w 10032639"/>
                <a:gd name="connsiteY7383" fmla="*/ 161304 h 2801577"/>
                <a:gd name="connsiteX7384" fmla="*/ 3916889 w 10032639"/>
                <a:gd name="connsiteY7384" fmla="*/ 168145 h 2801577"/>
                <a:gd name="connsiteX7385" fmla="*/ 3913290 w 10032639"/>
                <a:gd name="connsiteY7385" fmla="*/ 171386 h 2801577"/>
                <a:gd name="connsiteX7386" fmla="*/ 3910050 w 10032639"/>
                <a:gd name="connsiteY7386" fmla="*/ 174986 h 2801577"/>
                <a:gd name="connsiteX7387" fmla="*/ 3902851 w 10032639"/>
                <a:gd name="connsiteY7387" fmla="*/ 178227 h 2801577"/>
                <a:gd name="connsiteX7388" fmla="*/ 3910050 w 10032639"/>
                <a:gd name="connsiteY7388" fmla="*/ 199110 h 2801577"/>
                <a:gd name="connsiteX7389" fmla="*/ 3913290 w 10032639"/>
                <a:gd name="connsiteY7389" fmla="*/ 221793 h 2801577"/>
                <a:gd name="connsiteX7390" fmla="*/ 3916889 w 10032639"/>
                <a:gd name="connsiteY7390" fmla="*/ 242316 h 2801577"/>
                <a:gd name="connsiteX7391" fmla="*/ 3916889 w 10032639"/>
                <a:gd name="connsiteY7391" fmla="*/ 263199 h 2801577"/>
                <a:gd name="connsiteX7392" fmla="*/ 3916889 w 10032639"/>
                <a:gd name="connsiteY7392" fmla="*/ 275441 h 2801577"/>
                <a:gd name="connsiteX7393" fmla="*/ 3915089 w 10032639"/>
                <a:gd name="connsiteY7393" fmla="*/ 280482 h 2801577"/>
                <a:gd name="connsiteX7394" fmla="*/ 3911490 w 10032639"/>
                <a:gd name="connsiteY7394" fmla="*/ 287683 h 2801577"/>
                <a:gd name="connsiteX7395" fmla="*/ 3910050 w 10032639"/>
                <a:gd name="connsiteY7395" fmla="*/ 292724 h 2801577"/>
                <a:gd name="connsiteX7396" fmla="*/ 3910050 w 10032639"/>
                <a:gd name="connsiteY7396" fmla="*/ 297765 h 2801577"/>
                <a:gd name="connsiteX7397" fmla="*/ 3902851 w 10032639"/>
                <a:gd name="connsiteY7397" fmla="*/ 348172 h 2801577"/>
                <a:gd name="connsiteX7398" fmla="*/ 3897812 w 10032639"/>
                <a:gd name="connsiteY7398" fmla="*/ 398219 h 2801577"/>
                <a:gd name="connsiteX7399" fmla="*/ 3896012 w 10032639"/>
                <a:gd name="connsiteY7399" fmla="*/ 448627 h 2801577"/>
                <a:gd name="connsiteX7400" fmla="*/ 3897812 w 10032639"/>
                <a:gd name="connsiteY7400" fmla="*/ 500475 h 2801577"/>
                <a:gd name="connsiteX7401" fmla="*/ 3899612 w 10032639"/>
                <a:gd name="connsiteY7401" fmla="*/ 528199 h 2801577"/>
                <a:gd name="connsiteX7402" fmla="*/ 3899612 w 10032639"/>
                <a:gd name="connsiteY7402" fmla="*/ 554123 h 2801577"/>
                <a:gd name="connsiteX7403" fmla="*/ 3897812 w 10032639"/>
                <a:gd name="connsiteY7403" fmla="*/ 580047 h 2801577"/>
                <a:gd name="connsiteX7404" fmla="*/ 3896012 w 10032639"/>
                <a:gd name="connsiteY7404" fmla="*/ 604170 h 2801577"/>
                <a:gd name="connsiteX7405" fmla="*/ 3892413 w 10032639"/>
                <a:gd name="connsiteY7405" fmla="*/ 628654 h 2801577"/>
                <a:gd name="connsiteX7406" fmla="*/ 3887374 w 10032639"/>
                <a:gd name="connsiteY7406" fmla="*/ 650977 h 2801577"/>
                <a:gd name="connsiteX7407" fmla="*/ 3881975 w 10032639"/>
                <a:gd name="connsiteY7407" fmla="*/ 673660 h 2801577"/>
                <a:gd name="connsiteX7408" fmla="*/ 3875136 w 10032639"/>
                <a:gd name="connsiteY7408" fmla="*/ 694544 h 2801577"/>
                <a:gd name="connsiteX7409" fmla="*/ 3870097 w 10032639"/>
                <a:gd name="connsiteY7409" fmla="*/ 704625 h 2801577"/>
                <a:gd name="connsiteX7410" fmla="*/ 3859658 w 10032639"/>
                <a:gd name="connsiteY7410" fmla="*/ 704625 h 2801577"/>
                <a:gd name="connsiteX7411" fmla="*/ 3849220 w 10032639"/>
                <a:gd name="connsiteY7411" fmla="*/ 704625 h 2801577"/>
                <a:gd name="connsiteX7412" fmla="*/ 3838782 w 10032639"/>
                <a:gd name="connsiteY7412" fmla="*/ 703185 h 2801577"/>
                <a:gd name="connsiteX7413" fmla="*/ 3830143 w 10032639"/>
                <a:gd name="connsiteY7413" fmla="*/ 701385 h 2801577"/>
                <a:gd name="connsiteX7414" fmla="*/ 3823304 w 10032639"/>
                <a:gd name="connsiteY7414" fmla="*/ 695984 h 2801577"/>
                <a:gd name="connsiteX7415" fmla="*/ 3818265 w 10032639"/>
                <a:gd name="connsiteY7415" fmla="*/ 689143 h 2801577"/>
                <a:gd name="connsiteX7416" fmla="*/ 3814666 w 10032639"/>
                <a:gd name="connsiteY7416" fmla="*/ 680501 h 2801577"/>
                <a:gd name="connsiteX7417" fmla="*/ 3781911 w 10032639"/>
                <a:gd name="connsiteY7417" fmla="*/ 684102 h 2801577"/>
                <a:gd name="connsiteX7418" fmla="*/ 3752396 w 10032639"/>
                <a:gd name="connsiteY7418" fmla="*/ 684102 h 2801577"/>
                <a:gd name="connsiteX7419" fmla="*/ 3726120 w 10032639"/>
                <a:gd name="connsiteY7419" fmla="*/ 682302 h 2801577"/>
                <a:gd name="connsiteX7420" fmla="*/ 3703804 w 10032639"/>
                <a:gd name="connsiteY7420" fmla="*/ 675461 h 2801577"/>
                <a:gd name="connsiteX7421" fmla="*/ 3698764 w 10032639"/>
                <a:gd name="connsiteY7421" fmla="*/ 690943 h 2801577"/>
                <a:gd name="connsiteX7422" fmla="*/ 3695165 w 10032639"/>
                <a:gd name="connsiteY7422" fmla="*/ 706425 h 2801577"/>
                <a:gd name="connsiteX7423" fmla="*/ 3695165 w 10032639"/>
                <a:gd name="connsiteY7423" fmla="*/ 720467 h 2801577"/>
                <a:gd name="connsiteX7424" fmla="*/ 3695165 w 10032639"/>
                <a:gd name="connsiteY7424" fmla="*/ 732349 h 2801577"/>
                <a:gd name="connsiteX7425" fmla="*/ 3696964 w 10032639"/>
                <a:gd name="connsiteY7425" fmla="*/ 753232 h 2801577"/>
                <a:gd name="connsiteX7426" fmla="*/ 3698764 w 10032639"/>
                <a:gd name="connsiteY7426" fmla="*/ 774115 h 2801577"/>
                <a:gd name="connsiteX7427" fmla="*/ 3698764 w 10032639"/>
                <a:gd name="connsiteY7427" fmla="*/ 815522 h 2801577"/>
                <a:gd name="connsiteX7428" fmla="*/ 3698764 w 10032639"/>
                <a:gd name="connsiteY7428" fmla="*/ 827763 h 2801577"/>
                <a:gd name="connsiteX7429" fmla="*/ 3696964 w 10032639"/>
                <a:gd name="connsiteY7429" fmla="*/ 840005 h 2801577"/>
                <a:gd name="connsiteX7430" fmla="*/ 3691565 w 10032639"/>
                <a:gd name="connsiteY7430" fmla="*/ 864129 h 2801577"/>
                <a:gd name="connsiteX7431" fmla="*/ 3690126 w 10032639"/>
                <a:gd name="connsiteY7431" fmla="*/ 870970 h 2801577"/>
                <a:gd name="connsiteX7432" fmla="*/ 3684727 w 10032639"/>
                <a:gd name="connsiteY7432" fmla="*/ 893293 h 2801577"/>
                <a:gd name="connsiteX7433" fmla="*/ 3684727 w 10032639"/>
                <a:gd name="connsiteY7433" fmla="*/ 914176 h 2801577"/>
                <a:gd name="connsiteX7434" fmla="*/ 3679688 w 10032639"/>
                <a:gd name="connsiteY7434" fmla="*/ 936860 h 2801577"/>
                <a:gd name="connsiteX7435" fmla="*/ 3677888 w 10032639"/>
                <a:gd name="connsiteY7435" fmla="*/ 945501 h 2801577"/>
                <a:gd name="connsiteX7436" fmla="*/ 3679688 w 10032639"/>
                <a:gd name="connsiteY7436" fmla="*/ 952342 h 2801577"/>
                <a:gd name="connsiteX7437" fmla="*/ 3681487 w 10032639"/>
                <a:gd name="connsiteY7437" fmla="*/ 966384 h 2801577"/>
                <a:gd name="connsiteX7438" fmla="*/ 3682927 w 10032639"/>
                <a:gd name="connsiteY7438" fmla="*/ 978266 h 2801577"/>
                <a:gd name="connsiteX7439" fmla="*/ 3684727 w 10032639"/>
                <a:gd name="connsiteY7439" fmla="*/ 1002389 h 2801577"/>
                <a:gd name="connsiteX7440" fmla="*/ 3677888 w 10032639"/>
                <a:gd name="connsiteY7440" fmla="*/ 1038755 h 2801577"/>
                <a:gd name="connsiteX7441" fmla="*/ 3676088 w 10032639"/>
                <a:gd name="connsiteY7441" fmla="*/ 1073680 h 2801577"/>
                <a:gd name="connsiteX7442" fmla="*/ 3674288 w 10032639"/>
                <a:gd name="connsiteY7442" fmla="*/ 1106445 h 2801577"/>
                <a:gd name="connsiteX7443" fmla="*/ 3676088 w 10032639"/>
                <a:gd name="connsiteY7443" fmla="*/ 1139210 h 2801577"/>
                <a:gd name="connsiteX7444" fmla="*/ 3676088 w 10032639"/>
                <a:gd name="connsiteY7444" fmla="*/ 1179176 h 2801577"/>
                <a:gd name="connsiteX7445" fmla="*/ 3674288 w 10032639"/>
                <a:gd name="connsiteY7445" fmla="*/ 1215541 h 2801577"/>
                <a:gd name="connsiteX7446" fmla="*/ 3669249 w 10032639"/>
                <a:gd name="connsiteY7446" fmla="*/ 1288272 h 2801577"/>
                <a:gd name="connsiteX7447" fmla="*/ 3662410 w 10032639"/>
                <a:gd name="connsiteY7447" fmla="*/ 1378285 h 2801577"/>
                <a:gd name="connsiteX7448" fmla="*/ 3651972 w 10032639"/>
                <a:gd name="connsiteY7448" fmla="*/ 1471899 h 2801577"/>
                <a:gd name="connsiteX7449" fmla="*/ 3655571 w 10032639"/>
                <a:gd name="connsiteY7449" fmla="*/ 1471899 h 2801577"/>
                <a:gd name="connsiteX7450" fmla="*/ 3651972 w 10032639"/>
                <a:gd name="connsiteY7450" fmla="*/ 1475500 h 2801577"/>
                <a:gd name="connsiteX7451" fmla="*/ 3653771 w 10032639"/>
                <a:gd name="connsiteY7451" fmla="*/ 1478740 h 2801577"/>
                <a:gd name="connsiteX7452" fmla="*/ 3650172 w 10032639"/>
                <a:gd name="connsiteY7452" fmla="*/ 1476940 h 2801577"/>
                <a:gd name="connsiteX7453" fmla="*/ 3645133 w 10032639"/>
                <a:gd name="connsiteY7453" fmla="*/ 1518706 h 2801577"/>
                <a:gd name="connsiteX7454" fmla="*/ 3641533 w 10032639"/>
                <a:gd name="connsiteY7454" fmla="*/ 1544630 h 2801577"/>
                <a:gd name="connsiteX7455" fmla="*/ 3639734 w 10032639"/>
                <a:gd name="connsiteY7455" fmla="*/ 1572354 h 2801577"/>
                <a:gd name="connsiteX7456" fmla="*/ 3638294 w 10032639"/>
                <a:gd name="connsiteY7456" fmla="*/ 1601879 h 2801577"/>
                <a:gd name="connsiteX7457" fmla="*/ 3638294 w 10032639"/>
                <a:gd name="connsiteY7457" fmla="*/ 1631043 h 2801577"/>
                <a:gd name="connsiteX7458" fmla="*/ 3641533 w 10032639"/>
                <a:gd name="connsiteY7458" fmla="*/ 1695132 h 2801577"/>
                <a:gd name="connsiteX7459" fmla="*/ 3648732 w 10032639"/>
                <a:gd name="connsiteY7459" fmla="*/ 1764623 h 2801577"/>
                <a:gd name="connsiteX7460" fmla="*/ 3686526 w 10032639"/>
                <a:gd name="connsiteY7460" fmla="*/ 1783346 h 2801577"/>
                <a:gd name="connsiteX7461" fmla="*/ 3682927 w 10032639"/>
                <a:gd name="connsiteY7461" fmla="*/ 1797388 h 2801577"/>
                <a:gd name="connsiteX7462" fmla="*/ 3677888 w 10032639"/>
                <a:gd name="connsiteY7462" fmla="*/ 1807829 h 2801577"/>
                <a:gd name="connsiteX7463" fmla="*/ 3669249 w 10032639"/>
                <a:gd name="connsiteY7463" fmla="*/ 1816110 h 2801577"/>
                <a:gd name="connsiteX7464" fmla="*/ 3662410 w 10032639"/>
                <a:gd name="connsiteY7464" fmla="*/ 1819711 h 2801577"/>
                <a:gd name="connsiteX7465" fmla="*/ 3653771 w 10032639"/>
                <a:gd name="connsiteY7465" fmla="*/ 1821511 h 2801577"/>
                <a:gd name="connsiteX7466" fmla="*/ 3651972 w 10032639"/>
                <a:gd name="connsiteY7466" fmla="*/ 1821511 h 2801577"/>
                <a:gd name="connsiteX7467" fmla="*/ 3655571 w 10032639"/>
                <a:gd name="connsiteY7467" fmla="*/ 1838794 h 2801577"/>
                <a:gd name="connsiteX7468" fmla="*/ 3658811 w 10032639"/>
                <a:gd name="connsiteY7468" fmla="*/ 1854636 h 2801577"/>
                <a:gd name="connsiteX7469" fmla="*/ 3658811 w 10032639"/>
                <a:gd name="connsiteY7469" fmla="*/ 1868318 h 2801577"/>
                <a:gd name="connsiteX7470" fmla="*/ 3657371 w 10032639"/>
                <a:gd name="connsiteY7470" fmla="*/ 1882360 h 2801577"/>
                <a:gd name="connsiteX7471" fmla="*/ 3653771 w 10032639"/>
                <a:gd name="connsiteY7471" fmla="*/ 1910084 h 2801577"/>
                <a:gd name="connsiteX7472" fmla="*/ 3648732 w 10032639"/>
                <a:gd name="connsiteY7472" fmla="*/ 1941049 h 2801577"/>
                <a:gd name="connsiteX7473" fmla="*/ 3646933 w 10032639"/>
                <a:gd name="connsiteY7473" fmla="*/ 1949690 h 2801577"/>
                <a:gd name="connsiteX7474" fmla="*/ 3643333 w 10032639"/>
                <a:gd name="connsiteY7474" fmla="*/ 1968773 h 2801577"/>
                <a:gd name="connsiteX7475" fmla="*/ 3641533 w 10032639"/>
                <a:gd name="connsiteY7475" fmla="*/ 1987856 h 2801577"/>
                <a:gd name="connsiteX7476" fmla="*/ 3639734 w 10032639"/>
                <a:gd name="connsiteY7476" fmla="*/ 1996497 h 2801577"/>
                <a:gd name="connsiteX7477" fmla="*/ 3641533 w 10032639"/>
                <a:gd name="connsiteY7477" fmla="*/ 2006939 h 2801577"/>
                <a:gd name="connsiteX7478" fmla="*/ 3643333 w 10032639"/>
                <a:gd name="connsiteY7478" fmla="*/ 2015580 h 2801577"/>
                <a:gd name="connsiteX7479" fmla="*/ 3648732 w 10032639"/>
                <a:gd name="connsiteY7479" fmla="*/ 2026022 h 2801577"/>
                <a:gd name="connsiteX7480" fmla="*/ 3650172 w 10032639"/>
                <a:gd name="connsiteY7480" fmla="*/ 2034663 h 2801577"/>
                <a:gd name="connsiteX7481" fmla="*/ 3650172 w 10032639"/>
                <a:gd name="connsiteY7481" fmla="*/ 2041504 h 2801577"/>
                <a:gd name="connsiteX7482" fmla="*/ 3650172 w 10032639"/>
                <a:gd name="connsiteY7482" fmla="*/ 2048345 h 2801577"/>
                <a:gd name="connsiteX7483" fmla="*/ 3648732 w 10032639"/>
                <a:gd name="connsiteY7483" fmla="*/ 2053746 h 2801577"/>
                <a:gd name="connsiteX7484" fmla="*/ 3645133 w 10032639"/>
                <a:gd name="connsiteY7484" fmla="*/ 2058787 h 2801577"/>
                <a:gd name="connsiteX7485" fmla="*/ 3639734 w 10032639"/>
                <a:gd name="connsiteY7485" fmla="*/ 2063827 h 2801577"/>
                <a:gd name="connsiteX7486" fmla="*/ 3634695 w 10032639"/>
                <a:gd name="connsiteY7486" fmla="*/ 2067428 h 2801577"/>
                <a:gd name="connsiteX7487" fmla="*/ 3627856 w 10032639"/>
                <a:gd name="connsiteY7487" fmla="*/ 2071028 h 2801577"/>
                <a:gd name="connsiteX7488" fmla="*/ 3626056 w 10032639"/>
                <a:gd name="connsiteY7488" fmla="*/ 2072469 h 2801577"/>
                <a:gd name="connsiteX7489" fmla="*/ 3624256 w 10032639"/>
                <a:gd name="connsiteY7489" fmla="*/ 2077869 h 2801577"/>
                <a:gd name="connsiteX7490" fmla="*/ 3626056 w 10032639"/>
                <a:gd name="connsiteY7490" fmla="*/ 2087951 h 2801577"/>
                <a:gd name="connsiteX7491" fmla="*/ 3627856 w 10032639"/>
                <a:gd name="connsiteY7491" fmla="*/ 2095152 h 2801577"/>
                <a:gd name="connsiteX7492" fmla="*/ 3631095 w 10032639"/>
                <a:gd name="connsiteY7492" fmla="*/ 2095152 h 2801577"/>
                <a:gd name="connsiteX7493" fmla="*/ 3641533 w 10032639"/>
                <a:gd name="connsiteY7493" fmla="*/ 2100193 h 2801577"/>
                <a:gd name="connsiteX7494" fmla="*/ 3646933 w 10032639"/>
                <a:gd name="connsiteY7494" fmla="*/ 2103793 h 2801577"/>
                <a:gd name="connsiteX7495" fmla="*/ 3650172 w 10032639"/>
                <a:gd name="connsiteY7495" fmla="*/ 2110634 h 2801577"/>
                <a:gd name="connsiteX7496" fmla="*/ 3651972 w 10032639"/>
                <a:gd name="connsiteY7496" fmla="*/ 2117475 h 2801577"/>
                <a:gd name="connsiteX7497" fmla="*/ 3650172 w 10032639"/>
                <a:gd name="connsiteY7497" fmla="*/ 2126477 h 2801577"/>
                <a:gd name="connsiteX7498" fmla="*/ 3651972 w 10032639"/>
                <a:gd name="connsiteY7498" fmla="*/ 2133318 h 2801577"/>
                <a:gd name="connsiteX7499" fmla="*/ 3651972 w 10032639"/>
                <a:gd name="connsiteY7499" fmla="*/ 2141959 h 2801577"/>
                <a:gd name="connsiteX7500" fmla="*/ 3650172 w 10032639"/>
                <a:gd name="connsiteY7500" fmla="*/ 2150600 h 2801577"/>
                <a:gd name="connsiteX7501" fmla="*/ 3648732 w 10032639"/>
                <a:gd name="connsiteY7501" fmla="*/ 2154201 h 2801577"/>
                <a:gd name="connsiteX7502" fmla="*/ 3645133 w 10032639"/>
                <a:gd name="connsiteY7502" fmla="*/ 2159241 h 2801577"/>
                <a:gd name="connsiteX7503" fmla="*/ 3641533 w 10032639"/>
                <a:gd name="connsiteY7503" fmla="*/ 2164642 h 2801577"/>
                <a:gd name="connsiteX7504" fmla="*/ 3638294 w 10032639"/>
                <a:gd name="connsiteY7504" fmla="*/ 2169683 h 2801577"/>
                <a:gd name="connsiteX7505" fmla="*/ 3650172 w 10032639"/>
                <a:gd name="connsiteY7505" fmla="*/ 2162842 h 2801577"/>
                <a:gd name="connsiteX7506" fmla="*/ 3658811 w 10032639"/>
                <a:gd name="connsiteY7506" fmla="*/ 2173284 h 2801577"/>
                <a:gd name="connsiteX7507" fmla="*/ 3669249 w 10032639"/>
                <a:gd name="connsiteY7507" fmla="*/ 2188766 h 2801577"/>
                <a:gd name="connsiteX7508" fmla="*/ 3681487 w 10032639"/>
                <a:gd name="connsiteY7508" fmla="*/ 2204248 h 2801577"/>
                <a:gd name="connsiteX7509" fmla="*/ 3682927 w 10032639"/>
                <a:gd name="connsiteY7509" fmla="*/ 2207489 h 2801577"/>
                <a:gd name="connsiteX7510" fmla="*/ 3684727 w 10032639"/>
                <a:gd name="connsiteY7510" fmla="*/ 2212889 h 2801577"/>
                <a:gd name="connsiteX7511" fmla="*/ 3688326 w 10032639"/>
                <a:gd name="connsiteY7511" fmla="*/ 2216130 h 2801577"/>
                <a:gd name="connsiteX7512" fmla="*/ 3698764 w 10032639"/>
                <a:gd name="connsiteY7512" fmla="*/ 2223331 h 2801577"/>
                <a:gd name="connsiteX7513" fmla="*/ 3722881 w 10032639"/>
                <a:gd name="connsiteY7513" fmla="*/ 2221531 h 2801577"/>
                <a:gd name="connsiteX7514" fmla="*/ 3743757 w 10032639"/>
                <a:gd name="connsiteY7514" fmla="*/ 2223331 h 2801577"/>
                <a:gd name="connsiteX7515" fmla="*/ 3762834 w 10032639"/>
                <a:gd name="connsiteY7515" fmla="*/ 2226571 h 2801577"/>
                <a:gd name="connsiteX7516" fmla="*/ 3778312 w 10032639"/>
                <a:gd name="connsiteY7516" fmla="*/ 2233413 h 2801577"/>
                <a:gd name="connsiteX7517" fmla="*/ 3809626 w 10032639"/>
                <a:gd name="connsiteY7517" fmla="*/ 2252855 h 2801577"/>
                <a:gd name="connsiteX7518" fmla="*/ 3835182 w 10032639"/>
                <a:gd name="connsiteY7518" fmla="*/ 2270138 h 2801577"/>
                <a:gd name="connsiteX7519" fmla="*/ 3842381 w 10032639"/>
                <a:gd name="connsiteY7519" fmla="*/ 2276979 h 2801577"/>
                <a:gd name="connsiteX7520" fmla="*/ 3849220 w 10032639"/>
                <a:gd name="connsiteY7520" fmla="*/ 2280580 h 2801577"/>
                <a:gd name="connsiteX7521" fmla="*/ 3856059 w 10032639"/>
                <a:gd name="connsiteY7521" fmla="*/ 2282020 h 2801577"/>
                <a:gd name="connsiteX7522" fmla="*/ 3862898 w 10032639"/>
                <a:gd name="connsiteY7522" fmla="*/ 2282020 h 2801577"/>
                <a:gd name="connsiteX7523" fmla="*/ 3871537 w 10032639"/>
                <a:gd name="connsiteY7523" fmla="*/ 2287421 h 2801577"/>
                <a:gd name="connsiteX7524" fmla="*/ 3876936 w 10032639"/>
                <a:gd name="connsiteY7524" fmla="*/ 2291021 h 2801577"/>
                <a:gd name="connsiteX7525" fmla="*/ 3880535 w 10032639"/>
                <a:gd name="connsiteY7525" fmla="*/ 2296062 h 2801577"/>
                <a:gd name="connsiteX7526" fmla="*/ 3885574 w 10032639"/>
                <a:gd name="connsiteY7526" fmla="*/ 2304703 h 2801577"/>
                <a:gd name="connsiteX7527" fmla="*/ 3889174 w 10032639"/>
                <a:gd name="connsiteY7527" fmla="*/ 2313344 h 2801577"/>
                <a:gd name="connsiteX7528" fmla="*/ 3897812 w 10032639"/>
                <a:gd name="connsiteY7528" fmla="*/ 2311544 h 2801577"/>
                <a:gd name="connsiteX7529" fmla="*/ 3904651 w 10032639"/>
                <a:gd name="connsiteY7529" fmla="*/ 2311544 h 2801577"/>
                <a:gd name="connsiteX7530" fmla="*/ 3911490 w 10032639"/>
                <a:gd name="connsiteY7530" fmla="*/ 2311544 h 2801577"/>
                <a:gd name="connsiteX7531" fmla="*/ 3916889 w 10032639"/>
                <a:gd name="connsiteY7531" fmla="*/ 2315145 h 2801577"/>
                <a:gd name="connsiteX7532" fmla="*/ 3920129 w 10032639"/>
                <a:gd name="connsiteY7532" fmla="*/ 2318385 h 2801577"/>
                <a:gd name="connsiteX7533" fmla="*/ 3923728 w 10032639"/>
                <a:gd name="connsiteY7533" fmla="*/ 2321986 h 2801577"/>
                <a:gd name="connsiteX7534" fmla="*/ 3923728 w 10032639"/>
                <a:gd name="connsiteY7534" fmla="*/ 2327026 h 2801577"/>
                <a:gd name="connsiteX7535" fmla="*/ 3925528 w 10032639"/>
                <a:gd name="connsiteY7535" fmla="*/ 2332427 h 2801577"/>
                <a:gd name="connsiteX7536" fmla="*/ 3925528 w 10032639"/>
                <a:gd name="connsiteY7536" fmla="*/ 2363392 h 2801577"/>
                <a:gd name="connsiteX7537" fmla="*/ 3921928 w 10032639"/>
                <a:gd name="connsiteY7537" fmla="*/ 2366992 h 2801577"/>
                <a:gd name="connsiteX7538" fmla="*/ 3916889 w 10032639"/>
                <a:gd name="connsiteY7538" fmla="*/ 2375634 h 2801577"/>
                <a:gd name="connsiteX7539" fmla="*/ 3908251 w 10032639"/>
                <a:gd name="connsiteY7539" fmla="*/ 2382475 h 2801577"/>
                <a:gd name="connsiteX7540" fmla="*/ 3899612 w 10032639"/>
                <a:gd name="connsiteY7540" fmla="*/ 2389316 h 2801577"/>
                <a:gd name="connsiteX7541" fmla="*/ 3887374 w 10032639"/>
                <a:gd name="connsiteY7541" fmla="*/ 2396517 h 2801577"/>
                <a:gd name="connsiteX7542" fmla="*/ 3883774 w 10032639"/>
                <a:gd name="connsiteY7542" fmla="*/ 2398317 h 2801577"/>
                <a:gd name="connsiteX7543" fmla="*/ 3880535 w 10032639"/>
                <a:gd name="connsiteY7543" fmla="*/ 2403358 h 2801577"/>
                <a:gd name="connsiteX7544" fmla="*/ 3875136 w 10032639"/>
                <a:gd name="connsiteY7544" fmla="*/ 2415600 h 2801577"/>
                <a:gd name="connsiteX7545" fmla="*/ 3880535 w 10032639"/>
                <a:gd name="connsiteY7545" fmla="*/ 2432882 h 2801577"/>
                <a:gd name="connsiteX7546" fmla="*/ 3883774 w 10032639"/>
                <a:gd name="connsiteY7546" fmla="*/ 2450165 h 2801577"/>
                <a:gd name="connsiteX7547" fmla="*/ 3883774 w 10032639"/>
                <a:gd name="connsiteY7547" fmla="*/ 2467447 h 2801577"/>
                <a:gd name="connsiteX7548" fmla="*/ 3881975 w 10032639"/>
                <a:gd name="connsiteY7548" fmla="*/ 2486530 h 2801577"/>
                <a:gd name="connsiteX7549" fmla="*/ 3875136 w 10032639"/>
                <a:gd name="connsiteY7549" fmla="*/ 2527936 h 2801577"/>
                <a:gd name="connsiteX7550" fmla="*/ 3866497 w 10032639"/>
                <a:gd name="connsiteY7550" fmla="*/ 2567902 h 2801577"/>
                <a:gd name="connsiteX7551" fmla="*/ 3870097 w 10032639"/>
                <a:gd name="connsiteY7551" fmla="*/ 2617950 h 2801577"/>
                <a:gd name="connsiteX7552" fmla="*/ 3875136 w 10032639"/>
                <a:gd name="connsiteY7552" fmla="*/ 2670158 h 2801577"/>
                <a:gd name="connsiteX7553" fmla="*/ 3876936 w 10032639"/>
                <a:gd name="connsiteY7553" fmla="*/ 2687440 h 2801577"/>
                <a:gd name="connsiteX7554" fmla="*/ 3875136 w 10032639"/>
                <a:gd name="connsiteY7554" fmla="*/ 2702922 h 2801577"/>
                <a:gd name="connsiteX7555" fmla="*/ 3875136 w 10032639"/>
                <a:gd name="connsiteY7555" fmla="*/ 2718405 h 2801577"/>
                <a:gd name="connsiteX7556" fmla="*/ 3871537 w 10032639"/>
                <a:gd name="connsiteY7556" fmla="*/ 2732447 h 2801577"/>
                <a:gd name="connsiteX7557" fmla="*/ 3866497 w 10032639"/>
                <a:gd name="connsiteY7557" fmla="*/ 2758371 h 2801577"/>
                <a:gd name="connsiteX7558" fmla="*/ 3859658 w 10032639"/>
                <a:gd name="connsiteY7558" fmla="*/ 2777093 h 2801577"/>
                <a:gd name="connsiteX7559" fmla="*/ 3854259 w 10032639"/>
                <a:gd name="connsiteY7559" fmla="*/ 2787535 h 2801577"/>
                <a:gd name="connsiteX7560" fmla="*/ 3843821 w 10032639"/>
                <a:gd name="connsiteY7560" fmla="*/ 2787535 h 2801577"/>
                <a:gd name="connsiteX7561" fmla="*/ 3831943 w 10032639"/>
                <a:gd name="connsiteY7561" fmla="*/ 2786095 h 2801577"/>
                <a:gd name="connsiteX7562" fmla="*/ 3819705 w 10032639"/>
                <a:gd name="connsiteY7562" fmla="*/ 2784294 h 2801577"/>
                <a:gd name="connsiteX7563" fmla="*/ 3807827 w 10032639"/>
                <a:gd name="connsiteY7563" fmla="*/ 2780694 h 2801577"/>
                <a:gd name="connsiteX7564" fmla="*/ 3799188 w 10032639"/>
                <a:gd name="connsiteY7564" fmla="*/ 2775653 h 2801577"/>
                <a:gd name="connsiteX7565" fmla="*/ 3790549 w 10032639"/>
                <a:gd name="connsiteY7565" fmla="*/ 2768452 h 2801577"/>
                <a:gd name="connsiteX7566" fmla="*/ 3783711 w 10032639"/>
                <a:gd name="connsiteY7566" fmla="*/ 2759811 h 2801577"/>
                <a:gd name="connsiteX7567" fmla="*/ 3778312 w 10032639"/>
                <a:gd name="connsiteY7567" fmla="*/ 2749729 h 2801577"/>
                <a:gd name="connsiteX7568" fmla="*/ 3773272 w 10032639"/>
                <a:gd name="connsiteY7568" fmla="*/ 2739288 h 2801577"/>
                <a:gd name="connsiteX7569" fmla="*/ 3767873 w 10032639"/>
                <a:gd name="connsiteY7569" fmla="*/ 2746129 h 2801577"/>
                <a:gd name="connsiteX7570" fmla="*/ 3762834 w 10032639"/>
                <a:gd name="connsiteY7570" fmla="*/ 2752970 h 2801577"/>
                <a:gd name="connsiteX7571" fmla="*/ 3757435 w 10032639"/>
                <a:gd name="connsiteY7571" fmla="*/ 2759811 h 2801577"/>
                <a:gd name="connsiteX7572" fmla="*/ 3750596 w 10032639"/>
                <a:gd name="connsiteY7572" fmla="*/ 2765212 h 2801577"/>
                <a:gd name="connsiteX7573" fmla="*/ 3738358 w 10032639"/>
                <a:gd name="connsiteY7573" fmla="*/ 2772053 h 2801577"/>
                <a:gd name="connsiteX7574" fmla="*/ 3726120 w 10032639"/>
                <a:gd name="connsiteY7574" fmla="*/ 2775653 h 2801577"/>
                <a:gd name="connsiteX7575" fmla="*/ 3710642 w 10032639"/>
                <a:gd name="connsiteY7575" fmla="*/ 2778894 h 2801577"/>
                <a:gd name="connsiteX7576" fmla="*/ 3695165 w 10032639"/>
                <a:gd name="connsiteY7576" fmla="*/ 2778894 h 2801577"/>
                <a:gd name="connsiteX7577" fmla="*/ 3681487 w 10032639"/>
                <a:gd name="connsiteY7577" fmla="*/ 2780694 h 2801577"/>
                <a:gd name="connsiteX7578" fmla="*/ 3666010 w 10032639"/>
                <a:gd name="connsiteY7578" fmla="*/ 2780694 h 2801577"/>
                <a:gd name="connsiteX7579" fmla="*/ 3648732 w 10032639"/>
                <a:gd name="connsiteY7579" fmla="*/ 2778894 h 2801577"/>
                <a:gd name="connsiteX7580" fmla="*/ 3631095 w 10032639"/>
                <a:gd name="connsiteY7580" fmla="*/ 2775653 h 2801577"/>
                <a:gd name="connsiteX7581" fmla="*/ 3617417 w 10032639"/>
                <a:gd name="connsiteY7581" fmla="*/ 2773853 h 2801577"/>
                <a:gd name="connsiteX7582" fmla="*/ 3605180 w 10032639"/>
                <a:gd name="connsiteY7582" fmla="*/ 2772053 h 2801577"/>
                <a:gd name="connsiteX7583" fmla="*/ 3577464 w 10032639"/>
                <a:gd name="connsiteY7583" fmla="*/ 2772053 h 2801577"/>
                <a:gd name="connsiteX7584" fmla="*/ 3536071 w 10032639"/>
                <a:gd name="connsiteY7584" fmla="*/ 2772053 h 2801577"/>
                <a:gd name="connsiteX7585" fmla="*/ 3491078 w 10032639"/>
                <a:gd name="connsiteY7585" fmla="*/ 2775653 h 2801577"/>
                <a:gd name="connsiteX7586" fmla="*/ 3465162 w 10032639"/>
                <a:gd name="connsiteY7586" fmla="*/ 2777093 h 2801577"/>
                <a:gd name="connsiteX7587" fmla="*/ 3440686 w 10032639"/>
                <a:gd name="connsiteY7587" fmla="*/ 2778894 h 2801577"/>
                <a:gd name="connsiteX7588" fmla="*/ 3397493 w 10032639"/>
                <a:gd name="connsiteY7588" fmla="*/ 2778894 h 2801577"/>
                <a:gd name="connsiteX7589" fmla="*/ 3357899 w 10032639"/>
                <a:gd name="connsiteY7589" fmla="*/ 2778894 h 2801577"/>
                <a:gd name="connsiteX7590" fmla="*/ 3340262 w 10032639"/>
                <a:gd name="connsiteY7590" fmla="*/ 2777093 h 2801577"/>
                <a:gd name="connsiteX7591" fmla="*/ 3324784 w 10032639"/>
                <a:gd name="connsiteY7591" fmla="*/ 2775653 h 2801577"/>
                <a:gd name="connsiteX7592" fmla="*/ 3310747 w 10032639"/>
                <a:gd name="connsiteY7592" fmla="*/ 2775653 h 2801577"/>
                <a:gd name="connsiteX7593" fmla="*/ 3295269 w 10032639"/>
                <a:gd name="connsiteY7593" fmla="*/ 2777093 h 2801577"/>
                <a:gd name="connsiteX7594" fmla="*/ 3277992 w 10032639"/>
                <a:gd name="connsiteY7594" fmla="*/ 2780694 h 2801577"/>
                <a:gd name="connsiteX7595" fmla="*/ 3258915 w 10032639"/>
                <a:gd name="connsiteY7595" fmla="*/ 2786095 h 2801577"/>
                <a:gd name="connsiteX7596" fmla="*/ 3255676 w 10032639"/>
                <a:gd name="connsiteY7596" fmla="*/ 2787535 h 2801577"/>
                <a:gd name="connsiteX7597" fmla="*/ 3245237 w 10032639"/>
                <a:gd name="connsiteY7597" fmla="*/ 2786095 h 2801577"/>
                <a:gd name="connsiteX7598" fmla="*/ 3234799 w 10032639"/>
                <a:gd name="connsiteY7598" fmla="*/ 2782494 h 2801577"/>
                <a:gd name="connsiteX7599" fmla="*/ 3224361 w 10032639"/>
                <a:gd name="connsiteY7599" fmla="*/ 2778894 h 2801577"/>
                <a:gd name="connsiteX7600" fmla="*/ 3215722 w 10032639"/>
                <a:gd name="connsiteY7600" fmla="*/ 2772053 h 2801577"/>
                <a:gd name="connsiteX7601" fmla="*/ 3129336 w 10032639"/>
                <a:gd name="connsiteY7601" fmla="*/ 2772053 h 2801577"/>
                <a:gd name="connsiteX7602" fmla="*/ 3047989 w 10032639"/>
                <a:gd name="connsiteY7602" fmla="*/ 2775653 h 2801577"/>
                <a:gd name="connsiteX7603" fmla="*/ 2971681 w 10032639"/>
                <a:gd name="connsiteY7603" fmla="*/ 2780694 h 2801577"/>
                <a:gd name="connsiteX7604" fmla="*/ 2897173 w 10032639"/>
                <a:gd name="connsiteY7604" fmla="*/ 2787535 h 2801577"/>
                <a:gd name="connsiteX7605" fmla="*/ 2816186 w 10032639"/>
                <a:gd name="connsiteY7605" fmla="*/ 2792936 h 2801577"/>
                <a:gd name="connsiteX7606" fmla="*/ 2734480 w 10032639"/>
                <a:gd name="connsiteY7606" fmla="*/ 2796536 h 2801577"/>
                <a:gd name="connsiteX7607" fmla="*/ 2731240 w 10032639"/>
                <a:gd name="connsiteY7607" fmla="*/ 2801577 h 2801577"/>
                <a:gd name="connsiteX7608" fmla="*/ 2732679 w 10032639"/>
                <a:gd name="connsiteY7608" fmla="*/ 2796536 h 2801577"/>
                <a:gd name="connsiteX7609" fmla="*/ 2632616 w 10032639"/>
                <a:gd name="connsiteY7609" fmla="*/ 2796536 h 2801577"/>
                <a:gd name="connsiteX7610" fmla="*/ 2539031 w 10032639"/>
                <a:gd name="connsiteY7610" fmla="*/ 2794736 h 2801577"/>
                <a:gd name="connsiteX7611" fmla="*/ 2527153 w 10032639"/>
                <a:gd name="connsiteY7611" fmla="*/ 2794736 h 2801577"/>
                <a:gd name="connsiteX7612" fmla="*/ 2523553 w 10032639"/>
                <a:gd name="connsiteY7612" fmla="*/ 2775653 h 2801577"/>
                <a:gd name="connsiteX7613" fmla="*/ 2519954 w 10032639"/>
                <a:gd name="connsiteY7613" fmla="*/ 2739288 h 2801577"/>
                <a:gd name="connsiteX7614" fmla="*/ 2519954 w 10032639"/>
                <a:gd name="connsiteY7614" fmla="*/ 2720205 h 2801577"/>
                <a:gd name="connsiteX7615" fmla="*/ 2521754 w 10032639"/>
                <a:gd name="connsiteY7615" fmla="*/ 2701122 h 2801577"/>
                <a:gd name="connsiteX7616" fmla="*/ 2519954 w 10032639"/>
                <a:gd name="connsiteY7616" fmla="*/ 2685640 h 2801577"/>
                <a:gd name="connsiteX7617" fmla="*/ 2518514 w 10032639"/>
                <a:gd name="connsiteY7617" fmla="*/ 2670158 h 2801577"/>
                <a:gd name="connsiteX7618" fmla="*/ 2514915 w 10032639"/>
                <a:gd name="connsiteY7618" fmla="*/ 2652515 h 2801577"/>
                <a:gd name="connsiteX7619" fmla="*/ 2509515 w 10032639"/>
                <a:gd name="connsiteY7619" fmla="*/ 2633432 h 2801577"/>
                <a:gd name="connsiteX7620" fmla="*/ 2506276 w 10032639"/>
                <a:gd name="connsiteY7620" fmla="*/ 2622990 h 2801577"/>
                <a:gd name="connsiteX7621" fmla="*/ 2518514 w 10032639"/>
                <a:gd name="connsiteY7621" fmla="*/ 2616149 h 2801577"/>
                <a:gd name="connsiteX7622" fmla="*/ 2519954 w 10032639"/>
                <a:gd name="connsiteY7622" fmla="*/ 2612909 h 2801577"/>
                <a:gd name="connsiteX7623" fmla="*/ 2519954 w 10032639"/>
                <a:gd name="connsiteY7623" fmla="*/ 2600667 h 2801577"/>
                <a:gd name="connsiteX7624" fmla="*/ 2519954 w 10032639"/>
                <a:gd name="connsiteY7624" fmla="*/ 2590226 h 2801577"/>
                <a:gd name="connsiteX7625" fmla="*/ 2519954 w 10032639"/>
                <a:gd name="connsiteY7625" fmla="*/ 2578344 h 2801577"/>
                <a:gd name="connsiteX7626" fmla="*/ 2525353 w 10032639"/>
                <a:gd name="connsiteY7626" fmla="*/ 2553860 h 2801577"/>
                <a:gd name="connsiteX7627" fmla="*/ 2525353 w 10032639"/>
                <a:gd name="connsiteY7627" fmla="*/ 2547019 h 2801577"/>
                <a:gd name="connsiteX7628" fmla="*/ 2527153 w 10032639"/>
                <a:gd name="connsiteY7628" fmla="*/ 2540178 h 2801577"/>
                <a:gd name="connsiteX7629" fmla="*/ 2530393 w 10032639"/>
                <a:gd name="connsiteY7629" fmla="*/ 2531537 h 2801577"/>
                <a:gd name="connsiteX7630" fmla="*/ 2532192 w 10032639"/>
                <a:gd name="connsiteY7630" fmla="*/ 2527936 h 2801577"/>
                <a:gd name="connsiteX7631" fmla="*/ 2532192 w 10032639"/>
                <a:gd name="connsiteY7631" fmla="*/ 2522896 h 2801577"/>
                <a:gd name="connsiteX7632" fmla="*/ 2533992 w 10032639"/>
                <a:gd name="connsiteY7632" fmla="*/ 2517495 h 2801577"/>
                <a:gd name="connsiteX7633" fmla="*/ 2535791 w 10032639"/>
                <a:gd name="connsiteY7633" fmla="*/ 2507053 h 2801577"/>
                <a:gd name="connsiteX7634" fmla="*/ 2537231 w 10032639"/>
                <a:gd name="connsiteY7634" fmla="*/ 2498412 h 2801577"/>
                <a:gd name="connsiteX7635" fmla="*/ 2537231 w 10032639"/>
                <a:gd name="connsiteY7635" fmla="*/ 2493371 h 2801577"/>
                <a:gd name="connsiteX7636" fmla="*/ 2537231 w 10032639"/>
                <a:gd name="connsiteY7636" fmla="*/ 2489771 h 2801577"/>
                <a:gd name="connsiteX7637" fmla="*/ 2533992 w 10032639"/>
                <a:gd name="connsiteY7637" fmla="*/ 2479329 h 2801577"/>
                <a:gd name="connsiteX7638" fmla="*/ 2532192 w 10032639"/>
                <a:gd name="connsiteY7638" fmla="*/ 2469248 h 2801577"/>
                <a:gd name="connsiteX7639" fmla="*/ 2532192 w 10032639"/>
                <a:gd name="connsiteY7639" fmla="*/ 2450165 h 2801577"/>
                <a:gd name="connsiteX7640" fmla="*/ 2537231 w 10032639"/>
                <a:gd name="connsiteY7640" fmla="*/ 2403358 h 2801577"/>
                <a:gd name="connsiteX7641" fmla="*/ 2537231 w 10032639"/>
                <a:gd name="connsiteY7641" fmla="*/ 2380674 h 2801577"/>
                <a:gd name="connsiteX7642" fmla="*/ 2535791 w 10032639"/>
                <a:gd name="connsiteY7642" fmla="*/ 2356551 h 2801577"/>
                <a:gd name="connsiteX7643" fmla="*/ 2535791 w 10032639"/>
                <a:gd name="connsiteY7643" fmla="*/ 2334228 h 2801577"/>
                <a:gd name="connsiteX7644" fmla="*/ 2537231 w 10032639"/>
                <a:gd name="connsiteY7644" fmla="*/ 2309744 h 2801577"/>
                <a:gd name="connsiteX7645" fmla="*/ 2542630 w 10032639"/>
                <a:gd name="connsiteY7645" fmla="*/ 2285620 h 2801577"/>
                <a:gd name="connsiteX7646" fmla="*/ 2553069 w 10032639"/>
                <a:gd name="connsiteY7646" fmla="*/ 2261497 h 2801577"/>
                <a:gd name="connsiteX7647" fmla="*/ 2554508 w 10032639"/>
                <a:gd name="connsiteY7647" fmla="*/ 2256096 h 2801577"/>
                <a:gd name="connsiteX7648" fmla="*/ 2559908 w 10032639"/>
                <a:gd name="connsiteY7648" fmla="*/ 2252855 h 2801577"/>
                <a:gd name="connsiteX7649" fmla="*/ 2575385 w 10032639"/>
                <a:gd name="connsiteY7649" fmla="*/ 2245654 h 2801577"/>
                <a:gd name="connsiteX7650" fmla="*/ 2590863 w 10032639"/>
                <a:gd name="connsiteY7650" fmla="*/ 2238813 h 2801577"/>
                <a:gd name="connsiteX7651" fmla="*/ 2606340 w 10032639"/>
                <a:gd name="connsiteY7651" fmla="*/ 2233413 h 2801577"/>
                <a:gd name="connsiteX7652" fmla="*/ 2622178 w 10032639"/>
                <a:gd name="connsiteY7652" fmla="*/ 2228372 h 2801577"/>
                <a:gd name="connsiteX7653" fmla="*/ 2639454 w 10032639"/>
                <a:gd name="connsiteY7653" fmla="*/ 2224771 h 2801577"/>
                <a:gd name="connsiteX7654" fmla="*/ 2654932 w 10032639"/>
                <a:gd name="connsiteY7654" fmla="*/ 2224771 h 2801577"/>
                <a:gd name="connsiteX7655" fmla="*/ 2672569 w 10032639"/>
                <a:gd name="connsiteY7655" fmla="*/ 2223331 h 2801577"/>
                <a:gd name="connsiteX7656" fmla="*/ 2689487 w 10032639"/>
                <a:gd name="connsiteY7656" fmla="*/ 2224771 h 2801577"/>
                <a:gd name="connsiteX7657" fmla="*/ 2725841 w 10032639"/>
                <a:gd name="connsiteY7657" fmla="*/ 2224771 h 2801577"/>
                <a:gd name="connsiteX7658" fmla="*/ 2760395 w 10032639"/>
                <a:gd name="connsiteY7658" fmla="*/ 2223331 h 2801577"/>
                <a:gd name="connsiteX7659" fmla="*/ 2791710 w 10032639"/>
                <a:gd name="connsiteY7659" fmla="*/ 2217930 h 2801577"/>
                <a:gd name="connsiteX7660" fmla="*/ 2821225 w 10032639"/>
                <a:gd name="connsiteY7660" fmla="*/ 2211089 h 2801577"/>
                <a:gd name="connsiteX7661" fmla="*/ 2826264 w 10032639"/>
                <a:gd name="connsiteY7661" fmla="*/ 2198847 h 2801577"/>
                <a:gd name="connsiteX7662" fmla="*/ 2828065 w 10032639"/>
                <a:gd name="connsiteY7662" fmla="*/ 2192006 h 2801577"/>
                <a:gd name="connsiteX7663" fmla="*/ 2829864 w 10032639"/>
                <a:gd name="connsiteY7663" fmla="*/ 2186966 h 2801577"/>
                <a:gd name="connsiteX7664" fmla="*/ 2836703 w 10032639"/>
                <a:gd name="connsiteY7664" fmla="*/ 2178324 h 2801577"/>
                <a:gd name="connsiteX7665" fmla="*/ 2831664 w 10032639"/>
                <a:gd name="connsiteY7665" fmla="*/ 2169683 h 2801577"/>
                <a:gd name="connsiteX7666" fmla="*/ 2828065 w 10032639"/>
                <a:gd name="connsiteY7666" fmla="*/ 2161042 h 2801577"/>
                <a:gd name="connsiteX7667" fmla="*/ 2823025 w 10032639"/>
                <a:gd name="connsiteY7667" fmla="*/ 2152400 h 2801577"/>
                <a:gd name="connsiteX7668" fmla="*/ 2816186 w 10032639"/>
                <a:gd name="connsiteY7668" fmla="*/ 2145559 h 2801577"/>
                <a:gd name="connsiteX7669" fmla="*/ 2807547 w 10032639"/>
                <a:gd name="connsiteY7669" fmla="*/ 2141959 h 2801577"/>
                <a:gd name="connsiteX7670" fmla="*/ 2807547 w 10032639"/>
                <a:gd name="connsiteY7670" fmla="*/ 2133318 h 2801577"/>
                <a:gd name="connsiteX7671" fmla="*/ 2808988 w 10032639"/>
                <a:gd name="connsiteY7671" fmla="*/ 2122876 h 2801577"/>
                <a:gd name="connsiteX7672" fmla="*/ 2812587 w 10032639"/>
                <a:gd name="connsiteY7672" fmla="*/ 2114235 h 2801577"/>
                <a:gd name="connsiteX7673" fmla="*/ 2817626 w 10032639"/>
                <a:gd name="connsiteY7673" fmla="*/ 2107034 h 2801577"/>
                <a:gd name="connsiteX7674" fmla="*/ 2826264 w 10032639"/>
                <a:gd name="connsiteY7674" fmla="*/ 2100193 h 2801577"/>
                <a:gd name="connsiteX7675" fmla="*/ 2824825 w 10032639"/>
                <a:gd name="connsiteY7675" fmla="*/ 2095152 h 2801577"/>
                <a:gd name="connsiteX7676" fmla="*/ 2823025 w 10032639"/>
                <a:gd name="connsiteY7676" fmla="*/ 2089751 h 2801577"/>
                <a:gd name="connsiteX7677" fmla="*/ 2823025 w 10032639"/>
                <a:gd name="connsiteY7677" fmla="*/ 1838794 h 2801577"/>
                <a:gd name="connsiteX7678" fmla="*/ 2824825 w 10032639"/>
                <a:gd name="connsiteY7678" fmla="*/ 1703774 h 2801577"/>
                <a:gd name="connsiteX7679" fmla="*/ 2826264 w 10032639"/>
                <a:gd name="connsiteY7679" fmla="*/ 1565153 h 2801577"/>
                <a:gd name="connsiteX7680" fmla="*/ 2826264 w 10032639"/>
                <a:gd name="connsiteY7680" fmla="*/ 1428333 h 2801577"/>
                <a:gd name="connsiteX7681" fmla="*/ 2824825 w 10032639"/>
                <a:gd name="connsiteY7681" fmla="*/ 1293313 h 2801577"/>
                <a:gd name="connsiteX7682" fmla="*/ 2821225 w 10032639"/>
                <a:gd name="connsiteY7682" fmla="*/ 1161893 h 2801577"/>
                <a:gd name="connsiteX7683" fmla="*/ 2816186 w 10032639"/>
                <a:gd name="connsiteY7683" fmla="*/ 1030114 h 2801577"/>
                <a:gd name="connsiteX7684" fmla="*/ 2817626 w 10032639"/>
                <a:gd name="connsiteY7684" fmla="*/ 992308 h 2801577"/>
                <a:gd name="connsiteX7685" fmla="*/ 2823025 w 10032639"/>
                <a:gd name="connsiteY7685" fmla="*/ 955942 h 2801577"/>
                <a:gd name="connsiteX7686" fmla="*/ 2831664 w 10032639"/>
                <a:gd name="connsiteY7686" fmla="*/ 919577 h 2801577"/>
                <a:gd name="connsiteX7687" fmla="*/ 2843542 w 10032639"/>
                <a:gd name="connsiteY7687" fmla="*/ 883212 h 2801577"/>
                <a:gd name="connsiteX7688" fmla="*/ 2850381 w 10032639"/>
                <a:gd name="connsiteY7688" fmla="*/ 856928 h 2801577"/>
                <a:gd name="connsiteX7689" fmla="*/ 2853980 w 10032639"/>
                <a:gd name="connsiteY7689" fmla="*/ 831364 h 2801577"/>
                <a:gd name="connsiteX7690" fmla="*/ 2853980 w 10032639"/>
                <a:gd name="connsiteY7690" fmla="*/ 806880 h 2801577"/>
                <a:gd name="connsiteX7691" fmla="*/ 2848941 w 10032639"/>
                <a:gd name="connsiteY7691" fmla="*/ 780956 h 2801577"/>
                <a:gd name="connsiteX7692" fmla="*/ 2840302 w 10032639"/>
                <a:gd name="connsiteY7692" fmla="*/ 793198 h 2801577"/>
                <a:gd name="connsiteX7693" fmla="*/ 2831664 w 10032639"/>
                <a:gd name="connsiteY7693" fmla="*/ 803640 h 2801577"/>
                <a:gd name="connsiteX7694" fmla="*/ 2823025 w 10032639"/>
                <a:gd name="connsiteY7694" fmla="*/ 815522 h 2801577"/>
                <a:gd name="connsiteX7695" fmla="*/ 2816186 w 10032639"/>
                <a:gd name="connsiteY7695" fmla="*/ 829564 h 2801577"/>
                <a:gd name="connsiteX7696" fmla="*/ 2808988 w 10032639"/>
                <a:gd name="connsiteY7696" fmla="*/ 841445 h 2801577"/>
                <a:gd name="connsiteX7697" fmla="*/ 2803948 w 10032639"/>
                <a:gd name="connsiteY7697" fmla="*/ 856928 h 2801577"/>
                <a:gd name="connsiteX7698" fmla="*/ 2795310 w 10032639"/>
                <a:gd name="connsiteY7698" fmla="*/ 886452 h 2801577"/>
                <a:gd name="connsiteX7699" fmla="*/ 2786671 w 10032639"/>
                <a:gd name="connsiteY7699" fmla="*/ 928218 h 2801577"/>
                <a:gd name="connsiteX7700" fmla="*/ 2772634 w 10032639"/>
                <a:gd name="connsiteY7700" fmla="*/ 967824 h 2801577"/>
                <a:gd name="connsiteX7701" fmla="*/ 2757156 w 10032639"/>
                <a:gd name="connsiteY7701" fmla="*/ 1004190 h 2801577"/>
                <a:gd name="connsiteX7702" fmla="*/ 2739879 w 10032639"/>
                <a:gd name="connsiteY7702" fmla="*/ 1040555 h 2801577"/>
                <a:gd name="connsiteX7703" fmla="*/ 2741318 w 10032639"/>
                <a:gd name="connsiteY7703" fmla="*/ 1045956 h 2801577"/>
                <a:gd name="connsiteX7704" fmla="*/ 2744918 w 10032639"/>
                <a:gd name="connsiteY7704" fmla="*/ 1049196 h 2801577"/>
                <a:gd name="connsiteX7705" fmla="*/ 2748517 w 10032639"/>
                <a:gd name="connsiteY7705" fmla="*/ 1059638 h 2801577"/>
                <a:gd name="connsiteX7706" fmla="*/ 2748517 w 10032639"/>
                <a:gd name="connsiteY7706" fmla="*/ 1068279 h 2801577"/>
                <a:gd name="connsiteX7707" fmla="*/ 2748517 w 10032639"/>
                <a:gd name="connsiteY7707" fmla="*/ 1077281 h 2801577"/>
                <a:gd name="connsiteX7708" fmla="*/ 2744918 w 10032639"/>
                <a:gd name="connsiteY7708" fmla="*/ 1085922 h 2801577"/>
                <a:gd name="connsiteX7709" fmla="*/ 2739879 w 10032639"/>
                <a:gd name="connsiteY7709" fmla="*/ 1094563 h 2801577"/>
                <a:gd name="connsiteX7710" fmla="*/ 2732679 w 10032639"/>
                <a:gd name="connsiteY7710" fmla="*/ 1094563 h 2801577"/>
                <a:gd name="connsiteX7711" fmla="*/ 2731240 w 10032639"/>
                <a:gd name="connsiteY7711" fmla="*/ 1096003 h 2801577"/>
                <a:gd name="connsiteX7712" fmla="*/ 2731240 w 10032639"/>
                <a:gd name="connsiteY7712" fmla="*/ 1097804 h 2801577"/>
                <a:gd name="connsiteX7713" fmla="*/ 2724041 w 10032639"/>
                <a:gd name="connsiteY7713" fmla="*/ 1103204 h 2801577"/>
                <a:gd name="connsiteX7714" fmla="*/ 2715403 w 10032639"/>
                <a:gd name="connsiteY7714" fmla="*/ 1106445 h 2801577"/>
                <a:gd name="connsiteX7715" fmla="*/ 2713962 w 10032639"/>
                <a:gd name="connsiteY7715" fmla="*/ 1113286 h 2801577"/>
                <a:gd name="connsiteX7716" fmla="*/ 2710363 w 10032639"/>
                <a:gd name="connsiteY7716" fmla="*/ 1118687 h 2801577"/>
                <a:gd name="connsiteX7717" fmla="*/ 2703525 w 10032639"/>
                <a:gd name="connsiteY7717" fmla="*/ 1128768 h 2801577"/>
                <a:gd name="connsiteX7718" fmla="*/ 2696686 w 10032639"/>
                <a:gd name="connsiteY7718" fmla="*/ 1168734 h 2801577"/>
                <a:gd name="connsiteX7719" fmla="*/ 2686247 w 10032639"/>
                <a:gd name="connsiteY7719" fmla="*/ 1206900 h 2801577"/>
                <a:gd name="connsiteX7720" fmla="*/ 2672569 w 10032639"/>
                <a:gd name="connsiteY7720" fmla="*/ 1243265 h 2801577"/>
                <a:gd name="connsiteX7721" fmla="*/ 2656732 w 10032639"/>
                <a:gd name="connsiteY7721" fmla="*/ 1277830 h 2801577"/>
                <a:gd name="connsiteX7722" fmla="*/ 2641255 w 10032639"/>
                <a:gd name="connsiteY7722" fmla="*/ 1314196 h 2801577"/>
                <a:gd name="connsiteX7723" fmla="*/ 2625417 w 10032639"/>
                <a:gd name="connsiteY7723" fmla="*/ 1350561 h 2801577"/>
                <a:gd name="connsiteX7724" fmla="*/ 2597701 w 10032639"/>
                <a:gd name="connsiteY7724" fmla="*/ 1421492 h 2801577"/>
                <a:gd name="connsiteX7725" fmla="*/ 2595902 w 10032639"/>
                <a:gd name="connsiteY7725" fmla="*/ 1425092 h 2801577"/>
                <a:gd name="connsiteX7726" fmla="*/ 2590863 w 10032639"/>
                <a:gd name="connsiteY7726" fmla="*/ 1445975 h 2801577"/>
                <a:gd name="connsiteX7727" fmla="*/ 2589063 w 10032639"/>
                <a:gd name="connsiteY7727" fmla="*/ 1463258 h 2801577"/>
                <a:gd name="connsiteX7728" fmla="*/ 2582224 w 10032639"/>
                <a:gd name="connsiteY7728" fmla="*/ 1489182 h 2801577"/>
                <a:gd name="connsiteX7729" fmla="*/ 2571786 w 10032639"/>
                <a:gd name="connsiteY7729" fmla="*/ 1518706 h 2801577"/>
                <a:gd name="connsiteX7730" fmla="*/ 2564946 w 10032639"/>
                <a:gd name="connsiteY7730" fmla="*/ 1537429 h 2801577"/>
                <a:gd name="connsiteX7731" fmla="*/ 2553069 w 10032639"/>
                <a:gd name="connsiteY7731" fmla="*/ 1558312 h 2801577"/>
                <a:gd name="connsiteX7732" fmla="*/ 2544430 w 10032639"/>
                <a:gd name="connsiteY7732" fmla="*/ 1566953 h 2801577"/>
                <a:gd name="connsiteX7733" fmla="*/ 2539031 w 10032639"/>
                <a:gd name="connsiteY7733" fmla="*/ 1577395 h 2801577"/>
                <a:gd name="connsiteX7734" fmla="*/ 2533992 w 10032639"/>
                <a:gd name="connsiteY7734" fmla="*/ 1586036 h 2801577"/>
                <a:gd name="connsiteX7735" fmla="*/ 2532192 w 10032639"/>
                <a:gd name="connsiteY7735" fmla="*/ 1596478 h 2801577"/>
                <a:gd name="connsiteX7736" fmla="*/ 2530393 w 10032639"/>
                <a:gd name="connsiteY7736" fmla="*/ 1600078 h 2801577"/>
                <a:gd name="connsiteX7737" fmla="*/ 2523553 w 10032639"/>
                <a:gd name="connsiteY7737" fmla="*/ 1613760 h 2801577"/>
                <a:gd name="connsiteX7738" fmla="*/ 2518514 w 10032639"/>
                <a:gd name="connsiteY7738" fmla="*/ 1626002 h 2801577"/>
                <a:gd name="connsiteX7739" fmla="*/ 2513115 w 10032639"/>
                <a:gd name="connsiteY7739" fmla="*/ 1653726 h 2801577"/>
                <a:gd name="connsiteX7740" fmla="*/ 2511316 w 10032639"/>
                <a:gd name="connsiteY7740" fmla="*/ 1662368 h 2801577"/>
                <a:gd name="connsiteX7741" fmla="*/ 2504476 w 10032639"/>
                <a:gd name="connsiteY7741" fmla="*/ 1689732 h 2801577"/>
                <a:gd name="connsiteX7742" fmla="*/ 2500877 w 10032639"/>
                <a:gd name="connsiteY7742" fmla="*/ 1703774 h 2801577"/>
                <a:gd name="connsiteX7743" fmla="*/ 2495838 w 10032639"/>
                <a:gd name="connsiteY7743" fmla="*/ 1717816 h 2801577"/>
                <a:gd name="connsiteX7744" fmla="*/ 2476761 w 10032639"/>
                <a:gd name="connsiteY7744" fmla="*/ 1766063 h 2801577"/>
                <a:gd name="connsiteX7745" fmla="*/ 2459484 w 10032639"/>
                <a:gd name="connsiteY7745" fmla="*/ 1807829 h 2801577"/>
                <a:gd name="connsiteX7746" fmla="*/ 2442207 w 10032639"/>
                <a:gd name="connsiteY7746" fmla="*/ 1847435 h 2801577"/>
                <a:gd name="connsiteX7747" fmla="*/ 2429968 w 10032639"/>
                <a:gd name="connsiteY7747" fmla="*/ 1878760 h 2801577"/>
                <a:gd name="connsiteX7748" fmla="*/ 2417731 w 10032639"/>
                <a:gd name="connsiteY7748" fmla="*/ 1911525 h 2801577"/>
                <a:gd name="connsiteX7749" fmla="*/ 2407652 w 10032639"/>
                <a:gd name="connsiteY7749" fmla="*/ 1947890 h 2801577"/>
                <a:gd name="connsiteX7750" fmla="*/ 2397213 w 10032639"/>
                <a:gd name="connsiteY7750" fmla="*/ 1986056 h 2801577"/>
                <a:gd name="connsiteX7751" fmla="*/ 2397213 w 10032639"/>
                <a:gd name="connsiteY7751" fmla="*/ 1991097 h 2801577"/>
                <a:gd name="connsiteX7752" fmla="*/ 2393614 w 10032639"/>
                <a:gd name="connsiteY7752" fmla="*/ 1994697 h 2801577"/>
                <a:gd name="connsiteX7753" fmla="*/ 2381736 w 10032639"/>
                <a:gd name="connsiteY7753" fmla="*/ 2006939 h 2801577"/>
                <a:gd name="connsiteX7754" fmla="*/ 2373098 w 10032639"/>
                <a:gd name="connsiteY7754" fmla="*/ 2022421 h 2801577"/>
                <a:gd name="connsiteX7755" fmla="*/ 2367699 w 10032639"/>
                <a:gd name="connsiteY7755" fmla="*/ 2037903 h 2801577"/>
                <a:gd name="connsiteX7756" fmla="*/ 2362660 w 10032639"/>
                <a:gd name="connsiteY7756" fmla="*/ 2053746 h 2801577"/>
                <a:gd name="connsiteX7757" fmla="*/ 2359060 w 10032639"/>
                <a:gd name="connsiteY7757" fmla="*/ 2072469 h 2801577"/>
                <a:gd name="connsiteX7758" fmla="*/ 2352221 w 10032639"/>
                <a:gd name="connsiteY7758" fmla="*/ 2091551 h 2801577"/>
                <a:gd name="connsiteX7759" fmla="*/ 2341782 w 10032639"/>
                <a:gd name="connsiteY7759" fmla="*/ 2112435 h 2801577"/>
                <a:gd name="connsiteX7760" fmla="*/ 2327745 w 10032639"/>
                <a:gd name="connsiteY7760" fmla="*/ 2135118 h 2801577"/>
                <a:gd name="connsiteX7761" fmla="*/ 2331344 w 10032639"/>
                <a:gd name="connsiteY7761" fmla="*/ 2140159 h 2801577"/>
                <a:gd name="connsiteX7762" fmla="*/ 2336384 w 10032639"/>
                <a:gd name="connsiteY7762" fmla="*/ 2145559 h 2801577"/>
                <a:gd name="connsiteX7763" fmla="*/ 2345022 w 10032639"/>
                <a:gd name="connsiteY7763" fmla="*/ 2154201 h 2801577"/>
                <a:gd name="connsiteX7764" fmla="*/ 2350421 w 10032639"/>
                <a:gd name="connsiteY7764" fmla="*/ 2161042 h 2801577"/>
                <a:gd name="connsiteX7765" fmla="*/ 2354021 w 10032639"/>
                <a:gd name="connsiteY7765" fmla="*/ 2167883 h 2801577"/>
                <a:gd name="connsiteX7766" fmla="*/ 2357260 w 10032639"/>
                <a:gd name="connsiteY7766" fmla="*/ 2173284 h 2801577"/>
                <a:gd name="connsiteX7767" fmla="*/ 2355460 w 10032639"/>
                <a:gd name="connsiteY7767" fmla="*/ 2178324 h 2801577"/>
                <a:gd name="connsiteX7768" fmla="*/ 2352221 w 10032639"/>
                <a:gd name="connsiteY7768" fmla="*/ 2188766 h 2801577"/>
                <a:gd name="connsiteX7769" fmla="*/ 2348622 w 10032639"/>
                <a:gd name="connsiteY7769" fmla="*/ 2197407 h 2801577"/>
                <a:gd name="connsiteX7770" fmla="*/ 2343583 w 10032639"/>
                <a:gd name="connsiteY7770" fmla="*/ 2204248 h 2801577"/>
                <a:gd name="connsiteX7771" fmla="*/ 2336384 w 10032639"/>
                <a:gd name="connsiteY7771" fmla="*/ 2209289 h 2801577"/>
                <a:gd name="connsiteX7772" fmla="*/ 2329545 w 10032639"/>
                <a:gd name="connsiteY7772" fmla="*/ 2212889 h 2801577"/>
                <a:gd name="connsiteX7773" fmla="*/ 2322705 w 10032639"/>
                <a:gd name="connsiteY7773" fmla="*/ 2216130 h 2801577"/>
                <a:gd name="connsiteX7774" fmla="*/ 2308668 w 10032639"/>
                <a:gd name="connsiteY7774" fmla="*/ 2219730 h 2801577"/>
                <a:gd name="connsiteX7775" fmla="*/ 2300029 w 10032639"/>
                <a:gd name="connsiteY7775" fmla="*/ 2223331 h 2801577"/>
                <a:gd name="connsiteX7776" fmla="*/ 2291391 w 10032639"/>
                <a:gd name="connsiteY7776" fmla="*/ 2226571 h 2801577"/>
                <a:gd name="connsiteX7777" fmla="*/ 2286351 w 10032639"/>
                <a:gd name="connsiteY7777" fmla="*/ 2230172 h 2801577"/>
                <a:gd name="connsiteX7778" fmla="*/ 2282752 w 10032639"/>
                <a:gd name="connsiteY7778" fmla="*/ 2235213 h 2801577"/>
                <a:gd name="connsiteX7779" fmla="*/ 2284552 w 10032639"/>
                <a:gd name="connsiteY7779" fmla="*/ 2240614 h 2801577"/>
                <a:gd name="connsiteX7780" fmla="*/ 2284552 w 10032639"/>
                <a:gd name="connsiteY7780" fmla="*/ 2243854 h 2801577"/>
                <a:gd name="connsiteX7781" fmla="*/ 2293191 w 10032639"/>
                <a:gd name="connsiteY7781" fmla="*/ 2243854 h 2801577"/>
                <a:gd name="connsiteX7782" fmla="*/ 2298590 w 10032639"/>
                <a:gd name="connsiteY7782" fmla="*/ 2245654 h 2801577"/>
                <a:gd name="connsiteX7783" fmla="*/ 2303629 w 10032639"/>
                <a:gd name="connsiteY7783" fmla="*/ 2249255 h 2801577"/>
                <a:gd name="connsiteX7784" fmla="*/ 2308668 w 10032639"/>
                <a:gd name="connsiteY7784" fmla="*/ 2252855 h 2801577"/>
                <a:gd name="connsiteX7785" fmla="*/ 2312267 w 10032639"/>
                <a:gd name="connsiteY7785" fmla="*/ 2261497 h 2801577"/>
                <a:gd name="connsiteX7786" fmla="*/ 2314067 w 10032639"/>
                <a:gd name="connsiteY7786" fmla="*/ 2270138 h 2801577"/>
                <a:gd name="connsiteX7787" fmla="*/ 2315507 w 10032639"/>
                <a:gd name="connsiteY7787" fmla="*/ 2280580 h 2801577"/>
                <a:gd name="connsiteX7788" fmla="*/ 2314067 w 10032639"/>
                <a:gd name="connsiteY7788" fmla="*/ 2292461 h 2801577"/>
                <a:gd name="connsiteX7789" fmla="*/ 2308668 w 10032639"/>
                <a:gd name="connsiteY7789" fmla="*/ 2302903 h 2801577"/>
                <a:gd name="connsiteX7790" fmla="*/ 2301829 w 10032639"/>
                <a:gd name="connsiteY7790" fmla="*/ 2309744 h 2801577"/>
                <a:gd name="connsiteX7791" fmla="*/ 2291391 w 10032639"/>
                <a:gd name="connsiteY7791" fmla="*/ 2316945 h 2801577"/>
                <a:gd name="connsiteX7792" fmla="*/ 2281312 w 10032639"/>
                <a:gd name="connsiteY7792" fmla="*/ 2318385 h 2801577"/>
                <a:gd name="connsiteX7793" fmla="*/ 2288152 w 10032639"/>
                <a:gd name="connsiteY7793" fmla="*/ 2325586 h 2801577"/>
                <a:gd name="connsiteX7794" fmla="*/ 2293191 w 10032639"/>
                <a:gd name="connsiteY7794" fmla="*/ 2335668 h 2801577"/>
                <a:gd name="connsiteX7795" fmla="*/ 2296790 w 10032639"/>
                <a:gd name="connsiteY7795" fmla="*/ 2346109 h 2801577"/>
                <a:gd name="connsiteX7796" fmla="*/ 2298590 w 10032639"/>
                <a:gd name="connsiteY7796" fmla="*/ 2358351 h 2801577"/>
                <a:gd name="connsiteX7797" fmla="*/ 2298590 w 10032639"/>
                <a:gd name="connsiteY7797" fmla="*/ 2363392 h 2801577"/>
                <a:gd name="connsiteX7798" fmla="*/ 2291391 w 10032639"/>
                <a:gd name="connsiteY7798" fmla="*/ 2373833 h 2801577"/>
                <a:gd name="connsiteX7799" fmla="*/ 2284552 w 10032639"/>
                <a:gd name="connsiteY7799" fmla="*/ 2382475 h 2801577"/>
                <a:gd name="connsiteX7800" fmla="*/ 2277713 w 10032639"/>
                <a:gd name="connsiteY7800" fmla="*/ 2387876 h 2801577"/>
                <a:gd name="connsiteX7801" fmla="*/ 2270874 w 10032639"/>
                <a:gd name="connsiteY7801" fmla="*/ 2391116 h 2801577"/>
                <a:gd name="connsiteX7802" fmla="*/ 2255397 w 10032639"/>
                <a:gd name="connsiteY7802" fmla="*/ 2398317 h 2801577"/>
                <a:gd name="connsiteX7803" fmla="*/ 2238119 w 10032639"/>
                <a:gd name="connsiteY7803" fmla="*/ 2403358 h 2801577"/>
                <a:gd name="connsiteX7804" fmla="*/ 2227681 w 10032639"/>
                <a:gd name="connsiteY7804" fmla="*/ 2408399 h 2801577"/>
                <a:gd name="connsiteX7805" fmla="*/ 2219042 w 10032639"/>
                <a:gd name="connsiteY7805" fmla="*/ 2413799 h 2801577"/>
                <a:gd name="connsiteX7806" fmla="*/ 2210044 w 10032639"/>
                <a:gd name="connsiteY7806" fmla="*/ 2417400 h 2801577"/>
                <a:gd name="connsiteX7807" fmla="*/ 2206804 w 10032639"/>
                <a:gd name="connsiteY7807" fmla="*/ 2420640 h 2801577"/>
                <a:gd name="connsiteX7808" fmla="*/ 2203205 w 10032639"/>
                <a:gd name="connsiteY7808" fmla="*/ 2422441 h 2801577"/>
                <a:gd name="connsiteX7809" fmla="*/ 2199606 w 10032639"/>
                <a:gd name="connsiteY7809" fmla="*/ 2432882 h 2801577"/>
                <a:gd name="connsiteX7810" fmla="*/ 2203205 w 10032639"/>
                <a:gd name="connsiteY7810" fmla="*/ 2431082 h 2801577"/>
                <a:gd name="connsiteX7811" fmla="*/ 2213644 w 10032639"/>
                <a:gd name="connsiteY7811" fmla="*/ 2431082 h 2801577"/>
                <a:gd name="connsiteX7812" fmla="*/ 2222282 w 10032639"/>
                <a:gd name="connsiteY7812" fmla="*/ 2434682 h 2801577"/>
                <a:gd name="connsiteX7813" fmla="*/ 2229121 w 10032639"/>
                <a:gd name="connsiteY7813" fmla="*/ 2437923 h 2801577"/>
                <a:gd name="connsiteX7814" fmla="*/ 2234520 w 10032639"/>
                <a:gd name="connsiteY7814" fmla="*/ 2443324 h 2801577"/>
                <a:gd name="connsiteX7815" fmla="*/ 2239559 w 10032639"/>
                <a:gd name="connsiteY7815" fmla="*/ 2450165 h 2801577"/>
                <a:gd name="connsiteX7816" fmla="*/ 2241359 w 10032639"/>
                <a:gd name="connsiteY7816" fmla="*/ 2457006 h 2801577"/>
                <a:gd name="connsiteX7817" fmla="*/ 2241359 w 10032639"/>
                <a:gd name="connsiteY7817" fmla="*/ 2465647 h 2801577"/>
                <a:gd name="connsiteX7818" fmla="*/ 2241359 w 10032639"/>
                <a:gd name="connsiteY7818" fmla="*/ 2476089 h 2801577"/>
                <a:gd name="connsiteX7819" fmla="*/ 2239559 w 10032639"/>
                <a:gd name="connsiteY7819" fmla="*/ 2484730 h 2801577"/>
                <a:gd name="connsiteX7820" fmla="*/ 2238119 w 10032639"/>
                <a:gd name="connsiteY7820" fmla="*/ 2493371 h 2801577"/>
                <a:gd name="connsiteX7821" fmla="*/ 2234520 w 10032639"/>
                <a:gd name="connsiteY7821" fmla="*/ 2500212 h 2801577"/>
                <a:gd name="connsiteX7822" fmla="*/ 2229121 w 10032639"/>
                <a:gd name="connsiteY7822" fmla="*/ 2507053 h 2801577"/>
                <a:gd name="connsiteX7823" fmla="*/ 2225881 w 10032639"/>
                <a:gd name="connsiteY7823" fmla="*/ 2508854 h 2801577"/>
                <a:gd name="connsiteX7824" fmla="*/ 2211843 w 10032639"/>
                <a:gd name="connsiteY7824" fmla="*/ 2515695 h 2801577"/>
                <a:gd name="connsiteX7825" fmla="*/ 2203205 w 10032639"/>
                <a:gd name="connsiteY7825" fmla="*/ 2517495 h 2801577"/>
                <a:gd name="connsiteX7826" fmla="*/ 2194567 w 10032639"/>
                <a:gd name="connsiteY7826" fmla="*/ 2519295 h 2801577"/>
                <a:gd name="connsiteX7827" fmla="*/ 2182328 w 10032639"/>
                <a:gd name="connsiteY7827" fmla="*/ 2519295 h 2801577"/>
                <a:gd name="connsiteX7828" fmla="*/ 2175490 w 10032639"/>
                <a:gd name="connsiteY7828" fmla="*/ 2521095 h 2801577"/>
                <a:gd name="connsiteX7829" fmla="*/ 2165051 w 10032639"/>
                <a:gd name="connsiteY7829" fmla="*/ 2524696 h 2801577"/>
                <a:gd name="connsiteX7830" fmla="*/ 2158212 w 10032639"/>
                <a:gd name="connsiteY7830" fmla="*/ 2529737 h 2801577"/>
                <a:gd name="connsiteX7831" fmla="*/ 2163251 w 10032639"/>
                <a:gd name="connsiteY7831" fmla="*/ 2534777 h 2801577"/>
                <a:gd name="connsiteX7832" fmla="*/ 2170450 w 10032639"/>
                <a:gd name="connsiteY7832" fmla="*/ 2541978 h 2801577"/>
                <a:gd name="connsiteX7833" fmla="*/ 2173689 w 10032639"/>
                <a:gd name="connsiteY7833" fmla="*/ 2552420 h 2801577"/>
                <a:gd name="connsiteX7834" fmla="*/ 2175490 w 10032639"/>
                <a:gd name="connsiteY7834" fmla="*/ 2564302 h 2801577"/>
                <a:gd name="connsiteX7835" fmla="*/ 2175490 w 10032639"/>
                <a:gd name="connsiteY7835" fmla="*/ 2580144 h 2801577"/>
                <a:gd name="connsiteX7836" fmla="*/ 2160012 w 10032639"/>
                <a:gd name="connsiteY7836" fmla="*/ 2580144 h 2801577"/>
                <a:gd name="connsiteX7837" fmla="*/ 2154613 w 10032639"/>
                <a:gd name="connsiteY7837" fmla="*/ 2581584 h 2801577"/>
                <a:gd name="connsiteX7838" fmla="*/ 2151373 w 10032639"/>
                <a:gd name="connsiteY7838" fmla="*/ 2585185 h 2801577"/>
                <a:gd name="connsiteX7839" fmla="*/ 2149574 w 10032639"/>
                <a:gd name="connsiteY7839" fmla="*/ 2592026 h 2801577"/>
                <a:gd name="connsiteX7840" fmla="*/ 2145974 w 10032639"/>
                <a:gd name="connsiteY7840" fmla="*/ 2597427 h 2801577"/>
                <a:gd name="connsiteX7841" fmla="*/ 2142735 w 10032639"/>
                <a:gd name="connsiteY7841" fmla="*/ 2600667 h 2801577"/>
                <a:gd name="connsiteX7842" fmla="*/ 2137335 w 10032639"/>
                <a:gd name="connsiteY7842" fmla="*/ 2602467 h 2801577"/>
                <a:gd name="connsiteX7843" fmla="*/ 2129057 w 10032639"/>
                <a:gd name="connsiteY7843" fmla="*/ 2606068 h 2801577"/>
                <a:gd name="connsiteX7844" fmla="*/ 2118618 w 10032639"/>
                <a:gd name="connsiteY7844" fmla="*/ 2606068 h 2801577"/>
                <a:gd name="connsiteX7845" fmla="*/ 2111780 w 10032639"/>
                <a:gd name="connsiteY7845" fmla="*/ 2624791 h 2801577"/>
                <a:gd name="connsiteX7846" fmla="*/ 2104581 w 10032639"/>
                <a:gd name="connsiteY7846" fmla="*/ 2645674 h 2801577"/>
                <a:gd name="connsiteX7847" fmla="*/ 2099541 w 10032639"/>
                <a:gd name="connsiteY7847" fmla="*/ 2668357 h 2801577"/>
                <a:gd name="connsiteX7848" fmla="*/ 2095942 w 10032639"/>
                <a:gd name="connsiteY7848" fmla="*/ 2692481 h 2801577"/>
                <a:gd name="connsiteX7849" fmla="*/ 2092703 w 10032639"/>
                <a:gd name="connsiteY7849" fmla="*/ 2708323 h 2801577"/>
                <a:gd name="connsiteX7850" fmla="*/ 2089103 w 10032639"/>
                <a:gd name="connsiteY7850" fmla="*/ 2720205 h 2801577"/>
                <a:gd name="connsiteX7851" fmla="*/ 2085504 w 10032639"/>
                <a:gd name="connsiteY7851" fmla="*/ 2733887 h 2801577"/>
                <a:gd name="connsiteX7852" fmla="*/ 2078665 w 10032639"/>
                <a:gd name="connsiteY7852" fmla="*/ 2744329 h 2801577"/>
                <a:gd name="connsiteX7853" fmla="*/ 2071826 w 10032639"/>
                <a:gd name="connsiteY7853" fmla="*/ 2756570 h 2801577"/>
                <a:gd name="connsiteX7854" fmla="*/ 2063187 w 10032639"/>
                <a:gd name="connsiteY7854" fmla="*/ 2767012 h 2801577"/>
                <a:gd name="connsiteX7855" fmla="*/ 2054549 w 10032639"/>
                <a:gd name="connsiteY7855" fmla="*/ 2775653 h 2801577"/>
                <a:gd name="connsiteX7856" fmla="*/ 2044111 w 10032639"/>
                <a:gd name="connsiteY7856" fmla="*/ 2784294 h 2801577"/>
                <a:gd name="connsiteX7857" fmla="*/ 2036912 w 10032639"/>
                <a:gd name="connsiteY7857" fmla="*/ 2786095 h 2801577"/>
                <a:gd name="connsiteX7858" fmla="*/ 2019634 w 10032639"/>
                <a:gd name="connsiteY7858" fmla="*/ 2789335 h 2801577"/>
                <a:gd name="connsiteX7859" fmla="*/ 2004157 w 10032639"/>
                <a:gd name="connsiteY7859" fmla="*/ 2787535 h 2801577"/>
                <a:gd name="connsiteX7860" fmla="*/ 1992279 w 10032639"/>
                <a:gd name="connsiteY7860" fmla="*/ 2784294 h 2801577"/>
                <a:gd name="connsiteX7861" fmla="*/ 1980041 w 10032639"/>
                <a:gd name="connsiteY7861" fmla="*/ 2777093 h 2801577"/>
                <a:gd name="connsiteX7862" fmla="*/ 1975002 w 10032639"/>
                <a:gd name="connsiteY7862" fmla="*/ 2770252 h 2801577"/>
                <a:gd name="connsiteX7863" fmla="*/ 1969603 w 10032639"/>
                <a:gd name="connsiteY7863" fmla="*/ 2761611 h 2801577"/>
                <a:gd name="connsiteX7864" fmla="*/ 1964563 w 10032639"/>
                <a:gd name="connsiteY7864" fmla="*/ 2752970 h 2801577"/>
                <a:gd name="connsiteX7865" fmla="*/ 1962763 w 10032639"/>
                <a:gd name="connsiteY7865" fmla="*/ 2742528 h 2801577"/>
                <a:gd name="connsiteX7866" fmla="*/ 1938647 w 10032639"/>
                <a:gd name="connsiteY7866" fmla="*/ 2737488 h 2801577"/>
                <a:gd name="connsiteX7867" fmla="*/ 1907332 w 10032639"/>
                <a:gd name="connsiteY7867" fmla="*/ 2728846 h 2801577"/>
                <a:gd name="connsiteX7868" fmla="*/ 1841463 w 10032639"/>
                <a:gd name="connsiteY7868" fmla="*/ 2718405 h 2801577"/>
                <a:gd name="connsiteX7869" fmla="*/ 1836424 w 10032639"/>
                <a:gd name="connsiteY7869" fmla="*/ 2718405 h 2801577"/>
                <a:gd name="connsiteX7870" fmla="*/ 1819147 w 10032639"/>
                <a:gd name="connsiteY7870" fmla="*/ 2718405 h 2801577"/>
                <a:gd name="connsiteX7871" fmla="*/ 1803309 w 10032639"/>
                <a:gd name="connsiteY7871" fmla="*/ 2720205 h 2801577"/>
                <a:gd name="connsiteX7872" fmla="*/ 1774154 w 10032639"/>
                <a:gd name="connsiteY7872" fmla="*/ 2725246 h 2801577"/>
                <a:gd name="connsiteX7873" fmla="*/ 1763716 w 10032639"/>
                <a:gd name="connsiteY7873" fmla="*/ 2730647 h 2801577"/>
                <a:gd name="connsiteX7874" fmla="*/ 1755077 w 10032639"/>
                <a:gd name="connsiteY7874" fmla="*/ 2737488 h 2801577"/>
                <a:gd name="connsiteX7875" fmla="*/ 1747878 w 10032639"/>
                <a:gd name="connsiteY7875" fmla="*/ 2744329 h 2801577"/>
                <a:gd name="connsiteX7876" fmla="*/ 1742839 w 10032639"/>
                <a:gd name="connsiteY7876" fmla="*/ 2754770 h 2801577"/>
                <a:gd name="connsiteX7877" fmla="*/ 1739239 w 10032639"/>
                <a:gd name="connsiteY7877" fmla="*/ 2761611 h 2801577"/>
                <a:gd name="connsiteX7878" fmla="*/ 1730601 w 10032639"/>
                <a:gd name="connsiteY7878" fmla="*/ 2763411 h 2801577"/>
                <a:gd name="connsiteX7879" fmla="*/ 1718723 w 10032639"/>
                <a:gd name="connsiteY7879" fmla="*/ 2765212 h 2801577"/>
                <a:gd name="connsiteX7880" fmla="*/ 1703245 w 10032639"/>
                <a:gd name="connsiteY7880" fmla="*/ 2767012 h 2801577"/>
                <a:gd name="connsiteX7881" fmla="*/ 1694607 w 10032639"/>
                <a:gd name="connsiteY7881" fmla="*/ 2765212 h 2801577"/>
                <a:gd name="connsiteX7882" fmla="*/ 1687408 w 10032639"/>
                <a:gd name="connsiteY7882" fmla="*/ 2761611 h 2801577"/>
                <a:gd name="connsiteX7883" fmla="*/ 1680569 w 10032639"/>
                <a:gd name="connsiteY7883" fmla="*/ 2756570 h 2801577"/>
                <a:gd name="connsiteX7884" fmla="*/ 1673730 w 10032639"/>
                <a:gd name="connsiteY7884" fmla="*/ 2749729 h 2801577"/>
                <a:gd name="connsiteX7885" fmla="*/ 1665091 w 10032639"/>
                <a:gd name="connsiteY7885" fmla="*/ 2742528 h 2801577"/>
                <a:gd name="connsiteX7886" fmla="*/ 1659692 w 10032639"/>
                <a:gd name="connsiteY7886" fmla="*/ 2739288 h 2801577"/>
                <a:gd name="connsiteX7887" fmla="*/ 1654653 w 10032639"/>
                <a:gd name="connsiteY7887" fmla="*/ 2735687 h 2801577"/>
                <a:gd name="connsiteX7888" fmla="*/ 1644215 w 10032639"/>
                <a:gd name="connsiteY7888" fmla="*/ 2732447 h 2801577"/>
                <a:gd name="connsiteX7889" fmla="*/ 1644215 w 10032639"/>
                <a:gd name="connsiteY7889" fmla="*/ 2722005 h 2801577"/>
                <a:gd name="connsiteX7890" fmla="*/ 1642415 w 10032639"/>
                <a:gd name="connsiteY7890" fmla="*/ 2716964 h 2801577"/>
                <a:gd name="connsiteX7891" fmla="*/ 1640615 w 10032639"/>
                <a:gd name="connsiteY7891" fmla="*/ 2713364 h 2801577"/>
                <a:gd name="connsiteX7892" fmla="*/ 1635576 w 10032639"/>
                <a:gd name="connsiteY7892" fmla="*/ 2706523 h 2801577"/>
                <a:gd name="connsiteX7893" fmla="*/ 1633776 w 10032639"/>
                <a:gd name="connsiteY7893" fmla="*/ 2697882 h 2801577"/>
                <a:gd name="connsiteX7894" fmla="*/ 1633776 w 10032639"/>
                <a:gd name="connsiteY7894" fmla="*/ 2690681 h 2801577"/>
                <a:gd name="connsiteX7895" fmla="*/ 1635576 w 10032639"/>
                <a:gd name="connsiteY7895" fmla="*/ 2683840 h 2801577"/>
                <a:gd name="connsiteX7896" fmla="*/ 1618299 w 10032639"/>
                <a:gd name="connsiteY7896" fmla="*/ 2657916 h 2801577"/>
                <a:gd name="connsiteX7897" fmla="*/ 1602462 w 10032639"/>
                <a:gd name="connsiteY7897" fmla="*/ 2630192 h 2801577"/>
                <a:gd name="connsiteX7898" fmla="*/ 1588784 w 10032639"/>
                <a:gd name="connsiteY7898" fmla="*/ 2598867 h 2801577"/>
                <a:gd name="connsiteX7899" fmla="*/ 1576906 w 10032639"/>
                <a:gd name="connsiteY7899" fmla="*/ 2566102 h 2801577"/>
                <a:gd name="connsiteX7900" fmla="*/ 1559628 w 10032639"/>
                <a:gd name="connsiteY7900" fmla="*/ 2529737 h 2801577"/>
                <a:gd name="connsiteX7901" fmla="*/ 1542351 w 10032639"/>
                <a:gd name="connsiteY7901" fmla="*/ 2496612 h 2801577"/>
                <a:gd name="connsiteX7902" fmla="*/ 1526514 w 10032639"/>
                <a:gd name="connsiteY7902" fmla="*/ 2467447 h 2801577"/>
                <a:gd name="connsiteX7903" fmla="*/ 1509237 w 10032639"/>
                <a:gd name="connsiteY7903" fmla="*/ 2439723 h 2801577"/>
                <a:gd name="connsiteX7904" fmla="*/ 1503838 w 10032639"/>
                <a:gd name="connsiteY7904" fmla="*/ 2431082 h 2801577"/>
                <a:gd name="connsiteX7905" fmla="*/ 1509237 w 10032639"/>
                <a:gd name="connsiteY7905" fmla="*/ 2422441 h 2801577"/>
                <a:gd name="connsiteX7906" fmla="*/ 1514276 w 10032639"/>
                <a:gd name="connsiteY7906" fmla="*/ 2413799 h 2801577"/>
                <a:gd name="connsiteX7907" fmla="*/ 1516075 w 10032639"/>
                <a:gd name="connsiteY7907" fmla="*/ 2408399 h 2801577"/>
                <a:gd name="connsiteX7908" fmla="*/ 1511036 w 10032639"/>
                <a:gd name="connsiteY7908" fmla="*/ 2394717 h 2801577"/>
                <a:gd name="connsiteX7909" fmla="*/ 1500598 w 10032639"/>
                <a:gd name="connsiteY7909" fmla="*/ 2389316 h 2801577"/>
                <a:gd name="connsiteX7910" fmla="*/ 1491959 w 10032639"/>
                <a:gd name="connsiteY7910" fmla="*/ 2382475 h 2801577"/>
                <a:gd name="connsiteX7911" fmla="*/ 1484760 w 10032639"/>
                <a:gd name="connsiteY7911" fmla="*/ 2372033 h 2801577"/>
                <a:gd name="connsiteX7912" fmla="*/ 1477922 w 10032639"/>
                <a:gd name="connsiteY7912" fmla="*/ 2361592 h 2801577"/>
                <a:gd name="connsiteX7913" fmla="*/ 1471083 w 10032639"/>
                <a:gd name="connsiteY7913" fmla="*/ 2349710 h 2801577"/>
                <a:gd name="connsiteX7914" fmla="*/ 1467483 w 10032639"/>
                <a:gd name="connsiteY7914" fmla="*/ 2337468 h 2801577"/>
                <a:gd name="connsiteX7915" fmla="*/ 1467483 w 10032639"/>
                <a:gd name="connsiteY7915" fmla="*/ 2321986 h 2801577"/>
                <a:gd name="connsiteX7916" fmla="*/ 1469283 w 10032639"/>
                <a:gd name="connsiteY7916" fmla="*/ 2306503 h 2801577"/>
                <a:gd name="connsiteX7917" fmla="*/ 1466043 w 10032639"/>
                <a:gd name="connsiteY7917" fmla="*/ 2304703 h 2801577"/>
                <a:gd name="connsiteX7918" fmla="*/ 1457405 w 10032639"/>
                <a:gd name="connsiteY7918" fmla="*/ 2301103 h 2801577"/>
                <a:gd name="connsiteX7919" fmla="*/ 1450206 w 10032639"/>
                <a:gd name="connsiteY7919" fmla="*/ 2296062 h 2801577"/>
                <a:gd name="connsiteX7920" fmla="*/ 1446967 w 10032639"/>
                <a:gd name="connsiteY7920" fmla="*/ 2289221 h 2801577"/>
                <a:gd name="connsiteX7921" fmla="*/ 1445167 w 10032639"/>
                <a:gd name="connsiteY7921" fmla="*/ 2282020 h 2801577"/>
                <a:gd name="connsiteX7922" fmla="*/ 1440128 w 10032639"/>
                <a:gd name="connsiteY7922" fmla="*/ 2261497 h 2801577"/>
                <a:gd name="connsiteX7923" fmla="*/ 1434729 w 10032639"/>
                <a:gd name="connsiteY7923" fmla="*/ 2233413 h 2801577"/>
                <a:gd name="connsiteX7924" fmla="*/ 1427890 w 10032639"/>
                <a:gd name="connsiteY7924" fmla="*/ 2202448 h 2801577"/>
                <a:gd name="connsiteX7925" fmla="*/ 1422850 w 10032639"/>
                <a:gd name="connsiteY7925" fmla="*/ 2180125 h 2801577"/>
                <a:gd name="connsiteX7926" fmla="*/ 1417451 w 10032639"/>
                <a:gd name="connsiteY7926" fmla="*/ 2173284 h 2801577"/>
                <a:gd name="connsiteX7927" fmla="*/ 1412412 w 10032639"/>
                <a:gd name="connsiteY7927" fmla="*/ 2167883 h 2801577"/>
                <a:gd name="connsiteX7928" fmla="*/ 1405573 w 10032639"/>
                <a:gd name="connsiteY7928" fmla="*/ 2162842 h 2801577"/>
                <a:gd name="connsiteX7929" fmla="*/ 1398374 w 10032639"/>
                <a:gd name="connsiteY7929" fmla="*/ 2155641 h 2801577"/>
                <a:gd name="connsiteX7930" fmla="*/ 1393335 w 10032639"/>
                <a:gd name="connsiteY7930" fmla="*/ 2147000 h 2801577"/>
                <a:gd name="connsiteX7931" fmla="*/ 1387936 w 10032639"/>
                <a:gd name="connsiteY7931" fmla="*/ 2136558 h 2801577"/>
                <a:gd name="connsiteX7932" fmla="*/ 1376058 w 10032639"/>
                <a:gd name="connsiteY7932" fmla="*/ 2114235 h 2801577"/>
                <a:gd name="connsiteX7933" fmla="*/ 1367419 w 10032639"/>
                <a:gd name="connsiteY7933" fmla="*/ 2096952 h 2801577"/>
                <a:gd name="connsiteX7934" fmla="*/ 1362020 w 10032639"/>
                <a:gd name="connsiteY7934" fmla="*/ 2084710 h 2801577"/>
                <a:gd name="connsiteX7935" fmla="*/ 1358781 w 10032639"/>
                <a:gd name="connsiteY7935" fmla="*/ 2072469 h 2801577"/>
                <a:gd name="connsiteX7936" fmla="*/ 1346543 w 10032639"/>
                <a:gd name="connsiteY7936" fmla="*/ 2051946 h 2801577"/>
                <a:gd name="connsiteX7937" fmla="*/ 1339344 w 10032639"/>
                <a:gd name="connsiteY7937" fmla="*/ 2039704 h 2801577"/>
                <a:gd name="connsiteX7938" fmla="*/ 1334305 w 10032639"/>
                <a:gd name="connsiteY7938" fmla="*/ 2027822 h 2801577"/>
                <a:gd name="connsiteX7939" fmla="*/ 1332505 w 10032639"/>
                <a:gd name="connsiteY7939" fmla="*/ 2017380 h 2801577"/>
                <a:gd name="connsiteX7940" fmla="*/ 1330705 w 10032639"/>
                <a:gd name="connsiteY7940" fmla="*/ 2006939 h 2801577"/>
                <a:gd name="connsiteX7941" fmla="*/ 1327466 w 10032639"/>
                <a:gd name="connsiteY7941" fmla="*/ 2000098 h 2801577"/>
                <a:gd name="connsiteX7942" fmla="*/ 1327466 w 10032639"/>
                <a:gd name="connsiteY7942" fmla="*/ 1992897 h 2801577"/>
                <a:gd name="connsiteX7943" fmla="*/ 1329265 w 10032639"/>
                <a:gd name="connsiteY7943" fmla="*/ 1984255 h 2801577"/>
                <a:gd name="connsiteX7944" fmla="*/ 1332505 w 10032639"/>
                <a:gd name="connsiteY7944" fmla="*/ 1975614 h 2801577"/>
                <a:gd name="connsiteX7945" fmla="*/ 1334305 w 10032639"/>
                <a:gd name="connsiteY7945" fmla="*/ 1972014 h 2801577"/>
                <a:gd name="connsiteX7946" fmla="*/ 1330705 w 10032639"/>
                <a:gd name="connsiteY7946" fmla="*/ 1968773 h 2801577"/>
                <a:gd name="connsiteX7947" fmla="*/ 1330705 w 10032639"/>
                <a:gd name="connsiteY7947" fmla="*/ 1970573 h 2801577"/>
                <a:gd name="connsiteX7948" fmla="*/ 1327466 w 10032639"/>
                <a:gd name="connsiteY7948" fmla="*/ 1951491 h 2801577"/>
                <a:gd name="connsiteX7949" fmla="*/ 1320627 w 10032639"/>
                <a:gd name="connsiteY7949" fmla="*/ 1930608 h 2801577"/>
                <a:gd name="connsiteX7950" fmla="*/ 1311988 w 10032639"/>
                <a:gd name="connsiteY7950" fmla="*/ 1911525 h 2801577"/>
                <a:gd name="connsiteX7951" fmla="*/ 1301550 w 10032639"/>
                <a:gd name="connsiteY7951" fmla="*/ 1891002 h 2801577"/>
                <a:gd name="connsiteX7952" fmla="*/ 1291112 w 10032639"/>
                <a:gd name="connsiteY7952" fmla="*/ 1870119 h 2801577"/>
                <a:gd name="connsiteX7953" fmla="*/ 1280674 w 10032639"/>
                <a:gd name="connsiteY7953" fmla="*/ 1849235 h 2801577"/>
                <a:gd name="connsiteX7954" fmla="*/ 1272035 w 10032639"/>
                <a:gd name="connsiteY7954" fmla="*/ 1828352 h 2801577"/>
                <a:gd name="connsiteX7955" fmla="*/ 1265196 w 10032639"/>
                <a:gd name="connsiteY7955" fmla="*/ 1807829 h 2801577"/>
                <a:gd name="connsiteX7956" fmla="*/ 1251518 w 10032639"/>
                <a:gd name="connsiteY7956" fmla="*/ 1766063 h 2801577"/>
                <a:gd name="connsiteX7957" fmla="*/ 1237480 w 10032639"/>
                <a:gd name="connsiteY7957" fmla="*/ 1722857 h 2801577"/>
                <a:gd name="connsiteX7958" fmla="*/ 1223442 w 10032639"/>
                <a:gd name="connsiteY7958" fmla="*/ 1677850 h 2801577"/>
                <a:gd name="connsiteX7959" fmla="*/ 1211565 w 10032639"/>
                <a:gd name="connsiteY7959" fmla="*/ 1631043 h 2801577"/>
                <a:gd name="connsiteX7960" fmla="*/ 1192488 w 10032639"/>
                <a:gd name="connsiteY7960" fmla="*/ 1553271 h 2801577"/>
                <a:gd name="connsiteX7961" fmla="*/ 1169811 w 10032639"/>
                <a:gd name="connsiteY7961" fmla="*/ 1475500 h 2801577"/>
                <a:gd name="connsiteX7962" fmla="*/ 1159733 w 10032639"/>
                <a:gd name="connsiteY7962" fmla="*/ 1440575 h 2801577"/>
                <a:gd name="connsiteX7963" fmla="*/ 1149294 w 10032639"/>
                <a:gd name="connsiteY7963" fmla="*/ 1412850 h 2801577"/>
                <a:gd name="connsiteX7964" fmla="*/ 1138856 w 10032639"/>
                <a:gd name="connsiteY7964" fmla="*/ 1385126 h 2801577"/>
                <a:gd name="connsiteX7965" fmla="*/ 1100702 w 10032639"/>
                <a:gd name="connsiteY7965" fmla="*/ 1399168 h 2801577"/>
                <a:gd name="connsiteX7966" fmla="*/ 1133817 w 10032639"/>
                <a:gd name="connsiteY7966" fmla="*/ 1373245 h 2801577"/>
                <a:gd name="connsiteX7967" fmla="*/ 1117980 w 10032639"/>
                <a:gd name="connsiteY7967" fmla="*/ 1338679 h 2801577"/>
                <a:gd name="connsiteX7968" fmla="*/ 1114740 w 10032639"/>
                <a:gd name="connsiteY7968" fmla="*/ 1333279 h 2801577"/>
                <a:gd name="connsiteX7969" fmla="*/ 1109341 w 10032639"/>
                <a:gd name="connsiteY7969" fmla="*/ 1336879 h 2801577"/>
                <a:gd name="connsiteX7970" fmla="*/ 1114740 w 10032639"/>
                <a:gd name="connsiteY7970" fmla="*/ 1331478 h 2801577"/>
                <a:gd name="connsiteX7971" fmla="*/ 1093864 w 10032639"/>
                <a:gd name="connsiteY7971" fmla="*/ 1290072 h 2801577"/>
                <a:gd name="connsiteX7972" fmla="*/ 1074786 w 10032639"/>
                <a:gd name="connsiteY7972" fmla="*/ 1245065 h 2801577"/>
                <a:gd name="connsiteX7973" fmla="*/ 1064348 w 10032639"/>
                <a:gd name="connsiteY7973" fmla="*/ 1220942 h 2801577"/>
                <a:gd name="connsiteX7974" fmla="*/ 1053910 w 10032639"/>
                <a:gd name="connsiteY7974" fmla="*/ 1198259 h 2801577"/>
                <a:gd name="connsiteX7975" fmla="*/ 1047071 w 10032639"/>
                <a:gd name="connsiteY7975" fmla="*/ 1172335 h 2801577"/>
                <a:gd name="connsiteX7976" fmla="*/ 1040232 w 10032639"/>
                <a:gd name="connsiteY7976" fmla="*/ 1147851 h 2801577"/>
                <a:gd name="connsiteX7977" fmla="*/ 1033393 w 10032639"/>
                <a:gd name="connsiteY7977" fmla="*/ 1123727 h 2801577"/>
                <a:gd name="connsiteX7978" fmla="*/ 1027994 w 10032639"/>
                <a:gd name="connsiteY7978" fmla="*/ 1099604 h 2801577"/>
                <a:gd name="connsiteX7979" fmla="*/ 1024755 w 10032639"/>
                <a:gd name="connsiteY7979" fmla="*/ 1071880 h 2801577"/>
                <a:gd name="connsiteX7980" fmla="*/ 1024755 w 10032639"/>
                <a:gd name="connsiteY7980" fmla="*/ 1040555 h 2801577"/>
                <a:gd name="connsiteX7981" fmla="*/ 1010717 w 10032639"/>
                <a:gd name="connsiteY7981" fmla="*/ 1038755 h 2801577"/>
                <a:gd name="connsiteX7982" fmla="*/ 1002078 w 10032639"/>
                <a:gd name="connsiteY7982" fmla="*/ 1033714 h 2801577"/>
                <a:gd name="connsiteX7983" fmla="*/ 995239 w 10032639"/>
                <a:gd name="connsiteY7983" fmla="*/ 1028673 h 2801577"/>
                <a:gd name="connsiteX7984" fmla="*/ 991640 w 10032639"/>
                <a:gd name="connsiteY7984" fmla="*/ 1021472 h 2801577"/>
                <a:gd name="connsiteX7985" fmla="*/ 990200 w 10032639"/>
                <a:gd name="connsiteY7985" fmla="*/ 1014631 h 2801577"/>
                <a:gd name="connsiteX7986" fmla="*/ 988400 w 10032639"/>
                <a:gd name="connsiteY7986" fmla="*/ 988707 h 2801577"/>
                <a:gd name="connsiteX7987" fmla="*/ 983001 w 10032639"/>
                <a:gd name="connsiteY7987" fmla="*/ 962784 h 2801577"/>
                <a:gd name="connsiteX7988" fmla="*/ 976162 w 10032639"/>
                <a:gd name="connsiteY7988" fmla="*/ 936860 h 2801577"/>
                <a:gd name="connsiteX7989" fmla="*/ 965724 w 10032639"/>
                <a:gd name="connsiteY7989" fmla="*/ 912376 h 2801577"/>
                <a:gd name="connsiteX7990" fmla="*/ 963924 w 10032639"/>
                <a:gd name="connsiteY7990" fmla="*/ 917777 h 2801577"/>
                <a:gd name="connsiteX7991" fmla="*/ 958885 w 10032639"/>
                <a:gd name="connsiteY7991" fmla="*/ 922818 h 2801577"/>
                <a:gd name="connsiteX7992" fmla="*/ 955286 w 10032639"/>
                <a:gd name="connsiteY7992" fmla="*/ 926418 h 2801577"/>
                <a:gd name="connsiteX7993" fmla="*/ 948447 w 10032639"/>
                <a:gd name="connsiteY7993" fmla="*/ 930019 h 2801577"/>
                <a:gd name="connsiteX7994" fmla="*/ 946647 w 10032639"/>
                <a:gd name="connsiteY7994" fmla="*/ 931819 h 2801577"/>
                <a:gd name="connsiteX7995" fmla="*/ 946647 w 10032639"/>
                <a:gd name="connsiteY7995" fmla="*/ 933259 h 2801577"/>
                <a:gd name="connsiteX7996" fmla="*/ 946647 w 10032639"/>
                <a:gd name="connsiteY7996" fmla="*/ 938660 h 2801577"/>
                <a:gd name="connsiteX7997" fmla="*/ 953486 w 10032639"/>
                <a:gd name="connsiteY7997" fmla="*/ 949101 h 2801577"/>
                <a:gd name="connsiteX7998" fmla="*/ 958885 w 10032639"/>
                <a:gd name="connsiteY7998" fmla="*/ 959543 h 2801577"/>
                <a:gd name="connsiteX7999" fmla="*/ 965724 w 10032639"/>
                <a:gd name="connsiteY7999" fmla="*/ 969625 h 2801577"/>
                <a:gd name="connsiteX8000" fmla="*/ 969323 w 10032639"/>
                <a:gd name="connsiteY8000" fmla="*/ 981866 h 2801577"/>
                <a:gd name="connsiteX8001" fmla="*/ 976162 w 10032639"/>
                <a:gd name="connsiteY8001" fmla="*/ 1007790 h 2801577"/>
                <a:gd name="connsiteX8002" fmla="*/ 977962 w 10032639"/>
                <a:gd name="connsiteY8002" fmla="*/ 1033714 h 2801577"/>
                <a:gd name="connsiteX8003" fmla="*/ 981561 w 10032639"/>
                <a:gd name="connsiteY8003" fmla="*/ 1044156 h 2801577"/>
                <a:gd name="connsiteX8004" fmla="*/ 981561 w 10032639"/>
                <a:gd name="connsiteY8004" fmla="*/ 1049196 h 2801577"/>
                <a:gd name="connsiteX8005" fmla="*/ 977962 w 10032639"/>
                <a:gd name="connsiteY8005" fmla="*/ 1056397 h 2801577"/>
                <a:gd name="connsiteX8006" fmla="*/ 974363 w 10032639"/>
                <a:gd name="connsiteY8006" fmla="*/ 1063238 h 2801577"/>
                <a:gd name="connsiteX8007" fmla="*/ 967524 w 10032639"/>
                <a:gd name="connsiteY8007" fmla="*/ 1063238 h 2801577"/>
                <a:gd name="connsiteX8008" fmla="*/ 955286 w 10032639"/>
                <a:gd name="connsiteY8008" fmla="*/ 1066839 h 2801577"/>
                <a:gd name="connsiteX8009" fmla="*/ 957085 w 10032639"/>
                <a:gd name="connsiteY8009" fmla="*/ 1108245 h 2801577"/>
                <a:gd name="connsiteX8010" fmla="*/ 958885 w 10032639"/>
                <a:gd name="connsiteY8010" fmla="*/ 1151452 h 2801577"/>
                <a:gd name="connsiteX8011" fmla="*/ 957085 w 10032639"/>
                <a:gd name="connsiteY8011" fmla="*/ 1196458 h 2801577"/>
                <a:gd name="connsiteX8012" fmla="*/ 955286 w 10032639"/>
                <a:gd name="connsiteY8012" fmla="*/ 1245065 h 2801577"/>
                <a:gd name="connsiteX8013" fmla="*/ 952046 w 10032639"/>
                <a:gd name="connsiteY8013" fmla="*/ 1350561 h 2801577"/>
                <a:gd name="connsiteX8014" fmla="*/ 946647 w 10032639"/>
                <a:gd name="connsiteY8014" fmla="*/ 1459657 h 2801577"/>
                <a:gd name="connsiteX8015" fmla="*/ 941608 w 10032639"/>
                <a:gd name="connsiteY8015" fmla="*/ 1565153 h 2801577"/>
                <a:gd name="connsiteX8016" fmla="*/ 939808 w 10032639"/>
                <a:gd name="connsiteY8016" fmla="*/ 1617361 h 2801577"/>
                <a:gd name="connsiteX8017" fmla="*/ 939808 w 10032639"/>
                <a:gd name="connsiteY8017" fmla="*/ 1669209 h 2801577"/>
                <a:gd name="connsiteX8018" fmla="*/ 938008 w 10032639"/>
                <a:gd name="connsiteY8018" fmla="*/ 1712415 h 2801577"/>
                <a:gd name="connsiteX8019" fmla="*/ 939808 w 10032639"/>
                <a:gd name="connsiteY8019" fmla="*/ 1755982 h 2801577"/>
                <a:gd name="connsiteX8020" fmla="*/ 941608 w 10032639"/>
                <a:gd name="connsiteY8020" fmla="*/ 1797388 h 2801577"/>
                <a:gd name="connsiteX8021" fmla="*/ 946647 w 10032639"/>
                <a:gd name="connsiteY8021" fmla="*/ 1838794 h 2801577"/>
                <a:gd name="connsiteX8022" fmla="*/ 948447 w 10032639"/>
                <a:gd name="connsiteY8022" fmla="*/ 1844195 h 2801577"/>
                <a:gd name="connsiteX8023" fmla="*/ 946647 w 10032639"/>
                <a:gd name="connsiteY8023" fmla="*/ 1847435 h 2801577"/>
                <a:gd name="connsiteX8024" fmla="*/ 941608 w 10032639"/>
                <a:gd name="connsiteY8024" fmla="*/ 1861477 h 2801577"/>
                <a:gd name="connsiteX8025" fmla="*/ 938008 w 10032639"/>
                <a:gd name="connsiteY8025" fmla="*/ 1876960 h 2801577"/>
                <a:gd name="connsiteX8026" fmla="*/ 936209 w 10032639"/>
                <a:gd name="connsiteY8026" fmla="*/ 1894242 h 2801577"/>
                <a:gd name="connsiteX8027" fmla="*/ 936209 w 10032639"/>
                <a:gd name="connsiteY8027" fmla="*/ 1915125 h 2801577"/>
                <a:gd name="connsiteX8028" fmla="*/ 934409 w 10032639"/>
                <a:gd name="connsiteY8028" fmla="*/ 1935648 h 2801577"/>
                <a:gd name="connsiteX8029" fmla="*/ 932969 w 10032639"/>
                <a:gd name="connsiteY8029" fmla="*/ 1958332 h 2801577"/>
                <a:gd name="connsiteX8030" fmla="*/ 932969 w 10032639"/>
                <a:gd name="connsiteY8030" fmla="*/ 2001538 h 2801577"/>
                <a:gd name="connsiteX8031" fmla="*/ 932969 w 10032639"/>
                <a:gd name="connsiteY8031" fmla="*/ 2089751 h 2801577"/>
                <a:gd name="connsiteX8032" fmla="*/ 931170 w 10032639"/>
                <a:gd name="connsiteY8032" fmla="*/ 2126477 h 2801577"/>
                <a:gd name="connsiteX8033" fmla="*/ 923971 w 10032639"/>
                <a:gd name="connsiteY8033" fmla="*/ 2159241 h 2801577"/>
                <a:gd name="connsiteX8034" fmla="*/ 934409 w 10032639"/>
                <a:gd name="connsiteY8034" fmla="*/ 2161042 h 2801577"/>
                <a:gd name="connsiteX8035" fmla="*/ 946647 w 10032639"/>
                <a:gd name="connsiteY8035" fmla="*/ 2164642 h 2801577"/>
                <a:gd name="connsiteX8036" fmla="*/ 955286 w 10032639"/>
                <a:gd name="connsiteY8036" fmla="*/ 2166082 h 2801577"/>
                <a:gd name="connsiteX8037" fmla="*/ 960685 w 10032639"/>
                <a:gd name="connsiteY8037" fmla="*/ 2171483 h 2801577"/>
                <a:gd name="connsiteX8038" fmla="*/ 965724 w 10032639"/>
                <a:gd name="connsiteY8038" fmla="*/ 2174724 h 2801577"/>
                <a:gd name="connsiteX8039" fmla="*/ 971123 w 10032639"/>
                <a:gd name="connsiteY8039" fmla="*/ 2180125 h 2801577"/>
                <a:gd name="connsiteX8040" fmla="*/ 974363 w 10032639"/>
                <a:gd name="connsiteY8040" fmla="*/ 2186966 h 2801577"/>
                <a:gd name="connsiteX8041" fmla="*/ 976162 w 10032639"/>
                <a:gd name="connsiteY8041" fmla="*/ 2193807 h 2801577"/>
                <a:gd name="connsiteX8042" fmla="*/ 977962 w 10032639"/>
                <a:gd name="connsiteY8042" fmla="*/ 2209289 h 2801577"/>
                <a:gd name="connsiteX8043" fmla="*/ 977962 w 10032639"/>
                <a:gd name="connsiteY8043" fmla="*/ 2216130 h 2801577"/>
                <a:gd name="connsiteX8044" fmla="*/ 976162 w 10032639"/>
                <a:gd name="connsiteY8044" fmla="*/ 2223331 h 2801577"/>
                <a:gd name="connsiteX8045" fmla="*/ 988400 w 10032639"/>
                <a:gd name="connsiteY8045" fmla="*/ 2221531 h 2801577"/>
                <a:gd name="connsiteX8046" fmla="*/ 1000279 w 10032639"/>
                <a:gd name="connsiteY8046" fmla="*/ 2221531 h 2801577"/>
                <a:gd name="connsiteX8047" fmla="*/ 1026194 w 10032639"/>
                <a:gd name="connsiteY8047" fmla="*/ 2224771 h 2801577"/>
                <a:gd name="connsiteX8048" fmla="*/ 1027994 w 10032639"/>
                <a:gd name="connsiteY8048" fmla="*/ 2224771 h 2801577"/>
                <a:gd name="connsiteX8049" fmla="*/ 1041672 w 10032639"/>
                <a:gd name="connsiteY8049" fmla="*/ 2224771 h 2801577"/>
                <a:gd name="connsiteX8050" fmla="*/ 1059309 w 10032639"/>
                <a:gd name="connsiteY8050" fmla="*/ 2228372 h 2801577"/>
                <a:gd name="connsiteX8051" fmla="*/ 1076586 w 10032639"/>
                <a:gd name="connsiteY8051" fmla="*/ 2231972 h 2801577"/>
                <a:gd name="connsiteX8052" fmla="*/ 1097463 w 10032639"/>
                <a:gd name="connsiteY8052" fmla="*/ 2237013 h 2801577"/>
                <a:gd name="connsiteX8053" fmla="*/ 1112940 w 10032639"/>
                <a:gd name="connsiteY8053" fmla="*/ 2242414 h 2801577"/>
                <a:gd name="connsiteX8054" fmla="*/ 1128418 w 10032639"/>
                <a:gd name="connsiteY8054" fmla="*/ 2245654 h 2801577"/>
                <a:gd name="connsiteX8055" fmla="*/ 1149294 w 10032639"/>
                <a:gd name="connsiteY8055" fmla="*/ 2245654 h 2801577"/>
                <a:gd name="connsiteX8056" fmla="*/ 1171611 w 10032639"/>
                <a:gd name="connsiteY8056" fmla="*/ 2243854 h 2801577"/>
                <a:gd name="connsiteX8057" fmla="*/ 1188888 w 10032639"/>
                <a:gd name="connsiteY8057" fmla="*/ 2242414 h 2801577"/>
                <a:gd name="connsiteX8058" fmla="*/ 1188888 w 10032639"/>
                <a:gd name="connsiteY8058" fmla="*/ 2259696 h 2801577"/>
                <a:gd name="connsiteX8059" fmla="*/ 1187089 w 10032639"/>
                <a:gd name="connsiteY8059" fmla="*/ 2313344 h 2801577"/>
                <a:gd name="connsiteX8060" fmla="*/ 1182049 w 10032639"/>
                <a:gd name="connsiteY8060" fmla="*/ 2366992 h 2801577"/>
                <a:gd name="connsiteX8061" fmla="*/ 1175210 w 10032639"/>
                <a:gd name="connsiteY8061" fmla="*/ 2418840 h 2801577"/>
                <a:gd name="connsiteX8062" fmla="*/ 1164772 w 10032639"/>
                <a:gd name="connsiteY8062" fmla="*/ 2472488 h 2801577"/>
                <a:gd name="connsiteX8063" fmla="*/ 1159733 w 10032639"/>
                <a:gd name="connsiteY8063" fmla="*/ 2500212 h 2801577"/>
                <a:gd name="connsiteX8064" fmla="*/ 1156133 w 10032639"/>
                <a:gd name="connsiteY8064" fmla="*/ 2527936 h 2801577"/>
                <a:gd name="connsiteX8065" fmla="*/ 1152534 w 10032639"/>
                <a:gd name="connsiteY8065" fmla="*/ 2555660 h 2801577"/>
                <a:gd name="connsiteX8066" fmla="*/ 1151094 w 10032639"/>
                <a:gd name="connsiteY8066" fmla="*/ 2585185 h 2801577"/>
                <a:gd name="connsiteX8067" fmla="*/ 1151094 w 10032639"/>
                <a:gd name="connsiteY8067" fmla="*/ 2616149 h 2801577"/>
                <a:gd name="connsiteX8068" fmla="*/ 1151094 w 10032639"/>
                <a:gd name="connsiteY8068" fmla="*/ 2647474 h 2801577"/>
                <a:gd name="connsiteX8069" fmla="*/ 1154334 w 10032639"/>
                <a:gd name="connsiteY8069" fmla="*/ 2713364 h 2801577"/>
                <a:gd name="connsiteX8070" fmla="*/ 1156133 w 10032639"/>
                <a:gd name="connsiteY8070" fmla="*/ 2728846 h 2801577"/>
                <a:gd name="connsiteX8071" fmla="*/ 1138856 w 10032639"/>
                <a:gd name="connsiteY8071" fmla="*/ 2728846 h 2801577"/>
                <a:gd name="connsiteX8072" fmla="*/ 1107541 w 10032639"/>
                <a:gd name="connsiteY8072" fmla="*/ 2732447 h 2801577"/>
                <a:gd name="connsiteX8073" fmla="*/ 1069387 w 10032639"/>
                <a:gd name="connsiteY8073" fmla="*/ 2737488 h 2801577"/>
                <a:gd name="connsiteX8074" fmla="*/ 1045271 w 10032639"/>
                <a:gd name="connsiteY8074" fmla="*/ 2739288 h 2801577"/>
                <a:gd name="connsiteX8075" fmla="*/ 1022955 w 10032639"/>
                <a:gd name="connsiteY8075" fmla="*/ 2741088 h 2801577"/>
                <a:gd name="connsiteX8076" fmla="*/ 1000279 w 10032639"/>
                <a:gd name="connsiteY8076" fmla="*/ 2739288 h 2801577"/>
                <a:gd name="connsiteX8077" fmla="*/ 979762 w 10032639"/>
                <a:gd name="connsiteY8077" fmla="*/ 2737488 h 2801577"/>
                <a:gd name="connsiteX8078" fmla="*/ 972563 w 10032639"/>
                <a:gd name="connsiteY8078" fmla="*/ 2737488 h 2801577"/>
                <a:gd name="connsiteX8079" fmla="*/ 962485 w 10032639"/>
                <a:gd name="connsiteY8079" fmla="*/ 2735687 h 2801577"/>
                <a:gd name="connsiteX8080" fmla="*/ 946647 w 10032639"/>
                <a:gd name="connsiteY8080" fmla="*/ 2730647 h 2801577"/>
                <a:gd name="connsiteX8081" fmla="*/ 927570 w 10032639"/>
                <a:gd name="connsiteY8081" fmla="*/ 2722005 h 2801577"/>
                <a:gd name="connsiteX8082" fmla="*/ 910293 w 10032639"/>
                <a:gd name="connsiteY8082" fmla="*/ 2723805 h 2801577"/>
                <a:gd name="connsiteX8083" fmla="*/ 891216 w 10032639"/>
                <a:gd name="connsiteY8083" fmla="*/ 2725246 h 2801577"/>
                <a:gd name="connsiteX8084" fmla="*/ 851622 w 10032639"/>
                <a:gd name="connsiteY8084" fmla="*/ 2732447 h 2801577"/>
                <a:gd name="connsiteX8085" fmla="*/ 825707 w 10032639"/>
                <a:gd name="connsiteY8085" fmla="*/ 2739288 h 2801577"/>
                <a:gd name="connsiteX8086" fmla="*/ 799431 w 10032639"/>
                <a:gd name="connsiteY8086" fmla="*/ 2742528 h 2801577"/>
                <a:gd name="connsiteX8087" fmla="*/ 773515 w 10032639"/>
                <a:gd name="connsiteY8087" fmla="*/ 2744329 h 2801577"/>
                <a:gd name="connsiteX8088" fmla="*/ 749399 w 10032639"/>
                <a:gd name="connsiteY8088" fmla="*/ 2744329 h 2801577"/>
                <a:gd name="connsiteX8089" fmla="*/ 648975 w 10032639"/>
                <a:gd name="connsiteY8089" fmla="*/ 2744329 h 2801577"/>
                <a:gd name="connsiteX8090" fmla="*/ 634937 w 10032639"/>
                <a:gd name="connsiteY8090" fmla="*/ 2742528 h 2801577"/>
                <a:gd name="connsiteX8091" fmla="*/ 624859 w 10032639"/>
                <a:gd name="connsiteY8091" fmla="*/ 2742528 h 2801577"/>
                <a:gd name="connsiteX8092" fmla="*/ 616220 w 10032639"/>
                <a:gd name="connsiteY8092" fmla="*/ 2744329 h 2801577"/>
                <a:gd name="connsiteX8093" fmla="*/ 607582 w 10032639"/>
                <a:gd name="connsiteY8093" fmla="*/ 2749729 h 2801577"/>
                <a:gd name="connsiteX8094" fmla="*/ 595344 w 10032639"/>
                <a:gd name="connsiteY8094" fmla="*/ 2758371 h 2801577"/>
                <a:gd name="connsiteX8095" fmla="*/ 581666 w 10032639"/>
                <a:gd name="connsiteY8095" fmla="*/ 2763411 h 2801577"/>
                <a:gd name="connsiteX8096" fmla="*/ 566188 w 10032639"/>
                <a:gd name="connsiteY8096" fmla="*/ 2767012 h 2801577"/>
                <a:gd name="connsiteX8097" fmla="*/ 550351 w 10032639"/>
                <a:gd name="connsiteY8097" fmla="*/ 2768452 h 2801577"/>
                <a:gd name="connsiteX8098" fmla="*/ 541712 w 10032639"/>
                <a:gd name="connsiteY8098" fmla="*/ 2767012 h 2801577"/>
                <a:gd name="connsiteX8099" fmla="*/ 508598 w 10032639"/>
                <a:gd name="connsiteY8099" fmla="*/ 2763411 h 2801577"/>
                <a:gd name="connsiteX8100" fmla="*/ 491320 w 10032639"/>
                <a:gd name="connsiteY8100" fmla="*/ 2761611 h 2801577"/>
                <a:gd name="connsiteX8101" fmla="*/ 475843 w 10032639"/>
                <a:gd name="connsiteY8101" fmla="*/ 2763411 h 2801577"/>
                <a:gd name="connsiteX8102" fmla="*/ 453527 w 10032639"/>
                <a:gd name="connsiteY8102" fmla="*/ 2767012 h 2801577"/>
                <a:gd name="connsiteX8103" fmla="*/ 434450 w 10032639"/>
                <a:gd name="connsiteY8103" fmla="*/ 2767012 h 2801577"/>
                <a:gd name="connsiteX8104" fmla="*/ 392696 w 10032639"/>
                <a:gd name="connsiteY8104" fmla="*/ 2768452 h 2801577"/>
                <a:gd name="connsiteX8105" fmla="*/ 377219 w 10032639"/>
                <a:gd name="connsiteY8105" fmla="*/ 2770252 h 2801577"/>
                <a:gd name="connsiteX8106" fmla="*/ 361741 w 10032639"/>
                <a:gd name="connsiteY8106" fmla="*/ 2768452 h 2801577"/>
                <a:gd name="connsiteX8107" fmla="*/ 344464 w 10032639"/>
                <a:gd name="connsiteY8107" fmla="*/ 2765212 h 2801577"/>
                <a:gd name="connsiteX8108" fmla="*/ 325387 w 10032639"/>
                <a:gd name="connsiteY8108" fmla="*/ 2758371 h 2801577"/>
                <a:gd name="connsiteX8109" fmla="*/ 311709 w 10032639"/>
                <a:gd name="connsiteY8109" fmla="*/ 2756570 h 2801577"/>
                <a:gd name="connsiteX8110" fmla="*/ 295872 w 10032639"/>
                <a:gd name="connsiteY8110" fmla="*/ 2752970 h 2801577"/>
                <a:gd name="connsiteX8111" fmla="*/ 261318 w 10032639"/>
                <a:gd name="connsiteY8111" fmla="*/ 2739288 h 2801577"/>
                <a:gd name="connsiteX8112" fmla="*/ 230003 w 10032639"/>
                <a:gd name="connsiteY8112" fmla="*/ 2728846 h 2801577"/>
                <a:gd name="connsiteX8113" fmla="*/ 202287 w 10032639"/>
                <a:gd name="connsiteY8113" fmla="*/ 2722005 h 2801577"/>
                <a:gd name="connsiteX8114" fmla="*/ 190409 w 10032639"/>
                <a:gd name="connsiteY8114" fmla="*/ 2720205 h 2801577"/>
                <a:gd name="connsiteX8115" fmla="*/ 178171 w 10032639"/>
                <a:gd name="connsiteY8115" fmla="*/ 2718405 h 2801577"/>
                <a:gd name="connsiteX8116" fmla="*/ 181770 w 10032639"/>
                <a:gd name="connsiteY8116" fmla="*/ 2725246 h 2801577"/>
                <a:gd name="connsiteX8117" fmla="*/ 183570 w 10032639"/>
                <a:gd name="connsiteY8117" fmla="*/ 2732447 h 2801577"/>
                <a:gd name="connsiteX8118" fmla="*/ 183570 w 10032639"/>
                <a:gd name="connsiteY8118" fmla="*/ 2737488 h 2801577"/>
                <a:gd name="connsiteX8119" fmla="*/ 179971 w 10032639"/>
                <a:gd name="connsiteY8119" fmla="*/ 2744329 h 2801577"/>
                <a:gd name="connsiteX8120" fmla="*/ 176371 w 10032639"/>
                <a:gd name="connsiteY8120" fmla="*/ 2746129 h 2801577"/>
                <a:gd name="connsiteX8121" fmla="*/ 171332 w 10032639"/>
                <a:gd name="connsiteY8121" fmla="*/ 2749729 h 2801577"/>
                <a:gd name="connsiteX8122" fmla="*/ 164493 w 10032639"/>
                <a:gd name="connsiteY8122" fmla="*/ 2749729 h 2801577"/>
                <a:gd name="connsiteX8123" fmla="*/ 155855 w 10032639"/>
                <a:gd name="connsiteY8123" fmla="*/ 2747929 h 2801577"/>
                <a:gd name="connsiteX8124" fmla="*/ 134978 w 10032639"/>
                <a:gd name="connsiteY8124" fmla="*/ 2732447 h 2801577"/>
                <a:gd name="connsiteX8125" fmla="*/ 133178 w 10032639"/>
                <a:gd name="connsiteY8125" fmla="*/ 2735687 h 2801577"/>
                <a:gd name="connsiteX8126" fmla="*/ 131738 w 10032639"/>
                <a:gd name="connsiteY8126" fmla="*/ 2737488 h 2801577"/>
                <a:gd name="connsiteX8127" fmla="*/ 131738 w 10032639"/>
                <a:gd name="connsiteY8127" fmla="*/ 2799777 h 2801577"/>
                <a:gd name="connsiteX8128" fmla="*/ 103663 w 10032639"/>
                <a:gd name="connsiteY8128" fmla="*/ 2744329 h 2801577"/>
                <a:gd name="connsiteX8129" fmla="*/ 89985 w 10032639"/>
                <a:gd name="connsiteY8129" fmla="*/ 2747929 h 2801577"/>
                <a:gd name="connsiteX8130" fmla="*/ 81347 w 10032639"/>
                <a:gd name="connsiteY8130" fmla="*/ 2751170 h 2801577"/>
                <a:gd name="connsiteX8131" fmla="*/ 65509 w 10032639"/>
                <a:gd name="connsiteY8131" fmla="*/ 2756570 h 2801577"/>
                <a:gd name="connsiteX8132" fmla="*/ 55431 w 10032639"/>
                <a:gd name="connsiteY8132" fmla="*/ 2761611 h 2801577"/>
                <a:gd name="connsiteX8133" fmla="*/ 43193 w 10032639"/>
                <a:gd name="connsiteY8133" fmla="*/ 2765212 h 2801577"/>
                <a:gd name="connsiteX8134" fmla="*/ 31314 w 10032639"/>
                <a:gd name="connsiteY8134" fmla="*/ 2765212 h 2801577"/>
                <a:gd name="connsiteX8135" fmla="*/ 22676 w 10032639"/>
                <a:gd name="connsiteY8135" fmla="*/ 2761611 h 2801577"/>
                <a:gd name="connsiteX8136" fmla="*/ 14037 w 10032639"/>
                <a:gd name="connsiteY8136" fmla="*/ 2756570 h 2801577"/>
                <a:gd name="connsiteX8137" fmla="*/ 8638 w 10032639"/>
                <a:gd name="connsiteY8137" fmla="*/ 2744329 h 2801577"/>
                <a:gd name="connsiteX8138" fmla="*/ 5399 w 10032639"/>
                <a:gd name="connsiteY8138" fmla="*/ 2737488 h 2801577"/>
                <a:gd name="connsiteX8139" fmla="*/ 5399 w 10032639"/>
                <a:gd name="connsiteY8139" fmla="*/ 2728846 h 2801577"/>
                <a:gd name="connsiteX8140" fmla="*/ 5399 w 10032639"/>
                <a:gd name="connsiteY8140" fmla="*/ 2720205 h 2801577"/>
                <a:gd name="connsiteX8141" fmla="*/ 6839 w 10032639"/>
                <a:gd name="connsiteY8141" fmla="*/ 2711564 h 2801577"/>
                <a:gd name="connsiteX8142" fmla="*/ 10438 w 10032639"/>
                <a:gd name="connsiteY8142" fmla="*/ 2701122 h 2801577"/>
                <a:gd name="connsiteX8143" fmla="*/ 15477 w 10032639"/>
                <a:gd name="connsiteY8143" fmla="*/ 2690681 h 2801577"/>
                <a:gd name="connsiteX8144" fmla="*/ 20876 w 10032639"/>
                <a:gd name="connsiteY8144" fmla="*/ 2682039 h 2801577"/>
                <a:gd name="connsiteX8145" fmla="*/ 25915 w 10032639"/>
                <a:gd name="connsiteY8145" fmla="*/ 2673398 h 2801577"/>
                <a:gd name="connsiteX8146" fmla="*/ 27715 w 10032639"/>
                <a:gd name="connsiteY8146" fmla="*/ 2662956 h 2801577"/>
                <a:gd name="connsiteX8147" fmla="*/ 29515 w 10032639"/>
                <a:gd name="connsiteY8147" fmla="*/ 2654315 h 2801577"/>
                <a:gd name="connsiteX8148" fmla="*/ 24116 w 10032639"/>
                <a:gd name="connsiteY8148" fmla="*/ 2649274 h 2801577"/>
                <a:gd name="connsiteX8149" fmla="*/ 22676 w 10032639"/>
                <a:gd name="connsiteY8149" fmla="*/ 2642073 h 2801577"/>
                <a:gd name="connsiteX8150" fmla="*/ 19077 w 10032639"/>
                <a:gd name="connsiteY8150" fmla="*/ 2630192 h 2801577"/>
                <a:gd name="connsiteX8151" fmla="*/ 19077 w 10032639"/>
                <a:gd name="connsiteY8151" fmla="*/ 2617950 h 2801577"/>
                <a:gd name="connsiteX8152" fmla="*/ 22676 w 10032639"/>
                <a:gd name="connsiteY8152" fmla="*/ 2607508 h 2801577"/>
                <a:gd name="connsiteX8153" fmla="*/ 24116 w 10032639"/>
                <a:gd name="connsiteY8153" fmla="*/ 2600667 h 2801577"/>
                <a:gd name="connsiteX8154" fmla="*/ 24116 w 10032639"/>
                <a:gd name="connsiteY8154" fmla="*/ 2592026 h 2801577"/>
                <a:gd name="connsiteX8155" fmla="*/ 22676 w 10032639"/>
                <a:gd name="connsiteY8155" fmla="*/ 2574743 h 2801577"/>
                <a:gd name="connsiteX8156" fmla="*/ 10438 w 10032639"/>
                <a:gd name="connsiteY8156" fmla="*/ 2566102 h 2801577"/>
                <a:gd name="connsiteX8157" fmla="*/ 10438 w 10032639"/>
                <a:gd name="connsiteY8157" fmla="*/ 2557461 h 2801577"/>
                <a:gd name="connsiteX8158" fmla="*/ 12238 w 10032639"/>
                <a:gd name="connsiteY8158" fmla="*/ 2547019 h 2801577"/>
                <a:gd name="connsiteX8159" fmla="*/ 14037 w 10032639"/>
                <a:gd name="connsiteY8159" fmla="*/ 2538378 h 2801577"/>
                <a:gd name="connsiteX8160" fmla="*/ 19077 w 10032639"/>
                <a:gd name="connsiteY8160" fmla="*/ 2533337 h 2801577"/>
                <a:gd name="connsiteX8161" fmla="*/ 22676 w 10032639"/>
                <a:gd name="connsiteY8161" fmla="*/ 2531537 h 2801577"/>
                <a:gd name="connsiteX8162" fmla="*/ 27715 w 10032639"/>
                <a:gd name="connsiteY8162" fmla="*/ 2529737 h 2801577"/>
                <a:gd name="connsiteX8163" fmla="*/ 20876 w 10032639"/>
                <a:gd name="connsiteY8163" fmla="*/ 2508854 h 2801577"/>
                <a:gd name="connsiteX8164" fmla="*/ 22676 w 10032639"/>
                <a:gd name="connsiteY8164" fmla="*/ 2505253 h 2801577"/>
                <a:gd name="connsiteX8165" fmla="*/ 27715 w 10032639"/>
                <a:gd name="connsiteY8165" fmla="*/ 2486530 h 2801577"/>
                <a:gd name="connsiteX8166" fmla="*/ 32754 w 10032639"/>
                <a:gd name="connsiteY8166" fmla="*/ 2470688 h 2801577"/>
                <a:gd name="connsiteX8167" fmla="*/ 38153 w 10032639"/>
                <a:gd name="connsiteY8167" fmla="*/ 2460606 h 2801577"/>
                <a:gd name="connsiteX8168" fmla="*/ 38153 w 10032639"/>
                <a:gd name="connsiteY8168" fmla="*/ 2455206 h 2801577"/>
                <a:gd name="connsiteX8169" fmla="*/ 38153 w 10032639"/>
                <a:gd name="connsiteY8169" fmla="*/ 2448365 h 2801577"/>
                <a:gd name="connsiteX8170" fmla="*/ 31314 w 10032639"/>
                <a:gd name="connsiteY8170" fmla="*/ 2429282 h 2801577"/>
                <a:gd name="connsiteX8171" fmla="*/ 24116 w 10032639"/>
                <a:gd name="connsiteY8171" fmla="*/ 2413799 h 2801577"/>
                <a:gd name="connsiteX8172" fmla="*/ 41393 w 10032639"/>
                <a:gd name="connsiteY8172" fmla="*/ 2408399 h 2801577"/>
                <a:gd name="connsiteX8173" fmla="*/ 44992 w 10032639"/>
                <a:gd name="connsiteY8173" fmla="*/ 2405158 h 2801577"/>
                <a:gd name="connsiteX8174" fmla="*/ 48592 w 10032639"/>
                <a:gd name="connsiteY8174" fmla="*/ 2399757 h 2801577"/>
                <a:gd name="connsiteX8175" fmla="*/ 48592 w 10032639"/>
                <a:gd name="connsiteY8175" fmla="*/ 2389316 h 2801577"/>
                <a:gd name="connsiteX8176" fmla="*/ 48592 w 10032639"/>
                <a:gd name="connsiteY8176" fmla="*/ 2375634 h 2801577"/>
                <a:gd name="connsiteX8177" fmla="*/ 46792 w 10032639"/>
                <a:gd name="connsiteY8177" fmla="*/ 2365192 h 2801577"/>
                <a:gd name="connsiteX8178" fmla="*/ 48592 w 10032639"/>
                <a:gd name="connsiteY8178" fmla="*/ 2354751 h 2801577"/>
                <a:gd name="connsiteX8179" fmla="*/ 48592 w 10032639"/>
                <a:gd name="connsiteY8179" fmla="*/ 2346109 h 2801577"/>
                <a:gd name="connsiteX8180" fmla="*/ 50031 w 10032639"/>
                <a:gd name="connsiteY8180" fmla="*/ 2337468 h 2801577"/>
                <a:gd name="connsiteX8181" fmla="*/ 56870 w 10032639"/>
                <a:gd name="connsiteY8181" fmla="*/ 2323786 h 2801577"/>
                <a:gd name="connsiteX8182" fmla="*/ 65509 w 10032639"/>
                <a:gd name="connsiteY8182" fmla="*/ 2313344 h 2801577"/>
                <a:gd name="connsiteX8183" fmla="*/ 53631 w 10032639"/>
                <a:gd name="connsiteY8183" fmla="*/ 2301103 h 2801577"/>
                <a:gd name="connsiteX8184" fmla="*/ 44992 w 10032639"/>
                <a:gd name="connsiteY8184" fmla="*/ 2294262 h 2801577"/>
                <a:gd name="connsiteX8185" fmla="*/ 39953 w 10032639"/>
                <a:gd name="connsiteY8185" fmla="*/ 2289221 h 2801577"/>
                <a:gd name="connsiteX8186" fmla="*/ 38153 w 10032639"/>
                <a:gd name="connsiteY8186" fmla="*/ 2282020 h 2801577"/>
                <a:gd name="connsiteX8187" fmla="*/ 36354 w 10032639"/>
                <a:gd name="connsiteY8187" fmla="*/ 2276979 h 2801577"/>
                <a:gd name="connsiteX8188" fmla="*/ 34554 w 10032639"/>
                <a:gd name="connsiteY8188" fmla="*/ 2271938 h 2801577"/>
                <a:gd name="connsiteX8189" fmla="*/ 36354 w 10032639"/>
                <a:gd name="connsiteY8189" fmla="*/ 2266537 h 2801577"/>
                <a:gd name="connsiteX8190" fmla="*/ 38153 w 10032639"/>
                <a:gd name="connsiteY8190" fmla="*/ 2259696 h 2801577"/>
                <a:gd name="connsiteX8191" fmla="*/ 43193 w 10032639"/>
                <a:gd name="connsiteY8191" fmla="*/ 2251055 h 2801577"/>
                <a:gd name="connsiteX8192" fmla="*/ 51831 w 10032639"/>
                <a:gd name="connsiteY8192" fmla="*/ 2251055 h 2801577"/>
                <a:gd name="connsiteX8193" fmla="*/ 69108 w 10032639"/>
                <a:gd name="connsiteY8193" fmla="*/ 2249255 h 2801577"/>
                <a:gd name="connsiteX8194" fmla="*/ 75947 w 10032639"/>
                <a:gd name="connsiteY8194" fmla="*/ 2247455 h 2801577"/>
                <a:gd name="connsiteX8195" fmla="*/ 81347 w 10032639"/>
                <a:gd name="connsiteY8195" fmla="*/ 2242414 h 2801577"/>
                <a:gd name="connsiteX8196" fmla="*/ 89985 w 10032639"/>
                <a:gd name="connsiteY8196" fmla="*/ 2231972 h 2801577"/>
                <a:gd name="connsiteX8197" fmla="*/ 95024 w 10032639"/>
                <a:gd name="connsiteY8197" fmla="*/ 2221531 h 2801577"/>
                <a:gd name="connsiteX8198" fmla="*/ 107262 w 10032639"/>
                <a:gd name="connsiteY8198" fmla="*/ 2224771 h 2801577"/>
                <a:gd name="connsiteX8199" fmla="*/ 119500 w 10032639"/>
                <a:gd name="connsiteY8199" fmla="*/ 2228372 h 2801577"/>
                <a:gd name="connsiteX8200" fmla="*/ 131738 w 10032639"/>
                <a:gd name="connsiteY8200" fmla="*/ 2231972 h 2801577"/>
                <a:gd name="connsiteX8201" fmla="*/ 157654 w 10032639"/>
                <a:gd name="connsiteY8201" fmla="*/ 2233413 h 2801577"/>
                <a:gd name="connsiteX8202" fmla="*/ 183570 w 10032639"/>
                <a:gd name="connsiteY8202" fmla="*/ 2231972 h 2801577"/>
                <a:gd name="connsiteX8203" fmla="*/ 212725 w 10032639"/>
                <a:gd name="connsiteY8203" fmla="*/ 2224771 h 2801577"/>
                <a:gd name="connsiteX8204" fmla="*/ 269956 w 10032639"/>
                <a:gd name="connsiteY8204" fmla="*/ 2211089 h 2801577"/>
                <a:gd name="connsiteX8205" fmla="*/ 295872 w 10032639"/>
                <a:gd name="connsiteY8205" fmla="*/ 2206048 h 2801577"/>
                <a:gd name="connsiteX8206" fmla="*/ 323588 w 10032639"/>
                <a:gd name="connsiteY8206" fmla="*/ 2202448 h 2801577"/>
                <a:gd name="connsiteX8207" fmla="*/ 321788 w 10032639"/>
                <a:gd name="connsiteY8207" fmla="*/ 2195607 h 2801577"/>
                <a:gd name="connsiteX8208" fmla="*/ 311709 w 10032639"/>
                <a:gd name="connsiteY8208" fmla="*/ 2186966 h 2801577"/>
                <a:gd name="connsiteX8209" fmla="*/ 303071 w 10032639"/>
                <a:gd name="connsiteY8209" fmla="*/ 2173284 h 2801577"/>
                <a:gd name="connsiteX8210" fmla="*/ 301271 w 10032639"/>
                <a:gd name="connsiteY8210" fmla="*/ 2166082 h 2801577"/>
                <a:gd name="connsiteX8211" fmla="*/ 303071 w 10032639"/>
                <a:gd name="connsiteY8211" fmla="*/ 2159241 h 2801577"/>
                <a:gd name="connsiteX8212" fmla="*/ 306310 w 10032639"/>
                <a:gd name="connsiteY8212" fmla="*/ 2150600 h 2801577"/>
                <a:gd name="connsiteX8213" fmla="*/ 318548 w 10032639"/>
                <a:gd name="connsiteY8213" fmla="*/ 2135118 h 2801577"/>
                <a:gd name="connsiteX8214" fmla="*/ 313149 w 10032639"/>
                <a:gd name="connsiteY8214" fmla="*/ 2076069 h 2801577"/>
                <a:gd name="connsiteX8215" fmla="*/ 311709 w 10032639"/>
                <a:gd name="connsiteY8215" fmla="*/ 2015580 h 2801577"/>
                <a:gd name="connsiteX8216" fmla="*/ 313149 w 10032639"/>
                <a:gd name="connsiteY8216" fmla="*/ 1956531 h 2801577"/>
                <a:gd name="connsiteX8217" fmla="*/ 320348 w 10032639"/>
                <a:gd name="connsiteY8217" fmla="*/ 1896042 h 2801577"/>
                <a:gd name="connsiteX8218" fmla="*/ 327187 w 10032639"/>
                <a:gd name="connsiteY8218" fmla="*/ 1840594 h 2801577"/>
                <a:gd name="connsiteX8219" fmla="*/ 332226 w 10032639"/>
                <a:gd name="connsiteY8219" fmla="*/ 1781905 h 2801577"/>
                <a:gd name="connsiteX8220" fmla="*/ 334026 w 10032639"/>
                <a:gd name="connsiteY8220" fmla="*/ 1717816 h 2801577"/>
                <a:gd name="connsiteX8221" fmla="*/ 335826 w 10032639"/>
                <a:gd name="connsiteY8221" fmla="*/ 1646885 h 2801577"/>
                <a:gd name="connsiteX8222" fmla="*/ 328627 w 10032639"/>
                <a:gd name="connsiteY8222" fmla="*/ 1634643 h 2801577"/>
                <a:gd name="connsiteX8223" fmla="*/ 323588 w 10032639"/>
                <a:gd name="connsiteY8223" fmla="*/ 1627802 h 2801577"/>
                <a:gd name="connsiteX8224" fmla="*/ 321788 w 10032639"/>
                <a:gd name="connsiteY8224" fmla="*/ 1619161 h 2801577"/>
                <a:gd name="connsiteX8225" fmla="*/ 320348 w 10032639"/>
                <a:gd name="connsiteY8225" fmla="*/ 1610520 h 2801577"/>
                <a:gd name="connsiteX8226" fmla="*/ 320348 w 10032639"/>
                <a:gd name="connsiteY8226" fmla="*/ 1600078 h 2801577"/>
                <a:gd name="connsiteX8227" fmla="*/ 320348 w 10032639"/>
                <a:gd name="connsiteY8227" fmla="*/ 1546070 h 2801577"/>
                <a:gd name="connsiteX8228" fmla="*/ 323588 w 10032639"/>
                <a:gd name="connsiteY8228" fmla="*/ 1492782 h 2801577"/>
                <a:gd name="connsiteX8229" fmla="*/ 327187 w 10032639"/>
                <a:gd name="connsiteY8229" fmla="*/ 1438774 h 2801577"/>
                <a:gd name="connsiteX8230" fmla="*/ 332226 w 10032639"/>
                <a:gd name="connsiteY8230" fmla="*/ 1383686 h 2801577"/>
                <a:gd name="connsiteX8231" fmla="*/ 339065 w 10032639"/>
                <a:gd name="connsiteY8231" fmla="*/ 1279631 h 2801577"/>
                <a:gd name="connsiteX8232" fmla="*/ 342664 w 10032639"/>
                <a:gd name="connsiteY8232" fmla="*/ 1225983 h 2801577"/>
                <a:gd name="connsiteX8233" fmla="*/ 345904 w 10032639"/>
                <a:gd name="connsiteY8233" fmla="*/ 1170534 h 2801577"/>
                <a:gd name="connsiteX8234" fmla="*/ 351303 w 10032639"/>
                <a:gd name="connsiteY8234" fmla="*/ 1063238 h 2801577"/>
                <a:gd name="connsiteX8235" fmla="*/ 353103 w 10032639"/>
                <a:gd name="connsiteY8235" fmla="*/ 1011031 h 2801577"/>
                <a:gd name="connsiteX8236" fmla="*/ 354543 w 10032639"/>
                <a:gd name="connsiteY8236" fmla="*/ 957743 h 2801577"/>
                <a:gd name="connsiteX8237" fmla="*/ 353103 w 10032639"/>
                <a:gd name="connsiteY8237" fmla="*/ 907335 h 2801577"/>
                <a:gd name="connsiteX8238" fmla="*/ 349503 w 10032639"/>
                <a:gd name="connsiteY8238" fmla="*/ 856928 h 2801577"/>
                <a:gd name="connsiteX8239" fmla="*/ 344464 w 10032639"/>
                <a:gd name="connsiteY8239" fmla="*/ 801840 h 2801577"/>
                <a:gd name="connsiteX8240" fmla="*/ 335826 w 10032639"/>
                <a:gd name="connsiteY8240" fmla="*/ 742791 h 2801577"/>
                <a:gd name="connsiteX8241" fmla="*/ 332226 w 10032639"/>
                <a:gd name="connsiteY8241" fmla="*/ 734149 h 2801577"/>
                <a:gd name="connsiteX8242" fmla="*/ 332226 w 10032639"/>
                <a:gd name="connsiteY8242" fmla="*/ 723708 h 2801577"/>
                <a:gd name="connsiteX8243" fmla="*/ 335826 w 10032639"/>
                <a:gd name="connsiteY8243" fmla="*/ 715067 h 2801577"/>
                <a:gd name="connsiteX8244" fmla="*/ 339065 w 10032639"/>
                <a:gd name="connsiteY8244" fmla="*/ 708226 h 2801577"/>
                <a:gd name="connsiteX8245" fmla="*/ 342664 w 10032639"/>
                <a:gd name="connsiteY8245" fmla="*/ 703185 h 2801577"/>
                <a:gd name="connsiteX8246" fmla="*/ 342664 w 10032639"/>
                <a:gd name="connsiteY8246" fmla="*/ 701385 h 2801577"/>
                <a:gd name="connsiteX8247" fmla="*/ 334026 w 10032639"/>
                <a:gd name="connsiteY8247" fmla="*/ 701385 h 2801577"/>
                <a:gd name="connsiteX8248" fmla="*/ 327187 w 10032639"/>
                <a:gd name="connsiteY8248" fmla="*/ 699584 h 2801577"/>
                <a:gd name="connsiteX8249" fmla="*/ 320348 w 10032639"/>
                <a:gd name="connsiteY8249" fmla="*/ 697784 h 2801577"/>
                <a:gd name="connsiteX8250" fmla="*/ 313149 w 10032639"/>
                <a:gd name="connsiteY8250" fmla="*/ 692743 h 2801577"/>
                <a:gd name="connsiteX8251" fmla="*/ 308110 w 10032639"/>
                <a:gd name="connsiteY8251" fmla="*/ 685902 h 2801577"/>
                <a:gd name="connsiteX8252" fmla="*/ 308110 w 10032639"/>
                <a:gd name="connsiteY8252" fmla="*/ 679061 h 2801577"/>
                <a:gd name="connsiteX8253" fmla="*/ 313149 w 10032639"/>
                <a:gd name="connsiteY8253" fmla="*/ 663219 h 2801577"/>
                <a:gd name="connsiteX8254" fmla="*/ 320348 w 10032639"/>
                <a:gd name="connsiteY8254" fmla="*/ 649537 h 2801577"/>
                <a:gd name="connsiteX8255" fmla="*/ 327187 w 10032639"/>
                <a:gd name="connsiteY8255" fmla="*/ 639095 h 2801577"/>
                <a:gd name="connsiteX8256" fmla="*/ 337265 w 10032639"/>
                <a:gd name="connsiteY8256" fmla="*/ 630454 h 2801577"/>
                <a:gd name="connsiteX8257" fmla="*/ 342664 w 10032639"/>
                <a:gd name="connsiteY8257" fmla="*/ 628654 h 2801577"/>
                <a:gd name="connsiteX8258" fmla="*/ 314949 w 10032639"/>
                <a:gd name="connsiteY8258" fmla="*/ 620012 h 2801577"/>
                <a:gd name="connsiteX8259" fmla="*/ 282194 w 10032639"/>
                <a:gd name="connsiteY8259" fmla="*/ 611371 h 2801577"/>
                <a:gd name="connsiteX8260" fmla="*/ 269956 w 10032639"/>
                <a:gd name="connsiteY8260" fmla="*/ 609571 h 2801577"/>
                <a:gd name="connsiteX8261" fmla="*/ 269956 w 10032639"/>
                <a:gd name="connsiteY8261" fmla="*/ 597329 h 2801577"/>
                <a:gd name="connsiteX8262" fmla="*/ 269956 w 10032639"/>
                <a:gd name="connsiteY8262" fmla="*/ 595529 h 2801577"/>
                <a:gd name="connsiteX8263" fmla="*/ 247640 w 10032639"/>
                <a:gd name="connsiteY8263" fmla="*/ 593729 h 2801577"/>
                <a:gd name="connsiteX8264" fmla="*/ 224963 w 10032639"/>
                <a:gd name="connsiteY8264" fmla="*/ 592288 h 2801577"/>
                <a:gd name="connsiteX8265" fmla="*/ 202287 w 10032639"/>
                <a:gd name="connsiteY8265" fmla="*/ 593729 h 2801577"/>
                <a:gd name="connsiteX8266" fmla="*/ 179971 w 10032639"/>
                <a:gd name="connsiteY8266" fmla="*/ 597329 h 2801577"/>
                <a:gd name="connsiteX8267" fmla="*/ 162693 w 10032639"/>
                <a:gd name="connsiteY8267" fmla="*/ 599129 h 2801577"/>
                <a:gd name="connsiteX8268" fmla="*/ 145416 w 10032639"/>
                <a:gd name="connsiteY8268" fmla="*/ 599129 h 2801577"/>
                <a:gd name="connsiteX8269" fmla="*/ 129939 w 10032639"/>
                <a:gd name="connsiteY8269" fmla="*/ 599129 h 2801577"/>
                <a:gd name="connsiteX8270" fmla="*/ 112301 w 10032639"/>
                <a:gd name="connsiteY8270" fmla="*/ 597329 h 2801577"/>
                <a:gd name="connsiteX8271" fmla="*/ 98624 w 10032639"/>
                <a:gd name="connsiteY8271" fmla="*/ 593729 h 2801577"/>
                <a:gd name="connsiteX8272" fmla="*/ 84586 w 10032639"/>
                <a:gd name="connsiteY8272" fmla="*/ 588688 h 2801577"/>
                <a:gd name="connsiteX8273" fmla="*/ 70908 w 10032639"/>
                <a:gd name="connsiteY8273" fmla="*/ 581847 h 2801577"/>
                <a:gd name="connsiteX8274" fmla="*/ 58670 w 10032639"/>
                <a:gd name="connsiteY8274" fmla="*/ 575006 h 2801577"/>
                <a:gd name="connsiteX8275" fmla="*/ 55431 w 10032639"/>
                <a:gd name="connsiteY8275" fmla="*/ 571405 h 2801577"/>
                <a:gd name="connsiteX8276" fmla="*/ 44992 w 10032639"/>
                <a:gd name="connsiteY8276" fmla="*/ 555923 h 2801577"/>
                <a:gd name="connsiteX8277" fmla="*/ 38153 w 10032639"/>
                <a:gd name="connsiteY8277" fmla="*/ 538640 h 2801577"/>
                <a:gd name="connsiteX8278" fmla="*/ 34554 w 10032639"/>
                <a:gd name="connsiteY8278" fmla="*/ 517757 h 2801577"/>
                <a:gd name="connsiteX8279" fmla="*/ 32754 w 10032639"/>
                <a:gd name="connsiteY8279" fmla="*/ 496874 h 2801577"/>
                <a:gd name="connsiteX8280" fmla="*/ 29515 w 10032639"/>
                <a:gd name="connsiteY8280" fmla="*/ 481392 h 2801577"/>
                <a:gd name="connsiteX8281" fmla="*/ 25915 w 10032639"/>
                <a:gd name="connsiteY8281" fmla="*/ 465910 h 2801577"/>
                <a:gd name="connsiteX8282" fmla="*/ 19077 w 10032639"/>
                <a:gd name="connsiteY8282" fmla="*/ 451867 h 2801577"/>
                <a:gd name="connsiteX8283" fmla="*/ 14037 w 10032639"/>
                <a:gd name="connsiteY8283" fmla="*/ 441426 h 2801577"/>
                <a:gd name="connsiteX8284" fmla="*/ 6839 w 10032639"/>
                <a:gd name="connsiteY8284" fmla="*/ 432785 h 2801577"/>
                <a:gd name="connsiteX8285" fmla="*/ 12238 w 10032639"/>
                <a:gd name="connsiteY8285" fmla="*/ 424503 h 2801577"/>
                <a:gd name="connsiteX8286" fmla="*/ 25915 w 10032639"/>
                <a:gd name="connsiteY8286" fmla="*/ 401820 h 2801577"/>
                <a:gd name="connsiteX8287" fmla="*/ 25915 w 10032639"/>
                <a:gd name="connsiteY8287" fmla="*/ 356813 h 2801577"/>
                <a:gd name="connsiteX8288" fmla="*/ 25915 w 10032639"/>
                <a:gd name="connsiteY8288" fmla="*/ 335930 h 2801577"/>
                <a:gd name="connsiteX8289" fmla="*/ 29515 w 10032639"/>
                <a:gd name="connsiteY8289" fmla="*/ 311807 h 2801577"/>
                <a:gd name="connsiteX8290" fmla="*/ 27715 w 10032639"/>
                <a:gd name="connsiteY8290" fmla="*/ 306406 h 2801577"/>
                <a:gd name="connsiteX8291" fmla="*/ 15477 w 10032639"/>
                <a:gd name="connsiteY8291" fmla="*/ 301365 h 2801577"/>
                <a:gd name="connsiteX8292" fmla="*/ 6839 w 10032639"/>
                <a:gd name="connsiteY8292" fmla="*/ 294524 h 2801577"/>
                <a:gd name="connsiteX8293" fmla="*/ 0 w 10032639"/>
                <a:gd name="connsiteY8293" fmla="*/ 285883 h 2801577"/>
                <a:gd name="connsiteX8294" fmla="*/ 3599 w 10032639"/>
                <a:gd name="connsiteY8294" fmla="*/ 277241 h 2801577"/>
                <a:gd name="connsiteX8295" fmla="*/ 10438 w 10032639"/>
                <a:gd name="connsiteY8295" fmla="*/ 258159 h 2801577"/>
                <a:gd name="connsiteX8296" fmla="*/ 14037 w 10032639"/>
                <a:gd name="connsiteY8296" fmla="*/ 237276 h 2801577"/>
                <a:gd name="connsiteX8297" fmla="*/ 15477 w 10032639"/>
                <a:gd name="connsiteY8297" fmla="*/ 216392 h 2801577"/>
                <a:gd name="connsiteX8298" fmla="*/ 14037 w 10032639"/>
                <a:gd name="connsiteY8298" fmla="*/ 192269 h 2801577"/>
                <a:gd name="connsiteX8299" fmla="*/ 14037 w 10032639"/>
                <a:gd name="connsiteY8299" fmla="*/ 178227 h 2801577"/>
                <a:gd name="connsiteX8300" fmla="*/ 14037 w 10032639"/>
                <a:gd name="connsiteY8300" fmla="*/ 164545 h 2801577"/>
                <a:gd name="connsiteX8301" fmla="*/ 14037 w 10032639"/>
                <a:gd name="connsiteY8301" fmla="*/ 152663 h 2801577"/>
                <a:gd name="connsiteX8302" fmla="*/ 17277 w 10032639"/>
                <a:gd name="connsiteY8302" fmla="*/ 138621 h 2801577"/>
                <a:gd name="connsiteX8303" fmla="*/ 20876 w 10032639"/>
                <a:gd name="connsiteY8303" fmla="*/ 126379 h 2801577"/>
                <a:gd name="connsiteX8304" fmla="*/ 25915 w 10032639"/>
                <a:gd name="connsiteY8304" fmla="*/ 114497 h 2801577"/>
                <a:gd name="connsiteX8305" fmla="*/ 32754 w 10032639"/>
                <a:gd name="connsiteY8305" fmla="*/ 102255 h 2801577"/>
                <a:gd name="connsiteX8306" fmla="*/ 39953 w 10032639"/>
                <a:gd name="connsiteY8306" fmla="*/ 90014 h 2801577"/>
                <a:gd name="connsiteX8307" fmla="*/ 44992 w 10032639"/>
                <a:gd name="connsiteY8307" fmla="*/ 84973 h 2801577"/>
                <a:gd name="connsiteX8308" fmla="*/ 51831 w 10032639"/>
                <a:gd name="connsiteY8308" fmla="*/ 84973 h 2801577"/>
                <a:gd name="connsiteX8309" fmla="*/ 64069 w 10032639"/>
                <a:gd name="connsiteY8309" fmla="*/ 84973 h 2801577"/>
                <a:gd name="connsiteX8310" fmla="*/ 65509 w 10032639"/>
                <a:gd name="connsiteY8310" fmla="*/ 81372 h 2801577"/>
                <a:gd name="connsiteX8311" fmla="*/ 69108 w 10032639"/>
                <a:gd name="connsiteY8311" fmla="*/ 76332 h 2801577"/>
                <a:gd name="connsiteX8312" fmla="*/ 74148 w 10032639"/>
                <a:gd name="connsiteY8312" fmla="*/ 72731 h 2801577"/>
                <a:gd name="connsiteX8313" fmla="*/ 81347 w 10032639"/>
                <a:gd name="connsiteY8313" fmla="*/ 69131 h 2801577"/>
                <a:gd name="connsiteX8314" fmla="*/ 86386 w 10032639"/>
                <a:gd name="connsiteY8314" fmla="*/ 67330 h 2801577"/>
                <a:gd name="connsiteX8315" fmla="*/ 89985 w 10032639"/>
                <a:gd name="connsiteY8315" fmla="*/ 69131 h 2801577"/>
                <a:gd name="connsiteX8316" fmla="*/ 96824 w 10032639"/>
                <a:gd name="connsiteY8316" fmla="*/ 70931 h 2801577"/>
                <a:gd name="connsiteX8317" fmla="*/ 105463 w 10032639"/>
                <a:gd name="connsiteY8317" fmla="*/ 70931 h 2801577"/>
                <a:gd name="connsiteX8318" fmla="*/ 112301 w 10032639"/>
                <a:gd name="connsiteY8318" fmla="*/ 70931 h 2801577"/>
                <a:gd name="connsiteX8319" fmla="*/ 119500 w 10032639"/>
                <a:gd name="connsiteY8319" fmla="*/ 67330 h 2801577"/>
                <a:gd name="connsiteX8320" fmla="*/ 124539 w 10032639"/>
                <a:gd name="connsiteY8320" fmla="*/ 65890 h 2801577"/>
                <a:gd name="connsiteX8321" fmla="*/ 136778 w 10032639"/>
                <a:gd name="connsiteY8321" fmla="*/ 60489 h 2801577"/>
                <a:gd name="connsiteX8322" fmla="*/ 149016 w 10032639"/>
                <a:gd name="connsiteY8322" fmla="*/ 55449 h 2801577"/>
                <a:gd name="connsiteX8323" fmla="*/ 162693 w 10032639"/>
                <a:gd name="connsiteY8323" fmla="*/ 50408 h 2801577"/>
                <a:gd name="connsiteX8324" fmla="*/ 178171 w 10032639"/>
                <a:gd name="connsiteY8324" fmla="*/ 48607 h 2801577"/>
                <a:gd name="connsiteX8325" fmla="*/ 337265 w 10032639"/>
                <a:gd name="connsiteY8325" fmla="*/ 38165 h 2801577"/>
                <a:gd name="connsiteX8326" fmla="*/ 415373 w 10032639"/>
                <a:gd name="connsiteY8326" fmla="*/ 34565 h 2801577"/>
                <a:gd name="connsiteX8327" fmla="*/ 494920 w 10032639"/>
                <a:gd name="connsiteY8327" fmla="*/ 31324 h 2801577"/>
                <a:gd name="connsiteX8328" fmla="*/ 820307 w 10032639"/>
                <a:gd name="connsiteY8328" fmla="*/ 19083 h 2801577"/>
                <a:gd name="connsiteX8329" fmla="*/ 842984 w 10032639"/>
                <a:gd name="connsiteY8329" fmla="*/ 19083 h 2801577"/>
                <a:gd name="connsiteX8330" fmla="*/ 855222 w 10032639"/>
                <a:gd name="connsiteY8330" fmla="*/ 20883 h 2801577"/>
                <a:gd name="connsiteX8331" fmla="*/ 867100 w 10032639"/>
                <a:gd name="connsiteY8331" fmla="*/ 24483 h 2801577"/>
                <a:gd name="connsiteX8332" fmla="*/ 887977 w 10032639"/>
                <a:gd name="connsiteY8332" fmla="*/ 25924 h 2801577"/>
                <a:gd name="connsiteX8333" fmla="*/ 905254 w 10032639"/>
                <a:gd name="connsiteY8333" fmla="*/ 25924 h 2801577"/>
                <a:gd name="connsiteX8334" fmla="*/ 910293 w 10032639"/>
                <a:gd name="connsiteY8334" fmla="*/ 25924 h 2801577"/>
                <a:gd name="connsiteX8335" fmla="*/ 917132 w 10032639"/>
                <a:gd name="connsiteY8335" fmla="*/ 25924 h 2801577"/>
                <a:gd name="connsiteX8336" fmla="*/ 922531 w 10032639"/>
                <a:gd name="connsiteY8336" fmla="*/ 22683 h 2801577"/>
                <a:gd name="connsiteX8337" fmla="*/ 929370 w 10032639"/>
                <a:gd name="connsiteY8337" fmla="*/ 19083 h 2801577"/>
                <a:gd name="connsiteX8338" fmla="*/ 939808 w 10032639"/>
                <a:gd name="connsiteY8338" fmla="*/ 19083 h 2801577"/>
                <a:gd name="connsiteX8339" fmla="*/ 960685 w 10032639"/>
                <a:gd name="connsiteY8339" fmla="*/ 19083 h 2801577"/>
                <a:gd name="connsiteX8340" fmla="*/ 972563 w 10032639"/>
                <a:gd name="connsiteY8340" fmla="*/ 20883 h 2801577"/>
                <a:gd name="connsiteX8341" fmla="*/ 986601 w 10032639"/>
                <a:gd name="connsiteY8341" fmla="*/ 24483 h 2801577"/>
                <a:gd name="connsiteX8342" fmla="*/ 995239 w 10032639"/>
                <a:gd name="connsiteY8342" fmla="*/ 25924 h 2801577"/>
                <a:gd name="connsiteX8343" fmla="*/ 1005678 w 10032639"/>
                <a:gd name="connsiteY8343" fmla="*/ 25924 h 2801577"/>
                <a:gd name="connsiteX8344" fmla="*/ 1024755 w 10032639"/>
                <a:gd name="connsiteY8344" fmla="*/ 25924 h 2801577"/>
                <a:gd name="connsiteX8345" fmla="*/ 1088464 w 10032639"/>
                <a:gd name="connsiteY8345" fmla="*/ 25924 h 2801577"/>
                <a:gd name="connsiteX8346" fmla="*/ 1123379 w 10032639"/>
                <a:gd name="connsiteY8346" fmla="*/ 25924 h 2801577"/>
                <a:gd name="connsiteX8347" fmla="*/ 1156133 w 10032639"/>
                <a:gd name="connsiteY8347" fmla="*/ 22683 h 2801577"/>
                <a:gd name="connsiteX8348" fmla="*/ 1183849 w 10032639"/>
                <a:gd name="connsiteY8348" fmla="*/ 22683 h 2801577"/>
                <a:gd name="connsiteX8349" fmla="*/ 1213364 w 10032639"/>
                <a:gd name="connsiteY8349" fmla="*/ 24483 h 2801577"/>
                <a:gd name="connsiteX8350" fmla="*/ 1242880 w 10032639"/>
                <a:gd name="connsiteY8350" fmla="*/ 29524 h 2801577"/>
                <a:gd name="connsiteX8351" fmla="*/ 1273834 w 10032639"/>
                <a:gd name="connsiteY8351" fmla="*/ 36365 h 2801577"/>
                <a:gd name="connsiteX8352" fmla="*/ 1273834 w 10032639"/>
                <a:gd name="connsiteY8352" fmla="*/ 29524 h 2801577"/>
                <a:gd name="connsiteX8353" fmla="*/ 1277434 w 10032639"/>
                <a:gd name="connsiteY8353" fmla="*/ 20883 h 2801577"/>
                <a:gd name="connsiteX8354" fmla="*/ 1280674 w 10032639"/>
                <a:gd name="connsiteY8354" fmla="*/ 10441 h 2801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Lst>
              <a:rect l="l" t="t" r="r" b="b"/>
              <a:pathLst>
                <a:path w="10032639" h="2801577">
                  <a:moveTo>
                    <a:pt x="115901" y="2708323"/>
                  </a:moveTo>
                  <a:lnTo>
                    <a:pt x="110862" y="2709763"/>
                  </a:lnTo>
                  <a:lnTo>
                    <a:pt x="109062" y="2713364"/>
                  </a:lnTo>
                  <a:lnTo>
                    <a:pt x="110862" y="2713364"/>
                  </a:lnTo>
                  <a:close/>
                  <a:moveTo>
                    <a:pt x="3766073" y="2678799"/>
                  </a:moveTo>
                  <a:lnTo>
                    <a:pt x="3736558" y="2685640"/>
                  </a:lnTo>
                  <a:lnTo>
                    <a:pt x="3752396" y="2687440"/>
                  </a:lnTo>
                  <a:lnTo>
                    <a:pt x="3766073" y="2690681"/>
                  </a:lnTo>
                  <a:close/>
                  <a:moveTo>
                    <a:pt x="5937672" y="2656183"/>
                  </a:moveTo>
                  <a:lnTo>
                    <a:pt x="5920391" y="2666622"/>
                  </a:lnTo>
                  <a:lnTo>
                    <a:pt x="5914991" y="2671661"/>
                  </a:lnTo>
                  <a:lnTo>
                    <a:pt x="5909951" y="2677061"/>
                  </a:lnTo>
                  <a:lnTo>
                    <a:pt x="5922191" y="2675261"/>
                  </a:lnTo>
                  <a:lnTo>
                    <a:pt x="5930831" y="2673461"/>
                  </a:lnTo>
                  <a:lnTo>
                    <a:pt x="5940912" y="2673461"/>
                  </a:lnTo>
                  <a:lnTo>
                    <a:pt x="5937672" y="2664822"/>
                  </a:lnTo>
                  <a:close/>
                  <a:moveTo>
                    <a:pt x="740760" y="2647474"/>
                  </a:moveTo>
                  <a:lnTo>
                    <a:pt x="727082" y="2654315"/>
                  </a:lnTo>
                  <a:lnTo>
                    <a:pt x="740760" y="2652515"/>
                  </a:lnTo>
                  <a:close/>
                  <a:moveTo>
                    <a:pt x="9435292" y="2643675"/>
                  </a:moveTo>
                  <a:lnTo>
                    <a:pt x="9424851" y="2650877"/>
                  </a:lnTo>
                  <a:lnTo>
                    <a:pt x="9414769" y="2657719"/>
                  </a:lnTo>
                  <a:lnTo>
                    <a:pt x="9431692" y="2657719"/>
                  </a:lnTo>
                  <a:lnTo>
                    <a:pt x="9435292" y="2649076"/>
                  </a:lnTo>
                  <a:close/>
                  <a:moveTo>
                    <a:pt x="3482439" y="2642073"/>
                  </a:moveTo>
                  <a:lnTo>
                    <a:pt x="3437087" y="2656115"/>
                  </a:lnTo>
                  <a:lnTo>
                    <a:pt x="3392454" y="2670158"/>
                  </a:lnTo>
                  <a:lnTo>
                    <a:pt x="3419809" y="2668357"/>
                  </a:lnTo>
                  <a:lnTo>
                    <a:pt x="3432047" y="2666557"/>
                  </a:lnTo>
                  <a:lnTo>
                    <a:pt x="3444285" y="2664757"/>
                  </a:lnTo>
                  <a:lnTo>
                    <a:pt x="3454723" y="2659716"/>
                  </a:lnTo>
                  <a:lnTo>
                    <a:pt x="3463362" y="2656115"/>
                  </a:lnTo>
                  <a:lnTo>
                    <a:pt x="3473800" y="2649274"/>
                  </a:lnTo>
                  <a:close/>
                  <a:moveTo>
                    <a:pt x="960685" y="2642073"/>
                  </a:moveTo>
                  <a:lnTo>
                    <a:pt x="931170" y="2652515"/>
                  </a:lnTo>
                  <a:lnTo>
                    <a:pt x="905254" y="2664757"/>
                  </a:lnTo>
                  <a:lnTo>
                    <a:pt x="923971" y="2661156"/>
                  </a:lnTo>
                  <a:lnTo>
                    <a:pt x="932969" y="2659716"/>
                  </a:lnTo>
                  <a:lnTo>
                    <a:pt x="939808" y="2656115"/>
                  </a:lnTo>
                  <a:close/>
                  <a:moveTo>
                    <a:pt x="8709763" y="2641874"/>
                  </a:moveTo>
                  <a:lnTo>
                    <a:pt x="8684198" y="2662760"/>
                  </a:lnTo>
                  <a:lnTo>
                    <a:pt x="8696081" y="2657719"/>
                  </a:lnTo>
                  <a:lnTo>
                    <a:pt x="8709763" y="2655918"/>
                  </a:lnTo>
                  <a:lnTo>
                    <a:pt x="8709763" y="2649076"/>
                  </a:lnTo>
                  <a:close/>
                  <a:moveTo>
                    <a:pt x="6332243" y="2637106"/>
                  </a:moveTo>
                  <a:lnTo>
                    <a:pt x="6301283" y="2647544"/>
                  </a:lnTo>
                  <a:lnTo>
                    <a:pt x="6271762" y="2661223"/>
                  </a:lnTo>
                  <a:lnTo>
                    <a:pt x="6284002" y="2656183"/>
                  </a:lnTo>
                  <a:lnTo>
                    <a:pt x="6308123" y="2647544"/>
                  </a:lnTo>
                  <a:close/>
                  <a:moveTo>
                    <a:pt x="9598041" y="2622789"/>
                  </a:moveTo>
                  <a:lnTo>
                    <a:pt x="9580758" y="2635032"/>
                  </a:lnTo>
                  <a:lnTo>
                    <a:pt x="9578958" y="2635032"/>
                  </a:lnTo>
                  <a:lnTo>
                    <a:pt x="9559875" y="2652317"/>
                  </a:lnTo>
                  <a:lnTo>
                    <a:pt x="9572117" y="2650877"/>
                  </a:lnTo>
                  <a:lnTo>
                    <a:pt x="9584359" y="2647276"/>
                  </a:lnTo>
                  <a:lnTo>
                    <a:pt x="9598041" y="2645475"/>
                  </a:lnTo>
                  <a:lnTo>
                    <a:pt x="9596241" y="2641874"/>
                  </a:lnTo>
                  <a:lnTo>
                    <a:pt x="9596241" y="2631431"/>
                  </a:lnTo>
                  <a:close/>
                  <a:moveTo>
                    <a:pt x="3549748" y="2619750"/>
                  </a:moveTo>
                  <a:lnTo>
                    <a:pt x="3508355" y="2633432"/>
                  </a:lnTo>
                  <a:lnTo>
                    <a:pt x="3518793" y="2631632"/>
                  </a:lnTo>
                  <a:lnTo>
                    <a:pt x="3529231" y="2630192"/>
                  </a:lnTo>
                  <a:lnTo>
                    <a:pt x="3539310" y="2624791"/>
                  </a:lnTo>
                  <a:close/>
                  <a:moveTo>
                    <a:pt x="799431" y="2619750"/>
                  </a:moveTo>
                  <a:lnTo>
                    <a:pt x="769916" y="2633432"/>
                  </a:lnTo>
                  <a:lnTo>
                    <a:pt x="778914" y="2633432"/>
                  </a:lnTo>
                  <a:lnTo>
                    <a:pt x="778914" y="2637033"/>
                  </a:lnTo>
                  <a:lnTo>
                    <a:pt x="787553" y="2630192"/>
                  </a:lnTo>
                  <a:lnTo>
                    <a:pt x="796191" y="2622990"/>
                  </a:lnTo>
                  <a:close/>
                  <a:moveTo>
                    <a:pt x="7634042" y="2618028"/>
                  </a:moveTo>
                  <a:lnTo>
                    <a:pt x="7603081" y="2629906"/>
                  </a:lnTo>
                  <a:lnTo>
                    <a:pt x="7577161" y="2642145"/>
                  </a:lnTo>
                  <a:lnTo>
                    <a:pt x="7554480" y="2652584"/>
                  </a:lnTo>
                  <a:lnTo>
                    <a:pt x="7537199" y="2664822"/>
                  </a:lnTo>
                  <a:lnTo>
                    <a:pt x="7573561" y="2659423"/>
                  </a:lnTo>
                  <a:lnTo>
                    <a:pt x="7584001" y="2657983"/>
                  </a:lnTo>
                  <a:lnTo>
                    <a:pt x="7594441" y="2656183"/>
                  </a:lnTo>
                  <a:lnTo>
                    <a:pt x="7603081" y="2652584"/>
                  </a:lnTo>
                  <a:lnTo>
                    <a:pt x="7609922" y="2647544"/>
                  </a:lnTo>
                  <a:lnTo>
                    <a:pt x="7616762" y="2642145"/>
                  </a:lnTo>
                  <a:lnTo>
                    <a:pt x="7623602" y="2635306"/>
                  </a:lnTo>
                  <a:lnTo>
                    <a:pt x="7629002" y="2626667"/>
                  </a:lnTo>
                  <a:close/>
                  <a:moveTo>
                    <a:pt x="519036" y="2597427"/>
                  </a:moveTo>
                  <a:lnTo>
                    <a:pt x="515797" y="2598867"/>
                  </a:lnTo>
                  <a:lnTo>
                    <a:pt x="519036" y="2598867"/>
                  </a:lnTo>
                  <a:close/>
                  <a:moveTo>
                    <a:pt x="867100" y="2586985"/>
                  </a:moveTo>
                  <a:lnTo>
                    <a:pt x="860261" y="2590226"/>
                  </a:lnTo>
                  <a:lnTo>
                    <a:pt x="858534" y="2591269"/>
                  </a:lnTo>
                  <a:lnTo>
                    <a:pt x="836145" y="2602467"/>
                  </a:lnTo>
                  <a:lnTo>
                    <a:pt x="842984" y="2600667"/>
                  </a:lnTo>
                  <a:lnTo>
                    <a:pt x="858534" y="2591269"/>
                  </a:lnTo>
                  <a:close/>
                  <a:moveTo>
                    <a:pt x="4869148" y="2583856"/>
                  </a:moveTo>
                  <a:lnTo>
                    <a:pt x="4812266" y="2635693"/>
                  </a:lnTo>
                  <a:lnTo>
                    <a:pt x="4808666" y="2639293"/>
                  </a:lnTo>
                  <a:lnTo>
                    <a:pt x="4801825" y="2642532"/>
                  </a:lnTo>
                  <a:lnTo>
                    <a:pt x="4794985" y="2649732"/>
                  </a:lnTo>
                  <a:lnTo>
                    <a:pt x="4806866" y="2646132"/>
                  </a:lnTo>
                  <a:lnTo>
                    <a:pt x="4817306" y="2639293"/>
                  </a:lnTo>
                  <a:lnTo>
                    <a:pt x="4829186" y="2630293"/>
                  </a:lnTo>
                  <a:lnTo>
                    <a:pt x="4839627" y="2618414"/>
                  </a:lnTo>
                  <a:close/>
                  <a:moveTo>
                    <a:pt x="1671931" y="2578344"/>
                  </a:moveTo>
                  <a:lnTo>
                    <a:pt x="1670131" y="2580144"/>
                  </a:lnTo>
                  <a:lnTo>
                    <a:pt x="1671931" y="2580144"/>
                  </a:lnTo>
                  <a:close/>
                  <a:moveTo>
                    <a:pt x="9920299" y="2571294"/>
                  </a:moveTo>
                  <a:lnTo>
                    <a:pt x="9911657" y="2576335"/>
                  </a:lnTo>
                  <a:lnTo>
                    <a:pt x="9904456" y="2583177"/>
                  </a:lnTo>
                  <a:lnTo>
                    <a:pt x="9883572" y="2602263"/>
                  </a:lnTo>
                  <a:lnTo>
                    <a:pt x="9866289" y="2617747"/>
                  </a:lnTo>
                  <a:lnTo>
                    <a:pt x="9847566" y="2629991"/>
                  </a:lnTo>
                  <a:lnTo>
                    <a:pt x="9830283" y="2638633"/>
                  </a:lnTo>
                  <a:lnTo>
                    <a:pt x="9857648" y="2638633"/>
                  </a:lnTo>
                  <a:lnTo>
                    <a:pt x="9874931" y="2638633"/>
                  </a:lnTo>
                  <a:lnTo>
                    <a:pt x="9892214" y="2640434"/>
                  </a:lnTo>
                  <a:lnTo>
                    <a:pt x="9908057" y="2641874"/>
                  </a:lnTo>
                  <a:lnTo>
                    <a:pt x="9925340" y="2647276"/>
                  </a:lnTo>
                  <a:lnTo>
                    <a:pt x="9921739" y="2622789"/>
                  </a:lnTo>
                  <a:lnTo>
                    <a:pt x="9920299" y="2604063"/>
                  </a:lnTo>
                  <a:close/>
                  <a:moveTo>
                    <a:pt x="1675530" y="2567902"/>
                  </a:moveTo>
                  <a:lnTo>
                    <a:pt x="1673730" y="2569703"/>
                  </a:lnTo>
                  <a:lnTo>
                    <a:pt x="1675530" y="2569703"/>
                  </a:lnTo>
                  <a:lnTo>
                    <a:pt x="1675530" y="2571503"/>
                  </a:lnTo>
                  <a:lnTo>
                    <a:pt x="1677329" y="2572943"/>
                  </a:lnTo>
                  <a:close/>
                  <a:moveTo>
                    <a:pt x="2947565" y="2559261"/>
                  </a:moveTo>
                  <a:lnTo>
                    <a:pt x="2874857" y="2580144"/>
                  </a:lnTo>
                  <a:lnTo>
                    <a:pt x="2788471" y="2602467"/>
                  </a:lnTo>
                  <a:lnTo>
                    <a:pt x="2738079" y="2616149"/>
                  </a:lnTo>
                  <a:lnTo>
                    <a:pt x="2691286" y="2631632"/>
                  </a:lnTo>
                  <a:lnTo>
                    <a:pt x="2651693" y="2647474"/>
                  </a:lnTo>
                  <a:lnTo>
                    <a:pt x="2614979" y="2664757"/>
                  </a:lnTo>
                  <a:lnTo>
                    <a:pt x="2614979" y="2676999"/>
                  </a:lnTo>
                  <a:lnTo>
                    <a:pt x="2613539" y="2689240"/>
                  </a:lnTo>
                  <a:lnTo>
                    <a:pt x="2665371" y="2666557"/>
                  </a:lnTo>
                  <a:lnTo>
                    <a:pt x="2713962" y="2647474"/>
                  </a:lnTo>
                  <a:lnTo>
                    <a:pt x="2744918" y="2635232"/>
                  </a:lnTo>
                  <a:lnTo>
                    <a:pt x="2778033" y="2621550"/>
                  </a:lnTo>
                  <a:lnTo>
                    <a:pt x="2840302" y="2593826"/>
                  </a:lnTo>
                  <a:lnTo>
                    <a:pt x="2845342" y="2592026"/>
                  </a:lnTo>
                  <a:lnTo>
                    <a:pt x="2853980" y="2593826"/>
                  </a:lnTo>
                  <a:lnTo>
                    <a:pt x="2860819" y="2595626"/>
                  </a:lnTo>
                  <a:lnTo>
                    <a:pt x="2871258" y="2586985"/>
                  </a:lnTo>
                  <a:lnTo>
                    <a:pt x="2883496" y="2581584"/>
                  </a:lnTo>
                  <a:lnTo>
                    <a:pt x="2895374" y="2576544"/>
                  </a:lnTo>
                  <a:lnTo>
                    <a:pt x="2911211" y="2571503"/>
                  </a:lnTo>
                  <a:lnTo>
                    <a:pt x="2926689" y="2566102"/>
                  </a:lnTo>
                  <a:close/>
                  <a:moveTo>
                    <a:pt x="3556587" y="2536578"/>
                  </a:moveTo>
                  <a:lnTo>
                    <a:pt x="3530671" y="2545219"/>
                  </a:lnTo>
                  <a:lnTo>
                    <a:pt x="3537870" y="2550620"/>
                  </a:lnTo>
                  <a:lnTo>
                    <a:pt x="3546509" y="2550620"/>
                  </a:lnTo>
                  <a:lnTo>
                    <a:pt x="3551548" y="2543779"/>
                  </a:lnTo>
                  <a:lnTo>
                    <a:pt x="3555148" y="2540178"/>
                  </a:lnTo>
                  <a:close/>
                  <a:moveTo>
                    <a:pt x="2814387" y="2524696"/>
                  </a:moveTo>
                  <a:lnTo>
                    <a:pt x="2800349" y="2529737"/>
                  </a:lnTo>
                  <a:lnTo>
                    <a:pt x="2814387" y="2531537"/>
                  </a:lnTo>
                  <a:close/>
                  <a:moveTo>
                    <a:pt x="7036784" y="2524440"/>
                  </a:moveTo>
                  <a:lnTo>
                    <a:pt x="6910421" y="2588512"/>
                  </a:lnTo>
                  <a:lnTo>
                    <a:pt x="6908621" y="2588512"/>
                  </a:lnTo>
                  <a:lnTo>
                    <a:pt x="6908621" y="2598950"/>
                  </a:lnTo>
                  <a:lnTo>
                    <a:pt x="6907181" y="2604350"/>
                  </a:lnTo>
                  <a:lnTo>
                    <a:pt x="6903580" y="2609389"/>
                  </a:lnTo>
                  <a:lnTo>
                    <a:pt x="6905381" y="2612989"/>
                  </a:lnTo>
                  <a:lnTo>
                    <a:pt x="6908621" y="2612989"/>
                  </a:lnTo>
                  <a:lnTo>
                    <a:pt x="6915821" y="2604350"/>
                  </a:lnTo>
                  <a:lnTo>
                    <a:pt x="6919061" y="2598950"/>
                  </a:lnTo>
                  <a:lnTo>
                    <a:pt x="6922661" y="2593911"/>
                  </a:lnTo>
                  <a:lnTo>
                    <a:pt x="6941742" y="2576633"/>
                  </a:lnTo>
                  <a:lnTo>
                    <a:pt x="6944982" y="2573034"/>
                  </a:lnTo>
                  <a:lnTo>
                    <a:pt x="6955422" y="2567994"/>
                  </a:lnTo>
                  <a:lnTo>
                    <a:pt x="6972703" y="2564395"/>
                  </a:lnTo>
                  <a:lnTo>
                    <a:pt x="6979903" y="2557556"/>
                  </a:lnTo>
                  <a:lnTo>
                    <a:pt x="6983143" y="2552156"/>
                  </a:lnTo>
                  <a:lnTo>
                    <a:pt x="6990343" y="2552156"/>
                  </a:lnTo>
                  <a:lnTo>
                    <a:pt x="6995383" y="2548917"/>
                  </a:lnTo>
                  <a:lnTo>
                    <a:pt x="6998983" y="2545317"/>
                  </a:lnTo>
                  <a:lnTo>
                    <a:pt x="7002223" y="2545317"/>
                  </a:lnTo>
                  <a:lnTo>
                    <a:pt x="7014464" y="2542078"/>
                  </a:lnTo>
                  <a:lnTo>
                    <a:pt x="7023104" y="2536678"/>
                  </a:lnTo>
                  <a:lnTo>
                    <a:pt x="7031744" y="2531639"/>
                  </a:lnTo>
                  <a:close/>
                  <a:moveTo>
                    <a:pt x="9859448" y="2522680"/>
                  </a:moveTo>
                  <a:lnTo>
                    <a:pt x="9821641" y="2546807"/>
                  </a:lnTo>
                  <a:lnTo>
                    <a:pt x="9766191" y="2583177"/>
                  </a:lnTo>
                  <a:lnTo>
                    <a:pt x="9712182" y="2615947"/>
                  </a:lnTo>
                  <a:lnTo>
                    <a:pt x="9710741" y="2622789"/>
                  </a:lnTo>
                  <a:lnTo>
                    <a:pt x="9707141" y="2635032"/>
                  </a:lnTo>
                  <a:lnTo>
                    <a:pt x="9705341" y="2640434"/>
                  </a:lnTo>
                  <a:lnTo>
                    <a:pt x="9702100" y="2643675"/>
                  </a:lnTo>
                  <a:lnTo>
                    <a:pt x="9698499" y="2647276"/>
                  </a:lnTo>
                  <a:lnTo>
                    <a:pt x="9729465" y="2647276"/>
                  </a:lnTo>
                  <a:lnTo>
                    <a:pt x="9758990" y="2647276"/>
                  </a:lnTo>
                  <a:lnTo>
                    <a:pt x="9750349" y="2643675"/>
                  </a:lnTo>
                  <a:lnTo>
                    <a:pt x="9731265" y="2636833"/>
                  </a:lnTo>
                  <a:lnTo>
                    <a:pt x="9745308" y="2619548"/>
                  </a:lnTo>
                  <a:lnTo>
                    <a:pt x="9766191" y="2597221"/>
                  </a:lnTo>
                  <a:lnTo>
                    <a:pt x="9788515" y="2576335"/>
                  </a:lnTo>
                  <a:lnTo>
                    <a:pt x="9813000" y="2555450"/>
                  </a:lnTo>
                  <a:lnTo>
                    <a:pt x="9838925" y="2536364"/>
                  </a:lnTo>
                  <a:close/>
                  <a:moveTo>
                    <a:pt x="4981832" y="2497102"/>
                  </a:moveTo>
                  <a:lnTo>
                    <a:pt x="4973192" y="2498902"/>
                  </a:lnTo>
                  <a:lnTo>
                    <a:pt x="4928190" y="2535259"/>
                  </a:lnTo>
                  <a:lnTo>
                    <a:pt x="4955911" y="2516181"/>
                  </a:lnTo>
                  <a:close/>
                  <a:moveTo>
                    <a:pt x="1848662" y="2491571"/>
                  </a:moveTo>
                  <a:lnTo>
                    <a:pt x="1827785" y="2502012"/>
                  </a:lnTo>
                  <a:lnTo>
                    <a:pt x="1843263" y="2500212"/>
                  </a:lnTo>
                  <a:lnTo>
                    <a:pt x="1843263" y="2498412"/>
                  </a:lnTo>
                  <a:lnTo>
                    <a:pt x="1845063" y="2495171"/>
                  </a:lnTo>
                  <a:close/>
                  <a:moveTo>
                    <a:pt x="8791137" y="2486310"/>
                  </a:moveTo>
                  <a:lnTo>
                    <a:pt x="8780696" y="2493152"/>
                  </a:lnTo>
                  <a:lnTo>
                    <a:pt x="8723805" y="2531323"/>
                  </a:lnTo>
                  <a:lnTo>
                    <a:pt x="8671956" y="2569494"/>
                  </a:lnTo>
                  <a:lnTo>
                    <a:pt x="8661514" y="2578136"/>
                  </a:lnTo>
                  <a:lnTo>
                    <a:pt x="8711563" y="2546807"/>
                  </a:lnTo>
                  <a:lnTo>
                    <a:pt x="8763413" y="2519079"/>
                  </a:lnTo>
                  <a:lnTo>
                    <a:pt x="8767013" y="2515478"/>
                  </a:lnTo>
                  <a:lnTo>
                    <a:pt x="8770614" y="2512237"/>
                  </a:lnTo>
                  <a:lnTo>
                    <a:pt x="8779255" y="2506836"/>
                  </a:lnTo>
                  <a:lnTo>
                    <a:pt x="8780696" y="2505035"/>
                  </a:lnTo>
                  <a:lnTo>
                    <a:pt x="8786097" y="2499994"/>
                  </a:lnTo>
                  <a:lnTo>
                    <a:pt x="8787897" y="2494952"/>
                  </a:lnTo>
                  <a:close/>
                  <a:moveTo>
                    <a:pt x="4761864" y="2481623"/>
                  </a:moveTo>
                  <a:lnTo>
                    <a:pt x="4701381" y="2526620"/>
                  </a:lnTo>
                  <a:lnTo>
                    <a:pt x="4644139" y="2571617"/>
                  </a:lnTo>
                  <a:lnTo>
                    <a:pt x="4645939" y="2580256"/>
                  </a:lnTo>
                  <a:lnTo>
                    <a:pt x="4668260" y="2557938"/>
                  </a:lnTo>
                  <a:lnTo>
                    <a:pt x="4690941" y="2537059"/>
                  </a:lnTo>
                  <a:lnTo>
                    <a:pt x="4713262" y="2519780"/>
                  </a:lnTo>
                  <a:lnTo>
                    <a:pt x="4735943" y="2503941"/>
                  </a:lnTo>
                  <a:lnTo>
                    <a:pt x="4760424" y="2493862"/>
                  </a:lnTo>
                  <a:lnTo>
                    <a:pt x="4760424" y="2488462"/>
                  </a:lnTo>
                  <a:lnTo>
                    <a:pt x="4761864" y="2483423"/>
                  </a:lnTo>
                  <a:close/>
                  <a:moveTo>
                    <a:pt x="6981703" y="2472606"/>
                  </a:moveTo>
                  <a:lnTo>
                    <a:pt x="6957222" y="2481245"/>
                  </a:lnTo>
                  <a:lnTo>
                    <a:pt x="6948582" y="2486285"/>
                  </a:lnTo>
                  <a:lnTo>
                    <a:pt x="6941742" y="2493484"/>
                  </a:lnTo>
                  <a:close/>
                  <a:moveTo>
                    <a:pt x="5011354" y="2471184"/>
                  </a:moveTo>
                  <a:lnTo>
                    <a:pt x="4995513" y="2483423"/>
                  </a:lnTo>
                  <a:lnTo>
                    <a:pt x="4993713" y="2485223"/>
                  </a:lnTo>
                  <a:lnTo>
                    <a:pt x="4990473" y="2488462"/>
                  </a:lnTo>
                  <a:lnTo>
                    <a:pt x="4993713" y="2488462"/>
                  </a:lnTo>
                  <a:lnTo>
                    <a:pt x="4999113" y="2483423"/>
                  </a:lnTo>
                  <a:close/>
                  <a:moveTo>
                    <a:pt x="2630816" y="2463847"/>
                  </a:moveTo>
                  <a:lnTo>
                    <a:pt x="2630816" y="2472488"/>
                  </a:lnTo>
                  <a:lnTo>
                    <a:pt x="2630816" y="2496612"/>
                  </a:lnTo>
                  <a:lnTo>
                    <a:pt x="2627217" y="2519295"/>
                  </a:lnTo>
                  <a:lnTo>
                    <a:pt x="2654932" y="2512454"/>
                  </a:lnTo>
                  <a:lnTo>
                    <a:pt x="2679409" y="2503813"/>
                  </a:lnTo>
                  <a:lnTo>
                    <a:pt x="2703525" y="2493371"/>
                  </a:lnTo>
                  <a:lnTo>
                    <a:pt x="2725841" y="2482930"/>
                  </a:lnTo>
                  <a:lnTo>
                    <a:pt x="2701725" y="2486530"/>
                  </a:lnTo>
                  <a:lnTo>
                    <a:pt x="2691286" y="2486530"/>
                  </a:lnTo>
                  <a:lnTo>
                    <a:pt x="2682648" y="2484730"/>
                  </a:lnTo>
                  <a:lnTo>
                    <a:pt x="2681208" y="2484730"/>
                  </a:lnTo>
                  <a:lnTo>
                    <a:pt x="2667170" y="2482930"/>
                  </a:lnTo>
                  <a:lnTo>
                    <a:pt x="2654932" y="2479329"/>
                  </a:lnTo>
                  <a:lnTo>
                    <a:pt x="2643054" y="2472488"/>
                  </a:lnTo>
                  <a:close/>
                  <a:moveTo>
                    <a:pt x="1905533" y="2463847"/>
                  </a:moveTo>
                  <a:lnTo>
                    <a:pt x="1858740" y="2486530"/>
                  </a:lnTo>
                  <a:lnTo>
                    <a:pt x="1869179" y="2484730"/>
                  </a:lnTo>
                  <a:lnTo>
                    <a:pt x="1882856" y="2481129"/>
                  </a:lnTo>
                  <a:lnTo>
                    <a:pt x="1893295" y="2476089"/>
                  </a:lnTo>
                  <a:lnTo>
                    <a:pt x="1901933" y="2470688"/>
                  </a:lnTo>
                  <a:lnTo>
                    <a:pt x="1909132" y="2463847"/>
                  </a:lnTo>
                  <a:close/>
                  <a:moveTo>
                    <a:pt x="5681344" y="2462168"/>
                  </a:moveTo>
                  <a:lnTo>
                    <a:pt x="5662263" y="2472606"/>
                  </a:lnTo>
                  <a:lnTo>
                    <a:pt x="5633103" y="2488084"/>
                  </a:lnTo>
                  <a:lnTo>
                    <a:pt x="5605382" y="2498523"/>
                  </a:lnTo>
                  <a:lnTo>
                    <a:pt x="5577661" y="2503562"/>
                  </a:lnTo>
                  <a:lnTo>
                    <a:pt x="5551740" y="2505362"/>
                  </a:lnTo>
                  <a:lnTo>
                    <a:pt x="5520419" y="2505362"/>
                  </a:lnTo>
                  <a:lnTo>
                    <a:pt x="5499539" y="2519400"/>
                  </a:lnTo>
                  <a:lnTo>
                    <a:pt x="5473978" y="2531639"/>
                  </a:lnTo>
                  <a:lnTo>
                    <a:pt x="5473978" y="2587072"/>
                  </a:lnTo>
                  <a:lnTo>
                    <a:pt x="5501339" y="2573034"/>
                  </a:lnTo>
                  <a:lnTo>
                    <a:pt x="5529059" y="2557556"/>
                  </a:lnTo>
                  <a:lnTo>
                    <a:pt x="5556780" y="2540278"/>
                  </a:lnTo>
                  <a:lnTo>
                    <a:pt x="5584501" y="2521200"/>
                  </a:lnTo>
                  <a:lnTo>
                    <a:pt x="5584501" y="2519400"/>
                  </a:lnTo>
                  <a:lnTo>
                    <a:pt x="5636343" y="2488084"/>
                  </a:lnTo>
                  <a:lnTo>
                    <a:pt x="5659023" y="2476206"/>
                  </a:lnTo>
                  <a:lnTo>
                    <a:pt x="5681344" y="2465767"/>
                  </a:lnTo>
                  <a:close/>
                  <a:moveTo>
                    <a:pt x="3222921" y="2462047"/>
                  </a:moveTo>
                  <a:lnTo>
                    <a:pt x="3110259" y="2495171"/>
                  </a:lnTo>
                  <a:lnTo>
                    <a:pt x="3092982" y="2505253"/>
                  </a:lnTo>
                  <a:lnTo>
                    <a:pt x="3072105" y="2514254"/>
                  </a:lnTo>
                  <a:lnTo>
                    <a:pt x="3101621" y="2505253"/>
                  </a:lnTo>
                  <a:lnTo>
                    <a:pt x="3127536" y="2496612"/>
                  </a:lnTo>
                  <a:close/>
                  <a:moveTo>
                    <a:pt x="4800025" y="2455705"/>
                  </a:moveTo>
                  <a:lnTo>
                    <a:pt x="4786345" y="2464344"/>
                  </a:lnTo>
                  <a:lnTo>
                    <a:pt x="4791385" y="2462544"/>
                  </a:lnTo>
                  <a:lnTo>
                    <a:pt x="4798225" y="2460744"/>
                  </a:lnTo>
                  <a:close/>
                  <a:moveTo>
                    <a:pt x="1633776" y="2448365"/>
                  </a:moveTo>
                  <a:lnTo>
                    <a:pt x="1630177" y="2451965"/>
                  </a:lnTo>
                  <a:lnTo>
                    <a:pt x="1631977" y="2451965"/>
                  </a:lnTo>
                  <a:lnTo>
                    <a:pt x="1633776" y="2450165"/>
                  </a:lnTo>
                  <a:close/>
                  <a:moveTo>
                    <a:pt x="3056628" y="2443324"/>
                  </a:moveTo>
                  <a:lnTo>
                    <a:pt x="2988958" y="2465647"/>
                  </a:lnTo>
                  <a:lnTo>
                    <a:pt x="2921650" y="2487970"/>
                  </a:lnTo>
                  <a:lnTo>
                    <a:pt x="2956204" y="2477889"/>
                  </a:lnTo>
                  <a:lnTo>
                    <a:pt x="3006236" y="2462047"/>
                  </a:lnTo>
                  <a:close/>
                  <a:moveTo>
                    <a:pt x="493120" y="2441523"/>
                  </a:moveTo>
                  <a:lnTo>
                    <a:pt x="306310" y="2521095"/>
                  </a:lnTo>
                  <a:lnTo>
                    <a:pt x="283994" y="2533337"/>
                  </a:lnTo>
                  <a:lnTo>
                    <a:pt x="261318" y="2545219"/>
                  </a:lnTo>
                  <a:lnTo>
                    <a:pt x="240441" y="2559261"/>
                  </a:lnTo>
                  <a:lnTo>
                    <a:pt x="221364" y="2574743"/>
                  </a:lnTo>
                  <a:lnTo>
                    <a:pt x="247640" y="2564302"/>
                  </a:lnTo>
                  <a:lnTo>
                    <a:pt x="273555" y="2555660"/>
                  </a:lnTo>
                  <a:lnTo>
                    <a:pt x="299471" y="2548819"/>
                  </a:lnTo>
                  <a:lnTo>
                    <a:pt x="323588" y="2543779"/>
                  </a:lnTo>
                  <a:lnTo>
                    <a:pt x="328627" y="2536578"/>
                  </a:lnTo>
                  <a:lnTo>
                    <a:pt x="334026" y="2527936"/>
                  </a:lnTo>
                  <a:lnTo>
                    <a:pt x="340865" y="2522896"/>
                  </a:lnTo>
                  <a:lnTo>
                    <a:pt x="347704" y="2517495"/>
                  </a:lnTo>
                  <a:lnTo>
                    <a:pt x="354543" y="2512454"/>
                  </a:lnTo>
                  <a:lnTo>
                    <a:pt x="359942" y="2508854"/>
                  </a:lnTo>
                  <a:lnTo>
                    <a:pt x="363541" y="2500212"/>
                  </a:lnTo>
                  <a:lnTo>
                    <a:pt x="373619" y="2500212"/>
                  </a:lnTo>
                  <a:lnTo>
                    <a:pt x="385857" y="2498412"/>
                  </a:lnTo>
                  <a:lnTo>
                    <a:pt x="401695" y="2495171"/>
                  </a:lnTo>
                  <a:lnTo>
                    <a:pt x="415373" y="2487970"/>
                  </a:lnTo>
                  <a:lnTo>
                    <a:pt x="431210" y="2479329"/>
                  </a:lnTo>
                  <a:lnTo>
                    <a:pt x="453527" y="2465647"/>
                  </a:lnTo>
                  <a:close/>
                  <a:moveTo>
                    <a:pt x="7634042" y="2433011"/>
                  </a:moveTo>
                  <a:lnTo>
                    <a:pt x="7577161" y="2457128"/>
                  </a:lnTo>
                  <a:lnTo>
                    <a:pt x="7523519" y="2479445"/>
                  </a:lnTo>
                  <a:lnTo>
                    <a:pt x="7474918" y="2503562"/>
                  </a:lnTo>
                  <a:lnTo>
                    <a:pt x="7429916" y="2529839"/>
                  </a:lnTo>
                  <a:lnTo>
                    <a:pt x="7370874" y="2566194"/>
                  </a:lnTo>
                  <a:lnTo>
                    <a:pt x="7417676" y="2545317"/>
                  </a:lnTo>
                  <a:lnTo>
                    <a:pt x="7479958" y="2515801"/>
                  </a:lnTo>
                  <a:lnTo>
                    <a:pt x="7540800" y="2486285"/>
                  </a:lnTo>
                  <a:lnTo>
                    <a:pt x="7547640" y="2479445"/>
                  </a:lnTo>
                  <a:lnTo>
                    <a:pt x="7554480" y="2470807"/>
                  </a:lnTo>
                  <a:lnTo>
                    <a:pt x="7564920" y="2465767"/>
                  </a:lnTo>
                  <a:lnTo>
                    <a:pt x="7575361" y="2460368"/>
                  </a:lnTo>
                  <a:lnTo>
                    <a:pt x="7609922" y="2450289"/>
                  </a:lnTo>
                  <a:lnTo>
                    <a:pt x="7621802" y="2444890"/>
                  </a:lnTo>
                  <a:lnTo>
                    <a:pt x="7630442" y="2438051"/>
                  </a:lnTo>
                  <a:close/>
                  <a:moveTo>
                    <a:pt x="3518793" y="2432882"/>
                  </a:moveTo>
                  <a:lnTo>
                    <a:pt x="3511955" y="2434682"/>
                  </a:lnTo>
                  <a:lnTo>
                    <a:pt x="3515194" y="2434682"/>
                  </a:lnTo>
                  <a:close/>
                  <a:moveTo>
                    <a:pt x="1978241" y="2432882"/>
                  </a:moveTo>
                  <a:lnTo>
                    <a:pt x="1971402" y="2436483"/>
                  </a:lnTo>
                  <a:lnTo>
                    <a:pt x="1976441" y="2434682"/>
                  </a:lnTo>
                  <a:close/>
                  <a:moveTo>
                    <a:pt x="1684168" y="2410199"/>
                  </a:moveTo>
                  <a:lnTo>
                    <a:pt x="1668331" y="2420640"/>
                  </a:lnTo>
                  <a:lnTo>
                    <a:pt x="1677329" y="2417400"/>
                  </a:lnTo>
                  <a:lnTo>
                    <a:pt x="1684168" y="2411999"/>
                  </a:lnTo>
                  <a:lnTo>
                    <a:pt x="1685968" y="2410199"/>
                  </a:lnTo>
                  <a:close/>
                  <a:moveTo>
                    <a:pt x="5480818" y="2408534"/>
                  </a:moveTo>
                  <a:lnTo>
                    <a:pt x="5482258" y="2417173"/>
                  </a:lnTo>
                  <a:lnTo>
                    <a:pt x="5482258" y="2426172"/>
                  </a:lnTo>
                  <a:lnTo>
                    <a:pt x="5504939" y="2412134"/>
                  </a:lnTo>
                  <a:lnTo>
                    <a:pt x="5506739" y="2412134"/>
                  </a:lnTo>
                  <a:lnTo>
                    <a:pt x="5490898" y="2410334"/>
                  </a:lnTo>
                  <a:lnTo>
                    <a:pt x="5485858" y="2408534"/>
                  </a:lnTo>
                  <a:close/>
                  <a:moveTo>
                    <a:pt x="586705" y="2401558"/>
                  </a:moveTo>
                  <a:lnTo>
                    <a:pt x="574827" y="2406958"/>
                  </a:lnTo>
                  <a:lnTo>
                    <a:pt x="513997" y="2432882"/>
                  </a:lnTo>
                  <a:lnTo>
                    <a:pt x="519036" y="2441523"/>
                  </a:lnTo>
                  <a:lnTo>
                    <a:pt x="522635" y="2445124"/>
                  </a:lnTo>
                  <a:lnTo>
                    <a:pt x="531274" y="2437923"/>
                  </a:lnTo>
                  <a:lnTo>
                    <a:pt x="543512" y="2432882"/>
                  </a:lnTo>
                  <a:lnTo>
                    <a:pt x="550351" y="2427841"/>
                  </a:lnTo>
                  <a:lnTo>
                    <a:pt x="558990" y="2422441"/>
                  </a:lnTo>
                  <a:lnTo>
                    <a:pt x="571228" y="2417400"/>
                  </a:lnTo>
                  <a:lnTo>
                    <a:pt x="581666" y="2413799"/>
                  </a:lnTo>
                  <a:lnTo>
                    <a:pt x="584905" y="2405158"/>
                  </a:lnTo>
                  <a:close/>
                  <a:moveTo>
                    <a:pt x="4348207" y="2400268"/>
                  </a:moveTo>
                  <a:lnTo>
                    <a:pt x="4346407" y="2402068"/>
                  </a:lnTo>
                  <a:lnTo>
                    <a:pt x="4316886" y="2422947"/>
                  </a:lnTo>
                  <a:lnTo>
                    <a:pt x="4290965" y="2442025"/>
                  </a:lnTo>
                  <a:lnTo>
                    <a:pt x="4263244" y="2460744"/>
                  </a:lnTo>
                  <a:lnTo>
                    <a:pt x="4237323" y="2479823"/>
                  </a:lnTo>
                  <a:lnTo>
                    <a:pt x="4199522" y="2507541"/>
                  </a:lnTo>
                  <a:lnTo>
                    <a:pt x="4164600" y="2532020"/>
                  </a:lnTo>
                  <a:lnTo>
                    <a:pt x="4147320" y="2545699"/>
                  </a:lnTo>
                  <a:lnTo>
                    <a:pt x="4147320" y="2573417"/>
                  </a:lnTo>
                  <a:lnTo>
                    <a:pt x="4168200" y="2556138"/>
                  </a:lnTo>
                  <a:lnTo>
                    <a:pt x="4190521" y="2538859"/>
                  </a:lnTo>
                  <a:lnTo>
                    <a:pt x="4216802" y="2519780"/>
                  </a:lnTo>
                  <a:lnTo>
                    <a:pt x="4245963" y="2500702"/>
                  </a:lnTo>
                  <a:lnTo>
                    <a:pt x="4247763" y="2500702"/>
                  </a:lnTo>
                  <a:lnTo>
                    <a:pt x="4263244" y="2492062"/>
                  </a:lnTo>
                  <a:lnTo>
                    <a:pt x="4278725" y="2481623"/>
                  </a:lnTo>
                  <a:lnTo>
                    <a:pt x="4292765" y="2469384"/>
                  </a:lnTo>
                  <a:lnTo>
                    <a:pt x="4305006" y="2457504"/>
                  </a:lnTo>
                  <a:lnTo>
                    <a:pt x="4316886" y="2445265"/>
                  </a:lnTo>
                  <a:lnTo>
                    <a:pt x="4329127" y="2431586"/>
                  </a:lnTo>
                  <a:lnTo>
                    <a:pt x="4339567" y="2416107"/>
                  </a:lnTo>
                  <a:close/>
                  <a:moveTo>
                    <a:pt x="3200245" y="2396517"/>
                  </a:moveTo>
                  <a:lnTo>
                    <a:pt x="3175768" y="2403358"/>
                  </a:lnTo>
                  <a:lnTo>
                    <a:pt x="3106660" y="2427841"/>
                  </a:lnTo>
                  <a:lnTo>
                    <a:pt x="3080744" y="2434682"/>
                  </a:lnTo>
                  <a:lnTo>
                    <a:pt x="3101621" y="2434682"/>
                  </a:lnTo>
                  <a:lnTo>
                    <a:pt x="3118898" y="2431082"/>
                  </a:lnTo>
                  <a:lnTo>
                    <a:pt x="3134375" y="2427841"/>
                  </a:lnTo>
                  <a:lnTo>
                    <a:pt x="3148053" y="2420640"/>
                  </a:lnTo>
                  <a:lnTo>
                    <a:pt x="3172529" y="2408399"/>
                  </a:lnTo>
                  <a:close/>
                  <a:moveTo>
                    <a:pt x="8306491" y="2394483"/>
                  </a:moveTo>
                  <a:lnTo>
                    <a:pt x="8244200" y="2434455"/>
                  </a:lnTo>
                  <a:lnTo>
                    <a:pt x="8237359" y="2439496"/>
                  </a:lnTo>
                  <a:lnTo>
                    <a:pt x="8218276" y="2453540"/>
                  </a:lnTo>
                  <a:lnTo>
                    <a:pt x="8200632" y="2469025"/>
                  </a:lnTo>
                  <a:lnTo>
                    <a:pt x="8185150" y="2484509"/>
                  </a:lnTo>
                  <a:lnTo>
                    <a:pt x="8171467" y="2499994"/>
                  </a:lnTo>
                  <a:lnTo>
                    <a:pt x="8185150" y="2491351"/>
                  </a:lnTo>
                  <a:lnTo>
                    <a:pt x="8207834" y="2474066"/>
                  </a:lnTo>
                  <a:lnTo>
                    <a:pt x="8225117" y="2458582"/>
                  </a:lnTo>
                  <a:lnTo>
                    <a:pt x="8230158" y="2454981"/>
                  </a:lnTo>
                  <a:lnTo>
                    <a:pt x="8252842" y="2437696"/>
                  </a:lnTo>
                  <a:lnTo>
                    <a:pt x="8278766" y="2422211"/>
                  </a:lnTo>
                  <a:lnTo>
                    <a:pt x="8294249" y="2408167"/>
                  </a:lnTo>
                  <a:close/>
                  <a:moveTo>
                    <a:pt x="6187159" y="2389457"/>
                  </a:moveTo>
                  <a:lnTo>
                    <a:pt x="6093196" y="2438051"/>
                  </a:lnTo>
                  <a:lnTo>
                    <a:pt x="6001754" y="2484845"/>
                  </a:lnTo>
                  <a:lnTo>
                    <a:pt x="5937672" y="2519400"/>
                  </a:lnTo>
                  <a:lnTo>
                    <a:pt x="5795827" y="2598950"/>
                  </a:lnTo>
                  <a:lnTo>
                    <a:pt x="5779987" y="2609389"/>
                  </a:lnTo>
                  <a:lnTo>
                    <a:pt x="5807708" y="2604350"/>
                  </a:lnTo>
                  <a:lnTo>
                    <a:pt x="5837229" y="2602550"/>
                  </a:lnTo>
                  <a:lnTo>
                    <a:pt x="5837229" y="2593911"/>
                  </a:lnTo>
                  <a:lnTo>
                    <a:pt x="5840829" y="2587072"/>
                  </a:lnTo>
                  <a:lnTo>
                    <a:pt x="5844069" y="2579873"/>
                  </a:lnTo>
                  <a:lnTo>
                    <a:pt x="5851269" y="2576633"/>
                  </a:lnTo>
                  <a:lnTo>
                    <a:pt x="5859909" y="2571234"/>
                  </a:lnTo>
                  <a:lnTo>
                    <a:pt x="5884030" y="2562595"/>
                  </a:lnTo>
                  <a:lnTo>
                    <a:pt x="5908151" y="2550716"/>
                  </a:lnTo>
                  <a:lnTo>
                    <a:pt x="5932272" y="2536678"/>
                  </a:lnTo>
                  <a:lnTo>
                    <a:pt x="5954952" y="2521200"/>
                  </a:lnTo>
                  <a:lnTo>
                    <a:pt x="6001754" y="2489884"/>
                  </a:lnTo>
                  <a:lnTo>
                    <a:pt x="6024434" y="2477646"/>
                  </a:lnTo>
                  <a:lnTo>
                    <a:pt x="6044955" y="2465767"/>
                  </a:lnTo>
                  <a:lnTo>
                    <a:pt x="6096796" y="2438051"/>
                  </a:lnTo>
                  <a:lnTo>
                    <a:pt x="6152238" y="2408534"/>
                  </a:lnTo>
                  <a:lnTo>
                    <a:pt x="6169879" y="2399895"/>
                  </a:lnTo>
                  <a:close/>
                  <a:moveTo>
                    <a:pt x="3236599" y="2384275"/>
                  </a:moveTo>
                  <a:lnTo>
                    <a:pt x="3232999" y="2386075"/>
                  </a:lnTo>
                  <a:lnTo>
                    <a:pt x="3234799" y="2386075"/>
                  </a:lnTo>
                  <a:close/>
                  <a:moveTo>
                    <a:pt x="1737800" y="2384275"/>
                  </a:moveTo>
                  <a:lnTo>
                    <a:pt x="1727362" y="2391116"/>
                  </a:lnTo>
                  <a:lnTo>
                    <a:pt x="1708284" y="2399757"/>
                  </a:lnTo>
                  <a:lnTo>
                    <a:pt x="1716923" y="2398317"/>
                  </a:lnTo>
                  <a:lnTo>
                    <a:pt x="1729161" y="2398317"/>
                  </a:lnTo>
                  <a:lnTo>
                    <a:pt x="1730601" y="2394717"/>
                  </a:lnTo>
                  <a:lnTo>
                    <a:pt x="1734200" y="2389316"/>
                  </a:lnTo>
                  <a:close/>
                  <a:moveTo>
                    <a:pt x="4275485" y="2379389"/>
                  </a:moveTo>
                  <a:lnTo>
                    <a:pt x="4252804" y="2389829"/>
                  </a:lnTo>
                  <a:lnTo>
                    <a:pt x="4239123" y="2398468"/>
                  </a:lnTo>
                  <a:lnTo>
                    <a:pt x="4216802" y="2412507"/>
                  </a:lnTo>
                  <a:lnTo>
                    <a:pt x="4195921" y="2426546"/>
                  </a:lnTo>
                  <a:lnTo>
                    <a:pt x="4181881" y="2438426"/>
                  </a:lnTo>
                  <a:lnTo>
                    <a:pt x="4166400" y="2450665"/>
                  </a:lnTo>
                  <a:lnTo>
                    <a:pt x="4155960" y="2457504"/>
                  </a:lnTo>
                  <a:lnTo>
                    <a:pt x="4152361" y="2460744"/>
                  </a:lnTo>
                  <a:lnTo>
                    <a:pt x="4178641" y="2445265"/>
                  </a:lnTo>
                  <a:lnTo>
                    <a:pt x="4202762" y="2426546"/>
                  </a:lnTo>
                  <a:lnTo>
                    <a:pt x="4218242" y="2412507"/>
                  </a:lnTo>
                  <a:lnTo>
                    <a:pt x="4235523" y="2403868"/>
                  </a:lnTo>
                  <a:lnTo>
                    <a:pt x="4251364" y="2398468"/>
                  </a:lnTo>
                  <a:lnTo>
                    <a:pt x="4268644" y="2397028"/>
                  </a:lnTo>
                  <a:lnTo>
                    <a:pt x="4271884" y="2388029"/>
                  </a:lnTo>
                  <a:close/>
                  <a:moveTo>
                    <a:pt x="4386369" y="2376150"/>
                  </a:moveTo>
                  <a:lnTo>
                    <a:pt x="4374128" y="2381189"/>
                  </a:lnTo>
                  <a:lnTo>
                    <a:pt x="4358648" y="2391629"/>
                  </a:lnTo>
                  <a:lnTo>
                    <a:pt x="4362248" y="2391629"/>
                  </a:lnTo>
                  <a:lnTo>
                    <a:pt x="4375928" y="2389829"/>
                  </a:lnTo>
                  <a:lnTo>
                    <a:pt x="4379529" y="2388029"/>
                  </a:lnTo>
                  <a:lnTo>
                    <a:pt x="4382769" y="2386589"/>
                  </a:lnTo>
                  <a:lnTo>
                    <a:pt x="4387809" y="2376150"/>
                  </a:lnTo>
                  <a:close/>
                  <a:moveTo>
                    <a:pt x="7163508" y="2368579"/>
                  </a:moveTo>
                  <a:lnTo>
                    <a:pt x="7121747" y="2393056"/>
                  </a:lnTo>
                  <a:lnTo>
                    <a:pt x="7163508" y="2370379"/>
                  </a:lnTo>
                  <a:close/>
                  <a:moveTo>
                    <a:pt x="5152839" y="2357071"/>
                  </a:moveTo>
                  <a:lnTo>
                    <a:pt x="5128358" y="2377590"/>
                  </a:lnTo>
                  <a:lnTo>
                    <a:pt x="5138799" y="2370750"/>
                  </a:lnTo>
                  <a:lnTo>
                    <a:pt x="5145999" y="2363910"/>
                  </a:lnTo>
                  <a:close/>
                  <a:moveTo>
                    <a:pt x="1803309" y="2354751"/>
                  </a:moveTo>
                  <a:lnTo>
                    <a:pt x="1789631" y="2359791"/>
                  </a:lnTo>
                  <a:lnTo>
                    <a:pt x="1798270" y="2358351"/>
                  </a:lnTo>
                  <a:lnTo>
                    <a:pt x="1805109" y="2356551"/>
                  </a:lnTo>
                  <a:close/>
                  <a:moveTo>
                    <a:pt x="7499038" y="2348062"/>
                  </a:moveTo>
                  <a:lnTo>
                    <a:pt x="7479958" y="2356701"/>
                  </a:lnTo>
                  <a:lnTo>
                    <a:pt x="7460877" y="2365340"/>
                  </a:lnTo>
                  <a:lnTo>
                    <a:pt x="7433516" y="2384417"/>
                  </a:lnTo>
                  <a:lnTo>
                    <a:pt x="7486798" y="2359940"/>
                  </a:lnTo>
                  <a:close/>
                  <a:moveTo>
                    <a:pt x="157654" y="2339268"/>
                  </a:moveTo>
                  <a:lnTo>
                    <a:pt x="157654" y="2341069"/>
                  </a:lnTo>
                  <a:lnTo>
                    <a:pt x="162693" y="2339268"/>
                  </a:lnTo>
                  <a:close/>
                  <a:moveTo>
                    <a:pt x="6273562" y="2334024"/>
                  </a:moveTo>
                  <a:lnTo>
                    <a:pt x="6273562" y="2335824"/>
                  </a:lnTo>
                  <a:lnTo>
                    <a:pt x="6276802" y="2337623"/>
                  </a:lnTo>
                  <a:close/>
                  <a:moveTo>
                    <a:pt x="2665371" y="2318385"/>
                  </a:moveTo>
                  <a:lnTo>
                    <a:pt x="2653492" y="2321986"/>
                  </a:lnTo>
                  <a:lnTo>
                    <a:pt x="2643054" y="2325586"/>
                  </a:lnTo>
                  <a:lnTo>
                    <a:pt x="2630816" y="2332427"/>
                  </a:lnTo>
                  <a:lnTo>
                    <a:pt x="2630816" y="2346109"/>
                  </a:lnTo>
                  <a:lnTo>
                    <a:pt x="2635855" y="2344309"/>
                  </a:lnTo>
                  <a:lnTo>
                    <a:pt x="2637655" y="2342869"/>
                  </a:lnTo>
                  <a:lnTo>
                    <a:pt x="2643054" y="2335668"/>
                  </a:lnTo>
                  <a:lnTo>
                    <a:pt x="2648093" y="2332427"/>
                  </a:lnTo>
                  <a:lnTo>
                    <a:pt x="2654932" y="2328827"/>
                  </a:lnTo>
                  <a:lnTo>
                    <a:pt x="2662131" y="2327026"/>
                  </a:lnTo>
                  <a:lnTo>
                    <a:pt x="2668970" y="2327026"/>
                  </a:lnTo>
                  <a:lnTo>
                    <a:pt x="2672569" y="2321986"/>
                  </a:lnTo>
                  <a:lnTo>
                    <a:pt x="2677609" y="2318385"/>
                  </a:lnTo>
                  <a:close/>
                  <a:moveTo>
                    <a:pt x="8728846" y="2318142"/>
                  </a:moveTo>
                  <a:lnTo>
                    <a:pt x="8720205" y="2319942"/>
                  </a:lnTo>
                  <a:lnTo>
                    <a:pt x="8711563" y="2321743"/>
                  </a:lnTo>
                  <a:lnTo>
                    <a:pt x="8702922" y="2325344"/>
                  </a:lnTo>
                  <a:lnTo>
                    <a:pt x="8687439" y="2337227"/>
                  </a:lnTo>
                  <a:lnTo>
                    <a:pt x="8671956" y="2349470"/>
                  </a:lnTo>
                  <a:lnTo>
                    <a:pt x="8654673" y="2363154"/>
                  </a:lnTo>
                  <a:lnTo>
                    <a:pt x="8612906" y="2394483"/>
                  </a:lnTo>
                  <a:lnTo>
                    <a:pt x="8569698" y="2429053"/>
                  </a:lnTo>
                  <a:lnTo>
                    <a:pt x="8526490" y="2463623"/>
                  </a:lnTo>
                  <a:lnTo>
                    <a:pt x="8482923" y="2499994"/>
                  </a:lnTo>
                  <a:lnTo>
                    <a:pt x="8451957" y="2524481"/>
                  </a:lnTo>
                  <a:lnTo>
                    <a:pt x="8479682" y="2510437"/>
                  </a:lnTo>
                  <a:lnTo>
                    <a:pt x="8509207" y="2494952"/>
                  </a:lnTo>
                  <a:lnTo>
                    <a:pt x="8526490" y="2474066"/>
                  </a:lnTo>
                  <a:lnTo>
                    <a:pt x="8545574" y="2456781"/>
                  </a:lnTo>
                  <a:lnTo>
                    <a:pt x="8564657" y="2441297"/>
                  </a:lnTo>
                  <a:lnTo>
                    <a:pt x="8585181" y="2429053"/>
                  </a:lnTo>
                  <a:lnTo>
                    <a:pt x="8606065" y="2418610"/>
                  </a:lnTo>
                  <a:lnTo>
                    <a:pt x="8626588" y="2408167"/>
                  </a:lnTo>
                  <a:lnTo>
                    <a:pt x="8663315" y="2382240"/>
                  </a:lnTo>
                  <a:lnTo>
                    <a:pt x="8671956" y="2369996"/>
                  </a:lnTo>
                  <a:lnTo>
                    <a:pt x="8684198" y="2358113"/>
                  </a:lnTo>
                  <a:lnTo>
                    <a:pt x="8697881" y="2347670"/>
                  </a:lnTo>
                  <a:lnTo>
                    <a:pt x="8709763" y="2337227"/>
                  </a:lnTo>
                  <a:lnTo>
                    <a:pt x="8727046" y="2328585"/>
                  </a:lnTo>
                  <a:lnTo>
                    <a:pt x="8739288" y="2319942"/>
                  </a:lnTo>
                  <a:close/>
                  <a:moveTo>
                    <a:pt x="3186207" y="2313344"/>
                  </a:moveTo>
                  <a:lnTo>
                    <a:pt x="3077504" y="2346109"/>
                  </a:lnTo>
                  <a:lnTo>
                    <a:pt x="3002996" y="2366992"/>
                  </a:lnTo>
                  <a:lnTo>
                    <a:pt x="2930288" y="2386075"/>
                  </a:lnTo>
                  <a:lnTo>
                    <a:pt x="2928488" y="2398317"/>
                  </a:lnTo>
                  <a:lnTo>
                    <a:pt x="2924889" y="2408399"/>
                  </a:lnTo>
                  <a:lnTo>
                    <a:pt x="2938927" y="2403358"/>
                  </a:lnTo>
                  <a:lnTo>
                    <a:pt x="2956204" y="2399757"/>
                  </a:lnTo>
                  <a:lnTo>
                    <a:pt x="2968442" y="2399757"/>
                  </a:lnTo>
                  <a:lnTo>
                    <a:pt x="2987159" y="2391116"/>
                  </a:lnTo>
                  <a:lnTo>
                    <a:pt x="3008035" y="2386075"/>
                  </a:lnTo>
                  <a:lnTo>
                    <a:pt x="3025313" y="2378874"/>
                  </a:lnTo>
                  <a:lnTo>
                    <a:pt x="3032152" y="2375634"/>
                  </a:lnTo>
                  <a:lnTo>
                    <a:pt x="3037551" y="2370233"/>
                  </a:lnTo>
                  <a:lnTo>
                    <a:pt x="3051229" y="2358351"/>
                  </a:lnTo>
                  <a:lnTo>
                    <a:pt x="3061667" y="2372033"/>
                  </a:lnTo>
                  <a:lnTo>
                    <a:pt x="3061667" y="2373833"/>
                  </a:lnTo>
                  <a:lnTo>
                    <a:pt x="3067066" y="2368793"/>
                  </a:lnTo>
                  <a:lnTo>
                    <a:pt x="3072105" y="2365192"/>
                  </a:lnTo>
                  <a:lnTo>
                    <a:pt x="3078944" y="2363392"/>
                  </a:lnTo>
                  <a:lnTo>
                    <a:pt x="3086143" y="2363392"/>
                  </a:lnTo>
                  <a:lnTo>
                    <a:pt x="3086143" y="2358351"/>
                  </a:lnTo>
                  <a:lnTo>
                    <a:pt x="3089383" y="2354751"/>
                  </a:lnTo>
                  <a:lnTo>
                    <a:pt x="3094782" y="2347910"/>
                  </a:lnTo>
                  <a:lnTo>
                    <a:pt x="3099821" y="2342869"/>
                  </a:lnTo>
                  <a:lnTo>
                    <a:pt x="3106660" y="2342869"/>
                  </a:lnTo>
                  <a:lnTo>
                    <a:pt x="3134375" y="2341069"/>
                  </a:lnTo>
                  <a:lnTo>
                    <a:pt x="3144814" y="2339268"/>
                  </a:lnTo>
                  <a:lnTo>
                    <a:pt x="3156691" y="2335668"/>
                  </a:lnTo>
                  <a:lnTo>
                    <a:pt x="3165690" y="2332427"/>
                  </a:lnTo>
                  <a:lnTo>
                    <a:pt x="3174329" y="2327026"/>
                  </a:lnTo>
                  <a:lnTo>
                    <a:pt x="3179368" y="2321986"/>
                  </a:lnTo>
                  <a:lnTo>
                    <a:pt x="3184767" y="2315145"/>
                  </a:lnTo>
                  <a:close/>
                  <a:moveTo>
                    <a:pt x="4197721" y="2312074"/>
                  </a:moveTo>
                  <a:lnTo>
                    <a:pt x="4199522" y="2325753"/>
                  </a:lnTo>
                  <a:lnTo>
                    <a:pt x="4161360" y="2331153"/>
                  </a:lnTo>
                  <a:lnTo>
                    <a:pt x="4124639" y="2332953"/>
                  </a:lnTo>
                  <a:lnTo>
                    <a:pt x="4128240" y="2348431"/>
                  </a:lnTo>
                  <a:lnTo>
                    <a:pt x="4131839" y="2360311"/>
                  </a:lnTo>
                  <a:lnTo>
                    <a:pt x="4135080" y="2372550"/>
                  </a:lnTo>
                  <a:lnTo>
                    <a:pt x="4138680" y="2389829"/>
                  </a:lnTo>
                  <a:lnTo>
                    <a:pt x="4168200" y="2370750"/>
                  </a:lnTo>
                  <a:lnTo>
                    <a:pt x="4199522" y="2348431"/>
                  </a:lnTo>
                  <a:lnTo>
                    <a:pt x="4237323" y="2322513"/>
                  </a:lnTo>
                  <a:lnTo>
                    <a:pt x="4200962" y="2325753"/>
                  </a:lnTo>
                  <a:close/>
                  <a:moveTo>
                    <a:pt x="3440686" y="2311544"/>
                  </a:moveTo>
                  <a:lnTo>
                    <a:pt x="3406132" y="2321986"/>
                  </a:lnTo>
                  <a:lnTo>
                    <a:pt x="3371577" y="2334228"/>
                  </a:lnTo>
                  <a:lnTo>
                    <a:pt x="3337023" y="2347910"/>
                  </a:lnTo>
                  <a:lnTo>
                    <a:pt x="3357899" y="2344309"/>
                  </a:lnTo>
                  <a:lnTo>
                    <a:pt x="3380215" y="2342869"/>
                  </a:lnTo>
                  <a:lnTo>
                    <a:pt x="3394253" y="2334228"/>
                  </a:lnTo>
                  <a:lnTo>
                    <a:pt x="3407931" y="2325586"/>
                  </a:lnTo>
                  <a:lnTo>
                    <a:pt x="3423409" y="2318385"/>
                  </a:lnTo>
                  <a:close/>
                  <a:moveTo>
                    <a:pt x="3503316" y="2297862"/>
                  </a:moveTo>
                  <a:lnTo>
                    <a:pt x="3472889" y="2304600"/>
                  </a:lnTo>
                  <a:lnTo>
                    <a:pt x="3472001" y="2304703"/>
                  </a:lnTo>
                  <a:lnTo>
                    <a:pt x="3456163" y="2308304"/>
                  </a:lnTo>
                  <a:lnTo>
                    <a:pt x="3472889" y="2304600"/>
                  </a:lnTo>
                  <a:lnTo>
                    <a:pt x="3487478" y="2302903"/>
                  </a:lnTo>
                  <a:close/>
                  <a:moveTo>
                    <a:pt x="7315793" y="2287590"/>
                  </a:moveTo>
                  <a:lnTo>
                    <a:pt x="7298512" y="2296228"/>
                  </a:lnTo>
                  <a:lnTo>
                    <a:pt x="7301752" y="2296228"/>
                  </a:lnTo>
                  <a:lnTo>
                    <a:pt x="7308593" y="2292629"/>
                  </a:lnTo>
                  <a:close/>
                  <a:moveTo>
                    <a:pt x="8593822" y="2285372"/>
                  </a:moveTo>
                  <a:lnTo>
                    <a:pt x="8550615" y="2318142"/>
                  </a:lnTo>
                  <a:lnTo>
                    <a:pt x="8463839" y="2385841"/>
                  </a:lnTo>
                  <a:lnTo>
                    <a:pt x="8386065" y="2446338"/>
                  </a:lnTo>
                  <a:lnTo>
                    <a:pt x="8313332" y="2499994"/>
                  </a:lnTo>
                  <a:lnTo>
                    <a:pt x="8304691" y="2508636"/>
                  </a:lnTo>
                  <a:lnTo>
                    <a:pt x="8291009" y="2517279"/>
                  </a:lnTo>
                  <a:lnTo>
                    <a:pt x="8273725" y="2527722"/>
                  </a:lnTo>
                  <a:lnTo>
                    <a:pt x="8252842" y="2536364"/>
                  </a:lnTo>
                  <a:lnTo>
                    <a:pt x="8237359" y="2546807"/>
                  </a:lnTo>
                  <a:lnTo>
                    <a:pt x="8228717" y="2555450"/>
                  </a:lnTo>
                  <a:lnTo>
                    <a:pt x="8225117" y="2559051"/>
                  </a:lnTo>
                  <a:lnTo>
                    <a:pt x="8225117" y="2560851"/>
                  </a:lnTo>
                  <a:lnTo>
                    <a:pt x="8225117" y="2562652"/>
                  </a:lnTo>
                  <a:lnTo>
                    <a:pt x="8228717" y="2564092"/>
                  </a:lnTo>
                  <a:lnTo>
                    <a:pt x="8233758" y="2567693"/>
                  </a:lnTo>
                  <a:lnTo>
                    <a:pt x="8242400" y="2569494"/>
                  </a:lnTo>
                  <a:lnTo>
                    <a:pt x="8258243" y="2572734"/>
                  </a:lnTo>
                  <a:lnTo>
                    <a:pt x="8270125" y="2579937"/>
                  </a:lnTo>
                  <a:lnTo>
                    <a:pt x="8315133" y="2534564"/>
                  </a:lnTo>
                  <a:lnTo>
                    <a:pt x="8358340" y="2493152"/>
                  </a:lnTo>
                  <a:lnTo>
                    <a:pt x="8401908" y="2456781"/>
                  </a:lnTo>
                  <a:lnTo>
                    <a:pt x="8441515" y="2424012"/>
                  </a:lnTo>
                  <a:lnTo>
                    <a:pt x="8599223" y="2285372"/>
                  </a:lnTo>
                  <a:close/>
                  <a:moveTo>
                    <a:pt x="1964563" y="2278779"/>
                  </a:moveTo>
                  <a:lnTo>
                    <a:pt x="1895095" y="2309744"/>
                  </a:lnTo>
                  <a:lnTo>
                    <a:pt x="1827785" y="2342869"/>
                  </a:lnTo>
                  <a:lnTo>
                    <a:pt x="1862340" y="2328827"/>
                  </a:lnTo>
                  <a:lnTo>
                    <a:pt x="1895095" y="2313344"/>
                  </a:lnTo>
                  <a:lnTo>
                    <a:pt x="1929649" y="2297862"/>
                  </a:lnTo>
                  <a:close/>
                  <a:moveTo>
                    <a:pt x="6006794" y="2277151"/>
                  </a:moveTo>
                  <a:lnTo>
                    <a:pt x="5956752" y="2308107"/>
                  </a:lnTo>
                  <a:lnTo>
                    <a:pt x="5904911" y="2339423"/>
                  </a:lnTo>
                  <a:lnTo>
                    <a:pt x="5923631" y="2330784"/>
                  </a:lnTo>
                  <a:lnTo>
                    <a:pt x="5948112" y="2320345"/>
                  </a:lnTo>
                  <a:lnTo>
                    <a:pt x="5968633" y="2306667"/>
                  </a:lnTo>
                  <a:lnTo>
                    <a:pt x="5989513" y="2292629"/>
                  </a:lnTo>
                  <a:close/>
                  <a:moveTo>
                    <a:pt x="8933363" y="2276730"/>
                  </a:moveTo>
                  <a:lnTo>
                    <a:pt x="8851988" y="2332186"/>
                  </a:lnTo>
                  <a:lnTo>
                    <a:pt x="8815622" y="2358113"/>
                  </a:lnTo>
                  <a:lnTo>
                    <a:pt x="8780696" y="2385841"/>
                  </a:lnTo>
                  <a:lnTo>
                    <a:pt x="8670156" y="2469025"/>
                  </a:lnTo>
                  <a:lnTo>
                    <a:pt x="8611105" y="2510437"/>
                  </a:lnTo>
                  <a:lnTo>
                    <a:pt x="8554215" y="2550408"/>
                  </a:lnTo>
                  <a:lnTo>
                    <a:pt x="8512448" y="2578136"/>
                  </a:lnTo>
                  <a:lnTo>
                    <a:pt x="8472481" y="2600462"/>
                  </a:lnTo>
                  <a:lnTo>
                    <a:pt x="8458798" y="2612706"/>
                  </a:lnTo>
                  <a:lnTo>
                    <a:pt x="8446556" y="2622789"/>
                  </a:lnTo>
                  <a:lnTo>
                    <a:pt x="8436474" y="2635032"/>
                  </a:lnTo>
                  <a:lnTo>
                    <a:pt x="8429633" y="2645475"/>
                  </a:lnTo>
                  <a:lnTo>
                    <a:pt x="8436474" y="2649076"/>
                  </a:lnTo>
                  <a:lnTo>
                    <a:pt x="8441515" y="2654118"/>
                  </a:lnTo>
                  <a:lnTo>
                    <a:pt x="8446556" y="2655918"/>
                  </a:lnTo>
                  <a:lnTo>
                    <a:pt x="8462399" y="2638633"/>
                  </a:lnTo>
                  <a:lnTo>
                    <a:pt x="8477882" y="2621348"/>
                  </a:lnTo>
                  <a:lnTo>
                    <a:pt x="8493364" y="2607304"/>
                  </a:lnTo>
                  <a:lnTo>
                    <a:pt x="8510647" y="2593620"/>
                  </a:lnTo>
                  <a:lnTo>
                    <a:pt x="8526490" y="2584978"/>
                  </a:lnTo>
                  <a:lnTo>
                    <a:pt x="8541973" y="2572734"/>
                  </a:lnTo>
                  <a:lnTo>
                    <a:pt x="8559256" y="2557250"/>
                  </a:lnTo>
                  <a:lnTo>
                    <a:pt x="8578340" y="2538165"/>
                  </a:lnTo>
                  <a:lnTo>
                    <a:pt x="8581940" y="2534564"/>
                  </a:lnTo>
                  <a:lnTo>
                    <a:pt x="8588781" y="2534564"/>
                  </a:lnTo>
                  <a:lnTo>
                    <a:pt x="8593822" y="2534564"/>
                  </a:lnTo>
                  <a:lnTo>
                    <a:pt x="8600663" y="2536364"/>
                  </a:lnTo>
                  <a:lnTo>
                    <a:pt x="8612906" y="2519079"/>
                  </a:lnTo>
                  <a:lnTo>
                    <a:pt x="8628388" y="2505035"/>
                  </a:lnTo>
                  <a:lnTo>
                    <a:pt x="8644231" y="2491351"/>
                  </a:lnTo>
                  <a:lnTo>
                    <a:pt x="8663315" y="2482709"/>
                  </a:lnTo>
                  <a:lnTo>
                    <a:pt x="8680598" y="2474066"/>
                  </a:lnTo>
                  <a:lnTo>
                    <a:pt x="8696081" y="2461823"/>
                  </a:lnTo>
                  <a:lnTo>
                    <a:pt x="8711563" y="2448139"/>
                  </a:lnTo>
                  <a:lnTo>
                    <a:pt x="8725606" y="2432654"/>
                  </a:lnTo>
                  <a:lnTo>
                    <a:pt x="8728846" y="2429053"/>
                  </a:lnTo>
                  <a:lnTo>
                    <a:pt x="8732447" y="2427613"/>
                  </a:lnTo>
                  <a:lnTo>
                    <a:pt x="8747930" y="2422211"/>
                  </a:lnTo>
                  <a:lnTo>
                    <a:pt x="8763413" y="2417170"/>
                  </a:lnTo>
                  <a:lnTo>
                    <a:pt x="8775655" y="2409968"/>
                  </a:lnTo>
                  <a:lnTo>
                    <a:pt x="8777455" y="2403126"/>
                  </a:lnTo>
                  <a:lnTo>
                    <a:pt x="8780696" y="2396284"/>
                  </a:lnTo>
                  <a:lnTo>
                    <a:pt x="8786097" y="2389082"/>
                  </a:lnTo>
                  <a:lnTo>
                    <a:pt x="8791137" y="2382240"/>
                  </a:lnTo>
                  <a:lnTo>
                    <a:pt x="8796539" y="2377198"/>
                  </a:lnTo>
                  <a:lnTo>
                    <a:pt x="8803380" y="2373597"/>
                  </a:lnTo>
                  <a:lnTo>
                    <a:pt x="8810221" y="2369996"/>
                  </a:lnTo>
                  <a:lnTo>
                    <a:pt x="8817422" y="2368556"/>
                  </a:lnTo>
                  <a:lnTo>
                    <a:pt x="8827864" y="2369996"/>
                  </a:lnTo>
                  <a:lnTo>
                    <a:pt x="8837946" y="2359553"/>
                  </a:lnTo>
                  <a:lnTo>
                    <a:pt x="8848388" y="2347670"/>
                  </a:lnTo>
                  <a:lnTo>
                    <a:pt x="8857029" y="2342629"/>
                  </a:lnTo>
                  <a:lnTo>
                    <a:pt x="8863871" y="2337227"/>
                  </a:lnTo>
                  <a:lnTo>
                    <a:pt x="8872512" y="2333986"/>
                  </a:lnTo>
                  <a:lnTo>
                    <a:pt x="8881153" y="2333986"/>
                  </a:lnTo>
                  <a:lnTo>
                    <a:pt x="8886555" y="2323543"/>
                  </a:lnTo>
                  <a:lnTo>
                    <a:pt x="8891595" y="2316701"/>
                  </a:lnTo>
                  <a:lnTo>
                    <a:pt x="8895196" y="2311300"/>
                  </a:lnTo>
                  <a:lnTo>
                    <a:pt x="8903838" y="2300857"/>
                  </a:lnTo>
                  <a:close/>
                  <a:moveTo>
                    <a:pt x="6280402" y="2264912"/>
                  </a:moveTo>
                  <a:lnTo>
                    <a:pt x="6280402" y="2266712"/>
                  </a:lnTo>
                  <a:lnTo>
                    <a:pt x="6282202" y="2264912"/>
                  </a:lnTo>
                  <a:close/>
                  <a:moveTo>
                    <a:pt x="1770554" y="2256096"/>
                  </a:moveTo>
                  <a:lnTo>
                    <a:pt x="1744639" y="2264737"/>
                  </a:lnTo>
                  <a:lnTo>
                    <a:pt x="1671931" y="2296062"/>
                  </a:lnTo>
                  <a:lnTo>
                    <a:pt x="1631977" y="2313344"/>
                  </a:lnTo>
                  <a:lnTo>
                    <a:pt x="1593823" y="2332427"/>
                  </a:lnTo>
                  <a:lnTo>
                    <a:pt x="1595623" y="2351150"/>
                  </a:lnTo>
                  <a:lnTo>
                    <a:pt x="1601022" y="2363392"/>
                  </a:lnTo>
                  <a:lnTo>
                    <a:pt x="1623338" y="2352950"/>
                  </a:lnTo>
                  <a:lnTo>
                    <a:pt x="1646014" y="2339268"/>
                  </a:lnTo>
                  <a:lnTo>
                    <a:pt x="1652854" y="2334228"/>
                  </a:lnTo>
                  <a:lnTo>
                    <a:pt x="1659692" y="2330627"/>
                  </a:lnTo>
                  <a:lnTo>
                    <a:pt x="1666891" y="2327026"/>
                  </a:lnTo>
                  <a:lnTo>
                    <a:pt x="1675530" y="2327026"/>
                  </a:lnTo>
                  <a:lnTo>
                    <a:pt x="1675530" y="2321986"/>
                  </a:lnTo>
                  <a:lnTo>
                    <a:pt x="1680569" y="2316945"/>
                  </a:lnTo>
                  <a:lnTo>
                    <a:pt x="1685968" y="2311544"/>
                  </a:lnTo>
                  <a:lnTo>
                    <a:pt x="1692807" y="2309744"/>
                  </a:lnTo>
                  <a:lnTo>
                    <a:pt x="1701446" y="2308304"/>
                  </a:lnTo>
                  <a:lnTo>
                    <a:pt x="1713324" y="2309744"/>
                  </a:lnTo>
                  <a:lnTo>
                    <a:pt x="1723762" y="2309744"/>
                  </a:lnTo>
                  <a:lnTo>
                    <a:pt x="1732401" y="2306503"/>
                  </a:lnTo>
                  <a:lnTo>
                    <a:pt x="1742839" y="2301103"/>
                  </a:lnTo>
                  <a:lnTo>
                    <a:pt x="1747878" y="2294262"/>
                  </a:lnTo>
                  <a:lnTo>
                    <a:pt x="1755077" y="2291021"/>
                  </a:lnTo>
                  <a:lnTo>
                    <a:pt x="1770554" y="2282020"/>
                  </a:lnTo>
                  <a:lnTo>
                    <a:pt x="1770554" y="2273378"/>
                  </a:lnTo>
                  <a:close/>
                  <a:moveTo>
                    <a:pt x="1586984" y="2252855"/>
                  </a:moveTo>
                  <a:lnTo>
                    <a:pt x="1575106" y="2261497"/>
                  </a:lnTo>
                  <a:lnTo>
                    <a:pt x="1562868" y="2270138"/>
                  </a:lnTo>
                  <a:lnTo>
                    <a:pt x="1568267" y="2268338"/>
                  </a:lnTo>
                  <a:lnTo>
                    <a:pt x="1578346" y="2261497"/>
                  </a:lnTo>
                  <a:close/>
                  <a:moveTo>
                    <a:pt x="1616499" y="2238813"/>
                  </a:moveTo>
                  <a:lnTo>
                    <a:pt x="1606061" y="2243854"/>
                  </a:lnTo>
                  <a:lnTo>
                    <a:pt x="1611100" y="2245654"/>
                  </a:lnTo>
                  <a:close/>
                  <a:moveTo>
                    <a:pt x="8514248" y="2238559"/>
                  </a:moveTo>
                  <a:lnTo>
                    <a:pt x="8507407" y="2240359"/>
                  </a:lnTo>
                  <a:lnTo>
                    <a:pt x="8496965" y="2247201"/>
                  </a:lnTo>
                  <a:lnTo>
                    <a:pt x="8488323" y="2254043"/>
                  </a:lnTo>
                  <a:lnTo>
                    <a:pt x="8445116" y="2285372"/>
                  </a:lnTo>
                  <a:lnTo>
                    <a:pt x="8410550" y="2313100"/>
                  </a:lnTo>
                  <a:lnTo>
                    <a:pt x="8387866" y="2332186"/>
                  </a:lnTo>
                  <a:lnTo>
                    <a:pt x="8379224" y="2340828"/>
                  </a:lnTo>
                  <a:lnTo>
                    <a:pt x="8400108" y="2326784"/>
                  </a:lnTo>
                  <a:lnTo>
                    <a:pt x="8437915" y="2295815"/>
                  </a:lnTo>
                  <a:lnTo>
                    <a:pt x="8477882" y="2262686"/>
                  </a:lnTo>
                  <a:lnTo>
                    <a:pt x="8481122" y="2261245"/>
                  </a:lnTo>
                  <a:lnTo>
                    <a:pt x="8495165" y="2252603"/>
                  </a:lnTo>
                  <a:lnTo>
                    <a:pt x="8510647" y="2242160"/>
                  </a:lnTo>
                  <a:lnTo>
                    <a:pt x="8512448" y="2240359"/>
                  </a:lnTo>
                  <a:close/>
                  <a:moveTo>
                    <a:pt x="4434611" y="2227119"/>
                  </a:moveTo>
                  <a:lnTo>
                    <a:pt x="4434611" y="2242598"/>
                  </a:lnTo>
                  <a:lnTo>
                    <a:pt x="4441811" y="2241158"/>
                  </a:lnTo>
                  <a:lnTo>
                    <a:pt x="4440011" y="2235759"/>
                  </a:lnTo>
                  <a:lnTo>
                    <a:pt x="4436411" y="2230719"/>
                  </a:lnTo>
                  <a:close/>
                  <a:moveTo>
                    <a:pt x="1678769" y="2221531"/>
                  </a:moveTo>
                  <a:lnTo>
                    <a:pt x="1654653" y="2228372"/>
                  </a:lnTo>
                  <a:lnTo>
                    <a:pt x="1628737" y="2235213"/>
                  </a:lnTo>
                  <a:lnTo>
                    <a:pt x="1630177" y="2235213"/>
                  </a:lnTo>
                  <a:lnTo>
                    <a:pt x="1640615" y="2237013"/>
                  </a:lnTo>
                  <a:lnTo>
                    <a:pt x="1647814" y="2238813"/>
                  </a:lnTo>
                  <a:lnTo>
                    <a:pt x="1652854" y="2237013"/>
                  </a:lnTo>
                  <a:lnTo>
                    <a:pt x="1663292" y="2231972"/>
                  </a:lnTo>
                  <a:close/>
                  <a:moveTo>
                    <a:pt x="8096934" y="2217673"/>
                  </a:moveTo>
                  <a:lnTo>
                    <a:pt x="8083251" y="2228116"/>
                  </a:lnTo>
                  <a:lnTo>
                    <a:pt x="8067409" y="2236758"/>
                  </a:lnTo>
                  <a:lnTo>
                    <a:pt x="8038243" y="2259445"/>
                  </a:lnTo>
                  <a:lnTo>
                    <a:pt x="8003677" y="2281771"/>
                  </a:lnTo>
                  <a:lnTo>
                    <a:pt x="7995036" y="2288973"/>
                  </a:lnTo>
                  <a:lnTo>
                    <a:pt x="7986394" y="2297616"/>
                  </a:lnTo>
                  <a:lnTo>
                    <a:pt x="7980993" y="2304458"/>
                  </a:lnTo>
                  <a:lnTo>
                    <a:pt x="7977753" y="2313100"/>
                  </a:lnTo>
                  <a:lnTo>
                    <a:pt x="7982794" y="2309499"/>
                  </a:lnTo>
                  <a:lnTo>
                    <a:pt x="7988195" y="2306258"/>
                  </a:lnTo>
                  <a:lnTo>
                    <a:pt x="8005118" y="2288973"/>
                  </a:lnTo>
                  <a:lnTo>
                    <a:pt x="8020960" y="2276730"/>
                  </a:lnTo>
                  <a:lnTo>
                    <a:pt x="8038243" y="2266287"/>
                  </a:lnTo>
                  <a:lnTo>
                    <a:pt x="8055527" y="2254043"/>
                  </a:lnTo>
                  <a:lnTo>
                    <a:pt x="8071009" y="2245401"/>
                  </a:lnTo>
                  <a:lnTo>
                    <a:pt x="8083251" y="2233157"/>
                  </a:lnTo>
                  <a:close/>
                  <a:moveTo>
                    <a:pt x="3534271" y="2195607"/>
                  </a:moveTo>
                  <a:lnTo>
                    <a:pt x="3456163" y="2223331"/>
                  </a:lnTo>
                  <a:lnTo>
                    <a:pt x="3382015" y="2249255"/>
                  </a:lnTo>
                  <a:lnTo>
                    <a:pt x="3241638" y="2296062"/>
                  </a:lnTo>
                  <a:lnTo>
                    <a:pt x="3200245" y="2309744"/>
                  </a:lnTo>
                  <a:lnTo>
                    <a:pt x="3208883" y="2311544"/>
                  </a:lnTo>
                  <a:lnTo>
                    <a:pt x="3214282" y="2316945"/>
                  </a:lnTo>
                  <a:lnTo>
                    <a:pt x="3221121" y="2318385"/>
                  </a:lnTo>
                  <a:lnTo>
                    <a:pt x="3226160" y="2313344"/>
                  </a:lnTo>
                  <a:lnTo>
                    <a:pt x="3234799" y="2304703"/>
                  </a:lnTo>
                  <a:lnTo>
                    <a:pt x="3240198" y="2302903"/>
                  </a:lnTo>
                  <a:lnTo>
                    <a:pt x="3247037" y="2301103"/>
                  </a:lnTo>
                  <a:lnTo>
                    <a:pt x="3279792" y="2294262"/>
                  </a:lnTo>
                  <a:lnTo>
                    <a:pt x="3312547" y="2283820"/>
                  </a:lnTo>
                  <a:lnTo>
                    <a:pt x="3349261" y="2271938"/>
                  </a:lnTo>
                  <a:lnTo>
                    <a:pt x="3387055" y="2256096"/>
                  </a:lnTo>
                  <a:lnTo>
                    <a:pt x="3427008" y="2240614"/>
                  </a:lnTo>
                  <a:lnTo>
                    <a:pt x="3463362" y="2226571"/>
                  </a:lnTo>
                  <a:lnTo>
                    <a:pt x="3499716" y="2214690"/>
                  </a:lnTo>
                  <a:lnTo>
                    <a:pt x="3534271" y="2206048"/>
                  </a:lnTo>
                  <a:close/>
                  <a:moveTo>
                    <a:pt x="825707" y="2178324"/>
                  </a:moveTo>
                  <a:lnTo>
                    <a:pt x="730322" y="2221531"/>
                  </a:lnTo>
                  <a:lnTo>
                    <a:pt x="638537" y="2264737"/>
                  </a:lnTo>
                  <a:lnTo>
                    <a:pt x="501759" y="2325586"/>
                  </a:lnTo>
                  <a:lnTo>
                    <a:pt x="339065" y="2405158"/>
                  </a:lnTo>
                  <a:lnTo>
                    <a:pt x="183570" y="2481129"/>
                  </a:lnTo>
                  <a:lnTo>
                    <a:pt x="183570" y="2491571"/>
                  </a:lnTo>
                  <a:lnTo>
                    <a:pt x="179971" y="2500212"/>
                  </a:lnTo>
                  <a:lnTo>
                    <a:pt x="186809" y="2496612"/>
                  </a:lnTo>
                  <a:lnTo>
                    <a:pt x="205886" y="2487970"/>
                  </a:lnTo>
                  <a:lnTo>
                    <a:pt x="226763" y="2477889"/>
                  </a:lnTo>
                  <a:lnTo>
                    <a:pt x="245840" y="2465647"/>
                  </a:lnTo>
                  <a:lnTo>
                    <a:pt x="264917" y="2453765"/>
                  </a:lnTo>
                  <a:lnTo>
                    <a:pt x="269956" y="2450165"/>
                  </a:lnTo>
                  <a:lnTo>
                    <a:pt x="276795" y="2450165"/>
                  </a:lnTo>
                  <a:lnTo>
                    <a:pt x="289033" y="2451965"/>
                  </a:lnTo>
                  <a:lnTo>
                    <a:pt x="299471" y="2451965"/>
                  </a:lnTo>
                  <a:lnTo>
                    <a:pt x="309910" y="2448365"/>
                  </a:lnTo>
                  <a:lnTo>
                    <a:pt x="321788" y="2443324"/>
                  </a:lnTo>
                  <a:lnTo>
                    <a:pt x="332226" y="2439723"/>
                  </a:lnTo>
                  <a:lnTo>
                    <a:pt x="344464" y="2436483"/>
                  </a:lnTo>
                  <a:lnTo>
                    <a:pt x="354543" y="2429282"/>
                  </a:lnTo>
                  <a:lnTo>
                    <a:pt x="364981" y="2422441"/>
                  </a:lnTo>
                  <a:lnTo>
                    <a:pt x="389457" y="2406958"/>
                  </a:lnTo>
                  <a:lnTo>
                    <a:pt x="410334" y="2392916"/>
                  </a:lnTo>
                  <a:lnTo>
                    <a:pt x="420772" y="2387876"/>
                  </a:lnTo>
                  <a:lnTo>
                    <a:pt x="432650" y="2382475"/>
                  </a:lnTo>
                  <a:lnTo>
                    <a:pt x="455326" y="2377434"/>
                  </a:lnTo>
                  <a:lnTo>
                    <a:pt x="418972" y="2377434"/>
                  </a:lnTo>
                  <a:lnTo>
                    <a:pt x="519036" y="2342869"/>
                  </a:lnTo>
                  <a:lnTo>
                    <a:pt x="526235" y="2337468"/>
                  </a:lnTo>
                  <a:lnTo>
                    <a:pt x="534873" y="2335668"/>
                  </a:lnTo>
                  <a:lnTo>
                    <a:pt x="545312" y="2335668"/>
                  </a:lnTo>
                  <a:lnTo>
                    <a:pt x="555750" y="2332427"/>
                  </a:lnTo>
                  <a:lnTo>
                    <a:pt x="564389" y="2328827"/>
                  </a:lnTo>
                  <a:lnTo>
                    <a:pt x="567628" y="2327026"/>
                  </a:lnTo>
                  <a:lnTo>
                    <a:pt x="571228" y="2323786"/>
                  </a:lnTo>
                  <a:lnTo>
                    <a:pt x="574827" y="2318385"/>
                  </a:lnTo>
                  <a:lnTo>
                    <a:pt x="579866" y="2313344"/>
                  </a:lnTo>
                  <a:lnTo>
                    <a:pt x="592104" y="2308304"/>
                  </a:lnTo>
                  <a:lnTo>
                    <a:pt x="603982" y="2304703"/>
                  </a:lnTo>
                  <a:lnTo>
                    <a:pt x="619460" y="2306503"/>
                  </a:lnTo>
                  <a:lnTo>
                    <a:pt x="621260" y="2296062"/>
                  </a:lnTo>
                  <a:lnTo>
                    <a:pt x="626299" y="2291021"/>
                  </a:lnTo>
                  <a:lnTo>
                    <a:pt x="631698" y="2287421"/>
                  </a:lnTo>
                  <a:lnTo>
                    <a:pt x="638537" y="2285620"/>
                  </a:lnTo>
                  <a:lnTo>
                    <a:pt x="647175" y="2285620"/>
                  </a:lnTo>
                  <a:lnTo>
                    <a:pt x="674891" y="2276979"/>
                  </a:lnTo>
                  <a:lnTo>
                    <a:pt x="701167" y="2266537"/>
                  </a:lnTo>
                  <a:lnTo>
                    <a:pt x="719884" y="2256096"/>
                  </a:lnTo>
                  <a:lnTo>
                    <a:pt x="733921" y="2243854"/>
                  </a:lnTo>
                  <a:lnTo>
                    <a:pt x="749399" y="2231972"/>
                  </a:lnTo>
                  <a:lnTo>
                    <a:pt x="769916" y="2219730"/>
                  </a:lnTo>
                  <a:lnTo>
                    <a:pt x="794392" y="2207489"/>
                  </a:lnTo>
                  <a:lnTo>
                    <a:pt x="822107" y="2198847"/>
                  </a:lnTo>
                  <a:lnTo>
                    <a:pt x="823907" y="2188766"/>
                  </a:lnTo>
                  <a:close/>
                  <a:moveTo>
                    <a:pt x="7364034" y="2174924"/>
                  </a:moveTo>
                  <a:lnTo>
                    <a:pt x="7336313" y="2192202"/>
                  </a:lnTo>
                  <a:lnTo>
                    <a:pt x="7339913" y="2190402"/>
                  </a:lnTo>
                  <a:lnTo>
                    <a:pt x="7353594" y="2183563"/>
                  </a:lnTo>
                  <a:lnTo>
                    <a:pt x="7358994" y="2180323"/>
                  </a:lnTo>
                  <a:close/>
                  <a:moveTo>
                    <a:pt x="2964842" y="2171483"/>
                  </a:moveTo>
                  <a:lnTo>
                    <a:pt x="2963578" y="2172415"/>
                  </a:lnTo>
                  <a:lnTo>
                    <a:pt x="2921650" y="2185165"/>
                  </a:lnTo>
                  <a:lnTo>
                    <a:pt x="2921650" y="2197407"/>
                  </a:lnTo>
                  <a:lnTo>
                    <a:pt x="2930288" y="2197407"/>
                  </a:lnTo>
                  <a:lnTo>
                    <a:pt x="2935327" y="2195607"/>
                  </a:lnTo>
                  <a:lnTo>
                    <a:pt x="2943966" y="2188766"/>
                  </a:lnTo>
                  <a:lnTo>
                    <a:pt x="2954404" y="2180125"/>
                  </a:lnTo>
                  <a:lnTo>
                    <a:pt x="2958004" y="2176524"/>
                  </a:lnTo>
                  <a:lnTo>
                    <a:pt x="2963578" y="2172415"/>
                  </a:lnTo>
                  <a:lnTo>
                    <a:pt x="2966642" y="2171483"/>
                  </a:lnTo>
                  <a:close/>
                  <a:moveTo>
                    <a:pt x="8455198" y="2171219"/>
                  </a:moveTo>
                  <a:lnTo>
                    <a:pt x="8323774" y="2264486"/>
                  </a:lnTo>
                  <a:lnTo>
                    <a:pt x="8310092" y="2274929"/>
                  </a:lnTo>
                  <a:lnTo>
                    <a:pt x="8228717" y="2335426"/>
                  </a:lnTo>
                  <a:lnTo>
                    <a:pt x="8157785" y="2392683"/>
                  </a:lnTo>
                  <a:lnTo>
                    <a:pt x="8147343" y="2401325"/>
                  </a:lnTo>
                  <a:lnTo>
                    <a:pt x="8135101" y="2409968"/>
                  </a:lnTo>
                  <a:lnTo>
                    <a:pt x="8107376" y="2427613"/>
                  </a:lnTo>
                  <a:lnTo>
                    <a:pt x="8104135" y="2430854"/>
                  </a:lnTo>
                  <a:lnTo>
                    <a:pt x="8100535" y="2434455"/>
                  </a:lnTo>
                  <a:lnTo>
                    <a:pt x="8096934" y="2439496"/>
                  </a:lnTo>
                  <a:lnTo>
                    <a:pt x="8095134" y="2446338"/>
                  </a:lnTo>
                  <a:lnTo>
                    <a:pt x="8124659" y="2424012"/>
                  </a:lnTo>
                  <a:lnTo>
                    <a:pt x="8150583" y="2406727"/>
                  </a:lnTo>
                  <a:lnTo>
                    <a:pt x="8178308" y="2387641"/>
                  </a:lnTo>
                  <a:lnTo>
                    <a:pt x="8214675" y="2358113"/>
                  </a:lnTo>
                  <a:lnTo>
                    <a:pt x="8251041" y="2328585"/>
                  </a:lnTo>
                  <a:lnTo>
                    <a:pt x="8289208" y="2299416"/>
                  </a:lnTo>
                  <a:lnTo>
                    <a:pt x="8327015" y="2273129"/>
                  </a:lnTo>
                  <a:lnTo>
                    <a:pt x="8393267" y="2224515"/>
                  </a:lnTo>
                  <a:lnTo>
                    <a:pt x="8456998" y="2176261"/>
                  </a:lnTo>
                  <a:close/>
                  <a:moveTo>
                    <a:pt x="9279385" y="2164377"/>
                  </a:moveTo>
                  <a:lnTo>
                    <a:pt x="9284785" y="2171219"/>
                  </a:lnTo>
                  <a:lnTo>
                    <a:pt x="9288026" y="2167618"/>
                  </a:lnTo>
                  <a:lnTo>
                    <a:pt x="9282985" y="2164377"/>
                  </a:lnTo>
                  <a:close/>
                  <a:moveTo>
                    <a:pt x="9042102" y="2160776"/>
                  </a:moveTo>
                  <a:lnTo>
                    <a:pt x="9021579" y="2178061"/>
                  </a:lnTo>
                  <a:lnTo>
                    <a:pt x="9021579" y="2200388"/>
                  </a:lnTo>
                  <a:lnTo>
                    <a:pt x="9017978" y="2202188"/>
                  </a:lnTo>
                  <a:lnTo>
                    <a:pt x="9019778" y="2207230"/>
                  </a:lnTo>
                  <a:lnTo>
                    <a:pt x="9033461" y="2193546"/>
                  </a:lnTo>
                  <a:lnTo>
                    <a:pt x="9037061" y="2191745"/>
                  </a:lnTo>
                  <a:lnTo>
                    <a:pt x="9051104" y="2184903"/>
                  </a:lnTo>
                  <a:lnTo>
                    <a:pt x="9045703" y="2179862"/>
                  </a:lnTo>
                  <a:lnTo>
                    <a:pt x="9043903" y="2174460"/>
                  </a:lnTo>
                  <a:lnTo>
                    <a:pt x="9042102" y="2167618"/>
                  </a:lnTo>
                  <a:close/>
                  <a:moveTo>
                    <a:pt x="439489" y="2154201"/>
                  </a:moveTo>
                  <a:lnTo>
                    <a:pt x="429410" y="2162842"/>
                  </a:lnTo>
                  <a:lnTo>
                    <a:pt x="422280" y="2171460"/>
                  </a:lnTo>
                  <a:lnTo>
                    <a:pt x="422212" y="2171483"/>
                  </a:lnTo>
                  <a:lnTo>
                    <a:pt x="420772" y="2173284"/>
                  </a:lnTo>
                  <a:lnTo>
                    <a:pt x="422280" y="2171460"/>
                  </a:lnTo>
                  <a:lnTo>
                    <a:pt x="427611" y="2169683"/>
                  </a:lnTo>
                  <a:lnTo>
                    <a:pt x="432650" y="2166082"/>
                  </a:lnTo>
                  <a:lnTo>
                    <a:pt x="436249" y="2161042"/>
                  </a:lnTo>
                  <a:close/>
                  <a:moveTo>
                    <a:pt x="3018474" y="2152400"/>
                  </a:moveTo>
                  <a:lnTo>
                    <a:pt x="3008035" y="2155641"/>
                  </a:lnTo>
                  <a:lnTo>
                    <a:pt x="3009835" y="2155641"/>
                  </a:lnTo>
                  <a:lnTo>
                    <a:pt x="3016674" y="2157441"/>
                  </a:lnTo>
                  <a:close/>
                  <a:moveTo>
                    <a:pt x="1678769" y="2145559"/>
                  </a:moveTo>
                  <a:lnTo>
                    <a:pt x="1678769" y="2152400"/>
                  </a:lnTo>
                  <a:lnTo>
                    <a:pt x="1684168" y="2150600"/>
                  </a:lnTo>
                  <a:lnTo>
                    <a:pt x="1682369" y="2147000"/>
                  </a:lnTo>
                  <a:close/>
                  <a:moveTo>
                    <a:pt x="9629367" y="2139891"/>
                  </a:moveTo>
                  <a:lnTo>
                    <a:pt x="9573917" y="2188504"/>
                  </a:lnTo>
                  <a:lnTo>
                    <a:pt x="9515227" y="2236758"/>
                  </a:lnTo>
                  <a:lnTo>
                    <a:pt x="9452575" y="2283572"/>
                  </a:lnTo>
                  <a:lnTo>
                    <a:pt x="9388844" y="2328585"/>
                  </a:lnTo>
                  <a:lnTo>
                    <a:pt x="9289827" y="2398084"/>
                  </a:lnTo>
                  <a:lnTo>
                    <a:pt x="9187568" y="2467224"/>
                  </a:lnTo>
                  <a:lnTo>
                    <a:pt x="9116996" y="2515478"/>
                  </a:lnTo>
                  <a:lnTo>
                    <a:pt x="9120236" y="2524481"/>
                  </a:lnTo>
                  <a:lnTo>
                    <a:pt x="9122037" y="2531323"/>
                  </a:lnTo>
                  <a:lnTo>
                    <a:pt x="9123837" y="2536364"/>
                  </a:lnTo>
                  <a:lnTo>
                    <a:pt x="9172085" y="2503595"/>
                  </a:lnTo>
                  <a:lnTo>
                    <a:pt x="9222494" y="2465424"/>
                  </a:lnTo>
                  <a:lnTo>
                    <a:pt x="9222494" y="2463623"/>
                  </a:lnTo>
                  <a:lnTo>
                    <a:pt x="9257061" y="2441297"/>
                  </a:lnTo>
                  <a:lnTo>
                    <a:pt x="9288026" y="2420411"/>
                  </a:lnTo>
                  <a:lnTo>
                    <a:pt x="9317551" y="2403126"/>
                  </a:lnTo>
                  <a:lnTo>
                    <a:pt x="9347077" y="2389082"/>
                  </a:lnTo>
                  <a:lnTo>
                    <a:pt x="9352117" y="2378639"/>
                  </a:lnTo>
                  <a:lnTo>
                    <a:pt x="9359319" y="2368556"/>
                  </a:lnTo>
                  <a:lnTo>
                    <a:pt x="9374802" y="2350911"/>
                  </a:lnTo>
                  <a:lnTo>
                    <a:pt x="9395685" y="2333986"/>
                  </a:lnTo>
                  <a:lnTo>
                    <a:pt x="9419810" y="2318142"/>
                  </a:lnTo>
                  <a:lnTo>
                    <a:pt x="9431692" y="2311300"/>
                  </a:lnTo>
                  <a:lnTo>
                    <a:pt x="9454376" y="2299416"/>
                  </a:lnTo>
                  <a:lnTo>
                    <a:pt x="9468058" y="2294015"/>
                  </a:lnTo>
                  <a:lnTo>
                    <a:pt x="9478500" y="2288973"/>
                  </a:lnTo>
                  <a:lnTo>
                    <a:pt x="9483901" y="2283572"/>
                  </a:lnTo>
                  <a:lnTo>
                    <a:pt x="9488942" y="2273129"/>
                  </a:lnTo>
                  <a:lnTo>
                    <a:pt x="9494343" y="2264486"/>
                  </a:lnTo>
                  <a:lnTo>
                    <a:pt x="9501184" y="2255844"/>
                  </a:lnTo>
                  <a:lnTo>
                    <a:pt x="9508025" y="2249002"/>
                  </a:lnTo>
                  <a:lnTo>
                    <a:pt x="9518467" y="2242160"/>
                  </a:lnTo>
                  <a:lnTo>
                    <a:pt x="9523868" y="2240359"/>
                  </a:lnTo>
                  <a:lnTo>
                    <a:pt x="9533950" y="2236758"/>
                  </a:lnTo>
                  <a:lnTo>
                    <a:pt x="9546192" y="2233157"/>
                  </a:lnTo>
                  <a:lnTo>
                    <a:pt x="9556634" y="2226315"/>
                  </a:lnTo>
                  <a:lnTo>
                    <a:pt x="9567076" y="2219473"/>
                  </a:lnTo>
                  <a:lnTo>
                    <a:pt x="9575717" y="2212631"/>
                  </a:lnTo>
                  <a:lnTo>
                    <a:pt x="9582559" y="2205789"/>
                  </a:lnTo>
                  <a:lnTo>
                    <a:pt x="9598041" y="2184903"/>
                  </a:lnTo>
                  <a:lnTo>
                    <a:pt x="9608483" y="2171219"/>
                  </a:lnTo>
                  <a:lnTo>
                    <a:pt x="9617125" y="2160776"/>
                  </a:lnTo>
                  <a:lnTo>
                    <a:pt x="9629367" y="2148533"/>
                  </a:lnTo>
                  <a:close/>
                  <a:moveTo>
                    <a:pt x="4864108" y="2118046"/>
                  </a:moveTo>
                  <a:lnTo>
                    <a:pt x="4722262" y="2225320"/>
                  </a:lnTo>
                  <a:lnTo>
                    <a:pt x="4581857" y="2331153"/>
                  </a:lnTo>
                  <a:lnTo>
                    <a:pt x="4412290" y="2457504"/>
                  </a:lnTo>
                  <a:lnTo>
                    <a:pt x="4245963" y="2582056"/>
                  </a:lnTo>
                  <a:lnTo>
                    <a:pt x="4237323" y="2587456"/>
                  </a:lnTo>
                  <a:lnTo>
                    <a:pt x="4208162" y="2609774"/>
                  </a:lnTo>
                  <a:lnTo>
                    <a:pt x="4175041" y="2630293"/>
                  </a:lnTo>
                  <a:lnTo>
                    <a:pt x="4164600" y="2637493"/>
                  </a:lnTo>
                  <a:lnTo>
                    <a:pt x="4154161" y="2646132"/>
                  </a:lnTo>
                  <a:lnTo>
                    <a:pt x="4145520" y="2654772"/>
                  </a:lnTo>
                  <a:lnTo>
                    <a:pt x="4138680" y="2665211"/>
                  </a:lnTo>
                  <a:lnTo>
                    <a:pt x="4143720" y="2665211"/>
                  </a:lnTo>
                  <a:lnTo>
                    <a:pt x="4152361" y="2663411"/>
                  </a:lnTo>
                  <a:lnTo>
                    <a:pt x="4154161" y="2663411"/>
                  </a:lnTo>
                  <a:lnTo>
                    <a:pt x="4168200" y="2663411"/>
                  </a:lnTo>
                  <a:lnTo>
                    <a:pt x="4178641" y="2665211"/>
                  </a:lnTo>
                  <a:lnTo>
                    <a:pt x="4181881" y="2663411"/>
                  </a:lnTo>
                  <a:lnTo>
                    <a:pt x="4187281" y="2659811"/>
                  </a:lnTo>
                  <a:lnTo>
                    <a:pt x="4195921" y="2658371"/>
                  </a:lnTo>
                  <a:lnTo>
                    <a:pt x="4200962" y="2659811"/>
                  </a:lnTo>
                  <a:lnTo>
                    <a:pt x="4206362" y="2659811"/>
                  </a:lnTo>
                  <a:lnTo>
                    <a:pt x="4208162" y="2658371"/>
                  </a:lnTo>
                  <a:lnTo>
                    <a:pt x="4213202" y="2658371"/>
                  </a:lnTo>
                  <a:lnTo>
                    <a:pt x="4221842" y="2652972"/>
                  </a:lnTo>
                  <a:lnTo>
                    <a:pt x="4228683" y="2649732"/>
                  </a:lnTo>
                  <a:lnTo>
                    <a:pt x="4230483" y="2646132"/>
                  </a:lnTo>
                  <a:lnTo>
                    <a:pt x="4237323" y="2639293"/>
                  </a:lnTo>
                  <a:lnTo>
                    <a:pt x="4245963" y="2632093"/>
                  </a:lnTo>
                  <a:lnTo>
                    <a:pt x="4256404" y="2625253"/>
                  </a:lnTo>
                  <a:lnTo>
                    <a:pt x="4263244" y="2621654"/>
                  </a:lnTo>
                  <a:lnTo>
                    <a:pt x="4270084" y="2621654"/>
                  </a:lnTo>
                  <a:lnTo>
                    <a:pt x="4273684" y="2621654"/>
                  </a:lnTo>
                  <a:lnTo>
                    <a:pt x="4273684" y="2599335"/>
                  </a:lnTo>
                  <a:lnTo>
                    <a:pt x="4284125" y="2596095"/>
                  </a:lnTo>
                  <a:lnTo>
                    <a:pt x="4292765" y="2590696"/>
                  </a:lnTo>
                  <a:lnTo>
                    <a:pt x="4301406" y="2585656"/>
                  </a:lnTo>
                  <a:lnTo>
                    <a:pt x="4311846" y="2578817"/>
                  </a:lnTo>
                  <a:lnTo>
                    <a:pt x="4315446" y="2577017"/>
                  </a:lnTo>
                  <a:lnTo>
                    <a:pt x="4320486" y="2573417"/>
                  </a:lnTo>
                  <a:lnTo>
                    <a:pt x="4325887" y="2570177"/>
                  </a:lnTo>
                  <a:lnTo>
                    <a:pt x="4330927" y="2564777"/>
                  </a:lnTo>
                  <a:lnTo>
                    <a:pt x="4335967" y="2559738"/>
                  </a:lnTo>
                  <a:lnTo>
                    <a:pt x="4355048" y="2559738"/>
                  </a:lnTo>
                  <a:lnTo>
                    <a:pt x="4358648" y="2554338"/>
                  </a:lnTo>
                  <a:lnTo>
                    <a:pt x="4362248" y="2543899"/>
                  </a:lnTo>
                  <a:lnTo>
                    <a:pt x="4365488" y="2537059"/>
                  </a:lnTo>
                  <a:lnTo>
                    <a:pt x="4370888" y="2530220"/>
                  </a:lnTo>
                  <a:lnTo>
                    <a:pt x="4379529" y="2524820"/>
                  </a:lnTo>
                  <a:lnTo>
                    <a:pt x="4384569" y="2523380"/>
                  </a:lnTo>
                  <a:lnTo>
                    <a:pt x="4391409" y="2521580"/>
                  </a:lnTo>
                  <a:lnTo>
                    <a:pt x="4391409" y="2516181"/>
                  </a:lnTo>
                  <a:lnTo>
                    <a:pt x="4396449" y="2511141"/>
                  </a:lnTo>
                  <a:lnTo>
                    <a:pt x="4401850" y="2507541"/>
                  </a:lnTo>
                  <a:lnTo>
                    <a:pt x="4406890" y="2505741"/>
                  </a:lnTo>
                  <a:lnTo>
                    <a:pt x="4412290" y="2505741"/>
                  </a:lnTo>
                  <a:lnTo>
                    <a:pt x="4419130" y="2503941"/>
                  </a:lnTo>
                  <a:lnTo>
                    <a:pt x="4427771" y="2498902"/>
                  </a:lnTo>
                  <a:lnTo>
                    <a:pt x="4438211" y="2492062"/>
                  </a:lnTo>
                  <a:lnTo>
                    <a:pt x="4446851" y="2485223"/>
                  </a:lnTo>
                  <a:lnTo>
                    <a:pt x="4481413" y="2450665"/>
                  </a:lnTo>
                  <a:lnTo>
                    <a:pt x="4491853" y="2442025"/>
                  </a:lnTo>
                  <a:lnTo>
                    <a:pt x="4504094" y="2435186"/>
                  </a:lnTo>
                  <a:lnTo>
                    <a:pt x="4510934" y="2433386"/>
                  </a:lnTo>
                  <a:lnTo>
                    <a:pt x="4517774" y="2433386"/>
                  </a:lnTo>
                  <a:lnTo>
                    <a:pt x="4524614" y="2429786"/>
                  </a:lnTo>
                  <a:lnTo>
                    <a:pt x="4526414" y="2426546"/>
                  </a:lnTo>
                  <a:lnTo>
                    <a:pt x="4526414" y="2422947"/>
                  </a:lnTo>
                  <a:lnTo>
                    <a:pt x="4528215" y="2414307"/>
                  </a:lnTo>
                  <a:lnTo>
                    <a:pt x="4533255" y="2405668"/>
                  </a:lnTo>
                  <a:lnTo>
                    <a:pt x="4540455" y="2402068"/>
                  </a:lnTo>
                  <a:lnTo>
                    <a:pt x="4548735" y="2398468"/>
                  </a:lnTo>
                  <a:lnTo>
                    <a:pt x="4557736" y="2398468"/>
                  </a:lnTo>
                  <a:lnTo>
                    <a:pt x="4571416" y="2391629"/>
                  </a:lnTo>
                  <a:lnTo>
                    <a:pt x="4585457" y="2381189"/>
                  </a:lnTo>
                  <a:lnTo>
                    <a:pt x="4594097" y="2367510"/>
                  </a:lnTo>
                  <a:lnTo>
                    <a:pt x="4600937" y="2351671"/>
                  </a:lnTo>
                  <a:lnTo>
                    <a:pt x="4602737" y="2346632"/>
                  </a:lnTo>
                  <a:lnTo>
                    <a:pt x="4606338" y="2344832"/>
                  </a:lnTo>
                  <a:lnTo>
                    <a:pt x="4623618" y="2334392"/>
                  </a:lnTo>
                  <a:lnTo>
                    <a:pt x="4640899" y="2324313"/>
                  </a:lnTo>
                  <a:lnTo>
                    <a:pt x="4654580" y="2313874"/>
                  </a:lnTo>
                  <a:lnTo>
                    <a:pt x="4675460" y="2298395"/>
                  </a:lnTo>
                  <a:lnTo>
                    <a:pt x="4685541" y="2287955"/>
                  </a:lnTo>
                  <a:lnTo>
                    <a:pt x="4692741" y="2277516"/>
                  </a:lnTo>
                  <a:lnTo>
                    <a:pt x="4697781" y="2268877"/>
                  </a:lnTo>
                  <a:lnTo>
                    <a:pt x="4713262" y="2268877"/>
                  </a:lnTo>
                  <a:lnTo>
                    <a:pt x="4711822" y="2263477"/>
                  </a:lnTo>
                  <a:lnTo>
                    <a:pt x="4710022" y="2258437"/>
                  </a:lnTo>
                  <a:lnTo>
                    <a:pt x="4710022" y="2247998"/>
                  </a:lnTo>
                  <a:lnTo>
                    <a:pt x="4720462" y="2242598"/>
                  </a:lnTo>
                  <a:lnTo>
                    <a:pt x="4734143" y="2237559"/>
                  </a:lnTo>
                  <a:lnTo>
                    <a:pt x="4746383" y="2228919"/>
                  </a:lnTo>
                  <a:lnTo>
                    <a:pt x="4755024" y="2220280"/>
                  </a:lnTo>
                  <a:lnTo>
                    <a:pt x="4761864" y="2211640"/>
                  </a:lnTo>
                  <a:lnTo>
                    <a:pt x="4772304" y="2197601"/>
                  </a:lnTo>
                  <a:lnTo>
                    <a:pt x="4784545" y="2187522"/>
                  </a:lnTo>
                  <a:lnTo>
                    <a:pt x="4798225" y="2180682"/>
                  </a:lnTo>
                  <a:lnTo>
                    <a:pt x="4813706" y="2177083"/>
                  </a:lnTo>
                  <a:lnTo>
                    <a:pt x="4819106" y="2166643"/>
                  </a:lnTo>
                  <a:lnTo>
                    <a:pt x="4824146" y="2159804"/>
                  </a:lnTo>
                  <a:lnTo>
                    <a:pt x="4829186" y="2154404"/>
                  </a:lnTo>
                  <a:lnTo>
                    <a:pt x="4836387" y="2151164"/>
                  </a:lnTo>
                  <a:lnTo>
                    <a:pt x="4845027" y="2149364"/>
                  </a:lnTo>
                  <a:lnTo>
                    <a:pt x="4850067" y="2137125"/>
                  </a:lnTo>
                  <a:lnTo>
                    <a:pt x="4858708" y="2126686"/>
                  </a:lnTo>
                  <a:close/>
                  <a:moveTo>
                    <a:pt x="6280402" y="2114451"/>
                  </a:moveTo>
                  <a:lnTo>
                    <a:pt x="6216320" y="2149007"/>
                  </a:lnTo>
                  <a:lnTo>
                    <a:pt x="6152238" y="2185362"/>
                  </a:lnTo>
                  <a:lnTo>
                    <a:pt x="6091756" y="2223158"/>
                  </a:lnTo>
                  <a:lnTo>
                    <a:pt x="6029474" y="2261313"/>
                  </a:lnTo>
                  <a:lnTo>
                    <a:pt x="6020834" y="2268512"/>
                  </a:lnTo>
                  <a:lnTo>
                    <a:pt x="6025874" y="2270312"/>
                  </a:lnTo>
                  <a:lnTo>
                    <a:pt x="6029474" y="2270312"/>
                  </a:lnTo>
                  <a:lnTo>
                    <a:pt x="6036315" y="2263113"/>
                  </a:lnTo>
                  <a:lnTo>
                    <a:pt x="6041715" y="2259873"/>
                  </a:lnTo>
                  <a:lnTo>
                    <a:pt x="6046755" y="2258073"/>
                  </a:lnTo>
                  <a:lnTo>
                    <a:pt x="6069076" y="2242235"/>
                  </a:lnTo>
                  <a:lnTo>
                    <a:pt x="6093196" y="2228557"/>
                  </a:lnTo>
                  <a:lnTo>
                    <a:pt x="6115877" y="2216319"/>
                  </a:lnTo>
                  <a:lnTo>
                    <a:pt x="6138558" y="2204440"/>
                  </a:lnTo>
                  <a:lnTo>
                    <a:pt x="6159438" y="2194001"/>
                  </a:lnTo>
                  <a:lnTo>
                    <a:pt x="6181759" y="2181763"/>
                  </a:lnTo>
                  <a:lnTo>
                    <a:pt x="6204080" y="2168085"/>
                  </a:lnTo>
                  <a:lnTo>
                    <a:pt x="6226760" y="2152607"/>
                  </a:lnTo>
                  <a:lnTo>
                    <a:pt x="6235401" y="2145407"/>
                  </a:lnTo>
                  <a:lnTo>
                    <a:pt x="6245841" y="2138568"/>
                  </a:lnTo>
                  <a:lnTo>
                    <a:pt x="6269962" y="2121291"/>
                  </a:lnTo>
                  <a:lnTo>
                    <a:pt x="6276802" y="2119491"/>
                  </a:lnTo>
                  <a:close/>
                  <a:moveTo>
                    <a:pt x="2921650" y="2108834"/>
                  </a:moveTo>
                  <a:lnTo>
                    <a:pt x="2916250" y="2110634"/>
                  </a:lnTo>
                  <a:lnTo>
                    <a:pt x="2916250" y="2112435"/>
                  </a:lnTo>
                  <a:close/>
                  <a:moveTo>
                    <a:pt x="3539310" y="2101993"/>
                  </a:moveTo>
                  <a:lnTo>
                    <a:pt x="3465162" y="2121076"/>
                  </a:lnTo>
                  <a:lnTo>
                    <a:pt x="3390654" y="2143759"/>
                  </a:lnTo>
                  <a:lnTo>
                    <a:pt x="3314346" y="2167883"/>
                  </a:lnTo>
                  <a:lnTo>
                    <a:pt x="3234799" y="2197407"/>
                  </a:lnTo>
                  <a:lnTo>
                    <a:pt x="3155252" y="2226571"/>
                  </a:lnTo>
                  <a:lnTo>
                    <a:pt x="3077504" y="2256096"/>
                  </a:lnTo>
                  <a:lnTo>
                    <a:pt x="2921650" y="2311544"/>
                  </a:lnTo>
                  <a:lnTo>
                    <a:pt x="2921650" y="2318385"/>
                  </a:lnTo>
                  <a:lnTo>
                    <a:pt x="2933887" y="2318385"/>
                  </a:lnTo>
                  <a:lnTo>
                    <a:pt x="2943966" y="2309744"/>
                  </a:lnTo>
                  <a:lnTo>
                    <a:pt x="2951165" y="2306503"/>
                  </a:lnTo>
                  <a:lnTo>
                    <a:pt x="2959803" y="2301103"/>
                  </a:lnTo>
                  <a:lnTo>
                    <a:pt x="2964842" y="2299662"/>
                  </a:lnTo>
                  <a:lnTo>
                    <a:pt x="2969882" y="2301103"/>
                  </a:lnTo>
                  <a:lnTo>
                    <a:pt x="2980320" y="2304703"/>
                  </a:lnTo>
                  <a:lnTo>
                    <a:pt x="2990758" y="2301103"/>
                  </a:lnTo>
                  <a:lnTo>
                    <a:pt x="3004436" y="2296062"/>
                  </a:lnTo>
                  <a:lnTo>
                    <a:pt x="3020274" y="2291021"/>
                  </a:lnTo>
                  <a:lnTo>
                    <a:pt x="3033951" y="2285620"/>
                  </a:lnTo>
                  <a:lnTo>
                    <a:pt x="3046189" y="2280580"/>
                  </a:lnTo>
                  <a:lnTo>
                    <a:pt x="3054828" y="2276979"/>
                  </a:lnTo>
                  <a:lnTo>
                    <a:pt x="3065266" y="2276979"/>
                  </a:lnTo>
                  <a:lnTo>
                    <a:pt x="3073905" y="2270138"/>
                  </a:lnTo>
                  <a:lnTo>
                    <a:pt x="3084343" y="2262937"/>
                  </a:lnTo>
                  <a:lnTo>
                    <a:pt x="3096581" y="2259696"/>
                  </a:lnTo>
                  <a:lnTo>
                    <a:pt x="3110259" y="2259696"/>
                  </a:lnTo>
                  <a:lnTo>
                    <a:pt x="3130776" y="2257896"/>
                  </a:lnTo>
                  <a:lnTo>
                    <a:pt x="3151652" y="2252855"/>
                  </a:lnTo>
                  <a:lnTo>
                    <a:pt x="3170729" y="2242414"/>
                  </a:lnTo>
                  <a:lnTo>
                    <a:pt x="3177568" y="2238813"/>
                  </a:lnTo>
                  <a:lnTo>
                    <a:pt x="3184767" y="2238813"/>
                  </a:lnTo>
                  <a:lnTo>
                    <a:pt x="3193406" y="2238813"/>
                  </a:lnTo>
                  <a:lnTo>
                    <a:pt x="3203844" y="2240614"/>
                  </a:lnTo>
                  <a:lnTo>
                    <a:pt x="3207083" y="2242414"/>
                  </a:lnTo>
                  <a:lnTo>
                    <a:pt x="3214282" y="2233413"/>
                  </a:lnTo>
                  <a:lnTo>
                    <a:pt x="3222921" y="2226571"/>
                  </a:lnTo>
                  <a:lnTo>
                    <a:pt x="3232999" y="2221531"/>
                  </a:lnTo>
                  <a:lnTo>
                    <a:pt x="3243438" y="2217930"/>
                  </a:lnTo>
                  <a:lnTo>
                    <a:pt x="3250276" y="2214690"/>
                  </a:lnTo>
                  <a:lnTo>
                    <a:pt x="3264314" y="2211089"/>
                  </a:lnTo>
                  <a:lnTo>
                    <a:pt x="3277992" y="2204248"/>
                  </a:lnTo>
                  <a:lnTo>
                    <a:pt x="3283391" y="2200648"/>
                  </a:lnTo>
                  <a:lnTo>
                    <a:pt x="3290230" y="2197407"/>
                  </a:lnTo>
                  <a:lnTo>
                    <a:pt x="3298869" y="2195607"/>
                  </a:lnTo>
                  <a:lnTo>
                    <a:pt x="3309307" y="2193807"/>
                  </a:lnTo>
                  <a:lnTo>
                    <a:pt x="3331624" y="2193807"/>
                  </a:lnTo>
                  <a:lnTo>
                    <a:pt x="3350700" y="2183365"/>
                  </a:lnTo>
                  <a:lnTo>
                    <a:pt x="3371577" y="2171483"/>
                  </a:lnTo>
                  <a:lnTo>
                    <a:pt x="3392454" y="2157441"/>
                  </a:lnTo>
                  <a:lnTo>
                    <a:pt x="3409731" y="2148800"/>
                  </a:lnTo>
                  <a:lnTo>
                    <a:pt x="3430248" y="2143759"/>
                  </a:lnTo>
                  <a:lnTo>
                    <a:pt x="3452924" y="2138358"/>
                  </a:lnTo>
                  <a:lnTo>
                    <a:pt x="3475240" y="2136558"/>
                  </a:lnTo>
                  <a:lnTo>
                    <a:pt x="3484239" y="2129717"/>
                  </a:lnTo>
                  <a:lnTo>
                    <a:pt x="3492877" y="2124676"/>
                  </a:lnTo>
                  <a:lnTo>
                    <a:pt x="3503316" y="2119276"/>
                  </a:lnTo>
                  <a:lnTo>
                    <a:pt x="3511955" y="2117475"/>
                  </a:lnTo>
                  <a:lnTo>
                    <a:pt x="3527432" y="2116035"/>
                  </a:lnTo>
                  <a:lnTo>
                    <a:pt x="3539310" y="2114235"/>
                  </a:lnTo>
                  <a:close/>
                  <a:moveTo>
                    <a:pt x="7197709" y="2098613"/>
                  </a:moveTo>
                  <a:lnTo>
                    <a:pt x="7170348" y="2115891"/>
                  </a:lnTo>
                  <a:lnTo>
                    <a:pt x="7116707" y="2152607"/>
                  </a:lnTo>
                  <a:lnTo>
                    <a:pt x="7061265" y="2183563"/>
                  </a:lnTo>
                  <a:lnTo>
                    <a:pt x="7005824" y="2214519"/>
                  </a:lnTo>
                  <a:lnTo>
                    <a:pt x="6952182" y="2244035"/>
                  </a:lnTo>
                  <a:lnTo>
                    <a:pt x="6952182" y="2268512"/>
                  </a:lnTo>
                  <a:lnTo>
                    <a:pt x="7164948" y="2123090"/>
                  </a:lnTo>
                  <a:close/>
                  <a:moveTo>
                    <a:pt x="2173689" y="2081110"/>
                  </a:moveTo>
                  <a:lnTo>
                    <a:pt x="2169900" y="2083293"/>
                  </a:lnTo>
                  <a:lnTo>
                    <a:pt x="2153173" y="2086511"/>
                  </a:lnTo>
                  <a:lnTo>
                    <a:pt x="2134096" y="2089751"/>
                  </a:lnTo>
                  <a:lnTo>
                    <a:pt x="2129057" y="2091551"/>
                  </a:lnTo>
                  <a:lnTo>
                    <a:pt x="2118618" y="2096952"/>
                  </a:lnTo>
                  <a:lnTo>
                    <a:pt x="2108180" y="2103793"/>
                  </a:lnTo>
                  <a:lnTo>
                    <a:pt x="2104581" y="2105593"/>
                  </a:lnTo>
                  <a:lnTo>
                    <a:pt x="2080464" y="2114235"/>
                  </a:lnTo>
                  <a:lnTo>
                    <a:pt x="2055988" y="2124676"/>
                  </a:lnTo>
                  <a:lnTo>
                    <a:pt x="2007756" y="2148800"/>
                  </a:lnTo>
                  <a:lnTo>
                    <a:pt x="1957724" y="2174724"/>
                  </a:lnTo>
                  <a:lnTo>
                    <a:pt x="1905533" y="2197407"/>
                  </a:lnTo>
                  <a:lnTo>
                    <a:pt x="1840023" y="2228372"/>
                  </a:lnTo>
                  <a:lnTo>
                    <a:pt x="1772354" y="2256096"/>
                  </a:lnTo>
                  <a:lnTo>
                    <a:pt x="1789631" y="2259696"/>
                  </a:lnTo>
                  <a:lnTo>
                    <a:pt x="1798270" y="2261497"/>
                  </a:lnTo>
                  <a:lnTo>
                    <a:pt x="1805109" y="2261497"/>
                  </a:lnTo>
                  <a:lnTo>
                    <a:pt x="1810508" y="2259696"/>
                  </a:lnTo>
                  <a:lnTo>
                    <a:pt x="1815547" y="2257896"/>
                  </a:lnTo>
                  <a:lnTo>
                    <a:pt x="1819147" y="2256096"/>
                  </a:lnTo>
                  <a:lnTo>
                    <a:pt x="1827785" y="2252855"/>
                  </a:lnTo>
                  <a:lnTo>
                    <a:pt x="1836424" y="2245654"/>
                  </a:lnTo>
                  <a:lnTo>
                    <a:pt x="1846862" y="2238813"/>
                  </a:lnTo>
                  <a:lnTo>
                    <a:pt x="1855501" y="2233413"/>
                  </a:lnTo>
                  <a:lnTo>
                    <a:pt x="1864139" y="2226571"/>
                  </a:lnTo>
                  <a:lnTo>
                    <a:pt x="1876017" y="2221531"/>
                  </a:lnTo>
                  <a:lnTo>
                    <a:pt x="1886456" y="2219730"/>
                  </a:lnTo>
                  <a:lnTo>
                    <a:pt x="1895095" y="2219730"/>
                  </a:lnTo>
                  <a:lnTo>
                    <a:pt x="1914172" y="2223331"/>
                  </a:lnTo>
                  <a:lnTo>
                    <a:pt x="1915971" y="2219730"/>
                  </a:lnTo>
                  <a:lnTo>
                    <a:pt x="1917771" y="2212889"/>
                  </a:lnTo>
                  <a:lnTo>
                    <a:pt x="1921010" y="2206048"/>
                  </a:lnTo>
                  <a:lnTo>
                    <a:pt x="1928209" y="2200648"/>
                  </a:lnTo>
                  <a:lnTo>
                    <a:pt x="1936848" y="2195607"/>
                  </a:lnTo>
                  <a:lnTo>
                    <a:pt x="2050949" y="2138358"/>
                  </a:lnTo>
                  <a:lnTo>
                    <a:pt x="2076865" y="2124676"/>
                  </a:lnTo>
                  <a:lnTo>
                    <a:pt x="2104581" y="2112435"/>
                  </a:lnTo>
                  <a:lnTo>
                    <a:pt x="2161812" y="2087951"/>
                  </a:lnTo>
                  <a:lnTo>
                    <a:pt x="2169900" y="2083293"/>
                  </a:lnTo>
                  <a:lnTo>
                    <a:pt x="2171890" y="2082910"/>
                  </a:lnTo>
                  <a:close/>
                  <a:moveTo>
                    <a:pt x="8405149" y="2080834"/>
                  </a:moveTo>
                  <a:lnTo>
                    <a:pt x="8306491" y="2152134"/>
                  </a:lnTo>
                  <a:lnTo>
                    <a:pt x="8211074" y="2224515"/>
                  </a:lnTo>
                  <a:lnTo>
                    <a:pt x="8119618" y="2294015"/>
                  </a:lnTo>
                  <a:lnTo>
                    <a:pt x="8017360" y="2366755"/>
                  </a:lnTo>
                  <a:lnTo>
                    <a:pt x="8020960" y="2371797"/>
                  </a:lnTo>
                  <a:lnTo>
                    <a:pt x="8029602" y="2377198"/>
                  </a:lnTo>
                  <a:lnTo>
                    <a:pt x="8039684" y="2385841"/>
                  </a:lnTo>
                  <a:lnTo>
                    <a:pt x="8053726" y="2375398"/>
                  </a:lnTo>
                  <a:lnTo>
                    <a:pt x="8067409" y="2363154"/>
                  </a:lnTo>
                  <a:lnTo>
                    <a:pt x="8079651" y="2352711"/>
                  </a:lnTo>
                  <a:lnTo>
                    <a:pt x="8090093" y="2340828"/>
                  </a:lnTo>
                  <a:lnTo>
                    <a:pt x="8093693" y="2337227"/>
                  </a:lnTo>
                  <a:lnTo>
                    <a:pt x="8138701" y="2304458"/>
                  </a:lnTo>
                  <a:lnTo>
                    <a:pt x="8176508" y="2273129"/>
                  </a:lnTo>
                  <a:lnTo>
                    <a:pt x="8216475" y="2240359"/>
                  </a:lnTo>
                  <a:lnTo>
                    <a:pt x="8258243" y="2207230"/>
                  </a:lnTo>
                  <a:lnTo>
                    <a:pt x="8275526" y="2195346"/>
                  </a:lnTo>
                  <a:lnTo>
                    <a:pt x="8310092" y="2171219"/>
                  </a:lnTo>
                  <a:lnTo>
                    <a:pt x="8346098" y="2146732"/>
                  </a:lnTo>
                  <a:lnTo>
                    <a:pt x="8381024" y="2120805"/>
                  </a:lnTo>
                  <a:lnTo>
                    <a:pt x="8396507" y="2108562"/>
                  </a:lnTo>
                  <a:lnTo>
                    <a:pt x="8413790" y="2093077"/>
                  </a:lnTo>
                  <a:lnTo>
                    <a:pt x="8406949" y="2082634"/>
                  </a:lnTo>
                  <a:lnTo>
                    <a:pt x="8406949" y="2080834"/>
                  </a:lnTo>
                  <a:close/>
                  <a:moveTo>
                    <a:pt x="562589" y="2079670"/>
                  </a:moveTo>
                  <a:lnTo>
                    <a:pt x="499959" y="2114235"/>
                  </a:lnTo>
                  <a:lnTo>
                    <a:pt x="474043" y="2131517"/>
                  </a:lnTo>
                  <a:lnTo>
                    <a:pt x="446688" y="2148800"/>
                  </a:lnTo>
                  <a:lnTo>
                    <a:pt x="443088" y="2152400"/>
                  </a:lnTo>
                  <a:lnTo>
                    <a:pt x="449927" y="2152400"/>
                  </a:lnTo>
                  <a:lnTo>
                    <a:pt x="455326" y="2152400"/>
                  </a:lnTo>
                  <a:lnTo>
                    <a:pt x="462165" y="2150600"/>
                  </a:lnTo>
                  <a:lnTo>
                    <a:pt x="467204" y="2147000"/>
                  </a:lnTo>
                  <a:lnTo>
                    <a:pt x="470804" y="2143759"/>
                  </a:lnTo>
                  <a:lnTo>
                    <a:pt x="472604" y="2136558"/>
                  </a:lnTo>
                  <a:lnTo>
                    <a:pt x="475843" y="2133318"/>
                  </a:lnTo>
                  <a:lnTo>
                    <a:pt x="479442" y="2129717"/>
                  </a:lnTo>
                  <a:lnTo>
                    <a:pt x="484482" y="2126477"/>
                  </a:lnTo>
                  <a:lnTo>
                    <a:pt x="494920" y="2122876"/>
                  </a:lnTo>
                  <a:lnTo>
                    <a:pt x="505358" y="2122876"/>
                  </a:lnTo>
                  <a:lnTo>
                    <a:pt x="507158" y="2116035"/>
                  </a:lnTo>
                  <a:lnTo>
                    <a:pt x="510397" y="2110634"/>
                  </a:lnTo>
                  <a:lnTo>
                    <a:pt x="515797" y="2107034"/>
                  </a:lnTo>
                  <a:lnTo>
                    <a:pt x="519036" y="2103793"/>
                  </a:lnTo>
                  <a:lnTo>
                    <a:pt x="526235" y="2101993"/>
                  </a:lnTo>
                  <a:lnTo>
                    <a:pt x="531274" y="2098392"/>
                  </a:lnTo>
                  <a:lnTo>
                    <a:pt x="534873" y="2095152"/>
                  </a:lnTo>
                  <a:lnTo>
                    <a:pt x="541712" y="2095152"/>
                  </a:lnTo>
                  <a:lnTo>
                    <a:pt x="552151" y="2093352"/>
                  </a:lnTo>
                  <a:lnTo>
                    <a:pt x="555750" y="2091551"/>
                  </a:lnTo>
                  <a:lnTo>
                    <a:pt x="560789" y="2082910"/>
                  </a:lnTo>
                  <a:close/>
                  <a:moveTo>
                    <a:pt x="3042590" y="2065628"/>
                  </a:moveTo>
                  <a:lnTo>
                    <a:pt x="2969882" y="2096952"/>
                  </a:lnTo>
                  <a:lnTo>
                    <a:pt x="2966642" y="2098392"/>
                  </a:lnTo>
                  <a:lnTo>
                    <a:pt x="2987159" y="2095152"/>
                  </a:lnTo>
                  <a:lnTo>
                    <a:pt x="3008035" y="2087951"/>
                  </a:lnTo>
                  <a:close/>
                  <a:moveTo>
                    <a:pt x="449927" y="2050145"/>
                  </a:moveTo>
                  <a:lnTo>
                    <a:pt x="446688" y="2051946"/>
                  </a:lnTo>
                  <a:lnTo>
                    <a:pt x="432650" y="2056986"/>
                  </a:lnTo>
                  <a:lnTo>
                    <a:pt x="417172" y="2058787"/>
                  </a:lnTo>
                  <a:lnTo>
                    <a:pt x="415373" y="2058787"/>
                  </a:lnTo>
                  <a:lnTo>
                    <a:pt x="415373" y="2076069"/>
                  </a:lnTo>
                  <a:lnTo>
                    <a:pt x="422212" y="2074269"/>
                  </a:lnTo>
                  <a:lnTo>
                    <a:pt x="431210" y="2071028"/>
                  </a:lnTo>
                  <a:lnTo>
                    <a:pt x="438049" y="2063827"/>
                  </a:lnTo>
                  <a:lnTo>
                    <a:pt x="448127" y="2051946"/>
                  </a:lnTo>
                  <a:close/>
                  <a:moveTo>
                    <a:pt x="6205880" y="2046780"/>
                  </a:moveTo>
                  <a:lnTo>
                    <a:pt x="6178519" y="2062258"/>
                  </a:lnTo>
                  <a:lnTo>
                    <a:pt x="6091756" y="2112652"/>
                  </a:lnTo>
                  <a:lnTo>
                    <a:pt x="6005354" y="2159446"/>
                  </a:lnTo>
                  <a:lnTo>
                    <a:pt x="5878990" y="2230357"/>
                  </a:lnTo>
                  <a:lnTo>
                    <a:pt x="5743986" y="2309907"/>
                  </a:lnTo>
                  <a:lnTo>
                    <a:pt x="5745426" y="2325385"/>
                  </a:lnTo>
                  <a:lnTo>
                    <a:pt x="5743986" y="2337623"/>
                  </a:lnTo>
                  <a:lnTo>
                    <a:pt x="5768107" y="2327185"/>
                  </a:lnTo>
                  <a:lnTo>
                    <a:pt x="5788627" y="2316746"/>
                  </a:lnTo>
                  <a:lnTo>
                    <a:pt x="5800868" y="2308107"/>
                  </a:lnTo>
                  <a:lnTo>
                    <a:pt x="5814548" y="2298028"/>
                  </a:lnTo>
                  <a:lnTo>
                    <a:pt x="5842269" y="2273551"/>
                  </a:lnTo>
                  <a:lnTo>
                    <a:pt x="5859909" y="2263113"/>
                  </a:lnTo>
                  <a:lnTo>
                    <a:pt x="5877190" y="2252674"/>
                  </a:lnTo>
                  <a:lnTo>
                    <a:pt x="5906711" y="2237196"/>
                  </a:lnTo>
                  <a:lnTo>
                    <a:pt x="5920391" y="2228557"/>
                  </a:lnTo>
                  <a:lnTo>
                    <a:pt x="5934072" y="2218118"/>
                  </a:lnTo>
                  <a:lnTo>
                    <a:pt x="5961792" y="2192202"/>
                  </a:lnTo>
                  <a:lnTo>
                    <a:pt x="5965393" y="2190402"/>
                  </a:lnTo>
                  <a:lnTo>
                    <a:pt x="5996353" y="2174924"/>
                  </a:lnTo>
                  <a:lnTo>
                    <a:pt x="6027674" y="2159446"/>
                  </a:lnTo>
                  <a:lnTo>
                    <a:pt x="6058995" y="2140368"/>
                  </a:lnTo>
                  <a:lnTo>
                    <a:pt x="6089956" y="2121291"/>
                  </a:lnTo>
                  <a:lnTo>
                    <a:pt x="6126317" y="2100413"/>
                  </a:lnTo>
                  <a:lnTo>
                    <a:pt x="6166278" y="2074496"/>
                  </a:lnTo>
                  <a:close/>
                  <a:moveTo>
                    <a:pt x="2256836" y="2046545"/>
                  </a:moveTo>
                  <a:lnTo>
                    <a:pt x="2244958" y="2048345"/>
                  </a:lnTo>
                  <a:lnTo>
                    <a:pt x="2234520" y="2053746"/>
                  </a:lnTo>
                  <a:lnTo>
                    <a:pt x="2208604" y="2067428"/>
                  </a:lnTo>
                  <a:lnTo>
                    <a:pt x="2232720" y="2060587"/>
                  </a:lnTo>
                  <a:lnTo>
                    <a:pt x="2246758" y="2055186"/>
                  </a:lnTo>
                  <a:close/>
                  <a:moveTo>
                    <a:pt x="8193791" y="2032580"/>
                  </a:moveTo>
                  <a:lnTo>
                    <a:pt x="8157785" y="2060308"/>
                  </a:lnTo>
                  <a:lnTo>
                    <a:pt x="8034643" y="2146732"/>
                  </a:lnTo>
                  <a:lnTo>
                    <a:pt x="7925543" y="2223074"/>
                  </a:lnTo>
                  <a:lnTo>
                    <a:pt x="7932385" y="2234958"/>
                  </a:lnTo>
                  <a:lnTo>
                    <a:pt x="7942826" y="2231717"/>
                  </a:lnTo>
                  <a:lnTo>
                    <a:pt x="7951468" y="2226315"/>
                  </a:lnTo>
                  <a:lnTo>
                    <a:pt x="7965510" y="2215872"/>
                  </a:lnTo>
                  <a:lnTo>
                    <a:pt x="7980993" y="2202188"/>
                  </a:lnTo>
                  <a:lnTo>
                    <a:pt x="8000077" y="2184903"/>
                  </a:lnTo>
                  <a:lnTo>
                    <a:pt x="8017360" y="2173020"/>
                  </a:lnTo>
                  <a:lnTo>
                    <a:pt x="8031042" y="2165818"/>
                  </a:lnTo>
                  <a:lnTo>
                    <a:pt x="8048325" y="2158976"/>
                  </a:lnTo>
                  <a:lnTo>
                    <a:pt x="8046885" y="2153934"/>
                  </a:lnTo>
                  <a:lnTo>
                    <a:pt x="8048325" y="2148533"/>
                  </a:lnTo>
                  <a:lnTo>
                    <a:pt x="8053726" y="2143491"/>
                  </a:lnTo>
                  <a:lnTo>
                    <a:pt x="8058767" y="2139891"/>
                  </a:lnTo>
                  <a:lnTo>
                    <a:pt x="8064168" y="2138090"/>
                  </a:lnTo>
                  <a:lnTo>
                    <a:pt x="8074610" y="2131248"/>
                  </a:lnTo>
                  <a:lnTo>
                    <a:pt x="8086492" y="2122606"/>
                  </a:lnTo>
                  <a:lnTo>
                    <a:pt x="8095134" y="2113963"/>
                  </a:lnTo>
                  <a:lnTo>
                    <a:pt x="8110976" y="2099919"/>
                  </a:lnTo>
                  <a:lnTo>
                    <a:pt x="8131860" y="2080834"/>
                  </a:lnTo>
                  <a:lnTo>
                    <a:pt x="8149143" y="2067150"/>
                  </a:lnTo>
                  <a:lnTo>
                    <a:pt x="8166066" y="2054906"/>
                  </a:lnTo>
                  <a:lnTo>
                    <a:pt x="8169667" y="2053466"/>
                  </a:lnTo>
                  <a:lnTo>
                    <a:pt x="8180109" y="2048064"/>
                  </a:lnTo>
                  <a:lnTo>
                    <a:pt x="8186950" y="2041222"/>
                  </a:lnTo>
                  <a:close/>
                  <a:moveTo>
                    <a:pt x="1708284" y="2019181"/>
                  </a:moveTo>
                  <a:lnTo>
                    <a:pt x="1687408" y="2029262"/>
                  </a:lnTo>
                  <a:lnTo>
                    <a:pt x="1692807" y="2027822"/>
                  </a:lnTo>
                  <a:lnTo>
                    <a:pt x="1699646" y="2026022"/>
                  </a:lnTo>
                  <a:lnTo>
                    <a:pt x="1704685" y="2022421"/>
                  </a:lnTo>
                  <a:close/>
                  <a:moveTo>
                    <a:pt x="6268162" y="2012224"/>
                  </a:moveTo>
                  <a:lnTo>
                    <a:pt x="6212720" y="2043540"/>
                  </a:lnTo>
                  <a:lnTo>
                    <a:pt x="6228560" y="2036341"/>
                  </a:lnTo>
                  <a:lnTo>
                    <a:pt x="6252681" y="2024463"/>
                  </a:lnTo>
                  <a:lnTo>
                    <a:pt x="6261321" y="2019063"/>
                  </a:lnTo>
                  <a:close/>
                  <a:moveTo>
                    <a:pt x="9305309" y="2003051"/>
                  </a:moveTo>
                  <a:lnTo>
                    <a:pt x="9267503" y="2036181"/>
                  </a:lnTo>
                  <a:lnTo>
                    <a:pt x="9276144" y="2036181"/>
                  </a:lnTo>
                  <a:close/>
                  <a:moveTo>
                    <a:pt x="3208883" y="1998298"/>
                  </a:moveTo>
                  <a:lnTo>
                    <a:pt x="3165690" y="2017380"/>
                  </a:lnTo>
                  <a:lnTo>
                    <a:pt x="3112059" y="2039704"/>
                  </a:lnTo>
                  <a:lnTo>
                    <a:pt x="3108459" y="2041504"/>
                  </a:lnTo>
                  <a:lnTo>
                    <a:pt x="3113858" y="2043304"/>
                  </a:lnTo>
                  <a:lnTo>
                    <a:pt x="3118898" y="2048345"/>
                  </a:lnTo>
                  <a:lnTo>
                    <a:pt x="3165690" y="2024221"/>
                  </a:lnTo>
                  <a:close/>
                  <a:moveTo>
                    <a:pt x="4545495" y="1983055"/>
                  </a:moveTo>
                  <a:lnTo>
                    <a:pt x="4438211" y="2081689"/>
                  </a:lnTo>
                  <a:lnTo>
                    <a:pt x="4440011" y="2088528"/>
                  </a:lnTo>
                  <a:lnTo>
                    <a:pt x="4453692" y="2074849"/>
                  </a:lnTo>
                  <a:lnTo>
                    <a:pt x="4469532" y="2064410"/>
                  </a:lnTo>
                  <a:lnTo>
                    <a:pt x="4483213" y="2055771"/>
                  </a:lnTo>
                  <a:lnTo>
                    <a:pt x="4495453" y="2045331"/>
                  </a:lnTo>
                  <a:lnTo>
                    <a:pt x="4505894" y="2035252"/>
                  </a:lnTo>
                  <a:lnTo>
                    <a:pt x="4512734" y="2024813"/>
                  </a:lnTo>
                  <a:lnTo>
                    <a:pt x="4531815" y="2005734"/>
                  </a:lnTo>
                  <a:lnTo>
                    <a:pt x="4535055" y="2003934"/>
                  </a:lnTo>
                  <a:lnTo>
                    <a:pt x="4538655" y="2003934"/>
                  </a:lnTo>
                  <a:lnTo>
                    <a:pt x="4541895" y="1993495"/>
                  </a:lnTo>
                  <a:close/>
                  <a:moveTo>
                    <a:pt x="9623966" y="1980725"/>
                  </a:moveTo>
                  <a:lnTo>
                    <a:pt x="9603082" y="1998010"/>
                  </a:lnTo>
                  <a:lnTo>
                    <a:pt x="9509826" y="2075792"/>
                  </a:lnTo>
                  <a:lnTo>
                    <a:pt x="9406127" y="2158976"/>
                  </a:lnTo>
                  <a:lnTo>
                    <a:pt x="9327993" y="2223074"/>
                  </a:lnTo>
                  <a:lnTo>
                    <a:pt x="9252020" y="2283572"/>
                  </a:lnTo>
                  <a:lnTo>
                    <a:pt x="9153002" y="2361354"/>
                  </a:lnTo>
                  <a:lnTo>
                    <a:pt x="9118436" y="2387641"/>
                  </a:lnTo>
                  <a:lnTo>
                    <a:pt x="9094312" y="2404926"/>
                  </a:lnTo>
                  <a:lnTo>
                    <a:pt x="9090711" y="2411768"/>
                  </a:lnTo>
                  <a:lnTo>
                    <a:pt x="9090711" y="2418610"/>
                  </a:lnTo>
                  <a:lnTo>
                    <a:pt x="9090711" y="2427613"/>
                  </a:lnTo>
                  <a:lnTo>
                    <a:pt x="9092511" y="2436255"/>
                  </a:lnTo>
                  <a:lnTo>
                    <a:pt x="9104753" y="2430854"/>
                  </a:lnTo>
                  <a:lnTo>
                    <a:pt x="9116996" y="2425812"/>
                  </a:lnTo>
                  <a:lnTo>
                    <a:pt x="9127077" y="2418610"/>
                  </a:lnTo>
                  <a:lnTo>
                    <a:pt x="9137519" y="2411768"/>
                  </a:lnTo>
                  <a:lnTo>
                    <a:pt x="9191169" y="2368556"/>
                  </a:lnTo>
                  <a:lnTo>
                    <a:pt x="9250219" y="2330385"/>
                  </a:lnTo>
                  <a:lnTo>
                    <a:pt x="9307109" y="2290774"/>
                  </a:lnTo>
                  <a:lnTo>
                    <a:pt x="9362559" y="2247201"/>
                  </a:lnTo>
                  <a:lnTo>
                    <a:pt x="9416209" y="2202188"/>
                  </a:lnTo>
                  <a:lnTo>
                    <a:pt x="9518467" y="2113963"/>
                  </a:lnTo>
                  <a:lnTo>
                    <a:pt x="9620725" y="2030779"/>
                  </a:lnTo>
                  <a:lnTo>
                    <a:pt x="9618925" y="2009893"/>
                  </a:lnTo>
                  <a:lnTo>
                    <a:pt x="9622166" y="1987567"/>
                  </a:lnTo>
                  <a:close/>
                  <a:moveTo>
                    <a:pt x="8386065" y="1966681"/>
                  </a:moveTo>
                  <a:lnTo>
                    <a:pt x="8365181" y="1990808"/>
                  </a:lnTo>
                  <a:lnTo>
                    <a:pt x="8342858" y="2013494"/>
                  </a:lnTo>
                  <a:lnTo>
                    <a:pt x="8316933" y="2036181"/>
                  </a:lnTo>
                  <a:lnTo>
                    <a:pt x="8291009" y="2056707"/>
                  </a:lnTo>
                  <a:lnTo>
                    <a:pt x="8230158" y="2101720"/>
                  </a:lnTo>
                  <a:lnTo>
                    <a:pt x="8176508" y="2146732"/>
                  </a:lnTo>
                  <a:lnTo>
                    <a:pt x="8173268" y="2152134"/>
                  </a:lnTo>
                  <a:lnTo>
                    <a:pt x="8185150" y="2143491"/>
                  </a:lnTo>
                  <a:lnTo>
                    <a:pt x="8204233" y="2131248"/>
                  </a:lnTo>
                  <a:lnTo>
                    <a:pt x="8223316" y="2117204"/>
                  </a:lnTo>
                  <a:lnTo>
                    <a:pt x="8256442" y="2089476"/>
                  </a:lnTo>
                  <a:lnTo>
                    <a:pt x="8261483" y="2086235"/>
                  </a:lnTo>
                  <a:lnTo>
                    <a:pt x="8266884" y="2086235"/>
                  </a:lnTo>
                  <a:lnTo>
                    <a:pt x="8273725" y="2080834"/>
                  </a:lnTo>
                  <a:lnTo>
                    <a:pt x="8280567" y="2079393"/>
                  </a:lnTo>
                  <a:lnTo>
                    <a:pt x="8291009" y="2067150"/>
                  </a:lnTo>
                  <a:lnTo>
                    <a:pt x="8304691" y="2054906"/>
                  </a:lnTo>
                  <a:lnTo>
                    <a:pt x="8318733" y="2044823"/>
                  </a:lnTo>
                  <a:lnTo>
                    <a:pt x="8336017" y="2034380"/>
                  </a:lnTo>
                  <a:lnTo>
                    <a:pt x="8349699" y="2028979"/>
                  </a:lnTo>
                  <a:lnTo>
                    <a:pt x="8363741" y="2022137"/>
                  </a:lnTo>
                  <a:lnTo>
                    <a:pt x="8375623" y="2011694"/>
                  </a:lnTo>
                  <a:lnTo>
                    <a:pt x="8389666" y="1999810"/>
                  </a:lnTo>
                  <a:lnTo>
                    <a:pt x="8389666" y="1973523"/>
                  </a:lnTo>
                  <a:close/>
                  <a:moveTo>
                    <a:pt x="4910910" y="1958937"/>
                  </a:moveTo>
                  <a:lnTo>
                    <a:pt x="4869148" y="1995294"/>
                  </a:lnTo>
                  <a:lnTo>
                    <a:pt x="4830987" y="2031652"/>
                  </a:lnTo>
                  <a:lnTo>
                    <a:pt x="4812266" y="2048931"/>
                  </a:lnTo>
                  <a:lnTo>
                    <a:pt x="4791385" y="2066210"/>
                  </a:lnTo>
                  <a:lnTo>
                    <a:pt x="4769064" y="2083489"/>
                  </a:lnTo>
                  <a:lnTo>
                    <a:pt x="4746383" y="2097168"/>
                  </a:lnTo>
                  <a:lnTo>
                    <a:pt x="4749983" y="2104367"/>
                  </a:lnTo>
                  <a:lnTo>
                    <a:pt x="4751423" y="2111207"/>
                  </a:lnTo>
                  <a:lnTo>
                    <a:pt x="4749983" y="2123446"/>
                  </a:lnTo>
                  <a:lnTo>
                    <a:pt x="4767264" y="2111207"/>
                  </a:lnTo>
                  <a:lnTo>
                    <a:pt x="4782745" y="2097168"/>
                  </a:lnTo>
                  <a:lnTo>
                    <a:pt x="4796425" y="2081689"/>
                  </a:lnTo>
                  <a:lnTo>
                    <a:pt x="4808666" y="2066210"/>
                  </a:lnTo>
                  <a:lnTo>
                    <a:pt x="4817306" y="2053971"/>
                  </a:lnTo>
                  <a:lnTo>
                    <a:pt x="4825946" y="2042091"/>
                  </a:lnTo>
                  <a:lnTo>
                    <a:pt x="4836387" y="2031652"/>
                  </a:lnTo>
                  <a:lnTo>
                    <a:pt x="4848267" y="2021213"/>
                  </a:lnTo>
                  <a:lnTo>
                    <a:pt x="4860508" y="2012573"/>
                  </a:lnTo>
                  <a:lnTo>
                    <a:pt x="4872748" y="2003934"/>
                  </a:lnTo>
                  <a:lnTo>
                    <a:pt x="4902269" y="1986655"/>
                  </a:lnTo>
                  <a:lnTo>
                    <a:pt x="4905869" y="1974416"/>
                  </a:lnTo>
                  <a:lnTo>
                    <a:pt x="4910910" y="1962177"/>
                  </a:lnTo>
                  <a:close/>
                  <a:moveTo>
                    <a:pt x="1840023" y="1956531"/>
                  </a:moveTo>
                  <a:lnTo>
                    <a:pt x="1741039" y="2003338"/>
                  </a:lnTo>
                  <a:lnTo>
                    <a:pt x="1751478" y="2003338"/>
                  </a:lnTo>
                  <a:lnTo>
                    <a:pt x="1763716" y="2000098"/>
                  </a:lnTo>
                  <a:lnTo>
                    <a:pt x="1775594" y="1994697"/>
                  </a:lnTo>
                  <a:lnTo>
                    <a:pt x="1787832" y="1986056"/>
                  </a:lnTo>
                  <a:close/>
                  <a:moveTo>
                    <a:pt x="621260" y="1949690"/>
                  </a:moveTo>
                  <a:lnTo>
                    <a:pt x="619460" y="1951491"/>
                  </a:lnTo>
                  <a:lnTo>
                    <a:pt x="621260" y="1951491"/>
                  </a:lnTo>
                  <a:close/>
                  <a:moveTo>
                    <a:pt x="3350700" y="1946090"/>
                  </a:moveTo>
                  <a:lnTo>
                    <a:pt x="3335223" y="1951491"/>
                  </a:lnTo>
                  <a:lnTo>
                    <a:pt x="3342062" y="1951491"/>
                  </a:lnTo>
                  <a:lnTo>
                    <a:pt x="3349261" y="1951491"/>
                  </a:lnTo>
                  <a:close/>
                  <a:moveTo>
                    <a:pt x="7158108" y="1941313"/>
                  </a:moveTo>
                  <a:lnTo>
                    <a:pt x="7142628" y="1948152"/>
                  </a:lnTo>
                  <a:lnTo>
                    <a:pt x="7092226" y="1979468"/>
                  </a:lnTo>
                  <a:lnTo>
                    <a:pt x="7040385" y="2010425"/>
                  </a:lnTo>
                  <a:lnTo>
                    <a:pt x="7009424" y="2029502"/>
                  </a:lnTo>
                  <a:lnTo>
                    <a:pt x="6979903" y="2048580"/>
                  </a:lnTo>
                  <a:lnTo>
                    <a:pt x="6971263" y="2053619"/>
                  </a:lnTo>
                  <a:lnTo>
                    <a:pt x="6964062" y="2060818"/>
                  </a:lnTo>
                  <a:lnTo>
                    <a:pt x="6960822" y="2067657"/>
                  </a:lnTo>
                  <a:lnTo>
                    <a:pt x="6959022" y="2078096"/>
                  </a:lnTo>
                  <a:lnTo>
                    <a:pt x="6965862" y="2070897"/>
                  </a:lnTo>
                  <a:lnTo>
                    <a:pt x="6972703" y="2062258"/>
                  </a:lnTo>
                  <a:lnTo>
                    <a:pt x="6979903" y="2055419"/>
                  </a:lnTo>
                  <a:lnTo>
                    <a:pt x="6984943" y="2048580"/>
                  </a:lnTo>
                  <a:lnTo>
                    <a:pt x="6992143" y="2043540"/>
                  </a:lnTo>
                  <a:lnTo>
                    <a:pt x="7000783" y="2039941"/>
                  </a:lnTo>
                  <a:lnTo>
                    <a:pt x="7018064" y="2034901"/>
                  </a:lnTo>
                  <a:lnTo>
                    <a:pt x="7036784" y="2031302"/>
                  </a:lnTo>
                  <a:lnTo>
                    <a:pt x="7061265" y="2010425"/>
                  </a:lnTo>
                  <a:lnTo>
                    <a:pt x="7087186" y="1989547"/>
                  </a:lnTo>
                  <a:lnTo>
                    <a:pt x="7149468" y="1946353"/>
                  </a:lnTo>
                  <a:close/>
                  <a:moveTo>
                    <a:pt x="4595897" y="1939858"/>
                  </a:moveTo>
                  <a:lnTo>
                    <a:pt x="4586897" y="1946698"/>
                  </a:lnTo>
                  <a:lnTo>
                    <a:pt x="4595897" y="1941658"/>
                  </a:lnTo>
                  <a:close/>
                  <a:moveTo>
                    <a:pt x="2918050" y="1930608"/>
                  </a:moveTo>
                  <a:lnTo>
                    <a:pt x="2914810" y="1942849"/>
                  </a:lnTo>
                  <a:lnTo>
                    <a:pt x="2913011" y="1951491"/>
                  </a:lnTo>
                  <a:lnTo>
                    <a:pt x="2924889" y="1946090"/>
                  </a:lnTo>
                  <a:lnTo>
                    <a:pt x="2930288" y="1942849"/>
                  </a:lnTo>
                  <a:lnTo>
                    <a:pt x="2924889" y="1937449"/>
                  </a:lnTo>
                  <a:lnTo>
                    <a:pt x="2921650" y="1935648"/>
                  </a:lnTo>
                  <a:close/>
                  <a:moveTo>
                    <a:pt x="1896894" y="1930608"/>
                  </a:moveTo>
                  <a:lnTo>
                    <a:pt x="1881417" y="1937449"/>
                  </a:lnTo>
                  <a:lnTo>
                    <a:pt x="1888255" y="1937449"/>
                  </a:lnTo>
                  <a:lnTo>
                    <a:pt x="1891495" y="1937449"/>
                  </a:lnTo>
                  <a:lnTo>
                    <a:pt x="1895095" y="1934208"/>
                  </a:lnTo>
                  <a:close/>
                  <a:moveTo>
                    <a:pt x="4512734" y="1922579"/>
                  </a:moveTo>
                  <a:lnTo>
                    <a:pt x="4497253" y="1936258"/>
                  </a:lnTo>
                  <a:lnTo>
                    <a:pt x="4505894" y="1934458"/>
                  </a:lnTo>
                  <a:close/>
                  <a:moveTo>
                    <a:pt x="3202044" y="1916925"/>
                  </a:moveTo>
                  <a:lnTo>
                    <a:pt x="3175768" y="1925567"/>
                  </a:lnTo>
                  <a:lnTo>
                    <a:pt x="3148053" y="1934208"/>
                  </a:lnTo>
                  <a:lnTo>
                    <a:pt x="3118898" y="1944290"/>
                  </a:lnTo>
                  <a:lnTo>
                    <a:pt x="3089383" y="1958332"/>
                  </a:lnTo>
                  <a:lnTo>
                    <a:pt x="3059867" y="1973814"/>
                  </a:lnTo>
                  <a:lnTo>
                    <a:pt x="3021713" y="1992897"/>
                  </a:lnTo>
                  <a:lnTo>
                    <a:pt x="3039350" y="1986056"/>
                  </a:lnTo>
                  <a:lnTo>
                    <a:pt x="3059867" y="1979215"/>
                  </a:lnTo>
                  <a:lnTo>
                    <a:pt x="3108459" y="1961572"/>
                  </a:lnTo>
                  <a:lnTo>
                    <a:pt x="3132575" y="1952931"/>
                  </a:lnTo>
                  <a:lnTo>
                    <a:pt x="3153452" y="1942849"/>
                  </a:lnTo>
                  <a:lnTo>
                    <a:pt x="3193406" y="1920166"/>
                  </a:lnTo>
                  <a:close/>
                  <a:moveTo>
                    <a:pt x="1962763" y="1897843"/>
                  </a:moveTo>
                  <a:lnTo>
                    <a:pt x="1941887" y="1908284"/>
                  </a:lnTo>
                  <a:lnTo>
                    <a:pt x="1938647" y="1910084"/>
                  </a:lnTo>
                  <a:lnTo>
                    <a:pt x="1941887" y="1911525"/>
                  </a:lnTo>
                  <a:close/>
                  <a:moveTo>
                    <a:pt x="3290230" y="1885601"/>
                  </a:moveTo>
                  <a:lnTo>
                    <a:pt x="3252076" y="1899643"/>
                  </a:lnTo>
                  <a:lnTo>
                    <a:pt x="3269354" y="1896042"/>
                  </a:lnTo>
                  <a:lnTo>
                    <a:pt x="3284831" y="1896042"/>
                  </a:lnTo>
                  <a:close/>
                  <a:moveTo>
                    <a:pt x="8072810" y="1885298"/>
                  </a:moveTo>
                  <a:lnTo>
                    <a:pt x="8069209" y="1887098"/>
                  </a:lnTo>
                  <a:lnTo>
                    <a:pt x="8013759" y="1933912"/>
                  </a:lnTo>
                  <a:lnTo>
                    <a:pt x="8041484" y="1918427"/>
                  </a:lnTo>
                  <a:lnTo>
                    <a:pt x="8072810" y="1904383"/>
                  </a:lnTo>
                  <a:lnTo>
                    <a:pt x="8071009" y="1901142"/>
                  </a:lnTo>
                  <a:lnTo>
                    <a:pt x="8069209" y="1895741"/>
                  </a:lnTo>
                  <a:lnTo>
                    <a:pt x="8071009" y="1890699"/>
                  </a:lnTo>
                  <a:close/>
                  <a:moveTo>
                    <a:pt x="744360" y="1875159"/>
                  </a:moveTo>
                  <a:lnTo>
                    <a:pt x="733921" y="1880560"/>
                  </a:lnTo>
                  <a:lnTo>
                    <a:pt x="733921" y="1882360"/>
                  </a:lnTo>
                  <a:lnTo>
                    <a:pt x="718444" y="1891002"/>
                  </a:lnTo>
                  <a:lnTo>
                    <a:pt x="732122" y="1887401"/>
                  </a:lnTo>
                  <a:close/>
                  <a:moveTo>
                    <a:pt x="1505637" y="1873719"/>
                  </a:moveTo>
                  <a:lnTo>
                    <a:pt x="1481521" y="1887401"/>
                  </a:lnTo>
                  <a:lnTo>
                    <a:pt x="1477922" y="1889201"/>
                  </a:lnTo>
                  <a:lnTo>
                    <a:pt x="1466043" y="1896042"/>
                  </a:lnTo>
                  <a:lnTo>
                    <a:pt x="1450206" y="1901443"/>
                  </a:lnTo>
                  <a:lnTo>
                    <a:pt x="1438328" y="1906484"/>
                  </a:lnTo>
                  <a:lnTo>
                    <a:pt x="1427890" y="1911525"/>
                  </a:lnTo>
                  <a:lnTo>
                    <a:pt x="1422850" y="1916925"/>
                  </a:lnTo>
                  <a:lnTo>
                    <a:pt x="1438328" y="1908284"/>
                  </a:lnTo>
                  <a:lnTo>
                    <a:pt x="1455605" y="1899643"/>
                  </a:lnTo>
                  <a:lnTo>
                    <a:pt x="1472882" y="1894242"/>
                  </a:lnTo>
                  <a:lnTo>
                    <a:pt x="1491959" y="1889201"/>
                  </a:lnTo>
                  <a:lnTo>
                    <a:pt x="1498798" y="1880560"/>
                  </a:lnTo>
                  <a:close/>
                  <a:moveTo>
                    <a:pt x="1689208" y="1870119"/>
                  </a:moveTo>
                  <a:lnTo>
                    <a:pt x="1658253" y="1882360"/>
                  </a:lnTo>
                  <a:lnTo>
                    <a:pt x="1602462" y="1910084"/>
                  </a:lnTo>
                  <a:lnTo>
                    <a:pt x="1547390" y="1939249"/>
                  </a:lnTo>
                  <a:lnTo>
                    <a:pt x="1597423" y="1916925"/>
                  </a:lnTo>
                  <a:lnTo>
                    <a:pt x="1644215" y="1892802"/>
                  </a:lnTo>
                  <a:close/>
                  <a:moveTo>
                    <a:pt x="3565226" y="1854636"/>
                  </a:moveTo>
                  <a:lnTo>
                    <a:pt x="3523832" y="1868318"/>
                  </a:lnTo>
                  <a:lnTo>
                    <a:pt x="3487478" y="1883801"/>
                  </a:lnTo>
                  <a:lnTo>
                    <a:pt x="3451124" y="1899643"/>
                  </a:lnTo>
                  <a:lnTo>
                    <a:pt x="3419809" y="1916925"/>
                  </a:lnTo>
                  <a:lnTo>
                    <a:pt x="3419809" y="1920166"/>
                  </a:lnTo>
                  <a:lnTo>
                    <a:pt x="3447525" y="1908284"/>
                  </a:lnTo>
                  <a:lnTo>
                    <a:pt x="3477040" y="1894242"/>
                  </a:lnTo>
                  <a:lnTo>
                    <a:pt x="3497917" y="1882360"/>
                  </a:lnTo>
                  <a:lnTo>
                    <a:pt x="3518793" y="1873719"/>
                  </a:lnTo>
                  <a:lnTo>
                    <a:pt x="3541110" y="1866518"/>
                  </a:lnTo>
                  <a:lnTo>
                    <a:pt x="3561986" y="1863277"/>
                  </a:lnTo>
                  <a:close/>
                  <a:moveTo>
                    <a:pt x="1554229" y="1852836"/>
                  </a:moveTo>
                  <a:lnTo>
                    <a:pt x="1533353" y="1859677"/>
                  </a:lnTo>
                  <a:lnTo>
                    <a:pt x="1521475" y="1864718"/>
                  </a:lnTo>
                  <a:lnTo>
                    <a:pt x="1533353" y="1861477"/>
                  </a:lnTo>
                  <a:lnTo>
                    <a:pt x="1545591" y="1861477"/>
                  </a:lnTo>
                  <a:close/>
                  <a:moveTo>
                    <a:pt x="1914172" y="1840594"/>
                  </a:moveTo>
                  <a:lnTo>
                    <a:pt x="1870978" y="1863277"/>
                  </a:lnTo>
                  <a:lnTo>
                    <a:pt x="1857300" y="1868318"/>
                  </a:lnTo>
                  <a:lnTo>
                    <a:pt x="1870978" y="1866518"/>
                  </a:lnTo>
                  <a:lnTo>
                    <a:pt x="1888255" y="1861477"/>
                  </a:lnTo>
                  <a:lnTo>
                    <a:pt x="1893295" y="1857877"/>
                  </a:lnTo>
                  <a:lnTo>
                    <a:pt x="1900134" y="1852836"/>
                  </a:lnTo>
                  <a:close/>
                  <a:moveTo>
                    <a:pt x="9620725" y="1840285"/>
                  </a:moveTo>
                  <a:lnTo>
                    <a:pt x="9582559" y="1876655"/>
                  </a:lnTo>
                  <a:lnTo>
                    <a:pt x="9544392" y="1911225"/>
                  </a:lnTo>
                  <a:lnTo>
                    <a:pt x="9506225" y="1945795"/>
                  </a:lnTo>
                  <a:lnTo>
                    <a:pt x="9466618" y="1978924"/>
                  </a:lnTo>
                  <a:lnTo>
                    <a:pt x="9424851" y="2011694"/>
                  </a:lnTo>
                  <a:lnTo>
                    <a:pt x="9385243" y="2043023"/>
                  </a:lnTo>
                  <a:lnTo>
                    <a:pt x="9343476" y="2072191"/>
                  </a:lnTo>
                  <a:lnTo>
                    <a:pt x="9302069" y="2101720"/>
                  </a:lnTo>
                  <a:lnTo>
                    <a:pt x="9208452" y="2169419"/>
                  </a:lnTo>
                  <a:lnTo>
                    <a:pt x="9118436" y="2238559"/>
                  </a:lnTo>
                  <a:lnTo>
                    <a:pt x="9033461" y="2309499"/>
                  </a:lnTo>
                  <a:lnTo>
                    <a:pt x="8950646" y="2384040"/>
                  </a:lnTo>
                  <a:lnTo>
                    <a:pt x="8893396" y="2418610"/>
                  </a:lnTo>
                  <a:lnTo>
                    <a:pt x="8837946" y="2454981"/>
                  </a:lnTo>
                  <a:lnTo>
                    <a:pt x="8798339" y="2482709"/>
                  </a:lnTo>
                  <a:lnTo>
                    <a:pt x="8806980" y="2486310"/>
                  </a:lnTo>
                  <a:lnTo>
                    <a:pt x="8813821" y="2487750"/>
                  </a:lnTo>
                  <a:lnTo>
                    <a:pt x="8824263" y="2479108"/>
                  </a:lnTo>
                  <a:lnTo>
                    <a:pt x="8872512" y="2441297"/>
                  </a:lnTo>
                  <a:lnTo>
                    <a:pt x="8919320" y="2406727"/>
                  </a:lnTo>
                  <a:lnTo>
                    <a:pt x="8964328" y="2375398"/>
                  </a:lnTo>
                  <a:lnTo>
                    <a:pt x="9009336" y="2345869"/>
                  </a:lnTo>
                  <a:lnTo>
                    <a:pt x="9056145" y="2313100"/>
                  </a:lnTo>
                  <a:lnTo>
                    <a:pt x="9102953" y="2280331"/>
                  </a:lnTo>
                  <a:lnTo>
                    <a:pt x="9147961" y="2245401"/>
                  </a:lnTo>
                  <a:lnTo>
                    <a:pt x="9191169" y="2209030"/>
                  </a:lnTo>
                  <a:lnTo>
                    <a:pt x="9196210" y="2203989"/>
                  </a:lnTo>
                  <a:lnTo>
                    <a:pt x="9205211" y="2205789"/>
                  </a:lnTo>
                  <a:lnTo>
                    <a:pt x="9213853" y="2207230"/>
                  </a:lnTo>
                  <a:lnTo>
                    <a:pt x="9218894" y="2207230"/>
                  </a:lnTo>
                  <a:lnTo>
                    <a:pt x="9220694" y="2205789"/>
                  </a:lnTo>
                  <a:lnTo>
                    <a:pt x="9222494" y="2203989"/>
                  </a:lnTo>
                  <a:lnTo>
                    <a:pt x="9236177" y="2186704"/>
                  </a:lnTo>
                  <a:lnTo>
                    <a:pt x="9248419" y="2174460"/>
                  </a:lnTo>
                  <a:lnTo>
                    <a:pt x="9250219" y="2171219"/>
                  </a:lnTo>
                  <a:lnTo>
                    <a:pt x="9255260" y="2171219"/>
                  </a:lnTo>
                  <a:lnTo>
                    <a:pt x="9260661" y="2169419"/>
                  </a:lnTo>
                  <a:lnTo>
                    <a:pt x="9260661" y="2167618"/>
                  </a:lnTo>
                  <a:lnTo>
                    <a:pt x="9279385" y="2150333"/>
                  </a:lnTo>
                  <a:lnTo>
                    <a:pt x="9284785" y="2145292"/>
                  </a:lnTo>
                  <a:lnTo>
                    <a:pt x="9288026" y="2141691"/>
                  </a:lnTo>
                  <a:lnTo>
                    <a:pt x="9371201" y="2072191"/>
                  </a:lnTo>
                  <a:lnTo>
                    <a:pt x="9463017" y="2001251"/>
                  </a:lnTo>
                  <a:lnTo>
                    <a:pt x="9508025" y="1968481"/>
                  </a:lnTo>
                  <a:lnTo>
                    <a:pt x="9549793" y="1933912"/>
                  </a:lnTo>
                  <a:lnTo>
                    <a:pt x="9589400" y="1899342"/>
                  </a:lnTo>
                  <a:lnTo>
                    <a:pt x="9625766" y="1862971"/>
                  </a:lnTo>
                  <a:lnTo>
                    <a:pt x="9620725" y="1852528"/>
                  </a:lnTo>
                  <a:close/>
                  <a:moveTo>
                    <a:pt x="4611378" y="1834025"/>
                  </a:moveTo>
                  <a:lnTo>
                    <a:pt x="4581857" y="1860303"/>
                  </a:lnTo>
                  <a:lnTo>
                    <a:pt x="4602737" y="1846264"/>
                  </a:lnTo>
                  <a:close/>
                  <a:moveTo>
                    <a:pt x="8154184" y="1824800"/>
                  </a:moveTo>
                  <a:lnTo>
                    <a:pt x="8091893" y="1871614"/>
                  </a:lnTo>
                  <a:lnTo>
                    <a:pt x="8105575" y="1866212"/>
                  </a:lnTo>
                  <a:lnTo>
                    <a:pt x="8119618" y="1859370"/>
                  </a:lnTo>
                  <a:lnTo>
                    <a:pt x="8131860" y="1848927"/>
                  </a:lnTo>
                  <a:lnTo>
                    <a:pt x="8143742" y="1836684"/>
                  </a:lnTo>
                  <a:lnTo>
                    <a:pt x="8143742" y="1834883"/>
                  </a:lnTo>
                  <a:close/>
                  <a:moveTo>
                    <a:pt x="2345022" y="1816110"/>
                  </a:moveTo>
                  <a:lnTo>
                    <a:pt x="2306869" y="1830153"/>
                  </a:lnTo>
                  <a:lnTo>
                    <a:pt x="2269075" y="1845635"/>
                  </a:lnTo>
                  <a:lnTo>
                    <a:pt x="2229121" y="1863277"/>
                  </a:lnTo>
                  <a:lnTo>
                    <a:pt x="2190967" y="1882360"/>
                  </a:lnTo>
                  <a:lnTo>
                    <a:pt x="2103141" y="1925567"/>
                  </a:lnTo>
                  <a:lnTo>
                    <a:pt x="2018195" y="1965173"/>
                  </a:lnTo>
                  <a:lnTo>
                    <a:pt x="1922810" y="2006939"/>
                  </a:lnTo>
                  <a:lnTo>
                    <a:pt x="1825986" y="2046545"/>
                  </a:lnTo>
                  <a:lnTo>
                    <a:pt x="1756517" y="2077869"/>
                  </a:lnTo>
                  <a:lnTo>
                    <a:pt x="1689208" y="2108834"/>
                  </a:lnTo>
                  <a:lnTo>
                    <a:pt x="1642415" y="2131517"/>
                  </a:lnTo>
                  <a:lnTo>
                    <a:pt x="1607861" y="2143759"/>
                  </a:lnTo>
                  <a:lnTo>
                    <a:pt x="1575106" y="2159241"/>
                  </a:lnTo>
                  <a:lnTo>
                    <a:pt x="1545591" y="2176524"/>
                  </a:lnTo>
                  <a:lnTo>
                    <a:pt x="1517875" y="2197407"/>
                  </a:lnTo>
                  <a:lnTo>
                    <a:pt x="1517875" y="2198847"/>
                  </a:lnTo>
                  <a:lnTo>
                    <a:pt x="1524714" y="2198847"/>
                  </a:lnTo>
                  <a:lnTo>
                    <a:pt x="1535152" y="2198847"/>
                  </a:lnTo>
                  <a:lnTo>
                    <a:pt x="1547390" y="2195607"/>
                  </a:lnTo>
                  <a:lnTo>
                    <a:pt x="1562868" y="2190206"/>
                  </a:lnTo>
                  <a:lnTo>
                    <a:pt x="1578346" y="2185165"/>
                  </a:lnTo>
                  <a:lnTo>
                    <a:pt x="1586984" y="2180125"/>
                  </a:lnTo>
                  <a:lnTo>
                    <a:pt x="1592383" y="2176524"/>
                  </a:lnTo>
                  <a:lnTo>
                    <a:pt x="1593823" y="2174724"/>
                  </a:lnTo>
                  <a:lnTo>
                    <a:pt x="1593823" y="2159241"/>
                  </a:lnTo>
                  <a:lnTo>
                    <a:pt x="1609660" y="2159241"/>
                  </a:lnTo>
                  <a:lnTo>
                    <a:pt x="1630177" y="2157441"/>
                  </a:lnTo>
                  <a:lnTo>
                    <a:pt x="1651054" y="2152400"/>
                  </a:lnTo>
                  <a:lnTo>
                    <a:pt x="1656453" y="2150600"/>
                  </a:lnTo>
                  <a:lnTo>
                    <a:pt x="1658253" y="2145559"/>
                  </a:lnTo>
                  <a:lnTo>
                    <a:pt x="1661492" y="2141959"/>
                  </a:lnTo>
                  <a:lnTo>
                    <a:pt x="1666891" y="2138358"/>
                  </a:lnTo>
                  <a:lnTo>
                    <a:pt x="1675530" y="2136558"/>
                  </a:lnTo>
                  <a:lnTo>
                    <a:pt x="1691007" y="2131517"/>
                  </a:lnTo>
                  <a:lnTo>
                    <a:pt x="1725562" y="2119276"/>
                  </a:lnTo>
                  <a:lnTo>
                    <a:pt x="1739239" y="2114235"/>
                  </a:lnTo>
                  <a:lnTo>
                    <a:pt x="1751478" y="2107034"/>
                  </a:lnTo>
                  <a:lnTo>
                    <a:pt x="1768755" y="2100193"/>
                  </a:lnTo>
                  <a:lnTo>
                    <a:pt x="1786032" y="2091551"/>
                  </a:lnTo>
                  <a:lnTo>
                    <a:pt x="1803309" y="2081110"/>
                  </a:lnTo>
                  <a:lnTo>
                    <a:pt x="1819147" y="2071028"/>
                  </a:lnTo>
                  <a:lnTo>
                    <a:pt x="1829585" y="2062387"/>
                  </a:lnTo>
                  <a:lnTo>
                    <a:pt x="1838224" y="2072469"/>
                  </a:lnTo>
                  <a:lnTo>
                    <a:pt x="1841463" y="2074269"/>
                  </a:lnTo>
                  <a:lnTo>
                    <a:pt x="1845063" y="2076069"/>
                  </a:lnTo>
                  <a:lnTo>
                    <a:pt x="1851901" y="2076069"/>
                  </a:lnTo>
                  <a:lnTo>
                    <a:pt x="1860540" y="2071028"/>
                  </a:lnTo>
                  <a:lnTo>
                    <a:pt x="1862340" y="2069228"/>
                  </a:lnTo>
                  <a:lnTo>
                    <a:pt x="1838224" y="2056986"/>
                  </a:lnTo>
                  <a:lnTo>
                    <a:pt x="1872778" y="2045105"/>
                  </a:lnTo>
                  <a:lnTo>
                    <a:pt x="1895095" y="2036463"/>
                  </a:lnTo>
                  <a:lnTo>
                    <a:pt x="1917771" y="2026022"/>
                  </a:lnTo>
                  <a:lnTo>
                    <a:pt x="1941887" y="2020621"/>
                  </a:lnTo>
                  <a:lnTo>
                    <a:pt x="1969603" y="2017380"/>
                  </a:lnTo>
                  <a:lnTo>
                    <a:pt x="1971402" y="2008739"/>
                  </a:lnTo>
                  <a:lnTo>
                    <a:pt x="1975002" y="2001538"/>
                  </a:lnTo>
                  <a:lnTo>
                    <a:pt x="1978241" y="1996497"/>
                  </a:lnTo>
                  <a:lnTo>
                    <a:pt x="1983640" y="1986056"/>
                  </a:lnTo>
                  <a:lnTo>
                    <a:pt x="1995518" y="1987856"/>
                  </a:lnTo>
                  <a:lnTo>
                    <a:pt x="2005957" y="1987856"/>
                  </a:lnTo>
                  <a:lnTo>
                    <a:pt x="2016395" y="1984255"/>
                  </a:lnTo>
                  <a:lnTo>
                    <a:pt x="2028273" y="1979215"/>
                  </a:lnTo>
                  <a:lnTo>
                    <a:pt x="2038711" y="1968773"/>
                  </a:lnTo>
                  <a:lnTo>
                    <a:pt x="2050949" y="1958332"/>
                  </a:lnTo>
                  <a:lnTo>
                    <a:pt x="2064627" y="1949690"/>
                  </a:lnTo>
                  <a:lnTo>
                    <a:pt x="2078665" y="1942849"/>
                  </a:lnTo>
                  <a:lnTo>
                    <a:pt x="2094143" y="1939249"/>
                  </a:lnTo>
                  <a:lnTo>
                    <a:pt x="2095942" y="1934208"/>
                  </a:lnTo>
                  <a:lnTo>
                    <a:pt x="2101342" y="1930608"/>
                  </a:lnTo>
                  <a:lnTo>
                    <a:pt x="2104581" y="1927007"/>
                  </a:lnTo>
                  <a:lnTo>
                    <a:pt x="2109980" y="1925567"/>
                  </a:lnTo>
                  <a:lnTo>
                    <a:pt x="2121858" y="1923766"/>
                  </a:lnTo>
                  <a:lnTo>
                    <a:pt x="2134096" y="1920166"/>
                  </a:lnTo>
                  <a:lnTo>
                    <a:pt x="2151373" y="1915125"/>
                  </a:lnTo>
                  <a:lnTo>
                    <a:pt x="2160012" y="1911525"/>
                  </a:lnTo>
                  <a:lnTo>
                    <a:pt x="2168651" y="1904684"/>
                  </a:lnTo>
                  <a:lnTo>
                    <a:pt x="2189527" y="1891002"/>
                  </a:lnTo>
                  <a:lnTo>
                    <a:pt x="2192766" y="1887401"/>
                  </a:lnTo>
                  <a:lnTo>
                    <a:pt x="2198166" y="1887401"/>
                  </a:lnTo>
                  <a:lnTo>
                    <a:pt x="2220482" y="1883801"/>
                  </a:lnTo>
                  <a:lnTo>
                    <a:pt x="2241359" y="1878760"/>
                  </a:lnTo>
                  <a:lnTo>
                    <a:pt x="2258636" y="1870119"/>
                  </a:lnTo>
                  <a:lnTo>
                    <a:pt x="2274114" y="1859677"/>
                  </a:lnTo>
                  <a:lnTo>
                    <a:pt x="2288152" y="1849235"/>
                  </a:lnTo>
                  <a:lnTo>
                    <a:pt x="2305429" y="1840594"/>
                  </a:lnTo>
                  <a:lnTo>
                    <a:pt x="2324506" y="1831953"/>
                  </a:lnTo>
                  <a:lnTo>
                    <a:pt x="2345022" y="1823312"/>
                  </a:lnTo>
                  <a:close/>
                  <a:moveTo>
                    <a:pt x="7357194" y="1806330"/>
                  </a:moveTo>
                  <a:lnTo>
                    <a:pt x="7336313" y="1825048"/>
                  </a:lnTo>
                  <a:lnTo>
                    <a:pt x="7312193" y="1840886"/>
                  </a:lnTo>
                  <a:lnTo>
                    <a:pt x="7310393" y="1842686"/>
                  </a:lnTo>
                  <a:lnTo>
                    <a:pt x="7288072" y="1854564"/>
                  </a:lnTo>
                  <a:lnTo>
                    <a:pt x="7299952" y="1849525"/>
                  </a:lnTo>
                  <a:lnTo>
                    <a:pt x="7319033" y="1840886"/>
                  </a:lnTo>
                  <a:lnTo>
                    <a:pt x="7333073" y="1833687"/>
                  </a:lnTo>
                  <a:lnTo>
                    <a:pt x="7348554" y="1823608"/>
                  </a:lnTo>
                  <a:lnTo>
                    <a:pt x="7351794" y="1821808"/>
                  </a:lnTo>
                  <a:lnTo>
                    <a:pt x="7353594" y="1818209"/>
                  </a:lnTo>
                  <a:lnTo>
                    <a:pt x="7358994" y="1807770"/>
                  </a:lnTo>
                  <a:close/>
                  <a:moveTo>
                    <a:pt x="2932088" y="1806029"/>
                  </a:moveTo>
                  <a:lnTo>
                    <a:pt x="2924889" y="1809269"/>
                  </a:lnTo>
                  <a:lnTo>
                    <a:pt x="2924889" y="1811070"/>
                  </a:lnTo>
                  <a:close/>
                  <a:moveTo>
                    <a:pt x="1860540" y="1790547"/>
                  </a:moveTo>
                  <a:lnTo>
                    <a:pt x="1840023" y="1800628"/>
                  </a:lnTo>
                  <a:lnTo>
                    <a:pt x="1845063" y="1804229"/>
                  </a:lnTo>
                  <a:lnTo>
                    <a:pt x="1846862" y="1804229"/>
                  </a:lnTo>
                  <a:lnTo>
                    <a:pt x="1850102" y="1802428"/>
                  </a:lnTo>
                  <a:lnTo>
                    <a:pt x="1853701" y="1797388"/>
                  </a:lnTo>
                  <a:close/>
                  <a:moveTo>
                    <a:pt x="8363741" y="1777987"/>
                  </a:moveTo>
                  <a:lnTo>
                    <a:pt x="8310092" y="1817598"/>
                  </a:lnTo>
                  <a:lnTo>
                    <a:pt x="8252842" y="1857570"/>
                  </a:lnTo>
                  <a:lnTo>
                    <a:pt x="8191991" y="1899342"/>
                  </a:lnTo>
                  <a:lnTo>
                    <a:pt x="8130060" y="1938953"/>
                  </a:lnTo>
                  <a:lnTo>
                    <a:pt x="8067409" y="1980725"/>
                  </a:lnTo>
                  <a:lnTo>
                    <a:pt x="8006918" y="2027538"/>
                  </a:lnTo>
                  <a:lnTo>
                    <a:pt x="7951468" y="2073992"/>
                  </a:lnTo>
                  <a:lnTo>
                    <a:pt x="7896018" y="2126207"/>
                  </a:lnTo>
                  <a:lnTo>
                    <a:pt x="7897818" y="2131248"/>
                  </a:lnTo>
                  <a:lnTo>
                    <a:pt x="7899619" y="2138090"/>
                  </a:lnTo>
                  <a:lnTo>
                    <a:pt x="7908260" y="2155375"/>
                  </a:lnTo>
                  <a:lnTo>
                    <a:pt x="7916902" y="2148533"/>
                  </a:lnTo>
                  <a:lnTo>
                    <a:pt x="7927344" y="2139891"/>
                  </a:lnTo>
                  <a:lnTo>
                    <a:pt x="7944627" y="2127647"/>
                  </a:lnTo>
                  <a:lnTo>
                    <a:pt x="7961910" y="2113963"/>
                  </a:lnTo>
                  <a:lnTo>
                    <a:pt x="7972352" y="2103520"/>
                  </a:lnTo>
                  <a:lnTo>
                    <a:pt x="7986394" y="2096678"/>
                  </a:lnTo>
                  <a:lnTo>
                    <a:pt x="7998276" y="2089476"/>
                  </a:lnTo>
                  <a:lnTo>
                    <a:pt x="8012319" y="2084435"/>
                  </a:lnTo>
                  <a:lnTo>
                    <a:pt x="8020960" y="2080834"/>
                  </a:lnTo>
                  <a:lnTo>
                    <a:pt x="8029602" y="2077593"/>
                  </a:lnTo>
                  <a:lnTo>
                    <a:pt x="8034643" y="2072191"/>
                  </a:lnTo>
                  <a:lnTo>
                    <a:pt x="8039684" y="2067150"/>
                  </a:lnTo>
                  <a:lnTo>
                    <a:pt x="8045085" y="2058507"/>
                  </a:lnTo>
                  <a:lnTo>
                    <a:pt x="8050126" y="2053466"/>
                  </a:lnTo>
                  <a:lnTo>
                    <a:pt x="8051926" y="2046264"/>
                  </a:lnTo>
                  <a:lnTo>
                    <a:pt x="8055527" y="2039422"/>
                  </a:lnTo>
                  <a:lnTo>
                    <a:pt x="8055527" y="2034380"/>
                  </a:lnTo>
                  <a:lnTo>
                    <a:pt x="8065608" y="2027538"/>
                  </a:lnTo>
                  <a:lnTo>
                    <a:pt x="8071009" y="2025738"/>
                  </a:lnTo>
                  <a:lnTo>
                    <a:pt x="8074610" y="2025738"/>
                  </a:lnTo>
                  <a:lnTo>
                    <a:pt x="8079651" y="2022137"/>
                  </a:lnTo>
                  <a:lnTo>
                    <a:pt x="8084692" y="2018896"/>
                  </a:lnTo>
                  <a:lnTo>
                    <a:pt x="8091893" y="2015295"/>
                  </a:lnTo>
                  <a:lnTo>
                    <a:pt x="8100535" y="2011694"/>
                  </a:lnTo>
                  <a:lnTo>
                    <a:pt x="8100535" y="2004852"/>
                  </a:lnTo>
                  <a:lnTo>
                    <a:pt x="8104135" y="1999810"/>
                  </a:lnTo>
                  <a:lnTo>
                    <a:pt x="8110976" y="1990808"/>
                  </a:lnTo>
                  <a:lnTo>
                    <a:pt x="8135101" y="1971722"/>
                  </a:lnTo>
                  <a:lnTo>
                    <a:pt x="8162826" y="1954437"/>
                  </a:lnTo>
                  <a:lnTo>
                    <a:pt x="8186950" y="1938953"/>
                  </a:lnTo>
                  <a:lnTo>
                    <a:pt x="8206033" y="1921668"/>
                  </a:lnTo>
                  <a:lnTo>
                    <a:pt x="8226917" y="1902583"/>
                  </a:lnTo>
                  <a:lnTo>
                    <a:pt x="8249241" y="1883497"/>
                  </a:lnTo>
                  <a:lnTo>
                    <a:pt x="8276966" y="1862971"/>
                  </a:lnTo>
                  <a:lnTo>
                    <a:pt x="8308292" y="1840285"/>
                  </a:lnTo>
                  <a:lnTo>
                    <a:pt x="8330616" y="1821199"/>
                  </a:lnTo>
                  <a:lnTo>
                    <a:pt x="8346098" y="1805715"/>
                  </a:lnTo>
                  <a:lnTo>
                    <a:pt x="8358340" y="1791671"/>
                  </a:lnTo>
                  <a:lnTo>
                    <a:pt x="8361941" y="1786629"/>
                  </a:lnTo>
                  <a:lnTo>
                    <a:pt x="8363741" y="1781588"/>
                  </a:lnTo>
                  <a:close/>
                  <a:moveTo>
                    <a:pt x="3369777" y="1773264"/>
                  </a:moveTo>
                  <a:lnTo>
                    <a:pt x="3354300" y="1780105"/>
                  </a:lnTo>
                  <a:lnTo>
                    <a:pt x="3359339" y="1780105"/>
                  </a:lnTo>
                  <a:lnTo>
                    <a:pt x="3364738" y="1780105"/>
                  </a:lnTo>
                  <a:close/>
                  <a:moveTo>
                    <a:pt x="4687341" y="1770309"/>
                  </a:moveTo>
                  <a:lnTo>
                    <a:pt x="4685541" y="1772109"/>
                  </a:lnTo>
                  <a:lnTo>
                    <a:pt x="4682301" y="1773549"/>
                  </a:lnTo>
                  <a:lnTo>
                    <a:pt x="4684101" y="1775349"/>
                  </a:lnTo>
                  <a:close/>
                  <a:moveTo>
                    <a:pt x="4907310" y="1763470"/>
                  </a:moveTo>
                  <a:lnTo>
                    <a:pt x="4888229" y="1778949"/>
                  </a:lnTo>
                  <a:lnTo>
                    <a:pt x="4904069" y="1768509"/>
                  </a:lnTo>
                  <a:close/>
                  <a:moveTo>
                    <a:pt x="1736000" y="1762823"/>
                  </a:moveTo>
                  <a:lnTo>
                    <a:pt x="1703245" y="1780105"/>
                  </a:lnTo>
                  <a:lnTo>
                    <a:pt x="1678769" y="1791987"/>
                  </a:lnTo>
                  <a:lnTo>
                    <a:pt x="1710084" y="1781905"/>
                  </a:lnTo>
                  <a:lnTo>
                    <a:pt x="1727362" y="1776505"/>
                  </a:lnTo>
                  <a:lnTo>
                    <a:pt x="1727362" y="1774704"/>
                  </a:lnTo>
                  <a:lnTo>
                    <a:pt x="1729161" y="1773264"/>
                  </a:lnTo>
                  <a:lnTo>
                    <a:pt x="1732401" y="1767863"/>
                  </a:lnTo>
                  <a:close/>
                  <a:moveTo>
                    <a:pt x="2080464" y="1759222"/>
                  </a:moveTo>
                  <a:lnTo>
                    <a:pt x="2063187" y="1767863"/>
                  </a:lnTo>
                  <a:lnTo>
                    <a:pt x="2068227" y="1766063"/>
                  </a:lnTo>
                  <a:lnTo>
                    <a:pt x="2076865" y="1766063"/>
                  </a:lnTo>
                  <a:close/>
                  <a:moveTo>
                    <a:pt x="1945486" y="1748780"/>
                  </a:moveTo>
                  <a:lnTo>
                    <a:pt x="1921010" y="1759222"/>
                  </a:lnTo>
                  <a:lnTo>
                    <a:pt x="1931449" y="1757422"/>
                  </a:lnTo>
                  <a:lnTo>
                    <a:pt x="1938647" y="1754181"/>
                  </a:lnTo>
                  <a:lnTo>
                    <a:pt x="1943687" y="1752381"/>
                  </a:lnTo>
                  <a:close/>
                  <a:moveTo>
                    <a:pt x="531274" y="1738339"/>
                  </a:moveTo>
                  <a:lnTo>
                    <a:pt x="510397" y="1752381"/>
                  </a:lnTo>
                  <a:lnTo>
                    <a:pt x="522635" y="1752381"/>
                  </a:lnTo>
                  <a:lnTo>
                    <a:pt x="528035" y="1745540"/>
                  </a:lnTo>
                  <a:close/>
                  <a:moveTo>
                    <a:pt x="5854509" y="1736859"/>
                  </a:moveTo>
                  <a:lnTo>
                    <a:pt x="5802668" y="1761336"/>
                  </a:lnTo>
                  <a:lnTo>
                    <a:pt x="5785387" y="1771775"/>
                  </a:lnTo>
                  <a:lnTo>
                    <a:pt x="5769907" y="1781853"/>
                  </a:lnTo>
                  <a:lnTo>
                    <a:pt x="5755866" y="1794092"/>
                  </a:lnTo>
                  <a:lnTo>
                    <a:pt x="5743986" y="1807770"/>
                  </a:lnTo>
                  <a:lnTo>
                    <a:pt x="5757666" y="1802731"/>
                  </a:lnTo>
                  <a:lnTo>
                    <a:pt x="5769907" y="1795892"/>
                  </a:lnTo>
                  <a:lnTo>
                    <a:pt x="5795827" y="1785453"/>
                  </a:lnTo>
                  <a:lnTo>
                    <a:pt x="5818148" y="1773214"/>
                  </a:lnTo>
                  <a:lnTo>
                    <a:pt x="5819948" y="1766375"/>
                  </a:lnTo>
                  <a:lnTo>
                    <a:pt x="5824988" y="1761336"/>
                  </a:lnTo>
                  <a:lnTo>
                    <a:pt x="5830388" y="1754497"/>
                  </a:lnTo>
                  <a:lnTo>
                    <a:pt x="5839029" y="1749097"/>
                  </a:lnTo>
                  <a:close/>
                  <a:moveTo>
                    <a:pt x="8149143" y="1727932"/>
                  </a:moveTo>
                  <a:lnTo>
                    <a:pt x="8119618" y="1747018"/>
                  </a:lnTo>
                  <a:lnTo>
                    <a:pt x="8091893" y="1765743"/>
                  </a:lnTo>
                  <a:lnTo>
                    <a:pt x="8034643" y="1805715"/>
                  </a:lnTo>
                  <a:lnTo>
                    <a:pt x="8006918" y="1823000"/>
                  </a:lnTo>
                  <a:lnTo>
                    <a:pt x="7979193" y="1838484"/>
                  </a:lnTo>
                  <a:lnTo>
                    <a:pt x="7946427" y="1864412"/>
                  </a:lnTo>
                  <a:lnTo>
                    <a:pt x="7899619" y="1895741"/>
                  </a:lnTo>
                  <a:lnTo>
                    <a:pt x="7870093" y="1919867"/>
                  </a:lnTo>
                  <a:lnTo>
                    <a:pt x="7858211" y="1930310"/>
                  </a:lnTo>
                  <a:lnTo>
                    <a:pt x="7851370" y="1938953"/>
                  </a:lnTo>
                  <a:lnTo>
                    <a:pt x="7856411" y="1954437"/>
                  </a:lnTo>
                  <a:lnTo>
                    <a:pt x="7858211" y="1970282"/>
                  </a:lnTo>
                  <a:lnTo>
                    <a:pt x="7866853" y="1963080"/>
                  </a:lnTo>
                  <a:lnTo>
                    <a:pt x="7875494" y="1952637"/>
                  </a:lnTo>
                  <a:lnTo>
                    <a:pt x="7882336" y="1938953"/>
                  </a:lnTo>
                  <a:lnTo>
                    <a:pt x="7885936" y="1933912"/>
                  </a:lnTo>
                  <a:lnTo>
                    <a:pt x="7890977" y="1930310"/>
                  </a:lnTo>
                  <a:lnTo>
                    <a:pt x="7897818" y="1926709"/>
                  </a:lnTo>
                  <a:lnTo>
                    <a:pt x="7904660" y="1923469"/>
                  </a:lnTo>
                  <a:lnTo>
                    <a:pt x="7911501" y="1921668"/>
                  </a:lnTo>
                  <a:lnTo>
                    <a:pt x="7918702" y="1921668"/>
                  </a:lnTo>
                  <a:lnTo>
                    <a:pt x="7920142" y="1914826"/>
                  </a:lnTo>
                  <a:lnTo>
                    <a:pt x="7923743" y="1907984"/>
                  </a:lnTo>
                  <a:lnTo>
                    <a:pt x="7927344" y="1901142"/>
                  </a:lnTo>
                  <a:lnTo>
                    <a:pt x="7932385" y="1895741"/>
                  </a:lnTo>
                  <a:lnTo>
                    <a:pt x="7941026" y="1888899"/>
                  </a:lnTo>
                  <a:lnTo>
                    <a:pt x="7948227" y="1887098"/>
                  </a:lnTo>
                  <a:lnTo>
                    <a:pt x="7960110" y="1887098"/>
                  </a:lnTo>
                  <a:lnTo>
                    <a:pt x="7979193" y="1866212"/>
                  </a:lnTo>
                  <a:lnTo>
                    <a:pt x="8000077" y="1848927"/>
                  </a:lnTo>
                  <a:lnTo>
                    <a:pt x="8020960" y="1831642"/>
                  </a:lnTo>
                  <a:lnTo>
                    <a:pt x="8045085" y="1815798"/>
                  </a:lnTo>
                  <a:lnTo>
                    <a:pt x="8064168" y="1803914"/>
                  </a:lnTo>
                  <a:lnTo>
                    <a:pt x="8084692" y="1790230"/>
                  </a:lnTo>
                  <a:lnTo>
                    <a:pt x="8107376" y="1772945"/>
                  </a:lnTo>
                  <a:lnTo>
                    <a:pt x="8130060" y="1753860"/>
                  </a:lnTo>
                  <a:lnTo>
                    <a:pt x="8136901" y="1747018"/>
                  </a:lnTo>
                  <a:lnTo>
                    <a:pt x="8141942" y="1738015"/>
                  </a:lnTo>
                  <a:close/>
                  <a:moveTo>
                    <a:pt x="4737743" y="1727112"/>
                  </a:moveTo>
                  <a:lnTo>
                    <a:pt x="4732343" y="1730352"/>
                  </a:lnTo>
                  <a:lnTo>
                    <a:pt x="4735943" y="1730352"/>
                  </a:lnTo>
                  <a:close/>
                  <a:moveTo>
                    <a:pt x="3284831" y="1719256"/>
                  </a:moveTo>
                  <a:lnTo>
                    <a:pt x="3260715" y="1729698"/>
                  </a:lnTo>
                  <a:lnTo>
                    <a:pt x="3168930" y="1769664"/>
                  </a:lnTo>
                  <a:lnTo>
                    <a:pt x="3125737" y="1790547"/>
                  </a:lnTo>
                  <a:lnTo>
                    <a:pt x="3082543" y="1811070"/>
                  </a:lnTo>
                  <a:lnTo>
                    <a:pt x="3110259" y="1804229"/>
                  </a:lnTo>
                  <a:lnTo>
                    <a:pt x="3122137" y="1799188"/>
                  </a:lnTo>
                  <a:lnTo>
                    <a:pt x="3132575" y="1797388"/>
                  </a:lnTo>
                  <a:lnTo>
                    <a:pt x="3144814" y="1795587"/>
                  </a:lnTo>
                  <a:lnTo>
                    <a:pt x="3155252" y="1793787"/>
                  </a:lnTo>
                  <a:lnTo>
                    <a:pt x="3163891" y="1790547"/>
                  </a:lnTo>
                  <a:lnTo>
                    <a:pt x="3170729" y="1788746"/>
                  </a:lnTo>
                  <a:lnTo>
                    <a:pt x="3175768" y="1785146"/>
                  </a:lnTo>
                  <a:lnTo>
                    <a:pt x="3181168" y="1780105"/>
                  </a:lnTo>
                  <a:lnTo>
                    <a:pt x="3188007" y="1771464"/>
                  </a:lnTo>
                  <a:lnTo>
                    <a:pt x="3196645" y="1764623"/>
                  </a:lnTo>
                  <a:lnTo>
                    <a:pt x="3207083" y="1759222"/>
                  </a:lnTo>
                  <a:lnTo>
                    <a:pt x="3215722" y="1754181"/>
                  </a:lnTo>
                  <a:lnTo>
                    <a:pt x="3236599" y="1747340"/>
                  </a:lnTo>
                  <a:lnTo>
                    <a:pt x="3236599" y="1754181"/>
                  </a:lnTo>
                  <a:lnTo>
                    <a:pt x="3240198" y="1750581"/>
                  </a:lnTo>
                  <a:lnTo>
                    <a:pt x="3248837" y="1743740"/>
                  </a:lnTo>
                  <a:lnTo>
                    <a:pt x="3253876" y="1740139"/>
                  </a:lnTo>
                  <a:lnTo>
                    <a:pt x="3260715" y="1738339"/>
                  </a:lnTo>
                  <a:lnTo>
                    <a:pt x="3277992" y="1731498"/>
                  </a:lnTo>
                  <a:lnTo>
                    <a:pt x="3291670" y="1726457"/>
                  </a:lnTo>
                  <a:close/>
                  <a:moveTo>
                    <a:pt x="3522033" y="1717816"/>
                  </a:moveTo>
                  <a:lnTo>
                    <a:pt x="3523832" y="1719256"/>
                  </a:lnTo>
                  <a:lnTo>
                    <a:pt x="3525632" y="1717816"/>
                  </a:lnTo>
                  <a:close/>
                  <a:moveTo>
                    <a:pt x="3110259" y="1714215"/>
                  </a:moveTo>
                  <a:lnTo>
                    <a:pt x="3063466" y="1735098"/>
                  </a:lnTo>
                  <a:lnTo>
                    <a:pt x="3018474" y="1755982"/>
                  </a:lnTo>
                  <a:lnTo>
                    <a:pt x="3025313" y="1754181"/>
                  </a:lnTo>
                  <a:lnTo>
                    <a:pt x="3049788" y="1747340"/>
                  </a:lnTo>
                  <a:lnTo>
                    <a:pt x="3072105" y="1736899"/>
                  </a:lnTo>
                  <a:lnTo>
                    <a:pt x="3092982" y="1726457"/>
                  </a:lnTo>
                  <a:close/>
                  <a:moveTo>
                    <a:pt x="7333073" y="1712742"/>
                  </a:moveTo>
                  <a:lnTo>
                    <a:pt x="7331881" y="1714431"/>
                  </a:lnTo>
                  <a:lnTo>
                    <a:pt x="7272231" y="1752697"/>
                  </a:lnTo>
                  <a:lnTo>
                    <a:pt x="7209950" y="1794092"/>
                  </a:lnTo>
                  <a:lnTo>
                    <a:pt x="7201309" y="1799131"/>
                  </a:lnTo>
                  <a:lnTo>
                    <a:pt x="7119947" y="1849525"/>
                  </a:lnTo>
                  <a:lnTo>
                    <a:pt x="7042185" y="1901358"/>
                  </a:lnTo>
                  <a:lnTo>
                    <a:pt x="7026704" y="1918636"/>
                  </a:lnTo>
                  <a:lnTo>
                    <a:pt x="7009424" y="1935914"/>
                  </a:lnTo>
                  <a:lnTo>
                    <a:pt x="7024904" y="1929075"/>
                  </a:lnTo>
                  <a:lnTo>
                    <a:pt x="7042185" y="1922236"/>
                  </a:lnTo>
                  <a:lnTo>
                    <a:pt x="7057665" y="1915396"/>
                  </a:lnTo>
                  <a:lnTo>
                    <a:pt x="7074946" y="1906758"/>
                  </a:lnTo>
                  <a:lnTo>
                    <a:pt x="7102666" y="1884080"/>
                  </a:lnTo>
                  <a:lnTo>
                    <a:pt x="7128587" y="1859963"/>
                  </a:lnTo>
                  <a:lnTo>
                    <a:pt x="7142628" y="1847725"/>
                  </a:lnTo>
                  <a:lnTo>
                    <a:pt x="7156308" y="1839086"/>
                  </a:lnTo>
                  <a:lnTo>
                    <a:pt x="7173589" y="1830447"/>
                  </a:lnTo>
                  <a:lnTo>
                    <a:pt x="7189069" y="1826848"/>
                  </a:lnTo>
                  <a:lnTo>
                    <a:pt x="7196269" y="1818209"/>
                  </a:lnTo>
                  <a:lnTo>
                    <a:pt x="7201309" y="1811370"/>
                  </a:lnTo>
                  <a:lnTo>
                    <a:pt x="7214990" y="1800931"/>
                  </a:lnTo>
                  <a:lnTo>
                    <a:pt x="7230830" y="1792292"/>
                  </a:lnTo>
                  <a:lnTo>
                    <a:pt x="7246311" y="1787253"/>
                  </a:lnTo>
                  <a:lnTo>
                    <a:pt x="7253151" y="1776814"/>
                  </a:lnTo>
                  <a:lnTo>
                    <a:pt x="7260351" y="1768175"/>
                  </a:lnTo>
                  <a:lnTo>
                    <a:pt x="7268991" y="1761336"/>
                  </a:lnTo>
                  <a:lnTo>
                    <a:pt x="7275832" y="1754497"/>
                  </a:lnTo>
                  <a:lnTo>
                    <a:pt x="7313993" y="1730020"/>
                  </a:lnTo>
                  <a:lnTo>
                    <a:pt x="7319033" y="1728220"/>
                  </a:lnTo>
                  <a:lnTo>
                    <a:pt x="7324433" y="1724980"/>
                  </a:lnTo>
                  <a:lnTo>
                    <a:pt x="7331881" y="1714431"/>
                  </a:lnTo>
                  <a:lnTo>
                    <a:pt x="7334513" y="1712742"/>
                  </a:lnTo>
                  <a:close/>
                  <a:moveTo>
                    <a:pt x="2211843" y="1696933"/>
                  </a:moveTo>
                  <a:lnTo>
                    <a:pt x="2158528" y="1722416"/>
                  </a:lnTo>
                  <a:lnTo>
                    <a:pt x="2156413" y="1722857"/>
                  </a:lnTo>
                  <a:lnTo>
                    <a:pt x="2142735" y="1729698"/>
                  </a:lnTo>
                  <a:lnTo>
                    <a:pt x="2142224" y="1730208"/>
                  </a:lnTo>
                  <a:lnTo>
                    <a:pt x="2106381" y="1747340"/>
                  </a:lnTo>
                  <a:lnTo>
                    <a:pt x="2115019" y="1748780"/>
                  </a:lnTo>
                  <a:lnTo>
                    <a:pt x="2123658" y="1750581"/>
                  </a:lnTo>
                  <a:lnTo>
                    <a:pt x="2132296" y="1740139"/>
                  </a:lnTo>
                  <a:lnTo>
                    <a:pt x="2142224" y="1730208"/>
                  </a:lnTo>
                  <a:lnTo>
                    <a:pt x="2158528" y="1722416"/>
                  </a:lnTo>
                  <a:lnTo>
                    <a:pt x="2173689" y="1719256"/>
                  </a:lnTo>
                  <a:lnTo>
                    <a:pt x="2208604" y="1712415"/>
                  </a:lnTo>
                  <a:lnTo>
                    <a:pt x="2208604" y="1705574"/>
                  </a:lnTo>
                  <a:close/>
                  <a:moveTo>
                    <a:pt x="3158491" y="1695132"/>
                  </a:moveTo>
                  <a:lnTo>
                    <a:pt x="3151652" y="1698733"/>
                  </a:lnTo>
                  <a:lnTo>
                    <a:pt x="3151652" y="1700173"/>
                  </a:lnTo>
                  <a:lnTo>
                    <a:pt x="3156691" y="1698733"/>
                  </a:lnTo>
                  <a:close/>
                  <a:moveTo>
                    <a:pt x="8209634" y="1694803"/>
                  </a:moveTo>
                  <a:lnTo>
                    <a:pt x="8204233" y="1698404"/>
                  </a:lnTo>
                  <a:lnTo>
                    <a:pt x="8188750" y="1705246"/>
                  </a:lnTo>
                  <a:lnTo>
                    <a:pt x="8191991" y="1707047"/>
                  </a:lnTo>
                  <a:lnTo>
                    <a:pt x="8197392" y="1703445"/>
                  </a:lnTo>
                  <a:lnTo>
                    <a:pt x="8204233" y="1699844"/>
                  </a:lnTo>
                  <a:close/>
                  <a:moveTo>
                    <a:pt x="9636208" y="1693002"/>
                  </a:moveTo>
                  <a:lnTo>
                    <a:pt x="9546192" y="1783028"/>
                  </a:lnTo>
                  <a:lnTo>
                    <a:pt x="9443934" y="1878456"/>
                  </a:lnTo>
                  <a:lnTo>
                    <a:pt x="9459417" y="1868013"/>
                  </a:lnTo>
                  <a:lnTo>
                    <a:pt x="9501184" y="1834883"/>
                  </a:lnTo>
                  <a:lnTo>
                    <a:pt x="9546192" y="1797072"/>
                  </a:lnTo>
                  <a:lnTo>
                    <a:pt x="9592641" y="1755660"/>
                  </a:lnTo>
                  <a:lnTo>
                    <a:pt x="9639809" y="1710287"/>
                  </a:lnTo>
                  <a:lnTo>
                    <a:pt x="9638009" y="1701645"/>
                  </a:lnTo>
                  <a:close/>
                  <a:moveTo>
                    <a:pt x="2061387" y="1691532"/>
                  </a:moveTo>
                  <a:lnTo>
                    <a:pt x="2050949" y="1696933"/>
                  </a:lnTo>
                  <a:lnTo>
                    <a:pt x="2059588" y="1696933"/>
                  </a:lnTo>
                  <a:close/>
                  <a:moveTo>
                    <a:pt x="617660" y="1689732"/>
                  </a:moveTo>
                  <a:lnTo>
                    <a:pt x="562589" y="1721056"/>
                  </a:lnTo>
                  <a:lnTo>
                    <a:pt x="566188" y="1719256"/>
                  </a:lnTo>
                  <a:lnTo>
                    <a:pt x="583466" y="1714215"/>
                  </a:lnTo>
                  <a:lnTo>
                    <a:pt x="595344" y="1707374"/>
                  </a:lnTo>
                  <a:lnTo>
                    <a:pt x="598943" y="1707374"/>
                  </a:lnTo>
                  <a:close/>
                  <a:moveTo>
                    <a:pt x="3383815" y="1682891"/>
                  </a:moveTo>
                  <a:lnTo>
                    <a:pt x="3309307" y="1710615"/>
                  </a:lnTo>
                  <a:lnTo>
                    <a:pt x="3316146" y="1712415"/>
                  </a:lnTo>
                  <a:lnTo>
                    <a:pt x="3328384" y="1712415"/>
                  </a:lnTo>
                  <a:lnTo>
                    <a:pt x="3338822" y="1710615"/>
                  </a:lnTo>
                  <a:lnTo>
                    <a:pt x="3349261" y="1705574"/>
                  </a:lnTo>
                  <a:lnTo>
                    <a:pt x="3359339" y="1696933"/>
                  </a:lnTo>
                  <a:lnTo>
                    <a:pt x="3371577" y="1688291"/>
                  </a:lnTo>
                  <a:close/>
                  <a:moveTo>
                    <a:pt x="1896894" y="1681090"/>
                  </a:moveTo>
                  <a:lnTo>
                    <a:pt x="1770554" y="1745540"/>
                  </a:lnTo>
                  <a:lnTo>
                    <a:pt x="1812308" y="1733298"/>
                  </a:lnTo>
                  <a:lnTo>
                    <a:pt x="1827785" y="1729698"/>
                  </a:lnTo>
                  <a:lnTo>
                    <a:pt x="1841463" y="1726457"/>
                  </a:lnTo>
                  <a:lnTo>
                    <a:pt x="1850102" y="1716016"/>
                  </a:lnTo>
                  <a:lnTo>
                    <a:pt x="1860540" y="1705574"/>
                  </a:lnTo>
                  <a:lnTo>
                    <a:pt x="1865579" y="1701973"/>
                  </a:lnTo>
                  <a:lnTo>
                    <a:pt x="1872778" y="1700173"/>
                  </a:lnTo>
                  <a:lnTo>
                    <a:pt x="1877817" y="1698733"/>
                  </a:lnTo>
                  <a:lnTo>
                    <a:pt x="1886456" y="1700173"/>
                  </a:lnTo>
                  <a:lnTo>
                    <a:pt x="1888255" y="1698733"/>
                  </a:lnTo>
                  <a:lnTo>
                    <a:pt x="1893295" y="1686491"/>
                  </a:lnTo>
                  <a:close/>
                  <a:moveTo>
                    <a:pt x="3203844" y="1677850"/>
                  </a:moveTo>
                  <a:lnTo>
                    <a:pt x="3191606" y="1682891"/>
                  </a:lnTo>
                  <a:lnTo>
                    <a:pt x="3193406" y="1682891"/>
                  </a:lnTo>
                  <a:lnTo>
                    <a:pt x="3198445" y="1681090"/>
                  </a:lnTo>
                  <a:close/>
                  <a:moveTo>
                    <a:pt x="486281" y="1677850"/>
                  </a:moveTo>
                  <a:lnTo>
                    <a:pt x="448127" y="1689732"/>
                  </a:lnTo>
                  <a:lnTo>
                    <a:pt x="436249" y="1696933"/>
                  </a:lnTo>
                  <a:lnTo>
                    <a:pt x="431210" y="1700173"/>
                  </a:lnTo>
                  <a:lnTo>
                    <a:pt x="427611" y="1705574"/>
                  </a:lnTo>
                  <a:lnTo>
                    <a:pt x="443088" y="1700173"/>
                  </a:lnTo>
                  <a:lnTo>
                    <a:pt x="456766" y="1693332"/>
                  </a:lnTo>
                  <a:lnTo>
                    <a:pt x="472604" y="1686491"/>
                  </a:lnTo>
                  <a:close/>
                  <a:moveTo>
                    <a:pt x="6230000" y="1674587"/>
                  </a:moveTo>
                  <a:lnTo>
                    <a:pt x="6216320" y="1683226"/>
                  </a:lnTo>
                  <a:lnTo>
                    <a:pt x="6219920" y="1681426"/>
                  </a:lnTo>
                  <a:close/>
                  <a:moveTo>
                    <a:pt x="1912372" y="1672449"/>
                  </a:moveTo>
                  <a:lnTo>
                    <a:pt x="1901933" y="1677850"/>
                  </a:lnTo>
                  <a:lnTo>
                    <a:pt x="1903733" y="1677850"/>
                  </a:lnTo>
                  <a:lnTo>
                    <a:pt x="1910572" y="1676050"/>
                  </a:lnTo>
                  <a:close/>
                  <a:moveTo>
                    <a:pt x="4550535" y="1668076"/>
                  </a:moveTo>
                  <a:lnTo>
                    <a:pt x="4531815" y="1685355"/>
                  </a:lnTo>
                  <a:lnTo>
                    <a:pt x="4523174" y="1697594"/>
                  </a:lnTo>
                  <a:lnTo>
                    <a:pt x="4510934" y="1711273"/>
                  </a:lnTo>
                  <a:lnTo>
                    <a:pt x="4521374" y="1702634"/>
                  </a:lnTo>
                  <a:lnTo>
                    <a:pt x="4531815" y="1692194"/>
                  </a:lnTo>
                  <a:lnTo>
                    <a:pt x="4541895" y="1679955"/>
                  </a:lnTo>
                  <a:close/>
                  <a:moveTo>
                    <a:pt x="3423409" y="1665608"/>
                  </a:moveTo>
                  <a:lnTo>
                    <a:pt x="3422756" y="1666605"/>
                  </a:lnTo>
                  <a:lnTo>
                    <a:pt x="3393964" y="1678305"/>
                  </a:lnTo>
                  <a:lnTo>
                    <a:pt x="3388854" y="1679650"/>
                  </a:lnTo>
                  <a:lnTo>
                    <a:pt x="3390654" y="1679650"/>
                  </a:lnTo>
                  <a:lnTo>
                    <a:pt x="3393964" y="1678305"/>
                  </a:lnTo>
                  <a:lnTo>
                    <a:pt x="3402532" y="1676050"/>
                  </a:lnTo>
                  <a:lnTo>
                    <a:pt x="3416570" y="1676050"/>
                  </a:lnTo>
                  <a:lnTo>
                    <a:pt x="3422756" y="1666605"/>
                  </a:lnTo>
                  <a:lnTo>
                    <a:pt x="3425208" y="1665608"/>
                  </a:lnTo>
                  <a:close/>
                  <a:moveTo>
                    <a:pt x="2298590" y="1660567"/>
                  </a:moveTo>
                  <a:lnTo>
                    <a:pt x="2289951" y="1663808"/>
                  </a:lnTo>
                  <a:lnTo>
                    <a:pt x="2215443" y="1696933"/>
                  </a:lnTo>
                  <a:lnTo>
                    <a:pt x="2222282" y="1696933"/>
                  </a:lnTo>
                  <a:lnTo>
                    <a:pt x="2243159" y="1688291"/>
                  </a:lnTo>
                  <a:lnTo>
                    <a:pt x="2262235" y="1679650"/>
                  </a:lnTo>
                  <a:lnTo>
                    <a:pt x="2281312" y="1671009"/>
                  </a:lnTo>
                  <a:close/>
                  <a:moveTo>
                    <a:pt x="5998153" y="1648670"/>
                  </a:moveTo>
                  <a:lnTo>
                    <a:pt x="5959992" y="1672787"/>
                  </a:lnTo>
                  <a:lnTo>
                    <a:pt x="5922191" y="1695464"/>
                  </a:lnTo>
                  <a:lnTo>
                    <a:pt x="5909951" y="1704103"/>
                  </a:lnTo>
                  <a:lnTo>
                    <a:pt x="5925431" y="1698704"/>
                  </a:lnTo>
                  <a:lnTo>
                    <a:pt x="5946312" y="1690065"/>
                  </a:lnTo>
                  <a:lnTo>
                    <a:pt x="5967193" y="1678186"/>
                  </a:lnTo>
                  <a:lnTo>
                    <a:pt x="5982673" y="1664148"/>
                  </a:lnTo>
                  <a:close/>
                  <a:moveTo>
                    <a:pt x="4581857" y="1642157"/>
                  </a:moveTo>
                  <a:lnTo>
                    <a:pt x="4571416" y="1650797"/>
                  </a:lnTo>
                  <a:lnTo>
                    <a:pt x="4580057" y="1647197"/>
                  </a:lnTo>
                  <a:close/>
                  <a:moveTo>
                    <a:pt x="8384265" y="1641148"/>
                  </a:moveTo>
                  <a:lnTo>
                    <a:pt x="8315133" y="1698404"/>
                  </a:lnTo>
                  <a:lnTo>
                    <a:pt x="8247801" y="1752059"/>
                  </a:lnTo>
                  <a:lnTo>
                    <a:pt x="8178308" y="1807515"/>
                  </a:lnTo>
                  <a:lnTo>
                    <a:pt x="8188750" y="1800313"/>
                  </a:lnTo>
                  <a:lnTo>
                    <a:pt x="8199192" y="1795272"/>
                  </a:lnTo>
                  <a:lnTo>
                    <a:pt x="8211074" y="1791671"/>
                  </a:lnTo>
                  <a:lnTo>
                    <a:pt x="8225117" y="1790230"/>
                  </a:lnTo>
                  <a:lnTo>
                    <a:pt x="8230158" y="1776186"/>
                  </a:lnTo>
                  <a:lnTo>
                    <a:pt x="8239159" y="1765743"/>
                  </a:lnTo>
                  <a:lnTo>
                    <a:pt x="8249241" y="1758901"/>
                  </a:lnTo>
                  <a:lnTo>
                    <a:pt x="8263284" y="1753860"/>
                  </a:lnTo>
                  <a:lnTo>
                    <a:pt x="8284167" y="1748458"/>
                  </a:lnTo>
                  <a:lnTo>
                    <a:pt x="8292809" y="1745217"/>
                  </a:lnTo>
                  <a:lnTo>
                    <a:pt x="8301450" y="1739816"/>
                  </a:lnTo>
                  <a:lnTo>
                    <a:pt x="8308292" y="1732974"/>
                  </a:lnTo>
                  <a:lnTo>
                    <a:pt x="8321974" y="1718930"/>
                  </a:lnTo>
                  <a:lnTo>
                    <a:pt x="8327015" y="1712088"/>
                  </a:lnTo>
                  <a:lnTo>
                    <a:pt x="8334216" y="1703445"/>
                  </a:lnTo>
                  <a:lnTo>
                    <a:pt x="8342858" y="1693002"/>
                  </a:lnTo>
                  <a:lnTo>
                    <a:pt x="8355100" y="1684360"/>
                  </a:lnTo>
                  <a:lnTo>
                    <a:pt x="8366982" y="1679319"/>
                  </a:lnTo>
                  <a:lnTo>
                    <a:pt x="8379224" y="1673917"/>
                  </a:lnTo>
                  <a:lnTo>
                    <a:pt x="8381024" y="1656632"/>
                  </a:lnTo>
                  <a:close/>
                  <a:moveTo>
                    <a:pt x="3099821" y="1639684"/>
                  </a:moveTo>
                  <a:lnTo>
                    <a:pt x="3004436" y="1676050"/>
                  </a:lnTo>
                  <a:lnTo>
                    <a:pt x="2911211" y="1710615"/>
                  </a:lnTo>
                  <a:lnTo>
                    <a:pt x="2911211" y="1719256"/>
                  </a:lnTo>
                  <a:lnTo>
                    <a:pt x="2958004" y="1700173"/>
                  </a:lnTo>
                  <a:lnTo>
                    <a:pt x="3009835" y="1681090"/>
                  </a:lnTo>
                  <a:lnTo>
                    <a:pt x="3030352" y="1674249"/>
                  </a:lnTo>
                  <a:lnTo>
                    <a:pt x="3053028" y="1665608"/>
                  </a:lnTo>
                  <a:lnTo>
                    <a:pt x="3075705" y="1653726"/>
                  </a:lnTo>
                  <a:close/>
                  <a:moveTo>
                    <a:pt x="3506555" y="1634643"/>
                  </a:moveTo>
                  <a:lnTo>
                    <a:pt x="3457963" y="1653726"/>
                  </a:lnTo>
                  <a:lnTo>
                    <a:pt x="3470201" y="1651926"/>
                  </a:lnTo>
                  <a:lnTo>
                    <a:pt x="3482439" y="1648326"/>
                  </a:lnTo>
                  <a:lnTo>
                    <a:pt x="3492877" y="1643285"/>
                  </a:lnTo>
                  <a:lnTo>
                    <a:pt x="3503316" y="1638244"/>
                  </a:lnTo>
                  <a:close/>
                  <a:moveTo>
                    <a:pt x="9388844" y="1629264"/>
                  </a:moveTo>
                  <a:lnTo>
                    <a:pt x="9348877" y="1665275"/>
                  </a:lnTo>
                  <a:lnTo>
                    <a:pt x="9300268" y="1707047"/>
                  </a:lnTo>
                  <a:lnTo>
                    <a:pt x="9250219" y="1748458"/>
                  </a:lnTo>
                  <a:lnTo>
                    <a:pt x="9194769" y="1788430"/>
                  </a:lnTo>
                  <a:lnTo>
                    <a:pt x="9137519" y="1828041"/>
                  </a:lnTo>
                  <a:lnTo>
                    <a:pt x="9137519" y="1834883"/>
                  </a:lnTo>
                  <a:lnTo>
                    <a:pt x="9137519" y="1838484"/>
                  </a:lnTo>
                  <a:lnTo>
                    <a:pt x="9141120" y="1847127"/>
                  </a:lnTo>
                  <a:lnTo>
                    <a:pt x="9149761" y="1843886"/>
                  </a:lnTo>
                  <a:lnTo>
                    <a:pt x="9158403" y="1838484"/>
                  </a:lnTo>
                  <a:lnTo>
                    <a:pt x="9163444" y="1831642"/>
                  </a:lnTo>
                  <a:lnTo>
                    <a:pt x="9168485" y="1826241"/>
                  </a:lnTo>
                  <a:lnTo>
                    <a:pt x="9180727" y="1808956"/>
                  </a:lnTo>
                  <a:lnTo>
                    <a:pt x="9194769" y="1797072"/>
                  </a:lnTo>
                  <a:lnTo>
                    <a:pt x="9212053" y="1788430"/>
                  </a:lnTo>
                  <a:lnTo>
                    <a:pt x="9229336" y="1781588"/>
                  </a:lnTo>
                  <a:lnTo>
                    <a:pt x="9239777" y="1769344"/>
                  </a:lnTo>
                  <a:lnTo>
                    <a:pt x="9252020" y="1753860"/>
                  </a:lnTo>
                  <a:lnTo>
                    <a:pt x="9267503" y="1738015"/>
                  </a:lnTo>
                  <a:lnTo>
                    <a:pt x="9288026" y="1722531"/>
                  </a:lnTo>
                  <a:lnTo>
                    <a:pt x="9291627" y="1718930"/>
                  </a:lnTo>
                  <a:lnTo>
                    <a:pt x="9322592" y="1691202"/>
                  </a:lnTo>
                  <a:lnTo>
                    <a:pt x="9350677" y="1665275"/>
                  </a:lnTo>
                  <a:close/>
                  <a:moveTo>
                    <a:pt x="8117818" y="1620622"/>
                  </a:moveTo>
                  <a:lnTo>
                    <a:pt x="7946427" y="1743417"/>
                  </a:lnTo>
                  <a:lnTo>
                    <a:pt x="7941026" y="1753860"/>
                  </a:lnTo>
                  <a:lnTo>
                    <a:pt x="7934185" y="1762502"/>
                  </a:lnTo>
                  <a:lnTo>
                    <a:pt x="7927344" y="1771145"/>
                  </a:lnTo>
                  <a:lnTo>
                    <a:pt x="7918702" y="1777987"/>
                  </a:lnTo>
                  <a:lnTo>
                    <a:pt x="7902859" y="1791671"/>
                  </a:lnTo>
                  <a:lnTo>
                    <a:pt x="7885936" y="1802114"/>
                  </a:lnTo>
                  <a:lnTo>
                    <a:pt x="7873694" y="1814357"/>
                  </a:lnTo>
                  <a:lnTo>
                    <a:pt x="7865053" y="1823000"/>
                  </a:lnTo>
                  <a:lnTo>
                    <a:pt x="7858211" y="1829842"/>
                  </a:lnTo>
                  <a:lnTo>
                    <a:pt x="7854611" y="1836684"/>
                  </a:lnTo>
                  <a:lnTo>
                    <a:pt x="7854611" y="1845326"/>
                  </a:lnTo>
                  <a:lnTo>
                    <a:pt x="7865053" y="1840285"/>
                  </a:lnTo>
                  <a:lnTo>
                    <a:pt x="7877295" y="1833443"/>
                  </a:lnTo>
                  <a:lnTo>
                    <a:pt x="7885936" y="1826241"/>
                  </a:lnTo>
                  <a:lnTo>
                    <a:pt x="7894218" y="1815798"/>
                  </a:lnTo>
                  <a:lnTo>
                    <a:pt x="7908260" y="1802114"/>
                  </a:lnTo>
                  <a:lnTo>
                    <a:pt x="7923743" y="1790230"/>
                  </a:lnTo>
                  <a:lnTo>
                    <a:pt x="7941026" y="1781588"/>
                  </a:lnTo>
                  <a:lnTo>
                    <a:pt x="7960110" y="1772945"/>
                  </a:lnTo>
                  <a:lnTo>
                    <a:pt x="7967311" y="1757101"/>
                  </a:lnTo>
                  <a:lnTo>
                    <a:pt x="7975952" y="1741616"/>
                  </a:lnTo>
                  <a:lnTo>
                    <a:pt x="7984594" y="1727932"/>
                  </a:lnTo>
                  <a:lnTo>
                    <a:pt x="7995036" y="1715689"/>
                  </a:lnTo>
                  <a:lnTo>
                    <a:pt x="8012319" y="1701645"/>
                  </a:lnTo>
                  <a:lnTo>
                    <a:pt x="8029602" y="1687961"/>
                  </a:lnTo>
                  <a:lnTo>
                    <a:pt x="8048325" y="1675718"/>
                  </a:lnTo>
                  <a:lnTo>
                    <a:pt x="8062368" y="1663474"/>
                  </a:lnTo>
                  <a:lnTo>
                    <a:pt x="8079651" y="1649790"/>
                  </a:lnTo>
                  <a:lnTo>
                    <a:pt x="8098734" y="1636106"/>
                  </a:lnTo>
                  <a:close/>
                  <a:moveTo>
                    <a:pt x="4888229" y="1604000"/>
                  </a:moveTo>
                  <a:lnTo>
                    <a:pt x="4886429" y="1605800"/>
                  </a:lnTo>
                  <a:lnTo>
                    <a:pt x="4888229" y="1605800"/>
                  </a:lnTo>
                  <a:close/>
                  <a:moveTo>
                    <a:pt x="8308292" y="1599736"/>
                  </a:moveTo>
                  <a:lnTo>
                    <a:pt x="8294249" y="1606578"/>
                  </a:lnTo>
                  <a:lnTo>
                    <a:pt x="8280567" y="1618821"/>
                  </a:lnTo>
                  <a:lnTo>
                    <a:pt x="8263284" y="1637907"/>
                  </a:lnTo>
                  <a:lnTo>
                    <a:pt x="8270125" y="1636106"/>
                  </a:lnTo>
                  <a:lnTo>
                    <a:pt x="8278766" y="1634306"/>
                  </a:lnTo>
                  <a:lnTo>
                    <a:pt x="8287408" y="1625663"/>
                  </a:lnTo>
                  <a:lnTo>
                    <a:pt x="8292809" y="1620622"/>
                  </a:lnTo>
                  <a:lnTo>
                    <a:pt x="8294249" y="1615220"/>
                  </a:lnTo>
                  <a:lnTo>
                    <a:pt x="8297850" y="1608378"/>
                  </a:lnTo>
                  <a:close/>
                  <a:moveTo>
                    <a:pt x="7339913" y="1593237"/>
                  </a:moveTo>
                  <a:lnTo>
                    <a:pt x="7286272" y="1633192"/>
                  </a:lnTo>
                  <a:lnTo>
                    <a:pt x="7237670" y="1667748"/>
                  </a:lnTo>
                  <a:lnTo>
                    <a:pt x="7190869" y="1697264"/>
                  </a:lnTo>
                  <a:lnTo>
                    <a:pt x="7146228" y="1723181"/>
                  </a:lnTo>
                  <a:lnTo>
                    <a:pt x="7097626" y="1750897"/>
                  </a:lnTo>
                  <a:lnTo>
                    <a:pt x="7049025" y="1780414"/>
                  </a:lnTo>
                  <a:lnTo>
                    <a:pt x="7002223" y="1811370"/>
                  </a:lnTo>
                  <a:lnTo>
                    <a:pt x="6953622" y="1845925"/>
                  </a:lnTo>
                  <a:lnTo>
                    <a:pt x="6962622" y="1868602"/>
                  </a:lnTo>
                  <a:lnTo>
                    <a:pt x="7043985" y="1802731"/>
                  </a:lnTo>
                  <a:lnTo>
                    <a:pt x="7087186" y="1769975"/>
                  </a:lnTo>
                  <a:lnTo>
                    <a:pt x="7130387" y="1738659"/>
                  </a:lnTo>
                  <a:lnTo>
                    <a:pt x="7182229" y="1704103"/>
                  </a:lnTo>
                  <a:lnTo>
                    <a:pt x="7235870" y="1670987"/>
                  </a:lnTo>
                  <a:lnTo>
                    <a:pt x="7288072" y="1638231"/>
                  </a:lnTo>
                  <a:lnTo>
                    <a:pt x="7339913" y="1607275"/>
                  </a:lnTo>
                  <a:lnTo>
                    <a:pt x="7339913" y="1600436"/>
                  </a:lnTo>
                  <a:close/>
                  <a:moveTo>
                    <a:pt x="4640899" y="1590321"/>
                  </a:moveTo>
                  <a:lnTo>
                    <a:pt x="4626858" y="1602200"/>
                  </a:lnTo>
                  <a:lnTo>
                    <a:pt x="4604538" y="1621279"/>
                  </a:lnTo>
                  <a:lnTo>
                    <a:pt x="4609578" y="1619839"/>
                  </a:lnTo>
                  <a:lnTo>
                    <a:pt x="4640899" y="1604000"/>
                  </a:lnTo>
                  <a:close/>
                  <a:moveTo>
                    <a:pt x="7111307" y="1561921"/>
                  </a:moveTo>
                  <a:lnTo>
                    <a:pt x="7109507" y="1563721"/>
                  </a:lnTo>
                  <a:lnTo>
                    <a:pt x="7111307" y="1563721"/>
                  </a:lnTo>
                  <a:close/>
                  <a:moveTo>
                    <a:pt x="1822746" y="1539229"/>
                  </a:moveTo>
                  <a:lnTo>
                    <a:pt x="1727362" y="1587836"/>
                  </a:lnTo>
                  <a:lnTo>
                    <a:pt x="1630177" y="1632843"/>
                  </a:lnTo>
                  <a:lnTo>
                    <a:pt x="1557829" y="1665608"/>
                  </a:lnTo>
                  <a:lnTo>
                    <a:pt x="1486560" y="1701973"/>
                  </a:lnTo>
                  <a:lnTo>
                    <a:pt x="1417451" y="1740139"/>
                  </a:lnTo>
                  <a:lnTo>
                    <a:pt x="1351582" y="1780105"/>
                  </a:lnTo>
                  <a:lnTo>
                    <a:pt x="1356981" y="1788746"/>
                  </a:lnTo>
                  <a:lnTo>
                    <a:pt x="1360221" y="1799188"/>
                  </a:lnTo>
                  <a:lnTo>
                    <a:pt x="1360221" y="1802428"/>
                  </a:lnTo>
                  <a:lnTo>
                    <a:pt x="1362020" y="1812870"/>
                  </a:lnTo>
                  <a:lnTo>
                    <a:pt x="1393335" y="1797388"/>
                  </a:lnTo>
                  <a:lnTo>
                    <a:pt x="1424290" y="1780105"/>
                  </a:lnTo>
                  <a:lnTo>
                    <a:pt x="1445167" y="1766063"/>
                  </a:lnTo>
                  <a:lnTo>
                    <a:pt x="1464244" y="1754181"/>
                  </a:lnTo>
                  <a:lnTo>
                    <a:pt x="1479721" y="1743740"/>
                  </a:lnTo>
                  <a:lnTo>
                    <a:pt x="1491959" y="1731498"/>
                  </a:lnTo>
                  <a:lnTo>
                    <a:pt x="1496998" y="1726457"/>
                  </a:lnTo>
                  <a:lnTo>
                    <a:pt x="1502398" y="1726457"/>
                  </a:lnTo>
                  <a:lnTo>
                    <a:pt x="1507437" y="1726457"/>
                  </a:lnTo>
                  <a:lnTo>
                    <a:pt x="1511036" y="1722857"/>
                  </a:lnTo>
                  <a:lnTo>
                    <a:pt x="1517875" y="1719256"/>
                  </a:lnTo>
                  <a:lnTo>
                    <a:pt x="1524714" y="1716016"/>
                  </a:lnTo>
                  <a:lnTo>
                    <a:pt x="1533353" y="1716016"/>
                  </a:lnTo>
                  <a:lnTo>
                    <a:pt x="1540551" y="1717816"/>
                  </a:lnTo>
                  <a:lnTo>
                    <a:pt x="1568267" y="1689732"/>
                  </a:lnTo>
                  <a:lnTo>
                    <a:pt x="1581945" y="1677850"/>
                  </a:lnTo>
                  <a:lnTo>
                    <a:pt x="1599222" y="1665608"/>
                  </a:lnTo>
                  <a:lnTo>
                    <a:pt x="1619739" y="1651926"/>
                  </a:lnTo>
                  <a:lnTo>
                    <a:pt x="1642415" y="1638244"/>
                  </a:lnTo>
                  <a:lnTo>
                    <a:pt x="1663292" y="1626002"/>
                  </a:lnTo>
                  <a:lnTo>
                    <a:pt x="1684168" y="1617361"/>
                  </a:lnTo>
                  <a:lnTo>
                    <a:pt x="1723762" y="1598278"/>
                  </a:lnTo>
                  <a:lnTo>
                    <a:pt x="1763716" y="1579195"/>
                  </a:lnTo>
                  <a:lnTo>
                    <a:pt x="1766955" y="1577395"/>
                  </a:lnTo>
                  <a:lnTo>
                    <a:pt x="1793231" y="1561913"/>
                  </a:lnTo>
                  <a:lnTo>
                    <a:pt x="1815547" y="1546070"/>
                  </a:lnTo>
                  <a:close/>
                  <a:moveTo>
                    <a:pt x="8386065" y="1537078"/>
                  </a:moveTo>
                  <a:lnTo>
                    <a:pt x="8368782" y="1552922"/>
                  </a:lnTo>
                  <a:lnTo>
                    <a:pt x="8346098" y="1573448"/>
                  </a:lnTo>
                  <a:lnTo>
                    <a:pt x="8353299" y="1568407"/>
                  </a:lnTo>
                  <a:lnTo>
                    <a:pt x="8365181" y="1563005"/>
                  </a:lnTo>
                  <a:lnTo>
                    <a:pt x="8374183" y="1557964"/>
                  </a:lnTo>
                  <a:lnTo>
                    <a:pt x="8379224" y="1551122"/>
                  </a:lnTo>
                  <a:lnTo>
                    <a:pt x="8382825" y="1545720"/>
                  </a:lnTo>
                  <a:close/>
                  <a:moveTo>
                    <a:pt x="1668331" y="1535989"/>
                  </a:moveTo>
                  <a:lnTo>
                    <a:pt x="1670131" y="1537429"/>
                  </a:lnTo>
                  <a:lnTo>
                    <a:pt x="1670131" y="1535989"/>
                  </a:lnTo>
                  <a:close/>
                  <a:moveTo>
                    <a:pt x="1988680" y="1534189"/>
                  </a:moveTo>
                  <a:lnTo>
                    <a:pt x="1895095" y="1591437"/>
                  </a:lnTo>
                  <a:lnTo>
                    <a:pt x="1803309" y="1641484"/>
                  </a:lnTo>
                  <a:lnTo>
                    <a:pt x="1832824" y="1634643"/>
                  </a:lnTo>
                  <a:lnTo>
                    <a:pt x="1865579" y="1627802"/>
                  </a:lnTo>
                  <a:lnTo>
                    <a:pt x="1872778" y="1615561"/>
                  </a:lnTo>
                  <a:lnTo>
                    <a:pt x="1876017" y="1608720"/>
                  </a:lnTo>
                  <a:lnTo>
                    <a:pt x="1881417" y="1603319"/>
                  </a:lnTo>
                  <a:lnTo>
                    <a:pt x="1888255" y="1596478"/>
                  </a:lnTo>
                  <a:lnTo>
                    <a:pt x="1895095" y="1592877"/>
                  </a:lnTo>
                  <a:lnTo>
                    <a:pt x="1905533" y="1589637"/>
                  </a:lnTo>
                  <a:lnTo>
                    <a:pt x="1915971" y="1589637"/>
                  </a:lnTo>
                  <a:lnTo>
                    <a:pt x="1926409" y="1587836"/>
                  </a:lnTo>
                  <a:lnTo>
                    <a:pt x="1935048" y="1584236"/>
                  </a:lnTo>
                  <a:lnTo>
                    <a:pt x="1941887" y="1577395"/>
                  </a:lnTo>
                  <a:lnTo>
                    <a:pt x="1948726" y="1568754"/>
                  </a:lnTo>
                  <a:lnTo>
                    <a:pt x="1959164" y="1560112"/>
                  </a:lnTo>
                  <a:lnTo>
                    <a:pt x="1971402" y="1551471"/>
                  </a:lnTo>
                  <a:lnTo>
                    <a:pt x="1983640" y="1542830"/>
                  </a:lnTo>
                  <a:lnTo>
                    <a:pt x="1997318" y="1534189"/>
                  </a:lnTo>
                  <a:close/>
                  <a:moveTo>
                    <a:pt x="8398307" y="1523394"/>
                  </a:moveTo>
                  <a:lnTo>
                    <a:pt x="8387866" y="1535637"/>
                  </a:lnTo>
                  <a:lnTo>
                    <a:pt x="8396507" y="1535637"/>
                  </a:lnTo>
                  <a:lnTo>
                    <a:pt x="8400108" y="1535637"/>
                  </a:lnTo>
                  <a:close/>
                  <a:moveTo>
                    <a:pt x="7929144" y="1523394"/>
                  </a:moveTo>
                  <a:lnTo>
                    <a:pt x="7899619" y="1542479"/>
                  </a:lnTo>
                  <a:lnTo>
                    <a:pt x="7899619" y="1544280"/>
                  </a:lnTo>
                  <a:lnTo>
                    <a:pt x="7910061" y="1538878"/>
                  </a:lnTo>
                  <a:lnTo>
                    <a:pt x="7920142" y="1535637"/>
                  </a:lnTo>
                  <a:close/>
                  <a:moveTo>
                    <a:pt x="4723702" y="1519045"/>
                  </a:moveTo>
                  <a:lnTo>
                    <a:pt x="4704622" y="1534884"/>
                  </a:lnTo>
                  <a:lnTo>
                    <a:pt x="4715062" y="1533085"/>
                  </a:lnTo>
                  <a:close/>
                  <a:moveTo>
                    <a:pt x="5759466" y="1517287"/>
                  </a:moveTo>
                  <a:lnTo>
                    <a:pt x="5749026" y="1518726"/>
                  </a:lnTo>
                  <a:lnTo>
                    <a:pt x="5749026" y="1524126"/>
                  </a:lnTo>
                  <a:close/>
                  <a:moveTo>
                    <a:pt x="4424170" y="1515806"/>
                  </a:moveTo>
                  <a:lnTo>
                    <a:pt x="4422370" y="1526245"/>
                  </a:lnTo>
                  <a:lnTo>
                    <a:pt x="4420930" y="1536324"/>
                  </a:lnTo>
                  <a:lnTo>
                    <a:pt x="4432811" y="1534884"/>
                  </a:lnTo>
                  <a:lnTo>
                    <a:pt x="4427771" y="1526245"/>
                  </a:lnTo>
                  <a:close/>
                  <a:moveTo>
                    <a:pt x="2457684" y="1508265"/>
                  </a:moveTo>
                  <a:lnTo>
                    <a:pt x="2367699" y="1553271"/>
                  </a:lnTo>
                  <a:lnTo>
                    <a:pt x="2369498" y="1553271"/>
                  </a:lnTo>
                  <a:lnTo>
                    <a:pt x="2383176" y="1558312"/>
                  </a:lnTo>
                  <a:lnTo>
                    <a:pt x="2390375" y="1563353"/>
                  </a:lnTo>
                  <a:lnTo>
                    <a:pt x="2397213" y="1568754"/>
                  </a:lnTo>
                  <a:lnTo>
                    <a:pt x="2400813" y="1573794"/>
                  </a:lnTo>
                  <a:lnTo>
                    <a:pt x="2402253" y="1580995"/>
                  </a:lnTo>
                  <a:lnTo>
                    <a:pt x="2405852" y="1591437"/>
                  </a:lnTo>
                  <a:lnTo>
                    <a:pt x="2405852" y="1600078"/>
                  </a:lnTo>
                  <a:lnTo>
                    <a:pt x="2405852" y="1605119"/>
                  </a:lnTo>
                  <a:lnTo>
                    <a:pt x="2414491" y="1601879"/>
                  </a:lnTo>
                  <a:lnTo>
                    <a:pt x="2421330" y="1610520"/>
                  </a:lnTo>
                  <a:lnTo>
                    <a:pt x="2426369" y="1589637"/>
                  </a:lnTo>
                  <a:lnTo>
                    <a:pt x="2431768" y="1570554"/>
                  </a:lnTo>
                  <a:lnTo>
                    <a:pt x="2445446" y="1537429"/>
                  </a:lnTo>
                  <a:close/>
                  <a:moveTo>
                    <a:pt x="796191" y="1502864"/>
                  </a:moveTo>
                  <a:lnTo>
                    <a:pt x="735721" y="1535989"/>
                  </a:lnTo>
                  <a:lnTo>
                    <a:pt x="680290" y="1566953"/>
                  </a:lnTo>
                  <a:lnTo>
                    <a:pt x="610821" y="1608720"/>
                  </a:lnTo>
                  <a:lnTo>
                    <a:pt x="634937" y="1605119"/>
                  </a:lnTo>
                  <a:lnTo>
                    <a:pt x="647175" y="1594678"/>
                  </a:lnTo>
                  <a:lnTo>
                    <a:pt x="659413" y="1586036"/>
                  </a:lnTo>
                  <a:lnTo>
                    <a:pt x="685329" y="1568754"/>
                  </a:lnTo>
                  <a:lnTo>
                    <a:pt x="716644" y="1551471"/>
                  </a:lnTo>
                  <a:lnTo>
                    <a:pt x="744360" y="1537429"/>
                  </a:lnTo>
                  <a:lnTo>
                    <a:pt x="769916" y="1520146"/>
                  </a:lnTo>
                  <a:close/>
                  <a:moveTo>
                    <a:pt x="3108459" y="1499623"/>
                  </a:moveTo>
                  <a:lnTo>
                    <a:pt x="3101621" y="1502864"/>
                  </a:lnTo>
                  <a:lnTo>
                    <a:pt x="3103420" y="1502864"/>
                  </a:lnTo>
                  <a:close/>
                  <a:moveTo>
                    <a:pt x="9641249" y="1497466"/>
                  </a:moveTo>
                  <a:lnTo>
                    <a:pt x="9578958" y="1563005"/>
                  </a:lnTo>
                  <a:lnTo>
                    <a:pt x="9522068" y="1622062"/>
                  </a:lnTo>
                  <a:lnTo>
                    <a:pt x="9466618" y="1675718"/>
                  </a:lnTo>
                  <a:lnTo>
                    <a:pt x="9414769" y="1726132"/>
                  </a:lnTo>
                  <a:lnTo>
                    <a:pt x="9350677" y="1781588"/>
                  </a:lnTo>
                  <a:lnTo>
                    <a:pt x="9282985" y="1836684"/>
                  </a:lnTo>
                  <a:lnTo>
                    <a:pt x="9206652" y="1893940"/>
                  </a:lnTo>
                  <a:lnTo>
                    <a:pt x="9125637" y="1954437"/>
                  </a:lnTo>
                  <a:lnTo>
                    <a:pt x="9092511" y="2075792"/>
                  </a:lnTo>
                  <a:lnTo>
                    <a:pt x="9090711" y="2080834"/>
                  </a:lnTo>
                  <a:lnTo>
                    <a:pt x="9109794" y="2070751"/>
                  </a:lnTo>
                  <a:lnTo>
                    <a:pt x="9130678" y="2062108"/>
                  </a:lnTo>
                  <a:lnTo>
                    <a:pt x="9137519" y="2048064"/>
                  </a:lnTo>
                  <a:lnTo>
                    <a:pt x="9146161" y="2034380"/>
                  </a:lnTo>
                  <a:lnTo>
                    <a:pt x="9151202" y="2027538"/>
                  </a:lnTo>
                  <a:lnTo>
                    <a:pt x="9159843" y="2022137"/>
                  </a:lnTo>
                  <a:lnTo>
                    <a:pt x="9168485" y="2017095"/>
                  </a:lnTo>
                  <a:lnTo>
                    <a:pt x="9178927" y="2013494"/>
                  </a:lnTo>
                  <a:lnTo>
                    <a:pt x="9186128" y="2009893"/>
                  </a:lnTo>
                  <a:lnTo>
                    <a:pt x="9194769" y="2003051"/>
                  </a:lnTo>
                  <a:lnTo>
                    <a:pt x="9203411" y="1992608"/>
                  </a:lnTo>
                  <a:lnTo>
                    <a:pt x="9210252" y="1980725"/>
                  </a:lnTo>
                  <a:lnTo>
                    <a:pt x="9213853" y="1975323"/>
                  </a:lnTo>
                  <a:lnTo>
                    <a:pt x="9220694" y="1970282"/>
                  </a:lnTo>
                  <a:lnTo>
                    <a:pt x="9227535" y="1968481"/>
                  </a:lnTo>
                  <a:lnTo>
                    <a:pt x="9234737" y="1963080"/>
                  </a:lnTo>
                  <a:lnTo>
                    <a:pt x="9243378" y="1961279"/>
                  </a:lnTo>
                  <a:lnTo>
                    <a:pt x="9244818" y="1954437"/>
                  </a:lnTo>
                  <a:lnTo>
                    <a:pt x="9248419" y="1949396"/>
                  </a:lnTo>
                  <a:lnTo>
                    <a:pt x="9252020" y="1945795"/>
                  </a:lnTo>
                  <a:lnTo>
                    <a:pt x="9265702" y="1930310"/>
                  </a:lnTo>
                  <a:lnTo>
                    <a:pt x="9281185" y="1911225"/>
                  </a:lnTo>
                  <a:lnTo>
                    <a:pt x="9288026" y="1901142"/>
                  </a:lnTo>
                  <a:lnTo>
                    <a:pt x="9338435" y="1854329"/>
                  </a:lnTo>
                  <a:lnTo>
                    <a:pt x="9343476" y="1850728"/>
                  </a:lnTo>
                  <a:lnTo>
                    <a:pt x="9350677" y="1847127"/>
                  </a:lnTo>
                  <a:lnTo>
                    <a:pt x="9359319" y="1842085"/>
                  </a:lnTo>
                  <a:lnTo>
                    <a:pt x="9367960" y="1838484"/>
                  </a:lnTo>
                  <a:lnTo>
                    <a:pt x="9376602" y="1834883"/>
                  </a:lnTo>
                  <a:lnTo>
                    <a:pt x="9388844" y="1831642"/>
                  </a:lnTo>
                  <a:lnTo>
                    <a:pt x="9392085" y="1817598"/>
                  </a:lnTo>
                  <a:lnTo>
                    <a:pt x="9398926" y="1805715"/>
                  </a:lnTo>
                  <a:lnTo>
                    <a:pt x="9407567" y="1795272"/>
                  </a:lnTo>
                  <a:lnTo>
                    <a:pt x="9416209" y="1784829"/>
                  </a:lnTo>
                  <a:lnTo>
                    <a:pt x="9426651" y="1774386"/>
                  </a:lnTo>
                  <a:lnTo>
                    <a:pt x="9438893" y="1765743"/>
                  </a:lnTo>
                  <a:lnTo>
                    <a:pt x="9452575" y="1757101"/>
                  </a:lnTo>
                  <a:lnTo>
                    <a:pt x="9468058" y="1748458"/>
                  </a:lnTo>
                  <a:lnTo>
                    <a:pt x="9469859" y="1743417"/>
                  </a:lnTo>
                  <a:lnTo>
                    <a:pt x="9473459" y="1738015"/>
                  </a:lnTo>
                  <a:lnTo>
                    <a:pt x="9473459" y="1729373"/>
                  </a:lnTo>
                  <a:lnTo>
                    <a:pt x="9480300" y="1724331"/>
                  </a:lnTo>
                  <a:lnTo>
                    <a:pt x="9537551" y="1689401"/>
                  </a:lnTo>
                  <a:lnTo>
                    <a:pt x="9556634" y="1673917"/>
                  </a:lnTo>
                  <a:lnTo>
                    <a:pt x="9567076" y="1667075"/>
                  </a:lnTo>
                  <a:lnTo>
                    <a:pt x="9573917" y="1658433"/>
                  </a:lnTo>
                  <a:lnTo>
                    <a:pt x="9578958" y="1644749"/>
                  </a:lnTo>
                  <a:lnTo>
                    <a:pt x="9584359" y="1629264"/>
                  </a:lnTo>
                  <a:lnTo>
                    <a:pt x="9587599" y="1620622"/>
                  </a:lnTo>
                  <a:lnTo>
                    <a:pt x="9592641" y="1613420"/>
                  </a:lnTo>
                  <a:lnTo>
                    <a:pt x="9599842" y="1604777"/>
                  </a:lnTo>
                  <a:lnTo>
                    <a:pt x="9610284" y="1592534"/>
                  </a:lnTo>
                  <a:lnTo>
                    <a:pt x="9620725" y="1582451"/>
                  </a:lnTo>
                  <a:lnTo>
                    <a:pt x="9632608" y="1572008"/>
                  </a:lnTo>
                  <a:lnTo>
                    <a:pt x="9636208" y="1570207"/>
                  </a:lnTo>
                  <a:lnTo>
                    <a:pt x="9639809" y="1568407"/>
                  </a:lnTo>
                  <a:lnTo>
                    <a:pt x="9641249" y="1564806"/>
                  </a:lnTo>
                  <a:lnTo>
                    <a:pt x="9646650" y="1552922"/>
                  </a:lnTo>
                  <a:lnTo>
                    <a:pt x="9648450" y="1545720"/>
                  </a:lnTo>
                  <a:lnTo>
                    <a:pt x="9648450" y="1535637"/>
                  </a:lnTo>
                  <a:lnTo>
                    <a:pt x="9644850" y="1511150"/>
                  </a:lnTo>
                  <a:close/>
                  <a:moveTo>
                    <a:pt x="8436474" y="1497466"/>
                  </a:moveTo>
                  <a:lnTo>
                    <a:pt x="8419191" y="1506109"/>
                  </a:lnTo>
                  <a:lnTo>
                    <a:pt x="8427833" y="1512951"/>
                  </a:lnTo>
                  <a:lnTo>
                    <a:pt x="8431073" y="1506109"/>
                  </a:lnTo>
                  <a:close/>
                  <a:moveTo>
                    <a:pt x="1929649" y="1478740"/>
                  </a:moveTo>
                  <a:lnTo>
                    <a:pt x="1848662" y="1525547"/>
                  </a:lnTo>
                  <a:lnTo>
                    <a:pt x="1864139" y="1520146"/>
                  </a:lnTo>
                  <a:lnTo>
                    <a:pt x="1893295" y="1504664"/>
                  </a:lnTo>
                  <a:lnTo>
                    <a:pt x="1907332" y="1497823"/>
                  </a:lnTo>
                  <a:lnTo>
                    <a:pt x="1919211" y="1494583"/>
                  </a:lnTo>
                  <a:lnTo>
                    <a:pt x="1928209" y="1490982"/>
                  </a:lnTo>
                  <a:lnTo>
                    <a:pt x="1936848" y="1484141"/>
                  </a:lnTo>
                  <a:lnTo>
                    <a:pt x="1931449" y="1480541"/>
                  </a:lnTo>
                  <a:close/>
                  <a:moveTo>
                    <a:pt x="4600937" y="1472609"/>
                  </a:moveTo>
                  <a:lnTo>
                    <a:pt x="4555936" y="1508966"/>
                  </a:lnTo>
                  <a:lnTo>
                    <a:pt x="4512734" y="1546764"/>
                  </a:lnTo>
                  <a:lnTo>
                    <a:pt x="4469532" y="1588521"/>
                  </a:lnTo>
                  <a:lnTo>
                    <a:pt x="4425970" y="1628478"/>
                  </a:lnTo>
                  <a:lnTo>
                    <a:pt x="4425970" y="1640358"/>
                  </a:lnTo>
                  <a:lnTo>
                    <a:pt x="4424170" y="1652597"/>
                  </a:lnTo>
                  <a:lnTo>
                    <a:pt x="4446851" y="1631718"/>
                  </a:lnTo>
                  <a:lnTo>
                    <a:pt x="4469532" y="1609400"/>
                  </a:lnTo>
                  <a:lnTo>
                    <a:pt x="4483213" y="1591761"/>
                  </a:lnTo>
                  <a:lnTo>
                    <a:pt x="4498693" y="1578082"/>
                  </a:lnTo>
                  <a:lnTo>
                    <a:pt x="4515974" y="1567642"/>
                  </a:lnTo>
                  <a:lnTo>
                    <a:pt x="4533255" y="1560803"/>
                  </a:lnTo>
                  <a:lnTo>
                    <a:pt x="4533255" y="1533085"/>
                  </a:lnTo>
                  <a:lnTo>
                    <a:pt x="4547295" y="1531285"/>
                  </a:lnTo>
                  <a:lnTo>
                    <a:pt x="4557736" y="1527685"/>
                  </a:lnTo>
                  <a:lnTo>
                    <a:pt x="4566376" y="1522645"/>
                  </a:lnTo>
                  <a:lnTo>
                    <a:pt x="4575016" y="1515806"/>
                  </a:lnTo>
                  <a:lnTo>
                    <a:pt x="4583657" y="1505366"/>
                  </a:lnTo>
                  <a:lnTo>
                    <a:pt x="4592297" y="1489887"/>
                  </a:lnTo>
                  <a:close/>
                  <a:moveTo>
                    <a:pt x="4917750" y="1453530"/>
                  </a:moveTo>
                  <a:lnTo>
                    <a:pt x="4893629" y="1474408"/>
                  </a:lnTo>
                  <a:lnTo>
                    <a:pt x="4869148" y="1496727"/>
                  </a:lnTo>
                  <a:lnTo>
                    <a:pt x="4853667" y="1510406"/>
                  </a:lnTo>
                  <a:lnTo>
                    <a:pt x="4834587" y="1526245"/>
                  </a:lnTo>
                  <a:lnTo>
                    <a:pt x="4812266" y="1541724"/>
                  </a:lnTo>
                  <a:lnTo>
                    <a:pt x="4787785" y="1559003"/>
                  </a:lnTo>
                  <a:lnTo>
                    <a:pt x="4755024" y="1590321"/>
                  </a:lnTo>
                  <a:lnTo>
                    <a:pt x="4720462" y="1621279"/>
                  </a:lnTo>
                  <a:lnTo>
                    <a:pt x="4647739" y="1683555"/>
                  </a:lnTo>
                  <a:lnTo>
                    <a:pt x="4575016" y="1744391"/>
                  </a:lnTo>
                  <a:lnTo>
                    <a:pt x="4502293" y="1809907"/>
                  </a:lnTo>
                  <a:lnTo>
                    <a:pt x="4483213" y="1828985"/>
                  </a:lnTo>
                  <a:lnTo>
                    <a:pt x="4462332" y="1853464"/>
                  </a:lnTo>
                  <a:lnTo>
                    <a:pt x="4450451" y="1868943"/>
                  </a:lnTo>
                  <a:lnTo>
                    <a:pt x="4479973" y="1849864"/>
                  </a:lnTo>
                  <a:lnTo>
                    <a:pt x="4502293" y="1830785"/>
                  </a:lnTo>
                  <a:lnTo>
                    <a:pt x="4530015" y="1804867"/>
                  </a:lnTo>
                  <a:lnTo>
                    <a:pt x="4540455" y="1794428"/>
                  </a:lnTo>
                  <a:lnTo>
                    <a:pt x="4552335" y="1803067"/>
                  </a:lnTo>
                  <a:lnTo>
                    <a:pt x="4554136" y="1803067"/>
                  </a:lnTo>
                  <a:lnTo>
                    <a:pt x="4557736" y="1787588"/>
                  </a:lnTo>
                  <a:lnTo>
                    <a:pt x="4564576" y="1775349"/>
                  </a:lnTo>
                  <a:lnTo>
                    <a:pt x="4575016" y="1764909"/>
                  </a:lnTo>
                  <a:lnTo>
                    <a:pt x="4586897" y="1754830"/>
                  </a:lnTo>
                  <a:lnTo>
                    <a:pt x="4600937" y="1744391"/>
                  </a:lnTo>
                  <a:lnTo>
                    <a:pt x="4614978" y="1737191"/>
                  </a:lnTo>
                  <a:lnTo>
                    <a:pt x="4614978" y="1711273"/>
                  </a:lnTo>
                  <a:lnTo>
                    <a:pt x="4637299" y="1723512"/>
                  </a:lnTo>
                  <a:lnTo>
                    <a:pt x="4639099" y="1723512"/>
                  </a:lnTo>
                  <a:lnTo>
                    <a:pt x="4642699" y="1716673"/>
                  </a:lnTo>
                  <a:lnTo>
                    <a:pt x="4642699" y="1711273"/>
                  </a:lnTo>
                  <a:lnTo>
                    <a:pt x="4645939" y="1704433"/>
                  </a:lnTo>
                  <a:lnTo>
                    <a:pt x="4645939" y="1699034"/>
                  </a:lnTo>
                  <a:lnTo>
                    <a:pt x="4654580" y="1693994"/>
                  </a:lnTo>
                  <a:lnTo>
                    <a:pt x="4656380" y="1693994"/>
                  </a:lnTo>
                  <a:lnTo>
                    <a:pt x="4656380" y="1676715"/>
                  </a:lnTo>
                  <a:lnTo>
                    <a:pt x="4666820" y="1673115"/>
                  </a:lnTo>
                  <a:lnTo>
                    <a:pt x="4685541" y="1664476"/>
                  </a:lnTo>
                  <a:lnTo>
                    <a:pt x="4702821" y="1652597"/>
                  </a:lnTo>
                  <a:lnTo>
                    <a:pt x="4722262" y="1635318"/>
                  </a:lnTo>
                  <a:lnTo>
                    <a:pt x="4741343" y="1616239"/>
                  </a:lnTo>
                  <a:lnTo>
                    <a:pt x="4758624" y="1595361"/>
                  </a:lnTo>
                  <a:lnTo>
                    <a:pt x="4779144" y="1578082"/>
                  </a:lnTo>
                  <a:lnTo>
                    <a:pt x="4819106" y="1541724"/>
                  </a:lnTo>
                  <a:lnTo>
                    <a:pt x="4851867" y="1520845"/>
                  </a:lnTo>
                  <a:lnTo>
                    <a:pt x="4881389" y="1498527"/>
                  </a:lnTo>
                  <a:lnTo>
                    <a:pt x="4893629" y="1489887"/>
                  </a:lnTo>
                  <a:lnTo>
                    <a:pt x="4904069" y="1479448"/>
                  </a:lnTo>
                  <a:lnTo>
                    <a:pt x="4910910" y="1467209"/>
                  </a:lnTo>
                  <a:close/>
                  <a:moveTo>
                    <a:pt x="7260351" y="1453215"/>
                  </a:moveTo>
                  <a:lnTo>
                    <a:pt x="7241271" y="1466893"/>
                  </a:lnTo>
                  <a:lnTo>
                    <a:pt x="7244511" y="1466893"/>
                  </a:lnTo>
                  <a:lnTo>
                    <a:pt x="7251711" y="1461854"/>
                  </a:lnTo>
                  <a:close/>
                  <a:moveTo>
                    <a:pt x="8204233" y="1450653"/>
                  </a:moveTo>
                  <a:lnTo>
                    <a:pt x="8117818" y="1512951"/>
                  </a:lnTo>
                  <a:lnTo>
                    <a:pt x="8032842" y="1573448"/>
                  </a:lnTo>
                  <a:lnTo>
                    <a:pt x="7949668" y="1634306"/>
                  </a:lnTo>
                  <a:lnTo>
                    <a:pt x="7871894" y="1693002"/>
                  </a:lnTo>
                  <a:lnTo>
                    <a:pt x="7871894" y="1698404"/>
                  </a:lnTo>
                  <a:lnTo>
                    <a:pt x="7902859" y="1675718"/>
                  </a:lnTo>
                  <a:lnTo>
                    <a:pt x="7932385" y="1656632"/>
                  </a:lnTo>
                  <a:lnTo>
                    <a:pt x="7967311" y="1632505"/>
                  </a:lnTo>
                  <a:lnTo>
                    <a:pt x="8001877" y="1608378"/>
                  </a:lnTo>
                  <a:lnTo>
                    <a:pt x="8020960" y="1596135"/>
                  </a:lnTo>
                  <a:lnTo>
                    <a:pt x="8043284" y="1575249"/>
                  </a:lnTo>
                  <a:lnTo>
                    <a:pt x="8065608" y="1557964"/>
                  </a:lnTo>
                  <a:lnTo>
                    <a:pt x="8116017" y="1519793"/>
                  </a:lnTo>
                  <a:lnTo>
                    <a:pt x="8121418" y="1519793"/>
                  </a:lnTo>
                  <a:lnTo>
                    <a:pt x="8126459" y="1519793"/>
                  </a:lnTo>
                  <a:lnTo>
                    <a:pt x="8131860" y="1518352"/>
                  </a:lnTo>
                  <a:lnTo>
                    <a:pt x="8143742" y="1506109"/>
                  </a:lnTo>
                  <a:lnTo>
                    <a:pt x="8155984" y="1499267"/>
                  </a:lnTo>
                  <a:lnTo>
                    <a:pt x="8167867" y="1490625"/>
                  </a:lnTo>
                  <a:lnTo>
                    <a:pt x="8178308" y="1480182"/>
                  </a:lnTo>
                  <a:lnTo>
                    <a:pt x="8190551" y="1467938"/>
                  </a:lnTo>
                  <a:lnTo>
                    <a:pt x="8197392" y="1457495"/>
                  </a:lnTo>
                  <a:close/>
                  <a:moveTo>
                    <a:pt x="1832824" y="1447416"/>
                  </a:moveTo>
                  <a:lnTo>
                    <a:pt x="1815547" y="1456417"/>
                  </a:lnTo>
                  <a:lnTo>
                    <a:pt x="1815547" y="1461458"/>
                  </a:lnTo>
                  <a:close/>
                  <a:moveTo>
                    <a:pt x="5749026" y="1444576"/>
                  </a:moveTo>
                  <a:lnTo>
                    <a:pt x="5736786" y="1453215"/>
                  </a:lnTo>
                  <a:lnTo>
                    <a:pt x="5738586" y="1458254"/>
                  </a:lnTo>
                  <a:close/>
                  <a:moveTo>
                    <a:pt x="4490413" y="1439491"/>
                  </a:moveTo>
                  <a:lnTo>
                    <a:pt x="4424170" y="1488088"/>
                  </a:lnTo>
                  <a:lnTo>
                    <a:pt x="4424170" y="1489887"/>
                  </a:lnTo>
                  <a:lnTo>
                    <a:pt x="4436411" y="1488088"/>
                  </a:lnTo>
                  <a:lnTo>
                    <a:pt x="4451892" y="1484488"/>
                  </a:lnTo>
                  <a:lnTo>
                    <a:pt x="4464132" y="1477648"/>
                  </a:lnTo>
                  <a:lnTo>
                    <a:pt x="4469532" y="1470809"/>
                  </a:lnTo>
                  <a:lnTo>
                    <a:pt x="4474572" y="1463969"/>
                  </a:lnTo>
                  <a:lnTo>
                    <a:pt x="4481413" y="1449930"/>
                  </a:lnTo>
                  <a:close/>
                  <a:moveTo>
                    <a:pt x="6303083" y="1439177"/>
                  </a:moveTo>
                  <a:lnTo>
                    <a:pt x="6244041" y="1480931"/>
                  </a:lnTo>
                  <a:lnTo>
                    <a:pt x="6187159" y="1518726"/>
                  </a:lnTo>
                  <a:lnTo>
                    <a:pt x="6083116" y="1588198"/>
                  </a:lnTo>
                  <a:lnTo>
                    <a:pt x="6057195" y="1607275"/>
                  </a:lnTo>
                  <a:lnTo>
                    <a:pt x="6006794" y="1641831"/>
                  </a:lnTo>
                  <a:lnTo>
                    <a:pt x="6022634" y="1641831"/>
                  </a:lnTo>
                  <a:lnTo>
                    <a:pt x="6039915" y="1626353"/>
                  </a:lnTo>
                  <a:lnTo>
                    <a:pt x="6057195" y="1612315"/>
                  </a:lnTo>
                  <a:lnTo>
                    <a:pt x="6072676" y="1600436"/>
                  </a:lnTo>
                  <a:lnTo>
                    <a:pt x="6089956" y="1589998"/>
                  </a:lnTo>
                  <a:lnTo>
                    <a:pt x="6159438" y="1544643"/>
                  </a:lnTo>
                  <a:lnTo>
                    <a:pt x="6179959" y="1530965"/>
                  </a:lnTo>
                  <a:lnTo>
                    <a:pt x="6197239" y="1518726"/>
                  </a:lnTo>
                  <a:lnTo>
                    <a:pt x="6212720" y="1508648"/>
                  </a:lnTo>
                  <a:lnTo>
                    <a:pt x="6224960" y="1496409"/>
                  </a:lnTo>
                  <a:lnTo>
                    <a:pt x="6242241" y="1484171"/>
                  </a:lnTo>
                  <a:lnTo>
                    <a:pt x="6259521" y="1474092"/>
                  </a:lnTo>
                  <a:lnTo>
                    <a:pt x="6276802" y="1465093"/>
                  </a:lnTo>
                  <a:lnTo>
                    <a:pt x="6292642" y="1456454"/>
                  </a:lnTo>
                  <a:lnTo>
                    <a:pt x="6299482" y="1446016"/>
                  </a:lnTo>
                  <a:close/>
                  <a:moveTo>
                    <a:pt x="3546509" y="1436974"/>
                  </a:moveTo>
                  <a:lnTo>
                    <a:pt x="3525632" y="1449216"/>
                  </a:lnTo>
                  <a:lnTo>
                    <a:pt x="3547948" y="1436974"/>
                  </a:lnTo>
                  <a:close/>
                  <a:moveTo>
                    <a:pt x="2180529" y="1431933"/>
                  </a:moveTo>
                  <a:lnTo>
                    <a:pt x="2111780" y="1471899"/>
                  </a:lnTo>
                  <a:lnTo>
                    <a:pt x="2042311" y="1515106"/>
                  </a:lnTo>
                  <a:lnTo>
                    <a:pt x="2070026" y="1506464"/>
                  </a:lnTo>
                  <a:lnTo>
                    <a:pt x="2101342" y="1499623"/>
                  </a:lnTo>
                  <a:lnTo>
                    <a:pt x="2108180" y="1485581"/>
                  </a:lnTo>
                  <a:lnTo>
                    <a:pt x="2120419" y="1475500"/>
                  </a:lnTo>
                  <a:lnTo>
                    <a:pt x="2132296" y="1468299"/>
                  </a:lnTo>
                  <a:lnTo>
                    <a:pt x="2145974" y="1463258"/>
                  </a:lnTo>
                  <a:lnTo>
                    <a:pt x="2154613" y="1459657"/>
                  </a:lnTo>
                  <a:lnTo>
                    <a:pt x="2163251" y="1452816"/>
                  </a:lnTo>
                  <a:lnTo>
                    <a:pt x="2171890" y="1445975"/>
                  </a:lnTo>
                  <a:lnTo>
                    <a:pt x="2179089" y="1435534"/>
                  </a:lnTo>
                  <a:close/>
                  <a:moveTo>
                    <a:pt x="2386775" y="1428333"/>
                  </a:moveTo>
                  <a:lnTo>
                    <a:pt x="2230921" y="1504664"/>
                  </a:lnTo>
                  <a:lnTo>
                    <a:pt x="2068227" y="1591437"/>
                  </a:lnTo>
                  <a:lnTo>
                    <a:pt x="1933248" y="1662368"/>
                  </a:lnTo>
                  <a:lnTo>
                    <a:pt x="1935048" y="1662368"/>
                  </a:lnTo>
                  <a:lnTo>
                    <a:pt x="1941887" y="1662368"/>
                  </a:lnTo>
                  <a:lnTo>
                    <a:pt x="1947286" y="1663808"/>
                  </a:lnTo>
                  <a:lnTo>
                    <a:pt x="1955925" y="1669209"/>
                  </a:lnTo>
                  <a:lnTo>
                    <a:pt x="1966363" y="1656967"/>
                  </a:lnTo>
                  <a:lnTo>
                    <a:pt x="1976441" y="1646885"/>
                  </a:lnTo>
                  <a:lnTo>
                    <a:pt x="1995518" y="1632843"/>
                  </a:lnTo>
                  <a:lnTo>
                    <a:pt x="1999118" y="1631043"/>
                  </a:lnTo>
                  <a:lnTo>
                    <a:pt x="2010996" y="1629603"/>
                  </a:lnTo>
                  <a:lnTo>
                    <a:pt x="2030073" y="1629603"/>
                  </a:lnTo>
                  <a:lnTo>
                    <a:pt x="2028273" y="1626002"/>
                  </a:lnTo>
                  <a:lnTo>
                    <a:pt x="2030073" y="1620961"/>
                  </a:lnTo>
                  <a:lnTo>
                    <a:pt x="2031872" y="1615561"/>
                  </a:lnTo>
                  <a:lnTo>
                    <a:pt x="2035112" y="1610520"/>
                  </a:lnTo>
                  <a:lnTo>
                    <a:pt x="2044111" y="1605119"/>
                  </a:lnTo>
                  <a:lnTo>
                    <a:pt x="2049150" y="1603319"/>
                  </a:lnTo>
                  <a:lnTo>
                    <a:pt x="2066427" y="1610520"/>
                  </a:lnTo>
                  <a:lnTo>
                    <a:pt x="2073626" y="1606919"/>
                  </a:lnTo>
                  <a:lnTo>
                    <a:pt x="2078665" y="1600078"/>
                  </a:lnTo>
                  <a:lnTo>
                    <a:pt x="2085504" y="1591437"/>
                  </a:lnTo>
                  <a:lnTo>
                    <a:pt x="2092703" y="1586036"/>
                  </a:lnTo>
                  <a:lnTo>
                    <a:pt x="2099541" y="1580995"/>
                  </a:lnTo>
                  <a:lnTo>
                    <a:pt x="2108180" y="1577395"/>
                  </a:lnTo>
                  <a:lnTo>
                    <a:pt x="2118618" y="1573794"/>
                  </a:lnTo>
                  <a:lnTo>
                    <a:pt x="2129057" y="1570554"/>
                  </a:lnTo>
                  <a:lnTo>
                    <a:pt x="2139136" y="1570554"/>
                  </a:lnTo>
                  <a:lnTo>
                    <a:pt x="2145974" y="1561913"/>
                  </a:lnTo>
                  <a:lnTo>
                    <a:pt x="2153173" y="1553271"/>
                  </a:lnTo>
                  <a:lnTo>
                    <a:pt x="2163251" y="1546070"/>
                  </a:lnTo>
                  <a:lnTo>
                    <a:pt x="2173689" y="1541030"/>
                  </a:lnTo>
                  <a:lnTo>
                    <a:pt x="2184128" y="1537429"/>
                  </a:lnTo>
                  <a:lnTo>
                    <a:pt x="2194567" y="1537429"/>
                  </a:lnTo>
                  <a:lnTo>
                    <a:pt x="2205005" y="1537429"/>
                  </a:lnTo>
                  <a:lnTo>
                    <a:pt x="2213644" y="1541030"/>
                  </a:lnTo>
                  <a:lnTo>
                    <a:pt x="2224082" y="1527347"/>
                  </a:lnTo>
                  <a:lnTo>
                    <a:pt x="2236320" y="1515106"/>
                  </a:lnTo>
                  <a:lnTo>
                    <a:pt x="2249998" y="1502864"/>
                  </a:lnTo>
                  <a:lnTo>
                    <a:pt x="2264035" y="1494583"/>
                  </a:lnTo>
                  <a:lnTo>
                    <a:pt x="2279513" y="1487382"/>
                  </a:lnTo>
                  <a:lnTo>
                    <a:pt x="2296790" y="1482341"/>
                  </a:lnTo>
                  <a:lnTo>
                    <a:pt x="2314067" y="1480541"/>
                  </a:lnTo>
                  <a:lnTo>
                    <a:pt x="2333144" y="1478740"/>
                  </a:lnTo>
                  <a:lnTo>
                    <a:pt x="2345022" y="1463258"/>
                  </a:lnTo>
                  <a:lnTo>
                    <a:pt x="2359060" y="1451016"/>
                  </a:lnTo>
                  <a:lnTo>
                    <a:pt x="2373098" y="1438774"/>
                  </a:lnTo>
                  <a:close/>
                  <a:moveTo>
                    <a:pt x="3575664" y="1419691"/>
                  </a:moveTo>
                  <a:lnTo>
                    <a:pt x="3555148" y="1431933"/>
                  </a:lnTo>
                  <a:lnTo>
                    <a:pt x="3565226" y="1428333"/>
                  </a:lnTo>
                  <a:lnTo>
                    <a:pt x="3575664" y="1426893"/>
                  </a:lnTo>
                  <a:close/>
                  <a:moveTo>
                    <a:pt x="8391466" y="1419324"/>
                  </a:moveTo>
                  <a:lnTo>
                    <a:pt x="8366982" y="1438410"/>
                  </a:lnTo>
                  <a:lnTo>
                    <a:pt x="8334216" y="1461096"/>
                  </a:lnTo>
                  <a:lnTo>
                    <a:pt x="8358340" y="1445612"/>
                  </a:lnTo>
                  <a:close/>
                  <a:moveTo>
                    <a:pt x="4668260" y="1416812"/>
                  </a:moveTo>
                  <a:lnTo>
                    <a:pt x="4632259" y="1446330"/>
                  </a:lnTo>
                  <a:lnTo>
                    <a:pt x="4613178" y="1460369"/>
                  </a:lnTo>
                  <a:lnTo>
                    <a:pt x="4620018" y="1462169"/>
                  </a:lnTo>
                  <a:lnTo>
                    <a:pt x="4626858" y="1463969"/>
                  </a:lnTo>
                  <a:lnTo>
                    <a:pt x="4630459" y="1460369"/>
                  </a:lnTo>
                  <a:lnTo>
                    <a:pt x="4635499" y="1455330"/>
                  </a:lnTo>
                  <a:lnTo>
                    <a:pt x="4640899" y="1453530"/>
                  </a:lnTo>
                  <a:lnTo>
                    <a:pt x="4647739" y="1451730"/>
                  </a:lnTo>
                  <a:close/>
                  <a:moveTo>
                    <a:pt x="4524614" y="1413572"/>
                  </a:moveTo>
                  <a:lnTo>
                    <a:pt x="4502293" y="1429051"/>
                  </a:lnTo>
                  <a:lnTo>
                    <a:pt x="4510934" y="1425812"/>
                  </a:lnTo>
                  <a:lnTo>
                    <a:pt x="4521374" y="1422212"/>
                  </a:lnTo>
                  <a:close/>
                  <a:moveTo>
                    <a:pt x="3033951" y="1411050"/>
                  </a:moveTo>
                  <a:lnTo>
                    <a:pt x="2971681" y="1440575"/>
                  </a:lnTo>
                  <a:lnTo>
                    <a:pt x="2911211" y="1471899"/>
                  </a:lnTo>
                  <a:lnTo>
                    <a:pt x="2914810" y="1478740"/>
                  </a:lnTo>
                  <a:lnTo>
                    <a:pt x="2916250" y="1482341"/>
                  </a:lnTo>
                  <a:lnTo>
                    <a:pt x="2919850" y="1489182"/>
                  </a:lnTo>
                  <a:lnTo>
                    <a:pt x="2921650" y="1497823"/>
                  </a:lnTo>
                  <a:lnTo>
                    <a:pt x="2982120" y="1471899"/>
                  </a:lnTo>
                  <a:lnTo>
                    <a:pt x="3009835" y="1459657"/>
                  </a:lnTo>
                  <a:lnTo>
                    <a:pt x="3033951" y="1445975"/>
                  </a:lnTo>
                  <a:lnTo>
                    <a:pt x="3033951" y="1444175"/>
                  </a:lnTo>
                  <a:close/>
                  <a:moveTo>
                    <a:pt x="1912372" y="1409250"/>
                  </a:moveTo>
                  <a:lnTo>
                    <a:pt x="1912372" y="1412850"/>
                  </a:lnTo>
                  <a:lnTo>
                    <a:pt x="1914172" y="1412850"/>
                  </a:lnTo>
                  <a:lnTo>
                    <a:pt x="1915971" y="1411050"/>
                  </a:lnTo>
                  <a:close/>
                  <a:moveTo>
                    <a:pt x="1372458" y="1407810"/>
                  </a:moveTo>
                  <a:lnTo>
                    <a:pt x="1360221" y="1414651"/>
                  </a:lnTo>
                  <a:lnTo>
                    <a:pt x="1351582" y="1419691"/>
                  </a:lnTo>
                  <a:lnTo>
                    <a:pt x="1365620" y="1419691"/>
                  </a:lnTo>
                  <a:close/>
                  <a:moveTo>
                    <a:pt x="7128587" y="1401021"/>
                  </a:moveTo>
                  <a:lnTo>
                    <a:pt x="7062705" y="1435577"/>
                  </a:lnTo>
                  <a:lnTo>
                    <a:pt x="7014464" y="1465093"/>
                  </a:lnTo>
                  <a:lnTo>
                    <a:pt x="6971263" y="1494610"/>
                  </a:lnTo>
                  <a:lnTo>
                    <a:pt x="6931301" y="1524126"/>
                  </a:lnTo>
                  <a:lnTo>
                    <a:pt x="6896740" y="1555082"/>
                  </a:lnTo>
                  <a:lnTo>
                    <a:pt x="6886300" y="1565521"/>
                  </a:lnTo>
                  <a:lnTo>
                    <a:pt x="6875860" y="1572360"/>
                  </a:lnTo>
                  <a:lnTo>
                    <a:pt x="6886300" y="1572360"/>
                  </a:lnTo>
                  <a:lnTo>
                    <a:pt x="6896740" y="1570920"/>
                  </a:lnTo>
                  <a:lnTo>
                    <a:pt x="6905381" y="1567320"/>
                  </a:lnTo>
                  <a:lnTo>
                    <a:pt x="6915821" y="1560481"/>
                  </a:lnTo>
                  <a:lnTo>
                    <a:pt x="6941742" y="1543203"/>
                  </a:lnTo>
                  <a:lnTo>
                    <a:pt x="6964062" y="1525926"/>
                  </a:lnTo>
                  <a:lnTo>
                    <a:pt x="7002223" y="1498209"/>
                  </a:lnTo>
                  <a:lnTo>
                    <a:pt x="7035344" y="1474092"/>
                  </a:lnTo>
                  <a:lnTo>
                    <a:pt x="7064505" y="1449615"/>
                  </a:lnTo>
                  <a:lnTo>
                    <a:pt x="7090426" y="1428738"/>
                  </a:lnTo>
                  <a:lnTo>
                    <a:pt x="7119947" y="1406421"/>
                  </a:lnTo>
                  <a:close/>
                  <a:moveTo>
                    <a:pt x="8280567" y="1398798"/>
                  </a:moveTo>
                  <a:lnTo>
                    <a:pt x="8207834" y="1448853"/>
                  </a:lnTo>
                  <a:lnTo>
                    <a:pt x="8220076" y="1443811"/>
                  </a:lnTo>
                  <a:lnTo>
                    <a:pt x="8231958" y="1442011"/>
                  </a:lnTo>
                  <a:lnTo>
                    <a:pt x="8239159" y="1431568"/>
                  </a:lnTo>
                  <a:lnTo>
                    <a:pt x="8249241" y="1422925"/>
                  </a:lnTo>
                  <a:lnTo>
                    <a:pt x="8259683" y="1417524"/>
                  </a:lnTo>
                  <a:lnTo>
                    <a:pt x="8271925" y="1414283"/>
                  </a:lnTo>
                  <a:lnTo>
                    <a:pt x="8275526" y="1405640"/>
                  </a:lnTo>
                  <a:close/>
                  <a:moveTo>
                    <a:pt x="3333423" y="1390527"/>
                  </a:moveTo>
                  <a:lnTo>
                    <a:pt x="3284831" y="1412850"/>
                  </a:lnTo>
                  <a:lnTo>
                    <a:pt x="3303908" y="1411050"/>
                  </a:lnTo>
                  <a:lnTo>
                    <a:pt x="3322985" y="1407810"/>
                  </a:lnTo>
                  <a:lnTo>
                    <a:pt x="3328384" y="1397368"/>
                  </a:lnTo>
                  <a:close/>
                  <a:moveTo>
                    <a:pt x="2260436" y="1388727"/>
                  </a:moveTo>
                  <a:lnTo>
                    <a:pt x="2187727" y="1428333"/>
                  </a:lnTo>
                  <a:lnTo>
                    <a:pt x="2190967" y="1428333"/>
                  </a:lnTo>
                  <a:lnTo>
                    <a:pt x="2196366" y="1428333"/>
                  </a:lnTo>
                  <a:lnTo>
                    <a:pt x="2199606" y="1430133"/>
                  </a:lnTo>
                  <a:lnTo>
                    <a:pt x="2208604" y="1435534"/>
                  </a:lnTo>
                  <a:lnTo>
                    <a:pt x="2219042" y="1428333"/>
                  </a:lnTo>
                  <a:lnTo>
                    <a:pt x="2234520" y="1425092"/>
                  </a:lnTo>
                  <a:lnTo>
                    <a:pt x="2241359" y="1421492"/>
                  </a:lnTo>
                  <a:lnTo>
                    <a:pt x="2246758" y="1417891"/>
                  </a:lnTo>
                  <a:lnTo>
                    <a:pt x="2251797" y="1412850"/>
                  </a:lnTo>
                  <a:lnTo>
                    <a:pt x="2253597" y="1407810"/>
                  </a:lnTo>
                  <a:close/>
                  <a:moveTo>
                    <a:pt x="4564576" y="1382614"/>
                  </a:moveTo>
                  <a:lnTo>
                    <a:pt x="4559176" y="1385854"/>
                  </a:lnTo>
                  <a:lnTo>
                    <a:pt x="4566376" y="1384054"/>
                  </a:lnTo>
                  <a:close/>
                  <a:moveTo>
                    <a:pt x="2516715" y="1366404"/>
                  </a:moveTo>
                  <a:lnTo>
                    <a:pt x="2462723" y="1391967"/>
                  </a:lnTo>
                  <a:lnTo>
                    <a:pt x="2516715" y="1367844"/>
                  </a:lnTo>
                  <a:close/>
                  <a:moveTo>
                    <a:pt x="1453805" y="1366404"/>
                  </a:moveTo>
                  <a:lnTo>
                    <a:pt x="1448766" y="1369644"/>
                  </a:lnTo>
                  <a:lnTo>
                    <a:pt x="1452006" y="1369644"/>
                  </a:lnTo>
                  <a:close/>
                  <a:moveTo>
                    <a:pt x="8832905" y="1362428"/>
                  </a:moveTo>
                  <a:lnTo>
                    <a:pt x="8808781" y="1366029"/>
                  </a:lnTo>
                  <a:lnTo>
                    <a:pt x="8786097" y="1372871"/>
                  </a:lnTo>
                  <a:lnTo>
                    <a:pt x="8765213" y="1381513"/>
                  </a:lnTo>
                  <a:lnTo>
                    <a:pt x="8744329" y="1391596"/>
                  </a:lnTo>
                  <a:lnTo>
                    <a:pt x="8704722" y="1414283"/>
                  </a:lnTo>
                  <a:lnTo>
                    <a:pt x="8687439" y="1426526"/>
                  </a:lnTo>
                  <a:lnTo>
                    <a:pt x="8670156" y="1438410"/>
                  </a:lnTo>
                  <a:lnTo>
                    <a:pt x="8631989" y="1469739"/>
                  </a:lnTo>
                  <a:lnTo>
                    <a:pt x="8597423" y="1497466"/>
                  </a:lnTo>
                  <a:lnTo>
                    <a:pt x="8580140" y="1509710"/>
                  </a:lnTo>
                  <a:lnTo>
                    <a:pt x="8561056" y="1521593"/>
                  </a:lnTo>
                  <a:lnTo>
                    <a:pt x="8540173" y="1530236"/>
                  </a:lnTo>
                  <a:lnTo>
                    <a:pt x="8521089" y="1538878"/>
                  </a:lnTo>
                  <a:lnTo>
                    <a:pt x="8514248" y="1554363"/>
                  </a:lnTo>
                  <a:lnTo>
                    <a:pt x="8507407" y="1577049"/>
                  </a:lnTo>
                  <a:lnTo>
                    <a:pt x="8503806" y="1592534"/>
                  </a:lnTo>
                  <a:lnTo>
                    <a:pt x="8498765" y="1608378"/>
                  </a:lnTo>
                  <a:lnTo>
                    <a:pt x="8500206" y="1608378"/>
                  </a:lnTo>
                  <a:lnTo>
                    <a:pt x="8512448" y="1608378"/>
                  </a:lnTo>
                  <a:lnTo>
                    <a:pt x="8519649" y="1611619"/>
                  </a:lnTo>
                  <a:lnTo>
                    <a:pt x="8526490" y="1615220"/>
                  </a:lnTo>
                  <a:lnTo>
                    <a:pt x="8531531" y="1622062"/>
                  </a:lnTo>
                  <a:lnTo>
                    <a:pt x="8533331" y="1629264"/>
                  </a:lnTo>
                  <a:lnTo>
                    <a:pt x="8535132" y="1637907"/>
                  </a:lnTo>
                  <a:lnTo>
                    <a:pt x="8535132" y="1646549"/>
                  </a:lnTo>
                  <a:lnTo>
                    <a:pt x="8533331" y="1649790"/>
                  </a:lnTo>
                  <a:lnTo>
                    <a:pt x="8528291" y="1662034"/>
                  </a:lnTo>
                  <a:lnTo>
                    <a:pt x="8519649" y="1672117"/>
                  </a:lnTo>
                  <a:lnTo>
                    <a:pt x="8509207" y="1680759"/>
                  </a:lnTo>
                  <a:lnTo>
                    <a:pt x="8496965" y="1686161"/>
                  </a:lnTo>
                  <a:lnTo>
                    <a:pt x="8491564" y="1689401"/>
                  </a:lnTo>
                  <a:lnTo>
                    <a:pt x="8486523" y="1693002"/>
                  </a:lnTo>
                  <a:lnTo>
                    <a:pt x="8474281" y="1705246"/>
                  </a:lnTo>
                  <a:lnTo>
                    <a:pt x="8476081" y="1739816"/>
                  </a:lnTo>
                  <a:lnTo>
                    <a:pt x="8476081" y="1769344"/>
                  </a:lnTo>
                  <a:lnTo>
                    <a:pt x="8476081" y="1795272"/>
                  </a:lnTo>
                  <a:lnTo>
                    <a:pt x="8472481" y="1819399"/>
                  </a:lnTo>
                  <a:lnTo>
                    <a:pt x="8471040" y="1848927"/>
                  </a:lnTo>
                  <a:lnTo>
                    <a:pt x="8471040" y="1878456"/>
                  </a:lnTo>
                  <a:lnTo>
                    <a:pt x="8474281" y="1909785"/>
                  </a:lnTo>
                  <a:lnTo>
                    <a:pt x="8479682" y="1942554"/>
                  </a:lnTo>
                  <a:lnTo>
                    <a:pt x="8490124" y="1940753"/>
                  </a:lnTo>
                  <a:lnTo>
                    <a:pt x="8496965" y="1940753"/>
                  </a:lnTo>
                  <a:lnTo>
                    <a:pt x="8502006" y="1942554"/>
                  </a:lnTo>
                  <a:lnTo>
                    <a:pt x="8505607" y="1945795"/>
                  </a:lnTo>
                  <a:lnTo>
                    <a:pt x="8509207" y="1951196"/>
                  </a:lnTo>
                  <a:lnTo>
                    <a:pt x="8512448" y="1958038"/>
                  </a:lnTo>
                  <a:lnTo>
                    <a:pt x="8512448" y="1964880"/>
                  </a:lnTo>
                  <a:lnTo>
                    <a:pt x="8512448" y="1975323"/>
                  </a:lnTo>
                  <a:lnTo>
                    <a:pt x="8514248" y="1982165"/>
                  </a:lnTo>
                  <a:lnTo>
                    <a:pt x="8514248" y="1989367"/>
                  </a:lnTo>
                  <a:lnTo>
                    <a:pt x="8512448" y="1994409"/>
                  </a:lnTo>
                  <a:lnTo>
                    <a:pt x="8510647" y="1999810"/>
                  </a:lnTo>
                  <a:lnTo>
                    <a:pt x="8505607" y="2006652"/>
                  </a:lnTo>
                  <a:lnTo>
                    <a:pt x="8498765" y="2011694"/>
                  </a:lnTo>
                  <a:lnTo>
                    <a:pt x="8493364" y="2013494"/>
                  </a:lnTo>
                  <a:lnTo>
                    <a:pt x="8491564" y="2018896"/>
                  </a:lnTo>
                  <a:lnTo>
                    <a:pt x="8500206" y="2039422"/>
                  </a:lnTo>
                  <a:lnTo>
                    <a:pt x="8509207" y="2058507"/>
                  </a:lnTo>
                  <a:lnTo>
                    <a:pt x="8519649" y="2075792"/>
                  </a:lnTo>
                  <a:lnTo>
                    <a:pt x="8528291" y="2093077"/>
                  </a:lnTo>
                  <a:lnTo>
                    <a:pt x="8540173" y="2108562"/>
                  </a:lnTo>
                  <a:lnTo>
                    <a:pt x="8552415" y="2124406"/>
                  </a:lnTo>
                  <a:lnTo>
                    <a:pt x="8564657" y="2136289"/>
                  </a:lnTo>
                  <a:lnTo>
                    <a:pt x="8578340" y="2148533"/>
                  </a:lnTo>
                  <a:lnTo>
                    <a:pt x="8592022" y="2160776"/>
                  </a:lnTo>
                  <a:lnTo>
                    <a:pt x="8607505" y="2169419"/>
                  </a:lnTo>
                  <a:lnTo>
                    <a:pt x="8623348" y="2178061"/>
                  </a:lnTo>
                  <a:lnTo>
                    <a:pt x="8640631" y="2186704"/>
                  </a:lnTo>
                  <a:lnTo>
                    <a:pt x="8657914" y="2191745"/>
                  </a:lnTo>
                  <a:lnTo>
                    <a:pt x="8676997" y="2197147"/>
                  </a:lnTo>
                  <a:lnTo>
                    <a:pt x="8696081" y="2202188"/>
                  </a:lnTo>
                  <a:lnTo>
                    <a:pt x="8716964" y="2205789"/>
                  </a:lnTo>
                  <a:lnTo>
                    <a:pt x="8758372" y="2205789"/>
                  </a:lnTo>
                  <a:lnTo>
                    <a:pt x="8796539" y="2203989"/>
                  </a:lnTo>
                  <a:lnTo>
                    <a:pt x="8813821" y="2200388"/>
                  </a:lnTo>
                  <a:lnTo>
                    <a:pt x="8829304" y="2197147"/>
                  </a:lnTo>
                  <a:lnTo>
                    <a:pt x="8843347" y="2193546"/>
                  </a:lnTo>
                  <a:lnTo>
                    <a:pt x="8857029" y="2186704"/>
                  </a:lnTo>
                  <a:lnTo>
                    <a:pt x="8887995" y="2171219"/>
                  </a:lnTo>
                  <a:lnTo>
                    <a:pt x="8914279" y="2155375"/>
                  </a:lnTo>
                  <a:lnTo>
                    <a:pt x="8936603" y="2136289"/>
                  </a:lnTo>
                  <a:lnTo>
                    <a:pt x="8955687" y="2115764"/>
                  </a:lnTo>
                  <a:lnTo>
                    <a:pt x="8976571" y="2087676"/>
                  </a:lnTo>
                  <a:lnTo>
                    <a:pt x="8992053" y="2058507"/>
                  </a:lnTo>
                  <a:lnTo>
                    <a:pt x="9006096" y="2030779"/>
                  </a:lnTo>
                  <a:lnTo>
                    <a:pt x="9017978" y="2001251"/>
                  </a:lnTo>
                  <a:lnTo>
                    <a:pt x="9024819" y="1971722"/>
                  </a:lnTo>
                  <a:lnTo>
                    <a:pt x="9033461" y="1938953"/>
                  </a:lnTo>
                  <a:lnTo>
                    <a:pt x="9038862" y="1902583"/>
                  </a:lnTo>
                  <a:lnTo>
                    <a:pt x="9043903" y="1862971"/>
                  </a:lnTo>
                  <a:lnTo>
                    <a:pt x="9045703" y="1847127"/>
                  </a:lnTo>
                  <a:lnTo>
                    <a:pt x="9045703" y="1834883"/>
                  </a:lnTo>
                  <a:lnTo>
                    <a:pt x="9043903" y="1821199"/>
                  </a:lnTo>
                  <a:lnTo>
                    <a:pt x="9040662" y="1810756"/>
                  </a:lnTo>
                  <a:lnTo>
                    <a:pt x="9035261" y="1798873"/>
                  </a:lnTo>
                  <a:lnTo>
                    <a:pt x="9032021" y="1788430"/>
                  </a:lnTo>
                  <a:lnTo>
                    <a:pt x="9030220" y="1776186"/>
                  </a:lnTo>
                  <a:lnTo>
                    <a:pt x="9028420" y="1764303"/>
                  </a:lnTo>
                  <a:lnTo>
                    <a:pt x="9028420" y="1705246"/>
                  </a:lnTo>
                  <a:lnTo>
                    <a:pt x="9030220" y="1672117"/>
                  </a:lnTo>
                  <a:lnTo>
                    <a:pt x="9032021" y="1641148"/>
                  </a:lnTo>
                  <a:lnTo>
                    <a:pt x="9033461" y="1627464"/>
                  </a:lnTo>
                  <a:lnTo>
                    <a:pt x="9032021" y="1613420"/>
                  </a:lnTo>
                  <a:lnTo>
                    <a:pt x="9030220" y="1601536"/>
                  </a:lnTo>
                  <a:lnTo>
                    <a:pt x="9028420" y="1589293"/>
                  </a:lnTo>
                  <a:lnTo>
                    <a:pt x="9023379" y="1577049"/>
                  </a:lnTo>
                  <a:lnTo>
                    <a:pt x="9017978" y="1566606"/>
                  </a:lnTo>
                  <a:lnTo>
                    <a:pt x="9011137" y="1554363"/>
                  </a:lnTo>
                  <a:lnTo>
                    <a:pt x="9002495" y="1544280"/>
                  </a:lnTo>
                  <a:lnTo>
                    <a:pt x="8998895" y="1540679"/>
                  </a:lnTo>
                  <a:lnTo>
                    <a:pt x="8998895" y="1535637"/>
                  </a:lnTo>
                  <a:lnTo>
                    <a:pt x="8993854" y="1506109"/>
                  </a:lnTo>
                  <a:lnTo>
                    <a:pt x="8987012" y="1481982"/>
                  </a:lnTo>
                  <a:lnTo>
                    <a:pt x="8983412" y="1481982"/>
                  </a:lnTo>
                  <a:lnTo>
                    <a:pt x="8987012" y="1480182"/>
                  </a:lnTo>
                  <a:lnTo>
                    <a:pt x="8981971" y="1466137"/>
                  </a:lnTo>
                  <a:lnTo>
                    <a:pt x="8974770" y="1456055"/>
                  </a:lnTo>
                  <a:lnTo>
                    <a:pt x="8967929" y="1443811"/>
                  </a:lnTo>
                  <a:lnTo>
                    <a:pt x="8959287" y="1433368"/>
                  </a:lnTo>
                  <a:lnTo>
                    <a:pt x="8926162" y="1402039"/>
                  </a:lnTo>
                  <a:lnTo>
                    <a:pt x="8889795" y="1374671"/>
                  </a:lnTo>
                  <a:lnTo>
                    <a:pt x="8887995" y="1376112"/>
                  </a:lnTo>
                  <a:lnTo>
                    <a:pt x="8882954" y="1381513"/>
                  </a:lnTo>
                  <a:lnTo>
                    <a:pt x="8874312" y="1386555"/>
                  </a:lnTo>
                  <a:lnTo>
                    <a:pt x="8869271" y="1388355"/>
                  </a:lnTo>
                  <a:lnTo>
                    <a:pt x="8862430" y="1388355"/>
                  </a:lnTo>
                  <a:lnTo>
                    <a:pt x="8855229" y="1386555"/>
                  </a:lnTo>
                  <a:lnTo>
                    <a:pt x="8848388" y="1384754"/>
                  </a:lnTo>
                  <a:lnTo>
                    <a:pt x="8841547" y="1381513"/>
                  </a:lnTo>
                  <a:lnTo>
                    <a:pt x="8836506" y="1374671"/>
                  </a:lnTo>
                  <a:lnTo>
                    <a:pt x="8832905" y="1369270"/>
                  </a:lnTo>
                  <a:close/>
                  <a:moveTo>
                    <a:pt x="4469532" y="1358136"/>
                  </a:moveTo>
                  <a:lnTo>
                    <a:pt x="4451892" y="1365336"/>
                  </a:lnTo>
                  <a:lnTo>
                    <a:pt x="4434611" y="1368575"/>
                  </a:lnTo>
                  <a:lnTo>
                    <a:pt x="4427771" y="1370375"/>
                  </a:lnTo>
                  <a:lnTo>
                    <a:pt x="4427771" y="1384054"/>
                  </a:lnTo>
                  <a:lnTo>
                    <a:pt x="4425970" y="1398093"/>
                  </a:lnTo>
                  <a:lnTo>
                    <a:pt x="4436411" y="1392694"/>
                  </a:lnTo>
                  <a:lnTo>
                    <a:pt x="4445051" y="1384054"/>
                  </a:lnTo>
                  <a:lnTo>
                    <a:pt x="4465932" y="1363536"/>
                  </a:lnTo>
                  <a:close/>
                  <a:moveTo>
                    <a:pt x="3401092" y="1357762"/>
                  </a:moveTo>
                  <a:lnTo>
                    <a:pt x="3387055" y="1364603"/>
                  </a:lnTo>
                  <a:lnTo>
                    <a:pt x="3395693" y="1362803"/>
                  </a:lnTo>
                  <a:close/>
                  <a:moveTo>
                    <a:pt x="6886300" y="1347748"/>
                  </a:moveTo>
                  <a:lnTo>
                    <a:pt x="6872620" y="1356387"/>
                  </a:lnTo>
                  <a:lnTo>
                    <a:pt x="6824018" y="1389143"/>
                  </a:lnTo>
                  <a:lnTo>
                    <a:pt x="6843099" y="1385543"/>
                  </a:lnTo>
                  <a:lnTo>
                    <a:pt x="6846699" y="1378704"/>
                  </a:lnTo>
                  <a:lnTo>
                    <a:pt x="6849939" y="1371865"/>
                  </a:lnTo>
                  <a:lnTo>
                    <a:pt x="6855339" y="1368265"/>
                  </a:lnTo>
                  <a:lnTo>
                    <a:pt x="6862179" y="1366466"/>
                  </a:lnTo>
                  <a:close/>
                  <a:moveTo>
                    <a:pt x="8661514" y="1338301"/>
                  </a:moveTo>
                  <a:lnTo>
                    <a:pt x="8638830" y="1348744"/>
                  </a:lnTo>
                  <a:lnTo>
                    <a:pt x="8612906" y="1360627"/>
                  </a:lnTo>
                  <a:lnTo>
                    <a:pt x="8581940" y="1379713"/>
                  </a:lnTo>
                  <a:lnTo>
                    <a:pt x="8597423" y="1381513"/>
                  </a:lnTo>
                  <a:lnTo>
                    <a:pt x="8611105" y="1383314"/>
                  </a:lnTo>
                  <a:lnTo>
                    <a:pt x="8633789" y="1362428"/>
                  </a:lnTo>
                  <a:close/>
                  <a:moveTo>
                    <a:pt x="6604052" y="1337309"/>
                  </a:moveTo>
                  <a:lnTo>
                    <a:pt x="6599011" y="1342349"/>
                  </a:lnTo>
                  <a:lnTo>
                    <a:pt x="6595411" y="1344148"/>
                  </a:lnTo>
                  <a:lnTo>
                    <a:pt x="6607652" y="1340549"/>
                  </a:lnTo>
                  <a:close/>
                  <a:moveTo>
                    <a:pt x="7237670" y="1331910"/>
                  </a:moveTo>
                  <a:lnTo>
                    <a:pt x="7214990" y="1347748"/>
                  </a:lnTo>
                  <a:lnTo>
                    <a:pt x="7220390" y="1344148"/>
                  </a:lnTo>
                  <a:lnTo>
                    <a:pt x="7230830" y="1338749"/>
                  </a:lnTo>
                  <a:close/>
                  <a:moveTo>
                    <a:pt x="1356981" y="1328238"/>
                  </a:moveTo>
                  <a:lnTo>
                    <a:pt x="1330705" y="1341920"/>
                  </a:lnTo>
                  <a:lnTo>
                    <a:pt x="1306589" y="1354162"/>
                  </a:lnTo>
                  <a:lnTo>
                    <a:pt x="1291112" y="1362803"/>
                  </a:lnTo>
                  <a:lnTo>
                    <a:pt x="1277434" y="1371444"/>
                  </a:lnTo>
                  <a:lnTo>
                    <a:pt x="1263396" y="1381886"/>
                  </a:lnTo>
                  <a:lnTo>
                    <a:pt x="1249718" y="1393768"/>
                  </a:lnTo>
                  <a:lnTo>
                    <a:pt x="1265196" y="1385126"/>
                  </a:lnTo>
                  <a:lnTo>
                    <a:pt x="1270595" y="1381886"/>
                  </a:lnTo>
                  <a:lnTo>
                    <a:pt x="1277434" y="1380086"/>
                  </a:lnTo>
                  <a:lnTo>
                    <a:pt x="1284273" y="1381886"/>
                  </a:lnTo>
                  <a:lnTo>
                    <a:pt x="1291112" y="1383686"/>
                  </a:lnTo>
                  <a:lnTo>
                    <a:pt x="1305149" y="1369644"/>
                  </a:lnTo>
                  <a:lnTo>
                    <a:pt x="1313788" y="1362803"/>
                  </a:lnTo>
                  <a:lnTo>
                    <a:pt x="1323866" y="1357762"/>
                  </a:lnTo>
                  <a:lnTo>
                    <a:pt x="1358781" y="1338679"/>
                  </a:lnTo>
                  <a:close/>
                  <a:moveTo>
                    <a:pt x="3489278" y="1317796"/>
                  </a:moveTo>
                  <a:lnTo>
                    <a:pt x="3425208" y="1347321"/>
                  </a:lnTo>
                  <a:lnTo>
                    <a:pt x="3440686" y="1345520"/>
                  </a:lnTo>
                  <a:lnTo>
                    <a:pt x="3456163" y="1345520"/>
                  </a:lnTo>
                  <a:lnTo>
                    <a:pt x="3470201" y="1331478"/>
                  </a:lnTo>
                  <a:close/>
                  <a:moveTo>
                    <a:pt x="8413790" y="1310213"/>
                  </a:moveTo>
                  <a:lnTo>
                    <a:pt x="8408749" y="1312013"/>
                  </a:lnTo>
                  <a:lnTo>
                    <a:pt x="8412350" y="1312013"/>
                  </a:lnTo>
                  <a:close/>
                  <a:moveTo>
                    <a:pt x="8043284" y="1308772"/>
                  </a:moveTo>
                  <a:lnTo>
                    <a:pt x="8024201" y="1324257"/>
                  </a:lnTo>
                  <a:lnTo>
                    <a:pt x="8041484" y="1317415"/>
                  </a:lnTo>
                  <a:close/>
                  <a:moveTo>
                    <a:pt x="7279432" y="1307793"/>
                  </a:moveTo>
                  <a:lnTo>
                    <a:pt x="7281232" y="1309233"/>
                  </a:lnTo>
                  <a:lnTo>
                    <a:pt x="7284472" y="1312832"/>
                  </a:lnTo>
                  <a:lnTo>
                    <a:pt x="7284472" y="1307793"/>
                  </a:lnTo>
                  <a:close/>
                  <a:moveTo>
                    <a:pt x="6308123" y="1299154"/>
                  </a:moveTo>
                  <a:lnTo>
                    <a:pt x="6183559" y="1378704"/>
                  </a:lnTo>
                  <a:lnTo>
                    <a:pt x="6070876" y="1455015"/>
                  </a:lnTo>
                  <a:lnTo>
                    <a:pt x="5968633" y="1527365"/>
                  </a:lnTo>
                  <a:lnTo>
                    <a:pt x="5873590" y="1598636"/>
                  </a:lnTo>
                  <a:lnTo>
                    <a:pt x="5856309" y="1612315"/>
                  </a:lnTo>
                  <a:lnTo>
                    <a:pt x="5837229" y="1622753"/>
                  </a:lnTo>
                  <a:lnTo>
                    <a:pt x="5823188" y="1631392"/>
                  </a:lnTo>
                  <a:lnTo>
                    <a:pt x="5800868" y="1645431"/>
                  </a:lnTo>
                  <a:lnTo>
                    <a:pt x="5779987" y="1660909"/>
                  </a:lnTo>
                  <a:lnTo>
                    <a:pt x="5769907" y="1667748"/>
                  </a:lnTo>
                  <a:lnTo>
                    <a:pt x="5761266" y="1676387"/>
                  </a:lnTo>
                  <a:lnTo>
                    <a:pt x="5754066" y="1685026"/>
                  </a:lnTo>
                  <a:lnTo>
                    <a:pt x="5749026" y="1691865"/>
                  </a:lnTo>
                  <a:lnTo>
                    <a:pt x="5745426" y="1698704"/>
                  </a:lnTo>
                  <a:lnTo>
                    <a:pt x="5743986" y="1702303"/>
                  </a:lnTo>
                  <a:lnTo>
                    <a:pt x="5742186" y="1705903"/>
                  </a:lnTo>
                  <a:lnTo>
                    <a:pt x="5740386" y="1712742"/>
                  </a:lnTo>
                  <a:lnTo>
                    <a:pt x="5807708" y="1672787"/>
                  </a:lnTo>
                  <a:lnTo>
                    <a:pt x="5875390" y="1628153"/>
                  </a:lnTo>
                  <a:lnTo>
                    <a:pt x="5908151" y="1605476"/>
                  </a:lnTo>
                  <a:lnTo>
                    <a:pt x="5940912" y="1579559"/>
                  </a:lnTo>
                  <a:lnTo>
                    <a:pt x="5970433" y="1553282"/>
                  </a:lnTo>
                  <a:lnTo>
                    <a:pt x="5999954" y="1527365"/>
                  </a:lnTo>
                  <a:lnTo>
                    <a:pt x="6003554" y="1522326"/>
                  </a:lnTo>
                  <a:lnTo>
                    <a:pt x="6010394" y="1522326"/>
                  </a:lnTo>
                  <a:lnTo>
                    <a:pt x="6015794" y="1522326"/>
                  </a:lnTo>
                  <a:lnTo>
                    <a:pt x="6019034" y="1518726"/>
                  </a:lnTo>
                  <a:lnTo>
                    <a:pt x="6022634" y="1515487"/>
                  </a:lnTo>
                  <a:lnTo>
                    <a:pt x="6027674" y="1513687"/>
                  </a:lnTo>
                  <a:lnTo>
                    <a:pt x="6039915" y="1511887"/>
                  </a:lnTo>
                  <a:lnTo>
                    <a:pt x="6044955" y="1503248"/>
                  </a:lnTo>
                  <a:lnTo>
                    <a:pt x="6050355" y="1498209"/>
                  </a:lnTo>
                  <a:lnTo>
                    <a:pt x="6057195" y="1493170"/>
                  </a:lnTo>
                  <a:lnTo>
                    <a:pt x="6067636" y="1489570"/>
                  </a:lnTo>
                  <a:lnTo>
                    <a:pt x="6079516" y="1484171"/>
                  </a:lnTo>
                  <a:lnTo>
                    <a:pt x="6091756" y="1477332"/>
                  </a:lnTo>
                  <a:lnTo>
                    <a:pt x="6105437" y="1474092"/>
                  </a:lnTo>
                  <a:lnTo>
                    <a:pt x="6115877" y="1468693"/>
                  </a:lnTo>
                  <a:lnTo>
                    <a:pt x="6124517" y="1460054"/>
                  </a:lnTo>
                  <a:lnTo>
                    <a:pt x="6129917" y="1451415"/>
                  </a:lnTo>
                  <a:lnTo>
                    <a:pt x="6136758" y="1444576"/>
                  </a:lnTo>
                  <a:lnTo>
                    <a:pt x="6145398" y="1439177"/>
                  </a:lnTo>
                  <a:lnTo>
                    <a:pt x="6154038" y="1435577"/>
                  </a:lnTo>
                  <a:lnTo>
                    <a:pt x="6178519" y="1425498"/>
                  </a:lnTo>
                  <a:lnTo>
                    <a:pt x="6199039" y="1413260"/>
                  </a:lnTo>
                  <a:lnTo>
                    <a:pt x="6218120" y="1399222"/>
                  </a:lnTo>
                  <a:lnTo>
                    <a:pt x="6231800" y="1383743"/>
                  </a:lnTo>
                  <a:lnTo>
                    <a:pt x="6245841" y="1366466"/>
                  </a:lnTo>
                  <a:lnTo>
                    <a:pt x="6263121" y="1352787"/>
                  </a:lnTo>
                  <a:lnTo>
                    <a:pt x="6282202" y="1338749"/>
                  </a:lnTo>
                  <a:lnTo>
                    <a:pt x="6306323" y="1328670"/>
                  </a:lnTo>
                  <a:lnTo>
                    <a:pt x="6306323" y="1319672"/>
                  </a:lnTo>
                  <a:lnTo>
                    <a:pt x="6308123" y="1314632"/>
                  </a:lnTo>
                  <a:lnTo>
                    <a:pt x="6311723" y="1311033"/>
                  </a:lnTo>
                  <a:lnTo>
                    <a:pt x="6309923" y="1305993"/>
                  </a:lnTo>
                  <a:close/>
                  <a:moveTo>
                    <a:pt x="2464523" y="1293313"/>
                  </a:moveTo>
                  <a:lnTo>
                    <a:pt x="2383176" y="1331478"/>
                  </a:lnTo>
                  <a:lnTo>
                    <a:pt x="2300029" y="1369644"/>
                  </a:lnTo>
                  <a:lnTo>
                    <a:pt x="2282752" y="1378285"/>
                  </a:lnTo>
                  <a:lnTo>
                    <a:pt x="2282752" y="1385126"/>
                  </a:lnTo>
                  <a:lnTo>
                    <a:pt x="2293191" y="1383686"/>
                  </a:lnTo>
                  <a:lnTo>
                    <a:pt x="2305429" y="1383686"/>
                  </a:lnTo>
                  <a:lnTo>
                    <a:pt x="2308668" y="1378285"/>
                  </a:lnTo>
                  <a:lnTo>
                    <a:pt x="2314067" y="1375045"/>
                  </a:lnTo>
                  <a:lnTo>
                    <a:pt x="2320906" y="1371444"/>
                  </a:lnTo>
                  <a:lnTo>
                    <a:pt x="2352221" y="1357762"/>
                  </a:lnTo>
                  <a:lnTo>
                    <a:pt x="2383176" y="1341920"/>
                  </a:lnTo>
                  <a:lnTo>
                    <a:pt x="2414491" y="1324637"/>
                  </a:lnTo>
                  <a:lnTo>
                    <a:pt x="2447246" y="1303754"/>
                  </a:lnTo>
                  <a:close/>
                  <a:moveTo>
                    <a:pt x="1421051" y="1293313"/>
                  </a:moveTo>
                  <a:lnTo>
                    <a:pt x="1410613" y="1298713"/>
                  </a:lnTo>
                  <a:lnTo>
                    <a:pt x="1382897" y="1314196"/>
                  </a:lnTo>
                  <a:lnTo>
                    <a:pt x="1393335" y="1314196"/>
                  </a:lnTo>
                  <a:lnTo>
                    <a:pt x="1400174" y="1310595"/>
                  </a:lnTo>
                  <a:lnTo>
                    <a:pt x="1408813" y="1303754"/>
                  </a:lnTo>
                  <a:lnTo>
                    <a:pt x="1419251" y="1295113"/>
                  </a:lnTo>
                  <a:close/>
                  <a:moveTo>
                    <a:pt x="7178989" y="1264239"/>
                  </a:moveTo>
                  <a:lnTo>
                    <a:pt x="7107707" y="1305993"/>
                  </a:lnTo>
                  <a:lnTo>
                    <a:pt x="7069545" y="1325071"/>
                  </a:lnTo>
                  <a:lnTo>
                    <a:pt x="7031744" y="1344148"/>
                  </a:lnTo>
                  <a:lnTo>
                    <a:pt x="7007624" y="1356387"/>
                  </a:lnTo>
                  <a:lnTo>
                    <a:pt x="6984943" y="1368265"/>
                  </a:lnTo>
                  <a:lnTo>
                    <a:pt x="6964062" y="1382304"/>
                  </a:lnTo>
                  <a:lnTo>
                    <a:pt x="6941742" y="1395982"/>
                  </a:lnTo>
                  <a:lnTo>
                    <a:pt x="6920861" y="1411460"/>
                  </a:lnTo>
                  <a:lnTo>
                    <a:pt x="6901780" y="1428738"/>
                  </a:lnTo>
                  <a:lnTo>
                    <a:pt x="6883060" y="1446016"/>
                  </a:lnTo>
                  <a:lnTo>
                    <a:pt x="6863979" y="1463653"/>
                  </a:lnTo>
                  <a:lnTo>
                    <a:pt x="6865779" y="1468693"/>
                  </a:lnTo>
                  <a:lnTo>
                    <a:pt x="6894940" y="1455015"/>
                  </a:lnTo>
                  <a:lnTo>
                    <a:pt x="6922661" y="1442776"/>
                  </a:lnTo>
                  <a:lnTo>
                    <a:pt x="6944982" y="1428738"/>
                  </a:lnTo>
                  <a:lnTo>
                    <a:pt x="6965862" y="1415060"/>
                  </a:lnTo>
                  <a:lnTo>
                    <a:pt x="7005824" y="1385543"/>
                  </a:lnTo>
                  <a:lnTo>
                    <a:pt x="7047225" y="1356387"/>
                  </a:lnTo>
                  <a:lnTo>
                    <a:pt x="7078546" y="1335510"/>
                  </a:lnTo>
                  <a:lnTo>
                    <a:pt x="7088626" y="1331910"/>
                  </a:lnTo>
                  <a:lnTo>
                    <a:pt x="7097626" y="1328670"/>
                  </a:lnTo>
                  <a:lnTo>
                    <a:pt x="7106267" y="1323271"/>
                  </a:lnTo>
                  <a:lnTo>
                    <a:pt x="7113107" y="1316432"/>
                  </a:lnTo>
                  <a:lnTo>
                    <a:pt x="7119947" y="1311033"/>
                  </a:lnTo>
                  <a:lnTo>
                    <a:pt x="7151268" y="1288715"/>
                  </a:lnTo>
                  <a:lnTo>
                    <a:pt x="7163508" y="1276477"/>
                  </a:lnTo>
                  <a:close/>
                  <a:moveTo>
                    <a:pt x="9404327" y="1260158"/>
                  </a:moveTo>
                  <a:lnTo>
                    <a:pt x="9277944" y="1372871"/>
                  </a:lnTo>
                  <a:lnTo>
                    <a:pt x="9153002" y="1478381"/>
                  </a:lnTo>
                  <a:lnTo>
                    <a:pt x="9137519" y="1488824"/>
                  </a:lnTo>
                  <a:lnTo>
                    <a:pt x="9122037" y="1497466"/>
                  </a:lnTo>
                  <a:lnTo>
                    <a:pt x="9109794" y="1506109"/>
                  </a:lnTo>
                  <a:lnTo>
                    <a:pt x="9106554" y="1511150"/>
                  </a:lnTo>
                  <a:lnTo>
                    <a:pt x="9104753" y="1514751"/>
                  </a:lnTo>
                  <a:lnTo>
                    <a:pt x="9109794" y="1514751"/>
                  </a:lnTo>
                  <a:lnTo>
                    <a:pt x="9109794" y="1507909"/>
                  </a:lnTo>
                  <a:lnTo>
                    <a:pt x="9120236" y="1504308"/>
                  </a:lnTo>
                  <a:lnTo>
                    <a:pt x="9127077" y="1502508"/>
                  </a:lnTo>
                  <a:lnTo>
                    <a:pt x="9134279" y="1497466"/>
                  </a:lnTo>
                  <a:lnTo>
                    <a:pt x="9147961" y="1485223"/>
                  </a:lnTo>
                  <a:lnTo>
                    <a:pt x="9161644" y="1475140"/>
                  </a:lnTo>
                  <a:lnTo>
                    <a:pt x="9178927" y="1459296"/>
                  </a:lnTo>
                  <a:lnTo>
                    <a:pt x="9182527" y="1454254"/>
                  </a:lnTo>
                  <a:lnTo>
                    <a:pt x="9189369" y="1454254"/>
                  </a:lnTo>
                  <a:lnTo>
                    <a:pt x="9194769" y="1450653"/>
                  </a:lnTo>
                  <a:lnTo>
                    <a:pt x="9201611" y="1450653"/>
                  </a:lnTo>
                  <a:lnTo>
                    <a:pt x="9205211" y="1448853"/>
                  </a:lnTo>
                  <a:lnTo>
                    <a:pt x="9208452" y="1447052"/>
                  </a:lnTo>
                  <a:lnTo>
                    <a:pt x="9210252" y="1445612"/>
                  </a:lnTo>
                  <a:lnTo>
                    <a:pt x="9213853" y="1431568"/>
                  </a:lnTo>
                  <a:lnTo>
                    <a:pt x="9217093" y="1427967"/>
                  </a:lnTo>
                  <a:lnTo>
                    <a:pt x="9234737" y="1410682"/>
                  </a:lnTo>
                  <a:lnTo>
                    <a:pt x="9243378" y="1412482"/>
                  </a:lnTo>
                  <a:lnTo>
                    <a:pt x="9248419" y="1407441"/>
                  </a:lnTo>
                  <a:lnTo>
                    <a:pt x="9257061" y="1405640"/>
                  </a:lnTo>
                  <a:lnTo>
                    <a:pt x="9258861" y="1396998"/>
                  </a:lnTo>
                  <a:lnTo>
                    <a:pt x="9262101" y="1390156"/>
                  </a:lnTo>
                  <a:lnTo>
                    <a:pt x="9269303" y="1383314"/>
                  </a:lnTo>
                  <a:lnTo>
                    <a:pt x="9274344" y="1376112"/>
                  </a:lnTo>
                  <a:lnTo>
                    <a:pt x="9282985" y="1371070"/>
                  </a:lnTo>
                  <a:lnTo>
                    <a:pt x="9291627" y="1366029"/>
                  </a:lnTo>
                  <a:lnTo>
                    <a:pt x="9302069" y="1360627"/>
                  </a:lnTo>
                  <a:lnTo>
                    <a:pt x="9313951" y="1357386"/>
                  </a:lnTo>
                  <a:lnTo>
                    <a:pt x="9319352" y="1345143"/>
                  </a:lnTo>
                  <a:lnTo>
                    <a:pt x="9326193" y="1332899"/>
                  </a:lnTo>
                  <a:lnTo>
                    <a:pt x="9331594" y="1327858"/>
                  </a:lnTo>
                  <a:lnTo>
                    <a:pt x="9336635" y="1322456"/>
                  </a:lnTo>
                  <a:lnTo>
                    <a:pt x="9343476" y="1317415"/>
                  </a:lnTo>
                  <a:lnTo>
                    <a:pt x="9352117" y="1313814"/>
                  </a:lnTo>
                  <a:lnTo>
                    <a:pt x="9360759" y="1310213"/>
                  </a:lnTo>
                  <a:lnTo>
                    <a:pt x="9366160" y="1306972"/>
                  </a:lnTo>
                  <a:lnTo>
                    <a:pt x="9371201" y="1300130"/>
                  </a:lnTo>
                  <a:lnTo>
                    <a:pt x="9373001" y="1292928"/>
                  </a:lnTo>
                  <a:lnTo>
                    <a:pt x="9374802" y="1287886"/>
                  </a:lnTo>
                  <a:lnTo>
                    <a:pt x="9381643" y="1284285"/>
                  </a:lnTo>
                  <a:lnTo>
                    <a:pt x="9388844" y="1281044"/>
                  </a:lnTo>
                  <a:lnTo>
                    <a:pt x="9395685" y="1279244"/>
                  </a:lnTo>
                  <a:lnTo>
                    <a:pt x="9398926" y="1268801"/>
                  </a:lnTo>
                  <a:close/>
                  <a:moveTo>
                    <a:pt x="1477922" y="1256947"/>
                  </a:moveTo>
                  <a:lnTo>
                    <a:pt x="1476122" y="1258748"/>
                  </a:lnTo>
                  <a:lnTo>
                    <a:pt x="1479721" y="1256947"/>
                  </a:lnTo>
                  <a:close/>
                  <a:moveTo>
                    <a:pt x="842984" y="1255507"/>
                  </a:moveTo>
                  <a:lnTo>
                    <a:pt x="790792" y="1281431"/>
                  </a:lnTo>
                  <a:lnTo>
                    <a:pt x="744360" y="1305554"/>
                  </a:lnTo>
                  <a:lnTo>
                    <a:pt x="699367" y="1331478"/>
                  </a:lnTo>
                  <a:lnTo>
                    <a:pt x="657614" y="1355962"/>
                  </a:lnTo>
                  <a:lnTo>
                    <a:pt x="562589" y="1419691"/>
                  </a:lnTo>
                  <a:lnTo>
                    <a:pt x="465405" y="1482341"/>
                  </a:lnTo>
                  <a:lnTo>
                    <a:pt x="465405" y="1487382"/>
                  </a:lnTo>
                  <a:lnTo>
                    <a:pt x="463965" y="1490982"/>
                  </a:lnTo>
                  <a:lnTo>
                    <a:pt x="462165" y="1496023"/>
                  </a:lnTo>
                  <a:lnTo>
                    <a:pt x="486281" y="1484141"/>
                  </a:lnTo>
                  <a:lnTo>
                    <a:pt x="510397" y="1468299"/>
                  </a:lnTo>
                  <a:lnTo>
                    <a:pt x="534873" y="1452816"/>
                  </a:lnTo>
                  <a:lnTo>
                    <a:pt x="558990" y="1438774"/>
                  </a:lnTo>
                  <a:lnTo>
                    <a:pt x="581666" y="1428333"/>
                  </a:lnTo>
                  <a:lnTo>
                    <a:pt x="602183" y="1421492"/>
                  </a:lnTo>
                  <a:lnTo>
                    <a:pt x="623059" y="1411050"/>
                  </a:lnTo>
                  <a:lnTo>
                    <a:pt x="638537" y="1400609"/>
                  </a:lnTo>
                  <a:lnTo>
                    <a:pt x="643936" y="1397368"/>
                  </a:lnTo>
                  <a:lnTo>
                    <a:pt x="650775" y="1390527"/>
                  </a:lnTo>
                  <a:lnTo>
                    <a:pt x="659413" y="1378285"/>
                  </a:lnTo>
                  <a:lnTo>
                    <a:pt x="663013" y="1373245"/>
                  </a:lnTo>
                  <a:lnTo>
                    <a:pt x="666252" y="1369644"/>
                  </a:lnTo>
                  <a:lnTo>
                    <a:pt x="671651" y="1366404"/>
                  </a:lnTo>
                  <a:lnTo>
                    <a:pt x="676691" y="1364603"/>
                  </a:lnTo>
                  <a:lnTo>
                    <a:pt x="683529" y="1364603"/>
                  </a:lnTo>
                  <a:lnTo>
                    <a:pt x="683529" y="1359202"/>
                  </a:lnTo>
                  <a:lnTo>
                    <a:pt x="693968" y="1355962"/>
                  </a:lnTo>
                  <a:lnTo>
                    <a:pt x="718444" y="1347321"/>
                  </a:lnTo>
                  <a:lnTo>
                    <a:pt x="737161" y="1336879"/>
                  </a:lnTo>
                  <a:lnTo>
                    <a:pt x="756238" y="1324637"/>
                  </a:lnTo>
                  <a:lnTo>
                    <a:pt x="771715" y="1310595"/>
                  </a:lnTo>
                  <a:lnTo>
                    <a:pt x="785753" y="1298713"/>
                  </a:lnTo>
                  <a:lnTo>
                    <a:pt x="801231" y="1286472"/>
                  </a:lnTo>
                  <a:lnTo>
                    <a:pt x="820307" y="1274230"/>
                  </a:lnTo>
                  <a:lnTo>
                    <a:pt x="842984" y="1262348"/>
                  </a:lnTo>
                  <a:close/>
                  <a:moveTo>
                    <a:pt x="3432047" y="1253707"/>
                  </a:moveTo>
                  <a:lnTo>
                    <a:pt x="3335223" y="1286472"/>
                  </a:lnTo>
                  <a:lnTo>
                    <a:pt x="3245237" y="1319597"/>
                  </a:lnTo>
                  <a:lnTo>
                    <a:pt x="3143014" y="1361003"/>
                  </a:lnTo>
                  <a:lnTo>
                    <a:pt x="3035751" y="1409250"/>
                  </a:lnTo>
                  <a:lnTo>
                    <a:pt x="3059867" y="1431933"/>
                  </a:lnTo>
                  <a:lnTo>
                    <a:pt x="3063466" y="1435534"/>
                  </a:lnTo>
                  <a:lnTo>
                    <a:pt x="3065266" y="1435534"/>
                  </a:lnTo>
                  <a:lnTo>
                    <a:pt x="3070306" y="1428333"/>
                  </a:lnTo>
                  <a:lnTo>
                    <a:pt x="3075705" y="1423292"/>
                  </a:lnTo>
                  <a:lnTo>
                    <a:pt x="3084343" y="1417891"/>
                  </a:lnTo>
                  <a:lnTo>
                    <a:pt x="3091182" y="1414651"/>
                  </a:lnTo>
                  <a:lnTo>
                    <a:pt x="3110259" y="1404209"/>
                  </a:lnTo>
                  <a:lnTo>
                    <a:pt x="3118898" y="1402409"/>
                  </a:lnTo>
                  <a:lnTo>
                    <a:pt x="3125737" y="1400609"/>
                  </a:lnTo>
                  <a:lnTo>
                    <a:pt x="3132575" y="1402409"/>
                  </a:lnTo>
                  <a:lnTo>
                    <a:pt x="3137974" y="1397368"/>
                  </a:lnTo>
                  <a:lnTo>
                    <a:pt x="3141214" y="1393768"/>
                  </a:lnTo>
                  <a:lnTo>
                    <a:pt x="3146613" y="1390527"/>
                  </a:lnTo>
                  <a:lnTo>
                    <a:pt x="3158491" y="1388727"/>
                  </a:lnTo>
                  <a:lnTo>
                    <a:pt x="3160291" y="1383686"/>
                  </a:lnTo>
                  <a:lnTo>
                    <a:pt x="3162091" y="1378285"/>
                  </a:lnTo>
                  <a:lnTo>
                    <a:pt x="3167130" y="1375045"/>
                  </a:lnTo>
                  <a:lnTo>
                    <a:pt x="3172529" y="1371444"/>
                  </a:lnTo>
                  <a:lnTo>
                    <a:pt x="3179368" y="1371444"/>
                  </a:lnTo>
                  <a:lnTo>
                    <a:pt x="3198445" y="1366404"/>
                  </a:lnTo>
                  <a:lnTo>
                    <a:pt x="3215722" y="1359202"/>
                  </a:lnTo>
                  <a:lnTo>
                    <a:pt x="3224361" y="1354162"/>
                  </a:lnTo>
                  <a:lnTo>
                    <a:pt x="3234799" y="1347321"/>
                  </a:lnTo>
                  <a:lnTo>
                    <a:pt x="3245237" y="1338679"/>
                  </a:lnTo>
                  <a:lnTo>
                    <a:pt x="3252076" y="1333279"/>
                  </a:lnTo>
                  <a:lnTo>
                    <a:pt x="3262515" y="1330038"/>
                  </a:lnTo>
                  <a:lnTo>
                    <a:pt x="3267554" y="1328238"/>
                  </a:lnTo>
                  <a:lnTo>
                    <a:pt x="3274753" y="1326438"/>
                  </a:lnTo>
                  <a:lnTo>
                    <a:pt x="3291670" y="1326438"/>
                  </a:lnTo>
                  <a:lnTo>
                    <a:pt x="3295269" y="1321037"/>
                  </a:lnTo>
                  <a:lnTo>
                    <a:pt x="3298869" y="1315996"/>
                  </a:lnTo>
                  <a:lnTo>
                    <a:pt x="3305707" y="1310595"/>
                  </a:lnTo>
                  <a:lnTo>
                    <a:pt x="3305707" y="1305554"/>
                  </a:lnTo>
                  <a:lnTo>
                    <a:pt x="3319745" y="1305554"/>
                  </a:lnTo>
                  <a:lnTo>
                    <a:pt x="3326584" y="1305554"/>
                  </a:lnTo>
                  <a:lnTo>
                    <a:pt x="3328384" y="1298713"/>
                  </a:lnTo>
                  <a:lnTo>
                    <a:pt x="3331624" y="1293313"/>
                  </a:lnTo>
                  <a:lnTo>
                    <a:pt x="3335223" y="1290072"/>
                  </a:lnTo>
                  <a:lnTo>
                    <a:pt x="3340262" y="1288272"/>
                  </a:lnTo>
                  <a:lnTo>
                    <a:pt x="3347461" y="1286472"/>
                  </a:lnTo>
                  <a:lnTo>
                    <a:pt x="3354300" y="1286472"/>
                  </a:lnTo>
                  <a:lnTo>
                    <a:pt x="3357899" y="1291512"/>
                  </a:lnTo>
                  <a:lnTo>
                    <a:pt x="3359339" y="1291512"/>
                  </a:lnTo>
                  <a:lnTo>
                    <a:pt x="3362939" y="1291512"/>
                  </a:lnTo>
                  <a:lnTo>
                    <a:pt x="3366538" y="1290072"/>
                  </a:lnTo>
                  <a:lnTo>
                    <a:pt x="3369777" y="1284671"/>
                  </a:lnTo>
                  <a:lnTo>
                    <a:pt x="3380215" y="1276030"/>
                  </a:lnTo>
                  <a:lnTo>
                    <a:pt x="3392454" y="1269189"/>
                  </a:lnTo>
                  <a:lnTo>
                    <a:pt x="3406132" y="1267389"/>
                  </a:lnTo>
                  <a:lnTo>
                    <a:pt x="3418369" y="1267389"/>
                  </a:lnTo>
                  <a:close/>
                  <a:moveTo>
                    <a:pt x="2171890" y="1251907"/>
                  </a:moveTo>
                  <a:lnTo>
                    <a:pt x="2145974" y="1262348"/>
                  </a:lnTo>
                  <a:lnTo>
                    <a:pt x="2137335" y="1269189"/>
                  </a:lnTo>
                  <a:lnTo>
                    <a:pt x="2147774" y="1267389"/>
                  </a:lnTo>
                  <a:lnTo>
                    <a:pt x="2156413" y="1262348"/>
                  </a:lnTo>
                  <a:lnTo>
                    <a:pt x="2165051" y="1258748"/>
                  </a:lnTo>
                  <a:close/>
                  <a:moveTo>
                    <a:pt x="6387685" y="1248761"/>
                  </a:moveTo>
                  <a:lnTo>
                    <a:pt x="6340884" y="1280077"/>
                  </a:lnTo>
                  <a:lnTo>
                    <a:pt x="6353124" y="1272877"/>
                  </a:lnTo>
                  <a:lnTo>
                    <a:pt x="6358164" y="1271438"/>
                  </a:lnTo>
                  <a:lnTo>
                    <a:pt x="6365004" y="1266038"/>
                  </a:lnTo>
                  <a:lnTo>
                    <a:pt x="6373645" y="1260999"/>
                  </a:lnTo>
                  <a:lnTo>
                    <a:pt x="6384085" y="1254160"/>
                  </a:lnTo>
                  <a:close/>
                  <a:moveTo>
                    <a:pt x="5598542" y="1243721"/>
                  </a:moveTo>
                  <a:lnTo>
                    <a:pt x="5594941" y="1246961"/>
                  </a:lnTo>
                  <a:lnTo>
                    <a:pt x="5596741" y="1248761"/>
                  </a:lnTo>
                  <a:close/>
                  <a:moveTo>
                    <a:pt x="9657092" y="1242874"/>
                  </a:moveTo>
                  <a:lnTo>
                    <a:pt x="9617125" y="1294728"/>
                  </a:lnTo>
                  <a:lnTo>
                    <a:pt x="9573917" y="1345143"/>
                  </a:lnTo>
                  <a:lnTo>
                    <a:pt x="9528909" y="1391596"/>
                  </a:lnTo>
                  <a:lnTo>
                    <a:pt x="9478500" y="1438410"/>
                  </a:lnTo>
                  <a:lnTo>
                    <a:pt x="9423050" y="1487023"/>
                  </a:lnTo>
                  <a:lnTo>
                    <a:pt x="9367960" y="1533837"/>
                  </a:lnTo>
                  <a:lnTo>
                    <a:pt x="9260661" y="1620622"/>
                  </a:lnTo>
                  <a:lnTo>
                    <a:pt x="9234737" y="1636106"/>
                  </a:lnTo>
                  <a:lnTo>
                    <a:pt x="9210252" y="1651591"/>
                  </a:lnTo>
                  <a:lnTo>
                    <a:pt x="9173886" y="1673917"/>
                  </a:lnTo>
                  <a:lnTo>
                    <a:pt x="9161644" y="1686161"/>
                  </a:lnTo>
                  <a:lnTo>
                    <a:pt x="9151202" y="1698404"/>
                  </a:lnTo>
                  <a:lnTo>
                    <a:pt x="9144361" y="1713888"/>
                  </a:lnTo>
                  <a:lnTo>
                    <a:pt x="9139320" y="1729373"/>
                  </a:lnTo>
                  <a:lnTo>
                    <a:pt x="9165244" y="1715689"/>
                  </a:lnTo>
                  <a:lnTo>
                    <a:pt x="9187568" y="1699844"/>
                  </a:lnTo>
                  <a:lnTo>
                    <a:pt x="9208452" y="1682559"/>
                  </a:lnTo>
                  <a:lnTo>
                    <a:pt x="9229336" y="1665275"/>
                  </a:lnTo>
                  <a:lnTo>
                    <a:pt x="9252020" y="1641148"/>
                  </a:lnTo>
                  <a:lnTo>
                    <a:pt x="9274344" y="1618821"/>
                  </a:lnTo>
                  <a:lnTo>
                    <a:pt x="9321152" y="1577049"/>
                  </a:lnTo>
                  <a:lnTo>
                    <a:pt x="9373001" y="1533837"/>
                  </a:lnTo>
                  <a:lnTo>
                    <a:pt x="9406127" y="1506109"/>
                  </a:lnTo>
                  <a:lnTo>
                    <a:pt x="9437093" y="1480182"/>
                  </a:lnTo>
                  <a:lnTo>
                    <a:pt x="9461217" y="1459296"/>
                  </a:lnTo>
                  <a:lnTo>
                    <a:pt x="9487142" y="1436609"/>
                  </a:lnTo>
                  <a:lnTo>
                    <a:pt x="9537551" y="1388355"/>
                  </a:lnTo>
                  <a:lnTo>
                    <a:pt x="9570317" y="1355586"/>
                  </a:lnTo>
                  <a:lnTo>
                    <a:pt x="9589400" y="1338301"/>
                  </a:lnTo>
                  <a:lnTo>
                    <a:pt x="9610284" y="1322456"/>
                  </a:lnTo>
                  <a:lnTo>
                    <a:pt x="9623966" y="1310213"/>
                  </a:lnTo>
                  <a:lnTo>
                    <a:pt x="9634408" y="1298329"/>
                  </a:lnTo>
                  <a:lnTo>
                    <a:pt x="9641249" y="1286086"/>
                  </a:lnTo>
                  <a:lnTo>
                    <a:pt x="9644850" y="1275643"/>
                  </a:lnTo>
                  <a:lnTo>
                    <a:pt x="9646650" y="1270601"/>
                  </a:lnTo>
                  <a:lnTo>
                    <a:pt x="9650251" y="1267000"/>
                  </a:lnTo>
                  <a:lnTo>
                    <a:pt x="9651691" y="1263760"/>
                  </a:lnTo>
                  <a:lnTo>
                    <a:pt x="9657092" y="1244674"/>
                  </a:lnTo>
                  <a:close/>
                  <a:moveTo>
                    <a:pt x="2374537" y="1241465"/>
                  </a:moveTo>
                  <a:lnTo>
                    <a:pt x="2362660" y="1246866"/>
                  </a:lnTo>
                  <a:lnTo>
                    <a:pt x="2303629" y="1270989"/>
                  </a:lnTo>
                  <a:lnTo>
                    <a:pt x="2241359" y="1295113"/>
                  </a:lnTo>
                  <a:lnTo>
                    <a:pt x="2171890" y="1317796"/>
                  </a:lnTo>
                  <a:lnTo>
                    <a:pt x="2097742" y="1340120"/>
                  </a:lnTo>
                  <a:lnTo>
                    <a:pt x="2092703" y="1362803"/>
                  </a:lnTo>
                  <a:lnTo>
                    <a:pt x="2087304" y="1380086"/>
                  </a:lnTo>
                  <a:lnTo>
                    <a:pt x="2083704" y="1390527"/>
                  </a:lnTo>
                  <a:lnTo>
                    <a:pt x="2097742" y="1385126"/>
                  </a:lnTo>
                  <a:lnTo>
                    <a:pt x="2111780" y="1381886"/>
                  </a:lnTo>
                  <a:lnTo>
                    <a:pt x="2120419" y="1380086"/>
                  </a:lnTo>
                  <a:lnTo>
                    <a:pt x="2127257" y="1375045"/>
                  </a:lnTo>
                  <a:lnTo>
                    <a:pt x="2132296" y="1371444"/>
                  </a:lnTo>
                  <a:lnTo>
                    <a:pt x="2135896" y="1366404"/>
                  </a:lnTo>
                  <a:lnTo>
                    <a:pt x="2137335" y="1357762"/>
                  </a:lnTo>
                  <a:lnTo>
                    <a:pt x="2147774" y="1355962"/>
                  </a:lnTo>
                  <a:lnTo>
                    <a:pt x="2166851" y="1352361"/>
                  </a:lnTo>
                  <a:lnTo>
                    <a:pt x="2185928" y="1347321"/>
                  </a:lnTo>
                  <a:lnTo>
                    <a:pt x="2203205" y="1341920"/>
                  </a:lnTo>
                  <a:lnTo>
                    <a:pt x="2219042" y="1333279"/>
                  </a:lnTo>
                  <a:lnTo>
                    <a:pt x="2249998" y="1317796"/>
                  </a:lnTo>
                  <a:lnTo>
                    <a:pt x="2279513" y="1300514"/>
                  </a:lnTo>
                  <a:lnTo>
                    <a:pt x="2305429" y="1284671"/>
                  </a:lnTo>
                  <a:lnTo>
                    <a:pt x="2333144" y="1269189"/>
                  </a:lnTo>
                  <a:lnTo>
                    <a:pt x="2343583" y="1262348"/>
                  </a:lnTo>
                  <a:lnTo>
                    <a:pt x="2354021" y="1258748"/>
                  </a:lnTo>
                  <a:lnTo>
                    <a:pt x="2364099" y="1255507"/>
                  </a:lnTo>
                  <a:lnTo>
                    <a:pt x="2374537" y="1253707"/>
                  </a:lnTo>
                  <a:close/>
                  <a:moveTo>
                    <a:pt x="4870948" y="1233584"/>
                  </a:moveTo>
                  <a:lnTo>
                    <a:pt x="4869148" y="1235384"/>
                  </a:lnTo>
                  <a:lnTo>
                    <a:pt x="4872748" y="1238624"/>
                  </a:lnTo>
                  <a:lnTo>
                    <a:pt x="4872748" y="1237184"/>
                  </a:lnTo>
                  <a:lnTo>
                    <a:pt x="4874548" y="1235384"/>
                  </a:lnTo>
                  <a:close/>
                  <a:moveTo>
                    <a:pt x="7230830" y="1231483"/>
                  </a:moveTo>
                  <a:lnTo>
                    <a:pt x="7208150" y="1245521"/>
                  </a:lnTo>
                  <a:lnTo>
                    <a:pt x="7209950" y="1245521"/>
                  </a:lnTo>
                  <a:lnTo>
                    <a:pt x="7222190" y="1236882"/>
                  </a:lnTo>
                  <a:close/>
                  <a:moveTo>
                    <a:pt x="4874548" y="1228544"/>
                  </a:moveTo>
                  <a:lnTo>
                    <a:pt x="4872748" y="1229984"/>
                  </a:lnTo>
                  <a:lnTo>
                    <a:pt x="4874548" y="1229984"/>
                  </a:lnTo>
                  <a:close/>
                  <a:moveTo>
                    <a:pt x="9443934" y="1223788"/>
                  </a:moveTo>
                  <a:lnTo>
                    <a:pt x="9428451" y="1237832"/>
                  </a:lnTo>
                  <a:lnTo>
                    <a:pt x="9433492" y="1236032"/>
                  </a:lnTo>
                  <a:lnTo>
                    <a:pt x="9438893" y="1232431"/>
                  </a:lnTo>
                  <a:lnTo>
                    <a:pt x="9442134" y="1229190"/>
                  </a:lnTo>
                  <a:close/>
                  <a:moveTo>
                    <a:pt x="1801870" y="1222742"/>
                  </a:moveTo>
                  <a:lnTo>
                    <a:pt x="1800070" y="1225983"/>
                  </a:lnTo>
                  <a:lnTo>
                    <a:pt x="1798270" y="1231023"/>
                  </a:lnTo>
                  <a:lnTo>
                    <a:pt x="1794671" y="1232824"/>
                  </a:lnTo>
                  <a:lnTo>
                    <a:pt x="1736000" y="1274230"/>
                  </a:lnTo>
                  <a:lnTo>
                    <a:pt x="1671931" y="1315996"/>
                  </a:lnTo>
                  <a:lnTo>
                    <a:pt x="1604261" y="1355962"/>
                  </a:lnTo>
                  <a:lnTo>
                    <a:pt x="1533353" y="1395568"/>
                  </a:lnTo>
                  <a:lnTo>
                    <a:pt x="1400174" y="1468299"/>
                  </a:lnTo>
                  <a:lnTo>
                    <a:pt x="1334305" y="1504664"/>
                  </a:lnTo>
                  <a:lnTo>
                    <a:pt x="1268795" y="1542830"/>
                  </a:lnTo>
                  <a:lnTo>
                    <a:pt x="1272035" y="1563353"/>
                  </a:lnTo>
                  <a:lnTo>
                    <a:pt x="1279234" y="1582796"/>
                  </a:lnTo>
                  <a:lnTo>
                    <a:pt x="1294711" y="1619161"/>
                  </a:lnTo>
                  <a:lnTo>
                    <a:pt x="1299750" y="1613760"/>
                  </a:lnTo>
                  <a:lnTo>
                    <a:pt x="1303350" y="1608720"/>
                  </a:lnTo>
                  <a:lnTo>
                    <a:pt x="1306589" y="1606919"/>
                  </a:lnTo>
                  <a:lnTo>
                    <a:pt x="1311988" y="1603319"/>
                  </a:lnTo>
                  <a:lnTo>
                    <a:pt x="1317027" y="1601879"/>
                  </a:lnTo>
                  <a:lnTo>
                    <a:pt x="1329265" y="1601879"/>
                  </a:lnTo>
                  <a:lnTo>
                    <a:pt x="1341144" y="1603319"/>
                  </a:lnTo>
                  <a:lnTo>
                    <a:pt x="1384697" y="1558312"/>
                  </a:lnTo>
                  <a:lnTo>
                    <a:pt x="1398374" y="1547871"/>
                  </a:lnTo>
                  <a:lnTo>
                    <a:pt x="1414212" y="1537429"/>
                  </a:lnTo>
                  <a:lnTo>
                    <a:pt x="1431489" y="1528788"/>
                  </a:lnTo>
                  <a:lnTo>
                    <a:pt x="1452006" y="1521947"/>
                  </a:lnTo>
                  <a:lnTo>
                    <a:pt x="1469283" y="1506464"/>
                  </a:lnTo>
                  <a:lnTo>
                    <a:pt x="1486560" y="1492782"/>
                  </a:lnTo>
                  <a:lnTo>
                    <a:pt x="1503838" y="1478740"/>
                  </a:lnTo>
                  <a:lnTo>
                    <a:pt x="1521475" y="1468299"/>
                  </a:lnTo>
                  <a:lnTo>
                    <a:pt x="1562868" y="1449216"/>
                  </a:lnTo>
                  <a:lnTo>
                    <a:pt x="1599222" y="1430133"/>
                  </a:lnTo>
                  <a:lnTo>
                    <a:pt x="1616499" y="1411050"/>
                  </a:lnTo>
                  <a:lnTo>
                    <a:pt x="1633776" y="1393768"/>
                  </a:lnTo>
                  <a:lnTo>
                    <a:pt x="1651054" y="1380086"/>
                  </a:lnTo>
                  <a:lnTo>
                    <a:pt x="1670131" y="1366404"/>
                  </a:lnTo>
                  <a:lnTo>
                    <a:pt x="1715123" y="1341920"/>
                  </a:lnTo>
                  <a:lnTo>
                    <a:pt x="1760116" y="1315996"/>
                  </a:lnTo>
                  <a:lnTo>
                    <a:pt x="1766955" y="1309155"/>
                  </a:lnTo>
                  <a:lnTo>
                    <a:pt x="1775594" y="1300514"/>
                  </a:lnTo>
                  <a:lnTo>
                    <a:pt x="1786032" y="1291512"/>
                  </a:lnTo>
                  <a:lnTo>
                    <a:pt x="1798270" y="1284671"/>
                  </a:lnTo>
                  <a:lnTo>
                    <a:pt x="1810508" y="1277830"/>
                  </a:lnTo>
                  <a:lnTo>
                    <a:pt x="1824186" y="1267389"/>
                  </a:lnTo>
                  <a:lnTo>
                    <a:pt x="1812308" y="1245065"/>
                  </a:lnTo>
                  <a:close/>
                  <a:moveTo>
                    <a:pt x="4170000" y="1221705"/>
                  </a:moveTo>
                  <a:lnTo>
                    <a:pt x="4171440" y="1223145"/>
                  </a:lnTo>
                  <a:lnTo>
                    <a:pt x="4175041" y="1221705"/>
                  </a:lnTo>
                  <a:close/>
                  <a:moveTo>
                    <a:pt x="8832905" y="1216946"/>
                  </a:moveTo>
                  <a:lnTo>
                    <a:pt x="8801579" y="1237832"/>
                  </a:lnTo>
                  <a:lnTo>
                    <a:pt x="8772054" y="1256557"/>
                  </a:lnTo>
                  <a:lnTo>
                    <a:pt x="8737488" y="1282485"/>
                  </a:lnTo>
                  <a:lnTo>
                    <a:pt x="8756571" y="1282485"/>
                  </a:lnTo>
                  <a:lnTo>
                    <a:pt x="8767013" y="1270601"/>
                  </a:lnTo>
                  <a:lnTo>
                    <a:pt x="8780696" y="1260158"/>
                  </a:lnTo>
                  <a:lnTo>
                    <a:pt x="8796539" y="1253317"/>
                  </a:lnTo>
                  <a:lnTo>
                    <a:pt x="8815622" y="1246475"/>
                  </a:lnTo>
                  <a:lnTo>
                    <a:pt x="8822463" y="1230630"/>
                  </a:lnTo>
                  <a:close/>
                  <a:moveTo>
                    <a:pt x="8448356" y="1215146"/>
                  </a:moveTo>
                  <a:lnTo>
                    <a:pt x="8443315" y="1216946"/>
                  </a:lnTo>
                  <a:lnTo>
                    <a:pt x="8450157" y="1218747"/>
                  </a:lnTo>
                  <a:lnTo>
                    <a:pt x="8451957" y="1216946"/>
                  </a:lnTo>
                  <a:close/>
                  <a:moveTo>
                    <a:pt x="3581063" y="1206900"/>
                  </a:moveTo>
                  <a:lnTo>
                    <a:pt x="3553348" y="1215541"/>
                  </a:lnTo>
                  <a:lnTo>
                    <a:pt x="3561986" y="1225983"/>
                  </a:lnTo>
                  <a:lnTo>
                    <a:pt x="3568825" y="1238224"/>
                  </a:lnTo>
                  <a:lnTo>
                    <a:pt x="3575664" y="1258748"/>
                  </a:lnTo>
                  <a:lnTo>
                    <a:pt x="3565226" y="1258748"/>
                  </a:lnTo>
                  <a:lnTo>
                    <a:pt x="3568825" y="1265589"/>
                  </a:lnTo>
                  <a:lnTo>
                    <a:pt x="3573865" y="1279631"/>
                  </a:lnTo>
                  <a:lnTo>
                    <a:pt x="3560187" y="1284671"/>
                  </a:lnTo>
                  <a:lnTo>
                    <a:pt x="3527432" y="1300514"/>
                  </a:lnTo>
                  <a:lnTo>
                    <a:pt x="3555148" y="1290072"/>
                  </a:lnTo>
                  <a:lnTo>
                    <a:pt x="3581063" y="1277830"/>
                  </a:lnTo>
                  <a:close/>
                  <a:moveTo>
                    <a:pt x="9350677" y="1204703"/>
                  </a:moveTo>
                  <a:lnTo>
                    <a:pt x="9215653" y="1324257"/>
                  </a:lnTo>
                  <a:lnTo>
                    <a:pt x="9085670" y="1443811"/>
                  </a:lnTo>
                  <a:lnTo>
                    <a:pt x="9087470" y="1445612"/>
                  </a:lnTo>
                  <a:lnTo>
                    <a:pt x="9101153" y="1438410"/>
                  </a:lnTo>
                  <a:lnTo>
                    <a:pt x="9113395" y="1426526"/>
                  </a:lnTo>
                  <a:lnTo>
                    <a:pt x="9123837" y="1410682"/>
                  </a:lnTo>
                  <a:lnTo>
                    <a:pt x="9135719" y="1398798"/>
                  </a:lnTo>
                  <a:lnTo>
                    <a:pt x="9153002" y="1386555"/>
                  </a:lnTo>
                  <a:lnTo>
                    <a:pt x="9172085" y="1376112"/>
                  </a:lnTo>
                  <a:lnTo>
                    <a:pt x="9191169" y="1358827"/>
                  </a:lnTo>
                  <a:lnTo>
                    <a:pt x="9218894" y="1329658"/>
                  </a:lnTo>
                  <a:lnTo>
                    <a:pt x="9234737" y="1315614"/>
                  </a:lnTo>
                  <a:lnTo>
                    <a:pt x="9250219" y="1303371"/>
                  </a:lnTo>
                  <a:lnTo>
                    <a:pt x="9282985" y="1273842"/>
                  </a:lnTo>
                  <a:lnTo>
                    <a:pt x="9321152" y="1237832"/>
                  </a:lnTo>
                  <a:lnTo>
                    <a:pt x="9329794" y="1229190"/>
                  </a:lnTo>
                  <a:lnTo>
                    <a:pt x="9334835" y="1225589"/>
                  </a:lnTo>
                  <a:lnTo>
                    <a:pt x="9341676" y="1225589"/>
                  </a:lnTo>
                  <a:lnTo>
                    <a:pt x="9343476" y="1225589"/>
                  </a:lnTo>
                  <a:lnTo>
                    <a:pt x="9347077" y="1216946"/>
                  </a:lnTo>
                  <a:lnTo>
                    <a:pt x="9350677" y="1206503"/>
                  </a:lnTo>
                  <a:close/>
                  <a:moveTo>
                    <a:pt x="3139414" y="1203659"/>
                  </a:moveTo>
                  <a:lnTo>
                    <a:pt x="3118898" y="1212301"/>
                  </a:lnTo>
                  <a:lnTo>
                    <a:pt x="3059867" y="1236424"/>
                  </a:lnTo>
                  <a:lnTo>
                    <a:pt x="3008035" y="1258748"/>
                  </a:lnTo>
                  <a:lnTo>
                    <a:pt x="2963043" y="1279631"/>
                  </a:lnTo>
                  <a:lnTo>
                    <a:pt x="2923449" y="1301954"/>
                  </a:lnTo>
                  <a:lnTo>
                    <a:pt x="2926689" y="1310595"/>
                  </a:lnTo>
                  <a:lnTo>
                    <a:pt x="2928488" y="1314196"/>
                  </a:lnTo>
                  <a:lnTo>
                    <a:pt x="2930288" y="1319597"/>
                  </a:lnTo>
                  <a:lnTo>
                    <a:pt x="2942526" y="1315996"/>
                  </a:lnTo>
                  <a:lnTo>
                    <a:pt x="2952964" y="1314196"/>
                  </a:lnTo>
                  <a:lnTo>
                    <a:pt x="2951165" y="1307355"/>
                  </a:lnTo>
                  <a:lnTo>
                    <a:pt x="2952964" y="1300514"/>
                  </a:lnTo>
                  <a:lnTo>
                    <a:pt x="2956204" y="1295113"/>
                  </a:lnTo>
                  <a:lnTo>
                    <a:pt x="2959803" y="1291512"/>
                  </a:lnTo>
                  <a:lnTo>
                    <a:pt x="2966642" y="1288272"/>
                  </a:lnTo>
                  <a:lnTo>
                    <a:pt x="2977081" y="1286472"/>
                  </a:lnTo>
                  <a:lnTo>
                    <a:pt x="2995798" y="1281431"/>
                  </a:lnTo>
                  <a:lnTo>
                    <a:pt x="3006236" y="1279631"/>
                  </a:lnTo>
                  <a:lnTo>
                    <a:pt x="3018474" y="1279631"/>
                  </a:lnTo>
                  <a:lnTo>
                    <a:pt x="3044390" y="1279631"/>
                  </a:lnTo>
                  <a:lnTo>
                    <a:pt x="3053028" y="1272790"/>
                  </a:lnTo>
                  <a:lnTo>
                    <a:pt x="3063466" y="1262348"/>
                  </a:lnTo>
                  <a:lnTo>
                    <a:pt x="3072105" y="1253707"/>
                  </a:lnTo>
                  <a:lnTo>
                    <a:pt x="3080744" y="1246866"/>
                  </a:lnTo>
                  <a:lnTo>
                    <a:pt x="3091182" y="1241465"/>
                  </a:lnTo>
                  <a:lnTo>
                    <a:pt x="3101621" y="1238224"/>
                  </a:lnTo>
                  <a:lnTo>
                    <a:pt x="3110259" y="1234624"/>
                  </a:lnTo>
                  <a:lnTo>
                    <a:pt x="3118898" y="1225983"/>
                  </a:lnTo>
                  <a:close/>
                  <a:moveTo>
                    <a:pt x="1566467" y="1201859"/>
                  </a:moveTo>
                  <a:lnTo>
                    <a:pt x="1528313" y="1225983"/>
                  </a:lnTo>
                  <a:lnTo>
                    <a:pt x="1540551" y="1222742"/>
                  </a:lnTo>
                  <a:lnTo>
                    <a:pt x="1550990" y="1217341"/>
                  </a:lnTo>
                  <a:lnTo>
                    <a:pt x="1559628" y="1210500"/>
                  </a:lnTo>
                  <a:close/>
                  <a:moveTo>
                    <a:pt x="470804" y="1200059"/>
                  </a:moveTo>
                  <a:lnTo>
                    <a:pt x="467204" y="1203659"/>
                  </a:lnTo>
                  <a:lnTo>
                    <a:pt x="462165" y="1205100"/>
                  </a:lnTo>
                  <a:lnTo>
                    <a:pt x="451727" y="1210500"/>
                  </a:lnTo>
                  <a:lnTo>
                    <a:pt x="451727" y="1225983"/>
                  </a:lnTo>
                  <a:lnTo>
                    <a:pt x="449927" y="1241465"/>
                  </a:lnTo>
                  <a:lnTo>
                    <a:pt x="458566" y="1232824"/>
                  </a:lnTo>
                  <a:lnTo>
                    <a:pt x="470804" y="1225983"/>
                  </a:lnTo>
                  <a:lnTo>
                    <a:pt x="484482" y="1220942"/>
                  </a:lnTo>
                  <a:lnTo>
                    <a:pt x="498519" y="1217341"/>
                  </a:lnTo>
                  <a:lnTo>
                    <a:pt x="508598" y="1217341"/>
                  </a:lnTo>
                  <a:lnTo>
                    <a:pt x="498519" y="1212301"/>
                  </a:lnTo>
                  <a:lnTo>
                    <a:pt x="484482" y="1206900"/>
                  </a:lnTo>
                  <a:close/>
                  <a:moveTo>
                    <a:pt x="9585799" y="1196060"/>
                  </a:moveTo>
                  <a:lnTo>
                    <a:pt x="9539351" y="1241073"/>
                  </a:lnTo>
                  <a:lnTo>
                    <a:pt x="9492543" y="1284285"/>
                  </a:lnTo>
                  <a:lnTo>
                    <a:pt x="9445734" y="1326057"/>
                  </a:lnTo>
                  <a:lnTo>
                    <a:pt x="9398926" y="1366029"/>
                  </a:lnTo>
                  <a:lnTo>
                    <a:pt x="9305309" y="1445612"/>
                  </a:lnTo>
                  <a:lnTo>
                    <a:pt x="9215653" y="1525194"/>
                  </a:lnTo>
                  <a:lnTo>
                    <a:pt x="9135719" y="1596135"/>
                  </a:lnTo>
                  <a:lnTo>
                    <a:pt x="9135719" y="1618821"/>
                  </a:lnTo>
                  <a:lnTo>
                    <a:pt x="9146161" y="1615220"/>
                  </a:lnTo>
                  <a:lnTo>
                    <a:pt x="9158403" y="1611619"/>
                  </a:lnTo>
                  <a:lnTo>
                    <a:pt x="9163444" y="1596135"/>
                  </a:lnTo>
                  <a:lnTo>
                    <a:pt x="9172085" y="1580650"/>
                  </a:lnTo>
                  <a:lnTo>
                    <a:pt x="9184328" y="1566606"/>
                  </a:lnTo>
                  <a:lnTo>
                    <a:pt x="9199810" y="1552922"/>
                  </a:lnTo>
                  <a:lnTo>
                    <a:pt x="9229336" y="1535637"/>
                  </a:lnTo>
                  <a:lnTo>
                    <a:pt x="9246619" y="1528435"/>
                  </a:lnTo>
                  <a:lnTo>
                    <a:pt x="9265702" y="1521593"/>
                  </a:lnTo>
                  <a:lnTo>
                    <a:pt x="9307109" y="1476580"/>
                  </a:lnTo>
                  <a:lnTo>
                    <a:pt x="9350677" y="1433368"/>
                  </a:lnTo>
                  <a:lnTo>
                    <a:pt x="9397486" y="1390156"/>
                  </a:lnTo>
                  <a:lnTo>
                    <a:pt x="9447535" y="1346943"/>
                  </a:lnTo>
                  <a:lnTo>
                    <a:pt x="9483901" y="1315614"/>
                  </a:lnTo>
                  <a:lnTo>
                    <a:pt x="9518467" y="1279244"/>
                  </a:lnTo>
                  <a:lnTo>
                    <a:pt x="9553033" y="1239272"/>
                  </a:lnTo>
                  <a:close/>
                  <a:moveTo>
                    <a:pt x="2951165" y="1193218"/>
                  </a:moveTo>
                  <a:lnTo>
                    <a:pt x="2937127" y="1200059"/>
                  </a:lnTo>
                  <a:lnTo>
                    <a:pt x="2926689" y="1208700"/>
                  </a:lnTo>
                  <a:lnTo>
                    <a:pt x="2940726" y="1210500"/>
                  </a:lnTo>
                  <a:lnTo>
                    <a:pt x="2942526" y="1206900"/>
                  </a:lnTo>
                  <a:lnTo>
                    <a:pt x="2947565" y="1198259"/>
                  </a:lnTo>
                  <a:lnTo>
                    <a:pt x="2952964" y="1193218"/>
                  </a:lnTo>
                  <a:close/>
                  <a:moveTo>
                    <a:pt x="9492543" y="1178775"/>
                  </a:moveTo>
                  <a:lnTo>
                    <a:pt x="9463017" y="1206503"/>
                  </a:lnTo>
                  <a:lnTo>
                    <a:pt x="9471659" y="1206503"/>
                  </a:lnTo>
                  <a:close/>
                  <a:moveTo>
                    <a:pt x="3221121" y="1172335"/>
                  </a:moveTo>
                  <a:lnTo>
                    <a:pt x="3215722" y="1175575"/>
                  </a:lnTo>
                  <a:lnTo>
                    <a:pt x="3144814" y="1203659"/>
                  </a:lnTo>
                  <a:lnTo>
                    <a:pt x="3144814" y="1224182"/>
                  </a:lnTo>
                  <a:lnTo>
                    <a:pt x="3151652" y="1220942"/>
                  </a:lnTo>
                  <a:lnTo>
                    <a:pt x="3158491" y="1217341"/>
                  </a:lnTo>
                  <a:lnTo>
                    <a:pt x="3167130" y="1208700"/>
                  </a:lnTo>
                  <a:lnTo>
                    <a:pt x="3179368" y="1200059"/>
                  </a:lnTo>
                  <a:lnTo>
                    <a:pt x="3186207" y="1198259"/>
                  </a:lnTo>
                  <a:lnTo>
                    <a:pt x="3196645" y="1196458"/>
                  </a:lnTo>
                  <a:lnTo>
                    <a:pt x="3203844" y="1194658"/>
                  </a:lnTo>
                  <a:lnTo>
                    <a:pt x="3205284" y="1191418"/>
                  </a:lnTo>
                  <a:lnTo>
                    <a:pt x="3210683" y="1184576"/>
                  </a:lnTo>
                  <a:lnTo>
                    <a:pt x="3217522" y="1175575"/>
                  </a:lnTo>
                  <a:close/>
                  <a:moveTo>
                    <a:pt x="2997597" y="1172335"/>
                  </a:moveTo>
                  <a:lnTo>
                    <a:pt x="2990758" y="1175575"/>
                  </a:lnTo>
                  <a:lnTo>
                    <a:pt x="2971681" y="1184576"/>
                  </a:lnTo>
                  <a:lnTo>
                    <a:pt x="2977081" y="1193218"/>
                  </a:lnTo>
                  <a:lnTo>
                    <a:pt x="2977081" y="1194658"/>
                  </a:lnTo>
                  <a:lnTo>
                    <a:pt x="2980320" y="1191418"/>
                  </a:lnTo>
                  <a:lnTo>
                    <a:pt x="2988958" y="1180976"/>
                  </a:lnTo>
                  <a:close/>
                  <a:moveTo>
                    <a:pt x="9390284" y="1171933"/>
                  </a:moveTo>
                  <a:lnTo>
                    <a:pt x="9381643" y="1178775"/>
                  </a:lnTo>
                  <a:lnTo>
                    <a:pt x="9385243" y="1178775"/>
                  </a:lnTo>
                  <a:close/>
                  <a:moveTo>
                    <a:pt x="1611100" y="1170534"/>
                  </a:moveTo>
                  <a:lnTo>
                    <a:pt x="1595623" y="1180976"/>
                  </a:lnTo>
                  <a:lnTo>
                    <a:pt x="1604261" y="1180976"/>
                  </a:lnTo>
                  <a:lnTo>
                    <a:pt x="1606061" y="1175575"/>
                  </a:lnTo>
                  <a:close/>
                  <a:moveTo>
                    <a:pt x="4493653" y="1157269"/>
                  </a:moveTo>
                  <a:lnTo>
                    <a:pt x="4490413" y="1159069"/>
                  </a:lnTo>
                  <a:lnTo>
                    <a:pt x="4491853" y="1159069"/>
                  </a:lnTo>
                  <a:close/>
                  <a:moveTo>
                    <a:pt x="1639176" y="1155052"/>
                  </a:moveTo>
                  <a:lnTo>
                    <a:pt x="1616499" y="1168734"/>
                  </a:lnTo>
                  <a:lnTo>
                    <a:pt x="1628737" y="1165134"/>
                  </a:lnTo>
                  <a:close/>
                  <a:moveTo>
                    <a:pt x="7185829" y="1151933"/>
                  </a:moveTo>
                  <a:lnTo>
                    <a:pt x="7123547" y="1193327"/>
                  </a:lnTo>
                  <a:lnTo>
                    <a:pt x="7185829" y="1153732"/>
                  </a:lnTo>
                  <a:close/>
                  <a:moveTo>
                    <a:pt x="5724905" y="1151933"/>
                  </a:moveTo>
                  <a:lnTo>
                    <a:pt x="5681344" y="1179649"/>
                  </a:lnTo>
                  <a:lnTo>
                    <a:pt x="5650383" y="1200527"/>
                  </a:lnTo>
                  <a:lnTo>
                    <a:pt x="5619062" y="1226443"/>
                  </a:lnTo>
                  <a:lnTo>
                    <a:pt x="5648583" y="1210965"/>
                  </a:lnTo>
                  <a:lnTo>
                    <a:pt x="5662263" y="1202326"/>
                  </a:lnTo>
                  <a:lnTo>
                    <a:pt x="5674504" y="1193327"/>
                  </a:lnTo>
                  <a:lnTo>
                    <a:pt x="5700425" y="1172810"/>
                  </a:lnTo>
                  <a:close/>
                  <a:moveTo>
                    <a:pt x="8244200" y="1151047"/>
                  </a:moveTo>
                  <a:lnTo>
                    <a:pt x="8223316" y="1166532"/>
                  </a:lnTo>
                  <a:lnTo>
                    <a:pt x="8214675" y="1175174"/>
                  </a:lnTo>
                  <a:lnTo>
                    <a:pt x="8226917" y="1170133"/>
                  </a:lnTo>
                  <a:close/>
                  <a:moveTo>
                    <a:pt x="8150583" y="1131962"/>
                  </a:moveTo>
                  <a:lnTo>
                    <a:pt x="8138701" y="1144205"/>
                  </a:lnTo>
                  <a:lnTo>
                    <a:pt x="8128259" y="1156089"/>
                  </a:lnTo>
                  <a:close/>
                  <a:moveTo>
                    <a:pt x="3335223" y="1127328"/>
                  </a:moveTo>
                  <a:lnTo>
                    <a:pt x="3222921" y="1172335"/>
                  </a:lnTo>
                  <a:lnTo>
                    <a:pt x="3227960" y="1172335"/>
                  </a:lnTo>
                  <a:lnTo>
                    <a:pt x="3255676" y="1166934"/>
                  </a:lnTo>
                  <a:lnTo>
                    <a:pt x="3279792" y="1161893"/>
                  </a:lnTo>
                  <a:lnTo>
                    <a:pt x="3298869" y="1153252"/>
                  </a:lnTo>
                  <a:lnTo>
                    <a:pt x="3307507" y="1147851"/>
                  </a:lnTo>
                  <a:lnTo>
                    <a:pt x="3314346" y="1141010"/>
                  </a:lnTo>
                  <a:lnTo>
                    <a:pt x="3324784" y="1134169"/>
                  </a:lnTo>
                  <a:lnTo>
                    <a:pt x="3337023" y="1127328"/>
                  </a:lnTo>
                  <a:close/>
                  <a:moveTo>
                    <a:pt x="8945245" y="1125120"/>
                  </a:moveTo>
                  <a:lnTo>
                    <a:pt x="8921121" y="1140604"/>
                  </a:lnTo>
                  <a:lnTo>
                    <a:pt x="8900237" y="1156089"/>
                  </a:lnTo>
                  <a:lnTo>
                    <a:pt x="8867471" y="1189218"/>
                  </a:lnTo>
                  <a:lnTo>
                    <a:pt x="8869271" y="1187418"/>
                  </a:lnTo>
                  <a:lnTo>
                    <a:pt x="8882954" y="1180576"/>
                  </a:lnTo>
                  <a:lnTo>
                    <a:pt x="8896636" y="1171933"/>
                  </a:lnTo>
                  <a:lnTo>
                    <a:pt x="8908879" y="1161490"/>
                  </a:lnTo>
                  <a:lnTo>
                    <a:pt x="8922921" y="1149247"/>
                  </a:lnTo>
                  <a:lnTo>
                    <a:pt x="8926162" y="1145646"/>
                  </a:lnTo>
                  <a:lnTo>
                    <a:pt x="8952446" y="1125120"/>
                  </a:lnTo>
                  <a:close/>
                  <a:moveTo>
                    <a:pt x="9657092" y="1123319"/>
                  </a:moveTo>
                  <a:lnTo>
                    <a:pt x="9632608" y="1149247"/>
                  </a:lnTo>
                  <a:lnTo>
                    <a:pt x="9641249" y="1152848"/>
                  </a:lnTo>
                  <a:lnTo>
                    <a:pt x="9651691" y="1156089"/>
                  </a:lnTo>
                  <a:lnTo>
                    <a:pt x="9653491" y="1152848"/>
                  </a:lnTo>
                  <a:lnTo>
                    <a:pt x="9653491" y="1144205"/>
                  </a:lnTo>
                  <a:lnTo>
                    <a:pt x="9657092" y="1133762"/>
                  </a:lnTo>
                  <a:close/>
                  <a:moveTo>
                    <a:pt x="4919550" y="1119472"/>
                  </a:moveTo>
                  <a:lnTo>
                    <a:pt x="4904069" y="1129551"/>
                  </a:lnTo>
                  <a:lnTo>
                    <a:pt x="4890029" y="1141790"/>
                  </a:lnTo>
                  <a:lnTo>
                    <a:pt x="4876348" y="1155469"/>
                  </a:lnTo>
                  <a:lnTo>
                    <a:pt x="4864108" y="1169508"/>
                  </a:lnTo>
                  <a:lnTo>
                    <a:pt x="4820546" y="1214505"/>
                  </a:lnTo>
                  <a:lnTo>
                    <a:pt x="4819106" y="1218105"/>
                  </a:lnTo>
                  <a:lnTo>
                    <a:pt x="4829186" y="1211266"/>
                  </a:lnTo>
                  <a:lnTo>
                    <a:pt x="4857268" y="1184987"/>
                  </a:lnTo>
                  <a:lnTo>
                    <a:pt x="4891829" y="1155469"/>
                  </a:lnTo>
                  <a:lnTo>
                    <a:pt x="4900469" y="1146830"/>
                  </a:lnTo>
                  <a:lnTo>
                    <a:pt x="4907310" y="1138190"/>
                  </a:lnTo>
                  <a:lnTo>
                    <a:pt x="4914510" y="1129551"/>
                  </a:lnTo>
                  <a:close/>
                  <a:moveTo>
                    <a:pt x="3581063" y="1118687"/>
                  </a:moveTo>
                  <a:lnTo>
                    <a:pt x="3572065" y="1121927"/>
                  </a:lnTo>
                  <a:lnTo>
                    <a:pt x="3581063" y="1127328"/>
                  </a:lnTo>
                  <a:close/>
                  <a:moveTo>
                    <a:pt x="1211565" y="1108245"/>
                  </a:moveTo>
                  <a:lnTo>
                    <a:pt x="1202926" y="1113286"/>
                  </a:lnTo>
                  <a:lnTo>
                    <a:pt x="1209765" y="1113286"/>
                  </a:lnTo>
                  <a:close/>
                  <a:moveTo>
                    <a:pt x="3399292" y="1101404"/>
                  </a:moveTo>
                  <a:lnTo>
                    <a:pt x="3354300" y="1118687"/>
                  </a:lnTo>
                  <a:lnTo>
                    <a:pt x="3376976" y="1113286"/>
                  </a:lnTo>
                  <a:lnTo>
                    <a:pt x="3399292" y="1108245"/>
                  </a:lnTo>
                  <a:close/>
                  <a:moveTo>
                    <a:pt x="6509009" y="1086061"/>
                  </a:moveTo>
                  <a:lnTo>
                    <a:pt x="6489928" y="1098299"/>
                  </a:lnTo>
                  <a:lnTo>
                    <a:pt x="6501809" y="1098299"/>
                  </a:lnTo>
                  <a:lnTo>
                    <a:pt x="6507209" y="1089661"/>
                  </a:lnTo>
                  <a:close/>
                  <a:moveTo>
                    <a:pt x="5657223" y="1084621"/>
                  </a:moveTo>
                  <a:lnTo>
                    <a:pt x="5624462" y="1106938"/>
                  </a:lnTo>
                  <a:lnTo>
                    <a:pt x="5591341" y="1131055"/>
                  </a:lnTo>
                  <a:lnTo>
                    <a:pt x="5610422" y="1120617"/>
                  </a:lnTo>
                  <a:lnTo>
                    <a:pt x="5629502" y="1108738"/>
                  </a:lnTo>
                  <a:lnTo>
                    <a:pt x="5643183" y="1096500"/>
                  </a:lnTo>
                  <a:close/>
                  <a:moveTo>
                    <a:pt x="9502985" y="1069664"/>
                  </a:moveTo>
                  <a:lnTo>
                    <a:pt x="9492543" y="1081907"/>
                  </a:lnTo>
                  <a:lnTo>
                    <a:pt x="9497583" y="1078306"/>
                  </a:lnTo>
                  <a:close/>
                  <a:moveTo>
                    <a:pt x="7123547" y="1061944"/>
                  </a:moveTo>
                  <a:lnTo>
                    <a:pt x="7090426" y="1091460"/>
                  </a:lnTo>
                  <a:lnTo>
                    <a:pt x="7055865" y="1119177"/>
                  </a:lnTo>
                  <a:lnTo>
                    <a:pt x="7019504" y="1146533"/>
                  </a:lnTo>
                  <a:lnTo>
                    <a:pt x="6979903" y="1171010"/>
                  </a:lnTo>
                  <a:lnTo>
                    <a:pt x="6817178" y="1280077"/>
                  </a:lnTo>
                  <a:lnTo>
                    <a:pt x="6806738" y="1291955"/>
                  </a:lnTo>
                  <a:lnTo>
                    <a:pt x="6792697" y="1302394"/>
                  </a:lnTo>
                  <a:lnTo>
                    <a:pt x="6764976" y="1319672"/>
                  </a:lnTo>
                  <a:lnTo>
                    <a:pt x="6753096" y="1326871"/>
                  </a:lnTo>
                  <a:lnTo>
                    <a:pt x="6739056" y="1335510"/>
                  </a:lnTo>
                  <a:lnTo>
                    <a:pt x="6728975" y="1344148"/>
                  </a:lnTo>
                  <a:lnTo>
                    <a:pt x="6730775" y="1344148"/>
                  </a:lnTo>
                  <a:lnTo>
                    <a:pt x="6725375" y="1361426"/>
                  </a:lnTo>
                  <a:lnTo>
                    <a:pt x="6734015" y="1356387"/>
                  </a:lnTo>
                  <a:lnTo>
                    <a:pt x="6742656" y="1352787"/>
                  </a:lnTo>
                  <a:lnTo>
                    <a:pt x="6758136" y="1338749"/>
                  </a:lnTo>
                  <a:lnTo>
                    <a:pt x="6775417" y="1323271"/>
                  </a:lnTo>
                  <a:lnTo>
                    <a:pt x="6792697" y="1311033"/>
                  </a:lnTo>
                  <a:lnTo>
                    <a:pt x="6811778" y="1302394"/>
                  </a:lnTo>
                  <a:lnTo>
                    <a:pt x="6829058" y="1297354"/>
                  </a:lnTo>
                  <a:lnTo>
                    <a:pt x="6860379" y="1267838"/>
                  </a:lnTo>
                  <a:lnTo>
                    <a:pt x="6891700" y="1252360"/>
                  </a:lnTo>
                  <a:lnTo>
                    <a:pt x="6919061" y="1235082"/>
                  </a:lnTo>
                  <a:lnTo>
                    <a:pt x="6944982" y="1217804"/>
                  </a:lnTo>
                  <a:lnTo>
                    <a:pt x="6969462" y="1200527"/>
                  </a:lnTo>
                  <a:lnTo>
                    <a:pt x="6995383" y="1181449"/>
                  </a:lnTo>
                  <a:lnTo>
                    <a:pt x="7023104" y="1165611"/>
                  </a:lnTo>
                  <a:lnTo>
                    <a:pt x="7050825" y="1153732"/>
                  </a:lnTo>
                  <a:lnTo>
                    <a:pt x="7081786" y="1143294"/>
                  </a:lnTo>
                  <a:lnTo>
                    <a:pt x="7087186" y="1129256"/>
                  </a:lnTo>
                  <a:lnTo>
                    <a:pt x="7095826" y="1117377"/>
                  </a:lnTo>
                  <a:lnTo>
                    <a:pt x="7104466" y="1108738"/>
                  </a:lnTo>
                  <a:lnTo>
                    <a:pt x="7114907" y="1101899"/>
                  </a:lnTo>
                  <a:lnTo>
                    <a:pt x="7128587" y="1096500"/>
                  </a:lnTo>
                  <a:lnTo>
                    <a:pt x="7142628" y="1087861"/>
                  </a:lnTo>
                  <a:lnTo>
                    <a:pt x="7142628" y="1086061"/>
                  </a:lnTo>
                  <a:lnTo>
                    <a:pt x="7137227" y="1077422"/>
                  </a:lnTo>
                  <a:lnTo>
                    <a:pt x="7132187" y="1066983"/>
                  </a:lnTo>
                  <a:close/>
                  <a:moveTo>
                    <a:pt x="8893396" y="1059221"/>
                  </a:moveTo>
                  <a:lnTo>
                    <a:pt x="8794738" y="1126920"/>
                  </a:lnTo>
                  <a:lnTo>
                    <a:pt x="8692840" y="1199661"/>
                  </a:lnTo>
                  <a:lnTo>
                    <a:pt x="8469240" y="1362428"/>
                  </a:lnTo>
                  <a:lnTo>
                    <a:pt x="8482923" y="1357386"/>
                  </a:lnTo>
                  <a:lnTo>
                    <a:pt x="8493364" y="1353785"/>
                  </a:lnTo>
                  <a:lnTo>
                    <a:pt x="8505607" y="1346943"/>
                  </a:lnTo>
                  <a:lnTo>
                    <a:pt x="8519649" y="1338301"/>
                  </a:lnTo>
                  <a:lnTo>
                    <a:pt x="8524690" y="1334700"/>
                  </a:lnTo>
                  <a:lnTo>
                    <a:pt x="8531531" y="1332899"/>
                  </a:lnTo>
                  <a:lnTo>
                    <a:pt x="8538732" y="1331099"/>
                  </a:lnTo>
                  <a:lnTo>
                    <a:pt x="8545574" y="1326057"/>
                  </a:lnTo>
                  <a:lnTo>
                    <a:pt x="8545574" y="1320656"/>
                  </a:lnTo>
                  <a:lnTo>
                    <a:pt x="8548814" y="1317415"/>
                  </a:lnTo>
                  <a:lnTo>
                    <a:pt x="8554215" y="1310213"/>
                  </a:lnTo>
                  <a:lnTo>
                    <a:pt x="8557456" y="1306972"/>
                  </a:lnTo>
                  <a:lnTo>
                    <a:pt x="8561056" y="1305171"/>
                  </a:lnTo>
                  <a:lnTo>
                    <a:pt x="8567898" y="1303371"/>
                  </a:lnTo>
                  <a:lnTo>
                    <a:pt x="8573299" y="1296529"/>
                  </a:lnTo>
                  <a:lnTo>
                    <a:pt x="8578340" y="1291127"/>
                  </a:lnTo>
                  <a:lnTo>
                    <a:pt x="8590582" y="1279244"/>
                  </a:lnTo>
                  <a:lnTo>
                    <a:pt x="8602464" y="1272402"/>
                  </a:lnTo>
                  <a:lnTo>
                    <a:pt x="8614706" y="1267000"/>
                  </a:lnTo>
                  <a:lnTo>
                    <a:pt x="8621547" y="1263760"/>
                  </a:lnTo>
                  <a:lnTo>
                    <a:pt x="8626588" y="1261959"/>
                  </a:lnTo>
                  <a:lnTo>
                    <a:pt x="8640631" y="1256557"/>
                  </a:lnTo>
                  <a:lnTo>
                    <a:pt x="8647472" y="1253317"/>
                  </a:lnTo>
                  <a:lnTo>
                    <a:pt x="8654673" y="1247915"/>
                  </a:lnTo>
                  <a:lnTo>
                    <a:pt x="8673757" y="1229190"/>
                  </a:lnTo>
                  <a:lnTo>
                    <a:pt x="8720205" y="1192819"/>
                  </a:lnTo>
                  <a:lnTo>
                    <a:pt x="8728846" y="1185617"/>
                  </a:lnTo>
                  <a:lnTo>
                    <a:pt x="8741089" y="1180576"/>
                  </a:lnTo>
                  <a:lnTo>
                    <a:pt x="8752971" y="1173734"/>
                  </a:lnTo>
                  <a:lnTo>
                    <a:pt x="8768813" y="1170133"/>
                  </a:lnTo>
                  <a:lnTo>
                    <a:pt x="8772054" y="1159690"/>
                  </a:lnTo>
                  <a:lnTo>
                    <a:pt x="8775655" y="1151047"/>
                  </a:lnTo>
                  <a:lnTo>
                    <a:pt x="8780696" y="1144205"/>
                  </a:lnTo>
                  <a:lnTo>
                    <a:pt x="8787897" y="1138804"/>
                  </a:lnTo>
                  <a:lnTo>
                    <a:pt x="8806980" y="1126920"/>
                  </a:lnTo>
                  <a:lnTo>
                    <a:pt x="8826064" y="1112876"/>
                  </a:lnTo>
                  <a:lnTo>
                    <a:pt x="8846587" y="1099192"/>
                  </a:lnTo>
                  <a:lnTo>
                    <a:pt x="8865671" y="1083708"/>
                  </a:lnTo>
                  <a:close/>
                  <a:moveTo>
                    <a:pt x="4613178" y="1058635"/>
                  </a:moveTo>
                  <a:lnTo>
                    <a:pt x="4595897" y="1070875"/>
                  </a:lnTo>
                  <a:lnTo>
                    <a:pt x="4599137" y="1070875"/>
                  </a:lnTo>
                  <a:lnTo>
                    <a:pt x="4606338" y="1065835"/>
                  </a:lnTo>
                  <a:close/>
                  <a:moveTo>
                    <a:pt x="5866750" y="1056905"/>
                  </a:moveTo>
                  <a:lnTo>
                    <a:pt x="5849469" y="1066983"/>
                  </a:lnTo>
                  <a:lnTo>
                    <a:pt x="5863149" y="1061944"/>
                  </a:lnTo>
                  <a:close/>
                  <a:moveTo>
                    <a:pt x="8239159" y="1050578"/>
                  </a:moveTo>
                  <a:lnTo>
                    <a:pt x="8204233" y="1080107"/>
                  </a:lnTo>
                  <a:lnTo>
                    <a:pt x="8169667" y="1111436"/>
                  </a:lnTo>
                  <a:lnTo>
                    <a:pt x="8178308" y="1107835"/>
                  </a:lnTo>
                  <a:lnTo>
                    <a:pt x="8186950" y="1106034"/>
                  </a:lnTo>
                  <a:lnTo>
                    <a:pt x="8190551" y="1100993"/>
                  </a:lnTo>
                  <a:lnTo>
                    <a:pt x="8193791" y="1095591"/>
                  </a:lnTo>
                  <a:lnTo>
                    <a:pt x="8197392" y="1090550"/>
                  </a:lnTo>
                  <a:lnTo>
                    <a:pt x="8204233" y="1085508"/>
                  </a:lnTo>
                  <a:lnTo>
                    <a:pt x="8212875" y="1078306"/>
                  </a:lnTo>
                  <a:lnTo>
                    <a:pt x="8225117" y="1069664"/>
                  </a:lnTo>
                  <a:lnTo>
                    <a:pt x="8244200" y="1061021"/>
                  </a:lnTo>
                  <a:close/>
                  <a:moveTo>
                    <a:pt x="595344" y="1028673"/>
                  </a:moveTo>
                  <a:lnTo>
                    <a:pt x="557190" y="1050997"/>
                  </a:lnTo>
                  <a:lnTo>
                    <a:pt x="526235" y="1070079"/>
                  </a:lnTo>
                  <a:lnTo>
                    <a:pt x="489881" y="1096003"/>
                  </a:lnTo>
                  <a:lnTo>
                    <a:pt x="472604" y="1110045"/>
                  </a:lnTo>
                  <a:lnTo>
                    <a:pt x="465405" y="1116886"/>
                  </a:lnTo>
                  <a:lnTo>
                    <a:pt x="460365" y="1125528"/>
                  </a:lnTo>
                  <a:lnTo>
                    <a:pt x="474043" y="1115086"/>
                  </a:lnTo>
                  <a:lnTo>
                    <a:pt x="481242" y="1108245"/>
                  </a:lnTo>
                  <a:lnTo>
                    <a:pt x="489881" y="1103204"/>
                  </a:lnTo>
                  <a:lnTo>
                    <a:pt x="498519" y="1099604"/>
                  </a:lnTo>
                  <a:lnTo>
                    <a:pt x="508598" y="1097804"/>
                  </a:lnTo>
                  <a:lnTo>
                    <a:pt x="510397" y="1090963"/>
                  </a:lnTo>
                  <a:lnTo>
                    <a:pt x="515797" y="1084122"/>
                  </a:lnTo>
                  <a:lnTo>
                    <a:pt x="529474" y="1070079"/>
                  </a:lnTo>
                  <a:lnTo>
                    <a:pt x="538113" y="1071880"/>
                  </a:lnTo>
                  <a:lnTo>
                    <a:pt x="545312" y="1073680"/>
                  </a:lnTo>
                  <a:lnTo>
                    <a:pt x="552151" y="1071880"/>
                  </a:lnTo>
                  <a:lnTo>
                    <a:pt x="558990" y="1068279"/>
                  </a:lnTo>
                  <a:lnTo>
                    <a:pt x="564389" y="1063238"/>
                  </a:lnTo>
                  <a:lnTo>
                    <a:pt x="581666" y="1042355"/>
                  </a:lnTo>
                  <a:close/>
                  <a:moveTo>
                    <a:pt x="9418009" y="1024651"/>
                  </a:moveTo>
                  <a:lnTo>
                    <a:pt x="9321152" y="1109635"/>
                  </a:lnTo>
                  <a:lnTo>
                    <a:pt x="9225735" y="1192819"/>
                  </a:lnTo>
                  <a:lnTo>
                    <a:pt x="9128878" y="1273842"/>
                  </a:lnTo>
                  <a:lnTo>
                    <a:pt x="9032021" y="1351985"/>
                  </a:lnTo>
                  <a:lnTo>
                    <a:pt x="9038862" y="1367469"/>
                  </a:lnTo>
                  <a:lnTo>
                    <a:pt x="9043903" y="1379713"/>
                  </a:lnTo>
                  <a:lnTo>
                    <a:pt x="9070187" y="1358827"/>
                  </a:lnTo>
                  <a:lnTo>
                    <a:pt x="9094312" y="1339741"/>
                  </a:lnTo>
                  <a:lnTo>
                    <a:pt x="9116996" y="1320656"/>
                  </a:lnTo>
                  <a:lnTo>
                    <a:pt x="9135719" y="1301570"/>
                  </a:lnTo>
                  <a:lnTo>
                    <a:pt x="9178927" y="1267000"/>
                  </a:lnTo>
                  <a:lnTo>
                    <a:pt x="9227535" y="1230630"/>
                  </a:lnTo>
                  <a:lnTo>
                    <a:pt x="9227535" y="1229190"/>
                  </a:lnTo>
                  <a:lnTo>
                    <a:pt x="9227535" y="1222348"/>
                  </a:lnTo>
                  <a:lnTo>
                    <a:pt x="9232936" y="1216946"/>
                  </a:lnTo>
                  <a:lnTo>
                    <a:pt x="9236177" y="1213345"/>
                  </a:lnTo>
                  <a:lnTo>
                    <a:pt x="9243378" y="1211905"/>
                  </a:lnTo>
                  <a:lnTo>
                    <a:pt x="9239777" y="1201462"/>
                  </a:lnTo>
                  <a:lnTo>
                    <a:pt x="9252020" y="1196060"/>
                  </a:lnTo>
                  <a:lnTo>
                    <a:pt x="9270743" y="1184177"/>
                  </a:lnTo>
                  <a:lnTo>
                    <a:pt x="9286586" y="1171933"/>
                  </a:lnTo>
                  <a:lnTo>
                    <a:pt x="9300268" y="1156089"/>
                  </a:lnTo>
                  <a:lnTo>
                    <a:pt x="9315751" y="1137003"/>
                  </a:lnTo>
                  <a:lnTo>
                    <a:pt x="9327993" y="1123319"/>
                  </a:lnTo>
                  <a:lnTo>
                    <a:pt x="9343476" y="1106034"/>
                  </a:lnTo>
                  <a:lnTo>
                    <a:pt x="9352117" y="1099192"/>
                  </a:lnTo>
                  <a:lnTo>
                    <a:pt x="9359319" y="1094151"/>
                  </a:lnTo>
                  <a:lnTo>
                    <a:pt x="9367960" y="1090550"/>
                  </a:lnTo>
                  <a:lnTo>
                    <a:pt x="9376602" y="1086949"/>
                  </a:lnTo>
                  <a:lnTo>
                    <a:pt x="9379843" y="1076866"/>
                  </a:lnTo>
                  <a:lnTo>
                    <a:pt x="9385243" y="1066423"/>
                  </a:lnTo>
                  <a:lnTo>
                    <a:pt x="9392085" y="1059221"/>
                  </a:lnTo>
                  <a:lnTo>
                    <a:pt x="9397486" y="1052379"/>
                  </a:lnTo>
                  <a:lnTo>
                    <a:pt x="9404327" y="1047338"/>
                  </a:lnTo>
                  <a:lnTo>
                    <a:pt x="9409368" y="1041936"/>
                  </a:lnTo>
                  <a:lnTo>
                    <a:pt x="9412968" y="1035094"/>
                  </a:lnTo>
                  <a:lnTo>
                    <a:pt x="9416209" y="1028252"/>
                  </a:lnTo>
                  <a:close/>
                  <a:moveTo>
                    <a:pt x="1218403" y="1019672"/>
                  </a:moveTo>
                  <a:lnTo>
                    <a:pt x="1202926" y="1028673"/>
                  </a:lnTo>
                  <a:lnTo>
                    <a:pt x="1188888" y="1038755"/>
                  </a:lnTo>
                  <a:lnTo>
                    <a:pt x="1177010" y="1049196"/>
                  </a:lnTo>
                  <a:lnTo>
                    <a:pt x="1162972" y="1059638"/>
                  </a:lnTo>
                  <a:lnTo>
                    <a:pt x="1177010" y="1052797"/>
                  </a:lnTo>
                  <a:lnTo>
                    <a:pt x="1190688" y="1044156"/>
                  </a:lnTo>
                  <a:lnTo>
                    <a:pt x="1216604" y="1021472"/>
                  </a:lnTo>
                  <a:lnTo>
                    <a:pt x="1220203" y="1019672"/>
                  </a:lnTo>
                  <a:close/>
                  <a:moveTo>
                    <a:pt x="8938404" y="1017809"/>
                  </a:moveTo>
                  <a:lnTo>
                    <a:pt x="8936603" y="1024651"/>
                  </a:lnTo>
                  <a:lnTo>
                    <a:pt x="8940204" y="1022851"/>
                  </a:lnTo>
                  <a:close/>
                  <a:moveTo>
                    <a:pt x="4213202" y="1010039"/>
                  </a:moveTo>
                  <a:lnTo>
                    <a:pt x="4211402" y="1011839"/>
                  </a:lnTo>
                  <a:lnTo>
                    <a:pt x="4194121" y="1030917"/>
                  </a:lnTo>
                  <a:lnTo>
                    <a:pt x="4178641" y="1046756"/>
                  </a:lnTo>
                  <a:lnTo>
                    <a:pt x="4162800" y="1060435"/>
                  </a:lnTo>
                  <a:lnTo>
                    <a:pt x="4166400" y="1060435"/>
                  </a:lnTo>
                  <a:lnTo>
                    <a:pt x="4170000" y="1060435"/>
                  </a:lnTo>
                  <a:lnTo>
                    <a:pt x="4175041" y="1057196"/>
                  </a:lnTo>
                  <a:lnTo>
                    <a:pt x="4180441" y="1048196"/>
                  </a:lnTo>
                  <a:lnTo>
                    <a:pt x="4189081" y="1037757"/>
                  </a:lnTo>
                  <a:lnTo>
                    <a:pt x="4195921" y="1030917"/>
                  </a:lnTo>
                  <a:lnTo>
                    <a:pt x="4204562" y="1025878"/>
                  </a:lnTo>
                  <a:lnTo>
                    <a:pt x="4213202" y="1020478"/>
                  </a:lnTo>
                  <a:lnTo>
                    <a:pt x="4213202" y="1013638"/>
                  </a:lnTo>
                  <a:close/>
                  <a:moveTo>
                    <a:pt x="9312150" y="1009167"/>
                  </a:moveTo>
                  <a:lnTo>
                    <a:pt x="9289827" y="1026452"/>
                  </a:lnTo>
                  <a:lnTo>
                    <a:pt x="9288026" y="1028252"/>
                  </a:lnTo>
                  <a:lnTo>
                    <a:pt x="9246619" y="1064622"/>
                  </a:lnTo>
                  <a:lnTo>
                    <a:pt x="9248419" y="1066423"/>
                  </a:lnTo>
                  <a:lnTo>
                    <a:pt x="9244818" y="1064622"/>
                  </a:lnTo>
                  <a:lnTo>
                    <a:pt x="9182527" y="1118278"/>
                  </a:lnTo>
                  <a:lnTo>
                    <a:pt x="9149761" y="1144205"/>
                  </a:lnTo>
                  <a:lnTo>
                    <a:pt x="9118436" y="1168332"/>
                  </a:lnTo>
                  <a:lnTo>
                    <a:pt x="9078829" y="1197861"/>
                  </a:lnTo>
                  <a:lnTo>
                    <a:pt x="9040662" y="1229190"/>
                  </a:lnTo>
                  <a:lnTo>
                    <a:pt x="9004295" y="1261959"/>
                  </a:lnTo>
                  <a:lnTo>
                    <a:pt x="8969729" y="1292928"/>
                  </a:lnTo>
                  <a:lnTo>
                    <a:pt x="8976571" y="1298329"/>
                  </a:lnTo>
                  <a:lnTo>
                    <a:pt x="8981971" y="1305171"/>
                  </a:lnTo>
                  <a:lnTo>
                    <a:pt x="8969729" y="1317415"/>
                  </a:lnTo>
                  <a:lnTo>
                    <a:pt x="8976571" y="1313814"/>
                  </a:lnTo>
                  <a:lnTo>
                    <a:pt x="8978371" y="1308772"/>
                  </a:lnTo>
                  <a:lnTo>
                    <a:pt x="8981971" y="1305171"/>
                  </a:lnTo>
                  <a:lnTo>
                    <a:pt x="8990253" y="1301570"/>
                  </a:lnTo>
                  <a:lnTo>
                    <a:pt x="8997454" y="1289687"/>
                  </a:lnTo>
                  <a:lnTo>
                    <a:pt x="9007536" y="1277443"/>
                  </a:lnTo>
                  <a:lnTo>
                    <a:pt x="9019778" y="1268801"/>
                  </a:lnTo>
                  <a:lnTo>
                    <a:pt x="9032021" y="1261959"/>
                  </a:lnTo>
                  <a:lnTo>
                    <a:pt x="9045703" y="1255117"/>
                  </a:lnTo>
                  <a:lnTo>
                    <a:pt x="9056145" y="1247915"/>
                  </a:lnTo>
                  <a:lnTo>
                    <a:pt x="9068387" y="1239272"/>
                  </a:lnTo>
                  <a:lnTo>
                    <a:pt x="9078829" y="1229190"/>
                  </a:lnTo>
                  <a:lnTo>
                    <a:pt x="9092511" y="1215146"/>
                  </a:lnTo>
                  <a:lnTo>
                    <a:pt x="9099713" y="1206503"/>
                  </a:lnTo>
                  <a:lnTo>
                    <a:pt x="9102953" y="1201462"/>
                  </a:lnTo>
                  <a:lnTo>
                    <a:pt x="9108354" y="1192819"/>
                  </a:lnTo>
                  <a:lnTo>
                    <a:pt x="9115195" y="1187418"/>
                  </a:lnTo>
                  <a:lnTo>
                    <a:pt x="9122037" y="1185617"/>
                  </a:lnTo>
                  <a:lnTo>
                    <a:pt x="9130678" y="1184177"/>
                  </a:lnTo>
                  <a:lnTo>
                    <a:pt x="9132478" y="1176975"/>
                  </a:lnTo>
                  <a:lnTo>
                    <a:pt x="9134279" y="1173734"/>
                  </a:lnTo>
                  <a:lnTo>
                    <a:pt x="9137519" y="1170133"/>
                  </a:lnTo>
                  <a:lnTo>
                    <a:pt x="9146161" y="1168332"/>
                  </a:lnTo>
                  <a:lnTo>
                    <a:pt x="9167045" y="1152848"/>
                  </a:lnTo>
                  <a:lnTo>
                    <a:pt x="9186128" y="1137003"/>
                  </a:lnTo>
                  <a:lnTo>
                    <a:pt x="9201611" y="1121519"/>
                  </a:lnTo>
                  <a:lnTo>
                    <a:pt x="9215653" y="1104234"/>
                  </a:lnTo>
                  <a:lnTo>
                    <a:pt x="9232936" y="1083708"/>
                  </a:lnTo>
                  <a:lnTo>
                    <a:pt x="9252020" y="1066423"/>
                  </a:lnTo>
                  <a:lnTo>
                    <a:pt x="9274344" y="1050578"/>
                  </a:lnTo>
                  <a:lnTo>
                    <a:pt x="9296668" y="1040135"/>
                  </a:lnTo>
                  <a:lnTo>
                    <a:pt x="9296668" y="1038335"/>
                  </a:lnTo>
                  <a:lnTo>
                    <a:pt x="9302069" y="1026452"/>
                  </a:lnTo>
                  <a:lnTo>
                    <a:pt x="9305309" y="1022851"/>
                  </a:lnTo>
                  <a:lnTo>
                    <a:pt x="9308910" y="1016009"/>
                  </a:lnTo>
                  <a:close/>
                  <a:moveTo>
                    <a:pt x="2381736" y="1000949"/>
                  </a:moveTo>
                  <a:lnTo>
                    <a:pt x="2365899" y="1009590"/>
                  </a:lnTo>
                  <a:lnTo>
                    <a:pt x="2359060" y="1012831"/>
                  </a:lnTo>
                  <a:lnTo>
                    <a:pt x="2352221" y="1016431"/>
                  </a:lnTo>
                  <a:lnTo>
                    <a:pt x="2369498" y="1007790"/>
                  </a:lnTo>
                  <a:close/>
                  <a:moveTo>
                    <a:pt x="4692741" y="991320"/>
                  </a:moveTo>
                  <a:lnTo>
                    <a:pt x="4687341" y="996360"/>
                  </a:lnTo>
                  <a:lnTo>
                    <a:pt x="4689141" y="996360"/>
                  </a:lnTo>
                  <a:close/>
                  <a:moveTo>
                    <a:pt x="844784" y="988707"/>
                  </a:moveTo>
                  <a:lnTo>
                    <a:pt x="822107" y="1002389"/>
                  </a:lnTo>
                  <a:lnTo>
                    <a:pt x="797991" y="1016431"/>
                  </a:lnTo>
                  <a:lnTo>
                    <a:pt x="796191" y="1016431"/>
                  </a:lnTo>
                  <a:lnTo>
                    <a:pt x="769916" y="1030114"/>
                  </a:lnTo>
                  <a:lnTo>
                    <a:pt x="744360" y="1045956"/>
                  </a:lnTo>
                  <a:lnTo>
                    <a:pt x="721683" y="1058198"/>
                  </a:lnTo>
                  <a:lnTo>
                    <a:pt x="655814" y="1103204"/>
                  </a:lnTo>
                  <a:lnTo>
                    <a:pt x="648975" y="1108245"/>
                  </a:lnTo>
                  <a:lnTo>
                    <a:pt x="619460" y="1130568"/>
                  </a:lnTo>
                  <a:lnTo>
                    <a:pt x="605782" y="1142810"/>
                  </a:lnTo>
                  <a:lnTo>
                    <a:pt x="595344" y="1153252"/>
                  </a:lnTo>
                  <a:lnTo>
                    <a:pt x="595344" y="1155052"/>
                  </a:lnTo>
                  <a:lnTo>
                    <a:pt x="610821" y="1144611"/>
                  </a:lnTo>
                  <a:lnTo>
                    <a:pt x="624859" y="1135969"/>
                  </a:lnTo>
                  <a:lnTo>
                    <a:pt x="655814" y="1118687"/>
                  </a:lnTo>
                  <a:lnTo>
                    <a:pt x="683529" y="1103204"/>
                  </a:lnTo>
                  <a:lnTo>
                    <a:pt x="713045" y="1085922"/>
                  </a:lnTo>
                  <a:lnTo>
                    <a:pt x="758038" y="1059638"/>
                  </a:lnTo>
                  <a:lnTo>
                    <a:pt x="797991" y="1031914"/>
                  </a:lnTo>
                  <a:lnTo>
                    <a:pt x="823907" y="1011031"/>
                  </a:lnTo>
                  <a:lnTo>
                    <a:pt x="834345" y="1000949"/>
                  </a:lnTo>
                  <a:close/>
                  <a:moveTo>
                    <a:pt x="4571416" y="982680"/>
                  </a:moveTo>
                  <a:lnTo>
                    <a:pt x="4505894" y="1034517"/>
                  </a:lnTo>
                  <a:lnTo>
                    <a:pt x="4441811" y="1086354"/>
                  </a:lnTo>
                  <a:lnTo>
                    <a:pt x="4413730" y="1109032"/>
                  </a:lnTo>
                  <a:lnTo>
                    <a:pt x="4356848" y="1157269"/>
                  </a:lnTo>
                  <a:lnTo>
                    <a:pt x="4389609" y="1139990"/>
                  </a:lnTo>
                  <a:lnTo>
                    <a:pt x="4422370" y="1119472"/>
                  </a:lnTo>
                  <a:lnTo>
                    <a:pt x="4451892" y="1094993"/>
                  </a:lnTo>
                  <a:lnTo>
                    <a:pt x="4481413" y="1067275"/>
                  </a:lnTo>
                  <a:lnTo>
                    <a:pt x="4528215" y="1022278"/>
                  </a:lnTo>
                  <a:close/>
                  <a:moveTo>
                    <a:pt x="3513394" y="980066"/>
                  </a:moveTo>
                  <a:lnTo>
                    <a:pt x="3511907" y="981129"/>
                  </a:lnTo>
                  <a:lnTo>
                    <a:pt x="3456163" y="999149"/>
                  </a:lnTo>
                  <a:lnTo>
                    <a:pt x="3322985" y="1044156"/>
                  </a:lnTo>
                  <a:lnTo>
                    <a:pt x="3314346" y="1047756"/>
                  </a:lnTo>
                  <a:lnTo>
                    <a:pt x="3191606" y="1094563"/>
                  </a:lnTo>
                  <a:lnTo>
                    <a:pt x="3077504" y="1139210"/>
                  </a:lnTo>
                  <a:lnTo>
                    <a:pt x="3027113" y="1158293"/>
                  </a:lnTo>
                  <a:lnTo>
                    <a:pt x="3014875" y="1163693"/>
                  </a:lnTo>
                  <a:lnTo>
                    <a:pt x="3016674" y="1163693"/>
                  </a:lnTo>
                  <a:lnTo>
                    <a:pt x="3030352" y="1165134"/>
                  </a:lnTo>
                  <a:lnTo>
                    <a:pt x="3042590" y="1165134"/>
                  </a:lnTo>
                  <a:lnTo>
                    <a:pt x="3056628" y="1161893"/>
                  </a:lnTo>
                  <a:lnTo>
                    <a:pt x="3070306" y="1156492"/>
                  </a:lnTo>
                  <a:lnTo>
                    <a:pt x="3096581" y="1144611"/>
                  </a:lnTo>
                  <a:lnTo>
                    <a:pt x="3123937" y="1128768"/>
                  </a:lnTo>
                  <a:lnTo>
                    <a:pt x="3144814" y="1116886"/>
                  </a:lnTo>
                  <a:lnTo>
                    <a:pt x="3163891" y="1108245"/>
                  </a:lnTo>
                  <a:lnTo>
                    <a:pt x="3188007" y="1096003"/>
                  </a:lnTo>
                  <a:lnTo>
                    <a:pt x="3202044" y="1090963"/>
                  </a:lnTo>
                  <a:lnTo>
                    <a:pt x="3217522" y="1087362"/>
                  </a:lnTo>
                  <a:lnTo>
                    <a:pt x="3253876" y="1082321"/>
                  </a:lnTo>
                  <a:lnTo>
                    <a:pt x="3255676" y="1077281"/>
                  </a:lnTo>
                  <a:lnTo>
                    <a:pt x="3260715" y="1071880"/>
                  </a:lnTo>
                  <a:lnTo>
                    <a:pt x="3266114" y="1070079"/>
                  </a:lnTo>
                  <a:lnTo>
                    <a:pt x="3271153" y="1068279"/>
                  </a:lnTo>
                  <a:lnTo>
                    <a:pt x="3271153" y="1065039"/>
                  </a:lnTo>
                  <a:lnTo>
                    <a:pt x="3286631" y="1065039"/>
                  </a:lnTo>
                  <a:lnTo>
                    <a:pt x="3293470" y="1065039"/>
                  </a:lnTo>
                  <a:lnTo>
                    <a:pt x="3298869" y="1066839"/>
                  </a:lnTo>
                  <a:lnTo>
                    <a:pt x="3303908" y="1070079"/>
                  </a:lnTo>
                  <a:lnTo>
                    <a:pt x="3310747" y="1061438"/>
                  </a:lnTo>
                  <a:lnTo>
                    <a:pt x="3317946" y="1054597"/>
                  </a:lnTo>
                  <a:lnTo>
                    <a:pt x="3324784" y="1047756"/>
                  </a:lnTo>
                  <a:lnTo>
                    <a:pt x="3333423" y="1042355"/>
                  </a:lnTo>
                  <a:lnTo>
                    <a:pt x="3342062" y="1038755"/>
                  </a:lnTo>
                  <a:lnTo>
                    <a:pt x="3352500" y="1035514"/>
                  </a:lnTo>
                  <a:lnTo>
                    <a:pt x="3362939" y="1033714"/>
                  </a:lnTo>
                  <a:lnTo>
                    <a:pt x="3373377" y="1033714"/>
                  </a:lnTo>
                  <a:lnTo>
                    <a:pt x="3390654" y="1033714"/>
                  </a:lnTo>
                  <a:lnTo>
                    <a:pt x="3404332" y="1031914"/>
                  </a:lnTo>
                  <a:lnTo>
                    <a:pt x="3418369" y="1028673"/>
                  </a:lnTo>
                  <a:lnTo>
                    <a:pt x="3428448" y="1023273"/>
                  </a:lnTo>
                  <a:lnTo>
                    <a:pt x="3435647" y="1019672"/>
                  </a:lnTo>
                  <a:lnTo>
                    <a:pt x="3440686" y="1018232"/>
                  </a:lnTo>
                  <a:lnTo>
                    <a:pt x="3446085" y="1009590"/>
                  </a:lnTo>
                  <a:lnTo>
                    <a:pt x="3451124" y="1004190"/>
                  </a:lnTo>
                  <a:lnTo>
                    <a:pt x="3456163" y="999149"/>
                  </a:lnTo>
                  <a:lnTo>
                    <a:pt x="3461563" y="999149"/>
                  </a:lnTo>
                  <a:lnTo>
                    <a:pt x="3472001" y="999149"/>
                  </a:lnTo>
                  <a:lnTo>
                    <a:pt x="3478840" y="1000949"/>
                  </a:lnTo>
                  <a:lnTo>
                    <a:pt x="3485679" y="1004190"/>
                  </a:lnTo>
                  <a:lnTo>
                    <a:pt x="3489278" y="1000949"/>
                  </a:lnTo>
                  <a:lnTo>
                    <a:pt x="3492877" y="999149"/>
                  </a:lnTo>
                  <a:lnTo>
                    <a:pt x="3494317" y="995548"/>
                  </a:lnTo>
                  <a:lnTo>
                    <a:pt x="3497917" y="992308"/>
                  </a:lnTo>
                  <a:lnTo>
                    <a:pt x="3504756" y="985107"/>
                  </a:lnTo>
                  <a:lnTo>
                    <a:pt x="3508355" y="983667"/>
                  </a:lnTo>
                  <a:lnTo>
                    <a:pt x="3511907" y="981129"/>
                  </a:lnTo>
                  <a:lnTo>
                    <a:pt x="3515194" y="980066"/>
                  </a:lnTo>
                  <a:close/>
                  <a:moveTo>
                    <a:pt x="6796297" y="978795"/>
                  </a:moveTo>
                  <a:lnTo>
                    <a:pt x="6764976" y="999672"/>
                  </a:lnTo>
                  <a:lnTo>
                    <a:pt x="6583531" y="1122416"/>
                  </a:lnTo>
                  <a:lnTo>
                    <a:pt x="6496768" y="1179649"/>
                  </a:lnTo>
                  <a:lnTo>
                    <a:pt x="6415406" y="1231483"/>
                  </a:lnTo>
                  <a:lnTo>
                    <a:pt x="6422246" y="1229683"/>
                  </a:lnTo>
                  <a:lnTo>
                    <a:pt x="6429446" y="1229683"/>
                  </a:lnTo>
                  <a:lnTo>
                    <a:pt x="6443127" y="1231483"/>
                  </a:lnTo>
                  <a:lnTo>
                    <a:pt x="6457167" y="1233282"/>
                  </a:lnTo>
                  <a:lnTo>
                    <a:pt x="6457167" y="1235082"/>
                  </a:lnTo>
                  <a:lnTo>
                    <a:pt x="6489928" y="1207366"/>
                  </a:lnTo>
                  <a:lnTo>
                    <a:pt x="6520889" y="1183249"/>
                  </a:lnTo>
                  <a:lnTo>
                    <a:pt x="6554010" y="1162371"/>
                  </a:lnTo>
                  <a:lnTo>
                    <a:pt x="6586771" y="1143294"/>
                  </a:lnTo>
                  <a:lnTo>
                    <a:pt x="6592171" y="1134655"/>
                  </a:lnTo>
                  <a:lnTo>
                    <a:pt x="6599011" y="1124216"/>
                  </a:lnTo>
                  <a:lnTo>
                    <a:pt x="6607652" y="1115577"/>
                  </a:lnTo>
                  <a:lnTo>
                    <a:pt x="6618092" y="1108738"/>
                  </a:lnTo>
                  <a:lnTo>
                    <a:pt x="6621332" y="1106938"/>
                  </a:lnTo>
                  <a:lnTo>
                    <a:pt x="6636813" y="1101899"/>
                  </a:lnTo>
                  <a:lnTo>
                    <a:pt x="6654093" y="1098299"/>
                  </a:lnTo>
                  <a:lnTo>
                    <a:pt x="6708095" y="1044666"/>
                  </a:lnTo>
                  <a:lnTo>
                    <a:pt x="6714935" y="1039267"/>
                  </a:lnTo>
                  <a:lnTo>
                    <a:pt x="6720335" y="1037467"/>
                  </a:lnTo>
                  <a:lnTo>
                    <a:pt x="6725375" y="1037467"/>
                  </a:lnTo>
                  <a:lnTo>
                    <a:pt x="6732215" y="1039267"/>
                  </a:lnTo>
                  <a:lnTo>
                    <a:pt x="6739056" y="1028828"/>
                  </a:lnTo>
                  <a:lnTo>
                    <a:pt x="6744456" y="1021989"/>
                  </a:lnTo>
                  <a:lnTo>
                    <a:pt x="6749496" y="1016950"/>
                  </a:lnTo>
                  <a:lnTo>
                    <a:pt x="6754896" y="1013350"/>
                  </a:lnTo>
                  <a:lnTo>
                    <a:pt x="6759936" y="1011550"/>
                  </a:lnTo>
                  <a:lnTo>
                    <a:pt x="6764976" y="1006511"/>
                  </a:lnTo>
                  <a:lnTo>
                    <a:pt x="6777217" y="994273"/>
                  </a:lnTo>
                  <a:close/>
                  <a:moveTo>
                    <a:pt x="3279792" y="973225"/>
                  </a:moveTo>
                  <a:lnTo>
                    <a:pt x="3248837" y="983667"/>
                  </a:lnTo>
                  <a:lnTo>
                    <a:pt x="3212482" y="993748"/>
                  </a:lnTo>
                  <a:lnTo>
                    <a:pt x="3179368" y="1004190"/>
                  </a:lnTo>
                  <a:lnTo>
                    <a:pt x="3129336" y="1021472"/>
                  </a:lnTo>
                  <a:lnTo>
                    <a:pt x="3075705" y="1044156"/>
                  </a:lnTo>
                  <a:lnTo>
                    <a:pt x="3023513" y="1066839"/>
                  </a:lnTo>
                  <a:lnTo>
                    <a:pt x="2994358" y="1082321"/>
                  </a:lnTo>
                  <a:lnTo>
                    <a:pt x="2964842" y="1099604"/>
                  </a:lnTo>
                  <a:lnTo>
                    <a:pt x="2938927" y="1115086"/>
                  </a:lnTo>
                  <a:lnTo>
                    <a:pt x="2930288" y="1121927"/>
                  </a:lnTo>
                  <a:lnTo>
                    <a:pt x="2923449" y="1127328"/>
                  </a:lnTo>
                  <a:lnTo>
                    <a:pt x="2914810" y="1130568"/>
                  </a:lnTo>
                  <a:lnTo>
                    <a:pt x="2913011" y="1132369"/>
                  </a:lnTo>
                  <a:lnTo>
                    <a:pt x="2924889" y="1128768"/>
                  </a:lnTo>
                  <a:lnTo>
                    <a:pt x="2937127" y="1123727"/>
                  </a:lnTo>
                  <a:lnTo>
                    <a:pt x="2956204" y="1111846"/>
                  </a:lnTo>
                  <a:lnTo>
                    <a:pt x="2971681" y="1104645"/>
                  </a:lnTo>
                  <a:lnTo>
                    <a:pt x="2985719" y="1099604"/>
                  </a:lnTo>
                  <a:lnTo>
                    <a:pt x="3001197" y="1097804"/>
                  </a:lnTo>
                  <a:lnTo>
                    <a:pt x="3014875" y="1097804"/>
                  </a:lnTo>
                  <a:lnTo>
                    <a:pt x="3028912" y="1085922"/>
                  </a:lnTo>
                  <a:lnTo>
                    <a:pt x="3040790" y="1075480"/>
                  </a:lnTo>
                  <a:lnTo>
                    <a:pt x="3056628" y="1066839"/>
                  </a:lnTo>
                  <a:lnTo>
                    <a:pt x="3072105" y="1058198"/>
                  </a:lnTo>
                  <a:lnTo>
                    <a:pt x="3091182" y="1049196"/>
                  </a:lnTo>
                  <a:lnTo>
                    <a:pt x="3108459" y="1042355"/>
                  </a:lnTo>
                  <a:lnTo>
                    <a:pt x="3148053" y="1030114"/>
                  </a:lnTo>
                  <a:lnTo>
                    <a:pt x="3163891" y="1026873"/>
                  </a:lnTo>
                  <a:lnTo>
                    <a:pt x="3181168" y="1021472"/>
                  </a:lnTo>
                  <a:lnTo>
                    <a:pt x="3219322" y="1007790"/>
                  </a:lnTo>
                  <a:lnTo>
                    <a:pt x="3234799" y="1002389"/>
                  </a:lnTo>
                  <a:lnTo>
                    <a:pt x="3248837" y="995548"/>
                  </a:lnTo>
                  <a:lnTo>
                    <a:pt x="3262515" y="986907"/>
                  </a:lnTo>
                  <a:lnTo>
                    <a:pt x="3276192" y="976466"/>
                  </a:lnTo>
                  <a:close/>
                  <a:moveTo>
                    <a:pt x="9357519" y="970996"/>
                  </a:moveTo>
                  <a:lnTo>
                    <a:pt x="9324393" y="998724"/>
                  </a:lnTo>
                  <a:lnTo>
                    <a:pt x="9334835" y="998724"/>
                  </a:lnTo>
                  <a:close/>
                  <a:moveTo>
                    <a:pt x="9246619" y="969195"/>
                  </a:moveTo>
                  <a:lnTo>
                    <a:pt x="9243918" y="973697"/>
                  </a:lnTo>
                  <a:lnTo>
                    <a:pt x="9239777" y="977838"/>
                  </a:lnTo>
                  <a:lnTo>
                    <a:pt x="9234737" y="983239"/>
                  </a:lnTo>
                  <a:lnTo>
                    <a:pt x="9243378" y="974597"/>
                  </a:lnTo>
                  <a:lnTo>
                    <a:pt x="9243918" y="973697"/>
                  </a:lnTo>
                  <a:lnTo>
                    <a:pt x="9246619" y="970996"/>
                  </a:lnTo>
                  <a:close/>
                  <a:moveTo>
                    <a:pt x="697567" y="967824"/>
                  </a:moveTo>
                  <a:lnTo>
                    <a:pt x="614421" y="1016431"/>
                  </a:lnTo>
                  <a:lnTo>
                    <a:pt x="603982" y="1021472"/>
                  </a:lnTo>
                  <a:lnTo>
                    <a:pt x="607582" y="1021472"/>
                  </a:lnTo>
                  <a:lnTo>
                    <a:pt x="617660" y="1021472"/>
                  </a:lnTo>
                  <a:lnTo>
                    <a:pt x="626299" y="1019672"/>
                  </a:lnTo>
                  <a:lnTo>
                    <a:pt x="633498" y="1016431"/>
                  </a:lnTo>
                  <a:lnTo>
                    <a:pt x="640336" y="1012831"/>
                  </a:lnTo>
                  <a:lnTo>
                    <a:pt x="648975" y="1007790"/>
                  </a:lnTo>
                  <a:lnTo>
                    <a:pt x="659413" y="993748"/>
                  </a:lnTo>
                  <a:lnTo>
                    <a:pt x="663013" y="990508"/>
                  </a:lnTo>
                  <a:lnTo>
                    <a:pt x="668052" y="988707"/>
                  </a:lnTo>
                  <a:lnTo>
                    <a:pt x="673091" y="985107"/>
                  </a:lnTo>
                  <a:lnTo>
                    <a:pt x="682090" y="981866"/>
                  </a:lnTo>
                  <a:close/>
                  <a:moveTo>
                    <a:pt x="3305707" y="964584"/>
                  </a:moveTo>
                  <a:lnTo>
                    <a:pt x="3284831" y="971425"/>
                  </a:lnTo>
                  <a:lnTo>
                    <a:pt x="3283391" y="973225"/>
                  </a:lnTo>
                  <a:lnTo>
                    <a:pt x="3286631" y="973225"/>
                  </a:lnTo>
                  <a:lnTo>
                    <a:pt x="3293470" y="973225"/>
                  </a:lnTo>
                  <a:lnTo>
                    <a:pt x="3298869" y="975025"/>
                  </a:lnTo>
                  <a:lnTo>
                    <a:pt x="3302108" y="976466"/>
                  </a:lnTo>
                  <a:lnTo>
                    <a:pt x="3305707" y="973225"/>
                  </a:lnTo>
                  <a:close/>
                  <a:moveTo>
                    <a:pt x="9490742" y="957312"/>
                  </a:moveTo>
                  <a:lnTo>
                    <a:pt x="9424851" y="1017809"/>
                  </a:lnTo>
                  <a:lnTo>
                    <a:pt x="9430251" y="1017809"/>
                  </a:lnTo>
                  <a:lnTo>
                    <a:pt x="9435292" y="1014208"/>
                  </a:lnTo>
                  <a:lnTo>
                    <a:pt x="9440333" y="1010607"/>
                  </a:lnTo>
                  <a:lnTo>
                    <a:pt x="9443934" y="1009167"/>
                  </a:lnTo>
                  <a:lnTo>
                    <a:pt x="9454376" y="1007366"/>
                  </a:lnTo>
                  <a:lnTo>
                    <a:pt x="9468058" y="988281"/>
                  </a:lnTo>
                  <a:lnTo>
                    <a:pt x="9480300" y="970996"/>
                  </a:lnTo>
                  <a:close/>
                  <a:moveTo>
                    <a:pt x="4297805" y="954962"/>
                  </a:moveTo>
                  <a:lnTo>
                    <a:pt x="4282325" y="958562"/>
                  </a:lnTo>
                  <a:lnTo>
                    <a:pt x="4268644" y="961802"/>
                  </a:lnTo>
                  <a:lnTo>
                    <a:pt x="4245963" y="977281"/>
                  </a:lnTo>
                  <a:lnTo>
                    <a:pt x="4226883" y="992760"/>
                  </a:lnTo>
                  <a:lnTo>
                    <a:pt x="4221842" y="999959"/>
                  </a:lnTo>
                  <a:lnTo>
                    <a:pt x="4249563" y="984120"/>
                  </a:lnTo>
                  <a:lnTo>
                    <a:pt x="4277285" y="970441"/>
                  </a:lnTo>
                  <a:lnTo>
                    <a:pt x="4287365" y="963602"/>
                  </a:lnTo>
                  <a:close/>
                  <a:moveTo>
                    <a:pt x="2681208" y="947301"/>
                  </a:moveTo>
                  <a:lnTo>
                    <a:pt x="2630816" y="971425"/>
                  </a:lnTo>
                  <a:lnTo>
                    <a:pt x="2578625" y="995548"/>
                  </a:lnTo>
                  <a:lnTo>
                    <a:pt x="2519954" y="1018232"/>
                  </a:lnTo>
                  <a:lnTo>
                    <a:pt x="2457684" y="1044156"/>
                  </a:lnTo>
                  <a:lnTo>
                    <a:pt x="2341782" y="1089162"/>
                  </a:lnTo>
                  <a:lnTo>
                    <a:pt x="2232720" y="1135969"/>
                  </a:lnTo>
                  <a:lnTo>
                    <a:pt x="2211843" y="1144611"/>
                  </a:lnTo>
                  <a:lnTo>
                    <a:pt x="2196366" y="1153252"/>
                  </a:lnTo>
                  <a:lnTo>
                    <a:pt x="2185928" y="1160093"/>
                  </a:lnTo>
                  <a:lnTo>
                    <a:pt x="2179089" y="1166934"/>
                  </a:lnTo>
                  <a:lnTo>
                    <a:pt x="2170450" y="1177375"/>
                  </a:lnTo>
                  <a:lnTo>
                    <a:pt x="2190967" y="1166934"/>
                  </a:lnTo>
                  <a:lnTo>
                    <a:pt x="2213644" y="1156492"/>
                  </a:lnTo>
                  <a:lnTo>
                    <a:pt x="2238119" y="1146051"/>
                  </a:lnTo>
                  <a:lnTo>
                    <a:pt x="2264035" y="1137409"/>
                  </a:lnTo>
                  <a:lnTo>
                    <a:pt x="2294990" y="1128768"/>
                  </a:lnTo>
                  <a:lnTo>
                    <a:pt x="2327745" y="1116886"/>
                  </a:lnTo>
                  <a:lnTo>
                    <a:pt x="2359060" y="1101404"/>
                  </a:lnTo>
                  <a:lnTo>
                    <a:pt x="2390375" y="1082321"/>
                  </a:lnTo>
                  <a:lnTo>
                    <a:pt x="2393614" y="1080521"/>
                  </a:lnTo>
                  <a:lnTo>
                    <a:pt x="2399014" y="1080521"/>
                  </a:lnTo>
                  <a:lnTo>
                    <a:pt x="2410892" y="1078721"/>
                  </a:lnTo>
                  <a:lnTo>
                    <a:pt x="2424929" y="1075480"/>
                  </a:lnTo>
                  <a:lnTo>
                    <a:pt x="2438607" y="1070079"/>
                  </a:lnTo>
                  <a:lnTo>
                    <a:pt x="2450845" y="1063238"/>
                  </a:lnTo>
                  <a:lnTo>
                    <a:pt x="2468122" y="1052797"/>
                  </a:lnTo>
                  <a:lnTo>
                    <a:pt x="2490438" y="1037315"/>
                  </a:lnTo>
                  <a:lnTo>
                    <a:pt x="2504476" y="1030114"/>
                  </a:lnTo>
                  <a:lnTo>
                    <a:pt x="2518514" y="1023273"/>
                  </a:lnTo>
                  <a:lnTo>
                    <a:pt x="2523553" y="1021472"/>
                  </a:lnTo>
                  <a:lnTo>
                    <a:pt x="2528592" y="1023273"/>
                  </a:lnTo>
                  <a:lnTo>
                    <a:pt x="2539031" y="1025073"/>
                  </a:lnTo>
                  <a:lnTo>
                    <a:pt x="2542630" y="1025073"/>
                  </a:lnTo>
                  <a:lnTo>
                    <a:pt x="2545870" y="1021472"/>
                  </a:lnTo>
                  <a:lnTo>
                    <a:pt x="2553069" y="1018232"/>
                  </a:lnTo>
                  <a:lnTo>
                    <a:pt x="2559908" y="1016431"/>
                  </a:lnTo>
                  <a:lnTo>
                    <a:pt x="2566747" y="1014631"/>
                  </a:lnTo>
                  <a:lnTo>
                    <a:pt x="2571786" y="1007790"/>
                  </a:lnTo>
                  <a:lnTo>
                    <a:pt x="2582224" y="1000949"/>
                  </a:lnTo>
                  <a:lnTo>
                    <a:pt x="2601301" y="990508"/>
                  </a:lnTo>
                  <a:lnTo>
                    <a:pt x="2618578" y="981866"/>
                  </a:lnTo>
                  <a:lnTo>
                    <a:pt x="2635855" y="976466"/>
                  </a:lnTo>
                  <a:lnTo>
                    <a:pt x="2651693" y="973225"/>
                  </a:lnTo>
                  <a:lnTo>
                    <a:pt x="2663571" y="969625"/>
                  </a:lnTo>
                  <a:lnTo>
                    <a:pt x="2672569" y="964584"/>
                  </a:lnTo>
                  <a:lnTo>
                    <a:pt x="2677609" y="957743"/>
                  </a:lnTo>
                  <a:close/>
                  <a:moveTo>
                    <a:pt x="749399" y="935059"/>
                  </a:moveTo>
                  <a:lnTo>
                    <a:pt x="725283" y="950902"/>
                  </a:lnTo>
                  <a:lnTo>
                    <a:pt x="732122" y="950902"/>
                  </a:lnTo>
                  <a:lnTo>
                    <a:pt x="740760" y="950902"/>
                  </a:lnTo>
                  <a:close/>
                  <a:moveTo>
                    <a:pt x="7018064" y="932000"/>
                  </a:moveTo>
                  <a:lnTo>
                    <a:pt x="6962622" y="968356"/>
                  </a:lnTo>
                  <a:lnTo>
                    <a:pt x="6907181" y="1004711"/>
                  </a:lnTo>
                  <a:lnTo>
                    <a:pt x="6848139" y="1046466"/>
                  </a:lnTo>
                  <a:lnTo>
                    <a:pt x="6789457" y="1089661"/>
                  </a:lnTo>
                  <a:lnTo>
                    <a:pt x="6787657" y="1091460"/>
                  </a:lnTo>
                  <a:lnTo>
                    <a:pt x="6701254" y="1153732"/>
                  </a:lnTo>
                  <a:lnTo>
                    <a:pt x="6628172" y="1205566"/>
                  </a:lnTo>
                  <a:lnTo>
                    <a:pt x="6559050" y="1255600"/>
                  </a:lnTo>
                  <a:lnTo>
                    <a:pt x="6531329" y="1269638"/>
                  </a:lnTo>
                  <a:lnTo>
                    <a:pt x="6507209" y="1285116"/>
                  </a:lnTo>
                  <a:lnTo>
                    <a:pt x="6493168" y="1293755"/>
                  </a:lnTo>
                  <a:lnTo>
                    <a:pt x="6470848" y="1309233"/>
                  </a:lnTo>
                  <a:lnTo>
                    <a:pt x="6446727" y="1323271"/>
                  </a:lnTo>
                  <a:lnTo>
                    <a:pt x="6432686" y="1331910"/>
                  </a:lnTo>
                  <a:lnTo>
                    <a:pt x="6427646" y="1338749"/>
                  </a:lnTo>
                  <a:lnTo>
                    <a:pt x="6422246" y="1345948"/>
                  </a:lnTo>
                  <a:lnTo>
                    <a:pt x="6413606" y="1356387"/>
                  </a:lnTo>
                  <a:lnTo>
                    <a:pt x="6464007" y="1335510"/>
                  </a:lnTo>
                  <a:lnTo>
                    <a:pt x="6496768" y="1321471"/>
                  </a:lnTo>
                  <a:lnTo>
                    <a:pt x="6524489" y="1305993"/>
                  </a:lnTo>
                  <a:lnTo>
                    <a:pt x="6548610" y="1288715"/>
                  </a:lnTo>
                  <a:lnTo>
                    <a:pt x="6569491" y="1271438"/>
                  </a:lnTo>
                  <a:lnTo>
                    <a:pt x="6574891" y="1266038"/>
                  </a:lnTo>
                  <a:lnTo>
                    <a:pt x="6579931" y="1266038"/>
                  </a:lnTo>
                  <a:lnTo>
                    <a:pt x="6585331" y="1266038"/>
                  </a:lnTo>
                  <a:lnTo>
                    <a:pt x="6588571" y="1262799"/>
                  </a:lnTo>
                  <a:lnTo>
                    <a:pt x="6593971" y="1259199"/>
                  </a:lnTo>
                  <a:lnTo>
                    <a:pt x="6593971" y="1252360"/>
                  </a:lnTo>
                  <a:lnTo>
                    <a:pt x="6597211" y="1246961"/>
                  </a:lnTo>
                  <a:lnTo>
                    <a:pt x="6600811" y="1241921"/>
                  </a:lnTo>
                  <a:lnTo>
                    <a:pt x="6607652" y="1236882"/>
                  </a:lnTo>
                  <a:lnTo>
                    <a:pt x="6614492" y="1235082"/>
                  </a:lnTo>
                  <a:lnTo>
                    <a:pt x="6635373" y="1235082"/>
                  </a:lnTo>
                  <a:lnTo>
                    <a:pt x="6642213" y="1228243"/>
                  </a:lnTo>
                  <a:lnTo>
                    <a:pt x="6655893" y="1214205"/>
                  </a:lnTo>
                  <a:lnTo>
                    <a:pt x="6671734" y="1200527"/>
                  </a:lnTo>
                  <a:lnTo>
                    <a:pt x="6678574" y="1193327"/>
                  </a:lnTo>
                  <a:lnTo>
                    <a:pt x="6690814" y="1186488"/>
                  </a:lnTo>
                  <a:lnTo>
                    <a:pt x="6708095" y="1181449"/>
                  </a:lnTo>
                  <a:lnTo>
                    <a:pt x="6728975" y="1177849"/>
                  </a:lnTo>
                  <a:lnTo>
                    <a:pt x="6746256" y="1155172"/>
                  </a:lnTo>
                  <a:lnTo>
                    <a:pt x="6764976" y="1136095"/>
                  </a:lnTo>
                  <a:lnTo>
                    <a:pt x="6784057" y="1120617"/>
                  </a:lnTo>
                  <a:lnTo>
                    <a:pt x="6801337" y="1108738"/>
                  </a:lnTo>
                  <a:lnTo>
                    <a:pt x="6843099" y="1079222"/>
                  </a:lnTo>
                  <a:lnTo>
                    <a:pt x="6886300" y="1049706"/>
                  </a:lnTo>
                  <a:lnTo>
                    <a:pt x="6907181" y="1036027"/>
                  </a:lnTo>
                  <a:lnTo>
                    <a:pt x="6929501" y="1020189"/>
                  </a:lnTo>
                  <a:lnTo>
                    <a:pt x="6972703" y="985634"/>
                  </a:lnTo>
                  <a:lnTo>
                    <a:pt x="7009424" y="961517"/>
                  </a:lnTo>
                  <a:lnTo>
                    <a:pt x="7026704" y="949638"/>
                  </a:lnTo>
                  <a:lnTo>
                    <a:pt x="7043985" y="940639"/>
                  </a:lnTo>
                  <a:lnTo>
                    <a:pt x="7040385" y="937400"/>
                  </a:lnTo>
                  <a:lnTo>
                    <a:pt x="7035344" y="935600"/>
                  </a:lnTo>
                  <a:lnTo>
                    <a:pt x="7028144" y="933800"/>
                  </a:lnTo>
                  <a:close/>
                  <a:moveTo>
                    <a:pt x="6896740" y="909683"/>
                  </a:moveTo>
                  <a:lnTo>
                    <a:pt x="6875860" y="923362"/>
                  </a:lnTo>
                  <a:lnTo>
                    <a:pt x="6853539" y="937400"/>
                  </a:lnTo>
                  <a:lnTo>
                    <a:pt x="6834458" y="951078"/>
                  </a:lnTo>
                  <a:lnTo>
                    <a:pt x="6832658" y="952878"/>
                  </a:lnTo>
                  <a:lnTo>
                    <a:pt x="6867219" y="930561"/>
                  </a:lnTo>
                  <a:lnTo>
                    <a:pt x="6883060" y="921562"/>
                  </a:lnTo>
                  <a:close/>
                  <a:moveTo>
                    <a:pt x="8548814" y="906897"/>
                  </a:moveTo>
                  <a:lnTo>
                    <a:pt x="8535132" y="908698"/>
                  </a:lnTo>
                  <a:lnTo>
                    <a:pt x="8521089" y="922382"/>
                  </a:lnTo>
                  <a:lnTo>
                    <a:pt x="8503806" y="934625"/>
                  </a:lnTo>
                  <a:lnTo>
                    <a:pt x="8490124" y="948669"/>
                  </a:lnTo>
                  <a:lnTo>
                    <a:pt x="8469240" y="960553"/>
                  </a:lnTo>
                  <a:lnTo>
                    <a:pt x="8455198" y="979638"/>
                  </a:lnTo>
                  <a:lnTo>
                    <a:pt x="8439715" y="996923"/>
                  </a:lnTo>
                  <a:lnTo>
                    <a:pt x="8422432" y="1010607"/>
                  </a:lnTo>
                  <a:lnTo>
                    <a:pt x="8403708" y="1021050"/>
                  </a:lnTo>
                  <a:lnTo>
                    <a:pt x="8382825" y="1029692"/>
                  </a:lnTo>
                  <a:lnTo>
                    <a:pt x="8363741" y="1040135"/>
                  </a:lnTo>
                  <a:lnTo>
                    <a:pt x="8346098" y="1052379"/>
                  </a:lnTo>
                  <a:lnTo>
                    <a:pt x="8330616" y="1064622"/>
                  </a:lnTo>
                  <a:lnTo>
                    <a:pt x="8321974" y="1078306"/>
                  </a:lnTo>
                  <a:lnTo>
                    <a:pt x="8318733" y="1085508"/>
                  </a:lnTo>
                  <a:lnTo>
                    <a:pt x="8315133" y="1092350"/>
                  </a:lnTo>
                  <a:lnTo>
                    <a:pt x="8346098" y="1073265"/>
                  </a:lnTo>
                  <a:lnTo>
                    <a:pt x="8368782" y="1061021"/>
                  </a:lnTo>
                  <a:lnTo>
                    <a:pt x="8391466" y="1050578"/>
                  </a:lnTo>
                  <a:lnTo>
                    <a:pt x="8389666" y="1045537"/>
                  </a:lnTo>
                  <a:lnTo>
                    <a:pt x="8389666" y="1040135"/>
                  </a:lnTo>
                  <a:lnTo>
                    <a:pt x="8389666" y="1031493"/>
                  </a:lnTo>
                  <a:lnTo>
                    <a:pt x="8406949" y="1021050"/>
                  </a:lnTo>
                  <a:lnTo>
                    <a:pt x="8431073" y="1007366"/>
                  </a:lnTo>
                  <a:lnTo>
                    <a:pt x="8443315" y="998724"/>
                  </a:lnTo>
                  <a:lnTo>
                    <a:pt x="8455198" y="988281"/>
                  </a:lnTo>
                  <a:lnTo>
                    <a:pt x="8476081" y="969195"/>
                  </a:lnTo>
                  <a:lnTo>
                    <a:pt x="8498765" y="951910"/>
                  </a:lnTo>
                  <a:lnTo>
                    <a:pt x="8517849" y="936426"/>
                  </a:lnTo>
                  <a:lnTo>
                    <a:pt x="8531531" y="925983"/>
                  </a:lnTo>
                  <a:lnTo>
                    <a:pt x="8547374" y="915540"/>
                  </a:lnTo>
                  <a:lnTo>
                    <a:pt x="8557456" y="910498"/>
                  </a:lnTo>
                  <a:lnTo>
                    <a:pt x="8561056" y="906897"/>
                  </a:lnTo>
                  <a:lnTo>
                    <a:pt x="8557456" y="906897"/>
                  </a:lnTo>
                  <a:close/>
                  <a:moveTo>
                    <a:pt x="1556029" y="898694"/>
                  </a:moveTo>
                  <a:lnTo>
                    <a:pt x="1484007" y="944300"/>
                  </a:lnTo>
                  <a:lnTo>
                    <a:pt x="1481521" y="945501"/>
                  </a:lnTo>
                  <a:lnTo>
                    <a:pt x="1479167" y="947365"/>
                  </a:lnTo>
                  <a:lnTo>
                    <a:pt x="1438328" y="973225"/>
                  </a:lnTo>
                  <a:lnTo>
                    <a:pt x="1460644" y="966384"/>
                  </a:lnTo>
                  <a:lnTo>
                    <a:pt x="1466043" y="959543"/>
                  </a:lnTo>
                  <a:lnTo>
                    <a:pt x="1472882" y="952342"/>
                  </a:lnTo>
                  <a:lnTo>
                    <a:pt x="1479167" y="947365"/>
                  </a:lnTo>
                  <a:lnTo>
                    <a:pt x="1484007" y="944300"/>
                  </a:lnTo>
                  <a:lnTo>
                    <a:pt x="1491959" y="940460"/>
                  </a:lnTo>
                  <a:lnTo>
                    <a:pt x="1511036" y="928218"/>
                  </a:lnTo>
                  <a:lnTo>
                    <a:pt x="1528313" y="917777"/>
                  </a:lnTo>
                  <a:lnTo>
                    <a:pt x="1531913" y="915977"/>
                  </a:lnTo>
                  <a:lnTo>
                    <a:pt x="1542351" y="910936"/>
                  </a:lnTo>
                  <a:lnTo>
                    <a:pt x="1552430" y="905535"/>
                  </a:lnTo>
                  <a:lnTo>
                    <a:pt x="1557829" y="902295"/>
                  </a:lnTo>
                  <a:close/>
                  <a:moveTo>
                    <a:pt x="9662133" y="898255"/>
                  </a:moveTo>
                  <a:lnTo>
                    <a:pt x="9646650" y="919141"/>
                  </a:lnTo>
                  <a:lnTo>
                    <a:pt x="9662133" y="905097"/>
                  </a:lnTo>
                  <a:close/>
                  <a:moveTo>
                    <a:pt x="1109341" y="891853"/>
                  </a:moveTo>
                  <a:lnTo>
                    <a:pt x="1098903" y="896894"/>
                  </a:lnTo>
                  <a:lnTo>
                    <a:pt x="1106101" y="896894"/>
                  </a:lnTo>
                  <a:close/>
                  <a:moveTo>
                    <a:pt x="1064348" y="890053"/>
                  </a:moveTo>
                  <a:lnTo>
                    <a:pt x="1069387" y="905535"/>
                  </a:lnTo>
                  <a:lnTo>
                    <a:pt x="1071187" y="903735"/>
                  </a:lnTo>
                  <a:lnTo>
                    <a:pt x="1067948" y="895093"/>
                  </a:lnTo>
                  <a:close/>
                  <a:moveTo>
                    <a:pt x="9445734" y="886011"/>
                  </a:moveTo>
                  <a:lnTo>
                    <a:pt x="9412968" y="920941"/>
                  </a:lnTo>
                  <a:lnTo>
                    <a:pt x="9421610" y="913739"/>
                  </a:lnTo>
                  <a:lnTo>
                    <a:pt x="9443934" y="898255"/>
                  </a:lnTo>
                  <a:lnTo>
                    <a:pt x="9443934" y="892853"/>
                  </a:lnTo>
                  <a:close/>
                  <a:moveTo>
                    <a:pt x="6798097" y="874768"/>
                  </a:moveTo>
                  <a:lnTo>
                    <a:pt x="6794497" y="876567"/>
                  </a:lnTo>
                  <a:lnTo>
                    <a:pt x="6789457" y="878367"/>
                  </a:lnTo>
                  <a:lnTo>
                    <a:pt x="6789457" y="880167"/>
                  </a:lnTo>
                  <a:close/>
                  <a:moveTo>
                    <a:pt x="9578958" y="872327"/>
                  </a:moveTo>
                  <a:lnTo>
                    <a:pt x="9506225" y="943268"/>
                  </a:lnTo>
                  <a:lnTo>
                    <a:pt x="9515227" y="938226"/>
                  </a:lnTo>
                  <a:lnTo>
                    <a:pt x="9518467" y="932825"/>
                  </a:lnTo>
                  <a:lnTo>
                    <a:pt x="9523868" y="929584"/>
                  </a:lnTo>
                  <a:lnTo>
                    <a:pt x="9530709" y="927783"/>
                  </a:lnTo>
                  <a:lnTo>
                    <a:pt x="9539351" y="929584"/>
                  </a:lnTo>
                  <a:lnTo>
                    <a:pt x="9549793" y="917340"/>
                  </a:lnTo>
                  <a:lnTo>
                    <a:pt x="9559875" y="903296"/>
                  </a:lnTo>
                  <a:lnTo>
                    <a:pt x="9570317" y="887812"/>
                  </a:lnTo>
                  <a:close/>
                  <a:moveTo>
                    <a:pt x="3577464" y="869170"/>
                  </a:moveTo>
                  <a:lnTo>
                    <a:pt x="3553348" y="870970"/>
                  </a:lnTo>
                  <a:lnTo>
                    <a:pt x="3527432" y="876011"/>
                  </a:lnTo>
                  <a:lnTo>
                    <a:pt x="3501516" y="884652"/>
                  </a:lnTo>
                  <a:lnTo>
                    <a:pt x="3472001" y="898694"/>
                  </a:lnTo>
                  <a:lnTo>
                    <a:pt x="3433847" y="919577"/>
                  </a:lnTo>
                  <a:lnTo>
                    <a:pt x="3395693" y="936860"/>
                  </a:lnTo>
                  <a:lnTo>
                    <a:pt x="3421609" y="928218"/>
                  </a:lnTo>
                  <a:lnTo>
                    <a:pt x="3442486" y="917777"/>
                  </a:lnTo>
                  <a:lnTo>
                    <a:pt x="3475240" y="903735"/>
                  </a:lnTo>
                  <a:lnTo>
                    <a:pt x="3506555" y="891853"/>
                  </a:lnTo>
                  <a:lnTo>
                    <a:pt x="3537870" y="883212"/>
                  </a:lnTo>
                  <a:lnTo>
                    <a:pt x="3570625" y="874210"/>
                  </a:lnTo>
                  <a:close/>
                  <a:moveTo>
                    <a:pt x="3123937" y="865569"/>
                  </a:moveTo>
                  <a:lnTo>
                    <a:pt x="3118898" y="867369"/>
                  </a:lnTo>
                  <a:lnTo>
                    <a:pt x="3117098" y="869170"/>
                  </a:lnTo>
                  <a:close/>
                  <a:moveTo>
                    <a:pt x="842984" y="865569"/>
                  </a:moveTo>
                  <a:lnTo>
                    <a:pt x="813469" y="890053"/>
                  </a:lnTo>
                  <a:lnTo>
                    <a:pt x="841184" y="877811"/>
                  </a:lnTo>
                  <a:close/>
                  <a:moveTo>
                    <a:pt x="1611100" y="862329"/>
                  </a:moveTo>
                  <a:lnTo>
                    <a:pt x="1588784" y="876011"/>
                  </a:lnTo>
                  <a:lnTo>
                    <a:pt x="1597423" y="870970"/>
                  </a:lnTo>
                  <a:lnTo>
                    <a:pt x="1611100" y="864129"/>
                  </a:lnTo>
                  <a:close/>
                  <a:moveTo>
                    <a:pt x="569428" y="851887"/>
                  </a:moveTo>
                  <a:lnTo>
                    <a:pt x="564389" y="855488"/>
                  </a:lnTo>
                  <a:lnTo>
                    <a:pt x="569428" y="855488"/>
                  </a:lnTo>
                  <a:close/>
                  <a:moveTo>
                    <a:pt x="3598340" y="843246"/>
                  </a:moveTo>
                  <a:lnTo>
                    <a:pt x="3594741" y="853687"/>
                  </a:lnTo>
                  <a:lnTo>
                    <a:pt x="3603380" y="853687"/>
                  </a:lnTo>
                  <a:lnTo>
                    <a:pt x="3601580" y="846846"/>
                  </a:lnTo>
                  <a:lnTo>
                    <a:pt x="3601580" y="843246"/>
                  </a:lnTo>
                  <a:close/>
                  <a:moveTo>
                    <a:pt x="4440011" y="831850"/>
                  </a:moveTo>
                  <a:lnTo>
                    <a:pt x="4446851" y="831850"/>
                  </a:lnTo>
                  <a:lnTo>
                    <a:pt x="4451892" y="831850"/>
                  </a:lnTo>
                  <a:lnTo>
                    <a:pt x="4459092" y="833650"/>
                  </a:lnTo>
                  <a:lnTo>
                    <a:pt x="4470972" y="831850"/>
                  </a:lnTo>
                  <a:lnTo>
                    <a:pt x="4485013" y="831850"/>
                  </a:lnTo>
                  <a:lnTo>
                    <a:pt x="4490413" y="833650"/>
                  </a:lnTo>
                  <a:lnTo>
                    <a:pt x="4497253" y="837250"/>
                  </a:lnTo>
                  <a:lnTo>
                    <a:pt x="4502293" y="842290"/>
                  </a:lnTo>
                  <a:lnTo>
                    <a:pt x="4509134" y="847689"/>
                  </a:lnTo>
                  <a:lnTo>
                    <a:pt x="4509134" y="849129"/>
                  </a:lnTo>
                  <a:lnTo>
                    <a:pt x="4512734" y="849129"/>
                  </a:lnTo>
                  <a:lnTo>
                    <a:pt x="4517774" y="847689"/>
                  </a:lnTo>
                  <a:lnTo>
                    <a:pt x="4526414" y="844089"/>
                  </a:lnTo>
                  <a:lnTo>
                    <a:pt x="4530015" y="840490"/>
                  </a:lnTo>
                  <a:lnTo>
                    <a:pt x="4533255" y="840490"/>
                  </a:lnTo>
                  <a:lnTo>
                    <a:pt x="4547295" y="842290"/>
                  </a:lnTo>
                  <a:lnTo>
                    <a:pt x="4555936" y="847689"/>
                  </a:lnTo>
                  <a:lnTo>
                    <a:pt x="4562776" y="854529"/>
                  </a:lnTo>
                  <a:lnTo>
                    <a:pt x="4566376" y="861368"/>
                  </a:lnTo>
                  <a:lnTo>
                    <a:pt x="4571416" y="870008"/>
                  </a:lnTo>
                  <a:lnTo>
                    <a:pt x="4575016" y="873248"/>
                  </a:lnTo>
                  <a:lnTo>
                    <a:pt x="4578257" y="875047"/>
                  </a:lnTo>
                  <a:lnTo>
                    <a:pt x="4621818" y="875047"/>
                  </a:lnTo>
                  <a:lnTo>
                    <a:pt x="4663220" y="878647"/>
                  </a:lnTo>
                  <a:lnTo>
                    <a:pt x="4704622" y="885487"/>
                  </a:lnTo>
                  <a:lnTo>
                    <a:pt x="4744583" y="895926"/>
                  </a:lnTo>
                  <a:lnTo>
                    <a:pt x="4779144" y="904566"/>
                  </a:lnTo>
                  <a:lnTo>
                    <a:pt x="4815506" y="909965"/>
                  </a:lnTo>
                  <a:lnTo>
                    <a:pt x="4855467" y="911405"/>
                  </a:lnTo>
                  <a:lnTo>
                    <a:pt x="4896869" y="909965"/>
                  </a:lnTo>
                  <a:lnTo>
                    <a:pt x="4904069" y="909965"/>
                  </a:lnTo>
                  <a:lnTo>
                    <a:pt x="4909110" y="915005"/>
                  </a:lnTo>
                  <a:lnTo>
                    <a:pt x="4931430" y="883687"/>
                  </a:lnTo>
                  <a:lnTo>
                    <a:pt x="4915950" y="920404"/>
                  </a:lnTo>
                  <a:lnTo>
                    <a:pt x="4929990" y="930844"/>
                  </a:lnTo>
                  <a:lnTo>
                    <a:pt x="4945471" y="939483"/>
                  </a:lnTo>
                  <a:lnTo>
                    <a:pt x="4950511" y="940923"/>
                  </a:lnTo>
                  <a:lnTo>
                    <a:pt x="4969592" y="958562"/>
                  </a:lnTo>
                  <a:lnTo>
                    <a:pt x="4993713" y="974041"/>
                  </a:lnTo>
                  <a:lnTo>
                    <a:pt x="5000913" y="979081"/>
                  </a:lnTo>
                  <a:lnTo>
                    <a:pt x="5000913" y="987720"/>
                  </a:lnTo>
                  <a:lnTo>
                    <a:pt x="4999113" y="1094993"/>
                  </a:lnTo>
                  <a:lnTo>
                    <a:pt x="4999113" y="1192187"/>
                  </a:lnTo>
                  <a:lnTo>
                    <a:pt x="5000913" y="1281821"/>
                  </a:lnTo>
                  <a:lnTo>
                    <a:pt x="5004153" y="1365336"/>
                  </a:lnTo>
                  <a:lnTo>
                    <a:pt x="5016034" y="1539924"/>
                  </a:lnTo>
                  <a:lnTo>
                    <a:pt x="5028274" y="1700834"/>
                  </a:lnTo>
                  <a:lnTo>
                    <a:pt x="5028274" y="1711273"/>
                  </a:lnTo>
                  <a:lnTo>
                    <a:pt x="5031514" y="1721712"/>
                  </a:lnTo>
                  <a:lnTo>
                    <a:pt x="5036915" y="1732152"/>
                  </a:lnTo>
                  <a:lnTo>
                    <a:pt x="5043755" y="1744391"/>
                  </a:lnTo>
                  <a:lnTo>
                    <a:pt x="5054195" y="1759870"/>
                  </a:lnTo>
                  <a:lnTo>
                    <a:pt x="5036915" y="1766709"/>
                  </a:lnTo>
                  <a:lnTo>
                    <a:pt x="5031514" y="1768509"/>
                  </a:lnTo>
                  <a:lnTo>
                    <a:pt x="5031514" y="1775349"/>
                  </a:lnTo>
                  <a:lnTo>
                    <a:pt x="5030074" y="1780748"/>
                  </a:lnTo>
                  <a:lnTo>
                    <a:pt x="5019634" y="1808107"/>
                  </a:lnTo>
                  <a:lnTo>
                    <a:pt x="5021434" y="1813506"/>
                  </a:lnTo>
                  <a:lnTo>
                    <a:pt x="5024674" y="1814946"/>
                  </a:lnTo>
                  <a:lnTo>
                    <a:pt x="5033315" y="1818546"/>
                  </a:lnTo>
                  <a:lnTo>
                    <a:pt x="5040515" y="1827185"/>
                  </a:lnTo>
                  <a:lnTo>
                    <a:pt x="5045555" y="1837625"/>
                  </a:lnTo>
                  <a:lnTo>
                    <a:pt x="5045555" y="1844464"/>
                  </a:lnTo>
                  <a:lnTo>
                    <a:pt x="5047355" y="1851664"/>
                  </a:lnTo>
                  <a:lnTo>
                    <a:pt x="5045555" y="1860303"/>
                  </a:lnTo>
                  <a:lnTo>
                    <a:pt x="5043755" y="1867143"/>
                  </a:lnTo>
                  <a:lnTo>
                    <a:pt x="5041955" y="1873982"/>
                  </a:lnTo>
                  <a:lnTo>
                    <a:pt x="5038715" y="1879382"/>
                  </a:lnTo>
                  <a:lnTo>
                    <a:pt x="5033315" y="1882622"/>
                  </a:lnTo>
                  <a:lnTo>
                    <a:pt x="5030074" y="1884422"/>
                  </a:lnTo>
                  <a:lnTo>
                    <a:pt x="5019634" y="1886222"/>
                  </a:lnTo>
                  <a:lnTo>
                    <a:pt x="5012434" y="1888021"/>
                  </a:lnTo>
                  <a:lnTo>
                    <a:pt x="5011354" y="1891621"/>
                  </a:lnTo>
                  <a:lnTo>
                    <a:pt x="5009554" y="1903500"/>
                  </a:lnTo>
                  <a:lnTo>
                    <a:pt x="5009554" y="1918979"/>
                  </a:lnTo>
                  <a:lnTo>
                    <a:pt x="5009554" y="1951737"/>
                  </a:lnTo>
                  <a:lnTo>
                    <a:pt x="5009554" y="2031652"/>
                  </a:lnTo>
                  <a:lnTo>
                    <a:pt x="5009554" y="2050731"/>
                  </a:lnTo>
                  <a:lnTo>
                    <a:pt x="5011354" y="2069810"/>
                  </a:lnTo>
                  <a:lnTo>
                    <a:pt x="5014234" y="2088528"/>
                  </a:lnTo>
                  <a:lnTo>
                    <a:pt x="5019634" y="2107607"/>
                  </a:lnTo>
                  <a:lnTo>
                    <a:pt x="5022874" y="2125246"/>
                  </a:lnTo>
                  <a:lnTo>
                    <a:pt x="5022874" y="2142525"/>
                  </a:lnTo>
                  <a:lnTo>
                    <a:pt x="5022874" y="2159804"/>
                  </a:lnTo>
                  <a:lnTo>
                    <a:pt x="5017834" y="2178883"/>
                  </a:lnTo>
                  <a:lnTo>
                    <a:pt x="5036915" y="2180682"/>
                  </a:lnTo>
                  <a:lnTo>
                    <a:pt x="5057796" y="2183922"/>
                  </a:lnTo>
                  <a:lnTo>
                    <a:pt x="5100637" y="2192562"/>
                  </a:lnTo>
                  <a:lnTo>
                    <a:pt x="5125118" y="2199401"/>
                  </a:lnTo>
                  <a:lnTo>
                    <a:pt x="5151039" y="2201201"/>
                  </a:lnTo>
                  <a:lnTo>
                    <a:pt x="5178760" y="2203001"/>
                  </a:lnTo>
                  <a:lnTo>
                    <a:pt x="5210082" y="2201201"/>
                  </a:lnTo>
                  <a:lnTo>
                    <a:pt x="5221962" y="2199401"/>
                  </a:lnTo>
                  <a:lnTo>
                    <a:pt x="5225562" y="2209841"/>
                  </a:lnTo>
                  <a:lnTo>
                    <a:pt x="5232402" y="2235759"/>
                  </a:lnTo>
                  <a:lnTo>
                    <a:pt x="5237443" y="2265277"/>
                  </a:lnTo>
                  <a:lnTo>
                    <a:pt x="5241043" y="2296595"/>
                  </a:lnTo>
                  <a:lnTo>
                    <a:pt x="5241043" y="2331153"/>
                  </a:lnTo>
                  <a:lnTo>
                    <a:pt x="5239243" y="2362111"/>
                  </a:lnTo>
                  <a:lnTo>
                    <a:pt x="5241043" y="2393429"/>
                  </a:lnTo>
                  <a:lnTo>
                    <a:pt x="5246083" y="2459304"/>
                  </a:lnTo>
                  <a:lnTo>
                    <a:pt x="5246083" y="2472983"/>
                  </a:lnTo>
                  <a:lnTo>
                    <a:pt x="5251483" y="2537059"/>
                  </a:lnTo>
                  <a:lnTo>
                    <a:pt x="5253283" y="2597535"/>
                  </a:lnTo>
                  <a:lnTo>
                    <a:pt x="5251483" y="2628853"/>
                  </a:lnTo>
                  <a:lnTo>
                    <a:pt x="5253283" y="2659811"/>
                  </a:lnTo>
                  <a:lnTo>
                    <a:pt x="5256523" y="2689329"/>
                  </a:lnTo>
                  <a:lnTo>
                    <a:pt x="5263364" y="2717048"/>
                  </a:lnTo>
                  <a:lnTo>
                    <a:pt x="5266964" y="2725687"/>
                  </a:lnTo>
                  <a:lnTo>
                    <a:pt x="5260124" y="2731087"/>
                  </a:lnTo>
                  <a:lnTo>
                    <a:pt x="5249683" y="2739726"/>
                  </a:lnTo>
                  <a:lnTo>
                    <a:pt x="5237443" y="2746566"/>
                  </a:lnTo>
                  <a:lnTo>
                    <a:pt x="5225562" y="2751605"/>
                  </a:lnTo>
                  <a:lnTo>
                    <a:pt x="5210082" y="2755205"/>
                  </a:lnTo>
                  <a:lnTo>
                    <a:pt x="5199641" y="2757005"/>
                  </a:lnTo>
                  <a:lnTo>
                    <a:pt x="5189201" y="2762045"/>
                  </a:lnTo>
                  <a:lnTo>
                    <a:pt x="5180560" y="2767084"/>
                  </a:lnTo>
                  <a:lnTo>
                    <a:pt x="5171920" y="2774284"/>
                  </a:lnTo>
                  <a:lnTo>
                    <a:pt x="5163280" y="2782923"/>
                  </a:lnTo>
                  <a:lnTo>
                    <a:pt x="5152839" y="2775724"/>
                  </a:lnTo>
                  <a:lnTo>
                    <a:pt x="5131958" y="2765644"/>
                  </a:lnTo>
                  <a:lnTo>
                    <a:pt x="5116478" y="2758445"/>
                  </a:lnTo>
                  <a:lnTo>
                    <a:pt x="5109278" y="2757005"/>
                  </a:lnTo>
                  <a:lnTo>
                    <a:pt x="5102437" y="2757005"/>
                  </a:lnTo>
                  <a:lnTo>
                    <a:pt x="5095597" y="2757005"/>
                  </a:lnTo>
                  <a:lnTo>
                    <a:pt x="5090557" y="2758445"/>
                  </a:lnTo>
                  <a:lnTo>
                    <a:pt x="5075076" y="2765644"/>
                  </a:lnTo>
                  <a:lnTo>
                    <a:pt x="5057796" y="2772484"/>
                  </a:lnTo>
                  <a:lnTo>
                    <a:pt x="5036915" y="2784723"/>
                  </a:lnTo>
                  <a:lnTo>
                    <a:pt x="5011354" y="2796602"/>
                  </a:lnTo>
                  <a:lnTo>
                    <a:pt x="5005953" y="2798402"/>
                  </a:lnTo>
                  <a:lnTo>
                    <a:pt x="5000913" y="2796602"/>
                  </a:lnTo>
                  <a:lnTo>
                    <a:pt x="4993713" y="2793363"/>
                  </a:lnTo>
                  <a:lnTo>
                    <a:pt x="4990473" y="2789763"/>
                  </a:lnTo>
                  <a:lnTo>
                    <a:pt x="4985073" y="2786163"/>
                  </a:lnTo>
                  <a:lnTo>
                    <a:pt x="4981832" y="2779323"/>
                  </a:lnTo>
                  <a:lnTo>
                    <a:pt x="4974632" y="2765644"/>
                  </a:lnTo>
                  <a:lnTo>
                    <a:pt x="4971392" y="2748365"/>
                  </a:lnTo>
                  <a:lnTo>
                    <a:pt x="4960952" y="2753405"/>
                  </a:lnTo>
                  <a:lnTo>
                    <a:pt x="4952311" y="2760245"/>
                  </a:lnTo>
                  <a:lnTo>
                    <a:pt x="4941871" y="2768884"/>
                  </a:lnTo>
                  <a:lnTo>
                    <a:pt x="4929990" y="2774284"/>
                  </a:lnTo>
                  <a:lnTo>
                    <a:pt x="4915950" y="2777524"/>
                  </a:lnTo>
                  <a:lnTo>
                    <a:pt x="4900469" y="2781123"/>
                  </a:lnTo>
                  <a:lnTo>
                    <a:pt x="4896869" y="2782923"/>
                  </a:lnTo>
                  <a:lnTo>
                    <a:pt x="4893629" y="2781123"/>
                  </a:lnTo>
                  <a:lnTo>
                    <a:pt x="4883189" y="2777524"/>
                  </a:lnTo>
                  <a:lnTo>
                    <a:pt x="4874548" y="2772484"/>
                  </a:lnTo>
                  <a:lnTo>
                    <a:pt x="4867348" y="2767084"/>
                  </a:lnTo>
                  <a:lnTo>
                    <a:pt x="4860508" y="2758445"/>
                  </a:lnTo>
                  <a:lnTo>
                    <a:pt x="4857268" y="2749805"/>
                  </a:lnTo>
                  <a:lnTo>
                    <a:pt x="4843227" y="2753405"/>
                  </a:lnTo>
                  <a:lnTo>
                    <a:pt x="4829186" y="2757005"/>
                  </a:lnTo>
                  <a:lnTo>
                    <a:pt x="4815506" y="2757005"/>
                  </a:lnTo>
                  <a:lnTo>
                    <a:pt x="4803625" y="2755205"/>
                  </a:lnTo>
                  <a:lnTo>
                    <a:pt x="4744583" y="2755205"/>
                  </a:lnTo>
                  <a:lnTo>
                    <a:pt x="4651339" y="2753405"/>
                  </a:lnTo>
                  <a:lnTo>
                    <a:pt x="4566376" y="2753405"/>
                  </a:lnTo>
                  <a:lnTo>
                    <a:pt x="4485013" y="2755205"/>
                  </a:lnTo>
                  <a:lnTo>
                    <a:pt x="4408690" y="2758445"/>
                  </a:lnTo>
                  <a:lnTo>
                    <a:pt x="4329127" y="2765644"/>
                  </a:lnTo>
                  <a:lnTo>
                    <a:pt x="4244163" y="2767084"/>
                  </a:lnTo>
                  <a:lnTo>
                    <a:pt x="4155960" y="2767084"/>
                  </a:lnTo>
                  <a:lnTo>
                    <a:pt x="4062717" y="2762045"/>
                  </a:lnTo>
                  <a:lnTo>
                    <a:pt x="4055517" y="2762045"/>
                  </a:lnTo>
                  <a:lnTo>
                    <a:pt x="4052276" y="2757005"/>
                  </a:lnTo>
                  <a:lnTo>
                    <a:pt x="4043636" y="2746566"/>
                  </a:lnTo>
                  <a:lnTo>
                    <a:pt x="4036436" y="2736126"/>
                  </a:lnTo>
                  <a:lnTo>
                    <a:pt x="4031395" y="2723887"/>
                  </a:lnTo>
                  <a:lnTo>
                    <a:pt x="4027796" y="2712008"/>
                  </a:lnTo>
                  <a:lnTo>
                    <a:pt x="4026355" y="2699769"/>
                  </a:lnTo>
                  <a:lnTo>
                    <a:pt x="4026355" y="2687889"/>
                  </a:lnTo>
                  <a:lnTo>
                    <a:pt x="4026355" y="2673850"/>
                  </a:lnTo>
                  <a:lnTo>
                    <a:pt x="4029596" y="2659811"/>
                  </a:lnTo>
                  <a:lnTo>
                    <a:pt x="4034996" y="2637493"/>
                  </a:lnTo>
                  <a:lnTo>
                    <a:pt x="4038236" y="2613374"/>
                  </a:lnTo>
                  <a:lnTo>
                    <a:pt x="4040036" y="2588896"/>
                  </a:lnTo>
                  <a:lnTo>
                    <a:pt x="4040036" y="2562978"/>
                  </a:lnTo>
                  <a:lnTo>
                    <a:pt x="4041836" y="2540659"/>
                  </a:lnTo>
                  <a:lnTo>
                    <a:pt x="4043636" y="2517980"/>
                  </a:lnTo>
                  <a:lnTo>
                    <a:pt x="4043636" y="2493862"/>
                  </a:lnTo>
                  <a:lnTo>
                    <a:pt x="4040036" y="2469384"/>
                  </a:lnTo>
                  <a:lnTo>
                    <a:pt x="4033196" y="2426546"/>
                  </a:lnTo>
                  <a:lnTo>
                    <a:pt x="4029596" y="2402068"/>
                  </a:lnTo>
                  <a:lnTo>
                    <a:pt x="4026355" y="2377590"/>
                  </a:lnTo>
                  <a:lnTo>
                    <a:pt x="4017355" y="2332953"/>
                  </a:lnTo>
                  <a:lnTo>
                    <a:pt x="4010515" y="2286156"/>
                  </a:lnTo>
                  <a:lnTo>
                    <a:pt x="4005474" y="2239359"/>
                  </a:lnTo>
                  <a:lnTo>
                    <a:pt x="4003675" y="2214880"/>
                  </a:lnTo>
                  <a:lnTo>
                    <a:pt x="4005474" y="2190762"/>
                  </a:lnTo>
                  <a:lnTo>
                    <a:pt x="4008715" y="2170243"/>
                  </a:lnTo>
                  <a:lnTo>
                    <a:pt x="4027796" y="2178883"/>
                  </a:lnTo>
                  <a:lnTo>
                    <a:pt x="4036436" y="2183922"/>
                  </a:lnTo>
                  <a:lnTo>
                    <a:pt x="4038236" y="2182122"/>
                  </a:lnTo>
                  <a:lnTo>
                    <a:pt x="4048676" y="2185722"/>
                  </a:lnTo>
                  <a:lnTo>
                    <a:pt x="4055517" y="2188962"/>
                  </a:lnTo>
                  <a:lnTo>
                    <a:pt x="4060917" y="2192562"/>
                  </a:lnTo>
                  <a:lnTo>
                    <a:pt x="4069557" y="2201201"/>
                  </a:lnTo>
                  <a:lnTo>
                    <a:pt x="4076398" y="2213440"/>
                  </a:lnTo>
                  <a:lnTo>
                    <a:pt x="4078197" y="2220280"/>
                  </a:lnTo>
                  <a:lnTo>
                    <a:pt x="4078197" y="2227119"/>
                  </a:lnTo>
                  <a:lnTo>
                    <a:pt x="4079998" y="2235759"/>
                  </a:lnTo>
                  <a:lnTo>
                    <a:pt x="4081798" y="2239359"/>
                  </a:lnTo>
                  <a:lnTo>
                    <a:pt x="4085038" y="2242598"/>
                  </a:lnTo>
                  <a:lnTo>
                    <a:pt x="4215002" y="2230719"/>
                  </a:lnTo>
                  <a:lnTo>
                    <a:pt x="4216802" y="2230719"/>
                  </a:lnTo>
                  <a:lnTo>
                    <a:pt x="4245963" y="2232159"/>
                  </a:lnTo>
                  <a:lnTo>
                    <a:pt x="4273684" y="2233959"/>
                  </a:lnTo>
                  <a:lnTo>
                    <a:pt x="4303206" y="2235759"/>
                  </a:lnTo>
                  <a:lnTo>
                    <a:pt x="4330927" y="2239359"/>
                  </a:lnTo>
                  <a:lnTo>
                    <a:pt x="4330927" y="2237559"/>
                  </a:lnTo>
                  <a:lnTo>
                    <a:pt x="4337767" y="2209841"/>
                  </a:lnTo>
                  <a:lnTo>
                    <a:pt x="4343167" y="2175283"/>
                  </a:lnTo>
                  <a:lnTo>
                    <a:pt x="4343167" y="2164843"/>
                  </a:lnTo>
                  <a:lnTo>
                    <a:pt x="4343167" y="2158004"/>
                  </a:lnTo>
                  <a:lnTo>
                    <a:pt x="4341367" y="2152964"/>
                  </a:lnTo>
                  <a:lnTo>
                    <a:pt x="4339567" y="2147565"/>
                  </a:lnTo>
                  <a:lnTo>
                    <a:pt x="4332727" y="2144325"/>
                  </a:lnTo>
                  <a:lnTo>
                    <a:pt x="4329127" y="2142525"/>
                  </a:lnTo>
                  <a:lnTo>
                    <a:pt x="4315446" y="2140725"/>
                  </a:lnTo>
                  <a:lnTo>
                    <a:pt x="4315446" y="2126686"/>
                  </a:lnTo>
                  <a:lnTo>
                    <a:pt x="4316886" y="2114807"/>
                  </a:lnTo>
                  <a:lnTo>
                    <a:pt x="4318686" y="2098968"/>
                  </a:lnTo>
                  <a:lnTo>
                    <a:pt x="4325887" y="2085289"/>
                  </a:lnTo>
                  <a:lnTo>
                    <a:pt x="4329127" y="2078449"/>
                  </a:lnTo>
                  <a:lnTo>
                    <a:pt x="4335967" y="2071250"/>
                  </a:lnTo>
                  <a:lnTo>
                    <a:pt x="4341367" y="2061170"/>
                  </a:lnTo>
                  <a:lnTo>
                    <a:pt x="4346407" y="2048931"/>
                  </a:lnTo>
                  <a:lnTo>
                    <a:pt x="4337767" y="1955337"/>
                  </a:lnTo>
                  <a:lnTo>
                    <a:pt x="4332727" y="1865343"/>
                  </a:lnTo>
                  <a:lnTo>
                    <a:pt x="4327327" y="1778949"/>
                  </a:lnTo>
                  <a:lnTo>
                    <a:pt x="4324086" y="1695794"/>
                  </a:lnTo>
                  <a:lnTo>
                    <a:pt x="4318686" y="1610840"/>
                  </a:lnTo>
                  <a:lnTo>
                    <a:pt x="4318686" y="1524445"/>
                  </a:lnTo>
                  <a:lnTo>
                    <a:pt x="4320486" y="1437691"/>
                  </a:lnTo>
                  <a:lnTo>
                    <a:pt x="4327327" y="1349497"/>
                  </a:lnTo>
                  <a:lnTo>
                    <a:pt x="4316886" y="1344457"/>
                  </a:lnTo>
                  <a:lnTo>
                    <a:pt x="4310046" y="1342657"/>
                  </a:lnTo>
                  <a:lnTo>
                    <a:pt x="4305006" y="1339057"/>
                  </a:lnTo>
                  <a:lnTo>
                    <a:pt x="4297805" y="1334018"/>
                  </a:lnTo>
                  <a:lnTo>
                    <a:pt x="4294565" y="1328978"/>
                  </a:lnTo>
                  <a:lnTo>
                    <a:pt x="4277285" y="1332218"/>
                  </a:lnTo>
                  <a:lnTo>
                    <a:pt x="4256404" y="1335817"/>
                  </a:lnTo>
                  <a:lnTo>
                    <a:pt x="4235523" y="1335817"/>
                  </a:lnTo>
                  <a:lnTo>
                    <a:pt x="4211402" y="1334018"/>
                  </a:lnTo>
                  <a:lnTo>
                    <a:pt x="4180441" y="1332218"/>
                  </a:lnTo>
                  <a:lnTo>
                    <a:pt x="4152361" y="1332218"/>
                  </a:lnTo>
                  <a:lnTo>
                    <a:pt x="4124639" y="1332218"/>
                  </a:lnTo>
                  <a:lnTo>
                    <a:pt x="4099078" y="1334018"/>
                  </a:lnTo>
                  <a:lnTo>
                    <a:pt x="4086838" y="1335817"/>
                  </a:lnTo>
                  <a:lnTo>
                    <a:pt x="4083238" y="1323578"/>
                  </a:lnTo>
                  <a:lnTo>
                    <a:pt x="4076398" y="1283621"/>
                  </a:lnTo>
                  <a:lnTo>
                    <a:pt x="4071357" y="1242224"/>
                  </a:lnTo>
                  <a:lnTo>
                    <a:pt x="4069557" y="1199026"/>
                  </a:lnTo>
                  <a:lnTo>
                    <a:pt x="4071357" y="1154029"/>
                  </a:lnTo>
                  <a:lnTo>
                    <a:pt x="4073157" y="1107232"/>
                  </a:lnTo>
                  <a:lnTo>
                    <a:pt x="4073157" y="1065835"/>
                  </a:lnTo>
                  <a:lnTo>
                    <a:pt x="4071357" y="1025878"/>
                  </a:lnTo>
                  <a:lnTo>
                    <a:pt x="4067757" y="989520"/>
                  </a:lnTo>
                  <a:lnTo>
                    <a:pt x="4060917" y="961802"/>
                  </a:lnTo>
                  <a:lnTo>
                    <a:pt x="4057316" y="948123"/>
                  </a:lnTo>
                  <a:lnTo>
                    <a:pt x="4052276" y="935883"/>
                  </a:lnTo>
                  <a:lnTo>
                    <a:pt x="4045436" y="920404"/>
                  </a:lnTo>
                  <a:lnTo>
                    <a:pt x="4043636" y="911405"/>
                  </a:lnTo>
                  <a:lnTo>
                    <a:pt x="4043636" y="904566"/>
                  </a:lnTo>
                  <a:lnTo>
                    <a:pt x="4043636" y="887287"/>
                  </a:lnTo>
                  <a:lnTo>
                    <a:pt x="4048676" y="870008"/>
                  </a:lnTo>
                  <a:lnTo>
                    <a:pt x="4054077" y="859568"/>
                  </a:lnTo>
                  <a:lnTo>
                    <a:pt x="4064517" y="861368"/>
                  </a:lnTo>
                  <a:lnTo>
                    <a:pt x="4102319" y="863168"/>
                  </a:lnTo>
                  <a:lnTo>
                    <a:pt x="4143720" y="863168"/>
                  </a:lnTo>
                  <a:lnTo>
                    <a:pt x="4185481" y="863168"/>
                  </a:lnTo>
                  <a:lnTo>
                    <a:pt x="4230483" y="861368"/>
                  </a:lnTo>
                  <a:lnTo>
                    <a:pt x="4275485" y="857769"/>
                  </a:lnTo>
                  <a:lnTo>
                    <a:pt x="4322286" y="857769"/>
                  </a:lnTo>
                  <a:lnTo>
                    <a:pt x="4370888" y="857769"/>
                  </a:lnTo>
                  <a:lnTo>
                    <a:pt x="4420930" y="861368"/>
                  </a:lnTo>
                  <a:lnTo>
                    <a:pt x="4422370" y="859568"/>
                  </a:lnTo>
                  <a:lnTo>
                    <a:pt x="4422370" y="855969"/>
                  </a:lnTo>
                  <a:lnTo>
                    <a:pt x="4424170" y="849129"/>
                  </a:lnTo>
                  <a:lnTo>
                    <a:pt x="4425970" y="842290"/>
                  </a:lnTo>
                  <a:lnTo>
                    <a:pt x="4429571" y="839050"/>
                  </a:lnTo>
                  <a:lnTo>
                    <a:pt x="4432811" y="835450"/>
                  </a:lnTo>
                  <a:close/>
                  <a:moveTo>
                    <a:pt x="1053910" y="831364"/>
                  </a:moveTo>
                  <a:lnTo>
                    <a:pt x="1047071" y="832804"/>
                  </a:lnTo>
                  <a:lnTo>
                    <a:pt x="1040232" y="832804"/>
                  </a:lnTo>
                  <a:lnTo>
                    <a:pt x="1043472" y="841445"/>
                  </a:lnTo>
                  <a:close/>
                  <a:moveTo>
                    <a:pt x="1220203" y="822723"/>
                  </a:moveTo>
                  <a:lnTo>
                    <a:pt x="1195727" y="836405"/>
                  </a:lnTo>
                  <a:lnTo>
                    <a:pt x="1190688" y="840005"/>
                  </a:lnTo>
                  <a:lnTo>
                    <a:pt x="1204366" y="838205"/>
                  </a:lnTo>
                  <a:lnTo>
                    <a:pt x="1211565" y="832804"/>
                  </a:lnTo>
                  <a:close/>
                  <a:moveTo>
                    <a:pt x="3255676" y="814081"/>
                  </a:moveTo>
                  <a:lnTo>
                    <a:pt x="3253876" y="815522"/>
                  </a:lnTo>
                  <a:lnTo>
                    <a:pt x="3255676" y="815522"/>
                  </a:lnTo>
                  <a:close/>
                  <a:moveTo>
                    <a:pt x="9321152" y="784102"/>
                  </a:moveTo>
                  <a:lnTo>
                    <a:pt x="9315751" y="787343"/>
                  </a:lnTo>
                  <a:lnTo>
                    <a:pt x="9312150" y="792745"/>
                  </a:lnTo>
                  <a:lnTo>
                    <a:pt x="9322592" y="792745"/>
                  </a:lnTo>
                  <a:close/>
                  <a:moveTo>
                    <a:pt x="6832658" y="774700"/>
                  </a:moveTo>
                  <a:lnTo>
                    <a:pt x="6869019" y="776140"/>
                  </a:lnTo>
                  <a:lnTo>
                    <a:pt x="6905381" y="779740"/>
                  </a:lnTo>
                  <a:lnTo>
                    <a:pt x="6941742" y="786579"/>
                  </a:lnTo>
                  <a:lnTo>
                    <a:pt x="6974503" y="797017"/>
                  </a:lnTo>
                  <a:lnTo>
                    <a:pt x="7005824" y="809256"/>
                  </a:lnTo>
                  <a:lnTo>
                    <a:pt x="7035344" y="824734"/>
                  </a:lnTo>
                  <a:lnTo>
                    <a:pt x="7062705" y="842012"/>
                  </a:lnTo>
                  <a:lnTo>
                    <a:pt x="7087186" y="862889"/>
                  </a:lnTo>
                  <a:lnTo>
                    <a:pt x="7109507" y="885206"/>
                  </a:lnTo>
                  <a:lnTo>
                    <a:pt x="7128587" y="893845"/>
                  </a:lnTo>
                  <a:lnTo>
                    <a:pt x="7146228" y="904284"/>
                  </a:lnTo>
                  <a:lnTo>
                    <a:pt x="7161708" y="916522"/>
                  </a:lnTo>
                  <a:lnTo>
                    <a:pt x="7178989" y="928761"/>
                  </a:lnTo>
                  <a:lnTo>
                    <a:pt x="7189069" y="937400"/>
                  </a:lnTo>
                  <a:lnTo>
                    <a:pt x="7199509" y="947838"/>
                  </a:lnTo>
                  <a:lnTo>
                    <a:pt x="7214990" y="970156"/>
                  </a:lnTo>
                  <a:lnTo>
                    <a:pt x="7232630" y="997872"/>
                  </a:lnTo>
                  <a:lnTo>
                    <a:pt x="7234070" y="1001112"/>
                  </a:lnTo>
                  <a:lnTo>
                    <a:pt x="7234070" y="1015150"/>
                  </a:lnTo>
                  <a:lnTo>
                    <a:pt x="7223630" y="1021989"/>
                  </a:lnTo>
                  <a:lnTo>
                    <a:pt x="7220390" y="1023789"/>
                  </a:lnTo>
                  <a:lnTo>
                    <a:pt x="7222190" y="1025589"/>
                  </a:lnTo>
                  <a:lnTo>
                    <a:pt x="7225430" y="1030628"/>
                  </a:lnTo>
                  <a:lnTo>
                    <a:pt x="7229030" y="1036027"/>
                  </a:lnTo>
                  <a:lnTo>
                    <a:pt x="7237670" y="1034228"/>
                  </a:lnTo>
                  <a:lnTo>
                    <a:pt x="7244511" y="1036027"/>
                  </a:lnTo>
                  <a:lnTo>
                    <a:pt x="7253151" y="1037467"/>
                  </a:lnTo>
                  <a:lnTo>
                    <a:pt x="7260351" y="1041067"/>
                  </a:lnTo>
                  <a:lnTo>
                    <a:pt x="7267191" y="1046466"/>
                  </a:lnTo>
                  <a:lnTo>
                    <a:pt x="7272231" y="1051505"/>
                  </a:lnTo>
                  <a:lnTo>
                    <a:pt x="7277632" y="1060144"/>
                  </a:lnTo>
                  <a:lnTo>
                    <a:pt x="7282672" y="1066983"/>
                  </a:lnTo>
                  <a:lnTo>
                    <a:pt x="7286272" y="1079222"/>
                  </a:lnTo>
                  <a:lnTo>
                    <a:pt x="7288072" y="1087861"/>
                  </a:lnTo>
                  <a:lnTo>
                    <a:pt x="7286272" y="1096500"/>
                  </a:lnTo>
                  <a:lnTo>
                    <a:pt x="7282672" y="1105139"/>
                  </a:lnTo>
                  <a:lnTo>
                    <a:pt x="7277632" y="1108738"/>
                  </a:lnTo>
                  <a:lnTo>
                    <a:pt x="7284472" y="1110538"/>
                  </a:lnTo>
                  <a:lnTo>
                    <a:pt x="7293112" y="1113778"/>
                  </a:lnTo>
                  <a:lnTo>
                    <a:pt x="7305352" y="1117377"/>
                  </a:lnTo>
                  <a:lnTo>
                    <a:pt x="7312193" y="1119177"/>
                  </a:lnTo>
                  <a:lnTo>
                    <a:pt x="7313993" y="1127456"/>
                  </a:lnTo>
                  <a:lnTo>
                    <a:pt x="7334513" y="1184689"/>
                  </a:lnTo>
                  <a:lnTo>
                    <a:pt x="7355394" y="1246961"/>
                  </a:lnTo>
                  <a:lnTo>
                    <a:pt x="7376275" y="1311033"/>
                  </a:lnTo>
                  <a:lnTo>
                    <a:pt x="7393555" y="1376904"/>
                  </a:lnTo>
                  <a:lnTo>
                    <a:pt x="7407596" y="1446016"/>
                  </a:lnTo>
                  <a:lnTo>
                    <a:pt x="7462677" y="1420099"/>
                  </a:lnTo>
                  <a:lnTo>
                    <a:pt x="7410836" y="1460054"/>
                  </a:lnTo>
                  <a:lnTo>
                    <a:pt x="7423076" y="1536004"/>
                  </a:lnTo>
                  <a:lnTo>
                    <a:pt x="7429916" y="1591437"/>
                  </a:lnTo>
                  <a:lnTo>
                    <a:pt x="7438557" y="1648670"/>
                  </a:lnTo>
                  <a:lnTo>
                    <a:pt x="7452237" y="1757736"/>
                  </a:lnTo>
                  <a:lnTo>
                    <a:pt x="7464477" y="1868602"/>
                  </a:lnTo>
                  <a:lnTo>
                    <a:pt x="7468077" y="1927275"/>
                  </a:lnTo>
                  <a:lnTo>
                    <a:pt x="7473118" y="1988107"/>
                  </a:lnTo>
                  <a:lnTo>
                    <a:pt x="7474918" y="2008625"/>
                  </a:lnTo>
                  <a:lnTo>
                    <a:pt x="7474918" y="2027702"/>
                  </a:lnTo>
                  <a:lnTo>
                    <a:pt x="7474918" y="2046780"/>
                  </a:lnTo>
                  <a:lnTo>
                    <a:pt x="7471317" y="2064058"/>
                  </a:lnTo>
                  <a:lnTo>
                    <a:pt x="7469517" y="2079536"/>
                  </a:lnTo>
                  <a:lnTo>
                    <a:pt x="7469517" y="2095374"/>
                  </a:lnTo>
                  <a:lnTo>
                    <a:pt x="7469517" y="2110852"/>
                  </a:lnTo>
                  <a:lnTo>
                    <a:pt x="7471317" y="2124890"/>
                  </a:lnTo>
                  <a:lnTo>
                    <a:pt x="7473118" y="2140368"/>
                  </a:lnTo>
                  <a:lnTo>
                    <a:pt x="7474918" y="2155846"/>
                  </a:lnTo>
                  <a:lnTo>
                    <a:pt x="7478158" y="2169884"/>
                  </a:lnTo>
                  <a:lnTo>
                    <a:pt x="7483558" y="2181763"/>
                  </a:lnTo>
                  <a:lnTo>
                    <a:pt x="7485358" y="2195801"/>
                  </a:lnTo>
                  <a:lnTo>
                    <a:pt x="7488598" y="2218118"/>
                  </a:lnTo>
                  <a:lnTo>
                    <a:pt x="7490398" y="2237196"/>
                  </a:lnTo>
                  <a:lnTo>
                    <a:pt x="7500838" y="2242235"/>
                  </a:lnTo>
                  <a:lnTo>
                    <a:pt x="7516319" y="2249434"/>
                  </a:lnTo>
                  <a:lnTo>
                    <a:pt x="7535399" y="2256274"/>
                  </a:lnTo>
                  <a:lnTo>
                    <a:pt x="7559880" y="2261313"/>
                  </a:lnTo>
                  <a:lnTo>
                    <a:pt x="7585801" y="2268512"/>
                  </a:lnTo>
                  <a:lnTo>
                    <a:pt x="7609922" y="2270312"/>
                  </a:lnTo>
                  <a:lnTo>
                    <a:pt x="7632242" y="2270312"/>
                  </a:lnTo>
                  <a:lnTo>
                    <a:pt x="7649523" y="2268512"/>
                  </a:lnTo>
                  <a:lnTo>
                    <a:pt x="7661763" y="2268512"/>
                  </a:lnTo>
                  <a:lnTo>
                    <a:pt x="7670403" y="2266712"/>
                  </a:lnTo>
                  <a:lnTo>
                    <a:pt x="7677604" y="2263113"/>
                  </a:lnTo>
                  <a:lnTo>
                    <a:pt x="7684444" y="2258073"/>
                  </a:lnTo>
                  <a:lnTo>
                    <a:pt x="7691284" y="2252674"/>
                  </a:lnTo>
                  <a:lnTo>
                    <a:pt x="7698124" y="2251234"/>
                  </a:lnTo>
                  <a:lnTo>
                    <a:pt x="7705324" y="2249434"/>
                  </a:lnTo>
                  <a:lnTo>
                    <a:pt x="7713965" y="2249434"/>
                  </a:lnTo>
                  <a:lnTo>
                    <a:pt x="7720805" y="2249434"/>
                  </a:lnTo>
                  <a:lnTo>
                    <a:pt x="7727645" y="2252674"/>
                  </a:lnTo>
                  <a:lnTo>
                    <a:pt x="7734486" y="2256274"/>
                  </a:lnTo>
                  <a:lnTo>
                    <a:pt x="7741326" y="2259873"/>
                  </a:lnTo>
                  <a:lnTo>
                    <a:pt x="7746726" y="2263113"/>
                  </a:lnTo>
                  <a:lnTo>
                    <a:pt x="7748526" y="2270312"/>
                  </a:lnTo>
                  <a:lnTo>
                    <a:pt x="7749966" y="2282190"/>
                  </a:lnTo>
                  <a:lnTo>
                    <a:pt x="7748526" y="2292629"/>
                  </a:lnTo>
                  <a:lnTo>
                    <a:pt x="7746726" y="2301268"/>
                  </a:lnTo>
                  <a:lnTo>
                    <a:pt x="7743126" y="2308107"/>
                  </a:lnTo>
                  <a:lnTo>
                    <a:pt x="7739886" y="2313506"/>
                  </a:lnTo>
                  <a:lnTo>
                    <a:pt x="7734486" y="2316746"/>
                  </a:lnTo>
                  <a:lnTo>
                    <a:pt x="7725845" y="2322145"/>
                  </a:lnTo>
                  <a:lnTo>
                    <a:pt x="7720805" y="2325385"/>
                  </a:lnTo>
                  <a:lnTo>
                    <a:pt x="7719005" y="2330784"/>
                  </a:lnTo>
                  <a:lnTo>
                    <a:pt x="7717205" y="2335824"/>
                  </a:lnTo>
                  <a:lnTo>
                    <a:pt x="7717205" y="2341223"/>
                  </a:lnTo>
                  <a:lnTo>
                    <a:pt x="7719005" y="2356701"/>
                  </a:lnTo>
                  <a:lnTo>
                    <a:pt x="7722605" y="2368579"/>
                  </a:lnTo>
                  <a:lnTo>
                    <a:pt x="7725845" y="2377218"/>
                  </a:lnTo>
                  <a:lnTo>
                    <a:pt x="7732686" y="2384417"/>
                  </a:lnTo>
                  <a:lnTo>
                    <a:pt x="7741326" y="2393056"/>
                  </a:lnTo>
                  <a:lnTo>
                    <a:pt x="7753566" y="2399895"/>
                  </a:lnTo>
                  <a:lnTo>
                    <a:pt x="7779487" y="2415733"/>
                  </a:lnTo>
                  <a:lnTo>
                    <a:pt x="7786327" y="2420773"/>
                  </a:lnTo>
                  <a:lnTo>
                    <a:pt x="7786327" y="2429412"/>
                  </a:lnTo>
                  <a:lnTo>
                    <a:pt x="7784527" y="2439850"/>
                  </a:lnTo>
                  <a:lnTo>
                    <a:pt x="7783087" y="2450289"/>
                  </a:lnTo>
                  <a:lnTo>
                    <a:pt x="7779487" y="2457128"/>
                  </a:lnTo>
                  <a:lnTo>
                    <a:pt x="7775887" y="2463967"/>
                  </a:lnTo>
                  <a:lnTo>
                    <a:pt x="7770847" y="2469007"/>
                  </a:lnTo>
                  <a:lnTo>
                    <a:pt x="7764006" y="2472606"/>
                  </a:lnTo>
                  <a:lnTo>
                    <a:pt x="7758606" y="2474406"/>
                  </a:lnTo>
                  <a:lnTo>
                    <a:pt x="7751766" y="2476206"/>
                  </a:lnTo>
                  <a:lnTo>
                    <a:pt x="7748526" y="2476206"/>
                  </a:lnTo>
                  <a:lnTo>
                    <a:pt x="7748526" y="2479445"/>
                  </a:lnTo>
                  <a:lnTo>
                    <a:pt x="7748526" y="2559355"/>
                  </a:lnTo>
                  <a:lnTo>
                    <a:pt x="7746726" y="2578433"/>
                  </a:lnTo>
                  <a:lnTo>
                    <a:pt x="7748526" y="2593911"/>
                  </a:lnTo>
                  <a:lnTo>
                    <a:pt x="7753566" y="2607589"/>
                  </a:lnTo>
                  <a:lnTo>
                    <a:pt x="7762206" y="2618028"/>
                  </a:lnTo>
                  <a:lnTo>
                    <a:pt x="7769047" y="2624867"/>
                  </a:lnTo>
                  <a:lnTo>
                    <a:pt x="7765807" y="2633506"/>
                  </a:lnTo>
                  <a:lnTo>
                    <a:pt x="7760406" y="2643945"/>
                  </a:lnTo>
                  <a:lnTo>
                    <a:pt x="7753566" y="2654383"/>
                  </a:lnTo>
                  <a:lnTo>
                    <a:pt x="7744926" y="2661223"/>
                  </a:lnTo>
                  <a:lnTo>
                    <a:pt x="7732686" y="2666622"/>
                  </a:lnTo>
                  <a:lnTo>
                    <a:pt x="7734486" y="2671661"/>
                  </a:lnTo>
                  <a:lnTo>
                    <a:pt x="7736286" y="2696138"/>
                  </a:lnTo>
                  <a:lnTo>
                    <a:pt x="7738086" y="2704777"/>
                  </a:lnTo>
                  <a:lnTo>
                    <a:pt x="7731245" y="2709816"/>
                  </a:lnTo>
                  <a:lnTo>
                    <a:pt x="7691284" y="2737533"/>
                  </a:lnTo>
                  <a:lnTo>
                    <a:pt x="7682644" y="2744372"/>
                  </a:lnTo>
                  <a:lnTo>
                    <a:pt x="7672203" y="2751211"/>
                  </a:lnTo>
                  <a:lnTo>
                    <a:pt x="7663563" y="2758050"/>
                  </a:lnTo>
                  <a:lnTo>
                    <a:pt x="7654923" y="2765249"/>
                  </a:lnTo>
                  <a:lnTo>
                    <a:pt x="7651323" y="2770289"/>
                  </a:lnTo>
                  <a:lnTo>
                    <a:pt x="7644483" y="2770289"/>
                  </a:lnTo>
                  <a:lnTo>
                    <a:pt x="7589041" y="2768489"/>
                  </a:lnTo>
                  <a:lnTo>
                    <a:pt x="7535399" y="2766689"/>
                  </a:lnTo>
                  <a:lnTo>
                    <a:pt x="7433516" y="2761650"/>
                  </a:lnTo>
                  <a:lnTo>
                    <a:pt x="7379515" y="2758050"/>
                  </a:lnTo>
                  <a:lnTo>
                    <a:pt x="7325873" y="2753011"/>
                  </a:lnTo>
                  <a:lnTo>
                    <a:pt x="7246311" y="2746172"/>
                  </a:lnTo>
                  <a:lnTo>
                    <a:pt x="7062705" y="2735733"/>
                  </a:lnTo>
                  <a:lnTo>
                    <a:pt x="7016264" y="2733933"/>
                  </a:lnTo>
                  <a:lnTo>
                    <a:pt x="6969462" y="2733933"/>
                  </a:lnTo>
                  <a:lnTo>
                    <a:pt x="6869019" y="2739333"/>
                  </a:lnTo>
                  <a:lnTo>
                    <a:pt x="6856779" y="2739333"/>
                  </a:lnTo>
                  <a:lnTo>
                    <a:pt x="6853539" y="2727094"/>
                  </a:lnTo>
                  <a:lnTo>
                    <a:pt x="6843099" y="2666622"/>
                  </a:lnTo>
                  <a:lnTo>
                    <a:pt x="6841299" y="2661223"/>
                  </a:lnTo>
                  <a:lnTo>
                    <a:pt x="6839499" y="2656183"/>
                  </a:lnTo>
                  <a:lnTo>
                    <a:pt x="6837699" y="2650784"/>
                  </a:lnTo>
                  <a:lnTo>
                    <a:pt x="6832658" y="2645744"/>
                  </a:lnTo>
                  <a:lnTo>
                    <a:pt x="6829058" y="2643945"/>
                  </a:lnTo>
                  <a:lnTo>
                    <a:pt x="6825818" y="2643945"/>
                  </a:lnTo>
                  <a:lnTo>
                    <a:pt x="6809978" y="2643945"/>
                  </a:lnTo>
                  <a:lnTo>
                    <a:pt x="6809978" y="2628467"/>
                  </a:lnTo>
                  <a:lnTo>
                    <a:pt x="6811778" y="2611189"/>
                  </a:lnTo>
                  <a:lnTo>
                    <a:pt x="6815378" y="2595711"/>
                  </a:lnTo>
                  <a:lnTo>
                    <a:pt x="6820418" y="2581673"/>
                  </a:lnTo>
                  <a:lnTo>
                    <a:pt x="6827618" y="2567994"/>
                  </a:lnTo>
                  <a:lnTo>
                    <a:pt x="6825818" y="2567994"/>
                  </a:lnTo>
                  <a:lnTo>
                    <a:pt x="6818618" y="2564395"/>
                  </a:lnTo>
                  <a:lnTo>
                    <a:pt x="6811778" y="2561155"/>
                  </a:lnTo>
                  <a:lnTo>
                    <a:pt x="6806738" y="2553956"/>
                  </a:lnTo>
                  <a:lnTo>
                    <a:pt x="6803138" y="2545317"/>
                  </a:lnTo>
                  <a:lnTo>
                    <a:pt x="6799537" y="2533079"/>
                  </a:lnTo>
                  <a:lnTo>
                    <a:pt x="6798097" y="2523000"/>
                  </a:lnTo>
                  <a:lnTo>
                    <a:pt x="6798097" y="2512561"/>
                  </a:lnTo>
                  <a:lnTo>
                    <a:pt x="6799537" y="2502123"/>
                  </a:lnTo>
                  <a:lnTo>
                    <a:pt x="6803138" y="2493484"/>
                  </a:lnTo>
                  <a:lnTo>
                    <a:pt x="6808178" y="2484845"/>
                  </a:lnTo>
                  <a:lnTo>
                    <a:pt x="6817178" y="2476206"/>
                  </a:lnTo>
                  <a:lnTo>
                    <a:pt x="6825818" y="2469007"/>
                  </a:lnTo>
                  <a:lnTo>
                    <a:pt x="6848139" y="2457128"/>
                  </a:lnTo>
                  <a:lnTo>
                    <a:pt x="6872620" y="2444890"/>
                  </a:lnTo>
                  <a:lnTo>
                    <a:pt x="6874420" y="2346262"/>
                  </a:lnTo>
                  <a:lnTo>
                    <a:pt x="6877660" y="2244035"/>
                  </a:lnTo>
                  <a:lnTo>
                    <a:pt x="6879460" y="2218118"/>
                  </a:lnTo>
                  <a:lnTo>
                    <a:pt x="6881260" y="2155846"/>
                  </a:lnTo>
                  <a:lnTo>
                    <a:pt x="6883060" y="2091774"/>
                  </a:lnTo>
                  <a:lnTo>
                    <a:pt x="6881260" y="2029502"/>
                  </a:lnTo>
                  <a:lnTo>
                    <a:pt x="6879460" y="1967230"/>
                  </a:lnTo>
                  <a:lnTo>
                    <a:pt x="6875860" y="1906758"/>
                  </a:lnTo>
                  <a:lnTo>
                    <a:pt x="6869019" y="1847725"/>
                  </a:lnTo>
                  <a:lnTo>
                    <a:pt x="6860379" y="1789052"/>
                  </a:lnTo>
                  <a:lnTo>
                    <a:pt x="6853539" y="1735419"/>
                  </a:lnTo>
                  <a:lnTo>
                    <a:pt x="6846699" y="1709142"/>
                  </a:lnTo>
                  <a:lnTo>
                    <a:pt x="6839499" y="1683226"/>
                  </a:lnTo>
                  <a:lnTo>
                    <a:pt x="6830858" y="1659109"/>
                  </a:lnTo>
                  <a:lnTo>
                    <a:pt x="6822218" y="1634992"/>
                  </a:lnTo>
                  <a:lnTo>
                    <a:pt x="6811778" y="1612315"/>
                  </a:lnTo>
                  <a:lnTo>
                    <a:pt x="6799537" y="1591437"/>
                  </a:lnTo>
                  <a:lnTo>
                    <a:pt x="6787657" y="1572360"/>
                  </a:lnTo>
                  <a:lnTo>
                    <a:pt x="6775417" y="1555082"/>
                  </a:lnTo>
                  <a:lnTo>
                    <a:pt x="6764976" y="1541404"/>
                  </a:lnTo>
                  <a:lnTo>
                    <a:pt x="6754896" y="1529165"/>
                  </a:lnTo>
                  <a:lnTo>
                    <a:pt x="6742656" y="1517287"/>
                  </a:lnTo>
                  <a:lnTo>
                    <a:pt x="6728975" y="1505048"/>
                  </a:lnTo>
                  <a:lnTo>
                    <a:pt x="6714935" y="1494610"/>
                  </a:lnTo>
                  <a:lnTo>
                    <a:pt x="6699454" y="1484171"/>
                  </a:lnTo>
                  <a:lnTo>
                    <a:pt x="6683614" y="1475532"/>
                  </a:lnTo>
                  <a:lnTo>
                    <a:pt x="6666333" y="1466893"/>
                  </a:lnTo>
                  <a:lnTo>
                    <a:pt x="6649053" y="1460054"/>
                  </a:lnTo>
                  <a:lnTo>
                    <a:pt x="6629972" y="1453215"/>
                  </a:lnTo>
                  <a:lnTo>
                    <a:pt x="6609452" y="1449615"/>
                  </a:lnTo>
                  <a:lnTo>
                    <a:pt x="6586771" y="1446016"/>
                  </a:lnTo>
                  <a:lnTo>
                    <a:pt x="6564450" y="1442776"/>
                  </a:lnTo>
                  <a:lnTo>
                    <a:pt x="6538170" y="1440976"/>
                  </a:lnTo>
                  <a:lnTo>
                    <a:pt x="6512249" y="1440976"/>
                  </a:lnTo>
                  <a:lnTo>
                    <a:pt x="6486328" y="1440976"/>
                  </a:lnTo>
                  <a:lnTo>
                    <a:pt x="6470848" y="1444576"/>
                  </a:lnTo>
                  <a:lnTo>
                    <a:pt x="6455367" y="1449615"/>
                  </a:lnTo>
                  <a:lnTo>
                    <a:pt x="6441327" y="1455015"/>
                  </a:lnTo>
                  <a:lnTo>
                    <a:pt x="6427646" y="1461854"/>
                  </a:lnTo>
                  <a:lnTo>
                    <a:pt x="6413606" y="1470493"/>
                  </a:lnTo>
                  <a:lnTo>
                    <a:pt x="6398125" y="1474092"/>
                  </a:lnTo>
                  <a:lnTo>
                    <a:pt x="6382645" y="1475532"/>
                  </a:lnTo>
                  <a:lnTo>
                    <a:pt x="6365004" y="1474092"/>
                  </a:lnTo>
                  <a:lnTo>
                    <a:pt x="6358164" y="1500009"/>
                  </a:lnTo>
                  <a:lnTo>
                    <a:pt x="6354924" y="1527365"/>
                  </a:lnTo>
                  <a:lnTo>
                    <a:pt x="6353124" y="1555082"/>
                  </a:lnTo>
                  <a:lnTo>
                    <a:pt x="6354924" y="1586398"/>
                  </a:lnTo>
                  <a:lnTo>
                    <a:pt x="6359964" y="1655509"/>
                  </a:lnTo>
                  <a:lnTo>
                    <a:pt x="6361764" y="1688265"/>
                  </a:lnTo>
                  <a:lnTo>
                    <a:pt x="6361764" y="1721381"/>
                  </a:lnTo>
                  <a:lnTo>
                    <a:pt x="6361764" y="1731820"/>
                  </a:lnTo>
                  <a:lnTo>
                    <a:pt x="6359964" y="1738659"/>
                  </a:lnTo>
                  <a:lnTo>
                    <a:pt x="6356364" y="1747298"/>
                  </a:lnTo>
                  <a:lnTo>
                    <a:pt x="6353124" y="1757736"/>
                  </a:lnTo>
                  <a:lnTo>
                    <a:pt x="6351324" y="1764576"/>
                  </a:lnTo>
                  <a:lnTo>
                    <a:pt x="6348084" y="1800931"/>
                  </a:lnTo>
                  <a:lnTo>
                    <a:pt x="6349524" y="1833687"/>
                  </a:lnTo>
                  <a:lnTo>
                    <a:pt x="6351324" y="1866803"/>
                  </a:lnTo>
                  <a:lnTo>
                    <a:pt x="6358164" y="1898119"/>
                  </a:lnTo>
                  <a:lnTo>
                    <a:pt x="6361764" y="1932674"/>
                  </a:lnTo>
                  <a:lnTo>
                    <a:pt x="6365004" y="1969030"/>
                  </a:lnTo>
                  <a:lnTo>
                    <a:pt x="6365004" y="2003585"/>
                  </a:lnTo>
                  <a:lnTo>
                    <a:pt x="6361764" y="2039941"/>
                  </a:lnTo>
                  <a:lnTo>
                    <a:pt x="6361764" y="2060818"/>
                  </a:lnTo>
                  <a:lnTo>
                    <a:pt x="6359964" y="2072697"/>
                  </a:lnTo>
                  <a:lnTo>
                    <a:pt x="6358164" y="2084935"/>
                  </a:lnTo>
                  <a:lnTo>
                    <a:pt x="6356364" y="2093574"/>
                  </a:lnTo>
                  <a:lnTo>
                    <a:pt x="6358164" y="2104013"/>
                  </a:lnTo>
                  <a:lnTo>
                    <a:pt x="6361764" y="2123090"/>
                  </a:lnTo>
                  <a:lnTo>
                    <a:pt x="6363564" y="2142168"/>
                  </a:lnTo>
                  <a:lnTo>
                    <a:pt x="6366804" y="2157646"/>
                  </a:lnTo>
                  <a:lnTo>
                    <a:pt x="6372205" y="2174924"/>
                  </a:lnTo>
                  <a:lnTo>
                    <a:pt x="6379045" y="2192202"/>
                  </a:lnTo>
                  <a:lnTo>
                    <a:pt x="6385885" y="2211279"/>
                  </a:lnTo>
                  <a:lnTo>
                    <a:pt x="6389485" y="2231797"/>
                  </a:lnTo>
                  <a:lnTo>
                    <a:pt x="6389485" y="2252674"/>
                  </a:lnTo>
                  <a:lnTo>
                    <a:pt x="6385885" y="2273551"/>
                  </a:lnTo>
                  <a:lnTo>
                    <a:pt x="6394525" y="2270312"/>
                  </a:lnTo>
                  <a:lnTo>
                    <a:pt x="6401726" y="2264912"/>
                  </a:lnTo>
                  <a:lnTo>
                    <a:pt x="6410366" y="2258073"/>
                  </a:lnTo>
                  <a:lnTo>
                    <a:pt x="6422246" y="2254474"/>
                  </a:lnTo>
                  <a:lnTo>
                    <a:pt x="6438087" y="2251234"/>
                  </a:lnTo>
                  <a:lnTo>
                    <a:pt x="6453567" y="2249434"/>
                  </a:lnTo>
                  <a:lnTo>
                    <a:pt x="6460407" y="2249434"/>
                  </a:lnTo>
                  <a:lnTo>
                    <a:pt x="6465807" y="2254474"/>
                  </a:lnTo>
                  <a:lnTo>
                    <a:pt x="6472648" y="2263113"/>
                  </a:lnTo>
                  <a:lnTo>
                    <a:pt x="6479488" y="2275351"/>
                  </a:lnTo>
                  <a:lnTo>
                    <a:pt x="6484528" y="2287590"/>
                  </a:lnTo>
                  <a:lnTo>
                    <a:pt x="6488128" y="2299468"/>
                  </a:lnTo>
                  <a:lnTo>
                    <a:pt x="6505409" y="2303068"/>
                  </a:lnTo>
                  <a:lnTo>
                    <a:pt x="6522689" y="2309907"/>
                  </a:lnTo>
                  <a:lnTo>
                    <a:pt x="6536730" y="2316746"/>
                  </a:lnTo>
                  <a:lnTo>
                    <a:pt x="6547170" y="2328984"/>
                  </a:lnTo>
                  <a:lnTo>
                    <a:pt x="6554010" y="2337623"/>
                  </a:lnTo>
                  <a:lnTo>
                    <a:pt x="6560850" y="2335824"/>
                  </a:lnTo>
                  <a:lnTo>
                    <a:pt x="6555810" y="2339423"/>
                  </a:lnTo>
                  <a:lnTo>
                    <a:pt x="6571291" y="2359940"/>
                  </a:lnTo>
                  <a:lnTo>
                    <a:pt x="6585331" y="2382618"/>
                  </a:lnTo>
                  <a:lnTo>
                    <a:pt x="6599011" y="2406735"/>
                  </a:lnTo>
                  <a:lnTo>
                    <a:pt x="6574891" y="2406735"/>
                  </a:lnTo>
                  <a:lnTo>
                    <a:pt x="6571291" y="2413934"/>
                  </a:lnTo>
                  <a:lnTo>
                    <a:pt x="6566250" y="2418973"/>
                  </a:lnTo>
                  <a:lnTo>
                    <a:pt x="6567690" y="2453529"/>
                  </a:lnTo>
                  <a:lnTo>
                    <a:pt x="6567690" y="2486285"/>
                  </a:lnTo>
                  <a:lnTo>
                    <a:pt x="6567690" y="2517601"/>
                  </a:lnTo>
                  <a:lnTo>
                    <a:pt x="6564450" y="2545317"/>
                  </a:lnTo>
                  <a:lnTo>
                    <a:pt x="6562650" y="2574833"/>
                  </a:lnTo>
                  <a:lnTo>
                    <a:pt x="6562650" y="2605789"/>
                  </a:lnTo>
                  <a:lnTo>
                    <a:pt x="6562650" y="2638905"/>
                  </a:lnTo>
                  <a:lnTo>
                    <a:pt x="6564450" y="2673461"/>
                  </a:lnTo>
                  <a:lnTo>
                    <a:pt x="6566250" y="2683900"/>
                  </a:lnTo>
                  <a:lnTo>
                    <a:pt x="6557250" y="2687499"/>
                  </a:lnTo>
                  <a:lnTo>
                    <a:pt x="6522689" y="2706577"/>
                  </a:lnTo>
                  <a:lnTo>
                    <a:pt x="6489928" y="2725294"/>
                  </a:lnTo>
                  <a:lnTo>
                    <a:pt x="6432686" y="2761650"/>
                  </a:lnTo>
                  <a:lnTo>
                    <a:pt x="6408566" y="2777128"/>
                  </a:lnTo>
                  <a:lnTo>
                    <a:pt x="6404966" y="2777128"/>
                  </a:lnTo>
                  <a:lnTo>
                    <a:pt x="6314963" y="2780727"/>
                  </a:lnTo>
                  <a:lnTo>
                    <a:pt x="6224960" y="2782527"/>
                  </a:lnTo>
                  <a:lnTo>
                    <a:pt x="6147198" y="2780727"/>
                  </a:lnTo>
                  <a:lnTo>
                    <a:pt x="5884030" y="2770289"/>
                  </a:lnTo>
                  <a:lnTo>
                    <a:pt x="5818148" y="2768489"/>
                  </a:lnTo>
                  <a:lnTo>
                    <a:pt x="5755866" y="2766689"/>
                  </a:lnTo>
                  <a:lnTo>
                    <a:pt x="5693584" y="2768489"/>
                  </a:lnTo>
                  <a:lnTo>
                    <a:pt x="5636343" y="2770289"/>
                  </a:lnTo>
                  <a:lnTo>
                    <a:pt x="5603582" y="2770289"/>
                  </a:lnTo>
                  <a:lnTo>
                    <a:pt x="5572261" y="2770289"/>
                  </a:lnTo>
                  <a:lnTo>
                    <a:pt x="5541300" y="2768489"/>
                  </a:lnTo>
                  <a:lnTo>
                    <a:pt x="5513579" y="2765249"/>
                  </a:lnTo>
                  <a:lnTo>
                    <a:pt x="5485858" y="2761650"/>
                  </a:lnTo>
                  <a:lnTo>
                    <a:pt x="5458137" y="2754811"/>
                  </a:lnTo>
                  <a:lnTo>
                    <a:pt x="5432217" y="2747972"/>
                  </a:lnTo>
                  <a:lnTo>
                    <a:pt x="5407736" y="2737533"/>
                  </a:lnTo>
                  <a:lnTo>
                    <a:pt x="5397296" y="2733933"/>
                  </a:lnTo>
                  <a:lnTo>
                    <a:pt x="5397296" y="2723495"/>
                  </a:lnTo>
                  <a:lnTo>
                    <a:pt x="5397296" y="2628467"/>
                  </a:lnTo>
                  <a:lnTo>
                    <a:pt x="5395856" y="2581673"/>
                  </a:lnTo>
                  <a:lnTo>
                    <a:pt x="5394055" y="2533079"/>
                  </a:lnTo>
                  <a:lnTo>
                    <a:pt x="5394055" y="2524440"/>
                  </a:lnTo>
                  <a:lnTo>
                    <a:pt x="5388655" y="2438051"/>
                  </a:lnTo>
                  <a:lnTo>
                    <a:pt x="5387215" y="2394856"/>
                  </a:lnTo>
                  <a:lnTo>
                    <a:pt x="5387215" y="2353101"/>
                  </a:lnTo>
                  <a:lnTo>
                    <a:pt x="5387215" y="2341223"/>
                  </a:lnTo>
                  <a:lnTo>
                    <a:pt x="5399096" y="2337623"/>
                  </a:lnTo>
                  <a:lnTo>
                    <a:pt x="5416376" y="2335824"/>
                  </a:lnTo>
                  <a:lnTo>
                    <a:pt x="5428616" y="2335824"/>
                  </a:lnTo>
                  <a:lnTo>
                    <a:pt x="5439057" y="2337623"/>
                  </a:lnTo>
                  <a:lnTo>
                    <a:pt x="5445897" y="2342663"/>
                  </a:lnTo>
                  <a:lnTo>
                    <a:pt x="5449497" y="2346262"/>
                  </a:lnTo>
                  <a:lnTo>
                    <a:pt x="5454897" y="2351302"/>
                  </a:lnTo>
                  <a:lnTo>
                    <a:pt x="5461737" y="2353101"/>
                  </a:lnTo>
                  <a:lnTo>
                    <a:pt x="5470378" y="2356701"/>
                  </a:lnTo>
                  <a:lnTo>
                    <a:pt x="5475418" y="2353101"/>
                  </a:lnTo>
                  <a:lnTo>
                    <a:pt x="5480818" y="2349502"/>
                  </a:lnTo>
                  <a:lnTo>
                    <a:pt x="5484058" y="2344462"/>
                  </a:lnTo>
                  <a:lnTo>
                    <a:pt x="5485858" y="2341223"/>
                  </a:lnTo>
                  <a:lnTo>
                    <a:pt x="5490898" y="2330784"/>
                  </a:lnTo>
                  <a:lnTo>
                    <a:pt x="5494498" y="2322145"/>
                  </a:lnTo>
                  <a:lnTo>
                    <a:pt x="5501339" y="2313506"/>
                  </a:lnTo>
                  <a:lnTo>
                    <a:pt x="5509979" y="2304867"/>
                  </a:lnTo>
                  <a:lnTo>
                    <a:pt x="5513579" y="2299468"/>
                  </a:lnTo>
                  <a:lnTo>
                    <a:pt x="5605382" y="2299468"/>
                  </a:lnTo>
                  <a:lnTo>
                    <a:pt x="5619062" y="2298028"/>
                  </a:lnTo>
                  <a:lnTo>
                    <a:pt x="5631303" y="2296228"/>
                  </a:lnTo>
                  <a:lnTo>
                    <a:pt x="5641743" y="2292629"/>
                  </a:lnTo>
                  <a:lnTo>
                    <a:pt x="5650383" y="2285790"/>
                  </a:lnTo>
                  <a:lnTo>
                    <a:pt x="5634903" y="2292629"/>
                  </a:lnTo>
                  <a:lnTo>
                    <a:pt x="5650383" y="2280390"/>
                  </a:lnTo>
                  <a:lnTo>
                    <a:pt x="5643183" y="2164485"/>
                  </a:lnTo>
                  <a:lnTo>
                    <a:pt x="5639943" y="2048580"/>
                  </a:lnTo>
                  <a:lnTo>
                    <a:pt x="5639943" y="1934114"/>
                  </a:lnTo>
                  <a:lnTo>
                    <a:pt x="5643183" y="1820009"/>
                  </a:lnTo>
                  <a:lnTo>
                    <a:pt x="5643183" y="1769975"/>
                  </a:lnTo>
                  <a:lnTo>
                    <a:pt x="5648583" y="1565521"/>
                  </a:lnTo>
                  <a:lnTo>
                    <a:pt x="5650383" y="1375105"/>
                  </a:lnTo>
                  <a:lnTo>
                    <a:pt x="5643183" y="1370065"/>
                  </a:lnTo>
                  <a:lnTo>
                    <a:pt x="5633103" y="1365026"/>
                  </a:lnTo>
                  <a:lnTo>
                    <a:pt x="5624462" y="1359627"/>
                  </a:lnTo>
                  <a:lnTo>
                    <a:pt x="5612222" y="1357827"/>
                  </a:lnTo>
                  <a:lnTo>
                    <a:pt x="5598542" y="1354587"/>
                  </a:lnTo>
                  <a:lnTo>
                    <a:pt x="5582701" y="1352787"/>
                  </a:lnTo>
                  <a:lnTo>
                    <a:pt x="5548140" y="1349188"/>
                  </a:lnTo>
                  <a:lnTo>
                    <a:pt x="5515379" y="1349188"/>
                  </a:lnTo>
                  <a:lnTo>
                    <a:pt x="5499539" y="1347748"/>
                  </a:lnTo>
                  <a:lnTo>
                    <a:pt x="5482258" y="1345948"/>
                  </a:lnTo>
                  <a:lnTo>
                    <a:pt x="5470378" y="1345948"/>
                  </a:lnTo>
                  <a:lnTo>
                    <a:pt x="5454897" y="1344148"/>
                  </a:lnTo>
                  <a:lnTo>
                    <a:pt x="5439057" y="1338749"/>
                  </a:lnTo>
                  <a:lnTo>
                    <a:pt x="5423576" y="1331910"/>
                  </a:lnTo>
                  <a:lnTo>
                    <a:pt x="5418176" y="1328670"/>
                  </a:lnTo>
                  <a:lnTo>
                    <a:pt x="5416376" y="1321471"/>
                  </a:lnTo>
                  <a:lnTo>
                    <a:pt x="5411336" y="1283316"/>
                  </a:lnTo>
                  <a:lnTo>
                    <a:pt x="5409536" y="1262799"/>
                  </a:lnTo>
                  <a:lnTo>
                    <a:pt x="5409536" y="1243721"/>
                  </a:lnTo>
                  <a:lnTo>
                    <a:pt x="5409536" y="1074183"/>
                  </a:lnTo>
                  <a:lnTo>
                    <a:pt x="5407736" y="1046466"/>
                  </a:lnTo>
                  <a:lnTo>
                    <a:pt x="5402696" y="1021989"/>
                  </a:lnTo>
                  <a:lnTo>
                    <a:pt x="5395856" y="1023789"/>
                  </a:lnTo>
                  <a:lnTo>
                    <a:pt x="5394055" y="1028828"/>
                  </a:lnTo>
                  <a:lnTo>
                    <a:pt x="5390455" y="1034228"/>
                  </a:lnTo>
                  <a:lnTo>
                    <a:pt x="5385415" y="1037467"/>
                  </a:lnTo>
                  <a:lnTo>
                    <a:pt x="5380015" y="1041067"/>
                  </a:lnTo>
                  <a:lnTo>
                    <a:pt x="5373175" y="1041067"/>
                  </a:lnTo>
                  <a:lnTo>
                    <a:pt x="5366335" y="1042866"/>
                  </a:lnTo>
                  <a:lnTo>
                    <a:pt x="5347254" y="1039267"/>
                  </a:lnTo>
                  <a:lnTo>
                    <a:pt x="5337174" y="1036027"/>
                  </a:lnTo>
                  <a:lnTo>
                    <a:pt x="5337174" y="1025589"/>
                  </a:lnTo>
                  <a:lnTo>
                    <a:pt x="5338614" y="1013350"/>
                  </a:lnTo>
                  <a:lnTo>
                    <a:pt x="5340414" y="1006511"/>
                  </a:lnTo>
                  <a:lnTo>
                    <a:pt x="5342214" y="999672"/>
                  </a:lnTo>
                  <a:lnTo>
                    <a:pt x="5347254" y="994273"/>
                  </a:lnTo>
                  <a:lnTo>
                    <a:pt x="5354454" y="987433"/>
                  </a:lnTo>
                  <a:lnTo>
                    <a:pt x="5363095" y="983834"/>
                  </a:lnTo>
                  <a:lnTo>
                    <a:pt x="5374975" y="980594"/>
                  </a:lnTo>
                  <a:lnTo>
                    <a:pt x="5374975" y="963316"/>
                  </a:lnTo>
                  <a:lnTo>
                    <a:pt x="5374975" y="958277"/>
                  </a:lnTo>
                  <a:lnTo>
                    <a:pt x="5376775" y="954678"/>
                  </a:lnTo>
                  <a:lnTo>
                    <a:pt x="5383615" y="947838"/>
                  </a:lnTo>
                  <a:lnTo>
                    <a:pt x="5392255" y="942439"/>
                  </a:lnTo>
                  <a:lnTo>
                    <a:pt x="5402696" y="937400"/>
                  </a:lnTo>
                  <a:lnTo>
                    <a:pt x="5400896" y="920122"/>
                  </a:lnTo>
                  <a:lnTo>
                    <a:pt x="5400896" y="909683"/>
                  </a:lnTo>
                  <a:lnTo>
                    <a:pt x="5402696" y="899245"/>
                  </a:lnTo>
                  <a:lnTo>
                    <a:pt x="5402696" y="890606"/>
                  </a:lnTo>
                  <a:lnTo>
                    <a:pt x="5404496" y="876567"/>
                  </a:lnTo>
                  <a:lnTo>
                    <a:pt x="5407736" y="869728"/>
                  </a:lnTo>
                  <a:lnTo>
                    <a:pt x="5413136" y="862889"/>
                  </a:lnTo>
                  <a:lnTo>
                    <a:pt x="5418176" y="857490"/>
                  </a:lnTo>
                  <a:lnTo>
                    <a:pt x="5426816" y="854250"/>
                  </a:lnTo>
                  <a:lnTo>
                    <a:pt x="5434017" y="850651"/>
                  </a:lnTo>
                  <a:lnTo>
                    <a:pt x="5435817" y="843812"/>
                  </a:lnTo>
                  <a:lnTo>
                    <a:pt x="5437257" y="835173"/>
                  </a:lnTo>
                  <a:lnTo>
                    <a:pt x="5440857" y="826534"/>
                  </a:lnTo>
                  <a:lnTo>
                    <a:pt x="5447697" y="819695"/>
                  </a:lnTo>
                  <a:lnTo>
                    <a:pt x="5453097" y="814295"/>
                  </a:lnTo>
                  <a:lnTo>
                    <a:pt x="5459937" y="814295"/>
                  </a:lnTo>
                  <a:lnTo>
                    <a:pt x="5546340" y="817895"/>
                  </a:lnTo>
                  <a:lnTo>
                    <a:pt x="5643183" y="821494"/>
                  </a:lnTo>
                  <a:lnTo>
                    <a:pt x="5750826" y="819695"/>
                  </a:lnTo>
                  <a:lnTo>
                    <a:pt x="5871790" y="817895"/>
                  </a:lnTo>
                  <a:lnTo>
                    <a:pt x="5991313" y="814295"/>
                  </a:lnTo>
                  <a:lnTo>
                    <a:pt x="6107237" y="809256"/>
                  </a:lnTo>
                  <a:lnTo>
                    <a:pt x="6297682" y="802417"/>
                  </a:lnTo>
                  <a:lnTo>
                    <a:pt x="6297682" y="798817"/>
                  </a:lnTo>
                  <a:lnTo>
                    <a:pt x="6299482" y="793778"/>
                  </a:lnTo>
                  <a:lnTo>
                    <a:pt x="6304883" y="788379"/>
                  </a:lnTo>
                  <a:lnTo>
                    <a:pt x="6311723" y="785139"/>
                  </a:lnTo>
                  <a:lnTo>
                    <a:pt x="6323603" y="783339"/>
                  </a:lnTo>
                  <a:lnTo>
                    <a:pt x="6339444" y="786579"/>
                  </a:lnTo>
                  <a:lnTo>
                    <a:pt x="6353124" y="791978"/>
                  </a:lnTo>
                  <a:lnTo>
                    <a:pt x="6365004" y="798817"/>
                  </a:lnTo>
                  <a:lnTo>
                    <a:pt x="6370405" y="804217"/>
                  </a:lnTo>
                  <a:lnTo>
                    <a:pt x="6375445" y="809256"/>
                  </a:lnTo>
                  <a:lnTo>
                    <a:pt x="6377245" y="812855"/>
                  </a:lnTo>
                  <a:lnTo>
                    <a:pt x="6382645" y="828333"/>
                  </a:lnTo>
                  <a:lnTo>
                    <a:pt x="6387685" y="843812"/>
                  </a:lnTo>
                  <a:lnTo>
                    <a:pt x="6391285" y="854250"/>
                  </a:lnTo>
                  <a:lnTo>
                    <a:pt x="6392725" y="866129"/>
                  </a:lnTo>
                  <a:lnTo>
                    <a:pt x="6392725" y="887006"/>
                  </a:lnTo>
                  <a:lnTo>
                    <a:pt x="6394525" y="897445"/>
                  </a:lnTo>
                  <a:lnTo>
                    <a:pt x="6514049" y="852450"/>
                  </a:lnTo>
                  <a:lnTo>
                    <a:pt x="6609452" y="816095"/>
                  </a:lnTo>
                  <a:lnTo>
                    <a:pt x="6640413" y="804217"/>
                  </a:lnTo>
                  <a:lnTo>
                    <a:pt x="6669934" y="795218"/>
                  </a:lnTo>
                  <a:lnTo>
                    <a:pt x="6701254" y="788379"/>
                  </a:lnTo>
                  <a:lnTo>
                    <a:pt x="6734015" y="783339"/>
                  </a:lnTo>
                  <a:lnTo>
                    <a:pt x="6766776" y="777940"/>
                  </a:lnTo>
                  <a:lnTo>
                    <a:pt x="6799537" y="776140"/>
                  </a:lnTo>
                  <a:close/>
                  <a:moveTo>
                    <a:pt x="1477922" y="766914"/>
                  </a:moveTo>
                  <a:lnTo>
                    <a:pt x="1434729" y="791398"/>
                  </a:lnTo>
                  <a:lnTo>
                    <a:pt x="1330705" y="851887"/>
                  </a:lnTo>
                  <a:lnTo>
                    <a:pt x="1273834" y="884652"/>
                  </a:lnTo>
                  <a:lnTo>
                    <a:pt x="1220203" y="917777"/>
                  </a:lnTo>
                  <a:lnTo>
                    <a:pt x="1169811" y="952342"/>
                  </a:lnTo>
                  <a:lnTo>
                    <a:pt x="1121579" y="985107"/>
                  </a:lnTo>
                  <a:lnTo>
                    <a:pt x="1112940" y="990508"/>
                  </a:lnTo>
                  <a:lnTo>
                    <a:pt x="1106101" y="985107"/>
                  </a:lnTo>
                  <a:lnTo>
                    <a:pt x="1104302" y="985107"/>
                  </a:lnTo>
                  <a:lnTo>
                    <a:pt x="1102502" y="986907"/>
                  </a:lnTo>
                  <a:lnTo>
                    <a:pt x="1104302" y="997349"/>
                  </a:lnTo>
                  <a:lnTo>
                    <a:pt x="1104302" y="1005990"/>
                  </a:lnTo>
                  <a:lnTo>
                    <a:pt x="1104302" y="1011031"/>
                  </a:lnTo>
                  <a:lnTo>
                    <a:pt x="1104302" y="1014631"/>
                  </a:lnTo>
                  <a:lnTo>
                    <a:pt x="1106101" y="1018232"/>
                  </a:lnTo>
                  <a:lnTo>
                    <a:pt x="1135617" y="993748"/>
                  </a:lnTo>
                  <a:lnTo>
                    <a:pt x="1168372" y="973225"/>
                  </a:lnTo>
                  <a:lnTo>
                    <a:pt x="1201126" y="952342"/>
                  </a:lnTo>
                  <a:lnTo>
                    <a:pt x="1235681" y="931819"/>
                  </a:lnTo>
                  <a:lnTo>
                    <a:pt x="1268795" y="912376"/>
                  </a:lnTo>
                  <a:lnTo>
                    <a:pt x="1303350" y="890053"/>
                  </a:lnTo>
                  <a:lnTo>
                    <a:pt x="1336105" y="865569"/>
                  </a:lnTo>
                  <a:lnTo>
                    <a:pt x="1370659" y="841445"/>
                  </a:lnTo>
                  <a:lnTo>
                    <a:pt x="1374258" y="838205"/>
                  </a:lnTo>
                  <a:lnTo>
                    <a:pt x="1389736" y="838205"/>
                  </a:lnTo>
                  <a:lnTo>
                    <a:pt x="1391535" y="831364"/>
                  </a:lnTo>
                  <a:lnTo>
                    <a:pt x="1395135" y="825963"/>
                  </a:lnTo>
                  <a:lnTo>
                    <a:pt x="1396935" y="822723"/>
                  </a:lnTo>
                  <a:lnTo>
                    <a:pt x="1401974" y="819122"/>
                  </a:lnTo>
                  <a:lnTo>
                    <a:pt x="1408813" y="815522"/>
                  </a:lnTo>
                  <a:lnTo>
                    <a:pt x="1414212" y="815522"/>
                  </a:lnTo>
                  <a:lnTo>
                    <a:pt x="1429690" y="815522"/>
                  </a:lnTo>
                  <a:lnTo>
                    <a:pt x="1431489" y="814081"/>
                  </a:lnTo>
                  <a:lnTo>
                    <a:pt x="1440128" y="805440"/>
                  </a:lnTo>
                  <a:lnTo>
                    <a:pt x="1450206" y="793198"/>
                  </a:lnTo>
                  <a:lnTo>
                    <a:pt x="1457405" y="786357"/>
                  </a:lnTo>
                  <a:lnTo>
                    <a:pt x="1464244" y="782757"/>
                  </a:lnTo>
                  <a:lnTo>
                    <a:pt x="1471083" y="777356"/>
                  </a:lnTo>
                  <a:lnTo>
                    <a:pt x="1479721" y="775916"/>
                  </a:lnTo>
                  <a:close/>
                  <a:moveTo>
                    <a:pt x="1168372" y="760073"/>
                  </a:moveTo>
                  <a:lnTo>
                    <a:pt x="1142456" y="775916"/>
                  </a:lnTo>
                  <a:lnTo>
                    <a:pt x="1164772" y="768715"/>
                  </a:lnTo>
                  <a:close/>
                  <a:moveTo>
                    <a:pt x="3601580" y="755033"/>
                  </a:moveTo>
                  <a:lnTo>
                    <a:pt x="3515194" y="789598"/>
                  </a:lnTo>
                  <a:lnTo>
                    <a:pt x="3428448" y="822723"/>
                  </a:lnTo>
                  <a:lnTo>
                    <a:pt x="3342062" y="855488"/>
                  </a:lnTo>
                  <a:lnTo>
                    <a:pt x="3252076" y="886452"/>
                  </a:lnTo>
                  <a:lnTo>
                    <a:pt x="3215722" y="900494"/>
                  </a:lnTo>
                  <a:lnTo>
                    <a:pt x="3177568" y="914176"/>
                  </a:lnTo>
                  <a:lnTo>
                    <a:pt x="3103420" y="945501"/>
                  </a:lnTo>
                  <a:lnTo>
                    <a:pt x="3027113" y="983667"/>
                  </a:lnTo>
                  <a:lnTo>
                    <a:pt x="2947565" y="1025073"/>
                  </a:lnTo>
                  <a:lnTo>
                    <a:pt x="2982120" y="1011031"/>
                  </a:lnTo>
                  <a:lnTo>
                    <a:pt x="3008035" y="1002389"/>
                  </a:lnTo>
                  <a:lnTo>
                    <a:pt x="3033951" y="992308"/>
                  </a:lnTo>
                  <a:lnTo>
                    <a:pt x="3061667" y="978266"/>
                  </a:lnTo>
                  <a:lnTo>
                    <a:pt x="3089383" y="959543"/>
                  </a:lnTo>
                  <a:lnTo>
                    <a:pt x="3094782" y="957743"/>
                  </a:lnTo>
                  <a:lnTo>
                    <a:pt x="3098021" y="957743"/>
                  </a:lnTo>
                  <a:lnTo>
                    <a:pt x="3103420" y="957743"/>
                  </a:lnTo>
                  <a:lnTo>
                    <a:pt x="3108459" y="952342"/>
                  </a:lnTo>
                  <a:lnTo>
                    <a:pt x="3113858" y="950902"/>
                  </a:lnTo>
                  <a:lnTo>
                    <a:pt x="3122137" y="949101"/>
                  </a:lnTo>
                  <a:lnTo>
                    <a:pt x="3181168" y="933259"/>
                  </a:lnTo>
                  <a:lnTo>
                    <a:pt x="3212482" y="922818"/>
                  </a:lnTo>
                  <a:lnTo>
                    <a:pt x="3241638" y="912376"/>
                  </a:lnTo>
                  <a:lnTo>
                    <a:pt x="3267554" y="902295"/>
                  </a:lnTo>
                  <a:lnTo>
                    <a:pt x="3293470" y="891853"/>
                  </a:lnTo>
                  <a:lnTo>
                    <a:pt x="3317946" y="879611"/>
                  </a:lnTo>
                  <a:lnTo>
                    <a:pt x="3338822" y="867369"/>
                  </a:lnTo>
                  <a:lnTo>
                    <a:pt x="3345661" y="864129"/>
                  </a:lnTo>
                  <a:lnTo>
                    <a:pt x="3352500" y="865569"/>
                  </a:lnTo>
                  <a:lnTo>
                    <a:pt x="3357899" y="867369"/>
                  </a:lnTo>
                  <a:lnTo>
                    <a:pt x="3361139" y="867369"/>
                  </a:lnTo>
                  <a:lnTo>
                    <a:pt x="3364738" y="867369"/>
                  </a:lnTo>
                  <a:lnTo>
                    <a:pt x="3369777" y="864129"/>
                  </a:lnTo>
                  <a:lnTo>
                    <a:pt x="3382015" y="855488"/>
                  </a:lnTo>
                  <a:lnTo>
                    <a:pt x="3395693" y="845046"/>
                  </a:lnTo>
                  <a:lnTo>
                    <a:pt x="3404332" y="840005"/>
                  </a:lnTo>
                  <a:lnTo>
                    <a:pt x="3414770" y="832804"/>
                  </a:lnTo>
                  <a:lnTo>
                    <a:pt x="3427008" y="827763"/>
                  </a:lnTo>
                  <a:lnTo>
                    <a:pt x="3438886" y="825963"/>
                  </a:lnTo>
                  <a:lnTo>
                    <a:pt x="3449324" y="825963"/>
                  </a:lnTo>
                  <a:lnTo>
                    <a:pt x="3452924" y="819122"/>
                  </a:lnTo>
                  <a:lnTo>
                    <a:pt x="3457963" y="817322"/>
                  </a:lnTo>
                  <a:lnTo>
                    <a:pt x="3465162" y="815522"/>
                  </a:lnTo>
                  <a:lnTo>
                    <a:pt x="3470201" y="815522"/>
                  </a:lnTo>
                  <a:lnTo>
                    <a:pt x="3499716" y="810481"/>
                  </a:lnTo>
                  <a:lnTo>
                    <a:pt x="3518793" y="805440"/>
                  </a:lnTo>
                  <a:lnTo>
                    <a:pt x="3530671" y="801840"/>
                  </a:lnTo>
                  <a:lnTo>
                    <a:pt x="3536071" y="796439"/>
                  </a:lnTo>
                  <a:lnTo>
                    <a:pt x="3546509" y="787797"/>
                  </a:lnTo>
                  <a:lnTo>
                    <a:pt x="3561986" y="777356"/>
                  </a:lnTo>
                  <a:lnTo>
                    <a:pt x="3579264" y="768715"/>
                  </a:lnTo>
                  <a:lnTo>
                    <a:pt x="3600140" y="761874"/>
                  </a:lnTo>
                  <a:close/>
                  <a:moveTo>
                    <a:pt x="716644" y="746391"/>
                  </a:moveTo>
                  <a:lnTo>
                    <a:pt x="687129" y="766914"/>
                  </a:lnTo>
                  <a:lnTo>
                    <a:pt x="716644" y="755033"/>
                  </a:lnTo>
                  <a:close/>
                  <a:moveTo>
                    <a:pt x="2977081" y="744591"/>
                  </a:moveTo>
                  <a:lnTo>
                    <a:pt x="2963043" y="751432"/>
                  </a:lnTo>
                  <a:lnTo>
                    <a:pt x="2964842" y="751432"/>
                  </a:lnTo>
                  <a:close/>
                  <a:moveTo>
                    <a:pt x="1519675" y="744591"/>
                  </a:moveTo>
                  <a:lnTo>
                    <a:pt x="1493759" y="758273"/>
                  </a:lnTo>
                  <a:lnTo>
                    <a:pt x="1495199" y="758273"/>
                  </a:lnTo>
                  <a:lnTo>
                    <a:pt x="1503838" y="760073"/>
                  </a:lnTo>
                  <a:lnTo>
                    <a:pt x="1511036" y="761874"/>
                  </a:lnTo>
                  <a:lnTo>
                    <a:pt x="1514276" y="758273"/>
                  </a:lnTo>
                  <a:lnTo>
                    <a:pt x="1519675" y="755033"/>
                  </a:lnTo>
                  <a:lnTo>
                    <a:pt x="1523274" y="753232"/>
                  </a:lnTo>
                  <a:close/>
                  <a:moveTo>
                    <a:pt x="1351582" y="744591"/>
                  </a:moveTo>
                  <a:lnTo>
                    <a:pt x="1308389" y="768715"/>
                  </a:lnTo>
                  <a:lnTo>
                    <a:pt x="1336105" y="765474"/>
                  </a:lnTo>
                  <a:lnTo>
                    <a:pt x="1342943" y="755033"/>
                  </a:lnTo>
                  <a:close/>
                  <a:moveTo>
                    <a:pt x="9218894" y="738729"/>
                  </a:moveTo>
                  <a:lnTo>
                    <a:pt x="9203411" y="752773"/>
                  </a:lnTo>
                  <a:lnTo>
                    <a:pt x="9168485" y="787343"/>
                  </a:lnTo>
                  <a:lnTo>
                    <a:pt x="9153002" y="801387"/>
                  </a:lnTo>
                  <a:lnTo>
                    <a:pt x="9141120" y="811830"/>
                  </a:lnTo>
                  <a:lnTo>
                    <a:pt x="9135719" y="818672"/>
                  </a:lnTo>
                  <a:lnTo>
                    <a:pt x="9130678" y="829115"/>
                  </a:lnTo>
                  <a:lnTo>
                    <a:pt x="9127077" y="840998"/>
                  </a:lnTo>
                  <a:lnTo>
                    <a:pt x="9125637" y="856483"/>
                  </a:lnTo>
                  <a:lnTo>
                    <a:pt x="9141120" y="842799"/>
                  </a:lnTo>
                  <a:lnTo>
                    <a:pt x="9149761" y="829115"/>
                  </a:lnTo>
                  <a:lnTo>
                    <a:pt x="9161644" y="815071"/>
                  </a:lnTo>
                  <a:lnTo>
                    <a:pt x="9198010" y="776900"/>
                  </a:lnTo>
                  <a:lnTo>
                    <a:pt x="9205211" y="771859"/>
                  </a:lnTo>
                  <a:lnTo>
                    <a:pt x="9210252" y="765017"/>
                  </a:lnTo>
                  <a:lnTo>
                    <a:pt x="9213853" y="757815"/>
                  </a:lnTo>
                  <a:lnTo>
                    <a:pt x="9217093" y="749172"/>
                  </a:lnTo>
                  <a:close/>
                  <a:moveTo>
                    <a:pt x="764876" y="715067"/>
                  </a:moveTo>
                  <a:lnTo>
                    <a:pt x="751199" y="723708"/>
                  </a:lnTo>
                  <a:lnTo>
                    <a:pt x="756238" y="723708"/>
                  </a:lnTo>
                  <a:lnTo>
                    <a:pt x="758038" y="723708"/>
                  </a:lnTo>
                  <a:lnTo>
                    <a:pt x="761637" y="720467"/>
                  </a:lnTo>
                  <a:close/>
                  <a:moveTo>
                    <a:pt x="9646650" y="694076"/>
                  </a:moveTo>
                  <a:lnTo>
                    <a:pt x="9601642" y="733688"/>
                  </a:lnTo>
                  <a:lnTo>
                    <a:pt x="9558434" y="773659"/>
                  </a:lnTo>
                  <a:lnTo>
                    <a:pt x="9516667" y="815071"/>
                  </a:lnTo>
                  <a:lnTo>
                    <a:pt x="9476700" y="856483"/>
                  </a:lnTo>
                  <a:lnTo>
                    <a:pt x="9456176" y="877369"/>
                  </a:lnTo>
                  <a:lnTo>
                    <a:pt x="9464818" y="873768"/>
                  </a:lnTo>
                  <a:lnTo>
                    <a:pt x="9466618" y="872327"/>
                  </a:lnTo>
                  <a:lnTo>
                    <a:pt x="9480300" y="858283"/>
                  </a:lnTo>
                  <a:lnTo>
                    <a:pt x="9487142" y="853242"/>
                  </a:lnTo>
                  <a:lnTo>
                    <a:pt x="9492543" y="851441"/>
                  </a:lnTo>
                  <a:lnTo>
                    <a:pt x="9499384" y="851441"/>
                  </a:lnTo>
                  <a:lnTo>
                    <a:pt x="9504785" y="853242"/>
                  </a:lnTo>
                  <a:lnTo>
                    <a:pt x="9522068" y="825514"/>
                  </a:lnTo>
                  <a:lnTo>
                    <a:pt x="9541151" y="799587"/>
                  </a:lnTo>
                  <a:lnTo>
                    <a:pt x="9561675" y="775460"/>
                  </a:lnTo>
                  <a:lnTo>
                    <a:pt x="9585799" y="754574"/>
                  </a:lnTo>
                  <a:lnTo>
                    <a:pt x="9601642" y="740530"/>
                  </a:lnTo>
                  <a:lnTo>
                    <a:pt x="9617125" y="726846"/>
                  </a:lnTo>
                  <a:lnTo>
                    <a:pt x="9631167" y="711361"/>
                  </a:lnTo>
                  <a:close/>
                  <a:moveTo>
                    <a:pt x="1488360" y="654578"/>
                  </a:moveTo>
                  <a:lnTo>
                    <a:pt x="1476122" y="658178"/>
                  </a:lnTo>
                  <a:lnTo>
                    <a:pt x="1467483" y="665019"/>
                  </a:lnTo>
                  <a:lnTo>
                    <a:pt x="1450206" y="679061"/>
                  </a:lnTo>
                  <a:lnTo>
                    <a:pt x="1432929" y="690943"/>
                  </a:lnTo>
                  <a:lnTo>
                    <a:pt x="1453805" y="680501"/>
                  </a:lnTo>
                  <a:lnTo>
                    <a:pt x="1471083" y="668620"/>
                  </a:lnTo>
                  <a:lnTo>
                    <a:pt x="1479721" y="663219"/>
                  </a:lnTo>
                  <a:close/>
                  <a:moveTo>
                    <a:pt x="1060749" y="639095"/>
                  </a:moveTo>
                  <a:lnTo>
                    <a:pt x="1047071" y="645936"/>
                  </a:lnTo>
                  <a:lnTo>
                    <a:pt x="1029794" y="652777"/>
                  </a:lnTo>
                  <a:lnTo>
                    <a:pt x="1007477" y="665019"/>
                  </a:lnTo>
                  <a:lnTo>
                    <a:pt x="1002078" y="668620"/>
                  </a:lnTo>
                  <a:lnTo>
                    <a:pt x="997039" y="671860"/>
                  </a:lnTo>
                  <a:lnTo>
                    <a:pt x="991640" y="680501"/>
                  </a:lnTo>
                  <a:lnTo>
                    <a:pt x="990200" y="689143"/>
                  </a:lnTo>
                  <a:lnTo>
                    <a:pt x="1021155" y="670060"/>
                  </a:lnTo>
                  <a:lnTo>
                    <a:pt x="1033393" y="661419"/>
                  </a:lnTo>
                  <a:lnTo>
                    <a:pt x="1043472" y="650977"/>
                  </a:lnTo>
                  <a:lnTo>
                    <a:pt x="1052110" y="644136"/>
                  </a:lnTo>
                  <a:close/>
                  <a:moveTo>
                    <a:pt x="9326193" y="631418"/>
                  </a:moveTo>
                  <a:lnTo>
                    <a:pt x="9274344" y="685434"/>
                  </a:lnTo>
                  <a:lnTo>
                    <a:pt x="9246619" y="712802"/>
                  </a:lnTo>
                  <a:lnTo>
                    <a:pt x="9220694" y="738729"/>
                  </a:lnTo>
                  <a:lnTo>
                    <a:pt x="9231136" y="738729"/>
                  </a:lnTo>
                  <a:lnTo>
                    <a:pt x="9239777" y="737289"/>
                  </a:lnTo>
                  <a:lnTo>
                    <a:pt x="9244818" y="735488"/>
                  </a:lnTo>
                  <a:lnTo>
                    <a:pt x="9252020" y="721444"/>
                  </a:lnTo>
                  <a:lnTo>
                    <a:pt x="9262101" y="705960"/>
                  </a:lnTo>
                  <a:lnTo>
                    <a:pt x="9276144" y="692276"/>
                  </a:lnTo>
                  <a:lnTo>
                    <a:pt x="9291627" y="680032"/>
                  </a:lnTo>
                  <a:lnTo>
                    <a:pt x="9303869" y="671390"/>
                  </a:lnTo>
                  <a:lnTo>
                    <a:pt x="9312150" y="660947"/>
                  </a:lnTo>
                  <a:lnTo>
                    <a:pt x="9319352" y="650504"/>
                  </a:lnTo>
                  <a:lnTo>
                    <a:pt x="9324393" y="640061"/>
                  </a:lnTo>
                  <a:close/>
                  <a:moveTo>
                    <a:pt x="4567593" y="622242"/>
                  </a:moveTo>
                  <a:lnTo>
                    <a:pt x="4560748" y="625842"/>
                  </a:lnTo>
                  <a:lnTo>
                    <a:pt x="4550299" y="630882"/>
                  </a:lnTo>
                  <a:lnTo>
                    <a:pt x="4543454" y="639523"/>
                  </a:lnTo>
                  <a:close/>
                  <a:moveTo>
                    <a:pt x="3293470" y="612811"/>
                  </a:moveTo>
                  <a:lnTo>
                    <a:pt x="3288430" y="614612"/>
                  </a:lnTo>
                  <a:lnTo>
                    <a:pt x="3267554" y="623253"/>
                  </a:lnTo>
                  <a:lnTo>
                    <a:pt x="3269354" y="625053"/>
                  </a:lnTo>
                  <a:lnTo>
                    <a:pt x="3271153" y="628654"/>
                  </a:lnTo>
                  <a:lnTo>
                    <a:pt x="3274753" y="626854"/>
                  </a:lnTo>
                  <a:lnTo>
                    <a:pt x="3284831" y="620012"/>
                  </a:lnTo>
                  <a:close/>
                  <a:moveTo>
                    <a:pt x="3310747" y="604170"/>
                  </a:moveTo>
                  <a:lnTo>
                    <a:pt x="3302108" y="607771"/>
                  </a:lnTo>
                  <a:lnTo>
                    <a:pt x="3310747" y="614612"/>
                  </a:lnTo>
                  <a:lnTo>
                    <a:pt x="3312547" y="612811"/>
                  </a:lnTo>
                  <a:close/>
                  <a:moveTo>
                    <a:pt x="9352117" y="600450"/>
                  </a:moveTo>
                  <a:lnTo>
                    <a:pt x="9327993" y="628177"/>
                  </a:lnTo>
                  <a:lnTo>
                    <a:pt x="9338435" y="628177"/>
                  </a:lnTo>
                  <a:lnTo>
                    <a:pt x="9347077" y="622776"/>
                  </a:lnTo>
                  <a:lnTo>
                    <a:pt x="9348877" y="610893"/>
                  </a:lnTo>
                  <a:close/>
                  <a:moveTo>
                    <a:pt x="2488999" y="595529"/>
                  </a:moveTo>
                  <a:lnTo>
                    <a:pt x="2424929" y="628654"/>
                  </a:lnTo>
                  <a:lnTo>
                    <a:pt x="2426369" y="628654"/>
                  </a:lnTo>
                  <a:lnTo>
                    <a:pt x="2469922" y="612811"/>
                  </a:lnTo>
                  <a:lnTo>
                    <a:pt x="2492239" y="605970"/>
                  </a:lnTo>
                  <a:close/>
                  <a:moveTo>
                    <a:pt x="3394253" y="573206"/>
                  </a:moveTo>
                  <a:lnTo>
                    <a:pt x="3366538" y="583647"/>
                  </a:lnTo>
                  <a:lnTo>
                    <a:pt x="3338822" y="592288"/>
                  </a:lnTo>
                  <a:lnTo>
                    <a:pt x="3368338" y="583647"/>
                  </a:lnTo>
                  <a:close/>
                  <a:moveTo>
                    <a:pt x="2532192" y="573206"/>
                  </a:moveTo>
                  <a:lnTo>
                    <a:pt x="2497638" y="590488"/>
                  </a:lnTo>
                  <a:lnTo>
                    <a:pt x="2497638" y="602370"/>
                  </a:lnTo>
                  <a:lnTo>
                    <a:pt x="2514915" y="592288"/>
                  </a:lnTo>
                  <a:lnTo>
                    <a:pt x="2521754" y="586888"/>
                  </a:lnTo>
                  <a:lnTo>
                    <a:pt x="2528592" y="580047"/>
                  </a:lnTo>
                  <a:close/>
                  <a:moveTo>
                    <a:pt x="3608779" y="571405"/>
                  </a:moveTo>
                  <a:lnTo>
                    <a:pt x="3589702" y="578246"/>
                  </a:lnTo>
                  <a:lnTo>
                    <a:pt x="3371577" y="661419"/>
                  </a:lnTo>
                  <a:lnTo>
                    <a:pt x="3255676" y="706425"/>
                  </a:lnTo>
                  <a:lnTo>
                    <a:pt x="3143014" y="751432"/>
                  </a:lnTo>
                  <a:lnTo>
                    <a:pt x="3035751" y="796439"/>
                  </a:lnTo>
                  <a:lnTo>
                    <a:pt x="2933887" y="841445"/>
                  </a:lnTo>
                  <a:lnTo>
                    <a:pt x="2932088" y="843246"/>
                  </a:lnTo>
                  <a:lnTo>
                    <a:pt x="2926689" y="855488"/>
                  </a:lnTo>
                  <a:lnTo>
                    <a:pt x="2921650" y="869170"/>
                  </a:lnTo>
                  <a:lnTo>
                    <a:pt x="2921650" y="872770"/>
                  </a:lnTo>
                  <a:lnTo>
                    <a:pt x="2933887" y="864129"/>
                  </a:lnTo>
                  <a:lnTo>
                    <a:pt x="2940726" y="860528"/>
                  </a:lnTo>
                  <a:lnTo>
                    <a:pt x="2949365" y="858728"/>
                  </a:lnTo>
                  <a:lnTo>
                    <a:pt x="2958004" y="858728"/>
                  </a:lnTo>
                  <a:lnTo>
                    <a:pt x="2968442" y="860528"/>
                  </a:lnTo>
                  <a:lnTo>
                    <a:pt x="2973481" y="846846"/>
                  </a:lnTo>
                  <a:lnTo>
                    <a:pt x="2978520" y="838205"/>
                  </a:lnTo>
                  <a:lnTo>
                    <a:pt x="2987159" y="838205"/>
                  </a:lnTo>
                  <a:lnTo>
                    <a:pt x="3001197" y="836405"/>
                  </a:lnTo>
                  <a:lnTo>
                    <a:pt x="3014875" y="832804"/>
                  </a:lnTo>
                  <a:lnTo>
                    <a:pt x="3030352" y="825963"/>
                  </a:lnTo>
                  <a:lnTo>
                    <a:pt x="3049788" y="817322"/>
                  </a:lnTo>
                  <a:lnTo>
                    <a:pt x="3063466" y="810481"/>
                  </a:lnTo>
                  <a:lnTo>
                    <a:pt x="3078944" y="803640"/>
                  </a:lnTo>
                  <a:lnTo>
                    <a:pt x="3092982" y="800039"/>
                  </a:lnTo>
                  <a:lnTo>
                    <a:pt x="3105220" y="798239"/>
                  </a:lnTo>
                  <a:lnTo>
                    <a:pt x="3106660" y="796439"/>
                  </a:lnTo>
                  <a:lnTo>
                    <a:pt x="3110259" y="789598"/>
                  </a:lnTo>
                  <a:lnTo>
                    <a:pt x="3146613" y="789598"/>
                  </a:lnTo>
                  <a:lnTo>
                    <a:pt x="3146613" y="786357"/>
                  </a:lnTo>
                  <a:lnTo>
                    <a:pt x="3156691" y="774115"/>
                  </a:lnTo>
                  <a:lnTo>
                    <a:pt x="3174329" y="774115"/>
                  </a:lnTo>
                  <a:lnTo>
                    <a:pt x="3181168" y="774115"/>
                  </a:lnTo>
                  <a:lnTo>
                    <a:pt x="3186207" y="770515"/>
                  </a:lnTo>
                  <a:lnTo>
                    <a:pt x="3200245" y="766914"/>
                  </a:lnTo>
                  <a:lnTo>
                    <a:pt x="3215722" y="758273"/>
                  </a:lnTo>
                  <a:lnTo>
                    <a:pt x="3231559" y="749632"/>
                  </a:lnTo>
                  <a:lnTo>
                    <a:pt x="3257475" y="723708"/>
                  </a:lnTo>
                  <a:lnTo>
                    <a:pt x="3262515" y="723708"/>
                  </a:lnTo>
                  <a:lnTo>
                    <a:pt x="3269354" y="723708"/>
                  </a:lnTo>
                  <a:lnTo>
                    <a:pt x="3276192" y="725508"/>
                  </a:lnTo>
                  <a:lnTo>
                    <a:pt x="3277992" y="725508"/>
                  </a:lnTo>
                  <a:lnTo>
                    <a:pt x="3286631" y="723708"/>
                  </a:lnTo>
                  <a:lnTo>
                    <a:pt x="3295269" y="723708"/>
                  </a:lnTo>
                  <a:lnTo>
                    <a:pt x="3303908" y="721908"/>
                  </a:lnTo>
                  <a:lnTo>
                    <a:pt x="3312547" y="718667"/>
                  </a:lnTo>
                  <a:lnTo>
                    <a:pt x="3319745" y="715067"/>
                  </a:lnTo>
                  <a:lnTo>
                    <a:pt x="3330184" y="710026"/>
                  </a:lnTo>
                  <a:lnTo>
                    <a:pt x="3337023" y="704625"/>
                  </a:lnTo>
                  <a:lnTo>
                    <a:pt x="3340262" y="701385"/>
                  </a:lnTo>
                  <a:lnTo>
                    <a:pt x="3340262" y="694544"/>
                  </a:lnTo>
                  <a:lnTo>
                    <a:pt x="3347461" y="690943"/>
                  </a:lnTo>
                  <a:lnTo>
                    <a:pt x="3352500" y="689143"/>
                  </a:lnTo>
                  <a:lnTo>
                    <a:pt x="3362939" y="679061"/>
                  </a:lnTo>
                  <a:lnTo>
                    <a:pt x="3362939" y="687703"/>
                  </a:lnTo>
                  <a:lnTo>
                    <a:pt x="3376976" y="687703"/>
                  </a:lnTo>
                  <a:lnTo>
                    <a:pt x="3390654" y="689143"/>
                  </a:lnTo>
                  <a:lnTo>
                    <a:pt x="3390654" y="690943"/>
                  </a:lnTo>
                  <a:lnTo>
                    <a:pt x="3394253" y="682302"/>
                  </a:lnTo>
                  <a:lnTo>
                    <a:pt x="3402532" y="675461"/>
                  </a:lnTo>
                  <a:lnTo>
                    <a:pt x="3416570" y="668620"/>
                  </a:lnTo>
                  <a:lnTo>
                    <a:pt x="3437087" y="663219"/>
                  </a:lnTo>
                  <a:lnTo>
                    <a:pt x="3463362" y="654578"/>
                  </a:lnTo>
                  <a:lnTo>
                    <a:pt x="3492877" y="647737"/>
                  </a:lnTo>
                  <a:lnTo>
                    <a:pt x="3506555" y="640536"/>
                  </a:lnTo>
                  <a:lnTo>
                    <a:pt x="3520593" y="631894"/>
                  </a:lnTo>
                  <a:lnTo>
                    <a:pt x="3534271" y="621453"/>
                  </a:lnTo>
                  <a:lnTo>
                    <a:pt x="3542909" y="612811"/>
                  </a:lnTo>
                  <a:lnTo>
                    <a:pt x="3547948" y="609571"/>
                  </a:lnTo>
                  <a:lnTo>
                    <a:pt x="3568825" y="609571"/>
                  </a:lnTo>
                  <a:lnTo>
                    <a:pt x="3568825" y="600930"/>
                  </a:lnTo>
                  <a:lnTo>
                    <a:pt x="3572065" y="593729"/>
                  </a:lnTo>
                  <a:lnTo>
                    <a:pt x="3577464" y="588688"/>
                  </a:lnTo>
                  <a:lnTo>
                    <a:pt x="3584303" y="585447"/>
                  </a:lnTo>
                  <a:lnTo>
                    <a:pt x="3591142" y="583647"/>
                  </a:lnTo>
                  <a:lnTo>
                    <a:pt x="3606979" y="578246"/>
                  </a:lnTo>
                  <a:lnTo>
                    <a:pt x="3606979" y="575006"/>
                  </a:lnTo>
                  <a:close/>
                  <a:moveTo>
                    <a:pt x="9381643" y="567680"/>
                  </a:moveTo>
                  <a:lnTo>
                    <a:pt x="9366160" y="584965"/>
                  </a:lnTo>
                  <a:lnTo>
                    <a:pt x="9373001" y="583165"/>
                  </a:lnTo>
                  <a:lnTo>
                    <a:pt x="9387044" y="576323"/>
                  </a:lnTo>
                  <a:lnTo>
                    <a:pt x="9388844" y="576323"/>
                  </a:lnTo>
                  <a:close/>
                  <a:moveTo>
                    <a:pt x="469004" y="533600"/>
                  </a:moveTo>
                  <a:lnTo>
                    <a:pt x="468086" y="535765"/>
                  </a:lnTo>
                  <a:lnTo>
                    <a:pt x="462165" y="540441"/>
                  </a:lnTo>
                  <a:lnTo>
                    <a:pt x="458566" y="545481"/>
                  </a:lnTo>
                  <a:lnTo>
                    <a:pt x="460365" y="545481"/>
                  </a:lnTo>
                  <a:lnTo>
                    <a:pt x="463965" y="545481"/>
                  </a:lnTo>
                  <a:lnTo>
                    <a:pt x="468086" y="535765"/>
                  </a:lnTo>
                  <a:lnTo>
                    <a:pt x="469004" y="535040"/>
                  </a:lnTo>
                  <a:close/>
                  <a:moveTo>
                    <a:pt x="3525632" y="526399"/>
                  </a:moveTo>
                  <a:lnTo>
                    <a:pt x="3496117" y="535040"/>
                  </a:lnTo>
                  <a:lnTo>
                    <a:pt x="3494317" y="536840"/>
                  </a:lnTo>
                  <a:lnTo>
                    <a:pt x="3499716" y="540441"/>
                  </a:lnTo>
                  <a:lnTo>
                    <a:pt x="3501516" y="542241"/>
                  </a:lnTo>
                  <a:close/>
                  <a:moveTo>
                    <a:pt x="3357899" y="517757"/>
                  </a:moveTo>
                  <a:lnTo>
                    <a:pt x="3347461" y="523158"/>
                  </a:lnTo>
                  <a:lnTo>
                    <a:pt x="3356099" y="521358"/>
                  </a:lnTo>
                  <a:close/>
                  <a:moveTo>
                    <a:pt x="9674375" y="513665"/>
                  </a:moveTo>
                  <a:lnTo>
                    <a:pt x="9532510" y="664548"/>
                  </a:lnTo>
                  <a:lnTo>
                    <a:pt x="9499384" y="699118"/>
                  </a:lnTo>
                  <a:lnTo>
                    <a:pt x="9402527" y="804988"/>
                  </a:lnTo>
                  <a:lnTo>
                    <a:pt x="9303869" y="906897"/>
                  </a:lnTo>
                  <a:lnTo>
                    <a:pt x="9272543" y="940027"/>
                  </a:lnTo>
                  <a:lnTo>
                    <a:pt x="9250219" y="967395"/>
                  </a:lnTo>
                  <a:lnTo>
                    <a:pt x="9253820" y="965954"/>
                  </a:lnTo>
                  <a:lnTo>
                    <a:pt x="9262101" y="960553"/>
                  </a:lnTo>
                  <a:lnTo>
                    <a:pt x="9267503" y="953711"/>
                  </a:lnTo>
                  <a:lnTo>
                    <a:pt x="9270743" y="946869"/>
                  </a:lnTo>
                  <a:lnTo>
                    <a:pt x="9276144" y="940027"/>
                  </a:lnTo>
                  <a:lnTo>
                    <a:pt x="9282985" y="932825"/>
                  </a:lnTo>
                  <a:lnTo>
                    <a:pt x="9291627" y="927783"/>
                  </a:lnTo>
                  <a:lnTo>
                    <a:pt x="9303869" y="919141"/>
                  </a:lnTo>
                  <a:lnTo>
                    <a:pt x="9312150" y="915540"/>
                  </a:lnTo>
                  <a:lnTo>
                    <a:pt x="9319352" y="913739"/>
                  </a:lnTo>
                  <a:lnTo>
                    <a:pt x="9322592" y="913739"/>
                  </a:lnTo>
                  <a:lnTo>
                    <a:pt x="9324393" y="911939"/>
                  </a:lnTo>
                  <a:lnTo>
                    <a:pt x="9327993" y="905097"/>
                  </a:lnTo>
                  <a:lnTo>
                    <a:pt x="9331594" y="898255"/>
                  </a:lnTo>
                  <a:lnTo>
                    <a:pt x="9336635" y="891413"/>
                  </a:lnTo>
                  <a:lnTo>
                    <a:pt x="9341676" y="884211"/>
                  </a:lnTo>
                  <a:lnTo>
                    <a:pt x="9350677" y="873768"/>
                  </a:lnTo>
                  <a:lnTo>
                    <a:pt x="9355718" y="870527"/>
                  </a:lnTo>
                  <a:lnTo>
                    <a:pt x="9364360" y="863685"/>
                  </a:lnTo>
                  <a:lnTo>
                    <a:pt x="9373001" y="855042"/>
                  </a:lnTo>
                  <a:lnTo>
                    <a:pt x="9383443" y="844599"/>
                  </a:lnTo>
                  <a:lnTo>
                    <a:pt x="9398926" y="832356"/>
                  </a:lnTo>
                  <a:lnTo>
                    <a:pt x="9423050" y="808229"/>
                  </a:lnTo>
                  <a:lnTo>
                    <a:pt x="9448975" y="778701"/>
                  </a:lnTo>
                  <a:lnTo>
                    <a:pt x="9511626" y="716403"/>
                  </a:lnTo>
                  <a:lnTo>
                    <a:pt x="9523868" y="716403"/>
                  </a:lnTo>
                  <a:lnTo>
                    <a:pt x="9525309" y="707760"/>
                  </a:lnTo>
                  <a:lnTo>
                    <a:pt x="9530709" y="700918"/>
                  </a:lnTo>
                  <a:lnTo>
                    <a:pt x="9553033" y="680032"/>
                  </a:lnTo>
                  <a:lnTo>
                    <a:pt x="9561675" y="666348"/>
                  </a:lnTo>
                  <a:lnTo>
                    <a:pt x="9575717" y="650504"/>
                  </a:lnTo>
                  <a:lnTo>
                    <a:pt x="9594441" y="628177"/>
                  </a:lnTo>
                  <a:lnTo>
                    <a:pt x="9604883" y="617734"/>
                  </a:lnTo>
                  <a:lnTo>
                    <a:pt x="9617125" y="607291"/>
                  </a:lnTo>
                  <a:lnTo>
                    <a:pt x="9634408" y="588206"/>
                  </a:lnTo>
                  <a:lnTo>
                    <a:pt x="9651691" y="569121"/>
                  </a:lnTo>
                  <a:lnTo>
                    <a:pt x="9658892" y="560478"/>
                  </a:lnTo>
                  <a:lnTo>
                    <a:pt x="9665733" y="551836"/>
                  </a:lnTo>
                  <a:lnTo>
                    <a:pt x="9669334" y="541753"/>
                  </a:lnTo>
                  <a:lnTo>
                    <a:pt x="9672575" y="531310"/>
                  </a:lnTo>
                  <a:lnTo>
                    <a:pt x="9674375" y="522667"/>
                  </a:lnTo>
                  <a:close/>
                  <a:moveTo>
                    <a:pt x="2670770" y="507316"/>
                  </a:moveTo>
                  <a:lnTo>
                    <a:pt x="2533992" y="573206"/>
                  </a:lnTo>
                  <a:lnTo>
                    <a:pt x="2542630" y="575006"/>
                  </a:lnTo>
                  <a:lnTo>
                    <a:pt x="2554508" y="576806"/>
                  </a:lnTo>
                  <a:lnTo>
                    <a:pt x="2561707" y="576806"/>
                  </a:lnTo>
                  <a:lnTo>
                    <a:pt x="2566747" y="575006"/>
                  </a:lnTo>
                  <a:lnTo>
                    <a:pt x="2570346" y="571405"/>
                  </a:lnTo>
                  <a:lnTo>
                    <a:pt x="2603100" y="540441"/>
                  </a:lnTo>
                  <a:lnTo>
                    <a:pt x="2608140" y="540441"/>
                  </a:lnTo>
                  <a:lnTo>
                    <a:pt x="2623977" y="540441"/>
                  </a:lnTo>
                  <a:lnTo>
                    <a:pt x="2635855" y="538640"/>
                  </a:lnTo>
                  <a:lnTo>
                    <a:pt x="2644494" y="535040"/>
                  </a:lnTo>
                  <a:lnTo>
                    <a:pt x="2653492" y="531799"/>
                  </a:lnTo>
                  <a:lnTo>
                    <a:pt x="2654932" y="524598"/>
                  </a:lnTo>
                  <a:lnTo>
                    <a:pt x="2660332" y="517757"/>
                  </a:lnTo>
                  <a:lnTo>
                    <a:pt x="2663571" y="512717"/>
                  </a:lnTo>
                  <a:close/>
                  <a:moveTo>
                    <a:pt x="650775" y="507316"/>
                  </a:moveTo>
                  <a:lnTo>
                    <a:pt x="558990" y="575006"/>
                  </a:lnTo>
                  <a:lnTo>
                    <a:pt x="545312" y="586888"/>
                  </a:lnTo>
                  <a:lnTo>
                    <a:pt x="528035" y="600930"/>
                  </a:lnTo>
                  <a:lnTo>
                    <a:pt x="510397" y="611371"/>
                  </a:lnTo>
                  <a:lnTo>
                    <a:pt x="491320" y="621453"/>
                  </a:lnTo>
                  <a:lnTo>
                    <a:pt x="477643" y="630454"/>
                  </a:lnTo>
                  <a:lnTo>
                    <a:pt x="470804" y="635495"/>
                  </a:lnTo>
                  <a:lnTo>
                    <a:pt x="465405" y="642336"/>
                  </a:lnTo>
                  <a:lnTo>
                    <a:pt x="508598" y="618212"/>
                  </a:lnTo>
                  <a:lnTo>
                    <a:pt x="553950" y="592288"/>
                  </a:lnTo>
                  <a:lnTo>
                    <a:pt x="581666" y="575006"/>
                  </a:lnTo>
                  <a:lnTo>
                    <a:pt x="607582" y="554123"/>
                  </a:lnTo>
                  <a:lnTo>
                    <a:pt x="629898" y="531799"/>
                  </a:lnTo>
                  <a:close/>
                  <a:moveTo>
                    <a:pt x="3804227" y="496874"/>
                  </a:moveTo>
                  <a:lnTo>
                    <a:pt x="3698764" y="536840"/>
                  </a:lnTo>
                  <a:lnTo>
                    <a:pt x="3702004" y="540441"/>
                  </a:lnTo>
                  <a:lnTo>
                    <a:pt x="3707403" y="535040"/>
                  </a:lnTo>
                  <a:lnTo>
                    <a:pt x="3712442" y="533600"/>
                  </a:lnTo>
                  <a:lnTo>
                    <a:pt x="3726120" y="531799"/>
                  </a:lnTo>
                  <a:lnTo>
                    <a:pt x="3731519" y="533600"/>
                  </a:lnTo>
                  <a:lnTo>
                    <a:pt x="3738358" y="536840"/>
                  </a:lnTo>
                  <a:lnTo>
                    <a:pt x="3745557" y="540441"/>
                  </a:lnTo>
                  <a:lnTo>
                    <a:pt x="3757435" y="549082"/>
                  </a:lnTo>
                  <a:lnTo>
                    <a:pt x="3767873" y="538640"/>
                  </a:lnTo>
                  <a:lnTo>
                    <a:pt x="3767873" y="560964"/>
                  </a:lnTo>
                  <a:lnTo>
                    <a:pt x="3774712" y="564564"/>
                  </a:lnTo>
                  <a:lnTo>
                    <a:pt x="3783711" y="566365"/>
                  </a:lnTo>
                  <a:lnTo>
                    <a:pt x="3800988" y="566365"/>
                  </a:lnTo>
                  <a:lnTo>
                    <a:pt x="3800988" y="538640"/>
                  </a:lnTo>
                  <a:lnTo>
                    <a:pt x="3802428" y="507316"/>
                  </a:lnTo>
                  <a:close/>
                  <a:moveTo>
                    <a:pt x="2911211" y="495074"/>
                  </a:moveTo>
                  <a:lnTo>
                    <a:pt x="2862619" y="515957"/>
                  </a:lnTo>
                  <a:lnTo>
                    <a:pt x="2698126" y="588688"/>
                  </a:lnTo>
                  <a:lnTo>
                    <a:pt x="2601301" y="633695"/>
                  </a:lnTo>
                  <a:lnTo>
                    <a:pt x="2506276" y="680501"/>
                  </a:lnTo>
                  <a:lnTo>
                    <a:pt x="2412691" y="727308"/>
                  </a:lnTo>
                  <a:lnTo>
                    <a:pt x="2322705" y="775916"/>
                  </a:lnTo>
                  <a:lnTo>
                    <a:pt x="2317307" y="789598"/>
                  </a:lnTo>
                  <a:lnTo>
                    <a:pt x="2329545" y="782757"/>
                  </a:lnTo>
                  <a:lnTo>
                    <a:pt x="2341782" y="775916"/>
                  </a:lnTo>
                  <a:lnTo>
                    <a:pt x="2364099" y="763674"/>
                  </a:lnTo>
                  <a:lnTo>
                    <a:pt x="2364099" y="770515"/>
                  </a:lnTo>
                  <a:lnTo>
                    <a:pt x="2404053" y="751432"/>
                  </a:lnTo>
                  <a:lnTo>
                    <a:pt x="2443646" y="730549"/>
                  </a:lnTo>
                  <a:lnTo>
                    <a:pt x="2483600" y="708226"/>
                  </a:lnTo>
                  <a:lnTo>
                    <a:pt x="2523553" y="684102"/>
                  </a:lnTo>
                  <a:lnTo>
                    <a:pt x="2547670" y="670060"/>
                  </a:lnTo>
                  <a:lnTo>
                    <a:pt x="2547670" y="687703"/>
                  </a:lnTo>
                  <a:lnTo>
                    <a:pt x="2559908" y="677261"/>
                  </a:lnTo>
                  <a:lnTo>
                    <a:pt x="2571786" y="666819"/>
                  </a:lnTo>
                  <a:lnTo>
                    <a:pt x="2580424" y="659978"/>
                  </a:lnTo>
                  <a:lnTo>
                    <a:pt x="2590863" y="652777"/>
                  </a:lnTo>
                  <a:lnTo>
                    <a:pt x="2597701" y="650977"/>
                  </a:lnTo>
                  <a:lnTo>
                    <a:pt x="2604901" y="650977"/>
                  </a:lnTo>
                  <a:lnTo>
                    <a:pt x="2611739" y="652777"/>
                  </a:lnTo>
                  <a:lnTo>
                    <a:pt x="2618578" y="654578"/>
                  </a:lnTo>
                  <a:lnTo>
                    <a:pt x="2620378" y="645936"/>
                  </a:lnTo>
                  <a:lnTo>
                    <a:pt x="2625417" y="639095"/>
                  </a:lnTo>
                  <a:lnTo>
                    <a:pt x="2630816" y="633695"/>
                  </a:lnTo>
                  <a:lnTo>
                    <a:pt x="2639454" y="631894"/>
                  </a:lnTo>
                  <a:lnTo>
                    <a:pt x="2649893" y="631894"/>
                  </a:lnTo>
                  <a:lnTo>
                    <a:pt x="2658531" y="630454"/>
                  </a:lnTo>
                  <a:lnTo>
                    <a:pt x="2665371" y="626854"/>
                  </a:lnTo>
                  <a:lnTo>
                    <a:pt x="2668970" y="621453"/>
                  </a:lnTo>
                  <a:lnTo>
                    <a:pt x="2677609" y="616412"/>
                  </a:lnTo>
                  <a:lnTo>
                    <a:pt x="2688047" y="612811"/>
                  </a:lnTo>
                  <a:lnTo>
                    <a:pt x="2699925" y="609571"/>
                  </a:lnTo>
                  <a:lnTo>
                    <a:pt x="2703525" y="599129"/>
                  </a:lnTo>
                  <a:lnTo>
                    <a:pt x="2708564" y="593729"/>
                  </a:lnTo>
                  <a:lnTo>
                    <a:pt x="2713962" y="590488"/>
                  </a:lnTo>
                  <a:lnTo>
                    <a:pt x="2719002" y="590488"/>
                  </a:lnTo>
                  <a:lnTo>
                    <a:pt x="2724041" y="588688"/>
                  </a:lnTo>
                  <a:lnTo>
                    <a:pt x="2729440" y="588688"/>
                  </a:lnTo>
                  <a:lnTo>
                    <a:pt x="2734480" y="593729"/>
                  </a:lnTo>
                  <a:lnTo>
                    <a:pt x="2738079" y="597329"/>
                  </a:lnTo>
                  <a:lnTo>
                    <a:pt x="2739879" y="592288"/>
                  </a:lnTo>
                  <a:lnTo>
                    <a:pt x="2741318" y="586888"/>
                  </a:lnTo>
                  <a:lnTo>
                    <a:pt x="2744918" y="581847"/>
                  </a:lnTo>
                  <a:lnTo>
                    <a:pt x="2750317" y="578246"/>
                  </a:lnTo>
                  <a:lnTo>
                    <a:pt x="2757156" y="576806"/>
                  </a:lnTo>
                  <a:lnTo>
                    <a:pt x="2763995" y="573206"/>
                  </a:lnTo>
                  <a:lnTo>
                    <a:pt x="2772634" y="573206"/>
                  </a:lnTo>
                  <a:lnTo>
                    <a:pt x="2781272" y="573206"/>
                  </a:lnTo>
                  <a:lnTo>
                    <a:pt x="2788471" y="566365"/>
                  </a:lnTo>
                  <a:lnTo>
                    <a:pt x="2795310" y="559523"/>
                  </a:lnTo>
                  <a:lnTo>
                    <a:pt x="2803948" y="552322"/>
                  </a:lnTo>
                  <a:lnTo>
                    <a:pt x="2814387" y="549082"/>
                  </a:lnTo>
                  <a:lnTo>
                    <a:pt x="2829864" y="542241"/>
                  </a:lnTo>
                  <a:lnTo>
                    <a:pt x="2848941" y="533600"/>
                  </a:lnTo>
                  <a:lnTo>
                    <a:pt x="2866218" y="526399"/>
                  </a:lnTo>
                  <a:lnTo>
                    <a:pt x="2886735" y="517757"/>
                  </a:lnTo>
                  <a:lnTo>
                    <a:pt x="2892134" y="514157"/>
                  </a:lnTo>
                  <a:lnTo>
                    <a:pt x="2898973" y="510916"/>
                  </a:lnTo>
                  <a:lnTo>
                    <a:pt x="2904372" y="504075"/>
                  </a:lnTo>
                  <a:lnTo>
                    <a:pt x="2909411" y="496874"/>
                  </a:lnTo>
                  <a:close/>
                  <a:moveTo>
                    <a:pt x="547111" y="474551"/>
                  </a:moveTo>
                  <a:lnTo>
                    <a:pt x="526235" y="488233"/>
                  </a:lnTo>
                  <a:lnTo>
                    <a:pt x="539913" y="484992"/>
                  </a:lnTo>
                  <a:close/>
                  <a:moveTo>
                    <a:pt x="8827864" y="472253"/>
                  </a:moveTo>
                  <a:lnTo>
                    <a:pt x="8801579" y="496380"/>
                  </a:lnTo>
                  <a:lnTo>
                    <a:pt x="8812021" y="499981"/>
                  </a:lnTo>
                  <a:lnTo>
                    <a:pt x="8822463" y="503582"/>
                  </a:lnTo>
                  <a:lnTo>
                    <a:pt x="8822463" y="499981"/>
                  </a:lnTo>
                  <a:lnTo>
                    <a:pt x="8824263" y="491338"/>
                  </a:lnTo>
                  <a:lnTo>
                    <a:pt x="8827864" y="480895"/>
                  </a:lnTo>
                  <a:close/>
                  <a:moveTo>
                    <a:pt x="3473800" y="462309"/>
                  </a:moveTo>
                  <a:lnTo>
                    <a:pt x="3440686" y="477791"/>
                  </a:lnTo>
                  <a:lnTo>
                    <a:pt x="3447525" y="479592"/>
                  </a:lnTo>
                  <a:lnTo>
                    <a:pt x="3449324" y="477791"/>
                  </a:lnTo>
                  <a:lnTo>
                    <a:pt x="3456163" y="475991"/>
                  </a:lnTo>
                  <a:lnTo>
                    <a:pt x="3468401" y="470950"/>
                  </a:lnTo>
                  <a:lnTo>
                    <a:pt x="3485679" y="464109"/>
                  </a:lnTo>
                  <a:lnTo>
                    <a:pt x="3487478" y="462309"/>
                  </a:lnTo>
                  <a:close/>
                  <a:moveTo>
                    <a:pt x="9611724" y="453167"/>
                  </a:moveTo>
                  <a:lnTo>
                    <a:pt x="9549793" y="517266"/>
                  </a:lnTo>
                  <a:lnTo>
                    <a:pt x="9475259" y="591807"/>
                  </a:lnTo>
                  <a:lnTo>
                    <a:pt x="9366160" y="702719"/>
                  </a:lnTo>
                  <a:lnTo>
                    <a:pt x="9310710" y="761416"/>
                  </a:lnTo>
                  <a:lnTo>
                    <a:pt x="9253820" y="822273"/>
                  </a:lnTo>
                  <a:lnTo>
                    <a:pt x="9237977" y="835957"/>
                  </a:lnTo>
                  <a:lnTo>
                    <a:pt x="9217093" y="853242"/>
                  </a:lnTo>
                  <a:lnTo>
                    <a:pt x="9173886" y="898255"/>
                  </a:lnTo>
                  <a:lnTo>
                    <a:pt x="9151202" y="922382"/>
                  </a:lnTo>
                  <a:lnTo>
                    <a:pt x="9135719" y="940027"/>
                  </a:lnTo>
                  <a:lnTo>
                    <a:pt x="9120236" y="960553"/>
                  </a:lnTo>
                  <a:lnTo>
                    <a:pt x="9115195" y="970996"/>
                  </a:lnTo>
                  <a:lnTo>
                    <a:pt x="9113395" y="981439"/>
                  </a:lnTo>
                  <a:lnTo>
                    <a:pt x="9115195" y="993322"/>
                  </a:lnTo>
                  <a:lnTo>
                    <a:pt x="9116996" y="998724"/>
                  </a:lnTo>
                  <a:lnTo>
                    <a:pt x="9147961" y="972796"/>
                  </a:lnTo>
                  <a:lnTo>
                    <a:pt x="9168485" y="957312"/>
                  </a:lnTo>
                  <a:lnTo>
                    <a:pt x="9168485" y="955511"/>
                  </a:lnTo>
                  <a:lnTo>
                    <a:pt x="9182527" y="943268"/>
                  </a:lnTo>
                  <a:lnTo>
                    <a:pt x="9196210" y="927783"/>
                  </a:lnTo>
                  <a:lnTo>
                    <a:pt x="9206652" y="908698"/>
                  </a:lnTo>
                  <a:lnTo>
                    <a:pt x="9217093" y="889612"/>
                  </a:lnTo>
                  <a:lnTo>
                    <a:pt x="9222494" y="880970"/>
                  </a:lnTo>
                  <a:lnTo>
                    <a:pt x="9231136" y="880970"/>
                  </a:lnTo>
                  <a:lnTo>
                    <a:pt x="9236177" y="875568"/>
                  </a:lnTo>
                  <a:lnTo>
                    <a:pt x="9246619" y="875568"/>
                  </a:lnTo>
                  <a:lnTo>
                    <a:pt x="9252020" y="858283"/>
                  </a:lnTo>
                  <a:lnTo>
                    <a:pt x="9262101" y="842799"/>
                  </a:lnTo>
                  <a:lnTo>
                    <a:pt x="9274344" y="830916"/>
                  </a:lnTo>
                  <a:lnTo>
                    <a:pt x="9289827" y="820473"/>
                  </a:lnTo>
                  <a:lnTo>
                    <a:pt x="9302069" y="811830"/>
                  </a:lnTo>
                  <a:lnTo>
                    <a:pt x="9308910" y="801387"/>
                  </a:lnTo>
                  <a:lnTo>
                    <a:pt x="9307109" y="797786"/>
                  </a:lnTo>
                  <a:lnTo>
                    <a:pt x="9307109" y="792745"/>
                  </a:lnTo>
                  <a:lnTo>
                    <a:pt x="9307109" y="785903"/>
                  </a:lnTo>
                  <a:lnTo>
                    <a:pt x="9310710" y="780501"/>
                  </a:lnTo>
                  <a:lnTo>
                    <a:pt x="9315751" y="773659"/>
                  </a:lnTo>
                  <a:lnTo>
                    <a:pt x="9322592" y="770058"/>
                  </a:lnTo>
                  <a:lnTo>
                    <a:pt x="9338435" y="763216"/>
                  </a:lnTo>
                  <a:lnTo>
                    <a:pt x="9353918" y="752773"/>
                  </a:lnTo>
                  <a:lnTo>
                    <a:pt x="9357519" y="747372"/>
                  </a:lnTo>
                  <a:lnTo>
                    <a:pt x="9360759" y="740530"/>
                  </a:lnTo>
                  <a:lnTo>
                    <a:pt x="9366160" y="720004"/>
                  </a:lnTo>
                  <a:lnTo>
                    <a:pt x="9367960" y="711361"/>
                  </a:lnTo>
                  <a:lnTo>
                    <a:pt x="9376602" y="707760"/>
                  </a:lnTo>
                  <a:lnTo>
                    <a:pt x="9395685" y="702719"/>
                  </a:lnTo>
                  <a:lnTo>
                    <a:pt x="9402527" y="699118"/>
                  </a:lnTo>
                  <a:lnTo>
                    <a:pt x="9407567" y="694076"/>
                  </a:lnTo>
                  <a:lnTo>
                    <a:pt x="9426651" y="666348"/>
                  </a:lnTo>
                  <a:lnTo>
                    <a:pt x="9430251" y="660947"/>
                  </a:lnTo>
                  <a:lnTo>
                    <a:pt x="9442134" y="641861"/>
                  </a:lnTo>
                  <a:lnTo>
                    <a:pt x="9457616" y="624576"/>
                  </a:lnTo>
                  <a:lnTo>
                    <a:pt x="9468058" y="615934"/>
                  </a:lnTo>
                  <a:lnTo>
                    <a:pt x="9476700" y="609092"/>
                  </a:lnTo>
                  <a:lnTo>
                    <a:pt x="9487142" y="601890"/>
                  </a:lnTo>
                  <a:lnTo>
                    <a:pt x="9497583" y="598649"/>
                  </a:lnTo>
                  <a:lnTo>
                    <a:pt x="9528909" y="559038"/>
                  </a:lnTo>
                  <a:lnTo>
                    <a:pt x="9547993" y="534551"/>
                  </a:lnTo>
                  <a:lnTo>
                    <a:pt x="9568516" y="510424"/>
                  </a:lnTo>
                  <a:close/>
                  <a:moveTo>
                    <a:pt x="8877913" y="451367"/>
                  </a:moveTo>
                  <a:lnTo>
                    <a:pt x="8874312" y="461810"/>
                  </a:lnTo>
                  <a:lnTo>
                    <a:pt x="8887995" y="463610"/>
                  </a:lnTo>
                  <a:lnTo>
                    <a:pt x="8879353" y="454968"/>
                  </a:lnTo>
                  <a:close/>
                  <a:moveTo>
                    <a:pt x="3056628" y="432785"/>
                  </a:moveTo>
                  <a:lnTo>
                    <a:pt x="2937127" y="483192"/>
                  </a:lnTo>
                  <a:lnTo>
                    <a:pt x="2937127" y="491833"/>
                  </a:lnTo>
                  <a:lnTo>
                    <a:pt x="2945766" y="486433"/>
                  </a:lnTo>
                  <a:lnTo>
                    <a:pt x="2956204" y="483192"/>
                  </a:lnTo>
                  <a:lnTo>
                    <a:pt x="2973481" y="477791"/>
                  </a:lnTo>
                  <a:lnTo>
                    <a:pt x="2985719" y="477791"/>
                  </a:lnTo>
                  <a:lnTo>
                    <a:pt x="2995798" y="475991"/>
                  </a:lnTo>
                  <a:lnTo>
                    <a:pt x="3004436" y="470950"/>
                  </a:lnTo>
                  <a:lnTo>
                    <a:pt x="3009835" y="465910"/>
                  </a:lnTo>
                  <a:lnTo>
                    <a:pt x="3013075" y="458709"/>
                  </a:lnTo>
                  <a:lnTo>
                    <a:pt x="3021713" y="458709"/>
                  </a:lnTo>
                  <a:lnTo>
                    <a:pt x="3027113" y="458709"/>
                  </a:lnTo>
                  <a:lnTo>
                    <a:pt x="3033951" y="457268"/>
                  </a:lnTo>
                  <a:lnTo>
                    <a:pt x="3040790" y="453668"/>
                  </a:lnTo>
                  <a:lnTo>
                    <a:pt x="3044390" y="451867"/>
                  </a:lnTo>
                  <a:lnTo>
                    <a:pt x="3046189" y="448627"/>
                  </a:lnTo>
                  <a:lnTo>
                    <a:pt x="3049788" y="439986"/>
                  </a:lnTo>
                  <a:close/>
                  <a:moveTo>
                    <a:pt x="9387044" y="432281"/>
                  </a:moveTo>
                  <a:lnTo>
                    <a:pt x="9322592" y="499981"/>
                  </a:lnTo>
                  <a:lnTo>
                    <a:pt x="9258861" y="567680"/>
                  </a:lnTo>
                  <a:lnTo>
                    <a:pt x="9253820" y="572722"/>
                  </a:lnTo>
                  <a:lnTo>
                    <a:pt x="9165244" y="660947"/>
                  </a:lnTo>
                  <a:lnTo>
                    <a:pt x="9153002" y="674991"/>
                  </a:lnTo>
                  <a:lnTo>
                    <a:pt x="9142920" y="688675"/>
                  </a:lnTo>
                  <a:lnTo>
                    <a:pt x="9134279" y="702719"/>
                  </a:lnTo>
                  <a:lnTo>
                    <a:pt x="9128878" y="720004"/>
                  </a:lnTo>
                  <a:lnTo>
                    <a:pt x="9154802" y="695517"/>
                  </a:lnTo>
                  <a:lnTo>
                    <a:pt x="9178927" y="671390"/>
                  </a:lnTo>
                  <a:lnTo>
                    <a:pt x="9201611" y="645462"/>
                  </a:lnTo>
                  <a:lnTo>
                    <a:pt x="9224295" y="617734"/>
                  </a:lnTo>
                  <a:lnTo>
                    <a:pt x="9255260" y="579564"/>
                  </a:lnTo>
                  <a:lnTo>
                    <a:pt x="9284785" y="546794"/>
                  </a:lnTo>
                  <a:lnTo>
                    <a:pt x="9313951" y="519066"/>
                  </a:lnTo>
                  <a:lnTo>
                    <a:pt x="9340235" y="493139"/>
                  </a:lnTo>
                  <a:lnTo>
                    <a:pt x="9353918" y="477294"/>
                  </a:lnTo>
                  <a:lnTo>
                    <a:pt x="9367960" y="461810"/>
                  </a:lnTo>
                  <a:lnTo>
                    <a:pt x="9378402" y="448126"/>
                  </a:lnTo>
                  <a:close/>
                  <a:moveTo>
                    <a:pt x="2521754" y="431344"/>
                  </a:moveTo>
                  <a:lnTo>
                    <a:pt x="2464523" y="457268"/>
                  </a:lnTo>
                  <a:lnTo>
                    <a:pt x="2466323" y="462309"/>
                  </a:lnTo>
                  <a:lnTo>
                    <a:pt x="2483600" y="451867"/>
                  </a:lnTo>
                  <a:lnTo>
                    <a:pt x="2504476" y="443226"/>
                  </a:lnTo>
                  <a:lnTo>
                    <a:pt x="2513115" y="436385"/>
                  </a:lnTo>
                  <a:close/>
                  <a:moveTo>
                    <a:pt x="3084343" y="420903"/>
                  </a:moveTo>
                  <a:lnTo>
                    <a:pt x="3073905" y="424503"/>
                  </a:lnTo>
                  <a:lnTo>
                    <a:pt x="3084343" y="424503"/>
                  </a:lnTo>
                  <a:close/>
                  <a:moveTo>
                    <a:pt x="3804227" y="410461"/>
                  </a:moveTo>
                  <a:lnTo>
                    <a:pt x="3793789" y="414062"/>
                  </a:lnTo>
                  <a:lnTo>
                    <a:pt x="3804227" y="417302"/>
                  </a:lnTo>
                  <a:close/>
                  <a:moveTo>
                    <a:pt x="3112059" y="408661"/>
                  </a:moveTo>
                  <a:lnTo>
                    <a:pt x="3106660" y="410461"/>
                  </a:lnTo>
                  <a:lnTo>
                    <a:pt x="3108459" y="412262"/>
                  </a:lnTo>
                  <a:close/>
                  <a:moveTo>
                    <a:pt x="1398374" y="401820"/>
                  </a:moveTo>
                  <a:lnTo>
                    <a:pt x="1376058" y="422703"/>
                  </a:lnTo>
                  <a:lnTo>
                    <a:pt x="1351582" y="443226"/>
                  </a:lnTo>
                  <a:lnTo>
                    <a:pt x="1323866" y="462309"/>
                  </a:lnTo>
                  <a:lnTo>
                    <a:pt x="1296511" y="479592"/>
                  </a:lnTo>
                  <a:lnTo>
                    <a:pt x="1261957" y="498674"/>
                  </a:lnTo>
                  <a:lnTo>
                    <a:pt x="1232441" y="517757"/>
                  </a:lnTo>
                  <a:lnTo>
                    <a:pt x="1206166" y="535040"/>
                  </a:lnTo>
                  <a:lnTo>
                    <a:pt x="1182049" y="552322"/>
                  </a:lnTo>
                  <a:lnTo>
                    <a:pt x="1152534" y="571405"/>
                  </a:lnTo>
                  <a:lnTo>
                    <a:pt x="1125178" y="593729"/>
                  </a:lnTo>
                  <a:lnTo>
                    <a:pt x="1098903" y="614612"/>
                  </a:lnTo>
                  <a:lnTo>
                    <a:pt x="1067948" y="633695"/>
                  </a:lnTo>
                  <a:lnTo>
                    <a:pt x="1079826" y="626854"/>
                  </a:lnTo>
                  <a:lnTo>
                    <a:pt x="1095663" y="621453"/>
                  </a:lnTo>
                  <a:lnTo>
                    <a:pt x="1112940" y="616412"/>
                  </a:lnTo>
                  <a:lnTo>
                    <a:pt x="1132017" y="611371"/>
                  </a:lnTo>
                  <a:lnTo>
                    <a:pt x="1135617" y="597329"/>
                  </a:lnTo>
                  <a:lnTo>
                    <a:pt x="1137057" y="592288"/>
                  </a:lnTo>
                  <a:lnTo>
                    <a:pt x="1140656" y="586888"/>
                  </a:lnTo>
                  <a:lnTo>
                    <a:pt x="1147495" y="583647"/>
                  </a:lnTo>
                  <a:lnTo>
                    <a:pt x="1154334" y="581847"/>
                  </a:lnTo>
                  <a:lnTo>
                    <a:pt x="1159733" y="581847"/>
                  </a:lnTo>
                  <a:lnTo>
                    <a:pt x="1164772" y="580047"/>
                  </a:lnTo>
                  <a:lnTo>
                    <a:pt x="1171611" y="576806"/>
                  </a:lnTo>
                  <a:lnTo>
                    <a:pt x="1178450" y="571405"/>
                  </a:lnTo>
                  <a:lnTo>
                    <a:pt x="1190688" y="557723"/>
                  </a:lnTo>
                  <a:lnTo>
                    <a:pt x="1197527" y="552322"/>
                  </a:lnTo>
                  <a:lnTo>
                    <a:pt x="1204366" y="549082"/>
                  </a:lnTo>
                  <a:lnTo>
                    <a:pt x="1209765" y="545481"/>
                  </a:lnTo>
                  <a:lnTo>
                    <a:pt x="1216604" y="549082"/>
                  </a:lnTo>
                  <a:lnTo>
                    <a:pt x="1222003" y="549082"/>
                  </a:lnTo>
                  <a:lnTo>
                    <a:pt x="1225242" y="549082"/>
                  </a:lnTo>
                  <a:lnTo>
                    <a:pt x="1228842" y="549082"/>
                  </a:lnTo>
                  <a:lnTo>
                    <a:pt x="1230641" y="547282"/>
                  </a:lnTo>
                  <a:lnTo>
                    <a:pt x="1242880" y="529999"/>
                  </a:lnTo>
                  <a:lnTo>
                    <a:pt x="1251518" y="521358"/>
                  </a:lnTo>
                  <a:lnTo>
                    <a:pt x="1265196" y="507316"/>
                  </a:lnTo>
                  <a:lnTo>
                    <a:pt x="1284273" y="493634"/>
                  </a:lnTo>
                  <a:lnTo>
                    <a:pt x="1305149" y="477791"/>
                  </a:lnTo>
                  <a:lnTo>
                    <a:pt x="1329265" y="462309"/>
                  </a:lnTo>
                  <a:lnTo>
                    <a:pt x="1356981" y="443226"/>
                  </a:lnTo>
                  <a:lnTo>
                    <a:pt x="1384697" y="422703"/>
                  </a:lnTo>
                  <a:lnTo>
                    <a:pt x="1401974" y="408661"/>
                  </a:lnTo>
                  <a:close/>
                  <a:moveTo>
                    <a:pt x="4888240" y="400832"/>
                  </a:moveTo>
                  <a:lnTo>
                    <a:pt x="4879593" y="404432"/>
                  </a:lnTo>
                  <a:lnTo>
                    <a:pt x="4869145" y="407672"/>
                  </a:lnTo>
                  <a:lnTo>
                    <a:pt x="4860499" y="414873"/>
                  </a:lnTo>
                  <a:lnTo>
                    <a:pt x="4834559" y="431793"/>
                  </a:lnTo>
                  <a:lnTo>
                    <a:pt x="4812221" y="447634"/>
                  </a:lnTo>
                  <a:lnTo>
                    <a:pt x="4774032" y="474995"/>
                  </a:lnTo>
                  <a:lnTo>
                    <a:pt x="4742688" y="499476"/>
                  </a:lnTo>
                  <a:lnTo>
                    <a:pt x="4713145" y="522157"/>
                  </a:lnTo>
                  <a:lnTo>
                    <a:pt x="4687205" y="542678"/>
                  </a:lnTo>
                  <a:lnTo>
                    <a:pt x="4659464" y="565359"/>
                  </a:lnTo>
                  <a:lnTo>
                    <a:pt x="4651177" y="570400"/>
                  </a:lnTo>
                  <a:lnTo>
                    <a:pt x="4716748" y="535838"/>
                  </a:lnTo>
                  <a:lnTo>
                    <a:pt x="4763584" y="508117"/>
                  </a:lnTo>
                  <a:lnTo>
                    <a:pt x="4806817" y="478595"/>
                  </a:lnTo>
                  <a:lnTo>
                    <a:pt x="4845007" y="449074"/>
                  </a:lnTo>
                  <a:lnTo>
                    <a:pt x="4877792" y="418113"/>
                  </a:lnTo>
                  <a:lnTo>
                    <a:pt x="4888240" y="407672"/>
                  </a:lnTo>
                  <a:lnTo>
                    <a:pt x="4898688" y="400832"/>
                  </a:lnTo>
                  <a:close/>
                  <a:moveTo>
                    <a:pt x="3489278" y="393179"/>
                  </a:moveTo>
                  <a:lnTo>
                    <a:pt x="3480640" y="396779"/>
                  </a:lnTo>
                  <a:lnTo>
                    <a:pt x="3485679" y="400020"/>
                  </a:lnTo>
                  <a:close/>
                  <a:moveTo>
                    <a:pt x="9674375" y="392670"/>
                  </a:moveTo>
                  <a:lnTo>
                    <a:pt x="9665733" y="401312"/>
                  </a:lnTo>
                  <a:lnTo>
                    <a:pt x="9672575" y="401312"/>
                  </a:lnTo>
                  <a:close/>
                  <a:moveTo>
                    <a:pt x="1106101" y="384537"/>
                  </a:moveTo>
                  <a:lnTo>
                    <a:pt x="1076586" y="405421"/>
                  </a:lnTo>
                  <a:lnTo>
                    <a:pt x="1045271" y="429544"/>
                  </a:lnTo>
                  <a:lnTo>
                    <a:pt x="1003878" y="460509"/>
                  </a:lnTo>
                  <a:lnTo>
                    <a:pt x="1014316" y="457268"/>
                  </a:lnTo>
                  <a:lnTo>
                    <a:pt x="1022955" y="451867"/>
                  </a:lnTo>
                  <a:lnTo>
                    <a:pt x="1031593" y="445026"/>
                  </a:lnTo>
                  <a:lnTo>
                    <a:pt x="1040232" y="436385"/>
                  </a:lnTo>
                  <a:lnTo>
                    <a:pt x="1053910" y="424503"/>
                  </a:lnTo>
                  <a:lnTo>
                    <a:pt x="1069387" y="414062"/>
                  </a:lnTo>
                  <a:lnTo>
                    <a:pt x="1087024" y="405421"/>
                  </a:lnTo>
                  <a:lnTo>
                    <a:pt x="1106101" y="396779"/>
                  </a:lnTo>
                  <a:close/>
                  <a:moveTo>
                    <a:pt x="972563" y="377696"/>
                  </a:moveTo>
                  <a:lnTo>
                    <a:pt x="970879" y="379982"/>
                  </a:lnTo>
                  <a:lnTo>
                    <a:pt x="929370" y="407221"/>
                  </a:lnTo>
                  <a:lnTo>
                    <a:pt x="884377" y="438185"/>
                  </a:lnTo>
                  <a:lnTo>
                    <a:pt x="841184" y="470950"/>
                  </a:lnTo>
                  <a:lnTo>
                    <a:pt x="796191" y="505515"/>
                  </a:lnTo>
                  <a:lnTo>
                    <a:pt x="716644" y="566365"/>
                  </a:lnTo>
                  <a:lnTo>
                    <a:pt x="631698" y="626854"/>
                  </a:lnTo>
                  <a:lnTo>
                    <a:pt x="543512" y="684102"/>
                  </a:lnTo>
                  <a:lnTo>
                    <a:pt x="451727" y="739190"/>
                  </a:lnTo>
                  <a:lnTo>
                    <a:pt x="451727" y="753232"/>
                  </a:lnTo>
                  <a:lnTo>
                    <a:pt x="451727" y="766914"/>
                  </a:lnTo>
                  <a:lnTo>
                    <a:pt x="456766" y="765474"/>
                  </a:lnTo>
                  <a:lnTo>
                    <a:pt x="474043" y="761874"/>
                  </a:lnTo>
                  <a:lnTo>
                    <a:pt x="488081" y="756833"/>
                  </a:lnTo>
                  <a:lnTo>
                    <a:pt x="501759" y="746391"/>
                  </a:lnTo>
                  <a:lnTo>
                    <a:pt x="515797" y="735950"/>
                  </a:lnTo>
                  <a:lnTo>
                    <a:pt x="531274" y="721908"/>
                  </a:lnTo>
                  <a:lnTo>
                    <a:pt x="547111" y="710026"/>
                  </a:lnTo>
                  <a:lnTo>
                    <a:pt x="576267" y="690943"/>
                  </a:lnTo>
                  <a:lnTo>
                    <a:pt x="583466" y="685902"/>
                  </a:lnTo>
                  <a:lnTo>
                    <a:pt x="593544" y="673660"/>
                  </a:lnTo>
                  <a:lnTo>
                    <a:pt x="597143" y="668620"/>
                  </a:lnTo>
                  <a:lnTo>
                    <a:pt x="600743" y="663219"/>
                  </a:lnTo>
                  <a:lnTo>
                    <a:pt x="605782" y="659978"/>
                  </a:lnTo>
                  <a:lnTo>
                    <a:pt x="610821" y="658178"/>
                  </a:lnTo>
                  <a:lnTo>
                    <a:pt x="617660" y="658178"/>
                  </a:lnTo>
                  <a:lnTo>
                    <a:pt x="626299" y="658178"/>
                  </a:lnTo>
                  <a:lnTo>
                    <a:pt x="631698" y="649537"/>
                  </a:lnTo>
                  <a:lnTo>
                    <a:pt x="638537" y="642336"/>
                  </a:lnTo>
                  <a:lnTo>
                    <a:pt x="647175" y="637295"/>
                  </a:lnTo>
                  <a:lnTo>
                    <a:pt x="655814" y="631894"/>
                  </a:lnTo>
                  <a:lnTo>
                    <a:pt x="661213" y="630454"/>
                  </a:lnTo>
                  <a:lnTo>
                    <a:pt x="664453" y="626854"/>
                  </a:lnTo>
                  <a:lnTo>
                    <a:pt x="666252" y="623253"/>
                  </a:lnTo>
                  <a:lnTo>
                    <a:pt x="669852" y="620012"/>
                  </a:lnTo>
                  <a:lnTo>
                    <a:pt x="676691" y="595529"/>
                  </a:lnTo>
                  <a:lnTo>
                    <a:pt x="682090" y="600930"/>
                  </a:lnTo>
                  <a:lnTo>
                    <a:pt x="680290" y="597329"/>
                  </a:lnTo>
                  <a:lnTo>
                    <a:pt x="692168" y="590488"/>
                  </a:lnTo>
                  <a:lnTo>
                    <a:pt x="699367" y="586888"/>
                  </a:lnTo>
                  <a:lnTo>
                    <a:pt x="708006" y="580047"/>
                  </a:lnTo>
                  <a:lnTo>
                    <a:pt x="719884" y="575006"/>
                  </a:lnTo>
                  <a:lnTo>
                    <a:pt x="728522" y="569605"/>
                  </a:lnTo>
                  <a:lnTo>
                    <a:pt x="740760" y="560964"/>
                  </a:lnTo>
                  <a:lnTo>
                    <a:pt x="763077" y="549082"/>
                  </a:lnTo>
                  <a:lnTo>
                    <a:pt x="763077" y="559523"/>
                  </a:lnTo>
                  <a:lnTo>
                    <a:pt x="764876" y="557723"/>
                  </a:lnTo>
                  <a:lnTo>
                    <a:pt x="768476" y="554123"/>
                  </a:lnTo>
                  <a:lnTo>
                    <a:pt x="768476" y="542241"/>
                  </a:lnTo>
                  <a:lnTo>
                    <a:pt x="778914" y="540441"/>
                  </a:lnTo>
                  <a:lnTo>
                    <a:pt x="788993" y="536840"/>
                  </a:lnTo>
                  <a:lnTo>
                    <a:pt x="797991" y="533600"/>
                  </a:lnTo>
                  <a:lnTo>
                    <a:pt x="806630" y="528199"/>
                  </a:lnTo>
                  <a:lnTo>
                    <a:pt x="815268" y="521358"/>
                  </a:lnTo>
                  <a:lnTo>
                    <a:pt x="822107" y="512717"/>
                  </a:lnTo>
                  <a:lnTo>
                    <a:pt x="827506" y="504075"/>
                  </a:lnTo>
                  <a:lnTo>
                    <a:pt x="836145" y="493634"/>
                  </a:lnTo>
                  <a:lnTo>
                    <a:pt x="844784" y="483192"/>
                  </a:lnTo>
                  <a:lnTo>
                    <a:pt x="863860" y="465910"/>
                  </a:lnTo>
                  <a:lnTo>
                    <a:pt x="879338" y="451867"/>
                  </a:lnTo>
                  <a:lnTo>
                    <a:pt x="886177" y="446827"/>
                  </a:lnTo>
                  <a:lnTo>
                    <a:pt x="893016" y="441426"/>
                  </a:lnTo>
                  <a:lnTo>
                    <a:pt x="901654" y="438185"/>
                  </a:lnTo>
                  <a:lnTo>
                    <a:pt x="910293" y="434585"/>
                  </a:lnTo>
                  <a:lnTo>
                    <a:pt x="910293" y="432785"/>
                  </a:lnTo>
                  <a:lnTo>
                    <a:pt x="910293" y="424503"/>
                  </a:lnTo>
                  <a:lnTo>
                    <a:pt x="917132" y="419103"/>
                  </a:lnTo>
                  <a:lnTo>
                    <a:pt x="941608" y="405421"/>
                  </a:lnTo>
                  <a:lnTo>
                    <a:pt x="958885" y="393179"/>
                  </a:lnTo>
                  <a:lnTo>
                    <a:pt x="967524" y="384537"/>
                  </a:lnTo>
                  <a:lnTo>
                    <a:pt x="970879" y="379982"/>
                  </a:lnTo>
                  <a:lnTo>
                    <a:pt x="974363" y="377696"/>
                  </a:lnTo>
                  <a:close/>
                  <a:moveTo>
                    <a:pt x="9327993" y="369983"/>
                  </a:moveTo>
                  <a:lnTo>
                    <a:pt x="9291627" y="408154"/>
                  </a:lnTo>
                  <a:lnTo>
                    <a:pt x="9250219" y="448126"/>
                  </a:lnTo>
                  <a:lnTo>
                    <a:pt x="9225735" y="472253"/>
                  </a:lnTo>
                  <a:lnTo>
                    <a:pt x="9205211" y="494579"/>
                  </a:lnTo>
                  <a:lnTo>
                    <a:pt x="9186128" y="515465"/>
                  </a:lnTo>
                  <a:lnTo>
                    <a:pt x="9170285" y="536351"/>
                  </a:lnTo>
                  <a:lnTo>
                    <a:pt x="9161644" y="550395"/>
                  </a:lnTo>
                  <a:lnTo>
                    <a:pt x="9153002" y="562279"/>
                  </a:lnTo>
                  <a:lnTo>
                    <a:pt x="9149761" y="567680"/>
                  </a:lnTo>
                  <a:lnTo>
                    <a:pt x="9158403" y="564079"/>
                  </a:lnTo>
                  <a:lnTo>
                    <a:pt x="9159843" y="557237"/>
                  </a:lnTo>
                  <a:lnTo>
                    <a:pt x="9163444" y="550395"/>
                  </a:lnTo>
                  <a:lnTo>
                    <a:pt x="9168485" y="543193"/>
                  </a:lnTo>
                  <a:lnTo>
                    <a:pt x="9175686" y="536351"/>
                  </a:lnTo>
                  <a:lnTo>
                    <a:pt x="9184328" y="527709"/>
                  </a:lnTo>
                  <a:lnTo>
                    <a:pt x="9192969" y="520867"/>
                  </a:lnTo>
                  <a:lnTo>
                    <a:pt x="9201611" y="517266"/>
                  </a:lnTo>
                  <a:lnTo>
                    <a:pt x="9210252" y="513665"/>
                  </a:lnTo>
                  <a:lnTo>
                    <a:pt x="9218894" y="496380"/>
                  </a:lnTo>
                  <a:lnTo>
                    <a:pt x="9227535" y="480895"/>
                  </a:lnTo>
                  <a:lnTo>
                    <a:pt x="9236177" y="466851"/>
                  </a:lnTo>
                  <a:lnTo>
                    <a:pt x="9248419" y="454968"/>
                  </a:lnTo>
                  <a:lnTo>
                    <a:pt x="9252020" y="451367"/>
                  </a:lnTo>
                  <a:lnTo>
                    <a:pt x="9289827" y="413556"/>
                  </a:lnTo>
                  <a:lnTo>
                    <a:pt x="9295227" y="409955"/>
                  </a:lnTo>
                  <a:lnTo>
                    <a:pt x="9300268" y="408154"/>
                  </a:lnTo>
                  <a:lnTo>
                    <a:pt x="9305309" y="404914"/>
                  </a:lnTo>
                  <a:lnTo>
                    <a:pt x="9313951" y="392670"/>
                  </a:lnTo>
                  <a:lnTo>
                    <a:pt x="9319352" y="384028"/>
                  </a:lnTo>
                  <a:lnTo>
                    <a:pt x="9324393" y="377186"/>
                  </a:lnTo>
                  <a:close/>
                  <a:moveTo>
                    <a:pt x="2672569" y="363654"/>
                  </a:moveTo>
                  <a:lnTo>
                    <a:pt x="2597701" y="396779"/>
                  </a:lnTo>
                  <a:lnTo>
                    <a:pt x="2551269" y="417302"/>
                  </a:lnTo>
                  <a:lnTo>
                    <a:pt x="2575385" y="414062"/>
                  </a:lnTo>
                  <a:lnTo>
                    <a:pt x="2599501" y="407221"/>
                  </a:lnTo>
                  <a:lnTo>
                    <a:pt x="2622178" y="396779"/>
                  </a:lnTo>
                  <a:lnTo>
                    <a:pt x="2646294" y="380937"/>
                  </a:lnTo>
                  <a:close/>
                  <a:moveTo>
                    <a:pt x="3214282" y="361854"/>
                  </a:moveTo>
                  <a:lnTo>
                    <a:pt x="3193406" y="372296"/>
                  </a:lnTo>
                  <a:lnTo>
                    <a:pt x="3187126" y="375053"/>
                  </a:lnTo>
                  <a:lnTo>
                    <a:pt x="3184767" y="375896"/>
                  </a:lnTo>
                  <a:lnTo>
                    <a:pt x="3184027" y="376415"/>
                  </a:lnTo>
                  <a:lnTo>
                    <a:pt x="3134375" y="398219"/>
                  </a:lnTo>
                  <a:lnTo>
                    <a:pt x="3136175" y="398219"/>
                  </a:lnTo>
                  <a:lnTo>
                    <a:pt x="3148053" y="400020"/>
                  </a:lnTo>
                  <a:lnTo>
                    <a:pt x="3153452" y="403620"/>
                  </a:lnTo>
                  <a:lnTo>
                    <a:pt x="3172529" y="388138"/>
                  </a:lnTo>
                  <a:lnTo>
                    <a:pt x="3177568" y="380937"/>
                  </a:lnTo>
                  <a:lnTo>
                    <a:pt x="3184027" y="376415"/>
                  </a:lnTo>
                  <a:lnTo>
                    <a:pt x="3187126" y="375053"/>
                  </a:lnTo>
                  <a:lnTo>
                    <a:pt x="3194846" y="372296"/>
                  </a:lnTo>
                  <a:lnTo>
                    <a:pt x="3207083" y="370495"/>
                  </a:lnTo>
                  <a:lnTo>
                    <a:pt x="3210683" y="367255"/>
                  </a:lnTo>
                  <a:lnTo>
                    <a:pt x="3214282" y="363654"/>
                  </a:lnTo>
                  <a:close/>
                  <a:moveTo>
                    <a:pt x="832546" y="361854"/>
                  </a:moveTo>
                  <a:lnTo>
                    <a:pt x="775315" y="408661"/>
                  </a:lnTo>
                  <a:lnTo>
                    <a:pt x="714844" y="457268"/>
                  </a:lnTo>
                  <a:lnTo>
                    <a:pt x="666252" y="493634"/>
                  </a:lnTo>
                  <a:lnTo>
                    <a:pt x="674891" y="502275"/>
                  </a:lnTo>
                  <a:lnTo>
                    <a:pt x="678490" y="504075"/>
                  </a:lnTo>
                  <a:lnTo>
                    <a:pt x="683529" y="498674"/>
                  </a:lnTo>
                  <a:lnTo>
                    <a:pt x="697567" y="483192"/>
                  </a:lnTo>
                  <a:lnTo>
                    <a:pt x="709805" y="465910"/>
                  </a:lnTo>
                  <a:lnTo>
                    <a:pt x="714844" y="457268"/>
                  </a:lnTo>
                  <a:lnTo>
                    <a:pt x="727082" y="460509"/>
                  </a:lnTo>
                  <a:lnTo>
                    <a:pt x="732122" y="462309"/>
                  </a:lnTo>
                  <a:lnTo>
                    <a:pt x="738961" y="446827"/>
                  </a:lnTo>
                  <a:lnTo>
                    <a:pt x="745799" y="436385"/>
                  </a:lnTo>
                  <a:lnTo>
                    <a:pt x="749399" y="432785"/>
                  </a:lnTo>
                  <a:lnTo>
                    <a:pt x="777114" y="432785"/>
                  </a:lnTo>
                  <a:lnTo>
                    <a:pt x="785753" y="422703"/>
                  </a:lnTo>
                  <a:lnTo>
                    <a:pt x="797991" y="408661"/>
                  </a:lnTo>
                  <a:lnTo>
                    <a:pt x="815268" y="393179"/>
                  </a:lnTo>
                  <a:lnTo>
                    <a:pt x="823907" y="386338"/>
                  </a:lnTo>
                  <a:lnTo>
                    <a:pt x="834345" y="380937"/>
                  </a:lnTo>
                  <a:lnTo>
                    <a:pt x="837585" y="375896"/>
                  </a:lnTo>
                  <a:lnTo>
                    <a:pt x="842984" y="372296"/>
                  </a:lnTo>
                  <a:close/>
                  <a:moveTo>
                    <a:pt x="1311988" y="355013"/>
                  </a:moveTo>
                  <a:lnTo>
                    <a:pt x="1235681" y="400020"/>
                  </a:lnTo>
                  <a:lnTo>
                    <a:pt x="1157933" y="445026"/>
                  </a:lnTo>
                  <a:lnTo>
                    <a:pt x="1057509" y="510916"/>
                  </a:lnTo>
                  <a:lnTo>
                    <a:pt x="955286" y="583647"/>
                  </a:lnTo>
                  <a:lnTo>
                    <a:pt x="960685" y="588688"/>
                  </a:lnTo>
                  <a:lnTo>
                    <a:pt x="962485" y="597329"/>
                  </a:lnTo>
                  <a:lnTo>
                    <a:pt x="963924" y="602370"/>
                  </a:lnTo>
                  <a:lnTo>
                    <a:pt x="1002078" y="578246"/>
                  </a:lnTo>
                  <a:lnTo>
                    <a:pt x="1038432" y="554123"/>
                  </a:lnTo>
                  <a:lnTo>
                    <a:pt x="1057509" y="540441"/>
                  </a:lnTo>
                  <a:lnTo>
                    <a:pt x="1072987" y="526399"/>
                  </a:lnTo>
                  <a:lnTo>
                    <a:pt x="1087024" y="512717"/>
                  </a:lnTo>
                  <a:lnTo>
                    <a:pt x="1098903" y="496874"/>
                  </a:lnTo>
                  <a:lnTo>
                    <a:pt x="1104302" y="490033"/>
                  </a:lnTo>
                  <a:lnTo>
                    <a:pt x="1133817" y="490033"/>
                  </a:lnTo>
                  <a:lnTo>
                    <a:pt x="1152534" y="472751"/>
                  </a:lnTo>
                  <a:lnTo>
                    <a:pt x="1180249" y="450067"/>
                  </a:lnTo>
                  <a:lnTo>
                    <a:pt x="1188888" y="443226"/>
                  </a:lnTo>
                  <a:lnTo>
                    <a:pt x="1202926" y="436385"/>
                  </a:lnTo>
                  <a:lnTo>
                    <a:pt x="1220203" y="429544"/>
                  </a:lnTo>
                  <a:lnTo>
                    <a:pt x="1239280" y="425944"/>
                  </a:lnTo>
                  <a:lnTo>
                    <a:pt x="1251518" y="414062"/>
                  </a:lnTo>
                  <a:lnTo>
                    <a:pt x="1265196" y="396779"/>
                  </a:lnTo>
                  <a:lnTo>
                    <a:pt x="1284273" y="377696"/>
                  </a:lnTo>
                  <a:lnTo>
                    <a:pt x="1306589" y="358614"/>
                  </a:lnTo>
                  <a:close/>
                  <a:moveTo>
                    <a:pt x="3240198" y="349612"/>
                  </a:moveTo>
                  <a:lnTo>
                    <a:pt x="3224361" y="356813"/>
                  </a:lnTo>
                  <a:lnTo>
                    <a:pt x="3224361" y="358614"/>
                  </a:lnTo>
                  <a:lnTo>
                    <a:pt x="3234799" y="356813"/>
                  </a:lnTo>
                  <a:lnTo>
                    <a:pt x="3234799" y="355013"/>
                  </a:lnTo>
                  <a:close/>
                  <a:moveTo>
                    <a:pt x="740760" y="330529"/>
                  </a:moveTo>
                  <a:lnTo>
                    <a:pt x="727082" y="339531"/>
                  </a:lnTo>
                  <a:lnTo>
                    <a:pt x="738961" y="337730"/>
                  </a:lnTo>
                  <a:lnTo>
                    <a:pt x="744360" y="335930"/>
                  </a:lnTo>
                  <a:lnTo>
                    <a:pt x="744360" y="332330"/>
                  </a:lnTo>
                  <a:close/>
                  <a:moveTo>
                    <a:pt x="3631095" y="325489"/>
                  </a:moveTo>
                  <a:lnTo>
                    <a:pt x="3624256" y="327289"/>
                  </a:lnTo>
                  <a:lnTo>
                    <a:pt x="3555148" y="360054"/>
                  </a:lnTo>
                  <a:lnTo>
                    <a:pt x="3572065" y="360054"/>
                  </a:lnTo>
                  <a:close/>
                  <a:moveTo>
                    <a:pt x="1365620" y="320448"/>
                  </a:moveTo>
                  <a:lnTo>
                    <a:pt x="1322067" y="348172"/>
                  </a:lnTo>
                  <a:lnTo>
                    <a:pt x="1329265" y="344572"/>
                  </a:lnTo>
                  <a:lnTo>
                    <a:pt x="1337904" y="342771"/>
                  </a:lnTo>
                  <a:lnTo>
                    <a:pt x="1356981" y="340971"/>
                  </a:lnTo>
                  <a:lnTo>
                    <a:pt x="1362020" y="340971"/>
                  </a:lnTo>
                  <a:lnTo>
                    <a:pt x="1370659" y="344572"/>
                  </a:lnTo>
                  <a:lnTo>
                    <a:pt x="1379297" y="351413"/>
                  </a:lnTo>
                  <a:lnTo>
                    <a:pt x="1370659" y="332330"/>
                  </a:lnTo>
                  <a:close/>
                  <a:moveTo>
                    <a:pt x="4450142" y="312628"/>
                  </a:moveTo>
                  <a:lnTo>
                    <a:pt x="4450142" y="324509"/>
                  </a:lnTo>
                  <a:lnTo>
                    <a:pt x="4463833" y="317668"/>
                  </a:lnTo>
                  <a:lnTo>
                    <a:pt x="4456988" y="317668"/>
                  </a:lnTo>
                  <a:lnTo>
                    <a:pt x="4453385" y="315868"/>
                  </a:lnTo>
                  <a:lnTo>
                    <a:pt x="4451583" y="314068"/>
                  </a:lnTo>
                  <a:close/>
                  <a:moveTo>
                    <a:pt x="2810787" y="303165"/>
                  </a:moveTo>
                  <a:lnTo>
                    <a:pt x="2772634" y="318648"/>
                  </a:lnTo>
                  <a:lnTo>
                    <a:pt x="2779472" y="320448"/>
                  </a:lnTo>
                  <a:lnTo>
                    <a:pt x="2786671" y="318648"/>
                  </a:lnTo>
                  <a:lnTo>
                    <a:pt x="2791710" y="316847"/>
                  </a:lnTo>
                  <a:lnTo>
                    <a:pt x="2798909" y="313607"/>
                  </a:lnTo>
                  <a:close/>
                  <a:moveTo>
                    <a:pt x="3347461" y="301365"/>
                  </a:moveTo>
                  <a:lnTo>
                    <a:pt x="3309749" y="318531"/>
                  </a:lnTo>
                  <a:lnTo>
                    <a:pt x="3309307" y="318648"/>
                  </a:lnTo>
                  <a:lnTo>
                    <a:pt x="3308722" y="318999"/>
                  </a:lnTo>
                  <a:lnTo>
                    <a:pt x="3283391" y="330529"/>
                  </a:lnTo>
                  <a:lnTo>
                    <a:pt x="3284831" y="330529"/>
                  </a:lnTo>
                  <a:lnTo>
                    <a:pt x="3293470" y="334130"/>
                  </a:lnTo>
                  <a:lnTo>
                    <a:pt x="3297069" y="327289"/>
                  </a:lnTo>
                  <a:lnTo>
                    <a:pt x="3303908" y="321888"/>
                  </a:lnTo>
                  <a:lnTo>
                    <a:pt x="3308722" y="318999"/>
                  </a:lnTo>
                  <a:lnTo>
                    <a:pt x="3309749" y="318531"/>
                  </a:lnTo>
                  <a:lnTo>
                    <a:pt x="3316146" y="316847"/>
                  </a:lnTo>
                  <a:lnTo>
                    <a:pt x="3321185" y="316847"/>
                  </a:lnTo>
                  <a:lnTo>
                    <a:pt x="3328384" y="318648"/>
                  </a:lnTo>
                  <a:lnTo>
                    <a:pt x="3337023" y="320448"/>
                  </a:lnTo>
                  <a:lnTo>
                    <a:pt x="3338822" y="320448"/>
                  </a:lnTo>
                  <a:lnTo>
                    <a:pt x="3342062" y="316847"/>
                  </a:lnTo>
                  <a:lnTo>
                    <a:pt x="3343862" y="313607"/>
                  </a:lnTo>
                  <a:lnTo>
                    <a:pt x="3343862" y="308206"/>
                  </a:lnTo>
                  <a:close/>
                  <a:moveTo>
                    <a:pt x="3153452" y="294524"/>
                  </a:moveTo>
                  <a:lnTo>
                    <a:pt x="3117098" y="308206"/>
                  </a:lnTo>
                  <a:lnTo>
                    <a:pt x="3084343" y="320448"/>
                  </a:lnTo>
                  <a:lnTo>
                    <a:pt x="2909411" y="396779"/>
                  </a:lnTo>
                  <a:lnTo>
                    <a:pt x="2814387" y="439986"/>
                  </a:lnTo>
                  <a:lnTo>
                    <a:pt x="2719002" y="484992"/>
                  </a:lnTo>
                  <a:lnTo>
                    <a:pt x="2684448" y="500475"/>
                  </a:lnTo>
                  <a:lnTo>
                    <a:pt x="2694886" y="498674"/>
                  </a:lnTo>
                  <a:lnTo>
                    <a:pt x="2703525" y="496874"/>
                  </a:lnTo>
                  <a:lnTo>
                    <a:pt x="2725841" y="495074"/>
                  </a:lnTo>
                  <a:lnTo>
                    <a:pt x="2746717" y="491833"/>
                  </a:lnTo>
                  <a:lnTo>
                    <a:pt x="2750317" y="491833"/>
                  </a:lnTo>
                  <a:lnTo>
                    <a:pt x="2750317" y="490033"/>
                  </a:lnTo>
                  <a:lnTo>
                    <a:pt x="2755356" y="483192"/>
                  </a:lnTo>
                  <a:lnTo>
                    <a:pt x="2757156" y="475991"/>
                  </a:lnTo>
                  <a:lnTo>
                    <a:pt x="2762195" y="470950"/>
                  </a:lnTo>
                  <a:lnTo>
                    <a:pt x="2767594" y="465910"/>
                  </a:lnTo>
                  <a:lnTo>
                    <a:pt x="2774433" y="460509"/>
                  </a:lnTo>
                  <a:lnTo>
                    <a:pt x="2781272" y="458709"/>
                  </a:lnTo>
                  <a:lnTo>
                    <a:pt x="2814387" y="458709"/>
                  </a:lnTo>
                  <a:lnTo>
                    <a:pt x="2814387" y="453668"/>
                  </a:lnTo>
                  <a:lnTo>
                    <a:pt x="2817626" y="446827"/>
                  </a:lnTo>
                  <a:lnTo>
                    <a:pt x="2821225" y="439986"/>
                  </a:lnTo>
                  <a:lnTo>
                    <a:pt x="2831664" y="434585"/>
                  </a:lnTo>
                  <a:lnTo>
                    <a:pt x="2838503" y="432785"/>
                  </a:lnTo>
                  <a:lnTo>
                    <a:pt x="2852181" y="431344"/>
                  </a:lnTo>
                  <a:lnTo>
                    <a:pt x="2869458" y="415862"/>
                  </a:lnTo>
                  <a:lnTo>
                    <a:pt x="2878096" y="419103"/>
                  </a:lnTo>
                  <a:lnTo>
                    <a:pt x="2888535" y="422703"/>
                  </a:lnTo>
                  <a:lnTo>
                    <a:pt x="2895374" y="422703"/>
                  </a:lnTo>
                  <a:lnTo>
                    <a:pt x="2900772" y="420903"/>
                  </a:lnTo>
                  <a:lnTo>
                    <a:pt x="2904372" y="417302"/>
                  </a:lnTo>
                  <a:lnTo>
                    <a:pt x="2911211" y="410461"/>
                  </a:lnTo>
                  <a:lnTo>
                    <a:pt x="2919850" y="405421"/>
                  </a:lnTo>
                  <a:lnTo>
                    <a:pt x="2930288" y="401820"/>
                  </a:lnTo>
                  <a:lnTo>
                    <a:pt x="2943966" y="398219"/>
                  </a:lnTo>
                  <a:lnTo>
                    <a:pt x="2943966" y="391378"/>
                  </a:lnTo>
                  <a:lnTo>
                    <a:pt x="2947565" y="384537"/>
                  </a:lnTo>
                  <a:lnTo>
                    <a:pt x="2951165" y="380937"/>
                  </a:lnTo>
                  <a:lnTo>
                    <a:pt x="2954404" y="377696"/>
                  </a:lnTo>
                  <a:lnTo>
                    <a:pt x="2959803" y="375896"/>
                  </a:lnTo>
                  <a:lnTo>
                    <a:pt x="2964842" y="375896"/>
                  </a:lnTo>
                  <a:lnTo>
                    <a:pt x="2973481" y="375896"/>
                  </a:lnTo>
                  <a:lnTo>
                    <a:pt x="2980320" y="379137"/>
                  </a:lnTo>
                  <a:lnTo>
                    <a:pt x="2985719" y="382737"/>
                  </a:lnTo>
                  <a:lnTo>
                    <a:pt x="2988958" y="386338"/>
                  </a:lnTo>
                  <a:lnTo>
                    <a:pt x="2997597" y="375896"/>
                  </a:lnTo>
                  <a:lnTo>
                    <a:pt x="3006236" y="367255"/>
                  </a:lnTo>
                  <a:lnTo>
                    <a:pt x="3018474" y="361854"/>
                  </a:lnTo>
                  <a:lnTo>
                    <a:pt x="3033951" y="360054"/>
                  </a:lnTo>
                  <a:lnTo>
                    <a:pt x="3039350" y="358614"/>
                  </a:lnTo>
                  <a:lnTo>
                    <a:pt x="3044390" y="356813"/>
                  </a:lnTo>
                  <a:lnTo>
                    <a:pt x="3047989" y="355013"/>
                  </a:lnTo>
                  <a:lnTo>
                    <a:pt x="3049788" y="351413"/>
                  </a:lnTo>
                  <a:lnTo>
                    <a:pt x="3053028" y="342771"/>
                  </a:lnTo>
                  <a:lnTo>
                    <a:pt x="3061667" y="340971"/>
                  </a:lnTo>
                  <a:lnTo>
                    <a:pt x="3080744" y="337730"/>
                  </a:lnTo>
                  <a:lnTo>
                    <a:pt x="3096581" y="332330"/>
                  </a:lnTo>
                  <a:lnTo>
                    <a:pt x="3106660" y="327289"/>
                  </a:lnTo>
                  <a:lnTo>
                    <a:pt x="3113858" y="323688"/>
                  </a:lnTo>
                  <a:lnTo>
                    <a:pt x="3125737" y="315047"/>
                  </a:lnTo>
                  <a:lnTo>
                    <a:pt x="3137974" y="304966"/>
                  </a:lnTo>
                  <a:close/>
                  <a:moveTo>
                    <a:pt x="4633884" y="284907"/>
                  </a:moveTo>
                  <a:lnTo>
                    <a:pt x="4621634" y="295347"/>
                  </a:lnTo>
                  <a:lnTo>
                    <a:pt x="4632082" y="289947"/>
                  </a:lnTo>
                  <a:close/>
                  <a:moveTo>
                    <a:pt x="3423409" y="270400"/>
                  </a:moveTo>
                  <a:lnTo>
                    <a:pt x="3371577" y="290924"/>
                  </a:lnTo>
                  <a:lnTo>
                    <a:pt x="3385615" y="290924"/>
                  </a:lnTo>
                  <a:lnTo>
                    <a:pt x="3397493" y="287683"/>
                  </a:lnTo>
                  <a:lnTo>
                    <a:pt x="3409731" y="282282"/>
                  </a:lnTo>
                  <a:lnTo>
                    <a:pt x="3419809" y="271841"/>
                  </a:lnTo>
                  <a:close/>
                  <a:moveTo>
                    <a:pt x="427611" y="259959"/>
                  </a:moveTo>
                  <a:lnTo>
                    <a:pt x="392696" y="290924"/>
                  </a:lnTo>
                  <a:lnTo>
                    <a:pt x="399895" y="289123"/>
                  </a:lnTo>
                  <a:lnTo>
                    <a:pt x="404934" y="287683"/>
                  </a:lnTo>
                  <a:lnTo>
                    <a:pt x="415373" y="275441"/>
                  </a:lnTo>
                  <a:close/>
                  <a:moveTo>
                    <a:pt x="131738" y="247717"/>
                  </a:moveTo>
                  <a:lnTo>
                    <a:pt x="124539" y="251318"/>
                  </a:lnTo>
                  <a:lnTo>
                    <a:pt x="124539" y="256358"/>
                  </a:lnTo>
                  <a:close/>
                  <a:moveTo>
                    <a:pt x="853422" y="245917"/>
                  </a:moveTo>
                  <a:lnTo>
                    <a:pt x="849823" y="249517"/>
                  </a:lnTo>
                  <a:lnTo>
                    <a:pt x="851622" y="249517"/>
                  </a:lnTo>
                  <a:close/>
                  <a:moveTo>
                    <a:pt x="9679416" y="236745"/>
                  </a:moveTo>
                  <a:lnTo>
                    <a:pt x="9657092" y="261232"/>
                  </a:lnTo>
                  <a:lnTo>
                    <a:pt x="9632608" y="285359"/>
                  </a:lnTo>
                  <a:lnTo>
                    <a:pt x="9594441" y="324971"/>
                  </a:lnTo>
                  <a:lnTo>
                    <a:pt x="9553033" y="369983"/>
                  </a:lnTo>
                  <a:lnTo>
                    <a:pt x="9468058" y="468652"/>
                  </a:lnTo>
                  <a:lnTo>
                    <a:pt x="9397486" y="550395"/>
                  </a:lnTo>
                  <a:lnTo>
                    <a:pt x="9418009" y="539952"/>
                  </a:lnTo>
                  <a:lnTo>
                    <a:pt x="9437093" y="524108"/>
                  </a:lnTo>
                  <a:lnTo>
                    <a:pt x="9454376" y="508623"/>
                  </a:lnTo>
                  <a:lnTo>
                    <a:pt x="9468058" y="489538"/>
                  </a:lnTo>
                  <a:lnTo>
                    <a:pt x="9485701" y="466851"/>
                  </a:lnTo>
                  <a:lnTo>
                    <a:pt x="9504785" y="449566"/>
                  </a:lnTo>
                  <a:lnTo>
                    <a:pt x="9527109" y="434082"/>
                  </a:lnTo>
                  <a:lnTo>
                    <a:pt x="9549793" y="423999"/>
                  </a:lnTo>
                  <a:lnTo>
                    <a:pt x="9556634" y="409955"/>
                  </a:lnTo>
                  <a:lnTo>
                    <a:pt x="9565276" y="397711"/>
                  </a:lnTo>
                  <a:lnTo>
                    <a:pt x="9575717" y="387629"/>
                  </a:lnTo>
                  <a:lnTo>
                    <a:pt x="9585799" y="377186"/>
                  </a:lnTo>
                  <a:lnTo>
                    <a:pt x="9603082" y="364942"/>
                  </a:lnTo>
                  <a:lnTo>
                    <a:pt x="9618925" y="349098"/>
                  </a:lnTo>
                  <a:lnTo>
                    <a:pt x="9625766" y="340455"/>
                  </a:lnTo>
                  <a:lnTo>
                    <a:pt x="9632608" y="330012"/>
                  </a:lnTo>
                  <a:lnTo>
                    <a:pt x="9643049" y="311287"/>
                  </a:lnTo>
                  <a:lnTo>
                    <a:pt x="9648450" y="299043"/>
                  </a:lnTo>
                  <a:lnTo>
                    <a:pt x="9655292" y="288600"/>
                  </a:lnTo>
                  <a:lnTo>
                    <a:pt x="9665733" y="279958"/>
                  </a:lnTo>
                  <a:lnTo>
                    <a:pt x="9677976" y="271315"/>
                  </a:lnTo>
                  <a:lnTo>
                    <a:pt x="9676175" y="255831"/>
                  </a:lnTo>
                  <a:close/>
                  <a:moveTo>
                    <a:pt x="725283" y="228634"/>
                  </a:moveTo>
                  <a:lnTo>
                    <a:pt x="714844" y="235475"/>
                  </a:lnTo>
                  <a:lnTo>
                    <a:pt x="652574" y="279042"/>
                  </a:lnTo>
                  <a:lnTo>
                    <a:pt x="624859" y="296324"/>
                  </a:lnTo>
                  <a:lnTo>
                    <a:pt x="598943" y="311807"/>
                  </a:lnTo>
                  <a:lnTo>
                    <a:pt x="569428" y="332330"/>
                  </a:lnTo>
                  <a:lnTo>
                    <a:pt x="539913" y="355013"/>
                  </a:lnTo>
                  <a:lnTo>
                    <a:pt x="510397" y="379137"/>
                  </a:lnTo>
                  <a:lnTo>
                    <a:pt x="482682" y="405421"/>
                  </a:lnTo>
                  <a:lnTo>
                    <a:pt x="448127" y="439986"/>
                  </a:lnTo>
                  <a:lnTo>
                    <a:pt x="412133" y="470950"/>
                  </a:lnTo>
                  <a:lnTo>
                    <a:pt x="415373" y="472751"/>
                  </a:lnTo>
                  <a:lnTo>
                    <a:pt x="418972" y="472751"/>
                  </a:lnTo>
                  <a:lnTo>
                    <a:pt x="425811" y="469150"/>
                  </a:lnTo>
                  <a:lnTo>
                    <a:pt x="432650" y="460509"/>
                  </a:lnTo>
                  <a:lnTo>
                    <a:pt x="443088" y="453668"/>
                  </a:lnTo>
                  <a:lnTo>
                    <a:pt x="453527" y="446827"/>
                  </a:lnTo>
                  <a:lnTo>
                    <a:pt x="463965" y="441426"/>
                  </a:lnTo>
                  <a:lnTo>
                    <a:pt x="475843" y="439986"/>
                  </a:lnTo>
                  <a:lnTo>
                    <a:pt x="486281" y="439986"/>
                  </a:lnTo>
                  <a:lnTo>
                    <a:pt x="505358" y="417302"/>
                  </a:lnTo>
                  <a:lnTo>
                    <a:pt x="528035" y="398219"/>
                  </a:lnTo>
                  <a:lnTo>
                    <a:pt x="538113" y="388138"/>
                  </a:lnTo>
                  <a:lnTo>
                    <a:pt x="550351" y="379137"/>
                  </a:lnTo>
                  <a:lnTo>
                    <a:pt x="562589" y="372296"/>
                  </a:lnTo>
                  <a:lnTo>
                    <a:pt x="576267" y="365455"/>
                  </a:lnTo>
                  <a:lnTo>
                    <a:pt x="576267" y="337730"/>
                  </a:lnTo>
                  <a:lnTo>
                    <a:pt x="586705" y="334130"/>
                  </a:lnTo>
                  <a:lnTo>
                    <a:pt x="609021" y="325489"/>
                  </a:lnTo>
                  <a:lnTo>
                    <a:pt x="629898" y="316847"/>
                  </a:lnTo>
                  <a:lnTo>
                    <a:pt x="629898" y="311807"/>
                  </a:lnTo>
                  <a:lnTo>
                    <a:pt x="631698" y="306406"/>
                  </a:lnTo>
                  <a:lnTo>
                    <a:pt x="634937" y="297765"/>
                  </a:lnTo>
                  <a:lnTo>
                    <a:pt x="640336" y="290924"/>
                  </a:lnTo>
                  <a:lnTo>
                    <a:pt x="648975" y="285883"/>
                  </a:lnTo>
                  <a:lnTo>
                    <a:pt x="659413" y="280482"/>
                  </a:lnTo>
                  <a:lnTo>
                    <a:pt x="661213" y="280482"/>
                  </a:lnTo>
                  <a:lnTo>
                    <a:pt x="669852" y="277241"/>
                  </a:lnTo>
                  <a:lnTo>
                    <a:pt x="678490" y="271841"/>
                  </a:lnTo>
                  <a:lnTo>
                    <a:pt x="688929" y="265000"/>
                  </a:lnTo>
                  <a:lnTo>
                    <a:pt x="695768" y="254558"/>
                  </a:lnTo>
                  <a:lnTo>
                    <a:pt x="704406" y="245917"/>
                  </a:lnTo>
                  <a:close/>
                  <a:moveTo>
                    <a:pt x="1329265" y="226834"/>
                  </a:moveTo>
                  <a:lnTo>
                    <a:pt x="1282473" y="259959"/>
                  </a:lnTo>
                  <a:lnTo>
                    <a:pt x="1233881" y="289123"/>
                  </a:lnTo>
                  <a:lnTo>
                    <a:pt x="1185649" y="321888"/>
                  </a:lnTo>
                  <a:lnTo>
                    <a:pt x="1162972" y="340971"/>
                  </a:lnTo>
                  <a:lnTo>
                    <a:pt x="1142456" y="358614"/>
                  </a:lnTo>
                  <a:lnTo>
                    <a:pt x="1140656" y="360054"/>
                  </a:lnTo>
                  <a:lnTo>
                    <a:pt x="1144255" y="363654"/>
                  </a:lnTo>
                  <a:lnTo>
                    <a:pt x="1147495" y="367255"/>
                  </a:lnTo>
                  <a:lnTo>
                    <a:pt x="1156133" y="360054"/>
                  </a:lnTo>
                  <a:lnTo>
                    <a:pt x="1168372" y="351413"/>
                  </a:lnTo>
                  <a:lnTo>
                    <a:pt x="1175210" y="346372"/>
                  </a:lnTo>
                  <a:lnTo>
                    <a:pt x="1182049" y="340971"/>
                  </a:lnTo>
                  <a:lnTo>
                    <a:pt x="1194287" y="332330"/>
                  </a:lnTo>
                  <a:lnTo>
                    <a:pt x="1201126" y="325489"/>
                  </a:lnTo>
                  <a:lnTo>
                    <a:pt x="1209765" y="318648"/>
                  </a:lnTo>
                  <a:lnTo>
                    <a:pt x="1216604" y="315047"/>
                  </a:lnTo>
                  <a:lnTo>
                    <a:pt x="1225242" y="311807"/>
                  </a:lnTo>
                  <a:lnTo>
                    <a:pt x="1233881" y="306406"/>
                  </a:lnTo>
                  <a:lnTo>
                    <a:pt x="1261957" y="289123"/>
                  </a:lnTo>
                  <a:lnTo>
                    <a:pt x="1277434" y="280482"/>
                  </a:lnTo>
                  <a:lnTo>
                    <a:pt x="1292911" y="273641"/>
                  </a:lnTo>
                  <a:lnTo>
                    <a:pt x="1306589" y="266800"/>
                  </a:lnTo>
                  <a:lnTo>
                    <a:pt x="1317027" y="258159"/>
                  </a:lnTo>
                  <a:lnTo>
                    <a:pt x="1323866" y="247717"/>
                  </a:lnTo>
                  <a:lnTo>
                    <a:pt x="1330705" y="237276"/>
                  </a:lnTo>
                  <a:lnTo>
                    <a:pt x="1330705" y="226834"/>
                  </a:lnTo>
                  <a:close/>
                  <a:moveTo>
                    <a:pt x="4886439" y="224064"/>
                  </a:moveTo>
                  <a:lnTo>
                    <a:pt x="4805016" y="288147"/>
                  </a:lnTo>
                  <a:lnTo>
                    <a:pt x="4763584" y="319468"/>
                  </a:lnTo>
                  <a:lnTo>
                    <a:pt x="4720351" y="350430"/>
                  </a:lnTo>
                  <a:lnTo>
                    <a:pt x="4669912" y="385351"/>
                  </a:lnTo>
                  <a:lnTo>
                    <a:pt x="4618032" y="418113"/>
                  </a:lnTo>
                  <a:lnTo>
                    <a:pt x="4566152" y="449074"/>
                  </a:lnTo>
                  <a:lnTo>
                    <a:pt x="4515713" y="480396"/>
                  </a:lnTo>
                  <a:lnTo>
                    <a:pt x="4515713" y="487236"/>
                  </a:lnTo>
                  <a:lnTo>
                    <a:pt x="4515713" y="492636"/>
                  </a:lnTo>
                  <a:lnTo>
                    <a:pt x="4567593" y="454474"/>
                  </a:lnTo>
                  <a:lnTo>
                    <a:pt x="4616230" y="421713"/>
                  </a:lnTo>
                  <a:lnTo>
                    <a:pt x="4661265" y="392192"/>
                  </a:lnTo>
                  <a:lnTo>
                    <a:pt x="4704498" y="366270"/>
                  </a:lnTo>
                  <a:lnTo>
                    <a:pt x="4754937" y="339989"/>
                  </a:lnTo>
                  <a:lnTo>
                    <a:pt x="4801773" y="310828"/>
                  </a:lnTo>
                  <a:lnTo>
                    <a:pt x="4848249" y="279507"/>
                  </a:lnTo>
                  <a:lnTo>
                    <a:pt x="4893644" y="246745"/>
                  </a:lnTo>
                  <a:close/>
                  <a:moveTo>
                    <a:pt x="9371201" y="210818"/>
                  </a:moveTo>
                  <a:lnTo>
                    <a:pt x="9333034" y="240346"/>
                  </a:lnTo>
                  <a:lnTo>
                    <a:pt x="9295227" y="273116"/>
                  </a:lnTo>
                  <a:lnTo>
                    <a:pt x="9258861" y="305885"/>
                  </a:lnTo>
                  <a:lnTo>
                    <a:pt x="9222494" y="339015"/>
                  </a:lnTo>
                  <a:lnTo>
                    <a:pt x="9161644" y="401312"/>
                  </a:lnTo>
                  <a:lnTo>
                    <a:pt x="9097912" y="466851"/>
                  </a:lnTo>
                  <a:lnTo>
                    <a:pt x="9132478" y="475494"/>
                  </a:lnTo>
                  <a:lnTo>
                    <a:pt x="9139320" y="463610"/>
                  </a:lnTo>
                  <a:lnTo>
                    <a:pt x="9142920" y="460009"/>
                  </a:lnTo>
                  <a:lnTo>
                    <a:pt x="9142920" y="454968"/>
                  </a:lnTo>
                  <a:lnTo>
                    <a:pt x="9142920" y="448126"/>
                  </a:lnTo>
                  <a:lnTo>
                    <a:pt x="9147961" y="444525"/>
                  </a:lnTo>
                  <a:lnTo>
                    <a:pt x="9154802" y="437683"/>
                  </a:lnTo>
                  <a:lnTo>
                    <a:pt x="9159843" y="429040"/>
                  </a:lnTo>
                  <a:lnTo>
                    <a:pt x="9163444" y="425439"/>
                  </a:lnTo>
                  <a:lnTo>
                    <a:pt x="9172085" y="418597"/>
                  </a:lnTo>
                  <a:lnTo>
                    <a:pt x="9186128" y="413556"/>
                  </a:lnTo>
                  <a:lnTo>
                    <a:pt x="9191169" y="397711"/>
                  </a:lnTo>
                  <a:lnTo>
                    <a:pt x="9198010" y="385828"/>
                  </a:lnTo>
                  <a:lnTo>
                    <a:pt x="9208452" y="375385"/>
                  </a:lnTo>
                  <a:lnTo>
                    <a:pt x="9222494" y="368183"/>
                  </a:lnTo>
                  <a:lnTo>
                    <a:pt x="9229336" y="363142"/>
                  </a:lnTo>
                  <a:lnTo>
                    <a:pt x="9232936" y="358100"/>
                  </a:lnTo>
                  <a:lnTo>
                    <a:pt x="9234737" y="352699"/>
                  </a:lnTo>
                  <a:lnTo>
                    <a:pt x="9236177" y="347657"/>
                  </a:lnTo>
                  <a:lnTo>
                    <a:pt x="9236177" y="337214"/>
                  </a:lnTo>
                  <a:lnTo>
                    <a:pt x="9244818" y="333613"/>
                  </a:lnTo>
                  <a:lnTo>
                    <a:pt x="9263902" y="324971"/>
                  </a:lnTo>
                  <a:lnTo>
                    <a:pt x="9277944" y="316328"/>
                  </a:lnTo>
                  <a:lnTo>
                    <a:pt x="9289827" y="305885"/>
                  </a:lnTo>
                  <a:lnTo>
                    <a:pt x="9298468" y="294002"/>
                  </a:lnTo>
                  <a:lnTo>
                    <a:pt x="9308910" y="278517"/>
                  </a:lnTo>
                  <a:lnTo>
                    <a:pt x="9322592" y="264473"/>
                  </a:lnTo>
                  <a:lnTo>
                    <a:pt x="9338435" y="250789"/>
                  </a:lnTo>
                  <a:lnTo>
                    <a:pt x="9355718" y="238546"/>
                  </a:lnTo>
                  <a:lnTo>
                    <a:pt x="9362559" y="222701"/>
                  </a:lnTo>
                  <a:close/>
                  <a:moveTo>
                    <a:pt x="9492543" y="205416"/>
                  </a:moveTo>
                  <a:lnTo>
                    <a:pt x="9471659" y="224502"/>
                  </a:lnTo>
                  <a:lnTo>
                    <a:pt x="9452575" y="243587"/>
                  </a:lnTo>
                  <a:lnTo>
                    <a:pt x="9418009" y="276717"/>
                  </a:lnTo>
                  <a:lnTo>
                    <a:pt x="9383443" y="311287"/>
                  </a:lnTo>
                  <a:lnTo>
                    <a:pt x="9341676" y="354499"/>
                  </a:lnTo>
                  <a:lnTo>
                    <a:pt x="9338435" y="358100"/>
                  </a:lnTo>
                  <a:lnTo>
                    <a:pt x="9366160" y="337214"/>
                  </a:lnTo>
                  <a:lnTo>
                    <a:pt x="9398926" y="313087"/>
                  </a:lnTo>
                  <a:lnTo>
                    <a:pt x="9412968" y="300844"/>
                  </a:lnTo>
                  <a:lnTo>
                    <a:pt x="9423050" y="287160"/>
                  </a:lnTo>
                  <a:lnTo>
                    <a:pt x="9435292" y="274916"/>
                  </a:lnTo>
                  <a:lnTo>
                    <a:pt x="9443934" y="259432"/>
                  </a:lnTo>
                  <a:lnTo>
                    <a:pt x="9447535" y="255831"/>
                  </a:lnTo>
                  <a:lnTo>
                    <a:pt x="9450775" y="250789"/>
                  </a:lnTo>
                  <a:lnTo>
                    <a:pt x="9457616" y="245388"/>
                  </a:lnTo>
                  <a:lnTo>
                    <a:pt x="9471659" y="231704"/>
                  </a:lnTo>
                  <a:lnTo>
                    <a:pt x="9482101" y="217660"/>
                  </a:lnTo>
                  <a:lnTo>
                    <a:pt x="9485701" y="214059"/>
                  </a:lnTo>
                  <a:lnTo>
                    <a:pt x="9488942" y="209017"/>
                  </a:lnTo>
                  <a:close/>
                  <a:moveTo>
                    <a:pt x="3806027" y="200910"/>
                  </a:moveTo>
                  <a:lnTo>
                    <a:pt x="3778312" y="211352"/>
                  </a:lnTo>
                  <a:lnTo>
                    <a:pt x="3752396" y="218193"/>
                  </a:lnTo>
                  <a:lnTo>
                    <a:pt x="3738358" y="223233"/>
                  </a:lnTo>
                  <a:lnTo>
                    <a:pt x="3724680" y="232235"/>
                  </a:lnTo>
                  <a:lnTo>
                    <a:pt x="3727920" y="237276"/>
                  </a:lnTo>
                  <a:lnTo>
                    <a:pt x="3731519" y="245917"/>
                  </a:lnTo>
                  <a:lnTo>
                    <a:pt x="3733319" y="254558"/>
                  </a:lnTo>
                  <a:lnTo>
                    <a:pt x="3733319" y="263199"/>
                  </a:lnTo>
                  <a:lnTo>
                    <a:pt x="3733319" y="270400"/>
                  </a:lnTo>
                  <a:lnTo>
                    <a:pt x="3729719" y="273641"/>
                  </a:lnTo>
                  <a:lnTo>
                    <a:pt x="3769673" y="256358"/>
                  </a:lnTo>
                  <a:lnTo>
                    <a:pt x="3807827" y="239076"/>
                  </a:lnTo>
                  <a:lnTo>
                    <a:pt x="3806027" y="223233"/>
                  </a:lnTo>
                  <a:lnTo>
                    <a:pt x="3806027" y="214592"/>
                  </a:lnTo>
                  <a:lnTo>
                    <a:pt x="3806027" y="204151"/>
                  </a:lnTo>
                  <a:close/>
                  <a:moveTo>
                    <a:pt x="192209" y="176787"/>
                  </a:moveTo>
                  <a:lnTo>
                    <a:pt x="183570" y="185428"/>
                  </a:lnTo>
                  <a:lnTo>
                    <a:pt x="173132" y="194069"/>
                  </a:lnTo>
                  <a:lnTo>
                    <a:pt x="174931" y="200910"/>
                  </a:lnTo>
                  <a:close/>
                  <a:moveTo>
                    <a:pt x="9406127" y="169046"/>
                  </a:moveTo>
                  <a:lnTo>
                    <a:pt x="9402527" y="174447"/>
                  </a:lnTo>
                  <a:lnTo>
                    <a:pt x="9395685" y="186331"/>
                  </a:lnTo>
                  <a:lnTo>
                    <a:pt x="9388844" y="196774"/>
                  </a:lnTo>
                  <a:lnTo>
                    <a:pt x="9392085" y="194973"/>
                  </a:lnTo>
                  <a:lnTo>
                    <a:pt x="9395685" y="191732"/>
                  </a:lnTo>
                  <a:lnTo>
                    <a:pt x="9400726" y="186331"/>
                  </a:lnTo>
                  <a:lnTo>
                    <a:pt x="9402527" y="179489"/>
                  </a:lnTo>
                  <a:lnTo>
                    <a:pt x="9404327" y="172647"/>
                  </a:lnTo>
                  <a:close/>
                  <a:moveTo>
                    <a:pt x="4687205" y="168622"/>
                  </a:moveTo>
                  <a:lnTo>
                    <a:pt x="4676757" y="172222"/>
                  </a:lnTo>
                  <a:lnTo>
                    <a:pt x="4664868" y="179062"/>
                  </a:lnTo>
                  <a:lnTo>
                    <a:pt x="4654420" y="182662"/>
                  </a:lnTo>
                  <a:lnTo>
                    <a:pt x="4643972" y="187702"/>
                  </a:lnTo>
                  <a:lnTo>
                    <a:pt x="4625237" y="203183"/>
                  </a:lnTo>
                  <a:lnTo>
                    <a:pt x="4607584" y="219024"/>
                  </a:lnTo>
                  <a:lnTo>
                    <a:pt x="4597136" y="227664"/>
                  </a:lnTo>
                  <a:lnTo>
                    <a:pt x="4588489" y="234505"/>
                  </a:lnTo>
                  <a:lnTo>
                    <a:pt x="4578041" y="238105"/>
                  </a:lnTo>
                  <a:lnTo>
                    <a:pt x="4566152" y="241345"/>
                  </a:lnTo>
                  <a:lnTo>
                    <a:pt x="4562549" y="246745"/>
                  </a:lnTo>
                  <a:lnTo>
                    <a:pt x="4557505" y="251785"/>
                  </a:lnTo>
                  <a:lnTo>
                    <a:pt x="4548498" y="258986"/>
                  </a:lnTo>
                  <a:lnTo>
                    <a:pt x="4538410" y="264026"/>
                  </a:lnTo>
                  <a:lnTo>
                    <a:pt x="4527962" y="267626"/>
                  </a:lnTo>
                  <a:lnTo>
                    <a:pt x="4524359" y="274466"/>
                  </a:lnTo>
                  <a:lnTo>
                    <a:pt x="4519316" y="281307"/>
                  </a:lnTo>
                  <a:lnTo>
                    <a:pt x="4508868" y="289947"/>
                  </a:lnTo>
                  <a:lnTo>
                    <a:pt x="4482928" y="305428"/>
                  </a:lnTo>
                  <a:lnTo>
                    <a:pt x="4476082" y="310828"/>
                  </a:lnTo>
                  <a:lnTo>
                    <a:pt x="4472187" y="315758"/>
                  </a:lnTo>
                  <a:lnTo>
                    <a:pt x="4469237" y="317668"/>
                  </a:lnTo>
                  <a:lnTo>
                    <a:pt x="4470678" y="317668"/>
                  </a:lnTo>
                  <a:lnTo>
                    <a:pt x="4472187" y="315758"/>
                  </a:lnTo>
                  <a:lnTo>
                    <a:pt x="4552101" y="264026"/>
                  </a:lnTo>
                  <a:lnTo>
                    <a:pt x="4558946" y="260786"/>
                  </a:lnTo>
                  <a:lnTo>
                    <a:pt x="4612988" y="225864"/>
                  </a:lnTo>
                  <a:lnTo>
                    <a:pt x="4664868" y="193103"/>
                  </a:lnTo>
                  <a:lnTo>
                    <a:pt x="4675316" y="179062"/>
                  </a:lnTo>
                  <a:close/>
                  <a:moveTo>
                    <a:pt x="2558108" y="168145"/>
                  </a:moveTo>
                  <a:lnTo>
                    <a:pt x="2553069" y="185428"/>
                  </a:lnTo>
                  <a:lnTo>
                    <a:pt x="2547670" y="194069"/>
                  </a:lnTo>
                  <a:lnTo>
                    <a:pt x="2570346" y="186868"/>
                  </a:lnTo>
                  <a:lnTo>
                    <a:pt x="2589063" y="176787"/>
                  </a:lnTo>
                  <a:lnTo>
                    <a:pt x="2584023" y="174986"/>
                  </a:lnTo>
                  <a:close/>
                  <a:moveTo>
                    <a:pt x="2770834" y="166345"/>
                  </a:moveTo>
                  <a:lnTo>
                    <a:pt x="2744918" y="178227"/>
                  </a:lnTo>
                  <a:lnTo>
                    <a:pt x="2710363" y="194069"/>
                  </a:lnTo>
                  <a:lnTo>
                    <a:pt x="2677609" y="211352"/>
                  </a:lnTo>
                  <a:lnTo>
                    <a:pt x="2646294" y="226834"/>
                  </a:lnTo>
                  <a:lnTo>
                    <a:pt x="2646294" y="228634"/>
                  </a:lnTo>
                  <a:lnTo>
                    <a:pt x="2648093" y="226834"/>
                  </a:lnTo>
                  <a:lnTo>
                    <a:pt x="2705324" y="200910"/>
                  </a:lnTo>
                  <a:close/>
                  <a:moveTo>
                    <a:pt x="3108459" y="164545"/>
                  </a:moveTo>
                  <a:lnTo>
                    <a:pt x="3092982" y="168145"/>
                  </a:lnTo>
                  <a:lnTo>
                    <a:pt x="3078944" y="171386"/>
                  </a:lnTo>
                  <a:lnTo>
                    <a:pt x="3078944" y="181827"/>
                  </a:lnTo>
                  <a:lnTo>
                    <a:pt x="3091182" y="173186"/>
                  </a:lnTo>
                  <a:close/>
                  <a:moveTo>
                    <a:pt x="8881153" y="160764"/>
                  </a:moveTo>
                  <a:lnTo>
                    <a:pt x="8877913" y="165805"/>
                  </a:lnTo>
                  <a:lnTo>
                    <a:pt x="8876113" y="167606"/>
                  </a:lnTo>
                  <a:lnTo>
                    <a:pt x="8876113" y="170846"/>
                  </a:lnTo>
                  <a:lnTo>
                    <a:pt x="8876113" y="172647"/>
                  </a:lnTo>
                  <a:lnTo>
                    <a:pt x="8874312" y="176248"/>
                  </a:lnTo>
                  <a:lnTo>
                    <a:pt x="8867471" y="183090"/>
                  </a:lnTo>
                  <a:lnTo>
                    <a:pt x="8867471" y="184890"/>
                  </a:lnTo>
                  <a:lnTo>
                    <a:pt x="8862430" y="188131"/>
                  </a:lnTo>
                  <a:lnTo>
                    <a:pt x="8855229" y="189932"/>
                  </a:lnTo>
                  <a:lnTo>
                    <a:pt x="8853789" y="196774"/>
                  </a:lnTo>
                  <a:lnTo>
                    <a:pt x="8850188" y="203616"/>
                  </a:lnTo>
                  <a:lnTo>
                    <a:pt x="8845147" y="209017"/>
                  </a:lnTo>
                  <a:lnTo>
                    <a:pt x="8837946" y="212618"/>
                  </a:lnTo>
                  <a:lnTo>
                    <a:pt x="8834705" y="214059"/>
                  </a:lnTo>
                  <a:lnTo>
                    <a:pt x="8832905" y="217660"/>
                  </a:lnTo>
                  <a:lnTo>
                    <a:pt x="8831105" y="222701"/>
                  </a:lnTo>
                  <a:lnTo>
                    <a:pt x="8831105" y="226302"/>
                  </a:lnTo>
                  <a:lnTo>
                    <a:pt x="8827864" y="229903"/>
                  </a:lnTo>
                  <a:lnTo>
                    <a:pt x="8819223" y="233144"/>
                  </a:lnTo>
                  <a:lnTo>
                    <a:pt x="8810221" y="236745"/>
                  </a:lnTo>
                  <a:lnTo>
                    <a:pt x="8805180" y="241787"/>
                  </a:lnTo>
                  <a:lnTo>
                    <a:pt x="8801579" y="248989"/>
                  </a:lnTo>
                  <a:lnTo>
                    <a:pt x="8796539" y="255831"/>
                  </a:lnTo>
                  <a:lnTo>
                    <a:pt x="8789697" y="262673"/>
                  </a:lnTo>
                  <a:lnTo>
                    <a:pt x="8780696" y="269875"/>
                  </a:lnTo>
                  <a:lnTo>
                    <a:pt x="8773854" y="274916"/>
                  </a:lnTo>
                  <a:lnTo>
                    <a:pt x="8770614" y="281758"/>
                  </a:lnTo>
                  <a:lnTo>
                    <a:pt x="8765213" y="288600"/>
                  </a:lnTo>
                  <a:lnTo>
                    <a:pt x="8803380" y="259432"/>
                  </a:lnTo>
                  <a:lnTo>
                    <a:pt x="8837946" y="226302"/>
                  </a:lnTo>
                  <a:lnTo>
                    <a:pt x="8898437" y="164004"/>
                  </a:lnTo>
                  <a:close/>
                  <a:moveTo>
                    <a:pt x="110862" y="157704"/>
                  </a:moveTo>
                  <a:lnTo>
                    <a:pt x="109062" y="166345"/>
                  </a:lnTo>
                  <a:lnTo>
                    <a:pt x="117701" y="157704"/>
                  </a:lnTo>
                  <a:close/>
                  <a:moveTo>
                    <a:pt x="299471" y="155903"/>
                  </a:moveTo>
                  <a:lnTo>
                    <a:pt x="264917" y="194069"/>
                  </a:lnTo>
                  <a:lnTo>
                    <a:pt x="237201" y="230435"/>
                  </a:lnTo>
                  <a:lnTo>
                    <a:pt x="231802" y="237276"/>
                  </a:lnTo>
                  <a:lnTo>
                    <a:pt x="252679" y="218193"/>
                  </a:lnTo>
                  <a:lnTo>
                    <a:pt x="273555" y="199110"/>
                  </a:lnTo>
                  <a:lnTo>
                    <a:pt x="290833" y="178227"/>
                  </a:lnTo>
                  <a:lnTo>
                    <a:pt x="308110" y="155903"/>
                  </a:lnTo>
                  <a:close/>
                  <a:moveTo>
                    <a:pt x="9430251" y="155362"/>
                  </a:moveTo>
                  <a:lnTo>
                    <a:pt x="9421610" y="157163"/>
                  </a:lnTo>
                  <a:lnTo>
                    <a:pt x="9412968" y="160764"/>
                  </a:lnTo>
                  <a:lnTo>
                    <a:pt x="9419810" y="160764"/>
                  </a:lnTo>
                  <a:lnTo>
                    <a:pt x="9423050" y="158963"/>
                  </a:lnTo>
                  <a:close/>
                  <a:moveTo>
                    <a:pt x="3484239" y="154103"/>
                  </a:moveTo>
                  <a:lnTo>
                    <a:pt x="3432047" y="171386"/>
                  </a:lnTo>
                  <a:lnTo>
                    <a:pt x="3399292" y="185428"/>
                  </a:lnTo>
                  <a:lnTo>
                    <a:pt x="3364738" y="200910"/>
                  </a:lnTo>
                  <a:lnTo>
                    <a:pt x="3345661" y="209551"/>
                  </a:lnTo>
                  <a:lnTo>
                    <a:pt x="3326584" y="216392"/>
                  </a:lnTo>
                  <a:lnTo>
                    <a:pt x="3290230" y="228634"/>
                  </a:lnTo>
                  <a:lnTo>
                    <a:pt x="3243438" y="254558"/>
                  </a:lnTo>
                  <a:lnTo>
                    <a:pt x="3193406" y="277241"/>
                  </a:lnTo>
                  <a:lnTo>
                    <a:pt x="3179368" y="284083"/>
                  </a:lnTo>
                  <a:lnTo>
                    <a:pt x="3179368" y="299565"/>
                  </a:lnTo>
                  <a:lnTo>
                    <a:pt x="3181168" y="299565"/>
                  </a:lnTo>
                  <a:lnTo>
                    <a:pt x="3182967" y="299565"/>
                  </a:lnTo>
                  <a:lnTo>
                    <a:pt x="3188007" y="294524"/>
                  </a:lnTo>
                  <a:lnTo>
                    <a:pt x="3193406" y="289123"/>
                  </a:lnTo>
                  <a:lnTo>
                    <a:pt x="3203844" y="282282"/>
                  </a:lnTo>
                  <a:lnTo>
                    <a:pt x="3219322" y="277241"/>
                  </a:lnTo>
                  <a:lnTo>
                    <a:pt x="3227960" y="273641"/>
                  </a:lnTo>
                  <a:lnTo>
                    <a:pt x="3238399" y="271841"/>
                  </a:lnTo>
                  <a:lnTo>
                    <a:pt x="3248837" y="270400"/>
                  </a:lnTo>
                  <a:lnTo>
                    <a:pt x="3248837" y="263199"/>
                  </a:lnTo>
                  <a:lnTo>
                    <a:pt x="3248837" y="252758"/>
                  </a:lnTo>
                  <a:lnTo>
                    <a:pt x="3258915" y="249517"/>
                  </a:lnTo>
                  <a:lnTo>
                    <a:pt x="3295269" y="237276"/>
                  </a:lnTo>
                  <a:lnTo>
                    <a:pt x="3340262" y="221793"/>
                  </a:lnTo>
                  <a:lnTo>
                    <a:pt x="3357899" y="214592"/>
                  </a:lnTo>
                  <a:lnTo>
                    <a:pt x="3392454" y="204151"/>
                  </a:lnTo>
                  <a:lnTo>
                    <a:pt x="3421609" y="195509"/>
                  </a:lnTo>
                  <a:lnTo>
                    <a:pt x="3449324" y="186868"/>
                  </a:lnTo>
                  <a:lnTo>
                    <a:pt x="3456163" y="176787"/>
                  </a:lnTo>
                  <a:lnTo>
                    <a:pt x="3465162" y="168145"/>
                  </a:lnTo>
                  <a:lnTo>
                    <a:pt x="3473800" y="161304"/>
                  </a:lnTo>
                  <a:close/>
                  <a:moveTo>
                    <a:pt x="9024819" y="148520"/>
                  </a:moveTo>
                  <a:lnTo>
                    <a:pt x="8980171" y="188131"/>
                  </a:lnTo>
                  <a:lnTo>
                    <a:pt x="8936603" y="228103"/>
                  </a:lnTo>
                  <a:lnTo>
                    <a:pt x="8895196" y="269875"/>
                  </a:lnTo>
                  <a:lnTo>
                    <a:pt x="8855229" y="311287"/>
                  </a:lnTo>
                  <a:lnTo>
                    <a:pt x="8834705" y="331813"/>
                  </a:lnTo>
                  <a:lnTo>
                    <a:pt x="8843347" y="328572"/>
                  </a:lnTo>
                  <a:lnTo>
                    <a:pt x="8846587" y="326771"/>
                  </a:lnTo>
                  <a:lnTo>
                    <a:pt x="8860630" y="313087"/>
                  </a:lnTo>
                  <a:lnTo>
                    <a:pt x="8865671" y="309486"/>
                  </a:lnTo>
                  <a:lnTo>
                    <a:pt x="8872512" y="307686"/>
                  </a:lnTo>
                  <a:lnTo>
                    <a:pt x="8877913" y="307686"/>
                  </a:lnTo>
                  <a:lnTo>
                    <a:pt x="8882954" y="309486"/>
                  </a:lnTo>
                  <a:lnTo>
                    <a:pt x="8900237" y="279958"/>
                  </a:lnTo>
                  <a:lnTo>
                    <a:pt x="8919320" y="254030"/>
                  </a:lnTo>
                  <a:lnTo>
                    <a:pt x="8940204" y="231704"/>
                  </a:lnTo>
                  <a:lnTo>
                    <a:pt x="8964328" y="209017"/>
                  </a:lnTo>
                  <a:lnTo>
                    <a:pt x="8980171" y="194973"/>
                  </a:lnTo>
                  <a:lnTo>
                    <a:pt x="8995654" y="181289"/>
                  </a:lnTo>
                  <a:lnTo>
                    <a:pt x="9011137" y="165805"/>
                  </a:lnTo>
                  <a:close/>
                  <a:moveTo>
                    <a:pt x="3658811" y="142221"/>
                  </a:moveTo>
                  <a:lnTo>
                    <a:pt x="3660610" y="157704"/>
                  </a:lnTo>
                  <a:lnTo>
                    <a:pt x="3676088" y="154103"/>
                  </a:lnTo>
                  <a:lnTo>
                    <a:pt x="3693365" y="150863"/>
                  </a:lnTo>
                  <a:lnTo>
                    <a:pt x="3696964" y="145462"/>
                  </a:lnTo>
                  <a:lnTo>
                    <a:pt x="3690126" y="145462"/>
                  </a:lnTo>
                  <a:close/>
                  <a:moveTo>
                    <a:pt x="1151094" y="142221"/>
                  </a:moveTo>
                  <a:lnTo>
                    <a:pt x="1074786" y="186868"/>
                  </a:lnTo>
                  <a:lnTo>
                    <a:pt x="1000279" y="235475"/>
                  </a:lnTo>
                  <a:lnTo>
                    <a:pt x="927570" y="287683"/>
                  </a:lnTo>
                  <a:lnTo>
                    <a:pt x="853422" y="344572"/>
                  </a:lnTo>
                  <a:lnTo>
                    <a:pt x="849823" y="348172"/>
                  </a:lnTo>
                  <a:lnTo>
                    <a:pt x="855222" y="348172"/>
                  </a:lnTo>
                  <a:lnTo>
                    <a:pt x="863860" y="348172"/>
                  </a:lnTo>
                  <a:lnTo>
                    <a:pt x="870699" y="346372"/>
                  </a:lnTo>
                  <a:lnTo>
                    <a:pt x="875739" y="344572"/>
                  </a:lnTo>
                  <a:lnTo>
                    <a:pt x="880778" y="342771"/>
                  </a:lnTo>
                  <a:lnTo>
                    <a:pt x="893016" y="340971"/>
                  </a:lnTo>
                  <a:lnTo>
                    <a:pt x="898055" y="329089"/>
                  </a:lnTo>
                  <a:lnTo>
                    <a:pt x="906694" y="320448"/>
                  </a:lnTo>
                  <a:lnTo>
                    <a:pt x="917132" y="311807"/>
                  </a:lnTo>
                  <a:lnTo>
                    <a:pt x="927570" y="304966"/>
                  </a:lnTo>
                  <a:lnTo>
                    <a:pt x="941608" y="299565"/>
                  </a:lnTo>
                  <a:lnTo>
                    <a:pt x="957085" y="292724"/>
                  </a:lnTo>
                  <a:lnTo>
                    <a:pt x="972563" y="287683"/>
                  </a:lnTo>
                  <a:lnTo>
                    <a:pt x="976162" y="279042"/>
                  </a:lnTo>
                  <a:lnTo>
                    <a:pt x="981561" y="270400"/>
                  </a:lnTo>
                  <a:lnTo>
                    <a:pt x="988400" y="263199"/>
                  </a:lnTo>
                  <a:lnTo>
                    <a:pt x="995239" y="259959"/>
                  </a:lnTo>
                  <a:lnTo>
                    <a:pt x="1000279" y="258159"/>
                  </a:lnTo>
                  <a:lnTo>
                    <a:pt x="1005678" y="258159"/>
                  </a:lnTo>
                  <a:lnTo>
                    <a:pt x="1007477" y="258159"/>
                  </a:lnTo>
                  <a:lnTo>
                    <a:pt x="1012516" y="252758"/>
                  </a:lnTo>
                  <a:lnTo>
                    <a:pt x="1017556" y="249517"/>
                  </a:lnTo>
                  <a:lnTo>
                    <a:pt x="1074786" y="213152"/>
                  </a:lnTo>
                  <a:lnTo>
                    <a:pt x="1100702" y="194069"/>
                  </a:lnTo>
                  <a:lnTo>
                    <a:pt x="1125178" y="174986"/>
                  </a:lnTo>
                  <a:lnTo>
                    <a:pt x="1149294" y="157704"/>
                  </a:lnTo>
                  <a:lnTo>
                    <a:pt x="1175210" y="142221"/>
                  </a:lnTo>
                  <a:close/>
                  <a:moveTo>
                    <a:pt x="693968" y="142221"/>
                  </a:moveTo>
                  <a:lnTo>
                    <a:pt x="451727" y="318648"/>
                  </a:lnTo>
                  <a:lnTo>
                    <a:pt x="396296" y="360054"/>
                  </a:lnTo>
                  <a:lnTo>
                    <a:pt x="345904" y="401820"/>
                  </a:lnTo>
                  <a:lnTo>
                    <a:pt x="295872" y="443226"/>
                  </a:lnTo>
                  <a:lnTo>
                    <a:pt x="249080" y="483192"/>
                  </a:lnTo>
                  <a:lnTo>
                    <a:pt x="275355" y="481392"/>
                  </a:lnTo>
                  <a:lnTo>
                    <a:pt x="289033" y="479592"/>
                  </a:lnTo>
                  <a:lnTo>
                    <a:pt x="306310" y="475991"/>
                  </a:lnTo>
                  <a:lnTo>
                    <a:pt x="316749" y="458709"/>
                  </a:lnTo>
                  <a:lnTo>
                    <a:pt x="330426" y="443226"/>
                  </a:lnTo>
                  <a:lnTo>
                    <a:pt x="347704" y="427744"/>
                  </a:lnTo>
                  <a:lnTo>
                    <a:pt x="368580" y="412262"/>
                  </a:lnTo>
                  <a:lnTo>
                    <a:pt x="385857" y="401820"/>
                  </a:lnTo>
                  <a:lnTo>
                    <a:pt x="401695" y="388138"/>
                  </a:lnTo>
                  <a:lnTo>
                    <a:pt x="415373" y="372296"/>
                  </a:lnTo>
                  <a:lnTo>
                    <a:pt x="429410" y="355013"/>
                  </a:lnTo>
                  <a:lnTo>
                    <a:pt x="432650" y="351413"/>
                  </a:lnTo>
                  <a:lnTo>
                    <a:pt x="436249" y="349612"/>
                  </a:lnTo>
                  <a:lnTo>
                    <a:pt x="467204" y="334130"/>
                  </a:lnTo>
                  <a:lnTo>
                    <a:pt x="494920" y="316847"/>
                  </a:lnTo>
                  <a:lnTo>
                    <a:pt x="520836" y="297765"/>
                  </a:lnTo>
                  <a:lnTo>
                    <a:pt x="541712" y="277241"/>
                  </a:lnTo>
                  <a:lnTo>
                    <a:pt x="566188" y="256358"/>
                  </a:lnTo>
                  <a:lnTo>
                    <a:pt x="590305" y="237276"/>
                  </a:lnTo>
                  <a:lnTo>
                    <a:pt x="617660" y="223233"/>
                  </a:lnTo>
                  <a:lnTo>
                    <a:pt x="645376" y="213152"/>
                  </a:lnTo>
                  <a:lnTo>
                    <a:pt x="652574" y="200910"/>
                  </a:lnTo>
                  <a:lnTo>
                    <a:pt x="668052" y="181827"/>
                  </a:lnTo>
                  <a:lnTo>
                    <a:pt x="674891" y="174986"/>
                  </a:lnTo>
                  <a:lnTo>
                    <a:pt x="682090" y="168145"/>
                  </a:lnTo>
                  <a:lnTo>
                    <a:pt x="690728" y="164545"/>
                  </a:lnTo>
                  <a:lnTo>
                    <a:pt x="699367" y="162744"/>
                  </a:lnTo>
                  <a:lnTo>
                    <a:pt x="706206" y="161304"/>
                  </a:lnTo>
                  <a:lnTo>
                    <a:pt x="709805" y="152663"/>
                  </a:lnTo>
                  <a:lnTo>
                    <a:pt x="714844" y="147262"/>
                  </a:lnTo>
                  <a:close/>
                  <a:moveTo>
                    <a:pt x="422212" y="142221"/>
                  </a:moveTo>
                  <a:lnTo>
                    <a:pt x="387657" y="180027"/>
                  </a:lnTo>
                  <a:lnTo>
                    <a:pt x="351303" y="216392"/>
                  </a:lnTo>
                  <a:lnTo>
                    <a:pt x="314949" y="252758"/>
                  </a:lnTo>
                  <a:lnTo>
                    <a:pt x="276795" y="287683"/>
                  </a:lnTo>
                  <a:lnTo>
                    <a:pt x="200847" y="355013"/>
                  </a:lnTo>
                  <a:lnTo>
                    <a:pt x="128139" y="417302"/>
                  </a:lnTo>
                  <a:lnTo>
                    <a:pt x="128139" y="420903"/>
                  </a:lnTo>
                  <a:lnTo>
                    <a:pt x="128139" y="431344"/>
                  </a:lnTo>
                  <a:lnTo>
                    <a:pt x="141817" y="419103"/>
                  </a:lnTo>
                  <a:lnTo>
                    <a:pt x="159454" y="408661"/>
                  </a:lnTo>
                  <a:lnTo>
                    <a:pt x="183570" y="396779"/>
                  </a:lnTo>
                  <a:lnTo>
                    <a:pt x="205886" y="386338"/>
                  </a:lnTo>
                  <a:lnTo>
                    <a:pt x="204087" y="380937"/>
                  </a:lnTo>
                  <a:lnTo>
                    <a:pt x="204087" y="375896"/>
                  </a:lnTo>
                  <a:lnTo>
                    <a:pt x="207686" y="365455"/>
                  </a:lnTo>
                  <a:lnTo>
                    <a:pt x="209486" y="358614"/>
                  </a:lnTo>
                  <a:lnTo>
                    <a:pt x="212725" y="351413"/>
                  </a:lnTo>
                  <a:lnTo>
                    <a:pt x="219564" y="349612"/>
                  </a:lnTo>
                  <a:lnTo>
                    <a:pt x="235402" y="342771"/>
                  </a:lnTo>
                  <a:lnTo>
                    <a:pt x="249080" y="334130"/>
                  </a:lnTo>
                  <a:lnTo>
                    <a:pt x="261318" y="323688"/>
                  </a:lnTo>
                  <a:lnTo>
                    <a:pt x="273555" y="310006"/>
                  </a:lnTo>
                  <a:lnTo>
                    <a:pt x="287233" y="290924"/>
                  </a:lnTo>
                  <a:lnTo>
                    <a:pt x="303071" y="275441"/>
                  </a:lnTo>
                  <a:lnTo>
                    <a:pt x="320348" y="263199"/>
                  </a:lnTo>
                  <a:lnTo>
                    <a:pt x="340865" y="251318"/>
                  </a:lnTo>
                  <a:lnTo>
                    <a:pt x="361741" y="225034"/>
                  </a:lnTo>
                  <a:lnTo>
                    <a:pt x="398096" y="188668"/>
                  </a:lnTo>
                  <a:lnTo>
                    <a:pt x="417172" y="168145"/>
                  </a:lnTo>
                  <a:lnTo>
                    <a:pt x="443088" y="142221"/>
                  </a:lnTo>
                  <a:close/>
                  <a:moveTo>
                    <a:pt x="573027" y="140421"/>
                  </a:moveTo>
                  <a:lnTo>
                    <a:pt x="562589" y="142221"/>
                  </a:lnTo>
                  <a:lnTo>
                    <a:pt x="553950" y="145462"/>
                  </a:lnTo>
                  <a:lnTo>
                    <a:pt x="547111" y="149062"/>
                  </a:lnTo>
                  <a:lnTo>
                    <a:pt x="541712" y="154103"/>
                  </a:lnTo>
                  <a:lnTo>
                    <a:pt x="524435" y="176787"/>
                  </a:lnTo>
                  <a:lnTo>
                    <a:pt x="505358" y="194069"/>
                  </a:lnTo>
                  <a:lnTo>
                    <a:pt x="517596" y="188668"/>
                  </a:lnTo>
                  <a:lnTo>
                    <a:pt x="529474" y="181827"/>
                  </a:lnTo>
                  <a:lnTo>
                    <a:pt x="538113" y="176787"/>
                  </a:lnTo>
                  <a:lnTo>
                    <a:pt x="547111" y="169585"/>
                  </a:lnTo>
                  <a:lnTo>
                    <a:pt x="567628" y="145462"/>
                  </a:lnTo>
                  <a:close/>
                  <a:moveTo>
                    <a:pt x="9549793" y="139878"/>
                  </a:moveTo>
                  <a:lnTo>
                    <a:pt x="9513426" y="181289"/>
                  </a:lnTo>
                  <a:lnTo>
                    <a:pt x="9523868" y="179489"/>
                  </a:lnTo>
                  <a:lnTo>
                    <a:pt x="9530709" y="169046"/>
                  </a:lnTo>
                  <a:lnTo>
                    <a:pt x="9537551" y="158963"/>
                  </a:lnTo>
                  <a:lnTo>
                    <a:pt x="9544392" y="148520"/>
                  </a:lnTo>
                  <a:close/>
                  <a:moveTo>
                    <a:pt x="9135719" y="139878"/>
                  </a:moveTo>
                  <a:lnTo>
                    <a:pt x="9113395" y="164004"/>
                  </a:lnTo>
                  <a:lnTo>
                    <a:pt x="9090711" y="188131"/>
                  </a:lnTo>
                  <a:lnTo>
                    <a:pt x="9051104" y="228103"/>
                  </a:lnTo>
                  <a:lnTo>
                    <a:pt x="9011137" y="271315"/>
                  </a:lnTo>
                  <a:lnTo>
                    <a:pt x="8926162" y="369983"/>
                  </a:lnTo>
                  <a:lnTo>
                    <a:pt x="8853789" y="453167"/>
                  </a:lnTo>
                  <a:lnTo>
                    <a:pt x="8876113" y="442724"/>
                  </a:lnTo>
                  <a:lnTo>
                    <a:pt x="8895196" y="427240"/>
                  </a:lnTo>
                  <a:lnTo>
                    <a:pt x="8910679" y="411755"/>
                  </a:lnTo>
                  <a:lnTo>
                    <a:pt x="8924721" y="392670"/>
                  </a:lnTo>
                  <a:lnTo>
                    <a:pt x="8943805" y="369983"/>
                  </a:lnTo>
                  <a:lnTo>
                    <a:pt x="8962888" y="352699"/>
                  </a:lnTo>
                  <a:lnTo>
                    <a:pt x="8983412" y="337214"/>
                  </a:lnTo>
                  <a:lnTo>
                    <a:pt x="9007536" y="326771"/>
                  </a:lnTo>
                  <a:lnTo>
                    <a:pt x="9014737" y="313087"/>
                  </a:lnTo>
                  <a:lnTo>
                    <a:pt x="9023379" y="300844"/>
                  </a:lnTo>
                  <a:lnTo>
                    <a:pt x="9032021" y="290401"/>
                  </a:lnTo>
                  <a:lnTo>
                    <a:pt x="9043903" y="279958"/>
                  </a:lnTo>
                  <a:lnTo>
                    <a:pt x="9059745" y="268074"/>
                  </a:lnTo>
                  <a:lnTo>
                    <a:pt x="9077029" y="250789"/>
                  </a:lnTo>
                  <a:lnTo>
                    <a:pt x="9083870" y="243587"/>
                  </a:lnTo>
                  <a:lnTo>
                    <a:pt x="9089271" y="233144"/>
                  </a:lnTo>
                  <a:lnTo>
                    <a:pt x="9101153" y="212618"/>
                  </a:lnTo>
                  <a:lnTo>
                    <a:pt x="9104753" y="202175"/>
                  </a:lnTo>
                  <a:lnTo>
                    <a:pt x="9113395" y="191732"/>
                  </a:lnTo>
                  <a:lnTo>
                    <a:pt x="9123837" y="183090"/>
                  </a:lnTo>
                  <a:lnTo>
                    <a:pt x="9135719" y="174447"/>
                  </a:lnTo>
                  <a:lnTo>
                    <a:pt x="9134279" y="157163"/>
                  </a:lnTo>
                  <a:close/>
                  <a:moveTo>
                    <a:pt x="9650251" y="125834"/>
                  </a:moveTo>
                  <a:lnTo>
                    <a:pt x="9650251" y="129435"/>
                  </a:lnTo>
                  <a:lnTo>
                    <a:pt x="9651691" y="125834"/>
                  </a:lnTo>
                  <a:close/>
                  <a:moveTo>
                    <a:pt x="9329794" y="89463"/>
                  </a:moveTo>
                  <a:lnTo>
                    <a:pt x="9279385" y="139878"/>
                  </a:lnTo>
                  <a:lnTo>
                    <a:pt x="9222494" y="198574"/>
                  </a:lnTo>
                  <a:lnTo>
                    <a:pt x="9135719" y="285359"/>
                  </a:lnTo>
                  <a:lnTo>
                    <a:pt x="9090711" y="331813"/>
                  </a:lnTo>
                  <a:lnTo>
                    <a:pt x="9047503" y="378626"/>
                  </a:lnTo>
                  <a:lnTo>
                    <a:pt x="9035261" y="390869"/>
                  </a:lnTo>
                  <a:lnTo>
                    <a:pt x="9017978" y="404914"/>
                  </a:lnTo>
                  <a:lnTo>
                    <a:pt x="8983412" y="439483"/>
                  </a:lnTo>
                  <a:lnTo>
                    <a:pt x="8967929" y="458209"/>
                  </a:lnTo>
                  <a:lnTo>
                    <a:pt x="8954247" y="472253"/>
                  </a:lnTo>
                  <a:lnTo>
                    <a:pt x="8942004" y="489538"/>
                  </a:lnTo>
                  <a:lnTo>
                    <a:pt x="8938404" y="496380"/>
                  </a:lnTo>
                  <a:lnTo>
                    <a:pt x="8936603" y="505022"/>
                  </a:lnTo>
                  <a:lnTo>
                    <a:pt x="8938404" y="515465"/>
                  </a:lnTo>
                  <a:lnTo>
                    <a:pt x="8940204" y="519066"/>
                  </a:lnTo>
                  <a:lnTo>
                    <a:pt x="8962888" y="498180"/>
                  </a:lnTo>
                  <a:lnTo>
                    <a:pt x="8980171" y="485937"/>
                  </a:lnTo>
                  <a:lnTo>
                    <a:pt x="8992053" y="475494"/>
                  </a:lnTo>
                  <a:lnTo>
                    <a:pt x="9000695" y="461810"/>
                  </a:lnTo>
                  <a:lnTo>
                    <a:pt x="9011137" y="448126"/>
                  </a:lnTo>
                  <a:lnTo>
                    <a:pt x="9017978" y="432281"/>
                  </a:lnTo>
                  <a:lnTo>
                    <a:pt x="9021579" y="425439"/>
                  </a:lnTo>
                  <a:lnTo>
                    <a:pt x="9030220" y="425439"/>
                  </a:lnTo>
                  <a:lnTo>
                    <a:pt x="9033461" y="422198"/>
                  </a:lnTo>
                  <a:lnTo>
                    <a:pt x="9040662" y="422198"/>
                  </a:lnTo>
                  <a:lnTo>
                    <a:pt x="9045703" y="408154"/>
                  </a:lnTo>
                  <a:lnTo>
                    <a:pt x="9054345" y="396271"/>
                  </a:lnTo>
                  <a:lnTo>
                    <a:pt x="9062986" y="385828"/>
                  </a:lnTo>
                  <a:lnTo>
                    <a:pt x="9075228" y="378626"/>
                  </a:lnTo>
                  <a:lnTo>
                    <a:pt x="9085670" y="371784"/>
                  </a:lnTo>
                  <a:lnTo>
                    <a:pt x="9090711" y="363142"/>
                  </a:lnTo>
                  <a:lnTo>
                    <a:pt x="9089271" y="359541"/>
                  </a:lnTo>
                  <a:lnTo>
                    <a:pt x="9089271" y="356300"/>
                  </a:lnTo>
                  <a:lnTo>
                    <a:pt x="9089271" y="350898"/>
                  </a:lnTo>
                  <a:lnTo>
                    <a:pt x="9092511" y="347657"/>
                  </a:lnTo>
                  <a:lnTo>
                    <a:pt x="9097912" y="340455"/>
                  </a:lnTo>
                  <a:lnTo>
                    <a:pt x="9101153" y="339015"/>
                  </a:lnTo>
                  <a:lnTo>
                    <a:pt x="9113395" y="331813"/>
                  </a:lnTo>
                  <a:lnTo>
                    <a:pt x="9125637" y="324971"/>
                  </a:lnTo>
                  <a:lnTo>
                    <a:pt x="9128878" y="321370"/>
                  </a:lnTo>
                  <a:lnTo>
                    <a:pt x="9132478" y="314528"/>
                  </a:lnTo>
                  <a:lnTo>
                    <a:pt x="9135719" y="299043"/>
                  </a:lnTo>
                  <a:lnTo>
                    <a:pt x="9137519" y="292201"/>
                  </a:lnTo>
                  <a:lnTo>
                    <a:pt x="9144361" y="290401"/>
                  </a:lnTo>
                  <a:lnTo>
                    <a:pt x="9158403" y="285359"/>
                  </a:lnTo>
                  <a:lnTo>
                    <a:pt x="9165244" y="281758"/>
                  </a:lnTo>
                  <a:lnTo>
                    <a:pt x="9168485" y="278517"/>
                  </a:lnTo>
                  <a:lnTo>
                    <a:pt x="9184328" y="255831"/>
                  </a:lnTo>
                  <a:lnTo>
                    <a:pt x="9186128" y="252230"/>
                  </a:lnTo>
                  <a:lnTo>
                    <a:pt x="9196210" y="238546"/>
                  </a:lnTo>
                  <a:lnTo>
                    <a:pt x="9208452" y="222701"/>
                  </a:lnTo>
                  <a:lnTo>
                    <a:pt x="9215653" y="215859"/>
                  </a:lnTo>
                  <a:lnTo>
                    <a:pt x="9224295" y="210818"/>
                  </a:lnTo>
                  <a:lnTo>
                    <a:pt x="9231136" y="207217"/>
                  </a:lnTo>
                  <a:lnTo>
                    <a:pt x="9239777" y="203616"/>
                  </a:lnTo>
                  <a:lnTo>
                    <a:pt x="9263902" y="170846"/>
                  </a:lnTo>
                  <a:lnTo>
                    <a:pt x="9295227" y="133036"/>
                  </a:lnTo>
                  <a:close/>
                  <a:moveTo>
                    <a:pt x="9231136" y="44450"/>
                  </a:moveTo>
                  <a:lnTo>
                    <a:pt x="9265702" y="44450"/>
                  </a:lnTo>
                  <a:lnTo>
                    <a:pt x="9302069" y="44450"/>
                  </a:lnTo>
                  <a:lnTo>
                    <a:pt x="9336635" y="46251"/>
                  </a:lnTo>
                  <a:lnTo>
                    <a:pt x="9373001" y="49852"/>
                  </a:lnTo>
                  <a:lnTo>
                    <a:pt x="9409368" y="53093"/>
                  </a:lnTo>
                  <a:lnTo>
                    <a:pt x="9431692" y="54893"/>
                  </a:lnTo>
                  <a:lnTo>
                    <a:pt x="9454376" y="56694"/>
                  </a:lnTo>
                  <a:lnTo>
                    <a:pt x="9475259" y="54893"/>
                  </a:lnTo>
                  <a:lnTo>
                    <a:pt x="9497583" y="53093"/>
                  </a:lnTo>
                  <a:lnTo>
                    <a:pt x="9518467" y="51292"/>
                  </a:lnTo>
                  <a:lnTo>
                    <a:pt x="9542591" y="49852"/>
                  </a:lnTo>
                  <a:lnTo>
                    <a:pt x="9585799" y="46251"/>
                  </a:lnTo>
                  <a:lnTo>
                    <a:pt x="9631167" y="46251"/>
                  </a:lnTo>
                  <a:lnTo>
                    <a:pt x="9651691" y="46251"/>
                  </a:lnTo>
                  <a:lnTo>
                    <a:pt x="9674375" y="49852"/>
                  </a:lnTo>
                  <a:lnTo>
                    <a:pt x="9693458" y="53093"/>
                  </a:lnTo>
                  <a:lnTo>
                    <a:pt x="9712182" y="58134"/>
                  </a:lnTo>
                  <a:lnTo>
                    <a:pt x="9731265" y="65336"/>
                  </a:lnTo>
                  <a:lnTo>
                    <a:pt x="9753949" y="73979"/>
                  </a:lnTo>
                  <a:lnTo>
                    <a:pt x="9764391" y="77220"/>
                  </a:lnTo>
                  <a:lnTo>
                    <a:pt x="9764391" y="87663"/>
                  </a:lnTo>
                  <a:lnTo>
                    <a:pt x="9762591" y="98106"/>
                  </a:lnTo>
                  <a:lnTo>
                    <a:pt x="9760791" y="108549"/>
                  </a:lnTo>
                  <a:lnTo>
                    <a:pt x="9753949" y="124393"/>
                  </a:lnTo>
                  <a:lnTo>
                    <a:pt x="9748548" y="134836"/>
                  </a:lnTo>
                  <a:lnTo>
                    <a:pt x="9758990" y="141678"/>
                  </a:lnTo>
                  <a:lnTo>
                    <a:pt x="9762591" y="144919"/>
                  </a:lnTo>
                  <a:lnTo>
                    <a:pt x="9764391" y="153562"/>
                  </a:lnTo>
                  <a:lnTo>
                    <a:pt x="9766191" y="160764"/>
                  </a:lnTo>
                  <a:lnTo>
                    <a:pt x="9769432" y="169046"/>
                  </a:lnTo>
                  <a:lnTo>
                    <a:pt x="9771232" y="176248"/>
                  </a:lnTo>
                  <a:lnTo>
                    <a:pt x="9773033" y="179489"/>
                  </a:lnTo>
                  <a:lnTo>
                    <a:pt x="9774833" y="183090"/>
                  </a:lnTo>
                  <a:lnTo>
                    <a:pt x="9778073" y="188131"/>
                  </a:lnTo>
                  <a:lnTo>
                    <a:pt x="9781674" y="189932"/>
                  </a:lnTo>
                  <a:lnTo>
                    <a:pt x="9793916" y="191732"/>
                  </a:lnTo>
                  <a:lnTo>
                    <a:pt x="9809399" y="191732"/>
                  </a:lnTo>
                  <a:lnTo>
                    <a:pt x="9809399" y="205416"/>
                  </a:lnTo>
                  <a:lnTo>
                    <a:pt x="9809399" y="219460"/>
                  </a:lnTo>
                  <a:lnTo>
                    <a:pt x="9805799" y="229903"/>
                  </a:lnTo>
                  <a:lnTo>
                    <a:pt x="9802558" y="241787"/>
                  </a:lnTo>
                  <a:lnTo>
                    <a:pt x="9795717" y="252230"/>
                  </a:lnTo>
                  <a:lnTo>
                    <a:pt x="9785275" y="268074"/>
                  </a:lnTo>
                  <a:lnTo>
                    <a:pt x="9778073" y="274916"/>
                  </a:lnTo>
                  <a:lnTo>
                    <a:pt x="9771232" y="281758"/>
                  </a:lnTo>
                  <a:lnTo>
                    <a:pt x="9771232" y="283559"/>
                  </a:lnTo>
                  <a:lnTo>
                    <a:pt x="9776273" y="442724"/>
                  </a:lnTo>
                  <a:lnTo>
                    <a:pt x="9776273" y="520867"/>
                  </a:lnTo>
                  <a:lnTo>
                    <a:pt x="9774833" y="596848"/>
                  </a:lnTo>
                  <a:lnTo>
                    <a:pt x="9771232" y="680032"/>
                  </a:lnTo>
                  <a:lnTo>
                    <a:pt x="9767632" y="761416"/>
                  </a:lnTo>
                  <a:lnTo>
                    <a:pt x="9758990" y="911939"/>
                  </a:lnTo>
                  <a:lnTo>
                    <a:pt x="9757190" y="941467"/>
                  </a:lnTo>
                  <a:lnTo>
                    <a:pt x="9747108" y="1078306"/>
                  </a:lnTo>
                  <a:lnTo>
                    <a:pt x="9739907" y="1213345"/>
                  </a:lnTo>
                  <a:lnTo>
                    <a:pt x="9734866" y="1294728"/>
                  </a:lnTo>
                  <a:lnTo>
                    <a:pt x="9731265" y="1371070"/>
                  </a:lnTo>
                  <a:lnTo>
                    <a:pt x="9731265" y="1442011"/>
                  </a:lnTo>
                  <a:lnTo>
                    <a:pt x="9733065" y="1507909"/>
                  </a:lnTo>
                  <a:lnTo>
                    <a:pt x="9734866" y="1518352"/>
                  </a:lnTo>
                  <a:lnTo>
                    <a:pt x="9738106" y="1528435"/>
                  </a:lnTo>
                  <a:lnTo>
                    <a:pt x="9741707" y="1538878"/>
                  </a:lnTo>
                  <a:lnTo>
                    <a:pt x="9743507" y="1547521"/>
                  </a:lnTo>
                  <a:lnTo>
                    <a:pt x="9743507" y="1564806"/>
                  </a:lnTo>
                  <a:lnTo>
                    <a:pt x="9743507" y="1587492"/>
                  </a:lnTo>
                  <a:lnTo>
                    <a:pt x="9741707" y="1599736"/>
                  </a:lnTo>
                  <a:lnTo>
                    <a:pt x="9739907" y="1615220"/>
                  </a:lnTo>
                  <a:lnTo>
                    <a:pt x="9734866" y="1641148"/>
                  </a:lnTo>
                  <a:lnTo>
                    <a:pt x="9733065" y="1654832"/>
                  </a:lnTo>
                  <a:lnTo>
                    <a:pt x="9733065" y="1668876"/>
                  </a:lnTo>
                  <a:lnTo>
                    <a:pt x="9733065" y="1679319"/>
                  </a:lnTo>
                  <a:lnTo>
                    <a:pt x="9738106" y="1687961"/>
                  </a:lnTo>
                  <a:lnTo>
                    <a:pt x="9739907" y="1696604"/>
                  </a:lnTo>
                  <a:lnTo>
                    <a:pt x="9739907" y="1707047"/>
                  </a:lnTo>
                  <a:lnTo>
                    <a:pt x="9739907" y="1722531"/>
                  </a:lnTo>
                  <a:lnTo>
                    <a:pt x="9738106" y="1736575"/>
                  </a:lnTo>
                  <a:lnTo>
                    <a:pt x="9733065" y="1765743"/>
                  </a:lnTo>
                  <a:lnTo>
                    <a:pt x="9731265" y="1771145"/>
                  </a:lnTo>
                  <a:lnTo>
                    <a:pt x="9726224" y="1783028"/>
                  </a:lnTo>
                  <a:lnTo>
                    <a:pt x="9724424" y="1795272"/>
                  </a:lnTo>
                  <a:lnTo>
                    <a:pt x="9722624" y="1807515"/>
                  </a:lnTo>
                  <a:lnTo>
                    <a:pt x="9720823" y="1817598"/>
                  </a:lnTo>
                  <a:lnTo>
                    <a:pt x="9722624" y="1833443"/>
                  </a:lnTo>
                  <a:lnTo>
                    <a:pt x="9726224" y="1840285"/>
                  </a:lnTo>
                  <a:lnTo>
                    <a:pt x="9729465" y="1847127"/>
                  </a:lnTo>
                  <a:lnTo>
                    <a:pt x="9731265" y="1852528"/>
                  </a:lnTo>
                  <a:lnTo>
                    <a:pt x="9738106" y="1871614"/>
                  </a:lnTo>
                  <a:lnTo>
                    <a:pt x="9739907" y="1883497"/>
                  </a:lnTo>
                  <a:lnTo>
                    <a:pt x="9739907" y="1895741"/>
                  </a:lnTo>
                  <a:lnTo>
                    <a:pt x="9738106" y="1916627"/>
                  </a:lnTo>
                  <a:lnTo>
                    <a:pt x="9734866" y="1937152"/>
                  </a:lnTo>
                  <a:lnTo>
                    <a:pt x="9731265" y="1958038"/>
                  </a:lnTo>
                  <a:lnTo>
                    <a:pt x="9726224" y="1977124"/>
                  </a:lnTo>
                  <a:lnTo>
                    <a:pt x="9724424" y="1994409"/>
                  </a:lnTo>
                  <a:lnTo>
                    <a:pt x="9722624" y="2020336"/>
                  </a:lnTo>
                  <a:lnTo>
                    <a:pt x="9722624" y="2048064"/>
                  </a:lnTo>
                  <a:lnTo>
                    <a:pt x="9722624" y="2073992"/>
                  </a:lnTo>
                  <a:lnTo>
                    <a:pt x="9724424" y="2099919"/>
                  </a:lnTo>
                  <a:lnTo>
                    <a:pt x="9726224" y="2126207"/>
                  </a:lnTo>
                  <a:lnTo>
                    <a:pt x="9726224" y="2150333"/>
                  </a:lnTo>
                  <a:lnTo>
                    <a:pt x="9722624" y="2202188"/>
                  </a:lnTo>
                  <a:lnTo>
                    <a:pt x="9748548" y="2209030"/>
                  </a:lnTo>
                  <a:lnTo>
                    <a:pt x="9758990" y="2212631"/>
                  </a:lnTo>
                  <a:lnTo>
                    <a:pt x="9764391" y="2217673"/>
                  </a:lnTo>
                  <a:lnTo>
                    <a:pt x="9769432" y="2224515"/>
                  </a:lnTo>
                  <a:lnTo>
                    <a:pt x="9771232" y="2228116"/>
                  </a:lnTo>
                  <a:lnTo>
                    <a:pt x="9771232" y="2233157"/>
                  </a:lnTo>
                  <a:lnTo>
                    <a:pt x="9790316" y="2233157"/>
                  </a:lnTo>
                  <a:lnTo>
                    <a:pt x="9809399" y="2236758"/>
                  </a:lnTo>
                  <a:lnTo>
                    <a:pt x="9823081" y="2238559"/>
                  </a:lnTo>
                  <a:lnTo>
                    <a:pt x="9837124" y="2238559"/>
                  </a:lnTo>
                  <a:lnTo>
                    <a:pt x="9866289" y="2240359"/>
                  </a:lnTo>
                  <a:lnTo>
                    <a:pt x="9880332" y="2238559"/>
                  </a:lnTo>
                  <a:lnTo>
                    <a:pt x="9894014" y="2236758"/>
                  </a:lnTo>
                  <a:lnTo>
                    <a:pt x="9920299" y="2231717"/>
                  </a:lnTo>
                  <a:lnTo>
                    <a:pt x="9932181" y="2229916"/>
                  </a:lnTo>
                  <a:lnTo>
                    <a:pt x="9940823" y="2224515"/>
                  </a:lnTo>
                  <a:lnTo>
                    <a:pt x="9946223" y="2219473"/>
                  </a:lnTo>
                  <a:lnTo>
                    <a:pt x="9949824" y="2215872"/>
                  </a:lnTo>
                  <a:lnTo>
                    <a:pt x="9954865" y="2209030"/>
                  </a:lnTo>
                  <a:lnTo>
                    <a:pt x="9963507" y="2209030"/>
                  </a:lnTo>
                  <a:lnTo>
                    <a:pt x="9972148" y="2210831"/>
                  </a:lnTo>
                  <a:lnTo>
                    <a:pt x="9982590" y="2214432"/>
                  </a:lnTo>
                  <a:lnTo>
                    <a:pt x="9989431" y="2221274"/>
                  </a:lnTo>
                  <a:lnTo>
                    <a:pt x="9996273" y="2228116"/>
                  </a:lnTo>
                  <a:lnTo>
                    <a:pt x="9996273" y="2229916"/>
                  </a:lnTo>
                  <a:lnTo>
                    <a:pt x="9999873" y="2229916"/>
                  </a:lnTo>
                  <a:lnTo>
                    <a:pt x="10009955" y="2228116"/>
                  </a:lnTo>
                  <a:lnTo>
                    <a:pt x="10025798" y="2224515"/>
                  </a:lnTo>
                  <a:lnTo>
                    <a:pt x="10027598" y="2240359"/>
                  </a:lnTo>
                  <a:lnTo>
                    <a:pt x="10029038" y="2262686"/>
                  </a:lnTo>
                  <a:lnTo>
                    <a:pt x="10030839" y="2283572"/>
                  </a:lnTo>
                  <a:lnTo>
                    <a:pt x="10029038" y="2304458"/>
                  </a:lnTo>
                  <a:lnTo>
                    <a:pt x="10027598" y="2325344"/>
                  </a:lnTo>
                  <a:lnTo>
                    <a:pt x="10022197" y="2369996"/>
                  </a:lnTo>
                  <a:lnTo>
                    <a:pt x="10020397" y="2394483"/>
                  </a:lnTo>
                  <a:lnTo>
                    <a:pt x="10020397" y="2418610"/>
                  </a:lnTo>
                  <a:lnTo>
                    <a:pt x="10020397" y="2427613"/>
                  </a:lnTo>
                  <a:lnTo>
                    <a:pt x="10022197" y="2430854"/>
                  </a:lnTo>
                  <a:lnTo>
                    <a:pt x="10025798" y="2436255"/>
                  </a:lnTo>
                  <a:lnTo>
                    <a:pt x="10029038" y="2444898"/>
                  </a:lnTo>
                  <a:lnTo>
                    <a:pt x="10030839" y="2451740"/>
                  </a:lnTo>
                  <a:lnTo>
                    <a:pt x="10030839" y="2469025"/>
                  </a:lnTo>
                  <a:lnTo>
                    <a:pt x="10030839" y="2499994"/>
                  </a:lnTo>
                  <a:lnTo>
                    <a:pt x="10027598" y="2512237"/>
                  </a:lnTo>
                  <a:lnTo>
                    <a:pt x="10027598" y="2522680"/>
                  </a:lnTo>
                  <a:lnTo>
                    <a:pt x="10027598" y="2572734"/>
                  </a:lnTo>
                  <a:lnTo>
                    <a:pt x="10029038" y="2598662"/>
                  </a:lnTo>
                  <a:lnTo>
                    <a:pt x="10030839" y="2624589"/>
                  </a:lnTo>
                  <a:lnTo>
                    <a:pt x="10032639" y="2652317"/>
                  </a:lnTo>
                  <a:lnTo>
                    <a:pt x="10030839" y="2676804"/>
                  </a:lnTo>
                  <a:lnTo>
                    <a:pt x="10025798" y="2699491"/>
                  </a:lnTo>
                  <a:lnTo>
                    <a:pt x="10022197" y="2709574"/>
                  </a:lnTo>
                  <a:lnTo>
                    <a:pt x="10017156" y="2718216"/>
                  </a:lnTo>
                  <a:lnTo>
                    <a:pt x="10013555" y="2725058"/>
                  </a:lnTo>
                  <a:lnTo>
                    <a:pt x="10004914" y="2725058"/>
                  </a:lnTo>
                  <a:lnTo>
                    <a:pt x="9989431" y="2725058"/>
                  </a:lnTo>
                  <a:lnTo>
                    <a:pt x="9977189" y="2720017"/>
                  </a:lnTo>
                  <a:lnTo>
                    <a:pt x="9967107" y="2714975"/>
                  </a:lnTo>
                  <a:lnTo>
                    <a:pt x="9959906" y="2706333"/>
                  </a:lnTo>
                  <a:lnTo>
                    <a:pt x="9956665" y="2704532"/>
                  </a:lnTo>
                  <a:lnTo>
                    <a:pt x="9948024" y="2706333"/>
                  </a:lnTo>
                  <a:lnTo>
                    <a:pt x="9937582" y="2708133"/>
                  </a:lnTo>
                  <a:lnTo>
                    <a:pt x="9932181" y="2708133"/>
                  </a:lnTo>
                  <a:lnTo>
                    <a:pt x="9930741" y="2713175"/>
                  </a:lnTo>
                  <a:lnTo>
                    <a:pt x="9930741" y="2718216"/>
                  </a:lnTo>
                  <a:lnTo>
                    <a:pt x="9932181" y="2726859"/>
                  </a:lnTo>
                  <a:lnTo>
                    <a:pt x="9933981" y="2744144"/>
                  </a:lnTo>
                  <a:lnTo>
                    <a:pt x="9916698" y="2744144"/>
                  </a:lnTo>
                  <a:lnTo>
                    <a:pt x="9845765" y="2745944"/>
                  </a:lnTo>
                  <a:lnTo>
                    <a:pt x="9807599" y="2745944"/>
                  </a:lnTo>
                  <a:lnTo>
                    <a:pt x="9767632" y="2747745"/>
                  </a:lnTo>
                  <a:lnTo>
                    <a:pt x="9688057" y="2752786"/>
                  </a:lnTo>
                  <a:lnTo>
                    <a:pt x="9603082" y="2756387"/>
                  </a:lnTo>
                  <a:lnTo>
                    <a:pt x="9561675" y="2758188"/>
                  </a:lnTo>
                  <a:lnTo>
                    <a:pt x="9518467" y="2759628"/>
                  </a:lnTo>
                  <a:lnTo>
                    <a:pt x="9433492" y="2759628"/>
                  </a:lnTo>
                  <a:lnTo>
                    <a:pt x="9392085" y="2761429"/>
                  </a:lnTo>
                  <a:lnTo>
                    <a:pt x="9350677" y="2761429"/>
                  </a:lnTo>
                  <a:lnTo>
                    <a:pt x="9313951" y="2758188"/>
                  </a:lnTo>
                  <a:lnTo>
                    <a:pt x="9279385" y="2756387"/>
                  </a:lnTo>
                  <a:lnTo>
                    <a:pt x="9277944" y="2756387"/>
                  </a:lnTo>
                  <a:lnTo>
                    <a:pt x="9272543" y="2766830"/>
                  </a:lnTo>
                  <a:lnTo>
                    <a:pt x="9265702" y="2773672"/>
                  </a:lnTo>
                  <a:lnTo>
                    <a:pt x="9260661" y="2776913"/>
                  </a:lnTo>
                  <a:lnTo>
                    <a:pt x="9255260" y="2780514"/>
                  </a:lnTo>
                  <a:lnTo>
                    <a:pt x="9246619" y="2782315"/>
                  </a:lnTo>
                  <a:lnTo>
                    <a:pt x="9239777" y="2782315"/>
                  </a:lnTo>
                  <a:lnTo>
                    <a:pt x="9229336" y="2784115"/>
                  </a:lnTo>
                  <a:lnTo>
                    <a:pt x="9218894" y="2782315"/>
                  </a:lnTo>
                  <a:lnTo>
                    <a:pt x="9210252" y="2778713"/>
                  </a:lnTo>
                  <a:lnTo>
                    <a:pt x="9206652" y="2775473"/>
                  </a:lnTo>
                  <a:lnTo>
                    <a:pt x="9205211" y="2770071"/>
                  </a:lnTo>
                  <a:lnTo>
                    <a:pt x="9201611" y="2765030"/>
                  </a:lnTo>
                  <a:lnTo>
                    <a:pt x="9201611" y="2756387"/>
                  </a:lnTo>
                  <a:lnTo>
                    <a:pt x="9191169" y="2756387"/>
                  </a:lnTo>
                  <a:lnTo>
                    <a:pt x="9184328" y="2758188"/>
                  </a:lnTo>
                  <a:lnTo>
                    <a:pt x="9173886" y="2761429"/>
                  </a:lnTo>
                  <a:lnTo>
                    <a:pt x="9163444" y="2768270"/>
                  </a:lnTo>
                  <a:lnTo>
                    <a:pt x="9151202" y="2771872"/>
                  </a:lnTo>
                  <a:lnTo>
                    <a:pt x="9139320" y="2773672"/>
                  </a:lnTo>
                  <a:lnTo>
                    <a:pt x="9123837" y="2775473"/>
                  </a:lnTo>
                  <a:lnTo>
                    <a:pt x="9113395" y="2775473"/>
                  </a:lnTo>
                  <a:lnTo>
                    <a:pt x="9109794" y="2765030"/>
                  </a:lnTo>
                  <a:lnTo>
                    <a:pt x="9104753" y="2754587"/>
                  </a:lnTo>
                  <a:lnTo>
                    <a:pt x="9096112" y="2744144"/>
                  </a:lnTo>
                  <a:lnTo>
                    <a:pt x="9087470" y="2735501"/>
                  </a:lnTo>
                  <a:lnTo>
                    <a:pt x="9075228" y="2726859"/>
                  </a:lnTo>
                  <a:lnTo>
                    <a:pt x="9056145" y="2714975"/>
                  </a:lnTo>
                  <a:lnTo>
                    <a:pt x="9042102" y="2702732"/>
                  </a:lnTo>
                  <a:lnTo>
                    <a:pt x="9028420" y="2690488"/>
                  </a:lnTo>
                  <a:lnTo>
                    <a:pt x="9019778" y="2676804"/>
                  </a:lnTo>
                  <a:lnTo>
                    <a:pt x="9012937" y="2666361"/>
                  </a:lnTo>
                  <a:lnTo>
                    <a:pt x="9021579" y="2657719"/>
                  </a:lnTo>
                  <a:lnTo>
                    <a:pt x="9024819" y="2652317"/>
                  </a:lnTo>
                  <a:lnTo>
                    <a:pt x="9028420" y="2645475"/>
                  </a:lnTo>
                  <a:lnTo>
                    <a:pt x="9030220" y="2636833"/>
                  </a:lnTo>
                  <a:lnTo>
                    <a:pt x="9032021" y="2626390"/>
                  </a:lnTo>
                  <a:lnTo>
                    <a:pt x="9009336" y="2640434"/>
                  </a:lnTo>
                  <a:lnTo>
                    <a:pt x="9032021" y="2615947"/>
                  </a:lnTo>
                  <a:lnTo>
                    <a:pt x="9032021" y="2614506"/>
                  </a:lnTo>
                  <a:lnTo>
                    <a:pt x="9030220" y="2593620"/>
                  </a:lnTo>
                  <a:lnTo>
                    <a:pt x="9019778" y="2605864"/>
                  </a:lnTo>
                  <a:lnTo>
                    <a:pt x="9011137" y="2615947"/>
                  </a:lnTo>
                  <a:lnTo>
                    <a:pt x="8998895" y="2622789"/>
                  </a:lnTo>
                  <a:lnTo>
                    <a:pt x="8985212" y="2626390"/>
                  </a:lnTo>
                  <a:lnTo>
                    <a:pt x="8969729" y="2626390"/>
                  </a:lnTo>
                  <a:lnTo>
                    <a:pt x="8943805" y="2652317"/>
                  </a:lnTo>
                  <a:lnTo>
                    <a:pt x="8921121" y="2678605"/>
                  </a:lnTo>
                  <a:lnTo>
                    <a:pt x="8907078" y="2694089"/>
                  </a:lnTo>
                  <a:lnTo>
                    <a:pt x="8889795" y="2708133"/>
                  </a:lnTo>
                  <a:lnTo>
                    <a:pt x="8871072" y="2720017"/>
                  </a:lnTo>
                  <a:lnTo>
                    <a:pt x="8851988" y="2730460"/>
                  </a:lnTo>
                  <a:lnTo>
                    <a:pt x="8829304" y="2742343"/>
                  </a:lnTo>
                  <a:lnTo>
                    <a:pt x="8803380" y="2752786"/>
                  </a:lnTo>
                  <a:lnTo>
                    <a:pt x="8777455" y="2759628"/>
                  </a:lnTo>
                  <a:lnTo>
                    <a:pt x="8751530" y="2763229"/>
                  </a:lnTo>
                  <a:lnTo>
                    <a:pt x="8722005" y="2768270"/>
                  </a:lnTo>
                  <a:lnTo>
                    <a:pt x="8692840" y="2771872"/>
                  </a:lnTo>
                  <a:lnTo>
                    <a:pt x="8661514" y="2775473"/>
                  </a:lnTo>
                  <a:lnTo>
                    <a:pt x="8630189" y="2775473"/>
                  </a:lnTo>
                  <a:lnTo>
                    <a:pt x="8600663" y="2776913"/>
                  </a:lnTo>
                  <a:lnTo>
                    <a:pt x="8571498" y="2776913"/>
                  </a:lnTo>
                  <a:lnTo>
                    <a:pt x="8514248" y="2771872"/>
                  </a:lnTo>
                  <a:lnTo>
                    <a:pt x="8507407" y="2771872"/>
                  </a:lnTo>
                  <a:lnTo>
                    <a:pt x="8474281" y="2768270"/>
                  </a:lnTo>
                  <a:lnTo>
                    <a:pt x="8443315" y="2765030"/>
                  </a:lnTo>
                  <a:lnTo>
                    <a:pt x="8412350" y="2759628"/>
                  </a:lnTo>
                  <a:lnTo>
                    <a:pt x="8381024" y="2750986"/>
                  </a:lnTo>
                  <a:lnTo>
                    <a:pt x="8355100" y="2742343"/>
                  </a:lnTo>
                  <a:lnTo>
                    <a:pt x="8327015" y="2728659"/>
                  </a:lnTo>
                  <a:lnTo>
                    <a:pt x="8297850" y="2714975"/>
                  </a:lnTo>
                  <a:lnTo>
                    <a:pt x="8266884" y="2697690"/>
                  </a:lnTo>
                  <a:lnTo>
                    <a:pt x="8221516" y="2669962"/>
                  </a:lnTo>
                  <a:lnTo>
                    <a:pt x="8181909" y="2645475"/>
                  </a:lnTo>
                  <a:lnTo>
                    <a:pt x="8159225" y="2631431"/>
                  </a:lnTo>
                  <a:lnTo>
                    <a:pt x="8130060" y="2609105"/>
                  </a:lnTo>
                  <a:lnTo>
                    <a:pt x="8100535" y="2586778"/>
                  </a:lnTo>
                  <a:lnTo>
                    <a:pt x="8071009" y="2562652"/>
                  </a:lnTo>
                  <a:lnTo>
                    <a:pt x="8041484" y="2538165"/>
                  </a:lnTo>
                  <a:lnTo>
                    <a:pt x="8026001" y="2522680"/>
                  </a:lnTo>
                  <a:lnTo>
                    <a:pt x="8010518" y="2508636"/>
                  </a:lnTo>
                  <a:lnTo>
                    <a:pt x="7984594" y="2480908"/>
                  </a:lnTo>
                  <a:lnTo>
                    <a:pt x="7963710" y="2454981"/>
                  </a:lnTo>
                  <a:lnTo>
                    <a:pt x="7949668" y="2430854"/>
                  </a:lnTo>
                  <a:lnTo>
                    <a:pt x="7941026" y="2427613"/>
                  </a:lnTo>
                  <a:lnTo>
                    <a:pt x="7935985" y="2422211"/>
                  </a:lnTo>
                  <a:lnTo>
                    <a:pt x="7927344" y="2415369"/>
                  </a:lnTo>
                  <a:lnTo>
                    <a:pt x="7921943" y="2411768"/>
                  </a:lnTo>
                  <a:lnTo>
                    <a:pt x="7911501" y="2403126"/>
                  </a:lnTo>
                  <a:lnTo>
                    <a:pt x="7908260" y="2399525"/>
                  </a:lnTo>
                  <a:lnTo>
                    <a:pt x="7906460" y="2396284"/>
                  </a:lnTo>
                  <a:lnTo>
                    <a:pt x="7901419" y="2369996"/>
                  </a:lnTo>
                  <a:lnTo>
                    <a:pt x="7896018" y="2358113"/>
                  </a:lnTo>
                  <a:lnTo>
                    <a:pt x="7890977" y="2347670"/>
                  </a:lnTo>
                  <a:lnTo>
                    <a:pt x="7875494" y="2323543"/>
                  </a:lnTo>
                  <a:lnTo>
                    <a:pt x="7860012" y="2302657"/>
                  </a:lnTo>
                  <a:lnTo>
                    <a:pt x="7852810" y="2287173"/>
                  </a:lnTo>
                  <a:lnTo>
                    <a:pt x="7845969" y="2269888"/>
                  </a:lnTo>
                  <a:lnTo>
                    <a:pt x="7839128" y="2240359"/>
                  </a:lnTo>
                  <a:lnTo>
                    <a:pt x="7839128" y="2234958"/>
                  </a:lnTo>
                  <a:lnTo>
                    <a:pt x="7835527" y="2219473"/>
                  </a:lnTo>
                  <a:lnTo>
                    <a:pt x="7830486" y="2205789"/>
                  </a:lnTo>
                  <a:lnTo>
                    <a:pt x="7823645" y="2189945"/>
                  </a:lnTo>
                  <a:lnTo>
                    <a:pt x="7816444" y="2178061"/>
                  </a:lnTo>
                  <a:lnTo>
                    <a:pt x="7807802" y="2155375"/>
                  </a:lnTo>
                  <a:lnTo>
                    <a:pt x="7800961" y="2134849"/>
                  </a:lnTo>
                  <a:lnTo>
                    <a:pt x="7785118" y="2096678"/>
                  </a:lnTo>
                  <a:lnTo>
                    <a:pt x="7776477" y="2072191"/>
                  </a:lnTo>
                  <a:lnTo>
                    <a:pt x="7771436" y="2048064"/>
                  </a:lnTo>
                  <a:lnTo>
                    <a:pt x="7766395" y="2020336"/>
                  </a:lnTo>
                  <a:lnTo>
                    <a:pt x="7764595" y="1992608"/>
                  </a:lnTo>
                  <a:lnTo>
                    <a:pt x="7760994" y="1990808"/>
                  </a:lnTo>
                  <a:lnTo>
                    <a:pt x="7754153" y="1990808"/>
                  </a:lnTo>
                  <a:lnTo>
                    <a:pt x="7738670" y="1990808"/>
                  </a:lnTo>
                  <a:lnTo>
                    <a:pt x="7738670" y="1975323"/>
                  </a:lnTo>
                  <a:lnTo>
                    <a:pt x="7738670" y="1961279"/>
                  </a:lnTo>
                  <a:lnTo>
                    <a:pt x="7741911" y="1947595"/>
                  </a:lnTo>
                  <a:lnTo>
                    <a:pt x="7747312" y="1932111"/>
                  </a:lnTo>
                  <a:lnTo>
                    <a:pt x="7752352" y="1925269"/>
                  </a:lnTo>
                  <a:lnTo>
                    <a:pt x="7757753" y="1918427"/>
                  </a:lnTo>
                  <a:lnTo>
                    <a:pt x="7762794" y="1911225"/>
                  </a:lnTo>
                  <a:lnTo>
                    <a:pt x="7764595" y="1897541"/>
                  </a:lnTo>
                  <a:lnTo>
                    <a:pt x="7759194" y="1899342"/>
                  </a:lnTo>
                  <a:lnTo>
                    <a:pt x="7752352" y="1901142"/>
                  </a:lnTo>
                  <a:lnTo>
                    <a:pt x="7745511" y="1899342"/>
                  </a:lnTo>
                  <a:lnTo>
                    <a:pt x="7736870" y="1897541"/>
                  </a:lnTo>
                  <a:lnTo>
                    <a:pt x="7723187" y="1892500"/>
                  </a:lnTo>
                  <a:lnTo>
                    <a:pt x="7728228" y="1878456"/>
                  </a:lnTo>
                  <a:lnTo>
                    <a:pt x="7731829" y="1868013"/>
                  </a:lnTo>
                  <a:lnTo>
                    <a:pt x="7736870" y="1859370"/>
                  </a:lnTo>
                  <a:lnTo>
                    <a:pt x="7743711" y="1843886"/>
                  </a:lnTo>
                  <a:lnTo>
                    <a:pt x="7747312" y="1833443"/>
                  </a:lnTo>
                  <a:lnTo>
                    <a:pt x="7735069" y="1833443"/>
                  </a:lnTo>
                  <a:lnTo>
                    <a:pt x="7749112" y="1810756"/>
                  </a:lnTo>
                  <a:lnTo>
                    <a:pt x="7757753" y="1791671"/>
                  </a:lnTo>
                  <a:lnTo>
                    <a:pt x="7764595" y="1769344"/>
                  </a:lnTo>
                  <a:lnTo>
                    <a:pt x="7769636" y="1743417"/>
                  </a:lnTo>
                  <a:lnTo>
                    <a:pt x="7773236" y="1713888"/>
                  </a:lnTo>
                  <a:lnTo>
                    <a:pt x="7776477" y="1680759"/>
                  </a:lnTo>
                  <a:lnTo>
                    <a:pt x="7783678" y="1651591"/>
                  </a:lnTo>
                  <a:lnTo>
                    <a:pt x="7790519" y="1629264"/>
                  </a:lnTo>
                  <a:lnTo>
                    <a:pt x="7800961" y="1608378"/>
                  </a:lnTo>
                  <a:lnTo>
                    <a:pt x="7795560" y="1606578"/>
                  </a:lnTo>
                  <a:lnTo>
                    <a:pt x="7792320" y="1602977"/>
                  </a:lnTo>
                  <a:lnTo>
                    <a:pt x="7790519" y="1601536"/>
                  </a:lnTo>
                  <a:lnTo>
                    <a:pt x="7786919" y="1594334"/>
                  </a:lnTo>
                  <a:lnTo>
                    <a:pt x="7786919" y="1587492"/>
                  </a:lnTo>
                  <a:lnTo>
                    <a:pt x="7790519" y="1577049"/>
                  </a:lnTo>
                  <a:lnTo>
                    <a:pt x="7809603" y="1530236"/>
                  </a:lnTo>
                  <a:lnTo>
                    <a:pt x="7823645" y="1488824"/>
                  </a:lnTo>
                  <a:lnTo>
                    <a:pt x="7828686" y="1469739"/>
                  </a:lnTo>
                  <a:lnTo>
                    <a:pt x="7837328" y="1448853"/>
                  </a:lnTo>
                  <a:lnTo>
                    <a:pt x="7847769" y="1424726"/>
                  </a:lnTo>
                  <a:lnTo>
                    <a:pt x="7860012" y="1400239"/>
                  </a:lnTo>
                  <a:lnTo>
                    <a:pt x="7884136" y="1357386"/>
                  </a:lnTo>
                  <a:lnTo>
                    <a:pt x="7911501" y="1301570"/>
                  </a:lnTo>
                  <a:lnTo>
                    <a:pt x="7918702" y="1291127"/>
                  </a:lnTo>
                  <a:lnTo>
                    <a:pt x="7944627" y="1246475"/>
                  </a:lnTo>
                  <a:lnTo>
                    <a:pt x="7970551" y="1201462"/>
                  </a:lnTo>
                  <a:lnTo>
                    <a:pt x="7991435" y="1170133"/>
                  </a:lnTo>
                  <a:lnTo>
                    <a:pt x="8012319" y="1140604"/>
                  </a:lnTo>
                  <a:lnTo>
                    <a:pt x="8034643" y="1111436"/>
                  </a:lnTo>
                  <a:lnTo>
                    <a:pt x="8058767" y="1085508"/>
                  </a:lnTo>
                  <a:lnTo>
                    <a:pt x="8083251" y="1059221"/>
                  </a:lnTo>
                  <a:lnTo>
                    <a:pt x="8109176" y="1036895"/>
                  </a:lnTo>
                  <a:lnTo>
                    <a:pt x="8136901" y="1014208"/>
                  </a:lnTo>
                  <a:lnTo>
                    <a:pt x="8162826" y="995123"/>
                  </a:lnTo>
                  <a:lnTo>
                    <a:pt x="8162826" y="983239"/>
                  </a:lnTo>
                  <a:lnTo>
                    <a:pt x="8164626" y="974597"/>
                  </a:lnTo>
                  <a:lnTo>
                    <a:pt x="8169667" y="969195"/>
                  </a:lnTo>
                  <a:lnTo>
                    <a:pt x="8174708" y="965954"/>
                  </a:lnTo>
                  <a:lnTo>
                    <a:pt x="8183349" y="964154"/>
                  </a:lnTo>
                  <a:lnTo>
                    <a:pt x="8204233" y="946869"/>
                  </a:lnTo>
                  <a:lnTo>
                    <a:pt x="8226917" y="927783"/>
                  </a:lnTo>
                  <a:lnTo>
                    <a:pt x="8251041" y="911939"/>
                  </a:lnTo>
                  <a:lnTo>
                    <a:pt x="8276966" y="894654"/>
                  </a:lnTo>
                  <a:lnTo>
                    <a:pt x="8304691" y="879169"/>
                  </a:lnTo>
                  <a:lnTo>
                    <a:pt x="8334216" y="865125"/>
                  </a:lnTo>
                  <a:lnTo>
                    <a:pt x="8363741" y="851441"/>
                  </a:lnTo>
                  <a:lnTo>
                    <a:pt x="8394707" y="839558"/>
                  </a:lnTo>
                  <a:lnTo>
                    <a:pt x="8427833" y="827315"/>
                  </a:lnTo>
                  <a:lnTo>
                    <a:pt x="8460599" y="816872"/>
                  </a:lnTo>
                  <a:lnTo>
                    <a:pt x="8495165" y="810030"/>
                  </a:lnTo>
                  <a:lnTo>
                    <a:pt x="8531531" y="803188"/>
                  </a:lnTo>
                  <a:lnTo>
                    <a:pt x="8569698" y="799587"/>
                  </a:lnTo>
                  <a:lnTo>
                    <a:pt x="8607505" y="795986"/>
                  </a:lnTo>
                  <a:lnTo>
                    <a:pt x="8647472" y="795986"/>
                  </a:lnTo>
                  <a:lnTo>
                    <a:pt x="8689239" y="795986"/>
                  </a:lnTo>
                  <a:lnTo>
                    <a:pt x="8728846" y="797786"/>
                  </a:lnTo>
                  <a:lnTo>
                    <a:pt x="8767013" y="801387"/>
                  </a:lnTo>
                  <a:lnTo>
                    <a:pt x="8805180" y="810030"/>
                  </a:lnTo>
                  <a:lnTo>
                    <a:pt x="8841547" y="820473"/>
                  </a:lnTo>
                  <a:lnTo>
                    <a:pt x="8877913" y="832356"/>
                  </a:lnTo>
                  <a:lnTo>
                    <a:pt x="8908879" y="848200"/>
                  </a:lnTo>
                  <a:lnTo>
                    <a:pt x="8938404" y="863685"/>
                  </a:lnTo>
                  <a:lnTo>
                    <a:pt x="8964328" y="882770"/>
                  </a:lnTo>
                  <a:lnTo>
                    <a:pt x="8967929" y="886011"/>
                  </a:lnTo>
                  <a:lnTo>
                    <a:pt x="8969729" y="889612"/>
                  </a:lnTo>
                  <a:lnTo>
                    <a:pt x="8976571" y="903296"/>
                  </a:lnTo>
                  <a:lnTo>
                    <a:pt x="8983412" y="915540"/>
                  </a:lnTo>
                  <a:lnTo>
                    <a:pt x="8990253" y="925983"/>
                  </a:lnTo>
                  <a:lnTo>
                    <a:pt x="8997454" y="934625"/>
                  </a:lnTo>
                  <a:lnTo>
                    <a:pt x="8998895" y="938226"/>
                  </a:lnTo>
                  <a:lnTo>
                    <a:pt x="9011137" y="953711"/>
                  </a:lnTo>
                  <a:lnTo>
                    <a:pt x="9021579" y="969195"/>
                  </a:lnTo>
                  <a:lnTo>
                    <a:pt x="9028420" y="962353"/>
                  </a:lnTo>
                  <a:lnTo>
                    <a:pt x="9033461" y="953711"/>
                  </a:lnTo>
                  <a:lnTo>
                    <a:pt x="9037061" y="943268"/>
                  </a:lnTo>
                  <a:lnTo>
                    <a:pt x="9037061" y="931384"/>
                  </a:lnTo>
                  <a:lnTo>
                    <a:pt x="9035261" y="917340"/>
                  </a:lnTo>
                  <a:lnTo>
                    <a:pt x="9030220" y="882770"/>
                  </a:lnTo>
                  <a:lnTo>
                    <a:pt x="9028420" y="853242"/>
                  </a:lnTo>
                  <a:lnTo>
                    <a:pt x="9035261" y="801387"/>
                  </a:lnTo>
                  <a:lnTo>
                    <a:pt x="9040662" y="771859"/>
                  </a:lnTo>
                  <a:lnTo>
                    <a:pt x="9043903" y="740530"/>
                  </a:lnTo>
                  <a:lnTo>
                    <a:pt x="9047503" y="702719"/>
                  </a:lnTo>
                  <a:lnTo>
                    <a:pt x="9045703" y="666348"/>
                  </a:lnTo>
                  <a:lnTo>
                    <a:pt x="9038862" y="671390"/>
                  </a:lnTo>
                  <a:lnTo>
                    <a:pt x="9032021" y="676791"/>
                  </a:lnTo>
                  <a:lnTo>
                    <a:pt x="9024819" y="680032"/>
                  </a:lnTo>
                  <a:lnTo>
                    <a:pt x="9017978" y="681833"/>
                  </a:lnTo>
                  <a:lnTo>
                    <a:pt x="9007536" y="681833"/>
                  </a:lnTo>
                  <a:lnTo>
                    <a:pt x="8997454" y="680032"/>
                  </a:lnTo>
                  <a:lnTo>
                    <a:pt x="8990253" y="678592"/>
                  </a:lnTo>
                  <a:lnTo>
                    <a:pt x="8985212" y="666348"/>
                  </a:lnTo>
                  <a:lnTo>
                    <a:pt x="8983412" y="659506"/>
                  </a:lnTo>
                  <a:lnTo>
                    <a:pt x="8981971" y="650504"/>
                  </a:lnTo>
                  <a:lnTo>
                    <a:pt x="8981971" y="640061"/>
                  </a:lnTo>
                  <a:lnTo>
                    <a:pt x="8983412" y="629978"/>
                  </a:lnTo>
                  <a:lnTo>
                    <a:pt x="8987012" y="624576"/>
                  </a:lnTo>
                  <a:lnTo>
                    <a:pt x="8992053" y="617734"/>
                  </a:lnTo>
                  <a:lnTo>
                    <a:pt x="8998895" y="612333"/>
                  </a:lnTo>
                  <a:lnTo>
                    <a:pt x="9007536" y="609092"/>
                  </a:lnTo>
                  <a:lnTo>
                    <a:pt x="9011137" y="600450"/>
                  </a:lnTo>
                  <a:lnTo>
                    <a:pt x="9014737" y="593247"/>
                  </a:lnTo>
                  <a:lnTo>
                    <a:pt x="9019778" y="586405"/>
                  </a:lnTo>
                  <a:lnTo>
                    <a:pt x="9026619" y="579564"/>
                  </a:lnTo>
                  <a:lnTo>
                    <a:pt x="9023379" y="577763"/>
                  </a:lnTo>
                  <a:lnTo>
                    <a:pt x="9009336" y="579564"/>
                  </a:lnTo>
                  <a:lnTo>
                    <a:pt x="8990253" y="581364"/>
                  </a:lnTo>
                  <a:lnTo>
                    <a:pt x="8969729" y="583165"/>
                  </a:lnTo>
                  <a:lnTo>
                    <a:pt x="8942004" y="581364"/>
                  </a:lnTo>
                  <a:lnTo>
                    <a:pt x="8865671" y="570921"/>
                  </a:lnTo>
                  <a:lnTo>
                    <a:pt x="8867471" y="572722"/>
                  </a:lnTo>
                  <a:lnTo>
                    <a:pt x="8867471" y="577763"/>
                  </a:lnTo>
                  <a:lnTo>
                    <a:pt x="8857029" y="583165"/>
                  </a:lnTo>
                  <a:lnTo>
                    <a:pt x="8848388" y="584965"/>
                  </a:lnTo>
                  <a:lnTo>
                    <a:pt x="8841547" y="584965"/>
                  </a:lnTo>
                  <a:lnTo>
                    <a:pt x="8834705" y="584965"/>
                  </a:lnTo>
                  <a:lnTo>
                    <a:pt x="8826064" y="581364"/>
                  </a:lnTo>
                  <a:lnTo>
                    <a:pt x="8817422" y="577763"/>
                  </a:lnTo>
                  <a:lnTo>
                    <a:pt x="8810221" y="574522"/>
                  </a:lnTo>
                  <a:lnTo>
                    <a:pt x="8806980" y="574522"/>
                  </a:lnTo>
                  <a:lnTo>
                    <a:pt x="8803380" y="576323"/>
                  </a:lnTo>
                  <a:lnTo>
                    <a:pt x="8800139" y="579564"/>
                  </a:lnTo>
                  <a:lnTo>
                    <a:pt x="8782496" y="584965"/>
                  </a:lnTo>
                  <a:lnTo>
                    <a:pt x="8765213" y="586405"/>
                  </a:lnTo>
                  <a:lnTo>
                    <a:pt x="8758372" y="584965"/>
                  </a:lnTo>
                  <a:lnTo>
                    <a:pt x="8751530" y="583165"/>
                  </a:lnTo>
                  <a:lnTo>
                    <a:pt x="8744329" y="579564"/>
                  </a:lnTo>
                  <a:lnTo>
                    <a:pt x="8739288" y="576323"/>
                  </a:lnTo>
                  <a:lnTo>
                    <a:pt x="8732447" y="569121"/>
                  </a:lnTo>
                  <a:lnTo>
                    <a:pt x="8727046" y="560478"/>
                  </a:lnTo>
                  <a:lnTo>
                    <a:pt x="8723805" y="544994"/>
                  </a:lnTo>
                  <a:lnTo>
                    <a:pt x="8720205" y="531310"/>
                  </a:lnTo>
                  <a:lnTo>
                    <a:pt x="8720205" y="520867"/>
                  </a:lnTo>
                  <a:lnTo>
                    <a:pt x="8723805" y="505022"/>
                  </a:lnTo>
                  <a:lnTo>
                    <a:pt x="8713364" y="493139"/>
                  </a:lnTo>
                  <a:lnTo>
                    <a:pt x="8708323" y="482696"/>
                  </a:lnTo>
                  <a:lnTo>
                    <a:pt x="8702922" y="474053"/>
                  </a:lnTo>
                  <a:lnTo>
                    <a:pt x="8699681" y="465411"/>
                  </a:lnTo>
                  <a:lnTo>
                    <a:pt x="8697881" y="456768"/>
                  </a:lnTo>
                  <a:lnTo>
                    <a:pt x="8697881" y="451367"/>
                  </a:lnTo>
                  <a:lnTo>
                    <a:pt x="8699681" y="440924"/>
                  </a:lnTo>
                  <a:lnTo>
                    <a:pt x="8702922" y="434082"/>
                  </a:lnTo>
                  <a:lnTo>
                    <a:pt x="8706522" y="429040"/>
                  </a:lnTo>
                  <a:lnTo>
                    <a:pt x="8716964" y="420398"/>
                  </a:lnTo>
                  <a:lnTo>
                    <a:pt x="8727046" y="411755"/>
                  </a:lnTo>
                  <a:lnTo>
                    <a:pt x="8728846" y="406714"/>
                  </a:lnTo>
                  <a:lnTo>
                    <a:pt x="8730647" y="401312"/>
                  </a:lnTo>
                  <a:lnTo>
                    <a:pt x="8730647" y="396271"/>
                  </a:lnTo>
                  <a:lnTo>
                    <a:pt x="8728846" y="390869"/>
                  </a:lnTo>
                  <a:lnTo>
                    <a:pt x="8723805" y="382227"/>
                  </a:lnTo>
                  <a:lnTo>
                    <a:pt x="8715164" y="375385"/>
                  </a:lnTo>
                  <a:lnTo>
                    <a:pt x="8706522" y="368183"/>
                  </a:lnTo>
                  <a:lnTo>
                    <a:pt x="8702922" y="350898"/>
                  </a:lnTo>
                  <a:lnTo>
                    <a:pt x="8699681" y="328572"/>
                  </a:lnTo>
                  <a:lnTo>
                    <a:pt x="8697881" y="307686"/>
                  </a:lnTo>
                  <a:lnTo>
                    <a:pt x="8699681" y="288600"/>
                  </a:lnTo>
                  <a:lnTo>
                    <a:pt x="8701481" y="269875"/>
                  </a:lnTo>
                  <a:lnTo>
                    <a:pt x="8706522" y="254030"/>
                  </a:lnTo>
                  <a:lnTo>
                    <a:pt x="8715164" y="226302"/>
                  </a:lnTo>
                  <a:lnTo>
                    <a:pt x="8723805" y="209017"/>
                  </a:lnTo>
                  <a:lnTo>
                    <a:pt x="8732447" y="189932"/>
                  </a:lnTo>
                  <a:lnTo>
                    <a:pt x="8746129" y="169046"/>
                  </a:lnTo>
                  <a:lnTo>
                    <a:pt x="8730647" y="144919"/>
                  </a:lnTo>
                  <a:lnTo>
                    <a:pt x="8732447" y="136277"/>
                  </a:lnTo>
                  <a:lnTo>
                    <a:pt x="8734247" y="125834"/>
                  </a:lnTo>
                  <a:lnTo>
                    <a:pt x="8739288" y="115751"/>
                  </a:lnTo>
                  <a:lnTo>
                    <a:pt x="8746129" y="105308"/>
                  </a:lnTo>
                  <a:lnTo>
                    <a:pt x="8754771" y="96305"/>
                  </a:lnTo>
                  <a:lnTo>
                    <a:pt x="8765213" y="91264"/>
                  </a:lnTo>
                  <a:lnTo>
                    <a:pt x="8777455" y="87663"/>
                  </a:lnTo>
                  <a:lnTo>
                    <a:pt x="8789697" y="84422"/>
                  </a:lnTo>
                  <a:lnTo>
                    <a:pt x="8803380" y="84422"/>
                  </a:lnTo>
                  <a:lnTo>
                    <a:pt x="8817422" y="86222"/>
                  </a:lnTo>
                  <a:lnTo>
                    <a:pt x="8831105" y="89463"/>
                  </a:lnTo>
                  <a:lnTo>
                    <a:pt x="8845147" y="96305"/>
                  </a:lnTo>
                  <a:lnTo>
                    <a:pt x="8848388" y="93064"/>
                  </a:lnTo>
                  <a:lnTo>
                    <a:pt x="8853789" y="91264"/>
                  </a:lnTo>
                  <a:lnTo>
                    <a:pt x="8938404" y="79020"/>
                  </a:lnTo>
                  <a:lnTo>
                    <a:pt x="9028420" y="65336"/>
                  </a:lnTo>
                  <a:lnTo>
                    <a:pt x="9122037" y="53093"/>
                  </a:lnTo>
                  <a:lnTo>
                    <a:pt x="9158403" y="49852"/>
                  </a:lnTo>
                  <a:lnTo>
                    <a:pt x="9194769" y="46251"/>
                  </a:lnTo>
                  <a:close/>
                  <a:moveTo>
                    <a:pt x="4607584" y="28575"/>
                  </a:moveTo>
                  <a:lnTo>
                    <a:pt x="4630281" y="28575"/>
                  </a:lnTo>
                  <a:lnTo>
                    <a:pt x="4651177" y="30375"/>
                  </a:lnTo>
                  <a:lnTo>
                    <a:pt x="4673514" y="32175"/>
                  </a:lnTo>
                  <a:lnTo>
                    <a:pt x="4694050" y="35415"/>
                  </a:lnTo>
                  <a:lnTo>
                    <a:pt x="4714946" y="39015"/>
                  </a:lnTo>
                  <a:lnTo>
                    <a:pt x="4735842" y="44055"/>
                  </a:lnTo>
                  <a:lnTo>
                    <a:pt x="4756739" y="50896"/>
                  </a:lnTo>
                  <a:lnTo>
                    <a:pt x="4777635" y="57737"/>
                  </a:lnTo>
                  <a:lnTo>
                    <a:pt x="4819067" y="75377"/>
                  </a:lnTo>
                  <a:lnTo>
                    <a:pt x="4834559" y="73577"/>
                  </a:lnTo>
                  <a:lnTo>
                    <a:pt x="4846808" y="69977"/>
                  </a:lnTo>
                  <a:lnTo>
                    <a:pt x="4857256" y="66377"/>
                  </a:lnTo>
                  <a:lnTo>
                    <a:pt x="4869145" y="66377"/>
                  </a:lnTo>
                  <a:lnTo>
                    <a:pt x="4876351" y="68177"/>
                  </a:lnTo>
                  <a:lnTo>
                    <a:pt x="4881395" y="69977"/>
                  </a:lnTo>
                  <a:lnTo>
                    <a:pt x="4888240" y="75377"/>
                  </a:lnTo>
                  <a:lnTo>
                    <a:pt x="4895445" y="80418"/>
                  </a:lnTo>
                  <a:lnTo>
                    <a:pt x="4898688" y="85818"/>
                  </a:lnTo>
                  <a:lnTo>
                    <a:pt x="4902291" y="103099"/>
                  </a:lnTo>
                  <a:lnTo>
                    <a:pt x="4904092" y="113539"/>
                  </a:lnTo>
                  <a:lnTo>
                    <a:pt x="4904092" y="120379"/>
                  </a:lnTo>
                  <a:lnTo>
                    <a:pt x="4898688" y="123980"/>
                  </a:lnTo>
                  <a:lnTo>
                    <a:pt x="4898688" y="125420"/>
                  </a:lnTo>
                  <a:lnTo>
                    <a:pt x="4917783" y="129020"/>
                  </a:lnTo>
                  <a:lnTo>
                    <a:pt x="4926429" y="132620"/>
                  </a:lnTo>
                  <a:lnTo>
                    <a:pt x="4933275" y="135860"/>
                  </a:lnTo>
                  <a:lnTo>
                    <a:pt x="4940120" y="141260"/>
                  </a:lnTo>
                  <a:lnTo>
                    <a:pt x="4943723" y="146301"/>
                  </a:lnTo>
                  <a:lnTo>
                    <a:pt x="4945524" y="153141"/>
                  </a:lnTo>
                  <a:lnTo>
                    <a:pt x="4945524" y="158541"/>
                  </a:lnTo>
                  <a:lnTo>
                    <a:pt x="4954171" y="154941"/>
                  </a:lnTo>
                  <a:lnTo>
                    <a:pt x="4959215" y="154941"/>
                  </a:lnTo>
                  <a:lnTo>
                    <a:pt x="4964619" y="154941"/>
                  </a:lnTo>
                  <a:lnTo>
                    <a:pt x="4969663" y="156741"/>
                  </a:lnTo>
                  <a:lnTo>
                    <a:pt x="4974707" y="160341"/>
                  </a:lnTo>
                  <a:lnTo>
                    <a:pt x="4980111" y="165381"/>
                  </a:lnTo>
                  <a:lnTo>
                    <a:pt x="4985155" y="170422"/>
                  </a:lnTo>
                  <a:lnTo>
                    <a:pt x="4986956" y="174022"/>
                  </a:lnTo>
                  <a:lnTo>
                    <a:pt x="4988757" y="185902"/>
                  </a:lnTo>
                  <a:lnTo>
                    <a:pt x="4990559" y="196343"/>
                  </a:lnTo>
                  <a:lnTo>
                    <a:pt x="4988757" y="206783"/>
                  </a:lnTo>
                  <a:lnTo>
                    <a:pt x="4985155" y="215424"/>
                  </a:lnTo>
                  <a:lnTo>
                    <a:pt x="4980111" y="225864"/>
                  </a:lnTo>
                  <a:lnTo>
                    <a:pt x="4974707" y="232704"/>
                  </a:lnTo>
                  <a:lnTo>
                    <a:pt x="4992360" y="303988"/>
                  </a:lnTo>
                  <a:lnTo>
                    <a:pt x="4993801" y="312628"/>
                  </a:lnTo>
                  <a:lnTo>
                    <a:pt x="4999205" y="338549"/>
                  </a:lnTo>
                  <a:lnTo>
                    <a:pt x="5002448" y="360870"/>
                  </a:lnTo>
                  <a:lnTo>
                    <a:pt x="5007852" y="378151"/>
                  </a:lnTo>
                  <a:lnTo>
                    <a:pt x="5012536" y="392192"/>
                  </a:lnTo>
                  <a:lnTo>
                    <a:pt x="5014337" y="399032"/>
                  </a:lnTo>
                  <a:lnTo>
                    <a:pt x="5016139" y="407672"/>
                  </a:lnTo>
                  <a:lnTo>
                    <a:pt x="5016139" y="416313"/>
                  </a:lnTo>
                  <a:lnTo>
                    <a:pt x="5012536" y="419913"/>
                  </a:lnTo>
                  <a:lnTo>
                    <a:pt x="5011455" y="424953"/>
                  </a:lnTo>
                  <a:lnTo>
                    <a:pt x="5006051" y="426753"/>
                  </a:lnTo>
                  <a:lnTo>
                    <a:pt x="4999205" y="428553"/>
                  </a:lnTo>
                  <a:lnTo>
                    <a:pt x="4995603" y="449074"/>
                  </a:lnTo>
                  <a:lnTo>
                    <a:pt x="4992360" y="469955"/>
                  </a:lnTo>
                  <a:lnTo>
                    <a:pt x="4985155" y="490836"/>
                  </a:lnTo>
                  <a:lnTo>
                    <a:pt x="4978309" y="511717"/>
                  </a:lnTo>
                  <a:lnTo>
                    <a:pt x="4969663" y="532598"/>
                  </a:lnTo>
                  <a:lnTo>
                    <a:pt x="4959215" y="551319"/>
                  </a:lnTo>
                  <a:lnTo>
                    <a:pt x="4947325" y="568600"/>
                  </a:lnTo>
                  <a:lnTo>
                    <a:pt x="4935076" y="585880"/>
                  </a:lnTo>
                  <a:lnTo>
                    <a:pt x="4919584" y="603161"/>
                  </a:lnTo>
                  <a:lnTo>
                    <a:pt x="4904092" y="619002"/>
                  </a:lnTo>
                  <a:lnTo>
                    <a:pt x="4886439" y="634482"/>
                  </a:lnTo>
                  <a:lnTo>
                    <a:pt x="4869145" y="646723"/>
                  </a:lnTo>
                  <a:lnTo>
                    <a:pt x="4851852" y="658964"/>
                  </a:lnTo>
                  <a:lnTo>
                    <a:pt x="4832757" y="669044"/>
                  </a:lnTo>
                  <a:lnTo>
                    <a:pt x="4813662" y="679485"/>
                  </a:lnTo>
                  <a:lnTo>
                    <a:pt x="4793127" y="686685"/>
                  </a:lnTo>
                  <a:lnTo>
                    <a:pt x="4765385" y="693525"/>
                  </a:lnTo>
                  <a:lnTo>
                    <a:pt x="4748092" y="694965"/>
                  </a:lnTo>
                  <a:lnTo>
                    <a:pt x="4727196" y="694965"/>
                  </a:lnTo>
                  <a:lnTo>
                    <a:pt x="4706300" y="694965"/>
                  </a:lnTo>
                  <a:lnTo>
                    <a:pt x="4683962" y="693525"/>
                  </a:lnTo>
                  <a:lnTo>
                    <a:pt x="4640729" y="688125"/>
                  </a:lnTo>
                  <a:lnTo>
                    <a:pt x="4619833" y="684885"/>
                  </a:lnTo>
                  <a:lnTo>
                    <a:pt x="4598937" y="681285"/>
                  </a:lnTo>
                  <a:lnTo>
                    <a:pt x="4578041" y="674444"/>
                  </a:lnTo>
                  <a:lnTo>
                    <a:pt x="4558946" y="667604"/>
                  </a:lnTo>
                  <a:lnTo>
                    <a:pt x="4545256" y="662204"/>
                  </a:lnTo>
                  <a:lnTo>
                    <a:pt x="4533006" y="655363"/>
                  </a:lnTo>
                  <a:lnTo>
                    <a:pt x="4521117" y="646723"/>
                  </a:lnTo>
                  <a:lnTo>
                    <a:pt x="4512470" y="636283"/>
                  </a:lnTo>
                  <a:lnTo>
                    <a:pt x="4493376" y="632682"/>
                  </a:lnTo>
                  <a:lnTo>
                    <a:pt x="4476082" y="625842"/>
                  </a:lnTo>
                  <a:lnTo>
                    <a:pt x="4458789" y="615402"/>
                  </a:lnTo>
                  <a:lnTo>
                    <a:pt x="4441496" y="603161"/>
                  </a:lnTo>
                  <a:lnTo>
                    <a:pt x="4425643" y="592721"/>
                  </a:lnTo>
                  <a:lnTo>
                    <a:pt x="4410151" y="580840"/>
                  </a:lnTo>
                  <a:lnTo>
                    <a:pt x="4396101" y="567159"/>
                  </a:lnTo>
                  <a:lnTo>
                    <a:pt x="4384211" y="549879"/>
                  </a:lnTo>
                  <a:lnTo>
                    <a:pt x="4375565" y="535838"/>
                  </a:lnTo>
                  <a:lnTo>
                    <a:pt x="4366918" y="520357"/>
                  </a:lnTo>
                  <a:lnTo>
                    <a:pt x="4318281" y="539438"/>
                  </a:lnTo>
                  <a:lnTo>
                    <a:pt x="4360073" y="509917"/>
                  </a:lnTo>
                  <a:lnTo>
                    <a:pt x="4344581" y="473555"/>
                  </a:lnTo>
                  <a:lnTo>
                    <a:pt x="4330530" y="431793"/>
                  </a:lnTo>
                  <a:lnTo>
                    <a:pt x="4320082" y="395792"/>
                  </a:lnTo>
                  <a:lnTo>
                    <a:pt x="4315038" y="359070"/>
                  </a:lnTo>
                  <a:lnTo>
                    <a:pt x="4313237" y="324509"/>
                  </a:lnTo>
                  <a:lnTo>
                    <a:pt x="4313237" y="288147"/>
                  </a:lnTo>
                  <a:lnTo>
                    <a:pt x="4316479" y="265826"/>
                  </a:lnTo>
                  <a:lnTo>
                    <a:pt x="4320082" y="244945"/>
                  </a:lnTo>
                  <a:lnTo>
                    <a:pt x="4325486" y="225864"/>
                  </a:lnTo>
                  <a:lnTo>
                    <a:pt x="4330530" y="206783"/>
                  </a:lnTo>
                  <a:lnTo>
                    <a:pt x="4339177" y="189502"/>
                  </a:lnTo>
                  <a:lnTo>
                    <a:pt x="4347823" y="172222"/>
                  </a:lnTo>
                  <a:lnTo>
                    <a:pt x="4360073" y="156741"/>
                  </a:lnTo>
                  <a:lnTo>
                    <a:pt x="4371962" y="143060"/>
                  </a:lnTo>
                  <a:lnTo>
                    <a:pt x="4382410" y="129020"/>
                  </a:lnTo>
                  <a:lnTo>
                    <a:pt x="4396101" y="115339"/>
                  </a:lnTo>
                  <a:lnTo>
                    <a:pt x="4410151" y="103099"/>
                  </a:lnTo>
                  <a:lnTo>
                    <a:pt x="4423842" y="90858"/>
                  </a:lnTo>
                  <a:lnTo>
                    <a:pt x="4439694" y="80418"/>
                  </a:lnTo>
                  <a:lnTo>
                    <a:pt x="4455186" y="71777"/>
                  </a:lnTo>
                  <a:lnTo>
                    <a:pt x="4472479" y="61337"/>
                  </a:lnTo>
                  <a:lnTo>
                    <a:pt x="4491574" y="54496"/>
                  </a:lnTo>
                  <a:lnTo>
                    <a:pt x="4510669" y="47656"/>
                  </a:lnTo>
                  <a:lnTo>
                    <a:pt x="4527962" y="40815"/>
                  </a:lnTo>
                  <a:lnTo>
                    <a:pt x="4547057" y="35415"/>
                  </a:lnTo>
                  <a:lnTo>
                    <a:pt x="4567593" y="32175"/>
                  </a:lnTo>
                  <a:lnTo>
                    <a:pt x="4586688" y="30375"/>
                  </a:lnTo>
                  <a:close/>
                  <a:moveTo>
                    <a:pt x="1284273" y="0"/>
                  </a:moveTo>
                  <a:lnTo>
                    <a:pt x="1296511" y="0"/>
                  </a:lnTo>
                  <a:lnTo>
                    <a:pt x="1308389" y="1800"/>
                  </a:lnTo>
                  <a:lnTo>
                    <a:pt x="1320627" y="5401"/>
                  </a:lnTo>
                  <a:lnTo>
                    <a:pt x="1330705" y="10441"/>
                  </a:lnTo>
                  <a:lnTo>
                    <a:pt x="1341144" y="19083"/>
                  </a:lnTo>
                  <a:lnTo>
                    <a:pt x="1351582" y="33125"/>
                  </a:lnTo>
                  <a:lnTo>
                    <a:pt x="1372458" y="67330"/>
                  </a:lnTo>
                  <a:lnTo>
                    <a:pt x="1381097" y="77772"/>
                  </a:lnTo>
                  <a:lnTo>
                    <a:pt x="1386496" y="84973"/>
                  </a:lnTo>
                  <a:lnTo>
                    <a:pt x="1389736" y="95414"/>
                  </a:lnTo>
                  <a:lnTo>
                    <a:pt x="1393335" y="105856"/>
                  </a:lnTo>
                  <a:lnTo>
                    <a:pt x="1393335" y="114497"/>
                  </a:lnTo>
                  <a:lnTo>
                    <a:pt x="1391535" y="124939"/>
                  </a:lnTo>
                  <a:lnTo>
                    <a:pt x="1387936" y="133580"/>
                  </a:lnTo>
                  <a:lnTo>
                    <a:pt x="1389736" y="135380"/>
                  </a:lnTo>
                  <a:lnTo>
                    <a:pt x="1395135" y="133580"/>
                  </a:lnTo>
                  <a:lnTo>
                    <a:pt x="1412412" y="133580"/>
                  </a:lnTo>
                  <a:lnTo>
                    <a:pt x="1410613" y="150863"/>
                  </a:lnTo>
                  <a:lnTo>
                    <a:pt x="1408813" y="168145"/>
                  </a:lnTo>
                  <a:lnTo>
                    <a:pt x="1408813" y="178227"/>
                  </a:lnTo>
                  <a:lnTo>
                    <a:pt x="1410613" y="186868"/>
                  </a:lnTo>
                  <a:lnTo>
                    <a:pt x="1414212" y="192269"/>
                  </a:lnTo>
                  <a:lnTo>
                    <a:pt x="1422850" y="204151"/>
                  </a:lnTo>
                  <a:lnTo>
                    <a:pt x="1431489" y="218193"/>
                  </a:lnTo>
                  <a:lnTo>
                    <a:pt x="1440128" y="230435"/>
                  </a:lnTo>
                  <a:lnTo>
                    <a:pt x="1443367" y="233675"/>
                  </a:lnTo>
                  <a:lnTo>
                    <a:pt x="1445167" y="239076"/>
                  </a:lnTo>
                  <a:lnTo>
                    <a:pt x="1448766" y="265000"/>
                  </a:lnTo>
                  <a:lnTo>
                    <a:pt x="1455605" y="290924"/>
                  </a:lnTo>
                  <a:lnTo>
                    <a:pt x="1466043" y="316847"/>
                  </a:lnTo>
                  <a:lnTo>
                    <a:pt x="1477922" y="340971"/>
                  </a:lnTo>
                  <a:lnTo>
                    <a:pt x="1500598" y="396779"/>
                  </a:lnTo>
                  <a:lnTo>
                    <a:pt x="1524714" y="448627"/>
                  </a:lnTo>
                  <a:lnTo>
                    <a:pt x="1543791" y="507316"/>
                  </a:lnTo>
                  <a:lnTo>
                    <a:pt x="1562868" y="566365"/>
                  </a:lnTo>
                  <a:lnTo>
                    <a:pt x="1573306" y="595529"/>
                  </a:lnTo>
                  <a:lnTo>
                    <a:pt x="1583745" y="623253"/>
                  </a:lnTo>
                  <a:lnTo>
                    <a:pt x="1595623" y="649537"/>
                  </a:lnTo>
                  <a:lnTo>
                    <a:pt x="1607861" y="673660"/>
                  </a:lnTo>
                  <a:lnTo>
                    <a:pt x="1612900" y="680501"/>
                  </a:lnTo>
                  <a:lnTo>
                    <a:pt x="1619739" y="687703"/>
                  </a:lnTo>
                  <a:lnTo>
                    <a:pt x="1644215" y="703185"/>
                  </a:lnTo>
                  <a:lnTo>
                    <a:pt x="1651054" y="706425"/>
                  </a:lnTo>
                  <a:lnTo>
                    <a:pt x="1651054" y="715067"/>
                  </a:lnTo>
                  <a:lnTo>
                    <a:pt x="1652854" y="734149"/>
                  </a:lnTo>
                  <a:lnTo>
                    <a:pt x="1658253" y="749632"/>
                  </a:lnTo>
                  <a:lnTo>
                    <a:pt x="1661492" y="755033"/>
                  </a:lnTo>
                  <a:lnTo>
                    <a:pt x="1665091" y="760073"/>
                  </a:lnTo>
                  <a:lnTo>
                    <a:pt x="1670131" y="763674"/>
                  </a:lnTo>
                  <a:lnTo>
                    <a:pt x="1675530" y="766914"/>
                  </a:lnTo>
                  <a:lnTo>
                    <a:pt x="1684168" y="768715"/>
                  </a:lnTo>
                  <a:lnTo>
                    <a:pt x="1685968" y="779156"/>
                  </a:lnTo>
                  <a:lnTo>
                    <a:pt x="1691007" y="798239"/>
                  </a:lnTo>
                  <a:lnTo>
                    <a:pt x="1696406" y="817322"/>
                  </a:lnTo>
                  <a:lnTo>
                    <a:pt x="1704685" y="836405"/>
                  </a:lnTo>
                  <a:lnTo>
                    <a:pt x="1711884" y="850087"/>
                  </a:lnTo>
                  <a:lnTo>
                    <a:pt x="1730601" y="891853"/>
                  </a:lnTo>
                  <a:lnTo>
                    <a:pt x="1749678" y="931819"/>
                  </a:lnTo>
                  <a:lnTo>
                    <a:pt x="1774154" y="988707"/>
                  </a:lnTo>
                  <a:lnTo>
                    <a:pt x="1800070" y="1045956"/>
                  </a:lnTo>
                  <a:lnTo>
                    <a:pt x="1834624" y="1118687"/>
                  </a:lnTo>
                  <a:lnTo>
                    <a:pt x="1857300" y="1165134"/>
                  </a:lnTo>
                  <a:lnTo>
                    <a:pt x="1881417" y="1212301"/>
                  </a:lnTo>
                  <a:lnTo>
                    <a:pt x="1910572" y="1258748"/>
                  </a:lnTo>
                  <a:lnTo>
                    <a:pt x="1940087" y="1305554"/>
                  </a:lnTo>
                  <a:lnTo>
                    <a:pt x="1948726" y="1319597"/>
                  </a:lnTo>
                  <a:lnTo>
                    <a:pt x="1962763" y="1338679"/>
                  </a:lnTo>
                  <a:lnTo>
                    <a:pt x="1973202" y="1352361"/>
                  </a:lnTo>
                  <a:lnTo>
                    <a:pt x="1978241" y="1355962"/>
                  </a:lnTo>
                  <a:lnTo>
                    <a:pt x="1981840" y="1355962"/>
                  </a:lnTo>
                  <a:lnTo>
                    <a:pt x="1986880" y="1352361"/>
                  </a:lnTo>
                  <a:lnTo>
                    <a:pt x="1992279" y="1349121"/>
                  </a:lnTo>
                  <a:lnTo>
                    <a:pt x="1997318" y="1340120"/>
                  </a:lnTo>
                  <a:lnTo>
                    <a:pt x="2002357" y="1330038"/>
                  </a:lnTo>
                  <a:lnTo>
                    <a:pt x="2007756" y="1315996"/>
                  </a:lnTo>
                  <a:lnTo>
                    <a:pt x="2010996" y="1298713"/>
                  </a:lnTo>
                  <a:lnTo>
                    <a:pt x="2018195" y="1272790"/>
                  </a:lnTo>
                  <a:lnTo>
                    <a:pt x="2023234" y="1245065"/>
                  </a:lnTo>
                  <a:lnTo>
                    <a:pt x="2028273" y="1231023"/>
                  </a:lnTo>
                  <a:lnTo>
                    <a:pt x="2035112" y="1219142"/>
                  </a:lnTo>
                  <a:lnTo>
                    <a:pt x="2044111" y="1208700"/>
                  </a:lnTo>
                  <a:lnTo>
                    <a:pt x="2055988" y="1201859"/>
                  </a:lnTo>
                  <a:lnTo>
                    <a:pt x="2059588" y="1182776"/>
                  </a:lnTo>
                  <a:lnTo>
                    <a:pt x="2064627" y="1156492"/>
                  </a:lnTo>
                  <a:lnTo>
                    <a:pt x="2070026" y="1141010"/>
                  </a:lnTo>
                  <a:lnTo>
                    <a:pt x="2076865" y="1128768"/>
                  </a:lnTo>
                  <a:lnTo>
                    <a:pt x="2085504" y="1118687"/>
                  </a:lnTo>
                  <a:lnTo>
                    <a:pt x="2097742" y="1111846"/>
                  </a:lnTo>
                  <a:lnTo>
                    <a:pt x="2101342" y="1092763"/>
                  </a:lnTo>
                  <a:lnTo>
                    <a:pt x="2108180" y="1075480"/>
                  </a:lnTo>
                  <a:lnTo>
                    <a:pt x="2116819" y="1054597"/>
                  </a:lnTo>
                  <a:lnTo>
                    <a:pt x="2129057" y="1033714"/>
                  </a:lnTo>
                  <a:lnTo>
                    <a:pt x="2149574" y="1000949"/>
                  </a:lnTo>
                  <a:lnTo>
                    <a:pt x="2160012" y="980066"/>
                  </a:lnTo>
                  <a:lnTo>
                    <a:pt x="2170450" y="959543"/>
                  </a:lnTo>
                  <a:lnTo>
                    <a:pt x="2210044" y="850087"/>
                  </a:lnTo>
                  <a:lnTo>
                    <a:pt x="2249998" y="734149"/>
                  </a:lnTo>
                  <a:lnTo>
                    <a:pt x="2269075" y="673660"/>
                  </a:lnTo>
                  <a:lnTo>
                    <a:pt x="2289951" y="618212"/>
                  </a:lnTo>
                  <a:lnTo>
                    <a:pt x="2310468" y="568165"/>
                  </a:lnTo>
                  <a:lnTo>
                    <a:pt x="2331344" y="523158"/>
                  </a:lnTo>
                  <a:lnTo>
                    <a:pt x="2331344" y="512717"/>
                  </a:lnTo>
                  <a:lnTo>
                    <a:pt x="2331344" y="502275"/>
                  </a:lnTo>
                  <a:lnTo>
                    <a:pt x="2333144" y="490033"/>
                  </a:lnTo>
                  <a:lnTo>
                    <a:pt x="2338183" y="479592"/>
                  </a:lnTo>
                  <a:lnTo>
                    <a:pt x="2346822" y="460509"/>
                  </a:lnTo>
                  <a:lnTo>
                    <a:pt x="2354021" y="443226"/>
                  </a:lnTo>
                  <a:lnTo>
                    <a:pt x="2357260" y="436385"/>
                  </a:lnTo>
                  <a:lnTo>
                    <a:pt x="2359060" y="432785"/>
                  </a:lnTo>
                  <a:lnTo>
                    <a:pt x="2359060" y="427744"/>
                  </a:lnTo>
                  <a:lnTo>
                    <a:pt x="2360859" y="422703"/>
                  </a:lnTo>
                  <a:lnTo>
                    <a:pt x="2365899" y="417302"/>
                  </a:lnTo>
                  <a:lnTo>
                    <a:pt x="2369498" y="415862"/>
                  </a:lnTo>
                  <a:lnTo>
                    <a:pt x="2374537" y="414062"/>
                  </a:lnTo>
                  <a:lnTo>
                    <a:pt x="2379937" y="414062"/>
                  </a:lnTo>
                  <a:lnTo>
                    <a:pt x="2397213" y="363654"/>
                  </a:lnTo>
                  <a:lnTo>
                    <a:pt x="2412691" y="311807"/>
                  </a:lnTo>
                  <a:lnTo>
                    <a:pt x="2429968" y="263199"/>
                  </a:lnTo>
                  <a:lnTo>
                    <a:pt x="2454084" y="178227"/>
                  </a:lnTo>
                  <a:lnTo>
                    <a:pt x="2474961" y="95414"/>
                  </a:lnTo>
                  <a:lnTo>
                    <a:pt x="2476761" y="88213"/>
                  </a:lnTo>
                  <a:lnTo>
                    <a:pt x="2485400" y="84973"/>
                  </a:lnTo>
                  <a:lnTo>
                    <a:pt x="2504476" y="79572"/>
                  </a:lnTo>
                  <a:lnTo>
                    <a:pt x="2521754" y="76332"/>
                  </a:lnTo>
                  <a:lnTo>
                    <a:pt x="2540831" y="72731"/>
                  </a:lnTo>
                  <a:lnTo>
                    <a:pt x="2558108" y="72731"/>
                  </a:lnTo>
                  <a:lnTo>
                    <a:pt x="2627217" y="72731"/>
                  </a:lnTo>
                  <a:lnTo>
                    <a:pt x="2644494" y="74531"/>
                  </a:lnTo>
                  <a:lnTo>
                    <a:pt x="2662131" y="76332"/>
                  </a:lnTo>
                  <a:lnTo>
                    <a:pt x="2696686" y="76332"/>
                  </a:lnTo>
                  <a:lnTo>
                    <a:pt x="2710363" y="77772"/>
                  </a:lnTo>
                  <a:lnTo>
                    <a:pt x="2724041" y="77772"/>
                  </a:lnTo>
                  <a:lnTo>
                    <a:pt x="2738079" y="74531"/>
                  </a:lnTo>
                  <a:lnTo>
                    <a:pt x="2751756" y="69131"/>
                  </a:lnTo>
                  <a:lnTo>
                    <a:pt x="2762195" y="67330"/>
                  </a:lnTo>
                  <a:lnTo>
                    <a:pt x="2774433" y="65890"/>
                  </a:lnTo>
                  <a:lnTo>
                    <a:pt x="2779472" y="65890"/>
                  </a:lnTo>
                  <a:lnTo>
                    <a:pt x="2783072" y="67330"/>
                  </a:lnTo>
                  <a:lnTo>
                    <a:pt x="2786671" y="69131"/>
                  </a:lnTo>
                  <a:lnTo>
                    <a:pt x="2789911" y="74531"/>
                  </a:lnTo>
                  <a:lnTo>
                    <a:pt x="2791710" y="70931"/>
                  </a:lnTo>
                  <a:lnTo>
                    <a:pt x="2793510" y="69131"/>
                  </a:lnTo>
                  <a:lnTo>
                    <a:pt x="2797109" y="65890"/>
                  </a:lnTo>
                  <a:lnTo>
                    <a:pt x="2807547" y="55449"/>
                  </a:lnTo>
                  <a:lnTo>
                    <a:pt x="2826264" y="76332"/>
                  </a:lnTo>
                  <a:lnTo>
                    <a:pt x="2864419" y="76332"/>
                  </a:lnTo>
                  <a:lnTo>
                    <a:pt x="2888535" y="76332"/>
                  </a:lnTo>
                  <a:lnTo>
                    <a:pt x="2913011" y="74531"/>
                  </a:lnTo>
                  <a:lnTo>
                    <a:pt x="2958004" y="69131"/>
                  </a:lnTo>
                  <a:lnTo>
                    <a:pt x="2975280" y="65890"/>
                  </a:lnTo>
                  <a:lnTo>
                    <a:pt x="2988958" y="58689"/>
                  </a:lnTo>
                  <a:lnTo>
                    <a:pt x="3001197" y="51848"/>
                  </a:lnTo>
                  <a:lnTo>
                    <a:pt x="3008035" y="41766"/>
                  </a:lnTo>
                  <a:lnTo>
                    <a:pt x="3013075" y="34565"/>
                  </a:lnTo>
                  <a:lnTo>
                    <a:pt x="3021713" y="34565"/>
                  </a:lnTo>
                  <a:lnTo>
                    <a:pt x="3037551" y="34565"/>
                  </a:lnTo>
                  <a:lnTo>
                    <a:pt x="3051229" y="38165"/>
                  </a:lnTo>
                  <a:lnTo>
                    <a:pt x="3061667" y="43206"/>
                  </a:lnTo>
                  <a:lnTo>
                    <a:pt x="3070306" y="50408"/>
                  </a:lnTo>
                  <a:lnTo>
                    <a:pt x="3073905" y="57249"/>
                  </a:lnTo>
                  <a:lnTo>
                    <a:pt x="3078944" y="62290"/>
                  </a:lnTo>
                  <a:lnTo>
                    <a:pt x="3087943" y="67330"/>
                  </a:lnTo>
                  <a:lnTo>
                    <a:pt x="3098021" y="62290"/>
                  </a:lnTo>
                  <a:lnTo>
                    <a:pt x="3117098" y="53648"/>
                  </a:lnTo>
                  <a:lnTo>
                    <a:pt x="3129336" y="50408"/>
                  </a:lnTo>
                  <a:lnTo>
                    <a:pt x="3137974" y="46807"/>
                  </a:lnTo>
                  <a:lnTo>
                    <a:pt x="3144814" y="38165"/>
                  </a:lnTo>
                  <a:lnTo>
                    <a:pt x="3155252" y="43206"/>
                  </a:lnTo>
                  <a:lnTo>
                    <a:pt x="3168930" y="48607"/>
                  </a:lnTo>
                  <a:lnTo>
                    <a:pt x="3182967" y="53648"/>
                  </a:lnTo>
                  <a:lnTo>
                    <a:pt x="3196645" y="57249"/>
                  </a:lnTo>
                  <a:lnTo>
                    <a:pt x="3212482" y="58689"/>
                  </a:lnTo>
                  <a:lnTo>
                    <a:pt x="3226160" y="60489"/>
                  </a:lnTo>
                  <a:lnTo>
                    <a:pt x="3241638" y="60489"/>
                  </a:lnTo>
                  <a:lnTo>
                    <a:pt x="3255676" y="60489"/>
                  </a:lnTo>
                  <a:lnTo>
                    <a:pt x="3271153" y="57249"/>
                  </a:lnTo>
                  <a:lnTo>
                    <a:pt x="3284831" y="55449"/>
                  </a:lnTo>
                  <a:lnTo>
                    <a:pt x="3298869" y="50408"/>
                  </a:lnTo>
                  <a:lnTo>
                    <a:pt x="3312547" y="45007"/>
                  </a:lnTo>
                  <a:lnTo>
                    <a:pt x="3324784" y="39966"/>
                  </a:lnTo>
                  <a:lnTo>
                    <a:pt x="3350700" y="24483"/>
                  </a:lnTo>
                  <a:lnTo>
                    <a:pt x="3375176" y="3600"/>
                  </a:lnTo>
                  <a:lnTo>
                    <a:pt x="3380215" y="0"/>
                  </a:lnTo>
                  <a:lnTo>
                    <a:pt x="3385615" y="0"/>
                  </a:lnTo>
                  <a:lnTo>
                    <a:pt x="3392454" y="0"/>
                  </a:lnTo>
                  <a:lnTo>
                    <a:pt x="3399292" y="1800"/>
                  </a:lnTo>
                  <a:lnTo>
                    <a:pt x="3409731" y="7201"/>
                  </a:lnTo>
                  <a:lnTo>
                    <a:pt x="3418369" y="12242"/>
                  </a:lnTo>
                  <a:lnTo>
                    <a:pt x="3421609" y="19083"/>
                  </a:lnTo>
                  <a:lnTo>
                    <a:pt x="3425208" y="34565"/>
                  </a:lnTo>
                  <a:lnTo>
                    <a:pt x="3427008" y="48607"/>
                  </a:lnTo>
                  <a:lnTo>
                    <a:pt x="3480640" y="45007"/>
                  </a:lnTo>
                  <a:lnTo>
                    <a:pt x="3537870" y="43206"/>
                  </a:lnTo>
                  <a:lnTo>
                    <a:pt x="3598340" y="43206"/>
                  </a:lnTo>
                  <a:lnTo>
                    <a:pt x="3666010" y="45007"/>
                  </a:lnTo>
                  <a:lnTo>
                    <a:pt x="3722881" y="50408"/>
                  </a:lnTo>
                  <a:lnTo>
                    <a:pt x="3781911" y="57249"/>
                  </a:lnTo>
                  <a:lnTo>
                    <a:pt x="3842381" y="69131"/>
                  </a:lnTo>
                  <a:lnTo>
                    <a:pt x="3906451" y="84973"/>
                  </a:lnTo>
                  <a:lnTo>
                    <a:pt x="3913290" y="86773"/>
                  </a:lnTo>
                  <a:lnTo>
                    <a:pt x="3915089" y="91814"/>
                  </a:lnTo>
                  <a:lnTo>
                    <a:pt x="3918689" y="98655"/>
                  </a:lnTo>
                  <a:lnTo>
                    <a:pt x="3920129" y="105856"/>
                  </a:lnTo>
                  <a:lnTo>
                    <a:pt x="3920129" y="110897"/>
                  </a:lnTo>
                  <a:lnTo>
                    <a:pt x="3918689" y="116298"/>
                  </a:lnTo>
                  <a:lnTo>
                    <a:pt x="3916889" y="121338"/>
                  </a:lnTo>
                  <a:lnTo>
                    <a:pt x="3913290" y="124939"/>
                  </a:lnTo>
                  <a:lnTo>
                    <a:pt x="3906451" y="129980"/>
                  </a:lnTo>
                  <a:lnTo>
                    <a:pt x="3901052" y="131780"/>
                  </a:lnTo>
                  <a:lnTo>
                    <a:pt x="3908251" y="135380"/>
                  </a:lnTo>
                  <a:lnTo>
                    <a:pt x="3916889" y="140421"/>
                  </a:lnTo>
                  <a:lnTo>
                    <a:pt x="3916889" y="161304"/>
                  </a:lnTo>
                  <a:lnTo>
                    <a:pt x="3916889" y="168145"/>
                  </a:lnTo>
                  <a:lnTo>
                    <a:pt x="3913290" y="171386"/>
                  </a:lnTo>
                  <a:lnTo>
                    <a:pt x="3910050" y="174986"/>
                  </a:lnTo>
                  <a:lnTo>
                    <a:pt x="3902851" y="178227"/>
                  </a:lnTo>
                  <a:lnTo>
                    <a:pt x="3910050" y="199110"/>
                  </a:lnTo>
                  <a:lnTo>
                    <a:pt x="3913290" y="221793"/>
                  </a:lnTo>
                  <a:lnTo>
                    <a:pt x="3916889" y="242316"/>
                  </a:lnTo>
                  <a:lnTo>
                    <a:pt x="3916889" y="263199"/>
                  </a:lnTo>
                  <a:lnTo>
                    <a:pt x="3916889" y="275441"/>
                  </a:lnTo>
                  <a:lnTo>
                    <a:pt x="3915089" y="280482"/>
                  </a:lnTo>
                  <a:lnTo>
                    <a:pt x="3911490" y="287683"/>
                  </a:lnTo>
                  <a:lnTo>
                    <a:pt x="3910050" y="292724"/>
                  </a:lnTo>
                  <a:lnTo>
                    <a:pt x="3910050" y="297765"/>
                  </a:lnTo>
                  <a:lnTo>
                    <a:pt x="3902851" y="348172"/>
                  </a:lnTo>
                  <a:lnTo>
                    <a:pt x="3897812" y="398219"/>
                  </a:lnTo>
                  <a:lnTo>
                    <a:pt x="3896012" y="448627"/>
                  </a:lnTo>
                  <a:lnTo>
                    <a:pt x="3897812" y="500475"/>
                  </a:lnTo>
                  <a:lnTo>
                    <a:pt x="3899612" y="528199"/>
                  </a:lnTo>
                  <a:lnTo>
                    <a:pt x="3899612" y="554123"/>
                  </a:lnTo>
                  <a:lnTo>
                    <a:pt x="3897812" y="580047"/>
                  </a:lnTo>
                  <a:lnTo>
                    <a:pt x="3896012" y="604170"/>
                  </a:lnTo>
                  <a:lnTo>
                    <a:pt x="3892413" y="628654"/>
                  </a:lnTo>
                  <a:lnTo>
                    <a:pt x="3887374" y="650977"/>
                  </a:lnTo>
                  <a:lnTo>
                    <a:pt x="3881975" y="673660"/>
                  </a:lnTo>
                  <a:lnTo>
                    <a:pt x="3875136" y="694544"/>
                  </a:lnTo>
                  <a:lnTo>
                    <a:pt x="3870097" y="704625"/>
                  </a:lnTo>
                  <a:lnTo>
                    <a:pt x="3859658" y="704625"/>
                  </a:lnTo>
                  <a:lnTo>
                    <a:pt x="3849220" y="704625"/>
                  </a:lnTo>
                  <a:lnTo>
                    <a:pt x="3838782" y="703185"/>
                  </a:lnTo>
                  <a:lnTo>
                    <a:pt x="3830143" y="701385"/>
                  </a:lnTo>
                  <a:lnTo>
                    <a:pt x="3823304" y="695984"/>
                  </a:lnTo>
                  <a:lnTo>
                    <a:pt x="3818265" y="689143"/>
                  </a:lnTo>
                  <a:lnTo>
                    <a:pt x="3814666" y="680501"/>
                  </a:lnTo>
                  <a:lnTo>
                    <a:pt x="3781911" y="684102"/>
                  </a:lnTo>
                  <a:lnTo>
                    <a:pt x="3752396" y="684102"/>
                  </a:lnTo>
                  <a:lnTo>
                    <a:pt x="3726120" y="682302"/>
                  </a:lnTo>
                  <a:lnTo>
                    <a:pt x="3703804" y="675461"/>
                  </a:lnTo>
                  <a:lnTo>
                    <a:pt x="3698764" y="690943"/>
                  </a:lnTo>
                  <a:lnTo>
                    <a:pt x="3695165" y="706425"/>
                  </a:lnTo>
                  <a:lnTo>
                    <a:pt x="3695165" y="720467"/>
                  </a:lnTo>
                  <a:lnTo>
                    <a:pt x="3695165" y="732349"/>
                  </a:lnTo>
                  <a:lnTo>
                    <a:pt x="3696964" y="753232"/>
                  </a:lnTo>
                  <a:lnTo>
                    <a:pt x="3698764" y="774115"/>
                  </a:lnTo>
                  <a:lnTo>
                    <a:pt x="3698764" y="815522"/>
                  </a:lnTo>
                  <a:lnTo>
                    <a:pt x="3698764" y="827763"/>
                  </a:lnTo>
                  <a:lnTo>
                    <a:pt x="3696964" y="840005"/>
                  </a:lnTo>
                  <a:lnTo>
                    <a:pt x="3691565" y="864129"/>
                  </a:lnTo>
                  <a:lnTo>
                    <a:pt x="3690126" y="870970"/>
                  </a:lnTo>
                  <a:lnTo>
                    <a:pt x="3684727" y="893293"/>
                  </a:lnTo>
                  <a:lnTo>
                    <a:pt x="3684727" y="914176"/>
                  </a:lnTo>
                  <a:lnTo>
                    <a:pt x="3679688" y="936860"/>
                  </a:lnTo>
                  <a:lnTo>
                    <a:pt x="3677888" y="945501"/>
                  </a:lnTo>
                  <a:lnTo>
                    <a:pt x="3679688" y="952342"/>
                  </a:lnTo>
                  <a:lnTo>
                    <a:pt x="3681487" y="966384"/>
                  </a:lnTo>
                  <a:lnTo>
                    <a:pt x="3682927" y="978266"/>
                  </a:lnTo>
                  <a:lnTo>
                    <a:pt x="3684727" y="1002389"/>
                  </a:lnTo>
                  <a:lnTo>
                    <a:pt x="3677888" y="1038755"/>
                  </a:lnTo>
                  <a:lnTo>
                    <a:pt x="3676088" y="1073680"/>
                  </a:lnTo>
                  <a:lnTo>
                    <a:pt x="3674288" y="1106445"/>
                  </a:lnTo>
                  <a:lnTo>
                    <a:pt x="3676088" y="1139210"/>
                  </a:lnTo>
                  <a:lnTo>
                    <a:pt x="3676088" y="1179176"/>
                  </a:lnTo>
                  <a:lnTo>
                    <a:pt x="3674288" y="1215541"/>
                  </a:lnTo>
                  <a:lnTo>
                    <a:pt x="3669249" y="1288272"/>
                  </a:lnTo>
                  <a:lnTo>
                    <a:pt x="3662410" y="1378285"/>
                  </a:lnTo>
                  <a:lnTo>
                    <a:pt x="3651972" y="1471899"/>
                  </a:lnTo>
                  <a:lnTo>
                    <a:pt x="3655571" y="1471899"/>
                  </a:lnTo>
                  <a:lnTo>
                    <a:pt x="3651972" y="1475500"/>
                  </a:lnTo>
                  <a:lnTo>
                    <a:pt x="3653771" y="1478740"/>
                  </a:lnTo>
                  <a:lnTo>
                    <a:pt x="3650172" y="1476940"/>
                  </a:lnTo>
                  <a:lnTo>
                    <a:pt x="3645133" y="1518706"/>
                  </a:lnTo>
                  <a:lnTo>
                    <a:pt x="3641533" y="1544630"/>
                  </a:lnTo>
                  <a:lnTo>
                    <a:pt x="3639734" y="1572354"/>
                  </a:lnTo>
                  <a:lnTo>
                    <a:pt x="3638294" y="1601879"/>
                  </a:lnTo>
                  <a:lnTo>
                    <a:pt x="3638294" y="1631043"/>
                  </a:lnTo>
                  <a:lnTo>
                    <a:pt x="3641533" y="1695132"/>
                  </a:lnTo>
                  <a:lnTo>
                    <a:pt x="3648732" y="1764623"/>
                  </a:lnTo>
                  <a:lnTo>
                    <a:pt x="3686526" y="1783346"/>
                  </a:lnTo>
                  <a:lnTo>
                    <a:pt x="3682927" y="1797388"/>
                  </a:lnTo>
                  <a:lnTo>
                    <a:pt x="3677888" y="1807829"/>
                  </a:lnTo>
                  <a:lnTo>
                    <a:pt x="3669249" y="1816110"/>
                  </a:lnTo>
                  <a:lnTo>
                    <a:pt x="3662410" y="1819711"/>
                  </a:lnTo>
                  <a:lnTo>
                    <a:pt x="3653771" y="1821511"/>
                  </a:lnTo>
                  <a:lnTo>
                    <a:pt x="3651972" y="1821511"/>
                  </a:lnTo>
                  <a:lnTo>
                    <a:pt x="3655571" y="1838794"/>
                  </a:lnTo>
                  <a:lnTo>
                    <a:pt x="3658811" y="1854636"/>
                  </a:lnTo>
                  <a:lnTo>
                    <a:pt x="3658811" y="1868318"/>
                  </a:lnTo>
                  <a:lnTo>
                    <a:pt x="3657371" y="1882360"/>
                  </a:lnTo>
                  <a:lnTo>
                    <a:pt x="3653771" y="1910084"/>
                  </a:lnTo>
                  <a:lnTo>
                    <a:pt x="3648732" y="1941049"/>
                  </a:lnTo>
                  <a:lnTo>
                    <a:pt x="3646933" y="1949690"/>
                  </a:lnTo>
                  <a:lnTo>
                    <a:pt x="3643333" y="1968773"/>
                  </a:lnTo>
                  <a:lnTo>
                    <a:pt x="3641533" y="1987856"/>
                  </a:lnTo>
                  <a:lnTo>
                    <a:pt x="3639734" y="1996497"/>
                  </a:lnTo>
                  <a:lnTo>
                    <a:pt x="3641533" y="2006939"/>
                  </a:lnTo>
                  <a:lnTo>
                    <a:pt x="3643333" y="2015580"/>
                  </a:lnTo>
                  <a:lnTo>
                    <a:pt x="3648732" y="2026022"/>
                  </a:lnTo>
                  <a:lnTo>
                    <a:pt x="3650172" y="2034663"/>
                  </a:lnTo>
                  <a:lnTo>
                    <a:pt x="3650172" y="2041504"/>
                  </a:lnTo>
                  <a:lnTo>
                    <a:pt x="3650172" y="2048345"/>
                  </a:lnTo>
                  <a:lnTo>
                    <a:pt x="3648732" y="2053746"/>
                  </a:lnTo>
                  <a:lnTo>
                    <a:pt x="3645133" y="2058787"/>
                  </a:lnTo>
                  <a:lnTo>
                    <a:pt x="3639734" y="2063827"/>
                  </a:lnTo>
                  <a:lnTo>
                    <a:pt x="3634695" y="2067428"/>
                  </a:lnTo>
                  <a:lnTo>
                    <a:pt x="3627856" y="2071028"/>
                  </a:lnTo>
                  <a:lnTo>
                    <a:pt x="3626056" y="2072469"/>
                  </a:lnTo>
                  <a:lnTo>
                    <a:pt x="3624256" y="2077869"/>
                  </a:lnTo>
                  <a:lnTo>
                    <a:pt x="3626056" y="2087951"/>
                  </a:lnTo>
                  <a:lnTo>
                    <a:pt x="3627856" y="2095152"/>
                  </a:lnTo>
                  <a:lnTo>
                    <a:pt x="3631095" y="2095152"/>
                  </a:lnTo>
                  <a:lnTo>
                    <a:pt x="3641533" y="2100193"/>
                  </a:lnTo>
                  <a:lnTo>
                    <a:pt x="3646933" y="2103793"/>
                  </a:lnTo>
                  <a:lnTo>
                    <a:pt x="3650172" y="2110634"/>
                  </a:lnTo>
                  <a:lnTo>
                    <a:pt x="3651972" y="2117475"/>
                  </a:lnTo>
                  <a:lnTo>
                    <a:pt x="3650172" y="2126477"/>
                  </a:lnTo>
                  <a:lnTo>
                    <a:pt x="3651972" y="2133318"/>
                  </a:lnTo>
                  <a:lnTo>
                    <a:pt x="3651972" y="2141959"/>
                  </a:lnTo>
                  <a:lnTo>
                    <a:pt x="3650172" y="2150600"/>
                  </a:lnTo>
                  <a:lnTo>
                    <a:pt x="3648732" y="2154201"/>
                  </a:lnTo>
                  <a:lnTo>
                    <a:pt x="3645133" y="2159241"/>
                  </a:lnTo>
                  <a:lnTo>
                    <a:pt x="3641533" y="2164642"/>
                  </a:lnTo>
                  <a:lnTo>
                    <a:pt x="3638294" y="2169683"/>
                  </a:lnTo>
                  <a:lnTo>
                    <a:pt x="3650172" y="2162842"/>
                  </a:lnTo>
                  <a:lnTo>
                    <a:pt x="3658811" y="2173284"/>
                  </a:lnTo>
                  <a:lnTo>
                    <a:pt x="3669249" y="2188766"/>
                  </a:lnTo>
                  <a:lnTo>
                    <a:pt x="3681487" y="2204248"/>
                  </a:lnTo>
                  <a:lnTo>
                    <a:pt x="3682927" y="2207489"/>
                  </a:lnTo>
                  <a:lnTo>
                    <a:pt x="3684727" y="2212889"/>
                  </a:lnTo>
                  <a:lnTo>
                    <a:pt x="3688326" y="2216130"/>
                  </a:lnTo>
                  <a:lnTo>
                    <a:pt x="3698764" y="2223331"/>
                  </a:lnTo>
                  <a:lnTo>
                    <a:pt x="3722881" y="2221531"/>
                  </a:lnTo>
                  <a:lnTo>
                    <a:pt x="3743757" y="2223331"/>
                  </a:lnTo>
                  <a:lnTo>
                    <a:pt x="3762834" y="2226571"/>
                  </a:lnTo>
                  <a:lnTo>
                    <a:pt x="3778312" y="2233413"/>
                  </a:lnTo>
                  <a:lnTo>
                    <a:pt x="3809626" y="2252855"/>
                  </a:lnTo>
                  <a:lnTo>
                    <a:pt x="3835182" y="2270138"/>
                  </a:lnTo>
                  <a:lnTo>
                    <a:pt x="3842381" y="2276979"/>
                  </a:lnTo>
                  <a:lnTo>
                    <a:pt x="3849220" y="2280580"/>
                  </a:lnTo>
                  <a:lnTo>
                    <a:pt x="3856059" y="2282020"/>
                  </a:lnTo>
                  <a:lnTo>
                    <a:pt x="3862898" y="2282020"/>
                  </a:lnTo>
                  <a:lnTo>
                    <a:pt x="3871537" y="2287421"/>
                  </a:lnTo>
                  <a:lnTo>
                    <a:pt x="3876936" y="2291021"/>
                  </a:lnTo>
                  <a:lnTo>
                    <a:pt x="3880535" y="2296062"/>
                  </a:lnTo>
                  <a:lnTo>
                    <a:pt x="3885574" y="2304703"/>
                  </a:lnTo>
                  <a:lnTo>
                    <a:pt x="3889174" y="2313344"/>
                  </a:lnTo>
                  <a:lnTo>
                    <a:pt x="3897812" y="2311544"/>
                  </a:lnTo>
                  <a:lnTo>
                    <a:pt x="3904651" y="2311544"/>
                  </a:lnTo>
                  <a:lnTo>
                    <a:pt x="3911490" y="2311544"/>
                  </a:lnTo>
                  <a:lnTo>
                    <a:pt x="3916889" y="2315145"/>
                  </a:lnTo>
                  <a:lnTo>
                    <a:pt x="3920129" y="2318385"/>
                  </a:lnTo>
                  <a:lnTo>
                    <a:pt x="3923728" y="2321986"/>
                  </a:lnTo>
                  <a:lnTo>
                    <a:pt x="3923728" y="2327026"/>
                  </a:lnTo>
                  <a:lnTo>
                    <a:pt x="3925528" y="2332427"/>
                  </a:lnTo>
                  <a:lnTo>
                    <a:pt x="3925528" y="2363392"/>
                  </a:lnTo>
                  <a:lnTo>
                    <a:pt x="3921928" y="2366992"/>
                  </a:lnTo>
                  <a:lnTo>
                    <a:pt x="3916889" y="2375634"/>
                  </a:lnTo>
                  <a:lnTo>
                    <a:pt x="3908251" y="2382475"/>
                  </a:lnTo>
                  <a:lnTo>
                    <a:pt x="3899612" y="2389316"/>
                  </a:lnTo>
                  <a:lnTo>
                    <a:pt x="3887374" y="2396517"/>
                  </a:lnTo>
                  <a:lnTo>
                    <a:pt x="3883774" y="2398317"/>
                  </a:lnTo>
                  <a:lnTo>
                    <a:pt x="3880535" y="2403358"/>
                  </a:lnTo>
                  <a:lnTo>
                    <a:pt x="3875136" y="2415600"/>
                  </a:lnTo>
                  <a:lnTo>
                    <a:pt x="3880535" y="2432882"/>
                  </a:lnTo>
                  <a:lnTo>
                    <a:pt x="3883774" y="2450165"/>
                  </a:lnTo>
                  <a:lnTo>
                    <a:pt x="3883774" y="2467447"/>
                  </a:lnTo>
                  <a:lnTo>
                    <a:pt x="3881975" y="2486530"/>
                  </a:lnTo>
                  <a:lnTo>
                    <a:pt x="3875136" y="2527936"/>
                  </a:lnTo>
                  <a:lnTo>
                    <a:pt x="3866497" y="2567902"/>
                  </a:lnTo>
                  <a:lnTo>
                    <a:pt x="3870097" y="2617950"/>
                  </a:lnTo>
                  <a:lnTo>
                    <a:pt x="3875136" y="2670158"/>
                  </a:lnTo>
                  <a:lnTo>
                    <a:pt x="3876936" y="2687440"/>
                  </a:lnTo>
                  <a:lnTo>
                    <a:pt x="3875136" y="2702922"/>
                  </a:lnTo>
                  <a:lnTo>
                    <a:pt x="3875136" y="2718405"/>
                  </a:lnTo>
                  <a:lnTo>
                    <a:pt x="3871537" y="2732447"/>
                  </a:lnTo>
                  <a:lnTo>
                    <a:pt x="3866497" y="2758371"/>
                  </a:lnTo>
                  <a:lnTo>
                    <a:pt x="3859658" y="2777093"/>
                  </a:lnTo>
                  <a:lnTo>
                    <a:pt x="3854259" y="2787535"/>
                  </a:lnTo>
                  <a:lnTo>
                    <a:pt x="3843821" y="2787535"/>
                  </a:lnTo>
                  <a:lnTo>
                    <a:pt x="3831943" y="2786095"/>
                  </a:lnTo>
                  <a:lnTo>
                    <a:pt x="3819705" y="2784294"/>
                  </a:lnTo>
                  <a:lnTo>
                    <a:pt x="3807827" y="2780694"/>
                  </a:lnTo>
                  <a:lnTo>
                    <a:pt x="3799188" y="2775653"/>
                  </a:lnTo>
                  <a:lnTo>
                    <a:pt x="3790549" y="2768452"/>
                  </a:lnTo>
                  <a:lnTo>
                    <a:pt x="3783711" y="2759811"/>
                  </a:lnTo>
                  <a:lnTo>
                    <a:pt x="3778312" y="2749729"/>
                  </a:lnTo>
                  <a:lnTo>
                    <a:pt x="3773272" y="2739288"/>
                  </a:lnTo>
                  <a:lnTo>
                    <a:pt x="3767873" y="2746129"/>
                  </a:lnTo>
                  <a:lnTo>
                    <a:pt x="3762834" y="2752970"/>
                  </a:lnTo>
                  <a:lnTo>
                    <a:pt x="3757435" y="2759811"/>
                  </a:lnTo>
                  <a:lnTo>
                    <a:pt x="3750596" y="2765212"/>
                  </a:lnTo>
                  <a:lnTo>
                    <a:pt x="3738358" y="2772053"/>
                  </a:lnTo>
                  <a:lnTo>
                    <a:pt x="3726120" y="2775653"/>
                  </a:lnTo>
                  <a:lnTo>
                    <a:pt x="3710642" y="2778894"/>
                  </a:lnTo>
                  <a:lnTo>
                    <a:pt x="3695165" y="2778894"/>
                  </a:lnTo>
                  <a:lnTo>
                    <a:pt x="3681487" y="2780694"/>
                  </a:lnTo>
                  <a:lnTo>
                    <a:pt x="3666010" y="2780694"/>
                  </a:lnTo>
                  <a:lnTo>
                    <a:pt x="3648732" y="2778894"/>
                  </a:lnTo>
                  <a:lnTo>
                    <a:pt x="3631095" y="2775653"/>
                  </a:lnTo>
                  <a:lnTo>
                    <a:pt x="3617417" y="2773853"/>
                  </a:lnTo>
                  <a:lnTo>
                    <a:pt x="3605180" y="2772053"/>
                  </a:lnTo>
                  <a:lnTo>
                    <a:pt x="3577464" y="2772053"/>
                  </a:lnTo>
                  <a:lnTo>
                    <a:pt x="3536071" y="2772053"/>
                  </a:lnTo>
                  <a:lnTo>
                    <a:pt x="3491078" y="2775653"/>
                  </a:lnTo>
                  <a:lnTo>
                    <a:pt x="3465162" y="2777093"/>
                  </a:lnTo>
                  <a:lnTo>
                    <a:pt x="3440686" y="2778894"/>
                  </a:lnTo>
                  <a:lnTo>
                    <a:pt x="3397493" y="2778894"/>
                  </a:lnTo>
                  <a:lnTo>
                    <a:pt x="3357899" y="2778894"/>
                  </a:lnTo>
                  <a:lnTo>
                    <a:pt x="3340262" y="2777093"/>
                  </a:lnTo>
                  <a:lnTo>
                    <a:pt x="3324784" y="2775653"/>
                  </a:lnTo>
                  <a:lnTo>
                    <a:pt x="3310747" y="2775653"/>
                  </a:lnTo>
                  <a:lnTo>
                    <a:pt x="3295269" y="2777093"/>
                  </a:lnTo>
                  <a:lnTo>
                    <a:pt x="3277992" y="2780694"/>
                  </a:lnTo>
                  <a:lnTo>
                    <a:pt x="3258915" y="2786095"/>
                  </a:lnTo>
                  <a:lnTo>
                    <a:pt x="3255676" y="2787535"/>
                  </a:lnTo>
                  <a:lnTo>
                    <a:pt x="3245237" y="2786095"/>
                  </a:lnTo>
                  <a:lnTo>
                    <a:pt x="3234799" y="2782494"/>
                  </a:lnTo>
                  <a:lnTo>
                    <a:pt x="3224361" y="2778894"/>
                  </a:lnTo>
                  <a:lnTo>
                    <a:pt x="3215722" y="2772053"/>
                  </a:lnTo>
                  <a:lnTo>
                    <a:pt x="3129336" y="2772053"/>
                  </a:lnTo>
                  <a:lnTo>
                    <a:pt x="3047989" y="2775653"/>
                  </a:lnTo>
                  <a:lnTo>
                    <a:pt x="2971681" y="2780694"/>
                  </a:lnTo>
                  <a:lnTo>
                    <a:pt x="2897173" y="2787535"/>
                  </a:lnTo>
                  <a:lnTo>
                    <a:pt x="2816186" y="2792936"/>
                  </a:lnTo>
                  <a:lnTo>
                    <a:pt x="2734480" y="2796536"/>
                  </a:lnTo>
                  <a:lnTo>
                    <a:pt x="2731240" y="2801577"/>
                  </a:lnTo>
                  <a:lnTo>
                    <a:pt x="2732679" y="2796536"/>
                  </a:lnTo>
                  <a:lnTo>
                    <a:pt x="2632616" y="2796536"/>
                  </a:lnTo>
                  <a:lnTo>
                    <a:pt x="2539031" y="2794736"/>
                  </a:lnTo>
                  <a:lnTo>
                    <a:pt x="2527153" y="2794736"/>
                  </a:lnTo>
                  <a:lnTo>
                    <a:pt x="2523553" y="2775653"/>
                  </a:lnTo>
                  <a:lnTo>
                    <a:pt x="2519954" y="2739288"/>
                  </a:lnTo>
                  <a:lnTo>
                    <a:pt x="2519954" y="2720205"/>
                  </a:lnTo>
                  <a:lnTo>
                    <a:pt x="2521754" y="2701122"/>
                  </a:lnTo>
                  <a:lnTo>
                    <a:pt x="2519954" y="2685640"/>
                  </a:lnTo>
                  <a:lnTo>
                    <a:pt x="2518514" y="2670158"/>
                  </a:lnTo>
                  <a:lnTo>
                    <a:pt x="2514915" y="2652515"/>
                  </a:lnTo>
                  <a:lnTo>
                    <a:pt x="2509515" y="2633432"/>
                  </a:lnTo>
                  <a:lnTo>
                    <a:pt x="2506276" y="2622990"/>
                  </a:lnTo>
                  <a:lnTo>
                    <a:pt x="2518514" y="2616149"/>
                  </a:lnTo>
                  <a:lnTo>
                    <a:pt x="2519954" y="2612909"/>
                  </a:lnTo>
                  <a:lnTo>
                    <a:pt x="2519954" y="2600667"/>
                  </a:lnTo>
                  <a:lnTo>
                    <a:pt x="2519954" y="2590226"/>
                  </a:lnTo>
                  <a:lnTo>
                    <a:pt x="2519954" y="2578344"/>
                  </a:lnTo>
                  <a:lnTo>
                    <a:pt x="2525353" y="2553860"/>
                  </a:lnTo>
                  <a:lnTo>
                    <a:pt x="2525353" y="2547019"/>
                  </a:lnTo>
                  <a:lnTo>
                    <a:pt x="2527153" y="2540178"/>
                  </a:lnTo>
                  <a:lnTo>
                    <a:pt x="2530393" y="2531537"/>
                  </a:lnTo>
                  <a:lnTo>
                    <a:pt x="2532192" y="2527936"/>
                  </a:lnTo>
                  <a:lnTo>
                    <a:pt x="2532192" y="2522896"/>
                  </a:lnTo>
                  <a:lnTo>
                    <a:pt x="2533992" y="2517495"/>
                  </a:lnTo>
                  <a:lnTo>
                    <a:pt x="2535791" y="2507053"/>
                  </a:lnTo>
                  <a:lnTo>
                    <a:pt x="2537231" y="2498412"/>
                  </a:lnTo>
                  <a:lnTo>
                    <a:pt x="2537231" y="2493371"/>
                  </a:lnTo>
                  <a:lnTo>
                    <a:pt x="2537231" y="2489771"/>
                  </a:lnTo>
                  <a:lnTo>
                    <a:pt x="2533992" y="2479329"/>
                  </a:lnTo>
                  <a:lnTo>
                    <a:pt x="2532192" y="2469248"/>
                  </a:lnTo>
                  <a:lnTo>
                    <a:pt x="2532192" y="2450165"/>
                  </a:lnTo>
                  <a:lnTo>
                    <a:pt x="2537231" y="2403358"/>
                  </a:lnTo>
                  <a:lnTo>
                    <a:pt x="2537231" y="2380674"/>
                  </a:lnTo>
                  <a:lnTo>
                    <a:pt x="2535791" y="2356551"/>
                  </a:lnTo>
                  <a:lnTo>
                    <a:pt x="2535791" y="2334228"/>
                  </a:lnTo>
                  <a:lnTo>
                    <a:pt x="2537231" y="2309744"/>
                  </a:lnTo>
                  <a:lnTo>
                    <a:pt x="2542630" y="2285620"/>
                  </a:lnTo>
                  <a:lnTo>
                    <a:pt x="2553069" y="2261497"/>
                  </a:lnTo>
                  <a:lnTo>
                    <a:pt x="2554508" y="2256096"/>
                  </a:lnTo>
                  <a:lnTo>
                    <a:pt x="2559908" y="2252855"/>
                  </a:lnTo>
                  <a:lnTo>
                    <a:pt x="2575385" y="2245654"/>
                  </a:lnTo>
                  <a:lnTo>
                    <a:pt x="2590863" y="2238813"/>
                  </a:lnTo>
                  <a:lnTo>
                    <a:pt x="2606340" y="2233413"/>
                  </a:lnTo>
                  <a:lnTo>
                    <a:pt x="2622178" y="2228372"/>
                  </a:lnTo>
                  <a:lnTo>
                    <a:pt x="2639454" y="2224771"/>
                  </a:lnTo>
                  <a:lnTo>
                    <a:pt x="2654932" y="2224771"/>
                  </a:lnTo>
                  <a:lnTo>
                    <a:pt x="2672569" y="2223331"/>
                  </a:lnTo>
                  <a:lnTo>
                    <a:pt x="2689487" y="2224771"/>
                  </a:lnTo>
                  <a:lnTo>
                    <a:pt x="2725841" y="2224771"/>
                  </a:lnTo>
                  <a:lnTo>
                    <a:pt x="2760395" y="2223331"/>
                  </a:lnTo>
                  <a:lnTo>
                    <a:pt x="2791710" y="2217930"/>
                  </a:lnTo>
                  <a:lnTo>
                    <a:pt x="2821225" y="2211089"/>
                  </a:lnTo>
                  <a:lnTo>
                    <a:pt x="2826264" y="2198847"/>
                  </a:lnTo>
                  <a:lnTo>
                    <a:pt x="2828065" y="2192006"/>
                  </a:lnTo>
                  <a:lnTo>
                    <a:pt x="2829864" y="2186966"/>
                  </a:lnTo>
                  <a:lnTo>
                    <a:pt x="2836703" y="2178324"/>
                  </a:lnTo>
                  <a:lnTo>
                    <a:pt x="2831664" y="2169683"/>
                  </a:lnTo>
                  <a:lnTo>
                    <a:pt x="2828065" y="2161042"/>
                  </a:lnTo>
                  <a:lnTo>
                    <a:pt x="2823025" y="2152400"/>
                  </a:lnTo>
                  <a:lnTo>
                    <a:pt x="2816186" y="2145559"/>
                  </a:lnTo>
                  <a:lnTo>
                    <a:pt x="2807547" y="2141959"/>
                  </a:lnTo>
                  <a:lnTo>
                    <a:pt x="2807547" y="2133318"/>
                  </a:lnTo>
                  <a:lnTo>
                    <a:pt x="2808988" y="2122876"/>
                  </a:lnTo>
                  <a:lnTo>
                    <a:pt x="2812587" y="2114235"/>
                  </a:lnTo>
                  <a:lnTo>
                    <a:pt x="2817626" y="2107034"/>
                  </a:lnTo>
                  <a:lnTo>
                    <a:pt x="2826264" y="2100193"/>
                  </a:lnTo>
                  <a:lnTo>
                    <a:pt x="2824825" y="2095152"/>
                  </a:lnTo>
                  <a:lnTo>
                    <a:pt x="2823025" y="2089751"/>
                  </a:lnTo>
                  <a:lnTo>
                    <a:pt x="2823025" y="1838794"/>
                  </a:lnTo>
                  <a:lnTo>
                    <a:pt x="2824825" y="1703774"/>
                  </a:lnTo>
                  <a:lnTo>
                    <a:pt x="2826264" y="1565153"/>
                  </a:lnTo>
                  <a:lnTo>
                    <a:pt x="2826264" y="1428333"/>
                  </a:lnTo>
                  <a:lnTo>
                    <a:pt x="2824825" y="1293313"/>
                  </a:lnTo>
                  <a:lnTo>
                    <a:pt x="2821225" y="1161893"/>
                  </a:lnTo>
                  <a:lnTo>
                    <a:pt x="2816186" y="1030114"/>
                  </a:lnTo>
                  <a:lnTo>
                    <a:pt x="2817626" y="992308"/>
                  </a:lnTo>
                  <a:lnTo>
                    <a:pt x="2823025" y="955942"/>
                  </a:lnTo>
                  <a:lnTo>
                    <a:pt x="2831664" y="919577"/>
                  </a:lnTo>
                  <a:lnTo>
                    <a:pt x="2843542" y="883212"/>
                  </a:lnTo>
                  <a:lnTo>
                    <a:pt x="2850381" y="856928"/>
                  </a:lnTo>
                  <a:lnTo>
                    <a:pt x="2853980" y="831364"/>
                  </a:lnTo>
                  <a:lnTo>
                    <a:pt x="2853980" y="806880"/>
                  </a:lnTo>
                  <a:lnTo>
                    <a:pt x="2848941" y="780956"/>
                  </a:lnTo>
                  <a:lnTo>
                    <a:pt x="2840302" y="793198"/>
                  </a:lnTo>
                  <a:lnTo>
                    <a:pt x="2831664" y="803640"/>
                  </a:lnTo>
                  <a:lnTo>
                    <a:pt x="2823025" y="815522"/>
                  </a:lnTo>
                  <a:lnTo>
                    <a:pt x="2816186" y="829564"/>
                  </a:lnTo>
                  <a:lnTo>
                    <a:pt x="2808988" y="841445"/>
                  </a:lnTo>
                  <a:lnTo>
                    <a:pt x="2803948" y="856928"/>
                  </a:lnTo>
                  <a:lnTo>
                    <a:pt x="2795310" y="886452"/>
                  </a:lnTo>
                  <a:lnTo>
                    <a:pt x="2786671" y="928218"/>
                  </a:lnTo>
                  <a:lnTo>
                    <a:pt x="2772634" y="967824"/>
                  </a:lnTo>
                  <a:lnTo>
                    <a:pt x="2757156" y="1004190"/>
                  </a:lnTo>
                  <a:lnTo>
                    <a:pt x="2739879" y="1040555"/>
                  </a:lnTo>
                  <a:lnTo>
                    <a:pt x="2741318" y="1045956"/>
                  </a:lnTo>
                  <a:lnTo>
                    <a:pt x="2744918" y="1049196"/>
                  </a:lnTo>
                  <a:lnTo>
                    <a:pt x="2748517" y="1059638"/>
                  </a:lnTo>
                  <a:lnTo>
                    <a:pt x="2748517" y="1068279"/>
                  </a:lnTo>
                  <a:lnTo>
                    <a:pt x="2748517" y="1077281"/>
                  </a:lnTo>
                  <a:lnTo>
                    <a:pt x="2744918" y="1085922"/>
                  </a:lnTo>
                  <a:lnTo>
                    <a:pt x="2739879" y="1094563"/>
                  </a:lnTo>
                  <a:lnTo>
                    <a:pt x="2732679" y="1094563"/>
                  </a:lnTo>
                  <a:lnTo>
                    <a:pt x="2731240" y="1096003"/>
                  </a:lnTo>
                  <a:lnTo>
                    <a:pt x="2731240" y="1097804"/>
                  </a:lnTo>
                  <a:lnTo>
                    <a:pt x="2724041" y="1103204"/>
                  </a:lnTo>
                  <a:lnTo>
                    <a:pt x="2715403" y="1106445"/>
                  </a:lnTo>
                  <a:lnTo>
                    <a:pt x="2713962" y="1113286"/>
                  </a:lnTo>
                  <a:lnTo>
                    <a:pt x="2710363" y="1118687"/>
                  </a:lnTo>
                  <a:lnTo>
                    <a:pt x="2703525" y="1128768"/>
                  </a:lnTo>
                  <a:lnTo>
                    <a:pt x="2696686" y="1168734"/>
                  </a:lnTo>
                  <a:lnTo>
                    <a:pt x="2686247" y="1206900"/>
                  </a:lnTo>
                  <a:lnTo>
                    <a:pt x="2672569" y="1243265"/>
                  </a:lnTo>
                  <a:lnTo>
                    <a:pt x="2656732" y="1277830"/>
                  </a:lnTo>
                  <a:lnTo>
                    <a:pt x="2641255" y="1314196"/>
                  </a:lnTo>
                  <a:lnTo>
                    <a:pt x="2625417" y="1350561"/>
                  </a:lnTo>
                  <a:lnTo>
                    <a:pt x="2597701" y="1421492"/>
                  </a:lnTo>
                  <a:lnTo>
                    <a:pt x="2595902" y="1425092"/>
                  </a:lnTo>
                  <a:lnTo>
                    <a:pt x="2590863" y="1445975"/>
                  </a:lnTo>
                  <a:lnTo>
                    <a:pt x="2589063" y="1463258"/>
                  </a:lnTo>
                  <a:lnTo>
                    <a:pt x="2582224" y="1489182"/>
                  </a:lnTo>
                  <a:lnTo>
                    <a:pt x="2571786" y="1518706"/>
                  </a:lnTo>
                  <a:lnTo>
                    <a:pt x="2564946" y="1537429"/>
                  </a:lnTo>
                  <a:lnTo>
                    <a:pt x="2553069" y="1558312"/>
                  </a:lnTo>
                  <a:lnTo>
                    <a:pt x="2544430" y="1566953"/>
                  </a:lnTo>
                  <a:lnTo>
                    <a:pt x="2539031" y="1577395"/>
                  </a:lnTo>
                  <a:lnTo>
                    <a:pt x="2533992" y="1586036"/>
                  </a:lnTo>
                  <a:lnTo>
                    <a:pt x="2532192" y="1596478"/>
                  </a:lnTo>
                  <a:lnTo>
                    <a:pt x="2530393" y="1600078"/>
                  </a:lnTo>
                  <a:lnTo>
                    <a:pt x="2523553" y="1613760"/>
                  </a:lnTo>
                  <a:lnTo>
                    <a:pt x="2518514" y="1626002"/>
                  </a:lnTo>
                  <a:lnTo>
                    <a:pt x="2513115" y="1653726"/>
                  </a:lnTo>
                  <a:lnTo>
                    <a:pt x="2511316" y="1662368"/>
                  </a:lnTo>
                  <a:lnTo>
                    <a:pt x="2504476" y="1689732"/>
                  </a:lnTo>
                  <a:lnTo>
                    <a:pt x="2500877" y="1703774"/>
                  </a:lnTo>
                  <a:lnTo>
                    <a:pt x="2495838" y="1717816"/>
                  </a:lnTo>
                  <a:lnTo>
                    <a:pt x="2476761" y="1766063"/>
                  </a:lnTo>
                  <a:lnTo>
                    <a:pt x="2459484" y="1807829"/>
                  </a:lnTo>
                  <a:lnTo>
                    <a:pt x="2442207" y="1847435"/>
                  </a:lnTo>
                  <a:lnTo>
                    <a:pt x="2429968" y="1878760"/>
                  </a:lnTo>
                  <a:lnTo>
                    <a:pt x="2417731" y="1911525"/>
                  </a:lnTo>
                  <a:lnTo>
                    <a:pt x="2407652" y="1947890"/>
                  </a:lnTo>
                  <a:lnTo>
                    <a:pt x="2397213" y="1986056"/>
                  </a:lnTo>
                  <a:lnTo>
                    <a:pt x="2397213" y="1991097"/>
                  </a:lnTo>
                  <a:lnTo>
                    <a:pt x="2393614" y="1994697"/>
                  </a:lnTo>
                  <a:lnTo>
                    <a:pt x="2381736" y="2006939"/>
                  </a:lnTo>
                  <a:lnTo>
                    <a:pt x="2373098" y="2022421"/>
                  </a:lnTo>
                  <a:lnTo>
                    <a:pt x="2367699" y="2037903"/>
                  </a:lnTo>
                  <a:lnTo>
                    <a:pt x="2362660" y="2053746"/>
                  </a:lnTo>
                  <a:lnTo>
                    <a:pt x="2359060" y="2072469"/>
                  </a:lnTo>
                  <a:lnTo>
                    <a:pt x="2352221" y="2091551"/>
                  </a:lnTo>
                  <a:lnTo>
                    <a:pt x="2341782" y="2112435"/>
                  </a:lnTo>
                  <a:lnTo>
                    <a:pt x="2327745" y="2135118"/>
                  </a:lnTo>
                  <a:lnTo>
                    <a:pt x="2331344" y="2140159"/>
                  </a:lnTo>
                  <a:lnTo>
                    <a:pt x="2336384" y="2145559"/>
                  </a:lnTo>
                  <a:lnTo>
                    <a:pt x="2345022" y="2154201"/>
                  </a:lnTo>
                  <a:lnTo>
                    <a:pt x="2350421" y="2161042"/>
                  </a:lnTo>
                  <a:lnTo>
                    <a:pt x="2354021" y="2167883"/>
                  </a:lnTo>
                  <a:lnTo>
                    <a:pt x="2357260" y="2173284"/>
                  </a:lnTo>
                  <a:lnTo>
                    <a:pt x="2355460" y="2178324"/>
                  </a:lnTo>
                  <a:lnTo>
                    <a:pt x="2352221" y="2188766"/>
                  </a:lnTo>
                  <a:lnTo>
                    <a:pt x="2348622" y="2197407"/>
                  </a:lnTo>
                  <a:lnTo>
                    <a:pt x="2343583" y="2204248"/>
                  </a:lnTo>
                  <a:lnTo>
                    <a:pt x="2336384" y="2209289"/>
                  </a:lnTo>
                  <a:lnTo>
                    <a:pt x="2329545" y="2212889"/>
                  </a:lnTo>
                  <a:lnTo>
                    <a:pt x="2322705" y="2216130"/>
                  </a:lnTo>
                  <a:lnTo>
                    <a:pt x="2308668" y="2219730"/>
                  </a:lnTo>
                  <a:lnTo>
                    <a:pt x="2300029" y="2223331"/>
                  </a:lnTo>
                  <a:lnTo>
                    <a:pt x="2291391" y="2226571"/>
                  </a:lnTo>
                  <a:lnTo>
                    <a:pt x="2286351" y="2230172"/>
                  </a:lnTo>
                  <a:lnTo>
                    <a:pt x="2282752" y="2235213"/>
                  </a:lnTo>
                  <a:lnTo>
                    <a:pt x="2284552" y="2240614"/>
                  </a:lnTo>
                  <a:lnTo>
                    <a:pt x="2284552" y="2243854"/>
                  </a:lnTo>
                  <a:lnTo>
                    <a:pt x="2293191" y="2243854"/>
                  </a:lnTo>
                  <a:lnTo>
                    <a:pt x="2298590" y="2245654"/>
                  </a:lnTo>
                  <a:lnTo>
                    <a:pt x="2303629" y="2249255"/>
                  </a:lnTo>
                  <a:lnTo>
                    <a:pt x="2308668" y="2252855"/>
                  </a:lnTo>
                  <a:lnTo>
                    <a:pt x="2312267" y="2261497"/>
                  </a:lnTo>
                  <a:lnTo>
                    <a:pt x="2314067" y="2270138"/>
                  </a:lnTo>
                  <a:lnTo>
                    <a:pt x="2315507" y="2280580"/>
                  </a:lnTo>
                  <a:lnTo>
                    <a:pt x="2314067" y="2292461"/>
                  </a:lnTo>
                  <a:lnTo>
                    <a:pt x="2308668" y="2302903"/>
                  </a:lnTo>
                  <a:lnTo>
                    <a:pt x="2301829" y="2309744"/>
                  </a:lnTo>
                  <a:lnTo>
                    <a:pt x="2291391" y="2316945"/>
                  </a:lnTo>
                  <a:lnTo>
                    <a:pt x="2281312" y="2318385"/>
                  </a:lnTo>
                  <a:lnTo>
                    <a:pt x="2288152" y="2325586"/>
                  </a:lnTo>
                  <a:lnTo>
                    <a:pt x="2293191" y="2335668"/>
                  </a:lnTo>
                  <a:lnTo>
                    <a:pt x="2296790" y="2346109"/>
                  </a:lnTo>
                  <a:lnTo>
                    <a:pt x="2298590" y="2358351"/>
                  </a:lnTo>
                  <a:lnTo>
                    <a:pt x="2298590" y="2363392"/>
                  </a:lnTo>
                  <a:lnTo>
                    <a:pt x="2291391" y="2373833"/>
                  </a:lnTo>
                  <a:lnTo>
                    <a:pt x="2284552" y="2382475"/>
                  </a:lnTo>
                  <a:lnTo>
                    <a:pt x="2277713" y="2387876"/>
                  </a:lnTo>
                  <a:lnTo>
                    <a:pt x="2270874" y="2391116"/>
                  </a:lnTo>
                  <a:lnTo>
                    <a:pt x="2255397" y="2398317"/>
                  </a:lnTo>
                  <a:lnTo>
                    <a:pt x="2238119" y="2403358"/>
                  </a:lnTo>
                  <a:lnTo>
                    <a:pt x="2227681" y="2408399"/>
                  </a:lnTo>
                  <a:lnTo>
                    <a:pt x="2219042" y="2413799"/>
                  </a:lnTo>
                  <a:lnTo>
                    <a:pt x="2210044" y="2417400"/>
                  </a:lnTo>
                  <a:lnTo>
                    <a:pt x="2206804" y="2420640"/>
                  </a:lnTo>
                  <a:lnTo>
                    <a:pt x="2203205" y="2422441"/>
                  </a:lnTo>
                  <a:lnTo>
                    <a:pt x="2199606" y="2432882"/>
                  </a:lnTo>
                  <a:lnTo>
                    <a:pt x="2203205" y="2431082"/>
                  </a:lnTo>
                  <a:lnTo>
                    <a:pt x="2213644" y="2431082"/>
                  </a:lnTo>
                  <a:lnTo>
                    <a:pt x="2222282" y="2434682"/>
                  </a:lnTo>
                  <a:lnTo>
                    <a:pt x="2229121" y="2437923"/>
                  </a:lnTo>
                  <a:lnTo>
                    <a:pt x="2234520" y="2443324"/>
                  </a:lnTo>
                  <a:lnTo>
                    <a:pt x="2239559" y="2450165"/>
                  </a:lnTo>
                  <a:lnTo>
                    <a:pt x="2241359" y="2457006"/>
                  </a:lnTo>
                  <a:lnTo>
                    <a:pt x="2241359" y="2465647"/>
                  </a:lnTo>
                  <a:lnTo>
                    <a:pt x="2241359" y="2476089"/>
                  </a:lnTo>
                  <a:lnTo>
                    <a:pt x="2239559" y="2484730"/>
                  </a:lnTo>
                  <a:lnTo>
                    <a:pt x="2238119" y="2493371"/>
                  </a:lnTo>
                  <a:lnTo>
                    <a:pt x="2234520" y="2500212"/>
                  </a:lnTo>
                  <a:lnTo>
                    <a:pt x="2229121" y="2507053"/>
                  </a:lnTo>
                  <a:lnTo>
                    <a:pt x="2225881" y="2508854"/>
                  </a:lnTo>
                  <a:lnTo>
                    <a:pt x="2211843" y="2515695"/>
                  </a:lnTo>
                  <a:lnTo>
                    <a:pt x="2203205" y="2517495"/>
                  </a:lnTo>
                  <a:lnTo>
                    <a:pt x="2194567" y="2519295"/>
                  </a:lnTo>
                  <a:lnTo>
                    <a:pt x="2182328" y="2519295"/>
                  </a:lnTo>
                  <a:lnTo>
                    <a:pt x="2175490" y="2521095"/>
                  </a:lnTo>
                  <a:lnTo>
                    <a:pt x="2165051" y="2524696"/>
                  </a:lnTo>
                  <a:lnTo>
                    <a:pt x="2158212" y="2529737"/>
                  </a:lnTo>
                  <a:lnTo>
                    <a:pt x="2163251" y="2534777"/>
                  </a:lnTo>
                  <a:lnTo>
                    <a:pt x="2170450" y="2541978"/>
                  </a:lnTo>
                  <a:lnTo>
                    <a:pt x="2173689" y="2552420"/>
                  </a:lnTo>
                  <a:lnTo>
                    <a:pt x="2175490" y="2564302"/>
                  </a:lnTo>
                  <a:lnTo>
                    <a:pt x="2175490" y="2580144"/>
                  </a:lnTo>
                  <a:lnTo>
                    <a:pt x="2160012" y="2580144"/>
                  </a:lnTo>
                  <a:lnTo>
                    <a:pt x="2154613" y="2581584"/>
                  </a:lnTo>
                  <a:lnTo>
                    <a:pt x="2151373" y="2585185"/>
                  </a:lnTo>
                  <a:lnTo>
                    <a:pt x="2149574" y="2592026"/>
                  </a:lnTo>
                  <a:lnTo>
                    <a:pt x="2145974" y="2597427"/>
                  </a:lnTo>
                  <a:lnTo>
                    <a:pt x="2142735" y="2600667"/>
                  </a:lnTo>
                  <a:lnTo>
                    <a:pt x="2137335" y="2602467"/>
                  </a:lnTo>
                  <a:lnTo>
                    <a:pt x="2129057" y="2606068"/>
                  </a:lnTo>
                  <a:lnTo>
                    <a:pt x="2118618" y="2606068"/>
                  </a:lnTo>
                  <a:lnTo>
                    <a:pt x="2111780" y="2624791"/>
                  </a:lnTo>
                  <a:lnTo>
                    <a:pt x="2104581" y="2645674"/>
                  </a:lnTo>
                  <a:lnTo>
                    <a:pt x="2099541" y="2668357"/>
                  </a:lnTo>
                  <a:lnTo>
                    <a:pt x="2095942" y="2692481"/>
                  </a:lnTo>
                  <a:lnTo>
                    <a:pt x="2092703" y="2708323"/>
                  </a:lnTo>
                  <a:lnTo>
                    <a:pt x="2089103" y="2720205"/>
                  </a:lnTo>
                  <a:lnTo>
                    <a:pt x="2085504" y="2733887"/>
                  </a:lnTo>
                  <a:lnTo>
                    <a:pt x="2078665" y="2744329"/>
                  </a:lnTo>
                  <a:lnTo>
                    <a:pt x="2071826" y="2756570"/>
                  </a:lnTo>
                  <a:lnTo>
                    <a:pt x="2063187" y="2767012"/>
                  </a:lnTo>
                  <a:lnTo>
                    <a:pt x="2054549" y="2775653"/>
                  </a:lnTo>
                  <a:lnTo>
                    <a:pt x="2044111" y="2784294"/>
                  </a:lnTo>
                  <a:lnTo>
                    <a:pt x="2036912" y="2786095"/>
                  </a:lnTo>
                  <a:lnTo>
                    <a:pt x="2019634" y="2789335"/>
                  </a:lnTo>
                  <a:lnTo>
                    <a:pt x="2004157" y="2787535"/>
                  </a:lnTo>
                  <a:lnTo>
                    <a:pt x="1992279" y="2784294"/>
                  </a:lnTo>
                  <a:lnTo>
                    <a:pt x="1980041" y="2777093"/>
                  </a:lnTo>
                  <a:lnTo>
                    <a:pt x="1975002" y="2770252"/>
                  </a:lnTo>
                  <a:lnTo>
                    <a:pt x="1969603" y="2761611"/>
                  </a:lnTo>
                  <a:lnTo>
                    <a:pt x="1964563" y="2752970"/>
                  </a:lnTo>
                  <a:lnTo>
                    <a:pt x="1962763" y="2742528"/>
                  </a:lnTo>
                  <a:lnTo>
                    <a:pt x="1938647" y="2737488"/>
                  </a:lnTo>
                  <a:lnTo>
                    <a:pt x="1907332" y="2728846"/>
                  </a:lnTo>
                  <a:lnTo>
                    <a:pt x="1841463" y="2718405"/>
                  </a:lnTo>
                  <a:lnTo>
                    <a:pt x="1836424" y="2718405"/>
                  </a:lnTo>
                  <a:lnTo>
                    <a:pt x="1819147" y="2718405"/>
                  </a:lnTo>
                  <a:lnTo>
                    <a:pt x="1803309" y="2720205"/>
                  </a:lnTo>
                  <a:lnTo>
                    <a:pt x="1774154" y="2725246"/>
                  </a:lnTo>
                  <a:lnTo>
                    <a:pt x="1763716" y="2730647"/>
                  </a:lnTo>
                  <a:lnTo>
                    <a:pt x="1755077" y="2737488"/>
                  </a:lnTo>
                  <a:lnTo>
                    <a:pt x="1747878" y="2744329"/>
                  </a:lnTo>
                  <a:lnTo>
                    <a:pt x="1742839" y="2754770"/>
                  </a:lnTo>
                  <a:lnTo>
                    <a:pt x="1739239" y="2761611"/>
                  </a:lnTo>
                  <a:lnTo>
                    <a:pt x="1730601" y="2763411"/>
                  </a:lnTo>
                  <a:lnTo>
                    <a:pt x="1718723" y="2765212"/>
                  </a:lnTo>
                  <a:lnTo>
                    <a:pt x="1703245" y="2767012"/>
                  </a:lnTo>
                  <a:lnTo>
                    <a:pt x="1694607" y="2765212"/>
                  </a:lnTo>
                  <a:lnTo>
                    <a:pt x="1687408" y="2761611"/>
                  </a:lnTo>
                  <a:lnTo>
                    <a:pt x="1680569" y="2756570"/>
                  </a:lnTo>
                  <a:lnTo>
                    <a:pt x="1673730" y="2749729"/>
                  </a:lnTo>
                  <a:lnTo>
                    <a:pt x="1665091" y="2742528"/>
                  </a:lnTo>
                  <a:lnTo>
                    <a:pt x="1659692" y="2739288"/>
                  </a:lnTo>
                  <a:lnTo>
                    <a:pt x="1654653" y="2735687"/>
                  </a:lnTo>
                  <a:lnTo>
                    <a:pt x="1644215" y="2732447"/>
                  </a:lnTo>
                  <a:lnTo>
                    <a:pt x="1644215" y="2722005"/>
                  </a:lnTo>
                  <a:lnTo>
                    <a:pt x="1642415" y="2716964"/>
                  </a:lnTo>
                  <a:lnTo>
                    <a:pt x="1640615" y="2713364"/>
                  </a:lnTo>
                  <a:lnTo>
                    <a:pt x="1635576" y="2706523"/>
                  </a:lnTo>
                  <a:lnTo>
                    <a:pt x="1633776" y="2697882"/>
                  </a:lnTo>
                  <a:lnTo>
                    <a:pt x="1633776" y="2690681"/>
                  </a:lnTo>
                  <a:lnTo>
                    <a:pt x="1635576" y="2683840"/>
                  </a:lnTo>
                  <a:lnTo>
                    <a:pt x="1618299" y="2657916"/>
                  </a:lnTo>
                  <a:lnTo>
                    <a:pt x="1602462" y="2630192"/>
                  </a:lnTo>
                  <a:lnTo>
                    <a:pt x="1588784" y="2598867"/>
                  </a:lnTo>
                  <a:lnTo>
                    <a:pt x="1576906" y="2566102"/>
                  </a:lnTo>
                  <a:lnTo>
                    <a:pt x="1559628" y="2529737"/>
                  </a:lnTo>
                  <a:lnTo>
                    <a:pt x="1542351" y="2496612"/>
                  </a:lnTo>
                  <a:lnTo>
                    <a:pt x="1526514" y="2467447"/>
                  </a:lnTo>
                  <a:lnTo>
                    <a:pt x="1509237" y="2439723"/>
                  </a:lnTo>
                  <a:lnTo>
                    <a:pt x="1503838" y="2431082"/>
                  </a:lnTo>
                  <a:lnTo>
                    <a:pt x="1509237" y="2422441"/>
                  </a:lnTo>
                  <a:lnTo>
                    <a:pt x="1514276" y="2413799"/>
                  </a:lnTo>
                  <a:lnTo>
                    <a:pt x="1516075" y="2408399"/>
                  </a:lnTo>
                  <a:lnTo>
                    <a:pt x="1511036" y="2394717"/>
                  </a:lnTo>
                  <a:lnTo>
                    <a:pt x="1500598" y="2389316"/>
                  </a:lnTo>
                  <a:lnTo>
                    <a:pt x="1491959" y="2382475"/>
                  </a:lnTo>
                  <a:lnTo>
                    <a:pt x="1484760" y="2372033"/>
                  </a:lnTo>
                  <a:lnTo>
                    <a:pt x="1477922" y="2361592"/>
                  </a:lnTo>
                  <a:lnTo>
                    <a:pt x="1471083" y="2349710"/>
                  </a:lnTo>
                  <a:lnTo>
                    <a:pt x="1467483" y="2337468"/>
                  </a:lnTo>
                  <a:lnTo>
                    <a:pt x="1467483" y="2321986"/>
                  </a:lnTo>
                  <a:lnTo>
                    <a:pt x="1469283" y="2306503"/>
                  </a:lnTo>
                  <a:lnTo>
                    <a:pt x="1466043" y="2304703"/>
                  </a:lnTo>
                  <a:lnTo>
                    <a:pt x="1457405" y="2301103"/>
                  </a:lnTo>
                  <a:lnTo>
                    <a:pt x="1450206" y="2296062"/>
                  </a:lnTo>
                  <a:lnTo>
                    <a:pt x="1446967" y="2289221"/>
                  </a:lnTo>
                  <a:lnTo>
                    <a:pt x="1445167" y="2282020"/>
                  </a:lnTo>
                  <a:lnTo>
                    <a:pt x="1440128" y="2261497"/>
                  </a:lnTo>
                  <a:lnTo>
                    <a:pt x="1434729" y="2233413"/>
                  </a:lnTo>
                  <a:lnTo>
                    <a:pt x="1427890" y="2202448"/>
                  </a:lnTo>
                  <a:lnTo>
                    <a:pt x="1422850" y="2180125"/>
                  </a:lnTo>
                  <a:lnTo>
                    <a:pt x="1417451" y="2173284"/>
                  </a:lnTo>
                  <a:lnTo>
                    <a:pt x="1412412" y="2167883"/>
                  </a:lnTo>
                  <a:lnTo>
                    <a:pt x="1405573" y="2162842"/>
                  </a:lnTo>
                  <a:lnTo>
                    <a:pt x="1398374" y="2155641"/>
                  </a:lnTo>
                  <a:lnTo>
                    <a:pt x="1393335" y="2147000"/>
                  </a:lnTo>
                  <a:lnTo>
                    <a:pt x="1387936" y="2136558"/>
                  </a:lnTo>
                  <a:lnTo>
                    <a:pt x="1376058" y="2114235"/>
                  </a:lnTo>
                  <a:lnTo>
                    <a:pt x="1367419" y="2096952"/>
                  </a:lnTo>
                  <a:lnTo>
                    <a:pt x="1362020" y="2084710"/>
                  </a:lnTo>
                  <a:lnTo>
                    <a:pt x="1358781" y="2072469"/>
                  </a:lnTo>
                  <a:lnTo>
                    <a:pt x="1346543" y="2051946"/>
                  </a:lnTo>
                  <a:lnTo>
                    <a:pt x="1339344" y="2039704"/>
                  </a:lnTo>
                  <a:lnTo>
                    <a:pt x="1334305" y="2027822"/>
                  </a:lnTo>
                  <a:lnTo>
                    <a:pt x="1332505" y="2017380"/>
                  </a:lnTo>
                  <a:lnTo>
                    <a:pt x="1330705" y="2006939"/>
                  </a:lnTo>
                  <a:lnTo>
                    <a:pt x="1327466" y="2000098"/>
                  </a:lnTo>
                  <a:lnTo>
                    <a:pt x="1327466" y="1992897"/>
                  </a:lnTo>
                  <a:lnTo>
                    <a:pt x="1329265" y="1984255"/>
                  </a:lnTo>
                  <a:lnTo>
                    <a:pt x="1332505" y="1975614"/>
                  </a:lnTo>
                  <a:lnTo>
                    <a:pt x="1334305" y="1972014"/>
                  </a:lnTo>
                  <a:lnTo>
                    <a:pt x="1330705" y="1968773"/>
                  </a:lnTo>
                  <a:lnTo>
                    <a:pt x="1330705" y="1970573"/>
                  </a:lnTo>
                  <a:lnTo>
                    <a:pt x="1327466" y="1951491"/>
                  </a:lnTo>
                  <a:lnTo>
                    <a:pt x="1320627" y="1930608"/>
                  </a:lnTo>
                  <a:lnTo>
                    <a:pt x="1311988" y="1911525"/>
                  </a:lnTo>
                  <a:lnTo>
                    <a:pt x="1301550" y="1891002"/>
                  </a:lnTo>
                  <a:lnTo>
                    <a:pt x="1291112" y="1870119"/>
                  </a:lnTo>
                  <a:lnTo>
                    <a:pt x="1280674" y="1849235"/>
                  </a:lnTo>
                  <a:lnTo>
                    <a:pt x="1272035" y="1828352"/>
                  </a:lnTo>
                  <a:lnTo>
                    <a:pt x="1265196" y="1807829"/>
                  </a:lnTo>
                  <a:lnTo>
                    <a:pt x="1251518" y="1766063"/>
                  </a:lnTo>
                  <a:lnTo>
                    <a:pt x="1237480" y="1722857"/>
                  </a:lnTo>
                  <a:lnTo>
                    <a:pt x="1223442" y="1677850"/>
                  </a:lnTo>
                  <a:lnTo>
                    <a:pt x="1211565" y="1631043"/>
                  </a:lnTo>
                  <a:lnTo>
                    <a:pt x="1192488" y="1553271"/>
                  </a:lnTo>
                  <a:lnTo>
                    <a:pt x="1169811" y="1475500"/>
                  </a:lnTo>
                  <a:lnTo>
                    <a:pt x="1159733" y="1440575"/>
                  </a:lnTo>
                  <a:lnTo>
                    <a:pt x="1149294" y="1412850"/>
                  </a:lnTo>
                  <a:lnTo>
                    <a:pt x="1138856" y="1385126"/>
                  </a:lnTo>
                  <a:lnTo>
                    <a:pt x="1100702" y="1399168"/>
                  </a:lnTo>
                  <a:lnTo>
                    <a:pt x="1133817" y="1373245"/>
                  </a:lnTo>
                  <a:lnTo>
                    <a:pt x="1117980" y="1338679"/>
                  </a:lnTo>
                  <a:lnTo>
                    <a:pt x="1114740" y="1333279"/>
                  </a:lnTo>
                  <a:lnTo>
                    <a:pt x="1109341" y="1336879"/>
                  </a:lnTo>
                  <a:lnTo>
                    <a:pt x="1114740" y="1331478"/>
                  </a:lnTo>
                  <a:lnTo>
                    <a:pt x="1093864" y="1290072"/>
                  </a:lnTo>
                  <a:lnTo>
                    <a:pt x="1074786" y="1245065"/>
                  </a:lnTo>
                  <a:lnTo>
                    <a:pt x="1064348" y="1220942"/>
                  </a:lnTo>
                  <a:lnTo>
                    <a:pt x="1053910" y="1198259"/>
                  </a:lnTo>
                  <a:lnTo>
                    <a:pt x="1047071" y="1172335"/>
                  </a:lnTo>
                  <a:lnTo>
                    <a:pt x="1040232" y="1147851"/>
                  </a:lnTo>
                  <a:lnTo>
                    <a:pt x="1033393" y="1123727"/>
                  </a:lnTo>
                  <a:lnTo>
                    <a:pt x="1027994" y="1099604"/>
                  </a:lnTo>
                  <a:lnTo>
                    <a:pt x="1024755" y="1071880"/>
                  </a:lnTo>
                  <a:lnTo>
                    <a:pt x="1024755" y="1040555"/>
                  </a:lnTo>
                  <a:lnTo>
                    <a:pt x="1010717" y="1038755"/>
                  </a:lnTo>
                  <a:lnTo>
                    <a:pt x="1002078" y="1033714"/>
                  </a:lnTo>
                  <a:lnTo>
                    <a:pt x="995239" y="1028673"/>
                  </a:lnTo>
                  <a:lnTo>
                    <a:pt x="991640" y="1021472"/>
                  </a:lnTo>
                  <a:lnTo>
                    <a:pt x="990200" y="1014631"/>
                  </a:lnTo>
                  <a:lnTo>
                    <a:pt x="988400" y="988707"/>
                  </a:lnTo>
                  <a:lnTo>
                    <a:pt x="983001" y="962784"/>
                  </a:lnTo>
                  <a:lnTo>
                    <a:pt x="976162" y="936860"/>
                  </a:lnTo>
                  <a:lnTo>
                    <a:pt x="965724" y="912376"/>
                  </a:lnTo>
                  <a:lnTo>
                    <a:pt x="963924" y="917777"/>
                  </a:lnTo>
                  <a:lnTo>
                    <a:pt x="958885" y="922818"/>
                  </a:lnTo>
                  <a:lnTo>
                    <a:pt x="955286" y="926418"/>
                  </a:lnTo>
                  <a:lnTo>
                    <a:pt x="948447" y="930019"/>
                  </a:lnTo>
                  <a:lnTo>
                    <a:pt x="946647" y="931819"/>
                  </a:lnTo>
                  <a:lnTo>
                    <a:pt x="946647" y="933259"/>
                  </a:lnTo>
                  <a:lnTo>
                    <a:pt x="946647" y="938660"/>
                  </a:lnTo>
                  <a:lnTo>
                    <a:pt x="953486" y="949101"/>
                  </a:lnTo>
                  <a:lnTo>
                    <a:pt x="958885" y="959543"/>
                  </a:lnTo>
                  <a:lnTo>
                    <a:pt x="965724" y="969625"/>
                  </a:lnTo>
                  <a:lnTo>
                    <a:pt x="969323" y="981866"/>
                  </a:lnTo>
                  <a:lnTo>
                    <a:pt x="976162" y="1007790"/>
                  </a:lnTo>
                  <a:lnTo>
                    <a:pt x="977962" y="1033714"/>
                  </a:lnTo>
                  <a:lnTo>
                    <a:pt x="981561" y="1044156"/>
                  </a:lnTo>
                  <a:lnTo>
                    <a:pt x="981561" y="1049196"/>
                  </a:lnTo>
                  <a:lnTo>
                    <a:pt x="977962" y="1056397"/>
                  </a:lnTo>
                  <a:lnTo>
                    <a:pt x="974363" y="1063238"/>
                  </a:lnTo>
                  <a:lnTo>
                    <a:pt x="967524" y="1063238"/>
                  </a:lnTo>
                  <a:lnTo>
                    <a:pt x="955286" y="1066839"/>
                  </a:lnTo>
                  <a:lnTo>
                    <a:pt x="957085" y="1108245"/>
                  </a:lnTo>
                  <a:lnTo>
                    <a:pt x="958885" y="1151452"/>
                  </a:lnTo>
                  <a:lnTo>
                    <a:pt x="957085" y="1196458"/>
                  </a:lnTo>
                  <a:lnTo>
                    <a:pt x="955286" y="1245065"/>
                  </a:lnTo>
                  <a:lnTo>
                    <a:pt x="952046" y="1350561"/>
                  </a:lnTo>
                  <a:lnTo>
                    <a:pt x="946647" y="1459657"/>
                  </a:lnTo>
                  <a:lnTo>
                    <a:pt x="941608" y="1565153"/>
                  </a:lnTo>
                  <a:lnTo>
                    <a:pt x="939808" y="1617361"/>
                  </a:lnTo>
                  <a:lnTo>
                    <a:pt x="939808" y="1669209"/>
                  </a:lnTo>
                  <a:lnTo>
                    <a:pt x="938008" y="1712415"/>
                  </a:lnTo>
                  <a:lnTo>
                    <a:pt x="939808" y="1755982"/>
                  </a:lnTo>
                  <a:lnTo>
                    <a:pt x="941608" y="1797388"/>
                  </a:lnTo>
                  <a:lnTo>
                    <a:pt x="946647" y="1838794"/>
                  </a:lnTo>
                  <a:lnTo>
                    <a:pt x="948447" y="1844195"/>
                  </a:lnTo>
                  <a:lnTo>
                    <a:pt x="946647" y="1847435"/>
                  </a:lnTo>
                  <a:lnTo>
                    <a:pt x="941608" y="1861477"/>
                  </a:lnTo>
                  <a:lnTo>
                    <a:pt x="938008" y="1876960"/>
                  </a:lnTo>
                  <a:lnTo>
                    <a:pt x="936209" y="1894242"/>
                  </a:lnTo>
                  <a:lnTo>
                    <a:pt x="936209" y="1915125"/>
                  </a:lnTo>
                  <a:lnTo>
                    <a:pt x="934409" y="1935648"/>
                  </a:lnTo>
                  <a:lnTo>
                    <a:pt x="932969" y="1958332"/>
                  </a:lnTo>
                  <a:lnTo>
                    <a:pt x="932969" y="2001538"/>
                  </a:lnTo>
                  <a:lnTo>
                    <a:pt x="932969" y="2089751"/>
                  </a:lnTo>
                  <a:lnTo>
                    <a:pt x="931170" y="2126477"/>
                  </a:lnTo>
                  <a:lnTo>
                    <a:pt x="923971" y="2159241"/>
                  </a:lnTo>
                  <a:lnTo>
                    <a:pt x="934409" y="2161042"/>
                  </a:lnTo>
                  <a:lnTo>
                    <a:pt x="946647" y="2164642"/>
                  </a:lnTo>
                  <a:lnTo>
                    <a:pt x="955286" y="2166082"/>
                  </a:lnTo>
                  <a:lnTo>
                    <a:pt x="960685" y="2171483"/>
                  </a:lnTo>
                  <a:lnTo>
                    <a:pt x="965724" y="2174724"/>
                  </a:lnTo>
                  <a:lnTo>
                    <a:pt x="971123" y="2180125"/>
                  </a:lnTo>
                  <a:lnTo>
                    <a:pt x="974363" y="2186966"/>
                  </a:lnTo>
                  <a:lnTo>
                    <a:pt x="976162" y="2193807"/>
                  </a:lnTo>
                  <a:lnTo>
                    <a:pt x="977962" y="2209289"/>
                  </a:lnTo>
                  <a:lnTo>
                    <a:pt x="977962" y="2216130"/>
                  </a:lnTo>
                  <a:lnTo>
                    <a:pt x="976162" y="2223331"/>
                  </a:lnTo>
                  <a:lnTo>
                    <a:pt x="988400" y="2221531"/>
                  </a:lnTo>
                  <a:lnTo>
                    <a:pt x="1000279" y="2221531"/>
                  </a:lnTo>
                  <a:lnTo>
                    <a:pt x="1026194" y="2224771"/>
                  </a:lnTo>
                  <a:lnTo>
                    <a:pt x="1027994" y="2224771"/>
                  </a:lnTo>
                  <a:lnTo>
                    <a:pt x="1041672" y="2224771"/>
                  </a:lnTo>
                  <a:lnTo>
                    <a:pt x="1059309" y="2228372"/>
                  </a:lnTo>
                  <a:lnTo>
                    <a:pt x="1076586" y="2231972"/>
                  </a:lnTo>
                  <a:lnTo>
                    <a:pt x="1097463" y="2237013"/>
                  </a:lnTo>
                  <a:lnTo>
                    <a:pt x="1112940" y="2242414"/>
                  </a:lnTo>
                  <a:lnTo>
                    <a:pt x="1128418" y="2245654"/>
                  </a:lnTo>
                  <a:lnTo>
                    <a:pt x="1149294" y="2245654"/>
                  </a:lnTo>
                  <a:lnTo>
                    <a:pt x="1171611" y="2243854"/>
                  </a:lnTo>
                  <a:lnTo>
                    <a:pt x="1188888" y="2242414"/>
                  </a:lnTo>
                  <a:lnTo>
                    <a:pt x="1188888" y="2259696"/>
                  </a:lnTo>
                  <a:lnTo>
                    <a:pt x="1187089" y="2313344"/>
                  </a:lnTo>
                  <a:lnTo>
                    <a:pt x="1182049" y="2366992"/>
                  </a:lnTo>
                  <a:lnTo>
                    <a:pt x="1175210" y="2418840"/>
                  </a:lnTo>
                  <a:lnTo>
                    <a:pt x="1164772" y="2472488"/>
                  </a:lnTo>
                  <a:lnTo>
                    <a:pt x="1159733" y="2500212"/>
                  </a:lnTo>
                  <a:lnTo>
                    <a:pt x="1156133" y="2527936"/>
                  </a:lnTo>
                  <a:lnTo>
                    <a:pt x="1152534" y="2555660"/>
                  </a:lnTo>
                  <a:lnTo>
                    <a:pt x="1151094" y="2585185"/>
                  </a:lnTo>
                  <a:lnTo>
                    <a:pt x="1151094" y="2616149"/>
                  </a:lnTo>
                  <a:lnTo>
                    <a:pt x="1151094" y="2647474"/>
                  </a:lnTo>
                  <a:lnTo>
                    <a:pt x="1154334" y="2713364"/>
                  </a:lnTo>
                  <a:lnTo>
                    <a:pt x="1156133" y="2728846"/>
                  </a:lnTo>
                  <a:lnTo>
                    <a:pt x="1138856" y="2728846"/>
                  </a:lnTo>
                  <a:lnTo>
                    <a:pt x="1107541" y="2732447"/>
                  </a:lnTo>
                  <a:lnTo>
                    <a:pt x="1069387" y="2737488"/>
                  </a:lnTo>
                  <a:lnTo>
                    <a:pt x="1045271" y="2739288"/>
                  </a:lnTo>
                  <a:lnTo>
                    <a:pt x="1022955" y="2741088"/>
                  </a:lnTo>
                  <a:lnTo>
                    <a:pt x="1000279" y="2739288"/>
                  </a:lnTo>
                  <a:lnTo>
                    <a:pt x="979762" y="2737488"/>
                  </a:lnTo>
                  <a:lnTo>
                    <a:pt x="972563" y="2737488"/>
                  </a:lnTo>
                  <a:lnTo>
                    <a:pt x="962485" y="2735687"/>
                  </a:lnTo>
                  <a:lnTo>
                    <a:pt x="946647" y="2730647"/>
                  </a:lnTo>
                  <a:lnTo>
                    <a:pt x="927570" y="2722005"/>
                  </a:lnTo>
                  <a:lnTo>
                    <a:pt x="910293" y="2723805"/>
                  </a:lnTo>
                  <a:lnTo>
                    <a:pt x="891216" y="2725246"/>
                  </a:lnTo>
                  <a:lnTo>
                    <a:pt x="851622" y="2732447"/>
                  </a:lnTo>
                  <a:lnTo>
                    <a:pt x="825707" y="2739288"/>
                  </a:lnTo>
                  <a:lnTo>
                    <a:pt x="799431" y="2742528"/>
                  </a:lnTo>
                  <a:lnTo>
                    <a:pt x="773515" y="2744329"/>
                  </a:lnTo>
                  <a:lnTo>
                    <a:pt x="749399" y="2744329"/>
                  </a:lnTo>
                  <a:lnTo>
                    <a:pt x="648975" y="2744329"/>
                  </a:lnTo>
                  <a:lnTo>
                    <a:pt x="634937" y="2742528"/>
                  </a:lnTo>
                  <a:lnTo>
                    <a:pt x="624859" y="2742528"/>
                  </a:lnTo>
                  <a:lnTo>
                    <a:pt x="616220" y="2744329"/>
                  </a:lnTo>
                  <a:lnTo>
                    <a:pt x="607582" y="2749729"/>
                  </a:lnTo>
                  <a:lnTo>
                    <a:pt x="595344" y="2758371"/>
                  </a:lnTo>
                  <a:lnTo>
                    <a:pt x="581666" y="2763411"/>
                  </a:lnTo>
                  <a:lnTo>
                    <a:pt x="566188" y="2767012"/>
                  </a:lnTo>
                  <a:lnTo>
                    <a:pt x="550351" y="2768452"/>
                  </a:lnTo>
                  <a:lnTo>
                    <a:pt x="541712" y="2767012"/>
                  </a:lnTo>
                  <a:lnTo>
                    <a:pt x="508598" y="2763411"/>
                  </a:lnTo>
                  <a:lnTo>
                    <a:pt x="491320" y="2761611"/>
                  </a:lnTo>
                  <a:lnTo>
                    <a:pt x="475843" y="2763411"/>
                  </a:lnTo>
                  <a:lnTo>
                    <a:pt x="453527" y="2767012"/>
                  </a:lnTo>
                  <a:lnTo>
                    <a:pt x="434450" y="2767012"/>
                  </a:lnTo>
                  <a:lnTo>
                    <a:pt x="392696" y="2768452"/>
                  </a:lnTo>
                  <a:lnTo>
                    <a:pt x="377219" y="2770252"/>
                  </a:lnTo>
                  <a:lnTo>
                    <a:pt x="361741" y="2768452"/>
                  </a:lnTo>
                  <a:lnTo>
                    <a:pt x="344464" y="2765212"/>
                  </a:lnTo>
                  <a:lnTo>
                    <a:pt x="325387" y="2758371"/>
                  </a:lnTo>
                  <a:lnTo>
                    <a:pt x="311709" y="2756570"/>
                  </a:lnTo>
                  <a:lnTo>
                    <a:pt x="295872" y="2752970"/>
                  </a:lnTo>
                  <a:lnTo>
                    <a:pt x="261318" y="2739288"/>
                  </a:lnTo>
                  <a:lnTo>
                    <a:pt x="230003" y="2728846"/>
                  </a:lnTo>
                  <a:lnTo>
                    <a:pt x="202287" y="2722005"/>
                  </a:lnTo>
                  <a:lnTo>
                    <a:pt x="190409" y="2720205"/>
                  </a:lnTo>
                  <a:lnTo>
                    <a:pt x="178171" y="2718405"/>
                  </a:lnTo>
                  <a:lnTo>
                    <a:pt x="181770" y="2725246"/>
                  </a:lnTo>
                  <a:lnTo>
                    <a:pt x="183570" y="2732447"/>
                  </a:lnTo>
                  <a:lnTo>
                    <a:pt x="183570" y="2737488"/>
                  </a:lnTo>
                  <a:lnTo>
                    <a:pt x="179971" y="2744329"/>
                  </a:lnTo>
                  <a:lnTo>
                    <a:pt x="176371" y="2746129"/>
                  </a:lnTo>
                  <a:lnTo>
                    <a:pt x="171332" y="2749729"/>
                  </a:lnTo>
                  <a:lnTo>
                    <a:pt x="164493" y="2749729"/>
                  </a:lnTo>
                  <a:lnTo>
                    <a:pt x="155855" y="2747929"/>
                  </a:lnTo>
                  <a:lnTo>
                    <a:pt x="134978" y="2732447"/>
                  </a:lnTo>
                  <a:lnTo>
                    <a:pt x="133178" y="2735687"/>
                  </a:lnTo>
                  <a:lnTo>
                    <a:pt x="131738" y="2737488"/>
                  </a:lnTo>
                  <a:lnTo>
                    <a:pt x="131738" y="2799777"/>
                  </a:lnTo>
                  <a:lnTo>
                    <a:pt x="103663" y="2744329"/>
                  </a:lnTo>
                  <a:lnTo>
                    <a:pt x="89985" y="2747929"/>
                  </a:lnTo>
                  <a:lnTo>
                    <a:pt x="81347" y="2751170"/>
                  </a:lnTo>
                  <a:lnTo>
                    <a:pt x="65509" y="2756570"/>
                  </a:lnTo>
                  <a:lnTo>
                    <a:pt x="55431" y="2761611"/>
                  </a:lnTo>
                  <a:lnTo>
                    <a:pt x="43193" y="2765212"/>
                  </a:lnTo>
                  <a:lnTo>
                    <a:pt x="31314" y="2765212"/>
                  </a:lnTo>
                  <a:lnTo>
                    <a:pt x="22676" y="2761611"/>
                  </a:lnTo>
                  <a:lnTo>
                    <a:pt x="14037" y="2756570"/>
                  </a:lnTo>
                  <a:lnTo>
                    <a:pt x="8638" y="2744329"/>
                  </a:lnTo>
                  <a:lnTo>
                    <a:pt x="5399" y="2737488"/>
                  </a:lnTo>
                  <a:lnTo>
                    <a:pt x="5399" y="2728846"/>
                  </a:lnTo>
                  <a:lnTo>
                    <a:pt x="5399" y="2720205"/>
                  </a:lnTo>
                  <a:lnTo>
                    <a:pt x="6839" y="2711564"/>
                  </a:lnTo>
                  <a:lnTo>
                    <a:pt x="10438" y="2701122"/>
                  </a:lnTo>
                  <a:lnTo>
                    <a:pt x="15477" y="2690681"/>
                  </a:lnTo>
                  <a:lnTo>
                    <a:pt x="20876" y="2682039"/>
                  </a:lnTo>
                  <a:lnTo>
                    <a:pt x="25915" y="2673398"/>
                  </a:lnTo>
                  <a:lnTo>
                    <a:pt x="27715" y="2662956"/>
                  </a:lnTo>
                  <a:lnTo>
                    <a:pt x="29515" y="2654315"/>
                  </a:lnTo>
                  <a:lnTo>
                    <a:pt x="24116" y="2649274"/>
                  </a:lnTo>
                  <a:lnTo>
                    <a:pt x="22676" y="2642073"/>
                  </a:lnTo>
                  <a:lnTo>
                    <a:pt x="19077" y="2630192"/>
                  </a:lnTo>
                  <a:lnTo>
                    <a:pt x="19077" y="2617950"/>
                  </a:lnTo>
                  <a:lnTo>
                    <a:pt x="22676" y="2607508"/>
                  </a:lnTo>
                  <a:lnTo>
                    <a:pt x="24116" y="2600667"/>
                  </a:lnTo>
                  <a:lnTo>
                    <a:pt x="24116" y="2592026"/>
                  </a:lnTo>
                  <a:lnTo>
                    <a:pt x="22676" y="2574743"/>
                  </a:lnTo>
                  <a:lnTo>
                    <a:pt x="10438" y="2566102"/>
                  </a:lnTo>
                  <a:lnTo>
                    <a:pt x="10438" y="2557461"/>
                  </a:lnTo>
                  <a:lnTo>
                    <a:pt x="12238" y="2547019"/>
                  </a:lnTo>
                  <a:lnTo>
                    <a:pt x="14037" y="2538378"/>
                  </a:lnTo>
                  <a:lnTo>
                    <a:pt x="19077" y="2533337"/>
                  </a:lnTo>
                  <a:lnTo>
                    <a:pt x="22676" y="2531537"/>
                  </a:lnTo>
                  <a:lnTo>
                    <a:pt x="27715" y="2529737"/>
                  </a:lnTo>
                  <a:lnTo>
                    <a:pt x="20876" y="2508854"/>
                  </a:lnTo>
                  <a:lnTo>
                    <a:pt x="22676" y="2505253"/>
                  </a:lnTo>
                  <a:lnTo>
                    <a:pt x="27715" y="2486530"/>
                  </a:lnTo>
                  <a:lnTo>
                    <a:pt x="32754" y="2470688"/>
                  </a:lnTo>
                  <a:lnTo>
                    <a:pt x="38153" y="2460606"/>
                  </a:lnTo>
                  <a:lnTo>
                    <a:pt x="38153" y="2455206"/>
                  </a:lnTo>
                  <a:lnTo>
                    <a:pt x="38153" y="2448365"/>
                  </a:lnTo>
                  <a:lnTo>
                    <a:pt x="31314" y="2429282"/>
                  </a:lnTo>
                  <a:lnTo>
                    <a:pt x="24116" y="2413799"/>
                  </a:lnTo>
                  <a:lnTo>
                    <a:pt x="41393" y="2408399"/>
                  </a:lnTo>
                  <a:lnTo>
                    <a:pt x="44992" y="2405158"/>
                  </a:lnTo>
                  <a:lnTo>
                    <a:pt x="48592" y="2399757"/>
                  </a:lnTo>
                  <a:lnTo>
                    <a:pt x="48592" y="2389316"/>
                  </a:lnTo>
                  <a:lnTo>
                    <a:pt x="48592" y="2375634"/>
                  </a:lnTo>
                  <a:lnTo>
                    <a:pt x="46792" y="2365192"/>
                  </a:lnTo>
                  <a:lnTo>
                    <a:pt x="48592" y="2354751"/>
                  </a:lnTo>
                  <a:lnTo>
                    <a:pt x="48592" y="2346109"/>
                  </a:lnTo>
                  <a:lnTo>
                    <a:pt x="50031" y="2337468"/>
                  </a:lnTo>
                  <a:lnTo>
                    <a:pt x="56870" y="2323786"/>
                  </a:lnTo>
                  <a:lnTo>
                    <a:pt x="65509" y="2313344"/>
                  </a:lnTo>
                  <a:lnTo>
                    <a:pt x="53631" y="2301103"/>
                  </a:lnTo>
                  <a:lnTo>
                    <a:pt x="44992" y="2294262"/>
                  </a:lnTo>
                  <a:lnTo>
                    <a:pt x="39953" y="2289221"/>
                  </a:lnTo>
                  <a:lnTo>
                    <a:pt x="38153" y="2282020"/>
                  </a:lnTo>
                  <a:lnTo>
                    <a:pt x="36354" y="2276979"/>
                  </a:lnTo>
                  <a:lnTo>
                    <a:pt x="34554" y="2271938"/>
                  </a:lnTo>
                  <a:lnTo>
                    <a:pt x="36354" y="2266537"/>
                  </a:lnTo>
                  <a:lnTo>
                    <a:pt x="38153" y="2259696"/>
                  </a:lnTo>
                  <a:lnTo>
                    <a:pt x="43193" y="2251055"/>
                  </a:lnTo>
                  <a:lnTo>
                    <a:pt x="51831" y="2251055"/>
                  </a:lnTo>
                  <a:lnTo>
                    <a:pt x="69108" y="2249255"/>
                  </a:lnTo>
                  <a:lnTo>
                    <a:pt x="75947" y="2247455"/>
                  </a:lnTo>
                  <a:lnTo>
                    <a:pt x="81347" y="2242414"/>
                  </a:lnTo>
                  <a:lnTo>
                    <a:pt x="89985" y="2231972"/>
                  </a:lnTo>
                  <a:lnTo>
                    <a:pt x="95024" y="2221531"/>
                  </a:lnTo>
                  <a:lnTo>
                    <a:pt x="107262" y="2224771"/>
                  </a:lnTo>
                  <a:lnTo>
                    <a:pt x="119500" y="2228372"/>
                  </a:lnTo>
                  <a:lnTo>
                    <a:pt x="131738" y="2231972"/>
                  </a:lnTo>
                  <a:lnTo>
                    <a:pt x="157654" y="2233413"/>
                  </a:lnTo>
                  <a:lnTo>
                    <a:pt x="183570" y="2231972"/>
                  </a:lnTo>
                  <a:lnTo>
                    <a:pt x="212725" y="2224771"/>
                  </a:lnTo>
                  <a:lnTo>
                    <a:pt x="269956" y="2211089"/>
                  </a:lnTo>
                  <a:lnTo>
                    <a:pt x="295872" y="2206048"/>
                  </a:lnTo>
                  <a:lnTo>
                    <a:pt x="323588" y="2202448"/>
                  </a:lnTo>
                  <a:lnTo>
                    <a:pt x="321788" y="2195607"/>
                  </a:lnTo>
                  <a:lnTo>
                    <a:pt x="311709" y="2186966"/>
                  </a:lnTo>
                  <a:lnTo>
                    <a:pt x="303071" y="2173284"/>
                  </a:lnTo>
                  <a:lnTo>
                    <a:pt x="301271" y="2166082"/>
                  </a:lnTo>
                  <a:lnTo>
                    <a:pt x="303071" y="2159241"/>
                  </a:lnTo>
                  <a:lnTo>
                    <a:pt x="306310" y="2150600"/>
                  </a:lnTo>
                  <a:lnTo>
                    <a:pt x="318548" y="2135118"/>
                  </a:lnTo>
                  <a:lnTo>
                    <a:pt x="313149" y="2076069"/>
                  </a:lnTo>
                  <a:lnTo>
                    <a:pt x="311709" y="2015580"/>
                  </a:lnTo>
                  <a:lnTo>
                    <a:pt x="313149" y="1956531"/>
                  </a:lnTo>
                  <a:lnTo>
                    <a:pt x="320348" y="1896042"/>
                  </a:lnTo>
                  <a:lnTo>
                    <a:pt x="327187" y="1840594"/>
                  </a:lnTo>
                  <a:lnTo>
                    <a:pt x="332226" y="1781905"/>
                  </a:lnTo>
                  <a:lnTo>
                    <a:pt x="334026" y="1717816"/>
                  </a:lnTo>
                  <a:lnTo>
                    <a:pt x="335826" y="1646885"/>
                  </a:lnTo>
                  <a:lnTo>
                    <a:pt x="328627" y="1634643"/>
                  </a:lnTo>
                  <a:lnTo>
                    <a:pt x="323588" y="1627802"/>
                  </a:lnTo>
                  <a:lnTo>
                    <a:pt x="321788" y="1619161"/>
                  </a:lnTo>
                  <a:lnTo>
                    <a:pt x="320348" y="1610520"/>
                  </a:lnTo>
                  <a:lnTo>
                    <a:pt x="320348" y="1600078"/>
                  </a:lnTo>
                  <a:lnTo>
                    <a:pt x="320348" y="1546070"/>
                  </a:lnTo>
                  <a:lnTo>
                    <a:pt x="323588" y="1492782"/>
                  </a:lnTo>
                  <a:lnTo>
                    <a:pt x="327187" y="1438774"/>
                  </a:lnTo>
                  <a:lnTo>
                    <a:pt x="332226" y="1383686"/>
                  </a:lnTo>
                  <a:lnTo>
                    <a:pt x="339065" y="1279631"/>
                  </a:lnTo>
                  <a:lnTo>
                    <a:pt x="342664" y="1225983"/>
                  </a:lnTo>
                  <a:lnTo>
                    <a:pt x="345904" y="1170534"/>
                  </a:lnTo>
                  <a:lnTo>
                    <a:pt x="351303" y="1063238"/>
                  </a:lnTo>
                  <a:lnTo>
                    <a:pt x="353103" y="1011031"/>
                  </a:lnTo>
                  <a:lnTo>
                    <a:pt x="354543" y="957743"/>
                  </a:lnTo>
                  <a:lnTo>
                    <a:pt x="353103" y="907335"/>
                  </a:lnTo>
                  <a:lnTo>
                    <a:pt x="349503" y="856928"/>
                  </a:lnTo>
                  <a:lnTo>
                    <a:pt x="344464" y="801840"/>
                  </a:lnTo>
                  <a:lnTo>
                    <a:pt x="335826" y="742791"/>
                  </a:lnTo>
                  <a:lnTo>
                    <a:pt x="332226" y="734149"/>
                  </a:lnTo>
                  <a:lnTo>
                    <a:pt x="332226" y="723708"/>
                  </a:lnTo>
                  <a:lnTo>
                    <a:pt x="335826" y="715067"/>
                  </a:lnTo>
                  <a:lnTo>
                    <a:pt x="339065" y="708226"/>
                  </a:lnTo>
                  <a:lnTo>
                    <a:pt x="342664" y="703185"/>
                  </a:lnTo>
                  <a:lnTo>
                    <a:pt x="342664" y="701385"/>
                  </a:lnTo>
                  <a:lnTo>
                    <a:pt x="334026" y="701385"/>
                  </a:lnTo>
                  <a:lnTo>
                    <a:pt x="327187" y="699584"/>
                  </a:lnTo>
                  <a:lnTo>
                    <a:pt x="320348" y="697784"/>
                  </a:lnTo>
                  <a:lnTo>
                    <a:pt x="313149" y="692743"/>
                  </a:lnTo>
                  <a:lnTo>
                    <a:pt x="308110" y="685902"/>
                  </a:lnTo>
                  <a:lnTo>
                    <a:pt x="308110" y="679061"/>
                  </a:lnTo>
                  <a:lnTo>
                    <a:pt x="313149" y="663219"/>
                  </a:lnTo>
                  <a:lnTo>
                    <a:pt x="320348" y="649537"/>
                  </a:lnTo>
                  <a:lnTo>
                    <a:pt x="327187" y="639095"/>
                  </a:lnTo>
                  <a:lnTo>
                    <a:pt x="337265" y="630454"/>
                  </a:lnTo>
                  <a:lnTo>
                    <a:pt x="342664" y="628654"/>
                  </a:lnTo>
                  <a:lnTo>
                    <a:pt x="314949" y="620012"/>
                  </a:lnTo>
                  <a:lnTo>
                    <a:pt x="282194" y="611371"/>
                  </a:lnTo>
                  <a:lnTo>
                    <a:pt x="269956" y="609571"/>
                  </a:lnTo>
                  <a:lnTo>
                    <a:pt x="269956" y="597329"/>
                  </a:lnTo>
                  <a:lnTo>
                    <a:pt x="269956" y="595529"/>
                  </a:lnTo>
                  <a:lnTo>
                    <a:pt x="247640" y="593729"/>
                  </a:lnTo>
                  <a:lnTo>
                    <a:pt x="224963" y="592288"/>
                  </a:lnTo>
                  <a:lnTo>
                    <a:pt x="202287" y="593729"/>
                  </a:lnTo>
                  <a:lnTo>
                    <a:pt x="179971" y="597329"/>
                  </a:lnTo>
                  <a:lnTo>
                    <a:pt x="162693" y="599129"/>
                  </a:lnTo>
                  <a:lnTo>
                    <a:pt x="145416" y="599129"/>
                  </a:lnTo>
                  <a:lnTo>
                    <a:pt x="129939" y="599129"/>
                  </a:lnTo>
                  <a:lnTo>
                    <a:pt x="112301" y="597329"/>
                  </a:lnTo>
                  <a:lnTo>
                    <a:pt x="98624" y="593729"/>
                  </a:lnTo>
                  <a:lnTo>
                    <a:pt x="84586" y="588688"/>
                  </a:lnTo>
                  <a:lnTo>
                    <a:pt x="70908" y="581847"/>
                  </a:lnTo>
                  <a:lnTo>
                    <a:pt x="58670" y="575006"/>
                  </a:lnTo>
                  <a:lnTo>
                    <a:pt x="55431" y="571405"/>
                  </a:lnTo>
                  <a:lnTo>
                    <a:pt x="44992" y="555923"/>
                  </a:lnTo>
                  <a:lnTo>
                    <a:pt x="38153" y="538640"/>
                  </a:lnTo>
                  <a:lnTo>
                    <a:pt x="34554" y="517757"/>
                  </a:lnTo>
                  <a:lnTo>
                    <a:pt x="32754" y="496874"/>
                  </a:lnTo>
                  <a:lnTo>
                    <a:pt x="29515" y="481392"/>
                  </a:lnTo>
                  <a:lnTo>
                    <a:pt x="25915" y="465910"/>
                  </a:lnTo>
                  <a:lnTo>
                    <a:pt x="19077" y="451867"/>
                  </a:lnTo>
                  <a:lnTo>
                    <a:pt x="14037" y="441426"/>
                  </a:lnTo>
                  <a:lnTo>
                    <a:pt x="6839" y="432785"/>
                  </a:lnTo>
                  <a:lnTo>
                    <a:pt x="12238" y="424503"/>
                  </a:lnTo>
                  <a:lnTo>
                    <a:pt x="25915" y="401820"/>
                  </a:lnTo>
                  <a:lnTo>
                    <a:pt x="25915" y="356813"/>
                  </a:lnTo>
                  <a:lnTo>
                    <a:pt x="25915" y="335930"/>
                  </a:lnTo>
                  <a:lnTo>
                    <a:pt x="29515" y="311807"/>
                  </a:lnTo>
                  <a:lnTo>
                    <a:pt x="27715" y="306406"/>
                  </a:lnTo>
                  <a:lnTo>
                    <a:pt x="15477" y="301365"/>
                  </a:lnTo>
                  <a:lnTo>
                    <a:pt x="6839" y="294524"/>
                  </a:lnTo>
                  <a:lnTo>
                    <a:pt x="0" y="285883"/>
                  </a:lnTo>
                  <a:lnTo>
                    <a:pt x="3599" y="277241"/>
                  </a:lnTo>
                  <a:lnTo>
                    <a:pt x="10438" y="258159"/>
                  </a:lnTo>
                  <a:lnTo>
                    <a:pt x="14037" y="237276"/>
                  </a:lnTo>
                  <a:lnTo>
                    <a:pt x="15477" y="216392"/>
                  </a:lnTo>
                  <a:lnTo>
                    <a:pt x="14037" y="192269"/>
                  </a:lnTo>
                  <a:lnTo>
                    <a:pt x="14037" y="178227"/>
                  </a:lnTo>
                  <a:lnTo>
                    <a:pt x="14037" y="164545"/>
                  </a:lnTo>
                  <a:lnTo>
                    <a:pt x="14037" y="152663"/>
                  </a:lnTo>
                  <a:lnTo>
                    <a:pt x="17277" y="138621"/>
                  </a:lnTo>
                  <a:lnTo>
                    <a:pt x="20876" y="126379"/>
                  </a:lnTo>
                  <a:lnTo>
                    <a:pt x="25915" y="114497"/>
                  </a:lnTo>
                  <a:lnTo>
                    <a:pt x="32754" y="102255"/>
                  </a:lnTo>
                  <a:lnTo>
                    <a:pt x="39953" y="90014"/>
                  </a:lnTo>
                  <a:lnTo>
                    <a:pt x="44992" y="84973"/>
                  </a:lnTo>
                  <a:lnTo>
                    <a:pt x="51831" y="84973"/>
                  </a:lnTo>
                  <a:lnTo>
                    <a:pt x="64069" y="84973"/>
                  </a:lnTo>
                  <a:lnTo>
                    <a:pt x="65509" y="81372"/>
                  </a:lnTo>
                  <a:lnTo>
                    <a:pt x="69108" y="76332"/>
                  </a:lnTo>
                  <a:lnTo>
                    <a:pt x="74148" y="72731"/>
                  </a:lnTo>
                  <a:lnTo>
                    <a:pt x="81347" y="69131"/>
                  </a:lnTo>
                  <a:lnTo>
                    <a:pt x="86386" y="67330"/>
                  </a:lnTo>
                  <a:lnTo>
                    <a:pt x="89985" y="69131"/>
                  </a:lnTo>
                  <a:lnTo>
                    <a:pt x="96824" y="70931"/>
                  </a:lnTo>
                  <a:lnTo>
                    <a:pt x="105463" y="70931"/>
                  </a:lnTo>
                  <a:lnTo>
                    <a:pt x="112301" y="70931"/>
                  </a:lnTo>
                  <a:lnTo>
                    <a:pt x="119500" y="67330"/>
                  </a:lnTo>
                  <a:lnTo>
                    <a:pt x="124539" y="65890"/>
                  </a:lnTo>
                  <a:lnTo>
                    <a:pt x="136778" y="60489"/>
                  </a:lnTo>
                  <a:lnTo>
                    <a:pt x="149016" y="55449"/>
                  </a:lnTo>
                  <a:lnTo>
                    <a:pt x="162693" y="50408"/>
                  </a:lnTo>
                  <a:lnTo>
                    <a:pt x="178171" y="48607"/>
                  </a:lnTo>
                  <a:lnTo>
                    <a:pt x="337265" y="38165"/>
                  </a:lnTo>
                  <a:lnTo>
                    <a:pt x="415373" y="34565"/>
                  </a:lnTo>
                  <a:lnTo>
                    <a:pt x="494920" y="31324"/>
                  </a:lnTo>
                  <a:lnTo>
                    <a:pt x="820307" y="19083"/>
                  </a:lnTo>
                  <a:lnTo>
                    <a:pt x="842984" y="19083"/>
                  </a:lnTo>
                  <a:lnTo>
                    <a:pt x="855222" y="20883"/>
                  </a:lnTo>
                  <a:lnTo>
                    <a:pt x="867100" y="24483"/>
                  </a:lnTo>
                  <a:lnTo>
                    <a:pt x="887977" y="25924"/>
                  </a:lnTo>
                  <a:lnTo>
                    <a:pt x="905254" y="25924"/>
                  </a:lnTo>
                  <a:lnTo>
                    <a:pt x="910293" y="25924"/>
                  </a:lnTo>
                  <a:lnTo>
                    <a:pt x="917132" y="25924"/>
                  </a:lnTo>
                  <a:lnTo>
                    <a:pt x="922531" y="22683"/>
                  </a:lnTo>
                  <a:lnTo>
                    <a:pt x="929370" y="19083"/>
                  </a:lnTo>
                  <a:lnTo>
                    <a:pt x="939808" y="19083"/>
                  </a:lnTo>
                  <a:lnTo>
                    <a:pt x="960685" y="19083"/>
                  </a:lnTo>
                  <a:lnTo>
                    <a:pt x="972563" y="20883"/>
                  </a:lnTo>
                  <a:lnTo>
                    <a:pt x="986601" y="24483"/>
                  </a:lnTo>
                  <a:lnTo>
                    <a:pt x="995239" y="25924"/>
                  </a:lnTo>
                  <a:lnTo>
                    <a:pt x="1005678" y="25924"/>
                  </a:lnTo>
                  <a:lnTo>
                    <a:pt x="1024755" y="25924"/>
                  </a:lnTo>
                  <a:lnTo>
                    <a:pt x="1088464" y="25924"/>
                  </a:lnTo>
                  <a:lnTo>
                    <a:pt x="1123379" y="25924"/>
                  </a:lnTo>
                  <a:lnTo>
                    <a:pt x="1156133" y="22683"/>
                  </a:lnTo>
                  <a:lnTo>
                    <a:pt x="1183849" y="22683"/>
                  </a:lnTo>
                  <a:lnTo>
                    <a:pt x="1213364" y="24483"/>
                  </a:lnTo>
                  <a:lnTo>
                    <a:pt x="1242880" y="29524"/>
                  </a:lnTo>
                  <a:lnTo>
                    <a:pt x="1273834" y="36365"/>
                  </a:lnTo>
                  <a:lnTo>
                    <a:pt x="1273834" y="29524"/>
                  </a:lnTo>
                  <a:lnTo>
                    <a:pt x="1277434" y="20883"/>
                  </a:lnTo>
                  <a:lnTo>
                    <a:pt x="1280674" y="1044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nchor="ctr">
              <a:noAutofit/>
            </a:bodyPr>
            <a:lstStyle/>
            <a:p>
              <a:endParaRPr lang="en-US" dirty="0"/>
            </a:p>
          </p:txBody>
        </p:sp>
        <p:sp>
          <p:nvSpPr>
            <p:cNvPr id="99" name="Freeform 11">
              <a:extLst>
                <a:ext uri="{FF2B5EF4-FFF2-40B4-BE49-F238E27FC236}">
                  <a16:creationId xmlns:a16="http://schemas.microsoft.com/office/drawing/2014/main" xmlns="" id="{BF37270F-CEEC-244F-AF19-1061C887C961}"/>
                </a:ext>
              </a:extLst>
            </p:cNvPr>
            <p:cNvSpPr>
              <a:spLocks noChangeArrowheads="1"/>
            </p:cNvSpPr>
            <p:nvPr/>
          </p:nvSpPr>
          <p:spPr bwMode="auto">
            <a:xfrm>
              <a:off x="4111625" y="473075"/>
              <a:ext cx="1325563" cy="1404938"/>
            </a:xfrm>
            <a:custGeom>
              <a:avLst/>
              <a:gdLst>
                <a:gd name="T0" fmla="*/ 3433 w 3683"/>
                <a:gd name="T1" fmla="*/ 3039 h 3901"/>
                <a:gd name="T2" fmla="*/ 3000 w 3683"/>
                <a:gd name="T3" fmla="*/ 2467 h 3901"/>
                <a:gd name="T4" fmla="*/ 2884 w 3683"/>
                <a:gd name="T5" fmla="*/ 2121 h 3901"/>
                <a:gd name="T6" fmla="*/ 3505 w 3683"/>
                <a:gd name="T7" fmla="*/ 1251 h 3901"/>
                <a:gd name="T8" fmla="*/ 3567 w 3683"/>
                <a:gd name="T9" fmla="*/ 813 h 3901"/>
                <a:gd name="T10" fmla="*/ 3173 w 3683"/>
                <a:gd name="T11" fmla="*/ 943 h 3901"/>
                <a:gd name="T12" fmla="*/ 2639 w 3683"/>
                <a:gd name="T13" fmla="*/ 1038 h 3901"/>
                <a:gd name="T14" fmla="*/ 2207 w 3683"/>
                <a:gd name="T15" fmla="*/ 1106 h 3901"/>
                <a:gd name="T16" fmla="*/ 1837 w 3683"/>
                <a:gd name="T17" fmla="*/ 577 h 3901"/>
                <a:gd name="T18" fmla="*/ 1741 w 3683"/>
                <a:gd name="T19" fmla="*/ 370 h 3901"/>
                <a:gd name="T20" fmla="*/ 1664 w 3683"/>
                <a:gd name="T21" fmla="*/ 92 h 3901"/>
                <a:gd name="T22" fmla="*/ 1423 w 3683"/>
                <a:gd name="T23" fmla="*/ 82 h 3901"/>
                <a:gd name="T24" fmla="*/ 1404 w 3683"/>
                <a:gd name="T25" fmla="*/ 447 h 3901"/>
                <a:gd name="T26" fmla="*/ 1327 w 3683"/>
                <a:gd name="T27" fmla="*/ 668 h 3901"/>
                <a:gd name="T28" fmla="*/ 1327 w 3683"/>
                <a:gd name="T29" fmla="*/ 947 h 3901"/>
                <a:gd name="T30" fmla="*/ 1241 w 3683"/>
                <a:gd name="T31" fmla="*/ 1428 h 3901"/>
                <a:gd name="T32" fmla="*/ 10 w 3683"/>
                <a:gd name="T33" fmla="*/ 1750 h 3901"/>
                <a:gd name="T34" fmla="*/ 130 w 3683"/>
                <a:gd name="T35" fmla="*/ 1996 h 3901"/>
                <a:gd name="T36" fmla="*/ 438 w 3683"/>
                <a:gd name="T37" fmla="*/ 2183 h 3901"/>
                <a:gd name="T38" fmla="*/ 799 w 3683"/>
                <a:gd name="T39" fmla="*/ 2275 h 3901"/>
                <a:gd name="T40" fmla="*/ 981 w 3683"/>
                <a:gd name="T41" fmla="*/ 2606 h 3901"/>
                <a:gd name="T42" fmla="*/ 1010 w 3683"/>
                <a:gd name="T43" fmla="*/ 2818 h 3901"/>
                <a:gd name="T44" fmla="*/ 856 w 3683"/>
                <a:gd name="T45" fmla="*/ 3371 h 3901"/>
                <a:gd name="T46" fmla="*/ 832 w 3683"/>
                <a:gd name="T47" fmla="*/ 3814 h 3901"/>
                <a:gd name="T48" fmla="*/ 1058 w 3683"/>
                <a:gd name="T49" fmla="*/ 3867 h 3901"/>
                <a:gd name="T50" fmla="*/ 2222 w 3683"/>
                <a:gd name="T51" fmla="*/ 2780 h 3901"/>
                <a:gd name="T52" fmla="*/ 2241 w 3683"/>
                <a:gd name="T53" fmla="*/ 2924 h 3901"/>
                <a:gd name="T54" fmla="*/ 2520 w 3683"/>
                <a:gd name="T55" fmla="*/ 2938 h 3901"/>
                <a:gd name="T56" fmla="*/ 2726 w 3683"/>
                <a:gd name="T57" fmla="*/ 3020 h 3901"/>
                <a:gd name="T58" fmla="*/ 3288 w 3683"/>
                <a:gd name="T59" fmla="*/ 3299 h 3901"/>
                <a:gd name="T60" fmla="*/ 3663 w 3683"/>
                <a:gd name="T61" fmla="*/ 3414 h 3901"/>
                <a:gd name="T62" fmla="*/ 3115 w 3683"/>
                <a:gd name="T63" fmla="*/ 2861 h 3901"/>
                <a:gd name="T64" fmla="*/ 2222 w 3683"/>
                <a:gd name="T65" fmla="*/ 2029 h 3901"/>
                <a:gd name="T66" fmla="*/ 2077 w 3683"/>
                <a:gd name="T67" fmla="*/ 2183 h 3901"/>
                <a:gd name="T68" fmla="*/ 1366 w 3683"/>
                <a:gd name="T69" fmla="*/ 2703 h 3901"/>
                <a:gd name="T70" fmla="*/ 1707 w 3683"/>
                <a:gd name="T71" fmla="*/ 2467 h 3901"/>
                <a:gd name="T72" fmla="*/ 1337 w 3683"/>
                <a:gd name="T73" fmla="*/ 3068 h 3901"/>
                <a:gd name="T74" fmla="*/ 702 w 3683"/>
                <a:gd name="T75" fmla="*/ 1779 h 3901"/>
                <a:gd name="T76" fmla="*/ 2769 w 3683"/>
                <a:gd name="T77" fmla="*/ 1409 h 3901"/>
                <a:gd name="T78" fmla="*/ 2971 w 3683"/>
                <a:gd name="T79" fmla="*/ 1274 h 3901"/>
                <a:gd name="T80" fmla="*/ 1351 w 3683"/>
                <a:gd name="T81" fmla="*/ 2212 h 3901"/>
                <a:gd name="T82" fmla="*/ 1414 w 3683"/>
                <a:gd name="T83" fmla="*/ 1769 h 3901"/>
                <a:gd name="T84" fmla="*/ 1900 w 3683"/>
                <a:gd name="T85" fmla="*/ 1418 h 3901"/>
                <a:gd name="T86" fmla="*/ 1592 w 3683"/>
                <a:gd name="T87" fmla="*/ 1654 h 3901"/>
                <a:gd name="T88" fmla="*/ 1707 w 3683"/>
                <a:gd name="T89" fmla="*/ 808 h 3901"/>
                <a:gd name="T90" fmla="*/ 1645 w 3683"/>
                <a:gd name="T91" fmla="*/ 678 h 3901"/>
                <a:gd name="T92" fmla="*/ 1818 w 3683"/>
                <a:gd name="T93" fmla="*/ 1207 h 3901"/>
                <a:gd name="T94" fmla="*/ 1515 w 3683"/>
                <a:gd name="T95" fmla="*/ 1457 h 3901"/>
                <a:gd name="T96" fmla="*/ 1953 w 3683"/>
                <a:gd name="T97" fmla="*/ 1630 h 3901"/>
                <a:gd name="T98" fmla="*/ 1669 w 3683"/>
                <a:gd name="T99" fmla="*/ 1957 h 3901"/>
                <a:gd name="T100" fmla="*/ 2010 w 3683"/>
                <a:gd name="T101" fmla="*/ 1866 h 3901"/>
                <a:gd name="T102" fmla="*/ 1943 w 3683"/>
                <a:gd name="T103" fmla="*/ 1996 h 3901"/>
                <a:gd name="T104" fmla="*/ 1688 w 3683"/>
                <a:gd name="T105" fmla="*/ 2260 h 3901"/>
                <a:gd name="T106" fmla="*/ 1140 w 3683"/>
                <a:gd name="T107" fmla="*/ 1774 h 3901"/>
                <a:gd name="T108" fmla="*/ 1448 w 3683"/>
                <a:gd name="T109" fmla="*/ 2933 h 3901"/>
                <a:gd name="T110" fmla="*/ 1837 w 3683"/>
                <a:gd name="T111" fmla="*/ 2640 h 3901"/>
                <a:gd name="T112" fmla="*/ 2879 w 3683"/>
                <a:gd name="T113" fmla="*/ 2529 h 3901"/>
                <a:gd name="T114" fmla="*/ 3053 w 3683"/>
                <a:gd name="T115" fmla="*/ 2775 h 3901"/>
                <a:gd name="T116" fmla="*/ 1317 w 3683"/>
                <a:gd name="T117" fmla="*/ 1866 h 3901"/>
                <a:gd name="T118" fmla="*/ 2568 w 3683"/>
                <a:gd name="T119" fmla="*/ 2467 h 3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83" h="3901">
                  <a:moveTo>
                    <a:pt x="3577" y="3198"/>
                  </a:moveTo>
                  <a:lnTo>
                    <a:pt x="3577" y="3198"/>
                  </a:lnTo>
                  <a:lnTo>
                    <a:pt x="3558" y="3198"/>
                  </a:lnTo>
                  <a:lnTo>
                    <a:pt x="3558" y="3198"/>
                  </a:lnTo>
                  <a:lnTo>
                    <a:pt x="3543" y="3184"/>
                  </a:lnTo>
                  <a:lnTo>
                    <a:pt x="3529" y="3174"/>
                  </a:lnTo>
                  <a:lnTo>
                    <a:pt x="3529" y="3174"/>
                  </a:lnTo>
                  <a:lnTo>
                    <a:pt x="3519" y="3155"/>
                  </a:lnTo>
                  <a:lnTo>
                    <a:pt x="3514" y="3136"/>
                  </a:lnTo>
                  <a:lnTo>
                    <a:pt x="3505" y="3112"/>
                  </a:lnTo>
                  <a:lnTo>
                    <a:pt x="3490" y="3092"/>
                  </a:lnTo>
                  <a:lnTo>
                    <a:pt x="3490" y="3092"/>
                  </a:lnTo>
                  <a:lnTo>
                    <a:pt x="3457" y="3068"/>
                  </a:lnTo>
                  <a:lnTo>
                    <a:pt x="3423" y="3059"/>
                  </a:lnTo>
                  <a:lnTo>
                    <a:pt x="3423" y="3059"/>
                  </a:lnTo>
                  <a:lnTo>
                    <a:pt x="3433" y="3039"/>
                  </a:lnTo>
                  <a:lnTo>
                    <a:pt x="3433" y="3039"/>
                  </a:lnTo>
                  <a:lnTo>
                    <a:pt x="3437" y="3025"/>
                  </a:lnTo>
                  <a:lnTo>
                    <a:pt x="3437" y="3006"/>
                  </a:lnTo>
                  <a:lnTo>
                    <a:pt x="3428" y="2972"/>
                  </a:lnTo>
                  <a:lnTo>
                    <a:pt x="3413" y="2933"/>
                  </a:lnTo>
                  <a:lnTo>
                    <a:pt x="3384" y="2890"/>
                  </a:lnTo>
                  <a:lnTo>
                    <a:pt x="3351" y="2847"/>
                  </a:lnTo>
                  <a:lnTo>
                    <a:pt x="3307" y="2808"/>
                  </a:lnTo>
                  <a:lnTo>
                    <a:pt x="3221" y="2717"/>
                  </a:lnTo>
                  <a:lnTo>
                    <a:pt x="3221" y="2717"/>
                  </a:lnTo>
                  <a:lnTo>
                    <a:pt x="3139" y="2645"/>
                  </a:lnTo>
                  <a:lnTo>
                    <a:pt x="3033" y="2558"/>
                  </a:lnTo>
                  <a:lnTo>
                    <a:pt x="3033" y="2558"/>
                  </a:lnTo>
                  <a:lnTo>
                    <a:pt x="3029" y="2534"/>
                  </a:lnTo>
                  <a:lnTo>
                    <a:pt x="3019" y="2500"/>
                  </a:lnTo>
                  <a:lnTo>
                    <a:pt x="3000" y="2467"/>
                  </a:lnTo>
                  <a:lnTo>
                    <a:pt x="2976" y="2429"/>
                  </a:lnTo>
                  <a:lnTo>
                    <a:pt x="2976" y="2429"/>
                  </a:lnTo>
                  <a:lnTo>
                    <a:pt x="2952" y="2405"/>
                  </a:lnTo>
                  <a:lnTo>
                    <a:pt x="2932" y="2390"/>
                  </a:lnTo>
                  <a:lnTo>
                    <a:pt x="2894" y="2366"/>
                  </a:lnTo>
                  <a:lnTo>
                    <a:pt x="2894" y="2366"/>
                  </a:lnTo>
                  <a:lnTo>
                    <a:pt x="2908" y="2318"/>
                  </a:lnTo>
                  <a:lnTo>
                    <a:pt x="2908" y="2318"/>
                  </a:lnTo>
                  <a:lnTo>
                    <a:pt x="2927" y="2246"/>
                  </a:lnTo>
                  <a:lnTo>
                    <a:pt x="2932" y="2198"/>
                  </a:lnTo>
                  <a:lnTo>
                    <a:pt x="2932" y="2173"/>
                  </a:lnTo>
                  <a:lnTo>
                    <a:pt x="2932" y="2164"/>
                  </a:lnTo>
                  <a:lnTo>
                    <a:pt x="2932" y="2164"/>
                  </a:lnTo>
                  <a:lnTo>
                    <a:pt x="2923" y="2149"/>
                  </a:lnTo>
                  <a:lnTo>
                    <a:pt x="2908" y="2140"/>
                  </a:lnTo>
                  <a:lnTo>
                    <a:pt x="2884" y="2121"/>
                  </a:lnTo>
                  <a:lnTo>
                    <a:pt x="2884" y="2121"/>
                  </a:lnTo>
                  <a:lnTo>
                    <a:pt x="2855" y="2101"/>
                  </a:lnTo>
                  <a:lnTo>
                    <a:pt x="2831" y="2097"/>
                  </a:lnTo>
                  <a:lnTo>
                    <a:pt x="2788" y="2087"/>
                  </a:lnTo>
                  <a:lnTo>
                    <a:pt x="2788" y="2087"/>
                  </a:lnTo>
                  <a:lnTo>
                    <a:pt x="3058" y="1741"/>
                  </a:lnTo>
                  <a:lnTo>
                    <a:pt x="3058" y="1741"/>
                  </a:lnTo>
                  <a:lnTo>
                    <a:pt x="3144" y="1645"/>
                  </a:lnTo>
                  <a:lnTo>
                    <a:pt x="3226" y="1544"/>
                  </a:lnTo>
                  <a:lnTo>
                    <a:pt x="3302" y="1443"/>
                  </a:lnTo>
                  <a:lnTo>
                    <a:pt x="3380" y="1337"/>
                  </a:lnTo>
                  <a:lnTo>
                    <a:pt x="3380" y="1337"/>
                  </a:lnTo>
                  <a:lnTo>
                    <a:pt x="3413" y="1322"/>
                  </a:lnTo>
                  <a:lnTo>
                    <a:pt x="3457" y="1294"/>
                  </a:lnTo>
                  <a:lnTo>
                    <a:pt x="3481" y="1274"/>
                  </a:lnTo>
                  <a:lnTo>
                    <a:pt x="3505" y="1251"/>
                  </a:lnTo>
                  <a:lnTo>
                    <a:pt x="3529" y="1222"/>
                  </a:lnTo>
                  <a:lnTo>
                    <a:pt x="3553" y="1188"/>
                  </a:lnTo>
                  <a:lnTo>
                    <a:pt x="3553" y="1188"/>
                  </a:lnTo>
                  <a:lnTo>
                    <a:pt x="3577" y="1130"/>
                  </a:lnTo>
                  <a:lnTo>
                    <a:pt x="3596" y="1082"/>
                  </a:lnTo>
                  <a:lnTo>
                    <a:pt x="3601" y="1038"/>
                  </a:lnTo>
                  <a:lnTo>
                    <a:pt x="3605" y="1005"/>
                  </a:lnTo>
                  <a:lnTo>
                    <a:pt x="3605" y="1005"/>
                  </a:lnTo>
                  <a:lnTo>
                    <a:pt x="3620" y="976"/>
                  </a:lnTo>
                  <a:lnTo>
                    <a:pt x="3629" y="943"/>
                  </a:lnTo>
                  <a:lnTo>
                    <a:pt x="3629" y="909"/>
                  </a:lnTo>
                  <a:lnTo>
                    <a:pt x="3620" y="875"/>
                  </a:lnTo>
                  <a:lnTo>
                    <a:pt x="3620" y="875"/>
                  </a:lnTo>
                  <a:lnTo>
                    <a:pt x="3605" y="851"/>
                  </a:lnTo>
                  <a:lnTo>
                    <a:pt x="3586" y="832"/>
                  </a:lnTo>
                  <a:lnTo>
                    <a:pt x="3567" y="813"/>
                  </a:lnTo>
                  <a:lnTo>
                    <a:pt x="3543" y="803"/>
                  </a:lnTo>
                  <a:lnTo>
                    <a:pt x="3514" y="798"/>
                  </a:lnTo>
                  <a:lnTo>
                    <a:pt x="3490" y="798"/>
                  </a:lnTo>
                  <a:lnTo>
                    <a:pt x="3462" y="803"/>
                  </a:lnTo>
                  <a:lnTo>
                    <a:pt x="3437" y="813"/>
                  </a:lnTo>
                  <a:lnTo>
                    <a:pt x="3437" y="813"/>
                  </a:lnTo>
                  <a:lnTo>
                    <a:pt x="3404" y="837"/>
                  </a:lnTo>
                  <a:lnTo>
                    <a:pt x="3370" y="861"/>
                  </a:lnTo>
                  <a:lnTo>
                    <a:pt x="3370" y="861"/>
                  </a:lnTo>
                  <a:lnTo>
                    <a:pt x="3351" y="861"/>
                  </a:lnTo>
                  <a:lnTo>
                    <a:pt x="3327" y="861"/>
                  </a:lnTo>
                  <a:lnTo>
                    <a:pt x="3327" y="861"/>
                  </a:lnTo>
                  <a:lnTo>
                    <a:pt x="3283" y="875"/>
                  </a:lnTo>
                  <a:lnTo>
                    <a:pt x="3245" y="895"/>
                  </a:lnTo>
                  <a:lnTo>
                    <a:pt x="3206" y="919"/>
                  </a:lnTo>
                  <a:lnTo>
                    <a:pt x="3173" y="943"/>
                  </a:lnTo>
                  <a:lnTo>
                    <a:pt x="3173" y="943"/>
                  </a:lnTo>
                  <a:lnTo>
                    <a:pt x="3125" y="952"/>
                  </a:lnTo>
                  <a:lnTo>
                    <a:pt x="3125" y="952"/>
                  </a:lnTo>
                  <a:lnTo>
                    <a:pt x="2966" y="986"/>
                  </a:lnTo>
                  <a:lnTo>
                    <a:pt x="2817" y="1034"/>
                  </a:lnTo>
                  <a:lnTo>
                    <a:pt x="2817" y="1034"/>
                  </a:lnTo>
                  <a:lnTo>
                    <a:pt x="2803" y="1010"/>
                  </a:lnTo>
                  <a:lnTo>
                    <a:pt x="2793" y="995"/>
                  </a:lnTo>
                  <a:lnTo>
                    <a:pt x="2774" y="986"/>
                  </a:lnTo>
                  <a:lnTo>
                    <a:pt x="2774" y="986"/>
                  </a:lnTo>
                  <a:lnTo>
                    <a:pt x="2755" y="986"/>
                  </a:lnTo>
                  <a:lnTo>
                    <a:pt x="2731" y="986"/>
                  </a:lnTo>
                  <a:lnTo>
                    <a:pt x="2711" y="995"/>
                  </a:lnTo>
                  <a:lnTo>
                    <a:pt x="2687" y="1010"/>
                  </a:lnTo>
                  <a:lnTo>
                    <a:pt x="2687" y="1010"/>
                  </a:lnTo>
                  <a:lnTo>
                    <a:pt x="2639" y="1038"/>
                  </a:lnTo>
                  <a:lnTo>
                    <a:pt x="2610" y="1063"/>
                  </a:lnTo>
                  <a:lnTo>
                    <a:pt x="2582" y="1096"/>
                  </a:lnTo>
                  <a:lnTo>
                    <a:pt x="2582" y="1096"/>
                  </a:lnTo>
                  <a:lnTo>
                    <a:pt x="2544" y="1106"/>
                  </a:lnTo>
                  <a:lnTo>
                    <a:pt x="2544" y="1106"/>
                  </a:lnTo>
                  <a:lnTo>
                    <a:pt x="2524" y="1106"/>
                  </a:lnTo>
                  <a:lnTo>
                    <a:pt x="2505" y="1111"/>
                  </a:lnTo>
                  <a:lnTo>
                    <a:pt x="2505" y="1111"/>
                  </a:lnTo>
                  <a:lnTo>
                    <a:pt x="2486" y="1120"/>
                  </a:lnTo>
                  <a:lnTo>
                    <a:pt x="2486" y="1120"/>
                  </a:lnTo>
                  <a:lnTo>
                    <a:pt x="2246" y="1178"/>
                  </a:lnTo>
                  <a:lnTo>
                    <a:pt x="2246" y="1178"/>
                  </a:lnTo>
                  <a:lnTo>
                    <a:pt x="2241" y="1159"/>
                  </a:lnTo>
                  <a:lnTo>
                    <a:pt x="2236" y="1135"/>
                  </a:lnTo>
                  <a:lnTo>
                    <a:pt x="2222" y="1120"/>
                  </a:lnTo>
                  <a:lnTo>
                    <a:pt x="2207" y="1106"/>
                  </a:lnTo>
                  <a:lnTo>
                    <a:pt x="2193" y="1092"/>
                  </a:lnTo>
                  <a:lnTo>
                    <a:pt x="2174" y="1087"/>
                  </a:lnTo>
                  <a:lnTo>
                    <a:pt x="2149" y="1082"/>
                  </a:lnTo>
                  <a:lnTo>
                    <a:pt x="2125" y="1082"/>
                  </a:lnTo>
                  <a:lnTo>
                    <a:pt x="2125" y="1082"/>
                  </a:lnTo>
                  <a:lnTo>
                    <a:pt x="2096" y="1034"/>
                  </a:lnTo>
                  <a:lnTo>
                    <a:pt x="2096" y="1034"/>
                  </a:lnTo>
                  <a:lnTo>
                    <a:pt x="2092" y="1005"/>
                  </a:lnTo>
                  <a:lnTo>
                    <a:pt x="2077" y="976"/>
                  </a:lnTo>
                  <a:lnTo>
                    <a:pt x="2063" y="957"/>
                  </a:lnTo>
                  <a:lnTo>
                    <a:pt x="2039" y="943"/>
                  </a:lnTo>
                  <a:lnTo>
                    <a:pt x="2039" y="943"/>
                  </a:lnTo>
                  <a:lnTo>
                    <a:pt x="1832" y="620"/>
                  </a:lnTo>
                  <a:lnTo>
                    <a:pt x="1832" y="620"/>
                  </a:lnTo>
                  <a:lnTo>
                    <a:pt x="1837" y="596"/>
                  </a:lnTo>
                  <a:lnTo>
                    <a:pt x="1837" y="577"/>
                  </a:lnTo>
                  <a:lnTo>
                    <a:pt x="1827" y="563"/>
                  </a:lnTo>
                  <a:lnTo>
                    <a:pt x="1823" y="543"/>
                  </a:lnTo>
                  <a:lnTo>
                    <a:pt x="1808" y="529"/>
                  </a:lnTo>
                  <a:lnTo>
                    <a:pt x="1794" y="515"/>
                  </a:lnTo>
                  <a:lnTo>
                    <a:pt x="1779" y="505"/>
                  </a:lnTo>
                  <a:lnTo>
                    <a:pt x="1760" y="496"/>
                  </a:lnTo>
                  <a:lnTo>
                    <a:pt x="1760" y="496"/>
                  </a:lnTo>
                  <a:lnTo>
                    <a:pt x="1745" y="481"/>
                  </a:lnTo>
                  <a:lnTo>
                    <a:pt x="1736" y="467"/>
                  </a:lnTo>
                  <a:lnTo>
                    <a:pt x="1731" y="447"/>
                  </a:lnTo>
                  <a:lnTo>
                    <a:pt x="1731" y="447"/>
                  </a:lnTo>
                  <a:lnTo>
                    <a:pt x="1726" y="428"/>
                  </a:lnTo>
                  <a:lnTo>
                    <a:pt x="1726" y="409"/>
                  </a:lnTo>
                  <a:lnTo>
                    <a:pt x="1731" y="390"/>
                  </a:lnTo>
                  <a:lnTo>
                    <a:pt x="1731" y="390"/>
                  </a:lnTo>
                  <a:lnTo>
                    <a:pt x="1741" y="370"/>
                  </a:lnTo>
                  <a:lnTo>
                    <a:pt x="1750" y="351"/>
                  </a:lnTo>
                  <a:lnTo>
                    <a:pt x="1750" y="351"/>
                  </a:lnTo>
                  <a:lnTo>
                    <a:pt x="1755" y="327"/>
                  </a:lnTo>
                  <a:lnTo>
                    <a:pt x="1755" y="308"/>
                  </a:lnTo>
                  <a:lnTo>
                    <a:pt x="1750" y="283"/>
                  </a:lnTo>
                  <a:lnTo>
                    <a:pt x="1745" y="264"/>
                  </a:lnTo>
                  <a:lnTo>
                    <a:pt x="1731" y="235"/>
                  </a:lnTo>
                  <a:lnTo>
                    <a:pt x="1721" y="221"/>
                  </a:lnTo>
                  <a:lnTo>
                    <a:pt x="1721" y="221"/>
                  </a:lnTo>
                  <a:lnTo>
                    <a:pt x="1712" y="197"/>
                  </a:lnTo>
                  <a:lnTo>
                    <a:pt x="1702" y="183"/>
                  </a:lnTo>
                  <a:lnTo>
                    <a:pt x="1688" y="168"/>
                  </a:lnTo>
                  <a:lnTo>
                    <a:pt x="1669" y="154"/>
                  </a:lnTo>
                  <a:lnTo>
                    <a:pt x="1669" y="154"/>
                  </a:lnTo>
                  <a:lnTo>
                    <a:pt x="1673" y="125"/>
                  </a:lnTo>
                  <a:lnTo>
                    <a:pt x="1664" y="92"/>
                  </a:lnTo>
                  <a:lnTo>
                    <a:pt x="1664" y="92"/>
                  </a:lnTo>
                  <a:lnTo>
                    <a:pt x="1659" y="72"/>
                  </a:lnTo>
                  <a:lnTo>
                    <a:pt x="1645" y="53"/>
                  </a:lnTo>
                  <a:lnTo>
                    <a:pt x="1630" y="39"/>
                  </a:lnTo>
                  <a:lnTo>
                    <a:pt x="1616" y="24"/>
                  </a:lnTo>
                  <a:lnTo>
                    <a:pt x="1597" y="14"/>
                  </a:lnTo>
                  <a:lnTo>
                    <a:pt x="1578" y="5"/>
                  </a:lnTo>
                  <a:lnTo>
                    <a:pt x="1558" y="0"/>
                  </a:lnTo>
                  <a:lnTo>
                    <a:pt x="1534" y="0"/>
                  </a:lnTo>
                  <a:lnTo>
                    <a:pt x="1534" y="0"/>
                  </a:lnTo>
                  <a:lnTo>
                    <a:pt x="1510" y="5"/>
                  </a:lnTo>
                  <a:lnTo>
                    <a:pt x="1486" y="14"/>
                  </a:lnTo>
                  <a:lnTo>
                    <a:pt x="1467" y="24"/>
                  </a:lnTo>
                  <a:lnTo>
                    <a:pt x="1448" y="43"/>
                  </a:lnTo>
                  <a:lnTo>
                    <a:pt x="1433" y="63"/>
                  </a:lnTo>
                  <a:lnTo>
                    <a:pt x="1423" y="82"/>
                  </a:lnTo>
                  <a:lnTo>
                    <a:pt x="1419" y="106"/>
                  </a:lnTo>
                  <a:lnTo>
                    <a:pt x="1419" y="135"/>
                  </a:lnTo>
                  <a:lnTo>
                    <a:pt x="1419" y="135"/>
                  </a:lnTo>
                  <a:lnTo>
                    <a:pt x="1423" y="154"/>
                  </a:lnTo>
                  <a:lnTo>
                    <a:pt x="1423" y="154"/>
                  </a:lnTo>
                  <a:lnTo>
                    <a:pt x="1395" y="197"/>
                  </a:lnTo>
                  <a:lnTo>
                    <a:pt x="1375" y="240"/>
                  </a:lnTo>
                  <a:lnTo>
                    <a:pt x="1361" y="279"/>
                  </a:lnTo>
                  <a:lnTo>
                    <a:pt x="1351" y="317"/>
                  </a:lnTo>
                  <a:lnTo>
                    <a:pt x="1351" y="356"/>
                  </a:lnTo>
                  <a:lnTo>
                    <a:pt x="1351" y="385"/>
                  </a:lnTo>
                  <a:lnTo>
                    <a:pt x="1361" y="414"/>
                  </a:lnTo>
                  <a:lnTo>
                    <a:pt x="1380" y="433"/>
                  </a:lnTo>
                  <a:lnTo>
                    <a:pt x="1380" y="433"/>
                  </a:lnTo>
                  <a:lnTo>
                    <a:pt x="1390" y="443"/>
                  </a:lnTo>
                  <a:lnTo>
                    <a:pt x="1404" y="447"/>
                  </a:lnTo>
                  <a:lnTo>
                    <a:pt x="1423" y="457"/>
                  </a:lnTo>
                  <a:lnTo>
                    <a:pt x="1452" y="457"/>
                  </a:lnTo>
                  <a:lnTo>
                    <a:pt x="1452" y="457"/>
                  </a:lnTo>
                  <a:lnTo>
                    <a:pt x="1438" y="606"/>
                  </a:lnTo>
                  <a:lnTo>
                    <a:pt x="1438" y="606"/>
                  </a:lnTo>
                  <a:lnTo>
                    <a:pt x="1409" y="606"/>
                  </a:lnTo>
                  <a:lnTo>
                    <a:pt x="1385" y="620"/>
                  </a:lnTo>
                  <a:lnTo>
                    <a:pt x="1385" y="620"/>
                  </a:lnTo>
                  <a:lnTo>
                    <a:pt x="1375" y="625"/>
                  </a:lnTo>
                  <a:lnTo>
                    <a:pt x="1375" y="625"/>
                  </a:lnTo>
                  <a:lnTo>
                    <a:pt x="1351" y="644"/>
                  </a:lnTo>
                  <a:lnTo>
                    <a:pt x="1351" y="644"/>
                  </a:lnTo>
                  <a:lnTo>
                    <a:pt x="1346" y="649"/>
                  </a:lnTo>
                  <a:lnTo>
                    <a:pt x="1346" y="649"/>
                  </a:lnTo>
                  <a:lnTo>
                    <a:pt x="1327" y="668"/>
                  </a:lnTo>
                  <a:lnTo>
                    <a:pt x="1327" y="668"/>
                  </a:lnTo>
                  <a:lnTo>
                    <a:pt x="1332" y="668"/>
                  </a:lnTo>
                  <a:lnTo>
                    <a:pt x="1332" y="668"/>
                  </a:lnTo>
                  <a:lnTo>
                    <a:pt x="1322" y="692"/>
                  </a:lnTo>
                  <a:lnTo>
                    <a:pt x="1317" y="721"/>
                  </a:lnTo>
                  <a:lnTo>
                    <a:pt x="1317" y="745"/>
                  </a:lnTo>
                  <a:lnTo>
                    <a:pt x="1327" y="774"/>
                  </a:lnTo>
                  <a:lnTo>
                    <a:pt x="1327" y="774"/>
                  </a:lnTo>
                  <a:lnTo>
                    <a:pt x="1342" y="794"/>
                  </a:lnTo>
                  <a:lnTo>
                    <a:pt x="1342" y="794"/>
                  </a:lnTo>
                  <a:lnTo>
                    <a:pt x="1356" y="808"/>
                  </a:lnTo>
                  <a:lnTo>
                    <a:pt x="1366" y="823"/>
                  </a:lnTo>
                  <a:lnTo>
                    <a:pt x="1366" y="823"/>
                  </a:lnTo>
                  <a:lnTo>
                    <a:pt x="1351" y="856"/>
                  </a:lnTo>
                  <a:lnTo>
                    <a:pt x="1351" y="856"/>
                  </a:lnTo>
                  <a:lnTo>
                    <a:pt x="1337" y="904"/>
                  </a:lnTo>
                  <a:lnTo>
                    <a:pt x="1327" y="947"/>
                  </a:lnTo>
                  <a:lnTo>
                    <a:pt x="1322" y="990"/>
                  </a:lnTo>
                  <a:lnTo>
                    <a:pt x="1322" y="1034"/>
                  </a:lnTo>
                  <a:lnTo>
                    <a:pt x="1327" y="1072"/>
                  </a:lnTo>
                  <a:lnTo>
                    <a:pt x="1337" y="1111"/>
                  </a:lnTo>
                  <a:lnTo>
                    <a:pt x="1351" y="1174"/>
                  </a:lnTo>
                  <a:lnTo>
                    <a:pt x="1351" y="1174"/>
                  </a:lnTo>
                  <a:lnTo>
                    <a:pt x="1332" y="1284"/>
                  </a:lnTo>
                  <a:lnTo>
                    <a:pt x="1303" y="1394"/>
                  </a:lnTo>
                  <a:lnTo>
                    <a:pt x="1303" y="1394"/>
                  </a:lnTo>
                  <a:lnTo>
                    <a:pt x="1294" y="1404"/>
                  </a:lnTo>
                  <a:lnTo>
                    <a:pt x="1289" y="1414"/>
                  </a:lnTo>
                  <a:lnTo>
                    <a:pt x="1279" y="1423"/>
                  </a:lnTo>
                  <a:lnTo>
                    <a:pt x="1279" y="1423"/>
                  </a:lnTo>
                  <a:lnTo>
                    <a:pt x="1279" y="1433"/>
                  </a:lnTo>
                  <a:lnTo>
                    <a:pt x="1279" y="1433"/>
                  </a:lnTo>
                  <a:lnTo>
                    <a:pt x="1241" y="1428"/>
                  </a:lnTo>
                  <a:lnTo>
                    <a:pt x="1202" y="1428"/>
                  </a:lnTo>
                  <a:lnTo>
                    <a:pt x="1159" y="1433"/>
                  </a:lnTo>
                  <a:lnTo>
                    <a:pt x="1111" y="1443"/>
                  </a:lnTo>
                  <a:lnTo>
                    <a:pt x="1063" y="1457"/>
                  </a:lnTo>
                  <a:lnTo>
                    <a:pt x="1015" y="1471"/>
                  </a:lnTo>
                  <a:lnTo>
                    <a:pt x="966" y="1496"/>
                  </a:lnTo>
                  <a:lnTo>
                    <a:pt x="923" y="1524"/>
                  </a:lnTo>
                  <a:lnTo>
                    <a:pt x="923" y="1524"/>
                  </a:lnTo>
                  <a:lnTo>
                    <a:pt x="751" y="1563"/>
                  </a:lnTo>
                  <a:lnTo>
                    <a:pt x="751" y="1563"/>
                  </a:lnTo>
                  <a:lnTo>
                    <a:pt x="250" y="1678"/>
                  </a:lnTo>
                  <a:lnTo>
                    <a:pt x="250" y="1678"/>
                  </a:lnTo>
                  <a:lnTo>
                    <a:pt x="39" y="1736"/>
                  </a:lnTo>
                  <a:lnTo>
                    <a:pt x="39" y="1736"/>
                  </a:lnTo>
                  <a:lnTo>
                    <a:pt x="24" y="1741"/>
                  </a:lnTo>
                  <a:lnTo>
                    <a:pt x="10" y="1750"/>
                  </a:lnTo>
                  <a:lnTo>
                    <a:pt x="5" y="1765"/>
                  </a:lnTo>
                  <a:lnTo>
                    <a:pt x="0" y="1779"/>
                  </a:lnTo>
                  <a:lnTo>
                    <a:pt x="0" y="1794"/>
                  </a:lnTo>
                  <a:lnTo>
                    <a:pt x="5" y="1808"/>
                  </a:lnTo>
                  <a:lnTo>
                    <a:pt x="10" y="1822"/>
                  </a:lnTo>
                  <a:lnTo>
                    <a:pt x="24" y="1832"/>
                  </a:lnTo>
                  <a:lnTo>
                    <a:pt x="24" y="1832"/>
                  </a:lnTo>
                  <a:lnTo>
                    <a:pt x="115" y="1885"/>
                  </a:lnTo>
                  <a:lnTo>
                    <a:pt x="115" y="1885"/>
                  </a:lnTo>
                  <a:lnTo>
                    <a:pt x="111" y="1909"/>
                  </a:lnTo>
                  <a:lnTo>
                    <a:pt x="111" y="1933"/>
                  </a:lnTo>
                  <a:lnTo>
                    <a:pt x="111" y="1933"/>
                  </a:lnTo>
                  <a:lnTo>
                    <a:pt x="115" y="1957"/>
                  </a:lnTo>
                  <a:lnTo>
                    <a:pt x="120" y="1982"/>
                  </a:lnTo>
                  <a:lnTo>
                    <a:pt x="130" y="1996"/>
                  </a:lnTo>
                  <a:lnTo>
                    <a:pt x="130" y="1996"/>
                  </a:lnTo>
                  <a:lnTo>
                    <a:pt x="144" y="2020"/>
                  </a:lnTo>
                  <a:lnTo>
                    <a:pt x="163" y="2039"/>
                  </a:lnTo>
                  <a:lnTo>
                    <a:pt x="192" y="2063"/>
                  </a:lnTo>
                  <a:lnTo>
                    <a:pt x="192" y="2063"/>
                  </a:lnTo>
                  <a:lnTo>
                    <a:pt x="197" y="2092"/>
                  </a:lnTo>
                  <a:lnTo>
                    <a:pt x="207" y="2111"/>
                  </a:lnTo>
                  <a:lnTo>
                    <a:pt x="226" y="2140"/>
                  </a:lnTo>
                  <a:lnTo>
                    <a:pt x="226" y="2140"/>
                  </a:lnTo>
                  <a:lnTo>
                    <a:pt x="245" y="2164"/>
                  </a:lnTo>
                  <a:lnTo>
                    <a:pt x="269" y="2178"/>
                  </a:lnTo>
                  <a:lnTo>
                    <a:pt x="298" y="2193"/>
                  </a:lnTo>
                  <a:lnTo>
                    <a:pt x="327" y="2198"/>
                  </a:lnTo>
                  <a:lnTo>
                    <a:pt x="356" y="2202"/>
                  </a:lnTo>
                  <a:lnTo>
                    <a:pt x="385" y="2202"/>
                  </a:lnTo>
                  <a:lnTo>
                    <a:pt x="414" y="2198"/>
                  </a:lnTo>
                  <a:lnTo>
                    <a:pt x="438" y="2183"/>
                  </a:lnTo>
                  <a:lnTo>
                    <a:pt x="438" y="2183"/>
                  </a:lnTo>
                  <a:lnTo>
                    <a:pt x="467" y="2164"/>
                  </a:lnTo>
                  <a:lnTo>
                    <a:pt x="481" y="2149"/>
                  </a:lnTo>
                  <a:lnTo>
                    <a:pt x="481" y="2149"/>
                  </a:lnTo>
                  <a:lnTo>
                    <a:pt x="481" y="2159"/>
                  </a:lnTo>
                  <a:lnTo>
                    <a:pt x="476" y="2164"/>
                  </a:lnTo>
                  <a:lnTo>
                    <a:pt x="476" y="2164"/>
                  </a:lnTo>
                  <a:lnTo>
                    <a:pt x="481" y="2173"/>
                  </a:lnTo>
                  <a:lnTo>
                    <a:pt x="491" y="2183"/>
                  </a:lnTo>
                  <a:lnTo>
                    <a:pt x="515" y="2202"/>
                  </a:lnTo>
                  <a:lnTo>
                    <a:pt x="548" y="2212"/>
                  </a:lnTo>
                  <a:lnTo>
                    <a:pt x="591" y="2226"/>
                  </a:lnTo>
                  <a:lnTo>
                    <a:pt x="678" y="2241"/>
                  </a:lnTo>
                  <a:lnTo>
                    <a:pt x="751" y="2251"/>
                  </a:lnTo>
                  <a:lnTo>
                    <a:pt x="751" y="2251"/>
                  </a:lnTo>
                  <a:lnTo>
                    <a:pt x="799" y="2275"/>
                  </a:lnTo>
                  <a:lnTo>
                    <a:pt x="799" y="2275"/>
                  </a:lnTo>
                  <a:lnTo>
                    <a:pt x="842" y="2318"/>
                  </a:lnTo>
                  <a:lnTo>
                    <a:pt x="875" y="2342"/>
                  </a:lnTo>
                  <a:lnTo>
                    <a:pt x="914" y="2361"/>
                  </a:lnTo>
                  <a:lnTo>
                    <a:pt x="914" y="2361"/>
                  </a:lnTo>
                  <a:lnTo>
                    <a:pt x="942" y="2381"/>
                  </a:lnTo>
                  <a:lnTo>
                    <a:pt x="976" y="2390"/>
                  </a:lnTo>
                  <a:lnTo>
                    <a:pt x="1024" y="2405"/>
                  </a:lnTo>
                  <a:lnTo>
                    <a:pt x="1024" y="2405"/>
                  </a:lnTo>
                  <a:lnTo>
                    <a:pt x="1063" y="2424"/>
                  </a:lnTo>
                  <a:lnTo>
                    <a:pt x="1063" y="2424"/>
                  </a:lnTo>
                  <a:lnTo>
                    <a:pt x="1024" y="2496"/>
                  </a:lnTo>
                  <a:lnTo>
                    <a:pt x="1024" y="2496"/>
                  </a:lnTo>
                  <a:lnTo>
                    <a:pt x="995" y="2558"/>
                  </a:lnTo>
                  <a:lnTo>
                    <a:pt x="981" y="2606"/>
                  </a:lnTo>
                  <a:lnTo>
                    <a:pt x="981" y="2606"/>
                  </a:lnTo>
                  <a:lnTo>
                    <a:pt x="962" y="2659"/>
                  </a:lnTo>
                  <a:lnTo>
                    <a:pt x="957" y="2679"/>
                  </a:lnTo>
                  <a:lnTo>
                    <a:pt x="957" y="2698"/>
                  </a:lnTo>
                  <a:lnTo>
                    <a:pt x="957" y="2698"/>
                  </a:lnTo>
                  <a:lnTo>
                    <a:pt x="962" y="2722"/>
                  </a:lnTo>
                  <a:lnTo>
                    <a:pt x="971" y="2746"/>
                  </a:lnTo>
                  <a:lnTo>
                    <a:pt x="981" y="2765"/>
                  </a:lnTo>
                  <a:lnTo>
                    <a:pt x="991" y="2780"/>
                  </a:lnTo>
                  <a:lnTo>
                    <a:pt x="991" y="2780"/>
                  </a:lnTo>
                  <a:lnTo>
                    <a:pt x="986" y="2794"/>
                  </a:lnTo>
                  <a:lnTo>
                    <a:pt x="986" y="2794"/>
                  </a:lnTo>
                  <a:lnTo>
                    <a:pt x="981" y="2804"/>
                  </a:lnTo>
                  <a:lnTo>
                    <a:pt x="981" y="2808"/>
                  </a:lnTo>
                  <a:lnTo>
                    <a:pt x="991" y="2823"/>
                  </a:lnTo>
                  <a:lnTo>
                    <a:pt x="1005" y="2823"/>
                  </a:lnTo>
                  <a:lnTo>
                    <a:pt x="1010" y="2818"/>
                  </a:lnTo>
                  <a:lnTo>
                    <a:pt x="1015" y="2813"/>
                  </a:lnTo>
                  <a:lnTo>
                    <a:pt x="1015" y="2813"/>
                  </a:lnTo>
                  <a:lnTo>
                    <a:pt x="1034" y="2789"/>
                  </a:lnTo>
                  <a:lnTo>
                    <a:pt x="1034" y="2789"/>
                  </a:lnTo>
                  <a:lnTo>
                    <a:pt x="1068" y="2789"/>
                  </a:lnTo>
                  <a:lnTo>
                    <a:pt x="1068" y="2789"/>
                  </a:lnTo>
                  <a:lnTo>
                    <a:pt x="1024" y="3107"/>
                  </a:lnTo>
                  <a:lnTo>
                    <a:pt x="1024" y="3107"/>
                  </a:lnTo>
                  <a:lnTo>
                    <a:pt x="966" y="3184"/>
                  </a:lnTo>
                  <a:lnTo>
                    <a:pt x="966" y="3184"/>
                  </a:lnTo>
                  <a:lnTo>
                    <a:pt x="928" y="3227"/>
                  </a:lnTo>
                  <a:lnTo>
                    <a:pt x="894" y="3270"/>
                  </a:lnTo>
                  <a:lnTo>
                    <a:pt x="880" y="3294"/>
                  </a:lnTo>
                  <a:lnTo>
                    <a:pt x="870" y="3318"/>
                  </a:lnTo>
                  <a:lnTo>
                    <a:pt x="861" y="3347"/>
                  </a:lnTo>
                  <a:lnTo>
                    <a:pt x="856" y="3371"/>
                  </a:lnTo>
                  <a:lnTo>
                    <a:pt x="856" y="3371"/>
                  </a:lnTo>
                  <a:lnTo>
                    <a:pt x="856" y="3395"/>
                  </a:lnTo>
                  <a:lnTo>
                    <a:pt x="861" y="3419"/>
                  </a:lnTo>
                  <a:lnTo>
                    <a:pt x="870" y="3434"/>
                  </a:lnTo>
                  <a:lnTo>
                    <a:pt x="885" y="3448"/>
                  </a:lnTo>
                  <a:lnTo>
                    <a:pt x="885" y="3448"/>
                  </a:lnTo>
                  <a:lnTo>
                    <a:pt x="851" y="3515"/>
                  </a:lnTo>
                  <a:lnTo>
                    <a:pt x="832" y="3568"/>
                  </a:lnTo>
                  <a:lnTo>
                    <a:pt x="818" y="3621"/>
                  </a:lnTo>
                  <a:lnTo>
                    <a:pt x="813" y="3659"/>
                  </a:lnTo>
                  <a:lnTo>
                    <a:pt x="813" y="3659"/>
                  </a:lnTo>
                  <a:lnTo>
                    <a:pt x="808" y="3698"/>
                  </a:lnTo>
                  <a:lnTo>
                    <a:pt x="808" y="3741"/>
                  </a:lnTo>
                  <a:lnTo>
                    <a:pt x="818" y="3775"/>
                  </a:lnTo>
                  <a:lnTo>
                    <a:pt x="832" y="3814"/>
                  </a:lnTo>
                  <a:lnTo>
                    <a:pt x="832" y="3814"/>
                  </a:lnTo>
                  <a:lnTo>
                    <a:pt x="847" y="3833"/>
                  </a:lnTo>
                  <a:lnTo>
                    <a:pt x="861" y="3852"/>
                  </a:lnTo>
                  <a:lnTo>
                    <a:pt x="880" y="3867"/>
                  </a:lnTo>
                  <a:lnTo>
                    <a:pt x="904" y="3881"/>
                  </a:lnTo>
                  <a:lnTo>
                    <a:pt x="923" y="3891"/>
                  </a:lnTo>
                  <a:lnTo>
                    <a:pt x="942" y="3895"/>
                  </a:lnTo>
                  <a:lnTo>
                    <a:pt x="966" y="3900"/>
                  </a:lnTo>
                  <a:lnTo>
                    <a:pt x="981" y="3895"/>
                  </a:lnTo>
                  <a:lnTo>
                    <a:pt x="981" y="3895"/>
                  </a:lnTo>
                  <a:lnTo>
                    <a:pt x="1000" y="3881"/>
                  </a:lnTo>
                  <a:lnTo>
                    <a:pt x="1000" y="3881"/>
                  </a:lnTo>
                  <a:lnTo>
                    <a:pt x="1015" y="3881"/>
                  </a:lnTo>
                  <a:lnTo>
                    <a:pt x="1029" y="3881"/>
                  </a:lnTo>
                  <a:lnTo>
                    <a:pt x="1044" y="3876"/>
                  </a:lnTo>
                  <a:lnTo>
                    <a:pt x="1058" y="3867"/>
                  </a:lnTo>
                  <a:lnTo>
                    <a:pt x="1058" y="3867"/>
                  </a:lnTo>
                  <a:lnTo>
                    <a:pt x="1188" y="3717"/>
                  </a:lnTo>
                  <a:lnTo>
                    <a:pt x="1313" y="3568"/>
                  </a:lnTo>
                  <a:lnTo>
                    <a:pt x="1558" y="3260"/>
                  </a:lnTo>
                  <a:lnTo>
                    <a:pt x="1558" y="3260"/>
                  </a:lnTo>
                  <a:lnTo>
                    <a:pt x="1693" y="3097"/>
                  </a:lnTo>
                  <a:lnTo>
                    <a:pt x="1832" y="2938"/>
                  </a:lnTo>
                  <a:lnTo>
                    <a:pt x="1832" y="2938"/>
                  </a:lnTo>
                  <a:lnTo>
                    <a:pt x="1861" y="2943"/>
                  </a:lnTo>
                  <a:lnTo>
                    <a:pt x="1885" y="2938"/>
                  </a:lnTo>
                  <a:lnTo>
                    <a:pt x="1914" y="2928"/>
                  </a:lnTo>
                  <a:lnTo>
                    <a:pt x="1938" y="2909"/>
                  </a:lnTo>
                  <a:lnTo>
                    <a:pt x="1938" y="2909"/>
                  </a:lnTo>
                  <a:lnTo>
                    <a:pt x="2116" y="2756"/>
                  </a:lnTo>
                  <a:lnTo>
                    <a:pt x="2116" y="2756"/>
                  </a:lnTo>
                  <a:lnTo>
                    <a:pt x="2169" y="2765"/>
                  </a:lnTo>
                  <a:lnTo>
                    <a:pt x="2222" y="2780"/>
                  </a:lnTo>
                  <a:lnTo>
                    <a:pt x="2222" y="2780"/>
                  </a:lnTo>
                  <a:lnTo>
                    <a:pt x="2217" y="2794"/>
                  </a:lnTo>
                  <a:lnTo>
                    <a:pt x="2217" y="2808"/>
                  </a:lnTo>
                  <a:lnTo>
                    <a:pt x="2217" y="2808"/>
                  </a:lnTo>
                  <a:lnTo>
                    <a:pt x="2222" y="2813"/>
                  </a:lnTo>
                  <a:lnTo>
                    <a:pt x="2222" y="2813"/>
                  </a:lnTo>
                  <a:lnTo>
                    <a:pt x="2222" y="2823"/>
                  </a:lnTo>
                  <a:lnTo>
                    <a:pt x="2217" y="2832"/>
                  </a:lnTo>
                  <a:lnTo>
                    <a:pt x="2207" y="2852"/>
                  </a:lnTo>
                  <a:lnTo>
                    <a:pt x="2198" y="2866"/>
                  </a:lnTo>
                  <a:lnTo>
                    <a:pt x="2193" y="2880"/>
                  </a:lnTo>
                  <a:lnTo>
                    <a:pt x="2193" y="2880"/>
                  </a:lnTo>
                  <a:lnTo>
                    <a:pt x="2198" y="2890"/>
                  </a:lnTo>
                  <a:lnTo>
                    <a:pt x="2207" y="2904"/>
                  </a:lnTo>
                  <a:lnTo>
                    <a:pt x="2222" y="2914"/>
                  </a:lnTo>
                  <a:lnTo>
                    <a:pt x="2241" y="2924"/>
                  </a:lnTo>
                  <a:lnTo>
                    <a:pt x="2265" y="2933"/>
                  </a:lnTo>
                  <a:lnTo>
                    <a:pt x="2289" y="2938"/>
                  </a:lnTo>
                  <a:lnTo>
                    <a:pt x="2318" y="2943"/>
                  </a:lnTo>
                  <a:lnTo>
                    <a:pt x="2347" y="2938"/>
                  </a:lnTo>
                  <a:lnTo>
                    <a:pt x="2347" y="2938"/>
                  </a:lnTo>
                  <a:lnTo>
                    <a:pt x="2371" y="2933"/>
                  </a:lnTo>
                  <a:lnTo>
                    <a:pt x="2390" y="2928"/>
                  </a:lnTo>
                  <a:lnTo>
                    <a:pt x="2428" y="2909"/>
                  </a:lnTo>
                  <a:lnTo>
                    <a:pt x="2452" y="2890"/>
                  </a:lnTo>
                  <a:lnTo>
                    <a:pt x="2472" y="2871"/>
                  </a:lnTo>
                  <a:lnTo>
                    <a:pt x="2472" y="2871"/>
                  </a:lnTo>
                  <a:lnTo>
                    <a:pt x="2486" y="2876"/>
                  </a:lnTo>
                  <a:lnTo>
                    <a:pt x="2486" y="2876"/>
                  </a:lnTo>
                  <a:lnTo>
                    <a:pt x="2491" y="2890"/>
                  </a:lnTo>
                  <a:lnTo>
                    <a:pt x="2500" y="2914"/>
                  </a:lnTo>
                  <a:lnTo>
                    <a:pt x="2520" y="2938"/>
                  </a:lnTo>
                  <a:lnTo>
                    <a:pt x="2534" y="2953"/>
                  </a:lnTo>
                  <a:lnTo>
                    <a:pt x="2553" y="2962"/>
                  </a:lnTo>
                  <a:lnTo>
                    <a:pt x="2553" y="2962"/>
                  </a:lnTo>
                  <a:lnTo>
                    <a:pt x="2577" y="2972"/>
                  </a:lnTo>
                  <a:lnTo>
                    <a:pt x="2597" y="2977"/>
                  </a:lnTo>
                  <a:lnTo>
                    <a:pt x="2620" y="2977"/>
                  </a:lnTo>
                  <a:lnTo>
                    <a:pt x="2634" y="2972"/>
                  </a:lnTo>
                  <a:lnTo>
                    <a:pt x="2663" y="2967"/>
                  </a:lnTo>
                  <a:lnTo>
                    <a:pt x="2678" y="2962"/>
                  </a:lnTo>
                  <a:lnTo>
                    <a:pt x="2678" y="2962"/>
                  </a:lnTo>
                  <a:lnTo>
                    <a:pt x="2716" y="2977"/>
                  </a:lnTo>
                  <a:lnTo>
                    <a:pt x="2716" y="2977"/>
                  </a:lnTo>
                  <a:lnTo>
                    <a:pt x="2716" y="2996"/>
                  </a:lnTo>
                  <a:lnTo>
                    <a:pt x="2716" y="2996"/>
                  </a:lnTo>
                  <a:lnTo>
                    <a:pt x="2721" y="3006"/>
                  </a:lnTo>
                  <a:lnTo>
                    <a:pt x="2726" y="3020"/>
                  </a:lnTo>
                  <a:lnTo>
                    <a:pt x="2740" y="3030"/>
                  </a:lnTo>
                  <a:lnTo>
                    <a:pt x="2755" y="3039"/>
                  </a:lnTo>
                  <a:lnTo>
                    <a:pt x="2793" y="3054"/>
                  </a:lnTo>
                  <a:lnTo>
                    <a:pt x="2812" y="3059"/>
                  </a:lnTo>
                  <a:lnTo>
                    <a:pt x="2831" y="3059"/>
                  </a:lnTo>
                  <a:lnTo>
                    <a:pt x="2831" y="3059"/>
                  </a:lnTo>
                  <a:lnTo>
                    <a:pt x="2850" y="3054"/>
                  </a:lnTo>
                  <a:lnTo>
                    <a:pt x="2870" y="3049"/>
                  </a:lnTo>
                  <a:lnTo>
                    <a:pt x="2870" y="3049"/>
                  </a:lnTo>
                  <a:lnTo>
                    <a:pt x="2956" y="3126"/>
                  </a:lnTo>
                  <a:lnTo>
                    <a:pt x="3038" y="3184"/>
                  </a:lnTo>
                  <a:lnTo>
                    <a:pt x="3111" y="3222"/>
                  </a:lnTo>
                  <a:lnTo>
                    <a:pt x="3173" y="3251"/>
                  </a:lnTo>
                  <a:lnTo>
                    <a:pt x="3173" y="3251"/>
                  </a:lnTo>
                  <a:lnTo>
                    <a:pt x="3230" y="3270"/>
                  </a:lnTo>
                  <a:lnTo>
                    <a:pt x="3288" y="3299"/>
                  </a:lnTo>
                  <a:lnTo>
                    <a:pt x="3322" y="3318"/>
                  </a:lnTo>
                  <a:lnTo>
                    <a:pt x="3351" y="3337"/>
                  </a:lnTo>
                  <a:lnTo>
                    <a:pt x="3375" y="3366"/>
                  </a:lnTo>
                  <a:lnTo>
                    <a:pt x="3399" y="3395"/>
                  </a:lnTo>
                  <a:lnTo>
                    <a:pt x="3399" y="3395"/>
                  </a:lnTo>
                  <a:lnTo>
                    <a:pt x="3418" y="3419"/>
                  </a:lnTo>
                  <a:lnTo>
                    <a:pt x="3437" y="3443"/>
                  </a:lnTo>
                  <a:lnTo>
                    <a:pt x="3437" y="3443"/>
                  </a:lnTo>
                  <a:lnTo>
                    <a:pt x="3466" y="3463"/>
                  </a:lnTo>
                  <a:lnTo>
                    <a:pt x="3495" y="3477"/>
                  </a:lnTo>
                  <a:lnTo>
                    <a:pt x="3529" y="3482"/>
                  </a:lnTo>
                  <a:lnTo>
                    <a:pt x="3558" y="3482"/>
                  </a:lnTo>
                  <a:lnTo>
                    <a:pt x="3591" y="3477"/>
                  </a:lnTo>
                  <a:lnTo>
                    <a:pt x="3620" y="3463"/>
                  </a:lnTo>
                  <a:lnTo>
                    <a:pt x="3644" y="3439"/>
                  </a:lnTo>
                  <a:lnTo>
                    <a:pt x="3663" y="3414"/>
                  </a:lnTo>
                  <a:lnTo>
                    <a:pt x="3663" y="3414"/>
                  </a:lnTo>
                  <a:lnTo>
                    <a:pt x="3677" y="3381"/>
                  </a:lnTo>
                  <a:lnTo>
                    <a:pt x="3682" y="3347"/>
                  </a:lnTo>
                  <a:lnTo>
                    <a:pt x="3682" y="3318"/>
                  </a:lnTo>
                  <a:lnTo>
                    <a:pt x="3673" y="3284"/>
                  </a:lnTo>
                  <a:lnTo>
                    <a:pt x="3658" y="3255"/>
                  </a:lnTo>
                  <a:lnTo>
                    <a:pt x="3639" y="3231"/>
                  </a:lnTo>
                  <a:lnTo>
                    <a:pt x="3610" y="3212"/>
                  </a:lnTo>
                  <a:lnTo>
                    <a:pt x="3577" y="3198"/>
                  </a:lnTo>
                  <a:close/>
                  <a:moveTo>
                    <a:pt x="3019" y="2933"/>
                  </a:moveTo>
                  <a:lnTo>
                    <a:pt x="3019" y="2933"/>
                  </a:lnTo>
                  <a:lnTo>
                    <a:pt x="3043" y="2909"/>
                  </a:lnTo>
                  <a:lnTo>
                    <a:pt x="3043" y="2909"/>
                  </a:lnTo>
                  <a:lnTo>
                    <a:pt x="3082" y="2880"/>
                  </a:lnTo>
                  <a:lnTo>
                    <a:pt x="3115" y="2861"/>
                  </a:lnTo>
                  <a:lnTo>
                    <a:pt x="3115" y="2861"/>
                  </a:lnTo>
                  <a:lnTo>
                    <a:pt x="3120" y="2861"/>
                  </a:lnTo>
                  <a:lnTo>
                    <a:pt x="3120" y="2861"/>
                  </a:lnTo>
                  <a:lnTo>
                    <a:pt x="3091" y="2885"/>
                  </a:lnTo>
                  <a:lnTo>
                    <a:pt x="3072" y="2909"/>
                  </a:lnTo>
                  <a:lnTo>
                    <a:pt x="3048" y="2948"/>
                  </a:lnTo>
                  <a:lnTo>
                    <a:pt x="3048" y="2948"/>
                  </a:lnTo>
                  <a:lnTo>
                    <a:pt x="3019" y="2933"/>
                  </a:lnTo>
                  <a:close/>
                  <a:moveTo>
                    <a:pt x="2077" y="2183"/>
                  </a:moveTo>
                  <a:lnTo>
                    <a:pt x="2077" y="2183"/>
                  </a:lnTo>
                  <a:lnTo>
                    <a:pt x="1900" y="2337"/>
                  </a:lnTo>
                  <a:lnTo>
                    <a:pt x="1900" y="2337"/>
                  </a:lnTo>
                  <a:lnTo>
                    <a:pt x="1900" y="2337"/>
                  </a:lnTo>
                  <a:lnTo>
                    <a:pt x="1900" y="2337"/>
                  </a:lnTo>
                  <a:lnTo>
                    <a:pt x="2053" y="2173"/>
                  </a:lnTo>
                  <a:lnTo>
                    <a:pt x="2053" y="2173"/>
                  </a:lnTo>
                  <a:lnTo>
                    <a:pt x="2222" y="2029"/>
                  </a:lnTo>
                  <a:lnTo>
                    <a:pt x="2222" y="2029"/>
                  </a:lnTo>
                  <a:lnTo>
                    <a:pt x="2323" y="1953"/>
                  </a:lnTo>
                  <a:lnTo>
                    <a:pt x="2424" y="1875"/>
                  </a:lnTo>
                  <a:lnTo>
                    <a:pt x="2630" y="1726"/>
                  </a:lnTo>
                  <a:lnTo>
                    <a:pt x="2630" y="1726"/>
                  </a:lnTo>
                  <a:lnTo>
                    <a:pt x="2764" y="1640"/>
                  </a:lnTo>
                  <a:lnTo>
                    <a:pt x="2764" y="1640"/>
                  </a:lnTo>
                  <a:lnTo>
                    <a:pt x="2769" y="1640"/>
                  </a:lnTo>
                  <a:lnTo>
                    <a:pt x="2769" y="1640"/>
                  </a:lnTo>
                  <a:lnTo>
                    <a:pt x="2625" y="1779"/>
                  </a:lnTo>
                  <a:lnTo>
                    <a:pt x="2625" y="1779"/>
                  </a:lnTo>
                  <a:lnTo>
                    <a:pt x="2553" y="1822"/>
                  </a:lnTo>
                  <a:lnTo>
                    <a:pt x="2481" y="1871"/>
                  </a:lnTo>
                  <a:lnTo>
                    <a:pt x="2342" y="1972"/>
                  </a:lnTo>
                  <a:lnTo>
                    <a:pt x="2207" y="2077"/>
                  </a:lnTo>
                  <a:lnTo>
                    <a:pt x="2077" y="2183"/>
                  </a:lnTo>
                  <a:close/>
                  <a:moveTo>
                    <a:pt x="2328" y="2241"/>
                  </a:moveTo>
                  <a:lnTo>
                    <a:pt x="2328" y="2241"/>
                  </a:lnTo>
                  <a:lnTo>
                    <a:pt x="2275" y="2284"/>
                  </a:lnTo>
                  <a:lnTo>
                    <a:pt x="2275" y="2284"/>
                  </a:lnTo>
                  <a:lnTo>
                    <a:pt x="2299" y="2251"/>
                  </a:lnTo>
                  <a:lnTo>
                    <a:pt x="2299" y="2251"/>
                  </a:lnTo>
                  <a:lnTo>
                    <a:pt x="2328" y="2241"/>
                  </a:lnTo>
                  <a:close/>
                  <a:moveTo>
                    <a:pt x="1260" y="2852"/>
                  </a:moveTo>
                  <a:lnTo>
                    <a:pt x="1260" y="2852"/>
                  </a:lnTo>
                  <a:lnTo>
                    <a:pt x="1289" y="2789"/>
                  </a:lnTo>
                  <a:lnTo>
                    <a:pt x="1308" y="2765"/>
                  </a:lnTo>
                  <a:lnTo>
                    <a:pt x="1322" y="2746"/>
                  </a:lnTo>
                  <a:lnTo>
                    <a:pt x="1322" y="2746"/>
                  </a:lnTo>
                  <a:lnTo>
                    <a:pt x="1342" y="2727"/>
                  </a:lnTo>
                  <a:lnTo>
                    <a:pt x="1366" y="2703"/>
                  </a:lnTo>
                  <a:lnTo>
                    <a:pt x="1366" y="2703"/>
                  </a:lnTo>
                  <a:lnTo>
                    <a:pt x="1399" y="2659"/>
                  </a:lnTo>
                  <a:lnTo>
                    <a:pt x="1414" y="2645"/>
                  </a:lnTo>
                  <a:lnTo>
                    <a:pt x="1428" y="2635"/>
                  </a:lnTo>
                  <a:lnTo>
                    <a:pt x="1428" y="2635"/>
                  </a:lnTo>
                  <a:lnTo>
                    <a:pt x="1452" y="2635"/>
                  </a:lnTo>
                  <a:lnTo>
                    <a:pt x="1452" y="2635"/>
                  </a:lnTo>
                  <a:lnTo>
                    <a:pt x="1457" y="2616"/>
                  </a:lnTo>
                  <a:lnTo>
                    <a:pt x="1472" y="2597"/>
                  </a:lnTo>
                  <a:lnTo>
                    <a:pt x="1472" y="2597"/>
                  </a:lnTo>
                  <a:lnTo>
                    <a:pt x="1491" y="2577"/>
                  </a:lnTo>
                  <a:lnTo>
                    <a:pt x="1510" y="2563"/>
                  </a:lnTo>
                  <a:lnTo>
                    <a:pt x="1534" y="2553"/>
                  </a:lnTo>
                  <a:lnTo>
                    <a:pt x="1534" y="2553"/>
                  </a:lnTo>
                  <a:lnTo>
                    <a:pt x="1606" y="2520"/>
                  </a:lnTo>
                  <a:lnTo>
                    <a:pt x="1707" y="2467"/>
                  </a:lnTo>
                  <a:lnTo>
                    <a:pt x="1707" y="2467"/>
                  </a:lnTo>
                  <a:lnTo>
                    <a:pt x="1472" y="2659"/>
                  </a:lnTo>
                  <a:lnTo>
                    <a:pt x="1472" y="2659"/>
                  </a:lnTo>
                  <a:lnTo>
                    <a:pt x="1356" y="2760"/>
                  </a:lnTo>
                  <a:lnTo>
                    <a:pt x="1260" y="2852"/>
                  </a:lnTo>
                  <a:close/>
                  <a:moveTo>
                    <a:pt x="1370" y="3078"/>
                  </a:moveTo>
                  <a:lnTo>
                    <a:pt x="1370" y="3078"/>
                  </a:lnTo>
                  <a:lnTo>
                    <a:pt x="1322" y="3116"/>
                  </a:lnTo>
                  <a:lnTo>
                    <a:pt x="1322" y="3116"/>
                  </a:lnTo>
                  <a:lnTo>
                    <a:pt x="1226" y="3188"/>
                  </a:lnTo>
                  <a:lnTo>
                    <a:pt x="1226" y="3188"/>
                  </a:lnTo>
                  <a:lnTo>
                    <a:pt x="1284" y="3102"/>
                  </a:lnTo>
                  <a:lnTo>
                    <a:pt x="1284" y="3102"/>
                  </a:lnTo>
                  <a:lnTo>
                    <a:pt x="1298" y="3097"/>
                  </a:lnTo>
                  <a:lnTo>
                    <a:pt x="1313" y="3092"/>
                  </a:lnTo>
                  <a:lnTo>
                    <a:pt x="1337" y="3068"/>
                  </a:lnTo>
                  <a:lnTo>
                    <a:pt x="1337" y="3068"/>
                  </a:lnTo>
                  <a:lnTo>
                    <a:pt x="1356" y="3073"/>
                  </a:lnTo>
                  <a:lnTo>
                    <a:pt x="1370" y="3078"/>
                  </a:lnTo>
                  <a:close/>
                  <a:moveTo>
                    <a:pt x="534" y="1909"/>
                  </a:moveTo>
                  <a:lnTo>
                    <a:pt x="534" y="1909"/>
                  </a:lnTo>
                  <a:lnTo>
                    <a:pt x="471" y="1938"/>
                  </a:lnTo>
                  <a:lnTo>
                    <a:pt x="471" y="1938"/>
                  </a:lnTo>
                  <a:lnTo>
                    <a:pt x="519" y="1880"/>
                  </a:lnTo>
                  <a:lnTo>
                    <a:pt x="558" y="1847"/>
                  </a:lnTo>
                  <a:lnTo>
                    <a:pt x="596" y="1808"/>
                  </a:lnTo>
                  <a:lnTo>
                    <a:pt x="596" y="1808"/>
                  </a:lnTo>
                  <a:lnTo>
                    <a:pt x="644" y="1774"/>
                  </a:lnTo>
                  <a:lnTo>
                    <a:pt x="683" y="1750"/>
                  </a:lnTo>
                  <a:lnTo>
                    <a:pt x="683" y="1750"/>
                  </a:lnTo>
                  <a:lnTo>
                    <a:pt x="741" y="1736"/>
                  </a:lnTo>
                  <a:lnTo>
                    <a:pt x="741" y="1736"/>
                  </a:lnTo>
                  <a:lnTo>
                    <a:pt x="702" y="1779"/>
                  </a:lnTo>
                  <a:lnTo>
                    <a:pt x="654" y="1822"/>
                  </a:lnTo>
                  <a:lnTo>
                    <a:pt x="601" y="1866"/>
                  </a:lnTo>
                  <a:lnTo>
                    <a:pt x="534" y="1909"/>
                  </a:lnTo>
                  <a:close/>
                  <a:moveTo>
                    <a:pt x="1573" y="1116"/>
                  </a:moveTo>
                  <a:lnTo>
                    <a:pt x="1573" y="1116"/>
                  </a:lnTo>
                  <a:lnTo>
                    <a:pt x="1630" y="1082"/>
                  </a:lnTo>
                  <a:lnTo>
                    <a:pt x="1731" y="1019"/>
                  </a:lnTo>
                  <a:lnTo>
                    <a:pt x="1731" y="1019"/>
                  </a:lnTo>
                  <a:lnTo>
                    <a:pt x="1741" y="1014"/>
                  </a:lnTo>
                  <a:lnTo>
                    <a:pt x="1741" y="1014"/>
                  </a:lnTo>
                  <a:lnTo>
                    <a:pt x="1558" y="1202"/>
                  </a:lnTo>
                  <a:lnTo>
                    <a:pt x="1558" y="1202"/>
                  </a:lnTo>
                  <a:lnTo>
                    <a:pt x="1573" y="1116"/>
                  </a:lnTo>
                  <a:close/>
                  <a:moveTo>
                    <a:pt x="2687" y="1510"/>
                  </a:moveTo>
                  <a:lnTo>
                    <a:pt x="2687" y="1510"/>
                  </a:lnTo>
                  <a:lnTo>
                    <a:pt x="2769" y="1409"/>
                  </a:lnTo>
                  <a:lnTo>
                    <a:pt x="2769" y="1409"/>
                  </a:lnTo>
                  <a:lnTo>
                    <a:pt x="2793" y="1399"/>
                  </a:lnTo>
                  <a:lnTo>
                    <a:pt x="2793" y="1399"/>
                  </a:lnTo>
                  <a:lnTo>
                    <a:pt x="2817" y="1390"/>
                  </a:lnTo>
                  <a:lnTo>
                    <a:pt x="2841" y="1370"/>
                  </a:lnTo>
                  <a:lnTo>
                    <a:pt x="2860" y="1351"/>
                  </a:lnTo>
                  <a:lnTo>
                    <a:pt x="2879" y="1332"/>
                  </a:lnTo>
                  <a:lnTo>
                    <a:pt x="2903" y="1294"/>
                  </a:lnTo>
                  <a:lnTo>
                    <a:pt x="2923" y="1260"/>
                  </a:lnTo>
                  <a:lnTo>
                    <a:pt x="2923" y="1260"/>
                  </a:lnTo>
                  <a:lnTo>
                    <a:pt x="2923" y="1260"/>
                  </a:lnTo>
                  <a:lnTo>
                    <a:pt x="2923" y="1260"/>
                  </a:lnTo>
                  <a:lnTo>
                    <a:pt x="2927" y="1265"/>
                  </a:lnTo>
                  <a:lnTo>
                    <a:pt x="2927" y="1265"/>
                  </a:lnTo>
                  <a:lnTo>
                    <a:pt x="2947" y="1270"/>
                  </a:lnTo>
                  <a:lnTo>
                    <a:pt x="2971" y="1274"/>
                  </a:lnTo>
                  <a:lnTo>
                    <a:pt x="2995" y="1270"/>
                  </a:lnTo>
                  <a:lnTo>
                    <a:pt x="3024" y="1260"/>
                  </a:lnTo>
                  <a:lnTo>
                    <a:pt x="3072" y="1236"/>
                  </a:lnTo>
                  <a:lnTo>
                    <a:pt x="3111" y="1212"/>
                  </a:lnTo>
                  <a:lnTo>
                    <a:pt x="3111" y="1212"/>
                  </a:lnTo>
                  <a:lnTo>
                    <a:pt x="2687" y="1510"/>
                  </a:lnTo>
                  <a:close/>
                  <a:moveTo>
                    <a:pt x="1477" y="2106"/>
                  </a:moveTo>
                  <a:lnTo>
                    <a:pt x="1477" y="2106"/>
                  </a:lnTo>
                  <a:lnTo>
                    <a:pt x="1452" y="2121"/>
                  </a:lnTo>
                  <a:lnTo>
                    <a:pt x="1428" y="2135"/>
                  </a:lnTo>
                  <a:lnTo>
                    <a:pt x="1409" y="2154"/>
                  </a:lnTo>
                  <a:lnTo>
                    <a:pt x="1390" y="2178"/>
                  </a:lnTo>
                  <a:lnTo>
                    <a:pt x="1390" y="2178"/>
                  </a:lnTo>
                  <a:lnTo>
                    <a:pt x="1370" y="2202"/>
                  </a:lnTo>
                  <a:lnTo>
                    <a:pt x="1361" y="2212"/>
                  </a:lnTo>
                  <a:lnTo>
                    <a:pt x="1351" y="2212"/>
                  </a:lnTo>
                  <a:lnTo>
                    <a:pt x="1346" y="2212"/>
                  </a:lnTo>
                  <a:lnTo>
                    <a:pt x="1346" y="2212"/>
                  </a:lnTo>
                  <a:lnTo>
                    <a:pt x="1346" y="2212"/>
                  </a:lnTo>
                  <a:lnTo>
                    <a:pt x="1385" y="2173"/>
                  </a:lnTo>
                  <a:lnTo>
                    <a:pt x="1423" y="2135"/>
                  </a:lnTo>
                  <a:lnTo>
                    <a:pt x="1423" y="2135"/>
                  </a:lnTo>
                  <a:lnTo>
                    <a:pt x="1467" y="2082"/>
                  </a:lnTo>
                  <a:lnTo>
                    <a:pt x="1467" y="2082"/>
                  </a:lnTo>
                  <a:lnTo>
                    <a:pt x="1472" y="2077"/>
                  </a:lnTo>
                  <a:lnTo>
                    <a:pt x="1472" y="2087"/>
                  </a:lnTo>
                  <a:lnTo>
                    <a:pt x="1472" y="2087"/>
                  </a:lnTo>
                  <a:lnTo>
                    <a:pt x="1477" y="2106"/>
                  </a:lnTo>
                  <a:close/>
                  <a:moveTo>
                    <a:pt x="1467" y="1741"/>
                  </a:moveTo>
                  <a:lnTo>
                    <a:pt x="1467" y="1741"/>
                  </a:lnTo>
                  <a:lnTo>
                    <a:pt x="1438" y="1760"/>
                  </a:lnTo>
                  <a:lnTo>
                    <a:pt x="1414" y="1769"/>
                  </a:lnTo>
                  <a:lnTo>
                    <a:pt x="1390" y="1774"/>
                  </a:lnTo>
                  <a:lnTo>
                    <a:pt x="1361" y="1774"/>
                  </a:lnTo>
                  <a:lnTo>
                    <a:pt x="1361" y="1774"/>
                  </a:lnTo>
                  <a:lnTo>
                    <a:pt x="1390" y="1760"/>
                  </a:lnTo>
                  <a:lnTo>
                    <a:pt x="1419" y="1731"/>
                  </a:lnTo>
                  <a:lnTo>
                    <a:pt x="1419" y="1731"/>
                  </a:lnTo>
                  <a:lnTo>
                    <a:pt x="1505" y="1650"/>
                  </a:lnTo>
                  <a:lnTo>
                    <a:pt x="1611" y="1568"/>
                  </a:lnTo>
                  <a:lnTo>
                    <a:pt x="1721" y="1491"/>
                  </a:lnTo>
                  <a:lnTo>
                    <a:pt x="1847" y="1418"/>
                  </a:lnTo>
                  <a:lnTo>
                    <a:pt x="1847" y="1418"/>
                  </a:lnTo>
                  <a:lnTo>
                    <a:pt x="2020" y="1327"/>
                  </a:lnTo>
                  <a:lnTo>
                    <a:pt x="2020" y="1327"/>
                  </a:lnTo>
                  <a:lnTo>
                    <a:pt x="2001" y="1342"/>
                  </a:lnTo>
                  <a:lnTo>
                    <a:pt x="2001" y="1342"/>
                  </a:lnTo>
                  <a:lnTo>
                    <a:pt x="1900" y="1418"/>
                  </a:lnTo>
                  <a:lnTo>
                    <a:pt x="1837" y="1467"/>
                  </a:lnTo>
                  <a:lnTo>
                    <a:pt x="1837" y="1467"/>
                  </a:lnTo>
                  <a:lnTo>
                    <a:pt x="1789" y="1496"/>
                  </a:lnTo>
                  <a:lnTo>
                    <a:pt x="1726" y="1529"/>
                  </a:lnTo>
                  <a:lnTo>
                    <a:pt x="1726" y="1529"/>
                  </a:lnTo>
                  <a:lnTo>
                    <a:pt x="1712" y="1558"/>
                  </a:lnTo>
                  <a:lnTo>
                    <a:pt x="1693" y="1578"/>
                  </a:lnTo>
                  <a:lnTo>
                    <a:pt x="1693" y="1578"/>
                  </a:lnTo>
                  <a:lnTo>
                    <a:pt x="1669" y="1597"/>
                  </a:lnTo>
                  <a:lnTo>
                    <a:pt x="1640" y="1606"/>
                  </a:lnTo>
                  <a:lnTo>
                    <a:pt x="1616" y="1616"/>
                  </a:lnTo>
                  <a:lnTo>
                    <a:pt x="1606" y="1626"/>
                  </a:lnTo>
                  <a:lnTo>
                    <a:pt x="1602" y="1635"/>
                  </a:lnTo>
                  <a:lnTo>
                    <a:pt x="1602" y="1635"/>
                  </a:lnTo>
                  <a:lnTo>
                    <a:pt x="1592" y="1654"/>
                  </a:lnTo>
                  <a:lnTo>
                    <a:pt x="1592" y="1654"/>
                  </a:lnTo>
                  <a:lnTo>
                    <a:pt x="1582" y="1674"/>
                  </a:lnTo>
                  <a:lnTo>
                    <a:pt x="1558" y="1698"/>
                  </a:lnTo>
                  <a:lnTo>
                    <a:pt x="1525" y="1721"/>
                  </a:lnTo>
                  <a:lnTo>
                    <a:pt x="1467" y="1741"/>
                  </a:lnTo>
                  <a:close/>
                  <a:moveTo>
                    <a:pt x="1688" y="745"/>
                  </a:moveTo>
                  <a:lnTo>
                    <a:pt x="1688" y="745"/>
                  </a:lnTo>
                  <a:lnTo>
                    <a:pt x="1688" y="750"/>
                  </a:lnTo>
                  <a:lnTo>
                    <a:pt x="1683" y="760"/>
                  </a:lnTo>
                  <a:lnTo>
                    <a:pt x="1683" y="774"/>
                  </a:lnTo>
                  <a:lnTo>
                    <a:pt x="1688" y="784"/>
                  </a:lnTo>
                  <a:lnTo>
                    <a:pt x="1688" y="784"/>
                  </a:lnTo>
                  <a:lnTo>
                    <a:pt x="1693" y="794"/>
                  </a:lnTo>
                  <a:lnTo>
                    <a:pt x="1697" y="798"/>
                  </a:lnTo>
                  <a:lnTo>
                    <a:pt x="1702" y="803"/>
                  </a:lnTo>
                  <a:lnTo>
                    <a:pt x="1707" y="808"/>
                  </a:lnTo>
                  <a:lnTo>
                    <a:pt x="1707" y="808"/>
                  </a:lnTo>
                  <a:lnTo>
                    <a:pt x="1702" y="818"/>
                  </a:lnTo>
                  <a:lnTo>
                    <a:pt x="1693" y="832"/>
                  </a:lnTo>
                  <a:lnTo>
                    <a:pt x="1649" y="856"/>
                  </a:lnTo>
                  <a:lnTo>
                    <a:pt x="1606" y="875"/>
                  </a:lnTo>
                  <a:lnTo>
                    <a:pt x="1587" y="875"/>
                  </a:lnTo>
                  <a:lnTo>
                    <a:pt x="1578" y="871"/>
                  </a:lnTo>
                  <a:lnTo>
                    <a:pt x="1578" y="871"/>
                  </a:lnTo>
                  <a:lnTo>
                    <a:pt x="1578" y="866"/>
                  </a:lnTo>
                  <a:lnTo>
                    <a:pt x="1578" y="861"/>
                  </a:lnTo>
                  <a:lnTo>
                    <a:pt x="1587" y="842"/>
                  </a:lnTo>
                  <a:lnTo>
                    <a:pt x="1621" y="798"/>
                  </a:lnTo>
                  <a:lnTo>
                    <a:pt x="1664" y="755"/>
                  </a:lnTo>
                  <a:lnTo>
                    <a:pt x="1678" y="745"/>
                  </a:lnTo>
                  <a:lnTo>
                    <a:pt x="1688" y="745"/>
                  </a:lnTo>
                  <a:close/>
                  <a:moveTo>
                    <a:pt x="1645" y="678"/>
                  </a:moveTo>
                  <a:lnTo>
                    <a:pt x="1645" y="678"/>
                  </a:lnTo>
                  <a:lnTo>
                    <a:pt x="1645" y="688"/>
                  </a:lnTo>
                  <a:lnTo>
                    <a:pt x="1645" y="702"/>
                  </a:lnTo>
                  <a:lnTo>
                    <a:pt x="1645" y="702"/>
                  </a:lnTo>
                  <a:lnTo>
                    <a:pt x="1635" y="721"/>
                  </a:lnTo>
                  <a:lnTo>
                    <a:pt x="1621" y="736"/>
                  </a:lnTo>
                  <a:lnTo>
                    <a:pt x="1606" y="741"/>
                  </a:lnTo>
                  <a:lnTo>
                    <a:pt x="1602" y="745"/>
                  </a:lnTo>
                  <a:lnTo>
                    <a:pt x="1602" y="745"/>
                  </a:lnTo>
                  <a:lnTo>
                    <a:pt x="1602" y="731"/>
                  </a:lnTo>
                  <a:lnTo>
                    <a:pt x="1616" y="707"/>
                  </a:lnTo>
                  <a:lnTo>
                    <a:pt x="1630" y="688"/>
                  </a:lnTo>
                  <a:lnTo>
                    <a:pt x="1640" y="683"/>
                  </a:lnTo>
                  <a:lnTo>
                    <a:pt x="1645" y="678"/>
                  </a:lnTo>
                  <a:close/>
                  <a:moveTo>
                    <a:pt x="1789" y="1222"/>
                  </a:moveTo>
                  <a:lnTo>
                    <a:pt x="1789" y="1222"/>
                  </a:lnTo>
                  <a:lnTo>
                    <a:pt x="1818" y="1207"/>
                  </a:lnTo>
                  <a:lnTo>
                    <a:pt x="1847" y="1193"/>
                  </a:lnTo>
                  <a:lnTo>
                    <a:pt x="1876" y="1183"/>
                  </a:lnTo>
                  <a:lnTo>
                    <a:pt x="1905" y="1178"/>
                  </a:lnTo>
                  <a:lnTo>
                    <a:pt x="1948" y="1178"/>
                  </a:lnTo>
                  <a:lnTo>
                    <a:pt x="1962" y="1178"/>
                  </a:lnTo>
                  <a:lnTo>
                    <a:pt x="1962" y="1178"/>
                  </a:lnTo>
                  <a:lnTo>
                    <a:pt x="1948" y="1188"/>
                  </a:lnTo>
                  <a:lnTo>
                    <a:pt x="1914" y="1198"/>
                  </a:lnTo>
                  <a:lnTo>
                    <a:pt x="1832" y="1255"/>
                  </a:lnTo>
                  <a:lnTo>
                    <a:pt x="1832" y="1255"/>
                  </a:lnTo>
                  <a:lnTo>
                    <a:pt x="1726" y="1327"/>
                  </a:lnTo>
                  <a:lnTo>
                    <a:pt x="1616" y="1404"/>
                  </a:lnTo>
                  <a:lnTo>
                    <a:pt x="1616" y="1404"/>
                  </a:lnTo>
                  <a:lnTo>
                    <a:pt x="1452" y="1510"/>
                  </a:lnTo>
                  <a:lnTo>
                    <a:pt x="1452" y="1510"/>
                  </a:lnTo>
                  <a:lnTo>
                    <a:pt x="1515" y="1457"/>
                  </a:lnTo>
                  <a:lnTo>
                    <a:pt x="1549" y="1423"/>
                  </a:lnTo>
                  <a:lnTo>
                    <a:pt x="1582" y="1380"/>
                  </a:lnTo>
                  <a:lnTo>
                    <a:pt x="1582" y="1380"/>
                  </a:lnTo>
                  <a:lnTo>
                    <a:pt x="1621" y="1318"/>
                  </a:lnTo>
                  <a:lnTo>
                    <a:pt x="1621" y="1318"/>
                  </a:lnTo>
                  <a:lnTo>
                    <a:pt x="1640" y="1318"/>
                  </a:lnTo>
                  <a:lnTo>
                    <a:pt x="1664" y="1318"/>
                  </a:lnTo>
                  <a:lnTo>
                    <a:pt x="1664" y="1318"/>
                  </a:lnTo>
                  <a:lnTo>
                    <a:pt x="1683" y="1313"/>
                  </a:lnTo>
                  <a:lnTo>
                    <a:pt x="1702" y="1303"/>
                  </a:lnTo>
                  <a:lnTo>
                    <a:pt x="1731" y="1279"/>
                  </a:lnTo>
                  <a:lnTo>
                    <a:pt x="1755" y="1251"/>
                  </a:lnTo>
                  <a:lnTo>
                    <a:pt x="1789" y="1222"/>
                  </a:lnTo>
                  <a:close/>
                  <a:moveTo>
                    <a:pt x="1977" y="1606"/>
                  </a:moveTo>
                  <a:lnTo>
                    <a:pt x="1977" y="1606"/>
                  </a:lnTo>
                  <a:lnTo>
                    <a:pt x="1953" y="1630"/>
                  </a:lnTo>
                  <a:lnTo>
                    <a:pt x="1953" y="1630"/>
                  </a:lnTo>
                  <a:lnTo>
                    <a:pt x="1799" y="1774"/>
                  </a:lnTo>
                  <a:lnTo>
                    <a:pt x="1799" y="1774"/>
                  </a:lnTo>
                  <a:lnTo>
                    <a:pt x="1774" y="1765"/>
                  </a:lnTo>
                  <a:lnTo>
                    <a:pt x="1774" y="1765"/>
                  </a:lnTo>
                  <a:lnTo>
                    <a:pt x="1876" y="1683"/>
                  </a:lnTo>
                  <a:lnTo>
                    <a:pt x="1977" y="1606"/>
                  </a:lnTo>
                  <a:close/>
                  <a:moveTo>
                    <a:pt x="1510" y="2034"/>
                  </a:moveTo>
                  <a:lnTo>
                    <a:pt x="1510" y="2034"/>
                  </a:lnTo>
                  <a:lnTo>
                    <a:pt x="1558" y="1996"/>
                  </a:lnTo>
                  <a:lnTo>
                    <a:pt x="1616" y="1957"/>
                  </a:lnTo>
                  <a:lnTo>
                    <a:pt x="1616" y="1957"/>
                  </a:lnTo>
                  <a:lnTo>
                    <a:pt x="1654" y="1943"/>
                  </a:lnTo>
                  <a:lnTo>
                    <a:pt x="1697" y="1933"/>
                  </a:lnTo>
                  <a:lnTo>
                    <a:pt x="1697" y="1933"/>
                  </a:lnTo>
                  <a:lnTo>
                    <a:pt x="1669" y="1957"/>
                  </a:lnTo>
                  <a:lnTo>
                    <a:pt x="1640" y="1977"/>
                  </a:lnTo>
                  <a:lnTo>
                    <a:pt x="1640" y="1977"/>
                  </a:lnTo>
                  <a:lnTo>
                    <a:pt x="1568" y="2015"/>
                  </a:lnTo>
                  <a:lnTo>
                    <a:pt x="1568" y="2015"/>
                  </a:lnTo>
                  <a:lnTo>
                    <a:pt x="1496" y="2053"/>
                  </a:lnTo>
                  <a:lnTo>
                    <a:pt x="1496" y="2053"/>
                  </a:lnTo>
                  <a:lnTo>
                    <a:pt x="1510" y="2034"/>
                  </a:lnTo>
                  <a:close/>
                  <a:moveTo>
                    <a:pt x="1837" y="2020"/>
                  </a:moveTo>
                  <a:lnTo>
                    <a:pt x="1837" y="2020"/>
                  </a:lnTo>
                  <a:lnTo>
                    <a:pt x="1866" y="2010"/>
                  </a:lnTo>
                  <a:lnTo>
                    <a:pt x="1905" y="1986"/>
                  </a:lnTo>
                  <a:lnTo>
                    <a:pt x="1943" y="1957"/>
                  </a:lnTo>
                  <a:lnTo>
                    <a:pt x="1967" y="1938"/>
                  </a:lnTo>
                  <a:lnTo>
                    <a:pt x="1986" y="1914"/>
                  </a:lnTo>
                  <a:lnTo>
                    <a:pt x="1986" y="1914"/>
                  </a:lnTo>
                  <a:lnTo>
                    <a:pt x="2010" y="1866"/>
                  </a:lnTo>
                  <a:lnTo>
                    <a:pt x="2025" y="1827"/>
                  </a:lnTo>
                  <a:lnTo>
                    <a:pt x="2025" y="1827"/>
                  </a:lnTo>
                  <a:lnTo>
                    <a:pt x="2116" y="1784"/>
                  </a:lnTo>
                  <a:lnTo>
                    <a:pt x="2116" y="1784"/>
                  </a:lnTo>
                  <a:lnTo>
                    <a:pt x="2202" y="1726"/>
                  </a:lnTo>
                  <a:lnTo>
                    <a:pt x="2280" y="1674"/>
                  </a:lnTo>
                  <a:lnTo>
                    <a:pt x="2347" y="1616"/>
                  </a:lnTo>
                  <a:lnTo>
                    <a:pt x="2404" y="1558"/>
                  </a:lnTo>
                  <a:lnTo>
                    <a:pt x="2068" y="1895"/>
                  </a:lnTo>
                  <a:lnTo>
                    <a:pt x="2068" y="1895"/>
                  </a:lnTo>
                  <a:lnTo>
                    <a:pt x="2039" y="1929"/>
                  </a:lnTo>
                  <a:lnTo>
                    <a:pt x="2015" y="1953"/>
                  </a:lnTo>
                  <a:lnTo>
                    <a:pt x="2015" y="1953"/>
                  </a:lnTo>
                  <a:lnTo>
                    <a:pt x="1981" y="1972"/>
                  </a:lnTo>
                  <a:lnTo>
                    <a:pt x="1943" y="1996"/>
                  </a:lnTo>
                  <a:lnTo>
                    <a:pt x="1943" y="1996"/>
                  </a:lnTo>
                  <a:lnTo>
                    <a:pt x="1919" y="2015"/>
                  </a:lnTo>
                  <a:lnTo>
                    <a:pt x="1900" y="2039"/>
                  </a:lnTo>
                  <a:lnTo>
                    <a:pt x="1900" y="2039"/>
                  </a:lnTo>
                  <a:lnTo>
                    <a:pt x="1885" y="2063"/>
                  </a:lnTo>
                  <a:lnTo>
                    <a:pt x="1876" y="2082"/>
                  </a:lnTo>
                  <a:lnTo>
                    <a:pt x="1866" y="2097"/>
                  </a:lnTo>
                  <a:lnTo>
                    <a:pt x="1856" y="2106"/>
                  </a:lnTo>
                  <a:lnTo>
                    <a:pt x="1856" y="2106"/>
                  </a:lnTo>
                  <a:lnTo>
                    <a:pt x="1847" y="2106"/>
                  </a:lnTo>
                  <a:lnTo>
                    <a:pt x="1832" y="2106"/>
                  </a:lnTo>
                  <a:lnTo>
                    <a:pt x="1813" y="2106"/>
                  </a:lnTo>
                  <a:lnTo>
                    <a:pt x="1813" y="2106"/>
                  </a:lnTo>
                  <a:lnTo>
                    <a:pt x="1770" y="2169"/>
                  </a:lnTo>
                  <a:lnTo>
                    <a:pt x="1770" y="2169"/>
                  </a:lnTo>
                  <a:lnTo>
                    <a:pt x="1731" y="2217"/>
                  </a:lnTo>
                  <a:lnTo>
                    <a:pt x="1688" y="2260"/>
                  </a:lnTo>
                  <a:lnTo>
                    <a:pt x="1659" y="2289"/>
                  </a:lnTo>
                  <a:lnTo>
                    <a:pt x="1649" y="2294"/>
                  </a:lnTo>
                  <a:lnTo>
                    <a:pt x="1645" y="2294"/>
                  </a:lnTo>
                  <a:lnTo>
                    <a:pt x="1645" y="2294"/>
                  </a:lnTo>
                  <a:lnTo>
                    <a:pt x="1645" y="2294"/>
                  </a:lnTo>
                  <a:lnTo>
                    <a:pt x="1649" y="2279"/>
                  </a:lnTo>
                  <a:lnTo>
                    <a:pt x="1678" y="2236"/>
                  </a:lnTo>
                  <a:lnTo>
                    <a:pt x="1741" y="2149"/>
                  </a:lnTo>
                  <a:lnTo>
                    <a:pt x="1837" y="2020"/>
                  </a:lnTo>
                  <a:close/>
                  <a:moveTo>
                    <a:pt x="1327" y="1534"/>
                  </a:moveTo>
                  <a:lnTo>
                    <a:pt x="1327" y="1534"/>
                  </a:lnTo>
                  <a:lnTo>
                    <a:pt x="1356" y="1568"/>
                  </a:lnTo>
                  <a:lnTo>
                    <a:pt x="1356" y="1568"/>
                  </a:lnTo>
                  <a:lnTo>
                    <a:pt x="1198" y="1726"/>
                  </a:lnTo>
                  <a:lnTo>
                    <a:pt x="1198" y="1726"/>
                  </a:lnTo>
                  <a:lnTo>
                    <a:pt x="1140" y="1774"/>
                  </a:lnTo>
                  <a:lnTo>
                    <a:pt x="1068" y="1827"/>
                  </a:lnTo>
                  <a:lnTo>
                    <a:pt x="1068" y="1827"/>
                  </a:lnTo>
                  <a:lnTo>
                    <a:pt x="1000" y="1866"/>
                  </a:lnTo>
                  <a:lnTo>
                    <a:pt x="938" y="1890"/>
                  </a:lnTo>
                  <a:lnTo>
                    <a:pt x="938" y="1890"/>
                  </a:lnTo>
                  <a:lnTo>
                    <a:pt x="1097" y="1769"/>
                  </a:lnTo>
                  <a:lnTo>
                    <a:pt x="1207" y="1669"/>
                  </a:lnTo>
                  <a:lnTo>
                    <a:pt x="1284" y="1592"/>
                  </a:lnTo>
                  <a:lnTo>
                    <a:pt x="1308" y="1563"/>
                  </a:lnTo>
                  <a:lnTo>
                    <a:pt x="1327" y="1534"/>
                  </a:lnTo>
                  <a:close/>
                  <a:moveTo>
                    <a:pt x="1385" y="3049"/>
                  </a:moveTo>
                  <a:lnTo>
                    <a:pt x="1385" y="3049"/>
                  </a:lnTo>
                  <a:lnTo>
                    <a:pt x="1404" y="3001"/>
                  </a:lnTo>
                  <a:lnTo>
                    <a:pt x="1428" y="2957"/>
                  </a:lnTo>
                  <a:lnTo>
                    <a:pt x="1428" y="2957"/>
                  </a:lnTo>
                  <a:lnTo>
                    <a:pt x="1448" y="2933"/>
                  </a:lnTo>
                  <a:lnTo>
                    <a:pt x="1472" y="2914"/>
                  </a:lnTo>
                  <a:lnTo>
                    <a:pt x="1496" y="2900"/>
                  </a:lnTo>
                  <a:lnTo>
                    <a:pt x="1525" y="2895"/>
                  </a:lnTo>
                  <a:lnTo>
                    <a:pt x="1554" y="2885"/>
                  </a:lnTo>
                  <a:lnTo>
                    <a:pt x="1554" y="2818"/>
                  </a:lnTo>
                  <a:lnTo>
                    <a:pt x="1554" y="2818"/>
                  </a:lnTo>
                  <a:lnTo>
                    <a:pt x="1602" y="2799"/>
                  </a:lnTo>
                  <a:lnTo>
                    <a:pt x="1649" y="2770"/>
                  </a:lnTo>
                  <a:lnTo>
                    <a:pt x="1688" y="2737"/>
                  </a:lnTo>
                  <a:lnTo>
                    <a:pt x="1726" y="2693"/>
                  </a:lnTo>
                  <a:lnTo>
                    <a:pt x="1726" y="2693"/>
                  </a:lnTo>
                  <a:lnTo>
                    <a:pt x="1784" y="2630"/>
                  </a:lnTo>
                  <a:lnTo>
                    <a:pt x="1842" y="2573"/>
                  </a:lnTo>
                  <a:lnTo>
                    <a:pt x="1842" y="2573"/>
                  </a:lnTo>
                  <a:lnTo>
                    <a:pt x="1837" y="2606"/>
                  </a:lnTo>
                  <a:lnTo>
                    <a:pt x="1837" y="2640"/>
                  </a:lnTo>
                  <a:lnTo>
                    <a:pt x="1837" y="2640"/>
                  </a:lnTo>
                  <a:lnTo>
                    <a:pt x="1726" y="2746"/>
                  </a:lnTo>
                  <a:lnTo>
                    <a:pt x="1616" y="2852"/>
                  </a:lnTo>
                  <a:lnTo>
                    <a:pt x="1501" y="2953"/>
                  </a:lnTo>
                  <a:lnTo>
                    <a:pt x="1385" y="3049"/>
                  </a:lnTo>
                  <a:close/>
                  <a:moveTo>
                    <a:pt x="2159" y="2405"/>
                  </a:moveTo>
                  <a:lnTo>
                    <a:pt x="2159" y="2405"/>
                  </a:lnTo>
                  <a:lnTo>
                    <a:pt x="2111" y="2448"/>
                  </a:lnTo>
                  <a:lnTo>
                    <a:pt x="2111" y="2448"/>
                  </a:lnTo>
                  <a:lnTo>
                    <a:pt x="2159" y="2385"/>
                  </a:lnTo>
                  <a:lnTo>
                    <a:pt x="2188" y="2361"/>
                  </a:lnTo>
                  <a:lnTo>
                    <a:pt x="2217" y="2337"/>
                  </a:lnTo>
                  <a:lnTo>
                    <a:pt x="2217" y="2337"/>
                  </a:lnTo>
                  <a:lnTo>
                    <a:pt x="2183" y="2371"/>
                  </a:lnTo>
                  <a:lnTo>
                    <a:pt x="2159" y="2405"/>
                  </a:lnTo>
                  <a:close/>
                  <a:moveTo>
                    <a:pt x="2879" y="2529"/>
                  </a:moveTo>
                  <a:lnTo>
                    <a:pt x="2879" y="2529"/>
                  </a:lnTo>
                  <a:lnTo>
                    <a:pt x="2807" y="2597"/>
                  </a:lnTo>
                  <a:lnTo>
                    <a:pt x="2707" y="2679"/>
                  </a:lnTo>
                  <a:lnTo>
                    <a:pt x="2707" y="2679"/>
                  </a:lnTo>
                  <a:lnTo>
                    <a:pt x="2605" y="2751"/>
                  </a:lnTo>
                  <a:lnTo>
                    <a:pt x="2605" y="2751"/>
                  </a:lnTo>
                  <a:lnTo>
                    <a:pt x="2587" y="2746"/>
                  </a:lnTo>
                  <a:lnTo>
                    <a:pt x="2587" y="2746"/>
                  </a:lnTo>
                  <a:lnTo>
                    <a:pt x="2711" y="2650"/>
                  </a:lnTo>
                  <a:lnTo>
                    <a:pt x="2879" y="2529"/>
                  </a:lnTo>
                  <a:close/>
                  <a:moveTo>
                    <a:pt x="3062" y="2784"/>
                  </a:moveTo>
                  <a:lnTo>
                    <a:pt x="3062" y="2784"/>
                  </a:lnTo>
                  <a:lnTo>
                    <a:pt x="3033" y="2799"/>
                  </a:lnTo>
                  <a:lnTo>
                    <a:pt x="3033" y="2799"/>
                  </a:lnTo>
                  <a:lnTo>
                    <a:pt x="3053" y="2775"/>
                  </a:lnTo>
                  <a:lnTo>
                    <a:pt x="3053" y="2775"/>
                  </a:lnTo>
                  <a:lnTo>
                    <a:pt x="3062" y="2784"/>
                  </a:lnTo>
                  <a:close/>
                  <a:moveTo>
                    <a:pt x="942" y="2101"/>
                  </a:moveTo>
                  <a:lnTo>
                    <a:pt x="942" y="2101"/>
                  </a:lnTo>
                  <a:lnTo>
                    <a:pt x="1015" y="2044"/>
                  </a:lnTo>
                  <a:lnTo>
                    <a:pt x="1068" y="1996"/>
                  </a:lnTo>
                  <a:lnTo>
                    <a:pt x="1068" y="1996"/>
                  </a:lnTo>
                  <a:lnTo>
                    <a:pt x="1155" y="1914"/>
                  </a:lnTo>
                  <a:lnTo>
                    <a:pt x="1217" y="1847"/>
                  </a:lnTo>
                  <a:lnTo>
                    <a:pt x="1217" y="1847"/>
                  </a:lnTo>
                  <a:lnTo>
                    <a:pt x="1270" y="1837"/>
                  </a:lnTo>
                  <a:lnTo>
                    <a:pt x="1298" y="1837"/>
                  </a:lnTo>
                  <a:lnTo>
                    <a:pt x="1317" y="1842"/>
                  </a:lnTo>
                  <a:lnTo>
                    <a:pt x="1327" y="1847"/>
                  </a:lnTo>
                  <a:lnTo>
                    <a:pt x="1327" y="1847"/>
                  </a:lnTo>
                  <a:lnTo>
                    <a:pt x="1327" y="1856"/>
                  </a:lnTo>
                  <a:lnTo>
                    <a:pt x="1317" y="1866"/>
                  </a:lnTo>
                  <a:lnTo>
                    <a:pt x="1294" y="1895"/>
                  </a:lnTo>
                  <a:lnTo>
                    <a:pt x="1246" y="1929"/>
                  </a:lnTo>
                  <a:lnTo>
                    <a:pt x="1188" y="1967"/>
                  </a:lnTo>
                  <a:lnTo>
                    <a:pt x="1053" y="2058"/>
                  </a:lnTo>
                  <a:lnTo>
                    <a:pt x="986" y="2101"/>
                  </a:lnTo>
                  <a:lnTo>
                    <a:pt x="923" y="2154"/>
                  </a:lnTo>
                  <a:lnTo>
                    <a:pt x="923" y="2154"/>
                  </a:lnTo>
                  <a:lnTo>
                    <a:pt x="894" y="2135"/>
                  </a:lnTo>
                  <a:lnTo>
                    <a:pt x="894" y="2135"/>
                  </a:lnTo>
                  <a:lnTo>
                    <a:pt x="942" y="2101"/>
                  </a:lnTo>
                  <a:close/>
                  <a:moveTo>
                    <a:pt x="2443" y="2496"/>
                  </a:moveTo>
                  <a:lnTo>
                    <a:pt x="2443" y="2496"/>
                  </a:lnTo>
                  <a:lnTo>
                    <a:pt x="2615" y="2381"/>
                  </a:lnTo>
                  <a:lnTo>
                    <a:pt x="2615" y="2381"/>
                  </a:lnTo>
                  <a:lnTo>
                    <a:pt x="2592" y="2424"/>
                  </a:lnTo>
                  <a:lnTo>
                    <a:pt x="2568" y="2467"/>
                  </a:lnTo>
                  <a:lnTo>
                    <a:pt x="2544" y="2500"/>
                  </a:lnTo>
                  <a:lnTo>
                    <a:pt x="2524" y="2524"/>
                  </a:lnTo>
                  <a:lnTo>
                    <a:pt x="2500" y="2549"/>
                  </a:lnTo>
                  <a:lnTo>
                    <a:pt x="2476" y="2568"/>
                  </a:lnTo>
                  <a:lnTo>
                    <a:pt x="2433" y="2592"/>
                  </a:lnTo>
                  <a:lnTo>
                    <a:pt x="2433" y="2592"/>
                  </a:lnTo>
                  <a:lnTo>
                    <a:pt x="2404" y="2606"/>
                  </a:lnTo>
                  <a:lnTo>
                    <a:pt x="2352" y="2640"/>
                  </a:lnTo>
                  <a:lnTo>
                    <a:pt x="2352" y="2640"/>
                  </a:lnTo>
                  <a:lnTo>
                    <a:pt x="2275" y="2621"/>
                  </a:lnTo>
                  <a:lnTo>
                    <a:pt x="2275" y="2621"/>
                  </a:lnTo>
                  <a:lnTo>
                    <a:pt x="2361" y="2553"/>
                  </a:lnTo>
                  <a:lnTo>
                    <a:pt x="2443" y="249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dirty="0"/>
            </a:p>
          </p:txBody>
        </p:sp>
      </p:grpSp>
      <p:sp>
        <p:nvSpPr>
          <p:cNvPr id="100" name="Content Placeholder 2">
            <a:extLst>
              <a:ext uri="{FF2B5EF4-FFF2-40B4-BE49-F238E27FC236}">
                <a16:creationId xmlns:a16="http://schemas.microsoft.com/office/drawing/2014/main" xmlns="" id="{F5F695F3-4A38-924F-A3BC-A9C715417045}"/>
              </a:ext>
            </a:extLst>
          </p:cNvPr>
          <p:cNvSpPr>
            <a:spLocks noGrp="1"/>
          </p:cNvSpPr>
          <p:nvPr>
            <p:ph idx="14"/>
          </p:nvPr>
        </p:nvSpPr>
        <p:spPr>
          <a:xfrm>
            <a:off x="4923575" y="2707521"/>
            <a:ext cx="2344850" cy="1442959"/>
          </a:xfrm>
        </p:spPr>
        <p:txBody>
          <a:bodyPr anchor="ctr" anchorCtr="0"/>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1" name="Content Placeholder 2">
            <a:extLst>
              <a:ext uri="{FF2B5EF4-FFF2-40B4-BE49-F238E27FC236}">
                <a16:creationId xmlns:a16="http://schemas.microsoft.com/office/drawing/2014/main" xmlns="" id="{0D6C0507-CDEE-324F-BF49-A6E5C2C81142}"/>
              </a:ext>
            </a:extLst>
          </p:cNvPr>
          <p:cNvSpPr>
            <a:spLocks noGrp="1"/>
          </p:cNvSpPr>
          <p:nvPr>
            <p:ph idx="15"/>
          </p:nvPr>
        </p:nvSpPr>
        <p:spPr>
          <a:xfrm>
            <a:off x="7971890" y="2707521"/>
            <a:ext cx="2344850" cy="1442959"/>
          </a:xfrm>
        </p:spPr>
        <p:txBody>
          <a:bodyPr anchor="ctr" anchorCtr="0"/>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3" name="Slide Number Placeholder 102">
            <a:extLst>
              <a:ext uri="{FF2B5EF4-FFF2-40B4-BE49-F238E27FC236}">
                <a16:creationId xmlns:a16="http://schemas.microsoft.com/office/drawing/2014/main" xmlns="" id="{26F8F525-591C-BB4A-9853-E98C29C807A4}"/>
              </a:ext>
            </a:extLst>
          </p:cNvPr>
          <p:cNvSpPr>
            <a:spLocks noGrp="1"/>
          </p:cNvSpPr>
          <p:nvPr>
            <p:ph type="sldNum" sz="quarter" idx="4"/>
          </p:nvPr>
        </p:nvSpPr>
        <p:spPr>
          <a:xfrm>
            <a:off x="11489146" y="432000"/>
            <a:ext cx="468941" cy="415072"/>
          </a:xfrm>
          <a:custGeom>
            <a:avLst/>
            <a:gdLst>
              <a:gd name="connsiteX0" fmla="*/ 226011 w 468941"/>
              <a:gd name="connsiteY0" fmla="*/ 36825 h 415072"/>
              <a:gd name="connsiteX1" fmla="*/ 219152 w 468941"/>
              <a:gd name="connsiteY1" fmla="*/ 36983 h 415072"/>
              <a:gd name="connsiteX2" fmla="*/ 212411 w 468941"/>
              <a:gd name="connsiteY2" fmla="*/ 37259 h 415072"/>
              <a:gd name="connsiteX3" fmla="*/ 205671 w 468941"/>
              <a:gd name="connsiteY3" fmla="*/ 37536 h 415072"/>
              <a:gd name="connsiteX4" fmla="*/ 199227 w 468941"/>
              <a:gd name="connsiteY4" fmla="*/ 38129 h 415072"/>
              <a:gd name="connsiteX5" fmla="*/ 192783 w 468941"/>
              <a:gd name="connsiteY5" fmla="*/ 38702 h 415072"/>
              <a:gd name="connsiteX6" fmla="*/ 186616 w 468941"/>
              <a:gd name="connsiteY6" fmla="*/ 39552 h 415072"/>
              <a:gd name="connsiteX7" fmla="*/ 180587 w 468941"/>
              <a:gd name="connsiteY7" fmla="*/ 40719 h 415072"/>
              <a:gd name="connsiteX8" fmla="*/ 174578 w 468941"/>
              <a:gd name="connsiteY8" fmla="*/ 42142 h 415072"/>
              <a:gd name="connsiteX9" fmla="*/ 168549 w 468941"/>
              <a:gd name="connsiteY9" fmla="*/ 43861 h 415072"/>
              <a:gd name="connsiteX10" fmla="*/ 162679 w 468941"/>
              <a:gd name="connsiteY10" fmla="*/ 45858 h 415072"/>
              <a:gd name="connsiteX11" fmla="*/ 156946 w 468941"/>
              <a:gd name="connsiteY11" fmla="*/ 48151 h 415072"/>
              <a:gd name="connsiteX12" fmla="*/ 151214 w 468941"/>
              <a:gd name="connsiteY12" fmla="*/ 50582 h 415072"/>
              <a:gd name="connsiteX13" fmla="*/ 145482 w 468941"/>
              <a:gd name="connsiteY13" fmla="*/ 53468 h 415072"/>
              <a:gd name="connsiteX14" fmla="*/ 140026 w 468941"/>
              <a:gd name="connsiteY14" fmla="*/ 56334 h 415072"/>
              <a:gd name="connsiteX15" fmla="*/ 134590 w 468941"/>
              <a:gd name="connsiteY15" fmla="*/ 59477 h 415072"/>
              <a:gd name="connsiteX16" fmla="*/ 129273 w 468941"/>
              <a:gd name="connsiteY16" fmla="*/ 62778 h 415072"/>
              <a:gd name="connsiteX17" fmla="*/ 123976 w 468941"/>
              <a:gd name="connsiteY17" fmla="*/ 66375 h 415072"/>
              <a:gd name="connsiteX18" fmla="*/ 118955 w 468941"/>
              <a:gd name="connsiteY18" fmla="*/ 69933 h 415072"/>
              <a:gd name="connsiteX19" fmla="*/ 114092 w 468941"/>
              <a:gd name="connsiteY19" fmla="*/ 73669 h 415072"/>
              <a:gd name="connsiteX20" fmla="*/ 109368 w 468941"/>
              <a:gd name="connsiteY20" fmla="*/ 77543 h 415072"/>
              <a:gd name="connsiteX21" fmla="*/ 104782 w 468941"/>
              <a:gd name="connsiteY21" fmla="*/ 81417 h 415072"/>
              <a:gd name="connsiteX22" fmla="*/ 99327 w 468941"/>
              <a:gd name="connsiteY22" fmla="*/ 86438 h 415072"/>
              <a:gd name="connsiteX23" fmla="*/ 94168 w 468941"/>
              <a:gd name="connsiteY23" fmla="*/ 91459 h 415072"/>
              <a:gd name="connsiteX24" fmla="*/ 89147 w 468941"/>
              <a:gd name="connsiteY24" fmla="*/ 96756 h 415072"/>
              <a:gd name="connsiteX25" fmla="*/ 84284 w 468941"/>
              <a:gd name="connsiteY25" fmla="*/ 102192 h 415072"/>
              <a:gd name="connsiteX26" fmla="*/ 79699 w 468941"/>
              <a:gd name="connsiteY26" fmla="*/ 107786 h 415072"/>
              <a:gd name="connsiteX27" fmla="*/ 75251 w 468941"/>
              <a:gd name="connsiteY27" fmla="*/ 113656 h 415072"/>
              <a:gd name="connsiteX28" fmla="*/ 71100 w 468941"/>
              <a:gd name="connsiteY28" fmla="*/ 119547 h 415072"/>
              <a:gd name="connsiteX29" fmla="*/ 67088 w 468941"/>
              <a:gd name="connsiteY29" fmla="*/ 125694 h 415072"/>
              <a:gd name="connsiteX30" fmla="*/ 63490 w 468941"/>
              <a:gd name="connsiteY30" fmla="*/ 131881 h 415072"/>
              <a:gd name="connsiteX31" fmla="*/ 59912 w 468941"/>
              <a:gd name="connsiteY31" fmla="*/ 138324 h 415072"/>
              <a:gd name="connsiteX32" fmla="*/ 56750 w 468941"/>
              <a:gd name="connsiteY32" fmla="*/ 144768 h 415072"/>
              <a:gd name="connsiteX33" fmla="*/ 53903 w 468941"/>
              <a:gd name="connsiteY33" fmla="*/ 151370 h 415072"/>
              <a:gd name="connsiteX34" fmla="*/ 51176 w 468941"/>
              <a:gd name="connsiteY34" fmla="*/ 158229 h 415072"/>
              <a:gd name="connsiteX35" fmla="*/ 48883 w 468941"/>
              <a:gd name="connsiteY35" fmla="*/ 165128 h 415072"/>
              <a:gd name="connsiteX36" fmla="*/ 46728 w 468941"/>
              <a:gd name="connsiteY36" fmla="*/ 172006 h 415072"/>
              <a:gd name="connsiteX37" fmla="*/ 45008 w 468941"/>
              <a:gd name="connsiteY37" fmla="*/ 179162 h 415072"/>
              <a:gd name="connsiteX38" fmla="*/ 44139 w 468941"/>
              <a:gd name="connsiteY38" fmla="*/ 182897 h 415072"/>
              <a:gd name="connsiteX39" fmla="*/ 43427 w 468941"/>
              <a:gd name="connsiteY39" fmla="*/ 186614 h 415072"/>
              <a:gd name="connsiteX40" fmla="*/ 42874 w 468941"/>
              <a:gd name="connsiteY40" fmla="*/ 190349 h 415072"/>
              <a:gd name="connsiteX41" fmla="*/ 42281 w 468941"/>
              <a:gd name="connsiteY41" fmla="*/ 194224 h 415072"/>
              <a:gd name="connsiteX42" fmla="*/ 41866 w 468941"/>
              <a:gd name="connsiteY42" fmla="*/ 197940 h 415072"/>
              <a:gd name="connsiteX43" fmla="*/ 41411 w 468941"/>
              <a:gd name="connsiteY43" fmla="*/ 201814 h 415072"/>
              <a:gd name="connsiteX44" fmla="*/ 41134 w 468941"/>
              <a:gd name="connsiteY44" fmla="*/ 205530 h 415072"/>
              <a:gd name="connsiteX45" fmla="*/ 40996 w 468941"/>
              <a:gd name="connsiteY45" fmla="*/ 209404 h 415072"/>
              <a:gd name="connsiteX46" fmla="*/ 40857 w 468941"/>
              <a:gd name="connsiteY46" fmla="*/ 213120 h 415072"/>
              <a:gd name="connsiteX47" fmla="*/ 40857 w 468941"/>
              <a:gd name="connsiteY47" fmla="*/ 216975 h 415072"/>
              <a:gd name="connsiteX48" fmla="*/ 40857 w 468941"/>
              <a:gd name="connsiteY48" fmla="*/ 220849 h 415072"/>
              <a:gd name="connsiteX49" fmla="*/ 40996 w 468941"/>
              <a:gd name="connsiteY49" fmla="*/ 224585 h 415072"/>
              <a:gd name="connsiteX50" fmla="*/ 41292 w 468941"/>
              <a:gd name="connsiteY50" fmla="*/ 228459 h 415072"/>
              <a:gd name="connsiteX51" fmla="*/ 41569 w 468941"/>
              <a:gd name="connsiteY51" fmla="*/ 232313 h 415072"/>
              <a:gd name="connsiteX52" fmla="*/ 42004 w 468941"/>
              <a:gd name="connsiteY52" fmla="*/ 236049 h 415072"/>
              <a:gd name="connsiteX53" fmla="*/ 42577 w 468941"/>
              <a:gd name="connsiteY53" fmla="*/ 239923 h 415072"/>
              <a:gd name="connsiteX54" fmla="*/ 43150 w 468941"/>
              <a:gd name="connsiteY54" fmla="*/ 243639 h 415072"/>
              <a:gd name="connsiteX55" fmla="*/ 43724 w 468941"/>
              <a:gd name="connsiteY55" fmla="*/ 247375 h 415072"/>
              <a:gd name="connsiteX56" fmla="*/ 44593 w 468941"/>
              <a:gd name="connsiteY56" fmla="*/ 251091 h 415072"/>
              <a:gd name="connsiteX57" fmla="*/ 45423 w 468941"/>
              <a:gd name="connsiteY57" fmla="*/ 254827 h 415072"/>
              <a:gd name="connsiteX58" fmla="*/ 46293 w 468941"/>
              <a:gd name="connsiteY58" fmla="*/ 258563 h 415072"/>
              <a:gd name="connsiteX59" fmla="*/ 47301 w 468941"/>
              <a:gd name="connsiteY59" fmla="*/ 262279 h 415072"/>
              <a:gd name="connsiteX60" fmla="*/ 48448 w 468941"/>
              <a:gd name="connsiteY60" fmla="*/ 265876 h 415072"/>
              <a:gd name="connsiteX61" fmla="*/ 49733 w 468941"/>
              <a:gd name="connsiteY61" fmla="*/ 269434 h 415072"/>
              <a:gd name="connsiteX62" fmla="*/ 51037 w 468941"/>
              <a:gd name="connsiteY62" fmla="*/ 273032 h 415072"/>
              <a:gd name="connsiteX63" fmla="*/ 52322 w 468941"/>
              <a:gd name="connsiteY63" fmla="*/ 276609 h 415072"/>
              <a:gd name="connsiteX64" fmla="*/ 53903 w 468941"/>
              <a:gd name="connsiteY64" fmla="*/ 280187 h 415072"/>
              <a:gd name="connsiteX65" fmla="*/ 55465 w 468941"/>
              <a:gd name="connsiteY65" fmla="*/ 283646 h 415072"/>
              <a:gd name="connsiteX66" fmla="*/ 57046 w 468941"/>
              <a:gd name="connsiteY66" fmla="*/ 287066 h 415072"/>
              <a:gd name="connsiteX67" fmla="*/ 58766 w 468941"/>
              <a:gd name="connsiteY67" fmla="*/ 290505 h 415072"/>
              <a:gd name="connsiteX68" fmla="*/ 60644 w 468941"/>
              <a:gd name="connsiteY68" fmla="*/ 293806 h 415072"/>
              <a:gd name="connsiteX69" fmla="*/ 62640 w 468941"/>
              <a:gd name="connsiteY69" fmla="*/ 297107 h 415072"/>
              <a:gd name="connsiteX70" fmla="*/ 64498 w 468941"/>
              <a:gd name="connsiteY70" fmla="*/ 300112 h 415072"/>
              <a:gd name="connsiteX71" fmla="*/ 66356 w 468941"/>
              <a:gd name="connsiteY71" fmla="*/ 303136 h 415072"/>
              <a:gd name="connsiteX72" fmla="*/ 68511 w 468941"/>
              <a:gd name="connsiteY72" fmla="*/ 306002 h 415072"/>
              <a:gd name="connsiteX73" fmla="*/ 70507 w 468941"/>
              <a:gd name="connsiteY73" fmla="*/ 308868 h 415072"/>
              <a:gd name="connsiteX74" fmla="*/ 74974 w 468941"/>
              <a:gd name="connsiteY74" fmla="*/ 314462 h 415072"/>
              <a:gd name="connsiteX75" fmla="*/ 79541 w 468941"/>
              <a:gd name="connsiteY75" fmla="*/ 319898 h 415072"/>
              <a:gd name="connsiteX76" fmla="*/ 84423 w 468941"/>
              <a:gd name="connsiteY76" fmla="*/ 325057 h 415072"/>
              <a:gd name="connsiteX77" fmla="*/ 89582 w 468941"/>
              <a:gd name="connsiteY77" fmla="*/ 329919 h 415072"/>
              <a:gd name="connsiteX78" fmla="*/ 94879 w 468941"/>
              <a:gd name="connsiteY78" fmla="*/ 334663 h 415072"/>
              <a:gd name="connsiteX79" fmla="*/ 100473 w 468941"/>
              <a:gd name="connsiteY79" fmla="*/ 339110 h 415072"/>
              <a:gd name="connsiteX80" fmla="*/ 106206 w 468941"/>
              <a:gd name="connsiteY80" fmla="*/ 343419 h 415072"/>
              <a:gd name="connsiteX81" fmla="*/ 112096 w 468941"/>
              <a:gd name="connsiteY81" fmla="*/ 347432 h 415072"/>
              <a:gd name="connsiteX82" fmla="*/ 118243 w 468941"/>
              <a:gd name="connsiteY82" fmla="*/ 351148 h 415072"/>
              <a:gd name="connsiteX83" fmla="*/ 124411 w 468941"/>
              <a:gd name="connsiteY83" fmla="*/ 354587 h 415072"/>
              <a:gd name="connsiteX84" fmla="*/ 130716 w 468941"/>
              <a:gd name="connsiteY84" fmla="*/ 357888 h 415072"/>
              <a:gd name="connsiteX85" fmla="*/ 137180 w 468941"/>
              <a:gd name="connsiteY85" fmla="*/ 360755 h 415072"/>
              <a:gd name="connsiteX86" fmla="*/ 143742 w 468941"/>
              <a:gd name="connsiteY86" fmla="*/ 363482 h 415072"/>
              <a:gd name="connsiteX87" fmla="*/ 150502 w 468941"/>
              <a:gd name="connsiteY87" fmla="*/ 365914 h 415072"/>
              <a:gd name="connsiteX88" fmla="*/ 154357 w 468941"/>
              <a:gd name="connsiteY88" fmla="*/ 367198 h 415072"/>
              <a:gd name="connsiteX89" fmla="*/ 158369 w 468941"/>
              <a:gd name="connsiteY89" fmla="*/ 368503 h 415072"/>
              <a:gd name="connsiteX90" fmla="*/ 162263 w 468941"/>
              <a:gd name="connsiteY90" fmla="*/ 369630 h 415072"/>
              <a:gd name="connsiteX91" fmla="*/ 166276 w 468941"/>
              <a:gd name="connsiteY91" fmla="*/ 370638 h 415072"/>
              <a:gd name="connsiteX92" fmla="*/ 170289 w 468941"/>
              <a:gd name="connsiteY92" fmla="*/ 371507 h 415072"/>
              <a:gd name="connsiteX93" fmla="*/ 174301 w 468941"/>
              <a:gd name="connsiteY93" fmla="*/ 372357 h 415072"/>
              <a:gd name="connsiteX94" fmla="*/ 178314 w 468941"/>
              <a:gd name="connsiteY94" fmla="*/ 373069 h 415072"/>
              <a:gd name="connsiteX95" fmla="*/ 182326 w 468941"/>
              <a:gd name="connsiteY95" fmla="*/ 373800 h 415072"/>
              <a:gd name="connsiteX96" fmla="*/ 190352 w 468941"/>
              <a:gd name="connsiteY96" fmla="*/ 374947 h 415072"/>
              <a:gd name="connsiteX97" fmla="*/ 198515 w 468941"/>
              <a:gd name="connsiteY97" fmla="*/ 375658 h 415072"/>
              <a:gd name="connsiteX98" fmla="*/ 206679 w 468941"/>
              <a:gd name="connsiteY98" fmla="*/ 376073 h 415072"/>
              <a:gd name="connsiteX99" fmla="*/ 214842 w 468941"/>
              <a:gd name="connsiteY99" fmla="*/ 376232 h 415072"/>
              <a:gd name="connsiteX100" fmla="*/ 223006 w 468941"/>
              <a:gd name="connsiteY100" fmla="*/ 376073 h 415072"/>
              <a:gd name="connsiteX101" fmla="*/ 231189 w 468941"/>
              <a:gd name="connsiteY101" fmla="*/ 375520 h 415072"/>
              <a:gd name="connsiteX102" fmla="*/ 239333 w 468941"/>
              <a:gd name="connsiteY102" fmla="*/ 374789 h 415072"/>
              <a:gd name="connsiteX103" fmla="*/ 247517 w 468941"/>
              <a:gd name="connsiteY103" fmla="*/ 373642 h 415072"/>
              <a:gd name="connsiteX104" fmla="*/ 255542 w 468941"/>
              <a:gd name="connsiteY104" fmla="*/ 372357 h 415072"/>
              <a:gd name="connsiteX105" fmla="*/ 263567 w 468941"/>
              <a:gd name="connsiteY105" fmla="*/ 370638 h 415072"/>
              <a:gd name="connsiteX106" fmla="*/ 271592 w 468941"/>
              <a:gd name="connsiteY106" fmla="*/ 368780 h 415072"/>
              <a:gd name="connsiteX107" fmla="*/ 279459 w 468941"/>
              <a:gd name="connsiteY107" fmla="*/ 366625 h 415072"/>
              <a:gd name="connsiteX108" fmla="*/ 286358 w 468941"/>
              <a:gd name="connsiteY108" fmla="*/ 364490 h 415072"/>
              <a:gd name="connsiteX109" fmla="*/ 293078 w 468941"/>
              <a:gd name="connsiteY109" fmla="*/ 362178 h 415072"/>
              <a:gd name="connsiteX110" fmla="*/ 299819 w 468941"/>
              <a:gd name="connsiteY110" fmla="*/ 359746 h 415072"/>
              <a:gd name="connsiteX111" fmla="*/ 306421 w 468941"/>
              <a:gd name="connsiteY111" fmla="*/ 357019 h 415072"/>
              <a:gd name="connsiteX112" fmla="*/ 313003 w 468941"/>
              <a:gd name="connsiteY112" fmla="*/ 354153 h 415072"/>
              <a:gd name="connsiteX113" fmla="*/ 319585 w 468941"/>
              <a:gd name="connsiteY113" fmla="*/ 350990 h 415072"/>
              <a:gd name="connsiteX114" fmla="*/ 325891 w 468941"/>
              <a:gd name="connsiteY114" fmla="*/ 347709 h 415072"/>
              <a:gd name="connsiteX115" fmla="*/ 332216 w 468941"/>
              <a:gd name="connsiteY115" fmla="*/ 344269 h 415072"/>
              <a:gd name="connsiteX116" fmla="*/ 338364 w 468941"/>
              <a:gd name="connsiteY116" fmla="*/ 340672 h 415072"/>
              <a:gd name="connsiteX117" fmla="*/ 344531 w 468941"/>
              <a:gd name="connsiteY117" fmla="*/ 336818 h 415072"/>
              <a:gd name="connsiteX118" fmla="*/ 350421 w 468941"/>
              <a:gd name="connsiteY118" fmla="*/ 332805 h 415072"/>
              <a:gd name="connsiteX119" fmla="*/ 356292 w 468941"/>
              <a:gd name="connsiteY119" fmla="*/ 328496 h 415072"/>
              <a:gd name="connsiteX120" fmla="*/ 361886 w 468941"/>
              <a:gd name="connsiteY120" fmla="*/ 324068 h 415072"/>
              <a:gd name="connsiteX121" fmla="*/ 367460 w 468941"/>
              <a:gd name="connsiteY121" fmla="*/ 319463 h 415072"/>
              <a:gd name="connsiteX122" fmla="*/ 372757 w 468941"/>
              <a:gd name="connsiteY122" fmla="*/ 314739 h 415072"/>
              <a:gd name="connsiteX123" fmla="*/ 377936 w 468941"/>
              <a:gd name="connsiteY123" fmla="*/ 309718 h 415072"/>
              <a:gd name="connsiteX124" fmla="*/ 382660 w 468941"/>
              <a:gd name="connsiteY124" fmla="*/ 304836 h 415072"/>
              <a:gd name="connsiteX125" fmla="*/ 387108 w 468941"/>
              <a:gd name="connsiteY125" fmla="*/ 299835 h 415072"/>
              <a:gd name="connsiteX126" fmla="*/ 391397 w 468941"/>
              <a:gd name="connsiteY126" fmla="*/ 294676 h 415072"/>
              <a:gd name="connsiteX127" fmla="*/ 395568 w 468941"/>
              <a:gd name="connsiteY127" fmla="*/ 289220 h 415072"/>
              <a:gd name="connsiteX128" fmla="*/ 399580 w 468941"/>
              <a:gd name="connsiteY128" fmla="*/ 283785 h 415072"/>
              <a:gd name="connsiteX129" fmla="*/ 403158 w 468941"/>
              <a:gd name="connsiteY129" fmla="*/ 278052 h 415072"/>
              <a:gd name="connsiteX130" fmla="*/ 406736 w 468941"/>
              <a:gd name="connsiteY130" fmla="*/ 272320 h 415072"/>
              <a:gd name="connsiteX131" fmla="*/ 409879 w 468941"/>
              <a:gd name="connsiteY131" fmla="*/ 266430 h 415072"/>
              <a:gd name="connsiteX132" fmla="*/ 412903 w 468941"/>
              <a:gd name="connsiteY132" fmla="*/ 260421 h 415072"/>
              <a:gd name="connsiteX133" fmla="*/ 415631 w 468941"/>
              <a:gd name="connsiteY133" fmla="*/ 254254 h 415072"/>
              <a:gd name="connsiteX134" fmla="*/ 418062 w 468941"/>
              <a:gd name="connsiteY134" fmla="*/ 247948 h 415072"/>
              <a:gd name="connsiteX135" fmla="*/ 420197 w 468941"/>
              <a:gd name="connsiteY135" fmla="*/ 241643 h 415072"/>
              <a:gd name="connsiteX136" fmla="*/ 421917 w 468941"/>
              <a:gd name="connsiteY136" fmla="*/ 235199 h 415072"/>
              <a:gd name="connsiteX137" fmla="*/ 423498 w 468941"/>
              <a:gd name="connsiteY137" fmla="*/ 228735 h 415072"/>
              <a:gd name="connsiteX138" fmla="*/ 424803 w 468941"/>
              <a:gd name="connsiteY138" fmla="*/ 222153 h 415072"/>
              <a:gd name="connsiteX139" fmla="*/ 425218 w 468941"/>
              <a:gd name="connsiteY139" fmla="*/ 218852 h 415072"/>
              <a:gd name="connsiteX140" fmla="*/ 425653 w 468941"/>
              <a:gd name="connsiteY140" fmla="*/ 215413 h 415072"/>
              <a:gd name="connsiteX141" fmla="*/ 426226 w 468941"/>
              <a:gd name="connsiteY141" fmla="*/ 208673 h 415072"/>
              <a:gd name="connsiteX142" fmla="*/ 426522 w 468941"/>
              <a:gd name="connsiteY142" fmla="*/ 201814 h 415072"/>
              <a:gd name="connsiteX143" fmla="*/ 426384 w 468941"/>
              <a:gd name="connsiteY143" fmla="*/ 195074 h 415072"/>
              <a:gd name="connsiteX144" fmla="*/ 426087 w 468941"/>
              <a:gd name="connsiteY144" fmla="*/ 188195 h 415072"/>
              <a:gd name="connsiteX145" fmla="*/ 425514 w 468941"/>
              <a:gd name="connsiteY145" fmla="*/ 181455 h 415072"/>
              <a:gd name="connsiteX146" fmla="*/ 424506 w 468941"/>
              <a:gd name="connsiteY146" fmla="*/ 174734 h 415072"/>
              <a:gd name="connsiteX147" fmla="*/ 423379 w 468941"/>
              <a:gd name="connsiteY147" fmla="*/ 168132 h 415072"/>
              <a:gd name="connsiteX148" fmla="*/ 421917 w 468941"/>
              <a:gd name="connsiteY148" fmla="*/ 161392 h 415072"/>
              <a:gd name="connsiteX149" fmla="*/ 420078 w 468941"/>
              <a:gd name="connsiteY149" fmla="*/ 154948 h 415072"/>
              <a:gd name="connsiteX150" fmla="*/ 418062 w 468941"/>
              <a:gd name="connsiteY150" fmla="*/ 148346 h 415072"/>
              <a:gd name="connsiteX151" fmla="*/ 415769 w 468941"/>
              <a:gd name="connsiteY151" fmla="*/ 142041 h 415072"/>
              <a:gd name="connsiteX152" fmla="*/ 413180 w 468941"/>
              <a:gd name="connsiteY152" fmla="*/ 135735 h 415072"/>
              <a:gd name="connsiteX153" fmla="*/ 410333 w 468941"/>
              <a:gd name="connsiteY153" fmla="*/ 129588 h 415072"/>
              <a:gd name="connsiteX154" fmla="*/ 407171 w 468941"/>
              <a:gd name="connsiteY154" fmla="*/ 123559 h 415072"/>
              <a:gd name="connsiteX155" fmla="*/ 403870 w 468941"/>
              <a:gd name="connsiteY155" fmla="*/ 117530 h 415072"/>
              <a:gd name="connsiteX156" fmla="*/ 400134 w 468941"/>
              <a:gd name="connsiteY156" fmla="*/ 111798 h 415072"/>
              <a:gd name="connsiteX157" fmla="*/ 397999 w 468941"/>
              <a:gd name="connsiteY157" fmla="*/ 108517 h 415072"/>
              <a:gd name="connsiteX158" fmla="*/ 395706 w 468941"/>
              <a:gd name="connsiteY158" fmla="*/ 105216 h 415072"/>
              <a:gd name="connsiteX159" fmla="*/ 393413 w 468941"/>
              <a:gd name="connsiteY159" fmla="*/ 102192 h 415072"/>
              <a:gd name="connsiteX160" fmla="*/ 390982 w 468941"/>
              <a:gd name="connsiteY160" fmla="*/ 99187 h 415072"/>
              <a:gd name="connsiteX161" fmla="*/ 388531 w 468941"/>
              <a:gd name="connsiteY161" fmla="*/ 96183 h 415072"/>
              <a:gd name="connsiteX162" fmla="*/ 385961 w 468941"/>
              <a:gd name="connsiteY162" fmla="*/ 93455 h 415072"/>
              <a:gd name="connsiteX163" fmla="*/ 383372 w 468941"/>
              <a:gd name="connsiteY163" fmla="*/ 90589 h 415072"/>
              <a:gd name="connsiteX164" fmla="*/ 380664 w 468941"/>
              <a:gd name="connsiteY164" fmla="*/ 88000 h 415072"/>
              <a:gd name="connsiteX165" fmla="*/ 378074 w 468941"/>
              <a:gd name="connsiteY165" fmla="*/ 85430 h 415072"/>
              <a:gd name="connsiteX166" fmla="*/ 375208 w 468941"/>
              <a:gd name="connsiteY166" fmla="*/ 82841 h 415072"/>
              <a:gd name="connsiteX167" fmla="*/ 372481 w 468941"/>
              <a:gd name="connsiteY167" fmla="*/ 80409 h 415072"/>
              <a:gd name="connsiteX168" fmla="*/ 369614 w 468941"/>
              <a:gd name="connsiteY168" fmla="*/ 78116 h 415072"/>
              <a:gd name="connsiteX169" fmla="*/ 366610 w 468941"/>
              <a:gd name="connsiteY169" fmla="*/ 75823 h 415072"/>
              <a:gd name="connsiteX170" fmla="*/ 363744 w 468941"/>
              <a:gd name="connsiteY170" fmla="*/ 73531 h 415072"/>
              <a:gd name="connsiteX171" fmla="*/ 360719 w 468941"/>
              <a:gd name="connsiteY171" fmla="*/ 71514 h 415072"/>
              <a:gd name="connsiteX172" fmla="*/ 357715 w 468941"/>
              <a:gd name="connsiteY172" fmla="*/ 69380 h 415072"/>
              <a:gd name="connsiteX173" fmla="*/ 351409 w 468941"/>
              <a:gd name="connsiteY173" fmla="*/ 65505 h 415072"/>
              <a:gd name="connsiteX174" fmla="*/ 345124 w 468941"/>
              <a:gd name="connsiteY174" fmla="*/ 61908 h 415072"/>
              <a:gd name="connsiteX175" fmla="*/ 338522 w 468941"/>
              <a:gd name="connsiteY175" fmla="*/ 58607 h 415072"/>
              <a:gd name="connsiteX176" fmla="*/ 331920 w 468941"/>
              <a:gd name="connsiteY176" fmla="*/ 55603 h 415072"/>
              <a:gd name="connsiteX177" fmla="*/ 325179 w 468941"/>
              <a:gd name="connsiteY177" fmla="*/ 52895 h 415072"/>
              <a:gd name="connsiteX178" fmla="*/ 318300 w 468941"/>
              <a:gd name="connsiteY178" fmla="*/ 50305 h 415072"/>
              <a:gd name="connsiteX179" fmla="*/ 311422 w 468941"/>
              <a:gd name="connsiteY179" fmla="*/ 48032 h 415072"/>
              <a:gd name="connsiteX180" fmla="*/ 304405 w 468941"/>
              <a:gd name="connsiteY180" fmla="*/ 46016 h 415072"/>
              <a:gd name="connsiteX181" fmla="*/ 297229 w 468941"/>
              <a:gd name="connsiteY181" fmla="*/ 44138 h 415072"/>
              <a:gd name="connsiteX182" fmla="*/ 290074 w 468941"/>
              <a:gd name="connsiteY182" fmla="*/ 42557 h 415072"/>
              <a:gd name="connsiteX183" fmla="*/ 282918 w 468941"/>
              <a:gd name="connsiteY183" fmla="*/ 41272 h 415072"/>
              <a:gd name="connsiteX184" fmla="*/ 275743 w 468941"/>
              <a:gd name="connsiteY184" fmla="*/ 40126 h 415072"/>
              <a:gd name="connsiteX185" fmla="*/ 268588 w 468941"/>
              <a:gd name="connsiteY185" fmla="*/ 39137 h 415072"/>
              <a:gd name="connsiteX186" fmla="*/ 261393 w 468941"/>
              <a:gd name="connsiteY186" fmla="*/ 38268 h 415072"/>
              <a:gd name="connsiteX187" fmla="*/ 254237 w 468941"/>
              <a:gd name="connsiteY187" fmla="*/ 37694 h 415072"/>
              <a:gd name="connsiteX188" fmla="*/ 247062 w 468941"/>
              <a:gd name="connsiteY188" fmla="*/ 37259 h 415072"/>
              <a:gd name="connsiteX189" fmla="*/ 240045 w 468941"/>
              <a:gd name="connsiteY189" fmla="*/ 36983 h 415072"/>
              <a:gd name="connsiteX190" fmla="*/ 233047 w 468941"/>
              <a:gd name="connsiteY190" fmla="*/ 36825 h 415072"/>
              <a:gd name="connsiteX191" fmla="*/ 237614 w 468941"/>
              <a:gd name="connsiteY191" fmla="*/ 0 h 415072"/>
              <a:gd name="connsiteX192" fmla="*/ 246350 w 468941"/>
              <a:gd name="connsiteY192" fmla="*/ 138 h 415072"/>
              <a:gd name="connsiteX193" fmla="*/ 254830 w 468941"/>
              <a:gd name="connsiteY193" fmla="*/ 415 h 415072"/>
              <a:gd name="connsiteX194" fmla="*/ 263409 w 468941"/>
              <a:gd name="connsiteY194" fmla="*/ 870 h 415072"/>
              <a:gd name="connsiteX195" fmla="*/ 271889 w 468941"/>
              <a:gd name="connsiteY195" fmla="*/ 1581 h 415072"/>
              <a:gd name="connsiteX196" fmla="*/ 280171 w 468941"/>
              <a:gd name="connsiteY196" fmla="*/ 2589 h 415072"/>
              <a:gd name="connsiteX197" fmla="*/ 288354 w 468941"/>
              <a:gd name="connsiteY197" fmla="*/ 3597 h 415072"/>
              <a:gd name="connsiteX198" fmla="*/ 296518 w 468941"/>
              <a:gd name="connsiteY198" fmla="*/ 4882 h 415072"/>
              <a:gd name="connsiteX199" fmla="*/ 304405 w 468941"/>
              <a:gd name="connsiteY199" fmla="*/ 6305 h 415072"/>
              <a:gd name="connsiteX200" fmla="*/ 312153 w 468941"/>
              <a:gd name="connsiteY200" fmla="*/ 7887 h 415072"/>
              <a:gd name="connsiteX201" fmla="*/ 319743 w 468941"/>
              <a:gd name="connsiteY201" fmla="*/ 9745 h 415072"/>
              <a:gd name="connsiteX202" fmla="*/ 327057 w 468941"/>
              <a:gd name="connsiteY202" fmla="*/ 11623 h 415072"/>
              <a:gd name="connsiteX203" fmla="*/ 334074 w 468941"/>
              <a:gd name="connsiteY203" fmla="*/ 13757 h 415072"/>
              <a:gd name="connsiteX204" fmla="*/ 340953 w 468941"/>
              <a:gd name="connsiteY204" fmla="*/ 15912 h 415072"/>
              <a:gd name="connsiteX205" fmla="*/ 347555 w 468941"/>
              <a:gd name="connsiteY205" fmla="*/ 18343 h 415072"/>
              <a:gd name="connsiteX206" fmla="*/ 353860 w 468941"/>
              <a:gd name="connsiteY206" fmla="*/ 20774 h 415072"/>
              <a:gd name="connsiteX207" fmla="*/ 359870 w 468941"/>
              <a:gd name="connsiteY207" fmla="*/ 23364 h 415072"/>
              <a:gd name="connsiteX208" fmla="*/ 363744 w 468941"/>
              <a:gd name="connsiteY208" fmla="*/ 25222 h 415072"/>
              <a:gd name="connsiteX209" fmla="*/ 367460 w 468941"/>
              <a:gd name="connsiteY209" fmla="*/ 27080 h 415072"/>
              <a:gd name="connsiteX210" fmla="*/ 371196 w 468941"/>
              <a:gd name="connsiteY210" fmla="*/ 29096 h 415072"/>
              <a:gd name="connsiteX211" fmla="*/ 374932 w 468941"/>
              <a:gd name="connsiteY211" fmla="*/ 31251 h 415072"/>
              <a:gd name="connsiteX212" fmla="*/ 378509 w 468941"/>
              <a:gd name="connsiteY212" fmla="*/ 33405 h 415072"/>
              <a:gd name="connsiteX213" fmla="*/ 382087 w 468941"/>
              <a:gd name="connsiteY213" fmla="*/ 35540 h 415072"/>
              <a:gd name="connsiteX214" fmla="*/ 385526 w 468941"/>
              <a:gd name="connsiteY214" fmla="*/ 37833 h 415072"/>
              <a:gd name="connsiteX215" fmla="*/ 389104 w 468941"/>
              <a:gd name="connsiteY215" fmla="*/ 40284 h 415072"/>
              <a:gd name="connsiteX216" fmla="*/ 392405 w 468941"/>
              <a:gd name="connsiteY216" fmla="*/ 42715 h 415072"/>
              <a:gd name="connsiteX217" fmla="*/ 395845 w 468941"/>
              <a:gd name="connsiteY217" fmla="*/ 45304 h 415072"/>
              <a:gd name="connsiteX218" fmla="*/ 399007 w 468941"/>
              <a:gd name="connsiteY218" fmla="*/ 48032 h 415072"/>
              <a:gd name="connsiteX219" fmla="*/ 402308 w 468941"/>
              <a:gd name="connsiteY219" fmla="*/ 50740 h 415072"/>
              <a:gd name="connsiteX220" fmla="*/ 405451 w 468941"/>
              <a:gd name="connsiteY220" fmla="*/ 53468 h 415072"/>
              <a:gd name="connsiteX221" fmla="*/ 408456 w 468941"/>
              <a:gd name="connsiteY221" fmla="*/ 56334 h 415072"/>
              <a:gd name="connsiteX222" fmla="*/ 411618 w 468941"/>
              <a:gd name="connsiteY222" fmla="*/ 59200 h 415072"/>
              <a:gd name="connsiteX223" fmla="*/ 414484 w 468941"/>
              <a:gd name="connsiteY223" fmla="*/ 62205 h 415072"/>
              <a:gd name="connsiteX224" fmla="*/ 417351 w 468941"/>
              <a:gd name="connsiteY224" fmla="*/ 65209 h 415072"/>
              <a:gd name="connsiteX225" fmla="*/ 420197 w 468941"/>
              <a:gd name="connsiteY225" fmla="*/ 68372 h 415072"/>
              <a:gd name="connsiteX226" fmla="*/ 422925 w 468941"/>
              <a:gd name="connsiteY226" fmla="*/ 71514 h 415072"/>
              <a:gd name="connsiteX227" fmla="*/ 425653 w 468941"/>
              <a:gd name="connsiteY227" fmla="*/ 74815 h 415072"/>
              <a:gd name="connsiteX228" fmla="*/ 428242 w 468941"/>
              <a:gd name="connsiteY228" fmla="*/ 78116 h 415072"/>
              <a:gd name="connsiteX229" fmla="*/ 430812 w 468941"/>
              <a:gd name="connsiteY229" fmla="*/ 81417 h 415072"/>
              <a:gd name="connsiteX230" fmla="*/ 433243 w 468941"/>
              <a:gd name="connsiteY230" fmla="*/ 84857 h 415072"/>
              <a:gd name="connsiteX231" fmla="*/ 435694 w 468941"/>
              <a:gd name="connsiteY231" fmla="*/ 88296 h 415072"/>
              <a:gd name="connsiteX232" fmla="*/ 437967 w 468941"/>
              <a:gd name="connsiteY232" fmla="*/ 91874 h 415072"/>
              <a:gd name="connsiteX233" fmla="*/ 440141 w 468941"/>
              <a:gd name="connsiteY233" fmla="*/ 95471 h 415072"/>
              <a:gd name="connsiteX234" fmla="*/ 442276 w 468941"/>
              <a:gd name="connsiteY234" fmla="*/ 99029 h 415072"/>
              <a:gd name="connsiteX235" fmla="*/ 444431 w 468941"/>
              <a:gd name="connsiteY235" fmla="*/ 102765 h 415072"/>
              <a:gd name="connsiteX236" fmla="*/ 446447 w 468941"/>
              <a:gd name="connsiteY236" fmla="*/ 106501 h 415072"/>
              <a:gd name="connsiteX237" fmla="*/ 448305 w 468941"/>
              <a:gd name="connsiteY237" fmla="*/ 110237 h 415072"/>
              <a:gd name="connsiteX238" fmla="*/ 450163 w 468941"/>
              <a:gd name="connsiteY238" fmla="*/ 114091 h 415072"/>
              <a:gd name="connsiteX239" fmla="*/ 451883 w 468941"/>
              <a:gd name="connsiteY239" fmla="*/ 117827 h 415072"/>
              <a:gd name="connsiteX240" fmla="*/ 455026 w 468941"/>
              <a:gd name="connsiteY240" fmla="*/ 125694 h 415072"/>
              <a:gd name="connsiteX241" fmla="*/ 457912 w 468941"/>
              <a:gd name="connsiteY241" fmla="*/ 133600 h 415072"/>
              <a:gd name="connsiteX242" fmla="*/ 460481 w 468941"/>
              <a:gd name="connsiteY242" fmla="*/ 141467 h 415072"/>
              <a:gd name="connsiteX243" fmla="*/ 461628 w 468941"/>
              <a:gd name="connsiteY243" fmla="*/ 145638 h 415072"/>
              <a:gd name="connsiteX244" fmla="*/ 462794 w 468941"/>
              <a:gd name="connsiteY244" fmla="*/ 149651 h 415072"/>
              <a:gd name="connsiteX245" fmla="*/ 463782 w 468941"/>
              <a:gd name="connsiteY245" fmla="*/ 153801 h 415072"/>
              <a:gd name="connsiteX246" fmla="*/ 464632 w 468941"/>
              <a:gd name="connsiteY246" fmla="*/ 157814 h 415072"/>
              <a:gd name="connsiteX247" fmla="*/ 465502 w 468941"/>
              <a:gd name="connsiteY247" fmla="*/ 161965 h 415072"/>
              <a:gd name="connsiteX248" fmla="*/ 466213 w 468941"/>
              <a:gd name="connsiteY248" fmla="*/ 166116 h 415072"/>
              <a:gd name="connsiteX249" fmla="*/ 466925 w 468941"/>
              <a:gd name="connsiteY249" fmla="*/ 170287 h 415072"/>
              <a:gd name="connsiteX250" fmla="*/ 467518 w 468941"/>
              <a:gd name="connsiteY250" fmla="*/ 174437 h 415072"/>
              <a:gd name="connsiteX251" fmla="*/ 467933 w 468941"/>
              <a:gd name="connsiteY251" fmla="*/ 178588 h 415072"/>
              <a:gd name="connsiteX252" fmla="*/ 468368 w 468941"/>
              <a:gd name="connsiteY252" fmla="*/ 182759 h 415072"/>
              <a:gd name="connsiteX253" fmla="*/ 468645 w 468941"/>
              <a:gd name="connsiteY253" fmla="*/ 186910 h 415072"/>
              <a:gd name="connsiteX254" fmla="*/ 468803 w 468941"/>
              <a:gd name="connsiteY254" fmla="*/ 191061 h 415072"/>
              <a:gd name="connsiteX255" fmla="*/ 468941 w 468941"/>
              <a:gd name="connsiteY255" fmla="*/ 195370 h 415072"/>
              <a:gd name="connsiteX256" fmla="*/ 468941 w 468941"/>
              <a:gd name="connsiteY256" fmla="*/ 199521 h 415072"/>
              <a:gd name="connsiteX257" fmla="*/ 468803 w 468941"/>
              <a:gd name="connsiteY257" fmla="*/ 203672 h 415072"/>
              <a:gd name="connsiteX258" fmla="*/ 468645 w 468941"/>
              <a:gd name="connsiteY258" fmla="*/ 207823 h 415072"/>
              <a:gd name="connsiteX259" fmla="*/ 468368 w 468941"/>
              <a:gd name="connsiteY259" fmla="*/ 212112 h 415072"/>
              <a:gd name="connsiteX260" fmla="*/ 468072 w 468941"/>
              <a:gd name="connsiteY260" fmla="*/ 216263 h 415072"/>
              <a:gd name="connsiteX261" fmla="*/ 467518 w 468941"/>
              <a:gd name="connsiteY261" fmla="*/ 220434 h 415072"/>
              <a:gd name="connsiteX262" fmla="*/ 467063 w 468941"/>
              <a:gd name="connsiteY262" fmla="*/ 224585 h 415072"/>
              <a:gd name="connsiteX263" fmla="*/ 466352 w 468941"/>
              <a:gd name="connsiteY263" fmla="*/ 228735 h 415072"/>
              <a:gd name="connsiteX264" fmla="*/ 465640 w 468941"/>
              <a:gd name="connsiteY264" fmla="*/ 232906 h 415072"/>
              <a:gd name="connsiteX265" fmla="*/ 464790 w 468941"/>
              <a:gd name="connsiteY265" fmla="*/ 236919 h 415072"/>
              <a:gd name="connsiteX266" fmla="*/ 463782 w 468941"/>
              <a:gd name="connsiteY266" fmla="*/ 241050 h 415072"/>
              <a:gd name="connsiteX267" fmla="*/ 462794 w 468941"/>
              <a:gd name="connsiteY267" fmla="*/ 245062 h 415072"/>
              <a:gd name="connsiteX268" fmla="*/ 461628 w 468941"/>
              <a:gd name="connsiteY268" fmla="*/ 249233 h 415072"/>
              <a:gd name="connsiteX269" fmla="*/ 460343 w 468941"/>
              <a:gd name="connsiteY269" fmla="*/ 253246 h 415072"/>
              <a:gd name="connsiteX270" fmla="*/ 458900 w 468941"/>
              <a:gd name="connsiteY270" fmla="*/ 257258 h 415072"/>
              <a:gd name="connsiteX271" fmla="*/ 457477 w 468941"/>
              <a:gd name="connsiteY271" fmla="*/ 261271 h 415072"/>
              <a:gd name="connsiteX272" fmla="*/ 456034 w 468941"/>
              <a:gd name="connsiteY272" fmla="*/ 265283 h 415072"/>
              <a:gd name="connsiteX273" fmla="*/ 454314 w 468941"/>
              <a:gd name="connsiteY273" fmla="*/ 269158 h 415072"/>
              <a:gd name="connsiteX274" fmla="*/ 452594 w 468941"/>
              <a:gd name="connsiteY274" fmla="*/ 273032 h 415072"/>
              <a:gd name="connsiteX275" fmla="*/ 450875 w 468941"/>
              <a:gd name="connsiteY275" fmla="*/ 276906 h 415072"/>
              <a:gd name="connsiteX276" fmla="*/ 449017 w 468941"/>
              <a:gd name="connsiteY276" fmla="*/ 280622 h 415072"/>
              <a:gd name="connsiteX277" fmla="*/ 447000 w 468941"/>
              <a:gd name="connsiteY277" fmla="*/ 284358 h 415072"/>
              <a:gd name="connsiteX278" fmla="*/ 445004 w 468941"/>
              <a:gd name="connsiteY278" fmla="*/ 288074 h 415072"/>
              <a:gd name="connsiteX279" fmla="*/ 442849 w 468941"/>
              <a:gd name="connsiteY279" fmla="*/ 291671 h 415072"/>
              <a:gd name="connsiteX280" fmla="*/ 440715 w 468941"/>
              <a:gd name="connsiteY280" fmla="*/ 295249 h 415072"/>
              <a:gd name="connsiteX281" fmla="*/ 436129 w 468941"/>
              <a:gd name="connsiteY281" fmla="*/ 302266 h 415072"/>
              <a:gd name="connsiteX282" fmla="*/ 431108 w 468941"/>
              <a:gd name="connsiteY282" fmla="*/ 309145 h 415072"/>
              <a:gd name="connsiteX283" fmla="*/ 426087 w 468941"/>
              <a:gd name="connsiteY283" fmla="*/ 315885 h 415072"/>
              <a:gd name="connsiteX284" fmla="*/ 420652 w 468941"/>
              <a:gd name="connsiteY284" fmla="*/ 322329 h 415072"/>
              <a:gd name="connsiteX285" fmla="*/ 414900 w 468941"/>
              <a:gd name="connsiteY285" fmla="*/ 328634 h 415072"/>
              <a:gd name="connsiteX286" fmla="*/ 409029 w 468941"/>
              <a:gd name="connsiteY286" fmla="*/ 334663 h 415072"/>
              <a:gd name="connsiteX287" fmla="*/ 403020 w 468941"/>
              <a:gd name="connsiteY287" fmla="*/ 340534 h 415072"/>
              <a:gd name="connsiteX288" fmla="*/ 396714 w 468941"/>
              <a:gd name="connsiteY288" fmla="*/ 346266 h 415072"/>
              <a:gd name="connsiteX289" fmla="*/ 390270 w 468941"/>
              <a:gd name="connsiteY289" fmla="*/ 351721 h 415072"/>
              <a:gd name="connsiteX290" fmla="*/ 383668 w 468941"/>
              <a:gd name="connsiteY290" fmla="*/ 357019 h 415072"/>
              <a:gd name="connsiteX291" fmla="*/ 376355 w 468941"/>
              <a:gd name="connsiteY291" fmla="*/ 362474 h 415072"/>
              <a:gd name="connsiteX292" fmla="*/ 368745 w 468941"/>
              <a:gd name="connsiteY292" fmla="*/ 367633 h 415072"/>
              <a:gd name="connsiteX293" fmla="*/ 361174 w 468941"/>
              <a:gd name="connsiteY293" fmla="*/ 372515 h 415072"/>
              <a:gd name="connsiteX294" fmla="*/ 353267 w 468941"/>
              <a:gd name="connsiteY294" fmla="*/ 377081 h 415072"/>
              <a:gd name="connsiteX295" fmla="*/ 345242 w 468941"/>
              <a:gd name="connsiteY295" fmla="*/ 381549 h 415072"/>
              <a:gd name="connsiteX296" fmla="*/ 337098 w 468941"/>
              <a:gd name="connsiteY296" fmla="*/ 385680 h 415072"/>
              <a:gd name="connsiteX297" fmla="*/ 328777 w 468941"/>
              <a:gd name="connsiteY297" fmla="*/ 389574 h 415072"/>
              <a:gd name="connsiteX298" fmla="*/ 320317 w 468941"/>
              <a:gd name="connsiteY298" fmla="*/ 393132 h 415072"/>
              <a:gd name="connsiteX299" fmla="*/ 311857 w 468941"/>
              <a:gd name="connsiteY299" fmla="*/ 396591 h 415072"/>
              <a:gd name="connsiteX300" fmla="*/ 303258 w 468941"/>
              <a:gd name="connsiteY300" fmla="*/ 399595 h 415072"/>
              <a:gd name="connsiteX301" fmla="*/ 294502 w 468941"/>
              <a:gd name="connsiteY301" fmla="*/ 402461 h 415072"/>
              <a:gd name="connsiteX302" fmla="*/ 285626 w 468941"/>
              <a:gd name="connsiteY302" fmla="*/ 405031 h 415072"/>
              <a:gd name="connsiteX303" fmla="*/ 276890 w 468941"/>
              <a:gd name="connsiteY303" fmla="*/ 407186 h 415072"/>
              <a:gd name="connsiteX304" fmla="*/ 267856 w 468941"/>
              <a:gd name="connsiteY304" fmla="*/ 409182 h 415072"/>
              <a:gd name="connsiteX305" fmla="*/ 258981 w 468941"/>
              <a:gd name="connsiteY305" fmla="*/ 410921 h 415072"/>
              <a:gd name="connsiteX306" fmla="*/ 249948 w 468941"/>
              <a:gd name="connsiteY306" fmla="*/ 412345 h 415072"/>
              <a:gd name="connsiteX307" fmla="*/ 240341 w 468941"/>
              <a:gd name="connsiteY307" fmla="*/ 413491 h 415072"/>
              <a:gd name="connsiteX308" fmla="*/ 230755 w 468941"/>
              <a:gd name="connsiteY308" fmla="*/ 414361 h 415072"/>
              <a:gd name="connsiteX309" fmla="*/ 225892 w 468941"/>
              <a:gd name="connsiteY309" fmla="*/ 414657 h 415072"/>
              <a:gd name="connsiteX310" fmla="*/ 221010 w 468941"/>
              <a:gd name="connsiteY310" fmla="*/ 414934 h 415072"/>
              <a:gd name="connsiteX311" fmla="*/ 216266 w 468941"/>
              <a:gd name="connsiteY311" fmla="*/ 415072 h 415072"/>
              <a:gd name="connsiteX312" fmla="*/ 211423 w 468941"/>
              <a:gd name="connsiteY312" fmla="*/ 415072 h 415072"/>
              <a:gd name="connsiteX313" fmla="*/ 206540 w 468941"/>
              <a:gd name="connsiteY313" fmla="*/ 415072 h 415072"/>
              <a:gd name="connsiteX314" fmla="*/ 201797 w 468941"/>
              <a:gd name="connsiteY314" fmla="*/ 414934 h 415072"/>
              <a:gd name="connsiteX315" fmla="*/ 196914 w 468941"/>
              <a:gd name="connsiteY315" fmla="*/ 414657 h 415072"/>
              <a:gd name="connsiteX316" fmla="*/ 192190 w 468941"/>
              <a:gd name="connsiteY316" fmla="*/ 414361 h 415072"/>
              <a:gd name="connsiteX317" fmla="*/ 187327 w 468941"/>
              <a:gd name="connsiteY317" fmla="*/ 413926 h 415072"/>
              <a:gd name="connsiteX318" fmla="*/ 182603 w 468941"/>
              <a:gd name="connsiteY318" fmla="*/ 413491 h 415072"/>
              <a:gd name="connsiteX319" fmla="*/ 177859 w 468941"/>
              <a:gd name="connsiteY319" fmla="*/ 412779 h 415072"/>
              <a:gd name="connsiteX320" fmla="*/ 173135 w 468941"/>
              <a:gd name="connsiteY320" fmla="*/ 412206 h 415072"/>
              <a:gd name="connsiteX321" fmla="*/ 168411 w 468941"/>
              <a:gd name="connsiteY321" fmla="*/ 411356 h 415072"/>
              <a:gd name="connsiteX322" fmla="*/ 163687 w 468941"/>
              <a:gd name="connsiteY322" fmla="*/ 410487 h 415072"/>
              <a:gd name="connsiteX323" fmla="*/ 158962 w 468941"/>
              <a:gd name="connsiteY323" fmla="*/ 409478 h 415072"/>
              <a:gd name="connsiteX324" fmla="*/ 154218 w 468941"/>
              <a:gd name="connsiteY324" fmla="*/ 408470 h 415072"/>
              <a:gd name="connsiteX325" fmla="*/ 149633 w 468941"/>
              <a:gd name="connsiteY325" fmla="*/ 407186 h 415072"/>
              <a:gd name="connsiteX326" fmla="*/ 144908 w 468941"/>
              <a:gd name="connsiteY326" fmla="*/ 406039 h 415072"/>
              <a:gd name="connsiteX327" fmla="*/ 140323 w 468941"/>
              <a:gd name="connsiteY327" fmla="*/ 404616 h 415072"/>
              <a:gd name="connsiteX328" fmla="*/ 135717 w 468941"/>
              <a:gd name="connsiteY328" fmla="*/ 403173 h 415072"/>
              <a:gd name="connsiteX329" fmla="*/ 131151 w 468941"/>
              <a:gd name="connsiteY329" fmla="*/ 401611 h 415072"/>
              <a:gd name="connsiteX330" fmla="*/ 126703 w 468941"/>
              <a:gd name="connsiteY330" fmla="*/ 399892 h 415072"/>
              <a:gd name="connsiteX331" fmla="*/ 122256 w 468941"/>
              <a:gd name="connsiteY331" fmla="*/ 398152 h 415072"/>
              <a:gd name="connsiteX332" fmla="*/ 117828 w 468941"/>
              <a:gd name="connsiteY332" fmla="*/ 396294 h 415072"/>
              <a:gd name="connsiteX333" fmla="*/ 113381 w 468941"/>
              <a:gd name="connsiteY333" fmla="*/ 394298 h 415072"/>
              <a:gd name="connsiteX334" fmla="*/ 108933 w 468941"/>
              <a:gd name="connsiteY334" fmla="*/ 392124 h 415072"/>
              <a:gd name="connsiteX335" fmla="*/ 104624 w 468941"/>
              <a:gd name="connsiteY335" fmla="*/ 389989 h 415072"/>
              <a:gd name="connsiteX336" fmla="*/ 100335 w 468941"/>
              <a:gd name="connsiteY336" fmla="*/ 387696 h 415072"/>
              <a:gd name="connsiteX337" fmla="*/ 96461 w 468941"/>
              <a:gd name="connsiteY337" fmla="*/ 385561 h 415072"/>
              <a:gd name="connsiteX338" fmla="*/ 92586 w 468941"/>
              <a:gd name="connsiteY338" fmla="*/ 383249 h 415072"/>
              <a:gd name="connsiteX339" fmla="*/ 88732 w 468941"/>
              <a:gd name="connsiteY339" fmla="*/ 380817 h 415072"/>
              <a:gd name="connsiteX340" fmla="*/ 84996 w 468941"/>
              <a:gd name="connsiteY340" fmla="*/ 378366 h 415072"/>
              <a:gd name="connsiteX341" fmla="*/ 81260 w 468941"/>
              <a:gd name="connsiteY341" fmla="*/ 375935 h 415072"/>
              <a:gd name="connsiteX342" fmla="*/ 77682 w 468941"/>
              <a:gd name="connsiteY342" fmla="*/ 373365 h 415072"/>
              <a:gd name="connsiteX343" fmla="*/ 74105 w 468941"/>
              <a:gd name="connsiteY343" fmla="*/ 370638 h 415072"/>
              <a:gd name="connsiteX344" fmla="*/ 70665 w 468941"/>
              <a:gd name="connsiteY344" fmla="*/ 367910 h 415072"/>
              <a:gd name="connsiteX345" fmla="*/ 67226 w 468941"/>
              <a:gd name="connsiteY345" fmla="*/ 365044 h 415072"/>
              <a:gd name="connsiteX346" fmla="*/ 63787 w 468941"/>
              <a:gd name="connsiteY346" fmla="*/ 362178 h 415072"/>
              <a:gd name="connsiteX347" fmla="*/ 60486 w 468941"/>
              <a:gd name="connsiteY347" fmla="*/ 359173 h 415072"/>
              <a:gd name="connsiteX348" fmla="*/ 57185 w 468941"/>
              <a:gd name="connsiteY348" fmla="*/ 356169 h 415072"/>
              <a:gd name="connsiteX349" fmla="*/ 54042 w 468941"/>
              <a:gd name="connsiteY349" fmla="*/ 353006 h 415072"/>
              <a:gd name="connsiteX350" fmla="*/ 51037 w 468941"/>
              <a:gd name="connsiteY350" fmla="*/ 349863 h 415072"/>
              <a:gd name="connsiteX351" fmla="*/ 48013 w 468941"/>
              <a:gd name="connsiteY351" fmla="*/ 346562 h 415072"/>
              <a:gd name="connsiteX352" fmla="*/ 45008 w 468941"/>
              <a:gd name="connsiteY352" fmla="*/ 343261 h 415072"/>
              <a:gd name="connsiteX353" fmla="*/ 42142 w 468941"/>
              <a:gd name="connsiteY353" fmla="*/ 339822 h 415072"/>
              <a:gd name="connsiteX354" fmla="*/ 39414 w 468941"/>
              <a:gd name="connsiteY354" fmla="*/ 336383 h 415072"/>
              <a:gd name="connsiteX355" fmla="*/ 36687 w 468941"/>
              <a:gd name="connsiteY355" fmla="*/ 332805 h 415072"/>
              <a:gd name="connsiteX356" fmla="*/ 34117 w 468941"/>
              <a:gd name="connsiteY356" fmla="*/ 329208 h 415072"/>
              <a:gd name="connsiteX357" fmla="*/ 31547 w 468941"/>
              <a:gd name="connsiteY357" fmla="*/ 325630 h 415072"/>
              <a:gd name="connsiteX358" fmla="*/ 29096 w 468941"/>
              <a:gd name="connsiteY358" fmla="*/ 321894 h 415072"/>
              <a:gd name="connsiteX359" fmla="*/ 26823 w 468941"/>
              <a:gd name="connsiteY359" fmla="*/ 318178 h 415072"/>
              <a:gd name="connsiteX360" fmla="*/ 24511 w 468941"/>
              <a:gd name="connsiteY360" fmla="*/ 314304 h 415072"/>
              <a:gd name="connsiteX361" fmla="*/ 22356 w 468941"/>
              <a:gd name="connsiteY361" fmla="*/ 310449 h 415072"/>
              <a:gd name="connsiteX362" fmla="*/ 20221 w 468941"/>
              <a:gd name="connsiteY362" fmla="*/ 306555 h 415072"/>
              <a:gd name="connsiteX363" fmla="*/ 18205 w 468941"/>
              <a:gd name="connsiteY363" fmla="*/ 302543 h 415072"/>
              <a:gd name="connsiteX364" fmla="*/ 16347 w 468941"/>
              <a:gd name="connsiteY364" fmla="*/ 298530 h 415072"/>
              <a:gd name="connsiteX365" fmla="*/ 14627 w 468941"/>
              <a:gd name="connsiteY365" fmla="*/ 294379 h 415072"/>
              <a:gd name="connsiteX366" fmla="*/ 12908 w 468941"/>
              <a:gd name="connsiteY366" fmla="*/ 290228 h 415072"/>
              <a:gd name="connsiteX367" fmla="*/ 11326 w 468941"/>
              <a:gd name="connsiteY367" fmla="*/ 286078 h 415072"/>
              <a:gd name="connsiteX368" fmla="*/ 9765 w 468941"/>
              <a:gd name="connsiteY368" fmla="*/ 281768 h 415072"/>
              <a:gd name="connsiteX369" fmla="*/ 8322 w 468941"/>
              <a:gd name="connsiteY369" fmla="*/ 277341 h 415072"/>
              <a:gd name="connsiteX370" fmla="*/ 7017 w 468941"/>
              <a:gd name="connsiteY370" fmla="*/ 272893 h 415072"/>
              <a:gd name="connsiteX371" fmla="*/ 5890 w 468941"/>
              <a:gd name="connsiteY371" fmla="*/ 268308 h 415072"/>
              <a:gd name="connsiteX372" fmla="*/ 4744 w 468941"/>
              <a:gd name="connsiteY372" fmla="*/ 263860 h 415072"/>
              <a:gd name="connsiteX373" fmla="*/ 3736 w 468941"/>
              <a:gd name="connsiteY373" fmla="*/ 259274 h 415072"/>
              <a:gd name="connsiteX374" fmla="*/ 2866 w 468941"/>
              <a:gd name="connsiteY374" fmla="*/ 254689 h 415072"/>
              <a:gd name="connsiteX375" fmla="*/ 2155 w 468941"/>
              <a:gd name="connsiteY375" fmla="*/ 250083 h 415072"/>
              <a:gd name="connsiteX376" fmla="*/ 1581 w 468941"/>
              <a:gd name="connsiteY376" fmla="*/ 245517 h 415072"/>
              <a:gd name="connsiteX377" fmla="*/ 1008 w 468941"/>
              <a:gd name="connsiteY377" fmla="*/ 240931 h 415072"/>
              <a:gd name="connsiteX378" fmla="*/ 573 w 468941"/>
              <a:gd name="connsiteY378" fmla="*/ 236326 h 415072"/>
              <a:gd name="connsiteX379" fmla="*/ 277 w 468941"/>
              <a:gd name="connsiteY379" fmla="*/ 231602 h 415072"/>
              <a:gd name="connsiteX380" fmla="*/ 0 w 468941"/>
              <a:gd name="connsiteY380" fmla="*/ 227016 h 415072"/>
              <a:gd name="connsiteX381" fmla="*/ 0 w 468941"/>
              <a:gd name="connsiteY381" fmla="*/ 222450 h 415072"/>
              <a:gd name="connsiteX382" fmla="*/ 0 w 468941"/>
              <a:gd name="connsiteY382" fmla="*/ 217706 h 415072"/>
              <a:gd name="connsiteX383" fmla="*/ 0 w 468941"/>
              <a:gd name="connsiteY383" fmla="*/ 213120 h 415072"/>
              <a:gd name="connsiteX384" fmla="*/ 277 w 468941"/>
              <a:gd name="connsiteY384" fmla="*/ 208534 h 415072"/>
              <a:gd name="connsiteX385" fmla="*/ 573 w 468941"/>
              <a:gd name="connsiteY385" fmla="*/ 203830 h 415072"/>
              <a:gd name="connsiteX386" fmla="*/ 1008 w 468941"/>
              <a:gd name="connsiteY386" fmla="*/ 199224 h 415072"/>
              <a:gd name="connsiteX387" fmla="*/ 1581 w 468941"/>
              <a:gd name="connsiteY387" fmla="*/ 194639 h 415072"/>
              <a:gd name="connsiteX388" fmla="*/ 2155 w 468941"/>
              <a:gd name="connsiteY388" fmla="*/ 190073 h 415072"/>
              <a:gd name="connsiteX389" fmla="*/ 2866 w 468941"/>
              <a:gd name="connsiteY389" fmla="*/ 185467 h 415072"/>
              <a:gd name="connsiteX390" fmla="*/ 3736 w 468941"/>
              <a:gd name="connsiteY390" fmla="*/ 180881 h 415072"/>
              <a:gd name="connsiteX391" fmla="*/ 4744 w 468941"/>
              <a:gd name="connsiteY391" fmla="*/ 176296 h 415072"/>
              <a:gd name="connsiteX392" fmla="*/ 5752 w 468941"/>
              <a:gd name="connsiteY392" fmla="*/ 171710 h 415072"/>
              <a:gd name="connsiteX393" fmla="*/ 6879 w 468941"/>
              <a:gd name="connsiteY393" fmla="*/ 167262 h 415072"/>
              <a:gd name="connsiteX394" fmla="*/ 8025 w 468941"/>
              <a:gd name="connsiteY394" fmla="*/ 162815 h 415072"/>
              <a:gd name="connsiteX395" fmla="*/ 9468 w 468941"/>
              <a:gd name="connsiteY395" fmla="*/ 158229 h 415072"/>
              <a:gd name="connsiteX396" fmla="*/ 10891 w 468941"/>
              <a:gd name="connsiteY396" fmla="*/ 153940 h 415072"/>
              <a:gd name="connsiteX397" fmla="*/ 12334 w 468941"/>
              <a:gd name="connsiteY397" fmla="*/ 149492 h 415072"/>
              <a:gd name="connsiteX398" fmla="*/ 14054 w 468941"/>
              <a:gd name="connsiteY398" fmla="*/ 145183 h 415072"/>
              <a:gd name="connsiteX399" fmla="*/ 15774 w 468941"/>
              <a:gd name="connsiteY399" fmla="*/ 140756 h 415072"/>
              <a:gd name="connsiteX400" fmla="*/ 17493 w 468941"/>
              <a:gd name="connsiteY400" fmla="*/ 136605 h 415072"/>
              <a:gd name="connsiteX401" fmla="*/ 19351 w 468941"/>
              <a:gd name="connsiteY401" fmla="*/ 132592 h 415072"/>
              <a:gd name="connsiteX402" fmla="*/ 21229 w 468941"/>
              <a:gd name="connsiteY402" fmla="*/ 128580 h 415072"/>
              <a:gd name="connsiteX403" fmla="*/ 23068 w 468941"/>
              <a:gd name="connsiteY403" fmla="*/ 124706 h 415072"/>
              <a:gd name="connsiteX404" fmla="*/ 25242 w 468941"/>
              <a:gd name="connsiteY404" fmla="*/ 120831 h 415072"/>
              <a:gd name="connsiteX405" fmla="*/ 27238 w 468941"/>
              <a:gd name="connsiteY405" fmla="*/ 116957 h 415072"/>
              <a:gd name="connsiteX406" fmla="*/ 29373 w 468941"/>
              <a:gd name="connsiteY406" fmla="*/ 113241 h 415072"/>
              <a:gd name="connsiteX407" fmla="*/ 33979 w 468941"/>
              <a:gd name="connsiteY407" fmla="*/ 105789 h 415072"/>
              <a:gd name="connsiteX408" fmla="*/ 38861 w 468941"/>
              <a:gd name="connsiteY408" fmla="*/ 98614 h 415072"/>
              <a:gd name="connsiteX409" fmla="*/ 44000 w 468941"/>
              <a:gd name="connsiteY409" fmla="*/ 91459 h 415072"/>
              <a:gd name="connsiteX410" fmla="*/ 49436 w 468941"/>
              <a:gd name="connsiteY410" fmla="*/ 84699 h 415072"/>
              <a:gd name="connsiteX411" fmla="*/ 55050 w 468941"/>
              <a:gd name="connsiteY411" fmla="*/ 77958 h 415072"/>
              <a:gd name="connsiteX412" fmla="*/ 60920 w 468941"/>
              <a:gd name="connsiteY412" fmla="*/ 71514 h 415072"/>
              <a:gd name="connsiteX413" fmla="*/ 67088 w 468941"/>
              <a:gd name="connsiteY413" fmla="*/ 65209 h 415072"/>
              <a:gd name="connsiteX414" fmla="*/ 73393 w 468941"/>
              <a:gd name="connsiteY414" fmla="*/ 59200 h 415072"/>
              <a:gd name="connsiteX415" fmla="*/ 79995 w 468941"/>
              <a:gd name="connsiteY415" fmla="*/ 53468 h 415072"/>
              <a:gd name="connsiteX416" fmla="*/ 86716 w 468941"/>
              <a:gd name="connsiteY416" fmla="*/ 47874 h 415072"/>
              <a:gd name="connsiteX417" fmla="*/ 93595 w 468941"/>
              <a:gd name="connsiteY417" fmla="*/ 42557 h 415072"/>
              <a:gd name="connsiteX418" fmla="*/ 100612 w 468941"/>
              <a:gd name="connsiteY418" fmla="*/ 37536 h 415072"/>
              <a:gd name="connsiteX419" fmla="*/ 107925 w 468941"/>
              <a:gd name="connsiteY419" fmla="*/ 32693 h 415072"/>
              <a:gd name="connsiteX420" fmla="*/ 111365 w 468941"/>
              <a:gd name="connsiteY420" fmla="*/ 30519 h 415072"/>
              <a:gd name="connsiteX421" fmla="*/ 114804 w 468941"/>
              <a:gd name="connsiteY421" fmla="*/ 28523 h 415072"/>
              <a:gd name="connsiteX422" fmla="*/ 118382 w 468941"/>
              <a:gd name="connsiteY422" fmla="*/ 26507 h 415072"/>
              <a:gd name="connsiteX423" fmla="*/ 121960 w 468941"/>
              <a:gd name="connsiteY423" fmla="*/ 24649 h 415072"/>
              <a:gd name="connsiteX424" fmla="*/ 125695 w 468941"/>
              <a:gd name="connsiteY424" fmla="*/ 22791 h 415072"/>
              <a:gd name="connsiteX425" fmla="*/ 129431 w 468941"/>
              <a:gd name="connsiteY425" fmla="*/ 21071 h 415072"/>
              <a:gd name="connsiteX426" fmla="*/ 133167 w 468941"/>
              <a:gd name="connsiteY426" fmla="*/ 19351 h 415072"/>
              <a:gd name="connsiteX427" fmla="*/ 137022 w 468941"/>
              <a:gd name="connsiteY427" fmla="*/ 17770 h 415072"/>
              <a:gd name="connsiteX428" fmla="*/ 144750 w 468941"/>
              <a:gd name="connsiteY428" fmla="*/ 14765 h 415072"/>
              <a:gd name="connsiteX429" fmla="*/ 152637 w 468941"/>
              <a:gd name="connsiteY429" fmla="*/ 12176 h 415072"/>
              <a:gd name="connsiteX430" fmla="*/ 160801 w 468941"/>
              <a:gd name="connsiteY430" fmla="*/ 9745 h 415072"/>
              <a:gd name="connsiteX431" fmla="*/ 169122 w 468941"/>
              <a:gd name="connsiteY431" fmla="*/ 7610 h 415072"/>
              <a:gd name="connsiteX432" fmla="*/ 177444 w 468941"/>
              <a:gd name="connsiteY432" fmla="*/ 5890 h 415072"/>
              <a:gd name="connsiteX433" fmla="*/ 185884 w 468941"/>
              <a:gd name="connsiteY433" fmla="*/ 4309 h 415072"/>
              <a:gd name="connsiteX434" fmla="*/ 194364 w 468941"/>
              <a:gd name="connsiteY434" fmla="*/ 2866 h 415072"/>
              <a:gd name="connsiteX435" fmla="*/ 202943 w 468941"/>
              <a:gd name="connsiteY435" fmla="*/ 1878 h 415072"/>
              <a:gd name="connsiteX436" fmla="*/ 211700 w 468941"/>
              <a:gd name="connsiteY436" fmla="*/ 1008 h 415072"/>
              <a:gd name="connsiteX437" fmla="*/ 220298 w 468941"/>
              <a:gd name="connsiteY437" fmla="*/ 415 h 415072"/>
              <a:gd name="connsiteX438" fmla="*/ 229035 w 468941"/>
              <a:gd name="connsiteY438" fmla="*/ 138 h 415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Lst>
            <a:rect l="l" t="t" r="r" b="b"/>
            <a:pathLst>
              <a:path w="468941" h="415072">
                <a:moveTo>
                  <a:pt x="226011" y="36825"/>
                </a:moveTo>
                <a:lnTo>
                  <a:pt x="219152" y="36983"/>
                </a:lnTo>
                <a:lnTo>
                  <a:pt x="212411" y="37259"/>
                </a:lnTo>
                <a:lnTo>
                  <a:pt x="205671" y="37536"/>
                </a:lnTo>
                <a:lnTo>
                  <a:pt x="199227" y="38129"/>
                </a:lnTo>
                <a:lnTo>
                  <a:pt x="192783" y="38702"/>
                </a:lnTo>
                <a:lnTo>
                  <a:pt x="186616" y="39552"/>
                </a:lnTo>
                <a:lnTo>
                  <a:pt x="180587" y="40719"/>
                </a:lnTo>
                <a:lnTo>
                  <a:pt x="174578" y="42142"/>
                </a:lnTo>
                <a:lnTo>
                  <a:pt x="168549" y="43861"/>
                </a:lnTo>
                <a:lnTo>
                  <a:pt x="162679" y="45858"/>
                </a:lnTo>
                <a:lnTo>
                  <a:pt x="156946" y="48151"/>
                </a:lnTo>
                <a:lnTo>
                  <a:pt x="151214" y="50582"/>
                </a:lnTo>
                <a:lnTo>
                  <a:pt x="145482" y="53468"/>
                </a:lnTo>
                <a:lnTo>
                  <a:pt x="140026" y="56334"/>
                </a:lnTo>
                <a:lnTo>
                  <a:pt x="134590" y="59477"/>
                </a:lnTo>
                <a:lnTo>
                  <a:pt x="129273" y="62778"/>
                </a:lnTo>
                <a:lnTo>
                  <a:pt x="123976" y="66375"/>
                </a:lnTo>
                <a:lnTo>
                  <a:pt x="118955" y="69933"/>
                </a:lnTo>
                <a:lnTo>
                  <a:pt x="114092" y="73669"/>
                </a:lnTo>
                <a:lnTo>
                  <a:pt x="109368" y="77543"/>
                </a:lnTo>
                <a:lnTo>
                  <a:pt x="104782" y="81417"/>
                </a:lnTo>
                <a:lnTo>
                  <a:pt x="99327" y="86438"/>
                </a:lnTo>
                <a:lnTo>
                  <a:pt x="94168" y="91459"/>
                </a:lnTo>
                <a:lnTo>
                  <a:pt x="89147" y="96756"/>
                </a:lnTo>
                <a:lnTo>
                  <a:pt x="84284" y="102192"/>
                </a:lnTo>
                <a:lnTo>
                  <a:pt x="79699" y="107786"/>
                </a:lnTo>
                <a:lnTo>
                  <a:pt x="75251" y="113656"/>
                </a:lnTo>
                <a:lnTo>
                  <a:pt x="71100" y="119547"/>
                </a:lnTo>
                <a:lnTo>
                  <a:pt x="67088" y="125694"/>
                </a:lnTo>
                <a:lnTo>
                  <a:pt x="63490" y="131881"/>
                </a:lnTo>
                <a:lnTo>
                  <a:pt x="59912" y="138324"/>
                </a:lnTo>
                <a:lnTo>
                  <a:pt x="56750" y="144768"/>
                </a:lnTo>
                <a:lnTo>
                  <a:pt x="53903" y="151370"/>
                </a:lnTo>
                <a:lnTo>
                  <a:pt x="51176" y="158229"/>
                </a:lnTo>
                <a:lnTo>
                  <a:pt x="48883" y="165128"/>
                </a:lnTo>
                <a:lnTo>
                  <a:pt x="46728" y="172006"/>
                </a:lnTo>
                <a:lnTo>
                  <a:pt x="45008" y="179162"/>
                </a:lnTo>
                <a:lnTo>
                  <a:pt x="44139" y="182897"/>
                </a:lnTo>
                <a:lnTo>
                  <a:pt x="43427" y="186614"/>
                </a:lnTo>
                <a:lnTo>
                  <a:pt x="42874" y="190349"/>
                </a:lnTo>
                <a:lnTo>
                  <a:pt x="42281" y="194224"/>
                </a:lnTo>
                <a:lnTo>
                  <a:pt x="41866" y="197940"/>
                </a:lnTo>
                <a:lnTo>
                  <a:pt x="41411" y="201814"/>
                </a:lnTo>
                <a:lnTo>
                  <a:pt x="41134" y="205530"/>
                </a:lnTo>
                <a:lnTo>
                  <a:pt x="40996" y="209404"/>
                </a:lnTo>
                <a:lnTo>
                  <a:pt x="40857" y="213120"/>
                </a:lnTo>
                <a:lnTo>
                  <a:pt x="40857" y="216975"/>
                </a:lnTo>
                <a:lnTo>
                  <a:pt x="40857" y="220849"/>
                </a:lnTo>
                <a:lnTo>
                  <a:pt x="40996" y="224585"/>
                </a:lnTo>
                <a:lnTo>
                  <a:pt x="41292" y="228459"/>
                </a:lnTo>
                <a:lnTo>
                  <a:pt x="41569" y="232313"/>
                </a:lnTo>
                <a:lnTo>
                  <a:pt x="42004" y="236049"/>
                </a:lnTo>
                <a:lnTo>
                  <a:pt x="42577" y="239923"/>
                </a:lnTo>
                <a:lnTo>
                  <a:pt x="43150" y="243639"/>
                </a:lnTo>
                <a:lnTo>
                  <a:pt x="43724" y="247375"/>
                </a:lnTo>
                <a:lnTo>
                  <a:pt x="44593" y="251091"/>
                </a:lnTo>
                <a:lnTo>
                  <a:pt x="45423" y="254827"/>
                </a:lnTo>
                <a:lnTo>
                  <a:pt x="46293" y="258563"/>
                </a:lnTo>
                <a:lnTo>
                  <a:pt x="47301" y="262279"/>
                </a:lnTo>
                <a:lnTo>
                  <a:pt x="48448" y="265876"/>
                </a:lnTo>
                <a:lnTo>
                  <a:pt x="49733" y="269434"/>
                </a:lnTo>
                <a:lnTo>
                  <a:pt x="51037" y="273032"/>
                </a:lnTo>
                <a:lnTo>
                  <a:pt x="52322" y="276609"/>
                </a:lnTo>
                <a:lnTo>
                  <a:pt x="53903" y="280187"/>
                </a:lnTo>
                <a:lnTo>
                  <a:pt x="55465" y="283646"/>
                </a:lnTo>
                <a:lnTo>
                  <a:pt x="57046" y="287066"/>
                </a:lnTo>
                <a:lnTo>
                  <a:pt x="58766" y="290505"/>
                </a:lnTo>
                <a:lnTo>
                  <a:pt x="60644" y="293806"/>
                </a:lnTo>
                <a:lnTo>
                  <a:pt x="62640" y="297107"/>
                </a:lnTo>
                <a:lnTo>
                  <a:pt x="64498" y="300112"/>
                </a:lnTo>
                <a:lnTo>
                  <a:pt x="66356" y="303136"/>
                </a:lnTo>
                <a:lnTo>
                  <a:pt x="68511" y="306002"/>
                </a:lnTo>
                <a:lnTo>
                  <a:pt x="70507" y="308868"/>
                </a:lnTo>
                <a:lnTo>
                  <a:pt x="74974" y="314462"/>
                </a:lnTo>
                <a:lnTo>
                  <a:pt x="79541" y="319898"/>
                </a:lnTo>
                <a:lnTo>
                  <a:pt x="84423" y="325057"/>
                </a:lnTo>
                <a:lnTo>
                  <a:pt x="89582" y="329919"/>
                </a:lnTo>
                <a:lnTo>
                  <a:pt x="94879" y="334663"/>
                </a:lnTo>
                <a:lnTo>
                  <a:pt x="100473" y="339110"/>
                </a:lnTo>
                <a:lnTo>
                  <a:pt x="106206" y="343419"/>
                </a:lnTo>
                <a:lnTo>
                  <a:pt x="112096" y="347432"/>
                </a:lnTo>
                <a:lnTo>
                  <a:pt x="118243" y="351148"/>
                </a:lnTo>
                <a:lnTo>
                  <a:pt x="124411" y="354587"/>
                </a:lnTo>
                <a:lnTo>
                  <a:pt x="130716" y="357888"/>
                </a:lnTo>
                <a:lnTo>
                  <a:pt x="137180" y="360755"/>
                </a:lnTo>
                <a:lnTo>
                  <a:pt x="143742" y="363482"/>
                </a:lnTo>
                <a:lnTo>
                  <a:pt x="150502" y="365914"/>
                </a:lnTo>
                <a:lnTo>
                  <a:pt x="154357" y="367198"/>
                </a:lnTo>
                <a:lnTo>
                  <a:pt x="158369" y="368503"/>
                </a:lnTo>
                <a:lnTo>
                  <a:pt x="162263" y="369630"/>
                </a:lnTo>
                <a:lnTo>
                  <a:pt x="166276" y="370638"/>
                </a:lnTo>
                <a:lnTo>
                  <a:pt x="170289" y="371507"/>
                </a:lnTo>
                <a:lnTo>
                  <a:pt x="174301" y="372357"/>
                </a:lnTo>
                <a:lnTo>
                  <a:pt x="178314" y="373069"/>
                </a:lnTo>
                <a:lnTo>
                  <a:pt x="182326" y="373800"/>
                </a:lnTo>
                <a:lnTo>
                  <a:pt x="190352" y="374947"/>
                </a:lnTo>
                <a:lnTo>
                  <a:pt x="198515" y="375658"/>
                </a:lnTo>
                <a:lnTo>
                  <a:pt x="206679" y="376073"/>
                </a:lnTo>
                <a:lnTo>
                  <a:pt x="214842" y="376232"/>
                </a:lnTo>
                <a:lnTo>
                  <a:pt x="223006" y="376073"/>
                </a:lnTo>
                <a:lnTo>
                  <a:pt x="231189" y="375520"/>
                </a:lnTo>
                <a:lnTo>
                  <a:pt x="239333" y="374789"/>
                </a:lnTo>
                <a:lnTo>
                  <a:pt x="247517" y="373642"/>
                </a:lnTo>
                <a:lnTo>
                  <a:pt x="255542" y="372357"/>
                </a:lnTo>
                <a:lnTo>
                  <a:pt x="263567" y="370638"/>
                </a:lnTo>
                <a:lnTo>
                  <a:pt x="271592" y="368780"/>
                </a:lnTo>
                <a:lnTo>
                  <a:pt x="279459" y="366625"/>
                </a:lnTo>
                <a:lnTo>
                  <a:pt x="286358" y="364490"/>
                </a:lnTo>
                <a:lnTo>
                  <a:pt x="293078" y="362178"/>
                </a:lnTo>
                <a:lnTo>
                  <a:pt x="299819" y="359746"/>
                </a:lnTo>
                <a:lnTo>
                  <a:pt x="306421" y="357019"/>
                </a:lnTo>
                <a:lnTo>
                  <a:pt x="313003" y="354153"/>
                </a:lnTo>
                <a:lnTo>
                  <a:pt x="319585" y="350990"/>
                </a:lnTo>
                <a:lnTo>
                  <a:pt x="325891" y="347709"/>
                </a:lnTo>
                <a:lnTo>
                  <a:pt x="332216" y="344269"/>
                </a:lnTo>
                <a:lnTo>
                  <a:pt x="338364" y="340672"/>
                </a:lnTo>
                <a:lnTo>
                  <a:pt x="344531" y="336818"/>
                </a:lnTo>
                <a:lnTo>
                  <a:pt x="350421" y="332805"/>
                </a:lnTo>
                <a:lnTo>
                  <a:pt x="356292" y="328496"/>
                </a:lnTo>
                <a:lnTo>
                  <a:pt x="361886" y="324068"/>
                </a:lnTo>
                <a:lnTo>
                  <a:pt x="367460" y="319463"/>
                </a:lnTo>
                <a:lnTo>
                  <a:pt x="372757" y="314739"/>
                </a:lnTo>
                <a:lnTo>
                  <a:pt x="377936" y="309718"/>
                </a:lnTo>
                <a:lnTo>
                  <a:pt x="382660" y="304836"/>
                </a:lnTo>
                <a:lnTo>
                  <a:pt x="387108" y="299835"/>
                </a:lnTo>
                <a:lnTo>
                  <a:pt x="391397" y="294676"/>
                </a:lnTo>
                <a:lnTo>
                  <a:pt x="395568" y="289220"/>
                </a:lnTo>
                <a:lnTo>
                  <a:pt x="399580" y="283785"/>
                </a:lnTo>
                <a:lnTo>
                  <a:pt x="403158" y="278052"/>
                </a:lnTo>
                <a:lnTo>
                  <a:pt x="406736" y="272320"/>
                </a:lnTo>
                <a:lnTo>
                  <a:pt x="409879" y="266430"/>
                </a:lnTo>
                <a:lnTo>
                  <a:pt x="412903" y="260421"/>
                </a:lnTo>
                <a:lnTo>
                  <a:pt x="415631" y="254254"/>
                </a:lnTo>
                <a:lnTo>
                  <a:pt x="418062" y="247948"/>
                </a:lnTo>
                <a:lnTo>
                  <a:pt x="420197" y="241643"/>
                </a:lnTo>
                <a:lnTo>
                  <a:pt x="421917" y="235199"/>
                </a:lnTo>
                <a:lnTo>
                  <a:pt x="423498" y="228735"/>
                </a:lnTo>
                <a:lnTo>
                  <a:pt x="424803" y="222153"/>
                </a:lnTo>
                <a:lnTo>
                  <a:pt x="425218" y="218852"/>
                </a:lnTo>
                <a:lnTo>
                  <a:pt x="425653" y="215413"/>
                </a:lnTo>
                <a:lnTo>
                  <a:pt x="426226" y="208673"/>
                </a:lnTo>
                <a:lnTo>
                  <a:pt x="426522" y="201814"/>
                </a:lnTo>
                <a:lnTo>
                  <a:pt x="426384" y="195074"/>
                </a:lnTo>
                <a:lnTo>
                  <a:pt x="426087" y="188195"/>
                </a:lnTo>
                <a:lnTo>
                  <a:pt x="425514" y="181455"/>
                </a:lnTo>
                <a:lnTo>
                  <a:pt x="424506" y="174734"/>
                </a:lnTo>
                <a:lnTo>
                  <a:pt x="423379" y="168132"/>
                </a:lnTo>
                <a:lnTo>
                  <a:pt x="421917" y="161392"/>
                </a:lnTo>
                <a:lnTo>
                  <a:pt x="420078" y="154948"/>
                </a:lnTo>
                <a:lnTo>
                  <a:pt x="418062" y="148346"/>
                </a:lnTo>
                <a:lnTo>
                  <a:pt x="415769" y="142041"/>
                </a:lnTo>
                <a:lnTo>
                  <a:pt x="413180" y="135735"/>
                </a:lnTo>
                <a:lnTo>
                  <a:pt x="410333" y="129588"/>
                </a:lnTo>
                <a:lnTo>
                  <a:pt x="407171" y="123559"/>
                </a:lnTo>
                <a:lnTo>
                  <a:pt x="403870" y="117530"/>
                </a:lnTo>
                <a:lnTo>
                  <a:pt x="400134" y="111798"/>
                </a:lnTo>
                <a:lnTo>
                  <a:pt x="397999" y="108517"/>
                </a:lnTo>
                <a:lnTo>
                  <a:pt x="395706" y="105216"/>
                </a:lnTo>
                <a:lnTo>
                  <a:pt x="393413" y="102192"/>
                </a:lnTo>
                <a:lnTo>
                  <a:pt x="390982" y="99187"/>
                </a:lnTo>
                <a:lnTo>
                  <a:pt x="388531" y="96183"/>
                </a:lnTo>
                <a:lnTo>
                  <a:pt x="385961" y="93455"/>
                </a:lnTo>
                <a:lnTo>
                  <a:pt x="383372" y="90589"/>
                </a:lnTo>
                <a:lnTo>
                  <a:pt x="380664" y="88000"/>
                </a:lnTo>
                <a:lnTo>
                  <a:pt x="378074" y="85430"/>
                </a:lnTo>
                <a:lnTo>
                  <a:pt x="375208" y="82841"/>
                </a:lnTo>
                <a:lnTo>
                  <a:pt x="372481" y="80409"/>
                </a:lnTo>
                <a:lnTo>
                  <a:pt x="369614" y="78116"/>
                </a:lnTo>
                <a:lnTo>
                  <a:pt x="366610" y="75823"/>
                </a:lnTo>
                <a:lnTo>
                  <a:pt x="363744" y="73531"/>
                </a:lnTo>
                <a:lnTo>
                  <a:pt x="360719" y="71514"/>
                </a:lnTo>
                <a:lnTo>
                  <a:pt x="357715" y="69380"/>
                </a:lnTo>
                <a:lnTo>
                  <a:pt x="351409" y="65505"/>
                </a:lnTo>
                <a:lnTo>
                  <a:pt x="345124" y="61908"/>
                </a:lnTo>
                <a:lnTo>
                  <a:pt x="338522" y="58607"/>
                </a:lnTo>
                <a:lnTo>
                  <a:pt x="331920" y="55603"/>
                </a:lnTo>
                <a:lnTo>
                  <a:pt x="325179" y="52895"/>
                </a:lnTo>
                <a:lnTo>
                  <a:pt x="318300" y="50305"/>
                </a:lnTo>
                <a:lnTo>
                  <a:pt x="311422" y="48032"/>
                </a:lnTo>
                <a:lnTo>
                  <a:pt x="304405" y="46016"/>
                </a:lnTo>
                <a:lnTo>
                  <a:pt x="297229" y="44138"/>
                </a:lnTo>
                <a:lnTo>
                  <a:pt x="290074" y="42557"/>
                </a:lnTo>
                <a:lnTo>
                  <a:pt x="282918" y="41272"/>
                </a:lnTo>
                <a:lnTo>
                  <a:pt x="275743" y="40126"/>
                </a:lnTo>
                <a:lnTo>
                  <a:pt x="268588" y="39137"/>
                </a:lnTo>
                <a:lnTo>
                  <a:pt x="261393" y="38268"/>
                </a:lnTo>
                <a:lnTo>
                  <a:pt x="254237" y="37694"/>
                </a:lnTo>
                <a:lnTo>
                  <a:pt x="247062" y="37259"/>
                </a:lnTo>
                <a:lnTo>
                  <a:pt x="240045" y="36983"/>
                </a:lnTo>
                <a:lnTo>
                  <a:pt x="233047" y="36825"/>
                </a:lnTo>
                <a:close/>
                <a:moveTo>
                  <a:pt x="237614" y="0"/>
                </a:moveTo>
                <a:lnTo>
                  <a:pt x="246350" y="138"/>
                </a:lnTo>
                <a:lnTo>
                  <a:pt x="254830" y="415"/>
                </a:lnTo>
                <a:lnTo>
                  <a:pt x="263409" y="870"/>
                </a:lnTo>
                <a:lnTo>
                  <a:pt x="271889" y="1581"/>
                </a:lnTo>
                <a:lnTo>
                  <a:pt x="280171" y="2589"/>
                </a:lnTo>
                <a:lnTo>
                  <a:pt x="288354" y="3597"/>
                </a:lnTo>
                <a:lnTo>
                  <a:pt x="296518" y="4882"/>
                </a:lnTo>
                <a:lnTo>
                  <a:pt x="304405" y="6305"/>
                </a:lnTo>
                <a:lnTo>
                  <a:pt x="312153" y="7887"/>
                </a:lnTo>
                <a:lnTo>
                  <a:pt x="319743" y="9745"/>
                </a:lnTo>
                <a:lnTo>
                  <a:pt x="327057" y="11623"/>
                </a:lnTo>
                <a:lnTo>
                  <a:pt x="334074" y="13757"/>
                </a:lnTo>
                <a:lnTo>
                  <a:pt x="340953" y="15912"/>
                </a:lnTo>
                <a:lnTo>
                  <a:pt x="347555" y="18343"/>
                </a:lnTo>
                <a:lnTo>
                  <a:pt x="353860" y="20774"/>
                </a:lnTo>
                <a:lnTo>
                  <a:pt x="359870" y="23364"/>
                </a:lnTo>
                <a:lnTo>
                  <a:pt x="363744" y="25222"/>
                </a:lnTo>
                <a:lnTo>
                  <a:pt x="367460" y="27080"/>
                </a:lnTo>
                <a:lnTo>
                  <a:pt x="371196" y="29096"/>
                </a:lnTo>
                <a:lnTo>
                  <a:pt x="374932" y="31251"/>
                </a:lnTo>
                <a:lnTo>
                  <a:pt x="378509" y="33405"/>
                </a:lnTo>
                <a:lnTo>
                  <a:pt x="382087" y="35540"/>
                </a:lnTo>
                <a:lnTo>
                  <a:pt x="385526" y="37833"/>
                </a:lnTo>
                <a:lnTo>
                  <a:pt x="389104" y="40284"/>
                </a:lnTo>
                <a:lnTo>
                  <a:pt x="392405" y="42715"/>
                </a:lnTo>
                <a:lnTo>
                  <a:pt x="395845" y="45304"/>
                </a:lnTo>
                <a:lnTo>
                  <a:pt x="399007" y="48032"/>
                </a:lnTo>
                <a:lnTo>
                  <a:pt x="402308" y="50740"/>
                </a:lnTo>
                <a:lnTo>
                  <a:pt x="405451" y="53468"/>
                </a:lnTo>
                <a:lnTo>
                  <a:pt x="408456" y="56334"/>
                </a:lnTo>
                <a:lnTo>
                  <a:pt x="411618" y="59200"/>
                </a:lnTo>
                <a:lnTo>
                  <a:pt x="414484" y="62205"/>
                </a:lnTo>
                <a:lnTo>
                  <a:pt x="417351" y="65209"/>
                </a:lnTo>
                <a:lnTo>
                  <a:pt x="420197" y="68372"/>
                </a:lnTo>
                <a:lnTo>
                  <a:pt x="422925" y="71514"/>
                </a:lnTo>
                <a:lnTo>
                  <a:pt x="425653" y="74815"/>
                </a:lnTo>
                <a:lnTo>
                  <a:pt x="428242" y="78116"/>
                </a:lnTo>
                <a:lnTo>
                  <a:pt x="430812" y="81417"/>
                </a:lnTo>
                <a:lnTo>
                  <a:pt x="433243" y="84857"/>
                </a:lnTo>
                <a:lnTo>
                  <a:pt x="435694" y="88296"/>
                </a:lnTo>
                <a:lnTo>
                  <a:pt x="437967" y="91874"/>
                </a:lnTo>
                <a:lnTo>
                  <a:pt x="440141" y="95471"/>
                </a:lnTo>
                <a:lnTo>
                  <a:pt x="442276" y="99029"/>
                </a:lnTo>
                <a:lnTo>
                  <a:pt x="444431" y="102765"/>
                </a:lnTo>
                <a:lnTo>
                  <a:pt x="446447" y="106501"/>
                </a:lnTo>
                <a:lnTo>
                  <a:pt x="448305" y="110237"/>
                </a:lnTo>
                <a:lnTo>
                  <a:pt x="450163" y="114091"/>
                </a:lnTo>
                <a:lnTo>
                  <a:pt x="451883" y="117827"/>
                </a:lnTo>
                <a:lnTo>
                  <a:pt x="455026" y="125694"/>
                </a:lnTo>
                <a:lnTo>
                  <a:pt x="457912" y="133600"/>
                </a:lnTo>
                <a:lnTo>
                  <a:pt x="460481" y="141467"/>
                </a:lnTo>
                <a:lnTo>
                  <a:pt x="461628" y="145638"/>
                </a:lnTo>
                <a:lnTo>
                  <a:pt x="462794" y="149651"/>
                </a:lnTo>
                <a:lnTo>
                  <a:pt x="463782" y="153801"/>
                </a:lnTo>
                <a:lnTo>
                  <a:pt x="464632" y="157814"/>
                </a:lnTo>
                <a:lnTo>
                  <a:pt x="465502" y="161965"/>
                </a:lnTo>
                <a:lnTo>
                  <a:pt x="466213" y="166116"/>
                </a:lnTo>
                <a:lnTo>
                  <a:pt x="466925" y="170287"/>
                </a:lnTo>
                <a:lnTo>
                  <a:pt x="467518" y="174437"/>
                </a:lnTo>
                <a:lnTo>
                  <a:pt x="467933" y="178588"/>
                </a:lnTo>
                <a:lnTo>
                  <a:pt x="468368" y="182759"/>
                </a:lnTo>
                <a:lnTo>
                  <a:pt x="468645" y="186910"/>
                </a:lnTo>
                <a:lnTo>
                  <a:pt x="468803" y="191061"/>
                </a:lnTo>
                <a:lnTo>
                  <a:pt x="468941" y="195370"/>
                </a:lnTo>
                <a:lnTo>
                  <a:pt x="468941" y="199521"/>
                </a:lnTo>
                <a:lnTo>
                  <a:pt x="468803" y="203672"/>
                </a:lnTo>
                <a:lnTo>
                  <a:pt x="468645" y="207823"/>
                </a:lnTo>
                <a:lnTo>
                  <a:pt x="468368" y="212112"/>
                </a:lnTo>
                <a:lnTo>
                  <a:pt x="468072" y="216263"/>
                </a:lnTo>
                <a:lnTo>
                  <a:pt x="467518" y="220434"/>
                </a:lnTo>
                <a:lnTo>
                  <a:pt x="467063" y="224585"/>
                </a:lnTo>
                <a:lnTo>
                  <a:pt x="466352" y="228735"/>
                </a:lnTo>
                <a:lnTo>
                  <a:pt x="465640" y="232906"/>
                </a:lnTo>
                <a:lnTo>
                  <a:pt x="464790" y="236919"/>
                </a:lnTo>
                <a:lnTo>
                  <a:pt x="463782" y="241050"/>
                </a:lnTo>
                <a:lnTo>
                  <a:pt x="462794" y="245062"/>
                </a:lnTo>
                <a:lnTo>
                  <a:pt x="461628" y="249233"/>
                </a:lnTo>
                <a:lnTo>
                  <a:pt x="460343" y="253246"/>
                </a:lnTo>
                <a:lnTo>
                  <a:pt x="458900" y="257258"/>
                </a:lnTo>
                <a:lnTo>
                  <a:pt x="457477" y="261271"/>
                </a:lnTo>
                <a:lnTo>
                  <a:pt x="456034" y="265283"/>
                </a:lnTo>
                <a:lnTo>
                  <a:pt x="454314" y="269158"/>
                </a:lnTo>
                <a:lnTo>
                  <a:pt x="452594" y="273032"/>
                </a:lnTo>
                <a:lnTo>
                  <a:pt x="450875" y="276906"/>
                </a:lnTo>
                <a:lnTo>
                  <a:pt x="449017" y="280622"/>
                </a:lnTo>
                <a:lnTo>
                  <a:pt x="447000" y="284358"/>
                </a:lnTo>
                <a:lnTo>
                  <a:pt x="445004" y="288074"/>
                </a:lnTo>
                <a:lnTo>
                  <a:pt x="442849" y="291671"/>
                </a:lnTo>
                <a:lnTo>
                  <a:pt x="440715" y="295249"/>
                </a:lnTo>
                <a:lnTo>
                  <a:pt x="436129" y="302266"/>
                </a:lnTo>
                <a:lnTo>
                  <a:pt x="431108" y="309145"/>
                </a:lnTo>
                <a:lnTo>
                  <a:pt x="426087" y="315885"/>
                </a:lnTo>
                <a:lnTo>
                  <a:pt x="420652" y="322329"/>
                </a:lnTo>
                <a:lnTo>
                  <a:pt x="414900" y="328634"/>
                </a:lnTo>
                <a:lnTo>
                  <a:pt x="409029" y="334663"/>
                </a:lnTo>
                <a:lnTo>
                  <a:pt x="403020" y="340534"/>
                </a:lnTo>
                <a:lnTo>
                  <a:pt x="396714" y="346266"/>
                </a:lnTo>
                <a:lnTo>
                  <a:pt x="390270" y="351721"/>
                </a:lnTo>
                <a:lnTo>
                  <a:pt x="383668" y="357019"/>
                </a:lnTo>
                <a:lnTo>
                  <a:pt x="376355" y="362474"/>
                </a:lnTo>
                <a:lnTo>
                  <a:pt x="368745" y="367633"/>
                </a:lnTo>
                <a:lnTo>
                  <a:pt x="361174" y="372515"/>
                </a:lnTo>
                <a:lnTo>
                  <a:pt x="353267" y="377081"/>
                </a:lnTo>
                <a:lnTo>
                  <a:pt x="345242" y="381549"/>
                </a:lnTo>
                <a:lnTo>
                  <a:pt x="337098" y="385680"/>
                </a:lnTo>
                <a:lnTo>
                  <a:pt x="328777" y="389574"/>
                </a:lnTo>
                <a:lnTo>
                  <a:pt x="320317" y="393132"/>
                </a:lnTo>
                <a:lnTo>
                  <a:pt x="311857" y="396591"/>
                </a:lnTo>
                <a:lnTo>
                  <a:pt x="303258" y="399595"/>
                </a:lnTo>
                <a:lnTo>
                  <a:pt x="294502" y="402461"/>
                </a:lnTo>
                <a:lnTo>
                  <a:pt x="285626" y="405031"/>
                </a:lnTo>
                <a:lnTo>
                  <a:pt x="276890" y="407186"/>
                </a:lnTo>
                <a:lnTo>
                  <a:pt x="267856" y="409182"/>
                </a:lnTo>
                <a:lnTo>
                  <a:pt x="258981" y="410921"/>
                </a:lnTo>
                <a:lnTo>
                  <a:pt x="249948" y="412345"/>
                </a:lnTo>
                <a:lnTo>
                  <a:pt x="240341" y="413491"/>
                </a:lnTo>
                <a:lnTo>
                  <a:pt x="230755" y="414361"/>
                </a:lnTo>
                <a:lnTo>
                  <a:pt x="225892" y="414657"/>
                </a:lnTo>
                <a:lnTo>
                  <a:pt x="221010" y="414934"/>
                </a:lnTo>
                <a:lnTo>
                  <a:pt x="216266" y="415072"/>
                </a:lnTo>
                <a:lnTo>
                  <a:pt x="211423" y="415072"/>
                </a:lnTo>
                <a:lnTo>
                  <a:pt x="206540" y="415072"/>
                </a:lnTo>
                <a:lnTo>
                  <a:pt x="201797" y="414934"/>
                </a:lnTo>
                <a:lnTo>
                  <a:pt x="196914" y="414657"/>
                </a:lnTo>
                <a:lnTo>
                  <a:pt x="192190" y="414361"/>
                </a:lnTo>
                <a:lnTo>
                  <a:pt x="187327" y="413926"/>
                </a:lnTo>
                <a:lnTo>
                  <a:pt x="182603" y="413491"/>
                </a:lnTo>
                <a:lnTo>
                  <a:pt x="177859" y="412779"/>
                </a:lnTo>
                <a:lnTo>
                  <a:pt x="173135" y="412206"/>
                </a:lnTo>
                <a:lnTo>
                  <a:pt x="168411" y="411356"/>
                </a:lnTo>
                <a:lnTo>
                  <a:pt x="163687" y="410487"/>
                </a:lnTo>
                <a:lnTo>
                  <a:pt x="158962" y="409478"/>
                </a:lnTo>
                <a:lnTo>
                  <a:pt x="154218" y="408470"/>
                </a:lnTo>
                <a:lnTo>
                  <a:pt x="149633" y="407186"/>
                </a:lnTo>
                <a:lnTo>
                  <a:pt x="144908" y="406039"/>
                </a:lnTo>
                <a:lnTo>
                  <a:pt x="140323" y="404616"/>
                </a:lnTo>
                <a:lnTo>
                  <a:pt x="135717" y="403173"/>
                </a:lnTo>
                <a:lnTo>
                  <a:pt x="131151" y="401611"/>
                </a:lnTo>
                <a:lnTo>
                  <a:pt x="126703" y="399892"/>
                </a:lnTo>
                <a:lnTo>
                  <a:pt x="122256" y="398152"/>
                </a:lnTo>
                <a:lnTo>
                  <a:pt x="117828" y="396294"/>
                </a:lnTo>
                <a:lnTo>
                  <a:pt x="113381" y="394298"/>
                </a:lnTo>
                <a:lnTo>
                  <a:pt x="108933" y="392124"/>
                </a:lnTo>
                <a:lnTo>
                  <a:pt x="104624" y="389989"/>
                </a:lnTo>
                <a:lnTo>
                  <a:pt x="100335" y="387696"/>
                </a:lnTo>
                <a:lnTo>
                  <a:pt x="96461" y="385561"/>
                </a:lnTo>
                <a:lnTo>
                  <a:pt x="92586" y="383249"/>
                </a:lnTo>
                <a:lnTo>
                  <a:pt x="88732" y="380817"/>
                </a:lnTo>
                <a:lnTo>
                  <a:pt x="84996" y="378366"/>
                </a:lnTo>
                <a:lnTo>
                  <a:pt x="81260" y="375935"/>
                </a:lnTo>
                <a:lnTo>
                  <a:pt x="77682" y="373365"/>
                </a:lnTo>
                <a:lnTo>
                  <a:pt x="74105" y="370638"/>
                </a:lnTo>
                <a:lnTo>
                  <a:pt x="70665" y="367910"/>
                </a:lnTo>
                <a:lnTo>
                  <a:pt x="67226" y="365044"/>
                </a:lnTo>
                <a:lnTo>
                  <a:pt x="63787" y="362178"/>
                </a:lnTo>
                <a:lnTo>
                  <a:pt x="60486" y="359173"/>
                </a:lnTo>
                <a:lnTo>
                  <a:pt x="57185" y="356169"/>
                </a:lnTo>
                <a:lnTo>
                  <a:pt x="54042" y="353006"/>
                </a:lnTo>
                <a:lnTo>
                  <a:pt x="51037" y="349863"/>
                </a:lnTo>
                <a:lnTo>
                  <a:pt x="48013" y="346562"/>
                </a:lnTo>
                <a:lnTo>
                  <a:pt x="45008" y="343261"/>
                </a:lnTo>
                <a:lnTo>
                  <a:pt x="42142" y="339822"/>
                </a:lnTo>
                <a:lnTo>
                  <a:pt x="39414" y="336383"/>
                </a:lnTo>
                <a:lnTo>
                  <a:pt x="36687" y="332805"/>
                </a:lnTo>
                <a:lnTo>
                  <a:pt x="34117" y="329208"/>
                </a:lnTo>
                <a:lnTo>
                  <a:pt x="31547" y="325630"/>
                </a:lnTo>
                <a:lnTo>
                  <a:pt x="29096" y="321894"/>
                </a:lnTo>
                <a:lnTo>
                  <a:pt x="26823" y="318178"/>
                </a:lnTo>
                <a:lnTo>
                  <a:pt x="24511" y="314304"/>
                </a:lnTo>
                <a:lnTo>
                  <a:pt x="22356" y="310449"/>
                </a:lnTo>
                <a:lnTo>
                  <a:pt x="20221" y="306555"/>
                </a:lnTo>
                <a:lnTo>
                  <a:pt x="18205" y="302543"/>
                </a:lnTo>
                <a:lnTo>
                  <a:pt x="16347" y="298530"/>
                </a:lnTo>
                <a:lnTo>
                  <a:pt x="14627" y="294379"/>
                </a:lnTo>
                <a:lnTo>
                  <a:pt x="12908" y="290228"/>
                </a:lnTo>
                <a:lnTo>
                  <a:pt x="11326" y="286078"/>
                </a:lnTo>
                <a:lnTo>
                  <a:pt x="9765" y="281768"/>
                </a:lnTo>
                <a:lnTo>
                  <a:pt x="8322" y="277341"/>
                </a:lnTo>
                <a:lnTo>
                  <a:pt x="7017" y="272893"/>
                </a:lnTo>
                <a:lnTo>
                  <a:pt x="5890" y="268308"/>
                </a:lnTo>
                <a:lnTo>
                  <a:pt x="4744" y="263860"/>
                </a:lnTo>
                <a:lnTo>
                  <a:pt x="3736" y="259274"/>
                </a:lnTo>
                <a:lnTo>
                  <a:pt x="2866" y="254689"/>
                </a:lnTo>
                <a:lnTo>
                  <a:pt x="2155" y="250083"/>
                </a:lnTo>
                <a:lnTo>
                  <a:pt x="1581" y="245517"/>
                </a:lnTo>
                <a:lnTo>
                  <a:pt x="1008" y="240931"/>
                </a:lnTo>
                <a:lnTo>
                  <a:pt x="573" y="236326"/>
                </a:lnTo>
                <a:lnTo>
                  <a:pt x="277" y="231602"/>
                </a:lnTo>
                <a:lnTo>
                  <a:pt x="0" y="227016"/>
                </a:lnTo>
                <a:lnTo>
                  <a:pt x="0" y="222450"/>
                </a:lnTo>
                <a:lnTo>
                  <a:pt x="0" y="217706"/>
                </a:lnTo>
                <a:lnTo>
                  <a:pt x="0" y="213120"/>
                </a:lnTo>
                <a:lnTo>
                  <a:pt x="277" y="208534"/>
                </a:lnTo>
                <a:lnTo>
                  <a:pt x="573" y="203830"/>
                </a:lnTo>
                <a:lnTo>
                  <a:pt x="1008" y="199224"/>
                </a:lnTo>
                <a:lnTo>
                  <a:pt x="1581" y="194639"/>
                </a:lnTo>
                <a:lnTo>
                  <a:pt x="2155" y="190073"/>
                </a:lnTo>
                <a:lnTo>
                  <a:pt x="2866" y="185467"/>
                </a:lnTo>
                <a:lnTo>
                  <a:pt x="3736" y="180881"/>
                </a:lnTo>
                <a:lnTo>
                  <a:pt x="4744" y="176296"/>
                </a:lnTo>
                <a:lnTo>
                  <a:pt x="5752" y="171710"/>
                </a:lnTo>
                <a:lnTo>
                  <a:pt x="6879" y="167262"/>
                </a:lnTo>
                <a:lnTo>
                  <a:pt x="8025" y="162815"/>
                </a:lnTo>
                <a:lnTo>
                  <a:pt x="9468" y="158229"/>
                </a:lnTo>
                <a:lnTo>
                  <a:pt x="10891" y="153940"/>
                </a:lnTo>
                <a:lnTo>
                  <a:pt x="12334" y="149492"/>
                </a:lnTo>
                <a:lnTo>
                  <a:pt x="14054" y="145183"/>
                </a:lnTo>
                <a:lnTo>
                  <a:pt x="15774" y="140756"/>
                </a:lnTo>
                <a:lnTo>
                  <a:pt x="17493" y="136605"/>
                </a:lnTo>
                <a:lnTo>
                  <a:pt x="19351" y="132592"/>
                </a:lnTo>
                <a:lnTo>
                  <a:pt x="21229" y="128580"/>
                </a:lnTo>
                <a:lnTo>
                  <a:pt x="23068" y="124706"/>
                </a:lnTo>
                <a:lnTo>
                  <a:pt x="25242" y="120831"/>
                </a:lnTo>
                <a:lnTo>
                  <a:pt x="27238" y="116957"/>
                </a:lnTo>
                <a:lnTo>
                  <a:pt x="29373" y="113241"/>
                </a:lnTo>
                <a:lnTo>
                  <a:pt x="33979" y="105789"/>
                </a:lnTo>
                <a:lnTo>
                  <a:pt x="38861" y="98614"/>
                </a:lnTo>
                <a:lnTo>
                  <a:pt x="44000" y="91459"/>
                </a:lnTo>
                <a:lnTo>
                  <a:pt x="49436" y="84699"/>
                </a:lnTo>
                <a:lnTo>
                  <a:pt x="55050" y="77958"/>
                </a:lnTo>
                <a:lnTo>
                  <a:pt x="60920" y="71514"/>
                </a:lnTo>
                <a:lnTo>
                  <a:pt x="67088" y="65209"/>
                </a:lnTo>
                <a:lnTo>
                  <a:pt x="73393" y="59200"/>
                </a:lnTo>
                <a:lnTo>
                  <a:pt x="79995" y="53468"/>
                </a:lnTo>
                <a:lnTo>
                  <a:pt x="86716" y="47874"/>
                </a:lnTo>
                <a:lnTo>
                  <a:pt x="93595" y="42557"/>
                </a:lnTo>
                <a:lnTo>
                  <a:pt x="100612" y="37536"/>
                </a:lnTo>
                <a:lnTo>
                  <a:pt x="107925" y="32693"/>
                </a:lnTo>
                <a:lnTo>
                  <a:pt x="111365" y="30519"/>
                </a:lnTo>
                <a:lnTo>
                  <a:pt x="114804" y="28523"/>
                </a:lnTo>
                <a:lnTo>
                  <a:pt x="118382" y="26507"/>
                </a:lnTo>
                <a:lnTo>
                  <a:pt x="121960" y="24649"/>
                </a:lnTo>
                <a:lnTo>
                  <a:pt x="125695" y="22791"/>
                </a:lnTo>
                <a:lnTo>
                  <a:pt x="129431" y="21071"/>
                </a:lnTo>
                <a:lnTo>
                  <a:pt x="133167" y="19351"/>
                </a:lnTo>
                <a:lnTo>
                  <a:pt x="137022" y="17770"/>
                </a:lnTo>
                <a:lnTo>
                  <a:pt x="144750" y="14765"/>
                </a:lnTo>
                <a:lnTo>
                  <a:pt x="152637" y="12176"/>
                </a:lnTo>
                <a:lnTo>
                  <a:pt x="160801" y="9745"/>
                </a:lnTo>
                <a:lnTo>
                  <a:pt x="169122" y="7610"/>
                </a:lnTo>
                <a:lnTo>
                  <a:pt x="177444" y="5890"/>
                </a:lnTo>
                <a:lnTo>
                  <a:pt x="185884" y="4309"/>
                </a:lnTo>
                <a:lnTo>
                  <a:pt x="194364" y="2866"/>
                </a:lnTo>
                <a:lnTo>
                  <a:pt x="202943" y="1878"/>
                </a:lnTo>
                <a:lnTo>
                  <a:pt x="211700" y="1008"/>
                </a:lnTo>
                <a:lnTo>
                  <a:pt x="220298" y="415"/>
                </a:lnTo>
                <a:lnTo>
                  <a:pt x="229035" y="138"/>
                </a:lnTo>
                <a:close/>
              </a:path>
            </a:pathLst>
          </a:custGeom>
          <a:solidFill>
            <a:schemeClr val="accent2"/>
          </a:solidFill>
        </p:spPr>
        <p:txBody>
          <a:bodyPr vert="horz" wrap="square" lIns="0" tIns="0" rIns="0" bIns="0" rtlCol="0" anchor="ctr" anchorCtr="0">
            <a:noAutofit/>
          </a:bodyPr>
          <a:lstStyle>
            <a:lvl1pPr algn="ctr">
              <a:lnSpc>
                <a:spcPct val="90000"/>
              </a:lnSpc>
              <a:defRPr sz="1400" b="1" i="0">
                <a:solidFill>
                  <a:schemeClr val="accent2"/>
                </a:solidFill>
                <a:latin typeface="Rockwell" panose="02060603020205020403" pitchFamily="18" charset="77"/>
              </a:defRPr>
            </a:lvl1pPr>
          </a:lstStyle>
          <a:p>
            <a:fld id="{119EE5AA-4A82-3F49-B3AB-06358B8BA8C5}" type="slidenum">
              <a:rPr lang="en-US" smtClean="0"/>
              <a:pPr/>
              <a:t>‹#›</a:t>
            </a:fld>
            <a:endParaRPr lang="en-US" dirty="0"/>
          </a:p>
        </p:txBody>
      </p:sp>
    </p:spTree>
    <p:extLst>
      <p:ext uri="{BB962C8B-B14F-4D97-AF65-F5344CB8AC3E}">
        <p14:creationId xmlns:p14="http://schemas.microsoft.com/office/powerpoint/2010/main" val="7058048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10" name="Freeform 9">
            <a:extLst>
              <a:ext uri="{FF2B5EF4-FFF2-40B4-BE49-F238E27FC236}">
                <a16:creationId xmlns:a16="http://schemas.microsoft.com/office/drawing/2014/main" xmlns="" id="{496DBF96-957B-2040-B034-C4FB65F436D0}"/>
              </a:ext>
            </a:extLst>
          </p:cNvPr>
          <p:cNvSpPr>
            <a:spLocks noChangeArrowheads="1"/>
          </p:cNvSpPr>
          <p:nvPr userDrawn="1"/>
        </p:nvSpPr>
        <p:spPr bwMode="auto">
          <a:xfrm>
            <a:off x="3985645" y="0"/>
            <a:ext cx="8206355" cy="6847802"/>
          </a:xfrm>
          <a:custGeom>
            <a:avLst/>
            <a:gdLst>
              <a:gd name="connsiteX0" fmla="*/ 8206355 w 8206355"/>
              <a:gd name="connsiteY0" fmla="*/ 6757869 h 6847802"/>
              <a:gd name="connsiteX1" fmla="*/ 8206355 w 8206355"/>
              <a:gd name="connsiteY1" fmla="*/ 6847802 h 6847802"/>
              <a:gd name="connsiteX2" fmla="*/ 8039636 w 8206355"/>
              <a:gd name="connsiteY2" fmla="*/ 6846286 h 6847802"/>
              <a:gd name="connsiteX3" fmla="*/ 8028599 w 8206355"/>
              <a:gd name="connsiteY3" fmla="*/ 6843739 h 6847802"/>
              <a:gd name="connsiteX4" fmla="*/ 8014551 w 8206355"/>
              <a:gd name="connsiteY4" fmla="*/ 6837627 h 6847802"/>
              <a:gd name="connsiteX5" fmla="*/ 8004015 w 8206355"/>
              <a:gd name="connsiteY5" fmla="*/ 6829478 h 6847802"/>
              <a:gd name="connsiteX6" fmla="*/ 7992979 w 8206355"/>
              <a:gd name="connsiteY6" fmla="*/ 6818274 h 6847802"/>
              <a:gd name="connsiteX7" fmla="*/ 7987459 w 8206355"/>
              <a:gd name="connsiteY7" fmla="*/ 6807069 h 6847802"/>
              <a:gd name="connsiteX8" fmla="*/ 7984449 w 8206355"/>
              <a:gd name="connsiteY8" fmla="*/ 6795864 h 6847802"/>
              <a:gd name="connsiteX9" fmla="*/ 7984449 w 8206355"/>
              <a:gd name="connsiteY9" fmla="*/ 6787205 h 6847802"/>
              <a:gd name="connsiteX10" fmla="*/ 7989968 w 8206355"/>
              <a:gd name="connsiteY10" fmla="*/ 6782112 h 6847802"/>
              <a:gd name="connsiteX11" fmla="*/ 7998497 w 8206355"/>
              <a:gd name="connsiteY11" fmla="*/ 6779056 h 6847802"/>
              <a:gd name="connsiteX12" fmla="*/ 8206355 w 8206355"/>
              <a:gd name="connsiteY12" fmla="*/ 6651872 h 6847802"/>
              <a:gd name="connsiteX13" fmla="*/ 8206355 w 8206355"/>
              <a:gd name="connsiteY13" fmla="*/ 6749409 h 6847802"/>
              <a:gd name="connsiteX14" fmla="*/ 8155025 w 8206355"/>
              <a:gd name="connsiteY14" fmla="*/ 6742895 h 6847802"/>
              <a:gd name="connsiteX15" fmla="*/ 8072747 w 8206355"/>
              <a:gd name="connsiteY15" fmla="*/ 6728634 h 6847802"/>
              <a:gd name="connsiteX16" fmla="*/ 8061711 w 8206355"/>
              <a:gd name="connsiteY16" fmla="*/ 6726088 h 6847802"/>
              <a:gd name="connsiteX17" fmla="*/ 8050673 w 8206355"/>
              <a:gd name="connsiteY17" fmla="*/ 6717939 h 6847802"/>
              <a:gd name="connsiteX18" fmla="*/ 8039636 w 8206355"/>
              <a:gd name="connsiteY18" fmla="*/ 6709280 h 6847802"/>
              <a:gd name="connsiteX19" fmla="*/ 8031107 w 8206355"/>
              <a:gd name="connsiteY19" fmla="*/ 6698075 h 6847802"/>
              <a:gd name="connsiteX20" fmla="*/ 8026090 w 8206355"/>
              <a:gd name="connsiteY20" fmla="*/ 6686871 h 6847802"/>
              <a:gd name="connsiteX21" fmla="*/ 8023080 w 8206355"/>
              <a:gd name="connsiteY21" fmla="*/ 6678212 h 6847802"/>
              <a:gd name="connsiteX22" fmla="*/ 8026090 w 8206355"/>
              <a:gd name="connsiteY22" fmla="*/ 6670063 h 6847802"/>
              <a:gd name="connsiteX23" fmla="*/ 8028599 w 8206355"/>
              <a:gd name="connsiteY23" fmla="*/ 6667517 h 6847802"/>
              <a:gd name="connsiteX24" fmla="*/ 8037127 w 8206355"/>
              <a:gd name="connsiteY24" fmla="*/ 6664461 h 6847802"/>
              <a:gd name="connsiteX25" fmla="*/ 8150009 w 8206355"/>
              <a:gd name="connsiteY25" fmla="*/ 6656312 h 6847802"/>
              <a:gd name="connsiteX26" fmla="*/ 8206355 w 8206355"/>
              <a:gd name="connsiteY26" fmla="*/ 6413066 h 6847802"/>
              <a:gd name="connsiteX27" fmla="*/ 8206355 w 8206355"/>
              <a:gd name="connsiteY27" fmla="*/ 6533085 h 6847802"/>
              <a:gd name="connsiteX28" fmla="*/ 8155025 w 8206355"/>
              <a:gd name="connsiteY28" fmla="*/ 6538660 h 6847802"/>
              <a:gd name="connsiteX29" fmla="*/ 8206355 w 8206355"/>
              <a:gd name="connsiteY29" fmla="*/ 6541142 h 6847802"/>
              <a:gd name="connsiteX30" fmla="*/ 8206355 w 8206355"/>
              <a:gd name="connsiteY30" fmla="*/ 6607946 h 6847802"/>
              <a:gd name="connsiteX31" fmla="*/ 8169073 w 8206355"/>
              <a:gd name="connsiteY31" fmla="*/ 6605890 h 6847802"/>
              <a:gd name="connsiteX32" fmla="*/ 8012043 w 8206355"/>
              <a:gd name="connsiteY32" fmla="*/ 6592138 h 6847802"/>
              <a:gd name="connsiteX33" fmla="*/ 7858023 w 8206355"/>
              <a:gd name="connsiteY33" fmla="*/ 6575331 h 6847802"/>
              <a:gd name="connsiteX34" fmla="*/ 7844477 w 8206355"/>
              <a:gd name="connsiteY34" fmla="*/ 6572275 h 6847802"/>
              <a:gd name="connsiteX35" fmla="*/ 7832938 w 8206355"/>
              <a:gd name="connsiteY35" fmla="*/ 6566673 h 6847802"/>
              <a:gd name="connsiteX36" fmla="*/ 7824911 w 8206355"/>
              <a:gd name="connsiteY36" fmla="*/ 6558523 h 6847802"/>
              <a:gd name="connsiteX37" fmla="*/ 7813874 w 8206355"/>
              <a:gd name="connsiteY37" fmla="*/ 6547319 h 6847802"/>
              <a:gd name="connsiteX38" fmla="*/ 7811365 w 8206355"/>
              <a:gd name="connsiteY38" fmla="*/ 6538660 h 6847802"/>
              <a:gd name="connsiteX39" fmla="*/ 7808355 w 8206355"/>
              <a:gd name="connsiteY39" fmla="*/ 6533567 h 6847802"/>
              <a:gd name="connsiteX40" fmla="*/ 7808355 w 8206355"/>
              <a:gd name="connsiteY40" fmla="*/ 6524909 h 6847802"/>
              <a:gd name="connsiteX41" fmla="*/ 7808355 w 8206355"/>
              <a:gd name="connsiteY41" fmla="*/ 6519306 h 6847802"/>
              <a:gd name="connsiteX42" fmla="*/ 7794809 w 8206355"/>
              <a:gd name="connsiteY42" fmla="*/ 6510648 h 6847802"/>
              <a:gd name="connsiteX43" fmla="*/ 7783271 w 8206355"/>
              <a:gd name="connsiteY43" fmla="*/ 6499952 h 6847802"/>
              <a:gd name="connsiteX44" fmla="*/ 7775243 w 8206355"/>
              <a:gd name="connsiteY44" fmla="*/ 6488747 h 6847802"/>
              <a:gd name="connsiteX45" fmla="*/ 7772735 w 8206355"/>
              <a:gd name="connsiteY45" fmla="*/ 6480089 h 6847802"/>
              <a:gd name="connsiteX46" fmla="*/ 7772735 w 8206355"/>
              <a:gd name="connsiteY46" fmla="*/ 6471940 h 6847802"/>
              <a:gd name="connsiteX47" fmla="*/ 7778253 w 8206355"/>
              <a:gd name="connsiteY47" fmla="*/ 6466338 h 6847802"/>
              <a:gd name="connsiteX48" fmla="*/ 7786281 w 8206355"/>
              <a:gd name="connsiteY48" fmla="*/ 6463282 h 6847802"/>
              <a:gd name="connsiteX49" fmla="*/ 8097331 w 8206355"/>
              <a:gd name="connsiteY49" fmla="*/ 6426611 h 6847802"/>
              <a:gd name="connsiteX50" fmla="*/ 8206355 w 8206355"/>
              <a:gd name="connsiteY50" fmla="*/ 6327074 h 6847802"/>
              <a:gd name="connsiteX51" fmla="*/ 8206355 w 8206355"/>
              <a:gd name="connsiteY51" fmla="*/ 6393465 h 6847802"/>
              <a:gd name="connsiteX52" fmla="*/ 8204693 w 8206355"/>
              <a:gd name="connsiteY52" fmla="*/ 6393506 h 6847802"/>
              <a:gd name="connsiteX53" fmla="*/ 8100341 w 8206355"/>
              <a:gd name="connsiteY53" fmla="*/ 6393506 h 6847802"/>
              <a:gd name="connsiteX54" fmla="*/ 7998497 w 8206355"/>
              <a:gd name="connsiteY54" fmla="*/ 6390959 h 6847802"/>
              <a:gd name="connsiteX55" fmla="*/ 7987459 w 8206355"/>
              <a:gd name="connsiteY55" fmla="*/ 6387903 h 6847802"/>
              <a:gd name="connsiteX56" fmla="*/ 7978931 w 8206355"/>
              <a:gd name="connsiteY56" fmla="*/ 6384847 h 6847802"/>
              <a:gd name="connsiteX57" fmla="*/ 7967893 w 8206355"/>
              <a:gd name="connsiteY57" fmla="*/ 6376698 h 6847802"/>
              <a:gd name="connsiteX58" fmla="*/ 7959867 w 8206355"/>
              <a:gd name="connsiteY58" fmla="*/ 6368040 h 6847802"/>
              <a:gd name="connsiteX59" fmla="*/ 7954348 w 8206355"/>
              <a:gd name="connsiteY59" fmla="*/ 6359891 h 6847802"/>
              <a:gd name="connsiteX60" fmla="*/ 7951839 w 8206355"/>
              <a:gd name="connsiteY60" fmla="*/ 6348686 h 6847802"/>
              <a:gd name="connsiteX61" fmla="*/ 7954348 w 8206355"/>
              <a:gd name="connsiteY61" fmla="*/ 6340537 h 6847802"/>
              <a:gd name="connsiteX62" fmla="*/ 7956857 w 8206355"/>
              <a:gd name="connsiteY62" fmla="*/ 6334425 h 6847802"/>
              <a:gd name="connsiteX63" fmla="*/ 7967893 w 8206355"/>
              <a:gd name="connsiteY63" fmla="*/ 6331879 h 6847802"/>
              <a:gd name="connsiteX64" fmla="*/ 8056191 w 8206355"/>
              <a:gd name="connsiteY64" fmla="*/ 6331879 h 6847802"/>
              <a:gd name="connsiteX65" fmla="*/ 8141479 w 8206355"/>
              <a:gd name="connsiteY65" fmla="*/ 6329332 h 6847802"/>
              <a:gd name="connsiteX66" fmla="*/ 8206355 w 8206355"/>
              <a:gd name="connsiteY66" fmla="*/ 6215105 h 6847802"/>
              <a:gd name="connsiteX67" fmla="*/ 8206355 w 8206355"/>
              <a:gd name="connsiteY67" fmla="*/ 6294738 h 6847802"/>
              <a:gd name="connsiteX68" fmla="*/ 8185629 w 8206355"/>
              <a:gd name="connsiteY68" fmla="*/ 6295718 h 6847802"/>
              <a:gd name="connsiteX69" fmla="*/ 7946321 w 8206355"/>
              <a:gd name="connsiteY69" fmla="*/ 6309469 h 6847802"/>
              <a:gd name="connsiteX70" fmla="*/ 7709020 w 8206355"/>
              <a:gd name="connsiteY70" fmla="*/ 6323730 h 6847802"/>
              <a:gd name="connsiteX71" fmla="*/ 7697983 w 8206355"/>
              <a:gd name="connsiteY71" fmla="*/ 6320674 h 6847802"/>
              <a:gd name="connsiteX72" fmla="*/ 7684437 w 8206355"/>
              <a:gd name="connsiteY72" fmla="*/ 6317618 h 6847802"/>
              <a:gd name="connsiteX73" fmla="*/ 7673399 w 8206355"/>
              <a:gd name="connsiteY73" fmla="*/ 6309469 h 6847802"/>
              <a:gd name="connsiteX74" fmla="*/ 7662363 w 8206355"/>
              <a:gd name="connsiteY74" fmla="*/ 6298264 h 6847802"/>
              <a:gd name="connsiteX75" fmla="*/ 7656844 w 8206355"/>
              <a:gd name="connsiteY75" fmla="*/ 6287059 h 6847802"/>
              <a:gd name="connsiteX76" fmla="*/ 7654335 w 8206355"/>
              <a:gd name="connsiteY76" fmla="*/ 6278910 h 6847802"/>
              <a:gd name="connsiteX77" fmla="*/ 7654335 w 8206355"/>
              <a:gd name="connsiteY77" fmla="*/ 6273308 h 6847802"/>
              <a:gd name="connsiteX78" fmla="*/ 7659353 w 8206355"/>
              <a:gd name="connsiteY78" fmla="*/ 6267705 h 6847802"/>
              <a:gd name="connsiteX79" fmla="*/ 7667881 w 8206355"/>
              <a:gd name="connsiteY79" fmla="*/ 6265159 h 6847802"/>
              <a:gd name="connsiteX80" fmla="*/ 8138469 w 8206355"/>
              <a:gd name="connsiteY80" fmla="*/ 6222886 h 6847802"/>
              <a:gd name="connsiteX81" fmla="*/ 8206355 w 8206355"/>
              <a:gd name="connsiteY81" fmla="*/ 5823283 h 6847802"/>
              <a:gd name="connsiteX82" fmla="*/ 8206355 w 8206355"/>
              <a:gd name="connsiteY82" fmla="*/ 5982490 h 6847802"/>
              <a:gd name="connsiteX83" fmla="*/ 8152517 w 8206355"/>
              <a:gd name="connsiteY83" fmla="*/ 5988092 h 6847802"/>
              <a:gd name="connsiteX84" fmla="*/ 8206355 w 8206355"/>
              <a:gd name="connsiteY84" fmla="*/ 5986848 h 6847802"/>
              <a:gd name="connsiteX85" fmla="*/ 8206355 w 8206355"/>
              <a:gd name="connsiteY85" fmla="*/ 6195482 h 6847802"/>
              <a:gd name="connsiteX86" fmla="*/ 8169073 w 8206355"/>
              <a:gd name="connsiteY86" fmla="*/ 6194873 h 6847802"/>
              <a:gd name="connsiteX87" fmla="*/ 7978931 w 8206355"/>
              <a:gd name="connsiteY87" fmla="*/ 6194873 h 6847802"/>
              <a:gd name="connsiteX88" fmla="*/ 7791799 w 8206355"/>
              <a:gd name="connsiteY88" fmla="*/ 6200476 h 6847802"/>
              <a:gd name="connsiteX89" fmla="*/ 7601657 w 8206355"/>
              <a:gd name="connsiteY89" fmla="*/ 6208625 h 6847802"/>
              <a:gd name="connsiteX90" fmla="*/ 7590621 w 8206355"/>
              <a:gd name="connsiteY90" fmla="*/ 6208625 h 6847802"/>
              <a:gd name="connsiteX91" fmla="*/ 7580085 w 8206355"/>
              <a:gd name="connsiteY91" fmla="*/ 6203532 h 6847802"/>
              <a:gd name="connsiteX92" fmla="*/ 7566037 w 8206355"/>
              <a:gd name="connsiteY92" fmla="*/ 6197929 h 6847802"/>
              <a:gd name="connsiteX93" fmla="*/ 7558010 w 8206355"/>
              <a:gd name="connsiteY93" fmla="*/ 6186724 h 6847802"/>
              <a:gd name="connsiteX94" fmla="*/ 7549481 w 8206355"/>
              <a:gd name="connsiteY94" fmla="*/ 6178066 h 6847802"/>
              <a:gd name="connsiteX95" fmla="*/ 7546973 w 8206355"/>
              <a:gd name="connsiteY95" fmla="*/ 6169917 h 6847802"/>
              <a:gd name="connsiteX96" fmla="*/ 7397970 w 8206355"/>
              <a:gd name="connsiteY96" fmla="*/ 6181122 h 6847802"/>
              <a:gd name="connsiteX97" fmla="*/ 7384425 w 8206355"/>
              <a:gd name="connsiteY97" fmla="*/ 6181122 h 6847802"/>
              <a:gd name="connsiteX98" fmla="*/ 7373387 w 8206355"/>
              <a:gd name="connsiteY98" fmla="*/ 6175010 h 6847802"/>
              <a:gd name="connsiteX99" fmla="*/ 7359339 w 8206355"/>
              <a:gd name="connsiteY99" fmla="*/ 6166861 h 6847802"/>
              <a:gd name="connsiteX100" fmla="*/ 7348804 w 8206355"/>
              <a:gd name="connsiteY100" fmla="*/ 6158712 h 6847802"/>
              <a:gd name="connsiteX101" fmla="*/ 7342784 w 8206355"/>
              <a:gd name="connsiteY101" fmla="*/ 6147507 h 6847802"/>
              <a:gd name="connsiteX102" fmla="*/ 7340275 w 8206355"/>
              <a:gd name="connsiteY102" fmla="*/ 6139358 h 6847802"/>
              <a:gd name="connsiteX103" fmla="*/ 7340275 w 8206355"/>
              <a:gd name="connsiteY103" fmla="*/ 6133246 h 6847802"/>
              <a:gd name="connsiteX104" fmla="*/ 7345794 w 8206355"/>
              <a:gd name="connsiteY104" fmla="*/ 6128153 h 6847802"/>
              <a:gd name="connsiteX105" fmla="*/ 7353821 w 8206355"/>
              <a:gd name="connsiteY105" fmla="*/ 6125097 h 6847802"/>
              <a:gd name="connsiteX106" fmla="*/ 8003101 w 8206355"/>
              <a:gd name="connsiteY106" fmla="*/ 6050115 h 6847802"/>
              <a:gd name="connsiteX107" fmla="*/ 8012043 w 8206355"/>
              <a:gd name="connsiteY107" fmla="*/ 6049719 h 6847802"/>
              <a:gd name="connsiteX108" fmla="*/ 8006524 w 8206355"/>
              <a:gd name="connsiteY108" fmla="*/ 6049719 h 6847802"/>
              <a:gd name="connsiteX109" fmla="*/ 8003101 w 8206355"/>
              <a:gd name="connsiteY109" fmla="*/ 6050115 h 6847802"/>
              <a:gd name="connsiteX110" fmla="*/ 7700993 w 8206355"/>
              <a:gd name="connsiteY110" fmla="*/ 6063470 h 6847802"/>
              <a:gd name="connsiteX111" fmla="*/ 7392451 w 8206355"/>
              <a:gd name="connsiteY111" fmla="*/ 6077731 h 6847802"/>
              <a:gd name="connsiteX112" fmla="*/ 7378905 w 8206355"/>
              <a:gd name="connsiteY112" fmla="*/ 6077731 h 6847802"/>
              <a:gd name="connsiteX113" fmla="*/ 7367869 w 8206355"/>
              <a:gd name="connsiteY113" fmla="*/ 6072129 h 6847802"/>
              <a:gd name="connsiteX114" fmla="*/ 7353821 w 8206355"/>
              <a:gd name="connsiteY114" fmla="*/ 6066017 h 6847802"/>
              <a:gd name="connsiteX115" fmla="*/ 7345794 w 8206355"/>
              <a:gd name="connsiteY115" fmla="*/ 6055321 h 6847802"/>
              <a:gd name="connsiteX116" fmla="*/ 7337265 w 8206355"/>
              <a:gd name="connsiteY116" fmla="*/ 6046663 h 6847802"/>
              <a:gd name="connsiteX117" fmla="*/ 7334757 w 8206355"/>
              <a:gd name="connsiteY117" fmla="*/ 6038514 h 6847802"/>
              <a:gd name="connsiteX118" fmla="*/ 6951965 w 8206355"/>
              <a:gd name="connsiteY118" fmla="*/ 6088936 h 6847802"/>
              <a:gd name="connsiteX119" fmla="*/ 6937917 w 8206355"/>
              <a:gd name="connsiteY119" fmla="*/ 6088936 h 6847802"/>
              <a:gd name="connsiteX120" fmla="*/ 6927381 w 8206355"/>
              <a:gd name="connsiteY120" fmla="*/ 6085880 h 6847802"/>
              <a:gd name="connsiteX121" fmla="*/ 6913335 w 8206355"/>
              <a:gd name="connsiteY121" fmla="*/ 6080278 h 6847802"/>
              <a:gd name="connsiteX122" fmla="*/ 6902799 w 8206355"/>
              <a:gd name="connsiteY122" fmla="*/ 6072129 h 6847802"/>
              <a:gd name="connsiteX123" fmla="*/ 6896779 w 8206355"/>
              <a:gd name="connsiteY123" fmla="*/ 6060924 h 6847802"/>
              <a:gd name="connsiteX124" fmla="*/ 6891260 w 8206355"/>
              <a:gd name="connsiteY124" fmla="*/ 6052266 h 6847802"/>
              <a:gd name="connsiteX125" fmla="*/ 6894270 w 8206355"/>
              <a:gd name="connsiteY125" fmla="*/ 6044117 h 6847802"/>
              <a:gd name="connsiteX126" fmla="*/ 6896779 w 8206355"/>
              <a:gd name="connsiteY126" fmla="*/ 6038514 h 6847802"/>
              <a:gd name="connsiteX127" fmla="*/ 6905307 w 8206355"/>
              <a:gd name="connsiteY127" fmla="*/ 6035458 h 6847802"/>
              <a:gd name="connsiteX128" fmla="*/ 7229903 w 8206355"/>
              <a:gd name="connsiteY128" fmla="*/ 5979943 h 6847802"/>
              <a:gd name="connsiteX129" fmla="*/ 7558010 w 8206355"/>
              <a:gd name="connsiteY129" fmla="*/ 5926465 h 6847802"/>
              <a:gd name="connsiteX130" fmla="*/ 7882606 w 8206355"/>
              <a:gd name="connsiteY130" fmla="*/ 5873496 h 6847802"/>
              <a:gd name="connsiteX131" fmla="*/ 8206355 w 8206355"/>
              <a:gd name="connsiteY131" fmla="*/ 5549384 h 6847802"/>
              <a:gd name="connsiteX132" fmla="*/ 8206355 w 8206355"/>
              <a:gd name="connsiteY132" fmla="*/ 5726951 h 6847802"/>
              <a:gd name="connsiteX133" fmla="*/ 8124923 w 8206355"/>
              <a:gd name="connsiteY133" fmla="*/ 5733944 h 6847802"/>
              <a:gd name="connsiteX134" fmla="*/ 7659353 w 8206355"/>
              <a:gd name="connsiteY134" fmla="*/ 5778255 h 6847802"/>
              <a:gd name="connsiteX135" fmla="*/ 7992979 w 8206355"/>
              <a:gd name="connsiteY135" fmla="*/ 5750752 h 6847802"/>
              <a:gd name="connsiteX136" fmla="*/ 8206355 w 8206355"/>
              <a:gd name="connsiteY136" fmla="*/ 5731655 h 6847802"/>
              <a:gd name="connsiteX137" fmla="*/ 8206355 w 8206355"/>
              <a:gd name="connsiteY137" fmla="*/ 5823122 h 6847802"/>
              <a:gd name="connsiteX138" fmla="*/ 7808355 w 8206355"/>
              <a:gd name="connsiteY138" fmla="*/ 5837335 h 6847802"/>
              <a:gd name="connsiteX139" fmla="*/ 7409007 w 8206355"/>
              <a:gd name="connsiteY139" fmla="*/ 5859745 h 6847802"/>
              <a:gd name="connsiteX140" fmla="*/ 7397970 w 8206355"/>
              <a:gd name="connsiteY140" fmla="*/ 5856689 h 6847802"/>
              <a:gd name="connsiteX141" fmla="*/ 7384425 w 8206355"/>
              <a:gd name="connsiteY141" fmla="*/ 5854142 h 6847802"/>
              <a:gd name="connsiteX142" fmla="*/ 7373387 w 8206355"/>
              <a:gd name="connsiteY142" fmla="*/ 5845484 h 6847802"/>
              <a:gd name="connsiteX143" fmla="*/ 7362350 w 8206355"/>
              <a:gd name="connsiteY143" fmla="*/ 5837335 h 6847802"/>
              <a:gd name="connsiteX144" fmla="*/ 7353821 w 8206355"/>
              <a:gd name="connsiteY144" fmla="*/ 5823074 h 6847802"/>
              <a:gd name="connsiteX145" fmla="*/ 7351313 w 8206355"/>
              <a:gd name="connsiteY145" fmla="*/ 5817472 h 6847802"/>
              <a:gd name="connsiteX146" fmla="*/ 7351313 w 8206355"/>
              <a:gd name="connsiteY146" fmla="*/ 5811869 h 6847802"/>
              <a:gd name="connsiteX147" fmla="*/ 7108995 w 8206355"/>
              <a:gd name="connsiteY147" fmla="*/ 5842938 h 6847802"/>
              <a:gd name="connsiteX148" fmla="*/ 7097957 w 8206355"/>
              <a:gd name="connsiteY148" fmla="*/ 5842938 h 6847802"/>
              <a:gd name="connsiteX149" fmla="*/ 7084411 w 8206355"/>
              <a:gd name="connsiteY149" fmla="*/ 5837335 h 6847802"/>
              <a:gd name="connsiteX150" fmla="*/ 7070365 w 8206355"/>
              <a:gd name="connsiteY150" fmla="*/ 5831223 h 6847802"/>
              <a:gd name="connsiteX151" fmla="*/ 7059327 w 8206355"/>
              <a:gd name="connsiteY151" fmla="*/ 5820528 h 6847802"/>
              <a:gd name="connsiteX152" fmla="*/ 7053809 w 8206355"/>
              <a:gd name="connsiteY152" fmla="*/ 5814416 h 6847802"/>
              <a:gd name="connsiteX153" fmla="*/ 7051300 w 8206355"/>
              <a:gd name="connsiteY153" fmla="*/ 5806267 h 6847802"/>
              <a:gd name="connsiteX154" fmla="*/ 7048290 w 8206355"/>
              <a:gd name="connsiteY154" fmla="*/ 5800665 h 6847802"/>
              <a:gd name="connsiteX155" fmla="*/ 7048290 w 8206355"/>
              <a:gd name="connsiteY155" fmla="*/ 5795062 h 6847802"/>
              <a:gd name="connsiteX156" fmla="*/ 7007151 w 8206355"/>
              <a:gd name="connsiteY156" fmla="*/ 5800665 h 6847802"/>
              <a:gd name="connsiteX157" fmla="*/ 6996113 w 8206355"/>
              <a:gd name="connsiteY157" fmla="*/ 5800665 h 6847802"/>
              <a:gd name="connsiteX158" fmla="*/ 6982067 w 8206355"/>
              <a:gd name="connsiteY158" fmla="*/ 5798118 h 6847802"/>
              <a:gd name="connsiteX159" fmla="*/ 6971029 w 8206355"/>
              <a:gd name="connsiteY159" fmla="*/ 5792516 h 6847802"/>
              <a:gd name="connsiteX160" fmla="*/ 6960493 w 8206355"/>
              <a:gd name="connsiteY160" fmla="*/ 5783857 h 6847802"/>
              <a:gd name="connsiteX161" fmla="*/ 6951965 w 8206355"/>
              <a:gd name="connsiteY161" fmla="*/ 5772652 h 6847802"/>
              <a:gd name="connsiteX162" fmla="*/ 6949456 w 8206355"/>
              <a:gd name="connsiteY162" fmla="*/ 5764503 h 6847802"/>
              <a:gd name="connsiteX163" fmla="*/ 6949456 w 8206355"/>
              <a:gd name="connsiteY163" fmla="*/ 5758901 h 6847802"/>
              <a:gd name="connsiteX164" fmla="*/ 6954473 w 8206355"/>
              <a:gd name="connsiteY164" fmla="*/ 5753298 h 6847802"/>
              <a:gd name="connsiteX165" fmla="*/ 6963002 w 8206355"/>
              <a:gd name="connsiteY165" fmla="*/ 5750752 h 6847802"/>
              <a:gd name="connsiteX166" fmla="*/ 7414526 w 8206355"/>
              <a:gd name="connsiteY166" fmla="*/ 5672317 h 6847802"/>
              <a:gd name="connsiteX167" fmla="*/ 7640288 w 8206355"/>
              <a:gd name="connsiteY167" fmla="*/ 5633100 h 6847802"/>
              <a:gd name="connsiteX168" fmla="*/ 7866050 w 8206355"/>
              <a:gd name="connsiteY168" fmla="*/ 5599486 h 6847802"/>
              <a:gd name="connsiteX169" fmla="*/ 8105859 w 8206355"/>
              <a:gd name="connsiteY169" fmla="*/ 5563324 h 6847802"/>
              <a:gd name="connsiteX170" fmla="*/ 8206355 w 8206355"/>
              <a:gd name="connsiteY170" fmla="*/ 5375154 h 6847802"/>
              <a:gd name="connsiteX171" fmla="*/ 8206355 w 8206355"/>
              <a:gd name="connsiteY171" fmla="*/ 5464679 h 6847802"/>
              <a:gd name="connsiteX172" fmla="*/ 8001005 w 8206355"/>
              <a:gd name="connsiteY172" fmla="*/ 5493039 h 6847802"/>
              <a:gd name="connsiteX173" fmla="*/ 7714539 w 8206355"/>
              <a:gd name="connsiteY173" fmla="*/ 5537859 h 6847802"/>
              <a:gd name="connsiteX174" fmla="*/ 7428573 w 8206355"/>
              <a:gd name="connsiteY174" fmla="*/ 5588281 h 6847802"/>
              <a:gd name="connsiteX175" fmla="*/ 7144615 w 8206355"/>
              <a:gd name="connsiteY175" fmla="*/ 5638703 h 6847802"/>
              <a:gd name="connsiteX176" fmla="*/ 6861660 w 8206355"/>
              <a:gd name="connsiteY176" fmla="*/ 5694727 h 6847802"/>
              <a:gd name="connsiteX177" fmla="*/ 6850623 w 8206355"/>
              <a:gd name="connsiteY177" fmla="*/ 5694727 h 6847802"/>
              <a:gd name="connsiteX178" fmla="*/ 6842595 w 8206355"/>
              <a:gd name="connsiteY178" fmla="*/ 5691671 h 6847802"/>
              <a:gd name="connsiteX179" fmla="*/ 6834067 w 8206355"/>
              <a:gd name="connsiteY179" fmla="*/ 5689125 h 6847802"/>
              <a:gd name="connsiteX180" fmla="*/ 6826039 w 8206355"/>
              <a:gd name="connsiteY180" fmla="*/ 5683522 h 6847802"/>
              <a:gd name="connsiteX181" fmla="*/ 6817511 w 8206355"/>
              <a:gd name="connsiteY181" fmla="*/ 5677920 h 6847802"/>
              <a:gd name="connsiteX182" fmla="*/ 6811992 w 8206355"/>
              <a:gd name="connsiteY182" fmla="*/ 5672317 h 6847802"/>
              <a:gd name="connsiteX183" fmla="*/ 6800955 w 8206355"/>
              <a:gd name="connsiteY183" fmla="*/ 5672317 h 6847802"/>
              <a:gd name="connsiteX184" fmla="*/ 6789917 w 8206355"/>
              <a:gd name="connsiteY184" fmla="*/ 5666715 h 6847802"/>
              <a:gd name="connsiteX185" fmla="*/ 6776372 w 8206355"/>
              <a:gd name="connsiteY185" fmla="*/ 5661113 h 6847802"/>
              <a:gd name="connsiteX186" fmla="*/ 6767843 w 8206355"/>
              <a:gd name="connsiteY186" fmla="*/ 5655510 h 6847802"/>
              <a:gd name="connsiteX187" fmla="*/ 6759816 w 8206355"/>
              <a:gd name="connsiteY187" fmla="*/ 5644305 h 6847802"/>
              <a:gd name="connsiteX188" fmla="*/ 6754297 w 8206355"/>
              <a:gd name="connsiteY188" fmla="*/ 5635647 h 6847802"/>
              <a:gd name="connsiteX189" fmla="*/ 6756806 w 8206355"/>
              <a:gd name="connsiteY189" fmla="*/ 5630044 h 6847802"/>
              <a:gd name="connsiteX190" fmla="*/ 6759816 w 8206355"/>
              <a:gd name="connsiteY190" fmla="*/ 5624951 h 6847802"/>
              <a:gd name="connsiteX191" fmla="*/ 6767843 w 8206355"/>
              <a:gd name="connsiteY191" fmla="*/ 5621895 h 6847802"/>
              <a:gd name="connsiteX192" fmla="*/ 7012669 w 8206355"/>
              <a:gd name="connsiteY192" fmla="*/ 5574529 h 6847802"/>
              <a:gd name="connsiteX193" fmla="*/ 7260506 w 8206355"/>
              <a:gd name="connsiteY193" fmla="*/ 5532256 h 6847802"/>
              <a:gd name="connsiteX194" fmla="*/ 7505834 w 8206355"/>
              <a:gd name="connsiteY194" fmla="*/ 5490492 h 6847802"/>
              <a:gd name="connsiteX195" fmla="*/ 7753169 w 8206355"/>
              <a:gd name="connsiteY195" fmla="*/ 5451275 h 6847802"/>
              <a:gd name="connsiteX196" fmla="*/ 7808355 w 8206355"/>
              <a:gd name="connsiteY196" fmla="*/ 5443126 h 6847802"/>
              <a:gd name="connsiteX197" fmla="*/ 7860531 w 8206355"/>
              <a:gd name="connsiteY197" fmla="*/ 5437524 h 6847802"/>
              <a:gd name="connsiteX198" fmla="*/ 8206355 w 8206355"/>
              <a:gd name="connsiteY198" fmla="*/ 5218292 h 6847802"/>
              <a:gd name="connsiteX199" fmla="*/ 8206355 w 8206355"/>
              <a:gd name="connsiteY199" fmla="*/ 5274439 h 6847802"/>
              <a:gd name="connsiteX200" fmla="*/ 8169073 w 8206355"/>
              <a:gd name="connsiteY200" fmla="*/ 5278109 h 6847802"/>
              <a:gd name="connsiteX201" fmla="*/ 7736613 w 8206355"/>
              <a:gd name="connsiteY201" fmla="*/ 5314270 h 6847802"/>
              <a:gd name="connsiteX202" fmla="*/ 7728586 w 8206355"/>
              <a:gd name="connsiteY202" fmla="*/ 5314270 h 6847802"/>
              <a:gd name="connsiteX203" fmla="*/ 7717549 w 8206355"/>
              <a:gd name="connsiteY203" fmla="*/ 5308667 h 6847802"/>
              <a:gd name="connsiteX204" fmla="*/ 7706511 w 8206355"/>
              <a:gd name="connsiteY204" fmla="*/ 5303065 h 6847802"/>
              <a:gd name="connsiteX205" fmla="*/ 7695474 w 8206355"/>
              <a:gd name="connsiteY205" fmla="*/ 5294916 h 6847802"/>
              <a:gd name="connsiteX206" fmla="*/ 7689955 w 8206355"/>
              <a:gd name="connsiteY206" fmla="*/ 5286258 h 6847802"/>
              <a:gd name="connsiteX207" fmla="*/ 7687447 w 8206355"/>
              <a:gd name="connsiteY207" fmla="*/ 5278109 h 6847802"/>
              <a:gd name="connsiteX208" fmla="*/ 7687447 w 8206355"/>
              <a:gd name="connsiteY208" fmla="*/ 5272506 h 6847802"/>
              <a:gd name="connsiteX209" fmla="*/ 7689955 w 8206355"/>
              <a:gd name="connsiteY209" fmla="*/ 5266904 h 6847802"/>
              <a:gd name="connsiteX210" fmla="*/ 7695150 w 8206355"/>
              <a:gd name="connsiteY210" fmla="*/ 5265256 h 6847802"/>
              <a:gd name="connsiteX211" fmla="*/ 7706693 w 8206355"/>
              <a:gd name="connsiteY211" fmla="*/ 5263560 h 6847802"/>
              <a:gd name="connsiteX212" fmla="*/ 8009534 w 8206355"/>
              <a:gd name="connsiteY212" fmla="*/ 5235836 h 6847802"/>
              <a:gd name="connsiteX213" fmla="*/ 6990595 w 8206355"/>
              <a:gd name="connsiteY213" fmla="*/ 4903763 h 6847802"/>
              <a:gd name="connsiteX214" fmla="*/ 6974039 w 8206355"/>
              <a:gd name="connsiteY214" fmla="*/ 4906309 h 6847802"/>
              <a:gd name="connsiteX215" fmla="*/ 6946446 w 8206355"/>
              <a:gd name="connsiteY215" fmla="*/ 4911912 h 6847802"/>
              <a:gd name="connsiteX216" fmla="*/ 8206355 w 8206355"/>
              <a:gd name="connsiteY216" fmla="*/ 4854548 h 6847802"/>
              <a:gd name="connsiteX217" fmla="*/ 8206355 w 8206355"/>
              <a:gd name="connsiteY217" fmla="*/ 5008572 h 6847802"/>
              <a:gd name="connsiteX218" fmla="*/ 7965385 w 8206355"/>
              <a:gd name="connsiteY218" fmla="*/ 5046371 h 6847802"/>
              <a:gd name="connsiteX219" fmla="*/ 7675908 w 8206355"/>
              <a:gd name="connsiteY219" fmla="*/ 5093228 h 6847802"/>
              <a:gd name="connsiteX220" fmla="*/ 7389943 w 8206355"/>
              <a:gd name="connsiteY220" fmla="*/ 5141103 h 6847802"/>
              <a:gd name="connsiteX221" fmla="*/ 7821901 w 8206355"/>
              <a:gd name="connsiteY221" fmla="*/ 5098830 h 6847802"/>
              <a:gd name="connsiteX222" fmla="*/ 8206355 w 8206355"/>
              <a:gd name="connsiteY222" fmla="*/ 5069400 h 6847802"/>
              <a:gd name="connsiteX223" fmla="*/ 8206355 w 8206355"/>
              <a:gd name="connsiteY223" fmla="*/ 5196811 h 6847802"/>
              <a:gd name="connsiteX224" fmla="*/ 8102849 w 8206355"/>
              <a:gd name="connsiteY224" fmla="*/ 5208333 h 6847802"/>
              <a:gd name="connsiteX225" fmla="*/ 7874579 w 8206355"/>
              <a:gd name="connsiteY225" fmla="*/ 5238891 h 6847802"/>
              <a:gd name="connsiteX226" fmla="*/ 7706693 w 8206355"/>
              <a:gd name="connsiteY226" fmla="*/ 5263560 h 6847802"/>
              <a:gd name="connsiteX227" fmla="*/ 7697983 w 8206355"/>
              <a:gd name="connsiteY227" fmla="*/ 5264357 h 6847802"/>
              <a:gd name="connsiteX228" fmla="*/ 7695150 w 8206355"/>
              <a:gd name="connsiteY228" fmla="*/ 5265256 h 6847802"/>
              <a:gd name="connsiteX229" fmla="*/ 7645807 w 8206355"/>
              <a:gd name="connsiteY229" fmla="*/ 5272506 h 6847802"/>
              <a:gd name="connsiteX230" fmla="*/ 7420045 w 8206355"/>
              <a:gd name="connsiteY230" fmla="*/ 5306121 h 6847802"/>
              <a:gd name="connsiteX231" fmla="*/ 6921863 w 8206355"/>
              <a:gd name="connsiteY231" fmla="*/ 5398307 h 6847802"/>
              <a:gd name="connsiteX232" fmla="*/ 6426691 w 8206355"/>
              <a:gd name="connsiteY232" fmla="*/ 5493039 h 6847802"/>
              <a:gd name="connsiteX233" fmla="*/ 6415655 w 8206355"/>
              <a:gd name="connsiteY233" fmla="*/ 5493039 h 6847802"/>
              <a:gd name="connsiteX234" fmla="*/ 6407627 w 8206355"/>
              <a:gd name="connsiteY234" fmla="*/ 5493039 h 6847802"/>
              <a:gd name="connsiteX235" fmla="*/ 6393580 w 8206355"/>
              <a:gd name="connsiteY235" fmla="*/ 5487437 h 6847802"/>
              <a:gd name="connsiteX236" fmla="*/ 6388061 w 8206355"/>
              <a:gd name="connsiteY236" fmla="*/ 5487437 h 6847802"/>
              <a:gd name="connsiteX237" fmla="*/ 6371505 w 8206355"/>
              <a:gd name="connsiteY237" fmla="*/ 5490492 h 6847802"/>
              <a:gd name="connsiteX238" fmla="*/ 6360468 w 8206355"/>
              <a:gd name="connsiteY238" fmla="*/ 5490492 h 6847802"/>
              <a:gd name="connsiteX239" fmla="*/ 6346923 w 8206355"/>
              <a:gd name="connsiteY239" fmla="*/ 5487437 h 6847802"/>
              <a:gd name="connsiteX240" fmla="*/ 6335885 w 8206355"/>
              <a:gd name="connsiteY240" fmla="*/ 5484890 h 6847802"/>
              <a:gd name="connsiteX241" fmla="*/ 6324848 w 8206355"/>
              <a:gd name="connsiteY241" fmla="*/ 5476741 h 6847802"/>
              <a:gd name="connsiteX242" fmla="*/ 6316319 w 8206355"/>
              <a:gd name="connsiteY242" fmla="*/ 5468083 h 6847802"/>
              <a:gd name="connsiteX243" fmla="*/ 6310801 w 8206355"/>
              <a:gd name="connsiteY243" fmla="*/ 5459934 h 6847802"/>
              <a:gd name="connsiteX244" fmla="*/ 6313811 w 8206355"/>
              <a:gd name="connsiteY244" fmla="*/ 5451275 h 6847802"/>
              <a:gd name="connsiteX245" fmla="*/ 6319329 w 8206355"/>
              <a:gd name="connsiteY245" fmla="*/ 5445673 h 6847802"/>
              <a:gd name="connsiteX246" fmla="*/ 6324848 w 8206355"/>
              <a:gd name="connsiteY246" fmla="*/ 5443126 h 6847802"/>
              <a:gd name="connsiteX247" fmla="*/ 7018188 w 8206355"/>
              <a:gd name="connsiteY247" fmla="*/ 5300518 h 6847802"/>
              <a:gd name="connsiteX248" fmla="*/ 7365360 w 8206355"/>
              <a:gd name="connsiteY248" fmla="*/ 5233289 h 6847802"/>
              <a:gd name="connsiteX249" fmla="*/ 7712030 w 8206355"/>
              <a:gd name="connsiteY249" fmla="*/ 5166060 h 6847802"/>
              <a:gd name="connsiteX250" fmla="*/ 7428573 w 8206355"/>
              <a:gd name="connsiteY250" fmla="*/ 5191525 h 6847802"/>
              <a:gd name="connsiteX251" fmla="*/ 7147625 w 8206355"/>
              <a:gd name="connsiteY251" fmla="*/ 5222084 h 6847802"/>
              <a:gd name="connsiteX252" fmla="*/ 6864169 w 8206355"/>
              <a:gd name="connsiteY252" fmla="*/ 5252643 h 6847802"/>
              <a:gd name="connsiteX253" fmla="*/ 6580711 w 8206355"/>
              <a:gd name="connsiteY253" fmla="*/ 5289313 h 6847802"/>
              <a:gd name="connsiteX254" fmla="*/ 6569675 w 8206355"/>
              <a:gd name="connsiteY254" fmla="*/ 5289313 h 6847802"/>
              <a:gd name="connsiteX255" fmla="*/ 6556129 w 8206355"/>
              <a:gd name="connsiteY255" fmla="*/ 5283711 h 6847802"/>
              <a:gd name="connsiteX256" fmla="*/ 6542081 w 8206355"/>
              <a:gd name="connsiteY256" fmla="*/ 5275053 h 6847802"/>
              <a:gd name="connsiteX257" fmla="*/ 6434719 w 8206355"/>
              <a:gd name="connsiteY257" fmla="*/ 5300518 h 6847802"/>
              <a:gd name="connsiteX258" fmla="*/ 6289228 w 8206355"/>
              <a:gd name="connsiteY258" fmla="*/ 5331077 h 6847802"/>
              <a:gd name="connsiteX259" fmla="*/ 6277689 w 8206355"/>
              <a:gd name="connsiteY259" fmla="*/ 5334133 h 6847802"/>
              <a:gd name="connsiteX260" fmla="*/ 6267153 w 8206355"/>
              <a:gd name="connsiteY260" fmla="*/ 5331077 h 6847802"/>
              <a:gd name="connsiteX261" fmla="*/ 6253106 w 8206355"/>
              <a:gd name="connsiteY261" fmla="*/ 5325475 h 6847802"/>
              <a:gd name="connsiteX262" fmla="*/ 6242069 w 8206355"/>
              <a:gd name="connsiteY262" fmla="*/ 5317326 h 6847802"/>
              <a:gd name="connsiteX263" fmla="*/ 6234041 w 8206355"/>
              <a:gd name="connsiteY263" fmla="*/ 5308667 h 6847802"/>
              <a:gd name="connsiteX264" fmla="*/ 6228021 w 8206355"/>
              <a:gd name="connsiteY264" fmla="*/ 5300518 h 6847802"/>
              <a:gd name="connsiteX265" fmla="*/ 6231031 w 8206355"/>
              <a:gd name="connsiteY265" fmla="*/ 5294916 h 6847802"/>
              <a:gd name="connsiteX266" fmla="*/ 6236550 w 8206355"/>
              <a:gd name="connsiteY266" fmla="*/ 5289313 h 6847802"/>
              <a:gd name="connsiteX267" fmla="*/ 6242069 w 8206355"/>
              <a:gd name="connsiteY267" fmla="*/ 5286258 h 6847802"/>
              <a:gd name="connsiteX268" fmla="*/ 6569675 w 8206355"/>
              <a:gd name="connsiteY268" fmla="*/ 5208333 h 6847802"/>
              <a:gd name="connsiteX269" fmla="*/ 6894270 w 8206355"/>
              <a:gd name="connsiteY269" fmla="*/ 5132445 h 6847802"/>
              <a:gd name="connsiteX270" fmla="*/ 7221875 w 8206355"/>
              <a:gd name="connsiteY270" fmla="*/ 5057066 h 6847802"/>
              <a:gd name="connsiteX271" fmla="*/ 7549481 w 8206355"/>
              <a:gd name="connsiteY271" fmla="*/ 4987290 h 6847802"/>
              <a:gd name="connsiteX272" fmla="*/ 7835949 w 8206355"/>
              <a:gd name="connsiteY272" fmla="*/ 4928719 h 6847802"/>
              <a:gd name="connsiteX273" fmla="*/ 8121913 w 8206355"/>
              <a:gd name="connsiteY273" fmla="*/ 4870148 h 6847802"/>
              <a:gd name="connsiteX274" fmla="*/ 8206355 w 8206355"/>
              <a:gd name="connsiteY274" fmla="*/ 4618575 h 6847802"/>
              <a:gd name="connsiteX275" fmla="*/ 8206355 w 8206355"/>
              <a:gd name="connsiteY275" fmla="*/ 4805513 h 6847802"/>
              <a:gd name="connsiteX276" fmla="*/ 8075256 w 8206355"/>
              <a:gd name="connsiteY276" fmla="*/ 4819726 h 6847802"/>
              <a:gd name="connsiteX277" fmla="*/ 7866050 w 8206355"/>
              <a:gd name="connsiteY277" fmla="*/ 4842136 h 6847802"/>
              <a:gd name="connsiteX278" fmla="*/ 7659353 w 8206355"/>
              <a:gd name="connsiteY278" fmla="*/ 4867092 h 6847802"/>
              <a:gd name="connsiteX279" fmla="*/ 7453157 w 8206355"/>
              <a:gd name="connsiteY279" fmla="*/ 4895105 h 6847802"/>
              <a:gd name="connsiteX280" fmla="*/ 7246459 w 8206355"/>
              <a:gd name="connsiteY280" fmla="*/ 4923117 h 6847802"/>
              <a:gd name="connsiteX281" fmla="*/ 7037253 w 8206355"/>
              <a:gd name="connsiteY281" fmla="*/ 4953676 h 6847802"/>
              <a:gd name="connsiteX282" fmla="*/ 6792928 w 8206355"/>
              <a:gd name="connsiteY282" fmla="*/ 5009700 h 6847802"/>
              <a:gd name="connsiteX283" fmla="*/ 6641417 w 8206355"/>
              <a:gd name="connsiteY283" fmla="*/ 5043315 h 6847802"/>
              <a:gd name="connsiteX284" fmla="*/ 6489905 w 8206355"/>
              <a:gd name="connsiteY284" fmla="*/ 5079476 h 6847802"/>
              <a:gd name="connsiteX285" fmla="*/ 6478868 w 8206355"/>
              <a:gd name="connsiteY285" fmla="*/ 5082532 h 6847802"/>
              <a:gd name="connsiteX286" fmla="*/ 6465322 w 8206355"/>
              <a:gd name="connsiteY286" fmla="*/ 5079476 h 6847802"/>
              <a:gd name="connsiteX287" fmla="*/ 6454285 w 8206355"/>
              <a:gd name="connsiteY287" fmla="*/ 5073874 h 6847802"/>
              <a:gd name="connsiteX288" fmla="*/ 6443247 w 8206355"/>
              <a:gd name="connsiteY288" fmla="*/ 5065725 h 6847802"/>
              <a:gd name="connsiteX289" fmla="*/ 6434719 w 8206355"/>
              <a:gd name="connsiteY289" fmla="*/ 5057066 h 6847802"/>
              <a:gd name="connsiteX290" fmla="*/ 6432211 w 8206355"/>
              <a:gd name="connsiteY290" fmla="*/ 5048917 h 6847802"/>
              <a:gd name="connsiteX291" fmla="*/ 6432211 w 8206355"/>
              <a:gd name="connsiteY291" fmla="*/ 5043315 h 6847802"/>
              <a:gd name="connsiteX292" fmla="*/ 6434719 w 8206355"/>
              <a:gd name="connsiteY292" fmla="*/ 5037712 h 6847802"/>
              <a:gd name="connsiteX293" fmla="*/ 6443247 w 8206355"/>
              <a:gd name="connsiteY293" fmla="*/ 5034657 h 6847802"/>
              <a:gd name="connsiteX294" fmla="*/ 6685565 w 8206355"/>
              <a:gd name="connsiteY294" fmla="*/ 4976085 h 6847802"/>
              <a:gd name="connsiteX295" fmla="*/ 6859151 w 8206355"/>
              <a:gd name="connsiteY295" fmla="*/ 4934322 h 6847802"/>
              <a:gd name="connsiteX296" fmla="*/ 6859151 w 8206355"/>
              <a:gd name="connsiteY296" fmla="*/ 4928719 h 6847802"/>
              <a:gd name="connsiteX297" fmla="*/ 6219994 w 8206355"/>
              <a:gd name="connsiteY297" fmla="*/ 5062669 h 6847802"/>
              <a:gd name="connsiteX298" fmla="*/ 6208957 w 8206355"/>
              <a:gd name="connsiteY298" fmla="*/ 5062669 h 6847802"/>
              <a:gd name="connsiteX299" fmla="*/ 6197919 w 8206355"/>
              <a:gd name="connsiteY299" fmla="*/ 5060122 h 6847802"/>
              <a:gd name="connsiteX300" fmla="*/ 6186883 w 8206355"/>
              <a:gd name="connsiteY300" fmla="*/ 5054520 h 6847802"/>
              <a:gd name="connsiteX301" fmla="*/ 6175845 w 8206355"/>
              <a:gd name="connsiteY301" fmla="*/ 5048917 h 6847802"/>
              <a:gd name="connsiteX302" fmla="*/ 6167818 w 8206355"/>
              <a:gd name="connsiteY302" fmla="*/ 5040259 h 6847802"/>
              <a:gd name="connsiteX303" fmla="*/ 6165309 w 8206355"/>
              <a:gd name="connsiteY303" fmla="*/ 5032110 h 6847802"/>
              <a:gd name="connsiteX304" fmla="*/ 6165309 w 8206355"/>
              <a:gd name="connsiteY304" fmla="*/ 5026508 h 6847802"/>
              <a:gd name="connsiteX305" fmla="*/ 6170327 w 8206355"/>
              <a:gd name="connsiteY305" fmla="*/ 5020905 h 6847802"/>
              <a:gd name="connsiteX306" fmla="*/ 6178855 w 8206355"/>
              <a:gd name="connsiteY306" fmla="*/ 5017849 h 6847802"/>
              <a:gd name="connsiteX307" fmla="*/ 6539573 w 8206355"/>
              <a:gd name="connsiteY307" fmla="*/ 4942471 h 6847802"/>
              <a:gd name="connsiteX308" fmla="*/ 6902799 w 8206355"/>
              <a:gd name="connsiteY308" fmla="*/ 4867092 h 6847802"/>
              <a:gd name="connsiteX309" fmla="*/ 7266025 w 8206355"/>
              <a:gd name="connsiteY309" fmla="*/ 4794770 h 6847802"/>
              <a:gd name="connsiteX310" fmla="*/ 7632261 w 8206355"/>
              <a:gd name="connsiteY310" fmla="*/ 4724484 h 6847802"/>
              <a:gd name="connsiteX311" fmla="*/ 7995487 w 8206355"/>
              <a:gd name="connsiteY311" fmla="*/ 4657255 h 6847802"/>
              <a:gd name="connsiteX312" fmla="*/ 8206355 w 8206355"/>
              <a:gd name="connsiteY312" fmla="*/ 4342953 h 6847802"/>
              <a:gd name="connsiteX313" fmla="*/ 8206355 w 8206355"/>
              <a:gd name="connsiteY313" fmla="*/ 4532029 h 6847802"/>
              <a:gd name="connsiteX314" fmla="*/ 7948829 w 8206355"/>
              <a:gd name="connsiteY314" fmla="*/ 4578821 h 6847802"/>
              <a:gd name="connsiteX315" fmla="*/ 7645807 w 8206355"/>
              <a:gd name="connsiteY315" fmla="*/ 4640448 h 6847802"/>
              <a:gd name="connsiteX316" fmla="*/ 7342784 w 8206355"/>
              <a:gd name="connsiteY316" fmla="*/ 4704621 h 6847802"/>
              <a:gd name="connsiteX317" fmla="*/ 7040263 w 8206355"/>
              <a:gd name="connsiteY317" fmla="*/ 4769304 h 6847802"/>
              <a:gd name="connsiteX318" fmla="*/ 6737741 w 8206355"/>
              <a:gd name="connsiteY318" fmla="*/ 4839080 h 6847802"/>
              <a:gd name="connsiteX319" fmla="*/ 6437729 w 8206355"/>
              <a:gd name="connsiteY319" fmla="*/ 4911912 h 6847802"/>
              <a:gd name="connsiteX320" fmla="*/ 5834693 w 8206355"/>
              <a:gd name="connsiteY320" fmla="*/ 5057066 h 6847802"/>
              <a:gd name="connsiteX321" fmla="*/ 5815127 w 8206355"/>
              <a:gd name="connsiteY321" fmla="*/ 5060122 h 6847802"/>
              <a:gd name="connsiteX322" fmla="*/ 5804091 w 8206355"/>
              <a:gd name="connsiteY322" fmla="*/ 5062669 h 6847802"/>
              <a:gd name="connsiteX323" fmla="*/ 5790545 w 8206355"/>
              <a:gd name="connsiteY323" fmla="*/ 5060122 h 6847802"/>
              <a:gd name="connsiteX324" fmla="*/ 5779507 w 8206355"/>
              <a:gd name="connsiteY324" fmla="*/ 5057066 h 6847802"/>
              <a:gd name="connsiteX325" fmla="*/ 5768470 w 8206355"/>
              <a:gd name="connsiteY325" fmla="*/ 5048917 h 6847802"/>
              <a:gd name="connsiteX326" fmla="*/ 5760443 w 8206355"/>
              <a:gd name="connsiteY326" fmla="*/ 5043315 h 6847802"/>
              <a:gd name="connsiteX327" fmla="*/ 5757433 w 8206355"/>
              <a:gd name="connsiteY327" fmla="*/ 5034657 h 6847802"/>
              <a:gd name="connsiteX328" fmla="*/ 5757433 w 8206355"/>
              <a:gd name="connsiteY328" fmla="*/ 5026508 h 6847802"/>
              <a:gd name="connsiteX329" fmla="*/ 5762951 w 8206355"/>
              <a:gd name="connsiteY329" fmla="*/ 5020905 h 6847802"/>
              <a:gd name="connsiteX330" fmla="*/ 5768470 w 8206355"/>
              <a:gd name="connsiteY330" fmla="*/ 5017849 h 6847802"/>
              <a:gd name="connsiteX331" fmla="*/ 6041391 w 8206355"/>
              <a:gd name="connsiteY331" fmla="*/ 4934322 h 6847802"/>
              <a:gd name="connsiteX332" fmla="*/ 6313811 w 8206355"/>
              <a:gd name="connsiteY332" fmla="*/ 4853341 h 6847802"/>
              <a:gd name="connsiteX333" fmla="*/ 6051927 w 8206355"/>
              <a:gd name="connsiteY333" fmla="*/ 4917514 h 6847802"/>
              <a:gd name="connsiteX334" fmla="*/ 6041391 w 8206355"/>
              <a:gd name="connsiteY334" fmla="*/ 4920570 h 6847802"/>
              <a:gd name="connsiteX335" fmla="*/ 6029853 w 8206355"/>
              <a:gd name="connsiteY335" fmla="*/ 4917514 h 6847802"/>
              <a:gd name="connsiteX336" fmla="*/ 6019317 w 8206355"/>
              <a:gd name="connsiteY336" fmla="*/ 4914459 h 6847802"/>
              <a:gd name="connsiteX337" fmla="*/ 6008279 w 8206355"/>
              <a:gd name="connsiteY337" fmla="*/ 4906309 h 6847802"/>
              <a:gd name="connsiteX338" fmla="*/ 5999751 w 8206355"/>
              <a:gd name="connsiteY338" fmla="*/ 4897651 h 6847802"/>
              <a:gd name="connsiteX339" fmla="*/ 5997242 w 8206355"/>
              <a:gd name="connsiteY339" fmla="*/ 4892049 h 6847802"/>
              <a:gd name="connsiteX340" fmla="*/ 5997242 w 8206355"/>
              <a:gd name="connsiteY340" fmla="*/ 4883900 h 6847802"/>
              <a:gd name="connsiteX341" fmla="*/ 6002761 w 8206355"/>
              <a:gd name="connsiteY341" fmla="*/ 4878297 h 6847802"/>
              <a:gd name="connsiteX342" fmla="*/ 6008279 w 8206355"/>
              <a:gd name="connsiteY342" fmla="*/ 4875241 h 6847802"/>
              <a:gd name="connsiteX343" fmla="*/ 6415655 w 8206355"/>
              <a:gd name="connsiteY343" fmla="*/ 4763702 h 6847802"/>
              <a:gd name="connsiteX344" fmla="*/ 6823029 w 8206355"/>
              <a:gd name="connsiteY344" fmla="*/ 4657255 h 6847802"/>
              <a:gd name="connsiteX345" fmla="*/ 7232913 w 8206355"/>
              <a:gd name="connsiteY345" fmla="*/ 4553864 h 6847802"/>
              <a:gd name="connsiteX346" fmla="*/ 7436601 w 8206355"/>
              <a:gd name="connsiteY346" fmla="*/ 4503443 h 6847802"/>
              <a:gd name="connsiteX347" fmla="*/ 7643298 w 8206355"/>
              <a:gd name="connsiteY347" fmla="*/ 4456076 h 6847802"/>
              <a:gd name="connsiteX348" fmla="*/ 7885616 w 8206355"/>
              <a:gd name="connsiteY348" fmla="*/ 4405654 h 6847802"/>
              <a:gd name="connsiteX349" fmla="*/ 8127934 w 8206355"/>
              <a:gd name="connsiteY349" fmla="*/ 4358288 h 6847802"/>
              <a:gd name="connsiteX350" fmla="*/ 7131069 w 8206355"/>
              <a:gd name="connsiteY350" fmla="*/ 3958477 h 6847802"/>
              <a:gd name="connsiteX351" fmla="*/ 7114627 w 8206355"/>
              <a:gd name="connsiteY351" fmla="*/ 3963492 h 6847802"/>
              <a:gd name="connsiteX352" fmla="*/ 6649443 w 8206355"/>
              <a:gd name="connsiteY352" fmla="*/ 4078675 h 6847802"/>
              <a:gd name="connsiteX353" fmla="*/ 6437729 w 8206355"/>
              <a:gd name="connsiteY353" fmla="*/ 4132153 h 6847802"/>
              <a:gd name="connsiteX354" fmla="*/ 6363479 w 8206355"/>
              <a:gd name="connsiteY354" fmla="*/ 4157109 h 6847802"/>
              <a:gd name="connsiteX355" fmla="*/ 6305282 w 8206355"/>
              <a:gd name="connsiteY355" fmla="*/ 4176463 h 6847802"/>
              <a:gd name="connsiteX356" fmla="*/ 6297255 w 8206355"/>
              <a:gd name="connsiteY356" fmla="*/ 4179519 h 6847802"/>
              <a:gd name="connsiteX357" fmla="*/ 6299763 w 8206355"/>
              <a:gd name="connsiteY357" fmla="*/ 4182575 h 6847802"/>
              <a:gd name="connsiteX358" fmla="*/ 6308292 w 8206355"/>
              <a:gd name="connsiteY358" fmla="*/ 4187668 h 6847802"/>
              <a:gd name="connsiteX359" fmla="*/ 6310801 w 8206355"/>
              <a:gd name="connsiteY359" fmla="*/ 4193270 h 6847802"/>
              <a:gd name="connsiteX360" fmla="*/ 6313811 w 8206355"/>
              <a:gd name="connsiteY360" fmla="*/ 4201419 h 6847802"/>
              <a:gd name="connsiteX361" fmla="*/ 6308292 w 8206355"/>
              <a:gd name="connsiteY361" fmla="*/ 4204475 h 6847802"/>
              <a:gd name="connsiteX362" fmla="*/ 6305282 w 8206355"/>
              <a:gd name="connsiteY362" fmla="*/ 4210078 h 6847802"/>
              <a:gd name="connsiteX363" fmla="*/ 6718677 w 8206355"/>
              <a:gd name="connsiteY363" fmla="*/ 4084277 h 6847802"/>
              <a:gd name="connsiteX364" fmla="*/ 7114627 w 8206355"/>
              <a:gd name="connsiteY364" fmla="*/ 3963492 h 6847802"/>
              <a:gd name="connsiteX365" fmla="*/ 7122541 w 8206355"/>
              <a:gd name="connsiteY365" fmla="*/ 3961533 h 6847802"/>
              <a:gd name="connsiteX366" fmla="*/ 8206355 w 8206355"/>
              <a:gd name="connsiteY366" fmla="*/ 3906754 h 6847802"/>
              <a:gd name="connsiteX367" fmla="*/ 8206355 w 8206355"/>
              <a:gd name="connsiteY367" fmla="*/ 4164717 h 6847802"/>
              <a:gd name="connsiteX368" fmla="*/ 8100341 w 8206355"/>
              <a:gd name="connsiteY368" fmla="*/ 4190724 h 6847802"/>
              <a:gd name="connsiteX369" fmla="*/ 7904681 w 8206355"/>
              <a:gd name="connsiteY369" fmla="*/ 4241146 h 6847802"/>
              <a:gd name="connsiteX370" fmla="*/ 7513861 w 8206355"/>
              <a:gd name="connsiteY370" fmla="*/ 4344027 h 6847802"/>
              <a:gd name="connsiteX371" fmla="*/ 7122541 w 8206355"/>
              <a:gd name="connsiteY371" fmla="*/ 4453020 h 6847802"/>
              <a:gd name="connsiteX372" fmla="*/ 7409007 w 8206355"/>
              <a:gd name="connsiteY372" fmla="*/ 4380698 h 6847802"/>
              <a:gd name="connsiteX373" fmla="*/ 7695474 w 8206355"/>
              <a:gd name="connsiteY373" fmla="*/ 4313468 h 6847802"/>
              <a:gd name="connsiteX374" fmla="*/ 7896653 w 8206355"/>
              <a:gd name="connsiteY374" fmla="*/ 4266102 h 6847802"/>
              <a:gd name="connsiteX375" fmla="*/ 7989968 w 8206355"/>
              <a:gd name="connsiteY375" fmla="*/ 4241146 h 6847802"/>
              <a:gd name="connsiteX376" fmla="*/ 8113887 w 8206355"/>
              <a:gd name="connsiteY376" fmla="*/ 4210078 h 6847802"/>
              <a:gd name="connsiteX377" fmla="*/ 8206355 w 8206355"/>
              <a:gd name="connsiteY377" fmla="*/ 4191002 h 6847802"/>
              <a:gd name="connsiteX378" fmla="*/ 8206355 w 8206355"/>
              <a:gd name="connsiteY378" fmla="*/ 4256760 h 6847802"/>
              <a:gd name="connsiteX379" fmla="*/ 7951839 w 8206355"/>
              <a:gd name="connsiteY379" fmla="*/ 4313468 h 6847802"/>
              <a:gd name="connsiteX380" fmla="*/ 8141479 w 8206355"/>
              <a:gd name="connsiteY380" fmla="*/ 4277307 h 6847802"/>
              <a:gd name="connsiteX381" fmla="*/ 8206355 w 8206355"/>
              <a:gd name="connsiteY381" fmla="*/ 4264771 h 6847802"/>
              <a:gd name="connsiteX382" fmla="*/ 8206355 w 8206355"/>
              <a:gd name="connsiteY382" fmla="*/ 4320771 h 6847802"/>
              <a:gd name="connsiteX383" fmla="*/ 7978931 w 8206355"/>
              <a:gd name="connsiteY383" fmla="*/ 4366946 h 6847802"/>
              <a:gd name="connsiteX384" fmla="*/ 7700993 w 8206355"/>
              <a:gd name="connsiteY384" fmla="*/ 4425517 h 6847802"/>
              <a:gd name="connsiteX385" fmla="*/ 7423055 w 8206355"/>
              <a:gd name="connsiteY385" fmla="*/ 4489691 h 6847802"/>
              <a:gd name="connsiteX386" fmla="*/ 7144615 w 8206355"/>
              <a:gd name="connsiteY386" fmla="*/ 4553864 h 6847802"/>
              <a:gd name="connsiteX387" fmla="*/ 6869687 w 8206355"/>
              <a:gd name="connsiteY387" fmla="*/ 4623640 h 6847802"/>
              <a:gd name="connsiteX388" fmla="*/ 6594759 w 8206355"/>
              <a:gd name="connsiteY388" fmla="*/ 4693926 h 6847802"/>
              <a:gd name="connsiteX389" fmla="*/ 6583220 w 8206355"/>
              <a:gd name="connsiteY389" fmla="*/ 4696472 h 6847802"/>
              <a:gd name="connsiteX390" fmla="*/ 6572685 w 8206355"/>
              <a:gd name="connsiteY390" fmla="*/ 4693926 h 6847802"/>
              <a:gd name="connsiteX391" fmla="*/ 6558637 w 8206355"/>
              <a:gd name="connsiteY391" fmla="*/ 4688323 h 6847802"/>
              <a:gd name="connsiteX392" fmla="*/ 6548101 w 8206355"/>
              <a:gd name="connsiteY392" fmla="*/ 4682721 h 6847802"/>
              <a:gd name="connsiteX393" fmla="*/ 6539573 w 8206355"/>
              <a:gd name="connsiteY393" fmla="*/ 4671516 h 6847802"/>
              <a:gd name="connsiteX394" fmla="*/ 6536563 w 8206355"/>
              <a:gd name="connsiteY394" fmla="*/ 4665913 h 6847802"/>
              <a:gd name="connsiteX395" fmla="*/ 6536563 w 8206355"/>
              <a:gd name="connsiteY395" fmla="*/ 4660311 h 6847802"/>
              <a:gd name="connsiteX396" fmla="*/ 5793555 w 8206355"/>
              <a:gd name="connsiteY396" fmla="*/ 4853341 h 6847802"/>
              <a:gd name="connsiteX397" fmla="*/ 5779507 w 8206355"/>
              <a:gd name="connsiteY397" fmla="*/ 4853341 h 6847802"/>
              <a:gd name="connsiteX398" fmla="*/ 5768470 w 8206355"/>
              <a:gd name="connsiteY398" fmla="*/ 4853341 h 6847802"/>
              <a:gd name="connsiteX399" fmla="*/ 5754925 w 8206355"/>
              <a:gd name="connsiteY399" fmla="*/ 4847229 h 6847802"/>
              <a:gd name="connsiteX400" fmla="*/ 5743887 w 8206355"/>
              <a:gd name="connsiteY400" fmla="*/ 4842136 h 6847802"/>
              <a:gd name="connsiteX401" fmla="*/ 5735359 w 8206355"/>
              <a:gd name="connsiteY401" fmla="*/ 4833478 h 6847802"/>
              <a:gd name="connsiteX402" fmla="*/ 5732850 w 8206355"/>
              <a:gd name="connsiteY402" fmla="*/ 4825329 h 6847802"/>
              <a:gd name="connsiteX403" fmla="*/ 5732850 w 8206355"/>
              <a:gd name="connsiteY403" fmla="*/ 4819726 h 6847802"/>
              <a:gd name="connsiteX404" fmla="*/ 5738369 w 8206355"/>
              <a:gd name="connsiteY404" fmla="*/ 4814124 h 6847802"/>
              <a:gd name="connsiteX405" fmla="*/ 5743887 w 8206355"/>
              <a:gd name="connsiteY405" fmla="*/ 4811068 h 6847802"/>
              <a:gd name="connsiteX406" fmla="*/ 6203438 w 8206355"/>
              <a:gd name="connsiteY406" fmla="*/ 4662857 h 6847802"/>
              <a:gd name="connsiteX407" fmla="*/ 6663491 w 8206355"/>
              <a:gd name="connsiteY407" fmla="*/ 4520250 h 6847802"/>
              <a:gd name="connsiteX408" fmla="*/ 6894270 w 8206355"/>
              <a:gd name="connsiteY408" fmla="*/ 4450474 h 6847802"/>
              <a:gd name="connsiteX409" fmla="*/ 7125551 w 8206355"/>
              <a:gd name="connsiteY409" fmla="*/ 4383754 h 6847802"/>
              <a:gd name="connsiteX410" fmla="*/ 7356831 w 8206355"/>
              <a:gd name="connsiteY410" fmla="*/ 4319071 h 6847802"/>
              <a:gd name="connsiteX411" fmla="*/ 7588112 w 8206355"/>
              <a:gd name="connsiteY411" fmla="*/ 4257953 h 6847802"/>
              <a:gd name="connsiteX412" fmla="*/ 7593631 w 8206355"/>
              <a:gd name="connsiteY412" fmla="*/ 4254897 h 6847802"/>
              <a:gd name="connsiteX413" fmla="*/ 7353821 w 8206355"/>
              <a:gd name="connsiteY413" fmla="*/ 4302264 h 6847802"/>
              <a:gd name="connsiteX414" fmla="*/ 6974039 w 8206355"/>
              <a:gd name="connsiteY414" fmla="*/ 4408710 h 6847802"/>
              <a:gd name="connsiteX415" fmla="*/ 6597267 w 8206355"/>
              <a:gd name="connsiteY415" fmla="*/ 4514647 h 6847802"/>
              <a:gd name="connsiteX416" fmla="*/ 6223004 w 8206355"/>
              <a:gd name="connsiteY416" fmla="*/ 4623640 h 6847802"/>
              <a:gd name="connsiteX417" fmla="*/ 5845731 w 8206355"/>
              <a:gd name="connsiteY417" fmla="*/ 4735689 h 6847802"/>
              <a:gd name="connsiteX418" fmla="*/ 5831683 w 8206355"/>
              <a:gd name="connsiteY418" fmla="*/ 4738236 h 6847802"/>
              <a:gd name="connsiteX419" fmla="*/ 5818137 w 8206355"/>
              <a:gd name="connsiteY419" fmla="*/ 4735689 h 6847802"/>
              <a:gd name="connsiteX420" fmla="*/ 5804091 w 8206355"/>
              <a:gd name="connsiteY420" fmla="*/ 4727540 h 6847802"/>
              <a:gd name="connsiteX421" fmla="*/ 5749405 w 8206355"/>
              <a:gd name="connsiteY421" fmla="*/ 4744348 h 6847802"/>
              <a:gd name="connsiteX422" fmla="*/ 5683182 w 8206355"/>
              <a:gd name="connsiteY422" fmla="*/ 4763702 h 6847802"/>
              <a:gd name="connsiteX423" fmla="*/ 5672145 w 8206355"/>
              <a:gd name="connsiteY423" fmla="*/ 4763702 h 6847802"/>
              <a:gd name="connsiteX424" fmla="*/ 5658599 w 8206355"/>
              <a:gd name="connsiteY424" fmla="*/ 4763702 h 6847802"/>
              <a:gd name="connsiteX425" fmla="*/ 5647562 w 8206355"/>
              <a:gd name="connsiteY425" fmla="*/ 4761155 h 6847802"/>
              <a:gd name="connsiteX426" fmla="*/ 5636525 w 8206355"/>
              <a:gd name="connsiteY426" fmla="*/ 4752497 h 6847802"/>
              <a:gd name="connsiteX427" fmla="*/ 5627996 w 8206355"/>
              <a:gd name="connsiteY427" fmla="*/ 4744348 h 6847802"/>
              <a:gd name="connsiteX428" fmla="*/ 5622477 w 8206355"/>
              <a:gd name="connsiteY428" fmla="*/ 4738236 h 6847802"/>
              <a:gd name="connsiteX429" fmla="*/ 5622477 w 8206355"/>
              <a:gd name="connsiteY429" fmla="*/ 4730087 h 6847802"/>
              <a:gd name="connsiteX430" fmla="*/ 5627996 w 8206355"/>
              <a:gd name="connsiteY430" fmla="*/ 4724484 h 6847802"/>
              <a:gd name="connsiteX431" fmla="*/ 5633515 w 8206355"/>
              <a:gd name="connsiteY431" fmla="*/ 4721429 h 6847802"/>
              <a:gd name="connsiteX432" fmla="*/ 5980687 w 8206355"/>
              <a:gd name="connsiteY432" fmla="*/ 4612435 h 6847802"/>
              <a:gd name="connsiteX433" fmla="*/ 6324848 w 8206355"/>
              <a:gd name="connsiteY433" fmla="*/ 4509554 h 6847802"/>
              <a:gd name="connsiteX434" fmla="*/ 6189893 w 8206355"/>
              <a:gd name="connsiteY434" fmla="*/ 4545716 h 6847802"/>
              <a:gd name="connsiteX435" fmla="*/ 5875833 w 8206355"/>
              <a:gd name="connsiteY435" fmla="*/ 4635355 h 6847802"/>
              <a:gd name="connsiteX436" fmla="*/ 5864795 w 8206355"/>
              <a:gd name="connsiteY436" fmla="*/ 4637901 h 6847802"/>
              <a:gd name="connsiteX437" fmla="*/ 5853758 w 8206355"/>
              <a:gd name="connsiteY437" fmla="*/ 4635355 h 6847802"/>
              <a:gd name="connsiteX438" fmla="*/ 5840212 w 8206355"/>
              <a:gd name="connsiteY438" fmla="*/ 4632299 h 6847802"/>
              <a:gd name="connsiteX439" fmla="*/ 5829175 w 8206355"/>
              <a:gd name="connsiteY439" fmla="*/ 4623640 h 6847802"/>
              <a:gd name="connsiteX440" fmla="*/ 5820646 w 8206355"/>
              <a:gd name="connsiteY440" fmla="*/ 4615491 h 6847802"/>
              <a:gd name="connsiteX441" fmla="*/ 5815127 w 8206355"/>
              <a:gd name="connsiteY441" fmla="*/ 4606833 h 6847802"/>
              <a:gd name="connsiteX442" fmla="*/ 5818137 w 8206355"/>
              <a:gd name="connsiteY442" fmla="*/ 4601740 h 6847802"/>
              <a:gd name="connsiteX443" fmla="*/ 5823657 w 8206355"/>
              <a:gd name="connsiteY443" fmla="*/ 4595628 h 6847802"/>
              <a:gd name="connsiteX444" fmla="*/ 5829175 w 8206355"/>
              <a:gd name="connsiteY444" fmla="*/ 4593081 h 6847802"/>
              <a:gd name="connsiteX445" fmla="*/ 6280699 w 8206355"/>
              <a:gd name="connsiteY445" fmla="*/ 4453020 h 6847802"/>
              <a:gd name="connsiteX446" fmla="*/ 6732223 w 8206355"/>
              <a:gd name="connsiteY446" fmla="*/ 4319071 h 6847802"/>
              <a:gd name="connsiteX447" fmla="*/ 7185754 w 8206355"/>
              <a:gd name="connsiteY447" fmla="*/ 4184612 h 6847802"/>
              <a:gd name="connsiteX448" fmla="*/ 7640288 w 8206355"/>
              <a:gd name="connsiteY448" fmla="*/ 4056774 h 6847802"/>
              <a:gd name="connsiteX449" fmla="*/ 7935283 w 8206355"/>
              <a:gd name="connsiteY449" fmla="*/ 3978340 h 6847802"/>
              <a:gd name="connsiteX450" fmla="*/ 6380035 w 8206355"/>
              <a:gd name="connsiteY450" fmla="*/ 3475138 h 6847802"/>
              <a:gd name="connsiteX451" fmla="*/ 5810111 w 8206355"/>
              <a:gd name="connsiteY451" fmla="*/ 3656454 h 6847802"/>
              <a:gd name="connsiteX452" fmla="*/ 5545718 w 8206355"/>
              <a:gd name="connsiteY452" fmla="*/ 3743546 h 6847802"/>
              <a:gd name="connsiteX453" fmla="*/ 5451901 w 8206355"/>
              <a:gd name="connsiteY453" fmla="*/ 3793459 h 6847802"/>
              <a:gd name="connsiteX454" fmla="*/ 5364105 w 8206355"/>
              <a:gd name="connsiteY454" fmla="*/ 3849484 h 6847802"/>
              <a:gd name="connsiteX455" fmla="*/ 5451901 w 8206355"/>
              <a:gd name="connsiteY455" fmla="*/ 3815869 h 6847802"/>
              <a:gd name="connsiteX456" fmla="*/ 5914463 w 8206355"/>
              <a:gd name="connsiteY456" fmla="*/ 3642702 h 6847802"/>
              <a:gd name="connsiteX457" fmla="*/ 8206355 w 8206355"/>
              <a:gd name="connsiteY457" fmla="*/ 3401737 h 6847802"/>
              <a:gd name="connsiteX458" fmla="*/ 8206355 w 8206355"/>
              <a:gd name="connsiteY458" fmla="*/ 3592665 h 6847802"/>
              <a:gd name="connsiteX459" fmla="*/ 7913209 w 8206355"/>
              <a:gd name="connsiteY459" fmla="*/ 3676317 h 6847802"/>
              <a:gd name="connsiteX460" fmla="*/ 7615705 w 8206355"/>
              <a:gd name="connsiteY460" fmla="*/ 3762900 h 6847802"/>
              <a:gd name="connsiteX461" fmla="*/ 7320709 w 8206355"/>
              <a:gd name="connsiteY461" fmla="*/ 3852539 h 6847802"/>
              <a:gd name="connsiteX462" fmla="*/ 7023707 w 8206355"/>
              <a:gd name="connsiteY462" fmla="*/ 3941669 h 6847802"/>
              <a:gd name="connsiteX463" fmla="*/ 7043273 w 8206355"/>
              <a:gd name="connsiteY463" fmla="*/ 3939123 h 6847802"/>
              <a:gd name="connsiteX464" fmla="*/ 7502824 w 8206355"/>
              <a:gd name="connsiteY464" fmla="*/ 3830130 h 6847802"/>
              <a:gd name="connsiteX465" fmla="*/ 7731095 w 8206355"/>
              <a:gd name="connsiteY465" fmla="*/ 3776652 h 6847802"/>
              <a:gd name="connsiteX466" fmla="*/ 7962375 w 8206355"/>
              <a:gd name="connsiteY466" fmla="*/ 3726739 h 6847802"/>
              <a:gd name="connsiteX467" fmla="*/ 7995487 w 8206355"/>
              <a:gd name="connsiteY467" fmla="*/ 3721136 h 6847802"/>
              <a:gd name="connsiteX468" fmla="*/ 8028599 w 8206355"/>
              <a:gd name="connsiteY468" fmla="*/ 3715025 h 6847802"/>
              <a:gd name="connsiteX469" fmla="*/ 8206355 w 8206355"/>
              <a:gd name="connsiteY469" fmla="*/ 3671396 h 6847802"/>
              <a:gd name="connsiteX470" fmla="*/ 8206355 w 8206355"/>
              <a:gd name="connsiteY470" fmla="*/ 3804449 h 6847802"/>
              <a:gd name="connsiteX471" fmla="*/ 8108368 w 8206355"/>
              <a:gd name="connsiteY471" fmla="*/ 3827074 h 6847802"/>
              <a:gd name="connsiteX472" fmla="*/ 7830429 w 8206355"/>
              <a:gd name="connsiteY472" fmla="*/ 3897359 h 6847802"/>
              <a:gd name="connsiteX473" fmla="*/ 7551990 w 8206355"/>
              <a:gd name="connsiteY473" fmla="*/ 3966626 h 6847802"/>
              <a:gd name="connsiteX474" fmla="*/ 7274553 w 8206355"/>
              <a:gd name="connsiteY474" fmla="*/ 4036911 h 6847802"/>
              <a:gd name="connsiteX475" fmla="*/ 6715667 w 8206355"/>
              <a:gd name="connsiteY475" fmla="*/ 4184612 h 6847802"/>
              <a:gd name="connsiteX476" fmla="*/ 6159791 w 8206355"/>
              <a:gd name="connsiteY476" fmla="*/ 4335878 h 6847802"/>
              <a:gd name="connsiteX477" fmla="*/ 6156781 w 8206355"/>
              <a:gd name="connsiteY477" fmla="*/ 4335878 h 6847802"/>
              <a:gd name="connsiteX478" fmla="*/ 6148753 w 8206355"/>
              <a:gd name="connsiteY478" fmla="*/ 4335878 h 6847802"/>
              <a:gd name="connsiteX479" fmla="*/ 6041391 w 8206355"/>
              <a:gd name="connsiteY479" fmla="*/ 4369493 h 6847802"/>
              <a:gd name="connsiteX480" fmla="*/ 5895399 w 8206355"/>
              <a:gd name="connsiteY480" fmla="*/ 4414313 h 6847802"/>
              <a:gd name="connsiteX481" fmla="*/ 5886869 w 8206355"/>
              <a:gd name="connsiteY481" fmla="*/ 4417368 h 6847802"/>
              <a:gd name="connsiteX482" fmla="*/ 5875833 w 8206355"/>
              <a:gd name="connsiteY482" fmla="*/ 4414313 h 6847802"/>
              <a:gd name="connsiteX483" fmla="*/ 5653081 w 8206355"/>
              <a:gd name="connsiteY483" fmla="*/ 4481542 h 6847802"/>
              <a:gd name="connsiteX484" fmla="*/ 5504579 w 8206355"/>
              <a:gd name="connsiteY484" fmla="*/ 4526362 h 6847802"/>
              <a:gd name="connsiteX485" fmla="*/ 5352567 w 8206355"/>
              <a:gd name="connsiteY485" fmla="*/ 4573728 h 6847802"/>
              <a:gd name="connsiteX486" fmla="*/ 5341529 w 8206355"/>
              <a:gd name="connsiteY486" fmla="*/ 4573728 h 6847802"/>
              <a:gd name="connsiteX487" fmla="*/ 5327983 w 8206355"/>
              <a:gd name="connsiteY487" fmla="*/ 4573728 h 6847802"/>
              <a:gd name="connsiteX488" fmla="*/ 5316946 w 8206355"/>
              <a:gd name="connsiteY488" fmla="*/ 4570672 h 6847802"/>
              <a:gd name="connsiteX489" fmla="*/ 5303401 w 8206355"/>
              <a:gd name="connsiteY489" fmla="*/ 4562523 h 6847802"/>
              <a:gd name="connsiteX490" fmla="*/ 5294871 w 8206355"/>
              <a:gd name="connsiteY490" fmla="*/ 4553864 h 6847802"/>
              <a:gd name="connsiteX491" fmla="*/ 5291861 w 8206355"/>
              <a:gd name="connsiteY491" fmla="*/ 4545716 h 6847802"/>
              <a:gd name="connsiteX492" fmla="*/ 5291861 w 8206355"/>
              <a:gd name="connsiteY492" fmla="*/ 4540113 h 6847802"/>
              <a:gd name="connsiteX493" fmla="*/ 5297881 w 8206355"/>
              <a:gd name="connsiteY493" fmla="*/ 4534511 h 6847802"/>
              <a:gd name="connsiteX494" fmla="*/ 5303401 w 8206355"/>
              <a:gd name="connsiteY494" fmla="*/ 4531455 h 6847802"/>
              <a:gd name="connsiteX495" fmla="*/ 5779507 w 8206355"/>
              <a:gd name="connsiteY495" fmla="*/ 4375095 h 6847802"/>
              <a:gd name="connsiteX496" fmla="*/ 6258625 w 8206355"/>
              <a:gd name="connsiteY496" fmla="*/ 4224339 h 6847802"/>
              <a:gd name="connsiteX497" fmla="*/ 6242069 w 8206355"/>
              <a:gd name="connsiteY497" fmla="*/ 4218227 h 6847802"/>
              <a:gd name="connsiteX498" fmla="*/ 6231031 w 8206355"/>
              <a:gd name="connsiteY498" fmla="*/ 4213134 h 6847802"/>
              <a:gd name="connsiteX499" fmla="*/ 6219994 w 8206355"/>
              <a:gd name="connsiteY499" fmla="*/ 4204475 h 6847802"/>
              <a:gd name="connsiteX500" fmla="*/ 6101595 w 8206355"/>
              <a:gd name="connsiteY500" fmla="*/ 4243692 h 6847802"/>
              <a:gd name="connsiteX501" fmla="*/ 5592375 w 8206355"/>
              <a:gd name="connsiteY501" fmla="*/ 4414313 h 6847802"/>
              <a:gd name="connsiteX502" fmla="*/ 5581339 w 8206355"/>
              <a:gd name="connsiteY502" fmla="*/ 4417368 h 6847802"/>
              <a:gd name="connsiteX503" fmla="*/ 5570301 w 8206355"/>
              <a:gd name="connsiteY503" fmla="*/ 4417368 h 6847802"/>
              <a:gd name="connsiteX504" fmla="*/ 5556254 w 8206355"/>
              <a:gd name="connsiteY504" fmla="*/ 4414313 h 6847802"/>
              <a:gd name="connsiteX505" fmla="*/ 5545718 w 8206355"/>
              <a:gd name="connsiteY505" fmla="*/ 4405654 h 6847802"/>
              <a:gd name="connsiteX506" fmla="*/ 5537189 w 8206355"/>
              <a:gd name="connsiteY506" fmla="*/ 4400561 h 6847802"/>
              <a:gd name="connsiteX507" fmla="*/ 5534681 w 8206355"/>
              <a:gd name="connsiteY507" fmla="*/ 4391903 h 6847802"/>
              <a:gd name="connsiteX508" fmla="*/ 5534681 w 8206355"/>
              <a:gd name="connsiteY508" fmla="*/ 4383754 h 6847802"/>
              <a:gd name="connsiteX509" fmla="*/ 5539698 w 8206355"/>
              <a:gd name="connsiteY509" fmla="*/ 4377642 h 6847802"/>
              <a:gd name="connsiteX510" fmla="*/ 5542708 w 8206355"/>
              <a:gd name="connsiteY510" fmla="*/ 4375095 h 6847802"/>
              <a:gd name="connsiteX511" fmla="*/ 5683182 w 8206355"/>
              <a:gd name="connsiteY511" fmla="*/ 4319071 h 6847802"/>
              <a:gd name="connsiteX512" fmla="*/ 5680172 w 8206355"/>
              <a:gd name="connsiteY512" fmla="*/ 4319071 h 6847802"/>
              <a:gd name="connsiteX513" fmla="*/ 5383169 w 8206355"/>
              <a:gd name="connsiteY513" fmla="*/ 4408710 h 6847802"/>
              <a:gd name="connsiteX514" fmla="*/ 5372133 w 8206355"/>
              <a:gd name="connsiteY514" fmla="*/ 4411257 h 6847802"/>
              <a:gd name="connsiteX515" fmla="*/ 5361095 w 8206355"/>
              <a:gd name="connsiteY515" fmla="*/ 4408710 h 6847802"/>
              <a:gd name="connsiteX516" fmla="*/ 5350058 w 8206355"/>
              <a:gd name="connsiteY516" fmla="*/ 4405654 h 6847802"/>
              <a:gd name="connsiteX517" fmla="*/ 5339021 w 8206355"/>
              <a:gd name="connsiteY517" fmla="*/ 4400561 h 6847802"/>
              <a:gd name="connsiteX518" fmla="*/ 5330993 w 8206355"/>
              <a:gd name="connsiteY518" fmla="*/ 4391903 h 6847802"/>
              <a:gd name="connsiteX519" fmla="*/ 5327983 w 8206355"/>
              <a:gd name="connsiteY519" fmla="*/ 4386300 h 6847802"/>
              <a:gd name="connsiteX520" fmla="*/ 5327983 w 8206355"/>
              <a:gd name="connsiteY520" fmla="*/ 4377642 h 6847802"/>
              <a:gd name="connsiteX521" fmla="*/ 5333502 w 8206355"/>
              <a:gd name="connsiteY521" fmla="*/ 4372040 h 6847802"/>
              <a:gd name="connsiteX522" fmla="*/ 5339021 w 8206355"/>
              <a:gd name="connsiteY522" fmla="*/ 4369493 h 6847802"/>
              <a:gd name="connsiteX523" fmla="*/ 5578830 w 8206355"/>
              <a:gd name="connsiteY523" fmla="*/ 4282910 h 6847802"/>
              <a:gd name="connsiteX524" fmla="*/ 5696728 w 8206355"/>
              <a:gd name="connsiteY524" fmla="*/ 4241146 h 6847802"/>
              <a:gd name="connsiteX525" fmla="*/ 5686193 w 8206355"/>
              <a:gd name="connsiteY525" fmla="*/ 4241146 h 6847802"/>
              <a:gd name="connsiteX526" fmla="*/ 5674653 w 8206355"/>
              <a:gd name="connsiteY526" fmla="*/ 4238090 h 6847802"/>
              <a:gd name="connsiteX527" fmla="*/ 5663616 w 8206355"/>
              <a:gd name="connsiteY527" fmla="*/ 4235034 h 6847802"/>
              <a:gd name="connsiteX528" fmla="*/ 5655589 w 8206355"/>
              <a:gd name="connsiteY528" fmla="*/ 4229941 h 6847802"/>
              <a:gd name="connsiteX529" fmla="*/ 5647562 w 8206355"/>
              <a:gd name="connsiteY529" fmla="*/ 4221283 h 6847802"/>
              <a:gd name="connsiteX530" fmla="*/ 5644552 w 8206355"/>
              <a:gd name="connsiteY530" fmla="*/ 4213134 h 6847802"/>
              <a:gd name="connsiteX531" fmla="*/ 5644552 w 8206355"/>
              <a:gd name="connsiteY531" fmla="*/ 4207531 h 6847802"/>
              <a:gd name="connsiteX532" fmla="*/ 5650071 w 8206355"/>
              <a:gd name="connsiteY532" fmla="*/ 4201419 h 6847802"/>
              <a:gd name="connsiteX533" fmla="*/ 5655589 w 8206355"/>
              <a:gd name="connsiteY533" fmla="*/ 4196326 h 6847802"/>
              <a:gd name="connsiteX534" fmla="*/ 6049419 w 8206355"/>
              <a:gd name="connsiteY534" fmla="*/ 4078675 h 6847802"/>
              <a:gd name="connsiteX535" fmla="*/ 6445756 w 8206355"/>
              <a:gd name="connsiteY535" fmla="*/ 3961533 h 6847802"/>
              <a:gd name="connsiteX536" fmla="*/ 6779382 w 8206355"/>
              <a:gd name="connsiteY536" fmla="*/ 3866291 h 6847802"/>
              <a:gd name="connsiteX537" fmla="*/ 6874704 w 8206355"/>
              <a:gd name="connsiteY537" fmla="*/ 3832676 h 6847802"/>
              <a:gd name="connsiteX538" fmla="*/ 7108995 w 8206355"/>
              <a:gd name="connsiteY538" fmla="*/ 3757298 h 6847802"/>
              <a:gd name="connsiteX539" fmla="*/ 7340275 w 8206355"/>
              <a:gd name="connsiteY539" fmla="*/ 3681410 h 6847802"/>
              <a:gd name="connsiteX540" fmla="*/ 7386933 w 8206355"/>
              <a:gd name="connsiteY540" fmla="*/ 3667659 h 6847802"/>
              <a:gd name="connsiteX541" fmla="*/ 7431082 w 8206355"/>
              <a:gd name="connsiteY541" fmla="*/ 3656454 h 6847802"/>
              <a:gd name="connsiteX542" fmla="*/ 7532925 w 8206355"/>
              <a:gd name="connsiteY542" fmla="*/ 3620292 h 6847802"/>
              <a:gd name="connsiteX543" fmla="*/ 7656844 w 8206355"/>
              <a:gd name="connsiteY543" fmla="*/ 3575473 h 6847802"/>
              <a:gd name="connsiteX544" fmla="*/ 7998497 w 8206355"/>
              <a:gd name="connsiteY544" fmla="*/ 3463424 h 6847802"/>
              <a:gd name="connsiteX545" fmla="*/ 5859277 w 8206355"/>
              <a:gd name="connsiteY545" fmla="*/ 3148158 h 6847802"/>
              <a:gd name="connsiteX546" fmla="*/ 5537189 w 8206355"/>
              <a:gd name="connsiteY546" fmla="*/ 3259698 h 6847802"/>
              <a:gd name="connsiteX547" fmla="*/ 5212092 w 8206355"/>
              <a:gd name="connsiteY547" fmla="*/ 3374294 h 6847802"/>
              <a:gd name="connsiteX548" fmla="*/ 5537189 w 8206355"/>
              <a:gd name="connsiteY548" fmla="*/ 3270903 h 6847802"/>
              <a:gd name="connsiteX549" fmla="*/ 7183245 w 8206355"/>
              <a:gd name="connsiteY549" fmla="*/ 2985687 h 6847802"/>
              <a:gd name="connsiteX550" fmla="*/ 7114328 w 8206355"/>
              <a:gd name="connsiteY550" fmla="*/ 3007016 h 6847802"/>
              <a:gd name="connsiteX551" fmla="*/ 7078391 w 8206355"/>
              <a:gd name="connsiteY551" fmla="*/ 3016246 h 6847802"/>
              <a:gd name="connsiteX552" fmla="*/ 7053372 w 8206355"/>
              <a:gd name="connsiteY552" fmla="*/ 3025880 h 6847802"/>
              <a:gd name="connsiteX553" fmla="*/ 6966012 w 8206355"/>
              <a:gd name="connsiteY553" fmla="*/ 3052917 h 6847802"/>
              <a:gd name="connsiteX554" fmla="*/ 7034744 w 8206355"/>
              <a:gd name="connsiteY554" fmla="*/ 3033054 h 6847802"/>
              <a:gd name="connsiteX555" fmla="*/ 7053372 w 8206355"/>
              <a:gd name="connsiteY555" fmla="*/ 3025880 h 6847802"/>
              <a:gd name="connsiteX556" fmla="*/ 7114328 w 8206355"/>
              <a:gd name="connsiteY556" fmla="*/ 3007016 h 6847802"/>
              <a:gd name="connsiteX557" fmla="*/ 7120032 w 8206355"/>
              <a:gd name="connsiteY557" fmla="*/ 3005551 h 6847802"/>
              <a:gd name="connsiteX558" fmla="*/ 4595511 w 8206355"/>
              <a:gd name="connsiteY558" fmla="*/ 2851229 h 6847802"/>
              <a:gd name="connsiteX559" fmla="*/ 4143987 w 8206355"/>
              <a:gd name="connsiteY559" fmla="*/ 3005551 h 6847802"/>
              <a:gd name="connsiteX560" fmla="*/ 3694972 w 8206355"/>
              <a:gd name="connsiteY560" fmla="*/ 3161910 h 6847802"/>
              <a:gd name="connsiteX561" fmla="*/ 3590619 w 8206355"/>
              <a:gd name="connsiteY561" fmla="*/ 3201127 h 6847802"/>
              <a:gd name="connsiteX562" fmla="*/ 4314563 w 8206355"/>
              <a:gd name="connsiteY562" fmla="*/ 2971936 h 6847802"/>
              <a:gd name="connsiteX563" fmla="*/ 4578955 w 8206355"/>
              <a:gd name="connsiteY563" fmla="*/ 2859887 h 6847802"/>
              <a:gd name="connsiteX564" fmla="*/ 4934154 w 8206355"/>
              <a:gd name="connsiteY564" fmla="*/ 2831875 h 6847802"/>
              <a:gd name="connsiteX565" fmla="*/ 4802209 w 8206355"/>
              <a:gd name="connsiteY565" fmla="*/ 2871092 h 6847802"/>
              <a:gd name="connsiteX566" fmla="*/ 4626115 w 8206355"/>
              <a:gd name="connsiteY566" fmla="*/ 2943924 h 6847802"/>
              <a:gd name="connsiteX567" fmla="*/ 5991723 w 8206355"/>
              <a:gd name="connsiteY567" fmla="*/ 2770757 h 6847802"/>
              <a:gd name="connsiteX568" fmla="*/ 5650071 w 8206355"/>
              <a:gd name="connsiteY568" fmla="*/ 2884843 h 6847802"/>
              <a:gd name="connsiteX569" fmla="*/ 5498559 w 8206355"/>
              <a:gd name="connsiteY569" fmla="*/ 2940868 h 6847802"/>
              <a:gd name="connsiteX570" fmla="*/ 5129815 w 8206355"/>
              <a:gd name="connsiteY570" fmla="*/ 3080929 h 6847802"/>
              <a:gd name="connsiteX571" fmla="*/ 5146371 w 8206355"/>
              <a:gd name="connsiteY571" fmla="*/ 3077873 h 6847802"/>
              <a:gd name="connsiteX572" fmla="*/ 5567291 w 8206355"/>
              <a:gd name="connsiteY572" fmla="*/ 2924060 h 6847802"/>
              <a:gd name="connsiteX573" fmla="*/ 5829175 w 8206355"/>
              <a:gd name="connsiteY573" fmla="*/ 2474336 h 6847802"/>
              <a:gd name="connsiteX574" fmla="*/ 5713284 w 8206355"/>
              <a:gd name="connsiteY574" fmla="*/ 2507442 h 6847802"/>
              <a:gd name="connsiteX575" fmla="*/ 5605921 w 8206355"/>
              <a:gd name="connsiteY575" fmla="*/ 2552771 h 6847802"/>
              <a:gd name="connsiteX576" fmla="*/ 5421800 w 8206355"/>
              <a:gd name="connsiteY576" fmla="*/ 2345480 h 6847802"/>
              <a:gd name="connsiteX577" fmla="*/ 5297881 w 8206355"/>
              <a:gd name="connsiteY577" fmla="*/ 2384697 h 6847802"/>
              <a:gd name="connsiteX578" fmla="*/ 5005896 w 8206355"/>
              <a:gd name="connsiteY578" fmla="*/ 2499293 h 6847802"/>
              <a:gd name="connsiteX579" fmla="*/ 3345794 w 8206355"/>
              <a:gd name="connsiteY579" fmla="*/ 2320524 h 6847802"/>
              <a:gd name="connsiteX580" fmla="*/ 3276559 w 8206355"/>
              <a:gd name="connsiteY580" fmla="*/ 2337331 h 6847802"/>
              <a:gd name="connsiteX581" fmla="*/ 3207827 w 8206355"/>
              <a:gd name="connsiteY581" fmla="*/ 2348536 h 6847802"/>
              <a:gd name="connsiteX582" fmla="*/ 3199299 w 8206355"/>
              <a:gd name="connsiteY582" fmla="*/ 2348536 h 6847802"/>
              <a:gd name="connsiteX583" fmla="*/ 3191271 w 8206355"/>
              <a:gd name="connsiteY583" fmla="*/ 2348536 h 6847802"/>
              <a:gd name="connsiteX584" fmla="*/ 3182743 w 8206355"/>
              <a:gd name="connsiteY584" fmla="*/ 2342933 h 6847802"/>
              <a:gd name="connsiteX585" fmla="*/ 3177727 w 8206355"/>
              <a:gd name="connsiteY585" fmla="*/ 2339877 h 6847802"/>
              <a:gd name="connsiteX586" fmla="*/ 3174716 w 8206355"/>
              <a:gd name="connsiteY586" fmla="*/ 2331728 h 6847802"/>
              <a:gd name="connsiteX587" fmla="*/ 3174716 w 8206355"/>
              <a:gd name="connsiteY587" fmla="*/ 2326126 h 6847802"/>
              <a:gd name="connsiteX588" fmla="*/ 2847110 w 8206355"/>
              <a:gd name="connsiteY588" fmla="*/ 2479939 h 6847802"/>
              <a:gd name="connsiteX589" fmla="*/ 2519504 w 8206355"/>
              <a:gd name="connsiteY589" fmla="*/ 2633242 h 6847802"/>
              <a:gd name="connsiteX590" fmla="*/ 2979557 w 8206355"/>
              <a:gd name="connsiteY590" fmla="*/ 2460076 h 6847802"/>
              <a:gd name="connsiteX591" fmla="*/ 8206355 w 8206355"/>
              <a:gd name="connsiteY591" fmla="*/ 2212875 h 6847802"/>
              <a:gd name="connsiteX592" fmla="*/ 8206355 w 8206355"/>
              <a:gd name="connsiteY592" fmla="*/ 2302914 h 6847802"/>
              <a:gd name="connsiteX593" fmla="*/ 8100341 w 8206355"/>
              <a:gd name="connsiteY593" fmla="*/ 2334275 h 6847802"/>
              <a:gd name="connsiteX594" fmla="*/ 7904681 w 8206355"/>
              <a:gd name="connsiteY594" fmla="*/ 2390300 h 6847802"/>
              <a:gd name="connsiteX595" fmla="*/ 7714539 w 8206355"/>
              <a:gd name="connsiteY595" fmla="*/ 2446324 h 6847802"/>
              <a:gd name="connsiteX596" fmla="*/ 7403489 w 8206355"/>
              <a:gd name="connsiteY596" fmla="*/ 2541056 h 6847802"/>
              <a:gd name="connsiteX597" fmla="*/ 7092439 w 8206355"/>
              <a:gd name="connsiteY597" fmla="*/ 2638845 h 6847802"/>
              <a:gd name="connsiteX598" fmla="*/ 6784399 w 8206355"/>
              <a:gd name="connsiteY598" fmla="*/ 2739689 h 6847802"/>
              <a:gd name="connsiteX599" fmla="*/ 6473349 w 8206355"/>
              <a:gd name="connsiteY599" fmla="*/ 2843079 h 6847802"/>
              <a:gd name="connsiteX600" fmla="*/ 5856768 w 8206355"/>
              <a:gd name="connsiteY600" fmla="*/ 3049861 h 6847802"/>
              <a:gd name="connsiteX601" fmla="*/ 5240187 w 8206355"/>
              <a:gd name="connsiteY601" fmla="*/ 3259698 h 6847802"/>
              <a:gd name="connsiteX602" fmla="*/ 5135333 w 8206355"/>
              <a:gd name="connsiteY602" fmla="*/ 3310120 h 6847802"/>
              <a:gd name="connsiteX603" fmla="*/ 5027469 w 8206355"/>
              <a:gd name="connsiteY603" fmla="*/ 3363089 h 6847802"/>
              <a:gd name="connsiteX604" fmla="*/ 5567291 w 8206355"/>
              <a:gd name="connsiteY604" fmla="*/ 3181264 h 6847802"/>
              <a:gd name="connsiteX605" fmla="*/ 6110123 w 8206355"/>
              <a:gd name="connsiteY605" fmla="*/ 3005551 h 6847802"/>
              <a:gd name="connsiteX606" fmla="*/ 6652453 w 8206355"/>
              <a:gd name="connsiteY606" fmla="*/ 2829328 h 6847802"/>
              <a:gd name="connsiteX607" fmla="*/ 7197293 w 8206355"/>
              <a:gd name="connsiteY607" fmla="*/ 2661764 h 6847802"/>
              <a:gd name="connsiteX608" fmla="*/ 7290607 w 8206355"/>
              <a:gd name="connsiteY608" fmla="*/ 2633242 h 6847802"/>
              <a:gd name="connsiteX609" fmla="*/ 7373387 w 8206355"/>
              <a:gd name="connsiteY609" fmla="*/ 2608286 h 6847802"/>
              <a:gd name="connsiteX610" fmla="*/ 7381916 w 8206355"/>
              <a:gd name="connsiteY610" fmla="*/ 2605739 h 6847802"/>
              <a:gd name="connsiteX611" fmla="*/ 7813874 w 8206355"/>
              <a:gd name="connsiteY611" fmla="*/ 2465678 h 6847802"/>
              <a:gd name="connsiteX612" fmla="*/ 8206355 w 8206355"/>
              <a:gd name="connsiteY612" fmla="*/ 2343970 h 6847802"/>
              <a:gd name="connsiteX613" fmla="*/ 8206355 w 8206355"/>
              <a:gd name="connsiteY613" fmla="*/ 2437130 h 6847802"/>
              <a:gd name="connsiteX614" fmla="*/ 8135961 w 8206355"/>
              <a:gd name="connsiteY614" fmla="*/ 2457529 h 6847802"/>
              <a:gd name="connsiteX615" fmla="*/ 7871569 w 8206355"/>
              <a:gd name="connsiteY615" fmla="*/ 2532907 h 6847802"/>
              <a:gd name="connsiteX616" fmla="*/ 7613197 w 8206355"/>
              <a:gd name="connsiteY616" fmla="*/ 2613888 h 6847802"/>
              <a:gd name="connsiteX617" fmla="*/ 7351313 w 8206355"/>
              <a:gd name="connsiteY617" fmla="*/ 2694869 h 6847802"/>
              <a:gd name="connsiteX618" fmla="*/ 7048290 w 8206355"/>
              <a:gd name="connsiteY618" fmla="*/ 2795713 h 6847802"/>
              <a:gd name="connsiteX619" fmla="*/ 6746271 w 8206355"/>
              <a:gd name="connsiteY619" fmla="*/ 2899104 h 6847802"/>
              <a:gd name="connsiteX620" fmla="*/ 6826039 w 8206355"/>
              <a:gd name="connsiteY620" fmla="*/ 2874148 h 6847802"/>
              <a:gd name="connsiteX621" fmla="*/ 6896779 w 8206355"/>
              <a:gd name="connsiteY621" fmla="*/ 2851229 h 6847802"/>
              <a:gd name="connsiteX622" fmla="*/ 6966012 w 8206355"/>
              <a:gd name="connsiteY622" fmla="*/ 2826272 h 6847802"/>
              <a:gd name="connsiteX623" fmla="*/ 7059327 w 8206355"/>
              <a:gd name="connsiteY623" fmla="*/ 2792657 h 6847802"/>
              <a:gd name="connsiteX624" fmla="*/ 7153143 w 8206355"/>
              <a:gd name="connsiteY624" fmla="*/ 2762099 h 6847802"/>
              <a:gd name="connsiteX625" fmla="*/ 7375895 w 8206355"/>
              <a:gd name="connsiteY625" fmla="*/ 2692323 h 6847802"/>
              <a:gd name="connsiteX626" fmla="*/ 7601657 w 8206355"/>
              <a:gd name="connsiteY626" fmla="*/ 2622037 h 6847802"/>
              <a:gd name="connsiteX627" fmla="*/ 7827921 w 8206355"/>
              <a:gd name="connsiteY627" fmla="*/ 2557864 h 6847802"/>
              <a:gd name="connsiteX628" fmla="*/ 8053683 w 8206355"/>
              <a:gd name="connsiteY628" fmla="*/ 2493690 h 6847802"/>
              <a:gd name="connsiteX629" fmla="*/ 8206355 w 8206355"/>
              <a:gd name="connsiteY629" fmla="*/ 2451922 h 6847802"/>
              <a:gd name="connsiteX630" fmla="*/ 8206355 w 8206355"/>
              <a:gd name="connsiteY630" fmla="*/ 2525331 h 6847802"/>
              <a:gd name="connsiteX631" fmla="*/ 7890633 w 8206355"/>
              <a:gd name="connsiteY631" fmla="*/ 2613888 h 6847802"/>
              <a:gd name="connsiteX632" fmla="*/ 7571556 w 8206355"/>
              <a:gd name="connsiteY632" fmla="*/ 2703528 h 6847802"/>
              <a:gd name="connsiteX633" fmla="*/ 7254987 w 8206355"/>
              <a:gd name="connsiteY633" fmla="*/ 2795713 h 6847802"/>
              <a:gd name="connsiteX634" fmla="*/ 7092439 w 8206355"/>
              <a:gd name="connsiteY634" fmla="*/ 2843079 h 6847802"/>
              <a:gd name="connsiteX635" fmla="*/ 6935911 w 8206355"/>
              <a:gd name="connsiteY635" fmla="*/ 2890446 h 6847802"/>
              <a:gd name="connsiteX636" fmla="*/ 6781891 w 8206355"/>
              <a:gd name="connsiteY636" fmla="*/ 2940868 h 6847802"/>
              <a:gd name="connsiteX637" fmla="*/ 6627871 w 8206355"/>
              <a:gd name="connsiteY637" fmla="*/ 2991290 h 6847802"/>
              <a:gd name="connsiteX638" fmla="*/ 6319329 w 8206355"/>
              <a:gd name="connsiteY638" fmla="*/ 3102830 h 6847802"/>
              <a:gd name="connsiteX639" fmla="*/ 6010788 w 8206355"/>
              <a:gd name="connsiteY639" fmla="*/ 3217934 h 6847802"/>
              <a:gd name="connsiteX640" fmla="*/ 5702748 w 8206355"/>
              <a:gd name="connsiteY640" fmla="*/ 3335077 h 6847802"/>
              <a:gd name="connsiteX641" fmla="*/ 6363479 w 8206355"/>
              <a:gd name="connsiteY641" fmla="*/ 3114544 h 6847802"/>
              <a:gd name="connsiteX642" fmla="*/ 6696603 w 8206355"/>
              <a:gd name="connsiteY642" fmla="*/ 3008097 h 6847802"/>
              <a:gd name="connsiteX643" fmla="*/ 7026717 w 8206355"/>
              <a:gd name="connsiteY643" fmla="*/ 2901651 h 6847802"/>
              <a:gd name="connsiteX644" fmla="*/ 7480749 w 8206355"/>
              <a:gd name="connsiteY644" fmla="*/ 2762099 h 6847802"/>
              <a:gd name="connsiteX645" fmla="*/ 7932273 w 8206355"/>
              <a:gd name="connsiteY645" fmla="*/ 2628149 h 6847802"/>
              <a:gd name="connsiteX646" fmla="*/ 8206355 w 8206355"/>
              <a:gd name="connsiteY646" fmla="*/ 2549043 h 6847802"/>
              <a:gd name="connsiteX647" fmla="*/ 8206355 w 8206355"/>
              <a:gd name="connsiteY647" fmla="*/ 2608471 h 6847802"/>
              <a:gd name="connsiteX648" fmla="*/ 7775243 w 8206355"/>
              <a:gd name="connsiteY648" fmla="*/ 2734086 h 6847802"/>
              <a:gd name="connsiteX649" fmla="*/ 7935283 w 8206355"/>
              <a:gd name="connsiteY649" fmla="*/ 2694869 h 6847802"/>
              <a:gd name="connsiteX650" fmla="*/ 8091812 w 8206355"/>
              <a:gd name="connsiteY650" fmla="*/ 2658708 h 6847802"/>
              <a:gd name="connsiteX651" fmla="*/ 8206355 w 8206355"/>
              <a:gd name="connsiteY651" fmla="*/ 2626799 h 6847802"/>
              <a:gd name="connsiteX652" fmla="*/ 8206355 w 8206355"/>
              <a:gd name="connsiteY652" fmla="*/ 2814935 h 6847802"/>
              <a:gd name="connsiteX653" fmla="*/ 8166565 w 8206355"/>
              <a:gd name="connsiteY653" fmla="*/ 2826272 h 6847802"/>
              <a:gd name="connsiteX654" fmla="*/ 7712030 w 8206355"/>
              <a:gd name="connsiteY654" fmla="*/ 2957675 h 6847802"/>
              <a:gd name="connsiteX655" fmla="*/ 7254987 w 8206355"/>
              <a:gd name="connsiteY655" fmla="*/ 3094681 h 6847802"/>
              <a:gd name="connsiteX656" fmla="*/ 6828548 w 8206355"/>
              <a:gd name="connsiteY656" fmla="*/ 3240344 h 6847802"/>
              <a:gd name="connsiteX657" fmla="*/ 6401607 w 8206355"/>
              <a:gd name="connsiteY657" fmla="*/ 3391101 h 6847802"/>
              <a:gd name="connsiteX658" fmla="*/ 6580711 w 8206355"/>
              <a:gd name="connsiteY658" fmla="*/ 3335077 h 6847802"/>
              <a:gd name="connsiteX659" fmla="*/ 6762827 w 8206355"/>
              <a:gd name="connsiteY659" fmla="*/ 3282108 h 6847802"/>
              <a:gd name="connsiteX660" fmla="*/ 7045781 w 8206355"/>
              <a:gd name="connsiteY660" fmla="*/ 3192469 h 6847802"/>
              <a:gd name="connsiteX661" fmla="*/ 7260506 w 8206355"/>
              <a:gd name="connsiteY661" fmla="*/ 3125749 h 6847802"/>
              <a:gd name="connsiteX662" fmla="*/ 7477739 w 8206355"/>
              <a:gd name="connsiteY662" fmla="*/ 3061066 h 6847802"/>
              <a:gd name="connsiteX663" fmla="*/ 7789291 w 8206355"/>
              <a:gd name="connsiteY663" fmla="*/ 2971936 h 6847802"/>
              <a:gd name="connsiteX664" fmla="*/ 8100341 w 8206355"/>
              <a:gd name="connsiteY664" fmla="*/ 2884843 h 6847802"/>
              <a:gd name="connsiteX665" fmla="*/ 8206355 w 8206355"/>
              <a:gd name="connsiteY665" fmla="*/ 2856403 h 6847802"/>
              <a:gd name="connsiteX666" fmla="*/ 8206355 w 8206355"/>
              <a:gd name="connsiteY666" fmla="*/ 2932337 h 6847802"/>
              <a:gd name="connsiteX667" fmla="*/ 8097331 w 8206355"/>
              <a:gd name="connsiteY667" fmla="*/ 2960222 h 6847802"/>
              <a:gd name="connsiteX668" fmla="*/ 7932273 w 8206355"/>
              <a:gd name="connsiteY668" fmla="*/ 3010644 h 6847802"/>
              <a:gd name="connsiteX669" fmla="*/ 7756179 w 8206355"/>
              <a:gd name="connsiteY669" fmla="*/ 3064122 h 6847802"/>
              <a:gd name="connsiteX670" fmla="*/ 7582593 w 8206355"/>
              <a:gd name="connsiteY670" fmla="*/ 3117090 h 6847802"/>
              <a:gd name="connsiteX671" fmla="*/ 7304655 w 8206355"/>
              <a:gd name="connsiteY671" fmla="*/ 3209276 h 6847802"/>
              <a:gd name="connsiteX672" fmla="*/ 7026717 w 8206355"/>
              <a:gd name="connsiteY672" fmla="*/ 3304518 h 6847802"/>
              <a:gd name="connsiteX673" fmla="*/ 6748779 w 8206355"/>
              <a:gd name="connsiteY673" fmla="*/ 3399759 h 6847802"/>
              <a:gd name="connsiteX674" fmla="*/ 6473349 w 8206355"/>
              <a:gd name="connsiteY674" fmla="*/ 3500094 h 6847802"/>
              <a:gd name="connsiteX675" fmla="*/ 6888751 w 8206355"/>
              <a:gd name="connsiteY675" fmla="*/ 3368691 h 6847802"/>
              <a:gd name="connsiteX676" fmla="*/ 7307163 w 8206355"/>
              <a:gd name="connsiteY676" fmla="*/ 3240344 h 6847802"/>
              <a:gd name="connsiteX677" fmla="*/ 7700993 w 8206355"/>
              <a:gd name="connsiteY677" fmla="*/ 3125749 h 6847802"/>
              <a:gd name="connsiteX678" fmla="*/ 8097331 w 8206355"/>
              <a:gd name="connsiteY678" fmla="*/ 3013700 h 6847802"/>
              <a:gd name="connsiteX679" fmla="*/ 8206355 w 8206355"/>
              <a:gd name="connsiteY679" fmla="*/ 2984232 h 6847802"/>
              <a:gd name="connsiteX680" fmla="*/ 8206355 w 8206355"/>
              <a:gd name="connsiteY680" fmla="*/ 3239012 h 6847802"/>
              <a:gd name="connsiteX681" fmla="*/ 8056191 w 8206355"/>
              <a:gd name="connsiteY681" fmla="*/ 3282108 h 6847802"/>
              <a:gd name="connsiteX682" fmla="*/ 7675908 w 8206355"/>
              <a:gd name="connsiteY682" fmla="*/ 3394157 h 6847802"/>
              <a:gd name="connsiteX683" fmla="*/ 7299137 w 8206355"/>
              <a:gd name="connsiteY683" fmla="*/ 3511299 h 6847802"/>
              <a:gd name="connsiteX684" fmla="*/ 7061835 w 8206355"/>
              <a:gd name="connsiteY684" fmla="*/ 3589224 h 6847802"/>
              <a:gd name="connsiteX685" fmla="*/ 6826039 w 8206355"/>
              <a:gd name="connsiteY685" fmla="*/ 3670714 h 6847802"/>
              <a:gd name="connsiteX686" fmla="*/ 6902799 w 8206355"/>
              <a:gd name="connsiteY686" fmla="*/ 3648305 h 6847802"/>
              <a:gd name="connsiteX687" fmla="*/ 7125551 w 8206355"/>
              <a:gd name="connsiteY687" fmla="*/ 3575473 h 6847802"/>
              <a:gd name="connsiteX688" fmla="*/ 7268533 w 8206355"/>
              <a:gd name="connsiteY688" fmla="*/ 3530653 h 6847802"/>
              <a:gd name="connsiteX689" fmla="*/ 7414526 w 8206355"/>
              <a:gd name="connsiteY689" fmla="*/ 3486343 h 6847802"/>
              <a:gd name="connsiteX690" fmla="*/ 7849494 w 8206355"/>
              <a:gd name="connsiteY690" fmla="*/ 3363089 h 6847802"/>
              <a:gd name="connsiteX691" fmla="*/ 8070239 w 8206355"/>
              <a:gd name="connsiteY691" fmla="*/ 3304518 h 6847802"/>
              <a:gd name="connsiteX692" fmla="*/ 8206355 w 8206355"/>
              <a:gd name="connsiteY692" fmla="*/ 3267499 h 6847802"/>
              <a:gd name="connsiteX693" fmla="*/ 8206355 w 8206355"/>
              <a:gd name="connsiteY693" fmla="*/ 3341740 h 6847802"/>
              <a:gd name="connsiteX694" fmla="*/ 8146998 w 8206355"/>
              <a:gd name="connsiteY694" fmla="*/ 3357486 h 6847802"/>
              <a:gd name="connsiteX695" fmla="*/ 7747651 w 8206355"/>
              <a:gd name="connsiteY695" fmla="*/ 3466480 h 6847802"/>
              <a:gd name="connsiteX696" fmla="*/ 7351313 w 8206355"/>
              <a:gd name="connsiteY696" fmla="*/ 3578529 h 6847802"/>
              <a:gd name="connsiteX697" fmla="*/ 6867179 w 8206355"/>
              <a:gd name="connsiteY697" fmla="*/ 3721136 h 6847802"/>
              <a:gd name="connsiteX698" fmla="*/ 6382543 w 8206355"/>
              <a:gd name="connsiteY698" fmla="*/ 3869347 h 6847802"/>
              <a:gd name="connsiteX699" fmla="*/ 5897907 w 8206355"/>
              <a:gd name="connsiteY699" fmla="*/ 4020104 h 6847802"/>
              <a:gd name="connsiteX700" fmla="*/ 5415779 w 8206355"/>
              <a:gd name="connsiteY700" fmla="*/ 4173916 h 6847802"/>
              <a:gd name="connsiteX701" fmla="*/ 5405244 w 8206355"/>
              <a:gd name="connsiteY701" fmla="*/ 4176463 h 6847802"/>
              <a:gd name="connsiteX702" fmla="*/ 5394207 w 8206355"/>
              <a:gd name="connsiteY702" fmla="*/ 4173916 h 6847802"/>
              <a:gd name="connsiteX703" fmla="*/ 5380661 w 8206355"/>
              <a:gd name="connsiteY703" fmla="*/ 4170861 h 6847802"/>
              <a:gd name="connsiteX704" fmla="*/ 5369122 w 8206355"/>
              <a:gd name="connsiteY704" fmla="*/ 4165767 h 6847802"/>
              <a:gd name="connsiteX705" fmla="*/ 5361095 w 8206355"/>
              <a:gd name="connsiteY705" fmla="*/ 4157109 h 6847802"/>
              <a:gd name="connsiteX706" fmla="*/ 5358085 w 8206355"/>
              <a:gd name="connsiteY706" fmla="*/ 4148960 h 6847802"/>
              <a:gd name="connsiteX707" fmla="*/ 5358085 w 8206355"/>
              <a:gd name="connsiteY707" fmla="*/ 4142848 h 6847802"/>
              <a:gd name="connsiteX708" fmla="*/ 5364105 w 8206355"/>
              <a:gd name="connsiteY708" fmla="*/ 4137246 h 6847802"/>
              <a:gd name="connsiteX709" fmla="*/ 5369122 w 8206355"/>
              <a:gd name="connsiteY709" fmla="*/ 4134699 h 6847802"/>
              <a:gd name="connsiteX710" fmla="*/ 5413271 w 8206355"/>
              <a:gd name="connsiteY710" fmla="*/ 4120948 h 6847802"/>
              <a:gd name="connsiteX711" fmla="*/ 5407753 w 8206355"/>
              <a:gd name="connsiteY711" fmla="*/ 4112290 h 6847802"/>
              <a:gd name="connsiteX712" fmla="*/ 5407753 w 8206355"/>
              <a:gd name="connsiteY712" fmla="*/ 4104140 h 6847802"/>
              <a:gd name="connsiteX713" fmla="*/ 5413271 w 8206355"/>
              <a:gd name="connsiteY713" fmla="*/ 4098538 h 6847802"/>
              <a:gd name="connsiteX714" fmla="*/ 5418790 w 8206355"/>
              <a:gd name="connsiteY714" fmla="*/ 4095482 h 6847802"/>
              <a:gd name="connsiteX715" fmla="*/ 5669637 w 8206355"/>
              <a:gd name="connsiteY715" fmla="*/ 4006352 h 6847802"/>
              <a:gd name="connsiteX716" fmla="*/ 6115642 w 8206355"/>
              <a:gd name="connsiteY716" fmla="*/ 3849484 h 6847802"/>
              <a:gd name="connsiteX717" fmla="*/ 6564155 w 8206355"/>
              <a:gd name="connsiteY717" fmla="*/ 3695671 h 6847802"/>
              <a:gd name="connsiteX718" fmla="*/ 7015178 w 8206355"/>
              <a:gd name="connsiteY718" fmla="*/ 3544914 h 6847802"/>
              <a:gd name="connsiteX719" fmla="*/ 7466702 w 8206355"/>
              <a:gd name="connsiteY719" fmla="*/ 3402306 h 6847802"/>
              <a:gd name="connsiteX720" fmla="*/ 7549481 w 8206355"/>
              <a:gd name="connsiteY720" fmla="*/ 3374294 h 6847802"/>
              <a:gd name="connsiteX721" fmla="*/ 6949456 w 8206355"/>
              <a:gd name="connsiteY721" fmla="*/ 3544914 h 6847802"/>
              <a:gd name="connsiteX722" fmla="*/ 6351939 w 8206355"/>
              <a:gd name="connsiteY722" fmla="*/ 3715025 h 6847802"/>
              <a:gd name="connsiteX723" fmla="*/ 5859277 w 8206355"/>
              <a:gd name="connsiteY723" fmla="*/ 3891247 h 6847802"/>
              <a:gd name="connsiteX724" fmla="*/ 5611942 w 8206355"/>
              <a:gd name="connsiteY724" fmla="*/ 3983433 h 6847802"/>
              <a:gd name="connsiteX725" fmla="*/ 5366613 w 8206355"/>
              <a:gd name="connsiteY725" fmla="*/ 4073072 h 6847802"/>
              <a:gd name="connsiteX726" fmla="*/ 5355577 w 8206355"/>
              <a:gd name="connsiteY726" fmla="*/ 4075619 h 6847802"/>
              <a:gd name="connsiteX727" fmla="*/ 5344539 w 8206355"/>
              <a:gd name="connsiteY727" fmla="*/ 4075619 h 6847802"/>
              <a:gd name="connsiteX728" fmla="*/ 5330993 w 8206355"/>
              <a:gd name="connsiteY728" fmla="*/ 4073072 h 6847802"/>
              <a:gd name="connsiteX729" fmla="*/ 5319956 w 8206355"/>
              <a:gd name="connsiteY729" fmla="*/ 4067470 h 6847802"/>
              <a:gd name="connsiteX730" fmla="*/ 5311427 w 8206355"/>
              <a:gd name="connsiteY730" fmla="*/ 4058812 h 6847802"/>
              <a:gd name="connsiteX731" fmla="*/ 5308417 w 8206355"/>
              <a:gd name="connsiteY731" fmla="*/ 4050663 h 6847802"/>
              <a:gd name="connsiteX732" fmla="*/ 5308417 w 8206355"/>
              <a:gd name="connsiteY732" fmla="*/ 4042514 h 6847802"/>
              <a:gd name="connsiteX733" fmla="*/ 5314437 w 8206355"/>
              <a:gd name="connsiteY733" fmla="*/ 4036911 h 6847802"/>
              <a:gd name="connsiteX734" fmla="*/ 5319956 w 8206355"/>
              <a:gd name="connsiteY734" fmla="*/ 4033855 h 6847802"/>
              <a:gd name="connsiteX735" fmla="*/ 5462939 w 8206355"/>
              <a:gd name="connsiteY735" fmla="*/ 3978340 h 6847802"/>
              <a:gd name="connsiteX736" fmla="*/ 4950710 w 8206355"/>
              <a:gd name="connsiteY736" fmla="*/ 4132153 h 6847802"/>
              <a:gd name="connsiteX737" fmla="*/ 4939673 w 8206355"/>
              <a:gd name="connsiteY737" fmla="*/ 4132153 h 6847802"/>
              <a:gd name="connsiteX738" fmla="*/ 4928635 w 8206355"/>
              <a:gd name="connsiteY738" fmla="*/ 4132153 h 6847802"/>
              <a:gd name="connsiteX739" fmla="*/ 4917598 w 8206355"/>
              <a:gd name="connsiteY739" fmla="*/ 4129097 h 6847802"/>
              <a:gd name="connsiteX740" fmla="*/ 4906561 w 8206355"/>
              <a:gd name="connsiteY740" fmla="*/ 4123494 h 6847802"/>
              <a:gd name="connsiteX741" fmla="*/ 4898534 w 8206355"/>
              <a:gd name="connsiteY741" fmla="*/ 4115345 h 6847802"/>
              <a:gd name="connsiteX742" fmla="*/ 4895523 w 8206355"/>
              <a:gd name="connsiteY742" fmla="*/ 4109234 h 6847802"/>
              <a:gd name="connsiteX743" fmla="*/ 4895523 w 8206355"/>
              <a:gd name="connsiteY743" fmla="*/ 4101085 h 6847802"/>
              <a:gd name="connsiteX744" fmla="*/ 4901043 w 8206355"/>
              <a:gd name="connsiteY744" fmla="*/ 4095482 h 6847802"/>
              <a:gd name="connsiteX745" fmla="*/ 4906561 w 8206355"/>
              <a:gd name="connsiteY745" fmla="*/ 4095482 h 6847802"/>
              <a:gd name="connsiteX746" fmla="*/ 5157407 w 8206355"/>
              <a:gd name="connsiteY746" fmla="*/ 3992091 h 6847802"/>
              <a:gd name="connsiteX747" fmla="*/ 5407753 w 8206355"/>
              <a:gd name="connsiteY747" fmla="*/ 3894303 h 6847802"/>
              <a:gd name="connsiteX748" fmla="*/ 5341529 w 8206355"/>
              <a:gd name="connsiteY748" fmla="*/ 3914166 h 6847802"/>
              <a:gd name="connsiteX749" fmla="*/ 5259251 w 8206355"/>
              <a:gd name="connsiteY749" fmla="*/ 3944725 h 6847802"/>
              <a:gd name="connsiteX750" fmla="*/ 5165435 w 8206355"/>
              <a:gd name="connsiteY750" fmla="*/ 3980887 h 6847802"/>
              <a:gd name="connsiteX751" fmla="*/ 5154397 w 8206355"/>
              <a:gd name="connsiteY751" fmla="*/ 3983433 h 6847802"/>
              <a:gd name="connsiteX752" fmla="*/ 5143360 w 8206355"/>
              <a:gd name="connsiteY752" fmla="*/ 3983433 h 6847802"/>
              <a:gd name="connsiteX753" fmla="*/ 5132825 w 8206355"/>
              <a:gd name="connsiteY753" fmla="*/ 3980887 h 6847802"/>
              <a:gd name="connsiteX754" fmla="*/ 5121285 w 8206355"/>
              <a:gd name="connsiteY754" fmla="*/ 3975284 h 6847802"/>
              <a:gd name="connsiteX755" fmla="*/ 5113259 w 8206355"/>
              <a:gd name="connsiteY755" fmla="*/ 3966626 h 6847802"/>
              <a:gd name="connsiteX756" fmla="*/ 5107740 w 8206355"/>
              <a:gd name="connsiteY756" fmla="*/ 3961533 h 6847802"/>
              <a:gd name="connsiteX757" fmla="*/ 5107740 w 8206355"/>
              <a:gd name="connsiteY757" fmla="*/ 3952874 h 6847802"/>
              <a:gd name="connsiteX758" fmla="*/ 5113259 w 8206355"/>
              <a:gd name="connsiteY758" fmla="*/ 3944725 h 6847802"/>
              <a:gd name="connsiteX759" fmla="*/ 5179482 w 8206355"/>
              <a:gd name="connsiteY759" fmla="*/ 3894303 h 6847802"/>
              <a:gd name="connsiteX760" fmla="*/ 5253733 w 8206355"/>
              <a:gd name="connsiteY760" fmla="*/ 3843881 h 6847802"/>
              <a:gd name="connsiteX761" fmla="*/ 5267279 w 8206355"/>
              <a:gd name="connsiteY761" fmla="*/ 3835732 h 6847802"/>
              <a:gd name="connsiteX762" fmla="*/ 5027469 w 8206355"/>
              <a:gd name="connsiteY762" fmla="*/ 3914166 h 6847802"/>
              <a:gd name="connsiteX763" fmla="*/ 4620595 w 8206355"/>
              <a:gd name="connsiteY763" fmla="*/ 4048116 h 6847802"/>
              <a:gd name="connsiteX764" fmla="*/ 4612067 w 8206355"/>
              <a:gd name="connsiteY764" fmla="*/ 4048116 h 6847802"/>
              <a:gd name="connsiteX765" fmla="*/ 4604040 w 8206355"/>
              <a:gd name="connsiteY765" fmla="*/ 4048116 h 6847802"/>
              <a:gd name="connsiteX766" fmla="*/ 4593003 w 8206355"/>
              <a:gd name="connsiteY766" fmla="*/ 4045060 h 6847802"/>
              <a:gd name="connsiteX767" fmla="*/ 4587484 w 8206355"/>
              <a:gd name="connsiteY767" fmla="*/ 4042514 h 6847802"/>
              <a:gd name="connsiteX768" fmla="*/ 4578955 w 8206355"/>
              <a:gd name="connsiteY768" fmla="*/ 4036911 h 6847802"/>
              <a:gd name="connsiteX769" fmla="*/ 4578955 w 8206355"/>
              <a:gd name="connsiteY769" fmla="*/ 4031309 h 6847802"/>
              <a:gd name="connsiteX770" fmla="*/ 4578955 w 8206355"/>
              <a:gd name="connsiteY770" fmla="*/ 4025706 h 6847802"/>
              <a:gd name="connsiteX771" fmla="*/ 4581463 w 8206355"/>
              <a:gd name="connsiteY771" fmla="*/ 4023160 h 6847802"/>
              <a:gd name="connsiteX772" fmla="*/ 4587484 w 8206355"/>
              <a:gd name="connsiteY772" fmla="*/ 4020104 h 6847802"/>
              <a:gd name="connsiteX773" fmla="*/ 4835321 w 8206355"/>
              <a:gd name="connsiteY773" fmla="*/ 3939123 h 6847802"/>
              <a:gd name="connsiteX774" fmla="*/ 5157407 w 8206355"/>
              <a:gd name="connsiteY774" fmla="*/ 3830130 h 6847802"/>
              <a:gd name="connsiteX775" fmla="*/ 5377651 w 8206355"/>
              <a:gd name="connsiteY775" fmla="*/ 3760354 h 6847802"/>
              <a:gd name="connsiteX776" fmla="*/ 5366613 w 8206355"/>
              <a:gd name="connsiteY776" fmla="*/ 3754751 h 6847802"/>
              <a:gd name="connsiteX777" fmla="*/ 5358085 w 8206355"/>
              <a:gd name="connsiteY777" fmla="*/ 3746093 h 6847802"/>
              <a:gd name="connsiteX778" fmla="*/ 5352567 w 8206355"/>
              <a:gd name="connsiteY778" fmla="*/ 3737944 h 6847802"/>
              <a:gd name="connsiteX779" fmla="*/ 5355577 w 8206355"/>
              <a:gd name="connsiteY779" fmla="*/ 3729286 h 6847802"/>
              <a:gd name="connsiteX780" fmla="*/ 5361095 w 8206355"/>
              <a:gd name="connsiteY780" fmla="*/ 3723683 h 6847802"/>
              <a:gd name="connsiteX781" fmla="*/ 5366613 w 8206355"/>
              <a:gd name="connsiteY781" fmla="*/ 3721136 h 6847802"/>
              <a:gd name="connsiteX782" fmla="*/ 5633515 w 8206355"/>
              <a:gd name="connsiteY782" fmla="*/ 3631497 h 6847802"/>
              <a:gd name="connsiteX783" fmla="*/ 5642043 w 8206355"/>
              <a:gd name="connsiteY783" fmla="*/ 3628951 h 6847802"/>
              <a:gd name="connsiteX784" fmla="*/ 5647562 w 8206355"/>
              <a:gd name="connsiteY784" fmla="*/ 3628951 h 6847802"/>
              <a:gd name="connsiteX785" fmla="*/ 5746395 w 8206355"/>
              <a:gd name="connsiteY785" fmla="*/ 3584131 h 6847802"/>
              <a:gd name="connsiteX786" fmla="*/ 5848239 w 8206355"/>
              <a:gd name="connsiteY786" fmla="*/ 3541858 h 6847802"/>
              <a:gd name="connsiteX787" fmla="*/ 6051927 w 8206355"/>
              <a:gd name="connsiteY787" fmla="*/ 3460877 h 6847802"/>
              <a:gd name="connsiteX788" fmla="*/ 5319956 w 8206355"/>
              <a:gd name="connsiteY788" fmla="*/ 3690068 h 6847802"/>
              <a:gd name="connsiteX789" fmla="*/ 4587484 w 8206355"/>
              <a:gd name="connsiteY789" fmla="*/ 3922315 h 6847802"/>
              <a:gd name="connsiteX790" fmla="*/ 4576447 w 8206355"/>
              <a:gd name="connsiteY790" fmla="*/ 3924862 h 6847802"/>
              <a:gd name="connsiteX791" fmla="*/ 4562399 w 8206355"/>
              <a:gd name="connsiteY791" fmla="*/ 3922315 h 6847802"/>
              <a:gd name="connsiteX792" fmla="*/ 4551362 w 8206355"/>
              <a:gd name="connsiteY792" fmla="*/ 3919260 h 6847802"/>
              <a:gd name="connsiteX793" fmla="*/ 4543335 w 8206355"/>
              <a:gd name="connsiteY793" fmla="*/ 3914166 h 6847802"/>
              <a:gd name="connsiteX794" fmla="*/ 4534806 w 8206355"/>
              <a:gd name="connsiteY794" fmla="*/ 3908055 h 6847802"/>
              <a:gd name="connsiteX795" fmla="*/ 4532297 w 8206355"/>
              <a:gd name="connsiteY795" fmla="*/ 3902452 h 6847802"/>
              <a:gd name="connsiteX796" fmla="*/ 4532297 w 8206355"/>
              <a:gd name="connsiteY796" fmla="*/ 3894303 h 6847802"/>
              <a:gd name="connsiteX797" fmla="*/ 4537817 w 8206355"/>
              <a:gd name="connsiteY797" fmla="*/ 3888701 h 6847802"/>
              <a:gd name="connsiteX798" fmla="*/ 4543335 w 8206355"/>
              <a:gd name="connsiteY798" fmla="*/ 3885645 h 6847802"/>
              <a:gd name="connsiteX799" fmla="*/ 4983821 w 8206355"/>
              <a:gd name="connsiteY799" fmla="*/ 3743546 h 6847802"/>
              <a:gd name="connsiteX800" fmla="*/ 4978303 w 8206355"/>
              <a:gd name="connsiteY800" fmla="*/ 3737944 h 6847802"/>
              <a:gd name="connsiteX801" fmla="*/ 4978303 w 8206355"/>
              <a:gd name="connsiteY801" fmla="*/ 3731832 h 6847802"/>
              <a:gd name="connsiteX802" fmla="*/ 4978303 w 8206355"/>
              <a:gd name="connsiteY802" fmla="*/ 3726739 h 6847802"/>
              <a:gd name="connsiteX803" fmla="*/ 4983821 w 8206355"/>
              <a:gd name="connsiteY803" fmla="*/ 3721136 h 6847802"/>
              <a:gd name="connsiteX804" fmla="*/ 4986330 w 8206355"/>
              <a:gd name="connsiteY804" fmla="*/ 3718081 h 6847802"/>
              <a:gd name="connsiteX805" fmla="*/ 5261760 w 8206355"/>
              <a:gd name="connsiteY805" fmla="*/ 3614690 h 6847802"/>
              <a:gd name="connsiteX806" fmla="*/ 5765961 w 8206355"/>
              <a:gd name="connsiteY806" fmla="*/ 3430318 h 6847802"/>
              <a:gd name="connsiteX807" fmla="*/ 6269661 w 8206355"/>
              <a:gd name="connsiteY807" fmla="*/ 3248493 h 6847802"/>
              <a:gd name="connsiteX808" fmla="*/ 5669637 w 8206355"/>
              <a:gd name="connsiteY808" fmla="*/ 3427262 h 6847802"/>
              <a:gd name="connsiteX809" fmla="*/ 5072119 w 8206355"/>
              <a:gd name="connsiteY809" fmla="*/ 3609087 h 6847802"/>
              <a:gd name="connsiteX810" fmla="*/ 5060581 w 8206355"/>
              <a:gd name="connsiteY810" fmla="*/ 3609087 h 6847802"/>
              <a:gd name="connsiteX811" fmla="*/ 5052553 w 8206355"/>
              <a:gd name="connsiteY811" fmla="*/ 3609087 h 6847802"/>
              <a:gd name="connsiteX812" fmla="*/ 4851877 w 8206355"/>
              <a:gd name="connsiteY812" fmla="*/ 3676317 h 6847802"/>
              <a:gd name="connsiteX813" fmla="*/ 4631131 w 8206355"/>
              <a:gd name="connsiteY813" fmla="*/ 3748639 h 6847802"/>
              <a:gd name="connsiteX814" fmla="*/ 4620595 w 8206355"/>
              <a:gd name="connsiteY814" fmla="*/ 3751695 h 6847802"/>
              <a:gd name="connsiteX815" fmla="*/ 4606549 w 8206355"/>
              <a:gd name="connsiteY815" fmla="*/ 3751695 h 6847802"/>
              <a:gd name="connsiteX816" fmla="*/ 4595511 w 8206355"/>
              <a:gd name="connsiteY816" fmla="*/ 3748639 h 6847802"/>
              <a:gd name="connsiteX817" fmla="*/ 4584474 w 8206355"/>
              <a:gd name="connsiteY817" fmla="*/ 3743546 h 6847802"/>
              <a:gd name="connsiteX818" fmla="*/ 4576447 w 8206355"/>
              <a:gd name="connsiteY818" fmla="*/ 3734888 h 6847802"/>
              <a:gd name="connsiteX819" fmla="*/ 4570928 w 8206355"/>
              <a:gd name="connsiteY819" fmla="*/ 3726739 h 6847802"/>
              <a:gd name="connsiteX820" fmla="*/ 4573437 w 8206355"/>
              <a:gd name="connsiteY820" fmla="*/ 3718081 h 6847802"/>
              <a:gd name="connsiteX821" fmla="*/ 4578955 w 8206355"/>
              <a:gd name="connsiteY821" fmla="*/ 3712478 h 6847802"/>
              <a:gd name="connsiteX822" fmla="*/ 4584474 w 8206355"/>
              <a:gd name="connsiteY822" fmla="*/ 3709932 h 6847802"/>
              <a:gd name="connsiteX823" fmla="*/ 4898534 w 8206355"/>
              <a:gd name="connsiteY823" fmla="*/ 3584131 h 6847802"/>
              <a:gd name="connsiteX824" fmla="*/ 5135333 w 8206355"/>
              <a:gd name="connsiteY824" fmla="*/ 3488889 h 6847802"/>
              <a:gd name="connsiteX825" fmla="*/ 5374641 w 8206355"/>
              <a:gd name="connsiteY825" fmla="*/ 3396704 h 6847802"/>
              <a:gd name="connsiteX826" fmla="*/ 5853758 w 8206355"/>
              <a:gd name="connsiteY826" fmla="*/ 3217934 h 6847802"/>
              <a:gd name="connsiteX827" fmla="*/ 5796063 w 8206355"/>
              <a:gd name="connsiteY827" fmla="*/ 3234742 h 6847802"/>
              <a:gd name="connsiteX828" fmla="*/ 5653081 w 8206355"/>
              <a:gd name="connsiteY828" fmla="*/ 3284655 h 6847802"/>
              <a:gd name="connsiteX829" fmla="*/ 5512607 w 8206355"/>
              <a:gd name="connsiteY829" fmla="*/ 3335077 h 6847802"/>
              <a:gd name="connsiteX830" fmla="*/ 5226139 w 8206355"/>
              <a:gd name="connsiteY830" fmla="*/ 3441523 h 6847802"/>
              <a:gd name="connsiteX831" fmla="*/ 4656216 w 8206355"/>
              <a:gd name="connsiteY831" fmla="*/ 3662565 h 6847802"/>
              <a:gd name="connsiteX832" fmla="*/ 4645179 w 8206355"/>
              <a:gd name="connsiteY832" fmla="*/ 3665112 h 6847802"/>
              <a:gd name="connsiteX833" fmla="*/ 4634141 w 8206355"/>
              <a:gd name="connsiteY833" fmla="*/ 3665112 h 6847802"/>
              <a:gd name="connsiteX834" fmla="*/ 4620595 w 8206355"/>
              <a:gd name="connsiteY834" fmla="*/ 3662565 h 6847802"/>
              <a:gd name="connsiteX835" fmla="*/ 4609559 w 8206355"/>
              <a:gd name="connsiteY835" fmla="*/ 3656454 h 6847802"/>
              <a:gd name="connsiteX836" fmla="*/ 4601029 w 8206355"/>
              <a:gd name="connsiteY836" fmla="*/ 3650851 h 6847802"/>
              <a:gd name="connsiteX837" fmla="*/ 4598019 w 8206355"/>
              <a:gd name="connsiteY837" fmla="*/ 3642702 h 6847802"/>
              <a:gd name="connsiteX838" fmla="*/ 4598019 w 8206355"/>
              <a:gd name="connsiteY838" fmla="*/ 3634553 h 6847802"/>
              <a:gd name="connsiteX839" fmla="*/ 4604040 w 8206355"/>
              <a:gd name="connsiteY839" fmla="*/ 3628951 h 6847802"/>
              <a:gd name="connsiteX840" fmla="*/ 4609559 w 8206355"/>
              <a:gd name="connsiteY840" fmla="*/ 3625895 h 6847802"/>
              <a:gd name="connsiteX841" fmla="*/ 4771605 w 8206355"/>
              <a:gd name="connsiteY841" fmla="*/ 3561721 h 6847802"/>
              <a:gd name="connsiteX842" fmla="*/ 4223757 w 8206355"/>
              <a:gd name="connsiteY842" fmla="*/ 3740490 h 6847802"/>
              <a:gd name="connsiteX843" fmla="*/ 3678416 w 8206355"/>
              <a:gd name="connsiteY843" fmla="*/ 3919260 h 6847802"/>
              <a:gd name="connsiteX844" fmla="*/ 3667881 w 8206355"/>
              <a:gd name="connsiteY844" fmla="*/ 3919260 h 6847802"/>
              <a:gd name="connsiteX845" fmla="*/ 3656844 w 8206355"/>
              <a:gd name="connsiteY845" fmla="*/ 3919260 h 6847802"/>
              <a:gd name="connsiteX846" fmla="*/ 3645305 w 8206355"/>
              <a:gd name="connsiteY846" fmla="*/ 3919260 h 6847802"/>
              <a:gd name="connsiteX847" fmla="*/ 3634769 w 8206355"/>
              <a:gd name="connsiteY847" fmla="*/ 3914166 h 6847802"/>
              <a:gd name="connsiteX848" fmla="*/ 3628748 w 8206355"/>
              <a:gd name="connsiteY848" fmla="*/ 3908055 h 6847802"/>
              <a:gd name="connsiteX849" fmla="*/ 3626240 w 8206355"/>
              <a:gd name="connsiteY849" fmla="*/ 3899906 h 6847802"/>
              <a:gd name="connsiteX850" fmla="*/ 3626240 w 8206355"/>
              <a:gd name="connsiteY850" fmla="*/ 3894303 h 6847802"/>
              <a:gd name="connsiteX851" fmla="*/ 3631759 w 8206355"/>
              <a:gd name="connsiteY851" fmla="*/ 3888701 h 6847802"/>
              <a:gd name="connsiteX852" fmla="*/ 3637278 w 8206355"/>
              <a:gd name="connsiteY852" fmla="*/ 3885645 h 6847802"/>
              <a:gd name="connsiteX853" fmla="*/ 3937290 w 8206355"/>
              <a:gd name="connsiteY853" fmla="*/ 3776652 h 6847802"/>
              <a:gd name="connsiteX854" fmla="*/ 4248841 w 8206355"/>
              <a:gd name="connsiteY854" fmla="*/ 3667659 h 6847802"/>
              <a:gd name="connsiteX855" fmla="*/ 4556881 w 8206355"/>
              <a:gd name="connsiteY855" fmla="*/ 3556119 h 6847802"/>
              <a:gd name="connsiteX856" fmla="*/ 4683809 w 8206355"/>
              <a:gd name="connsiteY856" fmla="*/ 3513846 h 6847802"/>
              <a:gd name="connsiteX857" fmla="*/ 4678291 w 8206355"/>
              <a:gd name="connsiteY857" fmla="*/ 3508753 h 6847802"/>
              <a:gd name="connsiteX858" fmla="*/ 4669761 w 8206355"/>
              <a:gd name="connsiteY858" fmla="*/ 3503150 h 6847802"/>
              <a:gd name="connsiteX859" fmla="*/ 4667253 w 8206355"/>
              <a:gd name="connsiteY859" fmla="*/ 3494492 h 6847802"/>
              <a:gd name="connsiteX860" fmla="*/ 4669761 w 8206355"/>
              <a:gd name="connsiteY860" fmla="*/ 3488889 h 6847802"/>
              <a:gd name="connsiteX861" fmla="*/ 4675281 w 8206355"/>
              <a:gd name="connsiteY861" fmla="*/ 3483287 h 6847802"/>
              <a:gd name="connsiteX862" fmla="*/ 4675281 w 8206355"/>
              <a:gd name="connsiteY862" fmla="*/ 3480231 h 6847802"/>
              <a:gd name="connsiteX863" fmla="*/ 4824283 w 8206355"/>
              <a:gd name="connsiteY863" fmla="*/ 3402306 h 6847802"/>
              <a:gd name="connsiteX864" fmla="*/ 4686317 w 8206355"/>
              <a:gd name="connsiteY864" fmla="*/ 3449672 h 6847802"/>
              <a:gd name="connsiteX865" fmla="*/ 4347675 w 8206355"/>
              <a:gd name="connsiteY865" fmla="*/ 3564268 h 6847802"/>
              <a:gd name="connsiteX866" fmla="*/ 4339648 w 8206355"/>
              <a:gd name="connsiteY866" fmla="*/ 3567324 h 6847802"/>
              <a:gd name="connsiteX867" fmla="*/ 4328610 w 8206355"/>
              <a:gd name="connsiteY867" fmla="*/ 3567324 h 6847802"/>
              <a:gd name="connsiteX868" fmla="*/ 4317573 w 8206355"/>
              <a:gd name="connsiteY868" fmla="*/ 3564268 h 6847802"/>
              <a:gd name="connsiteX869" fmla="*/ 4309044 w 8206355"/>
              <a:gd name="connsiteY869" fmla="*/ 3558665 h 6847802"/>
              <a:gd name="connsiteX870" fmla="*/ 4301017 w 8206355"/>
              <a:gd name="connsiteY870" fmla="*/ 3553063 h 6847802"/>
              <a:gd name="connsiteX871" fmla="*/ 4298007 w 8206355"/>
              <a:gd name="connsiteY871" fmla="*/ 3547460 h 6847802"/>
              <a:gd name="connsiteX872" fmla="*/ 4301017 w 8206355"/>
              <a:gd name="connsiteY872" fmla="*/ 3541858 h 6847802"/>
              <a:gd name="connsiteX873" fmla="*/ 4306536 w 8206355"/>
              <a:gd name="connsiteY873" fmla="*/ 3536256 h 6847802"/>
              <a:gd name="connsiteX874" fmla="*/ 4312055 w 8206355"/>
              <a:gd name="connsiteY874" fmla="*/ 3533709 h 6847802"/>
              <a:gd name="connsiteX875" fmla="*/ 4589993 w 8206355"/>
              <a:gd name="connsiteY875" fmla="*/ 3430318 h 6847802"/>
              <a:gd name="connsiteX876" fmla="*/ 4992351 w 8206355"/>
              <a:gd name="connsiteY876" fmla="*/ 3284655 h 6847802"/>
              <a:gd name="connsiteX877" fmla="*/ 5281326 w 8206355"/>
              <a:gd name="connsiteY877" fmla="*/ 3181264 h 6847802"/>
              <a:gd name="connsiteX878" fmla="*/ 5432335 w 8206355"/>
              <a:gd name="connsiteY878" fmla="*/ 3117090 h 6847802"/>
              <a:gd name="connsiteX879" fmla="*/ 5586857 w 8206355"/>
              <a:gd name="connsiteY879" fmla="*/ 3052917 h 6847802"/>
              <a:gd name="connsiteX880" fmla="*/ 5740877 w 8206355"/>
              <a:gd name="connsiteY880" fmla="*/ 2991290 h 6847802"/>
              <a:gd name="connsiteX881" fmla="*/ 5897907 w 8206355"/>
              <a:gd name="connsiteY881" fmla="*/ 2935265 h 6847802"/>
              <a:gd name="connsiteX882" fmla="*/ 6054937 w 8206355"/>
              <a:gd name="connsiteY882" fmla="*/ 2879750 h 6847802"/>
              <a:gd name="connsiteX883" fmla="*/ 6211967 w 8206355"/>
              <a:gd name="connsiteY883" fmla="*/ 2823726 h 6847802"/>
              <a:gd name="connsiteX884" fmla="*/ 6368495 w 8206355"/>
              <a:gd name="connsiteY884" fmla="*/ 2773303 h 6847802"/>
              <a:gd name="connsiteX885" fmla="*/ 6528535 w 8206355"/>
              <a:gd name="connsiteY885" fmla="*/ 2722881 h 6847802"/>
              <a:gd name="connsiteX886" fmla="*/ 6737741 w 8206355"/>
              <a:gd name="connsiteY886" fmla="*/ 2658708 h 6847802"/>
              <a:gd name="connsiteX887" fmla="*/ 6946446 w 8206355"/>
              <a:gd name="connsiteY887" fmla="*/ 2597081 h 6847802"/>
              <a:gd name="connsiteX888" fmla="*/ 7362350 w 8206355"/>
              <a:gd name="connsiteY888" fmla="*/ 2474336 h 6847802"/>
              <a:gd name="connsiteX889" fmla="*/ 7491787 w 8206355"/>
              <a:gd name="connsiteY889" fmla="*/ 2435119 h 6847802"/>
              <a:gd name="connsiteX890" fmla="*/ 7621223 w 8206355"/>
              <a:gd name="connsiteY890" fmla="*/ 2393355 h 6847802"/>
              <a:gd name="connsiteX891" fmla="*/ 8006524 w 8206355"/>
              <a:gd name="connsiteY891" fmla="*/ 2272648 h 6847802"/>
              <a:gd name="connsiteX892" fmla="*/ 8202185 w 8206355"/>
              <a:gd name="connsiteY892" fmla="*/ 2214077 h 6847802"/>
              <a:gd name="connsiteX893" fmla="*/ 7813874 w 8206355"/>
              <a:gd name="connsiteY893" fmla="*/ 2161108 h 6847802"/>
              <a:gd name="connsiteX894" fmla="*/ 7477739 w 8206355"/>
              <a:gd name="connsiteY894" fmla="*/ 2258897 h 6847802"/>
              <a:gd name="connsiteX895" fmla="*/ 7144615 w 8206355"/>
              <a:gd name="connsiteY895" fmla="*/ 2359741 h 6847802"/>
              <a:gd name="connsiteX896" fmla="*/ 6850623 w 8206355"/>
              <a:gd name="connsiteY896" fmla="*/ 2454473 h 6847802"/>
              <a:gd name="connsiteX897" fmla="*/ 7332248 w 8206355"/>
              <a:gd name="connsiteY897" fmla="*/ 2306263 h 6847802"/>
              <a:gd name="connsiteX898" fmla="*/ 6856141 w 8206355"/>
              <a:gd name="connsiteY898" fmla="*/ 2133096 h 6847802"/>
              <a:gd name="connsiteX899" fmla="*/ 6572685 w 8206355"/>
              <a:gd name="connsiteY899" fmla="*/ 2217133 h 6847802"/>
              <a:gd name="connsiteX900" fmla="*/ 6776372 w 8206355"/>
              <a:gd name="connsiteY900" fmla="*/ 2161108 h 6847802"/>
              <a:gd name="connsiteX901" fmla="*/ 3675908 w 8206355"/>
              <a:gd name="connsiteY901" fmla="*/ 2130040 h 6847802"/>
              <a:gd name="connsiteX902" fmla="*/ 3405996 w 8206355"/>
              <a:gd name="connsiteY902" fmla="*/ 2219679 h 6847802"/>
              <a:gd name="connsiteX903" fmla="*/ 3240939 w 8206355"/>
              <a:gd name="connsiteY903" fmla="*/ 2295058 h 6847802"/>
              <a:gd name="connsiteX904" fmla="*/ 5710775 w 8206355"/>
              <a:gd name="connsiteY904" fmla="*/ 2096935 h 6847802"/>
              <a:gd name="connsiteX905" fmla="*/ 5699738 w 8206355"/>
              <a:gd name="connsiteY905" fmla="*/ 2099481 h 6847802"/>
              <a:gd name="connsiteX906" fmla="*/ 5686961 w 8206355"/>
              <a:gd name="connsiteY906" fmla="*/ 2104278 h 6847802"/>
              <a:gd name="connsiteX907" fmla="*/ 5603413 w 8206355"/>
              <a:gd name="connsiteY907" fmla="*/ 2130040 h 6847802"/>
              <a:gd name="connsiteX908" fmla="*/ 5496051 w 8206355"/>
              <a:gd name="connsiteY908" fmla="*/ 2166711 h 6847802"/>
              <a:gd name="connsiteX909" fmla="*/ 5358085 w 8206355"/>
              <a:gd name="connsiteY909" fmla="*/ 2214077 h 6847802"/>
              <a:gd name="connsiteX910" fmla="*/ 5399725 w 8206355"/>
              <a:gd name="connsiteY910" fmla="*/ 2202872 h 6847802"/>
              <a:gd name="connsiteX911" fmla="*/ 5507088 w 8206355"/>
              <a:gd name="connsiteY911" fmla="*/ 2169257 h 6847802"/>
              <a:gd name="connsiteX912" fmla="*/ 5603413 w 8206355"/>
              <a:gd name="connsiteY912" fmla="*/ 2135643 h 6847802"/>
              <a:gd name="connsiteX913" fmla="*/ 5686961 w 8206355"/>
              <a:gd name="connsiteY913" fmla="*/ 2104278 h 6847802"/>
              <a:gd name="connsiteX914" fmla="*/ 5663616 w 8206355"/>
              <a:gd name="connsiteY914" fmla="*/ 2054662 h 6847802"/>
              <a:gd name="connsiteX915" fmla="*/ 5553745 w 8206355"/>
              <a:gd name="connsiteY915" fmla="*/ 2091332 h 6847802"/>
              <a:gd name="connsiteX916" fmla="*/ 5443373 w 8206355"/>
              <a:gd name="connsiteY916" fmla="*/ 2127494 h 6847802"/>
              <a:gd name="connsiteX917" fmla="*/ 5415779 w 8206355"/>
              <a:gd name="connsiteY917" fmla="*/ 2138698 h 6847802"/>
              <a:gd name="connsiteX918" fmla="*/ 5385678 w 8206355"/>
              <a:gd name="connsiteY918" fmla="*/ 2146848 h 6847802"/>
              <a:gd name="connsiteX919" fmla="*/ 5305909 w 8206355"/>
              <a:gd name="connsiteY919" fmla="*/ 2177916 h 6847802"/>
              <a:gd name="connsiteX920" fmla="*/ 5471467 w 8206355"/>
              <a:gd name="connsiteY920" fmla="*/ 2124947 h 6847802"/>
              <a:gd name="connsiteX921" fmla="*/ 5636525 w 8206355"/>
              <a:gd name="connsiteY921" fmla="*/ 2066376 h 6847802"/>
              <a:gd name="connsiteX922" fmla="*/ 6123669 w 8206355"/>
              <a:gd name="connsiteY922" fmla="*/ 2032761 h 6847802"/>
              <a:gd name="connsiteX923" fmla="*/ 5845731 w 8206355"/>
              <a:gd name="connsiteY923" fmla="*/ 2113233 h 6847802"/>
              <a:gd name="connsiteX924" fmla="*/ 5707765 w 8206355"/>
              <a:gd name="connsiteY924" fmla="*/ 2155506 h 6847802"/>
              <a:gd name="connsiteX925" fmla="*/ 5572809 w 8206355"/>
              <a:gd name="connsiteY925" fmla="*/ 2197270 h 6847802"/>
              <a:gd name="connsiteX926" fmla="*/ 5415779 w 8206355"/>
              <a:gd name="connsiteY926" fmla="*/ 2250748 h 6847802"/>
              <a:gd name="connsiteX927" fmla="*/ 5261760 w 8206355"/>
              <a:gd name="connsiteY927" fmla="*/ 2303716 h 6847802"/>
              <a:gd name="connsiteX928" fmla="*/ 4948201 w 8206355"/>
              <a:gd name="connsiteY928" fmla="*/ 2418312 h 6847802"/>
              <a:gd name="connsiteX929" fmla="*/ 4637151 w 8206355"/>
              <a:gd name="connsiteY929" fmla="*/ 2538510 h 6847802"/>
              <a:gd name="connsiteX930" fmla="*/ 4325600 w 8206355"/>
              <a:gd name="connsiteY930" fmla="*/ 2655652 h 6847802"/>
              <a:gd name="connsiteX931" fmla="*/ 4878968 w 8206355"/>
              <a:gd name="connsiteY931" fmla="*/ 2471280 h 6847802"/>
              <a:gd name="connsiteX932" fmla="*/ 5435345 w 8206355"/>
              <a:gd name="connsiteY932" fmla="*/ 2289455 h 6847802"/>
              <a:gd name="connsiteX933" fmla="*/ 5779507 w 8206355"/>
              <a:gd name="connsiteY933" fmla="*/ 2158562 h 6847802"/>
              <a:gd name="connsiteX934" fmla="*/ 6784399 w 8206355"/>
              <a:gd name="connsiteY934" fmla="*/ 1926315 h 6847802"/>
              <a:gd name="connsiteX935" fmla="*/ 6635898 w 8206355"/>
              <a:gd name="connsiteY935" fmla="*/ 1968078 h 6847802"/>
              <a:gd name="connsiteX936" fmla="*/ 6487397 w 8206355"/>
              <a:gd name="connsiteY936" fmla="*/ 2012898 h 6847802"/>
              <a:gd name="connsiteX937" fmla="*/ 6374515 w 8206355"/>
              <a:gd name="connsiteY937" fmla="*/ 2049569 h 6847802"/>
              <a:gd name="connsiteX938" fmla="*/ 6258625 w 8206355"/>
              <a:gd name="connsiteY938" fmla="*/ 2091332 h 6847802"/>
              <a:gd name="connsiteX939" fmla="*/ 5939046 w 8206355"/>
              <a:gd name="connsiteY939" fmla="*/ 2202872 h 6847802"/>
              <a:gd name="connsiteX940" fmla="*/ 5589365 w 8206355"/>
              <a:gd name="connsiteY940" fmla="*/ 2328673 h 6847802"/>
              <a:gd name="connsiteX941" fmla="*/ 5237177 w 8206355"/>
              <a:gd name="connsiteY941" fmla="*/ 2457529 h 6847802"/>
              <a:gd name="connsiteX942" fmla="*/ 4534806 w 8206355"/>
              <a:gd name="connsiteY942" fmla="*/ 2722881 h 6847802"/>
              <a:gd name="connsiteX943" fmla="*/ 5096703 w 8206355"/>
              <a:gd name="connsiteY943" fmla="*/ 2519156 h 6847802"/>
              <a:gd name="connsiteX944" fmla="*/ 5658599 w 8206355"/>
              <a:gd name="connsiteY944" fmla="*/ 2320524 h 6847802"/>
              <a:gd name="connsiteX945" fmla="*/ 6219994 w 8206355"/>
              <a:gd name="connsiteY945" fmla="*/ 2121891 h 6847802"/>
              <a:gd name="connsiteX946" fmla="*/ 4824283 w 8206355"/>
              <a:gd name="connsiteY946" fmla="*/ 1898302 h 6847802"/>
              <a:gd name="connsiteX947" fmla="*/ 4502196 w 8206355"/>
              <a:gd name="connsiteY947" fmla="*/ 2015953 h 6847802"/>
              <a:gd name="connsiteX948" fmla="*/ 4612067 w 8206355"/>
              <a:gd name="connsiteY948" fmla="*/ 1976227 h 6847802"/>
              <a:gd name="connsiteX949" fmla="*/ 4721938 w 8206355"/>
              <a:gd name="connsiteY949" fmla="*/ 1937520 h 6847802"/>
              <a:gd name="connsiteX950" fmla="*/ 4559891 w 8206355"/>
              <a:gd name="connsiteY950" fmla="*/ 1870290 h 6847802"/>
              <a:gd name="connsiteX951" fmla="*/ 4532297 w 8206355"/>
              <a:gd name="connsiteY951" fmla="*/ 1878439 h 6847802"/>
              <a:gd name="connsiteX952" fmla="*/ 4378278 w 8206355"/>
              <a:gd name="connsiteY952" fmla="*/ 1915109 h 6847802"/>
              <a:gd name="connsiteX953" fmla="*/ 4110876 w 8206355"/>
              <a:gd name="connsiteY953" fmla="*/ 2012898 h 6847802"/>
              <a:gd name="connsiteX954" fmla="*/ 3796816 w 8206355"/>
              <a:gd name="connsiteY954" fmla="*/ 2127494 h 6847802"/>
              <a:gd name="connsiteX955" fmla="*/ 3486268 w 8206355"/>
              <a:gd name="connsiteY955" fmla="*/ 2244636 h 6847802"/>
              <a:gd name="connsiteX956" fmla="*/ 3582091 w 8206355"/>
              <a:gd name="connsiteY956" fmla="*/ 2211530 h 6847802"/>
              <a:gd name="connsiteX957" fmla="*/ 3681427 w 8206355"/>
              <a:gd name="connsiteY957" fmla="*/ 2177916 h 6847802"/>
              <a:gd name="connsiteX958" fmla="*/ 3775243 w 8206355"/>
              <a:gd name="connsiteY958" fmla="*/ 2141754 h 6847802"/>
              <a:gd name="connsiteX959" fmla="*/ 3871568 w 8206355"/>
              <a:gd name="connsiteY959" fmla="*/ 2102028 h 6847802"/>
              <a:gd name="connsiteX960" fmla="*/ 3879595 w 8206355"/>
              <a:gd name="connsiteY960" fmla="*/ 2099481 h 6847802"/>
              <a:gd name="connsiteX961" fmla="*/ 3890633 w 8206355"/>
              <a:gd name="connsiteY961" fmla="*/ 2099481 h 6847802"/>
              <a:gd name="connsiteX962" fmla="*/ 3899161 w 8206355"/>
              <a:gd name="connsiteY962" fmla="*/ 2102028 h 6847802"/>
              <a:gd name="connsiteX963" fmla="*/ 3907189 w 8206355"/>
              <a:gd name="connsiteY963" fmla="*/ 2105084 h 6847802"/>
              <a:gd name="connsiteX964" fmla="*/ 3909697 w 8206355"/>
              <a:gd name="connsiteY964" fmla="*/ 2110686 h 6847802"/>
              <a:gd name="connsiteX965" fmla="*/ 4066727 w 8206355"/>
              <a:gd name="connsiteY965" fmla="*/ 2052115 h 6847802"/>
              <a:gd name="connsiteX966" fmla="*/ 7403489 w 8206355"/>
              <a:gd name="connsiteY966" fmla="*/ 1850427 h 6847802"/>
              <a:gd name="connsiteX967" fmla="*/ 7048290 w 8206355"/>
              <a:gd name="connsiteY967" fmla="*/ 1965531 h 6847802"/>
              <a:gd name="connsiteX968" fmla="*/ 6699111 w 8206355"/>
              <a:gd name="connsiteY968" fmla="*/ 2085730 h 6847802"/>
              <a:gd name="connsiteX969" fmla="*/ 6891260 w 8206355"/>
              <a:gd name="connsiteY969" fmla="*/ 2024103 h 6847802"/>
              <a:gd name="connsiteX970" fmla="*/ 7144615 w 8206355"/>
              <a:gd name="connsiteY970" fmla="*/ 1937520 h 6847802"/>
              <a:gd name="connsiteX971" fmla="*/ 5311427 w 8206355"/>
              <a:gd name="connsiteY971" fmla="*/ 1786253 h 6847802"/>
              <a:gd name="connsiteX972" fmla="*/ 5165435 w 8206355"/>
              <a:gd name="connsiteY972" fmla="*/ 1833620 h 6847802"/>
              <a:gd name="connsiteX973" fmla="*/ 4934154 w 8206355"/>
              <a:gd name="connsiteY973" fmla="*/ 1915109 h 6847802"/>
              <a:gd name="connsiteX974" fmla="*/ 4843347 w 8206355"/>
              <a:gd name="connsiteY974" fmla="*/ 1945669 h 6847802"/>
              <a:gd name="connsiteX975" fmla="*/ 4752541 w 8206355"/>
              <a:gd name="connsiteY975" fmla="*/ 1979283 h 6847802"/>
              <a:gd name="connsiteX976" fmla="*/ 4623104 w 8206355"/>
              <a:gd name="connsiteY976" fmla="*/ 2026649 h 6847802"/>
              <a:gd name="connsiteX977" fmla="*/ 4493667 w 8206355"/>
              <a:gd name="connsiteY977" fmla="*/ 2080127 h 6847802"/>
              <a:gd name="connsiteX978" fmla="*/ 4234794 w 8206355"/>
              <a:gd name="connsiteY978" fmla="*/ 2186065 h 6847802"/>
              <a:gd name="connsiteX979" fmla="*/ 3975920 w 8206355"/>
              <a:gd name="connsiteY979" fmla="*/ 2295058 h 6847802"/>
              <a:gd name="connsiteX980" fmla="*/ 3717548 w 8206355"/>
              <a:gd name="connsiteY980" fmla="*/ 2407107 h 6847802"/>
              <a:gd name="connsiteX981" fmla="*/ 3849494 w 8206355"/>
              <a:gd name="connsiteY981" fmla="*/ 2359741 h 6847802"/>
              <a:gd name="connsiteX982" fmla="*/ 4212719 w 8206355"/>
              <a:gd name="connsiteY982" fmla="*/ 2217133 h 6847802"/>
              <a:gd name="connsiteX983" fmla="*/ 4578955 w 8206355"/>
              <a:gd name="connsiteY983" fmla="*/ 2071469 h 6847802"/>
              <a:gd name="connsiteX984" fmla="*/ 4945191 w 8206355"/>
              <a:gd name="connsiteY984" fmla="*/ 1926315 h 6847802"/>
              <a:gd name="connsiteX985" fmla="*/ 7117523 w 8206355"/>
              <a:gd name="connsiteY985" fmla="*/ 1750092 h 6847802"/>
              <a:gd name="connsiteX986" fmla="*/ 7029225 w 8206355"/>
              <a:gd name="connsiteY986" fmla="*/ 1775048 h 6847802"/>
              <a:gd name="connsiteX987" fmla="*/ 6954473 w 8206355"/>
              <a:gd name="connsiteY987" fmla="*/ 1794912 h 6847802"/>
              <a:gd name="connsiteX988" fmla="*/ 6883233 w 8206355"/>
              <a:gd name="connsiteY988" fmla="*/ 1814775 h 6847802"/>
              <a:gd name="connsiteX989" fmla="*/ 6828548 w 8206355"/>
              <a:gd name="connsiteY989" fmla="*/ 1831582 h 6847802"/>
              <a:gd name="connsiteX990" fmla="*/ 6503953 w 8206355"/>
              <a:gd name="connsiteY990" fmla="*/ 1940575 h 6847802"/>
              <a:gd name="connsiteX991" fmla="*/ 6181865 w 8206355"/>
              <a:gd name="connsiteY991" fmla="*/ 2052115 h 6847802"/>
              <a:gd name="connsiteX992" fmla="*/ 6385051 w 8206355"/>
              <a:gd name="connsiteY992" fmla="*/ 1990488 h 6847802"/>
              <a:gd name="connsiteX993" fmla="*/ 6575193 w 8206355"/>
              <a:gd name="connsiteY993" fmla="*/ 1934464 h 6847802"/>
              <a:gd name="connsiteX994" fmla="*/ 6624861 w 8206355"/>
              <a:gd name="connsiteY994" fmla="*/ 1917656 h 6847802"/>
              <a:gd name="connsiteX995" fmla="*/ 4750033 w 8206355"/>
              <a:gd name="connsiteY995" fmla="*/ 1738887 h 6847802"/>
              <a:gd name="connsiteX996" fmla="*/ 4226265 w 8206355"/>
              <a:gd name="connsiteY996" fmla="*/ 1912054 h 6847802"/>
              <a:gd name="connsiteX997" fmla="*/ 4391824 w 8206355"/>
              <a:gd name="connsiteY997" fmla="*/ 1862141 h 6847802"/>
              <a:gd name="connsiteX998" fmla="*/ 4551362 w 8206355"/>
              <a:gd name="connsiteY998" fmla="*/ 1811719 h 6847802"/>
              <a:gd name="connsiteX999" fmla="*/ 4650697 w 8206355"/>
              <a:gd name="connsiteY999" fmla="*/ 1775048 h 6847802"/>
              <a:gd name="connsiteX1000" fmla="*/ 5013923 w 8206355"/>
              <a:gd name="connsiteY1000" fmla="*/ 1710875 h 6847802"/>
              <a:gd name="connsiteX1001" fmla="*/ 4992351 w 8206355"/>
              <a:gd name="connsiteY1001" fmla="*/ 1716477 h 6847802"/>
              <a:gd name="connsiteX1002" fmla="*/ 4758059 w 8206355"/>
              <a:gd name="connsiteY1002" fmla="*/ 1789309 h 6847802"/>
              <a:gd name="connsiteX1003" fmla="*/ 4724948 w 8206355"/>
              <a:gd name="connsiteY1003" fmla="*/ 1797968 h 6847802"/>
              <a:gd name="connsiteX1004" fmla="*/ 4859903 w 8206355"/>
              <a:gd name="connsiteY1004" fmla="*/ 1764353 h 6847802"/>
              <a:gd name="connsiteX1005" fmla="*/ 4893015 w 8206355"/>
              <a:gd name="connsiteY1005" fmla="*/ 1752638 h 6847802"/>
              <a:gd name="connsiteX1006" fmla="*/ 7675908 w 8206355"/>
              <a:gd name="connsiteY1006" fmla="*/ 1621744 h 6847802"/>
              <a:gd name="connsiteX1007" fmla="*/ 7502824 w 8206355"/>
              <a:gd name="connsiteY1007" fmla="*/ 1677260 h 6847802"/>
              <a:gd name="connsiteX1008" fmla="*/ 7560519 w 8206355"/>
              <a:gd name="connsiteY1008" fmla="*/ 1660453 h 6847802"/>
              <a:gd name="connsiteX1009" fmla="*/ 6239560 w 8206355"/>
              <a:gd name="connsiteY1009" fmla="*/ 1442976 h 6847802"/>
              <a:gd name="connsiteX1010" fmla="*/ 6101595 w 8206355"/>
              <a:gd name="connsiteY1010" fmla="*/ 1476591 h 6847802"/>
              <a:gd name="connsiteX1011" fmla="*/ 5980687 w 8206355"/>
              <a:gd name="connsiteY1011" fmla="*/ 1520901 h 6847802"/>
              <a:gd name="connsiteX1012" fmla="*/ 3808355 w 8206355"/>
              <a:gd name="connsiteY1012" fmla="*/ 1384405 h 6847802"/>
              <a:gd name="connsiteX1013" fmla="*/ 3527407 w 8206355"/>
              <a:gd name="connsiteY1013" fmla="*/ 1487795 h 6847802"/>
              <a:gd name="connsiteX1014" fmla="*/ 3248966 w 8206355"/>
              <a:gd name="connsiteY1014" fmla="*/ 1590677 h 6847802"/>
              <a:gd name="connsiteX1015" fmla="*/ 2693090 w 8206355"/>
              <a:gd name="connsiteY1015" fmla="*/ 1800514 h 6847802"/>
              <a:gd name="connsiteX1016" fmla="*/ 2497430 w 8206355"/>
              <a:gd name="connsiteY1016" fmla="*/ 1892700 h 6847802"/>
              <a:gd name="connsiteX1017" fmla="*/ 2301770 w 8206355"/>
              <a:gd name="connsiteY1017" fmla="*/ 1984886 h 6847802"/>
              <a:gd name="connsiteX1018" fmla="*/ 2676534 w 8206355"/>
              <a:gd name="connsiteY1018" fmla="*/ 1831582 h 6847802"/>
              <a:gd name="connsiteX1019" fmla="*/ 3050797 w 8206355"/>
              <a:gd name="connsiteY1019" fmla="*/ 1680316 h 6847802"/>
              <a:gd name="connsiteX1020" fmla="*/ 3428071 w 8206355"/>
              <a:gd name="connsiteY1020" fmla="*/ 1529559 h 6847802"/>
              <a:gd name="connsiteX1021" fmla="*/ 6413146 w 8206355"/>
              <a:gd name="connsiteY1021" fmla="*/ 1314119 h 6847802"/>
              <a:gd name="connsiteX1022" fmla="*/ 6264143 w 8206355"/>
              <a:gd name="connsiteY1022" fmla="*/ 1353846 h 6847802"/>
              <a:gd name="connsiteX1023" fmla="*/ 6115642 w 8206355"/>
              <a:gd name="connsiteY1023" fmla="*/ 1395610 h 6847802"/>
              <a:gd name="connsiteX1024" fmla="*/ 5944565 w 8206355"/>
              <a:gd name="connsiteY1024" fmla="*/ 1448578 h 6847802"/>
              <a:gd name="connsiteX1025" fmla="*/ 5771480 w 8206355"/>
              <a:gd name="connsiteY1025" fmla="*/ 1504603 h 6847802"/>
              <a:gd name="connsiteX1026" fmla="*/ 5427319 w 8206355"/>
              <a:gd name="connsiteY1026" fmla="*/ 1621744 h 6847802"/>
              <a:gd name="connsiteX1027" fmla="*/ 5572809 w 8206355"/>
              <a:gd name="connsiteY1027" fmla="*/ 1585074 h 6847802"/>
              <a:gd name="connsiteX1028" fmla="*/ 5991723 w 8206355"/>
              <a:gd name="connsiteY1028" fmla="*/ 1446032 h 6847802"/>
              <a:gd name="connsiteX1029" fmla="*/ 7004141 w 8206355"/>
              <a:gd name="connsiteY1029" fmla="*/ 1191375 h 6847802"/>
              <a:gd name="connsiteX1030" fmla="*/ 6746271 w 8206355"/>
              <a:gd name="connsiteY1030" fmla="*/ 1272356 h 6847802"/>
              <a:gd name="connsiteX1031" fmla="*/ 6487397 w 8206355"/>
              <a:gd name="connsiteY1031" fmla="*/ 1353846 h 6847802"/>
              <a:gd name="connsiteX1032" fmla="*/ 6492413 w 8206355"/>
              <a:gd name="connsiteY1032" fmla="*/ 1356392 h 6847802"/>
              <a:gd name="connsiteX1033" fmla="*/ 6498434 w 8206355"/>
              <a:gd name="connsiteY1033" fmla="*/ 1359448 h 6847802"/>
              <a:gd name="connsiteX1034" fmla="*/ 6498434 w 8206355"/>
              <a:gd name="connsiteY1034" fmla="*/ 1361995 h 6847802"/>
              <a:gd name="connsiteX1035" fmla="*/ 6751789 w 8206355"/>
              <a:gd name="connsiteY1035" fmla="*/ 1275412 h 6847802"/>
              <a:gd name="connsiteX1036" fmla="*/ 7010161 w 8206355"/>
              <a:gd name="connsiteY1036" fmla="*/ 1076779 h 6847802"/>
              <a:gd name="connsiteX1037" fmla="*/ 6806473 w 8206355"/>
              <a:gd name="connsiteY1037" fmla="*/ 1127201 h 6847802"/>
              <a:gd name="connsiteX1038" fmla="*/ 6696603 w 8206355"/>
              <a:gd name="connsiteY1038" fmla="*/ 1157760 h 6847802"/>
              <a:gd name="connsiteX1039" fmla="*/ 6594759 w 8206355"/>
              <a:gd name="connsiteY1039" fmla="*/ 1186282 h 6847802"/>
              <a:gd name="connsiteX1040" fmla="*/ 6324848 w 8206355"/>
              <a:gd name="connsiteY1040" fmla="*/ 1264207 h 6847802"/>
              <a:gd name="connsiteX1041" fmla="*/ 6054937 w 8206355"/>
              <a:gd name="connsiteY1041" fmla="*/ 1347734 h 6847802"/>
              <a:gd name="connsiteX1042" fmla="*/ 5785026 w 8206355"/>
              <a:gd name="connsiteY1042" fmla="*/ 1431771 h 6847802"/>
              <a:gd name="connsiteX1043" fmla="*/ 5515115 w 8206355"/>
              <a:gd name="connsiteY1043" fmla="*/ 1520901 h 6847802"/>
              <a:gd name="connsiteX1044" fmla="*/ 5639033 w 8206355"/>
              <a:gd name="connsiteY1044" fmla="*/ 1485249 h 6847802"/>
              <a:gd name="connsiteX1045" fmla="*/ 5785026 w 8206355"/>
              <a:gd name="connsiteY1045" fmla="*/ 1446032 h 6847802"/>
              <a:gd name="connsiteX1046" fmla="*/ 5931019 w 8206355"/>
              <a:gd name="connsiteY1046" fmla="*/ 1404268 h 6847802"/>
              <a:gd name="connsiteX1047" fmla="*/ 6197919 w 8206355"/>
              <a:gd name="connsiteY1047" fmla="*/ 1322778 h 6847802"/>
              <a:gd name="connsiteX1048" fmla="*/ 6467831 w 8206355"/>
              <a:gd name="connsiteY1048" fmla="*/ 1238741 h 6847802"/>
              <a:gd name="connsiteX1049" fmla="*/ 6737741 w 8206355"/>
              <a:gd name="connsiteY1049" fmla="*/ 1155214 h 6847802"/>
              <a:gd name="connsiteX1050" fmla="*/ 2896777 w 8206355"/>
              <a:gd name="connsiteY1050" fmla="*/ 1065574 h 6847802"/>
              <a:gd name="connsiteX1051" fmla="*/ 2654460 w 8206355"/>
              <a:gd name="connsiteY1051" fmla="*/ 1141462 h 6847802"/>
              <a:gd name="connsiteX1052" fmla="*/ 2373512 w 8206355"/>
              <a:gd name="connsiteY1052" fmla="*/ 1255548 h 6847802"/>
              <a:gd name="connsiteX1053" fmla="*/ 2095574 w 8206355"/>
              <a:gd name="connsiteY1053" fmla="*/ 1370653 h 6847802"/>
              <a:gd name="connsiteX1054" fmla="*/ 1814626 w 8206355"/>
              <a:gd name="connsiteY1054" fmla="*/ 1487795 h 6847802"/>
              <a:gd name="connsiteX1055" fmla="*/ 1536185 w 8206355"/>
              <a:gd name="connsiteY1055" fmla="*/ 1604938 h 6847802"/>
              <a:gd name="connsiteX1056" fmla="*/ 1690707 w 8206355"/>
              <a:gd name="connsiteY1056" fmla="*/ 1540255 h 6847802"/>
              <a:gd name="connsiteX1057" fmla="*/ 1963127 w 8206355"/>
              <a:gd name="connsiteY1057" fmla="*/ 1431771 h 6847802"/>
              <a:gd name="connsiteX1058" fmla="*/ 2236048 w 8206355"/>
              <a:gd name="connsiteY1058" fmla="*/ 1322778 h 6847802"/>
              <a:gd name="connsiteX1059" fmla="*/ 2780886 w 8206355"/>
              <a:gd name="connsiteY1059" fmla="*/ 1110394 h 6847802"/>
              <a:gd name="connsiteX1060" fmla="*/ 3725576 w 8206355"/>
              <a:gd name="connsiteY1060" fmla="*/ 1018208 h 6847802"/>
              <a:gd name="connsiteX1061" fmla="*/ 3524397 w 8206355"/>
              <a:gd name="connsiteY1061" fmla="*/ 1087984 h 6847802"/>
              <a:gd name="connsiteX1062" fmla="*/ 3425562 w 8206355"/>
              <a:gd name="connsiteY1062" fmla="*/ 1121599 h 6847802"/>
              <a:gd name="connsiteX1063" fmla="*/ 3326227 w 8206355"/>
              <a:gd name="connsiteY1063" fmla="*/ 1157760 h 6847802"/>
              <a:gd name="connsiteX1064" fmla="*/ 3053808 w 8206355"/>
              <a:gd name="connsiteY1064" fmla="*/ 1267263 h 6847802"/>
              <a:gd name="connsiteX1065" fmla="*/ 2780886 w 8206355"/>
              <a:gd name="connsiteY1065" fmla="*/ 1381349 h 6847802"/>
              <a:gd name="connsiteX1066" fmla="*/ 2505457 w 8206355"/>
              <a:gd name="connsiteY1066" fmla="*/ 1502056 h 6847802"/>
              <a:gd name="connsiteX1067" fmla="*/ 2233038 w 8206355"/>
              <a:gd name="connsiteY1067" fmla="*/ 1627347 h 6847802"/>
              <a:gd name="connsiteX1068" fmla="*/ 1960618 w 8206355"/>
              <a:gd name="connsiteY1068" fmla="*/ 1755695 h 6847802"/>
              <a:gd name="connsiteX1069" fmla="*/ 1690707 w 8206355"/>
              <a:gd name="connsiteY1069" fmla="*/ 1890153 h 6847802"/>
              <a:gd name="connsiteX1070" fmla="*/ 1420796 w 8206355"/>
              <a:gd name="connsiteY1070" fmla="*/ 2026649 h 6847802"/>
              <a:gd name="connsiteX1071" fmla="*/ 1156403 w 8206355"/>
              <a:gd name="connsiteY1071" fmla="*/ 2163655 h 6847802"/>
              <a:gd name="connsiteX1072" fmla="*/ 1266776 w 8206355"/>
              <a:gd name="connsiteY1072" fmla="*/ 2127494 h 6847802"/>
              <a:gd name="connsiteX1073" fmla="*/ 1451399 w 8206355"/>
              <a:gd name="connsiteY1073" fmla="*/ 2057718 h 6847802"/>
              <a:gd name="connsiteX1074" fmla="*/ 1633013 w 8206355"/>
              <a:gd name="connsiteY1074" fmla="*/ 1987942 h 6847802"/>
              <a:gd name="connsiteX1075" fmla="*/ 1814626 w 8206355"/>
              <a:gd name="connsiteY1075" fmla="*/ 1912054 h 6847802"/>
              <a:gd name="connsiteX1076" fmla="*/ 1993730 w 8206355"/>
              <a:gd name="connsiteY1076" fmla="*/ 1836675 h 6847802"/>
              <a:gd name="connsiteX1077" fmla="*/ 1985201 w 8206355"/>
              <a:gd name="connsiteY1077" fmla="*/ 1831582 h 6847802"/>
              <a:gd name="connsiteX1078" fmla="*/ 1979683 w 8206355"/>
              <a:gd name="connsiteY1078" fmla="*/ 1822924 h 6847802"/>
              <a:gd name="connsiteX1079" fmla="*/ 1977174 w 8206355"/>
              <a:gd name="connsiteY1079" fmla="*/ 1814775 h 6847802"/>
              <a:gd name="connsiteX1080" fmla="*/ 1982191 w 8206355"/>
              <a:gd name="connsiteY1080" fmla="*/ 1806117 h 6847802"/>
              <a:gd name="connsiteX1081" fmla="*/ 1990720 w 8206355"/>
              <a:gd name="connsiteY1081" fmla="*/ 1797968 h 6847802"/>
              <a:gd name="connsiteX1082" fmla="*/ 1993730 w 8206355"/>
              <a:gd name="connsiteY1082" fmla="*/ 1794912 h 6847802"/>
              <a:gd name="connsiteX1083" fmla="*/ 2208455 w 8206355"/>
              <a:gd name="connsiteY1083" fmla="*/ 1691521 h 6847802"/>
              <a:gd name="connsiteX1084" fmla="*/ 2423179 w 8206355"/>
              <a:gd name="connsiteY1084" fmla="*/ 1588130 h 6847802"/>
              <a:gd name="connsiteX1085" fmla="*/ 2637904 w 8206355"/>
              <a:gd name="connsiteY1085" fmla="*/ 1487795 h 6847802"/>
              <a:gd name="connsiteX1086" fmla="*/ 2852628 w 8206355"/>
              <a:gd name="connsiteY1086" fmla="*/ 1390007 h 6847802"/>
              <a:gd name="connsiteX1087" fmla="*/ 3070363 w 8206355"/>
              <a:gd name="connsiteY1087" fmla="*/ 1295275 h 6847802"/>
              <a:gd name="connsiteX1088" fmla="*/ 3287597 w 8206355"/>
              <a:gd name="connsiteY1088" fmla="*/ 1200033 h 6847802"/>
              <a:gd name="connsiteX1089" fmla="*/ 3504831 w 8206355"/>
              <a:gd name="connsiteY1089" fmla="*/ 1107847 h 6847802"/>
              <a:gd name="connsiteX1090" fmla="*/ 6046408 w 8206355"/>
              <a:gd name="connsiteY1090" fmla="*/ 1007003 h 6847802"/>
              <a:gd name="connsiteX1091" fmla="*/ 5627996 w 8206355"/>
              <a:gd name="connsiteY1091" fmla="*/ 1127201 h 6847802"/>
              <a:gd name="connsiteX1092" fmla="*/ 5209583 w 8206355"/>
              <a:gd name="connsiteY1092" fmla="*/ 1255548 h 6847802"/>
              <a:gd name="connsiteX1093" fmla="*/ 4793680 w 8206355"/>
              <a:gd name="connsiteY1093" fmla="*/ 1384405 h 6847802"/>
              <a:gd name="connsiteX1094" fmla="*/ 4380787 w 8206355"/>
              <a:gd name="connsiteY1094" fmla="*/ 1520901 h 6847802"/>
              <a:gd name="connsiteX1095" fmla="*/ 4254360 w 8206355"/>
              <a:gd name="connsiteY1095" fmla="*/ 1563174 h 6847802"/>
              <a:gd name="connsiteX1096" fmla="*/ 4149506 w 8206355"/>
              <a:gd name="connsiteY1096" fmla="*/ 1601882 h 6847802"/>
              <a:gd name="connsiteX1097" fmla="*/ 4124923 w 8206355"/>
              <a:gd name="connsiteY1097" fmla="*/ 1610540 h 6847802"/>
              <a:gd name="connsiteX1098" fmla="*/ 4358712 w 8206355"/>
              <a:gd name="connsiteY1098" fmla="*/ 1532106 h 6847802"/>
              <a:gd name="connsiteX1099" fmla="*/ 4747023 w 8206355"/>
              <a:gd name="connsiteY1099" fmla="*/ 1409361 h 6847802"/>
              <a:gd name="connsiteX1100" fmla="*/ 5137841 w 8206355"/>
              <a:gd name="connsiteY1100" fmla="*/ 1289163 h 6847802"/>
              <a:gd name="connsiteX1101" fmla="*/ 5529163 w 8206355"/>
              <a:gd name="connsiteY1101" fmla="*/ 1169474 h 6847802"/>
              <a:gd name="connsiteX1102" fmla="*/ 5914463 w 8206355"/>
              <a:gd name="connsiteY1102" fmla="*/ 1051823 h 6847802"/>
              <a:gd name="connsiteX1103" fmla="*/ 3560519 w 8206355"/>
              <a:gd name="connsiteY1103" fmla="*/ 976444 h 6847802"/>
              <a:gd name="connsiteX1104" fmla="*/ 3141604 w 8206355"/>
              <a:gd name="connsiteY1104" fmla="*/ 1110394 h 6847802"/>
              <a:gd name="connsiteX1105" fmla="*/ 2984574 w 8206355"/>
              <a:gd name="connsiteY1105" fmla="*/ 1163363 h 6847802"/>
              <a:gd name="connsiteX1106" fmla="*/ 2582718 w 8206355"/>
              <a:gd name="connsiteY1106" fmla="*/ 1328380 h 6847802"/>
              <a:gd name="connsiteX1107" fmla="*/ 3070363 w 8206355"/>
              <a:gd name="connsiteY1107" fmla="*/ 1149611 h 6847802"/>
              <a:gd name="connsiteX1108" fmla="*/ 6319329 w 8206355"/>
              <a:gd name="connsiteY1108" fmla="*/ 967786 h 6847802"/>
              <a:gd name="connsiteX1109" fmla="*/ 6275181 w 8206355"/>
              <a:gd name="connsiteY1109" fmla="*/ 978991 h 6847802"/>
              <a:gd name="connsiteX1110" fmla="*/ 6088049 w 8206355"/>
              <a:gd name="connsiteY1110" fmla="*/ 1037562 h 6847802"/>
              <a:gd name="connsiteX1111" fmla="*/ 5900917 w 8206355"/>
              <a:gd name="connsiteY1111" fmla="*/ 1096133 h 6847802"/>
              <a:gd name="connsiteX1112" fmla="*/ 5713284 w 8206355"/>
              <a:gd name="connsiteY1112" fmla="*/ 1160816 h 6847802"/>
              <a:gd name="connsiteX1113" fmla="*/ 5526152 w 8206355"/>
              <a:gd name="connsiteY1113" fmla="*/ 1224990 h 6847802"/>
              <a:gd name="connsiteX1114" fmla="*/ 5151387 w 8206355"/>
              <a:gd name="connsiteY1114" fmla="*/ 1359448 h 6847802"/>
              <a:gd name="connsiteX1115" fmla="*/ 4777124 w 8206355"/>
              <a:gd name="connsiteY1115" fmla="*/ 1493398 h 6847802"/>
              <a:gd name="connsiteX1116" fmla="*/ 5027469 w 8206355"/>
              <a:gd name="connsiteY1116" fmla="*/ 1412417 h 6847802"/>
              <a:gd name="connsiteX1117" fmla="*/ 5124296 w 8206355"/>
              <a:gd name="connsiteY1117" fmla="*/ 1381349 h 6847802"/>
              <a:gd name="connsiteX1118" fmla="*/ 5217611 w 8206355"/>
              <a:gd name="connsiteY1118" fmla="*/ 1350790 h 6847802"/>
              <a:gd name="connsiteX1119" fmla="*/ 5264770 w 8206355"/>
              <a:gd name="connsiteY1119" fmla="*/ 1330927 h 6847802"/>
              <a:gd name="connsiteX1120" fmla="*/ 5314437 w 8206355"/>
              <a:gd name="connsiteY1120" fmla="*/ 1312082 h 6847802"/>
              <a:gd name="connsiteX1121" fmla="*/ 5564783 w 8206355"/>
              <a:gd name="connsiteY1121" fmla="*/ 1221934 h 6847802"/>
              <a:gd name="connsiteX1122" fmla="*/ 5815127 w 8206355"/>
              <a:gd name="connsiteY1122" fmla="*/ 1135860 h 6847802"/>
              <a:gd name="connsiteX1123" fmla="*/ 6065974 w 8206355"/>
              <a:gd name="connsiteY1123" fmla="*/ 1048767 h 6847802"/>
              <a:gd name="connsiteX1124" fmla="*/ 7423055 w 8206355"/>
              <a:gd name="connsiteY1124" fmla="*/ 906668 h 6847802"/>
              <a:gd name="connsiteX1125" fmla="*/ 7134079 w 8206355"/>
              <a:gd name="connsiteY1125" fmla="*/ 982047 h 6847802"/>
              <a:gd name="connsiteX1126" fmla="*/ 6847613 w 8206355"/>
              <a:gd name="connsiteY1126" fmla="*/ 1059972 h 6847802"/>
              <a:gd name="connsiteX1127" fmla="*/ 6564155 w 8206355"/>
              <a:gd name="connsiteY1127" fmla="*/ 1138406 h 6847802"/>
              <a:gd name="connsiteX1128" fmla="*/ 6280699 w 8206355"/>
              <a:gd name="connsiteY1128" fmla="*/ 1221934 h 6847802"/>
              <a:gd name="connsiteX1129" fmla="*/ 6016307 w 8206355"/>
              <a:gd name="connsiteY1129" fmla="*/ 1303424 h 6847802"/>
              <a:gd name="connsiteX1130" fmla="*/ 5751914 w 8206355"/>
              <a:gd name="connsiteY1130" fmla="*/ 1390007 h 6847802"/>
              <a:gd name="connsiteX1131" fmla="*/ 5760443 w 8206355"/>
              <a:gd name="connsiteY1131" fmla="*/ 1387461 h 6847802"/>
              <a:gd name="connsiteX1132" fmla="*/ 6046408 w 8206355"/>
              <a:gd name="connsiteY1132" fmla="*/ 1303424 h 6847802"/>
              <a:gd name="connsiteX1133" fmla="*/ 6732223 w 8206355"/>
              <a:gd name="connsiteY1133" fmla="*/ 1102245 h 6847802"/>
              <a:gd name="connsiteX1134" fmla="*/ 7075883 w 8206355"/>
              <a:gd name="connsiteY1134" fmla="*/ 1001401 h 6847802"/>
              <a:gd name="connsiteX1135" fmla="*/ 3942809 w 8206355"/>
              <a:gd name="connsiteY1135" fmla="*/ 741651 h 6847802"/>
              <a:gd name="connsiteX1136" fmla="*/ 3852002 w 8206355"/>
              <a:gd name="connsiteY1136" fmla="*/ 769154 h 6847802"/>
              <a:gd name="connsiteX1137" fmla="*/ 3596139 w 8206355"/>
              <a:gd name="connsiteY1137" fmla="*/ 847588 h 6847802"/>
              <a:gd name="connsiteX1138" fmla="*/ 3243448 w 8206355"/>
              <a:gd name="connsiteY1138" fmla="*/ 978991 h 6847802"/>
              <a:gd name="connsiteX1139" fmla="*/ 2893767 w 8206355"/>
              <a:gd name="connsiteY1139" fmla="*/ 1112940 h 6847802"/>
              <a:gd name="connsiteX1140" fmla="*/ 2544087 w 8206355"/>
              <a:gd name="connsiteY1140" fmla="*/ 1247399 h 6847802"/>
              <a:gd name="connsiteX1141" fmla="*/ 2194408 w 8206355"/>
              <a:gd name="connsiteY1141" fmla="*/ 1387461 h 6847802"/>
              <a:gd name="connsiteX1142" fmla="*/ 2558134 w 8206355"/>
              <a:gd name="connsiteY1142" fmla="*/ 1264207 h 6847802"/>
              <a:gd name="connsiteX1143" fmla="*/ 2877211 w 8206355"/>
              <a:gd name="connsiteY1143" fmla="*/ 1157760 h 6847802"/>
              <a:gd name="connsiteX1144" fmla="*/ 3141604 w 8206355"/>
              <a:gd name="connsiteY1144" fmla="*/ 1051823 h 6847802"/>
              <a:gd name="connsiteX1145" fmla="*/ 3409006 w 8206355"/>
              <a:gd name="connsiteY1145" fmla="*/ 945376 h 6847802"/>
              <a:gd name="connsiteX1146" fmla="*/ 3675908 w 8206355"/>
              <a:gd name="connsiteY1146" fmla="*/ 841986 h 6847802"/>
              <a:gd name="connsiteX1147" fmla="*/ 3548980 w 8206355"/>
              <a:gd name="connsiteY1147" fmla="*/ 693775 h 6847802"/>
              <a:gd name="connsiteX1148" fmla="*/ 3196790 w 8206355"/>
              <a:gd name="connsiteY1148" fmla="*/ 805824 h 6847802"/>
              <a:gd name="connsiteX1149" fmla="*/ 2847110 w 8206355"/>
              <a:gd name="connsiteY1149" fmla="*/ 920420 h 6847802"/>
              <a:gd name="connsiteX1150" fmla="*/ 2494420 w 8206355"/>
              <a:gd name="connsiteY1150" fmla="*/ 1037562 h 6847802"/>
              <a:gd name="connsiteX1151" fmla="*/ 2145241 w 8206355"/>
              <a:gd name="connsiteY1151" fmla="*/ 1155214 h 6847802"/>
              <a:gd name="connsiteX1152" fmla="*/ 1944063 w 8206355"/>
              <a:gd name="connsiteY1152" fmla="*/ 1247399 h 6847802"/>
              <a:gd name="connsiteX1153" fmla="*/ 1742883 w 8206355"/>
              <a:gd name="connsiteY1153" fmla="*/ 1339585 h 6847802"/>
              <a:gd name="connsiteX1154" fmla="*/ 1346545 w 8206355"/>
              <a:gd name="connsiteY1154" fmla="*/ 1529559 h 6847802"/>
              <a:gd name="connsiteX1155" fmla="*/ 1971656 w 8206355"/>
              <a:gd name="connsiteY1155" fmla="*/ 1317175 h 6847802"/>
              <a:gd name="connsiteX1156" fmla="*/ 2353946 w 8206355"/>
              <a:gd name="connsiteY1156" fmla="*/ 1191375 h 6847802"/>
              <a:gd name="connsiteX1157" fmla="*/ 2414651 w 8206355"/>
              <a:gd name="connsiteY1157" fmla="*/ 1163363 h 6847802"/>
              <a:gd name="connsiteX1158" fmla="*/ 2414651 w 8206355"/>
              <a:gd name="connsiteY1158" fmla="*/ 1157760 h 6847802"/>
              <a:gd name="connsiteX1159" fmla="*/ 2423179 w 8206355"/>
              <a:gd name="connsiteY1159" fmla="*/ 1149611 h 6847802"/>
              <a:gd name="connsiteX1160" fmla="*/ 2425688 w 8206355"/>
              <a:gd name="connsiteY1160" fmla="*/ 1149611 h 6847802"/>
              <a:gd name="connsiteX1161" fmla="*/ 2783896 w 8206355"/>
              <a:gd name="connsiteY1161" fmla="*/ 998854 h 6847802"/>
              <a:gd name="connsiteX1162" fmla="*/ 3166187 w 8206355"/>
              <a:gd name="connsiteY1162" fmla="*/ 844532 h 6847802"/>
              <a:gd name="connsiteX1163" fmla="*/ 6487397 w 8206355"/>
              <a:gd name="connsiteY1163" fmla="*/ 473242 h 6847802"/>
              <a:gd name="connsiteX1164" fmla="*/ 6167818 w 8206355"/>
              <a:gd name="connsiteY1164" fmla="*/ 559826 h 6847802"/>
              <a:gd name="connsiteX1165" fmla="*/ 5848239 w 8206355"/>
              <a:gd name="connsiteY1165" fmla="*/ 655067 h 6847802"/>
              <a:gd name="connsiteX1166" fmla="*/ 5531671 w 8206355"/>
              <a:gd name="connsiteY1166" fmla="*/ 749800 h 6847802"/>
              <a:gd name="connsiteX1167" fmla="*/ 5215103 w 8206355"/>
              <a:gd name="connsiteY1167" fmla="*/ 850644 h 6847802"/>
              <a:gd name="connsiteX1168" fmla="*/ 4898534 w 8206355"/>
              <a:gd name="connsiteY1168" fmla="*/ 953525 h 6847802"/>
              <a:gd name="connsiteX1169" fmla="*/ 4584474 w 8206355"/>
              <a:gd name="connsiteY1169" fmla="*/ 1059972 h 6847802"/>
              <a:gd name="connsiteX1170" fmla="*/ 4273424 w 8206355"/>
              <a:gd name="connsiteY1170" fmla="*/ 1169474 h 6847802"/>
              <a:gd name="connsiteX1171" fmla="*/ 3959365 w 8206355"/>
              <a:gd name="connsiteY1171" fmla="*/ 1283561 h 6847802"/>
              <a:gd name="connsiteX1172" fmla="*/ 3788789 w 8206355"/>
              <a:gd name="connsiteY1172" fmla="*/ 1347734 h 6847802"/>
              <a:gd name="connsiteX1173" fmla="*/ 4182618 w 8206355"/>
              <a:gd name="connsiteY1173" fmla="*/ 1208182 h 6847802"/>
              <a:gd name="connsiteX1174" fmla="*/ 4578955 w 8206355"/>
              <a:gd name="connsiteY1174" fmla="*/ 1074233 h 6847802"/>
              <a:gd name="connsiteX1175" fmla="*/ 4791171 w 8206355"/>
              <a:gd name="connsiteY1175" fmla="*/ 1007003 h 6847802"/>
              <a:gd name="connsiteX1176" fmla="*/ 5002886 w 8206355"/>
              <a:gd name="connsiteY1176" fmla="*/ 939774 h 6847802"/>
              <a:gd name="connsiteX1177" fmla="*/ 5157407 w 8206355"/>
              <a:gd name="connsiteY1177" fmla="*/ 894954 h 6847802"/>
              <a:gd name="connsiteX1178" fmla="*/ 5311427 w 8206355"/>
              <a:gd name="connsiteY1178" fmla="*/ 847588 h 6847802"/>
              <a:gd name="connsiteX1179" fmla="*/ 5895399 w 8206355"/>
              <a:gd name="connsiteY1179" fmla="*/ 655067 h 6847802"/>
              <a:gd name="connsiteX1180" fmla="*/ 6189893 w 8206355"/>
              <a:gd name="connsiteY1180" fmla="*/ 562372 h 6847802"/>
              <a:gd name="connsiteX1181" fmla="*/ 3023204 w 8206355"/>
              <a:gd name="connsiteY1181" fmla="*/ 450833 h 6847802"/>
              <a:gd name="connsiteX1182" fmla="*/ 2684561 w 8206355"/>
              <a:gd name="connsiteY1182" fmla="*/ 565428 h 6847802"/>
              <a:gd name="connsiteX1183" fmla="*/ 2345919 w 8206355"/>
              <a:gd name="connsiteY1183" fmla="*/ 680024 h 6847802"/>
              <a:gd name="connsiteX1184" fmla="*/ 2009784 w 8206355"/>
              <a:gd name="connsiteY1184" fmla="*/ 800222 h 6847802"/>
              <a:gd name="connsiteX1185" fmla="*/ 1671141 w 8206355"/>
              <a:gd name="connsiteY1185" fmla="*/ 920420 h 6847802"/>
              <a:gd name="connsiteX1186" fmla="*/ 1222627 w 8206355"/>
              <a:gd name="connsiteY1186" fmla="*/ 1119052 h 6847802"/>
              <a:gd name="connsiteX1187" fmla="*/ 1674152 w 8206355"/>
              <a:gd name="connsiteY1187" fmla="*/ 950979 h 6847802"/>
              <a:gd name="connsiteX1188" fmla="*/ 2122665 w 8206355"/>
              <a:gd name="connsiteY1188" fmla="*/ 785961 h 6847802"/>
              <a:gd name="connsiteX1189" fmla="*/ 8163554 w 8206355"/>
              <a:gd name="connsiteY1189" fmla="*/ 400410 h 6847802"/>
              <a:gd name="connsiteX1190" fmla="*/ 7799827 w 8206355"/>
              <a:gd name="connsiteY1190" fmla="*/ 478845 h 6847802"/>
              <a:gd name="connsiteX1191" fmla="*/ 7436601 w 8206355"/>
              <a:gd name="connsiteY1191" fmla="*/ 559826 h 6847802"/>
              <a:gd name="connsiteX1192" fmla="*/ 7075883 w 8206355"/>
              <a:gd name="connsiteY1192" fmla="*/ 646409 h 6847802"/>
              <a:gd name="connsiteX1193" fmla="*/ 6715667 w 8206355"/>
              <a:gd name="connsiteY1193" fmla="*/ 738595 h 6847802"/>
              <a:gd name="connsiteX1194" fmla="*/ 6591749 w 8206355"/>
              <a:gd name="connsiteY1194" fmla="*/ 772210 h 6847802"/>
              <a:gd name="connsiteX1195" fmla="*/ 6470841 w 8206355"/>
              <a:gd name="connsiteY1195" fmla="*/ 808371 h 6847802"/>
              <a:gd name="connsiteX1196" fmla="*/ 6264143 w 8206355"/>
              <a:gd name="connsiteY1196" fmla="*/ 867451 h 6847802"/>
              <a:gd name="connsiteX1197" fmla="*/ 6071493 w 8206355"/>
              <a:gd name="connsiteY1197" fmla="*/ 926022 h 6847802"/>
              <a:gd name="connsiteX1198" fmla="*/ 5853758 w 8206355"/>
              <a:gd name="connsiteY1198" fmla="*/ 993252 h 6847802"/>
              <a:gd name="connsiteX1199" fmla="*/ 5639033 w 8206355"/>
              <a:gd name="connsiteY1199" fmla="*/ 1063028 h 6847802"/>
              <a:gd name="connsiteX1200" fmla="*/ 5402234 w 8206355"/>
              <a:gd name="connsiteY1200" fmla="*/ 1144009 h 6847802"/>
              <a:gd name="connsiteX1201" fmla="*/ 5167943 w 8206355"/>
              <a:gd name="connsiteY1201" fmla="*/ 1224990 h 6847802"/>
              <a:gd name="connsiteX1202" fmla="*/ 5586857 w 8206355"/>
              <a:gd name="connsiteY1202" fmla="*/ 1099189 h 6847802"/>
              <a:gd name="connsiteX1203" fmla="*/ 6010788 w 8206355"/>
              <a:gd name="connsiteY1203" fmla="*/ 976444 h 6847802"/>
              <a:gd name="connsiteX1204" fmla="*/ 6434719 w 8206355"/>
              <a:gd name="connsiteY1204" fmla="*/ 861339 h 6847802"/>
              <a:gd name="connsiteX1205" fmla="*/ 6646935 w 8206355"/>
              <a:gd name="connsiteY1205" fmla="*/ 805824 h 6847802"/>
              <a:gd name="connsiteX1206" fmla="*/ 6859151 w 8206355"/>
              <a:gd name="connsiteY1206" fmla="*/ 752346 h 6847802"/>
              <a:gd name="connsiteX1207" fmla="*/ 6872195 w 8206355"/>
              <a:gd name="connsiteY1207" fmla="*/ 747253 h 6847802"/>
              <a:gd name="connsiteX1208" fmla="*/ 6883233 w 8206355"/>
              <a:gd name="connsiteY1208" fmla="*/ 744197 h 6847802"/>
              <a:gd name="connsiteX1209" fmla="*/ 6946446 w 8206355"/>
              <a:gd name="connsiteY1209" fmla="*/ 727390 h 6847802"/>
              <a:gd name="connsiteX1210" fmla="*/ 7018188 w 8206355"/>
              <a:gd name="connsiteY1210" fmla="*/ 704980 h 6847802"/>
              <a:gd name="connsiteX1211" fmla="*/ 7301645 w 8206355"/>
              <a:gd name="connsiteY1211" fmla="*/ 623999 h 6847802"/>
              <a:gd name="connsiteX1212" fmla="*/ 7588112 w 8206355"/>
              <a:gd name="connsiteY1212" fmla="*/ 545565 h 6847802"/>
              <a:gd name="connsiteX1213" fmla="*/ 7877087 w 8206355"/>
              <a:gd name="connsiteY1213" fmla="*/ 470186 h 6847802"/>
              <a:gd name="connsiteX1214" fmla="*/ 5983195 w 8206355"/>
              <a:gd name="connsiteY1214" fmla="*/ 310771 h 6847802"/>
              <a:gd name="connsiteX1215" fmla="*/ 5851249 w 8206355"/>
              <a:gd name="connsiteY1215" fmla="*/ 344386 h 6847802"/>
              <a:gd name="connsiteX1216" fmla="*/ 5658599 w 8206355"/>
              <a:gd name="connsiteY1216" fmla="*/ 400410 h 6847802"/>
              <a:gd name="connsiteX1217" fmla="*/ 5468457 w 8206355"/>
              <a:gd name="connsiteY1217" fmla="*/ 456435 h 6847802"/>
              <a:gd name="connsiteX1218" fmla="*/ 5278315 w 8206355"/>
              <a:gd name="connsiteY1218" fmla="*/ 515006 h 6847802"/>
              <a:gd name="connsiteX1219" fmla="*/ 5088675 w 8206355"/>
              <a:gd name="connsiteY1219" fmla="*/ 576633 h 6847802"/>
              <a:gd name="connsiteX1220" fmla="*/ 4898534 w 8206355"/>
              <a:gd name="connsiteY1220" fmla="*/ 638260 h 6847802"/>
              <a:gd name="connsiteX1221" fmla="*/ 4711402 w 8206355"/>
              <a:gd name="connsiteY1221" fmla="*/ 704980 h 6847802"/>
              <a:gd name="connsiteX1222" fmla="*/ 4521261 w 8206355"/>
              <a:gd name="connsiteY1222" fmla="*/ 772210 h 6847802"/>
              <a:gd name="connsiteX1223" fmla="*/ 4334129 w 8206355"/>
              <a:gd name="connsiteY1223" fmla="*/ 839439 h 6847802"/>
              <a:gd name="connsiteX1224" fmla="*/ 4146997 w 8206355"/>
              <a:gd name="connsiteY1224" fmla="*/ 909215 h 6847802"/>
              <a:gd name="connsiteX1225" fmla="*/ 3959365 w 8206355"/>
              <a:gd name="connsiteY1225" fmla="*/ 982047 h 6847802"/>
              <a:gd name="connsiteX1226" fmla="*/ 3775243 w 8206355"/>
              <a:gd name="connsiteY1226" fmla="*/ 1057425 h 6847802"/>
              <a:gd name="connsiteX1227" fmla="*/ 3587609 w 8206355"/>
              <a:gd name="connsiteY1227" fmla="*/ 1132804 h 6847802"/>
              <a:gd name="connsiteX1228" fmla="*/ 3218865 w 8206355"/>
              <a:gd name="connsiteY1228" fmla="*/ 1289163 h 6847802"/>
              <a:gd name="connsiteX1229" fmla="*/ 2852628 w 8206355"/>
              <a:gd name="connsiteY1229" fmla="*/ 1448578 h 6847802"/>
              <a:gd name="connsiteX1230" fmla="*/ 3136085 w 8206355"/>
              <a:gd name="connsiteY1230" fmla="*/ 1333983 h 6847802"/>
              <a:gd name="connsiteX1231" fmla="*/ 3420044 w 8206355"/>
              <a:gd name="connsiteY1231" fmla="*/ 1219387 h 6847802"/>
              <a:gd name="connsiteX1232" fmla="*/ 3703501 w 8206355"/>
              <a:gd name="connsiteY1232" fmla="*/ 1107847 h 6847802"/>
              <a:gd name="connsiteX1233" fmla="*/ 3989968 w 8206355"/>
              <a:gd name="connsiteY1233" fmla="*/ 998854 h 6847802"/>
              <a:gd name="connsiteX1234" fmla="*/ 4273424 w 8206355"/>
              <a:gd name="connsiteY1234" fmla="*/ 889861 h 6847802"/>
              <a:gd name="connsiteX1235" fmla="*/ 4559891 w 8206355"/>
              <a:gd name="connsiteY1235" fmla="*/ 785961 h 6847802"/>
              <a:gd name="connsiteX1236" fmla="*/ 4848866 w 8206355"/>
              <a:gd name="connsiteY1236" fmla="*/ 682570 h 6847802"/>
              <a:gd name="connsiteX1237" fmla="*/ 5137841 w 8206355"/>
              <a:gd name="connsiteY1237" fmla="*/ 582235 h 6847802"/>
              <a:gd name="connsiteX1238" fmla="*/ 5347549 w 8206355"/>
              <a:gd name="connsiteY1238" fmla="*/ 512459 h 6847802"/>
              <a:gd name="connsiteX1239" fmla="*/ 5559264 w 8206355"/>
              <a:gd name="connsiteY1239" fmla="*/ 442174 h 6847802"/>
              <a:gd name="connsiteX1240" fmla="*/ 2186380 w 8206355"/>
              <a:gd name="connsiteY1240" fmla="*/ 297020 h 6847802"/>
              <a:gd name="connsiteX1241" fmla="*/ 2067981 w 8206355"/>
              <a:gd name="connsiteY1241" fmla="*/ 333181 h 6847802"/>
              <a:gd name="connsiteX1242" fmla="*/ 1844727 w 8206355"/>
              <a:gd name="connsiteY1242" fmla="*/ 425367 h 6847802"/>
              <a:gd name="connsiteX1243" fmla="*/ 1624483 w 8206355"/>
              <a:gd name="connsiteY1243" fmla="*/ 517553 h 6847802"/>
              <a:gd name="connsiteX1244" fmla="*/ 5672145 w 8206355"/>
              <a:gd name="connsiteY1244" fmla="*/ 260858 h 6847802"/>
              <a:gd name="connsiteX1245" fmla="*/ 5421800 w 8206355"/>
              <a:gd name="connsiteY1245" fmla="*/ 325032 h 6847802"/>
              <a:gd name="connsiteX1246" fmla="*/ 5173963 w 8206355"/>
              <a:gd name="connsiteY1246" fmla="*/ 391752 h 6847802"/>
              <a:gd name="connsiteX1247" fmla="*/ 4713911 w 8206355"/>
              <a:gd name="connsiteY1247" fmla="*/ 517553 h 6847802"/>
              <a:gd name="connsiteX1248" fmla="*/ 4554372 w 8206355"/>
              <a:gd name="connsiteY1248" fmla="*/ 573577 h 6847802"/>
              <a:gd name="connsiteX1249" fmla="*/ 4334129 w 8206355"/>
              <a:gd name="connsiteY1249" fmla="*/ 649465 h 6847802"/>
              <a:gd name="connsiteX1250" fmla="*/ 3964883 w 8206355"/>
              <a:gd name="connsiteY1250" fmla="*/ 783414 h 6847802"/>
              <a:gd name="connsiteX1251" fmla="*/ 3598646 w 8206355"/>
              <a:gd name="connsiteY1251" fmla="*/ 922966 h 6847802"/>
              <a:gd name="connsiteX1252" fmla="*/ 3653834 w 8206355"/>
              <a:gd name="connsiteY1252" fmla="*/ 903613 h 6847802"/>
              <a:gd name="connsiteX1253" fmla="*/ 3912707 w 8206355"/>
              <a:gd name="connsiteY1253" fmla="*/ 822632 h 6847802"/>
              <a:gd name="connsiteX1254" fmla="*/ 4171580 w 8206355"/>
              <a:gd name="connsiteY1254" fmla="*/ 744197 h 6847802"/>
              <a:gd name="connsiteX1255" fmla="*/ 4413898 w 8206355"/>
              <a:gd name="connsiteY1255" fmla="*/ 674421 h 6847802"/>
              <a:gd name="connsiteX1256" fmla="*/ 4620595 w 8206355"/>
              <a:gd name="connsiteY1256" fmla="*/ 615850 h 6847802"/>
              <a:gd name="connsiteX1257" fmla="*/ 4678291 w 8206355"/>
              <a:gd name="connsiteY1257" fmla="*/ 599043 h 6847802"/>
              <a:gd name="connsiteX1258" fmla="*/ 4926127 w 8206355"/>
              <a:gd name="connsiteY1258" fmla="*/ 509404 h 6847802"/>
              <a:gd name="connsiteX1259" fmla="*/ 5173963 w 8206355"/>
              <a:gd name="connsiteY1259" fmla="*/ 425367 h 6847802"/>
              <a:gd name="connsiteX1260" fmla="*/ 5421800 w 8206355"/>
              <a:gd name="connsiteY1260" fmla="*/ 341839 h 6847802"/>
              <a:gd name="connsiteX1261" fmla="*/ 4950710 w 8206355"/>
              <a:gd name="connsiteY1261" fmla="*/ 188026 h 6847802"/>
              <a:gd name="connsiteX1262" fmla="*/ 4606549 w 8206355"/>
              <a:gd name="connsiteY1262" fmla="*/ 280212 h 6847802"/>
              <a:gd name="connsiteX1263" fmla="*/ 4264896 w 8206355"/>
              <a:gd name="connsiteY1263" fmla="*/ 374945 h 6847802"/>
              <a:gd name="connsiteX1264" fmla="*/ 3923744 w 8206355"/>
              <a:gd name="connsiteY1264" fmla="*/ 470186 h 6847802"/>
              <a:gd name="connsiteX1265" fmla="*/ 3582091 w 8206355"/>
              <a:gd name="connsiteY1265" fmla="*/ 571031 h 6847802"/>
              <a:gd name="connsiteX1266" fmla="*/ 3480248 w 8206355"/>
              <a:gd name="connsiteY1266" fmla="*/ 607192 h 6847802"/>
              <a:gd name="connsiteX1267" fmla="*/ 3356329 w 8206355"/>
              <a:gd name="connsiteY1267" fmla="*/ 652011 h 6847802"/>
              <a:gd name="connsiteX1268" fmla="*/ 3180234 w 8206355"/>
              <a:gd name="connsiteY1268" fmla="*/ 721787 h 6847802"/>
              <a:gd name="connsiteX1269" fmla="*/ 3006648 w 8206355"/>
              <a:gd name="connsiteY1269" fmla="*/ 792073 h 6847802"/>
              <a:gd name="connsiteX1270" fmla="*/ 2659978 w 8206355"/>
              <a:gd name="connsiteY1270" fmla="*/ 934171 h 6847802"/>
              <a:gd name="connsiteX1271" fmla="*/ 2706636 w 8206355"/>
              <a:gd name="connsiteY1271" fmla="*/ 920420 h 6847802"/>
              <a:gd name="connsiteX1272" fmla="*/ 3058824 w 8206355"/>
              <a:gd name="connsiteY1272" fmla="*/ 802768 h 6847802"/>
              <a:gd name="connsiteX1273" fmla="*/ 3414023 w 8206355"/>
              <a:gd name="connsiteY1273" fmla="*/ 691229 h 6847802"/>
              <a:gd name="connsiteX1274" fmla="*/ 3766715 w 8206355"/>
              <a:gd name="connsiteY1274" fmla="*/ 579180 h 6847802"/>
              <a:gd name="connsiteX1275" fmla="*/ 4121913 w 8206355"/>
              <a:gd name="connsiteY1275" fmla="*/ 473242 h 6847802"/>
              <a:gd name="connsiteX1276" fmla="*/ 4152015 w 8206355"/>
              <a:gd name="connsiteY1276" fmla="*/ 464584 h 6847802"/>
              <a:gd name="connsiteX1277" fmla="*/ 4551362 w 8206355"/>
              <a:gd name="connsiteY1277" fmla="*/ 321976 h 6847802"/>
              <a:gd name="connsiteX1278" fmla="*/ 5691209 w 8206355"/>
              <a:gd name="connsiteY1278" fmla="*/ 95841 h 6847802"/>
              <a:gd name="connsiteX1279" fmla="*/ 5655589 w 8206355"/>
              <a:gd name="connsiteY1279" fmla="*/ 103990 h 6847802"/>
              <a:gd name="connsiteX1280" fmla="*/ 5385678 w 8206355"/>
              <a:gd name="connsiteY1280" fmla="*/ 179368 h 6847802"/>
              <a:gd name="connsiteX1281" fmla="*/ 5113259 w 8206355"/>
              <a:gd name="connsiteY1281" fmla="*/ 260858 h 6847802"/>
              <a:gd name="connsiteX1282" fmla="*/ 4840839 w 8206355"/>
              <a:gd name="connsiteY1282" fmla="*/ 344386 h 6847802"/>
              <a:gd name="connsiteX1283" fmla="*/ 4570928 w 8206355"/>
              <a:gd name="connsiteY1283" fmla="*/ 434025 h 6847802"/>
              <a:gd name="connsiteX1284" fmla="*/ 4298007 w 8206355"/>
              <a:gd name="connsiteY1284" fmla="*/ 526211 h 6847802"/>
              <a:gd name="connsiteX1285" fmla="*/ 4028097 w 8206355"/>
              <a:gd name="connsiteY1285" fmla="*/ 621453 h 6847802"/>
              <a:gd name="connsiteX1286" fmla="*/ 3758687 w 8206355"/>
              <a:gd name="connsiteY1286" fmla="*/ 718732 h 6847802"/>
              <a:gd name="connsiteX1287" fmla="*/ 3488776 w 8206355"/>
              <a:gd name="connsiteY1287" fmla="*/ 817029 h 6847802"/>
              <a:gd name="connsiteX1288" fmla="*/ 3345794 w 8206355"/>
              <a:gd name="connsiteY1288" fmla="*/ 873054 h 6847802"/>
              <a:gd name="connsiteX1289" fmla="*/ 3675908 w 8206355"/>
              <a:gd name="connsiteY1289" fmla="*/ 769154 h 6847802"/>
              <a:gd name="connsiteX1290" fmla="*/ 3681427 w 8206355"/>
              <a:gd name="connsiteY1290" fmla="*/ 769154 h 6847802"/>
              <a:gd name="connsiteX1291" fmla="*/ 3932273 w 8206355"/>
              <a:gd name="connsiteY1291" fmla="*/ 674421 h 6847802"/>
              <a:gd name="connsiteX1292" fmla="*/ 4091811 w 8206355"/>
              <a:gd name="connsiteY1292" fmla="*/ 618397 h 6847802"/>
              <a:gd name="connsiteX1293" fmla="*/ 4251350 w 8206355"/>
              <a:gd name="connsiteY1293" fmla="*/ 559826 h 6847802"/>
              <a:gd name="connsiteX1294" fmla="*/ 4609559 w 8206355"/>
              <a:gd name="connsiteY1294" fmla="*/ 436572 h 6847802"/>
              <a:gd name="connsiteX1295" fmla="*/ 4967266 w 8206355"/>
              <a:gd name="connsiteY1295" fmla="*/ 319429 h 6847802"/>
              <a:gd name="connsiteX1296" fmla="*/ 5327983 w 8206355"/>
              <a:gd name="connsiteY1296" fmla="*/ 204834 h 6847802"/>
              <a:gd name="connsiteX1297" fmla="*/ 2885740 w 8206355"/>
              <a:gd name="connsiteY1297" fmla="*/ 84636 h 6847802"/>
              <a:gd name="connsiteX1298" fmla="*/ 2825035 w 8206355"/>
              <a:gd name="connsiteY1298" fmla="*/ 106536 h 6847802"/>
              <a:gd name="connsiteX1299" fmla="*/ 2687070 w 8206355"/>
              <a:gd name="connsiteY1299" fmla="*/ 160014 h 6847802"/>
              <a:gd name="connsiteX1300" fmla="*/ 2246584 w 8206355"/>
              <a:gd name="connsiteY1300" fmla="*/ 327578 h 6847802"/>
              <a:gd name="connsiteX1301" fmla="*/ 1809106 w 8206355"/>
              <a:gd name="connsiteY1301" fmla="*/ 500745 h 6847802"/>
              <a:gd name="connsiteX1302" fmla="*/ 1371128 w 8206355"/>
              <a:gd name="connsiteY1302" fmla="*/ 676968 h 6847802"/>
              <a:gd name="connsiteX1303" fmla="*/ 936160 w 8206355"/>
              <a:gd name="connsiteY1303" fmla="*/ 856246 h 6847802"/>
              <a:gd name="connsiteX1304" fmla="*/ 622602 w 8206355"/>
              <a:gd name="connsiteY1304" fmla="*/ 987140 h 6847802"/>
              <a:gd name="connsiteX1305" fmla="*/ 589490 w 8206355"/>
              <a:gd name="connsiteY1305" fmla="*/ 1001401 h 6847802"/>
              <a:gd name="connsiteX1306" fmla="*/ 1167441 w 8206355"/>
              <a:gd name="connsiteY1306" fmla="*/ 792073 h 6847802"/>
              <a:gd name="connsiteX1307" fmla="*/ 1555751 w 8206355"/>
              <a:gd name="connsiteY1307" fmla="*/ 655067 h 6847802"/>
              <a:gd name="connsiteX1308" fmla="*/ 1596890 w 8206355"/>
              <a:gd name="connsiteY1308" fmla="*/ 635204 h 6847802"/>
              <a:gd name="connsiteX1309" fmla="*/ 1646558 w 8206355"/>
              <a:gd name="connsiteY1309" fmla="*/ 612794 h 6847802"/>
              <a:gd name="connsiteX1310" fmla="*/ 1831182 w 8206355"/>
              <a:gd name="connsiteY1310" fmla="*/ 531813 h 6847802"/>
              <a:gd name="connsiteX1311" fmla="*/ 1985201 w 8206355"/>
              <a:gd name="connsiteY1311" fmla="*/ 467131 h 6847802"/>
              <a:gd name="connsiteX1312" fmla="*/ 2434216 w 8206355"/>
              <a:gd name="connsiteY1312" fmla="*/ 271554 h 6847802"/>
              <a:gd name="connsiteX1313" fmla="*/ 2659978 w 8206355"/>
              <a:gd name="connsiteY1313" fmla="*/ 176822 h 6847802"/>
              <a:gd name="connsiteX1314" fmla="*/ 6487397 w 8206355"/>
              <a:gd name="connsiteY1314" fmla="*/ 70375 h 6847802"/>
              <a:gd name="connsiteX1315" fmla="*/ 6234041 w 8206355"/>
              <a:gd name="connsiteY1315" fmla="*/ 126400 h 6847802"/>
              <a:gd name="connsiteX1316" fmla="*/ 5939046 w 8206355"/>
              <a:gd name="connsiteY1316" fmla="*/ 216039 h 6847802"/>
              <a:gd name="connsiteX1317" fmla="*/ 6214475 w 8206355"/>
              <a:gd name="connsiteY1317" fmla="*/ 143207 h 6847802"/>
              <a:gd name="connsiteX1318" fmla="*/ 4281451 w 8206355"/>
              <a:gd name="connsiteY1318" fmla="*/ 62226 h 6847802"/>
              <a:gd name="connsiteX1319" fmla="*/ 4232285 w 8206355"/>
              <a:gd name="connsiteY1319" fmla="*/ 79033 h 6847802"/>
              <a:gd name="connsiteX1320" fmla="*/ 4066727 w 8206355"/>
              <a:gd name="connsiteY1320" fmla="*/ 132002 h 6847802"/>
              <a:gd name="connsiteX1321" fmla="*/ 3899161 w 8206355"/>
              <a:gd name="connsiteY1321" fmla="*/ 190573 h 6847802"/>
              <a:gd name="connsiteX1322" fmla="*/ 3563027 w 8206355"/>
              <a:gd name="connsiteY1322" fmla="*/ 308225 h 6847802"/>
              <a:gd name="connsiteX1323" fmla="*/ 3529914 w 8206355"/>
              <a:gd name="connsiteY1323" fmla="*/ 319429 h 6847802"/>
              <a:gd name="connsiteX1324" fmla="*/ 3075380 w 8206355"/>
              <a:gd name="connsiteY1324" fmla="*/ 509404 h 6847802"/>
              <a:gd name="connsiteX1325" fmla="*/ 3375895 w 8206355"/>
              <a:gd name="connsiteY1325" fmla="*/ 394808 h 6847802"/>
              <a:gd name="connsiteX1326" fmla="*/ 3675908 w 8206355"/>
              <a:gd name="connsiteY1326" fmla="*/ 280212 h 6847802"/>
              <a:gd name="connsiteX1327" fmla="*/ 3978930 w 8206355"/>
              <a:gd name="connsiteY1327" fmla="*/ 168673 h 6847802"/>
              <a:gd name="connsiteX1328" fmla="*/ 2120182 w 8206355"/>
              <a:gd name="connsiteY1328" fmla="*/ 0 h 6847802"/>
              <a:gd name="connsiteX1329" fmla="*/ 2244051 w 8206355"/>
              <a:gd name="connsiteY1329" fmla="*/ 0 h 6847802"/>
              <a:gd name="connsiteX1330" fmla="*/ 2062462 w 8206355"/>
              <a:gd name="connsiteY1330" fmla="*/ 75977 h 6847802"/>
              <a:gd name="connsiteX1331" fmla="*/ 1748401 w 8206355"/>
              <a:gd name="connsiteY1331" fmla="*/ 212983 h 6847802"/>
              <a:gd name="connsiteX1332" fmla="*/ 2260631 w 8206355"/>
              <a:gd name="connsiteY1332" fmla="*/ 42872 h 6847802"/>
              <a:gd name="connsiteX1333" fmla="*/ 2358863 w 8206355"/>
              <a:gd name="connsiteY1333" fmla="*/ 0 h 6847802"/>
              <a:gd name="connsiteX1334" fmla="*/ 2714701 w 8206355"/>
              <a:gd name="connsiteY1334" fmla="*/ 0 h 6847802"/>
              <a:gd name="connsiteX1335" fmla="*/ 2648941 w 8206355"/>
              <a:gd name="connsiteY1335" fmla="*/ 26065 h 6847802"/>
              <a:gd name="connsiteX1336" fmla="*/ 2483884 w 8206355"/>
              <a:gd name="connsiteY1336" fmla="*/ 95841 h 6847802"/>
              <a:gd name="connsiteX1337" fmla="*/ 2318326 w 8206355"/>
              <a:gd name="connsiteY1337" fmla="*/ 165617 h 6847802"/>
              <a:gd name="connsiteX1338" fmla="*/ 1985201 w 8206355"/>
              <a:gd name="connsiteY1338" fmla="*/ 310771 h 6847802"/>
              <a:gd name="connsiteX1339" fmla="*/ 2040388 w 8206355"/>
              <a:gd name="connsiteY1339" fmla="*/ 294473 h 6847802"/>
              <a:gd name="connsiteX1340" fmla="*/ 2222001 w 8206355"/>
              <a:gd name="connsiteY1340" fmla="*/ 218585 h 6847802"/>
              <a:gd name="connsiteX1341" fmla="*/ 2439735 w 8206355"/>
              <a:gd name="connsiteY1341" fmla="*/ 132002 h 6847802"/>
              <a:gd name="connsiteX1342" fmla="*/ 2656968 w 8206355"/>
              <a:gd name="connsiteY1342" fmla="*/ 51021 h 6847802"/>
              <a:gd name="connsiteX1343" fmla="*/ 2796920 w 8206355"/>
              <a:gd name="connsiteY1343" fmla="*/ 0 h 6847802"/>
              <a:gd name="connsiteX1344" fmla="*/ 2942207 w 8206355"/>
              <a:gd name="connsiteY1344" fmla="*/ 0 h 6847802"/>
              <a:gd name="connsiteX1345" fmla="*/ 2676534 w 8206355"/>
              <a:gd name="connsiteY1345" fmla="*/ 95841 h 6847802"/>
              <a:gd name="connsiteX1346" fmla="*/ 2858147 w 8206355"/>
              <a:gd name="connsiteY1346" fmla="*/ 39816 h 6847802"/>
              <a:gd name="connsiteX1347" fmla="*/ 2962849 w 8206355"/>
              <a:gd name="connsiteY1347" fmla="*/ 0 h 6847802"/>
              <a:gd name="connsiteX1348" fmla="*/ 3259460 w 8206355"/>
              <a:gd name="connsiteY1348" fmla="*/ 0 h 6847802"/>
              <a:gd name="connsiteX1349" fmla="*/ 3094946 w 8206355"/>
              <a:gd name="connsiteY1349" fmla="*/ 62226 h 6847802"/>
              <a:gd name="connsiteX1350" fmla="*/ 2783896 w 8206355"/>
              <a:gd name="connsiteY1350" fmla="*/ 182424 h 6847802"/>
              <a:gd name="connsiteX1351" fmla="*/ 2775368 w 8206355"/>
              <a:gd name="connsiteY1351" fmla="*/ 184971 h 6847802"/>
              <a:gd name="connsiteX1352" fmla="*/ 2764330 w 8206355"/>
              <a:gd name="connsiteY1352" fmla="*/ 190573 h 6847802"/>
              <a:gd name="connsiteX1353" fmla="*/ 2488901 w 8206355"/>
              <a:gd name="connsiteY1353" fmla="*/ 305169 h 6847802"/>
              <a:gd name="connsiteX1354" fmla="*/ 2213973 w 8206355"/>
              <a:gd name="connsiteY1354" fmla="*/ 425367 h 6847802"/>
              <a:gd name="connsiteX1355" fmla="*/ 2199926 w 8206355"/>
              <a:gd name="connsiteY1355" fmla="*/ 430969 h 6847802"/>
              <a:gd name="connsiteX1356" fmla="*/ 2362474 w 8206355"/>
              <a:gd name="connsiteY1356" fmla="*/ 374945 h 6847802"/>
              <a:gd name="connsiteX1357" fmla="*/ 2654460 w 8206355"/>
              <a:gd name="connsiteY1357" fmla="*/ 277666 h 6847802"/>
              <a:gd name="connsiteX1358" fmla="*/ 2943435 w 8206355"/>
              <a:gd name="connsiteY1358" fmla="*/ 182424 h 6847802"/>
              <a:gd name="connsiteX1359" fmla="*/ 3235421 w 8206355"/>
              <a:gd name="connsiteY1359" fmla="*/ 92785 h 6847802"/>
              <a:gd name="connsiteX1360" fmla="*/ 3529914 w 8206355"/>
              <a:gd name="connsiteY1360" fmla="*/ 3655 h 6847802"/>
              <a:gd name="connsiteX1361" fmla="*/ 3542240 w 8206355"/>
              <a:gd name="connsiteY1361" fmla="*/ 0 h 6847802"/>
              <a:gd name="connsiteX1362" fmla="*/ 3804392 w 8206355"/>
              <a:gd name="connsiteY1362" fmla="*/ 0 h 6847802"/>
              <a:gd name="connsiteX1363" fmla="*/ 3722565 w 8206355"/>
              <a:gd name="connsiteY1363" fmla="*/ 28611 h 6847802"/>
              <a:gd name="connsiteX1364" fmla="*/ 3472221 w 8206355"/>
              <a:gd name="connsiteY1364" fmla="*/ 118250 h 6847802"/>
              <a:gd name="connsiteX1365" fmla="*/ 3273549 w 8206355"/>
              <a:gd name="connsiteY1365" fmla="*/ 190573 h 6847802"/>
              <a:gd name="connsiteX1366" fmla="*/ 3075380 w 8206355"/>
              <a:gd name="connsiteY1366" fmla="*/ 265951 h 6847802"/>
              <a:gd name="connsiteX1367" fmla="*/ 2877211 w 8206355"/>
              <a:gd name="connsiteY1367" fmla="*/ 341839 h 6847802"/>
              <a:gd name="connsiteX1368" fmla="*/ 2682053 w 8206355"/>
              <a:gd name="connsiteY1368" fmla="*/ 422820 h 6847802"/>
              <a:gd name="connsiteX1369" fmla="*/ 2486393 w 8206355"/>
              <a:gd name="connsiteY1369" fmla="*/ 503801 h 6847802"/>
              <a:gd name="connsiteX1370" fmla="*/ 2290733 w 8206355"/>
              <a:gd name="connsiteY1370" fmla="*/ 587838 h 6847802"/>
              <a:gd name="connsiteX1371" fmla="*/ 2098082 w 8206355"/>
              <a:gd name="connsiteY1371" fmla="*/ 674421 h 6847802"/>
              <a:gd name="connsiteX1372" fmla="*/ 1905432 w 8206355"/>
              <a:gd name="connsiteY1372" fmla="*/ 764061 h 6847802"/>
              <a:gd name="connsiteX1373" fmla="*/ 2318326 w 8206355"/>
              <a:gd name="connsiteY1373" fmla="*/ 592931 h 6847802"/>
              <a:gd name="connsiteX1374" fmla="*/ 2731720 w 8206355"/>
              <a:gd name="connsiteY1374" fmla="*/ 422820 h 6847802"/>
              <a:gd name="connsiteX1375" fmla="*/ 3144614 w 8206355"/>
              <a:gd name="connsiteY1375" fmla="*/ 260858 h 6847802"/>
              <a:gd name="connsiteX1376" fmla="*/ 3353820 w 8206355"/>
              <a:gd name="connsiteY1376" fmla="*/ 179368 h 6847802"/>
              <a:gd name="connsiteX1377" fmla="*/ 3560519 w 8206355"/>
              <a:gd name="connsiteY1377" fmla="*/ 101443 h 6847802"/>
              <a:gd name="connsiteX1378" fmla="*/ 3816382 w 8206355"/>
              <a:gd name="connsiteY1378" fmla="*/ 11804 h 6847802"/>
              <a:gd name="connsiteX1379" fmla="*/ 3848822 w 8206355"/>
              <a:gd name="connsiteY1379" fmla="*/ 0 h 6847802"/>
              <a:gd name="connsiteX1380" fmla="*/ 3987460 w 8206355"/>
              <a:gd name="connsiteY1380" fmla="*/ 0 h 6847802"/>
              <a:gd name="connsiteX1381" fmla="*/ 3852002 w 8206355"/>
              <a:gd name="connsiteY1381" fmla="*/ 47965 h 6847802"/>
              <a:gd name="connsiteX1382" fmla="*/ 3563027 w 8206355"/>
              <a:gd name="connsiteY1382" fmla="*/ 154412 h 6847802"/>
              <a:gd name="connsiteX1383" fmla="*/ 3276559 w 8206355"/>
              <a:gd name="connsiteY1383" fmla="*/ 263405 h 6847802"/>
              <a:gd name="connsiteX1384" fmla="*/ 3039760 w 8206355"/>
              <a:gd name="connsiteY1384" fmla="*/ 355591 h 6847802"/>
              <a:gd name="connsiteX1385" fmla="*/ 2805971 w 8206355"/>
              <a:gd name="connsiteY1385" fmla="*/ 447777 h 6847802"/>
              <a:gd name="connsiteX1386" fmla="*/ 2334881 w 8206355"/>
              <a:gd name="connsiteY1386" fmla="*/ 638260 h 6847802"/>
              <a:gd name="connsiteX1387" fmla="*/ 2701117 w 8206355"/>
              <a:gd name="connsiteY1387" fmla="*/ 512459 h 6847802"/>
              <a:gd name="connsiteX1388" fmla="*/ 3064845 w 8206355"/>
              <a:gd name="connsiteY1388" fmla="*/ 391752 h 6847802"/>
              <a:gd name="connsiteX1389" fmla="*/ 3430579 w 8206355"/>
              <a:gd name="connsiteY1389" fmla="*/ 271554 h 6847802"/>
              <a:gd name="connsiteX1390" fmla="*/ 3796816 w 8206355"/>
              <a:gd name="connsiteY1390" fmla="*/ 156958 h 6847802"/>
              <a:gd name="connsiteX1391" fmla="*/ 3926253 w 8206355"/>
              <a:gd name="connsiteY1391" fmla="*/ 103990 h 6847802"/>
              <a:gd name="connsiteX1392" fmla="*/ 4080774 w 8206355"/>
              <a:gd name="connsiteY1392" fmla="*/ 42872 h 6847802"/>
              <a:gd name="connsiteX1393" fmla="*/ 4196668 w 8206355"/>
              <a:gd name="connsiteY1393" fmla="*/ 0 h 6847802"/>
              <a:gd name="connsiteX1394" fmla="*/ 4628612 w 8206355"/>
              <a:gd name="connsiteY1394" fmla="*/ 0 h 6847802"/>
              <a:gd name="connsiteX1395" fmla="*/ 4545843 w 8206355"/>
              <a:gd name="connsiteY1395" fmla="*/ 26065 h 6847802"/>
              <a:gd name="connsiteX1396" fmla="*/ 4317573 w 8206355"/>
              <a:gd name="connsiteY1396" fmla="*/ 101443 h 6847802"/>
              <a:gd name="connsiteX1397" fmla="*/ 4088801 w 8206355"/>
              <a:gd name="connsiteY1397" fmla="*/ 179368 h 6847802"/>
              <a:gd name="connsiteX1398" fmla="*/ 4177099 w 8206355"/>
              <a:gd name="connsiteY1398" fmla="*/ 151865 h 6847802"/>
              <a:gd name="connsiteX1399" fmla="*/ 4474101 w 8206355"/>
              <a:gd name="connsiteY1399" fmla="*/ 56624 h 6847802"/>
              <a:gd name="connsiteX1400" fmla="*/ 4643015 w 8206355"/>
              <a:gd name="connsiteY1400" fmla="*/ 0 h 6847802"/>
              <a:gd name="connsiteX1401" fmla="*/ 4924300 w 8206355"/>
              <a:gd name="connsiteY1401" fmla="*/ 0 h 6847802"/>
              <a:gd name="connsiteX1402" fmla="*/ 4848866 w 8206355"/>
              <a:gd name="connsiteY1402" fmla="*/ 23009 h 6847802"/>
              <a:gd name="connsiteX1403" fmla="*/ 4521261 w 8206355"/>
              <a:gd name="connsiteY1403" fmla="*/ 129455 h 6847802"/>
              <a:gd name="connsiteX1404" fmla="*/ 4196164 w 8206355"/>
              <a:gd name="connsiteY1404" fmla="*/ 238449 h 6847802"/>
              <a:gd name="connsiteX1405" fmla="*/ 3821901 w 8206355"/>
              <a:gd name="connsiteY1405" fmla="*/ 366796 h 6847802"/>
              <a:gd name="connsiteX1406" fmla="*/ 3450145 w 8206355"/>
              <a:gd name="connsiteY1406" fmla="*/ 503801 h 6847802"/>
              <a:gd name="connsiteX1407" fmla="*/ 3078390 w 8206355"/>
              <a:gd name="connsiteY1407" fmla="*/ 643353 h 6847802"/>
              <a:gd name="connsiteX1408" fmla="*/ 2706636 w 8206355"/>
              <a:gd name="connsiteY1408" fmla="*/ 785961 h 6847802"/>
              <a:gd name="connsiteX1409" fmla="*/ 3072872 w 8206355"/>
              <a:gd name="connsiteY1409" fmla="*/ 674421 h 6847802"/>
              <a:gd name="connsiteX1410" fmla="*/ 3439109 w 8206355"/>
              <a:gd name="connsiteY1410" fmla="*/ 562372 h 6847802"/>
              <a:gd name="connsiteX1411" fmla="*/ 3455665 w 8206355"/>
              <a:gd name="connsiteY1411" fmla="*/ 556770 h 6847802"/>
              <a:gd name="connsiteX1412" fmla="*/ 3904178 w 8206355"/>
              <a:gd name="connsiteY1412" fmla="*/ 394808 h 6847802"/>
              <a:gd name="connsiteX1413" fmla="*/ 4130442 w 8206355"/>
              <a:gd name="connsiteY1413" fmla="*/ 316374 h 6847802"/>
              <a:gd name="connsiteX1414" fmla="*/ 4356204 w 8206355"/>
              <a:gd name="connsiteY1414" fmla="*/ 238449 h 6847802"/>
              <a:gd name="connsiteX1415" fmla="*/ 4637151 w 8206355"/>
              <a:gd name="connsiteY1415" fmla="*/ 145753 h 6847802"/>
              <a:gd name="connsiteX1416" fmla="*/ 4917598 w 8206355"/>
              <a:gd name="connsiteY1416" fmla="*/ 56624 h 6847802"/>
              <a:gd name="connsiteX1417" fmla="*/ 5095069 w 8206355"/>
              <a:gd name="connsiteY1417" fmla="*/ 0 h 6847802"/>
              <a:gd name="connsiteX1418" fmla="*/ 5333562 w 8206355"/>
              <a:gd name="connsiteY1418" fmla="*/ 0 h 6847802"/>
              <a:gd name="connsiteX1419" fmla="*/ 5154397 w 8206355"/>
              <a:gd name="connsiteY1419" fmla="*/ 51021 h 6847802"/>
              <a:gd name="connsiteX1420" fmla="*/ 4878968 w 8206355"/>
              <a:gd name="connsiteY1420" fmla="*/ 132002 h 6847802"/>
              <a:gd name="connsiteX1421" fmla="*/ 4604040 w 8206355"/>
              <a:gd name="connsiteY1421" fmla="*/ 218585 h 6847802"/>
              <a:gd name="connsiteX1422" fmla="*/ 4331119 w 8206355"/>
              <a:gd name="connsiteY1422" fmla="*/ 308225 h 6847802"/>
              <a:gd name="connsiteX1423" fmla="*/ 4667253 w 8206355"/>
              <a:gd name="connsiteY1423" fmla="*/ 216039 h 6847802"/>
              <a:gd name="connsiteX1424" fmla="*/ 5005896 w 8206355"/>
              <a:gd name="connsiteY1424" fmla="*/ 126400 h 6847802"/>
              <a:gd name="connsiteX1425" fmla="*/ 5344539 w 8206355"/>
              <a:gd name="connsiteY1425" fmla="*/ 39816 h 6847802"/>
              <a:gd name="connsiteX1426" fmla="*/ 5504986 w 8206355"/>
              <a:gd name="connsiteY1426" fmla="*/ 0 h 6847802"/>
              <a:gd name="connsiteX1427" fmla="*/ 5749381 w 8206355"/>
              <a:gd name="connsiteY1427" fmla="*/ 0 h 6847802"/>
              <a:gd name="connsiteX1428" fmla="*/ 5526152 w 8206355"/>
              <a:gd name="connsiteY1428" fmla="*/ 67828 h 6847802"/>
              <a:gd name="connsiteX1429" fmla="*/ 5311427 w 8206355"/>
              <a:gd name="connsiteY1429" fmla="*/ 135058 h 6847802"/>
              <a:gd name="connsiteX1430" fmla="*/ 5093693 w 8206355"/>
              <a:gd name="connsiteY1430" fmla="*/ 204834 h 6847802"/>
              <a:gd name="connsiteX1431" fmla="*/ 5303401 w 8206355"/>
              <a:gd name="connsiteY1431" fmla="*/ 148809 h 6847802"/>
              <a:gd name="connsiteX1432" fmla="*/ 5512607 w 8206355"/>
              <a:gd name="connsiteY1432" fmla="*/ 95841 h 6847802"/>
              <a:gd name="connsiteX1433" fmla="*/ 5699738 w 8206355"/>
              <a:gd name="connsiteY1433" fmla="*/ 42872 h 6847802"/>
              <a:gd name="connsiteX1434" fmla="*/ 5849465 w 8206355"/>
              <a:gd name="connsiteY1434" fmla="*/ 0 h 6847802"/>
              <a:gd name="connsiteX1435" fmla="*/ 6186417 w 8206355"/>
              <a:gd name="connsiteY1435" fmla="*/ 0 h 6847802"/>
              <a:gd name="connsiteX1436" fmla="*/ 6082530 w 8206355"/>
              <a:gd name="connsiteY1436" fmla="*/ 28611 h 6847802"/>
              <a:gd name="connsiteX1437" fmla="*/ 5831683 w 8206355"/>
              <a:gd name="connsiteY1437" fmla="*/ 98387 h 6847802"/>
              <a:gd name="connsiteX1438" fmla="*/ 5583847 w 8206355"/>
              <a:gd name="connsiteY1438" fmla="*/ 173766 h 6847802"/>
              <a:gd name="connsiteX1439" fmla="*/ 5333502 w 8206355"/>
              <a:gd name="connsiteY1439" fmla="*/ 252200 h 6847802"/>
              <a:gd name="connsiteX1440" fmla="*/ 5085665 w 8206355"/>
              <a:gd name="connsiteY1440" fmla="*/ 330634 h 6847802"/>
              <a:gd name="connsiteX1441" fmla="*/ 4837829 w 8206355"/>
              <a:gd name="connsiteY1441" fmla="*/ 411615 h 6847802"/>
              <a:gd name="connsiteX1442" fmla="*/ 4589993 w 8206355"/>
              <a:gd name="connsiteY1442" fmla="*/ 492596 h 6847802"/>
              <a:gd name="connsiteX1443" fmla="*/ 4342156 w 8206355"/>
              <a:gd name="connsiteY1443" fmla="*/ 579180 h 6847802"/>
              <a:gd name="connsiteX1444" fmla="*/ 4578955 w 8206355"/>
              <a:gd name="connsiteY1444" fmla="*/ 512459 h 6847802"/>
              <a:gd name="connsiteX1445" fmla="*/ 4598019 w 8206355"/>
              <a:gd name="connsiteY1445" fmla="*/ 506857 h 6847802"/>
              <a:gd name="connsiteX1446" fmla="*/ 4623104 w 8206355"/>
              <a:gd name="connsiteY1446" fmla="*/ 498199 h 6847802"/>
              <a:gd name="connsiteX1447" fmla="*/ 4915089 w 8206355"/>
              <a:gd name="connsiteY1447" fmla="*/ 397864 h 6847802"/>
              <a:gd name="connsiteX1448" fmla="*/ 5207075 w 8206355"/>
              <a:gd name="connsiteY1448" fmla="*/ 305169 h 6847802"/>
              <a:gd name="connsiteX1449" fmla="*/ 5501569 w 8206355"/>
              <a:gd name="connsiteY1449" fmla="*/ 212983 h 6847802"/>
              <a:gd name="connsiteX1450" fmla="*/ 5798571 w 8206355"/>
              <a:gd name="connsiteY1450" fmla="*/ 123344 h 6847802"/>
              <a:gd name="connsiteX1451" fmla="*/ 6096076 w 8206355"/>
              <a:gd name="connsiteY1451" fmla="*/ 39816 h 6847802"/>
              <a:gd name="connsiteX1452" fmla="*/ 6242350 w 8206355"/>
              <a:gd name="connsiteY1452" fmla="*/ 0 h 6847802"/>
              <a:gd name="connsiteX1453" fmla="*/ 6421875 w 8206355"/>
              <a:gd name="connsiteY1453" fmla="*/ 0 h 6847802"/>
              <a:gd name="connsiteX1454" fmla="*/ 6407627 w 8206355"/>
              <a:gd name="connsiteY1454" fmla="*/ 3655 h 6847802"/>
              <a:gd name="connsiteX1455" fmla="*/ 6079520 w 8206355"/>
              <a:gd name="connsiteY1455" fmla="*/ 92785 h 6847802"/>
              <a:gd name="connsiteX1456" fmla="*/ 5754925 w 8206355"/>
              <a:gd name="connsiteY1456" fmla="*/ 188026 h 6847802"/>
              <a:gd name="connsiteX1457" fmla="*/ 5429827 w 8206355"/>
              <a:gd name="connsiteY1457" fmla="*/ 285815 h 6847802"/>
              <a:gd name="connsiteX1458" fmla="*/ 5928009 w 8206355"/>
              <a:gd name="connsiteY1458" fmla="*/ 162561 h 6847802"/>
              <a:gd name="connsiteX1459" fmla="*/ 6181865 w 8206355"/>
              <a:gd name="connsiteY1459" fmla="*/ 103990 h 6847802"/>
              <a:gd name="connsiteX1460" fmla="*/ 6401607 w 8206355"/>
              <a:gd name="connsiteY1460" fmla="*/ 36760 h 6847802"/>
              <a:gd name="connsiteX1461" fmla="*/ 6529735 w 8206355"/>
              <a:gd name="connsiteY1461" fmla="*/ 0 h 6847802"/>
              <a:gd name="connsiteX1462" fmla="*/ 7417296 w 8206355"/>
              <a:gd name="connsiteY1462" fmla="*/ 0 h 6847802"/>
              <a:gd name="connsiteX1463" fmla="*/ 7199801 w 8206355"/>
              <a:gd name="connsiteY1463" fmla="*/ 39816 h 6847802"/>
              <a:gd name="connsiteX1464" fmla="*/ 6954473 w 8206355"/>
              <a:gd name="connsiteY1464" fmla="*/ 87182 h 6847802"/>
              <a:gd name="connsiteX1465" fmla="*/ 6589241 w 8206355"/>
              <a:gd name="connsiteY1465" fmla="*/ 188026 h 6847802"/>
              <a:gd name="connsiteX1466" fmla="*/ 6223004 w 8206355"/>
              <a:gd name="connsiteY1466" fmla="*/ 291417 h 6847802"/>
              <a:gd name="connsiteX1467" fmla="*/ 5859277 w 8206355"/>
              <a:gd name="connsiteY1467" fmla="*/ 400410 h 6847802"/>
              <a:gd name="connsiteX1468" fmla="*/ 5498559 w 8206355"/>
              <a:gd name="connsiteY1468" fmla="*/ 515006 h 6847802"/>
              <a:gd name="connsiteX1469" fmla="*/ 5137841 w 8206355"/>
              <a:gd name="connsiteY1469" fmla="*/ 635204 h 6847802"/>
              <a:gd name="connsiteX1470" fmla="*/ 4780134 w 8206355"/>
              <a:gd name="connsiteY1470" fmla="*/ 761005 h 6847802"/>
              <a:gd name="connsiteX1471" fmla="*/ 4421925 w 8206355"/>
              <a:gd name="connsiteY1471" fmla="*/ 889861 h 6847802"/>
              <a:gd name="connsiteX1472" fmla="*/ 4066727 w 8206355"/>
              <a:gd name="connsiteY1472" fmla="*/ 1023811 h 6847802"/>
              <a:gd name="connsiteX1473" fmla="*/ 3942809 w 8206355"/>
              <a:gd name="connsiteY1473" fmla="*/ 1074233 h 6847802"/>
              <a:gd name="connsiteX1474" fmla="*/ 4366739 w 8206355"/>
              <a:gd name="connsiteY1474" fmla="*/ 926022 h 6847802"/>
              <a:gd name="connsiteX1475" fmla="*/ 4791171 w 8206355"/>
              <a:gd name="connsiteY1475" fmla="*/ 780868 h 6847802"/>
              <a:gd name="connsiteX1476" fmla="*/ 5179482 w 8206355"/>
              <a:gd name="connsiteY1476" fmla="*/ 652011 h 6847802"/>
              <a:gd name="connsiteX1477" fmla="*/ 5567291 w 8206355"/>
              <a:gd name="connsiteY1477" fmla="*/ 526211 h 6847802"/>
              <a:gd name="connsiteX1478" fmla="*/ 5958612 w 8206355"/>
              <a:gd name="connsiteY1478" fmla="*/ 408559 h 6847802"/>
              <a:gd name="connsiteX1479" fmla="*/ 6349431 w 8206355"/>
              <a:gd name="connsiteY1479" fmla="*/ 294473 h 6847802"/>
              <a:gd name="connsiteX1480" fmla="*/ 6548101 w 8206355"/>
              <a:gd name="connsiteY1480" fmla="*/ 240995 h 6847802"/>
              <a:gd name="connsiteX1481" fmla="*/ 6743260 w 8206355"/>
              <a:gd name="connsiteY1481" fmla="*/ 188026 h 6847802"/>
              <a:gd name="connsiteX1482" fmla="*/ 6940927 w 8206355"/>
              <a:gd name="connsiteY1482" fmla="*/ 135058 h 6847802"/>
              <a:gd name="connsiteX1483" fmla="*/ 7139097 w 8206355"/>
              <a:gd name="connsiteY1483" fmla="*/ 87182 h 6847802"/>
              <a:gd name="connsiteX1484" fmla="*/ 7337265 w 8206355"/>
              <a:gd name="connsiteY1484" fmla="*/ 39816 h 6847802"/>
              <a:gd name="connsiteX1485" fmla="*/ 7513756 w 8206355"/>
              <a:gd name="connsiteY1485" fmla="*/ 0 h 6847802"/>
              <a:gd name="connsiteX1486" fmla="*/ 7729966 w 8206355"/>
              <a:gd name="connsiteY1486" fmla="*/ 0 h 6847802"/>
              <a:gd name="connsiteX1487" fmla="*/ 7588112 w 8206355"/>
              <a:gd name="connsiteY1487" fmla="*/ 31158 h 6847802"/>
              <a:gd name="connsiteX1488" fmla="*/ 7397970 w 8206355"/>
              <a:gd name="connsiteY1488" fmla="*/ 73431 h 6847802"/>
              <a:gd name="connsiteX1489" fmla="*/ 7210839 w 8206355"/>
              <a:gd name="connsiteY1489" fmla="*/ 118250 h 6847802"/>
              <a:gd name="connsiteX1490" fmla="*/ 7020697 w 8206355"/>
              <a:gd name="connsiteY1490" fmla="*/ 162561 h 6847802"/>
              <a:gd name="connsiteX1491" fmla="*/ 6834067 w 8206355"/>
              <a:gd name="connsiteY1491" fmla="*/ 210436 h 6847802"/>
              <a:gd name="connsiteX1492" fmla="*/ 6638908 w 8206355"/>
              <a:gd name="connsiteY1492" fmla="*/ 263405 h 6847802"/>
              <a:gd name="connsiteX1493" fmla="*/ 6443247 w 8206355"/>
              <a:gd name="connsiteY1493" fmla="*/ 319429 h 6847802"/>
              <a:gd name="connsiteX1494" fmla="*/ 6049419 w 8206355"/>
              <a:gd name="connsiteY1494" fmla="*/ 430969 h 6847802"/>
              <a:gd name="connsiteX1495" fmla="*/ 6250597 w 8206355"/>
              <a:gd name="connsiteY1495" fmla="*/ 378001 h 6847802"/>
              <a:gd name="connsiteX1496" fmla="*/ 6448767 w 8206355"/>
              <a:gd name="connsiteY1496" fmla="*/ 327578 h 6847802"/>
              <a:gd name="connsiteX1497" fmla="*/ 6847613 w 8206355"/>
              <a:gd name="connsiteY1497" fmla="*/ 227244 h 6847802"/>
              <a:gd name="connsiteX1498" fmla="*/ 7249469 w 8206355"/>
              <a:gd name="connsiteY1498" fmla="*/ 135058 h 6847802"/>
              <a:gd name="connsiteX1499" fmla="*/ 7645807 w 8206355"/>
              <a:gd name="connsiteY1499" fmla="*/ 42872 h 6847802"/>
              <a:gd name="connsiteX1500" fmla="*/ 7831357 w 8206355"/>
              <a:gd name="connsiteY1500" fmla="*/ 0 h 6847802"/>
              <a:gd name="connsiteX1501" fmla="*/ 8038707 w 8206355"/>
              <a:gd name="connsiteY1501" fmla="*/ 0 h 6847802"/>
              <a:gd name="connsiteX1502" fmla="*/ 7967893 w 8206355"/>
              <a:gd name="connsiteY1502" fmla="*/ 14350 h 6847802"/>
              <a:gd name="connsiteX1503" fmla="*/ 7712030 w 8206355"/>
              <a:gd name="connsiteY1503" fmla="*/ 70375 h 6847802"/>
              <a:gd name="connsiteX1504" fmla="*/ 7541455 w 8206355"/>
              <a:gd name="connsiteY1504" fmla="*/ 109592 h 6847802"/>
              <a:gd name="connsiteX1505" fmla="*/ 7370377 w 8206355"/>
              <a:gd name="connsiteY1505" fmla="*/ 154412 h 6847802"/>
              <a:gd name="connsiteX1506" fmla="*/ 7199801 w 8206355"/>
              <a:gd name="connsiteY1506" fmla="*/ 199231 h 6847802"/>
              <a:gd name="connsiteX1507" fmla="*/ 7029225 w 8206355"/>
              <a:gd name="connsiteY1507" fmla="*/ 244051 h 6847802"/>
              <a:gd name="connsiteX1508" fmla="*/ 6688074 w 8206355"/>
              <a:gd name="connsiteY1508" fmla="*/ 341839 h 6847802"/>
              <a:gd name="connsiteX1509" fmla="*/ 6349431 w 8206355"/>
              <a:gd name="connsiteY1509" fmla="*/ 445230 h 6847802"/>
              <a:gd name="connsiteX1510" fmla="*/ 6159791 w 8206355"/>
              <a:gd name="connsiteY1510" fmla="*/ 503801 h 6847802"/>
              <a:gd name="connsiteX1511" fmla="*/ 5972157 w 8206355"/>
              <a:gd name="connsiteY1511" fmla="*/ 565428 h 6847802"/>
              <a:gd name="connsiteX1512" fmla="*/ 6363479 w 8206355"/>
              <a:gd name="connsiteY1512" fmla="*/ 456435 h 6847802"/>
              <a:gd name="connsiteX1513" fmla="*/ 6558637 w 8206355"/>
              <a:gd name="connsiteY1513" fmla="*/ 403466 h 6847802"/>
              <a:gd name="connsiteX1514" fmla="*/ 6754297 w 8206355"/>
              <a:gd name="connsiteY1514" fmla="*/ 349988 h 6847802"/>
              <a:gd name="connsiteX1515" fmla="*/ 7023707 w 8206355"/>
              <a:gd name="connsiteY1515" fmla="*/ 282759 h 6847802"/>
              <a:gd name="connsiteX1516" fmla="*/ 7290607 w 8206355"/>
              <a:gd name="connsiteY1516" fmla="*/ 221641 h 6847802"/>
              <a:gd name="connsiteX1517" fmla="*/ 7560519 w 8206355"/>
              <a:gd name="connsiteY1517" fmla="*/ 160014 h 6847802"/>
              <a:gd name="connsiteX1518" fmla="*/ 7832938 w 8206355"/>
              <a:gd name="connsiteY1518" fmla="*/ 103990 h 6847802"/>
              <a:gd name="connsiteX1519" fmla="*/ 8102849 w 8206355"/>
              <a:gd name="connsiteY1519" fmla="*/ 51021 h 6847802"/>
              <a:gd name="connsiteX1520" fmla="*/ 8206355 w 8206355"/>
              <a:gd name="connsiteY1520" fmla="*/ 31898 h 6847802"/>
              <a:gd name="connsiteX1521" fmla="*/ 8206355 w 8206355"/>
              <a:gd name="connsiteY1521" fmla="*/ 162406 h 6847802"/>
              <a:gd name="connsiteX1522" fmla="*/ 8188137 w 8206355"/>
              <a:gd name="connsiteY1522" fmla="*/ 165617 h 6847802"/>
              <a:gd name="connsiteX1523" fmla="*/ 7890633 w 8206355"/>
              <a:gd name="connsiteY1523" fmla="*/ 221641 h 6847802"/>
              <a:gd name="connsiteX1524" fmla="*/ 7590621 w 8206355"/>
              <a:gd name="connsiteY1524" fmla="*/ 285815 h 6847802"/>
              <a:gd name="connsiteX1525" fmla="*/ 7296127 w 8206355"/>
              <a:gd name="connsiteY1525" fmla="*/ 353044 h 6847802"/>
              <a:gd name="connsiteX1526" fmla="*/ 7108995 w 8206355"/>
              <a:gd name="connsiteY1526" fmla="*/ 397864 h 6847802"/>
              <a:gd name="connsiteX1527" fmla="*/ 6924371 w 8206355"/>
              <a:gd name="connsiteY1527" fmla="*/ 447777 h 6847802"/>
              <a:gd name="connsiteX1528" fmla="*/ 6556129 w 8206355"/>
              <a:gd name="connsiteY1528" fmla="*/ 548621 h 6847802"/>
              <a:gd name="connsiteX1529" fmla="*/ 6363479 w 8206355"/>
              <a:gd name="connsiteY1529" fmla="*/ 601589 h 6847802"/>
              <a:gd name="connsiteX1530" fmla="*/ 6137215 w 8206355"/>
              <a:gd name="connsiteY1530" fmla="*/ 671365 h 6847802"/>
              <a:gd name="connsiteX1531" fmla="*/ 5911955 w 8206355"/>
              <a:gd name="connsiteY1531" fmla="*/ 744197 h 6847802"/>
              <a:gd name="connsiteX1532" fmla="*/ 5686193 w 8206355"/>
              <a:gd name="connsiteY1532" fmla="*/ 817029 h 6847802"/>
              <a:gd name="connsiteX1533" fmla="*/ 5459929 w 8206355"/>
              <a:gd name="connsiteY1533" fmla="*/ 894954 h 6847802"/>
              <a:gd name="connsiteX1534" fmla="*/ 5234167 w 8206355"/>
              <a:gd name="connsiteY1534" fmla="*/ 976444 h 6847802"/>
              <a:gd name="connsiteX1535" fmla="*/ 5011415 w 8206355"/>
              <a:gd name="connsiteY1535" fmla="*/ 1057425 h 6847802"/>
              <a:gd name="connsiteX1536" fmla="*/ 4562399 w 8206355"/>
              <a:gd name="connsiteY1536" fmla="*/ 1224990 h 6847802"/>
              <a:gd name="connsiteX1537" fmla="*/ 4320082 w 8206355"/>
              <a:gd name="connsiteY1537" fmla="*/ 1317175 h 6847802"/>
              <a:gd name="connsiteX1538" fmla="*/ 4077764 w 8206355"/>
              <a:gd name="connsiteY1538" fmla="*/ 1412417 h 6847802"/>
              <a:gd name="connsiteX1539" fmla="*/ 3596139 w 8206355"/>
              <a:gd name="connsiteY1539" fmla="*/ 1607484 h 6847802"/>
              <a:gd name="connsiteX1540" fmla="*/ 3117021 w 8206355"/>
              <a:gd name="connsiteY1540" fmla="*/ 1808663 h 6847802"/>
              <a:gd name="connsiteX1541" fmla="*/ 2640914 w 8206355"/>
              <a:gd name="connsiteY1541" fmla="*/ 2012898 h 6847802"/>
              <a:gd name="connsiteX1542" fmla="*/ 3144614 w 8206355"/>
              <a:gd name="connsiteY1542" fmla="*/ 1828526 h 6847802"/>
              <a:gd name="connsiteX1543" fmla="*/ 3648315 w 8206355"/>
              <a:gd name="connsiteY1543" fmla="*/ 1649248 h 6847802"/>
              <a:gd name="connsiteX1544" fmla="*/ 4155025 w 8206355"/>
              <a:gd name="connsiteY1544" fmla="*/ 1476591 h 6847802"/>
              <a:gd name="connsiteX1545" fmla="*/ 4664243 w 8206355"/>
              <a:gd name="connsiteY1545" fmla="*/ 1305970 h 6847802"/>
              <a:gd name="connsiteX1546" fmla="*/ 4939673 w 8206355"/>
              <a:gd name="connsiteY1546" fmla="*/ 1200033 h 6847802"/>
              <a:gd name="connsiteX1547" fmla="*/ 5215103 w 8206355"/>
              <a:gd name="connsiteY1547" fmla="*/ 1096133 h 6847802"/>
              <a:gd name="connsiteX1548" fmla="*/ 5493041 w 8206355"/>
              <a:gd name="connsiteY1548" fmla="*/ 995798 h 6847802"/>
              <a:gd name="connsiteX1549" fmla="*/ 5771480 w 8206355"/>
              <a:gd name="connsiteY1549" fmla="*/ 901066 h 6847802"/>
              <a:gd name="connsiteX1550" fmla="*/ 6029853 w 8206355"/>
              <a:gd name="connsiteY1550" fmla="*/ 813973 h 6847802"/>
              <a:gd name="connsiteX1551" fmla="*/ 6291736 w 8206355"/>
              <a:gd name="connsiteY1551" fmla="*/ 730446 h 6847802"/>
              <a:gd name="connsiteX1552" fmla="*/ 6553119 w 8206355"/>
              <a:gd name="connsiteY1552" fmla="*/ 649465 h 6847802"/>
              <a:gd name="connsiteX1553" fmla="*/ 6814501 w 8206355"/>
              <a:gd name="connsiteY1553" fmla="*/ 571031 h 6847802"/>
              <a:gd name="connsiteX1554" fmla="*/ 7075883 w 8206355"/>
              <a:gd name="connsiteY1554" fmla="*/ 498199 h 6847802"/>
              <a:gd name="connsiteX1555" fmla="*/ 7340275 w 8206355"/>
              <a:gd name="connsiteY1555" fmla="*/ 428423 h 6847802"/>
              <a:gd name="connsiteX1556" fmla="*/ 7604667 w 8206355"/>
              <a:gd name="connsiteY1556" fmla="*/ 361193 h 6847802"/>
              <a:gd name="connsiteX1557" fmla="*/ 7871569 w 8206355"/>
              <a:gd name="connsiteY1557" fmla="*/ 297020 h 6847802"/>
              <a:gd name="connsiteX1558" fmla="*/ 8086293 w 8206355"/>
              <a:gd name="connsiteY1558" fmla="*/ 249144 h 6847802"/>
              <a:gd name="connsiteX1559" fmla="*/ 8206355 w 8206355"/>
              <a:gd name="connsiteY1559" fmla="*/ 224711 h 6847802"/>
              <a:gd name="connsiteX1560" fmla="*/ 8206355 w 8206355"/>
              <a:gd name="connsiteY1560" fmla="*/ 274428 h 6847802"/>
              <a:gd name="connsiteX1561" fmla="*/ 8075256 w 8206355"/>
              <a:gd name="connsiteY1561" fmla="*/ 302622 h 6847802"/>
              <a:gd name="connsiteX1562" fmla="*/ 7852504 w 8206355"/>
              <a:gd name="connsiteY1562" fmla="*/ 353044 h 6847802"/>
              <a:gd name="connsiteX1563" fmla="*/ 7634769 w 8206355"/>
              <a:gd name="connsiteY1563" fmla="*/ 403466 h 6847802"/>
              <a:gd name="connsiteX1564" fmla="*/ 7373387 w 8206355"/>
              <a:gd name="connsiteY1564" fmla="*/ 470186 h 6847802"/>
              <a:gd name="connsiteX1565" fmla="*/ 7114513 w 8206355"/>
              <a:gd name="connsiteY1565" fmla="*/ 537416 h 6847802"/>
              <a:gd name="connsiteX1566" fmla="*/ 6856141 w 8206355"/>
              <a:gd name="connsiteY1566" fmla="*/ 612794 h 6847802"/>
              <a:gd name="connsiteX1567" fmla="*/ 6597267 w 8206355"/>
              <a:gd name="connsiteY1567" fmla="*/ 688173 h 6847802"/>
              <a:gd name="connsiteX1568" fmla="*/ 6338393 w 8206355"/>
              <a:gd name="connsiteY1568" fmla="*/ 766607 h 6847802"/>
              <a:gd name="connsiteX1569" fmla="*/ 6082530 w 8206355"/>
              <a:gd name="connsiteY1569" fmla="*/ 850644 h 6847802"/>
              <a:gd name="connsiteX1570" fmla="*/ 5826667 w 8206355"/>
              <a:gd name="connsiteY1570" fmla="*/ 934171 h 6847802"/>
              <a:gd name="connsiteX1571" fmla="*/ 5572809 w 8206355"/>
              <a:gd name="connsiteY1571" fmla="*/ 1020755 h 6847802"/>
              <a:gd name="connsiteX1572" fmla="*/ 5735359 w 8206355"/>
              <a:gd name="connsiteY1572" fmla="*/ 973388 h 6847802"/>
              <a:gd name="connsiteX1573" fmla="*/ 5897907 w 8206355"/>
              <a:gd name="connsiteY1573" fmla="*/ 926022 h 6847802"/>
              <a:gd name="connsiteX1574" fmla="*/ 5905934 w 8206355"/>
              <a:gd name="connsiteY1574" fmla="*/ 922966 h 6847802"/>
              <a:gd name="connsiteX1575" fmla="*/ 5917473 w 8206355"/>
              <a:gd name="connsiteY1575" fmla="*/ 917873 h 6847802"/>
              <a:gd name="connsiteX1576" fmla="*/ 6189893 w 8206355"/>
              <a:gd name="connsiteY1576" fmla="*/ 833837 h 6847802"/>
              <a:gd name="connsiteX1577" fmla="*/ 6462312 w 8206355"/>
              <a:gd name="connsiteY1577" fmla="*/ 749800 h 6847802"/>
              <a:gd name="connsiteX1578" fmla="*/ 6737741 w 8206355"/>
              <a:gd name="connsiteY1578" fmla="*/ 671365 h 6847802"/>
              <a:gd name="connsiteX1579" fmla="*/ 7010161 w 8206355"/>
              <a:gd name="connsiteY1579" fmla="*/ 595987 h 6847802"/>
              <a:gd name="connsiteX1580" fmla="*/ 7285089 w 8206355"/>
              <a:gd name="connsiteY1580" fmla="*/ 523664 h 6847802"/>
              <a:gd name="connsiteX1581" fmla="*/ 7563529 w 8206355"/>
              <a:gd name="connsiteY1581" fmla="*/ 453379 h 6847802"/>
              <a:gd name="connsiteX1582" fmla="*/ 7838457 w 8206355"/>
              <a:gd name="connsiteY1582" fmla="*/ 389206 h 6847802"/>
              <a:gd name="connsiteX1583" fmla="*/ 8116897 w 8206355"/>
              <a:gd name="connsiteY1583" fmla="*/ 330634 h 6847802"/>
              <a:gd name="connsiteX1584" fmla="*/ 8206355 w 8206355"/>
              <a:gd name="connsiteY1584" fmla="*/ 312430 h 6847802"/>
              <a:gd name="connsiteX1585" fmla="*/ 8206355 w 8206355"/>
              <a:gd name="connsiteY1585" fmla="*/ 532743 h 6847802"/>
              <a:gd name="connsiteX1586" fmla="*/ 8203104 w 8206355"/>
              <a:gd name="connsiteY1586" fmla="*/ 533526 h 6847802"/>
              <a:gd name="connsiteX1587" fmla="*/ 8199175 w 8206355"/>
              <a:gd name="connsiteY1587" fmla="*/ 534360 h 6847802"/>
              <a:gd name="connsiteX1588" fmla="*/ 7976423 w 8206355"/>
              <a:gd name="connsiteY1588" fmla="*/ 584782 h 6847802"/>
              <a:gd name="connsiteX1589" fmla="*/ 7753169 w 8206355"/>
              <a:gd name="connsiteY1589" fmla="*/ 640807 h 6847802"/>
              <a:gd name="connsiteX1590" fmla="*/ 7532925 w 8206355"/>
              <a:gd name="connsiteY1590" fmla="*/ 696831 h 6847802"/>
              <a:gd name="connsiteX1591" fmla="*/ 7580085 w 8206355"/>
              <a:gd name="connsiteY1591" fmla="*/ 685626 h 6847802"/>
              <a:gd name="connsiteX1592" fmla="*/ 7789291 w 8206355"/>
              <a:gd name="connsiteY1592" fmla="*/ 632658 h 6847802"/>
              <a:gd name="connsiteX1593" fmla="*/ 8001005 w 8206355"/>
              <a:gd name="connsiteY1593" fmla="*/ 582235 h 6847802"/>
              <a:gd name="connsiteX1594" fmla="*/ 8203104 w 8206355"/>
              <a:gd name="connsiteY1594" fmla="*/ 533526 h 6847802"/>
              <a:gd name="connsiteX1595" fmla="*/ 8206355 w 8206355"/>
              <a:gd name="connsiteY1595" fmla="*/ 532836 h 6847802"/>
              <a:gd name="connsiteX1596" fmla="*/ 8206355 w 8206355"/>
              <a:gd name="connsiteY1596" fmla="*/ 595583 h 6847802"/>
              <a:gd name="connsiteX1597" fmla="*/ 8061711 w 8206355"/>
              <a:gd name="connsiteY1597" fmla="*/ 626546 h 6847802"/>
              <a:gd name="connsiteX1598" fmla="*/ 7907189 w 8206355"/>
              <a:gd name="connsiteY1598" fmla="*/ 665763 h 6847802"/>
              <a:gd name="connsiteX1599" fmla="*/ 7662363 w 8206355"/>
              <a:gd name="connsiteY1599" fmla="*/ 724843 h 6847802"/>
              <a:gd name="connsiteX1600" fmla="*/ 7420045 w 8206355"/>
              <a:gd name="connsiteY1600" fmla="*/ 785961 h 6847802"/>
              <a:gd name="connsiteX1601" fmla="*/ 7177727 w 8206355"/>
              <a:gd name="connsiteY1601" fmla="*/ 850644 h 6847802"/>
              <a:gd name="connsiteX1602" fmla="*/ 6937917 w 8206355"/>
              <a:gd name="connsiteY1602" fmla="*/ 917873 h 6847802"/>
              <a:gd name="connsiteX1603" fmla="*/ 6696603 w 8206355"/>
              <a:gd name="connsiteY1603" fmla="*/ 987140 h 6847802"/>
              <a:gd name="connsiteX1604" fmla="*/ 6454285 w 8206355"/>
              <a:gd name="connsiteY1604" fmla="*/ 1059972 h 6847802"/>
              <a:gd name="connsiteX1605" fmla="*/ 6214475 w 8206355"/>
              <a:gd name="connsiteY1605" fmla="*/ 1135860 h 6847802"/>
              <a:gd name="connsiteX1606" fmla="*/ 5975167 w 8206355"/>
              <a:gd name="connsiteY1606" fmla="*/ 1211238 h 6847802"/>
              <a:gd name="connsiteX1607" fmla="*/ 5735359 w 8206355"/>
              <a:gd name="connsiteY1607" fmla="*/ 1289163 h 6847802"/>
              <a:gd name="connsiteX1608" fmla="*/ 5498559 w 8206355"/>
              <a:gd name="connsiteY1608" fmla="*/ 1370653 h 6847802"/>
              <a:gd name="connsiteX1609" fmla="*/ 5275305 w 8206355"/>
              <a:gd name="connsiteY1609" fmla="*/ 1448578 h 6847802"/>
              <a:gd name="connsiteX1610" fmla="*/ 5055564 w 8206355"/>
              <a:gd name="connsiteY1610" fmla="*/ 1529559 h 6847802"/>
              <a:gd name="connsiteX1611" fmla="*/ 4893015 w 8206355"/>
              <a:gd name="connsiteY1611" fmla="*/ 1588130 h 6847802"/>
              <a:gd name="connsiteX1612" fmla="*/ 4876459 w 8206355"/>
              <a:gd name="connsiteY1612" fmla="*/ 1596279 h 6847802"/>
              <a:gd name="connsiteX1613" fmla="*/ 4716921 w 8206355"/>
              <a:gd name="connsiteY1613" fmla="*/ 1655360 h 6847802"/>
              <a:gd name="connsiteX1614" fmla="*/ 4559891 w 8206355"/>
              <a:gd name="connsiteY1614" fmla="*/ 1716477 h 6847802"/>
              <a:gd name="connsiteX1615" fmla="*/ 4529287 w 8206355"/>
              <a:gd name="connsiteY1615" fmla="*/ 1727682 h 6847802"/>
              <a:gd name="connsiteX1616" fmla="*/ 4499186 w 8206355"/>
              <a:gd name="connsiteY1616" fmla="*/ 1738887 h 6847802"/>
              <a:gd name="connsiteX1617" fmla="*/ 4353193 w 8206355"/>
              <a:gd name="connsiteY1617" fmla="*/ 1800514 h 6847802"/>
              <a:gd name="connsiteX1618" fmla="*/ 4210211 w 8206355"/>
              <a:gd name="connsiteY1618" fmla="*/ 1864688 h 6847802"/>
              <a:gd name="connsiteX1619" fmla="*/ 4364231 w 8206355"/>
              <a:gd name="connsiteY1619" fmla="*/ 1808663 h 6847802"/>
              <a:gd name="connsiteX1620" fmla="*/ 4857395 w 8206355"/>
              <a:gd name="connsiteY1620" fmla="*/ 1635496 h 6847802"/>
              <a:gd name="connsiteX1621" fmla="*/ 5107740 w 8206355"/>
              <a:gd name="connsiteY1621" fmla="*/ 1551460 h 6847802"/>
              <a:gd name="connsiteX1622" fmla="*/ 5355577 w 8206355"/>
              <a:gd name="connsiteY1622" fmla="*/ 1468442 h 6847802"/>
              <a:gd name="connsiteX1623" fmla="*/ 5605921 w 8206355"/>
              <a:gd name="connsiteY1623" fmla="*/ 1387461 h 6847802"/>
              <a:gd name="connsiteX1624" fmla="*/ 5853758 w 8206355"/>
              <a:gd name="connsiteY1624" fmla="*/ 1309026 h 6847802"/>
              <a:gd name="connsiteX1625" fmla="*/ 6104605 w 8206355"/>
              <a:gd name="connsiteY1625" fmla="*/ 1230592 h 6847802"/>
              <a:gd name="connsiteX1626" fmla="*/ 6357960 w 8206355"/>
              <a:gd name="connsiteY1626" fmla="*/ 1155214 h 6847802"/>
              <a:gd name="connsiteX1627" fmla="*/ 6608305 w 8206355"/>
              <a:gd name="connsiteY1627" fmla="*/ 1082382 h 6847802"/>
              <a:gd name="connsiteX1628" fmla="*/ 6861660 w 8206355"/>
              <a:gd name="connsiteY1628" fmla="*/ 1012606 h 6847802"/>
              <a:gd name="connsiteX1629" fmla="*/ 7114513 w 8206355"/>
              <a:gd name="connsiteY1629" fmla="*/ 942830 h 6847802"/>
              <a:gd name="connsiteX1630" fmla="*/ 7367869 w 8206355"/>
              <a:gd name="connsiteY1630" fmla="*/ 878147 h 6847802"/>
              <a:gd name="connsiteX1631" fmla="*/ 7621223 w 8206355"/>
              <a:gd name="connsiteY1631" fmla="*/ 813973 h 6847802"/>
              <a:gd name="connsiteX1632" fmla="*/ 7877087 w 8206355"/>
              <a:gd name="connsiteY1632" fmla="*/ 755402 h 6847802"/>
              <a:gd name="connsiteX1633" fmla="*/ 8130443 w 8206355"/>
              <a:gd name="connsiteY1633" fmla="*/ 699378 h 6847802"/>
              <a:gd name="connsiteX1634" fmla="*/ 8206355 w 8206355"/>
              <a:gd name="connsiteY1634" fmla="*/ 682756 h 6847802"/>
              <a:gd name="connsiteX1635" fmla="*/ 8206355 w 8206355"/>
              <a:gd name="connsiteY1635" fmla="*/ 764637 h 6847802"/>
              <a:gd name="connsiteX1636" fmla="*/ 8042646 w 8206355"/>
              <a:gd name="connsiteY1636" fmla="*/ 800222 h 6847802"/>
              <a:gd name="connsiteX1637" fmla="*/ 7838457 w 8206355"/>
              <a:gd name="connsiteY1637" fmla="*/ 847588 h 6847802"/>
              <a:gd name="connsiteX1638" fmla="*/ 8100341 w 8206355"/>
              <a:gd name="connsiteY1638" fmla="*/ 794619 h 6847802"/>
              <a:gd name="connsiteX1639" fmla="*/ 8196666 w 8206355"/>
              <a:gd name="connsiteY1639" fmla="*/ 772210 h 6847802"/>
              <a:gd name="connsiteX1640" fmla="*/ 8206355 w 8206355"/>
              <a:gd name="connsiteY1640" fmla="*/ 770084 h 6847802"/>
              <a:gd name="connsiteX1641" fmla="*/ 8206355 w 8206355"/>
              <a:gd name="connsiteY1641" fmla="*/ 820300 h 6847802"/>
              <a:gd name="connsiteX1642" fmla="*/ 8135961 w 8206355"/>
              <a:gd name="connsiteY1642" fmla="*/ 836383 h 6847802"/>
              <a:gd name="connsiteX1643" fmla="*/ 7880097 w 8206355"/>
              <a:gd name="connsiteY1643" fmla="*/ 898010 h 6847802"/>
              <a:gd name="connsiteX1644" fmla="*/ 7626742 w 8206355"/>
              <a:gd name="connsiteY1644" fmla="*/ 959637 h 6847802"/>
              <a:gd name="connsiteX1645" fmla="*/ 7370377 w 8206355"/>
              <a:gd name="connsiteY1645" fmla="*/ 1026866 h 6847802"/>
              <a:gd name="connsiteX1646" fmla="*/ 7453157 w 8206355"/>
              <a:gd name="connsiteY1646" fmla="*/ 1007003 h 6847802"/>
              <a:gd name="connsiteX1647" fmla="*/ 7508343 w 8206355"/>
              <a:gd name="connsiteY1647" fmla="*/ 993252 h 6847802"/>
              <a:gd name="connsiteX1648" fmla="*/ 7560519 w 8206355"/>
              <a:gd name="connsiteY1648" fmla="*/ 982047 h 6847802"/>
              <a:gd name="connsiteX1649" fmla="*/ 7816383 w 8206355"/>
              <a:gd name="connsiteY1649" fmla="*/ 920420 h 6847802"/>
              <a:gd name="connsiteX1650" fmla="*/ 8072747 w 8206355"/>
              <a:gd name="connsiteY1650" fmla="*/ 858793 h 6847802"/>
              <a:gd name="connsiteX1651" fmla="*/ 8177601 w 8206355"/>
              <a:gd name="connsiteY1651" fmla="*/ 836383 h 6847802"/>
              <a:gd name="connsiteX1652" fmla="*/ 8206355 w 8206355"/>
              <a:gd name="connsiteY1652" fmla="*/ 828881 h 6847802"/>
              <a:gd name="connsiteX1653" fmla="*/ 8206355 w 8206355"/>
              <a:gd name="connsiteY1653" fmla="*/ 889141 h 6847802"/>
              <a:gd name="connsiteX1654" fmla="*/ 8124923 w 8206355"/>
              <a:gd name="connsiteY1654" fmla="*/ 906668 h 6847802"/>
              <a:gd name="connsiteX1655" fmla="*/ 7978931 w 8206355"/>
              <a:gd name="connsiteY1655" fmla="*/ 945376 h 6847802"/>
              <a:gd name="connsiteX1656" fmla="*/ 7783271 w 8206355"/>
              <a:gd name="connsiteY1656" fmla="*/ 1001401 h 6847802"/>
              <a:gd name="connsiteX1657" fmla="*/ 7577075 w 8206355"/>
              <a:gd name="connsiteY1657" fmla="*/ 1065574 h 6847802"/>
              <a:gd name="connsiteX1658" fmla="*/ 7370377 w 8206355"/>
              <a:gd name="connsiteY1658" fmla="*/ 1129748 h 6847802"/>
              <a:gd name="connsiteX1659" fmla="*/ 7673399 w 8206355"/>
              <a:gd name="connsiteY1659" fmla="*/ 1054369 h 6847802"/>
              <a:gd name="connsiteX1660" fmla="*/ 7978931 w 8206355"/>
              <a:gd name="connsiteY1660" fmla="*/ 984593 h 6847802"/>
              <a:gd name="connsiteX1661" fmla="*/ 8206355 w 8206355"/>
              <a:gd name="connsiteY1661" fmla="*/ 935490 h 6847802"/>
              <a:gd name="connsiteX1662" fmla="*/ 8206355 w 8206355"/>
              <a:gd name="connsiteY1662" fmla="*/ 985409 h 6847802"/>
              <a:gd name="connsiteX1663" fmla="*/ 7989968 w 8206355"/>
              <a:gd name="connsiteY1663" fmla="*/ 1031960 h 6847802"/>
              <a:gd name="connsiteX1664" fmla="*/ 7704003 w 8206355"/>
              <a:gd name="connsiteY1664" fmla="*/ 1096133 h 6847802"/>
              <a:gd name="connsiteX1665" fmla="*/ 7395461 w 8206355"/>
              <a:gd name="connsiteY1665" fmla="*/ 1169474 h 6847802"/>
              <a:gd name="connsiteX1666" fmla="*/ 7086920 w 8206355"/>
              <a:gd name="connsiteY1666" fmla="*/ 1247399 h 6847802"/>
              <a:gd name="connsiteX1667" fmla="*/ 6935911 w 8206355"/>
              <a:gd name="connsiteY1667" fmla="*/ 1289163 h 6847802"/>
              <a:gd name="connsiteX1668" fmla="*/ 6781891 w 8206355"/>
              <a:gd name="connsiteY1668" fmla="*/ 1330927 h 6847802"/>
              <a:gd name="connsiteX1669" fmla="*/ 6632887 w 8206355"/>
              <a:gd name="connsiteY1669" fmla="*/ 1373200 h 6847802"/>
              <a:gd name="connsiteX1670" fmla="*/ 6484387 w 8206355"/>
              <a:gd name="connsiteY1670" fmla="*/ 1418019 h 6847802"/>
              <a:gd name="connsiteX1671" fmla="*/ 6351939 w 8206355"/>
              <a:gd name="connsiteY1671" fmla="*/ 1462839 h 6847802"/>
              <a:gd name="connsiteX1672" fmla="*/ 6217485 w 8206355"/>
              <a:gd name="connsiteY1672" fmla="*/ 1507149 h 6847802"/>
              <a:gd name="connsiteX1673" fmla="*/ 5944565 w 8206355"/>
              <a:gd name="connsiteY1673" fmla="*/ 1604938 h 6847802"/>
              <a:gd name="connsiteX1674" fmla="*/ 5405244 w 8206355"/>
              <a:gd name="connsiteY1674" fmla="*/ 1808663 h 6847802"/>
              <a:gd name="connsiteX1675" fmla="*/ 5462939 w 8206355"/>
              <a:gd name="connsiteY1675" fmla="*/ 1789309 h 6847802"/>
              <a:gd name="connsiteX1676" fmla="*/ 5936537 w 8206355"/>
              <a:gd name="connsiteY1676" fmla="*/ 1635496 h 6847802"/>
              <a:gd name="connsiteX1677" fmla="*/ 6173337 w 8206355"/>
              <a:gd name="connsiteY1677" fmla="*/ 1560118 h 6847802"/>
              <a:gd name="connsiteX1678" fmla="*/ 6413146 w 8206355"/>
              <a:gd name="connsiteY1678" fmla="*/ 1487795 h 6847802"/>
              <a:gd name="connsiteX1679" fmla="*/ 6649443 w 8206355"/>
              <a:gd name="connsiteY1679" fmla="*/ 1418019 h 6847802"/>
              <a:gd name="connsiteX1680" fmla="*/ 6888751 w 8206355"/>
              <a:gd name="connsiteY1680" fmla="*/ 1347734 h 6847802"/>
              <a:gd name="connsiteX1681" fmla="*/ 7128059 w 8206355"/>
              <a:gd name="connsiteY1681" fmla="*/ 1281014 h 6847802"/>
              <a:gd name="connsiteX1682" fmla="*/ 7365360 w 8206355"/>
              <a:gd name="connsiteY1682" fmla="*/ 1216840 h 6847802"/>
              <a:gd name="connsiteX1683" fmla="*/ 7736613 w 8206355"/>
              <a:gd name="connsiteY1683" fmla="*/ 1119052 h 6847802"/>
              <a:gd name="connsiteX1684" fmla="*/ 8108368 w 8206355"/>
              <a:gd name="connsiteY1684" fmla="*/ 1029413 h 6847802"/>
              <a:gd name="connsiteX1685" fmla="*/ 8206355 w 8206355"/>
              <a:gd name="connsiteY1685" fmla="*/ 1006592 h 6847802"/>
              <a:gd name="connsiteX1686" fmla="*/ 8206355 w 8206355"/>
              <a:gd name="connsiteY1686" fmla="*/ 1039674 h 6847802"/>
              <a:gd name="connsiteX1687" fmla="*/ 8202185 w 8206355"/>
              <a:gd name="connsiteY1687" fmla="*/ 1040618 h 6847802"/>
              <a:gd name="connsiteX1688" fmla="*/ 7992979 w 8206355"/>
              <a:gd name="connsiteY1688" fmla="*/ 1091040 h 6847802"/>
              <a:gd name="connsiteX1689" fmla="*/ 7783271 w 8206355"/>
              <a:gd name="connsiteY1689" fmla="*/ 1144009 h 6847802"/>
              <a:gd name="connsiteX1690" fmla="*/ 7574065 w 8206355"/>
              <a:gd name="connsiteY1690" fmla="*/ 1196977 h 6847802"/>
              <a:gd name="connsiteX1691" fmla="*/ 7158663 w 8206355"/>
              <a:gd name="connsiteY1691" fmla="*/ 1309026 h 6847802"/>
              <a:gd name="connsiteX1692" fmla="*/ 6916345 w 8206355"/>
              <a:gd name="connsiteY1692" fmla="*/ 1376256 h 6847802"/>
              <a:gd name="connsiteX1693" fmla="*/ 6674529 w 8206355"/>
              <a:gd name="connsiteY1693" fmla="*/ 1446032 h 6847802"/>
              <a:gd name="connsiteX1694" fmla="*/ 6434719 w 8206355"/>
              <a:gd name="connsiteY1694" fmla="*/ 1517845 h 6847802"/>
              <a:gd name="connsiteX1695" fmla="*/ 6192401 w 8206355"/>
              <a:gd name="connsiteY1695" fmla="*/ 1590677 h 6847802"/>
              <a:gd name="connsiteX1696" fmla="*/ 5953093 w 8206355"/>
              <a:gd name="connsiteY1696" fmla="*/ 1666055 h 6847802"/>
              <a:gd name="connsiteX1697" fmla="*/ 5713284 w 8206355"/>
              <a:gd name="connsiteY1697" fmla="*/ 1741434 h 6847802"/>
              <a:gd name="connsiteX1698" fmla="*/ 5237177 w 8206355"/>
              <a:gd name="connsiteY1698" fmla="*/ 1900849 h 6847802"/>
              <a:gd name="connsiteX1699" fmla="*/ 5000377 w 8206355"/>
              <a:gd name="connsiteY1699" fmla="*/ 1982339 h 6847802"/>
              <a:gd name="connsiteX1700" fmla="*/ 4766087 w 8206355"/>
              <a:gd name="connsiteY1700" fmla="*/ 2066376 h 6847802"/>
              <a:gd name="connsiteX1701" fmla="*/ 4606549 w 8206355"/>
              <a:gd name="connsiteY1701" fmla="*/ 2121891 h 6847802"/>
              <a:gd name="connsiteX1702" fmla="*/ 4447010 w 8206355"/>
              <a:gd name="connsiteY1702" fmla="*/ 2177916 h 6847802"/>
              <a:gd name="connsiteX1703" fmla="*/ 4347675 w 8206355"/>
              <a:gd name="connsiteY1703" fmla="*/ 2217133 h 6847802"/>
              <a:gd name="connsiteX1704" fmla="*/ 4248841 w 8206355"/>
              <a:gd name="connsiteY1704" fmla="*/ 2258897 h 6847802"/>
              <a:gd name="connsiteX1705" fmla="*/ 4094320 w 8206355"/>
              <a:gd name="connsiteY1705" fmla="*/ 2320524 h 6847802"/>
              <a:gd name="connsiteX1706" fmla="*/ 4397342 w 8206355"/>
              <a:gd name="connsiteY1706" fmla="*/ 2214077 h 6847802"/>
              <a:gd name="connsiteX1707" fmla="*/ 4702873 w 8206355"/>
              <a:gd name="connsiteY1707" fmla="*/ 2110686 h 6847802"/>
              <a:gd name="connsiteX1708" fmla="*/ 5008907 w 8206355"/>
              <a:gd name="connsiteY1708" fmla="*/ 2009842 h 6847802"/>
              <a:gd name="connsiteX1709" fmla="*/ 5314437 w 8206355"/>
              <a:gd name="connsiteY1709" fmla="*/ 1912054 h 6847802"/>
              <a:gd name="connsiteX1710" fmla="*/ 5779507 w 8206355"/>
              <a:gd name="connsiteY1710" fmla="*/ 1766899 h 6847802"/>
              <a:gd name="connsiteX1711" fmla="*/ 6250597 w 8206355"/>
              <a:gd name="connsiteY1711" fmla="*/ 1629894 h 6847802"/>
              <a:gd name="connsiteX1712" fmla="*/ 6721185 w 8206355"/>
              <a:gd name="connsiteY1712" fmla="*/ 1496454 h 6847802"/>
              <a:gd name="connsiteX1713" fmla="*/ 7191774 w 8206355"/>
              <a:gd name="connsiteY1713" fmla="*/ 1367597 h 6847802"/>
              <a:gd name="connsiteX1714" fmla="*/ 7667881 w 8206355"/>
              <a:gd name="connsiteY1714" fmla="*/ 1247399 h 6847802"/>
              <a:gd name="connsiteX1715" fmla="*/ 8141479 w 8206355"/>
              <a:gd name="connsiteY1715" fmla="*/ 1129748 h 6847802"/>
              <a:gd name="connsiteX1716" fmla="*/ 8206355 w 8206355"/>
              <a:gd name="connsiteY1716" fmla="*/ 1114896 h 6847802"/>
              <a:gd name="connsiteX1717" fmla="*/ 8206355 w 8206355"/>
              <a:gd name="connsiteY1717" fmla="*/ 1177150 h 6847802"/>
              <a:gd name="connsiteX1718" fmla="*/ 8012043 w 8206355"/>
              <a:gd name="connsiteY1718" fmla="*/ 1221934 h 6847802"/>
              <a:gd name="connsiteX1719" fmla="*/ 7904681 w 8206355"/>
              <a:gd name="connsiteY1719" fmla="*/ 1247399 h 6847802"/>
              <a:gd name="connsiteX1720" fmla="*/ 7555000 w 8206355"/>
              <a:gd name="connsiteY1720" fmla="*/ 1330927 h 6847802"/>
              <a:gd name="connsiteX1721" fmla="*/ 7381916 w 8206355"/>
              <a:gd name="connsiteY1721" fmla="*/ 1376256 h 6847802"/>
              <a:gd name="connsiteX1722" fmla="*/ 7208330 w 8206355"/>
              <a:gd name="connsiteY1722" fmla="*/ 1423622 h 6847802"/>
              <a:gd name="connsiteX1723" fmla="*/ 6940927 w 8206355"/>
              <a:gd name="connsiteY1723" fmla="*/ 1499000 h 6847802"/>
              <a:gd name="connsiteX1724" fmla="*/ 6674529 w 8206355"/>
              <a:gd name="connsiteY1724" fmla="*/ 1579981 h 6847802"/>
              <a:gd name="connsiteX1725" fmla="*/ 6407627 w 8206355"/>
              <a:gd name="connsiteY1725" fmla="*/ 1660453 h 6847802"/>
              <a:gd name="connsiteX1726" fmla="*/ 6143235 w 8206355"/>
              <a:gd name="connsiteY1726" fmla="*/ 1747545 h 6847802"/>
              <a:gd name="connsiteX1727" fmla="*/ 5878843 w 8206355"/>
              <a:gd name="connsiteY1727" fmla="*/ 1836675 h 6847802"/>
              <a:gd name="connsiteX1728" fmla="*/ 5614450 w 8206355"/>
              <a:gd name="connsiteY1728" fmla="*/ 1928861 h 6847802"/>
              <a:gd name="connsiteX1729" fmla="*/ 5350058 w 8206355"/>
              <a:gd name="connsiteY1729" fmla="*/ 2021047 h 6847802"/>
              <a:gd name="connsiteX1730" fmla="*/ 5088675 w 8206355"/>
              <a:gd name="connsiteY1730" fmla="*/ 2118835 h 6847802"/>
              <a:gd name="connsiteX1731" fmla="*/ 4887497 w 8206355"/>
              <a:gd name="connsiteY1731" fmla="*/ 2194723 h 6847802"/>
              <a:gd name="connsiteX1732" fmla="*/ 4683809 w 8206355"/>
              <a:gd name="connsiteY1732" fmla="*/ 2272648 h 6847802"/>
              <a:gd name="connsiteX1733" fmla="*/ 4281451 w 8206355"/>
              <a:gd name="connsiteY1733" fmla="*/ 2432063 h 6847802"/>
              <a:gd name="connsiteX1734" fmla="*/ 3882605 w 8206355"/>
              <a:gd name="connsiteY1734" fmla="*/ 2597081 h 6847802"/>
              <a:gd name="connsiteX1735" fmla="*/ 3483258 w 8206355"/>
              <a:gd name="connsiteY1735" fmla="*/ 2767701 h 6847802"/>
              <a:gd name="connsiteX1736" fmla="*/ 3978930 w 8206355"/>
              <a:gd name="connsiteY1736" fmla="*/ 2585876 h 6847802"/>
              <a:gd name="connsiteX1737" fmla="*/ 4474101 w 8206355"/>
              <a:gd name="connsiteY1737" fmla="*/ 2407107 h 6847802"/>
              <a:gd name="connsiteX1738" fmla="*/ 4972785 w 8206355"/>
              <a:gd name="connsiteY1738" fmla="*/ 2230884 h 6847802"/>
              <a:gd name="connsiteX1739" fmla="*/ 5473976 w 8206355"/>
              <a:gd name="connsiteY1739" fmla="*/ 2063320 h 6847802"/>
              <a:gd name="connsiteX1740" fmla="*/ 5493041 w 8206355"/>
              <a:gd name="connsiteY1740" fmla="*/ 2054662 h 6847802"/>
              <a:gd name="connsiteX1741" fmla="*/ 5515115 w 8206355"/>
              <a:gd name="connsiteY1741" fmla="*/ 2049569 h 6847802"/>
              <a:gd name="connsiteX1742" fmla="*/ 5603413 w 8206355"/>
              <a:gd name="connsiteY1742" fmla="*/ 2015953 h 6847802"/>
              <a:gd name="connsiteX1743" fmla="*/ 5699738 w 8206355"/>
              <a:gd name="connsiteY1743" fmla="*/ 1979283 h 6847802"/>
              <a:gd name="connsiteX1744" fmla="*/ 6019317 w 8206355"/>
              <a:gd name="connsiteY1744" fmla="*/ 1864688 h 6847802"/>
              <a:gd name="connsiteX1745" fmla="*/ 6341404 w 8206355"/>
              <a:gd name="connsiteY1745" fmla="*/ 1755695 h 6847802"/>
              <a:gd name="connsiteX1746" fmla="*/ 6663491 w 8206355"/>
              <a:gd name="connsiteY1746" fmla="*/ 1646701 h 6847802"/>
              <a:gd name="connsiteX1747" fmla="*/ 6985077 w 8206355"/>
              <a:gd name="connsiteY1747" fmla="*/ 1543311 h 6847802"/>
              <a:gd name="connsiteX1748" fmla="*/ 7307163 w 8206355"/>
              <a:gd name="connsiteY1748" fmla="*/ 1442976 h 6847802"/>
              <a:gd name="connsiteX1749" fmla="*/ 7632261 w 8206355"/>
              <a:gd name="connsiteY1749" fmla="*/ 1347734 h 6847802"/>
              <a:gd name="connsiteX1750" fmla="*/ 7959867 w 8206355"/>
              <a:gd name="connsiteY1750" fmla="*/ 1255548 h 6847802"/>
              <a:gd name="connsiteX1751" fmla="*/ 8206355 w 8206355"/>
              <a:gd name="connsiteY1751" fmla="*/ 1190787 h 6847802"/>
              <a:gd name="connsiteX1752" fmla="*/ 8206355 w 8206355"/>
              <a:gd name="connsiteY1752" fmla="*/ 1242691 h 6847802"/>
              <a:gd name="connsiteX1753" fmla="*/ 8031107 w 8206355"/>
              <a:gd name="connsiteY1753" fmla="*/ 1289163 h 6847802"/>
              <a:gd name="connsiteX1754" fmla="*/ 7758687 w 8206355"/>
              <a:gd name="connsiteY1754" fmla="*/ 1364542 h 6847802"/>
              <a:gd name="connsiteX1755" fmla="*/ 7489278 w 8206355"/>
              <a:gd name="connsiteY1755" fmla="*/ 1442976 h 6847802"/>
              <a:gd name="connsiteX1756" fmla="*/ 7216357 w 8206355"/>
              <a:gd name="connsiteY1756" fmla="*/ 1523447 h 6847802"/>
              <a:gd name="connsiteX1757" fmla="*/ 6949456 w 8206355"/>
              <a:gd name="connsiteY1757" fmla="*/ 1610540 h 6847802"/>
              <a:gd name="connsiteX1758" fmla="*/ 7359339 w 8206355"/>
              <a:gd name="connsiteY1758" fmla="*/ 1496454 h 6847802"/>
              <a:gd name="connsiteX1759" fmla="*/ 7566037 w 8206355"/>
              <a:gd name="connsiteY1759" fmla="*/ 1442976 h 6847802"/>
              <a:gd name="connsiteX1760" fmla="*/ 7772735 w 8206355"/>
              <a:gd name="connsiteY1760" fmla="*/ 1390007 h 6847802"/>
              <a:gd name="connsiteX1761" fmla="*/ 8056191 w 8206355"/>
              <a:gd name="connsiteY1761" fmla="*/ 1322778 h 6847802"/>
              <a:gd name="connsiteX1762" fmla="*/ 8206355 w 8206355"/>
              <a:gd name="connsiteY1762" fmla="*/ 1290740 h 6847802"/>
              <a:gd name="connsiteX1763" fmla="*/ 8206355 w 8206355"/>
              <a:gd name="connsiteY1763" fmla="*/ 1346800 h 6847802"/>
              <a:gd name="connsiteX1764" fmla="*/ 8202185 w 8206355"/>
              <a:gd name="connsiteY1764" fmla="*/ 1347734 h 6847802"/>
              <a:gd name="connsiteX1765" fmla="*/ 7937792 w 8206355"/>
              <a:gd name="connsiteY1765" fmla="*/ 1414964 h 6847802"/>
              <a:gd name="connsiteX1766" fmla="*/ 7673399 w 8206355"/>
              <a:gd name="connsiteY1766" fmla="*/ 1485249 h 6847802"/>
              <a:gd name="connsiteX1767" fmla="*/ 7786281 w 8206355"/>
              <a:gd name="connsiteY1767" fmla="*/ 1456727 h 6847802"/>
              <a:gd name="connsiteX1768" fmla="*/ 7962375 w 8206355"/>
              <a:gd name="connsiteY1768" fmla="*/ 1414964 h 6847802"/>
              <a:gd name="connsiteX1769" fmla="*/ 8135961 w 8206355"/>
              <a:gd name="connsiteY1769" fmla="*/ 1376256 h 6847802"/>
              <a:gd name="connsiteX1770" fmla="*/ 8206355 w 8206355"/>
              <a:gd name="connsiteY1770" fmla="*/ 1362077 h 6847802"/>
              <a:gd name="connsiteX1771" fmla="*/ 8206355 w 8206355"/>
              <a:gd name="connsiteY1771" fmla="*/ 1495189 h 6847802"/>
              <a:gd name="connsiteX1772" fmla="*/ 8177601 w 8206355"/>
              <a:gd name="connsiteY1772" fmla="*/ 1504603 h 6847802"/>
              <a:gd name="connsiteX1773" fmla="*/ 8138469 w 8206355"/>
              <a:gd name="connsiteY1773" fmla="*/ 1515298 h 6847802"/>
              <a:gd name="connsiteX1774" fmla="*/ 8163554 w 8206355"/>
              <a:gd name="connsiteY1774" fmla="*/ 1510205 h 6847802"/>
              <a:gd name="connsiteX1775" fmla="*/ 8206355 w 8206355"/>
              <a:gd name="connsiteY1775" fmla="*/ 1500894 h 6847802"/>
              <a:gd name="connsiteX1776" fmla="*/ 8206355 w 8206355"/>
              <a:gd name="connsiteY1776" fmla="*/ 1551837 h 6847802"/>
              <a:gd name="connsiteX1777" fmla="*/ 8194157 w 8206355"/>
              <a:gd name="connsiteY1777" fmla="*/ 1554516 h 6847802"/>
              <a:gd name="connsiteX1778" fmla="*/ 7926755 w 8206355"/>
              <a:gd name="connsiteY1778" fmla="*/ 1618689 h 6847802"/>
              <a:gd name="connsiteX1779" fmla="*/ 7772735 w 8206355"/>
              <a:gd name="connsiteY1779" fmla="*/ 1655360 h 6847802"/>
              <a:gd name="connsiteX1780" fmla="*/ 7618213 w 8206355"/>
              <a:gd name="connsiteY1780" fmla="*/ 1697123 h 6847802"/>
              <a:gd name="connsiteX1781" fmla="*/ 7453157 w 8206355"/>
              <a:gd name="connsiteY1781" fmla="*/ 1741434 h 6847802"/>
              <a:gd name="connsiteX1782" fmla="*/ 7285089 w 8206355"/>
              <a:gd name="connsiteY1782" fmla="*/ 1797968 h 6847802"/>
              <a:gd name="connsiteX1783" fmla="*/ 6842595 w 8206355"/>
              <a:gd name="connsiteY1783" fmla="*/ 1948724 h 6847802"/>
              <a:gd name="connsiteX1784" fmla="*/ 6399099 w 8206355"/>
              <a:gd name="connsiteY1784" fmla="*/ 2102028 h 6847802"/>
              <a:gd name="connsiteX1785" fmla="*/ 5512607 w 8206355"/>
              <a:gd name="connsiteY1785" fmla="*/ 2415256 h 6847802"/>
              <a:gd name="connsiteX1786" fmla="*/ 4493667 w 8206355"/>
              <a:gd name="connsiteY1786" fmla="*/ 2781453 h 6847802"/>
              <a:gd name="connsiteX1787" fmla="*/ 3474728 w 8206355"/>
              <a:gd name="connsiteY1787" fmla="*/ 3150705 h 6847802"/>
              <a:gd name="connsiteX1788" fmla="*/ 3439109 w 8206355"/>
              <a:gd name="connsiteY1788" fmla="*/ 3164457 h 6847802"/>
              <a:gd name="connsiteX1789" fmla="*/ 3942809 w 8206355"/>
              <a:gd name="connsiteY1789" fmla="*/ 3005551 h 6847802"/>
              <a:gd name="connsiteX1790" fmla="*/ 4443999 w 8206355"/>
              <a:gd name="connsiteY1790" fmla="*/ 2846135 h 6847802"/>
              <a:gd name="connsiteX1791" fmla="*/ 4521261 w 8206355"/>
              <a:gd name="connsiteY1791" fmla="*/ 2823726 h 6847802"/>
              <a:gd name="connsiteX1792" fmla="*/ 4821273 w 8206355"/>
              <a:gd name="connsiteY1792" fmla="*/ 2717279 h 6847802"/>
              <a:gd name="connsiteX1793" fmla="*/ 5027469 w 8206355"/>
              <a:gd name="connsiteY1793" fmla="*/ 2644956 h 6847802"/>
              <a:gd name="connsiteX1794" fmla="*/ 5231658 w 8206355"/>
              <a:gd name="connsiteY1794" fmla="*/ 2574671 h 6847802"/>
              <a:gd name="connsiteX1795" fmla="*/ 5350058 w 8206355"/>
              <a:gd name="connsiteY1795" fmla="*/ 2535963 h 6847802"/>
              <a:gd name="connsiteX1796" fmla="*/ 5457420 w 8206355"/>
              <a:gd name="connsiteY1796" fmla="*/ 2499293 h 6847802"/>
              <a:gd name="connsiteX1797" fmla="*/ 5823657 w 8206355"/>
              <a:gd name="connsiteY1797" fmla="*/ 2356685 h 6847802"/>
              <a:gd name="connsiteX1798" fmla="*/ 6186883 w 8206355"/>
              <a:gd name="connsiteY1798" fmla="*/ 2217133 h 6847802"/>
              <a:gd name="connsiteX1799" fmla="*/ 6553119 w 8206355"/>
              <a:gd name="connsiteY1799" fmla="*/ 2082674 h 6847802"/>
              <a:gd name="connsiteX1800" fmla="*/ 6737741 w 8206355"/>
              <a:gd name="connsiteY1800" fmla="*/ 2015953 h 6847802"/>
              <a:gd name="connsiteX1801" fmla="*/ 6921863 w 8206355"/>
              <a:gd name="connsiteY1801" fmla="*/ 1954327 h 6847802"/>
              <a:gd name="connsiteX1802" fmla="*/ 7111503 w 8206355"/>
              <a:gd name="connsiteY1802" fmla="*/ 1890153 h 6847802"/>
              <a:gd name="connsiteX1803" fmla="*/ 7304655 w 8206355"/>
              <a:gd name="connsiteY1803" fmla="*/ 1828526 h 6847802"/>
              <a:gd name="connsiteX1804" fmla="*/ 7494295 w 8206355"/>
              <a:gd name="connsiteY1804" fmla="*/ 1769446 h 6847802"/>
              <a:gd name="connsiteX1805" fmla="*/ 7687447 w 8206355"/>
              <a:gd name="connsiteY1805" fmla="*/ 1710875 h 6847802"/>
              <a:gd name="connsiteX1806" fmla="*/ 7880097 w 8206355"/>
              <a:gd name="connsiteY1806" fmla="*/ 1655360 h 6847802"/>
              <a:gd name="connsiteX1807" fmla="*/ 8072747 w 8206355"/>
              <a:gd name="connsiteY1807" fmla="*/ 1598826 h 6847802"/>
              <a:gd name="connsiteX1808" fmla="*/ 8206355 w 8206355"/>
              <a:gd name="connsiteY1808" fmla="*/ 1562444 h 6847802"/>
              <a:gd name="connsiteX1809" fmla="*/ 8206355 w 8206355"/>
              <a:gd name="connsiteY1809" fmla="*/ 1754014 h 6847802"/>
              <a:gd name="connsiteX1810" fmla="*/ 8053683 w 8206355"/>
              <a:gd name="connsiteY1810" fmla="*/ 1794912 h 6847802"/>
              <a:gd name="connsiteX1811" fmla="*/ 7645807 w 8206355"/>
              <a:gd name="connsiteY1811" fmla="*/ 1906961 h 6847802"/>
              <a:gd name="connsiteX1812" fmla="*/ 7444627 w 8206355"/>
              <a:gd name="connsiteY1812" fmla="*/ 1979283 h 6847802"/>
              <a:gd name="connsiteX1813" fmla="*/ 7420045 w 8206355"/>
              <a:gd name="connsiteY1813" fmla="*/ 1987942 h 6847802"/>
              <a:gd name="connsiteX1814" fmla="*/ 7637779 w 8206355"/>
              <a:gd name="connsiteY1814" fmla="*/ 1928861 h 6847802"/>
              <a:gd name="connsiteX1815" fmla="*/ 7858023 w 8206355"/>
              <a:gd name="connsiteY1815" fmla="*/ 1873346 h 6847802"/>
              <a:gd name="connsiteX1816" fmla="*/ 8206355 w 8206355"/>
              <a:gd name="connsiteY1816" fmla="*/ 1787155 h 6847802"/>
              <a:gd name="connsiteX1817" fmla="*/ 8206355 w 8206355"/>
              <a:gd name="connsiteY1817" fmla="*/ 1837620 h 6847802"/>
              <a:gd name="connsiteX1818" fmla="*/ 8067229 w 8206355"/>
              <a:gd name="connsiteY1818" fmla="*/ 1870290 h 6847802"/>
              <a:gd name="connsiteX1819" fmla="*/ 8061711 w 8206355"/>
              <a:gd name="connsiteY1819" fmla="*/ 1870290 h 6847802"/>
              <a:gd name="connsiteX1820" fmla="*/ 7835949 w 8206355"/>
              <a:gd name="connsiteY1820" fmla="*/ 1928861 h 6847802"/>
              <a:gd name="connsiteX1821" fmla="*/ 7610187 w 8206355"/>
              <a:gd name="connsiteY1821" fmla="*/ 1987942 h 6847802"/>
              <a:gd name="connsiteX1822" fmla="*/ 7384425 w 8206355"/>
              <a:gd name="connsiteY1822" fmla="*/ 2049569 h 6847802"/>
              <a:gd name="connsiteX1823" fmla="*/ 7158663 w 8206355"/>
              <a:gd name="connsiteY1823" fmla="*/ 2113233 h 6847802"/>
              <a:gd name="connsiteX1824" fmla="*/ 6905307 w 8206355"/>
              <a:gd name="connsiteY1824" fmla="*/ 2186065 h 6847802"/>
              <a:gd name="connsiteX1825" fmla="*/ 6652453 w 8206355"/>
              <a:gd name="connsiteY1825" fmla="*/ 2267555 h 6847802"/>
              <a:gd name="connsiteX1826" fmla="*/ 6508969 w 8206355"/>
              <a:gd name="connsiteY1826" fmla="*/ 2311865 h 6847802"/>
              <a:gd name="connsiteX1827" fmla="*/ 6377024 w 8206355"/>
              <a:gd name="connsiteY1827" fmla="*/ 2356685 h 6847802"/>
              <a:gd name="connsiteX1828" fmla="*/ 6242069 w 8206355"/>
              <a:gd name="connsiteY1828" fmla="*/ 2404051 h 6847802"/>
              <a:gd name="connsiteX1829" fmla="*/ 6475857 w 8206355"/>
              <a:gd name="connsiteY1829" fmla="*/ 2339877 h 6847802"/>
              <a:gd name="connsiteX1830" fmla="*/ 6713159 w 8206355"/>
              <a:gd name="connsiteY1830" fmla="*/ 2278250 h 6847802"/>
              <a:gd name="connsiteX1831" fmla="*/ 7183245 w 8206355"/>
              <a:gd name="connsiteY1831" fmla="*/ 2155506 h 6847802"/>
              <a:gd name="connsiteX1832" fmla="*/ 7654335 w 8206355"/>
              <a:gd name="connsiteY1832" fmla="*/ 2035308 h 6847802"/>
              <a:gd name="connsiteX1833" fmla="*/ 8116897 w 8206355"/>
              <a:gd name="connsiteY1833" fmla="*/ 1915109 h 6847802"/>
              <a:gd name="connsiteX1834" fmla="*/ 8206355 w 8206355"/>
              <a:gd name="connsiteY1834" fmla="*/ 1890523 h 6847802"/>
              <a:gd name="connsiteX1835" fmla="*/ 8206355 w 8206355"/>
              <a:gd name="connsiteY1835" fmla="*/ 1944041 h 6847802"/>
              <a:gd name="connsiteX1836" fmla="*/ 8152517 w 8206355"/>
              <a:gd name="connsiteY1836" fmla="*/ 1956873 h 6847802"/>
              <a:gd name="connsiteX1837" fmla="*/ 8031107 w 8206355"/>
              <a:gd name="connsiteY1837" fmla="*/ 1990488 h 6847802"/>
              <a:gd name="connsiteX1838" fmla="*/ 7904681 w 8206355"/>
              <a:gd name="connsiteY1838" fmla="*/ 2029705 h 6847802"/>
              <a:gd name="connsiteX1839" fmla="*/ 8206355 w 8206355"/>
              <a:gd name="connsiteY1839" fmla="*/ 1944214 h 6847802"/>
              <a:gd name="connsiteX1840" fmla="*/ 8206355 w 8206355"/>
              <a:gd name="connsiteY1840" fmla="*/ 2133506 h 6847802"/>
              <a:gd name="connsiteX1841" fmla="*/ 8185629 w 8206355"/>
              <a:gd name="connsiteY1841" fmla="*/ 2138698 h 6847802"/>
              <a:gd name="connsiteX1842" fmla="*/ 7951839 w 8206355"/>
              <a:gd name="connsiteY1842" fmla="*/ 2200325 h 6847802"/>
              <a:gd name="connsiteX1843" fmla="*/ 7720559 w 8206355"/>
              <a:gd name="connsiteY1843" fmla="*/ 2264499 h 6847802"/>
              <a:gd name="connsiteX1844" fmla="*/ 7489278 w 8206355"/>
              <a:gd name="connsiteY1844" fmla="*/ 2331728 h 6847802"/>
              <a:gd name="connsiteX1845" fmla="*/ 7257997 w 8206355"/>
              <a:gd name="connsiteY1845" fmla="*/ 2401504 h 6847802"/>
              <a:gd name="connsiteX1846" fmla="*/ 7026717 w 8206355"/>
              <a:gd name="connsiteY1846" fmla="*/ 2471280 h 6847802"/>
              <a:gd name="connsiteX1847" fmla="*/ 6797945 w 8206355"/>
              <a:gd name="connsiteY1847" fmla="*/ 2546659 h 6847802"/>
              <a:gd name="connsiteX1848" fmla="*/ 6569675 w 8206355"/>
              <a:gd name="connsiteY1848" fmla="*/ 2619491 h 6847802"/>
              <a:gd name="connsiteX1849" fmla="*/ 6280699 w 8206355"/>
              <a:gd name="connsiteY1849" fmla="*/ 2717279 h 6847802"/>
              <a:gd name="connsiteX1850" fmla="*/ 5991723 w 8206355"/>
              <a:gd name="connsiteY1850" fmla="*/ 2818123 h 6847802"/>
              <a:gd name="connsiteX1851" fmla="*/ 5705257 w 8206355"/>
              <a:gd name="connsiteY1851" fmla="*/ 2918458 h 6847802"/>
              <a:gd name="connsiteX1852" fmla="*/ 5418790 w 8206355"/>
              <a:gd name="connsiteY1852" fmla="*/ 3024905 h 6847802"/>
              <a:gd name="connsiteX1853" fmla="*/ 5424309 w 8206355"/>
              <a:gd name="connsiteY1853" fmla="*/ 3033054 h 6847802"/>
              <a:gd name="connsiteX1854" fmla="*/ 5424309 w 8206355"/>
              <a:gd name="connsiteY1854" fmla="*/ 3038656 h 6847802"/>
              <a:gd name="connsiteX1855" fmla="*/ 5415779 w 8206355"/>
              <a:gd name="connsiteY1855" fmla="*/ 3047314 h 6847802"/>
              <a:gd name="connsiteX1856" fmla="*/ 5410763 w 8206355"/>
              <a:gd name="connsiteY1856" fmla="*/ 3049861 h 6847802"/>
              <a:gd name="connsiteX1857" fmla="*/ 5391197 w 8206355"/>
              <a:gd name="connsiteY1857" fmla="*/ 3058519 h 6847802"/>
              <a:gd name="connsiteX1858" fmla="*/ 5327983 w 8206355"/>
              <a:gd name="connsiteY1858" fmla="*/ 3083476 h 6847802"/>
              <a:gd name="connsiteX1859" fmla="*/ 5261760 w 8206355"/>
              <a:gd name="connsiteY1859" fmla="*/ 3105885 h 6847802"/>
              <a:gd name="connsiteX1860" fmla="*/ 5193028 w 8206355"/>
              <a:gd name="connsiteY1860" fmla="*/ 3122693 h 6847802"/>
              <a:gd name="connsiteX1861" fmla="*/ 5159916 w 8206355"/>
              <a:gd name="connsiteY1861" fmla="*/ 3128295 h 6847802"/>
              <a:gd name="connsiteX1862" fmla="*/ 5126805 w 8206355"/>
              <a:gd name="connsiteY1862" fmla="*/ 3133898 h 6847802"/>
              <a:gd name="connsiteX1863" fmla="*/ 4774615 w 8206355"/>
              <a:gd name="connsiteY1863" fmla="*/ 3265301 h 6847802"/>
              <a:gd name="connsiteX1864" fmla="*/ 4904053 w 8206355"/>
              <a:gd name="connsiteY1864" fmla="*/ 3228630 h 6847802"/>
              <a:gd name="connsiteX1865" fmla="*/ 4912079 w 8206355"/>
              <a:gd name="connsiteY1865" fmla="*/ 3226083 h 6847802"/>
              <a:gd name="connsiteX1866" fmla="*/ 4923117 w 8206355"/>
              <a:gd name="connsiteY1866" fmla="*/ 3228630 h 6847802"/>
              <a:gd name="connsiteX1867" fmla="*/ 4934154 w 8206355"/>
              <a:gd name="connsiteY1867" fmla="*/ 3231686 h 6847802"/>
              <a:gd name="connsiteX1868" fmla="*/ 4942683 w 8206355"/>
              <a:gd name="connsiteY1868" fmla="*/ 3234742 h 6847802"/>
              <a:gd name="connsiteX1869" fmla="*/ 4948201 w 8206355"/>
              <a:gd name="connsiteY1869" fmla="*/ 3240344 h 6847802"/>
              <a:gd name="connsiteX1870" fmla="*/ 4948201 w 8206355"/>
              <a:gd name="connsiteY1870" fmla="*/ 3248493 h 6847802"/>
              <a:gd name="connsiteX1871" fmla="*/ 4948201 w 8206355"/>
              <a:gd name="connsiteY1871" fmla="*/ 3254096 h 6847802"/>
              <a:gd name="connsiteX1872" fmla="*/ 4942683 w 8206355"/>
              <a:gd name="connsiteY1872" fmla="*/ 3257152 h 6847802"/>
              <a:gd name="connsiteX1873" fmla="*/ 4936663 w 8206355"/>
              <a:gd name="connsiteY1873" fmla="*/ 3259698 h 6847802"/>
              <a:gd name="connsiteX1874" fmla="*/ 4334129 w 8206355"/>
              <a:gd name="connsiteY1874" fmla="*/ 3430318 h 6847802"/>
              <a:gd name="connsiteX1875" fmla="*/ 4323092 w 8206355"/>
              <a:gd name="connsiteY1875" fmla="*/ 3432865 h 6847802"/>
              <a:gd name="connsiteX1876" fmla="*/ 4312055 w 8206355"/>
              <a:gd name="connsiteY1876" fmla="*/ 3432865 h 6847802"/>
              <a:gd name="connsiteX1877" fmla="*/ 4303526 w 8206355"/>
              <a:gd name="connsiteY1877" fmla="*/ 3430318 h 6847802"/>
              <a:gd name="connsiteX1878" fmla="*/ 4292489 w 8206355"/>
              <a:gd name="connsiteY1878" fmla="*/ 3424716 h 6847802"/>
              <a:gd name="connsiteX1879" fmla="*/ 4287472 w 8206355"/>
              <a:gd name="connsiteY1879" fmla="*/ 3419113 h 6847802"/>
              <a:gd name="connsiteX1880" fmla="*/ 4287472 w 8206355"/>
              <a:gd name="connsiteY1880" fmla="*/ 3413511 h 6847802"/>
              <a:gd name="connsiteX1881" fmla="*/ 4287472 w 8206355"/>
              <a:gd name="connsiteY1881" fmla="*/ 3407909 h 6847802"/>
              <a:gd name="connsiteX1882" fmla="*/ 4292489 w 8206355"/>
              <a:gd name="connsiteY1882" fmla="*/ 3402306 h 6847802"/>
              <a:gd name="connsiteX1883" fmla="*/ 4298007 w 8206355"/>
              <a:gd name="connsiteY1883" fmla="*/ 3399759 h 6847802"/>
              <a:gd name="connsiteX1884" fmla="*/ 4604040 w 8206355"/>
              <a:gd name="connsiteY1884" fmla="*/ 3282108 h 6847802"/>
              <a:gd name="connsiteX1885" fmla="*/ 4878968 w 8206355"/>
              <a:gd name="connsiteY1885" fmla="*/ 3178717 h 6847802"/>
              <a:gd name="connsiteX1886" fmla="*/ 5019442 w 8206355"/>
              <a:gd name="connsiteY1886" fmla="*/ 3125749 h 6847802"/>
              <a:gd name="connsiteX1887" fmla="*/ 4994859 w 8206355"/>
              <a:gd name="connsiteY1887" fmla="*/ 3119637 h 6847802"/>
              <a:gd name="connsiteX1888" fmla="*/ 4983821 w 8206355"/>
              <a:gd name="connsiteY1888" fmla="*/ 3117090 h 6847802"/>
              <a:gd name="connsiteX1889" fmla="*/ 4975795 w 8206355"/>
              <a:gd name="connsiteY1889" fmla="*/ 3108941 h 6847802"/>
              <a:gd name="connsiteX1890" fmla="*/ 4904053 w 8206355"/>
              <a:gd name="connsiteY1890" fmla="*/ 3133898 h 6847802"/>
              <a:gd name="connsiteX1891" fmla="*/ 4810236 w 8206355"/>
              <a:gd name="connsiteY1891" fmla="*/ 3167512 h 6847802"/>
              <a:gd name="connsiteX1892" fmla="*/ 4556881 w 8206355"/>
              <a:gd name="connsiteY1892" fmla="*/ 3259698 h 6847802"/>
              <a:gd name="connsiteX1893" fmla="*/ 4303526 w 8206355"/>
              <a:gd name="connsiteY1893" fmla="*/ 3354431 h 6847802"/>
              <a:gd name="connsiteX1894" fmla="*/ 4050171 w 8206355"/>
              <a:gd name="connsiteY1894" fmla="*/ 3452728 h 6847802"/>
              <a:gd name="connsiteX1895" fmla="*/ 3794308 w 8206355"/>
              <a:gd name="connsiteY1895" fmla="*/ 3550516 h 6847802"/>
              <a:gd name="connsiteX1896" fmla="*/ 3285088 w 8206355"/>
              <a:gd name="connsiteY1896" fmla="*/ 3754751 h 6847802"/>
              <a:gd name="connsiteX1897" fmla="*/ 2778378 w 8206355"/>
              <a:gd name="connsiteY1897" fmla="*/ 3958477 h 6847802"/>
              <a:gd name="connsiteX1898" fmla="*/ 2767341 w 8206355"/>
              <a:gd name="connsiteY1898" fmla="*/ 3961533 h 6847802"/>
              <a:gd name="connsiteX1899" fmla="*/ 2753293 w 8206355"/>
              <a:gd name="connsiteY1899" fmla="*/ 3961533 h 6847802"/>
              <a:gd name="connsiteX1900" fmla="*/ 2739747 w 8206355"/>
              <a:gd name="connsiteY1900" fmla="*/ 3958477 h 6847802"/>
              <a:gd name="connsiteX1901" fmla="*/ 2728710 w 8206355"/>
              <a:gd name="connsiteY1901" fmla="*/ 3955930 h 6847802"/>
              <a:gd name="connsiteX1902" fmla="*/ 2720182 w 8206355"/>
              <a:gd name="connsiteY1902" fmla="*/ 3947272 h 6847802"/>
              <a:gd name="connsiteX1903" fmla="*/ 2717673 w 8206355"/>
              <a:gd name="connsiteY1903" fmla="*/ 3939123 h 6847802"/>
              <a:gd name="connsiteX1904" fmla="*/ 2717673 w 8206355"/>
              <a:gd name="connsiteY1904" fmla="*/ 3933011 h 6847802"/>
              <a:gd name="connsiteX1905" fmla="*/ 2726202 w 8206355"/>
              <a:gd name="connsiteY1905" fmla="*/ 3924862 h 6847802"/>
              <a:gd name="connsiteX1906" fmla="*/ 2731720 w 8206355"/>
              <a:gd name="connsiteY1906" fmla="*/ 3922315 h 6847802"/>
              <a:gd name="connsiteX1907" fmla="*/ 3147122 w 8206355"/>
              <a:gd name="connsiteY1907" fmla="*/ 3748639 h 6847802"/>
              <a:gd name="connsiteX1908" fmla="*/ 3224383 w 8206355"/>
              <a:gd name="connsiteY1908" fmla="*/ 3718081 h 6847802"/>
              <a:gd name="connsiteX1909" fmla="*/ 2772859 w 8206355"/>
              <a:gd name="connsiteY1909" fmla="*/ 3874440 h 6847802"/>
              <a:gd name="connsiteX1910" fmla="*/ 2761822 w 8206355"/>
              <a:gd name="connsiteY1910" fmla="*/ 3877496 h 6847802"/>
              <a:gd name="connsiteX1911" fmla="*/ 2750785 w 8206355"/>
              <a:gd name="connsiteY1911" fmla="*/ 3877496 h 6847802"/>
              <a:gd name="connsiteX1912" fmla="*/ 2739747 w 8206355"/>
              <a:gd name="connsiteY1912" fmla="*/ 3874440 h 6847802"/>
              <a:gd name="connsiteX1913" fmla="*/ 2731720 w 8206355"/>
              <a:gd name="connsiteY1913" fmla="*/ 3871893 h 6847802"/>
              <a:gd name="connsiteX1914" fmla="*/ 2723192 w 8206355"/>
              <a:gd name="connsiteY1914" fmla="*/ 3866291 h 6847802"/>
              <a:gd name="connsiteX1915" fmla="*/ 2720182 w 8206355"/>
              <a:gd name="connsiteY1915" fmla="*/ 3860688 h 6847802"/>
              <a:gd name="connsiteX1916" fmla="*/ 2723192 w 8206355"/>
              <a:gd name="connsiteY1916" fmla="*/ 3855086 h 6847802"/>
              <a:gd name="connsiteX1917" fmla="*/ 2728710 w 8206355"/>
              <a:gd name="connsiteY1917" fmla="*/ 3849484 h 6847802"/>
              <a:gd name="connsiteX1918" fmla="*/ 2734229 w 8206355"/>
              <a:gd name="connsiteY1918" fmla="*/ 3846937 h 6847802"/>
              <a:gd name="connsiteX1919" fmla="*/ 3028723 w 8206355"/>
              <a:gd name="connsiteY1919" fmla="*/ 3731832 h 6847802"/>
              <a:gd name="connsiteX1920" fmla="*/ 3582091 w 8206355"/>
              <a:gd name="connsiteY1920" fmla="*/ 3522504 h 6847802"/>
              <a:gd name="connsiteX1921" fmla="*/ 4135459 w 8206355"/>
              <a:gd name="connsiteY1921" fmla="*/ 3312667 h 6847802"/>
              <a:gd name="connsiteX1922" fmla="*/ 4688826 w 8206355"/>
              <a:gd name="connsiteY1922" fmla="*/ 3105885 h 6847802"/>
              <a:gd name="connsiteX1923" fmla="*/ 5245204 w 8206355"/>
              <a:gd name="connsiteY1923" fmla="*/ 2904706 h 6847802"/>
              <a:gd name="connsiteX1924" fmla="*/ 5270289 w 8206355"/>
              <a:gd name="connsiteY1924" fmla="*/ 2893502 h 6847802"/>
              <a:gd name="connsiteX1925" fmla="*/ 5294871 w 8206355"/>
              <a:gd name="connsiteY1925" fmla="*/ 2884843 h 6847802"/>
              <a:gd name="connsiteX1926" fmla="*/ 5509597 w 8206355"/>
              <a:gd name="connsiteY1926" fmla="*/ 2803862 h 6847802"/>
              <a:gd name="connsiteX1927" fmla="*/ 5837202 w 8206355"/>
              <a:gd name="connsiteY1927" fmla="*/ 2678062 h 6847802"/>
              <a:gd name="connsiteX1928" fmla="*/ 6165309 w 8206355"/>
              <a:gd name="connsiteY1928" fmla="*/ 2555317 h 6847802"/>
              <a:gd name="connsiteX1929" fmla="*/ 6443247 w 8206355"/>
              <a:gd name="connsiteY1929" fmla="*/ 2454473 h 6847802"/>
              <a:gd name="connsiteX1930" fmla="*/ 6723694 w 8206355"/>
              <a:gd name="connsiteY1930" fmla="*/ 2356685 h 6847802"/>
              <a:gd name="connsiteX1931" fmla="*/ 7007151 w 8206355"/>
              <a:gd name="connsiteY1931" fmla="*/ 2261443 h 6847802"/>
              <a:gd name="connsiteX1932" fmla="*/ 7288099 w 8206355"/>
              <a:gd name="connsiteY1932" fmla="*/ 2169257 h 6847802"/>
              <a:gd name="connsiteX1933" fmla="*/ 7277062 w 8206355"/>
              <a:gd name="connsiteY1933" fmla="*/ 2172313 h 6847802"/>
              <a:gd name="connsiteX1934" fmla="*/ 6883233 w 8206355"/>
              <a:gd name="connsiteY1934" fmla="*/ 2272648 h 6847802"/>
              <a:gd name="connsiteX1935" fmla="*/ 6520509 w 8206355"/>
              <a:gd name="connsiteY1935" fmla="*/ 2370436 h 6847802"/>
              <a:gd name="connsiteX1936" fmla="*/ 6156781 w 8206355"/>
              <a:gd name="connsiteY1936" fmla="*/ 2474336 h 6847802"/>
              <a:gd name="connsiteX1937" fmla="*/ 5603413 w 8206355"/>
              <a:gd name="connsiteY1937" fmla="*/ 2633242 h 6847802"/>
              <a:gd name="connsiteX1938" fmla="*/ 5245204 w 8206355"/>
              <a:gd name="connsiteY1938" fmla="*/ 2762099 h 6847802"/>
              <a:gd name="connsiteX1939" fmla="*/ 4482630 w 8206355"/>
              <a:gd name="connsiteY1939" fmla="*/ 3041712 h 6847802"/>
              <a:gd name="connsiteX1940" fmla="*/ 3722565 w 8206355"/>
              <a:gd name="connsiteY1940" fmla="*/ 3320816 h 6847802"/>
              <a:gd name="connsiteX1941" fmla="*/ 3711527 w 8206355"/>
              <a:gd name="connsiteY1941" fmla="*/ 3323872 h 6847802"/>
              <a:gd name="connsiteX1942" fmla="*/ 3700993 w 8206355"/>
              <a:gd name="connsiteY1942" fmla="*/ 3323872 h 6847802"/>
              <a:gd name="connsiteX1943" fmla="*/ 3689454 w 8206355"/>
              <a:gd name="connsiteY1943" fmla="*/ 3320816 h 6847802"/>
              <a:gd name="connsiteX1944" fmla="*/ 3681427 w 8206355"/>
              <a:gd name="connsiteY1944" fmla="*/ 3318269 h 6847802"/>
              <a:gd name="connsiteX1945" fmla="*/ 3672898 w 8206355"/>
              <a:gd name="connsiteY1945" fmla="*/ 3312667 h 6847802"/>
              <a:gd name="connsiteX1946" fmla="*/ 3670389 w 8206355"/>
              <a:gd name="connsiteY1946" fmla="*/ 3304518 h 6847802"/>
              <a:gd name="connsiteX1947" fmla="*/ 3672898 w 8206355"/>
              <a:gd name="connsiteY1947" fmla="*/ 3298915 h 6847802"/>
              <a:gd name="connsiteX1948" fmla="*/ 3678416 w 8206355"/>
              <a:gd name="connsiteY1948" fmla="*/ 3293313 h 6847802"/>
              <a:gd name="connsiteX1949" fmla="*/ 3684437 w 8206355"/>
              <a:gd name="connsiteY1949" fmla="*/ 3290257 h 6847802"/>
              <a:gd name="connsiteX1950" fmla="*/ 3967893 w 8206355"/>
              <a:gd name="connsiteY1950" fmla="*/ 3170059 h 6847802"/>
              <a:gd name="connsiteX1951" fmla="*/ 4284461 w 8206355"/>
              <a:gd name="connsiteY1951" fmla="*/ 3038656 h 6847802"/>
              <a:gd name="connsiteX1952" fmla="*/ 4273424 w 8206355"/>
              <a:gd name="connsiteY1952" fmla="*/ 3036109 h 6847802"/>
              <a:gd name="connsiteX1953" fmla="*/ 4264896 w 8206355"/>
              <a:gd name="connsiteY1953" fmla="*/ 3033054 h 6847802"/>
              <a:gd name="connsiteX1954" fmla="*/ 3620722 w 8206355"/>
              <a:gd name="connsiteY1954" fmla="*/ 3234742 h 6847802"/>
              <a:gd name="connsiteX1955" fmla="*/ 3119529 w 8206355"/>
              <a:gd name="connsiteY1955" fmla="*/ 3391101 h 6847802"/>
              <a:gd name="connsiteX1956" fmla="*/ 2621348 w 8206355"/>
              <a:gd name="connsiteY1956" fmla="*/ 3550516 h 6847802"/>
              <a:gd name="connsiteX1957" fmla="*/ 2610311 w 8206355"/>
              <a:gd name="connsiteY1957" fmla="*/ 3550516 h 6847802"/>
              <a:gd name="connsiteX1958" fmla="*/ 2599273 w 8206355"/>
              <a:gd name="connsiteY1958" fmla="*/ 3550516 h 6847802"/>
              <a:gd name="connsiteX1959" fmla="*/ 2588236 w 8206355"/>
              <a:gd name="connsiteY1959" fmla="*/ 3550516 h 6847802"/>
              <a:gd name="connsiteX1960" fmla="*/ 2579708 w 8206355"/>
              <a:gd name="connsiteY1960" fmla="*/ 3544914 h 6847802"/>
              <a:gd name="connsiteX1961" fmla="*/ 2574690 w 8206355"/>
              <a:gd name="connsiteY1961" fmla="*/ 3539311 h 6847802"/>
              <a:gd name="connsiteX1962" fmla="*/ 2571680 w 8206355"/>
              <a:gd name="connsiteY1962" fmla="*/ 3533709 h 6847802"/>
              <a:gd name="connsiteX1963" fmla="*/ 2574690 w 8206355"/>
              <a:gd name="connsiteY1963" fmla="*/ 3528107 h 6847802"/>
              <a:gd name="connsiteX1964" fmla="*/ 2579708 w 8206355"/>
              <a:gd name="connsiteY1964" fmla="*/ 3522504 h 6847802"/>
              <a:gd name="connsiteX1965" fmla="*/ 2585728 w 8206355"/>
              <a:gd name="connsiteY1965" fmla="*/ 3519958 h 6847802"/>
              <a:gd name="connsiteX1966" fmla="*/ 2899286 w 8206355"/>
              <a:gd name="connsiteY1966" fmla="*/ 3404853 h 6847802"/>
              <a:gd name="connsiteX1967" fmla="*/ 3037252 w 8206355"/>
              <a:gd name="connsiteY1967" fmla="*/ 3354431 h 6847802"/>
              <a:gd name="connsiteX1968" fmla="*/ 3155651 w 8206355"/>
              <a:gd name="connsiteY1968" fmla="*/ 3312667 h 6847802"/>
              <a:gd name="connsiteX1969" fmla="*/ 3155651 w 8206355"/>
              <a:gd name="connsiteY1969" fmla="*/ 3307064 h 6847802"/>
              <a:gd name="connsiteX1970" fmla="*/ 3161170 w 8206355"/>
              <a:gd name="connsiteY1970" fmla="*/ 3301462 h 6847802"/>
              <a:gd name="connsiteX1971" fmla="*/ 3166187 w 8206355"/>
              <a:gd name="connsiteY1971" fmla="*/ 3298915 h 6847802"/>
              <a:gd name="connsiteX1972" fmla="*/ 3414023 w 8206355"/>
              <a:gd name="connsiteY1972" fmla="*/ 3209276 h 6847802"/>
              <a:gd name="connsiteX1973" fmla="*/ 3042269 w 8206355"/>
              <a:gd name="connsiteY1973" fmla="*/ 3329474 h 6847802"/>
              <a:gd name="connsiteX1974" fmla="*/ 3034241 w 8206355"/>
              <a:gd name="connsiteY1974" fmla="*/ 3329474 h 6847802"/>
              <a:gd name="connsiteX1975" fmla="*/ 3023204 w 8206355"/>
              <a:gd name="connsiteY1975" fmla="*/ 3329474 h 6847802"/>
              <a:gd name="connsiteX1976" fmla="*/ 3015177 w 8206355"/>
              <a:gd name="connsiteY1976" fmla="*/ 3329474 h 6847802"/>
              <a:gd name="connsiteX1977" fmla="*/ 3006648 w 8206355"/>
              <a:gd name="connsiteY1977" fmla="*/ 3323872 h 6847802"/>
              <a:gd name="connsiteX1978" fmla="*/ 3004140 w 8206355"/>
              <a:gd name="connsiteY1978" fmla="*/ 3323872 h 6847802"/>
              <a:gd name="connsiteX1979" fmla="*/ 2775368 w 8206355"/>
              <a:gd name="connsiteY1979" fmla="*/ 3407909 h 6847802"/>
              <a:gd name="connsiteX1980" fmla="*/ 2472345 w 8206355"/>
              <a:gd name="connsiteY1980" fmla="*/ 3519958 h 6847802"/>
              <a:gd name="connsiteX1981" fmla="*/ 2461809 w 8206355"/>
              <a:gd name="connsiteY1981" fmla="*/ 3522504 h 6847802"/>
              <a:gd name="connsiteX1982" fmla="*/ 2453281 w 8206355"/>
              <a:gd name="connsiteY1982" fmla="*/ 3522504 h 6847802"/>
              <a:gd name="connsiteX1983" fmla="*/ 2442244 w 8206355"/>
              <a:gd name="connsiteY1983" fmla="*/ 3519958 h 6847802"/>
              <a:gd name="connsiteX1984" fmla="*/ 2434216 w 8206355"/>
              <a:gd name="connsiteY1984" fmla="*/ 3516902 h 6847802"/>
              <a:gd name="connsiteX1985" fmla="*/ 2428698 w 8206355"/>
              <a:gd name="connsiteY1985" fmla="*/ 3511299 h 6847802"/>
              <a:gd name="connsiteX1986" fmla="*/ 2425688 w 8206355"/>
              <a:gd name="connsiteY1986" fmla="*/ 3505697 h 6847802"/>
              <a:gd name="connsiteX1987" fmla="*/ 2425688 w 8206355"/>
              <a:gd name="connsiteY1987" fmla="*/ 3497038 h 6847802"/>
              <a:gd name="connsiteX1988" fmla="*/ 2431206 w 8206355"/>
              <a:gd name="connsiteY1988" fmla="*/ 3494492 h 6847802"/>
              <a:gd name="connsiteX1989" fmla="*/ 2436725 w 8206355"/>
              <a:gd name="connsiteY1989" fmla="*/ 3491945 h 6847802"/>
              <a:gd name="connsiteX1990" fmla="*/ 3301645 w 8206355"/>
              <a:gd name="connsiteY1990" fmla="*/ 3156307 h 6847802"/>
              <a:gd name="connsiteX1991" fmla="*/ 3634769 w 8206355"/>
              <a:gd name="connsiteY1991" fmla="*/ 3024905 h 6847802"/>
              <a:gd name="connsiteX1992" fmla="*/ 4094320 w 8206355"/>
              <a:gd name="connsiteY1992" fmla="*/ 2826272 h 6847802"/>
              <a:gd name="connsiteX1993" fmla="*/ 4325600 w 8206355"/>
              <a:gd name="connsiteY1993" fmla="*/ 2728484 h 6847802"/>
              <a:gd name="connsiteX1994" fmla="*/ 4554372 w 8206355"/>
              <a:gd name="connsiteY1994" fmla="*/ 2633242 h 6847802"/>
              <a:gd name="connsiteX1995" fmla="*/ 4504705 w 8206355"/>
              <a:gd name="connsiteY1995" fmla="*/ 2650050 h 6847802"/>
              <a:gd name="connsiteX1996" fmla="*/ 3882605 w 8206355"/>
              <a:gd name="connsiteY1996" fmla="*/ 2862943 h 6847802"/>
              <a:gd name="connsiteX1997" fmla="*/ 3260003 w 8206355"/>
              <a:gd name="connsiteY1997" fmla="*/ 3077873 h 6847802"/>
              <a:gd name="connsiteX1998" fmla="*/ 3246459 w 8206355"/>
              <a:gd name="connsiteY1998" fmla="*/ 3080929 h 6847802"/>
              <a:gd name="connsiteX1999" fmla="*/ 3232410 w 8206355"/>
              <a:gd name="connsiteY1999" fmla="*/ 3080929 h 6847802"/>
              <a:gd name="connsiteX2000" fmla="*/ 3221876 w 8206355"/>
              <a:gd name="connsiteY2000" fmla="*/ 3077873 h 6847802"/>
              <a:gd name="connsiteX2001" fmla="*/ 3210336 w 8206355"/>
              <a:gd name="connsiteY2001" fmla="*/ 3072271 h 6847802"/>
              <a:gd name="connsiteX2002" fmla="*/ 3205320 w 8206355"/>
              <a:gd name="connsiteY2002" fmla="*/ 3064122 h 6847802"/>
              <a:gd name="connsiteX2003" fmla="*/ 3202309 w 8206355"/>
              <a:gd name="connsiteY2003" fmla="*/ 3055463 h 6847802"/>
              <a:gd name="connsiteX2004" fmla="*/ 3205320 w 8206355"/>
              <a:gd name="connsiteY2004" fmla="*/ 3049861 h 6847802"/>
              <a:gd name="connsiteX2005" fmla="*/ 3210336 w 8206355"/>
              <a:gd name="connsiteY2005" fmla="*/ 3044258 h 6847802"/>
              <a:gd name="connsiteX2006" fmla="*/ 3215854 w 8206355"/>
              <a:gd name="connsiteY2006" fmla="*/ 3038656 h 6847802"/>
              <a:gd name="connsiteX2007" fmla="*/ 3551990 w 8206355"/>
              <a:gd name="connsiteY2007" fmla="*/ 2904706 h 6847802"/>
              <a:gd name="connsiteX2008" fmla="*/ 3984449 w 8206355"/>
              <a:gd name="connsiteY2008" fmla="*/ 2731540 h 6847802"/>
              <a:gd name="connsiteX2009" fmla="*/ 4419417 w 8206355"/>
              <a:gd name="connsiteY2009" fmla="*/ 2563466 h 6847802"/>
              <a:gd name="connsiteX2010" fmla="*/ 4391824 w 8206355"/>
              <a:gd name="connsiteY2010" fmla="*/ 2572125 h 6847802"/>
              <a:gd name="connsiteX2011" fmla="*/ 4116394 w 8206355"/>
              <a:gd name="connsiteY2011" fmla="*/ 2672459 h 6847802"/>
              <a:gd name="connsiteX2012" fmla="*/ 3841466 w 8206355"/>
              <a:gd name="connsiteY2012" fmla="*/ 2775850 h 6847802"/>
              <a:gd name="connsiteX2013" fmla="*/ 3563027 w 8206355"/>
              <a:gd name="connsiteY2013" fmla="*/ 2882297 h 6847802"/>
              <a:gd name="connsiteX2014" fmla="*/ 3287597 w 8206355"/>
              <a:gd name="connsiteY2014" fmla="*/ 2993836 h 6847802"/>
              <a:gd name="connsiteX2015" fmla="*/ 2731720 w 8206355"/>
              <a:gd name="connsiteY2015" fmla="*/ 3220481 h 6847802"/>
              <a:gd name="connsiteX2016" fmla="*/ 2180862 w 8206355"/>
              <a:gd name="connsiteY2016" fmla="*/ 3446616 h 6847802"/>
              <a:gd name="connsiteX2017" fmla="*/ 2166814 w 8206355"/>
              <a:gd name="connsiteY2017" fmla="*/ 3449672 h 6847802"/>
              <a:gd name="connsiteX2018" fmla="*/ 2155777 w 8206355"/>
              <a:gd name="connsiteY2018" fmla="*/ 3449672 h 6847802"/>
              <a:gd name="connsiteX2019" fmla="*/ 2142231 w 8206355"/>
              <a:gd name="connsiteY2019" fmla="*/ 3449672 h 6847802"/>
              <a:gd name="connsiteX2020" fmla="*/ 2131194 w 8206355"/>
              <a:gd name="connsiteY2020" fmla="*/ 3444070 h 6847802"/>
              <a:gd name="connsiteX2021" fmla="*/ 2125676 w 8206355"/>
              <a:gd name="connsiteY2021" fmla="*/ 3435921 h 6847802"/>
              <a:gd name="connsiteX2022" fmla="*/ 2122665 w 8206355"/>
              <a:gd name="connsiteY2022" fmla="*/ 3430318 h 6847802"/>
              <a:gd name="connsiteX2023" fmla="*/ 2122665 w 8206355"/>
              <a:gd name="connsiteY2023" fmla="*/ 3421660 h 6847802"/>
              <a:gd name="connsiteX2024" fmla="*/ 2131194 w 8206355"/>
              <a:gd name="connsiteY2024" fmla="*/ 3416058 h 6847802"/>
              <a:gd name="connsiteX2025" fmla="*/ 2136713 w 8206355"/>
              <a:gd name="connsiteY2025" fmla="*/ 3413511 h 6847802"/>
              <a:gd name="connsiteX2026" fmla="*/ 2563653 w 8206355"/>
              <a:gd name="connsiteY2026" fmla="*/ 3231686 h 6847802"/>
              <a:gd name="connsiteX2027" fmla="*/ 2855639 w 8206355"/>
              <a:gd name="connsiteY2027" fmla="*/ 3108941 h 6847802"/>
              <a:gd name="connsiteX2028" fmla="*/ 3147122 w 8206355"/>
              <a:gd name="connsiteY2028" fmla="*/ 2988743 h 6847802"/>
              <a:gd name="connsiteX2029" fmla="*/ 2830554 w 8206355"/>
              <a:gd name="connsiteY2029" fmla="*/ 3094681 h 6847802"/>
              <a:gd name="connsiteX2030" fmla="*/ 2819517 w 8206355"/>
              <a:gd name="connsiteY2030" fmla="*/ 3097736 h 6847802"/>
              <a:gd name="connsiteX2031" fmla="*/ 2808479 w 8206355"/>
              <a:gd name="connsiteY2031" fmla="*/ 3097736 h 6847802"/>
              <a:gd name="connsiteX2032" fmla="*/ 2794432 w 8206355"/>
              <a:gd name="connsiteY2032" fmla="*/ 3094681 h 6847802"/>
              <a:gd name="connsiteX2033" fmla="*/ 2786405 w 8206355"/>
              <a:gd name="connsiteY2033" fmla="*/ 3089078 h 6847802"/>
              <a:gd name="connsiteX2034" fmla="*/ 2780886 w 8206355"/>
              <a:gd name="connsiteY2034" fmla="*/ 3086022 h 6847802"/>
              <a:gd name="connsiteX2035" fmla="*/ 2778378 w 8206355"/>
              <a:gd name="connsiteY2035" fmla="*/ 3080929 h 6847802"/>
              <a:gd name="connsiteX2036" fmla="*/ 2571680 w 8206355"/>
              <a:gd name="connsiteY2036" fmla="*/ 3158854 h 6847802"/>
              <a:gd name="connsiteX2037" fmla="*/ 2560643 w 8206355"/>
              <a:gd name="connsiteY2037" fmla="*/ 3161910 h 6847802"/>
              <a:gd name="connsiteX2038" fmla="*/ 2547097 w 8206355"/>
              <a:gd name="connsiteY2038" fmla="*/ 3161910 h 6847802"/>
              <a:gd name="connsiteX2039" fmla="*/ 2536060 w 8206355"/>
              <a:gd name="connsiteY2039" fmla="*/ 3158854 h 6847802"/>
              <a:gd name="connsiteX2040" fmla="*/ 2525023 w 8206355"/>
              <a:gd name="connsiteY2040" fmla="*/ 3153252 h 6847802"/>
              <a:gd name="connsiteX2041" fmla="*/ 2516996 w 8206355"/>
              <a:gd name="connsiteY2041" fmla="*/ 3145103 h 6847802"/>
              <a:gd name="connsiteX2042" fmla="*/ 2513986 w 8206355"/>
              <a:gd name="connsiteY2042" fmla="*/ 3139500 h 6847802"/>
              <a:gd name="connsiteX2043" fmla="*/ 2516996 w 8206355"/>
              <a:gd name="connsiteY2043" fmla="*/ 3131351 h 6847802"/>
              <a:gd name="connsiteX2044" fmla="*/ 2525023 w 8206355"/>
              <a:gd name="connsiteY2044" fmla="*/ 3122693 h 6847802"/>
              <a:gd name="connsiteX2045" fmla="*/ 2530541 w 8206355"/>
              <a:gd name="connsiteY2045" fmla="*/ 3119637 h 6847802"/>
              <a:gd name="connsiteX2046" fmla="*/ 2863666 w 8206355"/>
              <a:gd name="connsiteY2046" fmla="*/ 2971936 h 6847802"/>
              <a:gd name="connsiteX2047" fmla="*/ 3172207 w 8206355"/>
              <a:gd name="connsiteY2047" fmla="*/ 2840533 h 6847802"/>
              <a:gd name="connsiteX2048" fmla="*/ 3480248 w 8206355"/>
              <a:gd name="connsiteY2048" fmla="*/ 2706074 h 6847802"/>
              <a:gd name="connsiteX2049" fmla="*/ 3788789 w 8206355"/>
              <a:gd name="connsiteY2049" fmla="*/ 2577727 h 6847802"/>
              <a:gd name="connsiteX2050" fmla="*/ 4097330 w 8206355"/>
              <a:gd name="connsiteY2050" fmla="*/ 2448871 h 6847802"/>
              <a:gd name="connsiteX2051" fmla="*/ 4408379 w 8206355"/>
              <a:gd name="connsiteY2051" fmla="*/ 2326126 h 6847802"/>
              <a:gd name="connsiteX2052" fmla="*/ 4721938 w 8206355"/>
              <a:gd name="connsiteY2052" fmla="*/ 2202872 h 6847802"/>
              <a:gd name="connsiteX2053" fmla="*/ 5033489 w 8206355"/>
              <a:gd name="connsiteY2053" fmla="*/ 2082674 h 6847802"/>
              <a:gd name="connsiteX2054" fmla="*/ 5347549 w 8206355"/>
              <a:gd name="connsiteY2054" fmla="*/ 1968078 h 6847802"/>
              <a:gd name="connsiteX2055" fmla="*/ 5556254 w 8206355"/>
              <a:gd name="connsiteY2055" fmla="*/ 1895246 h 6847802"/>
              <a:gd name="connsiteX2056" fmla="*/ 5762951 w 8206355"/>
              <a:gd name="connsiteY2056" fmla="*/ 1822924 h 6847802"/>
              <a:gd name="connsiteX2057" fmla="*/ 5462939 w 8206355"/>
              <a:gd name="connsiteY2057" fmla="*/ 1915109 h 6847802"/>
              <a:gd name="connsiteX2058" fmla="*/ 5162926 w 8206355"/>
              <a:gd name="connsiteY2058" fmla="*/ 2009842 h 6847802"/>
              <a:gd name="connsiteX2059" fmla="*/ 4862412 w 8206355"/>
              <a:gd name="connsiteY2059" fmla="*/ 2105084 h 6847802"/>
              <a:gd name="connsiteX2060" fmla="*/ 4562399 w 8206355"/>
              <a:gd name="connsiteY2060" fmla="*/ 2202872 h 6847802"/>
              <a:gd name="connsiteX2061" fmla="*/ 4262387 w 8206355"/>
              <a:gd name="connsiteY2061" fmla="*/ 2303716 h 6847802"/>
              <a:gd name="connsiteX2062" fmla="*/ 3964883 w 8206355"/>
              <a:gd name="connsiteY2062" fmla="*/ 2404051 h 6847802"/>
              <a:gd name="connsiteX2063" fmla="*/ 3370377 w 8206355"/>
              <a:gd name="connsiteY2063" fmla="*/ 2613888 h 6847802"/>
              <a:gd name="connsiteX2064" fmla="*/ 2668005 w 8206355"/>
              <a:gd name="connsiteY2064" fmla="*/ 2904706 h 6847802"/>
              <a:gd name="connsiteX2065" fmla="*/ 1968645 w 8206355"/>
              <a:gd name="connsiteY2065" fmla="*/ 3198071 h 6847802"/>
              <a:gd name="connsiteX2066" fmla="*/ 1955100 w 8206355"/>
              <a:gd name="connsiteY2066" fmla="*/ 3201127 h 6847802"/>
              <a:gd name="connsiteX2067" fmla="*/ 1941052 w 8206355"/>
              <a:gd name="connsiteY2067" fmla="*/ 3201127 h 6847802"/>
              <a:gd name="connsiteX2068" fmla="*/ 1930517 w 8206355"/>
              <a:gd name="connsiteY2068" fmla="*/ 3201127 h 6847802"/>
              <a:gd name="connsiteX2069" fmla="*/ 1918978 w 8206355"/>
              <a:gd name="connsiteY2069" fmla="*/ 3195525 h 6847802"/>
              <a:gd name="connsiteX2070" fmla="*/ 1910951 w 8206355"/>
              <a:gd name="connsiteY2070" fmla="*/ 3189922 h 6847802"/>
              <a:gd name="connsiteX2071" fmla="*/ 1907941 w 8206355"/>
              <a:gd name="connsiteY2071" fmla="*/ 3181264 h 6847802"/>
              <a:gd name="connsiteX2072" fmla="*/ 1910951 w 8206355"/>
              <a:gd name="connsiteY2072" fmla="*/ 3173115 h 6847802"/>
              <a:gd name="connsiteX2073" fmla="*/ 1918978 w 8206355"/>
              <a:gd name="connsiteY2073" fmla="*/ 3164457 h 6847802"/>
              <a:gd name="connsiteX2074" fmla="*/ 1924496 w 8206355"/>
              <a:gd name="connsiteY2074" fmla="*/ 3161910 h 6847802"/>
              <a:gd name="connsiteX2075" fmla="*/ 2301770 w 8206355"/>
              <a:gd name="connsiteY2075" fmla="*/ 2983141 h 6847802"/>
              <a:gd name="connsiteX2076" fmla="*/ 2648941 w 8206355"/>
              <a:gd name="connsiteY2076" fmla="*/ 2826272 h 6847802"/>
              <a:gd name="connsiteX2077" fmla="*/ 2995611 w 8206355"/>
              <a:gd name="connsiteY2077" fmla="*/ 2669913 h 6847802"/>
              <a:gd name="connsiteX2078" fmla="*/ 3345794 w 8206355"/>
              <a:gd name="connsiteY2078" fmla="*/ 2513044 h 6847802"/>
              <a:gd name="connsiteX2079" fmla="*/ 3694972 w 8206355"/>
              <a:gd name="connsiteY2079" fmla="*/ 2362287 h 6847802"/>
              <a:gd name="connsiteX2080" fmla="*/ 3306661 w 8206355"/>
              <a:gd name="connsiteY2080" fmla="*/ 2510498 h 6847802"/>
              <a:gd name="connsiteX2081" fmla="*/ 2918350 w 8206355"/>
              <a:gd name="connsiteY2081" fmla="*/ 2658708 h 6847802"/>
              <a:gd name="connsiteX2082" fmla="*/ 2533050 w 8206355"/>
              <a:gd name="connsiteY2082" fmla="*/ 2809465 h 6847802"/>
              <a:gd name="connsiteX2083" fmla="*/ 2147750 w 8206355"/>
              <a:gd name="connsiteY2083" fmla="*/ 2963278 h 6847802"/>
              <a:gd name="connsiteX2084" fmla="*/ 2133703 w 8206355"/>
              <a:gd name="connsiteY2084" fmla="*/ 2966333 h 6847802"/>
              <a:gd name="connsiteX2085" fmla="*/ 2122665 w 8206355"/>
              <a:gd name="connsiteY2085" fmla="*/ 2966333 h 6847802"/>
              <a:gd name="connsiteX2086" fmla="*/ 2112130 w 8206355"/>
              <a:gd name="connsiteY2086" fmla="*/ 2966333 h 6847802"/>
              <a:gd name="connsiteX2087" fmla="*/ 2101092 w 8206355"/>
              <a:gd name="connsiteY2087" fmla="*/ 2960222 h 6847802"/>
              <a:gd name="connsiteX2088" fmla="*/ 2092564 w 8206355"/>
              <a:gd name="connsiteY2088" fmla="*/ 2952073 h 6847802"/>
              <a:gd name="connsiteX2089" fmla="*/ 2092564 w 8206355"/>
              <a:gd name="connsiteY2089" fmla="*/ 2943924 h 6847802"/>
              <a:gd name="connsiteX2090" fmla="*/ 2092564 w 8206355"/>
              <a:gd name="connsiteY2090" fmla="*/ 2938321 h 6847802"/>
              <a:gd name="connsiteX2091" fmla="*/ 2101092 w 8206355"/>
              <a:gd name="connsiteY2091" fmla="*/ 2929663 h 6847802"/>
              <a:gd name="connsiteX2092" fmla="*/ 2106110 w 8206355"/>
              <a:gd name="connsiteY2092" fmla="*/ 2927116 h 6847802"/>
              <a:gd name="connsiteX2093" fmla="*/ 2464318 w 8206355"/>
              <a:gd name="connsiteY2093" fmla="*/ 2775850 h 6847802"/>
              <a:gd name="connsiteX2094" fmla="*/ 2791924 w 8206355"/>
              <a:gd name="connsiteY2094" fmla="*/ 2638845 h 6847802"/>
              <a:gd name="connsiteX2095" fmla="*/ 3122540 w 8206355"/>
              <a:gd name="connsiteY2095" fmla="*/ 2502349 h 6847802"/>
              <a:gd name="connsiteX2096" fmla="*/ 3453155 w 8206355"/>
              <a:gd name="connsiteY2096" fmla="*/ 2367890 h 6847802"/>
              <a:gd name="connsiteX2097" fmla="*/ 3783270 w 8206355"/>
              <a:gd name="connsiteY2097" fmla="*/ 2236487 h 6847802"/>
              <a:gd name="connsiteX2098" fmla="*/ 4116394 w 8206355"/>
              <a:gd name="connsiteY2098" fmla="*/ 2108140 h 6847802"/>
              <a:gd name="connsiteX2099" fmla="*/ 4447010 w 8206355"/>
              <a:gd name="connsiteY2099" fmla="*/ 1982339 h 6847802"/>
              <a:gd name="connsiteX2100" fmla="*/ 4782643 w 8206355"/>
              <a:gd name="connsiteY2100" fmla="*/ 1859085 h 6847802"/>
              <a:gd name="connsiteX2101" fmla="*/ 5116269 w 8206355"/>
              <a:gd name="connsiteY2101" fmla="*/ 1738887 h 6847802"/>
              <a:gd name="connsiteX2102" fmla="*/ 5215103 w 8206355"/>
              <a:gd name="connsiteY2102" fmla="*/ 1705782 h 6847802"/>
              <a:gd name="connsiteX2103" fmla="*/ 5099713 w 8206355"/>
              <a:gd name="connsiteY2103" fmla="*/ 1733285 h 6847802"/>
              <a:gd name="connsiteX2104" fmla="*/ 4901043 w 8206355"/>
              <a:gd name="connsiteY2104" fmla="*/ 1803060 h 6847802"/>
              <a:gd name="connsiteX2105" fmla="*/ 4604040 w 8206355"/>
              <a:gd name="connsiteY2105" fmla="*/ 1906961 h 6847802"/>
              <a:gd name="connsiteX2106" fmla="*/ 4132950 w 8206355"/>
              <a:gd name="connsiteY2106" fmla="*/ 2077072 h 6847802"/>
              <a:gd name="connsiteX2107" fmla="*/ 3667881 w 8206355"/>
              <a:gd name="connsiteY2107" fmla="*/ 2250748 h 6847802"/>
              <a:gd name="connsiteX2108" fmla="*/ 3199299 w 8206355"/>
              <a:gd name="connsiteY2108" fmla="*/ 2426970 h 6847802"/>
              <a:gd name="connsiteX2109" fmla="*/ 2734229 w 8206355"/>
              <a:gd name="connsiteY2109" fmla="*/ 2602683 h 6847802"/>
              <a:gd name="connsiteX2110" fmla="*/ 1977174 w 8206355"/>
              <a:gd name="connsiteY2110" fmla="*/ 2893502 h 6847802"/>
              <a:gd name="connsiteX2111" fmla="*/ 1966137 w 8206355"/>
              <a:gd name="connsiteY2111" fmla="*/ 2896557 h 6847802"/>
              <a:gd name="connsiteX2112" fmla="*/ 1955100 w 8206355"/>
              <a:gd name="connsiteY2112" fmla="*/ 2896557 h 6847802"/>
              <a:gd name="connsiteX2113" fmla="*/ 1944063 w 8206355"/>
              <a:gd name="connsiteY2113" fmla="*/ 2893502 h 6847802"/>
              <a:gd name="connsiteX2114" fmla="*/ 1933025 w 8206355"/>
              <a:gd name="connsiteY2114" fmla="*/ 2890446 h 6847802"/>
              <a:gd name="connsiteX2115" fmla="*/ 1927507 w 8206355"/>
              <a:gd name="connsiteY2115" fmla="*/ 2882297 h 6847802"/>
              <a:gd name="connsiteX2116" fmla="*/ 1924496 w 8206355"/>
              <a:gd name="connsiteY2116" fmla="*/ 2874148 h 6847802"/>
              <a:gd name="connsiteX2117" fmla="*/ 1927507 w 8206355"/>
              <a:gd name="connsiteY2117" fmla="*/ 2868036 h 6847802"/>
              <a:gd name="connsiteX2118" fmla="*/ 1935534 w 8206355"/>
              <a:gd name="connsiteY2118" fmla="*/ 2859887 h 6847802"/>
              <a:gd name="connsiteX2119" fmla="*/ 1938544 w 8206355"/>
              <a:gd name="connsiteY2119" fmla="*/ 2857340 h 6847802"/>
              <a:gd name="connsiteX2120" fmla="*/ 2269159 w 8206355"/>
              <a:gd name="connsiteY2120" fmla="*/ 2697925 h 6847802"/>
              <a:gd name="connsiteX2121" fmla="*/ 2505457 w 8206355"/>
              <a:gd name="connsiteY2121" fmla="*/ 2583329 h 6847802"/>
              <a:gd name="connsiteX2122" fmla="*/ 2742256 w 8206355"/>
              <a:gd name="connsiteY2122" fmla="*/ 2471280 h 6847802"/>
              <a:gd name="connsiteX2123" fmla="*/ 2401105 w 8206355"/>
              <a:gd name="connsiteY2123" fmla="*/ 2608286 h 6847802"/>
              <a:gd name="connsiteX2124" fmla="*/ 2351437 w 8206355"/>
              <a:gd name="connsiteY2124" fmla="*/ 2630696 h 6847802"/>
              <a:gd name="connsiteX2125" fmla="*/ 2299261 w 8206355"/>
              <a:gd name="connsiteY2125" fmla="*/ 2653105 h 6847802"/>
              <a:gd name="connsiteX2126" fmla="*/ 2290733 w 8206355"/>
              <a:gd name="connsiteY2126" fmla="*/ 2655652 h 6847802"/>
              <a:gd name="connsiteX2127" fmla="*/ 2279695 w 8206355"/>
              <a:gd name="connsiteY2127" fmla="*/ 2655652 h 6847802"/>
              <a:gd name="connsiteX2128" fmla="*/ 2015302 w 8206355"/>
              <a:gd name="connsiteY2128" fmla="*/ 2759043 h 6847802"/>
              <a:gd name="connsiteX2129" fmla="*/ 1676659 w 8206355"/>
              <a:gd name="connsiteY2129" fmla="*/ 2893502 h 6847802"/>
              <a:gd name="connsiteX2130" fmla="*/ 1666124 w 8206355"/>
              <a:gd name="connsiteY2130" fmla="*/ 2896557 h 6847802"/>
              <a:gd name="connsiteX2131" fmla="*/ 1655087 w 8206355"/>
              <a:gd name="connsiteY2131" fmla="*/ 2896557 h 6847802"/>
              <a:gd name="connsiteX2132" fmla="*/ 1643548 w 8206355"/>
              <a:gd name="connsiteY2132" fmla="*/ 2896557 h 6847802"/>
              <a:gd name="connsiteX2133" fmla="*/ 1635520 w 8206355"/>
              <a:gd name="connsiteY2133" fmla="*/ 2890446 h 6847802"/>
              <a:gd name="connsiteX2134" fmla="*/ 1626992 w 8206355"/>
              <a:gd name="connsiteY2134" fmla="*/ 2884843 h 6847802"/>
              <a:gd name="connsiteX2135" fmla="*/ 1626992 w 8206355"/>
              <a:gd name="connsiteY2135" fmla="*/ 2876694 h 6847802"/>
              <a:gd name="connsiteX2136" fmla="*/ 1630002 w 8206355"/>
              <a:gd name="connsiteY2136" fmla="*/ 2868036 h 6847802"/>
              <a:gd name="connsiteX2137" fmla="*/ 1635520 w 8206355"/>
              <a:gd name="connsiteY2137" fmla="*/ 2862943 h 6847802"/>
              <a:gd name="connsiteX2138" fmla="*/ 1641039 w 8206355"/>
              <a:gd name="connsiteY2138" fmla="*/ 2859887 h 6847802"/>
              <a:gd name="connsiteX2139" fmla="*/ 1988212 w 8206355"/>
              <a:gd name="connsiteY2139" fmla="*/ 2709130 h 6847802"/>
              <a:gd name="connsiteX2140" fmla="*/ 2315817 w 8206355"/>
              <a:gd name="connsiteY2140" fmla="*/ 2572125 h 6847802"/>
              <a:gd name="connsiteX2141" fmla="*/ 2519504 w 8206355"/>
              <a:gd name="connsiteY2141" fmla="*/ 2485541 h 6847802"/>
              <a:gd name="connsiteX2142" fmla="*/ 2519504 w 8206355"/>
              <a:gd name="connsiteY2142" fmla="*/ 2479939 h 6847802"/>
              <a:gd name="connsiteX2143" fmla="*/ 2525023 w 8206355"/>
              <a:gd name="connsiteY2143" fmla="*/ 2471280 h 6847802"/>
              <a:gd name="connsiteX2144" fmla="*/ 2533050 w 8206355"/>
              <a:gd name="connsiteY2144" fmla="*/ 2468734 h 6847802"/>
              <a:gd name="connsiteX2145" fmla="*/ 2621348 w 8206355"/>
              <a:gd name="connsiteY2145" fmla="*/ 2437666 h 6847802"/>
              <a:gd name="connsiteX2146" fmla="*/ 2703626 w 8206355"/>
              <a:gd name="connsiteY2146" fmla="*/ 2407107 h 6847802"/>
              <a:gd name="connsiteX2147" fmla="*/ 2761822 w 8206355"/>
              <a:gd name="connsiteY2147" fmla="*/ 2381641 h 6847802"/>
              <a:gd name="connsiteX2148" fmla="*/ 3182743 w 8206355"/>
              <a:gd name="connsiteY2148" fmla="*/ 2192176 h 6847802"/>
              <a:gd name="connsiteX2149" fmla="*/ 3604166 w 8206355"/>
              <a:gd name="connsiteY2149" fmla="*/ 2007296 h 6847802"/>
              <a:gd name="connsiteX2150" fmla="*/ 4031107 w 8206355"/>
              <a:gd name="connsiteY2150" fmla="*/ 1825470 h 6847802"/>
              <a:gd name="connsiteX2151" fmla="*/ 4457545 w 8206355"/>
              <a:gd name="connsiteY2151" fmla="*/ 1649248 h 6847802"/>
              <a:gd name="connsiteX2152" fmla="*/ 4408379 w 8206355"/>
              <a:gd name="connsiteY2152" fmla="*/ 1666055 h 6847802"/>
              <a:gd name="connsiteX2153" fmla="*/ 4083283 w 8206355"/>
              <a:gd name="connsiteY2153" fmla="*/ 1781160 h 6847802"/>
              <a:gd name="connsiteX2154" fmla="*/ 3758687 w 8206355"/>
              <a:gd name="connsiteY2154" fmla="*/ 1900849 h 6847802"/>
              <a:gd name="connsiteX2155" fmla="*/ 3436600 w 8206355"/>
              <a:gd name="connsiteY2155" fmla="*/ 2021047 h 6847802"/>
              <a:gd name="connsiteX2156" fmla="*/ 3111502 w 8206355"/>
              <a:gd name="connsiteY2156" fmla="*/ 2144301 h 6847802"/>
              <a:gd name="connsiteX2157" fmla="*/ 2789415 w 8206355"/>
              <a:gd name="connsiteY2157" fmla="*/ 2267555 h 6847802"/>
              <a:gd name="connsiteX2158" fmla="*/ 2467328 w 8206355"/>
              <a:gd name="connsiteY2158" fmla="*/ 2395902 h 6847802"/>
              <a:gd name="connsiteX2159" fmla="*/ 1825663 w 8206355"/>
              <a:gd name="connsiteY2159" fmla="*/ 2650050 h 6847802"/>
              <a:gd name="connsiteX2160" fmla="*/ 1814626 w 8206355"/>
              <a:gd name="connsiteY2160" fmla="*/ 2653105 h 6847802"/>
              <a:gd name="connsiteX2161" fmla="*/ 1806599 w 8206355"/>
              <a:gd name="connsiteY2161" fmla="*/ 2655652 h 6847802"/>
              <a:gd name="connsiteX2162" fmla="*/ 1795060 w 8206355"/>
              <a:gd name="connsiteY2162" fmla="*/ 2653105 h 6847802"/>
              <a:gd name="connsiteX2163" fmla="*/ 1787033 w 8206355"/>
              <a:gd name="connsiteY2163" fmla="*/ 2647503 h 6847802"/>
              <a:gd name="connsiteX2164" fmla="*/ 1781513 w 8206355"/>
              <a:gd name="connsiteY2164" fmla="*/ 2641901 h 6847802"/>
              <a:gd name="connsiteX2165" fmla="*/ 1781513 w 8206355"/>
              <a:gd name="connsiteY2165" fmla="*/ 2636298 h 6847802"/>
              <a:gd name="connsiteX2166" fmla="*/ 1781513 w 8206355"/>
              <a:gd name="connsiteY2166" fmla="*/ 2628149 h 6847802"/>
              <a:gd name="connsiteX2167" fmla="*/ 1790043 w 8206355"/>
              <a:gd name="connsiteY2167" fmla="*/ 2622037 h 6847802"/>
              <a:gd name="connsiteX2168" fmla="*/ 1795060 w 8206355"/>
              <a:gd name="connsiteY2168" fmla="*/ 2619491 h 6847802"/>
              <a:gd name="connsiteX2169" fmla="*/ 2125676 w 8206355"/>
              <a:gd name="connsiteY2169" fmla="*/ 2485541 h 6847802"/>
              <a:gd name="connsiteX2170" fmla="*/ 2764330 w 8206355"/>
              <a:gd name="connsiteY2170" fmla="*/ 2225282 h 6847802"/>
              <a:gd name="connsiteX2171" fmla="*/ 3405996 w 8206355"/>
              <a:gd name="connsiteY2171" fmla="*/ 1968078 h 6847802"/>
              <a:gd name="connsiteX2172" fmla="*/ 3728083 w 8206355"/>
              <a:gd name="connsiteY2172" fmla="*/ 1842278 h 6847802"/>
              <a:gd name="connsiteX2173" fmla="*/ 4050171 w 8206355"/>
              <a:gd name="connsiteY2173" fmla="*/ 1719533 h 6847802"/>
              <a:gd name="connsiteX2174" fmla="*/ 4372759 w 8206355"/>
              <a:gd name="connsiteY2174" fmla="*/ 1596279 h 6847802"/>
              <a:gd name="connsiteX2175" fmla="*/ 4697355 w 8206355"/>
              <a:gd name="connsiteY2175" fmla="*/ 1476591 h 6847802"/>
              <a:gd name="connsiteX2176" fmla="*/ 5102221 w 8206355"/>
              <a:gd name="connsiteY2176" fmla="*/ 1330927 h 6847802"/>
              <a:gd name="connsiteX2177" fmla="*/ 4691836 w 8206355"/>
              <a:gd name="connsiteY2177" fmla="*/ 1462839 h 6847802"/>
              <a:gd name="connsiteX2178" fmla="*/ 4278943 w 8206355"/>
              <a:gd name="connsiteY2178" fmla="*/ 1596279 h 6847802"/>
              <a:gd name="connsiteX2179" fmla="*/ 3868558 w 8206355"/>
              <a:gd name="connsiteY2179" fmla="*/ 1736341 h 6847802"/>
              <a:gd name="connsiteX2180" fmla="*/ 3458172 w 8206355"/>
              <a:gd name="connsiteY2180" fmla="*/ 1875893 h 6847802"/>
              <a:gd name="connsiteX2181" fmla="*/ 3268532 w 8206355"/>
              <a:gd name="connsiteY2181" fmla="*/ 1951271 h 6847802"/>
              <a:gd name="connsiteX2182" fmla="*/ 3004140 w 8206355"/>
              <a:gd name="connsiteY2182" fmla="*/ 2057718 h 6847802"/>
              <a:gd name="connsiteX2183" fmla="*/ 2995611 w 8206355"/>
              <a:gd name="connsiteY2183" fmla="*/ 2060264 h 6847802"/>
              <a:gd name="connsiteX2184" fmla="*/ 2984574 w 8206355"/>
              <a:gd name="connsiteY2184" fmla="*/ 2063320 h 6847802"/>
              <a:gd name="connsiteX2185" fmla="*/ 2976547 w 8206355"/>
              <a:gd name="connsiteY2185" fmla="*/ 2060264 h 6847802"/>
              <a:gd name="connsiteX2186" fmla="*/ 2968018 w 8206355"/>
              <a:gd name="connsiteY2186" fmla="*/ 2060264 h 6847802"/>
              <a:gd name="connsiteX2187" fmla="*/ 2963001 w 8206355"/>
              <a:gd name="connsiteY2187" fmla="*/ 2054662 h 6847802"/>
              <a:gd name="connsiteX2188" fmla="*/ 2959991 w 8206355"/>
              <a:gd name="connsiteY2188" fmla="*/ 2049569 h 6847802"/>
              <a:gd name="connsiteX2189" fmla="*/ 2510976 w 8206355"/>
              <a:gd name="connsiteY2189" fmla="*/ 2208474 h 6847802"/>
              <a:gd name="connsiteX2190" fmla="*/ 1883358 w 8206355"/>
              <a:gd name="connsiteY2190" fmla="*/ 2435119 h 6847802"/>
              <a:gd name="connsiteX2191" fmla="*/ 1872320 w 8206355"/>
              <a:gd name="connsiteY2191" fmla="*/ 2437666 h 6847802"/>
              <a:gd name="connsiteX2192" fmla="*/ 1864293 w 8206355"/>
              <a:gd name="connsiteY2192" fmla="*/ 2437666 h 6847802"/>
              <a:gd name="connsiteX2193" fmla="*/ 1855764 w 8206355"/>
              <a:gd name="connsiteY2193" fmla="*/ 2435119 h 6847802"/>
              <a:gd name="connsiteX2194" fmla="*/ 1847737 w 8206355"/>
              <a:gd name="connsiteY2194" fmla="*/ 2432063 h 6847802"/>
              <a:gd name="connsiteX2195" fmla="*/ 1841716 w 8206355"/>
              <a:gd name="connsiteY2195" fmla="*/ 2426970 h 6847802"/>
              <a:gd name="connsiteX2196" fmla="*/ 1841716 w 8206355"/>
              <a:gd name="connsiteY2196" fmla="*/ 2418312 h 6847802"/>
              <a:gd name="connsiteX2197" fmla="*/ 1844727 w 8206355"/>
              <a:gd name="connsiteY2197" fmla="*/ 2412709 h 6847802"/>
              <a:gd name="connsiteX2198" fmla="*/ 1850245 w 8206355"/>
              <a:gd name="connsiteY2198" fmla="*/ 2407107 h 6847802"/>
              <a:gd name="connsiteX2199" fmla="*/ 1855764 w 8206355"/>
              <a:gd name="connsiteY2199" fmla="*/ 2404051 h 6847802"/>
              <a:gd name="connsiteX2200" fmla="*/ 2183370 w 8206355"/>
              <a:gd name="connsiteY2200" fmla="*/ 2278250 h 6847802"/>
              <a:gd name="connsiteX2201" fmla="*/ 2513986 w 8206355"/>
              <a:gd name="connsiteY2201" fmla="*/ 2149903 h 6847802"/>
              <a:gd name="connsiteX2202" fmla="*/ 2844100 w 8206355"/>
              <a:gd name="connsiteY2202" fmla="*/ 2026649 h 6847802"/>
              <a:gd name="connsiteX2203" fmla="*/ 3177727 w 8206355"/>
              <a:gd name="connsiteY2203" fmla="*/ 1903905 h 6847802"/>
              <a:gd name="connsiteX2204" fmla="*/ 3507841 w 8206355"/>
              <a:gd name="connsiteY2204" fmla="*/ 1783707 h 6847802"/>
              <a:gd name="connsiteX2205" fmla="*/ 3775243 w 8206355"/>
              <a:gd name="connsiteY2205" fmla="*/ 1669111 h 6847802"/>
              <a:gd name="connsiteX2206" fmla="*/ 4042144 w 8206355"/>
              <a:gd name="connsiteY2206" fmla="*/ 1557062 h 6847802"/>
              <a:gd name="connsiteX2207" fmla="*/ 3521386 w 8206355"/>
              <a:gd name="connsiteY2207" fmla="*/ 1738887 h 6847802"/>
              <a:gd name="connsiteX2208" fmla="*/ 3006648 w 8206355"/>
              <a:gd name="connsiteY2208" fmla="*/ 1923768 h 6847802"/>
              <a:gd name="connsiteX2209" fmla="*/ 2488901 w 8206355"/>
              <a:gd name="connsiteY2209" fmla="*/ 2110686 h 6847802"/>
              <a:gd name="connsiteX2210" fmla="*/ 1977174 w 8206355"/>
              <a:gd name="connsiteY2210" fmla="*/ 2303716 h 6847802"/>
              <a:gd name="connsiteX2211" fmla="*/ 1966137 w 8206355"/>
              <a:gd name="connsiteY2211" fmla="*/ 2306263 h 6847802"/>
              <a:gd name="connsiteX2212" fmla="*/ 1955100 w 8206355"/>
              <a:gd name="connsiteY2212" fmla="*/ 2306263 h 6847802"/>
              <a:gd name="connsiteX2213" fmla="*/ 1944063 w 8206355"/>
              <a:gd name="connsiteY2213" fmla="*/ 2303716 h 6847802"/>
              <a:gd name="connsiteX2214" fmla="*/ 1935534 w 8206355"/>
              <a:gd name="connsiteY2214" fmla="*/ 2298114 h 6847802"/>
              <a:gd name="connsiteX2215" fmla="*/ 1930517 w 8206355"/>
              <a:gd name="connsiteY2215" fmla="*/ 2292511 h 6847802"/>
              <a:gd name="connsiteX2216" fmla="*/ 1930517 w 8206355"/>
              <a:gd name="connsiteY2216" fmla="*/ 2284362 h 6847802"/>
              <a:gd name="connsiteX2217" fmla="*/ 1933025 w 8206355"/>
              <a:gd name="connsiteY2217" fmla="*/ 2278250 h 6847802"/>
              <a:gd name="connsiteX2218" fmla="*/ 1938544 w 8206355"/>
              <a:gd name="connsiteY2218" fmla="*/ 2272648 h 6847802"/>
              <a:gd name="connsiteX2219" fmla="*/ 1944063 w 8206355"/>
              <a:gd name="connsiteY2219" fmla="*/ 2270101 h 6847802"/>
              <a:gd name="connsiteX2220" fmla="*/ 2277187 w 8206355"/>
              <a:gd name="connsiteY2220" fmla="*/ 2121891 h 6847802"/>
              <a:gd name="connsiteX2221" fmla="*/ 2783896 w 8206355"/>
              <a:gd name="connsiteY2221" fmla="*/ 1898302 h 6847802"/>
              <a:gd name="connsiteX2222" fmla="*/ 3293115 w 8206355"/>
              <a:gd name="connsiteY2222" fmla="*/ 1682863 h 6847802"/>
              <a:gd name="connsiteX2223" fmla="*/ 3805345 w 8206355"/>
              <a:gd name="connsiteY2223" fmla="*/ 1473535 h 6847802"/>
              <a:gd name="connsiteX2224" fmla="*/ 4064218 w 8206355"/>
              <a:gd name="connsiteY2224" fmla="*/ 1370653 h 6847802"/>
              <a:gd name="connsiteX2225" fmla="*/ 4263652 w 8206355"/>
              <a:gd name="connsiteY2225" fmla="*/ 1290065 h 6847802"/>
              <a:gd name="connsiteX2226" fmla="*/ 4287472 w 8206355"/>
              <a:gd name="connsiteY2226" fmla="*/ 1281014 h 6847802"/>
              <a:gd name="connsiteX2227" fmla="*/ 4320082 w 8206355"/>
              <a:gd name="connsiteY2227" fmla="*/ 1267263 h 6847802"/>
              <a:gd name="connsiteX2228" fmla="*/ 4263652 w 8206355"/>
              <a:gd name="connsiteY2228" fmla="*/ 1290065 h 6847802"/>
              <a:gd name="connsiteX2229" fmla="*/ 3846484 w 8206355"/>
              <a:gd name="connsiteY2229" fmla="*/ 1448578 h 6847802"/>
              <a:gd name="connsiteX2230" fmla="*/ 3405996 w 8206355"/>
              <a:gd name="connsiteY2230" fmla="*/ 1621744 h 6847802"/>
              <a:gd name="connsiteX2231" fmla="*/ 2971028 w 8206355"/>
              <a:gd name="connsiteY2231" fmla="*/ 1800514 h 6847802"/>
              <a:gd name="connsiteX2232" fmla="*/ 2536060 w 8206355"/>
              <a:gd name="connsiteY2232" fmla="*/ 1982339 h 6847802"/>
              <a:gd name="connsiteX2233" fmla="*/ 2494420 w 8206355"/>
              <a:gd name="connsiteY2233" fmla="*/ 1999147 h 6847802"/>
              <a:gd name="connsiteX2234" fmla="*/ 2450772 w 8206355"/>
              <a:gd name="connsiteY2234" fmla="*/ 2018500 h 6847802"/>
              <a:gd name="connsiteX2235" fmla="*/ 2007276 w 8206355"/>
              <a:gd name="connsiteY2235" fmla="*/ 2211530 h 6847802"/>
              <a:gd name="connsiteX2236" fmla="*/ 1563778 w 8206355"/>
              <a:gd name="connsiteY2236" fmla="*/ 2407107 h 6847802"/>
              <a:gd name="connsiteX2237" fmla="*/ 1120783 w 8206355"/>
              <a:gd name="connsiteY2237" fmla="*/ 2608286 h 6847802"/>
              <a:gd name="connsiteX2238" fmla="*/ 680297 w 8206355"/>
              <a:gd name="connsiteY2238" fmla="*/ 2809465 h 6847802"/>
              <a:gd name="connsiteX2239" fmla="*/ 669259 w 8206355"/>
              <a:gd name="connsiteY2239" fmla="*/ 2812521 h 6847802"/>
              <a:gd name="connsiteX2240" fmla="*/ 655212 w 8206355"/>
              <a:gd name="connsiteY2240" fmla="*/ 2815067 h 6847802"/>
              <a:gd name="connsiteX2241" fmla="*/ 644175 w 8206355"/>
              <a:gd name="connsiteY2241" fmla="*/ 2812521 h 6847802"/>
              <a:gd name="connsiteX2242" fmla="*/ 636148 w 8206355"/>
              <a:gd name="connsiteY2242" fmla="*/ 2806918 h 6847802"/>
              <a:gd name="connsiteX2243" fmla="*/ 630629 w 8206355"/>
              <a:gd name="connsiteY2243" fmla="*/ 2798260 h 6847802"/>
              <a:gd name="connsiteX2244" fmla="*/ 627619 w 8206355"/>
              <a:gd name="connsiteY2244" fmla="*/ 2790111 h 6847802"/>
              <a:gd name="connsiteX2245" fmla="*/ 630629 w 8206355"/>
              <a:gd name="connsiteY2245" fmla="*/ 2781453 h 6847802"/>
              <a:gd name="connsiteX2246" fmla="*/ 639158 w 8206355"/>
              <a:gd name="connsiteY2246" fmla="*/ 2775850 h 6847802"/>
              <a:gd name="connsiteX2247" fmla="*/ 644175 w 8206355"/>
              <a:gd name="connsiteY2247" fmla="*/ 2770757 h 6847802"/>
              <a:gd name="connsiteX2248" fmla="*/ 1109746 w 8206355"/>
              <a:gd name="connsiteY2248" fmla="*/ 2557864 h 6847802"/>
              <a:gd name="connsiteX2249" fmla="*/ 1266776 w 8206355"/>
              <a:gd name="connsiteY2249" fmla="*/ 2488088 h 6847802"/>
              <a:gd name="connsiteX2250" fmla="*/ 1407250 w 8206355"/>
              <a:gd name="connsiteY2250" fmla="*/ 2426970 h 6847802"/>
              <a:gd name="connsiteX2251" fmla="*/ 1762450 w 8206355"/>
              <a:gd name="connsiteY2251" fmla="*/ 2264499 h 6847802"/>
              <a:gd name="connsiteX2252" fmla="*/ 1616456 w 8206355"/>
              <a:gd name="connsiteY2252" fmla="*/ 2328673 h 6847802"/>
              <a:gd name="connsiteX2253" fmla="*/ 1602409 w 8206355"/>
              <a:gd name="connsiteY2253" fmla="*/ 2331728 h 6847802"/>
              <a:gd name="connsiteX2254" fmla="*/ 1591874 w 8206355"/>
              <a:gd name="connsiteY2254" fmla="*/ 2331728 h 6847802"/>
              <a:gd name="connsiteX2255" fmla="*/ 1577826 w 8206355"/>
              <a:gd name="connsiteY2255" fmla="*/ 2328673 h 6847802"/>
              <a:gd name="connsiteX2256" fmla="*/ 1569297 w 8206355"/>
              <a:gd name="connsiteY2256" fmla="*/ 2323070 h 6847802"/>
              <a:gd name="connsiteX2257" fmla="*/ 1563778 w 8206355"/>
              <a:gd name="connsiteY2257" fmla="*/ 2314921 h 6847802"/>
              <a:gd name="connsiteX2258" fmla="*/ 1561271 w 8206355"/>
              <a:gd name="connsiteY2258" fmla="*/ 2309319 h 6847802"/>
              <a:gd name="connsiteX2259" fmla="*/ 1563778 w 8206355"/>
              <a:gd name="connsiteY2259" fmla="*/ 2301170 h 6847802"/>
              <a:gd name="connsiteX2260" fmla="*/ 1572307 w 8206355"/>
              <a:gd name="connsiteY2260" fmla="*/ 2292511 h 6847802"/>
              <a:gd name="connsiteX2261" fmla="*/ 1575317 w 8206355"/>
              <a:gd name="connsiteY2261" fmla="*/ 2292511 h 6847802"/>
              <a:gd name="connsiteX2262" fmla="*/ 1877838 w 8206355"/>
              <a:gd name="connsiteY2262" fmla="*/ 2133096 h 6847802"/>
              <a:gd name="connsiteX2263" fmla="*/ 1957608 w 8206355"/>
              <a:gd name="connsiteY2263" fmla="*/ 2093879 h 6847802"/>
              <a:gd name="connsiteX2264" fmla="*/ 1764957 w 8206355"/>
              <a:gd name="connsiteY2264" fmla="*/ 2172313 h 6847802"/>
              <a:gd name="connsiteX2265" fmla="*/ 1753921 w 8206355"/>
              <a:gd name="connsiteY2265" fmla="*/ 2175369 h 6847802"/>
              <a:gd name="connsiteX2266" fmla="*/ 1742883 w 8206355"/>
              <a:gd name="connsiteY2266" fmla="*/ 2175369 h 6847802"/>
              <a:gd name="connsiteX2267" fmla="*/ 1731846 w 8206355"/>
              <a:gd name="connsiteY2267" fmla="*/ 2172313 h 6847802"/>
              <a:gd name="connsiteX2268" fmla="*/ 1723819 w 8206355"/>
              <a:gd name="connsiteY2268" fmla="*/ 2166711 h 6847802"/>
              <a:gd name="connsiteX2269" fmla="*/ 1717798 w 8206355"/>
              <a:gd name="connsiteY2269" fmla="*/ 2161108 h 6847802"/>
              <a:gd name="connsiteX2270" fmla="*/ 1717798 w 8206355"/>
              <a:gd name="connsiteY2270" fmla="*/ 2152450 h 6847802"/>
              <a:gd name="connsiteX2271" fmla="*/ 1720808 w 8206355"/>
              <a:gd name="connsiteY2271" fmla="*/ 2144301 h 6847802"/>
              <a:gd name="connsiteX2272" fmla="*/ 1726328 w 8206355"/>
              <a:gd name="connsiteY2272" fmla="*/ 2138698 h 6847802"/>
              <a:gd name="connsiteX2273" fmla="*/ 1734354 w 8206355"/>
              <a:gd name="connsiteY2273" fmla="*/ 2135643 h 6847802"/>
              <a:gd name="connsiteX2274" fmla="*/ 2079018 w 8206355"/>
              <a:gd name="connsiteY2274" fmla="*/ 1990488 h 6847802"/>
              <a:gd name="connsiteX2275" fmla="*/ 2425688 w 8206355"/>
              <a:gd name="connsiteY2275" fmla="*/ 1847880 h 6847802"/>
              <a:gd name="connsiteX2276" fmla="*/ 2651450 w 8206355"/>
              <a:gd name="connsiteY2276" fmla="*/ 1755695 h 6847802"/>
              <a:gd name="connsiteX2277" fmla="*/ 2874703 w 8206355"/>
              <a:gd name="connsiteY2277" fmla="*/ 1666055 h 6847802"/>
              <a:gd name="connsiteX2278" fmla="*/ 3163678 w 8206355"/>
              <a:gd name="connsiteY2278" fmla="*/ 1543311 h 6847802"/>
              <a:gd name="connsiteX2279" fmla="*/ 3458172 w 8206355"/>
              <a:gd name="connsiteY2279" fmla="*/ 1426168 h 6847802"/>
              <a:gd name="connsiteX2280" fmla="*/ 3755677 w 8206355"/>
              <a:gd name="connsiteY2280" fmla="*/ 1309026 h 6847802"/>
              <a:gd name="connsiteX2281" fmla="*/ 4050171 w 8206355"/>
              <a:gd name="connsiteY2281" fmla="*/ 1196977 h 6847802"/>
              <a:gd name="connsiteX2282" fmla="*/ 4223757 w 8206355"/>
              <a:gd name="connsiteY2282" fmla="*/ 1129748 h 6847802"/>
              <a:gd name="connsiteX2283" fmla="*/ 4419417 w 8206355"/>
              <a:gd name="connsiteY2283" fmla="*/ 1054369 h 6847802"/>
              <a:gd name="connsiteX2284" fmla="*/ 4688826 w 8206355"/>
              <a:gd name="connsiteY2284" fmla="*/ 956581 h 6847802"/>
              <a:gd name="connsiteX2285" fmla="*/ 4961747 w 8206355"/>
              <a:gd name="connsiteY2285" fmla="*/ 858793 h 6847802"/>
              <a:gd name="connsiteX2286" fmla="*/ 5231658 w 8206355"/>
              <a:gd name="connsiteY2286" fmla="*/ 764061 h 6847802"/>
              <a:gd name="connsiteX2287" fmla="*/ 5504579 w 8206355"/>
              <a:gd name="connsiteY2287" fmla="*/ 671365 h 6847802"/>
              <a:gd name="connsiteX2288" fmla="*/ 5776999 w 8206355"/>
              <a:gd name="connsiteY2288" fmla="*/ 582235 h 6847802"/>
              <a:gd name="connsiteX2289" fmla="*/ 6049419 w 8206355"/>
              <a:gd name="connsiteY2289" fmla="*/ 492596 h 6847802"/>
              <a:gd name="connsiteX2290" fmla="*/ 6324848 w 8206355"/>
              <a:gd name="connsiteY2290" fmla="*/ 408559 h 6847802"/>
              <a:gd name="connsiteX2291" fmla="*/ 6599776 w 8206355"/>
              <a:gd name="connsiteY2291" fmla="*/ 325032 h 6847802"/>
              <a:gd name="connsiteX2292" fmla="*/ 6536563 w 8206355"/>
              <a:gd name="connsiteY2292" fmla="*/ 341839 h 6847802"/>
              <a:gd name="connsiteX2293" fmla="*/ 6313811 w 8206355"/>
              <a:gd name="connsiteY2293" fmla="*/ 400410 h 6847802"/>
              <a:gd name="connsiteX2294" fmla="*/ 6090557 w 8206355"/>
              <a:gd name="connsiteY2294" fmla="*/ 462037 h 6847802"/>
              <a:gd name="connsiteX2295" fmla="*/ 5870314 w 8206355"/>
              <a:gd name="connsiteY2295" fmla="*/ 523664 h 6847802"/>
              <a:gd name="connsiteX2296" fmla="*/ 5647562 w 8206355"/>
              <a:gd name="connsiteY2296" fmla="*/ 584782 h 6847802"/>
              <a:gd name="connsiteX2297" fmla="*/ 5207075 w 8206355"/>
              <a:gd name="connsiteY2297" fmla="*/ 718732 h 6847802"/>
              <a:gd name="connsiteX2298" fmla="*/ 4766087 w 8206355"/>
              <a:gd name="connsiteY2298" fmla="*/ 856246 h 6847802"/>
              <a:gd name="connsiteX2299" fmla="*/ 4328610 w 8206355"/>
              <a:gd name="connsiteY2299" fmla="*/ 998854 h 6847802"/>
              <a:gd name="connsiteX2300" fmla="*/ 3893140 w 8206355"/>
              <a:gd name="connsiteY2300" fmla="*/ 1146555 h 6847802"/>
              <a:gd name="connsiteX2301" fmla="*/ 3458172 w 8206355"/>
              <a:gd name="connsiteY2301" fmla="*/ 1300368 h 6847802"/>
              <a:gd name="connsiteX2302" fmla="*/ 3025713 w 8206355"/>
              <a:gd name="connsiteY2302" fmla="*/ 1456727 h 6847802"/>
              <a:gd name="connsiteX2303" fmla="*/ 2786405 w 8206355"/>
              <a:gd name="connsiteY2303" fmla="*/ 1546367 h 6847802"/>
              <a:gd name="connsiteX2304" fmla="*/ 2618338 w 8206355"/>
              <a:gd name="connsiteY2304" fmla="*/ 1615633 h 6847802"/>
              <a:gd name="connsiteX2305" fmla="*/ 2428698 w 8206355"/>
              <a:gd name="connsiteY2305" fmla="*/ 1697123 h 6847802"/>
              <a:gd name="connsiteX2306" fmla="*/ 2263140 w 8206355"/>
              <a:gd name="connsiteY2306" fmla="*/ 1766899 h 6847802"/>
              <a:gd name="connsiteX2307" fmla="*/ 1935534 w 8206355"/>
              <a:gd name="connsiteY2307" fmla="*/ 1909507 h 6847802"/>
              <a:gd name="connsiteX2308" fmla="*/ 1770477 w 8206355"/>
              <a:gd name="connsiteY2308" fmla="*/ 1979283 h 6847802"/>
              <a:gd name="connsiteX2309" fmla="*/ 1605420 w 8206355"/>
              <a:gd name="connsiteY2309" fmla="*/ 2046513 h 6847802"/>
              <a:gd name="connsiteX2310" fmla="*/ 1439860 w 8206355"/>
              <a:gd name="connsiteY2310" fmla="*/ 2110686 h 6847802"/>
              <a:gd name="connsiteX2311" fmla="*/ 1271793 w 8206355"/>
              <a:gd name="connsiteY2311" fmla="*/ 2172313 h 6847802"/>
              <a:gd name="connsiteX2312" fmla="*/ 1104227 w 8206355"/>
              <a:gd name="connsiteY2312" fmla="*/ 2227828 h 6847802"/>
              <a:gd name="connsiteX2313" fmla="*/ 933150 w 8206355"/>
              <a:gd name="connsiteY2313" fmla="*/ 2281306 h 6847802"/>
              <a:gd name="connsiteX2314" fmla="*/ 922614 w 8206355"/>
              <a:gd name="connsiteY2314" fmla="*/ 2281306 h 6847802"/>
              <a:gd name="connsiteX2315" fmla="*/ 914086 w 8206355"/>
              <a:gd name="connsiteY2315" fmla="*/ 2281306 h 6847802"/>
              <a:gd name="connsiteX2316" fmla="*/ 906058 w 8206355"/>
              <a:gd name="connsiteY2316" fmla="*/ 2278250 h 6847802"/>
              <a:gd name="connsiteX2317" fmla="*/ 900540 w 8206355"/>
              <a:gd name="connsiteY2317" fmla="*/ 2272648 h 6847802"/>
              <a:gd name="connsiteX2318" fmla="*/ 895021 w 8206355"/>
              <a:gd name="connsiteY2318" fmla="*/ 2267555 h 6847802"/>
              <a:gd name="connsiteX2319" fmla="*/ 895021 w 8206355"/>
              <a:gd name="connsiteY2319" fmla="*/ 2258897 h 6847802"/>
              <a:gd name="connsiteX2320" fmla="*/ 897530 w 8206355"/>
              <a:gd name="connsiteY2320" fmla="*/ 2253294 h 6847802"/>
              <a:gd name="connsiteX2321" fmla="*/ 906058 w 8206355"/>
              <a:gd name="connsiteY2321" fmla="*/ 2247692 h 6847802"/>
              <a:gd name="connsiteX2322" fmla="*/ 1079644 w 8206355"/>
              <a:gd name="connsiteY2322" fmla="*/ 2152450 h 6847802"/>
              <a:gd name="connsiteX2323" fmla="*/ 1252728 w 8206355"/>
              <a:gd name="connsiteY2323" fmla="*/ 2063320 h 6847802"/>
              <a:gd name="connsiteX2324" fmla="*/ 1412267 w 8206355"/>
              <a:gd name="connsiteY2324" fmla="*/ 1979283 h 6847802"/>
              <a:gd name="connsiteX2325" fmla="*/ 1572307 w 8206355"/>
              <a:gd name="connsiteY2325" fmla="*/ 1898302 h 6847802"/>
              <a:gd name="connsiteX2326" fmla="*/ 1894395 w 8206355"/>
              <a:gd name="connsiteY2326" fmla="*/ 1741434 h 6847802"/>
              <a:gd name="connsiteX2327" fmla="*/ 2219492 w 8206355"/>
              <a:gd name="connsiteY2327" fmla="*/ 1590677 h 6847802"/>
              <a:gd name="connsiteX2328" fmla="*/ 2547097 w 8206355"/>
              <a:gd name="connsiteY2328" fmla="*/ 1442976 h 6847802"/>
              <a:gd name="connsiteX2329" fmla="*/ 2478365 w 8206355"/>
              <a:gd name="connsiteY2329" fmla="*/ 1468442 h 6847802"/>
              <a:gd name="connsiteX2330" fmla="*/ 2469837 w 8206355"/>
              <a:gd name="connsiteY2330" fmla="*/ 1470988 h 6847802"/>
              <a:gd name="connsiteX2331" fmla="*/ 2458800 w 8206355"/>
              <a:gd name="connsiteY2331" fmla="*/ 1470988 h 6847802"/>
              <a:gd name="connsiteX2332" fmla="*/ 2450772 w 8206355"/>
              <a:gd name="connsiteY2332" fmla="*/ 1468442 h 6847802"/>
              <a:gd name="connsiteX2333" fmla="*/ 2442244 w 8206355"/>
              <a:gd name="connsiteY2333" fmla="*/ 1462839 h 6847802"/>
              <a:gd name="connsiteX2334" fmla="*/ 2439735 w 8206355"/>
              <a:gd name="connsiteY2334" fmla="*/ 1456727 h 6847802"/>
              <a:gd name="connsiteX2335" fmla="*/ 2439735 w 8206355"/>
              <a:gd name="connsiteY2335" fmla="*/ 1448578 h 6847802"/>
              <a:gd name="connsiteX2336" fmla="*/ 2442244 w 8206355"/>
              <a:gd name="connsiteY2336" fmla="*/ 1442976 h 6847802"/>
              <a:gd name="connsiteX2337" fmla="*/ 2447762 w 8206355"/>
              <a:gd name="connsiteY2337" fmla="*/ 1437883 h 6847802"/>
              <a:gd name="connsiteX2338" fmla="*/ 2453281 w 8206355"/>
              <a:gd name="connsiteY2338" fmla="*/ 1434827 h 6847802"/>
              <a:gd name="connsiteX2339" fmla="*/ 2662487 w 8206355"/>
              <a:gd name="connsiteY2339" fmla="*/ 1353846 h 6847802"/>
              <a:gd name="connsiteX2340" fmla="*/ 2871693 w 8206355"/>
              <a:gd name="connsiteY2340" fmla="*/ 1275412 h 6847802"/>
              <a:gd name="connsiteX2341" fmla="*/ 3293115 w 8206355"/>
              <a:gd name="connsiteY2341" fmla="*/ 1119052 h 6847802"/>
              <a:gd name="connsiteX2342" fmla="*/ 2877211 w 8206355"/>
              <a:gd name="connsiteY2342" fmla="*/ 1269809 h 6847802"/>
              <a:gd name="connsiteX2343" fmla="*/ 2464318 w 8206355"/>
              <a:gd name="connsiteY2343" fmla="*/ 1423622 h 6847802"/>
              <a:gd name="connsiteX2344" fmla="*/ 2051425 w 8206355"/>
              <a:gd name="connsiteY2344" fmla="*/ 1576925 h 6847802"/>
              <a:gd name="connsiteX2345" fmla="*/ 1641039 w 8206355"/>
              <a:gd name="connsiteY2345" fmla="*/ 1736341 h 6847802"/>
              <a:gd name="connsiteX2346" fmla="*/ 1630002 w 8206355"/>
              <a:gd name="connsiteY2346" fmla="*/ 1738887 h 6847802"/>
              <a:gd name="connsiteX2347" fmla="*/ 1618965 w 8206355"/>
              <a:gd name="connsiteY2347" fmla="*/ 1738887 h 6847802"/>
              <a:gd name="connsiteX2348" fmla="*/ 1607927 w 8206355"/>
              <a:gd name="connsiteY2348" fmla="*/ 1733285 h 6847802"/>
              <a:gd name="connsiteX2349" fmla="*/ 1599900 w 8206355"/>
              <a:gd name="connsiteY2349" fmla="*/ 1727682 h 6847802"/>
              <a:gd name="connsiteX2350" fmla="*/ 1596890 w 8206355"/>
              <a:gd name="connsiteY2350" fmla="*/ 1722080 h 6847802"/>
              <a:gd name="connsiteX2351" fmla="*/ 1593880 w 8206355"/>
              <a:gd name="connsiteY2351" fmla="*/ 1713931 h 6847802"/>
              <a:gd name="connsiteX2352" fmla="*/ 1599900 w 8206355"/>
              <a:gd name="connsiteY2352" fmla="*/ 1705782 h 6847802"/>
              <a:gd name="connsiteX2353" fmla="*/ 1605420 w 8206355"/>
              <a:gd name="connsiteY2353" fmla="*/ 1699669 h 6847802"/>
              <a:gd name="connsiteX2354" fmla="*/ 1613446 w 8206355"/>
              <a:gd name="connsiteY2354" fmla="*/ 1694068 h 6847802"/>
              <a:gd name="connsiteX2355" fmla="*/ 1960618 w 8206355"/>
              <a:gd name="connsiteY2355" fmla="*/ 1540255 h 6847802"/>
              <a:gd name="connsiteX2356" fmla="*/ 2155777 w 8206355"/>
              <a:gd name="connsiteY2356" fmla="*/ 1456727 h 6847802"/>
              <a:gd name="connsiteX2357" fmla="*/ 2351437 w 8206355"/>
              <a:gd name="connsiteY2357" fmla="*/ 1376256 h 6847802"/>
              <a:gd name="connsiteX2358" fmla="*/ 2222001 w 8206355"/>
              <a:gd name="connsiteY2358" fmla="*/ 1421075 h 6847802"/>
              <a:gd name="connsiteX2359" fmla="*/ 1809106 w 8206355"/>
              <a:gd name="connsiteY2359" fmla="*/ 1563174 h 6847802"/>
              <a:gd name="connsiteX2360" fmla="*/ 1395711 w 8206355"/>
              <a:gd name="connsiteY2360" fmla="*/ 1707819 h 6847802"/>
              <a:gd name="connsiteX2361" fmla="*/ 1387684 w 8206355"/>
              <a:gd name="connsiteY2361" fmla="*/ 1710875 h 6847802"/>
              <a:gd name="connsiteX2362" fmla="*/ 1376647 w 8206355"/>
              <a:gd name="connsiteY2362" fmla="*/ 1710875 h 6847802"/>
              <a:gd name="connsiteX2363" fmla="*/ 1368620 w 8206355"/>
              <a:gd name="connsiteY2363" fmla="*/ 1707819 h 6847802"/>
              <a:gd name="connsiteX2364" fmla="*/ 1360091 w 8206355"/>
              <a:gd name="connsiteY2364" fmla="*/ 1702726 h 6847802"/>
              <a:gd name="connsiteX2365" fmla="*/ 1357582 w 8206355"/>
              <a:gd name="connsiteY2365" fmla="*/ 1697123 h 6847802"/>
              <a:gd name="connsiteX2366" fmla="*/ 1357582 w 8206355"/>
              <a:gd name="connsiteY2366" fmla="*/ 1691521 h 6847802"/>
              <a:gd name="connsiteX2367" fmla="*/ 1357582 w 8206355"/>
              <a:gd name="connsiteY2367" fmla="*/ 1685919 h 6847802"/>
              <a:gd name="connsiteX2368" fmla="*/ 1362599 w 8206355"/>
              <a:gd name="connsiteY2368" fmla="*/ 1680316 h 6847802"/>
              <a:gd name="connsiteX2369" fmla="*/ 930641 w 8206355"/>
              <a:gd name="connsiteY2369" fmla="*/ 1870290 h 6847802"/>
              <a:gd name="connsiteX2370" fmla="*/ 919604 w 8206355"/>
              <a:gd name="connsiteY2370" fmla="*/ 1873346 h 6847802"/>
              <a:gd name="connsiteX2371" fmla="*/ 908567 w 8206355"/>
              <a:gd name="connsiteY2371" fmla="*/ 1873346 h 6847802"/>
              <a:gd name="connsiteX2372" fmla="*/ 897530 w 8206355"/>
              <a:gd name="connsiteY2372" fmla="*/ 1870290 h 6847802"/>
              <a:gd name="connsiteX2373" fmla="*/ 889503 w 8206355"/>
              <a:gd name="connsiteY2373" fmla="*/ 1864688 h 6847802"/>
              <a:gd name="connsiteX2374" fmla="*/ 883984 w 8206355"/>
              <a:gd name="connsiteY2374" fmla="*/ 1856539 h 6847802"/>
              <a:gd name="connsiteX2375" fmla="*/ 883984 w 8206355"/>
              <a:gd name="connsiteY2375" fmla="*/ 1847880 h 6847802"/>
              <a:gd name="connsiteX2376" fmla="*/ 889503 w 8206355"/>
              <a:gd name="connsiteY2376" fmla="*/ 1839731 h 6847802"/>
              <a:gd name="connsiteX2377" fmla="*/ 895021 w 8206355"/>
              <a:gd name="connsiteY2377" fmla="*/ 1833620 h 6847802"/>
              <a:gd name="connsiteX2378" fmla="*/ 903048 w 8206355"/>
              <a:gd name="connsiteY2378" fmla="*/ 1828526 h 6847802"/>
              <a:gd name="connsiteX2379" fmla="*/ 1283332 w 8206355"/>
              <a:gd name="connsiteY2379" fmla="*/ 1655360 h 6847802"/>
              <a:gd name="connsiteX2380" fmla="*/ 1555751 w 8206355"/>
              <a:gd name="connsiteY2380" fmla="*/ 1534652 h 6847802"/>
              <a:gd name="connsiteX2381" fmla="*/ 1825663 w 8206355"/>
              <a:gd name="connsiteY2381" fmla="*/ 1418019 h 6847802"/>
              <a:gd name="connsiteX2382" fmla="*/ 1855764 w 8206355"/>
              <a:gd name="connsiteY2382" fmla="*/ 1404268 h 6847802"/>
              <a:gd name="connsiteX2383" fmla="*/ 1596890 w 8206355"/>
              <a:gd name="connsiteY2383" fmla="*/ 1493398 h 6847802"/>
              <a:gd name="connsiteX2384" fmla="*/ 1304905 w 8206355"/>
              <a:gd name="connsiteY2384" fmla="*/ 1590677 h 6847802"/>
              <a:gd name="connsiteX2385" fmla="*/ 1013421 w 8206355"/>
              <a:gd name="connsiteY2385" fmla="*/ 1691521 h 6847802"/>
              <a:gd name="connsiteX2386" fmla="*/ 1002384 w 8206355"/>
              <a:gd name="connsiteY2386" fmla="*/ 1694068 h 6847802"/>
              <a:gd name="connsiteX2387" fmla="*/ 993855 w 8206355"/>
              <a:gd name="connsiteY2387" fmla="*/ 1694068 h 6847802"/>
              <a:gd name="connsiteX2388" fmla="*/ 985828 w 8206355"/>
              <a:gd name="connsiteY2388" fmla="*/ 1688974 h 6847802"/>
              <a:gd name="connsiteX2389" fmla="*/ 977801 w 8206355"/>
              <a:gd name="connsiteY2389" fmla="*/ 1685919 h 6847802"/>
              <a:gd name="connsiteX2390" fmla="*/ 974790 w 8206355"/>
              <a:gd name="connsiteY2390" fmla="*/ 1677260 h 6847802"/>
              <a:gd name="connsiteX2391" fmla="*/ 974790 w 8206355"/>
              <a:gd name="connsiteY2391" fmla="*/ 1669111 h 6847802"/>
              <a:gd name="connsiteX2392" fmla="*/ 980309 w 8206355"/>
              <a:gd name="connsiteY2392" fmla="*/ 1663509 h 6847802"/>
              <a:gd name="connsiteX2393" fmla="*/ 985828 w 8206355"/>
              <a:gd name="connsiteY2393" fmla="*/ 1657906 h 6847802"/>
              <a:gd name="connsiteX2394" fmla="*/ 991346 w 8206355"/>
              <a:gd name="connsiteY2394" fmla="*/ 1655360 h 6847802"/>
              <a:gd name="connsiteX2395" fmla="*/ 1302396 w 8206355"/>
              <a:gd name="connsiteY2395" fmla="*/ 1499000 h 6847802"/>
              <a:gd name="connsiteX2396" fmla="*/ 1525650 w 8206355"/>
              <a:gd name="connsiteY2396" fmla="*/ 1395610 h 6847802"/>
              <a:gd name="connsiteX2397" fmla="*/ 1748401 w 8206355"/>
              <a:gd name="connsiteY2397" fmla="*/ 1292219 h 6847802"/>
              <a:gd name="connsiteX2398" fmla="*/ 1599900 w 8206355"/>
              <a:gd name="connsiteY2398" fmla="*/ 1342641 h 6847802"/>
              <a:gd name="connsiteX2399" fmla="*/ 1588864 w 8206355"/>
              <a:gd name="connsiteY2399" fmla="*/ 1345188 h 6847802"/>
              <a:gd name="connsiteX2400" fmla="*/ 1577826 w 8206355"/>
              <a:gd name="connsiteY2400" fmla="*/ 1345188 h 6847802"/>
              <a:gd name="connsiteX2401" fmla="*/ 1569297 w 8206355"/>
              <a:gd name="connsiteY2401" fmla="*/ 1342641 h 6847802"/>
              <a:gd name="connsiteX2402" fmla="*/ 1561271 w 8206355"/>
              <a:gd name="connsiteY2402" fmla="*/ 1337039 h 6847802"/>
              <a:gd name="connsiteX2403" fmla="*/ 1558761 w 8206355"/>
              <a:gd name="connsiteY2403" fmla="*/ 1328380 h 6847802"/>
              <a:gd name="connsiteX2404" fmla="*/ 1558761 w 8206355"/>
              <a:gd name="connsiteY2404" fmla="*/ 1322778 h 6847802"/>
              <a:gd name="connsiteX2405" fmla="*/ 1561271 w 8206355"/>
              <a:gd name="connsiteY2405" fmla="*/ 1314119 h 6847802"/>
              <a:gd name="connsiteX2406" fmla="*/ 1569297 w 8206355"/>
              <a:gd name="connsiteY2406" fmla="*/ 1309026 h 6847802"/>
              <a:gd name="connsiteX2407" fmla="*/ 1575317 w 8206355"/>
              <a:gd name="connsiteY2407" fmla="*/ 1303424 h 6847802"/>
              <a:gd name="connsiteX2408" fmla="*/ 1891385 w 8206355"/>
              <a:gd name="connsiteY2408" fmla="*/ 1172021 h 6847802"/>
              <a:gd name="connsiteX2409" fmla="*/ 2340400 w 8206355"/>
              <a:gd name="connsiteY2409" fmla="*/ 987140 h 6847802"/>
              <a:gd name="connsiteX2410" fmla="*/ 2789415 w 8206355"/>
              <a:gd name="connsiteY2410" fmla="*/ 808371 h 6847802"/>
              <a:gd name="connsiteX2411" fmla="*/ 2147750 w 8206355"/>
              <a:gd name="connsiteY2411" fmla="*/ 1012606 h 6847802"/>
              <a:gd name="connsiteX2412" fmla="*/ 1927507 w 8206355"/>
              <a:gd name="connsiteY2412" fmla="*/ 1102245 h 6847802"/>
              <a:gd name="connsiteX2413" fmla="*/ 1599900 w 8206355"/>
              <a:gd name="connsiteY2413" fmla="*/ 1238741 h 6847802"/>
              <a:gd name="connsiteX2414" fmla="*/ 1274803 w 8206355"/>
              <a:gd name="connsiteY2414" fmla="*/ 1376256 h 6847802"/>
              <a:gd name="connsiteX2415" fmla="*/ 1263766 w 8206355"/>
              <a:gd name="connsiteY2415" fmla="*/ 1378802 h 6847802"/>
              <a:gd name="connsiteX2416" fmla="*/ 1255237 w 8206355"/>
              <a:gd name="connsiteY2416" fmla="*/ 1378802 h 6847802"/>
              <a:gd name="connsiteX2417" fmla="*/ 1244701 w 8206355"/>
              <a:gd name="connsiteY2417" fmla="*/ 1376256 h 6847802"/>
              <a:gd name="connsiteX2418" fmla="*/ 1239183 w 8206355"/>
              <a:gd name="connsiteY2418" fmla="*/ 1370653 h 6847802"/>
              <a:gd name="connsiteX2419" fmla="*/ 1233664 w 8206355"/>
              <a:gd name="connsiteY2419" fmla="*/ 1367597 h 6847802"/>
              <a:gd name="connsiteX2420" fmla="*/ 1079644 w 8206355"/>
              <a:gd name="connsiteY2420" fmla="*/ 1437883 h 6847802"/>
              <a:gd name="connsiteX2421" fmla="*/ 850872 w 8206355"/>
              <a:gd name="connsiteY2421" fmla="*/ 1543311 h 6847802"/>
              <a:gd name="connsiteX2422" fmla="*/ 839835 w 8206355"/>
              <a:gd name="connsiteY2422" fmla="*/ 1548913 h 6847802"/>
              <a:gd name="connsiteX2423" fmla="*/ 828798 w 8206355"/>
              <a:gd name="connsiteY2423" fmla="*/ 1548913 h 6847802"/>
              <a:gd name="connsiteX2424" fmla="*/ 820771 w 8206355"/>
              <a:gd name="connsiteY2424" fmla="*/ 1546367 h 6847802"/>
              <a:gd name="connsiteX2425" fmla="*/ 812242 w 8206355"/>
              <a:gd name="connsiteY2425" fmla="*/ 1540255 h 6847802"/>
              <a:gd name="connsiteX2426" fmla="*/ 806723 w 8206355"/>
              <a:gd name="connsiteY2426" fmla="*/ 1532106 h 6847802"/>
              <a:gd name="connsiteX2427" fmla="*/ 806723 w 8206355"/>
              <a:gd name="connsiteY2427" fmla="*/ 1520901 h 6847802"/>
              <a:gd name="connsiteX2428" fmla="*/ 809232 w 8206355"/>
              <a:gd name="connsiteY2428" fmla="*/ 1512752 h 6847802"/>
              <a:gd name="connsiteX2429" fmla="*/ 817760 w 8206355"/>
              <a:gd name="connsiteY2429" fmla="*/ 1504603 h 6847802"/>
              <a:gd name="connsiteX2430" fmla="*/ 823279 w 8206355"/>
              <a:gd name="connsiteY2430" fmla="*/ 1502056 h 6847802"/>
              <a:gd name="connsiteX2431" fmla="*/ 1197542 w 8206355"/>
              <a:gd name="connsiteY2431" fmla="*/ 1314119 h 6847802"/>
              <a:gd name="connsiteX2432" fmla="*/ 1192525 w 8206355"/>
              <a:gd name="connsiteY2432" fmla="*/ 1312082 h 6847802"/>
              <a:gd name="connsiteX2433" fmla="*/ 1187007 w 8206355"/>
              <a:gd name="connsiteY2433" fmla="*/ 1309026 h 6847802"/>
              <a:gd name="connsiteX2434" fmla="*/ 1183996 w 8206355"/>
              <a:gd name="connsiteY2434" fmla="*/ 1300368 h 6847802"/>
              <a:gd name="connsiteX2435" fmla="*/ 1183996 w 8206355"/>
              <a:gd name="connsiteY2435" fmla="*/ 1292219 h 6847802"/>
              <a:gd name="connsiteX2436" fmla="*/ 1187007 w 8206355"/>
              <a:gd name="connsiteY2436" fmla="*/ 1286616 h 6847802"/>
              <a:gd name="connsiteX2437" fmla="*/ 1195034 w 8206355"/>
              <a:gd name="connsiteY2437" fmla="*/ 1278467 h 6847802"/>
              <a:gd name="connsiteX2438" fmla="*/ 1203563 w 8206355"/>
              <a:gd name="connsiteY2438" fmla="*/ 1275412 h 6847802"/>
              <a:gd name="connsiteX2439" fmla="*/ 1349054 w 8206355"/>
              <a:gd name="connsiteY2439" fmla="*/ 1213785 h 6847802"/>
              <a:gd name="connsiteX2440" fmla="*/ 1495046 w 8206355"/>
              <a:gd name="connsiteY2440" fmla="*/ 1155214 h 6847802"/>
              <a:gd name="connsiteX2441" fmla="*/ 1740374 w 8206355"/>
              <a:gd name="connsiteY2441" fmla="*/ 1057425 h 6847802"/>
              <a:gd name="connsiteX2442" fmla="*/ 2180862 w 8206355"/>
              <a:gd name="connsiteY2442" fmla="*/ 853190 h 6847802"/>
              <a:gd name="connsiteX2443" fmla="*/ 2621348 w 8206355"/>
              <a:gd name="connsiteY2443" fmla="*/ 652011 h 6847802"/>
              <a:gd name="connsiteX2444" fmla="*/ 1646558 w 8206355"/>
              <a:gd name="connsiteY2444" fmla="*/ 1015662 h 6847802"/>
              <a:gd name="connsiteX2445" fmla="*/ 1156403 w 8206355"/>
              <a:gd name="connsiteY2445" fmla="*/ 1194431 h 6847802"/>
              <a:gd name="connsiteX2446" fmla="*/ 911577 w 8206355"/>
              <a:gd name="connsiteY2446" fmla="*/ 1281014 h 6847802"/>
              <a:gd name="connsiteX2447" fmla="*/ 666249 w 8206355"/>
              <a:gd name="connsiteY2447" fmla="*/ 1367597 h 6847802"/>
              <a:gd name="connsiteX2448" fmla="*/ 655212 w 8206355"/>
              <a:gd name="connsiteY2448" fmla="*/ 1370653 h 6847802"/>
              <a:gd name="connsiteX2449" fmla="*/ 644175 w 8206355"/>
              <a:gd name="connsiteY2449" fmla="*/ 1370653 h 6847802"/>
              <a:gd name="connsiteX2450" fmla="*/ 636148 w 8206355"/>
              <a:gd name="connsiteY2450" fmla="*/ 1364542 h 6847802"/>
              <a:gd name="connsiteX2451" fmla="*/ 627619 w 8206355"/>
              <a:gd name="connsiteY2451" fmla="*/ 1359448 h 6847802"/>
              <a:gd name="connsiteX2452" fmla="*/ 625110 w 8206355"/>
              <a:gd name="connsiteY2452" fmla="*/ 1350790 h 6847802"/>
              <a:gd name="connsiteX2453" fmla="*/ 625110 w 8206355"/>
              <a:gd name="connsiteY2453" fmla="*/ 1342641 h 6847802"/>
              <a:gd name="connsiteX2454" fmla="*/ 630629 w 8206355"/>
              <a:gd name="connsiteY2454" fmla="*/ 1333983 h 6847802"/>
              <a:gd name="connsiteX2455" fmla="*/ 639158 w 8206355"/>
              <a:gd name="connsiteY2455" fmla="*/ 1328380 h 6847802"/>
              <a:gd name="connsiteX2456" fmla="*/ 644175 w 8206355"/>
              <a:gd name="connsiteY2456" fmla="*/ 1322778 h 6847802"/>
              <a:gd name="connsiteX2457" fmla="*/ 974790 w 8206355"/>
              <a:gd name="connsiteY2457" fmla="*/ 1172021 h 6847802"/>
              <a:gd name="connsiteX2458" fmla="*/ 1203563 w 8206355"/>
              <a:gd name="connsiteY2458" fmla="*/ 1071177 h 6847802"/>
              <a:gd name="connsiteX2459" fmla="*/ 1360091 w 8206355"/>
              <a:gd name="connsiteY2459" fmla="*/ 1001401 h 6847802"/>
              <a:gd name="connsiteX2460" fmla="*/ 1360091 w 8206355"/>
              <a:gd name="connsiteY2460" fmla="*/ 995798 h 6847802"/>
              <a:gd name="connsiteX2461" fmla="*/ 1365609 w 8206355"/>
              <a:gd name="connsiteY2461" fmla="*/ 987140 h 6847802"/>
              <a:gd name="connsiteX2462" fmla="*/ 1371128 w 8206355"/>
              <a:gd name="connsiteY2462" fmla="*/ 982047 h 6847802"/>
              <a:gd name="connsiteX2463" fmla="*/ 1376647 w 8206355"/>
              <a:gd name="connsiteY2463" fmla="*/ 978991 h 6847802"/>
              <a:gd name="connsiteX2464" fmla="*/ 1503073 w 8206355"/>
              <a:gd name="connsiteY2464" fmla="*/ 911762 h 6847802"/>
              <a:gd name="connsiteX2465" fmla="*/ 1630002 w 8206355"/>
              <a:gd name="connsiteY2465" fmla="*/ 847588 h 6847802"/>
              <a:gd name="connsiteX2466" fmla="*/ 1886368 w 8206355"/>
              <a:gd name="connsiteY2466" fmla="*/ 721787 h 6847802"/>
              <a:gd name="connsiteX2467" fmla="*/ 2147750 w 8206355"/>
              <a:gd name="connsiteY2467" fmla="*/ 601589 h 6847802"/>
              <a:gd name="connsiteX2468" fmla="*/ 2409633 w 8206355"/>
              <a:gd name="connsiteY2468" fmla="*/ 486994 h 6847802"/>
              <a:gd name="connsiteX2469" fmla="*/ 2673524 w 8206355"/>
              <a:gd name="connsiteY2469" fmla="*/ 374945 h 6847802"/>
              <a:gd name="connsiteX2470" fmla="*/ 2940927 w 8206355"/>
              <a:gd name="connsiteY2470" fmla="*/ 269007 h 6847802"/>
              <a:gd name="connsiteX2471" fmla="*/ 3207827 w 8206355"/>
              <a:gd name="connsiteY2471" fmla="*/ 165617 h 6847802"/>
              <a:gd name="connsiteX2472" fmla="*/ 3477738 w 8206355"/>
              <a:gd name="connsiteY2472" fmla="*/ 67828 h 6847802"/>
              <a:gd name="connsiteX2473" fmla="*/ 3034241 w 8206355"/>
              <a:gd name="connsiteY2473" fmla="*/ 204834 h 6847802"/>
              <a:gd name="connsiteX2474" fmla="*/ 2591246 w 8206355"/>
              <a:gd name="connsiteY2474" fmla="*/ 347442 h 6847802"/>
              <a:gd name="connsiteX2475" fmla="*/ 2150259 w 8206355"/>
              <a:gd name="connsiteY2475" fmla="*/ 495652 h 6847802"/>
              <a:gd name="connsiteX2476" fmla="*/ 1709771 w 8206355"/>
              <a:gd name="connsiteY2476" fmla="*/ 646409 h 6847802"/>
              <a:gd name="connsiteX2477" fmla="*/ 1522639 w 8206355"/>
              <a:gd name="connsiteY2477" fmla="*/ 730446 h 6847802"/>
              <a:gd name="connsiteX2478" fmla="*/ 1280322 w 8206355"/>
              <a:gd name="connsiteY2478" fmla="*/ 839439 h 6847802"/>
              <a:gd name="connsiteX2479" fmla="*/ 1269284 w 8206355"/>
              <a:gd name="connsiteY2479" fmla="*/ 841986 h 6847802"/>
              <a:gd name="connsiteX2480" fmla="*/ 1258247 w 8206355"/>
              <a:gd name="connsiteY2480" fmla="*/ 841986 h 6847802"/>
              <a:gd name="connsiteX2481" fmla="*/ 1250220 w 8206355"/>
              <a:gd name="connsiteY2481" fmla="*/ 839439 h 6847802"/>
              <a:gd name="connsiteX2482" fmla="*/ 1241691 w 8206355"/>
              <a:gd name="connsiteY2482" fmla="*/ 830781 h 6847802"/>
              <a:gd name="connsiteX2483" fmla="*/ 1239183 w 8206355"/>
              <a:gd name="connsiteY2483" fmla="*/ 822632 h 6847802"/>
              <a:gd name="connsiteX2484" fmla="*/ 1239183 w 8206355"/>
              <a:gd name="connsiteY2484" fmla="*/ 813973 h 6847802"/>
              <a:gd name="connsiteX2485" fmla="*/ 925123 w 8206355"/>
              <a:gd name="connsiteY2485" fmla="*/ 926022 h 6847802"/>
              <a:gd name="connsiteX2486" fmla="*/ 564406 w 8206355"/>
              <a:gd name="connsiteY2486" fmla="*/ 1059972 h 6847802"/>
              <a:gd name="connsiteX2487" fmla="*/ 203688 w 8206355"/>
              <a:gd name="connsiteY2487" fmla="*/ 1194431 h 6847802"/>
              <a:gd name="connsiteX2488" fmla="*/ 195159 w 8206355"/>
              <a:gd name="connsiteY2488" fmla="*/ 1196977 h 6847802"/>
              <a:gd name="connsiteX2489" fmla="*/ 184624 w 8206355"/>
              <a:gd name="connsiteY2489" fmla="*/ 1194431 h 6847802"/>
              <a:gd name="connsiteX2490" fmla="*/ 179105 w 8206355"/>
              <a:gd name="connsiteY2490" fmla="*/ 1191375 h 6847802"/>
              <a:gd name="connsiteX2491" fmla="*/ 173586 w 8206355"/>
              <a:gd name="connsiteY2491" fmla="*/ 1186282 h 6847802"/>
              <a:gd name="connsiteX2492" fmla="*/ 170576 w 8206355"/>
              <a:gd name="connsiteY2492" fmla="*/ 1177623 h 6847802"/>
              <a:gd name="connsiteX2493" fmla="*/ 38631 w 8206355"/>
              <a:gd name="connsiteY2493" fmla="*/ 1233648 h 6847802"/>
              <a:gd name="connsiteX2494" fmla="*/ 27594 w 8206355"/>
              <a:gd name="connsiteY2494" fmla="*/ 1236194 h 6847802"/>
              <a:gd name="connsiteX2495" fmla="*/ 16556 w 8206355"/>
              <a:gd name="connsiteY2495" fmla="*/ 1236194 h 6847802"/>
              <a:gd name="connsiteX2496" fmla="*/ 8027 w 8206355"/>
              <a:gd name="connsiteY2496" fmla="*/ 1233648 h 6847802"/>
              <a:gd name="connsiteX2497" fmla="*/ 3011 w 8206355"/>
              <a:gd name="connsiteY2497" fmla="*/ 1228045 h 6847802"/>
              <a:gd name="connsiteX2498" fmla="*/ 0 w 8206355"/>
              <a:gd name="connsiteY2498" fmla="*/ 1216840 h 6847802"/>
              <a:gd name="connsiteX2499" fmla="*/ 0 w 8206355"/>
              <a:gd name="connsiteY2499" fmla="*/ 1208182 h 6847802"/>
              <a:gd name="connsiteX2500" fmla="*/ 5519 w 8206355"/>
              <a:gd name="connsiteY2500" fmla="*/ 1200033 h 6847802"/>
              <a:gd name="connsiteX2501" fmla="*/ 13546 w 8206355"/>
              <a:gd name="connsiteY2501" fmla="*/ 1191375 h 6847802"/>
              <a:gd name="connsiteX2502" fmla="*/ 19566 w 8206355"/>
              <a:gd name="connsiteY2502" fmla="*/ 1188319 h 6847802"/>
              <a:gd name="connsiteX2503" fmla="*/ 344162 w 8206355"/>
              <a:gd name="connsiteY2503" fmla="*/ 1023811 h 6847802"/>
              <a:gd name="connsiteX2504" fmla="*/ 614073 w 8206355"/>
              <a:gd name="connsiteY2504" fmla="*/ 889861 h 6847802"/>
              <a:gd name="connsiteX2505" fmla="*/ 883984 w 8206355"/>
              <a:gd name="connsiteY2505" fmla="*/ 758458 h 6847802"/>
              <a:gd name="connsiteX2506" fmla="*/ 1156403 w 8206355"/>
              <a:gd name="connsiteY2506" fmla="*/ 629602 h 6847802"/>
              <a:gd name="connsiteX2507" fmla="*/ 1428823 w 8206355"/>
              <a:gd name="connsiteY2507" fmla="*/ 500745 h 6847802"/>
              <a:gd name="connsiteX2508" fmla="*/ 1431833 w 8206355"/>
              <a:gd name="connsiteY2508" fmla="*/ 495652 h 6847802"/>
              <a:gd name="connsiteX2509" fmla="*/ 1437352 w 8206355"/>
              <a:gd name="connsiteY2509" fmla="*/ 490050 h 6847802"/>
              <a:gd name="connsiteX2510" fmla="*/ 1439271 w 8206355"/>
              <a:gd name="connsiteY2510" fmla="*/ 487712 h 6847802"/>
              <a:gd name="connsiteX2511" fmla="*/ 1607927 w 8206355"/>
              <a:gd name="connsiteY2511" fmla="*/ 411615 h 6847802"/>
              <a:gd name="connsiteX2512" fmla="*/ 1439860 w 8206355"/>
              <a:gd name="connsiteY2512" fmla="*/ 486994 h 6847802"/>
              <a:gd name="connsiteX2513" fmla="*/ 1439271 w 8206355"/>
              <a:gd name="connsiteY2513" fmla="*/ 487712 h 6847802"/>
              <a:gd name="connsiteX2514" fmla="*/ 1192525 w 8206355"/>
              <a:gd name="connsiteY2514" fmla="*/ 599043 h 6847802"/>
              <a:gd name="connsiteX2515" fmla="*/ 782140 w 8206355"/>
              <a:gd name="connsiteY2515" fmla="*/ 794619 h 6847802"/>
              <a:gd name="connsiteX2516" fmla="*/ 771103 w 8206355"/>
              <a:gd name="connsiteY2516" fmla="*/ 797166 h 6847802"/>
              <a:gd name="connsiteX2517" fmla="*/ 760066 w 8206355"/>
              <a:gd name="connsiteY2517" fmla="*/ 797166 h 6847802"/>
              <a:gd name="connsiteX2518" fmla="*/ 751537 w 8206355"/>
              <a:gd name="connsiteY2518" fmla="*/ 794619 h 6847802"/>
              <a:gd name="connsiteX2519" fmla="*/ 743510 w 8206355"/>
              <a:gd name="connsiteY2519" fmla="*/ 785961 h 6847802"/>
              <a:gd name="connsiteX2520" fmla="*/ 740500 w 8206355"/>
              <a:gd name="connsiteY2520" fmla="*/ 777812 h 6847802"/>
              <a:gd name="connsiteX2521" fmla="*/ 740500 w 8206355"/>
              <a:gd name="connsiteY2521" fmla="*/ 769154 h 6847802"/>
              <a:gd name="connsiteX2522" fmla="*/ 746520 w 8206355"/>
              <a:gd name="connsiteY2522" fmla="*/ 758458 h 6847802"/>
              <a:gd name="connsiteX2523" fmla="*/ 754547 w 8206355"/>
              <a:gd name="connsiteY2523" fmla="*/ 752346 h 6847802"/>
              <a:gd name="connsiteX2524" fmla="*/ 760066 w 8206355"/>
              <a:gd name="connsiteY2524" fmla="*/ 747253 h 6847802"/>
              <a:gd name="connsiteX2525" fmla="*/ 1126302 w 8206355"/>
              <a:gd name="connsiteY2525" fmla="*/ 565428 h 6847802"/>
              <a:gd name="connsiteX2526" fmla="*/ 1472972 w 8206355"/>
              <a:gd name="connsiteY2526" fmla="*/ 400410 h 6847802"/>
              <a:gd name="connsiteX2527" fmla="*/ 1820144 w 8206355"/>
              <a:gd name="connsiteY2527" fmla="*/ 240995 h 6847802"/>
              <a:gd name="connsiteX2528" fmla="*/ 1828171 w 8206355"/>
              <a:gd name="connsiteY2528" fmla="*/ 235393 h 6847802"/>
              <a:gd name="connsiteX2529" fmla="*/ 1219617 w 8206355"/>
              <a:gd name="connsiteY2529" fmla="*/ 445230 h 6847802"/>
              <a:gd name="connsiteX2530" fmla="*/ 1211590 w 8206355"/>
              <a:gd name="connsiteY2530" fmla="*/ 447777 h 6847802"/>
              <a:gd name="connsiteX2531" fmla="*/ 1200552 w 8206355"/>
              <a:gd name="connsiteY2531" fmla="*/ 447777 h 6847802"/>
              <a:gd name="connsiteX2532" fmla="*/ 1192525 w 8206355"/>
              <a:gd name="connsiteY2532" fmla="*/ 442174 h 6847802"/>
              <a:gd name="connsiteX2533" fmla="*/ 1187007 w 8206355"/>
              <a:gd name="connsiteY2533" fmla="*/ 436572 h 6847802"/>
              <a:gd name="connsiteX2534" fmla="*/ 1183996 w 8206355"/>
              <a:gd name="connsiteY2534" fmla="*/ 428423 h 6847802"/>
              <a:gd name="connsiteX2535" fmla="*/ 1183996 w 8206355"/>
              <a:gd name="connsiteY2535" fmla="*/ 420274 h 6847802"/>
              <a:gd name="connsiteX2536" fmla="*/ 1189515 w 8206355"/>
              <a:gd name="connsiteY2536" fmla="*/ 411615 h 6847802"/>
              <a:gd name="connsiteX2537" fmla="*/ 1197542 w 8206355"/>
              <a:gd name="connsiteY2537" fmla="*/ 403466 h 6847802"/>
              <a:gd name="connsiteX2538" fmla="*/ 1203563 w 8206355"/>
              <a:gd name="connsiteY2538" fmla="*/ 400410 h 6847802"/>
              <a:gd name="connsiteX2539" fmla="*/ 1492539 w 8206355"/>
              <a:gd name="connsiteY2539" fmla="*/ 269007 h 6847802"/>
              <a:gd name="connsiteX2540" fmla="*/ 1784022 w 8206355"/>
              <a:gd name="connsiteY2540" fmla="*/ 140151 h 6847802"/>
              <a:gd name="connsiteX2541" fmla="*/ 2079018 w 8206355"/>
              <a:gd name="connsiteY2541" fmla="*/ 17406 h 6847802"/>
              <a:gd name="connsiteX2542" fmla="*/ 1601320 w 8206355"/>
              <a:gd name="connsiteY2542" fmla="*/ 0 h 6847802"/>
              <a:gd name="connsiteX2543" fmla="*/ 1892858 w 8206355"/>
              <a:gd name="connsiteY2543" fmla="*/ 0 h 6847802"/>
              <a:gd name="connsiteX2544" fmla="*/ 1742883 w 8206355"/>
              <a:gd name="connsiteY2544" fmla="*/ 59679 h 6847802"/>
              <a:gd name="connsiteX2545" fmla="*/ 1580334 w 8206355"/>
              <a:gd name="connsiteY2545" fmla="*/ 126400 h 6847802"/>
              <a:gd name="connsiteX2546" fmla="*/ 1420796 w 8206355"/>
              <a:gd name="connsiteY2546" fmla="*/ 196175 h 6847802"/>
              <a:gd name="connsiteX2547" fmla="*/ 1258247 w 8206355"/>
              <a:gd name="connsiteY2547" fmla="*/ 271554 h 6847802"/>
              <a:gd name="connsiteX2548" fmla="*/ 1095698 w 8206355"/>
              <a:gd name="connsiteY2548" fmla="*/ 347442 h 6847802"/>
              <a:gd name="connsiteX2549" fmla="*/ 933150 w 8206355"/>
              <a:gd name="connsiteY2549" fmla="*/ 425367 h 6847802"/>
              <a:gd name="connsiteX2550" fmla="*/ 608555 w 8206355"/>
              <a:gd name="connsiteY2550" fmla="*/ 587838 h 6847802"/>
              <a:gd name="connsiteX2551" fmla="*/ 286468 w 8206355"/>
              <a:gd name="connsiteY2551" fmla="*/ 749800 h 6847802"/>
              <a:gd name="connsiteX2552" fmla="*/ 277939 w 8206355"/>
              <a:gd name="connsiteY2552" fmla="*/ 752346 h 6847802"/>
              <a:gd name="connsiteX2553" fmla="*/ 267403 w 8206355"/>
              <a:gd name="connsiteY2553" fmla="*/ 752346 h 6847802"/>
              <a:gd name="connsiteX2554" fmla="*/ 261382 w 8206355"/>
              <a:gd name="connsiteY2554" fmla="*/ 749800 h 6847802"/>
              <a:gd name="connsiteX2555" fmla="*/ 255864 w 8206355"/>
              <a:gd name="connsiteY2555" fmla="*/ 744197 h 6847802"/>
              <a:gd name="connsiteX2556" fmla="*/ 253356 w 8206355"/>
              <a:gd name="connsiteY2556" fmla="*/ 732992 h 6847802"/>
              <a:gd name="connsiteX2557" fmla="*/ 253356 w 8206355"/>
              <a:gd name="connsiteY2557" fmla="*/ 724843 h 6847802"/>
              <a:gd name="connsiteX2558" fmla="*/ 258875 w 8206355"/>
              <a:gd name="connsiteY2558" fmla="*/ 716185 h 6847802"/>
              <a:gd name="connsiteX2559" fmla="*/ 264393 w 8206355"/>
              <a:gd name="connsiteY2559" fmla="*/ 708036 h 6847802"/>
              <a:gd name="connsiteX2560" fmla="*/ 269912 w 8206355"/>
              <a:gd name="connsiteY2560" fmla="*/ 704980 h 6847802"/>
              <a:gd name="connsiteX2561" fmla="*/ 545341 w 8206355"/>
              <a:gd name="connsiteY2561" fmla="*/ 562372 h 6847802"/>
              <a:gd name="connsiteX2562" fmla="*/ 242319 w 8206355"/>
              <a:gd name="connsiteY2562" fmla="*/ 696831 h 6847802"/>
              <a:gd name="connsiteX2563" fmla="*/ 231281 w 8206355"/>
              <a:gd name="connsiteY2563" fmla="*/ 699378 h 6847802"/>
              <a:gd name="connsiteX2564" fmla="*/ 223254 w 8206355"/>
              <a:gd name="connsiteY2564" fmla="*/ 699378 h 6847802"/>
              <a:gd name="connsiteX2565" fmla="*/ 214726 w 8206355"/>
              <a:gd name="connsiteY2565" fmla="*/ 693775 h 6847802"/>
              <a:gd name="connsiteX2566" fmla="*/ 209207 w 8206355"/>
              <a:gd name="connsiteY2566" fmla="*/ 688173 h 6847802"/>
              <a:gd name="connsiteX2567" fmla="*/ 206698 w 8206355"/>
              <a:gd name="connsiteY2567" fmla="*/ 680024 h 6847802"/>
              <a:gd name="connsiteX2568" fmla="*/ 206698 w 8206355"/>
              <a:gd name="connsiteY2568" fmla="*/ 668819 h 6847802"/>
              <a:gd name="connsiteX2569" fmla="*/ 211715 w 8206355"/>
              <a:gd name="connsiteY2569" fmla="*/ 660161 h 6847802"/>
              <a:gd name="connsiteX2570" fmla="*/ 220244 w 8206355"/>
              <a:gd name="connsiteY2570" fmla="*/ 652011 h 6847802"/>
              <a:gd name="connsiteX2571" fmla="*/ 225763 w 8206355"/>
              <a:gd name="connsiteY2571" fmla="*/ 649465 h 6847802"/>
              <a:gd name="connsiteX2572" fmla="*/ 528785 w 8206355"/>
              <a:gd name="connsiteY2572" fmla="*/ 498199 h 6847802"/>
              <a:gd name="connsiteX2573" fmla="*/ 746520 w 8206355"/>
              <a:gd name="connsiteY2573" fmla="*/ 394808 h 6847802"/>
              <a:gd name="connsiteX2574" fmla="*/ 963753 w 8206355"/>
              <a:gd name="connsiteY2574" fmla="*/ 291417 h 6847802"/>
              <a:gd name="connsiteX2575" fmla="*/ 1183996 w 8206355"/>
              <a:gd name="connsiteY2575" fmla="*/ 190573 h 6847802"/>
              <a:gd name="connsiteX2576" fmla="*/ 1404240 w 8206355"/>
              <a:gd name="connsiteY2576" fmla="*/ 90238 h 6847802"/>
              <a:gd name="connsiteX2577" fmla="*/ 1179387 w 8206355"/>
              <a:gd name="connsiteY2577" fmla="*/ 0 h 6847802"/>
              <a:gd name="connsiteX2578" fmla="*/ 1299017 w 8206355"/>
              <a:gd name="connsiteY2578" fmla="*/ 0 h 6847802"/>
              <a:gd name="connsiteX2579" fmla="*/ 980309 w 8206355"/>
              <a:gd name="connsiteY2579" fmla="*/ 145753 h 6847802"/>
              <a:gd name="connsiteX2580" fmla="*/ 1351678 w 8206355"/>
              <a:gd name="connsiteY2580" fmla="*/ 0 h 6847802"/>
              <a:gd name="connsiteX2581" fmla="*/ 1491879 w 8206355"/>
              <a:gd name="connsiteY2581" fmla="*/ 0 h 6847802"/>
              <a:gd name="connsiteX2582" fmla="*/ 1263766 w 8206355"/>
              <a:gd name="connsiteY2582" fmla="*/ 87182 h 6847802"/>
              <a:gd name="connsiteX2583" fmla="*/ 1007902 w 8206355"/>
              <a:gd name="connsiteY2583" fmla="*/ 184971 h 6847802"/>
              <a:gd name="connsiteX2584" fmla="*/ 751537 w 8206355"/>
              <a:gd name="connsiteY2584" fmla="*/ 288361 h 6847802"/>
              <a:gd name="connsiteX2585" fmla="*/ 498684 w 8206355"/>
              <a:gd name="connsiteY2585" fmla="*/ 389206 h 6847802"/>
              <a:gd name="connsiteX2586" fmla="*/ 244827 w 8206355"/>
              <a:gd name="connsiteY2586" fmla="*/ 495652 h 6847802"/>
              <a:gd name="connsiteX2587" fmla="*/ 234292 w 8206355"/>
              <a:gd name="connsiteY2587" fmla="*/ 495652 h 6847802"/>
              <a:gd name="connsiteX2588" fmla="*/ 225763 w 8206355"/>
              <a:gd name="connsiteY2588" fmla="*/ 495652 h 6847802"/>
              <a:gd name="connsiteX2589" fmla="*/ 217736 w 8206355"/>
              <a:gd name="connsiteY2589" fmla="*/ 492596 h 6847802"/>
              <a:gd name="connsiteX2590" fmla="*/ 214726 w 8206355"/>
              <a:gd name="connsiteY2590" fmla="*/ 483938 h 6847802"/>
              <a:gd name="connsiteX2591" fmla="*/ 211715 w 8206355"/>
              <a:gd name="connsiteY2591" fmla="*/ 475789 h 6847802"/>
              <a:gd name="connsiteX2592" fmla="*/ 211715 w 8206355"/>
              <a:gd name="connsiteY2592" fmla="*/ 467131 h 6847802"/>
              <a:gd name="connsiteX2593" fmla="*/ 217736 w 8206355"/>
              <a:gd name="connsiteY2593" fmla="*/ 458982 h 6847802"/>
              <a:gd name="connsiteX2594" fmla="*/ 225763 w 8206355"/>
              <a:gd name="connsiteY2594" fmla="*/ 450833 h 6847802"/>
              <a:gd name="connsiteX2595" fmla="*/ 231281 w 8206355"/>
              <a:gd name="connsiteY2595" fmla="*/ 447777 h 6847802"/>
              <a:gd name="connsiteX2596" fmla="*/ 534304 w 8206355"/>
              <a:gd name="connsiteY2596" fmla="*/ 299566 h 6847802"/>
              <a:gd name="connsiteX2597" fmla="*/ 823279 w 8206355"/>
              <a:gd name="connsiteY2597" fmla="*/ 162561 h 6847802"/>
              <a:gd name="connsiteX2598" fmla="*/ 1115264 w 8206355"/>
              <a:gd name="connsiteY2598" fmla="*/ 28611 h 6847802"/>
              <a:gd name="connsiteX2599" fmla="*/ 902307 w 8206355"/>
              <a:gd name="connsiteY2599" fmla="*/ 0 h 6847802"/>
              <a:gd name="connsiteX2600" fmla="*/ 1108584 w 8206355"/>
              <a:gd name="connsiteY2600" fmla="*/ 0 h 6847802"/>
              <a:gd name="connsiteX2601" fmla="*/ 900540 w 8206355"/>
              <a:gd name="connsiteY2601" fmla="*/ 98387 h 6847802"/>
              <a:gd name="connsiteX2602" fmla="*/ 674778 w 8206355"/>
              <a:gd name="connsiteY2602" fmla="*/ 207380 h 6847802"/>
              <a:gd name="connsiteX2603" fmla="*/ 449016 w 8206355"/>
              <a:gd name="connsiteY2603" fmla="*/ 319429 h 6847802"/>
              <a:gd name="connsiteX2604" fmla="*/ 437979 w 8206355"/>
              <a:gd name="connsiteY2604" fmla="*/ 321976 h 6847802"/>
              <a:gd name="connsiteX2605" fmla="*/ 429450 w 8206355"/>
              <a:gd name="connsiteY2605" fmla="*/ 321976 h 6847802"/>
              <a:gd name="connsiteX2606" fmla="*/ 421423 w 8206355"/>
              <a:gd name="connsiteY2606" fmla="*/ 316374 h 6847802"/>
              <a:gd name="connsiteX2607" fmla="*/ 415905 w 8206355"/>
              <a:gd name="connsiteY2607" fmla="*/ 310771 h 6847802"/>
              <a:gd name="connsiteX2608" fmla="*/ 415905 w 8206355"/>
              <a:gd name="connsiteY2608" fmla="*/ 302622 h 6847802"/>
              <a:gd name="connsiteX2609" fmla="*/ 415905 w 8206355"/>
              <a:gd name="connsiteY2609" fmla="*/ 291417 h 6847802"/>
              <a:gd name="connsiteX2610" fmla="*/ 421423 w 8206355"/>
              <a:gd name="connsiteY2610" fmla="*/ 282759 h 6847802"/>
              <a:gd name="connsiteX2611" fmla="*/ 429450 w 8206355"/>
              <a:gd name="connsiteY2611" fmla="*/ 274610 h 6847802"/>
              <a:gd name="connsiteX2612" fmla="*/ 432460 w 8206355"/>
              <a:gd name="connsiteY2612" fmla="*/ 271554 h 6847802"/>
              <a:gd name="connsiteX2613" fmla="*/ 606046 w 8206355"/>
              <a:gd name="connsiteY2613" fmla="*/ 176822 h 6847802"/>
              <a:gd name="connsiteX2614" fmla="*/ 614073 w 8206355"/>
              <a:gd name="connsiteY2614" fmla="*/ 171219 h 6847802"/>
              <a:gd name="connsiteX2615" fmla="*/ 614073 w 8206355"/>
              <a:gd name="connsiteY2615" fmla="*/ 168673 h 6847802"/>
              <a:gd name="connsiteX2616" fmla="*/ 611063 w 8206355"/>
              <a:gd name="connsiteY2616" fmla="*/ 160014 h 6847802"/>
              <a:gd name="connsiteX2617" fmla="*/ 611063 w 8206355"/>
              <a:gd name="connsiteY2617" fmla="*/ 151865 h 6847802"/>
              <a:gd name="connsiteX2618" fmla="*/ 616582 w 8206355"/>
              <a:gd name="connsiteY2618" fmla="*/ 143207 h 6847802"/>
              <a:gd name="connsiteX2619" fmla="*/ 625110 w 8206355"/>
              <a:gd name="connsiteY2619" fmla="*/ 135058 h 6847802"/>
              <a:gd name="connsiteX2620" fmla="*/ 630629 w 8206355"/>
              <a:gd name="connsiteY2620" fmla="*/ 132002 h 6847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Lst>
            <a:rect l="l" t="t" r="r" b="b"/>
            <a:pathLst>
              <a:path w="8206355" h="6847802">
                <a:moveTo>
                  <a:pt x="8206355" y="6757869"/>
                </a:moveTo>
                <a:lnTo>
                  <a:pt x="8206355" y="6847802"/>
                </a:lnTo>
                <a:lnTo>
                  <a:pt x="8039636" y="6846286"/>
                </a:lnTo>
                <a:lnTo>
                  <a:pt x="8028599" y="6843739"/>
                </a:lnTo>
                <a:lnTo>
                  <a:pt x="8014551" y="6837627"/>
                </a:lnTo>
                <a:lnTo>
                  <a:pt x="8004015" y="6829478"/>
                </a:lnTo>
                <a:lnTo>
                  <a:pt x="7992979" y="6818274"/>
                </a:lnTo>
                <a:lnTo>
                  <a:pt x="7987459" y="6807069"/>
                </a:lnTo>
                <a:lnTo>
                  <a:pt x="7984449" y="6795864"/>
                </a:lnTo>
                <a:lnTo>
                  <a:pt x="7984449" y="6787205"/>
                </a:lnTo>
                <a:lnTo>
                  <a:pt x="7989968" y="6782112"/>
                </a:lnTo>
                <a:lnTo>
                  <a:pt x="7998497" y="6779056"/>
                </a:lnTo>
                <a:close/>
                <a:moveTo>
                  <a:pt x="8206355" y="6651872"/>
                </a:moveTo>
                <a:lnTo>
                  <a:pt x="8206355" y="6749409"/>
                </a:lnTo>
                <a:lnTo>
                  <a:pt x="8155025" y="6742895"/>
                </a:lnTo>
                <a:lnTo>
                  <a:pt x="8072747" y="6728634"/>
                </a:lnTo>
                <a:lnTo>
                  <a:pt x="8061711" y="6726088"/>
                </a:lnTo>
                <a:lnTo>
                  <a:pt x="8050673" y="6717939"/>
                </a:lnTo>
                <a:lnTo>
                  <a:pt x="8039636" y="6709280"/>
                </a:lnTo>
                <a:lnTo>
                  <a:pt x="8031107" y="6698075"/>
                </a:lnTo>
                <a:lnTo>
                  <a:pt x="8026090" y="6686871"/>
                </a:lnTo>
                <a:lnTo>
                  <a:pt x="8023080" y="6678212"/>
                </a:lnTo>
                <a:lnTo>
                  <a:pt x="8026090" y="6670063"/>
                </a:lnTo>
                <a:lnTo>
                  <a:pt x="8028599" y="6667517"/>
                </a:lnTo>
                <a:lnTo>
                  <a:pt x="8037127" y="6664461"/>
                </a:lnTo>
                <a:lnTo>
                  <a:pt x="8150009" y="6656312"/>
                </a:lnTo>
                <a:close/>
                <a:moveTo>
                  <a:pt x="8206355" y="6413066"/>
                </a:moveTo>
                <a:lnTo>
                  <a:pt x="8206355" y="6533085"/>
                </a:lnTo>
                <a:lnTo>
                  <a:pt x="8155025" y="6538660"/>
                </a:lnTo>
                <a:lnTo>
                  <a:pt x="8206355" y="6541142"/>
                </a:lnTo>
                <a:lnTo>
                  <a:pt x="8206355" y="6607946"/>
                </a:lnTo>
                <a:lnTo>
                  <a:pt x="8169073" y="6605890"/>
                </a:lnTo>
                <a:lnTo>
                  <a:pt x="8012043" y="6592138"/>
                </a:lnTo>
                <a:lnTo>
                  <a:pt x="7858023" y="6575331"/>
                </a:lnTo>
                <a:lnTo>
                  <a:pt x="7844477" y="6572275"/>
                </a:lnTo>
                <a:lnTo>
                  <a:pt x="7832938" y="6566673"/>
                </a:lnTo>
                <a:lnTo>
                  <a:pt x="7824911" y="6558523"/>
                </a:lnTo>
                <a:lnTo>
                  <a:pt x="7813874" y="6547319"/>
                </a:lnTo>
                <a:lnTo>
                  <a:pt x="7811365" y="6538660"/>
                </a:lnTo>
                <a:lnTo>
                  <a:pt x="7808355" y="6533567"/>
                </a:lnTo>
                <a:lnTo>
                  <a:pt x="7808355" y="6524909"/>
                </a:lnTo>
                <a:lnTo>
                  <a:pt x="7808355" y="6519306"/>
                </a:lnTo>
                <a:lnTo>
                  <a:pt x="7794809" y="6510648"/>
                </a:lnTo>
                <a:lnTo>
                  <a:pt x="7783271" y="6499952"/>
                </a:lnTo>
                <a:lnTo>
                  <a:pt x="7775243" y="6488747"/>
                </a:lnTo>
                <a:lnTo>
                  <a:pt x="7772735" y="6480089"/>
                </a:lnTo>
                <a:lnTo>
                  <a:pt x="7772735" y="6471940"/>
                </a:lnTo>
                <a:lnTo>
                  <a:pt x="7778253" y="6466338"/>
                </a:lnTo>
                <a:lnTo>
                  <a:pt x="7786281" y="6463282"/>
                </a:lnTo>
                <a:lnTo>
                  <a:pt x="8097331" y="6426611"/>
                </a:lnTo>
                <a:close/>
                <a:moveTo>
                  <a:pt x="8206355" y="6327074"/>
                </a:moveTo>
                <a:lnTo>
                  <a:pt x="8206355" y="6393465"/>
                </a:lnTo>
                <a:lnTo>
                  <a:pt x="8204693" y="6393506"/>
                </a:lnTo>
                <a:lnTo>
                  <a:pt x="8100341" y="6393506"/>
                </a:lnTo>
                <a:lnTo>
                  <a:pt x="7998497" y="6390959"/>
                </a:lnTo>
                <a:lnTo>
                  <a:pt x="7987459" y="6387903"/>
                </a:lnTo>
                <a:lnTo>
                  <a:pt x="7978931" y="6384847"/>
                </a:lnTo>
                <a:lnTo>
                  <a:pt x="7967893" y="6376698"/>
                </a:lnTo>
                <a:lnTo>
                  <a:pt x="7959867" y="6368040"/>
                </a:lnTo>
                <a:lnTo>
                  <a:pt x="7954348" y="6359891"/>
                </a:lnTo>
                <a:lnTo>
                  <a:pt x="7951839" y="6348686"/>
                </a:lnTo>
                <a:lnTo>
                  <a:pt x="7954348" y="6340537"/>
                </a:lnTo>
                <a:lnTo>
                  <a:pt x="7956857" y="6334425"/>
                </a:lnTo>
                <a:lnTo>
                  <a:pt x="7967893" y="6331879"/>
                </a:lnTo>
                <a:lnTo>
                  <a:pt x="8056191" y="6331879"/>
                </a:lnTo>
                <a:lnTo>
                  <a:pt x="8141479" y="6329332"/>
                </a:lnTo>
                <a:close/>
                <a:moveTo>
                  <a:pt x="8206355" y="6215105"/>
                </a:moveTo>
                <a:lnTo>
                  <a:pt x="8206355" y="6294738"/>
                </a:lnTo>
                <a:lnTo>
                  <a:pt x="8185629" y="6295718"/>
                </a:lnTo>
                <a:lnTo>
                  <a:pt x="7946321" y="6309469"/>
                </a:lnTo>
                <a:lnTo>
                  <a:pt x="7709020" y="6323730"/>
                </a:lnTo>
                <a:lnTo>
                  <a:pt x="7697983" y="6320674"/>
                </a:lnTo>
                <a:lnTo>
                  <a:pt x="7684437" y="6317618"/>
                </a:lnTo>
                <a:lnTo>
                  <a:pt x="7673399" y="6309469"/>
                </a:lnTo>
                <a:lnTo>
                  <a:pt x="7662363" y="6298264"/>
                </a:lnTo>
                <a:lnTo>
                  <a:pt x="7656844" y="6287059"/>
                </a:lnTo>
                <a:lnTo>
                  <a:pt x="7654335" y="6278910"/>
                </a:lnTo>
                <a:lnTo>
                  <a:pt x="7654335" y="6273308"/>
                </a:lnTo>
                <a:lnTo>
                  <a:pt x="7659353" y="6267705"/>
                </a:lnTo>
                <a:lnTo>
                  <a:pt x="7667881" y="6265159"/>
                </a:lnTo>
                <a:lnTo>
                  <a:pt x="8138469" y="6222886"/>
                </a:lnTo>
                <a:close/>
                <a:moveTo>
                  <a:pt x="8206355" y="5823283"/>
                </a:moveTo>
                <a:lnTo>
                  <a:pt x="8206355" y="5982490"/>
                </a:lnTo>
                <a:lnTo>
                  <a:pt x="8152517" y="5988092"/>
                </a:lnTo>
                <a:lnTo>
                  <a:pt x="8206355" y="5986848"/>
                </a:lnTo>
                <a:lnTo>
                  <a:pt x="8206355" y="6195482"/>
                </a:lnTo>
                <a:lnTo>
                  <a:pt x="8169073" y="6194873"/>
                </a:lnTo>
                <a:lnTo>
                  <a:pt x="7978931" y="6194873"/>
                </a:lnTo>
                <a:lnTo>
                  <a:pt x="7791799" y="6200476"/>
                </a:lnTo>
                <a:lnTo>
                  <a:pt x="7601657" y="6208625"/>
                </a:lnTo>
                <a:lnTo>
                  <a:pt x="7590621" y="6208625"/>
                </a:lnTo>
                <a:lnTo>
                  <a:pt x="7580085" y="6203532"/>
                </a:lnTo>
                <a:lnTo>
                  <a:pt x="7566037" y="6197929"/>
                </a:lnTo>
                <a:lnTo>
                  <a:pt x="7558010" y="6186724"/>
                </a:lnTo>
                <a:lnTo>
                  <a:pt x="7549481" y="6178066"/>
                </a:lnTo>
                <a:lnTo>
                  <a:pt x="7546973" y="6169917"/>
                </a:lnTo>
                <a:lnTo>
                  <a:pt x="7397970" y="6181122"/>
                </a:lnTo>
                <a:lnTo>
                  <a:pt x="7384425" y="6181122"/>
                </a:lnTo>
                <a:lnTo>
                  <a:pt x="7373387" y="6175010"/>
                </a:lnTo>
                <a:lnTo>
                  <a:pt x="7359339" y="6166861"/>
                </a:lnTo>
                <a:lnTo>
                  <a:pt x="7348804" y="6158712"/>
                </a:lnTo>
                <a:lnTo>
                  <a:pt x="7342784" y="6147507"/>
                </a:lnTo>
                <a:lnTo>
                  <a:pt x="7340275" y="6139358"/>
                </a:lnTo>
                <a:lnTo>
                  <a:pt x="7340275" y="6133246"/>
                </a:lnTo>
                <a:lnTo>
                  <a:pt x="7345794" y="6128153"/>
                </a:lnTo>
                <a:lnTo>
                  <a:pt x="7353821" y="6125097"/>
                </a:lnTo>
                <a:lnTo>
                  <a:pt x="8003101" y="6050115"/>
                </a:lnTo>
                <a:lnTo>
                  <a:pt x="8012043" y="6049719"/>
                </a:lnTo>
                <a:lnTo>
                  <a:pt x="8006524" y="6049719"/>
                </a:lnTo>
                <a:lnTo>
                  <a:pt x="8003101" y="6050115"/>
                </a:lnTo>
                <a:lnTo>
                  <a:pt x="7700993" y="6063470"/>
                </a:lnTo>
                <a:lnTo>
                  <a:pt x="7392451" y="6077731"/>
                </a:lnTo>
                <a:lnTo>
                  <a:pt x="7378905" y="6077731"/>
                </a:lnTo>
                <a:lnTo>
                  <a:pt x="7367869" y="6072129"/>
                </a:lnTo>
                <a:lnTo>
                  <a:pt x="7353821" y="6066017"/>
                </a:lnTo>
                <a:lnTo>
                  <a:pt x="7345794" y="6055321"/>
                </a:lnTo>
                <a:lnTo>
                  <a:pt x="7337265" y="6046663"/>
                </a:lnTo>
                <a:lnTo>
                  <a:pt x="7334757" y="6038514"/>
                </a:lnTo>
                <a:lnTo>
                  <a:pt x="6951965" y="6088936"/>
                </a:lnTo>
                <a:lnTo>
                  <a:pt x="6937917" y="6088936"/>
                </a:lnTo>
                <a:lnTo>
                  <a:pt x="6927381" y="6085880"/>
                </a:lnTo>
                <a:lnTo>
                  <a:pt x="6913335" y="6080278"/>
                </a:lnTo>
                <a:lnTo>
                  <a:pt x="6902799" y="6072129"/>
                </a:lnTo>
                <a:lnTo>
                  <a:pt x="6896779" y="6060924"/>
                </a:lnTo>
                <a:lnTo>
                  <a:pt x="6891260" y="6052266"/>
                </a:lnTo>
                <a:lnTo>
                  <a:pt x="6894270" y="6044117"/>
                </a:lnTo>
                <a:lnTo>
                  <a:pt x="6896779" y="6038514"/>
                </a:lnTo>
                <a:lnTo>
                  <a:pt x="6905307" y="6035458"/>
                </a:lnTo>
                <a:lnTo>
                  <a:pt x="7229903" y="5979943"/>
                </a:lnTo>
                <a:lnTo>
                  <a:pt x="7558010" y="5926465"/>
                </a:lnTo>
                <a:lnTo>
                  <a:pt x="7882606" y="5873496"/>
                </a:lnTo>
                <a:close/>
                <a:moveTo>
                  <a:pt x="8206355" y="5549384"/>
                </a:moveTo>
                <a:lnTo>
                  <a:pt x="8206355" y="5726951"/>
                </a:lnTo>
                <a:lnTo>
                  <a:pt x="8124923" y="5733944"/>
                </a:lnTo>
                <a:lnTo>
                  <a:pt x="7659353" y="5778255"/>
                </a:lnTo>
                <a:lnTo>
                  <a:pt x="7992979" y="5750752"/>
                </a:lnTo>
                <a:lnTo>
                  <a:pt x="8206355" y="5731655"/>
                </a:lnTo>
                <a:lnTo>
                  <a:pt x="8206355" y="5823122"/>
                </a:lnTo>
                <a:lnTo>
                  <a:pt x="7808355" y="5837335"/>
                </a:lnTo>
                <a:lnTo>
                  <a:pt x="7409007" y="5859745"/>
                </a:lnTo>
                <a:lnTo>
                  <a:pt x="7397970" y="5856689"/>
                </a:lnTo>
                <a:lnTo>
                  <a:pt x="7384425" y="5854142"/>
                </a:lnTo>
                <a:lnTo>
                  <a:pt x="7373387" y="5845484"/>
                </a:lnTo>
                <a:lnTo>
                  <a:pt x="7362350" y="5837335"/>
                </a:lnTo>
                <a:lnTo>
                  <a:pt x="7353821" y="5823074"/>
                </a:lnTo>
                <a:lnTo>
                  <a:pt x="7351313" y="5817472"/>
                </a:lnTo>
                <a:lnTo>
                  <a:pt x="7351313" y="5811869"/>
                </a:lnTo>
                <a:lnTo>
                  <a:pt x="7108995" y="5842938"/>
                </a:lnTo>
                <a:lnTo>
                  <a:pt x="7097957" y="5842938"/>
                </a:lnTo>
                <a:lnTo>
                  <a:pt x="7084411" y="5837335"/>
                </a:lnTo>
                <a:lnTo>
                  <a:pt x="7070365" y="5831223"/>
                </a:lnTo>
                <a:lnTo>
                  <a:pt x="7059327" y="5820528"/>
                </a:lnTo>
                <a:lnTo>
                  <a:pt x="7053809" y="5814416"/>
                </a:lnTo>
                <a:lnTo>
                  <a:pt x="7051300" y="5806267"/>
                </a:lnTo>
                <a:lnTo>
                  <a:pt x="7048290" y="5800665"/>
                </a:lnTo>
                <a:lnTo>
                  <a:pt x="7048290" y="5795062"/>
                </a:lnTo>
                <a:lnTo>
                  <a:pt x="7007151" y="5800665"/>
                </a:lnTo>
                <a:lnTo>
                  <a:pt x="6996113" y="5800665"/>
                </a:lnTo>
                <a:lnTo>
                  <a:pt x="6982067" y="5798118"/>
                </a:lnTo>
                <a:lnTo>
                  <a:pt x="6971029" y="5792516"/>
                </a:lnTo>
                <a:lnTo>
                  <a:pt x="6960493" y="5783857"/>
                </a:lnTo>
                <a:lnTo>
                  <a:pt x="6951965" y="5772652"/>
                </a:lnTo>
                <a:lnTo>
                  <a:pt x="6949456" y="5764503"/>
                </a:lnTo>
                <a:lnTo>
                  <a:pt x="6949456" y="5758901"/>
                </a:lnTo>
                <a:lnTo>
                  <a:pt x="6954473" y="5753298"/>
                </a:lnTo>
                <a:lnTo>
                  <a:pt x="6963002" y="5750752"/>
                </a:lnTo>
                <a:lnTo>
                  <a:pt x="7414526" y="5672317"/>
                </a:lnTo>
                <a:lnTo>
                  <a:pt x="7640288" y="5633100"/>
                </a:lnTo>
                <a:lnTo>
                  <a:pt x="7866050" y="5599486"/>
                </a:lnTo>
                <a:lnTo>
                  <a:pt x="8105859" y="5563324"/>
                </a:lnTo>
                <a:close/>
                <a:moveTo>
                  <a:pt x="8206355" y="5375154"/>
                </a:moveTo>
                <a:lnTo>
                  <a:pt x="8206355" y="5464679"/>
                </a:lnTo>
                <a:lnTo>
                  <a:pt x="8001005" y="5493039"/>
                </a:lnTo>
                <a:lnTo>
                  <a:pt x="7714539" y="5537859"/>
                </a:lnTo>
                <a:lnTo>
                  <a:pt x="7428573" y="5588281"/>
                </a:lnTo>
                <a:lnTo>
                  <a:pt x="7144615" y="5638703"/>
                </a:lnTo>
                <a:lnTo>
                  <a:pt x="6861660" y="5694727"/>
                </a:lnTo>
                <a:lnTo>
                  <a:pt x="6850623" y="5694727"/>
                </a:lnTo>
                <a:lnTo>
                  <a:pt x="6842595" y="5691671"/>
                </a:lnTo>
                <a:lnTo>
                  <a:pt x="6834067" y="5689125"/>
                </a:lnTo>
                <a:lnTo>
                  <a:pt x="6826039" y="5683522"/>
                </a:lnTo>
                <a:lnTo>
                  <a:pt x="6817511" y="5677920"/>
                </a:lnTo>
                <a:lnTo>
                  <a:pt x="6811992" y="5672317"/>
                </a:lnTo>
                <a:lnTo>
                  <a:pt x="6800955" y="5672317"/>
                </a:lnTo>
                <a:lnTo>
                  <a:pt x="6789917" y="5666715"/>
                </a:lnTo>
                <a:lnTo>
                  <a:pt x="6776372" y="5661113"/>
                </a:lnTo>
                <a:lnTo>
                  <a:pt x="6767843" y="5655510"/>
                </a:lnTo>
                <a:lnTo>
                  <a:pt x="6759816" y="5644305"/>
                </a:lnTo>
                <a:lnTo>
                  <a:pt x="6754297" y="5635647"/>
                </a:lnTo>
                <a:lnTo>
                  <a:pt x="6756806" y="5630044"/>
                </a:lnTo>
                <a:lnTo>
                  <a:pt x="6759816" y="5624951"/>
                </a:lnTo>
                <a:lnTo>
                  <a:pt x="6767843" y="5621895"/>
                </a:lnTo>
                <a:lnTo>
                  <a:pt x="7012669" y="5574529"/>
                </a:lnTo>
                <a:lnTo>
                  <a:pt x="7260506" y="5532256"/>
                </a:lnTo>
                <a:lnTo>
                  <a:pt x="7505834" y="5490492"/>
                </a:lnTo>
                <a:lnTo>
                  <a:pt x="7753169" y="5451275"/>
                </a:lnTo>
                <a:lnTo>
                  <a:pt x="7808355" y="5443126"/>
                </a:lnTo>
                <a:lnTo>
                  <a:pt x="7860531" y="5437524"/>
                </a:lnTo>
                <a:close/>
                <a:moveTo>
                  <a:pt x="8206355" y="5218292"/>
                </a:moveTo>
                <a:lnTo>
                  <a:pt x="8206355" y="5274439"/>
                </a:lnTo>
                <a:lnTo>
                  <a:pt x="8169073" y="5278109"/>
                </a:lnTo>
                <a:lnTo>
                  <a:pt x="7736613" y="5314270"/>
                </a:lnTo>
                <a:lnTo>
                  <a:pt x="7728586" y="5314270"/>
                </a:lnTo>
                <a:lnTo>
                  <a:pt x="7717549" y="5308667"/>
                </a:lnTo>
                <a:lnTo>
                  <a:pt x="7706511" y="5303065"/>
                </a:lnTo>
                <a:lnTo>
                  <a:pt x="7695474" y="5294916"/>
                </a:lnTo>
                <a:lnTo>
                  <a:pt x="7689955" y="5286258"/>
                </a:lnTo>
                <a:lnTo>
                  <a:pt x="7687447" y="5278109"/>
                </a:lnTo>
                <a:lnTo>
                  <a:pt x="7687447" y="5272506"/>
                </a:lnTo>
                <a:lnTo>
                  <a:pt x="7689955" y="5266904"/>
                </a:lnTo>
                <a:lnTo>
                  <a:pt x="7695150" y="5265256"/>
                </a:lnTo>
                <a:lnTo>
                  <a:pt x="7706693" y="5263560"/>
                </a:lnTo>
                <a:lnTo>
                  <a:pt x="8009534" y="5235836"/>
                </a:lnTo>
                <a:close/>
                <a:moveTo>
                  <a:pt x="6990595" y="4903763"/>
                </a:moveTo>
                <a:lnTo>
                  <a:pt x="6974039" y="4906309"/>
                </a:lnTo>
                <a:lnTo>
                  <a:pt x="6946446" y="4911912"/>
                </a:lnTo>
                <a:close/>
                <a:moveTo>
                  <a:pt x="8206355" y="4854548"/>
                </a:moveTo>
                <a:lnTo>
                  <a:pt x="8206355" y="5008572"/>
                </a:lnTo>
                <a:lnTo>
                  <a:pt x="7965385" y="5046371"/>
                </a:lnTo>
                <a:lnTo>
                  <a:pt x="7675908" y="5093228"/>
                </a:lnTo>
                <a:lnTo>
                  <a:pt x="7389943" y="5141103"/>
                </a:lnTo>
                <a:lnTo>
                  <a:pt x="7821901" y="5098830"/>
                </a:lnTo>
                <a:lnTo>
                  <a:pt x="8206355" y="5069400"/>
                </a:lnTo>
                <a:lnTo>
                  <a:pt x="8206355" y="5196811"/>
                </a:lnTo>
                <a:lnTo>
                  <a:pt x="8102849" y="5208333"/>
                </a:lnTo>
                <a:lnTo>
                  <a:pt x="7874579" y="5238891"/>
                </a:lnTo>
                <a:lnTo>
                  <a:pt x="7706693" y="5263560"/>
                </a:lnTo>
                <a:lnTo>
                  <a:pt x="7697983" y="5264357"/>
                </a:lnTo>
                <a:lnTo>
                  <a:pt x="7695150" y="5265256"/>
                </a:lnTo>
                <a:lnTo>
                  <a:pt x="7645807" y="5272506"/>
                </a:lnTo>
                <a:lnTo>
                  <a:pt x="7420045" y="5306121"/>
                </a:lnTo>
                <a:lnTo>
                  <a:pt x="6921863" y="5398307"/>
                </a:lnTo>
                <a:lnTo>
                  <a:pt x="6426691" y="5493039"/>
                </a:lnTo>
                <a:lnTo>
                  <a:pt x="6415655" y="5493039"/>
                </a:lnTo>
                <a:lnTo>
                  <a:pt x="6407627" y="5493039"/>
                </a:lnTo>
                <a:lnTo>
                  <a:pt x="6393580" y="5487437"/>
                </a:lnTo>
                <a:lnTo>
                  <a:pt x="6388061" y="5487437"/>
                </a:lnTo>
                <a:lnTo>
                  <a:pt x="6371505" y="5490492"/>
                </a:lnTo>
                <a:lnTo>
                  <a:pt x="6360468" y="5490492"/>
                </a:lnTo>
                <a:lnTo>
                  <a:pt x="6346923" y="5487437"/>
                </a:lnTo>
                <a:lnTo>
                  <a:pt x="6335885" y="5484890"/>
                </a:lnTo>
                <a:lnTo>
                  <a:pt x="6324848" y="5476741"/>
                </a:lnTo>
                <a:lnTo>
                  <a:pt x="6316319" y="5468083"/>
                </a:lnTo>
                <a:lnTo>
                  <a:pt x="6310801" y="5459934"/>
                </a:lnTo>
                <a:lnTo>
                  <a:pt x="6313811" y="5451275"/>
                </a:lnTo>
                <a:lnTo>
                  <a:pt x="6319329" y="5445673"/>
                </a:lnTo>
                <a:lnTo>
                  <a:pt x="6324848" y="5443126"/>
                </a:lnTo>
                <a:lnTo>
                  <a:pt x="7018188" y="5300518"/>
                </a:lnTo>
                <a:lnTo>
                  <a:pt x="7365360" y="5233289"/>
                </a:lnTo>
                <a:lnTo>
                  <a:pt x="7712030" y="5166060"/>
                </a:lnTo>
                <a:lnTo>
                  <a:pt x="7428573" y="5191525"/>
                </a:lnTo>
                <a:lnTo>
                  <a:pt x="7147625" y="5222084"/>
                </a:lnTo>
                <a:lnTo>
                  <a:pt x="6864169" y="5252643"/>
                </a:lnTo>
                <a:lnTo>
                  <a:pt x="6580711" y="5289313"/>
                </a:lnTo>
                <a:lnTo>
                  <a:pt x="6569675" y="5289313"/>
                </a:lnTo>
                <a:lnTo>
                  <a:pt x="6556129" y="5283711"/>
                </a:lnTo>
                <a:lnTo>
                  <a:pt x="6542081" y="5275053"/>
                </a:lnTo>
                <a:lnTo>
                  <a:pt x="6434719" y="5300518"/>
                </a:lnTo>
                <a:lnTo>
                  <a:pt x="6289228" y="5331077"/>
                </a:lnTo>
                <a:lnTo>
                  <a:pt x="6277689" y="5334133"/>
                </a:lnTo>
                <a:lnTo>
                  <a:pt x="6267153" y="5331077"/>
                </a:lnTo>
                <a:lnTo>
                  <a:pt x="6253106" y="5325475"/>
                </a:lnTo>
                <a:lnTo>
                  <a:pt x="6242069" y="5317326"/>
                </a:lnTo>
                <a:lnTo>
                  <a:pt x="6234041" y="5308667"/>
                </a:lnTo>
                <a:lnTo>
                  <a:pt x="6228021" y="5300518"/>
                </a:lnTo>
                <a:lnTo>
                  <a:pt x="6231031" y="5294916"/>
                </a:lnTo>
                <a:lnTo>
                  <a:pt x="6236550" y="5289313"/>
                </a:lnTo>
                <a:lnTo>
                  <a:pt x="6242069" y="5286258"/>
                </a:lnTo>
                <a:lnTo>
                  <a:pt x="6569675" y="5208333"/>
                </a:lnTo>
                <a:lnTo>
                  <a:pt x="6894270" y="5132445"/>
                </a:lnTo>
                <a:lnTo>
                  <a:pt x="7221875" y="5057066"/>
                </a:lnTo>
                <a:lnTo>
                  <a:pt x="7549481" y="4987290"/>
                </a:lnTo>
                <a:lnTo>
                  <a:pt x="7835949" y="4928719"/>
                </a:lnTo>
                <a:lnTo>
                  <a:pt x="8121913" y="4870148"/>
                </a:lnTo>
                <a:close/>
                <a:moveTo>
                  <a:pt x="8206355" y="4618575"/>
                </a:moveTo>
                <a:lnTo>
                  <a:pt x="8206355" y="4805513"/>
                </a:lnTo>
                <a:lnTo>
                  <a:pt x="8075256" y="4819726"/>
                </a:lnTo>
                <a:lnTo>
                  <a:pt x="7866050" y="4842136"/>
                </a:lnTo>
                <a:lnTo>
                  <a:pt x="7659353" y="4867092"/>
                </a:lnTo>
                <a:lnTo>
                  <a:pt x="7453157" y="4895105"/>
                </a:lnTo>
                <a:lnTo>
                  <a:pt x="7246459" y="4923117"/>
                </a:lnTo>
                <a:lnTo>
                  <a:pt x="7037253" y="4953676"/>
                </a:lnTo>
                <a:lnTo>
                  <a:pt x="6792928" y="5009700"/>
                </a:lnTo>
                <a:lnTo>
                  <a:pt x="6641417" y="5043315"/>
                </a:lnTo>
                <a:lnTo>
                  <a:pt x="6489905" y="5079476"/>
                </a:lnTo>
                <a:lnTo>
                  <a:pt x="6478868" y="5082532"/>
                </a:lnTo>
                <a:lnTo>
                  <a:pt x="6465322" y="5079476"/>
                </a:lnTo>
                <a:lnTo>
                  <a:pt x="6454285" y="5073874"/>
                </a:lnTo>
                <a:lnTo>
                  <a:pt x="6443247" y="5065725"/>
                </a:lnTo>
                <a:lnTo>
                  <a:pt x="6434719" y="5057066"/>
                </a:lnTo>
                <a:lnTo>
                  <a:pt x="6432211" y="5048917"/>
                </a:lnTo>
                <a:lnTo>
                  <a:pt x="6432211" y="5043315"/>
                </a:lnTo>
                <a:lnTo>
                  <a:pt x="6434719" y="5037712"/>
                </a:lnTo>
                <a:lnTo>
                  <a:pt x="6443247" y="5034657"/>
                </a:lnTo>
                <a:lnTo>
                  <a:pt x="6685565" y="4976085"/>
                </a:lnTo>
                <a:lnTo>
                  <a:pt x="6859151" y="4934322"/>
                </a:lnTo>
                <a:lnTo>
                  <a:pt x="6859151" y="4928719"/>
                </a:lnTo>
                <a:lnTo>
                  <a:pt x="6219994" y="5062669"/>
                </a:lnTo>
                <a:lnTo>
                  <a:pt x="6208957" y="5062669"/>
                </a:lnTo>
                <a:lnTo>
                  <a:pt x="6197919" y="5060122"/>
                </a:lnTo>
                <a:lnTo>
                  <a:pt x="6186883" y="5054520"/>
                </a:lnTo>
                <a:lnTo>
                  <a:pt x="6175845" y="5048917"/>
                </a:lnTo>
                <a:lnTo>
                  <a:pt x="6167818" y="5040259"/>
                </a:lnTo>
                <a:lnTo>
                  <a:pt x="6165309" y="5032110"/>
                </a:lnTo>
                <a:lnTo>
                  <a:pt x="6165309" y="5026508"/>
                </a:lnTo>
                <a:lnTo>
                  <a:pt x="6170327" y="5020905"/>
                </a:lnTo>
                <a:lnTo>
                  <a:pt x="6178855" y="5017849"/>
                </a:lnTo>
                <a:lnTo>
                  <a:pt x="6539573" y="4942471"/>
                </a:lnTo>
                <a:lnTo>
                  <a:pt x="6902799" y="4867092"/>
                </a:lnTo>
                <a:lnTo>
                  <a:pt x="7266025" y="4794770"/>
                </a:lnTo>
                <a:lnTo>
                  <a:pt x="7632261" y="4724484"/>
                </a:lnTo>
                <a:lnTo>
                  <a:pt x="7995487" y="4657255"/>
                </a:lnTo>
                <a:close/>
                <a:moveTo>
                  <a:pt x="8206355" y="4342953"/>
                </a:moveTo>
                <a:lnTo>
                  <a:pt x="8206355" y="4532029"/>
                </a:lnTo>
                <a:lnTo>
                  <a:pt x="7948829" y="4578821"/>
                </a:lnTo>
                <a:lnTo>
                  <a:pt x="7645807" y="4640448"/>
                </a:lnTo>
                <a:lnTo>
                  <a:pt x="7342784" y="4704621"/>
                </a:lnTo>
                <a:lnTo>
                  <a:pt x="7040263" y="4769304"/>
                </a:lnTo>
                <a:lnTo>
                  <a:pt x="6737741" y="4839080"/>
                </a:lnTo>
                <a:lnTo>
                  <a:pt x="6437729" y="4911912"/>
                </a:lnTo>
                <a:lnTo>
                  <a:pt x="5834693" y="5057066"/>
                </a:lnTo>
                <a:lnTo>
                  <a:pt x="5815127" y="5060122"/>
                </a:lnTo>
                <a:lnTo>
                  <a:pt x="5804091" y="5062669"/>
                </a:lnTo>
                <a:lnTo>
                  <a:pt x="5790545" y="5060122"/>
                </a:lnTo>
                <a:lnTo>
                  <a:pt x="5779507" y="5057066"/>
                </a:lnTo>
                <a:lnTo>
                  <a:pt x="5768470" y="5048917"/>
                </a:lnTo>
                <a:lnTo>
                  <a:pt x="5760443" y="5043315"/>
                </a:lnTo>
                <a:lnTo>
                  <a:pt x="5757433" y="5034657"/>
                </a:lnTo>
                <a:lnTo>
                  <a:pt x="5757433" y="5026508"/>
                </a:lnTo>
                <a:lnTo>
                  <a:pt x="5762951" y="5020905"/>
                </a:lnTo>
                <a:lnTo>
                  <a:pt x="5768470" y="5017849"/>
                </a:lnTo>
                <a:lnTo>
                  <a:pt x="6041391" y="4934322"/>
                </a:lnTo>
                <a:lnTo>
                  <a:pt x="6313811" y="4853341"/>
                </a:lnTo>
                <a:lnTo>
                  <a:pt x="6051927" y="4917514"/>
                </a:lnTo>
                <a:lnTo>
                  <a:pt x="6041391" y="4920570"/>
                </a:lnTo>
                <a:lnTo>
                  <a:pt x="6029853" y="4917514"/>
                </a:lnTo>
                <a:lnTo>
                  <a:pt x="6019317" y="4914459"/>
                </a:lnTo>
                <a:lnTo>
                  <a:pt x="6008279" y="4906309"/>
                </a:lnTo>
                <a:lnTo>
                  <a:pt x="5999751" y="4897651"/>
                </a:lnTo>
                <a:lnTo>
                  <a:pt x="5997242" y="4892049"/>
                </a:lnTo>
                <a:lnTo>
                  <a:pt x="5997242" y="4883900"/>
                </a:lnTo>
                <a:lnTo>
                  <a:pt x="6002761" y="4878297"/>
                </a:lnTo>
                <a:lnTo>
                  <a:pt x="6008279" y="4875241"/>
                </a:lnTo>
                <a:lnTo>
                  <a:pt x="6415655" y="4763702"/>
                </a:lnTo>
                <a:lnTo>
                  <a:pt x="6823029" y="4657255"/>
                </a:lnTo>
                <a:lnTo>
                  <a:pt x="7232913" y="4553864"/>
                </a:lnTo>
                <a:lnTo>
                  <a:pt x="7436601" y="4503443"/>
                </a:lnTo>
                <a:lnTo>
                  <a:pt x="7643298" y="4456076"/>
                </a:lnTo>
                <a:lnTo>
                  <a:pt x="7885616" y="4405654"/>
                </a:lnTo>
                <a:lnTo>
                  <a:pt x="8127934" y="4358288"/>
                </a:lnTo>
                <a:close/>
                <a:moveTo>
                  <a:pt x="7131069" y="3958477"/>
                </a:moveTo>
                <a:lnTo>
                  <a:pt x="7114627" y="3963492"/>
                </a:lnTo>
                <a:lnTo>
                  <a:pt x="6649443" y="4078675"/>
                </a:lnTo>
                <a:lnTo>
                  <a:pt x="6437729" y="4132153"/>
                </a:lnTo>
                <a:lnTo>
                  <a:pt x="6363479" y="4157109"/>
                </a:lnTo>
                <a:lnTo>
                  <a:pt x="6305282" y="4176463"/>
                </a:lnTo>
                <a:lnTo>
                  <a:pt x="6297255" y="4179519"/>
                </a:lnTo>
                <a:lnTo>
                  <a:pt x="6299763" y="4182575"/>
                </a:lnTo>
                <a:lnTo>
                  <a:pt x="6308292" y="4187668"/>
                </a:lnTo>
                <a:lnTo>
                  <a:pt x="6310801" y="4193270"/>
                </a:lnTo>
                <a:lnTo>
                  <a:pt x="6313811" y="4201419"/>
                </a:lnTo>
                <a:lnTo>
                  <a:pt x="6308292" y="4204475"/>
                </a:lnTo>
                <a:lnTo>
                  <a:pt x="6305282" y="4210078"/>
                </a:lnTo>
                <a:lnTo>
                  <a:pt x="6718677" y="4084277"/>
                </a:lnTo>
                <a:lnTo>
                  <a:pt x="7114627" y="3963492"/>
                </a:lnTo>
                <a:lnTo>
                  <a:pt x="7122541" y="3961533"/>
                </a:lnTo>
                <a:close/>
                <a:moveTo>
                  <a:pt x="8206355" y="3906754"/>
                </a:moveTo>
                <a:lnTo>
                  <a:pt x="8206355" y="4164717"/>
                </a:lnTo>
                <a:lnTo>
                  <a:pt x="8100341" y="4190724"/>
                </a:lnTo>
                <a:lnTo>
                  <a:pt x="7904681" y="4241146"/>
                </a:lnTo>
                <a:lnTo>
                  <a:pt x="7513861" y="4344027"/>
                </a:lnTo>
                <a:lnTo>
                  <a:pt x="7122541" y="4453020"/>
                </a:lnTo>
                <a:lnTo>
                  <a:pt x="7409007" y="4380698"/>
                </a:lnTo>
                <a:lnTo>
                  <a:pt x="7695474" y="4313468"/>
                </a:lnTo>
                <a:lnTo>
                  <a:pt x="7896653" y="4266102"/>
                </a:lnTo>
                <a:lnTo>
                  <a:pt x="7989968" y="4241146"/>
                </a:lnTo>
                <a:lnTo>
                  <a:pt x="8113887" y="4210078"/>
                </a:lnTo>
                <a:lnTo>
                  <a:pt x="8206355" y="4191002"/>
                </a:lnTo>
                <a:lnTo>
                  <a:pt x="8206355" y="4256760"/>
                </a:lnTo>
                <a:lnTo>
                  <a:pt x="7951839" y="4313468"/>
                </a:lnTo>
                <a:lnTo>
                  <a:pt x="8141479" y="4277307"/>
                </a:lnTo>
                <a:lnTo>
                  <a:pt x="8206355" y="4264771"/>
                </a:lnTo>
                <a:lnTo>
                  <a:pt x="8206355" y="4320771"/>
                </a:lnTo>
                <a:lnTo>
                  <a:pt x="7978931" y="4366946"/>
                </a:lnTo>
                <a:lnTo>
                  <a:pt x="7700993" y="4425517"/>
                </a:lnTo>
                <a:lnTo>
                  <a:pt x="7423055" y="4489691"/>
                </a:lnTo>
                <a:lnTo>
                  <a:pt x="7144615" y="4553864"/>
                </a:lnTo>
                <a:lnTo>
                  <a:pt x="6869687" y="4623640"/>
                </a:lnTo>
                <a:lnTo>
                  <a:pt x="6594759" y="4693926"/>
                </a:lnTo>
                <a:lnTo>
                  <a:pt x="6583220" y="4696472"/>
                </a:lnTo>
                <a:lnTo>
                  <a:pt x="6572685" y="4693926"/>
                </a:lnTo>
                <a:lnTo>
                  <a:pt x="6558637" y="4688323"/>
                </a:lnTo>
                <a:lnTo>
                  <a:pt x="6548101" y="4682721"/>
                </a:lnTo>
                <a:lnTo>
                  <a:pt x="6539573" y="4671516"/>
                </a:lnTo>
                <a:lnTo>
                  <a:pt x="6536563" y="4665913"/>
                </a:lnTo>
                <a:lnTo>
                  <a:pt x="6536563" y="4660311"/>
                </a:lnTo>
                <a:lnTo>
                  <a:pt x="5793555" y="4853341"/>
                </a:lnTo>
                <a:lnTo>
                  <a:pt x="5779507" y="4853341"/>
                </a:lnTo>
                <a:lnTo>
                  <a:pt x="5768470" y="4853341"/>
                </a:lnTo>
                <a:lnTo>
                  <a:pt x="5754925" y="4847229"/>
                </a:lnTo>
                <a:lnTo>
                  <a:pt x="5743887" y="4842136"/>
                </a:lnTo>
                <a:lnTo>
                  <a:pt x="5735359" y="4833478"/>
                </a:lnTo>
                <a:lnTo>
                  <a:pt x="5732850" y="4825329"/>
                </a:lnTo>
                <a:lnTo>
                  <a:pt x="5732850" y="4819726"/>
                </a:lnTo>
                <a:lnTo>
                  <a:pt x="5738369" y="4814124"/>
                </a:lnTo>
                <a:lnTo>
                  <a:pt x="5743887" y="4811068"/>
                </a:lnTo>
                <a:lnTo>
                  <a:pt x="6203438" y="4662857"/>
                </a:lnTo>
                <a:lnTo>
                  <a:pt x="6663491" y="4520250"/>
                </a:lnTo>
                <a:lnTo>
                  <a:pt x="6894270" y="4450474"/>
                </a:lnTo>
                <a:lnTo>
                  <a:pt x="7125551" y="4383754"/>
                </a:lnTo>
                <a:lnTo>
                  <a:pt x="7356831" y="4319071"/>
                </a:lnTo>
                <a:lnTo>
                  <a:pt x="7588112" y="4257953"/>
                </a:lnTo>
                <a:lnTo>
                  <a:pt x="7593631" y="4254897"/>
                </a:lnTo>
                <a:lnTo>
                  <a:pt x="7353821" y="4302264"/>
                </a:lnTo>
                <a:lnTo>
                  <a:pt x="6974039" y="4408710"/>
                </a:lnTo>
                <a:lnTo>
                  <a:pt x="6597267" y="4514647"/>
                </a:lnTo>
                <a:lnTo>
                  <a:pt x="6223004" y="4623640"/>
                </a:lnTo>
                <a:lnTo>
                  <a:pt x="5845731" y="4735689"/>
                </a:lnTo>
                <a:lnTo>
                  <a:pt x="5831683" y="4738236"/>
                </a:lnTo>
                <a:lnTo>
                  <a:pt x="5818137" y="4735689"/>
                </a:lnTo>
                <a:lnTo>
                  <a:pt x="5804091" y="4727540"/>
                </a:lnTo>
                <a:lnTo>
                  <a:pt x="5749405" y="4744348"/>
                </a:lnTo>
                <a:lnTo>
                  <a:pt x="5683182" y="4763702"/>
                </a:lnTo>
                <a:lnTo>
                  <a:pt x="5672145" y="4763702"/>
                </a:lnTo>
                <a:lnTo>
                  <a:pt x="5658599" y="4763702"/>
                </a:lnTo>
                <a:lnTo>
                  <a:pt x="5647562" y="4761155"/>
                </a:lnTo>
                <a:lnTo>
                  <a:pt x="5636525" y="4752497"/>
                </a:lnTo>
                <a:lnTo>
                  <a:pt x="5627996" y="4744348"/>
                </a:lnTo>
                <a:lnTo>
                  <a:pt x="5622477" y="4738236"/>
                </a:lnTo>
                <a:lnTo>
                  <a:pt x="5622477" y="4730087"/>
                </a:lnTo>
                <a:lnTo>
                  <a:pt x="5627996" y="4724484"/>
                </a:lnTo>
                <a:lnTo>
                  <a:pt x="5633515" y="4721429"/>
                </a:lnTo>
                <a:lnTo>
                  <a:pt x="5980687" y="4612435"/>
                </a:lnTo>
                <a:lnTo>
                  <a:pt x="6324848" y="4509554"/>
                </a:lnTo>
                <a:lnTo>
                  <a:pt x="6189893" y="4545716"/>
                </a:lnTo>
                <a:lnTo>
                  <a:pt x="5875833" y="4635355"/>
                </a:lnTo>
                <a:lnTo>
                  <a:pt x="5864795" y="4637901"/>
                </a:lnTo>
                <a:lnTo>
                  <a:pt x="5853758" y="4635355"/>
                </a:lnTo>
                <a:lnTo>
                  <a:pt x="5840212" y="4632299"/>
                </a:lnTo>
                <a:lnTo>
                  <a:pt x="5829175" y="4623640"/>
                </a:lnTo>
                <a:lnTo>
                  <a:pt x="5820646" y="4615491"/>
                </a:lnTo>
                <a:lnTo>
                  <a:pt x="5815127" y="4606833"/>
                </a:lnTo>
                <a:lnTo>
                  <a:pt x="5818137" y="4601740"/>
                </a:lnTo>
                <a:lnTo>
                  <a:pt x="5823657" y="4595628"/>
                </a:lnTo>
                <a:lnTo>
                  <a:pt x="5829175" y="4593081"/>
                </a:lnTo>
                <a:lnTo>
                  <a:pt x="6280699" y="4453020"/>
                </a:lnTo>
                <a:lnTo>
                  <a:pt x="6732223" y="4319071"/>
                </a:lnTo>
                <a:lnTo>
                  <a:pt x="7185754" y="4184612"/>
                </a:lnTo>
                <a:lnTo>
                  <a:pt x="7640288" y="4056774"/>
                </a:lnTo>
                <a:lnTo>
                  <a:pt x="7935283" y="3978340"/>
                </a:lnTo>
                <a:close/>
                <a:moveTo>
                  <a:pt x="6380035" y="3475138"/>
                </a:moveTo>
                <a:lnTo>
                  <a:pt x="5810111" y="3656454"/>
                </a:lnTo>
                <a:lnTo>
                  <a:pt x="5545718" y="3743546"/>
                </a:lnTo>
                <a:lnTo>
                  <a:pt x="5451901" y="3793459"/>
                </a:lnTo>
                <a:lnTo>
                  <a:pt x="5364105" y="3849484"/>
                </a:lnTo>
                <a:lnTo>
                  <a:pt x="5451901" y="3815869"/>
                </a:lnTo>
                <a:lnTo>
                  <a:pt x="5914463" y="3642702"/>
                </a:lnTo>
                <a:close/>
                <a:moveTo>
                  <a:pt x="8206355" y="3401737"/>
                </a:moveTo>
                <a:lnTo>
                  <a:pt x="8206355" y="3592665"/>
                </a:lnTo>
                <a:lnTo>
                  <a:pt x="7913209" y="3676317"/>
                </a:lnTo>
                <a:lnTo>
                  <a:pt x="7615705" y="3762900"/>
                </a:lnTo>
                <a:lnTo>
                  <a:pt x="7320709" y="3852539"/>
                </a:lnTo>
                <a:lnTo>
                  <a:pt x="7023707" y="3941669"/>
                </a:lnTo>
                <a:lnTo>
                  <a:pt x="7043273" y="3939123"/>
                </a:lnTo>
                <a:lnTo>
                  <a:pt x="7502824" y="3830130"/>
                </a:lnTo>
                <a:lnTo>
                  <a:pt x="7731095" y="3776652"/>
                </a:lnTo>
                <a:lnTo>
                  <a:pt x="7962375" y="3726739"/>
                </a:lnTo>
                <a:lnTo>
                  <a:pt x="7995487" y="3721136"/>
                </a:lnTo>
                <a:lnTo>
                  <a:pt x="8028599" y="3715025"/>
                </a:lnTo>
                <a:lnTo>
                  <a:pt x="8206355" y="3671396"/>
                </a:lnTo>
                <a:lnTo>
                  <a:pt x="8206355" y="3804449"/>
                </a:lnTo>
                <a:lnTo>
                  <a:pt x="8108368" y="3827074"/>
                </a:lnTo>
                <a:lnTo>
                  <a:pt x="7830429" y="3897359"/>
                </a:lnTo>
                <a:lnTo>
                  <a:pt x="7551990" y="3966626"/>
                </a:lnTo>
                <a:lnTo>
                  <a:pt x="7274553" y="4036911"/>
                </a:lnTo>
                <a:lnTo>
                  <a:pt x="6715667" y="4184612"/>
                </a:lnTo>
                <a:lnTo>
                  <a:pt x="6159791" y="4335878"/>
                </a:lnTo>
                <a:lnTo>
                  <a:pt x="6156781" y="4335878"/>
                </a:lnTo>
                <a:lnTo>
                  <a:pt x="6148753" y="4335878"/>
                </a:lnTo>
                <a:lnTo>
                  <a:pt x="6041391" y="4369493"/>
                </a:lnTo>
                <a:lnTo>
                  <a:pt x="5895399" y="4414313"/>
                </a:lnTo>
                <a:lnTo>
                  <a:pt x="5886869" y="4417368"/>
                </a:lnTo>
                <a:lnTo>
                  <a:pt x="5875833" y="4414313"/>
                </a:lnTo>
                <a:lnTo>
                  <a:pt x="5653081" y="4481542"/>
                </a:lnTo>
                <a:lnTo>
                  <a:pt x="5504579" y="4526362"/>
                </a:lnTo>
                <a:lnTo>
                  <a:pt x="5352567" y="4573728"/>
                </a:lnTo>
                <a:lnTo>
                  <a:pt x="5341529" y="4573728"/>
                </a:lnTo>
                <a:lnTo>
                  <a:pt x="5327983" y="4573728"/>
                </a:lnTo>
                <a:lnTo>
                  <a:pt x="5316946" y="4570672"/>
                </a:lnTo>
                <a:lnTo>
                  <a:pt x="5303401" y="4562523"/>
                </a:lnTo>
                <a:lnTo>
                  <a:pt x="5294871" y="4553864"/>
                </a:lnTo>
                <a:lnTo>
                  <a:pt x="5291861" y="4545716"/>
                </a:lnTo>
                <a:lnTo>
                  <a:pt x="5291861" y="4540113"/>
                </a:lnTo>
                <a:lnTo>
                  <a:pt x="5297881" y="4534511"/>
                </a:lnTo>
                <a:lnTo>
                  <a:pt x="5303401" y="4531455"/>
                </a:lnTo>
                <a:lnTo>
                  <a:pt x="5779507" y="4375095"/>
                </a:lnTo>
                <a:lnTo>
                  <a:pt x="6258625" y="4224339"/>
                </a:lnTo>
                <a:lnTo>
                  <a:pt x="6242069" y="4218227"/>
                </a:lnTo>
                <a:lnTo>
                  <a:pt x="6231031" y="4213134"/>
                </a:lnTo>
                <a:lnTo>
                  <a:pt x="6219994" y="4204475"/>
                </a:lnTo>
                <a:lnTo>
                  <a:pt x="6101595" y="4243692"/>
                </a:lnTo>
                <a:lnTo>
                  <a:pt x="5592375" y="4414313"/>
                </a:lnTo>
                <a:lnTo>
                  <a:pt x="5581339" y="4417368"/>
                </a:lnTo>
                <a:lnTo>
                  <a:pt x="5570301" y="4417368"/>
                </a:lnTo>
                <a:lnTo>
                  <a:pt x="5556254" y="4414313"/>
                </a:lnTo>
                <a:lnTo>
                  <a:pt x="5545718" y="4405654"/>
                </a:lnTo>
                <a:lnTo>
                  <a:pt x="5537189" y="4400561"/>
                </a:lnTo>
                <a:lnTo>
                  <a:pt x="5534681" y="4391903"/>
                </a:lnTo>
                <a:lnTo>
                  <a:pt x="5534681" y="4383754"/>
                </a:lnTo>
                <a:lnTo>
                  <a:pt x="5539698" y="4377642"/>
                </a:lnTo>
                <a:lnTo>
                  <a:pt x="5542708" y="4375095"/>
                </a:lnTo>
                <a:lnTo>
                  <a:pt x="5683182" y="4319071"/>
                </a:lnTo>
                <a:lnTo>
                  <a:pt x="5680172" y="4319071"/>
                </a:lnTo>
                <a:lnTo>
                  <a:pt x="5383169" y="4408710"/>
                </a:lnTo>
                <a:lnTo>
                  <a:pt x="5372133" y="4411257"/>
                </a:lnTo>
                <a:lnTo>
                  <a:pt x="5361095" y="4408710"/>
                </a:lnTo>
                <a:lnTo>
                  <a:pt x="5350058" y="4405654"/>
                </a:lnTo>
                <a:lnTo>
                  <a:pt x="5339021" y="4400561"/>
                </a:lnTo>
                <a:lnTo>
                  <a:pt x="5330993" y="4391903"/>
                </a:lnTo>
                <a:lnTo>
                  <a:pt x="5327983" y="4386300"/>
                </a:lnTo>
                <a:lnTo>
                  <a:pt x="5327983" y="4377642"/>
                </a:lnTo>
                <a:lnTo>
                  <a:pt x="5333502" y="4372040"/>
                </a:lnTo>
                <a:lnTo>
                  <a:pt x="5339021" y="4369493"/>
                </a:lnTo>
                <a:lnTo>
                  <a:pt x="5578830" y="4282910"/>
                </a:lnTo>
                <a:lnTo>
                  <a:pt x="5696728" y="4241146"/>
                </a:lnTo>
                <a:lnTo>
                  <a:pt x="5686193" y="4241146"/>
                </a:lnTo>
                <a:lnTo>
                  <a:pt x="5674653" y="4238090"/>
                </a:lnTo>
                <a:lnTo>
                  <a:pt x="5663616" y="4235034"/>
                </a:lnTo>
                <a:lnTo>
                  <a:pt x="5655589" y="4229941"/>
                </a:lnTo>
                <a:lnTo>
                  <a:pt x="5647562" y="4221283"/>
                </a:lnTo>
                <a:lnTo>
                  <a:pt x="5644552" y="4213134"/>
                </a:lnTo>
                <a:lnTo>
                  <a:pt x="5644552" y="4207531"/>
                </a:lnTo>
                <a:lnTo>
                  <a:pt x="5650071" y="4201419"/>
                </a:lnTo>
                <a:lnTo>
                  <a:pt x="5655589" y="4196326"/>
                </a:lnTo>
                <a:lnTo>
                  <a:pt x="6049419" y="4078675"/>
                </a:lnTo>
                <a:lnTo>
                  <a:pt x="6445756" y="3961533"/>
                </a:lnTo>
                <a:lnTo>
                  <a:pt x="6779382" y="3866291"/>
                </a:lnTo>
                <a:lnTo>
                  <a:pt x="6874704" y="3832676"/>
                </a:lnTo>
                <a:lnTo>
                  <a:pt x="7108995" y="3757298"/>
                </a:lnTo>
                <a:lnTo>
                  <a:pt x="7340275" y="3681410"/>
                </a:lnTo>
                <a:lnTo>
                  <a:pt x="7386933" y="3667659"/>
                </a:lnTo>
                <a:lnTo>
                  <a:pt x="7431082" y="3656454"/>
                </a:lnTo>
                <a:lnTo>
                  <a:pt x="7532925" y="3620292"/>
                </a:lnTo>
                <a:lnTo>
                  <a:pt x="7656844" y="3575473"/>
                </a:lnTo>
                <a:lnTo>
                  <a:pt x="7998497" y="3463424"/>
                </a:lnTo>
                <a:close/>
                <a:moveTo>
                  <a:pt x="5859277" y="3148158"/>
                </a:moveTo>
                <a:lnTo>
                  <a:pt x="5537189" y="3259698"/>
                </a:lnTo>
                <a:lnTo>
                  <a:pt x="5212092" y="3374294"/>
                </a:lnTo>
                <a:lnTo>
                  <a:pt x="5537189" y="3270903"/>
                </a:lnTo>
                <a:close/>
                <a:moveTo>
                  <a:pt x="7183245" y="2985687"/>
                </a:moveTo>
                <a:lnTo>
                  <a:pt x="7114328" y="3007016"/>
                </a:lnTo>
                <a:lnTo>
                  <a:pt x="7078391" y="3016246"/>
                </a:lnTo>
                <a:lnTo>
                  <a:pt x="7053372" y="3025880"/>
                </a:lnTo>
                <a:lnTo>
                  <a:pt x="6966012" y="3052917"/>
                </a:lnTo>
                <a:lnTo>
                  <a:pt x="7034744" y="3033054"/>
                </a:lnTo>
                <a:lnTo>
                  <a:pt x="7053372" y="3025880"/>
                </a:lnTo>
                <a:lnTo>
                  <a:pt x="7114328" y="3007016"/>
                </a:lnTo>
                <a:lnTo>
                  <a:pt x="7120032" y="3005551"/>
                </a:lnTo>
                <a:close/>
                <a:moveTo>
                  <a:pt x="4595511" y="2851229"/>
                </a:moveTo>
                <a:lnTo>
                  <a:pt x="4143987" y="3005551"/>
                </a:lnTo>
                <a:lnTo>
                  <a:pt x="3694972" y="3161910"/>
                </a:lnTo>
                <a:lnTo>
                  <a:pt x="3590619" y="3201127"/>
                </a:lnTo>
                <a:lnTo>
                  <a:pt x="4314563" y="2971936"/>
                </a:lnTo>
                <a:lnTo>
                  <a:pt x="4578955" y="2859887"/>
                </a:lnTo>
                <a:close/>
                <a:moveTo>
                  <a:pt x="4934154" y="2831875"/>
                </a:moveTo>
                <a:lnTo>
                  <a:pt x="4802209" y="2871092"/>
                </a:lnTo>
                <a:lnTo>
                  <a:pt x="4626115" y="2943924"/>
                </a:lnTo>
                <a:close/>
                <a:moveTo>
                  <a:pt x="5991723" y="2770757"/>
                </a:moveTo>
                <a:lnTo>
                  <a:pt x="5650071" y="2884843"/>
                </a:lnTo>
                <a:lnTo>
                  <a:pt x="5498559" y="2940868"/>
                </a:lnTo>
                <a:lnTo>
                  <a:pt x="5129815" y="3080929"/>
                </a:lnTo>
                <a:lnTo>
                  <a:pt x="5146371" y="3077873"/>
                </a:lnTo>
                <a:lnTo>
                  <a:pt x="5567291" y="2924060"/>
                </a:lnTo>
                <a:close/>
                <a:moveTo>
                  <a:pt x="5829175" y="2474336"/>
                </a:moveTo>
                <a:lnTo>
                  <a:pt x="5713284" y="2507442"/>
                </a:lnTo>
                <a:lnTo>
                  <a:pt x="5605921" y="2552771"/>
                </a:lnTo>
                <a:close/>
                <a:moveTo>
                  <a:pt x="5421800" y="2345480"/>
                </a:moveTo>
                <a:lnTo>
                  <a:pt x="5297881" y="2384697"/>
                </a:lnTo>
                <a:lnTo>
                  <a:pt x="5005896" y="2499293"/>
                </a:lnTo>
                <a:close/>
                <a:moveTo>
                  <a:pt x="3345794" y="2320524"/>
                </a:moveTo>
                <a:lnTo>
                  <a:pt x="3276559" y="2337331"/>
                </a:lnTo>
                <a:lnTo>
                  <a:pt x="3207827" y="2348536"/>
                </a:lnTo>
                <a:lnTo>
                  <a:pt x="3199299" y="2348536"/>
                </a:lnTo>
                <a:lnTo>
                  <a:pt x="3191271" y="2348536"/>
                </a:lnTo>
                <a:lnTo>
                  <a:pt x="3182743" y="2342933"/>
                </a:lnTo>
                <a:lnTo>
                  <a:pt x="3177727" y="2339877"/>
                </a:lnTo>
                <a:lnTo>
                  <a:pt x="3174716" y="2331728"/>
                </a:lnTo>
                <a:lnTo>
                  <a:pt x="3174716" y="2326126"/>
                </a:lnTo>
                <a:lnTo>
                  <a:pt x="2847110" y="2479939"/>
                </a:lnTo>
                <a:lnTo>
                  <a:pt x="2519504" y="2633242"/>
                </a:lnTo>
                <a:lnTo>
                  <a:pt x="2979557" y="2460076"/>
                </a:lnTo>
                <a:close/>
                <a:moveTo>
                  <a:pt x="8206355" y="2212875"/>
                </a:moveTo>
                <a:lnTo>
                  <a:pt x="8206355" y="2302914"/>
                </a:lnTo>
                <a:lnTo>
                  <a:pt x="8100341" y="2334275"/>
                </a:lnTo>
                <a:lnTo>
                  <a:pt x="7904681" y="2390300"/>
                </a:lnTo>
                <a:lnTo>
                  <a:pt x="7714539" y="2446324"/>
                </a:lnTo>
                <a:lnTo>
                  <a:pt x="7403489" y="2541056"/>
                </a:lnTo>
                <a:lnTo>
                  <a:pt x="7092439" y="2638845"/>
                </a:lnTo>
                <a:lnTo>
                  <a:pt x="6784399" y="2739689"/>
                </a:lnTo>
                <a:lnTo>
                  <a:pt x="6473349" y="2843079"/>
                </a:lnTo>
                <a:lnTo>
                  <a:pt x="5856768" y="3049861"/>
                </a:lnTo>
                <a:lnTo>
                  <a:pt x="5240187" y="3259698"/>
                </a:lnTo>
                <a:lnTo>
                  <a:pt x="5135333" y="3310120"/>
                </a:lnTo>
                <a:lnTo>
                  <a:pt x="5027469" y="3363089"/>
                </a:lnTo>
                <a:lnTo>
                  <a:pt x="5567291" y="3181264"/>
                </a:lnTo>
                <a:lnTo>
                  <a:pt x="6110123" y="3005551"/>
                </a:lnTo>
                <a:lnTo>
                  <a:pt x="6652453" y="2829328"/>
                </a:lnTo>
                <a:lnTo>
                  <a:pt x="7197293" y="2661764"/>
                </a:lnTo>
                <a:lnTo>
                  <a:pt x="7290607" y="2633242"/>
                </a:lnTo>
                <a:lnTo>
                  <a:pt x="7373387" y="2608286"/>
                </a:lnTo>
                <a:lnTo>
                  <a:pt x="7381916" y="2605739"/>
                </a:lnTo>
                <a:lnTo>
                  <a:pt x="7813874" y="2465678"/>
                </a:lnTo>
                <a:lnTo>
                  <a:pt x="8206355" y="2343970"/>
                </a:lnTo>
                <a:lnTo>
                  <a:pt x="8206355" y="2437130"/>
                </a:lnTo>
                <a:lnTo>
                  <a:pt x="8135961" y="2457529"/>
                </a:lnTo>
                <a:lnTo>
                  <a:pt x="7871569" y="2532907"/>
                </a:lnTo>
                <a:lnTo>
                  <a:pt x="7613197" y="2613888"/>
                </a:lnTo>
                <a:lnTo>
                  <a:pt x="7351313" y="2694869"/>
                </a:lnTo>
                <a:lnTo>
                  <a:pt x="7048290" y="2795713"/>
                </a:lnTo>
                <a:lnTo>
                  <a:pt x="6746271" y="2899104"/>
                </a:lnTo>
                <a:lnTo>
                  <a:pt x="6826039" y="2874148"/>
                </a:lnTo>
                <a:lnTo>
                  <a:pt x="6896779" y="2851229"/>
                </a:lnTo>
                <a:lnTo>
                  <a:pt x="6966012" y="2826272"/>
                </a:lnTo>
                <a:lnTo>
                  <a:pt x="7059327" y="2792657"/>
                </a:lnTo>
                <a:lnTo>
                  <a:pt x="7153143" y="2762099"/>
                </a:lnTo>
                <a:lnTo>
                  <a:pt x="7375895" y="2692323"/>
                </a:lnTo>
                <a:lnTo>
                  <a:pt x="7601657" y="2622037"/>
                </a:lnTo>
                <a:lnTo>
                  <a:pt x="7827921" y="2557864"/>
                </a:lnTo>
                <a:lnTo>
                  <a:pt x="8053683" y="2493690"/>
                </a:lnTo>
                <a:lnTo>
                  <a:pt x="8206355" y="2451922"/>
                </a:lnTo>
                <a:lnTo>
                  <a:pt x="8206355" y="2525331"/>
                </a:lnTo>
                <a:lnTo>
                  <a:pt x="7890633" y="2613888"/>
                </a:lnTo>
                <a:lnTo>
                  <a:pt x="7571556" y="2703528"/>
                </a:lnTo>
                <a:lnTo>
                  <a:pt x="7254987" y="2795713"/>
                </a:lnTo>
                <a:lnTo>
                  <a:pt x="7092439" y="2843079"/>
                </a:lnTo>
                <a:lnTo>
                  <a:pt x="6935911" y="2890446"/>
                </a:lnTo>
                <a:lnTo>
                  <a:pt x="6781891" y="2940868"/>
                </a:lnTo>
                <a:lnTo>
                  <a:pt x="6627871" y="2991290"/>
                </a:lnTo>
                <a:lnTo>
                  <a:pt x="6319329" y="3102830"/>
                </a:lnTo>
                <a:lnTo>
                  <a:pt x="6010788" y="3217934"/>
                </a:lnTo>
                <a:lnTo>
                  <a:pt x="5702748" y="3335077"/>
                </a:lnTo>
                <a:lnTo>
                  <a:pt x="6363479" y="3114544"/>
                </a:lnTo>
                <a:lnTo>
                  <a:pt x="6696603" y="3008097"/>
                </a:lnTo>
                <a:lnTo>
                  <a:pt x="7026717" y="2901651"/>
                </a:lnTo>
                <a:lnTo>
                  <a:pt x="7480749" y="2762099"/>
                </a:lnTo>
                <a:lnTo>
                  <a:pt x="7932273" y="2628149"/>
                </a:lnTo>
                <a:lnTo>
                  <a:pt x="8206355" y="2549043"/>
                </a:lnTo>
                <a:lnTo>
                  <a:pt x="8206355" y="2608471"/>
                </a:lnTo>
                <a:lnTo>
                  <a:pt x="7775243" y="2734086"/>
                </a:lnTo>
                <a:lnTo>
                  <a:pt x="7935283" y="2694869"/>
                </a:lnTo>
                <a:lnTo>
                  <a:pt x="8091812" y="2658708"/>
                </a:lnTo>
                <a:lnTo>
                  <a:pt x="8206355" y="2626799"/>
                </a:lnTo>
                <a:lnTo>
                  <a:pt x="8206355" y="2814935"/>
                </a:lnTo>
                <a:lnTo>
                  <a:pt x="8166565" y="2826272"/>
                </a:lnTo>
                <a:lnTo>
                  <a:pt x="7712030" y="2957675"/>
                </a:lnTo>
                <a:lnTo>
                  <a:pt x="7254987" y="3094681"/>
                </a:lnTo>
                <a:lnTo>
                  <a:pt x="6828548" y="3240344"/>
                </a:lnTo>
                <a:lnTo>
                  <a:pt x="6401607" y="3391101"/>
                </a:lnTo>
                <a:lnTo>
                  <a:pt x="6580711" y="3335077"/>
                </a:lnTo>
                <a:lnTo>
                  <a:pt x="6762827" y="3282108"/>
                </a:lnTo>
                <a:lnTo>
                  <a:pt x="7045781" y="3192469"/>
                </a:lnTo>
                <a:lnTo>
                  <a:pt x="7260506" y="3125749"/>
                </a:lnTo>
                <a:lnTo>
                  <a:pt x="7477739" y="3061066"/>
                </a:lnTo>
                <a:lnTo>
                  <a:pt x="7789291" y="2971936"/>
                </a:lnTo>
                <a:lnTo>
                  <a:pt x="8100341" y="2884843"/>
                </a:lnTo>
                <a:lnTo>
                  <a:pt x="8206355" y="2856403"/>
                </a:lnTo>
                <a:lnTo>
                  <a:pt x="8206355" y="2932337"/>
                </a:lnTo>
                <a:lnTo>
                  <a:pt x="8097331" y="2960222"/>
                </a:lnTo>
                <a:lnTo>
                  <a:pt x="7932273" y="3010644"/>
                </a:lnTo>
                <a:lnTo>
                  <a:pt x="7756179" y="3064122"/>
                </a:lnTo>
                <a:lnTo>
                  <a:pt x="7582593" y="3117090"/>
                </a:lnTo>
                <a:lnTo>
                  <a:pt x="7304655" y="3209276"/>
                </a:lnTo>
                <a:lnTo>
                  <a:pt x="7026717" y="3304518"/>
                </a:lnTo>
                <a:lnTo>
                  <a:pt x="6748779" y="3399759"/>
                </a:lnTo>
                <a:lnTo>
                  <a:pt x="6473349" y="3500094"/>
                </a:lnTo>
                <a:lnTo>
                  <a:pt x="6888751" y="3368691"/>
                </a:lnTo>
                <a:lnTo>
                  <a:pt x="7307163" y="3240344"/>
                </a:lnTo>
                <a:lnTo>
                  <a:pt x="7700993" y="3125749"/>
                </a:lnTo>
                <a:lnTo>
                  <a:pt x="8097331" y="3013700"/>
                </a:lnTo>
                <a:lnTo>
                  <a:pt x="8206355" y="2984232"/>
                </a:lnTo>
                <a:lnTo>
                  <a:pt x="8206355" y="3239012"/>
                </a:lnTo>
                <a:lnTo>
                  <a:pt x="8056191" y="3282108"/>
                </a:lnTo>
                <a:lnTo>
                  <a:pt x="7675908" y="3394157"/>
                </a:lnTo>
                <a:lnTo>
                  <a:pt x="7299137" y="3511299"/>
                </a:lnTo>
                <a:lnTo>
                  <a:pt x="7061835" y="3589224"/>
                </a:lnTo>
                <a:lnTo>
                  <a:pt x="6826039" y="3670714"/>
                </a:lnTo>
                <a:lnTo>
                  <a:pt x="6902799" y="3648305"/>
                </a:lnTo>
                <a:lnTo>
                  <a:pt x="7125551" y="3575473"/>
                </a:lnTo>
                <a:lnTo>
                  <a:pt x="7268533" y="3530653"/>
                </a:lnTo>
                <a:lnTo>
                  <a:pt x="7414526" y="3486343"/>
                </a:lnTo>
                <a:lnTo>
                  <a:pt x="7849494" y="3363089"/>
                </a:lnTo>
                <a:lnTo>
                  <a:pt x="8070239" y="3304518"/>
                </a:lnTo>
                <a:lnTo>
                  <a:pt x="8206355" y="3267499"/>
                </a:lnTo>
                <a:lnTo>
                  <a:pt x="8206355" y="3341740"/>
                </a:lnTo>
                <a:lnTo>
                  <a:pt x="8146998" y="3357486"/>
                </a:lnTo>
                <a:lnTo>
                  <a:pt x="7747651" y="3466480"/>
                </a:lnTo>
                <a:lnTo>
                  <a:pt x="7351313" y="3578529"/>
                </a:lnTo>
                <a:lnTo>
                  <a:pt x="6867179" y="3721136"/>
                </a:lnTo>
                <a:lnTo>
                  <a:pt x="6382543" y="3869347"/>
                </a:lnTo>
                <a:lnTo>
                  <a:pt x="5897907" y="4020104"/>
                </a:lnTo>
                <a:lnTo>
                  <a:pt x="5415779" y="4173916"/>
                </a:lnTo>
                <a:lnTo>
                  <a:pt x="5405244" y="4176463"/>
                </a:lnTo>
                <a:lnTo>
                  <a:pt x="5394207" y="4173916"/>
                </a:lnTo>
                <a:lnTo>
                  <a:pt x="5380661" y="4170861"/>
                </a:lnTo>
                <a:lnTo>
                  <a:pt x="5369122" y="4165767"/>
                </a:lnTo>
                <a:lnTo>
                  <a:pt x="5361095" y="4157109"/>
                </a:lnTo>
                <a:lnTo>
                  <a:pt x="5358085" y="4148960"/>
                </a:lnTo>
                <a:lnTo>
                  <a:pt x="5358085" y="4142848"/>
                </a:lnTo>
                <a:lnTo>
                  <a:pt x="5364105" y="4137246"/>
                </a:lnTo>
                <a:lnTo>
                  <a:pt x="5369122" y="4134699"/>
                </a:lnTo>
                <a:lnTo>
                  <a:pt x="5413271" y="4120948"/>
                </a:lnTo>
                <a:lnTo>
                  <a:pt x="5407753" y="4112290"/>
                </a:lnTo>
                <a:lnTo>
                  <a:pt x="5407753" y="4104140"/>
                </a:lnTo>
                <a:lnTo>
                  <a:pt x="5413271" y="4098538"/>
                </a:lnTo>
                <a:lnTo>
                  <a:pt x="5418790" y="4095482"/>
                </a:lnTo>
                <a:lnTo>
                  <a:pt x="5669637" y="4006352"/>
                </a:lnTo>
                <a:lnTo>
                  <a:pt x="6115642" y="3849484"/>
                </a:lnTo>
                <a:lnTo>
                  <a:pt x="6564155" y="3695671"/>
                </a:lnTo>
                <a:lnTo>
                  <a:pt x="7015178" y="3544914"/>
                </a:lnTo>
                <a:lnTo>
                  <a:pt x="7466702" y="3402306"/>
                </a:lnTo>
                <a:lnTo>
                  <a:pt x="7549481" y="3374294"/>
                </a:lnTo>
                <a:lnTo>
                  <a:pt x="6949456" y="3544914"/>
                </a:lnTo>
                <a:lnTo>
                  <a:pt x="6351939" y="3715025"/>
                </a:lnTo>
                <a:lnTo>
                  <a:pt x="5859277" y="3891247"/>
                </a:lnTo>
                <a:lnTo>
                  <a:pt x="5611942" y="3983433"/>
                </a:lnTo>
                <a:lnTo>
                  <a:pt x="5366613" y="4073072"/>
                </a:lnTo>
                <a:lnTo>
                  <a:pt x="5355577" y="4075619"/>
                </a:lnTo>
                <a:lnTo>
                  <a:pt x="5344539" y="4075619"/>
                </a:lnTo>
                <a:lnTo>
                  <a:pt x="5330993" y="4073072"/>
                </a:lnTo>
                <a:lnTo>
                  <a:pt x="5319956" y="4067470"/>
                </a:lnTo>
                <a:lnTo>
                  <a:pt x="5311427" y="4058812"/>
                </a:lnTo>
                <a:lnTo>
                  <a:pt x="5308417" y="4050663"/>
                </a:lnTo>
                <a:lnTo>
                  <a:pt x="5308417" y="4042514"/>
                </a:lnTo>
                <a:lnTo>
                  <a:pt x="5314437" y="4036911"/>
                </a:lnTo>
                <a:lnTo>
                  <a:pt x="5319956" y="4033855"/>
                </a:lnTo>
                <a:lnTo>
                  <a:pt x="5462939" y="3978340"/>
                </a:lnTo>
                <a:lnTo>
                  <a:pt x="4950710" y="4132153"/>
                </a:lnTo>
                <a:lnTo>
                  <a:pt x="4939673" y="4132153"/>
                </a:lnTo>
                <a:lnTo>
                  <a:pt x="4928635" y="4132153"/>
                </a:lnTo>
                <a:lnTo>
                  <a:pt x="4917598" y="4129097"/>
                </a:lnTo>
                <a:lnTo>
                  <a:pt x="4906561" y="4123494"/>
                </a:lnTo>
                <a:lnTo>
                  <a:pt x="4898534" y="4115345"/>
                </a:lnTo>
                <a:lnTo>
                  <a:pt x="4895523" y="4109234"/>
                </a:lnTo>
                <a:lnTo>
                  <a:pt x="4895523" y="4101085"/>
                </a:lnTo>
                <a:lnTo>
                  <a:pt x="4901043" y="4095482"/>
                </a:lnTo>
                <a:lnTo>
                  <a:pt x="4906561" y="4095482"/>
                </a:lnTo>
                <a:lnTo>
                  <a:pt x="5157407" y="3992091"/>
                </a:lnTo>
                <a:lnTo>
                  <a:pt x="5407753" y="3894303"/>
                </a:lnTo>
                <a:lnTo>
                  <a:pt x="5341529" y="3914166"/>
                </a:lnTo>
                <a:lnTo>
                  <a:pt x="5259251" y="3944725"/>
                </a:lnTo>
                <a:lnTo>
                  <a:pt x="5165435" y="3980887"/>
                </a:lnTo>
                <a:lnTo>
                  <a:pt x="5154397" y="3983433"/>
                </a:lnTo>
                <a:lnTo>
                  <a:pt x="5143360" y="3983433"/>
                </a:lnTo>
                <a:lnTo>
                  <a:pt x="5132825" y="3980887"/>
                </a:lnTo>
                <a:lnTo>
                  <a:pt x="5121285" y="3975284"/>
                </a:lnTo>
                <a:lnTo>
                  <a:pt x="5113259" y="3966626"/>
                </a:lnTo>
                <a:lnTo>
                  <a:pt x="5107740" y="3961533"/>
                </a:lnTo>
                <a:lnTo>
                  <a:pt x="5107740" y="3952874"/>
                </a:lnTo>
                <a:lnTo>
                  <a:pt x="5113259" y="3944725"/>
                </a:lnTo>
                <a:lnTo>
                  <a:pt x="5179482" y="3894303"/>
                </a:lnTo>
                <a:lnTo>
                  <a:pt x="5253733" y="3843881"/>
                </a:lnTo>
                <a:lnTo>
                  <a:pt x="5267279" y="3835732"/>
                </a:lnTo>
                <a:lnTo>
                  <a:pt x="5027469" y="3914166"/>
                </a:lnTo>
                <a:lnTo>
                  <a:pt x="4620595" y="4048116"/>
                </a:lnTo>
                <a:lnTo>
                  <a:pt x="4612067" y="4048116"/>
                </a:lnTo>
                <a:lnTo>
                  <a:pt x="4604040" y="4048116"/>
                </a:lnTo>
                <a:lnTo>
                  <a:pt x="4593003" y="4045060"/>
                </a:lnTo>
                <a:lnTo>
                  <a:pt x="4587484" y="4042514"/>
                </a:lnTo>
                <a:lnTo>
                  <a:pt x="4578955" y="4036911"/>
                </a:lnTo>
                <a:lnTo>
                  <a:pt x="4578955" y="4031309"/>
                </a:lnTo>
                <a:lnTo>
                  <a:pt x="4578955" y="4025706"/>
                </a:lnTo>
                <a:lnTo>
                  <a:pt x="4581463" y="4023160"/>
                </a:lnTo>
                <a:lnTo>
                  <a:pt x="4587484" y="4020104"/>
                </a:lnTo>
                <a:lnTo>
                  <a:pt x="4835321" y="3939123"/>
                </a:lnTo>
                <a:lnTo>
                  <a:pt x="5157407" y="3830130"/>
                </a:lnTo>
                <a:lnTo>
                  <a:pt x="5377651" y="3760354"/>
                </a:lnTo>
                <a:lnTo>
                  <a:pt x="5366613" y="3754751"/>
                </a:lnTo>
                <a:lnTo>
                  <a:pt x="5358085" y="3746093"/>
                </a:lnTo>
                <a:lnTo>
                  <a:pt x="5352567" y="3737944"/>
                </a:lnTo>
                <a:lnTo>
                  <a:pt x="5355577" y="3729286"/>
                </a:lnTo>
                <a:lnTo>
                  <a:pt x="5361095" y="3723683"/>
                </a:lnTo>
                <a:lnTo>
                  <a:pt x="5366613" y="3721136"/>
                </a:lnTo>
                <a:lnTo>
                  <a:pt x="5633515" y="3631497"/>
                </a:lnTo>
                <a:lnTo>
                  <a:pt x="5642043" y="3628951"/>
                </a:lnTo>
                <a:lnTo>
                  <a:pt x="5647562" y="3628951"/>
                </a:lnTo>
                <a:lnTo>
                  <a:pt x="5746395" y="3584131"/>
                </a:lnTo>
                <a:lnTo>
                  <a:pt x="5848239" y="3541858"/>
                </a:lnTo>
                <a:lnTo>
                  <a:pt x="6051927" y="3460877"/>
                </a:lnTo>
                <a:lnTo>
                  <a:pt x="5319956" y="3690068"/>
                </a:lnTo>
                <a:lnTo>
                  <a:pt x="4587484" y="3922315"/>
                </a:lnTo>
                <a:lnTo>
                  <a:pt x="4576447" y="3924862"/>
                </a:lnTo>
                <a:lnTo>
                  <a:pt x="4562399" y="3922315"/>
                </a:lnTo>
                <a:lnTo>
                  <a:pt x="4551362" y="3919260"/>
                </a:lnTo>
                <a:lnTo>
                  <a:pt x="4543335" y="3914166"/>
                </a:lnTo>
                <a:lnTo>
                  <a:pt x="4534806" y="3908055"/>
                </a:lnTo>
                <a:lnTo>
                  <a:pt x="4532297" y="3902452"/>
                </a:lnTo>
                <a:lnTo>
                  <a:pt x="4532297" y="3894303"/>
                </a:lnTo>
                <a:lnTo>
                  <a:pt x="4537817" y="3888701"/>
                </a:lnTo>
                <a:lnTo>
                  <a:pt x="4543335" y="3885645"/>
                </a:lnTo>
                <a:lnTo>
                  <a:pt x="4983821" y="3743546"/>
                </a:lnTo>
                <a:lnTo>
                  <a:pt x="4978303" y="3737944"/>
                </a:lnTo>
                <a:lnTo>
                  <a:pt x="4978303" y="3731832"/>
                </a:lnTo>
                <a:lnTo>
                  <a:pt x="4978303" y="3726739"/>
                </a:lnTo>
                <a:lnTo>
                  <a:pt x="4983821" y="3721136"/>
                </a:lnTo>
                <a:lnTo>
                  <a:pt x="4986330" y="3718081"/>
                </a:lnTo>
                <a:lnTo>
                  <a:pt x="5261760" y="3614690"/>
                </a:lnTo>
                <a:lnTo>
                  <a:pt x="5765961" y="3430318"/>
                </a:lnTo>
                <a:lnTo>
                  <a:pt x="6269661" y="3248493"/>
                </a:lnTo>
                <a:lnTo>
                  <a:pt x="5669637" y="3427262"/>
                </a:lnTo>
                <a:lnTo>
                  <a:pt x="5072119" y="3609087"/>
                </a:lnTo>
                <a:lnTo>
                  <a:pt x="5060581" y="3609087"/>
                </a:lnTo>
                <a:lnTo>
                  <a:pt x="5052553" y="3609087"/>
                </a:lnTo>
                <a:lnTo>
                  <a:pt x="4851877" y="3676317"/>
                </a:lnTo>
                <a:lnTo>
                  <a:pt x="4631131" y="3748639"/>
                </a:lnTo>
                <a:lnTo>
                  <a:pt x="4620595" y="3751695"/>
                </a:lnTo>
                <a:lnTo>
                  <a:pt x="4606549" y="3751695"/>
                </a:lnTo>
                <a:lnTo>
                  <a:pt x="4595511" y="3748639"/>
                </a:lnTo>
                <a:lnTo>
                  <a:pt x="4584474" y="3743546"/>
                </a:lnTo>
                <a:lnTo>
                  <a:pt x="4576447" y="3734888"/>
                </a:lnTo>
                <a:lnTo>
                  <a:pt x="4570928" y="3726739"/>
                </a:lnTo>
                <a:lnTo>
                  <a:pt x="4573437" y="3718081"/>
                </a:lnTo>
                <a:lnTo>
                  <a:pt x="4578955" y="3712478"/>
                </a:lnTo>
                <a:lnTo>
                  <a:pt x="4584474" y="3709932"/>
                </a:lnTo>
                <a:lnTo>
                  <a:pt x="4898534" y="3584131"/>
                </a:lnTo>
                <a:lnTo>
                  <a:pt x="5135333" y="3488889"/>
                </a:lnTo>
                <a:lnTo>
                  <a:pt x="5374641" y="3396704"/>
                </a:lnTo>
                <a:lnTo>
                  <a:pt x="5853758" y="3217934"/>
                </a:lnTo>
                <a:lnTo>
                  <a:pt x="5796063" y="3234742"/>
                </a:lnTo>
                <a:lnTo>
                  <a:pt x="5653081" y="3284655"/>
                </a:lnTo>
                <a:lnTo>
                  <a:pt x="5512607" y="3335077"/>
                </a:lnTo>
                <a:lnTo>
                  <a:pt x="5226139" y="3441523"/>
                </a:lnTo>
                <a:lnTo>
                  <a:pt x="4656216" y="3662565"/>
                </a:lnTo>
                <a:lnTo>
                  <a:pt x="4645179" y="3665112"/>
                </a:lnTo>
                <a:lnTo>
                  <a:pt x="4634141" y="3665112"/>
                </a:lnTo>
                <a:lnTo>
                  <a:pt x="4620595" y="3662565"/>
                </a:lnTo>
                <a:lnTo>
                  <a:pt x="4609559" y="3656454"/>
                </a:lnTo>
                <a:lnTo>
                  <a:pt x="4601029" y="3650851"/>
                </a:lnTo>
                <a:lnTo>
                  <a:pt x="4598019" y="3642702"/>
                </a:lnTo>
                <a:lnTo>
                  <a:pt x="4598019" y="3634553"/>
                </a:lnTo>
                <a:lnTo>
                  <a:pt x="4604040" y="3628951"/>
                </a:lnTo>
                <a:lnTo>
                  <a:pt x="4609559" y="3625895"/>
                </a:lnTo>
                <a:lnTo>
                  <a:pt x="4771605" y="3561721"/>
                </a:lnTo>
                <a:lnTo>
                  <a:pt x="4223757" y="3740490"/>
                </a:lnTo>
                <a:lnTo>
                  <a:pt x="3678416" y="3919260"/>
                </a:lnTo>
                <a:lnTo>
                  <a:pt x="3667881" y="3919260"/>
                </a:lnTo>
                <a:lnTo>
                  <a:pt x="3656844" y="3919260"/>
                </a:lnTo>
                <a:lnTo>
                  <a:pt x="3645305" y="3919260"/>
                </a:lnTo>
                <a:lnTo>
                  <a:pt x="3634769" y="3914166"/>
                </a:lnTo>
                <a:lnTo>
                  <a:pt x="3628748" y="3908055"/>
                </a:lnTo>
                <a:lnTo>
                  <a:pt x="3626240" y="3899906"/>
                </a:lnTo>
                <a:lnTo>
                  <a:pt x="3626240" y="3894303"/>
                </a:lnTo>
                <a:lnTo>
                  <a:pt x="3631759" y="3888701"/>
                </a:lnTo>
                <a:lnTo>
                  <a:pt x="3637278" y="3885645"/>
                </a:lnTo>
                <a:lnTo>
                  <a:pt x="3937290" y="3776652"/>
                </a:lnTo>
                <a:lnTo>
                  <a:pt x="4248841" y="3667659"/>
                </a:lnTo>
                <a:lnTo>
                  <a:pt x="4556881" y="3556119"/>
                </a:lnTo>
                <a:lnTo>
                  <a:pt x="4683809" y="3513846"/>
                </a:lnTo>
                <a:lnTo>
                  <a:pt x="4678291" y="3508753"/>
                </a:lnTo>
                <a:lnTo>
                  <a:pt x="4669761" y="3503150"/>
                </a:lnTo>
                <a:lnTo>
                  <a:pt x="4667253" y="3494492"/>
                </a:lnTo>
                <a:lnTo>
                  <a:pt x="4669761" y="3488889"/>
                </a:lnTo>
                <a:lnTo>
                  <a:pt x="4675281" y="3483287"/>
                </a:lnTo>
                <a:lnTo>
                  <a:pt x="4675281" y="3480231"/>
                </a:lnTo>
                <a:lnTo>
                  <a:pt x="4824283" y="3402306"/>
                </a:lnTo>
                <a:lnTo>
                  <a:pt x="4686317" y="3449672"/>
                </a:lnTo>
                <a:lnTo>
                  <a:pt x="4347675" y="3564268"/>
                </a:lnTo>
                <a:lnTo>
                  <a:pt x="4339648" y="3567324"/>
                </a:lnTo>
                <a:lnTo>
                  <a:pt x="4328610" y="3567324"/>
                </a:lnTo>
                <a:lnTo>
                  <a:pt x="4317573" y="3564268"/>
                </a:lnTo>
                <a:lnTo>
                  <a:pt x="4309044" y="3558665"/>
                </a:lnTo>
                <a:lnTo>
                  <a:pt x="4301017" y="3553063"/>
                </a:lnTo>
                <a:lnTo>
                  <a:pt x="4298007" y="3547460"/>
                </a:lnTo>
                <a:lnTo>
                  <a:pt x="4301017" y="3541858"/>
                </a:lnTo>
                <a:lnTo>
                  <a:pt x="4306536" y="3536256"/>
                </a:lnTo>
                <a:lnTo>
                  <a:pt x="4312055" y="3533709"/>
                </a:lnTo>
                <a:lnTo>
                  <a:pt x="4589993" y="3430318"/>
                </a:lnTo>
                <a:lnTo>
                  <a:pt x="4992351" y="3284655"/>
                </a:lnTo>
                <a:lnTo>
                  <a:pt x="5281326" y="3181264"/>
                </a:lnTo>
                <a:lnTo>
                  <a:pt x="5432335" y="3117090"/>
                </a:lnTo>
                <a:lnTo>
                  <a:pt x="5586857" y="3052917"/>
                </a:lnTo>
                <a:lnTo>
                  <a:pt x="5740877" y="2991290"/>
                </a:lnTo>
                <a:lnTo>
                  <a:pt x="5897907" y="2935265"/>
                </a:lnTo>
                <a:lnTo>
                  <a:pt x="6054937" y="2879750"/>
                </a:lnTo>
                <a:lnTo>
                  <a:pt x="6211967" y="2823726"/>
                </a:lnTo>
                <a:lnTo>
                  <a:pt x="6368495" y="2773303"/>
                </a:lnTo>
                <a:lnTo>
                  <a:pt x="6528535" y="2722881"/>
                </a:lnTo>
                <a:lnTo>
                  <a:pt x="6737741" y="2658708"/>
                </a:lnTo>
                <a:lnTo>
                  <a:pt x="6946446" y="2597081"/>
                </a:lnTo>
                <a:lnTo>
                  <a:pt x="7362350" y="2474336"/>
                </a:lnTo>
                <a:lnTo>
                  <a:pt x="7491787" y="2435119"/>
                </a:lnTo>
                <a:lnTo>
                  <a:pt x="7621223" y="2393355"/>
                </a:lnTo>
                <a:lnTo>
                  <a:pt x="8006524" y="2272648"/>
                </a:lnTo>
                <a:lnTo>
                  <a:pt x="8202185" y="2214077"/>
                </a:lnTo>
                <a:close/>
                <a:moveTo>
                  <a:pt x="7813874" y="2161108"/>
                </a:moveTo>
                <a:lnTo>
                  <a:pt x="7477739" y="2258897"/>
                </a:lnTo>
                <a:lnTo>
                  <a:pt x="7144615" y="2359741"/>
                </a:lnTo>
                <a:lnTo>
                  <a:pt x="6850623" y="2454473"/>
                </a:lnTo>
                <a:lnTo>
                  <a:pt x="7332248" y="2306263"/>
                </a:lnTo>
                <a:close/>
                <a:moveTo>
                  <a:pt x="6856141" y="2133096"/>
                </a:moveTo>
                <a:lnTo>
                  <a:pt x="6572685" y="2217133"/>
                </a:lnTo>
                <a:lnTo>
                  <a:pt x="6776372" y="2161108"/>
                </a:lnTo>
                <a:close/>
                <a:moveTo>
                  <a:pt x="3675908" y="2130040"/>
                </a:moveTo>
                <a:lnTo>
                  <a:pt x="3405996" y="2219679"/>
                </a:lnTo>
                <a:lnTo>
                  <a:pt x="3240939" y="2295058"/>
                </a:lnTo>
                <a:close/>
                <a:moveTo>
                  <a:pt x="5710775" y="2096935"/>
                </a:moveTo>
                <a:lnTo>
                  <a:pt x="5699738" y="2099481"/>
                </a:lnTo>
                <a:lnTo>
                  <a:pt x="5686961" y="2104278"/>
                </a:lnTo>
                <a:lnTo>
                  <a:pt x="5603413" y="2130040"/>
                </a:lnTo>
                <a:lnTo>
                  <a:pt x="5496051" y="2166711"/>
                </a:lnTo>
                <a:lnTo>
                  <a:pt x="5358085" y="2214077"/>
                </a:lnTo>
                <a:lnTo>
                  <a:pt x="5399725" y="2202872"/>
                </a:lnTo>
                <a:lnTo>
                  <a:pt x="5507088" y="2169257"/>
                </a:lnTo>
                <a:lnTo>
                  <a:pt x="5603413" y="2135643"/>
                </a:lnTo>
                <a:lnTo>
                  <a:pt x="5686961" y="2104278"/>
                </a:lnTo>
                <a:close/>
                <a:moveTo>
                  <a:pt x="5663616" y="2054662"/>
                </a:moveTo>
                <a:lnTo>
                  <a:pt x="5553745" y="2091332"/>
                </a:lnTo>
                <a:lnTo>
                  <a:pt x="5443373" y="2127494"/>
                </a:lnTo>
                <a:lnTo>
                  <a:pt x="5415779" y="2138698"/>
                </a:lnTo>
                <a:lnTo>
                  <a:pt x="5385678" y="2146848"/>
                </a:lnTo>
                <a:lnTo>
                  <a:pt x="5305909" y="2177916"/>
                </a:lnTo>
                <a:lnTo>
                  <a:pt x="5471467" y="2124947"/>
                </a:lnTo>
                <a:lnTo>
                  <a:pt x="5636525" y="2066376"/>
                </a:lnTo>
                <a:close/>
                <a:moveTo>
                  <a:pt x="6123669" y="2032761"/>
                </a:moveTo>
                <a:lnTo>
                  <a:pt x="5845731" y="2113233"/>
                </a:lnTo>
                <a:lnTo>
                  <a:pt x="5707765" y="2155506"/>
                </a:lnTo>
                <a:lnTo>
                  <a:pt x="5572809" y="2197270"/>
                </a:lnTo>
                <a:lnTo>
                  <a:pt x="5415779" y="2250748"/>
                </a:lnTo>
                <a:lnTo>
                  <a:pt x="5261760" y="2303716"/>
                </a:lnTo>
                <a:lnTo>
                  <a:pt x="4948201" y="2418312"/>
                </a:lnTo>
                <a:lnTo>
                  <a:pt x="4637151" y="2538510"/>
                </a:lnTo>
                <a:lnTo>
                  <a:pt x="4325600" y="2655652"/>
                </a:lnTo>
                <a:lnTo>
                  <a:pt x="4878968" y="2471280"/>
                </a:lnTo>
                <a:lnTo>
                  <a:pt x="5435345" y="2289455"/>
                </a:lnTo>
                <a:lnTo>
                  <a:pt x="5779507" y="2158562"/>
                </a:lnTo>
                <a:close/>
                <a:moveTo>
                  <a:pt x="6784399" y="1926315"/>
                </a:moveTo>
                <a:lnTo>
                  <a:pt x="6635898" y="1968078"/>
                </a:lnTo>
                <a:lnTo>
                  <a:pt x="6487397" y="2012898"/>
                </a:lnTo>
                <a:lnTo>
                  <a:pt x="6374515" y="2049569"/>
                </a:lnTo>
                <a:lnTo>
                  <a:pt x="6258625" y="2091332"/>
                </a:lnTo>
                <a:lnTo>
                  <a:pt x="5939046" y="2202872"/>
                </a:lnTo>
                <a:lnTo>
                  <a:pt x="5589365" y="2328673"/>
                </a:lnTo>
                <a:lnTo>
                  <a:pt x="5237177" y="2457529"/>
                </a:lnTo>
                <a:lnTo>
                  <a:pt x="4534806" y="2722881"/>
                </a:lnTo>
                <a:lnTo>
                  <a:pt x="5096703" y="2519156"/>
                </a:lnTo>
                <a:lnTo>
                  <a:pt x="5658599" y="2320524"/>
                </a:lnTo>
                <a:lnTo>
                  <a:pt x="6219994" y="2121891"/>
                </a:lnTo>
                <a:close/>
                <a:moveTo>
                  <a:pt x="4824283" y="1898302"/>
                </a:moveTo>
                <a:lnTo>
                  <a:pt x="4502196" y="2015953"/>
                </a:lnTo>
                <a:lnTo>
                  <a:pt x="4612067" y="1976227"/>
                </a:lnTo>
                <a:lnTo>
                  <a:pt x="4721938" y="1937520"/>
                </a:lnTo>
                <a:close/>
                <a:moveTo>
                  <a:pt x="4559891" y="1870290"/>
                </a:moveTo>
                <a:lnTo>
                  <a:pt x="4532297" y="1878439"/>
                </a:lnTo>
                <a:lnTo>
                  <a:pt x="4378278" y="1915109"/>
                </a:lnTo>
                <a:lnTo>
                  <a:pt x="4110876" y="2012898"/>
                </a:lnTo>
                <a:lnTo>
                  <a:pt x="3796816" y="2127494"/>
                </a:lnTo>
                <a:lnTo>
                  <a:pt x="3486268" y="2244636"/>
                </a:lnTo>
                <a:lnTo>
                  <a:pt x="3582091" y="2211530"/>
                </a:lnTo>
                <a:lnTo>
                  <a:pt x="3681427" y="2177916"/>
                </a:lnTo>
                <a:lnTo>
                  <a:pt x="3775243" y="2141754"/>
                </a:lnTo>
                <a:lnTo>
                  <a:pt x="3871568" y="2102028"/>
                </a:lnTo>
                <a:lnTo>
                  <a:pt x="3879595" y="2099481"/>
                </a:lnTo>
                <a:lnTo>
                  <a:pt x="3890633" y="2099481"/>
                </a:lnTo>
                <a:lnTo>
                  <a:pt x="3899161" y="2102028"/>
                </a:lnTo>
                <a:lnTo>
                  <a:pt x="3907189" y="2105084"/>
                </a:lnTo>
                <a:lnTo>
                  <a:pt x="3909697" y="2110686"/>
                </a:lnTo>
                <a:lnTo>
                  <a:pt x="4066727" y="2052115"/>
                </a:lnTo>
                <a:close/>
                <a:moveTo>
                  <a:pt x="7403489" y="1850427"/>
                </a:moveTo>
                <a:lnTo>
                  <a:pt x="7048290" y="1965531"/>
                </a:lnTo>
                <a:lnTo>
                  <a:pt x="6699111" y="2085730"/>
                </a:lnTo>
                <a:lnTo>
                  <a:pt x="6891260" y="2024103"/>
                </a:lnTo>
                <a:lnTo>
                  <a:pt x="7144615" y="1937520"/>
                </a:lnTo>
                <a:close/>
                <a:moveTo>
                  <a:pt x="5311427" y="1786253"/>
                </a:moveTo>
                <a:lnTo>
                  <a:pt x="5165435" y="1833620"/>
                </a:lnTo>
                <a:lnTo>
                  <a:pt x="4934154" y="1915109"/>
                </a:lnTo>
                <a:lnTo>
                  <a:pt x="4843347" y="1945669"/>
                </a:lnTo>
                <a:lnTo>
                  <a:pt x="4752541" y="1979283"/>
                </a:lnTo>
                <a:lnTo>
                  <a:pt x="4623104" y="2026649"/>
                </a:lnTo>
                <a:lnTo>
                  <a:pt x="4493667" y="2080127"/>
                </a:lnTo>
                <a:lnTo>
                  <a:pt x="4234794" y="2186065"/>
                </a:lnTo>
                <a:lnTo>
                  <a:pt x="3975920" y="2295058"/>
                </a:lnTo>
                <a:lnTo>
                  <a:pt x="3717548" y="2407107"/>
                </a:lnTo>
                <a:lnTo>
                  <a:pt x="3849494" y="2359741"/>
                </a:lnTo>
                <a:lnTo>
                  <a:pt x="4212719" y="2217133"/>
                </a:lnTo>
                <a:lnTo>
                  <a:pt x="4578955" y="2071469"/>
                </a:lnTo>
                <a:lnTo>
                  <a:pt x="4945191" y="1926315"/>
                </a:lnTo>
                <a:close/>
                <a:moveTo>
                  <a:pt x="7117523" y="1750092"/>
                </a:moveTo>
                <a:lnTo>
                  <a:pt x="7029225" y="1775048"/>
                </a:lnTo>
                <a:lnTo>
                  <a:pt x="6954473" y="1794912"/>
                </a:lnTo>
                <a:lnTo>
                  <a:pt x="6883233" y="1814775"/>
                </a:lnTo>
                <a:lnTo>
                  <a:pt x="6828548" y="1831582"/>
                </a:lnTo>
                <a:lnTo>
                  <a:pt x="6503953" y="1940575"/>
                </a:lnTo>
                <a:lnTo>
                  <a:pt x="6181865" y="2052115"/>
                </a:lnTo>
                <a:lnTo>
                  <a:pt x="6385051" y="1990488"/>
                </a:lnTo>
                <a:lnTo>
                  <a:pt x="6575193" y="1934464"/>
                </a:lnTo>
                <a:lnTo>
                  <a:pt x="6624861" y="1917656"/>
                </a:lnTo>
                <a:close/>
                <a:moveTo>
                  <a:pt x="4750033" y="1738887"/>
                </a:moveTo>
                <a:lnTo>
                  <a:pt x="4226265" y="1912054"/>
                </a:lnTo>
                <a:lnTo>
                  <a:pt x="4391824" y="1862141"/>
                </a:lnTo>
                <a:lnTo>
                  <a:pt x="4551362" y="1811719"/>
                </a:lnTo>
                <a:lnTo>
                  <a:pt x="4650697" y="1775048"/>
                </a:lnTo>
                <a:close/>
                <a:moveTo>
                  <a:pt x="5013923" y="1710875"/>
                </a:moveTo>
                <a:lnTo>
                  <a:pt x="4992351" y="1716477"/>
                </a:lnTo>
                <a:lnTo>
                  <a:pt x="4758059" y="1789309"/>
                </a:lnTo>
                <a:lnTo>
                  <a:pt x="4724948" y="1797968"/>
                </a:lnTo>
                <a:lnTo>
                  <a:pt x="4859903" y="1764353"/>
                </a:lnTo>
                <a:lnTo>
                  <a:pt x="4893015" y="1752638"/>
                </a:lnTo>
                <a:close/>
                <a:moveTo>
                  <a:pt x="7675908" y="1621744"/>
                </a:moveTo>
                <a:lnTo>
                  <a:pt x="7502824" y="1677260"/>
                </a:lnTo>
                <a:lnTo>
                  <a:pt x="7560519" y="1660453"/>
                </a:lnTo>
                <a:close/>
                <a:moveTo>
                  <a:pt x="6239560" y="1442976"/>
                </a:moveTo>
                <a:lnTo>
                  <a:pt x="6101595" y="1476591"/>
                </a:lnTo>
                <a:lnTo>
                  <a:pt x="5980687" y="1520901"/>
                </a:lnTo>
                <a:close/>
                <a:moveTo>
                  <a:pt x="3808355" y="1384405"/>
                </a:moveTo>
                <a:lnTo>
                  <a:pt x="3527407" y="1487795"/>
                </a:lnTo>
                <a:lnTo>
                  <a:pt x="3248966" y="1590677"/>
                </a:lnTo>
                <a:lnTo>
                  <a:pt x="2693090" y="1800514"/>
                </a:lnTo>
                <a:lnTo>
                  <a:pt x="2497430" y="1892700"/>
                </a:lnTo>
                <a:lnTo>
                  <a:pt x="2301770" y="1984886"/>
                </a:lnTo>
                <a:lnTo>
                  <a:pt x="2676534" y="1831582"/>
                </a:lnTo>
                <a:lnTo>
                  <a:pt x="3050797" y="1680316"/>
                </a:lnTo>
                <a:lnTo>
                  <a:pt x="3428071" y="1529559"/>
                </a:lnTo>
                <a:close/>
                <a:moveTo>
                  <a:pt x="6413146" y="1314119"/>
                </a:moveTo>
                <a:lnTo>
                  <a:pt x="6264143" y="1353846"/>
                </a:lnTo>
                <a:lnTo>
                  <a:pt x="6115642" y="1395610"/>
                </a:lnTo>
                <a:lnTo>
                  <a:pt x="5944565" y="1448578"/>
                </a:lnTo>
                <a:lnTo>
                  <a:pt x="5771480" y="1504603"/>
                </a:lnTo>
                <a:lnTo>
                  <a:pt x="5427319" y="1621744"/>
                </a:lnTo>
                <a:lnTo>
                  <a:pt x="5572809" y="1585074"/>
                </a:lnTo>
                <a:lnTo>
                  <a:pt x="5991723" y="1446032"/>
                </a:lnTo>
                <a:close/>
                <a:moveTo>
                  <a:pt x="7004141" y="1191375"/>
                </a:moveTo>
                <a:lnTo>
                  <a:pt x="6746271" y="1272356"/>
                </a:lnTo>
                <a:lnTo>
                  <a:pt x="6487397" y="1353846"/>
                </a:lnTo>
                <a:lnTo>
                  <a:pt x="6492413" y="1356392"/>
                </a:lnTo>
                <a:lnTo>
                  <a:pt x="6498434" y="1359448"/>
                </a:lnTo>
                <a:lnTo>
                  <a:pt x="6498434" y="1361995"/>
                </a:lnTo>
                <a:lnTo>
                  <a:pt x="6751789" y="1275412"/>
                </a:lnTo>
                <a:close/>
                <a:moveTo>
                  <a:pt x="7010161" y="1076779"/>
                </a:moveTo>
                <a:lnTo>
                  <a:pt x="6806473" y="1127201"/>
                </a:lnTo>
                <a:lnTo>
                  <a:pt x="6696603" y="1157760"/>
                </a:lnTo>
                <a:lnTo>
                  <a:pt x="6594759" y="1186282"/>
                </a:lnTo>
                <a:lnTo>
                  <a:pt x="6324848" y="1264207"/>
                </a:lnTo>
                <a:lnTo>
                  <a:pt x="6054937" y="1347734"/>
                </a:lnTo>
                <a:lnTo>
                  <a:pt x="5785026" y="1431771"/>
                </a:lnTo>
                <a:lnTo>
                  <a:pt x="5515115" y="1520901"/>
                </a:lnTo>
                <a:lnTo>
                  <a:pt x="5639033" y="1485249"/>
                </a:lnTo>
                <a:lnTo>
                  <a:pt x="5785026" y="1446032"/>
                </a:lnTo>
                <a:lnTo>
                  <a:pt x="5931019" y="1404268"/>
                </a:lnTo>
                <a:lnTo>
                  <a:pt x="6197919" y="1322778"/>
                </a:lnTo>
                <a:lnTo>
                  <a:pt x="6467831" y="1238741"/>
                </a:lnTo>
                <a:lnTo>
                  <a:pt x="6737741" y="1155214"/>
                </a:lnTo>
                <a:close/>
                <a:moveTo>
                  <a:pt x="2896777" y="1065574"/>
                </a:moveTo>
                <a:lnTo>
                  <a:pt x="2654460" y="1141462"/>
                </a:lnTo>
                <a:lnTo>
                  <a:pt x="2373512" y="1255548"/>
                </a:lnTo>
                <a:lnTo>
                  <a:pt x="2095574" y="1370653"/>
                </a:lnTo>
                <a:lnTo>
                  <a:pt x="1814626" y="1487795"/>
                </a:lnTo>
                <a:lnTo>
                  <a:pt x="1536185" y="1604938"/>
                </a:lnTo>
                <a:lnTo>
                  <a:pt x="1690707" y="1540255"/>
                </a:lnTo>
                <a:lnTo>
                  <a:pt x="1963127" y="1431771"/>
                </a:lnTo>
                <a:lnTo>
                  <a:pt x="2236048" y="1322778"/>
                </a:lnTo>
                <a:lnTo>
                  <a:pt x="2780886" y="1110394"/>
                </a:lnTo>
                <a:close/>
                <a:moveTo>
                  <a:pt x="3725576" y="1018208"/>
                </a:moveTo>
                <a:lnTo>
                  <a:pt x="3524397" y="1087984"/>
                </a:lnTo>
                <a:lnTo>
                  <a:pt x="3425562" y="1121599"/>
                </a:lnTo>
                <a:lnTo>
                  <a:pt x="3326227" y="1157760"/>
                </a:lnTo>
                <a:lnTo>
                  <a:pt x="3053808" y="1267263"/>
                </a:lnTo>
                <a:lnTo>
                  <a:pt x="2780886" y="1381349"/>
                </a:lnTo>
                <a:lnTo>
                  <a:pt x="2505457" y="1502056"/>
                </a:lnTo>
                <a:lnTo>
                  <a:pt x="2233038" y="1627347"/>
                </a:lnTo>
                <a:lnTo>
                  <a:pt x="1960618" y="1755695"/>
                </a:lnTo>
                <a:lnTo>
                  <a:pt x="1690707" y="1890153"/>
                </a:lnTo>
                <a:lnTo>
                  <a:pt x="1420796" y="2026649"/>
                </a:lnTo>
                <a:lnTo>
                  <a:pt x="1156403" y="2163655"/>
                </a:lnTo>
                <a:lnTo>
                  <a:pt x="1266776" y="2127494"/>
                </a:lnTo>
                <a:lnTo>
                  <a:pt x="1451399" y="2057718"/>
                </a:lnTo>
                <a:lnTo>
                  <a:pt x="1633013" y="1987942"/>
                </a:lnTo>
                <a:lnTo>
                  <a:pt x="1814626" y="1912054"/>
                </a:lnTo>
                <a:lnTo>
                  <a:pt x="1993730" y="1836675"/>
                </a:lnTo>
                <a:lnTo>
                  <a:pt x="1985201" y="1831582"/>
                </a:lnTo>
                <a:lnTo>
                  <a:pt x="1979683" y="1822924"/>
                </a:lnTo>
                <a:lnTo>
                  <a:pt x="1977174" y="1814775"/>
                </a:lnTo>
                <a:lnTo>
                  <a:pt x="1982191" y="1806117"/>
                </a:lnTo>
                <a:lnTo>
                  <a:pt x="1990720" y="1797968"/>
                </a:lnTo>
                <a:lnTo>
                  <a:pt x="1993730" y="1794912"/>
                </a:lnTo>
                <a:lnTo>
                  <a:pt x="2208455" y="1691521"/>
                </a:lnTo>
                <a:lnTo>
                  <a:pt x="2423179" y="1588130"/>
                </a:lnTo>
                <a:lnTo>
                  <a:pt x="2637904" y="1487795"/>
                </a:lnTo>
                <a:lnTo>
                  <a:pt x="2852628" y="1390007"/>
                </a:lnTo>
                <a:lnTo>
                  <a:pt x="3070363" y="1295275"/>
                </a:lnTo>
                <a:lnTo>
                  <a:pt x="3287597" y="1200033"/>
                </a:lnTo>
                <a:lnTo>
                  <a:pt x="3504831" y="1107847"/>
                </a:lnTo>
                <a:close/>
                <a:moveTo>
                  <a:pt x="6046408" y="1007003"/>
                </a:moveTo>
                <a:lnTo>
                  <a:pt x="5627996" y="1127201"/>
                </a:lnTo>
                <a:lnTo>
                  <a:pt x="5209583" y="1255548"/>
                </a:lnTo>
                <a:lnTo>
                  <a:pt x="4793680" y="1384405"/>
                </a:lnTo>
                <a:lnTo>
                  <a:pt x="4380787" y="1520901"/>
                </a:lnTo>
                <a:lnTo>
                  <a:pt x="4254360" y="1563174"/>
                </a:lnTo>
                <a:lnTo>
                  <a:pt x="4149506" y="1601882"/>
                </a:lnTo>
                <a:lnTo>
                  <a:pt x="4124923" y="1610540"/>
                </a:lnTo>
                <a:lnTo>
                  <a:pt x="4358712" y="1532106"/>
                </a:lnTo>
                <a:lnTo>
                  <a:pt x="4747023" y="1409361"/>
                </a:lnTo>
                <a:lnTo>
                  <a:pt x="5137841" y="1289163"/>
                </a:lnTo>
                <a:lnTo>
                  <a:pt x="5529163" y="1169474"/>
                </a:lnTo>
                <a:lnTo>
                  <a:pt x="5914463" y="1051823"/>
                </a:lnTo>
                <a:close/>
                <a:moveTo>
                  <a:pt x="3560519" y="976444"/>
                </a:moveTo>
                <a:lnTo>
                  <a:pt x="3141604" y="1110394"/>
                </a:lnTo>
                <a:lnTo>
                  <a:pt x="2984574" y="1163363"/>
                </a:lnTo>
                <a:lnTo>
                  <a:pt x="2582718" y="1328380"/>
                </a:lnTo>
                <a:lnTo>
                  <a:pt x="3070363" y="1149611"/>
                </a:lnTo>
                <a:close/>
                <a:moveTo>
                  <a:pt x="6319329" y="967786"/>
                </a:moveTo>
                <a:lnTo>
                  <a:pt x="6275181" y="978991"/>
                </a:lnTo>
                <a:lnTo>
                  <a:pt x="6088049" y="1037562"/>
                </a:lnTo>
                <a:lnTo>
                  <a:pt x="5900917" y="1096133"/>
                </a:lnTo>
                <a:lnTo>
                  <a:pt x="5713284" y="1160816"/>
                </a:lnTo>
                <a:lnTo>
                  <a:pt x="5526152" y="1224990"/>
                </a:lnTo>
                <a:lnTo>
                  <a:pt x="5151387" y="1359448"/>
                </a:lnTo>
                <a:lnTo>
                  <a:pt x="4777124" y="1493398"/>
                </a:lnTo>
                <a:lnTo>
                  <a:pt x="5027469" y="1412417"/>
                </a:lnTo>
                <a:lnTo>
                  <a:pt x="5124296" y="1381349"/>
                </a:lnTo>
                <a:lnTo>
                  <a:pt x="5217611" y="1350790"/>
                </a:lnTo>
                <a:lnTo>
                  <a:pt x="5264770" y="1330927"/>
                </a:lnTo>
                <a:lnTo>
                  <a:pt x="5314437" y="1312082"/>
                </a:lnTo>
                <a:lnTo>
                  <a:pt x="5564783" y="1221934"/>
                </a:lnTo>
                <a:lnTo>
                  <a:pt x="5815127" y="1135860"/>
                </a:lnTo>
                <a:lnTo>
                  <a:pt x="6065974" y="1048767"/>
                </a:lnTo>
                <a:close/>
                <a:moveTo>
                  <a:pt x="7423055" y="906668"/>
                </a:moveTo>
                <a:lnTo>
                  <a:pt x="7134079" y="982047"/>
                </a:lnTo>
                <a:lnTo>
                  <a:pt x="6847613" y="1059972"/>
                </a:lnTo>
                <a:lnTo>
                  <a:pt x="6564155" y="1138406"/>
                </a:lnTo>
                <a:lnTo>
                  <a:pt x="6280699" y="1221934"/>
                </a:lnTo>
                <a:lnTo>
                  <a:pt x="6016307" y="1303424"/>
                </a:lnTo>
                <a:lnTo>
                  <a:pt x="5751914" y="1390007"/>
                </a:lnTo>
                <a:lnTo>
                  <a:pt x="5760443" y="1387461"/>
                </a:lnTo>
                <a:lnTo>
                  <a:pt x="6046408" y="1303424"/>
                </a:lnTo>
                <a:lnTo>
                  <a:pt x="6732223" y="1102245"/>
                </a:lnTo>
                <a:lnTo>
                  <a:pt x="7075883" y="1001401"/>
                </a:lnTo>
                <a:close/>
                <a:moveTo>
                  <a:pt x="3942809" y="741651"/>
                </a:moveTo>
                <a:lnTo>
                  <a:pt x="3852002" y="769154"/>
                </a:lnTo>
                <a:lnTo>
                  <a:pt x="3596139" y="847588"/>
                </a:lnTo>
                <a:lnTo>
                  <a:pt x="3243448" y="978991"/>
                </a:lnTo>
                <a:lnTo>
                  <a:pt x="2893767" y="1112940"/>
                </a:lnTo>
                <a:lnTo>
                  <a:pt x="2544087" y="1247399"/>
                </a:lnTo>
                <a:lnTo>
                  <a:pt x="2194408" y="1387461"/>
                </a:lnTo>
                <a:lnTo>
                  <a:pt x="2558134" y="1264207"/>
                </a:lnTo>
                <a:lnTo>
                  <a:pt x="2877211" y="1157760"/>
                </a:lnTo>
                <a:lnTo>
                  <a:pt x="3141604" y="1051823"/>
                </a:lnTo>
                <a:lnTo>
                  <a:pt x="3409006" y="945376"/>
                </a:lnTo>
                <a:lnTo>
                  <a:pt x="3675908" y="841986"/>
                </a:lnTo>
                <a:close/>
                <a:moveTo>
                  <a:pt x="3548980" y="693775"/>
                </a:moveTo>
                <a:lnTo>
                  <a:pt x="3196790" y="805824"/>
                </a:lnTo>
                <a:lnTo>
                  <a:pt x="2847110" y="920420"/>
                </a:lnTo>
                <a:lnTo>
                  <a:pt x="2494420" y="1037562"/>
                </a:lnTo>
                <a:lnTo>
                  <a:pt x="2145241" y="1155214"/>
                </a:lnTo>
                <a:lnTo>
                  <a:pt x="1944063" y="1247399"/>
                </a:lnTo>
                <a:lnTo>
                  <a:pt x="1742883" y="1339585"/>
                </a:lnTo>
                <a:lnTo>
                  <a:pt x="1346545" y="1529559"/>
                </a:lnTo>
                <a:lnTo>
                  <a:pt x="1971656" y="1317175"/>
                </a:lnTo>
                <a:lnTo>
                  <a:pt x="2353946" y="1191375"/>
                </a:lnTo>
                <a:lnTo>
                  <a:pt x="2414651" y="1163363"/>
                </a:lnTo>
                <a:lnTo>
                  <a:pt x="2414651" y="1157760"/>
                </a:lnTo>
                <a:lnTo>
                  <a:pt x="2423179" y="1149611"/>
                </a:lnTo>
                <a:lnTo>
                  <a:pt x="2425688" y="1149611"/>
                </a:lnTo>
                <a:lnTo>
                  <a:pt x="2783896" y="998854"/>
                </a:lnTo>
                <a:lnTo>
                  <a:pt x="3166187" y="844532"/>
                </a:lnTo>
                <a:close/>
                <a:moveTo>
                  <a:pt x="6487397" y="473242"/>
                </a:moveTo>
                <a:lnTo>
                  <a:pt x="6167818" y="559826"/>
                </a:lnTo>
                <a:lnTo>
                  <a:pt x="5848239" y="655067"/>
                </a:lnTo>
                <a:lnTo>
                  <a:pt x="5531671" y="749800"/>
                </a:lnTo>
                <a:lnTo>
                  <a:pt x="5215103" y="850644"/>
                </a:lnTo>
                <a:lnTo>
                  <a:pt x="4898534" y="953525"/>
                </a:lnTo>
                <a:lnTo>
                  <a:pt x="4584474" y="1059972"/>
                </a:lnTo>
                <a:lnTo>
                  <a:pt x="4273424" y="1169474"/>
                </a:lnTo>
                <a:lnTo>
                  <a:pt x="3959365" y="1283561"/>
                </a:lnTo>
                <a:lnTo>
                  <a:pt x="3788789" y="1347734"/>
                </a:lnTo>
                <a:lnTo>
                  <a:pt x="4182618" y="1208182"/>
                </a:lnTo>
                <a:lnTo>
                  <a:pt x="4578955" y="1074233"/>
                </a:lnTo>
                <a:lnTo>
                  <a:pt x="4791171" y="1007003"/>
                </a:lnTo>
                <a:lnTo>
                  <a:pt x="5002886" y="939774"/>
                </a:lnTo>
                <a:lnTo>
                  <a:pt x="5157407" y="894954"/>
                </a:lnTo>
                <a:lnTo>
                  <a:pt x="5311427" y="847588"/>
                </a:lnTo>
                <a:lnTo>
                  <a:pt x="5895399" y="655067"/>
                </a:lnTo>
                <a:lnTo>
                  <a:pt x="6189893" y="562372"/>
                </a:lnTo>
                <a:close/>
                <a:moveTo>
                  <a:pt x="3023204" y="450833"/>
                </a:moveTo>
                <a:lnTo>
                  <a:pt x="2684561" y="565428"/>
                </a:lnTo>
                <a:lnTo>
                  <a:pt x="2345919" y="680024"/>
                </a:lnTo>
                <a:lnTo>
                  <a:pt x="2009784" y="800222"/>
                </a:lnTo>
                <a:lnTo>
                  <a:pt x="1671141" y="920420"/>
                </a:lnTo>
                <a:lnTo>
                  <a:pt x="1222627" y="1119052"/>
                </a:lnTo>
                <a:lnTo>
                  <a:pt x="1674152" y="950979"/>
                </a:lnTo>
                <a:lnTo>
                  <a:pt x="2122665" y="785961"/>
                </a:lnTo>
                <a:close/>
                <a:moveTo>
                  <a:pt x="8163554" y="400410"/>
                </a:moveTo>
                <a:lnTo>
                  <a:pt x="7799827" y="478845"/>
                </a:lnTo>
                <a:lnTo>
                  <a:pt x="7436601" y="559826"/>
                </a:lnTo>
                <a:lnTo>
                  <a:pt x="7075883" y="646409"/>
                </a:lnTo>
                <a:lnTo>
                  <a:pt x="6715667" y="738595"/>
                </a:lnTo>
                <a:lnTo>
                  <a:pt x="6591749" y="772210"/>
                </a:lnTo>
                <a:lnTo>
                  <a:pt x="6470841" y="808371"/>
                </a:lnTo>
                <a:lnTo>
                  <a:pt x="6264143" y="867451"/>
                </a:lnTo>
                <a:lnTo>
                  <a:pt x="6071493" y="926022"/>
                </a:lnTo>
                <a:lnTo>
                  <a:pt x="5853758" y="993252"/>
                </a:lnTo>
                <a:lnTo>
                  <a:pt x="5639033" y="1063028"/>
                </a:lnTo>
                <a:lnTo>
                  <a:pt x="5402234" y="1144009"/>
                </a:lnTo>
                <a:lnTo>
                  <a:pt x="5167943" y="1224990"/>
                </a:lnTo>
                <a:lnTo>
                  <a:pt x="5586857" y="1099189"/>
                </a:lnTo>
                <a:lnTo>
                  <a:pt x="6010788" y="976444"/>
                </a:lnTo>
                <a:lnTo>
                  <a:pt x="6434719" y="861339"/>
                </a:lnTo>
                <a:lnTo>
                  <a:pt x="6646935" y="805824"/>
                </a:lnTo>
                <a:lnTo>
                  <a:pt x="6859151" y="752346"/>
                </a:lnTo>
                <a:lnTo>
                  <a:pt x="6872195" y="747253"/>
                </a:lnTo>
                <a:lnTo>
                  <a:pt x="6883233" y="744197"/>
                </a:lnTo>
                <a:lnTo>
                  <a:pt x="6946446" y="727390"/>
                </a:lnTo>
                <a:lnTo>
                  <a:pt x="7018188" y="704980"/>
                </a:lnTo>
                <a:lnTo>
                  <a:pt x="7301645" y="623999"/>
                </a:lnTo>
                <a:lnTo>
                  <a:pt x="7588112" y="545565"/>
                </a:lnTo>
                <a:lnTo>
                  <a:pt x="7877087" y="470186"/>
                </a:lnTo>
                <a:close/>
                <a:moveTo>
                  <a:pt x="5983195" y="310771"/>
                </a:moveTo>
                <a:lnTo>
                  <a:pt x="5851249" y="344386"/>
                </a:lnTo>
                <a:lnTo>
                  <a:pt x="5658599" y="400410"/>
                </a:lnTo>
                <a:lnTo>
                  <a:pt x="5468457" y="456435"/>
                </a:lnTo>
                <a:lnTo>
                  <a:pt x="5278315" y="515006"/>
                </a:lnTo>
                <a:lnTo>
                  <a:pt x="5088675" y="576633"/>
                </a:lnTo>
                <a:lnTo>
                  <a:pt x="4898534" y="638260"/>
                </a:lnTo>
                <a:lnTo>
                  <a:pt x="4711402" y="704980"/>
                </a:lnTo>
                <a:lnTo>
                  <a:pt x="4521261" y="772210"/>
                </a:lnTo>
                <a:lnTo>
                  <a:pt x="4334129" y="839439"/>
                </a:lnTo>
                <a:lnTo>
                  <a:pt x="4146997" y="909215"/>
                </a:lnTo>
                <a:lnTo>
                  <a:pt x="3959365" y="982047"/>
                </a:lnTo>
                <a:lnTo>
                  <a:pt x="3775243" y="1057425"/>
                </a:lnTo>
                <a:lnTo>
                  <a:pt x="3587609" y="1132804"/>
                </a:lnTo>
                <a:lnTo>
                  <a:pt x="3218865" y="1289163"/>
                </a:lnTo>
                <a:lnTo>
                  <a:pt x="2852628" y="1448578"/>
                </a:lnTo>
                <a:lnTo>
                  <a:pt x="3136085" y="1333983"/>
                </a:lnTo>
                <a:lnTo>
                  <a:pt x="3420044" y="1219387"/>
                </a:lnTo>
                <a:lnTo>
                  <a:pt x="3703501" y="1107847"/>
                </a:lnTo>
                <a:lnTo>
                  <a:pt x="3989968" y="998854"/>
                </a:lnTo>
                <a:lnTo>
                  <a:pt x="4273424" y="889861"/>
                </a:lnTo>
                <a:lnTo>
                  <a:pt x="4559891" y="785961"/>
                </a:lnTo>
                <a:lnTo>
                  <a:pt x="4848866" y="682570"/>
                </a:lnTo>
                <a:lnTo>
                  <a:pt x="5137841" y="582235"/>
                </a:lnTo>
                <a:lnTo>
                  <a:pt x="5347549" y="512459"/>
                </a:lnTo>
                <a:lnTo>
                  <a:pt x="5559264" y="442174"/>
                </a:lnTo>
                <a:close/>
                <a:moveTo>
                  <a:pt x="2186380" y="297020"/>
                </a:moveTo>
                <a:lnTo>
                  <a:pt x="2067981" y="333181"/>
                </a:lnTo>
                <a:lnTo>
                  <a:pt x="1844727" y="425367"/>
                </a:lnTo>
                <a:lnTo>
                  <a:pt x="1624483" y="517553"/>
                </a:lnTo>
                <a:close/>
                <a:moveTo>
                  <a:pt x="5672145" y="260858"/>
                </a:moveTo>
                <a:lnTo>
                  <a:pt x="5421800" y="325032"/>
                </a:lnTo>
                <a:lnTo>
                  <a:pt x="5173963" y="391752"/>
                </a:lnTo>
                <a:lnTo>
                  <a:pt x="4713911" y="517553"/>
                </a:lnTo>
                <a:lnTo>
                  <a:pt x="4554372" y="573577"/>
                </a:lnTo>
                <a:lnTo>
                  <a:pt x="4334129" y="649465"/>
                </a:lnTo>
                <a:lnTo>
                  <a:pt x="3964883" y="783414"/>
                </a:lnTo>
                <a:lnTo>
                  <a:pt x="3598646" y="922966"/>
                </a:lnTo>
                <a:lnTo>
                  <a:pt x="3653834" y="903613"/>
                </a:lnTo>
                <a:lnTo>
                  <a:pt x="3912707" y="822632"/>
                </a:lnTo>
                <a:lnTo>
                  <a:pt x="4171580" y="744197"/>
                </a:lnTo>
                <a:lnTo>
                  <a:pt x="4413898" y="674421"/>
                </a:lnTo>
                <a:lnTo>
                  <a:pt x="4620595" y="615850"/>
                </a:lnTo>
                <a:lnTo>
                  <a:pt x="4678291" y="599043"/>
                </a:lnTo>
                <a:lnTo>
                  <a:pt x="4926127" y="509404"/>
                </a:lnTo>
                <a:lnTo>
                  <a:pt x="5173963" y="425367"/>
                </a:lnTo>
                <a:lnTo>
                  <a:pt x="5421800" y="341839"/>
                </a:lnTo>
                <a:close/>
                <a:moveTo>
                  <a:pt x="4950710" y="188026"/>
                </a:moveTo>
                <a:lnTo>
                  <a:pt x="4606549" y="280212"/>
                </a:lnTo>
                <a:lnTo>
                  <a:pt x="4264896" y="374945"/>
                </a:lnTo>
                <a:lnTo>
                  <a:pt x="3923744" y="470186"/>
                </a:lnTo>
                <a:lnTo>
                  <a:pt x="3582091" y="571031"/>
                </a:lnTo>
                <a:lnTo>
                  <a:pt x="3480248" y="607192"/>
                </a:lnTo>
                <a:lnTo>
                  <a:pt x="3356329" y="652011"/>
                </a:lnTo>
                <a:lnTo>
                  <a:pt x="3180234" y="721787"/>
                </a:lnTo>
                <a:lnTo>
                  <a:pt x="3006648" y="792073"/>
                </a:lnTo>
                <a:lnTo>
                  <a:pt x="2659978" y="934171"/>
                </a:lnTo>
                <a:lnTo>
                  <a:pt x="2706636" y="920420"/>
                </a:lnTo>
                <a:lnTo>
                  <a:pt x="3058824" y="802768"/>
                </a:lnTo>
                <a:lnTo>
                  <a:pt x="3414023" y="691229"/>
                </a:lnTo>
                <a:lnTo>
                  <a:pt x="3766715" y="579180"/>
                </a:lnTo>
                <a:lnTo>
                  <a:pt x="4121913" y="473242"/>
                </a:lnTo>
                <a:lnTo>
                  <a:pt x="4152015" y="464584"/>
                </a:lnTo>
                <a:lnTo>
                  <a:pt x="4551362" y="321976"/>
                </a:lnTo>
                <a:close/>
                <a:moveTo>
                  <a:pt x="5691209" y="95841"/>
                </a:moveTo>
                <a:lnTo>
                  <a:pt x="5655589" y="103990"/>
                </a:lnTo>
                <a:lnTo>
                  <a:pt x="5385678" y="179368"/>
                </a:lnTo>
                <a:lnTo>
                  <a:pt x="5113259" y="260858"/>
                </a:lnTo>
                <a:lnTo>
                  <a:pt x="4840839" y="344386"/>
                </a:lnTo>
                <a:lnTo>
                  <a:pt x="4570928" y="434025"/>
                </a:lnTo>
                <a:lnTo>
                  <a:pt x="4298007" y="526211"/>
                </a:lnTo>
                <a:lnTo>
                  <a:pt x="4028097" y="621453"/>
                </a:lnTo>
                <a:lnTo>
                  <a:pt x="3758687" y="718732"/>
                </a:lnTo>
                <a:lnTo>
                  <a:pt x="3488776" y="817029"/>
                </a:lnTo>
                <a:lnTo>
                  <a:pt x="3345794" y="873054"/>
                </a:lnTo>
                <a:lnTo>
                  <a:pt x="3675908" y="769154"/>
                </a:lnTo>
                <a:lnTo>
                  <a:pt x="3681427" y="769154"/>
                </a:lnTo>
                <a:lnTo>
                  <a:pt x="3932273" y="674421"/>
                </a:lnTo>
                <a:lnTo>
                  <a:pt x="4091811" y="618397"/>
                </a:lnTo>
                <a:lnTo>
                  <a:pt x="4251350" y="559826"/>
                </a:lnTo>
                <a:lnTo>
                  <a:pt x="4609559" y="436572"/>
                </a:lnTo>
                <a:lnTo>
                  <a:pt x="4967266" y="319429"/>
                </a:lnTo>
                <a:lnTo>
                  <a:pt x="5327983" y="204834"/>
                </a:lnTo>
                <a:close/>
                <a:moveTo>
                  <a:pt x="2885740" y="84636"/>
                </a:moveTo>
                <a:lnTo>
                  <a:pt x="2825035" y="106536"/>
                </a:lnTo>
                <a:lnTo>
                  <a:pt x="2687070" y="160014"/>
                </a:lnTo>
                <a:lnTo>
                  <a:pt x="2246584" y="327578"/>
                </a:lnTo>
                <a:lnTo>
                  <a:pt x="1809106" y="500745"/>
                </a:lnTo>
                <a:lnTo>
                  <a:pt x="1371128" y="676968"/>
                </a:lnTo>
                <a:lnTo>
                  <a:pt x="936160" y="856246"/>
                </a:lnTo>
                <a:lnTo>
                  <a:pt x="622602" y="987140"/>
                </a:lnTo>
                <a:lnTo>
                  <a:pt x="589490" y="1001401"/>
                </a:lnTo>
                <a:lnTo>
                  <a:pt x="1167441" y="792073"/>
                </a:lnTo>
                <a:lnTo>
                  <a:pt x="1555751" y="655067"/>
                </a:lnTo>
                <a:lnTo>
                  <a:pt x="1596890" y="635204"/>
                </a:lnTo>
                <a:lnTo>
                  <a:pt x="1646558" y="612794"/>
                </a:lnTo>
                <a:lnTo>
                  <a:pt x="1831182" y="531813"/>
                </a:lnTo>
                <a:lnTo>
                  <a:pt x="1985201" y="467131"/>
                </a:lnTo>
                <a:lnTo>
                  <a:pt x="2434216" y="271554"/>
                </a:lnTo>
                <a:lnTo>
                  <a:pt x="2659978" y="176822"/>
                </a:lnTo>
                <a:close/>
                <a:moveTo>
                  <a:pt x="6487397" y="70375"/>
                </a:moveTo>
                <a:lnTo>
                  <a:pt x="6234041" y="126400"/>
                </a:lnTo>
                <a:lnTo>
                  <a:pt x="5939046" y="216039"/>
                </a:lnTo>
                <a:lnTo>
                  <a:pt x="6214475" y="143207"/>
                </a:lnTo>
                <a:close/>
                <a:moveTo>
                  <a:pt x="4281451" y="62226"/>
                </a:moveTo>
                <a:lnTo>
                  <a:pt x="4232285" y="79033"/>
                </a:lnTo>
                <a:lnTo>
                  <a:pt x="4066727" y="132002"/>
                </a:lnTo>
                <a:lnTo>
                  <a:pt x="3899161" y="190573"/>
                </a:lnTo>
                <a:lnTo>
                  <a:pt x="3563027" y="308225"/>
                </a:lnTo>
                <a:lnTo>
                  <a:pt x="3529914" y="319429"/>
                </a:lnTo>
                <a:lnTo>
                  <a:pt x="3075380" y="509404"/>
                </a:lnTo>
                <a:lnTo>
                  <a:pt x="3375895" y="394808"/>
                </a:lnTo>
                <a:lnTo>
                  <a:pt x="3675908" y="280212"/>
                </a:lnTo>
                <a:lnTo>
                  <a:pt x="3978930" y="168673"/>
                </a:lnTo>
                <a:close/>
                <a:moveTo>
                  <a:pt x="2120182" y="0"/>
                </a:moveTo>
                <a:lnTo>
                  <a:pt x="2244051" y="0"/>
                </a:lnTo>
                <a:lnTo>
                  <a:pt x="2062462" y="75977"/>
                </a:lnTo>
                <a:lnTo>
                  <a:pt x="1748401" y="212983"/>
                </a:lnTo>
                <a:lnTo>
                  <a:pt x="2260631" y="42872"/>
                </a:lnTo>
                <a:lnTo>
                  <a:pt x="2358863" y="0"/>
                </a:lnTo>
                <a:lnTo>
                  <a:pt x="2714701" y="0"/>
                </a:lnTo>
                <a:lnTo>
                  <a:pt x="2648941" y="26065"/>
                </a:lnTo>
                <a:lnTo>
                  <a:pt x="2483884" y="95841"/>
                </a:lnTo>
                <a:lnTo>
                  <a:pt x="2318326" y="165617"/>
                </a:lnTo>
                <a:lnTo>
                  <a:pt x="1985201" y="310771"/>
                </a:lnTo>
                <a:lnTo>
                  <a:pt x="2040388" y="294473"/>
                </a:lnTo>
                <a:lnTo>
                  <a:pt x="2222001" y="218585"/>
                </a:lnTo>
                <a:lnTo>
                  <a:pt x="2439735" y="132002"/>
                </a:lnTo>
                <a:lnTo>
                  <a:pt x="2656968" y="51021"/>
                </a:lnTo>
                <a:lnTo>
                  <a:pt x="2796920" y="0"/>
                </a:lnTo>
                <a:lnTo>
                  <a:pt x="2942207" y="0"/>
                </a:lnTo>
                <a:lnTo>
                  <a:pt x="2676534" y="95841"/>
                </a:lnTo>
                <a:lnTo>
                  <a:pt x="2858147" y="39816"/>
                </a:lnTo>
                <a:lnTo>
                  <a:pt x="2962849" y="0"/>
                </a:lnTo>
                <a:lnTo>
                  <a:pt x="3259460" y="0"/>
                </a:lnTo>
                <a:lnTo>
                  <a:pt x="3094946" y="62226"/>
                </a:lnTo>
                <a:lnTo>
                  <a:pt x="2783896" y="182424"/>
                </a:lnTo>
                <a:lnTo>
                  <a:pt x="2775368" y="184971"/>
                </a:lnTo>
                <a:lnTo>
                  <a:pt x="2764330" y="190573"/>
                </a:lnTo>
                <a:lnTo>
                  <a:pt x="2488901" y="305169"/>
                </a:lnTo>
                <a:lnTo>
                  <a:pt x="2213973" y="425367"/>
                </a:lnTo>
                <a:lnTo>
                  <a:pt x="2199926" y="430969"/>
                </a:lnTo>
                <a:lnTo>
                  <a:pt x="2362474" y="374945"/>
                </a:lnTo>
                <a:lnTo>
                  <a:pt x="2654460" y="277666"/>
                </a:lnTo>
                <a:lnTo>
                  <a:pt x="2943435" y="182424"/>
                </a:lnTo>
                <a:lnTo>
                  <a:pt x="3235421" y="92785"/>
                </a:lnTo>
                <a:lnTo>
                  <a:pt x="3529914" y="3655"/>
                </a:lnTo>
                <a:lnTo>
                  <a:pt x="3542240" y="0"/>
                </a:lnTo>
                <a:lnTo>
                  <a:pt x="3804392" y="0"/>
                </a:lnTo>
                <a:lnTo>
                  <a:pt x="3722565" y="28611"/>
                </a:lnTo>
                <a:lnTo>
                  <a:pt x="3472221" y="118250"/>
                </a:lnTo>
                <a:lnTo>
                  <a:pt x="3273549" y="190573"/>
                </a:lnTo>
                <a:lnTo>
                  <a:pt x="3075380" y="265951"/>
                </a:lnTo>
                <a:lnTo>
                  <a:pt x="2877211" y="341839"/>
                </a:lnTo>
                <a:lnTo>
                  <a:pt x="2682053" y="422820"/>
                </a:lnTo>
                <a:lnTo>
                  <a:pt x="2486393" y="503801"/>
                </a:lnTo>
                <a:lnTo>
                  <a:pt x="2290733" y="587838"/>
                </a:lnTo>
                <a:lnTo>
                  <a:pt x="2098082" y="674421"/>
                </a:lnTo>
                <a:lnTo>
                  <a:pt x="1905432" y="764061"/>
                </a:lnTo>
                <a:lnTo>
                  <a:pt x="2318326" y="592931"/>
                </a:lnTo>
                <a:lnTo>
                  <a:pt x="2731720" y="422820"/>
                </a:lnTo>
                <a:lnTo>
                  <a:pt x="3144614" y="260858"/>
                </a:lnTo>
                <a:lnTo>
                  <a:pt x="3353820" y="179368"/>
                </a:lnTo>
                <a:lnTo>
                  <a:pt x="3560519" y="101443"/>
                </a:lnTo>
                <a:lnTo>
                  <a:pt x="3816382" y="11804"/>
                </a:lnTo>
                <a:lnTo>
                  <a:pt x="3848822" y="0"/>
                </a:lnTo>
                <a:lnTo>
                  <a:pt x="3987460" y="0"/>
                </a:lnTo>
                <a:lnTo>
                  <a:pt x="3852002" y="47965"/>
                </a:lnTo>
                <a:lnTo>
                  <a:pt x="3563027" y="154412"/>
                </a:lnTo>
                <a:lnTo>
                  <a:pt x="3276559" y="263405"/>
                </a:lnTo>
                <a:lnTo>
                  <a:pt x="3039760" y="355591"/>
                </a:lnTo>
                <a:lnTo>
                  <a:pt x="2805971" y="447777"/>
                </a:lnTo>
                <a:lnTo>
                  <a:pt x="2334881" y="638260"/>
                </a:lnTo>
                <a:lnTo>
                  <a:pt x="2701117" y="512459"/>
                </a:lnTo>
                <a:lnTo>
                  <a:pt x="3064845" y="391752"/>
                </a:lnTo>
                <a:lnTo>
                  <a:pt x="3430579" y="271554"/>
                </a:lnTo>
                <a:lnTo>
                  <a:pt x="3796816" y="156958"/>
                </a:lnTo>
                <a:lnTo>
                  <a:pt x="3926253" y="103990"/>
                </a:lnTo>
                <a:lnTo>
                  <a:pt x="4080774" y="42872"/>
                </a:lnTo>
                <a:lnTo>
                  <a:pt x="4196668" y="0"/>
                </a:lnTo>
                <a:lnTo>
                  <a:pt x="4628612" y="0"/>
                </a:lnTo>
                <a:lnTo>
                  <a:pt x="4545843" y="26065"/>
                </a:lnTo>
                <a:lnTo>
                  <a:pt x="4317573" y="101443"/>
                </a:lnTo>
                <a:lnTo>
                  <a:pt x="4088801" y="179368"/>
                </a:lnTo>
                <a:lnTo>
                  <a:pt x="4177099" y="151865"/>
                </a:lnTo>
                <a:lnTo>
                  <a:pt x="4474101" y="56624"/>
                </a:lnTo>
                <a:lnTo>
                  <a:pt x="4643015" y="0"/>
                </a:lnTo>
                <a:lnTo>
                  <a:pt x="4924300" y="0"/>
                </a:lnTo>
                <a:lnTo>
                  <a:pt x="4848866" y="23009"/>
                </a:lnTo>
                <a:lnTo>
                  <a:pt x="4521261" y="129455"/>
                </a:lnTo>
                <a:lnTo>
                  <a:pt x="4196164" y="238449"/>
                </a:lnTo>
                <a:lnTo>
                  <a:pt x="3821901" y="366796"/>
                </a:lnTo>
                <a:lnTo>
                  <a:pt x="3450145" y="503801"/>
                </a:lnTo>
                <a:lnTo>
                  <a:pt x="3078390" y="643353"/>
                </a:lnTo>
                <a:lnTo>
                  <a:pt x="2706636" y="785961"/>
                </a:lnTo>
                <a:lnTo>
                  <a:pt x="3072872" y="674421"/>
                </a:lnTo>
                <a:lnTo>
                  <a:pt x="3439109" y="562372"/>
                </a:lnTo>
                <a:lnTo>
                  <a:pt x="3455665" y="556770"/>
                </a:lnTo>
                <a:lnTo>
                  <a:pt x="3904178" y="394808"/>
                </a:lnTo>
                <a:lnTo>
                  <a:pt x="4130442" y="316374"/>
                </a:lnTo>
                <a:lnTo>
                  <a:pt x="4356204" y="238449"/>
                </a:lnTo>
                <a:lnTo>
                  <a:pt x="4637151" y="145753"/>
                </a:lnTo>
                <a:lnTo>
                  <a:pt x="4917598" y="56624"/>
                </a:lnTo>
                <a:lnTo>
                  <a:pt x="5095069" y="0"/>
                </a:lnTo>
                <a:lnTo>
                  <a:pt x="5333562" y="0"/>
                </a:lnTo>
                <a:lnTo>
                  <a:pt x="5154397" y="51021"/>
                </a:lnTo>
                <a:lnTo>
                  <a:pt x="4878968" y="132002"/>
                </a:lnTo>
                <a:lnTo>
                  <a:pt x="4604040" y="218585"/>
                </a:lnTo>
                <a:lnTo>
                  <a:pt x="4331119" y="308225"/>
                </a:lnTo>
                <a:lnTo>
                  <a:pt x="4667253" y="216039"/>
                </a:lnTo>
                <a:lnTo>
                  <a:pt x="5005896" y="126400"/>
                </a:lnTo>
                <a:lnTo>
                  <a:pt x="5344539" y="39816"/>
                </a:lnTo>
                <a:lnTo>
                  <a:pt x="5504986" y="0"/>
                </a:lnTo>
                <a:lnTo>
                  <a:pt x="5749381" y="0"/>
                </a:lnTo>
                <a:lnTo>
                  <a:pt x="5526152" y="67828"/>
                </a:lnTo>
                <a:lnTo>
                  <a:pt x="5311427" y="135058"/>
                </a:lnTo>
                <a:lnTo>
                  <a:pt x="5093693" y="204834"/>
                </a:lnTo>
                <a:lnTo>
                  <a:pt x="5303401" y="148809"/>
                </a:lnTo>
                <a:lnTo>
                  <a:pt x="5512607" y="95841"/>
                </a:lnTo>
                <a:lnTo>
                  <a:pt x="5699738" y="42872"/>
                </a:lnTo>
                <a:lnTo>
                  <a:pt x="5849465" y="0"/>
                </a:lnTo>
                <a:lnTo>
                  <a:pt x="6186417" y="0"/>
                </a:lnTo>
                <a:lnTo>
                  <a:pt x="6082530" y="28611"/>
                </a:lnTo>
                <a:lnTo>
                  <a:pt x="5831683" y="98387"/>
                </a:lnTo>
                <a:lnTo>
                  <a:pt x="5583847" y="173766"/>
                </a:lnTo>
                <a:lnTo>
                  <a:pt x="5333502" y="252200"/>
                </a:lnTo>
                <a:lnTo>
                  <a:pt x="5085665" y="330634"/>
                </a:lnTo>
                <a:lnTo>
                  <a:pt x="4837829" y="411615"/>
                </a:lnTo>
                <a:lnTo>
                  <a:pt x="4589993" y="492596"/>
                </a:lnTo>
                <a:lnTo>
                  <a:pt x="4342156" y="579180"/>
                </a:lnTo>
                <a:lnTo>
                  <a:pt x="4578955" y="512459"/>
                </a:lnTo>
                <a:lnTo>
                  <a:pt x="4598019" y="506857"/>
                </a:lnTo>
                <a:lnTo>
                  <a:pt x="4623104" y="498199"/>
                </a:lnTo>
                <a:lnTo>
                  <a:pt x="4915089" y="397864"/>
                </a:lnTo>
                <a:lnTo>
                  <a:pt x="5207075" y="305169"/>
                </a:lnTo>
                <a:lnTo>
                  <a:pt x="5501569" y="212983"/>
                </a:lnTo>
                <a:lnTo>
                  <a:pt x="5798571" y="123344"/>
                </a:lnTo>
                <a:lnTo>
                  <a:pt x="6096076" y="39816"/>
                </a:lnTo>
                <a:lnTo>
                  <a:pt x="6242350" y="0"/>
                </a:lnTo>
                <a:lnTo>
                  <a:pt x="6421875" y="0"/>
                </a:lnTo>
                <a:lnTo>
                  <a:pt x="6407627" y="3655"/>
                </a:lnTo>
                <a:lnTo>
                  <a:pt x="6079520" y="92785"/>
                </a:lnTo>
                <a:lnTo>
                  <a:pt x="5754925" y="188026"/>
                </a:lnTo>
                <a:lnTo>
                  <a:pt x="5429827" y="285815"/>
                </a:lnTo>
                <a:lnTo>
                  <a:pt x="5928009" y="162561"/>
                </a:lnTo>
                <a:lnTo>
                  <a:pt x="6181865" y="103990"/>
                </a:lnTo>
                <a:lnTo>
                  <a:pt x="6401607" y="36760"/>
                </a:lnTo>
                <a:lnTo>
                  <a:pt x="6529735" y="0"/>
                </a:lnTo>
                <a:lnTo>
                  <a:pt x="7417296" y="0"/>
                </a:lnTo>
                <a:lnTo>
                  <a:pt x="7199801" y="39816"/>
                </a:lnTo>
                <a:lnTo>
                  <a:pt x="6954473" y="87182"/>
                </a:lnTo>
                <a:lnTo>
                  <a:pt x="6589241" y="188026"/>
                </a:lnTo>
                <a:lnTo>
                  <a:pt x="6223004" y="291417"/>
                </a:lnTo>
                <a:lnTo>
                  <a:pt x="5859277" y="400410"/>
                </a:lnTo>
                <a:lnTo>
                  <a:pt x="5498559" y="515006"/>
                </a:lnTo>
                <a:lnTo>
                  <a:pt x="5137841" y="635204"/>
                </a:lnTo>
                <a:lnTo>
                  <a:pt x="4780134" y="761005"/>
                </a:lnTo>
                <a:lnTo>
                  <a:pt x="4421925" y="889861"/>
                </a:lnTo>
                <a:lnTo>
                  <a:pt x="4066727" y="1023811"/>
                </a:lnTo>
                <a:lnTo>
                  <a:pt x="3942809" y="1074233"/>
                </a:lnTo>
                <a:lnTo>
                  <a:pt x="4366739" y="926022"/>
                </a:lnTo>
                <a:lnTo>
                  <a:pt x="4791171" y="780868"/>
                </a:lnTo>
                <a:lnTo>
                  <a:pt x="5179482" y="652011"/>
                </a:lnTo>
                <a:lnTo>
                  <a:pt x="5567291" y="526211"/>
                </a:lnTo>
                <a:lnTo>
                  <a:pt x="5958612" y="408559"/>
                </a:lnTo>
                <a:lnTo>
                  <a:pt x="6349431" y="294473"/>
                </a:lnTo>
                <a:lnTo>
                  <a:pt x="6548101" y="240995"/>
                </a:lnTo>
                <a:lnTo>
                  <a:pt x="6743260" y="188026"/>
                </a:lnTo>
                <a:lnTo>
                  <a:pt x="6940927" y="135058"/>
                </a:lnTo>
                <a:lnTo>
                  <a:pt x="7139097" y="87182"/>
                </a:lnTo>
                <a:lnTo>
                  <a:pt x="7337265" y="39816"/>
                </a:lnTo>
                <a:lnTo>
                  <a:pt x="7513756" y="0"/>
                </a:lnTo>
                <a:lnTo>
                  <a:pt x="7729966" y="0"/>
                </a:lnTo>
                <a:lnTo>
                  <a:pt x="7588112" y="31158"/>
                </a:lnTo>
                <a:lnTo>
                  <a:pt x="7397970" y="73431"/>
                </a:lnTo>
                <a:lnTo>
                  <a:pt x="7210839" y="118250"/>
                </a:lnTo>
                <a:lnTo>
                  <a:pt x="7020697" y="162561"/>
                </a:lnTo>
                <a:lnTo>
                  <a:pt x="6834067" y="210436"/>
                </a:lnTo>
                <a:lnTo>
                  <a:pt x="6638908" y="263405"/>
                </a:lnTo>
                <a:lnTo>
                  <a:pt x="6443247" y="319429"/>
                </a:lnTo>
                <a:lnTo>
                  <a:pt x="6049419" y="430969"/>
                </a:lnTo>
                <a:lnTo>
                  <a:pt x="6250597" y="378001"/>
                </a:lnTo>
                <a:lnTo>
                  <a:pt x="6448767" y="327578"/>
                </a:lnTo>
                <a:lnTo>
                  <a:pt x="6847613" y="227244"/>
                </a:lnTo>
                <a:lnTo>
                  <a:pt x="7249469" y="135058"/>
                </a:lnTo>
                <a:lnTo>
                  <a:pt x="7645807" y="42872"/>
                </a:lnTo>
                <a:lnTo>
                  <a:pt x="7831357" y="0"/>
                </a:lnTo>
                <a:lnTo>
                  <a:pt x="8038707" y="0"/>
                </a:lnTo>
                <a:lnTo>
                  <a:pt x="7967893" y="14350"/>
                </a:lnTo>
                <a:lnTo>
                  <a:pt x="7712030" y="70375"/>
                </a:lnTo>
                <a:lnTo>
                  <a:pt x="7541455" y="109592"/>
                </a:lnTo>
                <a:lnTo>
                  <a:pt x="7370377" y="154412"/>
                </a:lnTo>
                <a:lnTo>
                  <a:pt x="7199801" y="199231"/>
                </a:lnTo>
                <a:lnTo>
                  <a:pt x="7029225" y="244051"/>
                </a:lnTo>
                <a:lnTo>
                  <a:pt x="6688074" y="341839"/>
                </a:lnTo>
                <a:lnTo>
                  <a:pt x="6349431" y="445230"/>
                </a:lnTo>
                <a:lnTo>
                  <a:pt x="6159791" y="503801"/>
                </a:lnTo>
                <a:lnTo>
                  <a:pt x="5972157" y="565428"/>
                </a:lnTo>
                <a:lnTo>
                  <a:pt x="6363479" y="456435"/>
                </a:lnTo>
                <a:lnTo>
                  <a:pt x="6558637" y="403466"/>
                </a:lnTo>
                <a:lnTo>
                  <a:pt x="6754297" y="349988"/>
                </a:lnTo>
                <a:lnTo>
                  <a:pt x="7023707" y="282759"/>
                </a:lnTo>
                <a:lnTo>
                  <a:pt x="7290607" y="221641"/>
                </a:lnTo>
                <a:lnTo>
                  <a:pt x="7560519" y="160014"/>
                </a:lnTo>
                <a:lnTo>
                  <a:pt x="7832938" y="103990"/>
                </a:lnTo>
                <a:lnTo>
                  <a:pt x="8102849" y="51021"/>
                </a:lnTo>
                <a:lnTo>
                  <a:pt x="8206355" y="31898"/>
                </a:lnTo>
                <a:lnTo>
                  <a:pt x="8206355" y="162406"/>
                </a:lnTo>
                <a:lnTo>
                  <a:pt x="8188137" y="165617"/>
                </a:lnTo>
                <a:lnTo>
                  <a:pt x="7890633" y="221641"/>
                </a:lnTo>
                <a:lnTo>
                  <a:pt x="7590621" y="285815"/>
                </a:lnTo>
                <a:lnTo>
                  <a:pt x="7296127" y="353044"/>
                </a:lnTo>
                <a:lnTo>
                  <a:pt x="7108995" y="397864"/>
                </a:lnTo>
                <a:lnTo>
                  <a:pt x="6924371" y="447777"/>
                </a:lnTo>
                <a:lnTo>
                  <a:pt x="6556129" y="548621"/>
                </a:lnTo>
                <a:lnTo>
                  <a:pt x="6363479" y="601589"/>
                </a:lnTo>
                <a:lnTo>
                  <a:pt x="6137215" y="671365"/>
                </a:lnTo>
                <a:lnTo>
                  <a:pt x="5911955" y="744197"/>
                </a:lnTo>
                <a:lnTo>
                  <a:pt x="5686193" y="817029"/>
                </a:lnTo>
                <a:lnTo>
                  <a:pt x="5459929" y="894954"/>
                </a:lnTo>
                <a:lnTo>
                  <a:pt x="5234167" y="976444"/>
                </a:lnTo>
                <a:lnTo>
                  <a:pt x="5011415" y="1057425"/>
                </a:lnTo>
                <a:lnTo>
                  <a:pt x="4562399" y="1224990"/>
                </a:lnTo>
                <a:lnTo>
                  <a:pt x="4320082" y="1317175"/>
                </a:lnTo>
                <a:lnTo>
                  <a:pt x="4077764" y="1412417"/>
                </a:lnTo>
                <a:lnTo>
                  <a:pt x="3596139" y="1607484"/>
                </a:lnTo>
                <a:lnTo>
                  <a:pt x="3117021" y="1808663"/>
                </a:lnTo>
                <a:lnTo>
                  <a:pt x="2640914" y="2012898"/>
                </a:lnTo>
                <a:lnTo>
                  <a:pt x="3144614" y="1828526"/>
                </a:lnTo>
                <a:lnTo>
                  <a:pt x="3648315" y="1649248"/>
                </a:lnTo>
                <a:lnTo>
                  <a:pt x="4155025" y="1476591"/>
                </a:lnTo>
                <a:lnTo>
                  <a:pt x="4664243" y="1305970"/>
                </a:lnTo>
                <a:lnTo>
                  <a:pt x="4939673" y="1200033"/>
                </a:lnTo>
                <a:lnTo>
                  <a:pt x="5215103" y="1096133"/>
                </a:lnTo>
                <a:lnTo>
                  <a:pt x="5493041" y="995798"/>
                </a:lnTo>
                <a:lnTo>
                  <a:pt x="5771480" y="901066"/>
                </a:lnTo>
                <a:lnTo>
                  <a:pt x="6029853" y="813973"/>
                </a:lnTo>
                <a:lnTo>
                  <a:pt x="6291736" y="730446"/>
                </a:lnTo>
                <a:lnTo>
                  <a:pt x="6553119" y="649465"/>
                </a:lnTo>
                <a:lnTo>
                  <a:pt x="6814501" y="571031"/>
                </a:lnTo>
                <a:lnTo>
                  <a:pt x="7075883" y="498199"/>
                </a:lnTo>
                <a:lnTo>
                  <a:pt x="7340275" y="428423"/>
                </a:lnTo>
                <a:lnTo>
                  <a:pt x="7604667" y="361193"/>
                </a:lnTo>
                <a:lnTo>
                  <a:pt x="7871569" y="297020"/>
                </a:lnTo>
                <a:lnTo>
                  <a:pt x="8086293" y="249144"/>
                </a:lnTo>
                <a:lnTo>
                  <a:pt x="8206355" y="224711"/>
                </a:lnTo>
                <a:lnTo>
                  <a:pt x="8206355" y="274428"/>
                </a:lnTo>
                <a:lnTo>
                  <a:pt x="8075256" y="302622"/>
                </a:lnTo>
                <a:lnTo>
                  <a:pt x="7852504" y="353044"/>
                </a:lnTo>
                <a:lnTo>
                  <a:pt x="7634769" y="403466"/>
                </a:lnTo>
                <a:lnTo>
                  <a:pt x="7373387" y="470186"/>
                </a:lnTo>
                <a:lnTo>
                  <a:pt x="7114513" y="537416"/>
                </a:lnTo>
                <a:lnTo>
                  <a:pt x="6856141" y="612794"/>
                </a:lnTo>
                <a:lnTo>
                  <a:pt x="6597267" y="688173"/>
                </a:lnTo>
                <a:lnTo>
                  <a:pt x="6338393" y="766607"/>
                </a:lnTo>
                <a:lnTo>
                  <a:pt x="6082530" y="850644"/>
                </a:lnTo>
                <a:lnTo>
                  <a:pt x="5826667" y="934171"/>
                </a:lnTo>
                <a:lnTo>
                  <a:pt x="5572809" y="1020755"/>
                </a:lnTo>
                <a:lnTo>
                  <a:pt x="5735359" y="973388"/>
                </a:lnTo>
                <a:lnTo>
                  <a:pt x="5897907" y="926022"/>
                </a:lnTo>
                <a:lnTo>
                  <a:pt x="5905934" y="922966"/>
                </a:lnTo>
                <a:lnTo>
                  <a:pt x="5917473" y="917873"/>
                </a:lnTo>
                <a:lnTo>
                  <a:pt x="6189893" y="833837"/>
                </a:lnTo>
                <a:lnTo>
                  <a:pt x="6462312" y="749800"/>
                </a:lnTo>
                <a:lnTo>
                  <a:pt x="6737741" y="671365"/>
                </a:lnTo>
                <a:lnTo>
                  <a:pt x="7010161" y="595987"/>
                </a:lnTo>
                <a:lnTo>
                  <a:pt x="7285089" y="523664"/>
                </a:lnTo>
                <a:lnTo>
                  <a:pt x="7563529" y="453379"/>
                </a:lnTo>
                <a:lnTo>
                  <a:pt x="7838457" y="389206"/>
                </a:lnTo>
                <a:lnTo>
                  <a:pt x="8116897" y="330634"/>
                </a:lnTo>
                <a:lnTo>
                  <a:pt x="8206355" y="312430"/>
                </a:lnTo>
                <a:lnTo>
                  <a:pt x="8206355" y="532743"/>
                </a:lnTo>
                <a:lnTo>
                  <a:pt x="8203104" y="533526"/>
                </a:lnTo>
                <a:lnTo>
                  <a:pt x="8199175" y="534360"/>
                </a:lnTo>
                <a:lnTo>
                  <a:pt x="7976423" y="584782"/>
                </a:lnTo>
                <a:lnTo>
                  <a:pt x="7753169" y="640807"/>
                </a:lnTo>
                <a:lnTo>
                  <a:pt x="7532925" y="696831"/>
                </a:lnTo>
                <a:lnTo>
                  <a:pt x="7580085" y="685626"/>
                </a:lnTo>
                <a:lnTo>
                  <a:pt x="7789291" y="632658"/>
                </a:lnTo>
                <a:lnTo>
                  <a:pt x="8001005" y="582235"/>
                </a:lnTo>
                <a:lnTo>
                  <a:pt x="8203104" y="533526"/>
                </a:lnTo>
                <a:lnTo>
                  <a:pt x="8206355" y="532836"/>
                </a:lnTo>
                <a:lnTo>
                  <a:pt x="8206355" y="595583"/>
                </a:lnTo>
                <a:lnTo>
                  <a:pt x="8061711" y="626546"/>
                </a:lnTo>
                <a:lnTo>
                  <a:pt x="7907189" y="665763"/>
                </a:lnTo>
                <a:lnTo>
                  <a:pt x="7662363" y="724843"/>
                </a:lnTo>
                <a:lnTo>
                  <a:pt x="7420045" y="785961"/>
                </a:lnTo>
                <a:lnTo>
                  <a:pt x="7177727" y="850644"/>
                </a:lnTo>
                <a:lnTo>
                  <a:pt x="6937917" y="917873"/>
                </a:lnTo>
                <a:lnTo>
                  <a:pt x="6696603" y="987140"/>
                </a:lnTo>
                <a:lnTo>
                  <a:pt x="6454285" y="1059972"/>
                </a:lnTo>
                <a:lnTo>
                  <a:pt x="6214475" y="1135860"/>
                </a:lnTo>
                <a:lnTo>
                  <a:pt x="5975167" y="1211238"/>
                </a:lnTo>
                <a:lnTo>
                  <a:pt x="5735359" y="1289163"/>
                </a:lnTo>
                <a:lnTo>
                  <a:pt x="5498559" y="1370653"/>
                </a:lnTo>
                <a:lnTo>
                  <a:pt x="5275305" y="1448578"/>
                </a:lnTo>
                <a:lnTo>
                  <a:pt x="5055564" y="1529559"/>
                </a:lnTo>
                <a:lnTo>
                  <a:pt x="4893015" y="1588130"/>
                </a:lnTo>
                <a:lnTo>
                  <a:pt x="4876459" y="1596279"/>
                </a:lnTo>
                <a:lnTo>
                  <a:pt x="4716921" y="1655360"/>
                </a:lnTo>
                <a:lnTo>
                  <a:pt x="4559891" y="1716477"/>
                </a:lnTo>
                <a:lnTo>
                  <a:pt x="4529287" y="1727682"/>
                </a:lnTo>
                <a:lnTo>
                  <a:pt x="4499186" y="1738887"/>
                </a:lnTo>
                <a:lnTo>
                  <a:pt x="4353193" y="1800514"/>
                </a:lnTo>
                <a:lnTo>
                  <a:pt x="4210211" y="1864688"/>
                </a:lnTo>
                <a:lnTo>
                  <a:pt x="4364231" y="1808663"/>
                </a:lnTo>
                <a:lnTo>
                  <a:pt x="4857395" y="1635496"/>
                </a:lnTo>
                <a:lnTo>
                  <a:pt x="5107740" y="1551460"/>
                </a:lnTo>
                <a:lnTo>
                  <a:pt x="5355577" y="1468442"/>
                </a:lnTo>
                <a:lnTo>
                  <a:pt x="5605921" y="1387461"/>
                </a:lnTo>
                <a:lnTo>
                  <a:pt x="5853758" y="1309026"/>
                </a:lnTo>
                <a:lnTo>
                  <a:pt x="6104605" y="1230592"/>
                </a:lnTo>
                <a:lnTo>
                  <a:pt x="6357960" y="1155214"/>
                </a:lnTo>
                <a:lnTo>
                  <a:pt x="6608305" y="1082382"/>
                </a:lnTo>
                <a:lnTo>
                  <a:pt x="6861660" y="1012606"/>
                </a:lnTo>
                <a:lnTo>
                  <a:pt x="7114513" y="942830"/>
                </a:lnTo>
                <a:lnTo>
                  <a:pt x="7367869" y="878147"/>
                </a:lnTo>
                <a:lnTo>
                  <a:pt x="7621223" y="813973"/>
                </a:lnTo>
                <a:lnTo>
                  <a:pt x="7877087" y="755402"/>
                </a:lnTo>
                <a:lnTo>
                  <a:pt x="8130443" y="699378"/>
                </a:lnTo>
                <a:lnTo>
                  <a:pt x="8206355" y="682756"/>
                </a:lnTo>
                <a:lnTo>
                  <a:pt x="8206355" y="764637"/>
                </a:lnTo>
                <a:lnTo>
                  <a:pt x="8042646" y="800222"/>
                </a:lnTo>
                <a:lnTo>
                  <a:pt x="7838457" y="847588"/>
                </a:lnTo>
                <a:lnTo>
                  <a:pt x="8100341" y="794619"/>
                </a:lnTo>
                <a:lnTo>
                  <a:pt x="8196666" y="772210"/>
                </a:lnTo>
                <a:lnTo>
                  <a:pt x="8206355" y="770084"/>
                </a:lnTo>
                <a:lnTo>
                  <a:pt x="8206355" y="820300"/>
                </a:lnTo>
                <a:lnTo>
                  <a:pt x="8135961" y="836383"/>
                </a:lnTo>
                <a:lnTo>
                  <a:pt x="7880097" y="898010"/>
                </a:lnTo>
                <a:lnTo>
                  <a:pt x="7626742" y="959637"/>
                </a:lnTo>
                <a:lnTo>
                  <a:pt x="7370377" y="1026866"/>
                </a:lnTo>
                <a:lnTo>
                  <a:pt x="7453157" y="1007003"/>
                </a:lnTo>
                <a:lnTo>
                  <a:pt x="7508343" y="993252"/>
                </a:lnTo>
                <a:lnTo>
                  <a:pt x="7560519" y="982047"/>
                </a:lnTo>
                <a:lnTo>
                  <a:pt x="7816383" y="920420"/>
                </a:lnTo>
                <a:lnTo>
                  <a:pt x="8072747" y="858793"/>
                </a:lnTo>
                <a:lnTo>
                  <a:pt x="8177601" y="836383"/>
                </a:lnTo>
                <a:lnTo>
                  <a:pt x="8206355" y="828881"/>
                </a:lnTo>
                <a:lnTo>
                  <a:pt x="8206355" y="889141"/>
                </a:lnTo>
                <a:lnTo>
                  <a:pt x="8124923" y="906668"/>
                </a:lnTo>
                <a:lnTo>
                  <a:pt x="7978931" y="945376"/>
                </a:lnTo>
                <a:lnTo>
                  <a:pt x="7783271" y="1001401"/>
                </a:lnTo>
                <a:lnTo>
                  <a:pt x="7577075" y="1065574"/>
                </a:lnTo>
                <a:lnTo>
                  <a:pt x="7370377" y="1129748"/>
                </a:lnTo>
                <a:lnTo>
                  <a:pt x="7673399" y="1054369"/>
                </a:lnTo>
                <a:lnTo>
                  <a:pt x="7978931" y="984593"/>
                </a:lnTo>
                <a:lnTo>
                  <a:pt x="8206355" y="935490"/>
                </a:lnTo>
                <a:lnTo>
                  <a:pt x="8206355" y="985409"/>
                </a:lnTo>
                <a:lnTo>
                  <a:pt x="7989968" y="1031960"/>
                </a:lnTo>
                <a:lnTo>
                  <a:pt x="7704003" y="1096133"/>
                </a:lnTo>
                <a:lnTo>
                  <a:pt x="7395461" y="1169474"/>
                </a:lnTo>
                <a:lnTo>
                  <a:pt x="7086920" y="1247399"/>
                </a:lnTo>
                <a:lnTo>
                  <a:pt x="6935911" y="1289163"/>
                </a:lnTo>
                <a:lnTo>
                  <a:pt x="6781891" y="1330927"/>
                </a:lnTo>
                <a:lnTo>
                  <a:pt x="6632887" y="1373200"/>
                </a:lnTo>
                <a:lnTo>
                  <a:pt x="6484387" y="1418019"/>
                </a:lnTo>
                <a:lnTo>
                  <a:pt x="6351939" y="1462839"/>
                </a:lnTo>
                <a:lnTo>
                  <a:pt x="6217485" y="1507149"/>
                </a:lnTo>
                <a:lnTo>
                  <a:pt x="5944565" y="1604938"/>
                </a:lnTo>
                <a:lnTo>
                  <a:pt x="5405244" y="1808663"/>
                </a:lnTo>
                <a:lnTo>
                  <a:pt x="5462939" y="1789309"/>
                </a:lnTo>
                <a:lnTo>
                  <a:pt x="5936537" y="1635496"/>
                </a:lnTo>
                <a:lnTo>
                  <a:pt x="6173337" y="1560118"/>
                </a:lnTo>
                <a:lnTo>
                  <a:pt x="6413146" y="1487795"/>
                </a:lnTo>
                <a:lnTo>
                  <a:pt x="6649443" y="1418019"/>
                </a:lnTo>
                <a:lnTo>
                  <a:pt x="6888751" y="1347734"/>
                </a:lnTo>
                <a:lnTo>
                  <a:pt x="7128059" y="1281014"/>
                </a:lnTo>
                <a:lnTo>
                  <a:pt x="7365360" y="1216840"/>
                </a:lnTo>
                <a:lnTo>
                  <a:pt x="7736613" y="1119052"/>
                </a:lnTo>
                <a:lnTo>
                  <a:pt x="8108368" y="1029413"/>
                </a:lnTo>
                <a:lnTo>
                  <a:pt x="8206355" y="1006592"/>
                </a:lnTo>
                <a:lnTo>
                  <a:pt x="8206355" y="1039674"/>
                </a:lnTo>
                <a:lnTo>
                  <a:pt x="8202185" y="1040618"/>
                </a:lnTo>
                <a:lnTo>
                  <a:pt x="7992979" y="1091040"/>
                </a:lnTo>
                <a:lnTo>
                  <a:pt x="7783271" y="1144009"/>
                </a:lnTo>
                <a:lnTo>
                  <a:pt x="7574065" y="1196977"/>
                </a:lnTo>
                <a:lnTo>
                  <a:pt x="7158663" y="1309026"/>
                </a:lnTo>
                <a:lnTo>
                  <a:pt x="6916345" y="1376256"/>
                </a:lnTo>
                <a:lnTo>
                  <a:pt x="6674529" y="1446032"/>
                </a:lnTo>
                <a:lnTo>
                  <a:pt x="6434719" y="1517845"/>
                </a:lnTo>
                <a:lnTo>
                  <a:pt x="6192401" y="1590677"/>
                </a:lnTo>
                <a:lnTo>
                  <a:pt x="5953093" y="1666055"/>
                </a:lnTo>
                <a:lnTo>
                  <a:pt x="5713284" y="1741434"/>
                </a:lnTo>
                <a:lnTo>
                  <a:pt x="5237177" y="1900849"/>
                </a:lnTo>
                <a:lnTo>
                  <a:pt x="5000377" y="1982339"/>
                </a:lnTo>
                <a:lnTo>
                  <a:pt x="4766087" y="2066376"/>
                </a:lnTo>
                <a:lnTo>
                  <a:pt x="4606549" y="2121891"/>
                </a:lnTo>
                <a:lnTo>
                  <a:pt x="4447010" y="2177916"/>
                </a:lnTo>
                <a:lnTo>
                  <a:pt x="4347675" y="2217133"/>
                </a:lnTo>
                <a:lnTo>
                  <a:pt x="4248841" y="2258897"/>
                </a:lnTo>
                <a:lnTo>
                  <a:pt x="4094320" y="2320524"/>
                </a:lnTo>
                <a:lnTo>
                  <a:pt x="4397342" y="2214077"/>
                </a:lnTo>
                <a:lnTo>
                  <a:pt x="4702873" y="2110686"/>
                </a:lnTo>
                <a:lnTo>
                  <a:pt x="5008907" y="2009842"/>
                </a:lnTo>
                <a:lnTo>
                  <a:pt x="5314437" y="1912054"/>
                </a:lnTo>
                <a:lnTo>
                  <a:pt x="5779507" y="1766899"/>
                </a:lnTo>
                <a:lnTo>
                  <a:pt x="6250597" y="1629894"/>
                </a:lnTo>
                <a:lnTo>
                  <a:pt x="6721185" y="1496454"/>
                </a:lnTo>
                <a:lnTo>
                  <a:pt x="7191774" y="1367597"/>
                </a:lnTo>
                <a:lnTo>
                  <a:pt x="7667881" y="1247399"/>
                </a:lnTo>
                <a:lnTo>
                  <a:pt x="8141479" y="1129748"/>
                </a:lnTo>
                <a:lnTo>
                  <a:pt x="8206355" y="1114896"/>
                </a:lnTo>
                <a:lnTo>
                  <a:pt x="8206355" y="1177150"/>
                </a:lnTo>
                <a:lnTo>
                  <a:pt x="8012043" y="1221934"/>
                </a:lnTo>
                <a:lnTo>
                  <a:pt x="7904681" y="1247399"/>
                </a:lnTo>
                <a:lnTo>
                  <a:pt x="7555000" y="1330927"/>
                </a:lnTo>
                <a:lnTo>
                  <a:pt x="7381916" y="1376256"/>
                </a:lnTo>
                <a:lnTo>
                  <a:pt x="7208330" y="1423622"/>
                </a:lnTo>
                <a:lnTo>
                  <a:pt x="6940927" y="1499000"/>
                </a:lnTo>
                <a:lnTo>
                  <a:pt x="6674529" y="1579981"/>
                </a:lnTo>
                <a:lnTo>
                  <a:pt x="6407627" y="1660453"/>
                </a:lnTo>
                <a:lnTo>
                  <a:pt x="6143235" y="1747545"/>
                </a:lnTo>
                <a:lnTo>
                  <a:pt x="5878843" y="1836675"/>
                </a:lnTo>
                <a:lnTo>
                  <a:pt x="5614450" y="1928861"/>
                </a:lnTo>
                <a:lnTo>
                  <a:pt x="5350058" y="2021047"/>
                </a:lnTo>
                <a:lnTo>
                  <a:pt x="5088675" y="2118835"/>
                </a:lnTo>
                <a:lnTo>
                  <a:pt x="4887497" y="2194723"/>
                </a:lnTo>
                <a:lnTo>
                  <a:pt x="4683809" y="2272648"/>
                </a:lnTo>
                <a:lnTo>
                  <a:pt x="4281451" y="2432063"/>
                </a:lnTo>
                <a:lnTo>
                  <a:pt x="3882605" y="2597081"/>
                </a:lnTo>
                <a:lnTo>
                  <a:pt x="3483258" y="2767701"/>
                </a:lnTo>
                <a:lnTo>
                  <a:pt x="3978930" y="2585876"/>
                </a:lnTo>
                <a:lnTo>
                  <a:pt x="4474101" y="2407107"/>
                </a:lnTo>
                <a:lnTo>
                  <a:pt x="4972785" y="2230884"/>
                </a:lnTo>
                <a:lnTo>
                  <a:pt x="5473976" y="2063320"/>
                </a:lnTo>
                <a:lnTo>
                  <a:pt x="5493041" y="2054662"/>
                </a:lnTo>
                <a:lnTo>
                  <a:pt x="5515115" y="2049569"/>
                </a:lnTo>
                <a:lnTo>
                  <a:pt x="5603413" y="2015953"/>
                </a:lnTo>
                <a:lnTo>
                  <a:pt x="5699738" y="1979283"/>
                </a:lnTo>
                <a:lnTo>
                  <a:pt x="6019317" y="1864688"/>
                </a:lnTo>
                <a:lnTo>
                  <a:pt x="6341404" y="1755695"/>
                </a:lnTo>
                <a:lnTo>
                  <a:pt x="6663491" y="1646701"/>
                </a:lnTo>
                <a:lnTo>
                  <a:pt x="6985077" y="1543311"/>
                </a:lnTo>
                <a:lnTo>
                  <a:pt x="7307163" y="1442976"/>
                </a:lnTo>
                <a:lnTo>
                  <a:pt x="7632261" y="1347734"/>
                </a:lnTo>
                <a:lnTo>
                  <a:pt x="7959867" y="1255548"/>
                </a:lnTo>
                <a:lnTo>
                  <a:pt x="8206355" y="1190787"/>
                </a:lnTo>
                <a:lnTo>
                  <a:pt x="8206355" y="1242691"/>
                </a:lnTo>
                <a:lnTo>
                  <a:pt x="8031107" y="1289163"/>
                </a:lnTo>
                <a:lnTo>
                  <a:pt x="7758687" y="1364542"/>
                </a:lnTo>
                <a:lnTo>
                  <a:pt x="7489278" y="1442976"/>
                </a:lnTo>
                <a:lnTo>
                  <a:pt x="7216357" y="1523447"/>
                </a:lnTo>
                <a:lnTo>
                  <a:pt x="6949456" y="1610540"/>
                </a:lnTo>
                <a:lnTo>
                  <a:pt x="7359339" y="1496454"/>
                </a:lnTo>
                <a:lnTo>
                  <a:pt x="7566037" y="1442976"/>
                </a:lnTo>
                <a:lnTo>
                  <a:pt x="7772735" y="1390007"/>
                </a:lnTo>
                <a:lnTo>
                  <a:pt x="8056191" y="1322778"/>
                </a:lnTo>
                <a:lnTo>
                  <a:pt x="8206355" y="1290740"/>
                </a:lnTo>
                <a:lnTo>
                  <a:pt x="8206355" y="1346800"/>
                </a:lnTo>
                <a:lnTo>
                  <a:pt x="8202185" y="1347734"/>
                </a:lnTo>
                <a:lnTo>
                  <a:pt x="7937792" y="1414964"/>
                </a:lnTo>
                <a:lnTo>
                  <a:pt x="7673399" y="1485249"/>
                </a:lnTo>
                <a:lnTo>
                  <a:pt x="7786281" y="1456727"/>
                </a:lnTo>
                <a:lnTo>
                  <a:pt x="7962375" y="1414964"/>
                </a:lnTo>
                <a:lnTo>
                  <a:pt x="8135961" y="1376256"/>
                </a:lnTo>
                <a:lnTo>
                  <a:pt x="8206355" y="1362077"/>
                </a:lnTo>
                <a:lnTo>
                  <a:pt x="8206355" y="1495189"/>
                </a:lnTo>
                <a:lnTo>
                  <a:pt x="8177601" y="1504603"/>
                </a:lnTo>
                <a:lnTo>
                  <a:pt x="8138469" y="1515298"/>
                </a:lnTo>
                <a:lnTo>
                  <a:pt x="8163554" y="1510205"/>
                </a:lnTo>
                <a:lnTo>
                  <a:pt x="8206355" y="1500894"/>
                </a:lnTo>
                <a:lnTo>
                  <a:pt x="8206355" y="1551837"/>
                </a:lnTo>
                <a:lnTo>
                  <a:pt x="8194157" y="1554516"/>
                </a:lnTo>
                <a:lnTo>
                  <a:pt x="7926755" y="1618689"/>
                </a:lnTo>
                <a:lnTo>
                  <a:pt x="7772735" y="1655360"/>
                </a:lnTo>
                <a:lnTo>
                  <a:pt x="7618213" y="1697123"/>
                </a:lnTo>
                <a:lnTo>
                  <a:pt x="7453157" y="1741434"/>
                </a:lnTo>
                <a:lnTo>
                  <a:pt x="7285089" y="1797968"/>
                </a:lnTo>
                <a:lnTo>
                  <a:pt x="6842595" y="1948724"/>
                </a:lnTo>
                <a:lnTo>
                  <a:pt x="6399099" y="2102028"/>
                </a:lnTo>
                <a:lnTo>
                  <a:pt x="5512607" y="2415256"/>
                </a:lnTo>
                <a:lnTo>
                  <a:pt x="4493667" y="2781453"/>
                </a:lnTo>
                <a:lnTo>
                  <a:pt x="3474728" y="3150705"/>
                </a:lnTo>
                <a:lnTo>
                  <a:pt x="3439109" y="3164457"/>
                </a:lnTo>
                <a:lnTo>
                  <a:pt x="3942809" y="3005551"/>
                </a:lnTo>
                <a:lnTo>
                  <a:pt x="4443999" y="2846135"/>
                </a:lnTo>
                <a:lnTo>
                  <a:pt x="4521261" y="2823726"/>
                </a:lnTo>
                <a:lnTo>
                  <a:pt x="4821273" y="2717279"/>
                </a:lnTo>
                <a:lnTo>
                  <a:pt x="5027469" y="2644956"/>
                </a:lnTo>
                <a:lnTo>
                  <a:pt x="5231658" y="2574671"/>
                </a:lnTo>
                <a:lnTo>
                  <a:pt x="5350058" y="2535963"/>
                </a:lnTo>
                <a:lnTo>
                  <a:pt x="5457420" y="2499293"/>
                </a:lnTo>
                <a:lnTo>
                  <a:pt x="5823657" y="2356685"/>
                </a:lnTo>
                <a:lnTo>
                  <a:pt x="6186883" y="2217133"/>
                </a:lnTo>
                <a:lnTo>
                  <a:pt x="6553119" y="2082674"/>
                </a:lnTo>
                <a:lnTo>
                  <a:pt x="6737741" y="2015953"/>
                </a:lnTo>
                <a:lnTo>
                  <a:pt x="6921863" y="1954327"/>
                </a:lnTo>
                <a:lnTo>
                  <a:pt x="7111503" y="1890153"/>
                </a:lnTo>
                <a:lnTo>
                  <a:pt x="7304655" y="1828526"/>
                </a:lnTo>
                <a:lnTo>
                  <a:pt x="7494295" y="1769446"/>
                </a:lnTo>
                <a:lnTo>
                  <a:pt x="7687447" y="1710875"/>
                </a:lnTo>
                <a:lnTo>
                  <a:pt x="7880097" y="1655360"/>
                </a:lnTo>
                <a:lnTo>
                  <a:pt x="8072747" y="1598826"/>
                </a:lnTo>
                <a:lnTo>
                  <a:pt x="8206355" y="1562444"/>
                </a:lnTo>
                <a:lnTo>
                  <a:pt x="8206355" y="1754014"/>
                </a:lnTo>
                <a:lnTo>
                  <a:pt x="8053683" y="1794912"/>
                </a:lnTo>
                <a:lnTo>
                  <a:pt x="7645807" y="1906961"/>
                </a:lnTo>
                <a:lnTo>
                  <a:pt x="7444627" y="1979283"/>
                </a:lnTo>
                <a:lnTo>
                  <a:pt x="7420045" y="1987942"/>
                </a:lnTo>
                <a:lnTo>
                  <a:pt x="7637779" y="1928861"/>
                </a:lnTo>
                <a:lnTo>
                  <a:pt x="7858023" y="1873346"/>
                </a:lnTo>
                <a:lnTo>
                  <a:pt x="8206355" y="1787155"/>
                </a:lnTo>
                <a:lnTo>
                  <a:pt x="8206355" y="1837620"/>
                </a:lnTo>
                <a:lnTo>
                  <a:pt x="8067229" y="1870290"/>
                </a:lnTo>
                <a:lnTo>
                  <a:pt x="8061711" y="1870290"/>
                </a:lnTo>
                <a:lnTo>
                  <a:pt x="7835949" y="1928861"/>
                </a:lnTo>
                <a:lnTo>
                  <a:pt x="7610187" y="1987942"/>
                </a:lnTo>
                <a:lnTo>
                  <a:pt x="7384425" y="2049569"/>
                </a:lnTo>
                <a:lnTo>
                  <a:pt x="7158663" y="2113233"/>
                </a:lnTo>
                <a:lnTo>
                  <a:pt x="6905307" y="2186065"/>
                </a:lnTo>
                <a:lnTo>
                  <a:pt x="6652453" y="2267555"/>
                </a:lnTo>
                <a:lnTo>
                  <a:pt x="6508969" y="2311865"/>
                </a:lnTo>
                <a:lnTo>
                  <a:pt x="6377024" y="2356685"/>
                </a:lnTo>
                <a:lnTo>
                  <a:pt x="6242069" y="2404051"/>
                </a:lnTo>
                <a:lnTo>
                  <a:pt x="6475857" y="2339877"/>
                </a:lnTo>
                <a:lnTo>
                  <a:pt x="6713159" y="2278250"/>
                </a:lnTo>
                <a:lnTo>
                  <a:pt x="7183245" y="2155506"/>
                </a:lnTo>
                <a:lnTo>
                  <a:pt x="7654335" y="2035308"/>
                </a:lnTo>
                <a:lnTo>
                  <a:pt x="8116897" y="1915109"/>
                </a:lnTo>
                <a:lnTo>
                  <a:pt x="8206355" y="1890523"/>
                </a:lnTo>
                <a:lnTo>
                  <a:pt x="8206355" y="1944041"/>
                </a:lnTo>
                <a:lnTo>
                  <a:pt x="8152517" y="1956873"/>
                </a:lnTo>
                <a:lnTo>
                  <a:pt x="8031107" y="1990488"/>
                </a:lnTo>
                <a:lnTo>
                  <a:pt x="7904681" y="2029705"/>
                </a:lnTo>
                <a:lnTo>
                  <a:pt x="8206355" y="1944214"/>
                </a:lnTo>
                <a:lnTo>
                  <a:pt x="8206355" y="2133506"/>
                </a:lnTo>
                <a:lnTo>
                  <a:pt x="8185629" y="2138698"/>
                </a:lnTo>
                <a:lnTo>
                  <a:pt x="7951839" y="2200325"/>
                </a:lnTo>
                <a:lnTo>
                  <a:pt x="7720559" y="2264499"/>
                </a:lnTo>
                <a:lnTo>
                  <a:pt x="7489278" y="2331728"/>
                </a:lnTo>
                <a:lnTo>
                  <a:pt x="7257997" y="2401504"/>
                </a:lnTo>
                <a:lnTo>
                  <a:pt x="7026717" y="2471280"/>
                </a:lnTo>
                <a:lnTo>
                  <a:pt x="6797945" y="2546659"/>
                </a:lnTo>
                <a:lnTo>
                  <a:pt x="6569675" y="2619491"/>
                </a:lnTo>
                <a:lnTo>
                  <a:pt x="6280699" y="2717279"/>
                </a:lnTo>
                <a:lnTo>
                  <a:pt x="5991723" y="2818123"/>
                </a:lnTo>
                <a:lnTo>
                  <a:pt x="5705257" y="2918458"/>
                </a:lnTo>
                <a:lnTo>
                  <a:pt x="5418790" y="3024905"/>
                </a:lnTo>
                <a:lnTo>
                  <a:pt x="5424309" y="3033054"/>
                </a:lnTo>
                <a:lnTo>
                  <a:pt x="5424309" y="3038656"/>
                </a:lnTo>
                <a:lnTo>
                  <a:pt x="5415779" y="3047314"/>
                </a:lnTo>
                <a:lnTo>
                  <a:pt x="5410763" y="3049861"/>
                </a:lnTo>
                <a:lnTo>
                  <a:pt x="5391197" y="3058519"/>
                </a:lnTo>
                <a:lnTo>
                  <a:pt x="5327983" y="3083476"/>
                </a:lnTo>
                <a:lnTo>
                  <a:pt x="5261760" y="3105885"/>
                </a:lnTo>
                <a:lnTo>
                  <a:pt x="5193028" y="3122693"/>
                </a:lnTo>
                <a:lnTo>
                  <a:pt x="5159916" y="3128295"/>
                </a:lnTo>
                <a:lnTo>
                  <a:pt x="5126805" y="3133898"/>
                </a:lnTo>
                <a:lnTo>
                  <a:pt x="4774615" y="3265301"/>
                </a:lnTo>
                <a:lnTo>
                  <a:pt x="4904053" y="3228630"/>
                </a:lnTo>
                <a:lnTo>
                  <a:pt x="4912079" y="3226083"/>
                </a:lnTo>
                <a:lnTo>
                  <a:pt x="4923117" y="3228630"/>
                </a:lnTo>
                <a:lnTo>
                  <a:pt x="4934154" y="3231686"/>
                </a:lnTo>
                <a:lnTo>
                  <a:pt x="4942683" y="3234742"/>
                </a:lnTo>
                <a:lnTo>
                  <a:pt x="4948201" y="3240344"/>
                </a:lnTo>
                <a:lnTo>
                  <a:pt x="4948201" y="3248493"/>
                </a:lnTo>
                <a:lnTo>
                  <a:pt x="4948201" y="3254096"/>
                </a:lnTo>
                <a:lnTo>
                  <a:pt x="4942683" y="3257152"/>
                </a:lnTo>
                <a:lnTo>
                  <a:pt x="4936663" y="3259698"/>
                </a:lnTo>
                <a:lnTo>
                  <a:pt x="4334129" y="3430318"/>
                </a:lnTo>
                <a:lnTo>
                  <a:pt x="4323092" y="3432865"/>
                </a:lnTo>
                <a:lnTo>
                  <a:pt x="4312055" y="3432865"/>
                </a:lnTo>
                <a:lnTo>
                  <a:pt x="4303526" y="3430318"/>
                </a:lnTo>
                <a:lnTo>
                  <a:pt x="4292489" y="3424716"/>
                </a:lnTo>
                <a:lnTo>
                  <a:pt x="4287472" y="3419113"/>
                </a:lnTo>
                <a:lnTo>
                  <a:pt x="4287472" y="3413511"/>
                </a:lnTo>
                <a:lnTo>
                  <a:pt x="4287472" y="3407909"/>
                </a:lnTo>
                <a:lnTo>
                  <a:pt x="4292489" y="3402306"/>
                </a:lnTo>
                <a:lnTo>
                  <a:pt x="4298007" y="3399759"/>
                </a:lnTo>
                <a:lnTo>
                  <a:pt x="4604040" y="3282108"/>
                </a:lnTo>
                <a:lnTo>
                  <a:pt x="4878968" y="3178717"/>
                </a:lnTo>
                <a:lnTo>
                  <a:pt x="5019442" y="3125749"/>
                </a:lnTo>
                <a:lnTo>
                  <a:pt x="4994859" y="3119637"/>
                </a:lnTo>
                <a:lnTo>
                  <a:pt x="4983821" y="3117090"/>
                </a:lnTo>
                <a:lnTo>
                  <a:pt x="4975795" y="3108941"/>
                </a:lnTo>
                <a:lnTo>
                  <a:pt x="4904053" y="3133898"/>
                </a:lnTo>
                <a:lnTo>
                  <a:pt x="4810236" y="3167512"/>
                </a:lnTo>
                <a:lnTo>
                  <a:pt x="4556881" y="3259698"/>
                </a:lnTo>
                <a:lnTo>
                  <a:pt x="4303526" y="3354431"/>
                </a:lnTo>
                <a:lnTo>
                  <a:pt x="4050171" y="3452728"/>
                </a:lnTo>
                <a:lnTo>
                  <a:pt x="3794308" y="3550516"/>
                </a:lnTo>
                <a:lnTo>
                  <a:pt x="3285088" y="3754751"/>
                </a:lnTo>
                <a:lnTo>
                  <a:pt x="2778378" y="3958477"/>
                </a:lnTo>
                <a:lnTo>
                  <a:pt x="2767341" y="3961533"/>
                </a:lnTo>
                <a:lnTo>
                  <a:pt x="2753293" y="3961533"/>
                </a:lnTo>
                <a:lnTo>
                  <a:pt x="2739747" y="3958477"/>
                </a:lnTo>
                <a:lnTo>
                  <a:pt x="2728710" y="3955930"/>
                </a:lnTo>
                <a:lnTo>
                  <a:pt x="2720182" y="3947272"/>
                </a:lnTo>
                <a:lnTo>
                  <a:pt x="2717673" y="3939123"/>
                </a:lnTo>
                <a:lnTo>
                  <a:pt x="2717673" y="3933011"/>
                </a:lnTo>
                <a:lnTo>
                  <a:pt x="2726202" y="3924862"/>
                </a:lnTo>
                <a:lnTo>
                  <a:pt x="2731720" y="3922315"/>
                </a:lnTo>
                <a:lnTo>
                  <a:pt x="3147122" y="3748639"/>
                </a:lnTo>
                <a:lnTo>
                  <a:pt x="3224383" y="3718081"/>
                </a:lnTo>
                <a:lnTo>
                  <a:pt x="2772859" y="3874440"/>
                </a:lnTo>
                <a:lnTo>
                  <a:pt x="2761822" y="3877496"/>
                </a:lnTo>
                <a:lnTo>
                  <a:pt x="2750785" y="3877496"/>
                </a:lnTo>
                <a:lnTo>
                  <a:pt x="2739747" y="3874440"/>
                </a:lnTo>
                <a:lnTo>
                  <a:pt x="2731720" y="3871893"/>
                </a:lnTo>
                <a:lnTo>
                  <a:pt x="2723192" y="3866291"/>
                </a:lnTo>
                <a:lnTo>
                  <a:pt x="2720182" y="3860688"/>
                </a:lnTo>
                <a:lnTo>
                  <a:pt x="2723192" y="3855086"/>
                </a:lnTo>
                <a:lnTo>
                  <a:pt x="2728710" y="3849484"/>
                </a:lnTo>
                <a:lnTo>
                  <a:pt x="2734229" y="3846937"/>
                </a:lnTo>
                <a:lnTo>
                  <a:pt x="3028723" y="3731832"/>
                </a:lnTo>
                <a:lnTo>
                  <a:pt x="3582091" y="3522504"/>
                </a:lnTo>
                <a:lnTo>
                  <a:pt x="4135459" y="3312667"/>
                </a:lnTo>
                <a:lnTo>
                  <a:pt x="4688826" y="3105885"/>
                </a:lnTo>
                <a:lnTo>
                  <a:pt x="5245204" y="2904706"/>
                </a:lnTo>
                <a:lnTo>
                  <a:pt x="5270289" y="2893502"/>
                </a:lnTo>
                <a:lnTo>
                  <a:pt x="5294871" y="2884843"/>
                </a:lnTo>
                <a:lnTo>
                  <a:pt x="5509597" y="2803862"/>
                </a:lnTo>
                <a:lnTo>
                  <a:pt x="5837202" y="2678062"/>
                </a:lnTo>
                <a:lnTo>
                  <a:pt x="6165309" y="2555317"/>
                </a:lnTo>
                <a:lnTo>
                  <a:pt x="6443247" y="2454473"/>
                </a:lnTo>
                <a:lnTo>
                  <a:pt x="6723694" y="2356685"/>
                </a:lnTo>
                <a:lnTo>
                  <a:pt x="7007151" y="2261443"/>
                </a:lnTo>
                <a:lnTo>
                  <a:pt x="7288099" y="2169257"/>
                </a:lnTo>
                <a:lnTo>
                  <a:pt x="7277062" y="2172313"/>
                </a:lnTo>
                <a:lnTo>
                  <a:pt x="6883233" y="2272648"/>
                </a:lnTo>
                <a:lnTo>
                  <a:pt x="6520509" y="2370436"/>
                </a:lnTo>
                <a:lnTo>
                  <a:pt x="6156781" y="2474336"/>
                </a:lnTo>
                <a:lnTo>
                  <a:pt x="5603413" y="2633242"/>
                </a:lnTo>
                <a:lnTo>
                  <a:pt x="5245204" y="2762099"/>
                </a:lnTo>
                <a:lnTo>
                  <a:pt x="4482630" y="3041712"/>
                </a:lnTo>
                <a:lnTo>
                  <a:pt x="3722565" y="3320816"/>
                </a:lnTo>
                <a:lnTo>
                  <a:pt x="3711527" y="3323872"/>
                </a:lnTo>
                <a:lnTo>
                  <a:pt x="3700993" y="3323872"/>
                </a:lnTo>
                <a:lnTo>
                  <a:pt x="3689454" y="3320816"/>
                </a:lnTo>
                <a:lnTo>
                  <a:pt x="3681427" y="3318269"/>
                </a:lnTo>
                <a:lnTo>
                  <a:pt x="3672898" y="3312667"/>
                </a:lnTo>
                <a:lnTo>
                  <a:pt x="3670389" y="3304518"/>
                </a:lnTo>
                <a:lnTo>
                  <a:pt x="3672898" y="3298915"/>
                </a:lnTo>
                <a:lnTo>
                  <a:pt x="3678416" y="3293313"/>
                </a:lnTo>
                <a:lnTo>
                  <a:pt x="3684437" y="3290257"/>
                </a:lnTo>
                <a:lnTo>
                  <a:pt x="3967893" y="3170059"/>
                </a:lnTo>
                <a:lnTo>
                  <a:pt x="4284461" y="3038656"/>
                </a:lnTo>
                <a:lnTo>
                  <a:pt x="4273424" y="3036109"/>
                </a:lnTo>
                <a:lnTo>
                  <a:pt x="4264896" y="3033054"/>
                </a:lnTo>
                <a:lnTo>
                  <a:pt x="3620722" y="3234742"/>
                </a:lnTo>
                <a:lnTo>
                  <a:pt x="3119529" y="3391101"/>
                </a:lnTo>
                <a:lnTo>
                  <a:pt x="2621348" y="3550516"/>
                </a:lnTo>
                <a:lnTo>
                  <a:pt x="2610311" y="3550516"/>
                </a:lnTo>
                <a:lnTo>
                  <a:pt x="2599273" y="3550516"/>
                </a:lnTo>
                <a:lnTo>
                  <a:pt x="2588236" y="3550516"/>
                </a:lnTo>
                <a:lnTo>
                  <a:pt x="2579708" y="3544914"/>
                </a:lnTo>
                <a:lnTo>
                  <a:pt x="2574690" y="3539311"/>
                </a:lnTo>
                <a:lnTo>
                  <a:pt x="2571680" y="3533709"/>
                </a:lnTo>
                <a:lnTo>
                  <a:pt x="2574690" y="3528107"/>
                </a:lnTo>
                <a:lnTo>
                  <a:pt x="2579708" y="3522504"/>
                </a:lnTo>
                <a:lnTo>
                  <a:pt x="2585728" y="3519958"/>
                </a:lnTo>
                <a:lnTo>
                  <a:pt x="2899286" y="3404853"/>
                </a:lnTo>
                <a:lnTo>
                  <a:pt x="3037252" y="3354431"/>
                </a:lnTo>
                <a:lnTo>
                  <a:pt x="3155651" y="3312667"/>
                </a:lnTo>
                <a:lnTo>
                  <a:pt x="3155651" y="3307064"/>
                </a:lnTo>
                <a:lnTo>
                  <a:pt x="3161170" y="3301462"/>
                </a:lnTo>
                <a:lnTo>
                  <a:pt x="3166187" y="3298915"/>
                </a:lnTo>
                <a:lnTo>
                  <a:pt x="3414023" y="3209276"/>
                </a:lnTo>
                <a:lnTo>
                  <a:pt x="3042269" y="3329474"/>
                </a:lnTo>
                <a:lnTo>
                  <a:pt x="3034241" y="3329474"/>
                </a:lnTo>
                <a:lnTo>
                  <a:pt x="3023204" y="3329474"/>
                </a:lnTo>
                <a:lnTo>
                  <a:pt x="3015177" y="3329474"/>
                </a:lnTo>
                <a:lnTo>
                  <a:pt x="3006648" y="3323872"/>
                </a:lnTo>
                <a:lnTo>
                  <a:pt x="3004140" y="3323872"/>
                </a:lnTo>
                <a:lnTo>
                  <a:pt x="2775368" y="3407909"/>
                </a:lnTo>
                <a:lnTo>
                  <a:pt x="2472345" y="3519958"/>
                </a:lnTo>
                <a:lnTo>
                  <a:pt x="2461809" y="3522504"/>
                </a:lnTo>
                <a:lnTo>
                  <a:pt x="2453281" y="3522504"/>
                </a:lnTo>
                <a:lnTo>
                  <a:pt x="2442244" y="3519958"/>
                </a:lnTo>
                <a:lnTo>
                  <a:pt x="2434216" y="3516902"/>
                </a:lnTo>
                <a:lnTo>
                  <a:pt x="2428698" y="3511299"/>
                </a:lnTo>
                <a:lnTo>
                  <a:pt x="2425688" y="3505697"/>
                </a:lnTo>
                <a:lnTo>
                  <a:pt x="2425688" y="3497038"/>
                </a:lnTo>
                <a:lnTo>
                  <a:pt x="2431206" y="3494492"/>
                </a:lnTo>
                <a:lnTo>
                  <a:pt x="2436725" y="3491945"/>
                </a:lnTo>
                <a:lnTo>
                  <a:pt x="3301645" y="3156307"/>
                </a:lnTo>
                <a:lnTo>
                  <a:pt x="3634769" y="3024905"/>
                </a:lnTo>
                <a:lnTo>
                  <a:pt x="4094320" y="2826272"/>
                </a:lnTo>
                <a:lnTo>
                  <a:pt x="4325600" y="2728484"/>
                </a:lnTo>
                <a:lnTo>
                  <a:pt x="4554372" y="2633242"/>
                </a:lnTo>
                <a:lnTo>
                  <a:pt x="4504705" y="2650050"/>
                </a:lnTo>
                <a:lnTo>
                  <a:pt x="3882605" y="2862943"/>
                </a:lnTo>
                <a:lnTo>
                  <a:pt x="3260003" y="3077873"/>
                </a:lnTo>
                <a:lnTo>
                  <a:pt x="3246459" y="3080929"/>
                </a:lnTo>
                <a:lnTo>
                  <a:pt x="3232410" y="3080929"/>
                </a:lnTo>
                <a:lnTo>
                  <a:pt x="3221876" y="3077873"/>
                </a:lnTo>
                <a:lnTo>
                  <a:pt x="3210336" y="3072271"/>
                </a:lnTo>
                <a:lnTo>
                  <a:pt x="3205320" y="3064122"/>
                </a:lnTo>
                <a:lnTo>
                  <a:pt x="3202309" y="3055463"/>
                </a:lnTo>
                <a:lnTo>
                  <a:pt x="3205320" y="3049861"/>
                </a:lnTo>
                <a:lnTo>
                  <a:pt x="3210336" y="3044258"/>
                </a:lnTo>
                <a:lnTo>
                  <a:pt x="3215854" y="3038656"/>
                </a:lnTo>
                <a:lnTo>
                  <a:pt x="3551990" y="2904706"/>
                </a:lnTo>
                <a:lnTo>
                  <a:pt x="3984449" y="2731540"/>
                </a:lnTo>
                <a:lnTo>
                  <a:pt x="4419417" y="2563466"/>
                </a:lnTo>
                <a:lnTo>
                  <a:pt x="4391824" y="2572125"/>
                </a:lnTo>
                <a:lnTo>
                  <a:pt x="4116394" y="2672459"/>
                </a:lnTo>
                <a:lnTo>
                  <a:pt x="3841466" y="2775850"/>
                </a:lnTo>
                <a:lnTo>
                  <a:pt x="3563027" y="2882297"/>
                </a:lnTo>
                <a:lnTo>
                  <a:pt x="3287597" y="2993836"/>
                </a:lnTo>
                <a:lnTo>
                  <a:pt x="2731720" y="3220481"/>
                </a:lnTo>
                <a:lnTo>
                  <a:pt x="2180862" y="3446616"/>
                </a:lnTo>
                <a:lnTo>
                  <a:pt x="2166814" y="3449672"/>
                </a:lnTo>
                <a:lnTo>
                  <a:pt x="2155777" y="3449672"/>
                </a:lnTo>
                <a:lnTo>
                  <a:pt x="2142231" y="3449672"/>
                </a:lnTo>
                <a:lnTo>
                  <a:pt x="2131194" y="3444070"/>
                </a:lnTo>
                <a:lnTo>
                  <a:pt x="2125676" y="3435921"/>
                </a:lnTo>
                <a:lnTo>
                  <a:pt x="2122665" y="3430318"/>
                </a:lnTo>
                <a:lnTo>
                  <a:pt x="2122665" y="3421660"/>
                </a:lnTo>
                <a:lnTo>
                  <a:pt x="2131194" y="3416058"/>
                </a:lnTo>
                <a:lnTo>
                  <a:pt x="2136713" y="3413511"/>
                </a:lnTo>
                <a:lnTo>
                  <a:pt x="2563653" y="3231686"/>
                </a:lnTo>
                <a:lnTo>
                  <a:pt x="2855639" y="3108941"/>
                </a:lnTo>
                <a:lnTo>
                  <a:pt x="3147122" y="2988743"/>
                </a:lnTo>
                <a:lnTo>
                  <a:pt x="2830554" y="3094681"/>
                </a:lnTo>
                <a:lnTo>
                  <a:pt x="2819517" y="3097736"/>
                </a:lnTo>
                <a:lnTo>
                  <a:pt x="2808479" y="3097736"/>
                </a:lnTo>
                <a:lnTo>
                  <a:pt x="2794432" y="3094681"/>
                </a:lnTo>
                <a:lnTo>
                  <a:pt x="2786405" y="3089078"/>
                </a:lnTo>
                <a:lnTo>
                  <a:pt x="2780886" y="3086022"/>
                </a:lnTo>
                <a:lnTo>
                  <a:pt x="2778378" y="3080929"/>
                </a:lnTo>
                <a:lnTo>
                  <a:pt x="2571680" y="3158854"/>
                </a:lnTo>
                <a:lnTo>
                  <a:pt x="2560643" y="3161910"/>
                </a:lnTo>
                <a:lnTo>
                  <a:pt x="2547097" y="3161910"/>
                </a:lnTo>
                <a:lnTo>
                  <a:pt x="2536060" y="3158854"/>
                </a:lnTo>
                <a:lnTo>
                  <a:pt x="2525023" y="3153252"/>
                </a:lnTo>
                <a:lnTo>
                  <a:pt x="2516996" y="3145103"/>
                </a:lnTo>
                <a:lnTo>
                  <a:pt x="2513986" y="3139500"/>
                </a:lnTo>
                <a:lnTo>
                  <a:pt x="2516996" y="3131351"/>
                </a:lnTo>
                <a:lnTo>
                  <a:pt x="2525023" y="3122693"/>
                </a:lnTo>
                <a:lnTo>
                  <a:pt x="2530541" y="3119637"/>
                </a:lnTo>
                <a:lnTo>
                  <a:pt x="2863666" y="2971936"/>
                </a:lnTo>
                <a:lnTo>
                  <a:pt x="3172207" y="2840533"/>
                </a:lnTo>
                <a:lnTo>
                  <a:pt x="3480248" y="2706074"/>
                </a:lnTo>
                <a:lnTo>
                  <a:pt x="3788789" y="2577727"/>
                </a:lnTo>
                <a:lnTo>
                  <a:pt x="4097330" y="2448871"/>
                </a:lnTo>
                <a:lnTo>
                  <a:pt x="4408379" y="2326126"/>
                </a:lnTo>
                <a:lnTo>
                  <a:pt x="4721938" y="2202872"/>
                </a:lnTo>
                <a:lnTo>
                  <a:pt x="5033489" y="2082674"/>
                </a:lnTo>
                <a:lnTo>
                  <a:pt x="5347549" y="1968078"/>
                </a:lnTo>
                <a:lnTo>
                  <a:pt x="5556254" y="1895246"/>
                </a:lnTo>
                <a:lnTo>
                  <a:pt x="5762951" y="1822924"/>
                </a:lnTo>
                <a:lnTo>
                  <a:pt x="5462939" y="1915109"/>
                </a:lnTo>
                <a:lnTo>
                  <a:pt x="5162926" y="2009842"/>
                </a:lnTo>
                <a:lnTo>
                  <a:pt x="4862412" y="2105084"/>
                </a:lnTo>
                <a:lnTo>
                  <a:pt x="4562399" y="2202872"/>
                </a:lnTo>
                <a:lnTo>
                  <a:pt x="4262387" y="2303716"/>
                </a:lnTo>
                <a:lnTo>
                  <a:pt x="3964883" y="2404051"/>
                </a:lnTo>
                <a:lnTo>
                  <a:pt x="3370377" y="2613888"/>
                </a:lnTo>
                <a:lnTo>
                  <a:pt x="2668005" y="2904706"/>
                </a:lnTo>
                <a:lnTo>
                  <a:pt x="1968645" y="3198071"/>
                </a:lnTo>
                <a:lnTo>
                  <a:pt x="1955100" y="3201127"/>
                </a:lnTo>
                <a:lnTo>
                  <a:pt x="1941052" y="3201127"/>
                </a:lnTo>
                <a:lnTo>
                  <a:pt x="1930517" y="3201127"/>
                </a:lnTo>
                <a:lnTo>
                  <a:pt x="1918978" y="3195525"/>
                </a:lnTo>
                <a:lnTo>
                  <a:pt x="1910951" y="3189922"/>
                </a:lnTo>
                <a:lnTo>
                  <a:pt x="1907941" y="3181264"/>
                </a:lnTo>
                <a:lnTo>
                  <a:pt x="1910951" y="3173115"/>
                </a:lnTo>
                <a:lnTo>
                  <a:pt x="1918978" y="3164457"/>
                </a:lnTo>
                <a:lnTo>
                  <a:pt x="1924496" y="3161910"/>
                </a:lnTo>
                <a:lnTo>
                  <a:pt x="2301770" y="2983141"/>
                </a:lnTo>
                <a:lnTo>
                  <a:pt x="2648941" y="2826272"/>
                </a:lnTo>
                <a:lnTo>
                  <a:pt x="2995611" y="2669913"/>
                </a:lnTo>
                <a:lnTo>
                  <a:pt x="3345794" y="2513044"/>
                </a:lnTo>
                <a:lnTo>
                  <a:pt x="3694972" y="2362287"/>
                </a:lnTo>
                <a:lnTo>
                  <a:pt x="3306661" y="2510498"/>
                </a:lnTo>
                <a:lnTo>
                  <a:pt x="2918350" y="2658708"/>
                </a:lnTo>
                <a:lnTo>
                  <a:pt x="2533050" y="2809465"/>
                </a:lnTo>
                <a:lnTo>
                  <a:pt x="2147750" y="2963278"/>
                </a:lnTo>
                <a:lnTo>
                  <a:pt x="2133703" y="2966333"/>
                </a:lnTo>
                <a:lnTo>
                  <a:pt x="2122665" y="2966333"/>
                </a:lnTo>
                <a:lnTo>
                  <a:pt x="2112130" y="2966333"/>
                </a:lnTo>
                <a:lnTo>
                  <a:pt x="2101092" y="2960222"/>
                </a:lnTo>
                <a:lnTo>
                  <a:pt x="2092564" y="2952073"/>
                </a:lnTo>
                <a:lnTo>
                  <a:pt x="2092564" y="2943924"/>
                </a:lnTo>
                <a:lnTo>
                  <a:pt x="2092564" y="2938321"/>
                </a:lnTo>
                <a:lnTo>
                  <a:pt x="2101092" y="2929663"/>
                </a:lnTo>
                <a:lnTo>
                  <a:pt x="2106110" y="2927116"/>
                </a:lnTo>
                <a:lnTo>
                  <a:pt x="2464318" y="2775850"/>
                </a:lnTo>
                <a:lnTo>
                  <a:pt x="2791924" y="2638845"/>
                </a:lnTo>
                <a:lnTo>
                  <a:pt x="3122540" y="2502349"/>
                </a:lnTo>
                <a:lnTo>
                  <a:pt x="3453155" y="2367890"/>
                </a:lnTo>
                <a:lnTo>
                  <a:pt x="3783270" y="2236487"/>
                </a:lnTo>
                <a:lnTo>
                  <a:pt x="4116394" y="2108140"/>
                </a:lnTo>
                <a:lnTo>
                  <a:pt x="4447010" y="1982339"/>
                </a:lnTo>
                <a:lnTo>
                  <a:pt x="4782643" y="1859085"/>
                </a:lnTo>
                <a:lnTo>
                  <a:pt x="5116269" y="1738887"/>
                </a:lnTo>
                <a:lnTo>
                  <a:pt x="5215103" y="1705782"/>
                </a:lnTo>
                <a:lnTo>
                  <a:pt x="5099713" y="1733285"/>
                </a:lnTo>
                <a:lnTo>
                  <a:pt x="4901043" y="1803060"/>
                </a:lnTo>
                <a:lnTo>
                  <a:pt x="4604040" y="1906961"/>
                </a:lnTo>
                <a:lnTo>
                  <a:pt x="4132950" y="2077072"/>
                </a:lnTo>
                <a:lnTo>
                  <a:pt x="3667881" y="2250748"/>
                </a:lnTo>
                <a:lnTo>
                  <a:pt x="3199299" y="2426970"/>
                </a:lnTo>
                <a:lnTo>
                  <a:pt x="2734229" y="2602683"/>
                </a:lnTo>
                <a:lnTo>
                  <a:pt x="1977174" y="2893502"/>
                </a:lnTo>
                <a:lnTo>
                  <a:pt x="1966137" y="2896557"/>
                </a:lnTo>
                <a:lnTo>
                  <a:pt x="1955100" y="2896557"/>
                </a:lnTo>
                <a:lnTo>
                  <a:pt x="1944063" y="2893502"/>
                </a:lnTo>
                <a:lnTo>
                  <a:pt x="1933025" y="2890446"/>
                </a:lnTo>
                <a:lnTo>
                  <a:pt x="1927507" y="2882297"/>
                </a:lnTo>
                <a:lnTo>
                  <a:pt x="1924496" y="2874148"/>
                </a:lnTo>
                <a:lnTo>
                  <a:pt x="1927507" y="2868036"/>
                </a:lnTo>
                <a:lnTo>
                  <a:pt x="1935534" y="2859887"/>
                </a:lnTo>
                <a:lnTo>
                  <a:pt x="1938544" y="2857340"/>
                </a:lnTo>
                <a:lnTo>
                  <a:pt x="2269159" y="2697925"/>
                </a:lnTo>
                <a:lnTo>
                  <a:pt x="2505457" y="2583329"/>
                </a:lnTo>
                <a:lnTo>
                  <a:pt x="2742256" y="2471280"/>
                </a:lnTo>
                <a:lnTo>
                  <a:pt x="2401105" y="2608286"/>
                </a:lnTo>
                <a:lnTo>
                  <a:pt x="2351437" y="2630696"/>
                </a:lnTo>
                <a:lnTo>
                  <a:pt x="2299261" y="2653105"/>
                </a:lnTo>
                <a:lnTo>
                  <a:pt x="2290733" y="2655652"/>
                </a:lnTo>
                <a:lnTo>
                  <a:pt x="2279695" y="2655652"/>
                </a:lnTo>
                <a:lnTo>
                  <a:pt x="2015302" y="2759043"/>
                </a:lnTo>
                <a:lnTo>
                  <a:pt x="1676659" y="2893502"/>
                </a:lnTo>
                <a:lnTo>
                  <a:pt x="1666124" y="2896557"/>
                </a:lnTo>
                <a:lnTo>
                  <a:pt x="1655087" y="2896557"/>
                </a:lnTo>
                <a:lnTo>
                  <a:pt x="1643548" y="2896557"/>
                </a:lnTo>
                <a:lnTo>
                  <a:pt x="1635520" y="2890446"/>
                </a:lnTo>
                <a:lnTo>
                  <a:pt x="1626992" y="2884843"/>
                </a:lnTo>
                <a:lnTo>
                  <a:pt x="1626992" y="2876694"/>
                </a:lnTo>
                <a:lnTo>
                  <a:pt x="1630002" y="2868036"/>
                </a:lnTo>
                <a:lnTo>
                  <a:pt x="1635520" y="2862943"/>
                </a:lnTo>
                <a:lnTo>
                  <a:pt x="1641039" y="2859887"/>
                </a:lnTo>
                <a:lnTo>
                  <a:pt x="1988212" y="2709130"/>
                </a:lnTo>
                <a:lnTo>
                  <a:pt x="2315817" y="2572125"/>
                </a:lnTo>
                <a:lnTo>
                  <a:pt x="2519504" y="2485541"/>
                </a:lnTo>
                <a:lnTo>
                  <a:pt x="2519504" y="2479939"/>
                </a:lnTo>
                <a:lnTo>
                  <a:pt x="2525023" y="2471280"/>
                </a:lnTo>
                <a:lnTo>
                  <a:pt x="2533050" y="2468734"/>
                </a:lnTo>
                <a:lnTo>
                  <a:pt x="2621348" y="2437666"/>
                </a:lnTo>
                <a:lnTo>
                  <a:pt x="2703626" y="2407107"/>
                </a:lnTo>
                <a:lnTo>
                  <a:pt x="2761822" y="2381641"/>
                </a:lnTo>
                <a:lnTo>
                  <a:pt x="3182743" y="2192176"/>
                </a:lnTo>
                <a:lnTo>
                  <a:pt x="3604166" y="2007296"/>
                </a:lnTo>
                <a:lnTo>
                  <a:pt x="4031107" y="1825470"/>
                </a:lnTo>
                <a:lnTo>
                  <a:pt x="4457545" y="1649248"/>
                </a:lnTo>
                <a:lnTo>
                  <a:pt x="4408379" y="1666055"/>
                </a:lnTo>
                <a:lnTo>
                  <a:pt x="4083283" y="1781160"/>
                </a:lnTo>
                <a:lnTo>
                  <a:pt x="3758687" y="1900849"/>
                </a:lnTo>
                <a:lnTo>
                  <a:pt x="3436600" y="2021047"/>
                </a:lnTo>
                <a:lnTo>
                  <a:pt x="3111502" y="2144301"/>
                </a:lnTo>
                <a:lnTo>
                  <a:pt x="2789415" y="2267555"/>
                </a:lnTo>
                <a:lnTo>
                  <a:pt x="2467328" y="2395902"/>
                </a:lnTo>
                <a:lnTo>
                  <a:pt x="1825663" y="2650050"/>
                </a:lnTo>
                <a:lnTo>
                  <a:pt x="1814626" y="2653105"/>
                </a:lnTo>
                <a:lnTo>
                  <a:pt x="1806599" y="2655652"/>
                </a:lnTo>
                <a:lnTo>
                  <a:pt x="1795060" y="2653105"/>
                </a:lnTo>
                <a:lnTo>
                  <a:pt x="1787033" y="2647503"/>
                </a:lnTo>
                <a:lnTo>
                  <a:pt x="1781513" y="2641901"/>
                </a:lnTo>
                <a:lnTo>
                  <a:pt x="1781513" y="2636298"/>
                </a:lnTo>
                <a:lnTo>
                  <a:pt x="1781513" y="2628149"/>
                </a:lnTo>
                <a:lnTo>
                  <a:pt x="1790043" y="2622037"/>
                </a:lnTo>
                <a:lnTo>
                  <a:pt x="1795060" y="2619491"/>
                </a:lnTo>
                <a:lnTo>
                  <a:pt x="2125676" y="2485541"/>
                </a:lnTo>
                <a:lnTo>
                  <a:pt x="2764330" y="2225282"/>
                </a:lnTo>
                <a:lnTo>
                  <a:pt x="3405996" y="1968078"/>
                </a:lnTo>
                <a:lnTo>
                  <a:pt x="3728083" y="1842278"/>
                </a:lnTo>
                <a:lnTo>
                  <a:pt x="4050171" y="1719533"/>
                </a:lnTo>
                <a:lnTo>
                  <a:pt x="4372759" y="1596279"/>
                </a:lnTo>
                <a:lnTo>
                  <a:pt x="4697355" y="1476591"/>
                </a:lnTo>
                <a:lnTo>
                  <a:pt x="5102221" y="1330927"/>
                </a:lnTo>
                <a:lnTo>
                  <a:pt x="4691836" y="1462839"/>
                </a:lnTo>
                <a:lnTo>
                  <a:pt x="4278943" y="1596279"/>
                </a:lnTo>
                <a:lnTo>
                  <a:pt x="3868558" y="1736341"/>
                </a:lnTo>
                <a:lnTo>
                  <a:pt x="3458172" y="1875893"/>
                </a:lnTo>
                <a:lnTo>
                  <a:pt x="3268532" y="1951271"/>
                </a:lnTo>
                <a:lnTo>
                  <a:pt x="3004140" y="2057718"/>
                </a:lnTo>
                <a:lnTo>
                  <a:pt x="2995611" y="2060264"/>
                </a:lnTo>
                <a:lnTo>
                  <a:pt x="2984574" y="2063320"/>
                </a:lnTo>
                <a:lnTo>
                  <a:pt x="2976547" y="2060264"/>
                </a:lnTo>
                <a:lnTo>
                  <a:pt x="2968018" y="2060264"/>
                </a:lnTo>
                <a:lnTo>
                  <a:pt x="2963001" y="2054662"/>
                </a:lnTo>
                <a:lnTo>
                  <a:pt x="2959991" y="2049569"/>
                </a:lnTo>
                <a:lnTo>
                  <a:pt x="2510976" y="2208474"/>
                </a:lnTo>
                <a:lnTo>
                  <a:pt x="1883358" y="2435119"/>
                </a:lnTo>
                <a:lnTo>
                  <a:pt x="1872320" y="2437666"/>
                </a:lnTo>
                <a:lnTo>
                  <a:pt x="1864293" y="2437666"/>
                </a:lnTo>
                <a:lnTo>
                  <a:pt x="1855764" y="2435119"/>
                </a:lnTo>
                <a:lnTo>
                  <a:pt x="1847737" y="2432063"/>
                </a:lnTo>
                <a:lnTo>
                  <a:pt x="1841716" y="2426970"/>
                </a:lnTo>
                <a:lnTo>
                  <a:pt x="1841716" y="2418312"/>
                </a:lnTo>
                <a:lnTo>
                  <a:pt x="1844727" y="2412709"/>
                </a:lnTo>
                <a:lnTo>
                  <a:pt x="1850245" y="2407107"/>
                </a:lnTo>
                <a:lnTo>
                  <a:pt x="1855764" y="2404051"/>
                </a:lnTo>
                <a:lnTo>
                  <a:pt x="2183370" y="2278250"/>
                </a:lnTo>
                <a:lnTo>
                  <a:pt x="2513986" y="2149903"/>
                </a:lnTo>
                <a:lnTo>
                  <a:pt x="2844100" y="2026649"/>
                </a:lnTo>
                <a:lnTo>
                  <a:pt x="3177727" y="1903905"/>
                </a:lnTo>
                <a:lnTo>
                  <a:pt x="3507841" y="1783707"/>
                </a:lnTo>
                <a:lnTo>
                  <a:pt x="3775243" y="1669111"/>
                </a:lnTo>
                <a:lnTo>
                  <a:pt x="4042144" y="1557062"/>
                </a:lnTo>
                <a:lnTo>
                  <a:pt x="3521386" y="1738887"/>
                </a:lnTo>
                <a:lnTo>
                  <a:pt x="3006648" y="1923768"/>
                </a:lnTo>
                <a:lnTo>
                  <a:pt x="2488901" y="2110686"/>
                </a:lnTo>
                <a:lnTo>
                  <a:pt x="1977174" y="2303716"/>
                </a:lnTo>
                <a:lnTo>
                  <a:pt x="1966137" y="2306263"/>
                </a:lnTo>
                <a:lnTo>
                  <a:pt x="1955100" y="2306263"/>
                </a:lnTo>
                <a:lnTo>
                  <a:pt x="1944063" y="2303716"/>
                </a:lnTo>
                <a:lnTo>
                  <a:pt x="1935534" y="2298114"/>
                </a:lnTo>
                <a:lnTo>
                  <a:pt x="1930517" y="2292511"/>
                </a:lnTo>
                <a:lnTo>
                  <a:pt x="1930517" y="2284362"/>
                </a:lnTo>
                <a:lnTo>
                  <a:pt x="1933025" y="2278250"/>
                </a:lnTo>
                <a:lnTo>
                  <a:pt x="1938544" y="2272648"/>
                </a:lnTo>
                <a:lnTo>
                  <a:pt x="1944063" y="2270101"/>
                </a:lnTo>
                <a:lnTo>
                  <a:pt x="2277187" y="2121891"/>
                </a:lnTo>
                <a:lnTo>
                  <a:pt x="2783896" y="1898302"/>
                </a:lnTo>
                <a:lnTo>
                  <a:pt x="3293115" y="1682863"/>
                </a:lnTo>
                <a:lnTo>
                  <a:pt x="3805345" y="1473535"/>
                </a:lnTo>
                <a:lnTo>
                  <a:pt x="4064218" y="1370653"/>
                </a:lnTo>
                <a:lnTo>
                  <a:pt x="4263652" y="1290065"/>
                </a:lnTo>
                <a:lnTo>
                  <a:pt x="4287472" y="1281014"/>
                </a:lnTo>
                <a:lnTo>
                  <a:pt x="4320082" y="1267263"/>
                </a:lnTo>
                <a:lnTo>
                  <a:pt x="4263652" y="1290065"/>
                </a:lnTo>
                <a:lnTo>
                  <a:pt x="3846484" y="1448578"/>
                </a:lnTo>
                <a:lnTo>
                  <a:pt x="3405996" y="1621744"/>
                </a:lnTo>
                <a:lnTo>
                  <a:pt x="2971028" y="1800514"/>
                </a:lnTo>
                <a:lnTo>
                  <a:pt x="2536060" y="1982339"/>
                </a:lnTo>
                <a:lnTo>
                  <a:pt x="2494420" y="1999147"/>
                </a:lnTo>
                <a:lnTo>
                  <a:pt x="2450772" y="2018500"/>
                </a:lnTo>
                <a:lnTo>
                  <a:pt x="2007276" y="2211530"/>
                </a:lnTo>
                <a:lnTo>
                  <a:pt x="1563778" y="2407107"/>
                </a:lnTo>
                <a:lnTo>
                  <a:pt x="1120783" y="2608286"/>
                </a:lnTo>
                <a:lnTo>
                  <a:pt x="680297" y="2809465"/>
                </a:lnTo>
                <a:lnTo>
                  <a:pt x="669259" y="2812521"/>
                </a:lnTo>
                <a:lnTo>
                  <a:pt x="655212" y="2815067"/>
                </a:lnTo>
                <a:lnTo>
                  <a:pt x="644175" y="2812521"/>
                </a:lnTo>
                <a:lnTo>
                  <a:pt x="636148" y="2806918"/>
                </a:lnTo>
                <a:lnTo>
                  <a:pt x="630629" y="2798260"/>
                </a:lnTo>
                <a:lnTo>
                  <a:pt x="627619" y="2790111"/>
                </a:lnTo>
                <a:lnTo>
                  <a:pt x="630629" y="2781453"/>
                </a:lnTo>
                <a:lnTo>
                  <a:pt x="639158" y="2775850"/>
                </a:lnTo>
                <a:lnTo>
                  <a:pt x="644175" y="2770757"/>
                </a:lnTo>
                <a:lnTo>
                  <a:pt x="1109746" y="2557864"/>
                </a:lnTo>
                <a:lnTo>
                  <a:pt x="1266776" y="2488088"/>
                </a:lnTo>
                <a:lnTo>
                  <a:pt x="1407250" y="2426970"/>
                </a:lnTo>
                <a:lnTo>
                  <a:pt x="1762450" y="2264499"/>
                </a:lnTo>
                <a:lnTo>
                  <a:pt x="1616456" y="2328673"/>
                </a:lnTo>
                <a:lnTo>
                  <a:pt x="1602409" y="2331728"/>
                </a:lnTo>
                <a:lnTo>
                  <a:pt x="1591874" y="2331728"/>
                </a:lnTo>
                <a:lnTo>
                  <a:pt x="1577826" y="2328673"/>
                </a:lnTo>
                <a:lnTo>
                  <a:pt x="1569297" y="2323070"/>
                </a:lnTo>
                <a:lnTo>
                  <a:pt x="1563778" y="2314921"/>
                </a:lnTo>
                <a:lnTo>
                  <a:pt x="1561271" y="2309319"/>
                </a:lnTo>
                <a:lnTo>
                  <a:pt x="1563778" y="2301170"/>
                </a:lnTo>
                <a:lnTo>
                  <a:pt x="1572307" y="2292511"/>
                </a:lnTo>
                <a:lnTo>
                  <a:pt x="1575317" y="2292511"/>
                </a:lnTo>
                <a:lnTo>
                  <a:pt x="1877838" y="2133096"/>
                </a:lnTo>
                <a:lnTo>
                  <a:pt x="1957608" y="2093879"/>
                </a:lnTo>
                <a:lnTo>
                  <a:pt x="1764957" y="2172313"/>
                </a:lnTo>
                <a:lnTo>
                  <a:pt x="1753921" y="2175369"/>
                </a:lnTo>
                <a:lnTo>
                  <a:pt x="1742883" y="2175369"/>
                </a:lnTo>
                <a:lnTo>
                  <a:pt x="1731846" y="2172313"/>
                </a:lnTo>
                <a:lnTo>
                  <a:pt x="1723819" y="2166711"/>
                </a:lnTo>
                <a:lnTo>
                  <a:pt x="1717798" y="2161108"/>
                </a:lnTo>
                <a:lnTo>
                  <a:pt x="1717798" y="2152450"/>
                </a:lnTo>
                <a:lnTo>
                  <a:pt x="1720808" y="2144301"/>
                </a:lnTo>
                <a:lnTo>
                  <a:pt x="1726328" y="2138698"/>
                </a:lnTo>
                <a:lnTo>
                  <a:pt x="1734354" y="2135643"/>
                </a:lnTo>
                <a:lnTo>
                  <a:pt x="2079018" y="1990488"/>
                </a:lnTo>
                <a:lnTo>
                  <a:pt x="2425688" y="1847880"/>
                </a:lnTo>
                <a:lnTo>
                  <a:pt x="2651450" y="1755695"/>
                </a:lnTo>
                <a:lnTo>
                  <a:pt x="2874703" y="1666055"/>
                </a:lnTo>
                <a:lnTo>
                  <a:pt x="3163678" y="1543311"/>
                </a:lnTo>
                <a:lnTo>
                  <a:pt x="3458172" y="1426168"/>
                </a:lnTo>
                <a:lnTo>
                  <a:pt x="3755677" y="1309026"/>
                </a:lnTo>
                <a:lnTo>
                  <a:pt x="4050171" y="1196977"/>
                </a:lnTo>
                <a:lnTo>
                  <a:pt x="4223757" y="1129748"/>
                </a:lnTo>
                <a:lnTo>
                  <a:pt x="4419417" y="1054369"/>
                </a:lnTo>
                <a:lnTo>
                  <a:pt x="4688826" y="956581"/>
                </a:lnTo>
                <a:lnTo>
                  <a:pt x="4961747" y="858793"/>
                </a:lnTo>
                <a:lnTo>
                  <a:pt x="5231658" y="764061"/>
                </a:lnTo>
                <a:lnTo>
                  <a:pt x="5504579" y="671365"/>
                </a:lnTo>
                <a:lnTo>
                  <a:pt x="5776999" y="582235"/>
                </a:lnTo>
                <a:lnTo>
                  <a:pt x="6049419" y="492596"/>
                </a:lnTo>
                <a:lnTo>
                  <a:pt x="6324848" y="408559"/>
                </a:lnTo>
                <a:lnTo>
                  <a:pt x="6599776" y="325032"/>
                </a:lnTo>
                <a:lnTo>
                  <a:pt x="6536563" y="341839"/>
                </a:lnTo>
                <a:lnTo>
                  <a:pt x="6313811" y="400410"/>
                </a:lnTo>
                <a:lnTo>
                  <a:pt x="6090557" y="462037"/>
                </a:lnTo>
                <a:lnTo>
                  <a:pt x="5870314" y="523664"/>
                </a:lnTo>
                <a:lnTo>
                  <a:pt x="5647562" y="584782"/>
                </a:lnTo>
                <a:lnTo>
                  <a:pt x="5207075" y="718732"/>
                </a:lnTo>
                <a:lnTo>
                  <a:pt x="4766087" y="856246"/>
                </a:lnTo>
                <a:lnTo>
                  <a:pt x="4328610" y="998854"/>
                </a:lnTo>
                <a:lnTo>
                  <a:pt x="3893140" y="1146555"/>
                </a:lnTo>
                <a:lnTo>
                  <a:pt x="3458172" y="1300368"/>
                </a:lnTo>
                <a:lnTo>
                  <a:pt x="3025713" y="1456727"/>
                </a:lnTo>
                <a:lnTo>
                  <a:pt x="2786405" y="1546367"/>
                </a:lnTo>
                <a:lnTo>
                  <a:pt x="2618338" y="1615633"/>
                </a:lnTo>
                <a:lnTo>
                  <a:pt x="2428698" y="1697123"/>
                </a:lnTo>
                <a:lnTo>
                  <a:pt x="2263140" y="1766899"/>
                </a:lnTo>
                <a:lnTo>
                  <a:pt x="1935534" y="1909507"/>
                </a:lnTo>
                <a:lnTo>
                  <a:pt x="1770477" y="1979283"/>
                </a:lnTo>
                <a:lnTo>
                  <a:pt x="1605420" y="2046513"/>
                </a:lnTo>
                <a:lnTo>
                  <a:pt x="1439860" y="2110686"/>
                </a:lnTo>
                <a:lnTo>
                  <a:pt x="1271793" y="2172313"/>
                </a:lnTo>
                <a:lnTo>
                  <a:pt x="1104227" y="2227828"/>
                </a:lnTo>
                <a:lnTo>
                  <a:pt x="933150" y="2281306"/>
                </a:lnTo>
                <a:lnTo>
                  <a:pt x="922614" y="2281306"/>
                </a:lnTo>
                <a:lnTo>
                  <a:pt x="914086" y="2281306"/>
                </a:lnTo>
                <a:lnTo>
                  <a:pt x="906058" y="2278250"/>
                </a:lnTo>
                <a:lnTo>
                  <a:pt x="900540" y="2272648"/>
                </a:lnTo>
                <a:lnTo>
                  <a:pt x="895021" y="2267555"/>
                </a:lnTo>
                <a:lnTo>
                  <a:pt x="895021" y="2258897"/>
                </a:lnTo>
                <a:lnTo>
                  <a:pt x="897530" y="2253294"/>
                </a:lnTo>
                <a:lnTo>
                  <a:pt x="906058" y="2247692"/>
                </a:lnTo>
                <a:lnTo>
                  <a:pt x="1079644" y="2152450"/>
                </a:lnTo>
                <a:lnTo>
                  <a:pt x="1252728" y="2063320"/>
                </a:lnTo>
                <a:lnTo>
                  <a:pt x="1412267" y="1979283"/>
                </a:lnTo>
                <a:lnTo>
                  <a:pt x="1572307" y="1898302"/>
                </a:lnTo>
                <a:lnTo>
                  <a:pt x="1894395" y="1741434"/>
                </a:lnTo>
                <a:lnTo>
                  <a:pt x="2219492" y="1590677"/>
                </a:lnTo>
                <a:lnTo>
                  <a:pt x="2547097" y="1442976"/>
                </a:lnTo>
                <a:lnTo>
                  <a:pt x="2478365" y="1468442"/>
                </a:lnTo>
                <a:lnTo>
                  <a:pt x="2469837" y="1470988"/>
                </a:lnTo>
                <a:lnTo>
                  <a:pt x="2458800" y="1470988"/>
                </a:lnTo>
                <a:lnTo>
                  <a:pt x="2450772" y="1468442"/>
                </a:lnTo>
                <a:lnTo>
                  <a:pt x="2442244" y="1462839"/>
                </a:lnTo>
                <a:lnTo>
                  <a:pt x="2439735" y="1456727"/>
                </a:lnTo>
                <a:lnTo>
                  <a:pt x="2439735" y="1448578"/>
                </a:lnTo>
                <a:lnTo>
                  <a:pt x="2442244" y="1442976"/>
                </a:lnTo>
                <a:lnTo>
                  <a:pt x="2447762" y="1437883"/>
                </a:lnTo>
                <a:lnTo>
                  <a:pt x="2453281" y="1434827"/>
                </a:lnTo>
                <a:lnTo>
                  <a:pt x="2662487" y="1353846"/>
                </a:lnTo>
                <a:lnTo>
                  <a:pt x="2871693" y="1275412"/>
                </a:lnTo>
                <a:lnTo>
                  <a:pt x="3293115" y="1119052"/>
                </a:lnTo>
                <a:lnTo>
                  <a:pt x="2877211" y="1269809"/>
                </a:lnTo>
                <a:lnTo>
                  <a:pt x="2464318" y="1423622"/>
                </a:lnTo>
                <a:lnTo>
                  <a:pt x="2051425" y="1576925"/>
                </a:lnTo>
                <a:lnTo>
                  <a:pt x="1641039" y="1736341"/>
                </a:lnTo>
                <a:lnTo>
                  <a:pt x="1630002" y="1738887"/>
                </a:lnTo>
                <a:lnTo>
                  <a:pt x="1618965" y="1738887"/>
                </a:lnTo>
                <a:lnTo>
                  <a:pt x="1607927" y="1733285"/>
                </a:lnTo>
                <a:lnTo>
                  <a:pt x="1599900" y="1727682"/>
                </a:lnTo>
                <a:lnTo>
                  <a:pt x="1596890" y="1722080"/>
                </a:lnTo>
                <a:lnTo>
                  <a:pt x="1593880" y="1713931"/>
                </a:lnTo>
                <a:lnTo>
                  <a:pt x="1599900" y="1705782"/>
                </a:lnTo>
                <a:lnTo>
                  <a:pt x="1605420" y="1699669"/>
                </a:lnTo>
                <a:lnTo>
                  <a:pt x="1613446" y="1694068"/>
                </a:lnTo>
                <a:lnTo>
                  <a:pt x="1960618" y="1540255"/>
                </a:lnTo>
                <a:lnTo>
                  <a:pt x="2155777" y="1456727"/>
                </a:lnTo>
                <a:lnTo>
                  <a:pt x="2351437" y="1376256"/>
                </a:lnTo>
                <a:lnTo>
                  <a:pt x="2222001" y="1421075"/>
                </a:lnTo>
                <a:lnTo>
                  <a:pt x="1809106" y="1563174"/>
                </a:lnTo>
                <a:lnTo>
                  <a:pt x="1395711" y="1707819"/>
                </a:lnTo>
                <a:lnTo>
                  <a:pt x="1387684" y="1710875"/>
                </a:lnTo>
                <a:lnTo>
                  <a:pt x="1376647" y="1710875"/>
                </a:lnTo>
                <a:lnTo>
                  <a:pt x="1368620" y="1707819"/>
                </a:lnTo>
                <a:lnTo>
                  <a:pt x="1360091" y="1702726"/>
                </a:lnTo>
                <a:lnTo>
                  <a:pt x="1357582" y="1697123"/>
                </a:lnTo>
                <a:lnTo>
                  <a:pt x="1357582" y="1691521"/>
                </a:lnTo>
                <a:lnTo>
                  <a:pt x="1357582" y="1685919"/>
                </a:lnTo>
                <a:lnTo>
                  <a:pt x="1362599" y="1680316"/>
                </a:lnTo>
                <a:lnTo>
                  <a:pt x="930641" y="1870290"/>
                </a:lnTo>
                <a:lnTo>
                  <a:pt x="919604" y="1873346"/>
                </a:lnTo>
                <a:lnTo>
                  <a:pt x="908567" y="1873346"/>
                </a:lnTo>
                <a:lnTo>
                  <a:pt x="897530" y="1870290"/>
                </a:lnTo>
                <a:lnTo>
                  <a:pt x="889503" y="1864688"/>
                </a:lnTo>
                <a:lnTo>
                  <a:pt x="883984" y="1856539"/>
                </a:lnTo>
                <a:lnTo>
                  <a:pt x="883984" y="1847880"/>
                </a:lnTo>
                <a:lnTo>
                  <a:pt x="889503" y="1839731"/>
                </a:lnTo>
                <a:lnTo>
                  <a:pt x="895021" y="1833620"/>
                </a:lnTo>
                <a:lnTo>
                  <a:pt x="903048" y="1828526"/>
                </a:lnTo>
                <a:lnTo>
                  <a:pt x="1283332" y="1655360"/>
                </a:lnTo>
                <a:lnTo>
                  <a:pt x="1555751" y="1534652"/>
                </a:lnTo>
                <a:lnTo>
                  <a:pt x="1825663" y="1418019"/>
                </a:lnTo>
                <a:lnTo>
                  <a:pt x="1855764" y="1404268"/>
                </a:lnTo>
                <a:lnTo>
                  <a:pt x="1596890" y="1493398"/>
                </a:lnTo>
                <a:lnTo>
                  <a:pt x="1304905" y="1590677"/>
                </a:lnTo>
                <a:lnTo>
                  <a:pt x="1013421" y="1691521"/>
                </a:lnTo>
                <a:lnTo>
                  <a:pt x="1002384" y="1694068"/>
                </a:lnTo>
                <a:lnTo>
                  <a:pt x="993855" y="1694068"/>
                </a:lnTo>
                <a:lnTo>
                  <a:pt x="985828" y="1688974"/>
                </a:lnTo>
                <a:lnTo>
                  <a:pt x="977801" y="1685919"/>
                </a:lnTo>
                <a:lnTo>
                  <a:pt x="974790" y="1677260"/>
                </a:lnTo>
                <a:lnTo>
                  <a:pt x="974790" y="1669111"/>
                </a:lnTo>
                <a:lnTo>
                  <a:pt x="980309" y="1663509"/>
                </a:lnTo>
                <a:lnTo>
                  <a:pt x="985828" y="1657906"/>
                </a:lnTo>
                <a:lnTo>
                  <a:pt x="991346" y="1655360"/>
                </a:lnTo>
                <a:lnTo>
                  <a:pt x="1302396" y="1499000"/>
                </a:lnTo>
                <a:lnTo>
                  <a:pt x="1525650" y="1395610"/>
                </a:lnTo>
                <a:lnTo>
                  <a:pt x="1748401" y="1292219"/>
                </a:lnTo>
                <a:lnTo>
                  <a:pt x="1599900" y="1342641"/>
                </a:lnTo>
                <a:lnTo>
                  <a:pt x="1588864" y="1345188"/>
                </a:lnTo>
                <a:lnTo>
                  <a:pt x="1577826" y="1345188"/>
                </a:lnTo>
                <a:lnTo>
                  <a:pt x="1569297" y="1342641"/>
                </a:lnTo>
                <a:lnTo>
                  <a:pt x="1561271" y="1337039"/>
                </a:lnTo>
                <a:lnTo>
                  <a:pt x="1558761" y="1328380"/>
                </a:lnTo>
                <a:lnTo>
                  <a:pt x="1558761" y="1322778"/>
                </a:lnTo>
                <a:lnTo>
                  <a:pt x="1561271" y="1314119"/>
                </a:lnTo>
                <a:lnTo>
                  <a:pt x="1569297" y="1309026"/>
                </a:lnTo>
                <a:lnTo>
                  <a:pt x="1575317" y="1303424"/>
                </a:lnTo>
                <a:lnTo>
                  <a:pt x="1891385" y="1172021"/>
                </a:lnTo>
                <a:lnTo>
                  <a:pt x="2340400" y="987140"/>
                </a:lnTo>
                <a:lnTo>
                  <a:pt x="2789415" y="808371"/>
                </a:lnTo>
                <a:lnTo>
                  <a:pt x="2147750" y="1012606"/>
                </a:lnTo>
                <a:lnTo>
                  <a:pt x="1927507" y="1102245"/>
                </a:lnTo>
                <a:lnTo>
                  <a:pt x="1599900" y="1238741"/>
                </a:lnTo>
                <a:lnTo>
                  <a:pt x="1274803" y="1376256"/>
                </a:lnTo>
                <a:lnTo>
                  <a:pt x="1263766" y="1378802"/>
                </a:lnTo>
                <a:lnTo>
                  <a:pt x="1255237" y="1378802"/>
                </a:lnTo>
                <a:lnTo>
                  <a:pt x="1244701" y="1376256"/>
                </a:lnTo>
                <a:lnTo>
                  <a:pt x="1239183" y="1370653"/>
                </a:lnTo>
                <a:lnTo>
                  <a:pt x="1233664" y="1367597"/>
                </a:lnTo>
                <a:lnTo>
                  <a:pt x="1079644" y="1437883"/>
                </a:lnTo>
                <a:lnTo>
                  <a:pt x="850872" y="1543311"/>
                </a:lnTo>
                <a:lnTo>
                  <a:pt x="839835" y="1548913"/>
                </a:lnTo>
                <a:lnTo>
                  <a:pt x="828798" y="1548913"/>
                </a:lnTo>
                <a:lnTo>
                  <a:pt x="820771" y="1546367"/>
                </a:lnTo>
                <a:lnTo>
                  <a:pt x="812242" y="1540255"/>
                </a:lnTo>
                <a:lnTo>
                  <a:pt x="806723" y="1532106"/>
                </a:lnTo>
                <a:lnTo>
                  <a:pt x="806723" y="1520901"/>
                </a:lnTo>
                <a:lnTo>
                  <a:pt x="809232" y="1512752"/>
                </a:lnTo>
                <a:lnTo>
                  <a:pt x="817760" y="1504603"/>
                </a:lnTo>
                <a:lnTo>
                  <a:pt x="823279" y="1502056"/>
                </a:lnTo>
                <a:lnTo>
                  <a:pt x="1197542" y="1314119"/>
                </a:lnTo>
                <a:lnTo>
                  <a:pt x="1192525" y="1312082"/>
                </a:lnTo>
                <a:lnTo>
                  <a:pt x="1187007" y="1309026"/>
                </a:lnTo>
                <a:lnTo>
                  <a:pt x="1183996" y="1300368"/>
                </a:lnTo>
                <a:lnTo>
                  <a:pt x="1183996" y="1292219"/>
                </a:lnTo>
                <a:lnTo>
                  <a:pt x="1187007" y="1286616"/>
                </a:lnTo>
                <a:lnTo>
                  <a:pt x="1195034" y="1278467"/>
                </a:lnTo>
                <a:lnTo>
                  <a:pt x="1203563" y="1275412"/>
                </a:lnTo>
                <a:lnTo>
                  <a:pt x="1349054" y="1213785"/>
                </a:lnTo>
                <a:lnTo>
                  <a:pt x="1495046" y="1155214"/>
                </a:lnTo>
                <a:lnTo>
                  <a:pt x="1740374" y="1057425"/>
                </a:lnTo>
                <a:lnTo>
                  <a:pt x="2180862" y="853190"/>
                </a:lnTo>
                <a:lnTo>
                  <a:pt x="2621348" y="652011"/>
                </a:lnTo>
                <a:lnTo>
                  <a:pt x="1646558" y="1015662"/>
                </a:lnTo>
                <a:lnTo>
                  <a:pt x="1156403" y="1194431"/>
                </a:lnTo>
                <a:lnTo>
                  <a:pt x="911577" y="1281014"/>
                </a:lnTo>
                <a:lnTo>
                  <a:pt x="666249" y="1367597"/>
                </a:lnTo>
                <a:lnTo>
                  <a:pt x="655212" y="1370653"/>
                </a:lnTo>
                <a:lnTo>
                  <a:pt x="644175" y="1370653"/>
                </a:lnTo>
                <a:lnTo>
                  <a:pt x="636148" y="1364542"/>
                </a:lnTo>
                <a:lnTo>
                  <a:pt x="627619" y="1359448"/>
                </a:lnTo>
                <a:lnTo>
                  <a:pt x="625110" y="1350790"/>
                </a:lnTo>
                <a:lnTo>
                  <a:pt x="625110" y="1342641"/>
                </a:lnTo>
                <a:lnTo>
                  <a:pt x="630629" y="1333983"/>
                </a:lnTo>
                <a:lnTo>
                  <a:pt x="639158" y="1328380"/>
                </a:lnTo>
                <a:lnTo>
                  <a:pt x="644175" y="1322778"/>
                </a:lnTo>
                <a:lnTo>
                  <a:pt x="974790" y="1172021"/>
                </a:lnTo>
                <a:lnTo>
                  <a:pt x="1203563" y="1071177"/>
                </a:lnTo>
                <a:lnTo>
                  <a:pt x="1360091" y="1001401"/>
                </a:lnTo>
                <a:lnTo>
                  <a:pt x="1360091" y="995798"/>
                </a:lnTo>
                <a:lnTo>
                  <a:pt x="1365609" y="987140"/>
                </a:lnTo>
                <a:lnTo>
                  <a:pt x="1371128" y="982047"/>
                </a:lnTo>
                <a:lnTo>
                  <a:pt x="1376647" y="978991"/>
                </a:lnTo>
                <a:lnTo>
                  <a:pt x="1503073" y="911762"/>
                </a:lnTo>
                <a:lnTo>
                  <a:pt x="1630002" y="847588"/>
                </a:lnTo>
                <a:lnTo>
                  <a:pt x="1886368" y="721787"/>
                </a:lnTo>
                <a:lnTo>
                  <a:pt x="2147750" y="601589"/>
                </a:lnTo>
                <a:lnTo>
                  <a:pt x="2409633" y="486994"/>
                </a:lnTo>
                <a:lnTo>
                  <a:pt x="2673524" y="374945"/>
                </a:lnTo>
                <a:lnTo>
                  <a:pt x="2940927" y="269007"/>
                </a:lnTo>
                <a:lnTo>
                  <a:pt x="3207827" y="165617"/>
                </a:lnTo>
                <a:lnTo>
                  <a:pt x="3477738" y="67828"/>
                </a:lnTo>
                <a:lnTo>
                  <a:pt x="3034241" y="204834"/>
                </a:lnTo>
                <a:lnTo>
                  <a:pt x="2591246" y="347442"/>
                </a:lnTo>
                <a:lnTo>
                  <a:pt x="2150259" y="495652"/>
                </a:lnTo>
                <a:lnTo>
                  <a:pt x="1709771" y="646409"/>
                </a:lnTo>
                <a:lnTo>
                  <a:pt x="1522639" y="730446"/>
                </a:lnTo>
                <a:lnTo>
                  <a:pt x="1280322" y="839439"/>
                </a:lnTo>
                <a:lnTo>
                  <a:pt x="1269284" y="841986"/>
                </a:lnTo>
                <a:lnTo>
                  <a:pt x="1258247" y="841986"/>
                </a:lnTo>
                <a:lnTo>
                  <a:pt x="1250220" y="839439"/>
                </a:lnTo>
                <a:lnTo>
                  <a:pt x="1241691" y="830781"/>
                </a:lnTo>
                <a:lnTo>
                  <a:pt x="1239183" y="822632"/>
                </a:lnTo>
                <a:lnTo>
                  <a:pt x="1239183" y="813973"/>
                </a:lnTo>
                <a:lnTo>
                  <a:pt x="925123" y="926022"/>
                </a:lnTo>
                <a:lnTo>
                  <a:pt x="564406" y="1059972"/>
                </a:lnTo>
                <a:lnTo>
                  <a:pt x="203688" y="1194431"/>
                </a:lnTo>
                <a:lnTo>
                  <a:pt x="195159" y="1196977"/>
                </a:lnTo>
                <a:lnTo>
                  <a:pt x="184624" y="1194431"/>
                </a:lnTo>
                <a:lnTo>
                  <a:pt x="179105" y="1191375"/>
                </a:lnTo>
                <a:lnTo>
                  <a:pt x="173586" y="1186282"/>
                </a:lnTo>
                <a:lnTo>
                  <a:pt x="170576" y="1177623"/>
                </a:lnTo>
                <a:lnTo>
                  <a:pt x="38631" y="1233648"/>
                </a:lnTo>
                <a:lnTo>
                  <a:pt x="27594" y="1236194"/>
                </a:lnTo>
                <a:lnTo>
                  <a:pt x="16556" y="1236194"/>
                </a:lnTo>
                <a:lnTo>
                  <a:pt x="8027" y="1233648"/>
                </a:lnTo>
                <a:lnTo>
                  <a:pt x="3011" y="1228045"/>
                </a:lnTo>
                <a:lnTo>
                  <a:pt x="0" y="1216840"/>
                </a:lnTo>
                <a:lnTo>
                  <a:pt x="0" y="1208182"/>
                </a:lnTo>
                <a:lnTo>
                  <a:pt x="5519" y="1200033"/>
                </a:lnTo>
                <a:lnTo>
                  <a:pt x="13546" y="1191375"/>
                </a:lnTo>
                <a:lnTo>
                  <a:pt x="19566" y="1188319"/>
                </a:lnTo>
                <a:lnTo>
                  <a:pt x="344162" y="1023811"/>
                </a:lnTo>
                <a:lnTo>
                  <a:pt x="614073" y="889861"/>
                </a:lnTo>
                <a:lnTo>
                  <a:pt x="883984" y="758458"/>
                </a:lnTo>
                <a:lnTo>
                  <a:pt x="1156403" y="629602"/>
                </a:lnTo>
                <a:lnTo>
                  <a:pt x="1428823" y="500745"/>
                </a:lnTo>
                <a:lnTo>
                  <a:pt x="1431833" y="495652"/>
                </a:lnTo>
                <a:lnTo>
                  <a:pt x="1437352" y="490050"/>
                </a:lnTo>
                <a:lnTo>
                  <a:pt x="1439271" y="487712"/>
                </a:lnTo>
                <a:lnTo>
                  <a:pt x="1607927" y="411615"/>
                </a:lnTo>
                <a:lnTo>
                  <a:pt x="1439860" y="486994"/>
                </a:lnTo>
                <a:lnTo>
                  <a:pt x="1439271" y="487712"/>
                </a:lnTo>
                <a:lnTo>
                  <a:pt x="1192525" y="599043"/>
                </a:lnTo>
                <a:lnTo>
                  <a:pt x="782140" y="794619"/>
                </a:lnTo>
                <a:lnTo>
                  <a:pt x="771103" y="797166"/>
                </a:lnTo>
                <a:lnTo>
                  <a:pt x="760066" y="797166"/>
                </a:lnTo>
                <a:lnTo>
                  <a:pt x="751537" y="794619"/>
                </a:lnTo>
                <a:lnTo>
                  <a:pt x="743510" y="785961"/>
                </a:lnTo>
                <a:lnTo>
                  <a:pt x="740500" y="777812"/>
                </a:lnTo>
                <a:lnTo>
                  <a:pt x="740500" y="769154"/>
                </a:lnTo>
                <a:lnTo>
                  <a:pt x="746520" y="758458"/>
                </a:lnTo>
                <a:lnTo>
                  <a:pt x="754547" y="752346"/>
                </a:lnTo>
                <a:lnTo>
                  <a:pt x="760066" y="747253"/>
                </a:lnTo>
                <a:lnTo>
                  <a:pt x="1126302" y="565428"/>
                </a:lnTo>
                <a:lnTo>
                  <a:pt x="1472972" y="400410"/>
                </a:lnTo>
                <a:lnTo>
                  <a:pt x="1820144" y="240995"/>
                </a:lnTo>
                <a:lnTo>
                  <a:pt x="1828171" y="235393"/>
                </a:lnTo>
                <a:lnTo>
                  <a:pt x="1219617" y="445230"/>
                </a:lnTo>
                <a:lnTo>
                  <a:pt x="1211590" y="447777"/>
                </a:lnTo>
                <a:lnTo>
                  <a:pt x="1200552" y="447777"/>
                </a:lnTo>
                <a:lnTo>
                  <a:pt x="1192525" y="442174"/>
                </a:lnTo>
                <a:lnTo>
                  <a:pt x="1187007" y="436572"/>
                </a:lnTo>
                <a:lnTo>
                  <a:pt x="1183996" y="428423"/>
                </a:lnTo>
                <a:lnTo>
                  <a:pt x="1183996" y="420274"/>
                </a:lnTo>
                <a:lnTo>
                  <a:pt x="1189515" y="411615"/>
                </a:lnTo>
                <a:lnTo>
                  <a:pt x="1197542" y="403466"/>
                </a:lnTo>
                <a:lnTo>
                  <a:pt x="1203563" y="400410"/>
                </a:lnTo>
                <a:lnTo>
                  <a:pt x="1492539" y="269007"/>
                </a:lnTo>
                <a:lnTo>
                  <a:pt x="1784022" y="140151"/>
                </a:lnTo>
                <a:lnTo>
                  <a:pt x="2079018" y="17406"/>
                </a:lnTo>
                <a:close/>
                <a:moveTo>
                  <a:pt x="1601320" y="0"/>
                </a:moveTo>
                <a:lnTo>
                  <a:pt x="1892858" y="0"/>
                </a:lnTo>
                <a:lnTo>
                  <a:pt x="1742883" y="59679"/>
                </a:lnTo>
                <a:lnTo>
                  <a:pt x="1580334" y="126400"/>
                </a:lnTo>
                <a:lnTo>
                  <a:pt x="1420796" y="196175"/>
                </a:lnTo>
                <a:lnTo>
                  <a:pt x="1258247" y="271554"/>
                </a:lnTo>
                <a:lnTo>
                  <a:pt x="1095698" y="347442"/>
                </a:lnTo>
                <a:lnTo>
                  <a:pt x="933150" y="425367"/>
                </a:lnTo>
                <a:lnTo>
                  <a:pt x="608555" y="587838"/>
                </a:lnTo>
                <a:lnTo>
                  <a:pt x="286468" y="749800"/>
                </a:lnTo>
                <a:lnTo>
                  <a:pt x="277939" y="752346"/>
                </a:lnTo>
                <a:lnTo>
                  <a:pt x="267403" y="752346"/>
                </a:lnTo>
                <a:lnTo>
                  <a:pt x="261382" y="749800"/>
                </a:lnTo>
                <a:lnTo>
                  <a:pt x="255864" y="744197"/>
                </a:lnTo>
                <a:lnTo>
                  <a:pt x="253356" y="732992"/>
                </a:lnTo>
                <a:lnTo>
                  <a:pt x="253356" y="724843"/>
                </a:lnTo>
                <a:lnTo>
                  <a:pt x="258875" y="716185"/>
                </a:lnTo>
                <a:lnTo>
                  <a:pt x="264393" y="708036"/>
                </a:lnTo>
                <a:lnTo>
                  <a:pt x="269912" y="704980"/>
                </a:lnTo>
                <a:lnTo>
                  <a:pt x="545341" y="562372"/>
                </a:lnTo>
                <a:lnTo>
                  <a:pt x="242319" y="696831"/>
                </a:lnTo>
                <a:lnTo>
                  <a:pt x="231281" y="699378"/>
                </a:lnTo>
                <a:lnTo>
                  <a:pt x="223254" y="699378"/>
                </a:lnTo>
                <a:lnTo>
                  <a:pt x="214726" y="693775"/>
                </a:lnTo>
                <a:lnTo>
                  <a:pt x="209207" y="688173"/>
                </a:lnTo>
                <a:lnTo>
                  <a:pt x="206698" y="680024"/>
                </a:lnTo>
                <a:lnTo>
                  <a:pt x="206698" y="668819"/>
                </a:lnTo>
                <a:lnTo>
                  <a:pt x="211715" y="660161"/>
                </a:lnTo>
                <a:lnTo>
                  <a:pt x="220244" y="652011"/>
                </a:lnTo>
                <a:lnTo>
                  <a:pt x="225763" y="649465"/>
                </a:lnTo>
                <a:lnTo>
                  <a:pt x="528785" y="498199"/>
                </a:lnTo>
                <a:lnTo>
                  <a:pt x="746520" y="394808"/>
                </a:lnTo>
                <a:lnTo>
                  <a:pt x="963753" y="291417"/>
                </a:lnTo>
                <a:lnTo>
                  <a:pt x="1183996" y="190573"/>
                </a:lnTo>
                <a:lnTo>
                  <a:pt x="1404240" y="90238"/>
                </a:lnTo>
                <a:close/>
                <a:moveTo>
                  <a:pt x="1179387" y="0"/>
                </a:moveTo>
                <a:lnTo>
                  <a:pt x="1299017" y="0"/>
                </a:lnTo>
                <a:lnTo>
                  <a:pt x="980309" y="145753"/>
                </a:lnTo>
                <a:lnTo>
                  <a:pt x="1351678" y="0"/>
                </a:lnTo>
                <a:lnTo>
                  <a:pt x="1491879" y="0"/>
                </a:lnTo>
                <a:lnTo>
                  <a:pt x="1263766" y="87182"/>
                </a:lnTo>
                <a:lnTo>
                  <a:pt x="1007902" y="184971"/>
                </a:lnTo>
                <a:lnTo>
                  <a:pt x="751537" y="288361"/>
                </a:lnTo>
                <a:lnTo>
                  <a:pt x="498684" y="389206"/>
                </a:lnTo>
                <a:lnTo>
                  <a:pt x="244827" y="495652"/>
                </a:lnTo>
                <a:lnTo>
                  <a:pt x="234292" y="495652"/>
                </a:lnTo>
                <a:lnTo>
                  <a:pt x="225763" y="495652"/>
                </a:lnTo>
                <a:lnTo>
                  <a:pt x="217736" y="492596"/>
                </a:lnTo>
                <a:lnTo>
                  <a:pt x="214726" y="483938"/>
                </a:lnTo>
                <a:lnTo>
                  <a:pt x="211715" y="475789"/>
                </a:lnTo>
                <a:lnTo>
                  <a:pt x="211715" y="467131"/>
                </a:lnTo>
                <a:lnTo>
                  <a:pt x="217736" y="458982"/>
                </a:lnTo>
                <a:lnTo>
                  <a:pt x="225763" y="450833"/>
                </a:lnTo>
                <a:lnTo>
                  <a:pt x="231281" y="447777"/>
                </a:lnTo>
                <a:lnTo>
                  <a:pt x="534304" y="299566"/>
                </a:lnTo>
                <a:lnTo>
                  <a:pt x="823279" y="162561"/>
                </a:lnTo>
                <a:lnTo>
                  <a:pt x="1115264" y="28611"/>
                </a:lnTo>
                <a:close/>
                <a:moveTo>
                  <a:pt x="902307" y="0"/>
                </a:moveTo>
                <a:lnTo>
                  <a:pt x="1108584" y="0"/>
                </a:lnTo>
                <a:lnTo>
                  <a:pt x="900540" y="98387"/>
                </a:lnTo>
                <a:lnTo>
                  <a:pt x="674778" y="207380"/>
                </a:lnTo>
                <a:lnTo>
                  <a:pt x="449016" y="319429"/>
                </a:lnTo>
                <a:lnTo>
                  <a:pt x="437979" y="321976"/>
                </a:lnTo>
                <a:lnTo>
                  <a:pt x="429450" y="321976"/>
                </a:lnTo>
                <a:lnTo>
                  <a:pt x="421423" y="316374"/>
                </a:lnTo>
                <a:lnTo>
                  <a:pt x="415905" y="310771"/>
                </a:lnTo>
                <a:lnTo>
                  <a:pt x="415905" y="302622"/>
                </a:lnTo>
                <a:lnTo>
                  <a:pt x="415905" y="291417"/>
                </a:lnTo>
                <a:lnTo>
                  <a:pt x="421423" y="282759"/>
                </a:lnTo>
                <a:lnTo>
                  <a:pt x="429450" y="274610"/>
                </a:lnTo>
                <a:lnTo>
                  <a:pt x="432460" y="271554"/>
                </a:lnTo>
                <a:lnTo>
                  <a:pt x="606046" y="176822"/>
                </a:lnTo>
                <a:lnTo>
                  <a:pt x="614073" y="171219"/>
                </a:lnTo>
                <a:lnTo>
                  <a:pt x="614073" y="168673"/>
                </a:lnTo>
                <a:lnTo>
                  <a:pt x="611063" y="160014"/>
                </a:lnTo>
                <a:lnTo>
                  <a:pt x="611063" y="151865"/>
                </a:lnTo>
                <a:lnTo>
                  <a:pt x="616582" y="143207"/>
                </a:lnTo>
                <a:lnTo>
                  <a:pt x="625110" y="135058"/>
                </a:lnTo>
                <a:lnTo>
                  <a:pt x="630629" y="132002"/>
                </a:lnTo>
                <a:close/>
              </a:path>
            </a:pathLst>
          </a:custGeom>
          <a:solidFill>
            <a:schemeClr val="bg1">
              <a:lumMod val="95000"/>
              <a:alpha val="50000"/>
            </a:schemeClr>
          </a:solidFill>
          <a:ln>
            <a:noFill/>
          </a:ln>
          <a:effectLst/>
        </p:spPr>
        <p:txBody>
          <a:bodyPr wrap="square" anchor="ctr">
            <a:noAutofit/>
          </a:bodyPr>
          <a:lstStyle/>
          <a:p>
            <a:r>
              <a:rPr lang="en-US" dirty="0"/>
              <a:t> </a:t>
            </a:r>
          </a:p>
        </p:txBody>
      </p:sp>
      <p:sp>
        <p:nvSpPr>
          <p:cNvPr id="2" name="Title 1">
            <a:extLst>
              <a:ext uri="{FF2B5EF4-FFF2-40B4-BE49-F238E27FC236}">
                <a16:creationId xmlns:a16="http://schemas.microsoft.com/office/drawing/2014/main" xmlns="" id="{D986C89C-2ACE-D846-A340-FE8D02EA78EA}"/>
              </a:ext>
            </a:extLst>
          </p:cNvPr>
          <p:cNvSpPr>
            <a:spLocks noGrp="1"/>
          </p:cNvSpPr>
          <p:nvPr>
            <p:ph type="title" hasCustomPrompt="1"/>
          </p:nvPr>
        </p:nvSpPr>
        <p:spPr/>
        <p:txBody>
          <a:bodyPr/>
          <a:lstStyle/>
          <a:p>
            <a:r>
              <a:rPr lang="en-US" dirty="0"/>
              <a:t>Title</a:t>
            </a:r>
          </a:p>
        </p:txBody>
      </p:sp>
      <p:grpSp>
        <p:nvGrpSpPr>
          <p:cNvPr id="6" name="Group 5">
            <a:extLst>
              <a:ext uri="{FF2B5EF4-FFF2-40B4-BE49-F238E27FC236}">
                <a16:creationId xmlns:a16="http://schemas.microsoft.com/office/drawing/2014/main" xmlns="" id="{4C0FF17D-39F7-C749-B0DB-2681D047AEC7}"/>
              </a:ext>
            </a:extLst>
          </p:cNvPr>
          <p:cNvGrpSpPr/>
          <p:nvPr userDrawn="1"/>
        </p:nvGrpSpPr>
        <p:grpSpPr>
          <a:xfrm>
            <a:off x="10446376" y="5943600"/>
            <a:ext cx="1045344" cy="685799"/>
            <a:chOff x="9526" y="473075"/>
            <a:chExt cx="10080264" cy="6613165"/>
          </a:xfrm>
          <a:solidFill>
            <a:schemeClr val="tx2"/>
          </a:solidFill>
        </p:grpSpPr>
        <p:sp>
          <p:nvSpPr>
            <p:cNvPr id="7" name="Freeform 6">
              <a:extLst>
                <a:ext uri="{FF2B5EF4-FFF2-40B4-BE49-F238E27FC236}">
                  <a16:creationId xmlns:a16="http://schemas.microsoft.com/office/drawing/2014/main" xmlns="" id="{046EE5DD-5595-C64D-AD40-BEFC94BCC59F}"/>
                </a:ext>
              </a:extLst>
            </p:cNvPr>
            <p:cNvSpPr>
              <a:spLocks noChangeArrowheads="1"/>
            </p:cNvSpPr>
            <p:nvPr/>
          </p:nvSpPr>
          <p:spPr bwMode="auto">
            <a:xfrm>
              <a:off x="9526" y="1212849"/>
              <a:ext cx="10080264" cy="3652478"/>
            </a:xfrm>
            <a:custGeom>
              <a:avLst/>
              <a:gdLst>
                <a:gd name="connsiteX0" fmla="*/ 8615302 w 10080264"/>
                <a:gd name="connsiteY0" fmla="*/ 3539818 h 3652478"/>
                <a:gd name="connsiteX1" fmla="*/ 8592975 w 10080264"/>
                <a:gd name="connsiteY1" fmla="*/ 3550256 h 3652478"/>
                <a:gd name="connsiteX2" fmla="*/ 8606660 w 10080264"/>
                <a:gd name="connsiteY2" fmla="*/ 3550256 h 3652478"/>
                <a:gd name="connsiteX3" fmla="*/ 8611701 w 10080264"/>
                <a:gd name="connsiteY3" fmla="*/ 3545217 h 3652478"/>
                <a:gd name="connsiteX4" fmla="*/ 8649874 w 10080264"/>
                <a:gd name="connsiteY4" fmla="*/ 3526140 h 3652478"/>
                <a:gd name="connsiteX5" fmla="*/ 8641231 w 10080264"/>
                <a:gd name="connsiteY5" fmla="*/ 3527940 h 3652478"/>
                <a:gd name="connsiteX6" fmla="*/ 8648073 w 10080264"/>
                <a:gd name="connsiteY6" fmla="*/ 3529380 h 3652478"/>
                <a:gd name="connsiteX7" fmla="*/ 8587573 w 10080264"/>
                <a:gd name="connsiteY7" fmla="*/ 3463871 h 3652478"/>
                <a:gd name="connsiteX8" fmla="*/ 8535716 w 10080264"/>
                <a:gd name="connsiteY8" fmla="*/ 3487987 h 3652478"/>
                <a:gd name="connsiteX9" fmla="*/ 8482059 w 10080264"/>
                <a:gd name="connsiteY9" fmla="*/ 3513903 h 3652478"/>
                <a:gd name="connsiteX10" fmla="*/ 8492142 w 10080264"/>
                <a:gd name="connsiteY10" fmla="*/ 3513903 h 3652478"/>
                <a:gd name="connsiteX11" fmla="*/ 8500785 w 10080264"/>
                <a:gd name="connsiteY11" fmla="*/ 3517502 h 3652478"/>
                <a:gd name="connsiteX12" fmla="*/ 8326128 w 10080264"/>
                <a:gd name="connsiteY12" fmla="*/ 3370288 h 3652478"/>
                <a:gd name="connsiteX13" fmla="*/ 8317485 w 10080264"/>
                <a:gd name="connsiteY13" fmla="*/ 3375687 h 3652478"/>
                <a:gd name="connsiteX14" fmla="*/ 8284714 w 10080264"/>
                <a:gd name="connsiteY14" fmla="*/ 3392604 h 3652478"/>
                <a:gd name="connsiteX15" fmla="*/ 8251583 w 10080264"/>
                <a:gd name="connsiteY15" fmla="*/ 3408441 h 3652478"/>
                <a:gd name="connsiteX16" fmla="*/ 8251583 w 10080264"/>
                <a:gd name="connsiteY16" fmla="*/ 3411681 h 3652478"/>
                <a:gd name="connsiteX17" fmla="*/ 8284714 w 10080264"/>
                <a:gd name="connsiteY17" fmla="*/ 3401242 h 3652478"/>
                <a:gd name="connsiteX18" fmla="*/ 8296598 w 10080264"/>
                <a:gd name="connsiteY18" fmla="*/ 3396203 h 3652478"/>
                <a:gd name="connsiteX19" fmla="*/ 8305241 w 10080264"/>
                <a:gd name="connsiteY19" fmla="*/ 3391164 h 3652478"/>
                <a:gd name="connsiteX20" fmla="*/ 8313884 w 10080264"/>
                <a:gd name="connsiteY20" fmla="*/ 3385765 h 3652478"/>
                <a:gd name="connsiteX21" fmla="*/ 8319285 w 10080264"/>
                <a:gd name="connsiteY21" fmla="*/ 3380726 h 3652478"/>
                <a:gd name="connsiteX22" fmla="*/ 8317485 w 10080264"/>
                <a:gd name="connsiteY22" fmla="*/ 3375687 h 3652478"/>
                <a:gd name="connsiteX23" fmla="*/ 8321086 w 10080264"/>
                <a:gd name="connsiteY23" fmla="*/ 3378926 h 3652478"/>
                <a:gd name="connsiteX24" fmla="*/ 8322526 w 10080264"/>
                <a:gd name="connsiteY24" fmla="*/ 3377127 h 3652478"/>
                <a:gd name="connsiteX25" fmla="*/ 8371142 w 10080264"/>
                <a:gd name="connsiteY25" fmla="*/ 3367048 h 3652478"/>
                <a:gd name="connsiteX26" fmla="*/ 8360699 w 10080264"/>
                <a:gd name="connsiteY26" fmla="*/ 3372087 h 3652478"/>
                <a:gd name="connsiteX27" fmla="*/ 8362500 w 10080264"/>
                <a:gd name="connsiteY27" fmla="*/ 3372087 h 3652478"/>
                <a:gd name="connsiteX28" fmla="*/ 8371142 w 10080264"/>
                <a:gd name="connsiteY28" fmla="*/ 3368488 h 3652478"/>
                <a:gd name="connsiteX29" fmla="*/ 8343413 w 10080264"/>
                <a:gd name="connsiteY29" fmla="*/ 3359850 h 3652478"/>
                <a:gd name="connsiteX30" fmla="*/ 8327928 w 10080264"/>
                <a:gd name="connsiteY30" fmla="*/ 3370288 h 3652478"/>
                <a:gd name="connsiteX31" fmla="*/ 8334770 w 10080264"/>
                <a:gd name="connsiteY31" fmla="*/ 3370288 h 3652478"/>
                <a:gd name="connsiteX32" fmla="*/ 8339812 w 10080264"/>
                <a:gd name="connsiteY32" fmla="*/ 3370288 h 3652478"/>
                <a:gd name="connsiteX33" fmla="*/ 8341613 w 10080264"/>
                <a:gd name="connsiteY33" fmla="*/ 3365249 h 3652478"/>
                <a:gd name="connsiteX34" fmla="*/ 8847579 w 10080264"/>
                <a:gd name="connsiteY34" fmla="*/ 3358410 h 3652478"/>
                <a:gd name="connsiteX35" fmla="*/ 8784918 w 10080264"/>
                <a:gd name="connsiteY35" fmla="*/ 3380726 h 3652478"/>
                <a:gd name="connsiteX36" fmla="*/ 8814448 w 10080264"/>
                <a:gd name="connsiteY36" fmla="*/ 3375687 h 3652478"/>
                <a:gd name="connsiteX37" fmla="*/ 8845778 w 10080264"/>
                <a:gd name="connsiteY37" fmla="*/ 3372087 h 3652478"/>
                <a:gd name="connsiteX38" fmla="*/ 8549401 w 10080264"/>
                <a:gd name="connsiteY38" fmla="*/ 3332494 h 3652478"/>
                <a:gd name="connsiteX39" fmla="*/ 8530315 w 10080264"/>
                <a:gd name="connsiteY39" fmla="*/ 3342573 h 3652478"/>
                <a:gd name="connsiteX40" fmla="*/ 8542559 w 10080264"/>
                <a:gd name="connsiteY40" fmla="*/ 3354811 h 3652478"/>
                <a:gd name="connsiteX41" fmla="*/ 8544359 w 10080264"/>
                <a:gd name="connsiteY41" fmla="*/ 3354811 h 3652478"/>
                <a:gd name="connsiteX42" fmla="*/ 8544359 w 10080264"/>
                <a:gd name="connsiteY42" fmla="*/ 3351211 h 3652478"/>
                <a:gd name="connsiteX43" fmla="*/ 8544359 w 10080264"/>
                <a:gd name="connsiteY43" fmla="*/ 3347972 h 3652478"/>
                <a:gd name="connsiteX44" fmla="*/ 8542559 w 10080264"/>
                <a:gd name="connsiteY44" fmla="*/ 3344372 h 3652478"/>
                <a:gd name="connsiteX45" fmla="*/ 8538957 w 10080264"/>
                <a:gd name="connsiteY45" fmla="*/ 3342573 h 3652478"/>
                <a:gd name="connsiteX46" fmla="*/ 8535716 w 10080264"/>
                <a:gd name="connsiteY46" fmla="*/ 3341133 h 3652478"/>
                <a:gd name="connsiteX47" fmla="*/ 8540758 w 10080264"/>
                <a:gd name="connsiteY47" fmla="*/ 3341133 h 3652478"/>
                <a:gd name="connsiteX48" fmla="*/ 8547960 w 10080264"/>
                <a:gd name="connsiteY48" fmla="*/ 3339333 h 3652478"/>
                <a:gd name="connsiteX49" fmla="*/ 8599817 w 10080264"/>
                <a:gd name="connsiteY49" fmla="*/ 3304419 h 3652478"/>
                <a:gd name="connsiteX50" fmla="*/ 8598017 w 10080264"/>
                <a:gd name="connsiteY50" fmla="*/ 3306219 h 3652478"/>
                <a:gd name="connsiteX51" fmla="*/ 8599817 w 10080264"/>
                <a:gd name="connsiteY51" fmla="*/ 3306219 h 3652478"/>
                <a:gd name="connsiteX52" fmla="*/ 8313884 w 10080264"/>
                <a:gd name="connsiteY52" fmla="*/ 3299380 h 3652478"/>
                <a:gd name="connsiteX53" fmla="*/ 8313884 w 10080264"/>
                <a:gd name="connsiteY53" fmla="*/ 3301180 h 3652478"/>
                <a:gd name="connsiteX54" fmla="*/ 8321086 w 10080264"/>
                <a:gd name="connsiteY54" fmla="*/ 3313058 h 3652478"/>
                <a:gd name="connsiteX55" fmla="*/ 8895835 w 10080264"/>
                <a:gd name="connsiteY55" fmla="*/ 3248989 h 3652478"/>
                <a:gd name="connsiteX56" fmla="*/ 8850820 w 10080264"/>
                <a:gd name="connsiteY56" fmla="*/ 3269865 h 3652478"/>
                <a:gd name="connsiteX57" fmla="*/ 8852620 w 10080264"/>
                <a:gd name="connsiteY57" fmla="*/ 3269865 h 3652478"/>
                <a:gd name="connsiteX58" fmla="*/ 8868106 w 10080264"/>
                <a:gd name="connsiteY58" fmla="*/ 3271665 h 3652478"/>
                <a:gd name="connsiteX59" fmla="*/ 8882150 w 10080264"/>
                <a:gd name="connsiteY59" fmla="*/ 3274905 h 3652478"/>
                <a:gd name="connsiteX60" fmla="*/ 8888992 w 10080264"/>
                <a:gd name="connsiteY60" fmla="*/ 3261227 h 3652478"/>
                <a:gd name="connsiteX61" fmla="*/ 8558044 w 10080264"/>
                <a:gd name="connsiteY61" fmla="*/ 3240351 h 3652478"/>
                <a:gd name="connsiteX62" fmla="*/ 8549401 w 10080264"/>
                <a:gd name="connsiteY62" fmla="*/ 3242150 h 3652478"/>
                <a:gd name="connsiteX63" fmla="*/ 8538957 w 10080264"/>
                <a:gd name="connsiteY63" fmla="*/ 3245750 h 3652478"/>
                <a:gd name="connsiteX64" fmla="*/ 8500785 w 10080264"/>
                <a:gd name="connsiteY64" fmla="*/ 3266266 h 3652478"/>
                <a:gd name="connsiteX65" fmla="*/ 8449288 w 10080264"/>
                <a:gd name="connsiteY65" fmla="*/ 3297581 h 3652478"/>
                <a:gd name="connsiteX66" fmla="*/ 8395270 w 10080264"/>
                <a:gd name="connsiteY66" fmla="*/ 3330695 h 3652478"/>
                <a:gd name="connsiteX67" fmla="*/ 8383386 w 10080264"/>
                <a:gd name="connsiteY67" fmla="*/ 3337534 h 3652478"/>
                <a:gd name="connsiteX68" fmla="*/ 8350256 w 10080264"/>
                <a:gd name="connsiteY68" fmla="*/ 3356610 h 3652478"/>
                <a:gd name="connsiteX69" fmla="*/ 8362500 w 10080264"/>
                <a:gd name="connsiteY69" fmla="*/ 3353011 h 3652478"/>
                <a:gd name="connsiteX70" fmla="*/ 8367541 w 10080264"/>
                <a:gd name="connsiteY70" fmla="*/ 3363449 h 3652478"/>
                <a:gd name="connsiteX71" fmla="*/ 8397071 w 10080264"/>
                <a:gd name="connsiteY71" fmla="*/ 3342573 h 3652478"/>
                <a:gd name="connsiteX72" fmla="*/ 8412556 w 10080264"/>
                <a:gd name="connsiteY72" fmla="*/ 3332494 h 3652478"/>
                <a:gd name="connsiteX73" fmla="*/ 8445687 w 10080264"/>
                <a:gd name="connsiteY73" fmla="*/ 3306219 h 3652478"/>
                <a:gd name="connsiteX74" fmla="*/ 8459371 w 10080264"/>
                <a:gd name="connsiteY74" fmla="*/ 3295781 h 3652478"/>
                <a:gd name="connsiteX75" fmla="*/ 8478458 w 10080264"/>
                <a:gd name="connsiteY75" fmla="*/ 3290742 h 3652478"/>
                <a:gd name="connsiteX76" fmla="*/ 8487100 w 10080264"/>
                <a:gd name="connsiteY76" fmla="*/ 3288942 h 3652478"/>
                <a:gd name="connsiteX77" fmla="*/ 8495743 w 10080264"/>
                <a:gd name="connsiteY77" fmla="*/ 3290742 h 3652478"/>
                <a:gd name="connsiteX78" fmla="*/ 8495743 w 10080264"/>
                <a:gd name="connsiteY78" fmla="*/ 3288942 h 3652478"/>
                <a:gd name="connsiteX79" fmla="*/ 8523472 w 10080264"/>
                <a:gd name="connsiteY79" fmla="*/ 3271665 h 3652478"/>
                <a:gd name="connsiteX80" fmla="*/ 8553002 w 10080264"/>
                <a:gd name="connsiteY80" fmla="*/ 3252588 h 3652478"/>
                <a:gd name="connsiteX81" fmla="*/ 8568487 w 10080264"/>
                <a:gd name="connsiteY81" fmla="*/ 3242150 h 3652478"/>
                <a:gd name="connsiteX82" fmla="*/ 8567047 w 10080264"/>
                <a:gd name="connsiteY82" fmla="*/ 3242150 h 3652478"/>
                <a:gd name="connsiteX83" fmla="*/ 8426600 w 10080264"/>
                <a:gd name="connsiteY83" fmla="*/ 3228473 h 3652478"/>
                <a:gd name="connsiteX84" fmla="*/ 8409315 w 10080264"/>
                <a:gd name="connsiteY84" fmla="*/ 3230272 h 3652478"/>
                <a:gd name="connsiteX85" fmla="*/ 8353857 w 10080264"/>
                <a:gd name="connsiteY85" fmla="*/ 3242150 h 3652478"/>
                <a:gd name="connsiteX86" fmla="*/ 8339812 w 10080264"/>
                <a:gd name="connsiteY86" fmla="*/ 3245750 h 3652478"/>
                <a:gd name="connsiteX87" fmla="*/ 8327928 w 10080264"/>
                <a:gd name="connsiteY87" fmla="*/ 3248989 h 3652478"/>
                <a:gd name="connsiteX88" fmla="*/ 8313884 w 10080264"/>
                <a:gd name="connsiteY88" fmla="*/ 3252588 h 3652478"/>
                <a:gd name="connsiteX89" fmla="*/ 8300199 w 10080264"/>
                <a:gd name="connsiteY89" fmla="*/ 3256188 h 3652478"/>
                <a:gd name="connsiteX90" fmla="*/ 8251583 w 10080264"/>
                <a:gd name="connsiteY90" fmla="*/ 3264826 h 3652478"/>
                <a:gd name="connsiteX91" fmla="*/ 8251583 w 10080264"/>
                <a:gd name="connsiteY91" fmla="*/ 3271665 h 3652478"/>
                <a:gd name="connsiteX92" fmla="*/ 8251583 w 10080264"/>
                <a:gd name="connsiteY92" fmla="*/ 3276704 h 3652478"/>
                <a:gd name="connsiteX93" fmla="*/ 8248342 w 10080264"/>
                <a:gd name="connsiteY93" fmla="*/ 3288942 h 3652478"/>
                <a:gd name="connsiteX94" fmla="*/ 8248342 w 10080264"/>
                <a:gd name="connsiteY94" fmla="*/ 3302980 h 3652478"/>
                <a:gd name="connsiteX95" fmla="*/ 8248342 w 10080264"/>
                <a:gd name="connsiteY95" fmla="*/ 3306219 h 3652478"/>
                <a:gd name="connsiteX96" fmla="*/ 8246542 w 10080264"/>
                <a:gd name="connsiteY96" fmla="*/ 3316657 h 3652478"/>
                <a:gd name="connsiteX97" fmla="*/ 8246542 w 10080264"/>
                <a:gd name="connsiteY97" fmla="*/ 3322056 h 3652478"/>
                <a:gd name="connsiteX98" fmla="*/ 8248342 w 10080264"/>
                <a:gd name="connsiteY98" fmla="*/ 3323496 h 3652478"/>
                <a:gd name="connsiteX99" fmla="*/ 8251583 w 10080264"/>
                <a:gd name="connsiteY99" fmla="*/ 3322056 h 3652478"/>
                <a:gd name="connsiteX100" fmla="*/ 8284714 w 10080264"/>
                <a:gd name="connsiteY100" fmla="*/ 3311618 h 3652478"/>
                <a:gd name="connsiteX101" fmla="*/ 8296598 w 10080264"/>
                <a:gd name="connsiteY101" fmla="*/ 3308019 h 3652478"/>
                <a:gd name="connsiteX102" fmla="*/ 8256985 w 10080264"/>
                <a:gd name="connsiteY102" fmla="*/ 3287142 h 3652478"/>
                <a:gd name="connsiteX103" fmla="*/ 8331169 w 10080264"/>
                <a:gd name="connsiteY103" fmla="*/ 3287142 h 3652478"/>
                <a:gd name="connsiteX104" fmla="*/ 8332970 w 10080264"/>
                <a:gd name="connsiteY104" fmla="*/ 3276704 h 3652478"/>
                <a:gd name="connsiteX105" fmla="*/ 8338372 w 10080264"/>
                <a:gd name="connsiteY105" fmla="*/ 3269865 h 3652478"/>
                <a:gd name="connsiteX106" fmla="*/ 8341613 w 10080264"/>
                <a:gd name="connsiteY106" fmla="*/ 3264826 h 3652478"/>
                <a:gd name="connsiteX107" fmla="*/ 8348455 w 10080264"/>
                <a:gd name="connsiteY107" fmla="*/ 3263027 h 3652478"/>
                <a:gd name="connsiteX108" fmla="*/ 8357098 w 10080264"/>
                <a:gd name="connsiteY108" fmla="*/ 3261227 h 3652478"/>
                <a:gd name="connsiteX109" fmla="*/ 8367541 w 10080264"/>
                <a:gd name="connsiteY109" fmla="*/ 3261227 h 3652478"/>
                <a:gd name="connsiteX110" fmla="*/ 8388428 w 10080264"/>
                <a:gd name="connsiteY110" fmla="*/ 3264826 h 3652478"/>
                <a:gd name="connsiteX111" fmla="*/ 8390228 w 10080264"/>
                <a:gd name="connsiteY111" fmla="*/ 3257628 h 3652478"/>
                <a:gd name="connsiteX112" fmla="*/ 8395270 w 10080264"/>
                <a:gd name="connsiteY112" fmla="*/ 3252588 h 3652478"/>
                <a:gd name="connsiteX113" fmla="*/ 8400672 w 10080264"/>
                <a:gd name="connsiteY113" fmla="*/ 3248989 h 3652478"/>
                <a:gd name="connsiteX114" fmla="*/ 8407514 w 10080264"/>
                <a:gd name="connsiteY114" fmla="*/ 3245750 h 3652478"/>
                <a:gd name="connsiteX115" fmla="*/ 8414356 w 10080264"/>
                <a:gd name="connsiteY115" fmla="*/ 3240351 h 3652478"/>
                <a:gd name="connsiteX116" fmla="*/ 8728020 w 10080264"/>
                <a:gd name="connsiteY116" fmla="*/ 3145327 h 3652478"/>
                <a:gd name="connsiteX117" fmla="*/ 8681204 w 10080264"/>
                <a:gd name="connsiteY117" fmla="*/ 3173042 h 3652478"/>
                <a:gd name="connsiteX118" fmla="*/ 8632588 w 10080264"/>
                <a:gd name="connsiteY118" fmla="*/ 3200758 h 3652478"/>
                <a:gd name="connsiteX119" fmla="*/ 8637630 w 10080264"/>
                <a:gd name="connsiteY119" fmla="*/ 3202557 h 3652478"/>
                <a:gd name="connsiteX120" fmla="*/ 8643032 w 10080264"/>
                <a:gd name="connsiteY120" fmla="*/ 3202557 h 3652478"/>
                <a:gd name="connsiteX121" fmla="*/ 8651674 w 10080264"/>
                <a:gd name="connsiteY121" fmla="*/ 3200758 h 3652478"/>
                <a:gd name="connsiteX122" fmla="*/ 8660317 w 10080264"/>
                <a:gd name="connsiteY122" fmla="*/ 3198958 h 3652478"/>
                <a:gd name="connsiteX123" fmla="*/ 8668960 w 10080264"/>
                <a:gd name="connsiteY123" fmla="*/ 3195718 h 3652478"/>
                <a:gd name="connsiteX124" fmla="*/ 8679404 w 10080264"/>
                <a:gd name="connsiteY124" fmla="*/ 3188520 h 3652478"/>
                <a:gd name="connsiteX125" fmla="*/ 8698490 w 10080264"/>
                <a:gd name="connsiteY125" fmla="*/ 3174842 h 3652478"/>
                <a:gd name="connsiteX126" fmla="*/ 8715776 w 10080264"/>
                <a:gd name="connsiteY126" fmla="*/ 3160805 h 3652478"/>
                <a:gd name="connsiteX127" fmla="*/ 8729820 w 10080264"/>
                <a:gd name="connsiteY127" fmla="*/ 3147127 h 3652478"/>
                <a:gd name="connsiteX128" fmla="*/ 8953094 w 10080264"/>
                <a:gd name="connsiteY128" fmla="*/ 3131290 h 3652478"/>
                <a:gd name="connsiteX129" fmla="*/ 8951293 w 10080264"/>
                <a:gd name="connsiteY129" fmla="*/ 3133089 h 3652478"/>
                <a:gd name="connsiteX130" fmla="*/ 8953094 w 10080264"/>
                <a:gd name="connsiteY130" fmla="*/ 3133089 h 3652478"/>
                <a:gd name="connsiteX131" fmla="*/ 8945891 w 10080264"/>
                <a:gd name="connsiteY131" fmla="*/ 3032667 h 3652478"/>
                <a:gd name="connsiteX132" fmla="*/ 8828492 w 10080264"/>
                <a:gd name="connsiteY132" fmla="*/ 3091697 h 3652478"/>
                <a:gd name="connsiteX133" fmla="*/ 8814448 w 10080264"/>
                <a:gd name="connsiteY133" fmla="*/ 3098536 h 3652478"/>
                <a:gd name="connsiteX134" fmla="*/ 8750347 w 10080264"/>
                <a:gd name="connsiteY134" fmla="*/ 3131290 h 3652478"/>
                <a:gd name="connsiteX135" fmla="*/ 8765832 w 10080264"/>
                <a:gd name="connsiteY135" fmla="*/ 3124451 h 3652478"/>
                <a:gd name="connsiteX136" fmla="*/ 8765832 w 10080264"/>
                <a:gd name="connsiteY136" fmla="*/ 3128050 h 3652478"/>
                <a:gd name="connsiteX137" fmla="*/ 8784918 w 10080264"/>
                <a:gd name="connsiteY137" fmla="*/ 3121212 h 3652478"/>
                <a:gd name="connsiteX138" fmla="*/ 8804004 w 10080264"/>
                <a:gd name="connsiteY138" fmla="*/ 3112573 h 3652478"/>
                <a:gd name="connsiteX139" fmla="*/ 8821290 w 10080264"/>
                <a:gd name="connsiteY139" fmla="*/ 3102135 h 3652478"/>
                <a:gd name="connsiteX140" fmla="*/ 8837135 w 10080264"/>
                <a:gd name="connsiteY140" fmla="*/ 3091697 h 3652478"/>
                <a:gd name="connsiteX141" fmla="*/ 8856222 w 10080264"/>
                <a:gd name="connsiteY141" fmla="*/ 3079459 h 3652478"/>
                <a:gd name="connsiteX142" fmla="*/ 8876748 w 10080264"/>
                <a:gd name="connsiteY142" fmla="*/ 3069381 h 3652478"/>
                <a:gd name="connsiteX143" fmla="*/ 8902677 w 10080264"/>
                <a:gd name="connsiteY143" fmla="*/ 3060742 h 3652478"/>
                <a:gd name="connsiteX144" fmla="*/ 8932207 w 10080264"/>
                <a:gd name="connsiteY144" fmla="*/ 3055343 h 3652478"/>
                <a:gd name="connsiteX145" fmla="*/ 8939049 w 10080264"/>
                <a:gd name="connsiteY145" fmla="*/ 3043105 h 3652478"/>
                <a:gd name="connsiteX146" fmla="*/ 8755388 w 10080264"/>
                <a:gd name="connsiteY146" fmla="*/ 2965359 h 3652478"/>
                <a:gd name="connsiteX147" fmla="*/ 8736662 w 10080264"/>
                <a:gd name="connsiteY147" fmla="*/ 2975797 h 3652478"/>
                <a:gd name="connsiteX148" fmla="*/ 8741704 w 10080264"/>
                <a:gd name="connsiteY148" fmla="*/ 2977237 h 3652478"/>
                <a:gd name="connsiteX149" fmla="*/ 8746746 w 10080264"/>
                <a:gd name="connsiteY149" fmla="*/ 2977237 h 3652478"/>
                <a:gd name="connsiteX150" fmla="*/ 8750347 w 10080264"/>
                <a:gd name="connsiteY150" fmla="*/ 2977237 h 3652478"/>
                <a:gd name="connsiteX151" fmla="*/ 8752148 w 10080264"/>
                <a:gd name="connsiteY151" fmla="*/ 2972198 h 3652478"/>
                <a:gd name="connsiteX152" fmla="*/ 8809046 w 10080264"/>
                <a:gd name="connsiteY152" fmla="*/ 2935844 h 3652478"/>
                <a:gd name="connsiteX153" fmla="*/ 8779876 w 10080264"/>
                <a:gd name="connsiteY153" fmla="*/ 2951681 h 3652478"/>
                <a:gd name="connsiteX154" fmla="*/ 8784918 w 10080264"/>
                <a:gd name="connsiteY154" fmla="*/ 2951681 h 3652478"/>
                <a:gd name="connsiteX155" fmla="*/ 8789960 w 10080264"/>
                <a:gd name="connsiteY155" fmla="*/ 2953121 h 3652478"/>
                <a:gd name="connsiteX156" fmla="*/ 9048165 w 10080264"/>
                <a:gd name="connsiteY156" fmla="*/ 2899491 h 3652478"/>
                <a:gd name="connsiteX157" fmla="*/ 9034480 w 10080264"/>
                <a:gd name="connsiteY157" fmla="*/ 2908129 h 3652478"/>
                <a:gd name="connsiteX158" fmla="*/ 9018635 w 10080264"/>
                <a:gd name="connsiteY158" fmla="*/ 2914968 h 3652478"/>
                <a:gd name="connsiteX159" fmla="*/ 9025837 w 10080264"/>
                <a:gd name="connsiteY159" fmla="*/ 2918567 h 3652478"/>
                <a:gd name="connsiteX160" fmla="*/ 9030879 w 10080264"/>
                <a:gd name="connsiteY160" fmla="*/ 2923966 h 3652478"/>
                <a:gd name="connsiteX161" fmla="*/ 9034480 w 10080264"/>
                <a:gd name="connsiteY161" fmla="*/ 2930805 h 3652478"/>
                <a:gd name="connsiteX162" fmla="*/ 9037721 w 10080264"/>
                <a:gd name="connsiteY162" fmla="*/ 2939444 h 3652478"/>
                <a:gd name="connsiteX163" fmla="*/ 9043123 w 10080264"/>
                <a:gd name="connsiteY163" fmla="*/ 2932605 h 3652478"/>
                <a:gd name="connsiteX164" fmla="*/ 9044564 w 10080264"/>
                <a:gd name="connsiteY164" fmla="*/ 2922167 h 3652478"/>
                <a:gd name="connsiteX165" fmla="*/ 9048165 w 10080264"/>
                <a:gd name="connsiteY165" fmla="*/ 2909929 h 3652478"/>
                <a:gd name="connsiteX166" fmla="*/ 8847579 w 10080264"/>
                <a:gd name="connsiteY166" fmla="*/ 2779992 h 3652478"/>
                <a:gd name="connsiteX167" fmla="*/ 8833534 w 10080264"/>
                <a:gd name="connsiteY167" fmla="*/ 2787190 h 3652478"/>
                <a:gd name="connsiteX168" fmla="*/ 8809046 w 10080264"/>
                <a:gd name="connsiteY168" fmla="*/ 2799068 h 3652478"/>
                <a:gd name="connsiteX169" fmla="*/ 8786719 w 10080264"/>
                <a:gd name="connsiteY169" fmla="*/ 2813106 h 3652478"/>
                <a:gd name="connsiteX170" fmla="*/ 8769433 w 10080264"/>
                <a:gd name="connsiteY170" fmla="*/ 2828583 h 3652478"/>
                <a:gd name="connsiteX171" fmla="*/ 8753948 w 10080264"/>
                <a:gd name="connsiteY171" fmla="*/ 2847660 h 3652478"/>
                <a:gd name="connsiteX172" fmla="*/ 8781317 w 10080264"/>
                <a:gd name="connsiteY172" fmla="*/ 2828583 h 3652478"/>
                <a:gd name="connsiteX173" fmla="*/ 8810847 w 10080264"/>
                <a:gd name="connsiteY173" fmla="*/ 2806267 h 3652478"/>
                <a:gd name="connsiteX174" fmla="*/ 9089578 w 10080264"/>
                <a:gd name="connsiteY174" fmla="*/ 2643216 h 3652478"/>
                <a:gd name="connsiteX175" fmla="*/ 9093180 w 10080264"/>
                <a:gd name="connsiteY175" fmla="*/ 2648615 h 3652478"/>
                <a:gd name="connsiteX176" fmla="*/ 9094980 w 10080264"/>
                <a:gd name="connsiteY176" fmla="*/ 2648615 h 3652478"/>
                <a:gd name="connsiteX177" fmla="*/ 9091379 w 10080264"/>
                <a:gd name="connsiteY177" fmla="*/ 2643216 h 3652478"/>
                <a:gd name="connsiteX178" fmla="*/ 9138194 w 10080264"/>
                <a:gd name="connsiteY178" fmla="*/ 2634577 h 3652478"/>
                <a:gd name="connsiteX179" fmla="*/ 9122709 w 10080264"/>
                <a:gd name="connsiteY179" fmla="*/ 2641776 h 3652478"/>
                <a:gd name="connsiteX180" fmla="*/ 9134953 w 10080264"/>
                <a:gd name="connsiteY180" fmla="*/ 2639976 h 3652478"/>
                <a:gd name="connsiteX181" fmla="*/ 2240148 w 10080264"/>
                <a:gd name="connsiteY181" fmla="*/ 2617688 h 3652478"/>
                <a:gd name="connsiteX182" fmla="*/ 2222870 w 10080264"/>
                <a:gd name="connsiteY182" fmla="*/ 2626327 h 3652478"/>
                <a:gd name="connsiteX183" fmla="*/ 2214230 w 10080264"/>
                <a:gd name="connsiteY183" fmla="*/ 2629926 h 3652478"/>
                <a:gd name="connsiteX184" fmla="*/ 2226469 w 10080264"/>
                <a:gd name="connsiteY184" fmla="*/ 2629926 h 3652478"/>
                <a:gd name="connsiteX185" fmla="*/ 2235108 w 10080264"/>
                <a:gd name="connsiteY185" fmla="*/ 2629926 h 3652478"/>
                <a:gd name="connsiteX186" fmla="*/ 3865395 w 10080264"/>
                <a:gd name="connsiteY186" fmla="*/ 2615888 h 3652478"/>
                <a:gd name="connsiteX187" fmla="*/ 3858556 w 10080264"/>
                <a:gd name="connsiteY187" fmla="*/ 2619487 h 3652478"/>
                <a:gd name="connsiteX188" fmla="*/ 3851716 w 10080264"/>
                <a:gd name="connsiteY188" fmla="*/ 2623087 h 3652478"/>
                <a:gd name="connsiteX189" fmla="*/ 3862155 w 10080264"/>
                <a:gd name="connsiteY189" fmla="*/ 2626327 h 3652478"/>
                <a:gd name="connsiteX190" fmla="*/ 429306 w 10080264"/>
                <a:gd name="connsiteY190" fmla="*/ 2615589 h 3652478"/>
                <a:gd name="connsiteX191" fmla="*/ 411673 w 10080264"/>
                <a:gd name="connsiteY191" fmla="*/ 2629630 h 3652478"/>
                <a:gd name="connsiteX192" fmla="*/ 423908 w 10080264"/>
                <a:gd name="connsiteY192" fmla="*/ 2631430 h 3652478"/>
                <a:gd name="connsiteX193" fmla="*/ 434344 w 10080264"/>
                <a:gd name="connsiteY193" fmla="*/ 2629630 h 3652478"/>
                <a:gd name="connsiteX194" fmla="*/ 430745 w 10080264"/>
                <a:gd name="connsiteY194" fmla="*/ 2622790 h 3652478"/>
                <a:gd name="connsiteX195" fmla="*/ 6207143 w 10080264"/>
                <a:gd name="connsiteY195" fmla="*/ 2608731 h 3652478"/>
                <a:gd name="connsiteX196" fmla="*/ 6189498 w 10080264"/>
                <a:gd name="connsiteY196" fmla="*/ 2619173 h 3652478"/>
                <a:gd name="connsiteX197" fmla="*/ 6182656 w 10080264"/>
                <a:gd name="connsiteY197" fmla="*/ 2624214 h 3652478"/>
                <a:gd name="connsiteX198" fmla="*/ 6177614 w 10080264"/>
                <a:gd name="connsiteY198" fmla="*/ 2629615 h 3652478"/>
                <a:gd name="connsiteX199" fmla="*/ 6189498 w 10080264"/>
                <a:gd name="connsiteY199" fmla="*/ 2627815 h 3652478"/>
                <a:gd name="connsiteX200" fmla="*/ 6199941 w 10080264"/>
                <a:gd name="connsiteY200" fmla="*/ 2626014 h 3652478"/>
                <a:gd name="connsiteX201" fmla="*/ 6208583 w 10080264"/>
                <a:gd name="connsiteY201" fmla="*/ 2626014 h 3652478"/>
                <a:gd name="connsiteX202" fmla="*/ 6207143 w 10080264"/>
                <a:gd name="connsiteY202" fmla="*/ 2617373 h 3652478"/>
                <a:gd name="connsiteX203" fmla="*/ 6593174 w 10080264"/>
                <a:gd name="connsiteY203" fmla="*/ 2589647 h 3652478"/>
                <a:gd name="connsiteX204" fmla="*/ 6563645 w 10080264"/>
                <a:gd name="connsiteY204" fmla="*/ 2600089 h 3652478"/>
                <a:gd name="connsiteX205" fmla="*/ 6534117 w 10080264"/>
                <a:gd name="connsiteY205" fmla="*/ 2614132 h 3652478"/>
                <a:gd name="connsiteX206" fmla="*/ 6546360 w 10080264"/>
                <a:gd name="connsiteY206" fmla="*/ 2608731 h 3652478"/>
                <a:gd name="connsiteX207" fmla="*/ 6570487 w 10080264"/>
                <a:gd name="connsiteY207" fmla="*/ 2601890 h 3652478"/>
                <a:gd name="connsiteX208" fmla="*/ 3469072 w 10080264"/>
                <a:gd name="connsiteY208" fmla="*/ 2586732 h 3652478"/>
                <a:gd name="connsiteX209" fmla="*/ 3434515 w 10080264"/>
                <a:gd name="connsiteY209" fmla="*/ 2605449 h 3652478"/>
                <a:gd name="connsiteX210" fmla="*/ 3458633 w 10080264"/>
                <a:gd name="connsiteY210" fmla="*/ 2605449 h 3652478"/>
                <a:gd name="connsiteX211" fmla="*/ 2439209 w 10080264"/>
                <a:gd name="connsiteY211" fmla="*/ 2586732 h 3652478"/>
                <a:gd name="connsiteX212" fmla="*/ 2406452 w 10080264"/>
                <a:gd name="connsiteY212" fmla="*/ 2604010 h 3652478"/>
                <a:gd name="connsiteX213" fmla="*/ 2375135 w 10080264"/>
                <a:gd name="connsiteY213" fmla="*/ 2623087 h 3652478"/>
                <a:gd name="connsiteX214" fmla="*/ 2385574 w 10080264"/>
                <a:gd name="connsiteY214" fmla="*/ 2619487 h 3652478"/>
                <a:gd name="connsiteX215" fmla="*/ 2397813 w 10080264"/>
                <a:gd name="connsiteY215" fmla="*/ 2614448 h 3652478"/>
                <a:gd name="connsiteX216" fmla="*/ 2408252 w 10080264"/>
                <a:gd name="connsiteY216" fmla="*/ 2607249 h 3652478"/>
                <a:gd name="connsiteX217" fmla="*/ 2418691 w 10080264"/>
                <a:gd name="connsiteY217" fmla="*/ 2600410 h 3652478"/>
                <a:gd name="connsiteX218" fmla="*/ 4071655 w 10080264"/>
                <a:gd name="connsiteY218" fmla="*/ 2581332 h 3652478"/>
                <a:gd name="connsiteX219" fmla="*/ 4034939 w 10080264"/>
                <a:gd name="connsiteY219" fmla="*/ 2595011 h 3652478"/>
                <a:gd name="connsiteX220" fmla="*/ 4024860 w 10080264"/>
                <a:gd name="connsiteY220" fmla="*/ 2600410 h 3652478"/>
                <a:gd name="connsiteX221" fmla="*/ 4009021 w 10080264"/>
                <a:gd name="connsiteY221" fmla="*/ 2605449 h 3652478"/>
                <a:gd name="connsiteX222" fmla="*/ 3995343 w 10080264"/>
                <a:gd name="connsiteY222" fmla="*/ 2614448 h 3652478"/>
                <a:gd name="connsiteX223" fmla="*/ 3983104 w 10080264"/>
                <a:gd name="connsiteY223" fmla="*/ 2623087 h 3652478"/>
                <a:gd name="connsiteX224" fmla="*/ 3971225 w 10080264"/>
                <a:gd name="connsiteY224" fmla="*/ 2633526 h 3652478"/>
                <a:gd name="connsiteX225" fmla="*/ 3983104 w 10080264"/>
                <a:gd name="connsiteY225" fmla="*/ 2631726 h 3652478"/>
                <a:gd name="connsiteX226" fmla="*/ 3997143 w 10080264"/>
                <a:gd name="connsiteY226" fmla="*/ 2628126 h 3652478"/>
                <a:gd name="connsiteX227" fmla="*/ 4009021 w 10080264"/>
                <a:gd name="connsiteY227" fmla="*/ 2623087 h 3652478"/>
                <a:gd name="connsiteX228" fmla="*/ 4021260 w 10080264"/>
                <a:gd name="connsiteY228" fmla="*/ 2615888 h 3652478"/>
                <a:gd name="connsiteX229" fmla="*/ 4045378 w 10080264"/>
                <a:gd name="connsiteY229" fmla="*/ 2598610 h 3652478"/>
                <a:gd name="connsiteX230" fmla="*/ 7869379 w 10080264"/>
                <a:gd name="connsiteY230" fmla="*/ 2570564 h 3652478"/>
                <a:gd name="connsiteX231" fmla="*/ 7839851 w 10080264"/>
                <a:gd name="connsiteY231" fmla="*/ 2582806 h 3652478"/>
                <a:gd name="connsiteX232" fmla="*/ 7813563 w 10080264"/>
                <a:gd name="connsiteY232" fmla="*/ 2594688 h 3652478"/>
                <a:gd name="connsiteX233" fmla="*/ 7791237 w 10080264"/>
                <a:gd name="connsiteY233" fmla="*/ 2606931 h 3652478"/>
                <a:gd name="connsiteX234" fmla="*/ 7775753 w 10080264"/>
                <a:gd name="connsiteY234" fmla="*/ 2617373 h 3652478"/>
                <a:gd name="connsiteX235" fmla="*/ 7810323 w 10080264"/>
                <a:gd name="connsiteY235" fmla="*/ 2612332 h 3652478"/>
                <a:gd name="connsiteX236" fmla="*/ 7820765 w 10080264"/>
                <a:gd name="connsiteY236" fmla="*/ 2610531 h 3652478"/>
                <a:gd name="connsiteX237" fmla="*/ 7829408 w 10080264"/>
                <a:gd name="connsiteY237" fmla="*/ 2608731 h 3652478"/>
                <a:gd name="connsiteX238" fmla="*/ 7838050 w 10080264"/>
                <a:gd name="connsiteY238" fmla="*/ 2605130 h 3652478"/>
                <a:gd name="connsiteX239" fmla="*/ 7846693 w 10080264"/>
                <a:gd name="connsiteY239" fmla="*/ 2600089 h 3652478"/>
                <a:gd name="connsiteX240" fmla="*/ 7853535 w 10080264"/>
                <a:gd name="connsiteY240" fmla="*/ 2594688 h 3652478"/>
                <a:gd name="connsiteX241" fmla="*/ 7858936 w 10080264"/>
                <a:gd name="connsiteY241" fmla="*/ 2587847 h 3652478"/>
                <a:gd name="connsiteX242" fmla="*/ 7863978 w 10080264"/>
                <a:gd name="connsiteY242" fmla="*/ 2581006 h 3652478"/>
                <a:gd name="connsiteX243" fmla="*/ 939579 w 10080264"/>
                <a:gd name="connsiteY243" fmla="*/ 2569146 h 3652478"/>
                <a:gd name="connsiteX244" fmla="*/ 916908 w 10080264"/>
                <a:gd name="connsiteY244" fmla="*/ 2584627 h 3652478"/>
                <a:gd name="connsiteX245" fmla="*/ 898196 w 10080264"/>
                <a:gd name="connsiteY245" fmla="*/ 2601908 h 3652478"/>
                <a:gd name="connsiteX246" fmla="*/ 905033 w 10080264"/>
                <a:gd name="connsiteY246" fmla="*/ 2601908 h 3652478"/>
                <a:gd name="connsiteX247" fmla="*/ 908272 w 10080264"/>
                <a:gd name="connsiteY247" fmla="*/ 2600108 h 3652478"/>
                <a:gd name="connsiteX248" fmla="*/ 911871 w 10080264"/>
                <a:gd name="connsiteY248" fmla="*/ 2594708 h 3652478"/>
                <a:gd name="connsiteX249" fmla="*/ 925545 w 10080264"/>
                <a:gd name="connsiteY249" fmla="*/ 2581027 h 3652478"/>
                <a:gd name="connsiteX250" fmla="*/ 3812120 w 10080264"/>
                <a:gd name="connsiteY250" fmla="*/ 2564415 h 3652478"/>
                <a:gd name="connsiteX251" fmla="*/ 3699451 w 10080264"/>
                <a:gd name="connsiteY251" fmla="*/ 2619487 h 3652478"/>
                <a:gd name="connsiteX252" fmla="*/ 3714929 w 10080264"/>
                <a:gd name="connsiteY252" fmla="*/ 2619487 h 3652478"/>
                <a:gd name="connsiteX253" fmla="*/ 3719969 w 10080264"/>
                <a:gd name="connsiteY253" fmla="*/ 2617688 h 3652478"/>
                <a:gd name="connsiteX254" fmla="*/ 138543 w 10080264"/>
                <a:gd name="connsiteY254" fmla="*/ 2559065 h 3652478"/>
                <a:gd name="connsiteX255" fmla="*/ 133146 w 10080264"/>
                <a:gd name="connsiteY255" fmla="*/ 2560865 h 3652478"/>
                <a:gd name="connsiteX256" fmla="*/ 128108 w 10080264"/>
                <a:gd name="connsiteY256" fmla="*/ 2581027 h 3652478"/>
                <a:gd name="connsiteX257" fmla="*/ 128108 w 10080264"/>
                <a:gd name="connsiteY257" fmla="*/ 2582827 h 3652478"/>
                <a:gd name="connsiteX258" fmla="*/ 129907 w 10080264"/>
                <a:gd name="connsiteY258" fmla="*/ 2579226 h 3652478"/>
                <a:gd name="connsiteX259" fmla="*/ 133146 w 10080264"/>
                <a:gd name="connsiteY259" fmla="*/ 2569146 h 3652478"/>
                <a:gd name="connsiteX260" fmla="*/ 1365287 w 10080264"/>
                <a:gd name="connsiteY260" fmla="*/ 2552224 h 3652478"/>
                <a:gd name="connsiteX261" fmla="*/ 1359889 w 10080264"/>
                <a:gd name="connsiteY261" fmla="*/ 2555465 h 3652478"/>
                <a:gd name="connsiteX262" fmla="*/ 1363488 w 10080264"/>
                <a:gd name="connsiteY262" fmla="*/ 2553665 h 3652478"/>
                <a:gd name="connsiteX263" fmla="*/ 5158252 w 10080264"/>
                <a:gd name="connsiteY263" fmla="*/ 2538411 h 3652478"/>
                <a:gd name="connsiteX264" fmla="*/ 5101346 w 10080264"/>
                <a:gd name="connsiteY264" fmla="*/ 2589899 h 3652478"/>
                <a:gd name="connsiteX265" fmla="*/ 5097744 w 10080264"/>
                <a:gd name="connsiteY265" fmla="*/ 2591699 h 3652478"/>
                <a:gd name="connsiteX266" fmla="*/ 5092702 w 10080264"/>
                <a:gd name="connsiteY266" fmla="*/ 2596740 h 3652478"/>
                <a:gd name="connsiteX267" fmla="*/ 5084058 w 10080264"/>
                <a:gd name="connsiteY267" fmla="*/ 2603941 h 3652478"/>
                <a:gd name="connsiteX268" fmla="*/ 5095944 w 10080264"/>
                <a:gd name="connsiteY268" fmla="*/ 2598540 h 3652478"/>
                <a:gd name="connsiteX269" fmla="*/ 5108189 w 10080264"/>
                <a:gd name="connsiteY269" fmla="*/ 2593500 h 3652478"/>
                <a:gd name="connsiteX270" fmla="*/ 5118634 w 10080264"/>
                <a:gd name="connsiteY270" fmla="*/ 2584858 h 3652478"/>
                <a:gd name="connsiteX271" fmla="*/ 5128719 w 10080264"/>
                <a:gd name="connsiteY271" fmla="*/ 2572617 h 3652478"/>
                <a:gd name="connsiteX272" fmla="*/ 1391196 w 10080264"/>
                <a:gd name="connsiteY272" fmla="*/ 2534943 h 3652478"/>
                <a:gd name="connsiteX273" fmla="*/ 1366726 w 10080264"/>
                <a:gd name="connsiteY273" fmla="*/ 2550424 h 3652478"/>
                <a:gd name="connsiteX274" fmla="*/ 1370325 w 10080264"/>
                <a:gd name="connsiteY274" fmla="*/ 2550424 h 3652478"/>
                <a:gd name="connsiteX275" fmla="*/ 1378961 w 10080264"/>
                <a:gd name="connsiteY275" fmla="*/ 2545024 h 3652478"/>
                <a:gd name="connsiteX276" fmla="*/ 1168087 w 10080264"/>
                <a:gd name="connsiteY276" fmla="*/ 2526303 h 3652478"/>
                <a:gd name="connsiteX277" fmla="*/ 1168087 w 10080264"/>
                <a:gd name="connsiteY277" fmla="*/ 2527743 h 3652478"/>
                <a:gd name="connsiteX278" fmla="*/ 1169886 w 10080264"/>
                <a:gd name="connsiteY278" fmla="*/ 2526303 h 3652478"/>
                <a:gd name="connsiteX279" fmla="*/ 3444954 w 10080264"/>
                <a:gd name="connsiteY279" fmla="*/ 2521220 h 3652478"/>
                <a:gd name="connsiteX280" fmla="*/ 3442150 w 10080264"/>
                <a:gd name="connsiteY280" fmla="*/ 2523229 h 3652478"/>
                <a:gd name="connsiteX281" fmla="*/ 3434515 w 10080264"/>
                <a:gd name="connsiteY281" fmla="*/ 2524820 h 3652478"/>
                <a:gd name="connsiteX282" fmla="*/ 3424076 w 10080264"/>
                <a:gd name="connsiteY282" fmla="*/ 2528059 h 3652478"/>
                <a:gd name="connsiteX283" fmla="*/ 3405358 w 10080264"/>
                <a:gd name="connsiteY283" fmla="*/ 2538498 h 3652478"/>
                <a:gd name="connsiteX284" fmla="*/ 3420837 w 10080264"/>
                <a:gd name="connsiteY284" fmla="*/ 2538498 h 3652478"/>
                <a:gd name="connsiteX285" fmla="*/ 3442150 w 10080264"/>
                <a:gd name="connsiteY285" fmla="*/ 2523229 h 3652478"/>
                <a:gd name="connsiteX286" fmla="*/ 3443155 w 10080264"/>
                <a:gd name="connsiteY286" fmla="*/ 2523020 h 3652478"/>
                <a:gd name="connsiteX287" fmla="*/ 1154412 w 10080264"/>
                <a:gd name="connsiteY287" fmla="*/ 2519102 h 3652478"/>
                <a:gd name="connsiteX288" fmla="*/ 1109071 w 10080264"/>
                <a:gd name="connsiteY288" fmla="*/ 2541784 h 3652478"/>
                <a:gd name="connsiteX289" fmla="*/ 1091798 w 10080264"/>
                <a:gd name="connsiteY289" fmla="*/ 2559065 h 3652478"/>
                <a:gd name="connsiteX290" fmla="*/ 1077763 w 10080264"/>
                <a:gd name="connsiteY290" fmla="*/ 2572386 h 3652478"/>
                <a:gd name="connsiteX291" fmla="*/ 1067687 w 10080264"/>
                <a:gd name="connsiteY291" fmla="*/ 2581027 h 3652478"/>
                <a:gd name="connsiteX292" fmla="*/ 1062289 w 10080264"/>
                <a:gd name="connsiteY292" fmla="*/ 2584627 h 3652478"/>
                <a:gd name="connsiteX293" fmla="*/ 1057252 w 10080264"/>
                <a:gd name="connsiteY293" fmla="*/ 2587867 h 3652478"/>
                <a:gd name="connsiteX294" fmla="*/ 1048615 w 10080264"/>
                <a:gd name="connsiteY294" fmla="*/ 2591467 h 3652478"/>
                <a:gd name="connsiteX295" fmla="*/ 1043577 w 10080264"/>
                <a:gd name="connsiteY295" fmla="*/ 2593267 h 3652478"/>
                <a:gd name="connsiteX296" fmla="*/ 1029543 w 10080264"/>
                <a:gd name="connsiteY296" fmla="*/ 2606948 h 3652478"/>
                <a:gd name="connsiteX297" fmla="*/ 1034941 w 10080264"/>
                <a:gd name="connsiteY297" fmla="*/ 2605148 h 3652478"/>
                <a:gd name="connsiteX298" fmla="*/ 1046816 w 10080264"/>
                <a:gd name="connsiteY298" fmla="*/ 2600108 h 3652478"/>
                <a:gd name="connsiteX299" fmla="*/ 1062289 w 10080264"/>
                <a:gd name="connsiteY299" fmla="*/ 2594708 h 3652478"/>
                <a:gd name="connsiteX300" fmla="*/ 1067687 w 10080264"/>
                <a:gd name="connsiteY300" fmla="*/ 2593267 h 3652478"/>
                <a:gd name="connsiteX301" fmla="*/ 1083161 w 10080264"/>
                <a:gd name="connsiteY301" fmla="*/ 2593267 h 3652478"/>
                <a:gd name="connsiteX302" fmla="*/ 1084960 w 10080264"/>
                <a:gd name="connsiteY302" fmla="*/ 2589667 h 3652478"/>
                <a:gd name="connsiteX303" fmla="*/ 1086760 w 10080264"/>
                <a:gd name="connsiteY303" fmla="*/ 2586427 h 3652478"/>
                <a:gd name="connsiteX304" fmla="*/ 1086760 w 10080264"/>
                <a:gd name="connsiteY304" fmla="*/ 2574186 h 3652478"/>
                <a:gd name="connsiteX305" fmla="*/ 1096835 w 10080264"/>
                <a:gd name="connsiteY305" fmla="*/ 2574186 h 3652478"/>
                <a:gd name="connsiteX306" fmla="*/ 1112669 w 10080264"/>
                <a:gd name="connsiteY306" fmla="*/ 2574186 h 3652478"/>
                <a:gd name="connsiteX307" fmla="*/ 1115908 w 10080264"/>
                <a:gd name="connsiteY307" fmla="*/ 2572386 h 3652478"/>
                <a:gd name="connsiteX308" fmla="*/ 1114468 w 10080264"/>
                <a:gd name="connsiteY308" fmla="*/ 2569146 h 3652478"/>
                <a:gd name="connsiteX309" fmla="*/ 1110870 w 10080264"/>
                <a:gd name="connsiteY309" fmla="*/ 2567346 h 3652478"/>
                <a:gd name="connsiteX310" fmla="*/ 1107271 w 10080264"/>
                <a:gd name="connsiteY310" fmla="*/ 2564105 h 3652478"/>
                <a:gd name="connsiteX311" fmla="*/ 1104033 w 10080264"/>
                <a:gd name="connsiteY311" fmla="*/ 2564105 h 3652478"/>
                <a:gd name="connsiteX312" fmla="*/ 1100434 w 10080264"/>
                <a:gd name="connsiteY312" fmla="*/ 2567346 h 3652478"/>
                <a:gd name="connsiteX313" fmla="*/ 1098635 w 10080264"/>
                <a:gd name="connsiteY313" fmla="*/ 2570586 h 3652478"/>
                <a:gd name="connsiteX314" fmla="*/ 1096835 w 10080264"/>
                <a:gd name="connsiteY314" fmla="*/ 2574186 h 3652478"/>
                <a:gd name="connsiteX315" fmla="*/ 1096835 w 10080264"/>
                <a:gd name="connsiteY315" fmla="*/ 2564105 h 3652478"/>
                <a:gd name="connsiteX316" fmla="*/ 1107271 w 10080264"/>
                <a:gd name="connsiteY316" fmla="*/ 2560865 h 3652478"/>
                <a:gd name="connsiteX317" fmla="*/ 1117707 w 10080264"/>
                <a:gd name="connsiteY317" fmla="*/ 2555465 h 3652478"/>
                <a:gd name="connsiteX318" fmla="*/ 1124904 w 10080264"/>
                <a:gd name="connsiteY318" fmla="*/ 2550424 h 3652478"/>
                <a:gd name="connsiteX319" fmla="*/ 1129942 w 10080264"/>
                <a:gd name="connsiteY319" fmla="*/ 2543584 h 3652478"/>
                <a:gd name="connsiteX320" fmla="*/ 1133541 w 10080264"/>
                <a:gd name="connsiteY320" fmla="*/ 2538183 h 3652478"/>
                <a:gd name="connsiteX321" fmla="*/ 1138579 w 10080264"/>
                <a:gd name="connsiteY321" fmla="*/ 2534943 h 3652478"/>
                <a:gd name="connsiteX322" fmla="*/ 1143976 w 10080264"/>
                <a:gd name="connsiteY322" fmla="*/ 2531343 h 3652478"/>
                <a:gd name="connsiteX323" fmla="*/ 1150814 w 10080264"/>
                <a:gd name="connsiteY323" fmla="*/ 2529543 h 3652478"/>
                <a:gd name="connsiteX324" fmla="*/ 1150814 w 10080264"/>
                <a:gd name="connsiteY324" fmla="*/ 2527743 h 3652478"/>
                <a:gd name="connsiteX325" fmla="*/ 9196894 w 10080264"/>
                <a:gd name="connsiteY325" fmla="*/ 2512199 h 3652478"/>
                <a:gd name="connsiteX326" fmla="*/ 9159081 w 10080264"/>
                <a:gd name="connsiteY326" fmla="*/ 2526236 h 3652478"/>
                <a:gd name="connsiteX327" fmla="*/ 9122709 w 10080264"/>
                <a:gd name="connsiteY327" fmla="*/ 2541713 h 3652478"/>
                <a:gd name="connsiteX328" fmla="*/ 9088138 w 10080264"/>
                <a:gd name="connsiteY328" fmla="*/ 2557191 h 3652478"/>
                <a:gd name="connsiteX329" fmla="*/ 9056808 w 10080264"/>
                <a:gd name="connsiteY329" fmla="*/ 2574108 h 3652478"/>
                <a:gd name="connsiteX330" fmla="*/ 9032680 w 10080264"/>
                <a:gd name="connsiteY330" fmla="*/ 2587785 h 3652478"/>
                <a:gd name="connsiteX331" fmla="*/ 8992706 w 10080264"/>
                <a:gd name="connsiteY331" fmla="*/ 2612261 h 3652478"/>
                <a:gd name="connsiteX332" fmla="*/ 8951293 w 10080264"/>
                <a:gd name="connsiteY332" fmla="*/ 2634577 h 3652478"/>
                <a:gd name="connsiteX333" fmla="*/ 8907718 w 10080264"/>
                <a:gd name="connsiteY333" fmla="*/ 2659053 h 3652478"/>
                <a:gd name="connsiteX334" fmla="*/ 8861263 w 10080264"/>
                <a:gd name="connsiteY334" fmla="*/ 2679929 h 3652478"/>
                <a:gd name="connsiteX335" fmla="*/ 8859463 w 10080264"/>
                <a:gd name="connsiteY335" fmla="*/ 2686768 h 3652478"/>
                <a:gd name="connsiteX336" fmla="*/ 8854421 w 10080264"/>
                <a:gd name="connsiteY336" fmla="*/ 2691807 h 3652478"/>
                <a:gd name="connsiteX337" fmla="*/ 8843978 w 10080264"/>
                <a:gd name="connsiteY337" fmla="*/ 2704045 h 3652478"/>
                <a:gd name="connsiteX338" fmla="*/ 8829933 w 10080264"/>
                <a:gd name="connsiteY338" fmla="*/ 2710884 h 3652478"/>
                <a:gd name="connsiteX339" fmla="*/ 8814448 w 10080264"/>
                <a:gd name="connsiteY339" fmla="*/ 2715923 h 3652478"/>
                <a:gd name="connsiteX340" fmla="*/ 8807606 w 10080264"/>
                <a:gd name="connsiteY340" fmla="*/ 2719522 h 3652478"/>
                <a:gd name="connsiteX341" fmla="*/ 8802204 w 10080264"/>
                <a:gd name="connsiteY341" fmla="*/ 2722762 h 3652478"/>
                <a:gd name="connsiteX342" fmla="*/ 8819490 w 10080264"/>
                <a:gd name="connsiteY342" fmla="*/ 2717723 h 3652478"/>
                <a:gd name="connsiteX343" fmla="*/ 8835335 w 10080264"/>
                <a:gd name="connsiteY343" fmla="*/ 2710884 h 3652478"/>
                <a:gd name="connsiteX344" fmla="*/ 8850820 w 10080264"/>
                <a:gd name="connsiteY344" fmla="*/ 2702245 h 3652478"/>
                <a:gd name="connsiteX345" fmla="*/ 8866305 w 10080264"/>
                <a:gd name="connsiteY345" fmla="*/ 2690007 h 3652478"/>
                <a:gd name="connsiteX346" fmla="*/ 8874948 w 10080264"/>
                <a:gd name="connsiteY346" fmla="*/ 2681369 h 3652478"/>
                <a:gd name="connsiteX347" fmla="*/ 8885391 w 10080264"/>
                <a:gd name="connsiteY347" fmla="*/ 2674530 h 3652478"/>
                <a:gd name="connsiteX348" fmla="*/ 8897635 w 10080264"/>
                <a:gd name="connsiteY348" fmla="*/ 2665892 h 3652478"/>
                <a:gd name="connsiteX349" fmla="*/ 8909519 w 10080264"/>
                <a:gd name="connsiteY349" fmla="*/ 2659053 h 3652478"/>
                <a:gd name="connsiteX350" fmla="*/ 8939049 w 10080264"/>
                <a:gd name="connsiteY350" fmla="*/ 2648615 h 3652478"/>
                <a:gd name="connsiteX351" fmla="*/ 8970379 w 10080264"/>
                <a:gd name="connsiteY351" fmla="*/ 2639976 h 3652478"/>
                <a:gd name="connsiteX352" fmla="*/ 8977221 w 10080264"/>
                <a:gd name="connsiteY352" fmla="*/ 2631338 h 3652478"/>
                <a:gd name="connsiteX353" fmla="*/ 8987665 w 10080264"/>
                <a:gd name="connsiteY353" fmla="*/ 2622699 h 3652478"/>
                <a:gd name="connsiteX354" fmla="*/ 8999909 w 10080264"/>
                <a:gd name="connsiteY354" fmla="*/ 2614061 h 3652478"/>
                <a:gd name="connsiteX355" fmla="*/ 9015394 w 10080264"/>
                <a:gd name="connsiteY355" fmla="*/ 2605062 h 3652478"/>
                <a:gd name="connsiteX356" fmla="*/ 9029078 w 10080264"/>
                <a:gd name="connsiteY356" fmla="*/ 2600023 h 3652478"/>
                <a:gd name="connsiteX357" fmla="*/ 9039522 w 10080264"/>
                <a:gd name="connsiteY357" fmla="*/ 2594624 h 3652478"/>
                <a:gd name="connsiteX358" fmla="*/ 9048165 w 10080264"/>
                <a:gd name="connsiteY358" fmla="*/ 2586346 h 3652478"/>
                <a:gd name="connsiteX359" fmla="*/ 9053206 w 10080264"/>
                <a:gd name="connsiteY359" fmla="*/ 2579147 h 3652478"/>
                <a:gd name="connsiteX360" fmla="*/ 9056808 w 10080264"/>
                <a:gd name="connsiteY360" fmla="*/ 2574108 h 3652478"/>
                <a:gd name="connsiteX361" fmla="*/ 9065450 w 10080264"/>
                <a:gd name="connsiteY361" fmla="*/ 2570508 h 3652478"/>
                <a:gd name="connsiteX362" fmla="*/ 9108665 w 10080264"/>
                <a:gd name="connsiteY362" fmla="*/ 2553591 h 3652478"/>
                <a:gd name="connsiteX363" fmla="*/ 9146837 w 10080264"/>
                <a:gd name="connsiteY363" fmla="*/ 2538114 h 3652478"/>
                <a:gd name="connsiteX364" fmla="*/ 9160882 w 10080264"/>
                <a:gd name="connsiteY364" fmla="*/ 2534875 h 3652478"/>
                <a:gd name="connsiteX365" fmla="*/ 9174566 w 10080264"/>
                <a:gd name="connsiteY365" fmla="*/ 2527676 h 3652478"/>
                <a:gd name="connsiteX366" fmla="*/ 9185010 w 10080264"/>
                <a:gd name="connsiteY366" fmla="*/ 2520837 h 3652478"/>
                <a:gd name="connsiteX367" fmla="*/ 807873 w 10080264"/>
                <a:gd name="connsiteY367" fmla="*/ 2505421 h 3652478"/>
                <a:gd name="connsiteX368" fmla="*/ 778724 w 10080264"/>
                <a:gd name="connsiteY368" fmla="*/ 2527743 h 3652478"/>
                <a:gd name="connsiteX369" fmla="*/ 752815 w 10080264"/>
                <a:gd name="connsiteY369" fmla="*/ 2550424 h 3652478"/>
                <a:gd name="connsiteX370" fmla="*/ 759652 w 10080264"/>
                <a:gd name="connsiteY370" fmla="*/ 2552224 h 3652478"/>
                <a:gd name="connsiteX371" fmla="*/ 766489 w 10080264"/>
                <a:gd name="connsiteY371" fmla="*/ 2552224 h 3652478"/>
                <a:gd name="connsiteX372" fmla="*/ 775126 w 10080264"/>
                <a:gd name="connsiteY372" fmla="*/ 2550424 h 3652478"/>
                <a:gd name="connsiteX373" fmla="*/ 787361 w 10080264"/>
                <a:gd name="connsiteY373" fmla="*/ 2546824 h 3652478"/>
                <a:gd name="connsiteX374" fmla="*/ 797437 w 10080264"/>
                <a:gd name="connsiteY374" fmla="*/ 2538183 h 3652478"/>
                <a:gd name="connsiteX375" fmla="*/ 804634 w 10080264"/>
                <a:gd name="connsiteY375" fmla="*/ 2531343 h 3652478"/>
                <a:gd name="connsiteX376" fmla="*/ 807873 w 10080264"/>
                <a:gd name="connsiteY376" fmla="*/ 2526303 h 3652478"/>
                <a:gd name="connsiteX377" fmla="*/ 807873 w 10080264"/>
                <a:gd name="connsiteY377" fmla="*/ 2519102 h 3652478"/>
                <a:gd name="connsiteX378" fmla="*/ 2349217 w 10080264"/>
                <a:gd name="connsiteY378" fmla="*/ 2484865 h 3652478"/>
                <a:gd name="connsiteX379" fmla="*/ 2314661 w 10080264"/>
                <a:gd name="connsiteY379" fmla="*/ 2502143 h 3652478"/>
                <a:gd name="connsiteX380" fmla="*/ 2347418 w 10080264"/>
                <a:gd name="connsiteY380" fmla="*/ 2491704 h 3652478"/>
                <a:gd name="connsiteX381" fmla="*/ 2349217 w 10080264"/>
                <a:gd name="connsiteY381" fmla="*/ 2488465 h 3652478"/>
                <a:gd name="connsiteX382" fmla="*/ 846017 w 10080264"/>
                <a:gd name="connsiteY382" fmla="*/ 2479139 h 3652478"/>
                <a:gd name="connsiteX383" fmla="*/ 821907 w 10080264"/>
                <a:gd name="connsiteY383" fmla="*/ 2496780 h 3652478"/>
                <a:gd name="connsiteX384" fmla="*/ 823706 w 10080264"/>
                <a:gd name="connsiteY384" fmla="*/ 2496780 h 3652478"/>
                <a:gd name="connsiteX385" fmla="*/ 825505 w 10080264"/>
                <a:gd name="connsiteY385" fmla="*/ 2494980 h 3652478"/>
                <a:gd name="connsiteX386" fmla="*/ 7283851 w 10080264"/>
                <a:gd name="connsiteY386" fmla="*/ 2479106 h 3652478"/>
                <a:gd name="connsiteX387" fmla="*/ 7159256 w 10080264"/>
                <a:gd name="connsiteY387" fmla="*/ 2541758 h 3652478"/>
                <a:gd name="connsiteX388" fmla="*/ 7159256 w 10080264"/>
                <a:gd name="connsiteY388" fmla="*/ 2543558 h 3652478"/>
                <a:gd name="connsiteX389" fmla="*/ 7157455 w 10080264"/>
                <a:gd name="connsiteY389" fmla="*/ 2553640 h 3652478"/>
                <a:gd name="connsiteX390" fmla="*/ 7156015 w 10080264"/>
                <a:gd name="connsiteY390" fmla="*/ 2559041 h 3652478"/>
                <a:gd name="connsiteX391" fmla="*/ 7154214 w 10080264"/>
                <a:gd name="connsiteY391" fmla="*/ 2564082 h 3652478"/>
                <a:gd name="connsiteX392" fmla="*/ 7156015 w 10080264"/>
                <a:gd name="connsiteY392" fmla="*/ 2567323 h 3652478"/>
                <a:gd name="connsiteX393" fmla="*/ 7157455 w 10080264"/>
                <a:gd name="connsiteY393" fmla="*/ 2565883 h 3652478"/>
                <a:gd name="connsiteX394" fmla="*/ 7164657 w 10080264"/>
                <a:gd name="connsiteY394" fmla="*/ 2559041 h 3652478"/>
                <a:gd name="connsiteX395" fmla="*/ 7167898 w 10080264"/>
                <a:gd name="connsiteY395" fmla="*/ 2553640 h 3652478"/>
                <a:gd name="connsiteX396" fmla="*/ 7171499 w 10080264"/>
                <a:gd name="connsiteY396" fmla="*/ 2548599 h 3652478"/>
                <a:gd name="connsiteX397" fmla="*/ 7190585 w 10080264"/>
                <a:gd name="connsiteY397" fmla="*/ 2531316 h 3652478"/>
                <a:gd name="connsiteX398" fmla="*/ 7193826 w 10080264"/>
                <a:gd name="connsiteY398" fmla="*/ 2527715 h 3652478"/>
                <a:gd name="connsiteX399" fmla="*/ 7204269 w 10080264"/>
                <a:gd name="connsiteY399" fmla="*/ 2522674 h 3652478"/>
                <a:gd name="connsiteX400" fmla="*/ 7221554 w 10080264"/>
                <a:gd name="connsiteY400" fmla="*/ 2519074 h 3652478"/>
                <a:gd name="connsiteX401" fmla="*/ 7226595 w 10080264"/>
                <a:gd name="connsiteY401" fmla="*/ 2512232 h 3652478"/>
                <a:gd name="connsiteX402" fmla="*/ 7231997 w 10080264"/>
                <a:gd name="connsiteY402" fmla="*/ 2507191 h 3652478"/>
                <a:gd name="connsiteX403" fmla="*/ 7238838 w 10080264"/>
                <a:gd name="connsiteY403" fmla="*/ 2507191 h 3652478"/>
                <a:gd name="connsiteX404" fmla="*/ 7242440 w 10080264"/>
                <a:gd name="connsiteY404" fmla="*/ 2503591 h 3652478"/>
                <a:gd name="connsiteX405" fmla="*/ 7245680 w 10080264"/>
                <a:gd name="connsiteY405" fmla="*/ 2499990 h 3652478"/>
                <a:gd name="connsiteX406" fmla="*/ 7251082 w 10080264"/>
                <a:gd name="connsiteY406" fmla="*/ 2499990 h 3652478"/>
                <a:gd name="connsiteX407" fmla="*/ 7261525 w 10080264"/>
                <a:gd name="connsiteY407" fmla="*/ 2496749 h 3652478"/>
                <a:gd name="connsiteX408" fmla="*/ 7271968 w 10080264"/>
                <a:gd name="connsiteY408" fmla="*/ 2493149 h 3652478"/>
                <a:gd name="connsiteX409" fmla="*/ 7278810 w 10080264"/>
                <a:gd name="connsiteY409" fmla="*/ 2488108 h 3652478"/>
                <a:gd name="connsiteX410" fmla="*/ 141782 w 10080264"/>
                <a:gd name="connsiteY410" fmla="*/ 2467258 h 3652478"/>
                <a:gd name="connsiteX411" fmla="*/ 131346 w 10080264"/>
                <a:gd name="connsiteY411" fmla="*/ 2475899 h 3652478"/>
                <a:gd name="connsiteX412" fmla="*/ 131346 w 10080264"/>
                <a:gd name="connsiteY412" fmla="*/ 2479139 h 3652478"/>
                <a:gd name="connsiteX413" fmla="*/ 133146 w 10080264"/>
                <a:gd name="connsiteY413" fmla="*/ 2477699 h 3652478"/>
                <a:gd name="connsiteX414" fmla="*/ 136744 w 10080264"/>
                <a:gd name="connsiteY414" fmla="*/ 2472299 h 3652478"/>
                <a:gd name="connsiteX415" fmla="*/ 368490 w 10080264"/>
                <a:gd name="connsiteY415" fmla="*/ 2461858 h 3652478"/>
                <a:gd name="connsiteX416" fmla="*/ 332145 w 10080264"/>
                <a:gd name="connsiteY416" fmla="*/ 2494980 h 3652478"/>
                <a:gd name="connsiteX417" fmla="*/ 318501 w 10080264"/>
                <a:gd name="connsiteY417" fmla="*/ 2507920 h 3652478"/>
                <a:gd name="connsiteX418" fmla="*/ 314872 w 10080264"/>
                <a:gd name="connsiteY418" fmla="*/ 2510461 h 3652478"/>
                <a:gd name="connsiteX419" fmla="*/ 297599 w 10080264"/>
                <a:gd name="connsiteY419" fmla="*/ 2527743 h 3652478"/>
                <a:gd name="connsiteX420" fmla="*/ 318501 w 10080264"/>
                <a:gd name="connsiteY420" fmla="*/ 2507920 h 3652478"/>
                <a:gd name="connsiteX421" fmla="*/ 322069 w 10080264"/>
                <a:gd name="connsiteY421" fmla="*/ 2505421 h 3652478"/>
                <a:gd name="connsiteX422" fmla="*/ 328906 w 10080264"/>
                <a:gd name="connsiteY422" fmla="*/ 2500021 h 3652478"/>
                <a:gd name="connsiteX423" fmla="*/ 346180 w 10080264"/>
                <a:gd name="connsiteY423" fmla="*/ 2493180 h 3652478"/>
                <a:gd name="connsiteX424" fmla="*/ 359854 w 10080264"/>
                <a:gd name="connsiteY424" fmla="*/ 2488140 h 3652478"/>
                <a:gd name="connsiteX425" fmla="*/ 366691 w 10080264"/>
                <a:gd name="connsiteY425" fmla="*/ 2470499 h 3652478"/>
                <a:gd name="connsiteX426" fmla="*/ 370290 w 10080264"/>
                <a:gd name="connsiteY426" fmla="*/ 2467258 h 3652478"/>
                <a:gd name="connsiteX427" fmla="*/ 8693088 w 10080264"/>
                <a:gd name="connsiteY427" fmla="*/ 2461808 h 3652478"/>
                <a:gd name="connsiteX428" fmla="*/ 8684445 w 10080264"/>
                <a:gd name="connsiteY428" fmla="*/ 2468646 h 3652478"/>
                <a:gd name="connsiteX429" fmla="*/ 8691648 w 10080264"/>
                <a:gd name="connsiteY429" fmla="*/ 2491322 h 3652478"/>
                <a:gd name="connsiteX430" fmla="*/ 8698490 w 10080264"/>
                <a:gd name="connsiteY430" fmla="*/ 2510399 h 3652478"/>
                <a:gd name="connsiteX431" fmla="*/ 8703531 w 10080264"/>
                <a:gd name="connsiteY431" fmla="*/ 2524437 h 3652478"/>
                <a:gd name="connsiteX432" fmla="*/ 8710734 w 10080264"/>
                <a:gd name="connsiteY432" fmla="*/ 2539914 h 3652478"/>
                <a:gd name="connsiteX433" fmla="*/ 8729820 w 10080264"/>
                <a:gd name="connsiteY433" fmla="*/ 2526236 h 3652478"/>
                <a:gd name="connsiteX434" fmla="*/ 8722618 w 10080264"/>
                <a:gd name="connsiteY434" fmla="*/ 2513998 h 3652478"/>
                <a:gd name="connsiteX435" fmla="*/ 8719377 w 10080264"/>
                <a:gd name="connsiteY435" fmla="*/ 2510399 h 3652478"/>
                <a:gd name="connsiteX436" fmla="*/ 8712534 w 10080264"/>
                <a:gd name="connsiteY436" fmla="*/ 2505360 h 3652478"/>
                <a:gd name="connsiteX437" fmla="*/ 8705332 w 10080264"/>
                <a:gd name="connsiteY437" fmla="*/ 2503560 h 3652478"/>
                <a:gd name="connsiteX438" fmla="*/ 8700290 w 10080264"/>
                <a:gd name="connsiteY438" fmla="*/ 2499961 h 3652478"/>
                <a:gd name="connsiteX439" fmla="*/ 8696689 w 10080264"/>
                <a:gd name="connsiteY439" fmla="*/ 2494922 h 3652478"/>
                <a:gd name="connsiteX440" fmla="*/ 8693088 w 10080264"/>
                <a:gd name="connsiteY440" fmla="*/ 2489523 h 3652478"/>
                <a:gd name="connsiteX441" fmla="*/ 8691648 w 10080264"/>
                <a:gd name="connsiteY441" fmla="*/ 2484484 h 3652478"/>
                <a:gd name="connsiteX442" fmla="*/ 8689847 w 10080264"/>
                <a:gd name="connsiteY442" fmla="*/ 2479084 h 3652478"/>
                <a:gd name="connsiteX443" fmla="*/ 8691648 w 10080264"/>
                <a:gd name="connsiteY443" fmla="*/ 2472246 h 3652478"/>
                <a:gd name="connsiteX444" fmla="*/ 8693088 w 10080264"/>
                <a:gd name="connsiteY444" fmla="*/ 2465407 h 3652478"/>
                <a:gd name="connsiteX445" fmla="*/ 8850820 w 10080264"/>
                <a:gd name="connsiteY445" fmla="*/ 2456768 h 3652478"/>
                <a:gd name="connsiteX446" fmla="*/ 8800403 w 10080264"/>
                <a:gd name="connsiteY446" fmla="*/ 2488083 h 3652478"/>
                <a:gd name="connsiteX447" fmla="*/ 8826692 w 10080264"/>
                <a:gd name="connsiteY447" fmla="*/ 2472246 h 3652478"/>
                <a:gd name="connsiteX448" fmla="*/ 5267382 w 10080264"/>
                <a:gd name="connsiteY448" fmla="*/ 2453438 h 3652478"/>
                <a:gd name="connsiteX449" fmla="*/ 5260539 w 10080264"/>
                <a:gd name="connsiteY449" fmla="*/ 2455239 h 3652478"/>
                <a:gd name="connsiteX450" fmla="*/ 5215519 w 10080264"/>
                <a:gd name="connsiteY450" fmla="*/ 2489804 h 3652478"/>
                <a:gd name="connsiteX451" fmla="*/ 5243251 w 10080264"/>
                <a:gd name="connsiteY451" fmla="*/ 2472521 h 3652478"/>
                <a:gd name="connsiteX452" fmla="*/ 5052724 w 10080264"/>
                <a:gd name="connsiteY452" fmla="*/ 2437956 h 3652478"/>
                <a:gd name="connsiteX453" fmla="*/ 4992576 w 10080264"/>
                <a:gd name="connsiteY453" fmla="*/ 2482963 h 3652478"/>
                <a:gd name="connsiteX454" fmla="*/ 4937110 w 10080264"/>
                <a:gd name="connsiteY454" fmla="*/ 2526530 h 3652478"/>
                <a:gd name="connsiteX455" fmla="*/ 4938911 w 10080264"/>
                <a:gd name="connsiteY455" fmla="*/ 2526530 h 3652478"/>
                <a:gd name="connsiteX456" fmla="*/ 4938911 w 10080264"/>
                <a:gd name="connsiteY456" fmla="*/ 2535171 h 3652478"/>
                <a:gd name="connsiteX457" fmla="*/ 4961242 w 10080264"/>
                <a:gd name="connsiteY457" fmla="*/ 2512487 h 3652478"/>
                <a:gd name="connsiteX458" fmla="*/ 4982131 w 10080264"/>
                <a:gd name="connsiteY458" fmla="*/ 2491604 h 3652478"/>
                <a:gd name="connsiteX459" fmla="*/ 5004461 w 10080264"/>
                <a:gd name="connsiteY459" fmla="*/ 2476122 h 3652478"/>
                <a:gd name="connsiteX460" fmla="*/ 5028953 w 10080264"/>
                <a:gd name="connsiteY460" fmla="*/ 2460279 h 3652478"/>
                <a:gd name="connsiteX461" fmla="*/ 5050923 w 10080264"/>
                <a:gd name="connsiteY461" fmla="*/ 2450198 h 3652478"/>
                <a:gd name="connsiteX462" fmla="*/ 5050923 w 10080264"/>
                <a:gd name="connsiteY462" fmla="*/ 2444797 h 3652478"/>
                <a:gd name="connsiteX463" fmla="*/ 5052724 w 10080264"/>
                <a:gd name="connsiteY463" fmla="*/ 2439756 h 3652478"/>
                <a:gd name="connsiteX464" fmla="*/ 1145416 w 10080264"/>
                <a:gd name="connsiteY464" fmla="*/ 2430896 h 3652478"/>
                <a:gd name="connsiteX465" fmla="*/ 1129942 w 10080264"/>
                <a:gd name="connsiteY465" fmla="*/ 2437736 h 3652478"/>
                <a:gd name="connsiteX466" fmla="*/ 1114468 w 10080264"/>
                <a:gd name="connsiteY466" fmla="*/ 2444577 h 3652478"/>
                <a:gd name="connsiteX467" fmla="*/ 1095396 w 10080264"/>
                <a:gd name="connsiteY467" fmla="*/ 2451417 h 3652478"/>
                <a:gd name="connsiteX468" fmla="*/ 1074525 w 10080264"/>
                <a:gd name="connsiteY468" fmla="*/ 2456818 h 3652478"/>
                <a:gd name="connsiteX469" fmla="*/ 1074525 w 10080264"/>
                <a:gd name="connsiteY469" fmla="*/ 2458618 h 3652478"/>
                <a:gd name="connsiteX470" fmla="*/ 1074525 w 10080264"/>
                <a:gd name="connsiteY470" fmla="*/ 2465458 h 3652478"/>
                <a:gd name="connsiteX471" fmla="*/ 1062289 w 10080264"/>
                <a:gd name="connsiteY471" fmla="*/ 2484540 h 3652478"/>
                <a:gd name="connsiteX472" fmla="*/ 1043577 w 10080264"/>
                <a:gd name="connsiteY472" fmla="*/ 2501821 h 3652478"/>
                <a:gd name="connsiteX473" fmla="*/ 1020906 w 10080264"/>
                <a:gd name="connsiteY473" fmla="*/ 2519102 h 3652478"/>
                <a:gd name="connsiteX474" fmla="*/ 994997 w 10080264"/>
                <a:gd name="connsiteY474" fmla="*/ 2536743 h 3652478"/>
                <a:gd name="connsiteX475" fmla="*/ 965489 w 10080264"/>
                <a:gd name="connsiteY475" fmla="*/ 2553665 h 3652478"/>
                <a:gd name="connsiteX476" fmla="*/ 941379 w 10080264"/>
                <a:gd name="connsiteY476" fmla="*/ 2569146 h 3652478"/>
                <a:gd name="connsiteX477" fmla="*/ 950015 w 10080264"/>
                <a:gd name="connsiteY477" fmla="*/ 2564105 h 3652478"/>
                <a:gd name="connsiteX478" fmla="*/ 956852 w 10080264"/>
                <a:gd name="connsiteY478" fmla="*/ 2560865 h 3652478"/>
                <a:gd name="connsiteX479" fmla="*/ 961890 w 10080264"/>
                <a:gd name="connsiteY479" fmla="*/ 2559065 h 3652478"/>
                <a:gd name="connsiteX480" fmla="*/ 967288 w 10080264"/>
                <a:gd name="connsiteY480" fmla="*/ 2560865 h 3652478"/>
                <a:gd name="connsiteX481" fmla="*/ 972326 w 10080264"/>
                <a:gd name="connsiteY481" fmla="*/ 2562305 h 3652478"/>
                <a:gd name="connsiteX482" fmla="*/ 977724 w 10080264"/>
                <a:gd name="connsiteY482" fmla="*/ 2559065 h 3652478"/>
                <a:gd name="connsiteX483" fmla="*/ 982762 w 10080264"/>
                <a:gd name="connsiteY483" fmla="*/ 2557265 h 3652478"/>
                <a:gd name="connsiteX484" fmla="*/ 989959 w 10080264"/>
                <a:gd name="connsiteY484" fmla="*/ 2557265 h 3652478"/>
                <a:gd name="connsiteX485" fmla="*/ 998595 w 10080264"/>
                <a:gd name="connsiteY485" fmla="*/ 2557265 h 3652478"/>
                <a:gd name="connsiteX486" fmla="*/ 1003633 w 10080264"/>
                <a:gd name="connsiteY486" fmla="*/ 2548624 h 3652478"/>
                <a:gd name="connsiteX487" fmla="*/ 1009031 w 10080264"/>
                <a:gd name="connsiteY487" fmla="*/ 2538183 h 3652478"/>
                <a:gd name="connsiteX488" fmla="*/ 1017668 w 10080264"/>
                <a:gd name="connsiteY488" fmla="*/ 2529543 h 3652478"/>
                <a:gd name="connsiteX489" fmla="*/ 1026304 w 10080264"/>
                <a:gd name="connsiteY489" fmla="*/ 2520902 h 3652478"/>
                <a:gd name="connsiteX490" fmla="*/ 1034941 w 10080264"/>
                <a:gd name="connsiteY490" fmla="*/ 2514062 h 3652478"/>
                <a:gd name="connsiteX491" fmla="*/ 1045016 w 10080264"/>
                <a:gd name="connsiteY491" fmla="*/ 2507221 h 3652478"/>
                <a:gd name="connsiteX492" fmla="*/ 1055452 w 10080264"/>
                <a:gd name="connsiteY492" fmla="*/ 2500021 h 3652478"/>
                <a:gd name="connsiteX493" fmla="*/ 1067687 w 10080264"/>
                <a:gd name="connsiteY493" fmla="*/ 2494980 h 3652478"/>
                <a:gd name="connsiteX494" fmla="*/ 1076324 w 10080264"/>
                <a:gd name="connsiteY494" fmla="*/ 2479139 h 3652478"/>
                <a:gd name="connsiteX495" fmla="*/ 1089998 w 10080264"/>
                <a:gd name="connsiteY495" fmla="*/ 2463658 h 3652478"/>
                <a:gd name="connsiteX496" fmla="*/ 1093597 w 10080264"/>
                <a:gd name="connsiteY496" fmla="*/ 2458618 h 3652478"/>
                <a:gd name="connsiteX497" fmla="*/ 1098635 w 10080264"/>
                <a:gd name="connsiteY497" fmla="*/ 2453217 h 3652478"/>
                <a:gd name="connsiteX498" fmla="*/ 1110870 w 10080264"/>
                <a:gd name="connsiteY498" fmla="*/ 2448177 h 3652478"/>
                <a:gd name="connsiteX499" fmla="*/ 1123105 w 10080264"/>
                <a:gd name="connsiteY499" fmla="*/ 2444577 h 3652478"/>
                <a:gd name="connsiteX500" fmla="*/ 1136780 w 10080264"/>
                <a:gd name="connsiteY500" fmla="*/ 2442777 h 3652478"/>
                <a:gd name="connsiteX501" fmla="*/ 7230196 w 10080264"/>
                <a:gd name="connsiteY501" fmla="*/ 2429056 h 3652478"/>
                <a:gd name="connsiteX502" fmla="*/ 7206069 w 10080264"/>
                <a:gd name="connsiteY502" fmla="*/ 2437698 h 3652478"/>
                <a:gd name="connsiteX503" fmla="*/ 7197427 w 10080264"/>
                <a:gd name="connsiteY503" fmla="*/ 2442739 h 3652478"/>
                <a:gd name="connsiteX504" fmla="*/ 7190585 w 10080264"/>
                <a:gd name="connsiteY504" fmla="*/ 2449940 h 3652478"/>
                <a:gd name="connsiteX505" fmla="*/ 5296916 w 10080264"/>
                <a:gd name="connsiteY505" fmla="*/ 2427515 h 3652478"/>
                <a:gd name="connsiteX506" fmla="*/ 5281429 w 10080264"/>
                <a:gd name="connsiteY506" fmla="*/ 2439756 h 3652478"/>
                <a:gd name="connsiteX507" fmla="*/ 5281429 w 10080264"/>
                <a:gd name="connsiteY507" fmla="*/ 2441557 h 3652478"/>
                <a:gd name="connsiteX508" fmla="*/ 5276026 w 10080264"/>
                <a:gd name="connsiteY508" fmla="*/ 2444797 h 3652478"/>
                <a:gd name="connsiteX509" fmla="*/ 5279628 w 10080264"/>
                <a:gd name="connsiteY509" fmla="*/ 2444797 h 3652478"/>
                <a:gd name="connsiteX510" fmla="*/ 5284670 w 10080264"/>
                <a:gd name="connsiteY510" fmla="*/ 2439756 h 3652478"/>
                <a:gd name="connsiteX511" fmla="*/ 5953990 w 10080264"/>
                <a:gd name="connsiteY511" fmla="*/ 2420415 h 3652478"/>
                <a:gd name="connsiteX512" fmla="*/ 5935265 w 10080264"/>
                <a:gd name="connsiteY512" fmla="*/ 2430857 h 3652478"/>
                <a:gd name="connsiteX513" fmla="*/ 5907537 w 10080264"/>
                <a:gd name="connsiteY513" fmla="*/ 2444539 h 3652478"/>
                <a:gd name="connsiteX514" fmla="*/ 5879809 w 10080264"/>
                <a:gd name="connsiteY514" fmla="*/ 2454981 h 3652478"/>
                <a:gd name="connsiteX515" fmla="*/ 5851721 w 10080264"/>
                <a:gd name="connsiteY515" fmla="*/ 2460022 h 3652478"/>
                <a:gd name="connsiteX516" fmla="*/ 5825794 w 10080264"/>
                <a:gd name="connsiteY516" fmla="*/ 2461823 h 3652478"/>
                <a:gd name="connsiteX517" fmla="*/ 5798426 w 10080264"/>
                <a:gd name="connsiteY517" fmla="*/ 2461823 h 3652478"/>
                <a:gd name="connsiteX518" fmla="*/ 5777540 w 10080264"/>
                <a:gd name="connsiteY518" fmla="*/ 2475865 h 3652478"/>
                <a:gd name="connsiteX519" fmla="*/ 5751612 w 10080264"/>
                <a:gd name="connsiteY519" fmla="*/ 2488108 h 3652478"/>
                <a:gd name="connsiteX520" fmla="*/ 5751612 w 10080264"/>
                <a:gd name="connsiteY520" fmla="*/ 2539958 h 3652478"/>
                <a:gd name="connsiteX521" fmla="*/ 5779340 w 10080264"/>
                <a:gd name="connsiteY521" fmla="*/ 2527715 h 3652478"/>
                <a:gd name="connsiteX522" fmla="*/ 5805268 w 10080264"/>
                <a:gd name="connsiteY522" fmla="*/ 2512232 h 3652478"/>
                <a:gd name="connsiteX523" fmla="*/ 5832996 w 10080264"/>
                <a:gd name="connsiteY523" fmla="*/ 2494949 h 3652478"/>
                <a:gd name="connsiteX524" fmla="*/ 5858923 w 10080264"/>
                <a:gd name="connsiteY524" fmla="*/ 2475865 h 3652478"/>
                <a:gd name="connsiteX525" fmla="*/ 5860724 w 10080264"/>
                <a:gd name="connsiteY525" fmla="*/ 2475865 h 3652478"/>
                <a:gd name="connsiteX526" fmla="*/ 5910778 w 10080264"/>
                <a:gd name="connsiteY526" fmla="*/ 2444539 h 3652478"/>
                <a:gd name="connsiteX527" fmla="*/ 5933465 w 10080264"/>
                <a:gd name="connsiteY527" fmla="*/ 2432657 h 3652478"/>
                <a:gd name="connsiteX528" fmla="*/ 5953990 w 10080264"/>
                <a:gd name="connsiteY528" fmla="*/ 2422215 h 3652478"/>
                <a:gd name="connsiteX529" fmla="*/ 5089100 w 10080264"/>
                <a:gd name="connsiteY529" fmla="*/ 2413832 h 3652478"/>
                <a:gd name="connsiteX530" fmla="*/ 5077215 w 10080264"/>
                <a:gd name="connsiteY530" fmla="*/ 2422474 h 3652478"/>
                <a:gd name="connsiteX531" fmla="*/ 5082257 w 10080264"/>
                <a:gd name="connsiteY531" fmla="*/ 2418873 h 3652478"/>
                <a:gd name="connsiteX532" fmla="*/ 5087300 w 10080264"/>
                <a:gd name="connsiteY532" fmla="*/ 2418873 h 3652478"/>
                <a:gd name="connsiteX533" fmla="*/ 9231825 w 10080264"/>
                <a:gd name="connsiteY533" fmla="*/ 2411776 h 3652478"/>
                <a:gd name="connsiteX534" fmla="*/ 9202295 w 10080264"/>
                <a:gd name="connsiteY534" fmla="*/ 2425814 h 3652478"/>
                <a:gd name="connsiteX535" fmla="*/ 9215980 w 10080264"/>
                <a:gd name="connsiteY535" fmla="*/ 2430853 h 3652478"/>
                <a:gd name="connsiteX536" fmla="*/ 9221382 w 10080264"/>
                <a:gd name="connsiteY536" fmla="*/ 2434092 h 3652478"/>
                <a:gd name="connsiteX537" fmla="*/ 9224623 w 10080264"/>
                <a:gd name="connsiteY537" fmla="*/ 2427254 h 3652478"/>
                <a:gd name="connsiteX538" fmla="*/ 9230024 w 10080264"/>
                <a:gd name="connsiteY538" fmla="*/ 2417175 h 3652478"/>
                <a:gd name="connsiteX539" fmla="*/ 3412197 w 10080264"/>
                <a:gd name="connsiteY539" fmla="*/ 2408915 h 3652478"/>
                <a:gd name="connsiteX540" fmla="*/ 3387720 w 10080264"/>
                <a:gd name="connsiteY540" fmla="*/ 2418994 h 3652478"/>
                <a:gd name="connsiteX541" fmla="*/ 3396719 w 10080264"/>
                <a:gd name="connsiteY541" fmla="*/ 2420794 h 3652478"/>
                <a:gd name="connsiteX542" fmla="*/ 446579 w 10080264"/>
                <a:gd name="connsiteY542" fmla="*/ 2401374 h 3652478"/>
                <a:gd name="connsiteX543" fmla="*/ 418870 w 10080264"/>
                <a:gd name="connsiteY543" fmla="*/ 2422255 h 3652478"/>
                <a:gd name="connsiteX544" fmla="*/ 391161 w 10080264"/>
                <a:gd name="connsiteY544" fmla="*/ 2444577 h 3652478"/>
                <a:gd name="connsiteX545" fmla="*/ 397998 w 10080264"/>
                <a:gd name="connsiteY545" fmla="*/ 2446377 h 3652478"/>
                <a:gd name="connsiteX546" fmla="*/ 425707 w 10080264"/>
                <a:gd name="connsiteY546" fmla="*/ 2420455 h 3652478"/>
                <a:gd name="connsiteX547" fmla="*/ 1179962 w 10080264"/>
                <a:gd name="connsiteY547" fmla="*/ 2394533 h 3652478"/>
                <a:gd name="connsiteX548" fmla="*/ 1179962 w 10080264"/>
                <a:gd name="connsiteY548" fmla="*/ 2396333 h 3652478"/>
                <a:gd name="connsiteX549" fmla="*/ 1181761 w 10080264"/>
                <a:gd name="connsiteY549" fmla="*/ 2394533 h 3652478"/>
                <a:gd name="connsiteX550" fmla="*/ 7869379 w 10080264"/>
                <a:gd name="connsiteY550" fmla="*/ 2391249 h 3652478"/>
                <a:gd name="connsiteX551" fmla="*/ 7813563 w 10080264"/>
                <a:gd name="connsiteY551" fmla="*/ 2413573 h 3652478"/>
                <a:gd name="connsiteX552" fmla="*/ 7761709 w 10080264"/>
                <a:gd name="connsiteY552" fmla="*/ 2435898 h 3652478"/>
                <a:gd name="connsiteX553" fmla="*/ 7715255 w 10080264"/>
                <a:gd name="connsiteY553" fmla="*/ 2460022 h 3652478"/>
                <a:gd name="connsiteX554" fmla="*/ 7669882 w 10080264"/>
                <a:gd name="connsiteY554" fmla="*/ 2486307 h 3652478"/>
                <a:gd name="connsiteX555" fmla="*/ 7611185 w 10080264"/>
                <a:gd name="connsiteY555" fmla="*/ 2520874 h 3652478"/>
                <a:gd name="connsiteX556" fmla="*/ 7656198 w 10080264"/>
                <a:gd name="connsiteY556" fmla="*/ 2501790 h 3652478"/>
                <a:gd name="connsiteX557" fmla="*/ 7718496 w 10080264"/>
                <a:gd name="connsiteY557" fmla="*/ 2472265 h 3652478"/>
                <a:gd name="connsiteX558" fmla="*/ 7778994 w 10080264"/>
                <a:gd name="connsiteY558" fmla="*/ 2442739 h 3652478"/>
                <a:gd name="connsiteX559" fmla="*/ 7784395 w 10080264"/>
                <a:gd name="connsiteY559" fmla="*/ 2435898 h 3652478"/>
                <a:gd name="connsiteX560" fmla="*/ 7791237 w 10080264"/>
                <a:gd name="connsiteY560" fmla="*/ 2429056 h 3652478"/>
                <a:gd name="connsiteX561" fmla="*/ 7801680 w 10080264"/>
                <a:gd name="connsiteY561" fmla="*/ 2422215 h 3652478"/>
                <a:gd name="connsiteX562" fmla="*/ 7812123 w 10080264"/>
                <a:gd name="connsiteY562" fmla="*/ 2418614 h 3652478"/>
                <a:gd name="connsiteX563" fmla="*/ 7844892 w 10080264"/>
                <a:gd name="connsiteY563" fmla="*/ 2406732 h 3652478"/>
                <a:gd name="connsiteX564" fmla="*/ 7857136 w 10080264"/>
                <a:gd name="connsiteY564" fmla="*/ 2401331 h 3652478"/>
                <a:gd name="connsiteX565" fmla="*/ 7865778 w 10080264"/>
                <a:gd name="connsiteY565" fmla="*/ 2396290 h 3652478"/>
                <a:gd name="connsiteX566" fmla="*/ 8964977 w 10080264"/>
                <a:gd name="connsiteY566" fmla="*/ 2385861 h 3652478"/>
                <a:gd name="connsiteX567" fmla="*/ 8914921 w 10080264"/>
                <a:gd name="connsiteY567" fmla="*/ 2417175 h 3652478"/>
                <a:gd name="connsiteX568" fmla="*/ 8925004 w 10080264"/>
                <a:gd name="connsiteY568" fmla="*/ 2413576 h 3652478"/>
                <a:gd name="connsiteX569" fmla="*/ 8937248 w 10080264"/>
                <a:gd name="connsiteY569" fmla="*/ 2408537 h 3652478"/>
                <a:gd name="connsiteX570" fmla="*/ 8944451 w 10080264"/>
                <a:gd name="connsiteY570" fmla="*/ 2403138 h 3652478"/>
                <a:gd name="connsiteX571" fmla="*/ 8953094 w 10080264"/>
                <a:gd name="connsiteY571" fmla="*/ 2394499 h 3652478"/>
                <a:gd name="connsiteX572" fmla="*/ 8980823 w 10080264"/>
                <a:gd name="connsiteY572" fmla="*/ 2377222 h 3652478"/>
                <a:gd name="connsiteX573" fmla="*/ 8975421 w 10080264"/>
                <a:gd name="connsiteY573" fmla="*/ 2379022 h 3652478"/>
                <a:gd name="connsiteX574" fmla="*/ 8979022 w 10080264"/>
                <a:gd name="connsiteY574" fmla="*/ 2379022 h 3652478"/>
                <a:gd name="connsiteX575" fmla="*/ 5758454 w 10080264"/>
                <a:gd name="connsiteY575" fmla="*/ 2366764 h 3652478"/>
                <a:gd name="connsiteX576" fmla="*/ 5760255 w 10080264"/>
                <a:gd name="connsiteY576" fmla="*/ 2375406 h 3652478"/>
                <a:gd name="connsiteX577" fmla="*/ 5760255 w 10080264"/>
                <a:gd name="connsiteY577" fmla="*/ 2384048 h 3652478"/>
                <a:gd name="connsiteX578" fmla="*/ 5781141 w 10080264"/>
                <a:gd name="connsiteY578" fmla="*/ 2370365 h 3652478"/>
                <a:gd name="connsiteX579" fmla="*/ 5782581 w 10080264"/>
                <a:gd name="connsiteY579" fmla="*/ 2370365 h 3652478"/>
                <a:gd name="connsiteX580" fmla="*/ 5767097 w 10080264"/>
                <a:gd name="connsiteY580" fmla="*/ 2368565 h 3652478"/>
                <a:gd name="connsiteX581" fmla="*/ 5762055 w 10080264"/>
                <a:gd name="connsiteY581" fmla="*/ 2366764 h 3652478"/>
                <a:gd name="connsiteX582" fmla="*/ 1233580 w 10080264"/>
                <a:gd name="connsiteY582" fmla="*/ 2365011 h 3652478"/>
                <a:gd name="connsiteX583" fmla="*/ 1204432 w 10080264"/>
                <a:gd name="connsiteY583" fmla="*/ 2382292 h 3652478"/>
                <a:gd name="connsiteX584" fmla="*/ 1218106 w 10080264"/>
                <a:gd name="connsiteY584" fmla="*/ 2375452 h 3652478"/>
                <a:gd name="connsiteX585" fmla="*/ 4647897 w 10080264"/>
                <a:gd name="connsiteY585" fmla="*/ 2358384 h 3652478"/>
                <a:gd name="connsiteX586" fmla="*/ 4644296 w 10080264"/>
                <a:gd name="connsiteY586" fmla="*/ 2360184 h 3652478"/>
                <a:gd name="connsiteX587" fmla="*/ 4616563 w 10080264"/>
                <a:gd name="connsiteY587" fmla="*/ 2381067 h 3652478"/>
                <a:gd name="connsiteX588" fmla="*/ 4590631 w 10080264"/>
                <a:gd name="connsiteY588" fmla="*/ 2400150 h 3652478"/>
                <a:gd name="connsiteX589" fmla="*/ 4564699 w 10080264"/>
                <a:gd name="connsiteY589" fmla="*/ 2417433 h 3652478"/>
                <a:gd name="connsiteX590" fmla="*/ 4538767 w 10080264"/>
                <a:gd name="connsiteY590" fmla="*/ 2436156 h 3652478"/>
                <a:gd name="connsiteX591" fmla="*/ 4502390 w 10080264"/>
                <a:gd name="connsiteY591" fmla="*/ 2463880 h 3652478"/>
                <a:gd name="connsiteX592" fmla="*/ 4467814 w 10080264"/>
                <a:gd name="connsiteY592" fmla="*/ 2488364 h 3652478"/>
                <a:gd name="connsiteX593" fmla="*/ 4450166 w 10080264"/>
                <a:gd name="connsiteY593" fmla="*/ 2500246 h 3652478"/>
                <a:gd name="connsiteX594" fmla="*/ 4450166 w 10080264"/>
                <a:gd name="connsiteY594" fmla="*/ 2527970 h 3652478"/>
                <a:gd name="connsiteX595" fmla="*/ 4469615 w 10080264"/>
                <a:gd name="connsiteY595" fmla="*/ 2510687 h 3652478"/>
                <a:gd name="connsiteX596" fmla="*/ 4491945 w 10080264"/>
                <a:gd name="connsiteY596" fmla="*/ 2493405 h 3652478"/>
                <a:gd name="connsiteX597" fmla="*/ 4518238 w 10080264"/>
                <a:gd name="connsiteY597" fmla="*/ 2476122 h 3652478"/>
                <a:gd name="connsiteX598" fmla="*/ 4547411 w 10080264"/>
                <a:gd name="connsiteY598" fmla="*/ 2457039 h 3652478"/>
                <a:gd name="connsiteX599" fmla="*/ 4549212 w 10080264"/>
                <a:gd name="connsiteY599" fmla="*/ 2457039 h 3652478"/>
                <a:gd name="connsiteX600" fmla="*/ 4562898 w 10080264"/>
                <a:gd name="connsiteY600" fmla="*/ 2448398 h 3652478"/>
                <a:gd name="connsiteX601" fmla="*/ 4578385 w 10080264"/>
                <a:gd name="connsiteY601" fmla="*/ 2437956 h 3652478"/>
                <a:gd name="connsiteX602" fmla="*/ 4592432 w 10080264"/>
                <a:gd name="connsiteY602" fmla="*/ 2427515 h 3652478"/>
                <a:gd name="connsiteX603" fmla="*/ 4604677 w 10080264"/>
                <a:gd name="connsiteY603" fmla="*/ 2415633 h 3652478"/>
                <a:gd name="connsiteX604" fmla="*/ 4616563 w 10080264"/>
                <a:gd name="connsiteY604" fmla="*/ 2401591 h 3652478"/>
                <a:gd name="connsiteX605" fmla="*/ 4628808 w 10080264"/>
                <a:gd name="connsiteY605" fmla="*/ 2387908 h 3652478"/>
                <a:gd name="connsiteX606" fmla="*/ 4637452 w 10080264"/>
                <a:gd name="connsiteY606" fmla="*/ 2373866 h 3652478"/>
                <a:gd name="connsiteX607" fmla="*/ 2182913 w 10080264"/>
                <a:gd name="connsiteY607" fmla="*/ 2356722 h 3652478"/>
                <a:gd name="connsiteX608" fmla="*/ 2132878 w 10080264"/>
                <a:gd name="connsiteY608" fmla="*/ 2384438 h 3652478"/>
                <a:gd name="connsiteX609" fmla="*/ 2082842 w 10080264"/>
                <a:gd name="connsiteY609" fmla="*/ 2412155 h 3652478"/>
                <a:gd name="connsiteX610" fmla="*/ 2049726 w 10080264"/>
                <a:gd name="connsiteY610" fmla="*/ 2431232 h 3652478"/>
                <a:gd name="connsiteX611" fmla="*/ 2054765 w 10080264"/>
                <a:gd name="connsiteY611" fmla="*/ 2433032 h 3652478"/>
                <a:gd name="connsiteX612" fmla="*/ 2058365 w 10080264"/>
                <a:gd name="connsiteY612" fmla="*/ 2436272 h 3652478"/>
                <a:gd name="connsiteX613" fmla="*/ 2131438 w 10080264"/>
                <a:gd name="connsiteY613" fmla="*/ 2400276 h 3652478"/>
                <a:gd name="connsiteX614" fmla="*/ 2205591 w 10080264"/>
                <a:gd name="connsiteY614" fmla="*/ 2362121 h 3652478"/>
                <a:gd name="connsiteX615" fmla="*/ 2203791 w 10080264"/>
                <a:gd name="connsiteY615" fmla="*/ 2360322 h 3652478"/>
                <a:gd name="connsiteX616" fmla="*/ 2198751 w 10080264"/>
                <a:gd name="connsiteY616" fmla="*/ 2358522 h 3652478"/>
                <a:gd name="connsiteX617" fmla="*/ 1007232 w 10080264"/>
                <a:gd name="connsiteY617" fmla="*/ 2356370 h 3652478"/>
                <a:gd name="connsiteX618" fmla="*/ 982762 w 10080264"/>
                <a:gd name="connsiteY618" fmla="*/ 2370411 h 3652478"/>
                <a:gd name="connsiteX619" fmla="*/ 960451 w 10080264"/>
                <a:gd name="connsiteY619" fmla="*/ 2380852 h 3652478"/>
                <a:gd name="connsiteX620" fmla="*/ 944617 w 10080264"/>
                <a:gd name="connsiteY620" fmla="*/ 2399933 h 3652478"/>
                <a:gd name="connsiteX621" fmla="*/ 927344 w 10080264"/>
                <a:gd name="connsiteY621" fmla="*/ 2418655 h 3652478"/>
                <a:gd name="connsiteX622" fmla="*/ 930943 w 10080264"/>
                <a:gd name="connsiteY622" fmla="*/ 2417215 h 3652478"/>
                <a:gd name="connsiteX623" fmla="*/ 953254 w 10080264"/>
                <a:gd name="connsiteY623" fmla="*/ 2399933 h 3652478"/>
                <a:gd name="connsiteX624" fmla="*/ 6450933 w 10080264"/>
                <a:gd name="connsiteY624" fmla="*/ 2347681 h 3652478"/>
                <a:gd name="connsiteX625" fmla="*/ 6359467 w 10080264"/>
                <a:gd name="connsiteY625" fmla="*/ 2394490 h 3652478"/>
                <a:gd name="connsiteX626" fmla="*/ 6269081 w 10080264"/>
                <a:gd name="connsiteY626" fmla="*/ 2441299 h 3652478"/>
                <a:gd name="connsiteX627" fmla="*/ 6205342 w 10080264"/>
                <a:gd name="connsiteY627" fmla="*/ 2475865 h 3652478"/>
                <a:gd name="connsiteX628" fmla="*/ 6066703 w 10080264"/>
                <a:gd name="connsiteY628" fmla="*/ 2553640 h 3652478"/>
                <a:gd name="connsiteX629" fmla="*/ 6051218 w 10080264"/>
                <a:gd name="connsiteY629" fmla="*/ 2562282 h 3652478"/>
                <a:gd name="connsiteX630" fmla="*/ 6078946 w 10080264"/>
                <a:gd name="connsiteY630" fmla="*/ 2559041 h 3652478"/>
                <a:gd name="connsiteX631" fmla="*/ 6108115 w 10080264"/>
                <a:gd name="connsiteY631" fmla="*/ 2555441 h 3652478"/>
                <a:gd name="connsiteX632" fmla="*/ 6108115 w 10080264"/>
                <a:gd name="connsiteY632" fmla="*/ 2548599 h 3652478"/>
                <a:gd name="connsiteX633" fmla="*/ 6109915 w 10080264"/>
                <a:gd name="connsiteY633" fmla="*/ 2541758 h 3652478"/>
                <a:gd name="connsiteX634" fmla="*/ 6114957 w 10080264"/>
                <a:gd name="connsiteY634" fmla="*/ 2534917 h 3652478"/>
                <a:gd name="connsiteX635" fmla="*/ 6121798 w 10080264"/>
                <a:gd name="connsiteY635" fmla="*/ 2531316 h 3652478"/>
                <a:gd name="connsiteX636" fmla="*/ 6129001 w 10080264"/>
                <a:gd name="connsiteY636" fmla="*/ 2527715 h 3652478"/>
                <a:gd name="connsiteX637" fmla="*/ 6153127 w 10080264"/>
                <a:gd name="connsiteY637" fmla="*/ 2517273 h 3652478"/>
                <a:gd name="connsiteX638" fmla="*/ 6177614 w 10080264"/>
                <a:gd name="connsiteY638" fmla="*/ 2507191 h 3652478"/>
                <a:gd name="connsiteX639" fmla="*/ 6199941 w 10080264"/>
                <a:gd name="connsiteY639" fmla="*/ 2493149 h 3652478"/>
                <a:gd name="connsiteX640" fmla="*/ 6222627 w 10080264"/>
                <a:gd name="connsiteY640" fmla="*/ 2475865 h 3652478"/>
                <a:gd name="connsiteX641" fmla="*/ 6269081 w 10080264"/>
                <a:gd name="connsiteY641" fmla="*/ 2446340 h 3652478"/>
                <a:gd name="connsiteX642" fmla="*/ 6289967 w 10080264"/>
                <a:gd name="connsiteY642" fmla="*/ 2434097 h 3652478"/>
                <a:gd name="connsiteX643" fmla="*/ 6312653 w 10080264"/>
                <a:gd name="connsiteY643" fmla="*/ 2422215 h 3652478"/>
                <a:gd name="connsiteX644" fmla="*/ 6362708 w 10080264"/>
                <a:gd name="connsiteY644" fmla="*/ 2396290 h 3652478"/>
                <a:gd name="connsiteX645" fmla="*/ 6416363 w 10080264"/>
                <a:gd name="connsiteY645" fmla="*/ 2366764 h 3652478"/>
                <a:gd name="connsiteX646" fmla="*/ 6433648 w 10080264"/>
                <a:gd name="connsiteY646" fmla="*/ 2358123 h 3652478"/>
                <a:gd name="connsiteX647" fmla="*/ 4576584 w 10080264"/>
                <a:gd name="connsiteY647" fmla="*/ 2339301 h 3652478"/>
                <a:gd name="connsiteX648" fmla="*/ 4552453 w 10080264"/>
                <a:gd name="connsiteY648" fmla="*/ 2347942 h 3652478"/>
                <a:gd name="connsiteX649" fmla="*/ 4540568 w 10080264"/>
                <a:gd name="connsiteY649" fmla="*/ 2356584 h 3652478"/>
                <a:gd name="connsiteX650" fmla="*/ 4518238 w 10080264"/>
                <a:gd name="connsiteY650" fmla="*/ 2368826 h 3652478"/>
                <a:gd name="connsiteX651" fmla="*/ 4497348 w 10080264"/>
                <a:gd name="connsiteY651" fmla="*/ 2384308 h 3652478"/>
                <a:gd name="connsiteX652" fmla="*/ 4483302 w 10080264"/>
                <a:gd name="connsiteY652" fmla="*/ 2396550 h 3652478"/>
                <a:gd name="connsiteX653" fmla="*/ 4469615 w 10080264"/>
                <a:gd name="connsiteY653" fmla="*/ 2406991 h 3652478"/>
                <a:gd name="connsiteX654" fmla="*/ 4459170 w 10080264"/>
                <a:gd name="connsiteY654" fmla="*/ 2413832 h 3652478"/>
                <a:gd name="connsiteX655" fmla="*/ 4455569 w 10080264"/>
                <a:gd name="connsiteY655" fmla="*/ 2417433 h 3652478"/>
                <a:gd name="connsiteX656" fmla="*/ 4481501 w 10080264"/>
                <a:gd name="connsiteY656" fmla="*/ 2401591 h 3652478"/>
                <a:gd name="connsiteX657" fmla="*/ 4504191 w 10080264"/>
                <a:gd name="connsiteY657" fmla="*/ 2384308 h 3652478"/>
                <a:gd name="connsiteX658" fmla="*/ 4519678 w 10080264"/>
                <a:gd name="connsiteY658" fmla="*/ 2370626 h 3652478"/>
                <a:gd name="connsiteX659" fmla="*/ 4536966 w 10080264"/>
                <a:gd name="connsiteY659" fmla="*/ 2361985 h 3652478"/>
                <a:gd name="connsiteX660" fmla="*/ 4552453 w 10080264"/>
                <a:gd name="connsiteY660" fmla="*/ 2356584 h 3652478"/>
                <a:gd name="connsiteX661" fmla="*/ 4569741 w 10080264"/>
                <a:gd name="connsiteY661" fmla="*/ 2354783 h 3652478"/>
                <a:gd name="connsiteX662" fmla="*/ 4571542 w 10080264"/>
                <a:gd name="connsiteY662" fmla="*/ 2346142 h 3652478"/>
                <a:gd name="connsiteX663" fmla="*/ 9044564 w 10080264"/>
                <a:gd name="connsiteY663" fmla="*/ 2335470 h 3652478"/>
                <a:gd name="connsiteX664" fmla="*/ 9020436 w 10080264"/>
                <a:gd name="connsiteY664" fmla="*/ 2351307 h 3652478"/>
                <a:gd name="connsiteX665" fmla="*/ 9025837 w 10080264"/>
                <a:gd name="connsiteY665" fmla="*/ 2349507 h 3652478"/>
                <a:gd name="connsiteX666" fmla="*/ 9034480 w 10080264"/>
                <a:gd name="connsiteY666" fmla="*/ 2349507 h 3652478"/>
                <a:gd name="connsiteX667" fmla="*/ 9044564 w 10080264"/>
                <a:gd name="connsiteY667" fmla="*/ 2344108 h 3652478"/>
                <a:gd name="connsiteX668" fmla="*/ 4686075 w 10080264"/>
                <a:gd name="connsiteY668" fmla="*/ 2333900 h 3652478"/>
                <a:gd name="connsiteX669" fmla="*/ 4673829 w 10080264"/>
                <a:gd name="connsiteY669" fmla="*/ 2339301 h 3652478"/>
                <a:gd name="connsiteX670" fmla="*/ 4656541 w 10080264"/>
                <a:gd name="connsiteY670" fmla="*/ 2349743 h 3652478"/>
                <a:gd name="connsiteX671" fmla="*/ 4660143 w 10080264"/>
                <a:gd name="connsiteY671" fmla="*/ 2349743 h 3652478"/>
                <a:gd name="connsiteX672" fmla="*/ 4673829 w 10080264"/>
                <a:gd name="connsiteY672" fmla="*/ 2349743 h 3652478"/>
                <a:gd name="connsiteX673" fmla="*/ 4679232 w 10080264"/>
                <a:gd name="connsiteY673" fmla="*/ 2347942 h 3652478"/>
                <a:gd name="connsiteX674" fmla="*/ 4680672 w 10080264"/>
                <a:gd name="connsiteY674" fmla="*/ 2344342 h 3652478"/>
                <a:gd name="connsiteX675" fmla="*/ 7407007 w 10080264"/>
                <a:gd name="connsiteY675" fmla="*/ 2328597 h 3652478"/>
                <a:gd name="connsiteX676" fmla="*/ 7367035 w 10080264"/>
                <a:gd name="connsiteY676" fmla="*/ 2351281 h 3652478"/>
                <a:gd name="connsiteX677" fmla="*/ 7408447 w 10080264"/>
                <a:gd name="connsiteY677" fmla="*/ 2328597 h 3652478"/>
                <a:gd name="connsiteX678" fmla="*/ 1408469 w 10080264"/>
                <a:gd name="connsiteY678" fmla="*/ 2326848 h 3652478"/>
                <a:gd name="connsiteX679" fmla="*/ 1294396 w 10080264"/>
                <a:gd name="connsiteY679" fmla="*/ 2413614 h 3652478"/>
                <a:gd name="connsiteX680" fmla="*/ 1266687 w 10080264"/>
                <a:gd name="connsiteY680" fmla="*/ 2432696 h 3652478"/>
                <a:gd name="connsiteX681" fmla="*/ 1238978 w 10080264"/>
                <a:gd name="connsiteY681" fmla="*/ 2453217 h 3652478"/>
                <a:gd name="connsiteX682" fmla="*/ 1237179 w 10080264"/>
                <a:gd name="connsiteY682" fmla="*/ 2455017 h 3652478"/>
                <a:gd name="connsiteX683" fmla="*/ 1216307 w 10080264"/>
                <a:gd name="connsiteY683" fmla="*/ 2470499 h 3652478"/>
                <a:gd name="connsiteX684" fmla="*/ 1199034 w 10080264"/>
                <a:gd name="connsiteY684" fmla="*/ 2488140 h 3652478"/>
                <a:gd name="connsiteX685" fmla="*/ 1224944 w 10080264"/>
                <a:gd name="connsiteY685" fmla="*/ 2474099 h 3652478"/>
                <a:gd name="connsiteX686" fmla="*/ 1247614 w 10080264"/>
                <a:gd name="connsiteY686" fmla="*/ 2458618 h 3652478"/>
                <a:gd name="connsiteX687" fmla="*/ 1268486 w 10080264"/>
                <a:gd name="connsiteY687" fmla="*/ 2444577 h 3652478"/>
                <a:gd name="connsiteX688" fmla="*/ 1285759 w 10080264"/>
                <a:gd name="connsiteY688" fmla="*/ 2429096 h 3652478"/>
                <a:gd name="connsiteX689" fmla="*/ 1306631 w 10080264"/>
                <a:gd name="connsiteY689" fmla="*/ 2410014 h 3652478"/>
                <a:gd name="connsiteX690" fmla="*/ 1330741 w 10080264"/>
                <a:gd name="connsiteY690" fmla="*/ 2392733 h 3652478"/>
                <a:gd name="connsiteX691" fmla="*/ 1354851 w 10080264"/>
                <a:gd name="connsiteY691" fmla="*/ 2379052 h 3652478"/>
                <a:gd name="connsiteX692" fmla="*/ 1378961 w 10080264"/>
                <a:gd name="connsiteY692" fmla="*/ 2366811 h 3652478"/>
                <a:gd name="connsiteX693" fmla="*/ 1392996 w 10080264"/>
                <a:gd name="connsiteY693" fmla="*/ 2345930 h 3652478"/>
                <a:gd name="connsiteX694" fmla="*/ 5435580 w 10080264"/>
                <a:gd name="connsiteY694" fmla="*/ 2316618 h 3652478"/>
                <a:gd name="connsiteX695" fmla="*/ 5412889 w 10080264"/>
                <a:gd name="connsiteY695" fmla="*/ 2335701 h 3652478"/>
                <a:gd name="connsiteX696" fmla="*/ 5421533 w 10080264"/>
                <a:gd name="connsiteY696" fmla="*/ 2328860 h 3652478"/>
                <a:gd name="connsiteX697" fmla="*/ 5428377 w 10080264"/>
                <a:gd name="connsiteY697" fmla="*/ 2323819 h 3652478"/>
                <a:gd name="connsiteX698" fmla="*/ 7737582 w 10080264"/>
                <a:gd name="connsiteY698" fmla="*/ 2307713 h 3652478"/>
                <a:gd name="connsiteX699" fmla="*/ 7718496 w 10080264"/>
                <a:gd name="connsiteY699" fmla="*/ 2314914 h 3652478"/>
                <a:gd name="connsiteX700" fmla="*/ 7701211 w 10080264"/>
                <a:gd name="connsiteY700" fmla="*/ 2324996 h 3652478"/>
                <a:gd name="connsiteX701" fmla="*/ 7673483 w 10080264"/>
                <a:gd name="connsiteY701" fmla="*/ 2344080 h 3652478"/>
                <a:gd name="connsiteX702" fmla="*/ 7725698 w 10080264"/>
                <a:gd name="connsiteY702" fmla="*/ 2318155 h 3652478"/>
                <a:gd name="connsiteX703" fmla="*/ 9098581 w 10080264"/>
                <a:gd name="connsiteY703" fmla="*/ 2302715 h 3652478"/>
                <a:gd name="connsiteX704" fmla="*/ 9075894 w 10080264"/>
                <a:gd name="connsiteY704" fmla="*/ 2316393 h 3652478"/>
                <a:gd name="connsiteX705" fmla="*/ 9084537 w 10080264"/>
                <a:gd name="connsiteY705" fmla="*/ 2316393 h 3652478"/>
                <a:gd name="connsiteX706" fmla="*/ 2333739 w 10080264"/>
                <a:gd name="connsiteY706" fmla="*/ 2298050 h 3652478"/>
                <a:gd name="connsiteX707" fmla="*/ 2290543 w 10080264"/>
                <a:gd name="connsiteY707" fmla="*/ 2315327 h 3652478"/>
                <a:gd name="connsiteX708" fmla="*/ 2248787 w 10080264"/>
                <a:gd name="connsiteY708" fmla="*/ 2329006 h 3652478"/>
                <a:gd name="connsiteX709" fmla="*/ 2236908 w 10080264"/>
                <a:gd name="connsiteY709" fmla="*/ 2339444 h 3652478"/>
                <a:gd name="connsiteX710" fmla="*/ 2231509 w 10080264"/>
                <a:gd name="connsiteY710" fmla="*/ 2349883 h 3652478"/>
                <a:gd name="connsiteX711" fmla="*/ 2238348 w 10080264"/>
                <a:gd name="connsiteY711" fmla="*/ 2348083 h 3652478"/>
                <a:gd name="connsiteX712" fmla="*/ 2262826 w 10080264"/>
                <a:gd name="connsiteY712" fmla="*/ 2335845 h 3652478"/>
                <a:gd name="connsiteX713" fmla="*/ 2286943 w 10080264"/>
                <a:gd name="connsiteY713" fmla="*/ 2323966 h 3652478"/>
                <a:gd name="connsiteX714" fmla="*/ 2311061 w 10080264"/>
                <a:gd name="connsiteY714" fmla="*/ 2311728 h 3652478"/>
                <a:gd name="connsiteX715" fmla="*/ 818308 w 10080264"/>
                <a:gd name="connsiteY715" fmla="*/ 2295886 h 3652478"/>
                <a:gd name="connsiteX716" fmla="*/ 809672 w 10080264"/>
                <a:gd name="connsiteY716" fmla="*/ 2297686 h 3652478"/>
                <a:gd name="connsiteX717" fmla="*/ 802835 w 10080264"/>
                <a:gd name="connsiteY717" fmla="*/ 2299126 h 3652478"/>
                <a:gd name="connsiteX718" fmla="*/ 775126 w 10080264"/>
                <a:gd name="connsiteY718" fmla="*/ 2316407 h 3652478"/>
                <a:gd name="connsiteX719" fmla="*/ 749216 w 10080264"/>
                <a:gd name="connsiteY719" fmla="*/ 2335489 h 3652478"/>
                <a:gd name="connsiteX720" fmla="*/ 699197 w 10080264"/>
                <a:gd name="connsiteY720" fmla="*/ 2385892 h 3652478"/>
                <a:gd name="connsiteX721" fmla="*/ 685162 w 10080264"/>
                <a:gd name="connsiteY721" fmla="*/ 2398133 h 3652478"/>
                <a:gd name="connsiteX722" fmla="*/ 671488 w 10080264"/>
                <a:gd name="connsiteY722" fmla="*/ 2408574 h 3652478"/>
                <a:gd name="connsiteX723" fmla="*/ 657453 w 10080264"/>
                <a:gd name="connsiteY723" fmla="*/ 2417215 h 3652478"/>
                <a:gd name="connsiteX724" fmla="*/ 641980 w 10080264"/>
                <a:gd name="connsiteY724" fmla="*/ 2424055 h 3652478"/>
                <a:gd name="connsiteX725" fmla="*/ 640180 w 10080264"/>
                <a:gd name="connsiteY725" fmla="*/ 2432696 h 3652478"/>
                <a:gd name="connsiteX726" fmla="*/ 636582 w 10080264"/>
                <a:gd name="connsiteY726" fmla="*/ 2441336 h 3652478"/>
                <a:gd name="connsiteX727" fmla="*/ 633343 w 10080264"/>
                <a:gd name="connsiteY727" fmla="*/ 2448177 h 3652478"/>
                <a:gd name="connsiteX728" fmla="*/ 628305 w 10080264"/>
                <a:gd name="connsiteY728" fmla="*/ 2453217 h 3652478"/>
                <a:gd name="connsiteX729" fmla="*/ 617870 w 10080264"/>
                <a:gd name="connsiteY729" fmla="*/ 2461858 h 3652478"/>
                <a:gd name="connsiteX730" fmla="*/ 611032 w 10080264"/>
                <a:gd name="connsiteY730" fmla="*/ 2470499 h 3652478"/>
                <a:gd name="connsiteX731" fmla="*/ 617870 w 10080264"/>
                <a:gd name="connsiteY731" fmla="*/ 2470499 h 3652478"/>
                <a:gd name="connsiteX732" fmla="*/ 622907 w 10080264"/>
                <a:gd name="connsiteY732" fmla="*/ 2467258 h 3652478"/>
                <a:gd name="connsiteX733" fmla="*/ 624707 w 10080264"/>
                <a:gd name="connsiteY733" fmla="*/ 2465458 h 3652478"/>
                <a:gd name="connsiteX734" fmla="*/ 626506 w 10080264"/>
                <a:gd name="connsiteY734" fmla="*/ 2463658 h 3652478"/>
                <a:gd name="connsiteX735" fmla="*/ 631544 w 10080264"/>
                <a:gd name="connsiteY735" fmla="*/ 2453217 h 3652478"/>
                <a:gd name="connsiteX736" fmla="*/ 640180 w 10080264"/>
                <a:gd name="connsiteY736" fmla="*/ 2444577 h 3652478"/>
                <a:gd name="connsiteX737" fmla="*/ 653855 w 10080264"/>
                <a:gd name="connsiteY737" fmla="*/ 2437736 h 3652478"/>
                <a:gd name="connsiteX738" fmla="*/ 661052 w 10080264"/>
                <a:gd name="connsiteY738" fmla="*/ 2434136 h 3652478"/>
                <a:gd name="connsiteX739" fmla="*/ 671488 w 10080264"/>
                <a:gd name="connsiteY739" fmla="*/ 2432696 h 3652478"/>
                <a:gd name="connsiteX740" fmla="*/ 674726 w 10080264"/>
                <a:gd name="connsiteY740" fmla="*/ 2424055 h 3652478"/>
                <a:gd name="connsiteX741" fmla="*/ 678325 w 10080264"/>
                <a:gd name="connsiteY741" fmla="*/ 2417215 h 3652478"/>
                <a:gd name="connsiteX742" fmla="*/ 683363 w 10080264"/>
                <a:gd name="connsiteY742" fmla="*/ 2411814 h 3652478"/>
                <a:gd name="connsiteX743" fmla="*/ 690560 w 10080264"/>
                <a:gd name="connsiteY743" fmla="*/ 2410014 h 3652478"/>
                <a:gd name="connsiteX744" fmla="*/ 733743 w 10080264"/>
                <a:gd name="connsiteY744" fmla="*/ 2377252 h 3652478"/>
                <a:gd name="connsiteX745" fmla="*/ 776925 w 10080264"/>
                <a:gd name="connsiteY745" fmla="*/ 2347730 h 3652478"/>
                <a:gd name="connsiteX746" fmla="*/ 809672 w 10080264"/>
                <a:gd name="connsiteY746" fmla="*/ 2323608 h 3652478"/>
                <a:gd name="connsiteX747" fmla="*/ 839180 w 10080264"/>
                <a:gd name="connsiteY747" fmla="*/ 2295886 h 3652478"/>
                <a:gd name="connsiteX748" fmla="*/ 6535917 w 10080264"/>
                <a:gd name="connsiteY748" fmla="*/ 2294030 h 3652478"/>
                <a:gd name="connsiteX749" fmla="*/ 6534117 w 10080264"/>
                <a:gd name="connsiteY749" fmla="*/ 2295831 h 3652478"/>
                <a:gd name="connsiteX750" fmla="*/ 6537718 w 10080264"/>
                <a:gd name="connsiteY750" fmla="*/ 2295831 h 3652478"/>
                <a:gd name="connsiteX751" fmla="*/ 9271798 w 10080264"/>
                <a:gd name="connsiteY751" fmla="*/ 2292277 h 3652478"/>
                <a:gd name="connsiteX752" fmla="*/ 9242268 w 10080264"/>
                <a:gd name="connsiteY752" fmla="*/ 2309554 h 3652478"/>
                <a:gd name="connsiteX753" fmla="*/ 9263155 w 10080264"/>
                <a:gd name="connsiteY753" fmla="*/ 2309554 h 3652478"/>
                <a:gd name="connsiteX754" fmla="*/ 9268197 w 10080264"/>
                <a:gd name="connsiteY754" fmla="*/ 2297676 h 3652478"/>
                <a:gd name="connsiteX755" fmla="*/ 9269998 w 10080264"/>
                <a:gd name="connsiteY755" fmla="*/ 2294077 h 3652478"/>
                <a:gd name="connsiteX756" fmla="*/ 1096835 w 10080264"/>
                <a:gd name="connsiteY756" fmla="*/ 2289045 h 3652478"/>
                <a:gd name="connsiteX757" fmla="*/ 1067687 w 10080264"/>
                <a:gd name="connsiteY757" fmla="*/ 2316407 h 3652478"/>
                <a:gd name="connsiteX758" fmla="*/ 1070926 w 10080264"/>
                <a:gd name="connsiteY758" fmla="*/ 2316407 h 3652478"/>
                <a:gd name="connsiteX759" fmla="*/ 1084960 w 10080264"/>
                <a:gd name="connsiteY759" fmla="*/ 2318208 h 3652478"/>
                <a:gd name="connsiteX760" fmla="*/ 1091798 w 10080264"/>
                <a:gd name="connsiteY760" fmla="*/ 2309567 h 3652478"/>
                <a:gd name="connsiteX761" fmla="*/ 1095396 w 10080264"/>
                <a:gd name="connsiteY761" fmla="*/ 2300926 h 3652478"/>
                <a:gd name="connsiteX762" fmla="*/ 240382 w 10080264"/>
                <a:gd name="connsiteY762" fmla="*/ 2275004 h 3652478"/>
                <a:gd name="connsiteX763" fmla="*/ 219871 w 10080264"/>
                <a:gd name="connsiteY763" fmla="*/ 2287245 h 3652478"/>
                <a:gd name="connsiteX764" fmla="*/ 197200 w 10080264"/>
                <a:gd name="connsiteY764" fmla="*/ 2297686 h 3652478"/>
                <a:gd name="connsiteX765" fmla="*/ 192162 w 10080264"/>
                <a:gd name="connsiteY765" fmla="*/ 2304527 h 3652478"/>
                <a:gd name="connsiteX766" fmla="*/ 188563 w 10080264"/>
                <a:gd name="connsiteY766" fmla="*/ 2313167 h 3652478"/>
                <a:gd name="connsiteX767" fmla="*/ 187124 w 10080264"/>
                <a:gd name="connsiteY767" fmla="*/ 2316407 h 3652478"/>
                <a:gd name="connsiteX768" fmla="*/ 179927 w 10080264"/>
                <a:gd name="connsiteY768" fmla="*/ 2328648 h 3652478"/>
                <a:gd name="connsiteX769" fmla="*/ 192162 w 10080264"/>
                <a:gd name="connsiteY769" fmla="*/ 2318208 h 3652478"/>
                <a:gd name="connsiteX770" fmla="*/ 205836 w 10080264"/>
                <a:gd name="connsiteY770" fmla="*/ 2309567 h 3652478"/>
                <a:gd name="connsiteX771" fmla="*/ 218071 w 10080264"/>
                <a:gd name="connsiteY771" fmla="*/ 2304527 h 3652478"/>
                <a:gd name="connsiteX772" fmla="*/ 231746 w 10080264"/>
                <a:gd name="connsiteY772" fmla="*/ 2299126 h 3652478"/>
                <a:gd name="connsiteX773" fmla="*/ 235344 w 10080264"/>
                <a:gd name="connsiteY773" fmla="*/ 2287245 h 3652478"/>
                <a:gd name="connsiteX774" fmla="*/ 4498789 w 10080264"/>
                <a:gd name="connsiteY774" fmla="*/ 2271971 h 3652478"/>
                <a:gd name="connsiteX775" fmla="*/ 4500589 w 10080264"/>
                <a:gd name="connsiteY775" fmla="*/ 2285653 h 3652478"/>
                <a:gd name="connsiteX776" fmla="*/ 4462412 w 10080264"/>
                <a:gd name="connsiteY776" fmla="*/ 2290694 h 3652478"/>
                <a:gd name="connsiteX777" fmla="*/ 4427836 w 10080264"/>
                <a:gd name="connsiteY777" fmla="*/ 2292494 h 3652478"/>
                <a:gd name="connsiteX778" fmla="*/ 4431438 w 10080264"/>
                <a:gd name="connsiteY778" fmla="*/ 2306536 h 3652478"/>
                <a:gd name="connsiteX779" fmla="*/ 4434679 w 10080264"/>
                <a:gd name="connsiteY779" fmla="*/ 2318418 h 3652478"/>
                <a:gd name="connsiteX780" fmla="*/ 4438281 w 10080264"/>
                <a:gd name="connsiteY780" fmla="*/ 2332460 h 3652478"/>
                <a:gd name="connsiteX781" fmla="*/ 4441522 w 10080264"/>
                <a:gd name="connsiteY781" fmla="*/ 2347942 h 3652478"/>
                <a:gd name="connsiteX782" fmla="*/ 4471056 w 10080264"/>
                <a:gd name="connsiteY782" fmla="*/ 2328860 h 3652478"/>
                <a:gd name="connsiteX783" fmla="*/ 4500589 w 10080264"/>
                <a:gd name="connsiteY783" fmla="*/ 2307976 h 3652478"/>
                <a:gd name="connsiteX784" fmla="*/ 4538767 w 10080264"/>
                <a:gd name="connsiteY784" fmla="*/ 2282052 h 3652478"/>
                <a:gd name="connsiteX785" fmla="*/ 4502390 w 10080264"/>
                <a:gd name="connsiteY785" fmla="*/ 2285653 h 3652478"/>
                <a:gd name="connsiteX786" fmla="*/ 7557530 w 10080264"/>
                <a:gd name="connsiteY786" fmla="*/ 2249022 h 3652478"/>
                <a:gd name="connsiteX787" fmla="*/ 7542045 w 10080264"/>
                <a:gd name="connsiteY787" fmla="*/ 2255863 h 3652478"/>
                <a:gd name="connsiteX788" fmla="*/ 7543486 w 10080264"/>
                <a:gd name="connsiteY788" fmla="*/ 2255863 h 3652478"/>
                <a:gd name="connsiteX789" fmla="*/ 7550688 w 10080264"/>
                <a:gd name="connsiteY789" fmla="*/ 2252622 h 3652478"/>
                <a:gd name="connsiteX790" fmla="*/ 1512107 w 10080264"/>
                <a:gd name="connsiteY790" fmla="*/ 2245482 h 3652478"/>
                <a:gd name="connsiteX791" fmla="*/ 1462088 w 10080264"/>
                <a:gd name="connsiteY791" fmla="*/ 2285445 h 3652478"/>
                <a:gd name="connsiteX792" fmla="*/ 1487997 w 10080264"/>
                <a:gd name="connsiteY792" fmla="*/ 2266364 h 3652478"/>
                <a:gd name="connsiteX793" fmla="*/ 6274482 w 10080264"/>
                <a:gd name="connsiteY793" fmla="*/ 2236779 h 3652478"/>
                <a:gd name="connsiteX794" fmla="*/ 6224068 w 10080264"/>
                <a:gd name="connsiteY794" fmla="*/ 2268105 h 3652478"/>
                <a:gd name="connsiteX795" fmla="*/ 6174013 w 10080264"/>
                <a:gd name="connsiteY795" fmla="*/ 2299071 h 3652478"/>
                <a:gd name="connsiteX796" fmla="*/ 6193099 w 10080264"/>
                <a:gd name="connsiteY796" fmla="*/ 2290430 h 3652478"/>
                <a:gd name="connsiteX797" fmla="*/ 6215785 w 10080264"/>
                <a:gd name="connsiteY797" fmla="*/ 2280348 h 3652478"/>
                <a:gd name="connsiteX798" fmla="*/ 6238112 w 10080264"/>
                <a:gd name="connsiteY798" fmla="*/ 2266305 h 3652478"/>
                <a:gd name="connsiteX799" fmla="*/ 6257197 w 10080264"/>
                <a:gd name="connsiteY799" fmla="*/ 2252622 h 3652478"/>
                <a:gd name="connsiteX800" fmla="*/ 667889 w 10080264"/>
                <a:gd name="connsiteY800" fmla="*/ 2221361 h 3652478"/>
                <a:gd name="connsiteX801" fmla="*/ 664291 w 10080264"/>
                <a:gd name="connsiteY801" fmla="*/ 2224961 h 3652478"/>
                <a:gd name="connsiteX802" fmla="*/ 676526 w 10080264"/>
                <a:gd name="connsiteY802" fmla="*/ 2226401 h 3652478"/>
                <a:gd name="connsiteX803" fmla="*/ 686961 w 10080264"/>
                <a:gd name="connsiteY803" fmla="*/ 2233601 h 3652478"/>
                <a:gd name="connsiteX804" fmla="*/ 697397 w 10080264"/>
                <a:gd name="connsiteY804" fmla="*/ 2242242 h 3652478"/>
                <a:gd name="connsiteX805" fmla="*/ 707833 w 10080264"/>
                <a:gd name="connsiteY805" fmla="*/ 2254483 h 3652478"/>
                <a:gd name="connsiteX806" fmla="*/ 712871 w 10080264"/>
                <a:gd name="connsiteY806" fmla="*/ 2247282 h 3652478"/>
                <a:gd name="connsiteX807" fmla="*/ 702435 w 10080264"/>
                <a:gd name="connsiteY807" fmla="*/ 2238642 h 3652478"/>
                <a:gd name="connsiteX808" fmla="*/ 691999 w 10080264"/>
                <a:gd name="connsiteY808" fmla="*/ 2230001 h 3652478"/>
                <a:gd name="connsiteX809" fmla="*/ 681564 w 10080264"/>
                <a:gd name="connsiteY809" fmla="*/ 2224961 h 3652478"/>
                <a:gd name="connsiteX810" fmla="*/ 1562487 w 10080264"/>
                <a:gd name="connsiteY810" fmla="*/ 2205879 h 3652478"/>
                <a:gd name="connsiteX811" fmla="*/ 1536578 w 10080264"/>
                <a:gd name="connsiteY811" fmla="*/ 2226401 h 3652478"/>
                <a:gd name="connsiteX812" fmla="*/ 1543415 w 10080264"/>
                <a:gd name="connsiteY812" fmla="*/ 2226401 h 3652478"/>
                <a:gd name="connsiteX813" fmla="*/ 1552051 w 10080264"/>
                <a:gd name="connsiteY813" fmla="*/ 2219560 h 3652478"/>
                <a:gd name="connsiteX814" fmla="*/ 1224944 w 10080264"/>
                <a:gd name="connsiteY814" fmla="*/ 2193639 h 3652478"/>
                <a:gd name="connsiteX815" fmla="*/ 1223144 w 10080264"/>
                <a:gd name="connsiteY815" fmla="*/ 2198679 h 3652478"/>
                <a:gd name="connsiteX816" fmla="*/ 1224944 w 10080264"/>
                <a:gd name="connsiteY816" fmla="*/ 2196879 h 3652478"/>
                <a:gd name="connsiteX817" fmla="*/ 4730735 w 10080264"/>
                <a:gd name="connsiteY817" fmla="*/ 2188438 h 3652478"/>
                <a:gd name="connsiteX818" fmla="*/ 4730735 w 10080264"/>
                <a:gd name="connsiteY818" fmla="*/ 2202480 h 3652478"/>
                <a:gd name="connsiteX819" fmla="*/ 4739740 w 10080264"/>
                <a:gd name="connsiteY819" fmla="*/ 2202480 h 3652478"/>
                <a:gd name="connsiteX820" fmla="*/ 4736138 w 10080264"/>
                <a:gd name="connsiteY820" fmla="*/ 2197080 h 3652478"/>
                <a:gd name="connsiteX821" fmla="*/ 4734337 w 10080264"/>
                <a:gd name="connsiteY821" fmla="*/ 2192039 h 3652478"/>
                <a:gd name="connsiteX822" fmla="*/ 9126310 w 10080264"/>
                <a:gd name="connsiteY822" fmla="*/ 2183216 h 3652478"/>
                <a:gd name="connsiteX823" fmla="*/ 9041322 w 10080264"/>
                <a:gd name="connsiteY823" fmla="*/ 2238647 h 3652478"/>
                <a:gd name="connsiteX824" fmla="*/ 8843978 w 10080264"/>
                <a:gd name="connsiteY824" fmla="*/ 2366784 h 3652478"/>
                <a:gd name="connsiteX825" fmla="*/ 8925004 w 10080264"/>
                <a:gd name="connsiteY825" fmla="*/ 2321792 h 3652478"/>
                <a:gd name="connsiteX826" fmla="*/ 8982623 w 10080264"/>
                <a:gd name="connsiteY826" fmla="*/ 2289038 h 3652478"/>
                <a:gd name="connsiteX827" fmla="*/ 9034480 w 10080264"/>
                <a:gd name="connsiteY827" fmla="*/ 2254484 h 3652478"/>
                <a:gd name="connsiteX828" fmla="*/ 9080936 w 10080264"/>
                <a:gd name="connsiteY828" fmla="*/ 2219570 h 3652478"/>
                <a:gd name="connsiteX829" fmla="*/ 133146 w 10080264"/>
                <a:gd name="connsiteY829" fmla="*/ 2176357 h 3652478"/>
                <a:gd name="connsiteX830" fmla="*/ 131346 w 10080264"/>
                <a:gd name="connsiteY830" fmla="*/ 2190038 h 3652478"/>
                <a:gd name="connsiteX831" fmla="*/ 145381 w 10080264"/>
                <a:gd name="connsiteY831" fmla="*/ 2176357 h 3652478"/>
                <a:gd name="connsiteX832" fmla="*/ 9325096 w 10080264"/>
                <a:gd name="connsiteY832" fmla="*/ 2165940 h 3652478"/>
                <a:gd name="connsiteX833" fmla="*/ 9316453 w 10080264"/>
                <a:gd name="connsiteY833" fmla="*/ 2170979 h 3652478"/>
                <a:gd name="connsiteX834" fmla="*/ 9323655 w 10080264"/>
                <a:gd name="connsiteY834" fmla="*/ 2169539 h 3652478"/>
                <a:gd name="connsiteX835" fmla="*/ 2461887 w 10080264"/>
                <a:gd name="connsiteY835" fmla="*/ 2147229 h 3652478"/>
                <a:gd name="connsiteX836" fmla="*/ 2429130 w 10080264"/>
                <a:gd name="connsiteY836" fmla="*/ 2163067 h 3652478"/>
                <a:gd name="connsiteX837" fmla="*/ 2441009 w 10080264"/>
                <a:gd name="connsiteY837" fmla="*/ 2161268 h 3652478"/>
                <a:gd name="connsiteX838" fmla="*/ 2454688 w 10080264"/>
                <a:gd name="connsiteY838" fmla="*/ 2159468 h 3652478"/>
                <a:gd name="connsiteX839" fmla="*/ 512072 w 10080264"/>
                <a:gd name="connsiteY839" fmla="*/ 2145395 h 3652478"/>
                <a:gd name="connsiteX840" fmla="*/ 487962 w 10080264"/>
                <a:gd name="connsiteY840" fmla="*/ 2162676 h 3652478"/>
                <a:gd name="connsiteX841" fmla="*/ 481125 w 10080264"/>
                <a:gd name="connsiteY841" fmla="*/ 2169517 h 3652478"/>
                <a:gd name="connsiteX842" fmla="*/ 501636 w 10080264"/>
                <a:gd name="connsiteY842" fmla="*/ 2154036 h 3652478"/>
                <a:gd name="connsiteX843" fmla="*/ 7604343 w 10080264"/>
                <a:gd name="connsiteY843" fmla="*/ 2136680 h 3652478"/>
                <a:gd name="connsiteX844" fmla="*/ 7582885 w 10080264"/>
                <a:gd name="connsiteY844" fmla="*/ 2150984 h 3652478"/>
                <a:gd name="connsiteX845" fmla="*/ 7580216 w 10080264"/>
                <a:gd name="connsiteY845" fmla="*/ 2152163 h 3652478"/>
                <a:gd name="connsiteX846" fmla="*/ 7578416 w 10080264"/>
                <a:gd name="connsiteY846" fmla="*/ 2153963 h 3652478"/>
                <a:gd name="connsiteX847" fmla="*/ 7582885 w 10080264"/>
                <a:gd name="connsiteY847" fmla="*/ 2150984 h 3652478"/>
                <a:gd name="connsiteX848" fmla="*/ 7595701 w 10080264"/>
                <a:gd name="connsiteY848" fmla="*/ 2145322 h 3652478"/>
                <a:gd name="connsiteX849" fmla="*/ 7600742 w 10080264"/>
                <a:gd name="connsiteY849" fmla="*/ 2141721 h 3652478"/>
                <a:gd name="connsiteX850" fmla="*/ 3645816 w 10080264"/>
                <a:gd name="connsiteY850" fmla="*/ 2123113 h 3652478"/>
                <a:gd name="connsiteX851" fmla="*/ 3588581 w 10080264"/>
                <a:gd name="connsiteY851" fmla="*/ 2154429 h 3652478"/>
                <a:gd name="connsiteX852" fmla="*/ 3534946 w 10080264"/>
                <a:gd name="connsiteY852" fmla="*/ 2185384 h 3652478"/>
                <a:gd name="connsiteX853" fmla="*/ 3483111 w 10080264"/>
                <a:gd name="connsiteY853" fmla="*/ 2214901 h 3652478"/>
                <a:gd name="connsiteX854" fmla="*/ 3434515 w 10080264"/>
                <a:gd name="connsiteY854" fmla="*/ 2245857 h 3652478"/>
                <a:gd name="connsiteX855" fmla="*/ 3384480 w 10080264"/>
                <a:gd name="connsiteY855" fmla="*/ 2278972 h 3652478"/>
                <a:gd name="connsiteX856" fmla="*/ 3403559 w 10080264"/>
                <a:gd name="connsiteY856" fmla="*/ 2272133 h 3652478"/>
                <a:gd name="connsiteX857" fmla="*/ 3420837 w 10080264"/>
                <a:gd name="connsiteY857" fmla="*/ 2263494 h 3652478"/>
                <a:gd name="connsiteX858" fmla="*/ 3436315 w 10080264"/>
                <a:gd name="connsiteY858" fmla="*/ 2253056 h 3652478"/>
                <a:gd name="connsiteX859" fmla="*/ 3448194 w 10080264"/>
                <a:gd name="connsiteY859" fmla="*/ 2239017 h 3652478"/>
                <a:gd name="connsiteX860" fmla="*/ 3453593 w 10080264"/>
                <a:gd name="connsiteY860" fmla="*/ 2235778 h 3652478"/>
                <a:gd name="connsiteX861" fmla="*/ 3498590 w 10080264"/>
                <a:gd name="connsiteY861" fmla="*/ 2214901 h 3652478"/>
                <a:gd name="connsiteX862" fmla="*/ 3541786 w 10080264"/>
                <a:gd name="connsiteY862" fmla="*/ 2190424 h 3652478"/>
                <a:gd name="connsiteX863" fmla="*/ 3579942 w 10080264"/>
                <a:gd name="connsiteY863" fmla="*/ 2168107 h 3652478"/>
                <a:gd name="connsiteX864" fmla="*/ 3616299 w 10080264"/>
                <a:gd name="connsiteY864" fmla="*/ 2142190 h 3652478"/>
                <a:gd name="connsiteX865" fmla="*/ 520709 w 10080264"/>
                <a:gd name="connsiteY865" fmla="*/ 2122713 h 3652478"/>
                <a:gd name="connsiteX866" fmla="*/ 524307 w 10080264"/>
                <a:gd name="connsiteY866" fmla="*/ 2131354 h 3652478"/>
                <a:gd name="connsiteX867" fmla="*/ 526107 w 10080264"/>
                <a:gd name="connsiteY867" fmla="*/ 2129554 h 3652478"/>
                <a:gd name="connsiteX868" fmla="*/ 3841277 w 10080264"/>
                <a:gd name="connsiteY868" fmla="*/ 2116274 h 3652478"/>
                <a:gd name="connsiteX869" fmla="*/ 3793041 w 10080264"/>
                <a:gd name="connsiteY869" fmla="*/ 2143990 h 3652478"/>
                <a:gd name="connsiteX870" fmla="*/ 3740847 w 10080264"/>
                <a:gd name="connsiteY870" fmla="*/ 2171346 h 3652478"/>
                <a:gd name="connsiteX871" fmla="*/ 3754526 w 10080264"/>
                <a:gd name="connsiteY871" fmla="*/ 2168107 h 3652478"/>
                <a:gd name="connsiteX872" fmla="*/ 3782602 w 10080264"/>
                <a:gd name="connsiteY872" fmla="*/ 2154429 h 3652478"/>
                <a:gd name="connsiteX873" fmla="*/ 3806721 w 10080264"/>
                <a:gd name="connsiteY873" fmla="*/ 2142190 h 3652478"/>
                <a:gd name="connsiteX874" fmla="*/ 3825798 w 10080264"/>
                <a:gd name="connsiteY874" fmla="*/ 2128512 h 3652478"/>
                <a:gd name="connsiteX875" fmla="*/ 8637630 w 10080264"/>
                <a:gd name="connsiteY875" fmla="*/ 2095032 h 3652478"/>
                <a:gd name="connsiteX876" fmla="*/ 8632588 w 10080264"/>
                <a:gd name="connsiteY876" fmla="*/ 2098631 h 3652478"/>
                <a:gd name="connsiteX877" fmla="*/ 8623945 w 10080264"/>
                <a:gd name="connsiteY877" fmla="*/ 2107270 h 3652478"/>
                <a:gd name="connsiteX878" fmla="*/ 8613502 w 10080264"/>
                <a:gd name="connsiteY878" fmla="*/ 2115908 h 3652478"/>
                <a:gd name="connsiteX879" fmla="*/ 8604859 w 10080264"/>
                <a:gd name="connsiteY879" fmla="*/ 2124547 h 3652478"/>
                <a:gd name="connsiteX880" fmla="*/ 8596216 w 10080264"/>
                <a:gd name="connsiteY880" fmla="*/ 2136785 h 3652478"/>
                <a:gd name="connsiteX881" fmla="*/ 8606660 w 10080264"/>
                <a:gd name="connsiteY881" fmla="*/ 2128146 h 3652478"/>
                <a:gd name="connsiteX882" fmla="*/ 8615302 w 10080264"/>
                <a:gd name="connsiteY882" fmla="*/ 2115908 h 3652478"/>
                <a:gd name="connsiteX883" fmla="*/ 8625746 w 10080264"/>
                <a:gd name="connsiteY883" fmla="*/ 2105470 h 3652478"/>
                <a:gd name="connsiteX884" fmla="*/ 9126310 w 10080264"/>
                <a:gd name="connsiteY884" fmla="*/ 2084594 h 3652478"/>
                <a:gd name="connsiteX885" fmla="*/ 9067251 w 10080264"/>
                <a:gd name="connsiteY885" fmla="*/ 2122747 h 3652478"/>
                <a:gd name="connsiteX886" fmla="*/ 8963537 w 10080264"/>
                <a:gd name="connsiteY886" fmla="*/ 2185016 h 3652478"/>
                <a:gd name="connsiteX887" fmla="*/ 8857662 w 10080264"/>
                <a:gd name="connsiteY887" fmla="*/ 2249085 h 3652478"/>
                <a:gd name="connsiteX888" fmla="*/ 8646273 w 10080264"/>
                <a:gd name="connsiteY888" fmla="*/ 2375423 h 3652478"/>
                <a:gd name="connsiteX889" fmla="*/ 8653475 w 10080264"/>
                <a:gd name="connsiteY889" fmla="*/ 2401338 h 3652478"/>
                <a:gd name="connsiteX890" fmla="*/ 8654916 w 10080264"/>
                <a:gd name="connsiteY890" fmla="*/ 2406737 h 3652478"/>
                <a:gd name="connsiteX891" fmla="*/ 8656716 w 10080264"/>
                <a:gd name="connsiteY891" fmla="*/ 2409977 h 3652478"/>
                <a:gd name="connsiteX892" fmla="*/ 8679404 w 10080264"/>
                <a:gd name="connsiteY892" fmla="*/ 2392700 h 3652478"/>
                <a:gd name="connsiteX893" fmla="*/ 8703531 w 10080264"/>
                <a:gd name="connsiteY893" fmla="*/ 2379022 h 3652478"/>
                <a:gd name="connsiteX894" fmla="*/ 8729820 w 10080264"/>
                <a:gd name="connsiteY894" fmla="*/ 2361745 h 3652478"/>
                <a:gd name="connsiteX895" fmla="*/ 8757189 w 10080264"/>
                <a:gd name="connsiteY895" fmla="*/ 2342309 h 3652478"/>
                <a:gd name="connsiteX896" fmla="*/ 8789960 w 10080264"/>
                <a:gd name="connsiteY896" fmla="*/ 2321792 h 3652478"/>
                <a:gd name="connsiteX897" fmla="*/ 8818049 w 10080264"/>
                <a:gd name="connsiteY897" fmla="*/ 2300916 h 3652478"/>
                <a:gd name="connsiteX898" fmla="*/ 8849019 w 10080264"/>
                <a:gd name="connsiteY898" fmla="*/ 2283639 h 3652478"/>
                <a:gd name="connsiteX899" fmla="*/ 8864864 w 10080264"/>
                <a:gd name="connsiteY899" fmla="*/ 2275000 h 3652478"/>
                <a:gd name="connsiteX900" fmla="*/ 8883591 w 10080264"/>
                <a:gd name="connsiteY900" fmla="*/ 2268162 h 3652478"/>
                <a:gd name="connsiteX901" fmla="*/ 8906278 w 10080264"/>
                <a:gd name="connsiteY901" fmla="*/ 2247285 h 3652478"/>
                <a:gd name="connsiteX902" fmla="*/ 8932207 w 10080264"/>
                <a:gd name="connsiteY902" fmla="*/ 2226409 h 3652478"/>
                <a:gd name="connsiteX903" fmla="*/ 8989465 w 10080264"/>
                <a:gd name="connsiteY903" fmla="*/ 2179617 h 3652478"/>
                <a:gd name="connsiteX904" fmla="*/ 9020436 w 10080264"/>
                <a:gd name="connsiteY904" fmla="*/ 2162700 h 3652478"/>
                <a:gd name="connsiteX905" fmla="*/ 9048165 w 10080264"/>
                <a:gd name="connsiteY905" fmla="*/ 2146863 h 3652478"/>
                <a:gd name="connsiteX906" fmla="*/ 9077694 w 10080264"/>
                <a:gd name="connsiteY906" fmla="*/ 2131386 h 3652478"/>
                <a:gd name="connsiteX907" fmla="*/ 9101822 w 10080264"/>
                <a:gd name="connsiteY907" fmla="*/ 2117708 h 3652478"/>
                <a:gd name="connsiteX908" fmla="*/ 9115867 w 10080264"/>
                <a:gd name="connsiteY908" fmla="*/ 2107270 h 3652478"/>
                <a:gd name="connsiteX909" fmla="*/ 9120909 w 10080264"/>
                <a:gd name="connsiteY909" fmla="*/ 2100071 h 3652478"/>
                <a:gd name="connsiteX910" fmla="*/ 9124510 w 10080264"/>
                <a:gd name="connsiteY910" fmla="*/ 2095032 h 3652478"/>
                <a:gd name="connsiteX911" fmla="*/ 5153210 w 10080264"/>
                <a:gd name="connsiteY911" fmla="*/ 2081142 h 3652478"/>
                <a:gd name="connsiteX912" fmla="*/ 5014906 w 10080264"/>
                <a:gd name="connsiteY912" fmla="*/ 2186998 h 3652478"/>
                <a:gd name="connsiteX913" fmla="*/ 4876242 w 10080264"/>
                <a:gd name="connsiteY913" fmla="*/ 2290694 h 3652478"/>
                <a:gd name="connsiteX914" fmla="*/ 4706604 w 10080264"/>
                <a:gd name="connsiteY914" fmla="*/ 2417433 h 3652478"/>
                <a:gd name="connsiteX915" fmla="*/ 4538767 w 10080264"/>
                <a:gd name="connsiteY915" fmla="*/ 2540212 h 3652478"/>
                <a:gd name="connsiteX916" fmla="*/ 4509233 w 10080264"/>
                <a:gd name="connsiteY916" fmla="*/ 2562535 h 3652478"/>
                <a:gd name="connsiteX917" fmla="*/ 4476458 w 10080264"/>
                <a:gd name="connsiteY917" fmla="*/ 2583058 h 3652478"/>
                <a:gd name="connsiteX918" fmla="*/ 4466014 w 10080264"/>
                <a:gd name="connsiteY918" fmla="*/ 2589899 h 3652478"/>
                <a:gd name="connsiteX919" fmla="*/ 4457370 w 10080264"/>
                <a:gd name="connsiteY919" fmla="*/ 2598540 h 3652478"/>
                <a:gd name="connsiteX920" fmla="*/ 4448726 w 10080264"/>
                <a:gd name="connsiteY920" fmla="*/ 2607182 h 3652478"/>
                <a:gd name="connsiteX921" fmla="*/ 4441522 w 10080264"/>
                <a:gd name="connsiteY921" fmla="*/ 2617623 h 3652478"/>
                <a:gd name="connsiteX922" fmla="*/ 4446925 w 10080264"/>
                <a:gd name="connsiteY922" fmla="*/ 2617623 h 3652478"/>
                <a:gd name="connsiteX923" fmla="*/ 4455569 w 10080264"/>
                <a:gd name="connsiteY923" fmla="*/ 2615823 h 3652478"/>
                <a:gd name="connsiteX924" fmla="*/ 4457370 w 10080264"/>
                <a:gd name="connsiteY924" fmla="*/ 2615823 h 3652478"/>
                <a:gd name="connsiteX925" fmla="*/ 4469615 w 10080264"/>
                <a:gd name="connsiteY925" fmla="*/ 2617623 h 3652478"/>
                <a:gd name="connsiteX926" fmla="*/ 4481501 w 10080264"/>
                <a:gd name="connsiteY926" fmla="*/ 2617623 h 3652478"/>
                <a:gd name="connsiteX927" fmla="*/ 4483302 w 10080264"/>
                <a:gd name="connsiteY927" fmla="*/ 2615823 h 3652478"/>
                <a:gd name="connsiteX928" fmla="*/ 4490145 w 10080264"/>
                <a:gd name="connsiteY928" fmla="*/ 2612583 h 3652478"/>
                <a:gd name="connsiteX929" fmla="*/ 4497348 w 10080264"/>
                <a:gd name="connsiteY929" fmla="*/ 2610782 h 3652478"/>
                <a:gd name="connsiteX930" fmla="*/ 4502390 w 10080264"/>
                <a:gd name="connsiteY930" fmla="*/ 2612583 h 3652478"/>
                <a:gd name="connsiteX931" fmla="*/ 4507793 w 10080264"/>
                <a:gd name="connsiteY931" fmla="*/ 2612583 h 3652478"/>
                <a:gd name="connsiteX932" fmla="*/ 4509233 w 10080264"/>
                <a:gd name="connsiteY932" fmla="*/ 2610782 h 3652478"/>
                <a:gd name="connsiteX933" fmla="*/ 4514636 w 10080264"/>
                <a:gd name="connsiteY933" fmla="*/ 2610782 h 3652478"/>
                <a:gd name="connsiteX934" fmla="*/ 4523280 w 10080264"/>
                <a:gd name="connsiteY934" fmla="*/ 2605382 h 3652478"/>
                <a:gd name="connsiteX935" fmla="*/ 4530123 w 10080264"/>
                <a:gd name="connsiteY935" fmla="*/ 2602141 h 3652478"/>
                <a:gd name="connsiteX936" fmla="*/ 4531924 w 10080264"/>
                <a:gd name="connsiteY936" fmla="*/ 2598540 h 3652478"/>
                <a:gd name="connsiteX937" fmla="*/ 4538767 w 10080264"/>
                <a:gd name="connsiteY937" fmla="*/ 2591699 h 3652478"/>
                <a:gd name="connsiteX938" fmla="*/ 4547411 w 10080264"/>
                <a:gd name="connsiteY938" fmla="*/ 2584858 h 3652478"/>
                <a:gd name="connsiteX939" fmla="*/ 4557856 w 10080264"/>
                <a:gd name="connsiteY939" fmla="*/ 2578017 h 3652478"/>
                <a:gd name="connsiteX940" fmla="*/ 4564699 w 10080264"/>
                <a:gd name="connsiteY940" fmla="*/ 2576217 h 3652478"/>
                <a:gd name="connsiteX941" fmla="*/ 4569741 w 10080264"/>
                <a:gd name="connsiteY941" fmla="*/ 2574417 h 3652478"/>
                <a:gd name="connsiteX942" fmla="*/ 4575144 w 10080264"/>
                <a:gd name="connsiteY942" fmla="*/ 2574417 h 3652478"/>
                <a:gd name="connsiteX943" fmla="*/ 4575144 w 10080264"/>
                <a:gd name="connsiteY943" fmla="*/ 2553894 h 3652478"/>
                <a:gd name="connsiteX944" fmla="*/ 4583788 w 10080264"/>
                <a:gd name="connsiteY944" fmla="*/ 2550653 h 3652478"/>
                <a:gd name="connsiteX945" fmla="*/ 4592432 w 10080264"/>
                <a:gd name="connsiteY945" fmla="*/ 2545252 h 3652478"/>
                <a:gd name="connsiteX946" fmla="*/ 4601076 w 10080264"/>
                <a:gd name="connsiteY946" fmla="*/ 2540212 h 3652478"/>
                <a:gd name="connsiteX947" fmla="*/ 4611521 w 10080264"/>
                <a:gd name="connsiteY947" fmla="*/ 2533371 h 3652478"/>
                <a:gd name="connsiteX948" fmla="*/ 4614762 w 10080264"/>
                <a:gd name="connsiteY948" fmla="*/ 2531570 h 3652478"/>
                <a:gd name="connsiteX949" fmla="*/ 4620165 w 10080264"/>
                <a:gd name="connsiteY949" fmla="*/ 2527970 h 3652478"/>
                <a:gd name="connsiteX950" fmla="*/ 4623766 w 10080264"/>
                <a:gd name="connsiteY950" fmla="*/ 2526530 h 3652478"/>
                <a:gd name="connsiteX951" fmla="*/ 4630609 w 10080264"/>
                <a:gd name="connsiteY951" fmla="*/ 2519328 h 3652478"/>
                <a:gd name="connsiteX952" fmla="*/ 4635652 w 10080264"/>
                <a:gd name="connsiteY952" fmla="*/ 2516088 h 3652478"/>
                <a:gd name="connsiteX953" fmla="*/ 4654740 w 10080264"/>
                <a:gd name="connsiteY953" fmla="*/ 2516088 h 3652478"/>
                <a:gd name="connsiteX954" fmla="*/ 4658342 w 10080264"/>
                <a:gd name="connsiteY954" fmla="*/ 2508887 h 3652478"/>
                <a:gd name="connsiteX955" fmla="*/ 4661944 w 10080264"/>
                <a:gd name="connsiteY955" fmla="*/ 2500246 h 3652478"/>
                <a:gd name="connsiteX956" fmla="*/ 4663384 w 10080264"/>
                <a:gd name="connsiteY956" fmla="*/ 2493405 h 3652478"/>
                <a:gd name="connsiteX957" fmla="*/ 4670588 w 10080264"/>
                <a:gd name="connsiteY957" fmla="*/ 2486563 h 3652478"/>
                <a:gd name="connsiteX958" fmla="*/ 4677431 w 10080264"/>
                <a:gd name="connsiteY958" fmla="*/ 2479362 h 3652478"/>
                <a:gd name="connsiteX959" fmla="*/ 4689316 w 10080264"/>
                <a:gd name="connsiteY959" fmla="*/ 2476122 h 3652478"/>
                <a:gd name="connsiteX960" fmla="*/ 4691117 w 10080264"/>
                <a:gd name="connsiteY960" fmla="*/ 2472521 h 3652478"/>
                <a:gd name="connsiteX961" fmla="*/ 4694719 w 10080264"/>
                <a:gd name="connsiteY961" fmla="*/ 2467481 h 3652478"/>
                <a:gd name="connsiteX962" fmla="*/ 4699761 w 10080264"/>
                <a:gd name="connsiteY962" fmla="*/ 2463880 h 3652478"/>
                <a:gd name="connsiteX963" fmla="*/ 4704803 w 10080264"/>
                <a:gd name="connsiteY963" fmla="*/ 2462080 h 3652478"/>
                <a:gd name="connsiteX964" fmla="*/ 4708405 w 10080264"/>
                <a:gd name="connsiteY964" fmla="*/ 2462080 h 3652478"/>
                <a:gd name="connsiteX965" fmla="*/ 4717049 w 10080264"/>
                <a:gd name="connsiteY965" fmla="*/ 2460279 h 3652478"/>
                <a:gd name="connsiteX966" fmla="*/ 4725693 w 10080264"/>
                <a:gd name="connsiteY966" fmla="*/ 2455239 h 3652478"/>
                <a:gd name="connsiteX967" fmla="*/ 4734337 w 10080264"/>
                <a:gd name="connsiteY967" fmla="*/ 2448398 h 3652478"/>
                <a:gd name="connsiteX968" fmla="*/ 4742981 w 10080264"/>
                <a:gd name="connsiteY968" fmla="*/ 2441557 h 3652478"/>
                <a:gd name="connsiteX969" fmla="*/ 4777917 w 10080264"/>
                <a:gd name="connsiteY969" fmla="*/ 2406991 h 3652478"/>
                <a:gd name="connsiteX970" fmla="*/ 4788362 w 10080264"/>
                <a:gd name="connsiteY970" fmla="*/ 2400150 h 3652478"/>
                <a:gd name="connsiteX971" fmla="*/ 4800247 w 10080264"/>
                <a:gd name="connsiteY971" fmla="*/ 2392949 h 3652478"/>
                <a:gd name="connsiteX972" fmla="*/ 4807091 w 10080264"/>
                <a:gd name="connsiteY972" fmla="*/ 2391509 h 3652478"/>
                <a:gd name="connsiteX973" fmla="*/ 4812493 w 10080264"/>
                <a:gd name="connsiteY973" fmla="*/ 2389709 h 3652478"/>
                <a:gd name="connsiteX974" fmla="*/ 4819336 w 10080264"/>
                <a:gd name="connsiteY974" fmla="*/ 2386108 h 3652478"/>
                <a:gd name="connsiteX975" fmla="*/ 4821137 w 10080264"/>
                <a:gd name="connsiteY975" fmla="*/ 2384308 h 3652478"/>
                <a:gd name="connsiteX976" fmla="*/ 4822938 w 10080264"/>
                <a:gd name="connsiteY976" fmla="*/ 2379267 h 3652478"/>
                <a:gd name="connsiteX977" fmla="*/ 4824379 w 10080264"/>
                <a:gd name="connsiteY977" fmla="*/ 2372066 h 3652478"/>
                <a:gd name="connsiteX978" fmla="*/ 4827980 w 10080264"/>
                <a:gd name="connsiteY978" fmla="*/ 2363425 h 3652478"/>
                <a:gd name="connsiteX979" fmla="*/ 4836624 w 10080264"/>
                <a:gd name="connsiteY979" fmla="*/ 2360184 h 3652478"/>
                <a:gd name="connsiteX980" fmla="*/ 4845268 w 10080264"/>
                <a:gd name="connsiteY980" fmla="*/ 2358384 h 3652478"/>
                <a:gd name="connsiteX981" fmla="*/ 4853912 w 10080264"/>
                <a:gd name="connsiteY981" fmla="*/ 2358384 h 3652478"/>
                <a:gd name="connsiteX982" fmla="*/ 4866158 w 10080264"/>
                <a:gd name="connsiteY982" fmla="*/ 2349743 h 3652478"/>
                <a:gd name="connsiteX983" fmla="*/ 4878043 w 10080264"/>
                <a:gd name="connsiteY983" fmla="*/ 2339301 h 3652478"/>
                <a:gd name="connsiteX984" fmla="*/ 4886687 w 10080264"/>
                <a:gd name="connsiteY984" fmla="*/ 2325259 h 3652478"/>
                <a:gd name="connsiteX985" fmla="*/ 4893891 w 10080264"/>
                <a:gd name="connsiteY985" fmla="*/ 2311577 h 3652478"/>
                <a:gd name="connsiteX986" fmla="*/ 4895331 w 10080264"/>
                <a:gd name="connsiteY986" fmla="*/ 2306536 h 3652478"/>
                <a:gd name="connsiteX987" fmla="*/ 4900734 w 10080264"/>
                <a:gd name="connsiteY987" fmla="*/ 2302936 h 3652478"/>
                <a:gd name="connsiteX988" fmla="*/ 4918022 w 10080264"/>
                <a:gd name="connsiteY988" fmla="*/ 2294294 h 3652478"/>
                <a:gd name="connsiteX989" fmla="*/ 4933869 w 10080264"/>
                <a:gd name="connsiteY989" fmla="*/ 2283853 h 3652478"/>
                <a:gd name="connsiteX990" fmla="*/ 4947555 w 10080264"/>
                <a:gd name="connsiteY990" fmla="*/ 2273411 h 3652478"/>
                <a:gd name="connsiteX991" fmla="*/ 4968085 w 10080264"/>
                <a:gd name="connsiteY991" fmla="*/ 2257929 h 3652478"/>
                <a:gd name="connsiteX992" fmla="*/ 4976729 w 10080264"/>
                <a:gd name="connsiteY992" fmla="*/ 2247487 h 3652478"/>
                <a:gd name="connsiteX993" fmla="*/ 4985373 w 10080264"/>
                <a:gd name="connsiteY993" fmla="*/ 2237046 h 3652478"/>
                <a:gd name="connsiteX994" fmla="*/ 4990775 w 10080264"/>
                <a:gd name="connsiteY994" fmla="*/ 2230205 h 3652478"/>
                <a:gd name="connsiteX995" fmla="*/ 5006262 w 10080264"/>
                <a:gd name="connsiteY995" fmla="*/ 2230205 h 3652478"/>
                <a:gd name="connsiteX996" fmla="*/ 5002661 w 10080264"/>
                <a:gd name="connsiteY996" fmla="*/ 2225164 h 3652478"/>
                <a:gd name="connsiteX997" fmla="*/ 5002661 w 10080264"/>
                <a:gd name="connsiteY997" fmla="*/ 2217963 h 3652478"/>
                <a:gd name="connsiteX998" fmla="*/ 5002661 w 10080264"/>
                <a:gd name="connsiteY998" fmla="*/ 2207521 h 3652478"/>
                <a:gd name="connsiteX999" fmla="*/ 5011305 w 10080264"/>
                <a:gd name="connsiteY999" fmla="*/ 2204281 h 3652478"/>
                <a:gd name="connsiteX1000" fmla="*/ 5025351 w 10080264"/>
                <a:gd name="connsiteY1000" fmla="*/ 2197080 h 3652478"/>
                <a:gd name="connsiteX1001" fmla="*/ 5037597 w 10080264"/>
                <a:gd name="connsiteY1001" fmla="*/ 2190238 h 3652478"/>
                <a:gd name="connsiteX1002" fmla="*/ 5045880 w 10080264"/>
                <a:gd name="connsiteY1002" fmla="*/ 2181597 h 3652478"/>
                <a:gd name="connsiteX1003" fmla="*/ 5052724 w 10080264"/>
                <a:gd name="connsiteY1003" fmla="*/ 2172956 h 3652478"/>
                <a:gd name="connsiteX1004" fmla="*/ 5063168 w 10080264"/>
                <a:gd name="connsiteY1004" fmla="*/ 2159274 h 3652478"/>
                <a:gd name="connsiteX1005" fmla="*/ 5075414 w 10080264"/>
                <a:gd name="connsiteY1005" fmla="*/ 2150632 h 3652478"/>
                <a:gd name="connsiteX1006" fmla="*/ 5087300 w 10080264"/>
                <a:gd name="connsiteY1006" fmla="*/ 2143791 h 3652478"/>
                <a:gd name="connsiteX1007" fmla="*/ 5103147 w 10080264"/>
                <a:gd name="connsiteY1007" fmla="*/ 2140191 h 3652478"/>
                <a:gd name="connsiteX1008" fmla="*/ 5108189 w 10080264"/>
                <a:gd name="connsiteY1008" fmla="*/ 2129749 h 3652478"/>
                <a:gd name="connsiteX1009" fmla="*/ 5113232 w 10080264"/>
                <a:gd name="connsiteY1009" fmla="*/ 2122908 h 3652478"/>
                <a:gd name="connsiteX1010" fmla="*/ 5118634 w 10080264"/>
                <a:gd name="connsiteY1010" fmla="*/ 2117867 h 3652478"/>
                <a:gd name="connsiteX1011" fmla="*/ 5127278 w 10080264"/>
                <a:gd name="connsiteY1011" fmla="*/ 2114267 h 3652478"/>
                <a:gd name="connsiteX1012" fmla="*/ 5134121 w 10080264"/>
                <a:gd name="connsiteY1012" fmla="*/ 2112467 h 3652478"/>
                <a:gd name="connsiteX1013" fmla="*/ 5139163 w 10080264"/>
                <a:gd name="connsiteY1013" fmla="*/ 2100225 h 3652478"/>
                <a:gd name="connsiteX1014" fmla="*/ 5147807 w 10080264"/>
                <a:gd name="connsiteY1014" fmla="*/ 2090143 h 3652478"/>
                <a:gd name="connsiteX1015" fmla="*/ 6542759 w 10080264"/>
                <a:gd name="connsiteY1015" fmla="*/ 2077629 h 3652478"/>
                <a:gd name="connsiteX1016" fmla="*/ 6479021 w 10080264"/>
                <a:gd name="connsiteY1016" fmla="*/ 2112195 h 3652478"/>
                <a:gd name="connsiteX1017" fmla="*/ 6418163 w 10080264"/>
                <a:gd name="connsiteY1017" fmla="*/ 2148562 h 3652478"/>
                <a:gd name="connsiteX1018" fmla="*/ 6355866 w 10080264"/>
                <a:gd name="connsiteY1018" fmla="*/ 2184929 h 3652478"/>
                <a:gd name="connsiteX1019" fmla="*/ 6296809 w 10080264"/>
                <a:gd name="connsiteY1019" fmla="*/ 2223097 h 3652478"/>
                <a:gd name="connsiteX1020" fmla="*/ 6288166 w 10080264"/>
                <a:gd name="connsiteY1020" fmla="*/ 2228138 h 3652478"/>
                <a:gd name="connsiteX1021" fmla="*/ 6293568 w 10080264"/>
                <a:gd name="connsiteY1021" fmla="*/ 2229938 h 3652478"/>
                <a:gd name="connsiteX1022" fmla="*/ 6295368 w 10080264"/>
                <a:gd name="connsiteY1022" fmla="*/ 2231738 h 3652478"/>
                <a:gd name="connsiteX1023" fmla="*/ 6296809 w 10080264"/>
                <a:gd name="connsiteY1023" fmla="*/ 2229938 h 3652478"/>
                <a:gd name="connsiteX1024" fmla="*/ 6304011 w 10080264"/>
                <a:gd name="connsiteY1024" fmla="*/ 2224897 h 3652478"/>
                <a:gd name="connsiteX1025" fmla="*/ 6307252 w 10080264"/>
                <a:gd name="connsiteY1025" fmla="*/ 2221296 h 3652478"/>
                <a:gd name="connsiteX1026" fmla="*/ 6312653 w 10080264"/>
                <a:gd name="connsiteY1026" fmla="*/ 2219496 h 3652478"/>
                <a:gd name="connsiteX1027" fmla="*/ 6334980 w 10080264"/>
                <a:gd name="connsiteY1027" fmla="*/ 2204013 h 3652478"/>
                <a:gd name="connsiteX1028" fmla="*/ 6357666 w 10080264"/>
                <a:gd name="connsiteY1028" fmla="*/ 2189970 h 3652478"/>
                <a:gd name="connsiteX1029" fmla="*/ 6379992 w 10080264"/>
                <a:gd name="connsiteY1029" fmla="*/ 2178088 h 3652478"/>
                <a:gd name="connsiteX1030" fmla="*/ 6402319 w 10080264"/>
                <a:gd name="connsiteY1030" fmla="*/ 2167646 h 3652478"/>
                <a:gd name="connsiteX1031" fmla="*/ 6423205 w 10080264"/>
                <a:gd name="connsiteY1031" fmla="*/ 2157204 h 3652478"/>
                <a:gd name="connsiteX1032" fmla="*/ 6445891 w 10080264"/>
                <a:gd name="connsiteY1032" fmla="*/ 2145322 h 3652478"/>
                <a:gd name="connsiteX1033" fmla="*/ 6468578 w 10080264"/>
                <a:gd name="connsiteY1033" fmla="*/ 2131279 h 3652478"/>
                <a:gd name="connsiteX1034" fmla="*/ 6490904 w 10080264"/>
                <a:gd name="connsiteY1034" fmla="*/ 2115796 h 3652478"/>
                <a:gd name="connsiteX1035" fmla="*/ 6497746 w 10080264"/>
                <a:gd name="connsiteY1035" fmla="*/ 2108955 h 3652478"/>
                <a:gd name="connsiteX1036" fmla="*/ 6508189 w 10080264"/>
                <a:gd name="connsiteY1036" fmla="*/ 2101753 h 3652478"/>
                <a:gd name="connsiteX1037" fmla="*/ 6532316 w 10080264"/>
                <a:gd name="connsiteY1037" fmla="*/ 2084470 h 3652478"/>
                <a:gd name="connsiteX1038" fmla="*/ 6537718 w 10080264"/>
                <a:gd name="connsiteY1038" fmla="*/ 2082670 h 3652478"/>
                <a:gd name="connsiteX1039" fmla="*/ 9008552 w 10080264"/>
                <a:gd name="connsiteY1039" fmla="*/ 2065517 h 3652478"/>
                <a:gd name="connsiteX1040" fmla="*/ 9001710 w 10080264"/>
                <a:gd name="connsiteY1040" fmla="*/ 2070556 h 3652478"/>
                <a:gd name="connsiteX1041" fmla="*/ 9003150 w 10080264"/>
                <a:gd name="connsiteY1041" fmla="*/ 2072356 h 3652478"/>
                <a:gd name="connsiteX1042" fmla="*/ 2449648 w 10080264"/>
                <a:gd name="connsiteY1042" fmla="*/ 2062281 h 3652478"/>
                <a:gd name="connsiteX1043" fmla="*/ 2435951 w 10080264"/>
                <a:gd name="connsiteY1043" fmla="*/ 2070129 h 3652478"/>
                <a:gd name="connsiteX1044" fmla="*/ 2383774 w 10080264"/>
                <a:gd name="connsiteY1044" fmla="*/ 2095396 h 3652478"/>
                <a:gd name="connsiteX1045" fmla="*/ 2323300 w 10080264"/>
                <a:gd name="connsiteY1045" fmla="*/ 2129952 h 3652478"/>
                <a:gd name="connsiteX1046" fmla="*/ 2309621 w 10080264"/>
                <a:gd name="connsiteY1046" fmla="*/ 2138591 h 3652478"/>
                <a:gd name="connsiteX1047" fmla="*/ 2385574 w 10080264"/>
                <a:gd name="connsiteY1047" fmla="*/ 2098996 h 3652478"/>
                <a:gd name="connsiteX1048" fmla="*/ 2435951 w 10080264"/>
                <a:gd name="connsiteY1048" fmla="*/ 2070129 h 3652478"/>
                <a:gd name="connsiteX1049" fmla="*/ 2441009 w 10080264"/>
                <a:gd name="connsiteY1049" fmla="*/ 2067680 h 3652478"/>
                <a:gd name="connsiteX1050" fmla="*/ 2451448 w 10080264"/>
                <a:gd name="connsiteY1050" fmla="*/ 2062281 h 3652478"/>
                <a:gd name="connsiteX1051" fmla="*/ 7443377 w 10080264"/>
                <a:gd name="connsiteY1051" fmla="*/ 2061785 h 3652478"/>
                <a:gd name="connsiteX1052" fmla="*/ 7415649 w 10080264"/>
                <a:gd name="connsiteY1052" fmla="*/ 2080869 h 3652478"/>
                <a:gd name="connsiteX1053" fmla="*/ 7361994 w 10080264"/>
                <a:gd name="connsiteY1053" fmla="*/ 2113996 h 3652478"/>
                <a:gd name="connsiteX1054" fmla="*/ 7306538 w 10080264"/>
                <a:gd name="connsiteY1054" fmla="*/ 2146762 h 3652478"/>
                <a:gd name="connsiteX1055" fmla="*/ 7252522 w 10080264"/>
                <a:gd name="connsiteY1055" fmla="*/ 2176288 h 3652478"/>
                <a:gd name="connsiteX1056" fmla="*/ 7201028 w 10080264"/>
                <a:gd name="connsiteY1056" fmla="*/ 2204013 h 3652478"/>
                <a:gd name="connsiteX1057" fmla="*/ 7201028 w 10080264"/>
                <a:gd name="connsiteY1057" fmla="*/ 2229938 h 3652478"/>
                <a:gd name="connsiteX1058" fmla="*/ 7410248 w 10080264"/>
                <a:gd name="connsiteY1058" fmla="*/ 2086270 h 3652478"/>
                <a:gd name="connsiteX1059" fmla="*/ 8689847 w 10080264"/>
                <a:gd name="connsiteY1059" fmla="*/ 2060478 h 3652478"/>
                <a:gd name="connsiteX1060" fmla="*/ 8648073 w 10080264"/>
                <a:gd name="connsiteY1060" fmla="*/ 2088193 h 3652478"/>
                <a:gd name="connsiteX1061" fmla="*/ 8656716 w 10080264"/>
                <a:gd name="connsiteY1061" fmla="*/ 2082794 h 3652478"/>
                <a:gd name="connsiteX1062" fmla="*/ 8665359 w 10080264"/>
                <a:gd name="connsiteY1062" fmla="*/ 2079555 h 3652478"/>
                <a:gd name="connsiteX1063" fmla="*/ 8675802 w 10080264"/>
                <a:gd name="connsiteY1063" fmla="*/ 2077755 h 3652478"/>
                <a:gd name="connsiteX1064" fmla="*/ 8686246 w 10080264"/>
                <a:gd name="connsiteY1064" fmla="*/ 2075955 h 3652478"/>
                <a:gd name="connsiteX1065" fmla="*/ 8688046 w 10080264"/>
                <a:gd name="connsiteY1065" fmla="*/ 2070556 h 3652478"/>
                <a:gd name="connsiteX1066" fmla="*/ 2314661 w 10080264"/>
                <a:gd name="connsiteY1066" fmla="*/ 2050402 h 3652478"/>
                <a:gd name="connsiteX1067" fmla="*/ 2300982 w 10080264"/>
                <a:gd name="connsiteY1067" fmla="*/ 2053642 h 3652478"/>
                <a:gd name="connsiteX1068" fmla="*/ 2286943 w 10080264"/>
                <a:gd name="connsiteY1068" fmla="*/ 2057241 h 3652478"/>
                <a:gd name="connsiteX1069" fmla="*/ 2276504 w 10080264"/>
                <a:gd name="connsiteY1069" fmla="*/ 2059041 h 3652478"/>
                <a:gd name="connsiteX1070" fmla="*/ 2269665 w 10080264"/>
                <a:gd name="connsiteY1070" fmla="*/ 2064080 h 3652478"/>
                <a:gd name="connsiteX1071" fmla="*/ 2266426 w 10080264"/>
                <a:gd name="connsiteY1071" fmla="*/ 2069480 h 3652478"/>
                <a:gd name="connsiteX1072" fmla="*/ 2262826 w 10080264"/>
                <a:gd name="connsiteY1072" fmla="*/ 2076319 h 3652478"/>
                <a:gd name="connsiteX1073" fmla="*/ 2290543 w 10080264"/>
                <a:gd name="connsiteY1073" fmla="*/ 2064080 h 3652478"/>
                <a:gd name="connsiteX1074" fmla="*/ 1437977 w 10080264"/>
                <a:gd name="connsiteY1074" fmla="*/ 2017226 h 3652478"/>
                <a:gd name="connsiteX1075" fmla="*/ 1417106 w 10080264"/>
                <a:gd name="connsiteY1075" fmla="*/ 2029107 h 3652478"/>
                <a:gd name="connsiteX1076" fmla="*/ 1399833 w 10080264"/>
                <a:gd name="connsiteY1076" fmla="*/ 2044588 h 3652478"/>
                <a:gd name="connsiteX1077" fmla="*/ 1394795 w 10080264"/>
                <a:gd name="connsiteY1077" fmla="*/ 2051788 h 3652478"/>
                <a:gd name="connsiteX1078" fmla="*/ 1417106 w 10080264"/>
                <a:gd name="connsiteY1078" fmla="*/ 2034507 h 3652478"/>
                <a:gd name="connsiteX1079" fmla="*/ 9384155 w 10080264"/>
                <a:gd name="connsiteY1079" fmla="*/ 2013686 h 3652478"/>
                <a:gd name="connsiteX1080" fmla="*/ 9273239 w 10080264"/>
                <a:gd name="connsiteY1080" fmla="*/ 2088193 h 3652478"/>
                <a:gd name="connsiteX1081" fmla="*/ 9164123 w 10080264"/>
                <a:gd name="connsiteY1081" fmla="*/ 2157301 h 3652478"/>
                <a:gd name="connsiteX1082" fmla="*/ 9134953 w 10080264"/>
                <a:gd name="connsiteY1082" fmla="*/ 2178177 h 3652478"/>
                <a:gd name="connsiteX1083" fmla="*/ 9171325 w 10080264"/>
                <a:gd name="connsiteY1083" fmla="*/ 2162700 h 3652478"/>
                <a:gd name="connsiteX1084" fmla="*/ 9205536 w 10080264"/>
                <a:gd name="connsiteY1084" fmla="*/ 2145423 h 3652478"/>
                <a:gd name="connsiteX1085" fmla="*/ 9235066 w 10080264"/>
                <a:gd name="connsiteY1085" fmla="*/ 2128146 h 3652478"/>
                <a:gd name="connsiteX1086" fmla="*/ 9261355 w 10080264"/>
                <a:gd name="connsiteY1086" fmla="*/ 2109070 h 3652478"/>
                <a:gd name="connsiteX1087" fmla="*/ 9287283 w 10080264"/>
                <a:gd name="connsiteY1087" fmla="*/ 2088193 h 3652478"/>
                <a:gd name="connsiteX1088" fmla="*/ 9315012 w 10080264"/>
                <a:gd name="connsiteY1088" fmla="*/ 2069117 h 3652478"/>
                <a:gd name="connsiteX1089" fmla="*/ 9344182 w 10080264"/>
                <a:gd name="connsiteY1089" fmla="*/ 2050040 h 3652478"/>
                <a:gd name="connsiteX1090" fmla="*/ 9375512 w 10080264"/>
                <a:gd name="connsiteY1090" fmla="*/ 2036002 h 3652478"/>
                <a:gd name="connsiteX1091" fmla="*/ 9379114 w 10080264"/>
                <a:gd name="connsiteY1091" fmla="*/ 2024124 h 3652478"/>
                <a:gd name="connsiteX1092" fmla="*/ 6468578 w 10080264"/>
                <a:gd name="connsiteY1092" fmla="*/ 2011736 h 3652478"/>
                <a:gd name="connsiteX1093" fmla="*/ 6442290 w 10080264"/>
                <a:gd name="connsiteY1093" fmla="*/ 2027219 h 3652478"/>
                <a:gd name="connsiteX1094" fmla="*/ 6357666 w 10080264"/>
                <a:gd name="connsiteY1094" fmla="*/ 2075828 h 3652478"/>
                <a:gd name="connsiteX1095" fmla="*/ 6272682 w 10080264"/>
                <a:gd name="connsiteY1095" fmla="*/ 2122637 h 3652478"/>
                <a:gd name="connsiteX1096" fmla="*/ 6148086 w 10080264"/>
                <a:gd name="connsiteY1096" fmla="*/ 2191771 h 3652478"/>
                <a:gd name="connsiteX1097" fmla="*/ 6016288 w 10080264"/>
                <a:gd name="connsiteY1097" fmla="*/ 2269906 h 3652478"/>
                <a:gd name="connsiteX1098" fmla="*/ 6016288 w 10080264"/>
                <a:gd name="connsiteY1098" fmla="*/ 2285389 h 3652478"/>
                <a:gd name="connsiteX1099" fmla="*/ 6014848 w 10080264"/>
                <a:gd name="connsiteY1099" fmla="*/ 2297631 h 3652478"/>
                <a:gd name="connsiteX1100" fmla="*/ 6016288 w 10080264"/>
                <a:gd name="connsiteY1100" fmla="*/ 2295831 h 3652478"/>
                <a:gd name="connsiteX1101" fmla="*/ 6038975 w 10080264"/>
                <a:gd name="connsiteY1101" fmla="*/ 2287189 h 3652478"/>
                <a:gd name="connsiteX1102" fmla="*/ 6059861 w 10080264"/>
                <a:gd name="connsiteY1102" fmla="*/ 2276747 h 3652478"/>
                <a:gd name="connsiteX1103" fmla="*/ 6073545 w 10080264"/>
                <a:gd name="connsiteY1103" fmla="*/ 2268105 h 3652478"/>
                <a:gd name="connsiteX1104" fmla="*/ 6085788 w 10080264"/>
                <a:gd name="connsiteY1104" fmla="*/ 2257663 h 3652478"/>
                <a:gd name="connsiteX1105" fmla="*/ 6113156 w 10080264"/>
                <a:gd name="connsiteY1105" fmla="*/ 2233539 h 3652478"/>
                <a:gd name="connsiteX1106" fmla="*/ 6130801 w 10080264"/>
                <a:gd name="connsiteY1106" fmla="*/ 2223097 h 3652478"/>
                <a:gd name="connsiteX1107" fmla="*/ 6146286 w 10080264"/>
                <a:gd name="connsiteY1107" fmla="*/ 2214455 h 3652478"/>
                <a:gd name="connsiteX1108" fmla="*/ 6175814 w 10080264"/>
                <a:gd name="connsiteY1108" fmla="*/ 2198612 h 3652478"/>
                <a:gd name="connsiteX1109" fmla="*/ 6189498 w 10080264"/>
                <a:gd name="connsiteY1109" fmla="*/ 2189970 h 3652478"/>
                <a:gd name="connsiteX1110" fmla="*/ 6201741 w 10080264"/>
                <a:gd name="connsiteY1110" fmla="*/ 2179528 h 3652478"/>
                <a:gd name="connsiteX1111" fmla="*/ 6229469 w 10080264"/>
                <a:gd name="connsiteY1111" fmla="*/ 2155404 h 3652478"/>
                <a:gd name="connsiteX1112" fmla="*/ 6232710 w 10080264"/>
                <a:gd name="connsiteY1112" fmla="*/ 2152163 h 3652478"/>
                <a:gd name="connsiteX1113" fmla="*/ 6264039 w 10080264"/>
                <a:gd name="connsiteY1113" fmla="*/ 2138120 h 3652478"/>
                <a:gd name="connsiteX1114" fmla="*/ 6293568 w 10080264"/>
                <a:gd name="connsiteY1114" fmla="*/ 2122637 h 3652478"/>
                <a:gd name="connsiteX1115" fmla="*/ 6324897 w 10080264"/>
                <a:gd name="connsiteY1115" fmla="*/ 2103554 h 3652478"/>
                <a:gd name="connsiteX1116" fmla="*/ 6355866 w 10080264"/>
                <a:gd name="connsiteY1116" fmla="*/ 2086270 h 3652478"/>
                <a:gd name="connsiteX1117" fmla="*/ 6390435 w 10080264"/>
                <a:gd name="connsiteY1117" fmla="*/ 2063586 h 3652478"/>
                <a:gd name="connsiteX1118" fmla="*/ 6430407 w 10080264"/>
                <a:gd name="connsiteY1118" fmla="*/ 2037661 h 3652478"/>
                <a:gd name="connsiteX1119" fmla="*/ 3855316 w 10080264"/>
                <a:gd name="connsiteY1119" fmla="*/ 2005408 h 3652478"/>
                <a:gd name="connsiteX1120" fmla="*/ 3784043 w 10080264"/>
                <a:gd name="connsiteY1120" fmla="*/ 2048602 h 3652478"/>
                <a:gd name="connsiteX1121" fmla="*/ 3718529 w 10080264"/>
                <a:gd name="connsiteY1121" fmla="*/ 2084958 h 3652478"/>
                <a:gd name="connsiteX1122" fmla="*/ 3747686 w 10080264"/>
                <a:gd name="connsiteY1122" fmla="*/ 2074519 h 3652478"/>
                <a:gd name="connsiteX1123" fmla="*/ 3777203 w 10080264"/>
                <a:gd name="connsiteY1123" fmla="*/ 2064080 h 3652478"/>
                <a:gd name="connsiteX1124" fmla="*/ 3782602 w 10080264"/>
                <a:gd name="connsiteY1124" fmla="*/ 2057241 h 3652478"/>
                <a:gd name="connsiteX1125" fmla="*/ 3787642 w 10080264"/>
                <a:gd name="connsiteY1125" fmla="*/ 2052202 h 3652478"/>
                <a:gd name="connsiteX1126" fmla="*/ 3796282 w 10080264"/>
                <a:gd name="connsiteY1126" fmla="*/ 2046803 h 3652478"/>
                <a:gd name="connsiteX1127" fmla="*/ 3803121 w 10080264"/>
                <a:gd name="connsiteY1127" fmla="*/ 2043563 h 3652478"/>
                <a:gd name="connsiteX1128" fmla="*/ 3818959 w 10080264"/>
                <a:gd name="connsiteY1128" fmla="*/ 2038164 h 3652478"/>
                <a:gd name="connsiteX1129" fmla="*/ 3834438 w 10080264"/>
                <a:gd name="connsiteY1129" fmla="*/ 2031325 h 3652478"/>
                <a:gd name="connsiteX1130" fmla="*/ 3844877 w 10080264"/>
                <a:gd name="connsiteY1130" fmla="*/ 2027725 h 3652478"/>
                <a:gd name="connsiteX1131" fmla="*/ 3853516 w 10080264"/>
                <a:gd name="connsiteY1131" fmla="*/ 2022686 h 3652478"/>
                <a:gd name="connsiteX1132" fmla="*/ 3855316 w 10080264"/>
                <a:gd name="connsiteY1132" fmla="*/ 2014047 h 3652478"/>
                <a:gd name="connsiteX1133" fmla="*/ 6529075 w 10080264"/>
                <a:gd name="connsiteY1133" fmla="*/ 1978969 h 3652478"/>
                <a:gd name="connsiteX1134" fmla="*/ 6475420 w 10080264"/>
                <a:gd name="connsiteY1134" fmla="*/ 2008495 h 3652478"/>
                <a:gd name="connsiteX1135" fmla="*/ 6490904 w 10080264"/>
                <a:gd name="connsiteY1135" fmla="*/ 2001654 h 3652478"/>
                <a:gd name="connsiteX1136" fmla="*/ 6515031 w 10080264"/>
                <a:gd name="connsiteY1136" fmla="*/ 1991212 h 3652478"/>
                <a:gd name="connsiteX1137" fmla="*/ 6523674 w 10080264"/>
                <a:gd name="connsiteY1137" fmla="*/ 1985811 h 3652478"/>
                <a:gd name="connsiteX1138" fmla="*/ 9311411 w 10080264"/>
                <a:gd name="connsiteY1138" fmla="*/ 1963655 h 3652478"/>
                <a:gd name="connsiteX1139" fmla="*/ 9219581 w 10080264"/>
                <a:gd name="connsiteY1139" fmla="*/ 2024124 h 3652478"/>
                <a:gd name="connsiteX1140" fmla="*/ 9129552 w 10080264"/>
                <a:gd name="connsiteY1140" fmla="*/ 2082794 h 3652478"/>
                <a:gd name="connsiteX1141" fmla="*/ 9138194 w 10080264"/>
                <a:gd name="connsiteY1141" fmla="*/ 2082794 h 3652478"/>
                <a:gd name="connsiteX1142" fmla="*/ 9145397 w 10080264"/>
                <a:gd name="connsiteY1142" fmla="*/ 2082794 h 3652478"/>
                <a:gd name="connsiteX1143" fmla="*/ 9150438 w 10080264"/>
                <a:gd name="connsiteY1143" fmla="*/ 2080994 h 3652478"/>
                <a:gd name="connsiteX1144" fmla="*/ 9164123 w 10080264"/>
                <a:gd name="connsiteY1144" fmla="*/ 2074156 h 3652478"/>
                <a:gd name="connsiteX1145" fmla="*/ 9176367 w 10080264"/>
                <a:gd name="connsiteY1145" fmla="*/ 2063717 h 3652478"/>
                <a:gd name="connsiteX1146" fmla="*/ 9186810 w 10080264"/>
                <a:gd name="connsiteY1146" fmla="*/ 2051840 h 3652478"/>
                <a:gd name="connsiteX1147" fmla="*/ 9188251 w 10080264"/>
                <a:gd name="connsiteY1147" fmla="*/ 2048240 h 3652478"/>
                <a:gd name="connsiteX1148" fmla="*/ 9200495 w 10080264"/>
                <a:gd name="connsiteY1148" fmla="*/ 2037802 h 3652478"/>
                <a:gd name="connsiteX1149" fmla="*/ 9207337 w 10080264"/>
                <a:gd name="connsiteY1149" fmla="*/ 2032763 h 3652478"/>
                <a:gd name="connsiteX1150" fmla="*/ 9214539 w 10080264"/>
                <a:gd name="connsiteY1150" fmla="*/ 2029164 h 3652478"/>
                <a:gd name="connsiteX1151" fmla="*/ 9221382 w 10080264"/>
                <a:gd name="connsiteY1151" fmla="*/ 2025924 h 3652478"/>
                <a:gd name="connsiteX1152" fmla="*/ 9230024 w 10080264"/>
                <a:gd name="connsiteY1152" fmla="*/ 2022325 h 3652478"/>
                <a:gd name="connsiteX1153" fmla="*/ 9244069 w 10080264"/>
                <a:gd name="connsiteY1153" fmla="*/ 2022325 h 3652478"/>
                <a:gd name="connsiteX1154" fmla="*/ 9252712 w 10080264"/>
                <a:gd name="connsiteY1154" fmla="*/ 2013686 h 3652478"/>
                <a:gd name="connsiteX1155" fmla="*/ 9261355 w 10080264"/>
                <a:gd name="connsiteY1155" fmla="*/ 2005048 h 3652478"/>
                <a:gd name="connsiteX1156" fmla="*/ 9271798 w 10080264"/>
                <a:gd name="connsiteY1156" fmla="*/ 2000009 h 3652478"/>
                <a:gd name="connsiteX1157" fmla="*/ 9283682 w 10080264"/>
                <a:gd name="connsiteY1157" fmla="*/ 1994610 h 3652478"/>
                <a:gd name="connsiteX1158" fmla="*/ 9290524 w 10080264"/>
                <a:gd name="connsiteY1158" fmla="*/ 1989571 h 3652478"/>
                <a:gd name="connsiteX1159" fmla="*/ 9297727 w 10080264"/>
                <a:gd name="connsiteY1159" fmla="*/ 1984171 h 3652478"/>
                <a:gd name="connsiteX1160" fmla="*/ 9304569 w 10080264"/>
                <a:gd name="connsiteY1160" fmla="*/ 1975533 h 3652478"/>
                <a:gd name="connsiteX1161" fmla="*/ 9309611 w 10080264"/>
                <a:gd name="connsiteY1161" fmla="*/ 1966894 h 3652478"/>
                <a:gd name="connsiteX1162" fmla="*/ 268091 w 10080264"/>
                <a:gd name="connsiteY1162" fmla="*/ 1963582 h 3652478"/>
                <a:gd name="connsiteX1163" fmla="*/ 238583 w 10080264"/>
                <a:gd name="connsiteY1163" fmla="*/ 1991304 h 3652478"/>
                <a:gd name="connsiteX1164" fmla="*/ 205836 w 10080264"/>
                <a:gd name="connsiteY1164" fmla="*/ 2017226 h 3652478"/>
                <a:gd name="connsiteX1165" fmla="*/ 171290 w 10080264"/>
                <a:gd name="connsiteY1165" fmla="*/ 2043148 h 3652478"/>
                <a:gd name="connsiteX1166" fmla="*/ 136744 w 10080264"/>
                <a:gd name="connsiteY1166" fmla="*/ 2074110 h 3652478"/>
                <a:gd name="connsiteX1167" fmla="*/ 134945 w 10080264"/>
                <a:gd name="connsiteY1167" fmla="*/ 2089951 h 3652478"/>
                <a:gd name="connsiteX1168" fmla="*/ 145381 w 10080264"/>
                <a:gd name="connsiteY1168" fmla="*/ 2075910 h 3652478"/>
                <a:gd name="connsiteX1169" fmla="*/ 157616 w 10080264"/>
                <a:gd name="connsiteY1169" fmla="*/ 2063669 h 3652478"/>
                <a:gd name="connsiteX1170" fmla="*/ 171290 w 10080264"/>
                <a:gd name="connsiteY1170" fmla="*/ 2051788 h 3652478"/>
                <a:gd name="connsiteX1171" fmla="*/ 185325 w 10080264"/>
                <a:gd name="connsiteY1171" fmla="*/ 2041348 h 3652478"/>
                <a:gd name="connsiteX1172" fmla="*/ 223109 w 10080264"/>
                <a:gd name="connsiteY1172" fmla="*/ 2011826 h 3652478"/>
                <a:gd name="connsiteX1173" fmla="*/ 259455 w 10080264"/>
                <a:gd name="connsiteY1173" fmla="*/ 1980863 h 3652478"/>
                <a:gd name="connsiteX1174" fmla="*/ 263053 w 10080264"/>
                <a:gd name="connsiteY1174" fmla="*/ 1973663 h 3652478"/>
                <a:gd name="connsiteX1175" fmla="*/ 4841666 w 10080264"/>
                <a:gd name="connsiteY1175" fmla="*/ 1949722 h 3652478"/>
                <a:gd name="connsiteX1176" fmla="*/ 4734337 w 10080264"/>
                <a:gd name="connsiteY1176" fmla="*/ 2046577 h 3652478"/>
                <a:gd name="connsiteX1177" fmla="*/ 4736138 w 10080264"/>
                <a:gd name="connsiteY1177" fmla="*/ 2051977 h 3652478"/>
                <a:gd name="connsiteX1178" fmla="*/ 4750184 w 10080264"/>
                <a:gd name="connsiteY1178" fmla="*/ 2039736 h 3652478"/>
                <a:gd name="connsiteX1179" fmla="*/ 4765671 w 10080264"/>
                <a:gd name="connsiteY1179" fmla="*/ 2029294 h 3652478"/>
                <a:gd name="connsiteX1180" fmla="*/ 4779358 w 10080264"/>
                <a:gd name="connsiteY1180" fmla="*/ 2020653 h 3652478"/>
                <a:gd name="connsiteX1181" fmla="*/ 4791603 w 10080264"/>
                <a:gd name="connsiteY1181" fmla="*/ 2010211 h 3652478"/>
                <a:gd name="connsiteX1182" fmla="*/ 4802048 w 10080264"/>
                <a:gd name="connsiteY1182" fmla="*/ 2000130 h 3652478"/>
                <a:gd name="connsiteX1183" fmla="*/ 4808891 w 10080264"/>
                <a:gd name="connsiteY1183" fmla="*/ 1989688 h 3652478"/>
                <a:gd name="connsiteX1184" fmla="*/ 4819336 w 10080264"/>
                <a:gd name="connsiteY1184" fmla="*/ 1979246 h 3652478"/>
                <a:gd name="connsiteX1185" fmla="*/ 4819336 w 10080264"/>
                <a:gd name="connsiteY1185" fmla="*/ 1977446 h 3652478"/>
                <a:gd name="connsiteX1186" fmla="*/ 4826179 w 10080264"/>
                <a:gd name="connsiteY1186" fmla="*/ 1972405 h 3652478"/>
                <a:gd name="connsiteX1187" fmla="*/ 4829781 w 10080264"/>
                <a:gd name="connsiteY1187" fmla="*/ 1970605 h 3652478"/>
                <a:gd name="connsiteX1188" fmla="*/ 4833022 w 10080264"/>
                <a:gd name="connsiteY1188" fmla="*/ 1968805 h 3652478"/>
                <a:gd name="connsiteX1189" fmla="*/ 4836624 w 10080264"/>
                <a:gd name="connsiteY1189" fmla="*/ 1960164 h 3652478"/>
                <a:gd name="connsiteX1190" fmla="*/ 9186810 w 10080264"/>
                <a:gd name="connsiteY1190" fmla="*/ 1946018 h 3652478"/>
                <a:gd name="connsiteX1191" fmla="*/ 9122709 w 10080264"/>
                <a:gd name="connsiteY1191" fmla="*/ 1987771 h 3652478"/>
                <a:gd name="connsiteX1192" fmla="*/ 9145397 w 10080264"/>
                <a:gd name="connsiteY1192" fmla="*/ 1979132 h 3652478"/>
                <a:gd name="connsiteX1193" fmla="*/ 9155480 w 10080264"/>
                <a:gd name="connsiteY1193" fmla="*/ 1973733 h 3652478"/>
                <a:gd name="connsiteX1194" fmla="*/ 9162682 w 10080264"/>
                <a:gd name="connsiteY1194" fmla="*/ 1966894 h 3652478"/>
                <a:gd name="connsiteX1195" fmla="*/ 9179608 w 10080264"/>
                <a:gd name="connsiteY1195" fmla="*/ 1951417 h 3652478"/>
                <a:gd name="connsiteX1196" fmla="*/ 2524161 w 10080264"/>
                <a:gd name="connsiteY1196" fmla="*/ 1943136 h 3652478"/>
                <a:gd name="connsiteX1197" fmla="*/ 2517322 w 10080264"/>
                <a:gd name="connsiteY1197" fmla="*/ 1946376 h 3652478"/>
                <a:gd name="connsiteX1198" fmla="*/ 2517322 w 10080264"/>
                <a:gd name="connsiteY1198" fmla="*/ 1948176 h 3652478"/>
                <a:gd name="connsiteX1199" fmla="*/ 8705332 w 10080264"/>
                <a:gd name="connsiteY1199" fmla="*/ 1939179 h 3652478"/>
                <a:gd name="connsiteX1200" fmla="*/ 8689847 w 10080264"/>
                <a:gd name="connsiteY1200" fmla="*/ 1951417 h 3652478"/>
                <a:gd name="connsiteX1201" fmla="*/ 8663918 w 10080264"/>
                <a:gd name="connsiteY1201" fmla="*/ 1975533 h 3652478"/>
                <a:gd name="connsiteX1202" fmla="*/ 8674002 w 10080264"/>
                <a:gd name="connsiteY1202" fmla="*/ 1975533 h 3652478"/>
                <a:gd name="connsiteX1203" fmla="*/ 8681204 w 10080264"/>
                <a:gd name="connsiteY1203" fmla="*/ 1973733 h 3652478"/>
                <a:gd name="connsiteX1204" fmla="*/ 8686246 w 10080264"/>
                <a:gd name="connsiteY1204" fmla="*/ 1970494 h 3652478"/>
                <a:gd name="connsiteX1205" fmla="*/ 8691648 w 10080264"/>
                <a:gd name="connsiteY1205" fmla="*/ 1960056 h 3652478"/>
                <a:gd name="connsiteX1206" fmla="*/ 8696689 w 10080264"/>
                <a:gd name="connsiteY1206" fmla="*/ 1951417 h 3652478"/>
                <a:gd name="connsiteX1207" fmla="*/ 8700290 w 10080264"/>
                <a:gd name="connsiteY1207" fmla="*/ 1944218 h 3652478"/>
                <a:gd name="connsiteX1208" fmla="*/ 8703531 w 10080264"/>
                <a:gd name="connsiteY1208" fmla="*/ 1940979 h 3652478"/>
                <a:gd name="connsiteX1209" fmla="*/ 1540176 w 10080264"/>
                <a:gd name="connsiteY1209" fmla="*/ 1935500 h 3652478"/>
                <a:gd name="connsiteX1210" fmla="*/ 1534778 w 10080264"/>
                <a:gd name="connsiteY1210" fmla="*/ 1940900 h 3652478"/>
                <a:gd name="connsiteX1211" fmla="*/ 1529740 w 10080264"/>
                <a:gd name="connsiteY1211" fmla="*/ 1942701 h 3652478"/>
                <a:gd name="connsiteX1212" fmla="*/ 1519304 w 10080264"/>
                <a:gd name="connsiteY1212" fmla="*/ 1947741 h 3652478"/>
                <a:gd name="connsiteX1213" fmla="*/ 1513907 w 10080264"/>
                <a:gd name="connsiteY1213" fmla="*/ 1954581 h 3652478"/>
                <a:gd name="connsiteX1214" fmla="*/ 1538377 w 10080264"/>
                <a:gd name="connsiteY1214" fmla="*/ 1940900 h 3652478"/>
                <a:gd name="connsiteX1215" fmla="*/ 5198231 w 10080264"/>
                <a:gd name="connsiteY1215" fmla="*/ 1925238 h 3652478"/>
                <a:gd name="connsiteX1216" fmla="*/ 5158252 w 10080264"/>
                <a:gd name="connsiteY1216" fmla="*/ 1961964 h 3652478"/>
                <a:gd name="connsiteX1217" fmla="*/ 5121875 w 10080264"/>
                <a:gd name="connsiteY1217" fmla="*/ 1996529 h 3652478"/>
                <a:gd name="connsiteX1218" fmla="*/ 5101346 w 10080264"/>
                <a:gd name="connsiteY1218" fmla="*/ 2013812 h 3652478"/>
                <a:gd name="connsiteX1219" fmla="*/ 5080456 w 10080264"/>
                <a:gd name="connsiteY1219" fmla="*/ 2031094 h 3652478"/>
                <a:gd name="connsiteX1220" fmla="*/ 5059567 w 10080264"/>
                <a:gd name="connsiteY1220" fmla="*/ 2048377 h 3652478"/>
                <a:gd name="connsiteX1221" fmla="*/ 5039398 w 10080264"/>
                <a:gd name="connsiteY1221" fmla="*/ 2062059 h 3652478"/>
                <a:gd name="connsiteX1222" fmla="*/ 5040478 w 10080264"/>
                <a:gd name="connsiteY1222" fmla="*/ 2067460 h 3652478"/>
                <a:gd name="connsiteX1223" fmla="*/ 5042279 w 10080264"/>
                <a:gd name="connsiteY1223" fmla="*/ 2074301 h 3652478"/>
                <a:gd name="connsiteX1224" fmla="*/ 5040478 w 10080264"/>
                <a:gd name="connsiteY1224" fmla="*/ 2086543 h 3652478"/>
                <a:gd name="connsiteX1225" fmla="*/ 5058126 w 10080264"/>
                <a:gd name="connsiteY1225" fmla="*/ 2074301 h 3652478"/>
                <a:gd name="connsiteX1226" fmla="*/ 5071812 w 10080264"/>
                <a:gd name="connsiteY1226" fmla="*/ 2062059 h 3652478"/>
                <a:gd name="connsiteX1227" fmla="*/ 5085859 w 10080264"/>
                <a:gd name="connsiteY1227" fmla="*/ 2046577 h 3652478"/>
                <a:gd name="connsiteX1228" fmla="*/ 5097744 w 10080264"/>
                <a:gd name="connsiteY1228" fmla="*/ 2029294 h 3652478"/>
                <a:gd name="connsiteX1229" fmla="*/ 5106388 w 10080264"/>
                <a:gd name="connsiteY1229" fmla="*/ 2018852 h 3652478"/>
                <a:gd name="connsiteX1230" fmla="*/ 5116833 w 10080264"/>
                <a:gd name="connsiteY1230" fmla="*/ 2006971 h 3652478"/>
                <a:gd name="connsiteX1231" fmla="*/ 5125477 w 10080264"/>
                <a:gd name="connsiteY1231" fmla="*/ 1996529 h 3652478"/>
                <a:gd name="connsiteX1232" fmla="*/ 5137363 w 10080264"/>
                <a:gd name="connsiteY1232" fmla="*/ 1987888 h 3652478"/>
                <a:gd name="connsiteX1233" fmla="*/ 5161854 w 10080264"/>
                <a:gd name="connsiteY1233" fmla="*/ 1968805 h 3652478"/>
                <a:gd name="connsiteX1234" fmla="*/ 5191387 w 10080264"/>
                <a:gd name="connsiteY1234" fmla="*/ 1953322 h 3652478"/>
                <a:gd name="connsiteX1235" fmla="*/ 5198231 w 10080264"/>
                <a:gd name="connsiteY1235" fmla="*/ 1928839 h 3652478"/>
                <a:gd name="connsiteX1236" fmla="*/ 432545 w 10080264"/>
                <a:gd name="connsiteY1236" fmla="*/ 1923619 h 3652478"/>
                <a:gd name="connsiteX1237" fmla="*/ 403036 w 10080264"/>
                <a:gd name="connsiteY1237" fmla="*/ 1942701 h 3652478"/>
                <a:gd name="connsiteX1238" fmla="*/ 364892 w 10080264"/>
                <a:gd name="connsiteY1238" fmla="*/ 1980863 h 3652478"/>
                <a:gd name="connsiteX1239" fmla="*/ 322069 w 10080264"/>
                <a:gd name="connsiteY1239" fmla="*/ 2025867 h 3652478"/>
                <a:gd name="connsiteX1240" fmla="*/ 378926 w 10080264"/>
                <a:gd name="connsiteY1240" fmla="*/ 1975463 h 3652478"/>
                <a:gd name="connsiteX1241" fmla="*/ 207635 w 10080264"/>
                <a:gd name="connsiteY1241" fmla="*/ 1916419 h 3652478"/>
                <a:gd name="connsiteX1242" fmla="*/ 195400 w 10080264"/>
                <a:gd name="connsiteY1242" fmla="*/ 1925059 h 3652478"/>
                <a:gd name="connsiteX1243" fmla="*/ 185325 w 10080264"/>
                <a:gd name="connsiteY1243" fmla="*/ 1935500 h 3652478"/>
                <a:gd name="connsiteX1244" fmla="*/ 178487 w 10080264"/>
                <a:gd name="connsiteY1244" fmla="*/ 1942701 h 3652478"/>
                <a:gd name="connsiteX1245" fmla="*/ 190363 w 10080264"/>
                <a:gd name="connsiteY1245" fmla="*/ 1932260 h 3652478"/>
                <a:gd name="connsiteX1246" fmla="*/ 9384155 w 10080264"/>
                <a:gd name="connsiteY1246" fmla="*/ 1913264 h 3652478"/>
                <a:gd name="connsiteX1247" fmla="*/ 9315012 w 10080264"/>
                <a:gd name="connsiteY1247" fmla="*/ 1961855 h 3652478"/>
                <a:gd name="connsiteX1248" fmla="*/ 9318254 w 10080264"/>
                <a:gd name="connsiteY1248" fmla="*/ 1960056 h 3652478"/>
                <a:gd name="connsiteX1249" fmla="*/ 9337340 w 10080264"/>
                <a:gd name="connsiteY1249" fmla="*/ 1953217 h 3652478"/>
                <a:gd name="connsiteX1250" fmla="*/ 9352825 w 10080264"/>
                <a:gd name="connsiteY1250" fmla="*/ 1946018 h 3652478"/>
                <a:gd name="connsiteX1251" fmla="*/ 9366870 w 10080264"/>
                <a:gd name="connsiteY1251" fmla="*/ 1934140 h 3652478"/>
                <a:gd name="connsiteX1252" fmla="*/ 9377313 w 10080264"/>
                <a:gd name="connsiteY1252" fmla="*/ 1920103 h 3652478"/>
                <a:gd name="connsiteX1253" fmla="*/ 2600114 w 10080264"/>
                <a:gd name="connsiteY1253" fmla="*/ 1908221 h 3652478"/>
                <a:gd name="connsiteX1254" fmla="*/ 2570957 w 10080264"/>
                <a:gd name="connsiteY1254" fmla="*/ 1920459 h 3652478"/>
                <a:gd name="connsiteX1255" fmla="*/ 2586435 w 10080264"/>
                <a:gd name="connsiteY1255" fmla="*/ 1915420 h 3652478"/>
                <a:gd name="connsiteX1256" fmla="*/ 7403406 w 10080264"/>
                <a:gd name="connsiteY1256" fmla="*/ 1907676 h 3652478"/>
                <a:gd name="connsiteX1257" fmla="*/ 7387921 w 10080264"/>
                <a:gd name="connsiteY1257" fmla="*/ 1916317 h 3652478"/>
                <a:gd name="connsiteX1258" fmla="*/ 7337507 w 10080264"/>
                <a:gd name="connsiteY1258" fmla="*/ 1945843 h 3652478"/>
                <a:gd name="connsiteX1259" fmla="*/ 7287452 w 10080264"/>
                <a:gd name="connsiteY1259" fmla="*/ 1975369 h 3652478"/>
                <a:gd name="connsiteX1260" fmla="*/ 7256123 w 10080264"/>
                <a:gd name="connsiteY1260" fmla="*/ 1994452 h 3652478"/>
                <a:gd name="connsiteX1261" fmla="*/ 7226595 w 10080264"/>
                <a:gd name="connsiteY1261" fmla="*/ 2013536 h 3652478"/>
                <a:gd name="connsiteX1262" fmla="*/ 7219753 w 10080264"/>
                <a:gd name="connsiteY1262" fmla="*/ 2018577 h 3652478"/>
                <a:gd name="connsiteX1263" fmla="*/ 7212911 w 10080264"/>
                <a:gd name="connsiteY1263" fmla="*/ 2025779 h 3652478"/>
                <a:gd name="connsiteX1264" fmla="*/ 7209310 w 10080264"/>
                <a:gd name="connsiteY1264" fmla="*/ 2032620 h 3652478"/>
                <a:gd name="connsiteX1265" fmla="*/ 7207870 w 10080264"/>
                <a:gd name="connsiteY1265" fmla="*/ 2041262 h 3652478"/>
                <a:gd name="connsiteX1266" fmla="*/ 7214712 w 10080264"/>
                <a:gd name="connsiteY1266" fmla="*/ 2035860 h 3652478"/>
                <a:gd name="connsiteX1267" fmla="*/ 7221554 w 10080264"/>
                <a:gd name="connsiteY1267" fmla="*/ 2027219 h 3652478"/>
                <a:gd name="connsiteX1268" fmla="*/ 7226595 w 10080264"/>
                <a:gd name="connsiteY1268" fmla="*/ 2020377 h 3652478"/>
                <a:gd name="connsiteX1269" fmla="*/ 7233797 w 10080264"/>
                <a:gd name="connsiteY1269" fmla="*/ 2013536 h 3652478"/>
                <a:gd name="connsiteX1270" fmla="*/ 7240639 w 10080264"/>
                <a:gd name="connsiteY1270" fmla="*/ 2009935 h 3652478"/>
                <a:gd name="connsiteX1271" fmla="*/ 7247481 w 10080264"/>
                <a:gd name="connsiteY1271" fmla="*/ 2004895 h 3652478"/>
                <a:gd name="connsiteX1272" fmla="*/ 7264766 w 10080264"/>
                <a:gd name="connsiteY1272" fmla="*/ 1999854 h 3652478"/>
                <a:gd name="connsiteX1273" fmla="*/ 7283851 w 10080264"/>
                <a:gd name="connsiteY1273" fmla="*/ 1996253 h 3652478"/>
                <a:gd name="connsiteX1274" fmla="*/ 7308338 w 10080264"/>
                <a:gd name="connsiteY1274" fmla="*/ 1977169 h 3652478"/>
                <a:gd name="connsiteX1275" fmla="*/ 7334266 w 10080264"/>
                <a:gd name="connsiteY1275" fmla="*/ 1956285 h 3652478"/>
                <a:gd name="connsiteX1276" fmla="*/ 7394763 w 10080264"/>
                <a:gd name="connsiteY1276" fmla="*/ 1913077 h 3652478"/>
                <a:gd name="connsiteX1277" fmla="*/ 4890289 w 10080264"/>
                <a:gd name="connsiteY1277" fmla="*/ 1906515 h 3652478"/>
                <a:gd name="connsiteX1278" fmla="*/ 4881645 w 10080264"/>
                <a:gd name="connsiteY1278" fmla="*/ 1913356 h 3652478"/>
                <a:gd name="connsiteX1279" fmla="*/ 4890289 w 10080264"/>
                <a:gd name="connsiteY1279" fmla="*/ 1907956 h 3652478"/>
                <a:gd name="connsiteX1280" fmla="*/ 4807091 w 10080264"/>
                <a:gd name="connsiteY1280" fmla="*/ 1891033 h 3652478"/>
                <a:gd name="connsiteX1281" fmla="*/ 4793404 w 10080264"/>
                <a:gd name="connsiteY1281" fmla="*/ 1904715 h 3652478"/>
                <a:gd name="connsiteX1282" fmla="*/ 4802048 w 10080264"/>
                <a:gd name="connsiteY1282" fmla="*/ 1901115 h 3652478"/>
                <a:gd name="connsiteX1283" fmla="*/ 1714705 w 10080264"/>
                <a:gd name="connsiteY1283" fmla="*/ 1890857 h 3652478"/>
                <a:gd name="connsiteX1284" fmla="*/ 1676561 w 10080264"/>
                <a:gd name="connsiteY1284" fmla="*/ 1921819 h 3652478"/>
                <a:gd name="connsiteX1285" fmla="*/ 1650651 w 10080264"/>
                <a:gd name="connsiteY1285" fmla="*/ 1942701 h 3652478"/>
                <a:gd name="connsiteX1286" fmla="*/ 1635178 w 10080264"/>
                <a:gd name="connsiteY1286" fmla="*/ 1953141 h 3652478"/>
                <a:gd name="connsiteX1287" fmla="*/ 1621143 w 10080264"/>
                <a:gd name="connsiteY1287" fmla="*/ 1961782 h 3652478"/>
                <a:gd name="connsiteX1288" fmla="*/ 1617905 w 10080264"/>
                <a:gd name="connsiteY1288" fmla="*/ 1968622 h 3652478"/>
                <a:gd name="connsiteX1289" fmla="*/ 1614306 w 10080264"/>
                <a:gd name="connsiteY1289" fmla="*/ 1975463 h 3652478"/>
                <a:gd name="connsiteX1290" fmla="*/ 1716505 w 10080264"/>
                <a:gd name="connsiteY1290" fmla="*/ 1900938 h 3652478"/>
                <a:gd name="connsiteX1291" fmla="*/ 3849917 w 10080264"/>
                <a:gd name="connsiteY1291" fmla="*/ 1885904 h 3652478"/>
                <a:gd name="connsiteX1292" fmla="*/ 3794481 w 10080264"/>
                <a:gd name="connsiteY1292" fmla="*/ 1922259 h 3652478"/>
                <a:gd name="connsiteX1293" fmla="*/ 3735807 w 10080264"/>
                <a:gd name="connsiteY1293" fmla="*/ 1956815 h 3652478"/>
                <a:gd name="connsiteX1294" fmla="*/ 3605859 w 10080264"/>
                <a:gd name="connsiteY1294" fmla="*/ 2033125 h 3652478"/>
                <a:gd name="connsiteX1295" fmla="*/ 3536746 w 10080264"/>
                <a:gd name="connsiteY1295" fmla="*/ 2070920 h 3652478"/>
                <a:gd name="connsiteX1296" fmla="*/ 3469072 w 10080264"/>
                <a:gd name="connsiteY1296" fmla="*/ 2107635 h 3652478"/>
                <a:gd name="connsiteX1297" fmla="*/ 3403559 w 10080264"/>
                <a:gd name="connsiteY1297" fmla="*/ 2138591 h 3652478"/>
                <a:gd name="connsiteX1298" fmla="*/ 3339124 w 10080264"/>
                <a:gd name="connsiteY1298" fmla="*/ 2168107 h 3652478"/>
                <a:gd name="connsiteX1299" fmla="*/ 3339124 w 10080264"/>
                <a:gd name="connsiteY1299" fmla="*/ 2207702 h 3652478"/>
                <a:gd name="connsiteX1300" fmla="*/ 3337685 w 10080264"/>
                <a:gd name="connsiteY1300" fmla="*/ 2219940 h 3652478"/>
                <a:gd name="connsiteX1301" fmla="*/ 3339124 w 10080264"/>
                <a:gd name="connsiteY1301" fmla="*/ 2228579 h 3652478"/>
                <a:gd name="connsiteX1302" fmla="*/ 3393119 w 10080264"/>
                <a:gd name="connsiteY1302" fmla="*/ 2192224 h 3652478"/>
                <a:gd name="connsiteX1303" fmla="*/ 3451794 w 10080264"/>
                <a:gd name="connsiteY1303" fmla="*/ 2154429 h 3652478"/>
                <a:gd name="connsiteX1304" fmla="*/ 3475912 w 10080264"/>
                <a:gd name="connsiteY1304" fmla="*/ 2138591 h 3652478"/>
                <a:gd name="connsiteX1305" fmla="*/ 3529906 w 10080264"/>
                <a:gd name="connsiteY1305" fmla="*/ 2104035 h 3652478"/>
                <a:gd name="connsiteX1306" fmla="*/ 3559064 w 10080264"/>
                <a:gd name="connsiteY1306" fmla="*/ 2086757 h 3652478"/>
                <a:gd name="connsiteX1307" fmla="*/ 3588581 w 10080264"/>
                <a:gd name="connsiteY1307" fmla="*/ 2070920 h 3652478"/>
                <a:gd name="connsiteX1308" fmla="*/ 3629977 w 10080264"/>
                <a:gd name="connsiteY1308" fmla="*/ 2048602 h 3652478"/>
                <a:gd name="connsiteX1309" fmla="*/ 3673533 w 10080264"/>
                <a:gd name="connsiteY1309" fmla="*/ 2024486 h 3652478"/>
                <a:gd name="connsiteX1310" fmla="*/ 3727168 w 10080264"/>
                <a:gd name="connsiteY1310" fmla="*/ 1994970 h 3652478"/>
                <a:gd name="connsiteX1311" fmla="*/ 3789442 w 10080264"/>
                <a:gd name="connsiteY1311" fmla="*/ 1962214 h 3652478"/>
                <a:gd name="connsiteX1312" fmla="*/ 3849917 w 10080264"/>
                <a:gd name="connsiteY1312" fmla="*/ 1929098 h 3652478"/>
                <a:gd name="connsiteX1313" fmla="*/ 3848116 w 10080264"/>
                <a:gd name="connsiteY1313" fmla="*/ 1920459 h 3652478"/>
                <a:gd name="connsiteX1314" fmla="*/ 3846677 w 10080264"/>
                <a:gd name="connsiteY1314" fmla="*/ 1910021 h 3652478"/>
                <a:gd name="connsiteX1315" fmla="*/ 3846677 w 10080264"/>
                <a:gd name="connsiteY1315" fmla="*/ 1899582 h 3652478"/>
                <a:gd name="connsiteX1316" fmla="*/ 9145397 w 10080264"/>
                <a:gd name="connsiteY1316" fmla="*/ 1885549 h 3652478"/>
                <a:gd name="connsiteX1317" fmla="*/ 9145397 w 10080264"/>
                <a:gd name="connsiteY1317" fmla="*/ 1887348 h 3652478"/>
                <a:gd name="connsiteX1318" fmla="*/ 9146837 w 10080264"/>
                <a:gd name="connsiteY1318" fmla="*/ 1887348 h 3652478"/>
                <a:gd name="connsiteX1319" fmla="*/ 8511228 w 10080264"/>
                <a:gd name="connsiteY1319" fmla="*/ 1870072 h 3652478"/>
                <a:gd name="connsiteX1320" fmla="*/ 8499344 w 10080264"/>
                <a:gd name="connsiteY1320" fmla="*/ 1876910 h 3652478"/>
                <a:gd name="connsiteX1321" fmla="*/ 8504386 w 10080264"/>
                <a:gd name="connsiteY1321" fmla="*/ 1875111 h 3652478"/>
                <a:gd name="connsiteX1322" fmla="*/ 9453298 w 10080264"/>
                <a:gd name="connsiteY1322" fmla="*/ 1865032 h 3652478"/>
                <a:gd name="connsiteX1323" fmla="*/ 9422328 w 10080264"/>
                <a:gd name="connsiteY1323" fmla="*/ 1887348 h 3652478"/>
                <a:gd name="connsiteX1324" fmla="*/ 9434572 w 10080264"/>
                <a:gd name="connsiteY1324" fmla="*/ 1882309 h 3652478"/>
                <a:gd name="connsiteX1325" fmla="*/ 9448256 w 10080264"/>
                <a:gd name="connsiteY1325" fmla="*/ 1878710 h 3652478"/>
                <a:gd name="connsiteX1326" fmla="*/ 9451497 w 10080264"/>
                <a:gd name="connsiteY1326" fmla="*/ 1870072 h 3652478"/>
                <a:gd name="connsiteX1327" fmla="*/ 2524161 w 10080264"/>
                <a:gd name="connsiteY1327" fmla="*/ 1853148 h 3652478"/>
                <a:gd name="connsiteX1328" fmla="*/ 2503283 w 10080264"/>
                <a:gd name="connsiteY1328" fmla="*/ 1863587 h 3652478"/>
                <a:gd name="connsiteX1329" fmla="*/ 2494644 w 10080264"/>
                <a:gd name="connsiteY1329" fmla="*/ 1870426 h 3652478"/>
                <a:gd name="connsiteX1330" fmla="*/ 1337578 w 10080264"/>
                <a:gd name="connsiteY1330" fmla="*/ 1847294 h 3652478"/>
                <a:gd name="connsiteX1331" fmla="*/ 1304831 w 10080264"/>
                <a:gd name="connsiteY1331" fmla="*/ 1873576 h 3652478"/>
                <a:gd name="connsiteX1332" fmla="*/ 1290797 w 10080264"/>
                <a:gd name="connsiteY1332" fmla="*/ 1889057 h 3652478"/>
                <a:gd name="connsiteX1333" fmla="*/ 1278922 w 10080264"/>
                <a:gd name="connsiteY1333" fmla="*/ 1902738 h 3652478"/>
                <a:gd name="connsiteX1334" fmla="*/ 1287558 w 10080264"/>
                <a:gd name="connsiteY1334" fmla="*/ 1895897 h 3652478"/>
                <a:gd name="connsiteX1335" fmla="*/ 1296195 w 10080264"/>
                <a:gd name="connsiteY1335" fmla="*/ 1890857 h 3652478"/>
                <a:gd name="connsiteX1336" fmla="*/ 1306631 w 10080264"/>
                <a:gd name="connsiteY1336" fmla="*/ 1887257 h 3652478"/>
                <a:gd name="connsiteX1337" fmla="*/ 1316707 w 10080264"/>
                <a:gd name="connsiteY1337" fmla="*/ 1883656 h 3652478"/>
                <a:gd name="connsiteX1338" fmla="*/ 1318506 w 10080264"/>
                <a:gd name="connsiteY1338" fmla="*/ 1875016 h 3652478"/>
                <a:gd name="connsiteX1339" fmla="*/ 1320305 w 10080264"/>
                <a:gd name="connsiteY1339" fmla="*/ 1869975 h 3652478"/>
                <a:gd name="connsiteX1340" fmla="*/ 1327142 w 10080264"/>
                <a:gd name="connsiteY1340" fmla="*/ 1863135 h 3652478"/>
                <a:gd name="connsiteX1341" fmla="*/ 1332540 w 10080264"/>
                <a:gd name="connsiteY1341" fmla="*/ 1856294 h 3652478"/>
                <a:gd name="connsiteX1342" fmla="*/ 9223182 w 10080264"/>
                <a:gd name="connsiteY1342" fmla="*/ 1831918 h 3652478"/>
                <a:gd name="connsiteX1343" fmla="*/ 9214539 w 10080264"/>
                <a:gd name="connsiteY1343" fmla="*/ 1838757 h 3652478"/>
                <a:gd name="connsiteX1344" fmla="*/ 9224623 w 10080264"/>
                <a:gd name="connsiteY1344" fmla="*/ 1840557 h 3652478"/>
                <a:gd name="connsiteX1345" fmla="*/ 1240777 w 10080264"/>
                <a:gd name="connsiteY1345" fmla="*/ 1826772 h 3652478"/>
                <a:gd name="connsiteX1346" fmla="*/ 1233580 w 10080264"/>
                <a:gd name="connsiteY1346" fmla="*/ 1833613 h 3652478"/>
                <a:gd name="connsiteX1347" fmla="*/ 1238978 w 10080264"/>
                <a:gd name="connsiteY1347" fmla="*/ 1833613 h 3652478"/>
                <a:gd name="connsiteX1348" fmla="*/ 2451448 w 10080264"/>
                <a:gd name="connsiteY1348" fmla="*/ 1806354 h 3652478"/>
                <a:gd name="connsiteX1349" fmla="*/ 2340579 w 10080264"/>
                <a:gd name="connsiteY1349" fmla="*/ 1856748 h 3652478"/>
                <a:gd name="connsiteX1350" fmla="*/ 2312861 w 10080264"/>
                <a:gd name="connsiteY1350" fmla="*/ 1870426 h 3652478"/>
                <a:gd name="connsiteX1351" fmla="*/ 2288743 w 10080264"/>
                <a:gd name="connsiteY1351" fmla="*/ 1885904 h 3652478"/>
                <a:gd name="connsiteX1352" fmla="*/ 2264625 w 10080264"/>
                <a:gd name="connsiteY1352" fmla="*/ 1901382 h 3652478"/>
                <a:gd name="connsiteX1353" fmla="*/ 2240148 w 10080264"/>
                <a:gd name="connsiteY1353" fmla="*/ 1922259 h 3652478"/>
                <a:gd name="connsiteX1354" fmla="*/ 2240148 w 10080264"/>
                <a:gd name="connsiteY1354" fmla="*/ 1927298 h 3652478"/>
                <a:gd name="connsiteX1355" fmla="*/ 2273265 w 10080264"/>
                <a:gd name="connsiteY1355" fmla="*/ 1913620 h 3652478"/>
                <a:gd name="connsiteX1356" fmla="*/ 2306022 w 10080264"/>
                <a:gd name="connsiteY1356" fmla="*/ 1896342 h 3652478"/>
                <a:gd name="connsiteX1357" fmla="*/ 2338778 w 10080264"/>
                <a:gd name="connsiteY1357" fmla="*/ 1877265 h 3652478"/>
                <a:gd name="connsiteX1358" fmla="*/ 2373335 w 10080264"/>
                <a:gd name="connsiteY1358" fmla="*/ 1853148 h 3652478"/>
                <a:gd name="connsiteX1359" fmla="*/ 2411492 w 10080264"/>
                <a:gd name="connsiteY1359" fmla="*/ 1828671 h 3652478"/>
                <a:gd name="connsiteX1360" fmla="*/ 4904335 w 10080264"/>
                <a:gd name="connsiteY1360" fmla="*/ 1804260 h 3652478"/>
                <a:gd name="connsiteX1361" fmla="*/ 4876242 w 10080264"/>
                <a:gd name="connsiteY1361" fmla="*/ 1828383 h 3652478"/>
                <a:gd name="connsiteX1362" fmla="*/ 4897132 w 10080264"/>
                <a:gd name="connsiteY1362" fmla="*/ 1814701 h 3652478"/>
                <a:gd name="connsiteX1363" fmla="*/ 3832638 w 10080264"/>
                <a:gd name="connsiteY1363" fmla="*/ 1778638 h 3652478"/>
                <a:gd name="connsiteX1364" fmla="*/ 3782602 w 10080264"/>
                <a:gd name="connsiteY1364" fmla="*/ 1808154 h 3652478"/>
                <a:gd name="connsiteX1365" fmla="*/ 3730408 w 10080264"/>
                <a:gd name="connsiteY1365" fmla="*/ 1840910 h 3652478"/>
                <a:gd name="connsiteX1366" fmla="*/ 3664894 w 10080264"/>
                <a:gd name="connsiteY1366" fmla="*/ 1882664 h 3652478"/>
                <a:gd name="connsiteX1367" fmla="*/ 3624937 w 10080264"/>
                <a:gd name="connsiteY1367" fmla="*/ 1904981 h 3652478"/>
                <a:gd name="connsiteX1368" fmla="*/ 3583542 w 10080264"/>
                <a:gd name="connsiteY1368" fmla="*/ 1927298 h 3652478"/>
                <a:gd name="connsiteX1369" fmla="*/ 3545385 w 10080264"/>
                <a:gd name="connsiteY1369" fmla="*/ 1944576 h 3652478"/>
                <a:gd name="connsiteX1370" fmla="*/ 3507229 w 10080264"/>
                <a:gd name="connsiteY1370" fmla="*/ 1962214 h 3652478"/>
                <a:gd name="connsiteX1371" fmla="*/ 3481311 w 10080264"/>
                <a:gd name="connsiteY1371" fmla="*/ 1974092 h 3652478"/>
                <a:gd name="connsiteX1372" fmla="*/ 3455394 w 10080264"/>
                <a:gd name="connsiteY1372" fmla="*/ 1988130 h 3652478"/>
                <a:gd name="connsiteX1373" fmla="*/ 3432716 w 10080264"/>
                <a:gd name="connsiteY1373" fmla="*/ 2000369 h 3652478"/>
                <a:gd name="connsiteX1374" fmla="*/ 3419037 w 10080264"/>
                <a:gd name="connsiteY1374" fmla="*/ 2007208 h 3652478"/>
                <a:gd name="connsiteX1375" fmla="*/ 3405358 w 10080264"/>
                <a:gd name="connsiteY1375" fmla="*/ 2015847 h 3652478"/>
                <a:gd name="connsiteX1376" fmla="*/ 3382680 w 10080264"/>
                <a:gd name="connsiteY1376" fmla="*/ 2031325 h 3652478"/>
                <a:gd name="connsiteX1377" fmla="*/ 3379081 w 10080264"/>
                <a:gd name="connsiteY1377" fmla="*/ 2034924 h 3652478"/>
                <a:gd name="connsiteX1378" fmla="*/ 3368641 w 10080264"/>
                <a:gd name="connsiteY1378" fmla="*/ 2045003 h 3652478"/>
                <a:gd name="connsiteX1379" fmla="*/ 3361802 w 10080264"/>
                <a:gd name="connsiteY1379" fmla="*/ 2055442 h 3652478"/>
                <a:gd name="connsiteX1380" fmla="*/ 3356763 w 10080264"/>
                <a:gd name="connsiteY1380" fmla="*/ 2064080 h 3652478"/>
                <a:gd name="connsiteX1381" fmla="*/ 3354963 w 10080264"/>
                <a:gd name="connsiteY1381" fmla="*/ 2074519 h 3652478"/>
                <a:gd name="connsiteX1382" fmla="*/ 3353163 w 10080264"/>
                <a:gd name="connsiteY1382" fmla="*/ 2079918 h 3652478"/>
                <a:gd name="connsiteX1383" fmla="*/ 3349564 w 10080264"/>
                <a:gd name="connsiteY1383" fmla="*/ 2083158 h 3652478"/>
                <a:gd name="connsiteX1384" fmla="*/ 3348124 w 10080264"/>
                <a:gd name="connsiteY1384" fmla="*/ 2086757 h 3652478"/>
                <a:gd name="connsiteX1385" fmla="*/ 3348124 w 10080264"/>
                <a:gd name="connsiteY1385" fmla="*/ 2091797 h 3652478"/>
                <a:gd name="connsiteX1386" fmla="*/ 3353163 w 10080264"/>
                <a:gd name="connsiteY1386" fmla="*/ 2093597 h 3652478"/>
                <a:gd name="connsiteX1387" fmla="*/ 3356763 w 10080264"/>
                <a:gd name="connsiteY1387" fmla="*/ 2093597 h 3652478"/>
                <a:gd name="connsiteX1388" fmla="*/ 3358563 w 10080264"/>
                <a:gd name="connsiteY1388" fmla="*/ 2090357 h 3652478"/>
                <a:gd name="connsiteX1389" fmla="*/ 3370442 w 10080264"/>
                <a:gd name="connsiteY1389" fmla="*/ 2076319 h 3652478"/>
                <a:gd name="connsiteX1390" fmla="*/ 3379081 w 10080264"/>
                <a:gd name="connsiteY1390" fmla="*/ 2067680 h 3652478"/>
                <a:gd name="connsiteX1391" fmla="*/ 3391320 w 10080264"/>
                <a:gd name="connsiteY1391" fmla="*/ 2060841 h 3652478"/>
                <a:gd name="connsiteX1392" fmla="*/ 3398159 w 10080264"/>
                <a:gd name="connsiteY1392" fmla="*/ 2057241 h 3652478"/>
                <a:gd name="connsiteX1393" fmla="*/ 3403559 w 10080264"/>
                <a:gd name="connsiteY1393" fmla="*/ 2055442 h 3652478"/>
                <a:gd name="connsiteX1394" fmla="*/ 3412197 w 10080264"/>
                <a:gd name="connsiteY1394" fmla="*/ 2053642 h 3652478"/>
                <a:gd name="connsiteX1395" fmla="*/ 3419037 w 10080264"/>
                <a:gd name="connsiteY1395" fmla="*/ 2055442 h 3652478"/>
                <a:gd name="connsiteX1396" fmla="*/ 3427676 w 10080264"/>
                <a:gd name="connsiteY1396" fmla="*/ 2045003 h 3652478"/>
                <a:gd name="connsiteX1397" fmla="*/ 3436315 w 10080264"/>
                <a:gd name="connsiteY1397" fmla="*/ 2036364 h 3652478"/>
                <a:gd name="connsiteX1398" fmla="*/ 3448194 w 10080264"/>
                <a:gd name="connsiteY1398" fmla="*/ 2031325 h 3652478"/>
                <a:gd name="connsiteX1399" fmla="*/ 3460433 w 10080264"/>
                <a:gd name="connsiteY1399" fmla="*/ 2027725 h 3652478"/>
                <a:gd name="connsiteX1400" fmla="*/ 3467272 w 10080264"/>
                <a:gd name="connsiteY1400" fmla="*/ 2024486 h 3652478"/>
                <a:gd name="connsiteX1401" fmla="*/ 3472672 w 10080264"/>
                <a:gd name="connsiteY1401" fmla="*/ 2020886 h 3652478"/>
                <a:gd name="connsiteX1402" fmla="*/ 3477712 w 10080264"/>
                <a:gd name="connsiteY1402" fmla="*/ 2015847 h 3652478"/>
                <a:gd name="connsiteX1403" fmla="*/ 3479511 w 10080264"/>
                <a:gd name="connsiteY1403" fmla="*/ 2010448 h 3652478"/>
                <a:gd name="connsiteX1404" fmla="*/ 3481311 w 10080264"/>
                <a:gd name="connsiteY1404" fmla="*/ 2005408 h 3652478"/>
                <a:gd name="connsiteX1405" fmla="*/ 3610899 w 10080264"/>
                <a:gd name="connsiteY1405" fmla="*/ 1932698 h 3652478"/>
                <a:gd name="connsiteX1406" fmla="*/ 3647616 w 10080264"/>
                <a:gd name="connsiteY1406" fmla="*/ 1908221 h 3652478"/>
                <a:gd name="connsiteX1407" fmla="*/ 3685772 w 10080264"/>
                <a:gd name="connsiteY1407" fmla="*/ 1885904 h 3652478"/>
                <a:gd name="connsiteX1408" fmla="*/ 3701250 w 10080264"/>
                <a:gd name="connsiteY1408" fmla="*/ 1877265 h 3652478"/>
                <a:gd name="connsiteX1409" fmla="*/ 3742646 w 10080264"/>
                <a:gd name="connsiteY1409" fmla="*/ 1851348 h 3652478"/>
                <a:gd name="connsiteX1410" fmla="*/ 3763524 w 10080264"/>
                <a:gd name="connsiteY1410" fmla="*/ 1839110 h 3652478"/>
                <a:gd name="connsiteX1411" fmla="*/ 3787642 w 10080264"/>
                <a:gd name="connsiteY1411" fmla="*/ 1827232 h 3652478"/>
                <a:gd name="connsiteX1412" fmla="*/ 3803121 w 10080264"/>
                <a:gd name="connsiteY1412" fmla="*/ 1816793 h 3652478"/>
                <a:gd name="connsiteX1413" fmla="*/ 3815359 w 10080264"/>
                <a:gd name="connsiteY1413" fmla="*/ 1804555 h 3652478"/>
                <a:gd name="connsiteX1414" fmla="*/ 3825798 w 10080264"/>
                <a:gd name="connsiteY1414" fmla="*/ 1792316 h 3652478"/>
                <a:gd name="connsiteX1415" fmla="*/ 7599302 w 10080264"/>
                <a:gd name="connsiteY1415" fmla="*/ 1776250 h 3652478"/>
                <a:gd name="connsiteX1416" fmla="*/ 7578416 w 10080264"/>
                <a:gd name="connsiteY1416" fmla="*/ 1793534 h 3652478"/>
                <a:gd name="connsiteX1417" fmla="*/ 7553929 w 10080264"/>
                <a:gd name="connsiteY1417" fmla="*/ 1810817 h 3652478"/>
                <a:gd name="connsiteX1418" fmla="*/ 7552488 w 10080264"/>
                <a:gd name="connsiteY1418" fmla="*/ 1810817 h 3652478"/>
                <a:gd name="connsiteX1419" fmla="*/ 7529802 w 10080264"/>
                <a:gd name="connsiteY1419" fmla="*/ 1823059 h 3652478"/>
                <a:gd name="connsiteX1420" fmla="*/ 7542045 w 10080264"/>
                <a:gd name="connsiteY1420" fmla="*/ 1818018 h 3652478"/>
                <a:gd name="connsiteX1421" fmla="*/ 7561131 w 10080264"/>
                <a:gd name="connsiteY1421" fmla="*/ 1809017 h 3652478"/>
                <a:gd name="connsiteX1422" fmla="*/ 7574815 w 10080264"/>
                <a:gd name="connsiteY1422" fmla="*/ 1802175 h 3652478"/>
                <a:gd name="connsiteX1423" fmla="*/ 7590659 w 10080264"/>
                <a:gd name="connsiteY1423" fmla="*/ 1793534 h 3652478"/>
                <a:gd name="connsiteX1424" fmla="*/ 7592100 w 10080264"/>
                <a:gd name="connsiteY1424" fmla="*/ 1789933 h 3652478"/>
                <a:gd name="connsiteX1425" fmla="*/ 7595701 w 10080264"/>
                <a:gd name="connsiteY1425" fmla="*/ 1788493 h 3652478"/>
                <a:gd name="connsiteX1426" fmla="*/ 7599302 w 10080264"/>
                <a:gd name="connsiteY1426" fmla="*/ 1778051 h 3652478"/>
                <a:gd name="connsiteX1427" fmla="*/ 2672827 w 10080264"/>
                <a:gd name="connsiteY1427" fmla="*/ 1775038 h 3652478"/>
                <a:gd name="connsiteX1428" fmla="*/ 2622792 w 10080264"/>
                <a:gd name="connsiteY1428" fmla="*/ 1800955 h 3652478"/>
                <a:gd name="connsiteX1429" fmla="*/ 2593275 w 10080264"/>
                <a:gd name="connsiteY1429" fmla="*/ 1816793 h 3652478"/>
                <a:gd name="connsiteX1430" fmla="*/ 2612353 w 10080264"/>
                <a:gd name="connsiteY1430" fmla="*/ 1808154 h 3652478"/>
                <a:gd name="connsiteX1431" fmla="*/ 2622792 w 10080264"/>
                <a:gd name="connsiteY1431" fmla="*/ 1802755 h 3652478"/>
                <a:gd name="connsiteX1432" fmla="*/ 2633231 w 10080264"/>
                <a:gd name="connsiteY1432" fmla="*/ 1797715 h 3652478"/>
                <a:gd name="connsiteX1433" fmla="*/ 2657348 w 10080264"/>
                <a:gd name="connsiteY1433" fmla="*/ 1790516 h 3652478"/>
                <a:gd name="connsiteX1434" fmla="*/ 2664188 w 10080264"/>
                <a:gd name="connsiteY1434" fmla="*/ 1789077 h 3652478"/>
                <a:gd name="connsiteX1435" fmla="*/ 2667788 w 10080264"/>
                <a:gd name="connsiteY1435" fmla="*/ 1785477 h 3652478"/>
                <a:gd name="connsiteX1436" fmla="*/ 2671387 w 10080264"/>
                <a:gd name="connsiteY1436" fmla="*/ 1781878 h 3652478"/>
                <a:gd name="connsiteX1437" fmla="*/ 2672827 w 10080264"/>
                <a:gd name="connsiteY1437" fmla="*/ 1776838 h 3652478"/>
                <a:gd name="connsiteX1438" fmla="*/ 8800403 w 10080264"/>
                <a:gd name="connsiteY1438" fmla="*/ 1755612 h 3652478"/>
                <a:gd name="connsiteX1439" fmla="*/ 8793561 w 10080264"/>
                <a:gd name="connsiteY1439" fmla="*/ 1759211 h 3652478"/>
                <a:gd name="connsiteX1440" fmla="*/ 8781317 w 10080264"/>
                <a:gd name="connsiteY1440" fmla="*/ 1761011 h 3652478"/>
                <a:gd name="connsiteX1441" fmla="*/ 8765832 w 10080264"/>
                <a:gd name="connsiteY1441" fmla="*/ 1764250 h 3652478"/>
                <a:gd name="connsiteX1442" fmla="*/ 8752148 w 10080264"/>
                <a:gd name="connsiteY1442" fmla="*/ 1769649 h 3652478"/>
                <a:gd name="connsiteX1443" fmla="*/ 8739903 w 10080264"/>
                <a:gd name="connsiteY1443" fmla="*/ 1774688 h 3652478"/>
                <a:gd name="connsiteX1444" fmla="*/ 8733061 w 10080264"/>
                <a:gd name="connsiteY1444" fmla="*/ 1781527 h 3652478"/>
                <a:gd name="connsiteX1445" fmla="*/ 8707133 w 10080264"/>
                <a:gd name="connsiteY1445" fmla="*/ 1802403 h 3652478"/>
                <a:gd name="connsiteX1446" fmla="*/ 8683005 w 10080264"/>
                <a:gd name="connsiteY1446" fmla="*/ 1825079 h 3652478"/>
                <a:gd name="connsiteX1447" fmla="*/ 8632588 w 10080264"/>
                <a:gd name="connsiteY1447" fmla="*/ 1863233 h 3652478"/>
                <a:gd name="connsiteX1448" fmla="*/ 8610261 w 10080264"/>
                <a:gd name="connsiteY1448" fmla="*/ 1883749 h 3652478"/>
                <a:gd name="connsiteX1449" fmla="*/ 8589374 w 10080264"/>
                <a:gd name="connsiteY1449" fmla="*/ 1902826 h 3652478"/>
                <a:gd name="connsiteX1450" fmla="*/ 8568487 w 10080264"/>
                <a:gd name="connsiteY1450" fmla="*/ 1921902 h 3652478"/>
                <a:gd name="connsiteX1451" fmla="*/ 8549401 w 10080264"/>
                <a:gd name="connsiteY1451" fmla="*/ 1939179 h 3652478"/>
                <a:gd name="connsiteX1452" fmla="*/ 8509428 w 10080264"/>
                <a:gd name="connsiteY1452" fmla="*/ 1968694 h 3652478"/>
                <a:gd name="connsiteX1453" fmla="*/ 8509428 w 10080264"/>
                <a:gd name="connsiteY1453" fmla="*/ 1973733 h 3652478"/>
                <a:gd name="connsiteX1454" fmla="*/ 8513029 w 10080264"/>
                <a:gd name="connsiteY1454" fmla="*/ 1979132 h 3652478"/>
                <a:gd name="connsiteX1455" fmla="*/ 8533916 w 10080264"/>
                <a:gd name="connsiteY1455" fmla="*/ 1965095 h 3652478"/>
                <a:gd name="connsiteX1456" fmla="*/ 8559844 w 10080264"/>
                <a:gd name="connsiteY1456" fmla="*/ 1947818 h 3652478"/>
                <a:gd name="connsiteX1457" fmla="*/ 8577130 w 10080264"/>
                <a:gd name="connsiteY1457" fmla="*/ 1935580 h 3652478"/>
                <a:gd name="connsiteX1458" fmla="*/ 8589374 w 10080264"/>
                <a:gd name="connsiteY1458" fmla="*/ 1925142 h 3652478"/>
                <a:gd name="connsiteX1459" fmla="*/ 8596216 w 10080264"/>
                <a:gd name="connsiteY1459" fmla="*/ 1916503 h 3652478"/>
                <a:gd name="connsiteX1460" fmla="*/ 8598017 w 10080264"/>
                <a:gd name="connsiteY1460" fmla="*/ 1911464 h 3652478"/>
                <a:gd name="connsiteX1461" fmla="*/ 8601618 w 10080264"/>
                <a:gd name="connsiteY1461" fmla="*/ 1899226 h 3652478"/>
                <a:gd name="connsiteX1462" fmla="*/ 8613502 w 10080264"/>
                <a:gd name="connsiteY1462" fmla="*/ 1899226 h 3652478"/>
                <a:gd name="connsiteX1463" fmla="*/ 8618904 w 10080264"/>
                <a:gd name="connsiteY1463" fmla="*/ 1899226 h 3652478"/>
                <a:gd name="connsiteX1464" fmla="*/ 8625746 w 10080264"/>
                <a:gd name="connsiteY1464" fmla="*/ 1895987 h 3652478"/>
                <a:gd name="connsiteX1465" fmla="*/ 8632588 w 10080264"/>
                <a:gd name="connsiteY1465" fmla="*/ 1892388 h 3652478"/>
                <a:gd name="connsiteX1466" fmla="*/ 8639430 w 10080264"/>
                <a:gd name="connsiteY1466" fmla="*/ 1885549 h 3652478"/>
                <a:gd name="connsiteX1467" fmla="*/ 8654916 w 10080264"/>
                <a:gd name="connsiteY1467" fmla="*/ 1871871 h 3652478"/>
                <a:gd name="connsiteX1468" fmla="*/ 8670761 w 10080264"/>
                <a:gd name="connsiteY1468" fmla="*/ 1863233 h 3652478"/>
                <a:gd name="connsiteX1469" fmla="*/ 8674002 w 10080264"/>
                <a:gd name="connsiteY1469" fmla="*/ 1856394 h 3652478"/>
                <a:gd name="connsiteX1470" fmla="*/ 8681204 w 10080264"/>
                <a:gd name="connsiteY1470" fmla="*/ 1850995 h 3652478"/>
                <a:gd name="connsiteX1471" fmla="*/ 8688046 w 10080264"/>
                <a:gd name="connsiteY1471" fmla="*/ 1844156 h 3652478"/>
                <a:gd name="connsiteX1472" fmla="*/ 8698490 w 10080264"/>
                <a:gd name="connsiteY1472" fmla="*/ 1837317 h 3652478"/>
                <a:gd name="connsiteX1473" fmla="*/ 8713975 w 10080264"/>
                <a:gd name="connsiteY1473" fmla="*/ 1831918 h 3652478"/>
                <a:gd name="connsiteX1474" fmla="*/ 8724418 w 10080264"/>
                <a:gd name="connsiteY1474" fmla="*/ 1830119 h 3652478"/>
                <a:gd name="connsiteX1475" fmla="*/ 8734862 w 10080264"/>
                <a:gd name="connsiteY1475" fmla="*/ 1830119 h 3652478"/>
                <a:gd name="connsiteX1476" fmla="*/ 8743505 w 10080264"/>
                <a:gd name="connsiteY1476" fmla="*/ 1818241 h 3652478"/>
                <a:gd name="connsiteX1477" fmla="*/ 8753948 w 10080264"/>
                <a:gd name="connsiteY1477" fmla="*/ 1806003 h 3652478"/>
                <a:gd name="connsiteX1478" fmla="*/ 8767632 w 10080264"/>
                <a:gd name="connsiteY1478" fmla="*/ 1798804 h 3652478"/>
                <a:gd name="connsiteX1479" fmla="*/ 8783118 w 10080264"/>
                <a:gd name="connsiteY1479" fmla="*/ 1793765 h 3652478"/>
                <a:gd name="connsiteX1480" fmla="*/ 8791760 w 10080264"/>
                <a:gd name="connsiteY1480" fmla="*/ 1791965 h 3652478"/>
                <a:gd name="connsiteX1481" fmla="*/ 8798963 w 10080264"/>
                <a:gd name="connsiteY1481" fmla="*/ 1790166 h 3652478"/>
                <a:gd name="connsiteX1482" fmla="*/ 8809046 w 10080264"/>
                <a:gd name="connsiteY1482" fmla="*/ 1783327 h 3652478"/>
                <a:gd name="connsiteX1483" fmla="*/ 8804004 w 10080264"/>
                <a:gd name="connsiteY1483" fmla="*/ 1769649 h 3652478"/>
                <a:gd name="connsiteX1484" fmla="*/ 2545039 w 10080264"/>
                <a:gd name="connsiteY1484" fmla="*/ 1754521 h 3652478"/>
                <a:gd name="connsiteX1485" fmla="*/ 2506882 w 10080264"/>
                <a:gd name="connsiteY1485" fmla="*/ 1776838 h 3652478"/>
                <a:gd name="connsiteX1486" fmla="*/ 2473766 w 10080264"/>
                <a:gd name="connsiteY1486" fmla="*/ 1795916 h 3652478"/>
                <a:gd name="connsiteX1487" fmla="*/ 2499683 w 10080264"/>
                <a:gd name="connsiteY1487" fmla="*/ 1783677 h 3652478"/>
                <a:gd name="connsiteX1488" fmla="*/ 2527401 w 10080264"/>
                <a:gd name="connsiteY1488" fmla="*/ 1775038 h 3652478"/>
                <a:gd name="connsiteX1489" fmla="*/ 2536400 w 10080264"/>
                <a:gd name="connsiteY1489" fmla="*/ 1764600 h 3652478"/>
                <a:gd name="connsiteX1490" fmla="*/ 3510828 w 10080264"/>
                <a:gd name="connsiteY1490" fmla="*/ 1742283 h 3652478"/>
                <a:gd name="connsiteX1491" fmla="*/ 3387720 w 10080264"/>
                <a:gd name="connsiteY1491" fmla="*/ 1808154 h 3652478"/>
                <a:gd name="connsiteX1492" fmla="*/ 3384480 w 10080264"/>
                <a:gd name="connsiteY1492" fmla="*/ 1821832 h 3652478"/>
                <a:gd name="connsiteX1493" fmla="*/ 3399959 w 10080264"/>
                <a:gd name="connsiteY1493" fmla="*/ 1811394 h 3652478"/>
                <a:gd name="connsiteX1494" fmla="*/ 3415437 w 10080264"/>
                <a:gd name="connsiteY1494" fmla="*/ 1804555 h 3652478"/>
                <a:gd name="connsiteX1495" fmla="*/ 3432716 w 10080264"/>
                <a:gd name="connsiteY1495" fmla="*/ 1797715 h 3652478"/>
                <a:gd name="connsiteX1496" fmla="*/ 3451794 w 10080264"/>
                <a:gd name="connsiteY1496" fmla="*/ 1790516 h 3652478"/>
                <a:gd name="connsiteX1497" fmla="*/ 3472672 w 10080264"/>
                <a:gd name="connsiteY1497" fmla="*/ 1785477 h 3652478"/>
                <a:gd name="connsiteX1498" fmla="*/ 3479511 w 10080264"/>
                <a:gd name="connsiteY1498" fmla="*/ 1773239 h 3652478"/>
                <a:gd name="connsiteX1499" fmla="*/ 3488151 w 10080264"/>
                <a:gd name="connsiteY1499" fmla="*/ 1761360 h 3652478"/>
                <a:gd name="connsiteX1500" fmla="*/ 3498590 w 10080264"/>
                <a:gd name="connsiteY1500" fmla="*/ 1752721 h 3652478"/>
                <a:gd name="connsiteX1501" fmla="*/ 4980330 w 10080264"/>
                <a:gd name="connsiteY1501" fmla="*/ 1740170 h 3652478"/>
                <a:gd name="connsiteX1502" fmla="*/ 4978529 w 10080264"/>
                <a:gd name="connsiteY1502" fmla="*/ 1741970 h 3652478"/>
                <a:gd name="connsiteX1503" fmla="*/ 4975288 w 10080264"/>
                <a:gd name="connsiteY1503" fmla="*/ 1745571 h 3652478"/>
                <a:gd name="connsiteX1504" fmla="*/ 4976729 w 10080264"/>
                <a:gd name="connsiteY1504" fmla="*/ 1745571 h 3652478"/>
                <a:gd name="connsiteX1505" fmla="*/ 9510557 w 10080264"/>
                <a:gd name="connsiteY1505" fmla="*/ 1740134 h 3652478"/>
                <a:gd name="connsiteX1506" fmla="*/ 9501914 w 10080264"/>
                <a:gd name="connsiteY1506" fmla="*/ 1745533 h 3652478"/>
                <a:gd name="connsiteX1507" fmla="*/ 9508756 w 10080264"/>
                <a:gd name="connsiteY1507" fmla="*/ 1745533 h 3652478"/>
                <a:gd name="connsiteX1508" fmla="*/ 5194629 w 10080264"/>
                <a:gd name="connsiteY1508" fmla="*/ 1733329 h 3652478"/>
                <a:gd name="connsiteX1509" fmla="*/ 5175540 w 10080264"/>
                <a:gd name="connsiteY1509" fmla="*/ 1748811 h 3652478"/>
                <a:gd name="connsiteX1510" fmla="*/ 5193188 w 10080264"/>
                <a:gd name="connsiteY1510" fmla="*/ 1738730 h 3652478"/>
                <a:gd name="connsiteX1511" fmla="*/ 6123599 w 10080264"/>
                <a:gd name="connsiteY1511" fmla="*/ 1708917 h 3652478"/>
                <a:gd name="connsiteX1512" fmla="*/ 6073545 w 10080264"/>
                <a:gd name="connsiteY1512" fmla="*/ 1733042 h 3652478"/>
                <a:gd name="connsiteX1513" fmla="*/ 6056260 w 10080264"/>
                <a:gd name="connsiteY1513" fmla="*/ 1741684 h 3652478"/>
                <a:gd name="connsiteX1514" fmla="*/ 6040775 w 10080264"/>
                <a:gd name="connsiteY1514" fmla="*/ 1752126 h 3652478"/>
                <a:gd name="connsiteX1515" fmla="*/ 6028532 w 10080264"/>
                <a:gd name="connsiteY1515" fmla="*/ 1764008 h 3652478"/>
                <a:gd name="connsiteX1516" fmla="*/ 6016288 w 10080264"/>
                <a:gd name="connsiteY1516" fmla="*/ 1778051 h 3652478"/>
                <a:gd name="connsiteX1517" fmla="*/ 6028532 w 10080264"/>
                <a:gd name="connsiteY1517" fmla="*/ 1772650 h 3652478"/>
                <a:gd name="connsiteX1518" fmla="*/ 6040775 w 10080264"/>
                <a:gd name="connsiteY1518" fmla="*/ 1765808 h 3652478"/>
                <a:gd name="connsiteX1519" fmla="*/ 6066703 w 10080264"/>
                <a:gd name="connsiteY1519" fmla="*/ 1755366 h 3652478"/>
                <a:gd name="connsiteX1520" fmla="*/ 6089029 w 10080264"/>
                <a:gd name="connsiteY1520" fmla="*/ 1743484 h 3652478"/>
                <a:gd name="connsiteX1521" fmla="*/ 6090830 w 10080264"/>
                <a:gd name="connsiteY1521" fmla="*/ 1736643 h 3652478"/>
                <a:gd name="connsiteX1522" fmla="*/ 6094431 w 10080264"/>
                <a:gd name="connsiteY1522" fmla="*/ 1731242 h 3652478"/>
                <a:gd name="connsiteX1523" fmla="*/ 6101273 w 10080264"/>
                <a:gd name="connsiteY1523" fmla="*/ 1726201 h 3652478"/>
                <a:gd name="connsiteX1524" fmla="*/ 6109915 w 10080264"/>
                <a:gd name="connsiteY1524" fmla="*/ 1720800 h 3652478"/>
                <a:gd name="connsiteX1525" fmla="*/ 5028953 w 10080264"/>
                <a:gd name="connsiteY1525" fmla="*/ 1698764 h 3652478"/>
                <a:gd name="connsiteX1526" fmla="*/ 5025351 w 10080264"/>
                <a:gd name="connsiteY1526" fmla="*/ 1702004 h 3652478"/>
                <a:gd name="connsiteX1527" fmla="*/ 5027152 w 10080264"/>
                <a:gd name="connsiteY1527" fmla="*/ 1702004 h 3652478"/>
                <a:gd name="connsiteX1528" fmla="*/ 9316453 w 10080264"/>
                <a:gd name="connsiteY1528" fmla="*/ 1684704 h 3652478"/>
                <a:gd name="connsiteX1529" fmla="*/ 9264596 w 10080264"/>
                <a:gd name="connsiteY1529" fmla="*/ 1721058 h 3652478"/>
                <a:gd name="connsiteX1530" fmla="*/ 9292325 w 10080264"/>
                <a:gd name="connsiteY1530" fmla="*/ 1703781 h 3652478"/>
                <a:gd name="connsiteX1531" fmla="*/ 7574815 w 10080264"/>
                <a:gd name="connsiteY1531" fmla="*/ 1684433 h 3652478"/>
                <a:gd name="connsiteX1532" fmla="*/ 7515758 w 10080264"/>
                <a:gd name="connsiteY1532" fmla="*/ 1724400 h 3652478"/>
                <a:gd name="connsiteX1533" fmla="*/ 7453820 w 10080264"/>
                <a:gd name="connsiteY1533" fmla="*/ 1762568 h 3652478"/>
                <a:gd name="connsiteX1534" fmla="*/ 7445178 w 10080264"/>
                <a:gd name="connsiteY1534" fmla="*/ 1769409 h 3652478"/>
                <a:gd name="connsiteX1535" fmla="*/ 7365235 w 10080264"/>
                <a:gd name="connsiteY1535" fmla="*/ 1818018 h 3652478"/>
                <a:gd name="connsiteX1536" fmla="*/ 7289253 w 10080264"/>
                <a:gd name="connsiteY1536" fmla="*/ 1868068 h 3652478"/>
                <a:gd name="connsiteX1537" fmla="*/ 7273408 w 10080264"/>
                <a:gd name="connsiteY1537" fmla="*/ 1887152 h 3652478"/>
                <a:gd name="connsiteX1538" fmla="*/ 7256123 w 10080264"/>
                <a:gd name="connsiteY1538" fmla="*/ 1904435 h 3652478"/>
                <a:gd name="connsiteX1539" fmla="*/ 7271968 w 10080264"/>
                <a:gd name="connsiteY1539" fmla="*/ 1897594 h 3652478"/>
                <a:gd name="connsiteX1540" fmla="*/ 7289253 w 10080264"/>
                <a:gd name="connsiteY1540" fmla="*/ 1888952 h 3652478"/>
                <a:gd name="connsiteX1541" fmla="*/ 7304737 w 10080264"/>
                <a:gd name="connsiteY1541" fmla="*/ 1882111 h 3652478"/>
                <a:gd name="connsiteX1542" fmla="*/ 7320222 w 10080264"/>
                <a:gd name="connsiteY1542" fmla="*/ 1874909 h 3652478"/>
                <a:gd name="connsiteX1543" fmla="*/ 7347950 w 10080264"/>
                <a:gd name="connsiteY1543" fmla="*/ 1852585 h 3652478"/>
                <a:gd name="connsiteX1544" fmla="*/ 7373877 w 10080264"/>
                <a:gd name="connsiteY1544" fmla="*/ 1828100 h 3652478"/>
                <a:gd name="connsiteX1545" fmla="*/ 7387921 w 10080264"/>
                <a:gd name="connsiteY1545" fmla="*/ 1816218 h 3652478"/>
                <a:gd name="connsiteX1546" fmla="*/ 7401605 w 10080264"/>
                <a:gd name="connsiteY1546" fmla="*/ 1807576 h 3652478"/>
                <a:gd name="connsiteX1547" fmla="*/ 7417090 w 10080264"/>
                <a:gd name="connsiteY1547" fmla="*/ 1800375 h 3652478"/>
                <a:gd name="connsiteX1548" fmla="*/ 7434735 w 10080264"/>
                <a:gd name="connsiteY1548" fmla="*/ 1795334 h 3652478"/>
                <a:gd name="connsiteX1549" fmla="*/ 7439776 w 10080264"/>
                <a:gd name="connsiteY1549" fmla="*/ 1786692 h 3652478"/>
                <a:gd name="connsiteX1550" fmla="*/ 7446618 w 10080264"/>
                <a:gd name="connsiteY1550" fmla="*/ 1779851 h 3652478"/>
                <a:gd name="connsiteX1551" fmla="*/ 7458862 w 10080264"/>
                <a:gd name="connsiteY1551" fmla="*/ 1771209 h 3652478"/>
                <a:gd name="connsiteX1552" fmla="*/ 7474346 w 10080264"/>
                <a:gd name="connsiteY1552" fmla="*/ 1762568 h 3652478"/>
                <a:gd name="connsiteX1553" fmla="*/ 7489830 w 10080264"/>
                <a:gd name="connsiteY1553" fmla="*/ 1757167 h 3652478"/>
                <a:gd name="connsiteX1554" fmla="*/ 7497032 w 10080264"/>
                <a:gd name="connsiteY1554" fmla="*/ 1746725 h 3652478"/>
                <a:gd name="connsiteX1555" fmla="*/ 7503874 w 10080264"/>
                <a:gd name="connsiteY1555" fmla="*/ 1738443 h 3652478"/>
                <a:gd name="connsiteX1556" fmla="*/ 7510716 w 10080264"/>
                <a:gd name="connsiteY1556" fmla="*/ 1731242 h 3652478"/>
                <a:gd name="connsiteX1557" fmla="*/ 7519359 w 10080264"/>
                <a:gd name="connsiteY1557" fmla="*/ 1726201 h 3652478"/>
                <a:gd name="connsiteX1558" fmla="*/ 7555729 w 10080264"/>
                <a:gd name="connsiteY1558" fmla="*/ 1701716 h 3652478"/>
                <a:gd name="connsiteX1559" fmla="*/ 7561131 w 10080264"/>
                <a:gd name="connsiteY1559" fmla="*/ 1698475 h 3652478"/>
                <a:gd name="connsiteX1560" fmla="*/ 7566172 w 10080264"/>
                <a:gd name="connsiteY1560" fmla="*/ 1694875 h 3652478"/>
                <a:gd name="connsiteX1561" fmla="*/ 2680026 w 10080264"/>
                <a:gd name="connsiteY1561" fmla="*/ 1674612 h 3652478"/>
                <a:gd name="connsiteX1562" fmla="*/ 2636470 w 10080264"/>
                <a:gd name="connsiteY1562" fmla="*/ 1699088 h 3652478"/>
                <a:gd name="connsiteX1563" fmla="*/ 2593275 w 10080264"/>
                <a:gd name="connsiteY1563" fmla="*/ 1725005 h 3652478"/>
                <a:gd name="connsiteX1564" fmla="*/ 2620992 w 10080264"/>
                <a:gd name="connsiteY1564" fmla="*/ 1712767 h 3652478"/>
                <a:gd name="connsiteX1565" fmla="*/ 2646909 w 10080264"/>
                <a:gd name="connsiteY1565" fmla="*/ 1702328 h 3652478"/>
                <a:gd name="connsiteX1566" fmla="*/ 2665988 w 10080264"/>
                <a:gd name="connsiteY1566" fmla="*/ 1688650 h 3652478"/>
                <a:gd name="connsiteX1567" fmla="*/ 2674627 w 10080264"/>
                <a:gd name="connsiteY1567" fmla="*/ 1683250 h 3652478"/>
                <a:gd name="connsiteX1568" fmla="*/ 3839478 w 10080264"/>
                <a:gd name="connsiteY1568" fmla="*/ 1671372 h 3652478"/>
                <a:gd name="connsiteX1569" fmla="*/ 3815359 w 10080264"/>
                <a:gd name="connsiteY1569" fmla="*/ 1680011 h 3652478"/>
                <a:gd name="connsiteX1570" fmla="*/ 3791242 w 10080264"/>
                <a:gd name="connsiteY1570" fmla="*/ 1692249 h 3652478"/>
                <a:gd name="connsiteX1571" fmla="*/ 3764964 w 10080264"/>
                <a:gd name="connsiteY1571" fmla="*/ 1704128 h 3652478"/>
                <a:gd name="connsiteX1572" fmla="*/ 3740847 w 10080264"/>
                <a:gd name="connsiteY1572" fmla="*/ 1718166 h 3652478"/>
                <a:gd name="connsiteX1573" fmla="*/ 3673533 w 10080264"/>
                <a:gd name="connsiteY1573" fmla="*/ 1757761 h 3652478"/>
                <a:gd name="connsiteX1574" fmla="*/ 3609459 w 10080264"/>
                <a:gd name="connsiteY1574" fmla="*/ 1792316 h 3652478"/>
                <a:gd name="connsiteX1575" fmla="*/ 3605859 w 10080264"/>
                <a:gd name="connsiteY1575" fmla="*/ 1794116 h 3652478"/>
                <a:gd name="connsiteX1576" fmla="*/ 3573102 w 10080264"/>
                <a:gd name="connsiteY1576" fmla="*/ 1811394 h 3652478"/>
                <a:gd name="connsiteX1577" fmla="*/ 3536746 w 10080264"/>
                <a:gd name="connsiteY1577" fmla="*/ 1827232 h 3652478"/>
                <a:gd name="connsiteX1578" fmla="*/ 3514068 w 10080264"/>
                <a:gd name="connsiteY1578" fmla="*/ 1837670 h 3652478"/>
                <a:gd name="connsiteX1579" fmla="*/ 3493550 w 10080264"/>
                <a:gd name="connsiteY1579" fmla="*/ 1849549 h 3652478"/>
                <a:gd name="connsiteX1580" fmla="*/ 3465473 w 10080264"/>
                <a:gd name="connsiteY1580" fmla="*/ 1863587 h 3652478"/>
                <a:gd name="connsiteX1581" fmla="*/ 3449994 w 10080264"/>
                <a:gd name="connsiteY1581" fmla="*/ 1872226 h 3652478"/>
                <a:gd name="connsiteX1582" fmla="*/ 3436315 w 10080264"/>
                <a:gd name="connsiteY1582" fmla="*/ 1882664 h 3652478"/>
                <a:gd name="connsiteX1583" fmla="*/ 3408598 w 10080264"/>
                <a:gd name="connsiteY1583" fmla="*/ 1903182 h 3652478"/>
                <a:gd name="connsiteX1584" fmla="*/ 3396719 w 10080264"/>
                <a:gd name="connsiteY1584" fmla="*/ 1915420 h 3652478"/>
                <a:gd name="connsiteX1585" fmla="*/ 3384480 w 10080264"/>
                <a:gd name="connsiteY1585" fmla="*/ 1925499 h 3652478"/>
                <a:gd name="connsiteX1586" fmla="*/ 3377641 w 10080264"/>
                <a:gd name="connsiteY1586" fmla="*/ 1935937 h 3652478"/>
                <a:gd name="connsiteX1587" fmla="*/ 3372241 w 10080264"/>
                <a:gd name="connsiteY1587" fmla="*/ 1946376 h 3652478"/>
                <a:gd name="connsiteX1588" fmla="*/ 3368641 w 10080264"/>
                <a:gd name="connsiteY1588" fmla="*/ 1951775 h 3652478"/>
                <a:gd name="connsiteX1589" fmla="*/ 3382680 w 10080264"/>
                <a:gd name="connsiteY1589" fmla="*/ 1943136 h 3652478"/>
                <a:gd name="connsiteX1590" fmla="*/ 3420837 w 10080264"/>
                <a:gd name="connsiteY1590" fmla="*/ 1916860 h 3652478"/>
                <a:gd name="connsiteX1591" fmla="*/ 3460433 w 10080264"/>
                <a:gd name="connsiteY1591" fmla="*/ 1894543 h 3652478"/>
                <a:gd name="connsiteX1592" fmla="*/ 3500389 w 10080264"/>
                <a:gd name="connsiteY1592" fmla="*/ 1868626 h 3652478"/>
                <a:gd name="connsiteX1593" fmla="*/ 3503629 w 10080264"/>
                <a:gd name="connsiteY1593" fmla="*/ 1865387 h 3652478"/>
                <a:gd name="connsiteX1594" fmla="*/ 3510828 w 10080264"/>
                <a:gd name="connsiteY1594" fmla="*/ 1865387 h 3652478"/>
                <a:gd name="connsiteX1595" fmla="*/ 3512628 w 10080264"/>
                <a:gd name="connsiteY1595" fmla="*/ 1861787 h 3652478"/>
                <a:gd name="connsiteX1596" fmla="*/ 3515868 w 10080264"/>
                <a:gd name="connsiteY1596" fmla="*/ 1854948 h 3652478"/>
                <a:gd name="connsiteX1597" fmla="*/ 3521267 w 10080264"/>
                <a:gd name="connsiteY1597" fmla="*/ 1853148 h 3652478"/>
                <a:gd name="connsiteX1598" fmla="*/ 3591821 w 10080264"/>
                <a:gd name="connsiteY1598" fmla="*/ 1818593 h 3652478"/>
                <a:gd name="connsiteX1599" fmla="*/ 3626738 w 10080264"/>
                <a:gd name="connsiteY1599" fmla="*/ 1800955 h 3652478"/>
                <a:gd name="connsiteX1600" fmla="*/ 3658054 w 10080264"/>
                <a:gd name="connsiteY1600" fmla="*/ 1781878 h 3652478"/>
                <a:gd name="connsiteX1601" fmla="*/ 3723568 w 10080264"/>
                <a:gd name="connsiteY1601" fmla="*/ 1744082 h 3652478"/>
                <a:gd name="connsiteX1602" fmla="*/ 3785842 w 10080264"/>
                <a:gd name="connsiteY1602" fmla="*/ 1707727 h 3652478"/>
                <a:gd name="connsiteX1603" fmla="*/ 3810320 w 10080264"/>
                <a:gd name="connsiteY1603" fmla="*/ 1693689 h 3652478"/>
                <a:gd name="connsiteX1604" fmla="*/ 3830838 w 10080264"/>
                <a:gd name="connsiteY1604" fmla="*/ 1680011 h 3652478"/>
                <a:gd name="connsiteX1605" fmla="*/ 3836238 w 10080264"/>
                <a:gd name="connsiteY1605" fmla="*/ 1678211 h 3652478"/>
                <a:gd name="connsiteX1606" fmla="*/ 3838038 w 10080264"/>
                <a:gd name="connsiteY1606" fmla="*/ 1674612 h 3652478"/>
                <a:gd name="connsiteX1607" fmla="*/ 6492705 w 10080264"/>
                <a:gd name="connsiteY1607" fmla="*/ 1648066 h 3652478"/>
                <a:gd name="connsiteX1608" fmla="*/ 6480461 w 10080264"/>
                <a:gd name="connsiteY1608" fmla="*/ 1654907 h 3652478"/>
                <a:gd name="connsiteX1609" fmla="*/ 6484062 w 10080264"/>
                <a:gd name="connsiteY1609" fmla="*/ 1653107 h 3652478"/>
                <a:gd name="connsiteX1610" fmla="*/ 4845268 w 10080264"/>
                <a:gd name="connsiteY1610" fmla="*/ 1639715 h 3652478"/>
                <a:gd name="connsiteX1611" fmla="*/ 4826179 w 10080264"/>
                <a:gd name="connsiteY1611" fmla="*/ 1656997 h 3652478"/>
                <a:gd name="connsiteX1612" fmla="*/ 4819336 w 10080264"/>
                <a:gd name="connsiteY1612" fmla="*/ 1669239 h 3652478"/>
                <a:gd name="connsiteX1613" fmla="*/ 4807091 w 10080264"/>
                <a:gd name="connsiteY1613" fmla="*/ 1682921 h 3652478"/>
                <a:gd name="connsiteX1614" fmla="*/ 4817535 w 10080264"/>
                <a:gd name="connsiteY1614" fmla="*/ 1674280 h 3652478"/>
                <a:gd name="connsiteX1615" fmla="*/ 4827980 w 10080264"/>
                <a:gd name="connsiteY1615" fmla="*/ 1663838 h 3652478"/>
                <a:gd name="connsiteX1616" fmla="*/ 4836624 w 10080264"/>
                <a:gd name="connsiteY1616" fmla="*/ 1651957 h 3652478"/>
                <a:gd name="connsiteX1617" fmla="*/ 8563445 w 10080264"/>
                <a:gd name="connsiteY1617" fmla="*/ 1634673 h 3652478"/>
                <a:gd name="connsiteX1618" fmla="*/ 8527074 w 10080264"/>
                <a:gd name="connsiteY1618" fmla="*/ 1656989 h 3652478"/>
                <a:gd name="connsiteX1619" fmla="*/ 8514829 w 10080264"/>
                <a:gd name="connsiteY1619" fmla="*/ 1667427 h 3652478"/>
                <a:gd name="connsiteX1620" fmla="*/ 8499344 w 10080264"/>
                <a:gd name="connsiteY1620" fmla="*/ 1676066 h 3652478"/>
                <a:gd name="connsiteX1621" fmla="*/ 8488901 w 10080264"/>
                <a:gd name="connsiteY1621" fmla="*/ 1682904 h 3652478"/>
                <a:gd name="connsiteX1622" fmla="*/ 8473416 w 10080264"/>
                <a:gd name="connsiteY1622" fmla="*/ 1693343 h 3652478"/>
                <a:gd name="connsiteX1623" fmla="*/ 8461172 w 10080264"/>
                <a:gd name="connsiteY1623" fmla="*/ 1701981 h 3652478"/>
                <a:gd name="connsiteX1624" fmla="*/ 8450728 w 10080264"/>
                <a:gd name="connsiteY1624" fmla="*/ 1710979 h 3652478"/>
                <a:gd name="connsiteX1625" fmla="*/ 8440645 w 10080264"/>
                <a:gd name="connsiteY1625" fmla="*/ 1721058 h 3652478"/>
                <a:gd name="connsiteX1626" fmla="*/ 8432002 w 10080264"/>
                <a:gd name="connsiteY1626" fmla="*/ 1731496 h 3652478"/>
                <a:gd name="connsiteX1627" fmla="*/ 8450728 w 10080264"/>
                <a:gd name="connsiteY1627" fmla="*/ 1722857 h 3652478"/>
                <a:gd name="connsiteX1628" fmla="*/ 8466214 w 10080264"/>
                <a:gd name="connsiteY1628" fmla="*/ 1714219 h 3652478"/>
                <a:gd name="connsiteX1629" fmla="*/ 8480258 w 10080264"/>
                <a:gd name="connsiteY1629" fmla="*/ 1703781 h 3652478"/>
                <a:gd name="connsiteX1630" fmla="*/ 8493943 w 10080264"/>
                <a:gd name="connsiteY1630" fmla="*/ 1693343 h 3652478"/>
                <a:gd name="connsiteX1631" fmla="*/ 8507987 w 10080264"/>
                <a:gd name="connsiteY1631" fmla="*/ 1679665 h 3652478"/>
                <a:gd name="connsiteX1632" fmla="*/ 8525273 w 10080264"/>
                <a:gd name="connsiteY1632" fmla="*/ 1665627 h 3652478"/>
                <a:gd name="connsiteX1633" fmla="*/ 8538957 w 10080264"/>
                <a:gd name="connsiteY1633" fmla="*/ 1653390 h 3652478"/>
                <a:gd name="connsiteX1634" fmla="*/ 8553002 w 10080264"/>
                <a:gd name="connsiteY1634" fmla="*/ 1641512 h 3652478"/>
                <a:gd name="connsiteX1635" fmla="*/ 6264039 w 10080264"/>
                <a:gd name="connsiteY1635" fmla="*/ 1620340 h 3652478"/>
                <a:gd name="connsiteX1636" fmla="*/ 6229469 w 10080264"/>
                <a:gd name="connsiteY1636" fmla="*/ 1644465 h 3652478"/>
                <a:gd name="connsiteX1637" fmla="*/ 6191298 w 10080264"/>
                <a:gd name="connsiteY1637" fmla="*/ 1667149 h 3652478"/>
                <a:gd name="connsiteX1638" fmla="*/ 6179415 w 10080264"/>
                <a:gd name="connsiteY1638" fmla="*/ 1675791 h 3652478"/>
                <a:gd name="connsiteX1639" fmla="*/ 6193099 w 10080264"/>
                <a:gd name="connsiteY1639" fmla="*/ 1670750 h 3652478"/>
                <a:gd name="connsiteX1640" fmla="*/ 6215785 w 10080264"/>
                <a:gd name="connsiteY1640" fmla="*/ 1662108 h 3652478"/>
                <a:gd name="connsiteX1641" fmla="*/ 6234511 w 10080264"/>
                <a:gd name="connsiteY1641" fmla="*/ 1651666 h 3652478"/>
                <a:gd name="connsiteX1642" fmla="*/ 6249995 w 10080264"/>
                <a:gd name="connsiteY1642" fmla="*/ 1637624 h 3652478"/>
                <a:gd name="connsiteX1643" fmla="*/ 4876242 w 10080264"/>
                <a:gd name="connsiteY1643" fmla="*/ 1613791 h 3652478"/>
                <a:gd name="connsiteX1644" fmla="*/ 4866158 w 10080264"/>
                <a:gd name="connsiteY1644" fmla="*/ 1622432 h 3652478"/>
                <a:gd name="connsiteX1645" fmla="*/ 4873001 w 10080264"/>
                <a:gd name="connsiteY1645" fmla="*/ 1620632 h 3652478"/>
                <a:gd name="connsiteX1646" fmla="*/ 3467272 w 10080264"/>
                <a:gd name="connsiteY1646" fmla="*/ 1605501 h 3652478"/>
                <a:gd name="connsiteX1647" fmla="*/ 3420837 w 10080264"/>
                <a:gd name="connsiteY1647" fmla="*/ 1628178 h 3652478"/>
                <a:gd name="connsiteX1648" fmla="*/ 3417237 w 10080264"/>
                <a:gd name="connsiteY1648" fmla="*/ 1635017 h 3652478"/>
                <a:gd name="connsiteX1649" fmla="*/ 3455394 w 10080264"/>
                <a:gd name="connsiteY1649" fmla="*/ 1612340 h 3652478"/>
                <a:gd name="connsiteX1650" fmla="*/ 1297994 w 10080264"/>
                <a:gd name="connsiteY1650" fmla="*/ 1594555 h 3652478"/>
                <a:gd name="connsiteX1651" fmla="*/ 1294396 w 10080264"/>
                <a:gd name="connsiteY1651" fmla="*/ 1596356 h 3652478"/>
                <a:gd name="connsiteX1652" fmla="*/ 1294396 w 10080264"/>
                <a:gd name="connsiteY1652" fmla="*/ 1598156 h 3652478"/>
                <a:gd name="connsiteX1653" fmla="*/ 5177341 w 10080264"/>
                <a:gd name="connsiteY1653" fmla="*/ 1577425 h 3652478"/>
                <a:gd name="connsiteX1654" fmla="*/ 5174100 w 10080264"/>
                <a:gd name="connsiteY1654" fmla="*/ 1579226 h 3652478"/>
                <a:gd name="connsiteX1655" fmla="*/ 5175540 w 10080264"/>
                <a:gd name="connsiteY1655" fmla="*/ 1579226 h 3652478"/>
                <a:gd name="connsiteX1656" fmla="*/ 3839478 w 10080264"/>
                <a:gd name="connsiteY1656" fmla="*/ 1567346 h 3652478"/>
                <a:gd name="connsiteX1657" fmla="*/ 3727168 w 10080264"/>
                <a:gd name="connsiteY1657" fmla="*/ 1629618 h 3652478"/>
                <a:gd name="connsiteX1658" fmla="*/ 3616299 w 10080264"/>
                <a:gd name="connsiteY1658" fmla="*/ 1686850 h 3652478"/>
                <a:gd name="connsiteX1659" fmla="*/ 3534946 w 10080264"/>
                <a:gd name="connsiteY1659" fmla="*/ 1730404 h 3652478"/>
                <a:gd name="connsiteX1660" fmla="*/ 3540345 w 10080264"/>
                <a:gd name="connsiteY1660" fmla="*/ 1728605 h 3652478"/>
                <a:gd name="connsiteX1661" fmla="*/ 3578142 w 10080264"/>
                <a:gd name="connsiteY1661" fmla="*/ 1714566 h 3652478"/>
                <a:gd name="connsiteX1662" fmla="*/ 3616299 w 10080264"/>
                <a:gd name="connsiteY1662" fmla="*/ 1699088 h 3652478"/>
                <a:gd name="connsiteX1663" fmla="*/ 3619538 w 10080264"/>
                <a:gd name="connsiteY1663" fmla="*/ 1697289 h 3652478"/>
                <a:gd name="connsiteX1664" fmla="*/ 3624937 w 10080264"/>
                <a:gd name="connsiteY1664" fmla="*/ 1695489 h 3652478"/>
                <a:gd name="connsiteX1665" fmla="*/ 3629977 w 10080264"/>
                <a:gd name="connsiteY1665" fmla="*/ 1692249 h 3652478"/>
                <a:gd name="connsiteX1666" fmla="*/ 3640416 w 10080264"/>
                <a:gd name="connsiteY1666" fmla="*/ 1683250 h 3652478"/>
                <a:gd name="connsiteX1667" fmla="*/ 3644016 w 10080264"/>
                <a:gd name="connsiteY1667" fmla="*/ 1680011 h 3652478"/>
                <a:gd name="connsiteX1668" fmla="*/ 3650855 w 10080264"/>
                <a:gd name="connsiteY1668" fmla="*/ 1674612 h 3652478"/>
                <a:gd name="connsiteX1669" fmla="*/ 3661294 w 10080264"/>
                <a:gd name="connsiteY1669" fmla="*/ 1669572 h 3652478"/>
                <a:gd name="connsiteX1670" fmla="*/ 3673533 w 10080264"/>
                <a:gd name="connsiteY1670" fmla="*/ 1664173 h 3652478"/>
                <a:gd name="connsiteX1671" fmla="*/ 3702690 w 10080264"/>
                <a:gd name="connsiteY1671" fmla="*/ 1645095 h 3652478"/>
                <a:gd name="connsiteX1672" fmla="*/ 3732208 w 10080264"/>
                <a:gd name="connsiteY1672" fmla="*/ 1628178 h 3652478"/>
                <a:gd name="connsiteX1673" fmla="*/ 3763524 w 10080264"/>
                <a:gd name="connsiteY1673" fmla="*/ 1612340 h 3652478"/>
                <a:gd name="connsiteX1674" fmla="*/ 3794481 w 10080264"/>
                <a:gd name="connsiteY1674" fmla="*/ 1596862 h 3652478"/>
                <a:gd name="connsiteX1675" fmla="*/ 3806721 w 10080264"/>
                <a:gd name="connsiteY1675" fmla="*/ 1591822 h 3652478"/>
                <a:gd name="connsiteX1676" fmla="*/ 3818959 w 10080264"/>
                <a:gd name="connsiteY1676" fmla="*/ 1584983 h 3652478"/>
                <a:gd name="connsiteX1677" fmla="*/ 3829398 w 10080264"/>
                <a:gd name="connsiteY1677" fmla="*/ 1577784 h 3652478"/>
                <a:gd name="connsiteX1678" fmla="*/ 3839478 w 10080264"/>
                <a:gd name="connsiteY1678" fmla="*/ 1570945 h 3652478"/>
                <a:gd name="connsiteX1679" fmla="*/ 2420491 w 10080264"/>
                <a:gd name="connsiteY1679" fmla="*/ 1567346 h 3652478"/>
                <a:gd name="connsiteX1680" fmla="*/ 2299182 w 10080264"/>
                <a:gd name="connsiteY1680" fmla="*/ 1624578 h 3652478"/>
                <a:gd name="connsiteX1681" fmla="*/ 2290543 w 10080264"/>
                <a:gd name="connsiteY1681" fmla="*/ 1628178 h 3652478"/>
                <a:gd name="connsiteX1682" fmla="*/ 2281904 w 10080264"/>
                <a:gd name="connsiteY1682" fmla="*/ 1620979 h 3652478"/>
                <a:gd name="connsiteX1683" fmla="*/ 2280104 w 10080264"/>
                <a:gd name="connsiteY1683" fmla="*/ 1619539 h 3652478"/>
                <a:gd name="connsiteX1684" fmla="*/ 2278304 w 10080264"/>
                <a:gd name="connsiteY1684" fmla="*/ 1624578 h 3652478"/>
                <a:gd name="connsiteX1685" fmla="*/ 2273265 w 10080264"/>
                <a:gd name="connsiteY1685" fmla="*/ 1629618 h 3652478"/>
                <a:gd name="connsiteX1686" fmla="*/ 2267865 w 10080264"/>
                <a:gd name="connsiteY1686" fmla="*/ 1633217 h 3652478"/>
                <a:gd name="connsiteX1687" fmla="*/ 2261026 w 10080264"/>
                <a:gd name="connsiteY1687" fmla="*/ 1636457 h 3652478"/>
                <a:gd name="connsiteX1688" fmla="*/ 2252387 w 10080264"/>
                <a:gd name="connsiteY1688" fmla="*/ 1636457 h 3652478"/>
                <a:gd name="connsiteX1689" fmla="*/ 2240148 w 10080264"/>
                <a:gd name="connsiteY1689" fmla="*/ 1638256 h 3652478"/>
                <a:gd name="connsiteX1690" fmla="*/ 2231509 w 10080264"/>
                <a:gd name="connsiteY1690" fmla="*/ 1640056 h 3652478"/>
                <a:gd name="connsiteX1691" fmla="*/ 2233308 w 10080264"/>
                <a:gd name="connsiteY1691" fmla="*/ 1648695 h 3652478"/>
                <a:gd name="connsiteX1692" fmla="*/ 2235108 w 10080264"/>
                <a:gd name="connsiteY1692" fmla="*/ 1659134 h 3652478"/>
                <a:gd name="connsiteX1693" fmla="*/ 2238348 w 10080264"/>
                <a:gd name="connsiteY1693" fmla="*/ 1672812 h 3652478"/>
                <a:gd name="connsiteX1694" fmla="*/ 2286943 w 10080264"/>
                <a:gd name="connsiteY1694" fmla="*/ 1648695 h 3652478"/>
                <a:gd name="connsiteX1695" fmla="*/ 2333739 w 10080264"/>
                <a:gd name="connsiteY1695" fmla="*/ 1624578 h 3652478"/>
                <a:gd name="connsiteX1696" fmla="*/ 2425530 w 10080264"/>
                <a:gd name="connsiteY1696" fmla="*/ 1570945 h 3652478"/>
                <a:gd name="connsiteX1697" fmla="*/ 7581657 w 10080264"/>
                <a:gd name="connsiteY1697" fmla="*/ 1566690 h 3652478"/>
                <a:gd name="connsiteX1698" fmla="*/ 7529802 w 10080264"/>
                <a:gd name="connsiteY1698" fmla="*/ 1606658 h 3652478"/>
                <a:gd name="connsiteX1699" fmla="*/ 7481188 w 10080264"/>
                <a:gd name="connsiteY1699" fmla="*/ 1639424 h 3652478"/>
                <a:gd name="connsiteX1700" fmla="*/ 7436535 w 10080264"/>
                <a:gd name="connsiteY1700" fmla="*/ 1668950 h 3652478"/>
                <a:gd name="connsiteX1701" fmla="*/ 7391162 w 10080264"/>
                <a:gd name="connsiteY1701" fmla="*/ 1694875 h 3652478"/>
                <a:gd name="connsiteX1702" fmla="*/ 7342908 w 10080264"/>
                <a:gd name="connsiteY1702" fmla="*/ 1720800 h 3652478"/>
                <a:gd name="connsiteX1703" fmla="*/ 7296095 w 10080264"/>
                <a:gd name="connsiteY1703" fmla="*/ 1750325 h 3652478"/>
                <a:gd name="connsiteX1704" fmla="*/ 7249281 w 10080264"/>
                <a:gd name="connsiteY1704" fmla="*/ 1781291 h 3652478"/>
                <a:gd name="connsiteX1705" fmla="*/ 7202468 w 10080264"/>
                <a:gd name="connsiteY1705" fmla="*/ 1814418 h 3652478"/>
                <a:gd name="connsiteX1706" fmla="*/ 7211111 w 10080264"/>
                <a:gd name="connsiteY1706" fmla="*/ 1837102 h 3652478"/>
                <a:gd name="connsiteX1707" fmla="*/ 7291053 w 10080264"/>
                <a:gd name="connsiteY1707" fmla="*/ 1772650 h 3652478"/>
                <a:gd name="connsiteX1708" fmla="*/ 7332465 w 10080264"/>
                <a:gd name="connsiteY1708" fmla="*/ 1741684 h 3652478"/>
                <a:gd name="connsiteX1709" fmla="*/ 7375678 w 10080264"/>
                <a:gd name="connsiteY1709" fmla="*/ 1710718 h 3652478"/>
                <a:gd name="connsiteX1710" fmla="*/ 7427533 w 10080264"/>
                <a:gd name="connsiteY1710" fmla="*/ 1675791 h 3652478"/>
                <a:gd name="connsiteX1711" fmla="*/ 7479748 w 10080264"/>
                <a:gd name="connsiteY1711" fmla="*/ 1643025 h 3652478"/>
                <a:gd name="connsiteX1712" fmla="*/ 7529802 w 10080264"/>
                <a:gd name="connsiteY1712" fmla="*/ 1611699 h 3652478"/>
                <a:gd name="connsiteX1713" fmla="*/ 7581657 w 10080264"/>
                <a:gd name="connsiteY1713" fmla="*/ 1580733 h 3652478"/>
                <a:gd name="connsiteX1714" fmla="*/ 7581657 w 10080264"/>
                <a:gd name="connsiteY1714" fmla="*/ 1573891 h 3652478"/>
                <a:gd name="connsiteX1715" fmla="*/ 2702345 w 10080264"/>
                <a:gd name="connsiteY1715" fmla="*/ 1565906 h 3652478"/>
                <a:gd name="connsiteX1716" fmla="*/ 2646909 w 10080264"/>
                <a:gd name="connsiteY1716" fmla="*/ 1590023 h 3652478"/>
                <a:gd name="connsiteX1717" fmla="*/ 2590035 w 10080264"/>
                <a:gd name="connsiteY1717" fmla="*/ 1615939 h 3652478"/>
                <a:gd name="connsiteX1718" fmla="*/ 2536400 w 10080264"/>
                <a:gd name="connsiteY1718" fmla="*/ 1643656 h 3652478"/>
                <a:gd name="connsiteX1719" fmla="*/ 2480605 w 10080264"/>
                <a:gd name="connsiteY1719" fmla="*/ 1672812 h 3652478"/>
                <a:gd name="connsiteX1720" fmla="*/ 2479166 w 10080264"/>
                <a:gd name="connsiteY1720" fmla="*/ 1672812 h 3652478"/>
                <a:gd name="connsiteX1721" fmla="*/ 2357857 w 10080264"/>
                <a:gd name="connsiteY1721" fmla="*/ 1739043 h 3652478"/>
                <a:gd name="connsiteX1722" fmla="*/ 2238348 w 10080264"/>
                <a:gd name="connsiteY1722" fmla="*/ 1808154 h 3652478"/>
                <a:gd name="connsiteX1723" fmla="*/ 2235108 w 10080264"/>
                <a:gd name="connsiteY1723" fmla="*/ 1818593 h 3652478"/>
                <a:gd name="connsiteX1724" fmla="*/ 2236908 w 10080264"/>
                <a:gd name="connsiteY1724" fmla="*/ 1825432 h 3652478"/>
                <a:gd name="connsiteX1725" fmla="*/ 2269665 w 10080264"/>
                <a:gd name="connsiteY1725" fmla="*/ 1813193 h 3652478"/>
                <a:gd name="connsiteX1726" fmla="*/ 2300982 w 10080264"/>
                <a:gd name="connsiteY1726" fmla="*/ 1800955 h 3652478"/>
                <a:gd name="connsiteX1727" fmla="*/ 2330140 w 10080264"/>
                <a:gd name="connsiteY1727" fmla="*/ 1787277 h 3652478"/>
                <a:gd name="connsiteX1728" fmla="*/ 2359657 w 10080264"/>
                <a:gd name="connsiteY1728" fmla="*/ 1773239 h 3652478"/>
                <a:gd name="connsiteX1729" fmla="*/ 2387374 w 10080264"/>
                <a:gd name="connsiteY1729" fmla="*/ 1757761 h 3652478"/>
                <a:gd name="connsiteX1730" fmla="*/ 2415091 w 10080264"/>
                <a:gd name="connsiteY1730" fmla="*/ 1742283 h 3652478"/>
                <a:gd name="connsiteX1731" fmla="*/ 2442809 w 10080264"/>
                <a:gd name="connsiteY1731" fmla="*/ 1725005 h 3652478"/>
                <a:gd name="connsiteX1732" fmla="*/ 2468727 w 10080264"/>
                <a:gd name="connsiteY1732" fmla="*/ 1707727 h 3652478"/>
                <a:gd name="connsiteX1733" fmla="*/ 2524161 w 10080264"/>
                <a:gd name="connsiteY1733" fmla="*/ 1669572 h 3652478"/>
                <a:gd name="connsiteX1734" fmla="*/ 2581396 w 10080264"/>
                <a:gd name="connsiteY1734" fmla="*/ 1636457 h 3652478"/>
                <a:gd name="connsiteX1735" fmla="*/ 2640070 w 10080264"/>
                <a:gd name="connsiteY1735" fmla="*/ 1607300 h 3652478"/>
                <a:gd name="connsiteX1736" fmla="*/ 2702345 w 10080264"/>
                <a:gd name="connsiteY1736" fmla="*/ 1579584 h 3652478"/>
                <a:gd name="connsiteX1737" fmla="*/ 4935310 w 10080264"/>
                <a:gd name="connsiteY1737" fmla="*/ 1563743 h 3652478"/>
                <a:gd name="connsiteX1738" fmla="*/ 4919822 w 10080264"/>
                <a:gd name="connsiteY1738" fmla="*/ 1575625 h 3652478"/>
                <a:gd name="connsiteX1739" fmla="*/ 4898933 w 10080264"/>
                <a:gd name="connsiteY1739" fmla="*/ 1594708 h 3652478"/>
                <a:gd name="connsiteX1740" fmla="*/ 4902535 w 10080264"/>
                <a:gd name="connsiteY1740" fmla="*/ 1593268 h 3652478"/>
                <a:gd name="connsiteX1741" fmla="*/ 4933869 w 10080264"/>
                <a:gd name="connsiteY1741" fmla="*/ 1577425 h 3652478"/>
                <a:gd name="connsiteX1742" fmla="*/ 8679404 w 10080264"/>
                <a:gd name="connsiteY1742" fmla="*/ 1549728 h 3652478"/>
                <a:gd name="connsiteX1743" fmla="*/ 8675802 w 10080264"/>
                <a:gd name="connsiteY1743" fmla="*/ 1551527 h 3652478"/>
                <a:gd name="connsiteX1744" fmla="*/ 8663918 w 10080264"/>
                <a:gd name="connsiteY1744" fmla="*/ 1556567 h 3652478"/>
                <a:gd name="connsiteX1745" fmla="*/ 8656716 w 10080264"/>
                <a:gd name="connsiteY1745" fmla="*/ 1558366 h 3652478"/>
                <a:gd name="connsiteX1746" fmla="*/ 8649874 w 10080264"/>
                <a:gd name="connsiteY1746" fmla="*/ 1558366 h 3652478"/>
                <a:gd name="connsiteX1747" fmla="*/ 8637630 w 10080264"/>
                <a:gd name="connsiteY1747" fmla="*/ 1574203 h 3652478"/>
                <a:gd name="connsiteX1748" fmla="*/ 8623945 w 10080264"/>
                <a:gd name="connsiteY1748" fmla="*/ 1587881 h 3652478"/>
                <a:gd name="connsiteX1749" fmla="*/ 8637630 w 10080264"/>
                <a:gd name="connsiteY1749" fmla="*/ 1581042 h 3652478"/>
                <a:gd name="connsiteX1750" fmla="*/ 8651674 w 10080264"/>
                <a:gd name="connsiteY1750" fmla="*/ 1574203 h 3652478"/>
                <a:gd name="connsiteX1751" fmla="*/ 8677603 w 10080264"/>
                <a:gd name="connsiteY1751" fmla="*/ 1561966 h 3652478"/>
                <a:gd name="connsiteX1752" fmla="*/ 8679404 w 10080264"/>
                <a:gd name="connsiteY1752" fmla="*/ 1555127 h 3652478"/>
                <a:gd name="connsiteX1753" fmla="*/ 9526042 w 10080264"/>
                <a:gd name="connsiteY1753" fmla="*/ 1544689 h 3652478"/>
                <a:gd name="connsiteX1754" fmla="*/ 9487869 w 10080264"/>
                <a:gd name="connsiteY1754" fmla="*/ 1568804 h 3652478"/>
                <a:gd name="connsiteX1755" fmla="*/ 9522801 w 10080264"/>
                <a:gd name="connsiteY1755" fmla="*/ 1555127 h 3652478"/>
                <a:gd name="connsiteX1756" fmla="*/ 7356592 w 10080264"/>
                <a:gd name="connsiteY1756" fmla="*/ 1537164 h 3652478"/>
                <a:gd name="connsiteX1757" fmla="*/ 7354792 w 10080264"/>
                <a:gd name="connsiteY1757" fmla="*/ 1538965 h 3652478"/>
                <a:gd name="connsiteX1758" fmla="*/ 7358393 w 10080264"/>
                <a:gd name="connsiteY1758" fmla="*/ 1537164 h 3652478"/>
                <a:gd name="connsiteX1759" fmla="*/ 2491044 w 10080264"/>
                <a:gd name="connsiteY1759" fmla="*/ 1532790 h 3652478"/>
                <a:gd name="connsiteX1760" fmla="*/ 2423730 w 10080264"/>
                <a:gd name="connsiteY1760" fmla="*/ 1564106 h 3652478"/>
                <a:gd name="connsiteX1761" fmla="*/ 2427330 w 10080264"/>
                <a:gd name="connsiteY1761" fmla="*/ 1570945 h 3652478"/>
                <a:gd name="connsiteX1762" fmla="*/ 2468727 w 10080264"/>
                <a:gd name="connsiteY1762" fmla="*/ 1545029 h 3652478"/>
                <a:gd name="connsiteX1763" fmla="*/ 9564214 w 10080264"/>
                <a:gd name="connsiteY1763" fmla="*/ 1518413 h 3652478"/>
                <a:gd name="connsiteX1764" fmla="*/ 9550530 w 10080264"/>
                <a:gd name="connsiteY1764" fmla="*/ 1528851 h 3652478"/>
                <a:gd name="connsiteX1765" fmla="*/ 9552330 w 10080264"/>
                <a:gd name="connsiteY1765" fmla="*/ 1528851 h 3652478"/>
                <a:gd name="connsiteX1766" fmla="*/ 9555572 w 10080264"/>
                <a:gd name="connsiteY1766" fmla="*/ 1528851 h 3652478"/>
                <a:gd name="connsiteX1767" fmla="*/ 9560973 w 10080264"/>
                <a:gd name="connsiteY1767" fmla="*/ 1523812 h 3652478"/>
                <a:gd name="connsiteX1768" fmla="*/ 9424128 w 10080264"/>
                <a:gd name="connsiteY1768" fmla="*/ 1511574 h 3652478"/>
                <a:gd name="connsiteX1769" fmla="*/ 9418726 w 10080264"/>
                <a:gd name="connsiteY1769" fmla="*/ 1515174 h 3652478"/>
                <a:gd name="connsiteX1770" fmla="*/ 9406843 w 10080264"/>
                <a:gd name="connsiteY1770" fmla="*/ 1523812 h 3652478"/>
                <a:gd name="connsiteX1771" fmla="*/ 9398200 w 10080264"/>
                <a:gd name="connsiteY1771" fmla="*/ 1528851 h 3652478"/>
                <a:gd name="connsiteX1772" fmla="*/ 9390997 w 10080264"/>
                <a:gd name="connsiteY1772" fmla="*/ 1530651 h 3652478"/>
                <a:gd name="connsiteX1773" fmla="*/ 9385956 w 10080264"/>
                <a:gd name="connsiteY1773" fmla="*/ 1530651 h 3652478"/>
                <a:gd name="connsiteX1774" fmla="*/ 9377313 w 10080264"/>
                <a:gd name="connsiteY1774" fmla="*/ 1528851 h 3652478"/>
                <a:gd name="connsiteX1775" fmla="*/ 9370110 w 10080264"/>
                <a:gd name="connsiteY1775" fmla="*/ 1523812 h 3652478"/>
                <a:gd name="connsiteX1776" fmla="*/ 9366870 w 10080264"/>
                <a:gd name="connsiteY1776" fmla="*/ 1520213 h 3652478"/>
                <a:gd name="connsiteX1777" fmla="*/ 9366870 w 10080264"/>
                <a:gd name="connsiteY1777" fmla="*/ 1515174 h 3652478"/>
                <a:gd name="connsiteX1778" fmla="*/ 9330498 w 10080264"/>
                <a:gd name="connsiteY1778" fmla="*/ 1537490 h 3652478"/>
                <a:gd name="connsiteX1779" fmla="*/ 9294126 w 10080264"/>
                <a:gd name="connsiteY1779" fmla="*/ 1561966 h 3652478"/>
                <a:gd name="connsiteX1780" fmla="*/ 9247310 w 10080264"/>
                <a:gd name="connsiteY1780" fmla="*/ 1589681 h 3652478"/>
                <a:gd name="connsiteX1781" fmla="*/ 9195453 w 10080264"/>
                <a:gd name="connsiteY1781" fmla="*/ 1617396 h 3652478"/>
                <a:gd name="connsiteX1782" fmla="*/ 9174566 w 10080264"/>
                <a:gd name="connsiteY1782" fmla="*/ 1676066 h 3652478"/>
                <a:gd name="connsiteX1783" fmla="*/ 9165923 w 10080264"/>
                <a:gd name="connsiteY1783" fmla="*/ 1691903 h 3652478"/>
                <a:gd name="connsiteX1784" fmla="*/ 9176367 w 10080264"/>
                <a:gd name="connsiteY1784" fmla="*/ 1688303 h 3652478"/>
                <a:gd name="connsiteX1785" fmla="*/ 9190051 w 10080264"/>
                <a:gd name="connsiteY1785" fmla="*/ 1688303 h 3652478"/>
                <a:gd name="connsiteX1786" fmla="*/ 9195453 w 10080264"/>
                <a:gd name="connsiteY1786" fmla="*/ 1679665 h 3652478"/>
                <a:gd name="connsiteX1787" fmla="*/ 9202295 w 10080264"/>
                <a:gd name="connsiteY1787" fmla="*/ 1671026 h 3652478"/>
                <a:gd name="connsiteX1788" fmla="*/ 9209138 w 10080264"/>
                <a:gd name="connsiteY1788" fmla="*/ 1662388 h 3652478"/>
                <a:gd name="connsiteX1789" fmla="*/ 9217780 w 10080264"/>
                <a:gd name="connsiteY1789" fmla="*/ 1655189 h 3652478"/>
                <a:gd name="connsiteX1790" fmla="*/ 9226423 w 10080264"/>
                <a:gd name="connsiteY1790" fmla="*/ 1650150 h 3652478"/>
                <a:gd name="connsiteX1791" fmla="*/ 9236867 w 10080264"/>
                <a:gd name="connsiteY1791" fmla="*/ 1644751 h 3652478"/>
                <a:gd name="connsiteX1792" fmla="*/ 9247310 w 10080264"/>
                <a:gd name="connsiteY1792" fmla="*/ 1639712 h 3652478"/>
                <a:gd name="connsiteX1793" fmla="*/ 9259554 w 10080264"/>
                <a:gd name="connsiteY1793" fmla="*/ 1637912 h 3652478"/>
                <a:gd name="connsiteX1794" fmla="*/ 9275039 w 10080264"/>
                <a:gd name="connsiteY1794" fmla="*/ 1631073 h 3652478"/>
                <a:gd name="connsiteX1795" fmla="*/ 9289084 w 10080264"/>
                <a:gd name="connsiteY1795" fmla="*/ 1620635 h 3652478"/>
                <a:gd name="connsiteX1796" fmla="*/ 9300968 w 10080264"/>
                <a:gd name="connsiteY1796" fmla="*/ 1608757 h 3652478"/>
                <a:gd name="connsiteX1797" fmla="*/ 9307810 w 10080264"/>
                <a:gd name="connsiteY1797" fmla="*/ 1593280 h 3652478"/>
                <a:gd name="connsiteX1798" fmla="*/ 9313212 w 10080264"/>
                <a:gd name="connsiteY1798" fmla="*/ 1584642 h 3652478"/>
                <a:gd name="connsiteX1799" fmla="*/ 9321855 w 10080264"/>
                <a:gd name="connsiteY1799" fmla="*/ 1584642 h 3652478"/>
                <a:gd name="connsiteX1800" fmla="*/ 9340581 w 10080264"/>
                <a:gd name="connsiteY1800" fmla="*/ 1584642 h 3652478"/>
                <a:gd name="connsiteX1801" fmla="*/ 9345983 w 10080264"/>
                <a:gd name="connsiteY1801" fmla="*/ 1575643 h 3652478"/>
                <a:gd name="connsiteX1802" fmla="*/ 9352825 w 10080264"/>
                <a:gd name="connsiteY1802" fmla="*/ 1568804 h 3652478"/>
                <a:gd name="connsiteX1803" fmla="*/ 9370110 w 10080264"/>
                <a:gd name="connsiteY1803" fmla="*/ 1556567 h 3652478"/>
                <a:gd name="connsiteX1804" fmla="*/ 9387756 w 10080264"/>
                <a:gd name="connsiteY1804" fmla="*/ 1546488 h 3652478"/>
                <a:gd name="connsiteX1805" fmla="*/ 9399640 w 10080264"/>
                <a:gd name="connsiteY1805" fmla="*/ 1537490 h 3652478"/>
                <a:gd name="connsiteX1806" fmla="*/ 9411884 w 10080264"/>
                <a:gd name="connsiteY1806" fmla="*/ 1532451 h 3652478"/>
                <a:gd name="connsiteX1807" fmla="*/ 9417286 w 10080264"/>
                <a:gd name="connsiteY1807" fmla="*/ 1520213 h 3652478"/>
                <a:gd name="connsiteX1808" fmla="*/ 5014906 w 10080264"/>
                <a:gd name="connsiteY1808" fmla="*/ 1494253 h 3652478"/>
                <a:gd name="connsiteX1809" fmla="*/ 4995817 w 10080264"/>
                <a:gd name="connsiteY1809" fmla="*/ 1509735 h 3652478"/>
                <a:gd name="connsiteX1810" fmla="*/ 5008063 w 10080264"/>
                <a:gd name="connsiteY1810" fmla="*/ 1506495 h 3652478"/>
                <a:gd name="connsiteX1811" fmla="*/ 6030332 w 10080264"/>
                <a:gd name="connsiteY1811" fmla="*/ 1492155 h 3652478"/>
                <a:gd name="connsiteX1812" fmla="*/ 6021690 w 10080264"/>
                <a:gd name="connsiteY1812" fmla="*/ 1493956 h 3652478"/>
                <a:gd name="connsiteX1813" fmla="*/ 6021690 w 10080264"/>
                <a:gd name="connsiteY1813" fmla="*/ 1499357 h 3652478"/>
                <a:gd name="connsiteX1814" fmla="*/ 9455098 w 10080264"/>
                <a:gd name="connsiteY1814" fmla="*/ 1491058 h 3652478"/>
                <a:gd name="connsiteX1815" fmla="*/ 9446456 w 10080264"/>
                <a:gd name="connsiteY1815" fmla="*/ 1494298 h 3652478"/>
                <a:gd name="connsiteX1816" fmla="*/ 9443214 w 10080264"/>
                <a:gd name="connsiteY1816" fmla="*/ 1497897 h 3652478"/>
                <a:gd name="connsiteX1817" fmla="*/ 9458700 w 10080264"/>
                <a:gd name="connsiteY1817" fmla="*/ 1492498 h 3652478"/>
                <a:gd name="connsiteX1818" fmla="*/ 4722091 w 10080264"/>
                <a:gd name="connsiteY1818" fmla="*/ 1491012 h 3652478"/>
                <a:gd name="connsiteX1819" fmla="*/ 4720651 w 10080264"/>
                <a:gd name="connsiteY1819" fmla="*/ 1501094 h 3652478"/>
                <a:gd name="connsiteX1820" fmla="*/ 4718850 w 10080264"/>
                <a:gd name="connsiteY1820" fmla="*/ 1511535 h 3652478"/>
                <a:gd name="connsiteX1821" fmla="*/ 4729295 w 10080264"/>
                <a:gd name="connsiteY1821" fmla="*/ 1509735 h 3652478"/>
                <a:gd name="connsiteX1822" fmla="*/ 4723892 w 10080264"/>
                <a:gd name="connsiteY1822" fmla="*/ 1501094 h 3652478"/>
                <a:gd name="connsiteX1823" fmla="*/ 9472384 w 10080264"/>
                <a:gd name="connsiteY1823" fmla="*/ 1485659 h 3652478"/>
                <a:gd name="connsiteX1824" fmla="*/ 9467342 w 10080264"/>
                <a:gd name="connsiteY1824" fmla="*/ 1489258 h 3652478"/>
                <a:gd name="connsiteX1825" fmla="*/ 9460140 w 10080264"/>
                <a:gd name="connsiteY1825" fmla="*/ 1492498 h 3652478"/>
                <a:gd name="connsiteX1826" fmla="*/ 9470584 w 10080264"/>
                <a:gd name="connsiteY1826" fmla="*/ 1491058 h 3652478"/>
                <a:gd name="connsiteX1827" fmla="*/ 9619672 w 10080264"/>
                <a:gd name="connsiteY1827" fmla="*/ 1483859 h 3652478"/>
                <a:gd name="connsiteX1828" fmla="*/ 9590143 w 10080264"/>
                <a:gd name="connsiteY1828" fmla="*/ 1502936 h 3652478"/>
                <a:gd name="connsiteX1829" fmla="*/ 9600586 w 10080264"/>
                <a:gd name="connsiteY1829" fmla="*/ 1499697 h 3652478"/>
                <a:gd name="connsiteX1830" fmla="*/ 9612830 w 10080264"/>
                <a:gd name="connsiteY1830" fmla="*/ 1497897 h 3652478"/>
                <a:gd name="connsiteX1831" fmla="*/ 4893891 w 10080264"/>
                <a:gd name="connsiteY1831" fmla="*/ 1447806 h 3652478"/>
                <a:gd name="connsiteX1832" fmla="*/ 4850310 w 10080264"/>
                <a:gd name="connsiteY1832" fmla="*/ 1483811 h 3652478"/>
                <a:gd name="connsiteX1833" fmla="*/ 4807091 w 10080264"/>
                <a:gd name="connsiteY1833" fmla="*/ 1521977 h 3652478"/>
                <a:gd name="connsiteX1834" fmla="*/ 4765671 w 10080264"/>
                <a:gd name="connsiteY1834" fmla="*/ 1561943 h 3652478"/>
                <a:gd name="connsiteX1835" fmla="*/ 4723892 w 10080264"/>
                <a:gd name="connsiteY1835" fmla="*/ 1601909 h 3652478"/>
                <a:gd name="connsiteX1836" fmla="*/ 4723892 w 10080264"/>
                <a:gd name="connsiteY1836" fmla="*/ 1613791 h 3652478"/>
                <a:gd name="connsiteX1837" fmla="*/ 4722091 w 10080264"/>
                <a:gd name="connsiteY1837" fmla="*/ 1626033 h 3652478"/>
                <a:gd name="connsiteX1838" fmla="*/ 4742981 w 10080264"/>
                <a:gd name="connsiteY1838" fmla="*/ 1605150 h 3652478"/>
                <a:gd name="connsiteX1839" fmla="*/ 4765671 w 10080264"/>
                <a:gd name="connsiteY1839" fmla="*/ 1582826 h 3652478"/>
                <a:gd name="connsiteX1840" fmla="*/ 4779358 w 10080264"/>
                <a:gd name="connsiteY1840" fmla="*/ 1565544 h 3652478"/>
                <a:gd name="connsiteX1841" fmla="*/ 4795205 w 10080264"/>
                <a:gd name="connsiteY1841" fmla="*/ 1551501 h 3652478"/>
                <a:gd name="connsiteX1842" fmla="*/ 4812493 w 10080264"/>
                <a:gd name="connsiteY1842" fmla="*/ 1541060 h 3652478"/>
                <a:gd name="connsiteX1843" fmla="*/ 4829781 w 10080264"/>
                <a:gd name="connsiteY1843" fmla="*/ 1534219 h 3652478"/>
                <a:gd name="connsiteX1844" fmla="*/ 4829781 w 10080264"/>
                <a:gd name="connsiteY1844" fmla="*/ 1508295 h 3652478"/>
                <a:gd name="connsiteX1845" fmla="*/ 4841666 w 10080264"/>
                <a:gd name="connsiteY1845" fmla="*/ 1506495 h 3652478"/>
                <a:gd name="connsiteX1846" fmla="*/ 4852111 w 10080264"/>
                <a:gd name="connsiteY1846" fmla="*/ 1502894 h 3652478"/>
                <a:gd name="connsiteX1847" fmla="*/ 4860755 w 10080264"/>
                <a:gd name="connsiteY1847" fmla="*/ 1497853 h 3652478"/>
                <a:gd name="connsiteX1848" fmla="*/ 4869399 w 10080264"/>
                <a:gd name="connsiteY1848" fmla="*/ 1491012 h 3652478"/>
                <a:gd name="connsiteX1849" fmla="*/ 4878043 w 10080264"/>
                <a:gd name="connsiteY1849" fmla="*/ 1482371 h 3652478"/>
                <a:gd name="connsiteX1850" fmla="*/ 4886687 w 10080264"/>
                <a:gd name="connsiteY1850" fmla="*/ 1465088 h 3652478"/>
                <a:gd name="connsiteX1851" fmla="*/ 1105832 w 10080264"/>
                <a:gd name="connsiteY1851" fmla="*/ 1431824 h 3652478"/>
                <a:gd name="connsiteX1852" fmla="*/ 1093597 w 10080264"/>
                <a:gd name="connsiteY1852" fmla="*/ 1439024 h 3652478"/>
                <a:gd name="connsiteX1853" fmla="*/ 1083161 w 10080264"/>
                <a:gd name="connsiteY1853" fmla="*/ 1447665 h 3652478"/>
                <a:gd name="connsiteX1854" fmla="*/ 1053653 w 10080264"/>
                <a:gd name="connsiteY1854" fmla="*/ 1468186 h 3652478"/>
                <a:gd name="connsiteX1855" fmla="*/ 1039979 w 10080264"/>
                <a:gd name="connsiteY1855" fmla="*/ 1478627 h 3652478"/>
                <a:gd name="connsiteX1856" fmla="*/ 1029543 w 10080264"/>
                <a:gd name="connsiteY1856" fmla="*/ 1489068 h 3652478"/>
                <a:gd name="connsiteX1857" fmla="*/ 1009031 w 10080264"/>
                <a:gd name="connsiteY1857" fmla="*/ 1506349 h 3652478"/>
                <a:gd name="connsiteX1858" fmla="*/ 991398 w 10080264"/>
                <a:gd name="connsiteY1858" fmla="*/ 1523630 h 3652478"/>
                <a:gd name="connsiteX1859" fmla="*/ 969087 w 10080264"/>
                <a:gd name="connsiteY1859" fmla="*/ 1540912 h 3652478"/>
                <a:gd name="connsiteX1860" fmla="*/ 951454 w 10080264"/>
                <a:gd name="connsiteY1860" fmla="*/ 1558193 h 3652478"/>
                <a:gd name="connsiteX1861" fmla="*/ 944617 w 10080264"/>
                <a:gd name="connsiteY1861" fmla="*/ 1565393 h 3652478"/>
                <a:gd name="connsiteX1862" fmla="*/ 935981 w 10080264"/>
                <a:gd name="connsiteY1862" fmla="*/ 1570434 h 3652478"/>
                <a:gd name="connsiteX1863" fmla="*/ 927344 w 10080264"/>
                <a:gd name="connsiteY1863" fmla="*/ 1575474 h 3652478"/>
                <a:gd name="connsiteX1864" fmla="*/ 918708 w 10080264"/>
                <a:gd name="connsiteY1864" fmla="*/ 1579074 h 3652478"/>
                <a:gd name="connsiteX1865" fmla="*/ 911871 w 10080264"/>
                <a:gd name="connsiteY1865" fmla="*/ 1582675 h 3652478"/>
                <a:gd name="connsiteX1866" fmla="*/ 908272 w 10080264"/>
                <a:gd name="connsiteY1866" fmla="*/ 1587715 h 3652478"/>
                <a:gd name="connsiteX1867" fmla="*/ 927344 w 10080264"/>
                <a:gd name="connsiteY1867" fmla="*/ 1598156 h 3652478"/>
                <a:gd name="connsiteX1868" fmla="*/ 944617 w 10080264"/>
                <a:gd name="connsiteY1868" fmla="*/ 1610397 h 3652478"/>
                <a:gd name="connsiteX1869" fmla="*/ 958651 w 10080264"/>
                <a:gd name="connsiteY1869" fmla="*/ 1593115 h 3652478"/>
                <a:gd name="connsiteX1870" fmla="*/ 974125 w 10080264"/>
                <a:gd name="connsiteY1870" fmla="*/ 1577274 h 3652478"/>
                <a:gd name="connsiteX1871" fmla="*/ 979523 w 10080264"/>
                <a:gd name="connsiteY1871" fmla="*/ 1572234 h 3652478"/>
                <a:gd name="connsiteX1872" fmla="*/ 984561 w 10080264"/>
                <a:gd name="connsiteY1872" fmla="*/ 1566833 h 3652478"/>
                <a:gd name="connsiteX1873" fmla="*/ 989959 w 10080264"/>
                <a:gd name="connsiteY1873" fmla="*/ 1558193 h 3652478"/>
                <a:gd name="connsiteX1874" fmla="*/ 993198 w 10080264"/>
                <a:gd name="connsiteY1874" fmla="*/ 1547752 h 3652478"/>
                <a:gd name="connsiteX1875" fmla="*/ 994997 w 10080264"/>
                <a:gd name="connsiteY1875" fmla="*/ 1535871 h 3652478"/>
                <a:gd name="connsiteX1876" fmla="*/ 1007232 w 10080264"/>
                <a:gd name="connsiteY1876" fmla="*/ 1535871 h 3652478"/>
                <a:gd name="connsiteX1877" fmla="*/ 1014069 w 10080264"/>
                <a:gd name="connsiteY1877" fmla="*/ 1535871 h 3652478"/>
                <a:gd name="connsiteX1878" fmla="*/ 1019107 w 10080264"/>
                <a:gd name="connsiteY1878" fmla="*/ 1537311 h 3652478"/>
                <a:gd name="connsiteX1879" fmla="*/ 1024505 w 10080264"/>
                <a:gd name="connsiteY1879" fmla="*/ 1539111 h 3652478"/>
                <a:gd name="connsiteX1880" fmla="*/ 1043577 w 10080264"/>
                <a:gd name="connsiteY1880" fmla="*/ 1509589 h 3652478"/>
                <a:gd name="connsiteX1881" fmla="*/ 1062289 w 10080264"/>
                <a:gd name="connsiteY1881" fmla="*/ 1482227 h 3652478"/>
                <a:gd name="connsiteX1882" fmla="*/ 1083161 w 10080264"/>
                <a:gd name="connsiteY1882" fmla="*/ 1456305 h 3652478"/>
                <a:gd name="connsiteX1883" fmla="*/ 8575689 w 10080264"/>
                <a:gd name="connsiteY1883" fmla="*/ 1430229 h 3652478"/>
                <a:gd name="connsiteX1884" fmla="*/ 8511228 w 10080264"/>
                <a:gd name="connsiteY1884" fmla="*/ 1468382 h 3652478"/>
                <a:gd name="connsiteX1885" fmla="*/ 8461172 w 10080264"/>
                <a:gd name="connsiteY1885" fmla="*/ 1501136 h 3652478"/>
                <a:gd name="connsiteX1886" fmla="*/ 8411115 w 10080264"/>
                <a:gd name="connsiteY1886" fmla="*/ 1530651 h 3652478"/>
                <a:gd name="connsiteX1887" fmla="*/ 8369342 w 10080264"/>
                <a:gd name="connsiteY1887" fmla="*/ 1556567 h 3652478"/>
                <a:gd name="connsiteX1888" fmla="*/ 8371142 w 10080264"/>
                <a:gd name="connsiteY1888" fmla="*/ 1568804 h 3652478"/>
                <a:gd name="connsiteX1889" fmla="*/ 8371142 w 10080264"/>
                <a:gd name="connsiteY1889" fmla="*/ 1575643 h 3652478"/>
                <a:gd name="connsiteX1890" fmla="*/ 8369342 w 10080264"/>
                <a:gd name="connsiteY1890" fmla="*/ 1581042 h 3652478"/>
                <a:gd name="connsiteX1891" fmla="*/ 8367541 w 10080264"/>
                <a:gd name="connsiteY1891" fmla="*/ 1584642 h 3652478"/>
                <a:gd name="connsiteX1892" fmla="*/ 8502585 w 10080264"/>
                <a:gd name="connsiteY1892" fmla="*/ 1485659 h 3652478"/>
                <a:gd name="connsiteX1893" fmla="*/ 5205074 w 10080264"/>
                <a:gd name="connsiteY1893" fmla="*/ 1430163 h 3652478"/>
                <a:gd name="connsiteX1894" fmla="*/ 5180943 w 10080264"/>
                <a:gd name="connsiteY1894" fmla="*/ 1451046 h 3652478"/>
                <a:gd name="connsiteX1895" fmla="*/ 5158252 w 10080264"/>
                <a:gd name="connsiteY1895" fmla="*/ 1471929 h 3652478"/>
                <a:gd name="connsiteX1896" fmla="*/ 5140964 w 10080264"/>
                <a:gd name="connsiteY1896" fmla="*/ 1485611 h 3652478"/>
                <a:gd name="connsiteX1897" fmla="*/ 5123676 w 10080264"/>
                <a:gd name="connsiteY1897" fmla="*/ 1501094 h 3652478"/>
                <a:gd name="connsiteX1898" fmla="*/ 5101346 w 10080264"/>
                <a:gd name="connsiteY1898" fmla="*/ 1516936 h 3652478"/>
                <a:gd name="connsiteX1899" fmla="*/ 5077215 w 10080264"/>
                <a:gd name="connsiteY1899" fmla="*/ 1532419 h 3652478"/>
                <a:gd name="connsiteX1900" fmla="*/ 5045880 w 10080264"/>
                <a:gd name="connsiteY1900" fmla="*/ 1563743 h 3652478"/>
                <a:gd name="connsiteX1901" fmla="*/ 5011305 w 10080264"/>
                <a:gd name="connsiteY1901" fmla="*/ 1594708 h 3652478"/>
                <a:gd name="connsiteX1902" fmla="*/ 4940712 w 10080264"/>
                <a:gd name="connsiteY1902" fmla="*/ 1655197 h 3652478"/>
                <a:gd name="connsiteX1903" fmla="*/ 4866158 w 10080264"/>
                <a:gd name="connsiteY1903" fmla="*/ 1719647 h 3652478"/>
                <a:gd name="connsiteX1904" fmla="*/ 4798447 w 10080264"/>
                <a:gd name="connsiteY1904" fmla="*/ 1778336 h 3652478"/>
                <a:gd name="connsiteX1905" fmla="*/ 4779358 w 10080264"/>
                <a:gd name="connsiteY1905" fmla="*/ 1797419 h 3652478"/>
                <a:gd name="connsiteX1906" fmla="*/ 4758828 w 10080264"/>
                <a:gd name="connsiteY1906" fmla="*/ 1821542 h 3652478"/>
                <a:gd name="connsiteX1907" fmla="*/ 4746583 w 10080264"/>
                <a:gd name="connsiteY1907" fmla="*/ 1837385 h 3652478"/>
                <a:gd name="connsiteX1908" fmla="*/ 4776116 w 10080264"/>
                <a:gd name="connsiteY1908" fmla="*/ 1819742 h 3652478"/>
                <a:gd name="connsiteX1909" fmla="*/ 4798447 w 10080264"/>
                <a:gd name="connsiteY1909" fmla="*/ 1798859 h 3652478"/>
                <a:gd name="connsiteX1910" fmla="*/ 4824379 w 10080264"/>
                <a:gd name="connsiteY1910" fmla="*/ 1774735 h 3652478"/>
                <a:gd name="connsiteX1911" fmla="*/ 4834823 w 10080264"/>
                <a:gd name="connsiteY1911" fmla="*/ 1764294 h 3652478"/>
                <a:gd name="connsiteX1912" fmla="*/ 4847069 w 10080264"/>
                <a:gd name="connsiteY1912" fmla="*/ 1772935 h 3652478"/>
                <a:gd name="connsiteX1913" fmla="*/ 4848510 w 10080264"/>
                <a:gd name="connsiteY1913" fmla="*/ 1772935 h 3652478"/>
                <a:gd name="connsiteX1914" fmla="*/ 4852111 w 10080264"/>
                <a:gd name="connsiteY1914" fmla="*/ 1757453 h 3652478"/>
                <a:gd name="connsiteX1915" fmla="*/ 4858954 w 10080264"/>
                <a:gd name="connsiteY1915" fmla="*/ 1745571 h 3652478"/>
                <a:gd name="connsiteX1916" fmla="*/ 4869399 w 10080264"/>
                <a:gd name="connsiteY1916" fmla="*/ 1735129 h 3652478"/>
                <a:gd name="connsiteX1917" fmla="*/ 4881645 w 10080264"/>
                <a:gd name="connsiteY1917" fmla="*/ 1726488 h 3652478"/>
                <a:gd name="connsiteX1918" fmla="*/ 4895331 w 10080264"/>
                <a:gd name="connsiteY1918" fmla="*/ 1716046 h 3652478"/>
                <a:gd name="connsiteX1919" fmla="*/ 4909378 w 10080264"/>
                <a:gd name="connsiteY1919" fmla="*/ 1709205 h 3652478"/>
                <a:gd name="connsiteX1920" fmla="*/ 4909378 w 10080264"/>
                <a:gd name="connsiteY1920" fmla="*/ 1707405 h 3652478"/>
                <a:gd name="connsiteX1921" fmla="*/ 4909378 w 10080264"/>
                <a:gd name="connsiteY1921" fmla="*/ 1682921 h 3652478"/>
                <a:gd name="connsiteX1922" fmla="*/ 4930267 w 10080264"/>
                <a:gd name="connsiteY1922" fmla="*/ 1695163 h 3652478"/>
                <a:gd name="connsiteX1923" fmla="*/ 4932068 w 10080264"/>
                <a:gd name="connsiteY1923" fmla="*/ 1695163 h 3652478"/>
                <a:gd name="connsiteX1924" fmla="*/ 4935310 w 10080264"/>
                <a:gd name="connsiteY1924" fmla="*/ 1688322 h 3652478"/>
                <a:gd name="connsiteX1925" fmla="*/ 4935310 w 10080264"/>
                <a:gd name="connsiteY1925" fmla="*/ 1682921 h 3652478"/>
                <a:gd name="connsiteX1926" fmla="*/ 4938911 w 10080264"/>
                <a:gd name="connsiteY1926" fmla="*/ 1676080 h 3652478"/>
                <a:gd name="connsiteX1927" fmla="*/ 4938911 w 10080264"/>
                <a:gd name="connsiteY1927" fmla="*/ 1671040 h 3652478"/>
                <a:gd name="connsiteX1928" fmla="*/ 4947555 w 10080264"/>
                <a:gd name="connsiteY1928" fmla="*/ 1665639 h 3652478"/>
                <a:gd name="connsiteX1929" fmla="*/ 4949356 w 10080264"/>
                <a:gd name="connsiteY1929" fmla="*/ 1665639 h 3652478"/>
                <a:gd name="connsiteX1930" fmla="*/ 4949356 w 10080264"/>
                <a:gd name="connsiteY1930" fmla="*/ 1648356 h 3652478"/>
                <a:gd name="connsiteX1931" fmla="*/ 4959441 w 10080264"/>
                <a:gd name="connsiteY1931" fmla="*/ 1644756 h 3652478"/>
                <a:gd name="connsiteX1932" fmla="*/ 4976729 w 10080264"/>
                <a:gd name="connsiteY1932" fmla="*/ 1636114 h 3652478"/>
                <a:gd name="connsiteX1933" fmla="*/ 4995817 w 10080264"/>
                <a:gd name="connsiteY1933" fmla="*/ 1624232 h 3652478"/>
                <a:gd name="connsiteX1934" fmla="*/ 5014906 w 10080264"/>
                <a:gd name="connsiteY1934" fmla="*/ 1608750 h 3652478"/>
                <a:gd name="connsiteX1935" fmla="*/ 5032194 w 10080264"/>
                <a:gd name="connsiteY1935" fmla="*/ 1589667 h 3652478"/>
                <a:gd name="connsiteX1936" fmla="*/ 5049482 w 10080264"/>
                <a:gd name="connsiteY1936" fmla="*/ 1570584 h 3652478"/>
                <a:gd name="connsiteX1937" fmla="*/ 5068571 w 10080264"/>
                <a:gd name="connsiteY1937" fmla="*/ 1551501 h 3652478"/>
                <a:gd name="connsiteX1938" fmla="*/ 5108189 w 10080264"/>
                <a:gd name="connsiteY1938" fmla="*/ 1516936 h 3652478"/>
                <a:gd name="connsiteX1939" fmla="*/ 5140964 w 10080264"/>
                <a:gd name="connsiteY1939" fmla="*/ 1496053 h 3652478"/>
                <a:gd name="connsiteX1940" fmla="*/ 5168697 w 10080264"/>
                <a:gd name="connsiteY1940" fmla="*/ 1475170 h 3652478"/>
                <a:gd name="connsiteX1941" fmla="*/ 5180943 w 10080264"/>
                <a:gd name="connsiteY1941" fmla="*/ 1466889 h 3652478"/>
                <a:gd name="connsiteX1942" fmla="*/ 5191387 w 10080264"/>
                <a:gd name="connsiteY1942" fmla="*/ 1456447 h 3652478"/>
                <a:gd name="connsiteX1943" fmla="*/ 5200031 w 10080264"/>
                <a:gd name="connsiteY1943" fmla="*/ 1444205 h 3652478"/>
                <a:gd name="connsiteX1944" fmla="*/ 7502074 w 10080264"/>
                <a:gd name="connsiteY1944" fmla="*/ 1429863 h 3652478"/>
                <a:gd name="connsiteX1945" fmla="*/ 7484789 w 10080264"/>
                <a:gd name="connsiteY1945" fmla="*/ 1443906 h 3652478"/>
                <a:gd name="connsiteX1946" fmla="*/ 7488390 w 10080264"/>
                <a:gd name="connsiteY1946" fmla="*/ 1442106 h 3652478"/>
                <a:gd name="connsiteX1947" fmla="*/ 7495232 w 10080264"/>
                <a:gd name="connsiteY1947" fmla="*/ 1437065 h 3652478"/>
                <a:gd name="connsiteX1948" fmla="*/ 6019889 w 10080264"/>
                <a:gd name="connsiteY1948" fmla="*/ 1421222 h 3652478"/>
                <a:gd name="connsiteX1949" fmla="*/ 6007646 w 10080264"/>
                <a:gd name="connsiteY1949" fmla="*/ 1429863 h 3652478"/>
                <a:gd name="connsiteX1950" fmla="*/ 6011247 w 10080264"/>
                <a:gd name="connsiteY1950" fmla="*/ 1433464 h 3652478"/>
                <a:gd name="connsiteX1951" fmla="*/ 4786561 w 10080264"/>
                <a:gd name="connsiteY1951" fmla="*/ 1416481 h 3652478"/>
                <a:gd name="connsiteX1952" fmla="*/ 4720651 w 10080264"/>
                <a:gd name="connsiteY1952" fmla="*/ 1465088 h 3652478"/>
                <a:gd name="connsiteX1953" fmla="*/ 4722091 w 10080264"/>
                <a:gd name="connsiteY1953" fmla="*/ 1466889 h 3652478"/>
                <a:gd name="connsiteX1954" fmla="*/ 4734337 w 10080264"/>
                <a:gd name="connsiteY1954" fmla="*/ 1465088 h 3652478"/>
                <a:gd name="connsiteX1955" fmla="*/ 4750184 w 10080264"/>
                <a:gd name="connsiteY1955" fmla="*/ 1459687 h 3652478"/>
                <a:gd name="connsiteX1956" fmla="*/ 4760269 w 10080264"/>
                <a:gd name="connsiteY1956" fmla="*/ 1454647 h 3652478"/>
                <a:gd name="connsiteX1957" fmla="*/ 4767472 w 10080264"/>
                <a:gd name="connsiteY1957" fmla="*/ 1447806 h 3652478"/>
                <a:gd name="connsiteX1958" fmla="*/ 4770714 w 10080264"/>
                <a:gd name="connsiteY1958" fmla="*/ 1439164 h 3652478"/>
                <a:gd name="connsiteX1959" fmla="*/ 4777917 w 10080264"/>
                <a:gd name="connsiteY1959" fmla="*/ 1426922 h 3652478"/>
                <a:gd name="connsiteX1960" fmla="*/ 6565446 w 10080264"/>
                <a:gd name="connsiteY1960" fmla="*/ 1416181 h 3652478"/>
                <a:gd name="connsiteX1961" fmla="*/ 6514052 w 10080264"/>
                <a:gd name="connsiteY1961" fmla="*/ 1453672 h 3652478"/>
                <a:gd name="connsiteX1962" fmla="*/ 6504588 w 10080264"/>
                <a:gd name="connsiteY1962" fmla="*/ 1459389 h 3652478"/>
                <a:gd name="connsiteX1963" fmla="*/ 6495863 w 10080264"/>
                <a:gd name="connsiteY1963" fmla="*/ 1465701 h 3652478"/>
                <a:gd name="connsiteX1964" fmla="*/ 6450933 w 10080264"/>
                <a:gd name="connsiteY1964" fmla="*/ 1493956 h 3652478"/>
                <a:gd name="connsiteX1965" fmla="*/ 6349024 w 10080264"/>
                <a:gd name="connsiteY1965" fmla="*/ 1561649 h 3652478"/>
                <a:gd name="connsiteX1966" fmla="*/ 6323096 w 10080264"/>
                <a:gd name="connsiteY1966" fmla="*/ 1580733 h 3652478"/>
                <a:gd name="connsiteX1967" fmla="*/ 6274482 w 10080264"/>
                <a:gd name="connsiteY1967" fmla="*/ 1613499 h 3652478"/>
                <a:gd name="connsiteX1968" fmla="*/ 6289967 w 10080264"/>
                <a:gd name="connsiteY1968" fmla="*/ 1613499 h 3652478"/>
                <a:gd name="connsiteX1969" fmla="*/ 6305451 w 10080264"/>
                <a:gd name="connsiteY1969" fmla="*/ 1599816 h 3652478"/>
                <a:gd name="connsiteX1970" fmla="*/ 6323096 w 10080264"/>
                <a:gd name="connsiteY1970" fmla="*/ 1585774 h 3652478"/>
                <a:gd name="connsiteX1971" fmla="*/ 6338581 w 10080264"/>
                <a:gd name="connsiteY1971" fmla="*/ 1573891 h 3652478"/>
                <a:gd name="connsiteX1972" fmla="*/ 6355866 w 10080264"/>
                <a:gd name="connsiteY1972" fmla="*/ 1563449 h 3652478"/>
                <a:gd name="connsiteX1973" fmla="*/ 6423205 w 10080264"/>
                <a:gd name="connsiteY1973" fmla="*/ 1518080 h 3652478"/>
                <a:gd name="connsiteX1974" fmla="*/ 6444091 w 10080264"/>
                <a:gd name="connsiteY1974" fmla="*/ 1506198 h 3652478"/>
                <a:gd name="connsiteX1975" fmla="*/ 6461376 w 10080264"/>
                <a:gd name="connsiteY1975" fmla="*/ 1493956 h 3652478"/>
                <a:gd name="connsiteX1976" fmla="*/ 6475420 w 10080264"/>
                <a:gd name="connsiteY1976" fmla="*/ 1483514 h 3652478"/>
                <a:gd name="connsiteX1977" fmla="*/ 6487663 w 10080264"/>
                <a:gd name="connsiteY1977" fmla="*/ 1471632 h 3652478"/>
                <a:gd name="connsiteX1978" fmla="*/ 6495863 w 10080264"/>
                <a:gd name="connsiteY1978" fmla="*/ 1465701 h 3652478"/>
                <a:gd name="connsiteX1979" fmla="*/ 6508189 w 10080264"/>
                <a:gd name="connsiteY1979" fmla="*/ 1457949 h 3652478"/>
                <a:gd name="connsiteX1980" fmla="*/ 6514052 w 10080264"/>
                <a:gd name="connsiteY1980" fmla="*/ 1453672 h 3652478"/>
                <a:gd name="connsiteX1981" fmla="*/ 6521873 w 10080264"/>
                <a:gd name="connsiteY1981" fmla="*/ 1448947 h 3652478"/>
                <a:gd name="connsiteX1982" fmla="*/ 6555003 w 10080264"/>
                <a:gd name="connsiteY1982" fmla="*/ 1433464 h 3652478"/>
                <a:gd name="connsiteX1983" fmla="*/ 6561845 w 10080264"/>
                <a:gd name="connsiteY1983" fmla="*/ 1421222 h 3652478"/>
                <a:gd name="connsiteX1984" fmla="*/ 4961242 w 10080264"/>
                <a:gd name="connsiteY1984" fmla="*/ 1395598 h 3652478"/>
                <a:gd name="connsiteX1985" fmla="*/ 4924865 w 10080264"/>
                <a:gd name="connsiteY1985" fmla="*/ 1423322 h 3652478"/>
                <a:gd name="connsiteX1986" fmla="*/ 4907577 w 10080264"/>
                <a:gd name="connsiteY1986" fmla="*/ 1437364 h 3652478"/>
                <a:gd name="connsiteX1987" fmla="*/ 4912979 w 10080264"/>
                <a:gd name="connsiteY1987" fmla="*/ 1439164 h 3652478"/>
                <a:gd name="connsiteX1988" fmla="*/ 4919822 w 10080264"/>
                <a:gd name="connsiteY1988" fmla="*/ 1440605 h 3652478"/>
                <a:gd name="connsiteX1989" fmla="*/ 4928466 w 10080264"/>
                <a:gd name="connsiteY1989" fmla="*/ 1431963 h 3652478"/>
                <a:gd name="connsiteX1990" fmla="*/ 4933869 w 10080264"/>
                <a:gd name="connsiteY1990" fmla="*/ 1428723 h 3652478"/>
                <a:gd name="connsiteX1991" fmla="*/ 4940712 w 10080264"/>
                <a:gd name="connsiteY1991" fmla="*/ 1426922 h 3652478"/>
                <a:gd name="connsiteX1992" fmla="*/ 4821137 w 10080264"/>
                <a:gd name="connsiteY1992" fmla="*/ 1390557 h 3652478"/>
                <a:gd name="connsiteX1993" fmla="*/ 4798447 w 10080264"/>
                <a:gd name="connsiteY1993" fmla="*/ 1406039 h 3652478"/>
                <a:gd name="connsiteX1994" fmla="*/ 4807091 w 10080264"/>
                <a:gd name="connsiteY1994" fmla="*/ 1402439 h 3652478"/>
                <a:gd name="connsiteX1995" fmla="*/ 4815735 w 10080264"/>
                <a:gd name="connsiteY1995" fmla="*/ 1399198 h 3652478"/>
                <a:gd name="connsiteX1996" fmla="*/ 3384480 w 10080264"/>
                <a:gd name="connsiteY1996" fmla="*/ 1383770 h 3652478"/>
                <a:gd name="connsiteX1997" fmla="*/ 3295928 w 10080264"/>
                <a:gd name="connsiteY1997" fmla="*/ 1432363 h 3652478"/>
                <a:gd name="connsiteX1998" fmla="*/ 3301328 w 10080264"/>
                <a:gd name="connsiteY1998" fmla="*/ 1439562 h 3652478"/>
                <a:gd name="connsiteX1999" fmla="*/ 3306367 w 10080264"/>
                <a:gd name="connsiteY1999" fmla="*/ 1434163 h 3652478"/>
                <a:gd name="connsiteX2000" fmla="*/ 3313207 w 10080264"/>
                <a:gd name="connsiteY2000" fmla="*/ 1427324 h 3652478"/>
                <a:gd name="connsiteX2001" fmla="*/ 3320046 w 10080264"/>
                <a:gd name="connsiteY2001" fmla="*/ 1423725 h 3652478"/>
                <a:gd name="connsiteX2002" fmla="*/ 3327246 w 10080264"/>
                <a:gd name="connsiteY2002" fmla="*/ 1420485 h 3652478"/>
                <a:gd name="connsiteX2003" fmla="*/ 3342724 w 10080264"/>
                <a:gd name="connsiteY2003" fmla="*/ 1413286 h 3652478"/>
                <a:gd name="connsiteX2004" fmla="*/ 3358563 w 10080264"/>
                <a:gd name="connsiteY2004" fmla="*/ 1406447 h 3652478"/>
                <a:gd name="connsiteX2005" fmla="*/ 3370442 w 10080264"/>
                <a:gd name="connsiteY2005" fmla="*/ 1394208 h 3652478"/>
                <a:gd name="connsiteX2006" fmla="*/ 7373877 w 10080264"/>
                <a:gd name="connsiteY2006" fmla="*/ 1378013 h 3652478"/>
                <a:gd name="connsiteX2007" fmla="*/ 7308338 w 10080264"/>
                <a:gd name="connsiteY2007" fmla="*/ 1412580 h 3652478"/>
                <a:gd name="connsiteX2008" fmla="*/ 7261525 w 10080264"/>
                <a:gd name="connsiteY2008" fmla="*/ 1440305 h 3652478"/>
                <a:gd name="connsiteX2009" fmla="*/ 7219753 w 10080264"/>
                <a:gd name="connsiteY2009" fmla="*/ 1469831 h 3652478"/>
                <a:gd name="connsiteX2010" fmla="*/ 7180142 w 10080264"/>
                <a:gd name="connsiteY2010" fmla="*/ 1499357 h 3652478"/>
                <a:gd name="connsiteX2011" fmla="*/ 7147012 w 10080264"/>
                <a:gd name="connsiteY2011" fmla="*/ 1530323 h 3652478"/>
                <a:gd name="connsiteX2012" fmla="*/ 7136569 w 10080264"/>
                <a:gd name="connsiteY2012" fmla="*/ 1540765 h 3652478"/>
                <a:gd name="connsiteX2013" fmla="*/ 7126486 w 10080264"/>
                <a:gd name="connsiteY2013" fmla="*/ 1547606 h 3652478"/>
                <a:gd name="connsiteX2014" fmla="*/ 7136569 w 10080264"/>
                <a:gd name="connsiteY2014" fmla="*/ 1547606 h 3652478"/>
                <a:gd name="connsiteX2015" fmla="*/ 7145572 w 10080264"/>
                <a:gd name="connsiteY2015" fmla="*/ 1546166 h 3652478"/>
                <a:gd name="connsiteX2016" fmla="*/ 7156015 w 10080264"/>
                <a:gd name="connsiteY2016" fmla="*/ 1540765 h 3652478"/>
                <a:gd name="connsiteX2017" fmla="*/ 7164657 w 10080264"/>
                <a:gd name="connsiteY2017" fmla="*/ 1533924 h 3652478"/>
                <a:gd name="connsiteX2018" fmla="*/ 7190585 w 10080264"/>
                <a:gd name="connsiteY2018" fmla="*/ 1518080 h 3652478"/>
                <a:gd name="connsiteX2019" fmla="*/ 7212911 w 10080264"/>
                <a:gd name="connsiteY2019" fmla="*/ 1500797 h 3652478"/>
                <a:gd name="connsiteX2020" fmla="*/ 7251082 w 10080264"/>
                <a:gd name="connsiteY2020" fmla="*/ 1473432 h 3652478"/>
                <a:gd name="connsiteX2021" fmla="*/ 7282051 w 10080264"/>
                <a:gd name="connsiteY2021" fmla="*/ 1450747 h 3652478"/>
                <a:gd name="connsiteX2022" fmla="*/ 7311579 w 10080264"/>
                <a:gd name="connsiteY2022" fmla="*/ 1426623 h 3652478"/>
                <a:gd name="connsiteX2023" fmla="*/ 7337507 w 10080264"/>
                <a:gd name="connsiteY2023" fmla="*/ 1405739 h 3652478"/>
                <a:gd name="connsiteX2024" fmla="*/ 7365235 w 10080264"/>
                <a:gd name="connsiteY2024" fmla="*/ 1383054 h 3652478"/>
                <a:gd name="connsiteX2025" fmla="*/ 4858954 w 10080264"/>
                <a:gd name="connsiteY2025" fmla="*/ 1361032 h 3652478"/>
                <a:gd name="connsiteX2026" fmla="*/ 4853912 w 10080264"/>
                <a:gd name="connsiteY2026" fmla="*/ 1364633 h 3652478"/>
                <a:gd name="connsiteX2027" fmla="*/ 4860755 w 10080264"/>
                <a:gd name="connsiteY2027" fmla="*/ 1362833 h 3652478"/>
                <a:gd name="connsiteX2028" fmla="*/ 4860755 w 10080264"/>
                <a:gd name="connsiteY2028" fmla="*/ 1361032 h 3652478"/>
                <a:gd name="connsiteX2029" fmla="*/ 1320305 w 10080264"/>
                <a:gd name="connsiteY2029" fmla="*/ 1360898 h 3652478"/>
                <a:gd name="connsiteX2030" fmla="*/ 1290797 w 10080264"/>
                <a:gd name="connsiteY2030" fmla="*/ 1381420 h 3652478"/>
                <a:gd name="connsiteX2031" fmla="*/ 1261289 w 10080264"/>
                <a:gd name="connsiteY2031" fmla="*/ 1405902 h 3652478"/>
                <a:gd name="connsiteX2032" fmla="*/ 1235379 w 10080264"/>
                <a:gd name="connsiteY2032" fmla="*/ 1430023 h 3652478"/>
                <a:gd name="connsiteX2033" fmla="*/ 1209470 w 10080264"/>
                <a:gd name="connsiteY2033" fmla="*/ 1456305 h 3652478"/>
                <a:gd name="connsiteX2034" fmla="*/ 1178523 w 10080264"/>
                <a:gd name="connsiteY2034" fmla="*/ 1487268 h 3652478"/>
                <a:gd name="connsiteX2035" fmla="*/ 1133541 w 10080264"/>
                <a:gd name="connsiteY2035" fmla="*/ 1532271 h 3652478"/>
                <a:gd name="connsiteX2036" fmla="*/ 1110870 w 10080264"/>
                <a:gd name="connsiteY2036" fmla="*/ 1553152 h 3652478"/>
                <a:gd name="connsiteX2037" fmla="*/ 1088199 w 10080264"/>
                <a:gd name="connsiteY2037" fmla="*/ 1572234 h 3652478"/>
                <a:gd name="connsiteX2038" fmla="*/ 1072725 w 10080264"/>
                <a:gd name="connsiteY2038" fmla="*/ 1585915 h 3652478"/>
                <a:gd name="connsiteX2039" fmla="*/ 1057252 w 10080264"/>
                <a:gd name="connsiteY2039" fmla="*/ 1598156 h 3652478"/>
                <a:gd name="connsiteX2040" fmla="*/ 1024505 w 10080264"/>
                <a:gd name="connsiteY2040" fmla="*/ 1622277 h 3652478"/>
                <a:gd name="connsiteX2041" fmla="*/ 1012270 w 10080264"/>
                <a:gd name="connsiteY2041" fmla="*/ 1629118 h 3652478"/>
                <a:gd name="connsiteX2042" fmla="*/ 1001834 w 10080264"/>
                <a:gd name="connsiteY2042" fmla="*/ 1635958 h 3652478"/>
                <a:gd name="connsiteX2043" fmla="*/ 991398 w 10080264"/>
                <a:gd name="connsiteY2043" fmla="*/ 1639559 h 3652478"/>
                <a:gd name="connsiteX2044" fmla="*/ 980962 w 10080264"/>
                <a:gd name="connsiteY2044" fmla="*/ 1643159 h 3652478"/>
                <a:gd name="connsiteX2045" fmla="*/ 1003633 w 10080264"/>
                <a:gd name="connsiteY2045" fmla="*/ 1658640 h 3652478"/>
                <a:gd name="connsiteX2046" fmla="*/ 1019107 w 10080264"/>
                <a:gd name="connsiteY2046" fmla="*/ 1644599 h 3652478"/>
                <a:gd name="connsiteX2047" fmla="*/ 1034941 w 10080264"/>
                <a:gd name="connsiteY2047" fmla="*/ 1630918 h 3652478"/>
                <a:gd name="connsiteX2048" fmla="*/ 1053653 w 10080264"/>
                <a:gd name="connsiteY2048" fmla="*/ 1617237 h 3652478"/>
                <a:gd name="connsiteX2049" fmla="*/ 1074525 w 10080264"/>
                <a:gd name="connsiteY2049" fmla="*/ 1604996 h 3652478"/>
                <a:gd name="connsiteX2050" fmla="*/ 1093597 w 10080264"/>
                <a:gd name="connsiteY2050" fmla="*/ 1593115 h 3652478"/>
                <a:gd name="connsiteX2051" fmla="*/ 1109071 w 10080264"/>
                <a:gd name="connsiteY2051" fmla="*/ 1579074 h 3652478"/>
                <a:gd name="connsiteX2052" fmla="*/ 1123105 w 10080264"/>
                <a:gd name="connsiteY2052" fmla="*/ 1565393 h 3652478"/>
                <a:gd name="connsiteX2053" fmla="*/ 1134980 w 10080264"/>
                <a:gd name="connsiteY2053" fmla="*/ 1551352 h 3652478"/>
                <a:gd name="connsiteX2054" fmla="*/ 1138579 w 10080264"/>
                <a:gd name="connsiteY2054" fmla="*/ 1546312 h 3652478"/>
                <a:gd name="connsiteX2055" fmla="*/ 1145416 w 10080264"/>
                <a:gd name="connsiteY2055" fmla="*/ 1546312 h 3652478"/>
                <a:gd name="connsiteX2056" fmla="*/ 1149014 w 10080264"/>
                <a:gd name="connsiteY2056" fmla="*/ 1546312 h 3652478"/>
                <a:gd name="connsiteX2057" fmla="*/ 1154412 w 10080264"/>
                <a:gd name="connsiteY2057" fmla="*/ 1540912 h 3652478"/>
                <a:gd name="connsiteX2058" fmla="*/ 1161249 w 10080264"/>
                <a:gd name="connsiteY2058" fmla="*/ 1535871 h 3652478"/>
                <a:gd name="connsiteX2059" fmla="*/ 1209470 w 10080264"/>
                <a:gd name="connsiteY2059" fmla="*/ 1492308 h 3652478"/>
                <a:gd name="connsiteX2060" fmla="*/ 1259850 w 10080264"/>
                <a:gd name="connsiteY2060" fmla="*/ 1445865 h 3652478"/>
                <a:gd name="connsiteX2061" fmla="*/ 1280361 w 10080264"/>
                <a:gd name="connsiteY2061" fmla="*/ 1424983 h 3652478"/>
                <a:gd name="connsiteX2062" fmla="*/ 1304831 w 10080264"/>
                <a:gd name="connsiteY2062" fmla="*/ 1405902 h 3652478"/>
                <a:gd name="connsiteX2063" fmla="*/ 1328942 w 10080264"/>
                <a:gd name="connsiteY2063" fmla="*/ 1388620 h 3652478"/>
                <a:gd name="connsiteX2064" fmla="*/ 1353052 w 10080264"/>
                <a:gd name="connsiteY2064" fmla="*/ 1372779 h 3652478"/>
                <a:gd name="connsiteX2065" fmla="*/ 1348014 w 10080264"/>
                <a:gd name="connsiteY2065" fmla="*/ 1369539 h 3652478"/>
                <a:gd name="connsiteX2066" fmla="*/ 4765671 w 10080264"/>
                <a:gd name="connsiteY2066" fmla="*/ 1336909 h 3652478"/>
                <a:gd name="connsiteX2067" fmla="*/ 4748384 w 10080264"/>
                <a:gd name="connsiteY2067" fmla="*/ 1341950 h 3652478"/>
                <a:gd name="connsiteX2068" fmla="*/ 4730735 w 10080264"/>
                <a:gd name="connsiteY2068" fmla="*/ 1347350 h 3652478"/>
                <a:gd name="connsiteX2069" fmla="*/ 4725693 w 10080264"/>
                <a:gd name="connsiteY2069" fmla="*/ 1348791 h 3652478"/>
                <a:gd name="connsiteX2070" fmla="*/ 4725693 w 10080264"/>
                <a:gd name="connsiteY2070" fmla="*/ 1362833 h 3652478"/>
                <a:gd name="connsiteX2071" fmla="*/ 4723892 w 10080264"/>
                <a:gd name="connsiteY2071" fmla="*/ 1376515 h 3652478"/>
                <a:gd name="connsiteX2072" fmla="*/ 4732536 w 10080264"/>
                <a:gd name="connsiteY2072" fmla="*/ 1369674 h 3652478"/>
                <a:gd name="connsiteX2073" fmla="*/ 4741180 w 10080264"/>
                <a:gd name="connsiteY2073" fmla="*/ 1362833 h 3652478"/>
                <a:gd name="connsiteX2074" fmla="*/ 4762070 w 10080264"/>
                <a:gd name="connsiteY2074" fmla="*/ 1341950 h 3652478"/>
                <a:gd name="connsiteX2075" fmla="*/ 697397 w 10080264"/>
                <a:gd name="connsiteY2075" fmla="*/ 1331376 h 3652478"/>
                <a:gd name="connsiteX2076" fmla="*/ 683363 w 10080264"/>
                <a:gd name="connsiteY2076" fmla="*/ 1338577 h 3652478"/>
                <a:gd name="connsiteX2077" fmla="*/ 690560 w 10080264"/>
                <a:gd name="connsiteY2077" fmla="*/ 1334977 h 3652478"/>
                <a:gd name="connsiteX2078" fmla="*/ 3793041 w 10080264"/>
                <a:gd name="connsiteY2078" fmla="*/ 1328697 h 3652478"/>
                <a:gd name="connsiteX2079" fmla="*/ 3742646 w 10080264"/>
                <a:gd name="connsiteY2079" fmla="*/ 1363252 h 3652478"/>
                <a:gd name="connsiteX2080" fmla="*/ 3692611 w 10080264"/>
                <a:gd name="connsiteY2080" fmla="*/ 1396008 h 3652478"/>
                <a:gd name="connsiteX2081" fmla="*/ 3640416 w 10080264"/>
                <a:gd name="connsiteY2081" fmla="*/ 1425524 h 3652478"/>
                <a:gd name="connsiteX2082" fmla="*/ 3586781 w 10080264"/>
                <a:gd name="connsiteY2082" fmla="*/ 1455040 h 3652478"/>
                <a:gd name="connsiteX2083" fmla="*/ 3536746 w 10080264"/>
                <a:gd name="connsiteY2083" fmla="*/ 1480957 h 3652478"/>
                <a:gd name="connsiteX2084" fmla="*/ 3569503 w 10080264"/>
                <a:gd name="connsiteY2084" fmla="*/ 1465479 h 3652478"/>
                <a:gd name="connsiteX2085" fmla="*/ 3635376 w 10080264"/>
                <a:gd name="connsiteY2085" fmla="*/ 1434163 h 3652478"/>
                <a:gd name="connsiteX2086" fmla="*/ 3694411 w 10080264"/>
                <a:gd name="connsiteY2086" fmla="*/ 1401048 h 3652478"/>
                <a:gd name="connsiteX2087" fmla="*/ 3745886 w 10080264"/>
                <a:gd name="connsiteY2087" fmla="*/ 1368292 h 3652478"/>
                <a:gd name="connsiteX2088" fmla="*/ 3770364 w 10080264"/>
                <a:gd name="connsiteY2088" fmla="*/ 1351014 h 3652478"/>
                <a:gd name="connsiteX2089" fmla="*/ 3793041 w 10080264"/>
                <a:gd name="connsiteY2089" fmla="*/ 1333736 h 3652478"/>
                <a:gd name="connsiteX2090" fmla="*/ 7136569 w 10080264"/>
                <a:gd name="connsiteY2090" fmla="*/ 1326163 h 3652478"/>
                <a:gd name="connsiteX2091" fmla="*/ 7122885 w 10080264"/>
                <a:gd name="connsiteY2091" fmla="*/ 1334805 h 3652478"/>
                <a:gd name="connsiteX2092" fmla="*/ 7076072 w 10080264"/>
                <a:gd name="connsiteY2092" fmla="*/ 1365771 h 3652478"/>
                <a:gd name="connsiteX2093" fmla="*/ 7093357 w 10080264"/>
                <a:gd name="connsiteY2093" fmla="*/ 1362530 h 3652478"/>
                <a:gd name="connsiteX2094" fmla="*/ 7096958 w 10080264"/>
                <a:gd name="connsiteY2094" fmla="*/ 1355689 h 3652478"/>
                <a:gd name="connsiteX2095" fmla="*/ 7101999 w 10080264"/>
                <a:gd name="connsiteY2095" fmla="*/ 1350288 h 3652478"/>
                <a:gd name="connsiteX2096" fmla="*/ 7107401 w 10080264"/>
                <a:gd name="connsiteY2096" fmla="*/ 1347047 h 3652478"/>
                <a:gd name="connsiteX2097" fmla="*/ 7112442 w 10080264"/>
                <a:gd name="connsiteY2097" fmla="*/ 1345247 h 3652478"/>
                <a:gd name="connsiteX2098" fmla="*/ 6859650 w 10080264"/>
                <a:gd name="connsiteY2098" fmla="*/ 1315721 h 3652478"/>
                <a:gd name="connsiteX2099" fmla="*/ 6854608 w 10080264"/>
                <a:gd name="connsiteY2099" fmla="*/ 1321122 h 3652478"/>
                <a:gd name="connsiteX2100" fmla="*/ 6851007 w 10080264"/>
                <a:gd name="connsiteY2100" fmla="*/ 1322563 h 3652478"/>
                <a:gd name="connsiteX2101" fmla="*/ 6863251 w 10080264"/>
                <a:gd name="connsiteY2101" fmla="*/ 1319322 h 3652478"/>
                <a:gd name="connsiteX2102" fmla="*/ 7481188 w 10080264"/>
                <a:gd name="connsiteY2102" fmla="*/ 1310680 h 3652478"/>
                <a:gd name="connsiteX2103" fmla="*/ 7458862 w 10080264"/>
                <a:gd name="connsiteY2103" fmla="*/ 1326163 h 3652478"/>
                <a:gd name="connsiteX2104" fmla="*/ 7464263 w 10080264"/>
                <a:gd name="connsiteY2104" fmla="*/ 1322563 h 3652478"/>
                <a:gd name="connsiteX2105" fmla="*/ 7474346 w 10080264"/>
                <a:gd name="connsiteY2105" fmla="*/ 1317522 h 3652478"/>
                <a:gd name="connsiteX2106" fmla="*/ 3174980 w 10080264"/>
                <a:gd name="connsiteY2106" fmla="*/ 1307820 h 3652478"/>
                <a:gd name="connsiteX2107" fmla="*/ 3167780 w 10080264"/>
                <a:gd name="connsiteY2107" fmla="*/ 1313219 h 3652478"/>
                <a:gd name="connsiteX2108" fmla="*/ 3171380 w 10080264"/>
                <a:gd name="connsiteY2108" fmla="*/ 1311419 h 3652478"/>
                <a:gd name="connsiteX2109" fmla="*/ 7522960 w 10080264"/>
                <a:gd name="connsiteY2109" fmla="*/ 1287996 h 3652478"/>
                <a:gd name="connsiteX2110" fmla="*/ 7528001 w 10080264"/>
                <a:gd name="connsiteY2110" fmla="*/ 1291597 h 3652478"/>
                <a:gd name="connsiteX2111" fmla="*/ 7528001 w 10080264"/>
                <a:gd name="connsiteY2111" fmla="*/ 1287996 h 3652478"/>
                <a:gd name="connsiteX2112" fmla="*/ 6568687 w 10080264"/>
                <a:gd name="connsiteY2112" fmla="*/ 1279354 h 3652478"/>
                <a:gd name="connsiteX2113" fmla="*/ 6447692 w 10080264"/>
                <a:gd name="connsiteY2113" fmla="*/ 1357129 h 3652478"/>
                <a:gd name="connsiteX2114" fmla="*/ 6336780 w 10080264"/>
                <a:gd name="connsiteY2114" fmla="*/ 1431664 h 3652478"/>
                <a:gd name="connsiteX2115" fmla="*/ 6236311 w 10080264"/>
                <a:gd name="connsiteY2115" fmla="*/ 1502598 h 3652478"/>
                <a:gd name="connsiteX2116" fmla="*/ 6144485 w 10080264"/>
                <a:gd name="connsiteY2116" fmla="*/ 1573891 h 3652478"/>
                <a:gd name="connsiteX2117" fmla="*/ 6125400 w 10080264"/>
                <a:gd name="connsiteY2117" fmla="*/ 1584333 h 3652478"/>
                <a:gd name="connsiteX2118" fmla="*/ 6108115 w 10080264"/>
                <a:gd name="connsiteY2118" fmla="*/ 1596216 h 3652478"/>
                <a:gd name="connsiteX2119" fmla="*/ 6094431 w 10080264"/>
                <a:gd name="connsiteY2119" fmla="*/ 1604857 h 3652478"/>
                <a:gd name="connsiteX2120" fmla="*/ 6071744 w 10080264"/>
                <a:gd name="connsiteY2120" fmla="*/ 1618900 h 3652478"/>
                <a:gd name="connsiteX2121" fmla="*/ 6051218 w 10080264"/>
                <a:gd name="connsiteY2121" fmla="*/ 1634383 h 3652478"/>
                <a:gd name="connsiteX2122" fmla="*/ 6042576 w 10080264"/>
                <a:gd name="connsiteY2122" fmla="*/ 1641224 h 3652478"/>
                <a:gd name="connsiteX2123" fmla="*/ 6033933 w 10080264"/>
                <a:gd name="connsiteY2123" fmla="*/ 1648066 h 3652478"/>
                <a:gd name="connsiteX2124" fmla="*/ 6024931 w 10080264"/>
                <a:gd name="connsiteY2124" fmla="*/ 1656707 h 3652478"/>
                <a:gd name="connsiteX2125" fmla="*/ 6019889 w 10080264"/>
                <a:gd name="connsiteY2125" fmla="*/ 1665349 h 3652478"/>
                <a:gd name="connsiteX2126" fmla="*/ 6018089 w 10080264"/>
                <a:gd name="connsiteY2126" fmla="*/ 1670750 h 3652478"/>
                <a:gd name="connsiteX2127" fmla="*/ 6016288 w 10080264"/>
                <a:gd name="connsiteY2127" fmla="*/ 1673991 h 3652478"/>
                <a:gd name="connsiteX2128" fmla="*/ 6014848 w 10080264"/>
                <a:gd name="connsiteY2128" fmla="*/ 1677591 h 3652478"/>
                <a:gd name="connsiteX2129" fmla="*/ 6013047 w 10080264"/>
                <a:gd name="connsiteY2129" fmla="*/ 1684433 h 3652478"/>
                <a:gd name="connsiteX2130" fmla="*/ 6078946 w 10080264"/>
                <a:gd name="connsiteY2130" fmla="*/ 1644465 h 3652478"/>
                <a:gd name="connsiteX2131" fmla="*/ 6144485 w 10080264"/>
                <a:gd name="connsiteY2131" fmla="*/ 1601617 h 3652478"/>
                <a:gd name="connsiteX2132" fmla="*/ 6177614 w 10080264"/>
                <a:gd name="connsiteY2132" fmla="*/ 1578932 h 3652478"/>
                <a:gd name="connsiteX2133" fmla="*/ 6208583 w 10080264"/>
                <a:gd name="connsiteY2133" fmla="*/ 1554808 h 3652478"/>
                <a:gd name="connsiteX2134" fmla="*/ 6238112 w 10080264"/>
                <a:gd name="connsiteY2134" fmla="*/ 1528523 h 3652478"/>
                <a:gd name="connsiteX2135" fmla="*/ 6267280 w 10080264"/>
                <a:gd name="connsiteY2135" fmla="*/ 1502598 h 3652478"/>
                <a:gd name="connsiteX2136" fmla="*/ 6270881 w 10080264"/>
                <a:gd name="connsiteY2136" fmla="*/ 1497557 h 3652478"/>
                <a:gd name="connsiteX2137" fmla="*/ 6277723 w 10080264"/>
                <a:gd name="connsiteY2137" fmla="*/ 1497557 h 3652478"/>
                <a:gd name="connsiteX2138" fmla="*/ 6283125 w 10080264"/>
                <a:gd name="connsiteY2138" fmla="*/ 1497557 h 3652478"/>
                <a:gd name="connsiteX2139" fmla="*/ 6284925 w 10080264"/>
                <a:gd name="connsiteY2139" fmla="*/ 1493956 h 3652478"/>
                <a:gd name="connsiteX2140" fmla="*/ 6289967 w 10080264"/>
                <a:gd name="connsiteY2140" fmla="*/ 1490715 h 3652478"/>
                <a:gd name="connsiteX2141" fmla="*/ 6295368 w 10080264"/>
                <a:gd name="connsiteY2141" fmla="*/ 1488915 h 3652478"/>
                <a:gd name="connsiteX2142" fmla="*/ 6307252 w 10080264"/>
                <a:gd name="connsiteY2142" fmla="*/ 1487115 h 3652478"/>
                <a:gd name="connsiteX2143" fmla="*/ 6310853 w 10080264"/>
                <a:gd name="connsiteY2143" fmla="*/ 1480273 h 3652478"/>
                <a:gd name="connsiteX2144" fmla="*/ 6315894 w 10080264"/>
                <a:gd name="connsiteY2144" fmla="*/ 1473432 h 3652478"/>
                <a:gd name="connsiteX2145" fmla="*/ 6324897 w 10080264"/>
                <a:gd name="connsiteY2145" fmla="*/ 1468031 h 3652478"/>
                <a:gd name="connsiteX2146" fmla="*/ 6333539 w 10080264"/>
                <a:gd name="connsiteY2146" fmla="*/ 1464790 h 3652478"/>
                <a:gd name="connsiteX2147" fmla="*/ 6345423 w 10080264"/>
                <a:gd name="connsiteY2147" fmla="*/ 1459389 h 3652478"/>
                <a:gd name="connsiteX2148" fmla="*/ 6357666 w 10080264"/>
                <a:gd name="connsiteY2148" fmla="*/ 1454348 h 3652478"/>
                <a:gd name="connsiteX2149" fmla="*/ 6371350 w 10080264"/>
                <a:gd name="connsiteY2149" fmla="*/ 1448947 h 3652478"/>
                <a:gd name="connsiteX2150" fmla="*/ 6379992 w 10080264"/>
                <a:gd name="connsiteY2150" fmla="*/ 1443906 h 3652478"/>
                <a:gd name="connsiteX2151" fmla="*/ 6388635 w 10080264"/>
                <a:gd name="connsiteY2151" fmla="*/ 1435265 h 3652478"/>
                <a:gd name="connsiteX2152" fmla="*/ 6393676 w 10080264"/>
                <a:gd name="connsiteY2152" fmla="*/ 1428423 h 3652478"/>
                <a:gd name="connsiteX2153" fmla="*/ 6400878 w 10080264"/>
                <a:gd name="connsiteY2153" fmla="*/ 1421222 h 3652478"/>
                <a:gd name="connsiteX2154" fmla="*/ 6409521 w 10080264"/>
                <a:gd name="connsiteY2154" fmla="*/ 1416181 h 3652478"/>
                <a:gd name="connsiteX2155" fmla="*/ 6418163 w 10080264"/>
                <a:gd name="connsiteY2155" fmla="*/ 1412580 h 3652478"/>
                <a:gd name="connsiteX2156" fmla="*/ 6442290 w 10080264"/>
                <a:gd name="connsiteY2156" fmla="*/ 1402138 h 3652478"/>
                <a:gd name="connsiteX2157" fmla="*/ 6463176 w 10080264"/>
                <a:gd name="connsiteY2157" fmla="*/ 1390256 h 3652478"/>
                <a:gd name="connsiteX2158" fmla="*/ 6480461 w 10080264"/>
                <a:gd name="connsiteY2158" fmla="*/ 1376213 h 3652478"/>
                <a:gd name="connsiteX2159" fmla="*/ 6494505 w 10080264"/>
                <a:gd name="connsiteY2159" fmla="*/ 1360730 h 3652478"/>
                <a:gd name="connsiteX2160" fmla="*/ 6508189 w 10080264"/>
                <a:gd name="connsiteY2160" fmla="*/ 1345247 h 3652478"/>
                <a:gd name="connsiteX2161" fmla="*/ 6523674 w 10080264"/>
                <a:gd name="connsiteY2161" fmla="*/ 1331204 h 3652478"/>
                <a:gd name="connsiteX2162" fmla="*/ 6544560 w 10080264"/>
                <a:gd name="connsiteY2162" fmla="*/ 1319322 h 3652478"/>
                <a:gd name="connsiteX2163" fmla="*/ 6566886 w 10080264"/>
                <a:gd name="connsiteY2163" fmla="*/ 1307080 h 3652478"/>
                <a:gd name="connsiteX2164" fmla="*/ 6568687 w 10080264"/>
                <a:gd name="connsiteY2164" fmla="*/ 1298438 h 3652478"/>
                <a:gd name="connsiteX2165" fmla="*/ 6570487 w 10080264"/>
                <a:gd name="connsiteY2165" fmla="*/ 1294837 h 3652478"/>
                <a:gd name="connsiteX2166" fmla="*/ 6572288 w 10080264"/>
                <a:gd name="connsiteY2166" fmla="*/ 1289796 h 3652478"/>
                <a:gd name="connsiteX2167" fmla="*/ 6570487 w 10080264"/>
                <a:gd name="connsiteY2167" fmla="*/ 1284395 h 3652478"/>
                <a:gd name="connsiteX2168" fmla="*/ 3708090 w 10080264"/>
                <a:gd name="connsiteY2168" fmla="*/ 1274704 h 3652478"/>
                <a:gd name="connsiteX2169" fmla="*/ 3671733 w 10080264"/>
                <a:gd name="connsiteY2169" fmla="*/ 1300981 h 3652478"/>
                <a:gd name="connsiteX2170" fmla="*/ 3633577 w 10080264"/>
                <a:gd name="connsiteY2170" fmla="*/ 1325097 h 3652478"/>
                <a:gd name="connsiteX2171" fmla="*/ 3591821 w 10080264"/>
                <a:gd name="connsiteY2171" fmla="*/ 1349214 h 3652478"/>
                <a:gd name="connsiteX2172" fmla="*/ 3548985 w 10080264"/>
                <a:gd name="connsiteY2172" fmla="*/ 1371891 h 3652478"/>
                <a:gd name="connsiteX2173" fmla="*/ 3489950 w 10080264"/>
                <a:gd name="connsiteY2173" fmla="*/ 1404647 h 3652478"/>
                <a:gd name="connsiteX2174" fmla="*/ 3434515 w 10080264"/>
                <a:gd name="connsiteY2174" fmla="*/ 1435963 h 3652478"/>
                <a:gd name="connsiteX2175" fmla="*/ 3384480 w 10080264"/>
                <a:gd name="connsiteY2175" fmla="*/ 1467279 h 3652478"/>
                <a:gd name="connsiteX2176" fmla="*/ 3337685 w 10080264"/>
                <a:gd name="connsiteY2176" fmla="*/ 1496435 h 3652478"/>
                <a:gd name="connsiteX2177" fmla="*/ 3339124 w 10080264"/>
                <a:gd name="connsiteY2177" fmla="*/ 1503274 h 3652478"/>
                <a:gd name="connsiteX2178" fmla="*/ 3340924 w 10080264"/>
                <a:gd name="connsiteY2178" fmla="*/ 1510113 h 3652478"/>
                <a:gd name="connsiteX2179" fmla="*/ 3340924 w 10080264"/>
                <a:gd name="connsiteY2179" fmla="*/ 1517312 h 3652478"/>
                <a:gd name="connsiteX2180" fmla="*/ 3339124 w 10080264"/>
                <a:gd name="connsiteY2180" fmla="*/ 1524151 h 3652478"/>
                <a:gd name="connsiteX2181" fmla="*/ 3382680 w 10080264"/>
                <a:gd name="connsiteY2181" fmla="*/ 1494635 h 3652478"/>
                <a:gd name="connsiteX2182" fmla="*/ 3424076 w 10080264"/>
                <a:gd name="connsiteY2182" fmla="*/ 1463679 h 3652478"/>
                <a:gd name="connsiteX2183" fmla="*/ 3451794 w 10080264"/>
                <a:gd name="connsiteY2183" fmla="*/ 1444602 h 3652478"/>
                <a:gd name="connsiteX2184" fmla="*/ 3479511 w 10080264"/>
                <a:gd name="connsiteY2184" fmla="*/ 1429124 h 3652478"/>
                <a:gd name="connsiteX2185" fmla="*/ 3510828 w 10080264"/>
                <a:gd name="connsiteY2185" fmla="*/ 1416885 h 3652478"/>
                <a:gd name="connsiteX2186" fmla="*/ 3541786 w 10080264"/>
                <a:gd name="connsiteY2186" fmla="*/ 1406447 h 3652478"/>
                <a:gd name="connsiteX2187" fmla="*/ 3557624 w 10080264"/>
                <a:gd name="connsiteY2187" fmla="*/ 1392409 h 3652478"/>
                <a:gd name="connsiteX2188" fmla="*/ 3573102 w 10080264"/>
                <a:gd name="connsiteY2188" fmla="*/ 1380530 h 3652478"/>
                <a:gd name="connsiteX2189" fmla="*/ 3604060 w 10080264"/>
                <a:gd name="connsiteY2189" fmla="*/ 1357853 h 3652478"/>
                <a:gd name="connsiteX2190" fmla="*/ 3619538 w 10080264"/>
                <a:gd name="connsiteY2190" fmla="*/ 1347775 h 3652478"/>
                <a:gd name="connsiteX2191" fmla="*/ 3637177 w 10080264"/>
                <a:gd name="connsiteY2191" fmla="*/ 1337336 h 3652478"/>
                <a:gd name="connsiteX2192" fmla="*/ 3675333 w 10080264"/>
                <a:gd name="connsiteY2192" fmla="*/ 1321858 h 3652478"/>
                <a:gd name="connsiteX2193" fmla="*/ 3690811 w 10080264"/>
                <a:gd name="connsiteY2193" fmla="*/ 1299181 h 3652478"/>
                <a:gd name="connsiteX2194" fmla="*/ 757853 w 10080264"/>
                <a:gd name="connsiteY2194" fmla="*/ 1269092 h 3652478"/>
                <a:gd name="connsiteX2195" fmla="*/ 742379 w 10080264"/>
                <a:gd name="connsiteY2195" fmla="*/ 1274132 h 3652478"/>
                <a:gd name="connsiteX2196" fmla="*/ 735542 w 10080264"/>
                <a:gd name="connsiteY2196" fmla="*/ 1289973 h 3652478"/>
                <a:gd name="connsiteX2197" fmla="*/ 728705 w 10080264"/>
                <a:gd name="connsiteY2197" fmla="*/ 1305454 h 3652478"/>
                <a:gd name="connsiteX2198" fmla="*/ 735542 w 10080264"/>
                <a:gd name="connsiteY2198" fmla="*/ 1293574 h 3652478"/>
                <a:gd name="connsiteX2199" fmla="*/ 745978 w 10080264"/>
                <a:gd name="connsiteY2199" fmla="*/ 1281333 h 3652478"/>
                <a:gd name="connsiteX2200" fmla="*/ 3432716 w 10080264"/>
                <a:gd name="connsiteY2200" fmla="*/ 1257426 h 3652478"/>
                <a:gd name="connsiteX2201" fmla="*/ 3358563 w 10080264"/>
                <a:gd name="connsiteY2201" fmla="*/ 1297381 h 3652478"/>
                <a:gd name="connsiteX2202" fmla="*/ 3284049 w 10080264"/>
                <a:gd name="connsiteY2202" fmla="*/ 1337336 h 3652478"/>
                <a:gd name="connsiteX2203" fmla="*/ 3240854 w 10080264"/>
                <a:gd name="connsiteY2203" fmla="*/ 1359653 h 3652478"/>
                <a:gd name="connsiteX2204" fmla="*/ 3240854 w 10080264"/>
                <a:gd name="connsiteY2204" fmla="*/ 1361453 h 3652478"/>
                <a:gd name="connsiteX2205" fmla="*/ 3245893 w 10080264"/>
                <a:gd name="connsiteY2205" fmla="*/ 1363252 h 3652478"/>
                <a:gd name="connsiteX2206" fmla="*/ 3254532 w 10080264"/>
                <a:gd name="connsiteY2206" fmla="*/ 1373331 h 3652478"/>
                <a:gd name="connsiteX2207" fmla="*/ 3271811 w 10080264"/>
                <a:gd name="connsiteY2207" fmla="*/ 1363252 h 3652478"/>
                <a:gd name="connsiteX2208" fmla="*/ 3289089 w 10080264"/>
                <a:gd name="connsiteY2208" fmla="*/ 1351014 h 3652478"/>
                <a:gd name="connsiteX2209" fmla="*/ 3308168 w 10080264"/>
                <a:gd name="connsiteY2209" fmla="*/ 1339136 h 3652478"/>
                <a:gd name="connsiteX2210" fmla="*/ 3318607 w 10080264"/>
                <a:gd name="connsiteY2210" fmla="*/ 1330497 h 3652478"/>
                <a:gd name="connsiteX2211" fmla="*/ 3329046 w 10080264"/>
                <a:gd name="connsiteY2211" fmla="*/ 1323298 h 3652478"/>
                <a:gd name="connsiteX2212" fmla="*/ 3339124 w 10080264"/>
                <a:gd name="connsiteY2212" fmla="*/ 1314659 h 3652478"/>
                <a:gd name="connsiteX2213" fmla="*/ 3351363 w 10080264"/>
                <a:gd name="connsiteY2213" fmla="*/ 1304220 h 3652478"/>
                <a:gd name="connsiteX2214" fmla="*/ 3367202 w 10080264"/>
                <a:gd name="connsiteY2214" fmla="*/ 1295581 h 3652478"/>
                <a:gd name="connsiteX2215" fmla="*/ 3386280 w 10080264"/>
                <a:gd name="connsiteY2215" fmla="*/ 1285143 h 3652478"/>
                <a:gd name="connsiteX2216" fmla="*/ 3399959 w 10080264"/>
                <a:gd name="connsiteY2216" fmla="*/ 1280103 h 3652478"/>
                <a:gd name="connsiteX2217" fmla="*/ 3412197 w 10080264"/>
                <a:gd name="connsiteY2217" fmla="*/ 1273264 h 3652478"/>
                <a:gd name="connsiteX2218" fmla="*/ 3422636 w 10080264"/>
                <a:gd name="connsiteY2218" fmla="*/ 1266065 h 3652478"/>
                <a:gd name="connsiteX2219" fmla="*/ 3430916 w 10080264"/>
                <a:gd name="connsiteY2219" fmla="*/ 1259226 h 3652478"/>
                <a:gd name="connsiteX2220" fmla="*/ 2479166 w 10080264"/>
                <a:gd name="connsiteY2220" fmla="*/ 1243748 h 3652478"/>
                <a:gd name="connsiteX2221" fmla="*/ 2415091 w 10080264"/>
                <a:gd name="connsiteY2221" fmla="*/ 1281903 h 3652478"/>
                <a:gd name="connsiteX2222" fmla="*/ 2352817 w 10080264"/>
                <a:gd name="connsiteY2222" fmla="*/ 1323298 h 3652478"/>
                <a:gd name="connsiteX2223" fmla="*/ 2290543 w 10080264"/>
                <a:gd name="connsiteY2223" fmla="*/ 1365052 h 3652478"/>
                <a:gd name="connsiteX2224" fmla="*/ 2229709 w 10080264"/>
                <a:gd name="connsiteY2224" fmla="*/ 1408247 h 3652478"/>
                <a:gd name="connsiteX2225" fmla="*/ 2231509 w 10080264"/>
                <a:gd name="connsiteY2225" fmla="*/ 1413286 h 3652478"/>
                <a:gd name="connsiteX2226" fmla="*/ 2233308 w 10080264"/>
                <a:gd name="connsiteY2226" fmla="*/ 1421925 h 3652478"/>
                <a:gd name="connsiteX2227" fmla="*/ 2238348 w 10080264"/>
                <a:gd name="connsiteY2227" fmla="*/ 1411486 h 3652478"/>
                <a:gd name="connsiteX2228" fmla="*/ 2243747 w 10080264"/>
                <a:gd name="connsiteY2228" fmla="*/ 1406447 h 3652478"/>
                <a:gd name="connsiteX2229" fmla="*/ 2250587 w 10080264"/>
                <a:gd name="connsiteY2229" fmla="*/ 1404647 h 3652478"/>
                <a:gd name="connsiteX2230" fmla="*/ 2254186 w 10080264"/>
                <a:gd name="connsiteY2230" fmla="*/ 1404647 h 3652478"/>
                <a:gd name="connsiteX2231" fmla="*/ 2261026 w 10080264"/>
                <a:gd name="connsiteY2231" fmla="*/ 1404647 h 3652478"/>
                <a:gd name="connsiteX2232" fmla="*/ 2266426 w 10080264"/>
                <a:gd name="connsiteY2232" fmla="*/ 1408247 h 3652478"/>
                <a:gd name="connsiteX2233" fmla="*/ 2273265 w 10080264"/>
                <a:gd name="connsiteY2233" fmla="*/ 1397808 h 3652478"/>
                <a:gd name="connsiteX2234" fmla="*/ 2283704 w 10080264"/>
                <a:gd name="connsiteY2234" fmla="*/ 1387369 h 3652478"/>
                <a:gd name="connsiteX2235" fmla="*/ 2292343 w 10080264"/>
                <a:gd name="connsiteY2235" fmla="*/ 1378730 h 3652478"/>
                <a:gd name="connsiteX2236" fmla="*/ 2302422 w 10080264"/>
                <a:gd name="connsiteY2236" fmla="*/ 1371891 h 3652478"/>
                <a:gd name="connsiteX2237" fmla="*/ 2311061 w 10080264"/>
                <a:gd name="connsiteY2237" fmla="*/ 1365052 h 3652478"/>
                <a:gd name="connsiteX2238" fmla="*/ 2323300 w 10080264"/>
                <a:gd name="connsiteY2238" fmla="*/ 1359653 h 3652478"/>
                <a:gd name="connsiteX2239" fmla="*/ 2333739 w 10080264"/>
                <a:gd name="connsiteY2239" fmla="*/ 1356413 h 3652478"/>
                <a:gd name="connsiteX2240" fmla="*/ 2345618 w 10080264"/>
                <a:gd name="connsiteY2240" fmla="*/ 1354614 h 3652478"/>
                <a:gd name="connsiteX2241" fmla="*/ 2349217 w 10080264"/>
                <a:gd name="connsiteY2241" fmla="*/ 1344175 h 3652478"/>
                <a:gd name="connsiteX2242" fmla="*/ 2352817 w 10080264"/>
                <a:gd name="connsiteY2242" fmla="*/ 1335536 h 3652478"/>
                <a:gd name="connsiteX2243" fmla="*/ 2357857 w 10080264"/>
                <a:gd name="connsiteY2243" fmla="*/ 1328697 h 3652478"/>
                <a:gd name="connsiteX2244" fmla="*/ 2364696 w 10080264"/>
                <a:gd name="connsiteY2244" fmla="*/ 1323298 h 3652478"/>
                <a:gd name="connsiteX2245" fmla="*/ 2376935 w 10080264"/>
                <a:gd name="connsiteY2245" fmla="*/ 1320058 h 3652478"/>
                <a:gd name="connsiteX2246" fmla="*/ 2389174 w 10080264"/>
                <a:gd name="connsiteY2246" fmla="*/ 1318258 h 3652478"/>
                <a:gd name="connsiteX2247" fmla="*/ 2394213 w 10080264"/>
                <a:gd name="connsiteY2247" fmla="*/ 1309620 h 3652478"/>
                <a:gd name="connsiteX2248" fmla="*/ 2401413 w 10080264"/>
                <a:gd name="connsiteY2248" fmla="*/ 1302780 h 3652478"/>
                <a:gd name="connsiteX2249" fmla="*/ 2413292 w 10080264"/>
                <a:gd name="connsiteY2249" fmla="*/ 1297381 h 3652478"/>
                <a:gd name="connsiteX2250" fmla="*/ 2429130 w 10080264"/>
                <a:gd name="connsiteY2250" fmla="*/ 1292342 h 3652478"/>
                <a:gd name="connsiteX2251" fmla="*/ 2441009 w 10080264"/>
                <a:gd name="connsiteY2251" fmla="*/ 1288742 h 3652478"/>
                <a:gd name="connsiteX2252" fmla="*/ 2449648 w 10080264"/>
                <a:gd name="connsiteY2252" fmla="*/ 1283703 h 3652478"/>
                <a:gd name="connsiteX2253" fmla="*/ 2458287 w 10080264"/>
                <a:gd name="connsiteY2253" fmla="*/ 1278304 h 3652478"/>
                <a:gd name="connsiteX2254" fmla="*/ 2463327 w 10080264"/>
                <a:gd name="connsiteY2254" fmla="*/ 1269665 h 3652478"/>
                <a:gd name="connsiteX2255" fmla="*/ 7422491 w 10080264"/>
                <a:gd name="connsiteY2255" fmla="*/ 1242987 h 3652478"/>
                <a:gd name="connsiteX2256" fmla="*/ 7353351 w 10080264"/>
                <a:gd name="connsiteY2256" fmla="*/ 1284395 h 3652478"/>
                <a:gd name="connsiteX2257" fmla="*/ 7316981 w 10080264"/>
                <a:gd name="connsiteY2257" fmla="*/ 1303479 h 3652478"/>
                <a:gd name="connsiteX2258" fmla="*/ 7278810 w 10080264"/>
                <a:gd name="connsiteY2258" fmla="*/ 1322563 h 3652478"/>
                <a:gd name="connsiteX2259" fmla="*/ 7256123 w 10080264"/>
                <a:gd name="connsiteY2259" fmla="*/ 1334805 h 3652478"/>
                <a:gd name="connsiteX2260" fmla="*/ 7233797 w 10080264"/>
                <a:gd name="connsiteY2260" fmla="*/ 1347047 h 3652478"/>
                <a:gd name="connsiteX2261" fmla="*/ 7211111 w 10080264"/>
                <a:gd name="connsiteY2261" fmla="*/ 1360730 h 3652478"/>
                <a:gd name="connsiteX2262" fmla="*/ 7190585 w 10080264"/>
                <a:gd name="connsiteY2262" fmla="*/ 1374413 h 3652478"/>
                <a:gd name="connsiteX2263" fmla="*/ 7171499 w 10080264"/>
                <a:gd name="connsiteY2263" fmla="*/ 1388455 h 3652478"/>
                <a:gd name="connsiteX2264" fmla="*/ 7150613 w 10080264"/>
                <a:gd name="connsiteY2264" fmla="*/ 1405739 h 3652478"/>
                <a:gd name="connsiteX2265" fmla="*/ 7131528 w 10080264"/>
                <a:gd name="connsiteY2265" fmla="*/ 1421222 h 3652478"/>
                <a:gd name="connsiteX2266" fmla="*/ 7114243 w 10080264"/>
                <a:gd name="connsiteY2266" fmla="*/ 1440305 h 3652478"/>
                <a:gd name="connsiteX2267" fmla="*/ 7116043 w 10080264"/>
                <a:gd name="connsiteY2267" fmla="*/ 1443906 h 3652478"/>
                <a:gd name="connsiteX2268" fmla="*/ 7145572 w 10080264"/>
                <a:gd name="connsiteY2268" fmla="*/ 1431664 h 3652478"/>
                <a:gd name="connsiteX2269" fmla="*/ 7171499 w 10080264"/>
                <a:gd name="connsiteY2269" fmla="*/ 1419782 h 3652478"/>
                <a:gd name="connsiteX2270" fmla="*/ 7193826 w 10080264"/>
                <a:gd name="connsiteY2270" fmla="*/ 1405739 h 3652478"/>
                <a:gd name="connsiteX2271" fmla="*/ 7214712 w 10080264"/>
                <a:gd name="connsiteY2271" fmla="*/ 1391696 h 3652478"/>
                <a:gd name="connsiteX2272" fmla="*/ 7252522 w 10080264"/>
                <a:gd name="connsiteY2272" fmla="*/ 1362530 h 3652478"/>
                <a:gd name="connsiteX2273" fmla="*/ 7294294 w 10080264"/>
                <a:gd name="connsiteY2273" fmla="*/ 1334805 h 3652478"/>
                <a:gd name="connsiteX2274" fmla="*/ 7325623 w 10080264"/>
                <a:gd name="connsiteY2274" fmla="*/ 1313921 h 3652478"/>
                <a:gd name="connsiteX2275" fmla="*/ 7334266 w 10080264"/>
                <a:gd name="connsiteY2275" fmla="*/ 1310680 h 3652478"/>
                <a:gd name="connsiteX2276" fmla="*/ 7344709 w 10080264"/>
                <a:gd name="connsiteY2276" fmla="*/ 1307080 h 3652478"/>
                <a:gd name="connsiteX2277" fmla="*/ 7351551 w 10080264"/>
                <a:gd name="connsiteY2277" fmla="*/ 1302039 h 3652478"/>
                <a:gd name="connsiteX2278" fmla="*/ 7358393 w 10080264"/>
                <a:gd name="connsiteY2278" fmla="*/ 1294837 h 3652478"/>
                <a:gd name="connsiteX2279" fmla="*/ 7365235 w 10080264"/>
                <a:gd name="connsiteY2279" fmla="*/ 1289796 h 3652478"/>
                <a:gd name="connsiteX2280" fmla="*/ 7396564 w 10080264"/>
                <a:gd name="connsiteY2280" fmla="*/ 1268912 h 3652478"/>
                <a:gd name="connsiteX2281" fmla="*/ 7408447 w 10080264"/>
                <a:gd name="connsiteY2281" fmla="*/ 1256670 h 3652478"/>
                <a:gd name="connsiteX2282" fmla="*/ 799236 w 10080264"/>
                <a:gd name="connsiteY2282" fmla="*/ 1237770 h 3652478"/>
                <a:gd name="connsiteX2283" fmla="*/ 797437 w 10080264"/>
                <a:gd name="connsiteY2283" fmla="*/ 1239570 h 3652478"/>
                <a:gd name="connsiteX2284" fmla="*/ 799236 w 10080264"/>
                <a:gd name="connsiteY2284" fmla="*/ 1239570 h 3652478"/>
                <a:gd name="connsiteX2285" fmla="*/ 3318607 w 10080264"/>
                <a:gd name="connsiteY2285" fmla="*/ 1229710 h 3652478"/>
                <a:gd name="connsiteX2286" fmla="*/ 3287289 w 10080264"/>
                <a:gd name="connsiteY2286" fmla="*/ 1243748 h 3652478"/>
                <a:gd name="connsiteX2287" fmla="*/ 3259932 w 10080264"/>
                <a:gd name="connsiteY2287" fmla="*/ 1259226 h 3652478"/>
                <a:gd name="connsiteX2288" fmla="*/ 3235454 w 10080264"/>
                <a:gd name="connsiteY2288" fmla="*/ 1273264 h 3652478"/>
                <a:gd name="connsiteX2289" fmla="*/ 3213136 w 10080264"/>
                <a:gd name="connsiteY2289" fmla="*/ 1288742 h 3652478"/>
                <a:gd name="connsiteX2290" fmla="*/ 3209537 w 10080264"/>
                <a:gd name="connsiteY2290" fmla="*/ 1290542 h 3652478"/>
                <a:gd name="connsiteX2291" fmla="*/ 3199098 w 10080264"/>
                <a:gd name="connsiteY2291" fmla="*/ 1295581 h 3652478"/>
                <a:gd name="connsiteX2292" fmla="*/ 3211336 w 10080264"/>
                <a:gd name="connsiteY2292" fmla="*/ 1294142 h 3652478"/>
                <a:gd name="connsiteX2293" fmla="*/ 3223216 w 10080264"/>
                <a:gd name="connsiteY2293" fmla="*/ 1294142 h 3652478"/>
                <a:gd name="connsiteX2294" fmla="*/ 3233655 w 10080264"/>
                <a:gd name="connsiteY2294" fmla="*/ 1281903 h 3652478"/>
                <a:gd name="connsiteX2295" fmla="*/ 3245893 w 10080264"/>
                <a:gd name="connsiteY2295" fmla="*/ 1269665 h 3652478"/>
                <a:gd name="connsiteX2296" fmla="*/ 3259932 w 10080264"/>
                <a:gd name="connsiteY2296" fmla="*/ 1261026 h 3652478"/>
                <a:gd name="connsiteX2297" fmla="*/ 3275411 w 10080264"/>
                <a:gd name="connsiteY2297" fmla="*/ 1255627 h 3652478"/>
                <a:gd name="connsiteX2298" fmla="*/ 3295928 w 10080264"/>
                <a:gd name="connsiteY2298" fmla="*/ 1248787 h 3652478"/>
                <a:gd name="connsiteX2299" fmla="*/ 3320046 w 10080264"/>
                <a:gd name="connsiteY2299" fmla="*/ 1236909 h 3652478"/>
                <a:gd name="connsiteX2300" fmla="*/ 6648629 w 10080264"/>
                <a:gd name="connsiteY2300" fmla="*/ 1228945 h 3652478"/>
                <a:gd name="connsiteX2301" fmla="*/ 6601816 w 10080264"/>
                <a:gd name="connsiteY2301" fmla="*/ 1258470 h 3652478"/>
                <a:gd name="connsiteX2302" fmla="*/ 6614060 w 10080264"/>
                <a:gd name="connsiteY2302" fmla="*/ 1251629 h 3652478"/>
                <a:gd name="connsiteX2303" fmla="*/ 6617300 w 10080264"/>
                <a:gd name="connsiteY2303" fmla="*/ 1249829 h 3652478"/>
                <a:gd name="connsiteX2304" fmla="*/ 6625943 w 10080264"/>
                <a:gd name="connsiteY2304" fmla="*/ 1246228 h 3652478"/>
                <a:gd name="connsiteX2305" fmla="*/ 6634585 w 10080264"/>
                <a:gd name="connsiteY2305" fmla="*/ 1241187 h 3652478"/>
                <a:gd name="connsiteX2306" fmla="*/ 6645028 w 10080264"/>
                <a:gd name="connsiteY2306" fmla="*/ 1234346 h 3652478"/>
                <a:gd name="connsiteX2307" fmla="*/ 9600586 w 10080264"/>
                <a:gd name="connsiteY2307" fmla="*/ 1227944 h 3652478"/>
                <a:gd name="connsiteX2308" fmla="*/ 9574658 w 10080264"/>
                <a:gd name="connsiteY2308" fmla="*/ 1243422 h 3652478"/>
                <a:gd name="connsiteX2309" fmla="*/ 9553771 w 10080264"/>
                <a:gd name="connsiteY2309" fmla="*/ 1257099 h 3652478"/>
                <a:gd name="connsiteX2310" fmla="*/ 9489670 w 10080264"/>
                <a:gd name="connsiteY2310" fmla="*/ 1298852 h 3652478"/>
                <a:gd name="connsiteX2311" fmla="*/ 9460140 w 10080264"/>
                <a:gd name="connsiteY2311" fmla="*/ 1319728 h 3652478"/>
                <a:gd name="connsiteX2312" fmla="*/ 9432771 w 10080264"/>
                <a:gd name="connsiteY2312" fmla="*/ 1340245 h 3652478"/>
                <a:gd name="connsiteX2313" fmla="*/ 9427369 w 10080264"/>
                <a:gd name="connsiteY2313" fmla="*/ 1345644 h 3652478"/>
                <a:gd name="connsiteX2314" fmla="*/ 9437813 w 10080264"/>
                <a:gd name="connsiteY2314" fmla="*/ 1340245 h 3652478"/>
                <a:gd name="connsiteX2315" fmla="*/ 9446456 w 10080264"/>
                <a:gd name="connsiteY2315" fmla="*/ 1333406 h 3652478"/>
                <a:gd name="connsiteX2316" fmla="*/ 9456899 w 10080264"/>
                <a:gd name="connsiteY2316" fmla="*/ 1326567 h 3652478"/>
                <a:gd name="connsiteX2317" fmla="*/ 9465542 w 10080264"/>
                <a:gd name="connsiteY2317" fmla="*/ 1317929 h 3652478"/>
                <a:gd name="connsiteX2318" fmla="*/ 9484628 w 10080264"/>
                <a:gd name="connsiteY2318" fmla="*/ 1303891 h 3652478"/>
                <a:gd name="connsiteX2319" fmla="*/ 9501914 w 10080264"/>
                <a:gd name="connsiteY2319" fmla="*/ 1293813 h 3652478"/>
                <a:gd name="connsiteX2320" fmla="*/ 9519200 w 10080264"/>
                <a:gd name="connsiteY2320" fmla="*/ 1283375 h 3652478"/>
                <a:gd name="connsiteX2321" fmla="*/ 9538286 w 10080264"/>
                <a:gd name="connsiteY2321" fmla="*/ 1274376 h 3652478"/>
                <a:gd name="connsiteX2322" fmla="*/ 9548729 w 10080264"/>
                <a:gd name="connsiteY2322" fmla="*/ 1265738 h 3652478"/>
                <a:gd name="connsiteX2323" fmla="*/ 9562414 w 10080264"/>
                <a:gd name="connsiteY2323" fmla="*/ 1257099 h 3652478"/>
                <a:gd name="connsiteX2324" fmla="*/ 9566015 w 10080264"/>
                <a:gd name="connsiteY2324" fmla="*/ 1255300 h 3652478"/>
                <a:gd name="connsiteX2325" fmla="*/ 9578259 w 10080264"/>
                <a:gd name="connsiteY2325" fmla="*/ 1248461 h 3652478"/>
                <a:gd name="connsiteX2326" fmla="*/ 9585101 w 10080264"/>
                <a:gd name="connsiteY2326" fmla="*/ 1243422 h 3652478"/>
                <a:gd name="connsiteX2327" fmla="*/ 9595545 w 10080264"/>
                <a:gd name="connsiteY2327" fmla="*/ 1239822 h 3652478"/>
                <a:gd name="connsiteX2328" fmla="*/ 9600586 w 10080264"/>
                <a:gd name="connsiteY2328" fmla="*/ 1236583 h 3652478"/>
                <a:gd name="connsiteX2329" fmla="*/ 9604187 w 10080264"/>
                <a:gd name="connsiteY2329" fmla="*/ 1231184 h 3652478"/>
                <a:gd name="connsiteX2330" fmla="*/ 5874408 w 10080264"/>
                <a:gd name="connsiteY2330" fmla="*/ 1225704 h 3652478"/>
                <a:gd name="connsiteX2331" fmla="*/ 5870807 w 10080264"/>
                <a:gd name="connsiteY2331" fmla="*/ 1227504 h 3652478"/>
                <a:gd name="connsiteX2332" fmla="*/ 5872607 w 10080264"/>
                <a:gd name="connsiteY2332" fmla="*/ 1228945 h 3652478"/>
                <a:gd name="connsiteX2333" fmla="*/ 3176420 w 10080264"/>
                <a:gd name="connsiteY2333" fmla="*/ 1222871 h 3652478"/>
                <a:gd name="connsiteX2334" fmla="*/ 3109106 w 10080264"/>
                <a:gd name="connsiteY2334" fmla="*/ 1264625 h 3652478"/>
                <a:gd name="connsiteX2335" fmla="*/ 3128184 w 10080264"/>
                <a:gd name="connsiteY2335" fmla="*/ 1257426 h 3652478"/>
                <a:gd name="connsiteX2336" fmla="*/ 3143663 w 10080264"/>
                <a:gd name="connsiteY2336" fmla="*/ 1246988 h 3652478"/>
                <a:gd name="connsiteX2337" fmla="*/ 3160941 w 10080264"/>
                <a:gd name="connsiteY2337" fmla="*/ 1236909 h 3652478"/>
                <a:gd name="connsiteX2338" fmla="*/ 5158252 w 10080264"/>
                <a:gd name="connsiteY2338" fmla="*/ 1215570 h 3652478"/>
                <a:gd name="connsiteX2339" fmla="*/ 5160053 w 10080264"/>
                <a:gd name="connsiteY2339" fmla="*/ 1219171 h 3652478"/>
                <a:gd name="connsiteX2340" fmla="*/ 5161854 w 10080264"/>
                <a:gd name="connsiteY2340" fmla="*/ 1217371 h 3652478"/>
                <a:gd name="connsiteX2341" fmla="*/ 7474346 w 10080264"/>
                <a:gd name="connsiteY2341" fmla="*/ 1211661 h 3652478"/>
                <a:gd name="connsiteX2342" fmla="*/ 7465703 w 10080264"/>
                <a:gd name="connsiteY2342" fmla="*/ 1217062 h 3652478"/>
                <a:gd name="connsiteX2343" fmla="*/ 7465346 w 10080264"/>
                <a:gd name="connsiteY2343" fmla="*/ 1217322 h 3652478"/>
                <a:gd name="connsiteX2344" fmla="*/ 7452020 w 10080264"/>
                <a:gd name="connsiteY2344" fmla="*/ 1225704 h 3652478"/>
                <a:gd name="connsiteX2345" fmla="*/ 7453820 w 10080264"/>
                <a:gd name="connsiteY2345" fmla="*/ 1225704 h 3652478"/>
                <a:gd name="connsiteX2346" fmla="*/ 7465346 w 10080264"/>
                <a:gd name="connsiteY2346" fmla="*/ 1217322 h 3652478"/>
                <a:gd name="connsiteX2347" fmla="*/ 5161854 w 10080264"/>
                <a:gd name="connsiteY2347" fmla="*/ 1208729 h 3652478"/>
                <a:gd name="connsiteX2348" fmla="*/ 5161854 w 10080264"/>
                <a:gd name="connsiteY2348" fmla="*/ 1211970 h 3652478"/>
                <a:gd name="connsiteX2349" fmla="*/ 5163655 w 10080264"/>
                <a:gd name="connsiteY2349" fmla="*/ 1211970 h 3652478"/>
                <a:gd name="connsiteX2350" fmla="*/ 5163655 w 10080264"/>
                <a:gd name="connsiteY2350" fmla="*/ 1210530 h 3652478"/>
                <a:gd name="connsiteX2351" fmla="*/ 9437813 w 10080264"/>
                <a:gd name="connsiteY2351" fmla="*/ 1205268 h 3652478"/>
                <a:gd name="connsiteX2352" fmla="*/ 9385956 w 10080264"/>
                <a:gd name="connsiteY2352" fmla="*/ 1241622 h 3652478"/>
                <a:gd name="connsiteX2353" fmla="*/ 9339140 w 10080264"/>
                <a:gd name="connsiteY2353" fmla="*/ 1274376 h 3652478"/>
                <a:gd name="connsiteX2354" fmla="*/ 9342381 w 10080264"/>
                <a:gd name="connsiteY2354" fmla="*/ 1284814 h 3652478"/>
                <a:gd name="connsiteX2355" fmla="*/ 9344182 w 10080264"/>
                <a:gd name="connsiteY2355" fmla="*/ 1295252 h 3652478"/>
                <a:gd name="connsiteX2356" fmla="*/ 9342381 w 10080264"/>
                <a:gd name="connsiteY2356" fmla="*/ 1302451 h 3652478"/>
                <a:gd name="connsiteX2357" fmla="*/ 9340581 w 10080264"/>
                <a:gd name="connsiteY2357" fmla="*/ 1309290 h 3652478"/>
                <a:gd name="connsiteX2358" fmla="*/ 9358227 w 10080264"/>
                <a:gd name="connsiteY2358" fmla="*/ 1298852 h 3652478"/>
                <a:gd name="connsiteX2359" fmla="*/ 9375512 w 10080264"/>
                <a:gd name="connsiteY2359" fmla="*/ 1290213 h 3652478"/>
                <a:gd name="connsiteX2360" fmla="*/ 9377313 w 10080264"/>
                <a:gd name="connsiteY2360" fmla="*/ 1288414 h 3652478"/>
                <a:gd name="connsiteX2361" fmla="*/ 9394598 w 10080264"/>
                <a:gd name="connsiteY2361" fmla="*/ 1281575 h 3652478"/>
                <a:gd name="connsiteX2362" fmla="*/ 9408283 w 10080264"/>
                <a:gd name="connsiteY2362" fmla="*/ 1271137 h 3652478"/>
                <a:gd name="connsiteX2363" fmla="*/ 9418726 w 10080264"/>
                <a:gd name="connsiteY2363" fmla="*/ 1258899 h 3652478"/>
                <a:gd name="connsiteX2364" fmla="*/ 9424128 w 10080264"/>
                <a:gd name="connsiteY2364" fmla="*/ 1245221 h 3652478"/>
                <a:gd name="connsiteX2365" fmla="*/ 4472857 w 10080264"/>
                <a:gd name="connsiteY2365" fmla="*/ 1201888 h 3652478"/>
                <a:gd name="connsiteX2366" fmla="*/ 4472857 w 10080264"/>
                <a:gd name="connsiteY2366" fmla="*/ 1205129 h 3652478"/>
                <a:gd name="connsiteX2367" fmla="*/ 4478259 w 10080264"/>
                <a:gd name="connsiteY2367" fmla="*/ 1201888 h 3652478"/>
                <a:gd name="connsiteX2368" fmla="*/ 9360027 w 10080264"/>
                <a:gd name="connsiteY2368" fmla="*/ 1176113 h 3652478"/>
                <a:gd name="connsiteX2369" fmla="*/ 9325096 w 10080264"/>
                <a:gd name="connsiteY2369" fmla="*/ 1196630 h 3652478"/>
                <a:gd name="connsiteX2370" fmla="*/ 9292325 w 10080264"/>
                <a:gd name="connsiteY2370" fmla="*/ 1217506 h 3652478"/>
                <a:gd name="connsiteX2371" fmla="*/ 9275039 w 10080264"/>
                <a:gd name="connsiteY2371" fmla="*/ 1232983 h 3652478"/>
                <a:gd name="connsiteX2372" fmla="*/ 9295926 w 10080264"/>
                <a:gd name="connsiteY2372" fmla="*/ 1222545 h 3652478"/>
                <a:gd name="connsiteX2373" fmla="*/ 9316453 w 10080264"/>
                <a:gd name="connsiteY2373" fmla="*/ 1212107 h 3652478"/>
                <a:gd name="connsiteX2374" fmla="*/ 9335539 w 10080264"/>
                <a:gd name="connsiteY2374" fmla="*/ 1198430 h 3652478"/>
                <a:gd name="connsiteX2375" fmla="*/ 9352825 w 10080264"/>
                <a:gd name="connsiteY2375" fmla="*/ 1182952 h 3652478"/>
                <a:gd name="connsiteX2376" fmla="*/ 3734007 w 10080264"/>
                <a:gd name="connsiteY2376" fmla="*/ 1169238 h 3652478"/>
                <a:gd name="connsiteX2377" fmla="*/ 3730408 w 10080264"/>
                <a:gd name="connsiteY2377" fmla="*/ 1172837 h 3652478"/>
                <a:gd name="connsiteX2378" fmla="*/ 3740847 w 10080264"/>
                <a:gd name="connsiteY2378" fmla="*/ 1176437 h 3652478"/>
                <a:gd name="connsiteX2379" fmla="*/ 872286 w 10080264"/>
                <a:gd name="connsiteY2379" fmla="*/ 1168645 h 3652478"/>
                <a:gd name="connsiteX2380" fmla="*/ 855013 w 10080264"/>
                <a:gd name="connsiteY2380" fmla="*/ 1179085 h 3652478"/>
                <a:gd name="connsiteX2381" fmla="*/ 844578 w 10080264"/>
                <a:gd name="connsiteY2381" fmla="*/ 1191326 h 3652478"/>
                <a:gd name="connsiteX2382" fmla="*/ 8798963 w 10080264"/>
                <a:gd name="connsiteY2382" fmla="*/ 1141200 h 3652478"/>
                <a:gd name="connsiteX2383" fmla="*/ 8760790 w 10080264"/>
                <a:gd name="connsiteY2383" fmla="*/ 1165675 h 3652478"/>
                <a:gd name="connsiteX2384" fmla="*/ 8722618 w 10080264"/>
                <a:gd name="connsiteY2384" fmla="*/ 1191591 h 3652478"/>
                <a:gd name="connsiteX2385" fmla="*/ 8702091 w 10080264"/>
                <a:gd name="connsiteY2385" fmla="*/ 1205268 h 3652478"/>
                <a:gd name="connsiteX2386" fmla="*/ 8703531 w 10080264"/>
                <a:gd name="connsiteY2386" fmla="*/ 1205268 h 3652478"/>
                <a:gd name="connsiteX2387" fmla="*/ 8708933 w 10080264"/>
                <a:gd name="connsiteY2387" fmla="*/ 1205268 h 3652478"/>
                <a:gd name="connsiteX2388" fmla="*/ 8710734 w 10080264"/>
                <a:gd name="connsiteY2388" fmla="*/ 1202029 h 3652478"/>
                <a:gd name="connsiteX2389" fmla="*/ 8717576 w 10080264"/>
                <a:gd name="connsiteY2389" fmla="*/ 1198430 h 3652478"/>
                <a:gd name="connsiteX2390" fmla="*/ 8722618 w 10080264"/>
                <a:gd name="connsiteY2390" fmla="*/ 1195190 h 3652478"/>
                <a:gd name="connsiteX2391" fmla="*/ 8728020 w 10080264"/>
                <a:gd name="connsiteY2391" fmla="*/ 1195190 h 3652478"/>
                <a:gd name="connsiteX2392" fmla="*/ 8733061 w 10080264"/>
                <a:gd name="connsiteY2392" fmla="*/ 1195190 h 3652478"/>
                <a:gd name="connsiteX2393" fmla="*/ 8746746 w 10080264"/>
                <a:gd name="connsiteY2393" fmla="*/ 1181153 h 3652478"/>
                <a:gd name="connsiteX2394" fmla="*/ 8762591 w 10080264"/>
                <a:gd name="connsiteY2394" fmla="*/ 1170714 h 3652478"/>
                <a:gd name="connsiteX2395" fmla="*/ 8774475 w 10080264"/>
                <a:gd name="connsiteY2395" fmla="*/ 1163876 h 3652478"/>
                <a:gd name="connsiteX2396" fmla="*/ 8789960 w 10080264"/>
                <a:gd name="connsiteY2396" fmla="*/ 1160276 h 3652478"/>
                <a:gd name="connsiteX2397" fmla="*/ 8793561 w 10080264"/>
                <a:gd name="connsiteY2397" fmla="*/ 1149838 h 3652478"/>
                <a:gd name="connsiteX2398" fmla="*/ 9723747 w 10080264"/>
                <a:gd name="connsiteY2398" fmla="*/ 1139400 h 3652478"/>
                <a:gd name="connsiteX2399" fmla="*/ 9707902 w 10080264"/>
                <a:gd name="connsiteY2399" fmla="*/ 1146599 h 3652478"/>
                <a:gd name="connsiteX2400" fmla="*/ 9696018 w 10080264"/>
                <a:gd name="connsiteY2400" fmla="*/ 1157037 h 3652478"/>
                <a:gd name="connsiteX2401" fmla="*/ 9702860 w 10080264"/>
                <a:gd name="connsiteY2401" fmla="*/ 1158477 h 3652478"/>
                <a:gd name="connsiteX2402" fmla="*/ 9711503 w 10080264"/>
                <a:gd name="connsiteY2402" fmla="*/ 1155237 h 3652478"/>
                <a:gd name="connsiteX2403" fmla="*/ 9721946 w 10080264"/>
                <a:gd name="connsiteY2403" fmla="*/ 1144799 h 3652478"/>
                <a:gd name="connsiteX2404" fmla="*/ 4788362 w 10080264"/>
                <a:gd name="connsiteY2404" fmla="*/ 1139239 h 3652478"/>
                <a:gd name="connsiteX2405" fmla="*/ 4786561 w 10080264"/>
                <a:gd name="connsiteY2405" fmla="*/ 1141039 h 3652478"/>
                <a:gd name="connsiteX2406" fmla="*/ 4788362 w 10080264"/>
                <a:gd name="connsiteY2406" fmla="*/ 1141039 h 3652478"/>
                <a:gd name="connsiteX2407" fmla="*/ 8653475 w 10080264"/>
                <a:gd name="connsiteY2407" fmla="*/ 1137960 h 3652478"/>
                <a:gd name="connsiteX2408" fmla="*/ 8630788 w 10080264"/>
                <a:gd name="connsiteY2408" fmla="*/ 1149838 h 3652478"/>
                <a:gd name="connsiteX2409" fmla="*/ 8556603 w 10080264"/>
                <a:gd name="connsiteY2409" fmla="*/ 1198430 h 3652478"/>
                <a:gd name="connsiteX2410" fmla="*/ 8493943 w 10080264"/>
                <a:gd name="connsiteY2410" fmla="*/ 1239822 h 3652478"/>
                <a:gd name="connsiteX2411" fmla="*/ 8430202 w 10080264"/>
                <a:gd name="connsiteY2411" fmla="*/ 1284814 h 3652478"/>
                <a:gd name="connsiteX2412" fmla="*/ 8360699 w 10080264"/>
                <a:gd name="connsiteY2412" fmla="*/ 1333406 h 3652478"/>
                <a:gd name="connsiteX2413" fmla="*/ 8287955 w 10080264"/>
                <a:gd name="connsiteY2413" fmla="*/ 1385237 h 3652478"/>
                <a:gd name="connsiteX2414" fmla="*/ 8277512 w 10080264"/>
                <a:gd name="connsiteY2414" fmla="*/ 1392075 h 3652478"/>
                <a:gd name="connsiteX2415" fmla="*/ 8267428 w 10080264"/>
                <a:gd name="connsiteY2415" fmla="*/ 1395675 h 3652478"/>
                <a:gd name="connsiteX2416" fmla="*/ 8249783 w 10080264"/>
                <a:gd name="connsiteY2416" fmla="*/ 1402514 h 3652478"/>
                <a:gd name="connsiteX2417" fmla="*/ 8246542 w 10080264"/>
                <a:gd name="connsiteY2417" fmla="*/ 1406113 h 3652478"/>
                <a:gd name="connsiteX2418" fmla="*/ 8241140 w 10080264"/>
                <a:gd name="connsiteY2418" fmla="*/ 1409712 h 3652478"/>
                <a:gd name="connsiteX2419" fmla="*/ 8237899 w 10080264"/>
                <a:gd name="connsiteY2419" fmla="*/ 1416551 h 3652478"/>
                <a:gd name="connsiteX2420" fmla="*/ 8234297 w 10080264"/>
                <a:gd name="connsiteY2420" fmla="*/ 1423390 h 3652478"/>
                <a:gd name="connsiteX2421" fmla="*/ 8241140 w 10080264"/>
                <a:gd name="connsiteY2421" fmla="*/ 1433828 h 3652478"/>
                <a:gd name="connsiteX2422" fmla="*/ 8248342 w 10080264"/>
                <a:gd name="connsiteY2422" fmla="*/ 1439227 h 3652478"/>
                <a:gd name="connsiteX2423" fmla="*/ 8251583 w 10080264"/>
                <a:gd name="connsiteY2423" fmla="*/ 1442467 h 3652478"/>
                <a:gd name="connsiteX2424" fmla="*/ 8255184 w 10080264"/>
                <a:gd name="connsiteY2424" fmla="*/ 1446066 h 3652478"/>
                <a:gd name="connsiteX2425" fmla="*/ 8258425 w 10080264"/>
                <a:gd name="connsiteY2425" fmla="*/ 1452905 h 3652478"/>
                <a:gd name="connsiteX2426" fmla="*/ 8263827 w 10080264"/>
                <a:gd name="connsiteY2426" fmla="*/ 1463343 h 3652478"/>
                <a:gd name="connsiteX2427" fmla="*/ 8282913 w 10080264"/>
                <a:gd name="connsiteY2427" fmla="*/ 1454704 h 3652478"/>
                <a:gd name="connsiteX2428" fmla="*/ 8302000 w 10080264"/>
                <a:gd name="connsiteY2428" fmla="*/ 1444266 h 3652478"/>
                <a:gd name="connsiteX2429" fmla="*/ 8315684 w 10080264"/>
                <a:gd name="connsiteY2429" fmla="*/ 1437428 h 3652478"/>
                <a:gd name="connsiteX2430" fmla="*/ 8329729 w 10080264"/>
                <a:gd name="connsiteY2430" fmla="*/ 1428789 h 3652478"/>
                <a:gd name="connsiteX2431" fmla="*/ 8322526 w 10080264"/>
                <a:gd name="connsiteY2431" fmla="*/ 1425190 h 3652478"/>
                <a:gd name="connsiteX2432" fmla="*/ 8317485 w 10080264"/>
                <a:gd name="connsiteY2432" fmla="*/ 1418351 h 3652478"/>
                <a:gd name="connsiteX2433" fmla="*/ 8313884 w 10080264"/>
                <a:gd name="connsiteY2433" fmla="*/ 1409712 h 3652478"/>
                <a:gd name="connsiteX2434" fmla="*/ 8312443 w 10080264"/>
                <a:gd name="connsiteY2434" fmla="*/ 1395675 h 3652478"/>
                <a:gd name="connsiteX2435" fmla="*/ 8313884 w 10080264"/>
                <a:gd name="connsiteY2435" fmla="*/ 1387036 h 3652478"/>
                <a:gd name="connsiteX2436" fmla="*/ 8315684 w 10080264"/>
                <a:gd name="connsiteY2436" fmla="*/ 1381637 h 3652478"/>
                <a:gd name="connsiteX2437" fmla="*/ 8321086 w 10080264"/>
                <a:gd name="connsiteY2437" fmla="*/ 1374799 h 3652478"/>
                <a:gd name="connsiteX2438" fmla="*/ 8321086 w 10080264"/>
                <a:gd name="connsiteY2438" fmla="*/ 1372999 h 3652478"/>
                <a:gd name="connsiteX2439" fmla="*/ 8321086 w 10080264"/>
                <a:gd name="connsiteY2439" fmla="*/ 1362921 h 3652478"/>
                <a:gd name="connsiteX2440" fmla="*/ 8331169 w 10080264"/>
                <a:gd name="connsiteY2440" fmla="*/ 1359321 h 3652478"/>
                <a:gd name="connsiteX2441" fmla="*/ 8338372 w 10080264"/>
                <a:gd name="connsiteY2441" fmla="*/ 1356082 h 3652478"/>
                <a:gd name="connsiteX2442" fmla="*/ 8347015 w 10080264"/>
                <a:gd name="connsiteY2442" fmla="*/ 1352482 h 3652478"/>
                <a:gd name="connsiteX2443" fmla="*/ 8362500 w 10080264"/>
                <a:gd name="connsiteY2443" fmla="*/ 1337005 h 3652478"/>
                <a:gd name="connsiteX2444" fmla="*/ 8371142 w 10080264"/>
                <a:gd name="connsiteY2444" fmla="*/ 1328367 h 3652478"/>
                <a:gd name="connsiteX2445" fmla="*/ 8381586 w 10080264"/>
                <a:gd name="connsiteY2445" fmla="*/ 1321528 h 3652478"/>
                <a:gd name="connsiteX2446" fmla="*/ 8403913 w 10080264"/>
                <a:gd name="connsiteY2446" fmla="*/ 1307490 h 3652478"/>
                <a:gd name="connsiteX2447" fmla="*/ 8414356 w 10080264"/>
                <a:gd name="connsiteY2447" fmla="*/ 1302451 h 3652478"/>
                <a:gd name="connsiteX2448" fmla="*/ 8437044 w 10080264"/>
                <a:gd name="connsiteY2448" fmla="*/ 1288414 h 3652478"/>
                <a:gd name="connsiteX2449" fmla="*/ 8449288 w 10080264"/>
                <a:gd name="connsiteY2449" fmla="*/ 1279775 h 3652478"/>
                <a:gd name="connsiteX2450" fmla="*/ 8459371 w 10080264"/>
                <a:gd name="connsiteY2450" fmla="*/ 1269337 h 3652478"/>
                <a:gd name="connsiteX2451" fmla="*/ 8473416 w 10080264"/>
                <a:gd name="connsiteY2451" fmla="*/ 1258899 h 3652478"/>
                <a:gd name="connsiteX2452" fmla="*/ 8488901 w 10080264"/>
                <a:gd name="connsiteY2452" fmla="*/ 1252060 h 3652478"/>
                <a:gd name="connsiteX2453" fmla="*/ 8504386 w 10080264"/>
                <a:gd name="connsiteY2453" fmla="*/ 1246661 h 3652478"/>
                <a:gd name="connsiteX2454" fmla="*/ 8519871 w 10080264"/>
                <a:gd name="connsiteY2454" fmla="*/ 1243422 h 3652478"/>
                <a:gd name="connsiteX2455" fmla="*/ 8523472 w 10080264"/>
                <a:gd name="connsiteY2455" fmla="*/ 1236583 h 3652478"/>
                <a:gd name="connsiteX2456" fmla="*/ 8527074 w 10080264"/>
                <a:gd name="connsiteY2456" fmla="*/ 1229384 h 3652478"/>
                <a:gd name="connsiteX2457" fmla="*/ 8530315 w 10080264"/>
                <a:gd name="connsiteY2457" fmla="*/ 1224345 h 3652478"/>
                <a:gd name="connsiteX2458" fmla="*/ 8535716 w 10080264"/>
                <a:gd name="connsiteY2458" fmla="*/ 1219306 h 3652478"/>
                <a:gd name="connsiteX2459" fmla="*/ 8546160 w 10080264"/>
                <a:gd name="connsiteY2459" fmla="*/ 1212107 h 3652478"/>
                <a:gd name="connsiteX2460" fmla="*/ 8556603 w 10080264"/>
                <a:gd name="connsiteY2460" fmla="*/ 1207068 h 3652478"/>
                <a:gd name="connsiteX2461" fmla="*/ 8582532 w 10080264"/>
                <a:gd name="connsiteY2461" fmla="*/ 1195190 h 3652478"/>
                <a:gd name="connsiteX2462" fmla="*/ 8596216 w 10080264"/>
                <a:gd name="connsiteY2462" fmla="*/ 1181153 h 3652478"/>
                <a:gd name="connsiteX2463" fmla="*/ 8613502 w 10080264"/>
                <a:gd name="connsiteY2463" fmla="*/ 1170714 h 3652478"/>
                <a:gd name="connsiteX2464" fmla="*/ 8625746 w 10080264"/>
                <a:gd name="connsiteY2464" fmla="*/ 1160276 h 3652478"/>
                <a:gd name="connsiteX2465" fmla="*/ 8635829 w 10080264"/>
                <a:gd name="connsiteY2465" fmla="*/ 1153437 h 3652478"/>
                <a:gd name="connsiteX2466" fmla="*/ 8646273 w 10080264"/>
                <a:gd name="connsiteY2466" fmla="*/ 1144799 h 3652478"/>
                <a:gd name="connsiteX2467" fmla="*/ 7429333 w 10080264"/>
                <a:gd name="connsiteY2467" fmla="*/ 1135687 h 3652478"/>
                <a:gd name="connsiteX2468" fmla="*/ 7370276 w 10080264"/>
                <a:gd name="connsiteY2468" fmla="*/ 1175654 h 3652478"/>
                <a:gd name="connsiteX2469" fmla="*/ 7431134 w 10080264"/>
                <a:gd name="connsiteY2469" fmla="*/ 1135687 h 3652478"/>
                <a:gd name="connsiteX2470" fmla="*/ 8514829 w 10080264"/>
                <a:gd name="connsiteY2470" fmla="*/ 1134361 h 3652478"/>
                <a:gd name="connsiteX2471" fmla="*/ 8474856 w 10080264"/>
                <a:gd name="connsiteY2471" fmla="*/ 1158477 h 3652478"/>
                <a:gd name="connsiteX2472" fmla="*/ 8437044 w 10080264"/>
                <a:gd name="connsiteY2472" fmla="*/ 1184752 h 3652478"/>
                <a:gd name="connsiteX2473" fmla="*/ 8355297 w 10080264"/>
                <a:gd name="connsiteY2473" fmla="*/ 1243422 h 3652478"/>
                <a:gd name="connsiteX2474" fmla="*/ 8300199 w 10080264"/>
                <a:gd name="connsiteY2474" fmla="*/ 1284814 h 3652478"/>
                <a:gd name="connsiteX2475" fmla="*/ 8313884 w 10080264"/>
                <a:gd name="connsiteY2475" fmla="*/ 1281575 h 3652478"/>
                <a:gd name="connsiteX2476" fmla="*/ 8327928 w 10080264"/>
                <a:gd name="connsiteY2476" fmla="*/ 1279775 h 3652478"/>
                <a:gd name="connsiteX2477" fmla="*/ 8336571 w 10080264"/>
                <a:gd name="connsiteY2477" fmla="*/ 1267537 h 3652478"/>
                <a:gd name="connsiteX2478" fmla="*/ 8347015 w 10080264"/>
                <a:gd name="connsiteY2478" fmla="*/ 1255300 h 3652478"/>
                <a:gd name="connsiteX2479" fmla="*/ 8358898 w 10080264"/>
                <a:gd name="connsiteY2479" fmla="*/ 1245221 h 3652478"/>
                <a:gd name="connsiteX2480" fmla="*/ 8371142 w 10080264"/>
                <a:gd name="connsiteY2480" fmla="*/ 1232983 h 3652478"/>
                <a:gd name="connsiteX2481" fmla="*/ 8384827 w 10080264"/>
                <a:gd name="connsiteY2481" fmla="*/ 1224345 h 3652478"/>
                <a:gd name="connsiteX2482" fmla="*/ 8397071 w 10080264"/>
                <a:gd name="connsiteY2482" fmla="*/ 1213907 h 3652478"/>
                <a:gd name="connsiteX2483" fmla="*/ 8412556 w 10080264"/>
                <a:gd name="connsiteY2483" fmla="*/ 1207068 h 3652478"/>
                <a:gd name="connsiteX2484" fmla="*/ 8426600 w 10080264"/>
                <a:gd name="connsiteY2484" fmla="*/ 1198430 h 3652478"/>
                <a:gd name="connsiteX2485" fmla="*/ 8452529 w 10080264"/>
                <a:gd name="connsiteY2485" fmla="*/ 1186552 h 3652478"/>
                <a:gd name="connsiteX2486" fmla="*/ 8474856 w 10080264"/>
                <a:gd name="connsiteY2486" fmla="*/ 1170714 h 3652478"/>
                <a:gd name="connsiteX2487" fmla="*/ 8495743 w 10080264"/>
                <a:gd name="connsiteY2487" fmla="*/ 1153437 h 3652478"/>
                <a:gd name="connsiteX2488" fmla="*/ 5997203 w 10080264"/>
                <a:gd name="connsiteY2488" fmla="*/ 1133886 h 3652478"/>
                <a:gd name="connsiteX2489" fmla="*/ 5955791 w 10080264"/>
                <a:gd name="connsiteY2489" fmla="*/ 1161612 h 3652478"/>
                <a:gd name="connsiteX2490" fmla="*/ 5924822 w 10080264"/>
                <a:gd name="connsiteY2490" fmla="*/ 1182496 h 3652478"/>
                <a:gd name="connsiteX2491" fmla="*/ 5893493 w 10080264"/>
                <a:gd name="connsiteY2491" fmla="*/ 1206620 h 3652478"/>
                <a:gd name="connsiteX2492" fmla="*/ 5923022 w 10080264"/>
                <a:gd name="connsiteY2492" fmla="*/ 1191137 h 3652478"/>
                <a:gd name="connsiteX2493" fmla="*/ 5936705 w 10080264"/>
                <a:gd name="connsiteY2493" fmla="*/ 1184296 h 3652478"/>
                <a:gd name="connsiteX2494" fmla="*/ 5948949 w 10080264"/>
                <a:gd name="connsiteY2494" fmla="*/ 1173854 h 3652478"/>
                <a:gd name="connsiteX2495" fmla="*/ 5973076 w 10080264"/>
                <a:gd name="connsiteY2495" fmla="*/ 1154770 h 3652478"/>
                <a:gd name="connsiteX2496" fmla="*/ 2699105 w 10080264"/>
                <a:gd name="connsiteY2496" fmla="*/ 1113805 h 3652478"/>
                <a:gd name="connsiteX2497" fmla="*/ 2513722 w 10080264"/>
                <a:gd name="connsiteY2497" fmla="*/ 1221071 h 3652478"/>
                <a:gd name="connsiteX2498" fmla="*/ 2491044 w 10080264"/>
                <a:gd name="connsiteY2498" fmla="*/ 1235109 h 3652478"/>
                <a:gd name="connsiteX2499" fmla="*/ 2491044 w 10080264"/>
                <a:gd name="connsiteY2499" fmla="*/ 1267865 h 3652478"/>
                <a:gd name="connsiteX2500" fmla="*/ 2511922 w 10080264"/>
                <a:gd name="connsiteY2500" fmla="*/ 1246988 h 3652478"/>
                <a:gd name="connsiteX2501" fmla="*/ 2534600 w 10080264"/>
                <a:gd name="connsiteY2501" fmla="*/ 1226470 h 3652478"/>
                <a:gd name="connsiteX2502" fmla="*/ 2558718 w 10080264"/>
                <a:gd name="connsiteY2502" fmla="*/ 1207393 h 3652478"/>
                <a:gd name="connsiteX2503" fmla="*/ 2584635 w 10080264"/>
                <a:gd name="connsiteY2503" fmla="*/ 1188315 h 3652478"/>
                <a:gd name="connsiteX2504" fmla="*/ 2614153 w 10080264"/>
                <a:gd name="connsiteY2504" fmla="*/ 1172837 h 3652478"/>
                <a:gd name="connsiteX2505" fmla="*/ 2643310 w 10080264"/>
                <a:gd name="connsiteY2505" fmla="*/ 1153760 h 3652478"/>
                <a:gd name="connsiteX2506" fmla="*/ 2699105 w 10080264"/>
                <a:gd name="connsiteY2506" fmla="*/ 1115605 h 3652478"/>
                <a:gd name="connsiteX2507" fmla="*/ 425707 w 10080264"/>
                <a:gd name="connsiteY2507" fmla="*/ 1113201 h 3652478"/>
                <a:gd name="connsiteX2508" fmla="*/ 413472 w 10080264"/>
                <a:gd name="connsiteY2508" fmla="*/ 1120041 h 3652478"/>
                <a:gd name="connsiteX2509" fmla="*/ 403036 w 10080264"/>
                <a:gd name="connsiteY2509" fmla="*/ 1123641 h 3652478"/>
                <a:gd name="connsiteX2510" fmla="*/ 394400 w 10080264"/>
                <a:gd name="connsiteY2510" fmla="*/ 1135882 h 3652478"/>
                <a:gd name="connsiteX2511" fmla="*/ 411673 w 10080264"/>
                <a:gd name="connsiteY2511" fmla="*/ 1125441 h 3652478"/>
                <a:gd name="connsiteX2512" fmla="*/ 5206875 w 10080264"/>
                <a:gd name="connsiteY2512" fmla="*/ 1101073 h 3652478"/>
                <a:gd name="connsiteX2513" fmla="*/ 5191387 w 10080264"/>
                <a:gd name="connsiteY2513" fmla="*/ 1113315 h 3652478"/>
                <a:gd name="connsiteX2514" fmla="*/ 5177341 w 10080264"/>
                <a:gd name="connsiteY2514" fmla="*/ 1125557 h 3652478"/>
                <a:gd name="connsiteX2515" fmla="*/ 5163655 w 10080264"/>
                <a:gd name="connsiteY2515" fmla="*/ 1137799 h 3652478"/>
                <a:gd name="connsiteX2516" fmla="*/ 5151409 w 10080264"/>
                <a:gd name="connsiteY2516" fmla="*/ 1151481 h 3652478"/>
                <a:gd name="connsiteX2517" fmla="*/ 5109990 w 10080264"/>
                <a:gd name="connsiteY2517" fmla="*/ 1196487 h 3652478"/>
                <a:gd name="connsiteX2518" fmla="*/ 5108189 w 10080264"/>
                <a:gd name="connsiteY2518" fmla="*/ 1198288 h 3652478"/>
                <a:gd name="connsiteX2519" fmla="*/ 5118634 w 10080264"/>
                <a:gd name="connsiteY2519" fmla="*/ 1193247 h 3652478"/>
                <a:gd name="connsiteX2520" fmla="*/ 5147807 w 10080264"/>
                <a:gd name="connsiteY2520" fmla="*/ 1163722 h 3652478"/>
                <a:gd name="connsiteX2521" fmla="*/ 5180943 w 10080264"/>
                <a:gd name="connsiteY2521" fmla="*/ 1137799 h 3652478"/>
                <a:gd name="connsiteX2522" fmla="*/ 5187786 w 10080264"/>
                <a:gd name="connsiteY2522" fmla="*/ 1128797 h 3652478"/>
                <a:gd name="connsiteX2523" fmla="*/ 5196430 w 10080264"/>
                <a:gd name="connsiteY2523" fmla="*/ 1120156 h 3652478"/>
                <a:gd name="connsiteX2524" fmla="*/ 5201832 w 10080264"/>
                <a:gd name="connsiteY2524" fmla="*/ 1111515 h 3652478"/>
                <a:gd name="connsiteX2525" fmla="*/ 8017866 w 10080264"/>
                <a:gd name="connsiteY2525" fmla="*/ 1099807 h 3652478"/>
                <a:gd name="connsiteX2526" fmla="*/ 8012825 w 10080264"/>
                <a:gd name="connsiteY2526" fmla="*/ 1104846 h 3652478"/>
                <a:gd name="connsiteX2527" fmla="*/ 8012825 w 10080264"/>
                <a:gd name="connsiteY2527" fmla="*/ 1106646 h 3652478"/>
                <a:gd name="connsiteX2528" fmla="*/ 9945220 w 10080264"/>
                <a:gd name="connsiteY2528" fmla="*/ 1084330 h 3652478"/>
                <a:gd name="connsiteX2529" fmla="*/ 9858791 w 10080264"/>
                <a:gd name="connsiteY2529" fmla="*/ 1142999 h 3652478"/>
                <a:gd name="connsiteX2530" fmla="*/ 9822419 w 10080264"/>
                <a:gd name="connsiteY2530" fmla="*/ 1168915 h 3652478"/>
                <a:gd name="connsiteX2531" fmla="*/ 9787488 w 10080264"/>
                <a:gd name="connsiteY2531" fmla="*/ 1195190 h 3652478"/>
                <a:gd name="connsiteX2532" fmla="*/ 9749315 w 10080264"/>
                <a:gd name="connsiteY2532" fmla="*/ 1220746 h 3652478"/>
                <a:gd name="connsiteX2533" fmla="*/ 9711503 w 10080264"/>
                <a:gd name="connsiteY2533" fmla="*/ 1246661 h 3652478"/>
                <a:gd name="connsiteX2534" fmla="*/ 9668288 w 10080264"/>
                <a:gd name="connsiteY2534" fmla="*/ 1272936 h 3652478"/>
                <a:gd name="connsiteX2535" fmla="*/ 9671530 w 10080264"/>
                <a:gd name="connsiteY2535" fmla="*/ 1274376 h 3652478"/>
                <a:gd name="connsiteX2536" fmla="*/ 9675131 w 10080264"/>
                <a:gd name="connsiteY2536" fmla="*/ 1276176 h 3652478"/>
                <a:gd name="connsiteX2537" fmla="*/ 9678732 w 10080264"/>
                <a:gd name="connsiteY2537" fmla="*/ 1281575 h 3652478"/>
                <a:gd name="connsiteX2538" fmla="*/ 9681973 w 10080264"/>
                <a:gd name="connsiteY2538" fmla="*/ 1284814 h 3652478"/>
                <a:gd name="connsiteX2539" fmla="*/ 9683774 w 10080264"/>
                <a:gd name="connsiteY2539" fmla="*/ 1292013 h 3652478"/>
                <a:gd name="connsiteX2540" fmla="*/ 9694217 w 10080264"/>
                <a:gd name="connsiteY2540" fmla="*/ 1286614 h 3652478"/>
                <a:gd name="connsiteX2541" fmla="*/ 9704660 w 10080264"/>
                <a:gd name="connsiteY2541" fmla="*/ 1277976 h 3652478"/>
                <a:gd name="connsiteX2542" fmla="*/ 9715104 w 10080264"/>
                <a:gd name="connsiteY2542" fmla="*/ 1269337 h 3652478"/>
                <a:gd name="connsiteX2543" fmla="*/ 9725187 w 10080264"/>
                <a:gd name="connsiteY2543" fmla="*/ 1257099 h 3652478"/>
                <a:gd name="connsiteX2544" fmla="*/ 9733830 w 10080264"/>
                <a:gd name="connsiteY2544" fmla="*/ 1243422 h 3652478"/>
                <a:gd name="connsiteX2545" fmla="*/ 9739232 w 10080264"/>
                <a:gd name="connsiteY2545" fmla="*/ 1234783 h 3652478"/>
                <a:gd name="connsiteX2546" fmla="*/ 9747875 w 10080264"/>
                <a:gd name="connsiteY2546" fmla="*/ 1234783 h 3652478"/>
                <a:gd name="connsiteX2547" fmla="*/ 9766601 w 10080264"/>
                <a:gd name="connsiteY2547" fmla="*/ 1236583 h 3652478"/>
                <a:gd name="connsiteX2548" fmla="*/ 9780645 w 10080264"/>
                <a:gd name="connsiteY2548" fmla="*/ 1234783 h 3652478"/>
                <a:gd name="connsiteX2549" fmla="*/ 9787488 w 10080264"/>
                <a:gd name="connsiteY2549" fmla="*/ 1231184 h 3652478"/>
                <a:gd name="connsiteX2550" fmla="*/ 9794690 w 10080264"/>
                <a:gd name="connsiteY2550" fmla="*/ 1224345 h 3652478"/>
                <a:gd name="connsiteX2551" fmla="*/ 9803333 w 10080264"/>
                <a:gd name="connsiteY2551" fmla="*/ 1212107 h 3652478"/>
                <a:gd name="connsiteX2552" fmla="*/ 9813776 w 10080264"/>
                <a:gd name="connsiteY2552" fmla="*/ 1200229 h 3652478"/>
                <a:gd name="connsiteX2553" fmla="*/ 9825660 w 10080264"/>
                <a:gd name="connsiteY2553" fmla="*/ 1187991 h 3652478"/>
                <a:gd name="connsiteX2554" fmla="*/ 9839705 w 10080264"/>
                <a:gd name="connsiteY2554" fmla="*/ 1177553 h 3652478"/>
                <a:gd name="connsiteX2555" fmla="*/ 9844746 w 10080264"/>
                <a:gd name="connsiteY2555" fmla="*/ 1174314 h 3652478"/>
                <a:gd name="connsiteX2556" fmla="*/ 9850148 w 10080264"/>
                <a:gd name="connsiteY2556" fmla="*/ 1170714 h 3652478"/>
                <a:gd name="connsiteX2557" fmla="*/ 9856990 w 10080264"/>
                <a:gd name="connsiteY2557" fmla="*/ 1170714 h 3652478"/>
                <a:gd name="connsiteX2558" fmla="*/ 9862032 w 10080264"/>
                <a:gd name="connsiteY2558" fmla="*/ 1170714 h 3652478"/>
                <a:gd name="connsiteX2559" fmla="*/ 9870675 w 10080264"/>
                <a:gd name="connsiteY2559" fmla="*/ 1162076 h 3652478"/>
                <a:gd name="connsiteX2560" fmla="*/ 9879318 w 10080264"/>
                <a:gd name="connsiteY2560" fmla="*/ 1153437 h 3652478"/>
                <a:gd name="connsiteX2561" fmla="*/ 9886160 w 10080264"/>
                <a:gd name="connsiteY2561" fmla="*/ 1142999 h 3652478"/>
                <a:gd name="connsiteX2562" fmla="*/ 9894803 w 10080264"/>
                <a:gd name="connsiteY2562" fmla="*/ 1128962 h 3652478"/>
                <a:gd name="connsiteX2563" fmla="*/ 9900205 w 10080264"/>
                <a:gd name="connsiteY2563" fmla="*/ 1123923 h 3652478"/>
                <a:gd name="connsiteX2564" fmla="*/ 9905246 w 10080264"/>
                <a:gd name="connsiteY2564" fmla="*/ 1117084 h 3652478"/>
                <a:gd name="connsiteX2565" fmla="*/ 9910648 w 10080264"/>
                <a:gd name="connsiteY2565" fmla="*/ 1113484 h 3652478"/>
                <a:gd name="connsiteX2566" fmla="*/ 9917490 w 10080264"/>
                <a:gd name="connsiteY2566" fmla="*/ 1108445 h 3652478"/>
                <a:gd name="connsiteX2567" fmla="*/ 9931175 w 10080264"/>
                <a:gd name="connsiteY2567" fmla="*/ 1104846 h 3652478"/>
                <a:gd name="connsiteX2568" fmla="*/ 9945220 w 10080264"/>
                <a:gd name="connsiteY2568" fmla="*/ 1103046 h 3652478"/>
                <a:gd name="connsiteX2569" fmla="*/ 9943419 w 10080264"/>
                <a:gd name="connsiteY2569" fmla="*/ 1094408 h 3652478"/>
                <a:gd name="connsiteX2570" fmla="*/ 2754180 w 10080264"/>
                <a:gd name="connsiteY2570" fmla="*/ 1081049 h 3652478"/>
                <a:gd name="connsiteX2571" fmla="*/ 2738701 w 10080264"/>
                <a:gd name="connsiteY2571" fmla="*/ 1089688 h 3652478"/>
                <a:gd name="connsiteX2572" fmla="*/ 2749140 w 10080264"/>
                <a:gd name="connsiteY2572" fmla="*/ 1086089 h 3652478"/>
                <a:gd name="connsiteX2573" fmla="*/ 2754180 w 10080264"/>
                <a:gd name="connsiteY2573" fmla="*/ 1084649 h 3652478"/>
                <a:gd name="connsiteX2574" fmla="*/ 2463327 w 10080264"/>
                <a:gd name="connsiteY2574" fmla="*/ 1079250 h 3652478"/>
                <a:gd name="connsiteX2575" fmla="*/ 2404652 w 10080264"/>
                <a:gd name="connsiteY2575" fmla="*/ 1113805 h 3652478"/>
                <a:gd name="connsiteX2576" fmla="*/ 2349217 w 10080264"/>
                <a:gd name="connsiteY2576" fmla="*/ 1146921 h 3652478"/>
                <a:gd name="connsiteX2577" fmla="*/ 2333739 w 10080264"/>
                <a:gd name="connsiteY2577" fmla="*/ 1157360 h 3652478"/>
                <a:gd name="connsiteX2578" fmla="*/ 2316460 w 10080264"/>
                <a:gd name="connsiteY2578" fmla="*/ 1167798 h 3652478"/>
                <a:gd name="connsiteX2579" fmla="*/ 2300982 w 10080264"/>
                <a:gd name="connsiteY2579" fmla="*/ 1176437 h 3652478"/>
                <a:gd name="connsiteX2580" fmla="*/ 2288743 w 10080264"/>
                <a:gd name="connsiteY2580" fmla="*/ 1185076 h 3652478"/>
                <a:gd name="connsiteX2581" fmla="*/ 2276504 w 10080264"/>
                <a:gd name="connsiteY2581" fmla="*/ 1193715 h 3652478"/>
                <a:gd name="connsiteX2582" fmla="*/ 2257426 w 10080264"/>
                <a:gd name="connsiteY2582" fmla="*/ 1212432 h 3652478"/>
                <a:gd name="connsiteX2583" fmla="*/ 2248787 w 10080264"/>
                <a:gd name="connsiteY2583" fmla="*/ 1219631 h 3652478"/>
                <a:gd name="connsiteX2584" fmla="*/ 2241948 w 10080264"/>
                <a:gd name="connsiteY2584" fmla="*/ 1226470 h 3652478"/>
                <a:gd name="connsiteX2585" fmla="*/ 2236908 w 10080264"/>
                <a:gd name="connsiteY2585" fmla="*/ 1235109 h 3652478"/>
                <a:gd name="connsiteX2586" fmla="*/ 2233308 w 10080264"/>
                <a:gd name="connsiteY2586" fmla="*/ 1240149 h 3652478"/>
                <a:gd name="connsiteX2587" fmla="*/ 2243747 w 10080264"/>
                <a:gd name="connsiteY2587" fmla="*/ 1236909 h 3652478"/>
                <a:gd name="connsiteX2588" fmla="*/ 2259226 w 10080264"/>
                <a:gd name="connsiteY2588" fmla="*/ 1228270 h 3652478"/>
                <a:gd name="connsiteX2589" fmla="*/ 2276504 w 10080264"/>
                <a:gd name="connsiteY2589" fmla="*/ 1217832 h 3652478"/>
                <a:gd name="connsiteX2590" fmla="*/ 2297382 w 10080264"/>
                <a:gd name="connsiteY2590" fmla="*/ 1204153 h 3652478"/>
                <a:gd name="connsiteX2591" fmla="*/ 2316460 w 10080264"/>
                <a:gd name="connsiteY2591" fmla="*/ 1186876 h 3652478"/>
                <a:gd name="connsiteX2592" fmla="*/ 2354257 w 10080264"/>
                <a:gd name="connsiteY2592" fmla="*/ 1157360 h 3652478"/>
                <a:gd name="connsiteX2593" fmla="*/ 2392414 w 10080264"/>
                <a:gd name="connsiteY2593" fmla="*/ 1129283 h 3652478"/>
                <a:gd name="connsiteX2594" fmla="*/ 2442809 w 10080264"/>
                <a:gd name="connsiteY2594" fmla="*/ 1098327 h 3652478"/>
                <a:gd name="connsiteX2595" fmla="*/ 2458287 w 10080264"/>
                <a:gd name="connsiteY2595" fmla="*/ 1091488 h 3652478"/>
                <a:gd name="connsiteX2596" fmla="*/ 2473766 w 10080264"/>
                <a:gd name="connsiteY2596" fmla="*/ 1086089 h 3652478"/>
                <a:gd name="connsiteX2597" fmla="*/ 8315684 w 10080264"/>
                <a:gd name="connsiteY2597" fmla="*/ 1078931 h 3652478"/>
                <a:gd name="connsiteX2598" fmla="*/ 8256985 w 10080264"/>
                <a:gd name="connsiteY2598" fmla="*/ 1117084 h 3652478"/>
                <a:gd name="connsiteX2599" fmla="*/ 8204768 w 10080264"/>
                <a:gd name="connsiteY2599" fmla="*/ 1151638 h 3652478"/>
                <a:gd name="connsiteX2600" fmla="*/ 8160113 w 10080264"/>
                <a:gd name="connsiteY2600" fmla="*/ 1186552 h 3652478"/>
                <a:gd name="connsiteX2601" fmla="*/ 8118339 w 10080264"/>
                <a:gd name="connsiteY2601" fmla="*/ 1219306 h 3652478"/>
                <a:gd name="connsiteX2602" fmla="*/ 8121941 w 10080264"/>
                <a:gd name="connsiteY2602" fmla="*/ 1220746 h 3652478"/>
                <a:gd name="connsiteX2603" fmla="*/ 8123381 w 10080264"/>
                <a:gd name="connsiteY2603" fmla="*/ 1220746 h 3652478"/>
                <a:gd name="connsiteX2604" fmla="*/ 8128783 w 10080264"/>
                <a:gd name="connsiteY2604" fmla="*/ 1219306 h 3652478"/>
                <a:gd name="connsiteX2605" fmla="*/ 8142467 w 10080264"/>
                <a:gd name="connsiteY2605" fmla="*/ 1213907 h 3652478"/>
                <a:gd name="connsiteX2606" fmla="*/ 8149670 w 10080264"/>
                <a:gd name="connsiteY2606" fmla="*/ 1210667 h 3652478"/>
                <a:gd name="connsiteX2607" fmla="*/ 8156512 w 10080264"/>
                <a:gd name="connsiteY2607" fmla="*/ 1205268 h 3652478"/>
                <a:gd name="connsiteX2608" fmla="*/ 8175598 w 10080264"/>
                <a:gd name="connsiteY2608" fmla="*/ 1191591 h 3652478"/>
                <a:gd name="connsiteX2609" fmla="*/ 8192884 w 10080264"/>
                <a:gd name="connsiteY2609" fmla="*/ 1176113 h 3652478"/>
                <a:gd name="connsiteX2610" fmla="*/ 8210170 w 10080264"/>
                <a:gd name="connsiteY2610" fmla="*/ 1160276 h 3652478"/>
                <a:gd name="connsiteX2611" fmla="*/ 8218812 w 10080264"/>
                <a:gd name="connsiteY2611" fmla="*/ 1155237 h 3652478"/>
                <a:gd name="connsiteX2612" fmla="*/ 8228896 w 10080264"/>
                <a:gd name="connsiteY2612" fmla="*/ 1149838 h 3652478"/>
                <a:gd name="connsiteX2613" fmla="*/ 8242940 w 10080264"/>
                <a:gd name="connsiteY2613" fmla="*/ 1142999 h 3652478"/>
                <a:gd name="connsiteX2614" fmla="*/ 8256985 w 10080264"/>
                <a:gd name="connsiteY2614" fmla="*/ 1134361 h 3652478"/>
                <a:gd name="connsiteX2615" fmla="*/ 8270669 w 10080264"/>
                <a:gd name="connsiteY2615" fmla="*/ 1123923 h 3652478"/>
                <a:gd name="connsiteX2616" fmla="*/ 8282913 w 10080264"/>
                <a:gd name="connsiteY2616" fmla="*/ 1111685 h 3652478"/>
                <a:gd name="connsiteX2617" fmla="*/ 9508756 w 10080264"/>
                <a:gd name="connsiteY2617" fmla="*/ 1073891 h 3652478"/>
                <a:gd name="connsiteX2618" fmla="*/ 9461941 w 10080264"/>
                <a:gd name="connsiteY2618" fmla="*/ 1108445 h 3652478"/>
                <a:gd name="connsiteX2619" fmla="*/ 9482828 w 10080264"/>
                <a:gd name="connsiteY2619" fmla="*/ 1098007 h 3652478"/>
                <a:gd name="connsiteX2620" fmla="*/ 6766383 w 10080264"/>
                <a:gd name="connsiteY2620" fmla="*/ 1069794 h 3652478"/>
                <a:gd name="connsiteX2621" fmla="*/ 6747298 w 10080264"/>
                <a:gd name="connsiteY2621" fmla="*/ 1080236 h 3652478"/>
                <a:gd name="connsiteX2622" fmla="*/ 6759541 w 10080264"/>
                <a:gd name="connsiteY2622" fmla="*/ 1080236 h 3652478"/>
                <a:gd name="connsiteX2623" fmla="*/ 6764583 w 10080264"/>
                <a:gd name="connsiteY2623" fmla="*/ 1073395 h 3652478"/>
                <a:gd name="connsiteX2624" fmla="*/ 5931664 w 10080264"/>
                <a:gd name="connsiteY2624" fmla="*/ 1067994 h 3652478"/>
                <a:gd name="connsiteX2625" fmla="*/ 5898895 w 10080264"/>
                <a:gd name="connsiteY2625" fmla="*/ 1090678 h 3652478"/>
                <a:gd name="connsiteX2626" fmla="*/ 5867566 w 10080264"/>
                <a:gd name="connsiteY2626" fmla="*/ 1113002 h 3652478"/>
                <a:gd name="connsiteX2627" fmla="*/ 5886651 w 10080264"/>
                <a:gd name="connsiteY2627" fmla="*/ 1102560 h 3652478"/>
                <a:gd name="connsiteX2628" fmla="*/ 5903936 w 10080264"/>
                <a:gd name="connsiteY2628" fmla="*/ 1090678 h 3652478"/>
                <a:gd name="connsiteX2629" fmla="*/ 5916180 w 10080264"/>
                <a:gd name="connsiteY2629" fmla="*/ 1080236 h 3652478"/>
                <a:gd name="connsiteX2630" fmla="*/ 8059280 w 10080264"/>
                <a:gd name="connsiteY2630" fmla="*/ 1065253 h 3652478"/>
                <a:gd name="connsiteX2631" fmla="*/ 8054238 w 10080264"/>
                <a:gd name="connsiteY2631" fmla="*/ 1068492 h 3652478"/>
                <a:gd name="connsiteX2632" fmla="*/ 8056039 w 10080264"/>
                <a:gd name="connsiteY2632" fmla="*/ 1070292 h 3652478"/>
                <a:gd name="connsiteX2633" fmla="*/ 3361802 w 10080264"/>
                <a:gd name="connsiteY2633" fmla="*/ 1060172 h 3652478"/>
                <a:gd name="connsiteX2634" fmla="*/ 3363602 w 10080264"/>
                <a:gd name="connsiteY2634" fmla="*/ 1061972 h 3652478"/>
                <a:gd name="connsiteX2635" fmla="*/ 3363602 w 10080264"/>
                <a:gd name="connsiteY2635" fmla="*/ 1060172 h 3652478"/>
                <a:gd name="connsiteX2636" fmla="*/ 2800975 w 10080264"/>
                <a:gd name="connsiteY2636" fmla="*/ 1055133 h 3652478"/>
                <a:gd name="connsiteX2637" fmla="*/ 2766418 w 10080264"/>
                <a:gd name="connsiteY2637" fmla="*/ 1074210 h 3652478"/>
                <a:gd name="connsiteX2638" fmla="*/ 2769658 w 10080264"/>
                <a:gd name="connsiteY2638" fmla="*/ 1074210 h 3652478"/>
                <a:gd name="connsiteX2639" fmla="*/ 2775057 w 10080264"/>
                <a:gd name="connsiteY2639" fmla="*/ 1070611 h 3652478"/>
                <a:gd name="connsiteX2640" fmla="*/ 2783697 w 10080264"/>
                <a:gd name="connsiteY2640" fmla="*/ 1067371 h 3652478"/>
                <a:gd name="connsiteX2641" fmla="*/ 2790536 w 10080264"/>
                <a:gd name="connsiteY2641" fmla="*/ 1063772 h 3652478"/>
                <a:gd name="connsiteX2642" fmla="*/ 2800975 w 10080264"/>
                <a:gd name="connsiteY2642" fmla="*/ 1056933 h 3652478"/>
                <a:gd name="connsiteX2643" fmla="*/ 891359 w 10080264"/>
                <a:gd name="connsiteY2643" fmla="*/ 1054516 h 3652478"/>
                <a:gd name="connsiteX2644" fmla="*/ 882722 w 10080264"/>
                <a:gd name="connsiteY2644" fmla="*/ 1064957 h 3652478"/>
                <a:gd name="connsiteX2645" fmla="*/ 885961 w 10080264"/>
                <a:gd name="connsiteY2645" fmla="*/ 1063157 h 3652478"/>
                <a:gd name="connsiteX2646" fmla="*/ 899995 w 10080264"/>
                <a:gd name="connsiteY2646" fmla="*/ 1058117 h 3652478"/>
                <a:gd name="connsiteX2647" fmla="*/ 7368836 w 10080264"/>
                <a:gd name="connsiteY2647" fmla="*/ 1045669 h 3652478"/>
                <a:gd name="connsiteX2648" fmla="*/ 7337507 w 10080264"/>
                <a:gd name="connsiteY2648" fmla="*/ 1075195 h 3652478"/>
                <a:gd name="connsiteX2649" fmla="*/ 7302937 w 10080264"/>
                <a:gd name="connsiteY2649" fmla="*/ 1102560 h 3652478"/>
                <a:gd name="connsiteX2650" fmla="*/ 7266566 w 10080264"/>
                <a:gd name="connsiteY2650" fmla="*/ 1128485 h 3652478"/>
                <a:gd name="connsiteX2651" fmla="*/ 7226595 w 10080264"/>
                <a:gd name="connsiteY2651" fmla="*/ 1152970 h 3652478"/>
                <a:gd name="connsiteX2652" fmla="*/ 7069230 w 10080264"/>
                <a:gd name="connsiteY2652" fmla="*/ 1260271 h 3652478"/>
                <a:gd name="connsiteX2653" fmla="*/ 7056986 w 10080264"/>
                <a:gd name="connsiteY2653" fmla="*/ 1272513 h 3652478"/>
                <a:gd name="connsiteX2654" fmla="*/ 7045103 w 10080264"/>
                <a:gd name="connsiteY2654" fmla="*/ 1282955 h 3652478"/>
                <a:gd name="connsiteX2655" fmla="*/ 7017375 w 10080264"/>
                <a:gd name="connsiteY2655" fmla="*/ 1300238 h 3652478"/>
                <a:gd name="connsiteX2656" fmla="*/ 7006932 w 10080264"/>
                <a:gd name="connsiteY2656" fmla="*/ 1307080 h 3652478"/>
                <a:gd name="connsiteX2657" fmla="*/ 6992888 w 10080264"/>
                <a:gd name="connsiteY2657" fmla="*/ 1313921 h 3652478"/>
                <a:gd name="connsiteX2658" fmla="*/ 6981005 w 10080264"/>
                <a:gd name="connsiteY2658" fmla="*/ 1322563 h 3652478"/>
                <a:gd name="connsiteX2659" fmla="*/ 6982445 w 10080264"/>
                <a:gd name="connsiteY2659" fmla="*/ 1322563 h 3652478"/>
                <a:gd name="connsiteX2660" fmla="*/ 6979204 w 10080264"/>
                <a:gd name="connsiteY2660" fmla="*/ 1338406 h 3652478"/>
                <a:gd name="connsiteX2661" fmla="*/ 6994689 w 10080264"/>
                <a:gd name="connsiteY2661" fmla="*/ 1331204 h 3652478"/>
                <a:gd name="connsiteX2662" fmla="*/ 7010533 w 10080264"/>
                <a:gd name="connsiteY2662" fmla="*/ 1317522 h 3652478"/>
                <a:gd name="connsiteX2663" fmla="*/ 7027818 w 10080264"/>
                <a:gd name="connsiteY2663" fmla="*/ 1303479 h 3652478"/>
                <a:gd name="connsiteX2664" fmla="*/ 7045103 w 10080264"/>
                <a:gd name="connsiteY2664" fmla="*/ 1291597 h 3652478"/>
                <a:gd name="connsiteX2665" fmla="*/ 7062388 w 10080264"/>
                <a:gd name="connsiteY2665" fmla="*/ 1282955 h 3652478"/>
                <a:gd name="connsiteX2666" fmla="*/ 7081473 w 10080264"/>
                <a:gd name="connsiteY2666" fmla="*/ 1277554 h 3652478"/>
                <a:gd name="connsiteX2667" fmla="*/ 7110642 w 10080264"/>
                <a:gd name="connsiteY2667" fmla="*/ 1248028 h 3652478"/>
                <a:gd name="connsiteX2668" fmla="*/ 7140170 w 10080264"/>
                <a:gd name="connsiteY2668" fmla="*/ 1232545 h 3652478"/>
                <a:gd name="connsiteX2669" fmla="*/ 7167898 w 10080264"/>
                <a:gd name="connsiteY2669" fmla="*/ 1217062 h 3652478"/>
                <a:gd name="connsiteX2670" fmla="*/ 7193826 w 10080264"/>
                <a:gd name="connsiteY2670" fmla="*/ 1199779 h 3652478"/>
                <a:gd name="connsiteX2671" fmla="*/ 7217953 w 10080264"/>
                <a:gd name="connsiteY2671" fmla="*/ 1182496 h 3652478"/>
                <a:gd name="connsiteX2672" fmla="*/ 7243880 w 10080264"/>
                <a:gd name="connsiteY2672" fmla="*/ 1163412 h 3652478"/>
                <a:gd name="connsiteX2673" fmla="*/ 7270167 w 10080264"/>
                <a:gd name="connsiteY2673" fmla="*/ 1147929 h 3652478"/>
                <a:gd name="connsiteX2674" fmla="*/ 7297895 w 10080264"/>
                <a:gd name="connsiteY2674" fmla="*/ 1135687 h 3652478"/>
                <a:gd name="connsiteX2675" fmla="*/ 7327424 w 10080264"/>
                <a:gd name="connsiteY2675" fmla="*/ 1125245 h 3652478"/>
                <a:gd name="connsiteX2676" fmla="*/ 7332465 w 10080264"/>
                <a:gd name="connsiteY2676" fmla="*/ 1111202 h 3652478"/>
                <a:gd name="connsiteX2677" fmla="*/ 7341108 w 10080264"/>
                <a:gd name="connsiteY2677" fmla="*/ 1099320 h 3652478"/>
                <a:gd name="connsiteX2678" fmla="*/ 7349750 w 10080264"/>
                <a:gd name="connsiteY2678" fmla="*/ 1090678 h 3652478"/>
                <a:gd name="connsiteX2679" fmla="*/ 7361994 w 10080264"/>
                <a:gd name="connsiteY2679" fmla="*/ 1085277 h 3652478"/>
                <a:gd name="connsiteX2680" fmla="*/ 7373877 w 10080264"/>
                <a:gd name="connsiteY2680" fmla="*/ 1080236 h 3652478"/>
                <a:gd name="connsiteX2681" fmla="*/ 7387921 w 10080264"/>
                <a:gd name="connsiteY2681" fmla="*/ 1071594 h 3652478"/>
                <a:gd name="connsiteX2682" fmla="*/ 7387921 w 10080264"/>
                <a:gd name="connsiteY2682" fmla="*/ 1069794 h 3652478"/>
                <a:gd name="connsiteX2683" fmla="*/ 7382520 w 10080264"/>
                <a:gd name="connsiteY2683" fmla="*/ 1061152 h 3652478"/>
                <a:gd name="connsiteX2684" fmla="*/ 7377478 w 10080264"/>
                <a:gd name="connsiteY2684" fmla="*/ 1052511 h 3652478"/>
                <a:gd name="connsiteX2685" fmla="*/ 8504386 w 10080264"/>
                <a:gd name="connsiteY2685" fmla="*/ 1044377 h 3652478"/>
                <a:gd name="connsiteX2686" fmla="*/ 8456130 w 10080264"/>
                <a:gd name="connsiteY2686" fmla="*/ 1078931 h 3652478"/>
                <a:gd name="connsiteX2687" fmla="*/ 8421559 w 10080264"/>
                <a:gd name="connsiteY2687" fmla="*/ 1101247 h 3652478"/>
                <a:gd name="connsiteX2688" fmla="*/ 8386627 w 10080264"/>
                <a:gd name="connsiteY2688" fmla="*/ 1123923 h 3652478"/>
                <a:gd name="connsiteX2689" fmla="*/ 8317485 w 10080264"/>
                <a:gd name="connsiteY2689" fmla="*/ 1165675 h 3652478"/>
                <a:gd name="connsiteX2690" fmla="*/ 8282913 w 10080264"/>
                <a:gd name="connsiteY2690" fmla="*/ 1184752 h 3652478"/>
                <a:gd name="connsiteX2691" fmla="*/ 8279312 w 10080264"/>
                <a:gd name="connsiteY2691" fmla="*/ 1193390 h 3652478"/>
                <a:gd name="connsiteX2692" fmla="*/ 8274271 w 10080264"/>
                <a:gd name="connsiteY2692" fmla="*/ 1202029 h 3652478"/>
                <a:gd name="connsiteX2693" fmla="*/ 8268869 w 10080264"/>
                <a:gd name="connsiteY2693" fmla="*/ 1208868 h 3652478"/>
                <a:gd name="connsiteX2694" fmla="*/ 8262027 w 10080264"/>
                <a:gd name="connsiteY2694" fmla="*/ 1213907 h 3652478"/>
                <a:gd name="connsiteX2695" fmla="*/ 8253384 w 10080264"/>
                <a:gd name="connsiteY2695" fmla="*/ 1219306 h 3652478"/>
                <a:gd name="connsiteX2696" fmla="*/ 8244741 w 10080264"/>
                <a:gd name="connsiteY2696" fmla="*/ 1222545 h 3652478"/>
                <a:gd name="connsiteX2697" fmla="*/ 8234297 w 10080264"/>
                <a:gd name="connsiteY2697" fmla="*/ 1226145 h 3652478"/>
                <a:gd name="connsiteX2698" fmla="*/ 8223854 w 10080264"/>
                <a:gd name="connsiteY2698" fmla="*/ 1226145 h 3652478"/>
                <a:gd name="connsiteX2699" fmla="*/ 8217012 w 10080264"/>
                <a:gd name="connsiteY2699" fmla="*/ 1241622 h 3652478"/>
                <a:gd name="connsiteX2700" fmla="*/ 8211610 w 10080264"/>
                <a:gd name="connsiteY2700" fmla="*/ 1248461 h 3652478"/>
                <a:gd name="connsiteX2701" fmla="*/ 8206568 w 10080264"/>
                <a:gd name="connsiteY2701" fmla="*/ 1255300 h 3652478"/>
                <a:gd name="connsiteX2702" fmla="*/ 8201527 w 10080264"/>
                <a:gd name="connsiteY2702" fmla="*/ 1258899 h 3652478"/>
                <a:gd name="connsiteX2703" fmla="*/ 8194324 w 10080264"/>
                <a:gd name="connsiteY2703" fmla="*/ 1264298 h 3652478"/>
                <a:gd name="connsiteX2704" fmla="*/ 8187482 w 10080264"/>
                <a:gd name="connsiteY2704" fmla="*/ 1265738 h 3652478"/>
                <a:gd name="connsiteX2705" fmla="*/ 8180640 w 10080264"/>
                <a:gd name="connsiteY2705" fmla="*/ 1267537 h 3652478"/>
                <a:gd name="connsiteX2706" fmla="*/ 8175598 w 10080264"/>
                <a:gd name="connsiteY2706" fmla="*/ 1269337 h 3652478"/>
                <a:gd name="connsiteX2707" fmla="*/ 8168756 w 10080264"/>
                <a:gd name="connsiteY2707" fmla="*/ 1272936 h 3652478"/>
                <a:gd name="connsiteX2708" fmla="*/ 8163354 w 10080264"/>
                <a:gd name="connsiteY2708" fmla="*/ 1276176 h 3652478"/>
                <a:gd name="connsiteX2709" fmla="*/ 8158313 w 10080264"/>
                <a:gd name="connsiteY2709" fmla="*/ 1283375 h 3652478"/>
                <a:gd name="connsiteX2710" fmla="*/ 8160113 w 10080264"/>
                <a:gd name="connsiteY2710" fmla="*/ 1288414 h 3652478"/>
                <a:gd name="connsiteX2711" fmla="*/ 8161554 w 10080264"/>
                <a:gd name="connsiteY2711" fmla="*/ 1295252 h 3652478"/>
                <a:gd name="connsiteX2712" fmla="*/ 8184241 w 10080264"/>
                <a:gd name="connsiteY2712" fmla="*/ 1286614 h 3652478"/>
                <a:gd name="connsiteX2713" fmla="*/ 8202967 w 10080264"/>
                <a:gd name="connsiteY2713" fmla="*/ 1276176 h 3652478"/>
                <a:gd name="connsiteX2714" fmla="*/ 8218812 w 10080264"/>
                <a:gd name="connsiteY2714" fmla="*/ 1264298 h 3652478"/>
                <a:gd name="connsiteX2715" fmla="*/ 8234297 w 10080264"/>
                <a:gd name="connsiteY2715" fmla="*/ 1250260 h 3652478"/>
                <a:gd name="connsiteX2716" fmla="*/ 8253384 w 10080264"/>
                <a:gd name="connsiteY2716" fmla="*/ 1232983 h 3652478"/>
                <a:gd name="connsiteX2717" fmla="*/ 8274271 w 10080264"/>
                <a:gd name="connsiteY2717" fmla="*/ 1217506 h 3652478"/>
                <a:gd name="connsiteX2718" fmla="*/ 8296598 w 10080264"/>
                <a:gd name="connsiteY2718" fmla="*/ 1205268 h 3652478"/>
                <a:gd name="connsiteX2719" fmla="*/ 8319285 w 10080264"/>
                <a:gd name="connsiteY2719" fmla="*/ 1195190 h 3652478"/>
                <a:gd name="connsiteX2720" fmla="*/ 8317485 w 10080264"/>
                <a:gd name="connsiteY2720" fmla="*/ 1186552 h 3652478"/>
                <a:gd name="connsiteX2721" fmla="*/ 8317485 w 10080264"/>
                <a:gd name="connsiteY2721" fmla="*/ 1179353 h 3652478"/>
                <a:gd name="connsiteX2722" fmla="*/ 8319285 w 10080264"/>
                <a:gd name="connsiteY2722" fmla="*/ 1172514 h 3652478"/>
                <a:gd name="connsiteX2723" fmla="*/ 8322526 w 10080264"/>
                <a:gd name="connsiteY2723" fmla="*/ 1168915 h 3652478"/>
                <a:gd name="connsiteX2724" fmla="*/ 8324327 w 10080264"/>
                <a:gd name="connsiteY2724" fmla="*/ 1163876 h 3652478"/>
                <a:gd name="connsiteX2725" fmla="*/ 8327928 w 10080264"/>
                <a:gd name="connsiteY2725" fmla="*/ 1162076 h 3652478"/>
                <a:gd name="connsiteX2726" fmla="*/ 8393470 w 10080264"/>
                <a:gd name="connsiteY2726" fmla="*/ 1125722 h 3652478"/>
                <a:gd name="connsiteX2727" fmla="*/ 8422999 w 10080264"/>
                <a:gd name="connsiteY2727" fmla="*/ 1106646 h 3652478"/>
                <a:gd name="connsiteX2728" fmla="*/ 8449288 w 10080264"/>
                <a:gd name="connsiteY2728" fmla="*/ 1087569 h 3652478"/>
                <a:gd name="connsiteX2729" fmla="*/ 8374384 w 10080264"/>
                <a:gd name="connsiteY2729" fmla="*/ 1042577 h 3652478"/>
                <a:gd name="connsiteX2730" fmla="*/ 8357098 w 10080264"/>
                <a:gd name="connsiteY2730" fmla="*/ 1053015 h 3652478"/>
                <a:gd name="connsiteX2731" fmla="*/ 8358898 w 10080264"/>
                <a:gd name="connsiteY2731" fmla="*/ 1054815 h 3652478"/>
                <a:gd name="connsiteX2732" fmla="*/ 8360699 w 10080264"/>
                <a:gd name="connsiteY2732" fmla="*/ 1054815 h 3652478"/>
                <a:gd name="connsiteX2733" fmla="*/ 8362500 w 10080264"/>
                <a:gd name="connsiteY2733" fmla="*/ 1054815 h 3652478"/>
                <a:gd name="connsiteX2734" fmla="*/ 8365741 w 10080264"/>
                <a:gd name="connsiteY2734" fmla="*/ 1053015 h 3652478"/>
                <a:gd name="connsiteX2735" fmla="*/ 8372943 w 10080264"/>
                <a:gd name="connsiteY2735" fmla="*/ 1046176 h 3652478"/>
                <a:gd name="connsiteX2736" fmla="*/ 4905776 w 10080264"/>
                <a:gd name="connsiteY2736" fmla="*/ 1042384 h 3652478"/>
                <a:gd name="connsiteX2737" fmla="*/ 4890289 w 10080264"/>
                <a:gd name="connsiteY2737" fmla="*/ 1054626 h 3652478"/>
                <a:gd name="connsiteX2738" fmla="*/ 4893891 w 10080264"/>
                <a:gd name="connsiteY2738" fmla="*/ 1054626 h 3652478"/>
                <a:gd name="connsiteX2739" fmla="*/ 4900734 w 10080264"/>
                <a:gd name="connsiteY2739" fmla="*/ 1049585 h 3652478"/>
                <a:gd name="connsiteX2740" fmla="*/ 520709 w 10080264"/>
                <a:gd name="connsiteY2740" fmla="*/ 1040835 h 3652478"/>
                <a:gd name="connsiteX2741" fmla="*/ 494799 w 10080264"/>
                <a:gd name="connsiteY2741" fmla="*/ 1061357 h 3652478"/>
                <a:gd name="connsiteX2742" fmla="*/ 512072 w 10080264"/>
                <a:gd name="connsiteY2742" fmla="*/ 1054516 h 3652478"/>
                <a:gd name="connsiteX2743" fmla="*/ 6137643 w 10080264"/>
                <a:gd name="connsiteY2743" fmla="*/ 1040628 h 3652478"/>
                <a:gd name="connsiteX2744" fmla="*/ 6120358 w 10080264"/>
                <a:gd name="connsiteY2744" fmla="*/ 1050710 h 3652478"/>
                <a:gd name="connsiteX2745" fmla="*/ 6132241 w 10080264"/>
                <a:gd name="connsiteY2745" fmla="*/ 1045669 h 3652478"/>
                <a:gd name="connsiteX2746" fmla="*/ 9430970 w 10080264"/>
                <a:gd name="connsiteY2746" fmla="*/ 1039337 h 3652478"/>
                <a:gd name="connsiteX2747" fmla="*/ 9408283 w 10080264"/>
                <a:gd name="connsiteY2747" fmla="*/ 1054815 h 3652478"/>
                <a:gd name="connsiteX2748" fmla="*/ 9427369 w 10080264"/>
                <a:gd name="connsiteY2748" fmla="*/ 1047976 h 3652478"/>
                <a:gd name="connsiteX2749" fmla="*/ 9429170 w 10080264"/>
                <a:gd name="connsiteY2749" fmla="*/ 1042577 h 3652478"/>
                <a:gd name="connsiteX2750" fmla="*/ 3579942 w 10080264"/>
                <a:gd name="connsiteY2750" fmla="*/ 1008339 h 3652478"/>
                <a:gd name="connsiteX2751" fmla="*/ 3448194 w 10080264"/>
                <a:gd name="connsiteY2751" fmla="*/ 1074210 h 3652478"/>
                <a:gd name="connsiteX2752" fmla="*/ 3320046 w 10080264"/>
                <a:gd name="connsiteY2752" fmla="*/ 1139722 h 3652478"/>
                <a:gd name="connsiteX2753" fmla="*/ 3200898 w 10080264"/>
                <a:gd name="connsiteY2753" fmla="*/ 1209193 h 3652478"/>
                <a:gd name="connsiteX2754" fmla="*/ 3218176 w 10080264"/>
                <a:gd name="connsiteY2754" fmla="*/ 1205593 h 3652478"/>
                <a:gd name="connsiteX2755" fmla="*/ 3233655 w 10080264"/>
                <a:gd name="connsiteY2755" fmla="*/ 1200554 h 3652478"/>
                <a:gd name="connsiteX2756" fmla="*/ 3251292 w 10080264"/>
                <a:gd name="connsiteY2756" fmla="*/ 1195514 h 3652478"/>
                <a:gd name="connsiteX2757" fmla="*/ 3264972 w 10080264"/>
                <a:gd name="connsiteY2757" fmla="*/ 1188315 h 3652478"/>
                <a:gd name="connsiteX2758" fmla="*/ 3280450 w 10080264"/>
                <a:gd name="connsiteY2758" fmla="*/ 1181476 h 3652478"/>
                <a:gd name="connsiteX2759" fmla="*/ 3294488 w 10080264"/>
                <a:gd name="connsiteY2759" fmla="*/ 1172837 h 3652478"/>
                <a:gd name="connsiteX2760" fmla="*/ 3309967 w 10080264"/>
                <a:gd name="connsiteY2760" fmla="*/ 1162399 h 3652478"/>
                <a:gd name="connsiteX2761" fmla="*/ 3323646 w 10080264"/>
                <a:gd name="connsiteY2761" fmla="*/ 1151960 h 3652478"/>
                <a:gd name="connsiteX2762" fmla="*/ 3356763 w 10080264"/>
                <a:gd name="connsiteY2762" fmla="*/ 1129283 h 3652478"/>
                <a:gd name="connsiteX2763" fmla="*/ 3391320 w 10080264"/>
                <a:gd name="connsiteY2763" fmla="*/ 1112005 h 3652478"/>
                <a:gd name="connsiteX2764" fmla="*/ 3425876 w 10080264"/>
                <a:gd name="connsiteY2764" fmla="*/ 1098327 h 3652478"/>
                <a:gd name="connsiteX2765" fmla="*/ 3462233 w 10080264"/>
                <a:gd name="connsiteY2765" fmla="*/ 1087889 h 3652478"/>
                <a:gd name="connsiteX2766" fmla="*/ 3462233 w 10080264"/>
                <a:gd name="connsiteY2766" fmla="*/ 1082849 h 3652478"/>
                <a:gd name="connsiteX2767" fmla="*/ 3464032 w 10080264"/>
                <a:gd name="connsiteY2767" fmla="*/ 1079250 h 3652478"/>
                <a:gd name="connsiteX2768" fmla="*/ 3467272 w 10080264"/>
                <a:gd name="connsiteY2768" fmla="*/ 1074210 h 3652478"/>
                <a:gd name="connsiteX2769" fmla="*/ 3470872 w 10080264"/>
                <a:gd name="connsiteY2769" fmla="*/ 1070611 h 3652478"/>
                <a:gd name="connsiteX2770" fmla="*/ 3475912 w 10080264"/>
                <a:gd name="connsiteY2770" fmla="*/ 1067371 h 3652478"/>
                <a:gd name="connsiteX2771" fmla="*/ 3483111 w 10080264"/>
                <a:gd name="connsiteY2771" fmla="*/ 1067371 h 3652478"/>
                <a:gd name="connsiteX2772" fmla="*/ 3502189 w 10080264"/>
                <a:gd name="connsiteY2772" fmla="*/ 1067371 h 3652478"/>
                <a:gd name="connsiteX2773" fmla="*/ 3515868 w 10080264"/>
                <a:gd name="connsiteY2773" fmla="*/ 1053333 h 3652478"/>
                <a:gd name="connsiteX2774" fmla="*/ 3529906 w 10080264"/>
                <a:gd name="connsiteY2774" fmla="*/ 1041455 h 3652478"/>
                <a:gd name="connsiteX2775" fmla="*/ 3545385 w 10080264"/>
                <a:gd name="connsiteY2775" fmla="*/ 1029216 h 3652478"/>
                <a:gd name="connsiteX2776" fmla="*/ 3562663 w 10080264"/>
                <a:gd name="connsiteY2776" fmla="*/ 1018778 h 3652478"/>
                <a:gd name="connsiteX2777" fmla="*/ 2595074 w 10080264"/>
                <a:gd name="connsiteY2777" fmla="*/ 1006539 h 3652478"/>
                <a:gd name="connsiteX2778" fmla="*/ 2558718 w 10080264"/>
                <a:gd name="connsiteY2778" fmla="*/ 1025617 h 3652478"/>
                <a:gd name="connsiteX2779" fmla="*/ 2510123 w 10080264"/>
                <a:gd name="connsiteY2779" fmla="*/ 1053333 h 3652478"/>
                <a:gd name="connsiteX2780" fmla="*/ 2480605 w 10080264"/>
                <a:gd name="connsiteY2780" fmla="*/ 1068811 h 3652478"/>
                <a:gd name="connsiteX2781" fmla="*/ 2496444 w 10080264"/>
                <a:gd name="connsiteY2781" fmla="*/ 1067371 h 3652478"/>
                <a:gd name="connsiteX2782" fmla="*/ 2510123 w 10080264"/>
                <a:gd name="connsiteY2782" fmla="*/ 1063772 h 3652478"/>
                <a:gd name="connsiteX2783" fmla="*/ 2522361 w 10080264"/>
                <a:gd name="connsiteY2783" fmla="*/ 1058732 h 3652478"/>
                <a:gd name="connsiteX2784" fmla="*/ 2534600 w 10080264"/>
                <a:gd name="connsiteY2784" fmla="*/ 1050094 h 3652478"/>
                <a:gd name="connsiteX2785" fmla="*/ 2545039 w 10080264"/>
                <a:gd name="connsiteY2785" fmla="*/ 1041455 h 3652478"/>
                <a:gd name="connsiteX2786" fmla="*/ 2546839 w 10080264"/>
                <a:gd name="connsiteY2786" fmla="*/ 1039655 h 3652478"/>
                <a:gd name="connsiteX2787" fmla="*/ 2565557 w 10080264"/>
                <a:gd name="connsiteY2787" fmla="*/ 1027417 h 3652478"/>
                <a:gd name="connsiteX2788" fmla="*/ 2575996 w 10080264"/>
                <a:gd name="connsiteY2788" fmla="*/ 1022377 h 3652478"/>
                <a:gd name="connsiteX2789" fmla="*/ 2584635 w 10080264"/>
                <a:gd name="connsiteY2789" fmla="*/ 1020577 h 3652478"/>
                <a:gd name="connsiteX2790" fmla="*/ 2588235 w 10080264"/>
                <a:gd name="connsiteY2790" fmla="*/ 1013378 h 3652478"/>
                <a:gd name="connsiteX2791" fmla="*/ 815070 w 10080264"/>
                <a:gd name="connsiteY2791" fmla="*/ 1000872 h 3652478"/>
                <a:gd name="connsiteX2792" fmla="*/ 776925 w 10080264"/>
                <a:gd name="connsiteY2792" fmla="*/ 1035435 h 3652478"/>
                <a:gd name="connsiteX2793" fmla="*/ 737341 w 10080264"/>
                <a:gd name="connsiteY2793" fmla="*/ 1068197 h 3652478"/>
                <a:gd name="connsiteX2794" fmla="*/ 695598 w 10080264"/>
                <a:gd name="connsiteY2794" fmla="*/ 1099520 h 3652478"/>
                <a:gd name="connsiteX2795" fmla="*/ 652415 w 10080264"/>
                <a:gd name="connsiteY2795" fmla="*/ 1130482 h 3652478"/>
                <a:gd name="connsiteX2796" fmla="*/ 622907 w 10080264"/>
                <a:gd name="connsiteY2796" fmla="*/ 1151363 h 3652478"/>
                <a:gd name="connsiteX2797" fmla="*/ 493000 w 10080264"/>
                <a:gd name="connsiteY2797" fmla="*/ 1248210 h 3652478"/>
                <a:gd name="connsiteX2798" fmla="*/ 501636 w 10080264"/>
                <a:gd name="connsiteY2798" fmla="*/ 1256851 h 3652478"/>
                <a:gd name="connsiteX2799" fmla="*/ 508834 w 10080264"/>
                <a:gd name="connsiteY2799" fmla="*/ 1267292 h 3652478"/>
                <a:gd name="connsiteX2800" fmla="*/ 515671 w 10080264"/>
                <a:gd name="connsiteY2800" fmla="*/ 1274132 h 3652478"/>
                <a:gd name="connsiteX2801" fmla="*/ 520709 w 10080264"/>
                <a:gd name="connsiteY2801" fmla="*/ 1277732 h 3652478"/>
                <a:gd name="connsiteX2802" fmla="*/ 526107 w 10080264"/>
                <a:gd name="connsiteY2802" fmla="*/ 1279533 h 3652478"/>
                <a:gd name="connsiteX2803" fmla="*/ 536183 w 10080264"/>
                <a:gd name="connsiteY2803" fmla="*/ 1267292 h 3652478"/>
                <a:gd name="connsiteX2804" fmla="*/ 546618 w 10080264"/>
                <a:gd name="connsiteY2804" fmla="*/ 1256851 h 3652478"/>
                <a:gd name="connsiteX2805" fmla="*/ 560653 w 10080264"/>
                <a:gd name="connsiteY2805" fmla="*/ 1246410 h 3652478"/>
                <a:gd name="connsiteX2806" fmla="*/ 576126 w 10080264"/>
                <a:gd name="connsiteY2806" fmla="*/ 1237770 h 3652478"/>
                <a:gd name="connsiteX2807" fmla="*/ 588361 w 10080264"/>
                <a:gd name="connsiteY2807" fmla="*/ 1229129 h 3652478"/>
                <a:gd name="connsiteX2808" fmla="*/ 602396 w 10080264"/>
                <a:gd name="connsiteY2808" fmla="*/ 1219048 h 3652478"/>
                <a:gd name="connsiteX2809" fmla="*/ 628305 w 10080264"/>
                <a:gd name="connsiteY2809" fmla="*/ 1194927 h 3652478"/>
                <a:gd name="connsiteX2810" fmla="*/ 643779 w 10080264"/>
                <a:gd name="connsiteY2810" fmla="*/ 1175845 h 3652478"/>
                <a:gd name="connsiteX2811" fmla="*/ 655654 w 10080264"/>
                <a:gd name="connsiteY2811" fmla="*/ 1156764 h 3652478"/>
                <a:gd name="connsiteX2812" fmla="*/ 664291 w 10080264"/>
                <a:gd name="connsiteY2812" fmla="*/ 1146323 h 3652478"/>
                <a:gd name="connsiteX2813" fmla="*/ 672927 w 10080264"/>
                <a:gd name="connsiteY2813" fmla="*/ 1139122 h 3652478"/>
                <a:gd name="connsiteX2814" fmla="*/ 683363 w 10080264"/>
                <a:gd name="connsiteY2814" fmla="*/ 1134082 h 3652478"/>
                <a:gd name="connsiteX2815" fmla="*/ 693799 w 10080264"/>
                <a:gd name="connsiteY2815" fmla="*/ 1130482 h 3652478"/>
                <a:gd name="connsiteX2816" fmla="*/ 699197 w 10080264"/>
                <a:gd name="connsiteY2816" fmla="*/ 1121841 h 3652478"/>
                <a:gd name="connsiteX2817" fmla="*/ 704234 w 10080264"/>
                <a:gd name="connsiteY2817" fmla="*/ 1113201 h 3652478"/>
                <a:gd name="connsiteX2818" fmla="*/ 723307 w 10080264"/>
                <a:gd name="connsiteY2818" fmla="*/ 1092679 h 3652478"/>
                <a:gd name="connsiteX2819" fmla="*/ 749216 w 10080264"/>
                <a:gd name="connsiteY2819" fmla="*/ 1069997 h 3652478"/>
                <a:gd name="connsiteX2820" fmla="*/ 775126 w 10080264"/>
                <a:gd name="connsiteY2820" fmla="*/ 1044076 h 3652478"/>
                <a:gd name="connsiteX2821" fmla="*/ 787361 w 10080264"/>
                <a:gd name="connsiteY2821" fmla="*/ 1033635 h 3652478"/>
                <a:gd name="connsiteX2822" fmla="*/ 797437 w 10080264"/>
                <a:gd name="connsiteY2822" fmla="*/ 1023194 h 3652478"/>
                <a:gd name="connsiteX2823" fmla="*/ 815070 w 10080264"/>
                <a:gd name="connsiteY2823" fmla="*/ 1002313 h 3652478"/>
                <a:gd name="connsiteX2824" fmla="*/ 2240148 w 10080264"/>
                <a:gd name="connsiteY2824" fmla="*/ 997900 h 3652478"/>
                <a:gd name="connsiteX2825" fmla="*/ 2240148 w 10080264"/>
                <a:gd name="connsiteY2825" fmla="*/ 999700 h 3652478"/>
                <a:gd name="connsiteX2826" fmla="*/ 2245548 w 10080264"/>
                <a:gd name="connsiteY2826" fmla="*/ 997900 h 3652478"/>
                <a:gd name="connsiteX2827" fmla="*/ 4514636 w 10080264"/>
                <a:gd name="connsiteY2827" fmla="*/ 993777 h 3652478"/>
                <a:gd name="connsiteX2828" fmla="*/ 4512835 w 10080264"/>
                <a:gd name="connsiteY2828" fmla="*/ 997377 h 3652478"/>
                <a:gd name="connsiteX2829" fmla="*/ 4495547 w 10080264"/>
                <a:gd name="connsiteY2829" fmla="*/ 1016460 h 3652478"/>
                <a:gd name="connsiteX2830" fmla="*/ 4481501 w 10080264"/>
                <a:gd name="connsiteY2830" fmla="*/ 1031942 h 3652478"/>
                <a:gd name="connsiteX2831" fmla="*/ 4466014 w 10080264"/>
                <a:gd name="connsiteY2831" fmla="*/ 1044184 h 3652478"/>
                <a:gd name="connsiteX2832" fmla="*/ 4467814 w 10080264"/>
                <a:gd name="connsiteY2832" fmla="*/ 1044184 h 3652478"/>
                <a:gd name="connsiteX2833" fmla="*/ 4471056 w 10080264"/>
                <a:gd name="connsiteY2833" fmla="*/ 1044184 h 3652478"/>
                <a:gd name="connsiteX2834" fmla="*/ 4476458 w 10080264"/>
                <a:gd name="connsiteY2834" fmla="*/ 1040944 h 3652478"/>
                <a:gd name="connsiteX2835" fmla="*/ 4483302 w 10080264"/>
                <a:gd name="connsiteY2835" fmla="*/ 1031942 h 3652478"/>
                <a:gd name="connsiteX2836" fmla="*/ 4490145 w 10080264"/>
                <a:gd name="connsiteY2836" fmla="*/ 1023301 h 3652478"/>
                <a:gd name="connsiteX2837" fmla="*/ 4498789 w 10080264"/>
                <a:gd name="connsiteY2837" fmla="*/ 1014660 h 3652478"/>
                <a:gd name="connsiteX2838" fmla="*/ 4505992 w 10080264"/>
                <a:gd name="connsiteY2838" fmla="*/ 1009619 h 3652478"/>
                <a:gd name="connsiteX2839" fmla="*/ 4514636 w 10080264"/>
                <a:gd name="connsiteY2839" fmla="*/ 1006019 h 3652478"/>
                <a:gd name="connsiteX2840" fmla="*/ 4514636 w 10080264"/>
                <a:gd name="connsiteY2840" fmla="*/ 999177 h 3652478"/>
                <a:gd name="connsiteX2841" fmla="*/ 8161554 w 10080264"/>
                <a:gd name="connsiteY2841" fmla="*/ 992546 h 3652478"/>
                <a:gd name="connsiteX2842" fmla="*/ 8146069 w 10080264"/>
                <a:gd name="connsiteY2842" fmla="*/ 1002624 h 3652478"/>
                <a:gd name="connsiteX2843" fmla="*/ 8160113 w 10080264"/>
                <a:gd name="connsiteY2843" fmla="*/ 999384 h 3652478"/>
                <a:gd name="connsiteX2844" fmla="*/ 9912088 w 10080264"/>
                <a:gd name="connsiteY2844" fmla="*/ 990746 h 3652478"/>
                <a:gd name="connsiteX2845" fmla="*/ 9877517 w 10080264"/>
                <a:gd name="connsiteY2845" fmla="*/ 1018461 h 3652478"/>
                <a:gd name="connsiteX2846" fmla="*/ 9846547 w 10080264"/>
                <a:gd name="connsiteY2846" fmla="*/ 1046176 h 3652478"/>
                <a:gd name="connsiteX2847" fmla="*/ 9813776 w 10080264"/>
                <a:gd name="connsiteY2847" fmla="*/ 1077131 h 3652478"/>
                <a:gd name="connsiteX2848" fmla="*/ 9820618 w 10080264"/>
                <a:gd name="connsiteY2848" fmla="*/ 1072092 h 3652478"/>
                <a:gd name="connsiteX2849" fmla="*/ 9855190 w 10080264"/>
                <a:gd name="connsiteY2849" fmla="*/ 1049776 h 3652478"/>
                <a:gd name="connsiteX2850" fmla="*/ 9889761 w 10080264"/>
                <a:gd name="connsiteY2850" fmla="*/ 1025300 h 3652478"/>
                <a:gd name="connsiteX2851" fmla="*/ 9901645 w 10080264"/>
                <a:gd name="connsiteY2851" fmla="*/ 1016661 h 3652478"/>
                <a:gd name="connsiteX2852" fmla="*/ 9907047 w 10080264"/>
                <a:gd name="connsiteY2852" fmla="*/ 1002624 h 3652478"/>
                <a:gd name="connsiteX2853" fmla="*/ 9642000 w 10080264"/>
                <a:gd name="connsiteY2853" fmla="*/ 976708 h 3652478"/>
                <a:gd name="connsiteX2854" fmla="*/ 9609229 w 10080264"/>
                <a:gd name="connsiteY2854" fmla="*/ 1001184 h 3652478"/>
                <a:gd name="connsiteX2855" fmla="*/ 9602387 w 10080264"/>
                <a:gd name="connsiteY2855" fmla="*/ 1006223 h 3652478"/>
                <a:gd name="connsiteX2856" fmla="*/ 9622914 w 10080264"/>
                <a:gd name="connsiteY2856" fmla="*/ 992546 h 3652478"/>
                <a:gd name="connsiteX2857" fmla="*/ 4983932 w 10080264"/>
                <a:gd name="connsiteY2857" fmla="*/ 976494 h 3652478"/>
                <a:gd name="connsiteX2858" fmla="*/ 4980330 w 10080264"/>
                <a:gd name="connsiteY2858" fmla="*/ 980095 h 3652478"/>
                <a:gd name="connsiteX2859" fmla="*/ 4982131 w 10080264"/>
                <a:gd name="connsiteY2859" fmla="*/ 981895 h 3652478"/>
                <a:gd name="connsiteX2860" fmla="*/ 4866158 w 10080264"/>
                <a:gd name="connsiteY2860" fmla="*/ 967853 h 3652478"/>
                <a:gd name="connsiteX2861" fmla="*/ 4802048 w 10080264"/>
                <a:gd name="connsiteY2861" fmla="*/ 1020061 h 3652478"/>
                <a:gd name="connsiteX2862" fmla="*/ 4737939 w 10080264"/>
                <a:gd name="connsiteY2862" fmla="*/ 1071909 h 3652478"/>
                <a:gd name="connsiteX2863" fmla="*/ 4712007 w 10080264"/>
                <a:gd name="connsiteY2863" fmla="*/ 1092792 h 3652478"/>
                <a:gd name="connsiteX2864" fmla="*/ 4656541 w 10080264"/>
                <a:gd name="connsiteY2864" fmla="*/ 1139239 h 3652478"/>
                <a:gd name="connsiteX2865" fmla="*/ 4687516 w 10080264"/>
                <a:gd name="connsiteY2865" fmla="*/ 1121956 h 3652478"/>
                <a:gd name="connsiteX2866" fmla="*/ 4718850 w 10080264"/>
                <a:gd name="connsiteY2866" fmla="*/ 1101073 h 3652478"/>
                <a:gd name="connsiteX2867" fmla="*/ 4750184 w 10080264"/>
                <a:gd name="connsiteY2867" fmla="*/ 1078750 h 3652478"/>
                <a:gd name="connsiteX2868" fmla="*/ 4777917 w 10080264"/>
                <a:gd name="connsiteY2868" fmla="*/ 1051025 h 3652478"/>
                <a:gd name="connsiteX2869" fmla="*/ 4822938 w 10080264"/>
                <a:gd name="connsiteY2869" fmla="*/ 1007819 h 3652478"/>
                <a:gd name="connsiteX2870" fmla="*/ 7048344 w 10080264"/>
                <a:gd name="connsiteY2870" fmla="*/ 964294 h 3652478"/>
                <a:gd name="connsiteX2871" fmla="*/ 7017375 w 10080264"/>
                <a:gd name="connsiteY2871" fmla="*/ 984818 h 3652478"/>
                <a:gd name="connsiteX2872" fmla="*/ 6838764 w 10080264"/>
                <a:gd name="connsiteY2872" fmla="*/ 1106161 h 3652478"/>
                <a:gd name="connsiteX2873" fmla="*/ 6674197 w 10080264"/>
                <a:gd name="connsiteY2873" fmla="*/ 1213462 h 3652478"/>
                <a:gd name="connsiteX2874" fmla="*/ 6681399 w 10080264"/>
                <a:gd name="connsiteY2874" fmla="*/ 1211661 h 3652478"/>
                <a:gd name="connsiteX2875" fmla="*/ 6688241 w 10080264"/>
                <a:gd name="connsiteY2875" fmla="*/ 1210221 h 3652478"/>
                <a:gd name="connsiteX2876" fmla="*/ 6701925 w 10080264"/>
                <a:gd name="connsiteY2876" fmla="*/ 1211661 h 3652478"/>
                <a:gd name="connsiteX2877" fmla="*/ 6714168 w 10080264"/>
                <a:gd name="connsiteY2877" fmla="*/ 1215262 h 3652478"/>
                <a:gd name="connsiteX2878" fmla="*/ 6715969 w 10080264"/>
                <a:gd name="connsiteY2878" fmla="*/ 1215262 h 3652478"/>
                <a:gd name="connsiteX2879" fmla="*/ 6747298 w 10080264"/>
                <a:gd name="connsiteY2879" fmla="*/ 1189337 h 3652478"/>
                <a:gd name="connsiteX2880" fmla="*/ 6778267 w 10080264"/>
                <a:gd name="connsiteY2880" fmla="*/ 1165212 h 3652478"/>
                <a:gd name="connsiteX2881" fmla="*/ 6811036 w 10080264"/>
                <a:gd name="connsiteY2881" fmla="*/ 1144328 h 3652478"/>
                <a:gd name="connsiteX2882" fmla="*/ 6842365 w 10080264"/>
                <a:gd name="connsiteY2882" fmla="*/ 1127045 h 3652478"/>
                <a:gd name="connsiteX2883" fmla="*/ 6847406 w 10080264"/>
                <a:gd name="connsiteY2883" fmla="*/ 1116603 h 3652478"/>
                <a:gd name="connsiteX2884" fmla="*/ 6854608 w 10080264"/>
                <a:gd name="connsiteY2884" fmla="*/ 1107961 h 3652478"/>
                <a:gd name="connsiteX2885" fmla="*/ 6863251 w 10080264"/>
                <a:gd name="connsiteY2885" fmla="*/ 1099320 h 3652478"/>
                <a:gd name="connsiteX2886" fmla="*/ 6873694 w 10080264"/>
                <a:gd name="connsiteY2886" fmla="*/ 1090678 h 3652478"/>
                <a:gd name="connsiteX2887" fmla="*/ 6876935 w 10080264"/>
                <a:gd name="connsiteY2887" fmla="*/ 1088878 h 3652478"/>
                <a:gd name="connsiteX2888" fmla="*/ 6892779 w 10080264"/>
                <a:gd name="connsiteY2888" fmla="*/ 1083837 h 3652478"/>
                <a:gd name="connsiteX2889" fmla="*/ 6908264 w 10080264"/>
                <a:gd name="connsiteY2889" fmla="*/ 1082036 h 3652478"/>
                <a:gd name="connsiteX2890" fmla="*/ 6961919 w 10080264"/>
                <a:gd name="connsiteY2890" fmla="*/ 1028386 h 3652478"/>
                <a:gd name="connsiteX2891" fmla="*/ 6966961 w 10080264"/>
                <a:gd name="connsiteY2891" fmla="*/ 1022985 h 3652478"/>
                <a:gd name="connsiteX2892" fmla="*/ 6973803 w 10080264"/>
                <a:gd name="connsiteY2892" fmla="*/ 1021545 h 3652478"/>
                <a:gd name="connsiteX2893" fmla="*/ 6979204 w 10080264"/>
                <a:gd name="connsiteY2893" fmla="*/ 1021545 h 3652478"/>
                <a:gd name="connsiteX2894" fmla="*/ 6986046 w 10080264"/>
                <a:gd name="connsiteY2894" fmla="*/ 1022985 h 3652478"/>
                <a:gd name="connsiteX2895" fmla="*/ 6992888 w 10080264"/>
                <a:gd name="connsiteY2895" fmla="*/ 1014343 h 3652478"/>
                <a:gd name="connsiteX2896" fmla="*/ 6996489 w 10080264"/>
                <a:gd name="connsiteY2896" fmla="*/ 1007502 h 3652478"/>
                <a:gd name="connsiteX2897" fmla="*/ 7001531 w 10080264"/>
                <a:gd name="connsiteY2897" fmla="*/ 1002101 h 3652478"/>
                <a:gd name="connsiteX2898" fmla="*/ 7006932 w 10080264"/>
                <a:gd name="connsiteY2898" fmla="*/ 998860 h 3652478"/>
                <a:gd name="connsiteX2899" fmla="*/ 7013774 w 10080264"/>
                <a:gd name="connsiteY2899" fmla="*/ 995260 h 3652478"/>
                <a:gd name="connsiteX2900" fmla="*/ 7017375 w 10080264"/>
                <a:gd name="connsiteY2900" fmla="*/ 992019 h 3652478"/>
                <a:gd name="connsiteX2901" fmla="*/ 7029619 w 10080264"/>
                <a:gd name="connsiteY2901" fmla="*/ 979777 h 3652478"/>
                <a:gd name="connsiteX2902" fmla="*/ 494799 w 10080264"/>
                <a:gd name="connsiteY2902" fmla="*/ 959109 h 3652478"/>
                <a:gd name="connsiteX2903" fmla="*/ 460253 w 10080264"/>
                <a:gd name="connsiteY2903" fmla="*/ 985031 h 3652478"/>
                <a:gd name="connsiteX2904" fmla="*/ 427507 w 10080264"/>
                <a:gd name="connsiteY2904" fmla="*/ 1009513 h 3652478"/>
                <a:gd name="connsiteX2905" fmla="*/ 406744 w 10080264"/>
                <a:gd name="connsiteY2905" fmla="*/ 1030286 h 3652478"/>
                <a:gd name="connsiteX2906" fmla="*/ 404836 w 10080264"/>
                <a:gd name="connsiteY2906" fmla="*/ 1031835 h 3652478"/>
                <a:gd name="connsiteX2907" fmla="*/ 387563 w 10080264"/>
                <a:gd name="connsiteY2907" fmla="*/ 1049476 h 3652478"/>
                <a:gd name="connsiteX2908" fmla="*/ 372089 w 10080264"/>
                <a:gd name="connsiteY2908" fmla="*/ 1064957 h 3652478"/>
                <a:gd name="connsiteX2909" fmla="*/ 373528 w 10080264"/>
                <a:gd name="connsiteY2909" fmla="*/ 1064957 h 3652478"/>
                <a:gd name="connsiteX2910" fmla="*/ 399798 w 10080264"/>
                <a:gd name="connsiteY2910" fmla="*/ 1037235 h 3652478"/>
                <a:gd name="connsiteX2911" fmla="*/ 406744 w 10080264"/>
                <a:gd name="connsiteY2911" fmla="*/ 1030286 h 3652478"/>
                <a:gd name="connsiteX2912" fmla="*/ 423908 w 10080264"/>
                <a:gd name="connsiteY2912" fmla="*/ 1016354 h 3652478"/>
                <a:gd name="connsiteX2913" fmla="*/ 444780 w 10080264"/>
                <a:gd name="connsiteY2913" fmla="*/ 1004113 h 3652478"/>
                <a:gd name="connsiteX2914" fmla="*/ 468890 w 10080264"/>
                <a:gd name="connsiteY2914" fmla="*/ 993672 h 3652478"/>
                <a:gd name="connsiteX2915" fmla="*/ 481125 w 10080264"/>
                <a:gd name="connsiteY2915" fmla="*/ 976391 h 3652478"/>
                <a:gd name="connsiteX2916" fmla="*/ 2686866 w 10080264"/>
                <a:gd name="connsiteY2916" fmla="*/ 956506 h 3652478"/>
                <a:gd name="connsiteX2917" fmla="*/ 2674627 w 10080264"/>
                <a:gd name="connsiteY2917" fmla="*/ 959745 h 3652478"/>
                <a:gd name="connsiteX2918" fmla="*/ 2662748 w 10080264"/>
                <a:gd name="connsiteY2918" fmla="*/ 966585 h 3652478"/>
                <a:gd name="connsiteX2919" fmla="*/ 2664188 w 10080264"/>
                <a:gd name="connsiteY2919" fmla="*/ 966585 h 3652478"/>
                <a:gd name="connsiteX2920" fmla="*/ 2674627 w 10080264"/>
                <a:gd name="connsiteY2920" fmla="*/ 965145 h 3652478"/>
                <a:gd name="connsiteX2921" fmla="*/ 8632588 w 10080264"/>
                <a:gd name="connsiteY2921" fmla="*/ 948993 h 3652478"/>
                <a:gd name="connsiteX2922" fmla="*/ 8632588 w 10080264"/>
                <a:gd name="connsiteY2922" fmla="*/ 950793 h 3652478"/>
                <a:gd name="connsiteX2923" fmla="*/ 8630788 w 10080264"/>
                <a:gd name="connsiteY2923" fmla="*/ 952593 h 3652478"/>
                <a:gd name="connsiteX2924" fmla="*/ 8572088 w 10080264"/>
                <a:gd name="connsiteY2924" fmla="*/ 995785 h 3652478"/>
                <a:gd name="connsiteX2925" fmla="*/ 8584332 w 10080264"/>
                <a:gd name="connsiteY2925" fmla="*/ 995785 h 3652478"/>
                <a:gd name="connsiteX2926" fmla="*/ 8610261 w 10080264"/>
                <a:gd name="connsiteY2926" fmla="*/ 971669 h 3652478"/>
                <a:gd name="connsiteX2927" fmla="*/ 8637630 w 10080264"/>
                <a:gd name="connsiteY2927" fmla="*/ 948993 h 3652478"/>
                <a:gd name="connsiteX2928" fmla="*/ 8357098 w 10080264"/>
                <a:gd name="connsiteY2928" fmla="*/ 948993 h 3652478"/>
                <a:gd name="connsiteX2929" fmla="*/ 8251583 w 10080264"/>
                <a:gd name="connsiteY2929" fmla="*/ 1016661 h 3652478"/>
                <a:gd name="connsiteX2930" fmla="*/ 8149670 w 10080264"/>
                <a:gd name="connsiteY2930" fmla="*/ 1087569 h 3652478"/>
                <a:gd name="connsiteX2931" fmla="*/ 8047396 w 10080264"/>
                <a:gd name="connsiteY2931" fmla="*/ 1160276 h 3652478"/>
                <a:gd name="connsiteX2932" fmla="*/ 7948364 w 10080264"/>
                <a:gd name="connsiteY2932" fmla="*/ 1232983 h 3652478"/>
                <a:gd name="connsiteX2933" fmla="*/ 7953765 w 10080264"/>
                <a:gd name="connsiteY2933" fmla="*/ 1234783 h 3652478"/>
                <a:gd name="connsiteX2934" fmla="*/ 7958807 w 10080264"/>
                <a:gd name="connsiteY2934" fmla="*/ 1234783 h 3652478"/>
                <a:gd name="connsiteX2935" fmla="*/ 8007423 w 10080264"/>
                <a:gd name="connsiteY2935" fmla="*/ 1205268 h 3652478"/>
                <a:gd name="connsiteX2936" fmla="*/ 8052438 w 10080264"/>
                <a:gd name="connsiteY2936" fmla="*/ 1174314 h 3652478"/>
                <a:gd name="connsiteX2937" fmla="*/ 8093851 w 10080264"/>
                <a:gd name="connsiteY2937" fmla="*/ 1142999 h 3652478"/>
                <a:gd name="connsiteX2938" fmla="*/ 8133824 w 10080264"/>
                <a:gd name="connsiteY2938" fmla="*/ 1111685 h 3652478"/>
                <a:gd name="connsiteX2939" fmla="*/ 8173798 w 10080264"/>
                <a:gd name="connsiteY2939" fmla="*/ 1078931 h 3652478"/>
                <a:gd name="connsiteX2940" fmla="*/ 8217012 w 10080264"/>
                <a:gd name="connsiteY2940" fmla="*/ 1049776 h 3652478"/>
                <a:gd name="connsiteX2941" fmla="*/ 8267428 w 10080264"/>
                <a:gd name="connsiteY2941" fmla="*/ 1020261 h 3652478"/>
                <a:gd name="connsiteX2942" fmla="*/ 8321086 w 10080264"/>
                <a:gd name="connsiteY2942" fmla="*/ 992546 h 3652478"/>
                <a:gd name="connsiteX2943" fmla="*/ 8324327 w 10080264"/>
                <a:gd name="connsiteY2943" fmla="*/ 982108 h 3652478"/>
                <a:gd name="connsiteX2944" fmla="*/ 8329729 w 10080264"/>
                <a:gd name="connsiteY2944" fmla="*/ 973469 h 3652478"/>
                <a:gd name="connsiteX2945" fmla="*/ 8336571 w 10080264"/>
                <a:gd name="connsiteY2945" fmla="*/ 966270 h 3652478"/>
                <a:gd name="connsiteX2946" fmla="*/ 8345214 w 10080264"/>
                <a:gd name="connsiteY2946" fmla="*/ 963031 h 3652478"/>
                <a:gd name="connsiteX2947" fmla="*/ 8352056 w 10080264"/>
                <a:gd name="connsiteY2947" fmla="*/ 957632 h 3652478"/>
                <a:gd name="connsiteX2948" fmla="*/ 2541440 w 10080264"/>
                <a:gd name="connsiteY2948" fmla="*/ 946067 h 3652478"/>
                <a:gd name="connsiteX2949" fmla="*/ 2538016 w 10080264"/>
                <a:gd name="connsiteY2949" fmla="*/ 949015 h 3652478"/>
                <a:gd name="connsiteX2950" fmla="*/ 2506882 w 10080264"/>
                <a:gd name="connsiteY2950" fmla="*/ 966585 h 3652478"/>
                <a:gd name="connsiteX2951" fmla="*/ 2434169 w 10080264"/>
                <a:gd name="connsiteY2951" fmla="*/ 1008339 h 3652478"/>
                <a:gd name="connsiteX2952" fmla="*/ 2364696 w 10080264"/>
                <a:gd name="connsiteY2952" fmla="*/ 1051533 h 3652478"/>
                <a:gd name="connsiteX2953" fmla="*/ 2299182 w 10080264"/>
                <a:gd name="connsiteY2953" fmla="*/ 1094728 h 3652478"/>
                <a:gd name="connsiteX2954" fmla="*/ 2235108 w 10080264"/>
                <a:gd name="connsiteY2954" fmla="*/ 1139722 h 3652478"/>
                <a:gd name="connsiteX2955" fmla="*/ 2235108 w 10080264"/>
                <a:gd name="connsiteY2955" fmla="*/ 1146921 h 3652478"/>
                <a:gd name="connsiteX2956" fmla="*/ 2250587 w 10080264"/>
                <a:gd name="connsiteY2956" fmla="*/ 1138282 h 3652478"/>
                <a:gd name="connsiteX2957" fmla="*/ 2264625 w 10080264"/>
                <a:gd name="connsiteY2957" fmla="*/ 1126044 h 3652478"/>
                <a:gd name="connsiteX2958" fmla="*/ 2278304 w 10080264"/>
                <a:gd name="connsiteY2958" fmla="*/ 1115605 h 3652478"/>
                <a:gd name="connsiteX2959" fmla="*/ 2292343 w 10080264"/>
                <a:gd name="connsiteY2959" fmla="*/ 1106966 h 3652478"/>
                <a:gd name="connsiteX2960" fmla="*/ 2304222 w 10080264"/>
                <a:gd name="connsiteY2960" fmla="*/ 1100127 h 3652478"/>
                <a:gd name="connsiteX2961" fmla="*/ 2319700 w 10080264"/>
                <a:gd name="connsiteY2961" fmla="*/ 1094728 h 3652478"/>
                <a:gd name="connsiteX2962" fmla="*/ 2343818 w 10080264"/>
                <a:gd name="connsiteY2962" fmla="*/ 1072411 h 3652478"/>
                <a:gd name="connsiteX2963" fmla="*/ 2370096 w 10080264"/>
                <a:gd name="connsiteY2963" fmla="*/ 1053333 h 3652478"/>
                <a:gd name="connsiteX2964" fmla="*/ 2397813 w 10080264"/>
                <a:gd name="connsiteY2964" fmla="*/ 1034256 h 3652478"/>
                <a:gd name="connsiteX2965" fmla="*/ 2429130 w 10080264"/>
                <a:gd name="connsiteY2965" fmla="*/ 1018778 h 3652478"/>
                <a:gd name="connsiteX2966" fmla="*/ 2460087 w 10080264"/>
                <a:gd name="connsiteY2966" fmla="*/ 1002940 h 3652478"/>
                <a:gd name="connsiteX2967" fmla="*/ 2489244 w 10080264"/>
                <a:gd name="connsiteY2967" fmla="*/ 987462 h 3652478"/>
                <a:gd name="connsiteX2968" fmla="*/ 2515522 w 10080264"/>
                <a:gd name="connsiteY2968" fmla="*/ 968384 h 3652478"/>
                <a:gd name="connsiteX2969" fmla="*/ 2538016 w 10080264"/>
                <a:gd name="connsiteY2969" fmla="*/ 949015 h 3652478"/>
                <a:gd name="connsiteX2970" fmla="*/ 2543239 w 10080264"/>
                <a:gd name="connsiteY2970" fmla="*/ 946067 h 3652478"/>
                <a:gd name="connsiteX2971" fmla="*/ 9091379 w 10080264"/>
                <a:gd name="connsiteY2971" fmla="*/ 940355 h 3652478"/>
                <a:gd name="connsiteX2972" fmla="*/ 9091379 w 10080264"/>
                <a:gd name="connsiteY2972" fmla="*/ 942155 h 3652478"/>
                <a:gd name="connsiteX2973" fmla="*/ 9096781 w 10080264"/>
                <a:gd name="connsiteY2973" fmla="*/ 940355 h 3652478"/>
                <a:gd name="connsiteX2974" fmla="*/ 8789960 w 10080264"/>
                <a:gd name="connsiteY2974" fmla="*/ 940355 h 3652478"/>
                <a:gd name="connsiteX2975" fmla="*/ 8760790 w 10080264"/>
                <a:gd name="connsiteY2975" fmla="*/ 954392 h 3652478"/>
                <a:gd name="connsiteX2976" fmla="*/ 8734862 w 10080264"/>
                <a:gd name="connsiteY2976" fmla="*/ 969870 h 3652478"/>
                <a:gd name="connsiteX2977" fmla="*/ 8708933 w 10080264"/>
                <a:gd name="connsiteY2977" fmla="*/ 985347 h 3652478"/>
                <a:gd name="connsiteX2978" fmla="*/ 8686246 w 10080264"/>
                <a:gd name="connsiteY2978" fmla="*/ 1002624 h 3652478"/>
                <a:gd name="connsiteX2979" fmla="*/ 8644472 w 10080264"/>
                <a:gd name="connsiteY2979" fmla="*/ 1033938 h 3652478"/>
                <a:gd name="connsiteX2980" fmla="*/ 8603058 w 10080264"/>
                <a:gd name="connsiteY2980" fmla="*/ 1067053 h 3652478"/>
                <a:gd name="connsiteX2981" fmla="*/ 8537517 w 10080264"/>
                <a:gd name="connsiteY2981" fmla="*/ 1118883 h 3652478"/>
                <a:gd name="connsiteX2982" fmla="*/ 8540758 w 10080264"/>
                <a:gd name="connsiteY2982" fmla="*/ 1120323 h 3652478"/>
                <a:gd name="connsiteX2983" fmla="*/ 8542559 w 10080264"/>
                <a:gd name="connsiteY2983" fmla="*/ 1120323 h 3652478"/>
                <a:gd name="connsiteX2984" fmla="*/ 8549401 w 10080264"/>
                <a:gd name="connsiteY2984" fmla="*/ 1118883 h 3652478"/>
                <a:gd name="connsiteX2985" fmla="*/ 8556603 w 10080264"/>
                <a:gd name="connsiteY2985" fmla="*/ 1118883 h 3652478"/>
                <a:gd name="connsiteX2986" fmla="*/ 8589374 w 10080264"/>
                <a:gd name="connsiteY2986" fmla="*/ 1085769 h 3652478"/>
                <a:gd name="connsiteX2987" fmla="*/ 8623945 w 10080264"/>
                <a:gd name="connsiteY2987" fmla="*/ 1054815 h 3652478"/>
                <a:gd name="connsiteX2988" fmla="*/ 8663918 w 10080264"/>
                <a:gd name="connsiteY2988" fmla="*/ 1025300 h 3652478"/>
                <a:gd name="connsiteX2989" fmla="*/ 8707133 w 10080264"/>
                <a:gd name="connsiteY2989" fmla="*/ 997585 h 3652478"/>
                <a:gd name="connsiteX2990" fmla="*/ 8728020 w 10080264"/>
                <a:gd name="connsiteY2990" fmla="*/ 985347 h 3652478"/>
                <a:gd name="connsiteX2991" fmla="*/ 8750347 w 10080264"/>
                <a:gd name="connsiteY2991" fmla="*/ 971669 h 3652478"/>
                <a:gd name="connsiteX2992" fmla="*/ 8769433 w 10080264"/>
                <a:gd name="connsiteY2992" fmla="*/ 957632 h 3652478"/>
                <a:gd name="connsiteX2993" fmla="*/ 8789960 w 10080264"/>
                <a:gd name="connsiteY2993" fmla="*/ 943954 h 3652478"/>
                <a:gd name="connsiteX2994" fmla="*/ 4597474 w 10080264"/>
                <a:gd name="connsiteY2994" fmla="*/ 940129 h 3652478"/>
                <a:gd name="connsiteX2995" fmla="*/ 4581987 w 10080264"/>
                <a:gd name="connsiteY2995" fmla="*/ 943729 h 3652478"/>
                <a:gd name="connsiteX2996" fmla="*/ 4568301 w 10080264"/>
                <a:gd name="connsiteY2996" fmla="*/ 948770 h 3652478"/>
                <a:gd name="connsiteX2997" fmla="*/ 4547411 w 10080264"/>
                <a:gd name="connsiteY2997" fmla="*/ 962812 h 3652478"/>
                <a:gd name="connsiteX2998" fmla="*/ 4528322 w 10080264"/>
                <a:gd name="connsiteY2998" fmla="*/ 978294 h 3652478"/>
                <a:gd name="connsiteX2999" fmla="*/ 4523280 w 10080264"/>
                <a:gd name="connsiteY2999" fmla="*/ 985135 h 3652478"/>
                <a:gd name="connsiteX3000" fmla="*/ 4551013 w 10080264"/>
                <a:gd name="connsiteY3000" fmla="*/ 969653 h 3652478"/>
                <a:gd name="connsiteX3001" fmla="*/ 4578385 w 10080264"/>
                <a:gd name="connsiteY3001" fmla="*/ 955971 h 3652478"/>
                <a:gd name="connsiteX3002" fmla="*/ 4588830 w 10080264"/>
                <a:gd name="connsiteY3002" fmla="*/ 948770 h 3652478"/>
                <a:gd name="connsiteX3003" fmla="*/ 2460087 w 10080264"/>
                <a:gd name="connsiteY3003" fmla="*/ 930589 h 3652478"/>
                <a:gd name="connsiteX3004" fmla="*/ 2451448 w 10080264"/>
                <a:gd name="connsiteY3004" fmla="*/ 935629 h 3652478"/>
                <a:gd name="connsiteX3005" fmla="*/ 2444608 w 10080264"/>
                <a:gd name="connsiteY3005" fmla="*/ 940668 h 3652478"/>
                <a:gd name="connsiteX3006" fmla="*/ 2454688 w 10080264"/>
                <a:gd name="connsiteY3006" fmla="*/ 937428 h 3652478"/>
                <a:gd name="connsiteX3007" fmla="*/ 3420837 w 10080264"/>
                <a:gd name="connsiteY3007" fmla="*/ 925190 h 3652478"/>
                <a:gd name="connsiteX3008" fmla="*/ 3415437 w 10080264"/>
                <a:gd name="connsiteY3008" fmla="*/ 928789 h 3652478"/>
                <a:gd name="connsiteX3009" fmla="*/ 3415321 w 10080264"/>
                <a:gd name="connsiteY3009" fmla="*/ 928909 h 3652478"/>
                <a:gd name="connsiteX3010" fmla="*/ 3405358 w 10080264"/>
                <a:gd name="connsiteY3010" fmla="*/ 935629 h 3652478"/>
                <a:gd name="connsiteX3011" fmla="*/ 3393119 w 10080264"/>
                <a:gd name="connsiteY3011" fmla="*/ 944267 h 3652478"/>
                <a:gd name="connsiteX3012" fmla="*/ 3405358 w 10080264"/>
                <a:gd name="connsiteY3012" fmla="*/ 939228 h 3652478"/>
                <a:gd name="connsiteX3013" fmla="*/ 3415321 w 10080264"/>
                <a:gd name="connsiteY3013" fmla="*/ 928909 h 3652478"/>
                <a:gd name="connsiteX3014" fmla="*/ 7895066 w 10080264"/>
                <a:gd name="connsiteY3014" fmla="*/ 923438 h 3652478"/>
                <a:gd name="connsiteX3015" fmla="*/ 7884623 w 10080264"/>
                <a:gd name="connsiteY3015" fmla="*/ 928477 h 3652478"/>
                <a:gd name="connsiteX3016" fmla="*/ 7872379 w 10080264"/>
                <a:gd name="connsiteY3016" fmla="*/ 930277 h 3652478"/>
                <a:gd name="connsiteX3017" fmla="*/ 7860495 w 10080264"/>
                <a:gd name="connsiteY3017" fmla="*/ 933516 h 3652478"/>
                <a:gd name="connsiteX3018" fmla="*/ 7846450 w 10080264"/>
                <a:gd name="connsiteY3018" fmla="*/ 935316 h 3652478"/>
                <a:gd name="connsiteX3019" fmla="*/ 7842849 w 10080264"/>
                <a:gd name="connsiteY3019" fmla="*/ 947554 h 3652478"/>
                <a:gd name="connsiteX3020" fmla="*/ 7839608 w 10080264"/>
                <a:gd name="connsiteY3020" fmla="*/ 961231 h 3652478"/>
                <a:gd name="connsiteX3021" fmla="*/ 7860495 w 10080264"/>
                <a:gd name="connsiteY3021" fmla="*/ 945754 h 3652478"/>
                <a:gd name="connsiteX3022" fmla="*/ 7881021 w 10080264"/>
                <a:gd name="connsiteY3022" fmla="*/ 933516 h 3652478"/>
                <a:gd name="connsiteX3023" fmla="*/ 7264766 w 10080264"/>
                <a:gd name="connsiteY3023" fmla="*/ 919285 h 3652478"/>
                <a:gd name="connsiteX3024" fmla="*/ 7211111 w 10080264"/>
                <a:gd name="connsiteY3024" fmla="*/ 953852 h 3652478"/>
                <a:gd name="connsiteX3025" fmla="*/ 7156015 w 10080264"/>
                <a:gd name="connsiteY3025" fmla="*/ 990219 h 3652478"/>
                <a:gd name="connsiteX3026" fmla="*/ 7098398 w 10080264"/>
                <a:gd name="connsiteY3026" fmla="*/ 1030186 h 3652478"/>
                <a:gd name="connsiteX3027" fmla="*/ 7041502 w 10080264"/>
                <a:gd name="connsiteY3027" fmla="*/ 1073395 h 3652478"/>
                <a:gd name="connsiteX3028" fmla="*/ 7039701 w 10080264"/>
                <a:gd name="connsiteY3028" fmla="*/ 1073395 h 3652478"/>
                <a:gd name="connsiteX3029" fmla="*/ 6954717 w 10080264"/>
                <a:gd name="connsiteY3029" fmla="*/ 1135687 h 3652478"/>
                <a:gd name="connsiteX3030" fmla="*/ 6884137 w 10080264"/>
                <a:gd name="connsiteY3030" fmla="*/ 1187537 h 3652478"/>
                <a:gd name="connsiteX3031" fmla="*/ 6814637 w 10080264"/>
                <a:gd name="connsiteY3031" fmla="*/ 1236146 h 3652478"/>
                <a:gd name="connsiteX3032" fmla="*/ 6788710 w 10080264"/>
                <a:gd name="connsiteY3032" fmla="*/ 1249829 h 3652478"/>
                <a:gd name="connsiteX3033" fmla="*/ 6764583 w 10080264"/>
                <a:gd name="connsiteY3033" fmla="*/ 1265312 h 3652478"/>
                <a:gd name="connsiteX3034" fmla="*/ 6750539 w 10080264"/>
                <a:gd name="connsiteY3034" fmla="*/ 1273953 h 3652478"/>
                <a:gd name="connsiteX3035" fmla="*/ 6728212 w 10080264"/>
                <a:gd name="connsiteY3035" fmla="*/ 1289796 h 3652478"/>
                <a:gd name="connsiteX3036" fmla="*/ 6705526 w 10080264"/>
                <a:gd name="connsiteY3036" fmla="*/ 1303479 h 3652478"/>
                <a:gd name="connsiteX3037" fmla="*/ 6691842 w 10080264"/>
                <a:gd name="connsiteY3037" fmla="*/ 1310680 h 3652478"/>
                <a:gd name="connsiteX3038" fmla="*/ 6686440 w 10080264"/>
                <a:gd name="connsiteY3038" fmla="*/ 1317522 h 3652478"/>
                <a:gd name="connsiteX3039" fmla="*/ 6681399 w 10080264"/>
                <a:gd name="connsiteY3039" fmla="*/ 1324363 h 3652478"/>
                <a:gd name="connsiteX3040" fmla="*/ 6674197 w 10080264"/>
                <a:gd name="connsiteY3040" fmla="*/ 1334805 h 3652478"/>
                <a:gd name="connsiteX3041" fmla="*/ 6722811 w 10080264"/>
                <a:gd name="connsiteY3041" fmla="*/ 1313921 h 3652478"/>
                <a:gd name="connsiteX3042" fmla="*/ 6754140 w 10080264"/>
                <a:gd name="connsiteY3042" fmla="*/ 1300238 h 3652478"/>
                <a:gd name="connsiteX3043" fmla="*/ 6781868 w 10080264"/>
                <a:gd name="connsiteY3043" fmla="*/ 1284395 h 3652478"/>
                <a:gd name="connsiteX3044" fmla="*/ 6805995 w 10080264"/>
                <a:gd name="connsiteY3044" fmla="*/ 1267112 h 3652478"/>
                <a:gd name="connsiteX3045" fmla="*/ 6826880 w 10080264"/>
                <a:gd name="connsiteY3045" fmla="*/ 1249829 h 3652478"/>
                <a:gd name="connsiteX3046" fmla="*/ 6830121 w 10080264"/>
                <a:gd name="connsiteY3046" fmla="*/ 1246228 h 3652478"/>
                <a:gd name="connsiteX3047" fmla="*/ 6836963 w 10080264"/>
                <a:gd name="connsiteY3047" fmla="*/ 1246228 h 3652478"/>
                <a:gd name="connsiteX3048" fmla="*/ 6842365 w 10080264"/>
                <a:gd name="connsiteY3048" fmla="*/ 1244788 h 3652478"/>
                <a:gd name="connsiteX3049" fmla="*/ 6844165 w 10080264"/>
                <a:gd name="connsiteY3049" fmla="*/ 1242987 h 3652478"/>
                <a:gd name="connsiteX3050" fmla="*/ 6849207 w 10080264"/>
                <a:gd name="connsiteY3050" fmla="*/ 1239387 h 3652478"/>
                <a:gd name="connsiteX3051" fmla="*/ 6849207 w 10080264"/>
                <a:gd name="connsiteY3051" fmla="*/ 1232545 h 3652478"/>
                <a:gd name="connsiteX3052" fmla="*/ 6852808 w 10080264"/>
                <a:gd name="connsiteY3052" fmla="*/ 1227504 h 3652478"/>
                <a:gd name="connsiteX3053" fmla="*/ 6856409 w 10080264"/>
                <a:gd name="connsiteY3053" fmla="*/ 1222103 h 3652478"/>
                <a:gd name="connsiteX3054" fmla="*/ 6863251 w 10080264"/>
                <a:gd name="connsiteY3054" fmla="*/ 1217062 h 3652478"/>
                <a:gd name="connsiteX3055" fmla="*/ 6870093 w 10080264"/>
                <a:gd name="connsiteY3055" fmla="*/ 1215262 h 3652478"/>
                <a:gd name="connsiteX3056" fmla="*/ 6890979 w 10080264"/>
                <a:gd name="connsiteY3056" fmla="*/ 1215262 h 3652478"/>
                <a:gd name="connsiteX3057" fmla="*/ 6897821 w 10080264"/>
                <a:gd name="connsiteY3057" fmla="*/ 1208421 h 3652478"/>
                <a:gd name="connsiteX3058" fmla="*/ 6910064 w 10080264"/>
                <a:gd name="connsiteY3058" fmla="*/ 1194738 h 3652478"/>
                <a:gd name="connsiteX3059" fmla="*/ 6925549 w 10080264"/>
                <a:gd name="connsiteY3059" fmla="*/ 1182496 h 3652478"/>
                <a:gd name="connsiteX3060" fmla="*/ 6934191 w 10080264"/>
                <a:gd name="connsiteY3060" fmla="*/ 1175654 h 3652478"/>
                <a:gd name="connsiteX3061" fmla="*/ 6944634 w 10080264"/>
                <a:gd name="connsiteY3061" fmla="*/ 1168453 h 3652478"/>
                <a:gd name="connsiteX3062" fmla="*/ 6961919 w 10080264"/>
                <a:gd name="connsiteY3062" fmla="*/ 1163412 h 3652478"/>
                <a:gd name="connsiteX3063" fmla="*/ 6982445 w 10080264"/>
                <a:gd name="connsiteY3063" fmla="*/ 1159811 h 3652478"/>
                <a:gd name="connsiteX3064" fmla="*/ 7000090 w 10080264"/>
                <a:gd name="connsiteY3064" fmla="*/ 1137487 h 3652478"/>
                <a:gd name="connsiteX3065" fmla="*/ 7019176 w 10080264"/>
                <a:gd name="connsiteY3065" fmla="*/ 1118403 h 3652478"/>
                <a:gd name="connsiteX3066" fmla="*/ 7036461 w 10080264"/>
                <a:gd name="connsiteY3066" fmla="*/ 1104361 h 3652478"/>
                <a:gd name="connsiteX3067" fmla="*/ 7053745 w 10080264"/>
                <a:gd name="connsiteY3067" fmla="*/ 1090678 h 3652478"/>
                <a:gd name="connsiteX3068" fmla="*/ 7093357 w 10080264"/>
                <a:gd name="connsiteY3068" fmla="*/ 1062953 h 3652478"/>
                <a:gd name="connsiteX3069" fmla="*/ 7135129 w 10080264"/>
                <a:gd name="connsiteY3069" fmla="*/ 1035227 h 3652478"/>
                <a:gd name="connsiteX3070" fmla="*/ 7178341 w 10080264"/>
                <a:gd name="connsiteY3070" fmla="*/ 1005702 h 3652478"/>
                <a:gd name="connsiteX3071" fmla="*/ 7221554 w 10080264"/>
                <a:gd name="connsiteY3071" fmla="*/ 971135 h 3652478"/>
                <a:gd name="connsiteX3072" fmla="*/ 7256123 w 10080264"/>
                <a:gd name="connsiteY3072" fmla="*/ 947010 h 3652478"/>
                <a:gd name="connsiteX3073" fmla="*/ 7273408 w 10080264"/>
                <a:gd name="connsiteY3073" fmla="*/ 936568 h 3652478"/>
                <a:gd name="connsiteX3074" fmla="*/ 7291053 w 10080264"/>
                <a:gd name="connsiteY3074" fmla="*/ 926126 h 3652478"/>
                <a:gd name="connsiteX3075" fmla="*/ 7287452 w 10080264"/>
                <a:gd name="connsiteY3075" fmla="*/ 924326 h 3652478"/>
                <a:gd name="connsiteX3076" fmla="*/ 7282051 w 10080264"/>
                <a:gd name="connsiteY3076" fmla="*/ 921085 h 3652478"/>
                <a:gd name="connsiteX3077" fmla="*/ 7275209 w 10080264"/>
                <a:gd name="connsiteY3077" fmla="*/ 921085 h 3652478"/>
                <a:gd name="connsiteX3078" fmla="*/ 9863833 w 10080264"/>
                <a:gd name="connsiteY3078" fmla="*/ 913000 h 3652478"/>
                <a:gd name="connsiteX3079" fmla="*/ 9842946 w 10080264"/>
                <a:gd name="connsiteY3079" fmla="*/ 923438 h 3652478"/>
                <a:gd name="connsiteX3080" fmla="*/ 9822419 w 10080264"/>
                <a:gd name="connsiteY3080" fmla="*/ 935316 h 3652478"/>
                <a:gd name="connsiteX3081" fmla="*/ 9778845 w 10080264"/>
                <a:gd name="connsiteY3081" fmla="*/ 968070 h 3652478"/>
                <a:gd name="connsiteX3082" fmla="*/ 9740672 w 10080264"/>
                <a:gd name="connsiteY3082" fmla="*/ 999384 h 3652478"/>
                <a:gd name="connsiteX3083" fmla="*/ 9650643 w 10080264"/>
                <a:gd name="connsiteY3083" fmla="*/ 1061654 h 3652478"/>
                <a:gd name="connsiteX3084" fmla="*/ 9533244 w 10080264"/>
                <a:gd name="connsiteY3084" fmla="*/ 1142999 h 3652478"/>
                <a:gd name="connsiteX3085" fmla="*/ 9453298 w 10080264"/>
                <a:gd name="connsiteY3085" fmla="*/ 1195190 h 3652478"/>
                <a:gd name="connsiteX3086" fmla="*/ 9453298 w 10080264"/>
                <a:gd name="connsiteY3086" fmla="*/ 1226145 h 3652478"/>
                <a:gd name="connsiteX3087" fmla="*/ 9489670 w 10080264"/>
                <a:gd name="connsiteY3087" fmla="*/ 1207068 h 3652478"/>
                <a:gd name="connsiteX3088" fmla="*/ 9529643 w 10080264"/>
                <a:gd name="connsiteY3088" fmla="*/ 1184752 h 3652478"/>
                <a:gd name="connsiteX3089" fmla="*/ 9566015 w 10080264"/>
                <a:gd name="connsiteY3089" fmla="*/ 1162076 h 3652478"/>
                <a:gd name="connsiteX3090" fmla="*/ 9598786 w 10080264"/>
                <a:gd name="connsiteY3090" fmla="*/ 1137960 h 3652478"/>
                <a:gd name="connsiteX3091" fmla="*/ 9609229 w 10080264"/>
                <a:gd name="connsiteY3091" fmla="*/ 1125722 h 3652478"/>
                <a:gd name="connsiteX3092" fmla="*/ 9626515 w 10080264"/>
                <a:gd name="connsiteY3092" fmla="*/ 1113484 h 3652478"/>
                <a:gd name="connsiteX3093" fmla="*/ 9642000 w 10080264"/>
                <a:gd name="connsiteY3093" fmla="*/ 1108445 h 3652478"/>
                <a:gd name="connsiteX3094" fmla="*/ 9657845 w 10080264"/>
                <a:gd name="connsiteY3094" fmla="*/ 1104846 h 3652478"/>
                <a:gd name="connsiteX3095" fmla="*/ 9664687 w 10080264"/>
                <a:gd name="connsiteY3095" fmla="*/ 1092968 h 3652478"/>
                <a:gd name="connsiteX3096" fmla="*/ 9671530 w 10080264"/>
                <a:gd name="connsiteY3096" fmla="*/ 1082530 h 3652478"/>
                <a:gd name="connsiteX3097" fmla="*/ 9678732 w 10080264"/>
                <a:gd name="connsiteY3097" fmla="*/ 1072092 h 3652478"/>
                <a:gd name="connsiteX3098" fmla="*/ 9687375 w 10080264"/>
                <a:gd name="connsiteY3098" fmla="*/ 1063453 h 3652478"/>
                <a:gd name="connsiteX3099" fmla="*/ 9697818 w 10080264"/>
                <a:gd name="connsiteY3099" fmla="*/ 1054815 h 3652478"/>
                <a:gd name="connsiteX3100" fmla="*/ 9709702 w 10080264"/>
                <a:gd name="connsiteY3100" fmla="*/ 1049776 h 3652478"/>
                <a:gd name="connsiteX3101" fmla="*/ 9720146 w 10080264"/>
                <a:gd name="connsiteY3101" fmla="*/ 1046176 h 3652478"/>
                <a:gd name="connsiteX3102" fmla="*/ 9732030 w 10080264"/>
                <a:gd name="connsiteY3102" fmla="*/ 1044377 h 3652478"/>
                <a:gd name="connsiteX3103" fmla="*/ 9735631 w 10080264"/>
                <a:gd name="connsiteY3103" fmla="*/ 1033938 h 3652478"/>
                <a:gd name="connsiteX3104" fmla="*/ 9739232 w 10080264"/>
                <a:gd name="connsiteY3104" fmla="*/ 1025300 h 3652478"/>
                <a:gd name="connsiteX3105" fmla="*/ 9746074 w 10080264"/>
                <a:gd name="connsiteY3105" fmla="*/ 1020261 h 3652478"/>
                <a:gd name="connsiteX3106" fmla="*/ 9754717 w 10080264"/>
                <a:gd name="connsiteY3106" fmla="*/ 1018461 h 3652478"/>
                <a:gd name="connsiteX3107" fmla="*/ 9754717 w 10080264"/>
                <a:gd name="connsiteY3107" fmla="*/ 1016661 h 3652478"/>
                <a:gd name="connsiteX3108" fmla="*/ 9754717 w 10080264"/>
                <a:gd name="connsiteY3108" fmla="*/ 1006223 h 3652478"/>
                <a:gd name="connsiteX3109" fmla="*/ 9765160 w 10080264"/>
                <a:gd name="connsiteY3109" fmla="*/ 1002624 h 3652478"/>
                <a:gd name="connsiteX3110" fmla="*/ 9787488 w 10080264"/>
                <a:gd name="connsiteY3110" fmla="*/ 993985 h 3652478"/>
                <a:gd name="connsiteX3111" fmla="*/ 9806574 w 10080264"/>
                <a:gd name="connsiteY3111" fmla="*/ 982108 h 3652478"/>
                <a:gd name="connsiteX3112" fmla="*/ 9822419 w 10080264"/>
                <a:gd name="connsiteY3112" fmla="*/ 968070 h 3652478"/>
                <a:gd name="connsiteX3113" fmla="*/ 9836104 w 10080264"/>
                <a:gd name="connsiteY3113" fmla="*/ 948993 h 3652478"/>
                <a:gd name="connsiteX3114" fmla="*/ 9850148 w 10080264"/>
                <a:gd name="connsiteY3114" fmla="*/ 930277 h 3652478"/>
                <a:gd name="connsiteX3115" fmla="*/ 8101054 w 10080264"/>
                <a:gd name="connsiteY3115" fmla="*/ 913000 h 3652478"/>
                <a:gd name="connsiteX3116" fmla="*/ 8066482 w 10080264"/>
                <a:gd name="connsiteY3116" fmla="*/ 938915 h 3652478"/>
                <a:gd name="connsiteX3117" fmla="*/ 8031911 w 10080264"/>
                <a:gd name="connsiteY3117" fmla="*/ 964831 h 3652478"/>
                <a:gd name="connsiteX3118" fmla="*/ 7962408 w 10080264"/>
                <a:gd name="connsiteY3118" fmla="*/ 1013062 h 3652478"/>
                <a:gd name="connsiteX3119" fmla="*/ 7919194 w 10080264"/>
                <a:gd name="connsiteY3119" fmla="*/ 1041137 h 3652478"/>
                <a:gd name="connsiteX3120" fmla="*/ 7882822 w 10080264"/>
                <a:gd name="connsiteY3120" fmla="*/ 1068492 h 3652478"/>
                <a:gd name="connsiteX3121" fmla="*/ 7848251 w 10080264"/>
                <a:gd name="connsiteY3121" fmla="*/ 1092968 h 3652478"/>
                <a:gd name="connsiteX3122" fmla="*/ 7816920 w 10080264"/>
                <a:gd name="connsiteY3122" fmla="*/ 1118883 h 3652478"/>
                <a:gd name="connsiteX3123" fmla="*/ 7816920 w 10080264"/>
                <a:gd name="connsiteY3123" fmla="*/ 1144799 h 3652478"/>
                <a:gd name="connsiteX3124" fmla="*/ 7836007 w 10080264"/>
                <a:gd name="connsiteY3124" fmla="*/ 1137960 h 3652478"/>
                <a:gd name="connsiteX3125" fmla="*/ 7851852 w 10080264"/>
                <a:gd name="connsiteY3125" fmla="*/ 1128962 h 3652478"/>
                <a:gd name="connsiteX3126" fmla="*/ 7865536 w 10080264"/>
                <a:gd name="connsiteY3126" fmla="*/ 1117084 h 3652478"/>
                <a:gd name="connsiteX3127" fmla="*/ 7875980 w 10080264"/>
                <a:gd name="connsiteY3127" fmla="*/ 1103046 h 3652478"/>
                <a:gd name="connsiteX3128" fmla="*/ 7881021 w 10080264"/>
                <a:gd name="connsiteY3128" fmla="*/ 1092968 h 3652478"/>
                <a:gd name="connsiteX3129" fmla="*/ 7893265 w 10080264"/>
                <a:gd name="connsiteY3129" fmla="*/ 1098007 h 3652478"/>
                <a:gd name="connsiteX3130" fmla="*/ 7896867 w 10080264"/>
                <a:gd name="connsiteY3130" fmla="*/ 1098007 h 3652478"/>
                <a:gd name="connsiteX3131" fmla="*/ 7903709 w 10080264"/>
                <a:gd name="connsiteY3131" fmla="*/ 1094408 h 3652478"/>
                <a:gd name="connsiteX3132" fmla="*/ 7912352 w 10080264"/>
                <a:gd name="connsiteY3132" fmla="*/ 1091168 h 3652478"/>
                <a:gd name="connsiteX3133" fmla="*/ 7914152 w 10080264"/>
                <a:gd name="connsiteY3133" fmla="*/ 1084330 h 3652478"/>
                <a:gd name="connsiteX3134" fmla="*/ 7917393 w 10080264"/>
                <a:gd name="connsiteY3134" fmla="*/ 1075691 h 3652478"/>
                <a:gd name="connsiteX3135" fmla="*/ 7922435 w 10080264"/>
                <a:gd name="connsiteY3135" fmla="*/ 1070292 h 3652478"/>
                <a:gd name="connsiteX3136" fmla="*/ 7931078 w 10080264"/>
                <a:gd name="connsiteY3136" fmla="*/ 1063453 h 3652478"/>
                <a:gd name="connsiteX3137" fmla="*/ 7939721 w 10080264"/>
                <a:gd name="connsiteY3137" fmla="*/ 1059854 h 3652478"/>
                <a:gd name="connsiteX3138" fmla="*/ 7945122 w 10080264"/>
                <a:gd name="connsiteY3138" fmla="*/ 1056614 h 3652478"/>
                <a:gd name="connsiteX3139" fmla="*/ 7950164 w 10080264"/>
                <a:gd name="connsiteY3139" fmla="*/ 1053015 h 3652478"/>
                <a:gd name="connsiteX3140" fmla="*/ 7971051 w 10080264"/>
                <a:gd name="connsiteY3140" fmla="*/ 1044377 h 3652478"/>
                <a:gd name="connsiteX3141" fmla="*/ 7990137 w 10080264"/>
                <a:gd name="connsiteY3141" fmla="*/ 1032139 h 3652478"/>
                <a:gd name="connsiteX3142" fmla="*/ 8009224 w 10080264"/>
                <a:gd name="connsiteY3142" fmla="*/ 1016661 h 3652478"/>
                <a:gd name="connsiteX3143" fmla="*/ 8026509 w 10080264"/>
                <a:gd name="connsiteY3143" fmla="*/ 995785 h 3652478"/>
                <a:gd name="connsiteX3144" fmla="*/ 8043795 w 10080264"/>
                <a:gd name="connsiteY3144" fmla="*/ 980308 h 3652478"/>
                <a:gd name="connsiteX3145" fmla="*/ 8061081 w 10080264"/>
                <a:gd name="connsiteY3145" fmla="*/ 966270 h 3652478"/>
                <a:gd name="connsiteX3146" fmla="*/ 8081967 w 10080264"/>
                <a:gd name="connsiteY3146" fmla="*/ 954392 h 3652478"/>
                <a:gd name="connsiteX3147" fmla="*/ 8102854 w 10080264"/>
                <a:gd name="connsiteY3147" fmla="*/ 945754 h 3652478"/>
                <a:gd name="connsiteX3148" fmla="*/ 8106095 w 10080264"/>
                <a:gd name="connsiteY3148" fmla="*/ 938915 h 3652478"/>
                <a:gd name="connsiteX3149" fmla="*/ 8107896 w 10080264"/>
                <a:gd name="connsiteY3149" fmla="*/ 932076 h 3652478"/>
                <a:gd name="connsiteX3150" fmla="*/ 8114738 w 10080264"/>
                <a:gd name="connsiteY3150" fmla="*/ 924878 h 3652478"/>
                <a:gd name="connsiteX3151" fmla="*/ 8121941 w 10080264"/>
                <a:gd name="connsiteY3151" fmla="*/ 919838 h 3652478"/>
                <a:gd name="connsiteX3152" fmla="*/ 8130583 w 10080264"/>
                <a:gd name="connsiteY3152" fmla="*/ 916239 h 3652478"/>
                <a:gd name="connsiteX3153" fmla="*/ 8135625 w 10080264"/>
                <a:gd name="connsiteY3153" fmla="*/ 914799 h 3652478"/>
                <a:gd name="connsiteX3154" fmla="*/ 8139226 w 10080264"/>
                <a:gd name="connsiteY3154" fmla="*/ 913000 h 3652478"/>
                <a:gd name="connsiteX3155" fmla="*/ 9283682 w 10080264"/>
                <a:gd name="connsiteY3155" fmla="*/ 905801 h 3652478"/>
                <a:gd name="connsiteX3156" fmla="*/ 9271798 w 10080264"/>
                <a:gd name="connsiteY3156" fmla="*/ 907601 h 3652478"/>
                <a:gd name="connsiteX3157" fmla="*/ 9261355 w 10080264"/>
                <a:gd name="connsiteY3157" fmla="*/ 911200 h 3652478"/>
                <a:gd name="connsiteX3158" fmla="*/ 9230024 w 10080264"/>
                <a:gd name="connsiteY3158" fmla="*/ 928477 h 3652478"/>
                <a:gd name="connsiteX3159" fmla="*/ 9204096 w 10080264"/>
                <a:gd name="connsiteY3159" fmla="*/ 945754 h 3652478"/>
                <a:gd name="connsiteX3160" fmla="*/ 9176367 w 10080264"/>
                <a:gd name="connsiteY3160" fmla="*/ 971669 h 3652478"/>
                <a:gd name="connsiteX3161" fmla="*/ 9148638 w 10080264"/>
                <a:gd name="connsiteY3161" fmla="*/ 997585 h 3652478"/>
                <a:gd name="connsiteX3162" fmla="*/ 9136754 w 10080264"/>
                <a:gd name="connsiteY3162" fmla="*/ 1008023 h 3652478"/>
                <a:gd name="connsiteX3163" fmla="*/ 9124510 w 10080264"/>
                <a:gd name="connsiteY3163" fmla="*/ 1018461 h 3652478"/>
                <a:gd name="connsiteX3164" fmla="*/ 9112266 w 10080264"/>
                <a:gd name="connsiteY3164" fmla="*/ 1027100 h 3652478"/>
                <a:gd name="connsiteX3165" fmla="*/ 9098581 w 10080264"/>
                <a:gd name="connsiteY3165" fmla="*/ 1033938 h 3652478"/>
                <a:gd name="connsiteX3166" fmla="*/ 9103623 w 10080264"/>
                <a:gd name="connsiteY3166" fmla="*/ 1053015 h 3652478"/>
                <a:gd name="connsiteX3167" fmla="*/ 9103623 w 10080264"/>
                <a:gd name="connsiteY3167" fmla="*/ 1068492 h 3652478"/>
                <a:gd name="connsiteX3168" fmla="*/ 9128111 w 10080264"/>
                <a:gd name="connsiteY3168" fmla="*/ 1049776 h 3652478"/>
                <a:gd name="connsiteX3169" fmla="*/ 9154040 w 10080264"/>
                <a:gd name="connsiteY3169" fmla="*/ 1030699 h 3652478"/>
                <a:gd name="connsiteX3170" fmla="*/ 9181408 w 10080264"/>
                <a:gd name="connsiteY3170" fmla="*/ 1013062 h 3652478"/>
                <a:gd name="connsiteX3171" fmla="*/ 9209138 w 10080264"/>
                <a:gd name="connsiteY3171" fmla="*/ 999384 h 3652478"/>
                <a:gd name="connsiteX3172" fmla="*/ 9217780 w 10080264"/>
                <a:gd name="connsiteY3172" fmla="*/ 980308 h 3652478"/>
                <a:gd name="connsiteX3173" fmla="*/ 9228224 w 10080264"/>
                <a:gd name="connsiteY3173" fmla="*/ 964831 h 3652478"/>
                <a:gd name="connsiteX3174" fmla="*/ 9242268 w 10080264"/>
                <a:gd name="connsiteY3174" fmla="*/ 952593 h 3652478"/>
                <a:gd name="connsiteX3175" fmla="*/ 9249111 w 10080264"/>
                <a:gd name="connsiteY3175" fmla="*/ 947554 h 3652478"/>
                <a:gd name="connsiteX3176" fmla="*/ 9255953 w 10080264"/>
                <a:gd name="connsiteY3176" fmla="*/ 943954 h 3652478"/>
                <a:gd name="connsiteX3177" fmla="*/ 9269998 w 10080264"/>
                <a:gd name="connsiteY3177" fmla="*/ 938915 h 3652478"/>
                <a:gd name="connsiteX3178" fmla="*/ 9283682 w 10080264"/>
                <a:gd name="connsiteY3178" fmla="*/ 932076 h 3652478"/>
                <a:gd name="connsiteX3179" fmla="*/ 9297727 w 10080264"/>
                <a:gd name="connsiteY3179" fmla="*/ 921638 h 3652478"/>
                <a:gd name="connsiteX3180" fmla="*/ 9311411 w 10080264"/>
                <a:gd name="connsiteY3180" fmla="*/ 909400 h 3652478"/>
                <a:gd name="connsiteX3181" fmla="*/ 9297727 w 10080264"/>
                <a:gd name="connsiteY3181" fmla="*/ 907601 h 3652478"/>
                <a:gd name="connsiteX3182" fmla="*/ 8700290 w 10080264"/>
                <a:gd name="connsiteY3182" fmla="*/ 904361 h 3652478"/>
                <a:gd name="connsiteX3183" fmla="*/ 8694889 w 10080264"/>
                <a:gd name="connsiteY3183" fmla="*/ 907601 h 3652478"/>
                <a:gd name="connsiteX3184" fmla="*/ 8688046 w 10080264"/>
                <a:gd name="connsiteY3184" fmla="*/ 909400 h 3652478"/>
                <a:gd name="connsiteX3185" fmla="*/ 8677603 w 10080264"/>
                <a:gd name="connsiteY3185" fmla="*/ 918039 h 3652478"/>
                <a:gd name="connsiteX3186" fmla="*/ 8667160 w 10080264"/>
                <a:gd name="connsiteY3186" fmla="*/ 924878 h 3652478"/>
                <a:gd name="connsiteX3187" fmla="*/ 8654916 w 10080264"/>
                <a:gd name="connsiteY3187" fmla="*/ 937115 h 3652478"/>
                <a:gd name="connsiteX3188" fmla="*/ 2612353 w 10080264"/>
                <a:gd name="connsiteY3188" fmla="*/ 902873 h 3652478"/>
                <a:gd name="connsiteX3189" fmla="*/ 2546839 w 10080264"/>
                <a:gd name="connsiteY3189" fmla="*/ 942468 h 3652478"/>
                <a:gd name="connsiteX3190" fmla="*/ 2551878 w 10080264"/>
                <a:gd name="connsiteY3190" fmla="*/ 942468 h 3652478"/>
                <a:gd name="connsiteX3191" fmla="*/ 2562317 w 10080264"/>
                <a:gd name="connsiteY3191" fmla="*/ 942468 h 3652478"/>
                <a:gd name="connsiteX3192" fmla="*/ 2565557 w 10080264"/>
                <a:gd name="connsiteY3192" fmla="*/ 939228 h 3652478"/>
                <a:gd name="connsiteX3193" fmla="*/ 2569157 w 10080264"/>
                <a:gd name="connsiteY3193" fmla="*/ 937428 h 3652478"/>
                <a:gd name="connsiteX3194" fmla="*/ 2577796 w 10080264"/>
                <a:gd name="connsiteY3194" fmla="*/ 935629 h 3652478"/>
                <a:gd name="connsiteX3195" fmla="*/ 2595074 w 10080264"/>
                <a:gd name="connsiteY3195" fmla="*/ 918351 h 3652478"/>
                <a:gd name="connsiteX3196" fmla="*/ 2795935 w 10080264"/>
                <a:gd name="connsiteY3196" fmla="*/ 897474 h 3652478"/>
                <a:gd name="connsiteX3197" fmla="*/ 2787297 w 10080264"/>
                <a:gd name="connsiteY3197" fmla="*/ 899273 h 3652478"/>
                <a:gd name="connsiteX3198" fmla="*/ 2768218 w 10080264"/>
                <a:gd name="connsiteY3198" fmla="*/ 913312 h 3652478"/>
                <a:gd name="connsiteX3199" fmla="*/ 2776858 w 10080264"/>
                <a:gd name="connsiteY3199" fmla="*/ 911512 h 3652478"/>
                <a:gd name="connsiteX3200" fmla="*/ 2783697 w 10080264"/>
                <a:gd name="connsiteY3200" fmla="*/ 907912 h 3652478"/>
                <a:gd name="connsiteX3201" fmla="*/ 2790536 w 10080264"/>
                <a:gd name="connsiteY3201" fmla="*/ 902873 h 3652478"/>
                <a:gd name="connsiteX3202" fmla="*/ 344380 w 10080264"/>
                <a:gd name="connsiteY3202" fmla="*/ 896825 h 3652478"/>
                <a:gd name="connsiteX3203" fmla="*/ 285364 w 10080264"/>
                <a:gd name="connsiteY3203" fmla="*/ 934988 h 3652478"/>
                <a:gd name="connsiteX3204" fmla="*/ 228507 w 10080264"/>
                <a:gd name="connsiteY3204" fmla="*/ 967750 h 3652478"/>
                <a:gd name="connsiteX3205" fmla="*/ 231746 w 10080264"/>
                <a:gd name="connsiteY3205" fmla="*/ 969550 h 3652478"/>
                <a:gd name="connsiteX3206" fmla="*/ 235344 w 10080264"/>
                <a:gd name="connsiteY3206" fmla="*/ 971350 h 3652478"/>
                <a:gd name="connsiteX3207" fmla="*/ 249019 w 10080264"/>
                <a:gd name="connsiteY3207" fmla="*/ 978191 h 3652478"/>
                <a:gd name="connsiteX3208" fmla="*/ 255856 w 10080264"/>
                <a:gd name="connsiteY3208" fmla="*/ 974591 h 3652478"/>
                <a:gd name="connsiteX3209" fmla="*/ 263053 w 10080264"/>
                <a:gd name="connsiteY3209" fmla="*/ 969550 h 3652478"/>
                <a:gd name="connsiteX3210" fmla="*/ 269890 w 10080264"/>
                <a:gd name="connsiteY3210" fmla="*/ 964510 h 3652478"/>
                <a:gd name="connsiteX3211" fmla="*/ 273489 w 10080264"/>
                <a:gd name="connsiteY3211" fmla="*/ 957309 h 3652478"/>
                <a:gd name="connsiteX3212" fmla="*/ 275288 w 10080264"/>
                <a:gd name="connsiteY3212" fmla="*/ 952269 h 3652478"/>
                <a:gd name="connsiteX3213" fmla="*/ 278527 w 10080264"/>
                <a:gd name="connsiteY3213" fmla="*/ 947229 h 3652478"/>
                <a:gd name="connsiteX3214" fmla="*/ 288963 w 10080264"/>
                <a:gd name="connsiteY3214" fmla="*/ 938588 h 3652478"/>
                <a:gd name="connsiteX3215" fmla="*/ 302997 w 10080264"/>
                <a:gd name="connsiteY3215" fmla="*/ 929947 h 3652478"/>
                <a:gd name="connsiteX3216" fmla="*/ 318471 w 10080264"/>
                <a:gd name="connsiteY3216" fmla="*/ 924547 h 3652478"/>
                <a:gd name="connsiteX3217" fmla="*/ 330706 w 10080264"/>
                <a:gd name="connsiteY3217" fmla="*/ 910866 h 3652478"/>
                <a:gd name="connsiteX3218" fmla="*/ 7147012 w 10080264"/>
                <a:gd name="connsiteY3218" fmla="*/ 896601 h 3652478"/>
                <a:gd name="connsiteX3219" fmla="*/ 7126486 w 10080264"/>
                <a:gd name="connsiteY3219" fmla="*/ 908843 h 3652478"/>
                <a:gd name="connsiteX3220" fmla="*/ 7103800 w 10080264"/>
                <a:gd name="connsiteY3220" fmla="*/ 924326 h 3652478"/>
                <a:gd name="connsiteX3221" fmla="*/ 7086515 w 10080264"/>
                <a:gd name="connsiteY3221" fmla="*/ 936568 h 3652478"/>
                <a:gd name="connsiteX3222" fmla="*/ 7084714 w 10080264"/>
                <a:gd name="connsiteY3222" fmla="*/ 938369 h 3652478"/>
                <a:gd name="connsiteX3223" fmla="*/ 7117484 w 10080264"/>
                <a:gd name="connsiteY3223" fmla="*/ 917485 h 3652478"/>
                <a:gd name="connsiteX3224" fmla="*/ 7133328 w 10080264"/>
                <a:gd name="connsiteY3224" fmla="*/ 908843 h 3652478"/>
                <a:gd name="connsiteX3225" fmla="*/ 9482828 w 10080264"/>
                <a:gd name="connsiteY3225" fmla="*/ 893923 h 3652478"/>
                <a:gd name="connsiteX3226" fmla="*/ 9463741 w 10080264"/>
                <a:gd name="connsiteY3226" fmla="*/ 911200 h 3652478"/>
                <a:gd name="connsiteX3227" fmla="*/ 9451497 w 10080264"/>
                <a:gd name="connsiteY3227" fmla="*/ 919838 h 3652478"/>
                <a:gd name="connsiteX3228" fmla="*/ 9439613 w 10080264"/>
                <a:gd name="connsiteY3228" fmla="*/ 928477 h 3652478"/>
                <a:gd name="connsiteX3229" fmla="*/ 9411884 w 10080264"/>
                <a:gd name="connsiteY3229" fmla="*/ 947554 h 3652478"/>
                <a:gd name="connsiteX3230" fmla="*/ 9385956 w 10080264"/>
                <a:gd name="connsiteY3230" fmla="*/ 968070 h 3652478"/>
                <a:gd name="connsiteX3231" fmla="*/ 9302768 w 10080264"/>
                <a:gd name="connsiteY3231" fmla="*/ 1018461 h 3652478"/>
                <a:gd name="connsiteX3232" fmla="*/ 9233626 w 10080264"/>
                <a:gd name="connsiteY3232" fmla="*/ 1063453 h 3652478"/>
                <a:gd name="connsiteX3233" fmla="*/ 9202295 w 10080264"/>
                <a:gd name="connsiteY3233" fmla="*/ 1085769 h 3652478"/>
                <a:gd name="connsiteX3234" fmla="*/ 9171325 w 10080264"/>
                <a:gd name="connsiteY3234" fmla="*/ 1109885 h 3652478"/>
                <a:gd name="connsiteX3235" fmla="*/ 9112266 w 10080264"/>
                <a:gd name="connsiteY3235" fmla="*/ 1157037 h 3652478"/>
                <a:gd name="connsiteX3236" fmla="*/ 9107224 w 10080264"/>
                <a:gd name="connsiteY3236" fmla="*/ 1160276 h 3652478"/>
                <a:gd name="connsiteX3237" fmla="*/ 9108665 w 10080264"/>
                <a:gd name="connsiteY3237" fmla="*/ 1168915 h 3652478"/>
                <a:gd name="connsiteX3238" fmla="*/ 9110465 w 10080264"/>
                <a:gd name="connsiteY3238" fmla="*/ 1176113 h 3652478"/>
                <a:gd name="connsiteX3239" fmla="*/ 9122709 w 10080264"/>
                <a:gd name="connsiteY3239" fmla="*/ 1165675 h 3652478"/>
                <a:gd name="connsiteX3240" fmla="*/ 9136754 w 10080264"/>
                <a:gd name="connsiteY3240" fmla="*/ 1157037 h 3652478"/>
                <a:gd name="connsiteX3241" fmla="*/ 9152239 w 10080264"/>
                <a:gd name="connsiteY3241" fmla="*/ 1149838 h 3652478"/>
                <a:gd name="connsiteX3242" fmla="*/ 9167724 w 10080264"/>
                <a:gd name="connsiteY3242" fmla="*/ 1142999 h 3652478"/>
                <a:gd name="connsiteX3243" fmla="*/ 9185010 w 10080264"/>
                <a:gd name="connsiteY3243" fmla="*/ 1134361 h 3652478"/>
                <a:gd name="connsiteX3244" fmla="*/ 9200495 w 10080264"/>
                <a:gd name="connsiteY3244" fmla="*/ 1122123 h 3652478"/>
                <a:gd name="connsiteX3245" fmla="*/ 9212739 w 10080264"/>
                <a:gd name="connsiteY3245" fmla="*/ 1106646 h 3652478"/>
                <a:gd name="connsiteX3246" fmla="*/ 9223182 w 10080264"/>
                <a:gd name="connsiteY3246" fmla="*/ 1091168 h 3652478"/>
                <a:gd name="connsiteX3247" fmla="*/ 9224623 w 10080264"/>
                <a:gd name="connsiteY3247" fmla="*/ 1085769 h 3652478"/>
                <a:gd name="connsiteX3248" fmla="*/ 9228224 w 10080264"/>
                <a:gd name="connsiteY3248" fmla="*/ 1084330 h 3652478"/>
                <a:gd name="connsiteX3249" fmla="*/ 9269998 w 10080264"/>
                <a:gd name="connsiteY3249" fmla="*/ 1058414 h 3652478"/>
                <a:gd name="connsiteX3250" fmla="*/ 9309611 w 10080264"/>
                <a:gd name="connsiteY3250" fmla="*/ 1032139 h 3652478"/>
                <a:gd name="connsiteX3251" fmla="*/ 9380554 w 10080264"/>
                <a:gd name="connsiteY3251" fmla="*/ 982108 h 3652478"/>
                <a:gd name="connsiteX3252" fmla="*/ 9410084 w 10080264"/>
                <a:gd name="connsiteY3252" fmla="*/ 963031 h 3652478"/>
                <a:gd name="connsiteX3253" fmla="*/ 9437813 w 10080264"/>
                <a:gd name="connsiteY3253" fmla="*/ 940355 h 3652478"/>
                <a:gd name="connsiteX3254" fmla="*/ 9489670 w 10080264"/>
                <a:gd name="connsiteY3254" fmla="*/ 893923 h 3652478"/>
                <a:gd name="connsiteX3255" fmla="*/ 7050144 w 10080264"/>
                <a:gd name="connsiteY3255" fmla="*/ 862034 h 3652478"/>
                <a:gd name="connsiteX3256" fmla="*/ 7046904 w 10080264"/>
                <a:gd name="connsiteY3256" fmla="*/ 863834 h 3652478"/>
                <a:gd name="connsiteX3257" fmla="*/ 7039701 w 10080264"/>
                <a:gd name="connsiteY3257" fmla="*/ 865635 h 3652478"/>
                <a:gd name="connsiteX3258" fmla="*/ 7041502 w 10080264"/>
                <a:gd name="connsiteY3258" fmla="*/ 867075 h 3652478"/>
                <a:gd name="connsiteX3259" fmla="*/ 429306 w 10080264"/>
                <a:gd name="connsiteY3259" fmla="*/ 836341 h 3652478"/>
                <a:gd name="connsiteX3260" fmla="*/ 423908 w 10080264"/>
                <a:gd name="connsiteY3260" fmla="*/ 841381 h 3652478"/>
                <a:gd name="connsiteX3261" fmla="*/ 387563 w 10080264"/>
                <a:gd name="connsiteY3261" fmla="*/ 867303 h 3652478"/>
                <a:gd name="connsiteX3262" fmla="*/ 408434 w 10080264"/>
                <a:gd name="connsiteY3262" fmla="*/ 860462 h 3652478"/>
                <a:gd name="connsiteX3263" fmla="*/ 429306 w 10080264"/>
                <a:gd name="connsiteY3263" fmla="*/ 856862 h 3652478"/>
                <a:gd name="connsiteX3264" fmla="*/ 4742981 w 10080264"/>
                <a:gd name="connsiteY3264" fmla="*/ 819150 h 3652478"/>
                <a:gd name="connsiteX3265" fmla="*/ 4750184 w 10080264"/>
                <a:gd name="connsiteY3265" fmla="*/ 820950 h 3652478"/>
                <a:gd name="connsiteX3266" fmla="*/ 4755227 w 10080264"/>
                <a:gd name="connsiteY3266" fmla="*/ 822391 h 3652478"/>
                <a:gd name="connsiteX3267" fmla="*/ 4767472 w 10080264"/>
                <a:gd name="connsiteY3267" fmla="*/ 820950 h 3652478"/>
                <a:gd name="connsiteX3268" fmla="*/ 4781159 w 10080264"/>
                <a:gd name="connsiteY3268" fmla="*/ 820950 h 3652478"/>
                <a:gd name="connsiteX3269" fmla="*/ 4786561 w 10080264"/>
                <a:gd name="connsiteY3269" fmla="*/ 822391 h 3652478"/>
                <a:gd name="connsiteX3270" fmla="*/ 4793404 w 10080264"/>
                <a:gd name="connsiteY3270" fmla="*/ 825991 h 3652478"/>
                <a:gd name="connsiteX3271" fmla="*/ 4798447 w 10080264"/>
                <a:gd name="connsiteY3271" fmla="*/ 829592 h 3652478"/>
                <a:gd name="connsiteX3272" fmla="*/ 4803849 w 10080264"/>
                <a:gd name="connsiteY3272" fmla="*/ 836433 h 3652478"/>
                <a:gd name="connsiteX3273" fmla="*/ 4805650 w 10080264"/>
                <a:gd name="connsiteY3273" fmla="*/ 837873 h 3652478"/>
                <a:gd name="connsiteX3274" fmla="*/ 4807091 w 10080264"/>
                <a:gd name="connsiteY3274" fmla="*/ 837873 h 3652478"/>
                <a:gd name="connsiteX3275" fmla="*/ 4812493 w 10080264"/>
                <a:gd name="connsiteY3275" fmla="*/ 836433 h 3652478"/>
                <a:gd name="connsiteX3276" fmla="*/ 4821137 w 10080264"/>
                <a:gd name="connsiteY3276" fmla="*/ 831032 h 3652478"/>
                <a:gd name="connsiteX3277" fmla="*/ 4826179 w 10080264"/>
                <a:gd name="connsiteY3277" fmla="*/ 829592 h 3652478"/>
                <a:gd name="connsiteX3278" fmla="*/ 4829781 w 10080264"/>
                <a:gd name="connsiteY3278" fmla="*/ 829592 h 3652478"/>
                <a:gd name="connsiteX3279" fmla="*/ 4841666 w 10080264"/>
                <a:gd name="connsiteY3279" fmla="*/ 831032 h 3652478"/>
                <a:gd name="connsiteX3280" fmla="*/ 4850310 w 10080264"/>
                <a:gd name="connsiteY3280" fmla="*/ 836433 h 3652478"/>
                <a:gd name="connsiteX3281" fmla="*/ 4857154 w 10080264"/>
                <a:gd name="connsiteY3281" fmla="*/ 841473 h 3652478"/>
                <a:gd name="connsiteX3282" fmla="*/ 4860755 w 10080264"/>
                <a:gd name="connsiteY3282" fmla="*/ 848314 h 3652478"/>
                <a:gd name="connsiteX3283" fmla="*/ 4866158 w 10080264"/>
                <a:gd name="connsiteY3283" fmla="*/ 858756 h 3652478"/>
                <a:gd name="connsiteX3284" fmla="*/ 4869399 w 10080264"/>
                <a:gd name="connsiteY3284" fmla="*/ 860556 h 3652478"/>
                <a:gd name="connsiteX3285" fmla="*/ 4873001 w 10080264"/>
                <a:gd name="connsiteY3285" fmla="*/ 864157 h 3652478"/>
                <a:gd name="connsiteX3286" fmla="*/ 4914420 w 10080264"/>
                <a:gd name="connsiteY3286" fmla="*/ 862357 h 3652478"/>
                <a:gd name="connsiteX3287" fmla="*/ 4956199 w 10080264"/>
                <a:gd name="connsiteY3287" fmla="*/ 865957 h 3652478"/>
                <a:gd name="connsiteX3288" fmla="*/ 4995817 w 10080264"/>
                <a:gd name="connsiteY3288" fmla="*/ 872798 h 3652478"/>
                <a:gd name="connsiteX3289" fmla="*/ 5037597 w 10080264"/>
                <a:gd name="connsiteY3289" fmla="*/ 883240 h 3652478"/>
                <a:gd name="connsiteX3290" fmla="*/ 5070012 w 10080264"/>
                <a:gd name="connsiteY3290" fmla="*/ 891881 h 3652478"/>
                <a:gd name="connsiteX3291" fmla="*/ 5106388 w 10080264"/>
                <a:gd name="connsiteY3291" fmla="*/ 896922 h 3652478"/>
                <a:gd name="connsiteX3292" fmla="*/ 5142765 w 10080264"/>
                <a:gd name="connsiteY3292" fmla="*/ 898722 h 3652478"/>
                <a:gd name="connsiteX3293" fmla="*/ 5184544 w 10080264"/>
                <a:gd name="connsiteY3293" fmla="*/ 896922 h 3652478"/>
                <a:gd name="connsiteX3294" fmla="*/ 5191387 w 10080264"/>
                <a:gd name="connsiteY3294" fmla="*/ 896922 h 3652478"/>
                <a:gd name="connsiteX3295" fmla="*/ 5196430 w 10080264"/>
                <a:gd name="connsiteY3295" fmla="*/ 902323 h 3652478"/>
                <a:gd name="connsiteX3296" fmla="*/ 5219120 w 10080264"/>
                <a:gd name="connsiteY3296" fmla="*/ 870998 h 3652478"/>
                <a:gd name="connsiteX3297" fmla="*/ 5203633 w 10080264"/>
                <a:gd name="connsiteY3297" fmla="*/ 907364 h 3652478"/>
                <a:gd name="connsiteX3298" fmla="*/ 5217319 w 10080264"/>
                <a:gd name="connsiteY3298" fmla="*/ 916005 h 3652478"/>
                <a:gd name="connsiteX3299" fmla="*/ 5232807 w 10080264"/>
                <a:gd name="connsiteY3299" fmla="*/ 924646 h 3652478"/>
                <a:gd name="connsiteX3300" fmla="*/ 5238209 w 10080264"/>
                <a:gd name="connsiteY3300" fmla="*/ 928247 h 3652478"/>
                <a:gd name="connsiteX3301" fmla="*/ 5255497 w 10080264"/>
                <a:gd name="connsiteY3301" fmla="*/ 943729 h 3652478"/>
                <a:gd name="connsiteX3302" fmla="*/ 5279628 w 10080264"/>
                <a:gd name="connsiteY3302" fmla="*/ 959211 h 3652478"/>
                <a:gd name="connsiteX3303" fmla="*/ 5286471 w 10080264"/>
                <a:gd name="connsiteY3303" fmla="*/ 964612 h 3652478"/>
                <a:gd name="connsiteX3304" fmla="*/ 5286471 w 10080264"/>
                <a:gd name="connsiteY3304" fmla="*/ 973254 h 3652478"/>
                <a:gd name="connsiteX3305" fmla="*/ 5284670 w 10080264"/>
                <a:gd name="connsiteY3305" fmla="*/ 1078750 h 3652478"/>
                <a:gd name="connsiteX3306" fmla="*/ 5284670 w 10080264"/>
                <a:gd name="connsiteY3306" fmla="*/ 1174164 h 3652478"/>
                <a:gd name="connsiteX3307" fmla="*/ 5286471 w 10080264"/>
                <a:gd name="connsiteY3307" fmla="*/ 1262377 h 3652478"/>
                <a:gd name="connsiteX3308" fmla="*/ 5290073 w 10080264"/>
                <a:gd name="connsiteY3308" fmla="*/ 1341950 h 3652478"/>
                <a:gd name="connsiteX3309" fmla="*/ 5301958 w 10080264"/>
                <a:gd name="connsiteY3309" fmla="*/ 1515136 h 3652478"/>
                <a:gd name="connsiteX3310" fmla="*/ 5312403 w 10080264"/>
                <a:gd name="connsiteY3310" fmla="*/ 1672480 h 3652478"/>
                <a:gd name="connsiteX3311" fmla="*/ 5314204 w 10080264"/>
                <a:gd name="connsiteY3311" fmla="*/ 1682921 h 3652478"/>
                <a:gd name="connsiteX3312" fmla="*/ 5317806 w 10080264"/>
                <a:gd name="connsiteY3312" fmla="*/ 1691923 h 3652478"/>
                <a:gd name="connsiteX3313" fmla="*/ 5322848 w 10080264"/>
                <a:gd name="connsiteY3313" fmla="*/ 1703805 h 3652478"/>
                <a:gd name="connsiteX3314" fmla="*/ 5329691 w 10080264"/>
                <a:gd name="connsiteY3314" fmla="*/ 1716046 h 3652478"/>
                <a:gd name="connsiteX3315" fmla="*/ 5340136 w 10080264"/>
                <a:gd name="connsiteY3315" fmla="*/ 1731529 h 3652478"/>
                <a:gd name="connsiteX3316" fmla="*/ 5321047 w 10080264"/>
                <a:gd name="connsiteY3316" fmla="*/ 1736930 h 3652478"/>
                <a:gd name="connsiteX3317" fmla="*/ 5317806 w 10080264"/>
                <a:gd name="connsiteY3317" fmla="*/ 1738730 h 3652478"/>
                <a:gd name="connsiteX3318" fmla="*/ 5317806 w 10080264"/>
                <a:gd name="connsiteY3318" fmla="*/ 1745571 h 3652478"/>
                <a:gd name="connsiteX3319" fmla="*/ 5316005 w 10080264"/>
                <a:gd name="connsiteY3319" fmla="*/ 1750612 h 3652478"/>
                <a:gd name="connsiteX3320" fmla="*/ 5305560 w 10080264"/>
                <a:gd name="connsiteY3320" fmla="*/ 1778336 h 3652478"/>
                <a:gd name="connsiteX3321" fmla="*/ 5307361 w 10080264"/>
                <a:gd name="connsiteY3321" fmla="*/ 1781576 h 3652478"/>
                <a:gd name="connsiteX3322" fmla="*/ 5310602 w 10080264"/>
                <a:gd name="connsiteY3322" fmla="*/ 1783377 h 3652478"/>
                <a:gd name="connsiteX3323" fmla="*/ 5317806 w 10080264"/>
                <a:gd name="connsiteY3323" fmla="*/ 1788777 h 3652478"/>
                <a:gd name="connsiteX3324" fmla="*/ 5324649 w 10080264"/>
                <a:gd name="connsiteY3324" fmla="*/ 1795618 h 3652478"/>
                <a:gd name="connsiteX3325" fmla="*/ 5329691 w 10080264"/>
                <a:gd name="connsiteY3325" fmla="*/ 1806060 h 3652478"/>
                <a:gd name="connsiteX3326" fmla="*/ 5331492 w 10080264"/>
                <a:gd name="connsiteY3326" fmla="*/ 1812901 h 3652478"/>
                <a:gd name="connsiteX3327" fmla="*/ 5331492 w 10080264"/>
                <a:gd name="connsiteY3327" fmla="*/ 1819742 h 3652478"/>
                <a:gd name="connsiteX3328" fmla="*/ 5331492 w 10080264"/>
                <a:gd name="connsiteY3328" fmla="*/ 1828383 h 3652478"/>
                <a:gd name="connsiteX3329" fmla="*/ 5329691 w 10080264"/>
                <a:gd name="connsiteY3329" fmla="*/ 1835585 h 3652478"/>
                <a:gd name="connsiteX3330" fmla="*/ 5326450 w 10080264"/>
                <a:gd name="connsiteY3330" fmla="*/ 1842426 h 3652478"/>
                <a:gd name="connsiteX3331" fmla="*/ 5322848 w 10080264"/>
                <a:gd name="connsiteY3331" fmla="*/ 1846026 h 3652478"/>
                <a:gd name="connsiteX3332" fmla="*/ 5319607 w 10080264"/>
                <a:gd name="connsiteY3332" fmla="*/ 1849267 h 3652478"/>
                <a:gd name="connsiteX3333" fmla="*/ 5314204 w 10080264"/>
                <a:gd name="connsiteY3333" fmla="*/ 1852867 h 3652478"/>
                <a:gd name="connsiteX3334" fmla="*/ 5305560 w 10080264"/>
                <a:gd name="connsiteY3334" fmla="*/ 1854667 h 3652478"/>
                <a:gd name="connsiteX3335" fmla="*/ 5300518 w 10080264"/>
                <a:gd name="connsiteY3335" fmla="*/ 1854667 h 3652478"/>
                <a:gd name="connsiteX3336" fmla="*/ 5296916 w 10080264"/>
                <a:gd name="connsiteY3336" fmla="*/ 1859708 h 3652478"/>
                <a:gd name="connsiteX3337" fmla="*/ 5295115 w 10080264"/>
                <a:gd name="connsiteY3337" fmla="*/ 1871950 h 3652478"/>
                <a:gd name="connsiteX3338" fmla="*/ 5295115 w 10080264"/>
                <a:gd name="connsiteY3338" fmla="*/ 1885632 h 3652478"/>
                <a:gd name="connsiteX3339" fmla="*/ 5295115 w 10080264"/>
                <a:gd name="connsiteY3339" fmla="*/ 1918397 h 3652478"/>
                <a:gd name="connsiteX3340" fmla="*/ 5295115 w 10080264"/>
                <a:gd name="connsiteY3340" fmla="*/ 1996529 h 3652478"/>
                <a:gd name="connsiteX3341" fmla="*/ 5295115 w 10080264"/>
                <a:gd name="connsiteY3341" fmla="*/ 2015612 h 3652478"/>
                <a:gd name="connsiteX3342" fmla="*/ 5296916 w 10080264"/>
                <a:gd name="connsiteY3342" fmla="*/ 2034695 h 3652478"/>
                <a:gd name="connsiteX3343" fmla="*/ 5300518 w 10080264"/>
                <a:gd name="connsiteY3343" fmla="*/ 2053418 h 3652478"/>
                <a:gd name="connsiteX3344" fmla="*/ 5305560 w 10080264"/>
                <a:gd name="connsiteY3344" fmla="*/ 2072501 h 3652478"/>
                <a:gd name="connsiteX3345" fmla="*/ 5309162 w 10080264"/>
                <a:gd name="connsiteY3345" fmla="*/ 2088343 h 3652478"/>
                <a:gd name="connsiteX3346" fmla="*/ 5309162 w 10080264"/>
                <a:gd name="connsiteY3346" fmla="*/ 2105626 h 3652478"/>
                <a:gd name="connsiteX3347" fmla="*/ 5309162 w 10080264"/>
                <a:gd name="connsiteY3347" fmla="*/ 2122908 h 3652478"/>
                <a:gd name="connsiteX3348" fmla="*/ 5303759 w 10080264"/>
                <a:gd name="connsiteY3348" fmla="*/ 2140191 h 3652478"/>
                <a:gd name="connsiteX3349" fmla="*/ 5341937 w 10080264"/>
                <a:gd name="connsiteY3349" fmla="*/ 2145592 h 3652478"/>
                <a:gd name="connsiteX3350" fmla="*/ 5385157 w 10080264"/>
                <a:gd name="connsiteY3350" fmla="*/ 2155673 h 3652478"/>
                <a:gd name="connsiteX3351" fmla="*/ 5407847 w 10080264"/>
                <a:gd name="connsiteY3351" fmla="*/ 2161074 h 3652478"/>
                <a:gd name="connsiteX3352" fmla="*/ 5433779 w 10080264"/>
                <a:gd name="connsiteY3352" fmla="*/ 2164315 h 3652478"/>
                <a:gd name="connsiteX3353" fmla="*/ 5461512 w 10080264"/>
                <a:gd name="connsiteY3353" fmla="*/ 2164315 h 3652478"/>
                <a:gd name="connsiteX3354" fmla="*/ 5492846 w 10080264"/>
                <a:gd name="connsiteY3354" fmla="*/ 2162874 h 3652478"/>
                <a:gd name="connsiteX3355" fmla="*/ 5504732 w 10080264"/>
                <a:gd name="connsiteY3355" fmla="*/ 2161074 h 3652478"/>
                <a:gd name="connsiteX3356" fmla="*/ 5508333 w 10080264"/>
                <a:gd name="connsiteY3356" fmla="*/ 2172956 h 3652478"/>
                <a:gd name="connsiteX3357" fmla="*/ 5515177 w 10080264"/>
                <a:gd name="connsiteY3357" fmla="*/ 2197080 h 3652478"/>
                <a:gd name="connsiteX3358" fmla="*/ 5520219 w 10080264"/>
                <a:gd name="connsiteY3358" fmla="*/ 2225164 h 3652478"/>
                <a:gd name="connsiteX3359" fmla="*/ 5522020 w 10080264"/>
                <a:gd name="connsiteY3359" fmla="*/ 2256128 h 3652478"/>
                <a:gd name="connsiteX3360" fmla="*/ 5523821 w 10080264"/>
                <a:gd name="connsiteY3360" fmla="*/ 2289254 h 3652478"/>
                <a:gd name="connsiteX3361" fmla="*/ 5522020 w 10080264"/>
                <a:gd name="connsiteY3361" fmla="*/ 2320218 h 3652478"/>
                <a:gd name="connsiteX3362" fmla="*/ 5522020 w 10080264"/>
                <a:gd name="connsiteY3362" fmla="*/ 2351543 h 3652478"/>
                <a:gd name="connsiteX3363" fmla="*/ 5527422 w 10080264"/>
                <a:gd name="connsiteY3363" fmla="*/ 2415633 h 3652478"/>
                <a:gd name="connsiteX3364" fmla="*/ 5527422 w 10080264"/>
                <a:gd name="connsiteY3364" fmla="*/ 2426074 h 3652478"/>
                <a:gd name="connsiteX3365" fmla="*/ 5532465 w 10080264"/>
                <a:gd name="connsiteY3365" fmla="*/ 2491604 h 3652478"/>
                <a:gd name="connsiteX3366" fmla="*/ 5534265 w 10080264"/>
                <a:gd name="connsiteY3366" fmla="*/ 2552453 h 3652478"/>
                <a:gd name="connsiteX3367" fmla="*/ 5534265 w 10080264"/>
                <a:gd name="connsiteY3367" fmla="*/ 2583058 h 3652478"/>
                <a:gd name="connsiteX3368" fmla="*/ 5534265 w 10080264"/>
                <a:gd name="connsiteY3368" fmla="*/ 2612583 h 3652478"/>
                <a:gd name="connsiteX3369" fmla="*/ 5539308 w 10080264"/>
                <a:gd name="connsiteY3369" fmla="*/ 2640307 h 3652478"/>
                <a:gd name="connsiteX3370" fmla="*/ 5544710 w 10080264"/>
                <a:gd name="connsiteY3370" fmla="*/ 2668031 h 3652478"/>
                <a:gd name="connsiteX3371" fmla="*/ 5547952 w 10080264"/>
                <a:gd name="connsiteY3371" fmla="*/ 2676672 h 3652478"/>
                <a:gd name="connsiteX3372" fmla="*/ 5541108 w 10080264"/>
                <a:gd name="connsiteY3372" fmla="*/ 2683513 h 3652478"/>
                <a:gd name="connsiteX3373" fmla="*/ 5530664 w 10080264"/>
                <a:gd name="connsiteY3373" fmla="*/ 2692155 h 3652478"/>
                <a:gd name="connsiteX3374" fmla="*/ 5520219 w 10080264"/>
                <a:gd name="connsiteY3374" fmla="*/ 2697556 h 3652478"/>
                <a:gd name="connsiteX3375" fmla="*/ 5508333 w 10080264"/>
                <a:gd name="connsiteY3375" fmla="*/ 2702596 h 3652478"/>
                <a:gd name="connsiteX3376" fmla="*/ 5492846 w 10080264"/>
                <a:gd name="connsiteY3376" fmla="*/ 2705837 h 3652478"/>
                <a:gd name="connsiteX3377" fmla="*/ 5482401 w 10080264"/>
                <a:gd name="connsiteY3377" fmla="*/ 2707637 h 3652478"/>
                <a:gd name="connsiteX3378" fmla="*/ 5471957 w 10080264"/>
                <a:gd name="connsiteY3378" fmla="*/ 2713038 h 3652478"/>
                <a:gd name="connsiteX3379" fmla="*/ 5463313 w 10080264"/>
                <a:gd name="connsiteY3379" fmla="*/ 2718079 h 3652478"/>
                <a:gd name="connsiteX3380" fmla="*/ 5456109 w 10080264"/>
                <a:gd name="connsiteY3380" fmla="*/ 2723119 h 3652478"/>
                <a:gd name="connsiteX3381" fmla="*/ 5447465 w 10080264"/>
                <a:gd name="connsiteY3381" fmla="*/ 2731761 h 3652478"/>
                <a:gd name="connsiteX3382" fmla="*/ 5437021 w 10080264"/>
                <a:gd name="connsiteY3382" fmla="*/ 2726720 h 3652478"/>
                <a:gd name="connsiteX3383" fmla="*/ 5416491 w 10080264"/>
                <a:gd name="connsiteY3383" fmla="*/ 2714478 h 3652478"/>
                <a:gd name="connsiteX3384" fmla="*/ 5400644 w 10080264"/>
                <a:gd name="connsiteY3384" fmla="*/ 2709437 h 3652478"/>
                <a:gd name="connsiteX3385" fmla="*/ 5393801 w 10080264"/>
                <a:gd name="connsiteY3385" fmla="*/ 2707637 h 3652478"/>
                <a:gd name="connsiteX3386" fmla="*/ 5386958 w 10080264"/>
                <a:gd name="connsiteY3386" fmla="*/ 2705837 h 3652478"/>
                <a:gd name="connsiteX3387" fmla="*/ 5380114 w 10080264"/>
                <a:gd name="connsiteY3387" fmla="*/ 2707637 h 3652478"/>
                <a:gd name="connsiteX3388" fmla="*/ 5375072 w 10080264"/>
                <a:gd name="connsiteY3388" fmla="*/ 2709437 h 3652478"/>
                <a:gd name="connsiteX3389" fmla="*/ 5359225 w 10080264"/>
                <a:gd name="connsiteY3389" fmla="*/ 2716278 h 3652478"/>
                <a:gd name="connsiteX3390" fmla="*/ 5341937 w 10080264"/>
                <a:gd name="connsiteY3390" fmla="*/ 2723119 h 3652478"/>
                <a:gd name="connsiteX3391" fmla="*/ 5322848 w 10080264"/>
                <a:gd name="connsiteY3391" fmla="*/ 2735361 h 3652478"/>
                <a:gd name="connsiteX3392" fmla="*/ 5296916 w 10080264"/>
                <a:gd name="connsiteY3392" fmla="*/ 2745803 h 3652478"/>
                <a:gd name="connsiteX3393" fmla="*/ 5291514 w 10080264"/>
                <a:gd name="connsiteY3393" fmla="*/ 2747603 h 3652478"/>
                <a:gd name="connsiteX3394" fmla="*/ 5286471 w 10080264"/>
                <a:gd name="connsiteY3394" fmla="*/ 2745803 h 3652478"/>
                <a:gd name="connsiteX3395" fmla="*/ 5281429 w 10080264"/>
                <a:gd name="connsiteY3395" fmla="*/ 2744003 h 3652478"/>
                <a:gd name="connsiteX3396" fmla="*/ 5276026 w 10080264"/>
                <a:gd name="connsiteY3396" fmla="*/ 2740402 h 3652478"/>
                <a:gd name="connsiteX3397" fmla="*/ 5270984 w 10080264"/>
                <a:gd name="connsiteY3397" fmla="*/ 2735361 h 3652478"/>
                <a:gd name="connsiteX3398" fmla="*/ 5267382 w 10080264"/>
                <a:gd name="connsiteY3398" fmla="*/ 2730321 h 3652478"/>
                <a:gd name="connsiteX3399" fmla="*/ 5262340 w 10080264"/>
                <a:gd name="connsiteY3399" fmla="*/ 2716278 h 3652478"/>
                <a:gd name="connsiteX3400" fmla="*/ 5258738 w 10080264"/>
                <a:gd name="connsiteY3400" fmla="*/ 2698996 h 3652478"/>
                <a:gd name="connsiteX3401" fmla="*/ 5248294 w 10080264"/>
                <a:gd name="connsiteY3401" fmla="*/ 2704397 h 3652478"/>
                <a:gd name="connsiteX3402" fmla="*/ 5239650 w 10080264"/>
                <a:gd name="connsiteY3402" fmla="*/ 2711238 h 3652478"/>
                <a:gd name="connsiteX3403" fmla="*/ 5229565 w 10080264"/>
                <a:gd name="connsiteY3403" fmla="*/ 2718079 h 3652478"/>
                <a:gd name="connsiteX3404" fmla="*/ 5217319 w 10080264"/>
                <a:gd name="connsiteY3404" fmla="*/ 2724920 h 3652478"/>
                <a:gd name="connsiteX3405" fmla="*/ 5203633 w 10080264"/>
                <a:gd name="connsiteY3405" fmla="*/ 2728520 h 3652478"/>
                <a:gd name="connsiteX3406" fmla="*/ 5189587 w 10080264"/>
                <a:gd name="connsiteY3406" fmla="*/ 2731761 h 3652478"/>
                <a:gd name="connsiteX3407" fmla="*/ 5184544 w 10080264"/>
                <a:gd name="connsiteY3407" fmla="*/ 2731761 h 3652478"/>
                <a:gd name="connsiteX3408" fmla="*/ 5180943 w 10080264"/>
                <a:gd name="connsiteY3408" fmla="*/ 2731761 h 3652478"/>
                <a:gd name="connsiteX3409" fmla="*/ 5172299 w 10080264"/>
                <a:gd name="connsiteY3409" fmla="*/ 2728520 h 3652478"/>
                <a:gd name="connsiteX3410" fmla="*/ 5163655 w 10080264"/>
                <a:gd name="connsiteY3410" fmla="*/ 2723119 h 3652478"/>
                <a:gd name="connsiteX3411" fmla="*/ 5156451 w 10080264"/>
                <a:gd name="connsiteY3411" fmla="*/ 2718079 h 3652478"/>
                <a:gd name="connsiteX3412" fmla="*/ 5149608 w 10080264"/>
                <a:gd name="connsiteY3412" fmla="*/ 2709437 h 3652478"/>
                <a:gd name="connsiteX3413" fmla="*/ 5146007 w 10080264"/>
                <a:gd name="connsiteY3413" fmla="*/ 2700796 h 3652478"/>
                <a:gd name="connsiteX3414" fmla="*/ 5132320 w 10080264"/>
                <a:gd name="connsiteY3414" fmla="*/ 2705837 h 3652478"/>
                <a:gd name="connsiteX3415" fmla="*/ 5118634 w 10080264"/>
                <a:gd name="connsiteY3415" fmla="*/ 2707637 h 3652478"/>
                <a:gd name="connsiteX3416" fmla="*/ 5104588 w 10080264"/>
                <a:gd name="connsiteY3416" fmla="*/ 2707637 h 3652478"/>
                <a:gd name="connsiteX3417" fmla="*/ 5092702 w 10080264"/>
                <a:gd name="connsiteY3417" fmla="*/ 2705837 h 3652478"/>
                <a:gd name="connsiteX3418" fmla="*/ 5035796 w 10080264"/>
                <a:gd name="connsiteY3418" fmla="*/ 2705837 h 3652478"/>
                <a:gd name="connsiteX3419" fmla="*/ 4943954 w 10080264"/>
                <a:gd name="connsiteY3419" fmla="*/ 2704397 h 3652478"/>
                <a:gd name="connsiteX3420" fmla="*/ 4860755 w 10080264"/>
                <a:gd name="connsiteY3420" fmla="*/ 2704397 h 3652478"/>
                <a:gd name="connsiteX3421" fmla="*/ 4781159 w 10080264"/>
                <a:gd name="connsiteY3421" fmla="*/ 2705837 h 3652478"/>
                <a:gd name="connsiteX3422" fmla="*/ 4706604 w 10080264"/>
                <a:gd name="connsiteY3422" fmla="*/ 2709437 h 3652478"/>
                <a:gd name="connsiteX3423" fmla="*/ 4627008 w 10080264"/>
                <a:gd name="connsiteY3423" fmla="*/ 2716278 h 3652478"/>
                <a:gd name="connsiteX3424" fmla="*/ 4545610 w 10080264"/>
                <a:gd name="connsiteY3424" fmla="*/ 2718079 h 3652478"/>
                <a:gd name="connsiteX3425" fmla="*/ 4459170 w 10080264"/>
                <a:gd name="connsiteY3425" fmla="*/ 2718079 h 3652478"/>
                <a:gd name="connsiteX3426" fmla="*/ 4367328 w 10080264"/>
                <a:gd name="connsiteY3426" fmla="*/ 2713038 h 3652478"/>
                <a:gd name="connsiteX3427" fmla="*/ 4360485 w 10080264"/>
                <a:gd name="connsiteY3427" fmla="*/ 2713038 h 3652478"/>
                <a:gd name="connsiteX3428" fmla="*/ 4356883 w 10080264"/>
                <a:gd name="connsiteY3428" fmla="*/ 2707637 h 3652478"/>
                <a:gd name="connsiteX3429" fmla="*/ 4348239 w 10080264"/>
                <a:gd name="connsiteY3429" fmla="*/ 2697556 h 3652478"/>
                <a:gd name="connsiteX3430" fmla="*/ 4341396 w 10080264"/>
                <a:gd name="connsiteY3430" fmla="*/ 2687114 h 3652478"/>
                <a:gd name="connsiteX3431" fmla="*/ 4337795 w 10080264"/>
                <a:gd name="connsiteY3431" fmla="*/ 2676672 h 3652478"/>
                <a:gd name="connsiteX3432" fmla="*/ 4334193 w 10080264"/>
                <a:gd name="connsiteY3432" fmla="*/ 2664430 h 3652478"/>
                <a:gd name="connsiteX3433" fmla="*/ 4330951 w 10080264"/>
                <a:gd name="connsiteY3433" fmla="*/ 2652549 h 3652478"/>
                <a:gd name="connsiteX3434" fmla="*/ 4330951 w 10080264"/>
                <a:gd name="connsiteY3434" fmla="*/ 2640307 h 3652478"/>
                <a:gd name="connsiteX3435" fmla="*/ 4332752 w 10080264"/>
                <a:gd name="connsiteY3435" fmla="*/ 2626265 h 3652478"/>
                <a:gd name="connsiteX3436" fmla="*/ 4334193 w 10080264"/>
                <a:gd name="connsiteY3436" fmla="*/ 2612583 h 3652478"/>
                <a:gd name="connsiteX3437" fmla="*/ 4339595 w 10080264"/>
                <a:gd name="connsiteY3437" fmla="*/ 2589899 h 3652478"/>
                <a:gd name="connsiteX3438" fmla="*/ 4343197 w 10080264"/>
                <a:gd name="connsiteY3438" fmla="*/ 2567576 h 3652478"/>
                <a:gd name="connsiteX3439" fmla="*/ 4344638 w 10080264"/>
                <a:gd name="connsiteY3439" fmla="*/ 2543812 h 3652478"/>
                <a:gd name="connsiteX3440" fmla="*/ 4344638 w 10080264"/>
                <a:gd name="connsiteY3440" fmla="*/ 2519328 h 3652478"/>
                <a:gd name="connsiteX3441" fmla="*/ 4348239 w 10080264"/>
                <a:gd name="connsiteY3441" fmla="*/ 2495205 h 3652478"/>
                <a:gd name="connsiteX3442" fmla="*/ 4348239 w 10080264"/>
                <a:gd name="connsiteY3442" fmla="*/ 2472521 h 3652478"/>
                <a:gd name="connsiteX3443" fmla="*/ 4348239 w 10080264"/>
                <a:gd name="connsiteY3443" fmla="*/ 2450198 h 3652478"/>
                <a:gd name="connsiteX3444" fmla="*/ 4344638 w 10080264"/>
                <a:gd name="connsiteY3444" fmla="*/ 2426074 h 3652478"/>
                <a:gd name="connsiteX3445" fmla="*/ 4337795 w 10080264"/>
                <a:gd name="connsiteY3445" fmla="*/ 2382508 h 3652478"/>
                <a:gd name="connsiteX3446" fmla="*/ 4334193 w 10080264"/>
                <a:gd name="connsiteY3446" fmla="*/ 2360184 h 3652478"/>
                <a:gd name="connsiteX3447" fmla="*/ 4330951 w 10080264"/>
                <a:gd name="connsiteY3447" fmla="*/ 2335701 h 3652478"/>
                <a:gd name="connsiteX3448" fmla="*/ 4322307 w 10080264"/>
                <a:gd name="connsiteY3448" fmla="*/ 2292494 h 3652478"/>
                <a:gd name="connsiteX3449" fmla="*/ 4315104 w 10080264"/>
                <a:gd name="connsiteY3449" fmla="*/ 2245687 h 3652478"/>
                <a:gd name="connsiteX3450" fmla="*/ 4310062 w 10080264"/>
                <a:gd name="connsiteY3450" fmla="*/ 2200680 h 3652478"/>
                <a:gd name="connsiteX3451" fmla="*/ 4310062 w 10080264"/>
                <a:gd name="connsiteY3451" fmla="*/ 2176556 h 3652478"/>
                <a:gd name="connsiteX3452" fmla="*/ 4311863 w 10080264"/>
                <a:gd name="connsiteY3452" fmla="*/ 2152433 h 3652478"/>
                <a:gd name="connsiteX3453" fmla="*/ 4313663 w 10080264"/>
                <a:gd name="connsiteY3453" fmla="*/ 2131550 h 3652478"/>
                <a:gd name="connsiteX3454" fmla="*/ 4332752 w 10080264"/>
                <a:gd name="connsiteY3454" fmla="*/ 2141991 h 3652478"/>
                <a:gd name="connsiteX3455" fmla="*/ 4341396 w 10080264"/>
                <a:gd name="connsiteY3455" fmla="*/ 2147032 h 3652478"/>
                <a:gd name="connsiteX3456" fmla="*/ 4343197 w 10080264"/>
                <a:gd name="connsiteY3456" fmla="*/ 2145592 h 3652478"/>
                <a:gd name="connsiteX3457" fmla="*/ 4353642 w 10080264"/>
                <a:gd name="connsiteY3457" fmla="*/ 2148832 h 3652478"/>
                <a:gd name="connsiteX3458" fmla="*/ 4360485 w 10080264"/>
                <a:gd name="connsiteY3458" fmla="*/ 2150632 h 3652478"/>
                <a:gd name="connsiteX3459" fmla="*/ 4365527 w 10080264"/>
                <a:gd name="connsiteY3459" fmla="*/ 2154233 h 3652478"/>
                <a:gd name="connsiteX3460" fmla="*/ 4374171 w 10080264"/>
                <a:gd name="connsiteY3460" fmla="*/ 2162874 h 3652478"/>
                <a:gd name="connsiteX3461" fmla="*/ 4381375 w 10080264"/>
                <a:gd name="connsiteY3461" fmla="*/ 2174756 h 3652478"/>
                <a:gd name="connsiteX3462" fmla="*/ 4382815 w 10080264"/>
                <a:gd name="connsiteY3462" fmla="*/ 2181597 h 3652478"/>
                <a:gd name="connsiteX3463" fmla="*/ 4382815 w 10080264"/>
                <a:gd name="connsiteY3463" fmla="*/ 2188438 h 3652478"/>
                <a:gd name="connsiteX3464" fmla="*/ 4384616 w 10080264"/>
                <a:gd name="connsiteY3464" fmla="*/ 2197080 h 3652478"/>
                <a:gd name="connsiteX3465" fmla="*/ 4386417 w 10080264"/>
                <a:gd name="connsiteY3465" fmla="*/ 2200680 h 3652478"/>
                <a:gd name="connsiteX3466" fmla="*/ 4390019 w 10080264"/>
                <a:gd name="connsiteY3466" fmla="*/ 2202480 h 3652478"/>
                <a:gd name="connsiteX3467" fmla="*/ 4516437 w 10080264"/>
                <a:gd name="connsiteY3467" fmla="*/ 2192039 h 3652478"/>
                <a:gd name="connsiteX3468" fmla="*/ 4518238 w 10080264"/>
                <a:gd name="connsiteY3468" fmla="*/ 2192039 h 3652478"/>
                <a:gd name="connsiteX3469" fmla="*/ 4545610 w 10080264"/>
                <a:gd name="connsiteY3469" fmla="*/ 2193839 h 3652478"/>
                <a:gd name="connsiteX3470" fmla="*/ 4575144 w 10080264"/>
                <a:gd name="connsiteY3470" fmla="*/ 2195639 h 3652478"/>
                <a:gd name="connsiteX3471" fmla="*/ 4602877 w 10080264"/>
                <a:gd name="connsiteY3471" fmla="*/ 2197080 h 3652478"/>
                <a:gd name="connsiteX3472" fmla="*/ 4630609 w 10080264"/>
                <a:gd name="connsiteY3472" fmla="*/ 2200680 h 3652478"/>
                <a:gd name="connsiteX3473" fmla="*/ 4630609 w 10080264"/>
                <a:gd name="connsiteY3473" fmla="*/ 2197080 h 3652478"/>
                <a:gd name="connsiteX3474" fmla="*/ 4637452 w 10080264"/>
                <a:gd name="connsiteY3474" fmla="*/ 2171156 h 3652478"/>
                <a:gd name="connsiteX3475" fmla="*/ 4642855 w 10080264"/>
                <a:gd name="connsiteY3475" fmla="*/ 2138391 h 3652478"/>
                <a:gd name="connsiteX3476" fmla="*/ 4642855 w 10080264"/>
                <a:gd name="connsiteY3476" fmla="*/ 2128309 h 3652478"/>
                <a:gd name="connsiteX3477" fmla="*/ 4642855 w 10080264"/>
                <a:gd name="connsiteY3477" fmla="*/ 2121108 h 3652478"/>
                <a:gd name="connsiteX3478" fmla="*/ 4641054 w 10080264"/>
                <a:gd name="connsiteY3478" fmla="*/ 2116067 h 3652478"/>
                <a:gd name="connsiteX3479" fmla="*/ 4637452 w 10080264"/>
                <a:gd name="connsiteY3479" fmla="*/ 2110666 h 3652478"/>
                <a:gd name="connsiteX3480" fmla="*/ 4632410 w 10080264"/>
                <a:gd name="connsiteY3480" fmla="*/ 2107426 h 3652478"/>
                <a:gd name="connsiteX3481" fmla="*/ 4627008 w 10080264"/>
                <a:gd name="connsiteY3481" fmla="*/ 2105626 h 3652478"/>
                <a:gd name="connsiteX3482" fmla="*/ 4614762 w 10080264"/>
                <a:gd name="connsiteY3482" fmla="*/ 2103825 h 3652478"/>
                <a:gd name="connsiteX3483" fmla="*/ 4614762 w 10080264"/>
                <a:gd name="connsiteY3483" fmla="*/ 2091583 h 3652478"/>
                <a:gd name="connsiteX3484" fmla="*/ 4616563 w 10080264"/>
                <a:gd name="connsiteY3484" fmla="*/ 2077901 h 3652478"/>
                <a:gd name="connsiteX3485" fmla="*/ 4618364 w 10080264"/>
                <a:gd name="connsiteY3485" fmla="*/ 2063859 h 3652478"/>
                <a:gd name="connsiteX3486" fmla="*/ 4625207 w 10080264"/>
                <a:gd name="connsiteY3486" fmla="*/ 2048377 h 3652478"/>
                <a:gd name="connsiteX3487" fmla="*/ 4628808 w 10080264"/>
                <a:gd name="connsiteY3487" fmla="*/ 2041536 h 3652478"/>
                <a:gd name="connsiteX3488" fmla="*/ 4635652 w 10080264"/>
                <a:gd name="connsiteY3488" fmla="*/ 2034695 h 3652478"/>
                <a:gd name="connsiteX3489" fmla="*/ 4641054 w 10080264"/>
                <a:gd name="connsiteY3489" fmla="*/ 2026054 h 3652478"/>
                <a:gd name="connsiteX3490" fmla="*/ 4646096 w 10080264"/>
                <a:gd name="connsiteY3490" fmla="*/ 2013812 h 3652478"/>
                <a:gd name="connsiteX3491" fmla="*/ 4637452 w 10080264"/>
                <a:gd name="connsiteY3491" fmla="*/ 1923798 h 3652478"/>
                <a:gd name="connsiteX3492" fmla="*/ 4632410 w 10080264"/>
                <a:gd name="connsiteY3492" fmla="*/ 1835585 h 3652478"/>
                <a:gd name="connsiteX3493" fmla="*/ 4627008 w 10080264"/>
                <a:gd name="connsiteY3493" fmla="*/ 1748811 h 3652478"/>
                <a:gd name="connsiteX3494" fmla="*/ 4623766 w 10080264"/>
                <a:gd name="connsiteY3494" fmla="*/ 1667439 h 3652478"/>
                <a:gd name="connsiteX3495" fmla="*/ 4618364 w 10080264"/>
                <a:gd name="connsiteY3495" fmla="*/ 1584626 h 3652478"/>
                <a:gd name="connsiteX3496" fmla="*/ 4618364 w 10080264"/>
                <a:gd name="connsiteY3496" fmla="*/ 1499654 h 3652478"/>
                <a:gd name="connsiteX3497" fmla="*/ 4620165 w 10080264"/>
                <a:gd name="connsiteY3497" fmla="*/ 1414681 h 3652478"/>
                <a:gd name="connsiteX3498" fmla="*/ 4625207 w 10080264"/>
                <a:gd name="connsiteY3498" fmla="*/ 1328267 h 3652478"/>
                <a:gd name="connsiteX3499" fmla="*/ 4616563 w 10080264"/>
                <a:gd name="connsiteY3499" fmla="*/ 1322867 h 3652478"/>
                <a:gd name="connsiteX3500" fmla="*/ 4609720 w 10080264"/>
                <a:gd name="connsiteY3500" fmla="*/ 1321426 h 3652478"/>
                <a:gd name="connsiteX3501" fmla="*/ 4604677 w 10080264"/>
                <a:gd name="connsiteY3501" fmla="*/ 1317826 h 3652478"/>
                <a:gd name="connsiteX3502" fmla="*/ 4599275 w 10080264"/>
                <a:gd name="connsiteY3502" fmla="*/ 1312785 h 3652478"/>
                <a:gd name="connsiteX3503" fmla="*/ 4594233 w 10080264"/>
                <a:gd name="connsiteY3503" fmla="*/ 1307384 h 3652478"/>
                <a:gd name="connsiteX3504" fmla="*/ 4576584 w 10080264"/>
                <a:gd name="connsiteY3504" fmla="*/ 1312785 h 3652478"/>
                <a:gd name="connsiteX3505" fmla="*/ 4557856 w 10080264"/>
                <a:gd name="connsiteY3505" fmla="*/ 1314225 h 3652478"/>
                <a:gd name="connsiteX3506" fmla="*/ 4536966 w 10080264"/>
                <a:gd name="connsiteY3506" fmla="*/ 1314225 h 3652478"/>
                <a:gd name="connsiteX3507" fmla="*/ 4512835 w 10080264"/>
                <a:gd name="connsiteY3507" fmla="*/ 1314225 h 3652478"/>
                <a:gd name="connsiteX3508" fmla="*/ 4483302 w 10080264"/>
                <a:gd name="connsiteY3508" fmla="*/ 1310985 h 3652478"/>
                <a:gd name="connsiteX3509" fmla="*/ 4455569 w 10080264"/>
                <a:gd name="connsiteY3509" fmla="*/ 1310985 h 3652478"/>
                <a:gd name="connsiteX3510" fmla="*/ 4427836 w 10080264"/>
                <a:gd name="connsiteY3510" fmla="*/ 1310985 h 3652478"/>
                <a:gd name="connsiteX3511" fmla="*/ 4403705 w 10080264"/>
                <a:gd name="connsiteY3511" fmla="*/ 1314225 h 3652478"/>
                <a:gd name="connsiteX3512" fmla="*/ 4390019 w 10080264"/>
                <a:gd name="connsiteY3512" fmla="*/ 1314225 h 3652478"/>
                <a:gd name="connsiteX3513" fmla="*/ 4386417 w 10080264"/>
                <a:gd name="connsiteY3513" fmla="*/ 1302344 h 3652478"/>
                <a:gd name="connsiteX3514" fmla="*/ 4379574 w 10080264"/>
                <a:gd name="connsiteY3514" fmla="*/ 1264178 h 3652478"/>
                <a:gd name="connsiteX3515" fmla="*/ 4375972 w 10080264"/>
                <a:gd name="connsiteY3515" fmla="*/ 1222411 h 3652478"/>
                <a:gd name="connsiteX3516" fmla="*/ 4374171 w 10080264"/>
                <a:gd name="connsiteY3516" fmla="*/ 1181005 h 3652478"/>
                <a:gd name="connsiteX3517" fmla="*/ 4375972 w 10080264"/>
                <a:gd name="connsiteY3517" fmla="*/ 1135998 h 3652478"/>
                <a:gd name="connsiteX3518" fmla="*/ 4377773 w 10080264"/>
                <a:gd name="connsiteY3518" fmla="*/ 1090991 h 3652478"/>
                <a:gd name="connsiteX3519" fmla="*/ 4377773 w 10080264"/>
                <a:gd name="connsiteY3519" fmla="*/ 1049585 h 3652478"/>
                <a:gd name="connsiteX3520" fmla="*/ 4375972 w 10080264"/>
                <a:gd name="connsiteY3520" fmla="*/ 1009619 h 3652478"/>
                <a:gd name="connsiteX3521" fmla="*/ 4372731 w 10080264"/>
                <a:gd name="connsiteY3521" fmla="*/ 974694 h 3652478"/>
                <a:gd name="connsiteX3522" fmla="*/ 4365527 w 10080264"/>
                <a:gd name="connsiteY3522" fmla="*/ 947330 h 3652478"/>
                <a:gd name="connsiteX3523" fmla="*/ 4356883 w 10080264"/>
                <a:gd name="connsiteY3523" fmla="*/ 921406 h 3652478"/>
                <a:gd name="connsiteX3524" fmla="*/ 4350040 w 10080264"/>
                <a:gd name="connsiteY3524" fmla="*/ 907364 h 3652478"/>
                <a:gd name="connsiteX3525" fmla="*/ 4348239 w 10080264"/>
                <a:gd name="connsiteY3525" fmla="*/ 891881 h 3652478"/>
                <a:gd name="connsiteX3526" fmla="*/ 4348239 w 10080264"/>
                <a:gd name="connsiteY3526" fmla="*/ 874599 h 3652478"/>
                <a:gd name="connsiteX3527" fmla="*/ 4353642 w 10080264"/>
                <a:gd name="connsiteY3527" fmla="*/ 856956 h 3652478"/>
                <a:gd name="connsiteX3528" fmla="*/ 4358684 w 10080264"/>
                <a:gd name="connsiteY3528" fmla="*/ 848314 h 3652478"/>
                <a:gd name="connsiteX3529" fmla="*/ 4369129 w 10080264"/>
                <a:gd name="connsiteY3529" fmla="*/ 848314 h 3652478"/>
                <a:gd name="connsiteX3530" fmla="*/ 4405506 w 10080264"/>
                <a:gd name="connsiteY3530" fmla="*/ 850115 h 3652478"/>
                <a:gd name="connsiteX3531" fmla="*/ 4446925 w 10080264"/>
                <a:gd name="connsiteY3531" fmla="*/ 851915 h 3652478"/>
                <a:gd name="connsiteX3532" fmla="*/ 4488704 w 10080264"/>
                <a:gd name="connsiteY3532" fmla="*/ 850115 h 3652478"/>
                <a:gd name="connsiteX3533" fmla="*/ 4531924 w 10080264"/>
                <a:gd name="connsiteY3533" fmla="*/ 848314 h 3652478"/>
                <a:gd name="connsiteX3534" fmla="*/ 4575144 w 10080264"/>
                <a:gd name="connsiteY3534" fmla="*/ 846874 h 3652478"/>
                <a:gd name="connsiteX3535" fmla="*/ 4621965 w 10080264"/>
                <a:gd name="connsiteY3535" fmla="*/ 845074 h 3652478"/>
                <a:gd name="connsiteX3536" fmla="*/ 4668787 w 10080264"/>
                <a:gd name="connsiteY3536" fmla="*/ 846874 h 3652478"/>
                <a:gd name="connsiteX3537" fmla="*/ 4717049 w 10080264"/>
                <a:gd name="connsiteY3537" fmla="*/ 848314 h 3652478"/>
                <a:gd name="connsiteX3538" fmla="*/ 4720651 w 10080264"/>
                <a:gd name="connsiteY3538" fmla="*/ 848314 h 3652478"/>
                <a:gd name="connsiteX3539" fmla="*/ 4720651 w 10080264"/>
                <a:gd name="connsiteY3539" fmla="*/ 845074 h 3652478"/>
                <a:gd name="connsiteX3540" fmla="*/ 4722091 w 10080264"/>
                <a:gd name="connsiteY3540" fmla="*/ 836433 h 3652478"/>
                <a:gd name="connsiteX3541" fmla="*/ 4723892 w 10080264"/>
                <a:gd name="connsiteY3541" fmla="*/ 831032 h 3652478"/>
                <a:gd name="connsiteX3542" fmla="*/ 4727494 w 10080264"/>
                <a:gd name="connsiteY3542" fmla="*/ 827791 h 3652478"/>
                <a:gd name="connsiteX3543" fmla="*/ 4729295 w 10080264"/>
                <a:gd name="connsiteY3543" fmla="*/ 824191 h 3652478"/>
                <a:gd name="connsiteX3544" fmla="*/ 4736138 w 10080264"/>
                <a:gd name="connsiteY3544" fmla="*/ 820950 h 3652478"/>
                <a:gd name="connsiteX3545" fmla="*/ 2290543 w 10080264"/>
                <a:gd name="connsiteY3545" fmla="*/ 807485 h 3652478"/>
                <a:gd name="connsiteX3546" fmla="*/ 2259226 w 10080264"/>
                <a:gd name="connsiteY3546" fmla="*/ 830162 h 3652478"/>
                <a:gd name="connsiteX3547" fmla="*/ 2286943 w 10080264"/>
                <a:gd name="connsiteY3547" fmla="*/ 824763 h 3652478"/>
                <a:gd name="connsiteX3548" fmla="*/ 2288743 w 10080264"/>
                <a:gd name="connsiteY3548" fmla="*/ 816124 h 3652478"/>
                <a:gd name="connsiteX3549" fmla="*/ 1600632 w 10080264"/>
                <a:gd name="connsiteY3549" fmla="*/ 806818 h 3652478"/>
                <a:gd name="connsiteX3550" fmla="*/ 1597033 w 10080264"/>
                <a:gd name="connsiteY3550" fmla="*/ 808619 h 3652478"/>
                <a:gd name="connsiteX3551" fmla="*/ 1579760 w 10080264"/>
                <a:gd name="connsiteY3551" fmla="*/ 817259 h 3652478"/>
                <a:gd name="connsiteX3552" fmla="*/ 1578321 w 10080264"/>
                <a:gd name="connsiteY3552" fmla="*/ 819059 h 3652478"/>
                <a:gd name="connsiteX3553" fmla="*/ 1595594 w 10080264"/>
                <a:gd name="connsiteY3553" fmla="*/ 819059 h 3652478"/>
                <a:gd name="connsiteX3554" fmla="*/ 2442809 w 10080264"/>
                <a:gd name="connsiteY3554" fmla="*/ 805686 h 3652478"/>
                <a:gd name="connsiteX3555" fmla="*/ 2435970 w 10080264"/>
                <a:gd name="connsiteY3555" fmla="*/ 809285 h 3652478"/>
                <a:gd name="connsiteX3556" fmla="*/ 2422333 w 10080264"/>
                <a:gd name="connsiteY3556" fmla="*/ 818879 h 3652478"/>
                <a:gd name="connsiteX3557" fmla="*/ 2340579 w 10080264"/>
                <a:gd name="connsiteY3557" fmla="*/ 871557 h 3652478"/>
                <a:gd name="connsiteX3558" fmla="*/ 2240148 w 10080264"/>
                <a:gd name="connsiteY3558" fmla="*/ 939228 h 3652478"/>
                <a:gd name="connsiteX3559" fmla="*/ 2240148 w 10080264"/>
                <a:gd name="connsiteY3559" fmla="*/ 946067 h 3652478"/>
                <a:gd name="connsiteX3560" fmla="*/ 2335179 w 10080264"/>
                <a:gd name="connsiteY3560" fmla="*/ 880196 h 3652478"/>
                <a:gd name="connsiteX3561" fmla="*/ 2422333 w 10080264"/>
                <a:gd name="connsiteY3561" fmla="*/ 818879 h 3652478"/>
                <a:gd name="connsiteX3562" fmla="*/ 477526 w 10080264"/>
                <a:gd name="connsiteY3562" fmla="*/ 801778 h 3652478"/>
                <a:gd name="connsiteX3563" fmla="*/ 437942 w 10080264"/>
                <a:gd name="connsiteY3563" fmla="*/ 830940 h 3652478"/>
                <a:gd name="connsiteX3564" fmla="*/ 441181 w 10080264"/>
                <a:gd name="connsiteY3564" fmla="*/ 829500 h 3652478"/>
                <a:gd name="connsiteX3565" fmla="*/ 453416 w 10080264"/>
                <a:gd name="connsiteY3565" fmla="*/ 825900 h 3652478"/>
                <a:gd name="connsiteX3566" fmla="*/ 463852 w 10080264"/>
                <a:gd name="connsiteY3566" fmla="*/ 822299 h 3652478"/>
                <a:gd name="connsiteX3567" fmla="*/ 470689 w 10080264"/>
                <a:gd name="connsiteY3567" fmla="*/ 813659 h 3652478"/>
                <a:gd name="connsiteX3568" fmla="*/ 475727 w 10080264"/>
                <a:gd name="connsiteY3568" fmla="*/ 805018 h 3652478"/>
                <a:gd name="connsiteX3569" fmla="*/ 2781897 w 10080264"/>
                <a:gd name="connsiteY3569" fmla="*/ 788408 h 3652478"/>
                <a:gd name="connsiteX3570" fmla="*/ 2716383 w 10080264"/>
                <a:gd name="connsiteY3570" fmla="*/ 835202 h 3652478"/>
                <a:gd name="connsiteX3571" fmla="*/ 2646909 w 10080264"/>
                <a:gd name="connsiteY3571" fmla="*/ 880196 h 3652478"/>
                <a:gd name="connsiteX3572" fmla="*/ 2667788 w 10080264"/>
                <a:gd name="connsiteY3572" fmla="*/ 871557 h 3652478"/>
                <a:gd name="connsiteX3573" fmla="*/ 2688666 w 10080264"/>
                <a:gd name="connsiteY3573" fmla="*/ 861118 h 3652478"/>
                <a:gd name="connsiteX3574" fmla="*/ 2717823 w 10080264"/>
                <a:gd name="connsiteY3574" fmla="*/ 847440 h 3652478"/>
                <a:gd name="connsiteX3575" fmla="*/ 2743741 w 10080264"/>
                <a:gd name="connsiteY3575" fmla="*/ 831602 h 3652478"/>
                <a:gd name="connsiteX3576" fmla="*/ 2768218 w 10080264"/>
                <a:gd name="connsiteY3576" fmla="*/ 816124 h 3652478"/>
                <a:gd name="connsiteX3577" fmla="*/ 2790536 w 10080264"/>
                <a:gd name="connsiteY3577" fmla="*/ 798846 h 3652478"/>
                <a:gd name="connsiteX3578" fmla="*/ 2790536 w 10080264"/>
                <a:gd name="connsiteY3578" fmla="*/ 797047 h 3652478"/>
                <a:gd name="connsiteX3579" fmla="*/ 2783697 w 10080264"/>
                <a:gd name="connsiteY3579" fmla="*/ 788408 h 3652478"/>
                <a:gd name="connsiteX3580" fmla="*/ 204037 w 10080264"/>
                <a:gd name="connsiteY3580" fmla="*/ 780897 h 3652478"/>
                <a:gd name="connsiteX3581" fmla="*/ 148979 w 10080264"/>
                <a:gd name="connsiteY3581" fmla="*/ 820859 h 3652478"/>
                <a:gd name="connsiteX3582" fmla="*/ 157616 w 10080264"/>
                <a:gd name="connsiteY3582" fmla="*/ 824100 h 3652478"/>
                <a:gd name="connsiteX3583" fmla="*/ 162654 w 10080264"/>
                <a:gd name="connsiteY3583" fmla="*/ 829500 h 3652478"/>
                <a:gd name="connsiteX3584" fmla="*/ 185325 w 10080264"/>
                <a:gd name="connsiteY3584" fmla="*/ 815459 h 3652478"/>
                <a:gd name="connsiteX3585" fmla="*/ 205836 w 10080264"/>
                <a:gd name="connsiteY3585" fmla="*/ 798178 h 3652478"/>
                <a:gd name="connsiteX3586" fmla="*/ 229946 w 10080264"/>
                <a:gd name="connsiteY3586" fmla="*/ 780897 h 3652478"/>
                <a:gd name="connsiteX3587" fmla="*/ 9302768 w 10080264"/>
                <a:gd name="connsiteY3587" fmla="*/ 779463 h 3652478"/>
                <a:gd name="connsiteX3588" fmla="*/ 9309611 w 10080264"/>
                <a:gd name="connsiteY3588" fmla="*/ 779463 h 3652478"/>
                <a:gd name="connsiteX3589" fmla="*/ 9316453 w 10080264"/>
                <a:gd name="connsiteY3589" fmla="*/ 779463 h 3652478"/>
                <a:gd name="connsiteX3590" fmla="*/ 9321855 w 10080264"/>
                <a:gd name="connsiteY3590" fmla="*/ 781263 h 3652478"/>
                <a:gd name="connsiteX3591" fmla="*/ 9326896 w 10080264"/>
                <a:gd name="connsiteY3591" fmla="*/ 783063 h 3652478"/>
                <a:gd name="connsiteX3592" fmla="*/ 9330498 w 10080264"/>
                <a:gd name="connsiteY3592" fmla="*/ 786662 h 3652478"/>
                <a:gd name="connsiteX3593" fmla="*/ 9335539 w 10080264"/>
                <a:gd name="connsiteY3593" fmla="*/ 793501 h 3652478"/>
                <a:gd name="connsiteX3594" fmla="*/ 9337340 w 10080264"/>
                <a:gd name="connsiteY3594" fmla="*/ 795300 h 3652478"/>
                <a:gd name="connsiteX3595" fmla="*/ 9342381 w 10080264"/>
                <a:gd name="connsiteY3595" fmla="*/ 796740 h 3652478"/>
                <a:gd name="connsiteX3596" fmla="*/ 9366870 w 10080264"/>
                <a:gd name="connsiteY3596" fmla="*/ 789901 h 3652478"/>
                <a:gd name="connsiteX3597" fmla="*/ 9394598 w 10080264"/>
                <a:gd name="connsiteY3597" fmla="*/ 784862 h 3652478"/>
                <a:gd name="connsiteX3598" fmla="*/ 9424128 w 10080264"/>
                <a:gd name="connsiteY3598" fmla="*/ 783063 h 3652478"/>
                <a:gd name="connsiteX3599" fmla="*/ 9456899 w 10080264"/>
                <a:gd name="connsiteY3599" fmla="*/ 781263 h 3652478"/>
                <a:gd name="connsiteX3600" fmla="*/ 9521000 w 10080264"/>
                <a:gd name="connsiteY3600" fmla="*/ 784862 h 3652478"/>
                <a:gd name="connsiteX3601" fmla="*/ 9586902 w 10080264"/>
                <a:gd name="connsiteY3601" fmla="*/ 788102 h 3652478"/>
                <a:gd name="connsiteX3602" fmla="*/ 9718345 w 10080264"/>
                <a:gd name="connsiteY3602" fmla="*/ 800340 h 3652478"/>
                <a:gd name="connsiteX3603" fmla="*/ 9778845 w 10080264"/>
                <a:gd name="connsiteY3603" fmla="*/ 805379 h 3652478"/>
                <a:gd name="connsiteX3604" fmla="*/ 9808374 w 10080264"/>
                <a:gd name="connsiteY3604" fmla="*/ 805379 h 3652478"/>
                <a:gd name="connsiteX3605" fmla="*/ 9839705 w 10080264"/>
                <a:gd name="connsiteY3605" fmla="*/ 803939 h 3652478"/>
                <a:gd name="connsiteX3606" fmla="*/ 9853389 w 10080264"/>
                <a:gd name="connsiteY3606" fmla="*/ 800340 h 3652478"/>
                <a:gd name="connsiteX3607" fmla="*/ 9872476 w 10080264"/>
                <a:gd name="connsiteY3607" fmla="*/ 793501 h 3652478"/>
                <a:gd name="connsiteX3608" fmla="*/ 9894803 w 10080264"/>
                <a:gd name="connsiteY3608" fmla="*/ 788102 h 3652478"/>
                <a:gd name="connsiteX3609" fmla="*/ 9910648 w 10080264"/>
                <a:gd name="connsiteY3609" fmla="*/ 788102 h 3652478"/>
                <a:gd name="connsiteX3610" fmla="*/ 9927934 w 10080264"/>
                <a:gd name="connsiteY3610" fmla="*/ 789901 h 3652478"/>
                <a:gd name="connsiteX3611" fmla="*/ 9945220 w 10080264"/>
                <a:gd name="connsiteY3611" fmla="*/ 793501 h 3652478"/>
                <a:gd name="connsiteX3612" fmla="*/ 9962505 w 10080264"/>
                <a:gd name="connsiteY3612" fmla="*/ 802139 h 3652478"/>
                <a:gd name="connsiteX3613" fmla="*/ 9969348 w 10080264"/>
                <a:gd name="connsiteY3613" fmla="*/ 796740 h 3652478"/>
                <a:gd name="connsiteX3614" fmla="*/ 9978350 w 10080264"/>
                <a:gd name="connsiteY3614" fmla="*/ 791701 h 3652478"/>
                <a:gd name="connsiteX3615" fmla="*/ 9983392 w 10080264"/>
                <a:gd name="connsiteY3615" fmla="*/ 788102 h 3652478"/>
                <a:gd name="connsiteX3616" fmla="*/ 9992035 w 10080264"/>
                <a:gd name="connsiteY3616" fmla="*/ 786662 h 3652478"/>
                <a:gd name="connsiteX3617" fmla="*/ 10005720 w 10080264"/>
                <a:gd name="connsiteY3617" fmla="*/ 786662 h 3652478"/>
                <a:gd name="connsiteX3618" fmla="*/ 10026606 w 10080264"/>
                <a:gd name="connsiteY3618" fmla="*/ 789901 h 3652478"/>
                <a:gd name="connsiteX3619" fmla="*/ 10035249 w 10080264"/>
                <a:gd name="connsiteY3619" fmla="*/ 789901 h 3652478"/>
                <a:gd name="connsiteX3620" fmla="*/ 10038490 w 10080264"/>
                <a:gd name="connsiteY3620" fmla="*/ 798540 h 3652478"/>
                <a:gd name="connsiteX3621" fmla="*/ 10045692 w 10080264"/>
                <a:gd name="connsiteY3621" fmla="*/ 817616 h 3652478"/>
                <a:gd name="connsiteX3622" fmla="*/ 10050734 w 10080264"/>
                <a:gd name="connsiteY3622" fmla="*/ 838133 h 3652478"/>
                <a:gd name="connsiteX3623" fmla="*/ 10052535 w 10080264"/>
                <a:gd name="connsiteY3623" fmla="*/ 859009 h 3652478"/>
                <a:gd name="connsiteX3624" fmla="*/ 10054335 w 10080264"/>
                <a:gd name="connsiteY3624" fmla="*/ 881685 h 3652478"/>
                <a:gd name="connsiteX3625" fmla="*/ 10054335 w 10080264"/>
                <a:gd name="connsiteY3625" fmla="*/ 924878 h 3652478"/>
                <a:gd name="connsiteX3626" fmla="*/ 10052535 w 10080264"/>
                <a:gd name="connsiteY3626" fmla="*/ 945754 h 3652478"/>
                <a:gd name="connsiteX3627" fmla="*/ 10050734 w 10080264"/>
                <a:gd name="connsiteY3627" fmla="*/ 966270 h 3652478"/>
                <a:gd name="connsiteX3628" fmla="*/ 10048934 w 10080264"/>
                <a:gd name="connsiteY3628" fmla="*/ 982108 h 3652478"/>
                <a:gd name="connsiteX3629" fmla="*/ 10080264 w 10080264"/>
                <a:gd name="connsiteY3629" fmla="*/ 963031 h 3652478"/>
                <a:gd name="connsiteX3630" fmla="*/ 10047133 w 10080264"/>
                <a:gd name="connsiteY3630" fmla="*/ 993985 h 3652478"/>
                <a:gd name="connsiteX3631" fmla="*/ 10038490 w 10080264"/>
                <a:gd name="connsiteY3631" fmla="*/ 1053015 h 3652478"/>
                <a:gd name="connsiteX3632" fmla="*/ 10037050 w 10080264"/>
                <a:gd name="connsiteY3632" fmla="*/ 1072092 h 3652478"/>
                <a:gd name="connsiteX3633" fmla="*/ 10037050 w 10080264"/>
                <a:gd name="connsiteY3633" fmla="*/ 1092968 h 3652478"/>
                <a:gd name="connsiteX3634" fmla="*/ 10037050 w 10080264"/>
                <a:gd name="connsiteY3634" fmla="*/ 1111685 h 3652478"/>
                <a:gd name="connsiteX3635" fmla="*/ 10038490 w 10080264"/>
                <a:gd name="connsiteY3635" fmla="*/ 1130761 h 3652478"/>
                <a:gd name="connsiteX3636" fmla="*/ 10040291 w 10080264"/>
                <a:gd name="connsiteY3636" fmla="*/ 1158477 h 3652478"/>
                <a:gd name="connsiteX3637" fmla="*/ 10042091 w 10080264"/>
                <a:gd name="connsiteY3637" fmla="*/ 1181153 h 3652478"/>
                <a:gd name="connsiteX3638" fmla="*/ 10047133 w 10080264"/>
                <a:gd name="connsiteY3638" fmla="*/ 1202029 h 3652478"/>
                <a:gd name="connsiteX3639" fmla="*/ 10052535 w 10080264"/>
                <a:gd name="connsiteY3639" fmla="*/ 1222545 h 3652478"/>
                <a:gd name="connsiteX3640" fmla="*/ 10057576 w 10080264"/>
                <a:gd name="connsiteY3640" fmla="*/ 1234783 h 3652478"/>
                <a:gd name="connsiteX3641" fmla="*/ 10059377 w 10080264"/>
                <a:gd name="connsiteY3641" fmla="*/ 1246661 h 3652478"/>
                <a:gd name="connsiteX3642" fmla="*/ 10061178 w 10080264"/>
                <a:gd name="connsiteY3642" fmla="*/ 1258899 h 3652478"/>
                <a:gd name="connsiteX3643" fmla="*/ 10061178 w 10080264"/>
                <a:gd name="connsiteY3643" fmla="*/ 1272936 h 3652478"/>
                <a:gd name="connsiteX3644" fmla="*/ 10059377 w 10080264"/>
                <a:gd name="connsiteY3644" fmla="*/ 1284814 h 3652478"/>
                <a:gd name="connsiteX3645" fmla="*/ 10056136 w 10080264"/>
                <a:gd name="connsiteY3645" fmla="*/ 1298852 h 3652478"/>
                <a:gd name="connsiteX3646" fmla="*/ 10050734 w 10080264"/>
                <a:gd name="connsiteY3646" fmla="*/ 1312889 h 3652478"/>
                <a:gd name="connsiteX3647" fmla="*/ 10045692 w 10080264"/>
                <a:gd name="connsiteY3647" fmla="*/ 1328367 h 3652478"/>
                <a:gd name="connsiteX3648" fmla="*/ 10040291 w 10080264"/>
                <a:gd name="connsiteY3648" fmla="*/ 1337005 h 3652478"/>
                <a:gd name="connsiteX3649" fmla="*/ 10029847 w 10080264"/>
                <a:gd name="connsiteY3649" fmla="*/ 1337005 h 3652478"/>
                <a:gd name="connsiteX3650" fmla="*/ 9969348 w 10080264"/>
                <a:gd name="connsiteY3650" fmla="*/ 1331606 h 3652478"/>
                <a:gd name="connsiteX3651" fmla="*/ 9940178 w 10080264"/>
                <a:gd name="connsiteY3651" fmla="*/ 1331606 h 3652478"/>
                <a:gd name="connsiteX3652" fmla="*/ 9908848 w 10080264"/>
                <a:gd name="connsiteY3652" fmla="*/ 1331606 h 3652478"/>
                <a:gd name="connsiteX3653" fmla="*/ 9877517 w 10080264"/>
                <a:gd name="connsiteY3653" fmla="*/ 1335205 h 3652478"/>
                <a:gd name="connsiteX3654" fmla="*/ 9848348 w 10080264"/>
                <a:gd name="connsiteY3654" fmla="*/ 1335205 h 3652478"/>
                <a:gd name="connsiteX3655" fmla="*/ 9818818 w 10080264"/>
                <a:gd name="connsiteY3655" fmla="*/ 1333406 h 3652478"/>
                <a:gd name="connsiteX3656" fmla="*/ 9791089 w 10080264"/>
                <a:gd name="connsiteY3656" fmla="*/ 1330166 h 3652478"/>
                <a:gd name="connsiteX3657" fmla="*/ 9784247 w 10080264"/>
                <a:gd name="connsiteY3657" fmla="*/ 1343844 h 3652478"/>
                <a:gd name="connsiteX3658" fmla="*/ 9778845 w 10080264"/>
                <a:gd name="connsiteY3658" fmla="*/ 1356082 h 3652478"/>
                <a:gd name="connsiteX3659" fmla="*/ 9777044 w 10080264"/>
                <a:gd name="connsiteY3659" fmla="*/ 1359321 h 3652478"/>
                <a:gd name="connsiteX3660" fmla="*/ 9777044 w 10080264"/>
                <a:gd name="connsiteY3660" fmla="*/ 1362921 h 3652478"/>
                <a:gd name="connsiteX3661" fmla="*/ 9778845 w 10080264"/>
                <a:gd name="connsiteY3661" fmla="*/ 1364720 h 3652478"/>
                <a:gd name="connsiteX3662" fmla="*/ 9784247 w 10080264"/>
                <a:gd name="connsiteY3662" fmla="*/ 1367960 h 3652478"/>
                <a:gd name="connsiteX3663" fmla="*/ 9811976 w 10080264"/>
                <a:gd name="connsiteY3663" fmla="*/ 1381637 h 3652478"/>
                <a:gd name="connsiteX3664" fmla="*/ 9782446 w 10080264"/>
                <a:gd name="connsiteY3664" fmla="*/ 1395675 h 3652478"/>
                <a:gd name="connsiteX3665" fmla="*/ 9766601 w 10080264"/>
                <a:gd name="connsiteY3665" fmla="*/ 1404313 h 3652478"/>
                <a:gd name="connsiteX3666" fmla="*/ 9751116 w 10080264"/>
                <a:gd name="connsiteY3666" fmla="*/ 1416551 h 3652478"/>
                <a:gd name="connsiteX3667" fmla="*/ 9739232 w 10080264"/>
                <a:gd name="connsiteY3667" fmla="*/ 1430229 h 3652478"/>
                <a:gd name="connsiteX3668" fmla="*/ 9730589 w 10080264"/>
                <a:gd name="connsiteY3668" fmla="*/ 1447866 h 3652478"/>
                <a:gd name="connsiteX3669" fmla="*/ 9723747 w 10080264"/>
                <a:gd name="connsiteY3669" fmla="*/ 1466942 h 3652478"/>
                <a:gd name="connsiteX3670" fmla="*/ 9720146 w 10080264"/>
                <a:gd name="connsiteY3670" fmla="*/ 1485659 h 3652478"/>
                <a:gd name="connsiteX3671" fmla="*/ 9720146 w 10080264"/>
                <a:gd name="connsiteY3671" fmla="*/ 1504736 h 3652478"/>
                <a:gd name="connsiteX3672" fmla="*/ 9723747 w 10080264"/>
                <a:gd name="connsiteY3672" fmla="*/ 1523812 h 3652478"/>
                <a:gd name="connsiteX3673" fmla="*/ 9725187 w 10080264"/>
                <a:gd name="connsiteY3673" fmla="*/ 1532451 h 3652478"/>
                <a:gd name="connsiteX3674" fmla="*/ 9718345 w 10080264"/>
                <a:gd name="connsiteY3674" fmla="*/ 1539290 h 3652478"/>
                <a:gd name="connsiteX3675" fmla="*/ 9707902 w 10080264"/>
                <a:gd name="connsiteY3675" fmla="*/ 1549728 h 3652478"/>
                <a:gd name="connsiteX3676" fmla="*/ 9697818 w 10080264"/>
                <a:gd name="connsiteY3676" fmla="*/ 1561966 h 3652478"/>
                <a:gd name="connsiteX3677" fmla="*/ 9676931 w 10080264"/>
                <a:gd name="connsiteY3677" fmla="*/ 1587881 h 3652478"/>
                <a:gd name="connsiteX3678" fmla="*/ 9657845 w 10080264"/>
                <a:gd name="connsiteY3678" fmla="*/ 1620635 h 3652478"/>
                <a:gd name="connsiteX3679" fmla="*/ 9640199 w 10080264"/>
                <a:gd name="connsiteY3679" fmla="*/ 1656989 h 3652478"/>
                <a:gd name="connsiteX3680" fmla="*/ 9578259 w 10080264"/>
                <a:gd name="connsiteY3680" fmla="*/ 1791965 h 3652478"/>
                <a:gd name="connsiteX3681" fmla="*/ 9567816 w 10080264"/>
                <a:gd name="connsiteY3681" fmla="*/ 1811042 h 3652478"/>
                <a:gd name="connsiteX3682" fmla="*/ 9552330 w 10080264"/>
                <a:gd name="connsiteY3682" fmla="*/ 1856394 h 3652478"/>
                <a:gd name="connsiteX3683" fmla="*/ 9534685 w 10080264"/>
                <a:gd name="connsiteY3683" fmla="*/ 1897787 h 3652478"/>
                <a:gd name="connsiteX3684" fmla="*/ 9515598 w 10080264"/>
                <a:gd name="connsiteY3684" fmla="*/ 1942779 h 3652478"/>
                <a:gd name="connsiteX3685" fmla="*/ 9498313 w 10080264"/>
                <a:gd name="connsiteY3685" fmla="*/ 1984171 h 3652478"/>
                <a:gd name="connsiteX3686" fmla="*/ 9498313 w 10080264"/>
                <a:gd name="connsiteY3686" fmla="*/ 1996409 h 3652478"/>
                <a:gd name="connsiteX3687" fmla="*/ 9498313 w 10080264"/>
                <a:gd name="connsiteY3687" fmla="*/ 2003248 h 3652478"/>
                <a:gd name="connsiteX3688" fmla="*/ 9496512 w 10080264"/>
                <a:gd name="connsiteY3688" fmla="*/ 2010087 h 3652478"/>
                <a:gd name="connsiteX3689" fmla="*/ 9493271 w 10080264"/>
                <a:gd name="connsiteY3689" fmla="*/ 2017286 h 3652478"/>
                <a:gd name="connsiteX3690" fmla="*/ 9489670 w 10080264"/>
                <a:gd name="connsiteY3690" fmla="*/ 2022325 h 3652478"/>
                <a:gd name="connsiteX3691" fmla="*/ 9487869 w 10080264"/>
                <a:gd name="connsiteY3691" fmla="*/ 2027364 h 3652478"/>
                <a:gd name="connsiteX3692" fmla="*/ 9484628 w 10080264"/>
                <a:gd name="connsiteY3692" fmla="*/ 2030963 h 3652478"/>
                <a:gd name="connsiteX3693" fmla="*/ 9479226 w 10080264"/>
                <a:gd name="connsiteY3693" fmla="*/ 2034563 h 3652478"/>
                <a:gd name="connsiteX3694" fmla="*/ 9474185 w 10080264"/>
                <a:gd name="connsiteY3694" fmla="*/ 2037802 h 3652478"/>
                <a:gd name="connsiteX3695" fmla="*/ 9470584 w 10080264"/>
                <a:gd name="connsiteY3695" fmla="*/ 2048240 h 3652478"/>
                <a:gd name="connsiteX3696" fmla="*/ 9468783 w 10080264"/>
                <a:gd name="connsiteY3696" fmla="*/ 2060478 h 3652478"/>
                <a:gd name="connsiteX3697" fmla="*/ 9468783 w 10080264"/>
                <a:gd name="connsiteY3697" fmla="*/ 2096832 h 3652478"/>
                <a:gd name="connsiteX3698" fmla="*/ 9436012 w 10080264"/>
                <a:gd name="connsiteY3698" fmla="*/ 2129586 h 3652478"/>
                <a:gd name="connsiteX3699" fmla="*/ 9432771 w 10080264"/>
                <a:gd name="connsiteY3699" fmla="*/ 2136785 h 3652478"/>
                <a:gd name="connsiteX3700" fmla="*/ 9434572 w 10080264"/>
                <a:gd name="connsiteY3700" fmla="*/ 2141824 h 3652478"/>
                <a:gd name="connsiteX3701" fmla="*/ 9436012 w 10080264"/>
                <a:gd name="connsiteY3701" fmla="*/ 2152262 h 3652478"/>
                <a:gd name="connsiteX3702" fmla="*/ 9436012 w 10080264"/>
                <a:gd name="connsiteY3702" fmla="*/ 2162700 h 3652478"/>
                <a:gd name="connsiteX3703" fmla="*/ 9432771 w 10080264"/>
                <a:gd name="connsiteY3703" fmla="*/ 2172778 h 3652478"/>
                <a:gd name="connsiteX3704" fmla="*/ 9427369 w 10080264"/>
                <a:gd name="connsiteY3704" fmla="*/ 2179617 h 3652478"/>
                <a:gd name="connsiteX3705" fmla="*/ 9422328 w 10080264"/>
                <a:gd name="connsiteY3705" fmla="*/ 2185016 h 3652478"/>
                <a:gd name="connsiteX3706" fmla="*/ 9418726 w 10080264"/>
                <a:gd name="connsiteY3706" fmla="*/ 2185016 h 3652478"/>
                <a:gd name="connsiteX3707" fmla="*/ 9410084 w 10080264"/>
                <a:gd name="connsiteY3707" fmla="*/ 2191855 h 3652478"/>
                <a:gd name="connsiteX3708" fmla="*/ 9406843 w 10080264"/>
                <a:gd name="connsiteY3708" fmla="*/ 2207332 h 3652478"/>
                <a:gd name="connsiteX3709" fmla="*/ 9405042 w 10080264"/>
                <a:gd name="connsiteY3709" fmla="*/ 2226409 h 3652478"/>
                <a:gd name="connsiteX3710" fmla="*/ 9398200 w 10080264"/>
                <a:gd name="connsiteY3710" fmla="*/ 2254484 h 3652478"/>
                <a:gd name="connsiteX3711" fmla="*/ 9394598 w 10080264"/>
                <a:gd name="connsiteY3711" fmla="*/ 2268162 h 3652478"/>
                <a:gd name="connsiteX3712" fmla="*/ 9389197 w 10080264"/>
                <a:gd name="connsiteY3712" fmla="*/ 2278600 h 3652478"/>
                <a:gd name="connsiteX3713" fmla="*/ 9385956 w 10080264"/>
                <a:gd name="connsiteY3713" fmla="*/ 2285439 h 3652478"/>
                <a:gd name="connsiteX3714" fmla="*/ 9382354 w 10080264"/>
                <a:gd name="connsiteY3714" fmla="*/ 2290478 h 3652478"/>
                <a:gd name="connsiteX3715" fmla="*/ 9382354 w 10080264"/>
                <a:gd name="connsiteY3715" fmla="*/ 2297676 h 3652478"/>
                <a:gd name="connsiteX3716" fmla="*/ 9380554 w 10080264"/>
                <a:gd name="connsiteY3716" fmla="*/ 2302715 h 3652478"/>
                <a:gd name="connsiteX3717" fmla="*/ 9370110 w 10080264"/>
                <a:gd name="connsiteY3717" fmla="*/ 2326831 h 3652478"/>
                <a:gd name="connsiteX3718" fmla="*/ 9360027 w 10080264"/>
                <a:gd name="connsiteY3718" fmla="*/ 2349507 h 3652478"/>
                <a:gd name="connsiteX3719" fmla="*/ 9358227 w 10080264"/>
                <a:gd name="connsiteY3719" fmla="*/ 2352747 h 3652478"/>
                <a:gd name="connsiteX3720" fmla="*/ 9335539 w 10080264"/>
                <a:gd name="connsiteY3720" fmla="*/ 2398099 h 3652478"/>
                <a:gd name="connsiteX3721" fmla="*/ 9325096 w 10080264"/>
                <a:gd name="connsiteY3721" fmla="*/ 2424014 h 3652478"/>
                <a:gd name="connsiteX3722" fmla="*/ 9321855 w 10080264"/>
                <a:gd name="connsiteY3722" fmla="*/ 2437692 h 3652478"/>
                <a:gd name="connsiteX3723" fmla="*/ 9318254 w 10080264"/>
                <a:gd name="connsiteY3723" fmla="*/ 2449930 h 3652478"/>
                <a:gd name="connsiteX3724" fmla="*/ 9309611 w 10080264"/>
                <a:gd name="connsiteY3724" fmla="*/ 2479084 h 3652478"/>
                <a:gd name="connsiteX3725" fmla="*/ 9299167 w 10080264"/>
                <a:gd name="connsiteY3725" fmla="*/ 2512199 h 3652478"/>
                <a:gd name="connsiteX3726" fmla="*/ 9292325 w 10080264"/>
                <a:gd name="connsiteY3726" fmla="*/ 2529476 h 3652478"/>
                <a:gd name="connsiteX3727" fmla="*/ 9285483 w 10080264"/>
                <a:gd name="connsiteY3727" fmla="*/ 2546753 h 3652478"/>
                <a:gd name="connsiteX3728" fmla="*/ 9268197 w 10080264"/>
                <a:gd name="connsiteY3728" fmla="*/ 2579147 h 3652478"/>
                <a:gd name="connsiteX3729" fmla="*/ 9263155 w 10080264"/>
                <a:gd name="connsiteY3729" fmla="*/ 2594624 h 3652478"/>
                <a:gd name="connsiteX3730" fmla="*/ 9257754 w 10080264"/>
                <a:gd name="connsiteY3730" fmla="*/ 2606862 h 3652478"/>
                <a:gd name="connsiteX3731" fmla="*/ 9257754 w 10080264"/>
                <a:gd name="connsiteY3731" fmla="*/ 2617300 h 3652478"/>
                <a:gd name="connsiteX3732" fmla="*/ 9257754 w 10080264"/>
                <a:gd name="connsiteY3732" fmla="*/ 2627738 h 3652478"/>
                <a:gd name="connsiteX3733" fmla="*/ 9257754 w 10080264"/>
                <a:gd name="connsiteY3733" fmla="*/ 2633137 h 3652478"/>
                <a:gd name="connsiteX3734" fmla="*/ 9257754 w 10080264"/>
                <a:gd name="connsiteY3734" fmla="*/ 2639976 h 3652478"/>
                <a:gd name="connsiteX3735" fmla="*/ 9254152 w 10080264"/>
                <a:gd name="connsiteY3735" fmla="*/ 2645015 h 3652478"/>
                <a:gd name="connsiteX3736" fmla="*/ 9249111 w 10080264"/>
                <a:gd name="connsiteY3736" fmla="*/ 2650414 h 3652478"/>
                <a:gd name="connsiteX3737" fmla="*/ 9238667 w 10080264"/>
                <a:gd name="connsiteY3737" fmla="*/ 2653654 h 3652478"/>
                <a:gd name="connsiteX3738" fmla="*/ 9236867 w 10080264"/>
                <a:gd name="connsiteY3738" fmla="*/ 2652214 h 3652478"/>
                <a:gd name="connsiteX3739" fmla="*/ 9224623 w 10080264"/>
                <a:gd name="connsiteY3739" fmla="*/ 2684968 h 3652478"/>
                <a:gd name="connsiteX3740" fmla="*/ 9212739 w 10080264"/>
                <a:gd name="connsiteY3740" fmla="*/ 2715923 h 3652478"/>
                <a:gd name="connsiteX3741" fmla="*/ 9202295 w 10080264"/>
                <a:gd name="connsiteY3741" fmla="*/ 2738599 h 3652478"/>
                <a:gd name="connsiteX3742" fmla="*/ 9188251 w 10080264"/>
                <a:gd name="connsiteY3742" fmla="*/ 2771353 h 3652478"/>
                <a:gd name="connsiteX3743" fmla="*/ 9174566 w 10080264"/>
                <a:gd name="connsiteY3743" fmla="*/ 2804467 h 3652478"/>
                <a:gd name="connsiteX3744" fmla="*/ 9159081 w 10080264"/>
                <a:gd name="connsiteY3744" fmla="*/ 2847660 h 3652478"/>
                <a:gd name="connsiteX3745" fmla="*/ 9152239 w 10080264"/>
                <a:gd name="connsiteY3745" fmla="*/ 2869976 h 3652478"/>
                <a:gd name="connsiteX3746" fmla="*/ 9145397 w 10080264"/>
                <a:gd name="connsiteY3746" fmla="*/ 2892652 h 3652478"/>
                <a:gd name="connsiteX3747" fmla="*/ 9139995 w 10080264"/>
                <a:gd name="connsiteY3747" fmla="*/ 2916767 h 3652478"/>
                <a:gd name="connsiteX3748" fmla="*/ 9131352 w 10080264"/>
                <a:gd name="connsiteY3748" fmla="*/ 2939444 h 3652478"/>
                <a:gd name="connsiteX3749" fmla="*/ 9122709 w 10080264"/>
                <a:gd name="connsiteY3749" fmla="*/ 2961760 h 3652478"/>
                <a:gd name="connsiteX3750" fmla="*/ 9112266 w 10080264"/>
                <a:gd name="connsiteY3750" fmla="*/ 2985875 h 3652478"/>
                <a:gd name="connsiteX3751" fmla="*/ 9117668 w 10080264"/>
                <a:gd name="connsiteY3751" fmla="*/ 2987675 h 3652478"/>
                <a:gd name="connsiteX3752" fmla="*/ 9122709 w 10080264"/>
                <a:gd name="connsiteY3752" fmla="*/ 2991274 h 3652478"/>
                <a:gd name="connsiteX3753" fmla="*/ 9128111 w 10080264"/>
                <a:gd name="connsiteY3753" fmla="*/ 2994514 h 3652478"/>
                <a:gd name="connsiteX3754" fmla="*/ 9131352 w 10080264"/>
                <a:gd name="connsiteY3754" fmla="*/ 2998113 h 3652478"/>
                <a:gd name="connsiteX3755" fmla="*/ 9136754 w 10080264"/>
                <a:gd name="connsiteY3755" fmla="*/ 3003152 h 3652478"/>
                <a:gd name="connsiteX3756" fmla="*/ 9139995 w 10080264"/>
                <a:gd name="connsiteY3756" fmla="*/ 3015390 h 3652478"/>
                <a:gd name="connsiteX3757" fmla="*/ 9141796 w 10080264"/>
                <a:gd name="connsiteY3757" fmla="*/ 3032667 h 3652478"/>
                <a:gd name="connsiteX3758" fmla="*/ 9141796 w 10080264"/>
                <a:gd name="connsiteY3758" fmla="*/ 3046705 h 3652478"/>
                <a:gd name="connsiteX3759" fmla="*/ 9128111 w 10080264"/>
                <a:gd name="connsiteY3759" fmla="*/ 3046705 h 3652478"/>
                <a:gd name="connsiteX3760" fmla="*/ 9117668 w 10080264"/>
                <a:gd name="connsiteY3760" fmla="*/ 3048504 h 3652478"/>
                <a:gd name="connsiteX3761" fmla="*/ 9115867 w 10080264"/>
                <a:gd name="connsiteY3761" fmla="*/ 3050304 h 3652478"/>
                <a:gd name="connsiteX3762" fmla="*/ 9115867 w 10080264"/>
                <a:gd name="connsiteY3762" fmla="*/ 3051744 h 3652478"/>
                <a:gd name="connsiteX3763" fmla="*/ 9112266 w 10080264"/>
                <a:gd name="connsiteY3763" fmla="*/ 3058943 h 3652478"/>
                <a:gd name="connsiteX3764" fmla="*/ 9108665 w 10080264"/>
                <a:gd name="connsiteY3764" fmla="*/ 3063982 h 3652478"/>
                <a:gd name="connsiteX3765" fmla="*/ 9103623 w 10080264"/>
                <a:gd name="connsiteY3765" fmla="*/ 3067581 h 3652478"/>
                <a:gd name="connsiteX3766" fmla="*/ 9098581 w 10080264"/>
                <a:gd name="connsiteY3766" fmla="*/ 3070820 h 3652478"/>
                <a:gd name="connsiteX3767" fmla="*/ 9088138 w 10080264"/>
                <a:gd name="connsiteY3767" fmla="*/ 3074420 h 3652478"/>
                <a:gd name="connsiteX3768" fmla="*/ 9077694 w 10080264"/>
                <a:gd name="connsiteY3768" fmla="*/ 3076219 h 3652478"/>
                <a:gd name="connsiteX3769" fmla="*/ 9056808 w 10080264"/>
                <a:gd name="connsiteY3769" fmla="*/ 3129490 h 3652478"/>
                <a:gd name="connsiteX3770" fmla="*/ 9034480 w 10080264"/>
                <a:gd name="connsiteY3770" fmla="*/ 3179881 h 3652478"/>
                <a:gd name="connsiteX3771" fmla="*/ 9013593 w 10080264"/>
                <a:gd name="connsiteY3771" fmla="*/ 3224873 h 3652478"/>
                <a:gd name="connsiteX3772" fmla="*/ 8994507 w 10080264"/>
                <a:gd name="connsiteY3772" fmla="*/ 3264826 h 3652478"/>
                <a:gd name="connsiteX3773" fmla="*/ 8968578 w 10080264"/>
                <a:gd name="connsiteY3773" fmla="*/ 3314858 h 3652478"/>
                <a:gd name="connsiteX3774" fmla="*/ 8944451 w 10080264"/>
                <a:gd name="connsiteY3774" fmla="*/ 3363449 h 3652478"/>
                <a:gd name="connsiteX3775" fmla="*/ 8923564 w 10080264"/>
                <a:gd name="connsiteY3775" fmla="*/ 3411681 h 3652478"/>
                <a:gd name="connsiteX3776" fmla="*/ 8906278 w 10080264"/>
                <a:gd name="connsiteY3776" fmla="*/ 3458832 h 3652478"/>
                <a:gd name="connsiteX3777" fmla="*/ 8906278 w 10080264"/>
                <a:gd name="connsiteY3777" fmla="*/ 3463871 h 3652478"/>
                <a:gd name="connsiteX3778" fmla="*/ 8959936 w 10080264"/>
                <a:gd name="connsiteY3778" fmla="*/ 3463871 h 3652478"/>
                <a:gd name="connsiteX3779" fmla="*/ 8904478 w 10080264"/>
                <a:gd name="connsiteY3779" fmla="*/ 3491586 h 3652478"/>
                <a:gd name="connsiteX3780" fmla="*/ 8892234 w 10080264"/>
                <a:gd name="connsiteY3780" fmla="*/ 3500225 h 3652478"/>
                <a:gd name="connsiteX3781" fmla="*/ 8882150 w 10080264"/>
                <a:gd name="connsiteY3781" fmla="*/ 3508863 h 3652478"/>
                <a:gd name="connsiteX3782" fmla="*/ 8873507 w 10080264"/>
                <a:gd name="connsiteY3782" fmla="*/ 3520741 h 3652478"/>
                <a:gd name="connsiteX3783" fmla="*/ 8866305 w 10080264"/>
                <a:gd name="connsiteY3783" fmla="*/ 3532979 h 3652478"/>
                <a:gd name="connsiteX3784" fmla="*/ 8863064 w 10080264"/>
                <a:gd name="connsiteY3784" fmla="*/ 3539818 h 3652478"/>
                <a:gd name="connsiteX3785" fmla="*/ 8859463 w 10080264"/>
                <a:gd name="connsiteY3785" fmla="*/ 3545217 h 3652478"/>
                <a:gd name="connsiteX3786" fmla="*/ 8847579 w 10080264"/>
                <a:gd name="connsiteY3786" fmla="*/ 3562494 h 3652478"/>
                <a:gd name="connsiteX3787" fmla="*/ 8818049 w 10080264"/>
                <a:gd name="connsiteY3787" fmla="*/ 3605686 h 3652478"/>
                <a:gd name="connsiteX3788" fmla="*/ 8819490 w 10080264"/>
                <a:gd name="connsiteY3788" fmla="*/ 3611085 h 3652478"/>
                <a:gd name="connsiteX3789" fmla="*/ 8818049 w 10080264"/>
                <a:gd name="connsiteY3789" fmla="*/ 3616125 h 3652478"/>
                <a:gd name="connsiteX3790" fmla="*/ 8812647 w 10080264"/>
                <a:gd name="connsiteY3790" fmla="*/ 3626563 h 3652478"/>
                <a:gd name="connsiteX3791" fmla="*/ 8805805 w 10080264"/>
                <a:gd name="connsiteY3791" fmla="*/ 3633402 h 3652478"/>
                <a:gd name="connsiteX3792" fmla="*/ 8800403 w 10080264"/>
                <a:gd name="connsiteY3792" fmla="*/ 3640240 h 3652478"/>
                <a:gd name="connsiteX3793" fmla="*/ 8793561 w 10080264"/>
                <a:gd name="connsiteY3793" fmla="*/ 3645639 h 3652478"/>
                <a:gd name="connsiteX3794" fmla="*/ 8786719 w 10080264"/>
                <a:gd name="connsiteY3794" fmla="*/ 3648879 h 3652478"/>
                <a:gd name="connsiteX3795" fmla="*/ 8781317 w 10080264"/>
                <a:gd name="connsiteY3795" fmla="*/ 3650679 h 3652478"/>
                <a:gd name="connsiteX3796" fmla="*/ 8767632 w 10080264"/>
                <a:gd name="connsiteY3796" fmla="*/ 3652478 h 3652478"/>
                <a:gd name="connsiteX3797" fmla="*/ 8757189 w 10080264"/>
                <a:gd name="connsiteY3797" fmla="*/ 3650679 h 3652478"/>
                <a:gd name="connsiteX3798" fmla="*/ 8743505 w 10080264"/>
                <a:gd name="connsiteY3798" fmla="*/ 3648879 h 3652478"/>
                <a:gd name="connsiteX3799" fmla="*/ 8729820 w 10080264"/>
                <a:gd name="connsiteY3799" fmla="*/ 3647439 h 3652478"/>
                <a:gd name="connsiteX3800" fmla="*/ 8703531 w 10080264"/>
                <a:gd name="connsiteY3800" fmla="*/ 3647439 h 3652478"/>
                <a:gd name="connsiteX3801" fmla="*/ 8615302 w 10080264"/>
                <a:gd name="connsiteY3801" fmla="*/ 3637001 h 3652478"/>
                <a:gd name="connsiteX3802" fmla="*/ 8603058 w 10080264"/>
                <a:gd name="connsiteY3802" fmla="*/ 3637001 h 3652478"/>
                <a:gd name="connsiteX3803" fmla="*/ 8577130 w 10080264"/>
                <a:gd name="connsiteY3803" fmla="*/ 3635201 h 3652478"/>
                <a:gd name="connsiteX3804" fmla="*/ 8551201 w 10080264"/>
                <a:gd name="connsiteY3804" fmla="*/ 3635201 h 3652478"/>
                <a:gd name="connsiteX3805" fmla="*/ 8497544 w 10080264"/>
                <a:gd name="connsiteY3805" fmla="*/ 3640240 h 3652478"/>
                <a:gd name="connsiteX3806" fmla="*/ 8487100 w 10080264"/>
                <a:gd name="connsiteY3806" fmla="*/ 3640240 h 3652478"/>
                <a:gd name="connsiteX3807" fmla="*/ 8476657 w 10080264"/>
                <a:gd name="connsiteY3807" fmla="*/ 3642040 h 3652478"/>
                <a:gd name="connsiteX3808" fmla="*/ 8459371 w 10080264"/>
                <a:gd name="connsiteY3808" fmla="*/ 3647439 h 3652478"/>
                <a:gd name="connsiteX3809" fmla="*/ 8447487 w 10080264"/>
                <a:gd name="connsiteY3809" fmla="*/ 3648879 h 3652478"/>
                <a:gd name="connsiteX3810" fmla="*/ 8435243 w 10080264"/>
                <a:gd name="connsiteY3810" fmla="*/ 3650679 h 3652478"/>
                <a:gd name="connsiteX3811" fmla="*/ 8424800 w 10080264"/>
                <a:gd name="connsiteY3811" fmla="*/ 3648879 h 3652478"/>
                <a:gd name="connsiteX3812" fmla="*/ 8416157 w 10080264"/>
                <a:gd name="connsiteY3812" fmla="*/ 3647439 h 3652478"/>
                <a:gd name="connsiteX3813" fmla="*/ 8384827 w 10080264"/>
                <a:gd name="connsiteY3813" fmla="*/ 3645639 h 3652478"/>
                <a:gd name="connsiteX3814" fmla="*/ 8355297 w 10080264"/>
                <a:gd name="connsiteY3814" fmla="*/ 3642040 h 3652478"/>
                <a:gd name="connsiteX3815" fmla="*/ 8343413 w 10080264"/>
                <a:gd name="connsiteY3815" fmla="*/ 3640240 h 3652478"/>
                <a:gd name="connsiteX3816" fmla="*/ 8321086 w 10080264"/>
                <a:gd name="connsiteY3816" fmla="*/ 3635201 h 3652478"/>
                <a:gd name="connsiteX3817" fmla="*/ 8298399 w 10080264"/>
                <a:gd name="connsiteY3817" fmla="*/ 3630162 h 3652478"/>
                <a:gd name="connsiteX3818" fmla="*/ 8276071 w 10080264"/>
                <a:gd name="connsiteY3818" fmla="*/ 3624763 h 3652478"/>
                <a:gd name="connsiteX3819" fmla="*/ 8249783 w 10080264"/>
                <a:gd name="connsiteY3819" fmla="*/ 3619724 h 3652478"/>
                <a:gd name="connsiteX3820" fmla="*/ 8225655 w 10080264"/>
                <a:gd name="connsiteY3820" fmla="*/ 3617924 h 3652478"/>
                <a:gd name="connsiteX3821" fmla="*/ 8215211 w 10080264"/>
                <a:gd name="connsiteY3821" fmla="*/ 3619724 h 3652478"/>
                <a:gd name="connsiteX3822" fmla="*/ 8202967 w 10080264"/>
                <a:gd name="connsiteY3822" fmla="*/ 3617924 h 3652478"/>
                <a:gd name="connsiteX3823" fmla="*/ 8189283 w 10080264"/>
                <a:gd name="connsiteY3823" fmla="*/ 3614325 h 3652478"/>
                <a:gd name="connsiteX3824" fmla="*/ 8173798 w 10080264"/>
                <a:gd name="connsiteY3824" fmla="*/ 3607486 h 3652478"/>
                <a:gd name="connsiteX3825" fmla="*/ 8166955 w 10080264"/>
                <a:gd name="connsiteY3825" fmla="*/ 3604247 h 3652478"/>
                <a:gd name="connsiteX3826" fmla="*/ 8166955 w 10080264"/>
                <a:gd name="connsiteY3826" fmla="*/ 3595248 h 3652478"/>
                <a:gd name="connsiteX3827" fmla="*/ 8166955 w 10080264"/>
                <a:gd name="connsiteY3827" fmla="*/ 3489787 h 3652478"/>
                <a:gd name="connsiteX3828" fmla="*/ 8168756 w 10080264"/>
                <a:gd name="connsiteY3828" fmla="*/ 3439396 h 3652478"/>
                <a:gd name="connsiteX3829" fmla="*/ 8170196 w 10080264"/>
                <a:gd name="connsiteY3829" fmla="*/ 3387565 h 3652478"/>
                <a:gd name="connsiteX3830" fmla="*/ 8170196 w 10080264"/>
                <a:gd name="connsiteY3830" fmla="*/ 3339333 h 3652478"/>
                <a:gd name="connsiteX3831" fmla="*/ 8166955 w 10080264"/>
                <a:gd name="connsiteY3831" fmla="*/ 3290742 h 3652478"/>
                <a:gd name="connsiteX3832" fmla="*/ 8163354 w 10080264"/>
                <a:gd name="connsiteY3832" fmla="*/ 3243950 h 3652478"/>
                <a:gd name="connsiteX3833" fmla="*/ 8158313 w 10080264"/>
                <a:gd name="connsiteY3833" fmla="*/ 3195718 h 3652478"/>
                <a:gd name="connsiteX3834" fmla="*/ 8158313 w 10080264"/>
                <a:gd name="connsiteY3834" fmla="*/ 3183481 h 3652478"/>
                <a:gd name="connsiteX3835" fmla="*/ 8168756 w 10080264"/>
                <a:gd name="connsiteY3835" fmla="*/ 3179881 h 3652478"/>
                <a:gd name="connsiteX3836" fmla="*/ 8186042 w 10080264"/>
                <a:gd name="connsiteY3836" fmla="*/ 3174842 h 3652478"/>
                <a:gd name="connsiteX3837" fmla="*/ 8201527 w 10080264"/>
                <a:gd name="connsiteY3837" fmla="*/ 3171243 h 3652478"/>
                <a:gd name="connsiteX3838" fmla="*/ 8218812 w 10080264"/>
                <a:gd name="connsiteY3838" fmla="*/ 3169443 h 3652478"/>
                <a:gd name="connsiteX3839" fmla="*/ 8236098 w 10080264"/>
                <a:gd name="connsiteY3839" fmla="*/ 3171243 h 3652478"/>
                <a:gd name="connsiteX3840" fmla="*/ 8246542 w 10080264"/>
                <a:gd name="connsiteY3840" fmla="*/ 3173042 h 3652478"/>
                <a:gd name="connsiteX3841" fmla="*/ 8258425 w 10080264"/>
                <a:gd name="connsiteY3841" fmla="*/ 3174842 h 3652478"/>
                <a:gd name="connsiteX3842" fmla="*/ 8270669 w 10080264"/>
                <a:gd name="connsiteY3842" fmla="*/ 3173042 h 3652478"/>
                <a:gd name="connsiteX3843" fmla="*/ 8282913 w 10080264"/>
                <a:gd name="connsiteY3843" fmla="*/ 3171243 h 3652478"/>
                <a:gd name="connsiteX3844" fmla="*/ 8296598 w 10080264"/>
                <a:gd name="connsiteY3844" fmla="*/ 3171243 h 3652478"/>
                <a:gd name="connsiteX3845" fmla="*/ 8307041 w 10080264"/>
                <a:gd name="connsiteY3845" fmla="*/ 3169443 h 3652478"/>
                <a:gd name="connsiteX3846" fmla="*/ 8315684 w 10080264"/>
                <a:gd name="connsiteY3846" fmla="*/ 3166204 h 3652478"/>
                <a:gd name="connsiteX3847" fmla="*/ 8322526 w 10080264"/>
                <a:gd name="connsiteY3847" fmla="*/ 3162604 h 3652478"/>
                <a:gd name="connsiteX3848" fmla="*/ 8341613 w 10080264"/>
                <a:gd name="connsiteY3848" fmla="*/ 3152166 h 3652478"/>
                <a:gd name="connsiteX3849" fmla="*/ 8353857 w 10080264"/>
                <a:gd name="connsiteY3849" fmla="*/ 3147127 h 3652478"/>
                <a:gd name="connsiteX3850" fmla="*/ 8369342 w 10080264"/>
                <a:gd name="connsiteY3850" fmla="*/ 3141728 h 3652478"/>
                <a:gd name="connsiteX3851" fmla="*/ 8379785 w 10080264"/>
                <a:gd name="connsiteY3851" fmla="*/ 3139928 h 3652478"/>
                <a:gd name="connsiteX3852" fmla="*/ 8424800 w 10080264"/>
                <a:gd name="connsiteY3852" fmla="*/ 3134889 h 3652478"/>
                <a:gd name="connsiteX3853" fmla="*/ 8466214 w 10080264"/>
                <a:gd name="connsiteY3853" fmla="*/ 3133089 h 3652478"/>
                <a:gd name="connsiteX3854" fmla="*/ 8485300 w 10080264"/>
                <a:gd name="connsiteY3854" fmla="*/ 3131290 h 3652478"/>
                <a:gd name="connsiteX3855" fmla="*/ 8506187 w 10080264"/>
                <a:gd name="connsiteY3855" fmla="*/ 3128050 h 3652478"/>
                <a:gd name="connsiteX3856" fmla="*/ 8523472 w 10080264"/>
                <a:gd name="connsiteY3856" fmla="*/ 3121212 h 3652478"/>
                <a:gd name="connsiteX3857" fmla="*/ 8540758 w 10080264"/>
                <a:gd name="connsiteY3857" fmla="*/ 3110773 h 3652478"/>
                <a:gd name="connsiteX3858" fmla="*/ 8551201 w 10080264"/>
                <a:gd name="connsiteY3858" fmla="*/ 3102135 h 3652478"/>
                <a:gd name="connsiteX3859" fmla="*/ 8559844 w 10080264"/>
                <a:gd name="connsiteY3859" fmla="*/ 3093496 h 3652478"/>
                <a:gd name="connsiteX3860" fmla="*/ 8565246 w 10080264"/>
                <a:gd name="connsiteY3860" fmla="*/ 3086658 h 3652478"/>
                <a:gd name="connsiteX3861" fmla="*/ 8568487 w 10080264"/>
                <a:gd name="connsiteY3861" fmla="*/ 3079459 h 3652478"/>
                <a:gd name="connsiteX3862" fmla="*/ 8573889 w 10080264"/>
                <a:gd name="connsiteY3862" fmla="*/ 3070820 h 3652478"/>
                <a:gd name="connsiteX3863" fmla="*/ 8580731 w 10080264"/>
                <a:gd name="connsiteY3863" fmla="*/ 3062182 h 3652478"/>
                <a:gd name="connsiteX3864" fmla="*/ 8591175 w 10080264"/>
                <a:gd name="connsiteY3864" fmla="*/ 3051744 h 3652478"/>
                <a:gd name="connsiteX3865" fmla="*/ 8608460 w 10080264"/>
                <a:gd name="connsiteY3865" fmla="*/ 3043105 h 3652478"/>
                <a:gd name="connsiteX3866" fmla="*/ 8653475 w 10080264"/>
                <a:gd name="connsiteY3866" fmla="*/ 2903090 h 3652478"/>
                <a:gd name="connsiteX3867" fmla="*/ 8658517 w 10080264"/>
                <a:gd name="connsiteY3867" fmla="*/ 2889052 h 3652478"/>
                <a:gd name="connsiteX3868" fmla="*/ 8665359 w 10080264"/>
                <a:gd name="connsiteY3868" fmla="*/ 2869976 h 3652478"/>
                <a:gd name="connsiteX3869" fmla="*/ 8668960 w 10080264"/>
                <a:gd name="connsiteY3869" fmla="*/ 2849459 h 3652478"/>
                <a:gd name="connsiteX3870" fmla="*/ 8672561 w 10080264"/>
                <a:gd name="connsiteY3870" fmla="*/ 2830383 h 3652478"/>
                <a:gd name="connsiteX3871" fmla="*/ 8675802 w 10080264"/>
                <a:gd name="connsiteY3871" fmla="*/ 2811306 h 3652478"/>
                <a:gd name="connsiteX3872" fmla="*/ 8675802 w 10080264"/>
                <a:gd name="connsiteY3872" fmla="*/ 2792229 h 3652478"/>
                <a:gd name="connsiteX3873" fmla="*/ 8675802 w 10080264"/>
                <a:gd name="connsiteY3873" fmla="*/ 2771353 h 3652478"/>
                <a:gd name="connsiteX3874" fmla="*/ 8675802 w 10080264"/>
                <a:gd name="connsiteY3874" fmla="*/ 2752276 h 3652478"/>
                <a:gd name="connsiteX3875" fmla="*/ 8672561 w 10080264"/>
                <a:gd name="connsiteY3875" fmla="*/ 2734999 h 3652478"/>
                <a:gd name="connsiteX3876" fmla="*/ 8668960 w 10080264"/>
                <a:gd name="connsiteY3876" fmla="*/ 2714123 h 3652478"/>
                <a:gd name="connsiteX3877" fmla="*/ 8663918 w 10080264"/>
                <a:gd name="connsiteY3877" fmla="*/ 2693607 h 3652478"/>
                <a:gd name="connsiteX3878" fmla="*/ 8654916 w 10080264"/>
                <a:gd name="connsiteY3878" fmla="*/ 2669491 h 3652478"/>
                <a:gd name="connsiteX3879" fmla="*/ 8644472 w 10080264"/>
                <a:gd name="connsiteY3879" fmla="*/ 2643216 h 3652478"/>
                <a:gd name="connsiteX3880" fmla="*/ 8630788 w 10080264"/>
                <a:gd name="connsiteY3880" fmla="*/ 2619100 h 3652478"/>
                <a:gd name="connsiteX3881" fmla="*/ 8618904 w 10080264"/>
                <a:gd name="connsiteY3881" fmla="*/ 2593184 h 3652478"/>
                <a:gd name="connsiteX3882" fmla="*/ 8608460 w 10080264"/>
                <a:gd name="connsiteY3882" fmla="*/ 2567269 h 3652478"/>
                <a:gd name="connsiteX3883" fmla="*/ 8598017 w 10080264"/>
                <a:gd name="connsiteY3883" fmla="*/ 2541713 h 3652478"/>
                <a:gd name="connsiteX3884" fmla="*/ 8561645 w 10080264"/>
                <a:gd name="connsiteY3884" fmla="*/ 2439491 h 3652478"/>
                <a:gd name="connsiteX3885" fmla="*/ 8521672 w 10080264"/>
                <a:gd name="connsiteY3885" fmla="*/ 2335470 h 3652478"/>
                <a:gd name="connsiteX3886" fmla="*/ 8476657 w 10080264"/>
                <a:gd name="connsiteY3886" fmla="*/ 2228209 h 3652478"/>
                <a:gd name="connsiteX3887" fmla="*/ 8426600 w 10080264"/>
                <a:gd name="connsiteY3887" fmla="*/ 2112309 h 3652478"/>
                <a:gd name="connsiteX3888" fmla="*/ 8332970 w 10080264"/>
                <a:gd name="connsiteY3888" fmla="*/ 1899226 h 3652478"/>
                <a:gd name="connsiteX3889" fmla="*/ 8286515 w 10080264"/>
                <a:gd name="connsiteY3889" fmla="*/ 1793765 h 3652478"/>
                <a:gd name="connsiteX3890" fmla="*/ 8242940 w 10080264"/>
                <a:gd name="connsiteY3890" fmla="*/ 1686504 h 3652478"/>
                <a:gd name="connsiteX3891" fmla="*/ 8230696 w 10080264"/>
                <a:gd name="connsiteY3891" fmla="*/ 1648350 h 3652478"/>
                <a:gd name="connsiteX3892" fmla="*/ 8223854 w 10080264"/>
                <a:gd name="connsiteY3892" fmla="*/ 1627834 h 3652478"/>
                <a:gd name="connsiteX3893" fmla="*/ 8217012 w 10080264"/>
                <a:gd name="connsiteY3893" fmla="*/ 1608757 h 3652478"/>
                <a:gd name="connsiteX3894" fmla="*/ 8182440 w 10080264"/>
                <a:gd name="connsiteY3894" fmla="*/ 1542889 h 3652478"/>
                <a:gd name="connsiteX3895" fmla="*/ 8160113 w 10080264"/>
                <a:gd name="connsiteY3895" fmla="*/ 1496097 h 3652478"/>
                <a:gd name="connsiteX3896" fmla="*/ 8135625 w 10080264"/>
                <a:gd name="connsiteY3896" fmla="*/ 1451105 h 3652478"/>
                <a:gd name="connsiteX3897" fmla="*/ 8123381 w 10080264"/>
                <a:gd name="connsiteY3897" fmla="*/ 1430229 h 3652478"/>
                <a:gd name="connsiteX3898" fmla="*/ 8106095 w 10080264"/>
                <a:gd name="connsiteY3898" fmla="*/ 1402514 h 3652478"/>
                <a:gd name="connsiteX3899" fmla="*/ 8090610 w 10080264"/>
                <a:gd name="connsiteY3899" fmla="*/ 1376598 h 3652478"/>
                <a:gd name="connsiteX3900" fmla="*/ 8075125 w 10080264"/>
                <a:gd name="connsiteY3900" fmla="*/ 1350683 h 3652478"/>
                <a:gd name="connsiteX3901" fmla="*/ 8062881 w 10080264"/>
                <a:gd name="connsiteY3901" fmla="*/ 1324767 h 3652478"/>
                <a:gd name="connsiteX3902" fmla="*/ 8031911 w 10080264"/>
                <a:gd name="connsiteY3902" fmla="*/ 1324767 h 3652478"/>
                <a:gd name="connsiteX3903" fmla="*/ 8021468 w 10080264"/>
                <a:gd name="connsiteY3903" fmla="*/ 1326567 h 3652478"/>
                <a:gd name="connsiteX3904" fmla="*/ 8012825 w 10080264"/>
                <a:gd name="connsiteY3904" fmla="*/ 1328367 h 3652478"/>
                <a:gd name="connsiteX3905" fmla="*/ 8000581 w 10080264"/>
                <a:gd name="connsiteY3905" fmla="*/ 1331606 h 3652478"/>
                <a:gd name="connsiteX3906" fmla="*/ 7983295 w 10080264"/>
                <a:gd name="connsiteY3906" fmla="*/ 1338805 h 3652478"/>
                <a:gd name="connsiteX3907" fmla="*/ 7939721 w 10080264"/>
                <a:gd name="connsiteY3907" fmla="*/ 1357522 h 3652478"/>
                <a:gd name="connsiteX3908" fmla="*/ 7932878 w 10080264"/>
                <a:gd name="connsiteY3908" fmla="*/ 1359321 h 3652478"/>
                <a:gd name="connsiteX3909" fmla="*/ 7924236 w 10080264"/>
                <a:gd name="connsiteY3909" fmla="*/ 1357522 h 3652478"/>
                <a:gd name="connsiteX3910" fmla="*/ 7917393 w 10080264"/>
                <a:gd name="connsiteY3910" fmla="*/ 1356082 h 3652478"/>
                <a:gd name="connsiteX3911" fmla="*/ 7912352 w 10080264"/>
                <a:gd name="connsiteY3911" fmla="*/ 1352482 h 3652478"/>
                <a:gd name="connsiteX3912" fmla="*/ 7905509 w 10080264"/>
                <a:gd name="connsiteY3912" fmla="*/ 1348883 h 3652478"/>
                <a:gd name="connsiteX3913" fmla="*/ 7901908 w 10080264"/>
                <a:gd name="connsiteY3913" fmla="*/ 1343844 h 3652478"/>
                <a:gd name="connsiteX3914" fmla="*/ 7898307 w 10080264"/>
                <a:gd name="connsiteY3914" fmla="*/ 1337005 h 3652478"/>
                <a:gd name="connsiteX3915" fmla="*/ 7896867 w 10080264"/>
                <a:gd name="connsiteY3915" fmla="*/ 1330166 h 3652478"/>
                <a:gd name="connsiteX3916" fmla="*/ 7896867 w 10080264"/>
                <a:gd name="connsiteY3916" fmla="*/ 1321528 h 3652478"/>
                <a:gd name="connsiteX3917" fmla="*/ 7895066 w 10080264"/>
                <a:gd name="connsiteY3917" fmla="*/ 1319728 h 3652478"/>
                <a:gd name="connsiteX3918" fmla="*/ 7893265 w 10080264"/>
                <a:gd name="connsiteY3918" fmla="*/ 1317929 h 3652478"/>
                <a:gd name="connsiteX3919" fmla="*/ 7888224 w 10080264"/>
                <a:gd name="connsiteY3919" fmla="*/ 1317929 h 3652478"/>
                <a:gd name="connsiteX3920" fmla="*/ 7874179 w 10080264"/>
                <a:gd name="connsiteY3920" fmla="*/ 1316129 h 3652478"/>
                <a:gd name="connsiteX3921" fmla="*/ 7861935 w 10080264"/>
                <a:gd name="connsiteY3921" fmla="*/ 1314329 h 3652478"/>
                <a:gd name="connsiteX3922" fmla="*/ 7850051 w 10080264"/>
                <a:gd name="connsiteY3922" fmla="*/ 1316129 h 3652478"/>
                <a:gd name="connsiteX3923" fmla="*/ 7839608 w 10080264"/>
                <a:gd name="connsiteY3923" fmla="*/ 1317929 h 3652478"/>
                <a:gd name="connsiteX3924" fmla="*/ 7790992 w 10080264"/>
                <a:gd name="connsiteY3924" fmla="*/ 1328367 h 3652478"/>
                <a:gd name="connsiteX3925" fmla="*/ 7785950 w 10080264"/>
                <a:gd name="connsiteY3925" fmla="*/ 1330166 h 3652478"/>
                <a:gd name="connsiteX3926" fmla="*/ 7782349 w 10080264"/>
                <a:gd name="connsiteY3926" fmla="*/ 1328367 h 3652478"/>
                <a:gd name="connsiteX3927" fmla="*/ 7761462 w 10080264"/>
                <a:gd name="connsiteY3927" fmla="*/ 1319728 h 3652478"/>
                <a:gd name="connsiteX3928" fmla="*/ 7740935 w 10080264"/>
                <a:gd name="connsiteY3928" fmla="*/ 1307490 h 3652478"/>
                <a:gd name="connsiteX3929" fmla="*/ 7700962 w 10080264"/>
                <a:gd name="connsiteY3929" fmla="*/ 1279775 h 3652478"/>
                <a:gd name="connsiteX3930" fmla="*/ 7700962 w 10080264"/>
                <a:gd name="connsiteY3930" fmla="*/ 1271137 h 3652478"/>
                <a:gd name="connsiteX3931" fmla="*/ 7711406 w 10080264"/>
                <a:gd name="connsiteY3931" fmla="*/ 1091168 h 3652478"/>
                <a:gd name="connsiteX3932" fmla="*/ 7718248 w 10080264"/>
                <a:gd name="connsiteY3932" fmla="*/ 993985 h 3652478"/>
                <a:gd name="connsiteX3933" fmla="*/ 7721849 w 10080264"/>
                <a:gd name="connsiteY3933" fmla="*/ 945754 h 3652478"/>
                <a:gd name="connsiteX3934" fmla="*/ 7726891 w 10080264"/>
                <a:gd name="connsiteY3934" fmla="*/ 895723 h 3652478"/>
                <a:gd name="connsiteX3935" fmla="*/ 7728691 w 10080264"/>
                <a:gd name="connsiteY3935" fmla="*/ 878086 h 3652478"/>
                <a:gd name="connsiteX3936" fmla="*/ 7745977 w 10080264"/>
                <a:gd name="connsiteY3936" fmla="*/ 883485 h 3652478"/>
                <a:gd name="connsiteX3937" fmla="*/ 7754620 w 10080264"/>
                <a:gd name="connsiteY3937" fmla="*/ 886724 h 3652478"/>
                <a:gd name="connsiteX3938" fmla="*/ 7760022 w 10080264"/>
                <a:gd name="connsiteY3938" fmla="*/ 890324 h 3652478"/>
                <a:gd name="connsiteX3939" fmla="*/ 7765063 w 10080264"/>
                <a:gd name="connsiteY3939" fmla="*/ 895723 h 3652478"/>
                <a:gd name="connsiteX3940" fmla="*/ 7768664 w 10080264"/>
                <a:gd name="connsiteY3940" fmla="*/ 902561 h 3652478"/>
                <a:gd name="connsiteX3941" fmla="*/ 7784150 w 10080264"/>
                <a:gd name="connsiteY3941" fmla="*/ 873047 h 3652478"/>
                <a:gd name="connsiteX3942" fmla="*/ 7796033 w 10080264"/>
                <a:gd name="connsiteY3942" fmla="*/ 843532 h 3652478"/>
                <a:gd name="connsiteX3943" fmla="*/ 7797834 w 10080264"/>
                <a:gd name="connsiteY3943" fmla="*/ 836693 h 3652478"/>
                <a:gd name="connsiteX3944" fmla="*/ 7804676 w 10080264"/>
                <a:gd name="connsiteY3944" fmla="*/ 834893 h 3652478"/>
                <a:gd name="connsiteX3945" fmla="*/ 7829164 w 10080264"/>
                <a:gd name="connsiteY3945" fmla="*/ 828055 h 3652478"/>
                <a:gd name="connsiteX3946" fmla="*/ 7855093 w 10080264"/>
                <a:gd name="connsiteY3946" fmla="*/ 822655 h 3652478"/>
                <a:gd name="connsiteX3947" fmla="*/ 7881021 w 10080264"/>
                <a:gd name="connsiteY3947" fmla="*/ 817616 h 3652478"/>
                <a:gd name="connsiteX3948" fmla="*/ 7905509 w 10080264"/>
                <a:gd name="connsiteY3948" fmla="*/ 814017 h 3652478"/>
                <a:gd name="connsiteX3949" fmla="*/ 7932878 w 10080264"/>
                <a:gd name="connsiteY3949" fmla="*/ 812577 h 3652478"/>
                <a:gd name="connsiteX3950" fmla="*/ 7958807 w 10080264"/>
                <a:gd name="connsiteY3950" fmla="*/ 810778 h 3652478"/>
                <a:gd name="connsiteX3951" fmla="*/ 7985096 w 10080264"/>
                <a:gd name="connsiteY3951" fmla="*/ 810778 h 3652478"/>
                <a:gd name="connsiteX3952" fmla="*/ 8012825 w 10080264"/>
                <a:gd name="connsiteY3952" fmla="*/ 810778 h 3652478"/>
                <a:gd name="connsiteX3953" fmla="*/ 8066482 w 10080264"/>
                <a:gd name="connsiteY3953" fmla="*/ 815817 h 3652478"/>
                <a:gd name="connsiteX3954" fmla="*/ 8118339 w 10080264"/>
                <a:gd name="connsiteY3954" fmla="*/ 817616 h 3652478"/>
                <a:gd name="connsiteX3955" fmla="*/ 8171997 w 10080264"/>
                <a:gd name="connsiteY3955" fmla="*/ 815817 h 3652478"/>
                <a:gd name="connsiteX3956" fmla="*/ 8223854 w 10080264"/>
                <a:gd name="connsiteY3956" fmla="*/ 810778 h 3652478"/>
                <a:gd name="connsiteX3957" fmla="*/ 8281113 w 10080264"/>
                <a:gd name="connsiteY3957" fmla="*/ 810778 h 3652478"/>
                <a:gd name="connsiteX3958" fmla="*/ 8310643 w 10080264"/>
                <a:gd name="connsiteY3958" fmla="*/ 808978 h 3652478"/>
                <a:gd name="connsiteX3959" fmla="*/ 8341613 w 10080264"/>
                <a:gd name="connsiteY3959" fmla="*/ 807178 h 3652478"/>
                <a:gd name="connsiteX3960" fmla="*/ 8372943 w 10080264"/>
                <a:gd name="connsiteY3960" fmla="*/ 805379 h 3652478"/>
                <a:gd name="connsiteX3961" fmla="*/ 8403913 w 10080264"/>
                <a:gd name="connsiteY3961" fmla="*/ 803939 h 3652478"/>
                <a:gd name="connsiteX3962" fmla="*/ 8466214 w 10080264"/>
                <a:gd name="connsiteY3962" fmla="*/ 803939 h 3652478"/>
                <a:gd name="connsiteX3963" fmla="*/ 8485300 w 10080264"/>
                <a:gd name="connsiteY3963" fmla="*/ 803939 h 3652478"/>
                <a:gd name="connsiteX3964" fmla="*/ 8502585 w 10080264"/>
                <a:gd name="connsiteY3964" fmla="*/ 802139 h 3652478"/>
                <a:gd name="connsiteX3965" fmla="*/ 8538957 w 10080264"/>
                <a:gd name="connsiteY3965" fmla="*/ 796740 h 3652478"/>
                <a:gd name="connsiteX3966" fmla="*/ 8556603 w 10080264"/>
                <a:gd name="connsiteY3966" fmla="*/ 795300 h 3652478"/>
                <a:gd name="connsiteX3967" fmla="*/ 8575689 w 10080264"/>
                <a:gd name="connsiteY3967" fmla="*/ 793501 h 3652478"/>
                <a:gd name="connsiteX3968" fmla="*/ 8594416 w 10080264"/>
                <a:gd name="connsiteY3968" fmla="*/ 795300 h 3652478"/>
                <a:gd name="connsiteX3969" fmla="*/ 8615302 w 10080264"/>
                <a:gd name="connsiteY3969" fmla="*/ 796740 h 3652478"/>
                <a:gd name="connsiteX3970" fmla="*/ 8627546 w 10080264"/>
                <a:gd name="connsiteY3970" fmla="*/ 796740 h 3652478"/>
                <a:gd name="connsiteX3971" fmla="*/ 8634389 w 10080264"/>
                <a:gd name="connsiteY3971" fmla="*/ 798540 h 3652478"/>
                <a:gd name="connsiteX3972" fmla="*/ 8641231 w 10080264"/>
                <a:gd name="connsiteY3972" fmla="*/ 802139 h 3652478"/>
                <a:gd name="connsiteX3973" fmla="*/ 8649874 w 10080264"/>
                <a:gd name="connsiteY3973" fmla="*/ 803939 h 3652478"/>
                <a:gd name="connsiteX3974" fmla="*/ 8658517 w 10080264"/>
                <a:gd name="connsiteY3974" fmla="*/ 803939 h 3652478"/>
                <a:gd name="connsiteX3975" fmla="*/ 8694889 w 10080264"/>
                <a:gd name="connsiteY3975" fmla="*/ 810778 h 3652478"/>
                <a:gd name="connsiteX3976" fmla="*/ 8729820 w 10080264"/>
                <a:gd name="connsiteY3976" fmla="*/ 815817 h 3652478"/>
                <a:gd name="connsiteX3977" fmla="*/ 8764031 w 10080264"/>
                <a:gd name="connsiteY3977" fmla="*/ 815817 h 3652478"/>
                <a:gd name="connsiteX3978" fmla="*/ 8798963 w 10080264"/>
                <a:gd name="connsiteY3978" fmla="*/ 815817 h 3652478"/>
                <a:gd name="connsiteX3979" fmla="*/ 8837135 w 10080264"/>
                <a:gd name="connsiteY3979" fmla="*/ 812577 h 3652478"/>
                <a:gd name="connsiteX3980" fmla="*/ 8869906 w 10080264"/>
                <a:gd name="connsiteY3980" fmla="*/ 812577 h 3652478"/>
                <a:gd name="connsiteX3981" fmla="*/ 8900876 w 10080264"/>
                <a:gd name="connsiteY3981" fmla="*/ 814017 h 3652478"/>
                <a:gd name="connsiteX3982" fmla="*/ 8930406 w 10080264"/>
                <a:gd name="connsiteY3982" fmla="*/ 819416 h 3652478"/>
                <a:gd name="connsiteX3983" fmla="*/ 8942650 w 10080264"/>
                <a:gd name="connsiteY3983" fmla="*/ 821216 h 3652478"/>
                <a:gd name="connsiteX3984" fmla="*/ 8942650 w 10080264"/>
                <a:gd name="connsiteY3984" fmla="*/ 833094 h 3652478"/>
                <a:gd name="connsiteX3985" fmla="*/ 8944451 w 10080264"/>
                <a:gd name="connsiteY3985" fmla="*/ 969870 h 3652478"/>
                <a:gd name="connsiteX3986" fmla="*/ 8944451 w 10080264"/>
                <a:gd name="connsiteY3986" fmla="*/ 1035738 h 3652478"/>
                <a:gd name="connsiteX3987" fmla="*/ 8945891 w 10080264"/>
                <a:gd name="connsiteY3987" fmla="*/ 1096207 h 3652478"/>
                <a:gd name="connsiteX3988" fmla="*/ 8945891 w 10080264"/>
                <a:gd name="connsiteY3988" fmla="*/ 1125722 h 3652478"/>
                <a:gd name="connsiteX3989" fmla="*/ 8944451 w 10080264"/>
                <a:gd name="connsiteY3989" fmla="*/ 1155237 h 3652478"/>
                <a:gd name="connsiteX3990" fmla="*/ 8940850 w 10080264"/>
                <a:gd name="connsiteY3990" fmla="*/ 1184752 h 3652478"/>
                <a:gd name="connsiteX3991" fmla="*/ 8935448 w 10080264"/>
                <a:gd name="connsiteY3991" fmla="*/ 1212107 h 3652478"/>
                <a:gd name="connsiteX3992" fmla="*/ 8930406 w 10080264"/>
                <a:gd name="connsiteY3992" fmla="*/ 1239822 h 3652478"/>
                <a:gd name="connsiteX3993" fmla="*/ 8923564 w 10080264"/>
                <a:gd name="connsiteY3993" fmla="*/ 1267537 h 3652478"/>
                <a:gd name="connsiteX3994" fmla="*/ 8914921 w 10080264"/>
                <a:gd name="connsiteY3994" fmla="*/ 1293813 h 3652478"/>
                <a:gd name="connsiteX3995" fmla="*/ 8904478 w 10080264"/>
                <a:gd name="connsiteY3995" fmla="*/ 1319728 h 3652478"/>
                <a:gd name="connsiteX3996" fmla="*/ 8902677 w 10080264"/>
                <a:gd name="connsiteY3996" fmla="*/ 1322968 h 3652478"/>
                <a:gd name="connsiteX3997" fmla="*/ 8899436 w 10080264"/>
                <a:gd name="connsiteY3997" fmla="*/ 1326567 h 3652478"/>
                <a:gd name="connsiteX3998" fmla="*/ 8885391 w 10080264"/>
                <a:gd name="connsiteY3998" fmla="*/ 1335205 h 3652478"/>
                <a:gd name="connsiteX3999" fmla="*/ 8871707 w 10080264"/>
                <a:gd name="connsiteY3999" fmla="*/ 1340245 h 3652478"/>
                <a:gd name="connsiteX4000" fmla="*/ 8856222 w 10080264"/>
                <a:gd name="connsiteY4000" fmla="*/ 1342044 h 3652478"/>
                <a:gd name="connsiteX4001" fmla="*/ 8842177 w 10080264"/>
                <a:gd name="connsiteY4001" fmla="*/ 1340245 h 3652478"/>
                <a:gd name="connsiteX4002" fmla="*/ 8821290 w 10080264"/>
                <a:gd name="connsiteY4002" fmla="*/ 1337005 h 3652478"/>
                <a:gd name="connsiteX4003" fmla="*/ 8807606 w 10080264"/>
                <a:gd name="connsiteY4003" fmla="*/ 1335205 h 3652478"/>
                <a:gd name="connsiteX4004" fmla="*/ 8795362 w 10080264"/>
                <a:gd name="connsiteY4004" fmla="*/ 1331606 h 3652478"/>
                <a:gd name="connsiteX4005" fmla="*/ 8778076 w 10080264"/>
                <a:gd name="connsiteY4005" fmla="*/ 1330166 h 3652478"/>
                <a:gd name="connsiteX4006" fmla="*/ 8762591 w 10080264"/>
                <a:gd name="connsiteY4006" fmla="*/ 1328367 h 3652478"/>
                <a:gd name="connsiteX4007" fmla="*/ 8758990 w 10080264"/>
                <a:gd name="connsiteY4007" fmla="*/ 1330166 h 3652478"/>
                <a:gd name="connsiteX4008" fmla="*/ 8753948 w 10080264"/>
                <a:gd name="connsiteY4008" fmla="*/ 1331606 h 3652478"/>
                <a:gd name="connsiteX4009" fmla="*/ 8746746 w 10080264"/>
                <a:gd name="connsiteY4009" fmla="*/ 1338805 h 3652478"/>
                <a:gd name="connsiteX4010" fmla="*/ 8769433 w 10080264"/>
                <a:gd name="connsiteY4010" fmla="*/ 1392075 h 3652478"/>
                <a:gd name="connsiteX4011" fmla="*/ 8789960 w 10080264"/>
                <a:gd name="connsiteY4011" fmla="*/ 1447866 h 3652478"/>
                <a:gd name="connsiteX4012" fmla="*/ 8804004 w 10080264"/>
                <a:gd name="connsiteY4012" fmla="*/ 1480620 h 3652478"/>
                <a:gd name="connsiteX4013" fmla="*/ 8824891 w 10080264"/>
                <a:gd name="connsiteY4013" fmla="*/ 1553327 h 3652478"/>
                <a:gd name="connsiteX4014" fmla="*/ 8849019 w 10080264"/>
                <a:gd name="connsiteY4014" fmla="*/ 1632873 h 3652478"/>
                <a:gd name="connsiteX4015" fmla="*/ 8876748 w 10080264"/>
                <a:gd name="connsiteY4015" fmla="*/ 1705580 h 3652478"/>
                <a:gd name="connsiteX4016" fmla="*/ 8892234 w 10080264"/>
                <a:gd name="connsiteY4016" fmla="*/ 1740134 h 3652478"/>
                <a:gd name="connsiteX4017" fmla="*/ 8907718 w 10080264"/>
                <a:gd name="connsiteY4017" fmla="*/ 1776488 h 3652478"/>
                <a:gd name="connsiteX4018" fmla="*/ 8935448 w 10080264"/>
                <a:gd name="connsiteY4018" fmla="*/ 1842356 h 3652478"/>
                <a:gd name="connsiteX4019" fmla="*/ 8964977 w 10080264"/>
                <a:gd name="connsiteY4019" fmla="*/ 1907865 h 3652478"/>
                <a:gd name="connsiteX4020" fmla="*/ 8982623 w 10080264"/>
                <a:gd name="connsiteY4020" fmla="*/ 1895987 h 3652478"/>
                <a:gd name="connsiteX4021" fmla="*/ 8998108 w 10080264"/>
                <a:gd name="connsiteY4021" fmla="*/ 1882309 h 3652478"/>
                <a:gd name="connsiteX4022" fmla="*/ 9008552 w 10080264"/>
                <a:gd name="connsiteY4022" fmla="*/ 1868272 h 3652478"/>
                <a:gd name="connsiteX4023" fmla="*/ 9015394 w 10080264"/>
                <a:gd name="connsiteY4023" fmla="*/ 1852795 h 3652478"/>
                <a:gd name="connsiteX4024" fmla="*/ 9018635 w 10080264"/>
                <a:gd name="connsiteY4024" fmla="*/ 1842356 h 3652478"/>
                <a:gd name="connsiteX4025" fmla="*/ 9022236 w 10080264"/>
                <a:gd name="connsiteY4025" fmla="*/ 1826879 h 3652478"/>
                <a:gd name="connsiteX4026" fmla="*/ 9029078 w 10080264"/>
                <a:gd name="connsiteY4026" fmla="*/ 1809242 h 3652478"/>
                <a:gd name="connsiteX4027" fmla="*/ 9039522 w 10080264"/>
                <a:gd name="connsiteY4027" fmla="*/ 1790166 h 3652478"/>
                <a:gd name="connsiteX4028" fmla="*/ 9049965 w 10080264"/>
                <a:gd name="connsiteY4028" fmla="*/ 1762810 h 3652478"/>
                <a:gd name="connsiteX4029" fmla="*/ 9060409 w 10080264"/>
                <a:gd name="connsiteY4029" fmla="*/ 1730056 h 3652478"/>
                <a:gd name="connsiteX4030" fmla="*/ 9070492 w 10080264"/>
                <a:gd name="connsiteY4030" fmla="*/ 1700541 h 3652478"/>
                <a:gd name="connsiteX4031" fmla="*/ 9079495 w 10080264"/>
                <a:gd name="connsiteY4031" fmla="*/ 1674266 h 3652478"/>
                <a:gd name="connsiteX4032" fmla="*/ 9082736 w 10080264"/>
                <a:gd name="connsiteY4032" fmla="*/ 1658789 h 3652478"/>
                <a:gd name="connsiteX4033" fmla="*/ 9088138 w 10080264"/>
                <a:gd name="connsiteY4033" fmla="*/ 1643311 h 3652478"/>
                <a:gd name="connsiteX4034" fmla="*/ 9098581 w 10080264"/>
                <a:gd name="connsiteY4034" fmla="*/ 1615596 h 3652478"/>
                <a:gd name="connsiteX4035" fmla="*/ 9112266 w 10080264"/>
                <a:gd name="connsiteY4035" fmla="*/ 1584642 h 3652478"/>
                <a:gd name="connsiteX4036" fmla="*/ 9129552 w 10080264"/>
                <a:gd name="connsiteY4036" fmla="*/ 1553327 h 3652478"/>
                <a:gd name="connsiteX4037" fmla="*/ 9143596 w 10080264"/>
                <a:gd name="connsiteY4037" fmla="*/ 1527052 h 3652478"/>
                <a:gd name="connsiteX4038" fmla="*/ 9154040 w 10080264"/>
                <a:gd name="connsiteY4038" fmla="*/ 1499697 h 3652478"/>
                <a:gd name="connsiteX4039" fmla="*/ 9159081 w 10080264"/>
                <a:gd name="connsiteY4039" fmla="*/ 1494298 h 3652478"/>
                <a:gd name="connsiteX4040" fmla="*/ 9155480 w 10080264"/>
                <a:gd name="connsiteY4040" fmla="*/ 1487459 h 3652478"/>
                <a:gd name="connsiteX4041" fmla="*/ 9154040 w 10080264"/>
                <a:gd name="connsiteY4041" fmla="*/ 1480620 h 3652478"/>
                <a:gd name="connsiteX4042" fmla="*/ 9154040 w 10080264"/>
                <a:gd name="connsiteY4042" fmla="*/ 1468382 h 3652478"/>
                <a:gd name="connsiteX4043" fmla="*/ 9154040 w 10080264"/>
                <a:gd name="connsiteY4043" fmla="*/ 1463343 h 3652478"/>
                <a:gd name="connsiteX4044" fmla="*/ 9155480 w 10080264"/>
                <a:gd name="connsiteY4044" fmla="*/ 1459744 h 3652478"/>
                <a:gd name="connsiteX4045" fmla="*/ 9172766 w 10080264"/>
                <a:gd name="connsiteY4045" fmla="*/ 1430229 h 3652478"/>
                <a:gd name="connsiteX4046" fmla="*/ 9190051 w 10080264"/>
                <a:gd name="connsiteY4046" fmla="*/ 1400714 h 3652478"/>
                <a:gd name="connsiteX4047" fmla="*/ 9196894 w 10080264"/>
                <a:gd name="connsiteY4047" fmla="*/ 1385237 h 3652478"/>
                <a:gd name="connsiteX4048" fmla="*/ 9204096 w 10080264"/>
                <a:gd name="connsiteY4048" fmla="*/ 1367960 h 3652478"/>
                <a:gd name="connsiteX4049" fmla="*/ 9198694 w 10080264"/>
                <a:gd name="connsiteY4049" fmla="*/ 1362921 h 3652478"/>
                <a:gd name="connsiteX4050" fmla="*/ 9191852 w 10080264"/>
                <a:gd name="connsiteY4050" fmla="*/ 1356082 h 3652478"/>
                <a:gd name="connsiteX4051" fmla="*/ 9188251 w 10080264"/>
                <a:gd name="connsiteY4051" fmla="*/ 1348883 h 3652478"/>
                <a:gd name="connsiteX4052" fmla="*/ 9185010 w 10080264"/>
                <a:gd name="connsiteY4052" fmla="*/ 1342044 h 3652478"/>
                <a:gd name="connsiteX4053" fmla="*/ 9181408 w 10080264"/>
                <a:gd name="connsiteY4053" fmla="*/ 1337005 h 3652478"/>
                <a:gd name="connsiteX4054" fmla="*/ 9176367 w 10080264"/>
                <a:gd name="connsiteY4054" fmla="*/ 1337005 h 3652478"/>
                <a:gd name="connsiteX4055" fmla="*/ 9165923 w 10080264"/>
                <a:gd name="connsiteY4055" fmla="*/ 1337005 h 3652478"/>
                <a:gd name="connsiteX4056" fmla="*/ 9155480 w 10080264"/>
                <a:gd name="connsiteY4056" fmla="*/ 1338805 h 3652478"/>
                <a:gd name="connsiteX4057" fmla="*/ 9141796 w 10080264"/>
                <a:gd name="connsiteY4057" fmla="*/ 1342044 h 3652478"/>
                <a:gd name="connsiteX4058" fmla="*/ 9131352 w 10080264"/>
                <a:gd name="connsiteY4058" fmla="*/ 1347443 h 3652478"/>
                <a:gd name="connsiteX4059" fmla="*/ 9120909 w 10080264"/>
                <a:gd name="connsiteY4059" fmla="*/ 1347443 h 3652478"/>
                <a:gd name="connsiteX4060" fmla="*/ 9110465 w 10080264"/>
                <a:gd name="connsiteY4060" fmla="*/ 1347443 h 3652478"/>
                <a:gd name="connsiteX4061" fmla="*/ 9101822 w 10080264"/>
                <a:gd name="connsiteY4061" fmla="*/ 1342044 h 3652478"/>
                <a:gd name="connsiteX4062" fmla="*/ 9100022 w 10080264"/>
                <a:gd name="connsiteY4062" fmla="*/ 1347443 h 3652478"/>
                <a:gd name="connsiteX4063" fmla="*/ 9100022 w 10080264"/>
                <a:gd name="connsiteY4063" fmla="*/ 1352482 h 3652478"/>
                <a:gd name="connsiteX4064" fmla="*/ 9093180 w 10080264"/>
                <a:gd name="connsiteY4064" fmla="*/ 1364720 h 3652478"/>
                <a:gd name="connsiteX4065" fmla="*/ 9089578 w 10080264"/>
                <a:gd name="connsiteY4065" fmla="*/ 1369759 h 3652478"/>
                <a:gd name="connsiteX4066" fmla="*/ 9084537 w 10080264"/>
                <a:gd name="connsiteY4066" fmla="*/ 1372999 h 3652478"/>
                <a:gd name="connsiteX4067" fmla="*/ 9079495 w 10080264"/>
                <a:gd name="connsiteY4067" fmla="*/ 1376598 h 3652478"/>
                <a:gd name="connsiteX4068" fmla="*/ 9074093 w 10080264"/>
                <a:gd name="connsiteY4068" fmla="*/ 1380198 h 3652478"/>
                <a:gd name="connsiteX4069" fmla="*/ 9060409 w 10080264"/>
                <a:gd name="connsiteY4069" fmla="*/ 1381637 h 3652478"/>
                <a:gd name="connsiteX4070" fmla="*/ 9051766 w 10080264"/>
                <a:gd name="connsiteY4070" fmla="*/ 1380198 h 3652478"/>
                <a:gd name="connsiteX4071" fmla="*/ 9041322 w 10080264"/>
                <a:gd name="connsiteY4071" fmla="*/ 1376598 h 3652478"/>
                <a:gd name="connsiteX4072" fmla="*/ 9030879 w 10080264"/>
                <a:gd name="connsiteY4072" fmla="*/ 1371559 h 3652478"/>
                <a:gd name="connsiteX4073" fmla="*/ 9022236 w 10080264"/>
                <a:gd name="connsiteY4073" fmla="*/ 1364720 h 3652478"/>
                <a:gd name="connsiteX4074" fmla="*/ 9013593 w 10080264"/>
                <a:gd name="connsiteY4074" fmla="*/ 1354282 h 3652478"/>
                <a:gd name="connsiteX4075" fmla="*/ 9006751 w 10080264"/>
                <a:gd name="connsiteY4075" fmla="*/ 1338805 h 3652478"/>
                <a:gd name="connsiteX4076" fmla="*/ 9004950 w 10080264"/>
                <a:gd name="connsiteY4076" fmla="*/ 1330166 h 3652478"/>
                <a:gd name="connsiteX4077" fmla="*/ 9003150 w 10080264"/>
                <a:gd name="connsiteY4077" fmla="*/ 1321528 h 3652478"/>
                <a:gd name="connsiteX4078" fmla="*/ 9003150 w 10080264"/>
                <a:gd name="connsiteY4078" fmla="*/ 1309290 h 3652478"/>
                <a:gd name="connsiteX4079" fmla="*/ 9003150 w 10080264"/>
                <a:gd name="connsiteY4079" fmla="*/ 1297052 h 3652478"/>
                <a:gd name="connsiteX4080" fmla="*/ 9004950 w 10080264"/>
                <a:gd name="connsiteY4080" fmla="*/ 1269337 h 3652478"/>
                <a:gd name="connsiteX4081" fmla="*/ 9006751 w 10080264"/>
                <a:gd name="connsiteY4081" fmla="*/ 1241622 h 3652478"/>
                <a:gd name="connsiteX4082" fmla="*/ 9006751 w 10080264"/>
                <a:gd name="connsiteY4082" fmla="*/ 1189791 h 3652478"/>
                <a:gd name="connsiteX4083" fmla="*/ 9006751 w 10080264"/>
                <a:gd name="connsiteY4083" fmla="*/ 1094408 h 3652478"/>
                <a:gd name="connsiteX4084" fmla="*/ 9004950 w 10080264"/>
                <a:gd name="connsiteY4084" fmla="*/ 1047976 h 3652478"/>
                <a:gd name="connsiteX4085" fmla="*/ 9003150 w 10080264"/>
                <a:gd name="connsiteY4085" fmla="*/ 999384 h 3652478"/>
                <a:gd name="connsiteX4086" fmla="*/ 9001710 w 10080264"/>
                <a:gd name="connsiteY4086" fmla="*/ 952593 h 3652478"/>
                <a:gd name="connsiteX4087" fmla="*/ 8999909 w 10080264"/>
                <a:gd name="connsiteY4087" fmla="*/ 905801 h 3652478"/>
                <a:gd name="connsiteX4088" fmla="*/ 8999909 w 10080264"/>
                <a:gd name="connsiteY4088" fmla="*/ 819416 h 3652478"/>
                <a:gd name="connsiteX4089" fmla="*/ 8999909 w 10080264"/>
                <a:gd name="connsiteY4089" fmla="*/ 798540 h 3652478"/>
                <a:gd name="connsiteX4090" fmla="*/ 9018635 w 10080264"/>
                <a:gd name="connsiteY4090" fmla="*/ 803939 h 3652478"/>
                <a:gd name="connsiteX4091" fmla="*/ 9029078 w 10080264"/>
                <a:gd name="connsiteY4091" fmla="*/ 808978 h 3652478"/>
                <a:gd name="connsiteX4092" fmla="*/ 9037721 w 10080264"/>
                <a:gd name="connsiteY4092" fmla="*/ 814017 h 3652478"/>
                <a:gd name="connsiteX4093" fmla="*/ 9046364 w 10080264"/>
                <a:gd name="connsiteY4093" fmla="*/ 819416 h 3652478"/>
                <a:gd name="connsiteX4094" fmla="*/ 9055007 w 10080264"/>
                <a:gd name="connsiteY4094" fmla="*/ 826255 h 3652478"/>
                <a:gd name="connsiteX4095" fmla="*/ 9058608 w 10080264"/>
                <a:gd name="connsiteY4095" fmla="*/ 833094 h 3652478"/>
                <a:gd name="connsiteX4096" fmla="*/ 9061849 w 10080264"/>
                <a:gd name="connsiteY4096" fmla="*/ 838133 h 3652478"/>
                <a:gd name="connsiteX4097" fmla="*/ 9065450 w 10080264"/>
                <a:gd name="connsiteY4097" fmla="*/ 843532 h 3652478"/>
                <a:gd name="connsiteX4098" fmla="*/ 9091379 w 10080264"/>
                <a:gd name="connsiteY4098" fmla="*/ 833094 h 3652478"/>
                <a:gd name="connsiteX4099" fmla="*/ 9119108 w 10080264"/>
                <a:gd name="connsiteY4099" fmla="*/ 824455 h 3652478"/>
                <a:gd name="connsiteX4100" fmla="*/ 9150438 w 10080264"/>
                <a:gd name="connsiteY4100" fmla="*/ 819416 h 3652478"/>
                <a:gd name="connsiteX4101" fmla="*/ 9181408 w 10080264"/>
                <a:gd name="connsiteY4101" fmla="*/ 815817 h 3652478"/>
                <a:gd name="connsiteX4102" fmla="*/ 9212739 w 10080264"/>
                <a:gd name="connsiteY4102" fmla="*/ 810778 h 3652478"/>
                <a:gd name="connsiteX4103" fmla="*/ 9240468 w 10080264"/>
                <a:gd name="connsiteY4103" fmla="*/ 803939 h 3652478"/>
                <a:gd name="connsiteX4104" fmla="*/ 9268197 w 10080264"/>
                <a:gd name="connsiteY4104" fmla="*/ 795300 h 3652478"/>
                <a:gd name="connsiteX4105" fmla="*/ 9292325 w 10080264"/>
                <a:gd name="connsiteY4105" fmla="*/ 783063 h 3652478"/>
                <a:gd name="connsiteX4106" fmla="*/ 524307 w 10080264"/>
                <a:gd name="connsiteY4106" fmla="*/ 769015 h 3652478"/>
                <a:gd name="connsiteX4107" fmla="*/ 515671 w 10080264"/>
                <a:gd name="connsiteY4107" fmla="*/ 775856 h 3652478"/>
                <a:gd name="connsiteX4108" fmla="*/ 522508 w 10080264"/>
                <a:gd name="connsiteY4108" fmla="*/ 774056 h 3652478"/>
                <a:gd name="connsiteX4109" fmla="*/ 7051945 w 10080264"/>
                <a:gd name="connsiteY4109" fmla="*/ 765175 h 3652478"/>
                <a:gd name="connsiteX4110" fmla="*/ 7084714 w 10080264"/>
                <a:gd name="connsiteY4110" fmla="*/ 765175 h 3652478"/>
                <a:gd name="connsiteX4111" fmla="*/ 7119284 w 10080264"/>
                <a:gd name="connsiteY4111" fmla="*/ 765175 h 3652478"/>
                <a:gd name="connsiteX4112" fmla="*/ 7156015 w 10080264"/>
                <a:gd name="connsiteY4112" fmla="*/ 770216 h 3652478"/>
                <a:gd name="connsiteX4113" fmla="*/ 7190585 w 10080264"/>
                <a:gd name="connsiteY4113" fmla="*/ 777417 h 3652478"/>
                <a:gd name="connsiteX4114" fmla="*/ 7223354 w 10080264"/>
                <a:gd name="connsiteY4114" fmla="*/ 786059 h 3652478"/>
                <a:gd name="connsiteX4115" fmla="*/ 7252522 w 10080264"/>
                <a:gd name="connsiteY4115" fmla="*/ 797941 h 3652478"/>
                <a:gd name="connsiteX4116" fmla="*/ 7282051 w 10080264"/>
                <a:gd name="connsiteY4116" fmla="*/ 813424 h 3652478"/>
                <a:gd name="connsiteX4117" fmla="*/ 7308338 w 10080264"/>
                <a:gd name="connsiteY4117" fmla="*/ 830708 h 3652478"/>
                <a:gd name="connsiteX4118" fmla="*/ 7334266 w 10080264"/>
                <a:gd name="connsiteY4118" fmla="*/ 849791 h 3652478"/>
                <a:gd name="connsiteX4119" fmla="*/ 7356592 w 10080264"/>
                <a:gd name="connsiteY4119" fmla="*/ 874276 h 3652478"/>
                <a:gd name="connsiteX4120" fmla="*/ 7373877 w 10080264"/>
                <a:gd name="connsiteY4120" fmla="*/ 881118 h 3652478"/>
                <a:gd name="connsiteX4121" fmla="*/ 7389362 w 10080264"/>
                <a:gd name="connsiteY4121" fmla="*/ 891560 h 3652478"/>
                <a:gd name="connsiteX4122" fmla="*/ 7407007 w 10080264"/>
                <a:gd name="connsiteY4122" fmla="*/ 902002 h 3652478"/>
                <a:gd name="connsiteX4123" fmla="*/ 7424292 w 10080264"/>
                <a:gd name="connsiteY4123" fmla="*/ 915684 h 3652478"/>
                <a:gd name="connsiteX4124" fmla="*/ 7434735 w 10080264"/>
                <a:gd name="connsiteY4124" fmla="*/ 924326 h 3652478"/>
                <a:gd name="connsiteX4125" fmla="*/ 7443377 w 10080264"/>
                <a:gd name="connsiteY4125" fmla="*/ 934768 h 3652478"/>
                <a:gd name="connsiteX4126" fmla="*/ 7458862 w 10080264"/>
                <a:gd name="connsiteY4126" fmla="*/ 955652 h 3652478"/>
                <a:gd name="connsiteX4127" fmla="*/ 7476146 w 10080264"/>
                <a:gd name="connsiteY4127" fmla="*/ 983017 h 3652478"/>
                <a:gd name="connsiteX4128" fmla="*/ 7477947 w 10080264"/>
                <a:gd name="connsiteY4128" fmla="*/ 986618 h 3652478"/>
                <a:gd name="connsiteX4129" fmla="*/ 7477947 w 10080264"/>
                <a:gd name="connsiteY4129" fmla="*/ 1000661 h 3652478"/>
                <a:gd name="connsiteX4130" fmla="*/ 7467504 w 10080264"/>
                <a:gd name="connsiteY4130" fmla="*/ 1007502 h 3652478"/>
                <a:gd name="connsiteX4131" fmla="*/ 7464263 w 10080264"/>
                <a:gd name="connsiteY4131" fmla="*/ 1007502 h 3652478"/>
                <a:gd name="connsiteX4132" fmla="*/ 7465703 w 10080264"/>
                <a:gd name="connsiteY4132" fmla="*/ 1011103 h 3652478"/>
                <a:gd name="connsiteX4133" fmla="*/ 7469305 w 10080264"/>
                <a:gd name="connsiteY4133" fmla="*/ 1014343 h 3652478"/>
                <a:gd name="connsiteX4134" fmla="*/ 7472906 w 10080264"/>
                <a:gd name="connsiteY4134" fmla="*/ 1019744 h 3652478"/>
                <a:gd name="connsiteX4135" fmla="*/ 7481188 w 10080264"/>
                <a:gd name="connsiteY4135" fmla="*/ 1019744 h 3652478"/>
                <a:gd name="connsiteX4136" fmla="*/ 7488390 w 10080264"/>
                <a:gd name="connsiteY4136" fmla="*/ 1021545 h 3652478"/>
                <a:gd name="connsiteX4137" fmla="*/ 7497032 w 10080264"/>
                <a:gd name="connsiteY4137" fmla="*/ 1022985 h 3652478"/>
                <a:gd name="connsiteX4138" fmla="*/ 7503874 w 10080264"/>
                <a:gd name="connsiteY4138" fmla="*/ 1026586 h 3652478"/>
                <a:gd name="connsiteX4139" fmla="*/ 7508916 w 10080264"/>
                <a:gd name="connsiteY4139" fmla="*/ 1030186 h 3652478"/>
                <a:gd name="connsiteX4140" fmla="*/ 7515758 w 10080264"/>
                <a:gd name="connsiteY4140" fmla="*/ 1037028 h 3652478"/>
                <a:gd name="connsiteX4141" fmla="*/ 7521159 w 10080264"/>
                <a:gd name="connsiteY4141" fmla="*/ 1043869 h 3652478"/>
                <a:gd name="connsiteX4142" fmla="*/ 7526201 w 10080264"/>
                <a:gd name="connsiteY4142" fmla="*/ 1050710 h 3652478"/>
                <a:gd name="connsiteX4143" fmla="*/ 7528001 w 10080264"/>
                <a:gd name="connsiteY4143" fmla="*/ 1062953 h 3652478"/>
                <a:gd name="connsiteX4144" fmla="*/ 7529802 w 10080264"/>
                <a:gd name="connsiteY4144" fmla="*/ 1071594 h 3652478"/>
                <a:gd name="connsiteX4145" fmla="*/ 7528001 w 10080264"/>
                <a:gd name="connsiteY4145" fmla="*/ 1080236 h 3652478"/>
                <a:gd name="connsiteX4146" fmla="*/ 7524400 w 10080264"/>
                <a:gd name="connsiteY4146" fmla="*/ 1088878 h 3652478"/>
                <a:gd name="connsiteX4147" fmla="*/ 7521159 w 10080264"/>
                <a:gd name="connsiteY4147" fmla="*/ 1092478 h 3652478"/>
                <a:gd name="connsiteX4148" fmla="*/ 7528001 w 10080264"/>
                <a:gd name="connsiteY4148" fmla="*/ 1093919 h 3652478"/>
                <a:gd name="connsiteX4149" fmla="*/ 7536644 w 10080264"/>
                <a:gd name="connsiteY4149" fmla="*/ 1095719 h 3652478"/>
                <a:gd name="connsiteX4150" fmla="*/ 7547087 w 10080264"/>
                <a:gd name="connsiteY4150" fmla="*/ 1100760 h 3652478"/>
                <a:gd name="connsiteX4151" fmla="*/ 7553929 w 10080264"/>
                <a:gd name="connsiteY4151" fmla="*/ 1102560 h 3652478"/>
                <a:gd name="connsiteX4152" fmla="*/ 7555729 w 10080264"/>
                <a:gd name="connsiteY4152" fmla="*/ 1109402 h 3652478"/>
                <a:gd name="connsiteX4153" fmla="*/ 7576615 w 10080264"/>
                <a:gd name="connsiteY4153" fmla="*/ 1167013 h 3652478"/>
                <a:gd name="connsiteX4154" fmla="*/ 7597501 w 10080264"/>
                <a:gd name="connsiteY4154" fmla="*/ 1227504 h 3652478"/>
                <a:gd name="connsiteX4155" fmla="*/ 7616587 w 10080264"/>
                <a:gd name="connsiteY4155" fmla="*/ 1289796 h 3652478"/>
                <a:gd name="connsiteX4156" fmla="*/ 7633872 w 10080264"/>
                <a:gd name="connsiteY4156" fmla="*/ 1353889 h 3652478"/>
                <a:gd name="connsiteX4157" fmla="*/ 7647556 w 10080264"/>
                <a:gd name="connsiteY4157" fmla="*/ 1423022 h 3652478"/>
                <a:gd name="connsiteX4158" fmla="*/ 7701211 w 10080264"/>
                <a:gd name="connsiteY4158" fmla="*/ 1397097 h 3652478"/>
                <a:gd name="connsiteX4159" fmla="*/ 7650796 w 10080264"/>
                <a:gd name="connsiteY4159" fmla="*/ 1435265 h 3652478"/>
                <a:gd name="connsiteX4160" fmla="*/ 7661239 w 10080264"/>
                <a:gd name="connsiteY4160" fmla="*/ 1509439 h 3652478"/>
                <a:gd name="connsiteX4161" fmla="*/ 7669882 w 10080264"/>
                <a:gd name="connsiteY4161" fmla="*/ 1565250 h 3652478"/>
                <a:gd name="connsiteX4162" fmla="*/ 7677084 w 10080264"/>
                <a:gd name="connsiteY4162" fmla="*/ 1620340 h 3652478"/>
                <a:gd name="connsiteX4163" fmla="*/ 7692568 w 10080264"/>
                <a:gd name="connsiteY4163" fmla="*/ 1728001 h 3652478"/>
                <a:gd name="connsiteX4164" fmla="*/ 7703012 w 10080264"/>
                <a:gd name="connsiteY4164" fmla="*/ 1837102 h 3652478"/>
                <a:gd name="connsiteX4165" fmla="*/ 7708053 w 10080264"/>
                <a:gd name="connsiteY4165" fmla="*/ 1893993 h 3652478"/>
                <a:gd name="connsiteX4166" fmla="*/ 7711654 w 10080264"/>
                <a:gd name="connsiteY4166" fmla="*/ 1954485 h 3652478"/>
                <a:gd name="connsiteX4167" fmla="*/ 7713455 w 10080264"/>
                <a:gd name="connsiteY4167" fmla="*/ 1973568 h 3652478"/>
                <a:gd name="connsiteX4168" fmla="*/ 7713455 w 10080264"/>
                <a:gd name="connsiteY4168" fmla="*/ 1993012 h 3652478"/>
                <a:gd name="connsiteX4169" fmla="*/ 7713455 w 10080264"/>
                <a:gd name="connsiteY4169" fmla="*/ 2011736 h 3652478"/>
                <a:gd name="connsiteX4170" fmla="*/ 7711654 w 10080264"/>
                <a:gd name="connsiteY4170" fmla="*/ 2029019 h 3652478"/>
                <a:gd name="connsiteX4171" fmla="*/ 7708053 w 10080264"/>
                <a:gd name="connsiteY4171" fmla="*/ 2044502 h 3652478"/>
                <a:gd name="connsiteX4172" fmla="*/ 7708053 w 10080264"/>
                <a:gd name="connsiteY4172" fmla="*/ 2060345 h 3652478"/>
                <a:gd name="connsiteX4173" fmla="*/ 7708053 w 10080264"/>
                <a:gd name="connsiteY4173" fmla="*/ 2074028 h 3652478"/>
                <a:gd name="connsiteX4174" fmla="*/ 7711654 w 10080264"/>
                <a:gd name="connsiteY4174" fmla="*/ 2088071 h 3652478"/>
                <a:gd name="connsiteX4175" fmla="*/ 7711654 w 10080264"/>
                <a:gd name="connsiteY4175" fmla="*/ 2103554 h 3652478"/>
                <a:gd name="connsiteX4176" fmla="*/ 7713455 w 10080264"/>
                <a:gd name="connsiteY4176" fmla="*/ 2119037 h 3652478"/>
                <a:gd name="connsiteX4177" fmla="*/ 7716696 w 10080264"/>
                <a:gd name="connsiteY4177" fmla="*/ 2133079 h 3652478"/>
                <a:gd name="connsiteX4178" fmla="*/ 7722097 w 10080264"/>
                <a:gd name="connsiteY4178" fmla="*/ 2145322 h 3652478"/>
                <a:gd name="connsiteX4179" fmla="*/ 7723898 w 10080264"/>
                <a:gd name="connsiteY4179" fmla="*/ 2157204 h 3652478"/>
                <a:gd name="connsiteX4180" fmla="*/ 7727139 w 10080264"/>
                <a:gd name="connsiteY4180" fmla="*/ 2179528 h 3652478"/>
                <a:gd name="connsiteX4181" fmla="*/ 7728939 w 10080264"/>
                <a:gd name="connsiteY4181" fmla="*/ 2198612 h 3652478"/>
                <a:gd name="connsiteX4182" fmla="*/ 7739382 w 10080264"/>
                <a:gd name="connsiteY4182" fmla="*/ 2204013 h 3652478"/>
                <a:gd name="connsiteX4183" fmla="*/ 7753066 w 10080264"/>
                <a:gd name="connsiteY4183" fmla="*/ 2210854 h 3652478"/>
                <a:gd name="connsiteX4184" fmla="*/ 7772152 w 10080264"/>
                <a:gd name="connsiteY4184" fmla="*/ 2216255 h 3652478"/>
                <a:gd name="connsiteX4185" fmla="*/ 7796278 w 10080264"/>
                <a:gd name="connsiteY4185" fmla="*/ 2223097 h 3652478"/>
                <a:gd name="connsiteX4186" fmla="*/ 7822566 w 10080264"/>
                <a:gd name="connsiteY4186" fmla="*/ 2228138 h 3652478"/>
                <a:gd name="connsiteX4187" fmla="*/ 7846693 w 10080264"/>
                <a:gd name="connsiteY4187" fmla="*/ 2231738 h 3652478"/>
                <a:gd name="connsiteX4188" fmla="*/ 7867579 w 10080264"/>
                <a:gd name="connsiteY4188" fmla="*/ 2231738 h 3652478"/>
                <a:gd name="connsiteX4189" fmla="*/ 7886664 w 10080264"/>
                <a:gd name="connsiteY4189" fmla="*/ 2229938 h 3652478"/>
                <a:gd name="connsiteX4190" fmla="*/ 7897107 w 10080264"/>
                <a:gd name="connsiteY4190" fmla="*/ 2228138 h 3652478"/>
                <a:gd name="connsiteX4191" fmla="*/ 7905750 w 10080264"/>
                <a:gd name="connsiteY4191" fmla="*/ 2226337 h 3652478"/>
                <a:gd name="connsiteX4192" fmla="*/ 7912592 w 10080264"/>
                <a:gd name="connsiteY4192" fmla="*/ 2223097 h 3652478"/>
                <a:gd name="connsiteX4193" fmla="*/ 7917633 w 10080264"/>
                <a:gd name="connsiteY4193" fmla="*/ 2219496 h 3652478"/>
                <a:gd name="connsiteX4194" fmla="*/ 7926276 w 10080264"/>
                <a:gd name="connsiteY4194" fmla="*/ 2214455 h 3652478"/>
                <a:gd name="connsiteX4195" fmla="*/ 7933118 w 10080264"/>
                <a:gd name="connsiteY4195" fmla="*/ 2210854 h 3652478"/>
                <a:gd name="connsiteX4196" fmla="*/ 7939960 w 10080264"/>
                <a:gd name="connsiteY4196" fmla="*/ 2209054 h 3652478"/>
                <a:gd name="connsiteX4197" fmla="*/ 7947162 w 10080264"/>
                <a:gd name="connsiteY4197" fmla="*/ 2209054 h 3652478"/>
                <a:gd name="connsiteX4198" fmla="*/ 7954004 w 10080264"/>
                <a:gd name="connsiteY4198" fmla="*/ 2210854 h 3652478"/>
                <a:gd name="connsiteX4199" fmla="*/ 7960846 w 10080264"/>
                <a:gd name="connsiteY4199" fmla="*/ 2212655 h 3652478"/>
                <a:gd name="connsiteX4200" fmla="*/ 7974890 w 10080264"/>
                <a:gd name="connsiteY4200" fmla="*/ 2221296 h 3652478"/>
                <a:gd name="connsiteX4201" fmla="*/ 7979931 w 10080264"/>
                <a:gd name="connsiteY4201" fmla="*/ 2224897 h 3652478"/>
                <a:gd name="connsiteX4202" fmla="*/ 7981732 w 10080264"/>
                <a:gd name="connsiteY4202" fmla="*/ 2229938 h 3652478"/>
                <a:gd name="connsiteX4203" fmla="*/ 7983532 w 10080264"/>
                <a:gd name="connsiteY4203" fmla="*/ 2242180 h 3652478"/>
                <a:gd name="connsiteX4204" fmla="*/ 7981732 w 10080264"/>
                <a:gd name="connsiteY4204" fmla="*/ 2252622 h 3652478"/>
                <a:gd name="connsiteX4205" fmla="*/ 7979931 w 10080264"/>
                <a:gd name="connsiteY4205" fmla="*/ 2261264 h 3652478"/>
                <a:gd name="connsiteX4206" fmla="*/ 7976690 w 10080264"/>
                <a:gd name="connsiteY4206" fmla="*/ 2268105 h 3652478"/>
                <a:gd name="connsiteX4207" fmla="*/ 7973089 w 10080264"/>
                <a:gd name="connsiteY4207" fmla="*/ 2273146 h 3652478"/>
                <a:gd name="connsiteX4208" fmla="*/ 7969488 w 10080264"/>
                <a:gd name="connsiteY4208" fmla="*/ 2276747 h 3652478"/>
                <a:gd name="connsiteX4209" fmla="*/ 7959045 w 10080264"/>
                <a:gd name="connsiteY4209" fmla="*/ 2281788 h 3652478"/>
                <a:gd name="connsiteX4210" fmla="*/ 7955804 w 10080264"/>
                <a:gd name="connsiteY4210" fmla="*/ 2283588 h 3652478"/>
                <a:gd name="connsiteX4211" fmla="*/ 7952203 w 10080264"/>
                <a:gd name="connsiteY4211" fmla="*/ 2288989 h 3652478"/>
                <a:gd name="connsiteX4212" fmla="*/ 7952203 w 10080264"/>
                <a:gd name="connsiteY4212" fmla="*/ 2295831 h 3652478"/>
                <a:gd name="connsiteX4213" fmla="*/ 7950403 w 10080264"/>
                <a:gd name="connsiteY4213" fmla="*/ 2300872 h 3652478"/>
                <a:gd name="connsiteX4214" fmla="*/ 7952203 w 10080264"/>
                <a:gd name="connsiteY4214" fmla="*/ 2316355 h 3652478"/>
                <a:gd name="connsiteX4215" fmla="*/ 7955804 w 10080264"/>
                <a:gd name="connsiteY4215" fmla="*/ 2328597 h 3652478"/>
                <a:gd name="connsiteX4216" fmla="*/ 7960846 w 10080264"/>
                <a:gd name="connsiteY4216" fmla="*/ 2337239 h 3652478"/>
                <a:gd name="connsiteX4217" fmla="*/ 7966247 w 10080264"/>
                <a:gd name="connsiteY4217" fmla="*/ 2342280 h 3652478"/>
                <a:gd name="connsiteX4218" fmla="*/ 7974890 w 10080264"/>
                <a:gd name="connsiteY4218" fmla="*/ 2351281 h 3652478"/>
                <a:gd name="connsiteX4219" fmla="*/ 7987133 w 10080264"/>
                <a:gd name="connsiteY4219" fmla="*/ 2359923 h 3652478"/>
                <a:gd name="connsiteX4220" fmla="*/ 8011260 w 10080264"/>
                <a:gd name="connsiteY4220" fmla="*/ 2373606 h 3652478"/>
                <a:gd name="connsiteX4221" fmla="*/ 8018102 w 10080264"/>
                <a:gd name="connsiteY4221" fmla="*/ 2379007 h 3652478"/>
                <a:gd name="connsiteX4222" fmla="*/ 8018102 w 10080264"/>
                <a:gd name="connsiteY4222" fmla="*/ 2387648 h 3652478"/>
                <a:gd name="connsiteX4223" fmla="*/ 8018102 w 10080264"/>
                <a:gd name="connsiteY4223" fmla="*/ 2398090 h 3652478"/>
                <a:gd name="connsiteX4224" fmla="*/ 8016662 w 10080264"/>
                <a:gd name="connsiteY4224" fmla="*/ 2406732 h 3652478"/>
                <a:gd name="connsiteX4225" fmla="*/ 8013061 w 10080264"/>
                <a:gd name="connsiteY4225" fmla="*/ 2415374 h 3652478"/>
                <a:gd name="connsiteX4226" fmla="*/ 8007659 w 10080264"/>
                <a:gd name="connsiteY4226" fmla="*/ 2420415 h 3652478"/>
                <a:gd name="connsiteX4227" fmla="*/ 8002618 w 10080264"/>
                <a:gd name="connsiteY4227" fmla="*/ 2425816 h 3652478"/>
                <a:gd name="connsiteX4228" fmla="*/ 7997216 w 10080264"/>
                <a:gd name="connsiteY4228" fmla="*/ 2429056 h 3652478"/>
                <a:gd name="connsiteX4229" fmla="*/ 7992175 w 10080264"/>
                <a:gd name="connsiteY4229" fmla="*/ 2430857 h 3652478"/>
                <a:gd name="connsiteX4230" fmla="*/ 7985333 w 10080264"/>
                <a:gd name="connsiteY4230" fmla="*/ 2432657 h 3652478"/>
                <a:gd name="connsiteX4231" fmla="*/ 7981732 w 10080264"/>
                <a:gd name="connsiteY4231" fmla="*/ 2432657 h 3652478"/>
                <a:gd name="connsiteX4232" fmla="*/ 7981732 w 10080264"/>
                <a:gd name="connsiteY4232" fmla="*/ 2435898 h 3652478"/>
                <a:gd name="connsiteX4233" fmla="*/ 7981732 w 10080264"/>
                <a:gd name="connsiteY4233" fmla="*/ 2515833 h 3652478"/>
                <a:gd name="connsiteX4234" fmla="*/ 7979931 w 10080264"/>
                <a:gd name="connsiteY4234" fmla="*/ 2533116 h 3652478"/>
                <a:gd name="connsiteX4235" fmla="*/ 7983532 w 10080264"/>
                <a:gd name="connsiteY4235" fmla="*/ 2548599 h 3652478"/>
                <a:gd name="connsiteX4236" fmla="*/ 7987133 w 10080264"/>
                <a:gd name="connsiteY4236" fmla="*/ 2560842 h 3652478"/>
                <a:gd name="connsiteX4237" fmla="*/ 7995776 w 10080264"/>
                <a:gd name="connsiteY4237" fmla="*/ 2570564 h 3652478"/>
                <a:gd name="connsiteX4238" fmla="*/ 8002618 w 10080264"/>
                <a:gd name="connsiteY4238" fmla="*/ 2577765 h 3652478"/>
                <a:gd name="connsiteX4239" fmla="*/ 7999017 w 10080264"/>
                <a:gd name="connsiteY4239" fmla="*/ 2586407 h 3652478"/>
                <a:gd name="connsiteX4240" fmla="*/ 7993975 w 10080264"/>
                <a:gd name="connsiteY4240" fmla="*/ 2598289 h 3652478"/>
                <a:gd name="connsiteX4241" fmla="*/ 7987133 w 10080264"/>
                <a:gd name="connsiteY4241" fmla="*/ 2606931 h 3652478"/>
                <a:gd name="connsiteX4242" fmla="*/ 7978131 w 10080264"/>
                <a:gd name="connsiteY4242" fmla="*/ 2614132 h 3652478"/>
                <a:gd name="connsiteX4243" fmla="*/ 7968048 w 10080264"/>
                <a:gd name="connsiteY4243" fmla="*/ 2619173 h 3652478"/>
                <a:gd name="connsiteX4244" fmla="*/ 7968048 w 10080264"/>
                <a:gd name="connsiteY4244" fmla="*/ 2624214 h 3652478"/>
                <a:gd name="connsiteX4245" fmla="*/ 7969488 w 10080264"/>
                <a:gd name="connsiteY4245" fmla="*/ 2646898 h 3652478"/>
                <a:gd name="connsiteX4246" fmla="*/ 7971289 w 10080264"/>
                <a:gd name="connsiteY4246" fmla="*/ 2655540 h 3652478"/>
                <a:gd name="connsiteX4247" fmla="*/ 7964447 w 10080264"/>
                <a:gd name="connsiteY4247" fmla="*/ 2660941 h 3652478"/>
                <a:gd name="connsiteX4248" fmla="*/ 7926276 w 10080264"/>
                <a:gd name="connsiteY4248" fmla="*/ 2688666 h 3652478"/>
                <a:gd name="connsiteX4249" fmla="*/ 7917633 w 10080264"/>
                <a:gd name="connsiteY4249" fmla="*/ 2695508 h 3652478"/>
                <a:gd name="connsiteX4250" fmla="*/ 7907190 w 10080264"/>
                <a:gd name="connsiteY4250" fmla="*/ 2702349 h 3652478"/>
                <a:gd name="connsiteX4251" fmla="*/ 7898548 w 10080264"/>
                <a:gd name="connsiteY4251" fmla="*/ 2709190 h 3652478"/>
                <a:gd name="connsiteX4252" fmla="*/ 7889905 w 10080264"/>
                <a:gd name="connsiteY4252" fmla="*/ 2716032 h 3652478"/>
                <a:gd name="connsiteX4253" fmla="*/ 7886664 w 10080264"/>
                <a:gd name="connsiteY4253" fmla="*/ 2721433 h 3652478"/>
                <a:gd name="connsiteX4254" fmla="*/ 7879822 w 10080264"/>
                <a:gd name="connsiteY4254" fmla="*/ 2721433 h 3652478"/>
                <a:gd name="connsiteX4255" fmla="*/ 7825807 w 10080264"/>
                <a:gd name="connsiteY4255" fmla="*/ 2719632 h 3652478"/>
                <a:gd name="connsiteX4256" fmla="*/ 7773952 w 10080264"/>
                <a:gd name="connsiteY4256" fmla="*/ 2717832 h 3652478"/>
                <a:gd name="connsiteX4257" fmla="*/ 7673483 w 10080264"/>
                <a:gd name="connsiteY4257" fmla="*/ 2712791 h 3652478"/>
                <a:gd name="connsiteX4258" fmla="*/ 7619828 w 10080264"/>
                <a:gd name="connsiteY4258" fmla="*/ 2709190 h 3652478"/>
                <a:gd name="connsiteX4259" fmla="*/ 7567973 w 10080264"/>
                <a:gd name="connsiteY4259" fmla="*/ 2704149 h 3652478"/>
                <a:gd name="connsiteX4260" fmla="*/ 7488390 w 10080264"/>
                <a:gd name="connsiteY4260" fmla="*/ 2698748 h 3652478"/>
                <a:gd name="connsiteX4261" fmla="*/ 7308338 w 10080264"/>
                <a:gd name="connsiteY4261" fmla="*/ 2686866 h 3652478"/>
                <a:gd name="connsiteX4262" fmla="*/ 7262965 w 10080264"/>
                <a:gd name="connsiteY4262" fmla="*/ 2685066 h 3652478"/>
                <a:gd name="connsiteX4263" fmla="*/ 7217953 w 10080264"/>
                <a:gd name="connsiteY4263" fmla="*/ 2686866 h 3652478"/>
                <a:gd name="connsiteX4264" fmla="*/ 7119284 w 10080264"/>
                <a:gd name="connsiteY4264" fmla="*/ 2690107 h 3652478"/>
                <a:gd name="connsiteX4265" fmla="*/ 7107401 w 10080264"/>
                <a:gd name="connsiteY4265" fmla="*/ 2691907 h 3652478"/>
                <a:gd name="connsiteX4266" fmla="*/ 7103800 w 10080264"/>
                <a:gd name="connsiteY4266" fmla="*/ 2678224 h 3652478"/>
                <a:gd name="connsiteX4267" fmla="*/ 7093357 w 10080264"/>
                <a:gd name="connsiteY4267" fmla="*/ 2619173 h 3652478"/>
                <a:gd name="connsiteX4268" fmla="*/ 7091556 w 10080264"/>
                <a:gd name="connsiteY4268" fmla="*/ 2614132 h 3652478"/>
                <a:gd name="connsiteX4269" fmla="*/ 7091556 w 10080264"/>
                <a:gd name="connsiteY4269" fmla="*/ 2608731 h 3652478"/>
                <a:gd name="connsiteX4270" fmla="*/ 7088315 w 10080264"/>
                <a:gd name="connsiteY4270" fmla="*/ 2603690 h 3652478"/>
                <a:gd name="connsiteX4271" fmla="*/ 7082914 w 10080264"/>
                <a:gd name="connsiteY4271" fmla="*/ 2598289 h 3652478"/>
                <a:gd name="connsiteX4272" fmla="*/ 7081473 w 10080264"/>
                <a:gd name="connsiteY4272" fmla="*/ 2596489 h 3652478"/>
                <a:gd name="connsiteX4273" fmla="*/ 7076072 w 10080264"/>
                <a:gd name="connsiteY4273" fmla="*/ 2596489 h 3652478"/>
                <a:gd name="connsiteX4274" fmla="*/ 7062388 w 10080264"/>
                <a:gd name="connsiteY4274" fmla="*/ 2596489 h 3652478"/>
                <a:gd name="connsiteX4275" fmla="*/ 7062388 w 10080264"/>
                <a:gd name="connsiteY4275" fmla="*/ 2581006 h 3652478"/>
                <a:gd name="connsiteX4276" fmla="*/ 7062388 w 10080264"/>
                <a:gd name="connsiteY4276" fmla="*/ 2565883 h 3652478"/>
                <a:gd name="connsiteX4277" fmla="*/ 7065629 w 10080264"/>
                <a:gd name="connsiteY4277" fmla="*/ 2550400 h 3652478"/>
                <a:gd name="connsiteX4278" fmla="*/ 7071030 w 10080264"/>
                <a:gd name="connsiteY4278" fmla="*/ 2536717 h 3652478"/>
                <a:gd name="connsiteX4279" fmla="*/ 7077872 w 10080264"/>
                <a:gd name="connsiteY4279" fmla="*/ 2522674 h 3652478"/>
                <a:gd name="connsiteX4280" fmla="*/ 7076072 w 10080264"/>
                <a:gd name="connsiteY4280" fmla="*/ 2522674 h 3652478"/>
                <a:gd name="connsiteX4281" fmla="*/ 7069230 w 10080264"/>
                <a:gd name="connsiteY4281" fmla="*/ 2520874 h 3652478"/>
                <a:gd name="connsiteX4282" fmla="*/ 7064188 w 10080264"/>
                <a:gd name="connsiteY4282" fmla="*/ 2515833 h 3652478"/>
                <a:gd name="connsiteX4283" fmla="*/ 7058787 w 10080264"/>
                <a:gd name="connsiteY4283" fmla="*/ 2508632 h 3652478"/>
                <a:gd name="connsiteX4284" fmla="*/ 7055546 w 10080264"/>
                <a:gd name="connsiteY4284" fmla="*/ 2499990 h 3652478"/>
                <a:gd name="connsiteX4285" fmla="*/ 7051945 w 10080264"/>
                <a:gd name="connsiteY4285" fmla="*/ 2489548 h 3652478"/>
                <a:gd name="connsiteX4286" fmla="*/ 7050144 w 10080264"/>
                <a:gd name="connsiteY4286" fmla="*/ 2479106 h 3652478"/>
                <a:gd name="connsiteX4287" fmla="*/ 7050144 w 10080264"/>
                <a:gd name="connsiteY4287" fmla="*/ 2468664 h 3652478"/>
                <a:gd name="connsiteX4288" fmla="*/ 7051945 w 10080264"/>
                <a:gd name="connsiteY4288" fmla="*/ 2458582 h 3652478"/>
                <a:gd name="connsiteX4289" fmla="*/ 7055546 w 10080264"/>
                <a:gd name="connsiteY4289" fmla="*/ 2449940 h 3652478"/>
                <a:gd name="connsiteX4290" fmla="*/ 7060587 w 10080264"/>
                <a:gd name="connsiteY4290" fmla="*/ 2441299 h 3652478"/>
                <a:gd name="connsiteX4291" fmla="*/ 7067429 w 10080264"/>
                <a:gd name="connsiteY4291" fmla="*/ 2434097 h 3652478"/>
                <a:gd name="connsiteX4292" fmla="*/ 7076072 w 10080264"/>
                <a:gd name="connsiteY4292" fmla="*/ 2427256 h 3652478"/>
                <a:gd name="connsiteX4293" fmla="*/ 7100199 w 10080264"/>
                <a:gd name="connsiteY4293" fmla="*/ 2413573 h 3652478"/>
                <a:gd name="connsiteX4294" fmla="*/ 7122885 w 10080264"/>
                <a:gd name="connsiteY4294" fmla="*/ 2401331 h 3652478"/>
                <a:gd name="connsiteX4295" fmla="*/ 7124686 w 10080264"/>
                <a:gd name="connsiteY4295" fmla="*/ 2306273 h 3652478"/>
                <a:gd name="connsiteX4296" fmla="*/ 7127927 w 10080264"/>
                <a:gd name="connsiteY4296" fmla="*/ 2204013 h 3652478"/>
                <a:gd name="connsiteX4297" fmla="*/ 7129727 w 10080264"/>
                <a:gd name="connsiteY4297" fmla="*/ 2179528 h 3652478"/>
                <a:gd name="connsiteX4298" fmla="*/ 7131528 w 10080264"/>
                <a:gd name="connsiteY4298" fmla="*/ 2119037 h 3652478"/>
                <a:gd name="connsiteX4299" fmla="*/ 7133328 w 10080264"/>
                <a:gd name="connsiteY4299" fmla="*/ 2056745 h 3652478"/>
                <a:gd name="connsiteX4300" fmla="*/ 7131528 w 10080264"/>
                <a:gd name="connsiteY4300" fmla="*/ 1994452 h 3652478"/>
                <a:gd name="connsiteX4301" fmla="*/ 7129727 w 10080264"/>
                <a:gd name="connsiteY4301" fmla="*/ 1933961 h 3652478"/>
                <a:gd name="connsiteX4302" fmla="*/ 7124686 w 10080264"/>
                <a:gd name="connsiteY4302" fmla="*/ 1874909 h 3652478"/>
                <a:gd name="connsiteX4303" fmla="*/ 7119284 w 10080264"/>
                <a:gd name="connsiteY4303" fmla="*/ 1816218 h 3652478"/>
                <a:gd name="connsiteX4304" fmla="*/ 7110642 w 10080264"/>
                <a:gd name="connsiteY4304" fmla="*/ 1758967 h 3652478"/>
                <a:gd name="connsiteX4305" fmla="*/ 7103800 w 10080264"/>
                <a:gd name="connsiteY4305" fmla="*/ 1707117 h 3652478"/>
                <a:gd name="connsiteX4306" fmla="*/ 7096958 w 10080264"/>
                <a:gd name="connsiteY4306" fmla="*/ 1681192 h 3652478"/>
                <a:gd name="connsiteX4307" fmla="*/ 7090116 w 10080264"/>
                <a:gd name="connsiteY4307" fmla="*/ 1654907 h 3652478"/>
                <a:gd name="connsiteX4308" fmla="*/ 7081473 w 10080264"/>
                <a:gd name="connsiteY4308" fmla="*/ 1630782 h 3652478"/>
                <a:gd name="connsiteX4309" fmla="*/ 7072831 w 10080264"/>
                <a:gd name="connsiteY4309" fmla="*/ 1608458 h 3652478"/>
                <a:gd name="connsiteX4310" fmla="*/ 7062388 w 10080264"/>
                <a:gd name="connsiteY4310" fmla="*/ 1585774 h 3652478"/>
                <a:gd name="connsiteX4311" fmla="*/ 7051945 w 10080264"/>
                <a:gd name="connsiteY4311" fmla="*/ 1565250 h 3652478"/>
                <a:gd name="connsiteX4312" fmla="*/ 7039701 w 10080264"/>
                <a:gd name="connsiteY4312" fmla="*/ 1546166 h 3652478"/>
                <a:gd name="connsiteX4313" fmla="*/ 7027818 w 10080264"/>
                <a:gd name="connsiteY4313" fmla="*/ 1528523 h 3652478"/>
                <a:gd name="connsiteX4314" fmla="*/ 7017375 w 10080264"/>
                <a:gd name="connsiteY4314" fmla="*/ 1516640 h 3652478"/>
                <a:gd name="connsiteX4315" fmla="*/ 7006932 w 10080264"/>
                <a:gd name="connsiteY4315" fmla="*/ 1502598 h 3652478"/>
                <a:gd name="connsiteX4316" fmla="*/ 6994689 w 10080264"/>
                <a:gd name="connsiteY4316" fmla="*/ 1492155 h 3652478"/>
                <a:gd name="connsiteX4317" fmla="*/ 6982445 w 10080264"/>
                <a:gd name="connsiteY4317" fmla="*/ 1480273 h 3652478"/>
                <a:gd name="connsiteX4318" fmla="*/ 6968761 w 10080264"/>
                <a:gd name="connsiteY4318" fmla="*/ 1469831 h 3652478"/>
                <a:gd name="connsiteX4319" fmla="*/ 6953277 w 10080264"/>
                <a:gd name="connsiteY4319" fmla="*/ 1461190 h 3652478"/>
                <a:gd name="connsiteX4320" fmla="*/ 6937432 w 10080264"/>
                <a:gd name="connsiteY4320" fmla="*/ 1452548 h 3652478"/>
                <a:gd name="connsiteX4321" fmla="*/ 6920507 w 10080264"/>
                <a:gd name="connsiteY4321" fmla="*/ 1443906 h 3652478"/>
                <a:gd name="connsiteX4322" fmla="*/ 6903222 w 10080264"/>
                <a:gd name="connsiteY4322" fmla="*/ 1437065 h 3652478"/>
                <a:gd name="connsiteX4323" fmla="*/ 6884137 w 10080264"/>
                <a:gd name="connsiteY4323" fmla="*/ 1429863 h 3652478"/>
                <a:gd name="connsiteX4324" fmla="*/ 6865051 w 10080264"/>
                <a:gd name="connsiteY4324" fmla="*/ 1424822 h 3652478"/>
                <a:gd name="connsiteX4325" fmla="*/ 6842365 w 10080264"/>
                <a:gd name="connsiteY4325" fmla="*/ 1421222 h 3652478"/>
                <a:gd name="connsiteX4326" fmla="*/ 6819678 w 10080264"/>
                <a:gd name="connsiteY4326" fmla="*/ 1419782 h 3652478"/>
                <a:gd name="connsiteX4327" fmla="*/ 6795552 w 10080264"/>
                <a:gd name="connsiteY4327" fmla="*/ 1417981 h 3652478"/>
                <a:gd name="connsiteX4328" fmla="*/ 6769624 w 10080264"/>
                <a:gd name="connsiteY4328" fmla="*/ 1417981 h 3652478"/>
                <a:gd name="connsiteX4329" fmla="*/ 6743697 w 10080264"/>
                <a:gd name="connsiteY4329" fmla="*/ 1417981 h 3652478"/>
                <a:gd name="connsiteX4330" fmla="*/ 6728212 w 10080264"/>
                <a:gd name="connsiteY4330" fmla="*/ 1421222 h 3652478"/>
                <a:gd name="connsiteX4331" fmla="*/ 6714168 w 10080264"/>
                <a:gd name="connsiteY4331" fmla="*/ 1424822 h 3652478"/>
                <a:gd name="connsiteX4332" fmla="*/ 6700484 w 10080264"/>
                <a:gd name="connsiteY4332" fmla="*/ 1431664 h 3652478"/>
                <a:gd name="connsiteX4333" fmla="*/ 6686440 w 10080264"/>
                <a:gd name="connsiteY4333" fmla="*/ 1438865 h 3652478"/>
                <a:gd name="connsiteX4334" fmla="*/ 6672756 w 10080264"/>
                <a:gd name="connsiteY4334" fmla="*/ 1445707 h 3652478"/>
                <a:gd name="connsiteX4335" fmla="*/ 6656912 w 10080264"/>
                <a:gd name="connsiteY4335" fmla="*/ 1448947 h 3652478"/>
                <a:gd name="connsiteX4336" fmla="*/ 6641427 w 10080264"/>
                <a:gd name="connsiteY4336" fmla="*/ 1450747 h 3652478"/>
                <a:gd name="connsiteX4337" fmla="*/ 6625943 w 10080264"/>
                <a:gd name="connsiteY4337" fmla="*/ 1448947 h 3652478"/>
                <a:gd name="connsiteX4338" fmla="*/ 6619101 w 10080264"/>
                <a:gd name="connsiteY4338" fmla="*/ 1474872 h 3652478"/>
                <a:gd name="connsiteX4339" fmla="*/ 6615500 w 10080264"/>
                <a:gd name="connsiteY4339" fmla="*/ 1502598 h 3652478"/>
                <a:gd name="connsiteX4340" fmla="*/ 6614060 w 10080264"/>
                <a:gd name="connsiteY4340" fmla="*/ 1530323 h 3652478"/>
                <a:gd name="connsiteX4341" fmla="*/ 6615500 w 10080264"/>
                <a:gd name="connsiteY4341" fmla="*/ 1559849 h 3652478"/>
                <a:gd name="connsiteX4342" fmla="*/ 6620901 w 10080264"/>
                <a:gd name="connsiteY4342" fmla="*/ 1627542 h 3652478"/>
                <a:gd name="connsiteX4343" fmla="*/ 6622702 w 10080264"/>
                <a:gd name="connsiteY4343" fmla="*/ 1660308 h 3652478"/>
                <a:gd name="connsiteX4344" fmla="*/ 6622702 w 10080264"/>
                <a:gd name="connsiteY4344" fmla="*/ 1693074 h 3652478"/>
                <a:gd name="connsiteX4345" fmla="*/ 6622702 w 10080264"/>
                <a:gd name="connsiteY4345" fmla="*/ 1703516 h 3652478"/>
                <a:gd name="connsiteX4346" fmla="*/ 6620901 w 10080264"/>
                <a:gd name="connsiteY4346" fmla="*/ 1710718 h 3652478"/>
                <a:gd name="connsiteX4347" fmla="*/ 6617300 w 10080264"/>
                <a:gd name="connsiteY4347" fmla="*/ 1717559 h 3652478"/>
                <a:gd name="connsiteX4348" fmla="*/ 6614060 w 10080264"/>
                <a:gd name="connsiteY4348" fmla="*/ 1728001 h 3652478"/>
                <a:gd name="connsiteX4349" fmla="*/ 6610458 w 10080264"/>
                <a:gd name="connsiteY4349" fmla="*/ 1734842 h 3652478"/>
                <a:gd name="connsiteX4350" fmla="*/ 6608658 w 10080264"/>
                <a:gd name="connsiteY4350" fmla="*/ 1771209 h 3652478"/>
                <a:gd name="connsiteX4351" fmla="*/ 6610458 w 10080264"/>
                <a:gd name="connsiteY4351" fmla="*/ 1803976 h 3652478"/>
                <a:gd name="connsiteX4352" fmla="*/ 6612259 w 10080264"/>
                <a:gd name="connsiteY4352" fmla="*/ 1835302 h 3652478"/>
                <a:gd name="connsiteX4353" fmla="*/ 6619101 w 10080264"/>
                <a:gd name="connsiteY4353" fmla="*/ 1866268 h 3652478"/>
                <a:gd name="connsiteX4354" fmla="*/ 6622702 w 10080264"/>
                <a:gd name="connsiteY4354" fmla="*/ 1900834 h 3652478"/>
                <a:gd name="connsiteX4355" fmla="*/ 6624142 w 10080264"/>
                <a:gd name="connsiteY4355" fmla="*/ 1935401 h 3652478"/>
                <a:gd name="connsiteX4356" fmla="*/ 6624142 w 10080264"/>
                <a:gd name="connsiteY4356" fmla="*/ 1970328 h 3652478"/>
                <a:gd name="connsiteX4357" fmla="*/ 6622702 w 10080264"/>
                <a:gd name="connsiteY4357" fmla="*/ 2004895 h 3652478"/>
                <a:gd name="connsiteX4358" fmla="*/ 6622702 w 10080264"/>
                <a:gd name="connsiteY4358" fmla="*/ 2025779 h 3652478"/>
                <a:gd name="connsiteX4359" fmla="*/ 6620901 w 10080264"/>
                <a:gd name="connsiteY4359" fmla="*/ 2035860 h 3652478"/>
                <a:gd name="connsiteX4360" fmla="*/ 6619101 w 10080264"/>
                <a:gd name="connsiteY4360" fmla="*/ 2049903 h 3652478"/>
                <a:gd name="connsiteX4361" fmla="*/ 6617300 w 10080264"/>
                <a:gd name="connsiteY4361" fmla="*/ 2058545 h 3652478"/>
                <a:gd name="connsiteX4362" fmla="*/ 6617300 w 10080264"/>
                <a:gd name="connsiteY4362" fmla="*/ 2067187 h 3652478"/>
                <a:gd name="connsiteX4363" fmla="*/ 6622702 w 10080264"/>
                <a:gd name="connsiteY4363" fmla="*/ 2086270 h 3652478"/>
                <a:gd name="connsiteX4364" fmla="*/ 6622702 w 10080264"/>
                <a:gd name="connsiteY4364" fmla="*/ 2105354 h 3652478"/>
                <a:gd name="connsiteX4365" fmla="*/ 6625943 w 10080264"/>
                <a:gd name="connsiteY4365" fmla="*/ 2120837 h 3652478"/>
                <a:gd name="connsiteX4366" fmla="*/ 6631344 w 10080264"/>
                <a:gd name="connsiteY4366" fmla="*/ 2138120 h 3652478"/>
                <a:gd name="connsiteX4367" fmla="*/ 6639987 w 10080264"/>
                <a:gd name="connsiteY4367" fmla="*/ 2155404 h 3652478"/>
                <a:gd name="connsiteX4368" fmla="*/ 6646829 w 10080264"/>
                <a:gd name="connsiteY4368" fmla="*/ 2174487 h 3652478"/>
                <a:gd name="connsiteX4369" fmla="*/ 6648629 w 10080264"/>
                <a:gd name="connsiteY4369" fmla="*/ 2193571 h 3652478"/>
                <a:gd name="connsiteX4370" fmla="*/ 6650070 w 10080264"/>
                <a:gd name="connsiteY4370" fmla="*/ 2214455 h 3652478"/>
                <a:gd name="connsiteX4371" fmla="*/ 6646829 w 10080264"/>
                <a:gd name="connsiteY4371" fmla="*/ 2235339 h 3652478"/>
                <a:gd name="connsiteX4372" fmla="*/ 6653671 w 10080264"/>
                <a:gd name="connsiteY4372" fmla="*/ 2231738 h 3652478"/>
                <a:gd name="connsiteX4373" fmla="*/ 6660513 w 10080264"/>
                <a:gd name="connsiteY4373" fmla="*/ 2226337 h 3652478"/>
                <a:gd name="connsiteX4374" fmla="*/ 6669155 w 10080264"/>
                <a:gd name="connsiteY4374" fmla="*/ 2219496 h 3652478"/>
                <a:gd name="connsiteX4375" fmla="*/ 6681399 w 10080264"/>
                <a:gd name="connsiteY4375" fmla="*/ 2214455 h 3652478"/>
                <a:gd name="connsiteX4376" fmla="*/ 6695083 w 10080264"/>
                <a:gd name="connsiteY4376" fmla="*/ 2212655 h 3652478"/>
                <a:gd name="connsiteX4377" fmla="*/ 6712368 w 10080264"/>
                <a:gd name="connsiteY4377" fmla="*/ 2210854 h 3652478"/>
                <a:gd name="connsiteX4378" fmla="*/ 6719570 w 10080264"/>
                <a:gd name="connsiteY4378" fmla="*/ 2210854 h 3652478"/>
                <a:gd name="connsiteX4379" fmla="*/ 6722811 w 10080264"/>
                <a:gd name="connsiteY4379" fmla="*/ 2214455 h 3652478"/>
                <a:gd name="connsiteX4380" fmla="*/ 6731453 w 10080264"/>
                <a:gd name="connsiteY4380" fmla="*/ 2224897 h 3652478"/>
                <a:gd name="connsiteX4381" fmla="*/ 6736855 w 10080264"/>
                <a:gd name="connsiteY4381" fmla="*/ 2235339 h 3652478"/>
                <a:gd name="connsiteX4382" fmla="*/ 6741896 w 10080264"/>
                <a:gd name="connsiteY4382" fmla="*/ 2247221 h 3652478"/>
                <a:gd name="connsiteX4383" fmla="*/ 6745497 w 10080264"/>
                <a:gd name="connsiteY4383" fmla="*/ 2261264 h 3652478"/>
                <a:gd name="connsiteX4384" fmla="*/ 6764583 w 10080264"/>
                <a:gd name="connsiteY4384" fmla="*/ 2263064 h 3652478"/>
                <a:gd name="connsiteX4385" fmla="*/ 6780067 w 10080264"/>
                <a:gd name="connsiteY4385" fmla="*/ 2269906 h 3652478"/>
                <a:gd name="connsiteX4386" fmla="*/ 6793751 w 10080264"/>
                <a:gd name="connsiteY4386" fmla="*/ 2276747 h 3652478"/>
                <a:gd name="connsiteX4387" fmla="*/ 6804194 w 10080264"/>
                <a:gd name="connsiteY4387" fmla="*/ 2288989 h 3652478"/>
                <a:gd name="connsiteX4388" fmla="*/ 6811036 w 10080264"/>
                <a:gd name="connsiteY4388" fmla="*/ 2297631 h 3652478"/>
                <a:gd name="connsiteX4389" fmla="*/ 6818238 w 10080264"/>
                <a:gd name="connsiteY4389" fmla="*/ 2295831 h 3652478"/>
                <a:gd name="connsiteX4390" fmla="*/ 6811036 w 10080264"/>
                <a:gd name="connsiteY4390" fmla="*/ 2299071 h 3652478"/>
                <a:gd name="connsiteX4391" fmla="*/ 6826880 w 10080264"/>
                <a:gd name="connsiteY4391" fmla="*/ 2319955 h 3652478"/>
                <a:gd name="connsiteX4392" fmla="*/ 6842365 w 10080264"/>
                <a:gd name="connsiteY4392" fmla="*/ 2342280 h 3652478"/>
                <a:gd name="connsiteX4393" fmla="*/ 6854608 w 10080264"/>
                <a:gd name="connsiteY4393" fmla="*/ 2364964 h 3652478"/>
                <a:gd name="connsiteX4394" fmla="*/ 6830121 w 10080264"/>
                <a:gd name="connsiteY4394" fmla="*/ 2364964 h 3652478"/>
                <a:gd name="connsiteX4395" fmla="*/ 6830121 w 10080264"/>
                <a:gd name="connsiteY4395" fmla="*/ 2366764 h 3652478"/>
                <a:gd name="connsiteX4396" fmla="*/ 6826880 w 10080264"/>
                <a:gd name="connsiteY4396" fmla="*/ 2371805 h 3652478"/>
                <a:gd name="connsiteX4397" fmla="*/ 6821479 w 10080264"/>
                <a:gd name="connsiteY4397" fmla="*/ 2377206 h 3652478"/>
                <a:gd name="connsiteX4398" fmla="*/ 6823279 w 10080264"/>
                <a:gd name="connsiteY4398" fmla="*/ 2409973 h 3652478"/>
                <a:gd name="connsiteX4399" fmla="*/ 6825080 w 10080264"/>
                <a:gd name="connsiteY4399" fmla="*/ 2442739 h 3652478"/>
                <a:gd name="connsiteX4400" fmla="*/ 6823279 w 10080264"/>
                <a:gd name="connsiteY4400" fmla="*/ 2472265 h 3652478"/>
                <a:gd name="connsiteX4401" fmla="*/ 6821479 w 10080264"/>
                <a:gd name="connsiteY4401" fmla="*/ 2501790 h 3652478"/>
                <a:gd name="connsiteX4402" fmla="*/ 6819678 w 10080264"/>
                <a:gd name="connsiteY4402" fmla="*/ 2529516 h 3652478"/>
                <a:gd name="connsiteX4403" fmla="*/ 6818238 w 10080264"/>
                <a:gd name="connsiteY4403" fmla="*/ 2559041 h 3652478"/>
                <a:gd name="connsiteX4404" fmla="*/ 6819678 w 10080264"/>
                <a:gd name="connsiteY4404" fmla="*/ 2591448 h 3652478"/>
                <a:gd name="connsiteX4405" fmla="*/ 6821479 w 10080264"/>
                <a:gd name="connsiteY4405" fmla="*/ 2626014 h 3652478"/>
                <a:gd name="connsiteX4406" fmla="*/ 6821479 w 10080264"/>
                <a:gd name="connsiteY4406" fmla="*/ 2634656 h 3652478"/>
                <a:gd name="connsiteX4407" fmla="*/ 6812836 w 10080264"/>
                <a:gd name="connsiteY4407" fmla="*/ 2640057 h 3652478"/>
                <a:gd name="connsiteX4408" fmla="*/ 6780067 w 10080264"/>
                <a:gd name="connsiteY4408" fmla="*/ 2659141 h 3652478"/>
                <a:gd name="connsiteX4409" fmla="*/ 6749098 w 10080264"/>
                <a:gd name="connsiteY4409" fmla="*/ 2678224 h 3652478"/>
                <a:gd name="connsiteX4410" fmla="*/ 6691842 w 10080264"/>
                <a:gd name="connsiteY4410" fmla="*/ 2712791 h 3652478"/>
                <a:gd name="connsiteX4411" fmla="*/ 6669155 w 10080264"/>
                <a:gd name="connsiteY4411" fmla="*/ 2728274 h 3652478"/>
                <a:gd name="connsiteX4412" fmla="*/ 6664114 w 10080264"/>
                <a:gd name="connsiteY4412" fmla="*/ 2728274 h 3652478"/>
                <a:gd name="connsiteX4413" fmla="*/ 6575889 w 10080264"/>
                <a:gd name="connsiteY4413" fmla="*/ 2731515 h 3652478"/>
                <a:gd name="connsiteX4414" fmla="*/ 6487663 w 10080264"/>
                <a:gd name="connsiteY4414" fmla="*/ 2733315 h 3652478"/>
                <a:gd name="connsiteX4415" fmla="*/ 6411321 w 10080264"/>
                <a:gd name="connsiteY4415" fmla="*/ 2731515 h 3652478"/>
                <a:gd name="connsiteX4416" fmla="*/ 6153127 w 10080264"/>
                <a:gd name="connsiteY4416" fmla="*/ 2721433 h 3652478"/>
                <a:gd name="connsiteX4417" fmla="*/ 6089029 w 10080264"/>
                <a:gd name="connsiteY4417" fmla="*/ 2717832 h 3652478"/>
                <a:gd name="connsiteX4418" fmla="*/ 6026731 w 10080264"/>
                <a:gd name="connsiteY4418" fmla="*/ 2717832 h 3652478"/>
                <a:gd name="connsiteX4419" fmla="*/ 5968034 w 10080264"/>
                <a:gd name="connsiteY4419" fmla="*/ 2717832 h 3652478"/>
                <a:gd name="connsiteX4420" fmla="*/ 5910778 w 10080264"/>
                <a:gd name="connsiteY4420" fmla="*/ 2721433 h 3652478"/>
                <a:gd name="connsiteX4421" fmla="*/ 5878009 w 10080264"/>
                <a:gd name="connsiteY4421" fmla="*/ 2721433 h 3652478"/>
                <a:gd name="connsiteX4422" fmla="*/ 5846680 w 10080264"/>
                <a:gd name="connsiteY4422" fmla="*/ 2721433 h 3652478"/>
                <a:gd name="connsiteX4423" fmla="*/ 5817151 w 10080264"/>
                <a:gd name="connsiteY4423" fmla="*/ 2719632 h 3652478"/>
                <a:gd name="connsiteX4424" fmla="*/ 5789783 w 10080264"/>
                <a:gd name="connsiteY4424" fmla="*/ 2716032 h 3652478"/>
                <a:gd name="connsiteX4425" fmla="*/ 5762055 w 10080264"/>
                <a:gd name="connsiteY4425" fmla="*/ 2710991 h 3652478"/>
                <a:gd name="connsiteX4426" fmla="*/ 5735768 w 10080264"/>
                <a:gd name="connsiteY4426" fmla="*/ 2705590 h 3652478"/>
                <a:gd name="connsiteX4427" fmla="*/ 5711641 w 10080264"/>
                <a:gd name="connsiteY4427" fmla="*/ 2698748 h 3652478"/>
                <a:gd name="connsiteX4428" fmla="*/ 5685714 w 10080264"/>
                <a:gd name="connsiteY4428" fmla="*/ 2690107 h 3652478"/>
                <a:gd name="connsiteX4429" fmla="*/ 5677071 w 10080264"/>
                <a:gd name="connsiteY4429" fmla="*/ 2686866 h 3652478"/>
                <a:gd name="connsiteX4430" fmla="*/ 5677071 w 10080264"/>
                <a:gd name="connsiteY4430" fmla="*/ 2676424 h 3652478"/>
                <a:gd name="connsiteX4431" fmla="*/ 5677071 w 10080264"/>
                <a:gd name="connsiteY4431" fmla="*/ 2582806 h 3652478"/>
                <a:gd name="connsiteX4432" fmla="*/ 5675271 w 10080264"/>
                <a:gd name="connsiteY4432" fmla="*/ 2536717 h 3652478"/>
                <a:gd name="connsiteX4433" fmla="*/ 5673470 w 10080264"/>
                <a:gd name="connsiteY4433" fmla="*/ 2489548 h 3652478"/>
                <a:gd name="connsiteX4434" fmla="*/ 5671670 w 10080264"/>
                <a:gd name="connsiteY4434" fmla="*/ 2480906 h 3652478"/>
                <a:gd name="connsiteX4435" fmla="*/ 5668429 w 10080264"/>
                <a:gd name="connsiteY4435" fmla="*/ 2396290 h 3652478"/>
                <a:gd name="connsiteX4436" fmla="*/ 5666628 w 10080264"/>
                <a:gd name="connsiteY4436" fmla="*/ 2352722 h 3652478"/>
                <a:gd name="connsiteX4437" fmla="*/ 5664828 w 10080264"/>
                <a:gd name="connsiteY4437" fmla="*/ 2311314 h 3652478"/>
                <a:gd name="connsiteX4438" fmla="*/ 5664828 w 10080264"/>
                <a:gd name="connsiteY4438" fmla="*/ 2299071 h 3652478"/>
                <a:gd name="connsiteX4439" fmla="*/ 5677071 w 10080264"/>
                <a:gd name="connsiteY4439" fmla="*/ 2297631 h 3652478"/>
                <a:gd name="connsiteX4440" fmla="*/ 5694356 w 10080264"/>
                <a:gd name="connsiteY4440" fmla="*/ 2295831 h 3652478"/>
                <a:gd name="connsiteX4441" fmla="*/ 5708040 w 10080264"/>
                <a:gd name="connsiteY4441" fmla="*/ 2294030 h 3652478"/>
                <a:gd name="connsiteX4442" fmla="*/ 5716682 w 10080264"/>
                <a:gd name="connsiteY4442" fmla="*/ 2297631 h 3652478"/>
                <a:gd name="connsiteX4443" fmla="*/ 5725325 w 10080264"/>
                <a:gd name="connsiteY4443" fmla="*/ 2300872 h 3652478"/>
                <a:gd name="connsiteX4444" fmla="*/ 5727125 w 10080264"/>
                <a:gd name="connsiteY4444" fmla="*/ 2306273 h 3652478"/>
                <a:gd name="connsiteX4445" fmla="*/ 5732527 w 10080264"/>
                <a:gd name="connsiteY4445" fmla="*/ 2309513 h 3652478"/>
                <a:gd name="connsiteX4446" fmla="*/ 5739369 w 10080264"/>
                <a:gd name="connsiteY4446" fmla="*/ 2313114 h 3652478"/>
                <a:gd name="connsiteX4447" fmla="*/ 5748011 w 10080264"/>
                <a:gd name="connsiteY4447" fmla="*/ 2314914 h 3652478"/>
                <a:gd name="connsiteX4448" fmla="*/ 5753413 w 10080264"/>
                <a:gd name="connsiteY4448" fmla="*/ 2313114 h 3652478"/>
                <a:gd name="connsiteX4449" fmla="*/ 5758454 w 10080264"/>
                <a:gd name="connsiteY4449" fmla="*/ 2307713 h 3652478"/>
                <a:gd name="connsiteX4450" fmla="*/ 5762055 w 10080264"/>
                <a:gd name="connsiteY4450" fmla="*/ 2304472 h 3652478"/>
                <a:gd name="connsiteX4451" fmla="*/ 5763856 w 10080264"/>
                <a:gd name="connsiteY4451" fmla="*/ 2299071 h 3652478"/>
                <a:gd name="connsiteX4452" fmla="*/ 5767097 w 10080264"/>
                <a:gd name="connsiteY4452" fmla="*/ 2290430 h 3652478"/>
                <a:gd name="connsiteX4453" fmla="*/ 5772498 w 10080264"/>
                <a:gd name="connsiteY4453" fmla="*/ 2281788 h 3652478"/>
                <a:gd name="connsiteX4454" fmla="*/ 5777540 w 10080264"/>
                <a:gd name="connsiteY4454" fmla="*/ 2273146 h 3652478"/>
                <a:gd name="connsiteX4455" fmla="*/ 5786182 w 10080264"/>
                <a:gd name="connsiteY4455" fmla="*/ 2264865 h 3652478"/>
                <a:gd name="connsiteX4456" fmla="*/ 5791224 w 10080264"/>
                <a:gd name="connsiteY4456" fmla="*/ 2259464 h 3652478"/>
                <a:gd name="connsiteX4457" fmla="*/ 5879809 w 10080264"/>
                <a:gd name="connsiteY4457" fmla="*/ 2259464 h 3652478"/>
                <a:gd name="connsiteX4458" fmla="*/ 5893493 w 10080264"/>
                <a:gd name="connsiteY4458" fmla="*/ 2259464 h 3652478"/>
                <a:gd name="connsiteX4459" fmla="*/ 5905737 w 10080264"/>
                <a:gd name="connsiteY4459" fmla="*/ 2255863 h 3652478"/>
                <a:gd name="connsiteX4460" fmla="*/ 5916180 w 10080264"/>
                <a:gd name="connsiteY4460" fmla="*/ 2252622 h 3652478"/>
                <a:gd name="connsiteX4461" fmla="*/ 5924822 w 10080264"/>
                <a:gd name="connsiteY4461" fmla="*/ 2247221 h 3652478"/>
                <a:gd name="connsiteX4462" fmla="*/ 5908978 w 10080264"/>
                <a:gd name="connsiteY4462" fmla="*/ 2252622 h 3652478"/>
                <a:gd name="connsiteX4463" fmla="*/ 5923022 w 10080264"/>
                <a:gd name="connsiteY4463" fmla="*/ 2240380 h 3652478"/>
                <a:gd name="connsiteX4464" fmla="*/ 5917980 w 10080264"/>
                <a:gd name="connsiteY4464" fmla="*/ 2126238 h 3652478"/>
                <a:gd name="connsiteX4465" fmla="*/ 5914379 w 10080264"/>
                <a:gd name="connsiteY4465" fmla="*/ 2013536 h 3652478"/>
                <a:gd name="connsiteX4466" fmla="*/ 5914379 w 10080264"/>
                <a:gd name="connsiteY4466" fmla="*/ 1900834 h 3652478"/>
                <a:gd name="connsiteX4467" fmla="*/ 5917980 w 10080264"/>
                <a:gd name="connsiteY4467" fmla="*/ 1789933 h 3652478"/>
                <a:gd name="connsiteX4468" fmla="*/ 5917980 w 10080264"/>
                <a:gd name="connsiteY4468" fmla="*/ 1729801 h 3652478"/>
                <a:gd name="connsiteX4469" fmla="*/ 5923022 w 10080264"/>
                <a:gd name="connsiteY4469" fmla="*/ 1535724 h 3652478"/>
                <a:gd name="connsiteX4470" fmla="*/ 5924822 w 10080264"/>
                <a:gd name="connsiteY4470" fmla="*/ 1353889 h 3652478"/>
                <a:gd name="connsiteX4471" fmla="*/ 5917980 w 10080264"/>
                <a:gd name="connsiteY4471" fmla="*/ 1348488 h 3652478"/>
                <a:gd name="connsiteX4472" fmla="*/ 5907537 w 10080264"/>
                <a:gd name="connsiteY4472" fmla="*/ 1343447 h 3652478"/>
                <a:gd name="connsiteX4473" fmla="*/ 5898895 w 10080264"/>
                <a:gd name="connsiteY4473" fmla="*/ 1338406 h 3652478"/>
                <a:gd name="connsiteX4474" fmla="*/ 5888452 w 10080264"/>
                <a:gd name="connsiteY4474" fmla="*/ 1334805 h 3652478"/>
                <a:gd name="connsiteX4475" fmla="*/ 5872607 w 10080264"/>
                <a:gd name="connsiteY4475" fmla="*/ 1333005 h 3652478"/>
                <a:gd name="connsiteX4476" fmla="*/ 5857123 w 10080264"/>
                <a:gd name="connsiteY4476" fmla="*/ 1331204 h 3652478"/>
                <a:gd name="connsiteX4477" fmla="*/ 5824353 w 10080264"/>
                <a:gd name="connsiteY4477" fmla="*/ 1327964 h 3652478"/>
                <a:gd name="connsiteX4478" fmla="*/ 5793024 w 10080264"/>
                <a:gd name="connsiteY4478" fmla="*/ 1327964 h 3652478"/>
                <a:gd name="connsiteX4479" fmla="*/ 5775739 w 10080264"/>
                <a:gd name="connsiteY4479" fmla="*/ 1326163 h 3652478"/>
                <a:gd name="connsiteX4480" fmla="*/ 5760255 w 10080264"/>
                <a:gd name="connsiteY4480" fmla="*/ 1324363 h 3652478"/>
                <a:gd name="connsiteX4481" fmla="*/ 5746211 w 10080264"/>
                <a:gd name="connsiteY4481" fmla="*/ 1324363 h 3652478"/>
                <a:gd name="connsiteX4482" fmla="*/ 5732527 w 10080264"/>
                <a:gd name="connsiteY4482" fmla="*/ 1322563 h 3652478"/>
                <a:gd name="connsiteX4483" fmla="*/ 5716682 w 10080264"/>
                <a:gd name="connsiteY4483" fmla="*/ 1317522 h 3652478"/>
                <a:gd name="connsiteX4484" fmla="*/ 5702999 w 10080264"/>
                <a:gd name="connsiteY4484" fmla="*/ 1310680 h 3652478"/>
                <a:gd name="connsiteX4485" fmla="*/ 5696157 w 10080264"/>
                <a:gd name="connsiteY4485" fmla="*/ 1307080 h 3652478"/>
                <a:gd name="connsiteX4486" fmla="*/ 5696157 w 10080264"/>
                <a:gd name="connsiteY4486" fmla="*/ 1300238 h 3652478"/>
                <a:gd name="connsiteX4487" fmla="*/ 5690755 w 10080264"/>
                <a:gd name="connsiteY4487" fmla="*/ 1263871 h 3652478"/>
                <a:gd name="connsiteX4488" fmla="*/ 5688954 w 10080264"/>
                <a:gd name="connsiteY4488" fmla="*/ 1242987 h 3652478"/>
                <a:gd name="connsiteX4489" fmla="*/ 5687514 w 10080264"/>
                <a:gd name="connsiteY4489" fmla="*/ 1223904 h 3652478"/>
                <a:gd name="connsiteX4490" fmla="*/ 5687514 w 10080264"/>
                <a:gd name="connsiteY4490" fmla="*/ 1057912 h 3652478"/>
                <a:gd name="connsiteX4491" fmla="*/ 5685714 w 10080264"/>
                <a:gd name="connsiteY4491" fmla="*/ 1030186 h 3652478"/>
                <a:gd name="connsiteX4492" fmla="*/ 5682113 w 10080264"/>
                <a:gd name="connsiteY4492" fmla="*/ 1005702 h 3652478"/>
                <a:gd name="connsiteX4493" fmla="*/ 5675271 w 10080264"/>
                <a:gd name="connsiteY4493" fmla="*/ 1009302 h 3652478"/>
                <a:gd name="connsiteX4494" fmla="*/ 5671670 w 10080264"/>
                <a:gd name="connsiteY4494" fmla="*/ 1014343 h 3652478"/>
                <a:gd name="connsiteX4495" fmla="*/ 5668429 w 10080264"/>
                <a:gd name="connsiteY4495" fmla="*/ 1019744 h 3652478"/>
                <a:gd name="connsiteX4496" fmla="*/ 5664828 w 10080264"/>
                <a:gd name="connsiteY4496" fmla="*/ 1022985 h 3652478"/>
                <a:gd name="connsiteX4497" fmla="*/ 5659786 w 10080264"/>
                <a:gd name="connsiteY4497" fmla="*/ 1024785 h 3652478"/>
                <a:gd name="connsiteX4498" fmla="*/ 5652944 w 10080264"/>
                <a:gd name="connsiteY4498" fmla="*/ 1026586 h 3652478"/>
                <a:gd name="connsiteX4499" fmla="*/ 5646102 w 10080264"/>
                <a:gd name="connsiteY4499" fmla="*/ 1026586 h 3652478"/>
                <a:gd name="connsiteX4500" fmla="*/ 5628817 w 10080264"/>
                <a:gd name="connsiteY4500" fmla="*/ 1022985 h 3652478"/>
                <a:gd name="connsiteX4501" fmla="*/ 5616574 w 10080264"/>
                <a:gd name="connsiteY4501" fmla="*/ 1021545 h 3652478"/>
                <a:gd name="connsiteX4502" fmla="*/ 5616574 w 10080264"/>
                <a:gd name="connsiteY4502" fmla="*/ 1009302 h 3652478"/>
                <a:gd name="connsiteX4503" fmla="*/ 5618374 w 10080264"/>
                <a:gd name="connsiteY4503" fmla="*/ 1000661 h 3652478"/>
                <a:gd name="connsiteX4504" fmla="*/ 5619815 w 10080264"/>
                <a:gd name="connsiteY4504" fmla="*/ 993459 h 3652478"/>
                <a:gd name="connsiteX4505" fmla="*/ 5621615 w 10080264"/>
                <a:gd name="connsiteY4505" fmla="*/ 986618 h 3652478"/>
                <a:gd name="connsiteX4506" fmla="*/ 5627017 w 10080264"/>
                <a:gd name="connsiteY4506" fmla="*/ 979777 h 3652478"/>
                <a:gd name="connsiteX4507" fmla="*/ 5632058 w 10080264"/>
                <a:gd name="connsiteY4507" fmla="*/ 974376 h 3652478"/>
                <a:gd name="connsiteX4508" fmla="*/ 5638900 w 10080264"/>
                <a:gd name="connsiteY4508" fmla="*/ 971135 h 3652478"/>
                <a:gd name="connsiteX4509" fmla="*/ 5646102 w 10080264"/>
                <a:gd name="connsiteY4509" fmla="*/ 967534 h 3652478"/>
                <a:gd name="connsiteX4510" fmla="*/ 5654745 w 10080264"/>
                <a:gd name="connsiteY4510" fmla="*/ 965734 h 3652478"/>
                <a:gd name="connsiteX4511" fmla="*/ 5654745 w 10080264"/>
                <a:gd name="connsiteY4511" fmla="*/ 948451 h 3652478"/>
                <a:gd name="connsiteX4512" fmla="*/ 5654745 w 10080264"/>
                <a:gd name="connsiteY4512" fmla="*/ 945210 h 3652478"/>
                <a:gd name="connsiteX4513" fmla="*/ 5656185 w 10080264"/>
                <a:gd name="connsiteY4513" fmla="*/ 939809 h 3652478"/>
                <a:gd name="connsiteX4514" fmla="*/ 5663387 w 10080264"/>
                <a:gd name="connsiteY4514" fmla="*/ 932968 h 3652478"/>
                <a:gd name="connsiteX4515" fmla="*/ 5671670 w 10080264"/>
                <a:gd name="connsiteY4515" fmla="*/ 927927 h 3652478"/>
                <a:gd name="connsiteX4516" fmla="*/ 5680312 w 10080264"/>
                <a:gd name="connsiteY4516" fmla="*/ 924326 h 3652478"/>
                <a:gd name="connsiteX4517" fmla="*/ 5678872 w 10080264"/>
                <a:gd name="connsiteY4517" fmla="*/ 907043 h 3652478"/>
                <a:gd name="connsiteX4518" fmla="*/ 5678872 w 10080264"/>
                <a:gd name="connsiteY4518" fmla="*/ 896601 h 3652478"/>
                <a:gd name="connsiteX4519" fmla="*/ 5680312 w 10080264"/>
                <a:gd name="connsiteY4519" fmla="*/ 886158 h 3652478"/>
                <a:gd name="connsiteX4520" fmla="*/ 5680312 w 10080264"/>
                <a:gd name="connsiteY4520" fmla="*/ 877517 h 3652478"/>
                <a:gd name="connsiteX4521" fmla="*/ 5683913 w 10080264"/>
                <a:gd name="connsiteY4521" fmla="*/ 863834 h 3652478"/>
                <a:gd name="connsiteX4522" fmla="*/ 5687514 w 10080264"/>
                <a:gd name="connsiteY4522" fmla="*/ 856633 h 3652478"/>
                <a:gd name="connsiteX4523" fmla="*/ 5690755 w 10080264"/>
                <a:gd name="connsiteY4523" fmla="*/ 851592 h 3652478"/>
                <a:gd name="connsiteX4524" fmla="*/ 5697597 w 10080264"/>
                <a:gd name="connsiteY4524" fmla="*/ 844750 h 3652478"/>
                <a:gd name="connsiteX4525" fmla="*/ 5704799 w 10080264"/>
                <a:gd name="connsiteY4525" fmla="*/ 841150 h 3652478"/>
                <a:gd name="connsiteX4526" fmla="*/ 5713442 w 10080264"/>
                <a:gd name="connsiteY4526" fmla="*/ 839350 h 3652478"/>
                <a:gd name="connsiteX4527" fmla="*/ 5713442 w 10080264"/>
                <a:gd name="connsiteY4527" fmla="*/ 830708 h 3652478"/>
                <a:gd name="connsiteX4528" fmla="*/ 5715242 w 10080264"/>
                <a:gd name="connsiteY4528" fmla="*/ 823866 h 3652478"/>
                <a:gd name="connsiteX4529" fmla="*/ 5720283 w 10080264"/>
                <a:gd name="connsiteY4529" fmla="*/ 815225 h 3652478"/>
                <a:gd name="connsiteX4530" fmla="*/ 5725325 w 10080264"/>
                <a:gd name="connsiteY4530" fmla="*/ 808383 h 3652478"/>
                <a:gd name="connsiteX4531" fmla="*/ 5730726 w 10080264"/>
                <a:gd name="connsiteY4531" fmla="*/ 803342 h 3652478"/>
                <a:gd name="connsiteX4532" fmla="*/ 5737568 w 10080264"/>
                <a:gd name="connsiteY4532" fmla="*/ 803342 h 3652478"/>
                <a:gd name="connsiteX4533" fmla="*/ 5822553 w 10080264"/>
                <a:gd name="connsiteY4533" fmla="*/ 806583 h 3652478"/>
                <a:gd name="connsiteX4534" fmla="*/ 5917980 w 10080264"/>
                <a:gd name="connsiteY4534" fmla="*/ 808383 h 3652478"/>
                <a:gd name="connsiteX4535" fmla="*/ 6023490 w 10080264"/>
                <a:gd name="connsiteY4535" fmla="*/ 808383 h 3652478"/>
                <a:gd name="connsiteX4536" fmla="*/ 6140884 w 10080264"/>
                <a:gd name="connsiteY4536" fmla="*/ 806583 h 3652478"/>
                <a:gd name="connsiteX4537" fmla="*/ 6258638 w 10080264"/>
                <a:gd name="connsiteY4537" fmla="*/ 803342 h 3652478"/>
                <a:gd name="connsiteX4538" fmla="*/ 6373150 w 10080264"/>
                <a:gd name="connsiteY4538" fmla="*/ 799742 h 3652478"/>
                <a:gd name="connsiteX4539" fmla="*/ 6558244 w 10080264"/>
                <a:gd name="connsiteY4539" fmla="*/ 792900 h 3652478"/>
                <a:gd name="connsiteX4540" fmla="*/ 6560044 w 10080264"/>
                <a:gd name="connsiteY4540" fmla="*/ 787499 h 3652478"/>
                <a:gd name="connsiteX4541" fmla="*/ 6561845 w 10080264"/>
                <a:gd name="connsiteY4541" fmla="*/ 782458 h 3652478"/>
                <a:gd name="connsiteX4542" fmla="*/ 6565446 w 10080264"/>
                <a:gd name="connsiteY4542" fmla="*/ 778858 h 3652478"/>
                <a:gd name="connsiteX4543" fmla="*/ 6572288 w 10080264"/>
                <a:gd name="connsiteY4543" fmla="*/ 775617 h 3652478"/>
                <a:gd name="connsiteX4544" fmla="*/ 6584531 w 10080264"/>
                <a:gd name="connsiteY4544" fmla="*/ 773817 h 3652478"/>
                <a:gd name="connsiteX4545" fmla="*/ 6600015 w 10080264"/>
                <a:gd name="connsiteY4545" fmla="*/ 777417 h 3652478"/>
                <a:gd name="connsiteX4546" fmla="*/ 6614060 w 10080264"/>
                <a:gd name="connsiteY4546" fmla="*/ 780658 h 3652478"/>
                <a:gd name="connsiteX4547" fmla="*/ 6625943 w 10080264"/>
                <a:gd name="connsiteY4547" fmla="*/ 787499 h 3652478"/>
                <a:gd name="connsiteX4548" fmla="*/ 6631344 w 10080264"/>
                <a:gd name="connsiteY4548" fmla="*/ 792900 h 3652478"/>
                <a:gd name="connsiteX4549" fmla="*/ 6634585 w 10080264"/>
                <a:gd name="connsiteY4549" fmla="*/ 797941 h 3652478"/>
                <a:gd name="connsiteX4550" fmla="*/ 6636386 w 10080264"/>
                <a:gd name="connsiteY4550" fmla="*/ 801542 h 3652478"/>
                <a:gd name="connsiteX4551" fmla="*/ 6641427 w 10080264"/>
                <a:gd name="connsiteY4551" fmla="*/ 817025 h 3652478"/>
                <a:gd name="connsiteX4552" fmla="*/ 6648629 w 10080264"/>
                <a:gd name="connsiteY4552" fmla="*/ 832508 h 3652478"/>
                <a:gd name="connsiteX4553" fmla="*/ 6650070 w 10080264"/>
                <a:gd name="connsiteY4553" fmla="*/ 842950 h 3652478"/>
                <a:gd name="connsiteX4554" fmla="*/ 6651870 w 10080264"/>
                <a:gd name="connsiteY4554" fmla="*/ 853392 h 3652478"/>
                <a:gd name="connsiteX4555" fmla="*/ 6651870 w 10080264"/>
                <a:gd name="connsiteY4555" fmla="*/ 874276 h 3652478"/>
                <a:gd name="connsiteX4556" fmla="*/ 6653671 w 10080264"/>
                <a:gd name="connsiteY4556" fmla="*/ 884718 h 3652478"/>
                <a:gd name="connsiteX4557" fmla="*/ 6771425 w 10080264"/>
                <a:gd name="connsiteY4557" fmla="*/ 839350 h 3652478"/>
                <a:gd name="connsiteX4558" fmla="*/ 6865051 w 10080264"/>
                <a:gd name="connsiteY4558" fmla="*/ 804783 h 3652478"/>
                <a:gd name="connsiteX4559" fmla="*/ 6894580 w 10080264"/>
                <a:gd name="connsiteY4559" fmla="*/ 794701 h 3652478"/>
                <a:gd name="connsiteX4560" fmla="*/ 6925549 w 10080264"/>
                <a:gd name="connsiteY4560" fmla="*/ 784259 h 3652478"/>
                <a:gd name="connsiteX4561" fmla="*/ 6954717 w 10080264"/>
                <a:gd name="connsiteY4561" fmla="*/ 777417 h 3652478"/>
                <a:gd name="connsiteX4562" fmla="*/ 6986046 w 10080264"/>
                <a:gd name="connsiteY4562" fmla="*/ 772016 h 3652478"/>
                <a:gd name="connsiteX4563" fmla="*/ 7019176 w 10080264"/>
                <a:gd name="connsiteY4563" fmla="*/ 768776 h 3652478"/>
                <a:gd name="connsiteX4564" fmla="*/ 1579760 w 10080264"/>
                <a:gd name="connsiteY4564" fmla="*/ 695930 h 3652478"/>
                <a:gd name="connsiteX4565" fmla="*/ 1555650 w 10080264"/>
                <a:gd name="connsiteY4565" fmla="*/ 715012 h 3652478"/>
                <a:gd name="connsiteX4566" fmla="*/ 1531180 w 10080264"/>
                <a:gd name="connsiteY4566" fmla="*/ 732293 h 3652478"/>
                <a:gd name="connsiteX4567" fmla="*/ 1507069 w 10080264"/>
                <a:gd name="connsiteY4567" fmla="*/ 746334 h 3652478"/>
                <a:gd name="connsiteX4568" fmla="*/ 1482959 w 10080264"/>
                <a:gd name="connsiteY4568" fmla="*/ 760015 h 3652478"/>
                <a:gd name="connsiteX4569" fmla="*/ 1465686 w 10080264"/>
                <a:gd name="connsiteY4569" fmla="*/ 772256 h 3652478"/>
                <a:gd name="connsiteX4570" fmla="*/ 1446614 w 10080264"/>
                <a:gd name="connsiteY4570" fmla="*/ 784497 h 3652478"/>
                <a:gd name="connsiteX4571" fmla="*/ 1429341 w 10080264"/>
                <a:gd name="connsiteY4571" fmla="*/ 798178 h 3652478"/>
                <a:gd name="connsiteX4572" fmla="*/ 1412068 w 10080264"/>
                <a:gd name="connsiteY4572" fmla="*/ 815459 h 3652478"/>
                <a:gd name="connsiteX4573" fmla="*/ 1420704 w 10080264"/>
                <a:gd name="connsiteY4573" fmla="*/ 813659 h 3652478"/>
                <a:gd name="connsiteX4574" fmla="*/ 1429341 w 10080264"/>
                <a:gd name="connsiteY4574" fmla="*/ 813659 h 3652478"/>
                <a:gd name="connsiteX4575" fmla="*/ 1443375 w 10080264"/>
                <a:gd name="connsiteY4575" fmla="*/ 813659 h 3652478"/>
                <a:gd name="connsiteX4576" fmla="*/ 1455251 w 10080264"/>
                <a:gd name="connsiteY4576" fmla="*/ 817259 h 3652478"/>
                <a:gd name="connsiteX4577" fmla="*/ 1463887 w 10080264"/>
                <a:gd name="connsiteY4577" fmla="*/ 810419 h 3652478"/>
                <a:gd name="connsiteX4578" fmla="*/ 1474323 w 10080264"/>
                <a:gd name="connsiteY4578" fmla="*/ 801778 h 3652478"/>
                <a:gd name="connsiteX4579" fmla="*/ 1482959 w 10080264"/>
                <a:gd name="connsiteY4579" fmla="*/ 793137 h 3652478"/>
                <a:gd name="connsiteX4580" fmla="*/ 1489797 w 10080264"/>
                <a:gd name="connsiteY4580" fmla="*/ 782697 h 3652478"/>
                <a:gd name="connsiteX4581" fmla="*/ 1507069 w 10080264"/>
                <a:gd name="connsiteY4581" fmla="*/ 763615 h 3652478"/>
                <a:gd name="connsiteX4582" fmla="*/ 1526142 w 10080264"/>
                <a:gd name="connsiteY4582" fmla="*/ 744534 h 3652478"/>
                <a:gd name="connsiteX4583" fmla="*/ 1536578 w 10080264"/>
                <a:gd name="connsiteY4583" fmla="*/ 734093 h 3652478"/>
                <a:gd name="connsiteX4584" fmla="*/ 1547013 w 10080264"/>
                <a:gd name="connsiteY4584" fmla="*/ 725452 h 3652478"/>
                <a:gd name="connsiteX4585" fmla="*/ 1559248 w 10080264"/>
                <a:gd name="connsiteY4585" fmla="*/ 718612 h 3652478"/>
                <a:gd name="connsiteX4586" fmla="*/ 1571124 w 10080264"/>
                <a:gd name="connsiteY4586" fmla="*/ 711411 h 3652478"/>
                <a:gd name="connsiteX4587" fmla="*/ 1576521 w 10080264"/>
                <a:gd name="connsiteY4587" fmla="*/ 704571 h 3652478"/>
                <a:gd name="connsiteX4588" fmla="*/ 1422504 w 10080264"/>
                <a:gd name="connsiteY4588" fmla="*/ 640846 h 3652478"/>
                <a:gd name="connsiteX4589" fmla="*/ 1386158 w 10080264"/>
                <a:gd name="connsiteY4589" fmla="*/ 659928 h 3652478"/>
                <a:gd name="connsiteX4590" fmla="*/ 1351253 w 10080264"/>
                <a:gd name="connsiteY4590" fmla="*/ 682249 h 3652478"/>
                <a:gd name="connsiteX4591" fmla="*/ 1316707 w 10080264"/>
                <a:gd name="connsiteY4591" fmla="*/ 706371 h 3652478"/>
                <a:gd name="connsiteX4592" fmla="*/ 1282160 w 10080264"/>
                <a:gd name="connsiteY4592" fmla="*/ 732293 h 3652478"/>
                <a:gd name="connsiteX4593" fmla="*/ 1277123 w 10080264"/>
                <a:gd name="connsiteY4593" fmla="*/ 739493 h 3652478"/>
                <a:gd name="connsiteX4594" fmla="*/ 1266687 w 10080264"/>
                <a:gd name="connsiteY4594" fmla="*/ 751374 h 3652478"/>
                <a:gd name="connsiteX4595" fmla="*/ 1275323 w 10080264"/>
                <a:gd name="connsiteY4595" fmla="*/ 742734 h 3652478"/>
                <a:gd name="connsiteX4596" fmla="*/ 1283960 w 10080264"/>
                <a:gd name="connsiteY4596" fmla="*/ 737693 h 3652478"/>
                <a:gd name="connsiteX4597" fmla="*/ 1294396 w 10080264"/>
                <a:gd name="connsiteY4597" fmla="*/ 732293 h 3652478"/>
                <a:gd name="connsiteX4598" fmla="*/ 1303032 w 10080264"/>
                <a:gd name="connsiteY4598" fmla="*/ 729053 h 3652478"/>
                <a:gd name="connsiteX4599" fmla="*/ 1316707 w 10080264"/>
                <a:gd name="connsiteY4599" fmla="*/ 725452 h 3652478"/>
                <a:gd name="connsiteX4600" fmla="*/ 1332540 w 10080264"/>
                <a:gd name="connsiteY4600" fmla="*/ 718612 h 3652478"/>
                <a:gd name="connsiteX4601" fmla="*/ 1346215 w 10080264"/>
                <a:gd name="connsiteY4601" fmla="*/ 708171 h 3652478"/>
                <a:gd name="connsiteX4602" fmla="*/ 1359889 w 10080264"/>
                <a:gd name="connsiteY4602" fmla="*/ 694130 h 3652478"/>
                <a:gd name="connsiteX4603" fmla="*/ 1389397 w 10080264"/>
                <a:gd name="connsiteY4603" fmla="*/ 668568 h 3652478"/>
                <a:gd name="connsiteX4604" fmla="*/ 2449648 w 10080264"/>
                <a:gd name="connsiteY4604" fmla="*/ 632908 h 3652478"/>
                <a:gd name="connsiteX4605" fmla="*/ 2392414 w 10080264"/>
                <a:gd name="connsiteY4605" fmla="*/ 669263 h 3652478"/>
                <a:gd name="connsiteX4606" fmla="*/ 2364696 w 10080264"/>
                <a:gd name="connsiteY4606" fmla="*/ 684741 h 3652478"/>
                <a:gd name="connsiteX4607" fmla="*/ 2347418 w 10080264"/>
                <a:gd name="connsiteY4607" fmla="*/ 693380 h 3652478"/>
                <a:gd name="connsiteX4608" fmla="*/ 2331939 w 10080264"/>
                <a:gd name="connsiteY4608" fmla="*/ 702019 h 3652478"/>
                <a:gd name="connsiteX4609" fmla="*/ 2299182 w 10080264"/>
                <a:gd name="connsiteY4609" fmla="*/ 724336 h 3652478"/>
                <a:gd name="connsiteX4610" fmla="*/ 2321500 w 10080264"/>
                <a:gd name="connsiteY4610" fmla="*/ 713898 h 3652478"/>
                <a:gd name="connsiteX4611" fmla="*/ 2326899 w 10080264"/>
                <a:gd name="connsiteY4611" fmla="*/ 707058 h 3652478"/>
                <a:gd name="connsiteX4612" fmla="*/ 2331939 w 10080264"/>
                <a:gd name="connsiteY4612" fmla="*/ 703459 h 3652478"/>
                <a:gd name="connsiteX4613" fmla="*/ 2336979 w 10080264"/>
                <a:gd name="connsiteY4613" fmla="*/ 700219 h 3652478"/>
                <a:gd name="connsiteX4614" fmla="*/ 2345618 w 10080264"/>
                <a:gd name="connsiteY4614" fmla="*/ 698419 h 3652478"/>
                <a:gd name="connsiteX4615" fmla="*/ 2394213 w 10080264"/>
                <a:gd name="connsiteY4615" fmla="*/ 670703 h 3652478"/>
                <a:gd name="connsiteX4616" fmla="*/ 2439209 w 10080264"/>
                <a:gd name="connsiteY4616" fmla="*/ 644787 h 3652478"/>
                <a:gd name="connsiteX4617" fmla="*/ 2458287 w 10080264"/>
                <a:gd name="connsiteY4617" fmla="*/ 632908 h 3652478"/>
                <a:gd name="connsiteX4618" fmla="*/ 600597 w 10080264"/>
                <a:gd name="connsiteY4618" fmla="*/ 609524 h 3652478"/>
                <a:gd name="connsiteX4619" fmla="*/ 588361 w 10080264"/>
                <a:gd name="connsiteY4619" fmla="*/ 616364 h 3652478"/>
                <a:gd name="connsiteX4620" fmla="*/ 574687 w 10080264"/>
                <a:gd name="connsiteY4620" fmla="*/ 618165 h 3652478"/>
                <a:gd name="connsiteX4621" fmla="*/ 557054 w 10080264"/>
                <a:gd name="connsiteY4621" fmla="*/ 639046 h 3652478"/>
                <a:gd name="connsiteX4622" fmla="*/ 536183 w 10080264"/>
                <a:gd name="connsiteY4622" fmla="*/ 658128 h 3652478"/>
                <a:gd name="connsiteX4623" fmla="*/ 515671 w 10080264"/>
                <a:gd name="connsiteY4623" fmla="*/ 676849 h 3652478"/>
                <a:gd name="connsiteX4624" fmla="*/ 494799 w 10080264"/>
                <a:gd name="connsiteY4624" fmla="*/ 694130 h 3652478"/>
                <a:gd name="connsiteX4625" fmla="*/ 442980 w 10080264"/>
                <a:gd name="connsiteY4625" fmla="*/ 732293 h 3652478"/>
                <a:gd name="connsiteX4626" fmla="*/ 392601 w 10080264"/>
                <a:gd name="connsiteY4626" fmla="*/ 767216 h 3652478"/>
                <a:gd name="connsiteX4627" fmla="*/ 339342 w 10080264"/>
                <a:gd name="connsiteY4627" fmla="*/ 806818 h 3652478"/>
                <a:gd name="connsiteX4628" fmla="*/ 280326 w 10080264"/>
                <a:gd name="connsiteY4628" fmla="*/ 844981 h 3652478"/>
                <a:gd name="connsiteX4629" fmla="*/ 249019 w 10080264"/>
                <a:gd name="connsiteY4629" fmla="*/ 865863 h 3652478"/>
                <a:gd name="connsiteX4630" fmla="*/ 219871 w 10080264"/>
                <a:gd name="connsiteY4630" fmla="*/ 888184 h 3652478"/>
                <a:gd name="connsiteX4631" fmla="*/ 263053 w 10080264"/>
                <a:gd name="connsiteY4631" fmla="*/ 862262 h 3652478"/>
                <a:gd name="connsiteX4632" fmla="*/ 306236 w 10080264"/>
                <a:gd name="connsiteY4632" fmla="*/ 834540 h 3652478"/>
                <a:gd name="connsiteX4633" fmla="*/ 349418 w 10080264"/>
                <a:gd name="connsiteY4633" fmla="*/ 805018 h 3652478"/>
                <a:gd name="connsiteX4634" fmla="*/ 394400 w 10080264"/>
                <a:gd name="connsiteY4634" fmla="*/ 772256 h 3652478"/>
                <a:gd name="connsiteX4635" fmla="*/ 494799 w 10080264"/>
                <a:gd name="connsiteY4635" fmla="*/ 701331 h 3652478"/>
                <a:gd name="connsiteX4636" fmla="*/ 600597 w 10080264"/>
                <a:gd name="connsiteY4636" fmla="*/ 630405 h 3652478"/>
                <a:gd name="connsiteX4637" fmla="*/ 600597 w 10080264"/>
                <a:gd name="connsiteY4637" fmla="*/ 619965 h 3652478"/>
                <a:gd name="connsiteX4638" fmla="*/ 2492844 w 10080264"/>
                <a:gd name="connsiteY4638" fmla="*/ 606632 h 3652478"/>
                <a:gd name="connsiteX4639" fmla="*/ 2466926 w 10080264"/>
                <a:gd name="connsiteY4639" fmla="*/ 622470 h 3652478"/>
                <a:gd name="connsiteX4640" fmla="*/ 2471966 w 10080264"/>
                <a:gd name="connsiteY4640" fmla="*/ 622470 h 3652478"/>
                <a:gd name="connsiteX4641" fmla="*/ 218071 w 10080264"/>
                <a:gd name="connsiteY4641" fmla="*/ 571361 h 3652478"/>
                <a:gd name="connsiteX4642" fmla="*/ 207635 w 10080264"/>
                <a:gd name="connsiteY4642" fmla="*/ 576402 h 3652478"/>
                <a:gd name="connsiteX4643" fmla="*/ 214473 w 10080264"/>
                <a:gd name="connsiteY4643" fmla="*/ 576402 h 3652478"/>
                <a:gd name="connsiteX4644" fmla="*/ 2271465 w 10080264"/>
                <a:gd name="connsiteY4644" fmla="*/ 568477 h 3652478"/>
                <a:gd name="connsiteX4645" fmla="*/ 2261026 w 10080264"/>
                <a:gd name="connsiteY4645" fmla="*/ 573876 h 3652478"/>
                <a:gd name="connsiteX4646" fmla="*/ 2254186 w 10080264"/>
                <a:gd name="connsiteY4646" fmla="*/ 578915 h 3652478"/>
                <a:gd name="connsiteX4647" fmla="*/ 1434739 w 10080264"/>
                <a:gd name="connsiteY4647" fmla="*/ 543639 h 3652478"/>
                <a:gd name="connsiteX4648" fmla="*/ 1434739 w 10080264"/>
                <a:gd name="connsiteY4648" fmla="*/ 545439 h 3652478"/>
                <a:gd name="connsiteX4649" fmla="*/ 1437977 w 10080264"/>
                <a:gd name="connsiteY4649" fmla="*/ 547239 h 3652478"/>
                <a:gd name="connsiteX4650" fmla="*/ 1429341 w 10080264"/>
                <a:gd name="connsiteY4650" fmla="*/ 538599 h 3652478"/>
                <a:gd name="connsiteX4651" fmla="*/ 1427542 w 10080264"/>
                <a:gd name="connsiteY4651" fmla="*/ 540399 h 3652478"/>
                <a:gd name="connsiteX4652" fmla="*/ 1429341 w 10080264"/>
                <a:gd name="connsiteY4652" fmla="*/ 541839 h 3652478"/>
                <a:gd name="connsiteX4653" fmla="*/ 1431140 w 10080264"/>
                <a:gd name="connsiteY4653" fmla="*/ 540399 h 3652478"/>
                <a:gd name="connsiteX4654" fmla="*/ 2361456 w 10080264"/>
                <a:gd name="connsiteY4654" fmla="*/ 518443 h 3652478"/>
                <a:gd name="connsiteX4655" fmla="*/ 2333739 w 10080264"/>
                <a:gd name="connsiteY4655" fmla="*/ 533921 h 3652478"/>
                <a:gd name="connsiteX4656" fmla="*/ 2356057 w 10080264"/>
                <a:gd name="connsiteY4656" fmla="*/ 530682 h 3652478"/>
                <a:gd name="connsiteX4657" fmla="*/ 2532800 w 10080264"/>
                <a:gd name="connsiteY4657" fmla="*/ 490727 h 3652478"/>
                <a:gd name="connsiteX4658" fmla="*/ 2513722 w 10080264"/>
                <a:gd name="connsiteY4658" fmla="*/ 501166 h 3652478"/>
                <a:gd name="connsiteX4659" fmla="*/ 2453248 w 10080264"/>
                <a:gd name="connsiteY4659" fmla="*/ 537521 h 3652478"/>
                <a:gd name="connsiteX4660" fmla="*/ 2397813 w 10080264"/>
                <a:gd name="connsiteY4660" fmla="*/ 572076 h 3652478"/>
                <a:gd name="connsiteX4661" fmla="*/ 2300982 w 10080264"/>
                <a:gd name="connsiteY4661" fmla="*/ 632908 h 3652478"/>
                <a:gd name="connsiteX4662" fmla="*/ 2293783 w 10080264"/>
                <a:gd name="connsiteY4662" fmla="*/ 637947 h 3652478"/>
                <a:gd name="connsiteX4663" fmla="*/ 2285143 w 10080264"/>
                <a:gd name="connsiteY4663" fmla="*/ 644787 h 3652478"/>
                <a:gd name="connsiteX4664" fmla="*/ 2266426 w 10080264"/>
                <a:gd name="connsiteY4664" fmla="*/ 657025 h 3652478"/>
                <a:gd name="connsiteX4665" fmla="*/ 2255987 w 10080264"/>
                <a:gd name="connsiteY4665" fmla="*/ 662064 h 3652478"/>
                <a:gd name="connsiteX4666" fmla="*/ 2250587 w 10080264"/>
                <a:gd name="connsiteY4666" fmla="*/ 667464 h 3652478"/>
                <a:gd name="connsiteX4667" fmla="*/ 2247347 w 10080264"/>
                <a:gd name="connsiteY4667" fmla="*/ 670703 h 3652478"/>
                <a:gd name="connsiteX4668" fmla="*/ 2245548 w 10080264"/>
                <a:gd name="connsiteY4668" fmla="*/ 676103 h 3652478"/>
                <a:gd name="connsiteX4669" fmla="*/ 2243747 w 10080264"/>
                <a:gd name="connsiteY4669" fmla="*/ 681142 h 3652478"/>
                <a:gd name="connsiteX4670" fmla="*/ 2255987 w 10080264"/>
                <a:gd name="connsiteY4670" fmla="*/ 676103 h 3652478"/>
                <a:gd name="connsiteX4671" fmla="*/ 2266426 w 10080264"/>
                <a:gd name="connsiteY4671" fmla="*/ 670703 h 3652478"/>
                <a:gd name="connsiteX4672" fmla="*/ 2275065 w 10080264"/>
                <a:gd name="connsiteY4672" fmla="*/ 662064 h 3652478"/>
                <a:gd name="connsiteX4673" fmla="*/ 2285143 w 10080264"/>
                <a:gd name="connsiteY4673" fmla="*/ 653425 h 3652478"/>
                <a:gd name="connsiteX4674" fmla="*/ 2288743 w 10080264"/>
                <a:gd name="connsiteY4674" fmla="*/ 646587 h 3652478"/>
                <a:gd name="connsiteX4675" fmla="*/ 2295583 w 10080264"/>
                <a:gd name="connsiteY4675" fmla="*/ 639747 h 3652478"/>
                <a:gd name="connsiteX4676" fmla="*/ 2309621 w 10080264"/>
                <a:gd name="connsiteY4676" fmla="*/ 629309 h 3652478"/>
                <a:gd name="connsiteX4677" fmla="*/ 2326899 w 10080264"/>
                <a:gd name="connsiteY4677" fmla="*/ 622470 h 3652478"/>
                <a:gd name="connsiteX4678" fmla="*/ 2347418 w 10080264"/>
                <a:gd name="connsiteY4678" fmla="*/ 615271 h 3652478"/>
                <a:gd name="connsiteX4679" fmla="*/ 2351018 w 10080264"/>
                <a:gd name="connsiteY4679" fmla="*/ 608431 h 3652478"/>
                <a:gd name="connsiteX4680" fmla="*/ 2356057 w 10080264"/>
                <a:gd name="connsiteY4680" fmla="*/ 603392 h 3652478"/>
                <a:gd name="connsiteX4681" fmla="*/ 2359657 w 10080264"/>
                <a:gd name="connsiteY4681" fmla="*/ 599792 h 3652478"/>
                <a:gd name="connsiteX4682" fmla="*/ 2364696 w 10080264"/>
                <a:gd name="connsiteY4682" fmla="*/ 597993 h 3652478"/>
                <a:gd name="connsiteX4683" fmla="*/ 2375135 w 10080264"/>
                <a:gd name="connsiteY4683" fmla="*/ 594753 h 3652478"/>
                <a:gd name="connsiteX4684" fmla="*/ 2383774 w 10080264"/>
                <a:gd name="connsiteY4684" fmla="*/ 591154 h 3652478"/>
                <a:gd name="connsiteX4685" fmla="*/ 2392414 w 10080264"/>
                <a:gd name="connsiteY4685" fmla="*/ 584314 h 3652478"/>
                <a:gd name="connsiteX4686" fmla="*/ 2402853 w 10080264"/>
                <a:gd name="connsiteY4686" fmla="*/ 575676 h 3652478"/>
                <a:gd name="connsiteX4687" fmla="*/ 2413292 w 10080264"/>
                <a:gd name="connsiteY4687" fmla="*/ 566677 h 3652478"/>
                <a:gd name="connsiteX4688" fmla="*/ 2425530 w 10080264"/>
                <a:gd name="connsiteY4688" fmla="*/ 561637 h 3652478"/>
                <a:gd name="connsiteX4689" fmla="*/ 2441009 w 10080264"/>
                <a:gd name="connsiteY4689" fmla="*/ 558398 h 3652478"/>
                <a:gd name="connsiteX4690" fmla="*/ 2456487 w 10080264"/>
                <a:gd name="connsiteY4690" fmla="*/ 556598 h 3652478"/>
                <a:gd name="connsiteX4691" fmla="*/ 2461887 w 10080264"/>
                <a:gd name="connsiteY4691" fmla="*/ 547959 h 3652478"/>
                <a:gd name="connsiteX4692" fmla="*/ 2468727 w 10080264"/>
                <a:gd name="connsiteY4692" fmla="*/ 537521 h 3652478"/>
                <a:gd name="connsiteX4693" fmla="*/ 2477365 w 10080264"/>
                <a:gd name="connsiteY4693" fmla="*/ 528882 h 3652478"/>
                <a:gd name="connsiteX4694" fmla="*/ 2486005 w 10080264"/>
                <a:gd name="connsiteY4694" fmla="*/ 522043 h 3652478"/>
                <a:gd name="connsiteX4695" fmla="*/ 2496444 w 10080264"/>
                <a:gd name="connsiteY4695" fmla="*/ 515204 h 3652478"/>
                <a:gd name="connsiteX4696" fmla="*/ 2505083 w 10080264"/>
                <a:gd name="connsiteY4696" fmla="*/ 511604 h 3652478"/>
                <a:gd name="connsiteX4697" fmla="*/ 2515522 w 10080264"/>
                <a:gd name="connsiteY4697" fmla="*/ 508004 h 3652478"/>
                <a:gd name="connsiteX4698" fmla="*/ 2524161 w 10080264"/>
                <a:gd name="connsiteY4698" fmla="*/ 506565 h 3652478"/>
                <a:gd name="connsiteX4699" fmla="*/ 2527401 w 10080264"/>
                <a:gd name="connsiteY4699" fmla="*/ 497926 h 3652478"/>
                <a:gd name="connsiteX4700" fmla="*/ 2191552 w 10080264"/>
                <a:gd name="connsiteY4700" fmla="*/ 468410 h 3652478"/>
                <a:gd name="connsiteX4701" fmla="*/ 2167435 w 10080264"/>
                <a:gd name="connsiteY4701" fmla="*/ 480288 h 3652478"/>
                <a:gd name="connsiteX4702" fmla="*/ 2150156 w 10080264"/>
                <a:gd name="connsiteY4702" fmla="*/ 490727 h 3652478"/>
                <a:gd name="connsiteX4703" fmla="*/ 2136477 w 10080264"/>
                <a:gd name="connsiteY4703" fmla="*/ 502965 h 3652478"/>
                <a:gd name="connsiteX4704" fmla="*/ 2151956 w 10080264"/>
                <a:gd name="connsiteY4704" fmla="*/ 497926 h 3652478"/>
                <a:gd name="connsiteX4705" fmla="*/ 2167435 w 10080264"/>
                <a:gd name="connsiteY4705" fmla="*/ 488927 h 3652478"/>
                <a:gd name="connsiteX4706" fmla="*/ 2182913 w 10080264"/>
                <a:gd name="connsiteY4706" fmla="*/ 475249 h 3652478"/>
                <a:gd name="connsiteX4707" fmla="*/ 2243747 w 10080264"/>
                <a:gd name="connsiteY4707" fmla="*/ 442133 h 3652478"/>
                <a:gd name="connsiteX4708" fmla="*/ 2235108 w 10080264"/>
                <a:gd name="connsiteY4708" fmla="*/ 447532 h 3652478"/>
                <a:gd name="connsiteX4709" fmla="*/ 2240148 w 10080264"/>
                <a:gd name="connsiteY4709" fmla="*/ 447532 h 3652478"/>
                <a:gd name="connsiteX4710" fmla="*/ 382165 w 10080264"/>
                <a:gd name="connsiteY4710" fmla="*/ 439592 h 3652478"/>
                <a:gd name="connsiteX4711" fmla="*/ 379273 w 10080264"/>
                <a:gd name="connsiteY4711" fmla="*/ 442572 h 3652478"/>
                <a:gd name="connsiteX4712" fmla="*/ 363452 w 10080264"/>
                <a:gd name="connsiteY4712" fmla="*/ 455433 h 3652478"/>
                <a:gd name="connsiteX4713" fmla="*/ 346180 w 10080264"/>
                <a:gd name="connsiteY4713" fmla="*/ 467674 h 3652478"/>
                <a:gd name="connsiteX4714" fmla="*/ 335744 w 10080264"/>
                <a:gd name="connsiteY4714" fmla="*/ 477754 h 3652478"/>
                <a:gd name="connsiteX4715" fmla="*/ 358055 w 10080264"/>
                <a:gd name="connsiteY4715" fmla="*/ 464073 h 3652478"/>
                <a:gd name="connsiteX4716" fmla="*/ 370290 w 10080264"/>
                <a:gd name="connsiteY4716" fmla="*/ 451833 h 3652478"/>
                <a:gd name="connsiteX4717" fmla="*/ 379273 w 10080264"/>
                <a:gd name="connsiteY4717" fmla="*/ 442572 h 3652478"/>
                <a:gd name="connsiteX4718" fmla="*/ 380725 w 10080264"/>
                <a:gd name="connsiteY4718" fmla="*/ 441392 h 3652478"/>
                <a:gd name="connsiteX4719" fmla="*/ 550217 w 10080264"/>
                <a:gd name="connsiteY4719" fmla="*/ 420870 h 3652478"/>
                <a:gd name="connsiteX4720" fmla="*/ 467091 w 10080264"/>
                <a:gd name="connsiteY4720" fmla="*/ 477754 h 3652478"/>
                <a:gd name="connsiteX4721" fmla="*/ 403036 w 10080264"/>
                <a:gd name="connsiteY4721" fmla="*/ 521318 h 3652478"/>
                <a:gd name="connsiteX4722" fmla="*/ 337543 w 10080264"/>
                <a:gd name="connsiteY4722" fmla="*/ 567761 h 3652478"/>
                <a:gd name="connsiteX4723" fmla="*/ 209435 w 10080264"/>
                <a:gd name="connsiteY4723" fmla="*/ 661368 h 3652478"/>
                <a:gd name="connsiteX4724" fmla="*/ 176688 w 10080264"/>
                <a:gd name="connsiteY4724" fmla="*/ 692690 h 3652478"/>
                <a:gd name="connsiteX4725" fmla="*/ 147180 w 10080264"/>
                <a:gd name="connsiteY4725" fmla="*/ 720412 h 3652478"/>
                <a:gd name="connsiteX4726" fmla="*/ 143582 w 10080264"/>
                <a:gd name="connsiteY4726" fmla="*/ 723652 h 3652478"/>
                <a:gd name="connsiteX4727" fmla="*/ 162654 w 10080264"/>
                <a:gd name="connsiteY4727" fmla="*/ 713211 h 3652478"/>
                <a:gd name="connsiteX4728" fmla="*/ 181726 w 10080264"/>
                <a:gd name="connsiteY4728" fmla="*/ 701331 h 3652478"/>
                <a:gd name="connsiteX4729" fmla="*/ 198999 w 10080264"/>
                <a:gd name="connsiteY4729" fmla="*/ 687290 h 3652478"/>
                <a:gd name="connsiteX4730" fmla="*/ 216272 w 10080264"/>
                <a:gd name="connsiteY4730" fmla="*/ 671809 h 3652478"/>
                <a:gd name="connsiteX4731" fmla="*/ 235344 w 10080264"/>
                <a:gd name="connsiteY4731" fmla="*/ 656327 h 3652478"/>
                <a:gd name="connsiteX4732" fmla="*/ 254417 w 10080264"/>
                <a:gd name="connsiteY4732" fmla="*/ 642646 h 3652478"/>
                <a:gd name="connsiteX4733" fmla="*/ 276728 w 10080264"/>
                <a:gd name="connsiteY4733" fmla="*/ 630405 h 3652478"/>
                <a:gd name="connsiteX4734" fmla="*/ 302997 w 10080264"/>
                <a:gd name="connsiteY4734" fmla="*/ 619965 h 3652478"/>
                <a:gd name="connsiteX4735" fmla="*/ 304436 w 10080264"/>
                <a:gd name="connsiteY4735" fmla="*/ 611324 h 3652478"/>
                <a:gd name="connsiteX4736" fmla="*/ 308035 w 10080264"/>
                <a:gd name="connsiteY4736" fmla="*/ 604124 h 3652478"/>
                <a:gd name="connsiteX4737" fmla="*/ 318471 w 10080264"/>
                <a:gd name="connsiteY4737" fmla="*/ 594043 h 3652478"/>
                <a:gd name="connsiteX4738" fmla="*/ 344380 w 10080264"/>
                <a:gd name="connsiteY4738" fmla="*/ 576402 h 3652478"/>
                <a:gd name="connsiteX4739" fmla="*/ 363452 w 10080264"/>
                <a:gd name="connsiteY4739" fmla="*/ 559121 h 3652478"/>
                <a:gd name="connsiteX4740" fmla="*/ 380725 w 10080264"/>
                <a:gd name="connsiteY4740" fmla="*/ 543639 h 3652478"/>
                <a:gd name="connsiteX4741" fmla="*/ 396199 w 10080264"/>
                <a:gd name="connsiteY4741" fmla="*/ 529958 h 3652478"/>
                <a:gd name="connsiteX4742" fmla="*/ 436143 w 10080264"/>
                <a:gd name="connsiteY4742" fmla="*/ 502236 h 3652478"/>
                <a:gd name="connsiteX4743" fmla="*/ 448378 w 10080264"/>
                <a:gd name="connsiteY4743" fmla="*/ 493596 h 3652478"/>
                <a:gd name="connsiteX4744" fmla="*/ 462053 w 10080264"/>
                <a:gd name="connsiteY4744" fmla="*/ 486755 h 3652478"/>
                <a:gd name="connsiteX4745" fmla="*/ 493000 w 10080264"/>
                <a:gd name="connsiteY4745" fmla="*/ 474514 h 3652478"/>
                <a:gd name="connsiteX4746" fmla="*/ 522508 w 10080264"/>
                <a:gd name="connsiteY4746" fmla="*/ 446792 h 3652478"/>
                <a:gd name="connsiteX4747" fmla="*/ 1195796 w 10080264"/>
                <a:gd name="connsiteY4747" fmla="*/ 363626 h 3652478"/>
                <a:gd name="connsiteX4748" fmla="*/ 1164488 w 10080264"/>
                <a:gd name="connsiteY4748" fmla="*/ 388108 h 3652478"/>
                <a:gd name="connsiteX4749" fmla="*/ 1143976 w 10080264"/>
                <a:gd name="connsiteY4749" fmla="*/ 401789 h 3652478"/>
                <a:gd name="connsiteX4750" fmla="*/ 1123105 w 10080264"/>
                <a:gd name="connsiteY4750" fmla="*/ 413670 h 3652478"/>
                <a:gd name="connsiteX4751" fmla="*/ 1098635 w 10080264"/>
                <a:gd name="connsiteY4751" fmla="*/ 430951 h 3652478"/>
                <a:gd name="connsiteX4752" fmla="*/ 1072725 w 10080264"/>
                <a:gd name="connsiteY4752" fmla="*/ 446792 h 3652478"/>
                <a:gd name="connsiteX4753" fmla="*/ 1062289 w 10080264"/>
                <a:gd name="connsiteY4753" fmla="*/ 451833 h 3652478"/>
                <a:gd name="connsiteX4754" fmla="*/ 1070926 w 10080264"/>
                <a:gd name="connsiteY4754" fmla="*/ 455433 h 3652478"/>
                <a:gd name="connsiteX4755" fmla="*/ 1074525 w 10080264"/>
                <a:gd name="connsiteY4755" fmla="*/ 457233 h 3652478"/>
                <a:gd name="connsiteX4756" fmla="*/ 1084960 w 10080264"/>
                <a:gd name="connsiteY4756" fmla="*/ 465874 h 3652478"/>
                <a:gd name="connsiteX4757" fmla="*/ 1093597 w 10080264"/>
                <a:gd name="connsiteY4757" fmla="*/ 476314 h 3652478"/>
                <a:gd name="connsiteX4758" fmla="*/ 1126344 w 10080264"/>
                <a:gd name="connsiteY4758" fmla="*/ 448593 h 3652478"/>
                <a:gd name="connsiteX4759" fmla="*/ 1159450 w 10080264"/>
                <a:gd name="connsiteY4759" fmla="*/ 422310 h 3652478"/>
                <a:gd name="connsiteX4760" fmla="*/ 1197235 w 10080264"/>
                <a:gd name="connsiteY4760" fmla="*/ 398189 h 3652478"/>
                <a:gd name="connsiteX4761" fmla="*/ 1216307 w 10080264"/>
                <a:gd name="connsiteY4761" fmla="*/ 386308 h 3652478"/>
                <a:gd name="connsiteX4762" fmla="*/ 1237179 w 10080264"/>
                <a:gd name="connsiteY4762" fmla="*/ 375867 h 3652478"/>
                <a:gd name="connsiteX4763" fmla="*/ 1238978 w 10080264"/>
                <a:gd name="connsiteY4763" fmla="*/ 374067 h 3652478"/>
                <a:gd name="connsiteX4764" fmla="*/ 1230341 w 10080264"/>
                <a:gd name="connsiteY4764" fmla="*/ 375867 h 3652478"/>
                <a:gd name="connsiteX4765" fmla="*/ 1223144 w 10080264"/>
                <a:gd name="connsiteY4765" fmla="*/ 377667 h 3652478"/>
                <a:gd name="connsiteX4766" fmla="*/ 1216307 w 10080264"/>
                <a:gd name="connsiteY4766" fmla="*/ 377667 h 3652478"/>
                <a:gd name="connsiteX4767" fmla="*/ 1209470 w 10080264"/>
                <a:gd name="connsiteY4767" fmla="*/ 377667 h 3652478"/>
                <a:gd name="connsiteX4768" fmla="*/ 1202633 w 10080264"/>
                <a:gd name="connsiteY4768" fmla="*/ 374067 h 3652478"/>
                <a:gd name="connsiteX4769" fmla="*/ 1199034 w 10080264"/>
                <a:gd name="connsiteY4769" fmla="*/ 369027 h 3652478"/>
                <a:gd name="connsiteX4770" fmla="*/ 1382560 w 10080264"/>
                <a:gd name="connsiteY4770" fmla="*/ 361826 h 3652478"/>
                <a:gd name="connsiteX4771" fmla="*/ 1361688 w 10080264"/>
                <a:gd name="connsiteY4771" fmla="*/ 375867 h 3652478"/>
                <a:gd name="connsiteX4772" fmla="*/ 1366726 w 10080264"/>
                <a:gd name="connsiteY4772" fmla="*/ 374067 h 3652478"/>
                <a:gd name="connsiteX4773" fmla="*/ 1372124 w 10080264"/>
                <a:gd name="connsiteY4773" fmla="*/ 370827 h 3652478"/>
                <a:gd name="connsiteX4774" fmla="*/ 2413292 w 10080264"/>
                <a:gd name="connsiteY4774" fmla="*/ 336667 h 3652478"/>
                <a:gd name="connsiteX4775" fmla="*/ 2370096 w 10080264"/>
                <a:gd name="connsiteY4775" fmla="*/ 364383 h 3652478"/>
                <a:gd name="connsiteX4776" fmla="*/ 2394213 w 10080264"/>
                <a:gd name="connsiteY4776" fmla="*/ 350705 h 3652478"/>
                <a:gd name="connsiteX4777" fmla="*/ 958651 w 10080264"/>
                <a:gd name="connsiteY4777" fmla="*/ 327264 h 3652478"/>
                <a:gd name="connsiteX4778" fmla="*/ 944617 w 10080264"/>
                <a:gd name="connsiteY4778" fmla="*/ 337704 h 3652478"/>
                <a:gd name="connsiteX4779" fmla="*/ 925545 w 10080264"/>
                <a:gd name="connsiteY4779" fmla="*/ 353186 h 3652478"/>
                <a:gd name="connsiteX4780" fmla="*/ 937780 w 10080264"/>
                <a:gd name="connsiteY4780" fmla="*/ 349945 h 3652478"/>
                <a:gd name="connsiteX4781" fmla="*/ 950015 w 10080264"/>
                <a:gd name="connsiteY4781" fmla="*/ 346345 h 3652478"/>
                <a:gd name="connsiteX4782" fmla="*/ 956852 w 10080264"/>
                <a:gd name="connsiteY4782" fmla="*/ 334104 h 3652478"/>
                <a:gd name="connsiteX4783" fmla="*/ 958651 w 10080264"/>
                <a:gd name="connsiteY4783" fmla="*/ 330864 h 3652478"/>
                <a:gd name="connsiteX4784" fmla="*/ 1465686 w 10080264"/>
                <a:gd name="connsiteY4784" fmla="*/ 297742 h 3652478"/>
                <a:gd name="connsiteX4785" fmla="*/ 1453451 w 10080264"/>
                <a:gd name="connsiteY4785" fmla="*/ 306382 h 3652478"/>
                <a:gd name="connsiteX4786" fmla="*/ 1424303 w 10080264"/>
                <a:gd name="connsiteY4786" fmla="*/ 329064 h 3652478"/>
                <a:gd name="connsiteX4787" fmla="*/ 1441576 w 10080264"/>
                <a:gd name="connsiteY4787" fmla="*/ 323664 h 3652478"/>
                <a:gd name="connsiteX4788" fmla="*/ 1455251 w 10080264"/>
                <a:gd name="connsiteY4788" fmla="*/ 318623 h 3652478"/>
                <a:gd name="connsiteX4789" fmla="*/ 1458849 w 10080264"/>
                <a:gd name="connsiteY4789" fmla="*/ 316823 h 3652478"/>
                <a:gd name="connsiteX4790" fmla="*/ 1463887 w 10080264"/>
                <a:gd name="connsiteY4790" fmla="*/ 311782 h 3652478"/>
                <a:gd name="connsiteX4791" fmla="*/ 1465686 w 10080264"/>
                <a:gd name="connsiteY4791" fmla="*/ 304582 h 3652478"/>
                <a:gd name="connsiteX4792" fmla="*/ 1129942 w 10080264"/>
                <a:gd name="connsiteY4792" fmla="*/ 295941 h 3652478"/>
                <a:gd name="connsiteX4793" fmla="*/ 1114468 w 10080264"/>
                <a:gd name="connsiteY4793" fmla="*/ 308182 h 3652478"/>
                <a:gd name="connsiteX4794" fmla="*/ 1098635 w 10080264"/>
                <a:gd name="connsiteY4794" fmla="*/ 320423 h 3652478"/>
                <a:gd name="connsiteX4795" fmla="*/ 1079562 w 10080264"/>
                <a:gd name="connsiteY4795" fmla="*/ 332304 h 3652478"/>
                <a:gd name="connsiteX4796" fmla="*/ 1059051 w 10080264"/>
                <a:gd name="connsiteY4796" fmla="*/ 342745 h 3652478"/>
                <a:gd name="connsiteX4797" fmla="*/ 1020906 w 10080264"/>
                <a:gd name="connsiteY4797" fmla="*/ 369027 h 3652478"/>
                <a:gd name="connsiteX4798" fmla="*/ 986360 w 10080264"/>
                <a:gd name="connsiteY4798" fmla="*/ 394948 h 3652478"/>
                <a:gd name="connsiteX4799" fmla="*/ 980962 w 10080264"/>
                <a:gd name="connsiteY4799" fmla="*/ 403589 h 3652478"/>
                <a:gd name="connsiteX4800" fmla="*/ 984561 w 10080264"/>
                <a:gd name="connsiteY4800" fmla="*/ 406829 h 3652478"/>
                <a:gd name="connsiteX4801" fmla="*/ 993198 w 10080264"/>
                <a:gd name="connsiteY4801" fmla="*/ 413670 h 3652478"/>
                <a:gd name="connsiteX4802" fmla="*/ 1027744 w 10080264"/>
                <a:gd name="connsiteY4802" fmla="*/ 386308 h 3652478"/>
                <a:gd name="connsiteX4803" fmla="*/ 1069127 w 10080264"/>
                <a:gd name="connsiteY4803" fmla="*/ 353186 h 3652478"/>
                <a:gd name="connsiteX4804" fmla="*/ 1105832 w 10080264"/>
                <a:gd name="connsiteY4804" fmla="*/ 323664 h 3652478"/>
                <a:gd name="connsiteX4805" fmla="*/ 1142177 w 10080264"/>
                <a:gd name="connsiteY4805" fmla="*/ 295941 h 3652478"/>
                <a:gd name="connsiteX4806" fmla="*/ 849616 w 10080264"/>
                <a:gd name="connsiteY4806" fmla="*/ 292701 h 3652478"/>
                <a:gd name="connsiteX4807" fmla="*/ 821907 w 10080264"/>
                <a:gd name="connsiteY4807" fmla="*/ 315023 h 3652478"/>
                <a:gd name="connsiteX4808" fmla="*/ 725106 w 10080264"/>
                <a:gd name="connsiteY4808" fmla="*/ 391348 h 3652478"/>
                <a:gd name="connsiteX4809" fmla="*/ 636582 w 10080264"/>
                <a:gd name="connsiteY4809" fmla="*/ 458673 h 3652478"/>
                <a:gd name="connsiteX4810" fmla="*/ 553815 w 10080264"/>
                <a:gd name="connsiteY4810" fmla="*/ 521318 h 3652478"/>
                <a:gd name="connsiteX4811" fmla="*/ 475727 w 10080264"/>
                <a:gd name="connsiteY4811" fmla="*/ 578202 h 3652478"/>
                <a:gd name="connsiteX4812" fmla="*/ 430745 w 10080264"/>
                <a:gd name="connsiteY4812" fmla="*/ 611324 h 3652478"/>
                <a:gd name="connsiteX4813" fmla="*/ 437942 w 10080264"/>
                <a:gd name="connsiteY4813" fmla="*/ 611324 h 3652478"/>
                <a:gd name="connsiteX4814" fmla="*/ 427507 w 10080264"/>
                <a:gd name="connsiteY4814" fmla="*/ 614564 h 3652478"/>
                <a:gd name="connsiteX4815" fmla="*/ 211234 w 10080264"/>
                <a:gd name="connsiteY4815" fmla="*/ 774056 h 3652478"/>
                <a:gd name="connsiteX4816" fmla="*/ 266292 w 10080264"/>
                <a:gd name="connsiteY4816" fmla="*/ 751374 h 3652478"/>
                <a:gd name="connsiteX4817" fmla="*/ 299398 w 10080264"/>
                <a:gd name="connsiteY4817" fmla="*/ 735893 h 3652478"/>
                <a:gd name="connsiteX4818" fmla="*/ 328906 w 10080264"/>
                <a:gd name="connsiteY4818" fmla="*/ 720412 h 3652478"/>
                <a:gd name="connsiteX4819" fmla="*/ 353017 w 10080264"/>
                <a:gd name="connsiteY4819" fmla="*/ 701331 h 3652478"/>
                <a:gd name="connsiteX4820" fmla="*/ 373528 w 10080264"/>
                <a:gd name="connsiteY4820" fmla="*/ 680449 h 3652478"/>
                <a:gd name="connsiteX4821" fmla="*/ 385763 w 10080264"/>
                <a:gd name="connsiteY4821" fmla="*/ 668568 h 3652478"/>
                <a:gd name="connsiteX4822" fmla="*/ 397998 w 10080264"/>
                <a:gd name="connsiteY4822" fmla="*/ 658128 h 3652478"/>
                <a:gd name="connsiteX4823" fmla="*/ 411673 w 10080264"/>
                <a:gd name="connsiteY4823" fmla="*/ 649487 h 3652478"/>
                <a:gd name="connsiteX4824" fmla="*/ 425707 w 10080264"/>
                <a:gd name="connsiteY4824" fmla="*/ 640846 h 3652478"/>
                <a:gd name="connsiteX4825" fmla="*/ 441181 w 10080264"/>
                <a:gd name="connsiteY4825" fmla="*/ 632206 h 3652478"/>
                <a:gd name="connsiteX4826" fmla="*/ 455215 w 10080264"/>
                <a:gd name="connsiteY4826" fmla="*/ 625005 h 3652478"/>
                <a:gd name="connsiteX4827" fmla="*/ 470689 w 10080264"/>
                <a:gd name="connsiteY4827" fmla="*/ 619965 h 3652478"/>
                <a:gd name="connsiteX4828" fmla="*/ 487962 w 10080264"/>
                <a:gd name="connsiteY4828" fmla="*/ 614564 h 3652478"/>
                <a:gd name="connsiteX4829" fmla="*/ 491561 w 10080264"/>
                <a:gd name="connsiteY4829" fmla="*/ 604124 h 3652478"/>
                <a:gd name="connsiteX4830" fmla="*/ 496599 w 10080264"/>
                <a:gd name="connsiteY4830" fmla="*/ 595483 h 3652478"/>
                <a:gd name="connsiteX4831" fmla="*/ 503436 w 10080264"/>
                <a:gd name="connsiteY4831" fmla="*/ 585042 h 3652478"/>
                <a:gd name="connsiteX4832" fmla="*/ 512072 w 10080264"/>
                <a:gd name="connsiteY4832" fmla="*/ 574962 h 3652478"/>
                <a:gd name="connsiteX4833" fmla="*/ 520709 w 10080264"/>
                <a:gd name="connsiteY4833" fmla="*/ 565961 h 3652478"/>
                <a:gd name="connsiteX4834" fmla="*/ 531145 w 10080264"/>
                <a:gd name="connsiteY4834" fmla="*/ 559121 h 3652478"/>
                <a:gd name="connsiteX4835" fmla="*/ 541580 w 10080264"/>
                <a:gd name="connsiteY4835" fmla="*/ 555880 h 3652478"/>
                <a:gd name="connsiteX4836" fmla="*/ 555615 w 10080264"/>
                <a:gd name="connsiteY4836" fmla="*/ 554080 h 3652478"/>
                <a:gd name="connsiteX4837" fmla="*/ 558853 w 10080264"/>
                <a:gd name="connsiteY4837" fmla="*/ 541839 h 3652478"/>
                <a:gd name="connsiteX4838" fmla="*/ 565691 w 10080264"/>
                <a:gd name="connsiteY4838" fmla="*/ 531759 h 3652478"/>
                <a:gd name="connsiteX4839" fmla="*/ 576126 w 10080264"/>
                <a:gd name="connsiteY4839" fmla="*/ 523118 h 3652478"/>
                <a:gd name="connsiteX4840" fmla="*/ 586562 w 10080264"/>
                <a:gd name="connsiteY4840" fmla="*/ 519517 h 3652478"/>
                <a:gd name="connsiteX4841" fmla="*/ 596998 w 10080264"/>
                <a:gd name="connsiteY4841" fmla="*/ 512677 h 3652478"/>
                <a:gd name="connsiteX4842" fmla="*/ 600597 w 10080264"/>
                <a:gd name="connsiteY4842" fmla="*/ 509077 h 3652478"/>
                <a:gd name="connsiteX4843" fmla="*/ 602396 w 10080264"/>
                <a:gd name="connsiteY4843" fmla="*/ 505836 h 3652478"/>
                <a:gd name="connsiteX4844" fmla="*/ 605634 w 10080264"/>
                <a:gd name="connsiteY4844" fmla="*/ 495396 h 3652478"/>
                <a:gd name="connsiteX4845" fmla="*/ 616070 w 10080264"/>
                <a:gd name="connsiteY4845" fmla="*/ 495396 h 3652478"/>
                <a:gd name="connsiteX4846" fmla="*/ 617870 w 10080264"/>
                <a:gd name="connsiteY4846" fmla="*/ 491796 h 3652478"/>
                <a:gd name="connsiteX4847" fmla="*/ 622907 w 10080264"/>
                <a:gd name="connsiteY4847" fmla="*/ 488195 h 3652478"/>
                <a:gd name="connsiteX4848" fmla="*/ 629745 w 10080264"/>
                <a:gd name="connsiteY4848" fmla="*/ 486755 h 3652478"/>
                <a:gd name="connsiteX4849" fmla="*/ 643779 w 10080264"/>
                <a:gd name="connsiteY4849" fmla="*/ 484955 h 3652478"/>
                <a:gd name="connsiteX4850" fmla="*/ 666090 w 10080264"/>
                <a:gd name="connsiteY4850" fmla="*/ 458673 h 3652478"/>
                <a:gd name="connsiteX4851" fmla="*/ 688761 w 10080264"/>
                <a:gd name="connsiteY4851" fmla="*/ 434551 h 3652478"/>
                <a:gd name="connsiteX4852" fmla="*/ 714670 w 10080264"/>
                <a:gd name="connsiteY4852" fmla="*/ 412230 h 3652478"/>
                <a:gd name="connsiteX4853" fmla="*/ 739140 w 10080264"/>
                <a:gd name="connsiteY4853" fmla="*/ 393148 h 3652478"/>
                <a:gd name="connsiteX4854" fmla="*/ 768289 w 10080264"/>
                <a:gd name="connsiteY4854" fmla="*/ 372267 h 3652478"/>
                <a:gd name="connsiteX4855" fmla="*/ 792399 w 10080264"/>
                <a:gd name="connsiteY4855" fmla="*/ 351745 h 3652478"/>
                <a:gd name="connsiteX4856" fmla="*/ 815070 w 10080264"/>
                <a:gd name="connsiteY4856" fmla="*/ 329064 h 3652478"/>
                <a:gd name="connsiteX4857" fmla="*/ 834142 w 10080264"/>
                <a:gd name="connsiteY4857" fmla="*/ 306382 h 3652478"/>
                <a:gd name="connsiteX4858" fmla="*/ 2522361 w 10080264"/>
                <a:gd name="connsiteY4858" fmla="*/ 265756 h 3652478"/>
                <a:gd name="connsiteX4859" fmla="*/ 2458287 w 10080264"/>
                <a:gd name="connsiteY4859" fmla="*/ 305351 h 3652478"/>
                <a:gd name="connsiteX4860" fmla="*/ 2451448 w 10080264"/>
                <a:gd name="connsiteY4860" fmla="*/ 310751 h 3652478"/>
                <a:gd name="connsiteX4861" fmla="*/ 2479166 w 10080264"/>
                <a:gd name="connsiteY4861" fmla="*/ 295272 h 3652478"/>
                <a:gd name="connsiteX4862" fmla="*/ 2505083 w 10080264"/>
                <a:gd name="connsiteY4862" fmla="*/ 277995 h 3652478"/>
                <a:gd name="connsiteX4863" fmla="*/ 2108760 w 10080264"/>
                <a:gd name="connsiteY4863" fmla="*/ 239840 h 3652478"/>
                <a:gd name="connsiteX4864" fmla="*/ 2092921 w 10080264"/>
                <a:gd name="connsiteY4864" fmla="*/ 241640 h 3652478"/>
                <a:gd name="connsiteX4865" fmla="*/ 2081043 w 10080264"/>
                <a:gd name="connsiteY4865" fmla="*/ 246679 h 3652478"/>
                <a:gd name="connsiteX4866" fmla="*/ 2068804 w 10080264"/>
                <a:gd name="connsiteY4866" fmla="*/ 252078 h 3652478"/>
                <a:gd name="connsiteX4867" fmla="*/ 2058365 w 10080264"/>
                <a:gd name="connsiteY4867" fmla="*/ 258917 h 3652478"/>
                <a:gd name="connsiteX4868" fmla="*/ 2046486 w 10080264"/>
                <a:gd name="connsiteY4868" fmla="*/ 270796 h 3652478"/>
                <a:gd name="connsiteX4869" fmla="*/ 2032447 w 10080264"/>
                <a:gd name="connsiteY4869" fmla="*/ 283034 h 3652478"/>
                <a:gd name="connsiteX4870" fmla="*/ 2001490 w 10080264"/>
                <a:gd name="connsiteY4870" fmla="*/ 305351 h 3652478"/>
                <a:gd name="connsiteX4871" fmla="*/ 1996091 w 10080264"/>
                <a:gd name="connsiteY4871" fmla="*/ 308951 h 3652478"/>
                <a:gd name="connsiteX4872" fmla="*/ 1996091 w 10080264"/>
                <a:gd name="connsiteY4872" fmla="*/ 312550 h 3652478"/>
                <a:gd name="connsiteX4873" fmla="*/ 1997890 w 10080264"/>
                <a:gd name="connsiteY4873" fmla="*/ 312550 h 3652478"/>
                <a:gd name="connsiteX4874" fmla="*/ 2003290 w 10080264"/>
                <a:gd name="connsiteY4874" fmla="*/ 321189 h 3652478"/>
                <a:gd name="connsiteX4875" fmla="*/ 2018769 w 10080264"/>
                <a:gd name="connsiteY4875" fmla="*/ 313990 h 3652478"/>
                <a:gd name="connsiteX4876" fmla="*/ 2032447 w 10080264"/>
                <a:gd name="connsiteY4876" fmla="*/ 305351 h 3652478"/>
                <a:gd name="connsiteX4877" fmla="*/ 2042886 w 10080264"/>
                <a:gd name="connsiteY4877" fmla="*/ 295272 h 3652478"/>
                <a:gd name="connsiteX4878" fmla="*/ 2051526 w 10080264"/>
                <a:gd name="connsiteY4878" fmla="*/ 284834 h 3652478"/>
                <a:gd name="connsiteX4879" fmla="*/ 2063404 w 10080264"/>
                <a:gd name="connsiteY4879" fmla="*/ 270796 h 3652478"/>
                <a:gd name="connsiteX4880" fmla="*/ 2077443 w 10080264"/>
                <a:gd name="connsiteY4880" fmla="*/ 258917 h 3652478"/>
                <a:gd name="connsiteX4881" fmla="*/ 2091482 w 10080264"/>
                <a:gd name="connsiteY4881" fmla="*/ 248479 h 3652478"/>
                <a:gd name="connsiteX4882" fmla="*/ 1064089 w 10080264"/>
                <a:gd name="connsiteY4882" fmla="*/ 235457 h 3652478"/>
                <a:gd name="connsiteX4883" fmla="*/ 1060850 w 10080264"/>
                <a:gd name="connsiteY4883" fmla="*/ 237257 h 3652478"/>
                <a:gd name="connsiteX4884" fmla="*/ 1057252 w 10080264"/>
                <a:gd name="connsiteY4884" fmla="*/ 240857 h 3652478"/>
                <a:gd name="connsiteX4885" fmla="*/ 1413867 w 10080264"/>
                <a:gd name="connsiteY4885" fmla="*/ 202695 h 3652478"/>
                <a:gd name="connsiteX4886" fmla="*/ 1408469 w 10080264"/>
                <a:gd name="connsiteY4886" fmla="*/ 211335 h 3652478"/>
                <a:gd name="connsiteX4887" fmla="*/ 1403431 w 10080264"/>
                <a:gd name="connsiteY4887" fmla="*/ 218176 h 3652478"/>
                <a:gd name="connsiteX4888" fmla="*/ 1392996 w 10080264"/>
                <a:gd name="connsiteY4888" fmla="*/ 232217 h 3652478"/>
                <a:gd name="connsiteX4889" fmla="*/ 1377162 w 10080264"/>
                <a:gd name="connsiteY4889" fmla="*/ 244458 h 3652478"/>
                <a:gd name="connsiteX4890" fmla="*/ 1363488 w 10080264"/>
                <a:gd name="connsiteY4890" fmla="*/ 258139 h 3652478"/>
                <a:gd name="connsiteX4891" fmla="*/ 1359889 w 10080264"/>
                <a:gd name="connsiteY4891" fmla="*/ 259939 h 3652478"/>
                <a:gd name="connsiteX4892" fmla="*/ 1341177 w 10080264"/>
                <a:gd name="connsiteY4892" fmla="*/ 273620 h 3652478"/>
                <a:gd name="connsiteX4893" fmla="*/ 1328942 w 10080264"/>
                <a:gd name="connsiteY4893" fmla="*/ 282260 h 3652478"/>
                <a:gd name="connsiteX4894" fmla="*/ 1316707 w 10080264"/>
                <a:gd name="connsiteY4894" fmla="*/ 287301 h 3652478"/>
                <a:gd name="connsiteX4895" fmla="*/ 1303032 w 10080264"/>
                <a:gd name="connsiteY4895" fmla="*/ 297742 h 3652478"/>
                <a:gd name="connsiteX4896" fmla="*/ 1285759 w 10080264"/>
                <a:gd name="connsiteY4896" fmla="*/ 311782 h 3652478"/>
                <a:gd name="connsiteX4897" fmla="*/ 1282160 w 10080264"/>
                <a:gd name="connsiteY4897" fmla="*/ 325463 h 3652478"/>
                <a:gd name="connsiteX4898" fmla="*/ 1282160 w 10080264"/>
                <a:gd name="connsiteY4898" fmla="*/ 327264 h 3652478"/>
                <a:gd name="connsiteX4899" fmla="*/ 1303032 w 10080264"/>
                <a:gd name="connsiteY4899" fmla="*/ 315023 h 3652478"/>
                <a:gd name="connsiteX4900" fmla="*/ 1328942 w 10080264"/>
                <a:gd name="connsiteY4900" fmla="*/ 297742 h 3652478"/>
                <a:gd name="connsiteX4901" fmla="*/ 1356650 w 10080264"/>
                <a:gd name="connsiteY4901" fmla="*/ 280460 h 3652478"/>
                <a:gd name="connsiteX4902" fmla="*/ 1368526 w 10080264"/>
                <a:gd name="connsiteY4902" fmla="*/ 271820 h 3652478"/>
                <a:gd name="connsiteX4903" fmla="*/ 1384359 w 10080264"/>
                <a:gd name="connsiteY4903" fmla="*/ 259939 h 3652478"/>
                <a:gd name="connsiteX4904" fmla="*/ 1413867 w 10080264"/>
                <a:gd name="connsiteY4904" fmla="*/ 234017 h 3652478"/>
                <a:gd name="connsiteX4905" fmla="*/ 1424303 w 10080264"/>
                <a:gd name="connsiteY4905" fmla="*/ 221776 h 3652478"/>
                <a:gd name="connsiteX4906" fmla="*/ 1441576 w 10080264"/>
                <a:gd name="connsiteY4906" fmla="*/ 205935 h 3652478"/>
                <a:gd name="connsiteX4907" fmla="*/ 1425742 w 10080264"/>
                <a:gd name="connsiteY4907" fmla="*/ 202695 h 3652478"/>
                <a:gd name="connsiteX4908" fmla="*/ 697397 w 10080264"/>
                <a:gd name="connsiteY4908" fmla="*/ 197294 h 3652478"/>
                <a:gd name="connsiteX4909" fmla="*/ 640180 w 10080264"/>
                <a:gd name="connsiteY4909" fmla="*/ 237257 h 3652478"/>
                <a:gd name="connsiteX4910" fmla="*/ 591960 w 10080264"/>
                <a:gd name="connsiteY4910" fmla="*/ 270019 h 3652478"/>
                <a:gd name="connsiteX4911" fmla="*/ 550217 w 10080264"/>
                <a:gd name="connsiteY4911" fmla="*/ 303142 h 3652478"/>
                <a:gd name="connsiteX4912" fmla="*/ 510273 w 10080264"/>
                <a:gd name="connsiteY4912" fmla="*/ 332304 h 3652478"/>
                <a:gd name="connsiteX4913" fmla="*/ 475727 w 10080264"/>
                <a:gd name="connsiteY4913" fmla="*/ 360386 h 3652478"/>
                <a:gd name="connsiteX4914" fmla="*/ 446579 w 10080264"/>
                <a:gd name="connsiteY4914" fmla="*/ 389548 h 3652478"/>
                <a:gd name="connsiteX4915" fmla="*/ 430745 w 10080264"/>
                <a:gd name="connsiteY4915" fmla="*/ 403589 h 3652478"/>
                <a:gd name="connsiteX4916" fmla="*/ 411673 w 10080264"/>
                <a:gd name="connsiteY4916" fmla="*/ 417270 h 3652478"/>
                <a:gd name="connsiteX4917" fmla="*/ 417071 w 10080264"/>
                <a:gd name="connsiteY4917" fmla="*/ 419070 h 3652478"/>
                <a:gd name="connsiteX4918" fmla="*/ 420309 w 10080264"/>
                <a:gd name="connsiteY4918" fmla="*/ 419070 h 3652478"/>
                <a:gd name="connsiteX4919" fmla="*/ 423908 w 10080264"/>
                <a:gd name="connsiteY4919" fmla="*/ 412230 h 3652478"/>
                <a:gd name="connsiteX4920" fmla="*/ 429306 w 10080264"/>
                <a:gd name="connsiteY4920" fmla="*/ 406829 h 3652478"/>
                <a:gd name="connsiteX4921" fmla="*/ 437942 w 10080264"/>
                <a:gd name="connsiteY4921" fmla="*/ 403589 h 3652478"/>
                <a:gd name="connsiteX4922" fmla="*/ 448378 w 10080264"/>
                <a:gd name="connsiteY4922" fmla="*/ 403589 h 3652478"/>
                <a:gd name="connsiteX4923" fmla="*/ 457015 w 10080264"/>
                <a:gd name="connsiteY4923" fmla="*/ 393148 h 3652478"/>
                <a:gd name="connsiteX4924" fmla="*/ 465651 w 10080264"/>
                <a:gd name="connsiteY4924" fmla="*/ 382708 h 3652478"/>
                <a:gd name="connsiteX4925" fmla="*/ 475727 w 10080264"/>
                <a:gd name="connsiteY4925" fmla="*/ 377667 h 3652478"/>
                <a:gd name="connsiteX4926" fmla="*/ 484363 w 10080264"/>
                <a:gd name="connsiteY4926" fmla="*/ 372267 h 3652478"/>
                <a:gd name="connsiteX4927" fmla="*/ 487962 w 10080264"/>
                <a:gd name="connsiteY4927" fmla="*/ 370827 h 3652478"/>
                <a:gd name="connsiteX4928" fmla="*/ 493000 w 10080264"/>
                <a:gd name="connsiteY4928" fmla="*/ 365426 h 3652478"/>
                <a:gd name="connsiteX4929" fmla="*/ 500197 w 10080264"/>
                <a:gd name="connsiteY4929" fmla="*/ 356786 h 3652478"/>
                <a:gd name="connsiteX4930" fmla="*/ 510273 w 10080264"/>
                <a:gd name="connsiteY4930" fmla="*/ 341305 h 3652478"/>
                <a:gd name="connsiteX4931" fmla="*/ 513872 w 10080264"/>
                <a:gd name="connsiteY4931" fmla="*/ 335904 h 3652478"/>
                <a:gd name="connsiteX4932" fmla="*/ 518910 w 10080264"/>
                <a:gd name="connsiteY4932" fmla="*/ 334104 h 3652478"/>
                <a:gd name="connsiteX4933" fmla="*/ 541580 w 10080264"/>
                <a:gd name="connsiteY4933" fmla="*/ 325463 h 3652478"/>
                <a:gd name="connsiteX4934" fmla="*/ 562452 w 10080264"/>
                <a:gd name="connsiteY4934" fmla="*/ 315023 h 3652478"/>
                <a:gd name="connsiteX4935" fmla="*/ 581524 w 10080264"/>
                <a:gd name="connsiteY4935" fmla="*/ 301342 h 3652478"/>
                <a:gd name="connsiteX4936" fmla="*/ 598797 w 10080264"/>
                <a:gd name="connsiteY4936" fmla="*/ 285861 h 3652478"/>
                <a:gd name="connsiteX4937" fmla="*/ 616070 w 10080264"/>
                <a:gd name="connsiteY4937" fmla="*/ 270019 h 3652478"/>
                <a:gd name="connsiteX4938" fmla="*/ 635143 w 10080264"/>
                <a:gd name="connsiteY4938" fmla="*/ 254538 h 3652478"/>
                <a:gd name="connsiteX4939" fmla="*/ 672927 w 10080264"/>
                <a:gd name="connsiteY4939" fmla="*/ 226816 h 3652478"/>
                <a:gd name="connsiteX4940" fmla="*/ 683363 w 10080264"/>
                <a:gd name="connsiteY4940" fmla="*/ 211335 h 3652478"/>
                <a:gd name="connsiteX4941" fmla="*/ 844578 w 10080264"/>
                <a:gd name="connsiteY4941" fmla="*/ 195854 h 3652478"/>
                <a:gd name="connsiteX4942" fmla="*/ 825505 w 10080264"/>
                <a:gd name="connsiteY4942" fmla="*/ 211335 h 3652478"/>
                <a:gd name="connsiteX4943" fmla="*/ 780524 w 10080264"/>
                <a:gd name="connsiteY4943" fmla="*/ 245898 h 3652478"/>
                <a:gd name="connsiteX4944" fmla="*/ 739140 w 10080264"/>
                <a:gd name="connsiteY4944" fmla="*/ 282260 h 3652478"/>
                <a:gd name="connsiteX4945" fmla="*/ 723307 w 10080264"/>
                <a:gd name="connsiteY4945" fmla="*/ 295941 h 3652478"/>
                <a:gd name="connsiteX4946" fmla="*/ 712337 w 10080264"/>
                <a:gd name="connsiteY4946" fmla="*/ 304520 h 3652478"/>
                <a:gd name="connsiteX4947" fmla="*/ 709632 w 10080264"/>
                <a:gd name="connsiteY4947" fmla="*/ 306382 h 3652478"/>
                <a:gd name="connsiteX4948" fmla="*/ 691999 w 10080264"/>
                <a:gd name="connsiteY4948" fmla="*/ 320423 h 3652478"/>
                <a:gd name="connsiteX4949" fmla="*/ 712337 w 10080264"/>
                <a:gd name="connsiteY4949" fmla="*/ 304520 h 3652478"/>
                <a:gd name="connsiteX4950" fmla="*/ 737341 w 10080264"/>
                <a:gd name="connsiteY4950" fmla="*/ 287301 h 3652478"/>
                <a:gd name="connsiteX4951" fmla="*/ 763251 w 10080264"/>
                <a:gd name="connsiteY4951" fmla="*/ 266779 h 3652478"/>
                <a:gd name="connsiteX4952" fmla="*/ 816509 w 10080264"/>
                <a:gd name="connsiteY4952" fmla="*/ 221776 h 3652478"/>
                <a:gd name="connsiteX4953" fmla="*/ 2326899 w 10080264"/>
                <a:gd name="connsiteY4953" fmla="*/ 186207 h 3652478"/>
                <a:gd name="connsiteX4954" fmla="*/ 2286943 w 10080264"/>
                <a:gd name="connsiteY4954" fmla="*/ 215723 h 3652478"/>
                <a:gd name="connsiteX4955" fmla="*/ 2245548 w 10080264"/>
                <a:gd name="connsiteY4955" fmla="*/ 245239 h 3652478"/>
                <a:gd name="connsiteX4956" fmla="*/ 2201992 w 10080264"/>
                <a:gd name="connsiteY4956" fmla="*/ 272595 h 3652478"/>
                <a:gd name="connsiteX4957" fmla="*/ 2157356 w 10080264"/>
                <a:gd name="connsiteY4957" fmla="*/ 298512 h 3652478"/>
                <a:gd name="connsiteX4958" fmla="*/ 2115599 w 10080264"/>
                <a:gd name="connsiteY4958" fmla="*/ 322989 h 3652478"/>
                <a:gd name="connsiteX4959" fmla="*/ 2073843 w 10080264"/>
                <a:gd name="connsiteY4959" fmla="*/ 348905 h 3652478"/>
                <a:gd name="connsiteX4960" fmla="*/ 2036047 w 10080264"/>
                <a:gd name="connsiteY4960" fmla="*/ 376622 h 3652478"/>
                <a:gd name="connsiteX4961" fmla="*/ 1997890 w 10080264"/>
                <a:gd name="connsiteY4961" fmla="*/ 404338 h 3652478"/>
                <a:gd name="connsiteX4962" fmla="*/ 1997890 w 10080264"/>
                <a:gd name="connsiteY4962" fmla="*/ 407578 h 3652478"/>
                <a:gd name="connsiteX4963" fmla="*/ 2065204 w 10080264"/>
                <a:gd name="connsiteY4963" fmla="*/ 367983 h 3652478"/>
                <a:gd name="connsiteX4964" fmla="*/ 2132878 w 10080264"/>
                <a:gd name="connsiteY4964" fmla="*/ 329828 h 3652478"/>
                <a:gd name="connsiteX4965" fmla="*/ 2191552 w 10080264"/>
                <a:gd name="connsiteY4965" fmla="*/ 295272 h 3652478"/>
                <a:gd name="connsiteX4966" fmla="*/ 2238348 w 10080264"/>
                <a:gd name="connsiteY4966" fmla="*/ 267556 h 3652478"/>
                <a:gd name="connsiteX4967" fmla="*/ 2280104 w 10080264"/>
                <a:gd name="connsiteY4967" fmla="*/ 241640 h 3652478"/>
                <a:gd name="connsiteX4968" fmla="*/ 2316460 w 10080264"/>
                <a:gd name="connsiteY4968" fmla="*/ 213923 h 3652478"/>
                <a:gd name="connsiteX4969" fmla="*/ 2349217 w 10080264"/>
                <a:gd name="connsiteY4969" fmla="*/ 187647 h 3652478"/>
                <a:gd name="connsiteX4970" fmla="*/ 2338778 w 10080264"/>
                <a:gd name="connsiteY4970" fmla="*/ 186207 h 3652478"/>
                <a:gd name="connsiteX4971" fmla="*/ 2545039 w 10080264"/>
                <a:gd name="connsiteY4971" fmla="*/ 161730 h 3652478"/>
                <a:gd name="connsiteX4972" fmla="*/ 2517322 w 10080264"/>
                <a:gd name="connsiteY4972" fmla="*/ 167129 h 3652478"/>
                <a:gd name="connsiteX4973" fmla="*/ 2505083 w 10080264"/>
                <a:gd name="connsiteY4973" fmla="*/ 170369 h 3652478"/>
                <a:gd name="connsiteX4974" fmla="*/ 2494644 w 10080264"/>
                <a:gd name="connsiteY4974" fmla="*/ 175768 h 3652478"/>
                <a:gd name="connsiteX4975" fmla="*/ 2425530 w 10080264"/>
                <a:gd name="connsiteY4975" fmla="*/ 222562 h 3652478"/>
                <a:gd name="connsiteX4976" fmla="*/ 2368296 w 10080264"/>
                <a:gd name="connsiteY4976" fmla="*/ 260717 h 3652478"/>
                <a:gd name="connsiteX4977" fmla="*/ 2312861 w 10080264"/>
                <a:gd name="connsiteY4977" fmla="*/ 295272 h 3652478"/>
                <a:gd name="connsiteX4978" fmla="*/ 2255987 w 10080264"/>
                <a:gd name="connsiteY4978" fmla="*/ 328028 h 3652478"/>
                <a:gd name="connsiteX4979" fmla="*/ 2227909 w 10080264"/>
                <a:gd name="connsiteY4979" fmla="*/ 343506 h 3652478"/>
                <a:gd name="connsiteX4980" fmla="*/ 2198751 w 10080264"/>
                <a:gd name="connsiteY4980" fmla="*/ 359344 h 3652478"/>
                <a:gd name="connsiteX4981" fmla="*/ 2160595 w 10080264"/>
                <a:gd name="connsiteY4981" fmla="*/ 385261 h 3652478"/>
                <a:gd name="connsiteX4982" fmla="*/ 2120999 w 10080264"/>
                <a:gd name="connsiteY4982" fmla="*/ 411177 h 3652478"/>
                <a:gd name="connsiteX4983" fmla="*/ 2117400 w 10080264"/>
                <a:gd name="connsiteY4983" fmla="*/ 414417 h 3652478"/>
                <a:gd name="connsiteX4984" fmla="*/ 2081043 w 10080264"/>
                <a:gd name="connsiteY4984" fmla="*/ 440333 h 3652478"/>
                <a:gd name="connsiteX4985" fmla="*/ 2046486 w 10080264"/>
                <a:gd name="connsiteY4985" fmla="*/ 466610 h 3652478"/>
                <a:gd name="connsiteX4986" fmla="*/ 2042886 w 10080264"/>
                <a:gd name="connsiteY4986" fmla="*/ 468410 h 3652478"/>
                <a:gd name="connsiteX4987" fmla="*/ 2023808 w 10080264"/>
                <a:gd name="connsiteY4987" fmla="*/ 477049 h 3652478"/>
                <a:gd name="connsiteX4988" fmla="*/ 2004730 w 10080264"/>
                <a:gd name="connsiteY4988" fmla="*/ 483888 h 3652478"/>
                <a:gd name="connsiteX4989" fmla="*/ 2010129 w 10080264"/>
                <a:gd name="connsiteY4989" fmla="*/ 485687 h 3652478"/>
                <a:gd name="connsiteX4990" fmla="*/ 2013369 w 10080264"/>
                <a:gd name="connsiteY4990" fmla="*/ 488927 h 3652478"/>
                <a:gd name="connsiteX4991" fmla="*/ 2015169 w 10080264"/>
                <a:gd name="connsiteY4991" fmla="*/ 488927 h 3652478"/>
                <a:gd name="connsiteX4992" fmla="*/ 2037847 w 10080264"/>
                <a:gd name="connsiteY4992" fmla="*/ 477049 h 3652478"/>
                <a:gd name="connsiteX4993" fmla="*/ 2046486 w 10080264"/>
                <a:gd name="connsiteY4993" fmla="*/ 469850 h 3652478"/>
                <a:gd name="connsiteX4994" fmla="*/ 2058365 w 10080264"/>
                <a:gd name="connsiteY4994" fmla="*/ 464810 h 3652478"/>
                <a:gd name="connsiteX4995" fmla="*/ 2072403 w 10080264"/>
                <a:gd name="connsiteY4995" fmla="*/ 459411 h 3652478"/>
                <a:gd name="connsiteX4996" fmla="*/ 2091482 w 10080264"/>
                <a:gd name="connsiteY4996" fmla="*/ 456171 h 3652478"/>
                <a:gd name="connsiteX4997" fmla="*/ 2132878 w 10080264"/>
                <a:gd name="connsiteY4997" fmla="*/ 428455 h 3652478"/>
                <a:gd name="connsiteX4998" fmla="*/ 2181473 w 10080264"/>
                <a:gd name="connsiteY4998" fmla="*/ 400739 h 3652478"/>
                <a:gd name="connsiteX4999" fmla="*/ 2231509 w 10080264"/>
                <a:gd name="connsiteY4999" fmla="*/ 374822 h 3652478"/>
                <a:gd name="connsiteX5000" fmla="*/ 2275065 w 10080264"/>
                <a:gd name="connsiteY5000" fmla="*/ 352505 h 3652478"/>
                <a:gd name="connsiteX5001" fmla="*/ 2280104 w 10080264"/>
                <a:gd name="connsiteY5001" fmla="*/ 342066 h 3652478"/>
                <a:gd name="connsiteX5002" fmla="*/ 2285143 w 10080264"/>
                <a:gd name="connsiteY5002" fmla="*/ 334867 h 3652478"/>
                <a:gd name="connsiteX5003" fmla="*/ 2293783 w 10080264"/>
                <a:gd name="connsiteY5003" fmla="*/ 329828 h 3652478"/>
                <a:gd name="connsiteX5004" fmla="*/ 2304222 w 10080264"/>
                <a:gd name="connsiteY5004" fmla="*/ 328028 h 3652478"/>
                <a:gd name="connsiteX5005" fmla="*/ 2323300 w 10080264"/>
                <a:gd name="connsiteY5005" fmla="*/ 319389 h 3652478"/>
                <a:gd name="connsiteX5006" fmla="*/ 2331939 w 10080264"/>
                <a:gd name="connsiteY5006" fmla="*/ 313990 h 3652478"/>
                <a:gd name="connsiteX5007" fmla="*/ 2336979 w 10080264"/>
                <a:gd name="connsiteY5007" fmla="*/ 307151 h 3652478"/>
                <a:gd name="connsiteX5008" fmla="*/ 2340579 w 10080264"/>
                <a:gd name="connsiteY5008" fmla="*/ 302112 h 3652478"/>
                <a:gd name="connsiteX5009" fmla="*/ 2347418 w 10080264"/>
                <a:gd name="connsiteY5009" fmla="*/ 293473 h 3652478"/>
                <a:gd name="connsiteX5010" fmla="*/ 2364696 w 10080264"/>
                <a:gd name="connsiteY5010" fmla="*/ 276195 h 3652478"/>
                <a:gd name="connsiteX5011" fmla="*/ 2389174 w 10080264"/>
                <a:gd name="connsiteY5011" fmla="*/ 260717 h 3652478"/>
                <a:gd name="connsiteX5012" fmla="*/ 2429130 w 10080264"/>
                <a:gd name="connsiteY5012" fmla="*/ 234800 h 3652478"/>
                <a:gd name="connsiteX5013" fmla="*/ 2473766 w 10080264"/>
                <a:gd name="connsiteY5013" fmla="*/ 208524 h 3652478"/>
                <a:gd name="connsiteX5014" fmla="*/ 2491044 w 10080264"/>
                <a:gd name="connsiteY5014" fmla="*/ 198085 h 3652478"/>
                <a:gd name="connsiteX5015" fmla="*/ 2510123 w 10080264"/>
                <a:gd name="connsiteY5015" fmla="*/ 186207 h 3652478"/>
                <a:gd name="connsiteX5016" fmla="*/ 2527401 w 10080264"/>
                <a:gd name="connsiteY5016" fmla="*/ 173968 h 3652478"/>
                <a:gd name="connsiteX5017" fmla="*/ 2182913 w 10080264"/>
                <a:gd name="connsiteY5017" fmla="*/ 161730 h 3652478"/>
                <a:gd name="connsiteX5018" fmla="*/ 2176074 w 10080264"/>
                <a:gd name="connsiteY5018" fmla="*/ 163530 h 3652478"/>
                <a:gd name="connsiteX5019" fmla="*/ 2169235 w 10080264"/>
                <a:gd name="connsiteY5019" fmla="*/ 165329 h 3652478"/>
                <a:gd name="connsiteX5020" fmla="*/ 2174274 w 10080264"/>
                <a:gd name="connsiteY5020" fmla="*/ 172169 h 3652478"/>
                <a:gd name="connsiteX5021" fmla="*/ 2179674 w 10080264"/>
                <a:gd name="connsiteY5021" fmla="*/ 179008 h 3652478"/>
                <a:gd name="connsiteX5022" fmla="*/ 2181473 w 10080264"/>
                <a:gd name="connsiteY5022" fmla="*/ 187647 h 3652478"/>
                <a:gd name="connsiteX5023" fmla="*/ 2181473 w 10080264"/>
                <a:gd name="connsiteY5023" fmla="*/ 196646 h 3652478"/>
                <a:gd name="connsiteX5024" fmla="*/ 2193352 w 10080264"/>
                <a:gd name="connsiteY5024" fmla="*/ 189446 h 3652478"/>
                <a:gd name="connsiteX5025" fmla="*/ 2203791 w 10080264"/>
                <a:gd name="connsiteY5025" fmla="*/ 180808 h 3652478"/>
                <a:gd name="connsiteX5026" fmla="*/ 2210630 w 10080264"/>
                <a:gd name="connsiteY5026" fmla="*/ 175768 h 3652478"/>
                <a:gd name="connsiteX5027" fmla="*/ 2219270 w 10080264"/>
                <a:gd name="connsiteY5027" fmla="*/ 177568 h 3652478"/>
                <a:gd name="connsiteX5028" fmla="*/ 2224669 w 10080264"/>
                <a:gd name="connsiteY5028" fmla="*/ 179008 h 3652478"/>
                <a:gd name="connsiteX5029" fmla="*/ 2227909 w 10080264"/>
                <a:gd name="connsiteY5029" fmla="*/ 175768 h 3652478"/>
                <a:gd name="connsiteX5030" fmla="*/ 2219270 w 10080264"/>
                <a:gd name="connsiteY5030" fmla="*/ 173968 h 3652478"/>
                <a:gd name="connsiteX5031" fmla="*/ 2212431 w 10080264"/>
                <a:gd name="connsiteY5031" fmla="*/ 172169 h 3652478"/>
                <a:gd name="connsiteX5032" fmla="*/ 2203791 w 10080264"/>
                <a:gd name="connsiteY5032" fmla="*/ 168569 h 3652478"/>
                <a:gd name="connsiteX5033" fmla="*/ 2195152 w 10080264"/>
                <a:gd name="connsiteY5033" fmla="*/ 163530 h 3652478"/>
                <a:gd name="connsiteX5034" fmla="*/ 2188312 w 10080264"/>
                <a:gd name="connsiteY5034" fmla="*/ 161730 h 3652478"/>
                <a:gd name="connsiteX5035" fmla="*/ 2018769 w 10080264"/>
                <a:gd name="connsiteY5035" fmla="*/ 158490 h 3652478"/>
                <a:gd name="connsiteX5036" fmla="*/ 2015169 w 10080264"/>
                <a:gd name="connsiteY5036" fmla="*/ 163530 h 3652478"/>
                <a:gd name="connsiteX5037" fmla="*/ 2008330 w 10080264"/>
                <a:gd name="connsiteY5037" fmla="*/ 167129 h 3652478"/>
                <a:gd name="connsiteX5038" fmla="*/ 2001490 w 10080264"/>
                <a:gd name="connsiteY5038" fmla="*/ 168569 h 3652478"/>
                <a:gd name="connsiteX5039" fmla="*/ 1996091 w 10080264"/>
                <a:gd name="connsiteY5039" fmla="*/ 167129 h 3652478"/>
                <a:gd name="connsiteX5040" fmla="*/ 1996091 w 10080264"/>
                <a:gd name="connsiteY5040" fmla="*/ 170369 h 3652478"/>
                <a:gd name="connsiteX5041" fmla="*/ 1996091 w 10080264"/>
                <a:gd name="connsiteY5041" fmla="*/ 191246 h 3652478"/>
                <a:gd name="connsiteX5042" fmla="*/ 2006530 w 10080264"/>
                <a:gd name="connsiteY5042" fmla="*/ 198085 h 3652478"/>
                <a:gd name="connsiteX5043" fmla="*/ 1997890 w 10080264"/>
                <a:gd name="connsiteY5043" fmla="*/ 189446 h 3652478"/>
                <a:gd name="connsiteX5044" fmla="*/ 1999690 w 10080264"/>
                <a:gd name="connsiteY5044" fmla="*/ 184407 h 3652478"/>
                <a:gd name="connsiteX5045" fmla="*/ 2010129 w 10080264"/>
                <a:gd name="connsiteY5045" fmla="*/ 172169 h 3652478"/>
                <a:gd name="connsiteX5046" fmla="*/ 2015169 w 10080264"/>
                <a:gd name="connsiteY5046" fmla="*/ 165329 h 3652478"/>
                <a:gd name="connsiteX5047" fmla="*/ 2022008 w 10080264"/>
                <a:gd name="connsiteY5047" fmla="*/ 158490 h 3652478"/>
                <a:gd name="connsiteX5048" fmla="*/ 2707744 w 10080264"/>
                <a:gd name="connsiteY5048" fmla="*/ 151291 h 3652478"/>
                <a:gd name="connsiteX5049" fmla="*/ 2705944 w 10080264"/>
                <a:gd name="connsiteY5049" fmla="*/ 158490 h 3652478"/>
                <a:gd name="connsiteX5050" fmla="*/ 2714583 w 10080264"/>
                <a:gd name="connsiteY5050" fmla="*/ 151291 h 3652478"/>
                <a:gd name="connsiteX5051" fmla="*/ 794198 w 10080264"/>
                <a:gd name="connsiteY5051" fmla="*/ 123129 h 3652478"/>
                <a:gd name="connsiteX5052" fmla="*/ 731943 w 10080264"/>
                <a:gd name="connsiteY5052" fmla="*/ 171372 h 3652478"/>
                <a:gd name="connsiteX5053" fmla="*/ 733743 w 10080264"/>
                <a:gd name="connsiteY5053" fmla="*/ 171372 h 3652478"/>
                <a:gd name="connsiteX5054" fmla="*/ 757853 w 10080264"/>
                <a:gd name="connsiteY5054" fmla="*/ 154091 h 3652478"/>
                <a:gd name="connsiteX5055" fmla="*/ 787361 w 10080264"/>
                <a:gd name="connsiteY5055" fmla="*/ 133570 h 3652478"/>
                <a:gd name="connsiteX5056" fmla="*/ 809672 w 10080264"/>
                <a:gd name="connsiteY5056" fmla="*/ 105848 h 3652478"/>
                <a:gd name="connsiteX5057" fmla="*/ 809672 w 10080264"/>
                <a:gd name="connsiteY5057" fmla="*/ 107648 h 3652478"/>
                <a:gd name="connsiteX5058" fmla="*/ 809672 w 10080264"/>
                <a:gd name="connsiteY5058" fmla="*/ 109088 h 3652478"/>
                <a:gd name="connsiteX5059" fmla="*/ 807873 w 10080264"/>
                <a:gd name="connsiteY5059" fmla="*/ 110888 h 3652478"/>
                <a:gd name="connsiteX5060" fmla="*/ 820108 w 10080264"/>
                <a:gd name="connsiteY5060" fmla="*/ 116288 h 3652478"/>
                <a:gd name="connsiteX5061" fmla="*/ 813270 w 10080264"/>
                <a:gd name="connsiteY5061" fmla="*/ 109088 h 3652478"/>
                <a:gd name="connsiteX5062" fmla="*/ 811471 w 10080264"/>
                <a:gd name="connsiteY5062" fmla="*/ 109088 h 3652478"/>
                <a:gd name="connsiteX5063" fmla="*/ 2008330 w 10080264"/>
                <a:gd name="connsiteY5063" fmla="*/ 47625 h 3652478"/>
                <a:gd name="connsiteX5064" fmla="*/ 2058365 w 10080264"/>
                <a:gd name="connsiteY5064" fmla="*/ 99818 h 3652478"/>
                <a:gd name="connsiteX5065" fmla="*/ 2067004 w 10080264"/>
                <a:gd name="connsiteY5065" fmla="*/ 104857 h 3652478"/>
                <a:gd name="connsiteX5066" fmla="*/ 2070604 w 10080264"/>
                <a:gd name="connsiteY5066" fmla="*/ 106657 h 3652478"/>
                <a:gd name="connsiteX5067" fmla="*/ 2077443 w 10080264"/>
                <a:gd name="connsiteY5067" fmla="*/ 98018 h 3652478"/>
                <a:gd name="connsiteX5068" fmla="*/ 2084282 w 10080264"/>
                <a:gd name="connsiteY5068" fmla="*/ 92619 h 3652478"/>
                <a:gd name="connsiteX5069" fmla="*/ 2091482 w 10080264"/>
                <a:gd name="connsiteY5069" fmla="*/ 89379 h 3652478"/>
                <a:gd name="connsiteX5070" fmla="*/ 2098321 w 10080264"/>
                <a:gd name="connsiteY5070" fmla="*/ 85780 h 3652478"/>
                <a:gd name="connsiteX5071" fmla="*/ 2105160 w 10080264"/>
                <a:gd name="connsiteY5071" fmla="*/ 89379 h 3652478"/>
                <a:gd name="connsiteX5072" fmla="*/ 2113800 w 10080264"/>
                <a:gd name="connsiteY5072" fmla="*/ 92619 h 3652478"/>
                <a:gd name="connsiteX5073" fmla="*/ 2120999 w 10080264"/>
                <a:gd name="connsiteY5073" fmla="*/ 92619 h 3652478"/>
                <a:gd name="connsiteX5074" fmla="*/ 2127839 w 10080264"/>
                <a:gd name="connsiteY5074" fmla="*/ 90819 h 3652478"/>
                <a:gd name="connsiteX5075" fmla="*/ 2132878 w 10080264"/>
                <a:gd name="connsiteY5075" fmla="*/ 89379 h 3652478"/>
                <a:gd name="connsiteX5076" fmla="*/ 2143317 w 10080264"/>
                <a:gd name="connsiteY5076" fmla="*/ 83980 h 3652478"/>
                <a:gd name="connsiteX5077" fmla="*/ 2155556 w 10080264"/>
                <a:gd name="connsiteY5077" fmla="*/ 78941 h 3652478"/>
                <a:gd name="connsiteX5078" fmla="*/ 2169235 w 10080264"/>
                <a:gd name="connsiteY5078" fmla="*/ 77141 h 3652478"/>
                <a:gd name="connsiteX5079" fmla="*/ 2182913 w 10080264"/>
                <a:gd name="connsiteY5079" fmla="*/ 75341 h 3652478"/>
                <a:gd name="connsiteX5080" fmla="*/ 2205591 w 10080264"/>
                <a:gd name="connsiteY5080" fmla="*/ 73542 h 3652478"/>
                <a:gd name="connsiteX5081" fmla="*/ 2233308 w 10080264"/>
                <a:gd name="connsiteY5081" fmla="*/ 73542 h 3652478"/>
                <a:gd name="connsiteX5082" fmla="*/ 2262826 w 10080264"/>
                <a:gd name="connsiteY5082" fmla="*/ 75341 h 3652478"/>
                <a:gd name="connsiteX5083" fmla="*/ 2292343 w 10080264"/>
                <a:gd name="connsiteY5083" fmla="*/ 80381 h 3652478"/>
                <a:gd name="connsiteX5084" fmla="*/ 2304222 w 10080264"/>
                <a:gd name="connsiteY5084" fmla="*/ 83980 h 3652478"/>
                <a:gd name="connsiteX5085" fmla="*/ 2314661 w 10080264"/>
                <a:gd name="connsiteY5085" fmla="*/ 85780 h 3652478"/>
                <a:gd name="connsiteX5086" fmla="*/ 2326899 w 10080264"/>
                <a:gd name="connsiteY5086" fmla="*/ 85780 h 3652478"/>
                <a:gd name="connsiteX5087" fmla="*/ 2336979 w 10080264"/>
                <a:gd name="connsiteY5087" fmla="*/ 85780 h 3652478"/>
                <a:gd name="connsiteX5088" fmla="*/ 2345618 w 10080264"/>
                <a:gd name="connsiteY5088" fmla="*/ 83980 h 3652478"/>
                <a:gd name="connsiteX5089" fmla="*/ 2356057 w 10080264"/>
                <a:gd name="connsiteY5089" fmla="*/ 80381 h 3652478"/>
                <a:gd name="connsiteX5090" fmla="*/ 2364696 w 10080264"/>
                <a:gd name="connsiteY5090" fmla="*/ 77141 h 3652478"/>
                <a:gd name="connsiteX5091" fmla="*/ 2373335 w 10080264"/>
                <a:gd name="connsiteY5091" fmla="*/ 71742 h 3652478"/>
                <a:gd name="connsiteX5092" fmla="*/ 2378734 w 10080264"/>
                <a:gd name="connsiteY5092" fmla="*/ 68502 h 3652478"/>
                <a:gd name="connsiteX5093" fmla="*/ 2385574 w 10080264"/>
                <a:gd name="connsiteY5093" fmla="*/ 68502 h 3652478"/>
                <a:gd name="connsiteX5094" fmla="*/ 2413292 w 10080264"/>
                <a:gd name="connsiteY5094" fmla="*/ 75341 h 3652478"/>
                <a:gd name="connsiteX5095" fmla="*/ 2435970 w 10080264"/>
                <a:gd name="connsiteY5095" fmla="*/ 80381 h 3652478"/>
                <a:gd name="connsiteX5096" fmla="*/ 2444608 w 10080264"/>
                <a:gd name="connsiteY5096" fmla="*/ 82180 h 3652478"/>
                <a:gd name="connsiteX5097" fmla="*/ 2454688 w 10080264"/>
                <a:gd name="connsiteY5097" fmla="*/ 83980 h 3652478"/>
                <a:gd name="connsiteX5098" fmla="*/ 2466926 w 10080264"/>
                <a:gd name="connsiteY5098" fmla="*/ 85780 h 3652478"/>
                <a:gd name="connsiteX5099" fmla="*/ 2482405 w 10080264"/>
                <a:gd name="connsiteY5099" fmla="*/ 83980 h 3652478"/>
                <a:gd name="connsiteX5100" fmla="*/ 2496444 w 10080264"/>
                <a:gd name="connsiteY5100" fmla="*/ 73542 h 3652478"/>
                <a:gd name="connsiteX5101" fmla="*/ 2505083 w 10080264"/>
                <a:gd name="connsiteY5101" fmla="*/ 66703 h 3652478"/>
                <a:gd name="connsiteX5102" fmla="*/ 2513722 w 10080264"/>
                <a:gd name="connsiteY5102" fmla="*/ 61303 h 3652478"/>
                <a:gd name="connsiteX5103" fmla="*/ 2522361 w 10080264"/>
                <a:gd name="connsiteY5103" fmla="*/ 58064 h 3652478"/>
                <a:gd name="connsiteX5104" fmla="*/ 2532800 w 10080264"/>
                <a:gd name="connsiteY5104" fmla="*/ 54464 h 3652478"/>
                <a:gd name="connsiteX5105" fmla="*/ 2545039 w 10080264"/>
                <a:gd name="connsiteY5105" fmla="*/ 52664 h 3652478"/>
                <a:gd name="connsiteX5106" fmla="*/ 2575996 w 10080264"/>
                <a:gd name="connsiteY5106" fmla="*/ 51224 h 3652478"/>
                <a:gd name="connsiteX5107" fmla="*/ 2612353 w 10080264"/>
                <a:gd name="connsiteY5107" fmla="*/ 51224 h 3652478"/>
                <a:gd name="connsiteX5108" fmla="*/ 2650509 w 10080264"/>
                <a:gd name="connsiteY5108" fmla="*/ 51224 h 3652478"/>
                <a:gd name="connsiteX5109" fmla="*/ 2691905 w 10080264"/>
                <a:gd name="connsiteY5109" fmla="*/ 52664 h 3652478"/>
                <a:gd name="connsiteX5110" fmla="*/ 2766418 w 10080264"/>
                <a:gd name="connsiteY5110" fmla="*/ 64903 h 3652478"/>
                <a:gd name="connsiteX5111" fmla="*/ 2832292 w 10080264"/>
                <a:gd name="connsiteY5111" fmla="*/ 77141 h 3652478"/>
                <a:gd name="connsiteX5112" fmla="*/ 2837331 w 10080264"/>
                <a:gd name="connsiteY5112" fmla="*/ 77141 h 3652478"/>
                <a:gd name="connsiteX5113" fmla="*/ 2839132 w 10080264"/>
                <a:gd name="connsiteY5113" fmla="*/ 80381 h 3652478"/>
                <a:gd name="connsiteX5114" fmla="*/ 2844531 w 10080264"/>
                <a:gd name="connsiteY5114" fmla="*/ 87580 h 3652478"/>
                <a:gd name="connsiteX5115" fmla="*/ 2847770 w 10080264"/>
                <a:gd name="connsiteY5115" fmla="*/ 94419 h 3652478"/>
                <a:gd name="connsiteX5116" fmla="*/ 2847770 w 10080264"/>
                <a:gd name="connsiteY5116" fmla="*/ 103058 h 3652478"/>
                <a:gd name="connsiteX5117" fmla="*/ 2847770 w 10080264"/>
                <a:gd name="connsiteY5117" fmla="*/ 113496 h 3652478"/>
                <a:gd name="connsiteX5118" fmla="*/ 2847770 w 10080264"/>
                <a:gd name="connsiteY5118" fmla="*/ 128974 h 3652478"/>
                <a:gd name="connsiteX5119" fmla="*/ 2851370 w 10080264"/>
                <a:gd name="connsiteY5119" fmla="*/ 142652 h 3652478"/>
                <a:gd name="connsiteX5120" fmla="*/ 2851370 w 10080264"/>
                <a:gd name="connsiteY5120" fmla="*/ 148052 h 3652478"/>
                <a:gd name="connsiteX5121" fmla="*/ 2853170 w 10080264"/>
                <a:gd name="connsiteY5121" fmla="*/ 161730 h 3652478"/>
                <a:gd name="connsiteX5122" fmla="*/ 2854610 w 10080264"/>
                <a:gd name="connsiteY5122" fmla="*/ 175768 h 3652478"/>
                <a:gd name="connsiteX5123" fmla="*/ 2856410 w 10080264"/>
                <a:gd name="connsiteY5123" fmla="*/ 179008 h 3652478"/>
                <a:gd name="connsiteX5124" fmla="*/ 2858210 w 10080264"/>
                <a:gd name="connsiteY5124" fmla="*/ 180808 h 3652478"/>
                <a:gd name="connsiteX5125" fmla="*/ 2868649 w 10080264"/>
                <a:gd name="connsiteY5125" fmla="*/ 186207 h 3652478"/>
                <a:gd name="connsiteX5126" fmla="*/ 2890967 w 10080264"/>
                <a:gd name="connsiteY5126" fmla="*/ 193046 h 3652478"/>
                <a:gd name="connsiteX5127" fmla="*/ 2873688 w 10080264"/>
                <a:gd name="connsiteY5127" fmla="*/ 210324 h 3652478"/>
                <a:gd name="connsiteX5128" fmla="*/ 2871889 w 10080264"/>
                <a:gd name="connsiteY5128" fmla="*/ 213923 h 3652478"/>
                <a:gd name="connsiteX5129" fmla="*/ 2870448 w 10080264"/>
                <a:gd name="connsiteY5129" fmla="*/ 218962 h 3652478"/>
                <a:gd name="connsiteX5130" fmla="*/ 2868649 w 10080264"/>
                <a:gd name="connsiteY5130" fmla="*/ 226161 h 3652478"/>
                <a:gd name="connsiteX5131" fmla="*/ 2860010 w 10080264"/>
                <a:gd name="connsiteY5131" fmla="*/ 243439 h 3652478"/>
                <a:gd name="connsiteX5132" fmla="*/ 2866849 w 10080264"/>
                <a:gd name="connsiteY5132" fmla="*/ 277995 h 3652478"/>
                <a:gd name="connsiteX5133" fmla="*/ 2870448 w 10080264"/>
                <a:gd name="connsiteY5133" fmla="*/ 312550 h 3652478"/>
                <a:gd name="connsiteX5134" fmla="*/ 2868649 w 10080264"/>
                <a:gd name="connsiteY5134" fmla="*/ 347106 h 3652478"/>
                <a:gd name="connsiteX5135" fmla="*/ 2863249 w 10080264"/>
                <a:gd name="connsiteY5135" fmla="*/ 383461 h 3652478"/>
                <a:gd name="connsiteX5136" fmla="*/ 2856410 w 10080264"/>
                <a:gd name="connsiteY5136" fmla="*/ 421616 h 3652478"/>
                <a:gd name="connsiteX5137" fmla="*/ 2854610 w 10080264"/>
                <a:gd name="connsiteY5137" fmla="*/ 459411 h 3652478"/>
                <a:gd name="connsiteX5138" fmla="*/ 2854610 w 10080264"/>
                <a:gd name="connsiteY5138" fmla="*/ 497926 h 3652478"/>
                <a:gd name="connsiteX5139" fmla="*/ 2860010 w 10080264"/>
                <a:gd name="connsiteY5139" fmla="*/ 535721 h 3652478"/>
                <a:gd name="connsiteX5140" fmla="*/ 2860010 w 10080264"/>
                <a:gd name="connsiteY5140" fmla="*/ 539320 h 3652478"/>
                <a:gd name="connsiteX5141" fmla="*/ 2861809 w 10080264"/>
                <a:gd name="connsiteY5141" fmla="*/ 542560 h 3652478"/>
                <a:gd name="connsiteX5142" fmla="*/ 2866849 w 10080264"/>
                <a:gd name="connsiteY5142" fmla="*/ 547959 h 3652478"/>
                <a:gd name="connsiteX5143" fmla="*/ 2870448 w 10080264"/>
                <a:gd name="connsiteY5143" fmla="*/ 556598 h 3652478"/>
                <a:gd name="connsiteX5144" fmla="*/ 2870448 w 10080264"/>
                <a:gd name="connsiteY5144" fmla="*/ 570276 h 3652478"/>
                <a:gd name="connsiteX5145" fmla="*/ 2870448 w 10080264"/>
                <a:gd name="connsiteY5145" fmla="*/ 597993 h 3652478"/>
                <a:gd name="connsiteX5146" fmla="*/ 2868649 w 10080264"/>
                <a:gd name="connsiteY5146" fmla="*/ 610231 h 3652478"/>
                <a:gd name="connsiteX5147" fmla="*/ 2865049 w 10080264"/>
                <a:gd name="connsiteY5147" fmla="*/ 620670 h 3652478"/>
                <a:gd name="connsiteX5148" fmla="*/ 2865049 w 10080264"/>
                <a:gd name="connsiteY5148" fmla="*/ 629309 h 3652478"/>
                <a:gd name="connsiteX5149" fmla="*/ 2863249 w 10080264"/>
                <a:gd name="connsiteY5149" fmla="*/ 639747 h 3652478"/>
                <a:gd name="connsiteX5150" fmla="*/ 2865049 w 10080264"/>
                <a:gd name="connsiteY5150" fmla="*/ 650186 h 3652478"/>
                <a:gd name="connsiteX5151" fmla="*/ 2866849 w 10080264"/>
                <a:gd name="connsiteY5151" fmla="*/ 662064 h 3652478"/>
                <a:gd name="connsiteX5152" fmla="*/ 2866849 w 10080264"/>
                <a:gd name="connsiteY5152" fmla="*/ 674303 h 3652478"/>
                <a:gd name="connsiteX5153" fmla="*/ 2868649 w 10080264"/>
                <a:gd name="connsiteY5153" fmla="*/ 684741 h 3652478"/>
                <a:gd name="connsiteX5154" fmla="*/ 2871889 w 10080264"/>
                <a:gd name="connsiteY5154" fmla="*/ 691581 h 3652478"/>
                <a:gd name="connsiteX5155" fmla="*/ 2875488 w 10080264"/>
                <a:gd name="connsiteY5155" fmla="*/ 698419 h 3652478"/>
                <a:gd name="connsiteX5156" fmla="*/ 2878728 w 10080264"/>
                <a:gd name="connsiteY5156" fmla="*/ 702019 h 3652478"/>
                <a:gd name="connsiteX5157" fmla="*/ 2878728 w 10080264"/>
                <a:gd name="connsiteY5157" fmla="*/ 707058 h 3652478"/>
                <a:gd name="connsiteX5158" fmla="*/ 2877288 w 10080264"/>
                <a:gd name="connsiteY5158" fmla="*/ 732975 h 3652478"/>
                <a:gd name="connsiteX5159" fmla="*/ 2875488 w 10080264"/>
                <a:gd name="connsiteY5159" fmla="*/ 760691 h 3652478"/>
                <a:gd name="connsiteX5160" fmla="*/ 2871889 w 10080264"/>
                <a:gd name="connsiteY5160" fmla="*/ 788408 h 3652478"/>
                <a:gd name="connsiteX5161" fmla="*/ 2866849 w 10080264"/>
                <a:gd name="connsiteY5161" fmla="*/ 814324 h 3652478"/>
                <a:gd name="connsiteX5162" fmla="*/ 2861809 w 10080264"/>
                <a:gd name="connsiteY5162" fmla="*/ 835202 h 3652478"/>
                <a:gd name="connsiteX5163" fmla="*/ 2861809 w 10080264"/>
                <a:gd name="connsiteY5163" fmla="*/ 854279 h 3652478"/>
                <a:gd name="connsiteX5164" fmla="*/ 2863249 w 10080264"/>
                <a:gd name="connsiteY5164" fmla="*/ 873357 h 3652478"/>
                <a:gd name="connsiteX5165" fmla="*/ 2870448 w 10080264"/>
                <a:gd name="connsiteY5165" fmla="*/ 890634 h 3652478"/>
                <a:gd name="connsiteX5166" fmla="*/ 2878728 w 10080264"/>
                <a:gd name="connsiteY5166" fmla="*/ 887035 h 3652478"/>
                <a:gd name="connsiteX5167" fmla="*/ 2884127 w 10080264"/>
                <a:gd name="connsiteY5167" fmla="*/ 881996 h 3652478"/>
                <a:gd name="connsiteX5168" fmla="*/ 2906445 w 10080264"/>
                <a:gd name="connsiteY5168" fmla="*/ 881996 h 3652478"/>
                <a:gd name="connsiteX5169" fmla="*/ 2927323 w 10080264"/>
                <a:gd name="connsiteY5169" fmla="*/ 867957 h 3652478"/>
                <a:gd name="connsiteX5170" fmla="*/ 2948201 w 10080264"/>
                <a:gd name="connsiteY5170" fmla="*/ 854279 h 3652478"/>
                <a:gd name="connsiteX5171" fmla="*/ 2969079 w 10080264"/>
                <a:gd name="connsiteY5171" fmla="*/ 840241 h 3652478"/>
                <a:gd name="connsiteX5172" fmla="*/ 2991397 w 10080264"/>
                <a:gd name="connsiteY5172" fmla="*/ 828363 h 3652478"/>
                <a:gd name="connsiteX5173" fmla="*/ 3014075 w 10080264"/>
                <a:gd name="connsiteY5173" fmla="*/ 817924 h 3652478"/>
                <a:gd name="connsiteX5174" fmla="*/ 3038193 w 10080264"/>
                <a:gd name="connsiteY5174" fmla="*/ 807485 h 3652478"/>
                <a:gd name="connsiteX5175" fmla="*/ 3062311 w 10080264"/>
                <a:gd name="connsiteY5175" fmla="*/ 797047 h 3652478"/>
                <a:gd name="connsiteX5176" fmla="*/ 3088228 w 10080264"/>
                <a:gd name="connsiteY5176" fmla="*/ 790208 h 3652478"/>
                <a:gd name="connsiteX5177" fmla="*/ 3114506 w 10080264"/>
                <a:gd name="connsiteY5177" fmla="*/ 783369 h 3652478"/>
                <a:gd name="connsiteX5178" fmla="*/ 3142223 w 10080264"/>
                <a:gd name="connsiteY5178" fmla="*/ 776529 h 3652478"/>
                <a:gd name="connsiteX5179" fmla="*/ 3169581 w 10080264"/>
                <a:gd name="connsiteY5179" fmla="*/ 771130 h 3652478"/>
                <a:gd name="connsiteX5180" fmla="*/ 3199098 w 10080264"/>
                <a:gd name="connsiteY5180" fmla="*/ 766091 h 3652478"/>
                <a:gd name="connsiteX5181" fmla="*/ 3230415 w 10080264"/>
                <a:gd name="connsiteY5181" fmla="*/ 762491 h 3652478"/>
                <a:gd name="connsiteX5182" fmla="*/ 3259932 w 10080264"/>
                <a:gd name="connsiteY5182" fmla="*/ 760691 h 3652478"/>
                <a:gd name="connsiteX5183" fmla="*/ 3325446 w 10080264"/>
                <a:gd name="connsiteY5183" fmla="*/ 759251 h 3652478"/>
                <a:gd name="connsiteX5184" fmla="*/ 3330485 w 10080264"/>
                <a:gd name="connsiteY5184" fmla="*/ 759251 h 3652478"/>
                <a:gd name="connsiteX5185" fmla="*/ 3334085 w 10080264"/>
                <a:gd name="connsiteY5185" fmla="*/ 762491 h 3652478"/>
                <a:gd name="connsiteX5186" fmla="*/ 3348124 w 10080264"/>
                <a:gd name="connsiteY5186" fmla="*/ 772930 h 3652478"/>
                <a:gd name="connsiteX5187" fmla="*/ 3365402 w 10080264"/>
                <a:gd name="connsiteY5187" fmla="*/ 779769 h 3652478"/>
                <a:gd name="connsiteX5188" fmla="*/ 3384480 w 10080264"/>
                <a:gd name="connsiteY5188" fmla="*/ 785168 h 3652478"/>
                <a:gd name="connsiteX5189" fmla="*/ 3405358 w 10080264"/>
                <a:gd name="connsiteY5189" fmla="*/ 788408 h 3652478"/>
                <a:gd name="connsiteX5190" fmla="*/ 3453593 w 10080264"/>
                <a:gd name="connsiteY5190" fmla="*/ 800646 h 3652478"/>
                <a:gd name="connsiteX5191" fmla="*/ 3484551 w 10080264"/>
                <a:gd name="connsiteY5191" fmla="*/ 807485 h 3652478"/>
                <a:gd name="connsiteX5192" fmla="*/ 3489950 w 10080264"/>
                <a:gd name="connsiteY5192" fmla="*/ 809285 h 3652478"/>
                <a:gd name="connsiteX5193" fmla="*/ 3493550 w 10080264"/>
                <a:gd name="connsiteY5193" fmla="*/ 812885 h 3652478"/>
                <a:gd name="connsiteX5194" fmla="*/ 3500389 w 10080264"/>
                <a:gd name="connsiteY5194" fmla="*/ 817924 h 3652478"/>
                <a:gd name="connsiteX5195" fmla="*/ 3503629 w 10080264"/>
                <a:gd name="connsiteY5195" fmla="*/ 821523 h 3652478"/>
                <a:gd name="connsiteX5196" fmla="*/ 3509029 w 10080264"/>
                <a:gd name="connsiteY5196" fmla="*/ 822963 h 3652478"/>
                <a:gd name="connsiteX5197" fmla="*/ 3512628 w 10080264"/>
                <a:gd name="connsiteY5197" fmla="*/ 824763 h 3652478"/>
                <a:gd name="connsiteX5198" fmla="*/ 3528107 w 10080264"/>
                <a:gd name="connsiteY5198" fmla="*/ 835202 h 3652478"/>
                <a:gd name="connsiteX5199" fmla="*/ 3536746 w 10080264"/>
                <a:gd name="connsiteY5199" fmla="*/ 838441 h 3652478"/>
                <a:gd name="connsiteX5200" fmla="*/ 3545385 w 10080264"/>
                <a:gd name="connsiteY5200" fmla="*/ 842041 h 3652478"/>
                <a:gd name="connsiteX5201" fmla="*/ 3550425 w 10080264"/>
                <a:gd name="connsiteY5201" fmla="*/ 843841 h 3652478"/>
                <a:gd name="connsiteX5202" fmla="*/ 3571303 w 10080264"/>
                <a:gd name="connsiteY5202" fmla="*/ 854279 h 3652478"/>
                <a:gd name="connsiteX5203" fmla="*/ 3590381 w 10080264"/>
                <a:gd name="connsiteY5203" fmla="*/ 861118 h 3652478"/>
                <a:gd name="connsiteX5204" fmla="*/ 3614498 w 10080264"/>
                <a:gd name="connsiteY5204" fmla="*/ 873357 h 3652478"/>
                <a:gd name="connsiteX5205" fmla="*/ 3633577 w 10080264"/>
                <a:gd name="connsiteY5205" fmla="*/ 885595 h 3652478"/>
                <a:gd name="connsiteX5206" fmla="*/ 3649055 w 10080264"/>
                <a:gd name="connsiteY5206" fmla="*/ 897474 h 3652478"/>
                <a:gd name="connsiteX5207" fmla="*/ 3671733 w 10080264"/>
                <a:gd name="connsiteY5207" fmla="*/ 918351 h 3652478"/>
                <a:gd name="connsiteX5208" fmla="*/ 3692611 w 10080264"/>
                <a:gd name="connsiteY5208" fmla="*/ 935629 h 3652478"/>
                <a:gd name="connsiteX5209" fmla="*/ 3702690 w 10080264"/>
                <a:gd name="connsiteY5209" fmla="*/ 946067 h 3652478"/>
                <a:gd name="connsiteX5210" fmla="*/ 3714929 w 10080264"/>
                <a:gd name="connsiteY5210" fmla="*/ 954706 h 3652478"/>
                <a:gd name="connsiteX5211" fmla="*/ 3740847 w 10080264"/>
                <a:gd name="connsiteY5211" fmla="*/ 971984 h 3652478"/>
                <a:gd name="connsiteX5212" fmla="*/ 3745886 w 10080264"/>
                <a:gd name="connsiteY5212" fmla="*/ 973784 h 3652478"/>
                <a:gd name="connsiteX5213" fmla="*/ 3747686 w 10080264"/>
                <a:gd name="connsiteY5213" fmla="*/ 978823 h 3652478"/>
                <a:gd name="connsiteX5214" fmla="*/ 3756325 w 10080264"/>
                <a:gd name="connsiteY5214" fmla="*/ 999700 h 3652478"/>
                <a:gd name="connsiteX5215" fmla="*/ 3766764 w 10080264"/>
                <a:gd name="connsiteY5215" fmla="*/ 1015178 h 3652478"/>
                <a:gd name="connsiteX5216" fmla="*/ 3779003 w 10080264"/>
                <a:gd name="connsiteY5216" fmla="*/ 1029216 h 3652478"/>
                <a:gd name="connsiteX5217" fmla="*/ 3793041 w 10080264"/>
                <a:gd name="connsiteY5217" fmla="*/ 1037855 h 3652478"/>
                <a:gd name="connsiteX5218" fmla="*/ 3801681 w 10080264"/>
                <a:gd name="connsiteY5218" fmla="*/ 1042894 h 3652478"/>
                <a:gd name="connsiteX5219" fmla="*/ 3801681 w 10080264"/>
                <a:gd name="connsiteY5219" fmla="*/ 1051533 h 3652478"/>
                <a:gd name="connsiteX5220" fmla="*/ 3803121 w 10080264"/>
                <a:gd name="connsiteY5220" fmla="*/ 1072411 h 3652478"/>
                <a:gd name="connsiteX5221" fmla="*/ 3808520 w 10080264"/>
                <a:gd name="connsiteY5221" fmla="*/ 1091488 h 3652478"/>
                <a:gd name="connsiteX5222" fmla="*/ 3815359 w 10080264"/>
                <a:gd name="connsiteY5222" fmla="*/ 1110206 h 3652478"/>
                <a:gd name="connsiteX5223" fmla="*/ 3829398 w 10080264"/>
                <a:gd name="connsiteY5223" fmla="*/ 1129283 h 3652478"/>
                <a:gd name="connsiteX5224" fmla="*/ 3844877 w 10080264"/>
                <a:gd name="connsiteY5224" fmla="*/ 1153760 h 3652478"/>
                <a:gd name="connsiteX5225" fmla="*/ 3855316 w 10080264"/>
                <a:gd name="connsiteY5225" fmla="*/ 1177877 h 3652478"/>
                <a:gd name="connsiteX5226" fmla="*/ 3863595 w 10080264"/>
                <a:gd name="connsiteY5226" fmla="*/ 1202354 h 3652478"/>
                <a:gd name="connsiteX5227" fmla="*/ 3868995 w 10080264"/>
                <a:gd name="connsiteY5227" fmla="*/ 1226470 h 3652478"/>
                <a:gd name="connsiteX5228" fmla="*/ 3868995 w 10080264"/>
                <a:gd name="connsiteY5228" fmla="*/ 1229710 h 3652478"/>
                <a:gd name="connsiteX5229" fmla="*/ 3872234 w 10080264"/>
                <a:gd name="connsiteY5229" fmla="*/ 1238349 h 3652478"/>
                <a:gd name="connsiteX5230" fmla="*/ 3874034 w 10080264"/>
                <a:gd name="connsiteY5230" fmla="*/ 1248787 h 3652478"/>
                <a:gd name="connsiteX5231" fmla="*/ 3874034 w 10080264"/>
                <a:gd name="connsiteY5231" fmla="*/ 1259226 h 3652478"/>
                <a:gd name="connsiteX5232" fmla="*/ 3872234 w 10080264"/>
                <a:gd name="connsiteY5232" fmla="*/ 1269665 h 3652478"/>
                <a:gd name="connsiteX5233" fmla="*/ 3870794 w 10080264"/>
                <a:gd name="connsiteY5233" fmla="*/ 1276504 h 3652478"/>
                <a:gd name="connsiteX5234" fmla="*/ 3872234 w 10080264"/>
                <a:gd name="connsiteY5234" fmla="*/ 1288742 h 3652478"/>
                <a:gd name="connsiteX5235" fmla="*/ 3884473 w 10080264"/>
                <a:gd name="connsiteY5235" fmla="*/ 1286942 h 3652478"/>
                <a:gd name="connsiteX5236" fmla="*/ 3899951 w 10080264"/>
                <a:gd name="connsiteY5236" fmla="*/ 1285143 h 3652478"/>
                <a:gd name="connsiteX5237" fmla="*/ 3908951 w 10080264"/>
                <a:gd name="connsiteY5237" fmla="*/ 1283703 h 3652478"/>
                <a:gd name="connsiteX5238" fmla="*/ 3917590 w 10080264"/>
                <a:gd name="connsiteY5238" fmla="*/ 1285143 h 3652478"/>
                <a:gd name="connsiteX5239" fmla="*/ 3926229 w 10080264"/>
                <a:gd name="connsiteY5239" fmla="*/ 1286942 h 3652478"/>
                <a:gd name="connsiteX5240" fmla="*/ 3933068 w 10080264"/>
                <a:gd name="connsiteY5240" fmla="*/ 1290542 h 3652478"/>
                <a:gd name="connsiteX5241" fmla="*/ 3939908 w 10080264"/>
                <a:gd name="connsiteY5241" fmla="*/ 1297381 h 3652478"/>
                <a:gd name="connsiteX5242" fmla="*/ 3943507 w 10080264"/>
                <a:gd name="connsiteY5242" fmla="*/ 1304220 h 3652478"/>
                <a:gd name="connsiteX5243" fmla="*/ 3948547 w 10080264"/>
                <a:gd name="connsiteY5243" fmla="*/ 1313219 h 3652478"/>
                <a:gd name="connsiteX5244" fmla="*/ 3950347 w 10080264"/>
                <a:gd name="connsiteY5244" fmla="*/ 1323298 h 3652478"/>
                <a:gd name="connsiteX5245" fmla="*/ 3952147 w 10080264"/>
                <a:gd name="connsiteY5245" fmla="*/ 1326897 h 3652478"/>
                <a:gd name="connsiteX5246" fmla="*/ 3950347 w 10080264"/>
                <a:gd name="connsiteY5246" fmla="*/ 1330497 h 3652478"/>
                <a:gd name="connsiteX5247" fmla="*/ 3945308 w 10080264"/>
                <a:gd name="connsiteY5247" fmla="*/ 1340575 h 3652478"/>
                <a:gd name="connsiteX5248" fmla="*/ 3938468 w 10080264"/>
                <a:gd name="connsiteY5248" fmla="*/ 1349214 h 3652478"/>
                <a:gd name="connsiteX5249" fmla="*/ 3929469 w 10080264"/>
                <a:gd name="connsiteY5249" fmla="*/ 1356413 h 3652478"/>
                <a:gd name="connsiteX5250" fmla="*/ 3919030 w 10080264"/>
                <a:gd name="connsiteY5250" fmla="*/ 1361453 h 3652478"/>
                <a:gd name="connsiteX5251" fmla="*/ 3907151 w 10080264"/>
                <a:gd name="connsiteY5251" fmla="*/ 1366492 h 3652478"/>
                <a:gd name="connsiteX5252" fmla="*/ 3912191 w 10080264"/>
                <a:gd name="connsiteY5252" fmla="*/ 1375131 h 3652478"/>
                <a:gd name="connsiteX5253" fmla="*/ 3917590 w 10080264"/>
                <a:gd name="connsiteY5253" fmla="*/ 1383770 h 3652478"/>
                <a:gd name="connsiteX5254" fmla="*/ 3922629 w 10080264"/>
                <a:gd name="connsiteY5254" fmla="*/ 1397808 h 3652478"/>
                <a:gd name="connsiteX5255" fmla="*/ 3926229 w 10080264"/>
                <a:gd name="connsiteY5255" fmla="*/ 1402847 h 3652478"/>
                <a:gd name="connsiteX5256" fmla="*/ 3929469 w 10080264"/>
                <a:gd name="connsiteY5256" fmla="*/ 1406447 h 3652478"/>
                <a:gd name="connsiteX5257" fmla="*/ 3936668 w 10080264"/>
                <a:gd name="connsiteY5257" fmla="*/ 1411486 h 3652478"/>
                <a:gd name="connsiteX5258" fmla="*/ 3936668 w 10080264"/>
                <a:gd name="connsiteY5258" fmla="*/ 1418685 h 3652478"/>
                <a:gd name="connsiteX5259" fmla="*/ 3934869 w 10080264"/>
                <a:gd name="connsiteY5259" fmla="*/ 1427324 h 3652478"/>
                <a:gd name="connsiteX5260" fmla="*/ 3933068 w 10080264"/>
                <a:gd name="connsiteY5260" fmla="*/ 1432363 h 3652478"/>
                <a:gd name="connsiteX5261" fmla="*/ 3928029 w 10080264"/>
                <a:gd name="connsiteY5261" fmla="*/ 1442802 h 3652478"/>
                <a:gd name="connsiteX5262" fmla="*/ 3936668 w 10080264"/>
                <a:gd name="connsiteY5262" fmla="*/ 1444602 h 3652478"/>
                <a:gd name="connsiteX5263" fmla="*/ 3945308 w 10080264"/>
                <a:gd name="connsiteY5263" fmla="*/ 1451441 h 3652478"/>
                <a:gd name="connsiteX5264" fmla="*/ 3952147 w 10080264"/>
                <a:gd name="connsiteY5264" fmla="*/ 1460080 h 3652478"/>
                <a:gd name="connsiteX5265" fmla="*/ 3957546 w 10080264"/>
                <a:gd name="connsiteY5265" fmla="*/ 1470518 h 3652478"/>
                <a:gd name="connsiteX5266" fmla="*/ 3958986 w 10080264"/>
                <a:gd name="connsiteY5266" fmla="*/ 1480957 h 3652478"/>
                <a:gd name="connsiteX5267" fmla="*/ 3960786 w 10080264"/>
                <a:gd name="connsiteY5267" fmla="*/ 1489596 h 3652478"/>
                <a:gd name="connsiteX5268" fmla="*/ 3958986 w 10080264"/>
                <a:gd name="connsiteY5268" fmla="*/ 1500035 h 3652478"/>
                <a:gd name="connsiteX5269" fmla="*/ 3953946 w 10080264"/>
                <a:gd name="connsiteY5269" fmla="*/ 1506874 h 3652478"/>
                <a:gd name="connsiteX5270" fmla="*/ 3947107 w 10080264"/>
                <a:gd name="connsiteY5270" fmla="*/ 1513713 h 3652478"/>
                <a:gd name="connsiteX5271" fmla="*/ 3941708 w 10080264"/>
                <a:gd name="connsiteY5271" fmla="*/ 1515512 h 3652478"/>
                <a:gd name="connsiteX5272" fmla="*/ 3934869 w 10080264"/>
                <a:gd name="connsiteY5272" fmla="*/ 1517312 h 3652478"/>
                <a:gd name="connsiteX5273" fmla="*/ 3926229 w 10080264"/>
                <a:gd name="connsiteY5273" fmla="*/ 1520552 h 3652478"/>
                <a:gd name="connsiteX5274" fmla="*/ 3931269 w 10080264"/>
                <a:gd name="connsiteY5274" fmla="*/ 1551868 h 3652478"/>
                <a:gd name="connsiteX5275" fmla="*/ 3934869 w 10080264"/>
                <a:gd name="connsiteY5275" fmla="*/ 1586423 h 3652478"/>
                <a:gd name="connsiteX5276" fmla="*/ 3933068 w 10080264"/>
                <a:gd name="connsiteY5276" fmla="*/ 1620979 h 3652478"/>
                <a:gd name="connsiteX5277" fmla="*/ 3928029 w 10080264"/>
                <a:gd name="connsiteY5277" fmla="*/ 1657334 h 3652478"/>
                <a:gd name="connsiteX5278" fmla="*/ 3926229 w 10080264"/>
                <a:gd name="connsiteY5278" fmla="*/ 1676411 h 3652478"/>
                <a:gd name="connsiteX5279" fmla="*/ 3924429 w 10080264"/>
                <a:gd name="connsiteY5279" fmla="*/ 1692249 h 3652478"/>
                <a:gd name="connsiteX5280" fmla="*/ 3926229 w 10080264"/>
                <a:gd name="connsiteY5280" fmla="*/ 1709527 h 3652478"/>
                <a:gd name="connsiteX5281" fmla="*/ 3926229 w 10080264"/>
                <a:gd name="connsiteY5281" fmla="*/ 1725005 h 3652478"/>
                <a:gd name="connsiteX5282" fmla="*/ 3928029 w 10080264"/>
                <a:gd name="connsiteY5282" fmla="*/ 1740483 h 3652478"/>
                <a:gd name="connsiteX5283" fmla="*/ 3931269 w 10080264"/>
                <a:gd name="connsiteY5283" fmla="*/ 1754521 h 3652478"/>
                <a:gd name="connsiteX5284" fmla="*/ 3936668 w 10080264"/>
                <a:gd name="connsiteY5284" fmla="*/ 1768199 h 3652478"/>
                <a:gd name="connsiteX5285" fmla="*/ 3941708 w 10080264"/>
                <a:gd name="connsiteY5285" fmla="*/ 1780438 h 3652478"/>
                <a:gd name="connsiteX5286" fmla="*/ 3945308 w 10080264"/>
                <a:gd name="connsiteY5286" fmla="*/ 1785477 h 3652478"/>
                <a:gd name="connsiteX5287" fmla="*/ 3943507 w 10080264"/>
                <a:gd name="connsiteY5287" fmla="*/ 1790516 h 3652478"/>
                <a:gd name="connsiteX5288" fmla="*/ 3938468 w 10080264"/>
                <a:gd name="connsiteY5288" fmla="*/ 1816793 h 3652478"/>
                <a:gd name="connsiteX5289" fmla="*/ 3938468 w 10080264"/>
                <a:gd name="connsiteY5289" fmla="*/ 1828671 h 3652478"/>
                <a:gd name="connsiteX5290" fmla="*/ 3939908 w 10080264"/>
                <a:gd name="connsiteY5290" fmla="*/ 1840910 h 3652478"/>
                <a:gd name="connsiteX5291" fmla="*/ 3941708 w 10080264"/>
                <a:gd name="connsiteY5291" fmla="*/ 1856748 h 3652478"/>
                <a:gd name="connsiteX5292" fmla="*/ 3943507 w 10080264"/>
                <a:gd name="connsiteY5292" fmla="*/ 1875465 h 3652478"/>
                <a:gd name="connsiteX5293" fmla="*/ 3943507 w 10080264"/>
                <a:gd name="connsiteY5293" fmla="*/ 1915420 h 3652478"/>
                <a:gd name="connsiteX5294" fmla="*/ 3945308 w 10080264"/>
                <a:gd name="connsiteY5294" fmla="*/ 1937737 h 3652478"/>
                <a:gd name="connsiteX5295" fmla="*/ 3945308 w 10080264"/>
                <a:gd name="connsiteY5295" fmla="*/ 1962214 h 3652478"/>
                <a:gd name="connsiteX5296" fmla="*/ 3939908 w 10080264"/>
                <a:gd name="connsiteY5296" fmla="*/ 2015847 h 3652478"/>
                <a:gd name="connsiteX5297" fmla="*/ 3939908 w 10080264"/>
                <a:gd name="connsiteY5297" fmla="*/ 2024486 h 3652478"/>
                <a:gd name="connsiteX5298" fmla="*/ 3929469 w 10080264"/>
                <a:gd name="connsiteY5298" fmla="*/ 2126712 h 3652478"/>
                <a:gd name="connsiteX5299" fmla="*/ 3928029 w 10080264"/>
                <a:gd name="connsiteY5299" fmla="*/ 2142190 h 3652478"/>
                <a:gd name="connsiteX5300" fmla="*/ 3926229 w 10080264"/>
                <a:gd name="connsiteY5300" fmla="*/ 2168107 h 3652478"/>
                <a:gd name="connsiteX5301" fmla="*/ 3926229 w 10080264"/>
                <a:gd name="connsiteY5301" fmla="*/ 2192224 h 3652478"/>
                <a:gd name="connsiteX5302" fmla="*/ 3926229 w 10080264"/>
                <a:gd name="connsiteY5302" fmla="*/ 2216700 h 3652478"/>
                <a:gd name="connsiteX5303" fmla="*/ 3928029 w 10080264"/>
                <a:gd name="connsiteY5303" fmla="*/ 2239017 h 3652478"/>
                <a:gd name="connsiteX5304" fmla="*/ 3931269 w 10080264"/>
                <a:gd name="connsiteY5304" fmla="*/ 2251256 h 3652478"/>
                <a:gd name="connsiteX5305" fmla="*/ 3933068 w 10080264"/>
                <a:gd name="connsiteY5305" fmla="*/ 2259895 h 3652478"/>
                <a:gd name="connsiteX5306" fmla="*/ 3936668 w 10080264"/>
                <a:gd name="connsiteY5306" fmla="*/ 2266734 h 3652478"/>
                <a:gd name="connsiteX5307" fmla="*/ 3939908 w 10080264"/>
                <a:gd name="connsiteY5307" fmla="*/ 2273573 h 3652478"/>
                <a:gd name="connsiteX5308" fmla="*/ 3947107 w 10080264"/>
                <a:gd name="connsiteY5308" fmla="*/ 2282212 h 3652478"/>
                <a:gd name="connsiteX5309" fmla="*/ 3955746 w 10080264"/>
                <a:gd name="connsiteY5309" fmla="*/ 2289411 h 3652478"/>
                <a:gd name="connsiteX5310" fmla="*/ 3967625 w 10080264"/>
                <a:gd name="connsiteY5310" fmla="*/ 2294450 h 3652478"/>
                <a:gd name="connsiteX5311" fmla="*/ 3981664 w 10080264"/>
                <a:gd name="connsiteY5311" fmla="*/ 2298050 h 3652478"/>
                <a:gd name="connsiteX5312" fmla="*/ 3997143 w 10080264"/>
                <a:gd name="connsiteY5312" fmla="*/ 2299489 h 3652478"/>
                <a:gd name="connsiteX5313" fmla="*/ 4012621 w 10080264"/>
                <a:gd name="connsiteY5313" fmla="*/ 2298050 h 3652478"/>
                <a:gd name="connsiteX5314" fmla="*/ 4034939 w 10080264"/>
                <a:gd name="connsiteY5314" fmla="*/ 2296250 h 3652478"/>
                <a:gd name="connsiteX5315" fmla="*/ 4055817 w 10080264"/>
                <a:gd name="connsiteY5315" fmla="*/ 2294450 h 3652478"/>
                <a:gd name="connsiteX5316" fmla="*/ 4076695 w 10080264"/>
                <a:gd name="connsiteY5316" fmla="*/ 2298050 h 3652478"/>
                <a:gd name="connsiteX5317" fmla="*/ 4097573 w 10080264"/>
                <a:gd name="connsiteY5317" fmla="*/ 2301289 h 3652478"/>
                <a:gd name="connsiteX5318" fmla="*/ 4108012 w 10080264"/>
                <a:gd name="connsiteY5318" fmla="*/ 2299489 h 3652478"/>
                <a:gd name="connsiteX5319" fmla="*/ 4116651 w 10080264"/>
                <a:gd name="connsiteY5319" fmla="*/ 2299489 h 3652478"/>
                <a:gd name="connsiteX5320" fmla="*/ 4123490 w 10080264"/>
                <a:gd name="connsiteY5320" fmla="*/ 2301289 h 3652478"/>
                <a:gd name="connsiteX5321" fmla="*/ 4130330 w 10080264"/>
                <a:gd name="connsiteY5321" fmla="*/ 2304889 h 3652478"/>
                <a:gd name="connsiteX5322" fmla="*/ 4135730 w 10080264"/>
                <a:gd name="connsiteY5322" fmla="*/ 2308128 h 3652478"/>
                <a:gd name="connsiteX5323" fmla="*/ 4137169 w 10080264"/>
                <a:gd name="connsiteY5323" fmla="*/ 2313528 h 3652478"/>
                <a:gd name="connsiteX5324" fmla="*/ 4144009 w 10080264"/>
                <a:gd name="connsiteY5324" fmla="*/ 2304889 h 3652478"/>
                <a:gd name="connsiteX5325" fmla="*/ 4149408 w 10080264"/>
                <a:gd name="connsiteY5325" fmla="*/ 2299489 h 3652478"/>
                <a:gd name="connsiteX5326" fmla="*/ 4158047 w 10080264"/>
                <a:gd name="connsiteY5326" fmla="*/ 2301289 h 3652478"/>
                <a:gd name="connsiteX5327" fmla="*/ 4170286 w 10080264"/>
                <a:gd name="connsiteY5327" fmla="*/ 2306689 h 3652478"/>
                <a:gd name="connsiteX5328" fmla="*/ 4182165 w 10080264"/>
                <a:gd name="connsiteY5328" fmla="*/ 2315327 h 3652478"/>
                <a:gd name="connsiteX5329" fmla="*/ 4192603 w 10080264"/>
                <a:gd name="connsiteY5329" fmla="*/ 2323966 h 3652478"/>
                <a:gd name="connsiteX5330" fmla="*/ 4201243 w 10080264"/>
                <a:gd name="connsiteY5330" fmla="*/ 2332605 h 3652478"/>
                <a:gd name="connsiteX5331" fmla="*/ 4208442 w 10080264"/>
                <a:gd name="connsiteY5331" fmla="*/ 2341244 h 3652478"/>
                <a:gd name="connsiteX5332" fmla="*/ 4213481 w 10080264"/>
                <a:gd name="connsiteY5332" fmla="*/ 2349883 h 3652478"/>
                <a:gd name="connsiteX5333" fmla="*/ 4215281 w 10080264"/>
                <a:gd name="connsiteY5333" fmla="*/ 2360322 h 3652478"/>
                <a:gd name="connsiteX5334" fmla="*/ 4217081 w 10080264"/>
                <a:gd name="connsiteY5334" fmla="*/ 2372200 h 3652478"/>
                <a:gd name="connsiteX5335" fmla="*/ 4260277 w 10080264"/>
                <a:gd name="connsiteY5335" fmla="*/ 2356722 h 3652478"/>
                <a:gd name="connsiteX5336" fmla="*/ 4215281 w 10080264"/>
                <a:gd name="connsiteY5336" fmla="*/ 2384438 h 3652478"/>
                <a:gd name="connsiteX5337" fmla="*/ 4215281 w 10080264"/>
                <a:gd name="connsiteY5337" fmla="*/ 2394877 h 3652478"/>
                <a:gd name="connsiteX5338" fmla="*/ 4218521 w 10080264"/>
                <a:gd name="connsiteY5338" fmla="*/ 2396677 h 3652478"/>
                <a:gd name="connsiteX5339" fmla="*/ 4223921 w 10080264"/>
                <a:gd name="connsiteY5339" fmla="*/ 2396677 h 3652478"/>
                <a:gd name="connsiteX5340" fmla="*/ 4228960 w 10080264"/>
                <a:gd name="connsiteY5340" fmla="*/ 2394877 h 3652478"/>
                <a:gd name="connsiteX5341" fmla="*/ 4236159 w 10080264"/>
                <a:gd name="connsiteY5341" fmla="*/ 2396677 h 3652478"/>
                <a:gd name="connsiteX5342" fmla="*/ 4242999 w 10080264"/>
                <a:gd name="connsiteY5342" fmla="*/ 2398477 h 3652478"/>
                <a:gd name="connsiteX5343" fmla="*/ 4248038 w 10080264"/>
                <a:gd name="connsiteY5343" fmla="*/ 2400276 h 3652478"/>
                <a:gd name="connsiteX5344" fmla="*/ 4253438 w 10080264"/>
                <a:gd name="connsiteY5344" fmla="*/ 2405316 h 3652478"/>
                <a:gd name="connsiteX5345" fmla="*/ 4256677 w 10080264"/>
                <a:gd name="connsiteY5345" fmla="*/ 2410355 h 3652478"/>
                <a:gd name="connsiteX5346" fmla="*/ 4260277 w 10080264"/>
                <a:gd name="connsiteY5346" fmla="*/ 2415754 h 3652478"/>
                <a:gd name="connsiteX5347" fmla="*/ 4262077 w 10080264"/>
                <a:gd name="connsiteY5347" fmla="*/ 2422593 h 3652478"/>
                <a:gd name="connsiteX5348" fmla="*/ 4262077 w 10080264"/>
                <a:gd name="connsiteY5348" fmla="*/ 2429432 h 3652478"/>
                <a:gd name="connsiteX5349" fmla="*/ 4262077 w 10080264"/>
                <a:gd name="connsiteY5349" fmla="*/ 2441671 h 3652478"/>
                <a:gd name="connsiteX5350" fmla="*/ 4256677 w 10080264"/>
                <a:gd name="connsiteY5350" fmla="*/ 2451750 h 3652478"/>
                <a:gd name="connsiteX5351" fmla="*/ 4248038 w 10080264"/>
                <a:gd name="connsiteY5351" fmla="*/ 2460388 h 3652478"/>
                <a:gd name="connsiteX5352" fmla="*/ 4237959 w 10080264"/>
                <a:gd name="connsiteY5352" fmla="*/ 2465788 h 3652478"/>
                <a:gd name="connsiteX5353" fmla="*/ 4242999 w 10080264"/>
                <a:gd name="connsiteY5353" fmla="*/ 2470827 h 3652478"/>
                <a:gd name="connsiteX5354" fmla="*/ 4244799 w 10080264"/>
                <a:gd name="connsiteY5354" fmla="*/ 2478026 h 3652478"/>
                <a:gd name="connsiteX5355" fmla="*/ 4246238 w 10080264"/>
                <a:gd name="connsiteY5355" fmla="*/ 2484865 h 3652478"/>
                <a:gd name="connsiteX5356" fmla="*/ 4248038 w 10080264"/>
                <a:gd name="connsiteY5356" fmla="*/ 2491704 h 3652478"/>
                <a:gd name="connsiteX5357" fmla="*/ 4246238 w 10080264"/>
                <a:gd name="connsiteY5357" fmla="*/ 2498543 h 3652478"/>
                <a:gd name="connsiteX5358" fmla="*/ 4244799 w 10080264"/>
                <a:gd name="connsiteY5358" fmla="*/ 2505742 h 3652478"/>
                <a:gd name="connsiteX5359" fmla="*/ 4242999 w 10080264"/>
                <a:gd name="connsiteY5359" fmla="*/ 2510782 h 3652478"/>
                <a:gd name="connsiteX5360" fmla="*/ 4239399 w 10080264"/>
                <a:gd name="connsiteY5360" fmla="*/ 2516181 h 3652478"/>
                <a:gd name="connsiteX5361" fmla="*/ 4234360 w 10080264"/>
                <a:gd name="connsiteY5361" fmla="*/ 2519421 h 3652478"/>
                <a:gd name="connsiteX5362" fmla="*/ 4228960 w 10080264"/>
                <a:gd name="connsiteY5362" fmla="*/ 2523020 h 3652478"/>
                <a:gd name="connsiteX5363" fmla="*/ 4223921 w 10080264"/>
                <a:gd name="connsiteY5363" fmla="*/ 2524820 h 3652478"/>
                <a:gd name="connsiteX5364" fmla="*/ 4217081 w 10080264"/>
                <a:gd name="connsiteY5364" fmla="*/ 2526620 h 3652478"/>
                <a:gd name="connsiteX5365" fmla="*/ 4203042 w 10080264"/>
                <a:gd name="connsiteY5365" fmla="*/ 2531659 h 3652478"/>
                <a:gd name="connsiteX5366" fmla="*/ 4201243 w 10080264"/>
                <a:gd name="connsiteY5366" fmla="*/ 2576293 h 3652478"/>
                <a:gd name="connsiteX5367" fmla="*/ 4201243 w 10080264"/>
                <a:gd name="connsiteY5367" fmla="*/ 2595011 h 3652478"/>
                <a:gd name="connsiteX5368" fmla="*/ 4198003 w 10080264"/>
                <a:gd name="connsiteY5368" fmla="*/ 2610849 h 3652478"/>
                <a:gd name="connsiteX5369" fmla="*/ 4196203 w 10080264"/>
                <a:gd name="connsiteY5369" fmla="*/ 2628126 h 3652478"/>
                <a:gd name="connsiteX5370" fmla="*/ 4196203 w 10080264"/>
                <a:gd name="connsiteY5370" fmla="*/ 2645404 h 3652478"/>
                <a:gd name="connsiteX5371" fmla="*/ 4194403 w 10080264"/>
                <a:gd name="connsiteY5371" fmla="*/ 2687159 h 3652478"/>
                <a:gd name="connsiteX5372" fmla="*/ 4194403 w 10080264"/>
                <a:gd name="connsiteY5372" fmla="*/ 2707676 h 3652478"/>
                <a:gd name="connsiteX5373" fmla="*/ 4180365 w 10080264"/>
                <a:gd name="connsiteY5373" fmla="*/ 2702637 h 3652478"/>
                <a:gd name="connsiteX5374" fmla="*/ 4180365 w 10080264"/>
                <a:gd name="connsiteY5374" fmla="*/ 2728553 h 3652478"/>
                <a:gd name="connsiteX5375" fmla="*/ 4158047 w 10080264"/>
                <a:gd name="connsiteY5375" fmla="*/ 2707676 h 3652478"/>
                <a:gd name="connsiteX5376" fmla="*/ 4151208 w 10080264"/>
                <a:gd name="connsiteY5376" fmla="*/ 2713075 h 3652478"/>
                <a:gd name="connsiteX5377" fmla="*/ 4142569 w 10080264"/>
                <a:gd name="connsiteY5377" fmla="*/ 2714515 h 3652478"/>
                <a:gd name="connsiteX5378" fmla="*/ 4132130 w 10080264"/>
                <a:gd name="connsiteY5378" fmla="*/ 2716315 h 3652478"/>
                <a:gd name="connsiteX5379" fmla="*/ 4123490 w 10080264"/>
                <a:gd name="connsiteY5379" fmla="*/ 2716315 h 3652478"/>
                <a:gd name="connsiteX5380" fmla="*/ 4066256 w 10080264"/>
                <a:gd name="connsiteY5380" fmla="*/ 2719914 h 3652478"/>
                <a:gd name="connsiteX5381" fmla="*/ 4010821 w 10080264"/>
                <a:gd name="connsiteY5381" fmla="*/ 2718115 h 3652478"/>
                <a:gd name="connsiteX5382" fmla="*/ 3957546 w 10080264"/>
                <a:gd name="connsiteY5382" fmla="*/ 2714515 h 3652478"/>
                <a:gd name="connsiteX5383" fmla="*/ 3903551 w 10080264"/>
                <a:gd name="connsiteY5383" fmla="*/ 2709476 h 3652478"/>
                <a:gd name="connsiteX5384" fmla="*/ 3851716 w 10080264"/>
                <a:gd name="connsiteY5384" fmla="*/ 2704436 h 3652478"/>
                <a:gd name="connsiteX5385" fmla="*/ 3798081 w 10080264"/>
                <a:gd name="connsiteY5385" fmla="*/ 2700837 h 3652478"/>
                <a:gd name="connsiteX5386" fmla="*/ 3742646 w 10080264"/>
                <a:gd name="connsiteY5386" fmla="*/ 2700837 h 3652478"/>
                <a:gd name="connsiteX5387" fmla="*/ 3685772 w 10080264"/>
                <a:gd name="connsiteY5387" fmla="*/ 2702637 h 3652478"/>
                <a:gd name="connsiteX5388" fmla="*/ 3645816 w 10080264"/>
                <a:gd name="connsiteY5388" fmla="*/ 2707676 h 3652478"/>
                <a:gd name="connsiteX5389" fmla="*/ 3624937 w 10080264"/>
                <a:gd name="connsiteY5389" fmla="*/ 2709476 h 3652478"/>
                <a:gd name="connsiteX5390" fmla="*/ 3602260 w 10080264"/>
                <a:gd name="connsiteY5390" fmla="*/ 2709476 h 3652478"/>
                <a:gd name="connsiteX5391" fmla="*/ 3583542 w 10080264"/>
                <a:gd name="connsiteY5391" fmla="*/ 2711275 h 3652478"/>
                <a:gd name="connsiteX5392" fmla="*/ 3562663 w 10080264"/>
                <a:gd name="connsiteY5392" fmla="*/ 2709476 h 3652478"/>
                <a:gd name="connsiteX5393" fmla="*/ 3543585 w 10080264"/>
                <a:gd name="connsiteY5393" fmla="*/ 2704436 h 3652478"/>
                <a:gd name="connsiteX5394" fmla="*/ 3522707 w 10080264"/>
                <a:gd name="connsiteY5394" fmla="*/ 2695797 h 3652478"/>
                <a:gd name="connsiteX5395" fmla="*/ 3514068 w 10080264"/>
                <a:gd name="connsiteY5395" fmla="*/ 2699037 h 3652478"/>
                <a:gd name="connsiteX5396" fmla="*/ 3503629 w 10080264"/>
                <a:gd name="connsiteY5396" fmla="*/ 2699037 h 3652478"/>
                <a:gd name="connsiteX5397" fmla="*/ 3503629 w 10080264"/>
                <a:gd name="connsiteY5397" fmla="*/ 2700837 h 3652478"/>
                <a:gd name="connsiteX5398" fmla="*/ 3500389 w 10080264"/>
                <a:gd name="connsiteY5398" fmla="*/ 2705876 h 3652478"/>
                <a:gd name="connsiteX5399" fmla="*/ 3496789 w 10080264"/>
                <a:gd name="connsiteY5399" fmla="*/ 2707676 h 3652478"/>
                <a:gd name="connsiteX5400" fmla="*/ 3491750 w 10080264"/>
                <a:gd name="connsiteY5400" fmla="*/ 2709476 h 3652478"/>
                <a:gd name="connsiteX5401" fmla="*/ 3486350 w 10080264"/>
                <a:gd name="connsiteY5401" fmla="*/ 2711275 h 3652478"/>
                <a:gd name="connsiteX5402" fmla="*/ 3477712 w 10080264"/>
                <a:gd name="connsiteY5402" fmla="*/ 2711275 h 3652478"/>
                <a:gd name="connsiteX5403" fmla="*/ 3474471 w 10080264"/>
                <a:gd name="connsiteY5403" fmla="*/ 2709476 h 3652478"/>
                <a:gd name="connsiteX5404" fmla="*/ 3470872 w 10080264"/>
                <a:gd name="connsiteY5404" fmla="*/ 2707676 h 3652478"/>
                <a:gd name="connsiteX5405" fmla="*/ 3467272 w 10080264"/>
                <a:gd name="connsiteY5405" fmla="*/ 2702637 h 3652478"/>
                <a:gd name="connsiteX5406" fmla="*/ 3465473 w 10080264"/>
                <a:gd name="connsiteY5406" fmla="*/ 2697597 h 3652478"/>
                <a:gd name="connsiteX5407" fmla="*/ 3451794 w 10080264"/>
                <a:gd name="connsiteY5407" fmla="*/ 2697597 h 3652478"/>
                <a:gd name="connsiteX5408" fmla="*/ 3444954 w 10080264"/>
                <a:gd name="connsiteY5408" fmla="*/ 2695797 h 3652478"/>
                <a:gd name="connsiteX5409" fmla="*/ 3438115 w 10080264"/>
                <a:gd name="connsiteY5409" fmla="*/ 2692198 h 3652478"/>
                <a:gd name="connsiteX5410" fmla="*/ 3434515 w 10080264"/>
                <a:gd name="connsiteY5410" fmla="*/ 2692198 h 3652478"/>
                <a:gd name="connsiteX5411" fmla="*/ 3432716 w 10080264"/>
                <a:gd name="connsiteY5411" fmla="*/ 2692198 h 3652478"/>
                <a:gd name="connsiteX5412" fmla="*/ 3425876 w 10080264"/>
                <a:gd name="connsiteY5412" fmla="*/ 2697597 h 3652478"/>
                <a:gd name="connsiteX5413" fmla="*/ 3399959 w 10080264"/>
                <a:gd name="connsiteY5413" fmla="*/ 2723154 h 3652478"/>
                <a:gd name="connsiteX5414" fmla="*/ 3399959 w 10080264"/>
                <a:gd name="connsiteY5414" fmla="*/ 2693998 h 3652478"/>
                <a:gd name="connsiteX5415" fmla="*/ 3391320 w 10080264"/>
                <a:gd name="connsiteY5415" fmla="*/ 2690398 h 3652478"/>
                <a:gd name="connsiteX5416" fmla="*/ 3386280 w 10080264"/>
                <a:gd name="connsiteY5416" fmla="*/ 2688958 h 3652478"/>
                <a:gd name="connsiteX5417" fmla="*/ 3382680 w 10080264"/>
                <a:gd name="connsiteY5417" fmla="*/ 2690398 h 3652478"/>
                <a:gd name="connsiteX5418" fmla="*/ 3380881 w 10080264"/>
                <a:gd name="connsiteY5418" fmla="*/ 2692198 h 3652478"/>
                <a:gd name="connsiteX5419" fmla="*/ 3370442 w 10080264"/>
                <a:gd name="connsiteY5419" fmla="*/ 2719914 h 3652478"/>
                <a:gd name="connsiteX5420" fmla="*/ 3353163 w 10080264"/>
                <a:gd name="connsiteY5420" fmla="*/ 2695797 h 3652478"/>
                <a:gd name="connsiteX5421" fmla="*/ 3346324 w 10080264"/>
                <a:gd name="connsiteY5421" fmla="*/ 2687159 h 3652478"/>
                <a:gd name="connsiteX5422" fmla="*/ 3335885 w 10080264"/>
                <a:gd name="connsiteY5422" fmla="*/ 2680320 h 3652478"/>
                <a:gd name="connsiteX5423" fmla="*/ 3325446 w 10080264"/>
                <a:gd name="connsiteY5423" fmla="*/ 2685359 h 3652478"/>
                <a:gd name="connsiteX5424" fmla="*/ 3315007 w 10080264"/>
                <a:gd name="connsiteY5424" fmla="*/ 2688958 h 3652478"/>
                <a:gd name="connsiteX5425" fmla="*/ 3304568 w 10080264"/>
                <a:gd name="connsiteY5425" fmla="*/ 2690398 h 3652478"/>
                <a:gd name="connsiteX5426" fmla="*/ 3294488 w 10080264"/>
                <a:gd name="connsiteY5426" fmla="*/ 2690398 h 3652478"/>
                <a:gd name="connsiteX5427" fmla="*/ 3280450 w 10080264"/>
                <a:gd name="connsiteY5427" fmla="*/ 2693998 h 3652478"/>
                <a:gd name="connsiteX5428" fmla="*/ 3268571 w 10080264"/>
                <a:gd name="connsiteY5428" fmla="*/ 2693998 h 3652478"/>
                <a:gd name="connsiteX5429" fmla="*/ 3256332 w 10080264"/>
                <a:gd name="connsiteY5429" fmla="*/ 2692198 h 3652478"/>
                <a:gd name="connsiteX5430" fmla="*/ 3245893 w 10080264"/>
                <a:gd name="connsiteY5430" fmla="*/ 2690398 h 3652478"/>
                <a:gd name="connsiteX5431" fmla="*/ 3235454 w 10080264"/>
                <a:gd name="connsiteY5431" fmla="*/ 2687159 h 3652478"/>
                <a:gd name="connsiteX5432" fmla="*/ 3235454 w 10080264"/>
                <a:gd name="connsiteY5432" fmla="*/ 2676720 h 3652478"/>
                <a:gd name="connsiteX5433" fmla="*/ 3233655 w 10080264"/>
                <a:gd name="connsiteY5433" fmla="*/ 2605449 h 3652478"/>
                <a:gd name="connsiteX5434" fmla="*/ 3233655 w 10080264"/>
                <a:gd name="connsiteY5434" fmla="*/ 2533459 h 3652478"/>
                <a:gd name="connsiteX5435" fmla="*/ 3239054 w 10080264"/>
                <a:gd name="connsiteY5435" fmla="*/ 2384438 h 3652478"/>
                <a:gd name="connsiteX5436" fmla="*/ 3239054 w 10080264"/>
                <a:gd name="connsiteY5436" fmla="*/ 2379399 h 3652478"/>
                <a:gd name="connsiteX5437" fmla="*/ 3245893 w 10080264"/>
                <a:gd name="connsiteY5437" fmla="*/ 2230379 h 3652478"/>
                <a:gd name="connsiteX5438" fmla="*/ 3249493 w 10080264"/>
                <a:gd name="connsiteY5438" fmla="*/ 2149029 h 3652478"/>
                <a:gd name="connsiteX5439" fmla="*/ 3252733 w 10080264"/>
                <a:gd name="connsiteY5439" fmla="*/ 2067680 h 3652478"/>
                <a:gd name="connsiteX5440" fmla="*/ 3256332 w 10080264"/>
                <a:gd name="connsiteY5440" fmla="*/ 1991730 h 3652478"/>
                <a:gd name="connsiteX5441" fmla="*/ 3256332 w 10080264"/>
                <a:gd name="connsiteY5441" fmla="*/ 1916860 h 3652478"/>
                <a:gd name="connsiteX5442" fmla="*/ 3256332 w 10080264"/>
                <a:gd name="connsiteY5442" fmla="*/ 1842710 h 3652478"/>
                <a:gd name="connsiteX5443" fmla="*/ 3252733 w 10080264"/>
                <a:gd name="connsiteY5443" fmla="*/ 1768199 h 3652478"/>
                <a:gd name="connsiteX5444" fmla="*/ 3249493 w 10080264"/>
                <a:gd name="connsiteY5444" fmla="*/ 1693689 h 3652478"/>
                <a:gd name="connsiteX5445" fmla="*/ 3244093 w 10080264"/>
                <a:gd name="connsiteY5445" fmla="*/ 1628178 h 3652478"/>
                <a:gd name="connsiteX5446" fmla="*/ 3235454 w 10080264"/>
                <a:gd name="connsiteY5446" fmla="*/ 1570945 h 3652478"/>
                <a:gd name="connsiteX5447" fmla="*/ 3225015 w 10080264"/>
                <a:gd name="connsiteY5447" fmla="*/ 1520552 h 3652478"/>
                <a:gd name="connsiteX5448" fmla="*/ 3213136 w 10080264"/>
                <a:gd name="connsiteY5448" fmla="*/ 1503274 h 3652478"/>
                <a:gd name="connsiteX5449" fmla="*/ 3200898 w 10080264"/>
                <a:gd name="connsiteY5449" fmla="*/ 1485996 h 3652478"/>
                <a:gd name="connsiteX5450" fmla="*/ 3190459 w 10080264"/>
                <a:gd name="connsiteY5450" fmla="*/ 1467279 h 3652478"/>
                <a:gd name="connsiteX5451" fmla="*/ 3180020 w 10080264"/>
                <a:gd name="connsiteY5451" fmla="*/ 1448201 h 3652478"/>
                <a:gd name="connsiteX5452" fmla="*/ 3169581 w 10080264"/>
                <a:gd name="connsiteY5452" fmla="*/ 1430564 h 3652478"/>
                <a:gd name="connsiteX5453" fmla="*/ 3155901 w 10080264"/>
                <a:gd name="connsiteY5453" fmla="*/ 1413286 h 3652478"/>
                <a:gd name="connsiteX5454" fmla="*/ 3140423 w 10080264"/>
                <a:gd name="connsiteY5454" fmla="*/ 1397808 h 3652478"/>
                <a:gd name="connsiteX5455" fmla="*/ 3121345 w 10080264"/>
                <a:gd name="connsiteY5455" fmla="*/ 1381970 h 3652478"/>
                <a:gd name="connsiteX5456" fmla="*/ 3116306 w 10080264"/>
                <a:gd name="connsiteY5456" fmla="*/ 1381970 h 3652478"/>
                <a:gd name="connsiteX5457" fmla="*/ 3110906 w 10080264"/>
                <a:gd name="connsiteY5457" fmla="*/ 1381970 h 3652478"/>
                <a:gd name="connsiteX5458" fmla="*/ 3102267 w 10080264"/>
                <a:gd name="connsiteY5458" fmla="*/ 1380530 h 3652478"/>
                <a:gd name="connsiteX5459" fmla="*/ 3093627 w 10080264"/>
                <a:gd name="connsiteY5459" fmla="*/ 1376931 h 3652478"/>
                <a:gd name="connsiteX5460" fmla="*/ 3088228 w 10080264"/>
                <a:gd name="connsiteY5460" fmla="*/ 1371891 h 3652478"/>
                <a:gd name="connsiteX5461" fmla="*/ 3084989 w 10080264"/>
                <a:gd name="connsiteY5461" fmla="*/ 1365052 h 3652478"/>
                <a:gd name="connsiteX5462" fmla="*/ 3057271 w 10080264"/>
                <a:gd name="connsiteY5462" fmla="*/ 1363252 h 3652478"/>
                <a:gd name="connsiteX5463" fmla="*/ 3031353 w 10080264"/>
                <a:gd name="connsiteY5463" fmla="*/ 1363252 h 3652478"/>
                <a:gd name="connsiteX5464" fmla="*/ 3006876 w 10080264"/>
                <a:gd name="connsiteY5464" fmla="*/ 1363252 h 3652478"/>
                <a:gd name="connsiteX5465" fmla="*/ 2984558 w 10080264"/>
                <a:gd name="connsiteY5465" fmla="*/ 1366492 h 3652478"/>
                <a:gd name="connsiteX5466" fmla="*/ 2965479 w 10080264"/>
                <a:gd name="connsiteY5466" fmla="*/ 1371891 h 3652478"/>
                <a:gd name="connsiteX5467" fmla="*/ 2946401 w 10080264"/>
                <a:gd name="connsiteY5467" fmla="*/ 1378730 h 3652478"/>
                <a:gd name="connsiteX5468" fmla="*/ 2930923 w 10080264"/>
                <a:gd name="connsiteY5468" fmla="*/ 1385570 h 3652478"/>
                <a:gd name="connsiteX5469" fmla="*/ 2918684 w 10080264"/>
                <a:gd name="connsiteY5469" fmla="*/ 1396008 h 3652478"/>
                <a:gd name="connsiteX5470" fmla="*/ 2894566 w 10080264"/>
                <a:gd name="connsiteY5470" fmla="*/ 1420485 h 3652478"/>
                <a:gd name="connsiteX5471" fmla="*/ 2871889 w 10080264"/>
                <a:gd name="connsiteY5471" fmla="*/ 1449641 h 3652478"/>
                <a:gd name="connsiteX5472" fmla="*/ 2851370 w 10080264"/>
                <a:gd name="connsiteY5472" fmla="*/ 1480957 h 3652478"/>
                <a:gd name="connsiteX5473" fmla="*/ 2832292 w 10080264"/>
                <a:gd name="connsiteY5473" fmla="*/ 1517312 h 3652478"/>
                <a:gd name="connsiteX5474" fmla="*/ 2830492 w 10080264"/>
                <a:gd name="connsiteY5474" fmla="*/ 1609100 h 3652478"/>
                <a:gd name="connsiteX5475" fmla="*/ 2830492 w 10080264"/>
                <a:gd name="connsiteY5475" fmla="*/ 1704128 h 3652478"/>
                <a:gd name="connsiteX5476" fmla="*/ 2830492 w 10080264"/>
                <a:gd name="connsiteY5476" fmla="*/ 1799155 h 3652478"/>
                <a:gd name="connsiteX5477" fmla="*/ 2834092 w 10080264"/>
                <a:gd name="connsiteY5477" fmla="*/ 1896342 h 3652478"/>
                <a:gd name="connsiteX5478" fmla="*/ 2844531 w 10080264"/>
                <a:gd name="connsiteY5478" fmla="*/ 2244417 h 3652478"/>
                <a:gd name="connsiteX5479" fmla="*/ 2994997 w 10080264"/>
                <a:gd name="connsiteY5479" fmla="*/ 2244417 h 3652478"/>
                <a:gd name="connsiteX5480" fmla="*/ 3000037 w 10080264"/>
                <a:gd name="connsiteY5480" fmla="*/ 2245857 h 3652478"/>
                <a:gd name="connsiteX5481" fmla="*/ 3003636 w 10080264"/>
                <a:gd name="connsiteY5481" fmla="*/ 2247656 h 3652478"/>
                <a:gd name="connsiteX5482" fmla="*/ 3008676 w 10080264"/>
                <a:gd name="connsiteY5482" fmla="*/ 2251256 h 3652478"/>
                <a:gd name="connsiteX5483" fmla="*/ 3012275 w 10080264"/>
                <a:gd name="connsiteY5483" fmla="*/ 2254855 h 3652478"/>
                <a:gd name="connsiteX5484" fmla="*/ 3014075 w 10080264"/>
                <a:gd name="connsiteY5484" fmla="*/ 2258095 h 3652478"/>
                <a:gd name="connsiteX5485" fmla="*/ 3014075 w 10080264"/>
                <a:gd name="connsiteY5485" fmla="*/ 2263494 h 3652478"/>
                <a:gd name="connsiteX5486" fmla="*/ 3014075 w 10080264"/>
                <a:gd name="connsiteY5486" fmla="*/ 2270333 h 3652478"/>
                <a:gd name="connsiteX5487" fmla="*/ 3012275 w 10080264"/>
                <a:gd name="connsiteY5487" fmla="*/ 2277172 h 3652478"/>
                <a:gd name="connsiteX5488" fmla="*/ 3010476 w 10080264"/>
                <a:gd name="connsiteY5488" fmla="*/ 2278972 h 3652478"/>
                <a:gd name="connsiteX5489" fmla="*/ 3024154 w 10080264"/>
                <a:gd name="connsiteY5489" fmla="*/ 2278972 h 3652478"/>
                <a:gd name="connsiteX5490" fmla="*/ 3027754 w 10080264"/>
                <a:gd name="connsiteY5490" fmla="*/ 2289411 h 3652478"/>
                <a:gd name="connsiteX5491" fmla="*/ 3032793 w 10080264"/>
                <a:gd name="connsiteY5491" fmla="*/ 2309928 h 3652478"/>
                <a:gd name="connsiteX5492" fmla="*/ 3036393 w 10080264"/>
                <a:gd name="connsiteY5492" fmla="*/ 2332605 h 3652478"/>
                <a:gd name="connsiteX5493" fmla="*/ 3043232 w 10080264"/>
                <a:gd name="connsiteY5493" fmla="*/ 2382639 h 3652478"/>
                <a:gd name="connsiteX5494" fmla="*/ 3045032 w 10080264"/>
                <a:gd name="connsiteY5494" fmla="*/ 2408915 h 3652478"/>
                <a:gd name="connsiteX5495" fmla="*/ 3046832 w 10080264"/>
                <a:gd name="connsiteY5495" fmla="*/ 2436272 h 3652478"/>
                <a:gd name="connsiteX5496" fmla="*/ 3046832 w 10080264"/>
                <a:gd name="connsiteY5496" fmla="*/ 2491704 h 3652478"/>
                <a:gd name="connsiteX5497" fmla="*/ 3046832 w 10080264"/>
                <a:gd name="connsiteY5497" fmla="*/ 2497104 h 3652478"/>
                <a:gd name="connsiteX5498" fmla="*/ 3060510 w 10080264"/>
                <a:gd name="connsiteY5498" fmla="*/ 2495304 h 3652478"/>
                <a:gd name="connsiteX5499" fmla="*/ 3046832 w 10080264"/>
                <a:gd name="connsiteY5499" fmla="*/ 2502143 h 3652478"/>
                <a:gd name="connsiteX5500" fmla="*/ 3046832 w 10080264"/>
                <a:gd name="connsiteY5500" fmla="*/ 2605449 h 3652478"/>
                <a:gd name="connsiteX5501" fmla="*/ 3046832 w 10080264"/>
                <a:gd name="connsiteY5501" fmla="*/ 2631726 h 3652478"/>
                <a:gd name="connsiteX5502" fmla="*/ 3048632 w 10080264"/>
                <a:gd name="connsiteY5502" fmla="*/ 2657642 h 3652478"/>
                <a:gd name="connsiteX5503" fmla="*/ 3053671 w 10080264"/>
                <a:gd name="connsiteY5503" fmla="*/ 2707676 h 3652478"/>
                <a:gd name="connsiteX5504" fmla="*/ 3057271 w 10080264"/>
                <a:gd name="connsiteY5504" fmla="*/ 2726753 h 3652478"/>
                <a:gd name="connsiteX5505" fmla="*/ 3038193 w 10080264"/>
                <a:gd name="connsiteY5505" fmla="*/ 2724954 h 3652478"/>
                <a:gd name="connsiteX5506" fmla="*/ 2969079 w 10080264"/>
                <a:gd name="connsiteY5506" fmla="*/ 2719914 h 3652478"/>
                <a:gd name="connsiteX5507" fmla="*/ 2901406 w 10080264"/>
                <a:gd name="connsiteY5507" fmla="*/ 2716315 h 3652478"/>
                <a:gd name="connsiteX5508" fmla="*/ 2834092 w 10080264"/>
                <a:gd name="connsiteY5508" fmla="*/ 2714515 h 3652478"/>
                <a:gd name="connsiteX5509" fmla="*/ 2766418 w 10080264"/>
                <a:gd name="connsiteY5509" fmla="*/ 2713075 h 3652478"/>
                <a:gd name="connsiteX5510" fmla="*/ 2700904 w 10080264"/>
                <a:gd name="connsiteY5510" fmla="*/ 2714515 h 3652478"/>
                <a:gd name="connsiteX5511" fmla="*/ 2634671 w 10080264"/>
                <a:gd name="connsiteY5511" fmla="*/ 2714515 h 3652478"/>
                <a:gd name="connsiteX5512" fmla="*/ 2498244 w 10080264"/>
                <a:gd name="connsiteY5512" fmla="*/ 2709476 h 3652478"/>
                <a:gd name="connsiteX5513" fmla="*/ 2466926 w 10080264"/>
                <a:gd name="connsiteY5513" fmla="*/ 2709476 h 3652478"/>
                <a:gd name="connsiteX5514" fmla="*/ 2435970 w 10080264"/>
                <a:gd name="connsiteY5514" fmla="*/ 2707676 h 3652478"/>
                <a:gd name="connsiteX5515" fmla="*/ 2380535 w 10080264"/>
                <a:gd name="connsiteY5515" fmla="*/ 2702637 h 3652478"/>
                <a:gd name="connsiteX5516" fmla="*/ 2354257 w 10080264"/>
                <a:gd name="connsiteY5516" fmla="*/ 2700837 h 3652478"/>
                <a:gd name="connsiteX5517" fmla="*/ 2323300 w 10080264"/>
                <a:gd name="connsiteY5517" fmla="*/ 2699037 h 3652478"/>
                <a:gd name="connsiteX5518" fmla="*/ 2288743 w 10080264"/>
                <a:gd name="connsiteY5518" fmla="*/ 2700837 h 3652478"/>
                <a:gd name="connsiteX5519" fmla="*/ 2248787 w 10080264"/>
                <a:gd name="connsiteY5519" fmla="*/ 2702637 h 3652478"/>
                <a:gd name="connsiteX5520" fmla="*/ 2198751 w 10080264"/>
                <a:gd name="connsiteY5520" fmla="*/ 2709476 h 3652478"/>
                <a:gd name="connsiteX5521" fmla="*/ 2165635 w 10080264"/>
                <a:gd name="connsiteY5521" fmla="*/ 2713075 h 3652478"/>
                <a:gd name="connsiteX5522" fmla="*/ 2132878 w 10080264"/>
                <a:gd name="connsiteY5522" fmla="*/ 2716315 h 3652478"/>
                <a:gd name="connsiteX5523" fmla="*/ 2101921 w 10080264"/>
                <a:gd name="connsiteY5523" fmla="*/ 2719914 h 3652478"/>
                <a:gd name="connsiteX5524" fmla="*/ 2068804 w 10080264"/>
                <a:gd name="connsiteY5524" fmla="*/ 2719914 h 3652478"/>
                <a:gd name="connsiteX5525" fmla="*/ 2037847 w 10080264"/>
                <a:gd name="connsiteY5525" fmla="*/ 2719914 h 3652478"/>
                <a:gd name="connsiteX5526" fmla="*/ 2006530 w 10080264"/>
                <a:gd name="connsiteY5526" fmla="*/ 2716315 h 3652478"/>
                <a:gd name="connsiteX5527" fmla="*/ 1996091 w 10080264"/>
                <a:gd name="connsiteY5527" fmla="*/ 2716315 h 3652478"/>
                <a:gd name="connsiteX5528" fmla="*/ 1989251 w 10080264"/>
                <a:gd name="connsiteY5528" fmla="*/ 2713075 h 3652478"/>
                <a:gd name="connsiteX5529" fmla="*/ 1982412 w 10080264"/>
                <a:gd name="connsiteY5529" fmla="*/ 2709476 h 3652478"/>
                <a:gd name="connsiteX5530" fmla="*/ 1970173 w 10080264"/>
                <a:gd name="connsiteY5530" fmla="*/ 2702637 h 3652478"/>
                <a:gd name="connsiteX5531" fmla="*/ 1952895 w 10080264"/>
                <a:gd name="connsiteY5531" fmla="*/ 2702637 h 3652478"/>
                <a:gd name="connsiteX5532" fmla="*/ 1932017 w 10080264"/>
                <a:gd name="connsiteY5532" fmla="*/ 2705876 h 3652478"/>
                <a:gd name="connsiteX5533" fmla="*/ 1921578 w 10080264"/>
                <a:gd name="connsiteY5533" fmla="*/ 2705876 h 3652478"/>
                <a:gd name="connsiteX5534" fmla="*/ 1912939 w 10080264"/>
                <a:gd name="connsiteY5534" fmla="*/ 2705876 h 3652478"/>
                <a:gd name="connsiteX5535" fmla="*/ 1906099 w 10080264"/>
                <a:gd name="connsiteY5535" fmla="*/ 2704436 h 3652478"/>
                <a:gd name="connsiteX5536" fmla="*/ 1897460 w 10080264"/>
                <a:gd name="connsiteY5536" fmla="*/ 2700837 h 3652478"/>
                <a:gd name="connsiteX5537" fmla="*/ 1892420 w 10080264"/>
                <a:gd name="connsiteY5537" fmla="*/ 2695797 h 3652478"/>
                <a:gd name="connsiteX5538" fmla="*/ 1887021 w 10080264"/>
                <a:gd name="connsiteY5538" fmla="*/ 2688958 h 3652478"/>
                <a:gd name="connsiteX5539" fmla="*/ 1883781 w 10080264"/>
                <a:gd name="connsiteY5539" fmla="*/ 2680320 h 3652478"/>
                <a:gd name="connsiteX5540" fmla="*/ 1880182 w 10080264"/>
                <a:gd name="connsiteY5540" fmla="*/ 2671681 h 3652478"/>
                <a:gd name="connsiteX5541" fmla="*/ 1878382 w 10080264"/>
                <a:gd name="connsiteY5541" fmla="*/ 2659442 h 3652478"/>
                <a:gd name="connsiteX5542" fmla="*/ 1878382 w 10080264"/>
                <a:gd name="connsiteY5542" fmla="*/ 2652603 h 3652478"/>
                <a:gd name="connsiteX5543" fmla="*/ 1880182 w 10080264"/>
                <a:gd name="connsiteY5543" fmla="*/ 2645404 h 3652478"/>
                <a:gd name="connsiteX5544" fmla="*/ 1883781 w 10080264"/>
                <a:gd name="connsiteY5544" fmla="*/ 2642165 h 3652478"/>
                <a:gd name="connsiteX5545" fmla="*/ 1887021 w 10080264"/>
                <a:gd name="connsiteY5545" fmla="*/ 2636765 h 3652478"/>
                <a:gd name="connsiteX5546" fmla="*/ 1892420 w 10080264"/>
                <a:gd name="connsiteY5546" fmla="*/ 2634965 h 3652478"/>
                <a:gd name="connsiteX5547" fmla="*/ 1897460 w 10080264"/>
                <a:gd name="connsiteY5547" fmla="*/ 2631726 h 3652478"/>
                <a:gd name="connsiteX5548" fmla="*/ 1902500 w 10080264"/>
                <a:gd name="connsiteY5548" fmla="*/ 2631726 h 3652478"/>
                <a:gd name="connsiteX5549" fmla="*/ 1901060 w 10080264"/>
                <a:gd name="connsiteY5549" fmla="*/ 2612648 h 3652478"/>
                <a:gd name="connsiteX5550" fmla="*/ 1899260 w 10080264"/>
                <a:gd name="connsiteY5550" fmla="*/ 2591771 h 3652478"/>
                <a:gd name="connsiteX5551" fmla="*/ 1890621 w 10080264"/>
                <a:gd name="connsiteY5551" fmla="*/ 2598610 h 3652478"/>
                <a:gd name="connsiteX5552" fmla="*/ 1881981 w 10080264"/>
                <a:gd name="connsiteY5552" fmla="*/ 2602210 h 3652478"/>
                <a:gd name="connsiteX5553" fmla="*/ 1873342 w 10080264"/>
                <a:gd name="connsiteY5553" fmla="*/ 2600410 h 3652478"/>
                <a:gd name="connsiteX5554" fmla="*/ 1866503 w 10080264"/>
                <a:gd name="connsiteY5554" fmla="*/ 2598610 h 3652478"/>
                <a:gd name="connsiteX5555" fmla="*/ 1859663 w 10080264"/>
                <a:gd name="connsiteY5555" fmla="*/ 2593571 h 3652478"/>
                <a:gd name="connsiteX5556" fmla="*/ 1854264 w 10080264"/>
                <a:gd name="connsiteY5556" fmla="*/ 2588172 h 3652478"/>
                <a:gd name="connsiteX5557" fmla="*/ 1851024 w 10080264"/>
                <a:gd name="connsiteY5557" fmla="*/ 2584932 h 3652478"/>
                <a:gd name="connsiteX5558" fmla="*/ 1851024 w 10080264"/>
                <a:gd name="connsiteY5558" fmla="*/ 2578093 h 3652478"/>
                <a:gd name="connsiteX5559" fmla="*/ 1852464 w 10080264"/>
                <a:gd name="connsiteY5559" fmla="*/ 2567654 h 3652478"/>
                <a:gd name="connsiteX5560" fmla="*/ 1857864 w 10080264"/>
                <a:gd name="connsiteY5560" fmla="*/ 2555776 h 3652478"/>
                <a:gd name="connsiteX5561" fmla="*/ 1864703 w 10080264"/>
                <a:gd name="connsiteY5561" fmla="*/ 2545337 h 3652478"/>
                <a:gd name="connsiteX5562" fmla="*/ 1875142 w 10080264"/>
                <a:gd name="connsiteY5562" fmla="*/ 2537058 h 3652478"/>
                <a:gd name="connsiteX5563" fmla="*/ 1878382 w 10080264"/>
                <a:gd name="connsiteY5563" fmla="*/ 2535259 h 3652478"/>
                <a:gd name="connsiteX5564" fmla="*/ 1890621 w 10080264"/>
                <a:gd name="connsiteY5564" fmla="*/ 2528059 h 3652478"/>
                <a:gd name="connsiteX5565" fmla="*/ 1899260 w 10080264"/>
                <a:gd name="connsiteY5565" fmla="*/ 2524820 h 3652478"/>
                <a:gd name="connsiteX5566" fmla="*/ 1899260 w 10080264"/>
                <a:gd name="connsiteY5566" fmla="*/ 2500343 h 3652478"/>
                <a:gd name="connsiteX5567" fmla="*/ 1897460 w 10080264"/>
                <a:gd name="connsiteY5567" fmla="*/ 2500343 h 3652478"/>
                <a:gd name="connsiteX5568" fmla="*/ 1885581 w 10080264"/>
                <a:gd name="connsiteY5568" fmla="*/ 2500343 h 3652478"/>
                <a:gd name="connsiteX5569" fmla="*/ 1875142 w 10080264"/>
                <a:gd name="connsiteY5569" fmla="*/ 2498543 h 3652478"/>
                <a:gd name="connsiteX5570" fmla="*/ 1866503 w 10080264"/>
                <a:gd name="connsiteY5570" fmla="*/ 2493504 h 3652478"/>
                <a:gd name="connsiteX5571" fmla="*/ 1859663 w 10080264"/>
                <a:gd name="connsiteY5571" fmla="*/ 2484865 h 3652478"/>
                <a:gd name="connsiteX5572" fmla="*/ 1856064 w 10080264"/>
                <a:gd name="connsiteY5572" fmla="*/ 2478026 h 3652478"/>
                <a:gd name="connsiteX5573" fmla="*/ 1857864 w 10080264"/>
                <a:gd name="connsiteY5573" fmla="*/ 2472627 h 3652478"/>
                <a:gd name="connsiteX5574" fmla="*/ 1862903 w 10080264"/>
                <a:gd name="connsiteY5574" fmla="*/ 2463988 h 3652478"/>
                <a:gd name="connsiteX5575" fmla="*/ 1868303 w 10080264"/>
                <a:gd name="connsiteY5575" fmla="*/ 2453549 h 3652478"/>
                <a:gd name="connsiteX5576" fmla="*/ 1873342 w 10080264"/>
                <a:gd name="connsiteY5576" fmla="*/ 2444910 h 3652478"/>
                <a:gd name="connsiteX5577" fmla="*/ 1880182 w 10080264"/>
                <a:gd name="connsiteY5577" fmla="*/ 2436272 h 3652478"/>
                <a:gd name="connsiteX5578" fmla="*/ 1888821 w 10080264"/>
                <a:gd name="connsiteY5578" fmla="*/ 2429432 h 3652478"/>
                <a:gd name="connsiteX5579" fmla="*/ 1881981 w 10080264"/>
                <a:gd name="connsiteY5579" fmla="*/ 2427633 h 3652478"/>
                <a:gd name="connsiteX5580" fmla="*/ 1875142 w 10080264"/>
                <a:gd name="connsiteY5580" fmla="*/ 2424393 h 3652478"/>
                <a:gd name="connsiteX5581" fmla="*/ 1871542 w 10080264"/>
                <a:gd name="connsiteY5581" fmla="*/ 2420794 h 3652478"/>
                <a:gd name="connsiteX5582" fmla="*/ 1868303 w 10080264"/>
                <a:gd name="connsiteY5582" fmla="*/ 2417554 h 3652478"/>
                <a:gd name="connsiteX5583" fmla="*/ 1866503 w 10080264"/>
                <a:gd name="connsiteY5583" fmla="*/ 2410355 h 3652478"/>
                <a:gd name="connsiteX5584" fmla="*/ 1864703 w 10080264"/>
                <a:gd name="connsiteY5584" fmla="*/ 2401716 h 3652478"/>
                <a:gd name="connsiteX5585" fmla="*/ 1864703 w 10080264"/>
                <a:gd name="connsiteY5585" fmla="*/ 2398477 h 3652478"/>
                <a:gd name="connsiteX5586" fmla="*/ 1868303 w 10080264"/>
                <a:gd name="connsiteY5586" fmla="*/ 2394877 h 3652478"/>
                <a:gd name="connsiteX5587" fmla="*/ 1880182 w 10080264"/>
                <a:gd name="connsiteY5587" fmla="*/ 2379399 h 3652478"/>
                <a:gd name="connsiteX5588" fmla="*/ 1887021 w 10080264"/>
                <a:gd name="connsiteY5588" fmla="*/ 2372200 h 3652478"/>
                <a:gd name="connsiteX5589" fmla="*/ 1893860 w 10080264"/>
                <a:gd name="connsiteY5589" fmla="*/ 2368960 h 3652478"/>
                <a:gd name="connsiteX5590" fmla="*/ 1907899 w 10080264"/>
                <a:gd name="connsiteY5590" fmla="*/ 2353122 h 3652478"/>
                <a:gd name="connsiteX5591" fmla="*/ 1912939 w 10080264"/>
                <a:gd name="connsiteY5591" fmla="*/ 2334045 h 3652478"/>
                <a:gd name="connsiteX5592" fmla="*/ 1912939 w 10080264"/>
                <a:gd name="connsiteY5592" fmla="*/ 2327206 h 3652478"/>
                <a:gd name="connsiteX5593" fmla="*/ 1912939 w 10080264"/>
                <a:gd name="connsiteY5593" fmla="*/ 2320367 h 3652478"/>
                <a:gd name="connsiteX5594" fmla="*/ 1914738 w 10080264"/>
                <a:gd name="connsiteY5594" fmla="*/ 2311728 h 3652478"/>
                <a:gd name="connsiteX5595" fmla="*/ 1918338 w 10080264"/>
                <a:gd name="connsiteY5595" fmla="*/ 2303089 h 3652478"/>
                <a:gd name="connsiteX5596" fmla="*/ 1880182 w 10080264"/>
                <a:gd name="connsiteY5596" fmla="*/ 2244417 h 3652478"/>
                <a:gd name="connsiteX5597" fmla="*/ 1935616 w 10080264"/>
                <a:gd name="connsiteY5597" fmla="*/ 2285811 h 3652478"/>
                <a:gd name="connsiteX5598" fmla="*/ 1966934 w 10080264"/>
                <a:gd name="connsiteY5598" fmla="*/ 2280772 h 3652478"/>
                <a:gd name="connsiteX5599" fmla="*/ 2003290 w 10080264"/>
                <a:gd name="connsiteY5599" fmla="*/ 2273573 h 3652478"/>
                <a:gd name="connsiteX5600" fmla="*/ 2030648 w 10080264"/>
                <a:gd name="connsiteY5600" fmla="*/ 2268534 h 3652478"/>
                <a:gd name="connsiteX5601" fmla="*/ 2054765 w 10080264"/>
                <a:gd name="connsiteY5601" fmla="*/ 2265294 h 3652478"/>
                <a:gd name="connsiteX5602" fmla="*/ 2082842 w 10080264"/>
                <a:gd name="connsiteY5602" fmla="*/ 2265294 h 3652478"/>
                <a:gd name="connsiteX5603" fmla="*/ 2110560 w 10080264"/>
                <a:gd name="connsiteY5603" fmla="*/ 2265294 h 3652478"/>
                <a:gd name="connsiteX5604" fmla="*/ 2141517 w 10080264"/>
                <a:gd name="connsiteY5604" fmla="*/ 2266734 h 3652478"/>
                <a:gd name="connsiteX5605" fmla="*/ 2140077 w 10080264"/>
                <a:gd name="connsiteY5605" fmla="*/ 2240817 h 3652478"/>
                <a:gd name="connsiteX5606" fmla="*/ 2141517 w 10080264"/>
                <a:gd name="connsiteY5606" fmla="*/ 2218140 h 3652478"/>
                <a:gd name="connsiteX5607" fmla="*/ 2145117 w 10080264"/>
                <a:gd name="connsiteY5607" fmla="*/ 2197263 h 3652478"/>
                <a:gd name="connsiteX5608" fmla="*/ 2151956 w 10080264"/>
                <a:gd name="connsiteY5608" fmla="*/ 2176746 h 3652478"/>
                <a:gd name="connsiteX5609" fmla="*/ 2153756 w 10080264"/>
                <a:gd name="connsiteY5609" fmla="*/ 2166307 h 3652478"/>
                <a:gd name="connsiteX5610" fmla="*/ 2153756 w 10080264"/>
                <a:gd name="connsiteY5610" fmla="*/ 2155868 h 3652478"/>
                <a:gd name="connsiteX5611" fmla="*/ 2153756 w 10080264"/>
                <a:gd name="connsiteY5611" fmla="*/ 2147229 h 3652478"/>
                <a:gd name="connsiteX5612" fmla="*/ 2151956 w 10080264"/>
                <a:gd name="connsiteY5612" fmla="*/ 2137151 h 3652478"/>
                <a:gd name="connsiteX5613" fmla="*/ 2148716 w 10080264"/>
                <a:gd name="connsiteY5613" fmla="*/ 2128512 h 3652478"/>
                <a:gd name="connsiteX5614" fmla="*/ 2145117 w 10080264"/>
                <a:gd name="connsiteY5614" fmla="*/ 2118073 h 3652478"/>
                <a:gd name="connsiteX5615" fmla="*/ 2134678 w 10080264"/>
                <a:gd name="connsiteY5615" fmla="*/ 2100436 h 3652478"/>
                <a:gd name="connsiteX5616" fmla="*/ 2132878 w 10080264"/>
                <a:gd name="connsiteY5616" fmla="*/ 2095396 h 3652478"/>
                <a:gd name="connsiteX5617" fmla="*/ 2129638 w 10080264"/>
                <a:gd name="connsiteY5617" fmla="*/ 2086757 h 3652478"/>
                <a:gd name="connsiteX5618" fmla="*/ 2129638 w 10080264"/>
                <a:gd name="connsiteY5618" fmla="*/ 2078119 h 3652478"/>
                <a:gd name="connsiteX5619" fmla="*/ 2131438 w 10080264"/>
                <a:gd name="connsiteY5619" fmla="*/ 2070920 h 3652478"/>
                <a:gd name="connsiteX5620" fmla="*/ 2132878 w 10080264"/>
                <a:gd name="connsiteY5620" fmla="*/ 2064080 h 3652478"/>
                <a:gd name="connsiteX5621" fmla="*/ 2134678 w 10080264"/>
                <a:gd name="connsiteY5621" fmla="*/ 2059041 h 3652478"/>
                <a:gd name="connsiteX5622" fmla="*/ 2138278 w 10080264"/>
                <a:gd name="connsiteY5622" fmla="*/ 2053642 h 3652478"/>
                <a:gd name="connsiteX5623" fmla="*/ 2145117 w 10080264"/>
                <a:gd name="connsiteY5623" fmla="*/ 2048602 h 3652478"/>
                <a:gd name="connsiteX5624" fmla="*/ 2148716 w 10080264"/>
                <a:gd name="connsiteY5624" fmla="*/ 2045003 h 3652478"/>
                <a:gd name="connsiteX5625" fmla="*/ 2150156 w 10080264"/>
                <a:gd name="connsiteY5625" fmla="*/ 2043563 h 3652478"/>
                <a:gd name="connsiteX5626" fmla="*/ 2150156 w 10080264"/>
                <a:gd name="connsiteY5626" fmla="*/ 2038164 h 3652478"/>
                <a:gd name="connsiteX5627" fmla="*/ 2146917 w 10080264"/>
                <a:gd name="connsiteY5627" fmla="*/ 2036364 h 3652478"/>
                <a:gd name="connsiteX5628" fmla="*/ 2143317 w 10080264"/>
                <a:gd name="connsiteY5628" fmla="*/ 2034924 h 3652478"/>
                <a:gd name="connsiteX5629" fmla="*/ 2138278 w 10080264"/>
                <a:gd name="connsiteY5629" fmla="*/ 2031325 h 3652478"/>
                <a:gd name="connsiteX5630" fmla="*/ 2134678 w 10080264"/>
                <a:gd name="connsiteY5630" fmla="*/ 2024486 h 3652478"/>
                <a:gd name="connsiteX5631" fmla="*/ 2132878 w 10080264"/>
                <a:gd name="connsiteY5631" fmla="*/ 2017647 h 3652478"/>
                <a:gd name="connsiteX5632" fmla="*/ 2131438 w 10080264"/>
                <a:gd name="connsiteY5632" fmla="*/ 2009008 h 3652478"/>
                <a:gd name="connsiteX5633" fmla="*/ 2136477 w 10080264"/>
                <a:gd name="connsiteY5633" fmla="*/ 1979492 h 3652478"/>
                <a:gd name="connsiteX5634" fmla="*/ 2140077 w 10080264"/>
                <a:gd name="connsiteY5634" fmla="*/ 1948176 h 3652478"/>
                <a:gd name="connsiteX5635" fmla="*/ 2146917 w 10080264"/>
                <a:gd name="connsiteY5635" fmla="*/ 1889503 h 3652478"/>
                <a:gd name="connsiteX5636" fmla="*/ 2146917 w 10080264"/>
                <a:gd name="connsiteY5636" fmla="*/ 1827232 h 3652478"/>
                <a:gd name="connsiteX5637" fmla="*/ 2145117 w 10080264"/>
                <a:gd name="connsiteY5637" fmla="*/ 1794116 h 3652478"/>
                <a:gd name="connsiteX5638" fmla="*/ 2143317 w 10080264"/>
                <a:gd name="connsiteY5638" fmla="*/ 1761360 h 3652478"/>
                <a:gd name="connsiteX5639" fmla="*/ 2140077 w 10080264"/>
                <a:gd name="connsiteY5639" fmla="*/ 1692249 h 3652478"/>
                <a:gd name="connsiteX5640" fmla="*/ 2134678 w 10080264"/>
                <a:gd name="connsiteY5640" fmla="*/ 1622778 h 3652478"/>
                <a:gd name="connsiteX5641" fmla="*/ 2131438 w 10080264"/>
                <a:gd name="connsiteY5641" fmla="*/ 1555467 h 3652478"/>
                <a:gd name="connsiteX5642" fmla="*/ 2129638 w 10080264"/>
                <a:gd name="connsiteY5642" fmla="*/ 1520552 h 3652478"/>
                <a:gd name="connsiteX5643" fmla="*/ 2131438 w 10080264"/>
                <a:gd name="connsiteY5643" fmla="*/ 1485996 h 3652478"/>
                <a:gd name="connsiteX5644" fmla="*/ 2134678 w 10080264"/>
                <a:gd name="connsiteY5644" fmla="*/ 1455040 h 3652478"/>
                <a:gd name="connsiteX5645" fmla="*/ 2134678 w 10080264"/>
                <a:gd name="connsiteY5645" fmla="*/ 1421925 h 3652478"/>
                <a:gd name="connsiteX5646" fmla="*/ 2134678 w 10080264"/>
                <a:gd name="connsiteY5646" fmla="*/ 1356413 h 3652478"/>
                <a:gd name="connsiteX5647" fmla="*/ 2134678 w 10080264"/>
                <a:gd name="connsiteY5647" fmla="*/ 1224671 h 3652478"/>
                <a:gd name="connsiteX5648" fmla="*/ 2146917 w 10080264"/>
                <a:gd name="connsiteY5648" fmla="*/ 1143321 h 3652478"/>
                <a:gd name="connsiteX5649" fmla="*/ 2148716 w 10080264"/>
                <a:gd name="connsiteY5649" fmla="*/ 1127843 h 3652478"/>
                <a:gd name="connsiteX5650" fmla="*/ 2150156 w 10080264"/>
                <a:gd name="connsiteY5650" fmla="*/ 1110206 h 3652478"/>
                <a:gd name="connsiteX5651" fmla="*/ 2150156 w 10080264"/>
                <a:gd name="connsiteY5651" fmla="*/ 1074210 h 3652478"/>
                <a:gd name="connsiteX5652" fmla="*/ 2150156 w 10080264"/>
                <a:gd name="connsiteY5652" fmla="*/ 1056933 h 3652478"/>
                <a:gd name="connsiteX5653" fmla="*/ 2148716 w 10080264"/>
                <a:gd name="connsiteY5653" fmla="*/ 1039655 h 3652478"/>
                <a:gd name="connsiteX5654" fmla="*/ 2143317 w 10080264"/>
                <a:gd name="connsiteY5654" fmla="*/ 1006539 h 3652478"/>
                <a:gd name="connsiteX5655" fmla="*/ 2138278 w 10080264"/>
                <a:gd name="connsiteY5655" fmla="*/ 975223 h 3652478"/>
                <a:gd name="connsiteX5656" fmla="*/ 2136477 w 10080264"/>
                <a:gd name="connsiteY5656" fmla="*/ 956506 h 3652478"/>
                <a:gd name="connsiteX5657" fmla="*/ 2134678 w 10080264"/>
                <a:gd name="connsiteY5657" fmla="*/ 939228 h 3652478"/>
                <a:gd name="connsiteX5658" fmla="*/ 2136477 w 10080264"/>
                <a:gd name="connsiteY5658" fmla="*/ 885595 h 3652478"/>
                <a:gd name="connsiteX5659" fmla="*/ 2136477 w 10080264"/>
                <a:gd name="connsiteY5659" fmla="*/ 857519 h 3652478"/>
                <a:gd name="connsiteX5660" fmla="*/ 2140077 w 10080264"/>
                <a:gd name="connsiteY5660" fmla="*/ 828363 h 3652478"/>
                <a:gd name="connsiteX5661" fmla="*/ 2148716 w 10080264"/>
                <a:gd name="connsiteY5661" fmla="*/ 732975 h 3652478"/>
                <a:gd name="connsiteX5662" fmla="*/ 2150156 w 10080264"/>
                <a:gd name="connsiteY5662" fmla="*/ 724336 h 3652478"/>
                <a:gd name="connsiteX5663" fmla="*/ 2141517 w 10080264"/>
                <a:gd name="connsiteY5663" fmla="*/ 727936 h 3652478"/>
                <a:gd name="connsiteX5664" fmla="*/ 2131438 w 10080264"/>
                <a:gd name="connsiteY5664" fmla="*/ 727936 h 3652478"/>
                <a:gd name="connsiteX5665" fmla="*/ 2113800 w 10080264"/>
                <a:gd name="connsiteY5665" fmla="*/ 727936 h 3652478"/>
                <a:gd name="connsiteX5666" fmla="*/ 2117400 w 10080264"/>
                <a:gd name="connsiteY5666" fmla="*/ 710658 h 3652478"/>
                <a:gd name="connsiteX5667" fmla="*/ 2120999 w 10080264"/>
                <a:gd name="connsiteY5667" fmla="*/ 698419 h 3652478"/>
                <a:gd name="connsiteX5668" fmla="*/ 2124239 w 10080264"/>
                <a:gd name="connsiteY5668" fmla="*/ 686181 h 3652478"/>
                <a:gd name="connsiteX5669" fmla="*/ 2131438 w 10080264"/>
                <a:gd name="connsiteY5669" fmla="*/ 674303 h 3652478"/>
                <a:gd name="connsiteX5670" fmla="*/ 2138278 w 10080264"/>
                <a:gd name="connsiteY5670" fmla="*/ 665664 h 3652478"/>
                <a:gd name="connsiteX5671" fmla="*/ 2127839 w 10080264"/>
                <a:gd name="connsiteY5671" fmla="*/ 667464 h 3652478"/>
                <a:gd name="connsiteX5672" fmla="*/ 2119199 w 10080264"/>
                <a:gd name="connsiteY5672" fmla="*/ 669263 h 3652478"/>
                <a:gd name="connsiteX5673" fmla="*/ 2112000 w 10080264"/>
                <a:gd name="connsiteY5673" fmla="*/ 669263 h 3652478"/>
                <a:gd name="connsiteX5674" fmla="*/ 2105160 w 10080264"/>
                <a:gd name="connsiteY5674" fmla="*/ 667464 h 3652478"/>
                <a:gd name="connsiteX5675" fmla="*/ 2094722 w 10080264"/>
                <a:gd name="connsiteY5675" fmla="*/ 662064 h 3652478"/>
                <a:gd name="connsiteX5676" fmla="*/ 2087882 w 10080264"/>
                <a:gd name="connsiteY5676" fmla="*/ 657025 h 3652478"/>
                <a:gd name="connsiteX5677" fmla="*/ 2082842 w 10080264"/>
                <a:gd name="connsiteY5677" fmla="*/ 651986 h 3652478"/>
                <a:gd name="connsiteX5678" fmla="*/ 2082842 w 10080264"/>
                <a:gd name="connsiteY5678" fmla="*/ 646587 h 3652478"/>
                <a:gd name="connsiteX5679" fmla="*/ 2084282 w 10080264"/>
                <a:gd name="connsiteY5679" fmla="*/ 632908 h 3652478"/>
                <a:gd name="connsiteX5680" fmla="*/ 2087882 w 10080264"/>
                <a:gd name="connsiteY5680" fmla="*/ 620670 h 3652478"/>
                <a:gd name="connsiteX5681" fmla="*/ 2094722 w 10080264"/>
                <a:gd name="connsiteY5681" fmla="*/ 610231 h 3652478"/>
                <a:gd name="connsiteX5682" fmla="*/ 2103361 w 10080264"/>
                <a:gd name="connsiteY5682" fmla="*/ 599792 h 3652478"/>
                <a:gd name="connsiteX5683" fmla="*/ 2058365 w 10080264"/>
                <a:gd name="connsiteY5683" fmla="*/ 592953 h 3652478"/>
                <a:gd name="connsiteX5684" fmla="*/ 2039287 w 10080264"/>
                <a:gd name="connsiteY5684" fmla="*/ 589354 h 3652478"/>
                <a:gd name="connsiteX5685" fmla="*/ 2020568 w 10080264"/>
                <a:gd name="connsiteY5685" fmla="*/ 585754 h 3652478"/>
                <a:gd name="connsiteX5686" fmla="*/ 2003290 w 10080264"/>
                <a:gd name="connsiteY5686" fmla="*/ 578915 h 3652478"/>
                <a:gd name="connsiteX5687" fmla="*/ 1989251 w 10080264"/>
                <a:gd name="connsiteY5687" fmla="*/ 572076 h 3652478"/>
                <a:gd name="connsiteX5688" fmla="*/ 1978813 w 10080264"/>
                <a:gd name="connsiteY5688" fmla="*/ 580715 h 3652478"/>
                <a:gd name="connsiteX5689" fmla="*/ 1966934 w 10080264"/>
                <a:gd name="connsiteY5689" fmla="*/ 594753 h 3652478"/>
                <a:gd name="connsiteX5690" fmla="*/ 1959734 w 10080264"/>
                <a:gd name="connsiteY5690" fmla="*/ 603392 h 3652478"/>
                <a:gd name="connsiteX5691" fmla="*/ 1952895 w 10080264"/>
                <a:gd name="connsiteY5691" fmla="*/ 608431 h 3652478"/>
                <a:gd name="connsiteX5692" fmla="*/ 1944256 w 10080264"/>
                <a:gd name="connsiteY5692" fmla="*/ 612031 h 3652478"/>
                <a:gd name="connsiteX5693" fmla="*/ 1935616 w 10080264"/>
                <a:gd name="connsiteY5693" fmla="*/ 615271 h 3652478"/>
                <a:gd name="connsiteX5694" fmla="*/ 1926977 w 10080264"/>
                <a:gd name="connsiteY5694" fmla="*/ 615271 h 3652478"/>
                <a:gd name="connsiteX5695" fmla="*/ 1918338 w 10080264"/>
                <a:gd name="connsiteY5695" fmla="*/ 613831 h 3652478"/>
                <a:gd name="connsiteX5696" fmla="*/ 1907899 w 10080264"/>
                <a:gd name="connsiteY5696" fmla="*/ 612031 h 3652478"/>
                <a:gd name="connsiteX5697" fmla="*/ 1899260 w 10080264"/>
                <a:gd name="connsiteY5697" fmla="*/ 606632 h 3652478"/>
                <a:gd name="connsiteX5698" fmla="*/ 1890621 w 10080264"/>
                <a:gd name="connsiteY5698" fmla="*/ 601592 h 3652478"/>
                <a:gd name="connsiteX5699" fmla="*/ 1892420 w 10080264"/>
                <a:gd name="connsiteY5699" fmla="*/ 592953 h 3652478"/>
                <a:gd name="connsiteX5700" fmla="*/ 1895660 w 10080264"/>
                <a:gd name="connsiteY5700" fmla="*/ 554798 h 3652478"/>
                <a:gd name="connsiteX5701" fmla="*/ 1901060 w 10080264"/>
                <a:gd name="connsiteY5701" fmla="*/ 504765 h 3652478"/>
                <a:gd name="connsiteX5702" fmla="*/ 1906099 w 10080264"/>
                <a:gd name="connsiteY5702" fmla="*/ 442133 h 3652478"/>
                <a:gd name="connsiteX5703" fmla="*/ 1907899 w 10080264"/>
                <a:gd name="connsiteY5703" fmla="*/ 400739 h 3652478"/>
                <a:gd name="connsiteX5704" fmla="*/ 1906099 w 10080264"/>
                <a:gd name="connsiteY5704" fmla="*/ 381661 h 3652478"/>
                <a:gd name="connsiteX5705" fmla="*/ 1904299 w 10080264"/>
                <a:gd name="connsiteY5705" fmla="*/ 361144 h 3652478"/>
                <a:gd name="connsiteX5706" fmla="*/ 1901060 w 10080264"/>
                <a:gd name="connsiteY5706" fmla="*/ 343506 h 3652478"/>
                <a:gd name="connsiteX5707" fmla="*/ 1895660 w 10080264"/>
                <a:gd name="connsiteY5707" fmla="*/ 324429 h 3652478"/>
                <a:gd name="connsiteX5708" fmla="*/ 1890621 w 10080264"/>
                <a:gd name="connsiteY5708" fmla="*/ 308951 h 3652478"/>
                <a:gd name="connsiteX5709" fmla="*/ 1885581 w 10080264"/>
                <a:gd name="connsiteY5709" fmla="*/ 291673 h 3652478"/>
                <a:gd name="connsiteX5710" fmla="*/ 1880182 w 10080264"/>
                <a:gd name="connsiteY5710" fmla="*/ 281234 h 3652478"/>
                <a:gd name="connsiteX5711" fmla="*/ 1890621 w 10080264"/>
                <a:gd name="connsiteY5711" fmla="*/ 274395 h 3652478"/>
                <a:gd name="connsiteX5712" fmla="*/ 1897460 w 10080264"/>
                <a:gd name="connsiteY5712" fmla="*/ 267556 h 3652478"/>
                <a:gd name="connsiteX5713" fmla="*/ 1904299 w 10080264"/>
                <a:gd name="connsiteY5713" fmla="*/ 260717 h 3652478"/>
                <a:gd name="connsiteX5714" fmla="*/ 1907899 w 10080264"/>
                <a:gd name="connsiteY5714" fmla="*/ 252078 h 3652478"/>
                <a:gd name="connsiteX5715" fmla="*/ 1911139 w 10080264"/>
                <a:gd name="connsiteY5715" fmla="*/ 241640 h 3652478"/>
                <a:gd name="connsiteX5716" fmla="*/ 1912939 w 10080264"/>
                <a:gd name="connsiteY5716" fmla="*/ 231201 h 3652478"/>
                <a:gd name="connsiteX5717" fmla="*/ 1912939 w 10080264"/>
                <a:gd name="connsiteY5717" fmla="*/ 220762 h 3652478"/>
                <a:gd name="connsiteX5718" fmla="*/ 1914738 w 10080264"/>
                <a:gd name="connsiteY5718" fmla="*/ 196646 h 3652478"/>
                <a:gd name="connsiteX5719" fmla="*/ 1914738 w 10080264"/>
                <a:gd name="connsiteY5719" fmla="*/ 148052 h 3652478"/>
                <a:gd name="connsiteX5720" fmla="*/ 1914738 w 10080264"/>
                <a:gd name="connsiteY5720" fmla="*/ 134374 h 3652478"/>
                <a:gd name="connsiteX5721" fmla="*/ 1916538 w 10080264"/>
                <a:gd name="connsiteY5721" fmla="*/ 122135 h 3652478"/>
                <a:gd name="connsiteX5722" fmla="*/ 1921578 w 10080264"/>
                <a:gd name="connsiteY5722" fmla="*/ 108457 h 3652478"/>
                <a:gd name="connsiteX5723" fmla="*/ 1926977 w 10080264"/>
                <a:gd name="connsiteY5723" fmla="*/ 96219 h 3652478"/>
                <a:gd name="connsiteX5724" fmla="*/ 1937416 w 10080264"/>
                <a:gd name="connsiteY5724" fmla="*/ 71742 h 3652478"/>
                <a:gd name="connsiteX5725" fmla="*/ 1952895 w 10080264"/>
                <a:gd name="connsiteY5725" fmla="*/ 94419 h 3652478"/>
                <a:gd name="connsiteX5726" fmla="*/ 1956495 w 10080264"/>
                <a:gd name="connsiteY5726" fmla="*/ 98018 h 3652478"/>
                <a:gd name="connsiteX5727" fmla="*/ 1961534 w 10080264"/>
                <a:gd name="connsiteY5727" fmla="*/ 103058 h 3652478"/>
                <a:gd name="connsiteX5728" fmla="*/ 1968373 w 10080264"/>
                <a:gd name="connsiteY5728" fmla="*/ 108457 h 3652478"/>
                <a:gd name="connsiteX5729" fmla="*/ 1980612 w 10080264"/>
                <a:gd name="connsiteY5729" fmla="*/ 111697 h 3652478"/>
                <a:gd name="connsiteX5730" fmla="*/ 1996091 w 10080264"/>
                <a:gd name="connsiteY5730" fmla="*/ 96219 h 3652478"/>
                <a:gd name="connsiteX5731" fmla="*/ 1996091 w 10080264"/>
                <a:gd name="connsiteY5731" fmla="*/ 115296 h 3652478"/>
                <a:gd name="connsiteX5732" fmla="*/ 2011929 w 10080264"/>
                <a:gd name="connsiteY5732" fmla="*/ 120335 h 3652478"/>
                <a:gd name="connsiteX5733" fmla="*/ 2016969 w 10080264"/>
                <a:gd name="connsiteY5733" fmla="*/ 123935 h 3652478"/>
                <a:gd name="connsiteX5734" fmla="*/ 2020568 w 10080264"/>
                <a:gd name="connsiteY5734" fmla="*/ 127174 h 3652478"/>
                <a:gd name="connsiteX5735" fmla="*/ 2029208 w 10080264"/>
                <a:gd name="connsiteY5735" fmla="*/ 123935 h 3652478"/>
                <a:gd name="connsiteX5736" fmla="*/ 2037847 w 10080264"/>
                <a:gd name="connsiteY5736" fmla="*/ 122135 h 3652478"/>
                <a:gd name="connsiteX5737" fmla="*/ 2034247 w 10080264"/>
                <a:gd name="connsiteY5737" fmla="*/ 115296 h 3652478"/>
                <a:gd name="connsiteX5738" fmla="*/ 680124 w 10080264"/>
                <a:gd name="connsiteY5738" fmla="*/ 0 h 3652478"/>
                <a:gd name="connsiteX5739" fmla="*/ 685162 w 10080264"/>
                <a:gd name="connsiteY5739" fmla="*/ 0 h 3652478"/>
                <a:gd name="connsiteX5740" fmla="*/ 691999 w 10080264"/>
                <a:gd name="connsiteY5740" fmla="*/ 0 h 3652478"/>
                <a:gd name="connsiteX5741" fmla="*/ 699197 w 10080264"/>
                <a:gd name="connsiteY5741" fmla="*/ 1800 h 3652478"/>
                <a:gd name="connsiteX5742" fmla="*/ 709632 w 10080264"/>
                <a:gd name="connsiteY5742" fmla="*/ 6840 h 3652478"/>
                <a:gd name="connsiteX5743" fmla="*/ 716470 w 10080264"/>
                <a:gd name="connsiteY5743" fmla="*/ 14041 h 3652478"/>
                <a:gd name="connsiteX5744" fmla="*/ 719708 w 10080264"/>
                <a:gd name="connsiteY5744" fmla="*/ 19081 h 3652478"/>
                <a:gd name="connsiteX5745" fmla="*/ 721508 w 10080264"/>
                <a:gd name="connsiteY5745" fmla="*/ 20882 h 3652478"/>
                <a:gd name="connsiteX5746" fmla="*/ 730144 w 10080264"/>
                <a:gd name="connsiteY5746" fmla="*/ 22682 h 3652478"/>
                <a:gd name="connsiteX5747" fmla="*/ 776925 w 10080264"/>
                <a:gd name="connsiteY5747" fmla="*/ 20882 h 3652478"/>
                <a:gd name="connsiteX5748" fmla="*/ 818308 w 10080264"/>
                <a:gd name="connsiteY5748" fmla="*/ 20882 h 3652478"/>
                <a:gd name="connsiteX5749" fmla="*/ 856453 w 10080264"/>
                <a:gd name="connsiteY5749" fmla="*/ 24122 h 3652478"/>
                <a:gd name="connsiteX5750" fmla="*/ 891359 w 10080264"/>
                <a:gd name="connsiteY5750" fmla="*/ 31322 h 3652478"/>
                <a:gd name="connsiteX5751" fmla="*/ 924106 w 10080264"/>
                <a:gd name="connsiteY5751" fmla="*/ 39963 h 3652478"/>
                <a:gd name="connsiteX5752" fmla="*/ 956852 w 10080264"/>
                <a:gd name="connsiteY5752" fmla="*/ 51844 h 3652478"/>
                <a:gd name="connsiteX5753" fmla="*/ 988160 w 10080264"/>
                <a:gd name="connsiteY5753" fmla="*/ 65885 h 3652478"/>
                <a:gd name="connsiteX5754" fmla="*/ 1019107 w 10080264"/>
                <a:gd name="connsiteY5754" fmla="*/ 79566 h 3652478"/>
                <a:gd name="connsiteX5755" fmla="*/ 1048615 w 10080264"/>
                <a:gd name="connsiteY5755" fmla="*/ 99007 h 3652478"/>
                <a:gd name="connsiteX5756" fmla="*/ 1076324 w 10080264"/>
                <a:gd name="connsiteY5756" fmla="*/ 117729 h 3652478"/>
                <a:gd name="connsiteX5757" fmla="*/ 1128143 w 10080264"/>
                <a:gd name="connsiteY5757" fmla="*/ 157691 h 3652478"/>
                <a:gd name="connsiteX5758" fmla="*/ 1166288 w 10080264"/>
                <a:gd name="connsiteY5758" fmla="*/ 186853 h 3652478"/>
                <a:gd name="connsiteX5759" fmla="*/ 1200833 w 10080264"/>
                <a:gd name="connsiteY5759" fmla="*/ 218176 h 3652478"/>
                <a:gd name="connsiteX5760" fmla="*/ 1207671 w 10080264"/>
                <a:gd name="connsiteY5760" fmla="*/ 211335 h 3652478"/>
                <a:gd name="connsiteX5761" fmla="*/ 1216307 w 10080264"/>
                <a:gd name="connsiteY5761" fmla="*/ 207735 h 3652478"/>
                <a:gd name="connsiteX5762" fmla="*/ 1219906 w 10080264"/>
                <a:gd name="connsiteY5762" fmla="*/ 204495 h 3652478"/>
                <a:gd name="connsiteX5763" fmla="*/ 1221705 w 10080264"/>
                <a:gd name="connsiteY5763" fmla="*/ 200895 h 3652478"/>
                <a:gd name="connsiteX5764" fmla="*/ 1224944 w 10080264"/>
                <a:gd name="connsiteY5764" fmla="*/ 195854 h 3652478"/>
                <a:gd name="connsiteX5765" fmla="*/ 1224944 w 10080264"/>
                <a:gd name="connsiteY5765" fmla="*/ 176773 h 3652478"/>
                <a:gd name="connsiteX5766" fmla="*/ 1226743 w 10080264"/>
                <a:gd name="connsiteY5766" fmla="*/ 166332 h 3652478"/>
                <a:gd name="connsiteX5767" fmla="*/ 1228542 w 10080264"/>
                <a:gd name="connsiteY5767" fmla="*/ 154091 h 3652478"/>
                <a:gd name="connsiteX5768" fmla="*/ 1230341 w 10080264"/>
                <a:gd name="connsiteY5768" fmla="*/ 136810 h 3652478"/>
                <a:gd name="connsiteX5769" fmla="*/ 1233580 w 10080264"/>
                <a:gd name="connsiteY5769" fmla="*/ 116288 h 3652478"/>
                <a:gd name="connsiteX5770" fmla="*/ 1238978 w 10080264"/>
                <a:gd name="connsiteY5770" fmla="*/ 97207 h 3652478"/>
                <a:gd name="connsiteX5771" fmla="*/ 1247614 w 10080264"/>
                <a:gd name="connsiteY5771" fmla="*/ 93607 h 3652478"/>
                <a:gd name="connsiteX5772" fmla="*/ 1263088 w 10080264"/>
                <a:gd name="connsiteY5772" fmla="*/ 91807 h 3652478"/>
                <a:gd name="connsiteX5773" fmla="*/ 1277123 w 10080264"/>
                <a:gd name="connsiteY5773" fmla="*/ 91807 h 3652478"/>
                <a:gd name="connsiteX5774" fmla="*/ 1289358 w 10080264"/>
                <a:gd name="connsiteY5774" fmla="*/ 91807 h 3652478"/>
                <a:gd name="connsiteX5775" fmla="*/ 1301233 w 10080264"/>
                <a:gd name="connsiteY5775" fmla="*/ 95407 h 3652478"/>
                <a:gd name="connsiteX5776" fmla="*/ 1304831 w 10080264"/>
                <a:gd name="connsiteY5776" fmla="*/ 97207 h 3652478"/>
                <a:gd name="connsiteX5777" fmla="*/ 1311669 w 10080264"/>
                <a:gd name="connsiteY5777" fmla="*/ 100447 h 3652478"/>
                <a:gd name="connsiteX5778" fmla="*/ 1320305 w 10080264"/>
                <a:gd name="connsiteY5778" fmla="*/ 104048 h 3652478"/>
                <a:gd name="connsiteX5779" fmla="*/ 1328942 w 10080264"/>
                <a:gd name="connsiteY5779" fmla="*/ 104048 h 3652478"/>
                <a:gd name="connsiteX5780" fmla="*/ 1341177 w 10080264"/>
                <a:gd name="connsiteY5780" fmla="*/ 105848 h 3652478"/>
                <a:gd name="connsiteX5781" fmla="*/ 1420704 w 10080264"/>
                <a:gd name="connsiteY5781" fmla="*/ 109088 h 3652478"/>
                <a:gd name="connsiteX5782" fmla="*/ 1462088 w 10080264"/>
                <a:gd name="connsiteY5782" fmla="*/ 110888 h 3652478"/>
                <a:gd name="connsiteX5783" fmla="*/ 1505270 w 10080264"/>
                <a:gd name="connsiteY5783" fmla="*/ 109088 h 3652478"/>
                <a:gd name="connsiteX5784" fmla="*/ 1548813 w 10080264"/>
                <a:gd name="connsiteY5784" fmla="*/ 109088 h 3652478"/>
                <a:gd name="connsiteX5785" fmla="*/ 1590196 w 10080264"/>
                <a:gd name="connsiteY5785" fmla="*/ 110888 h 3652478"/>
                <a:gd name="connsiteX5786" fmla="*/ 1673322 w 10080264"/>
                <a:gd name="connsiteY5786" fmla="*/ 116288 h 3652478"/>
                <a:gd name="connsiteX5787" fmla="*/ 1680159 w 10080264"/>
                <a:gd name="connsiteY5787" fmla="*/ 116288 h 3652478"/>
                <a:gd name="connsiteX5788" fmla="*/ 1686997 w 10080264"/>
                <a:gd name="connsiteY5788" fmla="*/ 123129 h 3652478"/>
                <a:gd name="connsiteX5789" fmla="*/ 1694194 w 10080264"/>
                <a:gd name="connsiteY5789" fmla="*/ 135010 h 3652478"/>
                <a:gd name="connsiteX5790" fmla="*/ 1699232 w 10080264"/>
                <a:gd name="connsiteY5790" fmla="*/ 147251 h 3652478"/>
                <a:gd name="connsiteX5791" fmla="*/ 1704629 w 10080264"/>
                <a:gd name="connsiteY5791" fmla="*/ 162732 h 3652478"/>
                <a:gd name="connsiteX5792" fmla="*/ 1706069 w 10080264"/>
                <a:gd name="connsiteY5792" fmla="*/ 178213 h 3652478"/>
                <a:gd name="connsiteX5793" fmla="*/ 1707868 w 10080264"/>
                <a:gd name="connsiteY5793" fmla="*/ 194054 h 3652478"/>
                <a:gd name="connsiteX5794" fmla="*/ 1706069 w 10080264"/>
                <a:gd name="connsiteY5794" fmla="*/ 213136 h 3652478"/>
                <a:gd name="connsiteX5795" fmla="*/ 1704629 w 10080264"/>
                <a:gd name="connsiteY5795" fmla="*/ 232217 h 3652478"/>
                <a:gd name="connsiteX5796" fmla="*/ 1701031 w 10080264"/>
                <a:gd name="connsiteY5796" fmla="*/ 251298 h 3652478"/>
                <a:gd name="connsiteX5797" fmla="*/ 1701031 w 10080264"/>
                <a:gd name="connsiteY5797" fmla="*/ 311782 h 3652478"/>
                <a:gd name="connsiteX5798" fmla="*/ 1702830 w 10080264"/>
                <a:gd name="connsiteY5798" fmla="*/ 346345 h 3652478"/>
                <a:gd name="connsiteX5799" fmla="*/ 1704629 w 10080264"/>
                <a:gd name="connsiteY5799" fmla="*/ 380907 h 3652478"/>
                <a:gd name="connsiteX5800" fmla="*/ 1707868 w 10080264"/>
                <a:gd name="connsiteY5800" fmla="*/ 457233 h 3652478"/>
                <a:gd name="connsiteX5801" fmla="*/ 1711467 w 10080264"/>
                <a:gd name="connsiteY5801" fmla="*/ 528158 h 3652478"/>
                <a:gd name="connsiteX5802" fmla="*/ 1711467 w 10080264"/>
                <a:gd name="connsiteY5802" fmla="*/ 599083 h 3652478"/>
                <a:gd name="connsiteX5803" fmla="*/ 1711467 w 10080264"/>
                <a:gd name="connsiteY5803" fmla="*/ 633646 h 3652478"/>
                <a:gd name="connsiteX5804" fmla="*/ 1707868 w 10080264"/>
                <a:gd name="connsiteY5804" fmla="*/ 664968 h 3652478"/>
                <a:gd name="connsiteX5805" fmla="*/ 1702830 w 10080264"/>
                <a:gd name="connsiteY5805" fmla="*/ 720412 h 3652478"/>
                <a:gd name="connsiteX5806" fmla="*/ 1697432 w 10080264"/>
                <a:gd name="connsiteY5806" fmla="*/ 748134 h 3652478"/>
                <a:gd name="connsiteX5807" fmla="*/ 1690595 w 10080264"/>
                <a:gd name="connsiteY5807" fmla="*/ 774056 h 3652478"/>
                <a:gd name="connsiteX5808" fmla="*/ 1699232 w 10080264"/>
                <a:gd name="connsiteY5808" fmla="*/ 786297 h 3652478"/>
                <a:gd name="connsiteX5809" fmla="*/ 1704629 w 10080264"/>
                <a:gd name="connsiteY5809" fmla="*/ 801778 h 3652478"/>
                <a:gd name="connsiteX5810" fmla="*/ 1707868 w 10080264"/>
                <a:gd name="connsiteY5810" fmla="*/ 819059 h 3652478"/>
                <a:gd name="connsiteX5811" fmla="*/ 1707868 w 10080264"/>
                <a:gd name="connsiteY5811" fmla="*/ 836341 h 3652478"/>
                <a:gd name="connsiteX5812" fmla="*/ 1707868 w 10080264"/>
                <a:gd name="connsiteY5812" fmla="*/ 856862 h 3652478"/>
                <a:gd name="connsiteX5813" fmla="*/ 1702830 w 10080264"/>
                <a:gd name="connsiteY5813" fmla="*/ 875943 h 3652478"/>
                <a:gd name="connsiteX5814" fmla="*/ 1695633 w 10080264"/>
                <a:gd name="connsiteY5814" fmla="*/ 895385 h 3652478"/>
                <a:gd name="connsiteX5815" fmla="*/ 1686997 w 10080264"/>
                <a:gd name="connsiteY5815" fmla="*/ 912666 h 3652478"/>
                <a:gd name="connsiteX5816" fmla="*/ 1683758 w 10080264"/>
                <a:gd name="connsiteY5816" fmla="*/ 919507 h 3652478"/>
                <a:gd name="connsiteX5817" fmla="*/ 1675121 w 10080264"/>
                <a:gd name="connsiteY5817" fmla="*/ 919507 h 3652478"/>
                <a:gd name="connsiteX5818" fmla="*/ 1622943 w 10080264"/>
                <a:gd name="connsiteY5818" fmla="*/ 919507 h 3652478"/>
                <a:gd name="connsiteX5819" fmla="*/ 1572923 w 10080264"/>
                <a:gd name="connsiteY5819" fmla="*/ 915906 h 3652478"/>
                <a:gd name="connsiteX5820" fmla="*/ 1524342 w 10080264"/>
                <a:gd name="connsiteY5820" fmla="*/ 912666 h 3652478"/>
                <a:gd name="connsiteX5821" fmla="*/ 1477561 w 10080264"/>
                <a:gd name="connsiteY5821" fmla="*/ 907266 h 3652478"/>
                <a:gd name="connsiteX5822" fmla="*/ 1432939 w 10080264"/>
                <a:gd name="connsiteY5822" fmla="*/ 905466 h 3652478"/>
                <a:gd name="connsiteX5823" fmla="*/ 1389397 w 10080264"/>
                <a:gd name="connsiteY5823" fmla="*/ 905466 h 3652478"/>
                <a:gd name="connsiteX5824" fmla="*/ 1348014 w 10080264"/>
                <a:gd name="connsiteY5824" fmla="*/ 905466 h 3652478"/>
                <a:gd name="connsiteX5825" fmla="*/ 1308070 w 10080264"/>
                <a:gd name="connsiteY5825" fmla="*/ 907266 h 3652478"/>
                <a:gd name="connsiteX5826" fmla="*/ 1290797 w 10080264"/>
                <a:gd name="connsiteY5826" fmla="*/ 909066 h 3652478"/>
                <a:gd name="connsiteX5827" fmla="*/ 1277123 w 10080264"/>
                <a:gd name="connsiteY5827" fmla="*/ 910866 h 3652478"/>
                <a:gd name="connsiteX5828" fmla="*/ 1259850 w 10080264"/>
                <a:gd name="connsiteY5828" fmla="*/ 914466 h 3652478"/>
                <a:gd name="connsiteX5829" fmla="*/ 1247614 w 10080264"/>
                <a:gd name="connsiteY5829" fmla="*/ 919507 h 3652478"/>
                <a:gd name="connsiteX5830" fmla="*/ 1233580 w 10080264"/>
                <a:gd name="connsiteY5830" fmla="*/ 921307 h 3652478"/>
                <a:gd name="connsiteX5831" fmla="*/ 1216307 w 10080264"/>
                <a:gd name="connsiteY5831" fmla="*/ 921307 h 3652478"/>
                <a:gd name="connsiteX5832" fmla="*/ 1199034 w 10080264"/>
                <a:gd name="connsiteY5832" fmla="*/ 919507 h 3652478"/>
                <a:gd name="connsiteX5833" fmla="*/ 1188598 w 10080264"/>
                <a:gd name="connsiteY5833" fmla="*/ 917706 h 3652478"/>
                <a:gd name="connsiteX5834" fmla="*/ 1183561 w 10080264"/>
                <a:gd name="connsiteY5834" fmla="*/ 883144 h 3652478"/>
                <a:gd name="connsiteX5835" fmla="*/ 1154412 w 10080264"/>
                <a:gd name="connsiteY5835" fmla="*/ 742734 h 3652478"/>
                <a:gd name="connsiteX5836" fmla="*/ 1149014 w 10080264"/>
                <a:gd name="connsiteY5836" fmla="*/ 725452 h 3652478"/>
                <a:gd name="connsiteX5837" fmla="*/ 1143976 w 10080264"/>
                <a:gd name="connsiteY5837" fmla="*/ 708171 h 3652478"/>
                <a:gd name="connsiteX5838" fmla="*/ 1136780 w 10080264"/>
                <a:gd name="connsiteY5838" fmla="*/ 692690 h 3652478"/>
                <a:gd name="connsiteX5839" fmla="*/ 1129942 w 10080264"/>
                <a:gd name="connsiteY5839" fmla="*/ 675409 h 3652478"/>
                <a:gd name="connsiteX5840" fmla="*/ 1121306 w 10080264"/>
                <a:gd name="connsiteY5840" fmla="*/ 659928 h 3652478"/>
                <a:gd name="connsiteX5841" fmla="*/ 1110870 w 10080264"/>
                <a:gd name="connsiteY5841" fmla="*/ 644086 h 3652478"/>
                <a:gd name="connsiteX5842" fmla="*/ 1088199 w 10080264"/>
                <a:gd name="connsiteY5842" fmla="*/ 613124 h 3652478"/>
                <a:gd name="connsiteX5843" fmla="*/ 1081362 w 10080264"/>
                <a:gd name="connsiteY5843" fmla="*/ 600883 h 3652478"/>
                <a:gd name="connsiteX5844" fmla="*/ 1070926 w 10080264"/>
                <a:gd name="connsiteY5844" fmla="*/ 590443 h 3652478"/>
                <a:gd name="connsiteX5845" fmla="*/ 1062289 w 10080264"/>
                <a:gd name="connsiteY5845" fmla="*/ 580002 h 3652478"/>
                <a:gd name="connsiteX5846" fmla="*/ 1050414 w 10080264"/>
                <a:gd name="connsiteY5846" fmla="*/ 571361 h 3652478"/>
                <a:gd name="connsiteX5847" fmla="*/ 1039979 w 10080264"/>
                <a:gd name="connsiteY5847" fmla="*/ 564521 h 3652478"/>
                <a:gd name="connsiteX5848" fmla="*/ 1029543 w 10080264"/>
                <a:gd name="connsiteY5848" fmla="*/ 555880 h 3652478"/>
                <a:gd name="connsiteX5849" fmla="*/ 1010471 w 10080264"/>
                <a:gd name="connsiteY5849" fmla="*/ 534999 h 3652478"/>
                <a:gd name="connsiteX5850" fmla="*/ 1000035 w 10080264"/>
                <a:gd name="connsiteY5850" fmla="*/ 524558 h 3652478"/>
                <a:gd name="connsiteX5851" fmla="*/ 956852 w 10080264"/>
                <a:gd name="connsiteY5851" fmla="*/ 514477 h 3652478"/>
                <a:gd name="connsiteX5852" fmla="*/ 946416 w 10080264"/>
                <a:gd name="connsiteY5852" fmla="*/ 510877 h 3652478"/>
                <a:gd name="connsiteX5853" fmla="*/ 937780 w 10080264"/>
                <a:gd name="connsiteY5853" fmla="*/ 507277 h 3652478"/>
                <a:gd name="connsiteX5854" fmla="*/ 935981 w 10080264"/>
                <a:gd name="connsiteY5854" fmla="*/ 509077 h 3652478"/>
                <a:gd name="connsiteX5855" fmla="*/ 935981 w 10080264"/>
                <a:gd name="connsiteY5855" fmla="*/ 507277 h 3652478"/>
                <a:gd name="connsiteX5856" fmla="*/ 927344 w 10080264"/>
                <a:gd name="connsiteY5856" fmla="*/ 500436 h 3652478"/>
                <a:gd name="connsiteX5857" fmla="*/ 920507 w 10080264"/>
                <a:gd name="connsiteY5857" fmla="*/ 493596 h 3652478"/>
                <a:gd name="connsiteX5858" fmla="*/ 896397 w 10080264"/>
                <a:gd name="connsiteY5858" fmla="*/ 497196 h 3652478"/>
                <a:gd name="connsiteX5859" fmla="*/ 875525 w 10080264"/>
                <a:gd name="connsiteY5859" fmla="*/ 498636 h 3652478"/>
                <a:gd name="connsiteX5860" fmla="*/ 863650 w 10080264"/>
                <a:gd name="connsiteY5860" fmla="*/ 500436 h 3652478"/>
                <a:gd name="connsiteX5861" fmla="*/ 849616 w 10080264"/>
                <a:gd name="connsiteY5861" fmla="*/ 502236 h 3652478"/>
                <a:gd name="connsiteX5862" fmla="*/ 823706 w 10080264"/>
                <a:gd name="connsiteY5862" fmla="*/ 502236 h 3652478"/>
                <a:gd name="connsiteX5863" fmla="*/ 806433 w 10080264"/>
                <a:gd name="connsiteY5863" fmla="*/ 509077 h 3652478"/>
                <a:gd name="connsiteX5864" fmla="*/ 787361 w 10080264"/>
                <a:gd name="connsiteY5864" fmla="*/ 523118 h 3652478"/>
                <a:gd name="connsiteX5865" fmla="*/ 775126 w 10080264"/>
                <a:gd name="connsiteY5865" fmla="*/ 531759 h 3652478"/>
                <a:gd name="connsiteX5866" fmla="*/ 763251 w 10080264"/>
                <a:gd name="connsiteY5866" fmla="*/ 540399 h 3652478"/>
                <a:gd name="connsiteX5867" fmla="*/ 754614 w 10080264"/>
                <a:gd name="connsiteY5867" fmla="*/ 550480 h 3652478"/>
                <a:gd name="connsiteX5868" fmla="*/ 745978 w 10080264"/>
                <a:gd name="connsiteY5868" fmla="*/ 562721 h 3652478"/>
                <a:gd name="connsiteX5869" fmla="*/ 735542 w 10080264"/>
                <a:gd name="connsiteY5869" fmla="*/ 576402 h 3652478"/>
                <a:gd name="connsiteX5870" fmla="*/ 726905 w 10080264"/>
                <a:gd name="connsiteY5870" fmla="*/ 590443 h 3652478"/>
                <a:gd name="connsiteX5871" fmla="*/ 719708 w 10080264"/>
                <a:gd name="connsiteY5871" fmla="*/ 604124 h 3652478"/>
                <a:gd name="connsiteX5872" fmla="*/ 712871 w 10080264"/>
                <a:gd name="connsiteY5872" fmla="*/ 618165 h 3652478"/>
                <a:gd name="connsiteX5873" fmla="*/ 706034 w 10080264"/>
                <a:gd name="connsiteY5873" fmla="*/ 633646 h 3652478"/>
                <a:gd name="connsiteX5874" fmla="*/ 700636 w 10080264"/>
                <a:gd name="connsiteY5874" fmla="*/ 647687 h 3652478"/>
                <a:gd name="connsiteX5875" fmla="*/ 699197 w 10080264"/>
                <a:gd name="connsiteY5875" fmla="*/ 661368 h 3652478"/>
                <a:gd name="connsiteX5876" fmla="*/ 699197 w 10080264"/>
                <a:gd name="connsiteY5876" fmla="*/ 671809 h 3652478"/>
                <a:gd name="connsiteX5877" fmla="*/ 700636 w 10080264"/>
                <a:gd name="connsiteY5877" fmla="*/ 689090 h 3652478"/>
                <a:gd name="connsiteX5878" fmla="*/ 702435 w 10080264"/>
                <a:gd name="connsiteY5878" fmla="*/ 708171 h 3652478"/>
                <a:gd name="connsiteX5879" fmla="*/ 707833 w 10080264"/>
                <a:gd name="connsiteY5879" fmla="*/ 725452 h 3652478"/>
                <a:gd name="connsiteX5880" fmla="*/ 714670 w 10080264"/>
                <a:gd name="connsiteY5880" fmla="*/ 742734 h 3652478"/>
                <a:gd name="connsiteX5881" fmla="*/ 723307 w 10080264"/>
                <a:gd name="connsiteY5881" fmla="*/ 760015 h 3652478"/>
                <a:gd name="connsiteX5882" fmla="*/ 735542 w 10080264"/>
                <a:gd name="connsiteY5882" fmla="*/ 777656 h 3652478"/>
                <a:gd name="connsiteX5883" fmla="*/ 747417 w 10080264"/>
                <a:gd name="connsiteY5883" fmla="*/ 794938 h 3652478"/>
                <a:gd name="connsiteX5884" fmla="*/ 763251 w 10080264"/>
                <a:gd name="connsiteY5884" fmla="*/ 812219 h 3652478"/>
                <a:gd name="connsiteX5885" fmla="*/ 794198 w 10080264"/>
                <a:gd name="connsiteY5885" fmla="*/ 844981 h 3652478"/>
                <a:gd name="connsiteX5886" fmla="*/ 825505 w 10080264"/>
                <a:gd name="connsiteY5886" fmla="*/ 875943 h 3652478"/>
                <a:gd name="connsiteX5887" fmla="*/ 856453 w 10080264"/>
                <a:gd name="connsiteY5887" fmla="*/ 904025 h 3652478"/>
                <a:gd name="connsiteX5888" fmla="*/ 872286 w 10080264"/>
                <a:gd name="connsiteY5888" fmla="*/ 915906 h 3652478"/>
                <a:gd name="connsiteX5889" fmla="*/ 887760 w 10080264"/>
                <a:gd name="connsiteY5889" fmla="*/ 926347 h 3652478"/>
                <a:gd name="connsiteX5890" fmla="*/ 956852 w 10080264"/>
                <a:gd name="connsiteY5890" fmla="*/ 978191 h 3652478"/>
                <a:gd name="connsiteX5891" fmla="*/ 1009031 w 10080264"/>
                <a:gd name="connsiteY5891" fmla="*/ 1018154 h 3652478"/>
                <a:gd name="connsiteX5892" fmla="*/ 1064089 w 10080264"/>
                <a:gd name="connsiteY5892" fmla="*/ 1058117 h 3652478"/>
                <a:gd name="connsiteX5893" fmla="*/ 1119506 w 10080264"/>
                <a:gd name="connsiteY5893" fmla="*/ 1095919 h 3652478"/>
                <a:gd name="connsiteX5894" fmla="*/ 1185360 w 10080264"/>
                <a:gd name="connsiteY5894" fmla="*/ 1144523 h 3652478"/>
                <a:gd name="connsiteX5895" fmla="*/ 1250853 w 10080264"/>
                <a:gd name="connsiteY5895" fmla="*/ 1189526 h 3652478"/>
                <a:gd name="connsiteX5896" fmla="*/ 1448413 w 10080264"/>
                <a:gd name="connsiteY5896" fmla="*/ 1324536 h 3652478"/>
                <a:gd name="connsiteX5897" fmla="*/ 1559248 w 10080264"/>
                <a:gd name="connsiteY5897" fmla="*/ 1405902 h 3652478"/>
                <a:gd name="connsiteX5898" fmla="*/ 1597033 w 10080264"/>
                <a:gd name="connsiteY5898" fmla="*/ 1385020 h 3652478"/>
                <a:gd name="connsiteX5899" fmla="*/ 1566086 w 10080264"/>
                <a:gd name="connsiteY5899" fmla="*/ 1412742 h 3652478"/>
                <a:gd name="connsiteX5900" fmla="*/ 1593794 w 10080264"/>
                <a:gd name="connsiteY5900" fmla="*/ 1433624 h 3652478"/>
                <a:gd name="connsiteX5901" fmla="*/ 1612867 w 10080264"/>
                <a:gd name="connsiteY5901" fmla="*/ 1452705 h 3652478"/>
                <a:gd name="connsiteX5902" fmla="*/ 1628341 w 10080264"/>
                <a:gd name="connsiteY5902" fmla="*/ 1469986 h 3652478"/>
                <a:gd name="connsiteX5903" fmla="*/ 1652451 w 10080264"/>
                <a:gd name="connsiteY5903" fmla="*/ 1499509 h 3652478"/>
                <a:gd name="connsiteX5904" fmla="*/ 1673322 w 10080264"/>
                <a:gd name="connsiteY5904" fmla="*/ 1539111 h 3652478"/>
                <a:gd name="connsiteX5905" fmla="*/ 1697432 w 10080264"/>
                <a:gd name="connsiteY5905" fmla="*/ 1585915 h 3652478"/>
                <a:gd name="connsiteX5906" fmla="*/ 1716505 w 10080264"/>
                <a:gd name="connsiteY5906" fmla="*/ 1608596 h 3652478"/>
                <a:gd name="connsiteX5907" fmla="*/ 1731978 w 10080264"/>
                <a:gd name="connsiteY5907" fmla="*/ 1630918 h 3652478"/>
                <a:gd name="connsiteX5908" fmla="*/ 1746013 w 10080264"/>
                <a:gd name="connsiteY5908" fmla="*/ 1655040 h 3652478"/>
                <a:gd name="connsiteX5909" fmla="*/ 1756449 w 10080264"/>
                <a:gd name="connsiteY5909" fmla="*/ 1681322 h 3652478"/>
                <a:gd name="connsiteX5910" fmla="*/ 1775161 w 10080264"/>
                <a:gd name="connsiteY5910" fmla="*/ 1738566 h 3652478"/>
                <a:gd name="connsiteX5911" fmla="*/ 1785597 w 10080264"/>
                <a:gd name="connsiteY5911" fmla="*/ 1772768 h 3652478"/>
                <a:gd name="connsiteX5912" fmla="*/ 1794233 w 10080264"/>
                <a:gd name="connsiteY5912" fmla="*/ 1809131 h 3652478"/>
                <a:gd name="connsiteX5913" fmla="*/ 1794233 w 10080264"/>
                <a:gd name="connsiteY5913" fmla="*/ 1925059 h 3652478"/>
                <a:gd name="connsiteX5914" fmla="*/ 1794233 w 10080264"/>
                <a:gd name="connsiteY5914" fmla="*/ 1953141 h 3652478"/>
                <a:gd name="connsiteX5915" fmla="*/ 1796032 w 10080264"/>
                <a:gd name="connsiteY5915" fmla="*/ 1975463 h 3652478"/>
                <a:gd name="connsiteX5916" fmla="*/ 1799631 w 10080264"/>
                <a:gd name="connsiteY5916" fmla="*/ 1985904 h 3652478"/>
                <a:gd name="connsiteX5917" fmla="*/ 1802870 w 10080264"/>
                <a:gd name="connsiteY5917" fmla="*/ 1996344 h 3652478"/>
                <a:gd name="connsiteX5918" fmla="*/ 1808268 w 10080264"/>
                <a:gd name="connsiteY5918" fmla="*/ 2004985 h 3652478"/>
                <a:gd name="connsiteX5919" fmla="*/ 1815105 w 10080264"/>
                <a:gd name="connsiteY5919" fmla="*/ 2013626 h 3652478"/>
                <a:gd name="connsiteX5920" fmla="*/ 1816904 w 10080264"/>
                <a:gd name="connsiteY5920" fmla="*/ 2020466 h 3652478"/>
                <a:gd name="connsiteX5921" fmla="*/ 1818703 w 10080264"/>
                <a:gd name="connsiteY5921" fmla="*/ 2043148 h 3652478"/>
                <a:gd name="connsiteX5922" fmla="*/ 1820503 w 10080264"/>
                <a:gd name="connsiteY5922" fmla="*/ 2065469 h 3652478"/>
                <a:gd name="connsiteX5923" fmla="*/ 1818703 w 10080264"/>
                <a:gd name="connsiteY5923" fmla="*/ 2089951 h 3652478"/>
                <a:gd name="connsiteX5924" fmla="*/ 1816904 w 10080264"/>
                <a:gd name="connsiteY5924" fmla="*/ 2114073 h 3652478"/>
                <a:gd name="connsiteX5925" fmla="*/ 1815105 w 10080264"/>
                <a:gd name="connsiteY5925" fmla="*/ 2138195 h 3652478"/>
                <a:gd name="connsiteX5926" fmla="*/ 1815105 w 10080264"/>
                <a:gd name="connsiteY5926" fmla="*/ 2159076 h 3652478"/>
                <a:gd name="connsiteX5927" fmla="*/ 1815105 w 10080264"/>
                <a:gd name="connsiteY5927" fmla="*/ 2176357 h 3652478"/>
                <a:gd name="connsiteX5928" fmla="*/ 1816904 w 10080264"/>
                <a:gd name="connsiteY5928" fmla="*/ 2193639 h 3652478"/>
                <a:gd name="connsiteX5929" fmla="*/ 1816904 w 10080264"/>
                <a:gd name="connsiteY5929" fmla="*/ 2196879 h 3652478"/>
                <a:gd name="connsiteX5930" fmla="*/ 1816904 w 10080264"/>
                <a:gd name="connsiteY5930" fmla="*/ 2200479 h 3652478"/>
                <a:gd name="connsiteX5931" fmla="*/ 1808268 w 10080264"/>
                <a:gd name="connsiteY5931" fmla="*/ 2219560 h 3652478"/>
                <a:gd name="connsiteX5932" fmla="*/ 1801430 w 10080264"/>
                <a:gd name="connsiteY5932" fmla="*/ 2233601 h 3652478"/>
                <a:gd name="connsiteX5933" fmla="*/ 1796032 w 10080264"/>
                <a:gd name="connsiteY5933" fmla="*/ 2254483 h 3652478"/>
                <a:gd name="connsiteX5934" fmla="*/ 1794233 w 10080264"/>
                <a:gd name="connsiteY5934" fmla="*/ 2275004 h 3652478"/>
                <a:gd name="connsiteX5935" fmla="*/ 1794233 w 10080264"/>
                <a:gd name="connsiteY5935" fmla="*/ 2325048 h 3652478"/>
                <a:gd name="connsiteX5936" fmla="*/ 1773722 w 10080264"/>
                <a:gd name="connsiteY5936" fmla="*/ 2302726 h 3652478"/>
                <a:gd name="connsiteX5937" fmla="*/ 1766525 w 10080264"/>
                <a:gd name="connsiteY5937" fmla="*/ 2311367 h 3652478"/>
                <a:gd name="connsiteX5938" fmla="*/ 1763286 w 10080264"/>
                <a:gd name="connsiteY5938" fmla="*/ 2321808 h 3652478"/>
                <a:gd name="connsiteX5939" fmla="*/ 1759687 w 10080264"/>
                <a:gd name="connsiteY5939" fmla="*/ 2330448 h 3652478"/>
                <a:gd name="connsiteX5940" fmla="*/ 1756449 w 10080264"/>
                <a:gd name="connsiteY5940" fmla="*/ 2340889 h 3652478"/>
                <a:gd name="connsiteX5941" fmla="*/ 1747812 w 10080264"/>
                <a:gd name="connsiteY5941" fmla="*/ 2371851 h 3652478"/>
                <a:gd name="connsiteX5942" fmla="*/ 1742414 w 10080264"/>
                <a:gd name="connsiteY5942" fmla="*/ 2389493 h 3652478"/>
                <a:gd name="connsiteX5943" fmla="*/ 1737376 w 10080264"/>
                <a:gd name="connsiteY5943" fmla="*/ 2404974 h 3652478"/>
                <a:gd name="connsiteX5944" fmla="*/ 1737376 w 10080264"/>
                <a:gd name="connsiteY5944" fmla="*/ 2410014 h 3652478"/>
                <a:gd name="connsiteX5945" fmla="*/ 1733778 w 10080264"/>
                <a:gd name="connsiteY5945" fmla="*/ 2413614 h 3652478"/>
                <a:gd name="connsiteX5946" fmla="*/ 1690595 w 10080264"/>
                <a:gd name="connsiteY5946" fmla="*/ 2453217 h 3652478"/>
                <a:gd name="connsiteX5947" fmla="*/ 1652451 w 10080264"/>
                <a:gd name="connsiteY5947" fmla="*/ 2494980 h 3652478"/>
                <a:gd name="connsiteX5948" fmla="*/ 1635178 w 10080264"/>
                <a:gd name="connsiteY5948" fmla="*/ 2514062 h 3652478"/>
                <a:gd name="connsiteX5949" fmla="*/ 1619704 w 10080264"/>
                <a:gd name="connsiteY5949" fmla="*/ 2538183 h 3652478"/>
                <a:gd name="connsiteX5950" fmla="*/ 1611067 w 10080264"/>
                <a:gd name="connsiteY5950" fmla="*/ 2552224 h 3652478"/>
                <a:gd name="connsiteX5951" fmla="*/ 1600632 w 10080264"/>
                <a:gd name="connsiteY5951" fmla="*/ 2562305 h 3652478"/>
                <a:gd name="connsiteX5952" fmla="*/ 1590196 w 10080264"/>
                <a:gd name="connsiteY5952" fmla="*/ 2570586 h 3652478"/>
                <a:gd name="connsiteX5953" fmla="*/ 1579760 w 10080264"/>
                <a:gd name="connsiteY5953" fmla="*/ 2575986 h 3652478"/>
                <a:gd name="connsiteX5954" fmla="*/ 1559248 w 10080264"/>
                <a:gd name="connsiteY5954" fmla="*/ 2589667 h 3652478"/>
                <a:gd name="connsiteX5955" fmla="*/ 1540176 w 10080264"/>
                <a:gd name="connsiteY5955" fmla="*/ 2600108 h 3652478"/>
                <a:gd name="connsiteX5956" fmla="*/ 1519304 w 10080264"/>
                <a:gd name="connsiteY5956" fmla="*/ 2606948 h 3652478"/>
                <a:gd name="connsiteX5957" fmla="*/ 1500232 w 10080264"/>
                <a:gd name="connsiteY5957" fmla="*/ 2612349 h 3652478"/>
                <a:gd name="connsiteX5958" fmla="*/ 1484759 w 10080264"/>
                <a:gd name="connsiteY5958" fmla="*/ 2615589 h 3652478"/>
                <a:gd name="connsiteX5959" fmla="*/ 1467485 w 10080264"/>
                <a:gd name="connsiteY5959" fmla="*/ 2622790 h 3652478"/>
                <a:gd name="connsiteX5960" fmla="*/ 1450212 w 10080264"/>
                <a:gd name="connsiteY5960" fmla="*/ 2633230 h 3652478"/>
                <a:gd name="connsiteX5961" fmla="*/ 1432939 w 10080264"/>
                <a:gd name="connsiteY5961" fmla="*/ 2645111 h 3652478"/>
                <a:gd name="connsiteX5962" fmla="*/ 1427542 w 10080264"/>
                <a:gd name="connsiteY5962" fmla="*/ 2650512 h 3652478"/>
                <a:gd name="connsiteX5963" fmla="*/ 1420704 w 10080264"/>
                <a:gd name="connsiteY5963" fmla="*/ 2648711 h 3652478"/>
                <a:gd name="connsiteX5964" fmla="*/ 1398034 w 10080264"/>
                <a:gd name="connsiteY5964" fmla="*/ 2645111 h 3652478"/>
                <a:gd name="connsiteX5965" fmla="*/ 1377162 w 10080264"/>
                <a:gd name="connsiteY5965" fmla="*/ 2643311 h 3652478"/>
                <a:gd name="connsiteX5966" fmla="*/ 1356650 w 10080264"/>
                <a:gd name="connsiteY5966" fmla="*/ 2643311 h 3652478"/>
                <a:gd name="connsiteX5967" fmla="*/ 1335779 w 10080264"/>
                <a:gd name="connsiteY5967" fmla="*/ 2645111 h 3652478"/>
                <a:gd name="connsiteX5968" fmla="*/ 1323904 w 10080264"/>
                <a:gd name="connsiteY5968" fmla="*/ 2648711 h 3652478"/>
                <a:gd name="connsiteX5969" fmla="*/ 1289358 w 10080264"/>
                <a:gd name="connsiteY5969" fmla="*/ 2659152 h 3652478"/>
                <a:gd name="connsiteX5970" fmla="*/ 1256251 w 10080264"/>
                <a:gd name="connsiteY5970" fmla="*/ 2671393 h 3652478"/>
                <a:gd name="connsiteX5971" fmla="*/ 1178523 w 10080264"/>
                <a:gd name="connsiteY5971" fmla="*/ 2704155 h 3652478"/>
                <a:gd name="connsiteX5972" fmla="*/ 1157651 w 10080264"/>
                <a:gd name="connsiteY5972" fmla="*/ 2712796 h 3652478"/>
                <a:gd name="connsiteX5973" fmla="*/ 1136780 w 10080264"/>
                <a:gd name="connsiteY5973" fmla="*/ 2717836 h 3652478"/>
                <a:gd name="connsiteX5974" fmla="*/ 1114468 w 10080264"/>
                <a:gd name="connsiteY5974" fmla="*/ 2724677 h 3652478"/>
                <a:gd name="connsiteX5975" fmla="*/ 1091798 w 10080264"/>
                <a:gd name="connsiteY5975" fmla="*/ 2728277 h 3652478"/>
                <a:gd name="connsiteX5976" fmla="*/ 1076324 w 10080264"/>
                <a:gd name="connsiteY5976" fmla="*/ 2726477 h 3652478"/>
                <a:gd name="connsiteX5977" fmla="*/ 1060850 w 10080264"/>
                <a:gd name="connsiteY5977" fmla="*/ 2722877 h 3652478"/>
                <a:gd name="connsiteX5978" fmla="*/ 1048615 w 10080264"/>
                <a:gd name="connsiteY5978" fmla="*/ 2716036 h 3652478"/>
                <a:gd name="connsiteX5979" fmla="*/ 1034941 w 10080264"/>
                <a:gd name="connsiteY5979" fmla="*/ 2705596 h 3652478"/>
                <a:gd name="connsiteX5980" fmla="*/ 1010471 w 10080264"/>
                <a:gd name="connsiteY5980" fmla="*/ 2707396 h 3652478"/>
                <a:gd name="connsiteX5981" fmla="*/ 984561 w 10080264"/>
                <a:gd name="connsiteY5981" fmla="*/ 2705596 h 3652478"/>
                <a:gd name="connsiteX5982" fmla="*/ 961890 w 10080264"/>
                <a:gd name="connsiteY5982" fmla="*/ 2700555 h 3652478"/>
                <a:gd name="connsiteX5983" fmla="*/ 941379 w 10080264"/>
                <a:gd name="connsiteY5983" fmla="*/ 2693715 h 3652478"/>
                <a:gd name="connsiteX5984" fmla="*/ 920507 w 10080264"/>
                <a:gd name="connsiteY5984" fmla="*/ 2686874 h 3652478"/>
                <a:gd name="connsiteX5985" fmla="*/ 896397 w 10080264"/>
                <a:gd name="connsiteY5985" fmla="*/ 2683274 h 3652478"/>
                <a:gd name="connsiteX5986" fmla="*/ 868688 w 10080264"/>
                <a:gd name="connsiteY5986" fmla="*/ 2681474 h 3652478"/>
                <a:gd name="connsiteX5987" fmla="*/ 835581 w 10080264"/>
                <a:gd name="connsiteY5987" fmla="*/ 2683274 h 3652478"/>
                <a:gd name="connsiteX5988" fmla="*/ 830543 w 10080264"/>
                <a:gd name="connsiteY5988" fmla="*/ 2685074 h 3652478"/>
                <a:gd name="connsiteX5989" fmla="*/ 821907 w 10080264"/>
                <a:gd name="connsiteY5989" fmla="*/ 2686874 h 3652478"/>
                <a:gd name="connsiteX5990" fmla="*/ 818308 w 10080264"/>
                <a:gd name="connsiteY5990" fmla="*/ 2685074 h 3652478"/>
                <a:gd name="connsiteX5991" fmla="*/ 815070 w 10080264"/>
                <a:gd name="connsiteY5991" fmla="*/ 2683274 h 3652478"/>
                <a:gd name="connsiteX5992" fmla="*/ 811471 w 10080264"/>
                <a:gd name="connsiteY5992" fmla="*/ 2680034 h 3652478"/>
                <a:gd name="connsiteX5993" fmla="*/ 809672 w 10080264"/>
                <a:gd name="connsiteY5993" fmla="*/ 2676433 h 3652478"/>
                <a:gd name="connsiteX5994" fmla="*/ 807873 w 10080264"/>
                <a:gd name="connsiteY5994" fmla="*/ 2671393 h 3652478"/>
                <a:gd name="connsiteX5995" fmla="*/ 809672 w 10080264"/>
                <a:gd name="connsiteY5995" fmla="*/ 2665993 h 3652478"/>
                <a:gd name="connsiteX5996" fmla="*/ 811471 w 10080264"/>
                <a:gd name="connsiteY5996" fmla="*/ 2662752 h 3652478"/>
                <a:gd name="connsiteX5997" fmla="*/ 815070 w 10080264"/>
                <a:gd name="connsiteY5997" fmla="*/ 2659152 h 3652478"/>
                <a:gd name="connsiteX5998" fmla="*/ 799236 w 10080264"/>
                <a:gd name="connsiteY5998" fmla="*/ 2655552 h 3652478"/>
                <a:gd name="connsiteX5999" fmla="*/ 785562 w 10080264"/>
                <a:gd name="connsiteY5999" fmla="*/ 2646911 h 3652478"/>
                <a:gd name="connsiteX6000" fmla="*/ 780524 w 10080264"/>
                <a:gd name="connsiteY6000" fmla="*/ 2645111 h 3652478"/>
                <a:gd name="connsiteX6001" fmla="*/ 775126 w 10080264"/>
                <a:gd name="connsiteY6001" fmla="*/ 2643311 h 3652478"/>
                <a:gd name="connsiteX6002" fmla="*/ 768289 w 10080264"/>
                <a:gd name="connsiteY6002" fmla="*/ 2645111 h 3652478"/>
                <a:gd name="connsiteX6003" fmla="*/ 764690 w 10080264"/>
                <a:gd name="connsiteY6003" fmla="*/ 2646911 h 3652478"/>
                <a:gd name="connsiteX6004" fmla="*/ 740580 w 10080264"/>
                <a:gd name="connsiteY6004" fmla="*/ 2662752 h 3652478"/>
                <a:gd name="connsiteX6005" fmla="*/ 740580 w 10080264"/>
                <a:gd name="connsiteY6005" fmla="*/ 2640071 h 3652478"/>
                <a:gd name="connsiteX6006" fmla="*/ 737341 w 10080264"/>
                <a:gd name="connsiteY6006" fmla="*/ 2638271 h 3652478"/>
                <a:gd name="connsiteX6007" fmla="*/ 730144 w 10080264"/>
                <a:gd name="connsiteY6007" fmla="*/ 2634670 h 3652478"/>
                <a:gd name="connsiteX6008" fmla="*/ 723307 w 10080264"/>
                <a:gd name="connsiteY6008" fmla="*/ 2629630 h 3652478"/>
                <a:gd name="connsiteX6009" fmla="*/ 716470 w 10080264"/>
                <a:gd name="connsiteY6009" fmla="*/ 2622790 h 3652478"/>
                <a:gd name="connsiteX6010" fmla="*/ 714670 w 10080264"/>
                <a:gd name="connsiteY6010" fmla="*/ 2619189 h 3652478"/>
                <a:gd name="connsiteX6011" fmla="*/ 711072 w 10080264"/>
                <a:gd name="connsiteY6011" fmla="*/ 2614149 h 3652478"/>
                <a:gd name="connsiteX6012" fmla="*/ 709632 w 10080264"/>
                <a:gd name="connsiteY6012" fmla="*/ 2610549 h 3652478"/>
                <a:gd name="connsiteX6013" fmla="*/ 709632 w 10080264"/>
                <a:gd name="connsiteY6013" fmla="*/ 2606948 h 3652478"/>
                <a:gd name="connsiteX6014" fmla="*/ 685162 w 10080264"/>
                <a:gd name="connsiteY6014" fmla="*/ 2598308 h 3652478"/>
                <a:gd name="connsiteX6015" fmla="*/ 661052 w 10080264"/>
                <a:gd name="connsiteY6015" fmla="*/ 2587867 h 3652478"/>
                <a:gd name="connsiteX6016" fmla="*/ 638381 w 10080264"/>
                <a:gd name="connsiteY6016" fmla="*/ 2577786 h 3652478"/>
                <a:gd name="connsiteX6017" fmla="*/ 616070 w 10080264"/>
                <a:gd name="connsiteY6017" fmla="*/ 2564105 h 3652478"/>
                <a:gd name="connsiteX6018" fmla="*/ 576126 w 10080264"/>
                <a:gd name="connsiteY6018" fmla="*/ 2541784 h 3652478"/>
                <a:gd name="connsiteX6019" fmla="*/ 534743 w 10080264"/>
                <a:gd name="connsiteY6019" fmla="*/ 2514062 h 3652478"/>
                <a:gd name="connsiteX6020" fmla="*/ 532944 w 10080264"/>
                <a:gd name="connsiteY6020" fmla="*/ 2517302 h 3652478"/>
                <a:gd name="connsiteX6021" fmla="*/ 531145 w 10080264"/>
                <a:gd name="connsiteY6021" fmla="*/ 2527743 h 3652478"/>
                <a:gd name="connsiteX6022" fmla="*/ 531145 w 10080264"/>
                <a:gd name="connsiteY6022" fmla="*/ 2541784 h 3652478"/>
                <a:gd name="connsiteX6023" fmla="*/ 529345 w 10080264"/>
                <a:gd name="connsiteY6023" fmla="*/ 2545024 h 3652478"/>
                <a:gd name="connsiteX6024" fmla="*/ 527546 w 10080264"/>
                <a:gd name="connsiteY6024" fmla="*/ 2559065 h 3652478"/>
                <a:gd name="connsiteX6025" fmla="*/ 526107 w 10080264"/>
                <a:gd name="connsiteY6025" fmla="*/ 2574186 h 3652478"/>
                <a:gd name="connsiteX6026" fmla="*/ 526107 w 10080264"/>
                <a:gd name="connsiteY6026" fmla="*/ 2579226 h 3652478"/>
                <a:gd name="connsiteX6027" fmla="*/ 520709 w 10080264"/>
                <a:gd name="connsiteY6027" fmla="*/ 2591467 h 3652478"/>
                <a:gd name="connsiteX6028" fmla="*/ 515671 w 10080264"/>
                <a:gd name="connsiteY6028" fmla="*/ 2601908 h 3652478"/>
                <a:gd name="connsiteX6029" fmla="*/ 518910 w 10080264"/>
                <a:gd name="connsiteY6029" fmla="*/ 2614149 h 3652478"/>
                <a:gd name="connsiteX6030" fmla="*/ 518910 w 10080264"/>
                <a:gd name="connsiteY6030" fmla="*/ 2619189 h 3652478"/>
                <a:gd name="connsiteX6031" fmla="*/ 548418 w 10080264"/>
                <a:gd name="connsiteY6031" fmla="*/ 2619189 h 3652478"/>
                <a:gd name="connsiteX6032" fmla="*/ 522508 w 10080264"/>
                <a:gd name="connsiteY6032" fmla="*/ 2645111 h 3652478"/>
                <a:gd name="connsiteX6033" fmla="*/ 503436 w 10080264"/>
                <a:gd name="connsiteY6033" fmla="*/ 2664193 h 3652478"/>
                <a:gd name="connsiteX6034" fmla="*/ 498398 w 10080264"/>
                <a:gd name="connsiteY6034" fmla="*/ 2667793 h 3652478"/>
                <a:gd name="connsiteX6035" fmla="*/ 496599 w 10080264"/>
                <a:gd name="connsiteY6035" fmla="*/ 2672833 h 3652478"/>
                <a:gd name="connsiteX6036" fmla="*/ 493000 w 10080264"/>
                <a:gd name="connsiteY6036" fmla="*/ 2680034 h 3652478"/>
                <a:gd name="connsiteX6037" fmla="*/ 493000 w 10080264"/>
                <a:gd name="connsiteY6037" fmla="*/ 2690114 h 3652478"/>
                <a:gd name="connsiteX6038" fmla="*/ 493000 w 10080264"/>
                <a:gd name="connsiteY6038" fmla="*/ 2705596 h 3652478"/>
                <a:gd name="connsiteX6039" fmla="*/ 477526 w 10080264"/>
                <a:gd name="connsiteY6039" fmla="*/ 2705596 h 3652478"/>
                <a:gd name="connsiteX6040" fmla="*/ 460253 w 10080264"/>
                <a:gd name="connsiteY6040" fmla="*/ 2705596 h 3652478"/>
                <a:gd name="connsiteX6041" fmla="*/ 444780 w 10080264"/>
                <a:gd name="connsiteY6041" fmla="*/ 2702355 h 3652478"/>
                <a:gd name="connsiteX6042" fmla="*/ 429306 w 10080264"/>
                <a:gd name="connsiteY6042" fmla="*/ 2698755 h 3652478"/>
                <a:gd name="connsiteX6043" fmla="*/ 411673 w 10080264"/>
                <a:gd name="connsiteY6043" fmla="*/ 2693715 h 3652478"/>
                <a:gd name="connsiteX6044" fmla="*/ 389362 w 10080264"/>
                <a:gd name="connsiteY6044" fmla="*/ 2686874 h 3652478"/>
                <a:gd name="connsiteX6045" fmla="*/ 377127 w 10080264"/>
                <a:gd name="connsiteY6045" fmla="*/ 2683274 h 3652478"/>
                <a:gd name="connsiteX6046" fmla="*/ 364892 w 10080264"/>
                <a:gd name="connsiteY6046" fmla="*/ 2683274 h 3652478"/>
                <a:gd name="connsiteX6047" fmla="*/ 359854 w 10080264"/>
                <a:gd name="connsiteY6047" fmla="*/ 2686874 h 3652478"/>
                <a:gd name="connsiteX6048" fmla="*/ 356255 w 10080264"/>
                <a:gd name="connsiteY6048" fmla="*/ 2690114 h 3652478"/>
                <a:gd name="connsiteX6049" fmla="*/ 353017 w 10080264"/>
                <a:gd name="connsiteY6049" fmla="*/ 2693715 h 3652478"/>
                <a:gd name="connsiteX6050" fmla="*/ 330706 w 10080264"/>
                <a:gd name="connsiteY6050" fmla="*/ 2716036 h 3652478"/>
                <a:gd name="connsiteX6051" fmla="*/ 323509 w 10080264"/>
                <a:gd name="connsiteY6051" fmla="*/ 2722877 h 3652478"/>
                <a:gd name="connsiteX6052" fmla="*/ 316671 w 10080264"/>
                <a:gd name="connsiteY6052" fmla="*/ 2728277 h 3652478"/>
                <a:gd name="connsiteX6053" fmla="*/ 299398 w 10080264"/>
                <a:gd name="connsiteY6053" fmla="*/ 2735118 h 3652478"/>
                <a:gd name="connsiteX6054" fmla="*/ 288963 w 10080264"/>
                <a:gd name="connsiteY6054" fmla="*/ 2738718 h 3652478"/>
                <a:gd name="connsiteX6055" fmla="*/ 278527 w 10080264"/>
                <a:gd name="connsiteY6055" fmla="*/ 2740158 h 3652478"/>
                <a:gd name="connsiteX6056" fmla="*/ 266292 w 10080264"/>
                <a:gd name="connsiteY6056" fmla="*/ 2740158 h 3652478"/>
                <a:gd name="connsiteX6057" fmla="*/ 252617 w 10080264"/>
                <a:gd name="connsiteY6057" fmla="*/ 2738718 h 3652478"/>
                <a:gd name="connsiteX6058" fmla="*/ 242182 w 10080264"/>
                <a:gd name="connsiteY6058" fmla="*/ 2736918 h 3652478"/>
                <a:gd name="connsiteX6059" fmla="*/ 242182 w 10080264"/>
                <a:gd name="connsiteY6059" fmla="*/ 2724677 h 3652478"/>
                <a:gd name="connsiteX6060" fmla="*/ 242182 w 10080264"/>
                <a:gd name="connsiteY6060" fmla="*/ 2712796 h 3652478"/>
                <a:gd name="connsiteX6061" fmla="*/ 245780 w 10080264"/>
                <a:gd name="connsiteY6061" fmla="*/ 2702355 h 3652478"/>
                <a:gd name="connsiteX6062" fmla="*/ 250818 w 10080264"/>
                <a:gd name="connsiteY6062" fmla="*/ 2691915 h 3652478"/>
                <a:gd name="connsiteX6063" fmla="*/ 257655 w 10080264"/>
                <a:gd name="connsiteY6063" fmla="*/ 2683274 h 3652478"/>
                <a:gd name="connsiteX6064" fmla="*/ 259455 w 10080264"/>
                <a:gd name="connsiteY6064" fmla="*/ 2683274 h 3652478"/>
                <a:gd name="connsiteX6065" fmla="*/ 247220 w 10080264"/>
                <a:gd name="connsiteY6065" fmla="*/ 2680034 h 3652478"/>
                <a:gd name="connsiteX6066" fmla="*/ 238583 w 10080264"/>
                <a:gd name="connsiteY6066" fmla="*/ 2680034 h 3652478"/>
                <a:gd name="connsiteX6067" fmla="*/ 229946 w 10080264"/>
                <a:gd name="connsiteY6067" fmla="*/ 2683274 h 3652478"/>
                <a:gd name="connsiteX6068" fmla="*/ 224909 w 10080264"/>
                <a:gd name="connsiteY6068" fmla="*/ 2686874 h 3652478"/>
                <a:gd name="connsiteX6069" fmla="*/ 198999 w 10080264"/>
                <a:gd name="connsiteY6069" fmla="*/ 2709196 h 3652478"/>
                <a:gd name="connsiteX6070" fmla="*/ 188563 w 10080264"/>
                <a:gd name="connsiteY6070" fmla="*/ 2719637 h 3652478"/>
                <a:gd name="connsiteX6071" fmla="*/ 179927 w 10080264"/>
                <a:gd name="connsiteY6071" fmla="*/ 2731517 h 3652478"/>
                <a:gd name="connsiteX6072" fmla="*/ 157616 w 10080264"/>
                <a:gd name="connsiteY6072" fmla="*/ 2768240 h 3652478"/>
                <a:gd name="connsiteX6073" fmla="*/ 152218 w 10080264"/>
                <a:gd name="connsiteY6073" fmla="*/ 2726477 h 3652478"/>
                <a:gd name="connsiteX6074" fmla="*/ 148979 w 10080264"/>
                <a:gd name="connsiteY6074" fmla="*/ 2712796 h 3652478"/>
                <a:gd name="connsiteX6075" fmla="*/ 141782 w 10080264"/>
                <a:gd name="connsiteY6075" fmla="*/ 2700555 h 3652478"/>
                <a:gd name="connsiteX6076" fmla="*/ 133146 w 10080264"/>
                <a:gd name="connsiteY6076" fmla="*/ 2691915 h 3652478"/>
                <a:gd name="connsiteX6077" fmla="*/ 124509 w 10080264"/>
                <a:gd name="connsiteY6077" fmla="*/ 2686874 h 3652478"/>
                <a:gd name="connsiteX6078" fmla="*/ 110835 w 10080264"/>
                <a:gd name="connsiteY6078" fmla="*/ 2683274 h 3652478"/>
                <a:gd name="connsiteX6079" fmla="*/ 95001 w 10080264"/>
                <a:gd name="connsiteY6079" fmla="*/ 2678234 h 3652478"/>
                <a:gd name="connsiteX6080" fmla="*/ 60455 w 10080264"/>
                <a:gd name="connsiteY6080" fmla="*/ 2665993 h 3652478"/>
                <a:gd name="connsiteX6081" fmla="*/ 36345 w 10080264"/>
                <a:gd name="connsiteY6081" fmla="*/ 2655552 h 3652478"/>
                <a:gd name="connsiteX6082" fmla="*/ 36345 w 10080264"/>
                <a:gd name="connsiteY6082" fmla="*/ 2646911 h 3652478"/>
                <a:gd name="connsiteX6083" fmla="*/ 33106 w 10080264"/>
                <a:gd name="connsiteY6083" fmla="*/ 2574186 h 3652478"/>
                <a:gd name="connsiteX6084" fmla="*/ 33106 w 10080264"/>
                <a:gd name="connsiteY6084" fmla="*/ 2501821 h 3652478"/>
                <a:gd name="connsiteX6085" fmla="*/ 34546 w 10080264"/>
                <a:gd name="connsiteY6085" fmla="*/ 2432696 h 3652478"/>
                <a:gd name="connsiteX6086" fmla="*/ 39943 w 10080264"/>
                <a:gd name="connsiteY6086" fmla="*/ 2363211 h 3652478"/>
                <a:gd name="connsiteX6087" fmla="*/ 39943 w 10080264"/>
                <a:gd name="connsiteY6087" fmla="*/ 2356370 h 3652478"/>
                <a:gd name="connsiteX6088" fmla="*/ 44981 w 10080264"/>
                <a:gd name="connsiteY6088" fmla="*/ 2210920 h 3652478"/>
                <a:gd name="connsiteX6089" fmla="*/ 46781 w 10080264"/>
                <a:gd name="connsiteY6089" fmla="*/ 2139995 h 3652478"/>
                <a:gd name="connsiteX6090" fmla="*/ 46781 w 10080264"/>
                <a:gd name="connsiteY6090" fmla="*/ 2069070 h 3652478"/>
                <a:gd name="connsiteX6091" fmla="*/ 46781 w 10080264"/>
                <a:gd name="connsiteY6091" fmla="*/ 2048188 h 3652478"/>
                <a:gd name="connsiteX6092" fmla="*/ 44981 w 10080264"/>
                <a:gd name="connsiteY6092" fmla="*/ 2029107 h 3652478"/>
                <a:gd name="connsiteX6093" fmla="*/ 39943 w 10080264"/>
                <a:gd name="connsiteY6093" fmla="*/ 1991304 h 3652478"/>
                <a:gd name="connsiteX6094" fmla="*/ 36345 w 10080264"/>
                <a:gd name="connsiteY6094" fmla="*/ 1973663 h 3652478"/>
                <a:gd name="connsiteX6095" fmla="*/ 36345 w 10080264"/>
                <a:gd name="connsiteY6095" fmla="*/ 1956382 h 3652478"/>
                <a:gd name="connsiteX6096" fmla="*/ 38144 w 10080264"/>
                <a:gd name="connsiteY6096" fmla="*/ 1937300 h 3652478"/>
                <a:gd name="connsiteX6097" fmla="*/ 44981 w 10080264"/>
                <a:gd name="connsiteY6097" fmla="*/ 1920019 h 3652478"/>
                <a:gd name="connsiteX6098" fmla="*/ 41743 w 10080264"/>
                <a:gd name="connsiteY6098" fmla="*/ 1911378 h 3652478"/>
                <a:gd name="connsiteX6099" fmla="*/ 41743 w 10080264"/>
                <a:gd name="connsiteY6099" fmla="*/ 1902738 h 3652478"/>
                <a:gd name="connsiteX6100" fmla="*/ 34546 w 10080264"/>
                <a:gd name="connsiteY6100" fmla="*/ 1897697 h 3652478"/>
                <a:gd name="connsiteX6101" fmla="*/ 0 w 10080264"/>
                <a:gd name="connsiteY6101" fmla="*/ 1887257 h 3652478"/>
                <a:gd name="connsiteX6102" fmla="*/ 33106 w 10080264"/>
                <a:gd name="connsiteY6102" fmla="*/ 1871775 h 3652478"/>
                <a:gd name="connsiteX6103" fmla="*/ 36345 w 10080264"/>
                <a:gd name="connsiteY6103" fmla="*/ 1864935 h 3652478"/>
                <a:gd name="connsiteX6104" fmla="*/ 39943 w 10080264"/>
                <a:gd name="connsiteY6104" fmla="*/ 1856294 h 3652478"/>
                <a:gd name="connsiteX6105" fmla="*/ 39943 w 10080264"/>
                <a:gd name="connsiteY6105" fmla="*/ 1824972 h 3652478"/>
                <a:gd name="connsiteX6106" fmla="*/ 39943 w 10080264"/>
                <a:gd name="connsiteY6106" fmla="*/ 1814531 h 3652478"/>
                <a:gd name="connsiteX6107" fmla="*/ 41743 w 10080264"/>
                <a:gd name="connsiteY6107" fmla="*/ 1805891 h 3652478"/>
                <a:gd name="connsiteX6108" fmla="*/ 48580 w 10080264"/>
                <a:gd name="connsiteY6108" fmla="*/ 1791850 h 3652478"/>
                <a:gd name="connsiteX6109" fmla="*/ 51819 w 10080264"/>
                <a:gd name="connsiteY6109" fmla="*/ 1785009 h 3652478"/>
                <a:gd name="connsiteX6110" fmla="*/ 57217 w 10080264"/>
                <a:gd name="connsiteY6110" fmla="*/ 1781409 h 3652478"/>
                <a:gd name="connsiteX6111" fmla="*/ 62254 w 10080264"/>
                <a:gd name="connsiteY6111" fmla="*/ 1778169 h 3652478"/>
                <a:gd name="connsiteX6112" fmla="*/ 67652 w 10080264"/>
                <a:gd name="connsiteY6112" fmla="*/ 1776369 h 3652478"/>
                <a:gd name="connsiteX6113" fmla="*/ 76289 w 10080264"/>
                <a:gd name="connsiteY6113" fmla="*/ 1774568 h 3652478"/>
                <a:gd name="connsiteX6114" fmla="*/ 86365 w 10080264"/>
                <a:gd name="connsiteY6114" fmla="*/ 1774568 h 3652478"/>
                <a:gd name="connsiteX6115" fmla="*/ 98600 w 10080264"/>
                <a:gd name="connsiteY6115" fmla="*/ 1776369 h 3652478"/>
                <a:gd name="connsiteX6116" fmla="*/ 109035 w 10080264"/>
                <a:gd name="connsiteY6116" fmla="*/ 1778169 h 3652478"/>
                <a:gd name="connsiteX6117" fmla="*/ 117672 w 10080264"/>
                <a:gd name="connsiteY6117" fmla="*/ 1783209 h 3652478"/>
                <a:gd name="connsiteX6118" fmla="*/ 126308 w 10080264"/>
                <a:gd name="connsiteY6118" fmla="*/ 1791850 h 3652478"/>
                <a:gd name="connsiteX6119" fmla="*/ 131346 w 10080264"/>
                <a:gd name="connsiteY6119" fmla="*/ 1804091 h 3652478"/>
                <a:gd name="connsiteX6120" fmla="*/ 134945 w 10080264"/>
                <a:gd name="connsiteY6120" fmla="*/ 1821372 h 3652478"/>
                <a:gd name="connsiteX6121" fmla="*/ 136744 w 10080264"/>
                <a:gd name="connsiteY6121" fmla="*/ 1835413 h 3652478"/>
                <a:gd name="connsiteX6122" fmla="*/ 169491 w 10080264"/>
                <a:gd name="connsiteY6122" fmla="*/ 1833613 h 3652478"/>
                <a:gd name="connsiteX6123" fmla="*/ 209435 w 10080264"/>
                <a:gd name="connsiteY6123" fmla="*/ 1830012 h 3652478"/>
                <a:gd name="connsiteX6124" fmla="*/ 224909 w 10080264"/>
                <a:gd name="connsiteY6124" fmla="*/ 1828212 h 3652478"/>
                <a:gd name="connsiteX6125" fmla="*/ 287163 w 10080264"/>
                <a:gd name="connsiteY6125" fmla="*/ 1821372 h 3652478"/>
                <a:gd name="connsiteX6126" fmla="*/ 349418 w 10080264"/>
                <a:gd name="connsiteY6126" fmla="*/ 1812731 h 3652478"/>
                <a:gd name="connsiteX6127" fmla="*/ 436143 w 10080264"/>
                <a:gd name="connsiteY6127" fmla="*/ 1812731 h 3652478"/>
                <a:gd name="connsiteX6128" fmla="*/ 446579 w 10080264"/>
                <a:gd name="connsiteY6128" fmla="*/ 1814531 h 3652478"/>
                <a:gd name="connsiteX6129" fmla="*/ 457015 w 10080264"/>
                <a:gd name="connsiteY6129" fmla="*/ 1812731 h 3652478"/>
                <a:gd name="connsiteX6130" fmla="*/ 465651 w 10080264"/>
                <a:gd name="connsiteY6130" fmla="*/ 1810931 h 3652478"/>
                <a:gd name="connsiteX6131" fmla="*/ 474288 w 10080264"/>
                <a:gd name="connsiteY6131" fmla="*/ 1807691 h 3652478"/>
                <a:gd name="connsiteX6132" fmla="*/ 489761 w 10080264"/>
                <a:gd name="connsiteY6132" fmla="*/ 1798690 h 3652478"/>
                <a:gd name="connsiteX6133" fmla="*/ 501636 w 10080264"/>
                <a:gd name="connsiteY6133" fmla="*/ 1790049 h 3652478"/>
                <a:gd name="connsiteX6134" fmla="*/ 518910 w 10080264"/>
                <a:gd name="connsiteY6134" fmla="*/ 1776369 h 3652478"/>
                <a:gd name="connsiteX6135" fmla="*/ 526107 w 10080264"/>
                <a:gd name="connsiteY6135" fmla="*/ 1797250 h 3652478"/>
                <a:gd name="connsiteX6136" fmla="*/ 527546 w 10080264"/>
                <a:gd name="connsiteY6136" fmla="*/ 1800490 h 3652478"/>
                <a:gd name="connsiteX6137" fmla="*/ 532944 w 10080264"/>
                <a:gd name="connsiteY6137" fmla="*/ 1802290 h 3652478"/>
                <a:gd name="connsiteX6138" fmla="*/ 537982 w 10080264"/>
                <a:gd name="connsiteY6138" fmla="*/ 1802290 h 3652478"/>
                <a:gd name="connsiteX6139" fmla="*/ 543380 w 10080264"/>
                <a:gd name="connsiteY6139" fmla="*/ 1802290 h 3652478"/>
                <a:gd name="connsiteX6140" fmla="*/ 553815 w 10080264"/>
                <a:gd name="connsiteY6140" fmla="*/ 1802290 h 3652478"/>
                <a:gd name="connsiteX6141" fmla="*/ 567490 w 10080264"/>
                <a:gd name="connsiteY6141" fmla="*/ 1804091 h 3652478"/>
                <a:gd name="connsiteX6142" fmla="*/ 576126 w 10080264"/>
                <a:gd name="connsiteY6142" fmla="*/ 1805891 h 3652478"/>
                <a:gd name="connsiteX6143" fmla="*/ 581524 w 10080264"/>
                <a:gd name="connsiteY6143" fmla="*/ 1809131 h 3652478"/>
                <a:gd name="connsiteX6144" fmla="*/ 588361 w 10080264"/>
                <a:gd name="connsiteY6144" fmla="*/ 1814531 h 3652478"/>
                <a:gd name="connsiteX6145" fmla="*/ 593759 w 10080264"/>
                <a:gd name="connsiteY6145" fmla="*/ 1821372 h 3652478"/>
                <a:gd name="connsiteX6146" fmla="*/ 593759 w 10080264"/>
                <a:gd name="connsiteY6146" fmla="*/ 1828212 h 3652478"/>
                <a:gd name="connsiteX6147" fmla="*/ 593759 w 10080264"/>
                <a:gd name="connsiteY6147" fmla="*/ 1835413 h 3652478"/>
                <a:gd name="connsiteX6148" fmla="*/ 591960 w 10080264"/>
                <a:gd name="connsiteY6148" fmla="*/ 1842253 h 3652478"/>
                <a:gd name="connsiteX6149" fmla="*/ 586562 w 10080264"/>
                <a:gd name="connsiteY6149" fmla="*/ 1849094 h 3652478"/>
                <a:gd name="connsiteX6150" fmla="*/ 581524 w 10080264"/>
                <a:gd name="connsiteY6150" fmla="*/ 1854494 h 3652478"/>
                <a:gd name="connsiteX6151" fmla="*/ 572888 w 10080264"/>
                <a:gd name="connsiteY6151" fmla="*/ 1857734 h 3652478"/>
                <a:gd name="connsiteX6152" fmla="*/ 564251 w 10080264"/>
                <a:gd name="connsiteY6152" fmla="*/ 1859535 h 3652478"/>
                <a:gd name="connsiteX6153" fmla="*/ 565691 w 10080264"/>
                <a:gd name="connsiteY6153" fmla="*/ 1868175 h 3652478"/>
                <a:gd name="connsiteX6154" fmla="*/ 564251 w 10080264"/>
                <a:gd name="connsiteY6154" fmla="*/ 1876816 h 3652478"/>
                <a:gd name="connsiteX6155" fmla="*/ 560653 w 10080264"/>
                <a:gd name="connsiteY6155" fmla="*/ 1892297 h 3652478"/>
                <a:gd name="connsiteX6156" fmla="*/ 560653 w 10080264"/>
                <a:gd name="connsiteY6156" fmla="*/ 1906338 h 3652478"/>
                <a:gd name="connsiteX6157" fmla="*/ 562452 w 10080264"/>
                <a:gd name="connsiteY6157" fmla="*/ 1913178 h 3652478"/>
                <a:gd name="connsiteX6158" fmla="*/ 567490 w 10080264"/>
                <a:gd name="connsiteY6158" fmla="*/ 1925059 h 3652478"/>
                <a:gd name="connsiteX6159" fmla="*/ 574687 w 10080264"/>
                <a:gd name="connsiteY6159" fmla="*/ 1939100 h 3652478"/>
                <a:gd name="connsiteX6160" fmla="*/ 581524 w 10080264"/>
                <a:gd name="connsiteY6160" fmla="*/ 1958182 h 3652478"/>
                <a:gd name="connsiteX6161" fmla="*/ 583323 w 10080264"/>
                <a:gd name="connsiteY6161" fmla="*/ 1963582 h 3652478"/>
                <a:gd name="connsiteX6162" fmla="*/ 583323 w 10080264"/>
                <a:gd name="connsiteY6162" fmla="*/ 1998145 h 3652478"/>
                <a:gd name="connsiteX6163" fmla="*/ 591960 w 10080264"/>
                <a:gd name="connsiteY6163" fmla="*/ 2022266 h 3652478"/>
                <a:gd name="connsiteX6164" fmla="*/ 602396 w 10080264"/>
                <a:gd name="connsiteY6164" fmla="*/ 2043148 h 3652478"/>
                <a:gd name="connsiteX6165" fmla="*/ 612472 w 10080264"/>
                <a:gd name="connsiteY6165" fmla="*/ 2058629 h 3652478"/>
                <a:gd name="connsiteX6166" fmla="*/ 621108 w 10080264"/>
                <a:gd name="connsiteY6166" fmla="*/ 2070510 h 3652478"/>
                <a:gd name="connsiteX6167" fmla="*/ 628305 w 10080264"/>
                <a:gd name="connsiteY6167" fmla="*/ 2080951 h 3652478"/>
                <a:gd name="connsiteX6168" fmla="*/ 636582 w 10080264"/>
                <a:gd name="connsiteY6168" fmla="*/ 2089951 h 3652478"/>
                <a:gd name="connsiteX6169" fmla="*/ 647018 w 10080264"/>
                <a:gd name="connsiteY6169" fmla="*/ 2098592 h 3652478"/>
                <a:gd name="connsiteX6170" fmla="*/ 659253 w 10080264"/>
                <a:gd name="connsiteY6170" fmla="*/ 2107232 h 3652478"/>
                <a:gd name="connsiteX6171" fmla="*/ 678325 w 10080264"/>
                <a:gd name="connsiteY6171" fmla="*/ 2091391 h 3652478"/>
                <a:gd name="connsiteX6172" fmla="*/ 697397 w 10080264"/>
                <a:gd name="connsiteY6172" fmla="*/ 2080951 h 3652478"/>
                <a:gd name="connsiteX6173" fmla="*/ 704234 w 10080264"/>
                <a:gd name="connsiteY6173" fmla="*/ 2079510 h 3652478"/>
                <a:gd name="connsiteX6174" fmla="*/ 711072 w 10080264"/>
                <a:gd name="connsiteY6174" fmla="*/ 2079510 h 3652478"/>
                <a:gd name="connsiteX6175" fmla="*/ 718269 w 10080264"/>
                <a:gd name="connsiteY6175" fmla="*/ 2079510 h 3652478"/>
                <a:gd name="connsiteX6176" fmla="*/ 725106 w 10080264"/>
                <a:gd name="connsiteY6176" fmla="*/ 2080951 h 3652478"/>
                <a:gd name="connsiteX6177" fmla="*/ 733743 w 10080264"/>
                <a:gd name="connsiteY6177" fmla="*/ 2084551 h 3652478"/>
                <a:gd name="connsiteX6178" fmla="*/ 740580 w 10080264"/>
                <a:gd name="connsiteY6178" fmla="*/ 2089951 h 3652478"/>
                <a:gd name="connsiteX6179" fmla="*/ 747417 w 10080264"/>
                <a:gd name="connsiteY6179" fmla="*/ 2096792 h 3652478"/>
                <a:gd name="connsiteX6180" fmla="*/ 752815 w 10080264"/>
                <a:gd name="connsiteY6180" fmla="*/ 2105432 h 3652478"/>
                <a:gd name="connsiteX6181" fmla="*/ 756054 w 10080264"/>
                <a:gd name="connsiteY6181" fmla="*/ 2109032 h 3652478"/>
                <a:gd name="connsiteX6182" fmla="*/ 756054 w 10080264"/>
                <a:gd name="connsiteY6182" fmla="*/ 2114073 h 3652478"/>
                <a:gd name="connsiteX6183" fmla="*/ 754614 w 10080264"/>
                <a:gd name="connsiteY6183" fmla="*/ 2122713 h 3652478"/>
                <a:gd name="connsiteX6184" fmla="*/ 752815 w 10080264"/>
                <a:gd name="connsiteY6184" fmla="*/ 2136754 h 3652478"/>
                <a:gd name="connsiteX6185" fmla="*/ 751016 w 10080264"/>
                <a:gd name="connsiteY6185" fmla="*/ 2143595 h 3652478"/>
                <a:gd name="connsiteX6186" fmla="*/ 747417 w 10080264"/>
                <a:gd name="connsiteY6186" fmla="*/ 2148635 h 3652478"/>
                <a:gd name="connsiteX6187" fmla="*/ 744178 w 10080264"/>
                <a:gd name="connsiteY6187" fmla="*/ 2155476 h 3652478"/>
                <a:gd name="connsiteX6188" fmla="*/ 737341 w 10080264"/>
                <a:gd name="connsiteY6188" fmla="*/ 2159076 h 3652478"/>
                <a:gd name="connsiteX6189" fmla="*/ 756054 w 10080264"/>
                <a:gd name="connsiteY6189" fmla="*/ 2174557 h 3652478"/>
                <a:gd name="connsiteX6190" fmla="*/ 773326 w 10080264"/>
                <a:gd name="connsiteY6190" fmla="*/ 2184998 h 3652478"/>
                <a:gd name="connsiteX6191" fmla="*/ 794198 w 10080264"/>
                <a:gd name="connsiteY6191" fmla="*/ 2193639 h 3652478"/>
                <a:gd name="connsiteX6192" fmla="*/ 815070 w 10080264"/>
                <a:gd name="connsiteY6192" fmla="*/ 2200479 h 3652478"/>
                <a:gd name="connsiteX6193" fmla="*/ 840979 w 10080264"/>
                <a:gd name="connsiteY6193" fmla="*/ 2205879 h 3652478"/>
                <a:gd name="connsiteX6194" fmla="*/ 870487 w 10080264"/>
                <a:gd name="connsiteY6194" fmla="*/ 2210920 h 3652478"/>
                <a:gd name="connsiteX6195" fmla="*/ 908272 w 10080264"/>
                <a:gd name="connsiteY6195" fmla="*/ 2214520 h 3652478"/>
                <a:gd name="connsiteX6196" fmla="*/ 950015 w 10080264"/>
                <a:gd name="connsiteY6196" fmla="*/ 2214520 h 3652478"/>
                <a:gd name="connsiteX6197" fmla="*/ 1026304 w 10080264"/>
                <a:gd name="connsiteY6197" fmla="*/ 2214520 h 3652478"/>
                <a:gd name="connsiteX6198" fmla="*/ 1029543 w 10080264"/>
                <a:gd name="connsiteY6198" fmla="*/ 2214520 h 3652478"/>
                <a:gd name="connsiteX6199" fmla="*/ 1034941 w 10080264"/>
                <a:gd name="connsiteY6199" fmla="*/ 2210920 h 3652478"/>
                <a:gd name="connsiteX6200" fmla="*/ 1045016 w 10080264"/>
                <a:gd name="connsiteY6200" fmla="*/ 2204079 h 3652478"/>
                <a:gd name="connsiteX6201" fmla="*/ 1069127 w 10080264"/>
                <a:gd name="connsiteY6201" fmla="*/ 2184998 h 3652478"/>
                <a:gd name="connsiteX6202" fmla="*/ 1077763 w 10080264"/>
                <a:gd name="connsiteY6202" fmla="*/ 2178157 h 3652478"/>
                <a:gd name="connsiteX6203" fmla="*/ 1093597 w 10080264"/>
                <a:gd name="connsiteY6203" fmla="*/ 2167717 h 3652478"/>
                <a:gd name="connsiteX6204" fmla="*/ 1100434 w 10080264"/>
                <a:gd name="connsiteY6204" fmla="*/ 2162676 h 3652478"/>
                <a:gd name="connsiteX6205" fmla="*/ 1105832 w 10080264"/>
                <a:gd name="connsiteY6205" fmla="*/ 2160876 h 3652478"/>
                <a:gd name="connsiteX6206" fmla="*/ 1109071 w 10080264"/>
                <a:gd name="connsiteY6206" fmla="*/ 2159076 h 3652478"/>
                <a:gd name="connsiteX6207" fmla="*/ 1109071 w 10080264"/>
                <a:gd name="connsiteY6207" fmla="*/ 2157276 h 3652478"/>
                <a:gd name="connsiteX6208" fmla="*/ 1110870 w 10080264"/>
                <a:gd name="connsiteY6208" fmla="*/ 2152236 h 3652478"/>
                <a:gd name="connsiteX6209" fmla="*/ 1121306 w 10080264"/>
                <a:gd name="connsiteY6209" fmla="*/ 2139995 h 3652478"/>
                <a:gd name="connsiteX6210" fmla="*/ 1128143 w 10080264"/>
                <a:gd name="connsiteY6210" fmla="*/ 2128114 h 3652478"/>
                <a:gd name="connsiteX6211" fmla="*/ 1134980 w 10080264"/>
                <a:gd name="connsiteY6211" fmla="*/ 2114073 h 3652478"/>
                <a:gd name="connsiteX6212" fmla="*/ 1140378 w 10080264"/>
                <a:gd name="connsiteY6212" fmla="*/ 2100032 h 3652478"/>
                <a:gd name="connsiteX6213" fmla="*/ 1143976 w 10080264"/>
                <a:gd name="connsiteY6213" fmla="*/ 2084551 h 3652478"/>
                <a:gd name="connsiteX6214" fmla="*/ 1147215 w 10080264"/>
                <a:gd name="connsiteY6214" fmla="*/ 2069070 h 3652478"/>
                <a:gd name="connsiteX6215" fmla="*/ 1149014 w 10080264"/>
                <a:gd name="connsiteY6215" fmla="*/ 2053229 h 3652478"/>
                <a:gd name="connsiteX6216" fmla="*/ 1149014 w 10080264"/>
                <a:gd name="connsiteY6216" fmla="*/ 2037747 h 3652478"/>
                <a:gd name="connsiteX6217" fmla="*/ 1149014 w 10080264"/>
                <a:gd name="connsiteY6217" fmla="*/ 2006785 h 3652478"/>
                <a:gd name="connsiteX6218" fmla="*/ 1147215 w 10080264"/>
                <a:gd name="connsiteY6218" fmla="*/ 1973663 h 3652478"/>
                <a:gd name="connsiteX6219" fmla="*/ 1142177 w 10080264"/>
                <a:gd name="connsiteY6219" fmla="*/ 1911378 h 3652478"/>
                <a:gd name="connsiteX6220" fmla="*/ 1129942 w 10080264"/>
                <a:gd name="connsiteY6220" fmla="*/ 1892297 h 3652478"/>
                <a:gd name="connsiteX6221" fmla="*/ 1115908 w 10080264"/>
                <a:gd name="connsiteY6221" fmla="*/ 1873576 h 3652478"/>
                <a:gd name="connsiteX6222" fmla="*/ 1100434 w 10080264"/>
                <a:gd name="connsiteY6222" fmla="*/ 1856294 h 3652478"/>
                <a:gd name="connsiteX6223" fmla="*/ 1083161 w 10080264"/>
                <a:gd name="connsiteY6223" fmla="*/ 1838653 h 3652478"/>
                <a:gd name="connsiteX6224" fmla="*/ 1055452 w 10080264"/>
                <a:gd name="connsiteY6224" fmla="*/ 1816331 h 3652478"/>
                <a:gd name="connsiteX6225" fmla="*/ 1053653 w 10080264"/>
                <a:gd name="connsiteY6225" fmla="*/ 1818132 h 3652478"/>
                <a:gd name="connsiteX6226" fmla="*/ 1055452 w 10080264"/>
                <a:gd name="connsiteY6226" fmla="*/ 1814531 h 3652478"/>
                <a:gd name="connsiteX6227" fmla="*/ 1031342 w 10080264"/>
                <a:gd name="connsiteY6227" fmla="*/ 1795450 h 3652478"/>
                <a:gd name="connsiteX6228" fmla="*/ 1005433 w 10080264"/>
                <a:gd name="connsiteY6228" fmla="*/ 1776369 h 3652478"/>
                <a:gd name="connsiteX6229" fmla="*/ 960451 w 10080264"/>
                <a:gd name="connsiteY6229" fmla="*/ 1746846 h 3652478"/>
                <a:gd name="connsiteX6230" fmla="*/ 916908 w 10080264"/>
                <a:gd name="connsiteY6230" fmla="*/ 1715884 h 3652478"/>
                <a:gd name="connsiteX6231" fmla="*/ 874086 w 10080264"/>
                <a:gd name="connsiteY6231" fmla="*/ 1686362 h 3652478"/>
                <a:gd name="connsiteX6232" fmla="*/ 830543 w 10080264"/>
                <a:gd name="connsiteY6232" fmla="*/ 1655040 h 3652478"/>
                <a:gd name="connsiteX6233" fmla="*/ 826945 w 10080264"/>
                <a:gd name="connsiteY6233" fmla="*/ 1656840 h 3652478"/>
                <a:gd name="connsiteX6234" fmla="*/ 825505 w 10080264"/>
                <a:gd name="connsiteY6234" fmla="*/ 1658640 h 3652478"/>
                <a:gd name="connsiteX6235" fmla="*/ 820108 w 10080264"/>
                <a:gd name="connsiteY6235" fmla="*/ 1665480 h 3652478"/>
                <a:gd name="connsiteX6236" fmla="*/ 815070 w 10080264"/>
                <a:gd name="connsiteY6236" fmla="*/ 1669081 h 3652478"/>
                <a:gd name="connsiteX6237" fmla="*/ 811471 w 10080264"/>
                <a:gd name="connsiteY6237" fmla="*/ 1670881 h 3652478"/>
                <a:gd name="connsiteX6238" fmla="*/ 806433 w 10080264"/>
                <a:gd name="connsiteY6238" fmla="*/ 1672321 h 3652478"/>
                <a:gd name="connsiteX6239" fmla="*/ 799236 w 10080264"/>
                <a:gd name="connsiteY6239" fmla="*/ 1670881 h 3652478"/>
                <a:gd name="connsiteX6240" fmla="*/ 795997 w 10080264"/>
                <a:gd name="connsiteY6240" fmla="*/ 1669081 h 3652478"/>
                <a:gd name="connsiteX6241" fmla="*/ 792399 w 10080264"/>
                <a:gd name="connsiteY6241" fmla="*/ 1665480 h 3652478"/>
                <a:gd name="connsiteX6242" fmla="*/ 781963 w 10080264"/>
                <a:gd name="connsiteY6242" fmla="*/ 1660440 h 3652478"/>
                <a:gd name="connsiteX6243" fmla="*/ 773326 w 10080264"/>
                <a:gd name="connsiteY6243" fmla="*/ 1653240 h 3652478"/>
                <a:gd name="connsiteX6244" fmla="*/ 768289 w 10080264"/>
                <a:gd name="connsiteY6244" fmla="*/ 1644599 h 3652478"/>
                <a:gd name="connsiteX6245" fmla="*/ 766489 w 10080264"/>
                <a:gd name="connsiteY6245" fmla="*/ 1632718 h 3652478"/>
                <a:gd name="connsiteX6246" fmla="*/ 770088 w 10080264"/>
                <a:gd name="connsiteY6246" fmla="*/ 1613637 h 3652478"/>
                <a:gd name="connsiteX6247" fmla="*/ 761451 w 10080264"/>
                <a:gd name="connsiteY6247" fmla="*/ 1619037 h 3652478"/>
                <a:gd name="connsiteX6248" fmla="*/ 770088 w 10080264"/>
                <a:gd name="connsiteY6248" fmla="*/ 1608596 h 3652478"/>
                <a:gd name="connsiteX6249" fmla="*/ 771887 w 10080264"/>
                <a:gd name="connsiteY6249" fmla="*/ 1601756 h 3652478"/>
                <a:gd name="connsiteX6250" fmla="*/ 754614 w 10080264"/>
                <a:gd name="connsiteY6250" fmla="*/ 1591315 h 3652478"/>
                <a:gd name="connsiteX6251" fmla="*/ 730144 w 10080264"/>
                <a:gd name="connsiteY6251" fmla="*/ 1574034 h 3652478"/>
                <a:gd name="connsiteX6252" fmla="*/ 702435 w 10080264"/>
                <a:gd name="connsiteY6252" fmla="*/ 1556393 h 3652478"/>
                <a:gd name="connsiteX6253" fmla="*/ 676526 w 10080264"/>
                <a:gd name="connsiteY6253" fmla="*/ 1540912 h 3652478"/>
                <a:gd name="connsiteX6254" fmla="*/ 669688 w 10080264"/>
                <a:gd name="connsiteY6254" fmla="*/ 1535871 h 3652478"/>
                <a:gd name="connsiteX6255" fmla="*/ 669688 w 10080264"/>
                <a:gd name="connsiteY6255" fmla="*/ 1526870 h 3652478"/>
                <a:gd name="connsiteX6256" fmla="*/ 666090 w 10080264"/>
                <a:gd name="connsiteY6256" fmla="*/ 1525430 h 3652478"/>
                <a:gd name="connsiteX6257" fmla="*/ 661052 w 10080264"/>
                <a:gd name="connsiteY6257" fmla="*/ 1521830 h 3652478"/>
                <a:gd name="connsiteX6258" fmla="*/ 655654 w 10080264"/>
                <a:gd name="connsiteY6258" fmla="*/ 1516790 h 3652478"/>
                <a:gd name="connsiteX6259" fmla="*/ 650616 w 10080264"/>
                <a:gd name="connsiteY6259" fmla="*/ 1508149 h 3652478"/>
                <a:gd name="connsiteX6260" fmla="*/ 647018 w 10080264"/>
                <a:gd name="connsiteY6260" fmla="*/ 1497708 h 3652478"/>
                <a:gd name="connsiteX6261" fmla="*/ 567490 w 10080264"/>
                <a:gd name="connsiteY6261" fmla="*/ 1431824 h 3652478"/>
                <a:gd name="connsiteX6262" fmla="*/ 487962 w 10080264"/>
                <a:gd name="connsiteY6262" fmla="*/ 1365939 h 3652478"/>
                <a:gd name="connsiteX6263" fmla="*/ 451617 w 10080264"/>
                <a:gd name="connsiteY6263" fmla="*/ 1338577 h 3652478"/>
                <a:gd name="connsiteX6264" fmla="*/ 411673 w 10080264"/>
                <a:gd name="connsiteY6264" fmla="*/ 1305454 h 3652478"/>
                <a:gd name="connsiteX6265" fmla="*/ 372089 w 10080264"/>
                <a:gd name="connsiteY6265" fmla="*/ 1269092 h 3652478"/>
                <a:gd name="connsiteX6266" fmla="*/ 328906 w 10080264"/>
                <a:gd name="connsiteY6266" fmla="*/ 1225889 h 3652478"/>
                <a:gd name="connsiteX6267" fmla="*/ 325308 w 10080264"/>
                <a:gd name="connsiteY6267" fmla="*/ 1224089 h 3652478"/>
                <a:gd name="connsiteX6268" fmla="*/ 311633 w 10080264"/>
                <a:gd name="connsiteY6268" fmla="*/ 1219048 h 3652478"/>
                <a:gd name="connsiteX6269" fmla="*/ 294360 w 10080264"/>
                <a:gd name="connsiteY6269" fmla="*/ 1211848 h 3652478"/>
                <a:gd name="connsiteX6270" fmla="*/ 283925 w 10080264"/>
                <a:gd name="connsiteY6270" fmla="*/ 1203567 h 3652478"/>
                <a:gd name="connsiteX6271" fmla="*/ 280326 w 10080264"/>
                <a:gd name="connsiteY6271" fmla="*/ 1199967 h 3652478"/>
                <a:gd name="connsiteX6272" fmla="*/ 273489 w 10080264"/>
                <a:gd name="connsiteY6272" fmla="*/ 1184486 h 3652478"/>
                <a:gd name="connsiteX6273" fmla="*/ 264852 w 10080264"/>
                <a:gd name="connsiteY6273" fmla="*/ 1170445 h 3652478"/>
                <a:gd name="connsiteX6274" fmla="*/ 254417 w 10080264"/>
                <a:gd name="connsiteY6274" fmla="*/ 1156764 h 3652478"/>
                <a:gd name="connsiteX6275" fmla="*/ 242182 w 10080264"/>
                <a:gd name="connsiteY6275" fmla="*/ 1144523 h 3652478"/>
                <a:gd name="connsiteX6276" fmla="*/ 229946 w 10080264"/>
                <a:gd name="connsiteY6276" fmla="*/ 1132282 h 3652478"/>
                <a:gd name="connsiteX6277" fmla="*/ 218071 w 10080264"/>
                <a:gd name="connsiteY6277" fmla="*/ 1120041 h 3652478"/>
                <a:gd name="connsiteX6278" fmla="*/ 193961 w 10080264"/>
                <a:gd name="connsiteY6278" fmla="*/ 1090879 h 3652478"/>
                <a:gd name="connsiteX6279" fmla="*/ 187124 w 10080264"/>
                <a:gd name="connsiteY6279" fmla="*/ 1082238 h 3652478"/>
                <a:gd name="connsiteX6280" fmla="*/ 181726 w 10080264"/>
                <a:gd name="connsiteY6280" fmla="*/ 1069997 h 3652478"/>
                <a:gd name="connsiteX6281" fmla="*/ 176688 w 10080264"/>
                <a:gd name="connsiteY6281" fmla="*/ 1054516 h 3652478"/>
                <a:gd name="connsiteX6282" fmla="*/ 171290 w 10080264"/>
                <a:gd name="connsiteY6282" fmla="*/ 1039035 h 3652478"/>
                <a:gd name="connsiteX6283" fmla="*/ 160855 w 10080264"/>
                <a:gd name="connsiteY6283" fmla="*/ 1023194 h 3652478"/>
                <a:gd name="connsiteX6284" fmla="*/ 145381 w 10080264"/>
                <a:gd name="connsiteY6284" fmla="*/ 1005913 h 3652478"/>
                <a:gd name="connsiteX6285" fmla="*/ 141782 w 10080264"/>
                <a:gd name="connsiteY6285" fmla="*/ 1002313 h 3652478"/>
                <a:gd name="connsiteX6286" fmla="*/ 114073 w 10080264"/>
                <a:gd name="connsiteY6286" fmla="*/ 952269 h 3652478"/>
                <a:gd name="connsiteX6287" fmla="*/ 100399 w 10080264"/>
                <a:gd name="connsiteY6287" fmla="*/ 928147 h 3652478"/>
                <a:gd name="connsiteX6288" fmla="*/ 83126 w 10080264"/>
                <a:gd name="connsiteY6288" fmla="*/ 902225 h 3652478"/>
                <a:gd name="connsiteX6289" fmla="*/ 72690 w 10080264"/>
                <a:gd name="connsiteY6289" fmla="*/ 889984 h 3652478"/>
                <a:gd name="connsiteX6290" fmla="*/ 64054 w 10080264"/>
                <a:gd name="connsiteY6290" fmla="*/ 875943 h 3652478"/>
                <a:gd name="connsiteX6291" fmla="*/ 57217 w 10080264"/>
                <a:gd name="connsiteY6291" fmla="*/ 862262 h 3652478"/>
                <a:gd name="connsiteX6292" fmla="*/ 50379 w 10080264"/>
                <a:gd name="connsiteY6292" fmla="*/ 846781 h 3652478"/>
                <a:gd name="connsiteX6293" fmla="*/ 44981 w 10080264"/>
                <a:gd name="connsiteY6293" fmla="*/ 830940 h 3652478"/>
                <a:gd name="connsiteX6294" fmla="*/ 41743 w 10080264"/>
                <a:gd name="connsiteY6294" fmla="*/ 813659 h 3652478"/>
                <a:gd name="connsiteX6295" fmla="*/ 38144 w 10080264"/>
                <a:gd name="connsiteY6295" fmla="*/ 796378 h 3652478"/>
                <a:gd name="connsiteX6296" fmla="*/ 36345 w 10080264"/>
                <a:gd name="connsiteY6296" fmla="*/ 777656 h 3652478"/>
                <a:gd name="connsiteX6297" fmla="*/ 36345 w 10080264"/>
                <a:gd name="connsiteY6297" fmla="*/ 756775 h 3652478"/>
                <a:gd name="connsiteX6298" fmla="*/ 31307 w 10080264"/>
                <a:gd name="connsiteY6298" fmla="*/ 746334 h 3652478"/>
                <a:gd name="connsiteX6299" fmla="*/ 29508 w 10080264"/>
                <a:gd name="connsiteY6299" fmla="*/ 742734 h 3652478"/>
                <a:gd name="connsiteX6300" fmla="*/ 25909 w 10080264"/>
                <a:gd name="connsiteY6300" fmla="*/ 735893 h 3652478"/>
                <a:gd name="connsiteX6301" fmla="*/ 22670 w 10080264"/>
                <a:gd name="connsiteY6301" fmla="*/ 729053 h 3652478"/>
                <a:gd name="connsiteX6302" fmla="*/ 22670 w 10080264"/>
                <a:gd name="connsiteY6302" fmla="*/ 721852 h 3652478"/>
                <a:gd name="connsiteX6303" fmla="*/ 22670 w 10080264"/>
                <a:gd name="connsiteY6303" fmla="*/ 715012 h 3652478"/>
                <a:gd name="connsiteX6304" fmla="*/ 22670 w 10080264"/>
                <a:gd name="connsiteY6304" fmla="*/ 709971 h 3652478"/>
                <a:gd name="connsiteX6305" fmla="*/ 27708 w 10080264"/>
                <a:gd name="connsiteY6305" fmla="*/ 702771 h 3652478"/>
                <a:gd name="connsiteX6306" fmla="*/ 34546 w 10080264"/>
                <a:gd name="connsiteY6306" fmla="*/ 697730 h 3652478"/>
                <a:gd name="connsiteX6307" fmla="*/ 36345 w 10080264"/>
                <a:gd name="connsiteY6307" fmla="*/ 694130 h 3652478"/>
                <a:gd name="connsiteX6308" fmla="*/ 34546 w 10080264"/>
                <a:gd name="connsiteY6308" fmla="*/ 687290 h 3652478"/>
                <a:gd name="connsiteX6309" fmla="*/ 33106 w 10080264"/>
                <a:gd name="connsiteY6309" fmla="*/ 685490 h 3652478"/>
                <a:gd name="connsiteX6310" fmla="*/ 24110 w 10080264"/>
                <a:gd name="connsiteY6310" fmla="*/ 680449 h 3652478"/>
                <a:gd name="connsiteX6311" fmla="*/ 17273 w 10080264"/>
                <a:gd name="connsiteY6311" fmla="*/ 673609 h 3652478"/>
                <a:gd name="connsiteX6312" fmla="*/ 14034 w 10080264"/>
                <a:gd name="connsiteY6312" fmla="*/ 668568 h 3652478"/>
                <a:gd name="connsiteX6313" fmla="*/ 14034 w 10080264"/>
                <a:gd name="connsiteY6313" fmla="*/ 661368 h 3652478"/>
                <a:gd name="connsiteX6314" fmla="*/ 14034 w 10080264"/>
                <a:gd name="connsiteY6314" fmla="*/ 654527 h 3652478"/>
                <a:gd name="connsiteX6315" fmla="*/ 17273 w 10080264"/>
                <a:gd name="connsiteY6315" fmla="*/ 649487 h 3652478"/>
                <a:gd name="connsiteX6316" fmla="*/ 27708 w 10080264"/>
                <a:gd name="connsiteY6316" fmla="*/ 639046 h 3652478"/>
                <a:gd name="connsiteX6317" fmla="*/ 33106 w 10080264"/>
                <a:gd name="connsiteY6317" fmla="*/ 625005 h 3652478"/>
                <a:gd name="connsiteX6318" fmla="*/ 36345 w 10080264"/>
                <a:gd name="connsiteY6318" fmla="*/ 611324 h 3652478"/>
                <a:gd name="connsiteX6319" fmla="*/ 36345 w 10080264"/>
                <a:gd name="connsiteY6319" fmla="*/ 595483 h 3652478"/>
                <a:gd name="connsiteX6320" fmla="*/ 33106 w 10080264"/>
                <a:gd name="connsiteY6320" fmla="*/ 573161 h 3652478"/>
                <a:gd name="connsiteX6321" fmla="*/ 33106 w 10080264"/>
                <a:gd name="connsiteY6321" fmla="*/ 549040 h 3652478"/>
                <a:gd name="connsiteX6322" fmla="*/ 33106 w 10080264"/>
                <a:gd name="connsiteY6322" fmla="*/ 524558 h 3652478"/>
                <a:gd name="connsiteX6323" fmla="*/ 36345 w 10080264"/>
                <a:gd name="connsiteY6323" fmla="*/ 497196 h 3652478"/>
                <a:gd name="connsiteX6324" fmla="*/ 41743 w 10080264"/>
                <a:gd name="connsiteY6324" fmla="*/ 477754 h 3652478"/>
                <a:gd name="connsiteX6325" fmla="*/ 46781 w 10080264"/>
                <a:gd name="connsiteY6325" fmla="*/ 457233 h 3652478"/>
                <a:gd name="connsiteX6326" fmla="*/ 55417 w 10080264"/>
                <a:gd name="connsiteY6326" fmla="*/ 439592 h 3652478"/>
                <a:gd name="connsiteX6327" fmla="*/ 64054 w 10080264"/>
                <a:gd name="connsiteY6327" fmla="*/ 420870 h 3652478"/>
                <a:gd name="connsiteX6328" fmla="*/ 72690 w 10080264"/>
                <a:gd name="connsiteY6328" fmla="*/ 405389 h 3652478"/>
                <a:gd name="connsiteX6329" fmla="*/ 83126 w 10080264"/>
                <a:gd name="connsiteY6329" fmla="*/ 389548 h 3652478"/>
                <a:gd name="connsiteX6330" fmla="*/ 95001 w 10080264"/>
                <a:gd name="connsiteY6330" fmla="*/ 374067 h 3652478"/>
                <a:gd name="connsiteX6331" fmla="*/ 107236 w 10080264"/>
                <a:gd name="connsiteY6331" fmla="*/ 361826 h 3652478"/>
                <a:gd name="connsiteX6332" fmla="*/ 126308 w 10080264"/>
                <a:gd name="connsiteY6332" fmla="*/ 337704 h 3652478"/>
                <a:gd name="connsiteX6333" fmla="*/ 143582 w 10080264"/>
                <a:gd name="connsiteY6333" fmla="*/ 311782 h 3652478"/>
                <a:gd name="connsiteX6334" fmla="*/ 160855 w 10080264"/>
                <a:gd name="connsiteY6334" fmla="*/ 284060 h 3652478"/>
                <a:gd name="connsiteX6335" fmla="*/ 176688 w 10080264"/>
                <a:gd name="connsiteY6335" fmla="*/ 252738 h 3652478"/>
                <a:gd name="connsiteX6336" fmla="*/ 179927 w 10080264"/>
                <a:gd name="connsiteY6336" fmla="*/ 245898 h 3652478"/>
                <a:gd name="connsiteX6337" fmla="*/ 187124 w 10080264"/>
                <a:gd name="connsiteY6337" fmla="*/ 244458 h 3652478"/>
                <a:gd name="connsiteX6338" fmla="*/ 202598 w 10080264"/>
                <a:gd name="connsiteY6338" fmla="*/ 240857 h 3652478"/>
                <a:gd name="connsiteX6339" fmla="*/ 216272 w 10080264"/>
                <a:gd name="connsiteY6339" fmla="*/ 234017 h 3652478"/>
                <a:gd name="connsiteX6340" fmla="*/ 228507 w 10080264"/>
                <a:gd name="connsiteY6340" fmla="*/ 223576 h 3652478"/>
                <a:gd name="connsiteX6341" fmla="*/ 235344 w 10080264"/>
                <a:gd name="connsiteY6341" fmla="*/ 211335 h 3652478"/>
                <a:gd name="connsiteX6342" fmla="*/ 247220 w 10080264"/>
                <a:gd name="connsiteY6342" fmla="*/ 192254 h 3652478"/>
                <a:gd name="connsiteX6343" fmla="*/ 263053 w 10080264"/>
                <a:gd name="connsiteY6343" fmla="*/ 174973 h 3652478"/>
                <a:gd name="connsiteX6344" fmla="*/ 280326 w 10080264"/>
                <a:gd name="connsiteY6344" fmla="*/ 162732 h 3652478"/>
                <a:gd name="connsiteX6345" fmla="*/ 299398 w 10080264"/>
                <a:gd name="connsiteY6345" fmla="*/ 152291 h 3652478"/>
                <a:gd name="connsiteX6346" fmla="*/ 333944 w 10080264"/>
                <a:gd name="connsiteY6346" fmla="*/ 135010 h 3652478"/>
                <a:gd name="connsiteX6347" fmla="*/ 370290 w 10080264"/>
                <a:gd name="connsiteY6347" fmla="*/ 119529 h 3652478"/>
                <a:gd name="connsiteX6348" fmla="*/ 375328 w 10080264"/>
                <a:gd name="connsiteY6348" fmla="*/ 117729 h 3652478"/>
                <a:gd name="connsiteX6349" fmla="*/ 411673 w 10080264"/>
                <a:gd name="connsiteY6349" fmla="*/ 100447 h 3652478"/>
                <a:gd name="connsiteX6350" fmla="*/ 449818 w 10080264"/>
                <a:gd name="connsiteY6350" fmla="*/ 83166 h 3652478"/>
                <a:gd name="connsiteX6351" fmla="*/ 512072 w 10080264"/>
                <a:gd name="connsiteY6351" fmla="*/ 65885 h 3652478"/>
                <a:gd name="connsiteX6352" fmla="*/ 571088 w 10080264"/>
                <a:gd name="connsiteY6352" fmla="*/ 50404 h 3652478"/>
                <a:gd name="connsiteX6353" fmla="*/ 600597 w 10080264"/>
                <a:gd name="connsiteY6353" fmla="*/ 41403 h 3652478"/>
                <a:gd name="connsiteX6354" fmla="*/ 628305 w 10080264"/>
                <a:gd name="connsiteY6354" fmla="*/ 31322 h 3652478"/>
                <a:gd name="connsiteX6355" fmla="*/ 652415 w 10080264"/>
                <a:gd name="connsiteY6355" fmla="*/ 19081 h 3652478"/>
                <a:gd name="connsiteX6356" fmla="*/ 674726 w 10080264"/>
                <a:gd name="connsiteY6356" fmla="*/ 3600 h 365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Lst>
              <a:rect l="l" t="t" r="r" b="b"/>
              <a:pathLst>
                <a:path w="10080264" h="3652478">
                  <a:moveTo>
                    <a:pt x="8615302" y="3539818"/>
                  </a:moveTo>
                  <a:lnTo>
                    <a:pt x="8592975" y="3550256"/>
                  </a:lnTo>
                  <a:lnTo>
                    <a:pt x="8606660" y="3550256"/>
                  </a:lnTo>
                  <a:lnTo>
                    <a:pt x="8611701" y="3545217"/>
                  </a:lnTo>
                  <a:close/>
                  <a:moveTo>
                    <a:pt x="8649874" y="3526140"/>
                  </a:moveTo>
                  <a:lnTo>
                    <a:pt x="8641231" y="3527940"/>
                  </a:lnTo>
                  <a:lnTo>
                    <a:pt x="8648073" y="3529380"/>
                  </a:lnTo>
                  <a:close/>
                  <a:moveTo>
                    <a:pt x="8587573" y="3463871"/>
                  </a:moveTo>
                  <a:lnTo>
                    <a:pt x="8535716" y="3487987"/>
                  </a:lnTo>
                  <a:lnTo>
                    <a:pt x="8482059" y="3513903"/>
                  </a:lnTo>
                  <a:lnTo>
                    <a:pt x="8492142" y="3513903"/>
                  </a:lnTo>
                  <a:lnTo>
                    <a:pt x="8500785" y="3517502"/>
                  </a:lnTo>
                  <a:close/>
                  <a:moveTo>
                    <a:pt x="8326128" y="3370288"/>
                  </a:moveTo>
                  <a:lnTo>
                    <a:pt x="8317485" y="3375687"/>
                  </a:lnTo>
                  <a:lnTo>
                    <a:pt x="8284714" y="3392604"/>
                  </a:lnTo>
                  <a:lnTo>
                    <a:pt x="8251583" y="3408441"/>
                  </a:lnTo>
                  <a:lnTo>
                    <a:pt x="8251583" y="3411681"/>
                  </a:lnTo>
                  <a:lnTo>
                    <a:pt x="8284714" y="3401242"/>
                  </a:lnTo>
                  <a:lnTo>
                    <a:pt x="8296598" y="3396203"/>
                  </a:lnTo>
                  <a:lnTo>
                    <a:pt x="8305241" y="3391164"/>
                  </a:lnTo>
                  <a:lnTo>
                    <a:pt x="8313884" y="3385765"/>
                  </a:lnTo>
                  <a:lnTo>
                    <a:pt x="8319285" y="3380726"/>
                  </a:lnTo>
                  <a:lnTo>
                    <a:pt x="8317485" y="3375687"/>
                  </a:lnTo>
                  <a:lnTo>
                    <a:pt x="8321086" y="3378926"/>
                  </a:lnTo>
                  <a:lnTo>
                    <a:pt x="8322526" y="3377127"/>
                  </a:lnTo>
                  <a:close/>
                  <a:moveTo>
                    <a:pt x="8371142" y="3367048"/>
                  </a:moveTo>
                  <a:lnTo>
                    <a:pt x="8360699" y="3372087"/>
                  </a:lnTo>
                  <a:lnTo>
                    <a:pt x="8362500" y="3372087"/>
                  </a:lnTo>
                  <a:lnTo>
                    <a:pt x="8371142" y="3368488"/>
                  </a:lnTo>
                  <a:close/>
                  <a:moveTo>
                    <a:pt x="8343413" y="3359850"/>
                  </a:moveTo>
                  <a:lnTo>
                    <a:pt x="8327928" y="3370288"/>
                  </a:lnTo>
                  <a:lnTo>
                    <a:pt x="8334770" y="3370288"/>
                  </a:lnTo>
                  <a:lnTo>
                    <a:pt x="8339812" y="3370288"/>
                  </a:lnTo>
                  <a:lnTo>
                    <a:pt x="8341613" y="3365249"/>
                  </a:lnTo>
                  <a:close/>
                  <a:moveTo>
                    <a:pt x="8847579" y="3358410"/>
                  </a:moveTo>
                  <a:lnTo>
                    <a:pt x="8784918" y="3380726"/>
                  </a:lnTo>
                  <a:lnTo>
                    <a:pt x="8814448" y="3375687"/>
                  </a:lnTo>
                  <a:lnTo>
                    <a:pt x="8845778" y="3372087"/>
                  </a:lnTo>
                  <a:close/>
                  <a:moveTo>
                    <a:pt x="8549401" y="3332494"/>
                  </a:moveTo>
                  <a:lnTo>
                    <a:pt x="8530315" y="3342573"/>
                  </a:lnTo>
                  <a:lnTo>
                    <a:pt x="8542559" y="3354811"/>
                  </a:lnTo>
                  <a:lnTo>
                    <a:pt x="8544359" y="3354811"/>
                  </a:lnTo>
                  <a:lnTo>
                    <a:pt x="8544359" y="3351211"/>
                  </a:lnTo>
                  <a:lnTo>
                    <a:pt x="8544359" y="3347972"/>
                  </a:lnTo>
                  <a:lnTo>
                    <a:pt x="8542559" y="3344372"/>
                  </a:lnTo>
                  <a:lnTo>
                    <a:pt x="8538957" y="3342573"/>
                  </a:lnTo>
                  <a:lnTo>
                    <a:pt x="8535716" y="3341133"/>
                  </a:lnTo>
                  <a:lnTo>
                    <a:pt x="8540758" y="3341133"/>
                  </a:lnTo>
                  <a:lnTo>
                    <a:pt x="8547960" y="3339333"/>
                  </a:lnTo>
                  <a:close/>
                  <a:moveTo>
                    <a:pt x="8599817" y="3304419"/>
                  </a:moveTo>
                  <a:lnTo>
                    <a:pt x="8598017" y="3306219"/>
                  </a:lnTo>
                  <a:lnTo>
                    <a:pt x="8599817" y="3306219"/>
                  </a:lnTo>
                  <a:close/>
                  <a:moveTo>
                    <a:pt x="8313884" y="3299380"/>
                  </a:moveTo>
                  <a:lnTo>
                    <a:pt x="8313884" y="3301180"/>
                  </a:lnTo>
                  <a:lnTo>
                    <a:pt x="8321086" y="3313058"/>
                  </a:lnTo>
                  <a:close/>
                  <a:moveTo>
                    <a:pt x="8895835" y="3248989"/>
                  </a:moveTo>
                  <a:lnTo>
                    <a:pt x="8850820" y="3269865"/>
                  </a:lnTo>
                  <a:lnTo>
                    <a:pt x="8852620" y="3269865"/>
                  </a:lnTo>
                  <a:lnTo>
                    <a:pt x="8868106" y="3271665"/>
                  </a:lnTo>
                  <a:lnTo>
                    <a:pt x="8882150" y="3274905"/>
                  </a:lnTo>
                  <a:lnTo>
                    <a:pt x="8888992" y="3261227"/>
                  </a:lnTo>
                  <a:close/>
                  <a:moveTo>
                    <a:pt x="8558044" y="3240351"/>
                  </a:moveTo>
                  <a:lnTo>
                    <a:pt x="8549401" y="3242150"/>
                  </a:lnTo>
                  <a:lnTo>
                    <a:pt x="8538957" y="3245750"/>
                  </a:lnTo>
                  <a:lnTo>
                    <a:pt x="8500785" y="3266266"/>
                  </a:lnTo>
                  <a:lnTo>
                    <a:pt x="8449288" y="3297581"/>
                  </a:lnTo>
                  <a:lnTo>
                    <a:pt x="8395270" y="3330695"/>
                  </a:lnTo>
                  <a:lnTo>
                    <a:pt x="8383386" y="3337534"/>
                  </a:lnTo>
                  <a:lnTo>
                    <a:pt x="8350256" y="3356610"/>
                  </a:lnTo>
                  <a:lnTo>
                    <a:pt x="8362500" y="3353011"/>
                  </a:lnTo>
                  <a:lnTo>
                    <a:pt x="8367541" y="3363449"/>
                  </a:lnTo>
                  <a:lnTo>
                    <a:pt x="8397071" y="3342573"/>
                  </a:lnTo>
                  <a:lnTo>
                    <a:pt x="8412556" y="3332494"/>
                  </a:lnTo>
                  <a:lnTo>
                    <a:pt x="8445687" y="3306219"/>
                  </a:lnTo>
                  <a:lnTo>
                    <a:pt x="8459371" y="3295781"/>
                  </a:lnTo>
                  <a:lnTo>
                    <a:pt x="8478458" y="3290742"/>
                  </a:lnTo>
                  <a:lnTo>
                    <a:pt x="8487100" y="3288942"/>
                  </a:lnTo>
                  <a:lnTo>
                    <a:pt x="8495743" y="3290742"/>
                  </a:lnTo>
                  <a:lnTo>
                    <a:pt x="8495743" y="3288942"/>
                  </a:lnTo>
                  <a:lnTo>
                    <a:pt x="8523472" y="3271665"/>
                  </a:lnTo>
                  <a:lnTo>
                    <a:pt x="8553002" y="3252588"/>
                  </a:lnTo>
                  <a:lnTo>
                    <a:pt x="8568487" y="3242150"/>
                  </a:lnTo>
                  <a:lnTo>
                    <a:pt x="8567047" y="3242150"/>
                  </a:lnTo>
                  <a:close/>
                  <a:moveTo>
                    <a:pt x="8426600" y="3228473"/>
                  </a:moveTo>
                  <a:lnTo>
                    <a:pt x="8409315" y="3230272"/>
                  </a:lnTo>
                  <a:lnTo>
                    <a:pt x="8353857" y="3242150"/>
                  </a:lnTo>
                  <a:lnTo>
                    <a:pt x="8339812" y="3245750"/>
                  </a:lnTo>
                  <a:lnTo>
                    <a:pt x="8327928" y="3248989"/>
                  </a:lnTo>
                  <a:lnTo>
                    <a:pt x="8313884" y="3252588"/>
                  </a:lnTo>
                  <a:lnTo>
                    <a:pt x="8300199" y="3256188"/>
                  </a:lnTo>
                  <a:lnTo>
                    <a:pt x="8251583" y="3264826"/>
                  </a:lnTo>
                  <a:lnTo>
                    <a:pt x="8251583" y="3271665"/>
                  </a:lnTo>
                  <a:lnTo>
                    <a:pt x="8251583" y="3276704"/>
                  </a:lnTo>
                  <a:lnTo>
                    <a:pt x="8248342" y="3288942"/>
                  </a:lnTo>
                  <a:lnTo>
                    <a:pt x="8248342" y="3302980"/>
                  </a:lnTo>
                  <a:lnTo>
                    <a:pt x="8248342" y="3306219"/>
                  </a:lnTo>
                  <a:lnTo>
                    <a:pt x="8246542" y="3316657"/>
                  </a:lnTo>
                  <a:lnTo>
                    <a:pt x="8246542" y="3322056"/>
                  </a:lnTo>
                  <a:lnTo>
                    <a:pt x="8248342" y="3323496"/>
                  </a:lnTo>
                  <a:lnTo>
                    <a:pt x="8251583" y="3322056"/>
                  </a:lnTo>
                  <a:lnTo>
                    <a:pt x="8284714" y="3311618"/>
                  </a:lnTo>
                  <a:lnTo>
                    <a:pt x="8296598" y="3308019"/>
                  </a:lnTo>
                  <a:lnTo>
                    <a:pt x="8256985" y="3287142"/>
                  </a:lnTo>
                  <a:lnTo>
                    <a:pt x="8331169" y="3287142"/>
                  </a:lnTo>
                  <a:lnTo>
                    <a:pt x="8332970" y="3276704"/>
                  </a:lnTo>
                  <a:lnTo>
                    <a:pt x="8338372" y="3269865"/>
                  </a:lnTo>
                  <a:lnTo>
                    <a:pt x="8341613" y="3264826"/>
                  </a:lnTo>
                  <a:lnTo>
                    <a:pt x="8348455" y="3263027"/>
                  </a:lnTo>
                  <a:lnTo>
                    <a:pt x="8357098" y="3261227"/>
                  </a:lnTo>
                  <a:lnTo>
                    <a:pt x="8367541" y="3261227"/>
                  </a:lnTo>
                  <a:lnTo>
                    <a:pt x="8388428" y="3264826"/>
                  </a:lnTo>
                  <a:lnTo>
                    <a:pt x="8390228" y="3257628"/>
                  </a:lnTo>
                  <a:lnTo>
                    <a:pt x="8395270" y="3252588"/>
                  </a:lnTo>
                  <a:lnTo>
                    <a:pt x="8400672" y="3248989"/>
                  </a:lnTo>
                  <a:lnTo>
                    <a:pt x="8407514" y="3245750"/>
                  </a:lnTo>
                  <a:lnTo>
                    <a:pt x="8414356" y="3240351"/>
                  </a:lnTo>
                  <a:close/>
                  <a:moveTo>
                    <a:pt x="8728020" y="3145327"/>
                  </a:moveTo>
                  <a:lnTo>
                    <a:pt x="8681204" y="3173042"/>
                  </a:lnTo>
                  <a:lnTo>
                    <a:pt x="8632588" y="3200758"/>
                  </a:lnTo>
                  <a:lnTo>
                    <a:pt x="8637630" y="3202557"/>
                  </a:lnTo>
                  <a:lnTo>
                    <a:pt x="8643032" y="3202557"/>
                  </a:lnTo>
                  <a:lnTo>
                    <a:pt x="8651674" y="3200758"/>
                  </a:lnTo>
                  <a:lnTo>
                    <a:pt x="8660317" y="3198958"/>
                  </a:lnTo>
                  <a:lnTo>
                    <a:pt x="8668960" y="3195718"/>
                  </a:lnTo>
                  <a:lnTo>
                    <a:pt x="8679404" y="3188520"/>
                  </a:lnTo>
                  <a:lnTo>
                    <a:pt x="8698490" y="3174842"/>
                  </a:lnTo>
                  <a:lnTo>
                    <a:pt x="8715776" y="3160805"/>
                  </a:lnTo>
                  <a:lnTo>
                    <a:pt x="8729820" y="3147127"/>
                  </a:lnTo>
                  <a:close/>
                  <a:moveTo>
                    <a:pt x="8953094" y="3131290"/>
                  </a:moveTo>
                  <a:lnTo>
                    <a:pt x="8951293" y="3133089"/>
                  </a:lnTo>
                  <a:lnTo>
                    <a:pt x="8953094" y="3133089"/>
                  </a:lnTo>
                  <a:close/>
                  <a:moveTo>
                    <a:pt x="8945891" y="3032667"/>
                  </a:moveTo>
                  <a:lnTo>
                    <a:pt x="8828492" y="3091697"/>
                  </a:lnTo>
                  <a:lnTo>
                    <a:pt x="8814448" y="3098536"/>
                  </a:lnTo>
                  <a:lnTo>
                    <a:pt x="8750347" y="3131290"/>
                  </a:lnTo>
                  <a:lnTo>
                    <a:pt x="8765832" y="3124451"/>
                  </a:lnTo>
                  <a:lnTo>
                    <a:pt x="8765832" y="3128050"/>
                  </a:lnTo>
                  <a:lnTo>
                    <a:pt x="8784918" y="3121212"/>
                  </a:lnTo>
                  <a:lnTo>
                    <a:pt x="8804004" y="3112573"/>
                  </a:lnTo>
                  <a:lnTo>
                    <a:pt x="8821290" y="3102135"/>
                  </a:lnTo>
                  <a:lnTo>
                    <a:pt x="8837135" y="3091697"/>
                  </a:lnTo>
                  <a:lnTo>
                    <a:pt x="8856222" y="3079459"/>
                  </a:lnTo>
                  <a:lnTo>
                    <a:pt x="8876748" y="3069381"/>
                  </a:lnTo>
                  <a:lnTo>
                    <a:pt x="8902677" y="3060742"/>
                  </a:lnTo>
                  <a:lnTo>
                    <a:pt x="8932207" y="3055343"/>
                  </a:lnTo>
                  <a:lnTo>
                    <a:pt x="8939049" y="3043105"/>
                  </a:lnTo>
                  <a:close/>
                  <a:moveTo>
                    <a:pt x="8755388" y="2965359"/>
                  </a:moveTo>
                  <a:lnTo>
                    <a:pt x="8736662" y="2975797"/>
                  </a:lnTo>
                  <a:lnTo>
                    <a:pt x="8741704" y="2977237"/>
                  </a:lnTo>
                  <a:lnTo>
                    <a:pt x="8746746" y="2977237"/>
                  </a:lnTo>
                  <a:lnTo>
                    <a:pt x="8750347" y="2977237"/>
                  </a:lnTo>
                  <a:lnTo>
                    <a:pt x="8752148" y="2972198"/>
                  </a:lnTo>
                  <a:close/>
                  <a:moveTo>
                    <a:pt x="8809046" y="2935844"/>
                  </a:moveTo>
                  <a:lnTo>
                    <a:pt x="8779876" y="2951681"/>
                  </a:lnTo>
                  <a:lnTo>
                    <a:pt x="8784918" y="2951681"/>
                  </a:lnTo>
                  <a:lnTo>
                    <a:pt x="8789960" y="2953121"/>
                  </a:lnTo>
                  <a:close/>
                  <a:moveTo>
                    <a:pt x="9048165" y="2899491"/>
                  </a:moveTo>
                  <a:lnTo>
                    <a:pt x="9034480" y="2908129"/>
                  </a:lnTo>
                  <a:lnTo>
                    <a:pt x="9018635" y="2914968"/>
                  </a:lnTo>
                  <a:lnTo>
                    <a:pt x="9025837" y="2918567"/>
                  </a:lnTo>
                  <a:lnTo>
                    <a:pt x="9030879" y="2923966"/>
                  </a:lnTo>
                  <a:lnTo>
                    <a:pt x="9034480" y="2930805"/>
                  </a:lnTo>
                  <a:lnTo>
                    <a:pt x="9037721" y="2939444"/>
                  </a:lnTo>
                  <a:lnTo>
                    <a:pt x="9043123" y="2932605"/>
                  </a:lnTo>
                  <a:lnTo>
                    <a:pt x="9044564" y="2922167"/>
                  </a:lnTo>
                  <a:lnTo>
                    <a:pt x="9048165" y="2909929"/>
                  </a:lnTo>
                  <a:close/>
                  <a:moveTo>
                    <a:pt x="8847579" y="2779992"/>
                  </a:moveTo>
                  <a:lnTo>
                    <a:pt x="8833534" y="2787190"/>
                  </a:lnTo>
                  <a:lnTo>
                    <a:pt x="8809046" y="2799068"/>
                  </a:lnTo>
                  <a:lnTo>
                    <a:pt x="8786719" y="2813106"/>
                  </a:lnTo>
                  <a:lnTo>
                    <a:pt x="8769433" y="2828583"/>
                  </a:lnTo>
                  <a:lnTo>
                    <a:pt x="8753948" y="2847660"/>
                  </a:lnTo>
                  <a:lnTo>
                    <a:pt x="8781317" y="2828583"/>
                  </a:lnTo>
                  <a:lnTo>
                    <a:pt x="8810847" y="2806267"/>
                  </a:lnTo>
                  <a:close/>
                  <a:moveTo>
                    <a:pt x="9089578" y="2643216"/>
                  </a:moveTo>
                  <a:lnTo>
                    <a:pt x="9093180" y="2648615"/>
                  </a:lnTo>
                  <a:lnTo>
                    <a:pt x="9094980" y="2648615"/>
                  </a:lnTo>
                  <a:lnTo>
                    <a:pt x="9091379" y="2643216"/>
                  </a:lnTo>
                  <a:close/>
                  <a:moveTo>
                    <a:pt x="9138194" y="2634577"/>
                  </a:moveTo>
                  <a:lnTo>
                    <a:pt x="9122709" y="2641776"/>
                  </a:lnTo>
                  <a:lnTo>
                    <a:pt x="9134953" y="2639976"/>
                  </a:lnTo>
                  <a:close/>
                  <a:moveTo>
                    <a:pt x="2240148" y="2617688"/>
                  </a:moveTo>
                  <a:lnTo>
                    <a:pt x="2222870" y="2626327"/>
                  </a:lnTo>
                  <a:lnTo>
                    <a:pt x="2214230" y="2629926"/>
                  </a:lnTo>
                  <a:lnTo>
                    <a:pt x="2226469" y="2629926"/>
                  </a:lnTo>
                  <a:lnTo>
                    <a:pt x="2235108" y="2629926"/>
                  </a:lnTo>
                  <a:close/>
                  <a:moveTo>
                    <a:pt x="3865395" y="2615888"/>
                  </a:moveTo>
                  <a:lnTo>
                    <a:pt x="3858556" y="2619487"/>
                  </a:lnTo>
                  <a:lnTo>
                    <a:pt x="3851716" y="2623087"/>
                  </a:lnTo>
                  <a:lnTo>
                    <a:pt x="3862155" y="2626327"/>
                  </a:lnTo>
                  <a:close/>
                  <a:moveTo>
                    <a:pt x="429306" y="2615589"/>
                  </a:moveTo>
                  <a:lnTo>
                    <a:pt x="411673" y="2629630"/>
                  </a:lnTo>
                  <a:lnTo>
                    <a:pt x="423908" y="2631430"/>
                  </a:lnTo>
                  <a:lnTo>
                    <a:pt x="434344" y="2629630"/>
                  </a:lnTo>
                  <a:lnTo>
                    <a:pt x="430745" y="2622790"/>
                  </a:lnTo>
                  <a:close/>
                  <a:moveTo>
                    <a:pt x="6207143" y="2608731"/>
                  </a:moveTo>
                  <a:lnTo>
                    <a:pt x="6189498" y="2619173"/>
                  </a:lnTo>
                  <a:lnTo>
                    <a:pt x="6182656" y="2624214"/>
                  </a:lnTo>
                  <a:lnTo>
                    <a:pt x="6177614" y="2629615"/>
                  </a:lnTo>
                  <a:lnTo>
                    <a:pt x="6189498" y="2627815"/>
                  </a:lnTo>
                  <a:lnTo>
                    <a:pt x="6199941" y="2626014"/>
                  </a:lnTo>
                  <a:lnTo>
                    <a:pt x="6208583" y="2626014"/>
                  </a:lnTo>
                  <a:lnTo>
                    <a:pt x="6207143" y="2617373"/>
                  </a:lnTo>
                  <a:close/>
                  <a:moveTo>
                    <a:pt x="6593174" y="2589647"/>
                  </a:moveTo>
                  <a:lnTo>
                    <a:pt x="6563645" y="2600089"/>
                  </a:lnTo>
                  <a:lnTo>
                    <a:pt x="6534117" y="2614132"/>
                  </a:lnTo>
                  <a:lnTo>
                    <a:pt x="6546360" y="2608731"/>
                  </a:lnTo>
                  <a:lnTo>
                    <a:pt x="6570487" y="2601890"/>
                  </a:lnTo>
                  <a:close/>
                  <a:moveTo>
                    <a:pt x="3469072" y="2586732"/>
                  </a:moveTo>
                  <a:lnTo>
                    <a:pt x="3434515" y="2605449"/>
                  </a:lnTo>
                  <a:lnTo>
                    <a:pt x="3458633" y="2605449"/>
                  </a:lnTo>
                  <a:close/>
                  <a:moveTo>
                    <a:pt x="2439209" y="2586732"/>
                  </a:moveTo>
                  <a:lnTo>
                    <a:pt x="2406452" y="2604010"/>
                  </a:lnTo>
                  <a:lnTo>
                    <a:pt x="2375135" y="2623087"/>
                  </a:lnTo>
                  <a:lnTo>
                    <a:pt x="2385574" y="2619487"/>
                  </a:lnTo>
                  <a:lnTo>
                    <a:pt x="2397813" y="2614448"/>
                  </a:lnTo>
                  <a:lnTo>
                    <a:pt x="2408252" y="2607249"/>
                  </a:lnTo>
                  <a:lnTo>
                    <a:pt x="2418691" y="2600410"/>
                  </a:lnTo>
                  <a:close/>
                  <a:moveTo>
                    <a:pt x="4071655" y="2581332"/>
                  </a:moveTo>
                  <a:lnTo>
                    <a:pt x="4034939" y="2595011"/>
                  </a:lnTo>
                  <a:lnTo>
                    <a:pt x="4024860" y="2600410"/>
                  </a:lnTo>
                  <a:lnTo>
                    <a:pt x="4009021" y="2605449"/>
                  </a:lnTo>
                  <a:lnTo>
                    <a:pt x="3995343" y="2614448"/>
                  </a:lnTo>
                  <a:lnTo>
                    <a:pt x="3983104" y="2623087"/>
                  </a:lnTo>
                  <a:lnTo>
                    <a:pt x="3971225" y="2633526"/>
                  </a:lnTo>
                  <a:lnTo>
                    <a:pt x="3983104" y="2631726"/>
                  </a:lnTo>
                  <a:lnTo>
                    <a:pt x="3997143" y="2628126"/>
                  </a:lnTo>
                  <a:lnTo>
                    <a:pt x="4009021" y="2623087"/>
                  </a:lnTo>
                  <a:lnTo>
                    <a:pt x="4021260" y="2615888"/>
                  </a:lnTo>
                  <a:lnTo>
                    <a:pt x="4045378" y="2598610"/>
                  </a:lnTo>
                  <a:close/>
                  <a:moveTo>
                    <a:pt x="7869379" y="2570564"/>
                  </a:moveTo>
                  <a:lnTo>
                    <a:pt x="7839851" y="2582806"/>
                  </a:lnTo>
                  <a:lnTo>
                    <a:pt x="7813563" y="2594688"/>
                  </a:lnTo>
                  <a:lnTo>
                    <a:pt x="7791237" y="2606931"/>
                  </a:lnTo>
                  <a:lnTo>
                    <a:pt x="7775753" y="2617373"/>
                  </a:lnTo>
                  <a:lnTo>
                    <a:pt x="7810323" y="2612332"/>
                  </a:lnTo>
                  <a:lnTo>
                    <a:pt x="7820765" y="2610531"/>
                  </a:lnTo>
                  <a:lnTo>
                    <a:pt x="7829408" y="2608731"/>
                  </a:lnTo>
                  <a:lnTo>
                    <a:pt x="7838050" y="2605130"/>
                  </a:lnTo>
                  <a:lnTo>
                    <a:pt x="7846693" y="2600089"/>
                  </a:lnTo>
                  <a:lnTo>
                    <a:pt x="7853535" y="2594688"/>
                  </a:lnTo>
                  <a:lnTo>
                    <a:pt x="7858936" y="2587847"/>
                  </a:lnTo>
                  <a:lnTo>
                    <a:pt x="7863978" y="2581006"/>
                  </a:lnTo>
                  <a:close/>
                  <a:moveTo>
                    <a:pt x="939579" y="2569146"/>
                  </a:moveTo>
                  <a:lnTo>
                    <a:pt x="916908" y="2584627"/>
                  </a:lnTo>
                  <a:lnTo>
                    <a:pt x="898196" y="2601908"/>
                  </a:lnTo>
                  <a:lnTo>
                    <a:pt x="905033" y="2601908"/>
                  </a:lnTo>
                  <a:lnTo>
                    <a:pt x="908272" y="2600108"/>
                  </a:lnTo>
                  <a:lnTo>
                    <a:pt x="911871" y="2594708"/>
                  </a:lnTo>
                  <a:lnTo>
                    <a:pt x="925545" y="2581027"/>
                  </a:lnTo>
                  <a:close/>
                  <a:moveTo>
                    <a:pt x="3812120" y="2564415"/>
                  </a:moveTo>
                  <a:lnTo>
                    <a:pt x="3699451" y="2619487"/>
                  </a:lnTo>
                  <a:lnTo>
                    <a:pt x="3714929" y="2619487"/>
                  </a:lnTo>
                  <a:lnTo>
                    <a:pt x="3719969" y="2617688"/>
                  </a:lnTo>
                  <a:close/>
                  <a:moveTo>
                    <a:pt x="138543" y="2559065"/>
                  </a:moveTo>
                  <a:lnTo>
                    <a:pt x="133146" y="2560865"/>
                  </a:lnTo>
                  <a:lnTo>
                    <a:pt x="128108" y="2581027"/>
                  </a:lnTo>
                  <a:lnTo>
                    <a:pt x="128108" y="2582827"/>
                  </a:lnTo>
                  <a:lnTo>
                    <a:pt x="129907" y="2579226"/>
                  </a:lnTo>
                  <a:lnTo>
                    <a:pt x="133146" y="2569146"/>
                  </a:lnTo>
                  <a:close/>
                  <a:moveTo>
                    <a:pt x="1365287" y="2552224"/>
                  </a:moveTo>
                  <a:lnTo>
                    <a:pt x="1359889" y="2555465"/>
                  </a:lnTo>
                  <a:lnTo>
                    <a:pt x="1363488" y="2553665"/>
                  </a:lnTo>
                  <a:close/>
                  <a:moveTo>
                    <a:pt x="5158252" y="2538411"/>
                  </a:moveTo>
                  <a:lnTo>
                    <a:pt x="5101346" y="2589899"/>
                  </a:lnTo>
                  <a:lnTo>
                    <a:pt x="5097744" y="2591699"/>
                  </a:lnTo>
                  <a:lnTo>
                    <a:pt x="5092702" y="2596740"/>
                  </a:lnTo>
                  <a:lnTo>
                    <a:pt x="5084058" y="2603941"/>
                  </a:lnTo>
                  <a:lnTo>
                    <a:pt x="5095944" y="2598540"/>
                  </a:lnTo>
                  <a:lnTo>
                    <a:pt x="5108189" y="2593500"/>
                  </a:lnTo>
                  <a:lnTo>
                    <a:pt x="5118634" y="2584858"/>
                  </a:lnTo>
                  <a:lnTo>
                    <a:pt x="5128719" y="2572617"/>
                  </a:lnTo>
                  <a:close/>
                  <a:moveTo>
                    <a:pt x="1391196" y="2534943"/>
                  </a:moveTo>
                  <a:lnTo>
                    <a:pt x="1366726" y="2550424"/>
                  </a:lnTo>
                  <a:lnTo>
                    <a:pt x="1370325" y="2550424"/>
                  </a:lnTo>
                  <a:lnTo>
                    <a:pt x="1378961" y="2545024"/>
                  </a:lnTo>
                  <a:close/>
                  <a:moveTo>
                    <a:pt x="1168087" y="2526303"/>
                  </a:moveTo>
                  <a:lnTo>
                    <a:pt x="1168087" y="2527743"/>
                  </a:lnTo>
                  <a:lnTo>
                    <a:pt x="1169886" y="2526303"/>
                  </a:lnTo>
                  <a:close/>
                  <a:moveTo>
                    <a:pt x="3444954" y="2521220"/>
                  </a:moveTo>
                  <a:lnTo>
                    <a:pt x="3442150" y="2523229"/>
                  </a:lnTo>
                  <a:lnTo>
                    <a:pt x="3434515" y="2524820"/>
                  </a:lnTo>
                  <a:lnTo>
                    <a:pt x="3424076" y="2528059"/>
                  </a:lnTo>
                  <a:lnTo>
                    <a:pt x="3405358" y="2538498"/>
                  </a:lnTo>
                  <a:lnTo>
                    <a:pt x="3420837" y="2538498"/>
                  </a:lnTo>
                  <a:lnTo>
                    <a:pt x="3442150" y="2523229"/>
                  </a:lnTo>
                  <a:lnTo>
                    <a:pt x="3443155" y="2523020"/>
                  </a:lnTo>
                  <a:close/>
                  <a:moveTo>
                    <a:pt x="1154412" y="2519102"/>
                  </a:moveTo>
                  <a:lnTo>
                    <a:pt x="1109071" y="2541784"/>
                  </a:lnTo>
                  <a:lnTo>
                    <a:pt x="1091798" y="2559065"/>
                  </a:lnTo>
                  <a:lnTo>
                    <a:pt x="1077763" y="2572386"/>
                  </a:lnTo>
                  <a:lnTo>
                    <a:pt x="1067687" y="2581027"/>
                  </a:lnTo>
                  <a:lnTo>
                    <a:pt x="1062289" y="2584627"/>
                  </a:lnTo>
                  <a:lnTo>
                    <a:pt x="1057252" y="2587867"/>
                  </a:lnTo>
                  <a:lnTo>
                    <a:pt x="1048615" y="2591467"/>
                  </a:lnTo>
                  <a:lnTo>
                    <a:pt x="1043577" y="2593267"/>
                  </a:lnTo>
                  <a:lnTo>
                    <a:pt x="1029543" y="2606948"/>
                  </a:lnTo>
                  <a:lnTo>
                    <a:pt x="1034941" y="2605148"/>
                  </a:lnTo>
                  <a:lnTo>
                    <a:pt x="1046816" y="2600108"/>
                  </a:lnTo>
                  <a:lnTo>
                    <a:pt x="1062289" y="2594708"/>
                  </a:lnTo>
                  <a:lnTo>
                    <a:pt x="1067687" y="2593267"/>
                  </a:lnTo>
                  <a:lnTo>
                    <a:pt x="1083161" y="2593267"/>
                  </a:lnTo>
                  <a:lnTo>
                    <a:pt x="1084960" y="2589667"/>
                  </a:lnTo>
                  <a:lnTo>
                    <a:pt x="1086760" y="2586427"/>
                  </a:lnTo>
                  <a:lnTo>
                    <a:pt x="1086760" y="2574186"/>
                  </a:lnTo>
                  <a:lnTo>
                    <a:pt x="1096835" y="2574186"/>
                  </a:lnTo>
                  <a:lnTo>
                    <a:pt x="1112669" y="2574186"/>
                  </a:lnTo>
                  <a:lnTo>
                    <a:pt x="1115908" y="2572386"/>
                  </a:lnTo>
                  <a:lnTo>
                    <a:pt x="1114468" y="2569146"/>
                  </a:lnTo>
                  <a:lnTo>
                    <a:pt x="1110870" y="2567346"/>
                  </a:lnTo>
                  <a:lnTo>
                    <a:pt x="1107271" y="2564105"/>
                  </a:lnTo>
                  <a:lnTo>
                    <a:pt x="1104033" y="2564105"/>
                  </a:lnTo>
                  <a:lnTo>
                    <a:pt x="1100434" y="2567346"/>
                  </a:lnTo>
                  <a:lnTo>
                    <a:pt x="1098635" y="2570586"/>
                  </a:lnTo>
                  <a:lnTo>
                    <a:pt x="1096835" y="2574186"/>
                  </a:lnTo>
                  <a:lnTo>
                    <a:pt x="1096835" y="2564105"/>
                  </a:lnTo>
                  <a:lnTo>
                    <a:pt x="1107271" y="2560865"/>
                  </a:lnTo>
                  <a:lnTo>
                    <a:pt x="1117707" y="2555465"/>
                  </a:lnTo>
                  <a:lnTo>
                    <a:pt x="1124904" y="2550424"/>
                  </a:lnTo>
                  <a:lnTo>
                    <a:pt x="1129942" y="2543584"/>
                  </a:lnTo>
                  <a:lnTo>
                    <a:pt x="1133541" y="2538183"/>
                  </a:lnTo>
                  <a:lnTo>
                    <a:pt x="1138579" y="2534943"/>
                  </a:lnTo>
                  <a:lnTo>
                    <a:pt x="1143976" y="2531343"/>
                  </a:lnTo>
                  <a:lnTo>
                    <a:pt x="1150814" y="2529543"/>
                  </a:lnTo>
                  <a:lnTo>
                    <a:pt x="1150814" y="2527743"/>
                  </a:lnTo>
                  <a:close/>
                  <a:moveTo>
                    <a:pt x="9196894" y="2512199"/>
                  </a:moveTo>
                  <a:lnTo>
                    <a:pt x="9159081" y="2526236"/>
                  </a:lnTo>
                  <a:lnTo>
                    <a:pt x="9122709" y="2541713"/>
                  </a:lnTo>
                  <a:lnTo>
                    <a:pt x="9088138" y="2557191"/>
                  </a:lnTo>
                  <a:lnTo>
                    <a:pt x="9056808" y="2574108"/>
                  </a:lnTo>
                  <a:lnTo>
                    <a:pt x="9032680" y="2587785"/>
                  </a:lnTo>
                  <a:lnTo>
                    <a:pt x="8992706" y="2612261"/>
                  </a:lnTo>
                  <a:lnTo>
                    <a:pt x="8951293" y="2634577"/>
                  </a:lnTo>
                  <a:lnTo>
                    <a:pt x="8907718" y="2659053"/>
                  </a:lnTo>
                  <a:lnTo>
                    <a:pt x="8861263" y="2679929"/>
                  </a:lnTo>
                  <a:lnTo>
                    <a:pt x="8859463" y="2686768"/>
                  </a:lnTo>
                  <a:lnTo>
                    <a:pt x="8854421" y="2691807"/>
                  </a:lnTo>
                  <a:lnTo>
                    <a:pt x="8843978" y="2704045"/>
                  </a:lnTo>
                  <a:lnTo>
                    <a:pt x="8829933" y="2710884"/>
                  </a:lnTo>
                  <a:lnTo>
                    <a:pt x="8814448" y="2715923"/>
                  </a:lnTo>
                  <a:lnTo>
                    <a:pt x="8807606" y="2719522"/>
                  </a:lnTo>
                  <a:lnTo>
                    <a:pt x="8802204" y="2722762"/>
                  </a:lnTo>
                  <a:lnTo>
                    <a:pt x="8819490" y="2717723"/>
                  </a:lnTo>
                  <a:lnTo>
                    <a:pt x="8835335" y="2710884"/>
                  </a:lnTo>
                  <a:lnTo>
                    <a:pt x="8850820" y="2702245"/>
                  </a:lnTo>
                  <a:lnTo>
                    <a:pt x="8866305" y="2690007"/>
                  </a:lnTo>
                  <a:lnTo>
                    <a:pt x="8874948" y="2681369"/>
                  </a:lnTo>
                  <a:lnTo>
                    <a:pt x="8885391" y="2674530"/>
                  </a:lnTo>
                  <a:lnTo>
                    <a:pt x="8897635" y="2665892"/>
                  </a:lnTo>
                  <a:lnTo>
                    <a:pt x="8909519" y="2659053"/>
                  </a:lnTo>
                  <a:lnTo>
                    <a:pt x="8939049" y="2648615"/>
                  </a:lnTo>
                  <a:lnTo>
                    <a:pt x="8970379" y="2639976"/>
                  </a:lnTo>
                  <a:lnTo>
                    <a:pt x="8977221" y="2631338"/>
                  </a:lnTo>
                  <a:lnTo>
                    <a:pt x="8987665" y="2622699"/>
                  </a:lnTo>
                  <a:lnTo>
                    <a:pt x="8999909" y="2614061"/>
                  </a:lnTo>
                  <a:lnTo>
                    <a:pt x="9015394" y="2605062"/>
                  </a:lnTo>
                  <a:lnTo>
                    <a:pt x="9029078" y="2600023"/>
                  </a:lnTo>
                  <a:lnTo>
                    <a:pt x="9039522" y="2594624"/>
                  </a:lnTo>
                  <a:lnTo>
                    <a:pt x="9048165" y="2586346"/>
                  </a:lnTo>
                  <a:lnTo>
                    <a:pt x="9053206" y="2579147"/>
                  </a:lnTo>
                  <a:lnTo>
                    <a:pt x="9056808" y="2574108"/>
                  </a:lnTo>
                  <a:lnTo>
                    <a:pt x="9065450" y="2570508"/>
                  </a:lnTo>
                  <a:lnTo>
                    <a:pt x="9108665" y="2553591"/>
                  </a:lnTo>
                  <a:lnTo>
                    <a:pt x="9146837" y="2538114"/>
                  </a:lnTo>
                  <a:lnTo>
                    <a:pt x="9160882" y="2534875"/>
                  </a:lnTo>
                  <a:lnTo>
                    <a:pt x="9174566" y="2527676"/>
                  </a:lnTo>
                  <a:lnTo>
                    <a:pt x="9185010" y="2520837"/>
                  </a:lnTo>
                  <a:close/>
                  <a:moveTo>
                    <a:pt x="807873" y="2505421"/>
                  </a:moveTo>
                  <a:lnTo>
                    <a:pt x="778724" y="2527743"/>
                  </a:lnTo>
                  <a:lnTo>
                    <a:pt x="752815" y="2550424"/>
                  </a:lnTo>
                  <a:lnTo>
                    <a:pt x="759652" y="2552224"/>
                  </a:lnTo>
                  <a:lnTo>
                    <a:pt x="766489" y="2552224"/>
                  </a:lnTo>
                  <a:lnTo>
                    <a:pt x="775126" y="2550424"/>
                  </a:lnTo>
                  <a:lnTo>
                    <a:pt x="787361" y="2546824"/>
                  </a:lnTo>
                  <a:lnTo>
                    <a:pt x="797437" y="2538183"/>
                  </a:lnTo>
                  <a:lnTo>
                    <a:pt x="804634" y="2531343"/>
                  </a:lnTo>
                  <a:lnTo>
                    <a:pt x="807873" y="2526303"/>
                  </a:lnTo>
                  <a:lnTo>
                    <a:pt x="807873" y="2519102"/>
                  </a:lnTo>
                  <a:close/>
                  <a:moveTo>
                    <a:pt x="2349217" y="2484865"/>
                  </a:moveTo>
                  <a:lnTo>
                    <a:pt x="2314661" y="2502143"/>
                  </a:lnTo>
                  <a:lnTo>
                    <a:pt x="2347418" y="2491704"/>
                  </a:lnTo>
                  <a:lnTo>
                    <a:pt x="2349217" y="2488465"/>
                  </a:lnTo>
                  <a:close/>
                  <a:moveTo>
                    <a:pt x="846017" y="2479139"/>
                  </a:moveTo>
                  <a:lnTo>
                    <a:pt x="821907" y="2496780"/>
                  </a:lnTo>
                  <a:lnTo>
                    <a:pt x="823706" y="2496780"/>
                  </a:lnTo>
                  <a:lnTo>
                    <a:pt x="825505" y="2494980"/>
                  </a:lnTo>
                  <a:close/>
                  <a:moveTo>
                    <a:pt x="7283851" y="2479106"/>
                  </a:moveTo>
                  <a:lnTo>
                    <a:pt x="7159256" y="2541758"/>
                  </a:lnTo>
                  <a:lnTo>
                    <a:pt x="7159256" y="2543558"/>
                  </a:lnTo>
                  <a:lnTo>
                    <a:pt x="7157455" y="2553640"/>
                  </a:lnTo>
                  <a:lnTo>
                    <a:pt x="7156015" y="2559041"/>
                  </a:lnTo>
                  <a:lnTo>
                    <a:pt x="7154214" y="2564082"/>
                  </a:lnTo>
                  <a:lnTo>
                    <a:pt x="7156015" y="2567323"/>
                  </a:lnTo>
                  <a:lnTo>
                    <a:pt x="7157455" y="2565883"/>
                  </a:lnTo>
                  <a:lnTo>
                    <a:pt x="7164657" y="2559041"/>
                  </a:lnTo>
                  <a:lnTo>
                    <a:pt x="7167898" y="2553640"/>
                  </a:lnTo>
                  <a:lnTo>
                    <a:pt x="7171499" y="2548599"/>
                  </a:lnTo>
                  <a:lnTo>
                    <a:pt x="7190585" y="2531316"/>
                  </a:lnTo>
                  <a:lnTo>
                    <a:pt x="7193826" y="2527715"/>
                  </a:lnTo>
                  <a:lnTo>
                    <a:pt x="7204269" y="2522674"/>
                  </a:lnTo>
                  <a:lnTo>
                    <a:pt x="7221554" y="2519074"/>
                  </a:lnTo>
                  <a:lnTo>
                    <a:pt x="7226595" y="2512232"/>
                  </a:lnTo>
                  <a:lnTo>
                    <a:pt x="7231997" y="2507191"/>
                  </a:lnTo>
                  <a:lnTo>
                    <a:pt x="7238838" y="2507191"/>
                  </a:lnTo>
                  <a:lnTo>
                    <a:pt x="7242440" y="2503591"/>
                  </a:lnTo>
                  <a:lnTo>
                    <a:pt x="7245680" y="2499990"/>
                  </a:lnTo>
                  <a:lnTo>
                    <a:pt x="7251082" y="2499990"/>
                  </a:lnTo>
                  <a:lnTo>
                    <a:pt x="7261525" y="2496749"/>
                  </a:lnTo>
                  <a:lnTo>
                    <a:pt x="7271968" y="2493149"/>
                  </a:lnTo>
                  <a:lnTo>
                    <a:pt x="7278810" y="2488108"/>
                  </a:lnTo>
                  <a:close/>
                  <a:moveTo>
                    <a:pt x="141782" y="2467258"/>
                  </a:moveTo>
                  <a:lnTo>
                    <a:pt x="131346" y="2475899"/>
                  </a:lnTo>
                  <a:lnTo>
                    <a:pt x="131346" y="2479139"/>
                  </a:lnTo>
                  <a:lnTo>
                    <a:pt x="133146" y="2477699"/>
                  </a:lnTo>
                  <a:lnTo>
                    <a:pt x="136744" y="2472299"/>
                  </a:lnTo>
                  <a:close/>
                  <a:moveTo>
                    <a:pt x="368490" y="2461858"/>
                  </a:moveTo>
                  <a:lnTo>
                    <a:pt x="332145" y="2494980"/>
                  </a:lnTo>
                  <a:lnTo>
                    <a:pt x="318501" y="2507920"/>
                  </a:lnTo>
                  <a:lnTo>
                    <a:pt x="314872" y="2510461"/>
                  </a:lnTo>
                  <a:lnTo>
                    <a:pt x="297599" y="2527743"/>
                  </a:lnTo>
                  <a:lnTo>
                    <a:pt x="318501" y="2507920"/>
                  </a:lnTo>
                  <a:lnTo>
                    <a:pt x="322069" y="2505421"/>
                  </a:lnTo>
                  <a:lnTo>
                    <a:pt x="328906" y="2500021"/>
                  </a:lnTo>
                  <a:lnTo>
                    <a:pt x="346180" y="2493180"/>
                  </a:lnTo>
                  <a:lnTo>
                    <a:pt x="359854" y="2488140"/>
                  </a:lnTo>
                  <a:lnTo>
                    <a:pt x="366691" y="2470499"/>
                  </a:lnTo>
                  <a:lnTo>
                    <a:pt x="370290" y="2467258"/>
                  </a:lnTo>
                  <a:close/>
                  <a:moveTo>
                    <a:pt x="8693088" y="2461808"/>
                  </a:moveTo>
                  <a:lnTo>
                    <a:pt x="8684445" y="2468646"/>
                  </a:lnTo>
                  <a:lnTo>
                    <a:pt x="8691648" y="2491322"/>
                  </a:lnTo>
                  <a:lnTo>
                    <a:pt x="8698490" y="2510399"/>
                  </a:lnTo>
                  <a:lnTo>
                    <a:pt x="8703531" y="2524437"/>
                  </a:lnTo>
                  <a:lnTo>
                    <a:pt x="8710734" y="2539914"/>
                  </a:lnTo>
                  <a:lnTo>
                    <a:pt x="8729820" y="2526236"/>
                  </a:lnTo>
                  <a:lnTo>
                    <a:pt x="8722618" y="2513998"/>
                  </a:lnTo>
                  <a:lnTo>
                    <a:pt x="8719377" y="2510399"/>
                  </a:lnTo>
                  <a:lnTo>
                    <a:pt x="8712534" y="2505360"/>
                  </a:lnTo>
                  <a:lnTo>
                    <a:pt x="8705332" y="2503560"/>
                  </a:lnTo>
                  <a:lnTo>
                    <a:pt x="8700290" y="2499961"/>
                  </a:lnTo>
                  <a:lnTo>
                    <a:pt x="8696689" y="2494922"/>
                  </a:lnTo>
                  <a:lnTo>
                    <a:pt x="8693088" y="2489523"/>
                  </a:lnTo>
                  <a:lnTo>
                    <a:pt x="8691648" y="2484484"/>
                  </a:lnTo>
                  <a:lnTo>
                    <a:pt x="8689847" y="2479084"/>
                  </a:lnTo>
                  <a:lnTo>
                    <a:pt x="8691648" y="2472246"/>
                  </a:lnTo>
                  <a:lnTo>
                    <a:pt x="8693088" y="2465407"/>
                  </a:lnTo>
                  <a:close/>
                  <a:moveTo>
                    <a:pt x="8850820" y="2456768"/>
                  </a:moveTo>
                  <a:lnTo>
                    <a:pt x="8800403" y="2488083"/>
                  </a:lnTo>
                  <a:lnTo>
                    <a:pt x="8826692" y="2472246"/>
                  </a:lnTo>
                  <a:close/>
                  <a:moveTo>
                    <a:pt x="5267382" y="2453438"/>
                  </a:moveTo>
                  <a:lnTo>
                    <a:pt x="5260539" y="2455239"/>
                  </a:lnTo>
                  <a:lnTo>
                    <a:pt x="5215519" y="2489804"/>
                  </a:lnTo>
                  <a:lnTo>
                    <a:pt x="5243251" y="2472521"/>
                  </a:lnTo>
                  <a:close/>
                  <a:moveTo>
                    <a:pt x="5052724" y="2437956"/>
                  </a:moveTo>
                  <a:lnTo>
                    <a:pt x="4992576" y="2482963"/>
                  </a:lnTo>
                  <a:lnTo>
                    <a:pt x="4937110" y="2526530"/>
                  </a:lnTo>
                  <a:lnTo>
                    <a:pt x="4938911" y="2526530"/>
                  </a:lnTo>
                  <a:lnTo>
                    <a:pt x="4938911" y="2535171"/>
                  </a:lnTo>
                  <a:lnTo>
                    <a:pt x="4961242" y="2512487"/>
                  </a:lnTo>
                  <a:lnTo>
                    <a:pt x="4982131" y="2491604"/>
                  </a:lnTo>
                  <a:lnTo>
                    <a:pt x="5004461" y="2476122"/>
                  </a:lnTo>
                  <a:lnTo>
                    <a:pt x="5028953" y="2460279"/>
                  </a:lnTo>
                  <a:lnTo>
                    <a:pt x="5050923" y="2450198"/>
                  </a:lnTo>
                  <a:lnTo>
                    <a:pt x="5050923" y="2444797"/>
                  </a:lnTo>
                  <a:lnTo>
                    <a:pt x="5052724" y="2439756"/>
                  </a:lnTo>
                  <a:close/>
                  <a:moveTo>
                    <a:pt x="1145416" y="2430896"/>
                  </a:moveTo>
                  <a:lnTo>
                    <a:pt x="1129942" y="2437736"/>
                  </a:lnTo>
                  <a:lnTo>
                    <a:pt x="1114468" y="2444577"/>
                  </a:lnTo>
                  <a:lnTo>
                    <a:pt x="1095396" y="2451417"/>
                  </a:lnTo>
                  <a:lnTo>
                    <a:pt x="1074525" y="2456818"/>
                  </a:lnTo>
                  <a:lnTo>
                    <a:pt x="1074525" y="2458618"/>
                  </a:lnTo>
                  <a:lnTo>
                    <a:pt x="1074525" y="2465458"/>
                  </a:lnTo>
                  <a:lnTo>
                    <a:pt x="1062289" y="2484540"/>
                  </a:lnTo>
                  <a:lnTo>
                    <a:pt x="1043577" y="2501821"/>
                  </a:lnTo>
                  <a:lnTo>
                    <a:pt x="1020906" y="2519102"/>
                  </a:lnTo>
                  <a:lnTo>
                    <a:pt x="994997" y="2536743"/>
                  </a:lnTo>
                  <a:lnTo>
                    <a:pt x="965489" y="2553665"/>
                  </a:lnTo>
                  <a:lnTo>
                    <a:pt x="941379" y="2569146"/>
                  </a:lnTo>
                  <a:lnTo>
                    <a:pt x="950015" y="2564105"/>
                  </a:lnTo>
                  <a:lnTo>
                    <a:pt x="956852" y="2560865"/>
                  </a:lnTo>
                  <a:lnTo>
                    <a:pt x="961890" y="2559065"/>
                  </a:lnTo>
                  <a:lnTo>
                    <a:pt x="967288" y="2560865"/>
                  </a:lnTo>
                  <a:lnTo>
                    <a:pt x="972326" y="2562305"/>
                  </a:lnTo>
                  <a:lnTo>
                    <a:pt x="977724" y="2559065"/>
                  </a:lnTo>
                  <a:lnTo>
                    <a:pt x="982762" y="2557265"/>
                  </a:lnTo>
                  <a:lnTo>
                    <a:pt x="989959" y="2557265"/>
                  </a:lnTo>
                  <a:lnTo>
                    <a:pt x="998595" y="2557265"/>
                  </a:lnTo>
                  <a:lnTo>
                    <a:pt x="1003633" y="2548624"/>
                  </a:lnTo>
                  <a:lnTo>
                    <a:pt x="1009031" y="2538183"/>
                  </a:lnTo>
                  <a:lnTo>
                    <a:pt x="1017668" y="2529543"/>
                  </a:lnTo>
                  <a:lnTo>
                    <a:pt x="1026304" y="2520902"/>
                  </a:lnTo>
                  <a:lnTo>
                    <a:pt x="1034941" y="2514062"/>
                  </a:lnTo>
                  <a:lnTo>
                    <a:pt x="1045016" y="2507221"/>
                  </a:lnTo>
                  <a:lnTo>
                    <a:pt x="1055452" y="2500021"/>
                  </a:lnTo>
                  <a:lnTo>
                    <a:pt x="1067687" y="2494980"/>
                  </a:lnTo>
                  <a:lnTo>
                    <a:pt x="1076324" y="2479139"/>
                  </a:lnTo>
                  <a:lnTo>
                    <a:pt x="1089998" y="2463658"/>
                  </a:lnTo>
                  <a:lnTo>
                    <a:pt x="1093597" y="2458618"/>
                  </a:lnTo>
                  <a:lnTo>
                    <a:pt x="1098635" y="2453217"/>
                  </a:lnTo>
                  <a:lnTo>
                    <a:pt x="1110870" y="2448177"/>
                  </a:lnTo>
                  <a:lnTo>
                    <a:pt x="1123105" y="2444577"/>
                  </a:lnTo>
                  <a:lnTo>
                    <a:pt x="1136780" y="2442777"/>
                  </a:lnTo>
                  <a:close/>
                  <a:moveTo>
                    <a:pt x="7230196" y="2429056"/>
                  </a:moveTo>
                  <a:lnTo>
                    <a:pt x="7206069" y="2437698"/>
                  </a:lnTo>
                  <a:lnTo>
                    <a:pt x="7197427" y="2442739"/>
                  </a:lnTo>
                  <a:lnTo>
                    <a:pt x="7190585" y="2449940"/>
                  </a:lnTo>
                  <a:close/>
                  <a:moveTo>
                    <a:pt x="5296916" y="2427515"/>
                  </a:moveTo>
                  <a:lnTo>
                    <a:pt x="5281429" y="2439756"/>
                  </a:lnTo>
                  <a:lnTo>
                    <a:pt x="5281429" y="2441557"/>
                  </a:lnTo>
                  <a:lnTo>
                    <a:pt x="5276026" y="2444797"/>
                  </a:lnTo>
                  <a:lnTo>
                    <a:pt x="5279628" y="2444797"/>
                  </a:lnTo>
                  <a:lnTo>
                    <a:pt x="5284670" y="2439756"/>
                  </a:lnTo>
                  <a:close/>
                  <a:moveTo>
                    <a:pt x="5953990" y="2420415"/>
                  </a:moveTo>
                  <a:lnTo>
                    <a:pt x="5935265" y="2430857"/>
                  </a:lnTo>
                  <a:lnTo>
                    <a:pt x="5907537" y="2444539"/>
                  </a:lnTo>
                  <a:lnTo>
                    <a:pt x="5879809" y="2454981"/>
                  </a:lnTo>
                  <a:lnTo>
                    <a:pt x="5851721" y="2460022"/>
                  </a:lnTo>
                  <a:lnTo>
                    <a:pt x="5825794" y="2461823"/>
                  </a:lnTo>
                  <a:lnTo>
                    <a:pt x="5798426" y="2461823"/>
                  </a:lnTo>
                  <a:lnTo>
                    <a:pt x="5777540" y="2475865"/>
                  </a:lnTo>
                  <a:lnTo>
                    <a:pt x="5751612" y="2488108"/>
                  </a:lnTo>
                  <a:lnTo>
                    <a:pt x="5751612" y="2539958"/>
                  </a:lnTo>
                  <a:lnTo>
                    <a:pt x="5779340" y="2527715"/>
                  </a:lnTo>
                  <a:lnTo>
                    <a:pt x="5805268" y="2512232"/>
                  </a:lnTo>
                  <a:lnTo>
                    <a:pt x="5832996" y="2494949"/>
                  </a:lnTo>
                  <a:lnTo>
                    <a:pt x="5858923" y="2475865"/>
                  </a:lnTo>
                  <a:lnTo>
                    <a:pt x="5860724" y="2475865"/>
                  </a:lnTo>
                  <a:lnTo>
                    <a:pt x="5910778" y="2444539"/>
                  </a:lnTo>
                  <a:lnTo>
                    <a:pt x="5933465" y="2432657"/>
                  </a:lnTo>
                  <a:lnTo>
                    <a:pt x="5953990" y="2422215"/>
                  </a:lnTo>
                  <a:close/>
                  <a:moveTo>
                    <a:pt x="5089100" y="2413832"/>
                  </a:moveTo>
                  <a:lnTo>
                    <a:pt x="5077215" y="2422474"/>
                  </a:lnTo>
                  <a:lnTo>
                    <a:pt x="5082257" y="2418873"/>
                  </a:lnTo>
                  <a:lnTo>
                    <a:pt x="5087300" y="2418873"/>
                  </a:lnTo>
                  <a:close/>
                  <a:moveTo>
                    <a:pt x="9231825" y="2411776"/>
                  </a:moveTo>
                  <a:lnTo>
                    <a:pt x="9202295" y="2425814"/>
                  </a:lnTo>
                  <a:lnTo>
                    <a:pt x="9215980" y="2430853"/>
                  </a:lnTo>
                  <a:lnTo>
                    <a:pt x="9221382" y="2434092"/>
                  </a:lnTo>
                  <a:lnTo>
                    <a:pt x="9224623" y="2427254"/>
                  </a:lnTo>
                  <a:lnTo>
                    <a:pt x="9230024" y="2417175"/>
                  </a:lnTo>
                  <a:close/>
                  <a:moveTo>
                    <a:pt x="3412197" y="2408915"/>
                  </a:moveTo>
                  <a:lnTo>
                    <a:pt x="3387720" y="2418994"/>
                  </a:lnTo>
                  <a:lnTo>
                    <a:pt x="3396719" y="2420794"/>
                  </a:lnTo>
                  <a:close/>
                  <a:moveTo>
                    <a:pt x="446579" y="2401374"/>
                  </a:moveTo>
                  <a:lnTo>
                    <a:pt x="418870" y="2422255"/>
                  </a:lnTo>
                  <a:lnTo>
                    <a:pt x="391161" y="2444577"/>
                  </a:lnTo>
                  <a:lnTo>
                    <a:pt x="397998" y="2446377"/>
                  </a:lnTo>
                  <a:lnTo>
                    <a:pt x="425707" y="2420455"/>
                  </a:lnTo>
                  <a:close/>
                  <a:moveTo>
                    <a:pt x="1179962" y="2394533"/>
                  </a:moveTo>
                  <a:lnTo>
                    <a:pt x="1179962" y="2396333"/>
                  </a:lnTo>
                  <a:lnTo>
                    <a:pt x="1181761" y="2394533"/>
                  </a:lnTo>
                  <a:close/>
                  <a:moveTo>
                    <a:pt x="7869379" y="2391249"/>
                  </a:moveTo>
                  <a:lnTo>
                    <a:pt x="7813563" y="2413573"/>
                  </a:lnTo>
                  <a:lnTo>
                    <a:pt x="7761709" y="2435898"/>
                  </a:lnTo>
                  <a:lnTo>
                    <a:pt x="7715255" y="2460022"/>
                  </a:lnTo>
                  <a:lnTo>
                    <a:pt x="7669882" y="2486307"/>
                  </a:lnTo>
                  <a:lnTo>
                    <a:pt x="7611185" y="2520874"/>
                  </a:lnTo>
                  <a:lnTo>
                    <a:pt x="7656198" y="2501790"/>
                  </a:lnTo>
                  <a:lnTo>
                    <a:pt x="7718496" y="2472265"/>
                  </a:lnTo>
                  <a:lnTo>
                    <a:pt x="7778994" y="2442739"/>
                  </a:lnTo>
                  <a:lnTo>
                    <a:pt x="7784395" y="2435898"/>
                  </a:lnTo>
                  <a:lnTo>
                    <a:pt x="7791237" y="2429056"/>
                  </a:lnTo>
                  <a:lnTo>
                    <a:pt x="7801680" y="2422215"/>
                  </a:lnTo>
                  <a:lnTo>
                    <a:pt x="7812123" y="2418614"/>
                  </a:lnTo>
                  <a:lnTo>
                    <a:pt x="7844892" y="2406732"/>
                  </a:lnTo>
                  <a:lnTo>
                    <a:pt x="7857136" y="2401331"/>
                  </a:lnTo>
                  <a:lnTo>
                    <a:pt x="7865778" y="2396290"/>
                  </a:lnTo>
                  <a:close/>
                  <a:moveTo>
                    <a:pt x="8964977" y="2385861"/>
                  </a:moveTo>
                  <a:lnTo>
                    <a:pt x="8914921" y="2417175"/>
                  </a:lnTo>
                  <a:lnTo>
                    <a:pt x="8925004" y="2413576"/>
                  </a:lnTo>
                  <a:lnTo>
                    <a:pt x="8937248" y="2408537"/>
                  </a:lnTo>
                  <a:lnTo>
                    <a:pt x="8944451" y="2403138"/>
                  </a:lnTo>
                  <a:lnTo>
                    <a:pt x="8953094" y="2394499"/>
                  </a:lnTo>
                  <a:close/>
                  <a:moveTo>
                    <a:pt x="8980823" y="2377222"/>
                  </a:moveTo>
                  <a:lnTo>
                    <a:pt x="8975421" y="2379022"/>
                  </a:lnTo>
                  <a:lnTo>
                    <a:pt x="8979022" y="2379022"/>
                  </a:lnTo>
                  <a:close/>
                  <a:moveTo>
                    <a:pt x="5758454" y="2366764"/>
                  </a:moveTo>
                  <a:lnTo>
                    <a:pt x="5760255" y="2375406"/>
                  </a:lnTo>
                  <a:lnTo>
                    <a:pt x="5760255" y="2384048"/>
                  </a:lnTo>
                  <a:lnTo>
                    <a:pt x="5781141" y="2370365"/>
                  </a:lnTo>
                  <a:lnTo>
                    <a:pt x="5782581" y="2370365"/>
                  </a:lnTo>
                  <a:lnTo>
                    <a:pt x="5767097" y="2368565"/>
                  </a:lnTo>
                  <a:lnTo>
                    <a:pt x="5762055" y="2366764"/>
                  </a:lnTo>
                  <a:close/>
                  <a:moveTo>
                    <a:pt x="1233580" y="2365011"/>
                  </a:moveTo>
                  <a:lnTo>
                    <a:pt x="1204432" y="2382292"/>
                  </a:lnTo>
                  <a:lnTo>
                    <a:pt x="1218106" y="2375452"/>
                  </a:lnTo>
                  <a:close/>
                  <a:moveTo>
                    <a:pt x="4647897" y="2358384"/>
                  </a:moveTo>
                  <a:lnTo>
                    <a:pt x="4644296" y="2360184"/>
                  </a:lnTo>
                  <a:lnTo>
                    <a:pt x="4616563" y="2381067"/>
                  </a:lnTo>
                  <a:lnTo>
                    <a:pt x="4590631" y="2400150"/>
                  </a:lnTo>
                  <a:lnTo>
                    <a:pt x="4564699" y="2417433"/>
                  </a:lnTo>
                  <a:lnTo>
                    <a:pt x="4538767" y="2436156"/>
                  </a:lnTo>
                  <a:lnTo>
                    <a:pt x="4502390" y="2463880"/>
                  </a:lnTo>
                  <a:lnTo>
                    <a:pt x="4467814" y="2488364"/>
                  </a:lnTo>
                  <a:lnTo>
                    <a:pt x="4450166" y="2500246"/>
                  </a:lnTo>
                  <a:lnTo>
                    <a:pt x="4450166" y="2527970"/>
                  </a:lnTo>
                  <a:lnTo>
                    <a:pt x="4469615" y="2510687"/>
                  </a:lnTo>
                  <a:lnTo>
                    <a:pt x="4491945" y="2493405"/>
                  </a:lnTo>
                  <a:lnTo>
                    <a:pt x="4518238" y="2476122"/>
                  </a:lnTo>
                  <a:lnTo>
                    <a:pt x="4547411" y="2457039"/>
                  </a:lnTo>
                  <a:lnTo>
                    <a:pt x="4549212" y="2457039"/>
                  </a:lnTo>
                  <a:lnTo>
                    <a:pt x="4562898" y="2448398"/>
                  </a:lnTo>
                  <a:lnTo>
                    <a:pt x="4578385" y="2437956"/>
                  </a:lnTo>
                  <a:lnTo>
                    <a:pt x="4592432" y="2427515"/>
                  </a:lnTo>
                  <a:lnTo>
                    <a:pt x="4604677" y="2415633"/>
                  </a:lnTo>
                  <a:lnTo>
                    <a:pt x="4616563" y="2401591"/>
                  </a:lnTo>
                  <a:lnTo>
                    <a:pt x="4628808" y="2387908"/>
                  </a:lnTo>
                  <a:lnTo>
                    <a:pt x="4637452" y="2373866"/>
                  </a:lnTo>
                  <a:close/>
                  <a:moveTo>
                    <a:pt x="2182913" y="2356722"/>
                  </a:moveTo>
                  <a:lnTo>
                    <a:pt x="2132878" y="2384438"/>
                  </a:lnTo>
                  <a:lnTo>
                    <a:pt x="2082842" y="2412155"/>
                  </a:lnTo>
                  <a:lnTo>
                    <a:pt x="2049726" y="2431232"/>
                  </a:lnTo>
                  <a:lnTo>
                    <a:pt x="2054765" y="2433032"/>
                  </a:lnTo>
                  <a:lnTo>
                    <a:pt x="2058365" y="2436272"/>
                  </a:lnTo>
                  <a:lnTo>
                    <a:pt x="2131438" y="2400276"/>
                  </a:lnTo>
                  <a:lnTo>
                    <a:pt x="2205591" y="2362121"/>
                  </a:lnTo>
                  <a:lnTo>
                    <a:pt x="2203791" y="2360322"/>
                  </a:lnTo>
                  <a:lnTo>
                    <a:pt x="2198751" y="2358522"/>
                  </a:lnTo>
                  <a:close/>
                  <a:moveTo>
                    <a:pt x="1007232" y="2356370"/>
                  </a:moveTo>
                  <a:lnTo>
                    <a:pt x="982762" y="2370411"/>
                  </a:lnTo>
                  <a:lnTo>
                    <a:pt x="960451" y="2380852"/>
                  </a:lnTo>
                  <a:lnTo>
                    <a:pt x="944617" y="2399933"/>
                  </a:lnTo>
                  <a:lnTo>
                    <a:pt x="927344" y="2418655"/>
                  </a:lnTo>
                  <a:lnTo>
                    <a:pt x="930943" y="2417215"/>
                  </a:lnTo>
                  <a:lnTo>
                    <a:pt x="953254" y="2399933"/>
                  </a:lnTo>
                  <a:close/>
                  <a:moveTo>
                    <a:pt x="6450933" y="2347681"/>
                  </a:moveTo>
                  <a:lnTo>
                    <a:pt x="6359467" y="2394490"/>
                  </a:lnTo>
                  <a:lnTo>
                    <a:pt x="6269081" y="2441299"/>
                  </a:lnTo>
                  <a:lnTo>
                    <a:pt x="6205342" y="2475865"/>
                  </a:lnTo>
                  <a:lnTo>
                    <a:pt x="6066703" y="2553640"/>
                  </a:lnTo>
                  <a:lnTo>
                    <a:pt x="6051218" y="2562282"/>
                  </a:lnTo>
                  <a:lnTo>
                    <a:pt x="6078946" y="2559041"/>
                  </a:lnTo>
                  <a:lnTo>
                    <a:pt x="6108115" y="2555441"/>
                  </a:lnTo>
                  <a:lnTo>
                    <a:pt x="6108115" y="2548599"/>
                  </a:lnTo>
                  <a:lnTo>
                    <a:pt x="6109915" y="2541758"/>
                  </a:lnTo>
                  <a:lnTo>
                    <a:pt x="6114957" y="2534917"/>
                  </a:lnTo>
                  <a:lnTo>
                    <a:pt x="6121798" y="2531316"/>
                  </a:lnTo>
                  <a:lnTo>
                    <a:pt x="6129001" y="2527715"/>
                  </a:lnTo>
                  <a:lnTo>
                    <a:pt x="6153127" y="2517273"/>
                  </a:lnTo>
                  <a:lnTo>
                    <a:pt x="6177614" y="2507191"/>
                  </a:lnTo>
                  <a:lnTo>
                    <a:pt x="6199941" y="2493149"/>
                  </a:lnTo>
                  <a:lnTo>
                    <a:pt x="6222627" y="2475865"/>
                  </a:lnTo>
                  <a:lnTo>
                    <a:pt x="6269081" y="2446340"/>
                  </a:lnTo>
                  <a:lnTo>
                    <a:pt x="6289967" y="2434097"/>
                  </a:lnTo>
                  <a:lnTo>
                    <a:pt x="6312653" y="2422215"/>
                  </a:lnTo>
                  <a:lnTo>
                    <a:pt x="6362708" y="2396290"/>
                  </a:lnTo>
                  <a:lnTo>
                    <a:pt x="6416363" y="2366764"/>
                  </a:lnTo>
                  <a:lnTo>
                    <a:pt x="6433648" y="2358123"/>
                  </a:lnTo>
                  <a:close/>
                  <a:moveTo>
                    <a:pt x="4576584" y="2339301"/>
                  </a:moveTo>
                  <a:lnTo>
                    <a:pt x="4552453" y="2347942"/>
                  </a:lnTo>
                  <a:lnTo>
                    <a:pt x="4540568" y="2356584"/>
                  </a:lnTo>
                  <a:lnTo>
                    <a:pt x="4518238" y="2368826"/>
                  </a:lnTo>
                  <a:lnTo>
                    <a:pt x="4497348" y="2384308"/>
                  </a:lnTo>
                  <a:lnTo>
                    <a:pt x="4483302" y="2396550"/>
                  </a:lnTo>
                  <a:lnTo>
                    <a:pt x="4469615" y="2406991"/>
                  </a:lnTo>
                  <a:lnTo>
                    <a:pt x="4459170" y="2413832"/>
                  </a:lnTo>
                  <a:lnTo>
                    <a:pt x="4455569" y="2417433"/>
                  </a:lnTo>
                  <a:lnTo>
                    <a:pt x="4481501" y="2401591"/>
                  </a:lnTo>
                  <a:lnTo>
                    <a:pt x="4504191" y="2384308"/>
                  </a:lnTo>
                  <a:lnTo>
                    <a:pt x="4519678" y="2370626"/>
                  </a:lnTo>
                  <a:lnTo>
                    <a:pt x="4536966" y="2361985"/>
                  </a:lnTo>
                  <a:lnTo>
                    <a:pt x="4552453" y="2356584"/>
                  </a:lnTo>
                  <a:lnTo>
                    <a:pt x="4569741" y="2354783"/>
                  </a:lnTo>
                  <a:lnTo>
                    <a:pt x="4571542" y="2346142"/>
                  </a:lnTo>
                  <a:close/>
                  <a:moveTo>
                    <a:pt x="9044564" y="2335470"/>
                  </a:moveTo>
                  <a:lnTo>
                    <a:pt x="9020436" y="2351307"/>
                  </a:lnTo>
                  <a:lnTo>
                    <a:pt x="9025837" y="2349507"/>
                  </a:lnTo>
                  <a:lnTo>
                    <a:pt x="9034480" y="2349507"/>
                  </a:lnTo>
                  <a:lnTo>
                    <a:pt x="9044564" y="2344108"/>
                  </a:lnTo>
                  <a:close/>
                  <a:moveTo>
                    <a:pt x="4686075" y="2333900"/>
                  </a:moveTo>
                  <a:lnTo>
                    <a:pt x="4673829" y="2339301"/>
                  </a:lnTo>
                  <a:lnTo>
                    <a:pt x="4656541" y="2349743"/>
                  </a:lnTo>
                  <a:lnTo>
                    <a:pt x="4660143" y="2349743"/>
                  </a:lnTo>
                  <a:lnTo>
                    <a:pt x="4673829" y="2349743"/>
                  </a:lnTo>
                  <a:lnTo>
                    <a:pt x="4679232" y="2347942"/>
                  </a:lnTo>
                  <a:lnTo>
                    <a:pt x="4680672" y="2344342"/>
                  </a:lnTo>
                  <a:close/>
                  <a:moveTo>
                    <a:pt x="7407007" y="2328597"/>
                  </a:moveTo>
                  <a:lnTo>
                    <a:pt x="7367035" y="2351281"/>
                  </a:lnTo>
                  <a:lnTo>
                    <a:pt x="7408447" y="2328597"/>
                  </a:lnTo>
                  <a:close/>
                  <a:moveTo>
                    <a:pt x="1408469" y="2326848"/>
                  </a:moveTo>
                  <a:lnTo>
                    <a:pt x="1294396" y="2413614"/>
                  </a:lnTo>
                  <a:lnTo>
                    <a:pt x="1266687" y="2432696"/>
                  </a:lnTo>
                  <a:lnTo>
                    <a:pt x="1238978" y="2453217"/>
                  </a:lnTo>
                  <a:lnTo>
                    <a:pt x="1237179" y="2455017"/>
                  </a:lnTo>
                  <a:lnTo>
                    <a:pt x="1216307" y="2470499"/>
                  </a:lnTo>
                  <a:lnTo>
                    <a:pt x="1199034" y="2488140"/>
                  </a:lnTo>
                  <a:lnTo>
                    <a:pt x="1224944" y="2474099"/>
                  </a:lnTo>
                  <a:lnTo>
                    <a:pt x="1247614" y="2458618"/>
                  </a:lnTo>
                  <a:lnTo>
                    <a:pt x="1268486" y="2444577"/>
                  </a:lnTo>
                  <a:lnTo>
                    <a:pt x="1285759" y="2429096"/>
                  </a:lnTo>
                  <a:lnTo>
                    <a:pt x="1306631" y="2410014"/>
                  </a:lnTo>
                  <a:lnTo>
                    <a:pt x="1330741" y="2392733"/>
                  </a:lnTo>
                  <a:lnTo>
                    <a:pt x="1354851" y="2379052"/>
                  </a:lnTo>
                  <a:lnTo>
                    <a:pt x="1378961" y="2366811"/>
                  </a:lnTo>
                  <a:lnTo>
                    <a:pt x="1392996" y="2345930"/>
                  </a:lnTo>
                  <a:close/>
                  <a:moveTo>
                    <a:pt x="5435580" y="2316618"/>
                  </a:moveTo>
                  <a:lnTo>
                    <a:pt x="5412889" y="2335701"/>
                  </a:lnTo>
                  <a:lnTo>
                    <a:pt x="5421533" y="2328860"/>
                  </a:lnTo>
                  <a:lnTo>
                    <a:pt x="5428377" y="2323819"/>
                  </a:lnTo>
                  <a:close/>
                  <a:moveTo>
                    <a:pt x="7737582" y="2307713"/>
                  </a:moveTo>
                  <a:lnTo>
                    <a:pt x="7718496" y="2314914"/>
                  </a:lnTo>
                  <a:lnTo>
                    <a:pt x="7701211" y="2324996"/>
                  </a:lnTo>
                  <a:lnTo>
                    <a:pt x="7673483" y="2344080"/>
                  </a:lnTo>
                  <a:lnTo>
                    <a:pt x="7725698" y="2318155"/>
                  </a:lnTo>
                  <a:close/>
                  <a:moveTo>
                    <a:pt x="9098581" y="2302715"/>
                  </a:moveTo>
                  <a:lnTo>
                    <a:pt x="9075894" y="2316393"/>
                  </a:lnTo>
                  <a:lnTo>
                    <a:pt x="9084537" y="2316393"/>
                  </a:lnTo>
                  <a:close/>
                  <a:moveTo>
                    <a:pt x="2333739" y="2298050"/>
                  </a:moveTo>
                  <a:lnTo>
                    <a:pt x="2290543" y="2315327"/>
                  </a:lnTo>
                  <a:lnTo>
                    <a:pt x="2248787" y="2329006"/>
                  </a:lnTo>
                  <a:lnTo>
                    <a:pt x="2236908" y="2339444"/>
                  </a:lnTo>
                  <a:lnTo>
                    <a:pt x="2231509" y="2349883"/>
                  </a:lnTo>
                  <a:lnTo>
                    <a:pt x="2238348" y="2348083"/>
                  </a:lnTo>
                  <a:lnTo>
                    <a:pt x="2262826" y="2335845"/>
                  </a:lnTo>
                  <a:lnTo>
                    <a:pt x="2286943" y="2323966"/>
                  </a:lnTo>
                  <a:lnTo>
                    <a:pt x="2311061" y="2311728"/>
                  </a:lnTo>
                  <a:close/>
                  <a:moveTo>
                    <a:pt x="818308" y="2295886"/>
                  </a:moveTo>
                  <a:lnTo>
                    <a:pt x="809672" y="2297686"/>
                  </a:lnTo>
                  <a:lnTo>
                    <a:pt x="802835" y="2299126"/>
                  </a:lnTo>
                  <a:lnTo>
                    <a:pt x="775126" y="2316407"/>
                  </a:lnTo>
                  <a:lnTo>
                    <a:pt x="749216" y="2335489"/>
                  </a:lnTo>
                  <a:lnTo>
                    <a:pt x="699197" y="2385892"/>
                  </a:lnTo>
                  <a:lnTo>
                    <a:pt x="685162" y="2398133"/>
                  </a:lnTo>
                  <a:lnTo>
                    <a:pt x="671488" y="2408574"/>
                  </a:lnTo>
                  <a:lnTo>
                    <a:pt x="657453" y="2417215"/>
                  </a:lnTo>
                  <a:lnTo>
                    <a:pt x="641980" y="2424055"/>
                  </a:lnTo>
                  <a:lnTo>
                    <a:pt x="640180" y="2432696"/>
                  </a:lnTo>
                  <a:lnTo>
                    <a:pt x="636582" y="2441336"/>
                  </a:lnTo>
                  <a:lnTo>
                    <a:pt x="633343" y="2448177"/>
                  </a:lnTo>
                  <a:lnTo>
                    <a:pt x="628305" y="2453217"/>
                  </a:lnTo>
                  <a:lnTo>
                    <a:pt x="617870" y="2461858"/>
                  </a:lnTo>
                  <a:lnTo>
                    <a:pt x="611032" y="2470499"/>
                  </a:lnTo>
                  <a:lnTo>
                    <a:pt x="617870" y="2470499"/>
                  </a:lnTo>
                  <a:lnTo>
                    <a:pt x="622907" y="2467258"/>
                  </a:lnTo>
                  <a:lnTo>
                    <a:pt x="624707" y="2465458"/>
                  </a:lnTo>
                  <a:lnTo>
                    <a:pt x="626506" y="2463658"/>
                  </a:lnTo>
                  <a:lnTo>
                    <a:pt x="631544" y="2453217"/>
                  </a:lnTo>
                  <a:lnTo>
                    <a:pt x="640180" y="2444577"/>
                  </a:lnTo>
                  <a:lnTo>
                    <a:pt x="653855" y="2437736"/>
                  </a:lnTo>
                  <a:lnTo>
                    <a:pt x="661052" y="2434136"/>
                  </a:lnTo>
                  <a:lnTo>
                    <a:pt x="671488" y="2432696"/>
                  </a:lnTo>
                  <a:lnTo>
                    <a:pt x="674726" y="2424055"/>
                  </a:lnTo>
                  <a:lnTo>
                    <a:pt x="678325" y="2417215"/>
                  </a:lnTo>
                  <a:lnTo>
                    <a:pt x="683363" y="2411814"/>
                  </a:lnTo>
                  <a:lnTo>
                    <a:pt x="690560" y="2410014"/>
                  </a:lnTo>
                  <a:lnTo>
                    <a:pt x="733743" y="2377252"/>
                  </a:lnTo>
                  <a:lnTo>
                    <a:pt x="776925" y="2347730"/>
                  </a:lnTo>
                  <a:lnTo>
                    <a:pt x="809672" y="2323608"/>
                  </a:lnTo>
                  <a:lnTo>
                    <a:pt x="839180" y="2295886"/>
                  </a:lnTo>
                  <a:close/>
                  <a:moveTo>
                    <a:pt x="6535917" y="2294030"/>
                  </a:moveTo>
                  <a:lnTo>
                    <a:pt x="6534117" y="2295831"/>
                  </a:lnTo>
                  <a:lnTo>
                    <a:pt x="6537718" y="2295831"/>
                  </a:lnTo>
                  <a:close/>
                  <a:moveTo>
                    <a:pt x="9271798" y="2292277"/>
                  </a:moveTo>
                  <a:lnTo>
                    <a:pt x="9242268" y="2309554"/>
                  </a:lnTo>
                  <a:lnTo>
                    <a:pt x="9263155" y="2309554"/>
                  </a:lnTo>
                  <a:lnTo>
                    <a:pt x="9268197" y="2297676"/>
                  </a:lnTo>
                  <a:lnTo>
                    <a:pt x="9269998" y="2294077"/>
                  </a:lnTo>
                  <a:close/>
                  <a:moveTo>
                    <a:pt x="1096835" y="2289045"/>
                  </a:moveTo>
                  <a:lnTo>
                    <a:pt x="1067687" y="2316407"/>
                  </a:lnTo>
                  <a:lnTo>
                    <a:pt x="1070926" y="2316407"/>
                  </a:lnTo>
                  <a:lnTo>
                    <a:pt x="1084960" y="2318208"/>
                  </a:lnTo>
                  <a:lnTo>
                    <a:pt x="1091798" y="2309567"/>
                  </a:lnTo>
                  <a:lnTo>
                    <a:pt x="1095396" y="2300926"/>
                  </a:lnTo>
                  <a:close/>
                  <a:moveTo>
                    <a:pt x="240382" y="2275004"/>
                  </a:moveTo>
                  <a:lnTo>
                    <a:pt x="219871" y="2287245"/>
                  </a:lnTo>
                  <a:lnTo>
                    <a:pt x="197200" y="2297686"/>
                  </a:lnTo>
                  <a:lnTo>
                    <a:pt x="192162" y="2304527"/>
                  </a:lnTo>
                  <a:lnTo>
                    <a:pt x="188563" y="2313167"/>
                  </a:lnTo>
                  <a:lnTo>
                    <a:pt x="187124" y="2316407"/>
                  </a:lnTo>
                  <a:lnTo>
                    <a:pt x="179927" y="2328648"/>
                  </a:lnTo>
                  <a:lnTo>
                    <a:pt x="192162" y="2318208"/>
                  </a:lnTo>
                  <a:lnTo>
                    <a:pt x="205836" y="2309567"/>
                  </a:lnTo>
                  <a:lnTo>
                    <a:pt x="218071" y="2304527"/>
                  </a:lnTo>
                  <a:lnTo>
                    <a:pt x="231746" y="2299126"/>
                  </a:lnTo>
                  <a:lnTo>
                    <a:pt x="235344" y="2287245"/>
                  </a:lnTo>
                  <a:close/>
                  <a:moveTo>
                    <a:pt x="4498789" y="2271971"/>
                  </a:moveTo>
                  <a:lnTo>
                    <a:pt x="4500589" y="2285653"/>
                  </a:lnTo>
                  <a:lnTo>
                    <a:pt x="4462412" y="2290694"/>
                  </a:lnTo>
                  <a:lnTo>
                    <a:pt x="4427836" y="2292494"/>
                  </a:lnTo>
                  <a:lnTo>
                    <a:pt x="4431438" y="2306536"/>
                  </a:lnTo>
                  <a:lnTo>
                    <a:pt x="4434679" y="2318418"/>
                  </a:lnTo>
                  <a:lnTo>
                    <a:pt x="4438281" y="2332460"/>
                  </a:lnTo>
                  <a:lnTo>
                    <a:pt x="4441522" y="2347942"/>
                  </a:lnTo>
                  <a:lnTo>
                    <a:pt x="4471056" y="2328860"/>
                  </a:lnTo>
                  <a:lnTo>
                    <a:pt x="4500589" y="2307976"/>
                  </a:lnTo>
                  <a:lnTo>
                    <a:pt x="4538767" y="2282052"/>
                  </a:lnTo>
                  <a:lnTo>
                    <a:pt x="4502390" y="2285653"/>
                  </a:lnTo>
                  <a:close/>
                  <a:moveTo>
                    <a:pt x="7557530" y="2249022"/>
                  </a:moveTo>
                  <a:lnTo>
                    <a:pt x="7542045" y="2255863"/>
                  </a:lnTo>
                  <a:lnTo>
                    <a:pt x="7543486" y="2255863"/>
                  </a:lnTo>
                  <a:lnTo>
                    <a:pt x="7550688" y="2252622"/>
                  </a:lnTo>
                  <a:close/>
                  <a:moveTo>
                    <a:pt x="1512107" y="2245482"/>
                  </a:moveTo>
                  <a:lnTo>
                    <a:pt x="1462088" y="2285445"/>
                  </a:lnTo>
                  <a:lnTo>
                    <a:pt x="1487997" y="2266364"/>
                  </a:lnTo>
                  <a:close/>
                  <a:moveTo>
                    <a:pt x="6274482" y="2236779"/>
                  </a:moveTo>
                  <a:lnTo>
                    <a:pt x="6224068" y="2268105"/>
                  </a:lnTo>
                  <a:lnTo>
                    <a:pt x="6174013" y="2299071"/>
                  </a:lnTo>
                  <a:lnTo>
                    <a:pt x="6193099" y="2290430"/>
                  </a:lnTo>
                  <a:lnTo>
                    <a:pt x="6215785" y="2280348"/>
                  </a:lnTo>
                  <a:lnTo>
                    <a:pt x="6238112" y="2266305"/>
                  </a:lnTo>
                  <a:lnTo>
                    <a:pt x="6257197" y="2252622"/>
                  </a:lnTo>
                  <a:close/>
                  <a:moveTo>
                    <a:pt x="667889" y="2221361"/>
                  </a:moveTo>
                  <a:lnTo>
                    <a:pt x="664291" y="2224961"/>
                  </a:lnTo>
                  <a:lnTo>
                    <a:pt x="676526" y="2226401"/>
                  </a:lnTo>
                  <a:lnTo>
                    <a:pt x="686961" y="2233601"/>
                  </a:lnTo>
                  <a:lnTo>
                    <a:pt x="697397" y="2242242"/>
                  </a:lnTo>
                  <a:lnTo>
                    <a:pt x="707833" y="2254483"/>
                  </a:lnTo>
                  <a:lnTo>
                    <a:pt x="712871" y="2247282"/>
                  </a:lnTo>
                  <a:lnTo>
                    <a:pt x="702435" y="2238642"/>
                  </a:lnTo>
                  <a:lnTo>
                    <a:pt x="691999" y="2230001"/>
                  </a:lnTo>
                  <a:lnTo>
                    <a:pt x="681564" y="2224961"/>
                  </a:lnTo>
                  <a:close/>
                  <a:moveTo>
                    <a:pt x="1562487" y="2205879"/>
                  </a:moveTo>
                  <a:lnTo>
                    <a:pt x="1536578" y="2226401"/>
                  </a:lnTo>
                  <a:lnTo>
                    <a:pt x="1543415" y="2226401"/>
                  </a:lnTo>
                  <a:lnTo>
                    <a:pt x="1552051" y="2219560"/>
                  </a:lnTo>
                  <a:close/>
                  <a:moveTo>
                    <a:pt x="1224944" y="2193639"/>
                  </a:moveTo>
                  <a:lnTo>
                    <a:pt x="1223144" y="2198679"/>
                  </a:lnTo>
                  <a:lnTo>
                    <a:pt x="1224944" y="2196879"/>
                  </a:lnTo>
                  <a:close/>
                  <a:moveTo>
                    <a:pt x="4730735" y="2188438"/>
                  </a:moveTo>
                  <a:lnTo>
                    <a:pt x="4730735" y="2202480"/>
                  </a:lnTo>
                  <a:lnTo>
                    <a:pt x="4739740" y="2202480"/>
                  </a:lnTo>
                  <a:lnTo>
                    <a:pt x="4736138" y="2197080"/>
                  </a:lnTo>
                  <a:lnTo>
                    <a:pt x="4734337" y="2192039"/>
                  </a:lnTo>
                  <a:close/>
                  <a:moveTo>
                    <a:pt x="9126310" y="2183216"/>
                  </a:moveTo>
                  <a:lnTo>
                    <a:pt x="9041322" y="2238647"/>
                  </a:lnTo>
                  <a:lnTo>
                    <a:pt x="8843978" y="2366784"/>
                  </a:lnTo>
                  <a:lnTo>
                    <a:pt x="8925004" y="2321792"/>
                  </a:lnTo>
                  <a:lnTo>
                    <a:pt x="8982623" y="2289038"/>
                  </a:lnTo>
                  <a:lnTo>
                    <a:pt x="9034480" y="2254484"/>
                  </a:lnTo>
                  <a:lnTo>
                    <a:pt x="9080936" y="2219570"/>
                  </a:lnTo>
                  <a:close/>
                  <a:moveTo>
                    <a:pt x="133146" y="2176357"/>
                  </a:moveTo>
                  <a:lnTo>
                    <a:pt x="131346" y="2190038"/>
                  </a:lnTo>
                  <a:lnTo>
                    <a:pt x="145381" y="2176357"/>
                  </a:lnTo>
                  <a:close/>
                  <a:moveTo>
                    <a:pt x="9325096" y="2165940"/>
                  </a:moveTo>
                  <a:lnTo>
                    <a:pt x="9316453" y="2170979"/>
                  </a:lnTo>
                  <a:lnTo>
                    <a:pt x="9323655" y="2169539"/>
                  </a:lnTo>
                  <a:close/>
                  <a:moveTo>
                    <a:pt x="2461887" y="2147229"/>
                  </a:moveTo>
                  <a:lnTo>
                    <a:pt x="2429130" y="2163067"/>
                  </a:lnTo>
                  <a:lnTo>
                    <a:pt x="2441009" y="2161268"/>
                  </a:lnTo>
                  <a:lnTo>
                    <a:pt x="2454688" y="2159468"/>
                  </a:lnTo>
                  <a:close/>
                  <a:moveTo>
                    <a:pt x="512072" y="2145395"/>
                  </a:moveTo>
                  <a:lnTo>
                    <a:pt x="487962" y="2162676"/>
                  </a:lnTo>
                  <a:lnTo>
                    <a:pt x="481125" y="2169517"/>
                  </a:lnTo>
                  <a:lnTo>
                    <a:pt x="501636" y="2154036"/>
                  </a:lnTo>
                  <a:close/>
                  <a:moveTo>
                    <a:pt x="7604343" y="2136680"/>
                  </a:moveTo>
                  <a:lnTo>
                    <a:pt x="7582885" y="2150984"/>
                  </a:lnTo>
                  <a:lnTo>
                    <a:pt x="7580216" y="2152163"/>
                  </a:lnTo>
                  <a:lnTo>
                    <a:pt x="7578416" y="2153963"/>
                  </a:lnTo>
                  <a:lnTo>
                    <a:pt x="7582885" y="2150984"/>
                  </a:lnTo>
                  <a:lnTo>
                    <a:pt x="7595701" y="2145322"/>
                  </a:lnTo>
                  <a:lnTo>
                    <a:pt x="7600742" y="2141721"/>
                  </a:lnTo>
                  <a:close/>
                  <a:moveTo>
                    <a:pt x="3645816" y="2123113"/>
                  </a:moveTo>
                  <a:lnTo>
                    <a:pt x="3588581" y="2154429"/>
                  </a:lnTo>
                  <a:lnTo>
                    <a:pt x="3534946" y="2185384"/>
                  </a:lnTo>
                  <a:lnTo>
                    <a:pt x="3483111" y="2214901"/>
                  </a:lnTo>
                  <a:lnTo>
                    <a:pt x="3434515" y="2245857"/>
                  </a:lnTo>
                  <a:lnTo>
                    <a:pt x="3384480" y="2278972"/>
                  </a:lnTo>
                  <a:lnTo>
                    <a:pt x="3403559" y="2272133"/>
                  </a:lnTo>
                  <a:lnTo>
                    <a:pt x="3420837" y="2263494"/>
                  </a:lnTo>
                  <a:lnTo>
                    <a:pt x="3436315" y="2253056"/>
                  </a:lnTo>
                  <a:lnTo>
                    <a:pt x="3448194" y="2239017"/>
                  </a:lnTo>
                  <a:lnTo>
                    <a:pt x="3453593" y="2235778"/>
                  </a:lnTo>
                  <a:lnTo>
                    <a:pt x="3498590" y="2214901"/>
                  </a:lnTo>
                  <a:lnTo>
                    <a:pt x="3541786" y="2190424"/>
                  </a:lnTo>
                  <a:lnTo>
                    <a:pt x="3579942" y="2168107"/>
                  </a:lnTo>
                  <a:lnTo>
                    <a:pt x="3616299" y="2142190"/>
                  </a:lnTo>
                  <a:close/>
                  <a:moveTo>
                    <a:pt x="520709" y="2122713"/>
                  </a:moveTo>
                  <a:lnTo>
                    <a:pt x="524307" y="2131354"/>
                  </a:lnTo>
                  <a:lnTo>
                    <a:pt x="526107" y="2129554"/>
                  </a:lnTo>
                  <a:close/>
                  <a:moveTo>
                    <a:pt x="3841277" y="2116274"/>
                  </a:moveTo>
                  <a:lnTo>
                    <a:pt x="3793041" y="2143990"/>
                  </a:lnTo>
                  <a:lnTo>
                    <a:pt x="3740847" y="2171346"/>
                  </a:lnTo>
                  <a:lnTo>
                    <a:pt x="3754526" y="2168107"/>
                  </a:lnTo>
                  <a:lnTo>
                    <a:pt x="3782602" y="2154429"/>
                  </a:lnTo>
                  <a:lnTo>
                    <a:pt x="3806721" y="2142190"/>
                  </a:lnTo>
                  <a:lnTo>
                    <a:pt x="3825798" y="2128512"/>
                  </a:lnTo>
                  <a:close/>
                  <a:moveTo>
                    <a:pt x="8637630" y="2095032"/>
                  </a:moveTo>
                  <a:lnTo>
                    <a:pt x="8632588" y="2098631"/>
                  </a:lnTo>
                  <a:lnTo>
                    <a:pt x="8623945" y="2107270"/>
                  </a:lnTo>
                  <a:lnTo>
                    <a:pt x="8613502" y="2115908"/>
                  </a:lnTo>
                  <a:lnTo>
                    <a:pt x="8604859" y="2124547"/>
                  </a:lnTo>
                  <a:lnTo>
                    <a:pt x="8596216" y="2136785"/>
                  </a:lnTo>
                  <a:lnTo>
                    <a:pt x="8606660" y="2128146"/>
                  </a:lnTo>
                  <a:lnTo>
                    <a:pt x="8615302" y="2115908"/>
                  </a:lnTo>
                  <a:lnTo>
                    <a:pt x="8625746" y="2105470"/>
                  </a:lnTo>
                  <a:close/>
                  <a:moveTo>
                    <a:pt x="9126310" y="2084594"/>
                  </a:moveTo>
                  <a:lnTo>
                    <a:pt x="9067251" y="2122747"/>
                  </a:lnTo>
                  <a:lnTo>
                    <a:pt x="8963537" y="2185016"/>
                  </a:lnTo>
                  <a:lnTo>
                    <a:pt x="8857662" y="2249085"/>
                  </a:lnTo>
                  <a:lnTo>
                    <a:pt x="8646273" y="2375423"/>
                  </a:lnTo>
                  <a:lnTo>
                    <a:pt x="8653475" y="2401338"/>
                  </a:lnTo>
                  <a:lnTo>
                    <a:pt x="8654916" y="2406737"/>
                  </a:lnTo>
                  <a:lnTo>
                    <a:pt x="8656716" y="2409977"/>
                  </a:lnTo>
                  <a:lnTo>
                    <a:pt x="8679404" y="2392700"/>
                  </a:lnTo>
                  <a:lnTo>
                    <a:pt x="8703531" y="2379022"/>
                  </a:lnTo>
                  <a:lnTo>
                    <a:pt x="8729820" y="2361745"/>
                  </a:lnTo>
                  <a:lnTo>
                    <a:pt x="8757189" y="2342309"/>
                  </a:lnTo>
                  <a:lnTo>
                    <a:pt x="8789960" y="2321792"/>
                  </a:lnTo>
                  <a:lnTo>
                    <a:pt x="8818049" y="2300916"/>
                  </a:lnTo>
                  <a:lnTo>
                    <a:pt x="8849019" y="2283639"/>
                  </a:lnTo>
                  <a:lnTo>
                    <a:pt x="8864864" y="2275000"/>
                  </a:lnTo>
                  <a:lnTo>
                    <a:pt x="8883591" y="2268162"/>
                  </a:lnTo>
                  <a:lnTo>
                    <a:pt x="8906278" y="2247285"/>
                  </a:lnTo>
                  <a:lnTo>
                    <a:pt x="8932207" y="2226409"/>
                  </a:lnTo>
                  <a:lnTo>
                    <a:pt x="8989465" y="2179617"/>
                  </a:lnTo>
                  <a:lnTo>
                    <a:pt x="9020436" y="2162700"/>
                  </a:lnTo>
                  <a:lnTo>
                    <a:pt x="9048165" y="2146863"/>
                  </a:lnTo>
                  <a:lnTo>
                    <a:pt x="9077694" y="2131386"/>
                  </a:lnTo>
                  <a:lnTo>
                    <a:pt x="9101822" y="2117708"/>
                  </a:lnTo>
                  <a:lnTo>
                    <a:pt x="9115867" y="2107270"/>
                  </a:lnTo>
                  <a:lnTo>
                    <a:pt x="9120909" y="2100071"/>
                  </a:lnTo>
                  <a:lnTo>
                    <a:pt x="9124510" y="2095032"/>
                  </a:lnTo>
                  <a:close/>
                  <a:moveTo>
                    <a:pt x="5153210" y="2081142"/>
                  </a:moveTo>
                  <a:lnTo>
                    <a:pt x="5014906" y="2186998"/>
                  </a:lnTo>
                  <a:lnTo>
                    <a:pt x="4876242" y="2290694"/>
                  </a:lnTo>
                  <a:lnTo>
                    <a:pt x="4706604" y="2417433"/>
                  </a:lnTo>
                  <a:lnTo>
                    <a:pt x="4538767" y="2540212"/>
                  </a:lnTo>
                  <a:lnTo>
                    <a:pt x="4509233" y="2562535"/>
                  </a:lnTo>
                  <a:lnTo>
                    <a:pt x="4476458" y="2583058"/>
                  </a:lnTo>
                  <a:lnTo>
                    <a:pt x="4466014" y="2589899"/>
                  </a:lnTo>
                  <a:lnTo>
                    <a:pt x="4457370" y="2598540"/>
                  </a:lnTo>
                  <a:lnTo>
                    <a:pt x="4448726" y="2607182"/>
                  </a:lnTo>
                  <a:lnTo>
                    <a:pt x="4441522" y="2617623"/>
                  </a:lnTo>
                  <a:lnTo>
                    <a:pt x="4446925" y="2617623"/>
                  </a:lnTo>
                  <a:lnTo>
                    <a:pt x="4455569" y="2615823"/>
                  </a:lnTo>
                  <a:lnTo>
                    <a:pt x="4457370" y="2615823"/>
                  </a:lnTo>
                  <a:lnTo>
                    <a:pt x="4469615" y="2617623"/>
                  </a:lnTo>
                  <a:lnTo>
                    <a:pt x="4481501" y="2617623"/>
                  </a:lnTo>
                  <a:lnTo>
                    <a:pt x="4483302" y="2615823"/>
                  </a:lnTo>
                  <a:lnTo>
                    <a:pt x="4490145" y="2612583"/>
                  </a:lnTo>
                  <a:lnTo>
                    <a:pt x="4497348" y="2610782"/>
                  </a:lnTo>
                  <a:lnTo>
                    <a:pt x="4502390" y="2612583"/>
                  </a:lnTo>
                  <a:lnTo>
                    <a:pt x="4507793" y="2612583"/>
                  </a:lnTo>
                  <a:lnTo>
                    <a:pt x="4509233" y="2610782"/>
                  </a:lnTo>
                  <a:lnTo>
                    <a:pt x="4514636" y="2610782"/>
                  </a:lnTo>
                  <a:lnTo>
                    <a:pt x="4523280" y="2605382"/>
                  </a:lnTo>
                  <a:lnTo>
                    <a:pt x="4530123" y="2602141"/>
                  </a:lnTo>
                  <a:lnTo>
                    <a:pt x="4531924" y="2598540"/>
                  </a:lnTo>
                  <a:lnTo>
                    <a:pt x="4538767" y="2591699"/>
                  </a:lnTo>
                  <a:lnTo>
                    <a:pt x="4547411" y="2584858"/>
                  </a:lnTo>
                  <a:lnTo>
                    <a:pt x="4557856" y="2578017"/>
                  </a:lnTo>
                  <a:lnTo>
                    <a:pt x="4564699" y="2576217"/>
                  </a:lnTo>
                  <a:lnTo>
                    <a:pt x="4569741" y="2574417"/>
                  </a:lnTo>
                  <a:lnTo>
                    <a:pt x="4575144" y="2574417"/>
                  </a:lnTo>
                  <a:lnTo>
                    <a:pt x="4575144" y="2553894"/>
                  </a:lnTo>
                  <a:lnTo>
                    <a:pt x="4583788" y="2550653"/>
                  </a:lnTo>
                  <a:lnTo>
                    <a:pt x="4592432" y="2545252"/>
                  </a:lnTo>
                  <a:lnTo>
                    <a:pt x="4601076" y="2540212"/>
                  </a:lnTo>
                  <a:lnTo>
                    <a:pt x="4611521" y="2533371"/>
                  </a:lnTo>
                  <a:lnTo>
                    <a:pt x="4614762" y="2531570"/>
                  </a:lnTo>
                  <a:lnTo>
                    <a:pt x="4620165" y="2527970"/>
                  </a:lnTo>
                  <a:lnTo>
                    <a:pt x="4623766" y="2526530"/>
                  </a:lnTo>
                  <a:lnTo>
                    <a:pt x="4630609" y="2519328"/>
                  </a:lnTo>
                  <a:lnTo>
                    <a:pt x="4635652" y="2516088"/>
                  </a:lnTo>
                  <a:lnTo>
                    <a:pt x="4654740" y="2516088"/>
                  </a:lnTo>
                  <a:lnTo>
                    <a:pt x="4658342" y="2508887"/>
                  </a:lnTo>
                  <a:lnTo>
                    <a:pt x="4661944" y="2500246"/>
                  </a:lnTo>
                  <a:lnTo>
                    <a:pt x="4663384" y="2493405"/>
                  </a:lnTo>
                  <a:lnTo>
                    <a:pt x="4670588" y="2486563"/>
                  </a:lnTo>
                  <a:lnTo>
                    <a:pt x="4677431" y="2479362"/>
                  </a:lnTo>
                  <a:lnTo>
                    <a:pt x="4689316" y="2476122"/>
                  </a:lnTo>
                  <a:lnTo>
                    <a:pt x="4691117" y="2472521"/>
                  </a:lnTo>
                  <a:lnTo>
                    <a:pt x="4694719" y="2467481"/>
                  </a:lnTo>
                  <a:lnTo>
                    <a:pt x="4699761" y="2463880"/>
                  </a:lnTo>
                  <a:lnTo>
                    <a:pt x="4704803" y="2462080"/>
                  </a:lnTo>
                  <a:lnTo>
                    <a:pt x="4708405" y="2462080"/>
                  </a:lnTo>
                  <a:lnTo>
                    <a:pt x="4717049" y="2460279"/>
                  </a:lnTo>
                  <a:lnTo>
                    <a:pt x="4725693" y="2455239"/>
                  </a:lnTo>
                  <a:lnTo>
                    <a:pt x="4734337" y="2448398"/>
                  </a:lnTo>
                  <a:lnTo>
                    <a:pt x="4742981" y="2441557"/>
                  </a:lnTo>
                  <a:lnTo>
                    <a:pt x="4777917" y="2406991"/>
                  </a:lnTo>
                  <a:lnTo>
                    <a:pt x="4788362" y="2400150"/>
                  </a:lnTo>
                  <a:lnTo>
                    <a:pt x="4800247" y="2392949"/>
                  </a:lnTo>
                  <a:lnTo>
                    <a:pt x="4807091" y="2391509"/>
                  </a:lnTo>
                  <a:lnTo>
                    <a:pt x="4812493" y="2389709"/>
                  </a:lnTo>
                  <a:lnTo>
                    <a:pt x="4819336" y="2386108"/>
                  </a:lnTo>
                  <a:lnTo>
                    <a:pt x="4821137" y="2384308"/>
                  </a:lnTo>
                  <a:lnTo>
                    <a:pt x="4822938" y="2379267"/>
                  </a:lnTo>
                  <a:lnTo>
                    <a:pt x="4824379" y="2372066"/>
                  </a:lnTo>
                  <a:lnTo>
                    <a:pt x="4827980" y="2363425"/>
                  </a:lnTo>
                  <a:lnTo>
                    <a:pt x="4836624" y="2360184"/>
                  </a:lnTo>
                  <a:lnTo>
                    <a:pt x="4845268" y="2358384"/>
                  </a:lnTo>
                  <a:lnTo>
                    <a:pt x="4853912" y="2358384"/>
                  </a:lnTo>
                  <a:lnTo>
                    <a:pt x="4866158" y="2349743"/>
                  </a:lnTo>
                  <a:lnTo>
                    <a:pt x="4878043" y="2339301"/>
                  </a:lnTo>
                  <a:lnTo>
                    <a:pt x="4886687" y="2325259"/>
                  </a:lnTo>
                  <a:lnTo>
                    <a:pt x="4893891" y="2311577"/>
                  </a:lnTo>
                  <a:lnTo>
                    <a:pt x="4895331" y="2306536"/>
                  </a:lnTo>
                  <a:lnTo>
                    <a:pt x="4900734" y="2302936"/>
                  </a:lnTo>
                  <a:lnTo>
                    <a:pt x="4918022" y="2294294"/>
                  </a:lnTo>
                  <a:lnTo>
                    <a:pt x="4933869" y="2283853"/>
                  </a:lnTo>
                  <a:lnTo>
                    <a:pt x="4947555" y="2273411"/>
                  </a:lnTo>
                  <a:lnTo>
                    <a:pt x="4968085" y="2257929"/>
                  </a:lnTo>
                  <a:lnTo>
                    <a:pt x="4976729" y="2247487"/>
                  </a:lnTo>
                  <a:lnTo>
                    <a:pt x="4985373" y="2237046"/>
                  </a:lnTo>
                  <a:lnTo>
                    <a:pt x="4990775" y="2230205"/>
                  </a:lnTo>
                  <a:lnTo>
                    <a:pt x="5006262" y="2230205"/>
                  </a:lnTo>
                  <a:lnTo>
                    <a:pt x="5002661" y="2225164"/>
                  </a:lnTo>
                  <a:lnTo>
                    <a:pt x="5002661" y="2217963"/>
                  </a:lnTo>
                  <a:lnTo>
                    <a:pt x="5002661" y="2207521"/>
                  </a:lnTo>
                  <a:lnTo>
                    <a:pt x="5011305" y="2204281"/>
                  </a:lnTo>
                  <a:lnTo>
                    <a:pt x="5025351" y="2197080"/>
                  </a:lnTo>
                  <a:lnTo>
                    <a:pt x="5037597" y="2190238"/>
                  </a:lnTo>
                  <a:lnTo>
                    <a:pt x="5045880" y="2181597"/>
                  </a:lnTo>
                  <a:lnTo>
                    <a:pt x="5052724" y="2172956"/>
                  </a:lnTo>
                  <a:lnTo>
                    <a:pt x="5063168" y="2159274"/>
                  </a:lnTo>
                  <a:lnTo>
                    <a:pt x="5075414" y="2150632"/>
                  </a:lnTo>
                  <a:lnTo>
                    <a:pt x="5087300" y="2143791"/>
                  </a:lnTo>
                  <a:lnTo>
                    <a:pt x="5103147" y="2140191"/>
                  </a:lnTo>
                  <a:lnTo>
                    <a:pt x="5108189" y="2129749"/>
                  </a:lnTo>
                  <a:lnTo>
                    <a:pt x="5113232" y="2122908"/>
                  </a:lnTo>
                  <a:lnTo>
                    <a:pt x="5118634" y="2117867"/>
                  </a:lnTo>
                  <a:lnTo>
                    <a:pt x="5127278" y="2114267"/>
                  </a:lnTo>
                  <a:lnTo>
                    <a:pt x="5134121" y="2112467"/>
                  </a:lnTo>
                  <a:lnTo>
                    <a:pt x="5139163" y="2100225"/>
                  </a:lnTo>
                  <a:lnTo>
                    <a:pt x="5147807" y="2090143"/>
                  </a:lnTo>
                  <a:close/>
                  <a:moveTo>
                    <a:pt x="6542759" y="2077629"/>
                  </a:moveTo>
                  <a:lnTo>
                    <a:pt x="6479021" y="2112195"/>
                  </a:lnTo>
                  <a:lnTo>
                    <a:pt x="6418163" y="2148562"/>
                  </a:lnTo>
                  <a:lnTo>
                    <a:pt x="6355866" y="2184929"/>
                  </a:lnTo>
                  <a:lnTo>
                    <a:pt x="6296809" y="2223097"/>
                  </a:lnTo>
                  <a:lnTo>
                    <a:pt x="6288166" y="2228138"/>
                  </a:lnTo>
                  <a:lnTo>
                    <a:pt x="6293568" y="2229938"/>
                  </a:lnTo>
                  <a:lnTo>
                    <a:pt x="6295368" y="2231738"/>
                  </a:lnTo>
                  <a:lnTo>
                    <a:pt x="6296809" y="2229938"/>
                  </a:lnTo>
                  <a:lnTo>
                    <a:pt x="6304011" y="2224897"/>
                  </a:lnTo>
                  <a:lnTo>
                    <a:pt x="6307252" y="2221296"/>
                  </a:lnTo>
                  <a:lnTo>
                    <a:pt x="6312653" y="2219496"/>
                  </a:lnTo>
                  <a:lnTo>
                    <a:pt x="6334980" y="2204013"/>
                  </a:lnTo>
                  <a:lnTo>
                    <a:pt x="6357666" y="2189970"/>
                  </a:lnTo>
                  <a:lnTo>
                    <a:pt x="6379992" y="2178088"/>
                  </a:lnTo>
                  <a:lnTo>
                    <a:pt x="6402319" y="2167646"/>
                  </a:lnTo>
                  <a:lnTo>
                    <a:pt x="6423205" y="2157204"/>
                  </a:lnTo>
                  <a:lnTo>
                    <a:pt x="6445891" y="2145322"/>
                  </a:lnTo>
                  <a:lnTo>
                    <a:pt x="6468578" y="2131279"/>
                  </a:lnTo>
                  <a:lnTo>
                    <a:pt x="6490904" y="2115796"/>
                  </a:lnTo>
                  <a:lnTo>
                    <a:pt x="6497746" y="2108955"/>
                  </a:lnTo>
                  <a:lnTo>
                    <a:pt x="6508189" y="2101753"/>
                  </a:lnTo>
                  <a:lnTo>
                    <a:pt x="6532316" y="2084470"/>
                  </a:lnTo>
                  <a:lnTo>
                    <a:pt x="6537718" y="2082670"/>
                  </a:lnTo>
                  <a:close/>
                  <a:moveTo>
                    <a:pt x="9008552" y="2065517"/>
                  </a:moveTo>
                  <a:lnTo>
                    <a:pt x="9001710" y="2070556"/>
                  </a:lnTo>
                  <a:lnTo>
                    <a:pt x="9003150" y="2072356"/>
                  </a:lnTo>
                  <a:close/>
                  <a:moveTo>
                    <a:pt x="2449648" y="2062281"/>
                  </a:moveTo>
                  <a:lnTo>
                    <a:pt x="2435951" y="2070129"/>
                  </a:lnTo>
                  <a:lnTo>
                    <a:pt x="2383774" y="2095396"/>
                  </a:lnTo>
                  <a:lnTo>
                    <a:pt x="2323300" y="2129952"/>
                  </a:lnTo>
                  <a:lnTo>
                    <a:pt x="2309621" y="2138591"/>
                  </a:lnTo>
                  <a:lnTo>
                    <a:pt x="2385574" y="2098996"/>
                  </a:lnTo>
                  <a:lnTo>
                    <a:pt x="2435951" y="2070129"/>
                  </a:lnTo>
                  <a:lnTo>
                    <a:pt x="2441009" y="2067680"/>
                  </a:lnTo>
                  <a:lnTo>
                    <a:pt x="2451448" y="2062281"/>
                  </a:lnTo>
                  <a:close/>
                  <a:moveTo>
                    <a:pt x="7443377" y="2061785"/>
                  </a:moveTo>
                  <a:lnTo>
                    <a:pt x="7415649" y="2080869"/>
                  </a:lnTo>
                  <a:lnTo>
                    <a:pt x="7361994" y="2113996"/>
                  </a:lnTo>
                  <a:lnTo>
                    <a:pt x="7306538" y="2146762"/>
                  </a:lnTo>
                  <a:lnTo>
                    <a:pt x="7252522" y="2176288"/>
                  </a:lnTo>
                  <a:lnTo>
                    <a:pt x="7201028" y="2204013"/>
                  </a:lnTo>
                  <a:lnTo>
                    <a:pt x="7201028" y="2229938"/>
                  </a:lnTo>
                  <a:lnTo>
                    <a:pt x="7410248" y="2086270"/>
                  </a:lnTo>
                  <a:close/>
                  <a:moveTo>
                    <a:pt x="8689847" y="2060478"/>
                  </a:moveTo>
                  <a:lnTo>
                    <a:pt x="8648073" y="2088193"/>
                  </a:lnTo>
                  <a:lnTo>
                    <a:pt x="8656716" y="2082794"/>
                  </a:lnTo>
                  <a:lnTo>
                    <a:pt x="8665359" y="2079555"/>
                  </a:lnTo>
                  <a:lnTo>
                    <a:pt x="8675802" y="2077755"/>
                  </a:lnTo>
                  <a:lnTo>
                    <a:pt x="8686246" y="2075955"/>
                  </a:lnTo>
                  <a:lnTo>
                    <a:pt x="8688046" y="2070556"/>
                  </a:lnTo>
                  <a:close/>
                  <a:moveTo>
                    <a:pt x="2314661" y="2050402"/>
                  </a:moveTo>
                  <a:lnTo>
                    <a:pt x="2300982" y="2053642"/>
                  </a:lnTo>
                  <a:lnTo>
                    <a:pt x="2286943" y="2057241"/>
                  </a:lnTo>
                  <a:lnTo>
                    <a:pt x="2276504" y="2059041"/>
                  </a:lnTo>
                  <a:lnTo>
                    <a:pt x="2269665" y="2064080"/>
                  </a:lnTo>
                  <a:lnTo>
                    <a:pt x="2266426" y="2069480"/>
                  </a:lnTo>
                  <a:lnTo>
                    <a:pt x="2262826" y="2076319"/>
                  </a:lnTo>
                  <a:lnTo>
                    <a:pt x="2290543" y="2064080"/>
                  </a:lnTo>
                  <a:close/>
                  <a:moveTo>
                    <a:pt x="1437977" y="2017226"/>
                  </a:moveTo>
                  <a:lnTo>
                    <a:pt x="1417106" y="2029107"/>
                  </a:lnTo>
                  <a:lnTo>
                    <a:pt x="1399833" y="2044588"/>
                  </a:lnTo>
                  <a:lnTo>
                    <a:pt x="1394795" y="2051788"/>
                  </a:lnTo>
                  <a:lnTo>
                    <a:pt x="1417106" y="2034507"/>
                  </a:lnTo>
                  <a:close/>
                  <a:moveTo>
                    <a:pt x="9384155" y="2013686"/>
                  </a:moveTo>
                  <a:lnTo>
                    <a:pt x="9273239" y="2088193"/>
                  </a:lnTo>
                  <a:lnTo>
                    <a:pt x="9164123" y="2157301"/>
                  </a:lnTo>
                  <a:lnTo>
                    <a:pt x="9134953" y="2178177"/>
                  </a:lnTo>
                  <a:lnTo>
                    <a:pt x="9171325" y="2162700"/>
                  </a:lnTo>
                  <a:lnTo>
                    <a:pt x="9205536" y="2145423"/>
                  </a:lnTo>
                  <a:lnTo>
                    <a:pt x="9235066" y="2128146"/>
                  </a:lnTo>
                  <a:lnTo>
                    <a:pt x="9261355" y="2109070"/>
                  </a:lnTo>
                  <a:lnTo>
                    <a:pt x="9287283" y="2088193"/>
                  </a:lnTo>
                  <a:lnTo>
                    <a:pt x="9315012" y="2069117"/>
                  </a:lnTo>
                  <a:lnTo>
                    <a:pt x="9344182" y="2050040"/>
                  </a:lnTo>
                  <a:lnTo>
                    <a:pt x="9375512" y="2036002"/>
                  </a:lnTo>
                  <a:lnTo>
                    <a:pt x="9379114" y="2024124"/>
                  </a:lnTo>
                  <a:close/>
                  <a:moveTo>
                    <a:pt x="6468578" y="2011736"/>
                  </a:moveTo>
                  <a:lnTo>
                    <a:pt x="6442290" y="2027219"/>
                  </a:lnTo>
                  <a:lnTo>
                    <a:pt x="6357666" y="2075828"/>
                  </a:lnTo>
                  <a:lnTo>
                    <a:pt x="6272682" y="2122637"/>
                  </a:lnTo>
                  <a:lnTo>
                    <a:pt x="6148086" y="2191771"/>
                  </a:lnTo>
                  <a:lnTo>
                    <a:pt x="6016288" y="2269906"/>
                  </a:lnTo>
                  <a:lnTo>
                    <a:pt x="6016288" y="2285389"/>
                  </a:lnTo>
                  <a:lnTo>
                    <a:pt x="6014848" y="2297631"/>
                  </a:lnTo>
                  <a:lnTo>
                    <a:pt x="6016288" y="2295831"/>
                  </a:lnTo>
                  <a:lnTo>
                    <a:pt x="6038975" y="2287189"/>
                  </a:lnTo>
                  <a:lnTo>
                    <a:pt x="6059861" y="2276747"/>
                  </a:lnTo>
                  <a:lnTo>
                    <a:pt x="6073545" y="2268105"/>
                  </a:lnTo>
                  <a:lnTo>
                    <a:pt x="6085788" y="2257663"/>
                  </a:lnTo>
                  <a:lnTo>
                    <a:pt x="6113156" y="2233539"/>
                  </a:lnTo>
                  <a:lnTo>
                    <a:pt x="6130801" y="2223097"/>
                  </a:lnTo>
                  <a:lnTo>
                    <a:pt x="6146286" y="2214455"/>
                  </a:lnTo>
                  <a:lnTo>
                    <a:pt x="6175814" y="2198612"/>
                  </a:lnTo>
                  <a:lnTo>
                    <a:pt x="6189498" y="2189970"/>
                  </a:lnTo>
                  <a:lnTo>
                    <a:pt x="6201741" y="2179528"/>
                  </a:lnTo>
                  <a:lnTo>
                    <a:pt x="6229469" y="2155404"/>
                  </a:lnTo>
                  <a:lnTo>
                    <a:pt x="6232710" y="2152163"/>
                  </a:lnTo>
                  <a:lnTo>
                    <a:pt x="6264039" y="2138120"/>
                  </a:lnTo>
                  <a:lnTo>
                    <a:pt x="6293568" y="2122637"/>
                  </a:lnTo>
                  <a:lnTo>
                    <a:pt x="6324897" y="2103554"/>
                  </a:lnTo>
                  <a:lnTo>
                    <a:pt x="6355866" y="2086270"/>
                  </a:lnTo>
                  <a:lnTo>
                    <a:pt x="6390435" y="2063586"/>
                  </a:lnTo>
                  <a:lnTo>
                    <a:pt x="6430407" y="2037661"/>
                  </a:lnTo>
                  <a:close/>
                  <a:moveTo>
                    <a:pt x="3855316" y="2005408"/>
                  </a:moveTo>
                  <a:lnTo>
                    <a:pt x="3784043" y="2048602"/>
                  </a:lnTo>
                  <a:lnTo>
                    <a:pt x="3718529" y="2084958"/>
                  </a:lnTo>
                  <a:lnTo>
                    <a:pt x="3747686" y="2074519"/>
                  </a:lnTo>
                  <a:lnTo>
                    <a:pt x="3777203" y="2064080"/>
                  </a:lnTo>
                  <a:lnTo>
                    <a:pt x="3782602" y="2057241"/>
                  </a:lnTo>
                  <a:lnTo>
                    <a:pt x="3787642" y="2052202"/>
                  </a:lnTo>
                  <a:lnTo>
                    <a:pt x="3796282" y="2046803"/>
                  </a:lnTo>
                  <a:lnTo>
                    <a:pt x="3803121" y="2043563"/>
                  </a:lnTo>
                  <a:lnTo>
                    <a:pt x="3818959" y="2038164"/>
                  </a:lnTo>
                  <a:lnTo>
                    <a:pt x="3834438" y="2031325"/>
                  </a:lnTo>
                  <a:lnTo>
                    <a:pt x="3844877" y="2027725"/>
                  </a:lnTo>
                  <a:lnTo>
                    <a:pt x="3853516" y="2022686"/>
                  </a:lnTo>
                  <a:lnTo>
                    <a:pt x="3855316" y="2014047"/>
                  </a:lnTo>
                  <a:close/>
                  <a:moveTo>
                    <a:pt x="6529075" y="1978969"/>
                  </a:moveTo>
                  <a:lnTo>
                    <a:pt x="6475420" y="2008495"/>
                  </a:lnTo>
                  <a:lnTo>
                    <a:pt x="6490904" y="2001654"/>
                  </a:lnTo>
                  <a:lnTo>
                    <a:pt x="6515031" y="1991212"/>
                  </a:lnTo>
                  <a:lnTo>
                    <a:pt x="6523674" y="1985811"/>
                  </a:lnTo>
                  <a:close/>
                  <a:moveTo>
                    <a:pt x="9311411" y="1963655"/>
                  </a:moveTo>
                  <a:lnTo>
                    <a:pt x="9219581" y="2024124"/>
                  </a:lnTo>
                  <a:lnTo>
                    <a:pt x="9129552" y="2082794"/>
                  </a:lnTo>
                  <a:lnTo>
                    <a:pt x="9138194" y="2082794"/>
                  </a:lnTo>
                  <a:lnTo>
                    <a:pt x="9145397" y="2082794"/>
                  </a:lnTo>
                  <a:lnTo>
                    <a:pt x="9150438" y="2080994"/>
                  </a:lnTo>
                  <a:lnTo>
                    <a:pt x="9164123" y="2074156"/>
                  </a:lnTo>
                  <a:lnTo>
                    <a:pt x="9176367" y="2063717"/>
                  </a:lnTo>
                  <a:lnTo>
                    <a:pt x="9186810" y="2051840"/>
                  </a:lnTo>
                  <a:lnTo>
                    <a:pt x="9188251" y="2048240"/>
                  </a:lnTo>
                  <a:lnTo>
                    <a:pt x="9200495" y="2037802"/>
                  </a:lnTo>
                  <a:lnTo>
                    <a:pt x="9207337" y="2032763"/>
                  </a:lnTo>
                  <a:lnTo>
                    <a:pt x="9214539" y="2029164"/>
                  </a:lnTo>
                  <a:lnTo>
                    <a:pt x="9221382" y="2025924"/>
                  </a:lnTo>
                  <a:lnTo>
                    <a:pt x="9230024" y="2022325"/>
                  </a:lnTo>
                  <a:lnTo>
                    <a:pt x="9244069" y="2022325"/>
                  </a:lnTo>
                  <a:lnTo>
                    <a:pt x="9252712" y="2013686"/>
                  </a:lnTo>
                  <a:lnTo>
                    <a:pt x="9261355" y="2005048"/>
                  </a:lnTo>
                  <a:lnTo>
                    <a:pt x="9271798" y="2000009"/>
                  </a:lnTo>
                  <a:lnTo>
                    <a:pt x="9283682" y="1994610"/>
                  </a:lnTo>
                  <a:lnTo>
                    <a:pt x="9290524" y="1989571"/>
                  </a:lnTo>
                  <a:lnTo>
                    <a:pt x="9297727" y="1984171"/>
                  </a:lnTo>
                  <a:lnTo>
                    <a:pt x="9304569" y="1975533"/>
                  </a:lnTo>
                  <a:lnTo>
                    <a:pt x="9309611" y="1966894"/>
                  </a:lnTo>
                  <a:close/>
                  <a:moveTo>
                    <a:pt x="268091" y="1963582"/>
                  </a:moveTo>
                  <a:lnTo>
                    <a:pt x="238583" y="1991304"/>
                  </a:lnTo>
                  <a:lnTo>
                    <a:pt x="205836" y="2017226"/>
                  </a:lnTo>
                  <a:lnTo>
                    <a:pt x="171290" y="2043148"/>
                  </a:lnTo>
                  <a:lnTo>
                    <a:pt x="136744" y="2074110"/>
                  </a:lnTo>
                  <a:lnTo>
                    <a:pt x="134945" y="2089951"/>
                  </a:lnTo>
                  <a:lnTo>
                    <a:pt x="145381" y="2075910"/>
                  </a:lnTo>
                  <a:lnTo>
                    <a:pt x="157616" y="2063669"/>
                  </a:lnTo>
                  <a:lnTo>
                    <a:pt x="171290" y="2051788"/>
                  </a:lnTo>
                  <a:lnTo>
                    <a:pt x="185325" y="2041348"/>
                  </a:lnTo>
                  <a:lnTo>
                    <a:pt x="223109" y="2011826"/>
                  </a:lnTo>
                  <a:lnTo>
                    <a:pt x="259455" y="1980863"/>
                  </a:lnTo>
                  <a:lnTo>
                    <a:pt x="263053" y="1973663"/>
                  </a:lnTo>
                  <a:close/>
                  <a:moveTo>
                    <a:pt x="4841666" y="1949722"/>
                  </a:moveTo>
                  <a:lnTo>
                    <a:pt x="4734337" y="2046577"/>
                  </a:lnTo>
                  <a:lnTo>
                    <a:pt x="4736138" y="2051977"/>
                  </a:lnTo>
                  <a:lnTo>
                    <a:pt x="4750184" y="2039736"/>
                  </a:lnTo>
                  <a:lnTo>
                    <a:pt x="4765671" y="2029294"/>
                  </a:lnTo>
                  <a:lnTo>
                    <a:pt x="4779358" y="2020653"/>
                  </a:lnTo>
                  <a:lnTo>
                    <a:pt x="4791603" y="2010211"/>
                  </a:lnTo>
                  <a:lnTo>
                    <a:pt x="4802048" y="2000130"/>
                  </a:lnTo>
                  <a:lnTo>
                    <a:pt x="4808891" y="1989688"/>
                  </a:lnTo>
                  <a:lnTo>
                    <a:pt x="4819336" y="1979246"/>
                  </a:lnTo>
                  <a:lnTo>
                    <a:pt x="4819336" y="1977446"/>
                  </a:lnTo>
                  <a:lnTo>
                    <a:pt x="4826179" y="1972405"/>
                  </a:lnTo>
                  <a:lnTo>
                    <a:pt x="4829781" y="1970605"/>
                  </a:lnTo>
                  <a:lnTo>
                    <a:pt x="4833022" y="1968805"/>
                  </a:lnTo>
                  <a:lnTo>
                    <a:pt x="4836624" y="1960164"/>
                  </a:lnTo>
                  <a:close/>
                  <a:moveTo>
                    <a:pt x="9186810" y="1946018"/>
                  </a:moveTo>
                  <a:lnTo>
                    <a:pt x="9122709" y="1987771"/>
                  </a:lnTo>
                  <a:lnTo>
                    <a:pt x="9145397" y="1979132"/>
                  </a:lnTo>
                  <a:lnTo>
                    <a:pt x="9155480" y="1973733"/>
                  </a:lnTo>
                  <a:lnTo>
                    <a:pt x="9162682" y="1966894"/>
                  </a:lnTo>
                  <a:lnTo>
                    <a:pt x="9179608" y="1951417"/>
                  </a:lnTo>
                  <a:close/>
                  <a:moveTo>
                    <a:pt x="2524161" y="1943136"/>
                  </a:moveTo>
                  <a:lnTo>
                    <a:pt x="2517322" y="1946376"/>
                  </a:lnTo>
                  <a:lnTo>
                    <a:pt x="2517322" y="1948176"/>
                  </a:lnTo>
                  <a:close/>
                  <a:moveTo>
                    <a:pt x="8705332" y="1939179"/>
                  </a:moveTo>
                  <a:lnTo>
                    <a:pt x="8689847" y="1951417"/>
                  </a:lnTo>
                  <a:lnTo>
                    <a:pt x="8663918" y="1975533"/>
                  </a:lnTo>
                  <a:lnTo>
                    <a:pt x="8674002" y="1975533"/>
                  </a:lnTo>
                  <a:lnTo>
                    <a:pt x="8681204" y="1973733"/>
                  </a:lnTo>
                  <a:lnTo>
                    <a:pt x="8686246" y="1970494"/>
                  </a:lnTo>
                  <a:lnTo>
                    <a:pt x="8691648" y="1960056"/>
                  </a:lnTo>
                  <a:lnTo>
                    <a:pt x="8696689" y="1951417"/>
                  </a:lnTo>
                  <a:lnTo>
                    <a:pt x="8700290" y="1944218"/>
                  </a:lnTo>
                  <a:lnTo>
                    <a:pt x="8703531" y="1940979"/>
                  </a:lnTo>
                  <a:close/>
                  <a:moveTo>
                    <a:pt x="1540176" y="1935500"/>
                  </a:moveTo>
                  <a:lnTo>
                    <a:pt x="1534778" y="1940900"/>
                  </a:lnTo>
                  <a:lnTo>
                    <a:pt x="1529740" y="1942701"/>
                  </a:lnTo>
                  <a:lnTo>
                    <a:pt x="1519304" y="1947741"/>
                  </a:lnTo>
                  <a:lnTo>
                    <a:pt x="1513907" y="1954581"/>
                  </a:lnTo>
                  <a:lnTo>
                    <a:pt x="1538377" y="1940900"/>
                  </a:lnTo>
                  <a:close/>
                  <a:moveTo>
                    <a:pt x="5198231" y="1925238"/>
                  </a:moveTo>
                  <a:lnTo>
                    <a:pt x="5158252" y="1961964"/>
                  </a:lnTo>
                  <a:lnTo>
                    <a:pt x="5121875" y="1996529"/>
                  </a:lnTo>
                  <a:lnTo>
                    <a:pt x="5101346" y="2013812"/>
                  </a:lnTo>
                  <a:lnTo>
                    <a:pt x="5080456" y="2031094"/>
                  </a:lnTo>
                  <a:lnTo>
                    <a:pt x="5059567" y="2048377"/>
                  </a:lnTo>
                  <a:lnTo>
                    <a:pt x="5039398" y="2062059"/>
                  </a:lnTo>
                  <a:lnTo>
                    <a:pt x="5040478" y="2067460"/>
                  </a:lnTo>
                  <a:lnTo>
                    <a:pt x="5042279" y="2074301"/>
                  </a:lnTo>
                  <a:lnTo>
                    <a:pt x="5040478" y="2086543"/>
                  </a:lnTo>
                  <a:lnTo>
                    <a:pt x="5058126" y="2074301"/>
                  </a:lnTo>
                  <a:lnTo>
                    <a:pt x="5071812" y="2062059"/>
                  </a:lnTo>
                  <a:lnTo>
                    <a:pt x="5085859" y="2046577"/>
                  </a:lnTo>
                  <a:lnTo>
                    <a:pt x="5097744" y="2029294"/>
                  </a:lnTo>
                  <a:lnTo>
                    <a:pt x="5106388" y="2018852"/>
                  </a:lnTo>
                  <a:lnTo>
                    <a:pt x="5116833" y="2006971"/>
                  </a:lnTo>
                  <a:lnTo>
                    <a:pt x="5125477" y="1996529"/>
                  </a:lnTo>
                  <a:lnTo>
                    <a:pt x="5137363" y="1987888"/>
                  </a:lnTo>
                  <a:lnTo>
                    <a:pt x="5161854" y="1968805"/>
                  </a:lnTo>
                  <a:lnTo>
                    <a:pt x="5191387" y="1953322"/>
                  </a:lnTo>
                  <a:lnTo>
                    <a:pt x="5198231" y="1928839"/>
                  </a:lnTo>
                  <a:close/>
                  <a:moveTo>
                    <a:pt x="432545" y="1923619"/>
                  </a:moveTo>
                  <a:lnTo>
                    <a:pt x="403036" y="1942701"/>
                  </a:lnTo>
                  <a:lnTo>
                    <a:pt x="364892" y="1980863"/>
                  </a:lnTo>
                  <a:lnTo>
                    <a:pt x="322069" y="2025867"/>
                  </a:lnTo>
                  <a:lnTo>
                    <a:pt x="378926" y="1975463"/>
                  </a:lnTo>
                  <a:close/>
                  <a:moveTo>
                    <a:pt x="207635" y="1916419"/>
                  </a:moveTo>
                  <a:lnTo>
                    <a:pt x="195400" y="1925059"/>
                  </a:lnTo>
                  <a:lnTo>
                    <a:pt x="185325" y="1935500"/>
                  </a:lnTo>
                  <a:lnTo>
                    <a:pt x="178487" y="1942701"/>
                  </a:lnTo>
                  <a:lnTo>
                    <a:pt x="190363" y="1932260"/>
                  </a:lnTo>
                  <a:close/>
                  <a:moveTo>
                    <a:pt x="9384155" y="1913264"/>
                  </a:moveTo>
                  <a:lnTo>
                    <a:pt x="9315012" y="1961855"/>
                  </a:lnTo>
                  <a:lnTo>
                    <a:pt x="9318254" y="1960056"/>
                  </a:lnTo>
                  <a:lnTo>
                    <a:pt x="9337340" y="1953217"/>
                  </a:lnTo>
                  <a:lnTo>
                    <a:pt x="9352825" y="1946018"/>
                  </a:lnTo>
                  <a:lnTo>
                    <a:pt x="9366870" y="1934140"/>
                  </a:lnTo>
                  <a:lnTo>
                    <a:pt x="9377313" y="1920103"/>
                  </a:lnTo>
                  <a:close/>
                  <a:moveTo>
                    <a:pt x="2600114" y="1908221"/>
                  </a:moveTo>
                  <a:lnTo>
                    <a:pt x="2570957" y="1920459"/>
                  </a:lnTo>
                  <a:lnTo>
                    <a:pt x="2586435" y="1915420"/>
                  </a:lnTo>
                  <a:close/>
                  <a:moveTo>
                    <a:pt x="7403406" y="1907676"/>
                  </a:moveTo>
                  <a:lnTo>
                    <a:pt x="7387921" y="1916317"/>
                  </a:lnTo>
                  <a:lnTo>
                    <a:pt x="7337507" y="1945843"/>
                  </a:lnTo>
                  <a:lnTo>
                    <a:pt x="7287452" y="1975369"/>
                  </a:lnTo>
                  <a:lnTo>
                    <a:pt x="7256123" y="1994452"/>
                  </a:lnTo>
                  <a:lnTo>
                    <a:pt x="7226595" y="2013536"/>
                  </a:lnTo>
                  <a:lnTo>
                    <a:pt x="7219753" y="2018577"/>
                  </a:lnTo>
                  <a:lnTo>
                    <a:pt x="7212911" y="2025779"/>
                  </a:lnTo>
                  <a:lnTo>
                    <a:pt x="7209310" y="2032620"/>
                  </a:lnTo>
                  <a:lnTo>
                    <a:pt x="7207870" y="2041262"/>
                  </a:lnTo>
                  <a:lnTo>
                    <a:pt x="7214712" y="2035860"/>
                  </a:lnTo>
                  <a:lnTo>
                    <a:pt x="7221554" y="2027219"/>
                  </a:lnTo>
                  <a:lnTo>
                    <a:pt x="7226595" y="2020377"/>
                  </a:lnTo>
                  <a:lnTo>
                    <a:pt x="7233797" y="2013536"/>
                  </a:lnTo>
                  <a:lnTo>
                    <a:pt x="7240639" y="2009935"/>
                  </a:lnTo>
                  <a:lnTo>
                    <a:pt x="7247481" y="2004895"/>
                  </a:lnTo>
                  <a:lnTo>
                    <a:pt x="7264766" y="1999854"/>
                  </a:lnTo>
                  <a:lnTo>
                    <a:pt x="7283851" y="1996253"/>
                  </a:lnTo>
                  <a:lnTo>
                    <a:pt x="7308338" y="1977169"/>
                  </a:lnTo>
                  <a:lnTo>
                    <a:pt x="7334266" y="1956285"/>
                  </a:lnTo>
                  <a:lnTo>
                    <a:pt x="7394763" y="1913077"/>
                  </a:lnTo>
                  <a:close/>
                  <a:moveTo>
                    <a:pt x="4890289" y="1906515"/>
                  </a:moveTo>
                  <a:lnTo>
                    <a:pt x="4881645" y="1913356"/>
                  </a:lnTo>
                  <a:lnTo>
                    <a:pt x="4890289" y="1907956"/>
                  </a:lnTo>
                  <a:close/>
                  <a:moveTo>
                    <a:pt x="4807091" y="1891033"/>
                  </a:moveTo>
                  <a:lnTo>
                    <a:pt x="4793404" y="1904715"/>
                  </a:lnTo>
                  <a:lnTo>
                    <a:pt x="4802048" y="1901115"/>
                  </a:lnTo>
                  <a:close/>
                  <a:moveTo>
                    <a:pt x="1714705" y="1890857"/>
                  </a:moveTo>
                  <a:lnTo>
                    <a:pt x="1676561" y="1921819"/>
                  </a:lnTo>
                  <a:lnTo>
                    <a:pt x="1650651" y="1942701"/>
                  </a:lnTo>
                  <a:lnTo>
                    <a:pt x="1635178" y="1953141"/>
                  </a:lnTo>
                  <a:lnTo>
                    <a:pt x="1621143" y="1961782"/>
                  </a:lnTo>
                  <a:lnTo>
                    <a:pt x="1617905" y="1968622"/>
                  </a:lnTo>
                  <a:lnTo>
                    <a:pt x="1614306" y="1975463"/>
                  </a:lnTo>
                  <a:lnTo>
                    <a:pt x="1716505" y="1900938"/>
                  </a:lnTo>
                  <a:close/>
                  <a:moveTo>
                    <a:pt x="3849917" y="1885904"/>
                  </a:moveTo>
                  <a:lnTo>
                    <a:pt x="3794481" y="1922259"/>
                  </a:lnTo>
                  <a:lnTo>
                    <a:pt x="3735807" y="1956815"/>
                  </a:lnTo>
                  <a:lnTo>
                    <a:pt x="3605859" y="2033125"/>
                  </a:lnTo>
                  <a:lnTo>
                    <a:pt x="3536746" y="2070920"/>
                  </a:lnTo>
                  <a:lnTo>
                    <a:pt x="3469072" y="2107635"/>
                  </a:lnTo>
                  <a:lnTo>
                    <a:pt x="3403559" y="2138591"/>
                  </a:lnTo>
                  <a:lnTo>
                    <a:pt x="3339124" y="2168107"/>
                  </a:lnTo>
                  <a:lnTo>
                    <a:pt x="3339124" y="2207702"/>
                  </a:lnTo>
                  <a:lnTo>
                    <a:pt x="3337685" y="2219940"/>
                  </a:lnTo>
                  <a:lnTo>
                    <a:pt x="3339124" y="2228579"/>
                  </a:lnTo>
                  <a:lnTo>
                    <a:pt x="3393119" y="2192224"/>
                  </a:lnTo>
                  <a:lnTo>
                    <a:pt x="3451794" y="2154429"/>
                  </a:lnTo>
                  <a:lnTo>
                    <a:pt x="3475912" y="2138591"/>
                  </a:lnTo>
                  <a:lnTo>
                    <a:pt x="3529906" y="2104035"/>
                  </a:lnTo>
                  <a:lnTo>
                    <a:pt x="3559064" y="2086757"/>
                  </a:lnTo>
                  <a:lnTo>
                    <a:pt x="3588581" y="2070920"/>
                  </a:lnTo>
                  <a:lnTo>
                    <a:pt x="3629977" y="2048602"/>
                  </a:lnTo>
                  <a:lnTo>
                    <a:pt x="3673533" y="2024486"/>
                  </a:lnTo>
                  <a:lnTo>
                    <a:pt x="3727168" y="1994970"/>
                  </a:lnTo>
                  <a:lnTo>
                    <a:pt x="3789442" y="1962214"/>
                  </a:lnTo>
                  <a:lnTo>
                    <a:pt x="3849917" y="1929098"/>
                  </a:lnTo>
                  <a:lnTo>
                    <a:pt x="3848116" y="1920459"/>
                  </a:lnTo>
                  <a:lnTo>
                    <a:pt x="3846677" y="1910021"/>
                  </a:lnTo>
                  <a:lnTo>
                    <a:pt x="3846677" y="1899582"/>
                  </a:lnTo>
                  <a:close/>
                  <a:moveTo>
                    <a:pt x="9145397" y="1885549"/>
                  </a:moveTo>
                  <a:lnTo>
                    <a:pt x="9145397" y="1887348"/>
                  </a:lnTo>
                  <a:lnTo>
                    <a:pt x="9146837" y="1887348"/>
                  </a:lnTo>
                  <a:close/>
                  <a:moveTo>
                    <a:pt x="8511228" y="1870072"/>
                  </a:moveTo>
                  <a:lnTo>
                    <a:pt x="8499344" y="1876910"/>
                  </a:lnTo>
                  <a:lnTo>
                    <a:pt x="8504386" y="1875111"/>
                  </a:lnTo>
                  <a:close/>
                  <a:moveTo>
                    <a:pt x="9453298" y="1865032"/>
                  </a:moveTo>
                  <a:lnTo>
                    <a:pt x="9422328" y="1887348"/>
                  </a:lnTo>
                  <a:lnTo>
                    <a:pt x="9434572" y="1882309"/>
                  </a:lnTo>
                  <a:lnTo>
                    <a:pt x="9448256" y="1878710"/>
                  </a:lnTo>
                  <a:lnTo>
                    <a:pt x="9451497" y="1870072"/>
                  </a:lnTo>
                  <a:close/>
                  <a:moveTo>
                    <a:pt x="2524161" y="1853148"/>
                  </a:moveTo>
                  <a:lnTo>
                    <a:pt x="2503283" y="1863587"/>
                  </a:lnTo>
                  <a:lnTo>
                    <a:pt x="2494644" y="1870426"/>
                  </a:lnTo>
                  <a:close/>
                  <a:moveTo>
                    <a:pt x="1337578" y="1847294"/>
                  </a:moveTo>
                  <a:lnTo>
                    <a:pt x="1304831" y="1873576"/>
                  </a:lnTo>
                  <a:lnTo>
                    <a:pt x="1290797" y="1889057"/>
                  </a:lnTo>
                  <a:lnTo>
                    <a:pt x="1278922" y="1902738"/>
                  </a:lnTo>
                  <a:lnTo>
                    <a:pt x="1287558" y="1895897"/>
                  </a:lnTo>
                  <a:lnTo>
                    <a:pt x="1296195" y="1890857"/>
                  </a:lnTo>
                  <a:lnTo>
                    <a:pt x="1306631" y="1887257"/>
                  </a:lnTo>
                  <a:lnTo>
                    <a:pt x="1316707" y="1883656"/>
                  </a:lnTo>
                  <a:lnTo>
                    <a:pt x="1318506" y="1875016"/>
                  </a:lnTo>
                  <a:lnTo>
                    <a:pt x="1320305" y="1869975"/>
                  </a:lnTo>
                  <a:lnTo>
                    <a:pt x="1327142" y="1863135"/>
                  </a:lnTo>
                  <a:lnTo>
                    <a:pt x="1332540" y="1856294"/>
                  </a:lnTo>
                  <a:close/>
                  <a:moveTo>
                    <a:pt x="9223182" y="1831918"/>
                  </a:moveTo>
                  <a:lnTo>
                    <a:pt x="9214539" y="1838757"/>
                  </a:lnTo>
                  <a:lnTo>
                    <a:pt x="9224623" y="1840557"/>
                  </a:lnTo>
                  <a:close/>
                  <a:moveTo>
                    <a:pt x="1240777" y="1826772"/>
                  </a:moveTo>
                  <a:lnTo>
                    <a:pt x="1233580" y="1833613"/>
                  </a:lnTo>
                  <a:lnTo>
                    <a:pt x="1238978" y="1833613"/>
                  </a:lnTo>
                  <a:close/>
                  <a:moveTo>
                    <a:pt x="2451448" y="1806354"/>
                  </a:moveTo>
                  <a:lnTo>
                    <a:pt x="2340579" y="1856748"/>
                  </a:lnTo>
                  <a:lnTo>
                    <a:pt x="2312861" y="1870426"/>
                  </a:lnTo>
                  <a:lnTo>
                    <a:pt x="2288743" y="1885904"/>
                  </a:lnTo>
                  <a:lnTo>
                    <a:pt x="2264625" y="1901382"/>
                  </a:lnTo>
                  <a:lnTo>
                    <a:pt x="2240148" y="1922259"/>
                  </a:lnTo>
                  <a:lnTo>
                    <a:pt x="2240148" y="1927298"/>
                  </a:lnTo>
                  <a:lnTo>
                    <a:pt x="2273265" y="1913620"/>
                  </a:lnTo>
                  <a:lnTo>
                    <a:pt x="2306022" y="1896342"/>
                  </a:lnTo>
                  <a:lnTo>
                    <a:pt x="2338778" y="1877265"/>
                  </a:lnTo>
                  <a:lnTo>
                    <a:pt x="2373335" y="1853148"/>
                  </a:lnTo>
                  <a:lnTo>
                    <a:pt x="2411492" y="1828671"/>
                  </a:lnTo>
                  <a:close/>
                  <a:moveTo>
                    <a:pt x="4904335" y="1804260"/>
                  </a:moveTo>
                  <a:lnTo>
                    <a:pt x="4876242" y="1828383"/>
                  </a:lnTo>
                  <a:lnTo>
                    <a:pt x="4897132" y="1814701"/>
                  </a:lnTo>
                  <a:close/>
                  <a:moveTo>
                    <a:pt x="3832638" y="1778638"/>
                  </a:moveTo>
                  <a:lnTo>
                    <a:pt x="3782602" y="1808154"/>
                  </a:lnTo>
                  <a:lnTo>
                    <a:pt x="3730408" y="1840910"/>
                  </a:lnTo>
                  <a:lnTo>
                    <a:pt x="3664894" y="1882664"/>
                  </a:lnTo>
                  <a:lnTo>
                    <a:pt x="3624937" y="1904981"/>
                  </a:lnTo>
                  <a:lnTo>
                    <a:pt x="3583542" y="1927298"/>
                  </a:lnTo>
                  <a:lnTo>
                    <a:pt x="3545385" y="1944576"/>
                  </a:lnTo>
                  <a:lnTo>
                    <a:pt x="3507229" y="1962214"/>
                  </a:lnTo>
                  <a:lnTo>
                    <a:pt x="3481311" y="1974092"/>
                  </a:lnTo>
                  <a:lnTo>
                    <a:pt x="3455394" y="1988130"/>
                  </a:lnTo>
                  <a:lnTo>
                    <a:pt x="3432716" y="2000369"/>
                  </a:lnTo>
                  <a:lnTo>
                    <a:pt x="3419037" y="2007208"/>
                  </a:lnTo>
                  <a:lnTo>
                    <a:pt x="3405358" y="2015847"/>
                  </a:lnTo>
                  <a:lnTo>
                    <a:pt x="3382680" y="2031325"/>
                  </a:lnTo>
                  <a:lnTo>
                    <a:pt x="3379081" y="2034924"/>
                  </a:lnTo>
                  <a:lnTo>
                    <a:pt x="3368641" y="2045003"/>
                  </a:lnTo>
                  <a:lnTo>
                    <a:pt x="3361802" y="2055442"/>
                  </a:lnTo>
                  <a:lnTo>
                    <a:pt x="3356763" y="2064080"/>
                  </a:lnTo>
                  <a:lnTo>
                    <a:pt x="3354963" y="2074519"/>
                  </a:lnTo>
                  <a:lnTo>
                    <a:pt x="3353163" y="2079918"/>
                  </a:lnTo>
                  <a:lnTo>
                    <a:pt x="3349564" y="2083158"/>
                  </a:lnTo>
                  <a:lnTo>
                    <a:pt x="3348124" y="2086757"/>
                  </a:lnTo>
                  <a:lnTo>
                    <a:pt x="3348124" y="2091797"/>
                  </a:lnTo>
                  <a:lnTo>
                    <a:pt x="3353163" y="2093597"/>
                  </a:lnTo>
                  <a:lnTo>
                    <a:pt x="3356763" y="2093597"/>
                  </a:lnTo>
                  <a:lnTo>
                    <a:pt x="3358563" y="2090357"/>
                  </a:lnTo>
                  <a:lnTo>
                    <a:pt x="3370442" y="2076319"/>
                  </a:lnTo>
                  <a:lnTo>
                    <a:pt x="3379081" y="2067680"/>
                  </a:lnTo>
                  <a:lnTo>
                    <a:pt x="3391320" y="2060841"/>
                  </a:lnTo>
                  <a:lnTo>
                    <a:pt x="3398159" y="2057241"/>
                  </a:lnTo>
                  <a:lnTo>
                    <a:pt x="3403559" y="2055442"/>
                  </a:lnTo>
                  <a:lnTo>
                    <a:pt x="3412197" y="2053642"/>
                  </a:lnTo>
                  <a:lnTo>
                    <a:pt x="3419037" y="2055442"/>
                  </a:lnTo>
                  <a:lnTo>
                    <a:pt x="3427676" y="2045003"/>
                  </a:lnTo>
                  <a:lnTo>
                    <a:pt x="3436315" y="2036364"/>
                  </a:lnTo>
                  <a:lnTo>
                    <a:pt x="3448194" y="2031325"/>
                  </a:lnTo>
                  <a:lnTo>
                    <a:pt x="3460433" y="2027725"/>
                  </a:lnTo>
                  <a:lnTo>
                    <a:pt x="3467272" y="2024486"/>
                  </a:lnTo>
                  <a:lnTo>
                    <a:pt x="3472672" y="2020886"/>
                  </a:lnTo>
                  <a:lnTo>
                    <a:pt x="3477712" y="2015847"/>
                  </a:lnTo>
                  <a:lnTo>
                    <a:pt x="3479511" y="2010448"/>
                  </a:lnTo>
                  <a:lnTo>
                    <a:pt x="3481311" y="2005408"/>
                  </a:lnTo>
                  <a:lnTo>
                    <a:pt x="3610899" y="1932698"/>
                  </a:lnTo>
                  <a:lnTo>
                    <a:pt x="3647616" y="1908221"/>
                  </a:lnTo>
                  <a:lnTo>
                    <a:pt x="3685772" y="1885904"/>
                  </a:lnTo>
                  <a:lnTo>
                    <a:pt x="3701250" y="1877265"/>
                  </a:lnTo>
                  <a:lnTo>
                    <a:pt x="3742646" y="1851348"/>
                  </a:lnTo>
                  <a:lnTo>
                    <a:pt x="3763524" y="1839110"/>
                  </a:lnTo>
                  <a:lnTo>
                    <a:pt x="3787642" y="1827232"/>
                  </a:lnTo>
                  <a:lnTo>
                    <a:pt x="3803121" y="1816793"/>
                  </a:lnTo>
                  <a:lnTo>
                    <a:pt x="3815359" y="1804555"/>
                  </a:lnTo>
                  <a:lnTo>
                    <a:pt x="3825798" y="1792316"/>
                  </a:lnTo>
                  <a:close/>
                  <a:moveTo>
                    <a:pt x="7599302" y="1776250"/>
                  </a:moveTo>
                  <a:lnTo>
                    <a:pt x="7578416" y="1793534"/>
                  </a:lnTo>
                  <a:lnTo>
                    <a:pt x="7553929" y="1810817"/>
                  </a:lnTo>
                  <a:lnTo>
                    <a:pt x="7552488" y="1810817"/>
                  </a:lnTo>
                  <a:lnTo>
                    <a:pt x="7529802" y="1823059"/>
                  </a:lnTo>
                  <a:lnTo>
                    <a:pt x="7542045" y="1818018"/>
                  </a:lnTo>
                  <a:lnTo>
                    <a:pt x="7561131" y="1809017"/>
                  </a:lnTo>
                  <a:lnTo>
                    <a:pt x="7574815" y="1802175"/>
                  </a:lnTo>
                  <a:lnTo>
                    <a:pt x="7590659" y="1793534"/>
                  </a:lnTo>
                  <a:lnTo>
                    <a:pt x="7592100" y="1789933"/>
                  </a:lnTo>
                  <a:lnTo>
                    <a:pt x="7595701" y="1788493"/>
                  </a:lnTo>
                  <a:lnTo>
                    <a:pt x="7599302" y="1778051"/>
                  </a:lnTo>
                  <a:close/>
                  <a:moveTo>
                    <a:pt x="2672827" y="1775038"/>
                  </a:moveTo>
                  <a:lnTo>
                    <a:pt x="2622792" y="1800955"/>
                  </a:lnTo>
                  <a:lnTo>
                    <a:pt x="2593275" y="1816793"/>
                  </a:lnTo>
                  <a:lnTo>
                    <a:pt x="2612353" y="1808154"/>
                  </a:lnTo>
                  <a:lnTo>
                    <a:pt x="2622792" y="1802755"/>
                  </a:lnTo>
                  <a:lnTo>
                    <a:pt x="2633231" y="1797715"/>
                  </a:lnTo>
                  <a:lnTo>
                    <a:pt x="2657348" y="1790516"/>
                  </a:lnTo>
                  <a:lnTo>
                    <a:pt x="2664188" y="1789077"/>
                  </a:lnTo>
                  <a:lnTo>
                    <a:pt x="2667788" y="1785477"/>
                  </a:lnTo>
                  <a:lnTo>
                    <a:pt x="2671387" y="1781878"/>
                  </a:lnTo>
                  <a:lnTo>
                    <a:pt x="2672827" y="1776838"/>
                  </a:lnTo>
                  <a:close/>
                  <a:moveTo>
                    <a:pt x="8800403" y="1755612"/>
                  </a:moveTo>
                  <a:lnTo>
                    <a:pt x="8793561" y="1759211"/>
                  </a:lnTo>
                  <a:lnTo>
                    <a:pt x="8781317" y="1761011"/>
                  </a:lnTo>
                  <a:lnTo>
                    <a:pt x="8765832" y="1764250"/>
                  </a:lnTo>
                  <a:lnTo>
                    <a:pt x="8752148" y="1769649"/>
                  </a:lnTo>
                  <a:lnTo>
                    <a:pt x="8739903" y="1774688"/>
                  </a:lnTo>
                  <a:lnTo>
                    <a:pt x="8733061" y="1781527"/>
                  </a:lnTo>
                  <a:lnTo>
                    <a:pt x="8707133" y="1802403"/>
                  </a:lnTo>
                  <a:lnTo>
                    <a:pt x="8683005" y="1825079"/>
                  </a:lnTo>
                  <a:lnTo>
                    <a:pt x="8632588" y="1863233"/>
                  </a:lnTo>
                  <a:lnTo>
                    <a:pt x="8610261" y="1883749"/>
                  </a:lnTo>
                  <a:lnTo>
                    <a:pt x="8589374" y="1902826"/>
                  </a:lnTo>
                  <a:lnTo>
                    <a:pt x="8568487" y="1921902"/>
                  </a:lnTo>
                  <a:lnTo>
                    <a:pt x="8549401" y="1939179"/>
                  </a:lnTo>
                  <a:lnTo>
                    <a:pt x="8509428" y="1968694"/>
                  </a:lnTo>
                  <a:lnTo>
                    <a:pt x="8509428" y="1973733"/>
                  </a:lnTo>
                  <a:lnTo>
                    <a:pt x="8513029" y="1979132"/>
                  </a:lnTo>
                  <a:lnTo>
                    <a:pt x="8533916" y="1965095"/>
                  </a:lnTo>
                  <a:lnTo>
                    <a:pt x="8559844" y="1947818"/>
                  </a:lnTo>
                  <a:lnTo>
                    <a:pt x="8577130" y="1935580"/>
                  </a:lnTo>
                  <a:lnTo>
                    <a:pt x="8589374" y="1925142"/>
                  </a:lnTo>
                  <a:lnTo>
                    <a:pt x="8596216" y="1916503"/>
                  </a:lnTo>
                  <a:lnTo>
                    <a:pt x="8598017" y="1911464"/>
                  </a:lnTo>
                  <a:lnTo>
                    <a:pt x="8601618" y="1899226"/>
                  </a:lnTo>
                  <a:lnTo>
                    <a:pt x="8613502" y="1899226"/>
                  </a:lnTo>
                  <a:lnTo>
                    <a:pt x="8618904" y="1899226"/>
                  </a:lnTo>
                  <a:lnTo>
                    <a:pt x="8625746" y="1895987"/>
                  </a:lnTo>
                  <a:lnTo>
                    <a:pt x="8632588" y="1892388"/>
                  </a:lnTo>
                  <a:lnTo>
                    <a:pt x="8639430" y="1885549"/>
                  </a:lnTo>
                  <a:lnTo>
                    <a:pt x="8654916" y="1871871"/>
                  </a:lnTo>
                  <a:lnTo>
                    <a:pt x="8670761" y="1863233"/>
                  </a:lnTo>
                  <a:lnTo>
                    <a:pt x="8674002" y="1856394"/>
                  </a:lnTo>
                  <a:lnTo>
                    <a:pt x="8681204" y="1850995"/>
                  </a:lnTo>
                  <a:lnTo>
                    <a:pt x="8688046" y="1844156"/>
                  </a:lnTo>
                  <a:lnTo>
                    <a:pt x="8698490" y="1837317"/>
                  </a:lnTo>
                  <a:lnTo>
                    <a:pt x="8713975" y="1831918"/>
                  </a:lnTo>
                  <a:lnTo>
                    <a:pt x="8724418" y="1830119"/>
                  </a:lnTo>
                  <a:lnTo>
                    <a:pt x="8734862" y="1830119"/>
                  </a:lnTo>
                  <a:lnTo>
                    <a:pt x="8743505" y="1818241"/>
                  </a:lnTo>
                  <a:lnTo>
                    <a:pt x="8753948" y="1806003"/>
                  </a:lnTo>
                  <a:lnTo>
                    <a:pt x="8767632" y="1798804"/>
                  </a:lnTo>
                  <a:lnTo>
                    <a:pt x="8783118" y="1793765"/>
                  </a:lnTo>
                  <a:lnTo>
                    <a:pt x="8791760" y="1791965"/>
                  </a:lnTo>
                  <a:lnTo>
                    <a:pt x="8798963" y="1790166"/>
                  </a:lnTo>
                  <a:lnTo>
                    <a:pt x="8809046" y="1783327"/>
                  </a:lnTo>
                  <a:lnTo>
                    <a:pt x="8804004" y="1769649"/>
                  </a:lnTo>
                  <a:close/>
                  <a:moveTo>
                    <a:pt x="2545039" y="1754521"/>
                  </a:moveTo>
                  <a:lnTo>
                    <a:pt x="2506882" y="1776838"/>
                  </a:lnTo>
                  <a:lnTo>
                    <a:pt x="2473766" y="1795916"/>
                  </a:lnTo>
                  <a:lnTo>
                    <a:pt x="2499683" y="1783677"/>
                  </a:lnTo>
                  <a:lnTo>
                    <a:pt x="2527401" y="1775038"/>
                  </a:lnTo>
                  <a:lnTo>
                    <a:pt x="2536400" y="1764600"/>
                  </a:lnTo>
                  <a:close/>
                  <a:moveTo>
                    <a:pt x="3510828" y="1742283"/>
                  </a:moveTo>
                  <a:lnTo>
                    <a:pt x="3387720" y="1808154"/>
                  </a:lnTo>
                  <a:lnTo>
                    <a:pt x="3384480" y="1821832"/>
                  </a:lnTo>
                  <a:lnTo>
                    <a:pt x="3399959" y="1811394"/>
                  </a:lnTo>
                  <a:lnTo>
                    <a:pt x="3415437" y="1804555"/>
                  </a:lnTo>
                  <a:lnTo>
                    <a:pt x="3432716" y="1797715"/>
                  </a:lnTo>
                  <a:lnTo>
                    <a:pt x="3451794" y="1790516"/>
                  </a:lnTo>
                  <a:lnTo>
                    <a:pt x="3472672" y="1785477"/>
                  </a:lnTo>
                  <a:lnTo>
                    <a:pt x="3479511" y="1773239"/>
                  </a:lnTo>
                  <a:lnTo>
                    <a:pt x="3488151" y="1761360"/>
                  </a:lnTo>
                  <a:lnTo>
                    <a:pt x="3498590" y="1752721"/>
                  </a:lnTo>
                  <a:close/>
                  <a:moveTo>
                    <a:pt x="4980330" y="1740170"/>
                  </a:moveTo>
                  <a:lnTo>
                    <a:pt x="4978529" y="1741970"/>
                  </a:lnTo>
                  <a:lnTo>
                    <a:pt x="4975288" y="1745571"/>
                  </a:lnTo>
                  <a:lnTo>
                    <a:pt x="4976729" y="1745571"/>
                  </a:lnTo>
                  <a:close/>
                  <a:moveTo>
                    <a:pt x="9510557" y="1740134"/>
                  </a:moveTo>
                  <a:lnTo>
                    <a:pt x="9501914" y="1745533"/>
                  </a:lnTo>
                  <a:lnTo>
                    <a:pt x="9508756" y="1745533"/>
                  </a:lnTo>
                  <a:close/>
                  <a:moveTo>
                    <a:pt x="5194629" y="1733329"/>
                  </a:moveTo>
                  <a:lnTo>
                    <a:pt x="5175540" y="1748811"/>
                  </a:lnTo>
                  <a:lnTo>
                    <a:pt x="5193188" y="1738730"/>
                  </a:lnTo>
                  <a:close/>
                  <a:moveTo>
                    <a:pt x="6123599" y="1708917"/>
                  </a:moveTo>
                  <a:lnTo>
                    <a:pt x="6073545" y="1733042"/>
                  </a:lnTo>
                  <a:lnTo>
                    <a:pt x="6056260" y="1741684"/>
                  </a:lnTo>
                  <a:lnTo>
                    <a:pt x="6040775" y="1752126"/>
                  </a:lnTo>
                  <a:lnTo>
                    <a:pt x="6028532" y="1764008"/>
                  </a:lnTo>
                  <a:lnTo>
                    <a:pt x="6016288" y="1778051"/>
                  </a:lnTo>
                  <a:lnTo>
                    <a:pt x="6028532" y="1772650"/>
                  </a:lnTo>
                  <a:lnTo>
                    <a:pt x="6040775" y="1765808"/>
                  </a:lnTo>
                  <a:lnTo>
                    <a:pt x="6066703" y="1755366"/>
                  </a:lnTo>
                  <a:lnTo>
                    <a:pt x="6089029" y="1743484"/>
                  </a:lnTo>
                  <a:lnTo>
                    <a:pt x="6090830" y="1736643"/>
                  </a:lnTo>
                  <a:lnTo>
                    <a:pt x="6094431" y="1731242"/>
                  </a:lnTo>
                  <a:lnTo>
                    <a:pt x="6101273" y="1726201"/>
                  </a:lnTo>
                  <a:lnTo>
                    <a:pt x="6109915" y="1720800"/>
                  </a:lnTo>
                  <a:close/>
                  <a:moveTo>
                    <a:pt x="5028953" y="1698764"/>
                  </a:moveTo>
                  <a:lnTo>
                    <a:pt x="5025351" y="1702004"/>
                  </a:lnTo>
                  <a:lnTo>
                    <a:pt x="5027152" y="1702004"/>
                  </a:lnTo>
                  <a:close/>
                  <a:moveTo>
                    <a:pt x="9316453" y="1684704"/>
                  </a:moveTo>
                  <a:lnTo>
                    <a:pt x="9264596" y="1721058"/>
                  </a:lnTo>
                  <a:lnTo>
                    <a:pt x="9292325" y="1703781"/>
                  </a:lnTo>
                  <a:close/>
                  <a:moveTo>
                    <a:pt x="7574815" y="1684433"/>
                  </a:moveTo>
                  <a:lnTo>
                    <a:pt x="7515758" y="1724400"/>
                  </a:lnTo>
                  <a:lnTo>
                    <a:pt x="7453820" y="1762568"/>
                  </a:lnTo>
                  <a:lnTo>
                    <a:pt x="7445178" y="1769409"/>
                  </a:lnTo>
                  <a:lnTo>
                    <a:pt x="7365235" y="1818018"/>
                  </a:lnTo>
                  <a:lnTo>
                    <a:pt x="7289253" y="1868068"/>
                  </a:lnTo>
                  <a:lnTo>
                    <a:pt x="7273408" y="1887152"/>
                  </a:lnTo>
                  <a:lnTo>
                    <a:pt x="7256123" y="1904435"/>
                  </a:lnTo>
                  <a:lnTo>
                    <a:pt x="7271968" y="1897594"/>
                  </a:lnTo>
                  <a:lnTo>
                    <a:pt x="7289253" y="1888952"/>
                  </a:lnTo>
                  <a:lnTo>
                    <a:pt x="7304737" y="1882111"/>
                  </a:lnTo>
                  <a:lnTo>
                    <a:pt x="7320222" y="1874909"/>
                  </a:lnTo>
                  <a:lnTo>
                    <a:pt x="7347950" y="1852585"/>
                  </a:lnTo>
                  <a:lnTo>
                    <a:pt x="7373877" y="1828100"/>
                  </a:lnTo>
                  <a:lnTo>
                    <a:pt x="7387921" y="1816218"/>
                  </a:lnTo>
                  <a:lnTo>
                    <a:pt x="7401605" y="1807576"/>
                  </a:lnTo>
                  <a:lnTo>
                    <a:pt x="7417090" y="1800375"/>
                  </a:lnTo>
                  <a:lnTo>
                    <a:pt x="7434735" y="1795334"/>
                  </a:lnTo>
                  <a:lnTo>
                    <a:pt x="7439776" y="1786692"/>
                  </a:lnTo>
                  <a:lnTo>
                    <a:pt x="7446618" y="1779851"/>
                  </a:lnTo>
                  <a:lnTo>
                    <a:pt x="7458862" y="1771209"/>
                  </a:lnTo>
                  <a:lnTo>
                    <a:pt x="7474346" y="1762568"/>
                  </a:lnTo>
                  <a:lnTo>
                    <a:pt x="7489830" y="1757167"/>
                  </a:lnTo>
                  <a:lnTo>
                    <a:pt x="7497032" y="1746725"/>
                  </a:lnTo>
                  <a:lnTo>
                    <a:pt x="7503874" y="1738443"/>
                  </a:lnTo>
                  <a:lnTo>
                    <a:pt x="7510716" y="1731242"/>
                  </a:lnTo>
                  <a:lnTo>
                    <a:pt x="7519359" y="1726201"/>
                  </a:lnTo>
                  <a:lnTo>
                    <a:pt x="7555729" y="1701716"/>
                  </a:lnTo>
                  <a:lnTo>
                    <a:pt x="7561131" y="1698475"/>
                  </a:lnTo>
                  <a:lnTo>
                    <a:pt x="7566172" y="1694875"/>
                  </a:lnTo>
                  <a:close/>
                  <a:moveTo>
                    <a:pt x="2680026" y="1674612"/>
                  </a:moveTo>
                  <a:lnTo>
                    <a:pt x="2636470" y="1699088"/>
                  </a:lnTo>
                  <a:lnTo>
                    <a:pt x="2593275" y="1725005"/>
                  </a:lnTo>
                  <a:lnTo>
                    <a:pt x="2620992" y="1712767"/>
                  </a:lnTo>
                  <a:lnTo>
                    <a:pt x="2646909" y="1702328"/>
                  </a:lnTo>
                  <a:lnTo>
                    <a:pt x="2665988" y="1688650"/>
                  </a:lnTo>
                  <a:lnTo>
                    <a:pt x="2674627" y="1683250"/>
                  </a:lnTo>
                  <a:close/>
                  <a:moveTo>
                    <a:pt x="3839478" y="1671372"/>
                  </a:moveTo>
                  <a:lnTo>
                    <a:pt x="3815359" y="1680011"/>
                  </a:lnTo>
                  <a:lnTo>
                    <a:pt x="3791242" y="1692249"/>
                  </a:lnTo>
                  <a:lnTo>
                    <a:pt x="3764964" y="1704128"/>
                  </a:lnTo>
                  <a:lnTo>
                    <a:pt x="3740847" y="1718166"/>
                  </a:lnTo>
                  <a:lnTo>
                    <a:pt x="3673533" y="1757761"/>
                  </a:lnTo>
                  <a:lnTo>
                    <a:pt x="3609459" y="1792316"/>
                  </a:lnTo>
                  <a:lnTo>
                    <a:pt x="3605859" y="1794116"/>
                  </a:lnTo>
                  <a:lnTo>
                    <a:pt x="3573102" y="1811394"/>
                  </a:lnTo>
                  <a:lnTo>
                    <a:pt x="3536746" y="1827232"/>
                  </a:lnTo>
                  <a:lnTo>
                    <a:pt x="3514068" y="1837670"/>
                  </a:lnTo>
                  <a:lnTo>
                    <a:pt x="3493550" y="1849549"/>
                  </a:lnTo>
                  <a:lnTo>
                    <a:pt x="3465473" y="1863587"/>
                  </a:lnTo>
                  <a:lnTo>
                    <a:pt x="3449994" y="1872226"/>
                  </a:lnTo>
                  <a:lnTo>
                    <a:pt x="3436315" y="1882664"/>
                  </a:lnTo>
                  <a:lnTo>
                    <a:pt x="3408598" y="1903182"/>
                  </a:lnTo>
                  <a:lnTo>
                    <a:pt x="3396719" y="1915420"/>
                  </a:lnTo>
                  <a:lnTo>
                    <a:pt x="3384480" y="1925499"/>
                  </a:lnTo>
                  <a:lnTo>
                    <a:pt x="3377641" y="1935937"/>
                  </a:lnTo>
                  <a:lnTo>
                    <a:pt x="3372241" y="1946376"/>
                  </a:lnTo>
                  <a:lnTo>
                    <a:pt x="3368641" y="1951775"/>
                  </a:lnTo>
                  <a:lnTo>
                    <a:pt x="3382680" y="1943136"/>
                  </a:lnTo>
                  <a:lnTo>
                    <a:pt x="3420837" y="1916860"/>
                  </a:lnTo>
                  <a:lnTo>
                    <a:pt x="3460433" y="1894543"/>
                  </a:lnTo>
                  <a:lnTo>
                    <a:pt x="3500389" y="1868626"/>
                  </a:lnTo>
                  <a:lnTo>
                    <a:pt x="3503629" y="1865387"/>
                  </a:lnTo>
                  <a:lnTo>
                    <a:pt x="3510828" y="1865387"/>
                  </a:lnTo>
                  <a:lnTo>
                    <a:pt x="3512628" y="1861787"/>
                  </a:lnTo>
                  <a:lnTo>
                    <a:pt x="3515868" y="1854948"/>
                  </a:lnTo>
                  <a:lnTo>
                    <a:pt x="3521267" y="1853148"/>
                  </a:lnTo>
                  <a:lnTo>
                    <a:pt x="3591821" y="1818593"/>
                  </a:lnTo>
                  <a:lnTo>
                    <a:pt x="3626738" y="1800955"/>
                  </a:lnTo>
                  <a:lnTo>
                    <a:pt x="3658054" y="1781878"/>
                  </a:lnTo>
                  <a:lnTo>
                    <a:pt x="3723568" y="1744082"/>
                  </a:lnTo>
                  <a:lnTo>
                    <a:pt x="3785842" y="1707727"/>
                  </a:lnTo>
                  <a:lnTo>
                    <a:pt x="3810320" y="1693689"/>
                  </a:lnTo>
                  <a:lnTo>
                    <a:pt x="3830838" y="1680011"/>
                  </a:lnTo>
                  <a:lnTo>
                    <a:pt x="3836238" y="1678211"/>
                  </a:lnTo>
                  <a:lnTo>
                    <a:pt x="3838038" y="1674612"/>
                  </a:lnTo>
                  <a:close/>
                  <a:moveTo>
                    <a:pt x="6492705" y="1648066"/>
                  </a:moveTo>
                  <a:lnTo>
                    <a:pt x="6480461" y="1654907"/>
                  </a:lnTo>
                  <a:lnTo>
                    <a:pt x="6484062" y="1653107"/>
                  </a:lnTo>
                  <a:close/>
                  <a:moveTo>
                    <a:pt x="4845268" y="1639715"/>
                  </a:moveTo>
                  <a:lnTo>
                    <a:pt x="4826179" y="1656997"/>
                  </a:lnTo>
                  <a:lnTo>
                    <a:pt x="4819336" y="1669239"/>
                  </a:lnTo>
                  <a:lnTo>
                    <a:pt x="4807091" y="1682921"/>
                  </a:lnTo>
                  <a:lnTo>
                    <a:pt x="4817535" y="1674280"/>
                  </a:lnTo>
                  <a:lnTo>
                    <a:pt x="4827980" y="1663838"/>
                  </a:lnTo>
                  <a:lnTo>
                    <a:pt x="4836624" y="1651957"/>
                  </a:lnTo>
                  <a:close/>
                  <a:moveTo>
                    <a:pt x="8563445" y="1634673"/>
                  </a:moveTo>
                  <a:lnTo>
                    <a:pt x="8527074" y="1656989"/>
                  </a:lnTo>
                  <a:lnTo>
                    <a:pt x="8514829" y="1667427"/>
                  </a:lnTo>
                  <a:lnTo>
                    <a:pt x="8499344" y="1676066"/>
                  </a:lnTo>
                  <a:lnTo>
                    <a:pt x="8488901" y="1682904"/>
                  </a:lnTo>
                  <a:lnTo>
                    <a:pt x="8473416" y="1693343"/>
                  </a:lnTo>
                  <a:lnTo>
                    <a:pt x="8461172" y="1701981"/>
                  </a:lnTo>
                  <a:lnTo>
                    <a:pt x="8450728" y="1710979"/>
                  </a:lnTo>
                  <a:lnTo>
                    <a:pt x="8440645" y="1721058"/>
                  </a:lnTo>
                  <a:lnTo>
                    <a:pt x="8432002" y="1731496"/>
                  </a:lnTo>
                  <a:lnTo>
                    <a:pt x="8450728" y="1722857"/>
                  </a:lnTo>
                  <a:lnTo>
                    <a:pt x="8466214" y="1714219"/>
                  </a:lnTo>
                  <a:lnTo>
                    <a:pt x="8480258" y="1703781"/>
                  </a:lnTo>
                  <a:lnTo>
                    <a:pt x="8493943" y="1693343"/>
                  </a:lnTo>
                  <a:lnTo>
                    <a:pt x="8507987" y="1679665"/>
                  </a:lnTo>
                  <a:lnTo>
                    <a:pt x="8525273" y="1665627"/>
                  </a:lnTo>
                  <a:lnTo>
                    <a:pt x="8538957" y="1653390"/>
                  </a:lnTo>
                  <a:lnTo>
                    <a:pt x="8553002" y="1641512"/>
                  </a:lnTo>
                  <a:close/>
                  <a:moveTo>
                    <a:pt x="6264039" y="1620340"/>
                  </a:moveTo>
                  <a:lnTo>
                    <a:pt x="6229469" y="1644465"/>
                  </a:lnTo>
                  <a:lnTo>
                    <a:pt x="6191298" y="1667149"/>
                  </a:lnTo>
                  <a:lnTo>
                    <a:pt x="6179415" y="1675791"/>
                  </a:lnTo>
                  <a:lnTo>
                    <a:pt x="6193099" y="1670750"/>
                  </a:lnTo>
                  <a:lnTo>
                    <a:pt x="6215785" y="1662108"/>
                  </a:lnTo>
                  <a:lnTo>
                    <a:pt x="6234511" y="1651666"/>
                  </a:lnTo>
                  <a:lnTo>
                    <a:pt x="6249995" y="1637624"/>
                  </a:lnTo>
                  <a:close/>
                  <a:moveTo>
                    <a:pt x="4876242" y="1613791"/>
                  </a:moveTo>
                  <a:lnTo>
                    <a:pt x="4866158" y="1622432"/>
                  </a:lnTo>
                  <a:lnTo>
                    <a:pt x="4873001" y="1620632"/>
                  </a:lnTo>
                  <a:close/>
                  <a:moveTo>
                    <a:pt x="3467272" y="1605501"/>
                  </a:moveTo>
                  <a:lnTo>
                    <a:pt x="3420837" y="1628178"/>
                  </a:lnTo>
                  <a:lnTo>
                    <a:pt x="3417237" y="1635017"/>
                  </a:lnTo>
                  <a:lnTo>
                    <a:pt x="3455394" y="1612340"/>
                  </a:lnTo>
                  <a:close/>
                  <a:moveTo>
                    <a:pt x="1297994" y="1594555"/>
                  </a:moveTo>
                  <a:lnTo>
                    <a:pt x="1294396" y="1596356"/>
                  </a:lnTo>
                  <a:lnTo>
                    <a:pt x="1294396" y="1598156"/>
                  </a:lnTo>
                  <a:close/>
                  <a:moveTo>
                    <a:pt x="5177341" y="1577425"/>
                  </a:moveTo>
                  <a:lnTo>
                    <a:pt x="5174100" y="1579226"/>
                  </a:lnTo>
                  <a:lnTo>
                    <a:pt x="5175540" y="1579226"/>
                  </a:lnTo>
                  <a:close/>
                  <a:moveTo>
                    <a:pt x="3839478" y="1567346"/>
                  </a:moveTo>
                  <a:lnTo>
                    <a:pt x="3727168" y="1629618"/>
                  </a:lnTo>
                  <a:lnTo>
                    <a:pt x="3616299" y="1686850"/>
                  </a:lnTo>
                  <a:lnTo>
                    <a:pt x="3534946" y="1730404"/>
                  </a:lnTo>
                  <a:lnTo>
                    <a:pt x="3540345" y="1728605"/>
                  </a:lnTo>
                  <a:lnTo>
                    <a:pt x="3578142" y="1714566"/>
                  </a:lnTo>
                  <a:lnTo>
                    <a:pt x="3616299" y="1699088"/>
                  </a:lnTo>
                  <a:lnTo>
                    <a:pt x="3619538" y="1697289"/>
                  </a:lnTo>
                  <a:lnTo>
                    <a:pt x="3624937" y="1695489"/>
                  </a:lnTo>
                  <a:lnTo>
                    <a:pt x="3629977" y="1692249"/>
                  </a:lnTo>
                  <a:lnTo>
                    <a:pt x="3640416" y="1683250"/>
                  </a:lnTo>
                  <a:lnTo>
                    <a:pt x="3644016" y="1680011"/>
                  </a:lnTo>
                  <a:lnTo>
                    <a:pt x="3650855" y="1674612"/>
                  </a:lnTo>
                  <a:lnTo>
                    <a:pt x="3661294" y="1669572"/>
                  </a:lnTo>
                  <a:lnTo>
                    <a:pt x="3673533" y="1664173"/>
                  </a:lnTo>
                  <a:lnTo>
                    <a:pt x="3702690" y="1645095"/>
                  </a:lnTo>
                  <a:lnTo>
                    <a:pt x="3732208" y="1628178"/>
                  </a:lnTo>
                  <a:lnTo>
                    <a:pt x="3763524" y="1612340"/>
                  </a:lnTo>
                  <a:lnTo>
                    <a:pt x="3794481" y="1596862"/>
                  </a:lnTo>
                  <a:lnTo>
                    <a:pt x="3806721" y="1591822"/>
                  </a:lnTo>
                  <a:lnTo>
                    <a:pt x="3818959" y="1584983"/>
                  </a:lnTo>
                  <a:lnTo>
                    <a:pt x="3829398" y="1577784"/>
                  </a:lnTo>
                  <a:lnTo>
                    <a:pt x="3839478" y="1570945"/>
                  </a:lnTo>
                  <a:close/>
                  <a:moveTo>
                    <a:pt x="2420491" y="1567346"/>
                  </a:moveTo>
                  <a:lnTo>
                    <a:pt x="2299182" y="1624578"/>
                  </a:lnTo>
                  <a:lnTo>
                    <a:pt x="2290543" y="1628178"/>
                  </a:lnTo>
                  <a:lnTo>
                    <a:pt x="2281904" y="1620979"/>
                  </a:lnTo>
                  <a:lnTo>
                    <a:pt x="2280104" y="1619539"/>
                  </a:lnTo>
                  <a:lnTo>
                    <a:pt x="2278304" y="1624578"/>
                  </a:lnTo>
                  <a:lnTo>
                    <a:pt x="2273265" y="1629618"/>
                  </a:lnTo>
                  <a:lnTo>
                    <a:pt x="2267865" y="1633217"/>
                  </a:lnTo>
                  <a:lnTo>
                    <a:pt x="2261026" y="1636457"/>
                  </a:lnTo>
                  <a:lnTo>
                    <a:pt x="2252387" y="1636457"/>
                  </a:lnTo>
                  <a:lnTo>
                    <a:pt x="2240148" y="1638256"/>
                  </a:lnTo>
                  <a:lnTo>
                    <a:pt x="2231509" y="1640056"/>
                  </a:lnTo>
                  <a:lnTo>
                    <a:pt x="2233308" y="1648695"/>
                  </a:lnTo>
                  <a:lnTo>
                    <a:pt x="2235108" y="1659134"/>
                  </a:lnTo>
                  <a:lnTo>
                    <a:pt x="2238348" y="1672812"/>
                  </a:lnTo>
                  <a:lnTo>
                    <a:pt x="2286943" y="1648695"/>
                  </a:lnTo>
                  <a:lnTo>
                    <a:pt x="2333739" y="1624578"/>
                  </a:lnTo>
                  <a:lnTo>
                    <a:pt x="2425530" y="1570945"/>
                  </a:lnTo>
                  <a:close/>
                  <a:moveTo>
                    <a:pt x="7581657" y="1566690"/>
                  </a:moveTo>
                  <a:lnTo>
                    <a:pt x="7529802" y="1606658"/>
                  </a:lnTo>
                  <a:lnTo>
                    <a:pt x="7481188" y="1639424"/>
                  </a:lnTo>
                  <a:lnTo>
                    <a:pt x="7436535" y="1668950"/>
                  </a:lnTo>
                  <a:lnTo>
                    <a:pt x="7391162" y="1694875"/>
                  </a:lnTo>
                  <a:lnTo>
                    <a:pt x="7342908" y="1720800"/>
                  </a:lnTo>
                  <a:lnTo>
                    <a:pt x="7296095" y="1750325"/>
                  </a:lnTo>
                  <a:lnTo>
                    <a:pt x="7249281" y="1781291"/>
                  </a:lnTo>
                  <a:lnTo>
                    <a:pt x="7202468" y="1814418"/>
                  </a:lnTo>
                  <a:lnTo>
                    <a:pt x="7211111" y="1837102"/>
                  </a:lnTo>
                  <a:lnTo>
                    <a:pt x="7291053" y="1772650"/>
                  </a:lnTo>
                  <a:lnTo>
                    <a:pt x="7332465" y="1741684"/>
                  </a:lnTo>
                  <a:lnTo>
                    <a:pt x="7375678" y="1710718"/>
                  </a:lnTo>
                  <a:lnTo>
                    <a:pt x="7427533" y="1675791"/>
                  </a:lnTo>
                  <a:lnTo>
                    <a:pt x="7479748" y="1643025"/>
                  </a:lnTo>
                  <a:lnTo>
                    <a:pt x="7529802" y="1611699"/>
                  </a:lnTo>
                  <a:lnTo>
                    <a:pt x="7581657" y="1580733"/>
                  </a:lnTo>
                  <a:lnTo>
                    <a:pt x="7581657" y="1573891"/>
                  </a:lnTo>
                  <a:close/>
                  <a:moveTo>
                    <a:pt x="2702345" y="1565906"/>
                  </a:moveTo>
                  <a:lnTo>
                    <a:pt x="2646909" y="1590023"/>
                  </a:lnTo>
                  <a:lnTo>
                    <a:pt x="2590035" y="1615939"/>
                  </a:lnTo>
                  <a:lnTo>
                    <a:pt x="2536400" y="1643656"/>
                  </a:lnTo>
                  <a:lnTo>
                    <a:pt x="2480605" y="1672812"/>
                  </a:lnTo>
                  <a:lnTo>
                    <a:pt x="2479166" y="1672812"/>
                  </a:lnTo>
                  <a:lnTo>
                    <a:pt x="2357857" y="1739043"/>
                  </a:lnTo>
                  <a:lnTo>
                    <a:pt x="2238348" y="1808154"/>
                  </a:lnTo>
                  <a:lnTo>
                    <a:pt x="2235108" y="1818593"/>
                  </a:lnTo>
                  <a:lnTo>
                    <a:pt x="2236908" y="1825432"/>
                  </a:lnTo>
                  <a:lnTo>
                    <a:pt x="2269665" y="1813193"/>
                  </a:lnTo>
                  <a:lnTo>
                    <a:pt x="2300982" y="1800955"/>
                  </a:lnTo>
                  <a:lnTo>
                    <a:pt x="2330140" y="1787277"/>
                  </a:lnTo>
                  <a:lnTo>
                    <a:pt x="2359657" y="1773239"/>
                  </a:lnTo>
                  <a:lnTo>
                    <a:pt x="2387374" y="1757761"/>
                  </a:lnTo>
                  <a:lnTo>
                    <a:pt x="2415091" y="1742283"/>
                  </a:lnTo>
                  <a:lnTo>
                    <a:pt x="2442809" y="1725005"/>
                  </a:lnTo>
                  <a:lnTo>
                    <a:pt x="2468727" y="1707727"/>
                  </a:lnTo>
                  <a:lnTo>
                    <a:pt x="2524161" y="1669572"/>
                  </a:lnTo>
                  <a:lnTo>
                    <a:pt x="2581396" y="1636457"/>
                  </a:lnTo>
                  <a:lnTo>
                    <a:pt x="2640070" y="1607300"/>
                  </a:lnTo>
                  <a:lnTo>
                    <a:pt x="2702345" y="1579584"/>
                  </a:lnTo>
                  <a:close/>
                  <a:moveTo>
                    <a:pt x="4935310" y="1563743"/>
                  </a:moveTo>
                  <a:lnTo>
                    <a:pt x="4919822" y="1575625"/>
                  </a:lnTo>
                  <a:lnTo>
                    <a:pt x="4898933" y="1594708"/>
                  </a:lnTo>
                  <a:lnTo>
                    <a:pt x="4902535" y="1593268"/>
                  </a:lnTo>
                  <a:lnTo>
                    <a:pt x="4933869" y="1577425"/>
                  </a:lnTo>
                  <a:close/>
                  <a:moveTo>
                    <a:pt x="8679404" y="1549728"/>
                  </a:moveTo>
                  <a:lnTo>
                    <a:pt x="8675802" y="1551527"/>
                  </a:lnTo>
                  <a:lnTo>
                    <a:pt x="8663918" y="1556567"/>
                  </a:lnTo>
                  <a:lnTo>
                    <a:pt x="8656716" y="1558366"/>
                  </a:lnTo>
                  <a:lnTo>
                    <a:pt x="8649874" y="1558366"/>
                  </a:lnTo>
                  <a:lnTo>
                    <a:pt x="8637630" y="1574203"/>
                  </a:lnTo>
                  <a:lnTo>
                    <a:pt x="8623945" y="1587881"/>
                  </a:lnTo>
                  <a:lnTo>
                    <a:pt x="8637630" y="1581042"/>
                  </a:lnTo>
                  <a:lnTo>
                    <a:pt x="8651674" y="1574203"/>
                  </a:lnTo>
                  <a:lnTo>
                    <a:pt x="8677603" y="1561966"/>
                  </a:lnTo>
                  <a:lnTo>
                    <a:pt x="8679404" y="1555127"/>
                  </a:lnTo>
                  <a:close/>
                  <a:moveTo>
                    <a:pt x="9526042" y="1544689"/>
                  </a:moveTo>
                  <a:lnTo>
                    <a:pt x="9487869" y="1568804"/>
                  </a:lnTo>
                  <a:lnTo>
                    <a:pt x="9522801" y="1555127"/>
                  </a:lnTo>
                  <a:close/>
                  <a:moveTo>
                    <a:pt x="7356592" y="1537164"/>
                  </a:moveTo>
                  <a:lnTo>
                    <a:pt x="7354792" y="1538965"/>
                  </a:lnTo>
                  <a:lnTo>
                    <a:pt x="7358393" y="1537164"/>
                  </a:lnTo>
                  <a:close/>
                  <a:moveTo>
                    <a:pt x="2491044" y="1532790"/>
                  </a:moveTo>
                  <a:lnTo>
                    <a:pt x="2423730" y="1564106"/>
                  </a:lnTo>
                  <a:lnTo>
                    <a:pt x="2427330" y="1570945"/>
                  </a:lnTo>
                  <a:lnTo>
                    <a:pt x="2468727" y="1545029"/>
                  </a:lnTo>
                  <a:close/>
                  <a:moveTo>
                    <a:pt x="9564214" y="1518413"/>
                  </a:moveTo>
                  <a:lnTo>
                    <a:pt x="9550530" y="1528851"/>
                  </a:lnTo>
                  <a:lnTo>
                    <a:pt x="9552330" y="1528851"/>
                  </a:lnTo>
                  <a:lnTo>
                    <a:pt x="9555572" y="1528851"/>
                  </a:lnTo>
                  <a:lnTo>
                    <a:pt x="9560973" y="1523812"/>
                  </a:lnTo>
                  <a:close/>
                  <a:moveTo>
                    <a:pt x="9424128" y="1511574"/>
                  </a:moveTo>
                  <a:lnTo>
                    <a:pt x="9418726" y="1515174"/>
                  </a:lnTo>
                  <a:lnTo>
                    <a:pt x="9406843" y="1523812"/>
                  </a:lnTo>
                  <a:lnTo>
                    <a:pt x="9398200" y="1528851"/>
                  </a:lnTo>
                  <a:lnTo>
                    <a:pt x="9390997" y="1530651"/>
                  </a:lnTo>
                  <a:lnTo>
                    <a:pt x="9385956" y="1530651"/>
                  </a:lnTo>
                  <a:lnTo>
                    <a:pt x="9377313" y="1528851"/>
                  </a:lnTo>
                  <a:lnTo>
                    <a:pt x="9370110" y="1523812"/>
                  </a:lnTo>
                  <a:lnTo>
                    <a:pt x="9366870" y="1520213"/>
                  </a:lnTo>
                  <a:lnTo>
                    <a:pt x="9366870" y="1515174"/>
                  </a:lnTo>
                  <a:lnTo>
                    <a:pt x="9330498" y="1537490"/>
                  </a:lnTo>
                  <a:lnTo>
                    <a:pt x="9294126" y="1561966"/>
                  </a:lnTo>
                  <a:lnTo>
                    <a:pt x="9247310" y="1589681"/>
                  </a:lnTo>
                  <a:lnTo>
                    <a:pt x="9195453" y="1617396"/>
                  </a:lnTo>
                  <a:lnTo>
                    <a:pt x="9174566" y="1676066"/>
                  </a:lnTo>
                  <a:lnTo>
                    <a:pt x="9165923" y="1691903"/>
                  </a:lnTo>
                  <a:lnTo>
                    <a:pt x="9176367" y="1688303"/>
                  </a:lnTo>
                  <a:lnTo>
                    <a:pt x="9190051" y="1688303"/>
                  </a:lnTo>
                  <a:lnTo>
                    <a:pt x="9195453" y="1679665"/>
                  </a:lnTo>
                  <a:lnTo>
                    <a:pt x="9202295" y="1671026"/>
                  </a:lnTo>
                  <a:lnTo>
                    <a:pt x="9209138" y="1662388"/>
                  </a:lnTo>
                  <a:lnTo>
                    <a:pt x="9217780" y="1655189"/>
                  </a:lnTo>
                  <a:lnTo>
                    <a:pt x="9226423" y="1650150"/>
                  </a:lnTo>
                  <a:lnTo>
                    <a:pt x="9236867" y="1644751"/>
                  </a:lnTo>
                  <a:lnTo>
                    <a:pt x="9247310" y="1639712"/>
                  </a:lnTo>
                  <a:lnTo>
                    <a:pt x="9259554" y="1637912"/>
                  </a:lnTo>
                  <a:lnTo>
                    <a:pt x="9275039" y="1631073"/>
                  </a:lnTo>
                  <a:lnTo>
                    <a:pt x="9289084" y="1620635"/>
                  </a:lnTo>
                  <a:lnTo>
                    <a:pt x="9300968" y="1608757"/>
                  </a:lnTo>
                  <a:lnTo>
                    <a:pt x="9307810" y="1593280"/>
                  </a:lnTo>
                  <a:lnTo>
                    <a:pt x="9313212" y="1584642"/>
                  </a:lnTo>
                  <a:lnTo>
                    <a:pt x="9321855" y="1584642"/>
                  </a:lnTo>
                  <a:lnTo>
                    <a:pt x="9340581" y="1584642"/>
                  </a:lnTo>
                  <a:lnTo>
                    <a:pt x="9345983" y="1575643"/>
                  </a:lnTo>
                  <a:lnTo>
                    <a:pt x="9352825" y="1568804"/>
                  </a:lnTo>
                  <a:lnTo>
                    <a:pt x="9370110" y="1556567"/>
                  </a:lnTo>
                  <a:lnTo>
                    <a:pt x="9387756" y="1546488"/>
                  </a:lnTo>
                  <a:lnTo>
                    <a:pt x="9399640" y="1537490"/>
                  </a:lnTo>
                  <a:lnTo>
                    <a:pt x="9411884" y="1532451"/>
                  </a:lnTo>
                  <a:lnTo>
                    <a:pt x="9417286" y="1520213"/>
                  </a:lnTo>
                  <a:close/>
                  <a:moveTo>
                    <a:pt x="5014906" y="1494253"/>
                  </a:moveTo>
                  <a:lnTo>
                    <a:pt x="4995817" y="1509735"/>
                  </a:lnTo>
                  <a:lnTo>
                    <a:pt x="5008063" y="1506495"/>
                  </a:lnTo>
                  <a:close/>
                  <a:moveTo>
                    <a:pt x="6030332" y="1492155"/>
                  </a:moveTo>
                  <a:lnTo>
                    <a:pt x="6021690" y="1493956"/>
                  </a:lnTo>
                  <a:lnTo>
                    <a:pt x="6021690" y="1499357"/>
                  </a:lnTo>
                  <a:close/>
                  <a:moveTo>
                    <a:pt x="9455098" y="1491058"/>
                  </a:moveTo>
                  <a:lnTo>
                    <a:pt x="9446456" y="1494298"/>
                  </a:lnTo>
                  <a:lnTo>
                    <a:pt x="9443214" y="1497897"/>
                  </a:lnTo>
                  <a:lnTo>
                    <a:pt x="9458700" y="1492498"/>
                  </a:lnTo>
                  <a:close/>
                  <a:moveTo>
                    <a:pt x="4722091" y="1491012"/>
                  </a:moveTo>
                  <a:lnTo>
                    <a:pt x="4720651" y="1501094"/>
                  </a:lnTo>
                  <a:lnTo>
                    <a:pt x="4718850" y="1511535"/>
                  </a:lnTo>
                  <a:lnTo>
                    <a:pt x="4729295" y="1509735"/>
                  </a:lnTo>
                  <a:lnTo>
                    <a:pt x="4723892" y="1501094"/>
                  </a:lnTo>
                  <a:close/>
                  <a:moveTo>
                    <a:pt x="9472384" y="1485659"/>
                  </a:moveTo>
                  <a:lnTo>
                    <a:pt x="9467342" y="1489258"/>
                  </a:lnTo>
                  <a:lnTo>
                    <a:pt x="9460140" y="1492498"/>
                  </a:lnTo>
                  <a:lnTo>
                    <a:pt x="9470584" y="1491058"/>
                  </a:lnTo>
                  <a:close/>
                  <a:moveTo>
                    <a:pt x="9619672" y="1483859"/>
                  </a:moveTo>
                  <a:lnTo>
                    <a:pt x="9590143" y="1502936"/>
                  </a:lnTo>
                  <a:lnTo>
                    <a:pt x="9600586" y="1499697"/>
                  </a:lnTo>
                  <a:lnTo>
                    <a:pt x="9612830" y="1497897"/>
                  </a:lnTo>
                  <a:close/>
                  <a:moveTo>
                    <a:pt x="4893891" y="1447806"/>
                  </a:moveTo>
                  <a:lnTo>
                    <a:pt x="4850310" y="1483811"/>
                  </a:lnTo>
                  <a:lnTo>
                    <a:pt x="4807091" y="1521977"/>
                  </a:lnTo>
                  <a:lnTo>
                    <a:pt x="4765671" y="1561943"/>
                  </a:lnTo>
                  <a:lnTo>
                    <a:pt x="4723892" y="1601909"/>
                  </a:lnTo>
                  <a:lnTo>
                    <a:pt x="4723892" y="1613791"/>
                  </a:lnTo>
                  <a:lnTo>
                    <a:pt x="4722091" y="1626033"/>
                  </a:lnTo>
                  <a:lnTo>
                    <a:pt x="4742981" y="1605150"/>
                  </a:lnTo>
                  <a:lnTo>
                    <a:pt x="4765671" y="1582826"/>
                  </a:lnTo>
                  <a:lnTo>
                    <a:pt x="4779358" y="1565544"/>
                  </a:lnTo>
                  <a:lnTo>
                    <a:pt x="4795205" y="1551501"/>
                  </a:lnTo>
                  <a:lnTo>
                    <a:pt x="4812493" y="1541060"/>
                  </a:lnTo>
                  <a:lnTo>
                    <a:pt x="4829781" y="1534219"/>
                  </a:lnTo>
                  <a:lnTo>
                    <a:pt x="4829781" y="1508295"/>
                  </a:lnTo>
                  <a:lnTo>
                    <a:pt x="4841666" y="1506495"/>
                  </a:lnTo>
                  <a:lnTo>
                    <a:pt x="4852111" y="1502894"/>
                  </a:lnTo>
                  <a:lnTo>
                    <a:pt x="4860755" y="1497853"/>
                  </a:lnTo>
                  <a:lnTo>
                    <a:pt x="4869399" y="1491012"/>
                  </a:lnTo>
                  <a:lnTo>
                    <a:pt x="4878043" y="1482371"/>
                  </a:lnTo>
                  <a:lnTo>
                    <a:pt x="4886687" y="1465088"/>
                  </a:lnTo>
                  <a:close/>
                  <a:moveTo>
                    <a:pt x="1105832" y="1431824"/>
                  </a:moveTo>
                  <a:lnTo>
                    <a:pt x="1093597" y="1439024"/>
                  </a:lnTo>
                  <a:lnTo>
                    <a:pt x="1083161" y="1447665"/>
                  </a:lnTo>
                  <a:lnTo>
                    <a:pt x="1053653" y="1468186"/>
                  </a:lnTo>
                  <a:lnTo>
                    <a:pt x="1039979" y="1478627"/>
                  </a:lnTo>
                  <a:lnTo>
                    <a:pt x="1029543" y="1489068"/>
                  </a:lnTo>
                  <a:lnTo>
                    <a:pt x="1009031" y="1506349"/>
                  </a:lnTo>
                  <a:lnTo>
                    <a:pt x="991398" y="1523630"/>
                  </a:lnTo>
                  <a:lnTo>
                    <a:pt x="969087" y="1540912"/>
                  </a:lnTo>
                  <a:lnTo>
                    <a:pt x="951454" y="1558193"/>
                  </a:lnTo>
                  <a:lnTo>
                    <a:pt x="944617" y="1565393"/>
                  </a:lnTo>
                  <a:lnTo>
                    <a:pt x="935981" y="1570434"/>
                  </a:lnTo>
                  <a:lnTo>
                    <a:pt x="927344" y="1575474"/>
                  </a:lnTo>
                  <a:lnTo>
                    <a:pt x="918708" y="1579074"/>
                  </a:lnTo>
                  <a:lnTo>
                    <a:pt x="911871" y="1582675"/>
                  </a:lnTo>
                  <a:lnTo>
                    <a:pt x="908272" y="1587715"/>
                  </a:lnTo>
                  <a:lnTo>
                    <a:pt x="927344" y="1598156"/>
                  </a:lnTo>
                  <a:lnTo>
                    <a:pt x="944617" y="1610397"/>
                  </a:lnTo>
                  <a:lnTo>
                    <a:pt x="958651" y="1593115"/>
                  </a:lnTo>
                  <a:lnTo>
                    <a:pt x="974125" y="1577274"/>
                  </a:lnTo>
                  <a:lnTo>
                    <a:pt x="979523" y="1572234"/>
                  </a:lnTo>
                  <a:lnTo>
                    <a:pt x="984561" y="1566833"/>
                  </a:lnTo>
                  <a:lnTo>
                    <a:pt x="989959" y="1558193"/>
                  </a:lnTo>
                  <a:lnTo>
                    <a:pt x="993198" y="1547752"/>
                  </a:lnTo>
                  <a:lnTo>
                    <a:pt x="994997" y="1535871"/>
                  </a:lnTo>
                  <a:lnTo>
                    <a:pt x="1007232" y="1535871"/>
                  </a:lnTo>
                  <a:lnTo>
                    <a:pt x="1014069" y="1535871"/>
                  </a:lnTo>
                  <a:lnTo>
                    <a:pt x="1019107" y="1537311"/>
                  </a:lnTo>
                  <a:lnTo>
                    <a:pt x="1024505" y="1539111"/>
                  </a:lnTo>
                  <a:lnTo>
                    <a:pt x="1043577" y="1509589"/>
                  </a:lnTo>
                  <a:lnTo>
                    <a:pt x="1062289" y="1482227"/>
                  </a:lnTo>
                  <a:lnTo>
                    <a:pt x="1083161" y="1456305"/>
                  </a:lnTo>
                  <a:close/>
                  <a:moveTo>
                    <a:pt x="8575689" y="1430229"/>
                  </a:moveTo>
                  <a:lnTo>
                    <a:pt x="8511228" y="1468382"/>
                  </a:lnTo>
                  <a:lnTo>
                    <a:pt x="8461172" y="1501136"/>
                  </a:lnTo>
                  <a:lnTo>
                    <a:pt x="8411115" y="1530651"/>
                  </a:lnTo>
                  <a:lnTo>
                    <a:pt x="8369342" y="1556567"/>
                  </a:lnTo>
                  <a:lnTo>
                    <a:pt x="8371142" y="1568804"/>
                  </a:lnTo>
                  <a:lnTo>
                    <a:pt x="8371142" y="1575643"/>
                  </a:lnTo>
                  <a:lnTo>
                    <a:pt x="8369342" y="1581042"/>
                  </a:lnTo>
                  <a:lnTo>
                    <a:pt x="8367541" y="1584642"/>
                  </a:lnTo>
                  <a:lnTo>
                    <a:pt x="8502585" y="1485659"/>
                  </a:lnTo>
                  <a:close/>
                  <a:moveTo>
                    <a:pt x="5205074" y="1430163"/>
                  </a:moveTo>
                  <a:lnTo>
                    <a:pt x="5180943" y="1451046"/>
                  </a:lnTo>
                  <a:lnTo>
                    <a:pt x="5158252" y="1471929"/>
                  </a:lnTo>
                  <a:lnTo>
                    <a:pt x="5140964" y="1485611"/>
                  </a:lnTo>
                  <a:lnTo>
                    <a:pt x="5123676" y="1501094"/>
                  </a:lnTo>
                  <a:lnTo>
                    <a:pt x="5101346" y="1516936"/>
                  </a:lnTo>
                  <a:lnTo>
                    <a:pt x="5077215" y="1532419"/>
                  </a:lnTo>
                  <a:lnTo>
                    <a:pt x="5045880" y="1563743"/>
                  </a:lnTo>
                  <a:lnTo>
                    <a:pt x="5011305" y="1594708"/>
                  </a:lnTo>
                  <a:lnTo>
                    <a:pt x="4940712" y="1655197"/>
                  </a:lnTo>
                  <a:lnTo>
                    <a:pt x="4866158" y="1719647"/>
                  </a:lnTo>
                  <a:lnTo>
                    <a:pt x="4798447" y="1778336"/>
                  </a:lnTo>
                  <a:lnTo>
                    <a:pt x="4779358" y="1797419"/>
                  </a:lnTo>
                  <a:lnTo>
                    <a:pt x="4758828" y="1821542"/>
                  </a:lnTo>
                  <a:lnTo>
                    <a:pt x="4746583" y="1837385"/>
                  </a:lnTo>
                  <a:lnTo>
                    <a:pt x="4776116" y="1819742"/>
                  </a:lnTo>
                  <a:lnTo>
                    <a:pt x="4798447" y="1798859"/>
                  </a:lnTo>
                  <a:lnTo>
                    <a:pt x="4824379" y="1774735"/>
                  </a:lnTo>
                  <a:lnTo>
                    <a:pt x="4834823" y="1764294"/>
                  </a:lnTo>
                  <a:lnTo>
                    <a:pt x="4847069" y="1772935"/>
                  </a:lnTo>
                  <a:lnTo>
                    <a:pt x="4848510" y="1772935"/>
                  </a:lnTo>
                  <a:lnTo>
                    <a:pt x="4852111" y="1757453"/>
                  </a:lnTo>
                  <a:lnTo>
                    <a:pt x="4858954" y="1745571"/>
                  </a:lnTo>
                  <a:lnTo>
                    <a:pt x="4869399" y="1735129"/>
                  </a:lnTo>
                  <a:lnTo>
                    <a:pt x="4881645" y="1726488"/>
                  </a:lnTo>
                  <a:lnTo>
                    <a:pt x="4895331" y="1716046"/>
                  </a:lnTo>
                  <a:lnTo>
                    <a:pt x="4909378" y="1709205"/>
                  </a:lnTo>
                  <a:lnTo>
                    <a:pt x="4909378" y="1707405"/>
                  </a:lnTo>
                  <a:lnTo>
                    <a:pt x="4909378" y="1682921"/>
                  </a:lnTo>
                  <a:lnTo>
                    <a:pt x="4930267" y="1695163"/>
                  </a:lnTo>
                  <a:lnTo>
                    <a:pt x="4932068" y="1695163"/>
                  </a:lnTo>
                  <a:lnTo>
                    <a:pt x="4935310" y="1688322"/>
                  </a:lnTo>
                  <a:lnTo>
                    <a:pt x="4935310" y="1682921"/>
                  </a:lnTo>
                  <a:lnTo>
                    <a:pt x="4938911" y="1676080"/>
                  </a:lnTo>
                  <a:lnTo>
                    <a:pt x="4938911" y="1671040"/>
                  </a:lnTo>
                  <a:lnTo>
                    <a:pt x="4947555" y="1665639"/>
                  </a:lnTo>
                  <a:lnTo>
                    <a:pt x="4949356" y="1665639"/>
                  </a:lnTo>
                  <a:lnTo>
                    <a:pt x="4949356" y="1648356"/>
                  </a:lnTo>
                  <a:lnTo>
                    <a:pt x="4959441" y="1644756"/>
                  </a:lnTo>
                  <a:lnTo>
                    <a:pt x="4976729" y="1636114"/>
                  </a:lnTo>
                  <a:lnTo>
                    <a:pt x="4995817" y="1624232"/>
                  </a:lnTo>
                  <a:lnTo>
                    <a:pt x="5014906" y="1608750"/>
                  </a:lnTo>
                  <a:lnTo>
                    <a:pt x="5032194" y="1589667"/>
                  </a:lnTo>
                  <a:lnTo>
                    <a:pt x="5049482" y="1570584"/>
                  </a:lnTo>
                  <a:lnTo>
                    <a:pt x="5068571" y="1551501"/>
                  </a:lnTo>
                  <a:lnTo>
                    <a:pt x="5108189" y="1516936"/>
                  </a:lnTo>
                  <a:lnTo>
                    <a:pt x="5140964" y="1496053"/>
                  </a:lnTo>
                  <a:lnTo>
                    <a:pt x="5168697" y="1475170"/>
                  </a:lnTo>
                  <a:lnTo>
                    <a:pt x="5180943" y="1466889"/>
                  </a:lnTo>
                  <a:lnTo>
                    <a:pt x="5191387" y="1456447"/>
                  </a:lnTo>
                  <a:lnTo>
                    <a:pt x="5200031" y="1444205"/>
                  </a:lnTo>
                  <a:close/>
                  <a:moveTo>
                    <a:pt x="7502074" y="1429863"/>
                  </a:moveTo>
                  <a:lnTo>
                    <a:pt x="7484789" y="1443906"/>
                  </a:lnTo>
                  <a:lnTo>
                    <a:pt x="7488390" y="1442106"/>
                  </a:lnTo>
                  <a:lnTo>
                    <a:pt x="7495232" y="1437065"/>
                  </a:lnTo>
                  <a:close/>
                  <a:moveTo>
                    <a:pt x="6019889" y="1421222"/>
                  </a:moveTo>
                  <a:lnTo>
                    <a:pt x="6007646" y="1429863"/>
                  </a:lnTo>
                  <a:lnTo>
                    <a:pt x="6011247" y="1433464"/>
                  </a:lnTo>
                  <a:close/>
                  <a:moveTo>
                    <a:pt x="4786561" y="1416481"/>
                  </a:moveTo>
                  <a:lnTo>
                    <a:pt x="4720651" y="1465088"/>
                  </a:lnTo>
                  <a:lnTo>
                    <a:pt x="4722091" y="1466889"/>
                  </a:lnTo>
                  <a:lnTo>
                    <a:pt x="4734337" y="1465088"/>
                  </a:lnTo>
                  <a:lnTo>
                    <a:pt x="4750184" y="1459687"/>
                  </a:lnTo>
                  <a:lnTo>
                    <a:pt x="4760269" y="1454647"/>
                  </a:lnTo>
                  <a:lnTo>
                    <a:pt x="4767472" y="1447806"/>
                  </a:lnTo>
                  <a:lnTo>
                    <a:pt x="4770714" y="1439164"/>
                  </a:lnTo>
                  <a:lnTo>
                    <a:pt x="4777917" y="1426922"/>
                  </a:lnTo>
                  <a:close/>
                  <a:moveTo>
                    <a:pt x="6565446" y="1416181"/>
                  </a:moveTo>
                  <a:lnTo>
                    <a:pt x="6514052" y="1453672"/>
                  </a:lnTo>
                  <a:lnTo>
                    <a:pt x="6504588" y="1459389"/>
                  </a:lnTo>
                  <a:lnTo>
                    <a:pt x="6495863" y="1465701"/>
                  </a:lnTo>
                  <a:lnTo>
                    <a:pt x="6450933" y="1493956"/>
                  </a:lnTo>
                  <a:lnTo>
                    <a:pt x="6349024" y="1561649"/>
                  </a:lnTo>
                  <a:lnTo>
                    <a:pt x="6323096" y="1580733"/>
                  </a:lnTo>
                  <a:lnTo>
                    <a:pt x="6274482" y="1613499"/>
                  </a:lnTo>
                  <a:lnTo>
                    <a:pt x="6289967" y="1613499"/>
                  </a:lnTo>
                  <a:lnTo>
                    <a:pt x="6305451" y="1599816"/>
                  </a:lnTo>
                  <a:lnTo>
                    <a:pt x="6323096" y="1585774"/>
                  </a:lnTo>
                  <a:lnTo>
                    <a:pt x="6338581" y="1573891"/>
                  </a:lnTo>
                  <a:lnTo>
                    <a:pt x="6355866" y="1563449"/>
                  </a:lnTo>
                  <a:lnTo>
                    <a:pt x="6423205" y="1518080"/>
                  </a:lnTo>
                  <a:lnTo>
                    <a:pt x="6444091" y="1506198"/>
                  </a:lnTo>
                  <a:lnTo>
                    <a:pt x="6461376" y="1493956"/>
                  </a:lnTo>
                  <a:lnTo>
                    <a:pt x="6475420" y="1483514"/>
                  </a:lnTo>
                  <a:lnTo>
                    <a:pt x="6487663" y="1471632"/>
                  </a:lnTo>
                  <a:lnTo>
                    <a:pt x="6495863" y="1465701"/>
                  </a:lnTo>
                  <a:lnTo>
                    <a:pt x="6508189" y="1457949"/>
                  </a:lnTo>
                  <a:lnTo>
                    <a:pt x="6514052" y="1453672"/>
                  </a:lnTo>
                  <a:lnTo>
                    <a:pt x="6521873" y="1448947"/>
                  </a:lnTo>
                  <a:lnTo>
                    <a:pt x="6555003" y="1433464"/>
                  </a:lnTo>
                  <a:lnTo>
                    <a:pt x="6561845" y="1421222"/>
                  </a:lnTo>
                  <a:close/>
                  <a:moveTo>
                    <a:pt x="4961242" y="1395598"/>
                  </a:moveTo>
                  <a:lnTo>
                    <a:pt x="4924865" y="1423322"/>
                  </a:lnTo>
                  <a:lnTo>
                    <a:pt x="4907577" y="1437364"/>
                  </a:lnTo>
                  <a:lnTo>
                    <a:pt x="4912979" y="1439164"/>
                  </a:lnTo>
                  <a:lnTo>
                    <a:pt x="4919822" y="1440605"/>
                  </a:lnTo>
                  <a:lnTo>
                    <a:pt x="4928466" y="1431963"/>
                  </a:lnTo>
                  <a:lnTo>
                    <a:pt x="4933869" y="1428723"/>
                  </a:lnTo>
                  <a:lnTo>
                    <a:pt x="4940712" y="1426922"/>
                  </a:lnTo>
                  <a:close/>
                  <a:moveTo>
                    <a:pt x="4821137" y="1390557"/>
                  </a:moveTo>
                  <a:lnTo>
                    <a:pt x="4798447" y="1406039"/>
                  </a:lnTo>
                  <a:lnTo>
                    <a:pt x="4807091" y="1402439"/>
                  </a:lnTo>
                  <a:lnTo>
                    <a:pt x="4815735" y="1399198"/>
                  </a:lnTo>
                  <a:close/>
                  <a:moveTo>
                    <a:pt x="3384480" y="1383770"/>
                  </a:moveTo>
                  <a:lnTo>
                    <a:pt x="3295928" y="1432363"/>
                  </a:lnTo>
                  <a:lnTo>
                    <a:pt x="3301328" y="1439562"/>
                  </a:lnTo>
                  <a:lnTo>
                    <a:pt x="3306367" y="1434163"/>
                  </a:lnTo>
                  <a:lnTo>
                    <a:pt x="3313207" y="1427324"/>
                  </a:lnTo>
                  <a:lnTo>
                    <a:pt x="3320046" y="1423725"/>
                  </a:lnTo>
                  <a:lnTo>
                    <a:pt x="3327246" y="1420485"/>
                  </a:lnTo>
                  <a:lnTo>
                    <a:pt x="3342724" y="1413286"/>
                  </a:lnTo>
                  <a:lnTo>
                    <a:pt x="3358563" y="1406447"/>
                  </a:lnTo>
                  <a:lnTo>
                    <a:pt x="3370442" y="1394208"/>
                  </a:lnTo>
                  <a:close/>
                  <a:moveTo>
                    <a:pt x="7373877" y="1378013"/>
                  </a:moveTo>
                  <a:lnTo>
                    <a:pt x="7308338" y="1412580"/>
                  </a:lnTo>
                  <a:lnTo>
                    <a:pt x="7261525" y="1440305"/>
                  </a:lnTo>
                  <a:lnTo>
                    <a:pt x="7219753" y="1469831"/>
                  </a:lnTo>
                  <a:lnTo>
                    <a:pt x="7180142" y="1499357"/>
                  </a:lnTo>
                  <a:lnTo>
                    <a:pt x="7147012" y="1530323"/>
                  </a:lnTo>
                  <a:lnTo>
                    <a:pt x="7136569" y="1540765"/>
                  </a:lnTo>
                  <a:lnTo>
                    <a:pt x="7126486" y="1547606"/>
                  </a:lnTo>
                  <a:lnTo>
                    <a:pt x="7136569" y="1547606"/>
                  </a:lnTo>
                  <a:lnTo>
                    <a:pt x="7145572" y="1546166"/>
                  </a:lnTo>
                  <a:lnTo>
                    <a:pt x="7156015" y="1540765"/>
                  </a:lnTo>
                  <a:lnTo>
                    <a:pt x="7164657" y="1533924"/>
                  </a:lnTo>
                  <a:lnTo>
                    <a:pt x="7190585" y="1518080"/>
                  </a:lnTo>
                  <a:lnTo>
                    <a:pt x="7212911" y="1500797"/>
                  </a:lnTo>
                  <a:lnTo>
                    <a:pt x="7251082" y="1473432"/>
                  </a:lnTo>
                  <a:lnTo>
                    <a:pt x="7282051" y="1450747"/>
                  </a:lnTo>
                  <a:lnTo>
                    <a:pt x="7311579" y="1426623"/>
                  </a:lnTo>
                  <a:lnTo>
                    <a:pt x="7337507" y="1405739"/>
                  </a:lnTo>
                  <a:lnTo>
                    <a:pt x="7365235" y="1383054"/>
                  </a:lnTo>
                  <a:close/>
                  <a:moveTo>
                    <a:pt x="4858954" y="1361032"/>
                  </a:moveTo>
                  <a:lnTo>
                    <a:pt x="4853912" y="1364633"/>
                  </a:lnTo>
                  <a:lnTo>
                    <a:pt x="4860755" y="1362833"/>
                  </a:lnTo>
                  <a:lnTo>
                    <a:pt x="4860755" y="1361032"/>
                  </a:lnTo>
                  <a:close/>
                  <a:moveTo>
                    <a:pt x="1320305" y="1360898"/>
                  </a:moveTo>
                  <a:lnTo>
                    <a:pt x="1290797" y="1381420"/>
                  </a:lnTo>
                  <a:lnTo>
                    <a:pt x="1261289" y="1405902"/>
                  </a:lnTo>
                  <a:lnTo>
                    <a:pt x="1235379" y="1430023"/>
                  </a:lnTo>
                  <a:lnTo>
                    <a:pt x="1209470" y="1456305"/>
                  </a:lnTo>
                  <a:lnTo>
                    <a:pt x="1178523" y="1487268"/>
                  </a:lnTo>
                  <a:lnTo>
                    <a:pt x="1133541" y="1532271"/>
                  </a:lnTo>
                  <a:lnTo>
                    <a:pt x="1110870" y="1553152"/>
                  </a:lnTo>
                  <a:lnTo>
                    <a:pt x="1088199" y="1572234"/>
                  </a:lnTo>
                  <a:lnTo>
                    <a:pt x="1072725" y="1585915"/>
                  </a:lnTo>
                  <a:lnTo>
                    <a:pt x="1057252" y="1598156"/>
                  </a:lnTo>
                  <a:lnTo>
                    <a:pt x="1024505" y="1622277"/>
                  </a:lnTo>
                  <a:lnTo>
                    <a:pt x="1012270" y="1629118"/>
                  </a:lnTo>
                  <a:lnTo>
                    <a:pt x="1001834" y="1635958"/>
                  </a:lnTo>
                  <a:lnTo>
                    <a:pt x="991398" y="1639559"/>
                  </a:lnTo>
                  <a:lnTo>
                    <a:pt x="980962" y="1643159"/>
                  </a:lnTo>
                  <a:lnTo>
                    <a:pt x="1003633" y="1658640"/>
                  </a:lnTo>
                  <a:lnTo>
                    <a:pt x="1019107" y="1644599"/>
                  </a:lnTo>
                  <a:lnTo>
                    <a:pt x="1034941" y="1630918"/>
                  </a:lnTo>
                  <a:lnTo>
                    <a:pt x="1053653" y="1617237"/>
                  </a:lnTo>
                  <a:lnTo>
                    <a:pt x="1074525" y="1604996"/>
                  </a:lnTo>
                  <a:lnTo>
                    <a:pt x="1093597" y="1593115"/>
                  </a:lnTo>
                  <a:lnTo>
                    <a:pt x="1109071" y="1579074"/>
                  </a:lnTo>
                  <a:lnTo>
                    <a:pt x="1123105" y="1565393"/>
                  </a:lnTo>
                  <a:lnTo>
                    <a:pt x="1134980" y="1551352"/>
                  </a:lnTo>
                  <a:lnTo>
                    <a:pt x="1138579" y="1546312"/>
                  </a:lnTo>
                  <a:lnTo>
                    <a:pt x="1145416" y="1546312"/>
                  </a:lnTo>
                  <a:lnTo>
                    <a:pt x="1149014" y="1546312"/>
                  </a:lnTo>
                  <a:lnTo>
                    <a:pt x="1154412" y="1540912"/>
                  </a:lnTo>
                  <a:lnTo>
                    <a:pt x="1161249" y="1535871"/>
                  </a:lnTo>
                  <a:lnTo>
                    <a:pt x="1209470" y="1492308"/>
                  </a:lnTo>
                  <a:lnTo>
                    <a:pt x="1259850" y="1445865"/>
                  </a:lnTo>
                  <a:lnTo>
                    <a:pt x="1280361" y="1424983"/>
                  </a:lnTo>
                  <a:lnTo>
                    <a:pt x="1304831" y="1405902"/>
                  </a:lnTo>
                  <a:lnTo>
                    <a:pt x="1328942" y="1388620"/>
                  </a:lnTo>
                  <a:lnTo>
                    <a:pt x="1353052" y="1372779"/>
                  </a:lnTo>
                  <a:lnTo>
                    <a:pt x="1348014" y="1369539"/>
                  </a:lnTo>
                  <a:close/>
                  <a:moveTo>
                    <a:pt x="4765671" y="1336909"/>
                  </a:moveTo>
                  <a:lnTo>
                    <a:pt x="4748384" y="1341950"/>
                  </a:lnTo>
                  <a:lnTo>
                    <a:pt x="4730735" y="1347350"/>
                  </a:lnTo>
                  <a:lnTo>
                    <a:pt x="4725693" y="1348791"/>
                  </a:lnTo>
                  <a:lnTo>
                    <a:pt x="4725693" y="1362833"/>
                  </a:lnTo>
                  <a:lnTo>
                    <a:pt x="4723892" y="1376515"/>
                  </a:lnTo>
                  <a:lnTo>
                    <a:pt x="4732536" y="1369674"/>
                  </a:lnTo>
                  <a:lnTo>
                    <a:pt x="4741180" y="1362833"/>
                  </a:lnTo>
                  <a:lnTo>
                    <a:pt x="4762070" y="1341950"/>
                  </a:lnTo>
                  <a:close/>
                  <a:moveTo>
                    <a:pt x="697397" y="1331376"/>
                  </a:moveTo>
                  <a:lnTo>
                    <a:pt x="683363" y="1338577"/>
                  </a:lnTo>
                  <a:lnTo>
                    <a:pt x="690560" y="1334977"/>
                  </a:lnTo>
                  <a:close/>
                  <a:moveTo>
                    <a:pt x="3793041" y="1328697"/>
                  </a:moveTo>
                  <a:lnTo>
                    <a:pt x="3742646" y="1363252"/>
                  </a:lnTo>
                  <a:lnTo>
                    <a:pt x="3692611" y="1396008"/>
                  </a:lnTo>
                  <a:lnTo>
                    <a:pt x="3640416" y="1425524"/>
                  </a:lnTo>
                  <a:lnTo>
                    <a:pt x="3586781" y="1455040"/>
                  </a:lnTo>
                  <a:lnTo>
                    <a:pt x="3536746" y="1480957"/>
                  </a:lnTo>
                  <a:lnTo>
                    <a:pt x="3569503" y="1465479"/>
                  </a:lnTo>
                  <a:lnTo>
                    <a:pt x="3635376" y="1434163"/>
                  </a:lnTo>
                  <a:lnTo>
                    <a:pt x="3694411" y="1401048"/>
                  </a:lnTo>
                  <a:lnTo>
                    <a:pt x="3745886" y="1368292"/>
                  </a:lnTo>
                  <a:lnTo>
                    <a:pt x="3770364" y="1351014"/>
                  </a:lnTo>
                  <a:lnTo>
                    <a:pt x="3793041" y="1333736"/>
                  </a:lnTo>
                  <a:close/>
                  <a:moveTo>
                    <a:pt x="7136569" y="1326163"/>
                  </a:moveTo>
                  <a:lnTo>
                    <a:pt x="7122885" y="1334805"/>
                  </a:lnTo>
                  <a:lnTo>
                    <a:pt x="7076072" y="1365771"/>
                  </a:lnTo>
                  <a:lnTo>
                    <a:pt x="7093357" y="1362530"/>
                  </a:lnTo>
                  <a:lnTo>
                    <a:pt x="7096958" y="1355689"/>
                  </a:lnTo>
                  <a:lnTo>
                    <a:pt x="7101999" y="1350288"/>
                  </a:lnTo>
                  <a:lnTo>
                    <a:pt x="7107401" y="1347047"/>
                  </a:lnTo>
                  <a:lnTo>
                    <a:pt x="7112442" y="1345247"/>
                  </a:lnTo>
                  <a:close/>
                  <a:moveTo>
                    <a:pt x="6859650" y="1315721"/>
                  </a:moveTo>
                  <a:lnTo>
                    <a:pt x="6854608" y="1321122"/>
                  </a:lnTo>
                  <a:lnTo>
                    <a:pt x="6851007" y="1322563"/>
                  </a:lnTo>
                  <a:lnTo>
                    <a:pt x="6863251" y="1319322"/>
                  </a:lnTo>
                  <a:close/>
                  <a:moveTo>
                    <a:pt x="7481188" y="1310680"/>
                  </a:moveTo>
                  <a:lnTo>
                    <a:pt x="7458862" y="1326163"/>
                  </a:lnTo>
                  <a:lnTo>
                    <a:pt x="7464263" y="1322563"/>
                  </a:lnTo>
                  <a:lnTo>
                    <a:pt x="7474346" y="1317522"/>
                  </a:lnTo>
                  <a:close/>
                  <a:moveTo>
                    <a:pt x="3174980" y="1307820"/>
                  </a:moveTo>
                  <a:lnTo>
                    <a:pt x="3167780" y="1313219"/>
                  </a:lnTo>
                  <a:lnTo>
                    <a:pt x="3171380" y="1311419"/>
                  </a:lnTo>
                  <a:close/>
                  <a:moveTo>
                    <a:pt x="7522960" y="1287996"/>
                  </a:moveTo>
                  <a:lnTo>
                    <a:pt x="7528001" y="1291597"/>
                  </a:lnTo>
                  <a:lnTo>
                    <a:pt x="7528001" y="1287996"/>
                  </a:lnTo>
                  <a:close/>
                  <a:moveTo>
                    <a:pt x="6568687" y="1279354"/>
                  </a:moveTo>
                  <a:lnTo>
                    <a:pt x="6447692" y="1357129"/>
                  </a:lnTo>
                  <a:lnTo>
                    <a:pt x="6336780" y="1431664"/>
                  </a:lnTo>
                  <a:lnTo>
                    <a:pt x="6236311" y="1502598"/>
                  </a:lnTo>
                  <a:lnTo>
                    <a:pt x="6144485" y="1573891"/>
                  </a:lnTo>
                  <a:lnTo>
                    <a:pt x="6125400" y="1584333"/>
                  </a:lnTo>
                  <a:lnTo>
                    <a:pt x="6108115" y="1596216"/>
                  </a:lnTo>
                  <a:lnTo>
                    <a:pt x="6094431" y="1604857"/>
                  </a:lnTo>
                  <a:lnTo>
                    <a:pt x="6071744" y="1618900"/>
                  </a:lnTo>
                  <a:lnTo>
                    <a:pt x="6051218" y="1634383"/>
                  </a:lnTo>
                  <a:lnTo>
                    <a:pt x="6042576" y="1641224"/>
                  </a:lnTo>
                  <a:lnTo>
                    <a:pt x="6033933" y="1648066"/>
                  </a:lnTo>
                  <a:lnTo>
                    <a:pt x="6024931" y="1656707"/>
                  </a:lnTo>
                  <a:lnTo>
                    <a:pt x="6019889" y="1665349"/>
                  </a:lnTo>
                  <a:lnTo>
                    <a:pt x="6018089" y="1670750"/>
                  </a:lnTo>
                  <a:lnTo>
                    <a:pt x="6016288" y="1673991"/>
                  </a:lnTo>
                  <a:lnTo>
                    <a:pt x="6014848" y="1677591"/>
                  </a:lnTo>
                  <a:lnTo>
                    <a:pt x="6013047" y="1684433"/>
                  </a:lnTo>
                  <a:lnTo>
                    <a:pt x="6078946" y="1644465"/>
                  </a:lnTo>
                  <a:lnTo>
                    <a:pt x="6144485" y="1601617"/>
                  </a:lnTo>
                  <a:lnTo>
                    <a:pt x="6177614" y="1578932"/>
                  </a:lnTo>
                  <a:lnTo>
                    <a:pt x="6208583" y="1554808"/>
                  </a:lnTo>
                  <a:lnTo>
                    <a:pt x="6238112" y="1528523"/>
                  </a:lnTo>
                  <a:lnTo>
                    <a:pt x="6267280" y="1502598"/>
                  </a:lnTo>
                  <a:lnTo>
                    <a:pt x="6270881" y="1497557"/>
                  </a:lnTo>
                  <a:lnTo>
                    <a:pt x="6277723" y="1497557"/>
                  </a:lnTo>
                  <a:lnTo>
                    <a:pt x="6283125" y="1497557"/>
                  </a:lnTo>
                  <a:lnTo>
                    <a:pt x="6284925" y="1493956"/>
                  </a:lnTo>
                  <a:lnTo>
                    <a:pt x="6289967" y="1490715"/>
                  </a:lnTo>
                  <a:lnTo>
                    <a:pt x="6295368" y="1488915"/>
                  </a:lnTo>
                  <a:lnTo>
                    <a:pt x="6307252" y="1487115"/>
                  </a:lnTo>
                  <a:lnTo>
                    <a:pt x="6310853" y="1480273"/>
                  </a:lnTo>
                  <a:lnTo>
                    <a:pt x="6315894" y="1473432"/>
                  </a:lnTo>
                  <a:lnTo>
                    <a:pt x="6324897" y="1468031"/>
                  </a:lnTo>
                  <a:lnTo>
                    <a:pt x="6333539" y="1464790"/>
                  </a:lnTo>
                  <a:lnTo>
                    <a:pt x="6345423" y="1459389"/>
                  </a:lnTo>
                  <a:lnTo>
                    <a:pt x="6357666" y="1454348"/>
                  </a:lnTo>
                  <a:lnTo>
                    <a:pt x="6371350" y="1448947"/>
                  </a:lnTo>
                  <a:lnTo>
                    <a:pt x="6379992" y="1443906"/>
                  </a:lnTo>
                  <a:lnTo>
                    <a:pt x="6388635" y="1435265"/>
                  </a:lnTo>
                  <a:lnTo>
                    <a:pt x="6393676" y="1428423"/>
                  </a:lnTo>
                  <a:lnTo>
                    <a:pt x="6400878" y="1421222"/>
                  </a:lnTo>
                  <a:lnTo>
                    <a:pt x="6409521" y="1416181"/>
                  </a:lnTo>
                  <a:lnTo>
                    <a:pt x="6418163" y="1412580"/>
                  </a:lnTo>
                  <a:lnTo>
                    <a:pt x="6442290" y="1402138"/>
                  </a:lnTo>
                  <a:lnTo>
                    <a:pt x="6463176" y="1390256"/>
                  </a:lnTo>
                  <a:lnTo>
                    <a:pt x="6480461" y="1376213"/>
                  </a:lnTo>
                  <a:lnTo>
                    <a:pt x="6494505" y="1360730"/>
                  </a:lnTo>
                  <a:lnTo>
                    <a:pt x="6508189" y="1345247"/>
                  </a:lnTo>
                  <a:lnTo>
                    <a:pt x="6523674" y="1331204"/>
                  </a:lnTo>
                  <a:lnTo>
                    <a:pt x="6544560" y="1319322"/>
                  </a:lnTo>
                  <a:lnTo>
                    <a:pt x="6566886" y="1307080"/>
                  </a:lnTo>
                  <a:lnTo>
                    <a:pt x="6568687" y="1298438"/>
                  </a:lnTo>
                  <a:lnTo>
                    <a:pt x="6570487" y="1294837"/>
                  </a:lnTo>
                  <a:lnTo>
                    <a:pt x="6572288" y="1289796"/>
                  </a:lnTo>
                  <a:lnTo>
                    <a:pt x="6570487" y="1284395"/>
                  </a:lnTo>
                  <a:close/>
                  <a:moveTo>
                    <a:pt x="3708090" y="1274704"/>
                  </a:moveTo>
                  <a:lnTo>
                    <a:pt x="3671733" y="1300981"/>
                  </a:lnTo>
                  <a:lnTo>
                    <a:pt x="3633577" y="1325097"/>
                  </a:lnTo>
                  <a:lnTo>
                    <a:pt x="3591821" y="1349214"/>
                  </a:lnTo>
                  <a:lnTo>
                    <a:pt x="3548985" y="1371891"/>
                  </a:lnTo>
                  <a:lnTo>
                    <a:pt x="3489950" y="1404647"/>
                  </a:lnTo>
                  <a:lnTo>
                    <a:pt x="3434515" y="1435963"/>
                  </a:lnTo>
                  <a:lnTo>
                    <a:pt x="3384480" y="1467279"/>
                  </a:lnTo>
                  <a:lnTo>
                    <a:pt x="3337685" y="1496435"/>
                  </a:lnTo>
                  <a:lnTo>
                    <a:pt x="3339124" y="1503274"/>
                  </a:lnTo>
                  <a:lnTo>
                    <a:pt x="3340924" y="1510113"/>
                  </a:lnTo>
                  <a:lnTo>
                    <a:pt x="3340924" y="1517312"/>
                  </a:lnTo>
                  <a:lnTo>
                    <a:pt x="3339124" y="1524151"/>
                  </a:lnTo>
                  <a:lnTo>
                    <a:pt x="3382680" y="1494635"/>
                  </a:lnTo>
                  <a:lnTo>
                    <a:pt x="3424076" y="1463679"/>
                  </a:lnTo>
                  <a:lnTo>
                    <a:pt x="3451794" y="1444602"/>
                  </a:lnTo>
                  <a:lnTo>
                    <a:pt x="3479511" y="1429124"/>
                  </a:lnTo>
                  <a:lnTo>
                    <a:pt x="3510828" y="1416885"/>
                  </a:lnTo>
                  <a:lnTo>
                    <a:pt x="3541786" y="1406447"/>
                  </a:lnTo>
                  <a:lnTo>
                    <a:pt x="3557624" y="1392409"/>
                  </a:lnTo>
                  <a:lnTo>
                    <a:pt x="3573102" y="1380530"/>
                  </a:lnTo>
                  <a:lnTo>
                    <a:pt x="3604060" y="1357853"/>
                  </a:lnTo>
                  <a:lnTo>
                    <a:pt x="3619538" y="1347775"/>
                  </a:lnTo>
                  <a:lnTo>
                    <a:pt x="3637177" y="1337336"/>
                  </a:lnTo>
                  <a:lnTo>
                    <a:pt x="3675333" y="1321858"/>
                  </a:lnTo>
                  <a:lnTo>
                    <a:pt x="3690811" y="1299181"/>
                  </a:lnTo>
                  <a:close/>
                  <a:moveTo>
                    <a:pt x="757853" y="1269092"/>
                  </a:moveTo>
                  <a:lnTo>
                    <a:pt x="742379" y="1274132"/>
                  </a:lnTo>
                  <a:lnTo>
                    <a:pt x="735542" y="1289973"/>
                  </a:lnTo>
                  <a:lnTo>
                    <a:pt x="728705" y="1305454"/>
                  </a:lnTo>
                  <a:lnTo>
                    <a:pt x="735542" y="1293574"/>
                  </a:lnTo>
                  <a:lnTo>
                    <a:pt x="745978" y="1281333"/>
                  </a:lnTo>
                  <a:close/>
                  <a:moveTo>
                    <a:pt x="3432716" y="1257426"/>
                  </a:moveTo>
                  <a:lnTo>
                    <a:pt x="3358563" y="1297381"/>
                  </a:lnTo>
                  <a:lnTo>
                    <a:pt x="3284049" y="1337336"/>
                  </a:lnTo>
                  <a:lnTo>
                    <a:pt x="3240854" y="1359653"/>
                  </a:lnTo>
                  <a:lnTo>
                    <a:pt x="3240854" y="1361453"/>
                  </a:lnTo>
                  <a:lnTo>
                    <a:pt x="3245893" y="1363252"/>
                  </a:lnTo>
                  <a:lnTo>
                    <a:pt x="3254532" y="1373331"/>
                  </a:lnTo>
                  <a:lnTo>
                    <a:pt x="3271811" y="1363252"/>
                  </a:lnTo>
                  <a:lnTo>
                    <a:pt x="3289089" y="1351014"/>
                  </a:lnTo>
                  <a:lnTo>
                    <a:pt x="3308168" y="1339136"/>
                  </a:lnTo>
                  <a:lnTo>
                    <a:pt x="3318607" y="1330497"/>
                  </a:lnTo>
                  <a:lnTo>
                    <a:pt x="3329046" y="1323298"/>
                  </a:lnTo>
                  <a:lnTo>
                    <a:pt x="3339124" y="1314659"/>
                  </a:lnTo>
                  <a:lnTo>
                    <a:pt x="3351363" y="1304220"/>
                  </a:lnTo>
                  <a:lnTo>
                    <a:pt x="3367202" y="1295581"/>
                  </a:lnTo>
                  <a:lnTo>
                    <a:pt x="3386280" y="1285143"/>
                  </a:lnTo>
                  <a:lnTo>
                    <a:pt x="3399959" y="1280103"/>
                  </a:lnTo>
                  <a:lnTo>
                    <a:pt x="3412197" y="1273264"/>
                  </a:lnTo>
                  <a:lnTo>
                    <a:pt x="3422636" y="1266065"/>
                  </a:lnTo>
                  <a:lnTo>
                    <a:pt x="3430916" y="1259226"/>
                  </a:lnTo>
                  <a:close/>
                  <a:moveTo>
                    <a:pt x="2479166" y="1243748"/>
                  </a:moveTo>
                  <a:lnTo>
                    <a:pt x="2415091" y="1281903"/>
                  </a:lnTo>
                  <a:lnTo>
                    <a:pt x="2352817" y="1323298"/>
                  </a:lnTo>
                  <a:lnTo>
                    <a:pt x="2290543" y="1365052"/>
                  </a:lnTo>
                  <a:lnTo>
                    <a:pt x="2229709" y="1408247"/>
                  </a:lnTo>
                  <a:lnTo>
                    <a:pt x="2231509" y="1413286"/>
                  </a:lnTo>
                  <a:lnTo>
                    <a:pt x="2233308" y="1421925"/>
                  </a:lnTo>
                  <a:lnTo>
                    <a:pt x="2238348" y="1411486"/>
                  </a:lnTo>
                  <a:lnTo>
                    <a:pt x="2243747" y="1406447"/>
                  </a:lnTo>
                  <a:lnTo>
                    <a:pt x="2250587" y="1404647"/>
                  </a:lnTo>
                  <a:lnTo>
                    <a:pt x="2254186" y="1404647"/>
                  </a:lnTo>
                  <a:lnTo>
                    <a:pt x="2261026" y="1404647"/>
                  </a:lnTo>
                  <a:lnTo>
                    <a:pt x="2266426" y="1408247"/>
                  </a:lnTo>
                  <a:lnTo>
                    <a:pt x="2273265" y="1397808"/>
                  </a:lnTo>
                  <a:lnTo>
                    <a:pt x="2283704" y="1387369"/>
                  </a:lnTo>
                  <a:lnTo>
                    <a:pt x="2292343" y="1378730"/>
                  </a:lnTo>
                  <a:lnTo>
                    <a:pt x="2302422" y="1371891"/>
                  </a:lnTo>
                  <a:lnTo>
                    <a:pt x="2311061" y="1365052"/>
                  </a:lnTo>
                  <a:lnTo>
                    <a:pt x="2323300" y="1359653"/>
                  </a:lnTo>
                  <a:lnTo>
                    <a:pt x="2333739" y="1356413"/>
                  </a:lnTo>
                  <a:lnTo>
                    <a:pt x="2345618" y="1354614"/>
                  </a:lnTo>
                  <a:lnTo>
                    <a:pt x="2349217" y="1344175"/>
                  </a:lnTo>
                  <a:lnTo>
                    <a:pt x="2352817" y="1335536"/>
                  </a:lnTo>
                  <a:lnTo>
                    <a:pt x="2357857" y="1328697"/>
                  </a:lnTo>
                  <a:lnTo>
                    <a:pt x="2364696" y="1323298"/>
                  </a:lnTo>
                  <a:lnTo>
                    <a:pt x="2376935" y="1320058"/>
                  </a:lnTo>
                  <a:lnTo>
                    <a:pt x="2389174" y="1318258"/>
                  </a:lnTo>
                  <a:lnTo>
                    <a:pt x="2394213" y="1309620"/>
                  </a:lnTo>
                  <a:lnTo>
                    <a:pt x="2401413" y="1302780"/>
                  </a:lnTo>
                  <a:lnTo>
                    <a:pt x="2413292" y="1297381"/>
                  </a:lnTo>
                  <a:lnTo>
                    <a:pt x="2429130" y="1292342"/>
                  </a:lnTo>
                  <a:lnTo>
                    <a:pt x="2441009" y="1288742"/>
                  </a:lnTo>
                  <a:lnTo>
                    <a:pt x="2449648" y="1283703"/>
                  </a:lnTo>
                  <a:lnTo>
                    <a:pt x="2458287" y="1278304"/>
                  </a:lnTo>
                  <a:lnTo>
                    <a:pt x="2463327" y="1269665"/>
                  </a:lnTo>
                  <a:close/>
                  <a:moveTo>
                    <a:pt x="7422491" y="1242987"/>
                  </a:moveTo>
                  <a:lnTo>
                    <a:pt x="7353351" y="1284395"/>
                  </a:lnTo>
                  <a:lnTo>
                    <a:pt x="7316981" y="1303479"/>
                  </a:lnTo>
                  <a:lnTo>
                    <a:pt x="7278810" y="1322563"/>
                  </a:lnTo>
                  <a:lnTo>
                    <a:pt x="7256123" y="1334805"/>
                  </a:lnTo>
                  <a:lnTo>
                    <a:pt x="7233797" y="1347047"/>
                  </a:lnTo>
                  <a:lnTo>
                    <a:pt x="7211111" y="1360730"/>
                  </a:lnTo>
                  <a:lnTo>
                    <a:pt x="7190585" y="1374413"/>
                  </a:lnTo>
                  <a:lnTo>
                    <a:pt x="7171499" y="1388455"/>
                  </a:lnTo>
                  <a:lnTo>
                    <a:pt x="7150613" y="1405739"/>
                  </a:lnTo>
                  <a:lnTo>
                    <a:pt x="7131528" y="1421222"/>
                  </a:lnTo>
                  <a:lnTo>
                    <a:pt x="7114243" y="1440305"/>
                  </a:lnTo>
                  <a:lnTo>
                    <a:pt x="7116043" y="1443906"/>
                  </a:lnTo>
                  <a:lnTo>
                    <a:pt x="7145572" y="1431664"/>
                  </a:lnTo>
                  <a:lnTo>
                    <a:pt x="7171499" y="1419782"/>
                  </a:lnTo>
                  <a:lnTo>
                    <a:pt x="7193826" y="1405739"/>
                  </a:lnTo>
                  <a:lnTo>
                    <a:pt x="7214712" y="1391696"/>
                  </a:lnTo>
                  <a:lnTo>
                    <a:pt x="7252522" y="1362530"/>
                  </a:lnTo>
                  <a:lnTo>
                    <a:pt x="7294294" y="1334805"/>
                  </a:lnTo>
                  <a:lnTo>
                    <a:pt x="7325623" y="1313921"/>
                  </a:lnTo>
                  <a:lnTo>
                    <a:pt x="7334266" y="1310680"/>
                  </a:lnTo>
                  <a:lnTo>
                    <a:pt x="7344709" y="1307080"/>
                  </a:lnTo>
                  <a:lnTo>
                    <a:pt x="7351551" y="1302039"/>
                  </a:lnTo>
                  <a:lnTo>
                    <a:pt x="7358393" y="1294837"/>
                  </a:lnTo>
                  <a:lnTo>
                    <a:pt x="7365235" y="1289796"/>
                  </a:lnTo>
                  <a:lnTo>
                    <a:pt x="7396564" y="1268912"/>
                  </a:lnTo>
                  <a:lnTo>
                    <a:pt x="7408447" y="1256670"/>
                  </a:lnTo>
                  <a:close/>
                  <a:moveTo>
                    <a:pt x="799236" y="1237770"/>
                  </a:moveTo>
                  <a:lnTo>
                    <a:pt x="797437" y="1239570"/>
                  </a:lnTo>
                  <a:lnTo>
                    <a:pt x="799236" y="1239570"/>
                  </a:lnTo>
                  <a:close/>
                  <a:moveTo>
                    <a:pt x="3318607" y="1229710"/>
                  </a:moveTo>
                  <a:lnTo>
                    <a:pt x="3287289" y="1243748"/>
                  </a:lnTo>
                  <a:lnTo>
                    <a:pt x="3259932" y="1259226"/>
                  </a:lnTo>
                  <a:lnTo>
                    <a:pt x="3235454" y="1273264"/>
                  </a:lnTo>
                  <a:lnTo>
                    <a:pt x="3213136" y="1288742"/>
                  </a:lnTo>
                  <a:lnTo>
                    <a:pt x="3209537" y="1290542"/>
                  </a:lnTo>
                  <a:lnTo>
                    <a:pt x="3199098" y="1295581"/>
                  </a:lnTo>
                  <a:lnTo>
                    <a:pt x="3211336" y="1294142"/>
                  </a:lnTo>
                  <a:lnTo>
                    <a:pt x="3223216" y="1294142"/>
                  </a:lnTo>
                  <a:lnTo>
                    <a:pt x="3233655" y="1281903"/>
                  </a:lnTo>
                  <a:lnTo>
                    <a:pt x="3245893" y="1269665"/>
                  </a:lnTo>
                  <a:lnTo>
                    <a:pt x="3259932" y="1261026"/>
                  </a:lnTo>
                  <a:lnTo>
                    <a:pt x="3275411" y="1255627"/>
                  </a:lnTo>
                  <a:lnTo>
                    <a:pt x="3295928" y="1248787"/>
                  </a:lnTo>
                  <a:lnTo>
                    <a:pt x="3320046" y="1236909"/>
                  </a:lnTo>
                  <a:close/>
                  <a:moveTo>
                    <a:pt x="6648629" y="1228945"/>
                  </a:moveTo>
                  <a:lnTo>
                    <a:pt x="6601816" y="1258470"/>
                  </a:lnTo>
                  <a:lnTo>
                    <a:pt x="6614060" y="1251629"/>
                  </a:lnTo>
                  <a:lnTo>
                    <a:pt x="6617300" y="1249829"/>
                  </a:lnTo>
                  <a:lnTo>
                    <a:pt x="6625943" y="1246228"/>
                  </a:lnTo>
                  <a:lnTo>
                    <a:pt x="6634585" y="1241187"/>
                  </a:lnTo>
                  <a:lnTo>
                    <a:pt x="6645028" y="1234346"/>
                  </a:lnTo>
                  <a:close/>
                  <a:moveTo>
                    <a:pt x="9600586" y="1227944"/>
                  </a:moveTo>
                  <a:lnTo>
                    <a:pt x="9574658" y="1243422"/>
                  </a:lnTo>
                  <a:lnTo>
                    <a:pt x="9553771" y="1257099"/>
                  </a:lnTo>
                  <a:lnTo>
                    <a:pt x="9489670" y="1298852"/>
                  </a:lnTo>
                  <a:lnTo>
                    <a:pt x="9460140" y="1319728"/>
                  </a:lnTo>
                  <a:lnTo>
                    <a:pt x="9432771" y="1340245"/>
                  </a:lnTo>
                  <a:lnTo>
                    <a:pt x="9427369" y="1345644"/>
                  </a:lnTo>
                  <a:lnTo>
                    <a:pt x="9437813" y="1340245"/>
                  </a:lnTo>
                  <a:lnTo>
                    <a:pt x="9446456" y="1333406"/>
                  </a:lnTo>
                  <a:lnTo>
                    <a:pt x="9456899" y="1326567"/>
                  </a:lnTo>
                  <a:lnTo>
                    <a:pt x="9465542" y="1317929"/>
                  </a:lnTo>
                  <a:lnTo>
                    <a:pt x="9484628" y="1303891"/>
                  </a:lnTo>
                  <a:lnTo>
                    <a:pt x="9501914" y="1293813"/>
                  </a:lnTo>
                  <a:lnTo>
                    <a:pt x="9519200" y="1283375"/>
                  </a:lnTo>
                  <a:lnTo>
                    <a:pt x="9538286" y="1274376"/>
                  </a:lnTo>
                  <a:lnTo>
                    <a:pt x="9548729" y="1265738"/>
                  </a:lnTo>
                  <a:lnTo>
                    <a:pt x="9562414" y="1257099"/>
                  </a:lnTo>
                  <a:lnTo>
                    <a:pt x="9566015" y="1255300"/>
                  </a:lnTo>
                  <a:lnTo>
                    <a:pt x="9578259" y="1248461"/>
                  </a:lnTo>
                  <a:lnTo>
                    <a:pt x="9585101" y="1243422"/>
                  </a:lnTo>
                  <a:lnTo>
                    <a:pt x="9595545" y="1239822"/>
                  </a:lnTo>
                  <a:lnTo>
                    <a:pt x="9600586" y="1236583"/>
                  </a:lnTo>
                  <a:lnTo>
                    <a:pt x="9604187" y="1231184"/>
                  </a:lnTo>
                  <a:close/>
                  <a:moveTo>
                    <a:pt x="5874408" y="1225704"/>
                  </a:moveTo>
                  <a:lnTo>
                    <a:pt x="5870807" y="1227504"/>
                  </a:lnTo>
                  <a:lnTo>
                    <a:pt x="5872607" y="1228945"/>
                  </a:lnTo>
                  <a:close/>
                  <a:moveTo>
                    <a:pt x="3176420" y="1222871"/>
                  </a:moveTo>
                  <a:lnTo>
                    <a:pt x="3109106" y="1264625"/>
                  </a:lnTo>
                  <a:lnTo>
                    <a:pt x="3128184" y="1257426"/>
                  </a:lnTo>
                  <a:lnTo>
                    <a:pt x="3143663" y="1246988"/>
                  </a:lnTo>
                  <a:lnTo>
                    <a:pt x="3160941" y="1236909"/>
                  </a:lnTo>
                  <a:close/>
                  <a:moveTo>
                    <a:pt x="5158252" y="1215570"/>
                  </a:moveTo>
                  <a:lnTo>
                    <a:pt x="5160053" y="1219171"/>
                  </a:lnTo>
                  <a:lnTo>
                    <a:pt x="5161854" y="1217371"/>
                  </a:lnTo>
                  <a:close/>
                  <a:moveTo>
                    <a:pt x="7474346" y="1211661"/>
                  </a:moveTo>
                  <a:lnTo>
                    <a:pt x="7465703" y="1217062"/>
                  </a:lnTo>
                  <a:lnTo>
                    <a:pt x="7465346" y="1217322"/>
                  </a:lnTo>
                  <a:lnTo>
                    <a:pt x="7452020" y="1225704"/>
                  </a:lnTo>
                  <a:lnTo>
                    <a:pt x="7453820" y="1225704"/>
                  </a:lnTo>
                  <a:lnTo>
                    <a:pt x="7465346" y="1217322"/>
                  </a:lnTo>
                  <a:close/>
                  <a:moveTo>
                    <a:pt x="5161854" y="1208729"/>
                  </a:moveTo>
                  <a:lnTo>
                    <a:pt x="5161854" y="1211970"/>
                  </a:lnTo>
                  <a:lnTo>
                    <a:pt x="5163655" y="1211970"/>
                  </a:lnTo>
                  <a:lnTo>
                    <a:pt x="5163655" y="1210530"/>
                  </a:lnTo>
                  <a:close/>
                  <a:moveTo>
                    <a:pt x="9437813" y="1205268"/>
                  </a:moveTo>
                  <a:lnTo>
                    <a:pt x="9385956" y="1241622"/>
                  </a:lnTo>
                  <a:lnTo>
                    <a:pt x="9339140" y="1274376"/>
                  </a:lnTo>
                  <a:lnTo>
                    <a:pt x="9342381" y="1284814"/>
                  </a:lnTo>
                  <a:lnTo>
                    <a:pt x="9344182" y="1295252"/>
                  </a:lnTo>
                  <a:lnTo>
                    <a:pt x="9342381" y="1302451"/>
                  </a:lnTo>
                  <a:lnTo>
                    <a:pt x="9340581" y="1309290"/>
                  </a:lnTo>
                  <a:lnTo>
                    <a:pt x="9358227" y="1298852"/>
                  </a:lnTo>
                  <a:lnTo>
                    <a:pt x="9375512" y="1290213"/>
                  </a:lnTo>
                  <a:lnTo>
                    <a:pt x="9377313" y="1288414"/>
                  </a:lnTo>
                  <a:lnTo>
                    <a:pt x="9394598" y="1281575"/>
                  </a:lnTo>
                  <a:lnTo>
                    <a:pt x="9408283" y="1271137"/>
                  </a:lnTo>
                  <a:lnTo>
                    <a:pt x="9418726" y="1258899"/>
                  </a:lnTo>
                  <a:lnTo>
                    <a:pt x="9424128" y="1245221"/>
                  </a:lnTo>
                  <a:close/>
                  <a:moveTo>
                    <a:pt x="4472857" y="1201888"/>
                  </a:moveTo>
                  <a:lnTo>
                    <a:pt x="4472857" y="1205129"/>
                  </a:lnTo>
                  <a:lnTo>
                    <a:pt x="4478259" y="1201888"/>
                  </a:lnTo>
                  <a:close/>
                  <a:moveTo>
                    <a:pt x="9360027" y="1176113"/>
                  </a:moveTo>
                  <a:lnTo>
                    <a:pt x="9325096" y="1196630"/>
                  </a:lnTo>
                  <a:lnTo>
                    <a:pt x="9292325" y="1217506"/>
                  </a:lnTo>
                  <a:lnTo>
                    <a:pt x="9275039" y="1232983"/>
                  </a:lnTo>
                  <a:lnTo>
                    <a:pt x="9295926" y="1222545"/>
                  </a:lnTo>
                  <a:lnTo>
                    <a:pt x="9316453" y="1212107"/>
                  </a:lnTo>
                  <a:lnTo>
                    <a:pt x="9335539" y="1198430"/>
                  </a:lnTo>
                  <a:lnTo>
                    <a:pt x="9352825" y="1182952"/>
                  </a:lnTo>
                  <a:close/>
                  <a:moveTo>
                    <a:pt x="3734007" y="1169238"/>
                  </a:moveTo>
                  <a:lnTo>
                    <a:pt x="3730408" y="1172837"/>
                  </a:lnTo>
                  <a:lnTo>
                    <a:pt x="3740847" y="1176437"/>
                  </a:lnTo>
                  <a:close/>
                  <a:moveTo>
                    <a:pt x="872286" y="1168645"/>
                  </a:moveTo>
                  <a:lnTo>
                    <a:pt x="855013" y="1179085"/>
                  </a:lnTo>
                  <a:lnTo>
                    <a:pt x="844578" y="1191326"/>
                  </a:lnTo>
                  <a:close/>
                  <a:moveTo>
                    <a:pt x="8798963" y="1141200"/>
                  </a:moveTo>
                  <a:lnTo>
                    <a:pt x="8760790" y="1165675"/>
                  </a:lnTo>
                  <a:lnTo>
                    <a:pt x="8722618" y="1191591"/>
                  </a:lnTo>
                  <a:lnTo>
                    <a:pt x="8702091" y="1205268"/>
                  </a:lnTo>
                  <a:lnTo>
                    <a:pt x="8703531" y="1205268"/>
                  </a:lnTo>
                  <a:lnTo>
                    <a:pt x="8708933" y="1205268"/>
                  </a:lnTo>
                  <a:lnTo>
                    <a:pt x="8710734" y="1202029"/>
                  </a:lnTo>
                  <a:lnTo>
                    <a:pt x="8717576" y="1198430"/>
                  </a:lnTo>
                  <a:lnTo>
                    <a:pt x="8722618" y="1195190"/>
                  </a:lnTo>
                  <a:lnTo>
                    <a:pt x="8728020" y="1195190"/>
                  </a:lnTo>
                  <a:lnTo>
                    <a:pt x="8733061" y="1195190"/>
                  </a:lnTo>
                  <a:lnTo>
                    <a:pt x="8746746" y="1181153"/>
                  </a:lnTo>
                  <a:lnTo>
                    <a:pt x="8762591" y="1170714"/>
                  </a:lnTo>
                  <a:lnTo>
                    <a:pt x="8774475" y="1163876"/>
                  </a:lnTo>
                  <a:lnTo>
                    <a:pt x="8789960" y="1160276"/>
                  </a:lnTo>
                  <a:lnTo>
                    <a:pt x="8793561" y="1149838"/>
                  </a:lnTo>
                  <a:close/>
                  <a:moveTo>
                    <a:pt x="9723747" y="1139400"/>
                  </a:moveTo>
                  <a:lnTo>
                    <a:pt x="9707902" y="1146599"/>
                  </a:lnTo>
                  <a:lnTo>
                    <a:pt x="9696018" y="1157037"/>
                  </a:lnTo>
                  <a:lnTo>
                    <a:pt x="9702860" y="1158477"/>
                  </a:lnTo>
                  <a:lnTo>
                    <a:pt x="9711503" y="1155237"/>
                  </a:lnTo>
                  <a:lnTo>
                    <a:pt x="9721946" y="1144799"/>
                  </a:lnTo>
                  <a:close/>
                  <a:moveTo>
                    <a:pt x="4788362" y="1139239"/>
                  </a:moveTo>
                  <a:lnTo>
                    <a:pt x="4786561" y="1141039"/>
                  </a:lnTo>
                  <a:lnTo>
                    <a:pt x="4788362" y="1141039"/>
                  </a:lnTo>
                  <a:close/>
                  <a:moveTo>
                    <a:pt x="8653475" y="1137960"/>
                  </a:moveTo>
                  <a:lnTo>
                    <a:pt x="8630788" y="1149838"/>
                  </a:lnTo>
                  <a:lnTo>
                    <a:pt x="8556603" y="1198430"/>
                  </a:lnTo>
                  <a:lnTo>
                    <a:pt x="8493943" y="1239822"/>
                  </a:lnTo>
                  <a:lnTo>
                    <a:pt x="8430202" y="1284814"/>
                  </a:lnTo>
                  <a:lnTo>
                    <a:pt x="8360699" y="1333406"/>
                  </a:lnTo>
                  <a:lnTo>
                    <a:pt x="8287955" y="1385237"/>
                  </a:lnTo>
                  <a:lnTo>
                    <a:pt x="8277512" y="1392075"/>
                  </a:lnTo>
                  <a:lnTo>
                    <a:pt x="8267428" y="1395675"/>
                  </a:lnTo>
                  <a:lnTo>
                    <a:pt x="8249783" y="1402514"/>
                  </a:lnTo>
                  <a:lnTo>
                    <a:pt x="8246542" y="1406113"/>
                  </a:lnTo>
                  <a:lnTo>
                    <a:pt x="8241140" y="1409712"/>
                  </a:lnTo>
                  <a:lnTo>
                    <a:pt x="8237899" y="1416551"/>
                  </a:lnTo>
                  <a:lnTo>
                    <a:pt x="8234297" y="1423390"/>
                  </a:lnTo>
                  <a:lnTo>
                    <a:pt x="8241140" y="1433828"/>
                  </a:lnTo>
                  <a:lnTo>
                    <a:pt x="8248342" y="1439227"/>
                  </a:lnTo>
                  <a:lnTo>
                    <a:pt x="8251583" y="1442467"/>
                  </a:lnTo>
                  <a:lnTo>
                    <a:pt x="8255184" y="1446066"/>
                  </a:lnTo>
                  <a:lnTo>
                    <a:pt x="8258425" y="1452905"/>
                  </a:lnTo>
                  <a:lnTo>
                    <a:pt x="8263827" y="1463343"/>
                  </a:lnTo>
                  <a:lnTo>
                    <a:pt x="8282913" y="1454704"/>
                  </a:lnTo>
                  <a:lnTo>
                    <a:pt x="8302000" y="1444266"/>
                  </a:lnTo>
                  <a:lnTo>
                    <a:pt x="8315684" y="1437428"/>
                  </a:lnTo>
                  <a:lnTo>
                    <a:pt x="8329729" y="1428789"/>
                  </a:lnTo>
                  <a:lnTo>
                    <a:pt x="8322526" y="1425190"/>
                  </a:lnTo>
                  <a:lnTo>
                    <a:pt x="8317485" y="1418351"/>
                  </a:lnTo>
                  <a:lnTo>
                    <a:pt x="8313884" y="1409712"/>
                  </a:lnTo>
                  <a:lnTo>
                    <a:pt x="8312443" y="1395675"/>
                  </a:lnTo>
                  <a:lnTo>
                    <a:pt x="8313884" y="1387036"/>
                  </a:lnTo>
                  <a:lnTo>
                    <a:pt x="8315684" y="1381637"/>
                  </a:lnTo>
                  <a:lnTo>
                    <a:pt x="8321086" y="1374799"/>
                  </a:lnTo>
                  <a:lnTo>
                    <a:pt x="8321086" y="1372999"/>
                  </a:lnTo>
                  <a:lnTo>
                    <a:pt x="8321086" y="1362921"/>
                  </a:lnTo>
                  <a:lnTo>
                    <a:pt x="8331169" y="1359321"/>
                  </a:lnTo>
                  <a:lnTo>
                    <a:pt x="8338372" y="1356082"/>
                  </a:lnTo>
                  <a:lnTo>
                    <a:pt x="8347015" y="1352482"/>
                  </a:lnTo>
                  <a:lnTo>
                    <a:pt x="8362500" y="1337005"/>
                  </a:lnTo>
                  <a:lnTo>
                    <a:pt x="8371142" y="1328367"/>
                  </a:lnTo>
                  <a:lnTo>
                    <a:pt x="8381586" y="1321528"/>
                  </a:lnTo>
                  <a:lnTo>
                    <a:pt x="8403913" y="1307490"/>
                  </a:lnTo>
                  <a:lnTo>
                    <a:pt x="8414356" y="1302451"/>
                  </a:lnTo>
                  <a:lnTo>
                    <a:pt x="8437044" y="1288414"/>
                  </a:lnTo>
                  <a:lnTo>
                    <a:pt x="8449288" y="1279775"/>
                  </a:lnTo>
                  <a:lnTo>
                    <a:pt x="8459371" y="1269337"/>
                  </a:lnTo>
                  <a:lnTo>
                    <a:pt x="8473416" y="1258899"/>
                  </a:lnTo>
                  <a:lnTo>
                    <a:pt x="8488901" y="1252060"/>
                  </a:lnTo>
                  <a:lnTo>
                    <a:pt x="8504386" y="1246661"/>
                  </a:lnTo>
                  <a:lnTo>
                    <a:pt x="8519871" y="1243422"/>
                  </a:lnTo>
                  <a:lnTo>
                    <a:pt x="8523472" y="1236583"/>
                  </a:lnTo>
                  <a:lnTo>
                    <a:pt x="8527074" y="1229384"/>
                  </a:lnTo>
                  <a:lnTo>
                    <a:pt x="8530315" y="1224345"/>
                  </a:lnTo>
                  <a:lnTo>
                    <a:pt x="8535716" y="1219306"/>
                  </a:lnTo>
                  <a:lnTo>
                    <a:pt x="8546160" y="1212107"/>
                  </a:lnTo>
                  <a:lnTo>
                    <a:pt x="8556603" y="1207068"/>
                  </a:lnTo>
                  <a:lnTo>
                    <a:pt x="8582532" y="1195190"/>
                  </a:lnTo>
                  <a:lnTo>
                    <a:pt x="8596216" y="1181153"/>
                  </a:lnTo>
                  <a:lnTo>
                    <a:pt x="8613502" y="1170714"/>
                  </a:lnTo>
                  <a:lnTo>
                    <a:pt x="8625746" y="1160276"/>
                  </a:lnTo>
                  <a:lnTo>
                    <a:pt x="8635829" y="1153437"/>
                  </a:lnTo>
                  <a:lnTo>
                    <a:pt x="8646273" y="1144799"/>
                  </a:lnTo>
                  <a:close/>
                  <a:moveTo>
                    <a:pt x="7429333" y="1135687"/>
                  </a:moveTo>
                  <a:lnTo>
                    <a:pt x="7370276" y="1175654"/>
                  </a:lnTo>
                  <a:lnTo>
                    <a:pt x="7431134" y="1135687"/>
                  </a:lnTo>
                  <a:close/>
                  <a:moveTo>
                    <a:pt x="8514829" y="1134361"/>
                  </a:moveTo>
                  <a:lnTo>
                    <a:pt x="8474856" y="1158477"/>
                  </a:lnTo>
                  <a:lnTo>
                    <a:pt x="8437044" y="1184752"/>
                  </a:lnTo>
                  <a:lnTo>
                    <a:pt x="8355297" y="1243422"/>
                  </a:lnTo>
                  <a:lnTo>
                    <a:pt x="8300199" y="1284814"/>
                  </a:lnTo>
                  <a:lnTo>
                    <a:pt x="8313884" y="1281575"/>
                  </a:lnTo>
                  <a:lnTo>
                    <a:pt x="8327928" y="1279775"/>
                  </a:lnTo>
                  <a:lnTo>
                    <a:pt x="8336571" y="1267537"/>
                  </a:lnTo>
                  <a:lnTo>
                    <a:pt x="8347015" y="1255300"/>
                  </a:lnTo>
                  <a:lnTo>
                    <a:pt x="8358898" y="1245221"/>
                  </a:lnTo>
                  <a:lnTo>
                    <a:pt x="8371142" y="1232983"/>
                  </a:lnTo>
                  <a:lnTo>
                    <a:pt x="8384827" y="1224345"/>
                  </a:lnTo>
                  <a:lnTo>
                    <a:pt x="8397071" y="1213907"/>
                  </a:lnTo>
                  <a:lnTo>
                    <a:pt x="8412556" y="1207068"/>
                  </a:lnTo>
                  <a:lnTo>
                    <a:pt x="8426600" y="1198430"/>
                  </a:lnTo>
                  <a:lnTo>
                    <a:pt x="8452529" y="1186552"/>
                  </a:lnTo>
                  <a:lnTo>
                    <a:pt x="8474856" y="1170714"/>
                  </a:lnTo>
                  <a:lnTo>
                    <a:pt x="8495743" y="1153437"/>
                  </a:lnTo>
                  <a:close/>
                  <a:moveTo>
                    <a:pt x="5997203" y="1133886"/>
                  </a:moveTo>
                  <a:lnTo>
                    <a:pt x="5955791" y="1161612"/>
                  </a:lnTo>
                  <a:lnTo>
                    <a:pt x="5924822" y="1182496"/>
                  </a:lnTo>
                  <a:lnTo>
                    <a:pt x="5893493" y="1206620"/>
                  </a:lnTo>
                  <a:lnTo>
                    <a:pt x="5923022" y="1191137"/>
                  </a:lnTo>
                  <a:lnTo>
                    <a:pt x="5936705" y="1184296"/>
                  </a:lnTo>
                  <a:lnTo>
                    <a:pt x="5948949" y="1173854"/>
                  </a:lnTo>
                  <a:lnTo>
                    <a:pt x="5973076" y="1154770"/>
                  </a:lnTo>
                  <a:close/>
                  <a:moveTo>
                    <a:pt x="2699105" y="1113805"/>
                  </a:moveTo>
                  <a:lnTo>
                    <a:pt x="2513722" y="1221071"/>
                  </a:lnTo>
                  <a:lnTo>
                    <a:pt x="2491044" y="1235109"/>
                  </a:lnTo>
                  <a:lnTo>
                    <a:pt x="2491044" y="1267865"/>
                  </a:lnTo>
                  <a:lnTo>
                    <a:pt x="2511922" y="1246988"/>
                  </a:lnTo>
                  <a:lnTo>
                    <a:pt x="2534600" y="1226470"/>
                  </a:lnTo>
                  <a:lnTo>
                    <a:pt x="2558718" y="1207393"/>
                  </a:lnTo>
                  <a:lnTo>
                    <a:pt x="2584635" y="1188315"/>
                  </a:lnTo>
                  <a:lnTo>
                    <a:pt x="2614153" y="1172837"/>
                  </a:lnTo>
                  <a:lnTo>
                    <a:pt x="2643310" y="1153760"/>
                  </a:lnTo>
                  <a:lnTo>
                    <a:pt x="2699105" y="1115605"/>
                  </a:lnTo>
                  <a:close/>
                  <a:moveTo>
                    <a:pt x="425707" y="1113201"/>
                  </a:moveTo>
                  <a:lnTo>
                    <a:pt x="413472" y="1120041"/>
                  </a:lnTo>
                  <a:lnTo>
                    <a:pt x="403036" y="1123641"/>
                  </a:lnTo>
                  <a:lnTo>
                    <a:pt x="394400" y="1135882"/>
                  </a:lnTo>
                  <a:lnTo>
                    <a:pt x="411673" y="1125441"/>
                  </a:lnTo>
                  <a:close/>
                  <a:moveTo>
                    <a:pt x="5206875" y="1101073"/>
                  </a:moveTo>
                  <a:lnTo>
                    <a:pt x="5191387" y="1113315"/>
                  </a:lnTo>
                  <a:lnTo>
                    <a:pt x="5177341" y="1125557"/>
                  </a:lnTo>
                  <a:lnTo>
                    <a:pt x="5163655" y="1137799"/>
                  </a:lnTo>
                  <a:lnTo>
                    <a:pt x="5151409" y="1151481"/>
                  </a:lnTo>
                  <a:lnTo>
                    <a:pt x="5109990" y="1196487"/>
                  </a:lnTo>
                  <a:lnTo>
                    <a:pt x="5108189" y="1198288"/>
                  </a:lnTo>
                  <a:lnTo>
                    <a:pt x="5118634" y="1193247"/>
                  </a:lnTo>
                  <a:lnTo>
                    <a:pt x="5147807" y="1163722"/>
                  </a:lnTo>
                  <a:lnTo>
                    <a:pt x="5180943" y="1137799"/>
                  </a:lnTo>
                  <a:lnTo>
                    <a:pt x="5187786" y="1128797"/>
                  </a:lnTo>
                  <a:lnTo>
                    <a:pt x="5196430" y="1120156"/>
                  </a:lnTo>
                  <a:lnTo>
                    <a:pt x="5201832" y="1111515"/>
                  </a:lnTo>
                  <a:close/>
                  <a:moveTo>
                    <a:pt x="8017866" y="1099807"/>
                  </a:moveTo>
                  <a:lnTo>
                    <a:pt x="8012825" y="1104846"/>
                  </a:lnTo>
                  <a:lnTo>
                    <a:pt x="8012825" y="1106646"/>
                  </a:lnTo>
                  <a:close/>
                  <a:moveTo>
                    <a:pt x="9945220" y="1084330"/>
                  </a:moveTo>
                  <a:lnTo>
                    <a:pt x="9858791" y="1142999"/>
                  </a:lnTo>
                  <a:lnTo>
                    <a:pt x="9822419" y="1168915"/>
                  </a:lnTo>
                  <a:lnTo>
                    <a:pt x="9787488" y="1195190"/>
                  </a:lnTo>
                  <a:lnTo>
                    <a:pt x="9749315" y="1220746"/>
                  </a:lnTo>
                  <a:lnTo>
                    <a:pt x="9711503" y="1246661"/>
                  </a:lnTo>
                  <a:lnTo>
                    <a:pt x="9668288" y="1272936"/>
                  </a:lnTo>
                  <a:lnTo>
                    <a:pt x="9671530" y="1274376"/>
                  </a:lnTo>
                  <a:lnTo>
                    <a:pt x="9675131" y="1276176"/>
                  </a:lnTo>
                  <a:lnTo>
                    <a:pt x="9678732" y="1281575"/>
                  </a:lnTo>
                  <a:lnTo>
                    <a:pt x="9681973" y="1284814"/>
                  </a:lnTo>
                  <a:lnTo>
                    <a:pt x="9683774" y="1292013"/>
                  </a:lnTo>
                  <a:lnTo>
                    <a:pt x="9694217" y="1286614"/>
                  </a:lnTo>
                  <a:lnTo>
                    <a:pt x="9704660" y="1277976"/>
                  </a:lnTo>
                  <a:lnTo>
                    <a:pt x="9715104" y="1269337"/>
                  </a:lnTo>
                  <a:lnTo>
                    <a:pt x="9725187" y="1257099"/>
                  </a:lnTo>
                  <a:lnTo>
                    <a:pt x="9733830" y="1243422"/>
                  </a:lnTo>
                  <a:lnTo>
                    <a:pt x="9739232" y="1234783"/>
                  </a:lnTo>
                  <a:lnTo>
                    <a:pt x="9747875" y="1234783"/>
                  </a:lnTo>
                  <a:lnTo>
                    <a:pt x="9766601" y="1236583"/>
                  </a:lnTo>
                  <a:lnTo>
                    <a:pt x="9780645" y="1234783"/>
                  </a:lnTo>
                  <a:lnTo>
                    <a:pt x="9787488" y="1231184"/>
                  </a:lnTo>
                  <a:lnTo>
                    <a:pt x="9794690" y="1224345"/>
                  </a:lnTo>
                  <a:lnTo>
                    <a:pt x="9803333" y="1212107"/>
                  </a:lnTo>
                  <a:lnTo>
                    <a:pt x="9813776" y="1200229"/>
                  </a:lnTo>
                  <a:lnTo>
                    <a:pt x="9825660" y="1187991"/>
                  </a:lnTo>
                  <a:lnTo>
                    <a:pt x="9839705" y="1177553"/>
                  </a:lnTo>
                  <a:lnTo>
                    <a:pt x="9844746" y="1174314"/>
                  </a:lnTo>
                  <a:lnTo>
                    <a:pt x="9850148" y="1170714"/>
                  </a:lnTo>
                  <a:lnTo>
                    <a:pt x="9856990" y="1170714"/>
                  </a:lnTo>
                  <a:lnTo>
                    <a:pt x="9862032" y="1170714"/>
                  </a:lnTo>
                  <a:lnTo>
                    <a:pt x="9870675" y="1162076"/>
                  </a:lnTo>
                  <a:lnTo>
                    <a:pt x="9879318" y="1153437"/>
                  </a:lnTo>
                  <a:lnTo>
                    <a:pt x="9886160" y="1142999"/>
                  </a:lnTo>
                  <a:lnTo>
                    <a:pt x="9894803" y="1128962"/>
                  </a:lnTo>
                  <a:lnTo>
                    <a:pt x="9900205" y="1123923"/>
                  </a:lnTo>
                  <a:lnTo>
                    <a:pt x="9905246" y="1117084"/>
                  </a:lnTo>
                  <a:lnTo>
                    <a:pt x="9910648" y="1113484"/>
                  </a:lnTo>
                  <a:lnTo>
                    <a:pt x="9917490" y="1108445"/>
                  </a:lnTo>
                  <a:lnTo>
                    <a:pt x="9931175" y="1104846"/>
                  </a:lnTo>
                  <a:lnTo>
                    <a:pt x="9945220" y="1103046"/>
                  </a:lnTo>
                  <a:lnTo>
                    <a:pt x="9943419" y="1094408"/>
                  </a:lnTo>
                  <a:close/>
                  <a:moveTo>
                    <a:pt x="2754180" y="1081049"/>
                  </a:moveTo>
                  <a:lnTo>
                    <a:pt x="2738701" y="1089688"/>
                  </a:lnTo>
                  <a:lnTo>
                    <a:pt x="2749140" y="1086089"/>
                  </a:lnTo>
                  <a:lnTo>
                    <a:pt x="2754180" y="1084649"/>
                  </a:lnTo>
                  <a:close/>
                  <a:moveTo>
                    <a:pt x="2463327" y="1079250"/>
                  </a:moveTo>
                  <a:lnTo>
                    <a:pt x="2404652" y="1113805"/>
                  </a:lnTo>
                  <a:lnTo>
                    <a:pt x="2349217" y="1146921"/>
                  </a:lnTo>
                  <a:lnTo>
                    <a:pt x="2333739" y="1157360"/>
                  </a:lnTo>
                  <a:lnTo>
                    <a:pt x="2316460" y="1167798"/>
                  </a:lnTo>
                  <a:lnTo>
                    <a:pt x="2300982" y="1176437"/>
                  </a:lnTo>
                  <a:lnTo>
                    <a:pt x="2288743" y="1185076"/>
                  </a:lnTo>
                  <a:lnTo>
                    <a:pt x="2276504" y="1193715"/>
                  </a:lnTo>
                  <a:lnTo>
                    <a:pt x="2257426" y="1212432"/>
                  </a:lnTo>
                  <a:lnTo>
                    <a:pt x="2248787" y="1219631"/>
                  </a:lnTo>
                  <a:lnTo>
                    <a:pt x="2241948" y="1226470"/>
                  </a:lnTo>
                  <a:lnTo>
                    <a:pt x="2236908" y="1235109"/>
                  </a:lnTo>
                  <a:lnTo>
                    <a:pt x="2233308" y="1240149"/>
                  </a:lnTo>
                  <a:lnTo>
                    <a:pt x="2243747" y="1236909"/>
                  </a:lnTo>
                  <a:lnTo>
                    <a:pt x="2259226" y="1228270"/>
                  </a:lnTo>
                  <a:lnTo>
                    <a:pt x="2276504" y="1217832"/>
                  </a:lnTo>
                  <a:lnTo>
                    <a:pt x="2297382" y="1204153"/>
                  </a:lnTo>
                  <a:lnTo>
                    <a:pt x="2316460" y="1186876"/>
                  </a:lnTo>
                  <a:lnTo>
                    <a:pt x="2354257" y="1157360"/>
                  </a:lnTo>
                  <a:lnTo>
                    <a:pt x="2392414" y="1129283"/>
                  </a:lnTo>
                  <a:lnTo>
                    <a:pt x="2442809" y="1098327"/>
                  </a:lnTo>
                  <a:lnTo>
                    <a:pt x="2458287" y="1091488"/>
                  </a:lnTo>
                  <a:lnTo>
                    <a:pt x="2473766" y="1086089"/>
                  </a:lnTo>
                  <a:close/>
                  <a:moveTo>
                    <a:pt x="8315684" y="1078931"/>
                  </a:moveTo>
                  <a:lnTo>
                    <a:pt x="8256985" y="1117084"/>
                  </a:lnTo>
                  <a:lnTo>
                    <a:pt x="8204768" y="1151638"/>
                  </a:lnTo>
                  <a:lnTo>
                    <a:pt x="8160113" y="1186552"/>
                  </a:lnTo>
                  <a:lnTo>
                    <a:pt x="8118339" y="1219306"/>
                  </a:lnTo>
                  <a:lnTo>
                    <a:pt x="8121941" y="1220746"/>
                  </a:lnTo>
                  <a:lnTo>
                    <a:pt x="8123381" y="1220746"/>
                  </a:lnTo>
                  <a:lnTo>
                    <a:pt x="8128783" y="1219306"/>
                  </a:lnTo>
                  <a:lnTo>
                    <a:pt x="8142467" y="1213907"/>
                  </a:lnTo>
                  <a:lnTo>
                    <a:pt x="8149670" y="1210667"/>
                  </a:lnTo>
                  <a:lnTo>
                    <a:pt x="8156512" y="1205268"/>
                  </a:lnTo>
                  <a:lnTo>
                    <a:pt x="8175598" y="1191591"/>
                  </a:lnTo>
                  <a:lnTo>
                    <a:pt x="8192884" y="1176113"/>
                  </a:lnTo>
                  <a:lnTo>
                    <a:pt x="8210170" y="1160276"/>
                  </a:lnTo>
                  <a:lnTo>
                    <a:pt x="8218812" y="1155237"/>
                  </a:lnTo>
                  <a:lnTo>
                    <a:pt x="8228896" y="1149838"/>
                  </a:lnTo>
                  <a:lnTo>
                    <a:pt x="8242940" y="1142999"/>
                  </a:lnTo>
                  <a:lnTo>
                    <a:pt x="8256985" y="1134361"/>
                  </a:lnTo>
                  <a:lnTo>
                    <a:pt x="8270669" y="1123923"/>
                  </a:lnTo>
                  <a:lnTo>
                    <a:pt x="8282913" y="1111685"/>
                  </a:lnTo>
                  <a:close/>
                  <a:moveTo>
                    <a:pt x="9508756" y="1073891"/>
                  </a:moveTo>
                  <a:lnTo>
                    <a:pt x="9461941" y="1108445"/>
                  </a:lnTo>
                  <a:lnTo>
                    <a:pt x="9482828" y="1098007"/>
                  </a:lnTo>
                  <a:close/>
                  <a:moveTo>
                    <a:pt x="6766383" y="1069794"/>
                  </a:moveTo>
                  <a:lnTo>
                    <a:pt x="6747298" y="1080236"/>
                  </a:lnTo>
                  <a:lnTo>
                    <a:pt x="6759541" y="1080236"/>
                  </a:lnTo>
                  <a:lnTo>
                    <a:pt x="6764583" y="1073395"/>
                  </a:lnTo>
                  <a:close/>
                  <a:moveTo>
                    <a:pt x="5931664" y="1067994"/>
                  </a:moveTo>
                  <a:lnTo>
                    <a:pt x="5898895" y="1090678"/>
                  </a:lnTo>
                  <a:lnTo>
                    <a:pt x="5867566" y="1113002"/>
                  </a:lnTo>
                  <a:lnTo>
                    <a:pt x="5886651" y="1102560"/>
                  </a:lnTo>
                  <a:lnTo>
                    <a:pt x="5903936" y="1090678"/>
                  </a:lnTo>
                  <a:lnTo>
                    <a:pt x="5916180" y="1080236"/>
                  </a:lnTo>
                  <a:close/>
                  <a:moveTo>
                    <a:pt x="8059280" y="1065253"/>
                  </a:moveTo>
                  <a:lnTo>
                    <a:pt x="8054238" y="1068492"/>
                  </a:lnTo>
                  <a:lnTo>
                    <a:pt x="8056039" y="1070292"/>
                  </a:lnTo>
                  <a:close/>
                  <a:moveTo>
                    <a:pt x="3361802" y="1060172"/>
                  </a:moveTo>
                  <a:lnTo>
                    <a:pt x="3363602" y="1061972"/>
                  </a:lnTo>
                  <a:lnTo>
                    <a:pt x="3363602" y="1060172"/>
                  </a:lnTo>
                  <a:close/>
                  <a:moveTo>
                    <a:pt x="2800975" y="1055133"/>
                  </a:moveTo>
                  <a:lnTo>
                    <a:pt x="2766418" y="1074210"/>
                  </a:lnTo>
                  <a:lnTo>
                    <a:pt x="2769658" y="1074210"/>
                  </a:lnTo>
                  <a:lnTo>
                    <a:pt x="2775057" y="1070611"/>
                  </a:lnTo>
                  <a:lnTo>
                    <a:pt x="2783697" y="1067371"/>
                  </a:lnTo>
                  <a:lnTo>
                    <a:pt x="2790536" y="1063772"/>
                  </a:lnTo>
                  <a:lnTo>
                    <a:pt x="2800975" y="1056933"/>
                  </a:lnTo>
                  <a:close/>
                  <a:moveTo>
                    <a:pt x="891359" y="1054516"/>
                  </a:moveTo>
                  <a:lnTo>
                    <a:pt x="882722" y="1064957"/>
                  </a:lnTo>
                  <a:lnTo>
                    <a:pt x="885961" y="1063157"/>
                  </a:lnTo>
                  <a:lnTo>
                    <a:pt x="899995" y="1058117"/>
                  </a:lnTo>
                  <a:close/>
                  <a:moveTo>
                    <a:pt x="7368836" y="1045669"/>
                  </a:moveTo>
                  <a:lnTo>
                    <a:pt x="7337507" y="1075195"/>
                  </a:lnTo>
                  <a:lnTo>
                    <a:pt x="7302937" y="1102560"/>
                  </a:lnTo>
                  <a:lnTo>
                    <a:pt x="7266566" y="1128485"/>
                  </a:lnTo>
                  <a:lnTo>
                    <a:pt x="7226595" y="1152970"/>
                  </a:lnTo>
                  <a:lnTo>
                    <a:pt x="7069230" y="1260271"/>
                  </a:lnTo>
                  <a:lnTo>
                    <a:pt x="7056986" y="1272513"/>
                  </a:lnTo>
                  <a:lnTo>
                    <a:pt x="7045103" y="1282955"/>
                  </a:lnTo>
                  <a:lnTo>
                    <a:pt x="7017375" y="1300238"/>
                  </a:lnTo>
                  <a:lnTo>
                    <a:pt x="7006932" y="1307080"/>
                  </a:lnTo>
                  <a:lnTo>
                    <a:pt x="6992888" y="1313921"/>
                  </a:lnTo>
                  <a:lnTo>
                    <a:pt x="6981005" y="1322563"/>
                  </a:lnTo>
                  <a:lnTo>
                    <a:pt x="6982445" y="1322563"/>
                  </a:lnTo>
                  <a:lnTo>
                    <a:pt x="6979204" y="1338406"/>
                  </a:lnTo>
                  <a:lnTo>
                    <a:pt x="6994689" y="1331204"/>
                  </a:lnTo>
                  <a:lnTo>
                    <a:pt x="7010533" y="1317522"/>
                  </a:lnTo>
                  <a:lnTo>
                    <a:pt x="7027818" y="1303479"/>
                  </a:lnTo>
                  <a:lnTo>
                    <a:pt x="7045103" y="1291597"/>
                  </a:lnTo>
                  <a:lnTo>
                    <a:pt x="7062388" y="1282955"/>
                  </a:lnTo>
                  <a:lnTo>
                    <a:pt x="7081473" y="1277554"/>
                  </a:lnTo>
                  <a:lnTo>
                    <a:pt x="7110642" y="1248028"/>
                  </a:lnTo>
                  <a:lnTo>
                    <a:pt x="7140170" y="1232545"/>
                  </a:lnTo>
                  <a:lnTo>
                    <a:pt x="7167898" y="1217062"/>
                  </a:lnTo>
                  <a:lnTo>
                    <a:pt x="7193826" y="1199779"/>
                  </a:lnTo>
                  <a:lnTo>
                    <a:pt x="7217953" y="1182496"/>
                  </a:lnTo>
                  <a:lnTo>
                    <a:pt x="7243880" y="1163412"/>
                  </a:lnTo>
                  <a:lnTo>
                    <a:pt x="7270167" y="1147929"/>
                  </a:lnTo>
                  <a:lnTo>
                    <a:pt x="7297895" y="1135687"/>
                  </a:lnTo>
                  <a:lnTo>
                    <a:pt x="7327424" y="1125245"/>
                  </a:lnTo>
                  <a:lnTo>
                    <a:pt x="7332465" y="1111202"/>
                  </a:lnTo>
                  <a:lnTo>
                    <a:pt x="7341108" y="1099320"/>
                  </a:lnTo>
                  <a:lnTo>
                    <a:pt x="7349750" y="1090678"/>
                  </a:lnTo>
                  <a:lnTo>
                    <a:pt x="7361994" y="1085277"/>
                  </a:lnTo>
                  <a:lnTo>
                    <a:pt x="7373877" y="1080236"/>
                  </a:lnTo>
                  <a:lnTo>
                    <a:pt x="7387921" y="1071594"/>
                  </a:lnTo>
                  <a:lnTo>
                    <a:pt x="7387921" y="1069794"/>
                  </a:lnTo>
                  <a:lnTo>
                    <a:pt x="7382520" y="1061152"/>
                  </a:lnTo>
                  <a:lnTo>
                    <a:pt x="7377478" y="1052511"/>
                  </a:lnTo>
                  <a:close/>
                  <a:moveTo>
                    <a:pt x="8504386" y="1044377"/>
                  </a:moveTo>
                  <a:lnTo>
                    <a:pt x="8456130" y="1078931"/>
                  </a:lnTo>
                  <a:lnTo>
                    <a:pt x="8421559" y="1101247"/>
                  </a:lnTo>
                  <a:lnTo>
                    <a:pt x="8386627" y="1123923"/>
                  </a:lnTo>
                  <a:lnTo>
                    <a:pt x="8317485" y="1165675"/>
                  </a:lnTo>
                  <a:lnTo>
                    <a:pt x="8282913" y="1184752"/>
                  </a:lnTo>
                  <a:lnTo>
                    <a:pt x="8279312" y="1193390"/>
                  </a:lnTo>
                  <a:lnTo>
                    <a:pt x="8274271" y="1202029"/>
                  </a:lnTo>
                  <a:lnTo>
                    <a:pt x="8268869" y="1208868"/>
                  </a:lnTo>
                  <a:lnTo>
                    <a:pt x="8262027" y="1213907"/>
                  </a:lnTo>
                  <a:lnTo>
                    <a:pt x="8253384" y="1219306"/>
                  </a:lnTo>
                  <a:lnTo>
                    <a:pt x="8244741" y="1222545"/>
                  </a:lnTo>
                  <a:lnTo>
                    <a:pt x="8234297" y="1226145"/>
                  </a:lnTo>
                  <a:lnTo>
                    <a:pt x="8223854" y="1226145"/>
                  </a:lnTo>
                  <a:lnTo>
                    <a:pt x="8217012" y="1241622"/>
                  </a:lnTo>
                  <a:lnTo>
                    <a:pt x="8211610" y="1248461"/>
                  </a:lnTo>
                  <a:lnTo>
                    <a:pt x="8206568" y="1255300"/>
                  </a:lnTo>
                  <a:lnTo>
                    <a:pt x="8201527" y="1258899"/>
                  </a:lnTo>
                  <a:lnTo>
                    <a:pt x="8194324" y="1264298"/>
                  </a:lnTo>
                  <a:lnTo>
                    <a:pt x="8187482" y="1265738"/>
                  </a:lnTo>
                  <a:lnTo>
                    <a:pt x="8180640" y="1267537"/>
                  </a:lnTo>
                  <a:lnTo>
                    <a:pt x="8175598" y="1269337"/>
                  </a:lnTo>
                  <a:lnTo>
                    <a:pt x="8168756" y="1272936"/>
                  </a:lnTo>
                  <a:lnTo>
                    <a:pt x="8163354" y="1276176"/>
                  </a:lnTo>
                  <a:lnTo>
                    <a:pt x="8158313" y="1283375"/>
                  </a:lnTo>
                  <a:lnTo>
                    <a:pt x="8160113" y="1288414"/>
                  </a:lnTo>
                  <a:lnTo>
                    <a:pt x="8161554" y="1295252"/>
                  </a:lnTo>
                  <a:lnTo>
                    <a:pt x="8184241" y="1286614"/>
                  </a:lnTo>
                  <a:lnTo>
                    <a:pt x="8202967" y="1276176"/>
                  </a:lnTo>
                  <a:lnTo>
                    <a:pt x="8218812" y="1264298"/>
                  </a:lnTo>
                  <a:lnTo>
                    <a:pt x="8234297" y="1250260"/>
                  </a:lnTo>
                  <a:lnTo>
                    <a:pt x="8253384" y="1232983"/>
                  </a:lnTo>
                  <a:lnTo>
                    <a:pt x="8274271" y="1217506"/>
                  </a:lnTo>
                  <a:lnTo>
                    <a:pt x="8296598" y="1205268"/>
                  </a:lnTo>
                  <a:lnTo>
                    <a:pt x="8319285" y="1195190"/>
                  </a:lnTo>
                  <a:lnTo>
                    <a:pt x="8317485" y="1186552"/>
                  </a:lnTo>
                  <a:lnTo>
                    <a:pt x="8317485" y="1179353"/>
                  </a:lnTo>
                  <a:lnTo>
                    <a:pt x="8319285" y="1172514"/>
                  </a:lnTo>
                  <a:lnTo>
                    <a:pt x="8322526" y="1168915"/>
                  </a:lnTo>
                  <a:lnTo>
                    <a:pt x="8324327" y="1163876"/>
                  </a:lnTo>
                  <a:lnTo>
                    <a:pt x="8327928" y="1162076"/>
                  </a:lnTo>
                  <a:lnTo>
                    <a:pt x="8393470" y="1125722"/>
                  </a:lnTo>
                  <a:lnTo>
                    <a:pt x="8422999" y="1106646"/>
                  </a:lnTo>
                  <a:lnTo>
                    <a:pt x="8449288" y="1087569"/>
                  </a:lnTo>
                  <a:close/>
                  <a:moveTo>
                    <a:pt x="8374384" y="1042577"/>
                  </a:moveTo>
                  <a:lnTo>
                    <a:pt x="8357098" y="1053015"/>
                  </a:lnTo>
                  <a:lnTo>
                    <a:pt x="8358898" y="1054815"/>
                  </a:lnTo>
                  <a:lnTo>
                    <a:pt x="8360699" y="1054815"/>
                  </a:lnTo>
                  <a:lnTo>
                    <a:pt x="8362500" y="1054815"/>
                  </a:lnTo>
                  <a:lnTo>
                    <a:pt x="8365741" y="1053015"/>
                  </a:lnTo>
                  <a:lnTo>
                    <a:pt x="8372943" y="1046176"/>
                  </a:lnTo>
                  <a:close/>
                  <a:moveTo>
                    <a:pt x="4905776" y="1042384"/>
                  </a:moveTo>
                  <a:lnTo>
                    <a:pt x="4890289" y="1054626"/>
                  </a:lnTo>
                  <a:lnTo>
                    <a:pt x="4893891" y="1054626"/>
                  </a:lnTo>
                  <a:lnTo>
                    <a:pt x="4900734" y="1049585"/>
                  </a:lnTo>
                  <a:close/>
                  <a:moveTo>
                    <a:pt x="520709" y="1040835"/>
                  </a:moveTo>
                  <a:lnTo>
                    <a:pt x="494799" y="1061357"/>
                  </a:lnTo>
                  <a:lnTo>
                    <a:pt x="512072" y="1054516"/>
                  </a:lnTo>
                  <a:close/>
                  <a:moveTo>
                    <a:pt x="6137643" y="1040628"/>
                  </a:moveTo>
                  <a:lnTo>
                    <a:pt x="6120358" y="1050710"/>
                  </a:lnTo>
                  <a:lnTo>
                    <a:pt x="6132241" y="1045669"/>
                  </a:lnTo>
                  <a:close/>
                  <a:moveTo>
                    <a:pt x="9430970" y="1039337"/>
                  </a:moveTo>
                  <a:lnTo>
                    <a:pt x="9408283" y="1054815"/>
                  </a:lnTo>
                  <a:lnTo>
                    <a:pt x="9427369" y="1047976"/>
                  </a:lnTo>
                  <a:lnTo>
                    <a:pt x="9429170" y="1042577"/>
                  </a:lnTo>
                  <a:close/>
                  <a:moveTo>
                    <a:pt x="3579942" y="1008339"/>
                  </a:moveTo>
                  <a:lnTo>
                    <a:pt x="3448194" y="1074210"/>
                  </a:lnTo>
                  <a:lnTo>
                    <a:pt x="3320046" y="1139722"/>
                  </a:lnTo>
                  <a:lnTo>
                    <a:pt x="3200898" y="1209193"/>
                  </a:lnTo>
                  <a:lnTo>
                    <a:pt x="3218176" y="1205593"/>
                  </a:lnTo>
                  <a:lnTo>
                    <a:pt x="3233655" y="1200554"/>
                  </a:lnTo>
                  <a:lnTo>
                    <a:pt x="3251292" y="1195514"/>
                  </a:lnTo>
                  <a:lnTo>
                    <a:pt x="3264972" y="1188315"/>
                  </a:lnTo>
                  <a:lnTo>
                    <a:pt x="3280450" y="1181476"/>
                  </a:lnTo>
                  <a:lnTo>
                    <a:pt x="3294488" y="1172837"/>
                  </a:lnTo>
                  <a:lnTo>
                    <a:pt x="3309967" y="1162399"/>
                  </a:lnTo>
                  <a:lnTo>
                    <a:pt x="3323646" y="1151960"/>
                  </a:lnTo>
                  <a:lnTo>
                    <a:pt x="3356763" y="1129283"/>
                  </a:lnTo>
                  <a:lnTo>
                    <a:pt x="3391320" y="1112005"/>
                  </a:lnTo>
                  <a:lnTo>
                    <a:pt x="3425876" y="1098327"/>
                  </a:lnTo>
                  <a:lnTo>
                    <a:pt x="3462233" y="1087889"/>
                  </a:lnTo>
                  <a:lnTo>
                    <a:pt x="3462233" y="1082849"/>
                  </a:lnTo>
                  <a:lnTo>
                    <a:pt x="3464032" y="1079250"/>
                  </a:lnTo>
                  <a:lnTo>
                    <a:pt x="3467272" y="1074210"/>
                  </a:lnTo>
                  <a:lnTo>
                    <a:pt x="3470872" y="1070611"/>
                  </a:lnTo>
                  <a:lnTo>
                    <a:pt x="3475912" y="1067371"/>
                  </a:lnTo>
                  <a:lnTo>
                    <a:pt x="3483111" y="1067371"/>
                  </a:lnTo>
                  <a:lnTo>
                    <a:pt x="3502189" y="1067371"/>
                  </a:lnTo>
                  <a:lnTo>
                    <a:pt x="3515868" y="1053333"/>
                  </a:lnTo>
                  <a:lnTo>
                    <a:pt x="3529906" y="1041455"/>
                  </a:lnTo>
                  <a:lnTo>
                    <a:pt x="3545385" y="1029216"/>
                  </a:lnTo>
                  <a:lnTo>
                    <a:pt x="3562663" y="1018778"/>
                  </a:lnTo>
                  <a:close/>
                  <a:moveTo>
                    <a:pt x="2595074" y="1006539"/>
                  </a:moveTo>
                  <a:lnTo>
                    <a:pt x="2558718" y="1025617"/>
                  </a:lnTo>
                  <a:lnTo>
                    <a:pt x="2510123" y="1053333"/>
                  </a:lnTo>
                  <a:lnTo>
                    <a:pt x="2480605" y="1068811"/>
                  </a:lnTo>
                  <a:lnTo>
                    <a:pt x="2496444" y="1067371"/>
                  </a:lnTo>
                  <a:lnTo>
                    <a:pt x="2510123" y="1063772"/>
                  </a:lnTo>
                  <a:lnTo>
                    <a:pt x="2522361" y="1058732"/>
                  </a:lnTo>
                  <a:lnTo>
                    <a:pt x="2534600" y="1050094"/>
                  </a:lnTo>
                  <a:lnTo>
                    <a:pt x="2545039" y="1041455"/>
                  </a:lnTo>
                  <a:lnTo>
                    <a:pt x="2546839" y="1039655"/>
                  </a:lnTo>
                  <a:lnTo>
                    <a:pt x="2565557" y="1027417"/>
                  </a:lnTo>
                  <a:lnTo>
                    <a:pt x="2575996" y="1022377"/>
                  </a:lnTo>
                  <a:lnTo>
                    <a:pt x="2584635" y="1020577"/>
                  </a:lnTo>
                  <a:lnTo>
                    <a:pt x="2588235" y="1013378"/>
                  </a:lnTo>
                  <a:close/>
                  <a:moveTo>
                    <a:pt x="815070" y="1000872"/>
                  </a:moveTo>
                  <a:lnTo>
                    <a:pt x="776925" y="1035435"/>
                  </a:lnTo>
                  <a:lnTo>
                    <a:pt x="737341" y="1068197"/>
                  </a:lnTo>
                  <a:lnTo>
                    <a:pt x="695598" y="1099520"/>
                  </a:lnTo>
                  <a:lnTo>
                    <a:pt x="652415" y="1130482"/>
                  </a:lnTo>
                  <a:lnTo>
                    <a:pt x="622907" y="1151363"/>
                  </a:lnTo>
                  <a:lnTo>
                    <a:pt x="493000" y="1248210"/>
                  </a:lnTo>
                  <a:lnTo>
                    <a:pt x="501636" y="1256851"/>
                  </a:lnTo>
                  <a:lnTo>
                    <a:pt x="508834" y="1267292"/>
                  </a:lnTo>
                  <a:lnTo>
                    <a:pt x="515671" y="1274132"/>
                  </a:lnTo>
                  <a:lnTo>
                    <a:pt x="520709" y="1277732"/>
                  </a:lnTo>
                  <a:lnTo>
                    <a:pt x="526107" y="1279533"/>
                  </a:lnTo>
                  <a:lnTo>
                    <a:pt x="536183" y="1267292"/>
                  </a:lnTo>
                  <a:lnTo>
                    <a:pt x="546618" y="1256851"/>
                  </a:lnTo>
                  <a:lnTo>
                    <a:pt x="560653" y="1246410"/>
                  </a:lnTo>
                  <a:lnTo>
                    <a:pt x="576126" y="1237770"/>
                  </a:lnTo>
                  <a:lnTo>
                    <a:pt x="588361" y="1229129"/>
                  </a:lnTo>
                  <a:lnTo>
                    <a:pt x="602396" y="1219048"/>
                  </a:lnTo>
                  <a:lnTo>
                    <a:pt x="628305" y="1194927"/>
                  </a:lnTo>
                  <a:lnTo>
                    <a:pt x="643779" y="1175845"/>
                  </a:lnTo>
                  <a:lnTo>
                    <a:pt x="655654" y="1156764"/>
                  </a:lnTo>
                  <a:lnTo>
                    <a:pt x="664291" y="1146323"/>
                  </a:lnTo>
                  <a:lnTo>
                    <a:pt x="672927" y="1139122"/>
                  </a:lnTo>
                  <a:lnTo>
                    <a:pt x="683363" y="1134082"/>
                  </a:lnTo>
                  <a:lnTo>
                    <a:pt x="693799" y="1130482"/>
                  </a:lnTo>
                  <a:lnTo>
                    <a:pt x="699197" y="1121841"/>
                  </a:lnTo>
                  <a:lnTo>
                    <a:pt x="704234" y="1113201"/>
                  </a:lnTo>
                  <a:lnTo>
                    <a:pt x="723307" y="1092679"/>
                  </a:lnTo>
                  <a:lnTo>
                    <a:pt x="749216" y="1069997"/>
                  </a:lnTo>
                  <a:lnTo>
                    <a:pt x="775126" y="1044076"/>
                  </a:lnTo>
                  <a:lnTo>
                    <a:pt x="787361" y="1033635"/>
                  </a:lnTo>
                  <a:lnTo>
                    <a:pt x="797437" y="1023194"/>
                  </a:lnTo>
                  <a:lnTo>
                    <a:pt x="815070" y="1002313"/>
                  </a:lnTo>
                  <a:close/>
                  <a:moveTo>
                    <a:pt x="2240148" y="997900"/>
                  </a:moveTo>
                  <a:lnTo>
                    <a:pt x="2240148" y="999700"/>
                  </a:lnTo>
                  <a:lnTo>
                    <a:pt x="2245548" y="997900"/>
                  </a:lnTo>
                  <a:close/>
                  <a:moveTo>
                    <a:pt x="4514636" y="993777"/>
                  </a:moveTo>
                  <a:lnTo>
                    <a:pt x="4512835" y="997377"/>
                  </a:lnTo>
                  <a:lnTo>
                    <a:pt x="4495547" y="1016460"/>
                  </a:lnTo>
                  <a:lnTo>
                    <a:pt x="4481501" y="1031942"/>
                  </a:lnTo>
                  <a:lnTo>
                    <a:pt x="4466014" y="1044184"/>
                  </a:lnTo>
                  <a:lnTo>
                    <a:pt x="4467814" y="1044184"/>
                  </a:lnTo>
                  <a:lnTo>
                    <a:pt x="4471056" y="1044184"/>
                  </a:lnTo>
                  <a:lnTo>
                    <a:pt x="4476458" y="1040944"/>
                  </a:lnTo>
                  <a:lnTo>
                    <a:pt x="4483302" y="1031942"/>
                  </a:lnTo>
                  <a:lnTo>
                    <a:pt x="4490145" y="1023301"/>
                  </a:lnTo>
                  <a:lnTo>
                    <a:pt x="4498789" y="1014660"/>
                  </a:lnTo>
                  <a:lnTo>
                    <a:pt x="4505992" y="1009619"/>
                  </a:lnTo>
                  <a:lnTo>
                    <a:pt x="4514636" y="1006019"/>
                  </a:lnTo>
                  <a:lnTo>
                    <a:pt x="4514636" y="999177"/>
                  </a:lnTo>
                  <a:close/>
                  <a:moveTo>
                    <a:pt x="8161554" y="992546"/>
                  </a:moveTo>
                  <a:lnTo>
                    <a:pt x="8146069" y="1002624"/>
                  </a:lnTo>
                  <a:lnTo>
                    <a:pt x="8160113" y="999384"/>
                  </a:lnTo>
                  <a:close/>
                  <a:moveTo>
                    <a:pt x="9912088" y="990746"/>
                  </a:moveTo>
                  <a:lnTo>
                    <a:pt x="9877517" y="1018461"/>
                  </a:lnTo>
                  <a:lnTo>
                    <a:pt x="9846547" y="1046176"/>
                  </a:lnTo>
                  <a:lnTo>
                    <a:pt x="9813776" y="1077131"/>
                  </a:lnTo>
                  <a:lnTo>
                    <a:pt x="9820618" y="1072092"/>
                  </a:lnTo>
                  <a:lnTo>
                    <a:pt x="9855190" y="1049776"/>
                  </a:lnTo>
                  <a:lnTo>
                    <a:pt x="9889761" y="1025300"/>
                  </a:lnTo>
                  <a:lnTo>
                    <a:pt x="9901645" y="1016661"/>
                  </a:lnTo>
                  <a:lnTo>
                    <a:pt x="9907047" y="1002624"/>
                  </a:lnTo>
                  <a:close/>
                  <a:moveTo>
                    <a:pt x="9642000" y="976708"/>
                  </a:moveTo>
                  <a:lnTo>
                    <a:pt x="9609229" y="1001184"/>
                  </a:lnTo>
                  <a:lnTo>
                    <a:pt x="9602387" y="1006223"/>
                  </a:lnTo>
                  <a:lnTo>
                    <a:pt x="9622914" y="992546"/>
                  </a:lnTo>
                  <a:close/>
                  <a:moveTo>
                    <a:pt x="4983932" y="976494"/>
                  </a:moveTo>
                  <a:lnTo>
                    <a:pt x="4980330" y="980095"/>
                  </a:lnTo>
                  <a:lnTo>
                    <a:pt x="4982131" y="981895"/>
                  </a:lnTo>
                  <a:close/>
                  <a:moveTo>
                    <a:pt x="4866158" y="967853"/>
                  </a:moveTo>
                  <a:lnTo>
                    <a:pt x="4802048" y="1020061"/>
                  </a:lnTo>
                  <a:lnTo>
                    <a:pt x="4737939" y="1071909"/>
                  </a:lnTo>
                  <a:lnTo>
                    <a:pt x="4712007" y="1092792"/>
                  </a:lnTo>
                  <a:lnTo>
                    <a:pt x="4656541" y="1139239"/>
                  </a:lnTo>
                  <a:lnTo>
                    <a:pt x="4687516" y="1121956"/>
                  </a:lnTo>
                  <a:lnTo>
                    <a:pt x="4718850" y="1101073"/>
                  </a:lnTo>
                  <a:lnTo>
                    <a:pt x="4750184" y="1078750"/>
                  </a:lnTo>
                  <a:lnTo>
                    <a:pt x="4777917" y="1051025"/>
                  </a:lnTo>
                  <a:lnTo>
                    <a:pt x="4822938" y="1007819"/>
                  </a:lnTo>
                  <a:close/>
                  <a:moveTo>
                    <a:pt x="7048344" y="964294"/>
                  </a:moveTo>
                  <a:lnTo>
                    <a:pt x="7017375" y="984818"/>
                  </a:lnTo>
                  <a:lnTo>
                    <a:pt x="6838764" y="1106161"/>
                  </a:lnTo>
                  <a:lnTo>
                    <a:pt x="6674197" y="1213462"/>
                  </a:lnTo>
                  <a:lnTo>
                    <a:pt x="6681399" y="1211661"/>
                  </a:lnTo>
                  <a:lnTo>
                    <a:pt x="6688241" y="1210221"/>
                  </a:lnTo>
                  <a:lnTo>
                    <a:pt x="6701925" y="1211661"/>
                  </a:lnTo>
                  <a:lnTo>
                    <a:pt x="6714168" y="1215262"/>
                  </a:lnTo>
                  <a:lnTo>
                    <a:pt x="6715969" y="1215262"/>
                  </a:lnTo>
                  <a:lnTo>
                    <a:pt x="6747298" y="1189337"/>
                  </a:lnTo>
                  <a:lnTo>
                    <a:pt x="6778267" y="1165212"/>
                  </a:lnTo>
                  <a:lnTo>
                    <a:pt x="6811036" y="1144328"/>
                  </a:lnTo>
                  <a:lnTo>
                    <a:pt x="6842365" y="1127045"/>
                  </a:lnTo>
                  <a:lnTo>
                    <a:pt x="6847406" y="1116603"/>
                  </a:lnTo>
                  <a:lnTo>
                    <a:pt x="6854608" y="1107961"/>
                  </a:lnTo>
                  <a:lnTo>
                    <a:pt x="6863251" y="1099320"/>
                  </a:lnTo>
                  <a:lnTo>
                    <a:pt x="6873694" y="1090678"/>
                  </a:lnTo>
                  <a:lnTo>
                    <a:pt x="6876935" y="1088878"/>
                  </a:lnTo>
                  <a:lnTo>
                    <a:pt x="6892779" y="1083837"/>
                  </a:lnTo>
                  <a:lnTo>
                    <a:pt x="6908264" y="1082036"/>
                  </a:lnTo>
                  <a:lnTo>
                    <a:pt x="6961919" y="1028386"/>
                  </a:lnTo>
                  <a:lnTo>
                    <a:pt x="6966961" y="1022985"/>
                  </a:lnTo>
                  <a:lnTo>
                    <a:pt x="6973803" y="1021545"/>
                  </a:lnTo>
                  <a:lnTo>
                    <a:pt x="6979204" y="1021545"/>
                  </a:lnTo>
                  <a:lnTo>
                    <a:pt x="6986046" y="1022985"/>
                  </a:lnTo>
                  <a:lnTo>
                    <a:pt x="6992888" y="1014343"/>
                  </a:lnTo>
                  <a:lnTo>
                    <a:pt x="6996489" y="1007502"/>
                  </a:lnTo>
                  <a:lnTo>
                    <a:pt x="7001531" y="1002101"/>
                  </a:lnTo>
                  <a:lnTo>
                    <a:pt x="7006932" y="998860"/>
                  </a:lnTo>
                  <a:lnTo>
                    <a:pt x="7013774" y="995260"/>
                  </a:lnTo>
                  <a:lnTo>
                    <a:pt x="7017375" y="992019"/>
                  </a:lnTo>
                  <a:lnTo>
                    <a:pt x="7029619" y="979777"/>
                  </a:lnTo>
                  <a:close/>
                  <a:moveTo>
                    <a:pt x="494799" y="959109"/>
                  </a:moveTo>
                  <a:lnTo>
                    <a:pt x="460253" y="985031"/>
                  </a:lnTo>
                  <a:lnTo>
                    <a:pt x="427507" y="1009513"/>
                  </a:lnTo>
                  <a:lnTo>
                    <a:pt x="406744" y="1030286"/>
                  </a:lnTo>
                  <a:lnTo>
                    <a:pt x="404836" y="1031835"/>
                  </a:lnTo>
                  <a:lnTo>
                    <a:pt x="387563" y="1049476"/>
                  </a:lnTo>
                  <a:lnTo>
                    <a:pt x="372089" y="1064957"/>
                  </a:lnTo>
                  <a:lnTo>
                    <a:pt x="373528" y="1064957"/>
                  </a:lnTo>
                  <a:lnTo>
                    <a:pt x="399798" y="1037235"/>
                  </a:lnTo>
                  <a:lnTo>
                    <a:pt x="406744" y="1030286"/>
                  </a:lnTo>
                  <a:lnTo>
                    <a:pt x="423908" y="1016354"/>
                  </a:lnTo>
                  <a:lnTo>
                    <a:pt x="444780" y="1004113"/>
                  </a:lnTo>
                  <a:lnTo>
                    <a:pt x="468890" y="993672"/>
                  </a:lnTo>
                  <a:lnTo>
                    <a:pt x="481125" y="976391"/>
                  </a:lnTo>
                  <a:close/>
                  <a:moveTo>
                    <a:pt x="2686866" y="956506"/>
                  </a:moveTo>
                  <a:lnTo>
                    <a:pt x="2674627" y="959745"/>
                  </a:lnTo>
                  <a:lnTo>
                    <a:pt x="2662748" y="966585"/>
                  </a:lnTo>
                  <a:lnTo>
                    <a:pt x="2664188" y="966585"/>
                  </a:lnTo>
                  <a:lnTo>
                    <a:pt x="2674627" y="965145"/>
                  </a:lnTo>
                  <a:close/>
                  <a:moveTo>
                    <a:pt x="8632588" y="948993"/>
                  </a:moveTo>
                  <a:lnTo>
                    <a:pt x="8632588" y="950793"/>
                  </a:lnTo>
                  <a:lnTo>
                    <a:pt x="8630788" y="952593"/>
                  </a:lnTo>
                  <a:lnTo>
                    <a:pt x="8572088" y="995785"/>
                  </a:lnTo>
                  <a:lnTo>
                    <a:pt x="8584332" y="995785"/>
                  </a:lnTo>
                  <a:lnTo>
                    <a:pt x="8610261" y="971669"/>
                  </a:lnTo>
                  <a:lnTo>
                    <a:pt x="8637630" y="948993"/>
                  </a:lnTo>
                  <a:close/>
                  <a:moveTo>
                    <a:pt x="8357098" y="948993"/>
                  </a:moveTo>
                  <a:lnTo>
                    <a:pt x="8251583" y="1016661"/>
                  </a:lnTo>
                  <a:lnTo>
                    <a:pt x="8149670" y="1087569"/>
                  </a:lnTo>
                  <a:lnTo>
                    <a:pt x="8047396" y="1160276"/>
                  </a:lnTo>
                  <a:lnTo>
                    <a:pt x="7948364" y="1232983"/>
                  </a:lnTo>
                  <a:lnTo>
                    <a:pt x="7953765" y="1234783"/>
                  </a:lnTo>
                  <a:lnTo>
                    <a:pt x="7958807" y="1234783"/>
                  </a:lnTo>
                  <a:lnTo>
                    <a:pt x="8007423" y="1205268"/>
                  </a:lnTo>
                  <a:lnTo>
                    <a:pt x="8052438" y="1174314"/>
                  </a:lnTo>
                  <a:lnTo>
                    <a:pt x="8093851" y="1142999"/>
                  </a:lnTo>
                  <a:lnTo>
                    <a:pt x="8133824" y="1111685"/>
                  </a:lnTo>
                  <a:lnTo>
                    <a:pt x="8173798" y="1078931"/>
                  </a:lnTo>
                  <a:lnTo>
                    <a:pt x="8217012" y="1049776"/>
                  </a:lnTo>
                  <a:lnTo>
                    <a:pt x="8267428" y="1020261"/>
                  </a:lnTo>
                  <a:lnTo>
                    <a:pt x="8321086" y="992546"/>
                  </a:lnTo>
                  <a:lnTo>
                    <a:pt x="8324327" y="982108"/>
                  </a:lnTo>
                  <a:lnTo>
                    <a:pt x="8329729" y="973469"/>
                  </a:lnTo>
                  <a:lnTo>
                    <a:pt x="8336571" y="966270"/>
                  </a:lnTo>
                  <a:lnTo>
                    <a:pt x="8345214" y="963031"/>
                  </a:lnTo>
                  <a:lnTo>
                    <a:pt x="8352056" y="957632"/>
                  </a:lnTo>
                  <a:close/>
                  <a:moveTo>
                    <a:pt x="2541440" y="946067"/>
                  </a:moveTo>
                  <a:lnTo>
                    <a:pt x="2538016" y="949015"/>
                  </a:lnTo>
                  <a:lnTo>
                    <a:pt x="2506882" y="966585"/>
                  </a:lnTo>
                  <a:lnTo>
                    <a:pt x="2434169" y="1008339"/>
                  </a:lnTo>
                  <a:lnTo>
                    <a:pt x="2364696" y="1051533"/>
                  </a:lnTo>
                  <a:lnTo>
                    <a:pt x="2299182" y="1094728"/>
                  </a:lnTo>
                  <a:lnTo>
                    <a:pt x="2235108" y="1139722"/>
                  </a:lnTo>
                  <a:lnTo>
                    <a:pt x="2235108" y="1146921"/>
                  </a:lnTo>
                  <a:lnTo>
                    <a:pt x="2250587" y="1138282"/>
                  </a:lnTo>
                  <a:lnTo>
                    <a:pt x="2264625" y="1126044"/>
                  </a:lnTo>
                  <a:lnTo>
                    <a:pt x="2278304" y="1115605"/>
                  </a:lnTo>
                  <a:lnTo>
                    <a:pt x="2292343" y="1106966"/>
                  </a:lnTo>
                  <a:lnTo>
                    <a:pt x="2304222" y="1100127"/>
                  </a:lnTo>
                  <a:lnTo>
                    <a:pt x="2319700" y="1094728"/>
                  </a:lnTo>
                  <a:lnTo>
                    <a:pt x="2343818" y="1072411"/>
                  </a:lnTo>
                  <a:lnTo>
                    <a:pt x="2370096" y="1053333"/>
                  </a:lnTo>
                  <a:lnTo>
                    <a:pt x="2397813" y="1034256"/>
                  </a:lnTo>
                  <a:lnTo>
                    <a:pt x="2429130" y="1018778"/>
                  </a:lnTo>
                  <a:lnTo>
                    <a:pt x="2460087" y="1002940"/>
                  </a:lnTo>
                  <a:lnTo>
                    <a:pt x="2489244" y="987462"/>
                  </a:lnTo>
                  <a:lnTo>
                    <a:pt x="2515522" y="968384"/>
                  </a:lnTo>
                  <a:lnTo>
                    <a:pt x="2538016" y="949015"/>
                  </a:lnTo>
                  <a:lnTo>
                    <a:pt x="2543239" y="946067"/>
                  </a:lnTo>
                  <a:close/>
                  <a:moveTo>
                    <a:pt x="9091379" y="940355"/>
                  </a:moveTo>
                  <a:lnTo>
                    <a:pt x="9091379" y="942155"/>
                  </a:lnTo>
                  <a:lnTo>
                    <a:pt x="9096781" y="940355"/>
                  </a:lnTo>
                  <a:close/>
                  <a:moveTo>
                    <a:pt x="8789960" y="940355"/>
                  </a:moveTo>
                  <a:lnTo>
                    <a:pt x="8760790" y="954392"/>
                  </a:lnTo>
                  <a:lnTo>
                    <a:pt x="8734862" y="969870"/>
                  </a:lnTo>
                  <a:lnTo>
                    <a:pt x="8708933" y="985347"/>
                  </a:lnTo>
                  <a:lnTo>
                    <a:pt x="8686246" y="1002624"/>
                  </a:lnTo>
                  <a:lnTo>
                    <a:pt x="8644472" y="1033938"/>
                  </a:lnTo>
                  <a:lnTo>
                    <a:pt x="8603058" y="1067053"/>
                  </a:lnTo>
                  <a:lnTo>
                    <a:pt x="8537517" y="1118883"/>
                  </a:lnTo>
                  <a:lnTo>
                    <a:pt x="8540758" y="1120323"/>
                  </a:lnTo>
                  <a:lnTo>
                    <a:pt x="8542559" y="1120323"/>
                  </a:lnTo>
                  <a:lnTo>
                    <a:pt x="8549401" y="1118883"/>
                  </a:lnTo>
                  <a:lnTo>
                    <a:pt x="8556603" y="1118883"/>
                  </a:lnTo>
                  <a:lnTo>
                    <a:pt x="8589374" y="1085769"/>
                  </a:lnTo>
                  <a:lnTo>
                    <a:pt x="8623945" y="1054815"/>
                  </a:lnTo>
                  <a:lnTo>
                    <a:pt x="8663918" y="1025300"/>
                  </a:lnTo>
                  <a:lnTo>
                    <a:pt x="8707133" y="997585"/>
                  </a:lnTo>
                  <a:lnTo>
                    <a:pt x="8728020" y="985347"/>
                  </a:lnTo>
                  <a:lnTo>
                    <a:pt x="8750347" y="971669"/>
                  </a:lnTo>
                  <a:lnTo>
                    <a:pt x="8769433" y="957632"/>
                  </a:lnTo>
                  <a:lnTo>
                    <a:pt x="8789960" y="943954"/>
                  </a:lnTo>
                  <a:close/>
                  <a:moveTo>
                    <a:pt x="4597474" y="940129"/>
                  </a:moveTo>
                  <a:lnTo>
                    <a:pt x="4581987" y="943729"/>
                  </a:lnTo>
                  <a:lnTo>
                    <a:pt x="4568301" y="948770"/>
                  </a:lnTo>
                  <a:lnTo>
                    <a:pt x="4547411" y="962812"/>
                  </a:lnTo>
                  <a:lnTo>
                    <a:pt x="4528322" y="978294"/>
                  </a:lnTo>
                  <a:lnTo>
                    <a:pt x="4523280" y="985135"/>
                  </a:lnTo>
                  <a:lnTo>
                    <a:pt x="4551013" y="969653"/>
                  </a:lnTo>
                  <a:lnTo>
                    <a:pt x="4578385" y="955971"/>
                  </a:lnTo>
                  <a:lnTo>
                    <a:pt x="4588830" y="948770"/>
                  </a:lnTo>
                  <a:close/>
                  <a:moveTo>
                    <a:pt x="2460087" y="930589"/>
                  </a:moveTo>
                  <a:lnTo>
                    <a:pt x="2451448" y="935629"/>
                  </a:lnTo>
                  <a:lnTo>
                    <a:pt x="2444608" y="940668"/>
                  </a:lnTo>
                  <a:lnTo>
                    <a:pt x="2454688" y="937428"/>
                  </a:lnTo>
                  <a:close/>
                  <a:moveTo>
                    <a:pt x="3420837" y="925190"/>
                  </a:moveTo>
                  <a:lnTo>
                    <a:pt x="3415437" y="928789"/>
                  </a:lnTo>
                  <a:lnTo>
                    <a:pt x="3415321" y="928909"/>
                  </a:lnTo>
                  <a:lnTo>
                    <a:pt x="3405358" y="935629"/>
                  </a:lnTo>
                  <a:lnTo>
                    <a:pt x="3393119" y="944267"/>
                  </a:lnTo>
                  <a:lnTo>
                    <a:pt x="3405358" y="939228"/>
                  </a:lnTo>
                  <a:lnTo>
                    <a:pt x="3415321" y="928909"/>
                  </a:lnTo>
                  <a:close/>
                  <a:moveTo>
                    <a:pt x="7895066" y="923438"/>
                  </a:moveTo>
                  <a:lnTo>
                    <a:pt x="7884623" y="928477"/>
                  </a:lnTo>
                  <a:lnTo>
                    <a:pt x="7872379" y="930277"/>
                  </a:lnTo>
                  <a:lnTo>
                    <a:pt x="7860495" y="933516"/>
                  </a:lnTo>
                  <a:lnTo>
                    <a:pt x="7846450" y="935316"/>
                  </a:lnTo>
                  <a:lnTo>
                    <a:pt x="7842849" y="947554"/>
                  </a:lnTo>
                  <a:lnTo>
                    <a:pt x="7839608" y="961231"/>
                  </a:lnTo>
                  <a:lnTo>
                    <a:pt x="7860495" y="945754"/>
                  </a:lnTo>
                  <a:lnTo>
                    <a:pt x="7881021" y="933516"/>
                  </a:lnTo>
                  <a:close/>
                  <a:moveTo>
                    <a:pt x="7264766" y="919285"/>
                  </a:moveTo>
                  <a:lnTo>
                    <a:pt x="7211111" y="953852"/>
                  </a:lnTo>
                  <a:lnTo>
                    <a:pt x="7156015" y="990219"/>
                  </a:lnTo>
                  <a:lnTo>
                    <a:pt x="7098398" y="1030186"/>
                  </a:lnTo>
                  <a:lnTo>
                    <a:pt x="7041502" y="1073395"/>
                  </a:lnTo>
                  <a:lnTo>
                    <a:pt x="7039701" y="1073395"/>
                  </a:lnTo>
                  <a:lnTo>
                    <a:pt x="6954717" y="1135687"/>
                  </a:lnTo>
                  <a:lnTo>
                    <a:pt x="6884137" y="1187537"/>
                  </a:lnTo>
                  <a:lnTo>
                    <a:pt x="6814637" y="1236146"/>
                  </a:lnTo>
                  <a:lnTo>
                    <a:pt x="6788710" y="1249829"/>
                  </a:lnTo>
                  <a:lnTo>
                    <a:pt x="6764583" y="1265312"/>
                  </a:lnTo>
                  <a:lnTo>
                    <a:pt x="6750539" y="1273953"/>
                  </a:lnTo>
                  <a:lnTo>
                    <a:pt x="6728212" y="1289796"/>
                  </a:lnTo>
                  <a:lnTo>
                    <a:pt x="6705526" y="1303479"/>
                  </a:lnTo>
                  <a:lnTo>
                    <a:pt x="6691842" y="1310680"/>
                  </a:lnTo>
                  <a:lnTo>
                    <a:pt x="6686440" y="1317522"/>
                  </a:lnTo>
                  <a:lnTo>
                    <a:pt x="6681399" y="1324363"/>
                  </a:lnTo>
                  <a:lnTo>
                    <a:pt x="6674197" y="1334805"/>
                  </a:lnTo>
                  <a:lnTo>
                    <a:pt x="6722811" y="1313921"/>
                  </a:lnTo>
                  <a:lnTo>
                    <a:pt x="6754140" y="1300238"/>
                  </a:lnTo>
                  <a:lnTo>
                    <a:pt x="6781868" y="1284395"/>
                  </a:lnTo>
                  <a:lnTo>
                    <a:pt x="6805995" y="1267112"/>
                  </a:lnTo>
                  <a:lnTo>
                    <a:pt x="6826880" y="1249829"/>
                  </a:lnTo>
                  <a:lnTo>
                    <a:pt x="6830121" y="1246228"/>
                  </a:lnTo>
                  <a:lnTo>
                    <a:pt x="6836963" y="1246228"/>
                  </a:lnTo>
                  <a:lnTo>
                    <a:pt x="6842365" y="1244788"/>
                  </a:lnTo>
                  <a:lnTo>
                    <a:pt x="6844165" y="1242987"/>
                  </a:lnTo>
                  <a:lnTo>
                    <a:pt x="6849207" y="1239387"/>
                  </a:lnTo>
                  <a:lnTo>
                    <a:pt x="6849207" y="1232545"/>
                  </a:lnTo>
                  <a:lnTo>
                    <a:pt x="6852808" y="1227504"/>
                  </a:lnTo>
                  <a:lnTo>
                    <a:pt x="6856409" y="1222103"/>
                  </a:lnTo>
                  <a:lnTo>
                    <a:pt x="6863251" y="1217062"/>
                  </a:lnTo>
                  <a:lnTo>
                    <a:pt x="6870093" y="1215262"/>
                  </a:lnTo>
                  <a:lnTo>
                    <a:pt x="6890979" y="1215262"/>
                  </a:lnTo>
                  <a:lnTo>
                    <a:pt x="6897821" y="1208421"/>
                  </a:lnTo>
                  <a:lnTo>
                    <a:pt x="6910064" y="1194738"/>
                  </a:lnTo>
                  <a:lnTo>
                    <a:pt x="6925549" y="1182496"/>
                  </a:lnTo>
                  <a:lnTo>
                    <a:pt x="6934191" y="1175654"/>
                  </a:lnTo>
                  <a:lnTo>
                    <a:pt x="6944634" y="1168453"/>
                  </a:lnTo>
                  <a:lnTo>
                    <a:pt x="6961919" y="1163412"/>
                  </a:lnTo>
                  <a:lnTo>
                    <a:pt x="6982445" y="1159811"/>
                  </a:lnTo>
                  <a:lnTo>
                    <a:pt x="7000090" y="1137487"/>
                  </a:lnTo>
                  <a:lnTo>
                    <a:pt x="7019176" y="1118403"/>
                  </a:lnTo>
                  <a:lnTo>
                    <a:pt x="7036461" y="1104361"/>
                  </a:lnTo>
                  <a:lnTo>
                    <a:pt x="7053745" y="1090678"/>
                  </a:lnTo>
                  <a:lnTo>
                    <a:pt x="7093357" y="1062953"/>
                  </a:lnTo>
                  <a:lnTo>
                    <a:pt x="7135129" y="1035227"/>
                  </a:lnTo>
                  <a:lnTo>
                    <a:pt x="7178341" y="1005702"/>
                  </a:lnTo>
                  <a:lnTo>
                    <a:pt x="7221554" y="971135"/>
                  </a:lnTo>
                  <a:lnTo>
                    <a:pt x="7256123" y="947010"/>
                  </a:lnTo>
                  <a:lnTo>
                    <a:pt x="7273408" y="936568"/>
                  </a:lnTo>
                  <a:lnTo>
                    <a:pt x="7291053" y="926126"/>
                  </a:lnTo>
                  <a:lnTo>
                    <a:pt x="7287452" y="924326"/>
                  </a:lnTo>
                  <a:lnTo>
                    <a:pt x="7282051" y="921085"/>
                  </a:lnTo>
                  <a:lnTo>
                    <a:pt x="7275209" y="921085"/>
                  </a:lnTo>
                  <a:close/>
                  <a:moveTo>
                    <a:pt x="9863833" y="913000"/>
                  </a:moveTo>
                  <a:lnTo>
                    <a:pt x="9842946" y="923438"/>
                  </a:lnTo>
                  <a:lnTo>
                    <a:pt x="9822419" y="935316"/>
                  </a:lnTo>
                  <a:lnTo>
                    <a:pt x="9778845" y="968070"/>
                  </a:lnTo>
                  <a:lnTo>
                    <a:pt x="9740672" y="999384"/>
                  </a:lnTo>
                  <a:lnTo>
                    <a:pt x="9650643" y="1061654"/>
                  </a:lnTo>
                  <a:lnTo>
                    <a:pt x="9533244" y="1142999"/>
                  </a:lnTo>
                  <a:lnTo>
                    <a:pt x="9453298" y="1195190"/>
                  </a:lnTo>
                  <a:lnTo>
                    <a:pt x="9453298" y="1226145"/>
                  </a:lnTo>
                  <a:lnTo>
                    <a:pt x="9489670" y="1207068"/>
                  </a:lnTo>
                  <a:lnTo>
                    <a:pt x="9529643" y="1184752"/>
                  </a:lnTo>
                  <a:lnTo>
                    <a:pt x="9566015" y="1162076"/>
                  </a:lnTo>
                  <a:lnTo>
                    <a:pt x="9598786" y="1137960"/>
                  </a:lnTo>
                  <a:lnTo>
                    <a:pt x="9609229" y="1125722"/>
                  </a:lnTo>
                  <a:lnTo>
                    <a:pt x="9626515" y="1113484"/>
                  </a:lnTo>
                  <a:lnTo>
                    <a:pt x="9642000" y="1108445"/>
                  </a:lnTo>
                  <a:lnTo>
                    <a:pt x="9657845" y="1104846"/>
                  </a:lnTo>
                  <a:lnTo>
                    <a:pt x="9664687" y="1092968"/>
                  </a:lnTo>
                  <a:lnTo>
                    <a:pt x="9671530" y="1082530"/>
                  </a:lnTo>
                  <a:lnTo>
                    <a:pt x="9678732" y="1072092"/>
                  </a:lnTo>
                  <a:lnTo>
                    <a:pt x="9687375" y="1063453"/>
                  </a:lnTo>
                  <a:lnTo>
                    <a:pt x="9697818" y="1054815"/>
                  </a:lnTo>
                  <a:lnTo>
                    <a:pt x="9709702" y="1049776"/>
                  </a:lnTo>
                  <a:lnTo>
                    <a:pt x="9720146" y="1046176"/>
                  </a:lnTo>
                  <a:lnTo>
                    <a:pt x="9732030" y="1044377"/>
                  </a:lnTo>
                  <a:lnTo>
                    <a:pt x="9735631" y="1033938"/>
                  </a:lnTo>
                  <a:lnTo>
                    <a:pt x="9739232" y="1025300"/>
                  </a:lnTo>
                  <a:lnTo>
                    <a:pt x="9746074" y="1020261"/>
                  </a:lnTo>
                  <a:lnTo>
                    <a:pt x="9754717" y="1018461"/>
                  </a:lnTo>
                  <a:lnTo>
                    <a:pt x="9754717" y="1016661"/>
                  </a:lnTo>
                  <a:lnTo>
                    <a:pt x="9754717" y="1006223"/>
                  </a:lnTo>
                  <a:lnTo>
                    <a:pt x="9765160" y="1002624"/>
                  </a:lnTo>
                  <a:lnTo>
                    <a:pt x="9787488" y="993985"/>
                  </a:lnTo>
                  <a:lnTo>
                    <a:pt x="9806574" y="982108"/>
                  </a:lnTo>
                  <a:lnTo>
                    <a:pt x="9822419" y="968070"/>
                  </a:lnTo>
                  <a:lnTo>
                    <a:pt x="9836104" y="948993"/>
                  </a:lnTo>
                  <a:lnTo>
                    <a:pt x="9850148" y="930277"/>
                  </a:lnTo>
                  <a:close/>
                  <a:moveTo>
                    <a:pt x="8101054" y="913000"/>
                  </a:moveTo>
                  <a:lnTo>
                    <a:pt x="8066482" y="938915"/>
                  </a:lnTo>
                  <a:lnTo>
                    <a:pt x="8031911" y="964831"/>
                  </a:lnTo>
                  <a:lnTo>
                    <a:pt x="7962408" y="1013062"/>
                  </a:lnTo>
                  <a:lnTo>
                    <a:pt x="7919194" y="1041137"/>
                  </a:lnTo>
                  <a:lnTo>
                    <a:pt x="7882822" y="1068492"/>
                  </a:lnTo>
                  <a:lnTo>
                    <a:pt x="7848251" y="1092968"/>
                  </a:lnTo>
                  <a:lnTo>
                    <a:pt x="7816920" y="1118883"/>
                  </a:lnTo>
                  <a:lnTo>
                    <a:pt x="7816920" y="1144799"/>
                  </a:lnTo>
                  <a:lnTo>
                    <a:pt x="7836007" y="1137960"/>
                  </a:lnTo>
                  <a:lnTo>
                    <a:pt x="7851852" y="1128962"/>
                  </a:lnTo>
                  <a:lnTo>
                    <a:pt x="7865536" y="1117084"/>
                  </a:lnTo>
                  <a:lnTo>
                    <a:pt x="7875980" y="1103046"/>
                  </a:lnTo>
                  <a:lnTo>
                    <a:pt x="7881021" y="1092968"/>
                  </a:lnTo>
                  <a:lnTo>
                    <a:pt x="7893265" y="1098007"/>
                  </a:lnTo>
                  <a:lnTo>
                    <a:pt x="7896867" y="1098007"/>
                  </a:lnTo>
                  <a:lnTo>
                    <a:pt x="7903709" y="1094408"/>
                  </a:lnTo>
                  <a:lnTo>
                    <a:pt x="7912352" y="1091168"/>
                  </a:lnTo>
                  <a:lnTo>
                    <a:pt x="7914152" y="1084330"/>
                  </a:lnTo>
                  <a:lnTo>
                    <a:pt x="7917393" y="1075691"/>
                  </a:lnTo>
                  <a:lnTo>
                    <a:pt x="7922435" y="1070292"/>
                  </a:lnTo>
                  <a:lnTo>
                    <a:pt x="7931078" y="1063453"/>
                  </a:lnTo>
                  <a:lnTo>
                    <a:pt x="7939721" y="1059854"/>
                  </a:lnTo>
                  <a:lnTo>
                    <a:pt x="7945122" y="1056614"/>
                  </a:lnTo>
                  <a:lnTo>
                    <a:pt x="7950164" y="1053015"/>
                  </a:lnTo>
                  <a:lnTo>
                    <a:pt x="7971051" y="1044377"/>
                  </a:lnTo>
                  <a:lnTo>
                    <a:pt x="7990137" y="1032139"/>
                  </a:lnTo>
                  <a:lnTo>
                    <a:pt x="8009224" y="1016661"/>
                  </a:lnTo>
                  <a:lnTo>
                    <a:pt x="8026509" y="995785"/>
                  </a:lnTo>
                  <a:lnTo>
                    <a:pt x="8043795" y="980308"/>
                  </a:lnTo>
                  <a:lnTo>
                    <a:pt x="8061081" y="966270"/>
                  </a:lnTo>
                  <a:lnTo>
                    <a:pt x="8081967" y="954392"/>
                  </a:lnTo>
                  <a:lnTo>
                    <a:pt x="8102854" y="945754"/>
                  </a:lnTo>
                  <a:lnTo>
                    <a:pt x="8106095" y="938915"/>
                  </a:lnTo>
                  <a:lnTo>
                    <a:pt x="8107896" y="932076"/>
                  </a:lnTo>
                  <a:lnTo>
                    <a:pt x="8114738" y="924878"/>
                  </a:lnTo>
                  <a:lnTo>
                    <a:pt x="8121941" y="919838"/>
                  </a:lnTo>
                  <a:lnTo>
                    <a:pt x="8130583" y="916239"/>
                  </a:lnTo>
                  <a:lnTo>
                    <a:pt x="8135625" y="914799"/>
                  </a:lnTo>
                  <a:lnTo>
                    <a:pt x="8139226" y="913000"/>
                  </a:lnTo>
                  <a:close/>
                  <a:moveTo>
                    <a:pt x="9283682" y="905801"/>
                  </a:moveTo>
                  <a:lnTo>
                    <a:pt x="9271798" y="907601"/>
                  </a:lnTo>
                  <a:lnTo>
                    <a:pt x="9261355" y="911200"/>
                  </a:lnTo>
                  <a:lnTo>
                    <a:pt x="9230024" y="928477"/>
                  </a:lnTo>
                  <a:lnTo>
                    <a:pt x="9204096" y="945754"/>
                  </a:lnTo>
                  <a:lnTo>
                    <a:pt x="9176367" y="971669"/>
                  </a:lnTo>
                  <a:lnTo>
                    <a:pt x="9148638" y="997585"/>
                  </a:lnTo>
                  <a:lnTo>
                    <a:pt x="9136754" y="1008023"/>
                  </a:lnTo>
                  <a:lnTo>
                    <a:pt x="9124510" y="1018461"/>
                  </a:lnTo>
                  <a:lnTo>
                    <a:pt x="9112266" y="1027100"/>
                  </a:lnTo>
                  <a:lnTo>
                    <a:pt x="9098581" y="1033938"/>
                  </a:lnTo>
                  <a:lnTo>
                    <a:pt x="9103623" y="1053015"/>
                  </a:lnTo>
                  <a:lnTo>
                    <a:pt x="9103623" y="1068492"/>
                  </a:lnTo>
                  <a:lnTo>
                    <a:pt x="9128111" y="1049776"/>
                  </a:lnTo>
                  <a:lnTo>
                    <a:pt x="9154040" y="1030699"/>
                  </a:lnTo>
                  <a:lnTo>
                    <a:pt x="9181408" y="1013062"/>
                  </a:lnTo>
                  <a:lnTo>
                    <a:pt x="9209138" y="999384"/>
                  </a:lnTo>
                  <a:lnTo>
                    <a:pt x="9217780" y="980308"/>
                  </a:lnTo>
                  <a:lnTo>
                    <a:pt x="9228224" y="964831"/>
                  </a:lnTo>
                  <a:lnTo>
                    <a:pt x="9242268" y="952593"/>
                  </a:lnTo>
                  <a:lnTo>
                    <a:pt x="9249111" y="947554"/>
                  </a:lnTo>
                  <a:lnTo>
                    <a:pt x="9255953" y="943954"/>
                  </a:lnTo>
                  <a:lnTo>
                    <a:pt x="9269998" y="938915"/>
                  </a:lnTo>
                  <a:lnTo>
                    <a:pt x="9283682" y="932076"/>
                  </a:lnTo>
                  <a:lnTo>
                    <a:pt x="9297727" y="921638"/>
                  </a:lnTo>
                  <a:lnTo>
                    <a:pt x="9311411" y="909400"/>
                  </a:lnTo>
                  <a:lnTo>
                    <a:pt x="9297727" y="907601"/>
                  </a:lnTo>
                  <a:close/>
                  <a:moveTo>
                    <a:pt x="8700290" y="904361"/>
                  </a:moveTo>
                  <a:lnTo>
                    <a:pt x="8694889" y="907601"/>
                  </a:lnTo>
                  <a:lnTo>
                    <a:pt x="8688046" y="909400"/>
                  </a:lnTo>
                  <a:lnTo>
                    <a:pt x="8677603" y="918039"/>
                  </a:lnTo>
                  <a:lnTo>
                    <a:pt x="8667160" y="924878"/>
                  </a:lnTo>
                  <a:lnTo>
                    <a:pt x="8654916" y="937115"/>
                  </a:lnTo>
                  <a:close/>
                  <a:moveTo>
                    <a:pt x="2612353" y="902873"/>
                  </a:moveTo>
                  <a:lnTo>
                    <a:pt x="2546839" y="942468"/>
                  </a:lnTo>
                  <a:lnTo>
                    <a:pt x="2551878" y="942468"/>
                  </a:lnTo>
                  <a:lnTo>
                    <a:pt x="2562317" y="942468"/>
                  </a:lnTo>
                  <a:lnTo>
                    <a:pt x="2565557" y="939228"/>
                  </a:lnTo>
                  <a:lnTo>
                    <a:pt x="2569157" y="937428"/>
                  </a:lnTo>
                  <a:lnTo>
                    <a:pt x="2577796" y="935629"/>
                  </a:lnTo>
                  <a:lnTo>
                    <a:pt x="2595074" y="918351"/>
                  </a:lnTo>
                  <a:close/>
                  <a:moveTo>
                    <a:pt x="2795935" y="897474"/>
                  </a:moveTo>
                  <a:lnTo>
                    <a:pt x="2787297" y="899273"/>
                  </a:lnTo>
                  <a:lnTo>
                    <a:pt x="2768218" y="913312"/>
                  </a:lnTo>
                  <a:lnTo>
                    <a:pt x="2776858" y="911512"/>
                  </a:lnTo>
                  <a:lnTo>
                    <a:pt x="2783697" y="907912"/>
                  </a:lnTo>
                  <a:lnTo>
                    <a:pt x="2790536" y="902873"/>
                  </a:lnTo>
                  <a:close/>
                  <a:moveTo>
                    <a:pt x="344380" y="896825"/>
                  </a:moveTo>
                  <a:lnTo>
                    <a:pt x="285364" y="934988"/>
                  </a:lnTo>
                  <a:lnTo>
                    <a:pt x="228507" y="967750"/>
                  </a:lnTo>
                  <a:lnTo>
                    <a:pt x="231746" y="969550"/>
                  </a:lnTo>
                  <a:lnTo>
                    <a:pt x="235344" y="971350"/>
                  </a:lnTo>
                  <a:lnTo>
                    <a:pt x="249019" y="978191"/>
                  </a:lnTo>
                  <a:lnTo>
                    <a:pt x="255856" y="974591"/>
                  </a:lnTo>
                  <a:lnTo>
                    <a:pt x="263053" y="969550"/>
                  </a:lnTo>
                  <a:lnTo>
                    <a:pt x="269890" y="964510"/>
                  </a:lnTo>
                  <a:lnTo>
                    <a:pt x="273489" y="957309"/>
                  </a:lnTo>
                  <a:lnTo>
                    <a:pt x="275288" y="952269"/>
                  </a:lnTo>
                  <a:lnTo>
                    <a:pt x="278527" y="947229"/>
                  </a:lnTo>
                  <a:lnTo>
                    <a:pt x="288963" y="938588"/>
                  </a:lnTo>
                  <a:lnTo>
                    <a:pt x="302997" y="929947"/>
                  </a:lnTo>
                  <a:lnTo>
                    <a:pt x="318471" y="924547"/>
                  </a:lnTo>
                  <a:lnTo>
                    <a:pt x="330706" y="910866"/>
                  </a:lnTo>
                  <a:close/>
                  <a:moveTo>
                    <a:pt x="7147012" y="896601"/>
                  </a:moveTo>
                  <a:lnTo>
                    <a:pt x="7126486" y="908843"/>
                  </a:lnTo>
                  <a:lnTo>
                    <a:pt x="7103800" y="924326"/>
                  </a:lnTo>
                  <a:lnTo>
                    <a:pt x="7086515" y="936568"/>
                  </a:lnTo>
                  <a:lnTo>
                    <a:pt x="7084714" y="938369"/>
                  </a:lnTo>
                  <a:lnTo>
                    <a:pt x="7117484" y="917485"/>
                  </a:lnTo>
                  <a:lnTo>
                    <a:pt x="7133328" y="908843"/>
                  </a:lnTo>
                  <a:close/>
                  <a:moveTo>
                    <a:pt x="9482828" y="893923"/>
                  </a:moveTo>
                  <a:lnTo>
                    <a:pt x="9463741" y="911200"/>
                  </a:lnTo>
                  <a:lnTo>
                    <a:pt x="9451497" y="919838"/>
                  </a:lnTo>
                  <a:lnTo>
                    <a:pt x="9439613" y="928477"/>
                  </a:lnTo>
                  <a:lnTo>
                    <a:pt x="9411884" y="947554"/>
                  </a:lnTo>
                  <a:lnTo>
                    <a:pt x="9385956" y="968070"/>
                  </a:lnTo>
                  <a:lnTo>
                    <a:pt x="9302768" y="1018461"/>
                  </a:lnTo>
                  <a:lnTo>
                    <a:pt x="9233626" y="1063453"/>
                  </a:lnTo>
                  <a:lnTo>
                    <a:pt x="9202295" y="1085769"/>
                  </a:lnTo>
                  <a:lnTo>
                    <a:pt x="9171325" y="1109885"/>
                  </a:lnTo>
                  <a:lnTo>
                    <a:pt x="9112266" y="1157037"/>
                  </a:lnTo>
                  <a:lnTo>
                    <a:pt x="9107224" y="1160276"/>
                  </a:lnTo>
                  <a:lnTo>
                    <a:pt x="9108665" y="1168915"/>
                  </a:lnTo>
                  <a:lnTo>
                    <a:pt x="9110465" y="1176113"/>
                  </a:lnTo>
                  <a:lnTo>
                    <a:pt x="9122709" y="1165675"/>
                  </a:lnTo>
                  <a:lnTo>
                    <a:pt x="9136754" y="1157037"/>
                  </a:lnTo>
                  <a:lnTo>
                    <a:pt x="9152239" y="1149838"/>
                  </a:lnTo>
                  <a:lnTo>
                    <a:pt x="9167724" y="1142999"/>
                  </a:lnTo>
                  <a:lnTo>
                    <a:pt x="9185010" y="1134361"/>
                  </a:lnTo>
                  <a:lnTo>
                    <a:pt x="9200495" y="1122123"/>
                  </a:lnTo>
                  <a:lnTo>
                    <a:pt x="9212739" y="1106646"/>
                  </a:lnTo>
                  <a:lnTo>
                    <a:pt x="9223182" y="1091168"/>
                  </a:lnTo>
                  <a:lnTo>
                    <a:pt x="9224623" y="1085769"/>
                  </a:lnTo>
                  <a:lnTo>
                    <a:pt x="9228224" y="1084330"/>
                  </a:lnTo>
                  <a:lnTo>
                    <a:pt x="9269998" y="1058414"/>
                  </a:lnTo>
                  <a:lnTo>
                    <a:pt x="9309611" y="1032139"/>
                  </a:lnTo>
                  <a:lnTo>
                    <a:pt x="9380554" y="982108"/>
                  </a:lnTo>
                  <a:lnTo>
                    <a:pt x="9410084" y="963031"/>
                  </a:lnTo>
                  <a:lnTo>
                    <a:pt x="9437813" y="940355"/>
                  </a:lnTo>
                  <a:lnTo>
                    <a:pt x="9489670" y="893923"/>
                  </a:lnTo>
                  <a:close/>
                  <a:moveTo>
                    <a:pt x="7050144" y="862034"/>
                  </a:moveTo>
                  <a:lnTo>
                    <a:pt x="7046904" y="863834"/>
                  </a:lnTo>
                  <a:lnTo>
                    <a:pt x="7039701" y="865635"/>
                  </a:lnTo>
                  <a:lnTo>
                    <a:pt x="7041502" y="867075"/>
                  </a:lnTo>
                  <a:close/>
                  <a:moveTo>
                    <a:pt x="429306" y="836341"/>
                  </a:moveTo>
                  <a:lnTo>
                    <a:pt x="423908" y="841381"/>
                  </a:lnTo>
                  <a:lnTo>
                    <a:pt x="387563" y="867303"/>
                  </a:lnTo>
                  <a:lnTo>
                    <a:pt x="408434" y="860462"/>
                  </a:lnTo>
                  <a:lnTo>
                    <a:pt x="429306" y="856862"/>
                  </a:lnTo>
                  <a:close/>
                  <a:moveTo>
                    <a:pt x="4742981" y="819150"/>
                  </a:moveTo>
                  <a:lnTo>
                    <a:pt x="4750184" y="820950"/>
                  </a:lnTo>
                  <a:lnTo>
                    <a:pt x="4755227" y="822391"/>
                  </a:lnTo>
                  <a:lnTo>
                    <a:pt x="4767472" y="820950"/>
                  </a:lnTo>
                  <a:lnTo>
                    <a:pt x="4781159" y="820950"/>
                  </a:lnTo>
                  <a:lnTo>
                    <a:pt x="4786561" y="822391"/>
                  </a:lnTo>
                  <a:lnTo>
                    <a:pt x="4793404" y="825991"/>
                  </a:lnTo>
                  <a:lnTo>
                    <a:pt x="4798447" y="829592"/>
                  </a:lnTo>
                  <a:lnTo>
                    <a:pt x="4803849" y="836433"/>
                  </a:lnTo>
                  <a:lnTo>
                    <a:pt x="4805650" y="837873"/>
                  </a:lnTo>
                  <a:lnTo>
                    <a:pt x="4807091" y="837873"/>
                  </a:lnTo>
                  <a:lnTo>
                    <a:pt x="4812493" y="836433"/>
                  </a:lnTo>
                  <a:lnTo>
                    <a:pt x="4821137" y="831032"/>
                  </a:lnTo>
                  <a:lnTo>
                    <a:pt x="4826179" y="829592"/>
                  </a:lnTo>
                  <a:lnTo>
                    <a:pt x="4829781" y="829592"/>
                  </a:lnTo>
                  <a:lnTo>
                    <a:pt x="4841666" y="831032"/>
                  </a:lnTo>
                  <a:lnTo>
                    <a:pt x="4850310" y="836433"/>
                  </a:lnTo>
                  <a:lnTo>
                    <a:pt x="4857154" y="841473"/>
                  </a:lnTo>
                  <a:lnTo>
                    <a:pt x="4860755" y="848314"/>
                  </a:lnTo>
                  <a:lnTo>
                    <a:pt x="4866158" y="858756"/>
                  </a:lnTo>
                  <a:lnTo>
                    <a:pt x="4869399" y="860556"/>
                  </a:lnTo>
                  <a:lnTo>
                    <a:pt x="4873001" y="864157"/>
                  </a:lnTo>
                  <a:lnTo>
                    <a:pt x="4914420" y="862357"/>
                  </a:lnTo>
                  <a:lnTo>
                    <a:pt x="4956199" y="865957"/>
                  </a:lnTo>
                  <a:lnTo>
                    <a:pt x="4995817" y="872798"/>
                  </a:lnTo>
                  <a:lnTo>
                    <a:pt x="5037597" y="883240"/>
                  </a:lnTo>
                  <a:lnTo>
                    <a:pt x="5070012" y="891881"/>
                  </a:lnTo>
                  <a:lnTo>
                    <a:pt x="5106388" y="896922"/>
                  </a:lnTo>
                  <a:lnTo>
                    <a:pt x="5142765" y="898722"/>
                  </a:lnTo>
                  <a:lnTo>
                    <a:pt x="5184544" y="896922"/>
                  </a:lnTo>
                  <a:lnTo>
                    <a:pt x="5191387" y="896922"/>
                  </a:lnTo>
                  <a:lnTo>
                    <a:pt x="5196430" y="902323"/>
                  </a:lnTo>
                  <a:lnTo>
                    <a:pt x="5219120" y="870998"/>
                  </a:lnTo>
                  <a:lnTo>
                    <a:pt x="5203633" y="907364"/>
                  </a:lnTo>
                  <a:lnTo>
                    <a:pt x="5217319" y="916005"/>
                  </a:lnTo>
                  <a:lnTo>
                    <a:pt x="5232807" y="924646"/>
                  </a:lnTo>
                  <a:lnTo>
                    <a:pt x="5238209" y="928247"/>
                  </a:lnTo>
                  <a:lnTo>
                    <a:pt x="5255497" y="943729"/>
                  </a:lnTo>
                  <a:lnTo>
                    <a:pt x="5279628" y="959211"/>
                  </a:lnTo>
                  <a:lnTo>
                    <a:pt x="5286471" y="964612"/>
                  </a:lnTo>
                  <a:lnTo>
                    <a:pt x="5286471" y="973254"/>
                  </a:lnTo>
                  <a:lnTo>
                    <a:pt x="5284670" y="1078750"/>
                  </a:lnTo>
                  <a:lnTo>
                    <a:pt x="5284670" y="1174164"/>
                  </a:lnTo>
                  <a:lnTo>
                    <a:pt x="5286471" y="1262377"/>
                  </a:lnTo>
                  <a:lnTo>
                    <a:pt x="5290073" y="1341950"/>
                  </a:lnTo>
                  <a:lnTo>
                    <a:pt x="5301958" y="1515136"/>
                  </a:lnTo>
                  <a:lnTo>
                    <a:pt x="5312403" y="1672480"/>
                  </a:lnTo>
                  <a:lnTo>
                    <a:pt x="5314204" y="1682921"/>
                  </a:lnTo>
                  <a:lnTo>
                    <a:pt x="5317806" y="1691923"/>
                  </a:lnTo>
                  <a:lnTo>
                    <a:pt x="5322848" y="1703805"/>
                  </a:lnTo>
                  <a:lnTo>
                    <a:pt x="5329691" y="1716046"/>
                  </a:lnTo>
                  <a:lnTo>
                    <a:pt x="5340136" y="1731529"/>
                  </a:lnTo>
                  <a:lnTo>
                    <a:pt x="5321047" y="1736930"/>
                  </a:lnTo>
                  <a:lnTo>
                    <a:pt x="5317806" y="1738730"/>
                  </a:lnTo>
                  <a:lnTo>
                    <a:pt x="5317806" y="1745571"/>
                  </a:lnTo>
                  <a:lnTo>
                    <a:pt x="5316005" y="1750612"/>
                  </a:lnTo>
                  <a:lnTo>
                    <a:pt x="5305560" y="1778336"/>
                  </a:lnTo>
                  <a:lnTo>
                    <a:pt x="5307361" y="1781576"/>
                  </a:lnTo>
                  <a:lnTo>
                    <a:pt x="5310602" y="1783377"/>
                  </a:lnTo>
                  <a:lnTo>
                    <a:pt x="5317806" y="1788777"/>
                  </a:lnTo>
                  <a:lnTo>
                    <a:pt x="5324649" y="1795618"/>
                  </a:lnTo>
                  <a:lnTo>
                    <a:pt x="5329691" y="1806060"/>
                  </a:lnTo>
                  <a:lnTo>
                    <a:pt x="5331492" y="1812901"/>
                  </a:lnTo>
                  <a:lnTo>
                    <a:pt x="5331492" y="1819742"/>
                  </a:lnTo>
                  <a:lnTo>
                    <a:pt x="5331492" y="1828383"/>
                  </a:lnTo>
                  <a:lnTo>
                    <a:pt x="5329691" y="1835585"/>
                  </a:lnTo>
                  <a:lnTo>
                    <a:pt x="5326450" y="1842426"/>
                  </a:lnTo>
                  <a:lnTo>
                    <a:pt x="5322848" y="1846026"/>
                  </a:lnTo>
                  <a:lnTo>
                    <a:pt x="5319607" y="1849267"/>
                  </a:lnTo>
                  <a:lnTo>
                    <a:pt x="5314204" y="1852867"/>
                  </a:lnTo>
                  <a:lnTo>
                    <a:pt x="5305560" y="1854667"/>
                  </a:lnTo>
                  <a:lnTo>
                    <a:pt x="5300518" y="1854667"/>
                  </a:lnTo>
                  <a:lnTo>
                    <a:pt x="5296916" y="1859708"/>
                  </a:lnTo>
                  <a:lnTo>
                    <a:pt x="5295115" y="1871950"/>
                  </a:lnTo>
                  <a:lnTo>
                    <a:pt x="5295115" y="1885632"/>
                  </a:lnTo>
                  <a:lnTo>
                    <a:pt x="5295115" y="1918397"/>
                  </a:lnTo>
                  <a:lnTo>
                    <a:pt x="5295115" y="1996529"/>
                  </a:lnTo>
                  <a:lnTo>
                    <a:pt x="5295115" y="2015612"/>
                  </a:lnTo>
                  <a:lnTo>
                    <a:pt x="5296916" y="2034695"/>
                  </a:lnTo>
                  <a:lnTo>
                    <a:pt x="5300518" y="2053418"/>
                  </a:lnTo>
                  <a:lnTo>
                    <a:pt x="5305560" y="2072501"/>
                  </a:lnTo>
                  <a:lnTo>
                    <a:pt x="5309162" y="2088343"/>
                  </a:lnTo>
                  <a:lnTo>
                    <a:pt x="5309162" y="2105626"/>
                  </a:lnTo>
                  <a:lnTo>
                    <a:pt x="5309162" y="2122908"/>
                  </a:lnTo>
                  <a:lnTo>
                    <a:pt x="5303759" y="2140191"/>
                  </a:lnTo>
                  <a:lnTo>
                    <a:pt x="5341937" y="2145592"/>
                  </a:lnTo>
                  <a:lnTo>
                    <a:pt x="5385157" y="2155673"/>
                  </a:lnTo>
                  <a:lnTo>
                    <a:pt x="5407847" y="2161074"/>
                  </a:lnTo>
                  <a:lnTo>
                    <a:pt x="5433779" y="2164315"/>
                  </a:lnTo>
                  <a:lnTo>
                    <a:pt x="5461512" y="2164315"/>
                  </a:lnTo>
                  <a:lnTo>
                    <a:pt x="5492846" y="2162874"/>
                  </a:lnTo>
                  <a:lnTo>
                    <a:pt x="5504732" y="2161074"/>
                  </a:lnTo>
                  <a:lnTo>
                    <a:pt x="5508333" y="2172956"/>
                  </a:lnTo>
                  <a:lnTo>
                    <a:pt x="5515177" y="2197080"/>
                  </a:lnTo>
                  <a:lnTo>
                    <a:pt x="5520219" y="2225164"/>
                  </a:lnTo>
                  <a:lnTo>
                    <a:pt x="5522020" y="2256128"/>
                  </a:lnTo>
                  <a:lnTo>
                    <a:pt x="5523821" y="2289254"/>
                  </a:lnTo>
                  <a:lnTo>
                    <a:pt x="5522020" y="2320218"/>
                  </a:lnTo>
                  <a:lnTo>
                    <a:pt x="5522020" y="2351543"/>
                  </a:lnTo>
                  <a:lnTo>
                    <a:pt x="5527422" y="2415633"/>
                  </a:lnTo>
                  <a:lnTo>
                    <a:pt x="5527422" y="2426074"/>
                  </a:lnTo>
                  <a:lnTo>
                    <a:pt x="5532465" y="2491604"/>
                  </a:lnTo>
                  <a:lnTo>
                    <a:pt x="5534265" y="2552453"/>
                  </a:lnTo>
                  <a:lnTo>
                    <a:pt x="5534265" y="2583058"/>
                  </a:lnTo>
                  <a:lnTo>
                    <a:pt x="5534265" y="2612583"/>
                  </a:lnTo>
                  <a:lnTo>
                    <a:pt x="5539308" y="2640307"/>
                  </a:lnTo>
                  <a:lnTo>
                    <a:pt x="5544710" y="2668031"/>
                  </a:lnTo>
                  <a:lnTo>
                    <a:pt x="5547952" y="2676672"/>
                  </a:lnTo>
                  <a:lnTo>
                    <a:pt x="5541108" y="2683513"/>
                  </a:lnTo>
                  <a:lnTo>
                    <a:pt x="5530664" y="2692155"/>
                  </a:lnTo>
                  <a:lnTo>
                    <a:pt x="5520219" y="2697556"/>
                  </a:lnTo>
                  <a:lnTo>
                    <a:pt x="5508333" y="2702596"/>
                  </a:lnTo>
                  <a:lnTo>
                    <a:pt x="5492846" y="2705837"/>
                  </a:lnTo>
                  <a:lnTo>
                    <a:pt x="5482401" y="2707637"/>
                  </a:lnTo>
                  <a:lnTo>
                    <a:pt x="5471957" y="2713038"/>
                  </a:lnTo>
                  <a:lnTo>
                    <a:pt x="5463313" y="2718079"/>
                  </a:lnTo>
                  <a:lnTo>
                    <a:pt x="5456109" y="2723119"/>
                  </a:lnTo>
                  <a:lnTo>
                    <a:pt x="5447465" y="2731761"/>
                  </a:lnTo>
                  <a:lnTo>
                    <a:pt x="5437021" y="2726720"/>
                  </a:lnTo>
                  <a:lnTo>
                    <a:pt x="5416491" y="2714478"/>
                  </a:lnTo>
                  <a:lnTo>
                    <a:pt x="5400644" y="2709437"/>
                  </a:lnTo>
                  <a:lnTo>
                    <a:pt x="5393801" y="2707637"/>
                  </a:lnTo>
                  <a:lnTo>
                    <a:pt x="5386958" y="2705837"/>
                  </a:lnTo>
                  <a:lnTo>
                    <a:pt x="5380114" y="2707637"/>
                  </a:lnTo>
                  <a:lnTo>
                    <a:pt x="5375072" y="2709437"/>
                  </a:lnTo>
                  <a:lnTo>
                    <a:pt x="5359225" y="2716278"/>
                  </a:lnTo>
                  <a:lnTo>
                    <a:pt x="5341937" y="2723119"/>
                  </a:lnTo>
                  <a:lnTo>
                    <a:pt x="5322848" y="2735361"/>
                  </a:lnTo>
                  <a:lnTo>
                    <a:pt x="5296916" y="2745803"/>
                  </a:lnTo>
                  <a:lnTo>
                    <a:pt x="5291514" y="2747603"/>
                  </a:lnTo>
                  <a:lnTo>
                    <a:pt x="5286471" y="2745803"/>
                  </a:lnTo>
                  <a:lnTo>
                    <a:pt x="5281429" y="2744003"/>
                  </a:lnTo>
                  <a:lnTo>
                    <a:pt x="5276026" y="2740402"/>
                  </a:lnTo>
                  <a:lnTo>
                    <a:pt x="5270984" y="2735361"/>
                  </a:lnTo>
                  <a:lnTo>
                    <a:pt x="5267382" y="2730321"/>
                  </a:lnTo>
                  <a:lnTo>
                    <a:pt x="5262340" y="2716278"/>
                  </a:lnTo>
                  <a:lnTo>
                    <a:pt x="5258738" y="2698996"/>
                  </a:lnTo>
                  <a:lnTo>
                    <a:pt x="5248294" y="2704397"/>
                  </a:lnTo>
                  <a:lnTo>
                    <a:pt x="5239650" y="2711238"/>
                  </a:lnTo>
                  <a:lnTo>
                    <a:pt x="5229565" y="2718079"/>
                  </a:lnTo>
                  <a:lnTo>
                    <a:pt x="5217319" y="2724920"/>
                  </a:lnTo>
                  <a:lnTo>
                    <a:pt x="5203633" y="2728520"/>
                  </a:lnTo>
                  <a:lnTo>
                    <a:pt x="5189587" y="2731761"/>
                  </a:lnTo>
                  <a:lnTo>
                    <a:pt x="5184544" y="2731761"/>
                  </a:lnTo>
                  <a:lnTo>
                    <a:pt x="5180943" y="2731761"/>
                  </a:lnTo>
                  <a:lnTo>
                    <a:pt x="5172299" y="2728520"/>
                  </a:lnTo>
                  <a:lnTo>
                    <a:pt x="5163655" y="2723119"/>
                  </a:lnTo>
                  <a:lnTo>
                    <a:pt x="5156451" y="2718079"/>
                  </a:lnTo>
                  <a:lnTo>
                    <a:pt x="5149608" y="2709437"/>
                  </a:lnTo>
                  <a:lnTo>
                    <a:pt x="5146007" y="2700796"/>
                  </a:lnTo>
                  <a:lnTo>
                    <a:pt x="5132320" y="2705837"/>
                  </a:lnTo>
                  <a:lnTo>
                    <a:pt x="5118634" y="2707637"/>
                  </a:lnTo>
                  <a:lnTo>
                    <a:pt x="5104588" y="2707637"/>
                  </a:lnTo>
                  <a:lnTo>
                    <a:pt x="5092702" y="2705837"/>
                  </a:lnTo>
                  <a:lnTo>
                    <a:pt x="5035796" y="2705837"/>
                  </a:lnTo>
                  <a:lnTo>
                    <a:pt x="4943954" y="2704397"/>
                  </a:lnTo>
                  <a:lnTo>
                    <a:pt x="4860755" y="2704397"/>
                  </a:lnTo>
                  <a:lnTo>
                    <a:pt x="4781159" y="2705837"/>
                  </a:lnTo>
                  <a:lnTo>
                    <a:pt x="4706604" y="2709437"/>
                  </a:lnTo>
                  <a:lnTo>
                    <a:pt x="4627008" y="2716278"/>
                  </a:lnTo>
                  <a:lnTo>
                    <a:pt x="4545610" y="2718079"/>
                  </a:lnTo>
                  <a:lnTo>
                    <a:pt x="4459170" y="2718079"/>
                  </a:lnTo>
                  <a:lnTo>
                    <a:pt x="4367328" y="2713038"/>
                  </a:lnTo>
                  <a:lnTo>
                    <a:pt x="4360485" y="2713038"/>
                  </a:lnTo>
                  <a:lnTo>
                    <a:pt x="4356883" y="2707637"/>
                  </a:lnTo>
                  <a:lnTo>
                    <a:pt x="4348239" y="2697556"/>
                  </a:lnTo>
                  <a:lnTo>
                    <a:pt x="4341396" y="2687114"/>
                  </a:lnTo>
                  <a:lnTo>
                    <a:pt x="4337795" y="2676672"/>
                  </a:lnTo>
                  <a:lnTo>
                    <a:pt x="4334193" y="2664430"/>
                  </a:lnTo>
                  <a:lnTo>
                    <a:pt x="4330951" y="2652549"/>
                  </a:lnTo>
                  <a:lnTo>
                    <a:pt x="4330951" y="2640307"/>
                  </a:lnTo>
                  <a:lnTo>
                    <a:pt x="4332752" y="2626265"/>
                  </a:lnTo>
                  <a:lnTo>
                    <a:pt x="4334193" y="2612583"/>
                  </a:lnTo>
                  <a:lnTo>
                    <a:pt x="4339595" y="2589899"/>
                  </a:lnTo>
                  <a:lnTo>
                    <a:pt x="4343197" y="2567576"/>
                  </a:lnTo>
                  <a:lnTo>
                    <a:pt x="4344638" y="2543812"/>
                  </a:lnTo>
                  <a:lnTo>
                    <a:pt x="4344638" y="2519328"/>
                  </a:lnTo>
                  <a:lnTo>
                    <a:pt x="4348239" y="2495205"/>
                  </a:lnTo>
                  <a:lnTo>
                    <a:pt x="4348239" y="2472521"/>
                  </a:lnTo>
                  <a:lnTo>
                    <a:pt x="4348239" y="2450198"/>
                  </a:lnTo>
                  <a:lnTo>
                    <a:pt x="4344638" y="2426074"/>
                  </a:lnTo>
                  <a:lnTo>
                    <a:pt x="4337795" y="2382508"/>
                  </a:lnTo>
                  <a:lnTo>
                    <a:pt x="4334193" y="2360184"/>
                  </a:lnTo>
                  <a:lnTo>
                    <a:pt x="4330951" y="2335701"/>
                  </a:lnTo>
                  <a:lnTo>
                    <a:pt x="4322307" y="2292494"/>
                  </a:lnTo>
                  <a:lnTo>
                    <a:pt x="4315104" y="2245687"/>
                  </a:lnTo>
                  <a:lnTo>
                    <a:pt x="4310062" y="2200680"/>
                  </a:lnTo>
                  <a:lnTo>
                    <a:pt x="4310062" y="2176556"/>
                  </a:lnTo>
                  <a:lnTo>
                    <a:pt x="4311863" y="2152433"/>
                  </a:lnTo>
                  <a:lnTo>
                    <a:pt x="4313663" y="2131550"/>
                  </a:lnTo>
                  <a:lnTo>
                    <a:pt x="4332752" y="2141991"/>
                  </a:lnTo>
                  <a:lnTo>
                    <a:pt x="4341396" y="2147032"/>
                  </a:lnTo>
                  <a:lnTo>
                    <a:pt x="4343197" y="2145592"/>
                  </a:lnTo>
                  <a:lnTo>
                    <a:pt x="4353642" y="2148832"/>
                  </a:lnTo>
                  <a:lnTo>
                    <a:pt x="4360485" y="2150632"/>
                  </a:lnTo>
                  <a:lnTo>
                    <a:pt x="4365527" y="2154233"/>
                  </a:lnTo>
                  <a:lnTo>
                    <a:pt x="4374171" y="2162874"/>
                  </a:lnTo>
                  <a:lnTo>
                    <a:pt x="4381375" y="2174756"/>
                  </a:lnTo>
                  <a:lnTo>
                    <a:pt x="4382815" y="2181597"/>
                  </a:lnTo>
                  <a:lnTo>
                    <a:pt x="4382815" y="2188438"/>
                  </a:lnTo>
                  <a:lnTo>
                    <a:pt x="4384616" y="2197080"/>
                  </a:lnTo>
                  <a:lnTo>
                    <a:pt x="4386417" y="2200680"/>
                  </a:lnTo>
                  <a:lnTo>
                    <a:pt x="4390019" y="2202480"/>
                  </a:lnTo>
                  <a:lnTo>
                    <a:pt x="4516437" y="2192039"/>
                  </a:lnTo>
                  <a:lnTo>
                    <a:pt x="4518238" y="2192039"/>
                  </a:lnTo>
                  <a:lnTo>
                    <a:pt x="4545610" y="2193839"/>
                  </a:lnTo>
                  <a:lnTo>
                    <a:pt x="4575144" y="2195639"/>
                  </a:lnTo>
                  <a:lnTo>
                    <a:pt x="4602877" y="2197080"/>
                  </a:lnTo>
                  <a:lnTo>
                    <a:pt x="4630609" y="2200680"/>
                  </a:lnTo>
                  <a:lnTo>
                    <a:pt x="4630609" y="2197080"/>
                  </a:lnTo>
                  <a:lnTo>
                    <a:pt x="4637452" y="2171156"/>
                  </a:lnTo>
                  <a:lnTo>
                    <a:pt x="4642855" y="2138391"/>
                  </a:lnTo>
                  <a:lnTo>
                    <a:pt x="4642855" y="2128309"/>
                  </a:lnTo>
                  <a:lnTo>
                    <a:pt x="4642855" y="2121108"/>
                  </a:lnTo>
                  <a:lnTo>
                    <a:pt x="4641054" y="2116067"/>
                  </a:lnTo>
                  <a:lnTo>
                    <a:pt x="4637452" y="2110666"/>
                  </a:lnTo>
                  <a:lnTo>
                    <a:pt x="4632410" y="2107426"/>
                  </a:lnTo>
                  <a:lnTo>
                    <a:pt x="4627008" y="2105626"/>
                  </a:lnTo>
                  <a:lnTo>
                    <a:pt x="4614762" y="2103825"/>
                  </a:lnTo>
                  <a:lnTo>
                    <a:pt x="4614762" y="2091583"/>
                  </a:lnTo>
                  <a:lnTo>
                    <a:pt x="4616563" y="2077901"/>
                  </a:lnTo>
                  <a:lnTo>
                    <a:pt x="4618364" y="2063859"/>
                  </a:lnTo>
                  <a:lnTo>
                    <a:pt x="4625207" y="2048377"/>
                  </a:lnTo>
                  <a:lnTo>
                    <a:pt x="4628808" y="2041536"/>
                  </a:lnTo>
                  <a:lnTo>
                    <a:pt x="4635652" y="2034695"/>
                  </a:lnTo>
                  <a:lnTo>
                    <a:pt x="4641054" y="2026054"/>
                  </a:lnTo>
                  <a:lnTo>
                    <a:pt x="4646096" y="2013812"/>
                  </a:lnTo>
                  <a:lnTo>
                    <a:pt x="4637452" y="1923798"/>
                  </a:lnTo>
                  <a:lnTo>
                    <a:pt x="4632410" y="1835585"/>
                  </a:lnTo>
                  <a:lnTo>
                    <a:pt x="4627008" y="1748811"/>
                  </a:lnTo>
                  <a:lnTo>
                    <a:pt x="4623766" y="1667439"/>
                  </a:lnTo>
                  <a:lnTo>
                    <a:pt x="4618364" y="1584626"/>
                  </a:lnTo>
                  <a:lnTo>
                    <a:pt x="4618364" y="1499654"/>
                  </a:lnTo>
                  <a:lnTo>
                    <a:pt x="4620165" y="1414681"/>
                  </a:lnTo>
                  <a:lnTo>
                    <a:pt x="4625207" y="1328267"/>
                  </a:lnTo>
                  <a:lnTo>
                    <a:pt x="4616563" y="1322867"/>
                  </a:lnTo>
                  <a:lnTo>
                    <a:pt x="4609720" y="1321426"/>
                  </a:lnTo>
                  <a:lnTo>
                    <a:pt x="4604677" y="1317826"/>
                  </a:lnTo>
                  <a:lnTo>
                    <a:pt x="4599275" y="1312785"/>
                  </a:lnTo>
                  <a:lnTo>
                    <a:pt x="4594233" y="1307384"/>
                  </a:lnTo>
                  <a:lnTo>
                    <a:pt x="4576584" y="1312785"/>
                  </a:lnTo>
                  <a:lnTo>
                    <a:pt x="4557856" y="1314225"/>
                  </a:lnTo>
                  <a:lnTo>
                    <a:pt x="4536966" y="1314225"/>
                  </a:lnTo>
                  <a:lnTo>
                    <a:pt x="4512835" y="1314225"/>
                  </a:lnTo>
                  <a:lnTo>
                    <a:pt x="4483302" y="1310985"/>
                  </a:lnTo>
                  <a:lnTo>
                    <a:pt x="4455569" y="1310985"/>
                  </a:lnTo>
                  <a:lnTo>
                    <a:pt x="4427836" y="1310985"/>
                  </a:lnTo>
                  <a:lnTo>
                    <a:pt x="4403705" y="1314225"/>
                  </a:lnTo>
                  <a:lnTo>
                    <a:pt x="4390019" y="1314225"/>
                  </a:lnTo>
                  <a:lnTo>
                    <a:pt x="4386417" y="1302344"/>
                  </a:lnTo>
                  <a:lnTo>
                    <a:pt x="4379574" y="1264178"/>
                  </a:lnTo>
                  <a:lnTo>
                    <a:pt x="4375972" y="1222411"/>
                  </a:lnTo>
                  <a:lnTo>
                    <a:pt x="4374171" y="1181005"/>
                  </a:lnTo>
                  <a:lnTo>
                    <a:pt x="4375972" y="1135998"/>
                  </a:lnTo>
                  <a:lnTo>
                    <a:pt x="4377773" y="1090991"/>
                  </a:lnTo>
                  <a:lnTo>
                    <a:pt x="4377773" y="1049585"/>
                  </a:lnTo>
                  <a:lnTo>
                    <a:pt x="4375972" y="1009619"/>
                  </a:lnTo>
                  <a:lnTo>
                    <a:pt x="4372731" y="974694"/>
                  </a:lnTo>
                  <a:lnTo>
                    <a:pt x="4365527" y="947330"/>
                  </a:lnTo>
                  <a:lnTo>
                    <a:pt x="4356883" y="921406"/>
                  </a:lnTo>
                  <a:lnTo>
                    <a:pt x="4350040" y="907364"/>
                  </a:lnTo>
                  <a:lnTo>
                    <a:pt x="4348239" y="891881"/>
                  </a:lnTo>
                  <a:lnTo>
                    <a:pt x="4348239" y="874599"/>
                  </a:lnTo>
                  <a:lnTo>
                    <a:pt x="4353642" y="856956"/>
                  </a:lnTo>
                  <a:lnTo>
                    <a:pt x="4358684" y="848314"/>
                  </a:lnTo>
                  <a:lnTo>
                    <a:pt x="4369129" y="848314"/>
                  </a:lnTo>
                  <a:lnTo>
                    <a:pt x="4405506" y="850115"/>
                  </a:lnTo>
                  <a:lnTo>
                    <a:pt x="4446925" y="851915"/>
                  </a:lnTo>
                  <a:lnTo>
                    <a:pt x="4488704" y="850115"/>
                  </a:lnTo>
                  <a:lnTo>
                    <a:pt x="4531924" y="848314"/>
                  </a:lnTo>
                  <a:lnTo>
                    <a:pt x="4575144" y="846874"/>
                  </a:lnTo>
                  <a:lnTo>
                    <a:pt x="4621965" y="845074"/>
                  </a:lnTo>
                  <a:lnTo>
                    <a:pt x="4668787" y="846874"/>
                  </a:lnTo>
                  <a:lnTo>
                    <a:pt x="4717049" y="848314"/>
                  </a:lnTo>
                  <a:lnTo>
                    <a:pt x="4720651" y="848314"/>
                  </a:lnTo>
                  <a:lnTo>
                    <a:pt x="4720651" y="845074"/>
                  </a:lnTo>
                  <a:lnTo>
                    <a:pt x="4722091" y="836433"/>
                  </a:lnTo>
                  <a:lnTo>
                    <a:pt x="4723892" y="831032"/>
                  </a:lnTo>
                  <a:lnTo>
                    <a:pt x="4727494" y="827791"/>
                  </a:lnTo>
                  <a:lnTo>
                    <a:pt x="4729295" y="824191"/>
                  </a:lnTo>
                  <a:lnTo>
                    <a:pt x="4736138" y="820950"/>
                  </a:lnTo>
                  <a:close/>
                  <a:moveTo>
                    <a:pt x="2290543" y="807485"/>
                  </a:moveTo>
                  <a:lnTo>
                    <a:pt x="2259226" y="830162"/>
                  </a:lnTo>
                  <a:lnTo>
                    <a:pt x="2286943" y="824763"/>
                  </a:lnTo>
                  <a:lnTo>
                    <a:pt x="2288743" y="816124"/>
                  </a:lnTo>
                  <a:close/>
                  <a:moveTo>
                    <a:pt x="1600632" y="806818"/>
                  </a:moveTo>
                  <a:lnTo>
                    <a:pt x="1597033" y="808619"/>
                  </a:lnTo>
                  <a:lnTo>
                    <a:pt x="1579760" y="817259"/>
                  </a:lnTo>
                  <a:lnTo>
                    <a:pt x="1578321" y="819059"/>
                  </a:lnTo>
                  <a:lnTo>
                    <a:pt x="1595594" y="819059"/>
                  </a:lnTo>
                  <a:close/>
                  <a:moveTo>
                    <a:pt x="2442809" y="805686"/>
                  </a:moveTo>
                  <a:lnTo>
                    <a:pt x="2435970" y="809285"/>
                  </a:lnTo>
                  <a:lnTo>
                    <a:pt x="2422333" y="818879"/>
                  </a:lnTo>
                  <a:lnTo>
                    <a:pt x="2340579" y="871557"/>
                  </a:lnTo>
                  <a:lnTo>
                    <a:pt x="2240148" y="939228"/>
                  </a:lnTo>
                  <a:lnTo>
                    <a:pt x="2240148" y="946067"/>
                  </a:lnTo>
                  <a:lnTo>
                    <a:pt x="2335179" y="880196"/>
                  </a:lnTo>
                  <a:lnTo>
                    <a:pt x="2422333" y="818879"/>
                  </a:lnTo>
                  <a:close/>
                  <a:moveTo>
                    <a:pt x="477526" y="801778"/>
                  </a:moveTo>
                  <a:lnTo>
                    <a:pt x="437942" y="830940"/>
                  </a:lnTo>
                  <a:lnTo>
                    <a:pt x="441181" y="829500"/>
                  </a:lnTo>
                  <a:lnTo>
                    <a:pt x="453416" y="825900"/>
                  </a:lnTo>
                  <a:lnTo>
                    <a:pt x="463852" y="822299"/>
                  </a:lnTo>
                  <a:lnTo>
                    <a:pt x="470689" y="813659"/>
                  </a:lnTo>
                  <a:lnTo>
                    <a:pt x="475727" y="805018"/>
                  </a:lnTo>
                  <a:close/>
                  <a:moveTo>
                    <a:pt x="2781897" y="788408"/>
                  </a:moveTo>
                  <a:lnTo>
                    <a:pt x="2716383" y="835202"/>
                  </a:lnTo>
                  <a:lnTo>
                    <a:pt x="2646909" y="880196"/>
                  </a:lnTo>
                  <a:lnTo>
                    <a:pt x="2667788" y="871557"/>
                  </a:lnTo>
                  <a:lnTo>
                    <a:pt x="2688666" y="861118"/>
                  </a:lnTo>
                  <a:lnTo>
                    <a:pt x="2717823" y="847440"/>
                  </a:lnTo>
                  <a:lnTo>
                    <a:pt x="2743741" y="831602"/>
                  </a:lnTo>
                  <a:lnTo>
                    <a:pt x="2768218" y="816124"/>
                  </a:lnTo>
                  <a:lnTo>
                    <a:pt x="2790536" y="798846"/>
                  </a:lnTo>
                  <a:lnTo>
                    <a:pt x="2790536" y="797047"/>
                  </a:lnTo>
                  <a:lnTo>
                    <a:pt x="2783697" y="788408"/>
                  </a:lnTo>
                  <a:close/>
                  <a:moveTo>
                    <a:pt x="204037" y="780897"/>
                  </a:moveTo>
                  <a:lnTo>
                    <a:pt x="148979" y="820859"/>
                  </a:lnTo>
                  <a:lnTo>
                    <a:pt x="157616" y="824100"/>
                  </a:lnTo>
                  <a:lnTo>
                    <a:pt x="162654" y="829500"/>
                  </a:lnTo>
                  <a:lnTo>
                    <a:pt x="185325" y="815459"/>
                  </a:lnTo>
                  <a:lnTo>
                    <a:pt x="205836" y="798178"/>
                  </a:lnTo>
                  <a:lnTo>
                    <a:pt x="229946" y="780897"/>
                  </a:lnTo>
                  <a:close/>
                  <a:moveTo>
                    <a:pt x="9302768" y="779463"/>
                  </a:moveTo>
                  <a:lnTo>
                    <a:pt x="9309611" y="779463"/>
                  </a:lnTo>
                  <a:lnTo>
                    <a:pt x="9316453" y="779463"/>
                  </a:lnTo>
                  <a:lnTo>
                    <a:pt x="9321855" y="781263"/>
                  </a:lnTo>
                  <a:lnTo>
                    <a:pt x="9326896" y="783063"/>
                  </a:lnTo>
                  <a:lnTo>
                    <a:pt x="9330498" y="786662"/>
                  </a:lnTo>
                  <a:lnTo>
                    <a:pt x="9335539" y="793501"/>
                  </a:lnTo>
                  <a:lnTo>
                    <a:pt x="9337340" y="795300"/>
                  </a:lnTo>
                  <a:lnTo>
                    <a:pt x="9342381" y="796740"/>
                  </a:lnTo>
                  <a:lnTo>
                    <a:pt x="9366870" y="789901"/>
                  </a:lnTo>
                  <a:lnTo>
                    <a:pt x="9394598" y="784862"/>
                  </a:lnTo>
                  <a:lnTo>
                    <a:pt x="9424128" y="783063"/>
                  </a:lnTo>
                  <a:lnTo>
                    <a:pt x="9456899" y="781263"/>
                  </a:lnTo>
                  <a:lnTo>
                    <a:pt x="9521000" y="784862"/>
                  </a:lnTo>
                  <a:lnTo>
                    <a:pt x="9586902" y="788102"/>
                  </a:lnTo>
                  <a:lnTo>
                    <a:pt x="9718345" y="800340"/>
                  </a:lnTo>
                  <a:lnTo>
                    <a:pt x="9778845" y="805379"/>
                  </a:lnTo>
                  <a:lnTo>
                    <a:pt x="9808374" y="805379"/>
                  </a:lnTo>
                  <a:lnTo>
                    <a:pt x="9839705" y="803939"/>
                  </a:lnTo>
                  <a:lnTo>
                    <a:pt x="9853389" y="800340"/>
                  </a:lnTo>
                  <a:lnTo>
                    <a:pt x="9872476" y="793501"/>
                  </a:lnTo>
                  <a:lnTo>
                    <a:pt x="9894803" y="788102"/>
                  </a:lnTo>
                  <a:lnTo>
                    <a:pt x="9910648" y="788102"/>
                  </a:lnTo>
                  <a:lnTo>
                    <a:pt x="9927934" y="789901"/>
                  </a:lnTo>
                  <a:lnTo>
                    <a:pt x="9945220" y="793501"/>
                  </a:lnTo>
                  <a:lnTo>
                    <a:pt x="9962505" y="802139"/>
                  </a:lnTo>
                  <a:lnTo>
                    <a:pt x="9969348" y="796740"/>
                  </a:lnTo>
                  <a:lnTo>
                    <a:pt x="9978350" y="791701"/>
                  </a:lnTo>
                  <a:lnTo>
                    <a:pt x="9983392" y="788102"/>
                  </a:lnTo>
                  <a:lnTo>
                    <a:pt x="9992035" y="786662"/>
                  </a:lnTo>
                  <a:lnTo>
                    <a:pt x="10005720" y="786662"/>
                  </a:lnTo>
                  <a:lnTo>
                    <a:pt x="10026606" y="789901"/>
                  </a:lnTo>
                  <a:lnTo>
                    <a:pt x="10035249" y="789901"/>
                  </a:lnTo>
                  <a:lnTo>
                    <a:pt x="10038490" y="798540"/>
                  </a:lnTo>
                  <a:lnTo>
                    <a:pt x="10045692" y="817616"/>
                  </a:lnTo>
                  <a:lnTo>
                    <a:pt x="10050734" y="838133"/>
                  </a:lnTo>
                  <a:lnTo>
                    <a:pt x="10052535" y="859009"/>
                  </a:lnTo>
                  <a:lnTo>
                    <a:pt x="10054335" y="881685"/>
                  </a:lnTo>
                  <a:lnTo>
                    <a:pt x="10054335" y="924878"/>
                  </a:lnTo>
                  <a:lnTo>
                    <a:pt x="10052535" y="945754"/>
                  </a:lnTo>
                  <a:lnTo>
                    <a:pt x="10050734" y="966270"/>
                  </a:lnTo>
                  <a:lnTo>
                    <a:pt x="10048934" y="982108"/>
                  </a:lnTo>
                  <a:lnTo>
                    <a:pt x="10080264" y="963031"/>
                  </a:lnTo>
                  <a:lnTo>
                    <a:pt x="10047133" y="993985"/>
                  </a:lnTo>
                  <a:lnTo>
                    <a:pt x="10038490" y="1053015"/>
                  </a:lnTo>
                  <a:lnTo>
                    <a:pt x="10037050" y="1072092"/>
                  </a:lnTo>
                  <a:lnTo>
                    <a:pt x="10037050" y="1092968"/>
                  </a:lnTo>
                  <a:lnTo>
                    <a:pt x="10037050" y="1111685"/>
                  </a:lnTo>
                  <a:lnTo>
                    <a:pt x="10038490" y="1130761"/>
                  </a:lnTo>
                  <a:lnTo>
                    <a:pt x="10040291" y="1158477"/>
                  </a:lnTo>
                  <a:lnTo>
                    <a:pt x="10042091" y="1181153"/>
                  </a:lnTo>
                  <a:lnTo>
                    <a:pt x="10047133" y="1202029"/>
                  </a:lnTo>
                  <a:lnTo>
                    <a:pt x="10052535" y="1222545"/>
                  </a:lnTo>
                  <a:lnTo>
                    <a:pt x="10057576" y="1234783"/>
                  </a:lnTo>
                  <a:lnTo>
                    <a:pt x="10059377" y="1246661"/>
                  </a:lnTo>
                  <a:lnTo>
                    <a:pt x="10061178" y="1258899"/>
                  </a:lnTo>
                  <a:lnTo>
                    <a:pt x="10061178" y="1272936"/>
                  </a:lnTo>
                  <a:lnTo>
                    <a:pt x="10059377" y="1284814"/>
                  </a:lnTo>
                  <a:lnTo>
                    <a:pt x="10056136" y="1298852"/>
                  </a:lnTo>
                  <a:lnTo>
                    <a:pt x="10050734" y="1312889"/>
                  </a:lnTo>
                  <a:lnTo>
                    <a:pt x="10045692" y="1328367"/>
                  </a:lnTo>
                  <a:lnTo>
                    <a:pt x="10040291" y="1337005"/>
                  </a:lnTo>
                  <a:lnTo>
                    <a:pt x="10029847" y="1337005"/>
                  </a:lnTo>
                  <a:lnTo>
                    <a:pt x="9969348" y="1331606"/>
                  </a:lnTo>
                  <a:lnTo>
                    <a:pt x="9940178" y="1331606"/>
                  </a:lnTo>
                  <a:lnTo>
                    <a:pt x="9908848" y="1331606"/>
                  </a:lnTo>
                  <a:lnTo>
                    <a:pt x="9877517" y="1335205"/>
                  </a:lnTo>
                  <a:lnTo>
                    <a:pt x="9848348" y="1335205"/>
                  </a:lnTo>
                  <a:lnTo>
                    <a:pt x="9818818" y="1333406"/>
                  </a:lnTo>
                  <a:lnTo>
                    <a:pt x="9791089" y="1330166"/>
                  </a:lnTo>
                  <a:lnTo>
                    <a:pt x="9784247" y="1343844"/>
                  </a:lnTo>
                  <a:lnTo>
                    <a:pt x="9778845" y="1356082"/>
                  </a:lnTo>
                  <a:lnTo>
                    <a:pt x="9777044" y="1359321"/>
                  </a:lnTo>
                  <a:lnTo>
                    <a:pt x="9777044" y="1362921"/>
                  </a:lnTo>
                  <a:lnTo>
                    <a:pt x="9778845" y="1364720"/>
                  </a:lnTo>
                  <a:lnTo>
                    <a:pt x="9784247" y="1367960"/>
                  </a:lnTo>
                  <a:lnTo>
                    <a:pt x="9811976" y="1381637"/>
                  </a:lnTo>
                  <a:lnTo>
                    <a:pt x="9782446" y="1395675"/>
                  </a:lnTo>
                  <a:lnTo>
                    <a:pt x="9766601" y="1404313"/>
                  </a:lnTo>
                  <a:lnTo>
                    <a:pt x="9751116" y="1416551"/>
                  </a:lnTo>
                  <a:lnTo>
                    <a:pt x="9739232" y="1430229"/>
                  </a:lnTo>
                  <a:lnTo>
                    <a:pt x="9730589" y="1447866"/>
                  </a:lnTo>
                  <a:lnTo>
                    <a:pt x="9723747" y="1466942"/>
                  </a:lnTo>
                  <a:lnTo>
                    <a:pt x="9720146" y="1485659"/>
                  </a:lnTo>
                  <a:lnTo>
                    <a:pt x="9720146" y="1504736"/>
                  </a:lnTo>
                  <a:lnTo>
                    <a:pt x="9723747" y="1523812"/>
                  </a:lnTo>
                  <a:lnTo>
                    <a:pt x="9725187" y="1532451"/>
                  </a:lnTo>
                  <a:lnTo>
                    <a:pt x="9718345" y="1539290"/>
                  </a:lnTo>
                  <a:lnTo>
                    <a:pt x="9707902" y="1549728"/>
                  </a:lnTo>
                  <a:lnTo>
                    <a:pt x="9697818" y="1561966"/>
                  </a:lnTo>
                  <a:lnTo>
                    <a:pt x="9676931" y="1587881"/>
                  </a:lnTo>
                  <a:lnTo>
                    <a:pt x="9657845" y="1620635"/>
                  </a:lnTo>
                  <a:lnTo>
                    <a:pt x="9640199" y="1656989"/>
                  </a:lnTo>
                  <a:lnTo>
                    <a:pt x="9578259" y="1791965"/>
                  </a:lnTo>
                  <a:lnTo>
                    <a:pt x="9567816" y="1811042"/>
                  </a:lnTo>
                  <a:lnTo>
                    <a:pt x="9552330" y="1856394"/>
                  </a:lnTo>
                  <a:lnTo>
                    <a:pt x="9534685" y="1897787"/>
                  </a:lnTo>
                  <a:lnTo>
                    <a:pt x="9515598" y="1942779"/>
                  </a:lnTo>
                  <a:lnTo>
                    <a:pt x="9498313" y="1984171"/>
                  </a:lnTo>
                  <a:lnTo>
                    <a:pt x="9498313" y="1996409"/>
                  </a:lnTo>
                  <a:lnTo>
                    <a:pt x="9498313" y="2003248"/>
                  </a:lnTo>
                  <a:lnTo>
                    <a:pt x="9496512" y="2010087"/>
                  </a:lnTo>
                  <a:lnTo>
                    <a:pt x="9493271" y="2017286"/>
                  </a:lnTo>
                  <a:lnTo>
                    <a:pt x="9489670" y="2022325"/>
                  </a:lnTo>
                  <a:lnTo>
                    <a:pt x="9487869" y="2027364"/>
                  </a:lnTo>
                  <a:lnTo>
                    <a:pt x="9484628" y="2030963"/>
                  </a:lnTo>
                  <a:lnTo>
                    <a:pt x="9479226" y="2034563"/>
                  </a:lnTo>
                  <a:lnTo>
                    <a:pt x="9474185" y="2037802"/>
                  </a:lnTo>
                  <a:lnTo>
                    <a:pt x="9470584" y="2048240"/>
                  </a:lnTo>
                  <a:lnTo>
                    <a:pt x="9468783" y="2060478"/>
                  </a:lnTo>
                  <a:lnTo>
                    <a:pt x="9468783" y="2096832"/>
                  </a:lnTo>
                  <a:lnTo>
                    <a:pt x="9436012" y="2129586"/>
                  </a:lnTo>
                  <a:lnTo>
                    <a:pt x="9432771" y="2136785"/>
                  </a:lnTo>
                  <a:lnTo>
                    <a:pt x="9434572" y="2141824"/>
                  </a:lnTo>
                  <a:lnTo>
                    <a:pt x="9436012" y="2152262"/>
                  </a:lnTo>
                  <a:lnTo>
                    <a:pt x="9436012" y="2162700"/>
                  </a:lnTo>
                  <a:lnTo>
                    <a:pt x="9432771" y="2172778"/>
                  </a:lnTo>
                  <a:lnTo>
                    <a:pt x="9427369" y="2179617"/>
                  </a:lnTo>
                  <a:lnTo>
                    <a:pt x="9422328" y="2185016"/>
                  </a:lnTo>
                  <a:lnTo>
                    <a:pt x="9418726" y="2185016"/>
                  </a:lnTo>
                  <a:lnTo>
                    <a:pt x="9410084" y="2191855"/>
                  </a:lnTo>
                  <a:lnTo>
                    <a:pt x="9406843" y="2207332"/>
                  </a:lnTo>
                  <a:lnTo>
                    <a:pt x="9405042" y="2226409"/>
                  </a:lnTo>
                  <a:lnTo>
                    <a:pt x="9398200" y="2254484"/>
                  </a:lnTo>
                  <a:lnTo>
                    <a:pt x="9394598" y="2268162"/>
                  </a:lnTo>
                  <a:lnTo>
                    <a:pt x="9389197" y="2278600"/>
                  </a:lnTo>
                  <a:lnTo>
                    <a:pt x="9385956" y="2285439"/>
                  </a:lnTo>
                  <a:lnTo>
                    <a:pt x="9382354" y="2290478"/>
                  </a:lnTo>
                  <a:lnTo>
                    <a:pt x="9382354" y="2297676"/>
                  </a:lnTo>
                  <a:lnTo>
                    <a:pt x="9380554" y="2302715"/>
                  </a:lnTo>
                  <a:lnTo>
                    <a:pt x="9370110" y="2326831"/>
                  </a:lnTo>
                  <a:lnTo>
                    <a:pt x="9360027" y="2349507"/>
                  </a:lnTo>
                  <a:lnTo>
                    <a:pt x="9358227" y="2352747"/>
                  </a:lnTo>
                  <a:lnTo>
                    <a:pt x="9335539" y="2398099"/>
                  </a:lnTo>
                  <a:lnTo>
                    <a:pt x="9325096" y="2424014"/>
                  </a:lnTo>
                  <a:lnTo>
                    <a:pt x="9321855" y="2437692"/>
                  </a:lnTo>
                  <a:lnTo>
                    <a:pt x="9318254" y="2449930"/>
                  </a:lnTo>
                  <a:lnTo>
                    <a:pt x="9309611" y="2479084"/>
                  </a:lnTo>
                  <a:lnTo>
                    <a:pt x="9299167" y="2512199"/>
                  </a:lnTo>
                  <a:lnTo>
                    <a:pt x="9292325" y="2529476"/>
                  </a:lnTo>
                  <a:lnTo>
                    <a:pt x="9285483" y="2546753"/>
                  </a:lnTo>
                  <a:lnTo>
                    <a:pt x="9268197" y="2579147"/>
                  </a:lnTo>
                  <a:lnTo>
                    <a:pt x="9263155" y="2594624"/>
                  </a:lnTo>
                  <a:lnTo>
                    <a:pt x="9257754" y="2606862"/>
                  </a:lnTo>
                  <a:lnTo>
                    <a:pt x="9257754" y="2617300"/>
                  </a:lnTo>
                  <a:lnTo>
                    <a:pt x="9257754" y="2627738"/>
                  </a:lnTo>
                  <a:lnTo>
                    <a:pt x="9257754" y="2633137"/>
                  </a:lnTo>
                  <a:lnTo>
                    <a:pt x="9257754" y="2639976"/>
                  </a:lnTo>
                  <a:lnTo>
                    <a:pt x="9254152" y="2645015"/>
                  </a:lnTo>
                  <a:lnTo>
                    <a:pt x="9249111" y="2650414"/>
                  </a:lnTo>
                  <a:lnTo>
                    <a:pt x="9238667" y="2653654"/>
                  </a:lnTo>
                  <a:lnTo>
                    <a:pt x="9236867" y="2652214"/>
                  </a:lnTo>
                  <a:lnTo>
                    <a:pt x="9224623" y="2684968"/>
                  </a:lnTo>
                  <a:lnTo>
                    <a:pt x="9212739" y="2715923"/>
                  </a:lnTo>
                  <a:lnTo>
                    <a:pt x="9202295" y="2738599"/>
                  </a:lnTo>
                  <a:lnTo>
                    <a:pt x="9188251" y="2771353"/>
                  </a:lnTo>
                  <a:lnTo>
                    <a:pt x="9174566" y="2804467"/>
                  </a:lnTo>
                  <a:lnTo>
                    <a:pt x="9159081" y="2847660"/>
                  </a:lnTo>
                  <a:lnTo>
                    <a:pt x="9152239" y="2869976"/>
                  </a:lnTo>
                  <a:lnTo>
                    <a:pt x="9145397" y="2892652"/>
                  </a:lnTo>
                  <a:lnTo>
                    <a:pt x="9139995" y="2916767"/>
                  </a:lnTo>
                  <a:lnTo>
                    <a:pt x="9131352" y="2939444"/>
                  </a:lnTo>
                  <a:lnTo>
                    <a:pt x="9122709" y="2961760"/>
                  </a:lnTo>
                  <a:lnTo>
                    <a:pt x="9112266" y="2985875"/>
                  </a:lnTo>
                  <a:lnTo>
                    <a:pt x="9117668" y="2987675"/>
                  </a:lnTo>
                  <a:lnTo>
                    <a:pt x="9122709" y="2991274"/>
                  </a:lnTo>
                  <a:lnTo>
                    <a:pt x="9128111" y="2994514"/>
                  </a:lnTo>
                  <a:lnTo>
                    <a:pt x="9131352" y="2998113"/>
                  </a:lnTo>
                  <a:lnTo>
                    <a:pt x="9136754" y="3003152"/>
                  </a:lnTo>
                  <a:lnTo>
                    <a:pt x="9139995" y="3015390"/>
                  </a:lnTo>
                  <a:lnTo>
                    <a:pt x="9141796" y="3032667"/>
                  </a:lnTo>
                  <a:lnTo>
                    <a:pt x="9141796" y="3046705"/>
                  </a:lnTo>
                  <a:lnTo>
                    <a:pt x="9128111" y="3046705"/>
                  </a:lnTo>
                  <a:lnTo>
                    <a:pt x="9117668" y="3048504"/>
                  </a:lnTo>
                  <a:lnTo>
                    <a:pt x="9115867" y="3050304"/>
                  </a:lnTo>
                  <a:lnTo>
                    <a:pt x="9115867" y="3051744"/>
                  </a:lnTo>
                  <a:lnTo>
                    <a:pt x="9112266" y="3058943"/>
                  </a:lnTo>
                  <a:lnTo>
                    <a:pt x="9108665" y="3063982"/>
                  </a:lnTo>
                  <a:lnTo>
                    <a:pt x="9103623" y="3067581"/>
                  </a:lnTo>
                  <a:lnTo>
                    <a:pt x="9098581" y="3070820"/>
                  </a:lnTo>
                  <a:lnTo>
                    <a:pt x="9088138" y="3074420"/>
                  </a:lnTo>
                  <a:lnTo>
                    <a:pt x="9077694" y="3076219"/>
                  </a:lnTo>
                  <a:lnTo>
                    <a:pt x="9056808" y="3129490"/>
                  </a:lnTo>
                  <a:lnTo>
                    <a:pt x="9034480" y="3179881"/>
                  </a:lnTo>
                  <a:lnTo>
                    <a:pt x="9013593" y="3224873"/>
                  </a:lnTo>
                  <a:lnTo>
                    <a:pt x="8994507" y="3264826"/>
                  </a:lnTo>
                  <a:lnTo>
                    <a:pt x="8968578" y="3314858"/>
                  </a:lnTo>
                  <a:lnTo>
                    <a:pt x="8944451" y="3363449"/>
                  </a:lnTo>
                  <a:lnTo>
                    <a:pt x="8923564" y="3411681"/>
                  </a:lnTo>
                  <a:lnTo>
                    <a:pt x="8906278" y="3458832"/>
                  </a:lnTo>
                  <a:lnTo>
                    <a:pt x="8906278" y="3463871"/>
                  </a:lnTo>
                  <a:lnTo>
                    <a:pt x="8959936" y="3463871"/>
                  </a:lnTo>
                  <a:lnTo>
                    <a:pt x="8904478" y="3491586"/>
                  </a:lnTo>
                  <a:lnTo>
                    <a:pt x="8892234" y="3500225"/>
                  </a:lnTo>
                  <a:lnTo>
                    <a:pt x="8882150" y="3508863"/>
                  </a:lnTo>
                  <a:lnTo>
                    <a:pt x="8873507" y="3520741"/>
                  </a:lnTo>
                  <a:lnTo>
                    <a:pt x="8866305" y="3532979"/>
                  </a:lnTo>
                  <a:lnTo>
                    <a:pt x="8863064" y="3539818"/>
                  </a:lnTo>
                  <a:lnTo>
                    <a:pt x="8859463" y="3545217"/>
                  </a:lnTo>
                  <a:lnTo>
                    <a:pt x="8847579" y="3562494"/>
                  </a:lnTo>
                  <a:lnTo>
                    <a:pt x="8818049" y="3605686"/>
                  </a:lnTo>
                  <a:lnTo>
                    <a:pt x="8819490" y="3611085"/>
                  </a:lnTo>
                  <a:lnTo>
                    <a:pt x="8818049" y="3616125"/>
                  </a:lnTo>
                  <a:lnTo>
                    <a:pt x="8812647" y="3626563"/>
                  </a:lnTo>
                  <a:lnTo>
                    <a:pt x="8805805" y="3633402"/>
                  </a:lnTo>
                  <a:lnTo>
                    <a:pt x="8800403" y="3640240"/>
                  </a:lnTo>
                  <a:lnTo>
                    <a:pt x="8793561" y="3645639"/>
                  </a:lnTo>
                  <a:lnTo>
                    <a:pt x="8786719" y="3648879"/>
                  </a:lnTo>
                  <a:lnTo>
                    <a:pt x="8781317" y="3650679"/>
                  </a:lnTo>
                  <a:lnTo>
                    <a:pt x="8767632" y="3652478"/>
                  </a:lnTo>
                  <a:lnTo>
                    <a:pt x="8757189" y="3650679"/>
                  </a:lnTo>
                  <a:lnTo>
                    <a:pt x="8743505" y="3648879"/>
                  </a:lnTo>
                  <a:lnTo>
                    <a:pt x="8729820" y="3647439"/>
                  </a:lnTo>
                  <a:lnTo>
                    <a:pt x="8703531" y="3647439"/>
                  </a:lnTo>
                  <a:lnTo>
                    <a:pt x="8615302" y="3637001"/>
                  </a:lnTo>
                  <a:lnTo>
                    <a:pt x="8603058" y="3637001"/>
                  </a:lnTo>
                  <a:lnTo>
                    <a:pt x="8577130" y="3635201"/>
                  </a:lnTo>
                  <a:lnTo>
                    <a:pt x="8551201" y="3635201"/>
                  </a:lnTo>
                  <a:lnTo>
                    <a:pt x="8497544" y="3640240"/>
                  </a:lnTo>
                  <a:lnTo>
                    <a:pt x="8487100" y="3640240"/>
                  </a:lnTo>
                  <a:lnTo>
                    <a:pt x="8476657" y="3642040"/>
                  </a:lnTo>
                  <a:lnTo>
                    <a:pt x="8459371" y="3647439"/>
                  </a:lnTo>
                  <a:lnTo>
                    <a:pt x="8447487" y="3648879"/>
                  </a:lnTo>
                  <a:lnTo>
                    <a:pt x="8435243" y="3650679"/>
                  </a:lnTo>
                  <a:lnTo>
                    <a:pt x="8424800" y="3648879"/>
                  </a:lnTo>
                  <a:lnTo>
                    <a:pt x="8416157" y="3647439"/>
                  </a:lnTo>
                  <a:lnTo>
                    <a:pt x="8384827" y="3645639"/>
                  </a:lnTo>
                  <a:lnTo>
                    <a:pt x="8355297" y="3642040"/>
                  </a:lnTo>
                  <a:lnTo>
                    <a:pt x="8343413" y="3640240"/>
                  </a:lnTo>
                  <a:lnTo>
                    <a:pt x="8321086" y="3635201"/>
                  </a:lnTo>
                  <a:lnTo>
                    <a:pt x="8298399" y="3630162"/>
                  </a:lnTo>
                  <a:lnTo>
                    <a:pt x="8276071" y="3624763"/>
                  </a:lnTo>
                  <a:lnTo>
                    <a:pt x="8249783" y="3619724"/>
                  </a:lnTo>
                  <a:lnTo>
                    <a:pt x="8225655" y="3617924"/>
                  </a:lnTo>
                  <a:lnTo>
                    <a:pt x="8215211" y="3619724"/>
                  </a:lnTo>
                  <a:lnTo>
                    <a:pt x="8202967" y="3617924"/>
                  </a:lnTo>
                  <a:lnTo>
                    <a:pt x="8189283" y="3614325"/>
                  </a:lnTo>
                  <a:lnTo>
                    <a:pt x="8173798" y="3607486"/>
                  </a:lnTo>
                  <a:lnTo>
                    <a:pt x="8166955" y="3604247"/>
                  </a:lnTo>
                  <a:lnTo>
                    <a:pt x="8166955" y="3595248"/>
                  </a:lnTo>
                  <a:lnTo>
                    <a:pt x="8166955" y="3489787"/>
                  </a:lnTo>
                  <a:lnTo>
                    <a:pt x="8168756" y="3439396"/>
                  </a:lnTo>
                  <a:lnTo>
                    <a:pt x="8170196" y="3387565"/>
                  </a:lnTo>
                  <a:lnTo>
                    <a:pt x="8170196" y="3339333"/>
                  </a:lnTo>
                  <a:lnTo>
                    <a:pt x="8166955" y="3290742"/>
                  </a:lnTo>
                  <a:lnTo>
                    <a:pt x="8163354" y="3243950"/>
                  </a:lnTo>
                  <a:lnTo>
                    <a:pt x="8158313" y="3195718"/>
                  </a:lnTo>
                  <a:lnTo>
                    <a:pt x="8158313" y="3183481"/>
                  </a:lnTo>
                  <a:lnTo>
                    <a:pt x="8168756" y="3179881"/>
                  </a:lnTo>
                  <a:lnTo>
                    <a:pt x="8186042" y="3174842"/>
                  </a:lnTo>
                  <a:lnTo>
                    <a:pt x="8201527" y="3171243"/>
                  </a:lnTo>
                  <a:lnTo>
                    <a:pt x="8218812" y="3169443"/>
                  </a:lnTo>
                  <a:lnTo>
                    <a:pt x="8236098" y="3171243"/>
                  </a:lnTo>
                  <a:lnTo>
                    <a:pt x="8246542" y="3173042"/>
                  </a:lnTo>
                  <a:lnTo>
                    <a:pt x="8258425" y="3174842"/>
                  </a:lnTo>
                  <a:lnTo>
                    <a:pt x="8270669" y="3173042"/>
                  </a:lnTo>
                  <a:lnTo>
                    <a:pt x="8282913" y="3171243"/>
                  </a:lnTo>
                  <a:lnTo>
                    <a:pt x="8296598" y="3171243"/>
                  </a:lnTo>
                  <a:lnTo>
                    <a:pt x="8307041" y="3169443"/>
                  </a:lnTo>
                  <a:lnTo>
                    <a:pt x="8315684" y="3166204"/>
                  </a:lnTo>
                  <a:lnTo>
                    <a:pt x="8322526" y="3162604"/>
                  </a:lnTo>
                  <a:lnTo>
                    <a:pt x="8341613" y="3152166"/>
                  </a:lnTo>
                  <a:lnTo>
                    <a:pt x="8353857" y="3147127"/>
                  </a:lnTo>
                  <a:lnTo>
                    <a:pt x="8369342" y="3141728"/>
                  </a:lnTo>
                  <a:lnTo>
                    <a:pt x="8379785" y="3139928"/>
                  </a:lnTo>
                  <a:lnTo>
                    <a:pt x="8424800" y="3134889"/>
                  </a:lnTo>
                  <a:lnTo>
                    <a:pt x="8466214" y="3133089"/>
                  </a:lnTo>
                  <a:lnTo>
                    <a:pt x="8485300" y="3131290"/>
                  </a:lnTo>
                  <a:lnTo>
                    <a:pt x="8506187" y="3128050"/>
                  </a:lnTo>
                  <a:lnTo>
                    <a:pt x="8523472" y="3121212"/>
                  </a:lnTo>
                  <a:lnTo>
                    <a:pt x="8540758" y="3110773"/>
                  </a:lnTo>
                  <a:lnTo>
                    <a:pt x="8551201" y="3102135"/>
                  </a:lnTo>
                  <a:lnTo>
                    <a:pt x="8559844" y="3093496"/>
                  </a:lnTo>
                  <a:lnTo>
                    <a:pt x="8565246" y="3086658"/>
                  </a:lnTo>
                  <a:lnTo>
                    <a:pt x="8568487" y="3079459"/>
                  </a:lnTo>
                  <a:lnTo>
                    <a:pt x="8573889" y="3070820"/>
                  </a:lnTo>
                  <a:lnTo>
                    <a:pt x="8580731" y="3062182"/>
                  </a:lnTo>
                  <a:lnTo>
                    <a:pt x="8591175" y="3051744"/>
                  </a:lnTo>
                  <a:lnTo>
                    <a:pt x="8608460" y="3043105"/>
                  </a:lnTo>
                  <a:lnTo>
                    <a:pt x="8653475" y="2903090"/>
                  </a:lnTo>
                  <a:lnTo>
                    <a:pt x="8658517" y="2889052"/>
                  </a:lnTo>
                  <a:lnTo>
                    <a:pt x="8665359" y="2869976"/>
                  </a:lnTo>
                  <a:lnTo>
                    <a:pt x="8668960" y="2849459"/>
                  </a:lnTo>
                  <a:lnTo>
                    <a:pt x="8672561" y="2830383"/>
                  </a:lnTo>
                  <a:lnTo>
                    <a:pt x="8675802" y="2811306"/>
                  </a:lnTo>
                  <a:lnTo>
                    <a:pt x="8675802" y="2792229"/>
                  </a:lnTo>
                  <a:lnTo>
                    <a:pt x="8675802" y="2771353"/>
                  </a:lnTo>
                  <a:lnTo>
                    <a:pt x="8675802" y="2752276"/>
                  </a:lnTo>
                  <a:lnTo>
                    <a:pt x="8672561" y="2734999"/>
                  </a:lnTo>
                  <a:lnTo>
                    <a:pt x="8668960" y="2714123"/>
                  </a:lnTo>
                  <a:lnTo>
                    <a:pt x="8663918" y="2693607"/>
                  </a:lnTo>
                  <a:lnTo>
                    <a:pt x="8654916" y="2669491"/>
                  </a:lnTo>
                  <a:lnTo>
                    <a:pt x="8644472" y="2643216"/>
                  </a:lnTo>
                  <a:lnTo>
                    <a:pt x="8630788" y="2619100"/>
                  </a:lnTo>
                  <a:lnTo>
                    <a:pt x="8618904" y="2593184"/>
                  </a:lnTo>
                  <a:lnTo>
                    <a:pt x="8608460" y="2567269"/>
                  </a:lnTo>
                  <a:lnTo>
                    <a:pt x="8598017" y="2541713"/>
                  </a:lnTo>
                  <a:lnTo>
                    <a:pt x="8561645" y="2439491"/>
                  </a:lnTo>
                  <a:lnTo>
                    <a:pt x="8521672" y="2335470"/>
                  </a:lnTo>
                  <a:lnTo>
                    <a:pt x="8476657" y="2228209"/>
                  </a:lnTo>
                  <a:lnTo>
                    <a:pt x="8426600" y="2112309"/>
                  </a:lnTo>
                  <a:lnTo>
                    <a:pt x="8332970" y="1899226"/>
                  </a:lnTo>
                  <a:lnTo>
                    <a:pt x="8286515" y="1793765"/>
                  </a:lnTo>
                  <a:lnTo>
                    <a:pt x="8242940" y="1686504"/>
                  </a:lnTo>
                  <a:lnTo>
                    <a:pt x="8230696" y="1648350"/>
                  </a:lnTo>
                  <a:lnTo>
                    <a:pt x="8223854" y="1627834"/>
                  </a:lnTo>
                  <a:lnTo>
                    <a:pt x="8217012" y="1608757"/>
                  </a:lnTo>
                  <a:lnTo>
                    <a:pt x="8182440" y="1542889"/>
                  </a:lnTo>
                  <a:lnTo>
                    <a:pt x="8160113" y="1496097"/>
                  </a:lnTo>
                  <a:lnTo>
                    <a:pt x="8135625" y="1451105"/>
                  </a:lnTo>
                  <a:lnTo>
                    <a:pt x="8123381" y="1430229"/>
                  </a:lnTo>
                  <a:lnTo>
                    <a:pt x="8106095" y="1402514"/>
                  </a:lnTo>
                  <a:lnTo>
                    <a:pt x="8090610" y="1376598"/>
                  </a:lnTo>
                  <a:lnTo>
                    <a:pt x="8075125" y="1350683"/>
                  </a:lnTo>
                  <a:lnTo>
                    <a:pt x="8062881" y="1324767"/>
                  </a:lnTo>
                  <a:lnTo>
                    <a:pt x="8031911" y="1324767"/>
                  </a:lnTo>
                  <a:lnTo>
                    <a:pt x="8021468" y="1326567"/>
                  </a:lnTo>
                  <a:lnTo>
                    <a:pt x="8012825" y="1328367"/>
                  </a:lnTo>
                  <a:lnTo>
                    <a:pt x="8000581" y="1331606"/>
                  </a:lnTo>
                  <a:lnTo>
                    <a:pt x="7983295" y="1338805"/>
                  </a:lnTo>
                  <a:lnTo>
                    <a:pt x="7939721" y="1357522"/>
                  </a:lnTo>
                  <a:lnTo>
                    <a:pt x="7932878" y="1359321"/>
                  </a:lnTo>
                  <a:lnTo>
                    <a:pt x="7924236" y="1357522"/>
                  </a:lnTo>
                  <a:lnTo>
                    <a:pt x="7917393" y="1356082"/>
                  </a:lnTo>
                  <a:lnTo>
                    <a:pt x="7912352" y="1352482"/>
                  </a:lnTo>
                  <a:lnTo>
                    <a:pt x="7905509" y="1348883"/>
                  </a:lnTo>
                  <a:lnTo>
                    <a:pt x="7901908" y="1343844"/>
                  </a:lnTo>
                  <a:lnTo>
                    <a:pt x="7898307" y="1337005"/>
                  </a:lnTo>
                  <a:lnTo>
                    <a:pt x="7896867" y="1330166"/>
                  </a:lnTo>
                  <a:lnTo>
                    <a:pt x="7896867" y="1321528"/>
                  </a:lnTo>
                  <a:lnTo>
                    <a:pt x="7895066" y="1319728"/>
                  </a:lnTo>
                  <a:lnTo>
                    <a:pt x="7893265" y="1317929"/>
                  </a:lnTo>
                  <a:lnTo>
                    <a:pt x="7888224" y="1317929"/>
                  </a:lnTo>
                  <a:lnTo>
                    <a:pt x="7874179" y="1316129"/>
                  </a:lnTo>
                  <a:lnTo>
                    <a:pt x="7861935" y="1314329"/>
                  </a:lnTo>
                  <a:lnTo>
                    <a:pt x="7850051" y="1316129"/>
                  </a:lnTo>
                  <a:lnTo>
                    <a:pt x="7839608" y="1317929"/>
                  </a:lnTo>
                  <a:lnTo>
                    <a:pt x="7790992" y="1328367"/>
                  </a:lnTo>
                  <a:lnTo>
                    <a:pt x="7785950" y="1330166"/>
                  </a:lnTo>
                  <a:lnTo>
                    <a:pt x="7782349" y="1328367"/>
                  </a:lnTo>
                  <a:lnTo>
                    <a:pt x="7761462" y="1319728"/>
                  </a:lnTo>
                  <a:lnTo>
                    <a:pt x="7740935" y="1307490"/>
                  </a:lnTo>
                  <a:lnTo>
                    <a:pt x="7700962" y="1279775"/>
                  </a:lnTo>
                  <a:lnTo>
                    <a:pt x="7700962" y="1271137"/>
                  </a:lnTo>
                  <a:lnTo>
                    <a:pt x="7711406" y="1091168"/>
                  </a:lnTo>
                  <a:lnTo>
                    <a:pt x="7718248" y="993985"/>
                  </a:lnTo>
                  <a:lnTo>
                    <a:pt x="7721849" y="945754"/>
                  </a:lnTo>
                  <a:lnTo>
                    <a:pt x="7726891" y="895723"/>
                  </a:lnTo>
                  <a:lnTo>
                    <a:pt x="7728691" y="878086"/>
                  </a:lnTo>
                  <a:lnTo>
                    <a:pt x="7745977" y="883485"/>
                  </a:lnTo>
                  <a:lnTo>
                    <a:pt x="7754620" y="886724"/>
                  </a:lnTo>
                  <a:lnTo>
                    <a:pt x="7760022" y="890324"/>
                  </a:lnTo>
                  <a:lnTo>
                    <a:pt x="7765063" y="895723"/>
                  </a:lnTo>
                  <a:lnTo>
                    <a:pt x="7768664" y="902561"/>
                  </a:lnTo>
                  <a:lnTo>
                    <a:pt x="7784150" y="873047"/>
                  </a:lnTo>
                  <a:lnTo>
                    <a:pt x="7796033" y="843532"/>
                  </a:lnTo>
                  <a:lnTo>
                    <a:pt x="7797834" y="836693"/>
                  </a:lnTo>
                  <a:lnTo>
                    <a:pt x="7804676" y="834893"/>
                  </a:lnTo>
                  <a:lnTo>
                    <a:pt x="7829164" y="828055"/>
                  </a:lnTo>
                  <a:lnTo>
                    <a:pt x="7855093" y="822655"/>
                  </a:lnTo>
                  <a:lnTo>
                    <a:pt x="7881021" y="817616"/>
                  </a:lnTo>
                  <a:lnTo>
                    <a:pt x="7905509" y="814017"/>
                  </a:lnTo>
                  <a:lnTo>
                    <a:pt x="7932878" y="812577"/>
                  </a:lnTo>
                  <a:lnTo>
                    <a:pt x="7958807" y="810778"/>
                  </a:lnTo>
                  <a:lnTo>
                    <a:pt x="7985096" y="810778"/>
                  </a:lnTo>
                  <a:lnTo>
                    <a:pt x="8012825" y="810778"/>
                  </a:lnTo>
                  <a:lnTo>
                    <a:pt x="8066482" y="815817"/>
                  </a:lnTo>
                  <a:lnTo>
                    <a:pt x="8118339" y="817616"/>
                  </a:lnTo>
                  <a:lnTo>
                    <a:pt x="8171997" y="815817"/>
                  </a:lnTo>
                  <a:lnTo>
                    <a:pt x="8223854" y="810778"/>
                  </a:lnTo>
                  <a:lnTo>
                    <a:pt x="8281113" y="810778"/>
                  </a:lnTo>
                  <a:lnTo>
                    <a:pt x="8310643" y="808978"/>
                  </a:lnTo>
                  <a:lnTo>
                    <a:pt x="8341613" y="807178"/>
                  </a:lnTo>
                  <a:lnTo>
                    <a:pt x="8372943" y="805379"/>
                  </a:lnTo>
                  <a:lnTo>
                    <a:pt x="8403913" y="803939"/>
                  </a:lnTo>
                  <a:lnTo>
                    <a:pt x="8466214" y="803939"/>
                  </a:lnTo>
                  <a:lnTo>
                    <a:pt x="8485300" y="803939"/>
                  </a:lnTo>
                  <a:lnTo>
                    <a:pt x="8502585" y="802139"/>
                  </a:lnTo>
                  <a:lnTo>
                    <a:pt x="8538957" y="796740"/>
                  </a:lnTo>
                  <a:lnTo>
                    <a:pt x="8556603" y="795300"/>
                  </a:lnTo>
                  <a:lnTo>
                    <a:pt x="8575689" y="793501"/>
                  </a:lnTo>
                  <a:lnTo>
                    <a:pt x="8594416" y="795300"/>
                  </a:lnTo>
                  <a:lnTo>
                    <a:pt x="8615302" y="796740"/>
                  </a:lnTo>
                  <a:lnTo>
                    <a:pt x="8627546" y="796740"/>
                  </a:lnTo>
                  <a:lnTo>
                    <a:pt x="8634389" y="798540"/>
                  </a:lnTo>
                  <a:lnTo>
                    <a:pt x="8641231" y="802139"/>
                  </a:lnTo>
                  <a:lnTo>
                    <a:pt x="8649874" y="803939"/>
                  </a:lnTo>
                  <a:lnTo>
                    <a:pt x="8658517" y="803939"/>
                  </a:lnTo>
                  <a:lnTo>
                    <a:pt x="8694889" y="810778"/>
                  </a:lnTo>
                  <a:lnTo>
                    <a:pt x="8729820" y="815817"/>
                  </a:lnTo>
                  <a:lnTo>
                    <a:pt x="8764031" y="815817"/>
                  </a:lnTo>
                  <a:lnTo>
                    <a:pt x="8798963" y="815817"/>
                  </a:lnTo>
                  <a:lnTo>
                    <a:pt x="8837135" y="812577"/>
                  </a:lnTo>
                  <a:lnTo>
                    <a:pt x="8869906" y="812577"/>
                  </a:lnTo>
                  <a:lnTo>
                    <a:pt x="8900876" y="814017"/>
                  </a:lnTo>
                  <a:lnTo>
                    <a:pt x="8930406" y="819416"/>
                  </a:lnTo>
                  <a:lnTo>
                    <a:pt x="8942650" y="821216"/>
                  </a:lnTo>
                  <a:lnTo>
                    <a:pt x="8942650" y="833094"/>
                  </a:lnTo>
                  <a:lnTo>
                    <a:pt x="8944451" y="969870"/>
                  </a:lnTo>
                  <a:lnTo>
                    <a:pt x="8944451" y="1035738"/>
                  </a:lnTo>
                  <a:lnTo>
                    <a:pt x="8945891" y="1096207"/>
                  </a:lnTo>
                  <a:lnTo>
                    <a:pt x="8945891" y="1125722"/>
                  </a:lnTo>
                  <a:lnTo>
                    <a:pt x="8944451" y="1155237"/>
                  </a:lnTo>
                  <a:lnTo>
                    <a:pt x="8940850" y="1184752"/>
                  </a:lnTo>
                  <a:lnTo>
                    <a:pt x="8935448" y="1212107"/>
                  </a:lnTo>
                  <a:lnTo>
                    <a:pt x="8930406" y="1239822"/>
                  </a:lnTo>
                  <a:lnTo>
                    <a:pt x="8923564" y="1267537"/>
                  </a:lnTo>
                  <a:lnTo>
                    <a:pt x="8914921" y="1293813"/>
                  </a:lnTo>
                  <a:lnTo>
                    <a:pt x="8904478" y="1319728"/>
                  </a:lnTo>
                  <a:lnTo>
                    <a:pt x="8902677" y="1322968"/>
                  </a:lnTo>
                  <a:lnTo>
                    <a:pt x="8899436" y="1326567"/>
                  </a:lnTo>
                  <a:lnTo>
                    <a:pt x="8885391" y="1335205"/>
                  </a:lnTo>
                  <a:lnTo>
                    <a:pt x="8871707" y="1340245"/>
                  </a:lnTo>
                  <a:lnTo>
                    <a:pt x="8856222" y="1342044"/>
                  </a:lnTo>
                  <a:lnTo>
                    <a:pt x="8842177" y="1340245"/>
                  </a:lnTo>
                  <a:lnTo>
                    <a:pt x="8821290" y="1337005"/>
                  </a:lnTo>
                  <a:lnTo>
                    <a:pt x="8807606" y="1335205"/>
                  </a:lnTo>
                  <a:lnTo>
                    <a:pt x="8795362" y="1331606"/>
                  </a:lnTo>
                  <a:lnTo>
                    <a:pt x="8778076" y="1330166"/>
                  </a:lnTo>
                  <a:lnTo>
                    <a:pt x="8762591" y="1328367"/>
                  </a:lnTo>
                  <a:lnTo>
                    <a:pt x="8758990" y="1330166"/>
                  </a:lnTo>
                  <a:lnTo>
                    <a:pt x="8753948" y="1331606"/>
                  </a:lnTo>
                  <a:lnTo>
                    <a:pt x="8746746" y="1338805"/>
                  </a:lnTo>
                  <a:lnTo>
                    <a:pt x="8769433" y="1392075"/>
                  </a:lnTo>
                  <a:lnTo>
                    <a:pt x="8789960" y="1447866"/>
                  </a:lnTo>
                  <a:lnTo>
                    <a:pt x="8804004" y="1480620"/>
                  </a:lnTo>
                  <a:lnTo>
                    <a:pt x="8824891" y="1553327"/>
                  </a:lnTo>
                  <a:lnTo>
                    <a:pt x="8849019" y="1632873"/>
                  </a:lnTo>
                  <a:lnTo>
                    <a:pt x="8876748" y="1705580"/>
                  </a:lnTo>
                  <a:lnTo>
                    <a:pt x="8892234" y="1740134"/>
                  </a:lnTo>
                  <a:lnTo>
                    <a:pt x="8907718" y="1776488"/>
                  </a:lnTo>
                  <a:lnTo>
                    <a:pt x="8935448" y="1842356"/>
                  </a:lnTo>
                  <a:lnTo>
                    <a:pt x="8964977" y="1907865"/>
                  </a:lnTo>
                  <a:lnTo>
                    <a:pt x="8982623" y="1895987"/>
                  </a:lnTo>
                  <a:lnTo>
                    <a:pt x="8998108" y="1882309"/>
                  </a:lnTo>
                  <a:lnTo>
                    <a:pt x="9008552" y="1868272"/>
                  </a:lnTo>
                  <a:lnTo>
                    <a:pt x="9015394" y="1852795"/>
                  </a:lnTo>
                  <a:lnTo>
                    <a:pt x="9018635" y="1842356"/>
                  </a:lnTo>
                  <a:lnTo>
                    <a:pt x="9022236" y="1826879"/>
                  </a:lnTo>
                  <a:lnTo>
                    <a:pt x="9029078" y="1809242"/>
                  </a:lnTo>
                  <a:lnTo>
                    <a:pt x="9039522" y="1790166"/>
                  </a:lnTo>
                  <a:lnTo>
                    <a:pt x="9049965" y="1762810"/>
                  </a:lnTo>
                  <a:lnTo>
                    <a:pt x="9060409" y="1730056"/>
                  </a:lnTo>
                  <a:lnTo>
                    <a:pt x="9070492" y="1700541"/>
                  </a:lnTo>
                  <a:lnTo>
                    <a:pt x="9079495" y="1674266"/>
                  </a:lnTo>
                  <a:lnTo>
                    <a:pt x="9082736" y="1658789"/>
                  </a:lnTo>
                  <a:lnTo>
                    <a:pt x="9088138" y="1643311"/>
                  </a:lnTo>
                  <a:lnTo>
                    <a:pt x="9098581" y="1615596"/>
                  </a:lnTo>
                  <a:lnTo>
                    <a:pt x="9112266" y="1584642"/>
                  </a:lnTo>
                  <a:lnTo>
                    <a:pt x="9129552" y="1553327"/>
                  </a:lnTo>
                  <a:lnTo>
                    <a:pt x="9143596" y="1527052"/>
                  </a:lnTo>
                  <a:lnTo>
                    <a:pt x="9154040" y="1499697"/>
                  </a:lnTo>
                  <a:lnTo>
                    <a:pt x="9159081" y="1494298"/>
                  </a:lnTo>
                  <a:lnTo>
                    <a:pt x="9155480" y="1487459"/>
                  </a:lnTo>
                  <a:lnTo>
                    <a:pt x="9154040" y="1480620"/>
                  </a:lnTo>
                  <a:lnTo>
                    <a:pt x="9154040" y="1468382"/>
                  </a:lnTo>
                  <a:lnTo>
                    <a:pt x="9154040" y="1463343"/>
                  </a:lnTo>
                  <a:lnTo>
                    <a:pt x="9155480" y="1459744"/>
                  </a:lnTo>
                  <a:lnTo>
                    <a:pt x="9172766" y="1430229"/>
                  </a:lnTo>
                  <a:lnTo>
                    <a:pt x="9190051" y="1400714"/>
                  </a:lnTo>
                  <a:lnTo>
                    <a:pt x="9196894" y="1385237"/>
                  </a:lnTo>
                  <a:lnTo>
                    <a:pt x="9204096" y="1367960"/>
                  </a:lnTo>
                  <a:lnTo>
                    <a:pt x="9198694" y="1362921"/>
                  </a:lnTo>
                  <a:lnTo>
                    <a:pt x="9191852" y="1356082"/>
                  </a:lnTo>
                  <a:lnTo>
                    <a:pt x="9188251" y="1348883"/>
                  </a:lnTo>
                  <a:lnTo>
                    <a:pt x="9185010" y="1342044"/>
                  </a:lnTo>
                  <a:lnTo>
                    <a:pt x="9181408" y="1337005"/>
                  </a:lnTo>
                  <a:lnTo>
                    <a:pt x="9176367" y="1337005"/>
                  </a:lnTo>
                  <a:lnTo>
                    <a:pt x="9165923" y="1337005"/>
                  </a:lnTo>
                  <a:lnTo>
                    <a:pt x="9155480" y="1338805"/>
                  </a:lnTo>
                  <a:lnTo>
                    <a:pt x="9141796" y="1342044"/>
                  </a:lnTo>
                  <a:lnTo>
                    <a:pt x="9131352" y="1347443"/>
                  </a:lnTo>
                  <a:lnTo>
                    <a:pt x="9120909" y="1347443"/>
                  </a:lnTo>
                  <a:lnTo>
                    <a:pt x="9110465" y="1347443"/>
                  </a:lnTo>
                  <a:lnTo>
                    <a:pt x="9101822" y="1342044"/>
                  </a:lnTo>
                  <a:lnTo>
                    <a:pt x="9100022" y="1347443"/>
                  </a:lnTo>
                  <a:lnTo>
                    <a:pt x="9100022" y="1352482"/>
                  </a:lnTo>
                  <a:lnTo>
                    <a:pt x="9093180" y="1364720"/>
                  </a:lnTo>
                  <a:lnTo>
                    <a:pt x="9089578" y="1369759"/>
                  </a:lnTo>
                  <a:lnTo>
                    <a:pt x="9084537" y="1372999"/>
                  </a:lnTo>
                  <a:lnTo>
                    <a:pt x="9079495" y="1376598"/>
                  </a:lnTo>
                  <a:lnTo>
                    <a:pt x="9074093" y="1380198"/>
                  </a:lnTo>
                  <a:lnTo>
                    <a:pt x="9060409" y="1381637"/>
                  </a:lnTo>
                  <a:lnTo>
                    <a:pt x="9051766" y="1380198"/>
                  </a:lnTo>
                  <a:lnTo>
                    <a:pt x="9041322" y="1376598"/>
                  </a:lnTo>
                  <a:lnTo>
                    <a:pt x="9030879" y="1371559"/>
                  </a:lnTo>
                  <a:lnTo>
                    <a:pt x="9022236" y="1364720"/>
                  </a:lnTo>
                  <a:lnTo>
                    <a:pt x="9013593" y="1354282"/>
                  </a:lnTo>
                  <a:lnTo>
                    <a:pt x="9006751" y="1338805"/>
                  </a:lnTo>
                  <a:lnTo>
                    <a:pt x="9004950" y="1330166"/>
                  </a:lnTo>
                  <a:lnTo>
                    <a:pt x="9003150" y="1321528"/>
                  </a:lnTo>
                  <a:lnTo>
                    <a:pt x="9003150" y="1309290"/>
                  </a:lnTo>
                  <a:lnTo>
                    <a:pt x="9003150" y="1297052"/>
                  </a:lnTo>
                  <a:lnTo>
                    <a:pt x="9004950" y="1269337"/>
                  </a:lnTo>
                  <a:lnTo>
                    <a:pt x="9006751" y="1241622"/>
                  </a:lnTo>
                  <a:lnTo>
                    <a:pt x="9006751" y="1189791"/>
                  </a:lnTo>
                  <a:lnTo>
                    <a:pt x="9006751" y="1094408"/>
                  </a:lnTo>
                  <a:lnTo>
                    <a:pt x="9004950" y="1047976"/>
                  </a:lnTo>
                  <a:lnTo>
                    <a:pt x="9003150" y="999384"/>
                  </a:lnTo>
                  <a:lnTo>
                    <a:pt x="9001710" y="952593"/>
                  </a:lnTo>
                  <a:lnTo>
                    <a:pt x="8999909" y="905801"/>
                  </a:lnTo>
                  <a:lnTo>
                    <a:pt x="8999909" y="819416"/>
                  </a:lnTo>
                  <a:lnTo>
                    <a:pt x="8999909" y="798540"/>
                  </a:lnTo>
                  <a:lnTo>
                    <a:pt x="9018635" y="803939"/>
                  </a:lnTo>
                  <a:lnTo>
                    <a:pt x="9029078" y="808978"/>
                  </a:lnTo>
                  <a:lnTo>
                    <a:pt x="9037721" y="814017"/>
                  </a:lnTo>
                  <a:lnTo>
                    <a:pt x="9046364" y="819416"/>
                  </a:lnTo>
                  <a:lnTo>
                    <a:pt x="9055007" y="826255"/>
                  </a:lnTo>
                  <a:lnTo>
                    <a:pt x="9058608" y="833094"/>
                  </a:lnTo>
                  <a:lnTo>
                    <a:pt x="9061849" y="838133"/>
                  </a:lnTo>
                  <a:lnTo>
                    <a:pt x="9065450" y="843532"/>
                  </a:lnTo>
                  <a:lnTo>
                    <a:pt x="9091379" y="833094"/>
                  </a:lnTo>
                  <a:lnTo>
                    <a:pt x="9119108" y="824455"/>
                  </a:lnTo>
                  <a:lnTo>
                    <a:pt x="9150438" y="819416"/>
                  </a:lnTo>
                  <a:lnTo>
                    <a:pt x="9181408" y="815817"/>
                  </a:lnTo>
                  <a:lnTo>
                    <a:pt x="9212739" y="810778"/>
                  </a:lnTo>
                  <a:lnTo>
                    <a:pt x="9240468" y="803939"/>
                  </a:lnTo>
                  <a:lnTo>
                    <a:pt x="9268197" y="795300"/>
                  </a:lnTo>
                  <a:lnTo>
                    <a:pt x="9292325" y="783063"/>
                  </a:lnTo>
                  <a:close/>
                  <a:moveTo>
                    <a:pt x="524307" y="769015"/>
                  </a:moveTo>
                  <a:lnTo>
                    <a:pt x="515671" y="775856"/>
                  </a:lnTo>
                  <a:lnTo>
                    <a:pt x="522508" y="774056"/>
                  </a:lnTo>
                  <a:close/>
                  <a:moveTo>
                    <a:pt x="7051945" y="765175"/>
                  </a:moveTo>
                  <a:lnTo>
                    <a:pt x="7084714" y="765175"/>
                  </a:lnTo>
                  <a:lnTo>
                    <a:pt x="7119284" y="765175"/>
                  </a:lnTo>
                  <a:lnTo>
                    <a:pt x="7156015" y="770216"/>
                  </a:lnTo>
                  <a:lnTo>
                    <a:pt x="7190585" y="777417"/>
                  </a:lnTo>
                  <a:lnTo>
                    <a:pt x="7223354" y="786059"/>
                  </a:lnTo>
                  <a:lnTo>
                    <a:pt x="7252522" y="797941"/>
                  </a:lnTo>
                  <a:lnTo>
                    <a:pt x="7282051" y="813424"/>
                  </a:lnTo>
                  <a:lnTo>
                    <a:pt x="7308338" y="830708"/>
                  </a:lnTo>
                  <a:lnTo>
                    <a:pt x="7334266" y="849791"/>
                  </a:lnTo>
                  <a:lnTo>
                    <a:pt x="7356592" y="874276"/>
                  </a:lnTo>
                  <a:lnTo>
                    <a:pt x="7373877" y="881118"/>
                  </a:lnTo>
                  <a:lnTo>
                    <a:pt x="7389362" y="891560"/>
                  </a:lnTo>
                  <a:lnTo>
                    <a:pt x="7407007" y="902002"/>
                  </a:lnTo>
                  <a:lnTo>
                    <a:pt x="7424292" y="915684"/>
                  </a:lnTo>
                  <a:lnTo>
                    <a:pt x="7434735" y="924326"/>
                  </a:lnTo>
                  <a:lnTo>
                    <a:pt x="7443377" y="934768"/>
                  </a:lnTo>
                  <a:lnTo>
                    <a:pt x="7458862" y="955652"/>
                  </a:lnTo>
                  <a:lnTo>
                    <a:pt x="7476146" y="983017"/>
                  </a:lnTo>
                  <a:lnTo>
                    <a:pt x="7477947" y="986618"/>
                  </a:lnTo>
                  <a:lnTo>
                    <a:pt x="7477947" y="1000661"/>
                  </a:lnTo>
                  <a:lnTo>
                    <a:pt x="7467504" y="1007502"/>
                  </a:lnTo>
                  <a:lnTo>
                    <a:pt x="7464263" y="1007502"/>
                  </a:lnTo>
                  <a:lnTo>
                    <a:pt x="7465703" y="1011103"/>
                  </a:lnTo>
                  <a:lnTo>
                    <a:pt x="7469305" y="1014343"/>
                  </a:lnTo>
                  <a:lnTo>
                    <a:pt x="7472906" y="1019744"/>
                  </a:lnTo>
                  <a:lnTo>
                    <a:pt x="7481188" y="1019744"/>
                  </a:lnTo>
                  <a:lnTo>
                    <a:pt x="7488390" y="1021545"/>
                  </a:lnTo>
                  <a:lnTo>
                    <a:pt x="7497032" y="1022985"/>
                  </a:lnTo>
                  <a:lnTo>
                    <a:pt x="7503874" y="1026586"/>
                  </a:lnTo>
                  <a:lnTo>
                    <a:pt x="7508916" y="1030186"/>
                  </a:lnTo>
                  <a:lnTo>
                    <a:pt x="7515758" y="1037028"/>
                  </a:lnTo>
                  <a:lnTo>
                    <a:pt x="7521159" y="1043869"/>
                  </a:lnTo>
                  <a:lnTo>
                    <a:pt x="7526201" y="1050710"/>
                  </a:lnTo>
                  <a:lnTo>
                    <a:pt x="7528001" y="1062953"/>
                  </a:lnTo>
                  <a:lnTo>
                    <a:pt x="7529802" y="1071594"/>
                  </a:lnTo>
                  <a:lnTo>
                    <a:pt x="7528001" y="1080236"/>
                  </a:lnTo>
                  <a:lnTo>
                    <a:pt x="7524400" y="1088878"/>
                  </a:lnTo>
                  <a:lnTo>
                    <a:pt x="7521159" y="1092478"/>
                  </a:lnTo>
                  <a:lnTo>
                    <a:pt x="7528001" y="1093919"/>
                  </a:lnTo>
                  <a:lnTo>
                    <a:pt x="7536644" y="1095719"/>
                  </a:lnTo>
                  <a:lnTo>
                    <a:pt x="7547087" y="1100760"/>
                  </a:lnTo>
                  <a:lnTo>
                    <a:pt x="7553929" y="1102560"/>
                  </a:lnTo>
                  <a:lnTo>
                    <a:pt x="7555729" y="1109402"/>
                  </a:lnTo>
                  <a:lnTo>
                    <a:pt x="7576615" y="1167013"/>
                  </a:lnTo>
                  <a:lnTo>
                    <a:pt x="7597501" y="1227504"/>
                  </a:lnTo>
                  <a:lnTo>
                    <a:pt x="7616587" y="1289796"/>
                  </a:lnTo>
                  <a:lnTo>
                    <a:pt x="7633872" y="1353889"/>
                  </a:lnTo>
                  <a:lnTo>
                    <a:pt x="7647556" y="1423022"/>
                  </a:lnTo>
                  <a:lnTo>
                    <a:pt x="7701211" y="1397097"/>
                  </a:lnTo>
                  <a:lnTo>
                    <a:pt x="7650796" y="1435265"/>
                  </a:lnTo>
                  <a:lnTo>
                    <a:pt x="7661239" y="1509439"/>
                  </a:lnTo>
                  <a:lnTo>
                    <a:pt x="7669882" y="1565250"/>
                  </a:lnTo>
                  <a:lnTo>
                    <a:pt x="7677084" y="1620340"/>
                  </a:lnTo>
                  <a:lnTo>
                    <a:pt x="7692568" y="1728001"/>
                  </a:lnTo>
                  <a:lnTo>
                    <a:pt x="7703012" y="1837102"/>
                  </a:lnTo>
                  <a:lnTo>
                    <a:pt x="7708053" y="1893993"/>
                  </a:lnTo>
                  <a:lnTo>
                    <a:pt x="7711654" y="1954485"/>
                  </a:lnTo>
                  <a:lnTo>
                    <a:pt x="7713455" y="1973568"/>
                  </a:lnTo>
                  <a:lnTo>
                    <a:pt x="7713455" y="1993012"/>
                  </a:lnTo>
                  <a:lnTo>
                    <a:pt x="7713455" y="2011736"/>
                  </a:lnTo>
                  <a:lnTo>
                    <a:pt x="7711654" y="2029019"/>
                  </a:lnTo>
                  <a:lnTo>
                    <a:pt x="7708053" y="2044502"/>
                  </a:lnTo>
                  <a:lnTo>
                    <a:pt x="7708053" y="2060345"/>
                  </a:lnTo>
                  <a:lnTo>
                    <a:pt x="7708053" y="2074028"/>
                  </a:lnTo>
                  <a:lnTo>
                    <a:pt x="7711654" y="2088071"/>
                  </a:lnTo>
                  <a:lnTo>
                    <a:pt x="7711654" y="2103554"/>
                  </a:lnTo>
                  <a:lnTo>
                    <a:pt x="7713455" y="2119037"/>
                  </a:lnTo>
                  <a:lnTo>
                    <a:pt x="7716696" y="2133079"/>
                  </a:lnTo>
                  <a:lnTo>
                    <a:pt x="7722097" y="2145322"/>
                  </a:lnTo>
                  <a:lnTo>
                    <a:pt x="7723898" y="2157204"/>
                  </a:lnTo>
                  <a:lnTo>
                    <a:pt x="7727139" y="2179528"/>
                  </a:lnTo>
                  <a:lnTo>
                    <a:pt x="7728939" y="2198612"/>
                  </a:lnTo>
                  <a:lnTo>
                    <a:pt x="7739382" y="2204013"/>
                  </a:lnTo>
                  <a:lnTo>
                    <a:pt x="7753066" y="2210854"/>
                  </a:lnTo>
                  <a:lnTo>
                    <a:pt x="7772152" y="2216255"/>
                  </a:lnTo>
                  <a:lnTo>
                    <a:pt x="7796278" y="2223097"/>
                  </a:lnTo>
                  <a:lnTo>
                    <a:pt x="7822566" y="2228138"/>
                  </a:lnTo>
                  <a:lnTo>
                    <a:pt x="7846693" y="2231738"/>
                  </a:lnTo>
                  <a:lnTo>
                    <a:pt x="7867579" y="2231738"/>
                  </a:lnTo>
                  <a:lnTo>
                    <a:pt x="7886664" y="2229938"/>
                  </a:lnTo>
                  <a:lnTo>
                    <a:pt x="7897107" y="2228138"/>
                  </a:lnTo>
                  <a:lnTo>
                    <a:pt x="7905750" y="2226337"/>
                  </a:lnTo>
                  <a:lnTo>
                    <a:pt x="7912592" y="2223097"/>
                  </a:lnTo>
                  <a:lnTo>
                    <a:pt x="7917633" y="2219496"/>
                  </a:lnTo>
                  <a:lnTo>
                    <a:pt x="7926276" y="2214455"/>
                  </a:lnTo>
                  <a:lnTo>
                    <a:pt x="7933118" y="2210854"/>
                  </a:lnTo>
                  <a:lnTo>
                    <a:pt x="7939960" y="2209054"/>
                  </a:lnTo>
                  <a:lnTo>
                    <a:pt x="7947162" y="2209054"/>
                  </a:lnTo>
                  <a:lnTo>
                    <a:pt x="7954004" y="2210854"/>
                  </a:lnTo>
                  <a:lnTo>
                    <a:pt x="7960846" y="2212655"/>
                  </a:lnTo>
                  <a:lnTo>
                    <a:pt x="7974890" y="2221296"/>
                  </a:lnTo>
                  <a:lnTo>
                    <a:pt x="7979931" y="2224897"/>
                  </a:lnTo>
                  <a:lnTo>
                    <a:pt x="7981732" y="2229938"/>
                  </a:lnTo>
                  <a:lnTo>
                    <a:pt x="7983532" y="2242180"/>
                  </a:lnTo>
                  <a:lnTo>
                    <a:pt x="7981732" y="2252622"/>
                  </a:lnTo>
                  <a:lnTo>
                    <a:pt x="7979931" y="2261264"/>
                  </a:lnTo>
                  <a:lnTo>
                    <a:pt x="7976690" y="2268105"/>
                  </a:lnTo>
                  <a:lnTo>
                    <a:pt x="7973089" y="2273146"/>
                  </a:lnTo>
                  <a:lnTo>
                    <a:pt x="7969488" y="2276747"/>
                  </a:lnTo>
                  <a:lnTo>
                    <a:pt x="7959045" y="2281788"/>
                  </a:lnTo>
                  <a:lnTo>
                    <a:pt x="7955804" y="2283588"/>
                  </a:lnTo>
                  <a:lnTo>
                    <a:pt x="7952203" y="2288989"/>
                  </a:lnTo>
                  <a:lnTo>
                    <a:pt x="7952203" y="2295831"/>
                  </a:lnTo>
                  <a:lnTo>
                    <a:pt x="7950403" y="2300872"/>
                  </a:lnTo>
                  <a:lnTo>
                    <a:pt x="7952203" y="2316355"/>
                  </a:lnTo>
                  <a:lnTo>
                    <a:pt x="7955804" y="2328597"/>
                  </a:lnTo>
                  <a:lnTo>
                    <a:pt x="7960846" y="2337239"/>
                  </a:lnTo>
                  <a:lnTo>
                    <a:pt x="7966247" y="2342280"/>
                  </a:lnTo>
                  <a:lnTo>
                    <a:pt x="7974890" y="2351281"/>
                  </a:lnTo>
                  <a:lnTo>
                    <a:pt x="7987133" y="2359923"/>
                  </a:lnTo>
                  <a:lnTo>
                    <a:pt x="8011260" y="2373606"/>
                  </a:lnTo>
                  <a:lnTo>
                    <a:pt x="8018102" y="2379007"/>
                  </a:lnTo>
                  <a:lnTo>
                    <a:pt x="8018102" y="2387648"/>
                  </a:lnTo>
                  <a:lnTo>
                    <a:pt x="8018102" y="2398090"/>
                  </a:lnTo>
                  <a:lnTo>
                    <a:pt x="8016662" y="2406732"/>
                  </a:lnTo>
                  <a:lnTo>
                    <a:pt x="8013061" y="2415374"/>
                  </a:lnTo>
                  <a:lnTo>
                    <a:pt x="8007659" y="2420415"/>
                  </a:lnTo>
                  <a:lnTo>
                    <a:pt x="8002618" y="2425816"/>
                  </a:lnTo>
                  <a:lnTo>
                    <a:pt x="7997216" y="2429056"/>
                  </a:lnTo>
                  <a:lnTo>
                    <a:pt x="7992175" y="2430857"/>
                  </a:lnTo>
                  <a:lnTo>
                    <a:pt x="7985333" y="2432657"/>
                  </a:lnTo>
                  <a:lnTo>
                    <a:pt x="7981732" y="2432657"/>
                  </a:lnTo>
                  <a:lnTo>
                    <a:pt x="7981732" y="2435898"/>
                  </a:lnTo>
                  <a:lnTo>
                    <a:pt x="7981732" y="2515833"/>
                  </a:lnTo>
                  <a:lnTo>
                    <a:pt x="7979931" y="2533116"/>
                  </a:lnTo>
                  <a:lnTo>
                    <a:pt x="7983532" y="2548599"/>
                  </a:lnTo>
                  <a:lnTo>
                    <a:pt x="7987133" y="2560842"/>
                  </a:lnTo>
                  <a:lnTo>
                    <a:pt x="7995776" y="2570564"/>
                  </a:lnTo>
                  <a:lnTo>
                    <a:pt x="8002618" y="2577765"/>
                  </a:lnTo>
                  <a:lnTo>
                    <a:pt x="7999017" y="2586407"/>
                  </a:lnTo>
                  <a:lnTo>
                    <a:pt x="7993975" y="2598289"/>
                  </a:lnTo>
                  <a:lnTo>
                    <a:pt x="7987133" y="2606931"/>
                  </a:lnTo>
                  <a:lnTo>
                    <a:pt x="7978131" y="2614132"/>
                  </a:lnTo>
                  <a:lnTo>
                    <a:pt x="7968048" y="2619173"/>
                  </a:lnTo>
                  <a:lnTo>
                    <a:pt x="7968048" y="2624214"/>
                  </a:lnTo>
                  <a:lnTo>
                    <a:pt x="7969488" y="2646898"/>
                  </a:lnTo>
                  <a:lnTo>
                    <a:pt x="7971289" y="2655540"/>
                  </a:lnTo>
                  <a:lnTo>
                    <a:pt x="7964447" y="2660941"/>
                  </a:lnTo>
                  <a:lnTo>
                    <a:pt x="7926276" y="2688666"/>
                  </a:lnTo>
                  <a:lnTo>
                    <a:pt x="7917633" y="2695508"/>
                  </a:lnTo>
                  <a:lnTo>
                    <a:pt x="7907190" y="2702349"/>
                  </a:lnTo>
                  <a:lnTo>
                    <a:pt x="7898548" y="2709190"/>
                  </a:lnTo>
                  <a:lnTo>
                    <a:pt x="7889905" y="2716032"/>
                  </a:lnTo>
                  <a:lnTo>
                    <a:pt x="7886664" y="2721433"/>
                  </a:lnTo>
                  <a:lnTo>
                    <a:pt x="7879822" y="2721433"/>
                  </a:lnTo>
                  <a:lnTo>
                    <a:pt x="7825807" y="2719632"/>
                  </a:lnTo>
                  <a:lnTo>
                    <a:pt x="7773952" y="2717832"/>
                  </a:lnTo>
                  <a:lnTo>
                    <a:pt x="7673483" y="2712791"/>
                  </a:lnTo>
                  <a:lnTo>
                    <a:pt x="7619828" y="2709190"/>
                  </a:lnTo>
                  <a:lnTo>
                    <a:pt x="7567973" y="2704149"/>
                  </a:lnTo>
                  <a:lnTo>
                    <a:pt x="7488390" y="2698748"/>
                  </a:lnTo>
                  <a:lnTo>
                    <a:pt x="7308338" y="2686866"/>
                  </a:lnTo>
                  <a:lnTo>
                    <a:pt x="7262965" y="2685066"/>
                  </a:lnTo>
                  <a:lnTo>
                    <a:pt x="7217953" y="2686866"/>
                  </a:lnTo>
                  <a:lnTo>
                    <a:pt x="7119284" y="2690107"/>
                  </a:lnTo>
                  <a:lnTo>
                    <a:pt x="7107401" y="2691907"/>
                  </a:lnTo>
                  <a:lnTo>
                    <a:pt x="7103800" y="2678224"/>
                  </a:lnTo>
                  <a:lnTo>
                    <a:pt x="7093357" y="2619173"/>
                  </a:lnTo>
                  <a:lnTo>
                    <a:pt x="7091556" y="2614132"/>
                  </a:lnTo>
                  <a:lnTo>
                    <a:pt x="7091556" y="2608731"/>
                  </a:lnTo>
                  <a:lnTo>
                    <a:pt x="7088315" y="2603690"/>
                  </a:lnTo>
                  <a:lnTo>
                    <a:pt x="7082914" y="2598289"/>
                  </a:lnTo>
                  <a:lnTo>
                    <a:pt x="7081473" y="2596489"/>
                  </a:lnTo>
                  <a:lnTo>
                    <a:pt x="7076072" y="2596489"/>
                  </a:lnTo>
                  <a:lnTo>
                    <a:pt x="7062388" y="2596489"/>
                  </a:lnTo>
                  <a:lnTo>
                    <a:pt x="7062388" y="2581006"/>
                  </a:lnTo>
                  <a:lnTo>
                    <a:pt x="7062388" y="2565883"/>
                  </a:lnTo>
                  <a:lnTo>
                    <a:pt x="7065629" y="2550400"/>
                  </a:lnTo>
                  <a:lnTo>
                    <a:pt x="7071030" y="2536717"/>
                  </a:lnTo>
                  <a:lnTo>
                    <a:pt x="7077872" y="2522674"/>
                  </a:lnTo>
                  <a:lnTo>
                    <a:pt x="7076072" y="2522674"/>
                  </a:lnTo>
                  <a:lnTo>
                    <a:pt x="7069230" y="2520874"/>
                  </a:lnTo>
                  <a:lnTo>
                    <a:pt x="7064188" y="2515833"/>
                  </a:lnTo>
                  <a:lnTo>
                    <a:pt x="7058787" y="2508632"/>
                  </a:lnTo>
                  <a:lnTo>
                    <a:pt x="7055546" y="2499990"/>
                  </a:lnTo>
                  <a:lnTo>
                    <a:pt x="7051945" y="2489548"/>
                  </a:lnTo>
                  <a:lnTo>
                    <a:pt x="7050144" y="2479106"/>
                  </a:lnTo>
                  <a:lnTo>
                    <a:pt x="7050144" y="2468664"/>
                  </a:lnTo>
                  <a:lnTo>
                    <a:pt x="7051945" y="2458582"/>
                  </a:lnTo>
                  <a:lnTo>
                    <a:pt x="7055546" y="2449940"/>
                  </a:lnTo>
                  <a:lnTo>
                    <a:pt x="7060587" y="2441299"/>
                  </a:lnTo>
                  <a:lnTo>
                    <a:pt x="7067429" y="2434097"/>
                  </a:lnTo>
                  <a:lnTo>
                    <a:pt x="7076072" y="2427256"/>
                  </a:lnTo>
                  <a:lnTo>
                    <a:pt x="7100199" y="2413573"/>
                  </a:lnTo>
                  <a:lnTo>
                    <a:pt x="7122885" y="2401331"/>
                  </a:lnTo>
                  <a:lnTo>
                    <a:pt x="7124686" y="2306273"/>
                  </a:lnTo>
                  <a:lnTo>
                    <a:pt x="7127927" y="2204013"/>
                  </a:lnTo>
                  <a:lnTo>
                    <a:pt x="7129727" y="2179528"/>
                  </a:lnTo>
                  <a:lnTo>
                    <a:pt x="7131528" y="2119037"/>
                  </a:lnTo>
                  <a:lnTo>
                    <a:pt x="7133328" y="2056745"/>
                  </a:lnTo>
                  <a:lnTo>
                    <a:pt x="7131528" y="1994452"/>
                  </a:lnTo>
                  <a:lnTo>
                    <a:pt x="7129727" y="1933961"/>
                  </a:lnTo>
                  <a:lnTo>
                    <a:pt x="7124686" y="1874909"/>
                  </a:lnTo>
                  <a:lnTo>
                    <a:pt x="7119284" y="1816218"/>
                  </a:lnTo>
                  <a:lnTo>
                    <a:pt x="7110642" y="1758967"/>
                  </a:lnTo>
                  <a:lnTo>
                    <a:pt x="7103800" y="1707117"/>
                  </a:lnTo>
                  <a:lnTo>
                    <a:pt x="7096958" y="1681192"/>
                  </a:lnTo>
                  <a:lnTo>
                    <a:pt x="7090116" y="1654907"/>
                  </a:lnTo>
                  <a:lnTo>
                    <a:pt x="7081473" y="1630782"/>
                  </a:lnTo>
                  <a:lnTo>
                    <a:pt x="7072831" y="1608458"/>
                  </a:lnTo>
                  <a:lnTo>
                    <a:pt x="7062388" y="1585774"/>
                  </a:lnTo>
                  <a:lnTo>
                    <a:pt x="7051945" y="1565250"/>
                  </a:lnTo>
                  <a:lnTo>
                    <a:pt x="7039701" y="1546166"/>
                  </a:lnTo>
                  <a:lnTo>
                    <a:pt x="7027818" y="1528523"/>
                  </a:lnTo>
                  <a:lnTo>
                    <a:pt x="7017375" y="1516640"/>
                  </a:lnTo>
                  <a:lnTo>
                    <a:pt x="7006932" y="1502598"/>
                  </a:lnTo>
                  <a:lnTo>
                    <a:pt x="6994689" y="1492155"/>
                  </a:lnTo>
                  <a:lnTo>
                    <a:pt x="6982445" y="1480273"/>
                  </a:lnTo>
                  <a:lnTo>
                    <a:pt x="6968761" y="1469831"/>
                  </a:lnTo>
                  <a:lnTo>
                    <a:pt x="6953277" y="1461190"/>
                  </a:lnTo>
                  <a:lnTo>
                    <a:pt x="6937432" y="1452548"/>
                  </a:lnTo>
                  <a:lnTo>
                    <a:pt x="6920507" y="1443906"/>
                  </a:lnTo>
                  <a:lnTo>
                    <a:pt x="6903222" y="1437065"/>
                  </a:lnTo>
                  <a:lnTo>
                    <a:pt x="6884137" y="1429863"/>
                  </a:lnTo>
                  <a:lnTo>
                    <a:pt x="6865051" y="1424822"/>
                  </a:lnTo>
                  <a:lnTo>
                    <a:pt x="6842365" y="1421222"/>
                  </a:lnTo>
                  <a:lnTo>
                    <a:pt x="6819678" y="1419782"/>
                  </a:lnTo>
                  <a:lnTo>
                    <a:pt x="6795552" y="1417981"/>
                  </a:lnTo>
                  <a:lnTo>
                    <a:pt x="6769624" y="1417981"/>
                  </a:lnTo>
                  <a:lnTo>
                    <a:pt x="6743697" y="1417981"/>
                  </a:lnTo>
                  <a:lnTo>
                    <a:pt x="6728212" y="1421222"/>
                  </a:lnTo>
                  <a:lnTo>
                    <a:pt x="6714168" y="1424822"/>
                  </a:lnTo>
                  <a:lnTo>
                    <a:pt x="6700484" y="1431664"/>
                  </a:lnTo>
                  <a:lnTo>
                    <a:pt x="6686440" y="1438865"/>
                  </a:lnTo>
                  <a:lnTo>
                    <a:pt x="6672756" y="1445707"/>
                  </a:lnTo>
                  <a:lnTo>
                    <a:pt x="6656912" y="1448947"/>
                  </a:lnTo>
                  <a:lnTo>
                    <a:pt x="6641427" y="1450747"/>
                  </a:lnTo>
                  <a:lnTo>
                    <a:pt x="6625943" y="1448947"/>
                  </a:lnTo>
                  <a:lnTo>
                    <a:pt x="6619101" y="1474872"/>
                  </a:lnTo>
                  <a:lnTo>
                    <a:pt x="6615500" y="1502598"/>
                  </a:lnTo>
                  <a:lnTo>
                    <a:pt x="6614060" y="1530323"/>
                  </a:lnTo>
                  <a:lnTo>
                    <a:pt x="6615500" y="1559849"/>
                  </a:lnTo>
                  <a:lnTo>
                    <a:pt x="6620901" y="1627542"/>
                  </a:lnTo>
                  <a:lnTo>
                    <a:pt x="6622702" y="1660308"/>
                  </a:lnTo>
                  <a:lnTo>
                    <a:pt x="6622702" y="1693074"/>
                  </a:lnTo>
                  <a:lnTo>
                    <a:pt x="6622702" y="1703516"/>
                  </a:lnTo>
                  <a:lnTo>
                    <a:pt x="6620901" y="1710718"/>
                  </a:lnTo>
                  <a:lnTo>
                    <a:pt x="6617300" y="1717559"/>
                  </a:lnTo>
                  <a:lnTo>
                    <a:pt x="6614060" y="1728001"/>
                  </a:lnTo>
                  <a:lnTo>
                    <a:pt x="6610458" y="1734842"/>
                  </a:lnTo>
                  <a:lnTo>
                    <a:pt x="6608658" y="1771209"/>
                  </a:lnTo>
                  <a:lnTo>
                    <a:pt x="6610458" y="1803976"/>
                  </a:lnTo>
                  <a:lnTo>
                    <a:pt x="6612259" y="1835302"/>
                  </a:lnTo>
                  <a:lnTo>
                    <a:pt x="6619101" y="1866268"/>
                  </a:lnTo>
                  <a:lnTo>
                    <a:pt x="6622702" y="1900834"/>
                  </a:lnTo>
                  <a:lnTo>
                    <a:pt x="6624142" y="1935401"/>
                  </a:lnTo>
                  <a:lnTo>
                    <a:pt x="6624142" y="1970328"/>
                  </a:lnTo>
                  <a:lnTo>
                    <a:pt x="6622702" y="2004895"/>
                  </a:lnTo>
                  <a:lnTo>
                    <a:pt x="6622702" y="2025779"/>
                  </a:lnTo>
                  <a:lnTo>
                    <a:pt x="6620901" y="2035860"/>
                  </a:lnTo>
                  <a:lnTo>
                    <a:pt x="6619101" y="2049903"/>
                  </a:lnTo>
                  <a:lnTo>
                    <a:pt x="6617300" y="2058545"/>
                  </a:lnTo>
                  <a:lnTo>
                    <a:pt x="6617300" y="2067187"/>
                  </a:lnTo>
                  <a:lnTo>
                    <a:pt x="6622702" y="2086270"/>
                  </a:lnTo>
                  <a:lnTo>
                    <a:pt x="6622702" y="2105354"/>
                  </a:lnTo>
                  <a:lnTo>
                    <a:pt x="6625943" y="2120837"/>
                  </a:lnTo>
                  <a:lnTo>
                    <a:pt x="6631344" y="2138120"/>
                  </a:lnTo>
                  <a:lnTo>
                    <a:pt x="6639987" y="2155404"/>
                  </a:lnTo>
                  <a:lnTo>
                    <a:pt x="6646829" y="2174487"/>
                  </a:lnTo>
                  <a:lnTo>
                    <a:pt x="6648629" y="2193571"/>
                  </a:lnTo>
                  <a:lnTo>
                    <a:pt x="6650070" y="2214455"/>
                  </a:lnTo>
                  <a:lnTo>
                    <a:pt x="6646829" y="2235339"/>
                  </a:lnTo>
                  <a:lnTo>
                    <a:pt x="6653671" y="2231738"/>
                  </a:lnTo>
                  <a:lnTo>
                    <a:pt x="6660513" y="2226337"/>
                  </a:lnTo>
                  <a:lnTo>
                    <a:pt x="6669155" y="2219496"/>
                  </a:lnTo>
                  <a:lnTo>
                    <a:pt x="6681399" y="2214455"/>
                  </a:lnTo>
                  <a:lnTo>
                    <a:pt x="6695083" y="2212655"/>
                  </a:lnTo>
                  <a:lnTo>
                    <a:pt x="6712368" y="2210854"/>
                  </a:lnTo>
                  <a:lnTo>
                    <a:pt x="6719570" y="2210854"/>
                  </a:lnTo>
                  <a:lnTo>
                    <a:pt x="6722811" y="2214455"/>
                  </a:lnTo>
                  <a:lnTo>
                    <a:pt x="6731453" y="2224897"/>
                  </a:lnTo>
                  <a:lnTo>
                    <a:pt x="6736855" y="2235339"/>
                  </a:lnTo>
                  <a:lnTo>
                    <a:pt x="6741896" y="2247221"/>
                  </a:lnTo>
                  <a:lnTo>
                    <a:pt x="6745497" y="2261264"/>
                  </a:lnTo>
                  <a:lnTo>
                    <a:pt x="6764583" y="2263064"/>
                  </a:lnTo>
                  <a:lnTo>
                    <a:pt x="6780067" y="2269906"/>
                  </a:lnTo>
                  <a:lnTo>
                    <a:pt x="6793751" y="2276747"/>
                  </a:lnTo>
                  <a:lnTo>
                    <a:pt x="6804194" y="2288989"/>
                  </a:lnTo>
                  <a:lnTo>
                    <a:pt x="6811036" y="2297631"/>
                  </a:lnTo>
                  <a:lnTo>
                    <a:pt x="6818238" y="2295831"/>
                  </a:lnTo>
                  <a:lnTo>
                    <a:pt x="6811036" y="2299071"/>
                  </a:lnTo>
                  <a:lnTo>
                    <a:pt x="6826880" y="2319955"/>
                  </a:lnTo>
                  <a:lnTo>
                    <a:pt x="6842365" y="2342280"/>
                  </a:lnTo>
                  <a:lnTo>
                    <a:pt x="6854608" y="2364964"/>
                  </a:lnTo>
                  <a:lnTo>
                    <a:pt x="6830121" y="2364964"/>
                  </a:lnTo>
                  <a:lnTo>
                    <a:pt x="6830121" y="2366764"/>
                  </a:lnTo>
                  <a:lnTo>
                    <a:pt x="6826880" y="2371805"/>
                  </a:lnTo>
                  <a:lnTo>
                    <a:pt x="6821479" y="2377206"/>
                  </a:lnTo>
                  <a:lnTo>
                    <a:pt x="6823279" y="2409973"/>
                  </a:lnTo>
                  <a:lnTo>
                    <a:pt x="6825080" y="2442739"/>
                  </a:lnTo>
                  <a:lnTo>
                    <a:pt x="6823279" y="2472265"/>
                  </a:lnTo>
                  <a:lnTo>
                    <a:pt x="6821479" y="2501790"/>
                  </a:lnTo>
                  <a:lnTo>
                    <a:pt x="6819678" y="2529516"/>
                  </a:lnTo>
                  <a:lnTo>
                    <a:pt x="6818238" y="2559041"/>
                  </a:lnTo>
                  <a:lnTo>
                    <a:pt x="6819678" y="2591448"/>
                  </a:lnTo>
                  <a:lnTo>
                    <a:pt x="6821479" y="2626014"/>
                  </a:lnTo>
                  <a:lnTo>
                    <a:pt x="6821479" y="2634656"/>
                  </a:lnTo>
                  <a:lnTo>
                    <a:pt x="6812836" y="2640057"/>
                  </a:lnTo>
                  <a:lnTo>
                    <a:pt x="6780067" y="2659141"/>
                  </a:lnTo>
                  <a:lnTo>
                    <a:pt x="6749098" y="2678224"/>
                  </a:lnTo>
                  <a:lnTo>
                    <a:pt x="6691842" y="2712791"/>
                  </a:lnTo>
                  <a:lnTo>
                    <a:pt x="6669155" y="2728274"/>
                  </a:lnTo>
                  <a:lnTo>
                    <a:pt x="6664114" y="2728274"/>
                  </a:lnTo>
                  <a:lnTo>
                    <a:pt x="6575889" y="2731515"/>
                  </a:lnTo>
                  <a:lnTo>
                    <a:pt x="6487663" y="2733315"/>
                  </a:lnTo>
                  <a:lnTo>
                    <a:pt x="6411321" y="2731515"/>
                  </a:lnTo>
                  <a:lnTo>
                    <a:pt x="6153127" y="2721433"/>
                  </a:lnTo>
                  <a:lnTo>
                    <a:pt x="6089029" y="2717832"/>
                  </a:lnTo>
                  <a:lnTo>
                    <a:pt x="6026731" y="2717832"/>
                  </a:lnTo>
                  <a:lnTo>
                    <a:pt x="5968034" y="2717832"/>
                  </a:lnTo>
                  <a:lnTo>
                    <a:pt x="5910778" y="2721433"/>
                  </a:lnTo>
                  <a:lnTo>
                    <a:pt x="5878009" y="2721433"/>
                  </a:lnTo>
                  <a:lnTo>
                    <a:pt x="5846680" y="2721433"/>
                  </a:lnTo>
                  <a:lnTo>
                    <a:pt x="5817151" y="2719632"/>
                  </a:lnTo>
                  <a:lnTo>
                    <a:pt x="5789783" y="2716032"/>
                  </a:lnTo>
                  <a:lnTo>
                    <a:pt x="5762055" y="2710991"/>
                  </a:lnTo>
                  <a:lnTo>
                    <a:pt x="5735768" y="2705590"/>
                  </a:lnTo>
                  <a:lnTo>
                    <a:pt x="5711641" y="2698748"/>
                  </a:lnTo>
                  <a:lnTo>
                    <a:pt x="5685714" y="2690107"/>
                  </a:lnTo>
                  <a:lnTo>
                    <a:pt x="5677071" y="2686866"/>
                  </a:lnTo>
                  <a:lnTo>
                    <a:pt x="5677071" y="2676424"/>
                  </a:lnTo>
                  <a:lnTo>
                    <a:pt x="5677071" y="2582806"/>
                  </a:lnTo>
                  <a:lnTo>
                    <a:pt x="5675271" y="2536717"/>
                  </a:lnTo>
                  <a:lnTo>
                    <a:pt x="5673470" y="2489548"/>
                  </a:lnTo>
                  <a:lnTo>
                    <a:pt x="5671670" y="2480906"/>
                  </a:lnTo>
                  <a:lnTo>
                    <a:pt x="5668429" y="2396290"/>
                  </a:lnTo>
                  <a:lnTo>
                    <a:pt x="5666628" y="2352722"/>
                  </a:lnTo>
                  <a:lnTo>
                    <a:pt x="5664828" y="2311314"/>
                  </a:lnTo>
                  <a:lnTo>
                    <a:pt x="5664828" y="2299071"/>
                  </a:lnTo>
                  <a:lnTo>
                    <a:pt x="5677071" y="2297631"/>
                  </a:lnTo>
                  <a:lnTo>
                    <a:pt x="5694356" y="2295831"/>
                  </a:lnTo>
                  <a:lnTo>
                    <a:pt x="5708040" y="2294030"/>
                  </a:lnTo>
                  <a:lnTo>
                    <a:pt x="5716682" y="2297631"/>
                  </a:lnTo>
                  <a:lnTo>
                    <a:pt x="5725325" y="2300872"/>
                  </a:lnTo>
                  <a:lnTo>
                    <a:pt x="5727125" y="2306273"/>
                  </a:lnTo>
                  <a:lnTo>
                    <a:pt x="5732527" y="2309513"/>
                  </a:lnTo>
                  <a:lnTo>
                    <a:pt x="5739369" y="2313114"/>
                  </a:lnTo>
                  <a:lnTo>
                    <a:pt x="5748011" y="2314914"/>
                  </a:lnTo>
                  <a:lnTo>
                    <a:pt x="5753413" y="2313114"/>
                  </a:lnTo>
                  <a:lnTo>
                    <a:pt x="5758454" y="2307713"/>
                  </a:lnTo>
                  <a:lnTo>
                    <a:pt x="5762055" y="2304472"/>
                  </a:lnTo>
                  <a:lnTo>
                    <a:pt x="5763856" y="2299071"/>
                  </a:lnTo>
                  <a:lnTo>
                    <a:pt x="5767097" y="2290430"/>
                  </a:lnTo>
                  <a:lnTo>
                    <a:pt x="5772498" y="2281788"/>
                  </a:lnTo>
                  <a:lnTo>
                    <a:pt x="5777540" y="2273146"/>
                  </a:lnTo>
                  <a:lnTo>
                    <a:pt x="5786182" y="2264865"/>
                  </a:lnTo>
                  <a:lnTo>
                    <a:pt x="5791224" y="2259464"/>
                  </a:lnTo>
                  <a:lnTo>
                    <a:pt x="5879809" y="2259464"/>
                  </a:lnTo>
                  <a:lnTo>
                    <a:pt x="5893493" y="2259464"/>
                  </a:lnTo>
                  <a:lnTo>
                    <a:pt x="5905737" y="2255863"/>
                  </a:lnTo>
                  <a:lnTo>
                    <a:pt x="5916180" y="2252622"/>
                  </a:lnTo>
                  <a:lnTo>
                    <a:pt x="5924822" y="2247221"/>
                  </a:lnTo>
                  <a:lnTo>
                    <a:pt x="5908978" y="2252622"/>
                  </a:lnTo>
                  <a:lnTo>
                    <a:pt x="5923022" y="2240380"/>
                  </a:lnTo>
                  <a:lnTo>
                    <a:pt x="5917980" y="2126238"/>
                  </a:lnTo>
                  <a:lnTo>
                    <a:pt x="5914379" y="2013536"/>
                  </a:lnTo>
                  <a:lnTo>
                    <a:pt x="5914379" y="1900834"/>
                  </a:lnTo>
                  <a:lnTo>
                    <a:pt x="5917980" y="1789933"/>
                  </a:lnTo>
                  <a:lnTo>
                    <a:pt x="5917980" y="1729801"/>
                  </a:lnTo>
                  <a:lnTo>
                    <a:pt x="5923022" y="1535724"/>
                  </a:lnTo>
                  <a:lnTo>
                    <a:pt x="5924822" y="1353889"/>
                  </a:lnTo>
                  <a:lnTo>
                    <a:pt x="5917980" y="1348488"/>
                  </a:lnTo>
                  <a:lnTo>
                    <a:pt x="5907537" y="1343447"/>
                  </a:lnTo>
                  <a:lnTo>
                    <a:pt x="5898895" y="1338406"/>
                  </a:lnTo>
                  <a:lnTo>
                    <a:pt x="5888452" y="1334805"/>
                  </a:lnTo>
                  <a:lnTo>
                    <a:pt x="5872607" y="1333005"/>
                  </a:lnTo>
                  <a:lnTo>
                    <a:pt x="5857123" y="1331204"/>
                  </a:lnTo>
                  <a:lnTo>
                    <a:pt x="5824353" y="1327964"/>
                  </a:lnTo>
                  <a:lnTo>
                    <a:pt x="5793024" y="1327964"/>
                  </a:lnTo>
                  <a:lnTo>
                    <a:pt x="5775739" y="1326163"/>
                  </a:lnTo>
                  <a:lnTo>
                    <a:pt x="5760255" y="1324363"/>
                  </a:lnTo>
                  <a:lnTo>
                    <a:pt x="5746211" y="1324363"/>
                  </a:lnTo>
                  <a:lnTo>
                    <a:pt x="5732527" y="1322563"/>
                  </a:lnTo>
                  <a:lnTo>
                    <a:pt x="5716682" y="1317522"/>
                  </a:lnTo>
                  <a:lnTo>
                    <a:pt x="5702999" y="1310680"/>
                  </a:lnTo>
                  <a:lnTo>
                    <a:pt x="5696157" y="1307080"/>
                  </a:lnTo>
                  <a:lnTo>
                    <a:pt x="5696157" y="1300238"/>
                  </a:lnTo>
                  <a:lnTo>
                    <a:pt x="5690755" y="1263871"/>
                  </a:lnTo>
                  <a:lnTo>
                    <a:pt x="5688954" y="1242987"/>
                  </a:lnTo>
                  <a:lnTo>
                    <a:pt x="5687514" y="1223904"/>
                  </a:lnTo>
                  <a:lnTo>
                    <a:pt x="5687514" y="1057912"/>
                  </a:lnTo>
                  <a:lnTo>
                    <a:pt x="5685714" y="1030186"/>
                  </a:lnTo>
                  <a:lnTo>
                    <a:pt x="5682113" y="1005702"/>
                  </a:lnTo>
                  <a:lnTo>
                    <a:pt x="5675271" y="1009302"/>
                  </a:lnTo>
                  <a:lnTo>
                    <a:pt x="5671670" y="1014343"/>
                  </a:lnTo>
                  <a:lnTo>
                    <a:pt x="5668429" y="1019744"/>
                  </a:lnTo>
                  <a:lnTo>
                    <a:pt x="5664828" y="1022985"/>
                  </a:lnTo>
                  <a:lnTo>
                    <a:pt x="5659786" y="1024785"/>
                  </a:lnTo>
                  <a:lnTo>
                    <a:pt x="5652944" y="1026586"/>
                  </a:lnTo>
                  <a:lnTo>
                    <a:pt x="5646102" y="1026586"/>
                  </a:lnTo>
                  <a:lnTo>
                    <a:pt x="5628817" y="1022985"/>
                  </a:lnTo>
                  <a:lnTo>
                    <a:pt x="5616574" y="1021545"/>
                  </a:lnTo>
                  <a:lnTo>
                    <a:pt x="5616574" y="1009302"/>
                  </a:lnTo>
                  <a:lnTo>
                    <a:pt x="5618374" y="1000661"/>
                  </a:lnTo>
                  <a:lnTo>
                    <a:pt x="5619815" y="993459"/>
                  </a:lnTo>
                  <a:lnTo>
                    <a:pt x="5621615" y="986618"/>
                  </a:lnTo>
                  <a:lnTo>
                    <a:pt x="5627017" y="979777"/>
                  </a:lnTo>
                  <a:lnTo>
                    <a:pt x="5632058" y="974376"/>
                  </a:lnTo>
                  <a:lnTo>
                    <a:pt x="5638900" y="971135"/>
                  </a:lnTo>
                  <a:lnTo>
                    <a:pt x="5646102" y="967534"/>
                  </a:lnTo>
                  <a:lnTo>
                    <a:pt x="5654745" y="965734"/>
                  </a:lnTo>
                  <a:lnTo>
                    <a:pt x="5654745" y="948451"/>
                  </a:lnTo>
                  <a:lnTo>
                    <a:pt x="5654745" y="945210"/>
                  </a:lnTo>
                  <a:lnTo>
                    <a:pt x="5656185" y="939809"/>
                  </a:lnTo>
                  <a:lnTo>
                    <a:pt x="5663387" y="932968"/>
                  </a:lnTo>
                  <a:lnTo>
                    <a:pt x="5671670" y="927927"/>
                  </a:lnTo>
                  <a:lnTo>
                    <a:pt x="5680312" y="924326"/>
                  </a:lnTo>
                  <a:lnTo>
                    <a:pt x="5678872" y="907043"/>
                  </a:lnTo>
                  <a:lnTo>
                    <a:pt x="5678872" y="896601"/>
                  </a:lnTo>
                  <a:lnTo>
                    <a:pt x="5680312" y="886158"/>
                  </a:lnTo>
                  <a:lnTo>
                    <a:pt x="5680312" y="877517"/>
                  </a:lnTo>
                  <a:lnTo>
                    <a:pt x="5683913" y="863834"/>
                  </a:lnTo>
                  <a:lnTo>
                    <a:pt x="5687514" y="856633"/>
                  </a:lnTo>
                  <a:lnTo>
                    <a:pt x="5690755" y="851592"/>
                  </a:lnTo>
                  <a:lnTo>
                    <a:pt x="5697597" y="844750"/>
                  </a:lnTo>
                  <a:lnTo>
                    <a:pt x="5704799" y="841150"/>
                  </a:lnTo>
                  <a:lnTo>
                    <a:pt x="5713442" y="839350"/>
                  </a:lnTo>
                  <a:lnTo>
                    <a:pt x="5713442" y="830708"/>
                  </a:lnTo>
                  <a:lnTo>
                    <a:pt x="5715242" y="823866"/>
                  </a:lnTo>
                  <a:lnTo>
                    <a:pt x="5720283" y="815225"/>
                  </a:lnTo>
                  <a:lnTo>
                    <a:pt x="5725325" y="808383"/>
                  </a:lnTo>
                  <a:lnTo>
                    <a:pt x="5730726" y="803342"/>
                  </a:lnTo>
                  <a:lnTo>
                    <a:pt x="5737568" y="803342"/>
                  </a:lnTo>
                  <a:lnTo>
                    <a:pt x="5822553" y="806583"/>
                  </a:lnTo>
                  <a:lnTo>
                    <a:pt x="5917980" y="808383"/>
                  </a:lnTo>
                  <a:lnTo>
                    <a:pt x="6023490" y="808383"/>
                  </a:lnTo>
                  <a:lnTo>
                    <a:pt x="6140884" y="806583"/>
                  </a:lnTo>
                  <a:lnTo>
                    <a:pt x="6258638" y="803342"/>
                  </a:lnTo>
                  <a:lnTo>
                    <a:pt x="6373150" y="799742"/>
                  </a:lnTo>
                  <a:lnTo>
                    <a:pt x="6558244" y="792900"/>
                  </a:lnTo>
                  <a:lnTo>
                    <a:pt x="6560044" y="787499"/>
                  </a:lnTo>
                  <a:lnTo>
                    <a:pt x="6561845" y="782458"/>
                  </a:lnTo>
                  <a:lnTo>
                    <a:pt x="6565446" y="778858"/>
                  </a:lnTo>
                  <a:lnTo>
                    <a:pt x="6572288" y="775617"/>
                  </a:lnTo>
                  <a:lnTo>
                    <a:pt x="6584531" y="773817"/>
                  </a:lnTo>
                  <a:lnTo>
                    <a:pt x="6600015" y="777417"/>
                  </a:lnTo>
                  <a:lnTo>
                    <a:pt x="6614060" y="780658"/>
                  </a:lnTo>
                  <a:lnTo>
                    <a:pt x="6625943" y="787499"/>
                  </a:lnTo>
                  <a:lnTo>
                    <a:pt x="6631344" y="792900"/>
                  </a:lnTo>
                  <a:lnTo>
                    <a:pt x="6634585" y="797941"/>
                  </a:lnTo>
                  <a:lnTo>
                    <a:pt x="6636386" y="801542"/>
                  </a:lnTo>
                  <a:lnTo>
                    <a:pt x="6641427" y="817025"/>
                  </a:lnTo>
                  <a:lnTo>
                    <a:pt x="6648629" y="832508"/>
                  </a:lnTo>
                  <a:lnTo>
                    <a:pt x="6650070" y="842950"/>
                  </a:lnTo>
                  <a:lnTo>
                    <a:pt x="6651870" y="853392"/>
                  </a:lnTo>
                  <a:lnTo>
                    <a:pt x="6651870" y="874276"/>
                  </a:lnTo>
                  <a:lnTo>
                    <a:pt x="6653671" y="884718"/>
                  </a:lnTo>
                  <a:lnTo>
                    <a:pt x="6771425" y="839350"/>
                  </a:lnTo>
                  <a:lnTo>
                    <a:pt x="6865051" y="804783"/>
                  </a:lnTo>
                  <a:lnTo>
                    <a:pt x="6894580" y="794701"/>
                  </a:lnTo>
                  <a:lnTo>
                    <a:pt x="6925549" y="784259"/>
                  </a:lnTo>
                  <a:lnTo>
                    <a:pt x="6954717" y="777417"/>
                  </a:lnTo>
                  <a:lnTo>
                    <a:pt x="6986046" y="772016"/>
                  </a:lnTo>
                  <a:lnTo>
                    <a:pt x="7019176" y="768776"/>
                  </a:lnTo>
                  <a:close/>
                  <a:moveTo>
                    <a:pt x="1579760" y="695930"/>
                  </a:moveTo>
                  <a:lnTo>
                    <a:pt x="1555650" y="715012"/>
                  </a:lnTo>
                  <a:lnTo>
                    <a:pt x="1531180" y="732293"/>
                  </a:lnTo>
                  <a:lnTo>
                    <a:pt x="1507069" y="746334"/>
                  </a:lnTo>
                  <a:lnTo>
                    <a:pt x="1482959" y="760015"/>
                  </a:lnTo>
                  <a:lnTo>
                    <a:pt x="1465686" y="772256"/>
                  </a:lnTo>
                  <a:lnTo>
                    <a:pt x="1446614" y="784497"/>
                  </a:lnTo>
                  <a:lnTo>
                    <a:pt x="1429341" y="798178"/>
                  </a:lnTo>
                  <a:lnTo>
                    <a:pt x="1412068" y="815459"/>
                  </a:lnTo>
                  <a:lnTo>
                    <a:pt x="1420704" y="813659"/>
                  </a:lnTo>
                  <a:lnTo>
                    <a:pt x="1429341" y="813659"/>
                  </a:lnTo>
                  <a:lnTo>
                    <a:pt x="1443375" y="813659"/>
                  </a:lnTo>
                  <a:lnTo>
                    <a:pt x="1455251" y="817259"/>
                  </a:lnTo>
                  <a:lnTo>
                    <a:pt x="1463887" y="810419"/>
                  </a:lnTo>
                  <a:lnTo>
                    <a:pt x="1474323" y="801778"/>
                  </a:lnTo>
                  <a:lnTo>
                    <a:pt x="1482959" y="793137"/>
                  </a:lnTo>
                  <a:lnTo>
                    <a:pt x="1489797" y="782697"/>
                  </a:lnTo>
                  <a:lnTo>
                    <a:pt x="1507069" y="763615"/>
                  </a:lnTo>
                  <a:lnTo>
                    <a:pt x="1526142" y="744534"/>
                  </a:lnTo>
                  <a:lnTo>
                    <a:pt x="1536578" y="734093"/>
                  </a:lnTo>
                  <a:lnTo>
                    <a:pt x="1547013" y="725452"/>
                  </a:lnTo>
                  <a:lnTo>
                    <a:pt x="1559248" y="718612"/>
                  </a:lnTo>
                  <a:lnTo>
                    <a:pt x="1571124" y="711411"/>
                  </a:lnTo>
                  <a:lnTo>
                    <a:pt x="1576521" y="704571"/>
                  </a:lnTo>
                  <a:close/>
                  <a:moveTo>
                    <a:pt x="1422504" y="640846"/>
                  </a:moveTo>
                  <a:lnTo>
                    <a:pt x="1386158" y="659928"/>
                  </a:lnTo>
                  <a:lnTo>
                    <a:pt x="1351253" y="682249"/>
                  </a:lnTo>
                  <a:lnTo>
                    <a:pt x="1316707" y="706371"/>
                  </a:lnTo>
                  <a:lnTo>
                    <a:pt x="1282160" y="732293"/>
                  </a:lnTo>
                  <a:lnTo>
                    <a:pt x="1277123" y="739493"/>
                  </a:lnTo>
                  <a:lnTo>
                    <a:pt x="1266687" y="751374"/>
                  </a:lnTo>
                  <a:lnTo>
                    <a:pt x="1275323" y="742734"/>
                  </a:lnTo>
                  <a:lnTo>
                    <a:pt x="1283960" y="737693"/>
                  </a:lnTo>
                  <a:lnTo>
                    <a:pt x="1294396" y="732293"/>
                  </a:lnTo>
                  <a:lnTo>
                    <a:pt x="1303032" y="729053"/>
                  </a:lnTo>
                  <a:lnTo>
                    <a:pt x="1316707" y="725452"/>
                  </a:lnTo>
                  <a:lnTo>
                    <a:pt x="1332540" y="718612"/>
                  </a:lnTo>
                  <a:lnTo>
                    <a:pt x="1346215" y="708171"/>
                  </a:lnTo>
                  <a:lnTo>
                    <a:pt x="1359889" y="694130"/>
                  </a:lnTo>
                  <a:lnTo>
                    <a:pt x="1389397" y="668568"/>
                  </a:lnTo>
                  <a:close/>
                  <a:moveTo>
                    <a:pt x="2449648" y="632908"/>
                  </a:moveTo>
                  <a:lnTo>
                    <a:pt x="2392414" y="669263"/>
                  </a:lnTo>
                  <a:lnTo>
                    <a:pt x="2364696" y="684741"/>
                  </a:lnTo>
                  <a:lnTo>
                    <a:pt x="2347418" y="693380"/>
                  </a:lnTo>
                  <a:lnTo>
                    <a:pt x="2331939" y="702019"/>
                  </a:lnTo>
                  <a:lnTo>
                    <a:pt x="2299182" y="724336"/>
                  </a:lnTo>
                  <a:lnTo>
                    <a:pt x="2321500" y="713898"/>
                  </a:lnTo>
                  <a:lnTo>
                    <a:pt x="2326899" y="707058"/>
                  </a:lnTo>
                  <a:lnTo>
                    <a:pt x="2331939" y="703459"/>
                  </a:lnTo>
                  <a:lnTo>
                    <a:pt x="2336979" y="700219"/>
                  </a:lnTo>
                  <a:lnTo>
                    <a:pt x="2345618" y="698419"/>
                  </a:lnTo>
                  <a:lnTo>
                    <a:pt x="2394213" y="670703"/>
                  </a:lnTo>
                  <a:lnTo>
                    <a:pt x="2439209" y="644787"/>
                  </a:lnTo>
                  <a:lnTo>
                    <a:pt x="2458287" y="632908"/>
                  </a:lnTo>
                  <a:close/>
                  <a:moveTo>
                    <a:pt x="600597" y="609524"/>
                  </a:moveTo>
                  <a:lnTo>
                    <a:pt x="588361" y="616364"/>
                  </a:lnTo>
                  <a:lnTo>
                    <a:pt x="574687" y="618165"/>
                  </a:lnTo>
                  <a:lnTo>
                    <a:pt x="557054" y="639046"/>
                  </a:lnTo>
                  <a:lnTo>
                    <a:pt x="536183" y="658128"/>
                  </a:lnTo>
                  <a:lnTo>
                    <a:pt x="515671" y="676849"/>
                  </a:lnTo>
                  <a:lnTo>
                    <a:pt x="494799" y="694130"/>
                  </a:lnTo>
                  <a:lnTo>
                    <a:pt x="442980" y="732293"/>
                  </a:lnTo>
                  <a:lnTo>
                    <a:pt x="392601" y="767216"/>
                  </a:lnTo>
                  <a:lnTo>
                    <a:pt x="339342" y="806818"/>
                  </a:lnTo>
                  <a:lnTo>
                    <a:pt x="280326" y="844981"/>
                  </a:lnTo>
                  <a:lnTo>
                    <a:pt x="249019" y="865863"/>
                  </a:lnTo>
                  <a:lnTo>
                    <a:pt x="219871" y="888184"/>
                  </a:lnTo>
                  <a:lnTo>
                    <a:pt x="263053" y="862262"/>
                  </a:lnTo>
                  <a:lnTo>
                    <a:pt x="306236" y="834540"/>
                  </a:lnTo>
                  <a:lnTo>
                    <a:pt x="349418" y="805018"/>
                  </a:lnTo>
                  <a:lnTo>
                    <a:pt x="394400" y="772256"/>
                  </a:lnTo>
                  <a:lnTo>
                    <a:pt x="494799" y="701331"/>
                  </a:lnTo>
                  <a:lnTo>
                    <a:pt x="600597" y="630405"/>
                  </a:lnTo>
                  <a:lnTo>
                    <a:pt x="600597" y="619965"/>
                  </a:lnTo>
                  <a:close/>
                  <a:moveTo>
                    <a:pt x="2492844" y="606632"/>
                  </a:moveTo>
                  <a:lnTo>
                    <a:pt x="2466926" y="622470"/>
                  </a:lnTo>
                  <a:lnTo>
                    <a:pt x="2471966" y="622470"/>
                  </a:lnTo>
                  <a:close/>
                  <a:moveTo>
                    <a:pt x="218071" y="571361"/>
                  </a:moveTo>
                  <a:lnTo>
                    <a:pt x="207635" y="576402"/>
                  </a:lnTo>
                  <a:lnTo>
                    <a:pt x="214473" y="576402"/>
                  </a:lnTo>
                  <a:close/>
                  <a:moveTo>
                    <a:pt x="2271465" y="568477"/>
                  </a:moveTo>
                  <a:lnTo>
                    <a:pt x="2261026" y="573876"/>
                  </a:lnTo>
                  <a:lnTo>
                    <a:pt x="2254186" y="578915"/>
                  </a:lnTo>
                  <a:close/>
                  <a:moveTo>
                    <a:pt x="1434739" y="543639"/>
                  </a:moveTo>
                  <a:lnTo>
                    <a:pt x="1434739" y="545439"/>
                  </a:lnTo>
                  <a:lnTo>
                    <a:pt x="1437977" y="547239"/>
                  </a:lnTo>
                  <a:close/>
                  <a:moveTo>
                    <a:pt x="1429341" y="538599"/>
                  </a:moveTo>
                  <a:lnTo>
                    <a:pt x="1427542" y="540399"/>
                  </a:lnTo>
                  <a:lnTo>
                    <a:pt x="1429341" y="541839"/>
                  </a:lnTo>
                  <a:lnTo>
                    <a:pt x="1431140" y="540399"/>
                  </a:lnTo>
                  <a:close/>
                  <a:moveTo>
                    <a:pt x="2361456" y="518443"/>
                  </a:moveTo>
                  <a:lnTo>
                    <a:pt x="2333739" y="533921"/>
                  </a:lnTo>
                  <a:lnTo>
                    <a:pt x="2356057" y="530682"/>
                  </a:lnTo>
                  <a:close/>
                  <a:moveTo>
                    <a:pt x="2532800" y="490727"/>
                  </a:moveTo>
                  <a:lnTo>
                    <a:pt x="2513722" y="501166"/>
                  </a:lnTo>
                  <a:lnTo>
                    <a:pt x="2453248" y="537521"/>
                  </a:lnTo>
                  <a:lnTo>
                    <a:pt x="2397813" y="572076"/>
                  </a:lnTo>
                  <a:lnTo>
                    <a:pt x="2300982" y="632908"/>
                  </a:lnTo>
                  <a:lnTo>
                    <a:pt x="2293783" y="637947"/>
                  </a:lnTo>
                  <a:lnTo>
                    <a:pt x="2285143" y="644787"/>
                  </a:lnTo>
                  <a:lnTo>
                    <a:pt x="2266426" y="657025"/>
                  </a:lnTo>
                  <a:lnTo>
                    <a:pt x="2255987" y="662064"/>
                  </a:lnTo>
                  <a:lnTo>
                    <a:pt x="2250587" y="667464"/>
                  </a:lnTo>
                  <a:lnTo>
                    <a:pt x="2247347" y="670703"/>
                  </a:lnTo>
                  <a:lnTo>
                    <a:pt x="2245548" y="676103"/>
                  </a:lnTo>
                  <a:lnTo>
                    <a:pt x="2243747" y="681142"/>
                  </a:lnTo>
                  <a:lnTo>
                    <a:pt x="2255987" y="676103"/>
                  </a:lnTo>
                  <a:lnTo>
                    <a:pt x="2266426" y="670703"/>
                  </a:lnTo>
                  <a:lnTo>
                    <a:pt x="2275065" y="662064"/>
                  </a:lnTo>
                  <a:lnTo>
                    <a:pt x="2285143" y="653425"/>
                  </a:lnTo>
                  <a:lnTo>
                    <a:pt x="2288743" y="646587"/>
                  </a:lnTo>
                  <a:lnTo>
                    <a:pt x="2295583" y="639747"/>
                  </a:lnTo>
                  <a:lnTo>
                    <a:pt x="2309621" y="629309"/>
                  </a:lnTo>
                  <a:lnTo>
                    <a:pt x="2326899" y="622470"/>
                  </a:lnTo>
                  <a:lnTo>
                    <a:pt x="2347418" y="615271"/>
                  </a:lnTo>
                  <a:lnTo>
                    <a:pt x="2351018" y="608431"/>
                  </a:lnTo>
                  <a:lnTo>
                    <a:pt x="2356057" y="603392"/>
                  </a:lnTo>
                  <a:lnTo>
                    <a:pt x="2359657" y="599792"/>
                  </a:lnTo>
                  <a:lnTo>
                    <a:pt x="2364696" y="597993"/>
                  </a:lnTo>
                  <a:lnTo>
                    <a:pt x="2375135" y="594753"/>
                  </a:lnTo>
                  <a:lnTo>
                    <a:pt x="2383774" y="591154"/>
                  </a:lnTo>
                  <a:lnTo>
                    <a:pt x="2392414" y="584314"/>
                  </a:lnTo>
                  <a:lnTo>
                    <a:pt x="2402853" y="575676"/>
                  </a:lnTo>
                  <a:lnTo>
                    <a:pt x="2413292" y="566677"/>
                  </a:lnTo>
                  <a:lnTo>
                    <a:pt x="2425530" y="561637"/>
                  </a:lnTo>
                  <a:lnTo>
                    <a:pt x="2441009" y="558398"/>
                  </a:lnTo>
                  <a:lnTo>
                    <a:pt x="2456487" y="556598"/>
                  </a:lnTo>
                  <a:lnTo>
                    <a:pt x="2461887" y="547959"/>
                  </a:lnTo>
                  <a:lnTo>
                    <a:pt x="2468727" y="537521"/>
                  </a:lnTo>
                  <a:lnTo>
                    <a:pt x="2477365" y="528882"/>
                  </a:lnTo>
                  <a:lnTo>
                    <a:pt x="2486005" y="522043"/>
                  </a:lnTo>
                  <a:lnTo>
                    <a:pt x="2496444" y="515204"/>
                  </a:lnTo>
                  <a:lnTo>
                    <a:pt x="2505083" y="511604"/>
                  </a:lnTo>
                  <a:lnTo>
                    <a:pt x="2515522" y="508004"/>
                  </a:lnTo>
                  <a:lnTo>
                    <a:pt x="2524161" y="506565"/>
                  </a:lnTo>
                  <a:lnTo>
                    <a:pt x="2527401" y="497926"/>
                  </a:lnTo>
                  <a:close/>
                  <a:moveTo>
                    <a:pt x="2191552" y="468410"/>
                  </a:moveTo>
                  <a:lnTo>
                    <a:pt x="2167435" y="480288"/>
                  </a:lnTo>
                  <a:lnTo>
                    <a:pt x="2150156" y="490727"/>
                  </a:lnTo>
                  <a:lnTo>
                    <a:pt x="2136477" y="502965"/>
                  </a:lnTo>
                  <a:lnTo>
                    <a:pt x="2151956" y="497926"/>
                  </a:lnTo>
                  <a:lnTo>
                    <a:pt x="2167435" y="488927"/>
                  </a:lnTo>
                  <a:lnTo>
                    <a:pt x="2182913" y="475249"/>
                  </a:lnTo>
                  <a:close/>
                  <a:moveTo>
                    <a:pt x="2243747" y="442133"/>
                  </a:moveTo>
                  <a:lnTo>
                    <a:pt x="2235108" y="447532"/>
                  </a:lnTo>
                  <a:lnTo>
                    <a:pt x="2240148" y="447532"/>
                  </a:lnTo>
                  <a:close/>
                  <a:moveTo>
                    <a:pt x="382165" y="439592"/>
                  </a:moveTo>
                  <a:lnTo>
                    <a:pt x="379273" y="442572"/>
                  </a:lnTo>
                  <a:lnTo>
                    <a:pt x="363452" y="455433"/>
                  </a:lnTo>
                  <a:lnTo>
                    <a:pt x="346180" y="467674"/>
                  </a:lnTo>
                  <a:lnTo>
                    <a:pt x="335744" y="477754"/>
                  </a:lnTo>
                  <a:lnTo>
                    <a:pt x="358055" y="464073"/>
                  </a:lnTo>
                  <a:lnTo>
                    <a:pt x="370290" y="451833"/>
                  </a:lnTo>
                  <a:lnTo>
                    <a:pt x="379273" y="442572"/>
                  </a:lnTo>
                  <a:lnTo>
                    <a:pt x="380725" y="441392"/>
                  </a:lnTo>
                  <a:close/>
                  <a:moveTo>
                    <a:pt x="550217" y="420870"/>
                  </a:moveTo>
                  <a:lnTo>
                    <a:pt x="467091" y="477754"/>
                  </a:lnTo>
                  <a:lnTo>
                    <a:pt x="403036" y="521318"/>
                  </a:lnTo>
                  <a:lnTo>
                    <a:pt x="337543" y="567761"/>
                  </a:lnTo>
                  <a:lnTo>
                    <a:pt x="209435" y="661368"/>
                  </a:lnTo>
                  <a:lnTo>
                    <a:pt x="176688" y="692690"/>
                  </a:lnTo>
                  <a:lnTo>
                    <a:pt x="147180" y="720412"/>
                  </a:lnTo>
                  <a:lnTo>
                    <a:pt x="143582" y="723652"/>
                  </a:lnTo>
                  <a:lnTo>
                    <a:pt x="162654" y="713211"/>
                  </a:lnTo>
                  <a:lnTo>
                    <a:pt x="181726" y="701331"/>
                  </a:lnTo>
                  <a:lnTo>
                    <a:pt x="198999" y="687290"/>
                  </a:lnTo>
                  <a:lnTo>
                    <a:pt x="216272" y="671809"/>
                  </a:lnTo>
                  <a:lnTo>
                    <a:pt x="235344" y="656327"/>
                  </a:lnTo>
                  <a:lnTo>
                    <a:pt x="254417" y="642646"/>
                  </a:lnTo>
                  <a:lnTo>
                    <a:pt x="276728" y="630405"/>
                  </a:lnTo>
                  <a:lnTo>
                    <a:pt x="302997" y="619965"/>
                  </a:lnTo>
                  <a:lnTo>
                    <a:pt x="304436" y="611324"/>
                  </a:lnTo>
                  <a:lnTo>
                    <a:pt x="308035" y="604124"/>
                  </a:lnTo>
                  <a:lnTo>
                    <a:pt x="318471" y="594043"/>
                  </a:lnTo>
                  <a:lnTo>
                    <a:pt x="344380" y="576402"/>
                  </a:lnTo>
                  <a:lnTo>
                    <a:pt x="363452" y="559121"/>
                  </a:lnTo>
                  <a:lnTo>
                    <a:pt x="380725" y="543639"/>
                  </a:lnTo>
                  <a:lnTo>
                    <a:pt x="396199" y="529958"/>
                  </a:lnTo>
                  <a:lnTo>
                    <a:pt x="436143" y="502236"/>
                  </a:lnTo>
                  <a:lnTo>
                    <a:pt x="448378" y="493596"/>
                  </a:lnTo>
                  <a:lnTo>
                    <a:pt x="462053" y="486755"/>
                  </a:lnTo>
                  <a:lnTo>
                    <a:pt x="493000" y="474514"/>
                  </a:lnTo>
                  <a:lnTo>
                    <a:pt x="522508" y="446792"/>
                  </a:lnTo>
                  <a:close/>
                  <a:moveTo>
                    <a:pt x="1195796" y="363626"/>
                  </a:moveTo>
                  <a:lnTo>
                    <a:pt x="1164488" y="388108"/>
                  </a:lnTo>
                  <a:lnTo>
                    <a:pt x="1143976" y="401789"/>
                  </a:lnTo>
                  <a:lnTo>
                    <a:pt x="1123105" y="413670"/>
                  </a:lnTo>
                  <a:lnTo>
                    <a:pt x="1098635" y="430951"/>
                  </a:lnTo>
                  <a:lnTo>
                    <a:pt x="1072725" y="446792"/>
                  </a:lnTo>
                  <a:lnTo>
                    <a:pt x="1062289" y="451833"/>
                  </a:lnTo>
                  <a:lnTo>
                    <a:pt x="1070926" y="455433"/>
                  </a:lnTo>
                  <a:lnTo>
                    <a:pt x="1074525" y="457233"/>
                  </a:lnTo>
                  <a:lnTo>
                    <a:pt x="1084960" y="465874"/>
                  </a:lnTo>
                  <a:lnTo>
                    <a:pt x="1093597" y="476314"/>
                  </a:lnTo>
                  <a:lnTo>
                    <a:pt x="1126344" y="448593"/>
                  </a:lnTo>
                  <a:lnTo>
                    <a:pt x="1159450" y="422310"/>
                  </a:lnTo>
                  <a:lnTo>
                    <a:pt x="1197235" y="398189"/>
                  </a:lnTo>
                  <a:lnTo>
                    <a:pt x="1216307" y="386308"/>
                  </a:lnTo>
                  <a:lnTo>
                    <a:pt x="1237179" y="375867"/>
                  </a:lnTo>
                  <a:lnTo>
                    <a:pt x="1238978" y="374067"/>
                  </a:lnTo>
                  <a:lnTo>
                    <a:pt x="1230341" y="375867"/>
                  </a:lnTo>
                  <a:lnTo>
                    <a:pt x="1223144" y="377667"/>
                  </a:lnTo>
                  <a:lnTo>
                    <a:pt x="1216307" y="377667"/>
                  </a:lnTo>
                  <a:lnTo>
                    <a:pt x="1209470" y="377667"/>
                  </a:lnTo>
                  <a:lnTo>
                    <a:pt x="1202633" y="374067"/>
                  </a:lnTo>
                  <a:lnTo>
                    <a:pt x="1199034" y="369027"/>
                  </a:lnTo>
                  <a:close/>
                  <a:moveTo>
                    <a:pt x="1382560" y="361826"/>
                  </a:moveTo>
                  <a:lnTo>
                    <a:pt x="1361688" y="375867"/>
                  </a:lnTo>
                  <a:lnTo>
                    <a:pt x="1366726" y="374067"/>
                  </a:lnTo>
                  <a:lnTo>
                    <a:pt x="1372124" y="370827"/>
                  </a:lnTo>
                  <a:close/>
                  <a:moveTo>
                    <a:pt x="2413292" y="336667"/>
                  </a:moveTo>
                  <a:lnTo>
                    <a:pt x="2370096" y="364383"/>
                  </a:lnTo>
                  <a:lnTo>
                    <a:pt x="2394213" y="350705"/>
                  </a:lnTo>
                  <a:close/>
                  <a:moveTo>
                    <a:pt x="958651" y="327264"/>
                  </a:moveTo>
                  <a:lnTo>
                    <a:pt x="944617" y="337704"/>
                  </a:lnTo>
                  <a:lnTo>
                    <a:pt x="925545" y="353186"/>
                  </a:lnTo>
                  <a:lnTo>
                    <a:pt x="937780" y="349945"/>
                  </a:lnTo>
                  <a:lnTo>
                    <a:pt x="950015" y="346345"/>
                  </a:lnTo>
                  <a:lnTo>
                    <a:pt x="956852" y="334104"/>
                  </a:lnTo>
                  <a:lnTo>
                    <a:pt x="958651" y="330864"/>
                  </a:lnTo>
                  <a:close/>
                  <a:moveTo>
                    <a:pt x="1465686" y="297742"/>
                  </a:moveTo>
                  <a:lnTo>
                    <a:pt x="1453451" y="306382"/>
                  </a:lnTo>
                  <a:lnTo>
                    <a:pt x="1424303" y="329064"/>
                  </a:lnTo>
                  <a:lnTo>
                    <a:pt x="1441576" y="323664"/>
                  </a:lnTo>
                  <a:lnTo>
                    <a:pt x="1455251" y="318623"/>
                  </a:lnTo>
                  <a:lnTo>
                    <a:pt x="1458849" y="316823"/>
                  </a:lnTo>
                  <a:lnTo>
                    <a:pt x="1463887" y="311782"/>
                  </a:lnTo>
                  <a:lnTo>
                    <a:pt x="1465686" y="304582"/>
                  </a:lnTo>
                  <a:close/>
                  <a:moveTo>
                    <a:pt x="1129942" y="295941"/>
                  </a:moveTo>
                  <a:lnTo>
                    <a:pt x="1114468" y="308182"/>
                  </a:lnTo>
                  <a:lnTo>
                    <a:pt x="1098635" y="320423"/>
                  </a:lnTo>
                  <a:lnTo>
                    <a:pt x="1079562" y="332304"/>
                  </a:lnTo>
                  <a:lnTo>
                    <a:pt x="1059051" y="342745"/>
                  </a:lnTo>
                  <a:lnTo>
                    <a:pt x="1020906" y="369027"/>
                  </a:lnTo>
                  <a:lnTo>
                    <a:pt x="986360" y="394948"/>
                  </a:lnTo>
                  <a:lnTo>
                    <a:pt x="980962" y="403589"/>
                  </a:lnTo>
                  <a:lnTo>
                    <a:pt x="984561" y="406829"/>
                  </a:lnTo>
                  <a:lnTo>
                    <a:pt x="993198" y="413670"/>
                  </a:lnTo>
                  <a:lnTo>
                    <a:pt x="1027744" y="386308"/>
                  </a:lnTo>
                  <a:lnTo>
                    <a:pt x="1069127" y="353186"/>
                  </a:lnTo>
                  <a:lnTo>
                    <a:pt x="1105832" y="323664"/>
                  </a:lnTo>
                  <a:lnTo>
                    <a:pt x="1142177" y="295941"/>
                  </a:lnTo>
                  <a:close/>
                  <a:moveTo>
                    <a:pt x="849616" y="292701"/>
                  </a:moveTo>
                  <a:lnTo>
                    <a:pt x="821907" y="315023"/>
                  </a:lnTo>
                  <a:lnTo>
                    <a:pt x="725106" y="391348"/>
                  </a:lnTo>
                  <a:lnTo>
                    <a:pt x="636582" y="458673"/>
                  </a:lnTo>
                  <a:lnTo>
                    <a:pt x="553815" y="521318"/>
                  </a:lnTo>
                  <a:lnTo>
                    <a:pt x="475727" y="578202"/>
                  </a:lnTo>
                  <a:lnTo>
                    <a:pt x="430745" y="611324"/>
                  </a:lnTo>
                  <a:lnTo>
                    <a:pt x="437942" y="611324"/>
                  </a:lnTo>
                  <a:lnTo>
                    <a:pt x="427507" y="614564"/>
                  </a:lnTo>
                  <a:lnTo>
                    <a:pt x="211234" y="774056"/>
                  </a:lnTo>
                  <a:lnTo>
                    <a:pt x="266292" y="751374"/>
                  </a:lnTo>
                  <a:lnTo>
                    <a:pt x="299398" y="735893"/>
                  </a:lnTo>
                  <a:lnTo>
                    <a:pt x="328906" y="720412"/>
                  </a:lnTo>
                  <a:lnTo>
                    <a:pt x="353017" y="701331"/>
                  </a:lnTo>
                  <a:lnTo>
                    <a:pt x="373528" y="680449"/>
                  </a:lnTo>
                  <a:lnTo>
                    <a:pt x="385763" y="668568"/>
                  </a:lnTo>
                  <a:lnTo>
                    <a:pt x="397998" y="658128"/>
                  </a:lnTo>
                  <a:lnTo>
                    <a:pt x="411673" y="649487"/>
                  </a:lnTo>
                  <a:lnTo>
                    <a:pt x="425707" y="640846"/>
                  </a:lnTo>
                  <a:lnTo>
                    <a:pt x="441181" y="632206"/>
                  </a:lnTo>
                  <a:lnTo>
                    <a:pt x="455215" y="625005"/>
                  </a:lnTo>
                  <a:lnTo>
                    <a:pt x="470689" y="619965"/>
                  </a:lnTo>
                  <a:lnTo>
                    <a:pt x="487962" y="614564"/>
                  </a:lnTo>
                  <a:lnTo>
                    <a:pt x="491561" y="604124"/>
                  </a:lnTo>
                  <a:lnTo>
                    <a:pt x="496599" y="595483"/>
                  </a:lnTo>
                  <a:lnTo>
                    <a:pt x="503436" y="585042"/>
                  </a:lnTo>
                  <a:lnTo>
                    <a:pt x="512072" y="574962"/>
                  </a:lnTo>
                  <a:lnTo>
                    <a:pt x="520709" y="565961"/>
                  </a:lnTo>
                  <a:lnTo>
                    <a:pt x="531145" y="559121"/>
                  </a:lnTo>
                  <a:lnTo>
                    <a:pt x="541580" y="555880"/>
                  </a:lnTo>
                  <a:lnTo>
                    <a:pt x="555615" y="554080"/>
                  </a:lnTo>
                  <a:lnTo>
                    <a:pt x="558853" y="541839"/>
                  </a:lnTo>
                  <a:lnTo>
                    <a:pt x="565691" y="531759"/>
                  </a:lnTo>
                  <a:lnTo>
                    <a:pt x="576126" y="523118"/>
                  </a:lnTo>
                  <a:lnTo>
                    <a:pt x="586562" y="519517"/>
                  </a:lnTo>
                  <a:lnTo>
                    <a:pt x="596998" y="512677"/>
                  </a:lnTo>
                  <a:lnTo>
                    <a:pt x="600597" y="509077"/>
                  </a:lnTo>
                  <a:lnTo>
                    <a:pt x="602396" y="505836"/>
                  </a:lnTo>
                  <a:lnTo>
                    <a:pt x="605634" y="495396"/>
                  </a:lnTo>
                  <a:lnTo>
                    <a:pt x="616070" y="495396"/>
                  </a:lnTo>
                  <a:lnTo>
                    <a:pt x="617870" y="491796"/>
                  </a:lnTo>
                  <a:lnTo>
                    <a:pt x="622907" y="488195"/>
                  </a:lnTo>
                  <a:lnTo>
                    <a:pt x="629745" y="486755"/>
                  </a:lnTo>
                  <a:lnTo>
                    <a:pt x="643779" y="484955"/>
                  </a:lnTo>
                  <a:lnTo>
                    <a:pt x="666090" y="458673"/>
                  </a:lnTo>
                  <a:lnTo>
                    <a:pt x="688761" y="434551"/>
                  </a:lnTo>
                  <a:lnTo>
                    <a:pt x="714670" y="412230"/>
                  </a:lnTo>
                  <a:lnTo>
                    <a:pt x="739140" y="393148"/>
                  </a:lnTo>
                  <a:lnTo>
                    <a:pt x="768289" y="372267"/>
                  </a:lnTo>
                  <a:lnTo>
                    <a:pt x="792399" y="351745"/>
                  </a:lnTo>
                  <a:lnTo>
                    <a:pt x="815070" y="329064"/>
                  </a:lnTo>
                  <a:lnTo>
                    <a:pt x="834142" y="306382"/>
                  </a:lnTo>
                  <a:close/>
                  <a:moveTo>
                    <a:pt x="2522361" y="265756"/>
                  </a:moveTo>
                  <a:lnTo>
                    <a:pt x="2458287" y="305351"/>
                  </a:lnTo>
                  <a:lnTo>
                    <a:pt x="2451448" y="310751"/>
                  </a:lnTo>
                  <a:lnTo>
                    <a:pt x="2479166" y="295272"/>
                  </a:lnTo>
                  <a:lnTo>
                    <a:pt x="2505083" y="277995"/>
                  </a:lnTo>
                  <a:close/>
                  <a:moveTo>
                    <a:pt x="2108760" y="239840"/>
                  </a:moveTo>
                  <a:lnTo>
                    <a:pt x="2092921" y="241640"/>
                  </a:lnTo>
                  <a:lnTo>
                    <a:pt x="2081043" y="246679"/>
                  </a:lnTo>
                  <a:lnTo>
                    <a:pt x="2068804" y="252078"/>
                  </a:lnTo>
                  <a:lnTo>
                    <a:pt x="2058365" y="258917"/>
                  </a:lnTo>
                  <a:lnTo>
                    <a:pt x="2046486" y="270796"/>
                  </a:lnTo>
                  <a:lnTo>
                    <a:pt x="2032447" y="283034"/>
                  </a:lnTo>
                  <a:lnTo>
                    <a:pt x="2001490" y="305351"/>
                  </a:lnTo>
                  <a:lnTo>
                    <a:pt x="1996091" y="308951"/>
                  </a:lnTo>
                  <a:lnTo>
                    <a:pt x="1996091" y="312550"/>
                  </a:lnTo>
                  <a:lnTo>
                    <a:pt x="1997890" y="312550"/>
                  </a:lnTo>
                  <a:lnTo>
                    <a:pt x="2003290" y="321189"/>
                  </a:lnTo>
                  <a:lnTo>
                    <a:pt x="2018769" y="313990"/>
                  </a:lnTo>
                  <a:lnTo>
                    <a:pt x="2032447" y="305351"/>
                  </a:lnTo>
                  <a:lnTo>
                    <a:pt x="2042886" y="295272"/>
                  </a:lnTo>
                  <a:lnTo>
                    <a:pt x="2051526" y="284834"/>
                  </a:lnTo>
                  <a:lnTo>
                    <a:pt x="2063404" y="270796"/>
                  </a:lnTo>
                  <a:lnTo>
                    <a:pt x="2077443" y="258917"/>
                  </a:lnTo>
                  <a:lnTo>
                    <a:pt x="2091482" y="248479"/>
                  </a:lnTo>
                  <a:close/>
                  <a:moveTo>
                    <a:pt x="1064089" y="235457"/>
                  </a:moveTo>
                  <a:lnTo>
                    <a:pt x="1060850" y="237257"/>
                  </a:lnTo>
                  <a:lnTo>
                    <a:pt x="1057252" y="240857"/>
                  </a:lnTo>
                  <a:close/>
                  <a:moveTo>
                    <a:pt x="1413867" y="202695"/>
                  </a:moveTo>
                  <a:lnTo>
                    <a:pt x="1408469" y="211335"/>
                  </a:lnTo>
                  <a:lnTo>
                    <a:pt x="1403431" y="218176"/>
                  </a:lnTo>
                  <a:lnTo>
                    <a:pt x="1392996" y="232217"/>
                  </a:lnTo>
                  <a:lnTo>
                    <a:pt x="1377162" y="244458"/>
                  </a:lnTo>
                  <a:lnTo>
                    <a:pt x="1363488" y="258139"/>
                  </a:lnTo>
                  <a:lnTo>
                    <a:pt x="1359889" y="259939"/>
                  </a:lnTo>
                  <a:lnTo>
                    <a:pt x="1341177" y="273620"/>
                  </a:lnTo>
                  <a:lnTo>
                    <a:pt x="1328942" y="282260"/>
                  </a:lnTo>
                  <a:lnTo>
                    <a:pt x="1316707" y="287301"/>
                  </a:lnTo>
                  <a:lnTo>
                    <a:pt x="1303032" y="297742"/>
                  </a:lnTo>
                  <a:lnTo>
                    <a:pt x="1285759" y="311782"/>
                  </a:lnTo>
                  <a:lnTo>
                    <a:pt x="1282160" y="325463"/>
                  </a:lnTo>
                  <a:lnTo>
                    <a:pt x="1282160" y="327264"/>
                  </a:lnTo>
                  <a:lnTo>
                    <a:pt x="1303032" y="315023"/>
                  </a:lnTo>
                  <a:lnTo>
                    <a:pt x="1328942" y="297742"/>
                  </a:lnTo>
                  <a:lnTo>
                    <a:pt x="1356650" y="280460"/>
                  </a:lnTo>
                  <a:lnTo>
                    <a:pt x="1368526" y="271820"/>
                  </a:lnTo>
                  <a:lnTo>
                    <a:pt x="1384359" y="259939"/>
                  </a:lnTo>
                  <a:lnTo>
                    <a:pt x="1413867" y="234017"/>
                  </a:lnTo>
                  <a:lnTo>
                    <a:pt x="1424303" y="221776"/>
                  </a:lnTo>
                  <a:lnTo>
                    <a:pt x="1441576" y="205935"/>
                  </a:lnTo>
                  <a:lnTo>
                    <a:pt x="1425742" y="202695"/>
                  </a:lnTo>
                  <a:close/>
                  <a:moveTo>
                    <a:pt x="697397" y="197294"/>
                  </a:moveTo>
                  <a:lnTo>
                    <a:pt x="640180" y="237257"/>
                  </a:lnTo>
                  <a:lnTo>
                    <a:pt x="591960" y="270019"/>
                  </a:lnTo>
                  <a:lnTo>
                    <a:pt x="550217" y="303142"/>
                  </a:lnTo>
                  <a:lnTo>
                    <a:pt x="510273" y="332304"/>
                  </a:lnTo>
                  <a:lnTo>
                    <a:pt x="475727" y="360386"/>
                  </a:lnTo>
                  <a:lnTo>
                    <a:pt x="446579" y="389548"/>
                  </a:lnTo>
                  <a:lnTo>
                    <a:pt x="430745" y="403589"/>
                  </a:lnTo>
                  <a:lnTo>
                    <a:pt x="411673" y="417270"/>
                  </a:lnTo>
                  <a:lnTo>
                    <a:pt x="417071" y="419070"/>
                  </a:lnTo>
                  <a:lnTo>
                    <a:pt x="420309" y="419070"/>
                  </a:lnTo>
                  <a:lnTo>
                    <a:pt x="423908" y="412230"/>
                  </a:lnTo>
                  <a:lnTo>
                    <a:pt x="429306" y="406829"/>
                  </a:lnTo>
                  <a:lnTo>
                    <a:pt x="437942" y="403589"/>
                  </a:lnTo>
                  <a:lnTo>
                    <a:pt x="448378" y="403589"/>
                  </a:lnTo>
                  <a:lnTo>
                    <a:pt x="457015" y="393148"/>
                  </a:lnTo>
                  <a:lnTo>
                    <a:pt x="465651" y="382708"/>
                  </a:lnTo>
                  <a:lnTo>
                    <a:pt x="475727" y="377667"/>
                  </a:lnTo>
                  <a:lnTo>
                    <a:pt x="484363" y="372267"/>
                  </a:lnTo>
                  <a:lnTo>
                    <a:pt x="487962" y="370827"/>
                  </a:lnTo>
                  <a:lnTo>
                    <a:pt x="493000" y="365426"/>
                  </a:lnTo>
                  <a:lnTo>
                    <a:pt x="500197" y="356786"/>
                  </a:lnTo>
                  <a:lnTo>
                    <a:pt x="510273" y="341305"/>
                  </a:lnTo>
                  <a:lnTo>
                    <a:pt x="513872" y="335904"/>
                  </a:lnTo>
                  <a:lnTo>
                    <a:pt x="518910" y="334104"/>
                  </a:lnTo>
                  <a:lnTo>
                    <a:pt x="541580" y="325463"/>
                  </a:lnTo>
                  <a:lnTo>
                    <a:pt x="562452" y="315023"/>
                  </a:lnTo>
                  <a:lnTo>
                    <a:pt x="581524" y="301342"/>
                  </a:lnTo>
                  <a:lnTo>
                    <a:pt x="598797" y="285861"/>
                  </a:lnTo>
                  <a:lnTo>
                    <a:pt x="616070" y="270019"/>
                  </a:lnTo>
                  <a:lnTo>
                    <a:pt x="635143" y="254538"/>
                  </a:lnTo>
                  <a:lnTo>
                    <a:pt x="672927" y="226816"/>
                  </a:lnTo>
                  <a:lnTo>
                    <a:pt x="683363" y="211335"/>
                  </a:lnTo>
                  <a:close/>
                  <a:moveTo>
                    <a:pt x="844578" y="195854"/>
                  </a:moveTo>
                  <a:lnTo>
                    <a:pt x="825505" y="211335"/>
                  </a:lnTo>
                  <a:lnTo>
                    <a:pt x="780524" y="245898"/>
                  </a:lnTo>
                  <a:lnTo>
                    <a:pt x="739140" y="282260"/>
                  </a:lnTo>
                  <a:lnTo>
                    <a:pt x="723307" y="295941"/>
                  </a:lnTo>
                  <a:lnTo>
                    <a:pt x="712337" y="304520"/>
                  </a:lnTo>
                  <a:lnTo>
                    <a:pt x="709632" y="306382"/>
                  </a:lnTo>
                  <a:lnTo>
                    <a:pt x="691999" y="320423"/>
                  </a:lnTo>
                  <a:lnTo>
                    <a:pt x="712337" y="304520"/>
                  </a:lnTo>
                  <a:lnTo>
                    <a:pt x="737341" y="287301"/>
                  </a:lnTo>
                  <a:lnTo>
                    <a:pt x="763251" y="266779"/>
                  </a:lnTo>
                  <a:lnTo>
                    <a:pt x="816509" y="221776"/>
                  </a:lnTo>
                  <a:close/>
                  <a:moveTo>
                    <a:pt x="2326899" y="186207"/>
                  </a:moveTo>
                  <a:lnTo>
                    <a:pt x="2286943" y="215723"/>
                  </a:lnTo>
                  <a:lnTo>
                    <a:pt x="2245548" y="245239"/>
                  </a:lnTo>
                  <a:lnTo>
                    <a:pt x="2201992" y="272595"/>
                  </a:lnTo>
                  <a:lnTo>
                    <a:pt x="2157356" y="298512"/>
                  </a:lnTo>
                  <a:lnTo>
                    <a:pt x="2115599" y="322989"/>
                  </a:lnTo>
                  <a:lnTo>
                    <a:pt x="2073843" y="348905"/>
                  </a:lnTo>
                  <a:lnTo>
                    <a:pt x="2036047" y="376622"/>
                  </a:lnTo>
                  <a:lnTo>
                    <a:pt x="1997890" y="404338"/>
                  </a:lnTo>
                  <a:lnTo>
                    <a:pt x="1997890" y="407578"/>
                  </a:lnTo>
                  <a:lnTo>
                    <a:pt x="2065204" y="367983"/>
                  </a:lnTo>
                  <a:lnTo>
                    <a:pt x="2132878" y="329828"/>
                  </a:lnTo>
                  <a:lnTo>
                    <a:pt x="2191552" y="295272"/>
                  </a:lnTo>
                  <a:lnTo>
                    <a:pt x="2238348" y="267556"/>
                  </a:lnTo>
                  <a:lnTo>
                    <a:pt x="2280104" y="241640"/>
                  </a:lnTo>
                  <a:lnTo>
                    <a:pt x="2316460" y="213923"/>
                  </a:lnTo>
                  <a:lnTo>
                    <a:pt x="2349217" y="187647"/>
                  </a:lnTo>
                  <a:lnTo>
                    <a:pt x="2338778" y="186207"/>
                  </a:lnTo>
                  <a:close/>
                  <a:moveTo>
                    <a:pt x="2545039" y="161730"/>
                  </a:moveTo>
                  <a:lnTo>
                    <a:pt x="2517322" y="167129"/>
                  </a:lnTo>
                  <a:lnTo>
                    <a:pt x="2505083" y="170369"/>
                  </a:lnTo>
                  <a:lnTo>
                    <a:pt x="2494644" y="175768"/>
                  </a:lnTo>
                  <a:lnTo>
                    <a:pt x="2425530" y="222562"/>
                  </a:lnTo>
                  <a:lnTo>
                    <a:pt x="2368296" y="260717"/>
                  </a:lnTo>
                  <a:lnTo>
                    <a:pt x="2312861" y="295272"/>
                  </a:lnTo>
                  <a:lnTo>
                    <a:pt x="2255987" y="328028"/>
                  </a:lnTo>
                  <a:lnTo>
                    <a:pt x="2227909" y="343506"/>
                  </a:lnTo>
                  <a:lnTo>
                    <a:pt x="2198751" y="359344"/>
                  </a:lnTo>
                  <a:lnTo>
                    <a:pt x="2160595" y="385261"/>
                  </a:lnTo>
                  <a:lnTo>
                    <a:pt x="2120999" y="411177"/>
                  </a:lnTo>
                  <a:lnTo>
                    <a:pt x="2117400" y="414417"/>
                  </a:lnTo>
                  <a:lnTo>
                    <a:pt x="2081043" y="440333"/>
                  </a:lnTo>
                  <a:lnTo>
                    <a:pt x="2046486" y="466610"/>
                  </a:lnTo>
                  <a:lnTo>
                    <a:pt x="2042886" y="468410"/>
                  </a:lnTo>
                  <a:lnTo>
                    <a:pt x="2023808" y="477049"/>
                  </a:lnTo>
                  <a:lnTo>
                    <a:pt x="2004730" y="483888"/>
                  </a:lnTo>
                  <a:lnTo>
                    <a:pt x="2010129" y="485687"/>
                  </a:lnTo>
                  <a:lnTo>
                    <a:pt x="2013369" y="488927"/>
                  </a:lnTo>
                  <a:lnTo>
                    <a:pt x="2015169" y="488927"/>
                  </a:lnTo>
                  <a:lnTo>
                    <a:pt x="2037847" y="477049"/>
                  </a:lnTo>
                  <a:lnTo>
                    <a:pt x="2046486" y="469850"/>
                  </a:lnTo>
                  <a:lnTo>
                    <a:pt x="2058365" y="464810"/>
                  </a:lnTo>
                  <a:lnTo>
                    <a:pt x="2072403" y="459411"/>
                  </a:lnTo>
                  <a:lnTo>
                    <a:pt x="2091482" y="456171"/>
                  </a:lnTo>
                  <a:lnTo>
                    <a:pt x="2132878" y="428455"/>
                  </a:lnTo>
                  <a:lnTo>
                    <a:pt x="2181473" y="400739"/>
                  </a:lnTo>
                  <a:lnTo>
                    <a:pt x="2231509" y="374822"/>
                  </a:lnTo>
                  <a:lnTo>
                    <a:pt x="2275065" y="352505"/>
                  </a:lnTo>
                  <a:lnTo>
                    <a:pt x="2280104" y="342066"/>
                  </a:lnTo>
                  <a:lnTo>
                    <a:pt x="2285143" y="334867"/>
                  </a:lnTo>
                  <a:lnTo>
                    <a:pt x="2293783" y="329828"/>
                  </a:lnTo>
                  <a:lnTo>
                    <a:pt x="2304222" y="328028"/>
                  </a:lnTo>
                  <a:lnTo>
                    <a:pt x="2323300" y="319389"/>
                  </a:lnTo>
                  <a:lnTo>
                    <a:pt x="2331939" y="313990"/>
                  </a:lnTo>
                  <a:lnTo>
                    <a:pt x="2336979" y="307151"/>
                  </a:lnTo>
                  <a:lnTo>
                    <a:pt x="2340579" y="302112"/>
                  </a:lnTo>
                  <a:lnTo>
                    <a:pt x="2347418" y="293473"/>
                  </a:lnTo>
                  <a:lnTo>
                    <a:pt x="2364696" y="276195"/>
                  </a:lnTo>
                  <a:lnTo>
                    <a:pt x="2389174" y="260717"/>
                  </a:lnTo>
                  <a:lnTo>
                    <a:pt x="2429130" y="234800"/>
                  </a:lnTo>
                  <a:lnTo>
                    <a:pt x="2473766" y="208524"/>
                  </a:lnTo>
                  <a:lnTo>
                    <a:pt x="2491044" y="198085"/>
                  </a:lnTo>
                  <a:lnTo>
                    <a:pt x="2510123" y="186207"/>
                  </a:lnTo>
                  <a:lnTo>
                    <a:pt x="2527401" y="173968"/>
                  </a:lnTo>
                  <a:close/>
                  <a:moveTo>
                    <a:pt x="2182913" y="161730"/>
                  </a:moveTo>
                  <a:lnTo>
                    <a:pt x="2176074" y="163530"/>
                  </a:lnTo>
                  <a:lnTo>
                    <a:pt x="2169235" y="165329"/>
                  </a:lnTo>
                  <a:lnTo>
                    <a:pt x="2174274" y="172169"/>
                  </a:lnTo>
                  <a:lnTo>
                    <a:pt x="2179674" y="179008"/>
                  </a:lnTo>
                  <a:lnTo>
                    <a:pt x="2181473" y="187647"/>
                  </a:lnTo>
                  <a:lnTo>
                    <a:pt x="2181473" y="196646"/>
                  </a:lnTo>
                  <a:lnTo>
                    <a:pt x="2193352" y="189446"/>
                  </a:lnTo>
                  <a:lnTo>
                    <a:pt x="2203791" y="180808"/>
                  </a:lnTo>
                  <a:lnTo>
                    <a:pt x="2210630" y="175768"/>
                  </a:lnTo>
                  <a:lnTo>
                    <a:pt x="2219270" y="177568"/>
                  </a:lnTo>
                  <a:lnTo>
                    <a:pt x="2224669" y="179008"/>
                  </a:lnTo>
                  <a:lnTo>
                    <a:pt x="2227909" y="175768"/>
                  </a:lnTo>
                  <a:lnTo>
                    <a:pt x="2219270" y="173968"/>
                  </a:lnTo>
                  <a:lnTo>
                    <a:pt x="2212431" y="172169"/>
                  </a:lnTo>
                  <a:lnTo>
                    <a:pt x="2203791" y="168569"/>
                  </a:lnTo>
                  <a:lnTo>
                    <a:pt x="2195152" y="163530"/>
                  </a:lnTo>
                  <a:lnTo>
                    <a:pt x="2188312" y="161730"/>
                  </a:lnTo>
                  <a:close/>
                  <a:moveTo>
                    <a:pt x="2018769" y="158490"/>
                  </a:moveTo>
                  <a:lnTo>
                    <a:pt x="2015169" y="163530"/>
                  </a:lnTo>
                  <a:lnTo>
                    <a:pt x="2008330" y="167129"/>
                  </a:lnTo>
                  <a:lnTo>
                    <a:pt x="2001490" y="168569"/>
                  </a:lnTo>
                  <a:lnTo>
                    <a:pt x="1996091" y="167129"/>
                  </a:lnTo>
                  <a:lnTo>
                    <a:pt x="1996091" y="170369"/>
                  </a:lnTo>
                  <a:lnTo>
                    <a:pt x="1996091" y="191246"/>
                  </a:lnTo>
                  <a:lnTo>
                    <a:pt x="2006530" y="198085"/>
                  </a:lnTo>
                  <a:lnTo>
                    <a:pt x="1997890" y="189446"/>
                  </a:lnTo>
                  <a:lnTo>
                    <a:pt x="1999690" y="184407"/>
                  </a:lnTo>
                  <a:lnTo>
                    <a:pt x="2010129" y="172169"/>
                  </a:lnTo>
                  <a:lnTo>
                    <a:pt x="2015169" y="165329"/>
                  </a:lnTo>
                  <a:lnTo>
                    <a:pt x="2022008" y="158490"/>
                  </a:lnTo>
                  <a:close/>
                  <a:moveTo>
                    <a:pt x="2707744" y="151291"/>
                  </a:moveTo>
                  <a:lnTo>
                    <a:pt x="2705944" y="158490"/>
                  </a:lnTo>
                  <a:lnTo>
                    <a:pt x="2714583" y="151291"/>
                  </a:lnTo>
                  <a:close/>
                  <a:moveTo>
                    <a:pt x="794198" y="123129"/>
                  </a:moveTo>
                  <a:lnTo>
                    <a:pt x="731943" y="171372"/>
                  </a:lnTo>
                  <a:lnTo>
                    <a:pt x="733743" y="171372"/>
                  </a:lnTo>
                  <a:lnTo>
                    <a:pt x="757853" y="154091"/>
                  </a:lnTo>
                  <a:lnTo>
                    <a:pt x="787361" y="133570"/>
                  </a:lnTo>
                  <a:close/>
                  <a:moveTo>
                    <a:pt x="809672" y="105848"/>
                  </a:moveTo>
                  <a:lnTo>
                    <a:pt x="809672" y="107648"/>
                  </a:lnTo>
                  <a:lnTo>
                    <a:pt x="809672" y="109088"/>
                  </a:lnTo>
                  <a:lnTo>
                    <a:pt x="807873" y="110888"/>
                  </a:lnTo>
                  <a:lnTo>
                    <a:pt x="820108" y="116288"/>
                  </a:lnTo>
                  <a:lnTo>
                    <a:pt x="813270" y="109088"/>
                  </a:lnTo>
                  <a:lnTo>
                    <a:pt x="811471" y="109088"/>
                  </a:lnTo>
                  <a:close/>
                  <a:moveTo>
                    <a:pt x="2008330" y="47625"/>
                  </a:moveTo>
                  <a:lnTo>
                    <a:pt x="2058365" y="99818"/>
                  </a:lnTo>
                  <a:lnTo>
                    <a:pt x="2067004" y="104857"/>
                  </a:lnTo>
                  <a:lnTo>
                    <a:pt x="2070604" y="106657"/>
                  </a:lnTo>
                  <a:lnTo>
                    <a:pt x="2077443" y="98018"/>
                  </a:lnTo>
                  <a:lnTo>
                    <a:pt x="2084282" y="92619"/>
                  </a:lnTo>
                  <a:lnTo>
                    <a:pt x="2091482" y="89379"/>
                  </a:lnTo>
                  <a:lnTo>
                    <a:pt x="2098321" y="85780"/>
                  </a:lnTo>
                  <a:lnTo>
                    <a:pt x="2105160" y="89379"/>
                  </a:lnTo>
                  <a:lnTo>
                    <a:pt x="2113800" y="92619"/>
                  </a:lnTo>
                  <a:lnTo>
                    <a:pt x="2120999" y="92619"/>
                  </a:lnTo>
                  <a:lnTo>
                    <a:pt x="2127839" y="90819"/>
                  </a:lnTo>
                  <a:lnTo>
                    <a:pt x="2132878" y="89379"/>
                  </a:lnTo>
                  <a:lnTo>
                    <a:pt x="2143317" y="83980"/>
                  </a:lnTo>
                  <a:lnTo>
                    <a:pt x="2155556" y="78941"/>
                  </a:lnTo>
                  <a:lnTo>
                    <a:pt x="2169235" y="77141"/>
                  </a:lnTo>
                  <a:lnTo>
                    <a:pt x="2182913" y="75341"/>
                  </a:lnTo>
                  <a:lnTo>
                    <a:pt x="2205591" y="73542"/>
                  </a:lnTo>
                  <a:lnTo>
                    <a:pt x="2233308" y="73542"/>
                  </a:lnTo>
                  <a:lnTo>
                    <a:pt x="2262826" y="75341"/>
                  </a:lnTo>
                  <a:lnTo>
                    <a:pt x="2292343" y="80381"/>
                  </a:lnTo>
                  <a:lnTo>
                    <a:pt x="2304222" y="83980"/>
                  </a:lnTo>
                  <a:lnTo>
                    <a:pt x="2314661" y="85780"/>
                  </a:lnTo>
                  <a:lnTo>
                    <a:pt x="2326899" y="85780"/>
                  </a:lnTo>
                  <a:lnTo>
                    <a:pt x="2336979" y="85780"/>
                  </a:lnTo>
                  <a:lnTo>
                    <a:pt x="2345618" y="83980"/>
                  </a:lnTo>
                  <a:lnTo>
                    <a:pt x="2356057" y="80381"/>
                  </a:lnTo>
                  <a:lnTo>
                    <a:pt x="2364696" y="77141"/>
                  </a:lnTo>
                  <a:lnTo>
                    <a:pt x="2373335" y="71742"/>
                  </a:lnTo>
                  <a:lnTo>
                    <a:pt x="2378734" y="68502"/>
                  </a:lnTo>
                  <a:lnTo>
                    <a:pt x="2385574" y="68502"/>
                  </a:lnTo>
                  <a:lnTo>
                    <a:pt x="2413292" y="75341"/>
                  </a:lnTo>
                  <a:lnTo>
                    <a:pt x="2435970" y="80381"/>
                  </a:lnTo>
                  <a:lnTo>
                    <a:pt x="2444608" y="82180"/>
                  </a:lnTo>
                  <a:lnTo>
                    <a:pt x="2454688" y="83980"/>
                  </a:lnTo>
                  <a:lnTo>
                    <a:pt x="2466926" y="85780"/>
                  </a:lnTo>
                  <a:lnTo>
                    <a:pt x="2482405" y="83980"/>
                  </a:lnTo>
                  <a:lnTo>
                    <a:pt x="2496444" y="73542"/>
                  </a:lnTo>
                  <a:lnTo>
                    <a:pt x="2505083" y="66703"/>
                  </a:lnTo>
                  <a:lnTo>
                    <a:pt x="2513722" y="61303"/>
                  </a:lnTo>
                  <a:lnTo>
                    <a:pt x="2522361" y="58064"/>
                  </a:lnTo>
                  <a:lnTo>
                    <a:pt x="2532800" y="54464"/>
                  </a:lnTo>
                  <a:lnTo>
                    <a:pt x="2545039" y="52664"/>
                  </a:lnTo>
                  <a:lnTo>
                    <a:pt x="2575996" y="51224"/>
                  </a:lnTo>
                  <a:lnTo>
                    <a:pt x="2612353" y="51224"/>
                  </a:lnTo>
                  <a:lnTo>
                    <a:pt x="2650509" y="51224"/>
                  </a:lnTo>
                  <a:lnTo>
                    <a:pt x="2691905" y="52664"/>
                  </a:lnTo>
                  <a:lnTo>
                    <a:pt x="2766418" y="64903"/>
                  </a:lnTo>
                  <a:lnTo>
                    <a:pt x="2832292" y="77141"/>
                  </a:lnTo>
                  <a:lnTo>
                    <a:pt x="2837331" y="77141"/>
                  </a:lnTo>
                  <a:lnTo>
                    <a:pt x="2839132" y="80381"/>
                  </a:lnTo>
                  <a:lnTo>
                    <a:pt x="2844531" y="87580"/>
                  </a:lnTo>
                  <a:lnTo>
                    <a:pt x="2847770" y="94419"/>
                  </a:lnTo>
                  <a:lnTo>
                    <a:pt x="2847770" y="103058"/>
                  </a:lnTo>
                  <a:lnTo>
                    <a:pt x="2847770" y="113496"/>
                  </a:lnTo>
                  <a:lnTo>
                    <a:pt x="2847770" y="128974"/>
                  </a:lnTo>
                  <a:lnTo>
                    <a:pt x="2851370" y="142652"/>
                  </a:lnTo>
                  <a:lnTo>
                    <a:pt x="2851370" y="148052"/>
                  </a:lnTo>
                  <a:lnTo>
                    <a:pt x="2853170" y="161730"/>
                  </a:lnTo>
                  <a:lnTo>
                    <a:pt x="2854610" y="175768"/>
                  </a:lnTo>
                  <a:lnTo>
                    <a:pt x="2856410" y="179008"/>
                  </a:lnTo>
                  <a:lnTo>
                    <a:pt x="2858210" y="180808"/>
                  </a:lnTo>
                  <a:lnTo>
                    <a:pt x="2868649" y="186207"/>
                  </a:lnTo>
                  <a:lnTo>
                    <a:pt x="2890967" y="193046"/>
                  </a:lnTo>
                  <a:lnTo>
                    <a:pt x="2873688" y="210324"/>
                  </a:lnTo>
                  <a:lnTo>
                    <a:pt x="2871889" y="213923"/>
                  </a:lnTo>
                  <a:lnTo>
                    <a:pt x="2870448" y="218962"/>
                  </a:lnTo>
                  <a:lnTo>
                    <a:pt x="2868649" y="226161"/>
                  </a:lnTo>
                  <a:lnTo>
                    <a:pt x="2860010" y="243439"/>
                  </a:lnTo>
                  <a:lnTo>
                    <a:pt x="2866849" y="277995"/>
                  </a:lnTo>
                  <a:lnTo>
                    <a:pt x="2870448" y="312550"/>
                  </a:lnTo>
                  <a:lnTo>
                    <a:pt x="2868649" y="347106"/>
                  </a:lnTo>
                  <a:lnTo>
                    <a:pt x="2863249" y="383461"/>
                  </a:lnTo>
                  <a:lnTo>
                    <a:pt x="2856410" y="421616"/>
                  </a:lnTo>
                  <a:lnTo>
                    <a:pt x="2854610" y="459411"/>
                  </a:lnTo>
                  <a:lnTo>
                    <a:pt x="2854610" y="497926"/>
                  </a:lnTo>
                  <a:lnTo>
                    <a:pt x="2860010" y="535721"/>
                  </a:lnTo>
                  <a:lnTo>
                    <a:pt x="2860010" y="539320"/>
                  </a:lnTo>
                  <a:lnTo>
                    <a:pt x="2861809" y="542560"/>
                  </a:lnTo>
                  <a:lnTo>
                    <a:pt x="2866849" y="547959"/>
                  </a:lnTo>
                  <a:lnTo>
                    <a:pt x="2870448" y="556598"/>
                  </a:lnTo>
                  <a:lnTo>
                    <a:pt x="2870448" y="570276"/>
                  </a:lnTo>
                  <a:lnTo>
                    <a:pt x="2870448" y="597993"/>
                  </a:lnTo>
                  <a:lnTo>
                    <a:pt x="2868649" y="610231"/>
                  </a:lnTo>
                  <a:lnTo>
                    <a:pt x="2865049" y="620670"/>
                  </a:lnTo>
                  <a:lnTo>
                    <a:pt x="2865049" y="629309"/>
                  </a:lnTo>
                  <a:lnTo>
                    <a:pt x="2863249" y="639747"/>
                  </a:lnTo>
                  <a:lnTo>
                    <a:pt x="2865049" y="650186"/>
                  </a:lnTo>
                  <a:lnTo>
                    <a:pt x="2866849" y="662064"/>
                  </a:lnTo>
                  <a:lnTo>
                    <a:pt x="2866849" y="674303"/>
                  </a:lnTo>
                  <a:lnTo>
                    <a:pt x="2868649" y="684741"/>
                  </a:lnTo>
                  <a:lnTo>
                    <a:pt x="2871889" y="691581"/>
                  </a:lnTo>
                  <a:lnTo>
                    <a:pt x="2875488" y="698419"/>
                  </a:lnTo>
                  <a:lnTo>
                    <a:pt x="2878728" y="702019"/>
                  </a:lnTo>
                  <a:lnTo>
                    <a:pt x="2878728" y="707058"/>
                  </a:lnTo>
                  <a:lnTo>
                    <a:pt x="2877288" y="732975"/>
                  </a:lnTo>
                  <a:lnTo>
                    <a:pt x="2875488" y="760691"/>
                  </a:lnTo>
                  <a:lnTo>
                    <a:pt x="2871889" y="788408"/>
                  </a:lnTo>
                  <a:lnTo>
                    <a:pt x="2866849" y="814324"/>
                  </a:lnTo>
                  <a:lnTo>
                    <a:pt x="2861809" y="835202"/>
                  </a:lnTo>
                  <a:lnTo>
                    <a:pt x="2861809" y="854279"/>
                  </a:lnTo>
                  <a:lnTo>
                    <a:pt x="2863249" y="873357"/>
                  </a:lnTo>
                  <a:lnTo>
                    <a:pt x="2870448" y="890634"/>
                  </a:lnTo>
                  <a:lnTo>
                    <a:pt x="2878728" y="887035"/>
                  </a:lnTo>
                  <a:lnTo>
                    <a:pt x="2884127" y="881996"/>
                  </a:lnTo>
                  <a:lnTo>
                    <a:pt x="2906445" y="881996"/>
                  </a:lnTo>
                  <a:lnTo>
                    <a:pt x="2927323" y="867957"/>
                  </a:lnTo>
                  <a:lnTo>
                    <a:pt x="2948201" y="854279"/>
                  </a:lnTo>
                  <a:lnTo>
                    <a:pt x="2969079" y="840241"/>
                  </a:lnTo>
                  <a:lnTo>
                    <a:pt x="2991397" y="828363"/>
                  </a:lnTo>
                  <a:lnTo>
                    <a:pt x="3014075" y="817924"/>
                  </a:lnTo>
                  <a:lnTo>
                    <a:pt x="3038193" y="807485"/>
                  </a:lnTo>
                  <a:lnTo>
                    <a:pt x="3062311" y="797047"/>
                  </a:lnTo>
                  <a:lnTo>
                    <a:pt x="3088228" y="790208"/>
                  </a:lnTo>
                  <a:lnTo>
                    <a:pt x="3114506" y="783369"/>
                  </a:lnTo>
                  <a:lnTo>
                    <a:pt x="3142223" y="776529"/>
                  </a:lnTo>
                  <a:lnTo>
                    <a:pt x="3169581" y="771130"/>
                  </a:lnTo>
                  <a:lnTo>
                    <a:pt x="3199098" y="766091"/>
                  </a:lnTo>
                  <a:lnTo>
                    <a:pt x="3230415" y="762491"/>
                  </a:lnTo>
                  <a:lnTo>
                    <a:pt x="3259932" y="760691"/>
                  </a:lnTo>
                  <a:lnTo>
                    <a:pt x="3325446" y="759251"/>
                  </a:lnTo>
                  <a:lnTo>
                    <a:pt x="3330485" y="759251"/>
                  </a:lnTo>
                  <a:lnTo>
                    <a:pt x="3334085" y="762491"/>
                  </a:lnTo>
                  <a:lnTo>
                    <a:pt x="3348124" y="772930"/>
                  </a:lnTo>
                  <a:lnTo>
                    <a:pt x="3365402" y="779769"/>
                  </a:lnTo>
                  <a:lnTo>
                    <a:pt x="3384480" y="785168"/>
                  </a:lnTo>
                  <a:lnTo>
                    <a:pt x="3405358" y="788408"/>
                  </a:lnTo>
                  <a:lnTo>
                    <a:pt x="3453593" y="800646"/>
                  </a:lnTo>
                  <a:lnTo>
                    <a:pt x="3484551" y="807485"/>
                  </a:lnTo>
                  <a:lnTo>
                    <a:pt x="3489950" y="809285"/>
                  </a:lnTo>
                  <a:lnTo>
                    <a:pt x="3493550" y="812885"/>
                  </a:lnTo>
                  <a:lnTo>
                    <a:pt x="3500389" y="817924"/>
                  </a:lnTo>
                  <a:lnTo>
                    <a:pt x="3503629" y="821523"/>
                  </a:lnTo>
                  <a:lnTo>
                    <a:pt x="3509029" y="822963"/>
                  </a:lnTo>
                  <a:lnTo>
                    <a:pt x="3512628" y="824763"/>
                  </a:lnTo>
                  <a:lnTo>
                    <a:pt x="3528107" y="835202"/>
                  </a:lnTo>
                  <a:lnTo>
                    <a:pt x="3536746" y="838441"/>
                  </a:lnTo>
                  <a:lnTo>
                    <a:pt x="3545385" y="842041"/>
                  </a:lnTo>
                  <a:lnTo>
                    <a:pt x="3550425" y="843841"/>
                  </a:lnTo>
                  <a:lnTo>
                    <a:pt x="3571303" y="854279"/>
                  </a:lnTo>
                  <a:lnTo>
                    <a:pt x="3590381" y="861118"/>
                  </a:lnTo>
                  <a:lnTo>
                    <a:pt x="3614498" y="873357"/>
                  </a:lnTo>
                  <a:lnTo>
                    <a:pt x="3633577" y="885595"/>
                  </a:lnTo>
                  <a:lnTo>
                    <a:pt x="3649055" y="897474"/>
                  </a:lnTo>
                  <a:lnTo>
                    <a:pt x="3671733" y="918351"/>
                  </a:lnTo>
                  <a:lnTo>
                    <a:pt x="3692611" y="935629"/>
                  </a:lnTo>
                  <a:lnTo>
                    <a:pt x="3702690" y="946067"/>
                  </a:lnTo>
                  <a:lnTo>
                    <a:pt x="3714929" y="954706"/>
                  </a:lnTo>
                  <a:lnTo>
                    <a:pt x="3740847" y="971984"/>
                  </a:lnTo>
                  <a:lnTo>
                    <a:pt x="3745886" y="973784"/>
                  </a:lnTo>
                  <a:lnTo>
                    <a:pt x="3747686" y="978823"/>
                  </a:lnTo>
                  <a:lnTo>
                    <a:pt x="3756325" y="999700"/>
                  </a:lnTo>
                  <a:lnTo>
                    <a:pt x="3766764" y="1015178"/>
                  </a:lnTo>
                  <a:lnTo>
                    <a:pt x="3779003" y="1029216"/>
                  </a:lnTo>
                  <a:lnTo>
                    <a:pt x="3793041" y="1037855"/>
                  </a:lnTo>
                  <a:lnTo>
                    <a:pt x="3801681" y="1042894"/>
                  </a:lnTo>
                  <a:lnTo>
                    <a:pt x="3801681" y="1051533"/>
                  </a:lnTo>
                  <a:lnTo>
                    <a:pt x="3803121" y="1072411"/>
                  </a:lnTo>
                  <a:lnTo>
                    <a:pt x="3808520" y="1091488"/>
                  </a:lnTo>
                  <a:lnTo>
                    <a:pt x="3815359" y="1110206"/>
                  </a:lnTo>
                  <a:lnTo>
                    <a:pt x="3829398" y="1129283"/>
                  </a:lnTo>
                  <a:lnTo>
                    <a:pt x="3844877" y="1153760"/>
                  </a:lnTo>
                  <a:lnTo>
                    <a:pt x="3855316" y="1177877"/>
                  </a:lnTo>
                  <a:lnTo>
                    <a:pt x="3863595" y="1202354"/>
                  </a:lnTo>
                  <a:lnTo>
                    <a:pt x="3868995" y="1226470"/>
                  </a:lnTo>
                  <a:lnTo>
                    <a:pt x="3868995" y="1229710"/>
                  </a:lnTo>
                  <a:lnTo>
                    <a:pt x="3872234" y="1238349"/>
                  </a:lnTo>
                  <a:lnTo>
                    <a:pt x="3874034" y="1248787"/>
                  </a:lnTo>
                  <a:lnTo>
                    <a:pt x="3874034" y="1259226"/>
                  </a:lnTo>
                  <a:lnTo>
                    <a:pt x="3872234" y="1269665"/>
                  </a:lnTo>
                  <a:lnTo>
                    <a:pt x="3870794" y="1276504"/>
                  </a:lnTo>
                  <a:lnTo>
                    <a:pt x="3872234" y="1288742"/>
                  </a:lnTo>
                  <a:lnTo>
                    <a:pt x="3884473" y="1286942"/>
                  </a:lnTo>
                  <a:lnTo>
                    <a:pt x="3899951" y="1285143"/>
                  </a:lnTo>
                  <a:lnTo>
                    <a:pt x="3908951" y="1283703"/>
                  </a:lnTo>
                  <a:lnTo>
                    <a:pt x="3917590" y="1285143"/>
                  </a:lnTo>
                  <a:lnTo>
                    <a:pt x="3926229" y="1286942"/>
                  </a:lnTo>
                  <a:lnTo>
                    <a:pt x="3933068" y="1290542"/>
                  </a:lnTo>
                  <a:lnTo>
                    <a:pt x="3939908" y="1297381"/>
                  </a:lnTo>
                  <a:lnTo>
                    <a:pt x="3943507" y="1304220"/>
                  </a:lnTo>
                  <a:lnTo>
                    <a:pt x="3948547" y="1313219"/>
                  </a:lnTo>
                  <a:lnTo>
                    <a:pt x="3950347" y="1323298"/>
                  </a:lnTo>
                  <a:lnTo>
                    <a:pt x="3952147" y="1326897"/>
                  </a:lnTo>
                  <a:lnTo>
                    <a:pt x="3950347" y="1330497"/>
                  </a:lnTo>
                  <a:lnTo>
                    <a:pt x="3945308" y="1340575"/>
                  </a:lnTo>
                  <a:lnTo>
                    <a:pt x="3938468" y="1349214"/>
                  </a:lnTo>
                  <a:lnTo>
                    <a:pt x="3929469" y="1356413"/>
                  </a:lnTo>
                  <a:lnTo>
                    <a:pt x="3919030" y="1361453"/>
                  </a:lnTo>
                  <a:lnTo>
                    <a:pt x="3907151" y="1366492"/>
                  </a:lnTo>
                  <a:lnTo>
                    <a:pt x="3912191" y="1375131"/>
                  </a:lnTo>
                  <a:lnTo>
                    <a:pt x="3917590" y="1383770"/>
                  </a:lnTo>
                  <a:lnTo>
                    <a:pt x="3922629" y="1397808"/>
                  </a:lnTo>
                  <a:lnTo>
                    <a:pt x="3926229" y="1402847"/>
                  </a:lnTo>
                  <a:lnTo>
                    <a:pt x="3929469" y="1406447"/>
                  </a:lnTo>
                  <a:lnTo>
                    <a:pt x="3936668" y="1411486"/>
                  </a:lnTo>
                  <a:lnTo>
                    <a:pt x="3936668" y="1418685"/>
                  </a:lnTo>
                  <a:lnTo>
                    <a:pt x="3934869" y="1427324"/>
                  </a:lnTo>
                  <a:lnTo>
                    <a:pt x="3933068" y="1432363"/>
                  </a:lnTo>
                  <a:lnTo>
                    <a:pt x="3928029" y="1442802"/>
                  </a:lnTo>
                  <a:lnTo>
                    <a:pt x="3936668" y="1444602"/>
                  </a:lnTo>
                  <a:lnTo>
                    <a:pt x="3945308" y="1451441"/>
                  </a:lnTo>
                  <a:lnTo>
                    <a:pt x="3952147" y="1460080"/>
                  </a:lnTo>
                  <a:lnTo>
                    <a:pt x="3957546" y="1470518"/>
                  </a:lnTo>
                  <a:lnTo>
                    <a:pt x="3958986" y="1480957"/>
                  </a:lnTo>
                  <a:lnTo>
                    <a:pt x="3960786" y="1489596"/>
                  </a:lnTo>
                  <a:lnTo>
                    <a:pt x="3958986" y="1500035"/>
                  </a:lnTo>
                  <a:lnTo>
                    <a:pt x="3953946" y="1506874"/>
                  </a:lnTo>
                  <a:lnTo>
                    <a:pt x="3947107" y="1513713"/>
                  </a:lnTo>
                  <a:lnTo>
                    <a:pt x="3941708" y="1515512"/>
                  </a:lnTo>
                  <a:lnTo>
                    <a:pt x="3934869" y="1517312"/>
                  </a:lnTo>
                  <a:lnTo>
                    <a:pt x="3926229" y="1520552"/>
                  </a:lnTo>
                  <a:lnTo>
                    <a:pt x="3931269" y="1551868"/>
                  </a:lnTo>
                  <a:lnTo>
                    <a:pt x="3934869" y="1586423"/>
                  </a:lnTo>
                  <a:lnTo>
                    <a:pt x="3933068" y="1620979"/>
                  </a:lnTo>
                  <a:lnTo>
                    <a:pt x="3928029" y="1657334"/>
                  </a:lnTo>
                  <a:lnTo>
                    <a:pt x="3926229" y="1676411"/>
                  </a:lnTo>
                  <a:lnTo>
                    <a:pt x="3924429" y="1692249"/>
                  </a:lnTo>
                  <a:lnTo>
                    <a:pt x="3926229" y="1709527"/>
                  </a:lnTo>
                  <a:lnTo>
                    <a:pt x="3926229" y="1725005"/>
                  </a:lnTo>
                  <a:lnTo>
                    <a:pt x="3928029" y="1740483"/>
                  </a:lnTo>
                  <a:lnTo>
                    <a:pt x="3931269" y="1754521"/>
                  </a:lnTo>
                  <a:lnTo>
                    <a:pt x="3936668" y="1768199"/>
                  </a:lnTo>
                  <a:lnTo>
                    <a:pt x="3941708" y="1780438"/>
                  </a:lnTo>
                  <a:lnTo>
                    <a:pt x="3945308" y="1785477"/>
                  </a:lnTo>
                  <a:lnTo>
                    <a:pt x="3943507" y="1790516"/>
                  </a:lnTo>
                  <a:lnTo>
                    <a:pt x="3938468" y="1816793"/>
                  </a:lnTo>
                  <a:lnTo>
                    <a:pt x="3938468" y="1828671"/>
                  </a:lnTo>
                  <a:lnTo>
                    <a:pt x="3939908" y="1840910"/>
                  </a:lnTo>
                  <a:lnTo>
                    <a:pt x="3941708" y="1856748"/>
                  </a:lnTo>
                  <a:lnTo>
                    <a:pt x="3943507" y="1875465"/>
                  </a:lnTo>
                  <a:lnTo>
                    <a:pt x="3943507" y="1915420"/>
                  </a:lnTo>
                  <a:lnTo>
                    <a:pt x="3945308" y="1937737"/>
                  </a:lnTo>
                  <a:lnTo>
                    <a:pt x="3945308" y="1962214"/>
                  </a:lnTo>
                  <a:lnTo>
                    <a:pt x="3939908" y="2015847"/>
                  </a:lnTo>
                  <a:lnTo>
                    <a:pt x="3939908" y="2024486"/>
                  </a:lnTo>
                  <a:lnTo>
                    <a:pt x="3929469" y="2126712"/>
                  </a:lnTo>
                  <a:lnTo>
                    <a:pt x="3928029" y="2142190"/>
                  </a:lnTo>
                  <a:lnTo>
                    <a:pt x="3926229" y="2168107"/>
                  </a:lnTo>
                  <a:lnTo>
                    <a:pt x="3926229" y="2192224"/>
                  </a:lnTo>
                  <a:lnTo>
                    <a:pt x="3926229" y="2216700"/>
                  </a:lnTo>
                  <a:lnTo>
                    <a:pt x="3928029" y="2239017"/>
                  </a:lnTo>
                  <a:lnTo>
                    <a:pt x="3931269" y="2251256"/>
                  </a:lnTo>
                  <a:lnTo>
                    <a:pt x="3933068" y="2259895"/>
                  </a:lnTo>
                  <a:lnTo>
                    <a:pt x="3936668" y="2266734"/>
                  </a:lnTo>
                  <a:lnTo>
                    <a:pt x="3939908" y="2273573"/>
                  </a:lnTo>
                  <a:lnTo>
                    <a:pt x="3947107" y="2282212"/>
                  </a:lnTo>
                  <a:lnTo>
                    <a:pt x="3955746" y="2289411"/>
                  </a:lnTo>
                  <a:lnTo>
                    <a:pt x="3967625" y="2294450"/>
                  </a:lnTo>
                  <a:lnTo>
                    <a:pt x="3981664" y="2298050"/>
                  </a:lnTo>
                  <a:lnTo>
                    <a:pt x="3997143" y="2299489"/>
                  </a:lnTo>
                  <a:lnTo>
                    <a:pt x="4012621" y="2298050"/>
                  </a:lnTo>
                  <a:lnTo>
                    <a:pt x="4034939" y="2296250"/>
                  </a:lnTo>
                  <a:lnTo>
                    <a:pt x="4055817" y="2294450"/>
                  </a:lnTo>
                  <a:lnTo>
                    <a:pt x="4076695" y="2298050"/>
                  </a:lnTo>
                  <a:lnTo>
                    <a:pt x="4097573" y="2301289"/>
                  </a:lnTo>
                  <a:lnTo>
                    <a:pt x="4108012" y="2299489"/>
                  </a:lnTo>
                  <a:lnTo>
                    <a:pt x="4116651" y="2299489"/>
                  </a:lnTo>
                  <a:lnTo>
                    <a:pt x="4123490" y="2301289"/>
                  </a:lnTo>
                  <a:lnTo>
                    <a:pt x="4130330" y="2304889"/>
                  </a:lnTo>
                  <a:lnTo>
                    <a:pt x="4135730" y="2308128"/>
                  </a:lnTo>
                  <a:lnTo>
                    <a:pt x="4137169" y="2313528"/>
                  </a:lnTo>
                  <a:lnTo>
                    <a:pt x="4144009" y="2304889"/>
                  </a:lnTo>
                  <a:lnTo>
                    <a:pt x="4149408" y="2299489"/>
                  </a:lnTo>
                  <a:lnTo>
                    <a:pt x="4158047" y="2301289"/>
                  </a:lnTo>
                  <a:lnTo>
                    <a:pt x="4170286" y="2306689"/>
                  </a:lnTo>
                  <a:lnTo>
                    <a:pt x="4182165" y="2315327"/>
                  </a:lnTo>
                  <a:lnTo>
                    <a:pt x="4192603" y="2323966"/>
                  </a:lnTo>
                  <a:lnTo>
                    <a:pt x="4201243" y="2332605"/>
                  </a:lnTo>
                  <a:lnTo>
                    <a:pt x="4208442" y="2341244"/>
                  </a:lnTo>
                  <a:lnTo>
                    <a:pt x="4213481" y="2349883"/>
                  </a:lnTo>
                  <a:lnTo>
                    <a:pt x="4215281" y="2360322"/>
                  </a:lnTo>
                  <a:lnTo>
                    <a:pt x="4217081" y="2372200"/>
                  </a:lnTo>
                  <a:lnTo>
                    <a:pt x="4260277" y="2356722"/>
                  </a:lnTo>
                  <a:lnTo>
                    <a:pt x="4215281" y="2384438"/>
                  </a:lnTo>
                  <a:lnTo>
                    <a:pt x="4215281" y="2394877"/>
                  </a:lnTo>
                  <a:lnTo>
                    <a:pt x="4218521" y="2396677"/>
                  </a:lnTo>
                  <a:lnTo>
                    <a:pt x="4223921" y="2396677"/>
                  </a:lnTo>
                  <a:lnTo>
                    <a:pt x="4228960" y="2394877"/>
                  </a:lnTo>
                  <a:lnTo>
                    <a:pt x="4236159" y="2396677"/>
                  </a:lnTo>
                  <a:lnTo>
                    <a:pt x="4242999" y="2398477"/>
                  </a:lnTo>
                  <a:lnTo>
                    <a:pt x="4248038" y="2400276"/>
                  </a:lnTo>
                  <a:lnTo>
                    <a:pt x="4253438" y="2405316"/>
                  </a:lnTo>
                  <a:lnTo>
                    <a:pt x="4256677" y="2410355"/>
                  </a:lnTo>
                  <a:lnTo>
                    <a:pt x="4260277" y="2415754"/>
                  </a:lnTo>
                  <a:lnTo>
                    <a:pt x="4262077" y="2422593"/>
                  </a:lnTo>
                  <a:lnTo>
                    <a:pt x="4262077" y="2429432"/>
                  </a:lnTo>
                  <a:lnTo>
                    <a:pt x="4262077" y="2441671"/>
                  </a:lnTo>
                  <a:lnTo>
                    <a:pt x="4256677" y="2451750"/>
                  </a:lnTo>
                  <a:lnTo>
                    <a:pt x="4248038" y="2460388"/>
                  </a:lnTo>
                  <a:lnTo>
                    <a:pt x="4237959" y="2465788"/>
                  </a:lnTo>
                  <a:lnTo>
                    <a:pt x="4242999" y="2470827"/>
                  </a:lnTo>
                  <a:lnTo>
                    <a:pt x="4244799" y="2478026"/>
                  </a:lnTo>
                  <a:lnTo>
                    <a:pt x="4246238" y="2484865"/>
                  </a:lnTo>
                  <a:lnTo>
                    <a:pt x="4248038" y="2491704"/>
                  </a:lnTo>
                  <a:lnTo>
                    <a:pt x="4246238" y="2498543"/>
                  </a:lnTo>
                  <a:lnTo>
                    <a:pt x="4244799" y="2505742"/>
                  </a:lnTo>
                  <a:lnTo>
                    <a:pt x="4242999" y="2510782"/>
                  </a:lnTo>
                  <a:lnTo>
                    <a:pt x="4239399" y="2516181"/>
                  </a:lnTo>
                  <a:lnTo>
                    <a:pt x="4234360" y="2519421"/>
                  </a:lnTo>
                  <a:lnTo>
                    <a:pt x="4228960" y="2523020"/>
                  </a:lnTo>
                  <a:lnTo>
                    <a:pt x="4223921" y="2524820"/>
                  </a:lnTo>
                  <a:lnTo>
                    <a:pt x="4217081" y="2526620"/>
                  </a:lnTo>
                  <a:lnTo>
                    <a:pt x="4203042" y="2531659"/>
                  </a:lnTo>
                  <a:lnTo>
                    <a:pt x="4201243" y="2576293"/>
                  </a:lnTo>
                  <a:lnTo>
                    <a:pt x="4201243" y="2595011"/>
                  </a:lnTo>
                  <a:lnTo>
                    <a:pt x="4198003" y="2610849"/>
                  </a:lnTo>
                  <a:lnTo>
                    <a:pt x="4196203" y="2628126"/>
                  </a:lnTo>
                  <a:lnTo>
                    <a:pt x="4196203" y="2645404"/>
                  </a:lnTo>
                  <a:lnTo>
                    <a:pt x="4194403" y="2687159"/>
                  </a:lnTo>
                  <a:lnTo>
                    <a:pt x="4194403" y="2707676"/>
                  </a:lnTo>
                  <a:lnTo>
                    <a:pt x="4180365" y="2702637"/>
                  </a:lnTo>
                  <a:lnTo>
                    <a:pt x="4180365" y="2728553"/>
                  </a:lnTo>
                  <a:lnTo>
                    <a:pt x="4158047" y="2707676"/>
                  </a:lnTo>
                  <a:lnTo>
                    <a:pt x="4151208" y="2713075"/>
                  </a:lnTo>
                  <a:lnTo>
                    <a:pt x="4142569" y="2714515"/>
                  </a:lnTo>
                  <a:lnTo>
                    <a:pt x="4132130" y="2716315"/>
                  </a:lnTo>
                  <a:lnTo>
                    <a:pt x="4123490" y="2716315"/>
                  </a:lnTo>
                  <a:lnTo>
                    <a:pt x="4066256" y="2719914"/>
                  </a:lnTo>
                  <a:lnTo>
                    <a:pt x="4010821" y="2718115"/>
                  </a:lnTo>
                  <a:lnTo>
                    <a:pt x="3957546" y="2714515"/>
                  </a:lnTo>
                  <a:lnTo>
                    <a:pt x="3903551" y="2709476"/>
                  </a:lnTo>
                  <a:lnTo>
                    <a:pt x="3851716" y="2704436"/>
                  </a:lnTo>
                  <a:lnTo>
                    <a:pt x="3798081" y="2700837"/>
                  </a:lnTo>
                  <a:lnTo>
                    <a:pt x="3742646" y="2700837"/>
                  </a:lnTo>
                  <a:lnTo>
                    <a:pt x="3685772" y="2702637"/>
                  </a:lnTo>
                  <a:lnTo>
                    <a:pt x="3645816" y="2707676"/>
                  </a:lnTo>
                  <a:lnTo>
                    <a:pt x="3624937" y="2709476"/>
                  </a:lnTo>
                  <a:lnTo>
                    <a:pt x="3602260" y="2709476"/>
                  </a:lnTo>
                  <a:lnTo>
                    <a:pt x="3583542" y="2711275"/>
                  </a:lnTo>
                  <a:lnTo>
                    <a:pt x="3562663" y="2709476"/>
                  </a:lnTo>
                  <a:lnTo>
                    <a:pt x="3543585" y="2704436"/>
                  </a:lnTo>
                  <a:lnTo>
                    <a:pt x="3522707" y="2695797"/>
                  </a:lnTo>
                  <a:lnTo>
                    <a:pt x="3514068" y="2699037"/>
                  </a:lnTo>
                  <a:lnTo>
                    <a:pt x="3503629" y="2699037"/>
                  </a:lnTo>
                  <a:lnTo>
                    <a:pt x="3503629" y="2700837"/>
                  </a:lnTo>
                  <a:lnTo>
                    <a:pt x="3500389" y="2705876"/>
                  </a:lnTo>
                  <a:lnTo>
                    <a:pt x="3496789" y="2707676"/>
                  </a:lnTo>
                  <a:lnTo>
                    <a:pt x="3491750" y="2709476"/>
                  </a:lnTo>
                  <a:lnTo>
                    <a:pt x="3486350" y="2711275"/>
                  </a:lnTo>
                  <a:lnTo>
                    <a:pt x="3477712" y="2711275"/>
                  </a:lnTo>
                  <a:lnTo>
                    <a:pt x="3474471" y="2709476"/>
                  </a:lnTo>
                  <a:lnTo>
                    <a:pt x="3470872" y="2707676"/>
                  </a:lnTo>
                  <a:lnTo>
                    <a:pt x="3467272" y="2702637"/>
                  </a:lnTo>
                  <a:lnTo>
                    <a:pt x="3465473" y="2697597"/>
                  </a:lnTo>
                  <a:lnTo>
                    <a:pt x="3451794" y="2697597"/>
                  </a:lnTo>
                  <a:lnTo>
                    <a:pt x="3444954" y="2695797"/>
                  </a:lnTo>
                  <a:lnTo>
                    <a:pt x="3438115" y="2692198"/>
                  </a:lnTo>
                  <a:lnTo>
                    <a:pt x="3434515" y="2692198"/>
                  </a:lnTo>
                  <a:lnTo>
                    <a:pt x="3432716" y="2692198"/>
                  </a:lnTo>
                  <a:lnTo>
                    <a:pt x="3425876" y="2697597"/>
                  </a:lnTo>
                  <a:lnTo>
                    <a:pt x="3399959" y="2723154"/>
                  </a:lnTo>
                  <a:lnTo>
                    <a:pt x="3399959" y="2693998"/>
                  </a:lnTo>
                  <a:lnTo>
                    <a:pt x="3391320" y="2690398"/>
                  </a:lnTo>
                  <a:lnTo>
                    <a:pt x="3386280" y="2688958"/>
                  </a:lnTo>
                  <a:lnTo>
                    <a:pt x="3382680" y="2690398"/>
                  </a:lnTo>
                  <a:lnTo>
                    <a:pt x="3380881" y="2692198"/>
                  </a:lnTo>
                  <a:lnTo>
                    <a:pt x="3370442" y="2719914"/>
                  </a:lnTo>
                  <a:lnTo>
                    <a:pt x="3353163" y="2695797"/>
                  </a:lnTo>
                  <a:lnTo>
                    <a:pt x="3346324" y="2687159"/>
                  </a:lnTo>
                  <a:lnTo>
                    <a:pt x="3335885" y="2680320"/>
                  </a:lnTo>
                  <a:lnTo>
                    <a:pt x="3325446" y="2685359"/>
                  </a:lnTo>
                  <a:lnTo>
                    <a:pt x="3315007" y="2688958"/>
                  </a:lnTo>
                  <a:lnTo>
                    <a:pt x="3304568" y="2690398"/>
                  </a:lnTo>
                  <a:lnTo>
                    <a:pt x="3294488" y="2690398"/>
                  </a:lnTo>
                  <a:lnTo>
                    <a:pt x="3280450" y="2693998"/>
                  </a:lnTo>
                  <a:lnTo>
                    <a:pt x="3268571" y="2693998"/>
                  </a:lnTo>
                  <a:lnTo>
                    <a:pt x="3256332" y="2692198"/>
                  </a:lnTo>
                  <a:lnTo>
                    <a:pt x="3245893" y="2690398"/>
                  </a:lnTo>
                  <a:lnTo>
                    <a:pt x="3235454" y="2687159"/>
                  </a:lnTo>
                  <a:lnTo>
                    <a:pt x="3235454" y="2676720"/>
                  </a:lnTo>
                  <a:lnTo>
                    <a:pt x="3233655" y="2605449"/>
                  </a:lnTo>
                  <a:lnTo>
                    <a:pt x="3233655" y="2533459"/>
                  </a:lnTo>
                  <a:lnTo>
                    <a:pt x="3239054" y="2384438"/>
                  </a:lnTo>
                  <a:lnTo>
                    <a:pt x="3239054" y="2379399"/>
                  </a:lnTo>
                  <a:lnTo>
                    <a:pt x="3245893" y="2230379"/>
                  </a:lnTo>
                  <a:lnTo>
                    <a:pt x="3249493" y="2149029"/>
                  </a:lnTo>
                  <a:lnTo>
                    <a:pt x="3252733" y="2067680"/>
                  </a:lnTo>
                  <a:lnTo>
                    <a:pt x="3256332" y="1991730"/>
                  </a:lnTo>
                  <a:lnTo>
                    <a:pt x="3256332" y="1916860"/>
                  </a:lnTo>
                  <a:lnTo>
                    <a:pt x="3256332" y="1842710"/>
                  </a:lnTo>
                  <a:lnTo>
                    <a:pt x="3252733" y="1768199"/>
                  </a:lnTo>
                  <a:lnTo>
                    <a:pt x="3249493" y="1693689"/>
                  </a:lnTo>
                  <a:lnTo>
                    <a:pt x="3244093" y="1628178"/>
                  </a:lnTo>
                  <a:lnTo>
                    <a:pt x="3235454" y="1570945"/>
                  </a:lnTo>
                  <a:lnTo>
                    <a:pt x="3225015" y="1520552"/>
                  </a:lnTo>
                  <a:lnTo>
                    <a:pt x="3213136" y="1503274"/>
                  </a:lnTo>
                  <a:lnTo>
                    <a:pt x="3200898" y="1485996"/>
                  </a:lnTo>
                  <a:lnTo>
                    <a:pt x="3190459" y="1467279"/>
                  </a:lnTo>
                  <a:lnTo>
                    <a:pt x="3180020" y="1448201"/>
                  </a:lnTo>
                  <a:lnTo>
                    <a:pt x="3169581" y="1430564"/>
                  </a:lnTo>
                  <a:lnTo>
                    <a:pt x="3155901" y="1413286"/>
                  </a:lnTo>
                  <a:lnTo>
                    <a:pt x="3140423" y="1397808"/>
                  </a:lnTo>
                  <a:lnTo>
                    <a:pt x="3121345" y="1381970"/>
                  </a:lnTo>
                  <a:lnTo>
                    <a:pt x="3116306" y="1381970"/>
                  </a:lnTo>
                  <a:lnTo>
                    <a:pt x="3110906" y="1381970"/>
                  </a:lnTo>
                  <a:lnTo>
                    <a:pt x="3102267" y="1380530"/>
                  </a:lnTo>
                  <a:lnTo>
                    <a:pt x="3093627" y="1376931"/>
                  </a:lnTo>
                  <a:lnTo>
                    <a:pt x="3088228" y="1371891"/>
                  </a:lnTo>
                  <a:lnTo>
                    <a:pt x="3084989" y="1365052"/>
                  </a:lnTo>
                  <a:lnTo>
                    <a:pt x="3057271" y="1363252"/>
                  </a:lnTo>
                  <a:lnTo>
                    <a:pt x="3031353" y="1363252"/>
                  </a:lnTo>
                  <a:lnTo>
                    <a:pt x="3006876" y="1363252"/>
                  </a:lnTo>
                  <a:lnTo>
                    <a:pt x="2984558" y="1366492"/>
                  </a:lnTo>
                  <a:lnTo>
                    <a:pt x="2965479" y="1371891"/>
                  </a:lnTo>
                  <a:lnTo>
                    <a:pt x="2946401" y="1378730"/>
                  </a:lnTo>
                  <a:lnTo>
                    <a:pt x="2930923" y="1385570"/>
                  </a:lnTo>
                  <a:lnTo>
                    <a:pt x="2918684" y="1396008"/>
                  </a:lnTo>
                  <a:lnTo>
                    <a:pt x="2894566" y="1420485"/>
                  </a:lnTo>
                  <a:lnTo>
                    <a:pt x="2871889" y="1449641"/>
                  </a:lnTo>
                  <a:lnTo>
                    <a:pt x="2851370" y="1480957"/>
                  </a:lnTo>
                  <a:lnTo>
                    <a:pt x="2832292" y="1517312"/>
                  </a:lnTo>
                  <a:lnTo>
                    <a:pt x="2830492" y="1609100"/>
                  </a:lnTo>
                  <a:lnTo>
                    <a:pt x="2830492" y="1704128"/>
                  </a:lnTo>
                  <a:lnTo>
                    <a:pt x="2830492" y="1799155"/>
                  </a:lnTo>
                  <a:lnTo>
                    <a:pt x="2834092" y="1896342"/>
                  </a:lnTo>
                  <a:lnTo>
                    <a:pt x="2844531" y="2244417"/>
                  </a:lnTo>
                  <a:lnTo>
                    <a:pt x="2994997" y="2244417"/>
                  </a:lnTo>
                  <a:lnTo>
                    <a:pt x="3000037" y="2245857"/>
                  </a:lnTo>
                  <a:lnTo>
                    <a:pt x="3003636" y="2247656"/>
                  </a:lnTo>
                  <a:lnTo>
                    <a:pt x="3008676" y="2251256"/>
                  </a:lnTo>
                  <a:lnTo>
                    <a:pt x="3012275" y="2254855"/>
                  </a:lnTo>
                  <a:lnTo>
                    <a:pt x="3014075" y="2258095"/>
                  </a:lnTo>
                  <a:lnTo>
                    <a:pt x="3014075" y="2263494"/>
                  </a:lnTo>
                  <a:lnTo>
                    <a:pt x="3014075" y="2270333"/>
                  </a:lnTo>
                  <a:lnTo>
                    <a:pt x="3012275" y="2277172"/>
                  </a:lnTo>
                  <a:lnTo>
                    <a:pt x="3010476" y="2278972"/>
                  </a:lnTo>
                  <a:lnTo>
                    <a:pt x="3024154" y="2278972"/>
                  </a:lnTo>
                  <a:lnTo>
                    <a:pt x="3027754" y="2289411"/>
                  </a:lnTo>
                  <a:lnTo>
                    <a:pt x="3032793" y="2309928"/>
                  </a:lnTo>
                  <a:lnTo>
                    <a:pt x="3036393" y="2332605"/>
                  </a:lnTo>
                  <a:lnTo>
                    <a:pt x="3043232" y="2382639"/>
                  </a:lnTo>
                  <a:lnTo>
                    <a:pt x="3045032" y="2408915"/>
                  </a:lnTo>
                  <a:lnTo>
                    <a:pt x="3046832" y="2436272"/>
                  </a:lnTo>
                  <a:lnTo>
                    <a:pt x="3046832" y="2491704"/>
                  </a:lnTo>
                  <a:lnTo>
                    <a:pt x="3046832" y="2497104"/>
                  </a:lnTo>
                  <a:lnTo>
                    <a:pt x="3060510" y="2495304"/>
                  </a:lnTo>
                  <a:lnTo>
                    <a:pt x="3046832" y="2502143"/>
                  </a:lnTo>
                  <a:lnTo>
                    <a:pt x="3046832" y="2605449"/>
                  </a:lnTo>
                  <a:lnTo>
                    <a:pt x="3046832" y="2631726"/>
                  </a:lnTo>
                  <a:lnTo>
                    <a:pt x="3048632" y="2657642"/>
                  </a:lnTo>
                  <a:lnTo>
                    <a:pt x="3053671" y="2707676"/>
                  </a:lnTo>
                  <a:lnTo>
                    <a:pt x="3057271" y="2726753"/>
                  </a:lnTo>
                  <a:lnTo>
                    <a:pt x="3038193" y="2724954"/>
                  </a:lnTo>
                  <a:lnTo>
                    <a:pt x="2969079" y="2719914"/>
                  </a:lnTo>
                  <a:lnTo>
                    <a:pt x="2901406" y="2716315"/>
                  </a:lnTo>
                  <a:lnTo>
                    <a:pt x="2834092" y="2714515"/>
                  </a:lnTo>
                  <a:lnTo>
                    <a:pt x="2766418" y="2713075"/>
                  </a:lnTo>
                  <a:lnTo>
                    <a:pt x="2700904" y="2714515"/>
                  </a:lnTo>
                  <a:lnTo>
                    <a:pt x="2634671" y="2714515"/>
                  </a:lnTo>
                  <a:lnTo>
                    <a:pt x="2498244" y="2709476"/>
                  </a:lnTo>
                  <a:lnTo>
                    <a:pt x="2466926" y="2709476"/>
                  </a:lnTo>
                  <a:lnTo>
                    <a:pt x="2435970" y="2707676"/>
                  </a:lnTo>
                  <a:lnTo>
                    <a:pt x="2380535" y="2702637"/>
                  </a:lnTo>
                  <a:lnTo>
                    <a:pt x="2354257" y="2700837"/>
                  </a:lnTo>
                  <a:lnTo>
                    <a:pt x="2323300" y="2699037"/>
                  </a:lnTo>
                  <a:lnTo>
                    <a:pt x="2288743" y="2700837"/>
                  </a:lnTo>
                  <a:lnTo>
                    <a:pt x="2248787" y="2702637"/>
                  </a:lnTo>
                  <a:lnTo>
                    <a:pt x="2198751" y="2709476"/>
                  </a:lnTo>
                  <a:lnTo>
                    <a:pt x="2165635" y="2713075"/>
                  </a:lnTo>
                  <a:lnTo>
                    <a:pt x="2132878" y="2716315"/>
                  </a:lnTo>
                  <a:lnTo>
                    <a:pt x="2101921" y="2719914"/>
                  </a:lnTo>
                  <a:lnTo>
                    <a:pt x="2068804" y="2719914"/>
                  </a:lnTo>
                  <a:lnTo>
                    <a:pt x="2037847" y="2719914"/>
                  </a:lnTo>
                  <a:lnTo>
                    <a:pt x="2006530" y="2716315"/>
                  </a:lnTo>
                  <a:lnTo>
                    <a:pt x="1996091" y="2716315"/>
                  </a:lnTo>
                  <a:lnTo>
                    <a:pt x="1989251" y="2713075"/>
                  </a:lnTo>
                  <a:lnTo>
                    <a:pt x="1982412" y="2709476"/>
                  </a:lnTo>
                  <a:lnTo>
                    <a:pt x="1970173" y="2702637"/>
                  </a:lnTo>
                  <a:lnTo>
                    <a:pt x="1952895" y="2702637"/>
                  </a:lnTo>
                  <a:lnTo>
                    <a:pt x="1932017" y="2705876"/>
                  </a:lnTo>
                  <a:lnTo>
                    <a:pt x="1921578" y="2705876"/>
                  </a:lnTo>
                  <a:lnTo>
                    <a:pt x="1912939" y="2705876"/>
                  </a:lnTo>
                  <a:lnTo>
                    <a:pt x="1906099" y="2704436"/>
                  </a:lnTo>
                  <a:lnTo>
                    <a:pt x="1897460" y="2700837"/>
                  </a:lnTo>
                  <a:lnTo>
                    <a:pt x="1892420" y="2695797"/>
                  </a:lnTo>
                  <a:lnTo>
                    <a:pt x="1887021" y="2688958"/>
                  </a:lnTo>
                  <a:lnTo>
                    <a:pt x="1883781" y="2680320"/>
                  </a:lnTo>
                  <a:lnTo>
                    <a:pt x="1880182" y="2671681"/>
                  </a:lnTo>
                  <a:lnTo>
                    <a:pt x="1878382" y="2659442"/>
                  </a:lnTo>
                  <a:lnTo>
                    <a:pt x="1878382" y="2652603"/>
                  </a:lnTo>
                  <a:lnTo>
                    <a:pt x="1880182" y="2645404"/>
                  </a:lnTo>
                  <a:lnTo>
                    <a:pt x="1883781" y="2642165"/>
                  </a:lnTo>
                  <a:lnTo>
                    <a:pt x="1887021" y="2636765"/>
                  </a:lnTo>
                  <a:lnTo>
                    <a:pt x="1892420" y="2634965"/>
                  </a:lnTo>
                  <a:lnTo>
                    <a:pt x="1897460" y="2631726"/>
                  </a:lnTo>
                  <a:lnTo>
                    <a:pt x="1902500" y="2631726"/>
                  </a:lnTo>
                  <a:lnTo>
                    <a:pt x="1901060" y="2612648"/>
                  </a:lnTo>
                  <a:lnTo>
                    <a:pt x="1899260" y="2591771"/>
                  </a:lnTo>
                  <a:lnTo>
                    <a:pt x="1890621" y="2598610"/>
                  </a:lnTo>
                  <a:lnTo>
                    <a:pt x="1881981" y="2602210"/>
                  </a:lnTo>
                  <a:lnTo>
                    <a:pt x="1873342" y="2600410"/>
                  </a:lnTo>
                  <a:lnTo>
                    <a:pt x="1866503" y="2598610"/>
                  </a:lnTo>
                  <a:lnTo>
                    <a:pt x="1859663" y="2593571"/>
                  </a:lnTo>
                  <a:lnTo>
                    <a:pt x="1854264" y="2588172"/>
                  </a:lnTo>
                  <a:lnTo>
                    <a:pt x="1851024" y="2584932"/>
                  </a:lnTo>
                  <a:lnTo>
                    <a:pt x="1851024" y="2578093"/>
                  </a:lnTo>
                  <a:lnTo>
                    <a:pt x="1852464" y="2567654"/>
                  </a:lnTo>
                  <a:lnTo>
                    <a:pt x="1857864" y="2555776"/>
                  </a:lnTo>
                  <a:lnTo>
                    <a:pt x="1864703" y="2545337"/>
                  </a:lnTo>
                  <a:lnTo>
                    <a:pt x="1875142" y="2537058"/>
                  </a:lnTo>
                  <a:lnTo>
                    <a:pt x="1878382" y="2535259"/>
                  </a:lnTo>
                  <a:lnTo>
                    <a:pt x="1890621" y="2528059"/>
                  </a:lnTo>
                  <a:lnTo>
                    <a:pt x="1899260" y="2524820"/>
                  </a:lnTo>
                  <a:lnTo>
                    <a:pt x="1899260" y="2500343"/>
                  </a:lnTo>
                  <a:lnTo>
                    <a:pt x="1897460" y="2500343"/>
                  </a:lnTo>
                  <a:lnTo>
                    <a:pt x="1885581" y="2500343"/>
                  </a:lnTo>
                  <a:lnTo>
                    <a:pt x="1875142" y="2498543"/>
                  </a:lnTo>
                  <a:lnTo>
                    <a:pt x="1866503" y="2493504"/>
                  </a:lnTo>
                  <a:lnTo>
                    <a:pt x="1859663" y="2484865"/>
                  </a:lnTo>
                  <a:lnTo>
                    <a:pt x="1856064" y="2478026"/>
                  </a:lnTo>
                  <a:lnTo>
                    <a:pt x="1857864" y="2472627"/>
                  </a:lnTo>
                  <a:lnTo>
                    <a:pt x="1862903" y="2463988"/>
                  </a:lnTo>
                  <a:lnTo>
                    <a:pt x="1868303" y="2453549"/>
                  </a:lnTo>
                  <a:lnTo>
                    <a:pt x="1873342" y="2444910"/>
                  </a:lnTo>
                  <a:lnTo>
                    <a:pt x="1880182" y="2436272"/>
                  </a:lnTo>
                  <a:lnTo>
                    <a:pt x="1888821" y="2429432"/>
                  </a:lnTo>
                  <a:lnTo>
                    <a:pt x="1881981" y="2427633"/>
                  </a:lnTo>
                  <a:lnTo>
                    <a:pt x="1875142" y="2424393"/>
                  </a:lnTo>
                  <a:lnTo>
                    <a:pt x="1871542" y="2420794"/>
                  </a:lnTo>
                  <a:lnTo>
                    <a:pt x="1868303" y="2417554"/>
                  </a:lnTo>
                  <a:lnTo>
                    <a:pt x="1866503" y="2410355"/>
                  </a:lnTo>
                  <a:lnTo>
                    <a:pt x="1864703" y="2401716"/>
                  </a:lnTo>
                  <a:lnTo>
                    <a:pt x="1864703" y="2398477"/>
                  </a:lnTo>
                  <a:lnTo>
                    <a:pt x="1868303" y="2394877"/>
                  </a:lnTo>
                  <a:lnTo>
                    <a:pt x="1880182" y="2379399"/>
                  </a:lnTo>
                  <a:lnTo>
                    <a:pt x="1887021" y="2372200"/>
                  </a:lnTo>
                  <a:lnTo>
                    <a:pt x="1893860" y="2368960"/>
                  </a:lnTo>
                  <a:lnTo>
                    <a:pt x="1907899" y="2353122"/>
                  </a:lnTo>
                  <a:lnTo>
                    <a:pt x="1912939" y="2334045"/>
                  </a:lnTo>
                  <a:lnTo>
                    <a:pt x="1912939" y="2327206"/>
                  </a:lnTo>
                  <a:lnTo>
                    <a:pt x="1912939" y="2320367"/>
                  </a:lnTo>
                  <a:lnTo>
                    <a:pt x="1914738" y="2311728"/>
                  </a:lnTo>
                  <a:lnTo>
                    <a:pt x="1918338" y="2303089"/>
                  </a:lnTo>
                  <a:lnTo>
                    <a:pt x="1880182" y="2244417"/>
                  </a:lnTo>
                  <a:lnTo>
                    <a:pt x="1935616" y="2285811"/>
                  </a:lnTo>
                  <a:lnTo>
                    <a:pt x="1966934" y="2280772"/>
                  </a:lnTo>
                  <a:lnTo>
                    <a:pt x="2003290" y="2273573"/>
                  </a:lnTo>
                  <a:lnTo>
                    <a:pt x="2030648" y="2268534"/>
                  </a:lnTo>
                  <a:lnTo>
                    <a:pt x="2054765" y="2265294"/>
                  </a:lnTo>
                  <a:lnTo>
                    <a:pt x="2082842" y="2265294"/>
                  </a:lnTo>
                  <a:lnTo>
                    <a:pt x="2110560" y="2265294"/>
                  </a:lnTo>
                  <a:lnTo>
                    <a:pt x="2141517" y="2266734"/>
                  </a:lnTo>
                  <a:lnTo>
                    <a:pt x="2140077" y="2240817"/>
                  </a:lnTo>
                  <a:lnTo>
                    <a:pt x="2141517" y="2218140"/>
                  </a:lnTo>
                  <a:lnTo>
                    <a:pt x="2145117" y="2197263"/>
                  </a:lnTo>
                  <a:lnTo>
                    <a:pt x="2151956" y="2176746"/>
                  </a:lnTo>
                  <a:lnTo>
                    <a:pt x="2153756" y="2166307"/>
                  </a:lnTo>
                  <a:lnTo>
                    <a:pt x="2153756" y="2155868"/>
                  </a:lnTo>
                  <a:lnTo>
                    <a:pt x="2153756" y="2147229"/>
                  </a:lnTo>
                  <a:lnTo>
                    <a:pt x="2151956" y="2137151"/>
                  </a:lnTo>
                  <a:lnTo>
                    <a:pt x="2148716" y="2128512"/>
                  </a:lnTo>
                  <a:lnTo>
                    <a:pt x="2145117" y="2118073"/>
                  </a:lnTo>
                  <a:lnTo>
                    <a:pt x="2134678" y="2100436"/>
                  </a:lnTo>
                  <a:lnTo>
                    <a:pt x="2132878" y="2095396"/>
                  </a:lnTo>
                  <a:lnTo>
                    <a:pt x="2129638" y="2086757"/>
                  </a:lnTo>
                  <a:lnTo>
                    <a:pt x="2129638" y="2078119"/>
                  </a:lnTo>
                  <a:lnTo>
                    <a:pt x="2131438" y="2070920"/>
                  </a:lnTo>
                  <a:lnTo>
                    <a:pt x="2132878" y="2064080"/>
                  </a:lnTo>
                  <a:lnTo>
                    <a:pt x="2134678" y="2059041"/>
                  </a:lnTo>
                  <a:lnTo>
                    <a:pt x="2138278" y="2053642"/>
                  </a:lnTo>
                  <a:lnTo>
                    <a:pt x="2145117" y="2048602"/>
                  </a:lnTo>
                  <a:lnTo>
                    <a:pt x="2148716" y="2045003"/>
                  </a:lnTo>
                  <a:lnTo>
                    <a:pt x="2150156" y="2043563"/>
                  </a:lnTo>
                  <a:lnTo>
                    <a:pt x="2150156" y="2038164"/>
                  </a:lnTo>
                  <a:lnTo>
                    <a:pt x="2146917" y="2036364"/>
                  </a:lnTo>
                  <a:lnTo>
                    <a:pt x="2143317" y="2034924"/>
                  </a:lnTo>
                  <a:lnTo>
                    <a:pt x="2138278" y="2031325"/>
                  </a:lnTo>
                  <a:lnTo>
                    <a:pt x="2134678" y="2024486"/>
                  </a:lnTo>
                  <a:lnTo>
                    <a:pt x="2132878" y="2017647"/>
                  </a:lnTo>
                  <a:lnTo>
                    <a:pt x="2131438" y="2009008"/>
                  </a:lnTo>
                  <a:lnTo>
                    <a:pt x="2136477" y="1979492"/>
                  </a:lnTo>
                  <a:lnTo>
                    <a:pt x="2140077" y="1948176"/>
                  </a:lnTo>
                  <a:lnTo>
                    <a:pt x="2146917" y="1889503"/>
                  </a:lnTo>
                  <a:lnTo>
                    <a:pt x="2146917" y="1827232"/>
                  </a:lnTo>
                  <a:lnTo>
                    <a:pt x="2145117" y="1794116"/>
                  </a:lnTo>
                  <a:lnTo>
                    <a:pt x="2143317" y="1761360"/>
                  </a:lnTo>
                  <a:lnTo>
                    <a:pt x="2140077" y="1692249"/>
                  </a:lnTo>
                  <a:lnTo>
                    <a:pt x="2134678" y="1622778"/>
                  </a:lnTo>
                  <a:lnTo>
                    <a:pt x="2131438" y="1555467"/>
                  </a:lnTo>
                  <a:lnTo>
                    <a:pt x="2129638" y="1520552"/>
                  </a:lnTo>
                  <a:lnTo>
                    <a:pt x="2131438" y="1485996"/>
                  </a:lnTo>
                  <a:lnTo>
                    <a:pt x="2134678" y="1455040"/>
                  </a:lnTo>
                  <a:lnTo>
                    <a:pt x="2134678" y="1421925"/>
                  </a:lnTo>
                  <a:lnTo>
                    <a:pt x="2134678" y="1356413"/>
                  </a:lnTo>
                  <a:lnTo>
                    <a:pt x="2134678" y="1224671"/>
                  </a:lnTo>
                  <a:lnTo>
                    <a:pt x="2146917" y="1143321"/>
                  </a:lnTo>
                  <a:lnTo>
                    <a:pt x="2148716" y="1127843"/>
                  </a:lnTo>
                  <a:lnTo>
                    <a:pt x="2150156" y="1110206"/>
                  </a:lnTo>
                  <a:lnTo>
                    <a:pt x="2150156" y="1074210"/>
                  </a:lnTo>
                  <a:lnTo>
                    <a:pt x="2150156" y="1056933"/>
                  </a:lnTo>
                  <a:lnTo>
                    <a:pt x="2148716" y="1039655"/>
                  </a:lnTo>
                  <a:lnTo>
                    <a:pt x="2143317" y="1006539"/>
                  </a:lnTo>
                  <a:lnTo>
                    <a:pt x="2138278" y="975223"/>
                  </a:lnTo>
                  <a:lnTo>
                    <a:pt x="2136477" y="956506"/>
                  </a:lnTo>
                  <a:lnTo>
                    <a:pt x="2134678" y="939228"/>
                  </a:lnTo>
                  <a:lnTo>
                    <a:pt x="2136477" y="885595"/>
                  </a:lnTo>
                  <a:lnTo>
                    <a:pt x="2136477" y="857519"/>
                  </a:lnTo>
                  <a:lnTo>
                    <a:pt x="2140077" y="828363"/>
                  </a:lnTo>
                  <a:lnTo>
                    <a:pt x="2148716" y="732975"/>
                  </a:lnTo>
                  <a:lnTo>
                    <a:pt x="2150156" y="724336"/>
                  </a:lnTo>
                  <a:lnTo>
                    <a:pt x="2141517" y="727936"/>
                  </a:lnTo>
                  <a:lnTo>
                    <a:pt x="2131438" y="727936"/>
                  </a:lnTo>
                  <a:lnTo>
                    <a:pt x="2113800" y="727936"/>
                  </a:lnTo>
                  <a:lnTo>
                    <a:pt x="2117400" y="710658"/>
                  </a:lnTo>
                  <a:lnTo>
                    <a:pt x="2120999" y="698419"/>
                  </a:lnTo>
                  <a:lnTo>
                    <a:pt x="2124239" y="686181"/>
                  </a:lnTo>
                  <a:lnTo>
                    <a:pt x="2131438" y="674303"/>
                  </a:lnTo>
                  <a:lnTo>
                    <a:pt x="2138278" y="665664"/>
                  </a:lnTo>
                  <a:lnTo>
                    <a:pt x="2127839" y="667464"/>
                  </a:lnTo>
                  <a:lnTo>
                    <a:pt x="2119199" y="669263"/>
                  </a:lnTo>
                  <a:lnTo>
                    <a:pt x="2112000" y="669263"/>
                  </a:lnTo>
                  <a:lnTo>
                    <a:pt x="2105160" y="667464"/>
                  </a:lnTo>
                  <a:lnTo>
                    <a:pt x="2094722" y="662064"/>
                  </a:lnTo>
                  <a:lnTo>
                    <a:pt x="2087882" y="657025"/>
                  </a:lnTo>
                  <a:lnTo>
                    <a:pt x="2082842" y="651986"/>
                  </a:lnTo>
                  <a:lnTo>
                    <a:pt x="2082842" y="646587"/>
                  </a:lnTo>
                  <a:lnTo>
                    <a:pt x="2084282" y="632908"/>
                  </a:lnTo>
                  <a:lnTo>
                    <a:pt x="2087882" y="620670"/>
                  </a:lnTo>
                  <a:lnTo>
                    <a:pt x="2094722" y="610231"/>
                  </a:lnTo>
                  <a:lnTo>
                    <a:pt x="2103361" y="599792"/>
                  </a:lnTo>
                  <a:lnTo>
                    <a:pt x="2058365" y="592953"/>
                  </a:lnTo>
                  <a:lnTo>
                    <a:pt x="2039287" y="589354"/>
                  </a:lnTo>
                  <a:lnTo>
                    <a:pt x="2020568" y="585754"/>
                  </a:lnTo>
                  <a:lnTo>
                    <a:pt x="2003290" y="578915"/>
                  </a:lnTo>
                  <a:lnTo>
                    <a:pt x="1989251" y="572076"/>
                  </a:lnTo>
                  <a:lnTo>
                    <a:pt x="1978813" y="580715"/>
                  </a:lnTo>
                  <a:lnTo>
                    <a:pt x="1966934" y="594753"/>
                  </a:lnTo>
                  <a:lnTo>
                    <a:pt x="1959734" y="603392"/>
                  </a:lnTo>
                  <a:lnTo>
                    <a:pt x="1952895" y="608431"/>
                  </a:lnTo>
                  <a:lnTo>
                    <a:pt x="1944256" y="612031"/>
                  </a:lnTo>
                  <a:lnTo>
                    <a:pt x="1935616" y="615271"/>
                  </a:lnTo>
                  <a:lnTo>
                    <a:pt x="1926977" y="615271"/>
                  </a:lnTo>
                  <a:lnTo>
                    <a:pt x="1918338" y="613831"/>
                  </a:lnTo>
                  <a:lnTo>
                    <a:pt x="1907899" y="612031"/>
                  </a:lnTo>
                  <a:lnTo>
                    <a:pt x="1899260" y="606632"/>
                  </a:lnTo>
                  <a:lnTo>
                    <a:pt x="1890621" y="601592"/>
                  </a:lnTo>
                  <a:lnTo>
                    <a:pt x="1892420" y="592953"/>
                  </a:lnTo>
                  <a:lnTo>
                    <a:pt x="1895660" y="554798"/>
                  </a:lnTo>
                  <a:lnTo>
                    <a:pt x="1901060" y="504765"/>
                  </a:lnTo>
                  <a:lnTo>
                    <a:pt x="1906099" y="442133"/>
                  </a:lnTo>
                  <a:lnTo>
                    <a:pt x="1907899" y="400739"/>
                  </a:lnTo>
                  <a:lnTo>
                    <a:pt x="1906099" y="381661"/>
                  </a:lnTo>
                  <a:lnTo>
                    <a:pt x="1904299" y="361144"/>
                  </a:lnTo>
                  <a:lnTo>
                    <a:pt x="1901060" y="343506"/>
                  </a:lnTo>
                  <a:lnTo>
                    <a:pt x="1895660" y="324429"/>
                  </a:lnTo>
                  <a:lnTo>
                    <a:pt x="1890621" y="308951"/>
                  </a:lnTo>
                  <a:lnTo>
                    <a:pt x="1885581" y="291673"/>
                  </a:lnTo>
                  <a:lnTo>
                    <a:pt x="1880182" y="281234"/>
                  </a:lnTo>
                  <a:lnTo>
                    <a:pt x="1890621" y="274395"/>
                  </a:lnTo>
                  <a:lnTo>
                    <a:pt x="1897460" y="267556"/>
                  </a:lnTo>
                  <a:lnTo>
                    <a:pt x="1904299" y="260717"/>
                  </a:lnTo>
                  <a:lnTo>
                    <a:pt x="1907899" y="252078"/>
                  </a:lnTo>
                  <a:lnTo>
                    <a:pt x="1911139" y="241640"/>
                  </a:lnTo>
                  <a:lnTo>
                    <a:pt x="1912939" y="231201"/>
                  </a:lnTo>
                  <a:lnTo>
                    <a:pt x="1912939" y="220762"/>
                  </a:lnTo>
                  <a:lnTo>
                    <a:pt x="1914738" y="196646"/>
                  </a:lnTo>
                  <a:lnTo>
                    <a:pt x="1914738" y="148052"/>
                  </a:lnTo>
                  <a:lnTo>
                    <a:pt x="1914738" y="134374"/>
                  </a:lnTo>
                  <a:lnTo>
                    <a:pt x="1916538" y="122135"/>
                  </a:lnTo>
                  <a:lnTo>
                    <a:pt x="1921578" y="108457"/>
                  </a:lnTo>
                  <a:lnTo>
                    <a:pt x="1926977" y="96219"/>
                  </a:lnTo>
                  <a:lnTo>
                    <a:pt x="1937416" y="71742"/>
                  </a:lnTo>
                  <a:lnTo>
                    <a:pt x="1952895" y="94419"/>
                  </a:lnTo>
                  <a:lnTo>
                    <a:pt x="1956495" y="98018"/>
                  </a:lnTo>
                  <a:lnTo>
                    <a:pt x="1961534" y="103058"/>
                  </a:lnTo>
                  <a:lnTo>
                    <a:pt x="1968373" y="108457"/>
                  </a:lnTo>
                  <a:lnTo>
                    <a:pt x="1980612" y="111697"/>
                  </a:lnTo>
                  <a:lnTo>
                    <a:pt x="1996091" y="96219"/>
                  </a:lnTo>
                  <a:lnTo>
                    <a:pt x="1996091" y="115296"/>
                  </a:lnTo>
                  <a:lnTo>
                    <a:pt x="2011929" y="120335"/>
                  </a:lnTo>
                  <a:lnTo>
                    <a:pt x="2016969" y="123935"/>
                  </a:lnTo>
                  <a:lnTo>
                    <a:pt x="2020568" y="127174"/>
                  </a:lnTo>
                  <a:lnTo>
                    <a:pt x="2029208" y="123935"/>
                  </a:lnTo>
                  <a:lnTo>
                    <a:pt x="2037847" y="122135"/>
                  </a:lnTo>
                  <a:lnTo>
                    <a:pt x="2034247" y="115296"/>
                  </a:lnTo>
                  <a:close/>
                  <a:moveTo>
                    <a:pt x="680124" y="0"/>
                  </a:moveTo>
                  <a:lnTo>
                    <a:pt x="685162" y="0"/>
                  </a:lnTo>
                  <a:lnTo>
                    <a:pt x="691999" y="0"/>
                  </a:lnTo>
                  <a:lnTo>
                    <a:pt x="699197" y="1800"/>
                  </a:lnTo>
                  <a:lnTo>
                    <a:pt x="709632" y="6840"/>
                  </a:lnTo>
                  <a:lnTo>
                    <a:pt x="716470" y="14041"/>
                  </a:lnTo>
                  <a:lnTo>
                    <a:pt x="719708" y="19081"/>
                  </a:lnTo>
                  <a:lnTo>
                    <a:pt x="721508" y="20882"/>
                  </a:lnTo>
                  <a:lnTo>
                    <a:pt x="730144" y="22682"/>
                  </a:lnTo>
                  <a:lnTo>
                    <a:pt x="776925" y="20882"/>
                  </a:lnTo>
                  <a:lnTo>
                    <a:pt x="818308" y="20882"/>
                  </a:lnTo>
                  <a:lnTo>
                    <a:pt x="856453" y="24122"/>
                  </a:lnTo>
                  <a:lnTo>
                    <a:pt x="891359" y="31322"/>
                  </a:lnTo>
                  <a:lnTo>
                    <a:pt x="924106" y="39963"/>
                  </a:lnTo>
                  <a:lnTo>
                    <a:pt x="956852" y="51844"/>
                  </a:lnTo>
                  <a:lnTo>
                    <a:pt x="988160" y="65885"/>
                  </a:lnTo>
                  <a:lnTo>
                    <a:pt x="1019107" y="79566"/>
                  </a:lnTo>
                  <a:lnTo>
                    <a:pt x="1048615" y="99007"/>
                  </a:lnTo>
                  <a:lnTo>
                    <a:pt x="1076324" y="117729"/>
                  </a:lnTo>
                  <a:lnTo>
                    <a:pt x="1128143" y="157691"/>
                  </a:lnTo>
                  <a:lnTo>
                    <a:pt x="1166288" y="186853"/>
                  </a:lnTo>
                  <a:lnTo>
                    <a:pt x="1200833" y="218176"/>
                  </a:lnTo>
                  <a:lnTo>
                    <a:pt x="1207671" y="211335"/>
                  </a:lnTo>
                  <a:lnTo>
                    <a:pt x="1216307" y="207735"/>
                  </a:lnTo>
                  <a:lnTo>
                    <a:pt x="1219906" y="204495"/>
                  </a:lnTo>
                  <a:lnTo>
                    <a:pt x="1221705" y="200895"/>
                  </a:lnTo>
                  <a:lnTo>
                    <a:pt x="1224944" y="195854"/>
                  </a:lnTo>
                  <a:lnTo>
                    <a:pt x="1224944" y="176773"/>
                  </a:lnTo>
                  <a:lnTo>
                    <a:pt x="1226743" y="166332"/>
                  </a:lnTo>
                  <a:lnTo>
                    <a:pt x="1228542" y="154091"/>
                  </a:lnTo>
                  <a:lnTo>
                    <a:pt x="1230341" y="136810"/>
                  </a:lnTo>
                  <a:lnTo>
                    <a:pt x="1233580" y="116288"/>
                  </a:lnTo>
                  <a:lnTo>
                    <a:pt x="1238978" y="97207"/>
                  </a:lnTo>
                  <a:lnTo>
                    <a:pt x="1247614" y="93607"/>
                  </a:lnTo>
                  <a:lnTo>
                    <a:pt x="1263088" y="91807"/>
                  </a:lnTo>
                  <a:lnTo>
                    <a:pt x="1277123" y="91807"/>
                  </a:lnTo>
                  <a:lnTo>
                    <a:pt x="1289358" y="91807"/>
                  </a:lnTo>
                  <a:lnTo>
                    <a:pt x="1301233" y="95407"/>
                  </a:lnTo>
                  <a:lnTo>
                    <a:pt x="1304831" y="97207"/>
                  </a:lnTo>
                  <a:lnTo>
                    <a:pt x="1311669" y="100447"/>
                  </a:lnTo>
                  <a:lnTo>
                    <a:pt x="1320305" y="104048"/>
                  </a:lnTo>
                  <a:lnTo>
                    <a:pt x="1328942" y="104048"/>
                  </a:lnTo>
                  <a:lnTo>
                    <a:pt x="1341177" y="105848"/>
                  </a:lnTo>
                  <a:lnTo>
                    <a:pt x="1420704" y="109088"/>
                  </a:lnTo>
                  <a:lnTo>
                    <a:pt x="1462088" y="110888"/>
                  </a:lnTo>
                  <a:lnTo>
                    <a:pt x="1505270" y="109088"/>
                  </a:lnTo>
                  <a:lnTo>
                    <a:pt x="1548813" y="109088"/>
                  </a:lnTo>
                  <a:lnTo>
                    <a:pt x="1590196" y="110888"/>
                  </a:lnTo>
                  <a:lnTo>
                    <a:pt x="1673322" y="116288"/>
                  </a:lnTo>
                  <a:lnTo>
                    <a:pt x="1680159" y="116288"/>
                  </a:lnTo>
                  <a:lnTo>
                    <a:pt x="1686997" y="123129"/>
                  </a:lnTo>
                  <a:lnTo>
                    <a:pt x="1694194" y="135010"/>
                  </a:lnTo>
                  <a:lnTo>
                    <a:pt x="1699232" y="147251"/>
                  </a:lnTo>
                  <a:lnTo>
                    <a:pt x="1704629" y="162732"/>
                  </a:lnTo>
                  <a:lnTo>
                    <a:pt x="1706069" y="178213"/>
                  </a:lnTo>
                  <a:lnTo>
                    <a:pt x="1707868" y="194054"/>
                  </a:lnTo>
                  <a:lnTo>
                    <a:pt x="1706069" y="213136"/>
                  </a:lnTo>
                  <a:lnTo>
                    <a:pt x="1704629" y="232217"/>
                  </a:lnTo>
                  <a:lnTo>
                    <a:pt x="1701031" y="251298"/>
                  </a:lnTo>
                  <a:lnTo>
                    <a:pt x="1701031" y="311782"/>
                  </a:lnTo>
                  <a:lnTo>
                    <a:pt x="1702830" y="346345"/>
                  </a:lnTo>
                  <a:lnTo>
                    <a:pt x="1704629" y="380907"/>
                  </a:lnTo>
                  <a:lnTo>
                    <a:pt x="1707868" y="457233"/>
                  </a:lnTo>
                  <a:lnTo>
                    <a:pt x="1711467" y="528158"/>
                  </a:lnTo>
                  <a:lnTo>
                    <a:pt x="1711467" y="599083"/>
                  </a:lnTo>
                  <a:lnTo>
                    <a:pt x="1711467" y="633646"/>
                  </a:lnTo>
                  <a:lnTo>
                    <a:pt x="1707868" y="664968"/>
                  </a:lnTo>
                  <a:lnTo>
                    <a:pt x="1702830" y="720412"/>
                  </a:lnTo>
                  <a:lnTo>
                    <a:pt x="1697432" y="748134"/>
                  </a:lnTo>
                  <a:lnTo>
                    <a:pt x="1690595" y="774056"/>
                  </a:lnTo>
                  <a:lnTo>
                    <a:pt x="1699232" y="786297"/>
                  </a:lnTo>
                  <a:lnTo>
                    <a:pt x="1704629" y="801778"/>
                  </a:lnTo>
                  <a:lnTo>
                    <a:pt x="1707868" y="819059"/>
                  </a:lnTo>
                  <a:lnTo>
                    <a:pt x="1707868" y="836341"/>
                  </a:lnTo>
                  <a:lnTo>
                    <a:pt x="1707868" y="856862"/>
                  </a:lnTo>
                  <a:lnTo>
                    <a:pt x="1702830" y="875943"/>
                  </a:lnTo>
                  <a:lnTo>
                    <a:pt x="1695633" y="895385"/>
                  </a:lnTo>
                  <a:lnTo>
                    <a:pt x="1686997" y="912666"/>
                  </a:lnTo>
                  <a:lnTo>
                    <a:pt x="1683758" y="919507"/>
                  </a:lnTo>
                  <a:lnTo>
                    <a:pt x="1675121" y="919507"/>
                  </a:lnTo>
                  <a:lnTo>
                    <a:pt x="1622943" y="919507"/>
                  </a:lnTo>
                  <a:lnTo>
                    <a:pt x="1572923" y="915906"/>
                  </a:lnTo>
                  <a:lnTo>
                    <a:pt x="1524342" y="912666"/>
                  </a:lnTo>
                  <a:lnTo>
                    <a:pt x="1477561" y="907266"/>
                  </a:lnTo>
                  <a:lnTo>
                    <a:pt x="1432939" y="905466"/>
                  </a:lnTo>
                  <a:lnTo>
                    <a:pt x="1389397" y="905466"/>
                  </a:lnTo>
                  <a:lnTo>
                    <a:pt x="1348014" y="905466"/>
                  </a:lnTo>
                  <a:lnTo>
                    <a:pt x="1308070" y="907266"/>
                  </a:lnTo>
                  <a:lnTo>
                    <a:pt x="1290797" y="909066"/>
                  </a:lnTo>
                  <a:lnTo>
                    <a:pt x="1277123" y="910866"/>
                  </a:lnTo>
                  <a:lnTo>
                    <a:pt x="1259850" y="914466"/>
                  </a:lnTo>
                  <a:lnTo>
                    <a:pt x="1247614" y="919507"/>
                  </a:lnTo>
                  <a:lnTo>
                    <a:pt x="1233580" y="921307"/>
                  </a:lnTo>
                  <a:lnTo>
                    <a:pt x="1216307" y="921307"/>
                  </a:lnTo>
                  <a:lnTo>
                    <a:pt x="1199034" y="919507"/>
                  </a:lnTo>
                  <a:lnTo>
                    <a:pt x="1188598" y="917706"/>
                  </a:lnTo>
                  <a:lnTo>
                    <a:pt x="1183561" y="883144"/>
                  </a:lnTo>
                  <a:lnTo>
                    <a:pt x="1154412" y="742734"/>
                  </a:lnTo>
                  <a:lnTo>
                    <a:pt x="1149014" y="725452"/>
                  </a:lnTo>
                  <a:lnTo>
                    <a:pt x="1143976" y="708171"/>
                  </a:lnTo>
                  <a:lnTo>
                    <a:pt x="1136780" y="692690"/>
                  </a:lnTo>
                  <a:lnTo>
                    <a:pt x="1129942" y="675409"/>
                  </a:lnTo>
                  <a:lnTo>
                    <a:pt x="1121306" y="659928"/>
                  </a:lnTo>
                  <a:lnTo>
                    <a:pt x="1110870" y="644086"/>
                  </a:lnTo>
                  <a:lnTo>
                    <a:pt x="1088199" y="613124"/>
                  </a:lnTo>
                  <a:lnTo>
                    <a:pt x="1081362" y="600883"/>
                  </a:lnTo>
                  <a:lnTo>
                    <a:pt x="1070926" y="590443"/>
                  </a:lnTo>
                  <a:lnTo>
                    <a:pt x="1062289" y="580002"/>
                  </a:lnTo>
                  <a:lnTo>
                    <a:pt x="1050414" y="571361"/>
                  </a:lnTo>
                  <a:lnTo>
                    <a:pt x="1039979" y="564521"/>
                  </a:lnTo>
                  <a:lnTo>
                    <a:pt x="1029543" y="555880"/>
                  </a:lnTo>
                  <a:lnTo>
                    <a:pt x="1010471" y="534999"/>
                  </a:lnTo>
                  <a:lnTo>
                    <a:pt x="1000035" y="524558"/>
                  </a:lnTo>
                  <a:lnTo>
                    <a:pt x="956852" y="514477"/>
                  </a:lnTo>
                  <a:lnTo>
                    <a:pt x="946416" y="510877"/>
                  </a:lnTo>
                  <a:lnTo>
                    <a:pt x="937780" y="507277"/>
                  </a:lnTo>
                  <a:lnTo>
                    <a:pt x="935981" y="509077"/>
                  </a:lnTo>
                  <a:lnTo>
                    <a:pt x="935981" y="507277"/>
                  </a:lnTo>
                  <a:lnTo>
                    <a:pt x="927344" y="500436"/>
                  </a:lnTo>
                  <a:lnTo>
                    <a:pt x="920507" y="493596"/>
                  </a:lnTo>
                  <a:lnTo>
                    <a:pt x="896397" y="497196"/>
                  </a:lnTo>
                  <a:lnTo>
                    <a:pt x="875525" y="498636"/>
                  </a:lnTo>
                  <a:lnTo>
                    <a:pt x="863650" y="500436"/>
                  </a:lnTo>
                  <a:lnTo>
                    <a:pt x="849616" y="502236"/>
                  </a:lnTo>
                  <a:lnTo>
                    <a:pt x="823706" y="502236"/>
                  </a:lnTo>
                  <a:lnTo>
                    <a:pt x="806433" y="509077"/>
                  </a:lnTo>
                  <a:lnTo>
                    <a:pt x="787361" y="523118"/>
                  </a:lnTo>
                  <a:lnTo>
                    <a:pt x="775126" y="531759"/>
                  </a:lnTo>
                  <a:lnTo>
                    <a:pt x="763251" y="540399"/>
                  </a:lnTo>
                  <a:lnTo>
                    <a:pt x="754614" y="550480"/>
                  </a:lnTo>
                  <a:lnTo>
                    <a:pt x="745978" y="562721"/>
                  </a:lnTo>
                  <a:lnTo>
                    <a:pt x="735542" y="576402"/>
                  </a:lnTo>
                  <a:lnTo>
                    <a:pt x="726905" y="590443"/>
                  </a:lnTo>
                  <a:lnTo>
                    <a:pt x="719708" y="604124"/>
                  </a:lnTo>
                  <a:lnTo>
                    <a:pt x="712871" y="618165"/>
                  </a:lnTo>
                  <a:lnTo>
                    <a:pt x="706034" y="633646"/>
                  </a:lnTo>
                  <a:lnTo>
                    <a:pt x="700636" y="647687"/>
                  </a:lnTo>
                  <a:lnTo>
                    <a:pt x="699197" y="661368"/>
                  </a:lnTo>
                  <a:lnTo>
                    <a:pt x="699197" y="671809"/>
                  </a:lnTo>
                  <a:lnTo>
                    <a:pt x="700636" y="689090"/>
                  </a:lnTo>
                  <a:lnTo>
                    <a:pt x="702435" y="708171"/>
                  </a:lnTo>
                  <a:lnTo>
                    <a:pt x="707833" y="725452"/>
                  </a:lnTo>
                  <a:lnTo>
                    <a:pt x="714670" y="742734"/>
                  </a:lnTo>
                  <a:lnTo>
                    <a:pt x="723307" y="760015"/>
                  </a:lnTo>
                  <a:lnTo>
                    <a:pt x="735542" y="777656"/>
                  </a:lnTo>
                  <a:lnTo>
                    <a:pt x="747417" y="794938"/>
                  </a:lnTo>
                  <a:lnTo>
                    <a:pt x="763251" y="812219"/>
                  </a:lnTo>
                  <a:lnTo>
                    <a:pt x="794198" y="844981"/>
                  </a:lnTo>
                  <a:lnTo>
                    <a:pt x="825505" y="875943"/>
                  </a:lnTo>
                  <a:lnTo>
                    <a:pt x="856453" y="904025"/>
                  </a:lnTo>
                  <a:lnTo>
                    <a:pt x="872286" y="915906"/>
                  </a:lnTo>
                  <a:lnTo>
                    <a:pt x="887760" y="926347"/>
                  </a:lnTo>
                  <a:lnTo>
                    <a:pt x="956852" y="978191"/>
                  </a:lnTo>
                  <a:lnTo>
                    <a:pt x="1009031" y="1018154"/>
                  </a:lnTo>
                  <a:lnTo>
                    <a:pt x="1064089" y="1058117"/>
                  </a:lnTo>
                  <a:lnTo>
                    <a:pt x="1119506" y="1095919"/>
                  </a:lnTo>
                  <a:lnTo>
                    <a:pt x="1185360" y="1144523"/>
                  </a:lnTo>
                  <a:lnTo>
                    <a:pt x="1250853" y="1189526"/>
                  </a:lnTo>
                  <a:lnTo>
                    <a:pt x="1448413" y="1324536"/>
                  </a:lnTo>
                  <a:lnTo>
                    <a:pt x="1559248" y="1405902"/>
                  </a:lnTo>
                  <a:lnTo>
                    <a:pt x="1597033" y="1385020"/>
                  </a:lnTo>
                  <a:lnTo>
                    <a:pt x="1566086" y="1412742"/>
                  </a:lnTo>
                  <a:lnTo>
                    <a:pt x="1593794" y="1433624"/>
                  </a:lnTo>
                  <a:lnTo>
                    <a:pt x="1612867" y="1452705"/>
                  </a:lnTo>
                  <a:lnTo>
                    <a:pt x="1628341" y="1469986"/>
                  </a:lnTo>
                  <a:lnTo>
                    <a:pt x="1652451" y="1499509"/>
                  </a:lnTo>
                  <a:lnTo>
                    <a:pt x="1673322" y="1539111"/>
                  </a:lnTo>
                  <a:lnTo>
                    <a:pt x="1697432" y="1585915"/>
                  </a:lnTo>
                  <a:lnTo>
                    <a:pt x="1716505" y="1608596"/>
                  </a:lnTo>
                  <a:lnTo>
                    <a:pt x="1731978" y="1630918"/>
                  </a:lnTo>
                  <a:lnTo>
                    <a:pt x="1746013" y="1655040"/>
                  </a:lnTo>
                  <a:lnTo>
                    <a:pt x="1756449" y="1681322"/>
                  </a:lnTo>
                  <a:lnTo>
                    <a:pt x="1775161" y="1738566"/>
                  </a:lnTo>
                  <a:lnTo>
                    <a:pt x="1785597" y="1772768"/>
                  </a:lnTo>
                  <a:lnTo>
                    <a:pt x="1794233" y="1809131"/>
                  </a:lnTo>
                  <a:lnTo>
                    <a:pt x="1794233" y="1925059"/>
                  </a:lnTo>
                  <a:lnTo>
                    <a:pt x="1794233" y="1953141"/>
                  </a:lnTo>
                  <a:lnTo>
                    <a:pt x="1796032" y="1975463"/>
                  </a:lnTo>
                  <a:lnTo>
                    <a:pt x="1799631" y="1985904"/>
                  </a:lnTo>
                  <a:lnTo>
                    <a:pt x="1802870" y="1996344"/>
                  </a:lnTo>
                  <a:lnTo>
                    <a:pt x="1808268" y="2004985"/>
                  </a:lnTo>
                  <a:lnTo>
                    <a:pt x="1815105" y="2013626"/>
                  </a:lnTo>
                  <a:lnTo>
                    <a:pt x="1816904" y="2020466"/>
                  </a:lnTo>
                  <a:lnTo>
                    <a:pt x="1818703" y="2043148"/>
                  </a:lnTo>
                  <a:lnTo>
                    <a:pt x="1820503" y="2065469"/>
                  </a:lnTo>
                  <a:lnTo>
                    <a:pt x="1818703" y="2089951"/>
                  </a:lnTo>
                  <a:lnTo>
                    <a:pt x="1816904" y="2114073"/>
                  </a:lnTo>
                  <a:lnTo>
                    <a:pt x="1815105" y="2138195"/>
                  </a:lnTo>
                  <a:lnTo>
                    <a:pt x="1815105" y="2159076"/>
                  </a:lnTo>
                  <a:lnTo>
                    <a:pt x="1815105" y="2176357"/>
                  </a:lnTo>
                  <a:lnTo>
                    <a:pt x="1816904" y="2193639"/>
                  </a:lnTo>
                  <a:lnTo>
                    <a:pt x="1816904" y="2196879"/>
                  </a:lnTo>
                  <a:lnTo>
                    <a:pt x="1816904" y="2200479"/>
                  </a:lnTo>
                  <a:lnTo>
                    <a:pt x="1808268" y="2219560"/>
                  </a:lnTo>
                  <a:lnTo>
                    <a:pt x="1801430" y="2233601"/>
                  </a:lnTo>
                  <a:lnTo>
                    <a:pt x="1796032" y="2254483"/>
                  </a:lnTo>
                  <a:lnTo>
                    <a:pt x="1794233" y="2275004"/>
                  </a:lnTo>
                  <a:lnTo>
                    <a:pt x="1794233" y="2325048"/>
                  </a:lnTo>
                  <a:lnTo>
                    <a:pt x="1773722" y="2302726"/>
                  </a:lnTo>
                  <a:lnTo>
                    <a:pt x="1766525" y="2311367"/>
                  </a:lnTo>
                  <a:lnTo>
                    <a:pt x="1763286" y="2321808"/>
                  </a:lnTo>
                  <a:lnTo>
                    <a:pt x="1759687" y="2330448"/>
                  </a:lnTo>
                  <a:lnTo>
                    <a:pt x="1756449" y="2340889"/>
                  </a:lnTo>
                  <a:lnTo>
                    <a:pt x="1747812" y="2371851"/>
                  </a:lnTo>
                  <a:lnTo>
                    <a:pt x="1742414" y="2389493"/>
                  </a:lnTo>
                  <a:lnTo>
                    <a:pt x="1737376" y="2404974"/>
                  </a:lnTo>
                  <a:lnTo>
                    <a:pt x="1737376" y="2410014"/>
                  </a:lnTo>
                  <a:lnTo>
                    <a:pt x="1733778" y="2413614"/>
                  </a:lnTo>
                  <a:lnTo>
                    <a:pt x="1690595" y="2453217"/>
                  </a:lnTo>
                  <a:lnTo>
                    <a:pt x="1652451" y="2494980"/>
                  </a:lnTo>
                  <a:lnTo>
                    <a:pt x="1635178" y="2514062"/>
                  </a:lnTo>
                  <a:lnTo>
                    <a:pt x="1619704" y="2538183"/>
                  </a:lnTo>
                  <a:lnTo>
                    <a:pt x="1611067" y="2552224"/>
                  </a:lnTo>
                  <a:lnTo>
                    <a:pt x="1600632" y="2562305"/>
                  </a:lnTo>
                  <a:lnTo>
                    <a:pt x="1590196" y="2570586"/>
                  </a:lnTo>
                  <a:lnTo>
                    <a:pt x="1579760" y="2575986"/>
                  </a:lnTo>
                  <a:lnTo>
                    <a:pt x="1559248" y="2589667"/>
                  </a:lnTo>
                  <a:lnTo>
                    <a:pt x="1540176" y="2600108"/>
                  </a:lnTo>
                  <a:lnTo>
                    <a:pt x="1519304" y="2606948"/>
                  </a:lnTo>
                  <a:lnTo>
                    <a:pt x="1500232" y="2612349"/>
                  </a:lnTo>
                  <a:lnTo>
                    <a:pt x="1484759" y="2615589"/>
                  </a:lnTo>
                  <a:lnTo>
                    <a:pt x="1467485" y="2622790"/>
                  </a:lnTo>
                  <a:lnTo>
                    <a:pt x="1450212" y="2633230"/>
                  </a:lnTo>
                  <a:lnTo>
                    <a:pt x="1432939" y="2645111"/>
                  </a:lnTo>
                  <a:lnTo>
                    <a:pt x="1427542" y="2650512"/>
                  </a:lnTo>
                  <a:lnTo>
                    <a:pt x="1420704" y="2648711"/>
                  </a:lnTo>
                  <a:lnTo>
                    <a:pt x="1398034" y="2645111"/>
                  </a:lnTo>
                  <a:lnTo>
                    <a:pt x="1377162" y="2643311"/>
                  </a:lnTo>
                  <a:lnTo>
                    <a:pt x="1356650" y="2643311"/>
                  </a:lnTo>
                  <a:lnTo>
                    <a:pt x="1335779" y="2645111"/>
                  </a:lnTo>
                  <a:lnTo>
                    <a:pt x="1323904" y="2648711"/>
                  </a:lnTo>
                  <a:lnTo>
                    <a:pt x="1289358" y="2659152"/>
                  </a:lnTo>
                  <a:lnTo>
                    <a:pt x="1256251" y="2671393"/>
                  </a:lnTo>
                  <a:lnTo>
                    <a:pt x="1178523" y="2704155"/>
                  </a:lnTo>
                  <a:lnTo>
                    <a:pt x="1157651" y="2712796"/>
                  </a:lnTo>
                  <a:lnTo>
                    <a:pt x="1136780" y="2717836"/>
                  </a:lnTo>
                  <a:lnTo>
                    <a:pt x="1114468" y="2724677"/>
                  </a:lnTo>
                  <a:lnTo>
                    <a:pt x="1091798" y="2728277"/>
                  </a:lnTo>
                  <a:lnTo>
                    <a:pt x="1076324" y="2726477"/>
                  </a:lnTo>
                  <a:lnTo>
                    <a:pt x="1060850" y="2722877"/>
                  </a:lnTo>
                  <a:lnTo>
                    <a:pt x="1048615" y="2716036"/>
                  </a:lnTo>
                  <a:lnTo>
                    <a:pt x="1034941" y="2705596"/>
                  </a:lnTo>
                  <a:lnTo>
                    <a:pt x="1010471" y="2707396"/>
                  </a:lnTo>
                  <a:lnTo>
                    <a:pt x="984561" y="2705596"/>
                  </a:lnTo>
                  <a:lnTo>
                    <a:pt x="961890" y="2700555"/>
                  </a:lnTo>
                  <a:lnTo>
                    <a:pt x="941379" y="2693715"/>
                  </a:lnTo>
                  <a:lnTo>
                    <a:pt x="920507" y="2686874"/>
                  </a:lnTo>
                  <a:lnTo>
                    <a:pt x="896397" y="2683274"/>
                  </a:lnTo>
                  <a:lnTo>
                    <a:pt x="868688" y="2681474"/>
                  </a:lnTo>
                  <a:lnTo>
                    <a:pt x="835581" y="2683274"/>
                  </a:lnTo>
                  <a:lnTo>
                    <a:pt x="830543" y="2685074"/>
                  </a:lnTo>
                  <a:lnTo>
                    <a:pt x="821907" y="2686874"/>
                  </a:lnTo>
                  <a:lnTo>
                    <a:pt x="818308" y="2685074"/>
                  </a:lnTo>
                  <a:lnTo>
                    <a:pt x="815070" y="2683274"/>
                  </a:lnTo>
                  <a:lnTo>
                    <a:pt x="811471" y="2680034"/>
                  </a:lnTo>
                  <a:lnTo>
                    <a:pt x="809672" y="2676433"/>
                  </a:lnTo>
                  <a:lnTo>
                    <a:pt x="807873" y="2671393"/>
                  </a:lnTo>
                  <a:lnTo>
                    <a:pt x="809672" y="2665993"/>
                  </a:lnTo>
                  <a:lnTo>
                    <a:pt x="811471" y="2662752"/>
                  </a:lnTo>
                  <a:lnTo>
                    <a:pt x="815070" y="2659152"/>
                  </a:lnTo>
                  <a:lnTo>
                    <a:pt x="799236" y="2655552"/>
                  </a:lnTo>
                  <a:lnTo>
                    <a:pt x="785562" y="2646911"/>
                  </a:lnTo>
                  <a:lnTo>
                    <a:pt x="780524" y="2645111"/>
                  </a:lnTo>
                  <a:lnTo>
                    <a:pt x="775126" y="2643311"/>
                  </a:lnTo>
                  <a:lnTo>
                    <a:pt x="768289" y="2645111"/>
                  </a:lnTo>
                  <a:lnTo>
                    <a:pt x="764690" y="2646911"/>
                  </a:lnTo>
                  <a:lnTo>
                    <a:pt x="740580" y="2662752"/>
                  </a:lnTo>
                  <a:lnTo>
                    <a:pt x="740580" y="2640071"/>
                  </a:lnTo>
                  <a:lnTo>
                    <a:pt x="737341" y="2638271"/>
                  </a:lnTo>
                  <a:lnTo>
                    <a:pt x="730144" y="2634670"/>
                  </a:lnTo>
                  <a:lnTo>
                    <a:pt x="723307" y="2629630"/>
                  </a:lnTo>
                  <a:lnTo>
                    <a:pt x="716470" y="2622790"/>
                  </a:lnTo>
                  <a:lnTo>
                    <a:pt x="714670" y="2619189"/>
                  </a:lnTo>
                  <a:lnTo>
                    <a:pt x="711072" y="2614149"/>
                  </a:lnTo>
                  <a:lnTo>
                    <a:pt x="709632" y="2610549"/>
                  </a:lnTo>
                  <a:lnTo>
                    <a:pt x="709632" y="2606948"/>
                  </a:lnTo>
                  <a:lnTo>
                    <a:pt x="685162" y="2598308"/>
                  </a:lnTo>
                  <a:lnTo>
                    <a:pt x="661052" y="2587867"/>
                  </a:lnTo>
                  <a:lnTo>
                    <a:pt x="638381" y="2577786"/>
                  </a:lnTo>
                  <a:lnTo>
                    <a:pt x="616070" y="2564105"/>
                  </a:lnTo>
                  <a:lnTo>
                    <a:pt x="576126" y="2541784"/>
                  </a:lnTo>
                  <a:lnTo>
                    <a:pt x="534743" y="2514062"/>
                  </a:lnTo>
                  <a:lnTo>
                    <a:pt x="532944" y="2517302"/>
                  </a:lnTo>
                  <a:lnTo>
                    <a:pt x="531145" y="2527743"/>
                  </a:lnTo>
                  <a:lnTo>
                    <a:pt x="531145" y="2541784"/>
                  </a:lnTo>
                  <a:lnTo>
                    <a:pt x="529345" y="2545024"/>
                  </a:lnTo>
                  <a:lnTo>
                    <a:pt x="527546" y="2559065"/>
                  </a:lnTo>
                  <a:lnTo>
                    <a:pt x="526107" y="2574186"/>
                  </a:lnTo>
                  <a:lnTo>
                    <a:pt x="526107" y="2579226"/>
                  </a:lnTo>
                  <a:lnTo>
                    <a:pt x="520709" y="2591467"/>
                  </a:lnTo>
                  <a:lnTo>
                    <a:pt x="515671" y="2601908"/>
                  </a:lnTo>
                  <a:lnTo>
                    <a:pt x="518910" y="2614149"/>
                  </a:lnTo>
                  <a:lnTo>
                    <a:pt x="518910" y="2619189"/>
                  </a:lnTo>
                  <a:lnTo>
                    <a:pt x="548418" y="2619189"/>
                  </a:lnTo>
                  <a:lnTo>
                    <a:pt x="522508" y="2645111"/>
                  </a:lnTo>
                  <a:lnTo>
                    <a:pt x="503436" y="2664193"/>
                  </a:lnTo>
                  <a:lnTo>
                    <a:pt x="498398" y="2667793"/>
                  </a:lnTo>
                  <a:lnTo>
                    <a:pt x="496599" y="2672833"/>
                  </a:lnTo>
                  <a:lnTo>
                    <a:pt x="493000" y="2680034"/>
                  </a:lnTo>
                  <a:lnTo>
                    <a:pt x="493000" y="2690114"/>
                  </a:lnTo>
                  <a:lnTo>
                    <a:pt x="493000" y="2705596"/>
                  </a:lnTo>
                  <a:lnTo>
                    <a:pt x="477526" y="2705596"/>
                  </a:lnTo>
                  <a:lnTo>
                    <a:pt x="460253" y="2705596"/>
                  </a:lnTo>
                  <a:lnTo>
                    <a:pt x="444780" y="2702355"/>
                  </a:lnTo>
                  <a:lnTo>
                    <a:pt x="429306" y="2698755"/>
                  </a:lnTo>
                  <a:lnTo>
                    <a:pt x="411673" y="2693715"/>
                  </a:lnTo>
                  <a:lnTo>
                    <a:pt x="389362" y="2686874"/>
                  </a:lnTo>
                  <a:lnTo>
                    <a:pt x="377127" y="2683274"/>
                  </a:lnTo>
                  <a:lnTo>
                    <a:pt x="364892" y="2683274"/>
                  </a:lnTo>
                  <a:lnTo>
                    <a:pt x="359854" y="2686874"/>
                  </a:lnTo>
                  <a:lnTo>
                    <a:pt x="356255" y="2690114"/>
                  </a:lnTo>
                  <a:lnTo>
                    <a:pt x="353017" y="2693715"/>
                  </a:lnTo>
                  <a:lnTo>
                    <a:pt x="330706" y="2716036"/>
                  </a:lnTo>
                  <a:lnTo>
                    <a:pt x="323509" y="2722877"/>
                  </a:lnTo>
                  <a:lnTo>
                    <a:pt x="316671" y="2728277"/>
                  </a:lnTo>
                  <a:lnTo>
                    <a:pt x="299398" y="2735118"/>
                  </a:lnTo>
                  <a:lnTo>
                    <a:pt x="288963" y="2738718"/>
                  </a:lnTo>
                  <a:lnTo>
                    <a:pt x="278527" y="2740158"/>
                  </a:lnTo>
                  <a:lnTo>
                    <a:pt x="266292" y="2740158"/>
                  </a:lnTo>
                  <a:lnTo>
                    <a:pt x="252617" y="2738718"/>
                  </a:lnTo>
                  <a:lnTo>
                    <a:pt x="242182" y="2736918"/>
                  </a:lnTo>
                  <a:lnTo>
                    <a:pt x="242182" y="2724677"/>
                  </a:lnTo>
                  <a:lnTo>
                    <a:pt x="242182" y="2712796"/>
                  </a:lnTo>
                  <a:lnTo>
                    <a:pt x="245780" y="2702355"/>
                  </a:lnTo>
                  <a:lnTo>
                    <a:pt x="250818" y="2691915"/>
                  </a:lnTo>
                  <a:lnTo>
                    <a:pt x="257655" y="2683274"/>
                  </a:lnTo>
                  <a:lnTo>
                    <a:pt x="259455" y="2683274"/>
                  </a:lnTo>
                  <a:lnTo>
                    <a:pt x="247220" y="2680034"/>
                  </a:lnTo>
                  <a:lnTo>
                    <a:pt x="238583" y="2680034"/>
                  </a:lnTo>
                  <a:lnTo>
                    <a:pt x="229946" y="2683274"/>
                  </a:lnTo>
                  <a:lnTo>
                    <a:pt x="224909" y="2686874"/>
                  </a:lnTo>
                  <a:lnTo>
                    <a:pt x="198999" y="2709196"/>
                  </a:lnTo>
                  <a:lnTo>
                    <a:pt x="188563" y="2719637"/>
                  </a:lnTo>
                  <a:lnTo>
                    <a:pt x="179927" y="2731517"/>
                  </a:lnTo>
                  <a:lnTo>
                    <a:pt x="157616" y="2768240"/>
                  </a:lnTo>
                  <a:lnTo>
                    <a:pt x="152218" y="2726477"/>
                  </a:lnTo>
                  <a:lnTo>
                    <a:pt x="148979" y="2712796"/>
                  </a:lnTo>
                  <a:lnTo>
                    <a:pt x="141782" y="2700555"/>
                  </a:lnTo>
                  <a:lnTo>
                    <a:pt x="133146" y="2691915"/>
                  </a:lnTo>
                  <a:lnTo>
                    <a:pt x="124509" y="2686874"/>
                  </a:lnTo>
                  <a:lnTo>
                    <a:pt x="110835" y="2683274"/>
                  </a:lnTo>
                  <a:lnTo>
                    <a:pt x="95001" y="2678234"/>
                  </a:lnTo>
                  <a:lnTo>
                    <a:pt x="60455" y="2665993"/>
                  </a:lnTo>
                  <a:lnTo>
                    <a:pt x="36345" y="2655552"/>
                  </a:lnTo>
                  <a:lnTo>
                    <a:pt x="36345" y="2646911"/>
                  </a:lnTo>
                  <a:lnTo>
                    <a:pt x="33106" y="2574186"/>
                  </a:lnTo>
                  <a:lnTo>
                    <a:pt x="33106" y="2501821"/>
                  </a:lnTo>
                  <a:lnTo>
                    <a:pt x="34546" y="2432696"/>
                  </a:lnTo>
                  <a:lnTo>
                    <a:pt x="39943" y="2363211"/>
                  </a:lnTo>
                  <a:lnTo>
                    <a:pt x="39943" y="2356370"/>
                  </a:lnTo>
                  <a:lnTo>
                    <a:pt x="44981" y="2210920"/>
                  </a:lnTo>
                  <a:lnTo>
                    <a:pt x="46781" y="2139995"/>
                  </a:lnTo>
                  <a:lnTo>
                    <a:pt x="46781" y="2069070"/>
                  </a:lnTo>
                  <a:lnTo>
                    <a:pt x="46781" y="2048188"/>
                  </a:lnTo>
                  <a:lnTo>
                    <a:pt x="44981" y="2029107"/>
                  </a:lnTo>
                  <a:lnTo>
                    <a:pt x="39943" y="1991304"/>
                  </a:lnTo>
                  <a:lnTo>
                    <a:pt x="36345" y="1973663"/>
                  </a:lnTo>
                  <a:lnTo>
                    <a:pt x="36345" y="1956382"/>
                  </a:lnTo>
                  <a:lnTo>
                    <a:pt x="38144" y="1937300"/>
                  </a:lnTo>
                  <a:lnTo>
                    <a:pt x="44981" y="1920019"/>
                  </a:lnTo>
                  <a:lnTo>
                    <a:pt x="41743" y="1911378"/>
                  </a:lnTo>
                  <a:lnTo>
                    <a:pt x="41743" y="1902738"/>
                  </a:lnTo>
                  <a:lnTo>
                    <a:pt x="34546" y="1897697"/>
                  </a:lnTo>
                  <a:lnTo>
                    <a:pt x="0" y="1887257"/>
                  </a:lnTo>
                  <a:lnTo>
                    <a:pt x="33106" y="1871775"/>
                  </a:lnTo>
                  <a:lnTo>
                    <a:pt x="36345" y="1864935"/>
                  </a:lnTo>
                  <a:lnTo>
                    <a:pt x="39943" y="1856294"/>
                  </a:lnTo>
                  <a:lnTo>
                    <a:pt x="39943" y="1824972"/>
                  </a:lnTo>
                  <a:lnTo>
                    <a:pt x="39943" y="1814531"/>
                  </a:lnTo>
                  <a:lnTo>
                    <a:pt x="41743" y="1805891"/>
                  </a:lnTo>
                  <a:lnTo>
                    <a:pt x="48580" y="1791850"/>
                  </a:lnTo>
                  <a:lnTo>
                    <a:pt x="51819" y="1785009"/>
                  </a:lnTo>
                  <a:lnTo>
                    <a:pt x="57217" y="1781409"/>
                  </a:lnTo>
                  <a:lnTo>
                    <a:pt x="62254" y="1778169"/>
                  </a:lnTo>
                  <a:lnTo>
                    <a:pt x="67652" y="1776369"/>
                  </a:lnTo>
                  <a:lnTo>
                    <a:pt x="76289" y="1774568"/>
                  </a:lnTo>
                  <a:lnTo>
                    <a:pt x="86365" y="1774568"/>
                  </a:lnTo>
                  <a:lnTo>
                    <a:pt x="98600" y="1776369"/>
                  </a:lnTo>
                  <a:lnTo>
                    <a:pt x="109035" y="1778169"/>
                  </a:lnTo>
                  <a:lnTo>
                    <a:pt x="117672" y="1783209"/>
                  </a:lnTo>
                  <a:lnTo>
                    <a:pt x="126308" y="1791850"/>
                  </a:lnTo>
                  <a:lnTo>
                    <a:pt x="131346" y="1804091"/>
                  </a:lnTo>
                  <a:lnTo>
                    <a:pt x="134945" y="1821372"/>
                  </a:lnTo>
                  <a:lnTo>
                    <a:pt x="136744" y="1835413"/>
                  </a:lnTo>
                  <a:lnTo>
                    <a:pt x="169491" y="1833613"/>
                  </a:lnTo>
                  <a:lnTo>
                    <a:pt x="209435" y="1830012"/>
                  </a:lnTo>
                  <a:lnTo>
                    <a:pt x="224909" y="1828212"/>
                  </a:lnTo>
                  <a:lnTo>
                    <a:pt x="287163" y="1821372"/>
                  </a:lnTo>
                  <a:lnTo>
                    <a:pt x="349418" y="1812731"/>
                  </a:lnTo>
                  <a:lnTo>
                    <a:pt x="436143" y="1812731"/>
                  </a:lnTo>
                  <a:lnTo>
                    <a:pt x="446579" y="1814531"/>
                  </a:lnTo>
                  <a:lnTo>
                    <a:pt x="457015" y="1812731"/>
                  </a:lnTo>
                  <a:lnTo>
                    <a:pt x="465651" y="1810931"/>
                  </a:lnTo>
                  <a:lnTo>
                    <a:pt x="474288" y="1807691"/>
                  </a:lnTo>
                  <a:lnTo>
                    <a:pt x="489761" y="1798690"/>
                  </a:lnTo>
                  <a:lnTo>
                    <a:pt x="501636" y="1790049"/>
                  </a:lnTo>
                  <a:lnTo>
                    <a:pt x="518910" y="1776369"/>
                  </a:lnTo>
                  <a:lnTo>
                    <a:pt x="526107" y="1797250"/>
                  </a:lnTo>
                  <a:lnTo>
                    <a:pt x="527546" y="1800490"/>
                  </a:lnTo>
                  <a:lnTo>
                    <a:pt x="532944" y="1802290"/>
                  </a:lnTo>
                  <a:lnTo>
                    <a:pt x="537982" y="1802290"/>
                  </a:lnTo>
                  <a:lnTo>
                    <a:pt x="543380" y="1802290"/>
                  </a:lnTo>
                  <a:lnTo>
                    <a:pt x="553815" y="1802290"/>
                  </a:lnTo>
                  <a:lnTo>
                    <a:pt x="567490" y="1804091"/>
                  </a:lnTo>
                  <a:lnTo>
                    <a:pt x="576126" y="1805891"/>
                  </a:lnTo>
                  <a:lnTo>
                    <a:pt x="581524" y="1809131"/>
                  </a:lnTo>
                  <a:lnTo>
                    <a:pt x="588361" y="1814531"/>
                  </a:lnTo>
                  <a:lnTo>
                    <a:pt x="593759" y="1821372"/>
                  </a:lnTo>
                  <a:lnTo>
                    <a:pt x="593759" y="1828212"/>
                  </a:lnTo>
                  <a:lnTo>
                    <a:pt x="593759" y="1835413"/>
                  </a:lnTo>
                  <a:lnTo>
                    <a:pt x="591960" y="1842253"/>
                  </a:lnTo>
                  <a:lnTo>
                    <a:pt x="586562" y="1849094"/>
                  </a:lnTo>
                  <a:lnTo>
                    <a:pt x="581524" y="1854494"/>
                  </a:lnTo>
                  <a:lnTo>
                    <a:pt x="572888" y="1857734"/>
                  </a:lnTo>
                  <a:lnTo>
                    <a:pt x="564251" y="1859535"/>
                  </a:lnTo>
                  <a:lnTo>
                    <a:pt x="565691" y="1868175"/>
                  </a:lnTo>
                  <a:lnTo>
                    <a:pt x="564251" y="1876816"/>
                  </a:lnTo>
                  <a:lnTo>
                    <a:pt x="560653" y="1892297"/>
                  </a:lnTo>
                  <a:lnTo>
                    <a:pt x="560653" y="1906338"/>
                  </a:lnTo>
                  <a:lnTo>
                    <a:pt x="562452" y="1913178"/>
                  </a:lnTo>
                  <a:lnTo>
                    <a:pt x="567490" y="1925059"/>
                  </a:lnTo>
                  <a:lnTo>
                    <a:pt x="574687" y="1939100"/>
                  </a:lnTo>
                  <a:lnTo>
                    <a:pt x="581524" y="1958182"/>
                  </a:lnTo>
                  <a:lnTo>
                    <a:pt x="583323" y="1963582"/>
                  </a:lnTo>
                  <a:lnTo>
                    <a:pt x="583323" y="1998145"/>
                  </a:lnTo>
                  <a:lnTo>
                    <a:pt x="591960" y="2022266"/>
                  </a:lnTo>
                  <a:lnTo>
                    <a:pt x="602396" y="2043148"/>
                  </a:lnTo>
                  <a:lnTo>
                    <a:pt x="612472" y="2058629"/>
                  </a:lnTo>
                  <a:lnTo>
                    <a:pt x="621108" y="2070510"/>
                  </a:lnTo>
                  <a:lnTo>
                    <a:pt x="628305" y="2080951"/>
                  </a:lnTo>
                  <a:lnTo>
                    <a:pt x="636582" y="2089951"/>
                  </a:lnTo>
                  <a:lnTo>
                    <a:pt x="647018" y="2098592"/>
                  </a:lnTo>
                  <a:lnTo>
                    <a:pt x="659253" y="2107232"/>
                  </a:lnTo>
                  <a:lnTo>
                    <a:pt x="678325" y="2091391"/>
                  </a:lnTo>
                  <a:lnTo>
                    <a:pt x="697397" y="2080951"/>
                  </a:lnTo>
                  <a:lnTo>
                    <a:pt x="704234" y="2079510"/>
                  </a:lnTo>
                  <a:lnTo>
                    <a:pt x="711072" y="2079510"/>
                  </a:lnTo>
                  <a:lnTo>
                    <a:pt x="718269" y="2079510"/>
                  </a:lnTo>
                  <a:lnTo>
                    <a:pt x="725106" y="2080951"/>
                  </a:lnTo>
                  <a:lnTo>
                    <a:pt x="733743" y="2084551"/>
                  </a:lnTo>
                  <a:lnTo>
                    <a:pt x="740580" y="2089951"/>
                  </a:lnTo>
                  <a:lnTo>
                    <a:pt x="747417" y="2096792"/>
                  </a:lnTo>
                  <a:lnTo>
                    <a:pt x="752815" y="2105432"/>
                  </a:lnTo>
                  <a:lnTo>
                    <a:pt x="756054" y="2109032"/>
                  </a:lnTo>
                  <a:lnTo>
                    <a:pt x="756054" y="2114073"/>
                  </a:lnTo>
                  <a:lnTo>
                    <a:pt x="754614" y="2122713"/>
                  </a:lnTo>
                  <a:lnTo>
                    <a:pt x="752815" y="2136754"/>
                  </a:lnTo>
                  <a:lnTo>
                    <a:pt x="751016" y="2143595"/>
                  </a:lnTo>
                  <a:lnTo>
                    <a:pt x="747417" y="2148635"/>
                  </a:lnTo>
                  <a:lnTo>
                    <a:pt x="744178" y="2155476"/>
                  </a:lnTo>
                  <a:lnTo>
                    <a:pt x="737341" y="2159076"/>
                  </a:lnTo>
                  <a:lnTo>
                    <a:pt x="756054" y="2174557"/>
                  </a:lnTo>
                  <a:lnTo>
                    <a:pt x="773326" y="2184998"/>
                  </a:lnTo>
                  <a:lnTo>
                    <a:pt x="794198" y="2193639"/>
                  </a:lnTo>
                  <a:lnTo>
                    <a:pt x="815070" y="2200479"/>
                  </a:lnTo>
                  <a:lnTo>
                    <a:pt x="840979" y="2205879"/>
                  </a:lnTo>
                  <a:lnTo>
                    <a:pt x="870487" y="2210920"/>
                  </a:lnTo>
                  <a:lnTo>
                    <a:pt x="908272" y="2214520"/>
                  </a:lnTo>
                  <a:lnTo>
                    <a:pt x="950015" y="2214520"/>
                  </a:lnTo>
                  <a:lnTo>
                    <a:pt x="1026304" y="2214520"/>
                  </a:lnTo>
                  <a:lnTo>
                    <a:pt x="1029543" y="2214520"/>
                  </a:lnTo>
                  <a:lnTo>
                    <a:pt x="1034941" y="2210920"/>
                  </a:lnTo>
                  <a:lnTo>
                    <a:pt x="1045016" y="2204079"/>
                  </a:lnTo>
                  <a:lnTo>
                    <a:pt x="1069127" y="2184998"/>
                  </a:lnTo>
                  <a:lnTo>
                    <a:pt x="1077763" y="2178157"/>
                  </a:lnTo>
                  <a:lnTo>
                    <a:pt x="1093597" y="2167717"/>
                  </a:lnTo>
                  <a:lnTo>
                    <a:pt x="1100434" y="2162676"/>
                  </a:lnTo>
                  <a:lnTo>
                    <a:pt x="1105832" y="2160876"/>
                  </a:lnTo>
                  <a:lnTo>
                    <a:pt x="1109071" y="2159076"/>
                  </a:lnTo>
                  <a:lnTo>
                    <a:pt x="1109071" y="2157276"/>
                  </a:lnTo>
                  <a:lnTo>
                    <a:pt x="1110870" y="2152236"/>
                  </a:lnTo>
                  <a:lnTo>
                    <a:pt x="1121306" y="2139995"/>
                  </a:lnTo>
                  <a:lnTo>
                    <a:pt x="1128143" y="2128114"/>
                  </a:lnTo>
                  <a:lnTo>
                    <a:pt x="1134980" y="2114073"/>
                  </a:lnTo>
                  <a:lnTo>
                    <a:pt x="1140378" y="2100032"/>
                  </a:lnTo>
                  <a:lnTo>
                    <a:pt x="1143976" y="2084551"/>
                  </a:lnTo>
                  <a:lnTo>
                    <a:pt x="1147215" y="2069070"/>
                  </a:lnTo>
                  <a:lnTo>
                    <a:pt x="1149014" y="2053229"/>
                  </a:lnTo>
                  <a:lnTo>
                    <a:pt x="1149014" y="2037747"/>
                  </a:lnTo>
                  <a:lnTo>
                    <a:pt x="1149014" y="2006785"/>
                  </a:lnTo>
                  <a:lnTo>
                    <a:pt x="1147215" y="1973663"/>
                  </a:lnTo>
                  <a:lnTo>
                    <a:pt x="1142177" y="1911378"/>
                  </a:lnTo>
                  <a:lnTo>
                    <a:pt x="1129942" y="1892297"/>
                  </a:lnTo>
                  <a:lnTo>
                    <a:pt x="1115908" y="1873576"/>
                  </a:lnTo>
                  <a:lnTo>
                    <a:pt x="1100434" y="1856294"/>
                  </a:lnTo>
                  <a:lnTo>
                    <a:pt x="1083161" y="1838653"/>
                  </a:lnTo>
                  <a:lnTo>
                    <a:pt x="1055452" y="1816331"/>
                  </a:lnTo>
                  <a:lnTo>
                    <a:pt x="1053653" y="1818132"/>
                  </a:lnTo>
                  <a:lnTo>
                    <a:pt x="1055452" y="1814531"/>
                  </a:lnTo>
                  <a:lnTo>
                    <a:pt x="1031342" y="1795450"/>
                  </a:lnTo>
                  <a:lnTo>
                    <a:pt x="1005433" y="1776369"/>
                  </a:lnTo>
                  <a:lnTo>
                    <a:pt x="960451" y="1746846"/>
                  </a:lnTo>
                  <a:lnTo>
                    <a:pt x="916908" y="1715884"/>
                  </a:lnTo>
                  <a:lnTo>
                    <a:pt x="874086" y="1686362"/>
                  </a:lnTo>
                  <a:lnTo>
                    <a:pt x="830543" y="1655040"/>
                  </a:lnTo>
                  <a:lnTo>
                    <a:pt x="826945" y="1656840"/>
                  </a:lnTo>
                  <a:lnTo>
                    <a:pt x="825505" y="1658640"/>
                  </a:lnTo>
                  <a:lnTo>
                    <a:pt x="820108" y="1665480"/>
                  </a:lnTo>
                  <a:lnTo>
                    <a:pt x="815070" y="1669081"/>
                  </a:lnTo>
                  <a:lnTo>
                    <a:pt x="811471" y="1670881"/>
                  </a:lnTo>
                  <a:lnTo>
                    <a:pt x="806433" y="1672321"/>
                  </a:lnTo>
                  <a:lnTo>
                    <a:pt x="799236" y="1670881"/>
                  </a:lnTo>
                  <a:lnTo>
                    <a:pt x="795997" y="1669081"/>
                  </a:lnTo>
                  <a:lnTo>
                    <a:pt x="792399" y="1665480"/>
                  </a:lnTo>
                  <a:lnTo>
                    <a:pt x="781963" y="1660440"/>
                  </a:lnTo>
                  <a:lnTo>
                    <a:pt x="773326" y="1653240"/>
                  </a:lnTo>
                  <a:lnTo>
                    <a:pt x="768289" y="1644599"/>
                  </a:lnTo>
                  <a:lnTo>
                    <a:pt x="766489" y="1632718"/>
                  </a:lnTo>
                  <a:lnTo>
                    <a:pt x="770088" y="1613637"/>
                  </a:lnTo>
                  <a:lnTo>
                    <a:pt x="761451" y="1619037"/>
                  </a:lnTo>
                  <a:lnTo>
                    <a:pt x="770088" y="1608596"/>
                  </a:lnTo>
                  <a:lnTo>
                    <a:pt x="771887" y="1601756"/>
                  </a:lnTo>
                  <a:lnTo>
                    <a:pt x="754614" y="1591315"/>
                  </a:lnTo>
                  <a:lnTo>
                    <a:pt x="730144" y="1574034"/>
                  </a:lnTo>
                  <a:lnTo>
                    <a:pt x="702435" y="1556393"/>
                  </a:lnTo>
                  <a:lnTo>
                    <a:pt x="676526" y="1540912"/>
                  </a:lnTo>
                  <a:lnTo>
                    <a:pt x="669688" y="1535871"/>
                  </a:lnTo>
                  <a:lnTo>
                    <a:pt x="669688" y="1526870"/>
                  </a:lnTo>
                  <a:lnTo>
                    <a:pt x="666090" y="1525430"/>
                  </a:lnTo>
                  <a:lnTo>
                    <a:pt x="661052" y="1521830"/>
                  </a:lnTo>
                  <a:lnTo>
                    <a:pt x="655654" y="1516790"/>
                  </a:lnTo>
                  <a:lnTo>
                    <a:pt x="650616" y="1508149"/>
                  </a:lnTo>
                  <a:lnTo>
                    <a:pt x="647018" y="1497708"/>
                  </a:lnTo>
                  <a:lnTo>
                    <a:pt x="567490" y="1431824"/>
                  </a:lnTo>
                  <a:lnTo>
                    <a:pt x="487962" y="1365939"/>
                  </a:lnTo>
                  <a:lnTo>
                    <a:pt x="451617" y="1338577"/>
                  </a:lnTo>
                  <a:lnTo>
                    <a:pt x="411673" y="1305454"/>
                  </a:lnTo>
                  <a:lnTo>
                    <a:pt x="372089" y="1269092"/>
                  </a:lnTo>
                  <a:lnTo>
                    <a:pt x="328906" y="1225889"/>
                  </a:lnTo>
                  <a:lnTo>
                    <a:pt x="325308" y="1224089"/>
                  </a:lnTo>
                  <a:lnTo>
                    <a:pt x="311633" y="1219048"/>
                  </a:lnTo>
                  <a:lnTo>
                    <a:pt x="294360" y="1211848"/>
                  </a:lnTo>
                  <a:lnTo>
                    <a:pt x="283925" y="1203567"/>
                  </a:lnTo>
                  <a:lnTo>
                    <a:pt x="280326" y="1199967"/>
                  </a:lnTo>
                  <a:lnTo>
                    <a:pt x="273489" y="1184486"/>
                  </a:lnTo>
                  <a:lnTo>
                    <a:pt x="264852" y="1170445"/>
                  </a:lnTo>
                  <a:lnTo>
                    <a:pt x="254417" y="1156764"/>
                  </a:lnTo>
                  <a:lnTo>
                    <a:pt x="242182" y="1144523"/>
                  </a:lnTo>
                  <a:lnTo>
                    <a:pt x="229946" y="1132282"/>
                  </a:lnTo>
                  <a:lnTo>
                    <a:pt x="218071" y="1120041"/>
                  </a:lnTo>
                  <a:lnTo>
                    <a:pt x="193961" y="1090879"/>
                  </a:lnTo>
                  <a:lnTo>
                    <a:pt x="187124" y="1082238"/>
                  </a:lnTo>
                  <a:lnTo>
                    <a:pt x="181726" y="1069997"/>
                  </a:lnTo>
                  <a:lnTo>
                    <a:pt x="176688" y="1054516"/>
                  </a:lnTo>
                  <a:lnTo>
                    <a:pt x="171290" y="1039035"/>
                  </a:lnTo>
                  <a:lnTo>
                    <a:pt x="160855" y="1023194"/>
                  </a:lnTo>
                  <a:lnTo>
                    <a:pt x="145381" y="1005913"/>
                  </a:lnTo>
                  <a:lnTo>
                    <a:pt x="141782" y="1002313"/>
                  </a:lnTo>
                  <a:lnTo>
                    <a:pt x="114073" y="952269"/>
                  </a:lnTo>
                  <a:lnTo>
                    <a:pt x="100399" y="928147"/>
                  </a:lnTo>
                  <a:lnTo>
                    <a:pt x="83126" y="902225"/>
                  </a:lnTo>
                  <a:lnTo>
                    <a:pt x="72690" y="889984"/>
                  </a:lnTo>
                  <a:lnTo>
                    <a:pt x="64054" y="875943"/>
                  </a:lnTo>
                  <a:lnTo>
                    <a:pt x="57217" y="862262"/>
                  </a:lnTo>
                  <a:lnTo>
                    <a:pt x="50379" y="846781"/>
                  </a:lnTo>
                  <a:lnTo>
                    <a:pt x="44981" y="830940"/>
                  </a:lnTo>
                  <a:lnTo>
                    <a:pt x="41743" y="813659"/>
                  </a:lnTo>
                  <a:lnTo>
                    <a:pt x="38144" y="796378"/>
                  </a:lnTo>
                  <a:lnTo>
                    <a:pt x="36345" y="777656"/>
                  </a:lnTo>
                  <a:lnTo>
                    <a:pt x="36345" y="756775"/>
                  </a:lnTo>
                  <a:lnTo>
                    <a:pt x="31307" y="746334"/>
                  </a:lnTo>
                  <a:lnTo>
                    <a:pt x="29508" y="742734"/>
                  </a:lnTo>
                  <a:lnTo>
                    <a:pt x="25909" y="735893"/>
                  </a:lnTo>
                  <a:lnTo>
                    <a:pt x="22670" y="729053"/>
                  </a:lnTo>
                  <a:lnTo>
                    <a:pt x="22670" y="721852"/>
                  </a:lnTo>
                  <a:lnTo>
                    <a:pt x="22670" y="715012"/>
                  </a:lnTo>
                  <a:lnTo>
                    <a:pt x="22670" y="709971"/>
                  </a:lnTo>
                  <a:lnTo>
                    <a:pt x="27708" y="702771"/>
                  </a:lnTo>
                  <a:lnTo>
                    <a:pt x="34546" y="697730"/>
                  </a:lnTo>
                  <a:lnTo>
                    <a:pt x="36345" y="694130"/>
                  </a:lnTo>
                  <a:lnTo>
                    <a:pt x="34546" y="687290"/>
                  </a:lnTo>
                  <a:lnTo>
                    <a:pt x="33106" y="685490"/>
                  </a:lnTo>
                  <a:lnTo>
                    <a:pt x="24110" y="680449"/>
                  </a:lnTo>
                  <a:lnTo>
                    <a:pt x="17273" y="673609"/>
                  </a:lnTo>
                  <a:lnTo>
                    <a:pt x="14034" y="668568"/>
                  </a:lnTo>
                  <a:lnTo>
                    <a:pt x="14034" y="661368"/>
                  </a:lnTo>
                  <a:lnTo>
                    <a:pt x="14034" y="654527"/>
                  </a:lnTo>
                  <a:lnTo>
                    <a:pt x="17273" y="649487"/>
                  </a:lnTo>
                  <a:lnTo>
                    <a:pt x="27708" y="639046"/>
                  </a:lnTo>
                  <a:lnTo>
                    <a:pt x="33106" y="625005"/>
                  </a:lnTo>
                  <a:lnTo>
                    <a:pt x="36345" y="611324"/>
                  </a:lnTo>
                  <a:lnTo>
                    <a:pt x="36345" y="595483"/>
                  </a:lnTo>
                  <a:lnTo>
                    <a:pt x="33106" y="573161"/>
                  </a:lnTo>
                  <a:lnTo>
                    <a:pt x="33106" y="549040"/>
                  </a:lnTo>
                  <a:lnTo>
                    <a:pt x="33106" y="524558"/>
                  </a:lnTo>
                  <a:lnTo>
                    <a:pt x="36345" y="497196"/>
                  </a:lnTo>
                  <a:lnTo>
                    <a:pt x="41743" y="477754"/>
                  </a:lnTo>
                  <a:lnTo>
                    <a:pt x="46781" y="457233"/>
                  </a:lnTo>
                  <a:lnTo>
                    <a:pt x="55417" y="439592"/>
                  </a:lnTo>
                  <a:lnTo>
                    <a:pt x="64054" y="420870"/>
                  </a:lnTo>
                  <a:lnTo>
                    <a:pt x="72690" y="405389"/>
                  </a:lnTo>
                  <a:lnTo>
                    <a:pt x="83126" y="389548"/>
                  </a:lnTo>
                  <a:lnTo>
                    <a:pt x="95001" y="374067"/>
                  </a:lnTo>
                  <a:lnTo>
                    <a:pt x="107236" y="361826"/>
                  </a:lnTo>
                  <a:lnTo>
                    <a:pt x="126308" y="337704"/>
                  </a:lnTo>
                  <a:lnTo>
                    <a:pt x="143582" y="311782"/>
                  </a:lnTo>
                  <a:lnTo>
                    <a:pt x="160855" y="284060"/>
                  </a:lnTo>
                  <a:lnTo>
                    <a:pt x="176688" y="252738"/>
                  </a:lnTo>
                  <a:lnTo>
                    <a:pt x="179927" y="245898"/>
                  </a:lnTo>
                  <a:lnTo>
                    <a:pt x="187124" y="244458"/>
                  </a:lnTo>
                  <a:lnTo>
                    <a:pt x="202598" y="240857"/>
                  </a:lnTo>
                  <a:lnTo>
                    <a:pt x="216272" y="234017"/>
                  </a:lnTo>
                  <a:lnTo>
                    <a:pt x="228507" y="223576"/>
                  </a:lnTo>
                  <a:lnTo>
                    <a:pt x="235344" y="211335"/>
                  </a:lnTo>
                  <a:lnTo>
                    <a:pt x="247220" y="192254"/>
                  </a:lnTo>
                  <a:lnTo>
                    <a:pt x="263053" y="174973"/>
                  </a:lnTo>
                  <a:lnTo>
                    <a:pt x="280326" y="162732"/>
                  </a:lnTo>
                  <a:lnTo>
                    <a:pt x="299398" y="152291"/>
                  </a:lnTo>
                  <a:lnTo>
                    <a:pt x="333944" y="135010"/>
                  </a:lnTo>
                  <a:lnTo>
                    <a:pt x="370290" y="119529"/>
                  </a:lnTo>
                  <a:lnTo>
                    <a:pt x="375328" y="117729"/>
                  </a:lnTo>
                  <a:lnTo>
                    <a:pt x="411673" y="100447"/>
                  </a:lnTo>
                  <a:lnTo>
                    <a:pt x="449818" y="83166"/>
                  </a:lnTo>
                  <a:lnTo>
                    <a:pt x="512072" y="65885"/>
                  </a:lnTo>
                  <a:lnTo>
                    <a:pt x="571088" y="50404"/>
                  </a:lnTo>
                  <a:lnTo>
                    <a:pt x="600597" y="41403"/>
                  </a:lnTo>
                  <a:lnTo>
                    <a:pt x="628305" y="31322"/>
                  </a:lnTo>
                  <a:lnTo>
                    <a:pt x="652415" y="19081"/>
                  </a:lnTo>
                  <a:lnTo>
                    <a:pt x="674726" y="3600"/>
                  </a:lnTo>
                  <a:close/>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nchor="ctr">
              <a:noAutofit/>
            </a:bodyPr>
            <a:lstStyle/>
            <a:p>
              <a:endParaRPr lang="en-US" dirty="0"/>
            </a:p>
          </p:txBody>
        </p:sp>
        <p:sp>
          <p:nvSpPr>
            <p:cNvPr id="8" name="Freeform 7">
              <a:extLst>
                <a:ext uri="{FF2B5EF4-FFF2-40B4-BE49-F238E27FC236}">
                  <a16:creationId xmlns:a16="http://schemas.microsoft.com/office/drawing/2014/main" xmlns="" id="{607591AD-F4EE-6640-AADF-775447D1DE92}"/>
                </a:ext>
              </a:extLst>
            </p:cNvPr>
            <p:cNvSpPr>
              <a:spLocks noChangeArrowheads="1"/>
            </p:cNvSpPr>
            <p:nvPr/>
          </p:nvSpPr>
          <p:spPr bwMode="auto">
            <a:xfrm>
              <a:off x="38101" y="4284663"/>
              <a:ext cx="10032639" cy="2801577"/>
            </a:xfrm>
            <a:custGeom>
              <a:avLst/>
              <a:gdLst>
                <a:gd name="connsiteX0" fmla="*/ 115901 w 10032639"/>
                <a:gd name="connsiteY0" fmla="*/ 2708323 h 2801577"/>
                <a:gd name="connsiteX1" fmla="*/ 110862 w 10032639"/>
                <a:gd name="connsiteY1" fmla="*/ 2709763 h 2801577"/>
                <a:gd name="connsiteX2" fmla="*/ 109062 w 10032639"/>
                <a:gd name="connsiteY2" fmla="*/ 2713364 h 2801577"/>
                <a:gd name="connsiteX3" fmla="*/ 110862 w 10032639"/>
                <a:gd name="connsiteY3" fmla="*/ 2713364 h 2801577"/>
                <a:gd name="connsiteX4" fmla="*/ 3766073 w 10032639"/>
                <a:gd name="connsiteY4" fmla="*/ 2678799 h 2801577"/>
                <a:gd name="connsiteX5" fmla="*/ 3736558 w 10032639"/>
                <a:gd name="connsiteY5" fmla="*/ 2685640 h 2801577"/>
                <a:gd name="connsiteX6" fmla="*/ 3752396 w 10032639"/>
                <a:gd name="connsiteY6" fmla="*/ 2687440 h 2801577"/>
                <a:gd name="connsiteX7" fmla="*/ 3766073 w 10032639"/>
                <a:gd name="connsiteY7" fmla="*/ 2690681 h 2801577"/>
                <a:gd name="connsiteX8" fmla="*/ 5937672 w 10032639"/>
                <a:gd name="connsiteY8" fmla="*/ 2656183 h 2801577"/>
                <a:gd name="connsiteX9" fmla="*/ 5920391 w 10032639"/>
                <a:gd name="connsiteY9" fmla="*/ 2666622 h 2801577"/>
                <a:gd name="connsiteX10" fmla="*/ 5914991 w 10032639"/>
                <a:gd name="connsiteY10" fmla="*/ 2671661 h 2801577"/>
                <a:gd name="connsiteX11" fmla="*/ 5909951 w 10032639"/>
                <a:gd name="connsiteY11" fmla="*/ 2677061 h 2801577"/>
                <a:gd name="connsiteX12" fmla="*/ 5922191 w 10032639"/>
                <a:gd name="connsiteY12" fmla="*/ 2675261 h 2801577"/>
                <a:gd name="connsiteX13" fmla="*/ 5930831 w 10032639"/>
                <a:gd name="connsiteY13" fmla="*/ 2673461 h 2801577"/>
                <a:gd name="connsiteX14" fmla="*/ 5940912 w 10032639"/>
                <a:gd name="connsiteY14" fmla="*/ 2673461 h 2801577"/>
                <a:gd name="connsiteX15" fmla="*/ 5937672 w 10032639"/>
                <a:gd name="connsiteY15" fmla="*/ 2664822 h 2801577"/>
                <a:gd name="connsiteX16" fmla="*/ 740760 w 10032639"/>
                <a:gd name="connsiteY16" fmla="*/ 2647474 h 2801577"/>
                <a:gd name="connsiteX17" fmla="*/ 727082 w 10032639"/>
                <a:gd name="connsiteY17" fmla="*/ 2654315 h 2801577"/>
                <a:gd name="connsiteX18" fmla="*/ 740760 w 10032639"/>
                <a:gd name="connsiteY18" fmla="*/ 2652515 h 2801577"/>
                <a:gd name="connsiteX19" fmla="*/ 9435292 w 10032639"/>
                <a:gd name="connsiteY19" fmla="*/ 2643675 h 2801577"/>
                <a:gd name="connsiteX20" fmla="*/ 9424851 w 10032639"/>
                <a:gd name="connsiteY20" fmla="*/ 2650877 h 2801577"/>
                <a:gd name="connsiteX21" fmla="*/ 9414769 w 10032639"/>
                <a:gd name="connsiteY21" fmla="*/ 2657719 h 2801577"/>
                <a:gd name="connsiteX22" fmla="*/ 9431692 w 10032639"/>
                <a:gd name="connsiteY22" fmla="*/ 2657719 h 2801577"/>
                <a:gd name="connsiteX23" fmla="*/ 9435292 w 10032639"/>
                <a:gd name="connsiteY23" fmla="*/ 2649076 h 2801577"/>
                <a:gd name="connsiteX24" fmla="*/ 3482439 w 10032639"/>
                <a:gd name="connsiteY24" fmla="*/ 2642073 h 2801577"/>
                <a:gd name="connsiteX25" fmla="*/ 3437087 w 10032639"/>
                <a:gd name="connsiteY25" fmla="*/ 2656115 h 2801577"/>
                <a:gd name="connsiteX26" fmla="*/ 3392454 w 10032639"/>
                <a:gd name="connsiteY26" fmla="*/ 2670158 h 2801577"/>
                <a:gd name="connsiteX27" fmla="*/ 3419809 w 10032639"/>
                <a:gd name="connsiteY27" fmla="*/ 2668357 h 2801577"/>
                <a:gd name="connsiteX28" fmla="*/ 3432047 w 10032639"/>
                <a:gd name="connsiteY28" fmla="*/ 2666557 h 2801577"/>
                <a:gd name="connsiteX29" fmla="*/ 3444285 w 10032639"/>
                <a:gd name="connsiteY29" fmla="*/ 2664757 h 2801577"/>
                <a:gd name="connsiteX30" fmla="*/ 3454723 w 10032639"/>
                <a:gd name="connsiteY30" fmla="*/ 2659716 h 2801577"/>
                <a:gd name="connsiteX31" fmla="*/ 3463362 w 10032639"/>
                <a:gd name="connsiteY31" fmla="*/ 2656115 h 2801577"/>
                <a:gd name="connsiteX32" fmla="*/ 3473800 w 10032639"/>
                <a:gd name="connsiteY32" fmla="*/ 2649274 h 2801577"/>
                <a:gd name="connsiteX33" fmla="*/ 960685 w 10032639"/>
                <a:gd name="connsiteY33" fmla="*/ 2642073 h 2801577"/>
                <a:gd name="connsiteX34" fmla="*/ 931170 w 10032639"/>
                <a:gd name="connsiteY34" fmla="*/ 2652515 h 2801577"/>
                <a:gd name="connsiteX35" fmla="*/ 905254 w 10032639"/>
                <a:gd name="connsiteY35" fmla="*/ 2664757 h 2801577"/>
                <a:gd name="connsiteX36" fmla="*/ 923971 w 10032639"/>
                <a:gd name="connsiteY36" fmla="*/ 2661156 h 2801577"/>
                <a:gd name="connsiteX37" fmla="*/ 932969 w 10032639"/>
                <a:gd name="connsiteY37" fmla="*/ 2659716 h 2801577"/>
                <a:gd name="connsiteX38" fmla="*/ 939808 w 10032639"/>
                <a:gd name="connsiteY38" fmla="*/ 2656115 h 2801577"/>
                <a:gd name="connsiteX39" fmla="*/ 8709763 w 10032639"/>
                <a:gd name="connsiteY39" fmla="*/ 2641874 h 2801577"/>
                <a:gd name="connsiteX40" fmla="*/ 8684198 w 10032639"/>
                <a:gd name="connsiteY40" fmla="*/ 2662760 h 2801577"/>
                <a:gd name="connsiteX41" fmla="*/ 8696081 w 10032639"/>
                <a:gd name="connsiteY41" fmla="*/ 2657719 h 2801577"/>
                <a:gd name="connsiteX42" fmla="*/ 8709763 w 10032639"/>
                <a:gd name="connsiteY42" fmla="*/ 2655918 h 2801577"/>
                <a:gd name="connsiteX43" fmla="*/ 8709763 w 10032639"/>
                <a:gd name="connsiteY43" fmla="*/ 2649076 h 2801577"/>
                <a:gd name="connsiteX44" fmla="*/ 6332243 w 10032639"/>
                <a:gd name="connsiteY44" fmla="*/ 2637106 h 2801577"/>
                <a:gd name="connsiteX45" fmla="*/ 6301283 w 10032639"/>
                <a:gd name="connsiteY45" fmla="*/ 2647544 h 2801577"/>
                <a:gd name="connsiteX46" fmla="*/ 6271762 w 10032639"/>
                <a:gd name="connsiteY46" fmla="*/ 2661223 h 2801577"/>
                <a:gd name="connsiteX47" fmla="*/ 6284002 w 10032639"/>
                <a:gd name="connsiteY47" fmla="*/ 2656183 h 2801577"/>
                <a:gd name="connsiteX48" fmla="*/ 6308123 w 10032639"/>
                <a:gd name="connsiteY48" fmla="*/ 2647544 h 2801577"/>
                <a:gd name="connsiteX49" fmla="*/ 9598041 w 10032639"/>
                <a:gd name="connsiteY49" fmla="*/ 2622789 h 2801577"/>
                <a:gd name="connsiteX50" fmla="*/ 9580758 w 10032639"/>
                <a:gd name="connsiteY50" fmla="*/ 2635032 h 2801577"/>
                <a:gd name="connsiteX51" fmla="*/ 9578958 w 10032639"/>
                <a:gd name="connsiteY51" fmla="*/ 2635032 h 2801577"/>
                <a:gd name="connsiteX52" fmla="*/ 9559875 w 10032639"/>
                <a:gd name="connsiteY52" fmla="*/ 2652317 h 2801577"/>
                <a:gd name="connsiteX53" fmla="*/ 9572117 w 10032639"/>
                <a:gd name="connsiteY53" fmla="*/ 2650877 h 2801577"/>
                <a:gd name="connsiteX54" fmla="*/ 9584359 w 10032639"/>
                <a:gd name="connsiteY54" fmla="*/ 2647276 h 2801577"/>
                <a:gd name="connsiteX55" fmla="*/ 9598041 w 10032639"/>
                <a:gd name="connsiteY55" fmla="*/ 2645475 h 2801577"/>
                <a:gd name="connsiteX56" fmla="*/ 9596241 w 10032639"/>
                <a:gd name="connsiteY56" fmla="*/ 2641874 h 2801577"/>
                <a:gd name="connsiteX57" fmla="*/ 9596241 w 10032639"/>
                <a:gd name="connsiteY57" fmla="*/ 2631431 h 2801577"/>
                <a:gd name="connsiteX58" fmla="*/ 3549748 w 10032639"/>
                <a:gd name="connsiteY58" fmla="*/ 2619750 h 2801577"/>
                <a:gd name="connsiteX59" fmla="*/ 3508355 w 10032639"/>
                <a:gd name="connsiteY59" fmla="*/ 2633432 h 2801577"/>
                <a:gd name="connsiteX60" fmla="*/ 3518793 w 10032639"/>
                <a:gd name="connsiteY60" fmla="*/ 2631632 h 2801577"/>
                <a:gd name="connsiteX61" fmla="*/ 3529231 w 10032639"/>
                <a:gd name="connsiteY61" fmla="*/ 2630192 h 2801577"/>
                <a:gd name="connsiteX62" fmla="*/ 3539310 w 10032639"/>
                <a:gd name="connsiteY62" fmla="*/ 2624791 h 2801577"/>
                <a:gd name="connsiteX63" fmla="*/ 799431 w 10032639"/>
                <a:gd name="connsiteY63" fmla="*/ 2619750 h 2801577"/>
                <a:gd name="connsiteX64" fmla="*/ 769916 w 10032639"/>
                <a:gd name="connsiteY64" fmla="*/ 2633432 h 2801577"/>
                <a:gd name="connsiteX65" fmla="*/ 778914 w 10032639"/>
                <a:gd name="connsiteY65" fmla="*/ 2633432 h 2801577"/>
                <a:gd name="connsiteX66" fmla="*/ 778914 w 10032639"/>
                <a:gd name="connsiteY66" fmla="*/ 2637033 h 2801577"/>
                <a:gd name="connsiteX67" fmla="*/ 787553 w 10032639"/>
                <a:gd name="connsiteY67" fmla="*/ 2630192 h 2801577"/>
                <a:gd name="connsiteX68" fmla="*/ 796191 w 10032639"/>
                <a:gd name="connsiteY68" fmla="*/ 2622990 h 2801577"/>
                <a:gd name="connsiteX69" fmla="*/ 7634042 w 10032639"/>
                <a:gd name="connsiteY69" fmla="*/ 2618028 h 2801577"/>
                <a:gd name="connsiteX70" fmla="*/ 7603081 w 10032639"/>
                <a:gd name="connsiteY70" fmla="*/ 2629906 h 2801577"/>
                <a:gd name="connsiteX71" fmla="*/ 7577161 w 10032639"/>
                <a:gd name="connsiteY71" fmla="*/ 2642145 h 2801577"/>
                <a:gd name="connsiteX72" fmla="*/ 7554480 w 10032639"/>
                <a:gd name="connsiteY72" fmla="*/ 2652584 h 2801577"/>
                <a:gd name="connsiteX73" fmla="*/ 7537199 w 10032639"/>
                <a:gd name="connsiteY73" fmla="*/ 2664822 h 2801577"/>
                <a:gd name="connsiteX74" fmla="*/ 7573561 w 10032639"/>
                <a:gd name="connsiteY74" fmla="*/ 2659423 h 2801577"/>
                <a:gd name="connsiteX75" fmla="*/ 7584001 w 10032639"/>
                <a:gd name="connsiteY75" fmla="*/ 2657983 h 2801577"/>
                <a:gd name="connsiteX76" fmla="*/ 7594441 w 10032639"/>
                <a:gd name="connsiteY76" fmla="*/ 2656183 h 2801577"/>
                <a:gd name="connsiteX77" fmla="*/ 7603081 w 10032639"/>
                <a:gd name="connsiteY77" fmla="*/ 2652584 h 2801577"/>
                <a:gd name="connsiteX78" fmla="*/ 7609922 w 10032639"/>
                <a:gd name="connsiteY78" fmla="*/ 2647544 h 2801577"/>
                <a:gd name="connsiteX79" fmla="*/ 7616762 w 10032639"/>
                <a:gd name="connsiteY79" fmla="*/ 2642145 h 2801577"/>
                <a:gd name="connsiteX80" fmla="*/ 7623602 w 10032639"/>
                <a:gd name="connsiteY80" fmla="*/ 2635306 h 2801577"/>
                <a:gd name="connsiteX81" fmla="*/ 7629002 w 10032639"/>
                <a:gd name="connsiteY81" fmla="*/ 2626667 h 2801577"/>
                <a:gd name="connsiteX82" fmla="*/ 519036 w 10032639"/>
                <a:gd name="connsiteY82" fmla="*/ 2597427 h 2801577"/>
                <a:gd name="connsiteX83" fmla="*/ 515797 w 10032639"/>
                <a:gd name="connsiteY83" fmla="*/ 2598867 h 2801577"/>
                <a:gd name="connsiteX84" fmla="*/ 519036 w 10032639"/>
                <a:gd name="connsiteY84" fmla="*/ 2598867 h 2801577"/>
                <a:gd name="connsiteX85" fmla="*/ 867100 w 10032639"/>
                <a:gd name="connsiteY85" fmla="*/ 2586985 h 2801577"/>
                <a:gd name="connsiteX86" fmla="*/ 860261 w 10032639"/>
                <a:gd name="connsiteY86" fmla="*/ 2590226 h 2801577"/>
                <a:gd name="connsiteX87" fmla="*/ 858534 w 10032639"/>
                <a:gd name="connsiteY87" fmla="*/ 2591269 h 2801577"/>
                <a:gd name="connsiteX88" fmla="*/ 836145 w 10032639"/>
                <a:gd name="connsiteY88" fmla="*/ 2602467 h 2801577"/>
                <a:gd name="connsiteX89" fmla="*/ 842984 w 10032639"/>
                <a:gd name="connsiteY89" fmla="*/ 2600667 h 2801577"/>
                <a:gd name="connsiteX90" fmla="*/ 858534 w 10032639"/>
                <a:gd name="connsiteY90" fmla="*/ 2591269 h 2801577"/>
                <a:gd name="connsiteX91" fmla="*/ 4869148 w 10032639"/>
                <a:gd name="connsiteY91" fmla="*/ 2583856 h 2801577"/>
                <a:gd name="connsiteX92" fmla="*/ 4812266 w 10032639"/>
                <a:gd name="connsiteY92" fmla="*/ 2635693 h 2801577"/>
                <a:gd name="connsiteX93" fmla="*/ 4808666 w 10032639"/>
                <a:gd name="connsiteY93" fmla="*/ 2639293 h 2801577"/>
                <a:gd name="connsiteX94" fmla="*/ 4801825 w 10032639"/>
                <a:gd name="connsiteY94" fmla="*/ 2642532 h 2801577"/>
                <a:gd name="connsiteX95" fmla="*/ 4794985 w 10032639"/>
                <a:gd name="connsiteY95" fmla="*/ 2649732 h 2801577"/>
                <a:gd name="connsiteX96" fmla="*/ 4806866 w 10032639"/>
                <a:gd name="connsiteY96" fmla="*/ 2646132 h 2801577"/>
                <a:gd name="connsiteX97" fmla="*/ 4817306 w 10032639"/>
                <a:gd name="connsiteY97" fmla="*/ 2639293 h 2801577"/>
                <a:gd name="connsiteX98" fmla="*/ 4829186 w 10032639"/>
                <a:gd name="connsiteY98" fmla="*/ 2630293 h 2801577"/>
                <a:gd name="connsiteX99" fmla="*/ 4839627 w 10032639"/>
                <a:gd name="connsiteY99" fmla="*/ 2618414 h 2801577"/>
                <a:gd name="connsiteX100" fmla="*/ 1671931 w 10032639"/>
                <a:gd name="connsiteY100" fmla="*/ 2578344 h 2801577"/>
                <a:gd name="connsiteX101" fmla="*/ 1670131 w 10032639"/>
                <a:gd name="connsiteY101" fmla="*/ 2580144 h 2801577"/>
                <a:gd name="connsiteX102" fmla="*/ 1671931 w 10032639"/>
                <a:gd name="connsiteY102" fmla="*/ 2580144 h 2801577"/>
                <a:gd name="connsiteX103" fmla="*/ 9920299 w 10032639"/>
                <a:gd name="connsiteY103" fmla="*/ 2571294 h 2801577"/>
                <a:gd name="connsiteX104" fmla="*/ 9911657 w 10032639"/>
                <a:gd name="connsiteY104" fmla="*/ 2576335 h 2801577"/>
                <a:gd name="connsiteX105" fmla="*/ 9904456 w 10032639"/>
                <a:gd name="connsiteY105" fmla="*/ 2583177 h 2801577"/>
                <a:gd name="connsiteX106" fmla="*/ 9883572 w 10032639"/>
                <a:gd name="connsiteY106" fmla="*/ 2602263 h 2801577"/>
                <a:gd name="connsiteX107" fmla="*/ 9866289 w 10032639"/>
                <a:gd name="connsiteY107" fmla="*/ 2617747 h 2801577"/>
                <a:gd name="connsiteX108" fmla="*/ 9847566 w 10032639"/>
                <a:gd name="connsiteY108" fmla="*/ 2629991 h 2801577"/>
                <a:gd name="connsiteX109" fmla="*/ 9830283 w 10032639"/>
                <a:gd name="connsiteY109" fmla="*/ 2638633 h 2801577"/>
                <a:gd name="connsiteX110" fmla="*/ 9857648 w 10032639"/>
                <a:gd name="connsiteY110" fmla="*/ 2638633 h 2801577"/>
                <a:gd name="connsiteX111" fmla="*/ 9874931 w 10032639"/>
                <a:gd name="connsiteY111" fmla="*/ 2638633 h 2801577"/>
                <a:gd name="connsiteX112" fmla="*/ 9892214 w 10032639"/>
                <a:gd name="connsiteY112" fmla="*/ 2640434 h 2801577"/>
                <a:gd name="connsiteX113" fmla="*/ 9908057 w 10032639"/>
                <a:gd name="connsiteY113" fmla="*/ 2641874 h 2801577"/>
                <a:gd name="connsiteX114" fmla="*/ 9925340 w 10032639"/>
                <a:gd name="connsiteY114" fmla="*/ 2647276 h 2801577"/>
                <a:gd name="connsiteX115" fmla="*/ 9921739 w 10032639"/>
                <a:gd name="connsiteY115" fmla="*/ 2622789 h 2801577"/>
                <a:gd name="connsiteX116" fmla="*/ 9920299 w 10032639"/>
                <a:gd name="connsiteY116" fmla="*/ 2604063 h 2801577"/>
                <a:gd name="connsiteX117" fmla="*/ 1675530 w 10032639"/>
                <a:gd name="connsiteY117" fmla="*/ 2567902 h 2801577"/>
                <a:gd name="connsiteX118" fmla="*/ 1673730 w 10032639"/>
                <a:gd name="connsiteY118" fmla="*/ 2569703 h 2801577"/>
                <a:gd name="connsiteX119" fmla="*/ 1675530 w 10032639"/>
                <a:gd name="connsiteY119" fmla="*/ 2569703 h 2801577"/>
                <a:gd name="connsiteX120" fmla="*/ 1675530 w 10032639"/>
                <a:gd name="connsiteY120" fmla="*/ 2571503 h 2801577"/>
                <a:gd name="connsiteX121" fmla="*/ 1677329 w 10032639"/>
                <a:gd name="connsiteY121" fmla="*/ 2572943 h 2801577"/>
                <a:gd name="connsiteX122" fmla="*/ 2947565 w 10032639"/>
                <a:gd name="connsiteY122" fmla="*/ 2559261 h 2801577"/>
                <a:gd name="connsiteX123" fmla="*/ 2874857 w 10032639"/>
                <a:gd name="connsiteY123" fmla="*/ 2580144 h 2801577"/>
                <a:gd name="connsiteX124" fmla="*/ 2788471 w 10032639"/>
                <a:gd name="connsiteY124" fmla="*/ 2602467 h 2801577"/>
                <a:gd name="connsiteX125" fmla="*/ 2738079 w 10032639"/>
                <a:gd name="connsiteY125" fmla="*/ 2616149 h 2801577"/>
                <a:gd name="connsiteX126" fmla="*/ 2691286 w 10032639"/>
                <a:gd name="connsiteY126" fmla="*/ 2631632 h 2801577"/>
                <a:gd name="connsiteX127" fmla="*/ 2651693 w 10032639"/>
                <a:gd name="connsiteY127" fmla="*/ 2647474 h 2801577"/>
                <a:gd name="connsiteX128" fmla="*/ 2614979 w 10032639"/>
                <a:gd name="connsiteY128" fmla="*/ 2664757 h 2801577"/>
                <a:gd name="connsiteX129" fmla="*/ 2614979 w 10032639"/>
                <a:gd name="connsiteY129" fmla="*/ 2676999 h 2801577"/>
                <a:gd name="connsiteX130" fmla="*/ 2613539 w 10032639"/>
                <a:gd name="connsiteY130" fmla="*/ 2689240 h 2801577"/>
                <a:gd name="connsiteX131" fmla="*/ 2665371 w 10032639"/>
                <a:gd name="connsiteY131" fmla="*/ 2666557 h 2801577"/>
                <a:gd name="connsiteX132" fmla="*/ 2713962 w 10032639"/>
                <a:gd name="connsiteY132" fmla="*/ 2647474 h 2801577"/>
                <a:gd name="connsiteX133" fmla="*/ 2744918 w 10032639"/>
                <a:gd name="connsiteY133" fmla="*/ 2635232 h 2801577"/>
                <a:gd name="connsiteX134" fmla="*/ 2778033 w 10032639"/>
                <a:gd name="connsiteY134" fmla="*/ 2621550 h 2801577"/>
                <a:gd name="connsiteX135" fmla="*/ 2840302 w 10032639"/>
                <a:gd name="connsiteY135" fmla="*/ 2593826 h 2801577"/>
                <a:gd name="connsiteX136" fmla="*/ 2845342 w 10032639"/>
                <a:gd name="connsiteY136" fmla="*/ 2592026 h 2801577"/>
                <a:gd name="connsiteX137" fmla="*/ 2853980 w 10032639"/>
                <a:gd name="connsiteY137" fmla="*/ 2593826 h 2801577"/>
                <a:gd name="connsiteX138" fmla="*/ 2860819 w 10032639"/>
                <a:gd name="connsiteY138" fmla="*/ 2595626 h 2801577"/>
                <a:gd name="connsiteX139" fmla="*/ 2871258 w 10032639"/>
                <a:gd name="connsiteY139" fmla="*/ 2586985 h 2801577"/>
                <a:gd name="connsiteX140" fmla="*/ 2883496 w 10032639"/>
                <a:gd name="connsiteY140" fmla="*/ 2581584 h 2801577"/>
                <a:gd name="connsiteX141" fmla="*/ 2895374 w 10032639"/>
                <a:gd name="connsiteY141" fmla="*/ 2576544 h 2801577"/>
                <a:gd name="connsiteX142" fmla="*/ 2911211 w 10032639"/>
                <a:gd name="connsiteY142" fmla="*/ 2571503 h 2801577"/>
                <a:gd name="connsiteX143" fmla="*/ 2926689 w 10032639"/>
                <a:gd name="connsiteY143" fmla="*/ 2566102 h 2801577"/>
                <a:gd name="connsiteX144" fmla="*/ 3556587 w 10032639"/>
                <a:gd name="connsiteY144" fmla="*/ 2536578 h 2801577"/>
                <a:gd name="connsiteX145" fmla="*/ 3530671 w 10032639"/>
                <a:gd name="connsiteY145" fmla="*/ 2545219 h 2801577"/>
                <a:gd name="connsiteX146" fmla="*/ 3537870 w 10032639"/>
                <a:gd name="connsiteY146" fmla="*/ 2550620 h 2801577"/>
                <a:gd name="connsiteX147" fmla="*/ 3546509 w 10032639"/>
                <a:gd name="connsiteY147" fmla="*/ 2550620 h 2801577"/>
                <a:gd name="connsiteX148" fmla="*/ 3551548 w 10032639"/>
                <a:gd name="connsiteY148" fmla="*/ 2543779 h 2801577"/>
                <a:gd name="connsiteX149" fmla="*/ 3555148 w 10032639"/>
                <a:gd name="connsiteY149" fmla="*/ 2540178 h 2801577"/>
                <a:gd name="connsiteX150" fmla="*/ 2814387 w 10032639"/>
                <a:gd name="connsiteY150" fmla="*/ 2524696 h 2801577"/>
                <a:gd name="connsiteX151" fmla="*/ 2800349 w 10032639"/>
                <a:gd name="connsiteY151" fmla="*/ 2529737 h 2801577"/>
                <a:gd name="connsiteX152" fmla="*/ 2814387 w 10032639"/>
                <a:gd name="connsiteY152" fmla="*/ 2531537 h 2801577"/>
                <a:gd name="connsiteX153" fmla="*/ 7036784 w 10032639"/>
                <a:gd name="connsiteY153" fmla="*/ 2524440 h 2801577"/>
                <a:gd name="connsiteX154" fmla="*/ 6910421 w 10032639"/>
                <a:gd name="connsiteY154" fmla="*/ 2588512 h 2801577"/>
                <a:gd name="connsiteX155" fmla="*/ 6908621 w 10032639"/>
                <a:gd name="connsiteY155" fmla="*/ 2588512 h 2801577"/>
                <a:gd name="connsiteX156" fmla="*/ 6908621 w 10032639"/>
                <a:gd name="connsiteY156" fmla="*/ 2598950 h 2801577"/>
                <a:gd name="connsiteX157" fmla="*/ 6907181 w 10032639"/>
                <a:gd name="connsiteY157" fmla="*/ 2604350 h 2801577"/>
                <a:gd name="connsiteX158" fmla="*/ 6903580 w 10032639"/>
                <a:gd name="connsiteY158" fmla="*/ 2609389 h 2801577"/>
                <a:gd name="connsiteX159" fmla="*/ 6905381 w 10032639"/>
                <a:gd name="connsiteY159" fmla="*/ 2612989 h 2801577"/>
                <a:gd name="connsiteX160" fmla="*/ 6908621 w 10032639"/>
                <a:gd name="connsiteY160" fmla="*/ 2612989 h 2801577"/>
                <a:gd name="connsiteX161" fmla="*/ 6915821 w 10032639"/>
                <a:gd name="connsiteY161" fmla="*/ 2604350 h 2801577"/>
                <a:gd name="connsiteX162" fmla="*/ 6919061 w 10032639"/>
                <a:gd name="connsiteY162" fmla="*/ 2598950 h 2801577"/>
                <a:gd name="connsiteX163" fmla="*/ 6922661 w 10032639"/>
                <a:gd name="connsiteY163" fmla="*/ 2593911 h 2801577"/>
                <a:gd name="connsiteX164" fmla="*/ 6941742 w 10032639"/>
                <a:gd name="connsiteY164" fmla="*/ 2576633 h 2801577"/>
                <a:gd name="connsiteX165" fmla="*/ 6944982 w 10032639"/>
                <a:gd name="connsiteY165" fmla="*/ 2573034 h 2801577"/>
                <a:gd name="connsiteX166" fmla="*/ 6955422 w 10032639"/>
                <a:gd name="connsiteY166" fmla="*/ 2567994 h 2801577"/>
                <a:gd name="connsiteX167" fmla="*/ 6972703 w 10032639"/>
                <a:gd name="connsiteY167" fmla="*/ 2564395 h 2801577"/>
                <a:gd name="connsiteX168" fmla="*/ 6979903 w 10032639"/>
                <a:gd name="connsiteY168" fmla="*/ 2557556 h 2801577"/>
                <a:gd name="connsiteX169" fmla="*/ 6983143 w 10032639"/>
                <a:gd name="connsiteY169" fmla="*/ 2552156 h 2801577"/>
                <a:gd name="connsiteX170" fmla="*/ 6990343 w 10032639"/>
                <a:gd name="connsiteY170" fmla="*/ 2552156 h 2801577"/>
                <a:gd name="connsiteX171" fmla="*/ 6995383 w 10032639"/>
                <a:gd name="connsiteY171" fmla="*/ 2548917 h 2801577"/>
                <a:gd name="connsiteX172" fmla="*/ 6998983 w 10032639"/>
                <a:gd name="connsiteY172" fmla="*/ 2545317 h 2801577"/>
                <a:gd name="connsiteX173" fmla="*/ 7002223 w 10032639"/>
                <a:gd name="connsiteY173" fmla="*/ 2545317 h 2801577"/>
                <a:gd name="connsiteX174" fmla="*/ 7014464 w 10032639"/>
                <a:gd name="connsiteY174" fmla="*/ 2542078 h 2801577"/>
                <a:gd name="connsiteX175" fmla="*/ 7023104 w 10032639"/>
                <a:gd name="connsiteY175" fmla="*/ 2536678 h 2801577"/>
                <a:gd name="connsiteX176" fmla="*/ 7031744 w 10032639"/>
                <a:gd name="connsiteY176" fmla="*/ 2531639 h 2801577"/>
                <a:gd name="connsiteX177" fmla="*/ 9859448 w 10032639"/>
                <a:gd name="connsiteY177" fmla="*/ 2522680 h 2801577"/>
                <a:gd name="connsiteX178" fmla="*/ 9821641 w 10032639"/>
                <a:gd name="connsiteY178" fmla="*/ 2546807 h 2801577"/>
                <a:gd name="connsiteX179" fmla="*/ 9766191 w 10032639"/>
                <a:gd name="connsiteY179" fmla="*/ 2583177 h 2801577"/>
                <a:gd name="connsiteX180" fmla="*/ 9712182 w 10032639"/>
                <a:gd name="connsiteY180" fmla="*/ 2615947 h 2801577"/>
                <a:gd name="connsiteX181" fmla="*/ 9710741 w 10032639"/>
                <a:gd name="connsiteY181" fmla="*/ 2622789 h 2801577"/>
                <a:gd name="connsiteX182" fmla="*/ 9707141 w 10032639"/>
                <a:gd name="connsiteY182" fmla="*/ 2635032 h 2801577"/>
                <a:gd name="connsiteX183" fmla="*/ 9705341 w 10032639"/>
                <a:gd name="connsiteY183" fmla="*/ 2640434 h 2801577"/>
                <a:gd name="connsiteX184" fmla="*/ 9702100 w 10032639"/>
                <a:gd name="connsiteY184" fmla="*/ 2643675 h 2801577"/>
                <a:gd name="connsiteX185" fmla="*/ 9698499 w 10032639"/>
                <a:gd name="connsiteY185" fmla="*/ 2647276 h 2801577"/>
                <a:gd name="connsiteX186" fmla="*/ 9729465 w 10032639"/>
                <a:gd name="connsiteY186" fmla="*/ 2647276 h 2801577"/>
                <a:gd name="connsiteX187" fmla="*/ 9758990 w 10032639"/>
                <a:gd name="connsiteY187" fmla="*/ 2647276 h 2801577"/>
                <a:gd name="connsiteX188" fmla="*/ 9750349 w 10032639"/>
                <a:gd name="connsiteY188" fmla="*/ 2643675 h 2801577"/>
                <a:gd name="connsiteX189" fmla="*/ 9731265 w 10032639"/>
                <a:gd name="connsiteY189" fmla="*/ 2636833 h 2801577"/>
                <a:gd name="connsiteX190" fmla="*/ 9745308 w 10032639"/>
                <a:gd name="connsiteY190" fmla="*/ 2619548 h 2801577"/>
                <a:gd name="connsiteX191" fmla="*/ 9766191 w 10032639"/>
                <a:gd name="connsiteY191" fmla="*/ 2597221 h 2801577"/>
                <a:gd name="connsiteX192" fmla="*/ 9788515 w 10032639"/>
                <a:gd name="connsiteY192" fmla="*/ 2576335 h 2801577"/>
                <a:gd name="connsiteX193" fmla="*/ 9813000 w 10032639"/>
                <a:gd name="connsiteY193" fmla="*/ 2555450 h 2801577"/>
                <a:gd name="connsiteX194" fmla="*/ 9838925 w 10032639"/>
                <a:gd name="connsiteY194" fmla="*/ 2536364 h 2801577"/>
                <a:gd name="connsiteX195" fmla="*/ 4981832 w 10032639"/>
                <a:gd name="connsiteY195" fmla="*/ 2497102 h 2801577"/>
                <a:gd name="connsiteX196" fmla="*/ 4973192 w 10032639"/>
                <a:gd name="connsiteY196" fmla="*/ 2498902 h 2801577"/>
                <a:gd name="connsiteX197" fmla="*/ 4928190 w 10032639"/>
                <a:gd name="connsiteY197" fmla="*/ 2535259 h 2801577"/>
                <a:gd name="connsiteX198" fmla="*/ 4955911 w 10032639"/>
                <a:gd name="connsiteY198" fmla="*/ 2516181 h 2801577"/>
                <a:gd name="connsiteX199" fmla="*/ 1848662 w 10032639"/>
                <a:gd name="connsiteY199" fmla="*/ 2491571 h 2801577"/>
                <a:gd name="connsiteX200" fmla="*/ 1827785 w 10032639"/>
                <a:gd name="connsiteY200" fmla="*/ 2502012 h 2801577"/>
                <a:gd name="connsiteX201" fmla="*/ 1843263 w 10032639"/>
                <a:gd name="connsiteY201" fmla="*/ 2500212 h 2801577"/>
                <a:gd name="connsiteX202" fmla="*/ 1843263 w 10032639"/>
                <a:gd name="connsiteY202" fmla="*/ 2498412 h 2801577"/>
                <a:gd name="connsiteX203" fmla="*/ 1845063 w 10032639"/>
                <a:gd name="connsiteY203" fmla="*/ 2495171 h 2801577"/>
                <a:gd name="connsiteX204" fmla="*/ 8791137 w 10032639"/>
                <a:gd name="connsiteY204" fmla="*/ 2486310 h 2801577"/>
                <a:gd name="connsiteX205" fmla="*/ 8780696 w 10032639"/>
                <a:gd name="connsiteY205" fmla="*/ 2493152 h 2801577"/>
                <a:gd name="connsiteX206" fmla="*/ 8723805 w 10032639"/>
                <a:gd name="connsiteY206" fmla="*/ 2531323 h 2801577"/>
                <a:gd name="connsiteX207" fmla="*/ 8671956 w 10032639"/>
                <a:gd name="connsiteY207" fmla="*/ 2569494 h 2801577"/>
                <a:gd name="connsiteX208" fmla="*/ 8661514 w 10032639"/>
                <a:gd name="connsiteY208" fmla="*/ 2578136 h 2801577"/>
                <a:gd name="connsiteX209" fmla="*/ 8711563 w 10032639"/>
                <a:gd name="connsiteY209" fmla="*/ 2546807 h 2801577"/>
                <a:gd name="connsiteX210" fmla="*/ 8763413 w 10032639"/>
                <a:gd name="connsiteY210" fmla="*/ 2519079 h 2801577"/>
                <a:gd name="connsiteX211" fmla="*/ 8767013 w 10032639"/>
                <a:gd name="connsiteY211" fmla="*/ 2515478 h 2801577"/>
                <a:gd name="connsiteX212" fmla="*/ 8770614 w 10032639"/>
                <a:gd name="connsiteY212" fmla="*/ 2512237 h 2801577"/>
                <a:gd name="connsiteX213" fmla="*/ 8779255 w 10032639"/>
                <a:gd name="connsiteY213" fmla="*/ 2506836 h 2801577"/>
                <a:gd name="connsiteX214" fmla="*/ 8780696 w 10032639"/>
                <a:gd name="connsiteY214" fmla="*/ 2505035 h 2801577"/>
                <a:gd name="connsiteX215" fmla="*/ 8786097 w 10032639"/>
                <a:gd name="connsiteY215" fmla="*/ 2499994 h 2801577"/>
                <a:gd name="connsiteX216" fmla="*/ 8787897 w 10032639"/>
                <a:gd name="connsiteY216" fmla="*/ 2494952 h 2801577"/>
                <a:gd name="connsiteX217" fmla="*/ 4761864 w 10032639"/>
                <a:gd name="connsiteY217" fmla="*/ 2481623 h 2801577"/>
                <a:gd name="connsiteX218" fmla="*/ 4701381 w 10032639"/>
                <a:gd name="connsiteY218" fmla="*/ 2526620 h 2801577"/>
                <a:gd name="connsiteX219" fmla="*/ 4644139 w 10032639"/>
                <a:gd name="connsiteY219" fmla="*/ 2571617 h 2801577"/>
                <a:gd name="connsiteX220" fmla="*/ 4645939 w 10032639"/>
                <a:gd name="connsiteY220" fmla="*/ 2580256 h 2801577"/>
                <a:gd name="connsiteX221" fmla="*/ 4668260 w 10032639"/>
                <a:gd name="connsiteY221" fmla="*/ 2557938 h 2801577"/>
                <a:gd name="connsiteX222" fmla="*/ 4690941 w 10032639"/>
                <a:gd name="connsiteY222" fmla="*/ 2537059 h 2801577"/>
                <a:gd name="connsiteX223" fmla="*/ 4713262 w 10032639"/>
                <a:gd name="connsiteY223" fmla="*/ 2519780 h 2801577"/>
                <a:gd name="connsiteX224" fmla="*/ 4735943 w 10032639"/>
                <a:gd name="connsiteY224" fmla="*/ 2503941 h 2801577"/>
                <a:gd name="connsiteX225" fmla="*/ 4760424 w 10032639"/>
                <a:gd name="connsiteY225" fmla="*/ 2493862 h 2801577"/>
                <a:gd name="connsiteX226" fmla="*/ 4760424 w 10032639"/>
                <a:gd name="connsiteY226" fmla="*/ 2488462 h 2801577"/>
                <a:gd name="connsiteX227" fmla="*/ 4761864 w 10032639"/>
                <a:gd name="connsiteY227" fmla="*/ 2483423 h 2801577"/>
                <a:gd name="connsiteX228" fmla="*/ 6981703 w 10032639"/>
                <a:gd name="connsiteY228" fmla="*/ 2472606 h 2801577"/>
                <a:gd name="connsiteX229" fmla="*/ 6957222 w 10032639"/>
                <a:gd name="connsiteY229" fmla="*/ 2481245 h 2801577"/>
                <a:gd name="connsiteX230" fmla="*/ 6948582 w 10032639"/>
                <a:gd name="connsiteY230" fmla="*/ 2486285 h 2801577"/>
                <a:gd name="connsiteX231" fmla="*/ 6941742 w 10032639"/>
                <a:gd name="connsiteY231" fmla="*/ 2493484 h 2801577"/>
                <a:gd name="connsiteX232" fmla="*/ 5011354 w 10032639"/>
                <a:gd name="connsiteY232" fmla="*/ 2471184 h 2801577"/>
                <a:gd name="connsiteX233" fmla="*/ 4995513 w 10032639"/>
                <a:gd name="connsiteY233" fmla="*/ 2483423 h 2801577"/>
                <a:gd name="connsiteX234" fmla="*/ 4993713 w 10032639"/>
                <a:gd name="connsiteY234" fmla="*/ 2485223 h 2801577"/>
                <a:gd name="connsiteX235" fmla="*/ 4990473 w 10032639"/>
                <a:gd name="connsiteY235" fmla="*/ 2488462 h 2801577"/>
                <a:gd name="connsiteX236" fmla="*/ 4993713 w 10032639"/>
                <a:gd name="connsiteY236" fmla="*/ 2488462 h 2801577"/>
                <a:gd name="connsiteX237" fmla="*/ 4999113 w 10032639"/>
                <a:gd name="connsiteY237" fmla="*/ 2483423 h 2801577"/>
                <a:gd name="connsiteX238" fmla="*/ 2630816 w 10032639"/>
                <a:gd name="connsiteY238" fmla="*/ 2463847 h 2801577"/>
                <a:gd name="connsiteX239" fmla="*/ 2630816 w 10032639"/>
                <a:gd name="connsiteY239" fmla="*/ 2472488 h 2801577"/>
                <a:gd name="connsiteX240" fmla="*/ 2630816 w 10032639"/>
                <a:gd name="connsiteY240" fmla="*/ 2496612 h 2801577"/>
                <a:gd name="connsiteX241" fmla="*/ 2627217 w 10032639"/>
                <a:gd name="connsiteY241" fmla="*/ 2519295 h 2801577"/>
                <a:gd name="connsiteX242" fmla="*/ 2654932 w 10032639"/>
                <a:gd name="connsiteY242" fmla="*/ 2512454 h 2801577"/>
                <a:gd name="connsiteX243" fmla="*/ 2679409 w 10032639"/>
                <a:gd name="connsiteY243" fmla="*/ 2503813 h 2801577"/>
                <a:gd name="connsiteX244" fmla="*/ 2703525 w 10032639"/>
                <a:gd name="connsiteY244" fmla="*/ 2493371 h 2801577"/>
                <a:gd name="connsiteX245" fmla="*/ 2725841 w 10032639"/>
                <a:gd name="connsiteY245" fmla="*/ 2482930 h 2801577"/>
                <a:gd name="connsiteX246" fmla="*/ 2701725 w 10032639"/>
                <a:gd name="connsiteY246" fmla="*/ 2486530 h 2801577"/>
                <a:gd name="connsiteX247" fmla="*/ 2691286 w 10032639"/>
                <a:gd name="connsiteY247" fmla="*/ 2486530 h 2801577"/>
                <a:gd name="connsiteX248" fmla="*/ 2682648 w 10032639"/>
                <a:gd name="connsiteY248" fmla="*/ 2484730 h 2801577"/>
                <a:gd name="connsiteX249" fmla="*/ 2681208 w 10032639"/>
                <a:gd name="connsiteY249" fmla="*/ 2484730 h 2801577"/>
                <a:gd name="connsiteX250" fmla="*/ 2667170 w 10032639"/>
                <a:gd name="connsiteY250" fmla="*/ 2482930 h 2801577"/>
                <a:gd name="connsiteX251" fmla="*/ 2654932 w 10032639"/>
                <a:gd name="connsiteY251" fmla="*/ 2479329 h 2801577"/>
                <a:gd name="connsiteX252" fmla="*/ 2643054 w 10032639"/>
                <a:gd name="connsiteY252" fmla="*/ 2472488 h 2801577"/>
                <a:gd name="connsiteX253" fmla="*/ 1905533 w 10032639"/>
                <a:gd name="connsiteY253" fmla="*/ 2463847 h 2801577"/>
                <a:gd name="connsiteX254" fmla="*/ 1858740 w 10032639"/>
                <a:gd name="connsiteY254" fmla="*/ 2486530 h 2801577"/>
                <a:gd name="connsiteX255" fmla="*/ 1869179 w 10032639"/>
                <a:gd name="connsiteY255" fmla="*/ 2484730 h 2801577"/>
                <a:gd name="connsiteX256" fmla="*/ 1882856 w 10032639"/>
                <a:gd name="connsiteY256" fmla="*/ 2481129 h 2801577"/>
                <a:gd name="connsiteX257" fmla="*/ 1893295 w 10032639"/>
                <a:gd name="connsiteY257" fmla="*/ 2476089 h 2801577"/>
                <a:gd name="connsiteX258" fmla="*/ 1901933 w 10032639"/>
                <a:gd name="connsiteY258" fmla="*/ 2470688 h 2801577"/>
                <a:gd name="connsiteX259" fmla="*/ 1909132 w 10032639"/>
                <a:gd name="connsiteY259" fmla="*/ 2463847 h 2801577"/>
                <a:gd name="connsiteX260" fmla="*/ 5681344 w 10032639"/>
                <a:gd name="connsiteY260" fmla="*/ 2462168 h 2801577"/>
                <a:gd name="connsiteX261" fmla="*/ 5662263 w 10032639"/>
                <a:gd name="connsiteY261" fmla="*/ 2472606 h 2801577"/>
                <a:gd name="connsiteX262" fmla="*/ 5633103 w 10032639"/>
                <a:gd name="connsiteY262" fmla="*/ 2488084 h 2801577"/>
                <a:gd name="connsiteX263" fmla="*/ 5605382 w 10032639"/>
                <a:gd name="connsiteY263" fmla="*/ 2498523 h 2801577"/>
                <a:gd name="connsiteX264" fmla="*/ 5577661 w 10032639"/>
                <a:gd name="connsiteY264" fmla="*/ 2503562 h 2801577"/>
                <a:gd name="connsiteX265" fmla="*/ 5551740 w 10032639"/>
                <a:gd name="connsiteY265" fmla="*/ 2505362 h 2801577"/>
                <a:gd name="connsiteX266" fmla="*/ 5520419 w 10032639"/>
                <a:gd name="connsiteY266" fmla="*/ 2505362 h 2801577"/>
                <a:gd name="connsiteX267" fmla="*/ 5499539 w 10032639"/>
                <a:gd name="connsiteY267" fmla="*/ 2519400 h 2801577"/>
                <a:gd name="connsiteX268" fmla="*/ 5473978 w 10032639"/>
                <a:gd name="connsiteY268" fmla="*/ 2531639 h 2801577"/>
                <a:gd name="connsiteX269" fmla="*/ 5473978 w 10032639"/>
                <a:gd name="connsiteY269" fmla="*/ 2587072 h 2801577"/>
                <a:gd name="connsiteX270" fmla="*/ 5501339 w 10032639"/>
                <a:gd name="connsiteY270" fmla="*/ 2573034 h 2801577"/>
                <a:gd name="connsiteX271" fmla="*/ 5529059 w 10032639"/>
                <a:gd name="connsiteY271" fmla="*/ 2557556 h 2801577"/>
                <a:gd name="connsiteX272" fmla="*/ 5556780 w 10032639"/>
                <a:gd name="connsiteY272" fmla="*/ 2540278 h 2801577"/>
                <a:gd name="connsiteX273" fmla="*/ 5584501 w 10032639"/>
                <a:gd name="connsiteY273" fmla="*/ 2521200 h 2801577"/>
                <a:gd name="connsiteX274" fmla="*/ 5584501 w 10032639"/>
                <a:gd name="connsiteY274" fmla="*/ 2519400 h 2801577"/>
                <a:gd name="connsiteX275" fmla="*/ 5636343 w 10032639"/>
                <a:gd name="connsiteY275" fmla="*/ 2488084 h 2801577"/>
                <a:gd name="connsiteX276" fmla="*/ 5659023 w 10032639"/>
                <a:gd name="connsiteY276" fmla="*/ 2476206 h 2801577"/>
                <a:gd name="connsiteX277" fmla="*/ 5681344 w 10032639"/>
                <a:gd name="connsiteY277" fmla="*/ 2465767 h 2801577"/>
                <a:gd name="connsiteX278" fmla="*/ 3222921 w 10032639"/>
                <a:gd name="connsiteY278" fmla="*/ 2462047 h 2801577"/>
                <a:gd name="connsiteX279" fmla="*/ 3110259 w 10032639"/>
                <a:gd name="connsiteY279" fmla="*/ 2495171 h 2801577"/>
                <a:gd name="connsiteX280" fmla="*/ 3092982 w 10032639"/>
                <a:gd name="connsiteY280" fmla="*/ 2505253 h 2801577"/>
                <a:gd name="connsiteX281" fmla="*/ 3072105 w 10032639"/>
                <a:gd name="connsiteY281" fmla="*/ 2514254 h 2801577"/>
                <a:gd name="connsiteX282" fmla="*/ 3101621 w 10032639"/>
                <a:gd name="connsiteY282" fmla="*/ 2505253 h 2801577"/>
                <a:gd name="connsiteX283" fmla="*/ 3127536 w 10032639"/>
                <a:gd name="connsiteY283" fmla="*/ 2496612 h 2801577"/>
                <a:gd name="connsiteX284" fmla="*/ 4800025 w 10032639"/>
                <a:gd name="connsiteY284" fmla="*/ 2455705 h 2801577"/>
                <a:gd name="connsiteX285" fmla="*/ 4786345 w 10032639"/>
                <a:gd name="connsiteY285" fmla="*/ 2464344 h 2801577"/>
                <a:gd name="connsiteX286" fmla="*/ 4791385 w 10032639"/>
                <a:gd name="connsiteY286" fmla="*/ 2462544 h 2801577"/>
                <a:gd name="connsiteX287" fmla="*/ 4798225 w 10032639"/>
                <a:gd name="connsiteY287" fmla="*/ 2460744 h 2801577"/>
                <a:gd name="connsiteX288" fmla="*/ 1633776 w 10032639"/>
                <a:gd name="connsiteY288" fmla="*/ 2448365 h 2801577"/>
                <a:gd name="connsiteX289" fmla="*/ 1630177 w 10032639"/>
                <a:gd name="connsiteY289" fmla="*/ 2451965 h 2801577"/>
                <a:gd name="connsiteX290" fmla="*/ 1631977 w 10032639"/>
                <a:gd name="connsiteY290" fmla="*/ 2451965 h 2801577"/>
                <a:gd name="connsiteX291" fmla="*/ 1633776 w 10032639"/>
                <a:gd name="connsiteY291" fmla="*/ 2450165 h 2801577"/>
                <a:gd name="connsiteX292" fmla="*/ 3056628 w 10032639"/>
                <a:gd name="connsiteY292" fmla="*/ 2443324 h 2801577"/>
                <a:gd name="connsiteX293" fmla="*/ 2988958 w 10032639"/>
                <a:gd name="connsiteY293" fmla="*/ 2465647 h 2801577"/>
                <a:gd name="connsiteX294" fmla="*/ 2921650 w 10032639"/>
                <a:gd name="connsiteY294" fmla="*/ 2487970 h 2801577"/>
                <a:gd name="connsiteX295" fmla="*/ 2956204 w 10032639"/>
                <a:gd name="connsiteY295" fmla="*/ 2477889 h 2801577"/>
                <a:gd name="connsiteX296" fmla="*/ 3006236 w 10032639"/>
                <a:gd name="connsiteY296" fmla="*/ 2462047 h 2801577"/>
                <a:gd name="connsiteX297" fmla="*/ 493120 w 10032639"/>
                <a:gd name="connsiteY297" fmla="*/ 2441523 h 2801577"/>
                <a:gd name="connsiteX298" fmla="*/ 306310 w 10032639"/>
                <a:gd name="connsiteY298" fmla="*/ 2521095 h 2801577"/>
                <a:gd name="connsiteX299" fmla="*/ 283994 w 10032639"/>
                <a:gd name="connsiteY299" fmla="*/ 2533337 h 2801577"/>
                <a:gd name="connsiteX300" fmla="*/ 261318 w 10032639"/>
                <a:gd name="connsiteY300" fmla="*/ 2545219 h 2801577"/>
                <a:gd name="connsiteX301" fmla="*/ 240441 w 10032639"/>
                <a:gd name="connsiteY301" fmla="*/ 2559261 h 2801577"/>
                <a:gd name="connsiteX302" fmla="*/ 221364 w 10032639"/>
                <a:gd name="connsiteY302" fmla="*/ 2574743 h 2801577"/>
                <a:gd name="connsiteX303" fmla="*/ 247640 w 10032639"/>
                <a:gd name="connsiteY303" fmla="*/ 2564302 h 2801577"/>
                <a:gd name="connsiteX304" fmla="*/ 273555 w 10032639"/>
                <a:gd name="connsiteY304" fmla="*/ 2555660 h 2801577"/>
                <a:gd name="connsiteX305" fmla="*/ 299471 w 10032639"/>
                <a:gd name="connsiteY305" fmla="*/ 2548819 h 2801577"/>
                <a:gd name="connsiteX306" fmla="*/ 323588 w 10032639"/>
                <a:gd name="connsiteY306" fmla="*/ 2543779 h 2801577"/>
                <a:gd name="connsiteX307" fmla="*/ 328627 w 10032639"/>
                <a:gd name="connsiteY307" fmla="*/ 2536578 h 2801577"/>
                <a:gd name="connsiteX308" fmla="*/ 334026 w 10032639"/>
                <a:gd name="connsiteY308" fmla="*/ 2527936 h 2801577"/>
                <a:gd name="connsiteX309" fmla="*/ 340865 w 10032639"/>
                <a:gd name="connsiteY309" fmla="*/ 2522896 h 2801577"/>
                <a:gd name="connsiteX310" fmla="*/ 347704 w 10032639"/>
                <a:gd name="connsiteY310" fmla="*/ 2517495 h 2801577"/>
                <a:gd name="connsiteX311" fmla="*/ 354543 w 10032639"/>
                <a:gd name="connsiteY311" fmla="*/ 2512454 h 2801577"/>
                <a:gd name="connsiteX312" fmla="*/ 359942 w 10032639"/>
                <a:gd name="connsiteY312" fmla="*/ 2508854 h 2801577"/>
                <a:gd name="connsiteX313" fmla="*/ 363541 w 10032639"/>
                <a:gd name="connsiteY313" fmla="*/ 2500212 h 2801577"/>
                <a:gd name="connsiteX314" fmla="*/ 373619 w 10032639"/>
                <a:gd name="connsiteY314" fmla="*/ 2500212 h 2801577"/>
                <a:gd name="connsiteX315" fmla="*/ 385857 w 10032639"/>
                <a:gd name="connsiteY315" fmla="*/ 2498412 h 2801577"/>
                <a:gd name="connsiteX316" fmla="*/ 401695 w 10032639"/>
                <a:gd name="connsiteY316" fmla="*/ 2495171 h 2801577"/>
                <a:gd name="connsiteX317" fmla="*/ 415373 w 10032639"/>
                <a:gd name="connsiteY317" fmla="*/ 2487970 h 2801577"/>
                <a:gd name="connsiteX318" fmla="*/ 431210 w 10032639"/>
                <a:gd name="connsiteY318" fmla="*/ 2479329 h 2801577"/>
                <a:gd name="connsiteX319" fmla="*/ 453527 w 10032639"/>
                <a:gd name="connsiteY319" fmla="*/ 2465647 h 2801577"/>
                <a:gd name="connsiteX320" fmla="*/ 7634042 w 10032639"/>
                <a:gd name="connsiteY320" fmla="*/ 2433011 h 2801577"/>
                <a:gd name="connsiteX321" fmla="*/ 7577161 w 10032639"/>
                <a:gd name="connsiteY321" fmla="*/ 2457128 h 2801577"/>
                <a:gd name="connsiteX322" fmla="*/ 7523519 w 10032639"/>
                <a:gd name="connsiteY322" fmla="*/ 2479445 h 2801577"/>
                <a:gd name="connsiteX323" fmla="*/ 7474918 w 10032639"/>
                <a:gd name="connsiteY323" fmla="*/ 2503562 h 2801577"/>
                <a:gd name="connsiteX324" fmla="*/ 7429916 w 10032639"/>
                <a:gd name="connsiteY324" fmla="*/ 2529839 h 2801577"/>
                <a:gd name="connsiteX325" fmla="*/ 7370874 w 10032639"/>
                <a:gd name="connsiteY325" fmla="*/ 2566194 h 2801577"/>
                <a:gd name="connsiteX326" fmla="*/ 7417676 w 10032639"/>
                <a:gd name="connsiteY326" fmla="*/ 2545317 h 2801577"/>
                <a:gd name="connsiteX327" fmla="*/ 7479958 w 10032639"/>
                <a:gd name="connsiteY327" fmla="*/ 2515801 h 2801577"/>
                <a:gd name="connsiteX328" fmla="*/ 7540800 w 10032639"/>
                <a:gd name="connsiteY328" fmla="*/ 2486285 h 2801577"/>
                <a:gd name="connsiteX329" fmla="*/ 7547640 w 10032639"/>
                <a:gd name="connsiteY329" fmla="*/ 2479445 h 2801577"/>
                <a:gd name="connsiteX330" fmla="*/ 7554480 w 10032639"/>
                <a:gd name="connsiteY330" fmla="*/ 2470807 h 2801577"/>
                <a:gd name="connsiteX331" fmla="*/ 7564920 w 10032639"/>
                <a:gd name="connsiteY331" fmla="*/ 2465767 h 2801577"/>
                <a:gd name="connsiteX332" fmla="*/ 7575361 w 10032639"/>
                <a:gd name="connsiteY332" fmla="*/ 2460368 h 2801577"/>
                <a:gd name="connsiteX333" fmla="*/ 7609922 w 10032639"/>
                <a:gd name="connsiteY333" fmla="*/ 2450289 h 2801577"/>
                <a:gd name="connsiteX334" fmla="*/ 7621802 w 10032639"/>
                <a:gd name="connsiteY334" fmla="*/ 2444890 h 2801577"/>
                <a:gd name="connsiteX335" fmla="*/ 7630442 w 10032639"/>
                <a:gd name="connsiteY335" fmla="*/ 2438051 h 2801577"/>
                <a:gd name="connsiteX336" fmla="*/ 3518793 w 10032639"/>
                <a:gd name="connsiteY336" fmla="*/ 2432882 h 2801577"/>
                <a:gd name="connsiteX337" fmla="*/ 3511955 w 10032639"/>
                <a:gd name="connsiteY337" fmla="*/ 2434682 h 2801577"/>
                <a:gd name="connsiteX338" fmla="*/ 3515194 w 10032639"/>
                <a:gd name="connsiteY338" fmla="*/ 2434682 h 2801577"/>
                <a:gd name="connsiteX339" fmla="*/ 1978241 w 10032639"/>
                <a:gd name="connsiteY339" fmla="*/ 2432882 h 2801577"/>
                <a:gd name="connsiteX340" fmla="*/ 1971402 w 10032639"/>
                <a:gd name="connsiteY340" fmla="*/ 2436483 h 2801577"/>
                <a:gd name="connsiteX341" fmla="*/ 1976441 w 10032639"/>
                <a:gd name="connsiteY341" fmla="*/ 2434682 h 2801577"/>
                <a:gd name="connsiteX342" fmla="*/ 1684168 w 10032639"/>
                <a:gd name="connsiteY342" fmla="*/ 2410199 h 2801577"/>
                <a:gd name="connsiteX343" fmla="*/ 1668331 w 10032639"/>
                <a:gd name="connsiteY343" fmla="*/ 2420640 h 2801577"/>
                <a:gd name="connsiteX344" fmla="*/ 1677329 w 10032639"/>
                <a:gd name="connsiteY344" fmla="*/ 2417400 h 2801577"/>
                <a:gd name="connsiteX345" fmla="*/ 1684168 w 10032639"/>
                <a:gd name="connsiteY345" fmla="*/ 2411999 h 2801577"/>
                <a:gd name="connsiteX346" fmla="*/ 1685968 w 10032639"/>
                <a:gd name="connsiteY346" fmla="*/ 2410199 h 2801577"/>
                <a:gd name="connsiteX347" fmla="*/ 5480818 w 10032639"/>
                <a:gd name="connsiteY347" fmla="*/ 2408534 h 2801577"/>
                <a:gd name="connsiteX348" fmla="*/ 5482258 w 10032639"/>
                <a:gd name="connsiteY348" fmla="*/ 2417173 h 2801577"/>
                <a:gd name="connsiteX349" fmla="*/ 5482258 w 10032639"/>
                <a:gd name="connsiteY349" fmla="*/ 2426172 h 2801577"/>
                <a:gd name="connsiteX350" fmla="*/ 5504939 w 10032639"/>
                <a:gd name="connsiteY350" fmla="*/ 2412134 h 2801577"/>
                <a:gd name="connsiteX351" fmla="*/ 5506739 w 10032639"/>
                <a:gd name="connsiteY351" fmla="*/ 2412134 h 2801577"/>
                <a:gd name="connsiteX352" fmla="*/ 5490898 w 10032639"/>
                <a:gd name="connsiteY352" fmla="*/ 2410334 h 2801577"/>
                <a:gd name="connsiteX353" fmla="*/ 5485858 w 10032639"/>
                <a:gd name="connsiteY353" fmla="*/ 2408534 h 2801577"/>
                <a:gd name="connsiteX354" fmla="*/ 586705 w 10032639"/>
                <a:gd name="connsiteY354" fmla="*/ 2401558 h 2801577"/>
                <a:gd name="connsiteX355" fmla="*/ 574827 w 10032639"/>
                <a:gd name="connsiteY355" fmla="*/ 2406958 h 2801577"/>
                <a:gd name="connsiteX356" fmla="*/ 513997 w 10032639"/>
                <a:gd name="connsiteY356" fmla="*/ 2432882 h 2801577"/>
                <a:gd name="connsiteX357" fmla="*/ 519036 w 10032639"/>
                <a:gd name="connsiteY357" fmla="*/ 2441523 h 2801577"/>
                <a:gd name="connsiteX358" fmla="*/ 522635 w 10032639"/>
                <a:gd name="connsiteY358" fmla="*/ 2445124 h 2801577"/>
                <a:gd name="connsiteX359" fmla="*/ 531274 w 10032639"/>
                <a:gd name="connsiteY359" fmla="*/ 2437923 h 2801577"/>
                <a:gd name="connsiteX360" fmla="*/ 543512 w 10032639"/>
                <a:gd name="connsiteY360" fmla="*/ 2432882 h 2801577"/>
                <a:gd name="connsiteX361" fmla="*/ 550351 w 10032639"/>
                <a:gd name="connsiteY361" fmla="*/ 2427841 h 2801577"/>
                <a:gd name="connsiteX362" fmla="*/ 558990 w 10032639"/>
                <a:gd name="connsiteY362" fmla="*/ 2422441 h 2801577"/>
                <a:gd name="connsiteX363" fmla="*/ 571228 w 10032639"/>
                <a:gd name="connsiteY363" fmla="*/ 2417400 h 2801577"/>
                <a:gd name="connsiteX364" fmla="*/ 581666 w 10032639"/>
                <a:gd name="connsiteY364" fmla="*/ 2413799 h 2801577"/>
                <a:gd name="connsiteX365" fmla="*/ 584905 w 10032639"/>
                <a:gd name="connsiteY365" fmla="*/ 2405158 h 2801577"/>
                <a:gd name="connsiteX366" fmla="*/ 4348207 w 10032639"/>
                <a:gd name="connsiteY366" fmla="*/ 2400268 h 2801577"/>
                <a:gd name="connsiteX367" fmla="*/ 4346407 w 10032639"/>
                <a:gd name="connsiteY367" fmla="*/ 2402068 h 2801577"/>
                <a:gd name="connsiteX368" fmla="*/ 4316886 w 10032639"/>
                <a:gd name="connsiteY368" fmla="*/ 2422947 h 2801577"/>
                <a:gd name="connsiteX369" fmla="*/ 4290965 w 10032639"/>
                <a:gd name="connsiteY369" fmla="*/ 2442025 h 2801577"/>
                <a:gd name="connsiteX370" fmla="*/ 4263244 w 10032639"/>
                <a:gd name="connsiteY370" fmla="*/ 2460744 h 2801577"/>
                <a:gd name="connsiteX371" fmla="*/ 4237323 w 10032639"/>
                <a:gd name="connsiteY371" fmla="*/ 2479823 h 2801577"/>
                <a:gd name="connsiteX372" fmla="*/ 4199522 w 10032639"/>
                <a:gd name="connsiteY372" fmla="*/ 2507541 h 2801577"/>
                <a:gd name="connsiteX373" fmla="*/ 4164600 w 10032639"/>
                <a:gd name="connsiteY373" fmla="*/ 2532020 h 2801577"/>
                <a:gd name="connsiteX374" fmla="*/ 4147320 w 10032639"/>
                <a:gd name="connsiteY374" fmla="*/ 2545699 h 2801577"/>
                <a:gd name="connsiteX375" fmla="*/ 4147320 w 10032639"/>
                <a:gd name="connsiteY375" fmla="*/ 2573417 h 2801577"/>
                <a:gd name="connsiteX376" fmla="*/ 4168200 w 10032639"/>
                <a:gd name="connsiteY376" fmla="*/ 2556138 h 2801577"/>
                <a:gd name="connsiteX377" fmla="*/ 4190521 w 10032639"/>
                <a:gd name="connsiteY377" fmla="*/ 2538859 h 2801577"/>
                <a:gd name="connsiteX378" fmla="*/ 4216802 w 10032639"/>
                <a:gd name="connsiteY378" fmla="*/ 2519780 h 2801577"/>
                <a:gd name="connsiteX379" fmla="*/ 4245963 w 10032639"/>
                <a:gd name="connsiteY379" fmla="*/ 2500702 h 2801577"/>
                <a:gd name="connsiteX380" fmla="*/ 4247763 w 10032639"/>
                <a:gd name="connsiteY380" fmla="*/ 2500702 h 2801577"/>
                <a:gd name="connsiteX381" fmla="*/ 4263244 w 10032639"/>
                <a:gd name="connsiteY381" fmla="*/ 2492062 h 2801577"/>
                <a:gd name="connsiteX382" fmla="*/ 4278725 w 10032639"/>
                <a:gd name="connsiteY382" fmla="*/ 2481623 h 2801577"/>
                <a:gd name="connsiteX383" fmla="*/ 4292765 w 10032639"/>
                <a:gd name="connsiteY383" fmla="*/ 2469384 h 2801577"/>
                <a:gd name="connsiteX384" fmla="*/ 4305006 w 10032639"/>
                <a:gd name="connsiteY384" fmla="*/ 2457504 h 2801577"/>
                <a:gd name="connsiteX385" fmla="*/ 4316886 w 10032639"/>
                <a:gd name="connsiteY385" fmla="*/ 2445265 h 2801577"/>
                <a:gd name="connsiteX386" fmla="*/ 4329127 w 10032639"/>
                <a:gd name="connsiteY386" fmla="*/ 2431586 h 2801577"/>
                <a:gd name="connsiteX387" fmla="*/ 4339567 w 10032639"/>
                <a:gd name="connsiteY387" fmla="*/ 2416107 h 2801577"/>
                <a:gd name="connsiteX388" fmla="*/ 3200245 w 10032639"/>
                <a:gd name="connsiteY388" fmla="*/ 2396517 h 2801577"/>
                <a:gd name="connsiteX389" fmla="*/ 3175768 w 10032639"/>
                <a:gd name="connsiteY389" fmla="*/ 2403358 h 2801577"/>
                <a:gd name="connsiteX390" fmla="*/ 3106660 w 10032639"/>
                <a:gd name="connsiteY390" fmla="*/ 2427841 h 2801577"/>
                <a:gd name="connsiteX391" fmla="*/ 3080744 w 10032639"/>
                <a:gd name="connsiteY391" fmla="*/ 2434682 h 2801577"/>
                <a:gd name="connsiteX392" fmla="*/ 3101621 w 10032639"/>
                <a:gd name="connsiteY392" fmla="*/ 2434682 h 2801577"/>
                <a:gd name="connsiteX393" fmla="*/ 3118898 w 10032639"/>
                <a:gd name="connsiteY393" fmla="*/ 2431082 h 2801577"/>
                <a:gd name="connsiteX394" fmla="*/ 3134375 w 10032639"/>
                <a:gd name="connsiteY394" fmla="*/ 2427841 h 2801577"/>
                <a:gd name="connsiteX395" fmla="*/ 3148053 w 10032639"/>
                <a:gd name="connsiteY395" fmla="*/ 2420640 h 2801577"/>
                <a:gd name="connsiteX396" fmla="*/ 3172529 w 10032639"/>
                <a:gd name="connsiteY396" fmla="*/ 2408399 h 2801577"/>
                <a:gd name="connsiteX397" fmla="*/ 8306491 w 10032639"/>
                <a:gd name="connsiteY397" fmla="*/ 2394483 h 2801577"/>
                <a:gd name="connsiteX398" fmla="*/ 8244200 w 10032639"/>
                <a:gd name="connsiteY398" fmla="*/ 2434455 h 2801577"/>
                <a:gd name="connsiteX399" fmla="*/ 8237359 w 10032639"/>
                <a:gd name="connsiteY399" fmla="*/ 2439496 h 2801577"/>
                <a:gd name="connsiteX400" fmla="*/ 8218276 w 10032639"/>
                <a:gd name="connsiteY400" fmla="*/ 2453540 h 2801577"/>
                <a:gd name="connsiteX401" fmla="*/ 8200632 w 10032639"/>
                <a:gd name="connsiteY401" fmla="*/ 2469025 h 2801577"/>
                <a:gd name="connsiteX402" fmla="*/ 8185150 w 10032639"/>
                <a:gd name="connsiteY402" fmla="*/ 2484509 h 2801577"/>
                <a:gd name="connsiteX403" fmla="*/ 8171467 w 10032639"/>
                <a:gd name="connsiteY403" fmla="*/ 2499994 h 2801577"/>
                <a:gd name="connsiteX404" fmla="*/ 8185150 w 10032639"/>
                <a:gd name="connsiteY404" fmla="*/ 2491351 h 2801577"/>
                <a:gd name="connsiteX405" fmla="*/ 8207834 w 10032639"/>
                <a:gd name="connsiteY405" fmla="*/ 2474066 h 2801577"/>
                <a:gd name="connsiteX406" fmla="*/ 8225117 w 10032639"/>
                <a:gd name="connsiteY406" fmla="*/ 2458582 h 2801577"/>
                <a:gd name="connsiteX407" fmla="*/ 8230158 w 10032639"/>
                <a:gd name="connsiteY407" fmla="*/ 2454981 h 2801577"/>
                <a:gd name="connsiteX408" fmla="*/ 8252842 w 10032639"/>
                <a:gd name="connsiteY408" fmla="*/ 2437696 h 2801577"/>
                <a:gd name="connsiteX409" fmla="*/ 8278766 w 10032639"/>
                <a:gd name="connsiteY409" fmla="*/ 2422211 h 2801577"/>
                <a:gd name="connsiteX410" fmla="*/ 8294249 w 10032639"/>
                <a:gd name="connsiteY410" fmla="*/ 2408167 h 2801577"/>
                <a:gd name="connsiteX411" fmla="*/ 6187159 w 10032639"/>
                <a:gd name="connsiteY411" fmla="*/ 2389457 h 2801577"/>
                <a:gd name="connsiteX412" fmla="*/ 6093196 w 10032639"/>
                <a:gd name="connsiteY412" fmla="*/ 2438051 h 2801577"/>
                <a:gd name="connsiteX413" fmla="*/ 6001754 w 10032639"/>
                <a:gd name="connsiteY413" fmla="*/ 2484845 h 2801577"/>
                <a:gd name="connsiteX414" fmla="*/ 5937672 w 10032639"/>
                <a:gd name="connsiteY414" fmla="*/ 2519400 h 2801577"/>
                <a:gd name="connsiteX415" fmla="*/ 5795827 w 10032639"/>
                <a:gd name="connsiteY415" fmla="*/ 2598950 h 2801577"/>
                <a:gd name="connsiteX416" fmla="*/ 5779987 w 10032639"/>
                <a:gd name="connsiteY416" fmla="*/ 2609389 h 2801577"/>
                <a:gd name="connsiteX417" fmla="*/ 5807708 w 10032639"/>
                <a:gd name="connsiteY417" fmla="*/ 2604350 h 2801577"/>
                <a:gd name="connsiteX418" fmla="*/ 5837229 w 10032639"/>
                <a:gd name="connsiteY418" fmla="*/ 2602550 h 2801577"/>
                <a:gd name="connsiteX419" fmla="*/ 5837229 w 10032639"/>
                <a:gd name="connsiteY419" fmla="*/ 2593911 h 2801577"/>
                <a:gd name="connsiteX420" fmla="*/ 5840829 w 10032639"/>
                <a:gd name="connsiteY420" fmla="*/ 2587072 h 2801577"/>
                <a:gd name="connsiteX421" fmla="*/ 5844069 w 10032639"/>
                <a:gd name="connsiteY421" fmla="*/ 2579873 h 2801577"/>
                <a:gd name="connsiteX422" fmla="*/ 5851269 w 10032639"/>
                <a:gd name="connsiteY422" fmla="*/ 2576633 h 2801577"/>
                <a:gd name="connsiteX423" fmla="*/ 5859909 w 10032639"/>
                <a:gd name="connsiteY423" fmla="*/ 2571234 h 2801577"/>
                <a:gd name="connsiteX424" fmla="*/ 5884030 w 10032639"/>
                <a:gd name="connsiteY424" fmla="*/ 2562595 h 2801577"/>
                <a:gd name="connsiteX425" fmla="*/ 5908151 w 10032639"/>
                <a:gd name="connsiteY425" fmla="*/ 2550716 h 2801577"/>
                <a:gd name="connsiteX426" fmla="*/ 5932272 w 10032639"/>
                <a:gd name="connsiteY426" fmla="*/ 2536678 h 2801577"/>
                <a:gd name="connsiteX427" fmla="*/ 5954952 w 10032639"/>
                <a:gd name="connsiteY427" fmla="*/ 2521200 h 2801577"/>
                <a:gd name="connsiteX428" fmla="*/ 6001754 w 10032639"/>
                <a:gd name="connsiteY428" fmla="*/ 2489884 h 2801577"/>
                <a:gd name="connsiteX429" fmla="*/ 6024434 w 10032639"/>
                <a:gd name="connsiteY429" fmla="*/ 2477646 h 2801577"/>
                <a:gd name="connsiteX430" fmla="*/ 6044955 w 10032639"/>
                <a:gd name="connsiteY430" fmla="*/ 2465767 h 2801577"/>
                <a:gd name="connsiteX431" fmla="*/ 6096796 w 10032639"/>
                <a:gd name="connsiteY431" fmla="*/ 2438051 h 2801577"/>
                <a:gd name="connsiteX432" fmla="*/ 6152238 w 10032639"/>
                <a:gd name="connsiteY432" fmla="*/ 2408534 h 2801577"/>
                <a:gd name="connsiteX433" fmla="*/ 6169879 w 10032639"/>
                <a:gd name="connsiteY433" fmla="*/ 2399895 h 2801577"/>
                <a:gd name="connsiteX434" fmla="*/ 3236599 w 10032639"/>
                <a:gd name="connsiteY434" fmla="*/ 2384275 h 2801577"/>
                <a:gd name="connsiteX435" fmla="*/ 3232999 w 10032639"/>
                <a:gd name="connsiteY435" fmla="*/ 2386075 h 2801577"/>
                <a:gd name="connsiteX436" fmla="*/ 3234799 w 10032639"/>
                <a:gd name="connsiteY436" fmla="*/ 2386075 h 2801577"/>
                <a:gd name="connsiteX437" fmla="*/ 1737800 w 10032639"/>
                <a:gd name="connsiteY437" fmla="*/ 2384275 h 2801577"/>
                <a:gd name="connsiteX438" fmla="*/ 1727362 w 10032639"/>
                <a:gd name="connsiteY438" fmla="*/ 2391116 h 2801577"/>
                <a:gd name="connsiteX439" fmla="*/ 1708284 w 10032639"/>
                <a:gd name="connsiteY439" fmla="*/ 2399757 h 2801577"/>
                <a:gd name="connsiteX440" fmla="*/ 1716923 w 10032639"/>
                <a:gd name="connsiteY440" fmla="*/ 2398317 h 2801577"/>
                <a:gd name="connsiteX441" fmla="*/ 1729161 w 10032639"/>
                <a:gd name="connsiteY441" fmla="*/ 2398317 h 2801577"/>
                <a:gd name="connsiteX442" fmla="*/ 1730601 w 10032639"/>
                <a:gd name="connsiteY442" fmla="*/ 2394717 h 2801577"/>
                <a:gd name="connsiteX443" fmla="*/ 1734200 w 10032639"/>
                <a:gd name="connsiteY443" fmla="*/ 2389316 h 2801577"/>
                <a:gd name="connsiteX444" fmla="*/ 4275485 w 10032639"/>
                <a:gd name="connsiteY444" fmla="*/ 2379389 h 2801577"/>
                <a:gd name="connsiteX445" fmla="*/ 4252804 w 10032639"/>
                <a:gd name="connsiteY445" fmla="*/ 2389829 h 2801577"/>
                <a:gd name="connsiteX446" fmla="*/ 4239123 w 10032639"/>
                <a:gd name="connsiteY446" fmla="*/ 2398468 h 2801577"/>
                <a:gd name="connsiteX447" fmla="*/ 4216802 w 10032639"/>
                <a:gd name="connsiteY447" fmla="*/ 2412507 h 2801577"/>
                <a:gd name="connsiteX448" fmla="*/ 4195921 w 10032639"/>
                <a:gd name="connsiteY448" fmla="*/ 2426546 h 2801577"/>
                <a:gd name="connsiteX449" fmla="*/ 4181881 w 10032639"/>
                <a:gd name="connsiteY449" fmla="*/ 2438426 h 2801577"/>
                <a:gd name="connsiteX450" fmla="*/ 4166400 w 10032639"/>
                <a:gd name="connsiteY450" fmla="*/ 2450665 h 2801577"/>
                <a:gd name="connsiteX451" fmla="*/ 4155960 w 10032639"/>
                <a:gd name="connsiteY451" fmla="*/ 2457504 h 2801577"/>
                <a:gd name="connsiteX452" fmla="*/ 4152361 w 10032639"/>
                <a:gd name="connsiteY452" fmla="*/ 2460744 h 2801577"/>
                <a:gd name="connsiteX453" fmla="*/ 4178641 w 10032639"/>
                <a:gd name="connsiteY453" fmla="*/ 2445265 h 2801577"/>
                <a:gd name="connsiteX454" fmla="*/ 4202762 w 10032639"/>
                <a:gd name="connsiteY454" fmla="*/ 2426546 h 2801577"/>
                <a:gd name="connsiteX455" fmla="*/ 4218242 w 10032639"/>
                <a:gd name="connsiteY455" fmla="*/ 2412507 h 2801577"/>
                <a:gd name="connsiteX456" fmla="*/ 4235523 w 10032639"/>
                <a:gd name="connsiteY456" fmla="*/ 2403868 h 2801577"/>
                <a:gd name="connsiteX457" fmla="*/ 4251364 w 10032639"/>
                <a:gd name="connsiteY457" fmla="*/ 2398468 h 2801577"/>
                <a:gd name="connsiteX458" fmla="*/ 4268644 w 10032639"/>
                <a:gd name="connsiteY458" fmla="*/ 2397028 h 2801577"/>
                <a:gd name="connsiteX459" fmla="*/ 4271884 w 10032639"/>
                <a:gd name="connsiteY459" fmla="*/ 2388029 h 2801577"/>
                <a:gd name="connsiteX460" fmla="*/ 4386369 w 10032639"/>
                <a:gd name="connsiteY460" fmla="*/ 2376150 h 2801577"/>
                <a:gd name="connsiteX461" fmla="*/ 4374128 w 10032639"/>
                <a:gd name="connsiteY461" fmla="*/ 2381189 h 2801577"/>
                <a:gd name="connsiteX462" fmla="*/ 4358648 w 10032639"/>
                <a:gd name="connsiteY462" fmla="*/ 2391629 h 2801577"/>
                <a:gd name="connsiteX463" fmla="*/ 4362248 w 10032639"/>
                <a:gd name="connsiteY463" fmla="*/ 2391629 h 2801577"/>
                <a:gd name="connsiteX464" fmla="*/ 4375928 w 10032639"/>
                <a:gd name="connsiteY464" fmla="*/ 2389829 h 2801577"/>
                <a:gd name="connsiteX465" fmla="*/ 4379529 w 10032639"/>
                <a:gd name="connsiteY465" fmla="*/ 2388029 h 2801577"/>
                <a:gd name="connsiteX466" fmla="*/ 4382769 w 10032639"/>
                <a:gd name="connsiteY466" fmla="*/ 2386589 h 2801577"/>
                <a:gd name="connsiteX467" fmla="*/ 4387809 w 10032639"/>
                <a:gd name="connsiteY467" fmla="*/ 2376150 h 2801577"/>
                <a:gd name="connsiteX468" fmla="*/ 7163508 w 10032639"/>
                <a:gd name="connsiteY468" fmla="*/ 2368579 h 2801577"/>
                <a:gd name="connsiteX469" fmla="*/ 7121747 w 10032639"/>
                <a:gd name="connsiteY469" fmla="*/ 2393056 h 2801577"/>
                <a:gd name="connsiteX470" fmla="*/ 7163508 w 10032639"/>
                <a:gd name="connsiteY470" fmla="*/ 2370379 h 2801577"/>
                <a:gd name="connsiteX471" fmla="*/ 5152839 w 10032639"/>
                <a:gd name="connsiteY471" fmla="*/ 2357071 h 2801577"/>
                <a:gd name="connsiteX472" fmla="*/ 5128358 w 10032639"/>
                <a:gd name="connsiteY472" fmla="*/ 2377590 h 2801577"/>
                <a:gd name="connsiteX473" fmla="*/ 5138799 w 10032639"/>
                <a:gd name="connsiteY473" fmla="*/ 2370750 h 2801577"/>
                <a:gd name="connsiteX474" fmla="*/ 5145999 w 10032639"/>
                <a:gd name="connsiteY474" fmla="*/ 2363910 h 2801577"/>
                <a:gd name="connsiteX475" fmla="*/ 1803309 w 10032639"/>
                <a:gd name="connsiteY475" fmla="*/ 2354751 h 2801577"/>
                <a:gd name="connsiteX476" fmla="*/ 1789631 w 10032639"/>
                <a:gd name="connsiteY476" fmla="*/ 2359791 h 2801577"/>
                <a:gd name="connsiteX477" fmla="*/ 1798270 w 10032639"/>
                <a:gd name="connsiteY477" fmla="*/ 2358351 h 2801577"/>
                <a:gd name="connsiteX478" fmla="*/ 1805109 w 10032639"/>
                <a:gd name="connsiteY478" fmla="*/ 2356551 h 2801577"/>
                <a:gd name="connsiteX479" fmla="*/ 7499038 w 10032639"/>
                <a:gd name="connsiteY479" fmla="*/ 2348062 h 2801577"/>
                <a:gd name="connsiteX480" fmla="*/ 7479958 w 10032639"/>
                <a:gd name="connsiteY480" fmla="*/ 2356701 h 2801577"/>
                <a:gd name="connsiteX481" fmla="*/ 7460877 w 10032639"/>
                <a:gd name="connsiteY481" fmla="*/ 2365340 h 2801577"/>
                <a:gd name="connsiteX482" fmla="*/ 7433516 w 10032639"/>
                <a:gd name="connsiteY482" fmla="*/ 2384417 h 2801577"/>
                <a:gd name="connsiteX483" fmla="*/ 7486798 w 10032639"/>
                <a:gd name="connsiteY483" fmla="*/ 2359940 h 2801577"/>
                <a:gd name="connsiteX484" fmla="*/ 157654 w 10032639"/>
                <a:gd name="connsiteY484" fmla="*/ 2339268 h 2801577"/>
                <a:gd name="connsiteX485" fmla="*/ 157654 w 10032639"/>
                <a:gd name="connsiteY485" fmla="*/ 2341069 h 2801577"/>
                <a:gd name="connsiteX486" fmla="*/ 162693 w 10032639"/>
                <a:gd name="connsiteY486" fmla="*/ 2339268 h 2801577"/>
                <a:gd name="connsiteX487" fmla="*/ 6273562 w 10032639"/>
                <a:gd name="connsiteY487" fmla="*/ 2334024 h 2801577"/>
                <a:gd name="connsiteX488" fmla="*/ 6273562 w 10032639"/>
                <a:gd name="connsiteY488" fmla="*/ 2335824 h 2801577"/>
                <a:gd name="connsiteX489" fmla="*/ 6276802 w 10032639"/>
                <a:gd name="connsiteY489" fmla="*/ 2337623 h 2801577"/>
                <a:gd name="connsiteX490" fmla="*/ 2665371 w 10032639"/>
                <a:gd name="connsiteY490" fmla="*/ 2318385 h 2801577"/>
                <a:gd name="connsiteX491" fmla="*/ 2653492 w 10032639"/>
                <a:gd name="connsiteY491" fmla="*/ 2321986 h 2801577"/>
                <a:gd name="connsiteX492" fmla="*/ 2643054 w 10032639"/>
                <a:gd name="connsiteY492" fmla="*/ 2325586 h 2801577"/>
                <a:gd name="connsiteX493" fmla="*/ 2630816 w 10032639"/>
                <a:gd name="connsiteY493" fmla="*/ 2332427 h 2801577"/>
                <a:gd name="connsiteX494" fmla="*/ 2630816 w 10032639"/>
                <a:gd name="connsiteY494" fmla="*/ 2346109 h 2801577"/>
                <a:gd name="connsiteX495" fmla="*/ 2635855 w 10032639"/>
                <a:gd name="connsiteY495" fmla="*/ 2344309 h 2801577"/>
                <a:gd name="connsiteX496" fmla="*/ 2637655 w 10032639"/>
                <a:gd name="connsiteY496" fmla="*/ 2342869 h 2801577"/>
                <a:gd name="connsiteX497" fmla="*/ 2643054 w 10032639"/>
                <a:gd name="connsiteY497" fmla="*/ 2335668 h 2801577"/>
                <a:gd name="connsiteX498" fmla="*/ 2648093 w 10032639"/>
                <a:gd name="connsiteY498" fmla="*/ 2332427 h 2801577"/>
                <a:gd name="connsiteX499" fmla="*/ 2654932 w 10032639"/>
                <a:gd name="connsiteY499" fmla="*/ 2328827 h 2801577"/>
                <a:gd name="connsiteX500" fmla="*/ 2662131 w 10032639"/>
                <a:gd name="connsiteY500" fmla="*/ 2327026 h 2801577"/>
                <a:gd name="connsiteX501" fmla="*/ 2668970 w 10032639"/>
                <a:gd name="connsiteY501" fmla="*/ 2327026 h 2801577"/>
                <a:gd name="connsiteX502" fmla="*/ 2672569 w 10032639"/>
                <a:gd name="connsiteY502" fmla="*/ 2321986 h 2801577"/>
                <a:gd name="connsiteX503" fmla="*/ 2677609 w 10032639"/>
                <a:gd name="connsiteY503" fmla="*/ 2318385 h 2801577"/>
                <a:gd name="connsiteX504" fmla="*/ 8728846 w 10032639"/>
                <a:gd name="connsiteY504" fmla="*/ 2318142 h 2801577"/>
                <a:gd name="connsiteX505" fmla="*/ 8720205 w 10032639"/>
                <a:gd name="connsiteY505" fmla="*/ 2319942 h 2801577"/>
                <a:gd name="connsiteX506" fmla="*/ 8711563 w 10032639"/>
                <a:gd name="connsiteY506" fmla="*/ 2321743 h 2801577"/>
                <a:gd name="connsiteX507" fmla="*/ 8702922 w 10032639"/>
                <a:gd name="connsiteY507" fmla="*/ 2325344 h 2801577"/>
                <a:gd name="connsiteX508" fmla="*/ 8687439 w 10032639"/>
                <a:gd name="connsiteY508" fmla="*/ 2337227 h 2801577"/>
                <a:gd name="connsiteX509" fmla="*/ 8671956 w 10032639"/>
                <a:gd name="connsiteY509" fmla="*/ 2349470 h 2801577"/>
                <a:gd name="connsiteX510" fmla="*/ 8654673 w 10032639"/>
                <a:gd name="connsiteY510" fmla="*/ 2363154 h 2801577"/>
                <a:gd name="connsiteX511" fmla="*/ 8612906 w 10032639"/>
                <a:gd name="connsiteY511" fmla="*/ 2394483 h 2801577"/>
                <a:gd name="connsiteX512" fmla="*/ 8569698 w 10032639"/>
                <a:gd name="connsiteY512" fmla="*/ 2429053 h 2801577"/>
                <a:gd name="connsiteX513" fmla="*/ 8526490 w 10032639"/>
                <a:gd name="connsiteY513" fmla="*/ 2463623 h 2801577"/>
                <a:gd name="connsiteX514" fmla="*/ 8482923 w 10032639"/>
                <a:gd name="connsiteY514" fmla="*/ 2499994 h 2801577"/>
                <a:gd name="connsiteX515" fmla="*/ 8451957 w 10032639"/>
                <a:gd name="connsiteY515" fmla="*/ 2524481 h 2801577"/>
                <a:gd name="connsiteX516" fmla="*/ 8479682 w 10032639"/>
                <a:gd name="connsiteY516" fmla="*/ 2510437 h 2801577"/>
                <a:gd name="connsiteX517" fmla="*/ 8509207 w 10032639"/>
                <a:gd name="connsiteY517" fmla="*/ 2494952 h 2801577"/>
                <a:gd name="connsiteX518" fmla="*/ 8526490 w 10032639"/>
                <a:gd name="connsiteY518" fmla="*/ 2474066 h 2801577"/>
                <a:gd name="connsiteX519" fmla="*/ 8545574 w 10032639"/>
                <a:gd name="connsiteY519" fmla="*/ 2456781 h 2801577"/>
                <a:gd name="connsiteX520" fmla="*/ 8564657 w 10032639"/>
                <a:gd name="connsiteY520" fmla="*/ 2441297 h 2801577"/>
                <a:gd name="connsiteX521" fmla="*/ 8585181 w 10032639"/>
                <a:gd name="connsiteY521" fmla="*/ 2429053 h 2801577"/>
                <a:gd name="connsiteX522" fmla="*/ 8606065 w 10032639"/>
                <a:gd name="connsiteY522" fmla="*/ 2418610 h 2801577"/>
                <a:gd name="connsiteX523" fmla="*/ 8626588 w 10032639"/>
                <a:gd name="connsiteY523" fmla="*/ 2408167 h 2801577"/>
                <a:gd name="connsiteX524" fmla="*/ 8663315 w 10032639"/>
                <a:gd name="connsiteY524" fmla="*/ 2382240 h 2801577"/>
                <a:gd name="connsiteX525" fmla="*/ 8671956 w 10032639"/>
                <a:gd name="connsiteY525" fmla="*/ 2369996 h 2801577"/>
                <a:gd name="connsiteX526" fmla="*/ 8684198 w 10032639"/>
                <a:gd name="connsiteY526" fmla="*/ 2358113 h 2801577"/>
                <a:gd name="connsiteX527" fmla="*/ 8697881 w 10032639"/>
                <a:gd name="connsiteY527" fmla="*/ 2347670 h 2801577"/>
                <a:gd name="connsiteX528" fmla="*/ 8709763 w 10032639"/>
                <a:gd name="connsiteY528" fmla="*/ 2337227 h 2801577"/>
                <a:gd name="connsiteX529" fmla="*/ 8727046 w 10032639"/>
                <a:gd name="connsiteY529" fmla="*/ 2328585 h 2801577"/>
                <a:gd name="connsiteX530" fmla="*/ 8739288 w 10032639"/>
                <a:gd name="connsiteY530" fmla="*/ 2319942 h 2801577"/>
                <a:gd name="connsiteX531" fmla="*/ 3186207 w 10032639"/>
                <a:gd name="connsiteY531" fmla="*/ 2313344 h 2801577"/>
                <a:gd name="connsiteX532" fmla="*/ 3077504 w 10032639"/>
                <a:gd name="connsiteY532" fmla="*/ 2346109 h 2801577"/>
                <a:gd name="connsiteX533" fmla="*/ 3002996 w 10032639"/>
                <a:gd name="connsiteY533" fmla="*/ 2366992 h 2801577"/>
                <a:gd name="connsiteX534" fmla="*/ 2930288 w 10032639"/>
                <a:gd name="connsiteY534" fmla="*/ 2386075 h 2801577"/>
                <a:gd name="connsiteX535" fmla="*/ 2928488 w 10032639"/>
                <a:gd name="connsiteY535" fmla="*/ 2398317 h 2801577"/>
                <a:gd name="connsiteX536" fmla="*/ 2924889 w 10032639"/>
                <a:gd name="connsiteY536" fmla="*/ 2408399 h 2801577"/>
                <a:gd name="connsiteX537" fmla="*/ 2938927 w 10032639"/>
                <a:gd name="connsiteY537" fmla="*/ 2403358 h 2801577"/>
                <a:gd name="connsiteX538" fmla="*/ 2956204 w 10032639"/>
                <a:gd name="connsiteY538" fmla="*/ 2399757 h 2801577"/>
                <a:gd name="connsiteX539" fmla="*/ 2968442 w 10032639"/>
                <a:gd name="connsiteY539" fmla="*/ 2399757 h 2801577"/>
                <a:gd name="connsiteX540" fmla="*/ 2987159 w 10032639"/>
                <a:gd name="connsiteY540" fmla="*/ 2391116 h 2801577"/>
                <a:gd name="connsiteX541" fmla="*/ 3008035 w 10032639"/>
                <a:gd name="connsiteY541" fmla="*/ 2386075 h 2801577"/>
                <a:gd name="connsiteX542" fmla="*/ 3025313 w 10032639"/>
                <a:gd name="connsiteY542" fmla="*/ 2378874 h 2801577"/>
                <a:gd name="connsiteX543" fmla="*/ 3032152 w 10032639"/>
                <a:gd name="connsiteY543" fmla="*/ 2375634 h 2801577"/>
                <a:gd name="connsiteX544" fmla="*/ 3037551 w 10032639"/>
                <a:gd name="connsiteY544" fmla="*/ 2370233 h 2801577"/>
                <a:gd name="connsiteX545" fmla="*/ 3051229 w 10032639"/>
                <a:gd name="connsiteY545" fmla="*/ 2358351 h 2801577"/>
                <a:gd name="connsiteX546" fmla="*/ 3061667 w 10032639"/>
                <a:gd name="connsiteY546" fmla="*/ 2372033 h 2801577"/>
                <a:gd name="connsiteX547" fmla="*/ 3061667 w 10032639"/>
                <a:gd name="connsiteY547" fmla="*/ 2373833 h 2801577"/>
                <a:gd name="connsiteX548" fmla="*/ 3067066 w 10032639"/>
                <a:gd name="connsiteY548" fmla="*/ 2368793 h 2801577"/>
                <a:gd name="connsiteX549" fmla="*/ 3072105 w 10032639"/>
                <a:gd name="connsiteY549" fmla="*/ 2365192 h 2801577"/>
                <a:gd name="connsiteX550" fmla="*/ 3078944 w 10032639"/>
                <a:gd name="connsiteY550" fmla="*/ 2363392 h 2801577"/>
                <a:gd name="connsiteX551" fmla="*/ 3086143 w 10032639"/>
                <a:gd name="connsiteY551" fmla="*/ 2363392 h 2801577"/>
                <a:gd name="connsiteX552" fmla="*/ 3086143 w 10032639"/>
                <a:gd name="connsiteY552" fmla="*/ 2358351 h 2801577"/>
                <a:gd name="connsiteX553" fmla="*/ 3089383 w 10032639"/>
                <a:gd name="connsiteY553" fmla="*/ 2354751 h 2801577"/>
                <a:gd name="connsiteX554" fmla="*/ 3094782 w 10032639"/>
                <a:gd name="connsiteY554" fmla="*/ 2347910 h 2801577"/>
                <a:gd name="connsiteX555" fmla="*/ 3099821 w 10032639"/>
                <a:gd name="connsiteY555" fmla="*/ 2342869 h 2801577"/>
                <a:gd name="connsiteX556" fmla="*/ 3106660 w 10032639"/>
                <a:gd name="connsiteY556" fmla="*/ 2342869 h 2801577"/>
                <a:gd name="connsiteX557" fmla="*/ 3134375 w 10032639"/>
                <a:gd name="connsiteY557" fmla="*/ 2341069 h 2801577"/>
                <a:gd name="connsiteX558" fmla="*/ 3144814 w 10032639"/>
                <a:gd name="connsiteY558" fmla="*/ 2339268 h 2801577"/>
                <a:gd name="connsiteX559" fmla="*/ 3156691 w 10032639"/>
                <a:gd name="connsiteY559" fmla="*/ 2335668 h 2801577"/>
                <a:gd name="connsiteX560" fmla="*/ 3165690 w 10032639"/>
                <a:gd name="connsiteY560" fmla="*/ 2332427 h 2801577"/>
                <a:gd name="connsiteX561" fmla="*/ 3174329 w 10032639"/>
                <a:gd name="connsiteY561" fmla="*/ 2327026 h 2801577"/>
                <a:gd name="connsiteX562" fmla="*/ 3179368 w 10032639"/>
                <a:gd name="connsiteY562" fmla="*/ 2321986 h 2801577"/>
                <a:gd name="connsiteX563" fmla="*/ 3184767 w 10032639"/>
                <a:gd name="connsiteY563" fmla="*/ 2315145 h 2801577"/>
                <a:gd name="connsiteX564" fmla="*/ 4197721 w 10032639"/>
                <a:gd name="connsiteY564" fmla="*/ 2312074 h 2801577"/>
                <a:gd name="connsiteX565" fmla="*/ 4199522 w 10032639"/>
                <a:gd name="connsiteY565" fmla="*/ 2325753 h 2801577"/>
                <a:gd name="connsiteX566" fmla="*/ 4161360 w 10032639"/>
                <a:gd name="connsiteY566" fmla="*/ 2331153 h 2801577"/>
                <a:gd name="connsiteX567" fmla="*/ 4124639 w 10032639"/>
                <a:gd name="connsiteY567" fmla="*/ 2332953 h 2801577"/>
                <a:gd name="connsiteX568" fmla="*/ 4128240 w 10032639"/>
                <a:gd name="connsiteY568" fmla="*/ 2348431 h 2801577"/>
                <a:gd name="connsiteX569" fmla="*/ 4131839 w 10032639"/>
                <a:gd name="connsiteY569" fmla="*/ 2360311 h 2801577"/>
                <a:gd name="connsiteX570" fmla="*/ 4135080 w 10032639"/>
                <a:gd name="connsiteY570" fmla="*/ 2372550 h 2801577"/>
                <a:gd name="connsiteX571" fmla="*/ 4138680 w 10032639"/>
                <a:gd name="connsiteY571" fmla="*/ 2389829 h 2801577"/>
                <a:gd name="connsiteX572" fmla="*/ 4168200 w 10032639"/>
                <a:gd name="connsiteY572" fmla="*/ 2370750 h 2801577"/>
                <a:gd name="connsiteX573" fmla="*/ 4199522 w 10032639"/>
                <a:gd name="connsiteY573" fmla="*/ 2348431 h 2801577"/>
                <a:gd name="connsiteX574" fmla="*/ 4237323 w 10032639"/>
                <a:gd name="connsiteY574" fmla="*/ 2322513 h 2801577"/>
                <a:gd name="connsiteX575" fmla="*/ 4200962 w 10032639"/>
                <a:gd name="connsiteY575" fmla="*/ 2325753 h 2801577"/>
                <a:gd name="connsiteX576" fmla="*/ 3440686 w 10032639"/>
                <a:gd name="connsiteY576" fmla="*/ 2311544 h 2801577"/>
                <a:gd name="connsiteX577" fmla="*/ 3406132 w 10032639"/>
                <a:gd name="connsiteY577" fmla="*/ 2321986 h 2801577"/>
                <a:gd name="connsiteX578" fmla="*/ 3371577 w 10032639"/>
                <a:gd name="connsiteY578" fmla="*/ 2334228 h 2801577"/>
                <a:gd name="connsiteX579" fmla="*/ 3337023 w 10032639"/>
                <a:gd name="connsiteY579" fmla="*/ 2347910 h 2801577"/>
                <a:gd name="connsiteX580" fmla="*/ 3357899 w 10032639"/>
                <a:gd name="connsiteY580" fmla="*/ 2344309 h 2801577"/>
                <a:gd name="connsiteX581" fmla="*/ 3380215 w 10032639"/>
                <a:gd name="connsiteY581" fmla="*/ 2342869 h 2801577"/>
                <a:gd name="connsiteX582" fmla="*/ 3394253 w 10032639"/>
                <a:gd name="connsiteY582" fmla="*/ 2334228 h 2801577"/>
                <a:gd name="connsiteX583" fmla="*/ 3407931 w 10032639"/>
                <a:gd name="connsiteY583" fmla="*/ 2325586 h 2801577"/>
                <a:gd name="connsiteX584" fmla="*/ 3423409 w 10032639"/>
                <a:gd name="connsiteY584" fmla="*/ 2318385 h 2801577"/>
                <a:gd name="connsiteX585" fmla="*/ 3503316 w 10032639"/>
                <a:gd name="connsiteY585" fmla="*/ 2297862 h 2801577"/>
                <a:gd name="connsiteX586" fmla="*/ 3472889 w 10032639"/>
                <a:gd name="connsiteY586" fmla="*/ 2304600 h 2801577"/>
                <a:gd name="connsiteX587" fmla="*/ 3472001 w 10032639"/>
                <a:gd name="connsiteY587" fmla="*/ 2304703 h 2801577"/>
                <a:gd name="connsiteX588" fmla="*/ 3456163 w 10032639"/>
                <a:gd name="connsiteY588" fmla="*/ 2308304 h 2801577"/>
                <a:gd name="connsiteX589" fmla="*/ 3472889 w 10032639"/>
                <a:gd name="connsiteY589" fmla="*/ 2304600 h 2801577"/>
                <a:gd name="connsiteX590" fmla="*/ 3487478 w 10032639"/>
                <a:gd name="connsiteY590" fmla="*/ 2302903 h 2801577"/>
                <a:gd name="connsiteX591" fmla="*/ 7315793 w 10032639"/>
                <a:gd name="connsiteY591" fmla="*/ 2287590 h 2801577"/>
                <a:gd name="connsiteX592" fmla="*/ 7298512 w 10032639"/>
                <a:gd name="connsiteY592" fmla="*/ 2296228 h 2801577"/>
                <a:gd name="connsiteX593" fmla="*/ 7301752 w 10032639"/>
                <a:gd name="connsiteY593" fmla="*/ 2296228 h 2801577"/>
                <a:gd name="connsiteX594" fmla="*/ 7308593 w 10032639"/>
                <a:gd name="connsiteY594" fmla="*/ 2292629 h 2801577"/>
                <a:gd name="connsiteX595" fmla="*/ 8593822 w 10032639"/>
                <a:gd name="connsiteY595" fmla="*/ 2285372 h 2801577"/>
                <a:gd name="connsiteX596" fmla="*/ 8550615 w 10032639"/>
                <a:gd name="connsiteY596" fmla="*/ 2318142 h 2801577"/>
                <a:gd name="connsiteX597" fmla="*/ 8463839 w 10032639"/>
                <a:gd name="connsiteY597" fmla="*/ 2385841 h 2801577"/>
                <a:gd name="connsiteX598" fmla="*/ 8386065 w 10032639"/>
                <a:gd name="connsiteY598" fmla="*/ 2446338 h 2801577"/>
                <a:gd name="connsiteX599" fmla="*/ 8313332 w 10032639"/>
                <a:gd name="connsiteY599" fmla="*/ 2499994 h 2801577"/>
                <a:gd name="connsiteX600" fmla="*/ 8304691 w 10032639"/>
                <a:gd name="connsiteY600" fmla="*/ 2508636 h 2801577"/>
                <a:gd name="connsiteX601" fmla="*/ 8291009 w 10032639"/>
                <a:gd name="connsiteY601" fmla="*/ 2517279 h 2801577"/>
                <a:gd name="connsiteX602" fmla="*/ 8273725 w 10032639"/>
                <a:gd name="connsiteY602" fmla="*/ 2527722 h 2801577"/>
                <a:gd name="connsiteX603" fmla="*/ 8252842 w 10032639"/>
                <a:gd name="connsiteY603" fmla="*/ 2536364 h 2801577"/>
                <a:gd name="connsiteX604" fmla="*/ 8237359 w 10032639"/>
                <a:gd name="connsiteY604" fmla="*/ 2546807 h 2801577"/>
                <a:gd name="connsiteX605" fmla="*/ 8228717 w 10032639"/>
                <a:gd name="connsiteY605" fmla="*/ 2555450 h 2801577"/>
                <a:gd name="connsiteX606" fmla="*/ 8225117 w 10032639"/>
                <a:gd name="connsiteY606" fmla="*/ 2559051 h 2801577"/>
                <a:gd name="connsiteX607" fmla="*/ 8225117 w 10032639"/>
                <a:gd name="connsiteY607" fmla="*/ 2560851 h 2801577"/>
                <a:gd name="connsiteX608" fmla="*/ 8225117 w 10032639"/>
                <a:gd name="connsiteY608" fmla="*/ 2562652 h 2801577"/>
                <a:gd name="connsiteX609" fmla="*/ 8228717 w 10032639"/>
                <a:gd name="connsiteY609" fmla="*/ 2564092 h 2801577"/>
                <a:gd name="connsiteX610" fmla="*/ 8233758 w 10032639"/>
                <a:gd name="connsiteY610" fmla="*/ 2567693 h 2801577"/>
                <a:gd name="connsiteX611" fmla="*/ 8242400 w 10032639"/>
                <a:gd name="connsiteY611" fmla="*/ 2569494 h 2801577"/>
                <a:gd name="connsiteX612" fmla="*/ 8258243 w 10032639"/>
                <a:gd name="connsiteY612" fmla="*/ 2572734 h 2801577"/>
                <a:gd name="connsiteX613" fmla="*/ 8270125 w 10032639"/>
                <a:gd name="connsiteY613" fmla="*/ 2579937 h 2801577"/>
                <a:gd name="connsiteX614" fmla="*/ 8315133 w 10032639"/>
                <a:gd name="connsiteY614" fmla="*/ 2534564 h 2801577"/>
                <a:gd name="connsiteX615" fmla="*/ 8358340 w 10032639"/>
                <a:gd name="connsiteY615" fmla="*/ 2493152 h 2801577"/>
                <a:gd name="connsiteX616" fmla="*/ 8401908 w 10032639"/>
                <a:gd name="connsiteY616" fmla="*/ 2456781 h 2801577"/>
                <a:gd name="connsiteX617" fmla="*/ 8441515 w 10032639"/>
                <a:gd name="connsiteY617" fmla="*/ 2424012 h 2801577"/>
                <a:gd name="connsiteX618" fmla="*/ 8599223 w 10032639"/>
                <a:gd name="connsiteY618" fmla="*/ 2285372 h 2801577"/>
                <a:gd name="connsiteX619" fmla="*/ 1964563 w 10032639"/>
                <a:gd name="connsiteY619" fmla="*/ 2278779 h 2801577"/>
                <a:gd name="connsiteX620" fmla="*/ 1895095 w 10032639"/>
                <a:gd name="connsiteY620" fmla="*/ 2309744 h 2801577"/>
                <a:gd name="connsiteX621" fmla="*/ 1827785 w 10032639"/>
                <a:gd name="connsiteY621" fmla="*/ 2342869 h 2801577"/>
                <a:gd name="connsiteX622" fmla="*/ 1862340 w 10032639"/>
                <a:gd name="connsiteY622" fmla="*/ 2328827 h 2801577"/>
                <a:gd name="connsiteX623" fmla="*/ 1895095 w 10032639"/>
                <a:gd name="connsiteY623" fmla="*/ 2313344 h 2801577"/>
                <a:gd name="connsiteX624" fmla="*/ 1929649 w 10032639"/>
                <a:gd name="connsiteY624" fmla="*/ 2297862 h 2801577"/>
                <a:gd name="connsiteX625" fmla="*/ 6006794 w 10032639"/>
                <a:gd name="connsiteY625" fmla="*/ 2277151 h 2801577"/>
                <a:gd name="connsiteX626" fmla="*/ 5956752 w 10032639"/>
                <a:gd name="connsiteY626" fmla="*/ 2308107 h 2801577"/>
                <a:gd name="connsiteX627" fmla="*/ 5904911 w 10032639"/>
                <a:gd name="connsiteY627" fmla="*/ 2339423 h 2801577"/>
                <a:gd name="connsiteX628" fmla="*/ 5923631 w 10032639"/>
                <a:gd name="connsiteY628" fmla="*/ 2330784 h 2801577"/>
                <a:gd name="connsiteX629" fmla="*/ 5948112 w 10032639"/>
                <a:gd name="connsiteY629" fmla="*/ 2320345 h 2801577"/>
                <a:gd name="connsiteX630" fmla="*/ 5968633 w 10032639"/>
                <a:gd name="connsiteY630" fmla="*/ 2306667 h 2801577"/>
                <a:gd name="connsiteX631" fmla="*/ 5989513 w 10032639"/>
                <a:gd name="connsiteY631" fmla="*/ 2292629 h 2801577"/>
                <a:gd name="connsiteX632" fmla="*/ 8933363 w 10032639"/>
                <a:gd name="connsiteY632" fmla="*/ 2276730 h 2801577"/>
                <a:gd name="connsiteX633" fmla="*/ 8851988 w 10032639"/>
                <a:gd name="connsiteY633" fmla="*/ 2332186 h 2801577"/>
                <a:gd name="connsiteX634" fmla="*/ 8815622 w 10032639"/>
                <a:gd name="connsiteY634" fmla="*/ 2358113 h 2801577"/>
                <a:gd name="connsiteX635" fmla="*/ 8780696 w 10032639"/>
                <a:gd name="connsiteY635" fmla="*/ 2385841 h 2801577"/>
                <a:gd name="connsiteX636" fmla="*/ 8670156 w 10032639"/>
                <a:gd name="connsiteY636" fmla="*/ 2469025 h 2801577"/>
                <a:gd name="connsiteX637" fmla="*/ 8611105 w 10032639"/>
                <a:gd name="connsiteY637" fmla="*/ 2510437 h 2801577"/>
                <a:gd name="connsiteX638" fmla="*/ 8554215 w 10032639"/>
                <a:gd name="connsiteY638" fmla="*/ 2550408 h 2801577"/>
                <a:gd name="connsiteX639" fmla="*/ 8512448 w 10032639"/>
                <a:gd name="connsiteY639" fmla="*/ 2578136 h 2801577"/>
                <a:gd name="connsiteX640" fmla="*/ 8472481 w 10032639"/>
                <a:gd name="connsiteY640" fmla="*/ 2600462 h 2801577"/>
                <a:gd name="connsiteX641" fmla="*/ 8458798 w 10032639"/>
                <a:gd name="connsiteY641" fmla="*/ 2612706 h 2801577"/>
                <a:gd name="connsiteX642" fmla="*/ 8446556 w 10032639"/>
                <a:gd name="connsiteY642" fmla="*/ 2622789 h 2801577"/>
                <a:gd name="connsiteX643" fmla="*/ 8436474 w 10032639"/>
                <a:gd name="connsiteY643" fmla="*/ 2635032 h 2801577"/>
                <a:gd name="connsiteX644" fmla="*/ 8429633 w 10032639"/>
                <a:gd name="connsiteY644" fmla="*/ 2645475 h 2801577"/>
                <a:gd name="connsiteX645" fmla="*/ 8436474 w 10032639"/>
                <a:gd name="connsiteY645" fmla="*/ 2649076 h 2801577"/>
                <a:gd name="connsiteX646" fmla="*/ 8441515 w 10032639"/>
                <a:gd name="connsiteY646" fmla="*/ 2654118 h 2801577"/>
                <a:gd name="connsiteX647" fmla="*/ 8446556 w 10032639"/>
                <a:gd name="connsiteY647" fmla="*/ 2655918 h 2801577"/>
                <a:gd name="connsiteX648" fmla="*/ 8462399 w 10032639"/>
                <a:gd name="connsiteY648" fmla="*/ 2638633 h 2801577"/>
                <a:gd name="connsiteX649" fmla="*/ 8477882 w 10032639"/>
                <a:gd name="connsiteY649" fmla="*/ 2621348 h 2801577"/>
                <a:gd name="connsiteX650" fmla="*/ 8493364 w 10032639"/>
                <a:gd name="connsiteY650" fmla="*/ 2607304 h 2801577"/>
                <a:gd name="connsiteX651" fmla="*/ 8510647 w 10032639"/>
                <a:gd name="connsiteY651" fmla="*/ 2593620 h 2801577"/>
                <a:gd name="connsiteX652" fmla="*/ 8526490 w 10032639"/>
                <a:gd name="connsiteY652" fmla="*/ 2584978 h 2801577"/>
                <a:gd name="connsiteX653" fmla="*/ 8541973 w 10032639"/>
                <a:gd name="connsiteY653" fmla="*/ 2572734 h 2801577"/>
                <a:gd name="connsiteX654" fmla="*/ 8559256 w 10032639"/>
                <a:gd name="connsiteY654" fmla="*/ 2557250 h 2801577"/>
                <a:gd name="connsiteX655" fmla="*/ 8578340 w 10032639"/>
                <a:gd name="connsiteY655" fmla="*/ 2538165 h 2801577"/>
                <a:gd name="connsiteX656" fmla="*/ 8581940 w 10032639"/>
                <a:gd name="connsiteY656" fmla="*/ 2534564 h 2801577"/>
                <a:gd name="connsiteX657" fmla="*/ 8588781 w 10032639"/>
                <a:gd name="connsiteY657" fmla="*/ 2534564 h 2801577"/>
                <a:gd name="connsiteX658" fmla="*/ 8593822 w 10032639"/>
                <a:gd name="connsiteY658" fmla="*/ 2534564 h 2801577"/>
                <a:gd name="connsiteX659" fmla="*/ 8600663 w 10032639"/>
                <a:gd name="connsiteY659" fmla="*/ 2536364 h 2801577"/>
                <a:gd name="connsiteX660" fmla="*/ 8612906 w 10032639"/>
                <a:gd name="connsiteY660" fmla="*/ 2519079 h 2801577"/>
                <a:gd name="connsiteX661" fmla="*/ 8628388 w 10032639"/>
                <a:gd name="connsiteY661" fmla="*/ 2505035 h 2801577"/>
                <a:gd name="connsiteX662" fmla="*/ 8644231 w 10032639"/>
                <a:gd name="connsiteY662" fmla="*/ 2491351 h 2801577"/>
                <a:gd name="connsiteX663" fmla="*/ 8663315 w 10032639"/>
                <a:gd name="connsiteY663" fmla="*/ 2482709 h 2801577"/>
                <a:gd name="connsiteX664" fmla="*/ 8680598 w 10032639"/>
                <a:gd name="connsiteY664" fmla="*/ 2474066 h 2801577"/>
                <a:gd name="connsiteX665" fmla="*/ 8696081 w 10032639"/>
                <a:gd name="connsiteY665" fmla="*/ 2461823 h 2801577"/>
                <a:gd name="connsiteX666" fmla="*/ 8711563 w 10032639"/>
                <a:gd name="connsiteY666" fmla="*/ 2448139 h 2801577"/>
                <a:gd name="connsiteX667" fmla="*/ 8725606 w 10032639"/>
                <a:gd name="connsiteY667" fmla="*/ 2432654 h 2801577"/>
                <a:gd name="connsiteX668" fmla="*/ 8728846 w 10032639"/>
                <a:gd name="connsiteY668" fmla="*/ 2429053 h 2801577"/>
                <a:gd name="connsiteX669" fmla="*/ 8732447 w 10032639"/>
                <a:gd name="connsiteY669" fmla="*/ 2427613 h 2801577"/>
                <a:gd name="connsiteX670" fmla="*/ 8747930 w 10032639"/>
                <a:gd name="connsiteY670" fmla="*/ 2422211 h 2801577"/>
                <a:gd name="connsiteX671" fmla="*/ 8763413 w 10032639"/>
                <a:gd name="connsiteY671" fmla="*/ 2417170 h 2801577"/>
                <a:gd name="connsiteX672" fmla="*/ 8775655 w 10032639"/>
                <a:gd name="connsiteY672" fmla="*/ 2409968 h 2801577"/>
                <a:gd name="connsiteX673" fmla="*/ 8777455 w 10032639"/>
                <a:gd name="connsiteY673" fmla="*/ 2403126 h 2801577"/>
                <a:gd name="connsiteX674" fmla="*/ 8780696 w 10032639"/>
                <a:gd name="connsiteY674" fmla="*/ 2396284 h 2801577"/>
                <a:gd name="connsiteX675" fmla="*/ 8786097 w 10032639"/>
                <a:gd name="connsiteY675" fmla="*/ 2389082 h 2801577"/>
                <a:gd name="connsiteX676" fmla="*/ 8791137 w 10032639"/>
                <a:gd name="connsiteY676" fmla="*/ 2382240 h 2801577"/>
                <a:gd name="connsiteX677" fmla="*/ 8796539 w 10032639"/>
                <a:gd name="connsiteY677" fmla="*/ 2377198 h 2801577"/>
                <a:gd name="connsiteX678" fmla="*/ 8803380 w 10032639"/>
                <a:gd name="connsiteY678" fmla="*/ 2373597 h 2801577"/>
                <a:gd name="connsiteX679" fmla="*/ 8810221 w 10032639"/>
                <a:gd name="connsiteY679" fmla="*/ 2369996 h 2801577"/>
                <a:gd name="connsiteX680" fmla="*/ 8817422 w 10032639"/>
                <a:gd name="connsiteY680" fmla="*/ 2368556 h 2801577"/>
                <a:gd name="connsiteX681" fmla="*/ 8827864 w 10032639"/>
                <a:gd name="connsiteY681" fmla="*/ 2369996 h 2801577"/>
                <a:gd name="connsiteX682" fmla="*/ 8837946 w 10032639"/>
                <a:gd name="connsiteY682" fmla="*/ 2359553 h 2801577"/>
                <a:gd name="connsiteX683" fmla="*/ 8848388 w 10032639"/>
                <a:gd name="connsiteY683" fmla="*/ 2347670 h 2801577"/>
                <a:gd name="connsiteX684" fmla="*/ 8857029 w 10032639"/>
                <a:gd name="connsiteY684" fmla="*/ 2342629 h 2801577"/>
                <a:gd name="connsiteX685" fmla="*/ 8863871 w 10032639"/>
                <a:gd name="connsiteY685" fmla="*/ 2337227 h 2801577"/>
                <a:gd name="connsiteX686" fmla="*/ 8872512 w 10032639"/>
                <a:gd name="connsiteY686" fmla="*/ 2333986 h 2801577"/>
                <a:gd name="connsiteX687" fmla="*/ 8881153 w 10032639"/>
                <a:gd name="connsiteY687" fmla="*/ 2333986 h 2801577"/>
                <a:gd name="connsiteX688" fmla="*/ 8886555 w 10032639"/>
                <a:gd name="connsiteY688" fmla="*/ 2323543 h 2801577"/>
                <a:gd name="connsiteX689" fmla="*/ 8891595 w 10032639"/>
                <a:gd name="connsiteY689" fmla="*/ 2316701 h 2801577"/>
                <a:gd name="connsiteX690" fmla="*/ 8895196 w 10032639"/>
                <a:gd name="connsiteY690" fmla="*/ 2311300 h 2801577"/>
                <a:gd name="connsiteX691" fmla="*/ 8903838 w 10032639"/>
                <a:gd name="connsiteY691" fmla="*/ 2300857 h 2801577"/>
                <a:gd name="connsiteX692" fmla="*/ 6280402 w 10032639"/>
                <a:gd name="connsiteY692" fmla="*/ 2264912 h 2801577"/>
                <a:gd name="connsiteX693" fmla="*/ 6280402 w 10032639"/>
                <a:gd name="connsiteY693" fmla="*/ 2266712 h 2801577"/>
                <a:gd name="connsiteX694" fmla="*/ 6282202 w 10032639"/>
                <a:gd name="connsiteY694" fmla="*/ 2264912 h 2801577"/>
                <a:gd name="connsiteX695" fmla="*/ 1770554 w 10032639"/>
                <a:gd name="connsiteY695" fmla="*/ 2256096 h 2801577"/>
                <a:gd name="connsiteX696" fmla="*/ 1744639 w 10032639"/>
                <a:gd name="connsiteY696" fmla="*/ 2264737 h 2801577"/>
                <a:gd name="connsiteX697" fmla="*/ 1671931 w 10032639"/>
                <a:gd name="connsiteY697" fmla="*/ 2296062 h 2801577"/>
                <a:gd name="connsiteX698" fmla="*/ 1631977 w 10032639"/>
                <a:gd name="connsiteY698" fmla="*/ 2313344 h 2801577"/>
                <a:gd name="connsiteX699" fmla="*/ 1593823 w 10032639"/>
                <a:gd name="connsiteY699" fmla="*/ 2332427 h 2801577"/>
                <a:gd name="connsiteX700" fmla="*/ 1595623 w 10032639"/>
                <a:gd name="connsiteY700" fmla="*/ 2351150 h 2801577"/>
                <a:gd name="connsiteX701" fmla="*/ 1601022 w 10032639"/>
                <a:gd name="connsiteY701" fmla="*/ 2363392 h 2801577"/>
                <a:gd name="connsiteX702" fmla="*/ 1623338 w 10032639"/>
                <a:gd name="connsiteY702" fmla="*/ 2352950 h 2801577"/>
                <a:gd name="connsiteX703" fmla="*/ 1646014 w 10032639"/>
                <a:gd name="connsiteY703" fmla="*/ 2339268 h 2801577"/>
                <a:gd name="connsiteX704" fmla="*/ 1652854 w 10032639"/>
                <a:gd name="connsiteY704" fmla="*/ 2334228 h 2801577"/>
                <a:gd name="connsiteX705" fmla="*/ 1659692 w 10032639"/>
                <a:gd name="connsiteY705" fmla="*/ 2330627 h 2801577"/>
                <a:gd name="connsiteX706" fmla="*/ 1666891 w 10032639"/>
                <a:gd name="connsiteY706" fmla="*/ 2327026 h 2801577"/>
                <a:gd name="connsiteX707" fmla="*/ 1675530 w 10032639"/>
                <a:gd name="connsiteY707" fmla="*/ 2327026 h 2801577"/>
                <a:gd name="connsiteX708" fmla="*/ 1675530 w 10032639"/>
                <a:gd name="connsiteY708" fmla="*/ 2321986 h 2801577"/>
                <a:gd name="connsiteX709" fmla="*/ 1680569 w 10032639"/>
                <a:gd name="connsiteY709" fmla="*/ 2316945 h 2801577"/>
                <a:gd name="connsiteX710" fmla="*/ 1685968 w 10032639"/>
                <a:gd name="connsiteY710" fmla="*/ 2311544 h 2801577"/>
                <a:gd name="connsiteX711" fmla="*/ 1692807 w 10032639"/>
                <a:gd name="connsiteY711" fmla="*/ 2309744 h 2801577"/>
                <a:gd name="connsiteX712" fmla="*/ 1701446 w 10032639"/>
                <a:gd name="connsiteY712" fmla="*/ 2308304 h 2801577"/>
                <a:gd name="connsiteX713" fmla="*/ 1713324 w 10032639"/>
                <a:gd name="connsiteY713" fmla="*/ 2309744 h 2801577"/>
                <a:gd name="connsiteX714" fmla="*/ 1723762 w 10032639"/>
                <a:gd name="connsiteY714" fmla="*/ 2309744 h 2801577"/>
                <a:gd name="connsiteX715" fmla="*/ 1732401 w 10032639"/>
                <a:gd name="connsiteY715" fmla="*/ 2306503 h 2801577"/>
                <a:gd name="connsiteX716" fmla="*/ 1742839 w 10032639"/>
                <a:gd name="connsiteY716" fmla="*/ 2301103 h 2801577"/>
                <a:gd name="connsiteX717" fmla="*/ 1747878 w 10032639"/>
                <a:gd name="connsiteY717" fmla="*/ 2294262 h 2801577"/>
                <a:gd name="connsiteX718" fmla="*/ 1755077 w 10032639"/>
                <a:gd name="connsiteY718" fmla="*/ 2291021 h 2801577"/>
                <a:gd name="connsiteX719" fmla="*/ 1770554 w 10032639"/>
                <a:gd name="connsiteY719" fmla="*/ 2282020 h 2801577"/>
                <a:gd name="connsiteX720" fmla="*/ 1770554 w 10032639"/>
                <a:gd name="connsiteY720" fmla="*/ 2273378 h 2801577"/>
                <a:gd name="connsiteX721" fmla="*/ 1586984 w 10032639"/>
                <a:gd name="connsiteY721" fmla="*/ 2252855 h 2801577"/>
                <a:gd name="connsiteX722" fmla="*/ 1575106 w 10032639"/>
                <a:gd name="connsiteY722" fmla="*/ 2261497 h 2801577"/>
                <a:gd name="connsiteX723" fmla="*/ 1562868 w 10032639"/>
                <a:gd name="connsiteY723" fmla="*/ 2270138 h 2801577"/>
                <a:gd name="connsiteX724" fmla="*/ 1568267 w 10032639"/>
                <a:gd name="connsiteY724" fmla="*/ 2268338 h 2801577"/>
                <a:gd name="connsiteX725" fmla="*/ 1578346 w 10032639"/>
                <a:gd name="connsiteY725" fmla="*/ 2261497 h 2801577"/>
                <a:gd name="connsiteX726" fmla="*/ 1616499 w 10032639"/>
                <a:gd name="connsiteY726" fmla="*/ 2238813 h 2801577"/>
                <a:gd name="connsiteX727" fmla="*/ 1606061 w 10032639"/>
                <a:gd name="connsiteY727" fmla="*/ 2243854 h 2801577"/>
                <a:gd name="connsiteX728" fmla="*/ 1611100 w 10032639"/>
                <a:gd name="connsiteY728" fmla="*/ 2245654 h 2801577"/>
                <a:gd name="connsiteX729" fmla="*/ 8514248 w 10032639"/>
                <a:gd name="connsiteY729" fmla="*/ 2238559 h 2801577"/>
                <a:gd name="connsiteX730" fmla="*/ 8507407 w 10032639"/>
                <a:gd name="connsiteY730" fmla="*/ 2240359 h 2801577"/>
                <a:gd name="connsiteX731" fmla="*/ 8496965 w 10032639"/>
                <a:gd name="connsiteY731" fmla="*/ 2247201 h 2801577"/>
                <a:gd name="connsiteX732" fmla="*/ 8488323 w 10032639"/>
                <a:gd name="connsiteY732" fmla="*/ 2254043 h 2801577"/>
                <a:gd name="connsiteX733" fmla="*/ 8445116 w 10032639"/>
                <a:gd name="connsiteY733" fmla="*/ 2285372 h 2801577"/>
                <a:gd name="connsiteX734" fmla="*/ 8410550 w 10032639"/>
                <a:gd name="connsiteY734" fmla="*/ 2313100 h 2801577"/>
                <a:gd name="connsiteX735" fmla="*/ 8387866 w 10032639"/>
                <a:gd name="connsiteY735" fmla="*/ 2332186 h 2801577"/>
                <a:gd name="connsiteX736" fmla="*/ 8379224 w 10032639"/>
                <a:gd name="connsiteY736" fmla="*/ 2340828 h 2801577"/>
                <a:gd name="connsiteX737" fmla="*/ 8400108 w 10032639"/>
                <a:gd name="connsiteY737" fmla="*/ 2326784 h 2801577"/>
                <a:gd name="connsiteX738" fmla="*/ 8437915 w 10032639"/>
                <a:gd name="connsiteY738" fmla="*/ 2295815 h 2801577"/>
                <a:gd name="connsiteX739" fmla="*/ 8477882 w 10032639"/>
                <a:gd name="connsiteY739" fmla="*/ 2262686 h 2801577"/>
                <a:gd name="connsiteX740" fmla="*/ 8481122 w 10032639"/>
                <a:gd name="connsiteY740" fmla="*/ 2261245 h 2801577"/>
                <a:gd name="connsiteX741" fmla="*/ 8495165 w 10032639"/>
                <a:gd name="connsiteY741" fmla="*/ 2252603 h 2801577"/>
                <a:gd name="connsiteX742" fmla="*/ 8510647 w 10032639"/>
                <a:gd name="connsiteY742" fmla="*/ 2242160 h 2801577"/>
                <a:gd name="connsiteX743" fmla="*/ 8512448 w 10032639"/>
                <a:gd name="connsiteY743" fmla="*/ 2240359 h 2801577"/>
                <a:gd name="connsiteX744" fmla="*/ 4434611 w 10032639"/>
                <a:gd name="connsiteY744" fmla="*/ 2227119 h 2801577"/>
                <a:gd name="connsiteX745" fmla="*/ 4434611 w 10032639"/>
                <a:gd name="connsiteY745" fmla="*/ 2242598 h 2801577"/>
                <a:gd name="connsiteX746" fmla="*/ 4441811 w 10032639"/>
                <a:gd name="connsiteY746" fmla="*/ 2241158 h 2801577"/>
                <a:gd name="connsiteX747" fmla="*/ 4440011 w 10032639"/>
                <a:gd name="connsiteY747" fmla="*/ 2235759 h 2801577"/>
                <a:gd name="connsiteX748" fmla="*/ 4436411 w 10032639"/>
                <a:gd name="connsiteY748" fmla="*/ 2230719 h 2801577"/>
                <a:gd name="connsiteX749" fmla="*/ 1678769 w 10032639"/>
                <a:gd name="connsiteY749" fmla="*/ 2221531 h 2801577"/>
                <a:gd name="connsiteX750" fmla="*/ 1654653 w 10032639"/>
                <a:gd name="connsiteY750" fmla="*/ 2228372 h 2801577"/>
                <a:gd name="connsiteX751" fmla="*/ 1628737 w 10032639"/>
                <a:gd name="connsiteY751" fmla="*/ 2235213 h 2801577"/>
                <a:gd name="connsiteX752" fmla="*/ 1630177 w 10032639"/>
                <a:gd name="connsiteY752" fmla="*/ 2235213 h 2801577"/>
                <a:gd name="connsiteX753" fmla="*/ 1640615 w 10032639"/>
                <a:gd name="connsiteY753" fmla="*/ 2237013 h 2801577"/>
                <a:gd name="connsiteX754" fmla="*/ 1647814 w 10032639"/>
                <a:gd name="connsiteY754" fmla="*/ 2238813 h 2801577"/>
                <a:gd name="connsiteX755" fmla="*/ 1652854 w 10032639"/>
                <a:gd name="connsiteY755" fmla="*/ 2237013 h 2801577"/>
                <a:gd name="connsiteX756" fmla="*/ 1663292 w 10032639"/>
                <a:gd name="connsiteY756" fmla="*/ 2231972 h 2801577"/>
                <a:gd name="connsiteX757" fmla="*/ 8096934 w 10032639"/>
                <a:gd name="connsiteY757" fmla="*/ 2217673 h 2801577"/>
                <a:gd name="connsiteX758" fmla="*/ 8083251 w 10032639"/>
                <a:gd name="connsiteY758" fmla="*/ 2228116 h 2801577"/>
                <a:gd name="connsiteX759" fmla="*/ 8067409 w 10032639"/>
                <a:gd name="connsiteY759" fmla="*/ 2236758 h 2801577"/>
                <a:gd name="connsiteX760" fmla="*/ 8038243 w 10032639"/>
                <a:gd name="connsiteY760" fmla="*/ 2259445 h 2801577"/>
                <a:gd name="connsiteX761" fmla="*/ 8003677 w 10032639"/>
                <a:gd name="connsiteY761" fmla="*/ 2281771 h 2801577"/>
                <a:gd name="connsiteX762" fmla="*/ 7995036 w 10032639"/>
                <a:gd name="connsiteY762" fmla="*/ 2288973 h 2801577"/>
                <a:gd name="connsiteX763" fmla="*/ 7986394 w 10032639"/>
                <a:gd name="connsiteY763" fmla="*/ 2297616 h 2801577"/>
                <a:gd name="connsiteX764" fmla="*/ 7980993 w 10032639"/>
                <a:gd name="connsiteY764" fmla="*/ 2304458 h 2801577"/>
                <a:gd name="connsiteX765" fmla="*/ 7977753 w 10032639"/>
                <a:gd name="connsiteY765" fmla="*/ 2313100 h 2801577"/>
                <a:gd name="connsiteX766" fmla="*/ 7982794 w 10032639"/>
                <a:gd name="connsiteY766" fmla="*/ 2309499 h 2801577"/>
                <a:gd name="connsiteX767" fmla="*/ 7988195 w 10032639"/>
                <a:gd name="connsiteY767" fmla="*/ 2306258 h 2801577"/>
                <a:gd name="connsiteX768" fmla="*/ 8005118 w 10032639"/>
                <a:gd name="connsiteY768" fmla="*/ 2288973 h 2801577"/>
                <a:gd name="connsiteX769" fmla="*/ 8020960 w 10032639"/>
                <a:gd name="connsiteY769" fmla="*/ 2276730 h 2801577"/>
                <a:gd name="connsiteX770" fmla="*/ 8038243 w 10032639"/>
                <a:gd name="connsiteY770" fmla="*/ 2266287 h 2801577"/>
                <a:gd name="connsiteX771" fmla="*/ 8055527 w 10032639"/>
                <a:gd name="connsiteY771" fmla="*/ 2254043 h 2801577"/>
                <a:gd name="connsiteX772" fmla="*/ 8071009 w 10032639"/>
                <a:gd name="connsiteY772" fmla="*/ 2245401 h 2801577"/>
                <a:gd name="connsiteX773" fmla="*/ 8083251 w 10032639"/>
                <a:gd name="connsiteY773" fmla="*/ 2233157 h 2801577"/>
                <a:gd name="connsiteX774" fmla="*/ 3534271 w 10032639"/>
                <a:gd name="connsiteY774" fmla="*/ 2195607 h 2801577"/>
                <a:gd name="connsiteX775" fmla="*/ 3456163 w 10032639"/>
                <a:gd name="connsiteY775" fmla="*/ 2223331 h 2801577"/>
                <a:gd name="connsiteX776" fmla="*/ 3382015 w 10032639"/>
                <a:gd name="connsiteY776" fmla="*/ 2249255 h 2801577"/>
                <a:gd name="connsiteX777" fmla="*/ 3241638 w 10032639"/>
                <a:gd name="connsiteY777" fmla="*/ 2296062 h 2801577"/>
                <a:gd name="connsiteX778" fmla="*/ 3200245 w 10032639"/>
                <a:gd name="connsiteY778" fmla="*/ 2309744 h 2801577"/>
                <a:gd name="connsiteX779" fmla="*/ 3208883 w 10032639"/>
                <a:gd name="connsiteY779" fmla="*/ 2311544 h 2801577"/>
                <a:gd name="connsiteX780" fmla="*/ 3214282 w 10032639"/>
                <a:gd name="connsiteY780" fmla="*/ 2316945 h 2801577"/>
                <a:gd name="connsiteX781" fmla="*/ 3221121 w 10032639"/>
                <a:gd name="connsiteY781" fmla="*/ 2318385 h 2801577"/>
                <a:gd name="connsiteX782" fmla="*/ 3226160 w 10032639"/>
                <a:gd name="connsiteY782" fmla="*/ 2313344 h 2801577"/>
                <a:gd name="connsiteX783" fmla="*/ 3234799 w 10032639"/>
                <a:gd name="connsiteY783" fmla="*/ 2304703 h 2801577"/>
                <a:gd name="connsiteX784" fmla="*/ 3240198 w 10032639"/>
                <a:gd name="connsiteY784" fmla="*/ 2302903 h 2801577"/>
                <a:gd name="connsiteX785" fmla="*/ 3247037 w 10032639"/>
                <a:gd name="connsiteY785" fmla="*/ 2301103 h 2801577"/>
                <a:gd name="connsiteX786" fmla="*/ 3279792 w 10032639"/>
                <a:gd name="connsiteY786" fmla="*/ 2294262 h 2801577"/>
                <a:gd name="connsiteX787" fmla="*/ 3312547 w 10032639"/>
                <a:gd name="connsiteY787" fmla="*/ 2283820 h 2801577"/>
                <a:gd name="connsiteX788" fmla="*/ 3349261 w 10032639"/>
                <a:gd name="connsiteY788" fmla="*/ 2271938 h 2801577"/>
                <a:gd name="connsiteX789" fmla="*/ 3387055 w 10032639"/>
                <a:gd name="connsiteY789" fmla="*/ 2256096 h 2801577"/>
                <a:gd name="connsiteX790" fmla="*/ 3427008 w 10032639"/>
                <a:gd name="connsiteY790" fmla="*/ 2240614 h 2801577"/>
                <a:gd name="connsiteX791" fmla="*/ 3463362 w 10032639"/>
                <a:gd name="connsiteY791" fmla="*/ 2226571 h 2801577"/>
                <a:gd name="connsiteX792" fmla="*/ 3499716 w 10032639"/>
                <a:gd name="connsiteY792" fmla="*/ 2214690 h 2801577"/>
                <a:gd name="connsiteX793" fmla="*/ 3534271 w 10032639"/>
                <a:gd name="connsiteY793" fmla="*/ 2206048 h 2801577"/>
                <a:gd name="connsiteX794" fmla="*/ 825707 w 10032639"/>
                <a:gd name="connsiteY794" fmla="*/ 2178324 h 2801577"/>
                <a:gd name="connsiteX795" fmla="*/ 730322 w 10032639"/>
                <a:gd name="connsiteY795" fmla="*/ 2221531 h 2801577"/>
                <a:gd name="connsiteX796" fmla="*/ 638537 w 10032639"/>
                <a:gd name="connsiteY796" fmla="*/ 2264737 h 2801577"/>
                <a:gd name="connsiteX797" fmla="*/ 501759 w 10032639"/>
                <a:gd name="connsiteY797" fmla="*/ 2325586 h 2801577"/>
                <a:gd name="connsiteX798" fmla="*/ 339065 w 10032639"/>
                <a:gd name="connsiteY798" fmla="*/ 2405158 h 2801577"/>
                <a:gd name="connsiteX799" fmla="*/ 183570 w 10032639"/>
                <a:gd name="connsiteY799" fmla="*/ 2481129 h 2801577"/>
                <a:gd name="connsiteX800" fmla="*/ 183570 w 10032639"/>
                <a:gd name="connsiteY800" fmla="*/ 2491571 h 2801577"/>
                <a:gd name="connsiteX801" fmla="*/ 179971 w 10032639"/>
                <a:gd name="connsiteY801" fmla="*/ 2500212 h 2801577"/>
                <a:gd name="connsiteX802" fmla="*/ 186809 w 10032639"/>
                <a:gd name="connsiteY802" fmla="*/ 2496612 h 2801577"/>
                <a:gd name="connsiteX803" fmla="*/ 205886 w 10032639"/>
                <a:gd name="connsiteY803" fmla="*/ 2487970 h 2801577"/>
                <a:gd name="connsiteX804" fmla="*/ 226763 w 10032639"/>
                <a:gd name="connsiteY804" fmla="*/ 2477889 h 2801577"/>
                <a:gd name="connsiteX805" fmla="*/ 245840 w 10032639"/>
                <a:gd name="connsiteY805" fmla="*/ 2465647 h 2801577"/>
                <a:gd name="connsiteX806" fmla="*/ 264917 w 10032639"/>
                <a:gd name="connsiteY806" fmla="*/ 2453765 h 2801577"/>
                <a:gd name="connsiteX807" fmla="*/ 269956 w 10032639"/>
                <a:gd name="connsiteY807" fmla="*/ 2450165 h 2801577"/>
                <a:gd name="connsiteX808" fmla="*/ 276795 w 10032639"/>
                <a:gd name="connsiteY808" fmla="*/ 2450165 h 2801577"/>
                <a:gd name="connsiteX809" fmla="*/ 289033 w 10032639"/>
                <a:gd name="connsiteY809" fmla="*/ 2451965 h 2801577"/>
                <a:gd name="connsiteX810" fmla="*/ 299471 w 10032639"/>
                <a:gd name="connsiteY810" fmla="*/ 2451965 h 2801577"/>
                <a:gd name="connsiteX811" fmla="*/ 309910 w 10032639"/>
                <a:gd name="connsiteY811" fmla="*/ 2448365 h 2801577"/>
                <a:gd name="connsiteX812" fmla="*/ 321788 w 10032639"/>
                <a:gd name="connsiteY812" fmla="*/ 2443324 h 2801577"/>
                <a:gd name="connsiteX813" fmla="*/ 332226 w 10032639"/>
                <a:gd name="connsiteY813" fmla="*/ 2439723 h 2801577"/>
                <a:gd name="connsiteX814" fmla="*/ 344464 w 10032639"/>
                <a:gd name="connsiteY814" fmla="*/ 2436483 h 2801577"/>
                <a:gd name="connsiteX815" fmla="*/ 354543 w 10032639"/>
                <a:gd name="connsiteY815" fmla="*/ 2429282 h 2801577"/>
                <a:gd name="connsiteX816" fmla="*/ 364981 w 10032639"/>
                <a:gd name="connsiteY816" fmla="*/ 2422441 h 2801577"/>
                <a:gd name="connsiteX817" fmla="*/ 389457 w 10032639"/>
                <a:gd name="connsiteY817" fmla="*/ 2406958 h 2801577"/>
                <a:gd name="connsiteX818" fmla="*/ 410334 w 10032639"/>
                <a:gd name="connsiteY818" fmla="*/ 2392916 h 2801577"/>
                <a:gd name="connsiteX819" fmla="*/ 420772 w 10032639"/>
                <a:gd name="connsiteY819" fmla="*/ 2387876 h 2801577"/>
                <a:gd name="connsiteX820" fmla="*/ 432650 w 10032639"/>
                <a:gd name="connsiteY820" fmla="*/ 2382475 h 2801577"/>
                <a:gd name="connsiteX821" fmla="*/ 455326 w 10032639"/>
                <a:gd name="connsiteY821" fmla="*/ 2377434 h 2801577"/>
                <a:gd name="connsiteX822" fmla="*/ 418972 w 10032639"/>
                <a:gd name="connsiteY822" fmla="*/ 2377434 h 2801577"/>
                <a:gd name="connsiteX823" fmla="*/ 519036 w 10032639"/>
                <a:gd name="connsiteY823" fmla="*/ 2342869 h 2801577"/>
                <a:gd name="connsiteX824" fmla="*/ 526235 w 10032639"/>
                <a:gd name="connsiteY824" fmla="*/ 2337468 h 2801577"/>
                <a:gd name="connsiteX825" fmla="*/ 534873 w 10032639"/>
                <a:gd name="connsiteY825" fmla="*/ 2335668 h 2801577"/>
                <a:gd name="connsiteX826" fmla="*/ 545312 w 10032639"/>
                <a:gd name="connsiteY826" fmla="*/ 2335668 h 2801577"/>
                <a:gd name="connsiteX827" fmla="*/ 555750 w 10032639"/>
                <a:gd name="connsiteY827" fmla="*/ 2332427 h 2801577"/>
                <a:gd name="connsiteX828" fmla="*/ 564389 w 10032639"/>
                <a:gd name="connsiteY828" fmla="*/ 2328827 h 2801577"/>
                <a:gd name="connsiteX829" fmla="*/ 567628 w 10032639"/>
                <a:gd name="connsiteY829" fmla="*/ 2327026 h 2801577"/>
                <a:gd name="connsiteX830" fmla="*/ 571228 w 10032639"/>
                <a:gd name="connsiteY830" fmla="*/ 2323786 h 2801577"/>
                <a:gd name="connsiteX831" fmla="*/ 574827 w 10032639"/>
                <a:gd name="connsiteY831" fmla="*/ 2318385 h 2801577"/>
                <a:gd name="connsiteX832" fmla="*/ 579866 w 10032639"/>
                <a:gd name="connsiteY832" fmla="*/ 2313344 h 2801577"/>
                <a:gd name="connsiteX833" fmla="*/ 592104 w 10032639"/>
                <a:gd name="connsiteY833" fmla="*/ 2308304 h 2801577"/>
                <a:gd name="connsiteX834" fmla="*/ 603982 w 10032639"/>
                <a:gd name="connsiteY834" fmla="*/ 2304703 h 2801577"/>
                <a:gd name="connsiteX835" fmla="*/ 619460 w 10032639"/>
                <a:gd name="connsiteY835" fmla="*/ 2306503 h 2801577"/>
                <a:gd name="connsiteX836" fmla="*/ 621260 w 10032639"/>
                <a:gd name="connsiteY836" fmla="*/ 2296062 h 2801577"/>
                <a:gd name="connsiteX837" fmla="*/ 626299 w 10032639"/>
                <a:gd name="connsiteY837" fmla="*/ 2291021 h 2801577"/>
                <a:gd name="connsiteX838" fmla="*/ 631698 w 10032639"/>
                <a:gd name="connsiteY838" fmla="*/ 2287421 h 2801577"/>
                <a:gd name="connsiteX839" fmla="*/ 638537 w 10032639"/>
                <a:gd name="connsiteY839" fmla="*/ 2285620 h 2801577"/>
                <a:gd name="connsiteX840" fmla="*/ 647175 w 10032639"/>
                <a:gd name="connsiteY840" fmla="*/ 2285620 h 2801577"/>
                <a:gd name="connsiteX841" fmla="*/ 674891 w 10032639"/>
                <a:gd name="connsiteY841" fmla="*/ 2276979 h 2801577"/>
                <a:gd name="connsiteX842" fmla="*/ 701167 w 10032639"/>
                <a:gd name="connsiteY842" fmla="*/ 2266537 h 2801577"/>
                <a:gd name="connsiteX843" fmla="*/ 719884 w 10032639"/>
                <a:gd name="connsiteY843" fmla="*/ 2256096 h 2801577"/>
                <a:gd name="connsiteX844" fmla="*/ 733921 w 10032639"/>
                <a:gd name="connsiteY844" fmla="*/ 2243854 h 2801577"/>
                <a:gd name="connsiteX845" fmla="*/ 749399 w 10032639"/>
                <a:gd name="connsiteY845" fmla="*/ 2231972 h 2801577"/>
                <a:gd name="connsiteX846" fmla="*/ 769916 w 10032639"/>
                <a:gd name="connsiteY846" fmla="*/ 2219730 h 2801577"/>
                <a:gd name="connsiteX847" fmla="*/ 794392 w 10032639"/>
                <a:gd name="connsiteY847" fmla="*/ 2207489 h 2801577"/>
                <a:gd name="connsiteX848" fmla="*/ 822107 w 10032639"/>
                <a:gd name="connsiteY848" fmla="*/ 2198847 h 2801577"/>
                <a:gd name="connsiteX849" fmla="*/ 823907 w 10032639"/>
                <a:gd name="connsiteY849" fmla="*/ 2188766 h 2801577"/>
                <a:gd name="connsiteX850" fmla="*/ 7364034 w 10032639"/>
                <a:gd name="connsiteY850" fmla="*/ 2174924 h 2801577"/>
                <a:gd name="connsiteX851" fmla="*/ 7336313 w 10032639"/>
                <a:gd name="connsiteY851" fmla="*/ 2192202 h 2801577"/>
                <a:gd name="connsiteX852" fmla="*/ 7339913 w 10032639"/>
                <a:gd name="connsiteY852" fmla="*/ 2190402 h 2801577"/>
                <a:gd name="connsiteX853" fmla="*/ 7353594 w 10032639"/>
                <a:gd name="connsiteY853" fmla="*/ 2183563 h 2801577"/>
                <a:gd name="connsiteX854" fmla="*/ 7358994 w 10032639"/>
                <a:gd name="connsiteY854" fmla="*/ 2180323 h 2801577"/>
                <a:gd name="connsiteX855" fmla="*/ 2964842 w 10032639"/>
                <a:gd name="connsiteY855" fmla="*/ 2171483 h 2801577"/>
                <a:gd name="connsiteX856" fmla="*/ 2963578 w 10032639"/>
                <a:gd name="connsiteY856" fmla="*/ 2172415 h 2801577"/>
                <a:gd name="connsiteX857" fmla="*/ 2921650 w 10032639"/>
                <a:gd name="connsiteY857" fmla="*/ 2185165 h 2801577"/>
                <a:gd name="connsiteX858" fmla="*/ 2921650 w 10032639"/>
                <a:gd name="connsiteY858" fmla="*/ 2197407 h 2801577"/>
                <a:gd name="connsiteX859" fmla="*/ 2930288 w 10032639"/>
                <a:gd name="connsiteY859" fmla="*/ 2197407 h 2801577"/>
                <a:gd name="connsiteX860" fmla="*/ 2935327 w 10032639"/>
                <a:gd name="connsiteY860" fmla="*/ 2195607 h 2801577"/>
                <a:gd name="connsiteX861" fmla="*/ 2943966 w 10032639"/>
                <a:gd name="connsiteY861" fmla="*/ 2188766 h 2801577"/>
                <a:gd name="connsiteX862" fmla="*/ 2954404 w 10032639"/>
                <a:gd name="connsiteY862" fmla="*/ 2180125 h 2801577"/>
                <a:gd name="connsiteX863" fmla="*/ 2958004 w 10032639"/>
                <a:gd name="connsiteY863" fmla="*/ 2176524 h 2801577"/>
                <a:gd name="connsiteX864" fmla="*/ 2963578 w 10032639"/>
                <a:gd name="connsiteY864" fmla="*/ 2172415 h 2801577"/>
                <a:gd name="connsiteX865" fmla="*/ 2966642 w 10032639"/>
                <a:gd name="connsiteY865" fmla="*/ 2171483 h 2801577"/>
                <a:gd name="connsiteX866" fmla="*/ 8455198 w 10032639"/>
                <a:gd name="connsiteY866" fmla="*/ 2171219 h 2801577"/>
                <a:gd name="connsiteX867" fmla="*/ 8323774 w 10032639"/>
                <a:gd name="connsiteY867" fmla="*/ 2264486 h 2801577"/>
                <a:gd name="connsiteX868" fmla="*/ 8310092 w 10032639"/>
                <a:gd name="connsiteY868" fmla="*/ 2274929 h 2801577"/>
                <a:gd name="connsiteX869" fmla="*/ 8228717 w 10032639"/>
                <a:gd name="connsiteY869" fmla="*/ 2335426 h 2801577"/>
                <a:gd name="connsiteX870" fmla="*/ 8157785 w 10032639"/>
                <a:gd name="connsiteY870" fmla="*/ 2392683 h 2801577"/>
                <a:gd name="connsiteX871" fmla="*/ 8147343 w 10032639"/>
                <a:gd name="connsiteY871" fmla="*/ 2401325 h 2801577"/>
                <a:gd name="connsiteX872" fmla="*/ 8135101 w 10032639"/>
                <a:gd name="connsiteY872" fmla="*/ 2409968 h 2801577"/>
                <a:gd name="connsiteX873" fmla="*/ 8107376 w 10032639"/>
                <a:gd name="connsiteY873" fmla="*/ 2427613 h 2801577"/>
                <a:gd name="connsiteX874" fmla="*/ 8104135 w 10032639"/>
                <a:gd name="connsiteY874" fmla="*/ 2430854 h 2801577"/>
                <a:gd name="connsiteX875" fmla="*/ 8100535 w 10032639"/>
                <a:gd name="connsiteY875" fmla="*/ 2434455 h 2801577"/>
                <a:gd name="connsiteX876" fmla="*/ 8096934 w 10032639"/>
                <a:gd name="connsiteY876" fmla="*/ 2439496 h 2801577"/>
                <a:gd name="connsiteX877" fmla="*/ 8095134 w 10032639"/>
                <a:gd name="connsiteY877" fmla="*/ 2446338 h 2801577"/>
                <a:gd name="connsiteX878" fmla="*/ 8124659 w 10032639"/>
                <a:gd name="connsiteY878" fmla="*/ 2424012 h 2801577"/>
                <a:gd name="connsiteX879" fmla="*/ 8150583 w 10032639"/>
                <a:gd name="connsiteY879" fmla="*/ 2406727 h 2801577"/>
                <a:gd name="connsiteX880" fmla="*/ 8178308 w 10032639"/>
                <a:gd name="connsiteY880" fmla="*/ 2387641 h 2801577"/>
                <a:gd name="connsiteX881" fmla="*/ 8214675 w 10032639"/>
                <a:gd name="connsiteY881" fmla="*/ 2358113 h 2801577"/>
                <a:gd name="connsiteX882" fmla="*/ 8251041 w 10032639"/>
                <a:gd name="connsiteY882" fmla="*/ 2328585 h 2801577"/>
                <a:gd name="connsiteX883" fmla="*/ 8289208 w 10032639"/>
                <a:gd name="connsiteY883" fmla="*/ 2299416 h 2801577"/>
                <a:gd name="connsiteX884" fmla="*/ 8327015 w 10032639"/>
                <a:gd name="connsiteY884" fmla="*/ 2273129 h 2801577"/>
                <a:gd name="connsiteX885" fmla="*/ 8393267 w 10032639"/>
                <a:gd name="connsiteY885" fmla="*/ 2224515 h 2801577"/>
                <a:gd name="connsiteX886" fmla="*/ 8456998 w 10032639"/>
                <a:gd name="connsiteY886" fmla="*/ 2176261 h 2801577"/>
                <a:gd name="connsiteX887" fmla="*/ 9279385 w 10032639"/>
                <a:gd name="connsiteY887" fmla="*/ 2164377 h 2801577"/>
                <a:gd name="connsiteX888" fmla="*/ 9284785 w 10032639"/>
                <a:gd name="connsiteY888" fmla="*/ 2171219 h 2801577"/>
                <a:gd name="connsiteX889" fmla="*/ 9288026 w 10032639"/>
                <a:gd name="connsiteY889" fmla="*/ 2167618 h 2801577"/>
                <a:gd name="connsiteX890" fmla="*/ 9282985 w 10032639"/>
                <a:gd name="connsiteY890" fmla="*/ 2164377 h 2801577"/>
                <a:gd name="connsiteX891" fmla="*/ 9042102 w 10032639"/>
                <a:gd name="connsiteY891" fmla="*/ 2160776 h 2801577"/>
                <a:gd name="connsiteX892" fmla="*/ 9021579 w 10032639"/>
                <a:gd name="connsiteY892" fmla="*/ 2178061 h 2801577"/>
                <a:gd name="connsiteX893" fmla="*/ 9021579 w 10032639"/>
                <a:gd name="connsiteY893" fmla="*/ 2200388 h 2801577"/>
                <a:gd name="connsiteX894" fmla="*/ 9017978 w 10032639"/>
                <a:gd name="connsiteY894" fmla="*/ 2202188 h 2801577"/>
                <a:gd name="connsiteX895" fmla="*/ 9019778 w 10032639"/>
                <a:gd name="connsiteY895" fmla="*/ 2207230 h 2801577"/>
                <a:gd name="connsiteX896" fmla="*/ 9033461 w 10032639"/>
                <a:gd name="connsiteY896" fmla="*/ 2193546 h 2801577"/>
                <a:gd name="connsiteX897" fmla="*/ 9037061 w 10032639"/>
                <a:gd name="connsiteY897" fmla="*/ 2191745 h 2801577"/>
                <a:gd name="connsiteX898" fmla="*/ 9051104 w 10032639"/>
                <a:gd name="connsiteY898" fmla="*/ 2184903 h 2801577"/>
                <a:gd name="connsiteX899" fmla="*/ 9045703 w 10032639"/>
                <a:gd name="connsiteY899" fmla="*/ 2179862 h 2801577"/>
                <a:gd name="connsiteX900" fmla="*/ 9043903 w 10032639"/>
                <a:gd name="connsiteY900" fmla="*/ 2174460 h 2801577"/>
                <a:gd name="connsiteX901" fmla="*/ 9042102 w 10032639"/>
                <a:gd name="connsiteY901" fmla="*/ 2167618 h 2801577"/>
                <a:gd name="connsiteX902" fmla="*/ 439489 w 10032639"/>
                <a:gd name="connsiteY902" fmla="*/ 2154201 h 2801577"/>
                <a:gd name="connsiteX903" fmla="*/ 429410 w 10032639"/>
                <a:gd name="connsiteY903" fmla="*/ 2162842 h 2801577"/>
                <a:gd name="connsiteX904" fmla="*/ 422280 w 10032639"/>
                <a:gd name="connsiteY904" fmla="*/ 2171460 h 2801577"/>
                <a:gd name="connsiteX905" fmla="*/ 422212 w 10032639"/>
                <a:gd name="connsiteY905" fmla="*/ 2171483 h 2801577"/>
                <a:gd name="connsiteX906" fmla="*/ 420772 w 10032639"/>
                <a:gd name="connsiteY906" fmla="*/ 2173284 h 2801577"/>
                <a:gd name="connsiteX907" fmla="*/ 422280 w 10032639"/>
                <a:gd name="connsiteY907" fmla="*/ 2171460 h 2801577"/>
                <a:gd name="connsiteX908" fmla="*/ 427611 w 10032639"/>
                <a:gd name="connsiteY908" fmla="*/ 2169683 h 2801577"/>
                <a:gd name="connsiteX909" fmla="*/ 432650 w 10032639"/>
                <a:gd name="connsiteY909" fmla="*/ 2166082 h 2801577"/>
                <a:gd name="connsiteX910" fmla="*/ 436249 w 10032639"/>
                <a:gd name="connsiteY910" fmla="*/ 2161042 h 2801577"/>
                <a:gd name="connsiteX911" fmla="*/ 3018474 w 10032639"/>
                <a:gd name="connsiteY911" fmla="*/ 2152400 h 2801577"/>
                <a:gd name="connsiteX912" fmla="*/ 3008035 w 10032639"/>
                <a:gd name="connsiteY912" fmla="*/ 2155641 h 2801577"/>
                <a:gd name="connsiteX913" fmla="*/ 3009835 w 10032639"/>
                <a:gd name="connsiteY913" fmla="*/ 2155641 h 2801577"/>
                <a:gd name="connsiteX914" fmla="*/ 3016674 w 10032639"/>
                <a:gd name="connsiteY914" fmla="*/ 2157441 h 2801577"/>
                <a:gd name="connsiteX915" fmla="*/ 1678769 w 10032639"/>
                <a:gd name="connsiteY915" fmla="*/ 2145559 h 2801577"/>
                <a:gd name="connsiteX916" fmla="*/ 1678769 w 10032639"/>
                <a:gd name="connsiteY916" fmla="*/ 2152400 h 2801577"/>
                <a:gd name="connsiteX917" fmla="*/ 1684168 w 10032639"/>
                <a:gd name="connsiteY917" fmla="*/ 2150600 h 2801577"/>
                <a:gd name="connsiteX918" fmla="*/ 1682369 w 10032639"/>
                <a:gd name="connsiteY918" fmla="*/ 2147000 h 2801577"/>
                <a:gd name="connsiteX919" fmla="*/ 9629367 w 10032639"/>
                <a:gd name="connsiteY919" fmla="*/ 2139891 h 2801577"/>
                <a:gd name="connsiteX920" fmla="*/ 9573917 w 10032639"/>
                <a:gd name="connsiteY920" fmla="*/ 2188504 h 2801577"/>
                <a:gd name="connsiteX921" fmla="*/ 9515227 w 10032639"/>
                <a:gd name="connsiteY921" fmla="*/ 2236758 h 2801577"/>
                <a:gd name="connsiteX922" fmla="*/ 9452575 w 10032639"/>
                <a:gd name="connsiteY922" fmla="*/ 2283572 h 2801577"/>
                <a:gd name="connsiteX923" fmla="*/ 9388844 w 10032639"/>
                <a:gd name="connsiteY923" fmla="*/ 2328585 h 2801577"/>
                <a:gd name="connsiteX924" fmla="*/ 9289827 w 10032639"/>
                <a:gd name="connsiteY924" fmla="*/ 2398084 h 2801577"/>
                <a:gd name="connsiteX925" fmla="*/ 9187568 w 10032639"/>
                <a:gd name="connsiteY925" fmla="*/ 2467224 h 2801577"/>
                <a:gd name="connsiteX926" fmla="*/ 9116996 w 10032639"/>
                <a:gd name="connsiteY926" fmla="*/ 2515478 h 2801577"/>
                <a:gd name="connsiteX927" fmla="*/ 9120236 w 10032639"/>
                <a:gd name="connsiteY927" fmla="*/ 2524481 h 2801577"/>
                <a:gd name="connsiteX928" fmla="*/ 9122037 w 10032639"/>
                <a:gd name="connsiteY928" fmla="*/ 2531323 h 2801577"/>
                <a:gd name="connsiteX929" fmla="*/ 9123837 w 10032639"/>
                <a:gd name="connsiteY929" fmla="*/ 2536364 h 2801577"/>
                <a:gd name="connsiteX930" fmla="*/ 9172085 w 10032639"/>
                <a:gd name="connsiteY930" fmla="*/ 2503595 h 2801577"/>
                <a:gd name="connsiteX931" fmla="*/ 9222494 w 10032639"/>
                <a:gd name="connsiteY931" fmla="*/ 2465424 h 2801577"/>
                <a:gd name="connsiteX932" fmla="*/ 9222494 w 10032639"/>
                <a:gd name="connsiteY932" fmla="*/ 2463623 h 2801577"/>
                <a:gd name="connsiteX933" fmla="*/ 9257061 w 10032639"/>
                <a:gd name="connsiteY933" fmla="*/ 2441297 h 2801577"/>
                <a:gd name="connsiteX934" fmla="*/ 9288026 w 10032639"/>
                <a:gd name="connsiteY934" fmla="*/ 2420411 h 2801577"/>
                <a:gd name="connsiteX935" fmla="*/ 9317551 w 10032639"/>
                <a:gd name="connsiteY935" fmla="*/ 2403126 h 2801577"/>
                <a:gd name="connsiteX936" fmla="*/ 9347077 w 10032639"/>
                <a:gd name="connsiteY936" fmla="*/ 2389082 h 2801577"/>
                <a:gd name="connsiteX937" fmla="*/ 9352117 w 10032639"/>
                <a:gd name="connsiteY937" fmla="*/ 2378639 h 2801577"/>
                <a:gd name="connsiteX938" fmla="*/ 9359319 w 10032639"/>
                <a:gd name="connsiteY938" fmla="*/ 2368556 h 2801577"/>
                <a:gd name="connsiteX939" fmla="*/ 9374802 w 10032639"/>
                <a:gd name="connsiteY939" fmla="*/ 2350911 h 2801577"/>
                <a:gd name="connsiteX940" fmla="*/ 9395685 w 10032639"/>
                <a:gd name="connsiteY940" fmla="*/ 2333986 h 2801577"/>
                <a:gd name="connsiteX941" fmla="*/ 9419810 w 10032639"/>
                <a:gd name="connsiteY941" fmla="*/ 2318142 h 2801577"/>
                <a:gd name="connsiteX942" fmla="*/ 9431692 w 10032639"/>
                <a:gd name="connsiteY942" fmla="*/ 2311300 h 2801577"/>
                <a:gd name="connsiteX943" fmla="*/ 9454376 w 10032639"/>
                <a:gd name="connsiteY943" fmla="*/ 2299416 h 2801577"/>
                <a:gd name="connsiteX944" fmla="*/ 9468058 w 10032639"/>
                <a:gd name="connsiteY944" fmla="*/ 2294015 h 2801577"/>
                <a:gd name="connsiteX945" fmla="*/ 9478500 w 10032639"/>
                <a:gd name="connsiteY945" fmla="*/ 2288973 h 2801577"/>
                <a:gd name="connsiteX946" fmla="*/ 9483901 w 10032639"/>
                <a:gd name="connsiteY946" fmla="*/ 2283572 h 2801577"/>
                <a:gd name="connsiteX947" fmla="*/ 9488942 w 10032639"/>
                <a:gd name="connsiteY947" fmla="*/ 2273129 h 2801577"/>
                <a:gd name="connsiteX948" fmla="*/ 9494343 w 10032639"/>
                <a:gd name="connsiteY948" fmla="*/ 2264486 h 2801577"/>
                <a:gd name="connsiteX949" fmla="*/ 9501184 w 10032639"/>
                <a:gd name="connsiteY949" fmla="*/ 2255844 h 2801577"/>
                <a:gd name="connsiteX950" fmla="*/ 9508025 w 10032639"/>
                <a:gd name="connsiteY950" fmla="*/ 2249002 h 2801577"/>
                <a:gd name="connsiteX951" fmla="*/ 9518467 w 10032639"/>
                <a:gd name="connsiteY951" fmla="*/ 2242160 h 2801577"/>
                <a:gd name="connsiteX952" fmla="*/ 9523868 w 10032639"/>
                <a:gd name="connsiteY952" fmla="*/ 2240359 h 2801577"/>
                <a:gd name="connsiteX953" fmla="*/ 9533950 w 10032639"/>
                <a:gd name="connsiteY953" fmla="*/ 2236758 h 2801577"/>
                <a:gd name="connsiteX954" fmla="*/ 9546192 w 10032639"/>
                <a:gd name="connsiteY954" fmla="*/ 2233157 h 2801577"/>
                <a:gd name="connsiteX955" fmla="*/ 9556634 w 10032639"/>
                <a:gd name="connsiteY955" fmla="*/ 2226315 h 2801577"/>
                <a:gd name="connsiteX956" fmla="*/ 9567076 w 10032639"/>
                <a:gd name="connsiteY956" fmla="*/ 2219473 h 2801577"/>
                <a:gd name="connsiteX957" fmla="*/ 9575717 w 10032639"/>
                <a:gd name="connsiteY957" fmla="*/ 2212631 h 2801577"/>
                <a:gd name="connsiteX958" fmla="*/ 9582559 w 10032639"/>
                <a:gd name="connsiteY958" fmla="*/ 2205789 h 2801577"/>
                <a:gd name="connsiteX959" fmla="*/ 9598041 w 10032639"/>
                <a:gd name="connsiteY959" fmla="*/ 2184903 h 2801577"/>
                <a:gd name="connsiteX960" fmla="*/ 9608483 w 10032639"/>
                <a:gd name="connsiteY960" fmla="*/ 2171219 h 2801577"/>
                <a:gd name="connsiteX961" fmla="*/ 9617125 w 10032639"/>
                <a:gd name="connsiteY961" fmla="*/ 2160776 h 2801577"/>
                <a:gd name="connsiteX962" fmla="*/ 9629367 w 10032639"/>
                <a:gd name="connsiteY962" fmla="*/ 2148533 h 2801577"/>
                <a:gd name="connsiteX963" fmla="*/ 4864108 w 10032639"/>
                <a:gd name="connsiteY963" fmla="*/ 2118046 h 2801577"/>
                <a:gd name="connsiteX964" fmla="*/ 4722262 w 10032639"/>
                <a:gd name="connsiteY964" fmla="*/ 2225320 h 2801577"/>
                <a:gd name="connsiteX965" fmla="*/ 4581857 w 10032639"/>
                <a:gd name="connsiteY965" fmla="*/ 2331153 h 2801577"/>
                <a:gd name="connsiteX966" fmla="*/ 4412290 w 10032639"/>
                <a:gd name="connsiteY966" fmla="*/ 2457504 h 2801577"/>
                <a:gd name="connsiteX967" fmla="*/ 4245963 w 10032639"/>
                <a:gd name="connsiteY967" fmla="*/ 2582056 h 2801577"/>
                <a:gd name="connsiteX968" fmla="*/ 4237323 w 10032639"/>
                <a:gd name="connsiteY968" fmla="*/ 2587456 h 2801577"/>
                <a:gd name="connsiteX969" fmla="*/ 4208162 w 10032639"/>
                <a:gd name="connsiteY969" fmla="*/ 2609774 h 2801577"/>
                <a:gd name="connsiteX970" fmla="*/ 4175041 w 10032639"/>
                <a:gd name="connsiteY970" fmla="*/ 2630293 h 2801577"/>
                <a:gd name="connsiteX971" fmla="*/ 4164600 w 10032639"/>
                <a:gd name="connsiteY971" fmla="*/ 2637493 h 2801577"/>
                <a:gd name="connsiteX972" fmla="*/ 4154161 w 10032639"/>
                <a:gd name="connsiteY972" fmla="*/ 2646132 h 2801577"/>
                <a:gd name="connsiteX973" fmla="*/ 4145520 w 10032639"/>
                <a:gd name="connsiteY973" fmla="*/ 2654772 h 2801577"/>
                <a:gd name="connsiteX974" fmla="*/ 4138680 w 10032639"/>
                <a:gd name="connsiteY974" fmla="*/ 2665211 h 2801577"/>
                <a:gd name="connsiteX975" fmla="*/ 4143720 w 10032639"/>
                <a:gd name="connsiteY975" fmla="*/ 2665211 h 2801577"/>
                <a:gd name="connsiteX976" fmla="*/ 4152361 w 10032639"/>
                <a:gd name="connsiteY976" fmla="*/ 2663411 h 2801577"/>
                <a:gd name="connsiteX977" fmla="*/ 4154161 w 10032639"/>
                <a:gd name="connsiteY977" fmla="*/ 2663411 h 2801577"/>
                <a:gd name="connsiteX978" fmla="*/ 4168200 w 10032639"/>
                <a:gd name="connsiteY978" fmla="*/ 2663411 h 2801577"/>
                <a:gd name="connsiteX979" fmla="*/ 4178641 w 10032639"/>
                <a:gd name="connsiteY979" fmla="*/ 2665211 h 2801577"/>
                <a:gd name="connsiteX980" fmla="*/ 4181881 w 10032639"/>
                <a:gd name="connsiteY980" fmla="*/ 2663411 h 2801577"/>
                <a:gd name="connsiteX981" fmla="*/ 4187281 w 10032639"/>
                <a:gd name="connsiteY981" fmla="*/ 2659811 h 2801577"/>
                <a:gd name="connsiteX982" fmla="*/ 4195921 w 10032639"/>
                <a:gd name="connsiteY982" fmla="*/ 2658371 h 2801577"/>
                <a:gd name="connsiteX983" fmla="*/ 4200962 w 10032639"/>
                <a:gd name="connsiteY983" fmla="*/ 2659811 h 2801577"/>
                <a:gd name="connsiteX984" fmla="*/ 4206362 w 10032639"/>
                <a:gd name="connsiteY984" fmla="*/ 2659811 h 2801577"/>
                <a:gd name="connsiteX985" fmla="*/ 4208162 w 10032639"/>
                <a:gd name="connsiteY985" fmla="*/ 2658371 h 2801577"/>
                <a:gd name="connsiteX986" fmla="*/ 4213202 w 10032639"/>
                <a:gd name="connsiteY986" fmla="*/ 2658371 h 2801577"/>
                <a:gd name="connsiteX987" fmla="*/ 4221842 w 10032639"/>
                <a:gd name="connsiteY987" fmla="*/ 2652972 h 2801577"/>
                <a:gd name="connsiteX988" fmla="*/ 4228683 w 10032639"/>
                <a:gd name="connsiteY988" fmla="*/ 2649732 h 2801577"/>
                <a:gd name="connsiteX989" fmla="*/ 4230483 w 10032639"/>
                <a:gd name="connsiteY989" fmla="*/ 2646132 h 2801577"/>
                <a:gd name="connsiteX990" fmla="*/ 4237323 w 10032639"/>
                <a:gd name="connsiteY990" fmla="*/ 2639293 h 2801577"/>
                <a:gd name="connsiteX991" fmla="*/ 4245963 w 10032639"/>
                <a:gd name="connsiteY991" fmla="*/ 2632093 h 2801577"/>
                <a:gd name="connsiteX992" fmla="*/ 4256404 w 10032639"/>
                <a:gd name="connsiteY992" fmla="*/ 2625253 h 2801577"/>
                <a:gd name="connsiteX993" fmla="*/ 4263244 w 10032639"/>
                <a:gd name="connsiteY993" fmla="*/ 2621654 h 2801577"/>
                <a:gd name="connsiteX994" fmla="*/ 4270084 w 10032639"/>
                <a:gd name="connsiteY994" fmla="*/ 2621654 h 2801577"/>
                <a:gd name="connsiteX995" fmla="*/ 4273684 w 10032639"/>
                <a:gd name="connsiteY995" fmla="*/ 2621654 h 2801577"/>
                <a:gd name="connsiteX996" fmla="*/ 4273684 w 10032639"/>
                <a:gd name="connsiteY996" fmla="*/ 2599335 h 2801577"/>
                <a:gd name="connsiteX997" fmla="*/ 4284125 w 10032639"/>
                <a:gd name="connsiteY997" fmla="*/ 2596095 h 2801577"/>
                <a:gd name="connsiteX998" fmla="*/ 4292765 w 10032639"/>
                <a:gd name="connsiteY998" fmla="*/ 2590696 h 2801577"/>
                <a:gd name="connsiteX999" fmla="*/ 4301406 w 10032639"/>
                <a:gd name="connsiteY999" fmla="*/ 2585656 h 2801577"/>
                <a:gd name="connsiteX1000" fmla="*/ 4311846 w 10032639"/>
                <a:gd name="connsiteY1000" fmla="*/ 2578817 h 2801577"/>
                <a:gd name="connsiteX1001" fmla="*/ 4315446 w 10032639"/>
                <a:gd name="connsiteY1001" fmla="*/ 2577017 h 2801577"/>
                <a:gd name="connsiteX1002" fmla="*/ 4320486 w 10032639"/>
                <a:gd name="connsiteY1002" fmla="*/ 2573417 h 2801577"/>
                <a:gd name="connsiteX1003" fmla="*/ 4325887 w 10032639"/>
                <a:gd name="connsiteY1003" fmla="*/ 2570177 h 2801577"/>
                <a:gd name="connsiteX1004" fmla="*/ 4330927 w 10032639"/>
                <a:gd name="connsiteY1004" fmla="*/ 2564777 h 2801577"/>
                <a:gd name="connsiteX1005" fmla="*/ 4335967 w 10032639"/>
                <a:gd name="connsiteY1005" fmla="*/ 2559738 h 2801577"/>
                <a:gd name="connsiteX1006" fmla="*/ 4355048 w 10032639"/>
                <a:gd name="connsiteY1006" fmla="*/ 2559738 h 2801577"/>
                <a:gd name="connsiteX1007" fmla="*/ 4358648 w 10032639"/>
                <a:gd name="connsiteY1007" fmla="*/ 2554338 h 2801577"/>
                <a:gd name="connsiteX1008" fmla="*/ 4362248 w 10032639"/>
                <a:gd name="connsiteY1008" fmla="*/ 2543899 h 2801577"/>
                <a:gd name="connsiteX1009" fmla="*/ 4365488 w 10032639"/>
                <a:gd name="connsiteY1009" fmla="*/ 2537059 h 2801577"/>
                <a:gd name="connsiteX1010" fmla="*/ 4370888 w 10032639"/>
                <a:gd name="connsiteY1010" fmla="*/ 2530220 h 2801577"/>
                <a:gd name="connsiteX1011" fmla="*/ 4379529 w 10032639"/>
                <a:gd name="connsiteY1011" fmla="*/ 2524820 h 2801577"/>
                <a:gd name="connsiteX1012" fmla="*/ 4384569 w 10032639"/>
                <a:gd name="connsiteY1012" fmla="*/ 2523380 h 2801577"/>
                <a:gd name="connsiteX1013" fmla="*/ 4391409 w 10032639"/>
                <a:gd name="connsiteY1013" fmla="*/ 2521580 h 2801577"/>
                <a:gd name="connsiteX1014" fmla="*/ 4391409 w 10032639"/>
                <a:gd name="connsiteY1014" fmla="*/ 2516181 h 2801577"/>
                <a:gd name="connsiteX1015" fmla="*/ 4396449 w 10032639"/>
                <a:gd name="connsiteY1015" fmla="*/ 2511141 h 2801577"/>
                <a:gd name="connsiteX1016" fmla="*/ 4401850 w 10032639"/>
                <a:gd name="connsiteY1016" fmla="*/ 2507541 h 2801577"/>
                <a:gd name="connsiteX1017" fmla="*/ 4406890 w 10032639"/>
                <a:gd name="connsiteY1017" fmla="*/ 2505741 h 2801577"/>
                <a:gd name="connsiteX1018" fmla="*/ 4412290 w 10032639"/>
                <a:gd name="connsiteY1018" fmla="*/ 2505741 h 2801577"/>
                <a:gd name="connsiteX1019" fmla="*/ 4419130 w 10032639"/>
                <a:gd name="connsiteY1019" fmla="*/ 2503941 h 2801577"/>
                <a:gd name="connsiteX1020" fmla="*/ 4427771 w 10032639"/>
                <a:gd name="connsiteY1020" fmla="*/ 2498902 h 2801577"/>
                <a:gd name="connsiteX1021" fmla="*/ 4438211 w 10032639"/>
                <a:gd name="connsiteY1021" fmla="*/ 2492062 h 2801577"/>
                <a:gd name="connsiteX1022" fmla="*/ 4446851 w 10032639"/>
                <a:gd name="connsiteY1022" fmla="*/ 2485223 h 2801577"/>
                <a:gd name="connsiteX1023" fmla="*/ 4481413 w 10032639"/>
                <a:gd name="connsiteY1023" fmla="*/ 2450665 h 2801577"/>
                <a:gd name="connsiteX1024" fmla="*/ 4491853 w 10032639"/>
                <a:gd name="connsiteY1024" fmla="*/ 2442025 h 2801577"/>
                <a:gd name="connsiteX1025" fmla="*/ 4504094 w 10032639"/>
                <a:gd name="connsiteY1025" fmla="*/ 2435186 h 2801577"/>
                <a:gd name="connsiteX1026" fmla="*/ 4510934 w 10032639"/>
                <a:gd name="connsiteY1026" fmla="*/ 2433386 h 2801577"/>
                <a:gd name="connsiteX1027" fmla="*/ 4517774 w 10032639"/>
                <a:gd name="connsiteY1027" fmla="*/ 2433386 h 2801577"/>
                <a:gd name="connsiteX1028" fmla="*/ 4524614 w 10032639"/>
                <a:gd name="connsiteY1028" fmla="*/ 2429786 h 2801577"/>
                <a:gd name="connsiteX1029" fmla="*/ 4526414 w 10032639"/>
                <a:gd name="connsiteY1029" fmla="*/ 2426546 h 2801577"/>
                <a:gd name="connsiteX1030" fmla="*/ 4526414 w 10032639"/>
                <a:gd name="connsiteY1030" fmla="*/ 2422947 h 2801577"/>
                <a:gd name="connsiteX1031" fmla="*/ 4528215 w 10032639"/>
                <a:gd name="connsiteY1031" fmla="*/ 2414307 h 2801577"/>
                <a:gd name="connsiteX1032" fmla="*/ 4533255 w 10032639"/>
                <a:gd name="connsiteY1032" fmla="*/ 2405668 h 2801577"/>
                <a:gd name="connsiteX1033" fmla="*/ 4540455 w 10032639"/>
                <a:gd name="connsiteY1033" fmla="*/ 2402068 h 2801577"/>
                <a:gd name="connsiteX1034" fmla="*/ 4548735 w 10032639"/>
                <a:gd name="connsiteY1034" fmla="*/ 2398468 h 2801577"/>
                <a:gd name="connsiteX1035" fmla="*/ 4557736 w 10032639"/>
                <a:gd name="connsiteY1035" fmla="*/ 2398468 h 2801577"/>
                <a:gd name="connsiteX1036" fmla="*/ 4571416 w 10032639"/>
                <a:gd name="connsiteY1036" fmla="*/ 2391629 h 2801577"/>
                <a:gd name="connsiteX1037" fmla="*/ 4585457 w 10032639"/>
                <a:gd name="connsiteY1037" fmla="*/ 2381189 h 2801577"/>
                <a:gd name="connsiteX1038" fmla="*/ 4594097 w 10032639"/>
                <a:gd name="connsiteY1038" fmla="*/ 2367510 h 2801577"/>
                <a:gd name="connsiteX1039" fmla="*/ 4600937 w 10032639"/>
                <a:gd name="connsiteY1039" fmla="*/ 2351671 h 2801577"/>
                <a:gd name="connsiteX1040" fmla="*/ 4602737 w 10032639"/>
                <a:gd name="connsiteY1040" fmla="*/ 2346632 h 2801577"/>
                <a:gd name="connsiteX1041" fmla="*/ 4606338 w 10032639"/>
                <a:gd name="connsiteY1041" fmla="*/ 2344832 h 2801577"/>
                <a:gd name="connsiteX1042" fmla="*/ 4623618 w 10032639"/>
                <a:gd name="connsiteY1042" fmla="*/ 2334392 h 2801577"/>
                <a:gd name="connsiteX1043" fmla="*/ 4640899 w 10032639"/>
                <a:gd name="connsiteY1043" fmla="*/ 2324313 h 2801577"/>
                <a:gd name="connsiteX1044" fmla="*/ 4654580 w 10032639"/>
                <a:gd name="connsiteY1044" fmla="*/ 2313874 h 2801577"/>
                <a:gd name="connsiteX1045" fmla="*/ 4675460 w 10032639"/>
                <a:gd name="connsiteY1045" fmla="*/ 2298395 h 2801577"/>
                <a:gd name="connsiteX1046" fmla="*/ 4685541 w 10032639"/>
                <a:gd name="connsiteY1046" fmla="*/ 2287955 h 2801577"/>
                <a:gd name="connsiteX1047" fmla="*/ 4692741 w 10032639"/>
                <a:gd name="connsiteY1047" fmla="*/ 2277516 h 2801577"/>
                <a:gd name="connsiteX1048" fmla="*/ 4697781 w 10032639"/>
                <a:gd name="connsiteY1048" fmla="*/ 2268877 h 2801577"/>
                <a:gd name="connsiteX1049" fmla="*/ 4713262 w 10032639"/>
                <a:gd name="connsiteY1049" fmla="*/ 2268877 h 2801577"/>
                <a:gd name="connsiteX1050" fmla="*/ 4711822 w 10032639"/>
                <a:gd name="connsiteY1050" fmla="*/ 2263477 h 2801577"/>
                <a:gd name="connsiteX1051" fmla="*/ 4710022 w 10032639"/>
                <a:gd name="connsiteY1051" fmla="*/ 2258437 h 2801577"/>
                <a:gd name="connsiteX1052" fmla="*/ 4710022 w 10032639"/>
                <a:gd name="connsiteY1052" fmla="*/ 2247998 h 2801577"/>
                <a:gd name="connsiteX1053" fmla="*/ 4720462 w 10032639"/>
                <a:gd name="connsiteY1053" fmla="*/ 2242598 h 2801577"/>
                <a:gd name="connsiteX1054" fmla="*/ 4734143 w 10032639"/>
                <a:gd name="connsiteY1054" fmla="*/ 2237559 h 2801577"/>
                <a:gd name="connsiteX1055" fmla="*/ 4746383 w 10032639"/>
                <a:gd name="connsiteY1055" fmla="*/ 2228919 h 2801577"/>
                <a:gd name="connsiteX1056" fmla="*/ 4755024 w 10032639"/>
                <a:gd name="connsiteY1056" fmla="*/ 2220280 h 2801577"/>
                <a:gd name="connsiteX1057" fmla="*/ 4761864 w 10032639"/>
                <a:gd name="connsiteY1057" fmla="*/ 2211640 h 2801577"/>
                <a:gd name="connsiteX1058" fmla="*/ 4772304 w 10032639"/>
                <a:gd name="connsiteY1058" fmla="*/ 2197601 h 2801577"/>
                <a:gd name="connsiteX1059" fmla="*/ 4784545 w 10032639"/>
                <a:gd name="connsiteY1059" fmla="*/ 2187522 h 2801577"/>
                <a:gd name="connsiteX1060" fmla="*/ 4798225 w 10032639"/>
                <a:gd name="connsiteY1060" fmla="*/ 2180682 h 2801577"/>
                <a:gd name="connsiteX1061" fmla="*/ 4813706 w 10032639"/>
                <a:gd name="connsiteY1061" fmla="*/ 2177083 h 2801577"/>
                <a:gd name="connsiteX1062" fmla="*/ 4819106 w 10032639"/>
                <a:gd name="connsiteY1062" fmla="*/ 2166643 h 2801577"/>
                <a:gd name="connsiteX1063" fmla="*/ 4824146 w 10032639"/>
                <a:gd name="connsiteY1063" fmla="*/ 2159804 h 2801577"/>
                <a:gd name="connsiteX1064" fmla="*/ 4829186 w 10032639"/>
                <a:gd name="connsiteY1064" fmla="*/ 2154404 h 2801577"/>
                <a:gd name="connsiteX1065" fmla="*/ 4836387 w 10032639"/>
                <a:gd name="connsiteY1065" fmla="*/ 2151164 h 2801577"/>
                <a:gd name="connsiteX1066" fmla="*/ 4845027 w 10032639"/>
                <a:gd name="connsiteY1066" fmla="*/ 2149364 h 2801577"/>
                <a:gd name="connsiteX1067" fmla="*/ 4850067 w 10032639"/>
                <a:gd name="connsiteY1067" fmla="*/ 2137125 h 2801577"/>
                <a:gd name="connsiteX1068" fmla="*/ 4858708 w 10032639"/>
                <a:gd name="connsiteY1068" fmla="*/ 2126686 h 2801577"/>
                <a:gd name="connsiteX1069" fmla="*/ 6280402 w 10032639"/>
                <a:gd name="connsiteY1069" fmla="*/ 2114451 h 2801577"/>
                <a:gd name="connsiteX1070" fmla="*/ 6216320 w 10032639"/>
                <a:gd name="connsiteY1070" fmla="*/ 2149007 h 2801577"/>
                <a:gd name="connsiteX1071" fmla="*/ 6152238 w 10032639"/>
                <a:gd name="connsiteY1071" fmla="*/ 2185362 h 2801577"/>
                <a:gd name="connsiteX1072" fmla="*/ 6091756 w 10032639"/>
                <a:gd name="connsiteY1072" fmla="*/ 2223158 h 2801577"/>
                <a:gd name="connsiteX1073" fmla="*/ 6029474 w 10032639"/>
                <a:gd name="connsiteY1073" fmla="*/ 2261313 h 2801577"/>
                <a:gd name="connsiteX1074" fmla="*/ 6020834 w 10032639"/>
                <a:gd name="connsiteY1074" fmla="*/ 2268512 h 2801577"/>
                <a:gd name="connsiteX1075" fmla="*/ 6025874 w 10032639"/>
                <a:gd name="connsiteY1075" fmla="*/ 2270312 h 2801577"/>
                <a:gd name="connsiteX1076" fmla="*/ 6029474 w 10032639"/>
                <a:gd name="connsiteY1076" fmla="*/ 2270312 h 2801577"/>
                <a:gd name="connsiteX1077" fmla="*/ 6036315 w 10032639"/>
                <a:gd name="connsiteY1077" fmla="*/ 2263113 h 2801577"/>
                <a:gd name="connsiteX1078" fmla="*/ 6041715 w 10032639"/>
                <a:gd name="connsiteY1078" fmla="*/ 2259873 h 2801577"/>
                <a:gd name="connsiteX1079" fmla="*/ 6046755 w 10032639"/>
                <a:gd name="connsiteY1079" fmla="*/ 2258073 h 2801577"/>
                <a:gd name="connsiteX1080" fmla="*/ 6069076 w 10032639"/>
                <a:gd name="connsiteY1080" fmla="*/ 2242235 h 2801577"/>
                <a:gd name="connsiteX1081" fmla="*/ 6093196 w 10032639"/>
                <a:gd name="connsiteY1081" fmla="*/ 2228557 h 2801577"/>
                <a:gd name="connsiteX1082" fmla="*/ 6115877 w 10032639"/>
                <a:gd name="connsiteY1082" fmla="*/ 2216319 h 2801577"/>
                <a:gd name="connsiteX1083" fmla="*/ 6138558 w 10032639"/>
                <a:gd name="connsiteY1083" fmla="*/ 2204440 h 2801577"/>
                <a:gd name="connsiteX1084" fmla="*/ 6159438 w 10032639"/>
                <a:gd name="connsiteY1084" fmla="*/ 2194001 h 2801577"/>
                <a:gd name="connsiteX1085" fmla="*/ 6181759 w 10032639"/>
                <a:gd name="connsiteY1085" fmla="*/ 2181763 h 2801577"/>
                <a:gd name="connsiteX1086" fmla="*/ 6204080 w 10032639"/>
                <a:gd name="connsiteY1086" fmla="*/ 2168085 h 2801577"/>
                <a:gd name="connsiteX1087" fmla="*/ 6226760 w 10032639"/>
                <a:gd name="connsiteY1087" fmla="*/ 2152607 h 2801577"/>
                <a:gd name="connsiteX1088" fmla="*/ 6235401 w 10032639"/>
                <a:gd name="connsiteY1088" fmla="*/ 2145407 h 2801577"/>
                <a:gd name="connsiteX1089" fmla="*/ 6245841 w 10032639"/>
                <a:gd name="connsiteY1089" fmla="*/ 2138568 h 2801577"/>
                <a:gd name="connsiteX1090" fmla="*/ 6269962 w 10032639"/>
                <a:gd name="connsiteY1090" fmla="*/ 2121291 h 2801577"/>
                <a:gd name="connsiteX1091" fmla="*/ 6276802 w 10032639"/>
                <a:gd name="connsiteY1091" fmla="*/ 2119491 h 2801577"/>
                <a:gd name="connsiteX1092" fmla="*/ 2921650 w 10032639"/>
                <a:gd name="connsiteY1092" fmla="*/ 2108834 h 2801577"/>
                <a:gd name="connsiteX1093" fmla="*/ 2916250 w 10032639"/>
                <a:gd name="connsiteY1093" fmla="*/ 2110634 h 2801577"/>
                <a:gd name="connsiteX1094" fmla="*/ 2916250 w 10032639"/>
                <a:gd name="connsiteY1094" fmla="*/ 2112435 h 2801577"/>
                <a:gd name="connsiteX1095" fmla="*/ 3539310 w 10032639"/>
                <a:gd name="connsiteY1095" fmla="*/ 2101993 h 2801577"/>
                <a:gd name="connsiteX1096" fmla="*/ 3465162 w 10032639"/>
                <a:gd name="connsiteY1096" fmla="*/ 2121076 h 2801577"/>
                <a:gd name="connsiteX1097" fmla="*/ 3390654 w 10032639"/>
                <a:gd name="connsiteY1097" fmla="*/ 2143759 h 2801577"/>
                <a:gd name="connsiteX1098" fmla="*/ 3314346 w 10032639"/>
                <a:gd name="connsiteY1098" fmla="*/ 2167883 h 2801577"/>
                <a:gd name="connsiteX1099" fmla="*/ 3234799 w 10032639"/>
                <a:gd name="connsiteY1099" fmla="*/ 2197407 h 2801577"/>
                <a:gd name="connsiteX1100" fmla="*/ 3155252 w 10032639"/>
                <a:gd name="connsiteY1100" fmla="*/ 2226571 h 2801577"/>
                <a:gd name="connsiteX1101" fmla="*/ 3077504 w 10032639"/>
                <a:gd name="connsiteY1101" fmla="*/ 2256096 h 2801577"/>
                <a:gd name="connsiteX1102" fmla="*/ 2921650 w 10032639"/>
                <a:gd name="connsiteY1102" fmla="*/ 2311544 h 2801577"/>
                <a:gd name="connsiteX1103" fmla="*/ 2921650 w 10032639"/>
                <a:gd name="connsiteY1103" fmla="*/ 2318385 h 2801577"/>
                <a:gd name="connsiteX1104" fmla="*/ 2933887 w 10032639"/>
                <a:gd name="connsiteY1104" fmla="*/ 2318385 h 2801577"/>
                <a:gd name="connsiteX1105" fmla="*/ 2943966 w 10032639"/>
                <a:gd name="connsiteY1105" fmla="*/ 2309744 h 2801577"/>
                <a:gd name="connsiteX1106" fmla="*/ 2951165 w 10032639"/>
                <a:gd name="connsiteY1106" fmla="*/ 2306503 h 2801577"/>
                <a:gd name="connsiteX1107" fmla="*/ 2959803 w 10032639"/>
                <a:gd name="connsiteY1107" fmla="*/ 2301103 h 2801577"/>
                <a:gd name="connsiteX1108" fmla="*/ 2964842 w 10032639"/>
                <a:gd name="connsiteY1108" fmla="*/ 2299662 h 2801577"/>
                <a:gd name="connsiteX1109" fmla="*/ 2969882 w 10032639"/>
                <a:gd name="connsiteY1109" fmla="*/ 2301103 h 2801577"/>
                <a:gd name="connsiteX1110" fmla="*/ 2980320 w 10032639"/>
                <a:gd name="connsiteY1110" fmla="*/ 2304703 h 2801577"/>
                <a:gd name="connsiteX1111" fmla="*/ 2990758 w 10032639"/>
                <a:gd name="connsiteY1111" fmla="*/ 2301103 h 2801577"/>
                <a:gd name="connsiteX1112" fmla="*/ 3004436 w 10032639"/>
                <a:gd name="connsiteY1112" fmla="*/ 2296062 h 2801577"/>
                <a:gd name="connsiteX1113" fmla="*/ 3020274 w 10032639"/>
                <a:gd name="connsiteY1113" fmla="*/ 2291021 h 2801577"/>
                <a:gd name="connsiteX1114" fmla="*/ 3033951 w 10032639"/>
                <a:gd name="connsiteY1114" fmla="*/ 2285620 h 2801577"/>
                <a:gd name="connsiteX1115" fmla="*/ 3046189 w 10032639"/>
                <a:gd name="connsiteY1115" fmla="*/ 2280580 h 2801577"/>
                <a:gd name="connsiteX1116" fmla="*/ 3054828 w 10032639"/>
                <a:gd name="connsiteY1116" fmla="*/ 2276979 h 2801577"/>
                <a:gd name="connsiteX1117" fmla="*/ 3065266 w 10032639"/>
                <a:gd name="connsiteY1117" fmla="*/ 2276979 h 2801577"/>
                <a:gd name="connsiteX1118" fmla="*/ 3073905 w 10032639"/>
                <a:gd name="connsiteY1118" fmla="*/ 2270138 h 2801577"/>
                <a:gd name="connsiteX1119" fmla="*/ 3084343 w 10032639"/>
                <a:gd name="connsiteY1119" fmla="*/ 2262937 h 2801577"/>
                <a:gd name="connsiteX1120" fmla="*/ 3096581 w 10032639"/>
                <a:gd name="connsiteY1120" fmla="*/ 2259696 h 2801577"/>
                <a:gd name="connsiteX1121" fmla="*/ 3110259 w 10032639"/>
                <a:gd name="connsiteY1121" fmla="*/ 2259696 h 2801577"/>
                <a:gd name="connsiteX1122" fmla="*/ 3130776 w 10032639"/>
                <a:gd name="connsiteY1122" fmla="*/ 2257896 h 2801577"/>
                <a:gd name="connsiteX1123" fmla="*/ 3151652 w 10032639"/>
                <a:gd name="connsiteY1123" fmla="*/ 2252855 h 2801577"/>
                <a:gd name="connsiteX1124" fmla="*/ 3170729 w 10032639"/>
                <a:gd name="connsiteY1124" fmla="*/ 2242414 h 2801577"/>
                <a:gd name="connsiteX1125" fmla="*/ 3177568 w 10032639"/>
                <a:gd name="connsiteY1125" fmla="*/ 2238813 h 2801577"/>
                <a:gd name="connsiteX1126" fmla="*/ 3184767 w 10032639"/>
                <a:gd name="connsiteY1126" fmla="*/ 2238813 h 2801577"/>
                <a:gd name="connsiteX1127" fmla="*/ 3193406 w 10032639"/>
                <a:gd name="connsiteY1127" fmla="*/ 2238813 h 2801577"/>
                <a:gd name="connsiteX1128" fmla="*/ 3203844 w 10032639"/>
                <a:gd name="connsiteY1128" fmla="*/ 2240614 h 2801577"/>
                <a:gd name="connsiteX1129" fmla="*/ 3207083 w 10032639"/>
                <a:gd name="connsiteY1129" fmla="*/ 2242414 h 2801577"/>
                <a:gd name="connsiteX1130" fmla="*/ 3214282 w 10032639"/>
                <a:gd name="connsiteY1130" fmla="*/ 2233413 h 2801577"/>
                <a:gd name="connsiteX1131" fmla="*/ 3222921 w 10032639"/>
                <a:gd name="connsiteY1131" fmla="*/ 2226571 h 2801577"/>
                <a:gd name="connsiteX1132" fmla="*/ 3232999 w 10032639"/>
                <a:gd name="connsiteY1132" fmla="*/ 2221531 h 2801577"/>
                <a:gd name="connsiteX1133" fmla="*/ 3243438 w 10032639"/>
                <a:gd name="connsiteY1133" fmla="*/ 2217930 h 2801577"/>
                <a:gd name="connsiteX1134" fmla="*/ 3250276 w 10032639"/>
                <a:gd name="connsiteY1134" fmla="*/ 2214690 h 2801577"/>
                <a:gd name="connsiteX1135" fmla="*/ 3264314 w 10032639"/>
                <a:gd name="connsiteY1135" fmla="*/ 2211089 h 2801577"/>
                <a:gd name="connsiteX1136" fmla="*/ 3277992 w 10032639"/>
                <a:gd name="connsiteY1136" fmla="*/ 2204248 h 2801577"/>
                <a:gd name="connsiteX1137" fmla="*/ 3283391 w 10032639"/>
                <a:gd name="connsiteY1137" fmla="*/ 2200648 h 2801577"/>
                <a:gd name="connsiteX1138" fmla="*/ 3290230 w 10032639"/>
                <a:gd name="connsiteY1138" fmla="*/ 2197407 h 2801577"/>
                <a:gd name="connsiteX1139" fmla="*/ 3298869 w 10032639"/>
                <a:gd name="connsiteY1139" fmla="*/ 2195607 h 2801577"/>
                <a:gd name="connsiteX1140" fmla="*/ 3309307 w 10032639"/>
                <a:gd name="connsiteY1140" fmla="*/ 2193807 h 2801577"/>
                <a:gd name="connsiteX1141" fmla="*/ 3331624 w 10032639"/>
                <a:gd name="connsiteY1141" fmla="*/ 2193807 h 2801577"/>
                <a:gd name="connsiteX1142" fmla="*/ 3350700 w 10032639"/>
                <a:gd name="connsiteY1142" fmla="*/ 2183365 h 2801577"/>
                <a:gd name="connsiteX1143" fmla="*/ 3371577 w 10032639"/>
                <a:gd name="connsiteY1143" fmla="*/ 2171483 h 2801577"/>
                <a:gd name="connsiteX1144" fmla="*/ 3392454 w 10032639"/>
                <a:gd name="connsiteY1144" fmla="*/ 2157441 h 2801577"/>
                <a:gd name="connsiteX1145" fmla="*/ 3409731 w 10032639"/>
                <a:gd name="connsiteY1145" fmla="*/ 2148800 h 2801577"/>
                <a:gd name="connsiteX1146" fmla="*/ 3430248 w 10032639"/>
                <a:gd name="connsiteY1146" fmla="*/ 2143759 h 2801577"/>
                <a:gd name="connsiteX1147" fmla="*/ 3452924 w 10032639"/>
                <a:gd name="connsiteY1147" fmla="*/ 2138358 h 2801577"/>
                <a:gd name="connsiteX1148" fmla="*/ 3475240 w 10032639"/>
                <a:gd name="connsiteY1148" fmla="*/ 2136558 h 2801577"/>
                <a:gd name="connsiteX1149" fmla="*/ 3484239 w 10032639"/>
                <a:gd name="connsiteY1149" fmla="*/ 2129717 h 2801577"/>
                <a:gd name="connsiteX1150" fmla="*/ 3492877 w 10032639"/>
                <a:gd name="connsiteY1150" fmla="*/ 2124676 h 2801577"/>
                <a:gd name="connsiteX1151" fmla="*/ 3503316 w 10032639"/>
                <a:gd name="connsiteY1151" fmla="*/ 2119276 h 2801577"/>
                <a:gd name="connsiteX1152" fmla="*/ 3511955 w 10032639"/>
                <a:gd name="connsiteY1152" fmla="*/ 2117475 h 2801577"/>
                <a:gd name="connsiteX1153" fmla="*/ 3527432 w 10032639"/>
                <a:gd name="connsiteY1153" fmla="*/ 2116035 h 2801577"/>
                <a:gd name="connsiteX1154" fmla="*/ 3539310 w 10032639"/>
                <a:gd name="connsiteY1154" fmla="*/ 2114235 h 2801577"/>
                <a:gd name="connsiteX1155" fmla="*/ 7197709 w 10032639"/>
                <a:gd name="connsiteY1155" fmla="*/ 2098613 h 2801577"/>
                <a:gd name="connsiteX1156" fmla="*/ 7170348 w 10032639"/>
                <a:gd name="connsiteY1156" fmla="*/ 2115891 h 2801577"/>
                <a:gd name="connsiteX1157" fmla="*/ 7116707 w 10032639"/>
                <a:gd name="connsiteY1157" fmla="*/ 2152607 h 2801577"/>
                <a:gd name="connsiteX1158" fmla="*/ 7061265 w 10032639"/>
                <a:gd name="connsiteY1158" fmla="*/ 2183563 h 2801577"/>
                <a:gd name="connsiteX1159" fmla="*/ 7005824 w 10032639"/>
                <a:gd name="connsiteY1159" fmla="*/ 2214519 h 2801577"/>
                <a:gd name="connsiteX1160" fmla="*/ 6952182 w 10032639"/>
                <a:gd name="connsiteY1160" fmla="*/ 2244035 h 2801577"/>
                <a:gd name="connsiteX1161" fmla="*/ 6952182 w 10032639"/>
                <a:gd name="connsiteY1161" fmla="*/ 2268512 h 2801577"/>
                <a:gd name="connsiteX1162" fmla="*/ 7164948 w 10032639"/>
                <a:gd name="connsiteY1162" fmla="*/ 2123090 h 2801577"/>
                <a:gd name="connsiteX1163" fmla="*/ 2173689 w 10032639"/>
                <a:gd name="connsiteY1163" fmla="*/ 2081110 h 2801577"/>
                <a:gd name="connsiteX1164" fmla="*/ 2169900 w 10032639"/>
                <a:gd name="connsiteY1164" fmla="*/ 2083293 h 2801577"/>
                <a:gd name="connsiteX1165" fmla="*/ 2153173 w 10032639"/>
                <a:gd name="connsiteY1165" fmla="*/ 2086511 h 2801577"/>
                <a:gd name="connsiteX1166" fmla="*/ 2134096 w 10032639"/>
                <a:gd name="connsiteY1166" fmla="*/ 2089751 h 2801577"/>
                <a:gd name="connsiteX1167" fmla="*/ 2129057 w 10032639"/>
                <a:gd name="connsiteY1167" fmla="*/ 2091551 h 2801577"/>
                <a:gd name="connsiteX1168" fmla="*/ 2118618 w 10032639"/>
                <a:gd name="connsiteY1168" fmla="*/ 2096952 h 2801577"/>
                <a:gd name="connsiteX1169" fmla="*/ 2108180 w 10032639"/>
                <a:gd name="connsiteY1169" fmla="*/ 2103793 h 2801577"/>
                <a:gd name="connsiteX1170" fmla="*/ 2104581 w 10032639"/>
                <a:gd name="connsiteY1170" fmla="*/ 2105593 h 2801577"/>
                <a:gd name="connsiteX1171" fmla="*/ 2080464 w 10032639"/>
                <a:gd name="connsiteY1171" fmla="*/ 2114235 h 2801577"/>
                <a:gd name="connsiteX1172" fmla="*/ 2055988 w 10032639"/>
                <a:gd name="connsiteY1172" fmla="*/ 2124676 h 2801577"/>
                <a:gd name="connsiteX1173" fmla="*/ 2007756 w 10032639"/>
                <a:gd name="connsiteY1173" fmla="*/ 2148800 h 2801577"/>
                <a:gd name="connsiteX1174" fmla="*/ 1957724 w 10032639"/>
                <a:gd name="connsiteY1174" fmla="*/ 2174724 h 2801577"/>
                <a:gd name="connsiteX1175" fmla="*/ 1905533 w 10032639"/>
                <a:gd name="connsiteY1175" fmla="*/ 2197407 h 2801577"/>
                <a:gd name="connsiteX1176" fmla="*/ 1840023 w 10032639"/>
                <a:gd name="connsiteY1176" fmla="*/ 2228372 h 2801577"/>
                <a:gd name="connsiteX1177" fmla="*/ 1772354 w 10032639"/>
                <a:gd name="connsiteY1177" fmla="*/ 2256096 h 2801577"/>
                <a:gd name="connsiteX1178" fmla="*/ 1789631 w 10032639"/>
                <a:gd name="connsiteY1178" fmla="*/ 2259696 h 2801577"/>
                <a:gd name="connsiteX1179" fmla="*/ 1798270 w 10032639"/>
                <a:gd name="connsiteY1179" fmla="*/ 2261497 h 2801577"/>
                <a:gd name="connsiteX1180" fmla="*/ 1805109 w 10032639"/>
                <a:gd name="connsiteY1180" fmla="*/ 2261497 h 2801577"/>
                <a:gd name="connsiteX1181" fmla="*/ 1810508 w 10032639"/>
                <a:gd name="connsiteY1181" fmla="*/ 2259696 h 2801577"/>
                <a:gd name="connsiteX1182" fmla="*/ 1815547 w 10032639"/>
                <a:gd name="connsiteY1182" fmla="*/ 2257896 h 2801577"/>
                <a:gd name="connsiteX1183" fmla="*/ 1819147 w 10032639"/>
                <a:gd name="connsiteY1183" fmla="*/ 2256096 h 2801577"/>
                <a:gd name="connsiteX1184" fmla="*/ 1827785 w 10032639"/>
                <a:gd name="connsiteY1184" fmla="*/ 2252855 h 2801577"/>
                <a:gd name="connsiteX1185" fmla="*/ 1836424 w 10032639"/>
                <a:gd name="connsiteY1185" fmla="*/ 2245654 h 2801577"/>
                <a:gd name="connsiteX1186" fmla="*/ 1846862 w 10032639"/>
                <a:gd name="connsiteY1186" fmla="*/ 2238813 h 2801577"/>
                <a:gd name="connsiteX1187" fmla="*/ 1855501 w 10032639"/>
                <a:gd name="connsiteY1187" fmla="*/ 2233413 h 2801577"/>
                <a:gd name="connsiteX1188" fmla="*/ 1864139 w 10032639"/>
                <a:gd name="connsiteY1188" fmla="*/ 2226571 h 2801577"/>
                <a:gd name="connsiteX1189" fmla="*/ 1876017 w 10032639"/>
                <a:gd name="connsiteY1189" fmla="*/ 2221531 h 2801577"/>
                <a:gd name="connsiteX1190" fmla="*/ 1886456 w 10032639"/>
                <a:gd name="connsiteY1190" fmla="*/ 2219730 h 2801577"/>
                <a:gd name="connsiteX1191" fmla="*/ 1895095 w 10032639"/>
                <a:gd name="connsiteY1191" fmla="*/ 2219730 h 2801577"/>
                <a:gd name="connsiteX1192" fmla="*/ 1914172 w 10032639"/>
                <a:gd name="connsiteY1192" fmla="*/ 2223331 h 2801577"/>
                <a:gd name="connsiteX1193" fmla="*/ 1915971 w 10032639"/>
                <a:gd name="connsiteY1193" fmla="*/ 2219730 h 2801577"/>
                <a:gd name="connsiteX1194" fmla="*/ 1917771 w 10032639"/>
                <a:gd name="connsiteY1194" fmla="*/ 2212889 h 2801577"/>
                <a:gd name="connsiteX1195" fmla="*/ 1921010 w 10032639"/>
                <a:gd name="connsiteY1195" fmla="*/ 2206048 h 2801577"/>
                <a:gd name="connsiteX1196" fmla="*/ 1928209 w 10032639"/>
                <a:gd name="connsiteY1196" fmla="*/ 2200648 h 2801577"/>
                <a:gd name="connsiteX1197" fmla="*/ 1936848 w 10032639"/>
                <a:gd name="connsiteY1197" fmla="*/ 2195607 h 2801577"/>
                <a:gd name="connsiteX1198" fmla="*/ 2050949 w 10032639"/>
                <a:gd name="connsiteY1198" fmla="*/ 2138358 h 2801577"/>
                <a:gd name="connsiteX1199" fmla="*/ 2076865 w 10032639"/>
                <a:gd name="connsiteY1199" fmla="*/ 2124676 h 2801577"/>
                <a:gd name="connsiteX1200" fmla="*/ 2104581 w 10032639"/>
                <a:gd name="connsiteY1200" fmla="*/ 2112435 h 2801577"/>
                <a:gd name="connsiteX1201" fmla="*/ 2161812 w 10032639"/>
                <a:gd name="connsiteY1201" fmla="*/ 2087951 h 2801577"/>
                <a:gd name="connsiteX1202" fmla="*/ 2169900 w 10032639"/>
                <a:gd name="connsiteY1202" fmla="*/ 2083293 h 2801577"/>
                <a:gd name="connsiteX1203" fmla="*/ 2171890 w 10032639"/>
                <a:gd name="connsiteY1203" fmla="*/ 2082910 h 2801577"/>
                <a:gd name="connsiteX1204" fmla="*/ 8405149 w 10032639"/>
                <a:gd name="connsiteY1204" fmla="*/ 2080834 h 2801577"/>
                <a:gd name="connsiteX1205" fmla="*/ 8306491 w 10032639"/>
                <a:gd name="connsiteY1205" fmla="*/ 2152134 h 2801577"/>
                <a:gd name="connsiteX1206" fmla="*/ 8211074 w 10032639"/>
                <a:gd name="connsiteY1206" fmla="*/ 2224515 h 2801577"/>
                <a:gd name="connsiteX1207" fmla="*/ 8119618 w 10032639"/>
                <a:gd name="connsiteY1207" fmla="*/ 2294015 h 2801577"/>
                <a:gd name="connsiteX1208" fmla="*/ 8017360 w 10032639"/>
                <a:gd name="connsiteY1208" fmla="*/ 2366755 h 2801577"/>
                <a:gd name="connsiteX1209" fmla="*/ 8020960 w 10032639"/>
                <a:gd name="connsiteY1209" fmla="*/ 2371797 h 2801577"/>
                <a:gd name="connsiteX1210" fmla="*/ 8029602 w 10032639"/>
                <a:gd name="connsiteY1210" fmla="*/ 2377198 h 2801577"/>
                <a:gd name="connsiteX1211" fmla="*/ 8039684 w 10032639"/>
                <a:gd name="connsiteY1211" fmla="*/ 2385841 h 2801577"/>
                <a:gd name="connsiteX1212" fmla="*/ 8053726 w 10032639"/>
                <a:gd name="connsiteY1212" fmla="*/ 2375398 h 2801577"/>
                <a:gd name="connsiteX1213" fmla="*/ 8067409 w 10032639"/>
                <a:gd name="connsiteY1213" fmla="*/ 2363154 h 2801577"/>
                <a:gd name="connsiteX1214" fmla="*/ 8079651 w 10032639"/>
                <a:gd name="connsiteY1214" fmla="*/ 2352711 h 2801577"/>
                <a:gd name="connsiteX1215" fmla="*/ 8090093 w 10032639"/>
                <a:gd name="connsiteY1215" fmla="*/ 2340828 h 2801577"/>
                <a:gd name="connsiteX1216" fmla="*/ 8093693 w 10032639"/>
                <a:gd name="connsiteY1216" fmla="*/ 2337227 h 2801577"/>
                <a:gd name="connsiteX1217" fmla="*/ 8138701 w 10032639"/>
                <a:gd name="connsiteY1217" fmla="*/ 2304458 h 2801577"/>
                <a:gd name="connsiteX1218" fmla="*/ 8176508 w 10032639"/>
                <a:gd name="connsiteY1218" fmla="*/ 2273129 h 2801577"/>
                <a:gd name="connsiteX1219" fmla="*/ 8216475 w 10032639"/>
                <a:gd name="connsiteY1219" fmla="*/ 2240359 h 2801577"/>
                <a:gd name="connsiteX1220" fmla="*/ 8258243 w 10032639"/>
                <a:gd name="connsiteY1220" fmla="*/ 2207230 h 2801577"/>
                <a:gd name="connsiteX1221" fmla="*/ 8275526 w 10032639"/>
                <a:gd name="connsiteY1221" fmla="*/ 2195346 h 2801577"/>
                <a:gd name="connsiteX1222" fmla="*/ 8310092 w 10032639"/>
                <a:gd name="connsiteY1222" fmla="*/ 2171219 h 2801577"/>
                <a:gd name="connsiteX1223" fmla="*/ 8346098 w 10032639"/>
                <a:gd name="connsiteY1223" fmla="*/ 2146732 h 2801577"/>
                <a:gd name="connsiteX1224" fmla="*/ 8381024 w 10032639"/>
                <a:gd name="connsiteY1224" fmla="*/ 2120805 h 2801577"/>
                <a:gd name="connsiteX1225" fmla="*/ 8396507 w 10032639"/>
                <a:gd name="connsiteY1225" fmla="*/ 2108562 h 2801577"/>
                <a:gd name="connsiteX1226" fmla="*/ 8413790 w 10032639"/>
                <a:gd name="connsiteY1226" fmla="*/ 2093077 h 2801577"/>
                <a:gd name="connsiteX1227" fmla="*/ 8406949 w 10032639"/>
                <a:gd name="connsiteY1227" fmla="*/ 2082634 h 2801577"/>
                <a:gd name="connsiteX1228" fmla="*/ 8406949 w 10032639"/>
                <a:gd name="connsiteY1228" fmla="*/ 2080834 h 2801577"/>
                <a:gd name="connsiteX1229" fmla="*/ 562589 w 10032639"/>
                <a:gd name="connsiteY1229" fmla="*/ 2079670 h 2801577"/>
                <a:gd name="connsiteX1230" fmla="*/ 499959 w 10032639"/>
                <a:gd name="connsiteY1230" fmla="*/ 2114235 h 2801577"/>
                <a:gd name="connsiteX1231" fmla="*/ 474043 w 10032639"/>
                <a:gd name="connsiteY1231" fmla="*/ 2131517 h 2801577"/>
                <a:gd name="connsiteX1232" fmla="*/ 446688 w 10032639"/>
                <a:gd name="connsiteY1232" fmla="*/ 2148800 h 2801577"/>
                <a:gd name="connsiteX1233" fmla="*/ 443088 w 10032639"/>
                <a:gd name="connsiteY1233" fmla="*/ 2152400 h 2801577"/>
                <a:gd name="connsiteX1234" fmla="*/ 449927 w 10032639"/>
                <a:gd name="connsiteY1234" fmla="*/ 2152400 h 2801577"/>
                <a:gd name="connsiteX1235" fmla="*/ 455326 w 10032639"/>
                <a:gd name="connsiteY1235" fmla="*/ 2152400 h 2801577"/>
                <a:gd name="connsiteX1236" fmla="*/ 462165 w 10032639"/>
                <a:gd name="connsiteY1236" fmla="*/ 2150600 h 2801577"/>
                <a:gd name="connsiteX1237" fmla="*/ 467204 w 10032639"/>
                <a:gd name="connsiteY1237" fmla="*/ 2147000 h 2801577"/>
                <a:gd name="connsiteX1238" fmla="*/ 470804 w 10032639"/>
                <a:gd name="connsiteY1238" fmla="*/ 2143759 h 2801577"/>
                <a:gd name="connsiteX1239" fmla="*/ 472604 w 10032639"/>
                <a:gd name="connsiteY1239" fmla="*/ 2136558 h 2801577"/>
                <a:gd name="connsiteX1240" fmla="*/ 475843 w 10032639"/>
                <a:gd name="connsiteY1240" fmla="*/ 2133318 h 2801577"/>
                <a:gd name="connsiteX1241" fmla="*/ 479442 w 10032639"/>
                <a:gd name="connsiteY1241" fmla="*/ 2129717 h 2801577"/>
                <a:gd name="connsiteX1242" fmla="*/ 484482 w 10032639"/>
                <a:gd name="connsiteY1242" fmla="*/ 2126477 h 2801577"/>
                <a:gd name="connsiteX1243" fmla="*/ 494920 w 10032639"/>
                <a:gd name="connsiteY1243" fmla="*/ 2122876 h 2801577"/>
                <a:gd name="connsiteX1244" fmla="*/ 505358 w 10032639"/>
                <a:gd name="connsiteY1244" fmla="*/ 2122876 h 2801577"/>
                <a:gd name="connsiteX1245" fmla="*/ 507158 w 10032639"/>
                <a:gd name="connsiteY1245" fmla="*/ 2116035 h 2801577"/>
                <a:gd name="connsiteX1246" fmla="*/ 510397 w 10032639"/>
                <a:gd name="connsiteY1246" fmla="*/ 2110634 h 2801577"/>
                <a:gd name="connsiteX1247" fmla="*/ 515797 w 10032639"/>
                <a:gd name="connsiteY1247" fmla="*/ 2107034 h 2801577"/>
                <a:gd name="connsiteX1248" fmla="*/ 519036 w 10032639"/>
                <a:gd name="connsiteY1248" fmla="*/ 2103793 h 2801577"/>
                <a:gd name="connsiteX1249" fmla="*/ 526235 w 10032639"/>
                <a:gd name="connsiteY1249" fmla="*/ 2101993 h 2801577"/>
                <a:gd name="connsiteX1250" fmla="*/ 531274 w 10032639"/>
                <a:gd name="connsiteY1250" fmla="*/ 2098392 h 2801577"/>
                <a:gd name="connsiteX1251" fmla="*/ 534873 w 10032639"/>
                <a:gd name="connsiteY1251" fmla="*/ 2095152 h 2801577"/>
                <a:gd name="connsiteX1252" fmla="*/ 541712 w 10032639"/>
                <a:gd name="connsiteY1252" fmla="*/ 2095152 h 2801577"/>
                <a:gd name="connsiteX1253" fmla="*/ 552151 w 10032639"/>
                <a:gd name="connsiteY1253" fmla="*/ 2093352 h 2801577"/>
                <a:gd name="connsiteX1254" fmla="*/ 555750 w 10032639"/>
                <a:gd name="connsiteY1254" fmla="*/ 2091551 h 2801577"/>
                <a:gd name="connsiteX1255" fmla="*/ 560789 w 10032639"/>
                <a:gd name="connsiteY1255" fmla="*/ 2082910 h 2801577"/>
                <a:gd name="connsiteX1256" fmla="*/ 3042590 w 10032639"/>
                <a:gd name="connsiteY1256" fmla="*/ 2065628 h 2801577"/>
                <a:gd name="connsiteX1257" fmla="*/ 2969882 w 10032639"/>
                <a:gd name="connsiteY1257" fmla="*/ 2096952 h 2801577"/>
                <a:gd name="connsiteX1258" fmla="*/ 2966642 w 10032639"/>
                <a:gd name="connsiteY1258" fmla="*/ 2098392 h 2801577"/>
                <a:gd name="connsiteX1259" fmla="*/ 2987159 w 10032639"/>
                <a:gd name="connsiteY1259" fmla="*/ 2095152 h 2801577"/>
                <a:gd name="connsiteX1260" fmla="*/ 3008035 w 10032639"/>
                <a:gd name="connsiteY1260" fmla="*/ 2087951 h 2801577"/>
                <a:gd name="connsiteX1261" fmla="*/ 449927 w 10032639"/>
                <a:gd name="connsiteY1261" fmla="*/ 2050145 h 2801577"/>
                <a:gd name="connsiteX1262" fmla="*/ 446688 w 10032639"/>
                <a:gd name="connsiteY1262" fmla="*/ 2051946 h 2801577"/>
                <a:gd name="connsiteX1263" fmla="*/ 432650 w 10032639"/>
                <a:gd name="connsiteY1263" fmla="*/ 2056986 h 2801577"/>
                <a:gd name="connsiteX1264" fmla="*/ 417172 w 10032639"/>
                <a:gd name="connsiteY1264" fmla="*/ 2058787 h 2801577"/>
                <a:gd name="connsiteX1265" fmla="*/ 415373 w 10032639"/>
                <a:gd name="connsiteY1265" fmla="*/ 2058787 h 2801577"/>
                <a:gd name="connsiteX1266" fmla="*/ 415373 w 10032639"/>
                <a:gd name="connsiteY1266" fmla="*/ 2076069 h 2801577"/>
                <a:gd name="connsiteX1267" fmla="*/ 422212 w 10032639"/>
                <a:gd name="connsiteY1267" fmla="*/ 2074269 h 2801577"/>
                <a:gd name="connsiteX1268" fmla="*/ 431210 w 10032639"/>
                <a:gd name="connsiteY1268" fmla="*/ 2071028 h 2801577"/>
                <a:gd name="connsiteX1269" fmla="*/ 438049 w 10032639"/>
                <a:gd name="connsiteY1269" fmla="*/ 2063827 h 2801577"/>
                <a:gd name="connsiteX1270" fmla="*/ 448127 w 10032639"/>
                <a:gd name="connsiteY1270" fmla="*/ 2051946 h 2801577"/>
                <a:gd name="connsiteX1271" fmla="*/ 6205880 w 10032639"/>
                <a:gd name="connsiteY1271" fmla="*/ 2046780 h 2801577"/>
                <a:gd name="connsiteX1272" fmla="*/ 6178519 w 10032639"/>
                <a:gd name="connsiteY1272" fmla="*/ 2062258 h 2801577"/>
                <a:gd name="connsiteX1273" fmla="*/ 6091756 w 10032639"/>
                <a:gd name="connsiteY1273" fmla="*/ 2112652 h 2801577"/>
                <a:gd name="connsiteX1274" fmla="*/ 6005354 w 10032639"/>
                <a:gd name="connsiteY1274" fmla="*/ 2159446 h 2801577"/>
                <a:gd name="connsiteX1275" fmla="*/ 5878990 w 10032639"/>
                <a:gd name="connsiteY1275" fmla="*/ 2230357 h 2801577"/>
                <a:gd name="connsiteX1276" fmla="*/ 5743986 w 10032639"/>
                <a:gd name="connsiteY1276" fmla="*/ 2309907 h 2801577"/>
                <a:gd name="connsiteX1277" fmla="*/ 5745426 w 10032639"/>
                <a:gd name="connsiteY1277" fmla="*/ 2325385 h 2801577"/>
                <a:gd name="connsiteX1278" fmla="*/ 5743986 w 10032639"/>
                <a:gd name="connsiteY1278" fmla="*/ 2337623 h 2801577"/>
                <a:gd name="connsiteX1279" fmla="*/ 5768107 w 10032639"/>
                <a:gd name="connsiteY1279" fmla="*/ 2327185 h 2801577"/>
                <a:gd name="connsiteX1280" fmla="*/ 5788627 w 10032639"/>
                <a:gd name="connsiteY1280" fmla="*/ 2316746 h 2801577"/>
                <a:gd name="connsiteX1281" fmla="*/ 5800868 w 10032639"/>
                <a:gd name="connsiteY1281" fmla="*/ 2308107 h 2801577"/>
                <a:gd name="connsiteX1282" fmla="*/ 5814548 w 10032639"/>
                <a:gd name="connsiteY1282" fmla="*/ 2298028 h 2801577"/>
                <a:gd name="connsiteX1283" fmla="*/ 5842269 w 10032639"/>
                <a:gd name="connsiteY1283" fmla="*/ 2273551 h 2801577"/>
                <a:gd name="connsiteX1284" fmla="*/ 5859909 w 10032639"/>
                <a:gd name="connsiteY1284" fmla="*/ 2263113 h 2801577"/>
                <a:gd name="connsiteX1285" fmla="*/ 5877190 w 10032639"/>
                <a:gd name="connsiteY1285" fmla="*/ 2252674 h 2801577"/>
                <a:gd name="connsiteX1286" fmla="*/ 5906711 w 10032639"/>
                <a:gd name="connsiteY1286" fmla="*/ 2237196 h 2801577"/>
                <a:gd name="connsiteX1287" fmla="*/ 5920391 w 10032639"/>
                <a:gd name="connsiteY1287" fmla="*/ 2228557 h 2801577"/>
                <a:gd name="connsiteX1288" fmla="*/ 5934072 w 10032639"/>
                <a:gd name="connsiteY1288" fmla="*/ 2218118 h 2801577"/>
                <a:gd name="connsiteX1289" fmla="*/ 5961792 w 10032639"/>
                <a:gd name="connsiteY1289" fmla="*/ 2192202 h 2801577"/>
                <a:gd name="connsiteX1290" fmla="*/ 5965393 w 10032639"/>
                <a:gd name="connsiteY1290" fmla="*/ 2190402 h 2801577"/>
                <a:gd name="connsiteX1291" fmla="*/ 5996353 w 10032639"/>
                <a:gd name="connsiteY1291" fmla="*/ 2174924 h 2801577"/>
                <a:gd name="connsiteX1292" fmla="*/ 6027674 w 10032639"/>
                <a:gd name="connsiteY1292" fmla="*/ 2159446 h 2801577"/>
                <a:gd name="connsiteX1293" fmla="*/ 6058995 w 10032639"/>
                <a:gd name="connsiteY1293" fmla="*/ 2140368 h 2801577"/>
                <a:gd name="connsiteX1294" fmla="*/ 6089956 w 10032639"/>
                <a:gd name="connsiteY1294" fmla="*/ 2121291 h 2801577"/>
                <a:gd name="connsiteX1295" fmla="*/ 6126317 w 10032639"/>
                <a:gd name="connsiteY1295" fmla="*/ 2100413 h 2801577"/>
                <a:gd name="connsiteX1296" fmla="*/ 6166278 w 10032639"/>
                <a:gd name="connsiteY1296" fmla="*/ 2074496 h 2801577"/>
                <a:gd name="connsiteX1297" fmla="*/ 2256836 w 10032639"/>
                <a:gd name="connsiteY1297" fmla="*/ 2046545 h 2801577"/>
                <a:gd name="connsiteX1298" fmla="*/ 2244958 w 10032639"/>
                <a:gd name="connsiteY1298" fmla="*/ 2048345 h 2801577"/>
                <a:gd name="connsiteX1299" fmla="*/ 2234520 w 10032639"/>
                <a:gd name="connsiteY1299" fmla="*/ 2053746 h 2801577"/>
                <a:gd name="connsiteX1300" fmla="*/ 2208604 w 10032639"/>
                <a:gd name="connsiteY1300" fmla="*/ 2067428 h 2801577"/>
                <a:gd name="connsiteX1301" fmla="*/ 2232720 w 10032639"/>
                <a:gd name="connsiteY1301" fmla="*/ 2060587 h 2801577"/>
                <a:gd name="connsiteX1302" fmla="*/ 2246758 w 10032639"/>
                <a:gd name="connsiteY1302" fmla="*/ 2055186 h 2801577"/>
                <a:gd name="connsiteX1303" fmla="*/ 8193791 w 10032639"/>
                <a:gd name="connsiteY1303" fmla="*/ 2032580 h 2801577"/>
                <a:gd name="connsiteX1304" fmla="*/ 8157785 w 10032639"/>
                <a:gd name="connsiteY1304" fmla="*/ 2060308 h 2801577"/>
                <a:gd name="connsiteX1305" fmla="*/ 8034643 w 10032639"/>
                <a:gd name="connsiteY1305" fmla="*/ 2146732 h 2801577"/>
                <a:gd name="connsiteX1306" fmla="*/ 7925543 w 10032639"/>
                <a:gd name="connsiteY1306" fmla="*/ 2223074 h 2801577"/>
                <a:gd name="connsiteX1307" fmla="*/ 7932385 w 10032639"/>
                <a:gd name="connsiteY1307" fmla="*/ 2234958 h 2801577"/>
                <a:gd name="connsiteX1308" fmla="*/ 7942826 w 10032639"/>
                <a:gd name="connsiteY1308" fmla="*/ 2231717 h 2801577"/>
                <a:gd name="connsiteX1309" fmla="*/ 7951468 w 10032639"/>
                <a:gd name="connsiteY1309" fmla="*/ 2226315 h 2801577"/>
                <a:gd name="connsiteX1310" fmla="*/ 7965510 w 10032639"/>
                <a:gd name="connsiteY1310" fmla="*/ 2215872 h 2801577"/>
                <a:gd name="connsiteX1311" fmla="*/ 7980993 w 10032639"/>
                <a:gd name="connsiteY1311" fmla="*/ 2202188 h 2801577"/>
                <a:gd name="connsiteX1312" fmla="*/ 8000077 w 10032639"/>
                <a:gd name="connsiteY1312" fmla="*/ 2184903 h 2801577"/>
                <a:gd name="connsiteX1313" fmla="*/ 8017360 w 10032639"/>
                <a:gd name="connsiteY1313" fmla="*/ 2173020 h 2801577"/>
                <a:gd name="connsiteX1314" fmla="*/ 8031042 w 10032639"/>
                <a:gd name="connsiteY1314" fmla="*/ 2165818 h 2801577"/>
                <a:gd name="connsiteX1315" fmla="*/ 8048325 w 10032639"/>
                <a:gd name="connsiteY1315" fmla="*/ 2158976 h 2801577"/>
                <a:gd name="connsiteX1316" fmla="*/ 8046885 w 10032639"/>
                <a:gd name="connsiteY1316" fmla="*/ 2153934 h 2801577"/>
                <a:gd name="connsiteX1317" fmla="*/ 8048325 w 10032639"/>
                <a:gd name="connsiteY1317" fmla="*/ 2148533 h 2801577"/>
                <a:gd name="connsiteX1318" fmla="*/ 8053726 w 10032639"/>
                <a:gd name="connsiteY1318" fmla="*/ 2143491 h 2801577"/>
                <a:gd name="connsiteX1319" fmla="*/ 8058767 w 10032639"/>
                <a:gd name="connsiteY1319" fmla="*/ 2139891 h 2801577"/>
                <a:gd name="connsiteX1320" fmla="*/ 8064168 w 10032639"/>
                <a:gd name="connsiteY1320" fmla="*/ 2138090 h 2801577"/>
                <a:gd name="connsiteX1321" fmla="*/ 8074610 w 10032639"/>
                <a:gd name="connsiteY1321" fmla="*/ 2131248 h 2801577"/>
                <a:gd name="connsiteX1322" fmla="*/ 8086492 w 10032639"/>
                <a:gd name="connsiteY1322" fmla="*/ 2122606 h 2801577"/>
                <a:gd name="connsiteX1323" fmla="*/ 8095134 w 10032639"/>
                <a:gd name="connsiteY1323" fmla="*/ 2113963 h 2801577"/>
                <a:gd name="connsiteX1324" fmla="*/ 8110976 w 10032639"/>
                <a:gd name="connsiteY1324" fmla="*/ 2099919 h 2801577"/>
                <a:gd name="connsiteX1325" fmla="*/ 8131860 w 10032639"/>
                <a:gd name="connsiteY1325" fmla="*/ 2080834 h 2801577"/>
                <a:gd name="connsiteX1326" fmla="*/ 8149143 w 10032639"/>
                <a:gd name="connsiteY1326" fmla="*/ 2067150 h 2801577"/>
                <a:gd name="connsiteX1327" fmla="*/ 8166066 w 10032639"/>
                <a:gd name="connsiteY1327" fmla="*/ 2054906 h 2801577"/>
                <a:gd name="connsiteX1328" fmla="*/ 8169667 w 10032639"/>
                <a:gd name="connsiteY1328" fmla="*/ 2053466 h 2801577"/>
                <a:gd name="connsiteX1329" fmla="*/ 8180109 w 10032639"/>
                <a:gd name="connsiteY1329" fmla="*/ 2048064 h 2801577"/>
                <a:gd name="connsiteX1330" fmla="*/ 8186950 w 10032639"/>
                <a:gd name="connsiteY1330" fmla="*/ 2041222 h 2801577"/>
                <a:gd name="connsiteX1331" fmla="*/ 1708284 w 10032639"/>
                <a:gd name="connsiteY1331" fmla="*/ 2019181 h 2801577"/>
                <a:gd name="connsiteX1332" fmla="*/ 1687408 w 10032639"/>
                <a:gd name="connsiteY1332" fmla="*/ 2029262 h 2801577"/>
                <a:gd name="connsiteX1333" fmla="*/ 1692807 w 10032639"/>
                <a:gd name="connsiteY1333" fmla="*/ 2027822 h 2801577"/>
                <a:gd name="connsiteX1334" fmla="*/ 1699646 w 10032639"/>
                <a:gd name="connsiteY1334" fmla="*/ 2026022 h 2801577"/>
                <a:gd name="connsiteX1335" fmla="*/ 1704685 w 10032639"/>
                <a:gd name="connsiteY1335" fmla="*/ 2022421 h 2801577"/>
                <a:gd name="connsiteX1336" fmla="*/ 6268162 w 10032639"/>
                <a:gd name="connsiteY1336" fmla="*/ 2012224 h 2801577"/>
                <a:gd name="connsiteX1337" fmla="*/ 6212720 w 10032639"/>
                <a:gd name="connsiteY1337" fmla="*/ 2043540 h 2801577"/>
                <a:gd name="connsiteX1338" fmla="*/ 6228560 w 10032639"/>
                <a:gd name="connsiteY1338" fmla="*/ 2036341 h 2801577"/>
                <a:gd name="connsiteX1339" fmla="*/ 6252681 w 10032639"/>
                <a:gd name="connsiteY1339" fmla="*/ 2024463 h 2801577"/>
                <a:gd name="connsiteX1340" fmla="*/ 6261321 w 10032639"/>
                <a:gd name="connsiteY1340" fmla="*/ 2019063 h 2801577"/>
                <a:gd name="connsiteX1341" fmla="*/ 9305309 w 10032639"/>
                <a:gd name="connsiteY1341" fmla="*/ 2003051 h 2801577"/>
                <a:gd name="connsiteX1342" fmla="*/ 9267503 w 10032639"/>
                <a:gd name="connsiteY1342" fmla="*/ 2036181 h 2801577"/>
                <a:gd name="connsiteX1343" fmla="*/ 9276144 w 10032639"/>
                <a:gd name="connsiteY1343" fmla="*/ 2036181 h 2801577"/>
                <a:gd name="connsiteX1344" fmla="*/ 3208883 w 10032639"/>
                <a:gd name="connsiteY1344" fmla="*/ 1998298 h 2801577"/>
                <a:gd name="connsiteX1345" fmla="*/ 3165690 w 10032639"/>
                <a:gd name="connsiteY1345" fmla="*/ 2017380 h 2801577"/>
                <a:gd name="connsiteX1346" fmla="*/ 3112059 w 10032639"/>
                <a:gd name="connsiteY1346" fmla="*/ 2039704 h 2801577"/>
                <a:gd name="connsiteX1347" fmla="*/ 3108459 w 10032639"/>
                <a:gd name="connsiteY1347" fmla="*/ 2041504 h 2801577"/>
                <a:gd name="connsiteX1348" fmla="*/ 3113858 w 10032639"/>
                <a:gd name="connsiteY1348" fmla="*/ 2043304 h 2801577"/>
                <a:gd name="connsiteX1349" fmla="*/ 3118898 w 10032639"/>
                <a:gd name="connsiteY1349" fmla="*/ 2048345 h 2801577"/>
                <a:gd name="connsiteX1350" fmla="*/ 3165690 w 10032639"/>
                <a:gd name="connsiteY1350" fmla="*/ 2024221 h 2801577"/>
                <a:gd name="connsiteX1351" fmla="*/ 4545495 w 10032639"/>
                <a:gd name="connsiteY1351" fmla="*/ 1983055 h 2801577"/>
                <a:gd name="connsiteX1352" fmla="*/ 4438211 w 10032639"/>
                <a:gd name="connsiteY1352" fmla="*/ 2081689 h 2801577"/>
                <a:gd name="connsiteX1353" fmla="*/ 4440011 w 10032639"/>
                <a:gd name="connsiteY1353" fmla="*/ 2088528 h 2801577"/>
                <a:gd name="connsiteX1354" fmla="*/ 4453692 w 10032639"/>
                <a:gd name="connsiteY1354" fmla="*/ 2074849 h 2801577"/>
                <a:gd name="connsiteX1355" fmla="*/ 4469532 w 10032639"/>
                <a:gd name="connsiteY1355" fmla="*/ 2064410 h 2801577"/>
                <a:gd name="connsiteX1356" fmla="*/ 4483213 w 10032639"/>
                <a:gd name="connsiteY1356" fmla="*/ 2055771 h 2801577"/>
                <a:gd name="connsiteX1357" fmla="*/ 4495453 w 10032639"/>
                <a:gd name="connsiteY1357" fmla="*/ 2045331 h 2801577"/>
                <a:gd name="connsiteX1358" fmla="*/ 4505894 w 10032639"/>
                <a:gd name="connsiteY1358" fmla="*/ 2035252 h 2801577"/>
                <a:gd name="connsiteX1359" fmla="*/ 4512734 w 10032639"/>
                <a:gd name="connsiteY1359" fmla="*/ 2024813 h 2801577"/>
                <a:gd name="connsiteX1360" fmla="*/ 4531815 w 10032639"/>
                <a:gd name="connsiteY1360" fmla="*/ 2005734 h 2801577"/>
                <a:gd name="connsiteX1361" fmla="*/ 4535055 w 10032639"/>
                <a:gd name="connsiteY1361" fmla="*/ 2003934 h 2801577"/>
                <a:gd name="connsiteX1362" fmla="*/ 4538655 w 10032639"/>
                <a:gd name="connsiteY1362" fmla="*/ 2003934 h 2801577"/>
                <a:gd name="connsiteX1363" fmla="*/ 4541895 w 10032639"/>
                <a:gd name="connsiteY1363" fmla="*/ 1993495 h 2801577"/>
                <a:gd name="connsiteX1364" fmla="*/ 9623966 w 10032639"/>
                <a:gd name="connsiteY1364" fmla="*/ 1980725 h 2801577"/>
                <a:gd name="connsiteX1365" fmla="*/ 9603082 w 10032639"/>
                <a:gd name="connsiteY1365" fmla="*/ 1998010 h 2801577"/>
                <a:gd name="connsiteX1366" fmla="*/ 9509826 w 10032639"/>
                <a:gd name="connsiteY1366" fmla="*/ 2075792 h 2801577"/>
                <a:gd name="connsiteX1367" fmla="*/ 9406127 w 10032639"/>
                <a:gd name="connsiteY1367" fmla="*/ 2158976 h 2801577"/>
                <a:gd name="connsiteX1368" fmla="*/ 9327993 w 10032639"/>
                <a:gd name="connsiteY1368" fmla="*/ 2223074 h 2801577"/>
                <a:gd name="connsiteX1369" fmla="*/ 9252020 w 10032639"/>
                <a:gd name="connsiteY1369" fmla="*/ 2283572 h 2801577"/>
                <a:gd name="connsiteX1370" fmla="*/ 9153002 w 10032639"/>
                <a:gd name="connsiteY1370" fmla="*/ 2361354 h 2801577"/>
                <a:gd name="connsiteX1371" fmla="*/ 9118436 w 10032639"/>
                <a:gd name="connsiteY1371" fmla="*/ 2387641 h 2801577"/>
                <a:gd name="connsiteX1372" fmla="*/ 9094312 w 10032639"/>
                <a:gd name="connsiteY1372" fmla="*/ 2404926 h 2801577"/>
                <a:gd name="connsiteX1373" fmla="*/ 9090711 w 10032639"/>
                <a:gd name="connsiteY1373" fmla="*/ 2411768 h 2801577"/>
                <a:gd name="connsiteX1374" fmla="*/ 9090711 w 10032639"/>
                <a:gd name="connsiteY1374" fmla="*/ 2418610 h 2801577"/>
                <a:gd name="connsiteX1375" fmla="*/ 9090711 w 10032639"/>
                <a:gd name="connsiteY1375" fmla="*/ 2427613 h 2801577"/>
                <a:gd name="connsiteX1376" fmla="*/ 9092511 w 10032639"/>
                <a:gd name="connsiteY1376" fmla="*/ 2436255 h 2801577"/>
                <a:gd name="connsiteX1377" fmla="*/ 9104753 w 10032639"/>
                <a:gd name="connsiteY1377" fmla="*/ 2430854 h 2801577"/>
                <a:gd name="connsiteX1378" fmla="*/ 9116996 w 10032639"/>
                <a:gd name="connsiteY1378" fmla="*/ 2425812 h 2801577"/>
                <a:gd name="connsiteX1379" fmla="*/ 9127077 w 10032639"/>
                <a:gd name="connsiteY1379" fmla="*/ 2418610 h 2801577"/>
                <a:gd name="connsiteX1380" fmla="*/ 9137519 w 10032639"/>
                <a:gd name="connsiteY1380" fmla="*/ 2411768 h 2801577"/>
                <a:gd name="connsiteX1381" fmla="*/ 9191169 w 10032639"/>
                <a:gd name="connsiteY1381" fmla="*/ 2368556 h 2801577"/>
                <a:gd name="connsiteX1382" fmla="*/ 9250219 w 10032639"/>
                <a:gd name="connsiteY1382" fmla="*/ 2330385 h 2801577"/>
                <a:gd name="connsiteX1383" fmla="*/ 9307109 w 10032639"/>
                <a:gd name="connsiteY1383" fmla="*/ 2290774 h 2801577"/>
                <a:gd name="connsiteX1384" fmla="*/ 9362559 w 10032639"/>
                <a:gd name="connsiteY1384" fmla="*/ 2247201 h 2801577"/>
                <a:gd name="connsiteX1385" fmla="*/ 9416209 w 10032639"/>
                <a:gd name="connsiteY1385" fmla="*/ 2202188 h 2801577"/>
                <a:gd name="connsiteX1386" fmla="*/ 9518467 w 10032639"/>
                <a:gd name="connsiteY1386" fmla="*/ 2113963 h 2801577"/>
                <a:gd name="connsiteX1387" fmla="*/ 9620725 w 10032639"/>
                <a:gd name="connsiteY1387" fmla="*/ 2030779 h 2801577"/>
                <a:gd name="connsiteX1388" fmla="*/ 9618925 w 10032639"/>
                <a:gd name="connsiteY1388" fmla="*/ 2009893 h 2801577"/>
                <a:gd name="connsiteX1389" fmla="*/ 9622166 w 10032639"/>
                <a:gd name="connsiteY1389" fmla="*/ 1987567 h 2801577"/>
                <a:gd name="connsiteX1390" fmla="*/ 8386065 w 10032639"/>
                <a:gd name="connsiteY1390" fmla="*/ 1966681 h 2801577"/>
                <a:gd name="connsiteX1391" fmla="*/ 8365181 w 10032639"/>
                <a:gd name="connsiteY1391" fmla="*/ 1990808 h 2801577"/>
                <a:gd name="connsiteX1392" fmla="*/ 8342858 w 10032639"/>
                <a:gd name="connsiteY1392" fmla="*/ 2013494 h 2801577"/>
                <a:gd name="connsiteX1393" fmla="*/ 8316933 w 10032639"/>
                <a:gd name="connsiteY1393" fmla="*/ 2036181 h 2801577"/>
                <a:gd name="connsiteX1394" fmla="*/ 8291009 w 10032639"/>
                <a:gd name="connsiteY1394" fmla="*/ 2056707 h 2801577"/>
                <a:gd name="connsiteX1395" fmla="*/ 8230158 w 10032639"/>
                <a:gd name="connsiteY1395" fmla="*/ 2101720 h 2801577"/>
                <a:gd name="connsiteX1396" fmla="*/ 8176508 w 10032639"/>
                <a:gd name="connsiteY1396" fmla="*/ 2146732 h 2801577"/>
                <a:gd name="connsiteX1397" fmla="*/ 8173268 w 10032639"/>
                <a:gd name="connsiteY1397" fmla="*/ 2152134 h 2801577"/>
                <a:gd name="connsiteX1398" fmla="*/ 8185150 w 10032639"/>
                <a:gd name="connsiteY1398" fmla="*/ 2143491 h 2801577"/>
                <a:gd name="connsiteX1399" fmla="*/ 8204233 w 10032639"/>
                <a:gd name="connsiteY1399" fmla="*/ 2131248 h 2801577"/>
                <a:gd name="connsiteX1400" fmla="*/ 8223316 w 10032639"/>
                <a:gd name="connsiteY1400" fmla="*/ 2117204 h 2801577"/>
                <a:gd name="connsiteX1401" fmla="*/ 8256442 w 10032639"/>
                <a:gd name="connsiteY1401" fmla="*/ 2089476 h 2801577"/>
                <a:gd name="connsiteX1402" fmla="*/ 8261483 w 10032639"/>
                <a:gd name="connsiteY1402" fmla="*/ 2086235 h 2801577"/>
                <a:gd name="connsiteX1403" fmla="*/ 8266884 w 10032639"/>
                <a:gd name="connsiteY1403" fmla="*/ 2086235 h 2801577"/>
                <a:gd name="connsiteX1404" fmla="*/ 8273725 w 10032639"/>
                <a:gd name="connsiteY1404" fmla="*/ 2080834 h 2801577"/>
                <a:gd name="connsiteX1405" fmla="*/ 8280567 w 10032639"/>
                <a:gd name="connsiteY1405" fmla="*/ 2079393 h 2801577"/>
                <a:gd name="connsiteX1406" fmla="*/ 8291009 w 10032639"/>
                <a:gd name="connsiteY1406" fmla="*/ 2067150 h 2801577"/>
                <a:gd name="connsiteX1407" fmla="*/ 8304691 w 10032639"/>
                <a:gd name="connsiteY1407" fmla="*/ 2054906 h 2801577"/>
                <a:gd name="connsiteX1408" fmla="*/ 8318733 w 10032639"/>
                <a:gd name="connsiteY1408" fmla="*/ 2044823 h 2801577"/>
                <a:gd name="connsiteX1409" fmla="*/ 8336017 w 10032639"/>
                <a:gd name="connsiteY1409" fmla="*/ 2034380 h 2801577"/>
                <a:gd name="connsiteX1410" fmla="*/ 8349699 w 10032639"/>
                <a:gd name="connsiteY1410" fmla="*/ 2028979 h 2801577"/>
                <a:gd name="connsiteX1411" fmla="*/ 8363741 w 10032639"/>
                <a:gd name="connsiteY1411" fmla="*/ 2022137 h 2801577"/>
                <a:gd name="connsiteX1412" fmla="*/ 8375623 w 10032639"/>
                <a:gd name="connsiteY1412" fmla="*/ 2011694 h 2801577"/>
                <a:gd name="connsiteX1413" fmla="*/ 8389666 w 10032639"/>
                <a:gd name="connsiteY1413" fmla="*/ 1999810 h 2801577"/>
                <a:gd name="connsiteX1414" fmla="*/ 8389666 w 10032639"/>
                <a:gd name="connsiteY1414" fmla="*/ 1973523 h 2801577"/>
                <a:gd name="connsiteX1415" fmla="*/ 4910910 w 10032639"/>
                <a:gd name="connsiteY1415" fmla="*/ 1958937 h 2801577"/>
                <a:gd name="connsiteX1416" fmla="*/ 4869148 w 10032639"/>
                <a:gd name="connsiteY1416" fmla="*/ 1995294 h 2801577"/>
                <a:gd name="connsiteX1417" fmla="*/ 4830987 w 10032639"/>
                <a:gd name="connsiteY1417" fmla="*/ 2031652 h 2801577"/>
                <a:gd name="connsiteX1418" fmla="*/ 4812266 w 10032639"/>
                <a:gd name="connsiteY1418" fmla="*/ 2048931 h 2801577"/>
                <a:gd name="connsiteX1419" fmla="*/ 4791385 w 10032639"/>
                <a:gd name="connsiteY1419" fmla="*/ 2066210 h 2801577"/>
                <a:gd name="connsiteX1420" fmla="*/ 4769064 w 10032639"/>
                <a:gd name="connsiteY1420" fmla="*/ 2083489 h 2801577"/>
                <a:gd name="connsiteX1421" fmla="*/ 4746383 w 10032639"/>
                <a:gd name="connsiteY1421" fmla="*/ 2097168 h 2801577"/>
                <a:gd name="connsiteX1422" fmla="*/ 4749983 w 10032639"/>
                <a:gd name="connsiteY1422" fmla="*/ 2104367 h 2801577"/>
                <a:gd name="connsiteX1423" fmla="*/ 4751423 w 10032639"/>
                <a:gd name="connsiteY1423" fmla="*/ 2111207 h 2801577"/>
                <a:gd name="connsiteX1424" fmla="*/ 4749983 w 10032639"/>
                <a:gd name="connsiteY1424" fmla="*/ 2123446 h 2801577"/>
                <a:gd name="connsiteX1425" fmla="*/ 4767264 w 10032639"/>
                <a:gd name="connsiteY1425" fmla="*/ 2111207 h 2801577"/>
                <a:gd name="connsiteX1426" fmla="*/ 4782745 w 10032639"/>
                <a:gd name="connsiteY1426" fmla="*/ 2097168 h 2801577"/>
                <a:gd name="connsiteX1427" fmla="*/ 4796425 w 10032639"/>
                <a:gd name="connsiteY1427" fmla="*/ 2081689 h 2801577"/>
                <a:gd name="connsiteX1428" fmla="*/ 4808666 w 10032639"/>
                <a:gd name="connsiteY1428" fmla="*/ 2066210 h 2801577"/>
                <a:gd name="connsiteX1429" fmla="*/ 4817306 w 10032639"/>
                <a:gd name="connsiteY1429" fmla="*/ 2053971 h 2801577"/>
                <a:gd name="connsiteX1430" fmla="*/ 4825946 w 10032639"/>
                <a:gd name="connsiteY1430" fmla="*/ 2042091 h 2801577"/>
                <a:gd name="connsiteX1431" fmla="*/ 4836387 w 10032639"/>
                <a:gd name="connsiteY1431" fmla="*/ 2031652 h 2801577"/>
                <a:gd name="connsiteX1432" fmla="*/ 4848267 w 10032639"/>
                <a:gd name="connsiteY1432" fmla="*/ 2021213 h 2801577"/>
                <a:gd name="connsiteX1433" fmla="*/ 4860508 w 10032639"/>
                <a:gd name="connsiteY1433" fmla="*/ 2012573 h 2801577"/>
                <a:gd name="connsiteX1434" fmla="*/ 4872748 w 10032639"/>
                <a:gd name="connsiteY1434" fmla="*/ 2003934 h 2801577"/>
                <a:gd name="connsiteX1435" fmla="*/ 4902269 w 10032639"/>
                <a:gd name="connsiteY1435" fmla="*/ 1986655 h 2801577"/>
                <a:gd name="connsiteX1436" fmla="*/ 4905869 w 10032639"/>
                <a:gd name="connsiteY1436" fmla="*/ 1974416 h 2801577"/>
                <a:gd name="connsiteX1437" fmla="*/ 4910910 w 10032639"/>
                <a:gd name="connsiteY1437" fmla="*/ 1962177 h 2801577"/>
                <a:gd name="connsiteX1438" fmla="*/ 1840023 w 10032639"/>
                <a:gd name="connsiteY1438" fmla="*/ 1956531 h 2801577"/>
                <a:gd name="connsiteX1439" fmla="*/ 1741039 w 10032639"/>
                <a:gd name="connsiteY1439" fmla="*/ 2003338 h 2801577"/>
                <a:gd name="connsiteX1440" fmla="*/ 1751478 w 10032639"/>
                <a:gd name="connsiteY1440" fmla="*/ 2003338 h 2801577"/>
                <a:gd name="connsiteX1441" fmla="*/ 1763716 w 10032639"/>
                <a:gd name="connsiteY1441" fmla="*/ 2000098 h 2801577"/>
                <a:gd name="connsiteX1442" fmla="*/ 1775594 w 10032639"/>
                <a:gd name="connsiteY1442" fmla="*/ 1994697 h 2801577"/>
                <a:gd name="connsiteX1443" fmla="*/ 1787832 w 10032639"/>
                <a:gd name="connsiteY1443" fmla="*/ 1986056 h 2801577"/>
                <a:gd name="connsiteX1444" fmla="*/ 621260 w 10032639"/>
                <a:gd name="connsiteY1444" fmla="*/ 1949690 h 2801577"/>
                <a:gd name="connsiteX1445" fmla="*/ 619460 w 10032639"/>
                <a:gd name="connsiteY1445" fmla="*/ 1951491 h 2801577"/>
                <a:gd name="connsiteX1446" fmla="*/ 621260 w 10032639"/>
                <a:gd name="connsiteY1446" fmla="*/ 1951491 h 2801577"/>
                <a:gd name="connsiteX1447" fmla="*/ 3350700 w 10032639"/>
                <a:gd name="connsiteY1447" fmla="*/ 1946090 h 2801577"/>
                <a:gd name="connsiteX1448" fmla="*/ 3335223 w 10032639"/>
                <a:gd name="connsiteY1448" fmla="*/ 1951491 h 2801577"/>
                <a:gd name="connsiteX1449" fmla="*/ 3342062 w 10032639"/>
                <a:gd name="connsiteY1449" fmla="*/ 1951491 h 2801577"/>
                <a:gd name="connsiteX1450" fmla="*/ 3349261 w 10032639"/>
                <a:gd name="connsiteY1450" fmla="*/ 1951491 h 2801577"/>
                <a:gd name="connsiteX1451" fmla="*/ 7158108 w 10032639"/>
                <a:gd name="connsiteY1451" fmla="*/ 1941313 h 2801577"/>
                <a:gd name="connsiteX1452" fmla="*/ 7142628 w 10032639"/>
                <a:gd name="connsiteY1452" fmla="*/ 1948152 h 2801577"/>
                <a:gd name="connsiteX1453" fmla="*/ 7092226 w 10032639"/>
                <a:gd name="connsiteY1453" fmla="*/ 1979468 h 2801577"/>
                <a:gd name="connsiteX1454" fmla="*/ 7040385 w 10032639"/>
                <a:gd name="connsiteY1454" fmla="*/ 2010425 h 2801577"/>
                <a:gd name="connsiteX1455" fmla="*/ 7009424 w 10032639"/>
                <a:gd name="connsiteY1455" fmla="*/ 2029502 h 2801577"/>
                <a:gd name="connsiteX1456" fmla="*/ 6979903 w 10032639"/>
                <a:gd name="connsiteY1456" fmla="*/ 2048580 h 2801577"/>
                <a:gd name="connsiteX1457" fmla="*/ 6971263 w 10032639"/>
                <a:gd name="connsiteY1457" fmla="*/ 2053619 h 2801577"/>
                <a:gd name="connsiteX1458" fmla="*/ 6964062 w 10032639"/>
                <a:gd name="connsiteY1458" fmla="*/ 2060818 h 2801577"/>
                <a:gd name="connsiteX1459" fmla="*/ 6960822 w 10032639"/>
                <a:gd name="connsiteY1459" fmla="*/ 2067657 h 2801577"/>
                <a:gd name="connsiteX1460" fmla="*/ 6959022 w 10032639"/>
                <a:gd name="connsiteY1460" fmla="*/ 2078096 h 2801577"/>
                <a:gd name="connsiteX1461" fmla="*/ 6965862 w 10032639"/>
                <a:gd name="connsiteY1461" fmla="*/ 2070897 h 2801577"/>
                <a:gd name="connsiteX1462" fmla="*/ 6972703 w 10032639"/>
                <a:gd name="connsiteY1462" fmla="*/ 2062258 h 2801577"/>
                <a:gd name="connsiteX1463" fmla="*/ 6979903 w 10032639"/>
                <a:gd name="connsiteY1463" fmla="*/ 2055419 h 2801577"/>
                <a:gd name="connsiteX1464" fmla="*/ 6984943 w 10032639"/>
                <a:gd name="connsiteY1464" fmla="*/ 2048580 h 2801577"/>
                <a:gd name="connsiteX1465" fmla="*/ 6992143 w 10032639"/>
                <a:gd name="connsiteY1465" fmla="*/ 2043540 h 2801577"/>
                <a:gd name="connsiteX1466" fmla="*/ 7000783 w 10032639"/>
                <a:gd name="connsiteY1466" fmla="*/ 2039941 h 2801577"/>
                <a:gd name="connsiteX1467" fmla="*/ 7018064 w 10032639"/>
                <a:gd name="connsiteY1467" fmla="*/ 2034901 h 2801577"/>
                <a:gd name="connsiteX1468" fmla="*/ 7036784 w 10032639"/>
                <a:gd name="connsiteY1468" fmla="*/ 2031302 h 2801577"/>
                <a:gd name="connsiteX1469" fmla="*/ 7061265 w 10032639"/>
                <a:gd name="connsiteY1469" fmla="*/ 2010425 h 2801577"/>
                <a:gd name="connsiteX1470" fmla="*/ 7087186 w 10032639"/>
                <a:gd name="connsiteY1470" fmla="*/ 1989547 h 2801577"/>
                <a:gd name="connsiteX1471" fmla="*/ 7149468 w 10032639"/>
                <a:gd name="connsiteY1471" fmla="*/ 1946353 h 2801577"/>
                <a:gd name="connsiteX1472" fmla="*/ 4595897 w 10032639"/>
                <a:gd name="connsiteY1472" fmla="*/ 1939858 h 2801577"/>
                <a:gd name="connsiteX1473" fmla="*/ 4586897 w 10032639"/>
                <a:gd name="connsiteY1473" fmla="*/ 1946698 h 2801577"/>
                <a:gd name="connsiteX1474" fmla="*/ 4595897 w 10032639"/>
                <a:gd name="connsiteY1474" fmla="*/ 1941658 h 2801577"/>
                <a:gd name="connsiteX1475" fmla="*/ 2918050 w 10032639"/>
                <a:gd name="connsiteY1475" fmla="*/ 1930608 h 2801577"/>
                <a:gd name="connsiteX1476" fmla="*/ 2914810 w 10032639"/>
                <a:gd name="connsiteY1476" fmla="*/ 1942849 h 2801577"/>
                <a:gd name="connsiteX1477" fmla="*/ 2913011 w 10032639"/>
                <a:gd name="connsiteY1477" fmla="*/ 1951491 h 2801577"/>
                <a:gd name="connsiteX1478" fmla="*/ 2924889 w 10032639"/>
                <a:gd name="connsiteY1478" fmla="*/ 1946090 h 2801577"/>
                <a:gd name="connsiteX1479" fmla="*/ 2930288 w 10032639"/>
                <a:gd name="connsiteY1479" fmla="*/ 1942849 h 2801577"/>
                <a:gd name="connsiteX1480" fmla="*/ 2924889 w 10032639"/>
                <a:gd name="connsiteY1480" fmla="*/ 1937449 h 2801577"/>
                <a:gd name="connsiteX1481" fmla="*/ 2921650 w 10032639"/>
                <a:gd name="connsiteY1481" fmla="*/ 1935648 h 2801577"/>
                <a:gd name="connsiteX1482" fmla="*/ 1896894 w 10032639"/>
                <a:gd name="connsiteY1482" fmla="*/ 1930608 h 2801577"/>
                <a:gd name="connsiteX1483" fmla="*/ 1881417 w 10032639"/>
                <a:gd name="connsiteY1483" fmla="*/ 1937449 h 2801577"/>
                <a:gd name="connsiteX1484" fmla="*/ 1888255 w 10032639"/>
                <a:gd name="connsiteY1484" fmla="*/ 1937449 h 2801577"/>
                <a:gd name="connsiteX1485" fmla="*/ 1891495 w 10032639"/>
                <a:gd name="connsiteY1485" fmla="*/ 1937449 h 2801577"/>
                <a:gd name="connsiteX1486" fmla="*/ 1895095 w 10032639"/>
                <a:gd name="connsiteY1486" fmla="*/ 1934208 h 2801577"/>
                <a:gd name="connsiteX1487" fmla="*/ 4512734 w 10032639"/>
                <a:gd name="connsiteY1487" fmla="*/ 1922579 h 2801577"/>
                <a:gd name="connsiteX1488" fmla="*/ 4497253 w 10032639"/>
                <a:gd name="connsiteY1488" fmla="*/ 1936258 h 2801577"/>
                <a:gd name="connsiteX1489" fmla="*/ 4505894 w 10032639"/>
                <a:gd name="connsiteY1489" fmla="*/ 1934458 h 2801577"/>
                <a:gd name="connsiteX1490" fmla="*/ 3202044 w 10032639"/>
                <a:gd name="connsiteY1490" fmla="*/ 1916925 h 2801577"/>
                <a:gd name="connsiteX1491" fmla="*/ 3175768 w 10032639"/>
                <a:gd name="connsiteY1491" fmla="*/ 1925567 h 2801577"/>
                <a:gd name="connsiteX1492" fmla="*/ 3148053 w 10032639"/>
                <a:gd name="connsiteY1492" fmla="*/ 1934208 h 2801577"/>
                <a:gd name="connsiteX1493" fmla="*/ 3118898 w 10032639"/>
                <a:gd name="connsiteY1493" fmla="*/ 1944290 h 2801577"/>
                <a:gd name="connsiteX1494" fmla="*/ 3089383 w 10032639"/>
                <a:gd name="connsiteY1494" fmla="*/ 1958332 h 2801577"/>
                <a:gd name="connsiteX1495" fmla="*/ 3059867 w 10032639"/>
                <a:gd name="connsiteY1495" fmla="*/ 1973814 h 2801577"/>
                <a:gd name="connsiteX1496" fmla="*/ 3021713 w 10032639"/>
                <a:gd name="connsiteY1496" fmla="*/ 1992897 h 2801577"/>
                <a:gd name="connsiteX1497" fmla="*/ 3039350 w 10032639"/>
                <a:gd name="connsiteY1497" fmla="*/ 1986056 h 2801577"/>
                <a:gd name="connsiteX1498" fmla="*/ 3059867 w 10032639"/>
                <a:gd name="connsiteY1498" fmla="*/ 1979215 h 2801577"/>
                <a:gd name="connsiteX1499" fmla="*/ 3108459 w 10032639"/>
                <a:gd name="connsiteY1499" fmla="*/ 1961572 h 2801577"/>
                <a:gd name="connsiteX1500" fmla="*/ 3132575 w 10032639"/>
                <a:gd name="connsiteY1500" fmla="*/ 1952931 h 2801577"/>
                <a:gd name="connsiteX1501" fmla="*/ 3153452 w 10032639"/>
                <a:gd name="connsiteY1501" fmla="*/ 1942849 h 2801577"/>
                <a:gd name="connsiteX1502" fmla="*/ 3193406 w 10032639"/>
                <a:gd name="connsiteY1502" fmla="*/ 1920166 h 2801577"/>
                <a:gd name="connsiteX1503" fmla="*/ 1962763 w 10032639"/>
                <a:gd name="connsiteY1503" fmla="*/ 1897843 h 2801577"/>
                <a:gd name="connsiteX1504" fmla="*/ 1941887 w 10032639"/>
                <a:gd name="connsiteY1504" fmla="*/ 1908284 h 2801577"/>
                <a:gd name="connsiteX1505" fmla="*/ 1938647 w 10032639"/>
                <a:gd name="connsiteY1505" fmla="*/ 1910084 h 2801577"/>
                <a:gd name="connsiteX1506" fmla="*/ 1941887 w 10032639"/>
                <a:gd name="connsiteY1506" fmla="*/ 1911525 h 2801577"/>
                <a:gd name="connsiteX1507" fmla="*/ 3290230 w 10032639"/>
                <a:gd name="connsiteY1507" fmla="*/ 1885601 h 2801577"/>
                <a:gd name="connsiteX1508" fmla="*/ 3252076 w 10032639"/>
                <a:gd name="connsiteY1508" fmla="*/ 1899643 h 2801577"/>
                <a:gd name="connsiteX1509" fmla="*/ 3269354 w 10032639"/>
                <a:gd name="connsiteY1509" fmla="*/ 1896042 h 2801577"/>
                <a:gd name="connsiteX1510" fmla="*/ 3284831 w 10032639"/>
                <a:gd name="connsiteY1510" fmla="*/ 1896042 h 2801577"/>
                <a:gd name="connsiteX1511" fmla="*/ 8072810 w 10032639"/>
                <a:gd name="connsiteY1511" fmla="*/ 1885298 h 2801577"/>
                <a:gd name="connsiteX1512" fmla="*/ 8069209 w 10032639"/>
                <a:gd name="connsiteY1512" fmla="*/ 1887098 h 2801577"/>
                <a:gd name="connsiteX1513" fmla="*/ 8013759 w 10032639"/>
                <a:gd name="connsiteY1513" fmla="*/ 1933912 h 2801577"/>
                <a:gd name="connsiteX1514" fmla="*/ 8041484 w 10032639"/>
                <a:gd name="connsiteY1514" fmla="*/ 1918427 h 2801577"/>
                <a:gd name="connsiteX1515" fmla="*/ 8072810 w 10032639"/>
                <a:gd name="connsiteY1515" fmla="*/ 1904383 h 2801577"/>
                <a:gd name="connsiteX1516" fmla="*/ 8071009 w 10032639"/>
                <a:gd name="connsiteY1516" fmla="*/ 1901142 h 2801577"/>
                <a:gd name="connsiteX1517" fmla="*/ 8069209 w 10032639"/>
                <a:gd name="connsiteY1517" fmla="*/ 1895741 h 2801577"/>
                <a:gd name="connsiteX1518" fmla="*/ 8071009 w 10032639"/>
                <a:gd name="connsiteY1518" fmla="*/ 1890699 h 2801577"/>
                <a:gd name="connsiteX1519" fmla="*/ 744360 w 10032639"/>
                <a:gd name="connsiteY1519" fmla="*/ 1875159 h 2801577"/>
                <a:gd name="connsiteX1520" fmla="*/ 733921 w 10032639"/>
                <a:gd name="connsiteY1520" fmla="*/ 1880560 h 2801577"/>
                <a:gd name="connsiteX1521" fmla="*/ 733921 w 10032639"/>
                <a:gd name="connsiteY1521" fmla="*/ 1882360 h 2801577"/>
                <a:gd name="connsiteX1522" fmla="*/ 718444 w 10032639"/>
                <a:gd name="connsiteY1522" fmla="*/ 1891002 h 2801577"/>
                <a:gd name="connsiteX1523" fmla="*/ 732122 w 10032639"/>
                <a:gd name="connsiteY1523" fmla="*/ 1887401 h 2801577"/>
                <a:gd name="connsiteX1524" fmla="*/ 1505637 w 10032639"/>
                <a:gd name="connsiteY1524" fmla="*/ 1873719 h 2801577"/>
                <a:gd name="connsiteX1525" fmla="*/ 1481521 w 10032639"/>
                <a:gd name="connsiteY1525" fmla="*/ 1887401 h 2801577"/>
                <a:gd name="connsiteX1526" fmla="*/ 1477922 w 10032639"/>
                <a:gd name="connsiteY1526" fmla="*/ 1889201 h 2801577"/>
                <a:gd name="connsiteX1527" fmla="*/ 1466043 w 10032639"/>
                <a:gd name="connsiteY1527" fmla="*/ 1896042 h 2801577"/>
                <a:gd name="connsiteX1528" fmla="*/ 1450206 w 10032639"/>
                <a:gd name="connsiteY1528" fmla="*/ 1901443 h 2801577"/>
                <a:gd name="connsiteX1529" fmla="*/ 1438328 w 10032639"/>
                <a:gd name="connsiteY1529" fmla="*/ 1906484 h 2801577"/>
                <a:gd name="connsiteX1530" fmla="*/ 1427890 w 10032639"/>
                <a:gd name="connsiteY1530" fmla="*/ 1911525 h 2801577"/>
                <a:gd name="connsiteX1531" fmla="*/ 1422850 w 10032639"/>
                <a:gd name="connsiteY1531" fmla="*/ 1916925 h 2801577"/>
                <a:gd name="connsiteX1532" fmla="*/ 1438328 w 10032639"/>
                <a:gd name="connsiteY1532" fmla="*/ 1908284 h 2801577"/>
                <a:gd name="connsiteX1533" fmla="*/ 1455605 w 10032639"/>
                <a:gd name="connsiteY1533" fmla="*/ 1899643 h 2801577"/>
                <a:gd name="connsiteX1534" fmla="*/ 1472882 w 10032639"/>
                <a:gd name="connsiteY1534" fmla="*/ 1894242 h 2801577"/>
                <a:gd name="connsiteX1535" fmla="*/ 1491959 w 10032639"/>
                <a:gd name="connsiteY1535" fmla="*/ 1889201 h 2801577"/>
                <a:gd name="connsiteX1536" fmla="*/ 1498798 w 10032639"/>
                <a:gd name="connsiteY1536" fmla="*/ 1880560 h 2801577"/>
                <a:gd name="connsiteX1537" fmla="*/ 1689208 w 10032639"/>
                <a:gd name="connsiteY1537" fmla="*/ 1870119 h 2801577"/>
                <a:gd name="connsiteX1538" fmla="*/ 1658253 w 10032639"/>
                <a:gd name="connsiteY1538" fmla="*/ 1882360 h 2801577"/>
                <a:gd name="connsiteX1539" fmla="*/ 1602462 w 10032639"/>
                <a:gd name="connsiteY1539" fmla="*/ 1910084 h 2801577"/>
                <a:gd name="connsiteX1540" fmla="*/ 1547390 w 10032639"/>
                <a:gd name="connsiteY1540" fmla="*/ 1939249 h 2801577"/>
                <a:gd name="connsiteX1541" fmla="*/ 1597423 w 10032639"/>
                <a:gd name="connsiteY1541" fmla="*/ 1916925 h 2801577"/>
                <a:gd name="connsiteX1542" fmla="*/ 1644215 w 10032639"/>
                <a:gd name="connsiteY1542" fmla="*/ 1892802 h 2801577"/>
                <a:gd name="connsiteX1543" fmla="*/ 3565226 w 10032639"/>
                <a:gd name="connsiteY1543" fmla="*/ 1854636 h 2801577"/>
                <a:gd name="connsiteX1544" fmla="*/ 3523832 w 10032639"/>
                <a:gd name="connsiteY1544" fmla="*/ 1868318 h 2801577"/>
                <a:gd name="connsiteX1545" fmla="*/ 3487478 w 10032639"/>
                <a:gd name="connsiteY1545" fmla="*/ 1883801 h 2801577"/>
                <a:gd name="connsiteX1546" fmla="*/ 3451124 w 10032639"/>
                <a:gd name="connsiteY1546" fmla="*/ 1899643 h 2801577"/>
                <a:gd name="connsiteX1547" fmla="*/ 3419809 w 10032639"/>
                <a:gd name="connsiteY1547" fmla="*/ 1916925 h 2801577"/>
                <a:gd name="connsiteX1548" fmla="*/ 3419809 w 10032639"/>
                <a:gd name="connsiteY1548" fmla="*/ 1920166 h 2801577"/>
                <a:gd name="connsiteX1549" fmla="*/ 3447525 w 10032639"/>
                <a:gd name="connsiteY1549" fmla="*/ 1908284 h 2801577"/>
                <a:gd name="connsiteX1550" fmla="*/ 3477040 w 10032639"/>
                <a:gd name="connsiteY1550" fmla="*/ 1894242 h 2801577"/>
                <a:gd name="connsiteX1551" fmla="*/ 3497917 w 10032639"/>
                <a:gd name="connsiteY1551" fmla="*/ 1882360 h 2801577"/>
                <a:gd name="connsiteX1552" fmla="*/ 3518793 w 10032639"/>
                <a:gd name="connsiteY1552" fmla="*/ 1873719 h 2801577"/>
                <a:gd name="connsiteX1553" fmla="*/ 3541110 w 10032639"/>
                <a:gd name="connsiteY1553" fmla="*/ 1866518 h 2801577"/>
                <a:gd name="connsiteX1554" fmla="*/ 3561986 w 10032639"/>
                <a:gd name="connsiteY1554" fmla="*/ 1863277 h 2801577"/>
                <a:gd name="connsiteX1555" fmla="*/ 1554229 w 10032639"/>
                <a:gd name="connsiteY1555" fmla="*/ 1852836 h 2801577"/>
                <a:gd name="connsiteX1556" fmla="*/ 1533353 w 10032639"/>
                <a:gd name="connsiteY1556" fmla="*/ 1859677 h 2801577"/>
                <a:gd name="connsiteX1557" fmla="*/ 1521475 w 10032639"/>
                <a:gd name="connsiteY1557" fmla="*/ 1864718 h 2801577"/>
                <a:gd name="connsiteX1558" fmla="*/ 1533353 w 10032639"/>
                <a:gd name="connsiteY1558" fmla="*/ 1861477 h 2801577"/>
                <a:gd name="connsiteX1559" fmla="*/ 1545591 w 10032639"/>
                <a:gd name="connsiteY1559" fmla="*/ 1861477 h 2801577"/>
                <a:gd name="connsiteX1560" fmla="*/ 1914172 w 10032639"/>
                <a:gd name="connsiteY1560" fmla="*/ 1840594 h 2801577"/>
                <a:gd name="connsiteX1561" fmla="*/ 1870978 w 10032639"/>
                <a:gd name="connsiteY1561" fmla="*/ 1863277 h 2801577"/>
                <a:gd name="connsiteX1562" fmla="*/ 1857300 w 10032639"/>
                <a:gd name="connsiteY1562" fmla="*/ 1868318 h 2801577"/>
                <a:gd name="connsiteX1563" fmla="*/ 1870978 w 10032639"/>
                <a:gd name="connsiteY1563" fmla="*/ 1866518 h 2801577"/>
                <a:gd name="connsiteX1564" fmla="*/ 1888255 w 10032639"/>
                <a:gd name="connsiteY1564" fmla="*/ 1861477 h 2801577"/>
                <a:gd name="connsiteX1565" fmla="*/ 1893295 w 10032639"/>
                <a:gd name="connsiteY1565" fmla="*/ 1857877 h 2801577"/>
                <a:gd name="connsiteX1566" fmla="*/ 1900134 w 10032639"/>
                <a:gd name="connsiteY1566" fmla="*/ 1852836 h 2801577"/>
                <a:gd name="connsiteX1567" fmla="*/ 9620725 w 10032639"/>
                <a:gd name="connsiteY1567" fmla="*/ 1840285 h 2801577"/>
                <a:gd name="connsiteX1568" fmla="*/ 9582559 w 10032639"/>
                <a:gd name="connsiteY1568" fmla="*/ 1876655 h 2801577"/>
                <a:gd name="connsiteX1569" fmla="*/ 9544392 w 10032639"/>
                <a:gd name="connsiteY1569" fmla="*/ 1911225 h 2801577"/>
                <a:gd name="connsiteX1570" fmla="*/ 9506225 w 10032639"/>
                <a:gd name="connsiteY1570" fmla="*/ 1945795 h 2801577"/>
                <a:gd name="connsiteX1571" fmla="*/ 9466618 w 10032639"/>
                <a:gd name="connsiteY1571" fmla="*/ 1978924 h 2801577"/>
                <a:gd name="connsiteX1572" fmla="*/ 9424851 w 10032639"/>
                <a:gd name="connsiteY1572" fmla="*/ 2011694 h 2801577"/>
                <a:gd name="connsiteX1573" fmla="*/ 9385243 w 10032639"/>
                <a:gd name="connsiteY1573" fmla="*/ 2043023 h 2801577"/>
                <a:gd name="connsiteX1574" fmla="*/ 9343476 w 10032639"/>
                <a:gd name="connsiteY1574" fmla="*/ 2072191 h 2801577"/>
                <a:gd name="connsiteX1575" fmla="*/ 9302069 w 10032639"/>
                <a:gd name="connsiteY1575" fmla="*/ 2101720 h 2801577"/>
                <a:gd name="connsiteX1576" fmla="*/ 9208452 w 10032639"/>
                <a:gd name="connsiteY1576" fmla="*/ 2169419 h 2801577"/>
                <a:gd name="connsiteX1577" fmla="*/ 9118436 w 10032639"/>
                <a:gd name="connsiteY1577" fmla="*/ 2238559 h 2801577"/>
                <a:gd name="connsiteX1578" fmla="*/ 9033461 w 10032639"/>
                <a:gd name="connsiteY1578" fmla="*/ 2309499 h 2801577"/>
                <a:gd name="connsiteX1579" fmla="*/ 8950646 w 10032639"/>
                <a:gd name="connsiteY1579" fmla="*/ 2384040 h 2801577"/>
                <a:gd name="connsiteX1580" fmla="*/ 8893396 w 10032639"/>
                <a:gd name="connsiteY1580" fmla="*/ 2418610 h 2801577"/>
                <a:gd name="connsiteX1581" fmla="*/ 8837946 w 10032639"/>
                <a:gd name="connsiteY1581" fmla="*/ 2454981 h 2801577"/>
                <a:gd name="connsiteX1582" fmla="*/ 8798339 w 10032639"/>
                <a:gd name="connsiteY1582" fmla="*/ 2482709 h 2801577"/>
                <a:gd name="connsiteX1583" fmla="*/ 8806980 w 10032639"/>
                <a:gd name="connsiteY1583" fmla="*/ 2486310 h 2801577"/>
                <a:gd name="connsiteX1584" fmla="*/ 8813821 w 10032639"/>
                <a:gd name="connsiteY1584" fmla="*/ 2487750 h 2801577"/>
                <a:gd name="connsiteX1585" fmla="*/ 8824263 w 10032639"/>
                <a:gd name="connsiteY1585" fmla="*/ 2479108 h 2801577"/>
                <a:gd name="connsiteX1586" fmla="*/ 8872512 w 10032639"/>
                <a:gd name="connsiteY1586" fmla="*/ 2441297 h 2801577"/>
                <a:gd name="connsiteX1587" fmla="*/ 8919320 w 10032639"/>
                <a:gd name="connsiteY1587" fmla="*/ 2406727 h 2801577"/>
                <a:gd name="connsiteX1588" fmla="*/ 8964328 w 10032639"/>
                <a:gd name="connsiteY1588" fmla="*/ 2375398 h 2801577"/>
                <a:gd name="connsiteX1589" fmla="*/ 9009336 w 10032639"/>
                <a:gd name="connsiteY1589" fmla="*/ 2345869 h 2801577"/>
                <a:gd name="connsiteX1590" fmla="*/ 9056145 w 10032639"/>
                <a:gd name="connsiteY1590" fmla="*/ 2313100 h 2801577"/>
                <a:gd name="connsiteX1591" fmla="*/ 9102953 w 10032639"/>
                <a:gd name="connsiteY1591" fmla="*/ 2280331 h 2801577"/>
                <a:gd name="connsiteX1592" fmla="*/ 9147961 w 10032639"/>
                <a:gd name="connsiteY1592" fmla="*/ 2245401 h 2801577"/>
                <a:gd name="connsiteX1593" fmla="*/ 9191169 w 10032639"/>
                <a:gd name="connsiteY1593" fmla="*/ 2209030 h 2801577"/>
                <a:gd name="connsiteX1594" fmla="*/ 9196210 w 10032639"/>
                <a:gd name="connsiteY1594" fmla="*/ 2203989 h 2801577"/>
                <a:gd name="connsiteX1595" fmla="*/ 9205211 w 10032639"/>
                <a:gd name="connsiteY1595" fmla="*/ 2205789 h 2801577"/>
                <a:gd name="connsiteX1596" fmla="*/ 9213853 w 10032639"/>
                <a:gd name="connsiteY1596" fmla="*/ 2207230 h 2801577"/>
                <a:gd name="connsiteX1597" fmla="*/ 9218894 w 10032639"/>
                <a:gd name="connsiteY1597" fmla="*/ 2207230 h 2801577"/>
                <a:gd name="connsiteX1598" fmla="*/ 9220694 w 10032639"/>
                <a:gd name="connsiteY1598" fmla="*/ 2205789 h 2801577"/>
                <a:gd name="connsiteX1599" fmla="*/ 9222494 w 10032639"/>
                <a:gd name="connsiteY1599" fmla="*/ 2203989 h 2801577"/>
                <a:gd name="connsiteX1600" fmla="*/ 9236177 w 10032639"/>
                <a:gd name="connsiteY1600" fmla="*/ 2186704 h 2801577"/>
                <a:gd name="connsiteX1601" fmla="*/ 9248419 w 10032639"/>
                <a:gd name="connsiteY1601" fmla="*/ 2174460 h 2801577"/>
                <a:gd name="connsiteX1602" fmla="*/ 9250219 w 10032639"/>
                <a:gd name="connsiteY1602" fmla="*/ 2171219 h 2801577"/>
                <a:gd name="connsiteX1603" fmla="*/ 9255260 w 10032639"/>
                <a:gd name="connsiteY1603" fmla="*/ 2171219 h 2801577"/>
                <a:gd name="connsiteX1604" fmla="*/ 9260661 w 10032639"/>
                <a:gd name="connsiteY1604" fmla="*/ 2169419 h 2801577"/>
                <a:gd name="connsiteX1605" fmla="*/ 9260661 w 10032639"/>
                <a:gd name="connsiteY1605" fmla="*/ 2167618 h 2801577"/>
                <a:gd name="connsiteX1606" fmla="*/ 9279385 w 10032639"/>
                <a:gd name="connsiteY1606" fmla="*/ 2150333 h 2801577"/>
                <a:gd name="connsiteX1607" fmla="*/ 9284785 w 10032639"/>
                <a:gd name="connsiteY1607" fmla="*/ 2145292 h 2801577"/>
                <a:gd name="connsiteX1608" fmla="*/ 9288026 w 10032639"/>
                <a:gd name="connsiteY1608" fmla="*/ 2141691 h 2801577"/>
                <a:gd name="connsiteX1609" fmla="*/ 9371201 w 10032639"/>
                <a:gd name="connsiteY1609" fmla="*/ 2072191 h 2801577"/>
                <a:gd name="connsiteX1610" fmla="*/ 9463017 w 10032639"/>
                <a:gd name="connsiteY1610" fmla="*/ 2001251 h 2801577"/>
                <a:gd name="connsiteX1611" fmla="*/ 9508025 w 10032639"/>
                <a:gd name="connsiteY1611" fmla="*/ 1968481 h 2801577"/>
                <a:gd name="connsiteX1612" fmla="*/ 9549793 w 10032639"/>
                <a:gd name="connsiteY1612" fmla="*/ 1933912 h 2801577"/>
                <a:gd name="connsiteX1613" fmla="*/ 9589400 w 10032639"/>
                <a:gd name="connsiteY1613" fmla="*/ 1899342 h 2801577"/>
                <a:gd name="connsiteX1614" fmla="*/ 9625766 w 10032639"/>
                <a:gd name="connsiteY1614" fmla="*/ 1862971 h 2801577"/>
                <a:gd name="connsiteX1615" fmla="*/ 9620725 w 10032639"/>
                <a:gd name="connsiteY1615" fmla="*/ 1852528 h 2801577"/>
                <a:gd name="connsiteX1616" fmla="*/ 4611378 w 10032639"/>
                <a:gd name="connsiteY1616" fmla="*/ 1834025 h 2801577"/>
                <a:gd name="connsiteX1617" fmla="*/ 4581857 w 10032639"/>
                <a:gd name="connsiteY1617" fmla="*/ 1860303 h 2801577"/>
                <a:gd name="connsiteX1618" fmla="*/ 4602737 w 10032639"/>
                <a:gd name="connsiteY1618" fmla="*/ 1846264 h 2801577"/>
                <a:gd name="connsiteX1619" fmla="*/ 8154184 w 10032639"/>
                <a:gd name="connsiteY1619" fmla="*/ 1824800 h 2801577"/>
                <a:gd name="connsiteX1620" fmla="*/ 8091893 w 10032639"/>
                <a:gd name="connsiteY1620" fmla="*/ 1871614 h 2801577"/>
                <a:gd name="connsiteX1621" fmla="*/ 8105575 w 10032639"/>
                <a:gd name="connsiteY1621" fmla="*/ 1866212 h 2801577"/>
                <a:gd name="connsiteX1622" fmla="*/ 8119618 w 10032639"/>
                <a:gd name="connsiteY1622" fmla="*/ 1859370 h 2801577"/>
                <a:gd name="connsiteX1623" fmla="*/ 8131860 w 10032639"/>
                <a:gd name="connsiteY1623" fmla="*/ 1848927 h 2801577"/>
                <a:gd name="connsiteX1624" fmla="*/ 8143742 w 10032639"/>
                <a:gd name="connsiteY1624" fmla="*/ 1836684 h 2801577"/>
                <a:gd name="connsiteX1625" fmla="*/ 8143742 w 10032639"/>
                <a:gd name="connsiteY1625" fmla="*/ 1834883 h 2801577"/>
                <a:gd name="connsiteX1626" fmla="*/ 2345022 w 10032639"/>
                <a:gd name="connsiteY1626" fmla="*/ 1816110 h 2801577"/>
                <a:gd name="connsiteX1627" fmla="*/ 2306869 w 10032639"/>
                <a:gd name="connsiteY1627" fmla="*/ 1830153 h 2801577"/>
                <a:gd name="connsiteX1628" fmla="*/ 2269075 w 10032639"/>
                <a:gd name="connsiteY1628" fmla="*/ 1845635 h 2801577"/>
                <a:gd name="connsiteX1629" fmla="*/ 2229121 w 10032639"/>
                <a:gd name="connsiteY1629" fmla="*/ 1863277 h 2801577"/>
                <a:gd name="connsiteX1630" fmla="*/ 2190967 w 10032639"/>
                <a:gd name="connsiteY1630" fmla="*/ 1882360 h 2801577"/>
                <a:gd name="connsiteX1631" fmla="*/ 2103141 w 10032639"/>
                <a:gd name="connsiteY1631" fmla="*/ 1925567 h 2801577"/>
                <a:gd name="connsiteX1632" fmla="*/ 2018195 w 10032639"/>
                <a:gd name="connsiteY1632" fmla="*/ 1965173 h 2801577"/>
                <a:gd name="connsiteX1633" fmla="*/ 1922810 w 10032639"/>
                <a:gd name="connsiteY1633" fmla="*/ 2006939 h 2801577"/>
                <a:gd name="connsiteX1634" fmla="*/ 1825986 w 10032639"/>
                <a:gd name="connsiteY1634" fmla="*/ 2046545 h 2801577"/>
                <a:gd name="connsiteX1635" fmla="*/ 1756517 w 10032639"/>
                <a:gd name="connsiteY1635" fmla="*/ 2077869 h 2801577"/>
                <a:gd name="connsiteX1636" fmla="*/ 1689208 w 10032639"/>
                <a:gd name="connsiteY1636" fmla="*/ 2108834 h 2801577"/>
                <a:gd name="connsiteX1637" fmla="*/ 1642415 w 10032639"/>
                <a:gd name="connsiteY1637" fmla="*/ 2131517 h 2801577"/>
                <a:gd name="connsiteX1638" fmla="*/ 1607861 w 10032639"/>
                <a:gd name="connsiteY1638" fmla="*/ 2143759 h 2801577"/>
                <a:gd name="connsiteX1639" fmla="*/ 1575106 w 10032639"/>
                <a:gd name="connsiteY1639" fmla="*/ 2159241 h 2801577"/>
                <a:gd name="connsiteX1640" fmla="*/ 1545591 w 10032639"/>
                <a:gd name="connsiteY1640" fmla="*/ 2176524 h 2801577"/>
                <a:gd name="connsiteX1641" fmla="*/ 1517875 w 10032639"/>
                <a:gd name="connsiteY1641" fmla="*/ 2197407 h 2801577"/>
                <a:gd name="connsiteX1642" fmla="*/ 1517875 w 10032639"/>
                <a:gd name="connsiteY1642" fmla="*/ 2198847 h 2801577"/>
                <a:gd name="connsiteX1643" fmla="*/ 1524714 w 10032639"/>
                <a:gd name="connsiteY1643" fmla="*/ 2198847 h 2801577"/>
                <a:gd name="connsiteX1644" fmla="*/ 1535152 w 10032639"/>
                <a:gd name="connsiteY1644" fmla="*/ 2198847 h 2801577"/>
                <a:gd name="connsiteX1645" fmla="*/ 1547390 w 10032639"/>
                <a:gd name="connsiteY1645" fmla="*/ 2195607 h 2801577"/>
                <a:gd name="connsiteX1646" fmla="*/ 1562868 w 10032639"/>
                <a:gd name="connsiteY1646" fmla="*/ 2190206 h 2801577"/>
                <a:gd name="connsiteX1647" fmla="*/ 1578346 w 10032639"/>
                <a:gd name="connsiteY1647" fmla="*/ 2185165 h 2801577"/>
                <a:gd name="connsiteX1648" fmla="*/ 1586984 w 10032639"/>
                <a:gd name="connsiteY1648" fmla="*/ 2180125 h 2801577"/>
                <a:gd name="connsiteX1649" fmla="*/ 1592383 w 10032639"/>
                <a:gd name="connsiteY1649" fmla="*/ 2176524 h 2801577"/>
                <a:gd name="connsiteX1650" fmla="*/ 1593823 w 10032639"/>
                <a:gd name="connsiteY1650" fmla="*/ 2174724 h 2801577"/>
                <a:gd name="connsiteX1651" fmla="*/ 1593823 w 10032639"/>
                <a:gd name="connsiteY1651" fmla="*/ 2159241 h 2801577"/>
                <a:gd name="connsiteX1652" fmla="*/ 1609660 w 10032639"/>
                <a:gd name="connsiteY1652" fmla="*/ 2159241 h 2801577"/>
                <a:gd name="connsiteX1653" fmla="*/ 1630177 w 10032639"/>
                <a:gd name="connsiteY1653" fmla="*/ 2157441 h 2801577"/>
                <a:gd name="connsiteX1654" fmla="*/ 1651054 w 10032639"/>
                <a:gd name="connsiteY1654" fmla="*/ 2152400 h 2801577"/>
                <a:gd name="connsiteX1655" fmla="*/ 1656453 w 10032639"/>
                <a:gd name="connsiteY1655" fmla="*/ 2150600 h 2801577"/>
                <a:gd name="connsiteX1656" fmla="*/ 1658253 w 10032639"/>
                <a:gd name="connsiteY1656" fmla="*/ 2145559 h 2801577"/>
                <a:gd name="connsiteX1657" fmla="*/ 1661492 w 10032639"/>
                <a:gd name="connsiteY1657" fmla="*/ 2141959 h 2801577"/>
                <a:gd name="connsiteX1658" fmla="*/ 1666891 w 10032639"/>
                <a:gd name="connsiteY1658" fmla="*/ 2138358 h 2801577"/>
                <a:gd name="connsiteX1659" fmla="*/ 1675530 w 10032639"/>
                <a:gd name="connsiteY1659" fmla="*/ 2136558 h 2801577"/>
                <a:gd name="connsiteX1660" fmla="*/ 1691007 w 10032639"/>
                <a:gd name="connsiteY1660" fmla="*/ 2131517 h 2801577"/>
                <a:gd name="connsiteX1661" fmla="*/ 1725562 w 10032639"/>
                <a:gd name="connsiteY1661" fmla="*/ 2119276 h 2801577"/>
                <a:gd name="connsiteX1662" fmla="*/ 1739239 w 10032639"/>
                <a:gd name="connsiteY1662" fmla="*/ 2114235 h 2801577"/>
                <a:gd name="connsiteX1663" fmla="*/ 1751478 w 10032639"/>
                <a:gd name="connsiteY1663" fmla="*/ 2107034 h 2801577"/>
                <a:gd name="connsiteX1664" fmla="*/ 1768755 w 10032639"/>
                <a:gd name="connsiteY1664" fmla="*/ 2100193 h 2801577"/>
                <a:gd name="connsiteX1665" fmla="*/ 1786032 w 10032639"/>
                <a:gd name="connsiteY1665" fmla="*/ 2091551 h 2801577"/>
                <a:gd name="connsiteX1666" fmla="*/ 1803309 w 10032639"/>
                <a:gd name="connsiteY1666" fmla="*/ 2081110 h 2801577"/>
                <a:gd name="connsiteX1667" fmla="*/ 1819147 w 10032639"/>
                <a:gd name="connsiteY1667" fmla="*/ 2071028 h 2801577"/>
                <a:gd name="connsiteX1668" fmla="*/ 1829585 w 10032639"/>
                <a:gd name="connsiteY1668" fmla="*/ 2062387 h 2801577"/>
                <a:gd name="connsiteX1669" fmla="*/ 1838224 w 10032639"/>
                <a:gd name="connsiteY1669" fmla="*/ 2072469 h 2801577"/>
                <a:gd name="connsiteX1670" fmla="*/ 1841463 w 10032639"/>
                <a:gd name="connsiteY1670" fmla="*/ 2074269 h 2801577"/>
                <a:gd name="connsiteX1671" fmla="*/ 1845063 w 10032639"/>
                <a:gd name="connsiteY1671" fmla="*/ 2076069 h 2801577"/>
                <a:gd name="connsiteX1672" fmla="*/ 1851901 w 10032639"/>
                <a:gd name="connsiteY1672" fmla="*/ 2076069 h 2801577"/>
                <a:gd name="connsiteX1673" fmla="*/ 1860540 w 10032639"/>
                <a:gd name="connsiteY1673" fmla="*/ 2071028 h 2801577"/>
                <a:gd name="connsiteX1674" fmla="*/ 1862340 w 10032639"/>
                <a:gd name="connsiteY1674" fmla="*/ 2069228 h 2801577"/>
                <a:gd name="connsiteX1675" fmla="*/ 1838224 w 10032639"/>
                <a:gd name="connsiteY1675" fmla="*/ 2056986 h 2801577"/>
                <a:gd name="connsiteX1676" fmla="*/ 1872778 w 10032639"/>
                <a:gd name="connsiteY1676" fmla="*/ 2045105 h 2801577"/>
                <a:gd name="connsiteX1677" fmla="*/ 1895095 w 10032639"/>
                <a:gd name="connsiteY1677" fmla="*/ 2036463 h 2801577"/>
                <a:gd name="connsiteX1678" fmla="*/ 1917771 w 10032639"/>
                <a:gd name="connsiteY1678" fmla="*/ 2026022 h 2801577"/>
                <a:gd name="connsiteX1679" fmla="*/ 1941887 w 10032639"/>
                <a:gd name="connsiteY1679" fmla="*/ 2020621 h 2801577"/>
                <a:gd name="connsiteX1680" fmla="*/ 1969603 w 10032639"/>
                <a:gd name="connsiteY1680" fmla="*/ 2017380 h 2801577"/>
                <a:gd name="connsiteX1681" fmla="*/ 1971402 w 10032639"/>
                <a:gd name="connsiteY1681" fmla="*/ 2008739 h 2801577"/>
                <a:gd name="connsiteX1682" fmla="*/ 1975002 w 10032639"/>
                <a:gd name="connsiteY1682" fmla="*/ 2001538 h 2801577"/>
                <a:gd name="connsiteX1683" fmla="*/ 1978241 w 10032639"/>
                <a:gd name="connsiteY1683" fmla="*/ 1996497 h 2801577"/>
                <a:gd name="connsiteX1684" fmla="*/ 1983640 w 10032639"/>
                <a:gd name="connsiteY1684" fmla="*/ 1986056 h 2801577"/>
                <a:gd name="connsiteX1685" fmla="*/ 1995518 w 10032639"/>
                <a:gd name="connsiteY1685" fmla="*/ 1987856 h 2801577"/>
                <a:gd name="connsiteX1686" fmla="*/ 2005957 w 10032639"/>
                <a:gd name="connsiteY1686" fmla="*/ 1987856 h 2801577"/>
                <a:gd name="connsiteX1687" fmla="*/ 2016395 w 10032639"/>
                <a:gd name="connsiteY1687" fmla="*/ 1984255 h 2801577"/>
                <a:gd name="connsiteX1688" fmla="*/ 2028273 w 10032639"/>
                <a:gd name="connsiteY1688" fmla="*/ 1979215 h 2801577"/>
                <a:gd name="connsiteX1689" fmla="*/ 2038711 w 10032639"/>
                <a:gd name="connsiteY1689" fmla="*/ 1968773 h 2801577"/>
                <a:gd name="connsiteX1690" fmla="*/ 2050949 w 10032639"/>
                <a:gd name="connsiteY1690" fmla="*/ 1958332 h 2801577"/>
                <a:gd name="connsiteX1691" fmla="*/ 2064627 w 10032639"/>
                <a:gd name="connsiteY1691" fmla="*/ 1949690 h 2801577"/>
                <a:gd name="connsiteX1692" fmla="*/ 2078665 w 10032639"/>
                <a:gd name="connsiteY1692" fmla="*/ 1942849 h 2801577"/>
                <a:gd name="connsiteX1693" fmla="*/ 2094143 w 10032639"/>
                <a:gd name="connsiteY1693" fmla="*/ 1939249 h 2801577"/>
                <a:gd name="connsiteX1694" fmla="*/ 2095942 w 10032639"/>
                <a:gd name="connsiteY1694" fmla="*/ 1934208 h 2801577"/>
                <a:gd name="connsiteX1695" fmla="*/ 2101342 w 10032639"/>
                <a:gd name="connsiteY1695" fmla="*/ 1930608 h 2801577"/>
                <a:gd name="connsiteX1696" fmla="*/ 2104581 w 10032639"/>
                <a:gd name="connsiteY1696" fmla="*/ 1927007 h 2801577"/>
                <a:gd name="connsiteX1697" fmla="*/ 2109980 w 10032639"/>
                <a:gd name="connsiteY1697" fmla="*/ 1925567 h 2801577"/>
                <a:gd name="connsiteX1698" fmla="*/ 2121858 w 10032639"/>
                <a:gd name="connsiteY1698" fmla="*/ 1923766 h 2801577"/>
                <a:gd name="connsiteX1699" fmla="*/ 2134096 w 10032639"/>
                <a:gd name="connsiteY1699" fmla="*/ 1920166 h 2801577"/>
                <a:gd name="connsiteX1700" fmla="*/ 2151373 w 10032639"/>
                <a:gd name="connsiteY1700" fmla="*/ 1915125 h 2801577"/>
                <a:gd name="connsiteX1701" fmla="*/ 2160012 w 10032639"/>
                <a:gd name="connsiteY1701" fmla="*/ 1911525 h 2801577"/>
                <a:gd name="connsiteX1702" fmla="*/ 2168651 w 10032639"/>
                <a:gd name="connsiteY1702" fmla="*/ 1904684 h 2801577"/>
                <a:gd name="connsiteX1703" fmla="*/ 2189527 w 10032639"/>
                <a:gd name="connsiteY1703" fmla="*/ 1891002 h 2801577"/>
                <a:gd name="connsiteX1704" fmla="*/ 2192766 w 10032639"/>
                <a:gd name="connsiteY1704" fmla="*/ 1887401 h 2801577"/>
                <a:gd name="connsiteX1705" fmla="*/ 2198166 w 10032639"/>
                <a:gd name="connsiteY1705" fmla="*/ 1887401 h 2801577"/>
                <a:gd name="connsiteX1706" fmla="*/ 2220482 w 10032639"/>
                <a:gd name="connsiteY1706" fmla="*/ 1883801 h 2801577"/>
                <a:gd name="connsiteX1707" fmla="*/ 2241359 w 10032639"/>
                <a:gd name="connsiteY1707" fmla="*/ 1878760 h 2801577"/>
                <a:gd name="connsiteX1708" fmla="*/ 2258636 w 10032639"/>
                <a:gd name="connsiteY1708" fmla="*/ 1870119 h 2801577"/>
                <a:gd name="connsiteX1709" fmla="*/ 2274114 w 10032639"/>
                <a:gd name="connsiteY1709" fmla="*/ 1859677 h 2801577"/>
                <a:gd name="connsiteX1710" fmla="*/ 2288152 w 10032639"/>
                <a:gd name="connsiteY1710" fmla="*/ 1849235 h 2801577"/>
                <a:gd name="connsiteX1711" fmla="*/ 2305429 w 10032639"/>
                <a:gd name="connsiteY1711" fmla="*/ 1840594 h 2801577"/>
                <a:gd name="connsiteX1712" fmla="*/ 2324506 w 10032639"/>
                <a:gd name="connsiteY1712" fmla="*/ 1831953 h 2801577"/>
                <a:gd name="connsiteX1713" fmla="*/ 2345022 w 10032639"/>
                <a:gd name="connsiteY1713" fmla="*/ 1823312 h 2801577"/>
                <a:gd name="connsiteX1714" fmla="*/ 7357194 w 10032639"/>
                <a:gd name="connsiteY1714" fmla="*/ 1806330 h 2801577"/>
                <a:gd name="connsiteX1715" fmla="*/ 7336313 w 10032639"/>
                <a:gd name="connsiteY1715" fmla="*/ 1825048 h 2801577"/>
                <a:gd name="connsiteX1716" fmla="*/ 7312193 w 10032639"/>
                <a:gd name="connsiteY1716" fmla="*/ 1840886 h 2801577"/>
                <a:gd name="connsiteX1717" fmla="*/ 7310393 w 10032639"/>
                <a:gd name="connsiteY1717" fmla="*/ 1842686 h 2801577"/>
                <a:gd name="connsiteX1718" fmla="*/ 7288072 w 10032639"/>
                <a:gd name="connsiteY1718" fmla="*/ 1854564 h 2801577"/>
                <a:gd name="connsiteX1719" fmla="*/ 7299952 w 10032639"/>
                <a:gd name="connsiteY1719" fmla="*/ 1849525 h 2801577"/>
                <a:gd name="connsiteX1720" fmla="*/ 7319033 w 10032639"/>
                <a:gd name="connsiteY1720" fmla="*/ 1840886 h 2801577"/>
                <a:gd name="connsiteX1721" fmla="*/ 7333073 w 10032639"/>
                <a:gd name="connsiteY1721" fmla="*/ 1833687 h 2801577"/>
                <a:gd name="connsiteX1722" fmla="*/ 7348554 w 10032639"/>
                <a:gd name="connsiteY1722" fmla="*/ 1823608 h 2801577"/>
                <a:gd name="connsiteX1723" fmla="*/ 7351794 w 10032639"/>
                <a:gd name="connsiteY1723" fmla="*/ 1821808 h 2801577"/>
                <a:gd name="connsiteX1724" fmla="*/ 7353594 w 10032639"/>
                <a:gd name="connsiteY1724" fmla="*/ 1818209 h 2801577"/>
                <a:gd name="connsiteX1725" fmla="*/ 7358994 w 10032639"/>
                <a:gd name="connsiteY1725" fmla="*/ 1807770 h 2801577"/>
                <a:gd name="connsiteX1726" fmla="*/ 2932088 w 10032639"/>
                <a:gd name="connsiteY1726" fmla="*/ 1806029 h 2801577"/>
                <a:gd name="connsiteX1727" fmla="*/ 2924889 w 10032639"/>
                <a:gd name="connsiteY1727" fmla="*/ 1809269 h 2801577"/>
                <a:gd name="connsiteX1728" fmla="*/ 2924889 w 10032639"/>
                <a:gd name="connsiteY1728" fmla="*/ 1811070 h 2801577"/>
                <a:gd name="connsiteX1729" fmla="*/ 1860540 w 10032639"/>
                <a:gd name="connsiteY1729" fmla="*/ 1790547 h 2801577"/>
                <a:gd name="connsiteX1730" fmla="*/ 1840023 w 10032639"/>
                <a:gd name="connsiteY1730" fmla="*/ 1800628 h 2801577"/>
                <a:gd name="connsiteX1731" fmla="*/ 1845063 w 10032639"/>
                <a:gd name="connsiteY1731" fmla="*/ 1804229 h 2801577"/>
                <a:gd name="connsiteX1732" fmla="*/ 1846862 w 10032639"/>
                <a:gd name="connsiteY1732" fmla="*/ 1804229 h 2801577"/>
                <a:gd name="connsiteX1733" fmla="*/ 1850102 w 10032639"/>
                <a:gd name="connsiteY1733" fmla="*/ 1802428 h 2801577"/>
                <a:gd name="connsiteX1734" fmla="*/ 1853701 w 10032639"/>
                <a:gd name="connsiteY1734" fmla="*/ 1797388 h 2801577"/>
                <a:gd name="connsiteX1735" fmla="*/ 8363741 w 10032639"/>
                <a:gd name="connsiteY1735" fmla="*/ 1777987 h 2801577"/>
                <a:gd name="connsiteX1736" fmla="*/ 8310092 w 10032639"/>
                <a:gd name="connsiteY1736" fmla="*/ 1817598 h 2801577"/>
                <a:gd name="connsiteX1737" fmla="*/ 8252842 w 10032639"/>
                <a:gd name="connsiteY1737" fmla="*/ 1857570 h 2801577"/>
                <a:gd name="connsiteX1738" fmla="*/ 8191991 w 10032639"/>
                <a:gd name="connsiteY1738" fmla="*/ 1899342 h 2801577"/>
                <a:gd name="connsiteX1739" fmla="*/ 8130060 w 10032639"/>
                <a:gd name="connsiteY1739" fmla="*/ 1938953 h 2801577"/>
                <a:gd name="connsiteX1740" fmla="*/ 8067409 w 10032639"/>
                <a:gd name="connsiteY1740" fmla="*/ 1980725 h 2801577"/>
                <a:gd name="connsiteX1741" fmla="*/ 8006918 w 10032639"/>
                <a:gd name="connsiteY1741" fmla="*/ 2027538 h 2801577"/>
                <a:gd name="connsiteX1742" fmla="*/ 7951468 w 10032639"/>
                <a:gd name="connsiteY1742" fmla="*/ 2073992 h 2801577"/>
                <a:gd name="connsiteX1743" fmla="*/ 7896018 w 10032639"/>
                <a:gd name="connsiteY1743" fmla="*/ 2126207 h 2801577"/>
                <a:gd name="connsiteX1744" fmla="*/ 7897818 w 10032639"/>
                <a:gd name="connsiteY1744" fmla="*/ 2131248 h 2801577"/>
                <a:gd name="connsiteX1745" fmla="*/ 7899619 w 10032639"/>
                <a:gd name="connsiteY1745" fmla="*/ 2138090 h 2801577"/>
                <a:gd name="connsiteX1746" fmla="*/ 7908260 w 10032639"/>
                <a:gd name="connsiteY1746" fmla="*/ 2155375 h 2801577"/>
                <a:gd name="connsiteX1747" fmla="*/ 7916902 w 10032639"/>
                <a:gd name="connsiteY1747" fmla="*/ 2148533 h 2801577"/>
                <a:gd name="connsiteX1748" fmla="*/ 7927344 w 10032639"/>
                <a:gd name="connsiteY1748" fmla="*/ 2139891 h 2801577"/>
                <a:gd name="connsiteX1749" fmla="*/ 7944627 w 10032639"/>
                <a:gd name="connsiteY1749" fmla="*/ 2127647 h 2801577"/>
                <a:gd name="connsiteX1750" fmla="*/ 7961910 w 10032639"/>
                <a:gd name="connsiteY1750" fmla="*/ 2113963 h 2801577"/>
                <a:gd name="connsiteX1751" fmla="*/ 7972352 w 10032639"/>
                <a:gd name="connsiteY1751" fmla="*/ 2103520 h 2801577"/>
                <a:gd name="connsiteX1752" fmla="*/ 7986394 w 10032639"/>
                <a:gd name="connsiteY1752" fmla="*/ 2096678 h 2801577"/>
                <a:gd name="connsiteX1753" fmla="*/ 7998276 w 10032639"/>
                <a:gd name="connsiteY1753" fmla="*/ 2089476 h 2801577"/>
                <a:gd name="connsiteX1754" fmla="*/ 8012319 w 10032639"/>
                <a:gd name="connsiteY1754" fmla="*/ 2084435 h 2801577"/>
                <a:gd name="connsiteX1755" fmla="*/ 8020960 w 10032639"/>
                <a:gd name="connsiteY1755" fmla="*/ 2080834 h 2801577"/>
                <a:gd name="connsiteX1756" fmla="*/ 8029602 w 10032639"/>
                <a:gd name="connsiteY1756" fmla="*/ 2077593 h 2801577"/>
                <a:gd name="connsiteX1757" fmla="*/ 8034643 w 10032639"/>
                <a:gd name="connsiteY1757" fmla="*/ 2072191 h 2801577"/>
                <a:gd name="connsiteX1758" fmla="*/ 8039684 w 10032639"/>
                <a:gd name="connsiteY1758" fmla="*/ 2067150 h 2801577"/>
                <a:gd name="connsiteX1759" fmla="*/ 8045085 w 10032639"/>
                <a:gd name="connsiteY1759" fmla="*/ 2058507 h 2801577"/>
                <a:gd name="connsiteX1760" fmla="*/ 8050126 w 10032639"/>
                <a:gd name="connsiteY1760" fmla="*/ 2053466 h 2801577"/>
                <a:gd name="connsiteX1761" fmla="*/ 8051926 w 10032639"/>
                <a:gd name="connsiteY1761" fmla="*/ 2046264 h 2801577"/>
                <a:gd name="connsiteX1762" fmla="*/ 8055527 w 10032639"/>
                <a:gd name="connsiteY1762" fmla="*/ 2039422 h 2801577"/>
                <a:gd name="connsiteX1763" fmla="*/ 8055527 w 10032639"/>
                <a:gd name="connsiteY1763" fmla="*/ 2034380 h 2801577"/>
                <a:gd name="connsiteX1764" fmla="*/ 8065608 w 10032639"/>
                <a:gd name="connsiteY1764" fmla="*/ 2027538 h 2801577"/>
                <a:gd name="connsiteX1765" fmla="*/ 8071009 w 10032639"/>
                <a:gd name="connsiteY1765" fmla="*/ 2025738 h 2801577"/>
                <a:gd name="connsiteX1766" fmla="*/ 8074610 w 10032639"/>
                <a:gd name="connsiteY1766" fmla="*/ 2025738 h 2801577"/>
                <a:gd name="connsiteX1767" fmla="*/ 8079651 w 10032639"/>
                <a:gd name="connsiteY1767" fmla="*/ 2022137 h 2801577"/>
                <a:gd name="connsiteX1768" fmla="*/ 8084692 w 10032639"/>
                <a:gd name="connsiteY1768" fmla="*/ 2018896 h 2801577"/>
                <a:gd name="connsiteX1769" fmla="*/ 8091893 w 10032639"/>
                <a:gd name="connsiteY1769" fmla="*/ 2015295 h 2801577"/>
                <a:gd name="connsiteX1770" fmla="*/ 8100535 w 10032639"/>
                <a:gd name="connsiteY1770" fmla="*/ 2011694 h 2801577"/>
                <a:gd name="connsiteX1771" fmla="*/ 8100535 w 10032639"/>
                <a:gd name="connsiteY1771" fmla="*/ 2004852 h 2801577"/>
                <a:gd name="connsiteX1772" fmla="*/ 8104135 w 10032639"/>
                <a:gd name="connsiteY1772" fmla="*/ 1999810 h 2801577"/>
                <a:gd name="connsiteX1773" fmla="*/ 8110976 w 10032639"/>
                <a:gd name="connsiteY1773" fmla="*/ 1990808 h 2801577"/>
                <a:gd name="connsiteX1774" fmla="*/ 8135101 w 10032639"/>
                <a:gd name="connsiteY1774" fmla="*/ 1971722 h 2801577"/>
                <a:gd name="connsiteX1775" fmla="*/ 8162826 w 10032639"/>
                <a:gd name="connsiteY1775" fmla="*/ 1954437 h 2801577"/>
                <a:gd name="connsiteX1776" fmla="*/ 8186950 w 10032639"/>
                <a:gd name="connsiteY1776" fmla="*/ 1938953 h 2801577"/>
                <a:gd name="connsiteX1777" fmla="*/ 8206033 w 10032639"/>
                <a:gd name="connsiteY1777" fmla="*/ 1921668 h 2801577"/>
                <a:gd name="connsiteX1778" fmla="*/ 8226917 w 10032639"/>
                <a:gd name="connsiteY1778" fmla="*/ 1902583 h 2801577"/>
                <a:gd name="connsiteX1779" fmla="*/ 8249241 w 10032639"/>
                <a:gd name="connsiteY1779" fmla="*/ 1883497 h 2801577"/>
                <a:gd name="connsiteX1780" fmla="*/ 8276966 w 10032639"/>
                <a:gd name="connsiteY1780" fmla="*/ 1862971 h 2801577"/>
                <a:gd name="connsiteX1781" fmla="*/ 8308292 w 10032639"/>
                <a:gd name="connsiteY1781" fmla="*/ 1840285 h 2801577"/>
                <a:gd name="connsiteX1782" fmla="*/ 8330616 w 10032639"/>
                <a:gd name="connsiteY1782" fmla="*/ 1821199 h 2801577"/>
                <a:gd name="connsiteX1783" fmla="*/ 8346098 w 10032639"/>
                <a:gd name="connsiteY1783" fmla="*/ 1805715 h 2801577"/>
                <a:gd name="connsiteX1784" fmla="*/ 8358340 w 10032639"/>
                <a:gd name="connsiteY1784" fmla="*/ 1791671 h 2801577"/>
                <a:gd name="connsiteX1785" fmla="*/ 8361941 w 10032639"/>
                <a:gd name="connsiteY1785" fmla="*/ 1786629 h 2801577"/>
                <a:gd name="connsiteX1786" fmla="*/ 8363741 w 10032639"/>
                <a:gd name="connsiteY1786" fmla="*/ 1781588 h 2801577"/>
                <a:gd name="connsiteX1787" fmla="*/ 3369777 w 10032639"/>
                <a:gd name="connsiteY1787" fmla="*/ 1773264 h 2801577"/>
                <a:gd name="connsiteX1788" fmla="*/ 3354300 w 10032639"/>
                <a:gd name="connsiteY1788" fmla="*/ 1780105 h 2801577"/>
                <a:gd name="connsiteX1789" fmla="*/ 3359339 w 10032639"/>
                <a:gd name="connsiteY1789" fmla="*/ 1780105 h 2801577"/>
                <a:gd name="connsiteX1790" fmla="*/ 3364738 w 10032639"/>
                <a:gd name="connsiteY1790" fmla="*/ 1780105 h 2801577"/>
                <a:gd name="connsiteX1791" fmla="*/ 4687341 w 10032639"/>
                <a:gd name="connsiteY1791" fmla="*/ 1770309 h 2801577"/>
                <a:gd name="connsiteX1792" fmla="*/ 4685541 w 10032639"/>
                <a:gd name="connsiteY1792" fmla="*/ 1772109 h 2801577"/>
                <a:gd name="connsiteX1793" fmla="*/ 4682301 w 10032639"/>
                <a:gd name="connsiteY1793" fmla="*/ 1773549 h 2801577"/>
                <a:gd name="connsiteX1794" fmla="*/ 4684101 w 10032639"/>
                <a:gd name="connsiteY1794" fmla="*/ 1775349 h 2801577"/>
                <a:gd name="connsiteX1795" fmla="*/ 4907310 w 10032639"/>
                <a:gd name="connsiteY1795" fmla="*/ 1763470 h 2801577"/>
                <a:gd name="connsiteX1796" fmla="*/ 4888229 w 10032639"/>
                <a:gd name="connsiteY1796" fmla="*/ 1778949 h 2801577"/>
                <a:gd name="connsiteX1797" fmla="*/ 4904069 w 10032639"/>
                <a:gd name="connsiteY1797" fmla="*/ 1768509 h 2801577"/>
                <a:gd name="connsiteX1798" fmla="*/ 1736000 w 10032639"/>
                <a:gd name="connsiteY1798" fmla="*/ 1762823 h 2801577"/>
                <a:gd name="connsiteX1799" fmla="*/ 1703245 w 10032639"/>
                <a:gd name="connsiteY1799" fmla="*/ 1780105 h 2801577"/>
                <a:gd name="connsiteX1800" fmla="*/ 1678769 w 10032639"/>
                <a:gd name="connsiteY1800" fmla="*/ 1791987 h 2801577"/>
                <a:gd name="connsiteX1801" fmla="*/ 1710084 w 10032639"/>
                <a:gd name="connsiteY1801" fmla="*/ 1781905 h 2801577"/>
                <a:gd name="connsiteX1802" fmla="*/ 1727362 w 10032639"/>
                <a:gd name="connsiteY1802" fmla="*/ 1776505 h 2801577"/>
                <a:gd name="connsiteX1803" fmla="*/ 1727362 w 10032639"/>
                <a:gd name="connsiteY1803" fmla="*/ 1774704 h 2801577"/>
                <a:gd name="connsiteX1804" fmla="*/ 1729161 w 10032639"/>
                <a:gd name="connsiteY1804" fmla="*/ 1773264 h 2801577"/>
                <a:gd name="connsiteX1805" fmla="*/ 1732401 w 10032639"/>
                <a:gd name="connsiteY1805" fmla="*/ 1767863 h 2801577"/>
                <a:gd name="connsiteX1806" fmla="*/ 2080464 w 10032639"/>
                <a:gd name="connsiteY1806" fmla="*/ 1759222 h 2801577"/>
                <a:gd name="connsiteX1807" fmla="*/ 2063187 w 10032639"/>
                <a:gd name="connsiteY1807" fmla="*/ 1767863 h 2801577"/>
                <a:gd name="connsiteX1808" fmla="*/ 2068227 w 10032639"/>
                <a:gd name="connsiteY1808" fmla="*/ 1766063 h 2801577"/>
                <a:gd name="connsiteX1809" fmla="*/ 2076865 w 10032639"/>
                <a:gd name="connsiteY1809" fmla="*/ 1766063 h 2801577"/>
                <a:gd name="connsiteX1810" fmla="*/ 1945486 w 10032639"/>
                <a:gd name="connsiteY1810" fmla="*/ 1748780 h 2801577"/>
                <a:gd name="connsiteX1811" fmla="*/ 1921010 w 10032639"/>
                <a:gd name="connsiteY1811" fmla="*/ 1759222 h 2801577"/>
                <a:gd name="connsiteX1812" fmla="*/ 1931449 w 10032639"/>
                <a:gd name="connsiteY1812" fmla="*/ 1757422 h 2801577"/>
                <a:gd name="connsiteX1813" fmla="*/ 1938647 w 10032639"/>
                <a:gd name="connsiteY1813" fmla="*/ 1754181 h 2801577"/>
                <a:gd name="connsiteX1814" fmla="*/ 1943687 w 10032639"/>
                <a:gd name="connsiteY1814" fmla="*/ 1752381 h 2801577"/>
                <a:gd name="connsiteX1815" fmla="*/ 531274 w 10032639"/>
                <a:gd name="connsiteY1815" fmla="*/ 1738339 h 2801577"/>
                <a:gd name="connsiteX1816" fmla="*/ 510397 w 10032639"/>
                <a:gd name="connsiteY1816" fmla="*/ 1752381 h 2801577"/>
                <a:gd name="connsiteX1817" fmla="*/ 522635 w 10032639"/>
                <a:gd name="connsiteY1817" fmla="*/ 1752381 h 2801577"/>
                <a:gd name="connsiteX1818" fmla="*/ 528035 w 10032639"/>
                <a:gd name="connsiteY1818" fmla="*/ 1745540 h 2801577"/>
                <a:gd name="connsiteX1819" fmla="*/ 5854509 w 10032639"/>
                <a:gd name="connsiteY1819" fmla="*/ 1736859 h 2801577"/>
                <a:gd name="connsiteX1820" fmla="*/ 5802668 w 10032639"/>
                <a:gd name="connsiteY1820" fmla="*/ 1761336 h 2801577"/>
                <a:gd name="connsiteX1821" fmla="*/ 5785387 w 10032639"/>
                <a:gd name="connsiteY1821" fmla="*/ 1771775 h 2801577"/>
                <a:gd name="connsiteX1822" fmla="*/ 5769907 w 10032639"/>
                <a:gd name="connsiteY1822" fmla="*/ 1781853 h 2801577"/>
                <a:gd name="connsiteX1823" fmla="*/ 5755866 w 10032639"/>
                <a:gd name="connsiteY1823" fmla="*/ 1794092 h 2801577"/>
                <a:gd name="connsiteX1824" fmla="*/ 5743986 w 10032639"/>
                <a:gd name="connsiteY1824" fmla="*/ 1807770 h 2801577"/>
                <a:gd name="connsiteX1825" fmla="*/ 5757666 w 10032639"/>
                <a:gd name="connsiteY1825" fmla="*/ 1802731 h 2801577"/>
                <a:gd name="connsiteX1826" fmla="*/ 5769907 w 10032639"/>
                <a:gd name="connsiteY1826" fmla="*/ 1795892 h 2801577"/>
                <a:gd name="connsiteX1827" fmla="*/ 5795827 w 10032639"/>
                <a:gd name="connsiteY1827" fmla="*/ 1785453 h 2801577"/>
                <a:gd name="connsiteX1828" fmla="*/ 5818148 w 10032639"/>
                <a:gd name="connsiteY1828" fmla="*/ 1773214 h 2801577"/>
                <a:gd name="connsiteX1829" fmla="*/ 5819948 w 10032639"/>
                <a:gd name="connsiteY1829" fmla="*/ 1766375 h 2801577"/>
                <a:gd name="connsiteX1830" fmla="*/ 5824988 w 10032639"/>
                <a:gd name="connsiteY1830" fmla="*/ 1761336 h 2801577"/>
                <a:gd name="connsiteX1831" fmla="*/ 5830388 w 10032639"/>
                <a:gd name="connsiteY1831" fmla="*/ 1754497 h 2801577"/>
                <a:gd name="connsiteX1832" fmla="*/ 5839029 w 10032639"/>
                <a:gd name="connsiteY1832" fmla="*/ 1749097 h 2801577"/>
                <a:gd name="connsiteX1833" fmla="*/ 8149143 w 10032639"/>
                <a:gd name="connsiteY1833" fmla="*/ 1727932 h 2801577"/>
                <a:gd name="connsiteX1834" fmla="*/ 8119618 w 10032639"/>
                <a:gd name="connsiteY1834" fmla="*/ 1747018 h 2801577"/>
                <a:gd name="connsiteX1835" fmla="*/ 8091893 w 10032639"/>
                <a:gd name="connsiteY1835" fmla="*/ 1765743 h 2801577"/>
                <a:gd name="connsiteX1836" fmla="*/ 8034643 w 10032639"/>
                <a:gd name="connsiteY1836" fmla="*/ 1805715 h 2801577"/>
                <a:gd name="connsiteX1837" fmla="*/ 8006918 w 10032639"/>
                <a:gd name="connsiteY1837" fmla="*/ 1823000 h 2801577"/>
                <a:gd name="connsiteX1838" fmla="*/ 7979193 w 10032639"/>
                <a:gd name="connsiteY1838" fmla="*/ 1838484 h 2801577"/>
                <a:gd name="connsiteX1839" fmla="*/ 7946427 w 10032639"/>
                <a:gd name="connsiteY1839" fmla="*/ 1864412 h 2801577"/>
                <a:gd name="connsiteX1840" fmla="*/ 7899619 w 10032639"/>
                <a:gd name="connsiteY1840" fmla="*/ 1895741 h 2801577"/>
                <a:gd name="connsiteX1841" fmla="*/ 7870093 w 10032639"/>
                <a:gd name="connsiteY1841" fmla="*/ 1919867 h 2801577"/>
                <a:gd name="connsiteX1842" fmla="*/ 7858211 w 10032639"/>
                <a:gd name="connsiteY1842" fmla="*/ 1930310 h 2801577"/>
                <a:gd name="connsiteX1843" fmla="*/ 7851370 w 10032639"/>
                <a:gd name="connsiteY1843" fmla="*/ 1938953 h 2801577"/>
                <a:gd name="connsiteX1844" fmla="*/ 7856411 w 10032639"/>
                <a:gd name="connsiteY1844" fmla="*/ 1954437 h 2801577"/>
                <a:gd name="connsiteX1845" fmla="*/ 7858211 w 10032639"/>
                <a:gd name="connsiteY1845" fmla="*/ 1970282 h 2801577"/>
                <a:gd name="connsiteX1846" fmla="*/ 7866853 w 10032639"/>
                <a:gd name="connsiteY1846" fmla="*/ 1963080 h 2801577"/>
                <a:gd name="connsiteX1847" fmla="*/ 7875494 w 10032639"/>
                <a:gd name="connsiteY1847" fmla="*/ 1952637 h 2801577"/>
                <a:gd name="connsiteX1848" fmla="*/ 7882336 w 10032639"/>
                <a:gd name="connsiteY1848" fmla="*/ 1938953 h 2801577"/>
                <a:gd name="connsiteX1849" fmla="*/ 7885936 w 10032639"/>
                <a:gd name="connsiteY1849" fmla="*/ 1933912 h 2801577"/>
                <a:gd name="connsiteX1850" fmla="*/ 7890977 w 10032639"/>
                <a:gd name="connsiteY1850" fmla="*/ 1930310 h 2801577"/>
                <a:gd name="connsiteX1851" fmla="*/ 7897818 w 10032639"/>
                <a:gd name="connsiteY1851" fmla="*/ 1926709 h 2801577"/>
                <a:gd name="connsiteX1852" fmla="*/ 7904660 w 10032639"/>
                <a:gd name="connsiteY1852" fmla="*/ 1923469 h 2801577"/>
                <a:gd name="connsiteX1853" fmla="*/ 7911501 w 10032639"/>
                <a:gd name="connsiteY1853" fmla="*/ 1921668 h 2801577"/>
                <a:gd name="connsiteX1854" fmla="*/ 7918702 w 10032639"/>
                <a:gd name="connsiteY1854" fmla="*/ 1921668 h 2801577"/>
                <a:gd name="connsiteX1855" fmla="*/ 7920142 w 10032639"/>
                <a:gd name="connsiteY1855" fmla="*/ 1914826 h 2801577"/>
                <a:gd name="connsiteX1856" fmla="*/ 7923743 w 10032639"/>
                <a:gd name="connsiteY1856" fmla="*/ 1907984 h 2801577"/>
                <a:gd name="connsiteX1857" fmla="*/ 7927344 w 10032639"/>
                <a:gd name="connsiteY1857" fmla="*/ 1901142 h 2801577"/>
                <a:gd name="connsiteX1858" fmla="*/ 7932385 w 10032639"/>
                <a:gd name="connsiteY1858" fmla="*/ 1895741 h 2801577"/>
                <a:gd name="connsiteX1859" fmla="*/ 7941026 w 10032639"/>
                <a:gd name="connsiteY1859" fmla="*/ 1888899 h 2801577"/>
                <a:gd name="connsiteX1860" fmla="*/ 7948227 w 10032639"/>
                <a:gd name="connsiteY1860" fmla="*/ 1887098 h 2801577"/>
                <a:gd name="connsiteX1861" fmla="*/ 7960110 w 10032639"/>
                <a:gd name="connsiteY1861" fmla="*/ 1887098 h 2801577"/>
                <a:gd name="connsiteX1862" fmla="*/ 7979193 w 10032639"/>
                <a:gd name="connsiteY1862" fmla="*/ 1866212 h 2801577"/>
                <a:gd name="connsiteX1863" fmla="*/ 8000077 w 10032639"/>
                <a:gd name="connsiteY1863" fmla="*/ 1848927 h 2801577"/>
                <a:gd name="connsiteX1864" fmla="*/ 8020960 w 10032639"/>
                <a:gd name="connsiteY1864" fmla="*/ 1831642 h 2801577"/>
                <a:gd name="connsiteX1865" fmla="*/ 8045085 w 10032639"/>
                <a:gd name="connsiteY1865" fmla="*/ 1815798 h 2801577"/>
                <a:gd name="connsiteX1866" fmla="*/ 8064168 w 10032639"/>
                <a:gd name="connsiteY1866" fmla="*/ 1803914 h 2801577"/>
                <a:gd name="connsiteX1867" fmla="*/ 8084692 w 10032639"/>
                <a:gd name="connsiteY1867" fmla="*/ 1790230 h 2801577"/>
                <a:gd name="connsiteX1868" fmla="*/ 8107376 w 10032639"/>
                <a:gd name="connsiteY1868" fmla="*/ 1772945 h 2801577"/>
                <a:gd name="connsiteX1869" fmla="*/ 8130060 w 10032639"/>
                <a:gd name="connsiteY1869" fmla="*/ 1753860 h 2801577"/>
                <a:gd name="connsiteX1870" fmla="*/ 8136901 w 10032639"/>
                <a:gd name="connsiteY1870" fmla="*/ 1747018 h 2801577"/>
                <a:gd name="connsiteX1871" fmla="*/ 8141942 w 10032639"/>
                <a:gd name="connsiteY1871" fmla="*/ 1738015 h 2801577"/>
                <a:gd name="connsiteX1872" fmla="*/ 4737743 w 10032639"/>
                <a:gd name="connsiteY1872" fmla="*/ 1727112 h 2801577"/>
                <a:gd name="connsiteX1873" fmla="*/ 4732343 w 10032639"/>
                <a:gd name="connsiteY1873" fmla="*/ 1730352 h 2801577"/>
                <a:gd name="connsiteX1874" fmla="*/ 4735943 w 10032639"/>
                <a:gd name="connsiteY1874" fmla="*/ 1730352 h 2801577"/>
                <a:gd name="connsiteX1875" fmla="*/ 3284831 w 10032639"/>
                <a:gd name="connsiteY1875" fmla="*/ 1719256 h 2801577"/>
                <a:gd name="connsiteX1876" fmla="*/ 3260715 w 10032639"/>
                <a:gd name="connsiteY1876" fmla="*/ 1729698 h 2801577"/>
                <a:gd name="connsiteX1877" fmla="*/ 3168930 w 10032639"/>
                <a:gd name="connsiteY1877" fmla="*/ 1769664 h 2801577"/>
                <a:gd name="connsiteX1878" fmla="*/ 3125737 w 10032639"/>
                <a:gd name="connsiteY1878" fmla="*/ 1790547 h 2801577"/>
                <a:gd name="connsiteX1879" fmla="*/ 3082543 w 10032639"/>
                <a:gd name="connsiteY1879" fmla="*/ 1811070 h 2801577"/>
                <a:gd name="connsiteX1880" fmla="*/ 3110259 w 10032639"/>
                <a:gd name="connsiteY1880" fmla="*/ 1804229 h 2801577"/>
                <a:gd name="connsiteX1881" fmla="*/ 3122137 w 10032639"/>
                <a:gd name="connsiteY1881" fmla="*/ 1799188 h 2801577"/>
                <a:gd name="connsiteX1882" fmla="*/ 3132575 w 10032639"/>
                <a:gd name="connsiteY1882" fmla="*/ 1797388 h 2801577"/>
                <a:gd name="connsiteX1883" fmla="*/ 3144814 w 10032639"/>
                <a:gd name="connsiteY1883" fmla="*/ 1795587 h 2801577"/>
                <a:gd name="connsiteX1884" fmla="*/ 3155252 w 10032639"/>
                <a:gd name="connsiteY1884" fmla="*/ 1793787 h 2801577"/>
                <a:gd name="connsiteX1885" fmla="*/ 3163891 w 10032639"/>
                <a:gd name="connsiteY1885" fmla="*/ 1790547 h 2801577"/>
                <a:gd name="connsiteX1886" fmla="*/ 3170729 w 10032639"/>
                <a:gd name="connsiteY1886" fmla="*/ 1788746 h 2801577"/>
                <a:gd name="connsiteX1887" fmla="*/ 3175768 w 10032639"/>
                <a:gd name="connsiteY1887" fmla="*/ 1785146 h 2801577"/>
                <a:gd name="connsiteX1888" fmla="*/ 3181168 w 10032639"/>
                <a:gd name="connsiteY1888" fmla="*/ 1780105 h 2801577"/>
                <a:gd name="connsiteX1889" fmla="*/ 3188007 w 10032639"/>
                <a:gd name="connsiteY1889" fmla="*/ 1771464 h 2801577"/>
                <a:gd name="connsiteX1890" fmla="*/ 3196645 w 10032639"/>
                <a:gd name="connsiteY1890" fmla="*/ 1764623 h 2801577"/>
                <a:gd name="connsiteX1891" fmla="*/ 3207083 w 10032639"/>
                <a:gd name="connsiteY1891" fmla="*/ 1759222 h 2801577"/>
                <a:gd name="connsiteX1892" fmla="*/ 3215722 w 10032639"/>
                <a:gd name="connsiteY1892" fmla="*/ 1754181 h 2801577"/>
                <a:gd name="connsiteX1893" fmla="*/ 3236599 w 10032639"/>
                <a:gd name="connsiteY1893" fmla="*/ 1747340 h 2801577"/>
                <a:gd name="connsiteX1894" fmla="*/ 3236599 w 10032639"/>
                <a:gd name="connsiteY1894" fmla="*/ 1754181 h 2801577"/>
                <a:gd name="connsiteX1895" fmla="*/ 3240198 w 10032639"/>
                <a:gd name="connsiteY1895" fmla="*/ 1750581 h 2801577"/>
                <a:gd name="connsiteX1896" fmla="*/ 3248837 w 10032639"/>
                <a:gd name="connsiteY1896" fmla="*/ 1743740 h 2801577"/>
                <a:gd name="connsiteX1897" fmla="*/ 3253876 w 10032639"/>
                <a:gd name="connsiteY1897" fmla="*/ 1740139 h 2801577"/>
                <a:gd name="connsiteX1898" fmla="*/ 3260715 w 10032639"/>
                <a:gd name="connsiteY1898" fmla="*/ 1738339 h 2801577"/>
                <a:gd name="connsiteX1899" fmla="*/ 3277992 w 10032639"/>
                <a:gd name="connsiteY1899" fmla="*/ 1731498 h 2801577"/>
                <a:gd name="connsiteX1900" fmla="*/ 3291670 w 10032639"/>
                <a:gd name="connsiteY1900" fmla="*/ 1726457 h 2801577"/>
                <a:gd name="connsiteX1901" fmla="*/ 3522033 w 10032639"/>
                <a:gd name="connsiteY1901" fmla="*/ 1717816 h 2801577"/>
                <a:gd name="connsiteX1902" fmla="*/ 3523832 w 10032639"/>
                <a:gd name="connsiteY1902" fmla="*/ 1719256 h 2801577"/>
                <a:gd name="connsiteX1903" fmla="*/ 3525632 w 10032639"/>
                <a:gd name="connsiteY1903" fmla="*/ 1717816 h 2801577"/>
                <a:gd name="connsiteX1904" fmla="*/ 3110259 w 10032639"/>
                <a:gd name="connsiteY1904" fmla="*/ 1714215 h 2801577"/>
                <a:gd name="connsiteX1905" fmla="*/ 3063466 w 10032639"/>
                <a:gd name="connsiteY1905" fmla="*/ 1735098 h 2801577"/>
                <a:gd name="connsiteX1906" fmla="*/ 3018474 w 10032639"/>
                <a:gd name="connsiteY1906" fmla="*/ 1755982 h 2801577"/>
                <a:gd name="connsiteX1907" fmla="*/ 3025313 w 10032639"/>
                <a:gd name="connsiteY1907" fmla="*/ 1754181 h 2801577"/>
                <a:gd name="connsiteX1908" fmla="*/ 3049788 w 10032639"/>
                <a:gd name="connsiteY1908" fmla="*/ 1747340 h 2801577"/>
                <a:gd name="connsiteX1909" fmla="*/ 3072105 w 10032639"/>
                <a:gd name="connsiteY1909" fmla="*/ 1736899 h 2801577"/>
                <a:gd name="connsiteX1910" fmla="*/ 3092982 w 10032639"/>
                <a:gd name="connsiteY1910" fmla="*/ 1726457 h 2801577"/>
                <a:gd name="connsiteX1911" fmla="*/ 7333073 w 10032639"/>
                <a:gd name="connsiteY1911" fmla="*/ 1712742 h 2801577"/>
                <a:gd name="connsiteX1912" fmla="*/ 7331881 w 10032639"/>
                <a:gd name="connsiteY1912" fmla="*/ 1714431 h 2801577"/>
                <a:gd name="connsiteX1913" fmla="*/ 7272231 w 10032639"/>
                <a:gd name="connsiteY1913" fmla="*/ 1752697 h 2801577"/>
                <a:gd name="connsiteX1914" fmla="*/ 7209950 w 10032639"/>
                <a:gd name="connsiteY1914" fmla="*/ 1794092 h 2801577"/>
                <a:gd name="connsiteX1915" fmla="*/ 7201309 w 10032639"/>
                <a:gd name="connsiteY1915" fmla="*/ 1799131 h 2801577"/>
                <a:gd name="connsiteX1916" fmla="*/ 7119947 w 10032639"/>
                <a:gd name="connsiteY1916" fmla="*/ 1849525 h 2801577"/>
                <a:gd name="connsiteX1917" fmla="*/ 7042185 w 10032639"/>
                <a:gd name="connsiteY1917" fmla="*/ 1901358 h 2801577"/>
                <a:gd name="connsiteX1918" fmla="*/ 7026704 w 10032639"/>
                <a:gd name="connsiteY1918" fmla="*/ 1918636 h 2801577"/>
                <a:gd name="connsiteX1919" fmla="*/ 7009424 w 10032639"/>
                <a:gd name="connsiteY1919" fmla="*/ 1935914 h 2801577"/>
                <a:gd name="connsiteX1920" fmla="*/ 7024904 w 10032639"/>
                <a:gd name="connsiteY1920" fmla="*/ 1929075 h 2801577"/>
                <a:gd name="connsiteX1921" fmla="*/ 7042185 w 10032639"/>
                <a:gd name="connsiteY1921" fmla="*/ 1922236 h 2801577"/>
                <a:gd name="connsiteX1922" fmla="*/ 7057665 w 10032639"/>
                <a:gd name="connsiteY1922" fmla="*/ 1915396 h 2801577"/>
                <a:gd name="connsiteX1923" fmla="*/ 7074946 w 10032639"/>
                <a:gd name="connsiteY1923" fmla="*/ 1906758 h 2801577"/>
                <a:gd name="connsiteX1924" fmla="*/ 7102666 w 10032639"/>
                <a:gd name="connsiteY1924" fmla="*/ 1884080 h 2801577"/>
                <a:gd name="connsiteX1925" fmla="*/ 7128587 w 10032639"/>
                <a:gd name="connsiteY1925" fmla="*/ 1859963 h 2801577"/>
                <a:gd name="connsiteX1926" fmla="*/ 7142628 w 10032639"/>
                <a:gd name="connsiteY1926" fmla="*/ 1847725 h 2801577"/>
                <a:gd name="connsiteX1927" fmla="*/ 7156308 w 10032639"/>
                <a:gd name="connsiteY1927" fmla="*/ 1839086 h 2801577"/>
                <a:gd name="connsiteX1928" fmla="*/ 7173589 w 10032639"/>
                <a:gd name="connsiteY1928" fmla="*/ 1830447 h 2801577"/>
                <a:gd name="connsiteX1929" fmla="*/ 7189069 w 10032639"/>
                <a:gd name="connsiteY1929" fmla="*/ 1826848 h 2801577"/>
                <a:gd name="connsiteX1930" fmla="*/ 7196269 w 10032639"/>
                <a:gd name="connsiteY1930" fmla="*/ 1818209 h 2801577"/>
                <a:gd name="connsiteX1931" fmla="*/ 7201309 w 10032639"/>
                <a:gd name="connsiteY1931" fmla="*/ 1811370 h 2801577"/>
                <a:gd name="connsiteX1932" fmla="*/ 7214990 w 10032639"/>
                <a:gd name="connsiteY1932" fmla="*/ 1800931 h 2801577"/>
                <a:gd name="connsiteX1933" fmla="*/ 7230830 w 10032639"/>
                <a:gd name="connsiteY1933" fmla="*/ 1792292 h 2801577"/>
                <a:gd name="connsiteX1934" fmla="*/ 7246311 w 10032639"/>
                <a:gd name="connsiteY1934" fmla="*/ 1787253 h 2801577"/>
                <a:gd name="connsiteX1935" fmla="*/ 7253151 w 10032639"/>
                <a:gd name="connsiteY1935" fmla="*/ 1776814 h 2801577"/>
                <a:gd name="connsiteX1936" fmla="*/ 7260351 w 10032639"/>
                <a:gd name="connsiteY1936" fmla="*/ 1768175 h 2801577"/>
                <a:gd name="connsiteX1937" fmla="*/ 7268991 w 10032639"/>
                <a:gd name="connsiteY1937" fmla="*/ 1761336 h 2801577"/>
                <a:gd name="connsiteX1938" fmla="*/ 7275832 w 10032639"/>
                <a:gd name="connsiteY1938" fmla="*/ 1754497 h 2801577"/>
                <a:gd name="connsiteX1939" fmla="*/ 7313993 w 10032639"/>
                <a:gd name="connsiteY1939" fmla="*/ 1730020 h 2801577"/>
                <a:gd name="connsiteX1940" fmla="*/ 7319033 w 10032639"/>
                <a:gd name="connsiteY1940" fmla="*/ 1728220 h 2801577"/>
                <a:gd name="connsiteX1941" fmla="*/ 7324433 w 10032639"/>
                <a:gd name="connsiteY1941" fmla="*/ 1724980 h 2801577"/>
                <a:gd name="connsiteX1942" fmla="*/ 7331881 w 10032639"/>
                <a:gd name="connsiteY1942" fmla="*/ 1714431 h 2801577"/>
                <a:gd name="connsiteX1943" fmla="*/ 7334513 w 10032639"/>
                <a:gd name="connsiteY1943" fmla="*/ 1712742 h 2801577"/>
                <a:gd name="connsiteX1944" fmla="*/ 2211843 w 10032639"/>
                <a:gd name="connsiteY1944" fmla="*/ 1696933 h 2801577"/>
                <a:gd name="connsiteX1945" fmla="*/ 2158528 w 10032639"/>
                <a:gd name="connsiteY1945" fmla="*/ 1722416 h 2801577"/>
                <a:gd name="connsiteX1946" fmla="*/ 2156413 w 10032639"/>
                <a:gd name="connsiteY1946" fmla="*/ 1722857 h 2801577"/>
                <a:gd name="connsiteX1947" fmla="*/ 2142735 w 10032639"/>
                <a:gd name="connsiteY1947" fmla="*/ 1729698 h 2801577"/>
                <a:gd name="connsiteX1948" fmla="*/ 2142224 w 10032639"/>
                <a:gd name="connsiteY1948" fmla="*/ 1730208 h 2801577"/>
                <a:gd name="connsiteX1949" fmla="*/ 2106381 w 10032639"/>
                <a:gd name="connsiteY1949" fmla="*/ 1747340 h 2801577"/>
                <a:gd name="connsiteX1950" fmla="*/ 2115019 w 10032639"/>
                <a:gd name="connsiteY1950" fmla="*/ 1748780 h 2801577"/>
                <a:gd name="connsiteX1951" fmla="*/ 2123658 w 10032639"/>
                <a:gd name="connsiteY1951" fmla="*/ 1750581 h 2801577"/>
                <a:gd name="connsiteX1952" fmla="*/ 2132296 w 10032639"/>
                <a:gd name="connsiteY1952" fmla="*/ 1740139 h 2801577"/>
                <a:gd name="connsiteX1953" fmla="*/ 2142224 w 10032639"/>
                <a:gd name="connsiteY1953" fmla="*/ 1730208 h 2801577"/>
                <a:gd name="connsiteX1954" fmla="*/ 2158528 w 10032639"/>
                <a:gd name="connsiteY1954" fmla="*/ 1722416 h 2801577"/>
                <a:gd name="connsiteX1955" fmla="*/ 2173689 w 10032639"/>
                <a:gd name="connsiteY1955" fmla="*/ 1719256 h 2801577"/>
                <a:gd name="connsiteX1956" fmla="*/ 2208604 w 10032639"/>
                <a:gd name="connsiteY1956" fmla="*/ 1712415 h 2801577"/>
                <a:gd name="connsiteX1957" fmla="*/ 2208604 w 10032639"/>
                <a:gd name="connsiteY1957" fmla="*/ 1705574 h 2801577"/>
                <a:gd name="connsiteX1958" fmla="*/ 3158491 w 10032639"/>
                <a:gd name="connsiteY1958" fmla="*/ 1695132 h 2801577"/>
                <a:gd name="connsiteX1959" fmla="*/ 3151652 w 10032639"/>
                <a:gd name="connsiteY1959" fmla="*/ 1698733 h 2801577"/>
                <a:gd name="connsiteX1960" fmla="*/ 3151652 w 10032639"/>
                <a:gd name="connsiteY1960" fmla="*/ 1700173 h 2801577"/>
                <a:gd name="connsiteX1961" fmla="*/ 3156691 w 10032639"/>
                <a:gd name="connsiteY1961" fmla="*/ 1698733 h 2801577"/>
                <a:gd name="connsiteX1962" fmla="*/ 8209634 w 10032639"/>
                <a:gd name="connsiteY1962" fmla="*/ 1694803 h 2801577"/>
                <a:gd name="connsiteX1963" fmla="*/ 8204233 w 10032639"/>
                <a:gd name="connsiteY1963" fmla="*/ 1698404 h 2801577"/>
                <a:gd name="connsiteX1964" fmla="*/ 8188750 w 10032639"/>
                <a:gd name="connsiteY1964" fmla="*/ 1705246 h 2801577"/>
                <a:gd name="connsiteX1965" fmla="*/ 8191991 w 10032639"/>
                <a:gd name="connsiteY1965" fmla="*/ 1707047 h 2801577"/>
                <a:gd name="connsiteX1966" fmla="*/ 8197392 w 10032639"/>
                <a:gd name="connsiteY1966" fmla="*/ 1703445 h 2801577"/>
                <a:gd name="connsiteX1967" fmla="*/ 8204233 w 10032639"/>
                <a:gd name="connsiteY1967" fmla="*/ 1699844 h 2801577"/>
                <a:gd name="connsiteX1968" fmla="*/ 9636208 w 10032639"/>
                <a:gd name="connsiteY1968" fmla="*/ 1693002 h 2801577"/>
                <a:gd name="connsiteX1969" fmla="*/ 9546192 w 10032639"/>
                <a:gd name="connsiteY1969" fmla="*/ 1783028 h 2801577"/>
                <a:gd name="connsiteX1970" fmla="*/ 9443934 w 10032639"/>
                <a:gd name="connsiteY1970" fmla="*/ 1878456 h 2801577"/>
                <a:gd name="connsiteX1971" fmla="*/ 9459417 w 10032639"/>
                <a:gd name="connsiteY1971" fmla="*/ 1868013 h 2801577"/>
                <a:gd name="connsiteX1972" fmla="*/ 9501184 w 10032639"/>
                <a:gd name="connsiteY1972" fmla="*/ 1834883 h 2801577"/>
                <a:gd name="connsiteX1973" fmla="*/ 9546192 w 10032639"/>
                <a:gd name="connsiteY1973" fmla="*/ 1797072 h 2801577"/>
                <a:gd name="connsiteX1974" fmla="*/ 9592641 w 10032639"/>
                <a:gd name="connsiteY1974" fmla="*/ 1755660 h 2801577"/>
                <a:gd name="connsiteX1975" fmla="*/ 9639809 w 10032639"/>
                <a:gd name="connsiteY1975" fmla="*/ 1710287 h 2801577"/>
                <a:gd name="connsiteX1976" fmla="*/ 9638009 w 10032639"/>
                <a:gd name="connsiteY1976" fmla="*/ 1701645 h 2801577"/>
                <a:gd name="connsiteX1977" fmla="*/ 2061387 w 10032639"/>
                <a:gd name="connsiteY1977" fmla="*/ 1691532 h 2801577"/>
                <a:gd name="connsiteX1978" fmla="*/ 2050949 w 10032639"/>
                <a:gd name="connsiteY1978" fmla="*/ 1696933 h 2801577"/>
                <a:gd name="connsiteX1979" fmla="*/ 2059588 w 10032639"/>
                <a:gd name="connsiteY1979" fmla="*/ 1696933 h 2801577"/>
                <a:gd name="connsiteX1980" fmla="*/ 617660 w 10032639"/>
                <a:gd name="connsiteY1980" fmla="*/ 1689732 h 2801577"/>
                <a:gd name="connsiteX1981" fmla="*/ 562589 w 10032639"/>
                <a:gd name="connsiteY1981" fmla="*/ 1721056 h 2801577"/>
                <a:gd name="connsiteX1982" fmla="*/ 566188 w 10032639"/>
                <a:gd name="connsiteY1982" fmla="*/ 1719256 h 2801577"/>
                <a:gd name="connsiteX1983" fmla="*/ 583466 w 10032639"/>
                <a:gd name="connsiteY1983" fmla="*/ 1714215 h 2801577"/>
                <a:gd name="connsiteX1984" fmla="*/ 595344 w 10032639"/>
                <a:gd name="connsiteY1984" fmla="*/ 1707374 h 2801577"/>
                <a:gd name="connsiteX1985" fmla="*/ 598943 w 10032639"/>
                <a:gd name="connsiteY1985" fmla="*/ 1707374 h 2801577"/>
                <a:gd name="connsiteX1986" fmla="*/ 3383815 w 10032639"/>
                <a:gd name="connsiteY1986" fmla="*/ 1682891 h 2801577"/>
                <a:gd name="connsiteX1987" fmla="*/ 3309307 w 10032639"/>
                <a:gd name="connsiteY1987" fmla="*/ 1710615 h 2801577"/>
                <a:gd name="connsiteX1988" fmla="*/ 3316146 w 10032639"/>
                <a:gd name="connsiteY1988" fmla="*/ 1712415 h 2801577"/>
                <a:gd name="connsiteX1989" fmla="*/ 3328384 w 10032639"/>
                <a:gd name="connsiteY1989" fmla="*/ 1712415 h 2801577"/>
                <a:gd name="connsiteX1990" fmla="*/ 3338822 w 10032639"/>
                <a:gd name="connsiteY1990" fmla="*/ 1710615 h 2801577"/>
                <a:gd name="connsiteX1991" fmla="*/ 3349261 w 10032639"/>
                <a:gd name="connsiteY1991" fmla="*/ 1705574 h 2801577"/>
                <a:gd name="connsiteX1992" fmla="*/ 3359339 w 10032639"/>
                <a:gd name="connsiteY1992" fmla="*/ 1696933 h 2801577"/>
                <a:gd name="connsiteX1993" fmla="*/ 3371577 w 10032639"/>
                <a:gd name="connsiteY1993" fmla="*/ 1688291 h 2801577"/>
                <a:gd name="connsiteX1994" fmla="*/ 1896894 w 10032639"/>
                <a:gd name="connsiteY1994" fmla="*/ 1681090 h 2801577"/>
                <a:gd name="connsiteX1995" fmla="*/ 1770554 w 10032639"/>
                <a:gd name="connsiteY1995" fmla="*/ 1745540 h 2801577"/>
                <a:gd name="connsiteX1996" fmla="*/ 1812308 w 10032639"/>
                <a:gd name="connsiteY1996" fmla="*/ 1733298 h 2801577"/>
                <a:gd name="connsiteX1997" fmla="*/ 1827785 w 10032639"/>
                <a:gd name="connsiteY1997" fmla="*/ 1729698 h 2801577"/>
                <a:gd name="connsiteX1998" fmla="*/ 1841463 w 10032639"/>
                <a:gd name="connsiteY1998" fmla="*/ 1726457 h 2801577"/>
                <a:gd name="connsiteX1999" fmla="*/ 1850102 w 10032639"/>
                <a:gd name="connsiteY1999" fmla="*/ 1716016 h 2801577"/>
                <a:gd name="connsiteX2000" fmla="*/ 1860540 w 10032639"/>
                <a:gd name="connsiteY2000" fmla="*/ 1705574 h 2801577"/>
                <a:gd name="connsiteX2001" fmla="*/ 1865579 w 10032639"/>
                <a:gd name="connsiteY2001" fmla="*/ 1701973 h 2801577"/>
                <a:gd name="connsiteX2002" fmla="*/ 1872778 w 10032639"/>
                <a:gd name="connsiteY2002" fmla="*/ 1700173 h 2801577"/>
                <a:gd name="connsiteX2003" fmla="*/ 1877817 w 10032639"/>
                <a:gd name="connsiteY2003" fmla="*/ 1698733 h 2801577"/>
                <a:gd name="connsiteX2004" fmla="*/ 1886456 w 10032639"/>
                <a:gd name="connsiteY2004" fmla="*/ 1700173 h 2801577"/>
                <a:gd name="connsiteX2005" fmla="*/ 1888255 w 10032639"/>
                <a:gd name="connsiteY2005" fmla="*/ 1698733 h 2801577"/>
                <a:gd name="connsiteX2006" fmla="*/ 1893295 w 10032639"/>
                <a:gd name="connsiteY2006" fmla="*/ 1686491 h 2801577"/>
                <a:gd name="connsiteX2007" fmla="*/ 3203844 w 10032639"/>
                <a:gd name="connsiteY2007" fmla="*/ 1677850 h 2801577"/>
                <a:gd name="connsiteX2008" fmla="*/ 3191606 w 10032639"/>
                <a:gd name="connsiteY2008" fmla="*/ 1682891 h 2801577"/>
                <a:gd name="connsiteX2009" fmla="*/ 3193406 w 10032639"/>
                <a:gd name="connsiteY2009" fmla="*/ 1682891 h 2801577"/>
                <a:gd name="connsiteX2010" fmla="*/ 3198445 w 10032639"/>
                <a:gd name="connsiteY2010" fmla="*/ 1681090 h 2801577"/>
                <a:gd name="connsiteX2011" fmla="*/ 486281 w 10032639"/>
                <a:gd name="connsiteY2011" fmla="*/ 1677850 h 2801577"/>
                <a:gd name="connsiteX2012" fmla="*/ 448127 w 10032639"/>
                <a:gd name="connsiteY2012" fmla="*/ 1689732 h 2801577"/>
                <a:gd name="connsiteX2013" fmla="*/ 436249 w 10032639"/>
                <a:gd name="connsiteY2013" fmla="*/ 1696933 h 2801577"/>
                <a:gd name="connsiteX2014" fmla="*/ 431210 w 10032639"/>
                <a:gd name="connsiteY2014" fmla="*/ 1700173 h 2801577"/>
                <a:gd name="connsiteX2015" fmla="*/ 427611 w 10032639"/>
                <a:gd name="connsiteY2015" fmla="*/ 1705574 h 2801577"/>
                <a:gd name="connsiteX2016" fmla="*/ 443088 w 10032639"/>
                <a:gd name="connsiteY2016" fmla="*/ 1700173 h 2801577"/>
                <a:gd name="connsiteX2017" fmla="*/ 456766 w 10032639"/>
                <a:gd name="connsiteY2017" fmla="*/ 1693332 h 2801577"/>
                <a:gd name="connsiteX2018" fmla="*/ 472604 w 10032639"/>
                <a:gd name="connsiteY2018" fmla="*/ 1686491 h 2801577"/>
                <a:gd name="connsiteX2019" fmla="*/ 6230000 w 10032639"/>
                <a:gd name="connsiteY2019" fmla="*/ 1674587 h 2801577"/>
                <a:gd name="connsiteX2020" fmla="*/ 6216320 w 10032639"/>
                <a:gd name="connsiteY2020" fmla="*/ 1683226 h 2801577"/>
                <a:gd name="connsiteX2021" fmla="*/ 6219920 w 10032639"/>
                <a:gd name="connsiteY2021" fmla="*/ 1681426 h 2801577"/>
                <a:gd name="connsiteX2022" fmla="*/ 1912372 w 10032639"/>
                <a:gd name="connsiteY2022" fmla="*/ 1672449 h 2801577"/>
                <a:gd name="connsiteX2023" fmla="*/ 1901933 w 10032639"/>
                <a:gd name="connsiteY2023" fmla="*/ 1677850 h 2801577"/>
                <a:gd name="connsiteX2024" fmla="*/ 1903733 w 10032639"/>
                <a:gd name="connsiteY2024" fmla="*/ 1677850 h 2801577"/>
                <a:gd name="connsiteX2025" fmla="*/ 1910572 w 10032639"/>
                <a:gd name="connsiteY2025" fmla="*/ 1676050 h 2801577"/>
                <a:gd name="connsiteX2026" fmla="*/ 4550535 w 10032639"/>
                <a:gd name="connsiteY2026" fmla="*/ 1668076 h 2801577"/>
                <a:gd name="connsiteX2027" fmla="*/ 4531815 w 10032639"/>
                <a:gd name="connsiteY2027" fmla="*/ 1685355 h 2801577"/>
                <a:gd name="connsiteX2028" fmla="*/ 4523174 w 10032639"/>
                <a:gd name="connsiteY2028" fmla="*/ 1697594 h 2801577"/>
                <a:gd name="connsiteX2029" fmla="*/ 4510934 w 10032639"/>
                <a:gd name="connsiteY2029" fmla="*/ 1711273 h 2801577"/>
                <a:gd name="connsiteX2030" fmla="*/ 4521374 w 10032639"/>
                <a:gd name="connsiteY2030" fmla="*/ 1702634 h 2801577"/>
                <a:gd name="connsiteX2031" fmla="*/ 4531815 w 10032639"/>
                <a:gd name="connsiteY2031" fmla="*/ 1692194 h 2801577"/>
                <a:gd name="connsiteX2032" fmla="*/ 4541895 w 10032639"/>
                <a:gd name="connsiteY2032" fmla="*/ 1679955 h 2801577"/>
                <a:gd name="connsiteX2033" fmla="*/ 3423409 w 10032639"/>
                <a:gd name="connsiteY2033" fmla="*/ 1665608 h 2801577"/>
                <a:gd name="connsiteX2034" fmla="*/ 3422756 w 10032639"/>
                <a:gd name="connsiteY2034" fmla="*/ 1666605 h 2801577"/>
                <a:gd name="connsiteX2035" fmla="*/ 3393964 w 10032639"/>
                <a:gd name="connsiteY2035" fmla="*/ 1678305 h 2801577"/>
                <a:gd name="connsiteX2036" fmla="*/ 3388854 w 10032639"/>
                <a:gd name="connsiteY2036" fmla="*/ 1679650 h 2801577"/>
                <a:gd name="connsiteX2037" fmla="*/ 3390654 w 10032639"/>
                <a:gd name="connsiteY2037" fmla="*/ 1679650 h 2801577"/>
                <a:gd name="connsiteX2038" fmla="*/ 3393964 w 10032639"/>
                <a:gd name="connsiteY2038" fmla="*/ 1678305 h 2801577"/>
                <a:gd name="connsiteX2039" fmla="*/ 3402532 w 10032639"/>
                <a:gd name="connsiteY2039" fmla="*/ 1676050 h 2801577"/>
                <a:gd name="connsiteX2040" fmla="*/ 3416570 w 10032639"/>
                <a:gd name="connsiteY2040" fmla="*/ 1676050 h 2801577"/>
                <a:gd name="connsiteX2041" fmla="*/ 3422756 w 10032639"/>
                <a:gd name="connsiteY2041" fmla="*/ 1666605 h 2801577"/>
                <a:gd name="connsiteX2042" fmla="*/ 3425208 w 10032639"/>
                <a:gd name="connsiteY2042" fmla="*/ 1665608 h 2801577"/>
                <a:gd name="connsiteX2043" fmla="*/ 2298590 w 10032639"/>
                <a:gd name="connsiteY2043" fmla="*/ 1660567 h 2801577"/>
                <a:gd name="connsiteX2044" fmla="*/ 2289951 w 10032639"/>
                <a:gd name="connsiteY2044" fmla="*/ 1663808 h 2801577"/>
                <a:gd name="connsiteX2045" fmla="*/ 2215443 w 10032639"/>
                <a:gd name="connsiteY2045" fmla="*/ 1696933 h 2801577"/>
                <a:gd name="connsiteX2046" fmla="*/ 2222282 w 10032639"/>
                <a:gd name="connsiteY2046" fmla="*/ 1696933 h 2801577"/>
                <a:gd name="connsiteX2047" fmla="*/ 2243159 w 10032639"/>
                <a:gd name="connsiteY2047" fmla="*/ 1688291 h 2801577"/>
                <a:gd name="connsiteX2048" fmla="*/ 2262235 w 10032639"/>
                <a:gd name="connsiteY2048" fmla="*/ 1679650 h 2801577"/>
                <a:gd name="connsiteX2049" fmla="*/ 2281312 w 10032639"/>
                <a:gd name="connsiteY2049" fmla="*/ 1671009 h 2801577"/>
                <a:gd name="connsiteX2050" fmla="*/ 5998153 w 10032639"/>
                <a:gd name="connsiteY2050" fmla="*/ 1648670 h 2801577"/>
                <a:gd name="connsiteX2051" fmla="*/ 5959992 w 10032639"/>
                <a:gd name="connsiteY2051" fmla="*/ 1672787 h 2801577"/>
                <a:gd name="connsiteX2052" fmla="*/ 5922191 w 10032639"/>
                <a:gd name="connsiteY2052" fmla="*/ 1695464 h 2801577"/>
                <a:gd name="connsiteX2053" fmla="*/ 5909951 w 10032639"/>
                <a:gd name="connsiteY2053" fmla="*/ 1704103 h 2801577"/>
                <a:gd name="connsiteX2054" fmla="*/ 5925431 w 10032639"/>
                <a:gd name="connsiteY2054" fmla="*/ 1698704 h 2801577"/>
                <a:gd name="connsiteX2055" fmla="*/ 5946312 w 10032639"/>
                <a:gd name="connsiteY2055" fmla="*/ 1690065 h 2801577"/>
                <a:gd name="connsiteX2056" fmla="*/ 5967193 w 10032639"/>
                <a:gd name="connsiteY2056" fmla="*/ 1678186 h 2801577"/>
                <a:gd name="connsiteX2057" fmla="*/ 5982673 w 10032639"/>
                <a:gd name="connsiteY2057" fmla="*/ 1664148 h 2801577"/>
                <a:gd name="connsiteX2058" fmla="*/ 4581857 w 10032639"/>
                <a:gd name="connsiteY2058" fmla="*/ 1642157 h 2801577"/>
                <a:gd name="connsiteX2059" fmla="*/ 4571416 w 10032639"/>
                <a:gd name="connsiteY2059" fmla="*/ 1650797 h 2801577"/>
                <a:gd name="connsiteX2060" fmla="*/ 4580057 w 10032639"/>
                <a:gd name="connsiteY2060" fmla="*/ 1647197 h 2801577"/>
                <a:gd name="connsiteX2061" fmla="*/ 8384265 w 10032639"/>
                <a:gd name="connsiteY2061" fmla="*/ 1641148 h 2801577"/>
                <a:gd name="connsiteX2062" fmla="*/ 8315133 w 10032639"/>
                <a:gd name="connsiteY2062" fmla="*/ 1698404 h 2801577"/>
                <a:gd name="connsiteX2063" fmla="*/ 8247801 w 10032639"/>
                <a:gd name="connsiteY2063" fmla="*/ 1752059 h 2801577"/>
                <a:gd name="connsiteX2064" fmla="*/ 8178308 w 10032639"/>
                <a:gd name="connsiteY2064" fmla="*/ 1807515 h 2801577"/>
                <a:gd name="connsiteX2065" fmla="*/ 8188750 w 10032639"/>
                <a:gd name="connsiteY2065" fmla="*/ 1800313 h 2801577"/>
                <a:gd name="connsiteX2066" fmla="*/ 8199192 w 10032639"/>
                <a:gd name="connsiteY2066" fmla="*/ 1795272 h 2801577"/>
                <a:gd name="connsiteX2067" fmla="*/ 8211074 w 10032639"/>
                <a:gd name="connsiteY2067" fmla="*/ 1791671 h 2801577"/>
                <a:gd name="connsiteX2068" fmla="*/ 8225117 w 10032639"/>
                <a:gd name="connsiteY2068" fmla="*/ 1790230 h 2801577"/>
                <a:gd name="connsiteX2069" fmla="*/ 8230158 w 10032639"/>
                <a:gd name="connsiteY2069" fmla="*/ 1776186 h 2801577"/>
                <a:gd name="connsiteX2070" fmla="*/ 8239159 w 10032639"/>
                <a:gd name="connsiteY2070" fmla="*/ 1765743 h 2801577"/>
                <a:gd name="connsiteX2071" fmla="*/ 8249241 w 10032639"/>
                <a:gd name="connsiteY2071" fmla="*/ 1758901 h 2801577"/>
                <a:gd name="connsiteX2072" fmla="*/ 8263284 w 10032639"/>
                <a:gd name="connsiteY2072" fmla="*/ 1753860 h 2801577"/>
                <a:gd name="connsiteX2073" fmla="*/ 8284167 w 10032639"/>
                <a:gd name="connsiteY2073" fmla="*/ 1748458 h 2801577"/>
                <a:gd name="connsiteX2074" fmla="*/ 8292809 w 10032639"/>
                <a:gd name="connsiteY2074" fmla="*/ 1745217 h 2801577"/>
                <a:gd name="connsiteX2075" fmla="*/ 8301450 w 10032639"/>
                <a:gd name="connsiteY2075" fmla="*/ 1739816 h 2801577"/>
                <a:gd name="connsiteX2076" fmla="*/ 8308292 w 10032639"/>
                <a:gd name="connsiteY2076" fmla="*/ 1732974 h 2801577"/>
                <a:gd name="connsiteX2077" fmla="*/ 8321974 w 10032639"/>
                <a:gd name="connsiteY2077" fmla="*/ 1718930 h 2801577"/>
                <a:gd name="connsiteX2078" fmla="*/ 8327015 w 10032639"/>
                <a:gd name="connsiteY2078" fmla="*/ 1712088 h 2801577"/>
                <a:gd name="connsiteX2079" fmla="*/ 8334216 w 10032639"/>
                <a:gd name="connsiteY2079" fmla="*/ 1703445 h 2801577"/>
                <a:gd name="connsiteX2080" fmla="*/ 8342858 w 10032639"/>
                <a:gd name="connsiteY2080" fmla="*/ 1693002 h 2801577"/>
                <a:gd name="connsiteX2081" fmla="*/ 8355100 w 10032639"/>
                <a:gd name="connsiteY2081" fmla="*/ 1684360 h 2801577"/>
                <a:gd name="connsiteX2082" fmla="*/ 8366982 w 10032639"/>
                <a:gd name="connsiteY2082" fmla="*/ 1679319 h 2801577"/>
                <a:gd name="connsiteX2083" fmla="*/ 8379224 w 10032639"/>
                <a:gd name="connsiteY2083" fmla="*/ 1673917 h 2801577"/>
                <a:gd name="connsiteX2084" fmla="*/ 8381024 w 10032639"/>
                <a:gd name="connsiteY2084" fmla="*/ 1656632 h 2801577"/>
                <a:gd name="connsiteX2085" fmla="*/ 3099821 w 10032639"/>
                <a:gd name="connsiteY2085" fmla="*/ 1639684 h 2801577"/>
                <a:gd name="connsiteX2086" fmla="*/ 3004436 w 10032639"/>
                <a:gd name="connsiteY2086" fmla="*/ 1676050 h 2801577"/>
                <a:gd name="connsiteX2087" fmla="*/ 2911211 w 10032639"/>
                <a:gd name="connsiteY2087" fmla="*/ 1710615 h 2801577"/>
                <a:gd name="connsiteX2088" fmla="*/ 2911211 w 10032639"/>
                <a:gd name="connsiteY2088" fmla="*/ 1719256 h 2801577"/>
                <a:gd name="connsiteX2089" fmla="*/ 2958004 w 10032639"/>
                <a:gd name="connsiteY2089" fmla="*/ 1700173 h 2801577"/>
                <a:gd name="connsiteX2090" fmla="*/ 3009835 w 10032639"/>
                <a:gd name="connsiteY2090" fmla="*/ 1681090 h 2801577"/>
                <a:gd name="connsiteX2091" fmla="*/ 3030352 w 10032639"/>
                <a:gd name="connsiteY2091" fmla="*/ 1674249 h 2801577"/>
                <a:gd name="connsiteX2092" fmla="*/ 3053028 w 10032639"/>
                <a:gd name="connsiteY2092" fmla="*/ 1665608 h 2801577"/>
                <a:gd name="connsiteX2093" fmla="*/ 3075705 w 10032639"/>
                <a:gd name="connsiteY2093" fmla="*/ 1653726 h 2801577"/>
                <a:gd name="connsiteX2094" fmla="*/ 3506555 w 10032639"/>
                <a:gd name="connsiteY2094" fmla="*/ 1634643 h 2801577"/>
                <a:gd name="connsiteX2095" fmla="*/ 3457963 w 10032639"/>
                <a:gd name="connsiteY2095" fmla="*/ 1653726 h 2801577"/>
                <a:gd name="connsiteX2096" fmla="*/ 3470201 w 10032639"/>
                <a:gd name="connsiteY2096" fmla="*/ 1651926 h 2801577"/>
                <a:gd name="connsiteX2097" fmla="*/ 3482439 w 10032639"/>
                <a:gd name="connsiteY2097" fmla="*/ 1648326 h 2801577"/>
                <a:gd name="connsiteX2098" fmla="*/ 3492877 w 10032639"/>
                <a:gd name="connsiteY2098" fmla="*/ 1643285 h 2801577"/>
                <a:gd name="connsiteX2099" fmla="*/ 3503316 w 10032639"/>
                <a:gd name="connsiteY2099" fmla="*/ 1638244 h 2801577"/>
                <a:gd name="connsiteX2100" fmla="*/ 9388844 w 10032639"/>
                <a:gd name="connsiteY2100" fmla="*/ 1629264 h 2801577"/>
                <a:gd name="connsiteX2101" fmla="*/ 9348877 w 10032639"/>
                <a:gd name="connsiteY2101" fmla="*/ 1665275 h 2801577"/>
                <a:gd name="connsiteX2102" fmla="*/ 9300268 w 10032639"/>
                <a:gd name="connsiteY2102" fmla="*/ 1707047 h 2801577"/>
                <a:gd name="connsiteX2103" fmla="*/ 9250219 w 10032639"/>
                <a:gd name="connsiteY2103" fmla="*/ 1748458 h 2801577"/>
                <a:gd name="connsiteX2104" fmla="*/ 9194769 w 10032639"/>
                <a:gd name="connsiteY2104" fmla="*/ 1788430 h 2801577"/>
                <a:gd name="connsiteX2105" fmla="*/ 9137519 w 10032639"/>
                <a:gd name="connsiteY2105" fmla="*/ 1828041 h 2801577"/>
                <a:gd name="connsiteX2106" fmla="*/ 9137519 w 10032639"/>
                <a:gd name="connsiteY2106" fmla="*/ 1834883 h 2801577"/>
                <a:gd name="connsiteX2107" fmla="*/ 9137519 w 10032639"/>
                <a:gd name="connsiteY2107" fmla="*/ 1838484 h 2801577"/>
                <a:gd name="connsiteX2108" fmla="*/ 9141120 w 10032639"/>
                <a:gd name="connsiteY2108" fmla="*/ 1847127 h 2801577"/>
                <a:gd name="connsiteX2109" fmla="*/ 9149761 w 10032639"/>
                <a:gd name="connsiteY2109" fmla="*/ 1843886 h 2801577"/>
                <a:gd name="connsiteX2110" fmla="*/ 9158403 w 10032639"/>
                <a:gd name="connsiteY2110" fmla="*/ 1838484 h 2801577"/>
                <a:gd name="connsiteX2111" fmla="*/ 9163444 w 10032639"/>
                <a:gd name="connsiteY2111" fmla="*/ 1831642 h 2801577"/>
                <a:gd name="connsiteX2112" fmla="*/ 9168485 w 10032639"/>
                <a:gd name="connsiteY2112" fmla="*/ 1826241 h 2801577"/>
                <a:gd name="connsiteX2113" fmla="*/ 9180727 w 10032639"/>
                <a:gd name="connsiteY2113" fmla="*/ 1808956 h 2801577"/>
                <a:gd name="connsiteX2114" fmla="*/ 9194769 w 10032639"/>
                <a:gd name="connsiteY2114" fmla="*/ 1797072 h 2801577"/>
                <a:gd name="connsiteX2115" fmla="*/ 9212053 w 10032639"/>
                <a:gd name="connsiteY2115" fmla="*/ 1788430 h 2801577"/>
                <a:gd name="connsiteX2116" fmla="*/ 9229336 w 10032639"/>
                <a:gd name="connsiteY2116" fmla="*/ 1781588 h 2801577"/>
                <a:gd name="connsiteX2117" fmla="*/ 9239777 w 10032639"/>
                <a:gd name="connsiteY2117" fmla="*/ 1769344 h 2801577"/>
                <a:gd name="connsiteX2118" fmla="*/ 9252020 w 10032639"/>
                <a:gd name="connsiteY2118" fmla="*/ 1753860 h 2801577"/>
                <a:gd name="connsiteX2119" fmla="*/ 9267503 w 10032639"/>
                <a:gd name="connsiteY2119" fmla="*/ 1738015 h 2801577"/>
                <a:gd name="connsiteX2120" fmla="*/ 9288026 w 10032639"/>
                <a:gd name="connsiteY2120" fmla="*/ 1722531 h 2801577"/>
                <a:gd name="connsiteX2121" fmla="*/ 9291627 w 10032639"/>
                <a:gd name="connsiteY2121" fmla="*/ 1718930 h 2801577"/>
                <a:gd name="connsiteX2122" fmla="*/ 9322592 w 10032639"/>
                <a:gd name="connsiteY2122" fmla="*/ 1691202 h 2801577"/>
                <a:gd name="connsiteX2123" fmla="*/ 9350677 w 10032639"/>
                <a:gd name="connsiteY2123" fmla="*/ 1665275 h 2801577"/>
                <a:gd name="connsiteX2124" fmla="*/ 8117818 w 10032639"/>
                <a:gd name="connsiteY2124" fmla="*/ 1620622 h 2801577"/>
                <a:gd name="connsiteX2125" fmla="*/ 7946427 w 10032639"/>
                <a:gd name="connsiteY2125" fmla="*/ 1743417 h 2801577"/>
                <a:gd name="connsiteX2126" fmla="*/ 7941026 w 10032639"/>
                <a:gd name="connsiteY2126" fmla="*/ 1753860 h 2801577"/>
                <a:gd name="connsiteX2127" fmla="*/ 7934185 w 10032639"/>
                <a:gd name="connsiteY2127" fmla="*/ 1762502 h 2801577"/>
                <a:gd name="connsiteX2128" fmla="*/ 7927344 w 10032639"/>
                <a:gd name="connsiteY2128" fmla="*/ 1771145 h 2801577"/>
                <a:gd name="connsiteX2129" fmla="*/ 7918702 w 10032639"/>
                <a:gd name="connsiteY2129" fmla="*/ 1777987 h 2801577"/>
                <a:gd name="connsiteX2130" fmla="*/ 7902859 w 10032639"/>
                <a:gd name="connsiteY2130" fmla="*/ 1791671 h 2801577"/>
                <a:gd name="connsiteX2131" fmla="*/ 7885936 w 10032639"/>
                <a:gd name="connsiteY2131" fmla="*/ 1802114 h 2801577"/>
                <a:gd name="connsiteX2132" fmla="*/ 7873694 w 10032639"/>
                <a:gd name="connsiteY2132" fmla="*/ 1814357 h 2801577"/>
                <a:gd name="connsiteX2133" fmla="*/ 7865053 w 10032639"/>
                <a:gd name="connsiteY2133" fmla="*/ 1823000 h 2801577"/>
                <a:gd name="connsiteX2134" fmla="*/ 7858211 w 10032639"/>
                <a:gd name="connsiteY2134" fmla="*/ 1829842 h 2801577"/>
                <a:gd name="connsiteX2135" fmla="*/ 7854611 w 10032639"/>
                <a:gd name="connsiteY2135" fmla="*/ 1836684 h 2801577"/>
                <a:gd name="connsiteX2136" fmla="*/ 7854611 w 10032639"/>
                <a:gd name="connsiteY2136" fmla="*/ 1845326 h 2801577"/>
                <a:gd name="connsiteX2137" fmla="*/ 7865053 w 10032639"/>
                <a:gd name="connsiteY2137" fmla="*/ 1840285 h 2801577"/>
                <a:gd name="connsiteX2138" fmla="*/ 7877295 w 10032639"/>
                <a:gd name="connsiteY2138" fmla="*/ 1833443 h 2801577"/>
                <a:gd name="connsiteX2139" fmla="*/ 7885936 w 10032639"/>
                <a:gd name="connsiteY2139" fmla="*/ 1826241 h 2801577"/>
                <a:gd name="connsiteX2140" fmla="*/ 7894218 w 10032639"/>
                <a:gd name="connsiteY2140" fmla="*/ 1815798 h 2801577"/>
                <a:gd name="connsiteX2141" fmla="*/ 7908260 w 10032639"/>
                <a:gd name="connsiteY2141" fmla="*/ 1802114 h 2801577"/>
                <a:gd name="connsiteX2142" fmla="*/ 7923743 w 10032639"/>
                <a:gd name="connsiteY2142" fmla="*/ 1790230 h 2801577"/>
                <a:gd name="connsiteX2143" fmla="*/ 7941026 w 10032639"/>
                <a:gd name="connsiteY2143" fmla="*/ 1781588 h 2801577"/>
                <a:gd name="connsiteX2144" fmla="*/ 7960110 w 10032639"/>
                <a:gd name="connsiteY2144" fmla="*/ 1772945 h 2801577"/>
                <a:gd name="connsiteX2145" fmla="*/ 7967311 w 10032639"/>
                <a:gd name="connsiteY2145" fmla="*/ 1757101 h 2801577"/>
                <a:gd name="connsiteX2146" fmla="*/ 7975952 w 10032639"/>
                <a:gd name="connsiteY2146" fmla="*/ 1741616 h 2801577"/>
                <a:gd name="connsiteX2147" fmla="*/ 7984594 w 10032639"/>
                <a:gd name="connsiteY2147" fmla="*/ 1727932 h 2801577"/>
                <a:gd name="connsiteX2148" fmla="*/ 7995036 w 10032639"/>
                <a:gd name="connsiteY2148" fmla="*/ 1715689 h 2801577"/>
                <a:gd name="connsiteX2149" fmla="*/ 8012319 w 10032639"/>
                <a:gd name="connsiteY2149" fmla="*/ 1701645 h 2801577"/>
                <a:gd name="connsiteX2150" fmla="*/ 8029602 w 10032639"/>
                <a:gd name="connsiteY2150" fmla="*/ 1687961 h 2801577"/>
                <a:gd name="connsiteX2151" fmla="*/ 8048325 w 10032639"/>
                <a:gd name="connsiteY2151" fmla="*/ 1675718 h 2801577"/>
                <a:gd name="connsiteX2152" fmla="*/ 8062368 w 10032639"/>
                <a:gd name="connsiteY2152" fmla="*/ 1663474 h 2801577"/>
                <a:gd name="connsiteX2153" fmla="*/ 8079651 w 10032639"/>
                <a:gd name="connsiteY2153" fmla="*/ 1649790 h 2801577"/>
                <a:gd name="connsiteX2154" fmla="*/ 8098734 w 10032639"/>
                <a:gd name="connsiteY2154" fmla="*/ 1636106 h 2801577"/>
                <a:gd name="connsiteX2155" fmla="*/ 4888229 w 10032639"/>
                <a:gd name="connsiteY2155" fmla="*/ 1604000 h 2801577"/>
                <a:gd name="connsiteX2156" fmla="*/ 4886429 w 10032639"/>
                <a:gd name="connsiteY2156" fmla="*/ 1605800 h 2801577"/>
                <a:gd name="connsiteX2157" fmla="*/ 4888229 w 10032639"/>
                <a:gd name="connsiteY2157" fmla="*/ 1605800 h 2801577"/>
                <a:gd name="connsiteX2158" fmla="*/ 8308292 w 10032639"/>
                <a:gd name="connsiteY2158" fmla="*/ 1599736 h 2801577"/>
                <a:gd name="connsiteX2159" fmla="*/ 8294249 w 10032639"/>
                <a:gd name="connsiteY2159" fmla="*/ 1606578 h 2801577"/>
                <a:gd name="connsiteX2160" fmla="*/ 8280567 w 10032639"/>
                <a:gd name="connsiteY2160" fmla="*/ 1618821 h 2801577"/>
                <a:gd name="connsiteX2161" fmla="*/ 8263284 w 10032639"/>
                <a:gd name="connsiteY2161" fmla="*/ 1637907 h 2801577"/>
                <a:gd name="connsiteX2162" fmla="*/ 8270125 w 10032639"/>
                <a:gd name="connsiteY2162" fmla="*/ 1636106 h 2801577"/>
                <a:gd name="connsiteX2163" fmla="*/ 8278766 w 10032639"/>
                <a:gd name="connsiteY2163" fmla="*/ 1634306 h 2801577"/>
                <a:gd name="connsiteX2164" fmla="*/ 8287408 w 10032639"/>
                <a:gd name="connsiteY2164" fmla="*/ 1625663 h 2801577"/>
                <a:gd name="connsiteX2165" fmla="*/ 8292809 w 10032639"/>
                <a:gd name="connsiteY2165" fmla="*/ 1620622 h 2801577"/>
                <a:gd name="connsiteX2166" fmla="*/ 8294249 w 10032639"/>
                <a:gd name="connsiteY2166" fmla="*/ 1615220 h 2801577"/>
                <a:gd name="connsiteX2167" fmla="*/ 8297850 w 10032639"/>
                <a:gd name="connsiteY2167" fmla="*/ 1608378 h 2801577"/>
                <a:gd name="connsiteX2168" fmla="*/ 7339913 w 10032639"/>
                <a:gd name="connsiteY2168" fmla="*/ 1593237 h 2801577"/>
                <a:gd name="connsiteX2169" fmla="*/ 7286272 w 10032639"/>
                <a:gd name="connsiteY2169" fmla="*/ 1633192 h 2801577"/>
                <a:gd name="connsiteX2170" fmla="*/ 7237670 w 10032639"/>
                <a:gd name="connsiteY2170" fmla="*/ 1667748 h 2801577"/>
                <a:gd name="connsiteX2171" fmla="*/ 7190869 w 10032639"/>
                <a:gd name="connsiteY2171" fmla="*/ 1697264 h 2801577"/>
                <a:gd name="connsiteX2172" fmla="*/ 7146228 w 10032639"/>
                <a:gd name="connsiteY2172" fmla="*/ 1723181 h 2801577"/>
                <a:gd name="connsiteX2173" fmla="*/ 7097626 w 10032639"/>
                <a:gd name="connsiteY2173" fmla="*/ 1750897 h 2801577"/>
                <a:gd name="connsiteX2174" fmla="*/ 7049025 w 10032639"/>
                <a:gd name="connsiteY2174" fmla="*/ 1780414 h 2801577"/>
                <a:gd name="connsiteX2175" fmla="*/ 7002223 w 10032639"/>
                <a:gd name="connsiteY2175" fmla="*/ 1811370 h 2801577"/>
                <a:gd name="connsiteX2176" fmla="*/ 6953622 w 10032639"/>
                <a:gd name="connsiteY2176" fmla="*/ 1845925 h 2801577"/>
                <a:gd name="connsiteX2177" fmla="*/ 6962622 w 10032639"/>
                <a:gd name="connsiteY2177" fmla="*/ 1868602 h 2801577"/>
                <a:gd name="connsiteX2178" fmla="*/ 7043985 w 10032639"/>
                <a:gd name="connsiteY2178" fmla="*/ 1802731 h 2801577"/>
                <a:gd name="connsiteX2179" fmla="*/ 7087186 w 10032639"/>
                <a:gd name="connsiteY2179" fmla="*/ 1769975 h 2801577"/>
                <a:gd name="connsiteX2180" fmla="*/ 7130387 w 10032639"/>
                <a:gd name="connsiteY2180" fmla="*/ 1738659 h 2801577"/>
                <a:gd name="connsiteX2181" fmla="*/ 7182229 w 10032639"/>
                <a:gd name="connsiteY2181" fmla="*/ 1704103 h 2801577"/>
                <a:gd name="connsiteX2182" fmla="*/ 7235870 w 10032639"/>
                <a:gd name="connsiteY2182" fmla="*/ 1670987 h 2801577"/>
                <a:gd name="connsiteX2183" fmla="*/ 7288072 w 10032639"/>
                <a:gd name="connsiteY2183" fmla="*/ 1638231 h 2801577"/>
                <a:gd name="connsiteX2184" fmla="*/ 7339913 w 10032639"/>
                <a:gd name="connsiteY2184" fmla="*/ 1607275 h 2801577"/>
                <a:gd name="connsiteX2185" fmla="*/ 7339913 w 10032639"/>
                <a:gd name="connsiteY2185" fmla="*/ 1600436 h 2801577"/>
                <a:gd name="connsiteX2186" fmla="*/ 4640899 w 10032639"/>
                <a:gd name="connsiteY2186" fmla="*/ 1590321 h 2801577"/>
                <a:gd name="connsiteX2187" fmla="*/ 4626858 w 10032639"/>
                <a:gd name="connsiteY2187" fmla="*/ 1602200 h 2801577"/>
                <a:gd name="connsiteX2188" fmla="*/ 4604538 w 10032639"/>
                <a:gd name="connsiteY2188" fmla="*/ 1621279 h 2801577"/>
                <a:gd name="connsiteX2189" fmla="*/ 4609578 w 10032639"/>
                <a:gd name="connsiteY2189" fmla="*/ 1619839 h 2801577"/>
                <a:gd name="connsiteX2190" fmla="*/ 4640899 w 10032639"/>
                <a:gd name="connsiteY2190" fmla="*/ 1604000 h 2801577"/>
                <a:gd name="connsiteX2191" fmla="*/ 7111307 w 10032639"/>
                <a:gd name="connsiteY2191" fmla="*/ 1561921 h 2801577"/>
                <a:gd name="connsiteX2192" fmla="*/ 7109507 w 10032639"/>
                <a:gd name="connsiteY2192" fmla="*/ 1563721 h 2801577"/>
                <a:gd name="connsiteX2193" fmla="*/ 7111307 w 10032639"/>
                <a:gd name="connsiteY2193" fmla="*/ 1563721 h 2801577"/>
                <a:gd name="connsiteX2194" fmla="*/ 1822746 w 10032639"/>
                <a:gd name="connsiteY2194" fmla="*/ 1539229 h 2801577"/>
                <a:gd name="connsiteX2195" fmla="*/ 1727362 w 10032639"/>
                <a:gd name="connsiteY2195" fmla="*/ 1587836 h 2801577"/>
                <a:gd name="connsiteX2196" fmla="*/ 1630177 w 10032639"/>
                <a:gd name="connsiteY2196" fmla="*/ 1632843 h 2801577"/>
                <a:gd name="connsiteX2197" fmla="*/ 1557829 w 10032639"/>
                <a:gd name="connsiteY2197" fmla="*/ 1665608 h 2801577"/>
                <a:gd name="connsiteX2198" fmla="*/ 1486560 w 10032639"/>
                <a:gd name="connsiteY2198" fmla="*/ 1701973 h 2801577"/>
                <a:gd name="connsiteX2199" fmla="*/ 1417451 w 10032639"/>
                <a:gd name="connsiteY2199" fmla="*/ 1740139 h 2801577"/>
                <a:gd name="connsiteX2200" fmla="*/ 1351582 w 10032639"/>
                <a:gd name="connsiteY2200" fmla="*/ 1780105 h 2801577"/>
                <a:gd name="connsiteX2201" fmla="*/ 1356981 w 10032639"/>
                <a:gd name="connsiteY2201" fmla="*/ 1788746 h 2801577"/>
                <a:gd name="connsiteX2202" fmla="*/ 1360221 w 10032639"/>
                <a:gd name="connsiteY2202" fmla="*/ 1799188 h 2801577"/>
                <a:gd name="connsiteX2203" fmla="*/ 1360221 w 10032639"/>
                <a:gd name="connsiteY2203" fmla="*/ 1802428 h 2801577"/>
                <a:gd name="connsiteX2204" fmla="*/ 1362020 w 10032639"/>
                <a:gd name="connsiteY2204" fmla="*/ 1812870 h 2801577"/>
                <a:gd name="connsiteX2205" fmla="*/ 1393335 w 10032639"/>
                <a:gd name="connsiteY2205" fmla="*/ 1797388 h 2801577"/>
                <a:gd name="connsiteX2206" fmla="*/ 1424290 w 10032639"/>
                <a:gd name="connsiteY2206" fmla="*/ 1780105 h 2801577"/>
                <a:gd name="connsiteX2207" fmla="*/ 1445167 w 10032639"/>
                <a:gd name="connsiteY2207" fmla="*/ 1766063 h 2801577"/>
                <a:gd name="connsiteX2208" fmla="*/ 1464244 w 10032639"/>
                <a:gd name="connsiteY2208" fmla="*/ 1754181 h 2801577"/>
                <a:gd name="connsiteX2209" fmla="*/ 1479721 w 10032639"/>
                <a:gd name="connsiteY2209" fmla="*/ 1743740 h 2801577"/>
                <a:gd name="connsiteX2210" fmla="*/ 1491959 w 10032639"/>
                <a:gd name="connsiteY2210" fmla="*/ 1731498 h 2801577"/>
                <a:gd name="connsiteX2211" fmla="*/ 1496998 w 10032639"/>
                <a:gd name="connsiteY2211" fmla="*/ 1726457 h 2801577"/>
                <a:gd name="connsiteX2212" fmla="*/ 1502398 w 10032639"/>
                <a:gd name="connsiteY2212" fmla="*/ 1726457 h 2801577"/>
                <a:gd name="connsiteX2213" fmla="*/ 1507437 w 10032639"/>
                <a:gd name="connsiteY2213" fmla="*/ 1726457 h 2801577"/>
                <a:gd name="connsiteX2214" fmla="*/ 1511036 w 10032639"/>
                <a:gd name="connsiteY2214" fmla="*/ 1722857 h 2801577"/>
                <a:gd name="connsiteX2215" fmla="*/ 1517875 w 10032639"/>
                <a:gd name="connsiteY2215" fmla="*/ 1719256 h 2801577"/>
                <a:gd name="connsiteX2216" fmla="*/ 1524714 w 10032639"/>
                <a:gd name="connsiteY2216" fmla="*/ 1716016 h 2801577"/>
                <a:gd name="connsiteX2217" fmla="*/ 1533353 w 10032639"/>
                <a:gd name="connsiteY2217" fmla="*/ 1716016 h 2801577"/>
                <a:gd name="connsiteX2218" fmla="*/ 1540551 w 10032639"/>
                <a:gd name="connsiteY2218" fmla="*/ 1717816 h 2801577"/>
                <a:gd name="connsiteX2219" fmla="*/ 1568267 w 10032639"/>
                <a:gd name="connsiteY2219" fmla="*/ 1689732 h 2801577"/>
                <a:gd name="connsiteX2220" fmla="*/ 1581945 w 10032639"/>
                <a:gd name="connsiteY2220" fmla="*/ 1677850 h 2801577"/>
                <a:gd name="connsiteX2221" fmla="*/ 1599222 w 10032639"/>
                <a:gd name="connsiteY2221" fmla="*/ 1665608 h 2801577"/>
                <a:gd name="connsiteX2222" fmla="*/ 1619739 w 10032639"/>
                <a:gd name="connsiteY2222" fmla="*/ 1651926 h 2801577"/>
                <a:gd name="connsiteX2223" fmla="*/ 1642415 w 10032639"/>
                <a:gd name="connsiteY2223" fmla="*/ 1638244 h 2801577"/>
                <a:gd name="connsiteX2224" fmla="*/ 1663292 w 10032639"/>
                <a:gd name="connsiteY2224" fmla="*/ 1626002 h 2801577"/>
                <a:gd name="connsiteX2225" fmla="*/ 1684168 w 10032639"/>
                <a:gd name="connsiteY2225" fmla="*/ 1617361 h 2801577"/>
                <a:gd name="connsiteX2226" fmla="*/ 1723762 w 10032639"/>
                <a:gd name="connsiteY2226" fmla="*/ 1598278 h 2801577"/>
                <a:gd name="connsiteX2227" fmla="*/ 1763716 w 10032639"/>
                <a:gd name="connsiteY2227" fmla="*/ 1579195 h 2801577"/>
                <a:gd name="connsiteX2228" fmla="*/ 1766955 w 10032639"/>
                <a:gd name="connsiteY2228" fmla="*/ 1577395 h 2801577"/>
                <a:gd name="connsiteX2229" fmla="*/ 1793231 w 10032639"/>
                <a:gd name="connsiteY2229" fmla="*/ 1561913 h 2801577"/>
                <a:gd name="connsiteX2230" fmla="*/ 1815547 w 10032639"/>
                <a:gd name="connsiteY2230" fmla="*/ 1546070 h 2801577"/>
                <a:gd name="connsiteX2231" fmla="*/ 8386065 w 10032639"/>
                <a:gd name="connsiteY2231" fmla="*/ 1537078 h 2801577"/>
                <a:gd name="connsiteX2232" fmla="*/ 8368782 w 10032639"/>
                <a:gd name="connsiteY2232" fmla="*/ 1552922 h 2801577"/>
                <a:gd name="connsiteX2233" fmla="*/ 8346098 w 10032639"/>
                <a:gd name="connsiteY2233" fmla="*/ 1573448 h 2801577"/>
                <a:gd name="connsiteX2234" fmla="*/ 8353299 w 10032639"/>
                <a:gd name="connsiteY2234" fmla="*/ 1568407 h 2801577"/>
                <a:gd name="connsiteX2235" fmla="*/ 8365181 w 10032639"/>
                <a:gd name="connsiteY2235" fmla="*/ 1563005 h 2801577"/>
                <a:gd name="connsiteX2236" fmla="*/ 8374183 w 10032639"/>
                <a:gd name="connsiteY2236" fmla="*/ 1557964 h 2801577"/>
                <a:gd name="connsiteX2237" fmla="*/ 8379224 w 10032639"/>
                <a:gd name="connsiteY2237" fmla="*/ 1551122 h 2801577"/>
                <a:gd name="connsiteX2238" fmla="*/ 8382825 w 10032639"/>
                <a:gd name="connsiteY2238" fmla="*/ 1545720 h 2801577"/>
                <a:gd name="connsiteX2239" fmla="*/ 1668331 w 10032639"/>
                <a:gd name="connsiteY2239" fmla="*/ 1535989 h 2801577"/>
                <a:gd name="connsiteX2240" fmla="*/ 1670131 w 10032639"/>
                <a:gd name="connsiteY2240" fmla="*/ 1537429 h 2801577"/>
                <a:gd name="connsiteX2241" fmla="*/ 1670131 w 10032639"/>
                <a:gd name="connsiteY2241" fmla="*/ 1535989 h 2801577"/>
                <a:gd name="connsiteX2242" fmla="*/ 1988680 w 10032639"/>
                <a:gd name="connsiteY2242" fmla="*/ 1534189 h 2801577"/>
                <a:gd name="connsiteX2243" fmla="*/ 1895095 w 10032639"/>
                <a:gd name="connsiteY2243" fmla="*/ 1591437 h 2801577"/>
                <a:gd name="connsiteX2244" fmla="*/ 1803309 w 10032639"/>
                <a:gd name="connsiteY2244" fmla="*/ 1641484 h 2801577"/>
                <a:gd name="connsiteX2245" fmla="*/ 1832824 w 10032639"/>
                <a:gd name="connsiteY2245" fmla="*/ 1634643 h 2801577"/>
                <a:gd name="connsiteX2246" fmla="*/ 1865579 w 10032639"/>
                <a:gd name="connsiteY2246" fmla="*/ 1627802 h 2801577"/>
                <a:gd name="connsiteX2247" fmla="*/ 1872778 w 10032639"/>
                <a:gd name="connsiteY2247" fmla="*/ 1615561 h 2801577"/>
                <a:gd name="connsiteX2248" fmla="*/ 1876017 w 10032639"/>
                <a:gd name="connsiteY2248" fmla="*/ 1608720 h 2801577"/>
                <a:gd name="connsiteX2249" fmla="*/ 1881417 w 10032639"/>
                <a:gd name="connsiteY2249" fmla="*/ 1603319 h 2801577"/>
                <a:gd name="connsiteX2250" fmla="*/ 1888255 w 10032639"/>
                <a:gd name="connsiteY2250" fmla="*/ 1596478 h 2801577"/>
                <a:gd name="connsiteX2251" fmla="*/ 1895095 w 10032639"/>
                <a:gd name="connsiteY2251" fmla="*/ 1592877 h 2801577"/>
                <a:gd name="connsiteX2252" fmla="*/ 1905533 w 10032639"/>
                <a:gd name="connsiteY2252" fmla="*/ 1589637 h 2801577"/>
                <a:gd name="connsiteX2253" fmla="*/ 1915971 w 10032639"/>
                <a:gd name="connsiteY2253" fmla="*/ 1589637 h 2801577"/>
                <a:gd name="connsiteX2254" fmla="*/ 1926409 w 10032639"/>
                <a:gd name="connsiteY2254" fmla="*/ 1587836 h 2801577"/>
                <a:gd name="connsiteX2255" fmla="*/ 1935048 w 10032639"/>
                <a:gd name="connsiteY2255" fmla="*/ 1584236 h 2801577"/>
                <a:gd name="connsiteX2256" fmla="*/ 1941887 w 10032639"/>
                <a:gd name="connsiteY2256" fmla="*/ 1577395 h 2801577"/>
                <a:gd name="connsiteX2257" fmla="*/ 1948726 w 10032639"/>
                <a:gd name="connsiteY2257" fmla="*/ 1568754 h 2801577"/>
                <a:gd name="connsiteX2258" fmla="*/ 1959164 w 10032639"/>
                <a:gd name="connsiteY2258" fmla="*/ 1560112 h 2801577"/>
                <a:gd name="connsiteX2259" fmla="*/ 1971402 w 10032639"/>
                <a:gd name="connsiteY2259" fmla="*/ 1551471 h 2801577"/>
                <a:gd name="connsiteX2260" fmla="*/ 1983640 w 10032639"/>
                <a:gd name="connsiteY2260" fmla="*/ 1542830 h 2801577"/>
                <a:gd name="connsiteX2261" fmla="*/ 1997318 w 10032639"/>
                <a:gd name="connsiteY2261" fmla="*/ 1534189 h 2801577"/>
                <a:gd name="connsiteX2262" fmla="*/ 8398307 w 10032639"/>
                <a:gd name="connsiteY2262" fmla="*/ 1523394 h 2801577"/>
                <a:gd name="connsiteX2263" fmla="*/ 8387866 w 10032639"/>
                <a:gd name="connsiteY2263" fmla="*/ 1535637 h 2801577"/>
                <a:gd name="connsiteX2264" fmla="*/ 8396507 w 10032639"/>
                <a:gd name="connsiteY2264" fmla="*/ 1535637 h 2801577"/>
                <a:gd name="connsiteX2265" fmla="*/ 8400108 w 10032639"/>
                <a:gd name="connsiteY2265" fmla="*/ 1535637 h 2801577"/>
                <a:gd name="connsiteX2266" fmla="*/ 7929144 w 10032639"/>
                <a:gd name="connsiteY2266" fmla="*/ 1523394 h 2801577"/>
                <a:gd name="connsiteX2267" fmla="*/ 7899619 w 10032639"/>
                <a:gd name="connsiteY2267" fmla="*/ 1542479 h 2801577"/>
                <a:gd name="connsiteX2268" fmla="*/ 7899619 w 10032639"/>
                <a:gd name="connsiteY2268" fmla="*/ 1544280 h 2801577"/>
                <a:gd name="connsiteX2269" fmla="*/ 7910061 w 10032639"/>
                <a:gd name="connsiteY2269" fmla="*/ 1538878 h 2801577"/>
                <a:gd name="connsiteX2270" fmla="*/ 7920142 w 10032639"/>
                <a:gd name="connsiteY2270" fmla="*/ 1535637 h 2801577"/>
                <a:gd name="connsiteX2271" fmla="*/ 4723702 w 10032639"/>
                <a:gd name="connsiteY2271" fmla="*/ 1519045 h 2801577"/>
                <a:gd name="connsiteX2272" fmla="*/ 4704622 w 10032639"/>
                <a:gd name="connsiteY2272" fmla="*/ 1534884 h 2801577"/>
                <a:gd name="connsiteX2273" fmla="*/ 4715062 w 10032639"/>
                <a:gd name="connsiteY2273" fmla="*/ 1533085 h 2801577"/>
                <a:gd name="connsiteX2274" fmla="*/ 5759466 w 10032639"/>
                <a:gd name="connsiteY2274" fmla="*/ 1517287 h 2801577"/>
                <a:gd name="connsiteX2275" fmla="*/ 5749026 w 10032639"/>
                <a:gd name="connsiteY2275" fmla="*/ 1518726 h 2801577"/>
                <a:gd name="connsiteX2276" fmla="*/ 5749026 w 10032639"/>
                <a:gd name="connsiteY2276" fmla="*/ 1524126 h 2801577"/>
                <a:gd name="connsiteX2277" fmla="*/ 4424170 w 10032639"/>
                <a:gd name="connsiteY2277" fmla="*/ 1515806 h 2801577"/>
                <a:gd name="connsiteX2278" fmla="*/ 4422370 w 10032639"/>
                <a:gd name="connsiteY2278" fmla="*/ 1526245 h 2801577"/>
                <a:gd name="connsiteX2279" fmla="*/ 4420930 w 10032639"/>
                <a:gd name="connsiteY2279" fmla="*/ 1536324 h 2801577"/>
                <a:gd name="connsiteX2280" fmla="*/ 4432811 w 10032639"/>
                <a:gd name="connsiteY2280" fmla="*/ 1534884 h 2801577"/>
                <a:gd name="connsiteX2281" fmla="*/ 4427771 w 10032639"/>
                <a:gd name="connsiteY2281" fmla="*/ 1526245 h 2801577"/>
                <a:gd name="connsiteX2282" fmla="*/ 2457684 w 10032639"/>
                <a:gd name="connsiteY2282" fmla="*/ 1508265 h 2801577"/>
                <a:gd name="connsiteX2283" fmla="*/ 2367699 w 10032639"/>
                <a:gd name="connsiteY2283" fmla="*/ 1553271 h 2801577"/>
                <a:gd name="connsiteX2284" fmla="*/ 2369498 w 10032639"/>
                <a:gd name="connsiteY2284" fmla="*/ 1553271 h 2801577"/>
                <a:gd name="connsiteX2285" fmla="*/ 2383176 w 10032639"/>
                <a:gd name="connsiteY2285" fmla="*/ 1558312 h 2801577"/>
                <a:gd name="connsiteX2286" fmla="*/ 2390375 w 10032639"/>
                <a:gd name="connsiteY2286" fmla="*/ 1563353 h 2801577"/>
                <a:gd name="connsiteX2287" fmla="*/ 2397213 w 10032639"/>
                <a:gd name="connsiteY2287" fmla="*/ 1568754 h 2801577"/>
                <a:gd name="connsiteX2288" fmla="*/ 2400813 w 10032639"/>
                <a:gd name="connsiteY2288" fmla="*/ 1573794 h 2801577"/>
                <a:gd name="connsiteX2289" fmla="*/ 2402253 w 10032639"/>
                <a:gd name="connsiteY2289" fmla="*/ 1580995 h 2801577"/>
                <a:gd name="connsiteX2290" fmla="*/ 2405852 w 10032639"/>
                <a:gd name="connsiteY2290" fmla="*/ 1591437 h 2801577"/>
                <a:gd name="connsiteX2291" fmla="*/ 2405852 w 10032639"/>
                <a:gd name="connsiteY2291" fmla="*/ 1600078 h 2801577"/>
                <a:gd name="connsiteX2292" fmla="*/ 2405852 w 10032639"/>
                <a:gd name="connsiteY2292" fmla="*/ 1605119 h 2801577"/>
                <a:gd name="connsiteX2293" fmla="*/ 2414491 w 10032639"/>
                <a:gd name="connsiteY2293" fmla="*/ 1601879 h 2801577"/>
                <a:gd name="connsiteX2294" fmla="*/ 2421330 w 10032639"/>
                <a:gd name="connsiteY2294" fmla="*/ 1610520 h 2801577"/>
                <a:gd name="connsiteX2295" fmla="*/ 2426369 w 10032639"/>
                <a:gd name="connsiteY2295" fmla="*/ 1589637 h 2801577"/>
                <a:gd name="connsiteX2296" fmla="*/ 2431768 w 10032639"/>
                <a:gd name="connsiteY2296" fmla="*/ 1570554 h 2801577"/>
                <a:gd name="connsiteX2297" fmla="*/ 2445446 w 10032639"/>
                <a:gd name="connsiteY2297" fmla="*/ 1537429 h 2801577"/>
                <a:gd name="connsiteX2298" fmla="*/ 796191 w 10032639"/>
                <a:gd name="connsiteY2298" fmla="*/ 1502864 h 2801577"/>
                <a:gd name="connsiteX2299" fmla="*/ 735721 w 10032639"/>
                <a:gd name="connsiteY2299" fmla="*/ 1535989 h 2801577"/>
                <a:gd name="connsiteX2300" fmla="*/ 680290 w 10032639"/>
                <a:gd name="connsiteY2300" fmla="*/ 1566953 h 2801577"/>
                <a:gd name="connsiteX2301" fmla="*/ 610821 w 10032639"/>
                <a:gd name="connsiteY2301" fmla="*/ 1608720 h 2801577"/>
                <a:gd name="connsiteX2302" fmla="*/ 634937 w 10032639"/>
                <a:gd name="connsiteY2302" fmla="*/ 1605119 h 2801577"/>
                <a:gd name="connsiteX2303" fmla="*/ 647175 w 10032639"/>
                <a:gd name="connsiteY2303" fmla="*/ 1594678 h 2801577"/>
                <a:gd name="connsiteX2304" fmla="*/ 659413 w 10032639"/>
                <a:gd name="connsiteY2304" fmla="*/ 1586036 h 2801577"/>
                <a:gd name="connsiteX2305" fmla="*/ 685329 w 10032639"/>
                <a:gd name="connsiteY2305" fmla="*/ 1568754 h 2801577"/>
                <a:gd name="connsiteX2306" fmla="*/ 716644 w 10032639"/>
                <a:gd name="connsiteY2306" fmla="*/ 1551471 h 2801577"/>
                <a:gd name="connsiteX2307" fmla="*/ 744360 w 10032639"/>
                <a:gd name="connsiteY2307" fmla="*/ 1537429 h 2801577"/>
                <a:gd name="connsiteX2308" fmla="*/ 769916 w 10032639"/>
                <a:gd name="connsiteY2308" fmla="*/ 1520146 h 2801577"/>
                <a:gd name="connsiteX2309" fmla="*/ 3108459 w 10032639"/>
                <a:gd name="connsiteY2309" fmla="*/ 1499623 h 2801577"/>
                <a:gd name="connsiteX2310" fmla="*/ 3101621 w 10032639"/>
                <a:gd name="connsiteY2310" fmla="*/ 1502864 h 2801577"/>
                <a:gd name="connsiteX2311" fmla="*/ 3103420 w 10032639"/>
                <a:gd name="connsiteY2311" fmla="*/ 1502864 h 2801577"/>
                <a:gd name="connsiteX2312" fmla="*/ 9641249 w 10032639"/>
                <a:gd name="connsiteY2312" fmla="*/ 1497466 h 2801577"/>
                <a:gd name="connsiteX2313" fmla="*/ 9578958 w 10032639"/>
                <a:gd name="connsiteY2313" fmla="*/ 1563005 h 2801577"/>
                <a:gd name="connsiteX2314" fmla="*/ 9522068 w 10032639"/>
                <a:gd name="connsiteY2314" fmla="*/ 1622062 h 2801577"/>
                <a:gd name="connsiteX2315" fmla="*/ 9466618 w 10032639"/>
                <a:gd name="connsiteY2315" fmla="*/ 1675718 h 2801577"/>
                <a:gd name="connsiteX2316" fmla="*/ 9414769 w 10032639"/>
                <a:gd name="connsiteY2316" fmla="*/ 1726132 h 2801577"/>
                <a:gd name="connsiteX2317" fmla="*/ 9350677 w 10032639"/>
                <a:gd name="connsiteY2317" fmla="*/ 1781588 h 2801577"/>
                <a:gd name="connsiteX2318" fmla="*/ 9282985 w 10032639"/>
                <a:gd name="connsiteY2318" fmla="*/ 1836684 h 2801577"/>
                <a:gd name="connsiteX2319" fmla="*/ 9206652 w 10032639"/>
                <a:gd name="connsiteY2319" fmla="*/ 1893940 h 2801577"/>
                <a:gd name="connsiteX2320" fmla="*/ 9125637 w 10032639"/>
                <a:gd name="connsiteY2320" fmla="*/ 1954437 h 2801577"/>
                <a:gd name="connsiteX2321" fmla="*/ 9092511 w 10032639"/>
                <a:gd name="connsiteY2321" fmla="*/ 2075792 h 2801577"/>
                <a:gd name="connsiteX2322" fmla="*/ 9090711 w 10032639"/>
                <a:gd name="connsiteY2322" fmla="*/ 2080834 h 2801577"/>
                <a:gd name="connsiteX2323" fmla="*/ 9109794 w 10032639"/>
                <a:gd name="connsiteY2323" fmla="*/ 2070751 h 2801577"/>
                <a:gd name="connsiteX2324" fmla="*/ 9130678 w 10032639"/>
                <a:gd name="connsiteY2324" fmla="*/ 2062108 h 2801577"/>
                <a:gd name="connsiteX2325" fmla="*/ 9137519 w 10032639"/>
                <a:gd name="connsiteY2325" fmla="*/ 2048064 h 2801577"/>
                <a:gd name="connsiteX2326" fmla="*/ 9146161 w 10032639"/>
                <a:gd name="connsiteY2326" fmla="*/ 2034380 h 2801577"/>
                <a:gd name="connsiteX2327" fmla="*/ 9151202 w 10032639"/>
                <a:gd name="connsiteY2327" fmla="*/ 2027538 h 2801577"/>
                <a:gd name="connsiteX2328" fmla="*/ 9159843 w 10032639"/>
                <a:gd name="connsiteY2328" fmla="*/ 2022137 h 2801577"/>
                <a:gd name="connsiteX2329" fmla="*/ 9168485 w 10032639"/>
                <a:gd name="connsiteY2329" fmla="*/ 2017095 h 2801577"/>
                <a:gd name="connsiteX2330" fmla="*/ 9178927 w 10032639"/>
                <a:gd name="connsiteY2330" fmla="*/ 2013494 h 2801577"/>
                <a:gd name="connsiteX2331" fmla="*/ 9186128 w 10032639"/>
                <a:gd name="connsiteY2331" fmla="*/ 2009893 h 2801577"/>
                <a:gd name="connsiteX2332" fmla="*/ 9194769 w 10032639"/>
                <a:gd name="connsiteY2332" fmla="*/ 2003051 h 2801577"/>
                <a:gd name="connsiteX2333" fmla="*/ 9203411 w 10032639"/>
                <a:gd name="connsiteY2333" fmla="*/ 1992608 h 2801577"/>
                <a:gd name="connsiteX2334" fmla="*/ 9210252 w 10032639"/>
                <a:gd name="connsiteY2334" fmla="*/ 1980725 h 2801577"/>
                <a:gd name="connsiteX2335" fmla="*/ 9213853 w 10032639"/>
                <a:gd name="connsiteY2335" fmla="*/ 1975323 h 2801577"/>
                <a:gd name="connsiteX2336" fmla="*/ 9220694 w 10032639"/>
                <a:gd name="connsiteY2336" fmla="*/ 1970282 h 2801577"/>
                <a:gd name="connsiteX2337" fmla="*/ 9227535 w 10032639"/>
                <a:gd name="connsiteY2337" fmla="*/ 1968481 h 2801577"/>
                <a:gd name="connsiteX2338" fmla="*/ 9234737 w 10032639"/>
                <a:gd name="connsiteY2338" fmla="*/ 1963080 h 2801577"/>
                <a:gd name="connsiteX2339" fmla="*/ 9243378 w 10032639"/>
                <a:gd name="connsiteY2339" fmla="*/ 1961279 h 2801577"/>
                <a:gd name="connsiteX2340" fmla="*/ 9244818 w 10032639"/>
                <a:gd name="connsiteY2340" fmla="*/ 1954437 h 2801577"/>
                <a:gd name="connsiteX2341" fmla="*/ 9248419 w 10032639"/>
                <a:gd name="connsiteY2341" fmla="*/ 1949396 h 2801577"/>
                <a:gd name="connsiteX2342" fmla="*/ 9252020 w 10032639"/>
                <a:gd name="connsiteY2342" fmla="*/ 1945795 h 2801577"/>
                <a:gd name="connsiteX2343" fmla="*/ 9265702 w 10032639"/>
                <a:gd name="connsiteY2343" fmla="*/ 1930310 h 2801577"/>
                <a:gd name="connsiteX2344" fmla="*/ 9281185 w 10032639"/>
                <a:gd name="connsiteY2344" fmla="*/ 1911225 h 2801577"/>
                <a:gd name="connsiteX2345" fmla="*/ 9288026 w 10032639"/>
                <a:gd name="connsiteY2345" fmla="*/ 1901142 h 2801577"/>
                <a:gd name="connsiteX2346" fmla="*/ 9338435 w 10032639"/>
                <a:gd name="connsiteY2346" fmla="*/ 1854329 h 2801577"/>
                <a:gd name="connsiteX2347" fmla="*/ 9343476 w 10032639"/>
                <a:gd name="connsiteY2347" fmla="*/ 1850728 h 2801577"/>
                <a:gd name="connsiteX2348" fmla="*/ 9350677 w 10032639"/>
                <a:gd name="connsiteY2348" fmla="*/ 1847127 h 2801577"/>
                <a:gd name="connsiteX2349" fmla="*/ 9359319 w 10032639"/>
                <a:gd name="connsiteY2349" fmla="*/ 1842085 h 2801577"/>
                <a:gd name="connsiteX2350" fmla="*/ 9367960 w 10032639"/>
                <a:gd name="connsiteY2350" fmla="*/ 1838484 h 2801577"/>
                <a:gd name="connsiteX2351" fmla="*/ 9376602 w 10032639"/>
                <a:gd name="connsiteY2351" fmla="*/ 1834883 h 2801577"/>
                <a:gd name="connsiteX2352" fmla="*/ 9388844 w 10032639"/>
                <a:gd name="connsiteY2352" fmla="*/ 1831642 h 2801577"/>
                <a:gd name="connsiteX2353" fmla="*/ 9392085 w 10032639"/>
                <a:gd name="connsiteY2353" fmla="*/ 1817598 h 2801577"/>
                <a:gd name="connsiteX2354" fmla="*/ 9398926 w 10032639"/>
                <a:gd name="connsiteY2354" fmla="*/ 1805715 h 2801577"/>
                <a:gd name="connsiteX2355" fmla="*/ 9407567 w 10032639"/>
                <a:gd name="connsiteY2355" fmla="*/ 1795272 h 2801577"/>
                <a:gd name="connsiteX2356" fmla="*/ 9416209 w 10032639"/>
                <a:gd name="connsiteY2356" fmla="*/ 1784829 h 2801577"/>
                <a:gd name="connsiteX2357" fmla="*/ 9426651 w 10032639"/>
                <a:gd name="connsiteY2357" fmla="*/ 1774386 h 2801577"/>
                <a:gd name="connsiteX2358" fmla="*/ 9438893 w 10032639"/>
                <a:gd name="connsiteY2358" fmla="*/ 1765743 h 2801577"/>
                <a:gd name="connsiteX2359" fmla="*/ 9452575 w 10032639"/>
                <a:gd name="connsiteY2359" fmla="*/ 1757101 h 2801577"/>
                <a:gd name="connsiteX2360" fmla="*/ 9468058 w 10032639"/>
                <a:gd name="connsiteY2360" fmla="*/ 1748458 h 2801577"/>
                <a:gd name="connsiteX2361" fmla="*/ 9469859 w 10032639"/>
                <a:gd name="connsiteY2361" fmla="*/ 1743417 h 2801577"/>
                <a:gd name="connsiteX2362" fmla="*/ 9473459 w 10032639"/>
                <a:gd name="connsiteY2362" fmla="*/ 1738015 h 2801577"/>
                <a:gd name="connsiteX2363" fmla="*/ 9473459 w 10032639"/>
                <a:gd name="connsiteY2363" fmla="*/ 1729373 h 2801577"/>
                <a:gd name="connsiteX2364" fmla="*/ 9480300 w 10032639"/>
                <a:gd name="connsiteY2364" fmla="*/ 1724331 h 2801577"/>
                <a:gd name="connsiteX2365" fmla="*/ 9537551 w 10032639"/>
                <a:gd name="connsiteY2365" fmla="*/ 1689401 h 2801577"/>
                <a:gd name="connsiteX2366" fmla="*/ 9556634 w 10032639"/>
                <a:gd name="connsiteY2366" fmla="*/ 1673917 h 2801577"/>
                <a:gd name="connsiteX2367" fmla="*/ 9567076 w 10032639"/>
                <a:gd name="connsiteY2367" fmla="*/ 1667075 h 2801577"/>
                <a:gd name="connsiteX2368" fmla="*/ 9573917 w 10032639"/>
                <a:gd name="connsiteY2368" fmla="*/ 1658433 h 2801577"/>
                <a:gd name="connsiteX2369" fmla="*/ 9578958 w 10032639"/>
                <a:gd name="connsiteY2369" fmla="*/ 1644749 h 2801577"/>
                <a:gd name="connsiteX2370" fmla="*/ 9584359 w 10032639"/>
                <a:gd name="connsiteY2370" fmla="*/ 1629264 h 2801577"/>
                <a:gd name="connsiteX2371" fmla="*/ 9587599 w 10032639"/>
                <a:gd name="connsiteY2371" fmla="*/ 1620622 h 2801577"/>
                <a:gd name="connsiteX2372" fmla="*/ 9592641 w 10032639"/>
                <a:gd name="connsiteY2372" fmla="*/ 1613420 h 2801577"/>
                <a:gd name="connsiteX2373" fmla="*/ 9599842 w 10032639"/>
                <a:gd name="connsiteY2373" fmla="*/ 1604777 h 2801577"/>
                <a:gd name="connsiteX2374" fmla="*/ 9610284 w 10032639"/>
                <a:gd name="connsiteY2374" fmla="*/ 1592534 h 2801577"/>
                <a:gd name="connsiteX2375" fmla="*/ 9620725 w 10032639"/>
                <a:gd name="connsiteY2375" fmla="*/ 1582451 h 2801577"/>
                <a:gd name="connsiteX2376" fmla="*/ 9632608 w 10032639"/>
                <a:gd name="connsiteY2376" fmla="*/ 1572008 h 2801577"/>
                <a:gd name="connsiteX2377" fmla="*/ 9636208 w 10032639"/>
                <a:gd name="connsiteY2377" fmla="*/ 1570207 h 2801577"/>
                <a:gd name="connsiteX2378" fmla="*/ 9639809 w 10032639"/>
                <a:gd name="connsiteY2378" fmla="*/ 1568407 h 2801577"/>
                <a:gd name="connsiteX2379" fmla="*/ 9641249 w 10032639"/>
                <a:gd name="connsiteY2379" fmla="*/ 1564806 h 2801577"/>
                <a:gd name="connsiteX2380" fmla="*/ 9646650 w 10032639"/>
                <a:gd name="connsiteY2380" fmla="*/ 1552922 h 2801577"/>
                <a:gd name="connsiteX2381" fmla="*/ 9648450 w 10032639"/>
                <a:gd name="connsiteY2381" fmla="*/ 1545720 h 2801577"/>
                <a:gd name="connsiteX2382" fmla="*/ 9648450 w 10032639"/>
                <a:gd name="connsiteY2382" fmla="*/ 1535637 h 2801577"/>
                <a:gd name="connsiteX2383" fmla="*/ 9644850 w 10032639"/>
                <a:gd name="connsiteY2383" fmla="*/ 1511150 h 2801577"/>
                <a:gd name="connsiteX2384" fmla="*/ 8436474 w 10032639"/>
                <a:gd name="connsiteY2384" fmla="*/ 1497466 h 2801577"/>
                <a:gd name="connsiteX2385" fmla="*/ 8419191 w 10032639"/>
                <a:gd name="connsiteY2385" fmla="*/ 1506109 h 2801577"/>
                <a:gd name="connsiteX2386" fmla="*/ 8427833 w 10032639"/>
                <a:gd name="connsiteY2386" fmla="*/ 1512951 h 2801577"/>
                <a:gd name="connsiteX2387" fmla="*/ 8431073 w 10032639"/>
                <a:gd name="connsiteY2387" fmla="*/ 1506109 h 2801577"/>
                <a:gd name="connsiteX2388" fmla="*/ 1929649 w 10032639"/>
                <a:gd name="connsiteY2388" fmla="*/ 1478740 h 2801577"/>
                <a:gd name="connsiteX2389" fmla="*/ 1848662 w 10032639"/>
                <a:gd name="connsiteY2389" fmla="*/ 1525547 h 2801577"/>
                <a:gd name="connsiteX2390" fmla="*/ 1864139 w 10032639"/>
                <a:gd name="connsiteY2390" fmla="*/ 1520146 h 2801577"/>
                <a:gd name="connsiteX2391" fmla="*/ 1893295 w 10032639"/>
                <a:gd name="connsiteY2391" fmla="*/ 1504664 h 2801577"/>
                <a:gd name="connsiteX2392" fmla="*/ 1907332 w 10032639"/>
                <a:gd name="connsiteY2392" fmla="*/ 1497823 h 2801577"/>
                <a:gd name="connsiteX2393" fmla="*/ 1919211 w 10032639"/>
                <a:gd name="connsiteY2393" fmla="*/ 1494583 h 2801577"/>
                <a:gd name="connsiteX2394" fmla="*/ 1928209 w 10032639"/>
                <a:gd name="connsiteY2394" fmla="*/ 1490982 h 2801577"/>
                <a:gd name="connsiteX2395" fmla="*/ 1936848 w 10032639"/>
                <a:gd name="connsiteY2395" fmla="*/ 1484141 h 2801577"/>
                <a:gd name="connsiteX2396" fmla="*/ 1931449 w 10032639"/>
                <a:gd name="connsiteY2396" fmla="*/ 1480541 h 2801577"/>
                <a:gd name="connsiteX2397" fmla="*/ 4600937 w 10032639"/>
                <a:gd name="connsiteY2397" fmla="*/ 1472609 h 2801577"/>
                <a:gd name="connsiteX2398" fmla="*/ 4555936 w 10032639"/>
                <a:gd name="connsiteY2398" fmla="*/ 1508966 h 2801577"/>
                <a:gd name="connsiteX2399" fmla="*/ 4512734 w 10032639"/>
                <a:gd name="connsiteY2399" fmla="*/ 1546764 h 2801577"/>
                <a:gd name="connsiteX2400" fmla="*/ 4469532 w 10032639"/>
                <a:gd name="connsiteY2400" fmla="*/ 1588521 h 2801577"/>
                <a:gd name="connsiteX2401" fmla="*/ 4425970 w 10032639"/>
                <a:gd name="connsiteY2401" fmla="*/ 1628478 h 2801577"/>
                <a:gd name="connsiteX2402" fmla="*/ 4425970 w 10032639"/>
                <a:gd name="connsiteY2402" fmla="*/ 1640358 h 2801577"/>
                <a:gd name="connsiteX2403" fmla="*/ 4424170 w 10032639"/>
                <a:gd name="connsiteY2403" fmla="*/ 1652597 h 2801577"/>
                <a:gd name="connsiteX2404" fmla="*/ 4446851 w 10032639"/>
                <a:gd name="connsiteY2404" fmla="*/ 1631718 h 2801577"/>
                <a:gd name="connsiteX2405" fmla="*/ 4469532 w 10032639"/>
                <a:gd name="connsiteY2405" fmla="*/ 1609400 h 2801577"/>
                <a:gd name="connsiteX2406" fmla="*/ 4483213 w 10032639"/>
                <a:gd name="connsiteY2406" fmla="*/ 1591761 h 2801577"/>
                <a:gd name="connsiteX2407" fmla="*/ 4498693 w 10032639"/>
                <a:gd name="connsiteY2407" fmla="*/ 1578082 h 2801577"/>
                <a:gd name="connsiteX2408" fmla="*/ 4515974 w 10032639"/>
                <a:gd name="connsiteY2408" fmla="*/ 1567642 h 2801577"/>
                <a:gd name="connsiteX2409" fmla="*/ 4533255 w 10032639"/>
                <a:gd name="connsiteY2409" fmla="*/ 1560803 h 2801577"/>
                <a:gd name="connsiteX2410" fmla="*/ 4533255 w 10032639"/>
                <a:gd name="connsiteY2410" fmla="*/ 1533085 h 2801577"/>
                <a:gd name="connsiteX2411" fmla="*/ 4547295 w 10032639"/>
                <a:gd name="connsiteY2411" fmla="*/ 1531285 h 2801577"/>
                <a:gd name="connsiteX2412" fmla="*/ 4557736 w 10032639"/>
                <a:gd name="connsiteY2412" fmla="*/ 1527685 h 2801577"/>
                <a:gd name="connsiteX2413" fmla="*/ 4566376 w 10032639"/>
                <a:gd name="connsiteY2413" fmla="*/ 1522645 h 2801577"/>
                <a:gd name="connsiteX2414" fmla="*/ 4575016 w 10032639"/>
                <a:gd name="connsiteY2414" fmla="*/ 1515806 h 2801577"/>
                <a:gd name="connsiteX2415" fmla="*/ 4583657 w 10032639"/>
                <a:gd name="connsiteY2415" fmla="*/ 1505366 h 2801577"/>
                <a:gd name="connsiteX2416" fmla="*/ 4592297 w 10032639"/>
                <a:gd name="connsiteY2416" fmla="*/ 1489887 h 2801577"/>
                <a:gd name="connsiteX2417" fmla="*/ 4917750 w 10032639"/>
                <a:gd name="connsiteY2417" fmla="*/ 1453530 h 2801577"/>
                <a:gd name="connsiteX2418" fmla="*/ 4893629 w 10032639"/>
                <a:gd name="connsiteY2418" fmla="*/ 1474408 h 2801577"/>
                <a:gd name="connsiteX2419" fmla="*/ 4869148 w 10032639"/>
                <a:gd name="connsiteY2419" fmla="*/ 1496727 h 2801577"/>
                <a:gd name="connsiteX2420" fmla="*/ 4853667 w 10032639"/>
                <a:gd name="connsiteY2420" fmla="*/ 1510406 h 2801577"/>
                <a:gd name="connsiteX2421" fmla="*/ 4834587 w 10032639"/>
                <a:gd name="connsiteY2421" fmla="*/ 1526245 h 2801577"/>
                <a:gd name="connsiteX2422" fmla="*/ 4812266 w 10032639"/>
                <a:gd name="connsiteY2422" fmla="*/ 1541724 h 2801577"/>
                <a:gd name="connsiteX2423" fmla="*/ 4787785 w 10032639"/>
                <a:gd name="connsiteY2423" fmla="*/ 1559003 h 2801577"/>
                <a:gd name="connsiteX2424" fmla="*/ 4755024 w 10032639"/>
                <a:gd name="connsiteY2424" fmla="*/ 1590321 h 2801577"/>
                <a:gd name="connsiteX2425" fmla="*/ 4720462 w 10032639"/>
                <a:gd name="connsiteY2425" fmla="*/ 1621279 h 2801577"/>
                <a:gd name="connsiteX2426" fmla="*/ 4647739 w 10032639"/>
                <a:gd name="connsiteY2426" fmla="*/ 1683555 h 2801577"/>
                <a:gd name="connsiteX2427" fmla="*/ 4575016 w 10032639"/>
                <a:gd name="connsiteY2427" fmla="*/ 1744391 h 2801577"/>
                <a:gd name="connsiteX2428" fmla="*/ 4502293 w 10032639"/>
                <a:gd name="connsiteY2428" fmla="*/ 1809907 h 2801577"/>
                <a:gd name="connsiteX2429" fmla="*/ 4483213 w 10032639"/>
                <a:gd name="connsiteY2429" fmla="*/ 1828985 h 2801577"/>
                <a:gd name="connsiteX2430" fmla="*/ 4462332 w 10032639"/>
                <a:gd name="connsiteY2430" fmla="*/ 1853464 h 2801577"/>
                <a:gd name="connsiteX2431" fmla="*/ 4450451 w 10032639"/>
                <a:gd name="connsiteY2431" fmla="*/ 1868943 h 2801577"/>
                <a:gd name="connsiteX2432" fmla="*/ 4479973 w 10032639"/>
                <a:gd name="connsiteY2432" fmla="*/ 1849864 h 2801577"/>
                <a:gd name="connsiteX2433" fmla="*/ 4502293 w 10032639"/>
                <a:gd name="connsiteY2433" fmla="*/ 1830785 h 2801577"/>
                <a:gd name="connsiteX2434" fmla="*/ 4530015 w 10032639"/>
                <a:gd name="connsiteY2434" fmla="*/ 1804867 h 2801577"/>
                <a:gd name="connsiteX2435" fmla="*/ 4540455 w 10032639"/>
                <a:gd name="connsiteY2435" fmla="*/ 1794428 h 2801577"/>
                <a:gd name="connsiteX2436" fmla="*/ 4552335 w 10032639"/>
                <a:gd name="connsiteY2436" fmla="*/ 1803067 h 2801577"/>
                <a:gd name="connsiteX2437" fmla="*/ 4554136 w 10032639"/>
                <a:gd name="connsiteY2437" fmla="*/ 1803067 h 2801577"/>
                <a:gd name="connsiteX2438" fmla="*/ 4557736 w 10032639"/>
                <a:gd name="connsiteY2438" fmla="*/ 1787588 h 2801577"/>
                <a:gd name="connsiteX2439" fmla="*/ 4564576 w 10032639"/>
                <a:gd name="connsiteY2439" fmla="*/ 1775349 h 2801577"/>
                <a:gd name="connsiteX2440" fmla="*/ 4575016 w 10032639"/>
                <a:gd name="connsiteY2440" fmla="*/ 1764909 h 2801577"/>
                <a:gd name="connsiteX2441" fmla="*/ 4586897 w 10032639"/>
                <a:gd name="connsiteY2441" fmla="*/ 1754830 h 2801577"/>
                <a:gd name="connsiteX2442" fmla="*/ 4600937 w 10032639"/>
                <a:gd name="connsiteY2442" fmla="*/ 1744391 h 2801577"/>
                <a:gd name="connsiteX2443" fmla="*/ 4614978 w 10032639"/>
                <a:gd name="connsiteY2443" fmla="*/ 1737191 h 2801577"/>
                <a:gd name="connsiteX2444" fmla="*/ 4614978 w 10032639"/>
                <a:gd name="connsiteY2444" fmla="*/ 1711273 h 2801577"/>
                <a:gd name="connsiteX2445" fmla="*/ 4637299 w 10032639"/>
                <a:gd name="connsiteY2445" fmla="*/ 1723512 h 2801577"/>
                <a:gd name="connsiteX2446" fmla="*/ 4639099 w 10032639"/>
                <a:gd name="connsiteY2446" fmla="*/ 1723512 h 2801577"/>
                <a:gd name="connsiteX2447" fmla="*/ 4642699 w 10032639"/>
                <a:gd name="connsiteY2447" fmla="*/ 1716673 h 2801577"/>
                <a:gd name="connsiteX2448" fmla="*/ 4642699 w 10032639"/>
                <a:gd name="connsiteY2448" fmla="*/ 1711273 h 2801577"/>
                <a:gd name="connsiteX2449" fmla="*/ 4645939 w 10032639"/>
                <a:gd name="connsiteY2449" fmla="*/ 1704433 h 2801577"/>
                <a:gd name="connsiteX2450" fmla="*/ 4645939 w 10032639"/>
                <a:gd name="connsiteY2450" fmla="*/ 1699034 h 2801577"/>
                <a:gd name="connsiteX2451" fmla="*/ 4654580 w 10032639"/>
                <a:gd name="connsiteY2451" fmla="*/ 1693994 h 2801577"/>
                <a:gd name="connsiteX2452" fmla="*/ 4656380 w 10032639"/>
                <a:gd name="connsiteY2452" fmla="*/ 1693994 h 2801577"/>
                <a:gd name="connsiteX2453" fmla="*/ 4656380 w 10032639"/>
                <a:gd name="connsiteY2453" fmla="*/ 1676715 h 2801577"/>
                <a:gd name="connsiteX2454" fmla="*/ 4666820 w 10032639"/>
                <a:gd name="connsiteY2454" fmla="*/ 1673115 h 2801577"/>
                <a:gd name="connsiteX2455" fmla="*/ 4685541 w 10032639"/>
                <a:gd name="connsiteY2455" fmla="*/ 1664476 h 2801577"/>
                <a:gd name="connsiteX2456" fmla="*/ 4702821 w 10032639"/>
                <a:gd name="connsiteY2456" fmla="*/ 1652597 h 2801577"/>
                <a:gd name="connsiteX2457" fmla="*/ 4722262 w 10032639"/>
                <a:gd name="connsiteY2457" fmla="*/ 1635318 h 2801577"/>
                <a:gd name="connsiteX2458" fmla="*/ 4741343 w 10032639"/>
                <a:gd name="connsiteY2458" fmla="*/ 1616239 h 2801577"/>
                <a:gd name="connsiteX2459" fmla="*/ 4758624 w 10032639"/>
                <a:gd name="connsiteY2459" fmla="*/ 1595361 h 2801577"/>
                <a:gd name="connsiteX2460" fmla="*/ 4779144 w 10032639"/>
                <a:gd name="connsiteY2460" fmla="*/ 1578082 h 2801577"/>
                <a:gd name="connsiteX2461" fmla="*/ 4819106 w 10032639"/>
                <a:gd name="connsiteY2461" fmla="*/ 1541724 h 2801577"/>
                <a:gd name="connsiteX2462" fmla="*/ 4851867 w 10032639"/>
                <a:gd name="connsiteY2462" fmla="*/ 1520845 h 2801577"/>
                <a:gd name="connsiteX2463" fmla="*/ 4881389 w 10032639"/>
                <a:gd name="connsiteY2463" fmla="*/ 1498527 h 2801577"/>
                <a:gd name="connsiteX2464" fmla="*/ 4893629 w 10032639"/>
                <a:gd name="connsiteY2464" fmla="*/ 1489887 h 2801577"/>
                <a:gd name="connsiteX2465" fmla="*/ 4904069 w 10032639"/>
                <a:gd name="connsiteY2465" fmla="*/ 1479448 h 2801577"/>
                <a:gd name="connsiteX2466" fmla="*/ 4910910 w 10032639"/>
                <a:gd name="connsiteY2466" fmla="*/ 1467209 h 2801577"/>
                <a:gd name="connsiteX2467" fmla="*/ 7260351 w 10032639"/>
                <a:gd name="connsiteY2467" fmla="*/ 1453215 h 2801577"/>
                <a:gd name="connsiteX2468" fmla="*/ 7241271 w 10032639"/>
                <a:gd name="connsiteY2468" fmla="*/ 1466893 h 2801577"/>
                <a:gd name="connsiteX2469" fmla="*/ 7244511 w 10032639"/>
                <a:gd name="connsiteY2469" fmla="*/ 1466893 h 2801577"/>
                <a:gd name="connsiteX2470" fmla="*/ 7251711 w 10032639"/>
                <a:gd name="connsiteY2470" fmla="*/ 1461854 h 2801577"/>
                <a:gd name="connsiteX2471" fmla="*/ 8204233 w 10032639"/>
                <a:gd name="connsiteY2471" fmla="*/ 1450653 h 2801577"/>
                <a:gd name="connsiteX2472" fmla="*/ 8117818 w 10032639"/>
                <a:gd name="connsiteY2472" fmla="*/ 1512951 h 2801577"/>
                <a:gd name="connsiteX2473" fmla="*/ 8032842 w 10032639"/>
                <a:gd name="connsiteY2473" fmla="*/ 1573448 h 2801577"/>
                <a:gd name="connsiteX2474" fmla="*/ 7949668 w 10032639"/>
                <a:gd name="connsiteY2474" fmla="*/ 1634306 h 2801577"/>
                <a:gd name="connsiteX2475" fmla="*/ 7871894 w 10032639"/>
                <a:gd name="connsiteY2475" fmla="*/ 1693002 h 2801577"/>
                <a:gd name="connsiteX2476" fmla="*/ 7871894 w 10032639"/>
                <a:gd name="connsiteY2476" fmla="*/ 1698404 h 2801577"/>
                <a:gd name="connsiteX2477" fmla="*/ 7902859 w 10032639"/>
                <a:gd name="connsiteY2477" fmla="*/ 1675718 h 2801577"/>
                <a:gd name="connsiteX2478" fmla="*/ 7932385 w 10032639"/>
                <a:gd name="connsiteY2478" fmla="*/ 1656632 h 2801577"/>
                <a:gd name="connsiteX2479" fmla="*/ 7967311 w 10032639"/>
                <a:gd name="connsiteY2479" fmla="*/ 1632505 h 2801577"/>
                <a:gd name="connsiteX2480" fmla="*/ 8001877 w 10032639"/>
                <a:gd name="connsiteY2480" fmla="*/ 1608378 h 2801577"/>
                <a:gd name="connsiteX2481" fmla="*/ 8020960 w 10032639"/>
                <a:gd name="connsiteY2481" fmla="*/ 1596135 h 2801577"/>
                <a:gd name="connsiteX2482" fmla="*/ 8043284 w 10032639"/>
                <a:gd name="connsiteY2482" fmla="*/ 1575249 h 2801577"/>
                <a:gd name="connsiteX2483" fmla="*/ 8065608 w 10032639"/>
                <a:gd name="connsiteY2483" fmla="*/ 1557964 h 2801577"/>
                <a:gd name="connsiteX2484" fmla="*/ 8116017 w 10032639"/>
                <a:gd name="connsiteY2484" fmla="*/ 1519793 h 2801577"/>
                <a:gd name="connsiteX2485" fmla="*/ 8121418 w 10032639"/>
                <a:gd name="connsiteY2485" fmla="*/ 1519793 h 2801577"/>
                <a:gd name="connsiteX2486" fmla="*/ 8126459 w 10032639"/>
                <a:gd name="connsiteY2486" fmla="*/ 1519793 h 2801577"/>
                <a:gd name="connsiteX2487" fmla="*/ 8131860 w 10032639"/>
                <a:gd name="connsiteY2487" fmla="*/ 1518352 h 2801577"/>
                <a:gd name="connsiteX2488" fmla="*/ 8143742 w 10032639"/>
                <a:gd name="connsiteY2488" fmla="*/ 1506109 h 2801577"/>
                <a:gd name="connsiteX2489" fmla="*/ 8155984 w 10032639"/>
                <a:gd name="connsiteY2489" fmla="*/ 1499267 h 2801577"/>
                <a:gd name="connsiteX2490" fmla="*/ 8167867 w 10032639"/>
                <a:gd name="connsiteY2490" fmla="*/ 1490625 h 2801577"/>
                <a:gd name="connsiteX2491" fmla="*/ 8178308 w 10032639"/>
                <a:gd name="connsiteY2491" fmla="*/ 1480182 h 2801577"/>
                <a:gd name="connsiteX2492" fmla="*/ 8190551 w 10032639"/>
                <a:gd name="connsiteY2492" fmla="*/ 1467938 h 2801577"/>
                <a:gd name="connsiteX2493" fmla="*/ 8197392 w 10032639"/>
                <a:gd name="connsiteY2493" fmla="*/ 1457495 h 2801577"/>
                <a:gd name="connsiteX2494" fmla="*/ 1832824 w 10032639"/>
                <a:gd name="connsiteY2494" fmla="*/ 1447416 h 2801577"/>
                <a:gd name="connsiteX2495" fmla="*/ 1815547 w 10032639"/>
                <a:gd name="connsiteY2495" fmla="*/ 1456417 h 2801577"/>
                <a:gd name="connsiteX2496" fmla="*/ 1815547 w 10032639"/>
                <a:gd name="connsiteY2496" fmla="*/ 1461458 h 2801577"/>
                <a:gd name="connsiteX2497" fmla="*/ 5749026 w 10032639"/>
                <a:gd name="connsiteY2497" fmla="*/ 1444576 h 2801577"/>
                <a:gd name="connsiteX2498" fmla="*/ 5736786 w 10032639"/>
                <a:gd name="connsiteY2498" fmla="*/ 1453215 h 2801577"/>
                <a:gd name="connsiteX2499" fmla="*/ 5738586 w 10032639"/>
                <a:gd name="connsiteY2499" fmla="*/ 1458254 h 2801577"/>
                <a:gd name="connsiteX2500" fmla="*/ 4490413 w 10032639"/>
                <a:gd name="connsiteY2500" fmla="*/ 1439491 h 2801577"/>
                <a:gd name="connsiteX2501" fmla="*/ 4424170 w 10032639"/>
                <a:gd name="connsiteY2501" fmla="*/ 1488088 h 2801577"/>
                <a:gd name="connsiteX2502" fmla="*/ 4424170 w 10032639"/>
                <a:gd name="connsiteY2502" fmla="*/ 1489887 h 2801577"/>
                <a:gd name="connsiteX2503" fmla="*/ 4436411 w 10032639"/>
                <a:gd name="connsiteY2503" fmla="*/ 1488088 h 2801577"/>
                <a:gd name="connsiteX2504" fmla="*/ 4451892 w 10032639"/>
                <a:gd name="connsiteY2504" fmla="*/ 1484488 h 2801577"/>
                <a:gd name="connsiteX2505" fmla="*/ 4464132 w 10032639"/>
                <a:gd name="connsiteY2505" fmla="*/ 1477648 h 2801577"/>
                <a:gd name="connsiteX2506" fmla="*/ 4469532 w 10032639"/>
                <a:gd name="connsiteY2506" fmla="*/ 1470809 h 2801577"/>
                <a:gd name="connsiteX2507" fmla="*/ 4474572 w 10032639"/>
                <a:gd name="connsiteY2507" fmla="*/ 1463969 h 2801577"/>
                <a:gd name="connsiteX2508" fmla="*/ 4481413 w 10032639"/>
                <a:gd name="connsiteY2508" fmla="*/ 1449930 h 2801577"/>
                <a:gd name="connsiteX2509" fmla="*/ 6303083 w 10032639"/>
                <a:gd name="connsiteY2509" fmla="*/ 1439177 h 2801577"/>
                <a:gd name="connsiteX2510" fmla="*/ 6244041 w 10032639"/>
                <a:gd name="connsiteY2510" fmla="*/ 1480931 h 2801577"/>
                <a:gd name="connsiteX2511" fmla="*/ 6187159 w 10032639"/>
                <a:gd name="connsiteY2511" fmla="*/ 1518726 h 2801577"/>
                <a:gd name="connsiteX2512" fmla="*/ 6083116 w 10032639"/>
                <a:gd name="connsiteY2512" fmla="*/ 1588198 h 2801577"/>
                <a:gd name="connsiteX2513" fmla="*/ 6057195 w 10032639"/>
                <a:gd name="connsiteY2513" fmla="*/ 1607275 h 2801577"/>
                <a:gd name="connsiteX2514" fmla="*/ 6006794 w 10032639"/>
                <a:gd name="connsiteY2514" fmla="*/ 1641831 h 2801577"/>
                <a:gd name="connsiteX2515" fmla="*/ 6022634 w 10032639"/>
                <a:gd name="connsiteY2515" fmla="*/ 1641831 h 2801577"/>
                <a:gd name="connsiteX2516" fmla="*/ 6039915 w 10032639"/>
                <a:gd name="connsiteY2516" fmla="*/ 1626353 h 2801577"/>
                <a:gd name="connsiteX2517" fmla="*/ 6057195 w 10032639"/>
                <a:gd name="connsiteY2517" fmla="*/ 1612315 h 2801577"/>
                <a:gd name="connsiteX2518" fmla="*/ 6072676 w 10032639"/>
                <a:gd name="connsiteY2518" fmla="*/ 1600436 h 2801577"/>
                <a:gd name="connsiteX2519" fmla="*/ 6089956 w 10032639"/>
                <a:gd name="connsiteY2519" fmla="*/ 1589998 h 2801577"/>
                <a:gd name="connsiteX2520" fmla="*/ 6159438 w 10032639"/>
                <a:gd name="connsiteY2520" fmla="*/ 1544643 h 2801577"/>
                <a:gd name="connsiteX2521" fmla="*/ 6179959 w 10032639"/>
                <a:gd name="connsiteY2521" fmla="*/ 1530965 h 2801577"/>
                <a:gd name="connsiteX2522" fmla="*/ 6197239 w 10032639"/>
                <a:gd name="connsiteY2522" fmla="*/ 1518726 h 2801577"/>
                <a:gd name="connsiteX2523" fmla="*/ 6212720 w 10032639"/>
                <a:gd name="connsiteY2523" fmla="*/ 1508648 h 2801577"/>
                <a:gd name="connsiteX2524" fmla="*/ 6224960 w 10032639"/>
                <a:gd name="connsiteY2524" fmla="*/ 1496409 h 2801577"/>
                <a:gd name="connsiteX2525" fmla="*/ 6242241 w 10032639"/>
                <a:gd name="connsiteY2525" fmla="*/ 1484171 h 2801577"/>
                <a:gd name="connsiteX2526" fmla="*/ 6259521 w 10032639"/>
                <a:gd name="connsiteY2526" fmla="*/ 1474092 h 2801577"/>
                <a:gd name="connsiteX2527" fmla="*/ 6276802 w 10032639"/>
                <a:gd name="connsiteY2527" fmla="*/ 1465093 h 2801577"/>
                <a:gd name="connsiteX2528" fmla="*/ 6292642 w 10032639"/>
                <a:gd name="connsiteY2528" fmla="*/ 1456454 h 2801577"/>
                <a:gd name="connsiteX2529" fmla="*/ 6299482 w 10032639"/>
                <a:gd name="connsiteY2529" fmla="*/ 1446016 h 2801577"/>
                <a:gd name="connsiteX2530" fmla="*/ 3546509 w 10032639"/>
                <a:gd name="connsiteY2530" fmla="*/ 1436974 h 2801577"/>
                <a:gd name="connsiteX2531" fmla="*/ 3525632 w 10032639"/>
                <a:gd name="connsiteY2531" fmla="*/ 1449216 h 2801577"/>
                <a:gd name="connsiteX2532" fmla="*/ 3547948 w 10032639"/>
                <a:gd name="connsiteY2532" fmla="*/ 1436974 h 2801577"/>
                <a:gd name="connsiteX2533" fmla="*/ 2180529 w 10032639"/>
                <a:gd name="connsiteY2533" fmla="*/ 1431933 h 2801577"/>
                <a:gd name="connsiteX2534" fmla="*/ 2111780 w 10032639"/>
                <a:gd name="connsiteY2534" fmla="*/ 1471899 h 2801577"/>
                <a:gd name="connsiteX2535" fmla="*/ 2042311 w 10032639"/>
                <a:gd name="connsiteY2535" fmla="*/ 1515106 h 2801577"/>
                <a:gd name="connsiteX2536" fmla="*/ 2070026 w 10032639"/>
                <a:gd name="connsiteY2536" fmla="*/ 1506464 h 2801577"/>
                <a:gd name="connsiteX2537" fmla="*/ 2101342 w 10032639"/>
                <a:gd name="connsiteY2537" fmla="*/ 1499623 h 2801577"/>
                <a:gd name="connsiteX2538" fmla="*/ 2108180 w 10032639"/>
                <a:gd name="connsiteY2538" fmla="*/ 1485581 h 2801577"/>
                <a:gd name="connsiteX2539" fmla="*/ 2120419 w 10032639"/>
                <a:gd name="connsiteY2539" fmla="*/ 1475500 h 2801577"/>
                <a:gd name="connsiteX2540" fmla="*/ 2132296 w 10032639"/>
                <a:gd name="connsiteY2540" fmla="*/ 1468299 h 2801577"/>
                <a:gd name="connsiteX2541" fmla="*/ 2145974 w 10032639"/>
                <a:gd name="connsiteY2541" fmla="*/ 1463258 h 2801577"/>
                <a:gd name="connsiteX2542" fmla="*/ 2154613 w 10032639"/>
                <a:gd name="connsiteY2542" fmla="*/ 1459657 h 2801577"/>
                <a:gd name="connsiteX2543" fmla="*/ 2163251 w 10032639"/>
                <a:gd name="connsiteY2543" fmla="*/ 1452816 h 2801577"/>
                <a:gd name="connsiteX2544" fmla="*/ 2171890 w 10032639"/>
                <a:gd name="connsiteY2544" fmla="*/ 1445975 h 2801577"/>
                <a:gd name="connsiteX2545" fmla="*/ 2179089 w 10032639"/>
                <a:gd name="connsiteY2545" fmla="*/ 1435534 h 2801577"/>
                <a:gd name="connsiteX2546" fmla="*/ 2386775 w 10032639"/>
                <a:gd name="connsiteY2546" fmla="*/ 1428333 h 2801577"/>
                <a:gd name="connsiteX2547" fmla="*/ 2230921 w 10032639"/>
                <a:gd name="connsiteY2547" fmla="*/ 1504664 h 2801577"/>
                <a:gd name="connsiteX2548" fmla="*/ 2068227 w 10032639"/>
                <a:gd name="connsiteY2548" fmla="*/ 1591437 h 2801577"/>
                <a:gd name="connsiteX2549" fmla="*/ 1933248 w 10032639"/>
                <a:gd name="connsiteY2549" fmla="*/ 1662368 h 2801577"/>
                <a:gd name="connsiteX2550" fmla="*/ 1935048 w 10032639"/>
                <a:gd name="connsiteY2550" fmla="*/ 1662368 h 2801577"/>
                <a:gd name="connsiteX2551" fmla="*/ 1941887 w 10032639"/>
                <a:gd name="connsiteY2551" fmla="*/ 1662368 h 2801577"/>
                <a:gd name="connsiteX2552" fmla="*/ 1947286 w 10032639"/>
                <a:gd name="connsiteY2552" fmla="*/ 1663808 h 2801577"/>
                <a:gd name="connsiteX2553" fmla="*/ 1955925 w 10032639"/>
                <a:gd name="connsiteY2553" fmla="*/ 1669209 h 2801577"/>
                <a:gd name="connsiteX2554" fmla="*/ 1966363 w 10032639"/>
                <a:gd name="connsiteY2554" fmla="*/ 1656967 h 2801577"/>
                <a:gd name="connsiteX2555" fmla="*/ 1976441 w 10032639"/>
                <a:gd name="connsiteY2555" fmla="*/ 1646885 h 2801577"/>
                <a:gd name="connsiteX2556" fmla="*/ 1995518 w 10032639"/>
                <a:gd name="connsiteY2556" fmla="*/ 1632843 h 2801577"/>
                <a:gd name="connsiteX2557" fmla="*/ 1999118 w 10032639"/>
                <a:gd name="connsiteY2557" fmla="*/ 1631043 h 2801577"/>
                <a:gd name="connsiteX2558" fmla="*/ 2010996 w 10032639"/>
                <a:gd name="connsiteY2558" fmla="*/ 1629603 h 2801577"/>
                <a:gd name="connsiteX2559" fmla="*/ 2030073 w 10032639"/>
                <a:gd name="connsiteY2559" fmla="*/ 1629603 h 2801577"/>
                <a:gd name="connsiteX2560" fmla="*/ 2028273 w 10032639"/>
                <a:gd name="connsiteY2560" fmla="*/ 1626002 h 2801577"/>
                <a:gd name="connsiteX2561" fmla="*/ 2030073 w 10032639"/>
                <a:gd name="connsiteY2561" fmla="*/ 1620961 h 2801577"/>
                <a:gd name="connsiteX2562" fmla="*/ 2031872 w 10032639"/>
                <a:gd name="connsiteY2562" fmla="*/ 1615561 h 2801577"/>
                <a:gd name="connsiteX2563" fmla="*/ 2035112 w 10032639"/>
                <a:gd name="connsiteY2563" fmla="*/ 1610520 h 2801577"/>
                <a:gd name="connsiteX2564" fmla="*/ 2044111 w 10032639"/>
                <a:gd name="connsiteY2564" fmla="*/ 1605119 h 2801577"/>
                <a:gd name="connsiteX2565" fmla="*/ 2049150 w 10032639"/>
                <a:gd name="connsiteY2565" fmla="*/ 1603319 h 2801577"/>
                <a:gd name="connsiteX2566" fmla="*/ 2066427 w 10032639"/>
                <a:gd name="connsiteY2566" fmla="*/ 1610520 h 2801577"/>
                <a:gd name="connsiteX2567" fmla="*/ 2073626 w 10032639"/>
                <a:gd name="connsiteY2567" fmla="*/ 1606919 h 2801577"/>
                <a:gd name="connsiteX2568" fmla="*/ 2078665 w 10032639"/>
                <a:gd name="connsiteY2568" fmla="*/ 1600078 h 2801577"/>
                <a:gd name="connsiteX2569" fmla="*/ 2085504 w 10032639"/>
                <a:gd name="connsiteY2569" fmla="*/ 1591437 h 2801577"/>
                <a:gd name="connsiteX2570" fmla="*/ 2092703 w 10032639"/>
                <a:gd name="connsiteY2570" fmla="*/ 1586036 h 2801577"/>
                <a:gd name="connsiteX2571" fmla="*/ 2099541 w 10032639"/>
                <a:gd name="connsiteY2571" fmla="*/ 1580995 h 2801577"/>
                <a:gd name="connsiteX2572" fmla="*/ 2108180 w 10032639"/>
                <a:gd name="connsiteY2572" fmla="*/ 1577395 h 2801577"/>
                <a:gd name="connsiteX2573" fmla="*/ 2118618 w 10032639"/>
                <a:gd name="connsiteY2573" fmla="*/ 1573794 h 2801577"/>
                <a:gd name="connsiteX2574" fmla="*/ 2129057 w 10032639"/>
                <a:gd name="connsiteY2574" fmla="*/ 1570554 h 2801577"/>
                <a:gd name="connsiteX2575" fmla="*/ 2139136 w 10032639"/>
                <a:gd name="connsiteY2575" fmla="*/ 1570554 h 2801577"/>
                <a:gd name="connsiteX2576" fmla="*/ 2145974 w 10032639"/>
                <a:gd name="connsiteY2576" fmla="*/ 1561913 h 2801577"/>
                <a:gd name="connsiteX2577" fmla="*/ 2153173 w 10032639"/>
                <a:gd name="connsiteY2577" fmla="*/ 1553271 h 2801577"/>
                <a:gd name="connsiteX2578" fmla="*/ 2163251 w 10032639"/>
                <a:gd name="connsiteY2578" fmla="*/ 1546070 h 2801577"/>
                <a:gd name="connsiteX2579" fmla="*/ 2173689 w 10032639"/>
                <a:gd name="connsiteY2579" fmla="*/ 1541030 h 2801577"/>
                <a:gd name="connsiteX2580" fmla="*/ 2184128 w 10032639"/>
                <a:gd name="connsiteY2580" fmla="*/ 1537429 h 2801577"/>
                <a:gd name="connsiteX2581" fmla="*/ 2194567 w 10032639"/>
                <a:gd name="connsiteY2581" fmla="*/ 1537429 h 2801577"/>
                <a:gd name="connsiteX2582" fmla="*/ 2205005 w 10032639"/>
                <a:gd name="connsiteY2582" fmla="*/ 1537429 h 2801577"/>
                <a:gd name="connsiteX2583" fmla="*/ 2213644 w 10032639"/>
                <a:gd name="connsiteY2583" fmla="*/ 1541030 h 2801577"/>
                <a:gd name="connsiteX2584" fmla="*/ 2224082 w 10032639"/>
                <a:gd name="connsiteY2584" fmla="*/ 1527347 h 2801577"/>
                <a:gd name="connsiteX2585" fmla="*/ 2236320 w 10032639"/>
                <a:gd name="connsiteY2585" fmla="*/ 1515106 h 2801577"/>
                <a:gd name="connsiteX2586" fmla="*/ 2249998 w 10032639"/>
                <a:gd name="connsiteY2586" fmla="*/ 1502864 h 2801577"/>
                <a:gd name="connsiteX2587" fmla="*/ 2264035 w 10032639"/>
                <a:gd name="connsiteY2587" fmla="*/ 1494583 h 2801577"/>
                <a:gd name="connsiteX2588" fmla="*/ 2279513 w 10032639"/>
                <a:gd name="connsiteY2588" fmla="*/ 1487382 h 2801577"/>
                <a:gd name="connsiteX2589" fmla="*/ 2296790 w 10032639"/>
                <a:gd name="connsiteY2589" fmla="*/ 1482341 h 2801577"/>
                <a:gd name="connsiteX2590" fmla="*/ 2314067 w 10032639"/>
                <a:gd name="connsiteY2590" fmla="*/ 1480541 h 2801577"/>
                <a:gd name="connsiteX2591" fmla="*/ 2333144 w 10032639"/>
                <a:gd name="connsiteY2591" fmla="*/ 1478740 h 2801577"/>
                <a:gd name="connsiteX2592" fmla="*/ 2345022 w 10032639"/>
                <a:gd name="connsiteY2592" fmla="*/ 1463258 h 2801577"/>
                <a:gd name="connsiteX2593" fmla="*/ 2359060 w 10032639"/>
                <a:gd name="connsiteY2593" fmla="*/ 1451016 h 2801577"/>
                <a:gd name="connsiteX2594" fmla="*/ 2373098 w 10032639"/>
                <a:gd name="connsiteY2594" fmla="*/ 1438774 h 2801577"/>
                <a:gd name="connsiteX2595" fmla="*/ 3575664 w 10032639"/>
                <a:gd name="connsiteY2595" fmla="*/ 1419691 h 2801577"/>
                <a:gd name="connsiteX2596" fmla="*/ 3555148 w 10032639"/>
                <a:gd name="connsiteY2596" fmla="*/ 1431933 h 2801577"/>
                <a:gd name="connsiteX2597" fmla="*/ 3565226 w 10032639"/>
                <a:gd name="connsiteY2597" fmla="*/ 1428333 h 2801577"/>
                <a:gd name="connsiteX2598" fmla="*/ 3575664 w 10032639"/>
                <a:gd name="connsiteY2598" fmla="*/ 1426893 h 2801577"/>
                <a:gd name="connsiteX2599" fmla="*/ 8391466 w 10032639"/>
                <a:gd name="connsiteY2599" fmla="*/ 1419324 h 2801577"/>
                <a:gd name="connsiteX2600" fmla="*/ 8366982 w 10032639"/>
                <a:gd name="connsiteY2600" fmla="*/ 1438410 h 2801577"/>
                <a:gd name="connsiteX2601" fmla="*/ 8334216 w 10032639"/>
                <a:gd name="connsiteY2601" fmla="*/ 1461096 h 2801577"/>
                <a:gd name="connsiteX2602" fmla="*/ 8358340 w 10032639"/>
                <a:gd name="connsiteY2602" fmla="*/ 1445612 h 2801577"/>
                <a:gd name="connsiteX2603" fmla="*/ 4668260 w 10032639"/>
                <a:gd name="connsiteY2603" fmla="*/ 1416812 h 2801577"/>
                <a:gd name="connsiteX2604" fmla="*/ 4632259 w 10032639"/>
                <a:gd name="connsiteY2604" fmla="*/ 1446330 h 2801577"/>
                <a:gd name="connsiteX2605" fmla="*/ 4613178 w 10032639"/>
                <a:gd name="connsiteY2605" fmla="*/ 1460369 h 2801577"/>
                <a:gd name="connsiteX2606" fmla="*/ 4620018 w 10032639"/>
                <a:gd name="connsiteY2606" fmla="*/ 1462169 h 2801577"/>
                <a:gd name="connsiteX2607" fmla="*/ 4626858 w 10032639"/>
                <a:gd name="connsiteY2607" fmla="*/ 1463969 h 2801577"/>
                <a:gd name="connsiteX2608" fmla="*/ 4630459 w 10032639"/>
                <a:gd name="connsiteY2608" fmla="*/ 1460369 h 2801577"/>
                <a:gd name="connsiteX2609" fmla="*/ 4635499 w 10032639"/>
                <a:gd name="connsiteY2609" fmla="*/ 1455330 h 2801577"/>
                <a:gd name="connsiteX2610" fmla="*/ 4640899 w 10032639"/>
                <a:gd name="connsiteY2610" fmla="*/ 1453530 h 2801577"/>
                <a:gd name="connsiteX2611" fmla="*/ 4647739 w 10032639"/>
                <a:gd name="connsiteY2611" fmla="*/ 1451730 h 2801577"/>
                <a:gd name="connsiteX2612" fmla="*/ 4524614 w 10032639"/>
                <a:gd name="connsiteY2612" fmla="*/ 1413572 h 2801577"/>
                <a:gd name="connsiteX2613" fmla="*/ 4502293 w 10032639"/>
                <a:gd name="connsiteY2613" fmla="*/ 1429051 h 2801577"/>
                <a:gd name="connsiteX2614" fmla="*/ 4510934 w 10032639"/>
                <a:gd name="connsiteY2614" fmla="*/ 1425812 h 2801577"/>
                <a:gd name="connsiteX2615" fmla="*/ 4521374 w 10032639"/>
                <a:gd name="connsiteY2615" fmla="*/ 1422212 h 2801577"/>
                <a:gd name="connsiteX2616" fmla="*/ 3033951 w 10032639"/>
                <a:gd name="connsiteY2616" fmla="*/ 1411050 h 2801577"/>
                <a:gd name="connsiteX2617" fmla="*/ 2971681 w 10032639"/>
                <a:gd name="connsiteY2617" fmla="*/ 1440575 h 2801577"/>
                <a:gd name="connsiteX2618" fmla="*/ 2911211 w 10032639"/>
                <a:gd name="connsiteY2618" fmla="*/ 1471899 h 2801577"/>
                <a:gd name="connsiteX2619" fmla="*/ 2914810 w 10032639"/>
                <a:gd name="connsiteY2619" fmla="*/ 1478740 h 2801577"/>
                <a:gd name="connsiteX2620" fmla="*/ 2916250 w 10032639"/>
                <a:gd name="connsiteY2620" fmla="*/ 1482341 h 2801577"/>
                <a:gd name="connsiteX2621" fmla="*/ 2919850 w 10032639"/>
                <a:gd name="connsiteY2621" fmla="*/ 1489182 h 2801577"/>
                <a:gd name="connsiteX2622" fmla="*/ 2921650 w 10032639"/>
                <a:gd name="connsiteY2622" fmla="*/ 1497823 h 2801577"/>
                <a:gd name="connsiteX2623" fmla="*/ 2982120 w 10032639"/>
                <a:gd name="connsiteY2623" fmla="*/ 1471899 h 2801577"/>
                <a:gd name="connsiteX2624" fmla="*/ 3009835 w 10032639"/>
                <a:gd name="connsiteY2624" fmla="*/ 1459657 h 2801577"/>
                <a:gd name="connsiteX2625" fmla="*/ 3033951 w 10032639"/>
                <a:gd name="connsiteY2625" fmla="*/ 1445975 h 2801577"/>
                <a:gd name="connsiteX2626" fmla="*/ 3033951 w 10032639"/>
                <a:gd name="connsiteY2626" fmla="*/ 1444175 h 2801577"/>
                <a:gd name="connsiteX2627" fmla="*/ 1912372 w 10032639"/>
                <a:gd name="connsiteY2627" fmla="*/ 1409250 h 2801577"/>
                <a:gd name="connsiteX2628" fmla="*/ 1912372 w 10032639"/>
                <a:gd name="connsiteY2628" fmla="*/ 1412850 h 2801577"/>
                <a:gd name="connsiteX2629" fmla="*/ 1914172 w 10032639"/>
                <a:gd name="connsiteY2629" fmla="*/ 1412850 h 2801577"/>
                <a:gd name="connsiteX2630" fmla="*/ 1915971 w 10032639"/>
                <a:gd name="connsiteY2630" fmla="*/ 1411050 h 2801577"/>
                <a:gd name="connsiteX2631" fmla="*/ 1372458 w 10032639"/>
                <a:gd name="connsiteY2631" fmla="*/ 1407810 h 2801577"/>
                <a:gd name="connsiteX2632" fmla="*/ 1360221 w 10032639"/>
                <a:gd name="connsiteY2632" fmla="*/ 1414651 h 2801577"/>
                <a:gd name="connsiteX2633" fmla="*/ 1351582 w 10032639"/>
                <a:gd name="connsiteY2633" fmla="*/ 1419691 h 2801577"/>
                <a:gd name="connsiteX2634" fmla="*/ 1365620 w 10032639"/>
                <a:gd name="connsiteY2634" fmla="*/ 1419691 h 2801577"/>
                <a:gd name="connsiteX2635" fmla="*/ 7128587 w 10032639"/>
                <a:gd name="connsiteY2635" fmla="*/ 1401021 h 2801577"/>
                <a:gd name="connsiteX2636" fmla="*/ 7062705 w 10032639"/>
                <a:gd name="connsiteY2636" fmla="*/ 1435577 h 2801577"/>
                <a:gd name="connsiteX2637" fmla="*/ 7014464 w 10032639"/>
                <a:gd name="connsiteY2637" fmla="*/ 1465093 h 2801577"/>
                <a:gd name="connsiteX2638" fmla="*/ 6971263 w 10032639"/>
                <a:gd name="connsiteY2638" fmla="*/ 1494610 h 2801577"/>
                <a:gd name="connsiteX2639" fmla="*/ 6931301 w 10032639"/>
                <a:gd name="connsiteY2639" fmla="*/ 1524126 h 2801577"/>
                <a:gd name="connsiteX2640" fmla="*/ 6896740 w 10032639"/>
                <a:gd name="connsiteY2640" fmla="*/ 1555082 h 2801577"/>
                <a:gd name="connsiteX2641" fmla="*/ 6886300 w 10032639"/>
                <a:gd name="connsiteY2641" fmla="*/ 1565521 h 2801577"/>
                <a:gd name="connsiteX2642" fmla="*/ 6875860 w 10032639"/>
                <a:gd name="connsiteY2642" fmla="*/ 1572360 h 2801577"/>
                <a:gd name="connsiteX2643" fmla="*/ 6886300 w 10032639"/>
                <a:gd name="connsiteY2643" fmla="*/ 1572360 h 2801577"/>
                <a:gd name="connsiteX2644" fmla="*/ 6896740 w 10032639"/>
                <a:gd name="connsiteY2644" fmla="*/ 1570920 h 2801577"/>
                <a:gd name="connsiteX2645" fmla="*/ 6905381 w 10032639"/>
                <a:gd name="connsiteY2645" fmla="*/ 1567320 h 2801577"/>
                <a:gd name="connsiteX2646" fmla="*/ 6915821 w 10032639"/>
                <a:gd name="connsiteY2646" fmla="*/ 1560481 h 2801577"/>
                <a:gd name="connsiteX2647" fmla="*/ 6941742 w 10032639"/>
                <a:gd name="connsiteY2647" fmla="*/ 1543203 h 2801577"/>
                <a:gd name="connsiteX2648" fmla="*/ 6964062 w 10032639"/>
                <a:gd name="connsiteY2648" fmla="*/ 1525926 h 2801577"/>
                <a:gd name="connsiteX2649" fmla="*/ 7002223 w 10032639"/>
                <a:gd name="connsiteY2649" fmla="*/ 1498209 h 2801577"/>
                <a:gd name="connsiteX2650" fmla="*/ 7035344 w 10032639"/>
                <a:gd name="connsiteY2650" fmla="*/ 1474092 h 2801577"/>
                <a:gd name="connsiteX2651" fmla="*/ 7064505 w 10032639"/>
                <a:gd name="connsiteY2651" fmla="*/ 1449615 h 2801577"/>
                <a:gd name="connsiteX2652" fmla="*/ 7090426 w 10032639"/>
                <a:gd name="connsiteY2652" fmla="*/ 1428738 h 2801577"/>
                <a:gd name="connsiteX2653" fmla="*/ 7119947 w 10032639"/>
                <a:gd name="connsiteY2653" fmla="*/ 1406421 h 2801577"/>
                <a:gd name="connsiteX2654" fmla="*/ 8280567 w 10032639"/>
                <a:gd name="connsiteY2654" fmla="*/ 1398798 h 2801577"/>
                <a:gd name="connsiteX2655" fmla="*/ 8207834 w 10032639"/>
                <a:gd name="connsiteY2655" fmla="*/ 1448853 h 2801577"/>
                <a:gd name="connsiteX2656" fmla="*/ 8220076 w 10032639"/>
                <a:gd name="connsiteY2656" fmla="*/ 1443811 h 2801577"/>
                <a:gd name="connsiteX2657" fmla="*/ 8231958 w 10032639"/>
                <a:gd name="connsiteY2657" fmla="*/ 1442011 h 2801577"/>
                <a:gd name="connsiteX2658" fmla="*/ 8239159 w 10032639"/>
                <a:gd name="connsiteY2658" fmla="*/ 1431568 h 2801577"/>
                <a:gd name="connsiteX2659" fmla="*/ 8249241 w 10032639"/>
                <a:gd name="connsiteY2659" fmla="*/ 1422925 h 2801577"/>
                <a:gd name="connsiteX2660" fmla="*/ 8259683 w 10032639"/>
                <a:gd name="connsiteY2660" fmla="*/ 1417524 h 2801577"/>
                <a:gd name="connsiteX2661" fmla="*/ 8271925 w 10032639"/>
                <a:gd name="connsiteY2661" fmla="*/ 1414283 h 2801577"/>
                <a:gd name="connsiteX2662" fmla="*/ 8275526 w 10032639"/>
                <a:gd name="connsiteY2662" fmla="*/ 1405640 h 2801577"/>
                <a:gd name="connsiteX2663" fmla="*/ 3333423 w 10032639"/>
                <a:gd name="connsiteY2663" fmla="*/ 1390527 h 2801577"/>
                <a:gd name="connsiteX2664" fmla="*/ 3284831 w 10032639"/>
                <a:gd name="connsiteY2664" fmla="*/ 1412850 h 2801577"/>
                <a:gd name="connsiteX2665" fmla="*/ 3303908 w 10032639"/>
                <a:gd name="connsiteY2665" fmla="*/ 1411050 h 2801577"/>
                <a:gd name="connsiteX2666" fmla="*/ 3322985 w 10032639"/>
                <a:gd name="connsiteY2666" fmla="*/ 1407810 h 2801577"/>
                <a:gd name="connsiteX2667" fmla="*/ 3328384 w 10032639"/>
                <a:gd name="connsiteY2667" fmla="*/ 1397368 h 2801577"/>
                <a:gd name="connsiteX2668" fmla="*/ 2260436 w 10032639"/>
                <a:gd name="connsiteY2668" fmla="*/ 1388727 h 2801577"/>
                <a:gd name="connsiteX2669" fmla="*/ 2187727 w 10032639"/>
                <a:gd name="connsiteY2669" fmla="*/ 1428333 h 2801577"/>
                <a:gd name="connsiteX2670" fmla="*/ 2190967 w 10032639"/>
                <a:gd name="connsiteY2670" fmla="*/ 1428333 h 2801577"/>
                <a:gd name="connsiteX2671" fmla="*/ 2196366 w 10032639"/>
                <a:gd name="connsiteY2671" fmla="*/ 1428333 h 2801577"/>
                <a:gd name="connsiteX2672" fmla="*/ 2199606 w 10032639"/>
                <a:gd name="connsiteY2672" fmla="*/ 1430133 h 2801577"/>
                <a:gd name="connsiteX2673" fmla="*/ 2208604 w 10032639"/>
                <a:gd name="connsiteY2673" fmla="*/ 1435534 h 2801577"/>
                <a:gd name="connsiteX2674" fmla="*/ 2219042 w 10032639"/>
                <a:gd name="connsiteY2674" fmla="*/ 1428333 h 2801577"/>
                <a:gd name="connsiteX2675" fmla="*/ 2234520 w 10032639"/>
                <a:gd name="connsiteY2675" fmla="*/ 1425092 h 2801577"/>
                <a:gd name="connsiteX2676" fmla="*/ 2241359 w 10032639"/>
                <a:gd name="connsiteY2676" fmla="*/ 1421492 h 2801577"/>
                <a:gd name="connsiteX2677" fmla="*/ 2246758 w 10032639"/>
                <a:gd name="connsiteY2677" fmla="*/ 1417891 h 2801577"/>
                <a:gd name="connsiteX2678" fmla="*/ 2251797 w 10032639"/>
                <a:gd name="connsiteY2678" fmla="*/ 1412850 h 2801577"/>
                <a:gd name="connsiteX2679" fmla="*/ 2253597 w 10032639"/>
                <a:gd name="connsiteY2679" fmla="*/ 1407810 h 2801577"/>
                <a:gd name="connsiteX2680" fmla="*/ 4564576 w 10032639"/>
                <a:gd name="connsiteY2680" fmla="*/ 1382614 h 2801577"/>
                <a:gd name="connsiteX2681" fmla="*/ 4559176 w 10032639"/>
                <a:gd name="connsiteY2681" fmla="*/ 1385854 h 2801577"/>
                <a:gd name="connsiteX2682" fmla="*/ 4566376 w 10032639"/>
                <a:gd name="connsiteY2682" fmla="*/ 1384054 h 2801577"/>
                <a:gd name="connsiteX2683" fmla="*/ 2516715 w 10032639"/>
                <a:gd name="connsiteY2683" fmla="*/ 1366404 h 2801577"/>
                <a:gd name="connsiteX2684" fmla="*/ 2462723 w 10032639"/>
                <a:gd name="connsiteY2684" fmla="*/ 1391967 h 2801577"/>
                <a:gd name="connsiteX2685" fmla="*/ 2516715 w 10032639"/>
                <a:gd name="connsiteY2685" fmla="*/ 1367844 h 2801577"/>
                <a:gd name="connsiteX2686" fmla="*/ 1453805 w 10032639"/>
                <a:gd name="connsiteY2686" fmla="*/ 1366404 h 2801577"/>
                <a:gd name="connsiteX2687" fmla="*/ 1448766 w 10032639"/>
                <a:gd name="connsiteY2687" fmla="*/ 1369644 h 2801577"/>
                <a:gd name="connsiteX2688" fmla="*/ 1452006 w 10032639"/>
                <a:gd name="connsiteY2688" fmla="*/ 1369644 h 2801577"/>
                <a:gd name="connsiteX2689" fmla="*/ 8832905 w 10032639"/>
                <a:gd name="connsiteY2689" fmla="*/ 1362428 h 2801577"/>
                <a:gd name="connsiteX2690" fmla="*/ 8808781 w 10032639"/>
                <a:gd name="connsiteY2690" fmla="*/ 1366029 h 2801577"/>
                <a:gd name="connsiteX2691" fmla="*/ 8786097 w 10032639"/>
                <a:gd name="connsiteY2691" fmla="*/ 1372871 h 2801577"/>
                <a:gd name="connsiteX2692" fmla="*/ 8765213 w 10032639"/>
                <a:gd name="connsiteY2692" fmla="*/ 1381513 h 2801577"/>
                <a:gd name="connsiteX2693" fmla="*/ 8744329 w 10032639"/>
                <a:gd name="connsiteY2693" fmla="*/ 1391596 h 2801577"/>
                <a:gd name="connsiteX2694" fmla="*/ 8704722 w 10032639"/>
                <a:gd name="connsiteY2694" fmla="*/ 1414283 h 2801577"/>
                <a:gd name="connsiteX2695" fmla="*/ 8687439 w 10032639"/>
                <a:gd name="connsiteY2695" fmla="*/ 1426526 h 2801577"/>
                <a:gd name="connsiteX2696" fmla="*/ 8670156 w 10032639"/>
                <a:gd name="connsiteY2696" fmla="*/ 1438410 h 2801577"/>
                <a:gd name="connsiteX2697" fmla="*/ 8631989 w 10032639"/>
                <a:gd name="connsiteY2697" fmla="*/ 1469739 h 2801577"/>
                <a:gd name="connsiteX2698" fmla="*/ 8597423 w 10032639"/>
                <a:gd name="connsiteY2698" fmla="*/ 1497466 h 2801577"/>
                <a:gd name="connsiteX2699" fmla="*/ 8580140 w 10032639"/>
                <a:gd name="connsiteY2699" fmla="*/ 1509710 h 2801577"/>
                <a:gd name="connsiteX2700" fmla="*/ 8561056 w 10032639"/>
                <a:gd name="connsiteY2700" fmla="*/ 1521593 h 2801577"/>
                <a:gd name="connsiteX2701" fmla="*/ 8540173 w 10032639"/>
                <a:gd name="connsiteY2701" fmla="*/ 1530236 h 2801577"/>
                <a:gd name="connsiteX2702" fmla="*/ 8521089 w 10032639"/>
                <a:gd name="connsiteY2702" fmla="*/ 1538878 h 2801577"/>
                <a:gd name="connsiteX2703" fmla="*/ 8514248 w 10032639"/>
                <a:gd name="connsiteY2703" fmla="*/ 1554363 h 2801577"/>
                <a:gd name="connsiteX2704" fmla="*/ 8507407 w 10032639"/>
                <a:gd name="connsiteY2704" fmla="*/ 1577049 h 2801577"/>
                <a:gd name="connsiteX2705" fmla="*/ 8503806 w 10032639"/>
                <a:gd name="connsiteY2705" fmla="*/ 1592534 h 2801577"/>
                <a:gd name="connsiteX2706" fmla="*/ 8498765 w 10032639"/>
                <a:gd name="connsiteY2706" fmla="*/ 1608378 h 2801577"/>
                <a:gd name="connsiteX2707" fmla="*/ 8500206 w 10032639"/>
                <a:gd name="connsiteY2707" fmla="*/ 1608378 h 2801577"/>
                <a:gd name="connsiteX2708" fmla="*/ 8512448 w 10032639"/>
                <a:gd name="connsiteY2708" fmla="*/ 1608378 h 2801577"/>
                <a:gd name="connsiteX2709" fmla="*/ 8519649 w 10032639"/>
                <a:gd name="connsiteY2709" fmla="*/ 1611619 h 2801577"/>
                <a:gd name="connsiteX2710" fmla="*/ 8526490 w 10032639"/>
                <a:gd name="connsiteY2710" fmla="*/ 1615220 h 2801577"/>
                <a:gd name="connsiteX2711" fmla="*/ 8531531 w 10032639"/>
                <a:gd name="connsiteY2711" fmla="*/ 1622062 h 2801577"/>
                <a:gd name="connsiteX2712" fmla="*/ 8533331 w 10032639"/>
                <a:gd name="connsiteY2712" fmla="*/ 1629264 h 2801577"/>
                <a:gd name="connsiteX2713" fmla="*/ 8535132 w 10032639"/>
                <a:gd name="connsiteY2713" fmla="*/ 1637907 h 2801577"/>
                <a:gd name="connsiteX2714" fmla="*/ 8535132 w 10032639"/>
                <a:gd name="connsiteY2714" fmla="*/ 1646549 h 2801577"/>
                <a:gd name="connsiteX2715" fmla="*/ 8533331 w 10032639"/>
                <a:gd name="connsiteY2715" fmla="*/ 1649790 h 2801577"/>
                <a:gd name="connsiteX2716" fmla="*/ 8528291 w 10032639"/>
                <a:gd name="connsiteY2716" fmla="*/ 1662034 h 2801577"/>
                <a:gd name="connsiteX2717" fmla="*/ 8519649 w 10032639"/>
                <a:gd name="connsiteY2717" fmla="*/ 1672117 h 2801577"/>
                <a:gd name="connsiteX2718" fmla="*/ 8509207 w 10032639"/>
                <a:gd name="connsiteY2718" fmla="*/ 1680759 h 2801577"/>
                <a:gd name="connsiteX2719" fmla="*/ 8496965 w 10032639"/>
                <a:gd name="connsiteY2719" fmla="*/ 1686161 h 2801577"/>
                <a:gd name="connsiteX2720" fmla="*/ 8491564 w 10032639"/>
                <a:gd name="connsiteY2720" fmla="*/ 1689401 h 2801577"/>
                <a:gd name="connsiteX2721" fmla="*/ 8486523 w 10032639"/>
                <a:gd name="connsiteY2721" fmla="*/ 1693002 h 2801577"/>
                <a:gd name="connsiteX2722" fmla="*/ 8474281 w 10032639"/>
                <a:gd name="connsiteY2722" fmla="*/ 1705246 h 2801577"/>
                <a:gd name="connsiteX2723" fmla="*/ 8476081 w 10032639"/>
                <a:gd name="connsiteY2723" fmla="*/ 1739816 h 2801577"/>
                <a:gd name="connsiteX2724" fmla="*/ 8476081 w 10032639"/>
                <a:gd name="connsiteY2724" fmla="*/ 1769344 h 2801577"/>
                <a:gd name="connsiteX2725" fmla="*/ 8476081 w 10032639"/>
                <a:gd name="connsiteY2725" fmla="*/ 1795272 h 2801577"/>
                <a:gd name="connsiteX2726" fmla="*/ 8472481 w 10032639"/>
                <a:gd name="connsiteY2726" fmla="*/ 1819399 h 2801577"/>
                <a:gd name="connsiteX2727" fmla="*/ 8471040 w 10032639"/>
                <a:gd name="connsiteY2727" fmla="*/ 1848927 h 2801577"/>
                <a:gd name="connsiteX2728" fmla="*/ 8471040 w 10032639"/>
                <a:gd name="connsiteY2728" fmla="*/ 1878456 h 2801577"/>
                <a:gd name="connsiteX2729" fmla="*/ 8474281 w 10032639"/>
                <a:gd name="connsiteY2729" fmla="*/ 1909785 h 2801577"/>
                <a:gd name="connsiteX2730" fmla="*/ 8479682 w 10032639"/>
                <a:gd name="connsiteY2730" fmla="*/ 1942554 h 2801577"/>
                <a:gd name="connsiteX2731" fmla="*/ 8490124 w 10032639"/>
                <a:gd name="connsiteY2731" fmla="*/ 1940753 h 2801577"/>
                <a:gd name="connsiteX2732" fmla="*/ 8496965 w 10032639"/>
                <a:gd name="connsiteY2732" fmla="*/ 1940753 h 2801577"/>
                <a:gd name="connsiteX2733" fmla="*/ 8502006 w 10032639"/>
                <a:gd name="connsiteY2733" fmla="*/ 1942554 h 2801577"/>
                <a:gd name="connsiteX2734" fmla="*/ 8505607 w 10032639"/>
                <a:gd name="connsiteY2734" fmla="*/ 1945795 h 2801577"/>
                <a:gd name="connsiteX2735" fmla="*/ 8509207 w 10032639"/>
                <a:gd name="connsiteY2735" fmla="*/ 1951196 h 2801577"/>
                <a:gd name="connsiteX2736" fmla="*/ 8512448 w 10032639"/>
                <a:gd name="connsiteY2736" fmla="*/ 1958038 h 2801577"/>
                <a:gd name="connsiteX2737" fmla="*/ 8512448 w 10032639"/>
                <a:gd name="connsiteY2737" fmla="*/ 1964880 h 2801577"/>
                <a:gd name="connsiteX2738" fmla="*/ 8512448 w 10032639"/>
                <a:gd name="connsiteY2738" fmla="*/ 1975323 h 2801577"/>
                <a:gd name="connsiteX2739" fmla="*/ 8514248 w 10032639"/>
                <a:gd name="connsiteY2739" fmla="*/ 1982165 h 2801577"/>
                <a:gd name="connsiteX2740" fmla="*/ 8514248 w 10032639"/>
                <a:gd name="connsiteY2740" fmla="*/ 1989367 h 2801577"/>
                <a:gd name="connsiteX2741" fmla="*/ 8512448 w 10032639"/>
                <a:gd name="connsiteY2741" fmla="*/ 1994409 h 2801577"/>
                <a:gd name="connsiteX2742" fmla="*/ 8510647 w 10032639"/>
                <a:gd name="connsiteY2742" fmla="*/ 1999810 h 2801577"/>
                <a:gd name="connsiteX2743" fmla="*/ 8505607 w 10032639"/>
                <a:gd name="connsiteY2743" fmla="*/ 2006652 h 2801577"/>
                <a:gd name="connsiteX2744" fmla="*/ 8498765 w 10032639"/>
                <a:gd name="connsiteY2744" fmla="*/ 2011694 h 2801577"/>
                <a:gd name="connsiteX2745" fmla="*/ 8493364 w 10032639"/>
                <a:gd name="connsiteY2745" fmla="*/ 2013494 h 2801577"/>
                <a:gd name="connsiteX2746" fmla="*/ 8491564 w 10032639"/>
                <a:gd name="connsiteY2746" fmla="*/ 2018896 h 2801577"/>
                <a:gd name="connsiteX2747" fmla="*/ 8500206 w 10032639"/>
                <a:gd name="connsiteY2747" fmla="*/ 2039422 h 2801577"/>
                <a:gd name="connsiteX2748" fmla="*/ 8509207 w 10032639"/>
                <a:gd name="connsiteY2748" fmla="*/ 2058507 h 2801577"/>
                <a:gd name="connsiteX2749" fmla="*/ 8519649 w 10032639"/>
                <a:gd name="connsiteY2749" fmla="*/ 2075792 h 2801577"/>
                <a:gd name="connsiteX2750" fmla="*/ 8528291 w 10032639"/>
                <a:gd name="connsiteY2750" fmla="*/ 2093077 h 2801577"/>
                <a:gd name="connsiteX2751" fmla="*/ 8540173 w 10032639"/>
                <a:gd name="connsiteY2751" fmla="*/ 2108562 h 2801577"/>
                <a:gd name="connsiteX2752" fmla="*/ 8552415 w 10032639"/>
                <a:gd name="connsiteY2752" fmla="*/ 2124406 h 2801577"/>
                <a:gd name="connsiteX2753" fmla="*/ 8564657 w 10032639"/>
                <a:gd name="connsiteY2753" fmla="*/ 2136289 h 2801577"/>
                <a:gd name="connsiteX2754" fmla="*/ 8578340 w 10032639"/>
                <a:gd name="connsiteY2754" fmla="*/ 2148533 h 2801577"/>
                <a:gd name="connsiteX2755" fmla="*/ 8592022 w 10032639"/>
                <a:gd name="connsiteY2755" fmla="*/ 2160776 h 2801577"/>
                <a:gd name="connsiteX2756" fmla="*/ 8607505 w 10032639"/>
                <a:gd name="connsiteY2756" fmla="*/ 2169419 h 2801577"/>
                <a:gd name="connsiteX2757" fmla="*/ 8623348 w 10032639"/>
                <a:gd name="connsiteY2757" fmla="*/ 2178061 h 2801577"/>
                <a:gd name="connsiteX2758" fmla="*/ 8640631 w 10032639"/>
                <a:gd name="connsiteY2758" fmla="*/ 2186704 h 2801577"/>
                <a:gd name="connsiteX2759" fmla="*/ 8657914 w 10032639"/>
                <a:gd name="connsiteY2759" fmla="*/ 2191745 h 2801577"/>
                <a:gd name="connsiteX2760" fmla="*/ 8676997 w 10032639"/>
                <a:gd name="connsiteY2760" fmla="*/ 2197147 h 2801577"/>
                <a:gd name="connsiteX2761" fmla="*/ 8696081 w 10032639"/>
                <a:gd name="connsiteY2761" fmla="*/ 2202188 h 2801577"/>
                <a:gd name="connsiteX2762" fmla="*/ 8716964 w 10032639"/>
                <a:gd name="connsiteY2762" fmla="*/ 2205789 h 2801577"/>
                <a:gd name="connsiteX2763" fmla="*/ 8758372 w 10032639"/>
                <a:gd name="connsiteY2763" fmla="*/ 2205789 h 2801577"/>
                <a:gd name="connsiteX2764" fmla="*/ 8796539 w 10032639"/>
                <a:gd name="connsiteY2764" fmla="*/ 2203989 h 2801577"/>
                <a:gd name="connsiteX2765" fmla="*/ 8813821 w 10032639"/>
                <a:gd name="connsiteY2765" fmla="*/ 2200388 h 2801577"/>
                <a:gd name="connsiteX2766" fmla="*/ 8829304 w 10032639"/>
                <a:gd name="connsiteY2766" fmla="*/ 2197147 h 2801577"/>
                <a:gd name="connsiteX2767" fmla="*/ 8843347 w 10032639"/>
                <a:gd name="connsiteY2767" fmla="*/ 2193546 h 2801577"/>
                <a:gd name="connsiteX2768" fmla="*/ 8857029 w 10032639"/>
                <a:gd name="connsiteY2768" fmla="*/ 2186704 h 2801577"/>
                <a:gd name="connsiteX2769" fmla="*/ 8887995 w 10032639"/>
                <a:gd name="connsiteY2769" fmla="*/ 2171219 h 2801577"/>
                <a:gd name="connsiteX2770" fmla="*/ 8914279 w 10032639"/>
                <a:gd name="connsiteY2770" fmla="*/ 2155375 h 2801577"/>
                <a:gd name="connsiteX2771" fmla="*/ 8936603 w 10032639"/>
                <a:gd name="connsiteY2771" fmla="*/ 2136289 h 2801577"/>
                <a:gd name="connsiteX2772" fmla="*/ 8955687 w 10032639"/>
                <a:gd name="connsiteY2772" fmla="*/ 2115764 h 2801577"/>
                <a:gd name="connsiteX2773" fmla="*/ 8976571 w 10032639"/>
                <a:gd name="connsiteY2773" fmla="*/ 2087676 h 2801577"/>
                <a:gd name="connsiteX2774" fmla="*/ 8992053 w 10032639"/>
                <a:gd name="connsiteY2774" fmla="*/ 2058507 h 2801577"/>
                <a:gd name="connsiteX2775" fmla="*/ 9006096 w 10032639"/>
                <a:gd name="connsiteY2775" fmla="*/ 2030779 h 2801577"/>
                <a:gd name="connsiteX2776" fmla="*/ 9017978 w 10032639"/>
                <a:gd name="connsiteY2776" fmla="*/ 2001251 h 2801577"/>
                <a:gd name="connsiteX2777" fmla="*/ 9024819 w 10032639"/>
                <a:gd name="connsiteY2777" fmla="*/ 1971722 h 2801577"/>
                <a:gd name="connsiteX2778" fmla="*/ 9033461 w 10032639"/>
                <a:gd name="connsiteY2778" fmla="*/ 1938953 h 2801577"/>
                <a:gd name="connsiteX2779" fmla="*/ 9038862 w 10032639"/>
                <a:gd name="connsiteY2779" fmla="*/ 1902583 h 2801577"/>
                <a:gd name="connsiteX2780" fmla="*/ 9043903 w 10032639"/>
                <a:gd name="connsiteY2780" fmla="*/ 1862971 h 2801577"/>
                <a:gd name="connsiteX2781" fmla="*/ 9045703 w 10032639"/>
                <a:gd name="connsiteY2781" fmla="*/ 1847127 h 2801577"/>
                <a:gd name="connsiteX2782" fmla="*/ 9045703 w 10032639"/>
                <a:gd name="connsiteY2782" fmla="*/ 1834883 h 2801577"/>
                <a:gd name="connsiteX2783" fmla="*/ 9043903 w 10032639"/>
                <a:gd name="connsiteY2783" fmla="*/ 1821199 h 2801577"/>
                <a:gd name="connsiteX2784" fmla="*/ 9040662 w 10032639"/>
                <a:gd name="connsiteY2784" fmla="*/ 1810756 h 2801577"/>
                <a:gd name="connsiteX2785" fmla="*/ 9035261 w 10032639"/>
                <a:gd name="connsiteY2785" fmla="*/ 1798873 h 2801577"/>
                <a:gd name="connsiteX2786" fmla="*/ 9032021 w 10032639"/>
                <a:gd name="connsiteY2786" fmla="*/ 1788430 h 2801577"/>
                <a:gd name="connsiteX2787" fmla="*/ 9030220 w 10032639"/>
                <a:gd name="connsiteY2787" fmla="*/ 1776186 h 2801577"/>
                <a:gd name="connsiteX2788" fmla="*/ 9028420 w 10032639"/>
                <a:gd name="connsiteY2788" fmla="*/ 1764303 h 2801577"/>
                <a:gd name="connsiteX2789" fmla="*/ 9028420 w 10032639"/>
                <a:gd name="connsiteY2789" fmla="*/ 1705246 h 2801577"/>
                <a:gd name="connsiteX2790" fmla="*/ 9030220 w 10032639"/>
                <a:gd name="connsiteY2790" fmla="*/ 1672117 h 2801577"/>
                <a:gd name="connsiteX2791" fmla="*/ 9032021 w 10032639"/>
                <a:gd name="connsiteY2791" fmla="*/ 1641148 h 2801577"/>
                <a:gd name="connsiteX2792" fmla="*/ 9033461 w 10032639"/>
                <a:gd name="connsiteY2792" fmla="*/ 1627464 h 2801577"/>
                <a:gd name="connsiteX2793" fmla="*/ 9032021 w 10032639"/>
                <a:gd name="connsiteY2793" fmla="*/ 1613420 h 2801577"/>
                <a:gd name="connsiteX2794" fmla="*/ 9030220 w 10032639"/>
                <a:gd name="connsiteY2794" fmla="*/ 1601536 h 2801577"/>
                <a:gd name="connsiteX2795" fmla="*/ 9028420 w 10032639"/>
                <a:gd name="connsiteY2795" fmla="*/ 1589293 h 2801577"/>
                <a:gd name="connsiteX2796" fmla="*/ 9023379 w 10032639"/>
                <a:gd name="connsiteY2796" fmla="*/ 1577049 h 2801577"/>
                <a:gd name="connsiteX2797" fmla="*/ 9017978 w 10032639"/>
                <a:gd name="connsiteY2797" fmla="*/ 1566606 h 2801577"/>
                <a:gd name="connsiteX2798" fmla="*/ 9011137 w 10032639"/>
                <a:gd name="connsiteY2798" fmla="*/ 1554363 h 2801577"/>
                <a:gd name="connsiteX2799" fmla="*/ 9002495 w 10032639"/>
                <a:gd name="connsiteY2799" fmla="*/ 1544280 h 2801577"/>
                <a:gd name="connsiteX2800" fmla="*/ 8998895 w 10032639"/>
                <a:gd name="connsiteY2800" fmla="*/ 1540679 h 2801577"/>
                <a:gd name="connsiteX2801" fmla="*/ 8998895 w 10032639"/>
                <a:gd name="connsiteY2801" fmla="*/ 1535637 h 2801577"/>
                <a:gd name="connsiteX2802" fmla="*/ 8993854 w 10032639"/>
                <a:gd name="connsiteY2802" fmla="*/ 1506109 h 2801577"/>
                <a:gd name="connsiteX2803" fmla="*/ 8987012 w 10032639"/>
                <a:gd name="connsiteY2803" fmla="*/ 1481982 h 2801577"/>
                <a:gd name="connsiteX2804" fmla="*/ 8983412 w 10032639"/>
                <a:gd name="connsiteY2804" fmla="*/ 1481982 h 2801577"/>
                <a:gd name="connsiteX2805" fmla="*/ 8987012 w 10032639"/>
                <a:gd name="connsiteY2805" fmla="*/ 1480182 h 2801577"/>
                <a:gd name="connsiteX2806" fmla="*/ 8981971 w 10032639"/>
                <a:gd name="connsiteY2806" fmla="*/ 1466137 h 2801577"/>
                <a:gd name="connsiteX2807" fmla="*/ 8974770 w 10032639"/>
                <a:gd name="connsiteY2807" fmla="*/ 1456055 h 2801577"/>
                <a:gd name="connsiteX2808" fmla="*/ 8967929 w 10032639"/>
                <a:gd name="connsiteY2808" fmla="*/ 1443811 h 2801577"/>
                <a:gd name="connsiteX2809" fmla="*/ 8959287 w 10032639"/>
                <a:gd name="connsiteY2809" fmla="*/ 1433368 h 2801577"/>
                <a:gd name="connsiteX2810" fmla="*/ 8926162 w 10032639"/>
                <a:gd name="connsiteY2810" fmla="*/ 1402039 h 2801577"/>
                <a:gd name="connsiteX2811" fmla="*/ 8889795 w 10032639"/>
                <a:gd name="connsiteY2811" fmla="*/ 1374671 h 2801577"/>
                <a:gd name="connsiteX2812" fmla="*/ 8887995 w 10032639"/>
                <a:gd name="connsiteY2812" fmla="*/ 1376112 h 2801577"/>
                <a:gd name="connsiteX2813" fmla="*/ 8882954 w 10032639"/>
                <a:gd name="connsiteY2813" fmla="*/ 1381513 h 2801577"/>
                <a:gd name="connsiteX2814" fmla="*/ 8874312 w 10032639"/>
                <a:gd name="connsiteY2814" fmla="*/ 1386555 h 2801577"/>
                <a:gd name="connsiteX2815" fmla="*/ 8869271 w 10032639"/>
                <a:gd name="connsiteY2815" fmla="*/ 1388355 h 2801577"/>
                <a:gd name="connsiteX2816" fmla="*/ 8862430 w 10032639"/>
                <a:gd name="connsiteY2816" fmla="*/ 1388355 h 2801577"/>
                <a:gd name="connsiteX2817" fmla="*/ 8855229 w 10032639"/>
                <a:gd name="connsiteY2817" fmla="*/ 1386555 h 2801577"/>
                <a:gd name="connsiteX2818" fmla="*/ 8848388 w 10032639"/>
                <a:gd name="connsiteY2818" fmla="*/ 1384754 h 2801577"/>
                <a:gd name="connsiteX2819" fmla="*/ 8841547 w 10032639"/>
                <a:gd name="connsiteY2819" fmla="*/ 1381513 h 2801577"/>
                <a:gd name="connsiteX2820" fmla="*/ 8836506 w 10032639"/>
                <a:gd name="connsiteY2820" fmla="*/ 1374671 h 2801577"/>
                <a:gd name="connsiteX2821" fmla="*/ 8832905 w 10032639"/>
                <a:gd name="connsiteY2821" fmla="*/ 1369270 h 2801577"/>
                <a:gd name="connsiteX2822" fmla="*/ 4469532 w 10032639"/>
                <a:gd name="connsiteY2822" fmla="*/ 1358136 h 2801577"/>
                <a:gd name="connsiteX2823" fmla="*/ 4451892 w 10032639"/>
                <a:gd name="connsiteY2823" fmla="*/ 1365336 h 2801577"/>
                <a:gd name="connsiteX2824" fmla="*/ 4434611 w 10032639"/>
                <a:gd name="connsiteY2824" fmla="*/ 1368575 h 2801577"/>
                <a:gd name="connsiteX2825" fmla="*/ 4427771 w 10032639"/>
                <a:gd name="connsiteY2825" fmla="*/ 1370375 h 2801577"/>
                <a:gd name="connsiteX2826" fmla="*/ 4427771 w 10032639"/>
                <a:gd name="connsiteY2826" fmla="*/ 1384054 h 2801577"/>
                <a:gd name="connsiteX2827" fmla="*/ 4425970 w 10032639"/>
                <a:gd name="connsiteY2827" fmla="*/ 1398093 h 2801577"/>
                <a:gd name="connsiteX2828" fmla="*/ 4436411 w 10032639"/>
                <a:gd name="connsiteY2828" fmla="*/ 1392694 h 2801577"/>
                <a:gd name="connsiteX2829" fmla="*/ 4445051 w 10032639"/>
                <a:gd name="connsiteY2829" fmla="*/ 1384054 h 2801577"/>
                <a:gd name="connsiteX2830" fmla="*/ 4465932 w 10032639"/>
                <a:gd name="connsiteY2830" fmla="*/ 1363536 h 2801577"/>
                <a:gd name="connsiteX2831" fmla="*/ 3401092 w 10032639"/>
                <a:gd name="connsiteY2831" fmla="*/ 1357762 h 2801577"/>
                <a:gd name="connsiteX2832" fmla="*/ 3387055 w 10032639"/>
                <a:gd name="connsiteY2832" fmla="*/ 1364603 h 2801577"/>
                <a:gd name="connsiteX2833" fmla="*/ 3395693 w 10032639"/>
                <a:gd name="connsiteY2833" fmla="*/ 1362803 h 2801577"/>
                <a:gd name="connsiteX2834" fmla="*/ 6886300 w 10032639"/>
                <a:gd name="connsiteY2834" fmla="*/ 1347748 h 2801577"/>
                <a:gd name="connsiteX2835" fmla="*/ 6872620 w 10032639"/>
                <a:gd name="connsiteY2835" fmla="*/ 1356387 h 2801577"/>
                <a:gd name="connsiteX2836" fmla="*/ 6824018 w 10032639"/>
                <a:gd name="connsiteY2836" fmla="*/ 1389143 h 2801577"/>
                <a:gd name="connsiteX2837" fmla="*/ 6843099 w 10032639"/>
                <a:gd name="connsiteY2837" fmla="*/ 1385543 h 2801577"/>
                <a:gd name="connsiteX2838" fmla="*/ 6846699 w 10032639"/>
                <a:gd name="connsiteY2838" fmla="*/ 1378704 h 2801577"/>
                <a:gd name="connsiteX2839" fmla="*/ 6849939 w 10032639"/>
                <a:gd name="connsiteY2839" fmla="*/ 1371865 h 2801577"/>
                <a:gd name="connsiteX2840" fmla="*/ 6855339 w 10032639"/>
                <a:gd name="connsiteY2840" fmla="*/ 1368265 h 2801577"/>
                <a:gd name="connsiteX2841" fmla="*/ 6862179 w 10032639"/>
                <a:gd name="connsiteY2841" fmla="*/ 1366466 h 2801577"/>
                <a:gd name="connsiteX2842" fmla="*/ 8661514 w 10032639"/>
                <a:gd name="connsiteY2842" fmla="*/ 1338301 h 2801577"/>
                <a:gd name="connsiteX2843" fmla="*/ 8638830 w 10032639"/>
                <a:gd name="connsiteY2843" fmla="*/ 1348744 h 2801577"/>
                <a:gd name="connsiteX2844" fmla="*/ 8612906 w 10032639"/>
                <a:gd name="connsiteY2844" fmla="*/ 1360627 h 2801577"/>
                <a:gd name="connsiteX2845" fmla="*/ 8581940 w 10032639"/>
                <a:gd name="connsiteY2845" fmla="*/ 1379713 h 2801577"/>
                <a:gd name="connsiteX2846" fmla="*/ 8597423 w 10032639"/>
                <a:gd name="connsiteY2846" fmla="*/ 1381513 h 2801577"/>
                <a:gd name="connsiteX2847" fmla="*/ 8611105 w 10032639"/>
                <a:gd name="connsiteY2847" fmla="*/ 1383314 h 2801577"/>
                <a:gd name="connsiteX2848" fmla="*/ 8633789 w 10032639"/>
                <a:gd name="connsiteY2848" fmla="*/ 1362428 h 2801577"/>
                <a:gd name="connsiteX2849" fmla="*/ 6604052 w 10032639"/>
                <a:gd name="connsiteY2849" fmla="*/ 1337309 h 2801577"/>
                <a:gd name="connsiteX2850" fmla="*/ 6599011 w 10032639"/>
                <a:gd name="connsiteY2850" fmla="*/ 1342349 h 2801577"/>
                <a:gd name="connsiteX2851" fmla="*/ 6595411 w 10032639"/>
                <a:gd name="connsiteY2851" fmla="*/ 1344148 h 2801577"/>
                <a:gd name="connsiteX2852" fmla="*/ 6607652 w 10032639"/>
                <a:gd name="connsiteY2852" fmla="*/ 1340549 h 2801577"/>
                <a:gd name="connsiteX2853" fmla="*/ 7237670 w 10032639"/>
                <a:gd name="connsiteY2853" fmla="*/ 1331910 h 2801577"/>
                <a:gd name="connsiteX2854" fmla="*/ 7214990 w 10032639"/>
                <a:gd name="connsiteY2854" fmla="*/ 1347748 h 2801577"/>
                <a:gd name="connsiteX2855" fmla="*/ 7220390 w 10032639"/>
                <a:gd name="connsiteY2855" fmla="*/ 1344148 h 2801577"/>
                <a:gd name="connsiteX2856" fmla="*/ 7230830 w 10032639"/>
                <a:gd name="connsiteY2856" fmla="*/ 1338749 h 2801577"/>
                <a:gd name="connsiteX2857" fmla="*/ 1356981 w 10032639"/>
                <a:gd name="connsiteY2857" fmla="*/ 1328238 h 2801577"/>
                <a:gd name="connsiteX2858" fmla="*/ 1330705 w 10032639"/>
                <a:gd name="connsiteY2858" fmla="*/ 1341920 h 2801577"/>
                <a:gd name="connsiteX2859" fmla="*/ 1306589 w 10032639"/>
                <a:gd name="connsiteY2859" fmla="*/ 1354162 h 2801577"/>
                <a:gd name="connsiteX2860" fmla="*/ 1291112 w 10032639"/>
                <a:gd name="connsiteY2860" fmla="*/ 1362803 h 2801577"/>
                <a:gd name="connsiteX2861" fmla="*/ 1277434 w 10032639"/>
                <a:gd name="connsiteY2861" fmla="*/ 1371444 h 2801577"/>
                <a:gd name="connsiteX2862" fmla="*/ 1263396 w 10032639"/>
                <a:gd name="connsiteY2862" fmla="*/ 1381886 h 2801577"/>
                <a:gd name="connsiteX2863" fmla="*/ 1249718 w 10032639"/>
                <a:gd name="connsiteY2863" fmla="*/ 1393768 h 2801577"/>
                <a:gd name="connsiteX2864" fmla="*/ 1265196 w 10032639"/>
                <a:gd name="connsiteY2864" fmla="*/ 1385126 h 2801577"/>
                <a:gd name="connsiteX2865" fmla="*/ 1270595 w 10032639"/>
                <a:gd name="connsiteY2865" fmla="*/ 1381886 h 2801577"/>
                <a:gd name="connsiteX2866" fmla="*/ 1277434 w 10032639"/>
                <a:gd name="connsiteY2866" fmla="*/ 1380086 h 2801577"/>
                <a:gd name="connsiteX2867" fmla="*/ 1284273 w 10032639"/>
                <a:gd name="connsiteY2867" fmla="*/ 1381886 h 2801577"/>
                <a:gd name="connsiteX2868" fmla="*/ 1291112 w 10032639"/>
                <a:gd name="connsiteY2868" fmla="*/ 1383686 h 2801577"/>
                <a:gd name="connsiteX2869" fmla="*/ 1305149 w 10032639"/>
                <a:gd name="connsiteY2869" fmla="*/ 1369644 h 2801577"/>
                <a:gd name="connsiteX2870" fmla="*/ 1313788 w 10032639"/>
                <a:gd name="connsiteY2870" fmla="*/ 1362803 h 2801577"/>
                <a:gd name="connsiteX2871" fmla="*/ 1323866 w 10032639"/>
                <a:gd name="connsiteY2871" fmla="*/ 1357762 h 2801577"/>
                <a:gd name="connsiteX2872" fmla="*/ 1358781 w 10032639"/>
                <a:gd name="connsiteY2872" fmla="*/ 1338679 h 2801577"/>
                <a:gd name="connsiteX2873" fmla="*/ 3489278 w 10032639"/>
                <a:gd name="connsiteY2873" fmla="*/ 1317796 h 2801577"/>
                <a:gd name="connsiteX2874" fmla="*/ 3425208 w 10032639"/>
                <a:gd name="connsiteY2874" fmla="*/ 1347321 h 2801577"/>
                <a:gd name="connsiteX2875" fmla="*/ 3440686 w 10032639"/>
                <a:gd name="connsiteY2875" fmla="*/ 1345520 h 2801577"/>
                <a:gd name="connsiteX2876" fmla="*/ 3456163 w 10032639"/>
                <a:gd name="connsiteY2876" fmla="*/ 1345520 h 2801577"/>
                <a:gd name="connsiteX2877" fmla="*/ 3470201 w 10032639"/>
                <a:gd name="connsiteY2877" fmla="*/ 1331478 h 2801577"/>
                <a:gd name="connsiteX2878" fmla="*/ 8413790 w 10032639"/>
                <a:gd name="connsiteY2878" fmla="*/ 1310213 h 2801577"/>
                <a:gd name="connsiteX2879" fmla="*/ 8408749 w 10032639"/>
                <a:gd name="connsiteY2879" fmla="*/ 1312013 h 2801577"/>
                <a:gd name="connsiteX2880" fmla="*/ 8412350 w 10032639"/>
                <a:gd name="connsiteY2880" fmla="*/ 1312013 h 2801577"/>
                <a:gd name="connsiteX2881" fmla="*/ 8043284 w 10032639"/>
                <a:gd name="connsiteY2881" fmla="*/ 1308772 h 2801577"/>
                <a:gd name="connsiteX2882" fmla="*/ 8024201 w 10032639"/>
                <a:gd name="connsiteY2882" fmla="*/ 1324257 h 2801577"/>
                <a:gd name="connsiteX2883" fmla="*/ 8041484 w 10032639"/>
                <a:gd name="connsiteY2883" fmla="*/ 1317415 h 2801577"/>
                <a:gd name="connsiteX2884" fmla="*/ 7279432 w 10032639"/>
                <a:gd name="connsiteY2884" fmla="*/ 1307793 h 2801577"/>
                <a:gd name="connsiteX2885" fmla="*/ 7281232 w 10032639"/>
                <a:gd name="connsiteY2885" fmla="*/ 1309233 h 2801577"/>
                <a:gd name="connsiteX2886" fmla="*/ 7284472 w 10032639"/>
                <a:gd name="connsiteY2886" fmla="*/ 1312832 h 2801577"/>
                <a:gd name="connsiteX2887" fmla="*/ 7284472 w 10032639"/>
                <a:gd name="connsiteY2887" fmla="*/ 1307793 h 2801577"/>
                <a:gd name="connsiteX2888" fmla="*/ 6308123 w 10032639"/>
                <a:gd name="connsiteY2888" fmla="*/ 1299154 h 2801577"/>
                <a:gd name="connsiteX2889" fmla="*/ 6183559 w 10032639"/>
                <a:gd name="connsiteY2889" fmla="*/ 1378704 h 2801577"/>
                <a:gd name="connsiteX2890" fmla="*/ 6070876 w 10032639"/>
                <a:gd name="connsiteY2890" fmla="*/ 1455015 h 2801577"/>
                <a:gd name="connsiteX2891" fmla="*/ 5968633 w 10032639"/>
                <a:gd name="connsiteY2891" fmla="*/ 1527365 h 2801577"/>
                <a:gd name="connsiteX2892" fmla="*/ 5873590 w 10032639"/>
                <a:gd name="connsiteY2892" fmla="*/ 1598636 h 2801577"/>
                <a:gd name="connsiteX2893" fmla="*/ 5856309 w 10032639"/>
                <a:gd name="connsiteY2893" fmla="*/ 1612315 h 2801577"/>
                <a:gd name="connsiteX2894" fmla="*/ 5837229 w 10032639"/>
                <a:gd name="connsiteY2894" fmla="*/ 1622753 h 2801577"/>
                <a:gd name="connsiteX2895" fmla="*/ 5823188 w 10032639"/>
                <a:gd name="connsiteY2895" fmla="*/ 1631392 h 2801577"/>
                <a:gd name="connsiteX2896" fmla="*/ 5800868 w 10032639"/>
                <a:gd name="connsiteY2896" fmla="*/ 1645431 h 2801577"/>
                <a:gd name="connsiteX2897" fmla="*/ 5779987 w 10032639"/>
                <a:gd name="connsiteY2897" fmla="*/ 1660909 h 2801577"/>
                <a:gd name="connsiteX2898" fmla="*/ 5769907 w 10032639"/>
                <a:gd name="connsiteY2898" fmla="*/ 1667748 h 2801577"/>
                <a:gd name="connsiteX2899" fmla="*/ 5761266 w 10032639"/>
                <a:gd name="connsiteY2899" fmla="*/ 1676387 h 2801577"/>
                <a:gd name="connsiteX2900" fmla="*/ 5754066 w 10032639"/>
                <a:gd name="connsiteY2900" fmla="*/ 1685026 h 2801577"/>
                <a:gd name="connsiteX2901" fmla="*/ 5749026 w 10032639"/>
                <a:gd name="connsiteY2901" fmla="*/ 1691865 h 2801577"/>
                <a:gd name="connsiteX2902" fmla="*/ 5745426 w 10032639"/>
                <a:gd name="connsiteY2902" fmla="*/ 1698704 h 2801577"/>
                <a:gd name="connsiteX2903" fmla="*/ 5743986 w 10032639"/>
                <a:gd name="connsiteY2903" fmla="*/ 1702303 h 2801577"/>
                <a:gd name="connsiteX2904" fmla="*/ 5742186 w 10032639"/>
                <a:gd name="connsiteY2904" fmla="*/ 1705903 h 2801577"/>
                <a:gd name="connsiteX2905" fmla="*/ 5740386 w 10032639"/>
                <a:gd name="connsiteY2905" fmla="*/ 1712742 h 2801577"/>
                <a:gd name="connsiteX2906" fmla="*/ 5807708 w 10032639"/>
                <a:gd name="connsiteY2906" fmla="*/ 1672787 h 2801577"/>
                <a:gd name="connsiteX2907" fmla="*/ 5875390 w 10032639"/>
                <a:gd name="connsiteY2907" fmla="*/ 1628153 h 2801577"/>
                <a:gd name="connsiteX2908" fmla="*/ 5908151 w 10032639"/>
                <a:gd name="connsiteY2908" fmla="*/ 1605476 h 2801577"/>
                <a:gd name="connsiteX2909" fmla="*/ 5940912 w 10032639"/>
                <a:gd name="connsiteY2909" fmla="*/ 1579559 h 2801577"/>
                <a:gd name="connsiteX2910" fmla="*/ 5970433 w 10032639"/>
                <a:gd name="connsiteY2910" fmla="*/ 1553282 h 2801577"/>
                <a:gd name="connsiteX2911" fmla="*/ 5999954 w 10032639"/>
                <a:gd name="connsiteY2911" fmla="*/ 1527365 h 2801577"/>
                <a:gd name="connsiteX2912" fmla="*/ 6003554 w 10032639"/>
                <a:gd name="connsiteY2912" fmla="*/ 1522326 h 2801577"/>
                <a:gd name="connsiteX2913" fmla="*/ 6010394 w 10032639"/>
                <a:gd name="connsiteY2913" fmla="*/ 1522326 h 2801577"/>
                <a:gd name="connsiteX2914" fmla="*/ 6015794 w 10032639"/>
                <a:gd name="connsiteY2914" fmla="*/ 1522326 h 2801577"/>
                <a:gd name="connsiteX2915" fmla="*/ 6019034 w 10032639"/>
                <a:gd name="connsiteY2915" fmla="*/ 1518726 h 2801577"/>
                <a:gd name="connsiteX2916" fmla="*/ 6022634 w 10032639"/>
                <a:gd name="connsiteY2916" fmla="*/ 1515487 h 2801577"/>
                <a:gd name="connsiteX2917" fmla="*/ 6027674 w 10032639"/>
                <a:gd name="connsiteY2917" fmla="*/ 1513687 h 2801577"/>
                <a:gd name="connsiteX2918" fmla="*/ 6039915 w 10032639"/>
                <a:gd name="connsiteY2918" fmla="*/ 1511887 h 2801577"/>
                <a:gd name="connsiteX2919" fmla="*/ 6044955 w 10032639"/>
                <a:gd name="connsiteY2919" fmla="*/ 1503248 h 2801577"/>
                <a:gd name="connsiteX2920" fmla="*/ 6050355 w 10032639"/>
                <a:gd name="connsiteY2920" fmla="*/ 1498209 h 2801577"/>
                <a:gd name="connsiteX2921" fmla="*/ 6057195 w 10032639"/>
                <a:gd name="connsiteY2921" fmla="*/ 1493170 h 2801577"/>
                <a:gd name="connsiteX2922" fmla="*/ 6067636 w 10032639"/>
                <a:gd name="connsiteY2922" fmla="*/ 1489570 h 2801577"/>
                <a:gd name="connsiteX2923" fmla="*/ 6079516 w 10032639"/>
                <a:gd name="connsiteY2923" fmla="*/ 1484171 h 2801577"/>
                <a:gd name="connsiteX2924" fmla="*/ 6091756 w 10032639"/>
                <a:gd name="connsiteY2924" fmla="*/ 1477332 h 2801577"/>
                <a:gd name="connsiteX2925" fmla="*/ 6105437 w 10032639"/>
                <a:gd name="connsiteY2925" fmla="*/ 1474092 h 2801577"/>
                <a:gd name="connsiteX2926" fmla="*/ 6115877 w 10032639"/>
                <a:gd name="connsiteY2926" fmla="*/ 1468693 h 2801577"/>
                <a:gd name="connsiteX2927" fmla="*/ 6124517 w 10032639"/>
                <a:gd name="connsiteY2927" fmla="*/ 1460054 h 2801577"/>
                <a:gd name="connsiteX2928" fmla="*/ 6129917 w 10032639"/>
                <a:gd name="connsiteY2928" fmla="*/ 1451415 h 2801577"/>
                <a:gd name="connsiteX2929" fmla="*/ 6136758 w 10032639"/>
                <a:gd name="connsiteY2929" fmla="*/ 1444576 h 2801577"/>
                <a:gd name="connsiteX2930" fmla="*/ 6145398 w 10032639"/>
                <a:gd name="connsiteY2930" fmla="*/ 1439177 h 2801577"/>
                <a:gd name="connsiteX2931" fmla="*/ 6154038 w 10032639"/>
                <a:gd name="connsiteY2931" fmla="*/ 1435577 h 2801577"/>
                <a:gd name="connsiteX2932" fmla="*/ 6178519 w 10032639"/>
                <a:gd name="connsiteY2932" fmla="*/ 1425498 h 2801577"/>
                <a:gd name="connsiteX2933" fmla="*/ 6199039 w 10032639"/>
                <a:gd name="connsiteY2933" fmla="*/ 1413260 h 2801577"/>
                <a:gd name="connsiteX2934" fmla="*/ 6218120 w 10032639"/>
                <a:gd name="connsiteY2934" fmla="*/ 1399222 h 2801577"/>
                <a:gd name="connsiteX2935" fmla="*/ 6231800 w 10032639"/>
                <a:gd name="connsiteY2935" fmla="*/ 1383743 h 2801577"/>
                <a:gd name="connsiteX2936" fmla="*/ 6245841 w 10032639"/>
                <a:gd name="connsiteY2936" fmla="*/ 1366466 h 2801577"/>
                <a:gd name="connsiteX2937" fmla="*/ 6263121 w 10032639"/>
                <a:gd name="connsiteY2937" fmla="*/ 1352787 h 2801577"/>
                <a:gd name="connsiteX2938" fmla="*/ 6282202 w 10032639"/>
                <a:gd name="connsiteY2938" fmla="*/ 1338749 h 2801577"/>
                <a:gd name="connsiteX2939" fmla="*/ 6306323 w 10032639"/>
                <a:gd name="connsiteY2939" fmla="*/ 1328670 h 2801577"/>
                <a:gd name="connsiteX2940" fmla="*/ 6306323 w 10032639"/>
                <a:gd name="connsiteY2940" fmla="*/ 1319672 h 2801577"/>
                <a:gd name="connsiteX2941" fmla="*/ 6308123 w 10032639"/>
                <a:gd name="connsiteY2941" fmla="*/ 1314632 h 2801577"/>
                <a:gd name="connsiteX2942" fmla="*/ 6311723 w 10032639"/>
                <a:gd name="connsiteY2942" fmla="*/ 1311033 h 2801577"/>
                <a:gd name="connsiteX2943" fmla="*/ 6309923 w 10032639"/>
                <a:gd name="connsiteY2943" fmla="*/ 1305993 h 2801577"/>
                <a:gd name="connsiteX2944" fmla="*/ 2464523 w 10032639"/>
                <a:gd name="connsiteY2944" fmla="*/ 1293313 h 2801577"/>
                <a:gd name="connsiteX2945" fmla="*/ 2383176 w 10032639"/>
                <a:gd name="connsiteY2945" fmla="*/ 1331478 h 2801577"/>
                <a:gd name="connsiteX2946" fmla="*/ 2300029 w 10032639"/>
                <a:gd name="connsiteY2946" fmla="*/ 1369644 h 2801577"/>
                <a:gd name="connsiteX2947" fmla="*/ 2282752 w 10032639"/>
                <a:gd name="connsiteY2947" fmla="*/ 1378285 h 2801577"/>
                <a:gd name="connsiteX2948" fmla="*/ 2282752 w 10032639"/>
                <a:gd name="connsiteY2948" fmla="*/ 1385126 h 2801577"/>
                <a:gd name="connsiteX2949" fmla="*/ 2293191 w 10032639"/>
                <a:gd name="connsiteY2949" fmla="*/ 1383686 h 2801577"/>
                <a:gd name="connsiteX2950" fmla="*/ 2305429 w 10032639"/>
                <a:gd name="connsiteY2950" fmla="*/ 1383686 h 2801577"/>
                <a:gd name="connsiteX2951" fmla="*/ 2308668 w 10032639"/>
                <a:gd name="connsiteY2951" fmla="*/ 1378285 h 2801577"/>
                <a:gd name="connsiteX2952" fmla="*/ 2314067 w 10032639"/>
                <a:gd name="connsiteY2952" fmla="*/ 1375045 h 2801577"/>
                <a:gd name="connsiteX2953" fmla="*/ 2320906 w 10032639"/>
                <a:gd name="connsiteY2953" fmla="*/ 1371444 h 2801577"/>
                <a:gd name="connsiteX2954" fmla="*/ 2352221 w 10032639"/>
                <a:gd name="connsiteY2954" fmla="*/ 1357762 h 2801577"/>
                <a:gd name="connsiteX2955" fmla="*/ 2383176 w 10032639"/>
                <a:gd name="connsiteY2955" fmla="*/ 1341920 h 2801577"/>
                <a:gd name="connsiteX2956" fmla="*/ 2414491 w 10032639"/>
                <a:gd name="connsiteY2956" fmla="*/ 1324637 h 2801577"/>
                <a:gd name="connsiteX2957" fmla="*/ 2447246 w 10032639"/>
                <a:gd name="connsiteY2957" fmla="*/ 1303754 h 2801577"/>
                <a:gd name="connsiteX2958" fmla="*/ 1421051 w 10032639"/>
                <a:gd name="connsiteY2958" fmla="*/ 1293313 h 2801577"/>
                <a:gd name="connsiteX2959" fmla="*/ 1410613 w 10032639"/>
                <a:gd name="connsiteY2959" fmla="*/ 1298713 h 2801577"/>
                <a:gd name="connsiteX2960" fmla="*/ 1382897 w 10032639"/>
                <a:gd name="connsiteY2960" fmla="*/ 1314196 h 2801577"/>
                <a:gd name="connsiteX2961" fmla="*/ 1393335 w 10032639"/>
                <a:gd name="connsiteY2961" fmla="*/ 1314196 h 2801577"/>
                <a:gd name="connsiteX2962" fmla="*/ 1400174 w 10032639"/>
                <a:gd name="connsiteY2962" fmla="*/ 1310595 h 2801577"/>
                <a:gd name="connsiteX2963" fmla="*/ 1408813 w 10032639"/>
                <a:gd name="connsiteY2963" fmla="*/ 1303754 h 2801577"/>
                <a:gd name="connsiteX2964" fmla="*/ 1419251 w 10032639"/>
                <a:gd name="connsiteY2964" fmla="*/ 1295113 h 2801577"/>
                <a:gd name="connsiteX2965" fmla="*/ 7178989 w 10032639"/>
                <a:gd name="connsiteY2965" fmla="*/ 1264239 h 2801577"/>
                <a:gd name="connsiteX2966" fmla="*/ 7107707 w 10032639"/>
                <a:gd name="connsiteY2966" fmla="*/ 1305993 h 2801577"/>
                <a:gd name="connsiteX2967" fmla="*/ 7069545 w 10032639"/>
                <a:gd name="connsiteY2967" fmla="*/ 1325071 h 2801577"/>
                <a:gd name="connsiteX2968" fmla="*/ 7031744 w 10032639"/>
                <a:gd name="connsiteY2968" fmla="*/ 1344148 h 2801577"/>
                <a:gd name="connsiteX2969" fmla="*/ 7007624 w 10032639"/>
                <a:gd name="connsiteY2969" fmla="*/ 1356387 h 2801577"/>
                <a:gd name="connsiteX2970" fmla="*/ 6984943 w 10032639"/>
                <a:gd name="connsiteY2970" fmla="*/ 1368265 h 2801577"/>
                <a:gd name="connsiteX2971" fmla="*/ 6964062 w 10032639"/>
                <a:gd name="connsiteY2971" fmla="*/ 1382304 h 2801577"/>
                <a:gd name="connsiteX2972" fmla="*/ 6941742 w 10032639"/>
                <a:gd name="connsiteY2972" fmla="*/ 1395982 h 2801577"/>
                <a:gd name="connsiteX2973" fmla="*/ 6920861 w 10032639"/>
                <a:gd name="connsiteY2973" fmla="*/ 1411460 h 2801577"/>
                <a:gd name="connsiteX2974" fmla="*/ 6901780 w 10032639"/>
                <a:gd name="connsiteY2974" fmla="*/ 1428738 h 2801577"/>
                <a:gd name="connsiteX2975" fmla="*/ 6883060 w 10032639"/>
                <a:gd name="connsiteY2975" fmla="*/ 1446016 h 2801577"/>
                <a:gd name="connsiteX2976" fmla="*/ 6863979 w 10032639"/>
                <a:gd name="connsiteY2976" fmla="*/ 1463653 h 2801577"/>
                <a:gd name="connsiteX2977" fmla="*/ 6865779 w 10032639"/>
                <a:gd name="connsiteY2977" fmla="*/ 1468693 h 2801577"/>
                <a:gd name="connsiteX2978" fmla="*/ 6894940 w 10032639"/>
                <a:gd name="connsiteY2978" fmla="*/ 1455015 h 2801577"/>
                <a:gd name="connsiteX2979" fmla="*/ 6922661 w 10032639"/>
                <a:gd name="connsiteY2979" fmla="*/ 1442776 h 2801577"/>
                <a:gd name="connsiteX2980" fmla="*/ 6944982 w 10032639"/>
                <a:gd name="connsiteY2980" fmla="*/ 1428738 h 2801577"/>
                <a:gd name="connsiteX2981" fmla="*/ 6965862 w 10032639"/>
                <a:gd name="connsiteY2981" fmla="*/ 1415060 h 2801577"/>
                <a:gd name="connsiteX2982" fmla="*/ 7005824 w 10032639"/>
                <a:gd name="connsiteY2982" fmla="*/ 1385543 h 2801577"/>
                <a:gd name="connsiteX2983" fmla="*/ 7047225 w 10032639"/>
                <a:gd name="connsiteY2983" fmla="*/ 1356387 h 2801577"/>
                <a:gd name="connsiteX2984" fmla="*/ 7078546 w 10032639"/>
                <a:gd name="connsiteY2984" fmla="*/ 1335510 h 2801577"/>
                <a:gd name="connsiteX2985" fmla="*/ 7088626 w 10032639"/>
                <a:gd name="connsiteY2985" fmla="*/ 1331910 h 2801577"/>
                <a:gd name="connsiteX2986" fmla="*/ 7097626 w 10032639"/>
                <a:gd name="connsiteY2986" fmla="*/ 1328670 h 2801577"/>
                <a:gd name="connsiteX2987" fmla="*/ 7106267 w 10032639"/>
                <a:gd name="connsiteY2987" fmla="*/ 1323271 h 2801577"/>
                <a:gd name="connsiteX2988" fmla="*/ 7113107 w 10032639"/>
                <a:gd name="connsiteY2988" fmla="*/ 1316432 h 2801577"/>
                <a:gd name="connsiteX2989" fmla="*/ 7119947 w 10032639"/>
                <a:gd name="connsiteY2989" fmla="*/ 1311033 h 2801577"/>
                <a:gd name="connsiteX2990" fmla="*/ 7151268 w 10032639"/>
                <a:gd name="connsiteY2990" fmla="*/ 1288715 h 2801577"/>
                <a:gd name="connsiteX2991" fmla="*/ 7163508 w 10032639"/>
                <a:gd name="connsiteY2991" fmla="*/ 1276477 h 2801577"/>
                <a:gd name="connsiteX2992" fmla="*/ 9404327 w 10032639"/>
                <a:gd name="connsiteY2992" fmla="*/ 1260158 h 2801577"/>
                <a:gd name="connsiteX2993" fmla="*/ 9277944 w 10032639"/>
                <a:gd name="connsiteY2993" fmla="*/ 1372871 h 2801577"/>
                <a:gd name="connsiteX2994" fmla="*/ 9153002 w 10032639"/>
                <a:gd name="connsiteY2994" fmla="*/ 1478381 h 2801577"/>
                <a:gd name="connsiteX2995" fmla="*/ 9137519 w 10032639"/>
                <a:gd name="connsiteY2995" fmla="*/ 1488824 h 2801577"/>
                <a:gd name="connsiteX2996" fmla="*/ 9122037 w 10032639"/>
                <a:gd name="connsiteY2996" fmla="*/ 1497466 h 2801577"/>
                <a:gd name="connsiteX2997" fmla="*/ 9109794 w 10032639"/>
                <a:gd name="connsiteY2997" fmla="*/ 1506109 h 2801577"/>
                <a:gd name="connsiteX2998" fmla="*/ 9106554 w 10032639"/>
                <a:gd name="connsiteY2998" fmla="*/ 1511150 h 2801577"/>
                <a:gd name="connsiteX2999" fmla="*/ 9104753 w 10032639"/>
                <a:gd name="connsiteY2999" fmla="*/ 1514751 h 2801577"/>
                <a:gd name="connsiteX3000" fmla="*/ 9109794 w 10032639"/>
                <a:gd name="connsiteY3000" fmla="*/ 1514751 h 2801577"/>
                <a:gd name="connsiteX3001" fmla="*/ 9109794 w 10032639"/>
                <a:gd name="connsiteY3001" fmla="*/ 1507909 h 2801577"/>
                <a:gd name="connsiteX3002" fmla="*/ 9120236 w 10032639"/>
                <a:gd name="connsiteY3002" fmla="*/ 1504308 h 2801577"/>
                <a:gd name="connsiteX3003" fmla="*/ 9127077 w 10032639"/>
                <a:gd name="connsiteY3003" fmla="*/ 1502508 h 2801577"/>
                <a:gd name="connsiteX3004" fmla="*/ 9134279 w 10032639"/>
                <a:gd name="connsiteY3004" fmla="*/ 1497466 h 2801577"/>
                <a:gd name="connsiteX3005" fmla="*/ 9147961 w 10032639"/>
                <a:gd name="connsiteY3005" fmla="*/ 1485223 h 2801577"/>
                <a:gd name="connsiteX3006" fmla="*/ 9161644 w 10032639"/>
                <a:gd name="connsiteY3006" fmla="*/ 1475140 h 2801577"/>
                <a:gd name="connsiteX3007" fmla="*/ 9178927 w 10032639"/>
                <a:gd name="connsiteY3007" fmla="*/ 1459296 h 2801577"/>
                <a:gd name="connsiteX3008" fmla="*/ 9182527 w 10032639"/>
                <a:gd name="connsiteY3008" fmla="*/ 1454254 h 2801577"/>
                <a:gd name="connsiteX3009" fmla="*/ 9189369 w 10032639"/>
                <a:gd name="connsiteY3009" fmla="*/ 1454254 h 2801577"/>
                <a:gd name="connsiteX3010" fmla="*/ 9194769 w 10032639"/>
                <a:gd name="connsiteY3010" fmla="*/ 1450653 h 2801577"/>
                <a:gd name="connsiteX3011" fmla="*/ 9201611 w 10032639"/>
                <a:gd name="connsiteY3011" fmla="*/ 1450653 h 2801577"/>
                <a:gd name="connsiteX3012" fmla="*/ 9205211 w 10032639"/>
                <a:gd name="connsiteY3012" fmla="*/ 1448853 h 2801577"/>
                <a:gd name="connsiteX3013" fmla="*/ 9208452 w 10032639"/>
                <a:gd name="connsiteY3013" fmla="*/ 1447052 h 2801577"/>
                <a:gd name="connsiteX3014" fmla="*/ 9210252 w 10032639"/>
                <a:gd name="connsiteY3014" fmla="*/ 1445612 h 2801577"/>
                <a:gd name="connsiteX3015" fmla="*/ 9213853 w 10032639"/>
                <a:gd name="connsiteY3015" fmla="*/ 1431568 h 2801577"/>
                <a:gd name="connsiteX3016" fmla="*/ 9217093 w 10032639"/>
                <a:gd name="connsiteY3016" fmla="*/ 1427967 h 2801577"/>
                <a:gd name="connsiteX3017" fmla="*/ 9234737 w 10032639"/>
                <a:gd name="connsiteY3017" fmla="*/ 1410682 h 2801577"/>
                <a:gd name="connsiteX3018" fmla="*/ 9243378 w 10032639"/>
                <a:gd name="connsiteY3018" fmla="*/ 1412482 h 2801577"/>
                <a:gd name="connsiteX3019" fmla="*/ 9248419 w 10032639"/>
                <a:gd name="connsiteY3019" fmla="*/ 1407441 h 2801577"/>
                <a:gd name="connsiteX3020" fmla="*/ 9257061 w 10032639"/>
                <a:gd name="connsiteY3020" fmla="*/ 1405640 h 2801577"/>
                <a:gd name="connsiteX3021" fmla="*/ 9258861 w 10032639"/>
                <a:gd name="connsiteY3021" fmla="*/ 1396998 h 2801577"/>
                <a:gd name="connsiteX3022" fmla="*/ 9262101 w 10032639"/>
                <a:gd name="connsiteY3022" fmla="*/ 1390156 h 2801577"/>
                <a:gd name="connsiteX3023" fmla="*/ 9269303 w 10032639"/>
                <a:gd name="connsiteY3023" fmla="*/ 1383314 h 2801577"/>
                <a:gd name="connsiteX3024" fmla="*/ 9274344 w 10032639"/>
                <a:gd name="connsiteY3024" fmla="*/ 1376112 h 2801577"/>
                <a:gd name="connsiteX3025" fmla="*/ 9282985 w 10032639"/>
                <a:gd name="connsiteY3025" fmla="*/ 1371070 h 2801577"/>
                <a:gd name="connsiteX3026" fmla="*/ 9291627 w 10032639"/>
                <a:gd name="connsiteY3026" fmla="*/ 1366029 h 2801577"/>
                <a:gd name="connsiteX3027" fmla="*/ 9302069 w 10032639"/>
                <a:gd name="connsiteY3027" fmla="*/ 1360627 h 2801577"/>
                <a:gd name="connsiteX3028" fmla="*/ 9313951 w 10032639"/>
                <a:gd name="connsiteY3028" fmla="*/ 1357386 h 2801577"/>
                <a:gd name="connsiteX3029" fmla="*/ 9319352 w 10032639"/>
                <a:gd name="connsiteY3029" fmla="*/ 1345143 h 2801577"/>
                <a:gd name="connsiteX3030" fmla="*/ 9326193 w 10032639"/>
                <a:gd name="connsiteY3030" fmla="*/ 1332899 h 2801577"/>
                <a:gd name="connsiteX3031" fmla="*/ 9331594 w 10032639"/>
                <a:gd name="connsiteY3031" fmla="*/ 1327858 h 2801577"/>
                <a:gd name="connsiteX3032" fmla="*/ 9336635 w 10032639"/>
                <a:gd name="connsiteY3032" fmla="*/ 1322456 h 2801577"/>
                <a:gd name="connsiteX3033" fmla="*/ 9343476 w 10032639"/>
                <a:gd name="connsiteY3033" fmla="*/ 1317415 h 2801577"/>
                <a:gd name="connsiteX3034" fmla="*/ 9352117 w 10032639"/>
                <a:gd name="connsiteY3034" fmla="*/ 1313814 h 2801577"/>
                <a:gd name="connsiteX3035" fmla="*/ 9360759 w 10032639"/>
                <a:gd name="connsiteY3035" fmla="*/ 1310213 h 2801577"/>
                <a:gd name="connsiteX3036" fmla="*/ 9366160 w 10032639"/>
                <a:gd name="connsiteY3036" fmla="*/ 1306972 h 2801577"/>
                <a:gd name="connsiteX3037" fmla="*/ 9371201 w 10032639"/>
                <a:gd name="connsiteY3037" fmla="*/ 1300130 h 2801577"/>
                <a:gd name="connsiteX3038" fmla="*/ 9373001 w 10032639"/>
                <a:gd name="connsiteY3038" fmla="*/ 1292928 h 2801577"/>
                <a:gd name="connsiteX3039" fmla="*/ 9374802 w 10032639"/>
                <a:gd name="connsiteY3039" fmla="*/ 1287886 h 2801577"/>
                <a:gd name="connsiteX3040" fmla="*/ 9381643 w 10032639"/>
                <a:gd name="connsiteY3040" fmla="*/ 1284285 h 2801577"/>
                <a:gd name="connsiteX3041" fmla="*/ 9388844 w 10032639"/>
                <a:gd name="connsiteY3041" fmla="*/ 1281044 h 2801577"/>
                <a:gd name="connsiteX3042" fmla="*/ 9395685 w 10032639"/>
                <a:gd name="connsiteY3042" fmla="*/ 1279244 h 2801577"/>
                <a:gd name="connsiteX3043" fmla="*/ 9398926 w 10032639"/>
                <a:gd name="connsiteY3043" fmla="*/ 1268801 h 2801577"/>
                <a:gd name="connsiteX3044" fmla="*/ 1477922 w 10032639"/>
                <a:gd name="connsiteY3044" fmla="*/ 1256947 h 2801577"/>
                <a:gd name="connsiteX3045" fmla="*/ 1476122 w 10032639"/>
                <a:gd name="connsiteY3045" fmla="*/ 1258748 h 2801577"/>
                <a:gd name="connsiteX3046" fmla="*/ 1479721 w 10032639"/>
                <a:gd name="connsiteY3046" fmla="*/ 1256947 h 2801577"/>
                <a:gd name="connsiteX3047" fmla="*/ 842984 w 10032639"/>
                <a:gd name="connsiteY3047" fmla="*/ 1255507 h 2801577"/>
                <a:gd name="connsiteX3048" fmla="*/ 790792 w 10032639"/>
                <a:gd name="connsiteY3048" fmla="*/ 1281431 h 2801577"/>
                <a:gd name="connsiteX3049" fmla="*/ 744360 w 10032639"/>
                <a:gd name="connsiteY3049" fmla="*/ 1305554 h 2801577"/>
                <a:gd name="connsiteX3050" fmla="*/ 699367 w 10032639"/>
                <a:gd name="connsiteY3050" fmla="*/ 1331478 h 2801577"/>
                <a:gd name="connsiteX3051" fmla="*/ 657614 w 10032639"/>
                <a:gd name="connsiteY3051" fmla="*/ 1355962 h 2801577"/>
                <a:gd name="connsiteX3052" fmla="*/ 562589 w 10032639"/>
                <a:gd name="connsiteY3052" fmla="*/ 1419691 h 2801577"/>
                <a:gd name="connsiteX3053" fmla="*/ 465405 w 10032639"/>
                <a:gd name="connsiteY3053" fmla="*/ 1482341 h 2801577"/>
                <a:gd name="connsiteX3054" fmla="*/ 465405 w 10032639"/>
                <a:gd name="connsiteY3054" fmla="*/ 1487382 h 2801577"/>
                <a:gd name="connsiteX3055" fmla="*/ 463965 w 10032639"/>
                <a:gd name="connsiteY3055" fmla="*/ 1490982 h 2801577"/>
                <a:gd name="connsiteX3056" fmla="*/ 462165 w 10032639"/>
                <a:gd name="connsiteY3056" fmla="*/ 1496023 h 2801577"/>
                <a:gd name="connsiteX3057" fmla="*/ 486281 w 10032639"/>
                <a:gd name="connsiteY3057" fmla="*/ 1484141 h 2801577"/>
                <a:gd name="connsiteX3058" fmla="*/ 510397 w 10032639"/>
                <a:gd name="connsiteY3058" fmla="*/ 1468299 h 2801577"/>
                <a:gd name="connsiteX3059" fmla="*/ 534873 w 10032639"/>
                <a:gd name="connsiteY3059" fmla="*/ 1452816 h 2801577"/>
                <a:gd name="connsiteX3060" fmla="*/ 558990 w 10032639"/>
                <a:gd name="connsiteY3060" fmla="*/ 1438774 h 2801577"/>
                <a:gd name="connsiteX3061" fmla="*/ 581666 w 10032639"/>
                <a:gd name="connsiteY3061" fmla="*/ 1428333 h 2801577"/>
                <a:gd name="connsiteX3062" fmla="*/ 602183 w 10032639"/>
                <a:gd name="connsiteY3062" fmla="*/ 1421492 h 2801577"/>
                <a:gd name="connsiteX3063" fmla="*/ 623059 w 10032639"/>
                <a:gd name="connsiteY3063" fmla="*/ 1411050 h 2801577"/>
                <a:gd name="connsiteX3064" fmla="*/ 638537 w 10032639"/>
                <a:gd name="connsiteY3064" fmla="*/ 1400609 h 2801577"/>
                <a:gd name="connsiteX3065" fmla="*/ 643936 w 10032639"/>
                <a:gd name="connsiteY3065" fmla="*/ 1397368 h 2801577"/>
                <a:gd name="connsiteX3066" fmla="*/ 650775 w 10032639"/>
                <a:gd name="connsiteY3066" fmla="*/ 1390527 h 2801577"/>
                <a:gd name="connsiteX3067" fmla="*/ 659413 w 10032639"/>
                <a:gd name="connsiteY3067" fmla="*/ 1378285 h 2801577"/>
                <a:gd name="connsiteX3068" fmla="*/ 663013 w 10032639"/>
                <a:gd name="connsiteY3068" fmla="*/ 1373245 h 2801577"/>
                <a:gd name="connsiteX3069" fmla="*/ 666252 w 10032639"/>
                <a:gd name="connsiteY3069" fmla="*/ 1369644 h 2801577"/>
                <a:gd name="connsiteX3070" fmla="*/ 671651 w 10032639"/>
                <a:gd name="connsiteY3070" fmla="*/ 1366404 h 2801577"/>
                <a:gd name="connsiteX3071" fmla="*/ 676691 w 10032639"/>
                <a:gd name="connsiteY3071" fmla="*/ 1364603 h 2801577"/>
                <a:gd name="connsiteX3072" fmla="*/ 683529 w 10032639"/>
                <a:gd name="connsiteY3072" fmla="*/ 1364603 h 2801577"/>
                <a:gd name="connsiteX3073" fmla="*/ 683529 w 10032639"/>
                <a:gd name="connsiteY3073" fmla="*/ 1359202 h 2801577"/>
                <a:gd name="connsiteX3074" fmla="*/ 693968 w 10032639"/>
                <a:gd name="connsiteY3074" fmla="*/ 1355962 h 2801577"/>
                <a:gd name="connsiteX3075" fmla="*/ 718444 w 10032639"/>
                <a:gd name="connsiteY3075" fmla="*/ 1347321 h 2801577"/>
                <a:gd name="connsiteX3076" fmla="*/ 737161 w 10032639"/>
                <a:gd name="connsiteY3076" fmla="*/ 1336879 h 2801577"/>
                <a:gd name="connsiteX3077" fmla="*/ 756238 w 10032639"/>
                <a:gd name="connsiteY3077" fmla="*/ 1324637 h 2801577"/>
                <a:gd name="connsiteX3078" fmla="*/ 771715 w 10032639"/>
                <a:gd name="connsiteY3078" fmla="*/ 1310595 h 2801577"/>
                <a:gd name="connsiteX3079" fmla="*/ 785753 w 10032639"/>
                <a:gd name="connsiteY3079" fmla="*/ 1298713 h 2801577"/>
                <a:gd name="connsiteX3080" fmla="*/ 801231 w 10032639"/>
                <a:gd name="connsiteY3080" fmla="*/ 1286472 h 2801577"/>
                <a:gd name="connsiteX3081" fmla="*/ 820307 w 10032639"/>
                <a:gd name="connsiteY3081" fmla="*/ 1274230 h 2801577"/>
                <a:gd name="connsiteX3082" fmla="*/ 842984 w 10032639"/>
                <a:gd name="connsiteY3082" fmla="*/ 1262348 h 2801577"/>
                <a:gd name="connsiteX3083" fmla="*/ 3432047 w 10032639"/>
                <a:gd name="connsiteY3083" fmla="*/ 1253707 h 2801577"/>
                <a:gd name="connsiteX3084" fmla="*/ 3335223 w 10032639"/>
                <a:gd name="connsiteY3084" fmla="*/ 1286472 h 2801577"/>
                <a:gd name="connsiteX3085" fmla="*/ 3245237 w 10032639"/>
                <a:gd name="connsiteY3085" fmla="*/ 1319597 h 2801577"/>
                <a:gd name="connsiteX3086" fmla="*/ 3143014 w 10032639"/>
                <a:gd name="connsiteY3086" fmla="*/ 1361003 h 2801577"/>
                <a:gd name="connsiteX3087" fmla="*/ 3035751 w 10032639"/>
                <a:gd name="connsiteY3087" fmla="*/ 1409250 h 2801577"/>
                <a:gd name="connsiteX3088" fmla="*/ 3059867 w 10032639"/>
                <a:gd name="connsiteY3088" fmla="*/ 1431933 h 2801577"/>
                <a:gd name="connsiteX3089" fmla="*/ 3063466 w 10032639"/>
                <a:gd name="connsiteY3089" fmla="*/ 1435534 h 2801577"/>
                <a:gd name="connsiteX3090" fmla="*/ 3065266 w 10032639"/>
                <a:gd name="connsiteY3090" fmla="*/ 1435534 h 2801577"/>
                <a:gd name="connsiteX3091" fmla="*/ 3070306 w 10032639"/>
                <a:gd name="connsiteY3091" fmla="*/ 1428333 h 2801577"/>
                <a:gd name="connsiteX3092" fmla="*/ 3075705 w 10032639"/>
                <a:gd name="connsiteY3092" fmla="*/ 1423292 h 2801577"/>
                <a:gd name="connsiteX3093" fmla="*/ 3084343 w 10032639"/>
                <a:gd name="connsiteY3093" fmla="*/ 1417891 h 2801577"/>
                <a:gd name="connsiteX3094" fmla="*/ 3091182 w 10032639"/>
                <a:gd name="connsiteY3094" fmla="*/ 1414651 h 2801577"/>
                <a:gd name="connsiteX3095" fmla="*/ 3110259 w 10032639"/>
                <a:gd name="connsiteY3095" fmla="*/ 1404209 h 2801577"/>
                <a:gd name="connsiteX3096" fmla="*/ 3118898 w 10032639"/>
                <a:gd name="connsiteY3096" fmla="*/ 1402409 h 2801577"/>
                <a:gd name="connsiteX3097" fmla="*/ 3125737 w 10032639"/>
                <a:gd name="connsiteY3097" fmla="*/ 1400609 h 2801577"/>
                <a:gd name="connsiteX3098" fmla="*/ 3132575 w 10032639"/>
                <a:gd name="connsiteY3098" fmla="*/ 1402409 h 2801577"/>
                <a:gd name="connsiteX3099" fmla="*/ 3137974 w 10032639"/>
                <a:gd name="connsiteY3099" fmla="*/ 1397368 h 2801577"/>
                <a:gd name="connsiteX3100" fmla="*/ 3141214 w 10032639"/>
                <a:gd name="connsiteY3100" fmla="*/ 1393768 h 2801577"/>
                <a:gd name="connsiteX3101" fmla="*/ 3146613 w 10032639"/>
                <a:gd name="connsiteY3101" fmla="*/ 1390527 h 2801577"/>
                <a:gd name="connsiteX3102" fmla="*/ 3158491 w 10032639"/>
                <a:gd name="connsiteY3102" fmla="*/ 1388727 h 2801577"/>
                <a:gd name="connsiteX3103" fmla="*/ 3160291 w 10032639"/>
                <a:gd name="connsiteY3103" fmla="*/ 1383686 h 2801577"/>
                <a:gd name="connsiteX3104" fmla="*/ 3162091 w 10032639"/>
                <a:gd name="connsiteY3104" fmla="*/ 1378285 h 2801577"/>
                <a:gd name="connsiteX3105" fmla="*/ 3167130 w 10032639"/>
                <a:gd name="connsiteY3105" fmla="*/ 1375045 h 2801577"/>
                <a:gd name="connsiteX3106" fmla="*/ 3172529 w 10032639"/>
                <a:gd name="connsiteY3106" fmla="*/ 1371444 h 2801577"/>
                <a:gd name="connsiteX3107" fmla="*/ 3179368 w 10032639"/>
                <a:gd name="connsiteY3107" fmla="*/ 1371444 h 2801577"/>
                <a:gd name="connsiteX3108" fmla="*/ 3198445 w 10032639"/>
                <a:gd name="connsiteY3108" fmla="*/ 1366404 h 2801577"/>
                <a:gd name="connsiteX3109" fmla="*/ 3215722 w 10032639"/>
                <a:gd name="connsiteY3109" fmla="*/ 1359202 h 2801577"/>
                <a:gd name="connsiteX3110" fmla="*/ 3224361 w 10032639"/>
                <a:gd name="connsiteY3110" fmla="*/ 1354162 h 2801577"/>
                <a:gd name="connsiteX3111" fmla="*/ 3234799 w 10032639"/>
                <a:gd name="connsiteY3111" fmla="*/ 1347321 h 2801577"/>
                <a:gd name="connsiteX3112" fmla="*/ 3245237 w 10032639"/>
                <a:gd name="connsiteY3112" fmla="*/ 1338679 h 2801577"/>
                <a:gd name="connsiteX3113" fmla="*/ 3252076 w 10032639"/>
                <a:gd name="connsiteY3113" fmla="*/ 1333279 h 2801577"/>
                <a:gd name="connsiteX3114" fmla="*/ 3262515 w 10032639"/>
                <a:gd name="connsiteY3114" fmla="*/ 1330038 h 2801577"/>
                <a:gd name="connsiteX3115" fmla="*/ 3267554 w 10032639"/>
                <a:gd name="connsiteY3115" fmla="*/ 1328238 h 2801577"/>
                <a:gd name="connsiteX3116" fmla="*/ 3274753 w 10032639"/>
                <a:gd name="connsiteY3116" fmla="*/ 1326438 h 2801577"/>
                <a:gd name="connsiteX3117" fmla="*/ 3291670 w 10032639"/>
                <a:gd name="connsiteY3117" fmla="*/ 1326438 h 2801577"/>
                <a:gd name="connsiteX3118" fmla="*/ 3295269 w 10032639"/>
                <a:gd name="connsiteY3118" fmla="*/ 1321037 h 2801577"/>
                <a:gd name="connsiteX3119" fmla="*/ 3298869 w 10032639"/>
                <a:gd name="connsiteY3119" fmla="*/ 1315996 h 2801577"/>
                <a:gd name="connsiteX3120" fmla="*/ 3305707 w 10032639"/>
                <a:gd name="connsiteY3120" fmla="*/ 1310595 h 2801577"/>
                <a:gd name="connsiteX3121" fmla="*/ 3305707 w 10032639"/>
                <a:gd name="connsiteY3121" fmla="*/ 1305554 h 2801577"/>
                <a:gd name="connsiteX3122" fmla="*/ 3319745 w 10032639"/>
                <a:gd name="connsiteY3122" fmla="*/ 1305554 h 2801577"/>
                <a:gd name="connsiteX3123" fmla="*/ 3326584 w 10032639"/>
                <a:gd name="connsiteY3123" fmla="*/ 1305554 h 2801577"/>
                <a:gd name="connsiteX3124" fmla="*/ 3328384 w 10032639"/>
                <a:gd name="connsiteY3124" fmla="*/ 1298713 h 2801577"/>
                <a:gd name="connsiteX3125" fmla="*/ 3331624 w 10032639"/>
                <a:gd name="connsiteY3125" fmla="*/ 1293313 h 2801577"/>
                <a:gd name="connsiteX3126" fmla="*/ 3335223 w 10032639"/>
                <a:gd name="connsiteY3126" fmla="*/ 1290072 h 2801577"/>
                <a:gd name="connsiteX3127" fmla="*/ 3340262 w 10032639"/>
                <a:gd name="connsiteY3127" fmla="*/ 1288272 h 2801577"/>
                <a:gd name="connsiteX3128" fmla="*/ 3347461 w 10032639"/>
                <a:gd name="connsiteY3128" fmla="*/ 1286472 h 2801577"/>
                <a:gd name="connsiteX3129" fmla="*/ 3354300 w 10032639"/>
                <a:gd name="connsiteY3129" fmla="*/ 1286472 h 2801577"/>
                <a:gd name="connsiteX3130" fmla="*/ 3357899 w 10032639"/>
                <a:gd name="connsiteY3130" fmla="*/ 1291512 h 2801577"/>
                <a:gd name="connsiteX3131" fmla="*/ 3359339 w 10032639"/>
                <a:gd name="connsiteY3131" fmla="*/ 1291512 h 2801577"/>
                <a:gd name="connsiteX3132" fmla="*/ 3362939 w 10032639"/>
                <a:gd name="connsiteY3132" fmla="*/ 1291512 h 2801577"/>
                <a:gd name="connsiteX3133" fmla="*/ 3366538 w 10032639"/>
                <a:gd name="connsiteY3133" fmla="*/ 1290072 h 2801577"/>
                <a:gd name="connsiteX3134" fmla="*/ 3369777 w 10032639"/>
                <a:gd name="connsiteY3134" fmla="*/ 1284671 h 2801577"/>
                <a:gd name="connsiteX3135" fmla="*/ 3380215 w 10032639"/>
                <a:gd name="connsiteY3135" fmla="*/ 1276030 h 2801577"/>
                <a:gd name="connsiteX3136" fmla="*/ 3392454 w 10032639"/>
                <a:gd name="connsiteY3136" fmla="*/ 1269189 h 2801577"/>
                <a:gd name="connsiteX3137" fmla="*/ 3406132 w 10032639"/>
                <a:gd name="connsiteY3137" fmla="*/ 1267389 h 2801577"/>
                <a:gd name="connsiteX3138" fmla="*/ 3418369 w 10032639"/>
                <a:gd name="connsiteY3138" fmla="*/ 1267389 h 2801577"/>
                <a:gd name="connsiteX3139" fmla="*/ 2171890 w 10032639"/>
                <a:gd name="connsiteY3139" fmla="*/ 1251907 h 2801577"/>
                <a:gd name="connsiteX3140" fmla="*/ 2145974 w 10032639"/>
                <a:gd name="connsiteY3140" fmla="*/ 1262348 h 2801577"/>
                <a:gd name="connsiteX3141" fmla="*/ 2137335 w 10032639"/>
                <a:gd name="connsiteY3141" fmla="*/ 1269189 h 2801577"/>
                <a:gd name="connsiteX3142" fmla="*/ 2147774 w 10032639"/>
                <a:gd name="connsiteY3142" fmla="*/ 1267389 h 2801577"/>
                <a:gd name="connsiteX3143" fmla="*/ 2156413 w 10032639"/>
                <a:gd name="connsiteY3143" fmla="*/ 1262348 h 2801577"/>
                <a:gd name="connsiteX3144" fmla="*/ 2165051 w 10032639"/>
                <a:gd name="connsiteY3144" fmla="*/ 1258748 h 2801577"/>
                <a:gd name="connsiteX3145" fmla="*/ 6387685 w 10032639"/>
                <a:gd name="connsiteY3145" fmla="*/ 1248761 h 2801577"/>
                <a:gd name="connsiteX3146" fmla="*/ 6340884 w 10032639"/>
                <a:gd name="connsiteY3146" fmla="*/ 1280077 h 2801577"/>
                <a:gd name="connsiteX3147" fmla="*/ 6353124 w 10032639"/>
                <a:gd name="connsiteY3147" fmla="*/ 1272877 h 2801577"/>
                <a:gd name="connsiteX3148" fmla="*/ 6358164 w 10032639"/>
                <a:gd name="connsiteY3148" fmla="*/ 1271438 h 2801577"/>
                <a:gd name="connsiteX3149" fmla="*/ 6365004 w 10032639"/>
                <a:gd name="connsiteY3149" fmla="*/ 1266038 h 2801577"/>
                <a:gd name="connsiteX3150" fmla="*/ 6373645 w 10032639"/>
                <a:gd name="connsiteY3150" fmla="*/ 1260999 h 2801577"/>
                <a:gd name="connsiteX3151" fmla="*/ 6384085 w 10032639"/>
                <a:gd name="connsiteY3151" fmla="*/ 1254160 h 2801577"/>
                <a:gd name="connsiteX3152" fmla="*/ 5598542 w 10032639"/>
                <a:gd name="connsiteY3152" fmla="*/ 1243721 h 2801577"/>
                <a:gd name="connsiteX3153" fmla="*/ 5594941 w 10032639"/>
                <a:gd name="connsiteY3153" fmla="*/ 1246961 h 2801577"/>
                <a:gd name="connsiteX3154" fmla="*/ 5596741 w 10032639"/>
                <a:gd name="connsiteY3154" fmla="*/ 1248761 h 2801577"/>
                <a:gd name="connsiteX3155" fmla="*/ 9657092 w 10032639"/>
                <a:gd name="connsiteY3155" fmla="*/ 1242874 h 2801577"/>
                <a:gd name="connsiteX3156" fmla="*/ 9617125 w 10032639"/>
                <a:gd name="connsiteY3156" fmla="*/ 1294728 h 2801577"/>
                <a:gd name="connsiteX3157" fmla="*/ 9573917 w 10032639"/>
                <a:gd name="connsiteY3157" fmla="*/ 1345143 h 2801577"/>
                <a:gd name="connsiteX3158" fmla="*/ 9528909 w 10032639"/>
                <a:gd name="connsiteY3158" fmla="*/ 1391596 h 2801577"/>
                <a:gd name="connsiteX3159" fmla="*/ 9478500 w 10032639"/>
                <a:gd name="connsiteY3159" fmla="*/ 1438410 h 2801577"/>
                <a:gd name="connsiteX3160" fmla="*/ 9423050 w 10032639"/>
                <a:gd name="connsiteY3160" fmla="*/ 1487023 h 2801577"/>
                <a:gd name="connsiteX3161" fmla="*/ 9367960 w 10032639"/>
                <a:gd name="connsiteY3161" fmla="*/ 1533837 h 2801577"/>
                <a:gd name="connsiteX3162" fmla="*/ 9260661 w 10032639"/>
                <a:gd name="connsiteY3162" fmla="*/ 1620622 h 2801577"/>
                <a:gd name="connsiteX3163" fmla="*/ 9234737 w 10032639"/>
                <a:gd name="connsiteY3163" fmla="*/ 1636106 h 2801577"/>
                <a:gd name="connsiteX3164" fmla="*/ 9210252 w 10032639"/>
                <a:gd name="connsiteY3164" fmla="*/ 1651591 h 2801577"/>
                <a:gd name="connsiteX3165" fmla="*/ 9173886 w 10032639"/>
                <a:gd name="connsiteY3165" fmla="*/ 1673917 h 2801577"/>
                <a:gd name="connsiteX3166" fmla="*/ 9161644 w 10032639"/>
                <a:gd name="connsiteY3166" fmla="*/ 1686161 h 2801577"/>
                <a:gd name="connsiteX3167" fmla="*/ 9151202 w 10032639"/>
                <a:gd name="connsiteY3167" fmla="*/ 1698404 h 2801577"/>
                <a:gd name="connsiteX3168" fmla="*/ 9144361 w 10032639"/>
                <a:gd name="connsiteY3168" fmla="*/ 1713888 h 2801577"/>
                <a:gd name="connsiteX3169" fmla="*/ 9139320 w 10032639"/>
                <a:gd name="connsiteY3169" fmla="*/ 1729373 h 2801577"/>
                <a:gd name="connsiteX3170" fmla="*/ 9165244 w 10032639"/>
                <a:gd name="connsiteY3170" fmla="*/ 1715689 h 2801577"/>
                <a:gd name="connsiteX3171" fmla="*/ 9187568 w 10032639"/>
                <a:gd name="connsiteY3171" fmla="*/ 1699844 h 2801577"/>
                <a:gd name="connsiteX3172" fmla="*/ 9208452 w 10032639"/>
                <a:gd name="connsiteY3172" fmla="*/ 1682559 h 2801577"/>
                <a:gd name="connsiteX3173" fmla="*/ 9229336 w 10032639"/>
                <a:gd name="connsiteY3173" fmla="*/ 1665275 h 2801577"/>
                <a:gd name="connsiteX3174" fmla="*/ 9252020 w 10032639"/>
                <a:gd name="connsiteY3174" fmla="*/ 1641148 h 2801577"/>
                <a:gd name="connsiteX3175" fmla="*/ 9274344 w 10032639"/>
                <a:gd name="connsiteY3175" fmla="*/ 1618821 h 2801577"/>
                <a:gd name="connsiteX3176" fmla="*/ 9321152 w 10032639"/>
                <a:gd name="connsiteY3176" fmla="*/ 1577049 h 2801577"/>
                <a:gd name="connsiteX3177" fmla="*/ 9373001 w 10032639"/>
                <a:gd name="connsiteY3177" fmla="*/ 1533837 h 2801577"/>
                <a:gd name="connsiteX3178" fmla="*/ 9406127 w 10032639"/>
                <a:gd name="connsiteY3178" fmla="*/ 1506109 h 2801577"/>
                <a:gd name="connsiteX3179" fmla="*/ 9437093 w 10032639"/>
                <a:gd name="connsiteY3179" fmla="*/ 1480182 h 2801577"/>
                <a:gd name="connsiteX3180" fmla="*/ 9461217 w 10032639"/>
                <a:gd name="connsiteY3180" fmla="*/ 1459296 h 2801577"/>
                <a:gd name="connsiteX3181" fmla="*/ 9487142 w 10032639"/>
                <a:gd name="connsiteY3181" fmla="*/ 1436609 h 2801577"/>
                <a:gd name="connsiteX3182" fmla="*/ 9537551 w 10032639"/>
                <a:gd name="connsiteY3182" fmla="*/ 1388355 h 2801577"/>
                <a:gd name="connsiteX3183" fmla="*/ 9570317 w 10032639"/>
                <a:gd name="connsiteY3183" fmla="*/ 1355586 h 2801577"/>
                <a:gd name="connsiteX3184" fmla="*/ 9589400 w 10032639"/>
                <a:gd name="connsiteY3184" fmla="*/ 1338301 h 2801577"/>
                <a:gd name="connsiteX3185" fmla="*/ 9610284 w 10032639"/>
                <a:gd name="connsiteY3185" fmla="*/ 1322456 h 2801577"/>
                <a:gd name="connsiteX3186" fmla="*/ 9623966 w 10032639"/>
                <a:gd name="connsiteY3186" fmla="*/ 1310213 h 2801577"/>
                <a:gd name="connsiteX3187" fmla="*/ 9634408 w 10032639"/>
                <a:gd name="connsiteY3187" fmla="*/ 1298329 h 2801577"/>
                <a:gd name="connsiteX3188" fmla="*/ 9641249 w 10032639"/>
                <a:gd name="connsiteY3188" fmla="*/ 1286086 h 2801577"/>
                <a:gd name="connsiteX3189" fmla="*/ 9644850 w 10032639"/>
                <a:gd name="connsiteY3189" fmla="*/ 1275643 h 2801577"/>
                <a:gd name="connsiteX3190" fmla="*/ 9646650 w 10032639"/>
                <a:gd name="connsiteY3190" fmla="*/ 1270601 h 2801577"/>
                <a:gd name="connsiteX3191" fmla="*/ 9650251 w 10032639"/>
                <a:gd name="connsiteY3191" fmla="*/ 1267000 h 2801577"/>
                <a:gd name="connsiteX3192" fmla="*/ 9651691 w 10032639"/>
                <a:gd name="connsiteY3192" fmla="*/ 1263760 h 2801577"/>
                <a:gd name="connsiteX3193" fmla="*/ 9657092 w 10032639"/>
                <a:gd name="connsiteY3193" fmla="*/ 1244674 h 2801577"/>
                <a:gd name="connsiteX3194" fmla="*/ 2374537 w 10032639"/>
                <a:gd name="connsiteY3194" fmla="*/ 1241465 h 2801577"/>
                <a:gd name="connsiteX3195" fmla="*/ 2362660 w 10032639"/>
                <a:gd name="connsiteY3195" fmla="*/ 1246866 h 2801577"/>
                <a:gd name="connsiteX3196" fmla="*/ 2303629 w 10032639"/>
                <a:gd name="connsiteY3196" fmla="*/ 1270989 h 2801577"/>
                <a:gd name="connsiteX3197" fmla="*/ 2241359 w 10032639"/>
                <a:gd name="connsiteY3197" fmla="*/ 1295113 h 2801577"/>
                <a:gd name="connsiteX3198" fmla="*/ 2171890 w 10032639"/>
                <a:gd name="connsiteY3198" fmla="*/ 1317796 h 2801577"/>
                <a:gd name="connsiteX3199" fmla="*/ 2097742 w 10032639"/>
                <a:gd name="connsiteY3199" fmla="*/ 1340120 h 2801577"/>
                <a:gd name="connsiteX3200" fmla="*/ 2092703 w 10032639"/>
                <a:gd name="connsiteY3200" fmla="*/ 1362803 h 2801577"/>
                <a:gd name="connsiteX3201" fmla="*/ 2087304 w 10032639"/>
                <a:gd name="connsiteY3201" fmla="*/ 1380086 h 2801577"/>
                <a:gd name="connsiteX3202" fmla="*/ 2083704 w 10032639"/>
                <a:gd name="connsiteY3202" fmla="*/ 1390527 h 2801577"/>
                <a:gd name="connsiteX3203" fmla="*/ 2097742 w 10032639"/>
                <a:gd name="connsiteY3203" fmla="*/ 1385126 h 2801577"/>
                <a:gd name="connsiteX3204" fmla="*/ 2111780 w 10032639"/>
                <a:gd name="connsiteY3204" fmla="*/ 1381886 h 2801577"/>
                <a:gd name="connsiteX3205" fmla="*/ 2120419 w 10032639"/>
                <a:gd name="connsiteY3205" fmla="*/ 1380086 h 2801577"/>
                <a:gd name="connsiteX3206" fmla="*/ 2127257 w 10032639"/>
                <a:gd name="connsiteY3206" fmla="*/ 1375045 h 2801577"/>
                <a:gd name="connsiteX3207" fmla="*/ 2132296 w 10032639"/>
                <a:gd name="connsiteY3207" fmla="*/ 1371444 h 2801577"/>
                <a:gd name="connsiteX3208" fmla="*/ 2135896 w 10032639"/>
                <a:gd name="connsiteY3208" fmla="*/ 1366404 h 2801577"/>
                <a:gd name="connsiteX3209" fmla="*/ 2137335 w 10032639"/>
                <a:gd name="connsiteY3209" fmla="*/ 1357762 h 2801577"/>
                <a:gd name="connsiteX3210" fmla="*/ 2147774 w 10032639"/>
                <a:gd name="connsiteY3210" fmla="*/ 1355962 h 2801577"/>
                <a:gd name="connsiteX3211" fmla="*/ 2166851 w 10032639"/>
                <a:gd name="connsiteY3211" fmla="*/ 1352361 h 2801577"/>
                <a:gd name="connsiteX3212" fmla="*/ 2185928 w 10032639"/>
                <a:gd name="connsiteY3212" fmla="*/ 1347321 h 2801577"/>
                <a:gd name="connsiteX3213" fmla="*/ 2203205 w 10032639"/>
                <a:gd name="connsiteY3213" fmla="*/ 1341920 h 2801577"/>
                <a:gd name="connsiteX3214" fmla="*/ 2219042 w 10032639"/>
                <a:gd name="connsiteY3214" fmla="*/ 1333279 h 2801577"/>
                <a:gd name="connsiteX3215" fmla="*/ 2249998 w 10032639"/>
                <a:gd name="connsiteY3215" fmla="*/ 1317796 h 2801577"/>
                <a:gd name="connsiteX3216" fmla="*/ 2279513 w 10032639"/>
                <a:gd name="connsiteY3216" fmla="*/ 1300514 h 2801577"/>
                <a:gd name="connsiteX3217" fmla="*/ 2305429 w 10032639"/>
                <a:gd name="connsiteY3217" fmla="*/ 1284671 h 2801577"/>
                <a:gd name="connsiteX3218" fmla="*/ 2333144 w 10032639"/>
                <a:gd name="connsiteY3218" fmla="*/ 1269189 h 2801577"/>
                <a:gd name="connsiteX3219" fmla="*/ 2343583 w 10032639"/>
                <a:gd name="connsiteY3219" fmla="*/ 1262348 h 2801577"/>
                <a:gd name="connsiteX3220" fmla="*/ 2354021 w 10032639"/>
                <a:gd name="connsiteY3220" fmla="*/ 1258748 h 2801577"/>
                <a:gd name="connsiteX3221" fmla="*/ 2364099 w 10032639"/>
                <a:gd name="connsiteY3221" fmla="*/ 1255507 h 2801577"/>
                <a:gd name="connsiteX3222" fmla="*/ 2374537 w 10032639"/>
                <a:gd name="connsiteY3222" fmla="*/ 1253707 h 2801577"/>
                <a:gd name="connsiteX3223" fmla="*/ 4870948 w 10032639"/>
                <a:gd name="connsiteY3223" fmla="*/ 1233584 h 2801577"/>
                <a:gd name="connsiteX3224" fmla="*/ 4869148 w 10032639"/>
                <a:gd name="connsiteY3224" fmla="*/ 1235384 h 2801577"/>
                <a:gd name="connsiteX3225" fmla="*/ 4872748 w 10032639"/>
                <a:gd name="connsiteY3225" fmla="*/ 1238624 h 2801577"/>
                <a:gd name="connsiteX3226" fmla="*/ 4872748 w 10032639"/>
                <a:gd name="connsiteY3226" fmla="*/ 1237184 h 2801577"/>
                <a:gd name="connsiteX3227" fmla="*/ 4874548 w 10032639"/>
                <a:gd name="connsiteY3227" fmla="*/ 1235384 h 2801577"/>
                <a:gd name="connsiteX3228" fmla="*/ 7230830 w 10032639"/>
                <a:gd name="connsiteY3228" fmla="*/ 1231483 h 2801577"/>
                <a:gd name="connsiteX3229" fmla="*/ 7208150 w 10032639"/>
                <a:gd name="connsiteY3229" fmla="*/ 1245521 h 2801577"/>
                <a:gd name="connsiteX3230" fmla="*/ 7209950 w 10032639"/>
                <a:gd name="connsiteY3230" fmla="*/ 1245521 h 2801577"/>
                <a:gd name="connsiteX3231" fmla="*/ 7222190 w 10032639"/>
                <a:gd name="connsiteY3231" fmla="*/ 1236882 h 2801577"/>
                <a:gd name="connsiteX3232" fmla="*/ 4874548 w 10032639"/>
                <a:gd name="connsiteY3232" fmla="*/ 1228544 h 2801577"/>
                <a:gd name="connsiteX3233" fmla="*/ 4872748 w 10032639"/>
                <a:gd name="connsiteY3233" fmla="*/ 1229984 h 2801577"/>
                <a:gd name="connsiteX3234" fmla="*/ 4874548 w 10032639"/>
                <a:gd name="connsiteY3234" fmla="*/ 1229984 h 2801577"/>
                <a:gd name="connsiteX3235" fmla="*/ 9443934 w 10032639"/>
                <a:gd name="connsiteY3235" fmla="*/ 1223788 h 2801577"/>
                <a:gd name="connsiteX3236" fmla="*/ 9428451 w 10032639"/>
                <a:gd name="connsiteY3236" fmla="*/ 1237832 h 2801577"/>
                <a:gd name="connsiteX3237" fmla="*/ 9433492 w 10032639"/>
                <a:gd name="connsiteY3237" fmla="*/ 1236032 h 2801577"/>
                <a:gd name="connsiteX3238" fmla="*/ 9438893 w 10032639"/>
                <a:gd name="connsiteY3238" fmla="*/ 1232431 h 2801577"/>
                <a:gd name="connsiteX3239" fmla="*/ 9442134 w 10032639"/>
                <a:gd name="connsiteY3239" fmla="*/ 1229190 h 2801577"/>
                <a:gd name="connsiteX3240" fmla="*/ 1801870 w 10032639"/>
                <a:gd name="connsiteY3240" fmla="*/ 1222742 h 2801577"/>
                <a:gd name="connsiteX3241" fmla="*/ 1800070 w 10032639"/>
                <a:gd name="connsiteY3241" fmla="*/ 1225983 h 2801577"/>
                <a:gd name="connsiteX3242" fmla="*/ 1798270 w 10032639"/>
                <a:gd name="connsiteY3242" fmla="*/ 1231023 h 2801577"/>
                <a:gd name="connsiteX3243" fmla="*/ 1794671 w 10032639"/>
                <a:gd name="connsiteY3243" fmla="*/ 1232824 h 2801577"/>
                <a:gd name="connsiteX3244" fmla="*/ 1736000 w 10032639"/>
                <a:gd name="connsiteY3244" fmla="*/ 1274230 h 2801577"/>
                <a:gd name="connsiteX3245" fmla="*/ 1671931 w 10032639"/>
                <a:gd name="connsiteY3245" fmla="*/ 1315996 h 2801577"/>
                <a:gd name="connsiteX3246" fmla="*/ 1604261 w 10032639"/>
                <a:gd name="connsiteY3246" fmla="*/ 1355962 h 2801577"/>
                <a:gd name="connsiteX3247" fmla="*/ 1533353 w 10032639"/>
                <a:gd name="connsiteY3247" fmla="*/ 1395568 h 2801577"/>
                <a:gd name="connsiteX3248" fmla="*/ 1400174 w 10032639"/>
                <a:gd name="connsiteY3248" fmla="*/ 1468299 h 2801577"/>
                <a:gd name="connsiteX3249" fmla="*/ 1334305 w 10032639"/>
                <a:gd name="connsiteY3249" fmla="*/ 1504664 h 2801577"/>
                <a:gd name="connsiteX3250" fmla="*/ 1268795 w 10032639"/>
                <a:gd name="connsiteY3250" fmla="*/ 1542830 h 2801577"/>
                <a:gd name="connsiteX3251" fmla="*/ 1272035 w 10032639"/>
                <a:gd name="connsiteY3251" fmla="*/ 1563353 h 2801577"/>
                <a:gd name="connsiteX3252" fmla="*/ 1279234 w 10032639"/>
                <a:gd name="connsiteY3252" fmla="*/ 1582796 h 2801577"/>
                <a:gd name="connsiteX3253" fmla="*/ 1294711 w 10032639"/>
                <a:gd name="connsiteY3253" fmla="*/ 1619161 h 2801577"/>
                <a:gd name="connsiteX3254" fmla="*/ 1299750 w 10032639"/>
                <a:gd name="connsiteY3254" fmla="*/ 1613760 h 2801577"/>
                <a:gd name="connsiteX3255" fmla="*/ 1303350 w 10032639"/>
                <a:gd name="connsiteY3255" fmla="*/ 1608720 h 2801577"/>
                <a:gd name="connsiteX3256" fmla="*/ 1306589 w 10032639"/>
                <a:gd name="connsiteY3256" fmla="*/ 1606919 h 2801577"/>
                <a:gd name="connsiteX3257" fmla="*/ 1311988 w 10032639"/>
                <a:gd name="connsiteY3257" fmla="*/ 1603319 h 2801577"/>
                <a:gd name="connsiteX3258" fmla="*/ 1317027 w 10032639"/>
                <a:gd name="connsiteY3258" fmla="*/ 1601879 h 2801577"/>
                <a:gd name="connsiteX3259" fmla="*/ 1329265 w 10032639"/>
                <a:gd name="connsiteY3259" fmla="*/ 1601879 h 2801577"/>
                <a:gd name="connsiteX3260" fmla="*/ 1341144 w 10032639"/>
                <a:gd name="connsiteY3260" fmla="*/ 1603319 h 2801577"/>
                <a:gd name="connsiteX3261" fmla="*/ 1384697 w 10032639"/>
                <a:gd name="connsiteY3261" fmla="*/ 1558312 h 2801577"/>
                <a:gd name="connsiteX3262" fmla="*/ 1398374 w 10032639"/>
                <a:gd name="connsiteY3262" fmla="*/ 1547871 h 2801577"/>
                <a:gd name="connsiteX3263" fmla="*/ 1414212 w 10032639"/>
                <a:gd name="connsiteY3263" fmla="*/ 1537429 h 2801577"/>
                <a:gd name="connsiteX3264" fmla="*/ 1431489 w 10032639"/>
                <a:gd name="connsiteY3264" fmla="*/ 1528788 h 2801577"/>
                <a:gd name="connsiteX3265" fmla="*/ 1452006 w 10032639"/>
                <a:gd name="connsiteY3265" fmla="*/ 1521947 h 2801577"/>
                <a:gd name="connsiteX3266" fmla="*/ 1469283 w 10032639"/>
                <a:gd name="connsiteY3266" fmla="*/ 1506464 h 2801577"/>
                <a:gd name="connsiteX3267" fmla="*/ 1486560 w 10032639"/>
                <a:gd name="connsiteY3267" fmla="*/ 1492782 h 2801577"/>
                <a:gd name="connsiteX3268" fmla="*/ 1503838 w 10032639"/>
                <a:gd name="connsiteY3268" fmla="*/ 1478740 h 2801577"/>
                <a:gd name="connsiteX3269" fmla="*/ 1521475 w 10032639"/>
                <a:gd name="connsiteY3269" fmla="*/ 1468299 h 2801577"/>
                <a:gd name="connsiteX3270" fmla="*/ 1562868 w 10032639"/>
                <a:gd name="connsiteY3270" fmla="*/ 1449216 h 2801577"/>
                <a:gd name="connsiteX3271" fmla="*/ 1599222 w 10032639"/>
                <a:gd name="connsiteY3271" fmla="*/ 1430133 h 2801577"/>
                <a:gd name="connsiteX3272" fmla="*/ 1616499 w 10032639"/>
                <a:gd name="connsiteY3272" fmla="*/ 1411050 h 2801577"/>
                <a:gd name="connsiteX3273" fmla="*/ 1633776 w 10032639"/>
                <a:gd name="connsiteY3273" fmla="*/ 1393768 h 2801577"/>
                <a:gd name="connsiteX3274" fmla="*/ 1651054 w 10032639"/>
                <a:gd name="connsiteY3274" fmla="*/ 1380086 h 2801577"/>
                <a:gd name="connsiteX3275" fmla="*/ 1670131 w 10032639"/>
                <a:gd name="connsiteY3275" fmla="*/ 1366404 h 2801577"/>
                <a:gd name="connsiteX3276" fmla="*/ 1715123 w 10032639"/>
                <a:gd name="connsiteY3276" fmla="*/ 1341920 h 2801577"/>
                <a:gd name="connsiteX3277" fmla="*/ 1760116 w 10032639"/>
                <a:gd name="connsiteY3277" fmla="*/ 1315996 h 2801577"/>
                <a:gd name="connsiteX3278" fmla="*/ 1766955 w 10032639"/>
                <a:gd name="connsiteY3278" fmla="*/ 1309155 h 2801577"/>
                <a:gd name="connsiteX3279" fmla="*/ 1775594 w 10032639"/>
                <a:gd name="connsiteY3279" fmla="*/ 1300514 h 2801577"/>
                <a:gd name="connsiteX3280" fmla="*/ 1786032 w 10032639"/>
                <a:gd name="connsiteY3280" fmla="*/ 1291512 h 2801577"/>
                <a:gd name="connsiteX3281" fmla="*/ 1798270 w 10032639"/>
                <a:gd name="connsiteY3281" fmla="*/ 1284671 h 2801577"/>
                <a:gd name="connsiteX3282" fmla="*/ 1810508 w 10032639"/>
                <a:gd name="connsiteY3282" fmla="*/ 1277830 h 2801577"/>
                <a:gd name="connsiteX3283" fmla="*/ 1824186 w 10032639"/>
                <a:gd name="connsiteY3283" fmla="*/ 1267389 h 2801577"/>
                <a:gd name="connsiteX3284" fmla="*/ 1812308 w 10032639"/>
                <a:gd name="connsiteY3284" fmla="*/ 1245065 h 2801577"/>
                <a:gd name="connsiteX3285" fmla="*/ 4170000 w 10032639"/>
                <a:gd name="connsiteY3285" fmla="*/ 1221705 h 2801577"/>
                <a:gd name="connsiteX3286" fmla="*/ 4171440 w 10032639"/>
                <a:gd name="connsiteY3286" fmla="*/ 1223145 h 2801577"/>
                <a:gd name="connsiteX3287" fmla="*/ 4175041 w 10032639"/>
                <a:gd name="connsiteY3287" fmla="*/ 1221705 h 2801577"/>
                <a:gd name="connsiteX3288" fmla="*/ 8832905 w 10032639"/>
                <a:gd name="connsiteY3288" fmla="*/ 1216946 h 2801577"/>
                <a:gd name="connsiteX3289" fmla="*/ 8801579 w 10032639"/>
                <a:gd name="connsiteY3289" fmla="*/ 1237832 h 2801577"/>
                <a:gd name="connsiteX3290" fmla="*/ 8772054 w 10032639"/>
                <a:gd name="connsiteY3290" fmla="*/ 1256557 h 2801577"/>
                <a:gd name="connsiteX3291" fmla="*/ 8737488 w 10032639"/>
                <a:gd name="connsiteY3291" fmla="*/ 1282485 h 2801577"/>
                <a:gd name="connsiteX3292" fmla="*/ 8756571 w 10032639"/>
                <a:gd name="connsiteY3292" fmla="*/ 1282485 h 2801577"/>
                <a:gd name="connsiteX3293" fmla="*/ 8767013 w 10032639"/>
                <a:gd name="connsiteY3293" fmla="*/ 1270601 h 2801577"/>
                <a:gd name="connsiteX3294" fmla="*/ 8780696 w 10032639"/>
                <a:gd name="connsiteY3294" fmla="*/ 1260158 h 2801577"/>
                <a:gd name="connsiteX3295" fmla="*/ 8796539 w 10032639"/>
                <a:gd name="connsiteY3295" fmla="*/ 1253317 h 2801577"/>
                <a:gd name="connsiteX3296" fmla="*/ 8815622 w 10032639"/>
                <a:gd name="connsiteY3296" fmla="*/ 1246475 h 2801577"/>
                <a:gd name="connsiteX3297" fmla="*/ 8822463 w 10032639"/>
                <a:gd name="connsiteY3297" fmla="*/ 1230630 h 2801577"/>
                <a:gd name="connsiteX3298" fmla="*/ 8448356 w 10032639"/>
                <a:gd name="connsiteY3298" fmla="*/ 1215146 h 2801577"/>
                <a:gd name="connsiteX3299" fmla="*/ 8443315 w 10032639"/>
                <a:gd name="connsiteY3299" fmla="*/ 1216946 h 2801577"/>
                <a:gd name="connsiteX3300" fmla="*/ 8450157 w 10032639"/>
                <a:gd name="connsiteY3300" fmla="*/ 1218747 h 2801577"/>
                <a:gd name="connsiteX3301" fmla="*/ 8451957 w 10032639"/>
                <a:gd name="connsiteY3301" fmla="*/ 1216946 h 2801577"/>
                <a:gd name="connsiteX3302" fmla="*/ 3581063 w 10032639"/>
                <a:gd name="connsiteY3302" fmla="*/ 1206900 h 2801577"/>
                <a:gd name="connsiteX3303" fmla="*/ 3553348 w 10032639"/>
                <a:gd name="connsiteY3303" fmla="*/ 1215541 h 2801577"/>
                <a:gd name="connsiteX3304" fmla="*/ 3561986 w 10032639"/>
                <a:gd name="connsiteY3304" fmla="*/ 1225983 h 2801577"/>
                <a:gd name="connsiteX3305" fmla="*/ 3568825 w 10032639"/>
                <a:gd name="connsiteY3305" fmla="*/ 1238224 h 2801577"/>
                <a:gd name="connsiteX3306" fmla="*/ 3575664 w 10032639"/>
                <a:gd name="connsiteY3306" fmla="*/ 1258748 h 2801577"/>
                <a:gd name="connsiteX3307" fmla="*/ 3565226 w 10032639"/>
                <a:gd name="connsiteY3307" fmla="*/ 1258748 h 2801577"/>
                <a:gd name="connsiteX3308" fmla="*/ 3568825 w 10032639"/>
                <a:gd name="connsiteY3308" fmla="*/ 1265589 h 2801577"/>
                <a:gd name="connsiteX3309" fmla="*/ 3573865 w 10032639"/>
                <a:gd name="connsiteY3309" fmla="*/ 1279631 h 2801577"/>
                <a:gd name="connsiteX3310" fmla="*/ 3560187 w 10032639"/>
                <a:gd name="connsiteY3310" fmla="*/ 1284671 h 2801577"/>
                <a:gd name="connsiteX3311" fmla="*/ 3527432 w 10032639"/>
                <a:gd name="connsiteY3311" fmla="*/ 1300514 h 2801577"/>
                <a:gd name="connsiteX3312" fmla="*/ 3555148 w 10032639"/>
                <a:gd name="connsiteY3312" fmla="*/ 1290072 h 2801577"/>
                <a:gd name="connsiteX3313" fmla="*/ 3581063 w 10032639"/>
                <a:gd name="connsiteY3313" fmla="*/ 1277830 h 2801577"/>
                <a:gd name="connsiteX3314" fmla="*/ 9350677 w 10032639"/>
                <a:gd name="connsiteY3314" fmla="*/ 1204703 h 2801577"/>
                <a:gd name="connsiteX3315" fmla="*/ 9215653 w 10032639"/>
                <a:gd name="connsiteY3315" fmla="*/ 1324257 h 2801577"/>
                <a:gd name="connsiteX3316" fmla="*/ 9085670 w 10032639"/>
                <a:gd name="connsiteY3316" fmla="*/ 1443811 h 2801577"/>
                <a:gd name="connsiteX3317" fmla="*/ 9087470 w 10032639"/>
                <a:gd name="connsiteY3317" fmla="*/ 1445612 h 2801577"/>
                <a:gd name="connsiteX3318" fmla="*/ 9101153 w 10032639"/>
                <a:gd name="connsiteY3318" fmla="*/ 1438410 h 2801577"/>
                <a:gd name="connsiteX3319" fmla="*/ 9113395 w 10032639"/>
                <a:gd name="connsiteY3319" fmla="*/ 1426526 h 2801577"/>
                <a:gd name="connsiteX3320" fmla="*/ 9123837 w 10032639"/>
                <a:gd name="connsiteY3320" fmla="*/ 1410682 h 2801577"/>
                <a:gd name="connsiteX3321" fmla="*/ 9135719 w 10032639"/>
                <a:gd name="connsiteY3321" fmla="*/ 1398798 h 2801577"/>
                <a:gd name="connsiteX3322" fmla="*/ 9153002 w 10032639"/>
                <a:gd name="connsiteY3322" fmla="*/ 1386555 h 2801577"/>
                <a:gd name="connsiteX3323" fmla="*/ 9172085 w 10032639"/>
                <a:gd name="connsiteY3323" fmla="*/ 1376112 h 2801577"/>
                <a:gd name="connsiteX3324" fmla="*/ 9191169 w 10032639"/>
                <a:gd name="connsiteY3324" fmla="*/ 1358827 h 2801577"/>
                <a:gd name="connsiteX3325" fmla="*/ 9218894 w 10032639"/>
                <a:gd name="connsiteY3325" fmla="*/ 1329658 h 2801577"/>
                <a:gd name="connsiteX3326" fmla="*/ 9234737 w 10032639"/>
                <a:gd name="connsiteY3326" fmla="*/ 1315614 h 2801577"/>
                <a:gd name="connsiteX3327" fmla="*/ 9250219 w 10032639"/>
                <a:gd name="connsiteY3327" fmla="*/ 1303371 h 2801577"/>
                <a:gd name="connsiteX3328" fmla="*/ 9282985 w 10032639"/>
                <a:gd name="connsiteY3328" fmla="*/ 1273842 h 2801577"/>
                <a:gd name="connsiteX3329" fmla="*/ 9321152 w 10032639"/>
                <a:gd name="connsiteY3329" fmla="*/ 1237832 h 2801577"/>
                <a:gd name="connsiteX3330" fmla="*/ 9329794 w 10032639"/>
                <a:gd name="connsiteY3330" fmla="*/ 1229190 h 2801577"/>
                <a:gd name="connsiteX3331" fmla="*/ 9334835 w 10032639"/>
                <a:gd name="connsiteY3331" fmla="*/ 1225589 h 2801577"/>
                <a:gd name="connsiteX3332" fmla="*/ 9341676 w 10032639"/>
                <a:gd name="connsiteY3332" fmla="*/ 1225589 h 2801577"/>
                <a:gd name="connsiteX3333" fmla="*/ 9343476 w 10032639"/>
                <a:gd name="connsiteY3333" fmla="*/ 1225589 h 2801577"/>
                <a:gd name="connsiteX3334" fmla="*/ 9347077 w 10032639"/>
                <a:gd name="connsiteY3334" fmla="*/ 1216946 h 2801577"/>
                <a:gd name="connsiteX3335" fmla="*/ 9350677 w 10032639"/>
                <a:gd name="connsiteY3335" fmla="*/ 1206503 h 2801577"/>
                <a:gd name="connsiteX3336" fmla="*/ 3139414 w 10032639"/>
                <a:gd name="connsiteY3336" fmla="*/ 1203659 h 2801577"/>
                <a:gd name="connsiteX3337" fmla="*/ 3118898 w 10032639"/>
                <a:gd name="connsiteY3337" fmla="*/ 1212301 h 2801577"/>
                <a:gd name="connsiteX3338" fmla="*/ 3059867 w 10032639"/>
                <a:gd name="connsiteY3338" fmla="*/ 1236424 h 2801577"/>
                <a:gd name="connsiteX3339" fmla="*/ 3008035 w 10032639"/>
                <a:gd name="connsiteY3339" fmla="*/ 1258748 h 2801577"/>
                <a:gd name="connsiteX3340" fmla="*/ 2963043 w 10032639"/>
                <a:gd name="connsiteY3340" fmla="*/ 1279631 h 2801577"/>
                <a:gd name="connsiteX3341" fmla="*/ 2923449 w 10032639"/>
                <a:gd name="connsiteY3341" fmla="*/ 1301954 h 2801577"/>
                <a:gd name="connsiteX3342" fmla="*/ 2926689 w 10032639"/>
                <a:gd name="connsiteY3342" fmla="*/ 1310595 h 2801577"/>
                <a:gd name="connsiteX3343" fmla="*/ 2928488 w 10032639"/>
                <a:gd name="connsiteY3343" fmla="*/ 1314196 h 2801577"/>
                <a:gd name="connsiteX3344" fmla="*/ 2930288 w 10032639"/>
                <a:gd name="connsiteY3344" fmla="*/ 1319597 h 2801577"/>
                <a:gd name="connsiteX3345" fmla="*/ 2942526 w 10032639"/>
                <a:gd name="connsiteY3345" fmla="*/ 1315996 h 2801577"/>
                <a:gd name="connsiteX3346" fmla="*/ 2952964 w 10032639"/>
                <a:gd name="connsiteY3346" fmla="*/ 1314196 h 2801577"/>
                <a:gd name="connsiteX3347" fmla="*/ 2951165 w 10032639"/>
                <a:gd name="connsiteY3347" fmla="*/ 1307355 h 2801577"/>
                <a:gd name="connsiteX3348" fmla="*/ 2952964 w 10032639"/>
                <a:gd name="connsiteY3348" fmla="*/ 1300514 h 2801577"/>
                <a:gd name="connsiteX3349" fmla="*/ 2956204 w 10032639"/>
                <a:gd name="connsiteY3349" fmla="*/ 1295113 h 2801577"/>
                <a:gd name="connsiteX3350" fmla="*/ 2959803 w 10032639"/>
                <a:gd name="connsiteY3350" fmla="*/ 1291512 h 2801577"/>
                <a:gd name="connsiteX3351" fmla="*/ 2966642 w 10032639"/>
                <a:gd name="connsiteY3351" fmla="*/ 1288272 h 2801577"/>
                <a:gd name="connsiteX3352" fmla="*/ 2977081 w 10032639"/>
                <a:gd name="connsiteY3352" fmla="*/ 1286472 h 2801577"/>
                <a:gd name="connsiteX3353" fmla="*/ 2995798 w 10032639"/>
                <a:gd name="connsiteY3353" fmla="*/ 1281431 h 2801577"/>
                <a:gd name="connsiteX3354" fmla="*/ 3006236 w 10032639"/>
                <a:gd name="connsiteY3354" fmla="*/ 1279631 h 2801577"/>
                <a:gd name="connsiteX3355" fmla="*/ 3018474 w 10032639"/>
                <a:gd name="connsiteY3355" fmla="*/ 1279631 h 2801577"/>
                <a:gd name="connsiteX3356" fmla="*/ 3044390 w 10032639"/>
                <a:gd name="connsiteY3356" fmla="*/ 1279631 h 2801577"/>
                <a:gd name="connsiteX3357" fmla="*/ 3053028 w 10032639"/>
                <a:gd name="connsiteY3357" fmla="*/ 1272790 h 2801577"/>
                <a:gd name="connsiteX3358" fmla="*/ 3063466 w 10032639"/>
                <a:gd name="connsiteY3358" fmla="*/ 1262348 h 2801577"/>
                <a:gd name="connsiteX3359" fmla="*/ 3072105 w 10032639"/>
                <a:gd name="connsiteY3359" fmla="*/ 1253707 h 2801577"/>
                <a:gd name="connsiteX3360" fmla="*/ 3080744 w 10032639"/>
                <a:gd name="connsiteY3360" fmla="*/ 1246866 h 2801577"/>
                <a:gd name="connsiteX3361" fmla="*/ 3091182 w 10032639"/>
                <a:gd name="connsiteY3361" fmla="*/ 1241465 h 2801577"/>
                <a:gd name="connsiteX3362" fmla="*/ 3101621 w 10032639"/>
                <a:gd name="connsiteY3362" fmla="*/ 1238224 h 2801577"/>
                <a:gd name="connsiteX3363" fmla="*/ 3110259 w 10032639"/>
                <a:gd name="connsiteY3363" fmla="*/ 1234624 h 2801577"/>
                <a:gd name="connsiteX3364" fmla="*/ 3118898 w 10032639"/>
                <a:gd name="connsiteY3364" fmla="*/ 1225983 h 2801577"/>
                <a:gd name="connsiteX3365" fmla="*/ 1566467 w 10032639"/>
                <a:gd name="connsiteY3365" fmla="*/ 1201859 h 2801577"/>
                <a:gd name="connsiteX3366" fmla="*/ 1528313 w 10032639"/>
                <a:gd name="connsiteY3366" fmla="*/ 1225983 h 2801577"/>
                <a:gd name="connsiteX3367" fmla="*/ 1540551 w 10032639"/>
                <a:gd name="connsiteY3367" fmla="*/ 1222742 h 2801577"/>
                <a:gd name="connsiteX3368" fmla="*/ 1550990 w 10032639"/>
                <a:gd name="connsiteY3368" fmla="*/ 1217341 h 2801577"/>
                <a:gd name="connsiteX3369" fmla="*/ 1559628 w 10032639"/>
                <a:gd name="connsiteY3369" fmla="*/ 1210500 h 2801577"/>
                <a:gd name="connsiteX3370" fmla="*/ 470804 w 10032639"/>
                <a:gd name="connsiteY3370" fmla="*/ 1200059 h 2801577"/>
                <a:gd name="connsiteX3371" fmla="*/ 467204 w 10032639"/>
                <a:gd name="connsiteY3371" fmla="*/ 1203659 h 2801577"/>
                <a:gd name="connsiteX3372" fmla="*/ 462165 w 10032639"/>
                <a:gd name="connsiteY3372" fmla="*/ 1205100 h 2801577"/>
                <a:gd name="connsiteX3373" fmla="*/ 451727 w 10032639"/>
                <a:gd name="connsiteY3373" fmla="*/ 1210500 h 2801577"/>
                <a:gd name="connsiteX3374" fmla="*/ 451727 w 10032639"/>
                <a:gd name="connsiteY3374" fmla="*/ 1225983 h 2801577"/>
                <a:gd name="connsiteX3375" fmla="*/ 449927 w 10032639"/>
                <a:gd name="connsiteY3375" fmla="*/ 1241465 h 2801577"/>
                <a:gd name="connsiteX3376" fmla="*/ 458566 w 10032639"/>
                <a:gd name="connsiteY3376" fmla="*/ 1232824 h 2801577"/>
                <a:gd name="connsiteX3377" fmla="*/ 470804 w 10032639"/>
                <a:gd name="connsiteY3377" fmla="*/ 1225983 h 2801577"/>
                <a:gd name="connsiteX3378" fmla="*/ 484482 w 10032639"/>
                <a:gd name="connsiteY3378" fmla="*/ 1220942 h 2801577"/>
                <a:gd name="connsiteX3379" fmla="*/ 498519 w 10032639"/>
                <a:gd name="connsiteY3379" fmla="*/ 1217341 h 2801577"/>
                <a:gd name="connsiteX3380" fmla="*/ 508598 w 10032639"/>
                <a:gd name="connsiteY3380" fmla="*/ 1217341 h 2801577"/>
                <a:gd name="connsiteX3381" fmla="*/ 498519 w 10032639"/>
                <a:gd name="connsiteY3381" fmla="*/ 1212301 h 2801577"/>
                <a:gd name="connsiteX3382" fmla="*/ 484482 w 10032639"/>
                <a:gd name="connsiteY3382" fmla="*/ 1206900 h 2801577"/>
                <a:gd name="connsiteX3383" fmla="*/ 9585799 w 10032639"/>
                <a:gd name="connsiteY3383" fmla="*/ 1196060 h 2801577"/>
                <a:gd name="connsiteX3384" fmla="*/ 9539351 w 10032639"/>
                <a:gd name="connsiteY3384" fmla="*/ 1241073 h 2801577"/>
                <a:gd name="connsiteX3385" fmla="*/ 9492543 w 10032639"/>
                <a:gd name="connsiteY3385" fmla="*/ 1284285 h 2801577"/>
                <a:gd name="connsiteX3386" fmla="*/ 9445734 w 10032639"/>
                <a:gd name="connsiteY3386" fmla="*/ 1326057 h 2801577"/>
                <a:gd name="connsiteX3387" fmla="*/ 9398926 w 10032639"/>
                <a:gd name="connsiteY3387" fmla="*/ 1366029 h 2801577"/>
                <a:gd name="connsiteX3388" fmla="*/ 9305309 w 10032639"/>
                <a:gd name="connsiteY3388" fmla="*/ 1445612 h 2801577"/>
                <a:gd name="connsiteX3389" fmla="*/ 9215653 w 10032639"/>
                <a:gd name="connsiteY3389" fmla="*/ 1525194 h 2801577"/>
                <a:gd name="connsiteX3390" fmla="*/ 9135719 w 10032639"/>
                <a:gd name="connsiteY3390" fmla="*/ 1596135 h 2801577"/>
                <a:gd name="connsiteX3391" fmla="*/ 9135719 w 10032639"/>
                <a:gd name="connsiteY3391" fmla="*/ 1618821 h 2801577"/>
                <a:gd name="connsiteX3392" fmla="*/ 9146161 w 10032639"/>
                <a:gd name="connsiteY3392" fmla="*/ 1615220 h 2801577"/>
                <a:gd name="connsiteX3393" fmla="*/ 9158403 w 10032639"/>
                <a:gd name="connsiteY3393" fmla="*/ 1611619 h 2801577"/>
                <a:gd name="connsiteX3394" fmla="*/ 9163444 w 10032639"/>
                <a:gd name="connsiteY3394" fmla="*/ 1596135 h 2801577"/>
                <a:gd name="connsiteX3395" fmla="*/ 9172085 w 10032639"/>
                <a:gd name="connsiteY3395" fmla="*/ 1580650 h 2801577"/>
                <a:gd name="connsiteX3396" fmla="*/ 9184328 w 10032639"/>
                <a:gd name="connsiteY3396" fmla="*/ 1566606 h 2801577"/>
                <a:gd name="connsiteX3397" fmla="*/ 9199810 w 10032639"/>
                <a:gd name="connsiteY3397" fmla="*/ 1552922 h 2801577"/>
                <a:gd name="connsiteX3398" fmla="*/ 9229336 w 10032639"/>
                <a:gd name="connsiteY3398" fmla="*/ 1535637 h 2801577"/>
                <a:gd name="connsiteX3399" fmla="*/ 9246619 w 10032639"/>
                <a:gd name="connsiteY3399" fmla="*/ 1528435 h 2801577"/>
                <a:gd name="connsiteX3400" fmla="*/ 9265702 w 10032639"/>
                <a:gd name="connsiteY3400" fmla="*/ 1521593 h 2801577"/>
                <a:gd name="connsiteX3401" fmla="*/ 9307109 w 10032639"/>
                <a:gd name="connsiteY3401" fmla="*/ 1476580 h 2801577"/>
                <a:gd name="connsiteX3402" fmla="*/ 9350677 w 10032639"/>
                <a:gd name="connsiteY3402" fmla="*/ 1433368 h 2801577"/>
                <a:gd name="connsiteX3403" fmla="*/ 9397486 w 10032639"/>
                <a:gd name="connsiteY3403" fmla="*/ 1390156 h 2801577"/>
                <a:gd name="connsiteX3404" fmla="*/ 9447535 w 10032639"/>
                <a:gd name="connsiteY3404" fmla="*/ 1346943 h 2801577"/>
                <a:gd name="connsiteX3405" fmla="*/ 9483901 w 10032639"/>
                <a:gd name="connsiteY3405" fmla="*/ 1315614 h 2801577"/>
                <a:gd name="connsiteX3406" fmla="*/ 9518467 w 10032639"/>
                <a:gd name="connsiteY3406" fmla="*/ 1279244 h 2801577"/>
                <a:gd name="connsiteX3407" fmla="*/ 9553033 w 10032639"/>
                <a:gd name="connsiteY3407" fmla="*/ 1239272 h 2801577"/>
                <a:gd name="connsiteX3408" fmla="*/ 2951165 w 10032639"/>
                <a:gd name="connsiteY3408" fmla="*/ 1193218 h 2801577"/>
                <a:gd name="connsiteX3409" fmla="*/ 2937127 w 10032639"/>
                <a:gd name="connsiteY3409" fmla="*/ 1200059 h 2801577"/>
                <a:gd name="connsiteX3410" fmla="*/ 2926689 w 10032639"/>
                <a:gd name="connsiteY3410" fmla="*/ 1208700 h 2801577"/>
                <a:gd name="connsiteX3411" fmla="*/ 2940726 w 10032639"/>
                <a:gd name="connsiteY3411" fmla="*/ 1210500 h 2801577"/>
                <a:gd name="connsiteX3412" fmla="*/ 2942526 w 10032639"/>
                <a:gd name="connsiteY3412" fmla="*/ 1206900 h 2801577"/>
                <a:gd name="connsiteX3413" fmla="*/ 2947565 w 10032639"/>
                <a:gd name="connsiteY3413" fmla="*/ 1198259 h 2801577"/>
                <a:gd name="connsiteX3414" fmla="*/ 2952964 w 10032639"/>
                <a:gd name="connsiteY3414" fmla="*/ 1193218 h 2801577"/>
                <a:gd name="connsiteX3415" fmla="*/ 9492543 w 10032639"/>
                <a:gd name="connsiteY3415" fmla="*/ 1178775 h 2801577"/>
                <a:gd name="connsiteX3416" fmla="*/ 9463017 w 10032639"/>
                <a:gd name="connsiteY3416" fmla="*/ 1206503 h 2801577"/>
                <a:gd name="connsiteX3417" fmla="*/ 9471659 w 10032639"/>
                <a:gd name="connsiteY3417" fmla="*/ 1206503 h 2801577"/>
                <a:gd name="connsiteX3418" fmla="*/ 3221121 w 10032639"/>
                <a:gd name="connsiteY3418" fmla="*/ 1172335 h 2801577"/>
                <a:gd name="connsiteX3419" fmla="*/ 3215722 w 10032639"/>
                <a:gd name="connsiteY3419" fmla="*/ 1175575 h 2801577"/>
                <a:gd name="connsiteX3420" fmla="*/ 3144814 w 10032639"/>
                <a:gd name="connsiteY3420" fmla="*/ 1203659 h 2801577"/>
                <a:gd name="connsiteX3421" fmla="*/ 3144814 w 10032639"/>
                <a:gd name="connsiteY3421" fmla="*/ 1224182 h 2801577"/>
                <a:gd name="connsiteX3422" fmla="*/ 3151652 w 10032639"/>
                <a:gd name="connsiteY3422" fmla="*/ 1220942 h 2801577"/>
                <a:gd name="connsiteX3423" fmla="*/ 3158491 w 10032639"/>
                <a:gd name="connsiteY3423" fmla="*/ 1217341 h 2801577"/>
                <a:gd name="connsiteX3424" fmla="*/ 3167130 w 10032639"/>
                <a:gd name="connsiteY3424" fmla="*/ 1208700 h 2801577"/>
                <a:gd name="connsiteX3425" fmla="*/ 3179368 w 10032639"/>
                <a:gd name="connsiteY3425" fmla="*/ 1200059 h 2801577"/>
                <a:gd name="connsiteX3426" fmla="*/ 3186207 w 10032639"/>
                <a:gd name="connsiteY3426" fmla="*/ 1198259 h 2801577"/>
                <a:gd name="connsiteX3427" fmla="*/ 3196645 w 10032639"/>
                <a:gd name="connsiteY3427" fmla="*/ 1196458 h 2801577"/>
                <a:gd name="connsiteX3428" fmla="*/ 3203844 w 10032639"/>
                <a:gd name="connsiteY3428" fmla="*/ 1194658 h 2801577"/>
                <a:gd name="connsiteX3429" fmla="*/ 3205284 w 10032639"/>
                <a:gd name="connsiteY3429" fmla="*/ 1191418 h 2801577"/>
                <a:gd name="connsiteX3430" fmla="*/ 3210683 w 10032639"/>
                <a:gd name="connsiteY3430" fmla="*/ 1184576 h 2801577"/>
                <a:gd name="connsiteX3431" fmla="*/ 3217522 w 10032639"/>
                <a:gd name="connsiteY3431" fmla="*/ 1175575 h 2801577"/>
                <a:gd name="connsiteX3432" fmla="*/ 2997597 w 10032639"/>
                <a:gd name="connsiteY3432" fmla="*/ 1172335 h 2801577"/>
                <a:gd name="connsiteX3433" fmla="*/ 2990758 w 10032639"/>
                <a:gd name="connsiteY3433" fmla="*/ 1175575 h 2801577"/>
                <a:gd name="connsiteX3434" fmla="*/ 2971681 w 10032639"/>
                <a:gd name="connsiteY3434" fmla="*/ 1184576 h 2801577"/>
                <a:gd name="connsiteX3435" fmla="*/ 2977081 w 10032639"/>
                <a:gd name="connsiteY3435" fmla="*/ 1193218 h 2801577"/>
                <a:gd name="connsiteX3436" fmla="*/ 2977081 w 10032639"/>
                <a:gd name="connsiteY3436" fmla="*/ 1194658 h 2801577"/>
                <a:gd name="connsiteX3437" fmla="*/ 2980320 w 10032639"/>
                <a:gd name="connsiteY3437" fmla="*/ 1191418 h 2801577"/>
                <a:gd name="connsiteX3438" fmla="*/ 2988958 w 10032639"/>
                <a:gd name="connsiteY3438" fmla="*/ 1180976 h 2801577"/>
                <a:gd name="connsiteX3439" fmla="*/ 9390284 w 10032639"/>
                <a:gd name="connsiteY3439" fmla="*/ 1171933 h 2801577"/>
                <a:gd name="connsiteX3440" fmla="*/ 9381643 w 10032639"/>
                <a:gd name="connsiteY3440" fmla="*/ 1178775 h 2801577"/>
                <a:gd name="connsiteX3441" fmla="*/ 9385243 w 10032639"/>
                <a:gd name="connsiteY3441" fmla="*/ 1178775 h 2801577"/>
                <a:gd name="connsiteX3442" fmla="*/ 1611100 w 10032639"/>
                <a:gd name="connsiteY3442" fmla="*/ 1170534 h 2801577"/>
                <a:gd name="connsiteX3443" fmla="*/ 1595623 w 10032639"/>
                <a:gd name="connsiteY3443" fmla="*/ 1180976 h 2801577"/>
                <a:gd name="connsiteX3444" fmla="*/ 1604261 w 10032639"/>
                <a:gd name="connsiteY3444" fmla="*/ 1180976 h 2801577"/>
                <a:gd name="connsiteX3445" fmla="*/ 1606061 w 10032639"/>
                <a:gd name="connsiteY3445" fmla="*/ 1175575 h 2801577"/>
                <a:gd name="connsiteX3446" fmla="*/ 4493653 w 10032639"/>
                <a:gd name="connsiteY3446" fmla="*/ 1157269 h 2801577"/>
                <a:gd name="connsiteX3447" fmla="*/ 4490413 w 10032639"/>
                <a:gd name="connsiteY3447" fmla="*/ 1159069 h 2801577"/>
                <a:gd name="connsiteX3448" fmla="*/ 4491853 w 10032639"/>
                <a:gd name="connsiteY3448" fmla="*/ 1159069 h 2801577"/>
                <a:gd name="connsiteX3449" fmla="*/ 1639176 w 10032639"/>
                <a:gd name="connsiteY3449" fmla="*/ 1155052 h 2801577"/>
                <a:gd name="connsiteX3450" fmla="*/ 1616499 w 10032639"/>
                <a:gd name="connsiteY3450" fmla="*/ 1168734 h 2801577"/>
                <a:gd name="connsiteX3451" fmla="*/ 1628737 w 10032639"/>
                <a:gd name="connsiteY3451" fmla="*/ 1165134 h 2801577"/>
                <a:gd name="connsiteX3452" fmla="*/ 7185829 w 10032639"/>
                <a:gd name="connsiteY3452" fmla="*/ 1151933 h 2801577"/>
                <a:gd name="connsiteX3453" fmla="*/ 7123547 w 10032639"/>
                <a:gd name="connsiteY3453" fmla="*/ 1193327 h 2801577"/>
                <a:gd name="connsiteX3454" fmla="*/ 7185829 w 10032639"/>
                <a:gd name="connsiteY3454" fmla="*/ 1153732 h 2801577"/>
                <a:gd name="connsiteX3455" fmla="*/ 5724905 w 10032639"/>
                <a:gd name="connsiteY3455" fmla="*/ 1151933 h 2801577"/>
                <a:gd name="connsiteX3456" fmla="*/ 5681344 w 10032639"/>
                <a:gd name="connsiteY3456" fmla="*/ 1179649 h 2801577"/>
                <a:gd name="connsiteX3457" fmla="*/ 5650383 w 10032639"/>
                <a:gd name="connsiteY3457" fmla="*/ 1200527 h 2801577"/>
                <a:gd name="connsiteX3458" fmla="*/ 5619062 w 10032639"/>
                <a:gd name="connsiteY3458" fmla="*/ 1226443 h 2801577"/>
                <a:gd name="connsiteX3459" fmla="*/ 5648583 w 10032639"/>
                <a:gd name="connsiteY3459" fmla="*/ 1210965 h 2801577"/>
                <a:gd name="connsiteX3460" fmla="*/ 5662263 w 10032639"/>
                <a:gd name="connsiteY3460" fmla="*/ 1202326 h 2801577"/>
                <a:gd name="connsiteX3461" fmla="*/ 5674504 w 10032639"/>
                <a:gd name="connsiteY3461" fmla="*/ 1193327 h 2801577"/>
                <a:gd name="connsiteX3462" fmla="*/ 5700425 w 10032639"/>
                <a:gd name="connsiteY3462" fmla="*/ 1172810 h 2801577"/>
                <a:gd name="connsiteX3463" fmla="*/ 8244200 w 10032639"/>
                <a:gd name="connsiteY3463" fmla="*/ 1151047 h 2801577"/>
                <a:gd name="connsiteX3464" fmla="*/ 8223316 w 10032639"/>
                <a:gd name="connsiteY3464" fmla="*/ 1166532 h 2801577"/>
                <a:gd name="connsiteX3465" fmla="*/ 8214675 w 10032639"/>
                <a:gd name="connsiteY3465" fmla="*/ 1175174 h 2801577"/>
                <a:gd name="connsiteX3466" fmla="*/ 8226917 w 10032639"/>
                <a:gd name="connsiteY3466" fmla="*/ 1170133 h 2801577"/>
                <a:gd name="connsiteX3467" fmla="*/ 8150583 w 10032639"/>
                <a:gd name="connsiteY3467" fmla="*/ 1131962 h 2801577"/>
                <a:gd name="connsiteX3468" fmla="*/ 8138701 w 10032639"/>
                <a:gd name="connsiteY3468" fmla="*/ 1144205 h 2801577"/>
                <a:gd name="connsiteX3469" fmla="*/ 8128259 w 10032639"/>
                <a:gd name="connsiteY3469" fmla="*/ 1156089 h 2801577"/>
                <a:gd name="connsiteX3470" fmla="*/ 3335223 w 10032639"/>
                <a:gd name="connsiteY3470" fmla="*/ 1127328 h 2801577"/>
                <a:gd name="connsiteX3471" fmla="*/ 3222921 w 10032639"/>
                <a:gd name="connsiteY3471" fmla="*/ 1172335 h 2801577"/>
                <a:gd name="connsiteX3472" fmla="*/ 3227960 w 10032639"/>
                <a:gd name="connsiteY3472" fmla="*/ 1172335 h 2801577"/>
                <a:gd name="connsiteX3473" fmla="*/ 3255676 w 10032639"/>
                <a:gd name="connsiteY3473" fmla="*/ 1166934 h 2801577"/>
                <a:gd name="connsiteX3474" fmla="*/ 3279792 w 10032639"/>
                <a:gd name="connsiteY3474" fmla="*/ 1161893 h 2801577"/>
                <a:gd name="connsiteX3475" fmla="*/ 3298869 w 10032639"/>
                <a:gd name="connsiteY3475" fmla="*/ 1153252 h 2801577"/>
                <a:gd name="connsiteX3476" fmla="*/ 3307507 w 10032639"/>
                <a:gd name="connsiteY3476" fmla="*/ 1147851 h 2801577"/>
                <a:gd name="connsiteX3477" fmla="*/ 3314346 w 10032639"/>
                <a:gd name="connsiteY3477" fmla="*/ 1141010 h 2801577"/>
                <a:gd name="connsiteX3478" fmla="*/ 3324784 w 10032639"/>
                <a:gd name="connsiteY3478" fmla="*/ 1134169 h 2801577"/>
                <a:gd name="connsiteX3479" fmla="*/ 3337023 w 10032639"/>
                <a:gd name="connsiteY3479" fmla="*/ 1127328 h 2801577"/>
                <a:gd name="connsiteX3480" fmla="*/ 8945245 w 10032639"/>
                <a:gd name="connsiteY3480" fmla="*/ 1125120 h 2801577"/>
                <a:gd name="connsiteX3481" fmla="*/ 8921121 w 10032639"/>
                <a:gd name="connsiteY3481" fmla="*/ 1140604 h 2801577"/>
                <a:gd name="connsiteX3482" fmla="*/ 8900237 w 10032639"/>
                <a:gd name="connsiteY3482" fmla="*/ 1156089 h 2801577"/>
                <a:gd name="connsiteX3483" fmla="*/ 8867471 w 10032639"/>
                <a:gd name="connsiteY3483" fmla="*/ 1189218 h 2801577"/>
                <a:gd name="connsiteX3484" fmla="*/ 8869271 w 10032639"/>
                <a:gd name="connsiteY3484" fmla="*/ 1187418 h 2801577"/>
                <a:gd name="connsiteX3485" fmla="*/ 8882954 w 10032639"/>
                <a:gd name="connsiteY3485" fmla="*/ 1180576 h 2801577"/>
                <a:gd name="connsiteX3486" fmla="*/ 8896636 w 10032639"/>
                <a:gd name="connsiteY3486" fmla="*/ 1171933 h 2801577"/>
                <a:gd name="connsiteX3487" fmla="*/ 8908879 w 10032639"/>
                <a:gd name="connsiteY3487" fmla="*/ 1161490 h 2801577"/>
                <a:gd name="connsiteX3488" fmla="*/ 8922921 w 10032639"/>
                <a:gd name="connsiteY3488" fmla="*/ 1149247 h 2801577"/>
                <a:gd name="connsiteX3489" fmla="*/ 8926162 w 10032639"/>
                <a:gd name="connsiteY3489" fmla="*/ 1145646 h 2801577"/>
                <a:gd name="connsiteX3490" fmla="*/ 8952446 w 10032639"/>
                <a:gd name="connsiteY3490" fmla="*/ 1125120 h 2801577"/>
                <a:gd name="connsiteX3491" fmla="*/ 9657092 w 10032639"/>
                <a:gd name="connsiteY3491" fmla="*/ 1123319 h 2801577"/>
                <a:gd name="connsiteX3492" fmla="*/ 9632608 w 10032639"/>
                <a:gd name="connsiteY3492" fmla="*/ 1149247 h 2801577"/>
                <a:gd name="connsiteX3493" fmla="*/ 9641249 w 10032639"/>
                <a:gd name="connsiteY3493" fmla="*/ 1152848 h 2801577"/>
                <a:gd name="connsiteX3494" fmla="*/ 9651691 w 10032639"/>
                <a:gd name="connsiteY3494" fmla="*/ 1156089 h 2801577"/>
                <a:gd name="connsiteX3495" fmla="*/ 9653491 w 10032639"/>
                <a:gd name="connsiteY3495" fmla="*/ 1152848 h 2801577"/>
                <a:gd name="connsiteX3496" fmla="*/ 9653491 w 10032639"/>
                <a:gd name="connsiteY3496" fmla="*/ 1144205 h 2801577"/>
                <a:gd name="connsiteX3497" fmla="*/ 9657092 w 10032639"/>
                <a:gd name="connsiteY3497" fmla="*/ 1133762 h 2801577"/>
                <a:gd name="connsiteX3498" fmla="*/ 4919550 w 10032639"/>
                <a:gd name="connsiteY3498" fmla="*/ 1119472 h 2801577"/>
                <a:gd name="connsiteX3499" fmla="*/ 4904069 w 10032639"/>
                <a:gd name="connsiteY3499" fmla="*/ 1129551 h 2801577"/>
                <a:gd name="connsiteX3500" fmla="*/ 4890029 w 10032639"/>
                <a:gd name="connsiteY3500" fmla="*/ 1141790 h 2801577"/>
                <a:gd name="connsiteX3501" fmla="*/ 4876348 w 10032639"/>
                <a:gd name="connsiteY3501" fmla="*/ 1155469 h 2801577"/>
                <a:gd name="connsiteX3502" fmla="*/ 4864108 w 10032639"/>
                <a:gd name="connsiteY3502" fmla="*/ 1169508 h 2801577"/>
                <a:gd name="connsiteX3503" fmla="*/ 4820546 w 10032639"/>
                <a:gd name="connsiteY3503" fmla="*/ 1214505 h 2801577"/>
                <a:gd name="connsiteX3504" fmla="*/ 4819106 w 10032639"/>
                <a:gd name="connsiteY3504" fmla="*/ 1218105 h 2801577"/>
                <a:gd name="connsiteX3505" fmla="*/ 4829186 w 10032639"/>
                <a:gd name="connsiteY3505" fmla="*/ 1211266 h 2801577"/>
                <a:gd name="connsiteX3506" fmla="*/ 4857268 w 10032639"/>
                <a:gd name="connsiteY3506" fmla="*/ 1184987 h 2801577"/>
                <a:gd name="connsiteX3507" fmla="*/ 4891829 w 10032639"/>
                <a:gd name="connsiteY3507" fmla="*/ 1155469 h 2801577"/>
                <a:gd name="connsiteX3508" fmla="*/ 4900469 w 10032639"/>
                <a:gd name="connsiteY3508" fmla="*/ 1146830 h 2801577"/>
                <a:gd name="connsiteX3509" fmla="*/ 4907310 w 10032639"/>
                <a:gd name="connsiteY3509" fmla="*/ 1138190 h 2801577"/>
                <a:gd name="connsiteX3510" fmla="*/ 4914510 w 10032639"/>
                <a:gd name="connsiteY3510" fmla="*/ 1129551 h 2801577"/>
                <a:gd name="connsiteX3511" fmla="*/ 3581063 w 10032639"/>
                <a:gd name="connsiteY3511" fmla="*/ 1118687 h 2801577"/>
                <a:gd name="connsiteX3512" fmla="*/ 3572065 w 10032639"/>
                <a:gd name="connsiteY3512" fmla="*/ 1121927 h 2801577"/>
                <a:gd name="connsiteX3513" fmla="*/ 3581063 w 10032639"/>
                <a:gd name="connsiteY3513" fmla="*/ 1127328 h 2801577"/>
                <a:gd name="connsiteX3514" fmla="*/ 1211565 w 10032639"/>
                <a:gd name="connsiteY3514" fmla="*/ 1108245 h 2801577"/>
                <a:gd name="connsiteX3515" fmla="*/ 1202926 w 10032639"/>
                <a:gd name="connsiteY3515" fmla="*/ 1113286 h 2801577"/>
                <a:gd name="connsiteX3516" fmla="*/ 1209765 w 10032639"/>
                <a:gd name="connsiteY3516" fmla="*/ 1113286 h 2801577"/>
                <a:gd name="connsiteX3517" fmla="*/ 3399292 w 10032639"/>
                <a:gd name="connsiteY3517" fmla="*/ 1101404 h 2801577"/>
                <a:gd name="connsiteX3518" fmla="*/ 3354300 w 10032639"/>
                <a:gd name="connsiteY3518" fmla="*/ 1118687 h 2801577"/>
                <a:gd name="connsiteX3519" fmla="*/ 3376976 w 10032639"/>
                <a:gd name="connsiteY3519" fmla="*/ 1113286 h 2801577"/>
                <a:gd name="connsiteX3520" fmla="*/ 3399292 w 10032639"/>
                <a:gd name="connsiteY3520" fmla="*/ 1108245 h 2801577"/>
                <a:gd name="connsiteX3521" fmla="*/ 6509009 w 10032639"/>
                <a:gd name="connsiteY3521" fmla="*/ 1086061 h 2801577"/>
                <a:gd name="connsiteX3522" fmla="*/ 6489928 w 10032639"/>
                <a:gd name="connsiteY3522" fmla="*/ 1098299 h 2801577"/>
                <a:gd name="connsiteX3523" fmla="*/ 6501809 w 10032639"/>
                <a:gd name="connsiteY3523" fmla="*/ 1098299 h 2801577"/>
                <a:gd name="connsiteX3524" fmla="*/ 6507209 w 10032639"/>
                <a:gd name="connsiteY3524" fmla="*/ 1089661 h 2801577"/>
                <a:gd name="connsiteX3525" fmla="*/ 5657223 w 10032639"/>
                <a:gd name="connsiteY3525" fmla="*/ 1084621 h 2801577"/>
                <a:gd name="connsiteX3526" fmla="*/ 5624462 w 10032639"/>
                <a:gd name="connsiteY3526" fmla="*/ 1106938 h 2801577"/>
                <a:gd name="connsiteX3527" fmla="*/ 5591341 w 10032639"/>
                <a:gd name="connsiteY3527" fmla="*/ 1131055 h 2801577"/>
                <a:gd name="connsiteX3528" fmla="*/ 5610422 w 10032639"/>
                <a:gd name="connsiteY3528" fmla="*/ 1120617 h 2801577"/>
                <a:gd name="connsiteX3529" fmla="*/ 5629502 w 10032639"/>
                <a:gd name="connsiteY3529" fmla="*/ 1108738 h 2801577"/>
                <a:gd name="connsiteX3530" fmla="*/ 5643183 w 10032639"/>
                <a:gd name="connsiteY3530" fmla="*/ 1096500 h 2801577"/>
                <a:gd name="connsiteX3531" fmla="*/ 9502985 w 10032639"/>
                <a:gd name="connsiteY3531" fmla="*/ 1069664 h 2801577"/>
                <a:gd name="connsiteX3532" fmla="*/ 9492543 w 10032639"/>
                <a:gd name="connsiteY3532" fmla="*/ 1081907 h 2801577"/>
                <a:gd name="connsiteX3533" fmla="*/ 9497583 w 10032639"/>
                <a:gd name="connsiteY3533" fmla="*/ 1078306 h 2801577"/>
                <a:gd name="connsiteX3534" fmla="*/ 7123547 w 10032639"/>
                <a:gd name="connsiteY3534" fmla="*/ 1061944 h 2801577"/>
                <a:gd name="connsiteX3535" fmla="*/ 7090426 w 10032639"/>
                <a:gd name="connsiteY3535" fmla="*/ 1091460 h 2801577"/>
                <a:gd name="connsiteX3536" fmla="*/ 7055865 w 10032639"/>
                <a:gd name="connsiteY3536" fmla="*/ 1119177 h 2801577"/>
                <a:gd name="connsiteX3537" fmla="*/ 7019504 w 10032639"/>
                <a:gd name="connsiteY3537" fmla="*/ 1146533 h 2801577"/>
                <a:gd name="connsiteX3538" fmla="*/ 6979903 w 10032639"/>
                <a:gd name="connsiteY3538" fmla="*/ 1171010 h 2801577"/>
                <a:gd name="connsiteX3539" fmla="*/ 6817178 w 10032639"/>
                <a:gd name="connsiteY3539" fmla="*/ 1280077 h 2801577"/>
                <a:gd name="connsiteX3540" fmla="*/ 6806738 w 10032639"/>
                <a:gd name="connsiteY3540" fmla="*/ 1291955 h 2801577"/>
                <a:gd name="connsiteX3541" fmla="*/ 6792697 w 10032639"/>
                <a:gd name="connsiteY3541" fmla="*/ 1302394 h 2801577"/>
                <a:gd name="connsiteX3542" fmla="*/ 6764976 w 10032639"/>
                <a:gd name="connsiteY3542" fmla="*/ 1319672 h 2801577"/>
                <a:gd name="connsiteX3543" fmla="*/ 6753096 w 10032639"/>
                <a:gd name="connsiteY3543" fmla="*/ 1326871 h 2801577"/>
                <a:gd name="connsiteX3544" fmla="*/ 6739056 w 10032639"/>
                <a:gd name="connsiteY3544" fmla="*/ 1335510 h 2801577"/>
                <a:gd name="connsiteX3545" fmla="*/ 6728975 w 10032639"/>
                <a:gd name="connsiteY3545" fmla="*/ 1344148 h 2801577"/>
                <a:gd name="connsiteX3546" fmla="*/ 6730775 w 10032639"/>
                <a:gd name="connsiteY3546" fmla="*/ 1344148 h 2801577"/>
                <a:gd name="connsiteX3547" fmla="*/ 6725375 w 10032639"/>
                <a:gd name="connsiteY3547" fmla="*/ 1361426 h 2801577"/>
                <a:gd name="connsiteX3548" fmla="*/ 6734015 w 10032639"/>
                <a:gd name="connsiteY3548" fmla="*/ 1356387 h 2801577"/>
                <a:gd name="connsiteX3549" fmla="*/ 6742656 w 10032639"/>
                <a:gd name="connsiteY3549" fmla="*/ 1352787 h 2801577"/>
                <a:gd name="connsiteX3550" fmla="*/ 6758136 w 10032639"/>
                <a:gd name="connsiteY3550" fmla="*/ 1338749 h 2801577"/>
                <a:gd name="connsiteX3551" fmla="*/ 6775417 w 10032639"/>
                <a:gd name="connsiteY3551" fmla="*/ 1323271 h 2801577"/>
                <a:gd name="connsiteX3552" fmla="*/ 6792697 w 10032639"/>
                <a:gd name="connsiteY3552" fmla="*/ 1311033 h 2801577"/>
                <a:gd name="connsiteX3553" fmla="*/ 6811778 w 10032639"/>
                <a:gd name="connsiteY3553" fmla="*/ 1302394 h 2801577"/>
                <a:gd name="connsiteX3554" fmla="*/ 6829058 w 10032639"/>
                <a:gd name="connsiteY3554" fmla="*/ 1297354 h 2801577"/>
                <a:gd name="connsiteX3555" fmla="*/ 6860379 w 10032639"/>
                <a:gd name="connsiteY3555" fmla="*/ 1267838 h 2801577"/>
                <a:gd name="connsiteX3556" fmla="*/ 6891700 w 10032639"/>
                <a:gd name="connsiteY3556" fmla="*/ 1252360 h 2801577"/>
                <a:gd name="connsiteX3557" fmla="*/ 6919061 w 10032639"/>
                <a:gd name="connsiteY3557" fmla="*/ 1235082 h 2801577"/>
                <a:gd name="connsiteX3558" fmla="*/ 6944982 w 10032639"/>
                <a:gd name="connsiteY3558" fmla="*/ 1217804 h 2801577"/>
                <a:gd name="connsiteX3559" fmla="*/ 6969462 w 10032639"/>
                <a:gd name="connsiteY3559" fmla="*/ 1200527 h 2801577"/>
                <a:gd name="connsiteX3560" fmla="*/ 6995383 w 10032639"/>
                <a:gd name="connsiteY3560" fmla="*/ 1181449 h 2801577"/>
                <a:gd name="connsiteX3561" fmla="*/ 7023104 w 10032639"/>
                <a:gd name="connsiteY3561" fmla="*/ 1165611 h 2801577"/>
                <a:gd name="connsiteX3562" fmla="*/ 7050825 w 10032639"/>
                <a:gd name="connsiteY3562" fmla="*/ 1153732 h 2801577"/>
                <a:gd name="connsiteX3563" fmla="*/ 7081786 w 10032639"/>
                <a:gd name="connsiteY3563" fmla="*/ 1143294 h 2801577"/>
                <a:gd name="connsiteX3564" fmla="*/ 7087186 w 10032639"/>
                <a:gd name="connsiteY3564" fmla="*/ 1129256 h 2801577"/>
                <a:gd name="connsiteX3565" fmla="*/ 7095826 w 10032639"/>
                <a:gd name="connsiteY3565" fmla="*/ 1117377 h 2801577"/>
                <a:gd name="connsiteX3566" fmla="*/ 7104466 w 10032639"/>
                <a:gd name="connsiteY3566" fmla="*/ 1108738 h 2801577"/>
                <a:gd name="connsiteX3567" fmla="*/ 7114907 w 10032639"/>
                <a:gd name="connsiteY3567" fmla="*/ 1101899 h 2801577"/>
                <a:gd name="connsiteX3568" fmla="*/ 7128587 w 10032639"/>
                <a:gd name="connsiteY3568" fmla="*/ 1096500 h 2801577"/>
                <a:gd name="connsiteX3569" fmla="*/ 7142628 w 10032639"/>
                <a:gd name="connsiteY3569" fmla="*/ 1087861 h 2801577"/>
                <a:gd name="connsiteX3570" fmla="*/ 7142628 w 10032639"/>
                <a:gd name="connsiteY3570" fmla="*/ 1086061 h 2801577"/>
                <a:gd name="connsiteX3571" fmla="*/ 7137227 w 10032639"/>
                <a:gd name="connsiteY3571" fmla="*/ 1077422 h 2801577"/>
                <a:gd name="connsiteX3572" fmla="*/ 7132187 w 10032639"/>
                <a:gd name="connsiteY3572" fmla="*/ 1066983 h 2801577"/>
                <a:gd name="connsiteX3573" fmla="*/ 8893396 w 10032639"/>
                <a:gd name="connsiteY3573" fmla="*/ 1059221 h 2801577"/>
                <a:gd name="connsiteX3574" fmla="*/ 8794738 w 10032639"/>
                <a:gd name="connsiteY3574" fmla="*/ 1126920 h 2801577"/>
                <a:gd name="connsiteX3575" fmla="*/ 8692840 w 10032639"/>
                <a:gd name="connsiteY3575" fmla="*/ 1199661 h 2801577"/>
                <a:gd name="connsiteX3576" fmla="*/ 8469240 w 10032639"/>
                <a:gd name="connsiteY3576" fmla="*/ 1362428 h 2801577"/>
                <a:gd name="connsiteX3577" fmla="*/ 8482923 w 10032639"/>
                <a:gd name="connsiteY3577" fmla="*/ 1357386 h 2801577"/>
                <a:gd name="connsiteX3578" fmla="*/ 8493364 w 10032639"/>
                <a:gd name="connsiteY3578" fmla="*/ 1353785 h 2801577"/>
                <a:gd name="connsiteX3579" fmla="*/ 8505607 w 10032639"/>
                <a:gd name="connsiteY3579" fmla="*/ 1346943 h 2801577"/>
                <a:gd name="connsiteX3580" fmla="*/ 8519649 w 10032639"/>
                <a:gd name="connsiteY3580" fmla="*/ 1338301 h 2801577"/>
                <a:gd name="connsiteX3581" fmla="*/ 8524690 w 10032639"/>
                <a:gd name="connsiteY3581" fmla="*/ 1334700 h 2801577"/>
                <a:gd name="connsiteX3582" fmla="*/ 8531531 w 10032639"/>
                <a:gd name="connsiteY3582" fmla="*/ 1332899 h 2801577"/>
                <a:gd name="connsiteX3583" fmla="*/ 8538732 w 10032639"/>
                <a:gd name="connsiteY3583" fmla="*/ 1331099 h 2801577"/>
                <a:gd name="connsiteX3584" fmla="*/ 8545574 w 10032639"/>
                <a:gd name="connsiteY3584" fmla="*/ 1326057 h 2801577"/>
                <a:gd name="connsiteX3585" fmla="*/ 8545574 w 10032639"/>
                <a:gd name="connsiteY3585" fmla="*/ 1320656 h 2801577"/>
                <a:gd name="connsiteX3586" fmla="*/ 8548814 w 10032639"/>
                <a:gd name="connsiteY3586" fmla="*/ 1317415 h 2801577"/>
                <a:gd name="connsiteX3587" fmla="*/ 8554215 w 10032639"/>
                <a:gd name="connsiteY3587" fmla="*/ 1310213 h 2801577"/>
                <a:gd name="connsiteX3588" fmla="*/ 8557456 w 10032639"/>
                <a:gd name="connsiteY3588" fmla="*/ 1306972 h 2801577"/>
                <a:gd name="connsiteX3589" fmla="*/ 8561056 w 10032639"/>
                <a:gd name="connsiteY3589" fmla="*/ 1305171 h 2801577"/>
                <a:gd name="connsiteX3590" fmla="*/ 8567898 w 10032639"/>
                <a:gd name="connsiteY3590" fmla="*/ 1303371 h 2801577"/>
                <a:gd name="connsiteX3591" fmla="*/ 8573299 w 10032639"/>
                <a:gd name="connsiteY3591" fmla="*/ 1296529 h 2801577"/>
                <a:gd name="connsiteX3592" fmla="*/ 8578340 w 10032639"/>
                <a:gd name="connsiteY3592" fmla="*/ 1291127 h 2801577"/>
                <a:gd name="connsiteX3593" fmla="*/ 8590582 w 10032639"/>
                <a:gd name="connsiteY3593" fmla="*/ 1279244 h 2801577"/>
                <a:gd name="connsiteX3594" fmla="*/ 8602464 w 10032639"/>
                <a:gd name="connsiteY3594" fmla="*/ 1272402 h 2801577"/>
                <a:gd name="connsiteX3595" fmla="*/ 8614706 w 10032639"/>
                <a:gd name="connsiteY3595" fmla="*/ 1267000 h 2801577"/>
                <a:gd name="connsiteX3596" fmla="*/ 8621547 w 10032639"/>
                <a:gd name="connsiteY3596" fmla="*/ 1263760 h 2801577"/>
                <a:gd name="connsiteX3597" fmla="*/ 8626588 w 10032639"/>
                <a:gd name="connsiteY3597" fmla="*/ 1261959 h 2801577"/>
                <a:gd name="connsiteX3598" fmla="*/ 8640631 w 10032639"/>
                <a:gd name="connsiteY3598" fmla="*/ 1256557 h 2801577"/>
                <a:gd name="connsiteX3599" fmla="*/ 8647472 w 10032639"/>
                <a:gd name="connsiteY3599" fmla="*/ 1253317 h 2801577"/>
                <a:gd name="connsiteX3600" fmla="*/ 8654673 w 10032639"/>
                <a:gd name="connsiteY3600" fmla="*/ 1247915 h 2801577"/>
                <a:gd name="connsiteX3601" fmla="*/ 8673757 w 10032639"/>
                <a:gd name="connsiteY3601" fmla="*/ 1229190 h 2801577"/>
                <a:gd name="connsiteX3602" fmla="*/ 8720205 w 10032639"/>
                <a:gd name="connsiteY3602" fmla="*/ 1192819 h 2801577"/>
                <a:gd name="connsiteX3603" fmla="*/ 8728846 w 10032639"/>
                <a:gd name="connsiteY3603" fmla="*/ 1185617 h 2801577"/>
                <a:gd name="connsiteX3604" fmla="*/ 8741089 w 10032639"/>
                <a:gd name="connsiteY3604" fmla="*/ 1180576 h 2801577"/>
                <a:gd name="connsiteX3605" fmla="*/ 8752971 w 10032639"/>
                <a:gd name="connsiteY3605" fmla="*/ 1173734 h 2801577"/>
                <a:gd name="connsiteX3606" fmla="*/ 8768813 w 10032639"/>
                <a:gd name="connsiteY3606" fmla="*/ 1170133 h 2801577"/>
                <a:gd name="connsiteX3607" fmla="*/ 8772054 w 10032639"/>
                <a:gd name="connsiteY3607" fmla="*/ 1159690 h 2801577"/>
                <a:gd name="connsiteX3608" fmla="*/ 8775655 w 10032639"/>
                <a:gd name="connsiteY3608" fmla="*/ 1151047 h 2801577"/>
                <a:gd name="connsiteX3609" fmla="*/ 8780696 w 10032639"/>
                <a:gd name="connsiteY3609" fmla="*/ 1144205 h 2801577"/>
                <a:gd name="connsiteX3610" fmla="*/ 8787897 w 10032639"/>
                <a:gd name="connsiteY3610" fmla="*/ 1138804 h 2801577"/>
                <a:gd name="connsiteX3611" fmla="*/ 8806980 w 10032639"/>
                <a:gd name="connsiteY3611" fmla="*/ 1126920 h 2801577"/>
                <a:gd name="connsiteX3612" fmla="*/ 8826064 w 10032639"/>
                <a:gd name="connsiteY3612" fmla="*/ 1112876 h 2801577"/>
                <a:gd name="connsiteX3613" fmla="*/ 8846587 w 10032639"/>
                <a:gd name="connsiteY3613" fmla="*/ 1099192 h 2801577"/>
                <a:gd name="connsiteX3614" fmla="*/ 8865671 w 10032639"/>
                <a:gd name="connsiteY3614" fmla="*/ 1083708 h 2801577"/>
                <a:gd name="connsiteX3615" fmla="*/ 4613178 w 10032639"/>
                <a:gd name="connsiteY3615" fmla="*/ 1058635 h 2801577"/>
                <a:gd name="connsiteX3616" fmla="*/ 4595897 w 10032639"/>
                <a:gd name="connsiteY3616" fmla="*/ 1070875 h 2801577"/>
                <a:gd name="connsiteX3617" fmla="*/ 4599137 w 10032639"/>
                <a:gd name="connsiteY3617" fmla="*/ 1070875 h 2801577"/>
                <a:gd name="connsiteX3618" fmla="*/ 4606338 w 10032639"/>
                <a:gd name="connsiteY3618" fmla="*/ 1065835 h 2801577"/>
                <a:gd name="connsiteX3619" fmla="*/ 5866750 w 10032639"/>
                <a:gd name="connsiteY3619" fmla="*/ 1056905 h 2801577"/>
                <a:gd name="connsiteX3620" fmla="*/ 5849469 w 10032639"/>
                <a:gd name="connsiteY3620" fmla="*/ 1066983 h 2801577"/>
                <a:gd name="connsiteX3621" fmla="*/ 5863149 w 10032639"/>
                <a:gd name="connsiteY3621" fmla="*/ 1061944 h 2801577"/>
                <a:gd name="connsiteX3622" fmla="*/ 8239159 w 10032639"/>
                <a:gd name="connsiteY3622" fmla="*/ 1050578 h 2801577"/>
                <a:gd name="connsiteX3623" fmla="*/ 8204233 w 10032639"/>
                <a:gd name="connsiteY3623" fmla="*/ 1080107 h 2801577"/>
                <a:gd name="connsiteX3624" fmla="*/ 8169667 w 10032639"/>
                <a:gd name="connsiteY3624" fmla="*/ 1111436 h 2801577"/>
                <a:gd name="connsiteX3625" fmla="*/ 8178308 w 10032639"/>
                <a:gd name="connsiteY3625" fmla="*/ 1107835 h 2801577"/>
                <a:gd name="connsiteX3626" fmla="*/ 8186950 w 10032639"/>
                <a:gd name="connsiteY3626" fmla="*/ 1106034 h 2801577"/>
                <a:gd name="connsiteX3627" fmla="*/ 8190551 w 10032639"/>
                <a:gd name="connsiteY3627" fmla="*/ 1100993 h 2801577"/>
                <a:gd name="connsiteX3628" fmla="*/ 8193791 w 10032639"/>
                <a:gd name="connsiteY3628" fmla="*/ 1095591 h 2801577"/>
                <a:gd name="connsiteX3629" fmla="*/ 8197392 w 10032639"/>
                <a:gd name="connsiteY3629" fmla="*/ 1090550 h 2801577"/>
                <a:gd name="connsiteX3630" fmla="*/ 8204233 w 10032639"/>
                <a:gd name="connsiteY3630" fmla="*/ 1085508 h 2801577"/>
                <a:gd name="connsiteX3631" fmla="*/ 8212875 w 10032639"/>
                <a:gd name="connsiteY3631" fmla="*/ 1078306 h 2801577"/>
                <a:gd name="connsiteX3632" fmla="*/ 8225117 w 10032639"/>
                <a:gd name="connsiteY3632" fmla="*/ 1069664 h 2801577"/>
                <a:gd name="connsiteX3633" fmla="*/ 8244200 w 10032639"/>
                <a:gd name="connsiteY3633" fmla="*/ 1061021 h 2801577"/>
                <a:gd name="connsiteX3634" fmla="*/ 595344 w 10032639"/>
                <a:gd name="connsiteY3634" fmla="*/ 1028673 h 2801577"/>
                <a:gd name="connsiteX3635" fmla="*/ 557190 w 10032639"/>
                <a:gd name="connsiteY3635" fmla="*/ 1050997 h 2801577"/>
                <a:gd name="connsiteX3636" fmla="*/ 526235 w 10032639"/>
                <a:gd name="connsiteY3636" fmla="*/ 1070079 h 2801577"/>
                <a:gd name="connsiteX3637" fmla="*/ 489881 w 10032639"/>
                <a:gd name="connsiteY3637" fmla="*/ 1096003 h 2801577"/>
                <a:gd name="connsiteX3638" fmla="*/ 472604 w 10032639"/>
                <a:gd name="connsiteY3638" fmla="*/ 1110045 h 2801577"/>
                <a:gd name="connsiteX3639" fmla="*/ 465405 w 10032639"/>
                <a:gd name="connsiteY3639" fmla="*/ 1116886 h 2801577"/>
                <a:gd name="connsiteX3640" fmla="*/ 460365 w 10032639"/>
                <a:gd name="connsiteY3640" fmla="*/ 1125528 h 2801577"/>
                <a:gd name="connsiteX3641" fmla="*/ 474043 w 10032639"/>
                <a:gd name="connsiteY3641" fmla="*/ 1115086 h 2801577"/>
                <a:gd name="connsiteX3642" fmla="*/ 481242 w 10032639"/>
                <a:gd name="connsiteY3642" fmla="*/ 1108245 h 2801577"/>
                <a:gd name="connsiteX3643" fmla="*/ 489881 w 10032639"/>
                <a:gd name="connsiteY3643" fmla="*/ 1103204 h 2801577"/>
                <a:gd name="connsiteX3644" fmla="*/ 498519 w 10032639"/>
                <a:gd name="connsiteY3644" fmla="*/ 1099604 h 2801577"/>
                <a:gd name="connsiteX3645" fmla="*/ 508598 w 10032639"/>
                <a:gd name="connsiteY3645" fmla="*/ 1097804 h 2801577"/>
                <a:gd name="connsiteX3646" fmla="*/ 510397 w 10032639"/>
                <a:gd name="connsiteY3646" fmla="*/ 1090963 h 2801577"/>
                <a:gd name="connsiteX3647" fmla="*/ 515797 w 10032639"/>
                <a:gd name="connsiteY3647" fmla="*/ 1084122 h 2801577"/>
                <a:gd name="connsiteX3648" fmla="*/ 529474 w 10032639"/>
                <a:gd name="connsiteY3648" fmla="*/ 1070079 h 2801577"/>
                <a:gd name="connsiteX3649" fmla="*/ 538113 w 10032639"/>
                <a:gd name="connsiteY3649" fmla="*/ 1071880 h 2801577"/>
                <a:gd name="connsiteX3650" fmla="*/ 545312 w 10032639"/>
                <a:gd name="connsiteY3650" fmla="*/ 1073680 h 2801577"/>
                <a:gd name="connsiteX3651" fmla="*/ 552151 w 10032639"/>
                <a:gd name="connsiteY3651" fmla="*/ 1071880 h 2801577"/>
                <a:gd name="connsiteX3652" fmla="*/ 558990 w 10032639"/>
                <a:gd name="connsiteY3652" fmla="*/ 1068279 h 2801577"/>
                <a:gd name="connsiteX3653" fmla="*/ 564389 w 10032639"/>
                <a:gd name="connsiteY3653" fmla="*/ 1063238 h 2801577"/>
                <a:gd name="connsiteX3654" fmla="*/ 581666 w 10032639"/>
                <a:gd name="connsiteY3654" fmla="*/ 1042355 h 2801577"/>
                <a:gd name="connsiteX3655" fmla="*/ 9418009 w 10032639"/>
                <a:gd name="connsiteY3655" fmla="*/ 1024651 h 2801577"/>
                <a:gd name="connsiteX3656" fmla="*/ 9321152 w 10032639"/>
                <a:gd name="connsiteY3656" fmla="*/ 1109635 h 2801577"/>
                <a:gd name="connsiteX3657" fmla="*/ 9225735 w 10032639"/>
                <a:gd name="connsiteY3657" fmla="*/ 1192819 h 2801577"/>
                <a:gd name="connsiteX3658" fmla="*/ 9128878 w 10032639"/>
                <a:gd name="connsiteY3658" fmla="*/ 1273842 h 2801577"/>
                <a:gd name="connsiteX3659" fmla="*/ 9032021 w 10032639"/>
                <a:gd name="connsiteY3659" fmla="*/ 1351985 h 2801577"/>
                <a:gd name="connsiteX3660" fmla="*/ 9038862 w 10032639"/>
                <a:gd name="connsiteY3660" fmla="*/ 1367469 h 2801577"/>
                <a:gd name="connsiteX3661" fmla="*/ 9043903 w 10032639"/>
                <a:gd name="connsiteY3661" fmla="*/ 1379713 h 2801577"/>
                <a:gd name="connsiteX3662" fmla="*/ 9070187 w 10032639"/>
                <a:gd name="connsiteY3662" fmla="*/ 1358827 h 2801577"/>
                <a:gd name="connsiteX3663" fmla="*/ 9094312 w 10032639"/>
                <a:gd name="connsiteY3663" fmla="*/ 1339741 h 2801577"/>
                <a:gd name="connsiteX3664" fmla="*/ 9116996 w 10032639"/>
                <a:gd name="connsiteY3664" fmla="*/ 1320656 h 2801577"/>
                <a:gd name="connsiteX3665" fmla="*/ 9135719 w 10032639"/>
                <a:gd name="connsiteY3665" fmla="*/ 1301570 h 2801577"/>
                <a:gd name="connsiteX3666" fmla="*/ 9178927 w 10032639"/>
                <a:gd name="connsiteY3666" fmla="*/ 1267000 h 2801577"/>
                <a:gd name="connsiteX3667" fmla="*/ 9227535 w 10032639"/>
                <a:gd name="connsiteY3667" fmla="*/ 1230630 h 2801577"/>
                <a:gd name="connsiteX3668" fmla="*/ 9227535 w 10032639"/>
                <a:gd name="connsiteY3668" fmla="*/ 1229190 h 2801577"/>
                <a:gd name="connsiteX3669" fmla="*/ 9227535 w 10032639"/>
                <a:gd name="connsiteY3669" fmla="*/ 1222348 h 2801577"/>
                <a:gd name="connsiteX3670" fmla="*/ 9232936 w 10032639"/>
                <a:gd name="connsiteY3670" fmla="*/ 1216946 h 2801577"/>
                <a:gd name="connsiteX3671" fmla="*/ 9236177 w 10032639"/>
                <a:gd name="connsiteY3671" fmla="*/ 1213345 h 2801577"/>
                <a:gd name="connsiteX3672" fmla="*/ 9243378 w 10032639"/>
                <a:gd name="connsiteY3672" fmla="*/ 1211905 h 2801577"/>
                <a:gd name="connsiteX3673" fmla="*/ 9239777 w 10032639"/>
                <a:gd name="connsiteY3673" fmla="*/ 1201462 h 2801577"/>
                <a:gd name="connsiteX3674" fmla="*/ 9252020 w 10032639"/>
                <a:gd name="connsiteY3674" fmla="*/ 1196060 h 2801577"/>
                <a:gd name="connsiteX3675" fmla="*/ 9270743 w 10032639"/>
                <a:gd name="connsiteY3675" fmla="*/ 1184177 h 2801577"/>
                <a:gd name="connsiteX3676" fmla="*/ 9286586 w 10032639"/>
                <a:gd name="connsiteY3676" fmla="*/ 1171933 h 2801577"/>
                <a:gd name="connsiteX3677" fmla="*/ 9300268 w 10032639"/>
                <a:gd name="connsiteY3677" fmla="*/ 1156089 h 2801577"/>
                <a:gd name="connsiteX3678" fmla="*/ 9315751 w 10032639"/>
                <a:gd name="connsiteY3678" fmla="*/ 1137003 h 2801577"/>
                <a:gd name="connsiteX3679" fmla="*/ 9327993 w 10032639"/>
                <a:gd name="connsiteY3679" fmla="*/ 1123319 h 2801577"/>
                <a:gd name="connsiteX3680" fmla="*/ 9343476 w 10032639"/>
                <a:gd name="connsiteY3680" fmla="*/ 1106034 h 2801577"/>
                <a:gd name="connsiteX3681" fmla="*/ 9352117 w 10032639"/>
                <a:gd name="connsiteY3681" fmla="*/ 1099192 h 2801577"/>
                <a:gd name="connsiteX3682" fmla="*/ 9359319 w 10032639"/>
                <a:gd name="connsiteY3682" fmla="*/ 1094151 h 2801577"/>
                <a:gd name="connsiteX3683" fmla="*/ 9367960 w 10032639"/>
                <a:gd name="connsiteY3683" fmla="*/ 1090550 h 2801577"/>
                <a:gd name="connsiteX3684" fmla="*/ 9376602 w 10032639"/>
                <a:gd name="connsiteY3684" fmla="*/ 1086949 h 2801577"/>
                <a:gd name="connsiteX3685" fmla="*/ 9379843 w 10032639"/>
                <a:gd name="connsiteY3685" fmla="*/ 1076866 h 2801577"/>
                <a:gd name="connsiteX3686" fmla="*/ 9385243 w 10032639"/>
                <a:gd name="connsiteY3686" fmla="*/ 1066423 h 2801577"/>
                <a:gd name="connsiteX3687" fmla="*/ 9392085 w 10032639"/>
                <a:gd name="connsiteY3687" fmla="*/ 1059221 h 2801577"/>
                <a:gd name="connsiteX3688" fmla="*/ 9397486 w 10032639"/>
                <a:gd name="connsiteY3688" fmla="*/ 1052379 h 2801577"/>
                <a:gd name="connsiteX3689" fmla="*/ 9404327 w 10032639"/>
                <a:gd name="connsiteY3689" fmla="*/ 1047338 h 2801577"/>
                <a:gd name="connsiteX3690" fmla="*/ 9409368 w 10032639"/>
                <a:gd name="connsiteY3690" fmla="*/ 1041936 h 2801577"/>
                <a:gd name="connsiteX3691" fmla="*/ 9412968 w 10032639"/>
                <a:gd name="connsiteY3691" fmla="*/ 1035094 h 2801577"/>
                <a:gd name="connsiteX3692" fmla="*/ 9416209 w 10032639"/>
                <a:gd name="connsiteY3692" fmla="*/ 1028252 h 2801577"/>
                <a:gd name="connsiteX3693" fmla="*/ 1218403 w 10032639"/>
                <a:gd name="connsiteY3693" fmla="*/ 1019672 h 2801577"/>
                <a:gd name="connsiteX3694" fmla="*/ 1202926 w 10032639"/>
                <a:gd name="connsiteY3694" fmla="*/ 1028673 h 2801577"/>
                <a:gd name="connsiteX3695" fmla="*/ 1188888 w 10032639"/>
                <a:gd name="connsiteY3695" fmla="*/ 1038755 h 2801577"/>
                <a:gd name="connsiteX3696" fmla="*/ 1177010 w 10032639"/>
                <a:gd name="connsiteY3696" fmla="*/ 1049196 h 2801577"/>
                <a:gd name="connsiteX3697" fmla="*/ 1162972 w 10032639"/>
                <a:gd name="connsiteY3697" fmla="*/ 1059638 h 2801577"/>
                <a:gd name="connsiteX3698" fmla="*/ 1177010 w 10032639"/>
                <a:gd name="connsiteY3698" fmla="*/ 1052797 h 2801577"/>
                <a:gd name="connsiteX3699" fmla="*/ 1190688 w 10032639"/>
                <a:gd name="connsiteY3699" fmla="*/ 1044156 h 2801577"/>
                <a:gd name="connsiteX3700" fmla="*/ 1216604 w 10032639"/>
                <a:gd name="connsiteY3700" fmla="*/ 1021472 h 2801577"/>
                <a:gd name="connsiteX3701" fmla="*/ 1220203 w 10032639"/>
                <a:gd name="connsiteY3701" fmla="*/ 1019672 h 2801577"/>
                <a:gd name="connsiteX3702" fmla="*/ 8938404 w 10032639"/>
                <a:gd name="connsiteY3702" fmla="*/ 1017809 h 2801577"/>
                <a:gd name="connsiteX3703" fmla="*/ 8936603 w 10032639"/>
                <a:gd name="connsiteY3703" fmla="*/ 1024651 h 2801577"/>
                <a:gd name="connsiteX3704" fmla="*/ 8940204 w 10032639"/>
                <a:gd name="connsiteY3704" fmla="*/ 1022851 h 2801577"/>
                <a:gd name="connsiteX3705" fmla="*/ 4213202 w 10032639"/>
                <a:gd name="connsiteY3705" fmla="*/ 1010039 h 2801577"/>
                <a:gd name="connsiteX3706" fmla="*/ 4211402 w 10032639"/>
                <a:gd name="connsiteY3706" fmla="*/ 1011839 h 2801577"/>
                <a:gd name="connsiteX3707" fmla="*/ 4194121 w 10032639"/>
                <a:gd name="connsiteY3707" fmla="*/ 1030917 h 2801577"/>
                <a:gd name="connsiteX3708" fmla="*/ 4178641 w 10032639"/>
                <a:gd name="connsiteY3708" fmla="*/ 1046756 h 2801577"/>
                <a:gd name="connsiteX3709" fmla="*/ 4162800 w 10032639"/>
                <a:gd name="connsiteY3709" fmla="*/ 1060435 h 2801577"/>
                <a:gd name="connsiteX3710" fmla="*/ 4166400 w 10032639"/>
                <a:gd name="connsiteY3710" fmla="*/ 1060435 h 2801577"/>
                <a:gd name="connsiteX3711" fmla="*/ 4170000 w 10032639"/>
                <a:gd name="connsiteY3711" fmla="*/ 1060435 h 2801577"/>
                <a:gd name="connsiteX3712" fmla="*/ 4175041 w 10032639"/>
                <a:gd name="connsiteY3712" fmla="*/ 1057196 h 2801577"/>
                <a:gd name="connsiteX3713" fmla="*/ 4180441 w 10032639"/>
                <a:gd name="connsiteY3713" fmla="*/ 1048196 h 2801577"/>
                <a:gd name="connsiteX3714" fmla="*/ 4189081 w 10032639"/>
                <a:gd name="connsiteY3714" fmla="*/ 1037757 h 2801577"/>
                <a:gd name="connsiteX3715" fmla="*/ 4195921 w 10032639"/>
                <a:gd name="connsiteY3715" fmla="*/ 1030917 h 2801577"/>
                <a:gd name="connsiteX3716" fmla="*/ 4204562 w 10032639"/>
                <a:gd name="connsiteY3716" fmla="*/ 1025878 h 2801577"/>
                <a:gd name="connsiteX3717" fmla="*/ 4213202 w 10032639"/>
                <a:gd name="connsiteY3717" fmla="*/ 1020478 h 2801577"/>
                <a:gd name="connsiteX3718" fmla="*/ 4213202 w 10032639"/>
                <a:gd name="connsiteY3718" fmla="*/ 1013638 h 2801577"/>
                <a:gd name="connsiteX3719" fmla="*/ 9312150 w 10032639"/>
                <a:gd name="connsiteY3719" fmla="*/ 1009167 h 2801577"/>
                <a:gd name="connsiteX3720" fmla="*/ 9289827 w 10032639"/>
                <a:gd name="connsiteY3720" fmla="*/ 1026452 h 2801577"/>
                <a:gd name="connsiteX3721" fmla="*/ 9288026 w 10032639"/>
                <a:gd name="connsiteY3721" fmla="*/ 1028252 h 2801577"/>
                <a:gd name="connsiteX3722" fmla="*/ 9246619 w 10032639"/>
                <a:gd name="connsiteY3722" fmla="*/ 1064622 h 2801577"/>
                <a:gd name="connsiteX3723" fmla="*/ 9248419 w 10032639"/>
                <a:gd name="connsiteY3723" fmla="*/ 1066423 h 2801577"/>
                <a:gd name="connsiteX3724" fmla="*/ 9244818 w 10032639"/>
                <a:gd name="connsiteY3724" fmla="*/ 1064622 h 2801577"/>
                <a:gd name="connsiteX3725" fmla="*/ 9182527 w 10032639"/>
                <a:gd name="connsiteY3725" fmla="*/ 1118278 h 2801577"/>
                <a:gd name="connsiteX3726" fmla="*/ 9149761 w 10032639"/>
                <a:gd name="connsiteY3726" fmla="*/ 1144205 h 2801577"/>
                <a:gd name="connsiteX3727" fmla="*/ 9118436 w 10032639"/>
                <a:gd name="connsiteY3727" fmla="*/ 1168332 h 2801577"/>
                <a:gd name="connsiteX3728" fmla="*/ 9078829 w 10032639"/>
                <a:gd name="connsiteY3728" fmla="*/ 1197861 h 2801577"/>
                <a:gd name="connsiteX3729" fmla="*/ 9040662 w 10032639"/>
                <a:gd name="connsiteY3729" fmla="*/ 1229190 h 2801577"/>
                <a:gd name="connsiteX3730" fmla="*/ 9004295 w 10032639"/>
                <a:gd name="connsiteY3730" fmla="*/ 1261959 h 2801577"/>
                <a:gd name="connsiteX3731" fmla="*/ 8969729 w 10032639"/>
                <a:gd name="connsiteY3731" fmla="*/ 1292928 h 2801577"/>
                <a:gd name="connsiteX3732" fmla="*/ 8976571 w 10032639"/>
                <a:gd name="connsiteY3732" fmla="*/ 1298329 h 2801577"/>
                <a:gd name="connsiteX3733" fmla="*/ 8981971 w 10032639"/>
                <a:gd name="connsiteY3733" fmla="*/ 1305171 h 2801577"/>
                <a:gd name="connsiteX3734" fmla="*/ 8969729 w 10032639"/>
                <a:gd name="connsiteY3734" fmla="*/ 1317415 h 2801577"/>
                <a:gd name="connsiteX3735" fmla="*/ 8976571 w 10032639"/>
                <a:gd name="connsiteY3735" fmla="*/ 1313814 h 2801577"/>
                <a:gd name="connsiteX3736" fmla="*/ 8978371 w 10032639"/>
                <a:gd name="connsiteY3736" fmla="*/ 1308772 h 2801577"/>
                <a:gd name="connsiteX3737" fmla="*/ 8981971 w 10032639"/>
                <a:gd name="connsiteY3737" fmla="*/ 1305171 h 2801577"/>
                <a:gd name="connsiteX3738" fmla="*/ 8990253 w 10032639"/>
                <a:gd name="connsiteY3738" fmla="*/ 1301570 h 2801577"/>
                <a:gd name="connsiteX3739" fmla="*/ 8997454 w 10032639"/>
                <a:gd name="connsiteY3739" fmla="*/ 1289687 h 2801577"/>
                <a:gd name="connsiteX3740" fmla="*/ 9007536 w 10032639"/>
                <a:gd name="connsiteY3740" fmla="*/ 1277443 h 2801577"/>
                <a:gd name="connsiteX3741" fmla="*/ 9019778 w 10032639"/>
                <a:gd name="connsiteY3741" fmla="*/ 1268801 h 2801577"/>
                <a:gd name="connsiteX3742" fmla="*/ 9032021 w 10032639"/>
                <a:gd name="connsiteY3742" fmla="*/ 1261959 h 2801577"/>
                <a:gd name="connsiteX3743" fmla="*/ 9045703 w 10032639"/>
                <a:gd name="connsiteY3743" fmla="*/ 1255117 h 2801577"/>
                <a:gd name="connsiteX3744" fmla="*/ 9056145 w 10032639"/>
                <a:gd name="connsiteY3744" fmla="*/ 1247915 h 2801577"/>
                <a:gd name="connsiteX3745" fmla="*/ 9068387 w 10032639"/>
                <a:gd name="connsiteY3745" fmla="*/ 1239272 h 2801577"/>
                <a:gd name="connsiteX3746" fmla="*/ 9078829 w 10032639"/>
                <a:gd name="connsiteY3746" fmla="*/ 1229190 h 2801577"/>
                <a:gd name="connsiteX3747" fmla="*/ 9092511 w 10032639"/>
                <a:gd name="connsiteY3747" fmla="*/ 1215146 h 2801577"/>
                <a:gd name="connsiteX3748" fmla="*/ 9099713 w 10032639"/>
                <a:gd name="connsiteY3748" fmla="*/ 1206503 h 2801577"/>
                <a:gd name="connsiteX3749" fmla="*/ 9102953 w 10032639"/>
                <a:gd name="connsiteY3749" fmla="*/ 1201462 h 2801577"/>
                <a:gd name="connsiteX3750" fmla="*/ 9108354 w 10032639"/>
                <a:gd name="connsiteY3750" fmla="*/ 1192819 h 2801577"/>
                <a:gd name="connsiteX3751" fmla="*/ 9115195 w 10032639"/>
                <a:gd name="connsiteY3751" fmla="*/ 1187418 h 2801577"/>
                <a:gd name="connsiteX3752" fmla="*/ 9122037 w 10032639"/>
                <a:gd name="connsiteY3752" fmla="*/ 1185617 h 2801577"/>
                <a:gd name="connsiteX3753" fmla="*/ 9130678 w 10032639"/>
                <a:gd name="connsiteY3753" fmla="*/ 1184177 h 2801577"/>
                <a:gd name="connsiteX3754" fmla="*/ 9132478 w 10032639"/>
                <a:gd name="connsiteY3754" fmla="*/ 1176975 h 2801577"/>
                <a:gd name="connsiteX3755" fmla="*/ 9134279 w 10032639"/>
                <a:gd name="connsiteY3755" fmla="*/ 1173734 h 2801577"/>
                <a:gd name="connsiteX3756" fmla="*/ 9137519 w 10032639"/>
                <a:gd name="connsiteY3756" fmla="*/ 1170133 h 2801577"/>
                <a:gd name="connsiteX3757" fmla="*/ 9146161 w 10032639"/>
                <a:gd name="connsiteY3757" fmla="*/ 1168332 h 2801577"/>
                <a:gd name="connsiteX3758" fmla="*/ 9167045 w 10032639"/>
                <a:gd name="connsiteY3758" fmla="*/ 1152848 h 2801577"/>
                <a:gd name="connsiteX3759" fmla="*/ 9186128 w 10032639"/>
                <a:gd name="connsiteY3759" fmla="*/ 1137003 h 2801577"/>
                <a:gd name="connsiteX3760" fmla="*/ 9201611 w 10032639"/>
                <a:gd name="connsiteY3760" fmla="*/ 1121519 h 2801577"/>
                <a:gd name="connsiteX3761" fmla="*/ 9215653 w 10032639"/>
                <a:gd name="connsiteY3761" fmla="*/ 1104234 h 2801577"/>
                <a:gd name="connsiteX3762" fmla="*/ 9232936 w 10032639"/>
                <a:gd name="connsiteY3762" fmla="*/ 1083708 h 2801577"/>
                <a:gd name="connsiteX3763" fmla="*/ 9252020 w 10032639"/>
                <a:gd name="connsiteY3763" fmla="*/ 1066423 h 2801577"/>
                <a:gd name="connsiteX3764" fmla="*/ 9274344 w 10032639"/>
                <a:gd name="connsiteY3764" fmla="*/ 1050578 h 2801577"/>
                <a:gd name="connsiteX3765" fmla="*/ 9296668 w 10032639"/>
                <a:gd name="connsiteY3765" fmla="*/ 1040135 h 2801577"/>
                <a:gd name="connsiteX3766" fmla="*/ 9296668 w 10032639"/>
                <a:gd name="connsiteY3766" fmla="*/ 1038335 h 2801577"/>
                <a:gd name="connsiteX3767" fmla="*/ 9302069 w 10032639"/>
                <a:gd name="connsiteY3767" fmla="*/ 1026452 h 2801577"/>
                <a:gd name="connsiteX3768" fmla="*/ 9305309 w 10032639"/>
                <a:gd name="connsiteY3768" fmla="*/ 1022851 h 2801577"/>
                <a:gd name="connsiteX3769" fmla="*/ 9308910 w 10032639"/>
                <a:gd name="connsiteY3769" fmla="*/ 1016009 h 2801577"/>
                <a:gd name="connsiteX3770" fmla="*/ 2381736 w 10032639"/>
                <a:gd name="connsiteY3770" fmla="*/ 1000949 h 2801577"/>
                <a:gd name="connsiteX3771" fmla="*/ 2365899 w 10032639"/>
                <a:gd name="connsiteY3771" fmla="*/ 1009590 h 2801577"/>
                <a:gd name="connsiteX3772" fmla="*/ 2359060 w 10032639"/>
                <a:gd name="connsiteY3772" fmla="*/ 1012831 h 2801577"/>
                <a:gd name="connsiteX3773" fmla="*/ 2352221 w 10032639"/>
                <a:gd name="connsiteY3773" fmla="*/ 1016431 h 2801577"/>
                <a:gd name="connsiteX3774" fmla="*/ 2369498 w 10032639"/>
                <a:gd name="connsiteY3774" fmla="*/ 1007790 h 2801577"/>
                <a:gd name="connsiteX3775" fmla="*/ 4692741 w 10032639"/>
                <a:gd name="connsiteY3775" fmla="*/ 991320 h 2801577"/>
                <a:gd name="connsiteX3776" fmla="*/ 4687341 w 10032639"/>
                <a:gd name="connsiteY3776" fmla="*/ 996360 h 2801577"/>
                <a:gd name="connsiteX3777" fmla="*/ 4689141 w 10032639"/>
                <a:gd name="connsiteY3777" fmla="*/ 996360 h 2801577"/>
                <a:gd name="connsiteX3778" fmla="*/ 844784 w 10032639"/>
                <a:gd name="connsiteY3778" fmla="*/ 988707 h 2801577"/>
                <a:gd name="connsiteX3779" fmla="*/ 822107 w 10032639"/>
                <a:gd name="connsiteY3779" fmla="*/ 1002389 h 2801577"/>
                <a:gd name="connsiteX3780" fmla="*/ 797991 w 10032639"/>
                <a:gd name="connsiteY3780" fmla="*/ 1016431 h 2801577"/>
                <a:gd name="connsiteX3781" fmla="*/ 796191 w 10032639"/>
                <a:gd name="connsiteY3781" fmla="*/ 1016431 h 2801577"/>
                <a:gd name="connsiteX3782" fmla="*/ 769916 w 10032639"/>
                <a:gd name="connsiteY3782" fmla="*/ 1030114 h 2801577"/>
                <a:gd name="connsiteX3783" fmla="*/ 744360 w 10032639"/>
                <a:gd name="connsiteY3783" fmla="*/ 1045956 h 2801577"/>
                <a:gd name="connsiteX3784" fmla="*/ 721683 w 10032639"/>
                <a:gd name="connsiteY3784" fmla="*/ 1058198 h 2801577"/>
                <a:gd name="connsiteX3785" fmla="*/ 655814 w 10032639"/>
                <a:gd name="connsiteY3785" fmla="*/ 1103204 h 2801577"/>
                <a:gd name="connsiteX3786" fmla="*/ 648975 w 10032639"/>
                <a:gd name="connsiteY3786" fmla="*/ 1108245 h 2801577"/>
                <a:gd name="connsiteX3787" fmla="*/ 619460 w 10032639"/>
                <a:gd name="connsiteY3787" fmla="*/ 1130568 h 2801577"/>
                <a:gd name="connsiteX3788" fmla="*/ 605782 w 10032639"/>
                <a:gd name="connsiteY3788" fmla="*/ 1142810 h 2801577"/>
                <a:gd name="connsiteX3789" fmla="*/ 595344 w 10032639"/>
                <a:gd name="connsiteY3789" fmla="*/ 1153252 h 2801577"/>
                <a:gd name="connsiteX3790" fmla="*/ 595344 w 10032639"/>
                <a:gd name="connsiteY3790" fmla="*/ 1155052 h 2801577"/>
                <a:gd name="connsiteX3791" fmla="*/ 610821 w 10032639"/>
                <a:gd name="connsiteY3791" fmla="*/ 1144611 h 2801577"/>
                <a:gd name="connsiteX3792" fmla="*/ 624859 w 10032639"/>
                <a:gd name="connsiteY3792" fmla="*/ 1135969 h 2801577"/>
                <a:gd name="connsiteX3793" fmla="*/ 655814 w 10032639"/>
                <a:gd name="connsiteY3793" fmla="*/ 1118687 h 2801577"/>
                <a:gd name="connsiteX3794" fmla="*/ 683529 w 10032639"/>
                <a:gd name="connsiteY3794" fmla="*/ 1103204 h 2801577"/>
                <a:gd name="connsiteX3795" fmla="*/ 713045 w 10032639"/>
                <a:gd name="connsiteY3795" fmla="*/ 1085922 h 2801577"/>
                <a:gd name="connsiteX3796" fmla="*/ 758038 w 10032639"/>
                <a:gd name="connsiteY3796" fmla="*/ 1059638 h 2801577"/>
                <a:gd name="connsiteX3797" fmla="*/ 797991 w 10032639"/>
                <a:gd name="connsiteY3797" fmla="*/ 1031914 h 2801577"/>
                <a:gd name="connsiteX3798" fmla="*/ 823907 w 10032639"/>
                <a:gd name="connsiteY3798" fmla="*/ 1011031 h 2801577"/>
                <a:gd name="connsiteX3799" fmla="*/ 834345 w 10032639"/>
                <a:gd name="connsiteY3799" fmla="*/ 1000949 h 2801577"/>
                <a:gd name="connsiteX3800" fmla="*/ 4571416 w 10032639"/>
                <a:gd name="connsiteY3800" fmla="*/ 982680 h 2801577"/>
                <a:gd name="connsiteX3801" fmla="*/ 4505894 w 10032639"/>
                <a:gd name="connsiteY3801" fmla="*/ 1034517 h 2801577"/>
                <a:gd name="connsiteX3802" fmla="*/ 4441811 w 10032639"/>
                <a:gd name="connsiteY3802" fmla="*/ 1086354 h 2801577"/>
                <a:gd name="connsiteX3803" fmla="*/ 4413730 w 10032639"/>
                <a:gd name="connsiteY3803" fmla="*/ 1109032 h 2801577"/>
                <a:gd name="connsiteX3804" fmla="*/ 4356848 w 10032639"/>
                <a:gd name="connsiteY3804" fmla="*/ 1157269 h 2801577"/>
                <a:gd name="connsiteX3805" fmla="*/ 4389609 w 10032639"/>
                <a:gd name="connsiteY3805" fmla="*/ 1139990 h 2801577"/>
                <a:gd name="connsiteX3806" fmla="*/ 4422370 w 10032639"/>
                <a:gd name="connsiteY3806" fmla="*/ 1119472 h 2801577"/>
                <a:gd name="connsiteX3807" fmla="*/ 4451892 w 10032639"/>
                <a:gd name="connsiteY3807" fmla="*/ 1094993 h 2801577"/>
                <a:gd name="connsiteX3808" fmla="*/ 4481413 w 10032639"/>
                <a:gd name="connsiteY3808" fmla="*/ 1067275 h 2801577"/>
                <a:gd name="connsiteX3809" fmla="*/ 4528215 w 10032639"/>
                <a:gd name="connsiteY3809" fmla="*/ 1022278 h 2801577"/>
                <a:gd name="connsiteX3810" fmla="*/ 3513394 w 10032639"/>
                <a:gd name="connsiteY3810" fmla="*/ 980066 h 2801577"/>
                <a:gd name="connsiteX3811" fmla="*/ 3511907 w 10032639"/>
                <a:gd name="connsiteY3811" fmla="*/ 981129 h 2801577"/>
                <a:gd name="connsiteX3812" fmla="*/ 3456163 w 10032639"/>
                <a:gd name="connsiteY3812" fmla="*/ 999149 h 2801577"/>
                <a:gd name="connsiteX3813" fmla="*/ 3322985 w 10032639"/>
                <a:gd name="connsiteY3813" fmla="*/ 1044156 h 2801577"/>
                <a:gd name="connsiteX3814" fmla="*/ 3314346 w 10032639"/>
                <a:gd name="connsiteY3814" fmla="*/ 1047756 h 2801577"/>
                <a:gd name="connsiteX3815" fmla="*/ 3191606 w 10032639"/>
                <a:gd name="connsiteY3815" fmla="*/ 1094563 h 2801577"/>
                <a:gd name="connsiteX3816" fmla="*/ 3077504 w 10032639"/>
                <a:gd name="connsiteY3816" fmla="*/ 1139210 h 2801577"/>
                <a:gd name="connsiteX3817" fmla="*/ 3027113 w 10032639"/>
                <a:gd name="connsiteY3817" fmla="*/ 1158293 h 2801577"/>
                <a:gd name="connsiteX3818" fmla="*/ 3014875 w 10032639"/>
                <a:gd name="connsiteY3818" fmla="*/ 1163693 h 2801577"/>
                <a:gd name="connsiteX3819" fmla="*/ 3016674 w 10032639"/>
                <a:gd name="connsiteY3819" fmla="*/ 1163693 h 2801577"/>
                <a:gd name="connsiteX3820" fmla="*/ 3030352 w 10032639"/>
                <a:gd name="connsiteY3820" fmla="*/ 1165134 h 2801577"/>
                <a:gd name="connsiteX3821" fmla="*/ 3042590 w 10032639"/>
                <a:gd name="connsiteY3821" fmla="*/ 1165134 h 2801577"/>
                <a:gd name="connsiteX3822" fmla="*/ 3056628 w 10032639"/>
                <a:gd name="connsiteY3822" fmla="*/ 1161893 h 2801577"/>
                <a:gd name="connsiteX3823" fmla="*/ 3070306 w 10032639"/>
                <a:gd name="connsiteY3823" fmla="*/ 1156492 h 2801577"/>
                <a:gd name="connsiteX3824" fmla="*/ 3096581 w 10032639"/>
                <a:gd name="connsiteY3824" fmla="*/ 1144611 h 2801577"/>
                <a:gd name="connsiteX3825" fmla="*/ 3123937 w 10032639"/>
                <a:gd name="connsiteY3825" fmla="*/ 1128768 h 2801577"/>
                <a:gd name="connsiteX3826" fmla="*/ 3144814 w 10032639"/>
                <a:gd name="connsiteY3826" fmla="*/ 1116886 h 2801577"/>
                <a:gd name="connsiteX3827" fmla="*/ 3163891 w 10032639"/>
                <a:gd name="connsiteY3827" fmla="*/ 1108245 h 2801577"/>
                <a:gd name="connsiteX3828" fmla="*/ 3188007 w 10032639"/>
                <a:gd name="connsiteY3828" fmla="*/ 1096003 h 2801577"/>
                <a:gd name="connsiteX3829" fmla="*/ 3202044 w 10032639"/>
                <a:gd name="connsiteY3829" fmla="*/ 1090963 h 2801577"/>
                <a:gd name="connsiteX3830" fmla="*/ 3217522 w 10032639"/>
                <a:gd name="connsiteY3830" fmla="*/ 1087362 h 2801577"/>
                <a:gd name="connsiteX3831" fmla="*/ 3253876 w 10032639"/>
                <a:gd name="connsiteY3831" fmla="*/ 1082321 h 2801577"/>
                <a:gd name="connsiteX3832" fmla="*/ 3255676 w 10032639"/>
                <a:gd name="connsiteY3832" fmla="*/ 1077281 h 2801577"/>
                <a:gd name="connsiteX3833" fmla="*/ 3260715 w 10032639"/>
                <a:gd name="connsiteY3833" fmla="*/ 1071880 h 2801577"/>
                <a:gd name="connsiteX3834" fmla="*/ 3266114 w 10032639"/>
                <a:gd name="connsiteY3834" fmla="*/ 1070079 h 2801577"/>
                <a:gd name="connsiteX3835" fmla="*/ 3271153 w 10032639"/>
                <a:gd name="connsiteY3835" fmla="*/ 1068279 h 2801577"/>
                <a:gd name="connsiteX3836" fmla="*/ 3271153 w 10032639"/>
                <a:gd name="connsiteY3836" fmla="*/ 1065039 h 2801577"/>
                <a:gd name="connsiteX3837" fmla="*/ 3286631 w 10032639"/>
                <a:gd name="connsiteY3837" fmla="*/ 1065039 h 2801577"/>
                <a:gd name="connsiteX3838" fmla="*/ 3293470 w 10032639"/>
                <a:gd name="connsiteY3838" fmla="*/ 1065039 h 2801577"/>
                <a:gd name="connsiteX3839" fmla="*/ 3298869 w 10032639"/>
                <a:gd name="connsiteY3839" fmla="*/ 1066839 h 2801577"/>
                <a:gd name="connsiteX3840" fmla="*/ 3303908 w 10032639"/>
                <a:gd name="connsiteY3840" fmla="*/ 1070079 h 2801577"/>
                <a:gd name="connsiteX3841" fmla="*/ 3310747 w 10032639"/>
                <a:gd name="connsiteY3841" fmla="*/ 1061438 h 2801577"/>
                <a:gd name="connsiteX3842" fmla="*/ 3317946 w 10032639"/>
                <a:gd name="connsiteY3842" fmla="*/ 1054597 h 2801577"/>
                <a:gd name="connsiteX3843" fmla="*/ 3324784 w 10032639"/>
                <a:gd name="connsiteY3843" fmla="*/ 1047756 h 2801577"/>
                <a:gd name="connsiteX3844" fmla="*/ 3333423 w 10032639"/>
                <a:gd name="connsiteY3844" fmla="*/ 1042355 h 2801577"/>
                <a:gd name="connsiteX3845" fmla="*/ 3342062 w 10032639"/>
                <a:gd name="connsiteY3845" fmla="*/ 1038755 h 2801577"/>
                <a:gd name="connsiteX3846" fmla="*/ 3352500 w 10032639"/>
                <a:gd name="connsiteY3846" fmla="*/ 1035514 h 2801577"/>
                <a:gd name="connsiteX3847" fmla="*/ 3362939 w 10032639"/>
                <a:gd name="connsiteY3847" fmla="*/ 1033714 h 2801577"/>
                <a:gd name="connsiteX3848" fmla="*/ 3373377 w 10032639"/>
                <a:gd name="connsiteY3848" fmla="*/ 1033714 h 2801577"/>
                <a:gd name="connsiteX3849" fmla="*/ 3390654 w 10032639"/>
                <a:gd name="connsiteY3849" fmla="*/ 1033714 h 2801577"/>
                <a:gd name="connsiteX3850" fmla="*/ 3404332 w 10032639"/>
                <a:gd name="connsiteY3850" fmla="*/ 1031914 h 2801577"/>
                <a:gd name="connsiteX3851" fmla="*/ 3418369 w 10032639"/>
                <a:gd name="connsiteY3851" fmla="*/ 1028673 h 2801577"/>
                <a:gd name="connsiteX3852" fmla="*/ 3428448 w 10032639"/>
                <a:gd name="connsiteY3852" fmla="*/ 1023273 h 2801577"/>
                <a:gd name="connsiteX3853" fmla="*/ 3435647 w 10032639"/>
                <a:gd name="connsiteY3853" fmla="*/ 1019672 h 2801577"/>
                <a:gd name="connsiteX3854" fmla="*/ 3440686 w 10032639"/>
                <a:gd name="connsiteY3854" fmla="*/ 1018232 h 2801577"/>
                <a:gd name="connsiteX3855" fmla="*/ 3446085 w 10032639"/>
                <a:gd name="connsiteY3855" fmla="*/ 1009590 h 2801577"/>
                <a:gd name="connsiteX3856" fmla="*/ 3451124 w 10032639"/>
                <a:gd name="connsiteY3856" fmla="*/ 1004190 h 2801577"/>
                <a:gd name="connsiteX3857" fmla="*/ 3456163 w 10032639"/>
                <a:gd name="connsiteY3857" fmla="*/ 999149 h 2801577"/>
                <a:gd name="connsiteX3858" fmla="*/ 3461563 w 10032639"/>
                <a:gd name="connsiteY3858" fmla="*/ 999149 h 2801577"/>
                <a:gd name="connsiteX3859" fmla="*/ 3472001 w 10032639"/>
                <a:gd name="connsiteY3859" fmla="*/ 999149 h 2801577"/>
                <a:gd name="connsiteX3860" fmla="*/ 3478840 w 10032639"/>
                <a:gd name="connsiteY3860" fmla="*/ 1000949 h 2801577"/>
                <a:gd name="connsiteX3861" fmla="*/ 3485679 w 10032639"/>
                <a:gd name="connsiteY3861" fmla="*/ 1004190 h 2801577"/>
                <a:gd name="connsiteX3862" fmla="*/ 3489278 w 10032639"/>
                <a:gd name="connsiteY3862" fmla="*/ 1000949 h 2801577"/>
                <a:gd name="connsiteX3863" fmla="*/ 3492877 w 10032639"/>
                <a:gd name="connsiteY3863" fmla="*/ 999149 h 2801577"/>
                <a:gd name="connsiteX3864" fmla="*/ 3494317 w 10032639"/>
                <a:gd name="connsiteY3864" fmla="*/ 995548 h 2801577"/>
                <a:gd name="connsiteX3865" fmla="*/ 3497917 w 10032639"/>
                <a:gd name="connsiteY3865" fmla="*/ 992308 h 2801577"/>
                <a:gd name="connsiteX3866" fmla="*/ 3504756 w 10032639"/>
                <a:gd name="connsiteY3866" fmla="*/ 985107 h 2801577"/>
                <a:gd name="connsiteX3867" fmla="*/ 3508355 w 10032639"/>
                <a:gd name="connsiteY3867" fmla="*/ 983667 h 2801577"/>
                <a:gd name="connsiteX3868" fmla="*/ 3511907 w 10032639"/>
                <a:gd name="connsiteY3868" fmla="*/ 981129 h 2801577"/>
                <a:gd name="connsiteX3869" fmla="*/ 3515194 w 10032639"/>
                <a:gd name="connsiteY3869" fmla="*/ 980066 h 2801577"/>
                <a:gd name="connsiteX3870" fmla="*/ 6796297 w 10032639"/>
                <a:gd name="connsiteY3870" fmla="*/ 978795 h 2801577"/>
                <a:gd name="connsiteX3871" fmla="*/ 6764976 w 10032639"/>
                <a:gd name="connsiteY3871" fmla="*/ 999672 h 2801577"/>
                <a:gd name="connsiteX3872" fmla="*/ 6583531 w 10032639"/>
                <a:gd name="connsiteY3872" fmla="*/ 1122416 h 2801577"/>
                <a:gd name="connsiteX3873" fmla="*/ 6496768 w 10032639"/>
                <a:gd name="connsiteY3873" fmla="*/ 1179649 h 2801577"/>
                <a:gd name="connsiteX3874" fmla="*/ 6415406 w 10032639"/>
                <a:gd name="connsiteY3874" fmla="*/ 1231483 h 2801577"/>
                <a:gd name="connsiteX3875" fmla="*/ 6422246 w 10032639"/>
                <a:gd name="connsiteY3875" fmla="*/ 1229683 h 2801577"/>
                <a:gd name="connsiteX3876" fmla="*/ 6429446 w 10032639"/>
                <a:gd name="connsiteY3876" fmla="*/ 1229683 h 2801577"/>
                <a:gd name="connsiteX3877" fmla="*/ 6443127 w 10032639"/>
                <a:gd name="connsiteY3877" fmla="*/ 1231483 h 2801577"/>
                <a:gd name="connsiteX3878" fmla="*/ 6457167 w 10032639"/>
                <a:gd name="connsiteY3878" fmla="*/ 1233282 h 2801577"/>
                <a:gd name="connsiteX3879" fmla="*/ 6457167 w 10032639"/>
                <a:gd name="connsiteY3879" fmla="*/ 1235082 h 2801577"/>
                <a:gd name="connsiteX3880" fmla="*/ 6489928 w 10032639"/>
                <a:gd name="connsiteY3880" fmla="*/ 1207366 h 2801577"/>
                <a:gd name="connsiteX3881" fmla="*/ 6520889 w 10032639"/>
                <a:gd name="connsiteY3881" fmla="*/ 1183249 h 2801577"/>
                <a:gd name="connsiteX3882" fmla="*/ 6554010 w 10032639"/>
                <a:gd name="connsiteY3882" fmla="*/ 1162371 h 2801577"/>
                <a:gd name="connsiteX3883" fmla="*/ 6586771 w 10032639"/>
                <a:gd name="connsiteY3883" fmla="*/ 1143294 h 2801577"/>
                <a:gd name="connsiteX3884" fmla="*/ 6592171 w 10032639"/>
                <a:gd name="connsiteY3884" fmla="*/ 1134655 h 2801577"/>
                <a:gd name="connsiteX3885" fmla="*/ 6599011 w 10032639"/>
                <a:gd name="connsiteY3885" fmla="*/ 1124216 h 2801577"/>
                <a:gd name="connsiteX3886" fmla="*/ 6607652 w 10032639"/>
                <a:gd name="connsiteY3886" fmla="*/ 1115577 h 2801577"/>
                <a:gd name="connsiteX3887" fmla="*/ 6618092 w 10032639"/>
                <a:gd name="connsiteY3887" fmla="*/ 1108738 h 2801577"/>
                <a:gd name="connsiteX3888" fmla="*/ 6621332 w 10032639"/>
                <a:gd name="connsiteY3888" fmla="*/ 1106938 h 2801577"/>
                <a:gd name="connsiteX3889" fmla="*/ 6636813 w 10032639"/>
                <a:gd name="connsiteY3889" fmla="*/ 1101899 h 2801577"/>
                <a:gd name="connsiteX3890" fmla="*/ 6654093 w 10032639"/>
                <a:gd name="connsiteY3890" fmla="*/ 1098299 h 2801577"/>
                <a:gd name="connsiteX3891" fmla="*/ 6708095 w 10032639"/>
                <a:gd name="connsiteY3891" fmla="*/ 1044666 h 2801577"/>
                <a:gd name="connsiteX3892" fmla="*/ 6714935 w 10032639"/>
                <a:gd name="connsiteY3892" fmla="*/ 1039267 h 2801577"/>
                <a:gd name="connsiteX3893" fmla="*/ 6720335 w 10032639"/>
                <a:gd name="connsiteY3893" fmla="*/ 1037467 h 2801577"/>
                <a:gd name="connsiteX3894" fmla="*/ 6725375 w 10032639"/>
                <a:gd name="connsiteY3894" fmla="*/ 1037467 h 2801577"/>
                <a:gd name="connsiteX3895" fmla="*/ 6732215 w 10032639"/>
                <a:gd name="connsiteY3895" fmla="*/ 1039267 h 2801577"/>
                <a:gd name="connsiteX3896" fmla="*/ 6739056 w 10032639"/>
                <a:gd name="connsiteY3896" fmla="*/ 1028828 h 2801577"/>
                <a:gd name="connsiteX3897" fmla="*/ 6744456 w 10032639"/>
                <a:gd name="connsiteY3897" fmla="*/ 1021989 h 2801577"/>
                <a:gd name="connsiteX3898" fmla="*/ 6749496 w 10032639"/>
                <a:gd name="connsiteY3898" fmla="*/ 1016950 h 2801577"/>
                <a:gd name="connsiteX3899" fmla="*/ 6754896 w 10032639"/>
                <a:gd name="connsiteY3899" fmla="*/ 1013350 h 2801577"/>
                <a:gd name="connsiteX3900" fmla="*/ 6759936 w 10032639"/>
                <a:gd name="connsiteY3900" fmla="*/ 1011550 h 2801577"/>
                <a:gd name="connsiteX3901" fmla="*/ 6764976 w 10032639"/>
                <a:gd name="connsiteY3901" fmla="*/ 1006511 h 2801577"/>
                <a:gd name="connsiteX3902" fmla="*/ 6777217 w 10032639"/>
                <a:gd name="connsiteY3902" fmla="*/ 994273 h 2801577"/>
                <a:gd name="connsiteX3903" fmla="*/ 3279792 w 10032639"/>
                <a:gd name="connsiteY3903" fmla="*/ 973225 h 2801577"/>
                <a:gd name="connsiteX3904" fmla="*/ 3248837 w 10032639"/>
                <a:gd name="connsiteY3904" fmla="*/ 983667 h 2801577"/>
                <a:gd name="connsiteX3905" fmla="*/ 3212482 w 10032639"/>
                <a:gd name="connsiteY3905" fmla="*/ 993748 h 2801577"/>
                <a:gd name="connsiteX3906" fmla="*/ 3179368 w 10032639"/>
                <a:gd name="connsiteY3906" fmla="*/ 1004190 h 2801577"/>
                <a:gd name="connsiteX3907" fmla="*/ 3129336 w 10032639"/>
                <a:gd name="connsiteY3907" fmla="*/ 1021472 h 2801577"/>
                <a:gd name="connsiteX3908" fmla="*/ 3075705 w 10032639"/>
                <a:gd name="connsiteY3908" fmla="*/ 1044156 h 2801577"/>
                <a:gd name="connsiteX3909" fmla="*/ 3023513 w 10032639"/>
                <a:gd name="connsiteY3909" fmla="*/ 1066839 h 2801577"/>
                <a:gd name="connsiteX3910" fmla="*/ 2994358 w 10032639"/>
                <a:gd name="connsiteY3910" fmla="*/ 1082321 h 2801577"/>
                <a:gd name="connsiteX3911" fmla="*/ 2964842 w 10032639"/>
                <a:gd name="connsiteY3911" fmla="*/ 1099604 h 2801577"/>
                <a:gd name="connsiteX3912" fmla="*/ 2938927 w 10032639"/>
                <a:gd name="connsiteY3912" fmla="*/ 1115086 h 2801577"/>
                <a:gd name="connsiteX3913" fmla="*/ 2930288 w 10032639"/>
                <a:gd name="connsiteY3913" fmla="*/ 1121927 h 2801577"/>
                <a:gd name="connsiteX3914" fmla="*/ 2923449 w 10032639"/>
                <a:gd name="connsiteY3914" fmla="*/ 1127328 h 2801577"/>
                <a:gd name="connsiteX3915" fmla="*/ 2914810 w 10032639"/>
                <a:gd name="connsiteY3915" fmla="*/ 1130568 h 2801577"/>
                <a:gd name="connsiteX3916" fmla="*/ 2913011 w 10032639"/>
                <a:gd name="connsiteY3916" fmla="*/ 1132369 h 2801577"/>
                <a:gd name="connsiteX3917" fmla="*/ 2924889 w 10032639"/>
                <a:gd name="connsiteY3917" fmla="*/ 1128768 h 2801577"/>
                <a:gd name="connsiteX3918" fmla="*/ 2937127 w 10032639"/>
                <a:gd name="connsiteY3918" fmla="*/ 1123727 h 2801577"/>
                <a:gd name="connsiteX3919" fmla="*/ 2956204 w 10032639"/>
                <a:gd name="connsiteY3919" fmla="*/ 1111846 h 2801577"/>
                <a:gd name="connsiteX3920" fmla="*/ 2971681 w 10032639"/>
                <a:gd name="connsiteY3920" fmla="*/ 1104645 h 2801577"/>
                <a:gd name="connsiteX3921" fmla="*/ 2985719 w 10032639"/>
                <a:gd name="connsiteY3921" fmla="*/ 1099604 h 2801577"/>
                <a:gd name="connsiteX3922" fmla="*/ 3001197 w 10032639"/>
                <a:gd name="connsiteY3922" fmla="*/ 1097804 h 2801577"/>
                <a:gd name="connsiteX3923" fmla="*/ 3014875 w 10032639"/>
                <a:gd name="connsiteY3923" fmla="*/ 1097804 h 2801577"/>
                <a:gd name="connsiteX3924" fmla="*/ 3028912 w 10032639"/>
                <a:gd name="connsiteY3924" fmla="*/ 1085922 h 2801577"/>
                <a:gd name="connsiteX3925" fmla="*/ 3040790 w 10032639"/>
                <a:gd name="connsiteY3925" fmla="*/ 1075480 h 2801577"/>
                <a:gd name="connsiteX3926" fmla="*/ 3056628 w 10032639"/>
                <a:gd name="connsiteY3926" fmla="*/ 1066839 h 2801577"/>
                <a:gd name="connsiteX3927" fmla="*/ 3072105 w 10032639"/>
                <a:gd name="connsiteY3927" fmla="*/ 1058198 h 2801577"/>
                <a:gd name="connsiteX3928" fmla="*/ 3091182 w 10032639"/>
                <a:gd name="connsiteY3928" fmla="*/ 1049196 h 2801577"/>
                <a:gd name="connsiteX3929" fmla="*/ 3108459 w 10032639"/>
                <a:gd name="connsiteY3929" fmla="*/ 1042355 h 2801577"/>
                <a:gd name="connsiteX3930" fmla="*/ 3148053 w 10032639"/>
                <a:gd name="connsiteY3930" fmla="*/ 1030114 h 2801577"/>
                <a:gd name="connsiteX3931" fmla="*/ 3163891 w 10032639"/>
                <a:gd name="connsiteY3931" fmla="*/ 1026873 h 2801577"/>
                <a:gd name="connsiteX3932" fmla="*/ 3181168 w 10032639"/>
                <a:gd name="connsiteY3932" fmla="*/ 1021472 h 2801577"/>
                <a:gd name="connsiteX3933" fmla="*/ 3219322 w 10032639"/>
                <a:gd name="connsiteY3933" fmla="*/ 1007790 h 2801577"/>
                <a:gd name="connsiteX3934" fmla="*/ 3234799 w 10032639"/>
                <a:gd name="connsiteY3934" fmla="*/ 1002389 h 2801577"/>
                <a:gd name="connsiteX3935" fmla="*/ 3248837 w 10032639"/>
                <a:gd name="connsiteY3935" fmla="*/ 995548 h 2801577"/>
                <a:gd name="connsiteX3936" fmla="*/ 3262515 w 10032639"/>
                <a:gd name="connsiteY3936" fmla="*/ 986907 h 2801577"/>
                <a:gd name="connsiteX3937" fmla="*/ 3276192 w 10032639"/>
                <a:gd name="connsiteY3937" fmla="*/ 976466 h 2801577"/>
                <a:gd name="connsiteX3938" fmla="*/ 9357519 w 10032639"/>
                <a:gd name="connsiteY3938" fmla="*/ 970996 h 2801577"/>
                <a:gd name="connsiteX3939" fmla="*/ 9324393 w 10032639"/>
                <a:gd name="connsiteY3939" fmla="*/ 998724 h 2801577"/>
                <a:gd name="connsiteX3940" fmla="*/ 9334835 w 10032639"/>
                <a:gd name="connsiteY3940" fmla="*/ 998724 h 2801577"/>
                <a:gd name="connsiteX3941" fmla="*/ 9246619 w 10032639"/>
                <a:gd name="connsiteY3941" fmla="*/ 969195 h 2801577"/>
                <a:gd name="connsiteX3942" fmla="*/ 9243918 w 10032639"/>
                <a:gd name="connsiteY3942" fmla="*/ 973697 h 2801577"/>
                <a:gd name="connsiteX3943" fmla="*/ 9239777 w 10032639"/>
                <a:gd name="connsiteY3943" fmla="*/ 977838 h 2801577"/>
                <a:gd name="connsiteX3944" fmla="*/ 9234737 w 10032639"/>
                <a:gd name="connsiteY3944" fmla="*/ 983239 h 2801577"/>
                <a:gd name="connsiteX3945" fmla="*/ 9243378 w 10032639"/>
                <a:gd name="connsiteY3945" fmla="*/ 974597 h 2801577"/>
                <a:gd name="connsiteX3946" fmla="*/ 9243918 w 10032639"/>
                <a:gd name="connsiteY3946" fmla="*/ 973697 h 2801577"/>
                <a:gd name="connsiteX3947" fmla="*/ 9246619 w 10032639"/>
                <a:gd name="connsiteY3947" fmla="*/ 970996 h 2801577"/>
                <a:gd name="connsiteX3948" fmla="*/ 697567 w 10032639"/>
                <a:gd name="connsiteY3948" fmla="*/ 967824 h 2801577"/>
                <a:gd name="connsiteX3949" fmla="*/ 614421 w 10032639"/>
                <a:gd name="connsiteY3949" fmla="*/ 1016431 h 2801577"/>
                <a:gd name="connsiteX3950" fmla="*/ 603982 w 10032639"/>
                <a:gd name="connsiteY3950" fmla="*/ 1021472 h 2801577"/>
                <a:gd name="connsiteX3951" fmla="*/ 607582 w 10032639"/>
                <a:gd name="connsiteY3951" fmla="*/ 1021472 h 2801577"/>
                <a:gd name="connsiteX3952" fmla="*/ 617660 w 10032639"/>
                <a:gd name="connsiteY3952" fmla="*/ 1021472 h 2801577"/>
                <a:gd name="connsiteX3953" fmla="*/ 626299 w 10032639"/>
                <a:gd name="connsiteY3953" fmla="*/ 1019672 h 2801577"/>
                <a:gd name="connsiteX3954" fmla="*/ 633498 w 10032639"/>
                <a:gd name="connsiteY3954" fmla="*/ 1016431 h 2801577"/>
                <a:gd name="connsiteX3955" fmla="*/ 640336 w 10032639"/>
                <a:gd name="connsiteY3955" fmla="*/ 1012831 h 2801577"/>
                <a:gd name="connsiteX3956" fmla="*/ 648975 w 10032639"/>
                <a:gd name="connsiteY3956" fmla="*/ 1007790 h 2801577"/>
                <a:gd name="connsiteX3957" fmla="*/ 659413 w 10032639"/>
                <a:gd name="connsiteY3957" fmla="*/ 993748 h 2801577"/>
                <a:gd name="connsiteX3958" fmla="*/ 663013 w 10032639"/>
                <a:gd name="connsiteY3958" fmla="*/ 990508 h 2801577"/>
                <a:gd name="connsiteX3959" fmla="*/ 668052 w 10032639"/>
                <a:gd name="connsiteY3959" fmla="*/ 988707 h 2801577"/>
                <a:gd name="connsiteX3960" fmla="*/ 673091 w 10032639"/>
                <a:gd name="connsiteY3960" fmla="*/ 985107 h 2801577"/>
                <a:gd name="connsiteX3961" fmla="*/ 682090 w 10032639"/>
                <a:gd name="connsiteY3961" fmla="*/ 981866 h 2801577"/>
                <a:gd name="connsiteX3962" fmla="*/ 3305707 w 10032639"/>
                <a:gd name="connsiteY3962" fmla="*/ 964584 h 2801577"/>
                <a:gd name="connsiteX3963" fmla="*/ 3284831 w 10032639"/>
                <a:gd name="connsiteY3963" fmla="*/ 971425 h 2801577"/>
                <a:gd name="connsiteX3964" fmla="*/ 3283391 w 10032639"/>
                <a:gd name="connsiteY3964" fmla="*/ 973225 h 2801577"/>
                <a:gd name="connsiteX3965" fmla="*/ 3286631 w 10032639"/>
                <a:gd name="connsiteY3965" fmla="*/ 973225 h 2801577"/>
                <a:gd name="connsiteX3966" fmla="*/ 3293470 w 10032639"/>
                <a:gd name="connsiteY3966" fmla="*/ 973225 h 2801577"/>
                <a:gd name="connsiteX3967" fmla="*/ 3298869 w 10032639"/>
                <a:gd name="connsiteY3967" fmla="*/ 975025 h 2801577"/>
                <a:gd name="connsiteX3968" fmla="*/ 3302108 w 10032639"/>
                <a:gd name="connsiteY3968" fmla="*/ 976466 h 2801577"/>
                <a:gd name="connsiteX3969" fmla="*/ 3305707 w 10032639"/>
                <a:gd name="connsiteY3969" fmla="*/ 973225 h 2801577"/>
                <a:gd name="connsiteX3970" fmla="*/ 9490742 w 10032639"/>
                <a:gd name="connsiteY3970" fmla="*/ 957312 h 2801577"/>
                <a:gd name="connsiteX3971" fmla="*/ 9424851 w 10032639"/>
                <a:gd name="connsiteY3971" fmla="*/ 1017809 h 2801577"/>
                <a:gd name="connsiteX3972" fmla="*/ 9430251 w 10032639"/>
                <a:gd name="connsiteY3972" fmla="*/ 1017809 h 2801577"/>
                <a:gd name="connsiteX3973" fmla="*/ 9435292 w 10032639"/>
                <a:gd name="connsiteY3973" fmla="*/ 1014208 h 2801577"/>
                <a:gd name="connsiteX3974" fmla="*/ 9440333 w 10032639"/>
                <a:gd name="connsiteY3974" fmla="*/ 1010607 h 2801577"/>
                <a:gd name="connsiteX3975" fmla="*/ 9443934 w 10032639"/>
                <a:gd name="connsiteY3975" fmla="*/ 1009167 h 2801577"/>
                <a:gd name="connsiteX3976" fmla="*/ 9454376 w 10032639"/>
                <a:gd name="connsiteY3976" fmla="*/ 1007366 h 2801577"/>
                <a:gd name="connsiteX3977" fmla="*/ 9468058 w 10032639"/>
                <a:gd name="connsiteY3977" fmla="*/ 988281 h 2801577"/>
                <a:gd name="connsiteX3978" fmla="*/ 9480300 w 10032639"/>
                <a:gd name="connsiteY3978" fmla="*/ 970996 h 2801577"/>
                <a:gd name="connsiteX3979" fmla="*/ 4297805 w 10032639"/>
                <a:gd name="connsiteY3979" fmla="*/ 954962 h 2801577"/>
                <a:gd name="connsiteX3980" fmla="*/ 4282325 w 10032639"/>
                <a:gd name="connsiteY3980" fmla="*/ 958562 h 2801577"/>
                <a:gd name="connsiteX3981" fmla="*/ 4268644 w 10032639"/>
                <a:gd name="connsiteY3981" fmla="*/ 961802 h 2801577"/>
                <a:gd name="connsiteX3982" fmla="*/ 4245963 w 10032639"/>
                <a:gd name="connsiteY3982" fmla="*/ 977281 h 2801577"/>
                <a:gd name="connsiteX3983" fmla="*/ 4226883 w 10032639"/>
                <a:gd name="connsiteY3983" fmla="*/ 992760 h 2801577"/>
                <a:gd name="connsiteX3984" fmla="*/ 4221842 w 10032639"/>
                <a:gd name="connsiteY3984" fmla="*/ 999959 h 2801577"/>
                <a:gd name="connsiteX3985" fmla="*/ 4249563 w 10032639"/>
                <a:gd name="connsiteY3985" fmla="*/ 984120 h 2801577"/>
                <a:gd name="connsiteX3986" fmla="*/ 4277285 w 10032639"/>
                <a:gd name="connsiteY3986" fmla="*/ 970441 h 2801577"/>
                <a:gd name="connsiteX3987" fmla="*/ 4287365 w 10032639"/>
                <a:gd name="connsiteY3987" fmla="*/ 963602 h 2801577"/>
                <a:gd name="connsiteX3988" fmla="*/ 2681208 w 10032639"/>
                <a:gd name="connsiteY3988" fmla="*/ 947301 h 2801577"/>
                <a:gd name="connsiteX3989" fmla="*/ 2630816 w 10032639"/>
                <a:gd name="connsiteY3989" fmla="*/ 971425 h 2801577"/>
                <a:gd name="connsiteX3990" fmla="*/ 2578625 w 10032639"/>
                <a:gd name="connsiteY3990" fmla="*/ 995548 h 2801577"/>
                <a:gd name="connsiteX3991" fmla="*/ 2519954 w 10032639"/>
                <a:gd name="connsiteY3991" fmla="*/ 1018232 h 2801577"/>
                <a:gd name="connsiteX3992" fmla="*/ 2457684 w 10032639"/>
                <a:gd name="connsiteY3992" fmla="*/ 1044156 h 2801577"/>
                <a:gd name="connsiteX3993" fmla="*/ 2341782 w 10032639"/>
                <a:gd name="connsiteY3993" fmla="*/ 1089162 h 2801577"/>
                <a:gd name="connsiteX3994" fmla="*/ 2232720 w 10032639"/>
                <a:gd name="connsiteY3994" fmla="*/ 1135969 h 2801577"/>
                <a:gd name="connsiteX3995" fmla="*/ 2211843 w 10032639"/>
                <a:gd name="connsiteY3995" fmla="*/ 1144611 h 2801577"/>
                <a:gd name="connsiteX3996" fmla="*/ 2196366 w 10032639"/>
                <a:gd name="connsiteY3996" fmla="*/ 1153252 h 2801577"/>
                <a:gd name="connsiteX3997" fmla="*/ 2185928 w 10032639"/>
                <a:gd name="connsiteY3997" fmla="*/ 1160093 h 2801577"/>
                <a:gd name="connsiteX3998" fmla="*/ 2179089 w 10032639"/>
                <a:gd name="connsiteY3998" fmla="*/ 1166934 h 2801577"/>
                <a:gd name="connsiteX3999" fmla="*/ 2170450 w 10032639"/>
                <a:gd name="connsiteY3999" fmla="*/ 1177375 h 2801577"/>
                <a:gd name="connsiteX4000" fmla="*/ 2190967 w 10032639"/>
                <a:gd name="connsiteY4000" fmla="*/ 1166934 h 2801577"/>
                <a:gd name="connsiteX4001" fmla="*/ 2213644 w 10032639"/>
                <a:gd name="connsiteY4001" fmla="*/ 1156492 h 2801577"/>
                <a:gd name="connsiteX4002" fmla="*/ 2238119 w 10032639"/>
                <a:gd name="connsiteY4002" fmla="*/ 1146051 h 2801577"/>
                <a:gd name="connsiteX4003" fmla="*/ 2264035 w 10032639"/>
                <a:gd name="connsiteY4003" fmla="*/ 1137409 h 2801577"/>
                <a:gd name="connsiteX4004" fmla="*/ 2294990 w 10032639"/>
                <a:gd name="connsiteY4004" fmla="*/ 1128768 h 2801577"/>
                <a:gd name="connsiteX4005" fmla="*/ 2327745 w 10032639"/>
                <a:gd name="connsiteY4005" fmla="*/ 1116886 h 2801577"/>
                <a:gd name="connsiteX4006" fmla="*/ 2359060 w 10032639"/>
                <a:gd name="connsiteY4006" fmla="*/ 1101404 h 2801577"/>
                <a:gd name="connsiteX4007" fmla="*/ 2390375 w 10032639"/>
                <a:gd name="connsiteY4007" fmla="*/ 1082321 h 2801577"/>
                <a:gd name="connsiteX4008" fmla="*/ 2393614 w 10032639"/>
                <a:gd name="connsiteY4008" fmla="*/ 1080521 h 2801577"/>
                <a:gd name="connsiteX4009" fmla="*/ 2399014 w 10032639"/>
                <a:gd name="connsiteY4009" fmla="*/ 1080521 h 2801577"/>
                <a:gd name="connsiteX4010" fmla="*/ 2410892 w 10032639"/>
                <a:gd name="connsiteY4010" fmla="*/ 1078721 h 2801577"/>
                <a:gd name="connsiteX4011" fmla="*/ 2424929 w 10032639"/>
                <a:gd name="connsiteY4011" fmla="*/ 1075480 h 2801577"/>
                <a:gd name="connsiteX4012" fmla="*/ 2438607 w 10032639"/>
                <a:gd name="connsiteY4012" fmla="*/ 1070079 h 2801577"/>
                <a:gd name="connsiteX4013" fmla="*/ 2450845 w 10032639"/>
                <a:gd name="connsiteY4013" fmla="*/ 1063238 h 2801577"/>
                <a:gd name="connsiteX4014" fmla="*/ 2468122 w 10032639"/>
                <a:gd name="connsiteY4014" fmla="*/ 1052797 h 2801577"/>
                <a:gd name="connsiteX4015" fmla="*/ 2490438 w 10032639"/>
                <a:gd name="connsiteY4015" fmla="*/ 1037315 h 2801577"/>
                <a:gd name="connsiteX4016" fmla="*/ 2504476 w 10032639"/>
                <a:gd name="connsiteY4016" fmla="*/ 1030114 h 2801577"/>
                <a:gd name="connsiteX4017" fmla="*/ 2518514 w 10032639"/>
                <a:gd name="connsiteY4017" fmla="*/ 1023273 h 2801577"/>
                <a:gd name="connsiteX4018" fmla="*/ 2523553 w 10032639"/>
                <a:gd name="connsiteY4018" fmla="*/ 1021472 h 2801577"/>
                <a:gd name="connsiteX4019" fmla="*/ 2528592 w 10032639"/>
                <a:gd name="connsiteY4019" fmla="*/ 1023273 h 2801577"/>
                <a:gd name="connsiteX4020" fmla="*/ 2539031 w 10032639"/>
                <a:gd name="connsiteY4020" fmla="*/ 1025073 h 2801577"/>
                <a:gd name="connsiteX4021" fmla="*/ 2542630 w 10032639"/>
                <a:gd name="connsiteY4021" fmla="*/ 1025073 h 2801577"/>
                <a:gd name="connsiteX4022" fmla="*/ 2545870 w 10032639"/>
                <a:gd name="connsiteY4022" fmla="*/ 1021472 h 2801577"/>
                <a:gd name="connsiteX4023" fmla="*/ 2553069 w 10032639"/>
                <a:gd name="connsiteY4023" fmla="*/ 1018232 h 2801577"/>
                <a:gd name="connsiteX4024" fmla="*/ 2559908 w 10032639"/>
                <a:gd name="connsiteY4024" fmla="*/ 1016431 h 2801577"/>
                <a:gd name="connsiteX4025" fmla="*/ 2566747 w 10032639"/>
                <a:gd name="connsiteY4025" fmla="*/ 1014631 h 2801577"/>
                <a:gd name="connsiteX4026" fmla="*/ 2571786 w 10032639"/>
                <a:gd name="connsiteY4026" fmla="*/ 1007790 h 2801577"/>
                <a:gd name="connsiteX4027" fmla="*/ 2582224 w 10032639"/>
                <a:gd name="connsiteY4027" fmla="*/ 1000949 h 2801577"/>
                <a:gd name="connsiteX4028" fmla="*/ 2601301 w 10032639"/>
                <a:gd name="connsiteY4028" fmla="*/ 990508 h 2801577"/>
                <a:gd name="connsiteX4029" fmla="*/ 2618578 w 10032639"/>
                <a:gd name="connsiteY4029" fmla="*/ 981866 h 2801577"/>
                <a:gd name="connsiteX4030" fmla="*/ 2635855 w 10032639"/>
                <a:gd name="connsiteY4030" fmla="*/ 976466 h 2801577"/>
                <a:gd name="connsiteX4031" fmla="*/ 2651693 w 10032639"/>
                <a:gd name="connsiteY4031" fmla="*/ 973225 h 2801577"/>
                <a:gd name="connsiteX4032" fmla="*/ 2663571 w 10032639"/>
                <a:gd name="connsiteY4032" fmla="*/ 969625 h 2801577"/>
                <a:gd name="connsiteX4033" fmla="*/ 2672569 w 10032639"/>
                <a:gd name="connsiteY4033" fmla="*/ 964584 h 2801577"/>
                <a:gd name="connsiteX4034" fmla="*/ 2677609 w 10032639"/>
                <a:gd name="connsiteY4034" fmla="*/ 957743 h 2801577"/>
                <a:gd name="connsiteX4035" fmla="*/ 749399 w 10032639"/>
                <a:gd name="connsiteY4035" fmla="*/ 935059 h 2801577"/>
                <a:gd name="connsiteX4036" fmla="*/ 725283 w 10032639"/>
                <a:gd name="connsiteY4036" fmla="*/ 950902 h 2801577"/>
                <a:gd name="connsiteX4037" fmla="*/ 732122 w 10032639"/>
                <a:gd name="connsiteY4037" fmla="*/ 950902 h 2801577"/>
                <a:gd name="connsiteX4038" fmla="*/ 740760 w 10032639"/>
                <a:gd name="connsiteY4038" fmla="*/ 950902 h 2801577"/>
                <a:gd name="connsiteX4039" fmla="*/ 7018064 w 10032639"/>
                <a:gd name="connsiteY4039" fmla="*/ 932000 h 2801577"/>
                <a:gd name="connsiteX4040" fmla="*/ 6962622 w 10032639"/>
                <a:gd name="connsiteY4040" fmla="*/ 968356 h 2801577"/>
                <a:gd name="connsiteX4041" fmla="*/ 6907181 w 10032639"/>
                <a:gd name="connsiteY4041" fmla="*/ 1004711 h 2801577"/>
                <a:gd name="connsiteX4042" fmla="*/ 6848139 w 10032639"/>
                <a:gd name="connsiteY4042" fmla="*/ 1046466 h 2801577"/>
                <a:gd name="connsiteX4043" fmla="*/ 6789457 w 10032639"/>
                <a:gd name="connsiteY4043" fmla="*/ 1089661 h 2801577"/>
                <a:gd name="connsiteX4044" fmla="*/ 6787657 w 10032639"/>
                <a:gd name="connsiteY4044" fmla="*/ 1091460 h 2801577"/>
                <a:gd name="connsiteX4045" fmla="*/ 6701254 w 10032639"/>
                <a:gd name="connsiteY4045" fmla="*/ 1153732 h 2801577"/>
                <a:gd name="connsiteX4046" fmla="*/ 6628172 w 10032639"/>
                <a:gd name="connsiteY4046" fmla="*/ 1205566 h 2801577"/>
                <a:gd name="connsiteX4047" fmla="*/ 6559050 w 10032639"/>
                <a:gd name="connsiteY4047" fmla="*/ 1255600 h 2801577"/>
                <a:gd name="connsiteX4048" fmla="*/ 6531329 w 10032639"/>
                <a:gd name="connsiteY4048" fmla="*/ 1269638 h 2801577"/>
                <a:gd name="connsiteX4049" fmla="*/ 6507209 w 10032639"/>
                <a:gd name="connsiteY4049" fmla="*/ 1285116 h 2801577"/>
                <a:gd name="connsiteX4050" fmla="*/ 6493168 w 10032639"/>
                <a:gd name="connsiteY4050" fmla="*/ 1293755 h 2801577"/>
                <a:gd name="connsiteX4051" fmla="*/ 6470848 w 10032639"/>
                <a:gd name="connsiteY4051" fmla="*/ 1309233 h 2801577"/>
                <a:gd name="connsiteX4052" fmla="*/ 6446727 w 10032639"/>
                <a:gd name="connsiteY4052" fmla="*/ 1323271 h 2801577"/>
                <a:gd name="connsiteX4053" fmla="*/ 6432686 w 10032639"/>
                <a:gd name="connsiteY4053" fmla="*/ 1331910 h 2801577"/>
                <a:gd name="connsiteX4054" fmla="*/ 6427646 w 10032639"/>
                <a:gd name="connsiteY4054" fmla="*/ 1338749 h 2801577"/>
                <a:gd name="connsiteX4055" fmla="*/ 6422246 w 10032639"/>
                <a:gd name="connsiteY4055" fmla="*/ 1345948 h 2801577"/>
                <a:gd name="connsiteX4056" fmla="*/ 6413606 w 10032639"/>
                <a:gd name="connsiteY4056" fmla="*/ 1356387 h 2801577"/>
                <a:gd name="connsiteX4057" fmla="*/ 6464007 w 10032639"/>
                <a:gd name="connsiteY4057" fmla="*/ 1335510 h 2801577"/>
                <a:gd name="connsiteX4058" fmla="*/ 6496768 w 10032639"/>
                <a:gd name="connsiteY4058" fmla="*/ 1321471 h 2801577"/>
                <a:gd name="connsiteX4059" fmla="*/ 6524489 w 10032639"/>
                <a:gd name="connsiteY4059" fmla="*/ 1305993 h 2801577"/>
                <a:gd name="connsiteX4060" fmla="*/ 6548610 w 10032639"/>
                <a:gd name="connsiteY4060" fmla="*/ 1288715 h 2801577"/>
                <a:gd name="connsiteX4061" fmla="*/ 6569491 w 10032639"/>
                <a:gd name="connsiteY4061" fmla="*/ 1271438 h 2801577"/>
                <a:gd name="connsiteX4062" fmla="*/ 6574891 w 10032639"/>
                <a:gd name="connsiteY4062" fmla="*/ 1266038 h 2801577"/>
                <a:gd name="connsiteX4063" fmla="*/ 6579931 w 10032639"/>
                <a:gd name="connsiteY4063" fmla="*/ 1266038 h 2801577"/>
                <a:gd name="connsiteX4064" fmla="*/ 6585331 w 10032639"/>
                <a:gd name="connsiteY4064" fmla="*/ 1266038 h 2801577"/>
                <a:gd name="connsiteX4065" fmla="*/ 6588571 w 10032639"/>
                <a:gd name="connsiteY4065" fmla="*/ 1262799 h 2801577"/>
                <a:gd name="connsiteX4066" fmla="*/ 6593971 w 10032639"/>
                <a:gd name="connsiteY4066" fmla="*/ 1259199 h 2801577"/>
                <a:gd name="connsiteX4067" fmla="*/ 6593971 w 10032639"/>
                <a:gd name="connsiteY4067" fmla="*/ 1252360 h 2801577"/>
                <a:gd name="connsiteX4068" fmla="*/ 6597211 w 10032639"/>
                <a:gd name="connsiteY4068" fmla="*/ 1246961 h 2801577"/>
                <a:gd name="connsiteX4069" fmla="*/ 6600811 w 10032639"/>
                <a:gd name="connsiteY4069" fmla="*/ 1241921 h 2801577"/>
                <a:gd name="connsiteX4070" fmla="*/ 6607652 w 10032639"/>
                <a:gd name="connsiteY4070" fmla="*/ 1236882 h 2801577"/>
                <a:gd name="connsiteX4071" fmla="*/ 6614492 w 10032639"/>
                <a:gd name="connsiteY4071" fmla="*/ 1235082 h 2801577"/>
                <a:gd name="connsiteX4072" fmla="*/ 6635373 w 10032639"/>
                <a:gd name="connsiteY4072" fmla="*/ 1235082 h 2801577"/>
                <a:gd name="connsiteX4073" fmla="*/ 6642213 w 10032639"/>
                <a:gd name="connsiteY4073" fmla="*/ 1228243 h 2801577"/>
                <a:gd name="connsiteX4074" fmla="*/ 6655893 w 10032639"/>
                <a:gd name="connsiteY4074" fmla="*/ 1214205 h 2801577"/>
                <a:gd name="connsiteX4075" fmla="*/ 6671734 w 10032639"/>
                <a:gd name="connsiteY4075" fmla="*/ 1200527 h 2801577"/>
                <a:gd name="connsiteX4076" fmla="*/ 6678574 w 10032639"/>
                <a:gd name="connsiteY4076" fmla="*/ 1193327 h 2801577"/>
                <a:gd name="connsiteX4077" fmla="*/ 6690814 w 10032639"/>
                <a:gd name="connsiteY4077" fmla="*/ 1186488 h 2801577"/>
                <a:gd name="connsiteX4078" fmla="*/ 6708095 w 10032639"/>
                <a:gd name="connsiteY4078" fmla="*/ 1181449 h 2801577"/>
                <a:gd name="connsiteX4079" fmla="*/ 6728975 w 10032639"/>
                <a:gd name="connsiteY4079" fmla="*/ 1177849 h 2801577"/>
                <a:gd name="connsiteX4080" fmla="*/ 6746256 w 10032639"/>
                <a:gd name="connsiteY4080" fmla="*/ 1155172 h 2801577"/>
                <a:gd name="connsiteX4081" fmla="*/ 6764976 w 10032639"/>
                <a:gd name="connsiteY4081" fmla="*/ 1136095 h 2801577"/>
                <a:gd name="connsiteX4082" fmla="*/ 6784057 w 10032639"/>
                <a:gd name="connsiteY4082" fmla="*/ 1120617 h 2801577"/>
                <a:gd name="connsiteX4083" fmla="*/ 6801337 w 10032639"/>
                <a:gd name="connsiteY4083" fmla="*/ 1108738 h 2801577"/>
                <a:gd name="connsiteX4084" fmla="*/ 6843099 w 10032639"/>
                <a:gd name="connsiteY4084" fmla="*/ 1079222 h 2801577"/>
                <a:gd name="connsiteX4085" fmla="*/ 6886300 w 10032639"/>
                <a:gd name="connsiteY4085" fmla="*/ 1049706 h 2801577"/>
                <a:gd name="connsiteX4086" fmla="*/ 6907181 w 10032639"/>
                <a:gd name="connsiteY4086" fmla="*/ 1036027 h 2801577"/>
                <a:gd name="connsiteX4087" fmla="*/ 6929501 w 10032639"/>
                <a:gd name="connsiteY4087" fmla="*/ 1020189 h 2801577"/>
                <a:gd name="connsiteX4088" fmla="*/ 6972703 w 10032639"/>
                <a:gd name="connsiteY4088" fmla="*/ 985634 h 2801577"/>
                <a:gd name="connsiteX4089" fmla="*/ 7009424 w 10032639"/>
                <a:gd name="connsiteY4089" fmla="*/ 961517 h 2801577"/>
                <a:gd name="connsiteX4090" fmla="*/ 7026704 w 10032639"/>
                <a:gd name="connsiteY4090" fmla="*/ 949638 h 2801577"/>
                <a:gd name="connsiteX4091" fmla="*/ 7043985 w 10032639"/>
                <a:gd name="connsiteY4091" fmla="*/ 940639 h 2801577"/>
                <a:gd name="connsiteX4092" fmla="*/ 7040385 w 10032639"/>
                <a:gd name="connsiteY4092" fmla="*/ 937400 h 2801577"/>
                <a:gd name="connsiteX4093" fmla="*/ 7035344 w 10032639"/>
                <a:gd name="connsiteY4093" fmla="*/ 935600 h 2801577"/>
                <a:gd name="connsiteX4094" fmla="*/ 7028144 w 10032639"/>
                <a:gd name="connsiteY4094" fmla="*/ 933800 h 2801577"/>
                <a:gd name="connsiteX4095" fmla="*/ 6896740 w 10032639"/>
                <a:gd name="connsiteY4095" fmla="*/ 909683 h 2801577"/>
                <a:gd name="connsiteX4096" fmla="*/ 6875860 w 10032639"/>
                <a:gd name="connsiteY4096" fmla="*/ 923362 h 2801577"/>
                <a:gd name="connsiteX4097" fmla="*/ 6853539 w 10032639"/>
                <a:gd name="connsiteY4097" fmla="*/ 937400 h 2801577"/>
                <a:gd name="connsiteX4098" fmla="*/ 6834458 w 10032639"/>
                <a:gd name="connsiteY4098" fmla="*/ 951078 h 2801577"/>
                <a:gd name="connsiteX4099" fmla="*/ 6832658 w 10032639"/>
                <a:gd name="connsiteY4099" fmla="*/ 952878 h 2801577"/>
                <a:gd name="connsiteX4100" fmla="*/ 6867219 w 10032639"/>
                <a:gd name="connsiteY4100" fmla="*/ 930561 h 2801577"/>
                <a:gd name="connsiteX4101" fmla="*/ 6883060 w 10032639"/>
                <a:gd name="connsiteY4101" fmla="*/ 921562 h 2801577"/>
                <a:gd name="connsiteX4102" fmla="*/ 8548814 w 10032639"/>
                <a:gd name="connsiteY4102" fmla="*/ 906897 h 2801577"/>
                <a:gd name="connsiteX4103" fmla="*/ 8535132 w 10032639"/>
                <a:gd name="connsiteY4103" fmla="*/ 908698 h 2801577"/>
                <a:gd name="connsiteX4104" fmla="*/ 8521089 w 10032639"/>
                <a:gd name="connsiteY4104" fmla="*/ 922382 h 2801577"/>
                <a:gd name="connsiteX4105" fmla="*/ 8503806 w 10032639"/>
                <a:gd name="connsiteY4105" fmla="*/ 934625 h 2801577"/>
                <a:gd name="connsiteX4106" fmla="*/ 8490124 w 10032639"/>
                <a:gd name="connsiteY4106" fmla="*/ 948669 h 2801577"/>
                <a:gd name="connsiteX4107" fmla="*/ 8469240 w 10032639"/>
                <a:gd name="connsiteY4107" fmla="*/ 960553 h 2801577"/>
                <a:gd name="connsiteX4108" fmla="*/ 8455198 w 10032639"/>
                <a:gd name="connsiteY4108" fmla="*/ 979638 h 2801577"/>
                <a:gd name="connsiteX4109" fmla="*/ 8439715 w 10032639"/>
                <a:gd name="connsiteY4109" fmla="*/ 996923 h 2801577"/>
                <a:gd name="connsiteX4110" fmla="*/ 8422432 w 10032639"/>
                <a:gd name="connsiteY4110" fmla="*/ 1010607 h 2801577"/>
                <a:gd name="connsiteX4111" fmla="*/ 8403708 w 10032639"/>
                <a:gd name="connsiteY4111" fmla="*/ 1021050 h 2801577"/>
                <a:gd name="connsiteX4112" fmla="*/ 8382825 w 10032639"/>
                <a:gd name="connsiteY4112" fmla="*/ 1029692 h 2801577"/>
                <a:gd name="connsiteX4113" fmla="*/ 8363741 w 10032639"/>
                <a:gd name="connsiteY4113" fmla="*/ 1040135 h 2801577"/>
                <a:gd name="connsiteX4114" fmla="*/ 8346098 w 10032639"/>
                <a:gd name="connsiteY4114" fmla="*/ 1052379 h 2801577"/>
                <a:gd name="connsiteX4115" fmla="*/ 8330616 w 10032639"/>
                <a:gd name="connsiteY4115" fmla="*/ 1064622 h 2801577"/>
                <a:gd name="connsiteX4116" fmla="*/ 8321974 w 10032639"/>
                <a:gd name="connsiteY4116" fmla="*/ 1078306 h 2801577"/>
                <a:gd name="connsiteX4117" fmla="*/ 8318733 w 10032639"/>
                <a:gd name="connsiteY4117" fmla="*/ 1085508 h 2801577"/>
                <a:gd name="connsiteX4118" fmla="*/ 8315133 w 10032639"/>
                <a:gd name="connsiteY4118" fmla="*/ 1092350 h 2801577"/>
                <a:gd name="connsiteX4119" fmla="*/ 8346098 w 10032639"/>
                <a:gd name="connsiteY4119" fmla="*/ 1073265 h 2801577"/>
                <a:gd name="connsiteX4120" fmla="*/ 8368782 w 10032639"/>
                <a:gd name="connsiteY4120" fmla="*/ 1061021 h 2801577"/>
                <a:gd name="connsiteX4121" fmla="*/ 8391466 w 10032639"/>
                <a:gd name="connsiteY4121" fmla="*/ 1050578 h 2801577"/>
                <a:gd name="connsiteX4122" fmla="*/ 8389666 w 10032639"/>
                <a:gd name="connsiteY4122" fmla="*/ 1045537 h 2801577"/>
                <a:gd name="connsiteX4123" fmla="*/ 8389666 w 10032639"/>
                <a:gd name="connsiteY4123" fmla="*/ 1040135 h 2801577"/>
                <a:gd name="connsiteX4124" fmla="*/ 8389666 w 10032639"/>
                <a:gd name="connsiteY4124" fmla="*/ 1031493 h 2801577"/>
                <a:gd name="connsiteX4125" fmla="*/ 8406949 w 10032639"/>
                <a:gd name="connsiteY4125" fmla="*/ 1021050 h 2801577"/>
                <a:gd name="connsiteX4126" fmla="*/ 8431073 w 10032639"/>
                <a:gd name="connsiteY4126" fmla="*/ 1007366 h 2801577"/>
                <a:gd name="connsiteX4127" fmla="*/ 8443315 w 10032639"/>
                <a:gd name="connsiteY4127" fmla="*/ 998724 h 2801577"/>
                <a:gd name="connsiteX4128" fmla="*/ 8455198 w 10032639"/>
                <a:gd name="connsiteY4128" fmla="*/ 988281 h 2801577"/>
                <a:gd name="connsiteX4129" fmla="*/ 8476081 w 10032639"/>
                <a:gd name="connsiteY4129" fmla="*/ 969195 h 2801577"/>
                <a:gd name="connsiteX4130" fmla="*/ 8498765 w 10032639"/>
                <a:gd name="connsiteY4130" fmla="*/ 951910 h 2801577"/>
                <a:gd name="connsiteX4131" fmla="*/ 8517849 w 10032639"/>
                <a:gd name="connsiteY4131" fmla="*/ 936426 h 2801577"/>
                <a:gd name="connsiteX4132" fmla="*/ 8531531 w 10032639"/>
                <a:gd name="connsiteY4132" fmla="*/ 925983 h 2801577"/>
                <a:gd name="connsiteX4133" fmla="*/ 8547374 w 10032639"/>
                <a:gd name="connsiteY4133" fmla="*/ 915540 h 2801577"/>
                <a:gd name="connsiteX4134" fmla="*/ 8557456 w 10032639"/>
                <a:gd name="connsiteY4134" fmla="*/ 910498 h 2801577"/>
                <a:gd name="connsiteX4135" fmla="*/ 8561056 w 10032639"/>
                <a:gd name="connsiteY4135" fmla="*/ 906897 h 2801577"/>
                <a:gd name="connsiteX4136" fmla="*/ 8557456 w 10032639"/>
                <a:gd name="connsiteY4136" fmla="*/ 906897 h 2801577"/>
                <a:gd name="connsiteX4137" fmla="*/ 1556029 w 10032639"/>
                <a:gd name="connsiteY4137" fmla="*/ 898694 h 2801577"/>
                <a:gd name="connsiteX4138" fmla="*/ 1484007 w 10032639"/>
                <a:gd name="connsiteY4138" fmla="*/ 944300 h 2801577"/>
                <a:gd name="connsiteX4139" fmla="*/ 1481521 w 10032639"/>
                <a:gd name="connsiteY4139" fmla="*/ 945501 h 2801577"/>
                <a:gd name="connsiteX4140" fmla="*/ 1479167 w 10032639"/>
                <a:gd name="connsiteY4140" fmla="*/ 947365 h 2801577"/>
                <a:gd name="connsiteX4141" fmla="*/ 1438328 w 10032639"/>
                <a:gd name="connsiteY4141" fmla="*/ 973225 h 2801577"/>
                <a:gd name="connsiteX4142" fmla="*/ 1460644 w 10032639"/>
                <a:gd name="connsiteY4142" fmla="*/ 966384 h 2801577"/>
                <a:gd name="connsiteX4143" fmla="*/ 1466043 w 10032639"/>
                <a:gd name="connsiteY4143" fmla="*/ 959543 h 2801577"/>
                <a:gd name="connsiteX4144" fmla="*/ 1472882 w 10032639"/>
                <a:gd name="connsiteY4144" fmla="*/ 952342 h 2801577"/>
                <a:gd name="connsiteX4145" fmla="*/ 1479167 w 10032639"/>
                <a:gd name="connsiteY4145" fmla="*/ 947365 h 2801577"/>
                <a:gd name="connsiteX4146" fmla="*/ 1484007 w 10032639"/>
                <a:gd name="connsiteY4146" fmla="*/ 944300 h 2801577"/>
                <a:gd name="connsiteX4147" fmla="*/ 1491959 w 10032639"/>
                <a:gd name="connsiteY4147" fmla="*/ 940460 h 2801577"/>
                <a:gd name="connsiteX4148" fmla="*/ 1511036 w 10032639"/>
                <a:gd name="connsiteY4148" fmla="*/ 928218 h 2801577"/>
                <a:gd name="connsiteX4149" fmla="*/ 1528313 w 10032639"/>
                <a:gd name="connsiteY4149" fmla="*/ 917777 h 2801577"/>
                <a:gd name="connsiteX4150" fmla="*/ 1531913 w 10032639"/>
                <a:gd name="connsiteY4150" fmla="*/ 915977 h 2801577"/>
                <a:gd name="connsiteX4151" fmla="*/ 1542351 w 10032639"/>
                <a:gd name="connsiteY4151" fmla="*/ 910936 h 2801577"/>
                <a:gd name="connsiteX4152" fmla="*/ 1552430 w 10032639"/>
                <a:gd name="connsiteY4152" fmla="*/ 905535 h 2801577"/>
                <a:gd name="connsiteX4153" fmla="*/ 1557829 w 10032639"/>
                <a:gd name="connsiteY4153" fmla="*/ 902295 h 2801577"/>
                <a:gd name="connsiteX4154" fmla="*/ 9662133 w 10032639"/>
                <a:gd name="connsiteY4154" fmla="*/ 898255 h 2801577"/>
                <a:gd name="connsiteX4155" fmla="*/ 9646650 w 10032639"/>
                <a:gd name="connsiteY4155" fmla="*/ 919141 h 2801577"/>
                <a:gd name="connsiteX4156" fmla="*/ 9662133 w 10032639"/>
                <a:gd name="connsiteY4156" fmla="*/ 905097 h 2801577"/>
                <a:gd name="connsiteX4157" fmla="*/ 1109341 w 10032639"/>
                <a:gd name="connsiteY4157" fmla="*/ 891853 h 2801577"/>
                <a:gd name="connsiteX4158" fmla="*/ 1098903 w 10032639"/>
                <a:gd name="connsiteY4158" fmla="*/ 896894 h 2801577"/>
                <a:gd name="connsiteX4159" fmla="*/ 1106101 w 10032639"/>
                <a:gd name="connsiteY4159" fmla="*/ 896894 h 2801577"/>
                <a:gd name="connsiteX4160" fmla="*/ 1064348 w 10032639"/>
                <a:gd name="connsiteY4160" fmla="*/ 890053 h 2801577"/>
                <a:gd name="connsiteX4161" fmla="*/ 1069387 w 10032639"/>
                <a:gd name="connsiteY4161" fmla="*/ 905535 h 2801577"/>
                <a:gd name="connsiteX4162" fmla="*/ 1071187 w 10032639"/>
                <a:gd name="connsiteY4162" fmla="*/ 903735 h 2801577"/>
                <a:gd name="connsiteX4163" fmla="*/ 1067948 w 10032639"/>
                <a:gd name="connsiteY4163" fmla="*/ 895093 h 2801577"/>
                <a:gd name="connsiteX4164" fmla="*/ 9445734 w 10032639"/>
                <a:gd name="connsiteY4164" fmla="*/ 886011 h 2801577"/>
                <a:gd name="connsiteX4165" fmla="*/ 9412968 w 10032639"/>
                <a:gd name="connsiteY4165" fmla="*/ 920941 h 2801577"/>
                <a:gd name="connsiteX4166" fmla="*/ 9421610 w 10032639"/>
                <a:gd name="connsiteY4166" fmla="*/ 913739 h 2801577"/>
                <a:gd name="connsiteX4167" fmla="*/ 9443934 w 10032639"/>
                <a:gd name="connsiteY4167" fmla="*/ 898255 h 2801577"/>
                <a:gd name="connsiteX4168" fmla="*/ 9443934 w 10032639"/>
                <a:gd name="connsiteY4168" fmla="*/ 892853 h 2801577"/>
                <a:gd name="connsiteX4169" fmla="*/ 6798097 w 10032639"/>
                <a:gd name="connsiteY4169" fmla="*/ 874768 h 2801577"/>
                <a:gd name="connsiteX4170" fmla="*/ 6794497 w 10032639"/>
                <a:gd name="connsiteY4170" fmla="*/ 876567 h 2801577"/>
                <a:gd name="connsiteX4171" fmla="*/ 6789457 w 10032639"/>
                <a:gd name="connsiteY4171" fmla="*/ 878367 h 2801577"/>
                <a:gd name="connsiteX4172" fmla="*/ 6789457 w 10032639"/>
                <a:gd name="connsiteY4172" fmla="*/ 880167 h 2801577"/>
                <a:gd name="connsiteX4173" fmla="*/ 9578958 w 10032639"/>
                <a:gd name="connsiteY4173" fmla="*/ 872327 h 2801577"/>
                <a:gd name="connsiteX4174" fmla="*/ 9506225 w 10032639"/>
                <a:gd name="connsiteY4174" fmla="*/ 943268 h 2801577"/>
                <a:gd name="connsiteX4175" fmla="*/ 9515227 w 10032639"/>
                <a:gd name="connsiteY4175" fmla="*/ 938226 h 2801577"/>
                <a:gd name="connsiteX4176" fmla="*/ 9518467 w 10032639"/>
                <a:gd name="connsiteY4176" fmla="*/ 932825 h 2801577"/>
                <a:gd name="connsiteX4177" fmla="*/ 9523868 w 10032639"/>
                <a:gd name="connsiteY4177" fmla="*/ 929584 h 2801577"/>
                <a:gd name="connsiteX4178" fmla="*/ 9530709 w 10032639"/>
                <a:gd name="connsiteY4178" fmla="*/ 927783 h 2801577"/>
                <a:gd name="connsiteX4179" fmla="*/ 9539351 w 10032639"/>
                <a:gd name="connsiteY4179" fmla="*/ 929584 h 2801577"/>
                <a:gd name="connsiteX4180" fmla="*/ 9549793 w 10032639"/>
                <a:gd name="connsiteY4180" fmla="*/ 917340 h 2801577"/>
                <a:gd name="connsiteX4181" fmla="*/ 9559875 w 10032639"/>
                <a:gd name="connsiteY4181" fmla="*/ 903296 h 2801577"/>
                <a:gd name="connsiteX4182" fmla="*/ 9570317 w 10032639"/>
                <a:gd name="connsiteY4182" fmla="*/ 887812 h 2801577"/>
                <a:gd name="connsiteX4183" fmla="*/ 3577464 w 10032639"/>
                <a:gd name="connsiteY4183" fmla="*/ 869170 h 2801577"/>
                <a:gd name="connsiteX4184" fmla="*/ 3553348 w 10032639"/>
                <a:gd name="connsiteY4184" fmla="*/ 870970 h 2801577"/>
                <a:gd name="connsiteX4185" fmla="*/ 3527432 w 10032639"/>
                <a:gd name="connsiteY4185" fmla="*/ 876011 h 2801577"/>
                <a:gd name="connsiteX4186" fmla="*/ 3501516 w 10032639"/>
                <a:gd name="connsiteY4186" fmla="*/ 884652 h 2801577"/>
                <a:gd name="connsiteX4187" fmla="*/ 3472001 w 10032639"/>
                <a:gd name="connsiteY4187" fmla="*/ 898694 h 2801577"/>
                <a:gd name="connsiteX4188" fmla="*/ 3433847 w 10032639"/>
                <a:gd name="connsiteY4188" fmla="*/ 919577 h 2801577"/>
                <a:gd name="connsiteX4189" fmla="*/ 3395693 w 10032639"/>
                <a:gd name="connsiteY4189" fmla="*/ 936860 h 2801577"/>
                <a:gd name="connsiteX4190" fmla="*/ 3421609 w 10032639"/>
                <a:gd name="connsiteY4190" fmla="*/ 928218 h 2801577"/>
                <a:gd name="connsiteX4191" fmla="*/ 3442486 w 10032639"/>
                <a:gd name="connsiteY4191" fmla="*/ 917777 h 2801577"/>
                <a:gd name="connsiteX4192" fmla="*/ 3475240 w 10032639"/>
                <a:gd name="connsiteY4192" fmla="*/ 903735 h 2801577"/>
                <a:gd name="connsiteX4193" fmla="*/ 3506555 w 10032639"/>
                <a:gd name="connsiteY4193" fmla="*/ 891853 h 2801577"/>
                <a:gd name="connsiteX4194" fmla="*/ 3537870 w 10032639"/>
                <a:gd name="connsiteY4194" fmla="*/ 883212 h 2801577"/>
                <a:gd name="connsiteX4195" fmla="*/ 3570625 w 10032639"/>
                <a:gd name="connsiteY4195" fmla="*/ 874210 h 2801577"/>
                <a:gd name="connsiteX4196" fmla="*/ 3123937 w 10032639"/>
                <a:gd name="connsiteY4196" fmla="*/ 865569 h 2801577"/>
                <a:gd name="connsiteX4197" fmla="*/ 3118898 w 10032639"/>
                <a:gd name="connsiteY4197" fmla="*/ 867369 h 2801577"/>
                <a:gd name="connsiteX4198" fmla="*/ 3117098 w 10032639"/>
                <a:gd name="connsiteY4198" fmla="*/ 869170 h 2801577"/>
                <a:gd name="connsiteX4199" fmla="*/ 842984 w 10032639"/>
                <a:gd name="connsiteY4199" fmla="*/ 865569 h 2801577"/>
                <a:gd name="connsiteX4200" fmla="*/ 813469 w 10032639"/>
                <a:gd name="connsiteY4200" fmla="*/ 890053 h 2801577"/>
                <a:gd name="connsiteX4201" fmla="*/ 841184 w 10032639"/>
                <a:gd name="connsiteY4201" fmla="*/ 877811 h 2801577"/>
                <a:gd name="connsiteX4202" fmla="*/ 1611100 w 10032639"/>
                <a:gd name="connsiteY4202" fmla="*/ 862329 h 2801577"/>
                <a:gd name="connsiteX4203" fmla="*/ 1588784 w 10032639"/>
                <a:gd name="connsiteY4203" fmla="*/ 876011 h 2801577"/>
                <a:gd name="connsiteX4204" fmla="*/ 1597423 w 10032639"/>
                <a:gd name="connsiteY4204" fmla="*/ 870970 h 2801577"/>
                <a:gd name="connsiteX4205" fmla="*/ 1611100 w 10032639"/>
                <a:gd name="connsiteY4205" fmla="*/ 864129 h 2801577"/>
                <a:gd name="connsiteX4206" fmla="*/ 569428 w 10032639"/>
                <a:gd name="connsiteY4206" fmla="*/ 851887 h 2801577"/>
                <a:gd name="connsiteX4207" fmla="*/ 564389 w 10032639"/>
                <a:gd name="connsiteY4207" fmla="*/ 855488 h 2801577"/>
                <a:gd name="connsiteX4208" fmla="*/ 569428 w 10032639"/>
                <a:gd name="connsiteY4208" fmla="*/ 855488 h 2801577"/>
                <a:gd name="connsiteX4209" fmla="*/ 3598340 w 10032639"/>
                <a:gd name="connsiteY4209" fmla="*/ 843246 h 2801577"/>
                <a:gd name="connsiteX4210" fmla="*/ 3594741 w 10032639"/>
                <a:gd name="connsiteY4210" fmla="*/ 853687 h 2801577"/>
                <a:gd name="connsiteX4211" fmla="*/ 3603380 w 10032639"/>
                <a:gd name="connsiteY4211" fmla="*/ 853687 h 2801577"/>
                <a:gd name="connsiteX4212" fmla="*/ 3601580 w 10032639"/>
                <a:gd name="connsiteY4212" fmla="*/ 846846 h 2801577"/>
                <a:gd name="connsiteX4213" fmla="*/ 3601580 w 10032639"/>
                <a:gd name="connsiteY4213" fmla="*/ 843246 h 2801577"/>
                <a:gd name="connsiteX4214" fmla="*/ 4440011 w 10032639"/>
                <a:gd name="connsiteY4214" fmla="*/ 831850 h 2801577"/>
                <a:gd name="connsiteX4215" fmla="*/ 4446851 w 10032639"/>
                <a:gd name="connsiteY4215" fmla="*/ 831850 h 2801577"/>
                <a:gd name="connsiteX4216" fmla="*/ 4451892 w 10032639"/>
                <a:gd name="connsiteY4216" fmla="*/ 831850 h 2801577"/>
                <a:gd name="connsiteX4217" fmla="*/ 4459092 w 10032639"/>
                <a:gd name="connsiteY4217" fmla="*/ 833650 h 2801577"/>
                <a:gd name="connsiteX4218" fmla="*/ 4470972 w 10032639"/>
                <a:gd name="connsiteY4218" fmla="*/ 831850 h 2801577"/>
                <a:gd name="connsiteX4219" fmla="*/ 4485013 w 10032639"/>
                <a:gd name="connsiteY4219" fmla="*/ 831850 h 2801577"/>
                <a:gd name="connsiteX4220" fmla="*/ 4490413 w 10032639"/>
                <a:gd name="connsiteY4220" fmla="*/ 833650 h 2801577"/>
                <a:gd name="connsiteX4221" fmla="*/ 4497253 w 10032639"/>
                <a:gd name="connsiteY4221" fmla="*/ 837250 h 2801577"/>
                <a:gd name="connsiteX4222" fmla="*/ 4502293 w 10032639"/>
                <a:gd name="connsiteY4222" fmla="*/ 842290 h 2801577"/>
                <a:gd name="connsiteX4223" fmla="*/ 4509134 w 10032639"/>
                <a:gd name="connsiteY4223" fmla="*/ 847689 h 2801577"/>
                <a:gd name="connsiteX4224" fmla="*/ 4509134 w 10032639"/>
                <a:gd name="connsiteY4224" fmla="*/ 849129 h 2801577"/>
                <a:gd name="connsiteX4225" fmla="*/ 4512734 w 10032639"/>
                <a:gd name="connsiteY4225" fmla="*/ 849129 h 2801577"/>
                <a:gd name="connsiteX4226" fmla="*/ 4517774 w 10032639"/>
                <a:gd name="connsiteY4226" fmla="*/ 847689 h 2801577"/>
                <a:gd name="connsiteX4227" fmla="*/ 4526414 w 10032639"/>
                <a:gd name="connsiteY4227" fmla="*/ 844089 h 2801577"/>
                <a:gd name="connsiteX4228" fmla="*/ 4530015 w 10032639"/>
                <a:gd name="connsiteY4228" fmla="*/ 840490 h 2801577"/>
                <a:gd name="connsiteX4229" fmla="*/ 4533255 w 10032639"/>
                <a:gd name="connsiteY4229" fmla="*/ 840490 h 2801577"/>
                <a:gd name="connsiteX4230" fmla="*/ 4547295 w 10032639"/>
                <a:gd name="connsiteY4230" fmla="*/ 842290 h 2801577"/>
                <a:gd name="connsiteX4231" fmla="*/ 4555936 w 10032639"/>
                <a:gd name="connsiteY4231" fmla="*/ 847689 h 2801577"/>
                <a:gd name="connsiteX4232" fmla="*/ 4562776 w 10032639"/>
                <a:gd name="connsiteY4232" fmla="*/ 854529 h 2801577"/>
                <a:gd name="connsiteX4233" fmla="*/ 4566376 w 10032639"/>
                <a:gd name="connsiteY4233" fmla="*/ 861368 h 2801577"/>
                <a:gd name="connsiteX4234" fmla="*/ 4571416 w 10032639"/>
                <a:gd name="connsiteY4234" fmla="*/ 870008 h 2801577"/>
                <a:gd name="connsiteX4235" fmla="*/ 4575016 w 10032639"/>
                <a:gd name="connsiteY4235" fmla="*/ 873248 h 2801577"/>
                <a:gd name="connsiteX4236" fmla="*/ 4578257 w 10032639"/>
                <a:gd name="connsiteY4236" fmla="*/ 875047 h 2801577"/>
                <a:gd name="connsiteX4237" fmla="*/ 4621818 w 10032639"/>
                <a:gd name="connsiteY4237" fmla="*/ 875047 h 2801577"/>
                <a:gd name="connsiteX4238" fmla="*/ 4663220 w 10032639"/>
                <a:gd name="connsiteY4238" fmla="*/ 878647 h 2801577"/>
                <a:gd name="connsiteX4239" fmla="*/ 4704622 w 10032639"/>
                <a:gd name="connsiteY4239" fmla="*/ 885487 h 2801577"/>
                <a:gd name="connsiteX4240" fmla="*/ 4744583 w 10032639"/>
                <a:gd name="connsiteY4240" fmla="*/ 895926 h 2801577"/>
                <a:gd name="connsiteX4241" fmla="*/ 4779144 w 10032639"/>
                <a:gd name="connsiteY4241" fmla="*/ 904566 h 2801577"/>
                <a:gd name="connsiteX4242" fmla="*/ 4815506 w 10032639"/>
                <a:gd name="connsiteY4242" fmla="*/ 909965 h 2801577"/>
                <a:gd name="connsiteX4243" fmla="*/ 4855467 w 10032639"/>
                <a:gd name="connsiteY4243" fmla="*/ 911405 h 2801577"/>
                <a:gd name="connsiteX4244" fmla="*/ 4896869 w 10032639"/>
                <a:gd name="connsiteY4244" fmla="*/ 909965 h 2801577"/>
                <a:gd name="connsiteX4245" fmla="*/ 4904069 w 10032639"/>
                <a:gd name="connsiteY4245" fmla="*/ 909965 h 2801577"/>
                <a:gd name="connsiteX4246" fmla="*/ 4909110 w 10032639"/>
                <a:gd name="connsiteY4246" fmla="*/ 915005 h 2801577"/>
                <a:gd name="connsiteX4247" fmla="*/ 4931430 w 10032639"/>
                <a:gd name="connsiteY4247" fmla="*/ 883687 h 2801577"/>
                <a:gd name="connsiteX4248" fmla="*/ 4915950 w 10032639"/>
                <a:gd name="connsiteY4248" fmla="*/ 920404 h 2801577"/>
                <a:gd name="connsiteX4249" fmla="*/ 4929990 w 10032639"/>
                <a:gd name="connsiteY4249" fmla="*/ 930844 h 2801577"/>
                <a:gd name="connsiteX4250" fmla="*/ 4945471 w 10032639"/>
                <a:gd name="connsiteY4250" fmla="*/ 939483 h 2801577"/>
                <a:gd name="connsiteX4251" fmla="*/ 4950511 w 10032639"/>
                <a:gd name="connsiteY4251" fmla="*/ 940923 h 2801577"/>
                <a:gd name="connsiteX4252" fmla="*/ 4969592 w 10032639"/>
                <a:gd name="connsiteY4252" fmla="*/ 958562 h 2801577"/>
                <a:gd name="connsiteX4253" fmla="*/ 4993713 w 10032639"/>
                <a:gd name="connsiteY4253" fmla="*/ 974041 h 2801577"/>
                <a:gd name="connsiteX4254" fmla="*/ 5000913 w 10032639"/>
                <a:gd name="connsiteY4254" fmla="*/ 979081 h 2801577"/>
                <a:gd name="connsiteX4255" fmla="*/ 5000913 w 10032639"/>
                <a:gd name="connsiteY4255" fmla="*/ 987720 h 2801577"/>
                <a:gd name="connsiteX4256" fmla="*/ 4999113 w 10032639"/>
                <a:gd name="connsiteY4256" fmla="*/ 1094993 h 2801577"/>
                <a:gd name="connsiteX4257" fmla="*/ 4999113 w 10032639"/>
                <a:gd name="connsiteY4257" fmla="*/ 1192187 h 2801577"/>
                <a:gd name="connsiteX4258" fmla="*/ 5000913 w 10032639"/>
                <a:gd name="connsiteY4258" fmla="*/ 1281821 h 2801577"/>
                <a:gd name="connsiteX4259" fmla="*/ 5004153 w 10032639"/>
                <a:gd name="connsiteY4259" fmla="*/ 1365336 h 2801577"/>
                <a:gd name="connsiteX4260" fmla="*/ 5016034 w 10032639"/>
                <a:gd name="connsiteY4260" fmla="*/ 1539924 h 2801577"/>
                <a:gd name="connsiteX4261" fmla="*/ 5028274 w 10032639"/>
                <a:gd name="connsiteY4261" fmla="*/ 1700834 h 2801577"/>
                <a:gd name="connsiteX4262" fmla="*/ 5028274 w 10032639"/>
                <a:gd name="connsiteY4262" fmla="*/ 1711273 h 2801577"/>
                <a:gd name="connsiteX4263" fmla="*/ 5031514 w 10032639"/>
                <a:gd name="connsiteY4263" fmla="*/ 1721712 h 2801577"/>
                <a:gd name="connsiteX4264" fmla="*/ 5036915 w 10032639"/>
                <a:gd name="connsiteY4264" fmla="*/ 1732152 h 2801577"/>
                <a:gd name="connsiteX4265" fmla="*/ 5043755 w 10032639"/>
                <a:gd name="connsiteY4265" fmla="*/ 1744391 h 2801577"/>
                <a:gd name="connsiteX4266" fmla="*/ 5054195 w 10032639"/>
                <a:gd name="connsiteY4266" fmla="*/ 1759870 h 2801577"/>
                <a:gd name="connsiteX4267" fmla="*/ 5036915 w 10032639"/>
                <a:gd name="connsiteY4267" fmla="*/ 1766709 h 2801577"/>
                <a:gd name="connsiteX4268" fmla="*/ 5031514 w 10032639"/>
                <a:gd name="connsiteY4268" fmla="*/ 1768509 h 2801577"/>
                <a:gd name="connsiteX4269" fmla="*/ 5031514 w 10032639"/>
                <a:gd name="connsiteY4269" fmla="*/ 1775349 h 2801577"/>
                <a:gd name="connsiteX4270" fmla="*/ 5030074 w 10032639"/>
                <a:gd name="connsiteY4270" fmla="*/ 1780748 h 2801577"/>
                <a:gd name="connsiteX4271" fmla="*/ 5019634 w 10032639"/>
                <a:gd name="connsiteY4271" fmla="*/ 1808107 h 2801577"/>
                <a:gd name="connsiteX4272" fmla="*/ 5021434 w 10032639"/>
                <a:gd name="connsiteY4272" fmla="*/ 1813506 h 2801577"/>
                <a:gd name="connsiteX4273" fmla="*/ 5024674 w 10032639"/>
                <a:gd name="connsiteY4273" fmla="*/ 1814946 h 2801577"/>
                <a:gd name="connsiteX4274" fmla="*/ 5033315 w 10032639"/>
                <a:gd name="connsiteY4274" fmla="*/ 1818546 h 2801577"/>
                <a:gd name="connsiteX4275" fmla="*/ 5040515 w 10032639"/>
                <a:gd name="connsiteY4275" fmla="*/ 1827185 h 2801577"/>
                <a:gd name="connsiteX4276" fmla="*/ 5045555 w 10032639"/>
                <a:gd name="connsiteY4276" fmla="*/ 1837625 h 2801577"/>
                <a:gd name="connsiteX4277" fmla="*/ 5045555 w 10032639"/>
                <a:gd name="connsiteY4277" fmla="*/ 1844464 h 2801577"/>
                <a:gd name="connsiteX4278" fmla="*/ 5047355 w 10032639"/>
                <a:gd name="connsiteY4278" fmla="*/ 1851664 h 2801577"/>
                <a:gd name="connsiteX4279" fmla="*/ 5045555 w 10032639"/>
                <a:gd name="connsiteY4279" fmla="*/ 1860303 h 2801577"/>
                <a:gd name="connsiteX4280" fmla="*/ 5043755 w 10032639"/>
                <a:gd name="connsiteY4280" fmla="*/ 1867143 h 2801577"/>
                <a:gd name="connsiteX4281" fmla="*/ 5041955 w 10032639"/>
                <a:gd name="connsiteY4281" fmla="*/ 1873982 h 2801577"/>
                <a:gd name="connsiteX4282" fmla="*/ 5038715 w 10032639"/>
                <a:gd name="connsiteY4282" fmla="*/ 1879382 h 2801577"/>
                <a:gd name="connsiteX4283" fmla="*/ 5033315 w 10032639"/>
                <a:gd name="connsiteY4283" fmla="*/ 1882622 h 2801577"/>
                <a:gd name="connsiteX4284" fmla="*/ 5030074 w 10032639"/>
                <a:gd name="connsiteY4284" fmla="*/ 1884422 h 2801577"/>
                <a:gd name="connsiteX4285" fmla="*/ 5019634 w 10032639"/>
                <a:gd name="connsiteY4285" fmla="*/ 1886222 h 2801577"/>
                <a:gd name="connsiteX4286" fmla="*/ 5012434 w 10032639"/>
                <a:gd name="connsiteY4286" fmla="*/ 1888021 h 2801577"/>
                <a:gd name="connsiteX4287" fmla="*/ 5011354 w 10032639"/>
                <a:gd name="connsiteY4287" fmla="*/ 1891621 h 2801577"/>
                <a:gd name="connsiteX4288" fmla="*/ 5009554 w 10032639"/>
                <a:gd name="connsiteY4288" fmla="*/ 1903500 h 2801577"/>
                <a:gd name="connsiteX4289" fmla="*/ 5009554 w 10032639"/>
                <a:gd name="connsiteY4289" fmla="*/ 1918979 h 2801577"/>
                <a:gd name="connsiteX4290" fmla="*/ 5009554 w 10032639"/>
                <a:gd name="connsiteY4290" fmla="*/ 1951737 h 2801577"/>
                <a:gd name="connsiteX4291" fmla="*/ 5009554 w 10032639"/>
                <a:gd name="connsiteY4291" fmla="*/ 2031652 h 2801577"/>
                <a:gd name="connsiteX4292" fmla="*/ 5009554 w 10032639"/>
                <a:gd name="connsiteY4292" fmla="*/ 2050731 h 2801577"/>
                <a:gd name="connsiteX4293" fmla="*/ 5011354 w 10032639"/>
                <a:gd name="connsiteY4293" fmla="*/ 2069810 h 2801577"/>
                <a:gd name="connsiteX4294" fmla="*/ 5014234 w 10032639"/>
                <a:gd name="connsiteY4294" fmla="*/ 2088528 h 2801577"/>
                <a:gd name="connsiteX4295" fmla="*/ 5019634 w 10032639"/>
                <a:gd name="connsiteY4295" fmla="*/ 2107607 h 2801577"/>
                <a:gd name="connsiteX4296" fmla="*/ 5022874 w 10032639"/>
                <a:gd name="connsiteY4296" fmla="*/ 2125246 h 2801577"/>
                <a:gd name="connsiteX4297" fmla="*/ 5022874 w 10032639"/>
                <a:gd name="connsiteY4297" fmla="*/ 2142525 h 2801577"/>
                <a:gd name="connsiteX4298" fmla="*/ 5022874 w 10032639"/>
                <a:gd name="connsiteY4298" fmla="*/ 2159804 h 2801577"/>
                <a:gd name="connsiteX4299" fmla="*/ 5017834 w 10032639"/>
                <a:gd name="connsiteY4299" fmla="*/ 2178883 h 2801577"/>
                <a:gd name="connsiteX4300" fmla="*/ 5036915 w 10032639"/>
                <a:gd name="connsiteY4300" fmla="*/ 2180682 h 2801577"/>
                <a:gd name="connsiteX4301" fmla="*/ 5057796 w 10032639"/>
                <a:gd name="connsiteY4301" fmla="*/ 2183922 h 2801577"/>
                <a:gd name="connsiteX4302" fmla="*/ 5100637 w 10032639"/>
                <a:gd name="connsiteY4302" fmla="*/ 2192562 h 2801577"/>
                <a:gd name="connsiteX4303" fmla="*/ 5125118 w 10032639"/>
                <a:gd name="connsiteY4303" fmla="*/ 2199401 h 2801577"/>
                <a:gd name="connsiteX4304" fmla="*/ 5151039 w 10032639"/>
                <a:gd name="connsiteY4304" fmla="*/ 2201201 h 2801577"/>
                <a:gd name="connsiteX4305" fmla="*/ 5178760 w 10032639"/>
                <a:gd name="connsiteY4305" fmla="*/ 2203001 h 2801577"/>
                <a:gd name="connsiteX4306" fmla="*/ 5210082 w 10032639"/>
                <a:gd name="connsiteY4306" fmla="*/ 2201201 h 2801577"/>
                <a:gd name="connsiteX4307" fmla="*/ 5221962 w 10032639"/>
                <a:gd name="connsiteY4307" fmla="*/ 2199401 h 2801577"/>
                <a:gd name="connsiteX4308" fmla="*/ 5225562 w 10032639"/>
                <a:gd name="connsiteY4308" fmla="*/ 2209841 h 2801577"/>
                <a:gd name="connsiteX4309" fmla="*/ 5232402 w 10032639"/>
                <a:gd name="connsiteY4309" fmla="*/ 2235759 h 2801577"/>
                <a:gd name="connsiteX4310" fmla="*/ 5237443 w 10032639"/>
                <a:gd name="connsiteY4310" fmla="*/ 2265277 h 2801577"/>
                <a:gd name="connsiteX4311" fmla="*/ 5241043 w 10032639"/>
                <a:gd name="connsiteY4311" fmla="*/ 2296595 h 2801577"/>
                <a:gd name="connsiteX4312" fmla="*/ 5241043 w 10032639"/>
                <a:gd name="connsiteY4312" fmla="*/ 2331153 h 2801577"/>
                <a:gd name="connsiteX4313" fmla="*/ 5239243 w 10032639"/>
                <a:gd name="connsiteY4313" fmla="*/ 2362111 h 2801577"/>
                <a:gd name="connsiteX4314" fmla="*/ 5241043 w 10032639"/>
                <a:gd name="connsiteY4314" fmla="*/ 2393429 h 2801577"/>
                <a:gd name="connsiteX4315" fmla="*/ 5246083 w 10032639"/>
                <a:gd name="connsiteY4315" fmla="*/ 2459304 h 2801577"/>
                <a:gd name="connsiteX4316" fmla="*/ 5246083 w 10032639"/>
                <a:gd name="connsiteY4316" fmla="*/ 2472983 h 2801577"/>
                <a:gd name="connsiteX4317" fmla="*/ 5251483 w 10032639"/>
                <a:gd name="connsiteY4317" fmla="*/ 2537059 h 2801577"/>
                <a:gd name="connsiteX4318" fmla="*/ 5253283 w 10032639"/>
                <a:gd name="connsiteY4318" fmla="*/ 2597535 h 2801577"/>
                <a:gd name="connsiteX4319" fmla="*/ 5251483 w 10032639"/>
                <a:gd name="connsiteY4319" fmla="*/ 2628853 h 2801577"/>
                <a:gd name="connsiteX4320" fmla="*/ 5253283 w 10032639"/>
                <a:gd name="connsiteY4320" fmla="*/ 2659811 h 2801577"/>
                <a:gd name="connsiteX4321" fmla="*/ 5256523 w 10032639"/>
                <a:gd name="connsiteY4321" fmla="*/ 2689329 h 2801577"/>
                <a:gd name="connsiteX4322" fmla="*/ 5263364 w 10032639"/>
                <a:gd name="connsiteY4322" fmla="*/ 2717048 h 2801577"/>
                <a:gd name="connsiteX4323" fmla="*/ 5266964 w 10032639"/>
                <a:gd name="connsiteY4323" fmla="*/ 2725687 h 2801577"/>
                <a:gd name="connsiteX4324" fmla="*/ 5260124 w 10032639"/>
                <a:gd name="connsiteY4324" fmla="*/ 2731087 h 2801577"/>
                <a:gd name="connsiteX4325" fmla="*/ 5249683 w 10032639"/>
                <a:gd name="connsiteY4325" fmla="*/ 2739726 h 2801577"/>
                <a:gd name="connsiteX4326" fmla="*/ 5237443 w 10032639"/>
                <a:gd name="connsiteY4326" fmla="*/ 2746566 h 2801577"/>
                <a:gd name="connsiteX4327" fmla="*/ 5225562 w 10032639"/>
                <a:gd name="connsiteY4327" fmla="*/ 2751605 h 2801577"/>
                <a:gd name="connsiteX4328" fmla="*/ 5210082 w 10032639"/>
                <a:gd name="connsiteY4328" fmla="*/ 2755205 h 2801577"/>
                <a:gd name="connsiteX4329" fmla="*/ 5199641 w 10032639"/>
                <a:gd name="connsiteY4329" fmla="*/ 2757005 h 2801577"/>
                <a:gd name="connsiteX4330" fmla="*/ 5189201 w 10032639"/>
                <a:gd name="connsiteY4330" fmla="*/ 2762045 h 2801577"/>
                <a:gd name="connsiteX4331" fmla="*/ 5180560 w 10032639"/>
                <a:gd name="connsiteY4331" fmla="*/ 2767084 h 2801577"/>
                <a:gd name="connsiteX4332" fmla="*/ 5171920 w 10032639"/>
                <a:gd name="connsiteY4332" fmla="*/ 2774284 h 2801577"/>
                <a:gd name="connsiteX4333" fmla="*/ 5163280 w 10032639"/>
                <a:gd name="connsiteY4333" fmla="*/ 2782923 h 2801577"/>
                <a:gd name="connsiteX4334" fmla="*/ 5152839 w 10032639"/>
                <a:gd name="connsiteY4334" fmla="*/ 2775724 h 2801577"/>
                <a:gd name="connsiteX4335" fmla="*/ 5131958 w 10032639"/>
                <a:gd name="connsiteY4335" fmla="*/ 2765644 h 2801577"/>
                <a:gd name="connsiteX4336" fmla="*/ 5116478 w 10032639"/>
                <a:gd name="connsiteY4336" fmla="*/ 2758445 h 2801577"/>
                <a:gd name="connsiteX4337" fmla="*/ 5109278 w 10032639"/>
                <a:gd name="connsiteY4337" fmla="*/ 2757005 h 2801577"/>
                <a:gd name="connsiteX4338" fmla="*/ 5102437 w 10032639"/>
                <a:gd name="connsiteY4338" fmla="*/ 2757005 h 2801577"/>
                <a:gd name="connsiteX4339" fmla="*/ 5095597 w 10032639"/>
                <a:gd name="connsiteY4339" fmla="*/ 2757005 h 2801577"/>
                <a:gd name="connsiteX4340" fmla="*/ 5090557 w 10032639"/>
                <a:gd name="connsiteY4340" fmla="*/ 2758445 h 2801577"/>
                <a:gd name="connsiteX4341" fmla="*/ 5075076 w 10032639"/>
                <a:gd name="connsiteY4341" fmla="*/ 2765644 h 2801577"/>
                <a:gd name="connsiteX4342" fmla="*/ 5057796 w 10032639"/>
                <a:gd name="connsiteY4342" fmla="*/ 2772484 h 2801577"/>
                <a:gd name="connsiteX4343" fmla="*/ 5036915 w 10032639"/>
                <a:gd name="connsiteY4343" fmla="*/ 2784723 h 2801577"/>
                <a:gd name="connsiteX4344" fmla="*/ 5011354 w 10032639"/>
                <a:gd name="connsiteY4344" fmla="*/ 2796602 h 2801577"/>
                <a:gd name="connsiteX4345" fmla="*/ 5005953 w 10032639"/>
                <a:gd name="connsiteY4345" fmla="*/ 2798402 h 2801577"/>
                <a:gd name="connsiteX4346" fmla="*/ 5000913 w 10032639"/>
                <a:gd name="connsiteY4346" fmla="*/ 2796602 h 2801577"/>
                <a:gd name="connsiteX4347" fmla="*/ 4993713 w 10032639"/>
                <a:gd name="connsiteY4347" fmla="*/ 2793363 h 2801577"/>
                <a:gd name="connsiteX4348" fmla="*/ 4990473 w 10032639"/>
                <a:gd name="connsiteY4348" fmla="*/ 2789763 h 2801577"/>
                <a:gd name="connsiteX4349" fmla="*/ 4985073 w 10032639"/>
                <a:gd name="connsiteY4349" fmla="*/ 2786163 h 2801577"/>
                <a:gd name="connsiteX4350" fmla="*/ 4981832 w 10032639"/>
                <a:gd name="connsiteY4350" fmla="*/ 2779323 h 2801577"/>
                <a:gd name="connsiteX4351" fmla="*/ 4974632 w 10032639"/>
                <a:gd name="connsiteY4351" fmla="*/ 2765644 h 2801577"/>
                <a:gd name="connsiteX4352" fmla="*/ 4971392 w 10032639"/>
                <a:gd name="connsiteY4352" fmla="*/ 2748365 h 2801577"/>
                <a:gd name="connsiteX4353" fmla="*/ 4960952 w 10032639"/>
                <a:gd name="connsiteY4353" fmla="*/ 2753405 h 2801577"/>
                <a:gd name="connsiteX4354" fmla="*/ 4952311 w 10032639"/>
                <a:gd name="connsiteY4354" fmla="*/ 2760245 h 2801577"/>
                <a:gd name="connsiteX4355" fmla="*/ 4941871 w 10032639"/>
                <a:gd name="connsiteY4355" fmla="*/ 2768884 h 2801577"/>
                <a:gd name="connsiteX4356" fmla="*/ 4929990 w 10032639"/>
                <a:gd name="connsiteY4356" fmla="*/ 2774284 h 2801577"/>
                <a:gd name="connsiteX4357" fmla="*/ 4915950 w 10032639"/>
                <a:gd name="connsiteY4357" fmla="*/ 2777524 h 2801577"/>
                <a:gd name="connsiteX4358" fmla="*/ 4900469 w 10032639"/>
                <a:gd name="connsiteY4358" fmla="*/ 2781123 h 2801577"/>
                <a:gd name="connsiteX4359" fmla="*/ 4896869 w 10032639"/>
                <a:gd name="connsiteY4359" fmla="*/ 2782923 h 2801577"/>
                <a:gd name="connsiteX4360" fmla="*/ 4893629 w 10032639"/>
                <a:gd name="connsiteY4360" fmla="*/ 2781123 h 2801577"/>
                <a:gd name="connsiteX4361" fmla="*/ 4883189 w 10032639"/>
                <a:gd name="connsiteY4361" fmla="*/ 2777524 h 2801577"/>
                <a:gd name="connsiteX4362" fmla="*/ 4874548 w 10032639"/>
                <a:gd name="connsiteY4362" fmla="*/ 2772484 h 2801577"/>
                <a:gd name="connsiteX4363" fmla="*/ 4867348 w 10032639"/>
                <a:gd name="connsiteY4363" fmla="*/ 2767084 h 2801577"/>
                <a:gd name="connsiteX4364" fmla="*/ 4860508 w 10032639"/>
                <a:gd name="connsiteY4364" fmla="*/ 2758445 h 2801577"/>
                <a:gd name="connsiteX4365" fmla="*/ 4857268 w 10032639"/>
                <a:gd name="connsiteY4365" fmla="*/ 2749805 h 2801577"/>
                <a:gd name="connsiteX4366" fmla="*/ 4843227 w 10032639"/>
                <a:gd name="connsiteY4366" fmla="*/ 2753405 h 2801577"/>
                <a:gd name="connsiteX4367" fmla="*/ 4829186 w 10032639"/>
                <a:gd name="connsiteY4367" fmla="*/ 2757005 h 2801577"/>
                <a:gd name="connsiteX4368" fmla="*/ 4815506 w 10032639"/>
                <a:gd name="connsiteY4368" fmla="*/ 2757005 h 2801577"/>
                <a:gd name="connsiteX4369" fmla="*/ 4803625 w 10032639"/>
                <a:gd name="connsiteY4369" fmla="*/ 2755205 h 2801577"/>
                <a:gd name="connsiteX4370" fmla="*/ 4744583 w 10032639"/>
                <a:gd name="connsiteY4370" fmla="*/ 2755205 h 2801577"/>
                <a:gd name="connsiteX4371" fmla="*/ 4651339 w 10032639"/>
                <a:gd name="connsiteY4371" fmla="*/ 2753405 h 2801577"/>
                <a:gd name="connsiteX4372" fmla="*/ 4566376 w 10032639"/>
                <a:gd name="connsiteY4372" fmla="*/ 2753405 h 2801577"/>
                <a:gd name="connsiteX4373" fmla="*/ 4485013 w 10032639"/>
                <a:gd name="connsiteY4373" fmla="*/ 2755205 h 2801577"/>
                <a:gd name="connsiteX4374" fmla="*/ 4408690 w 10032639"/>
                <a:gd name="connsiteY4374" fmla="*/ 2758445 h 2801577"/>
                <a:gd name="connsiteX4375" fmla="*/ 4329127 w 10032639"/>
                <a:gd name="connsiteY4375" fmla="*/ 2765644 h 2801577"/>
                <a:gd name="connsiteX4376" fmla="*/ 4244163 w 10032639"/>
                <a:gd name="connsiteY4376" fmla="*/ 2767084 h 2801577"/>
                <a:gd name="connsiteX4377" fmla="*/ 4155960 w 10032639"/>
                <a:gd name="connsiteY4377" fmla="*/ 2767084 h 2801577"/>
                <a:gd name="connsiteX4378" fmla="*/ 4062717 w 10032639"/>
                <a:gd name="connsiteY4378" fmla="*/ 2762045 h 2801577"/>
                <a:gd name="connsiteX4379" fmla="*/ 4055517 w 10032639"/>
                <a:gd name="connsiteY4379" fmla="*/ 2762045 h 2801577"/>
                <a:gd name="connsiteX4380" fmla="*/ 4052276 w 10032639"/>
                <a:gd name="connsiteY4380" fmla="*/ 2757005 h 2801577"/>
                <a:gd name="connsiteX4381" fmla="*/ 4043636 w 10032639"/>
                <a:gd name="connsiteY4381" fmla="*/ 2746566 h 2801577"/>
                <a:gd name="connsiteX4382" fmla="*/ 4036436 w 10032639"/>
                <a:gd name="connsiteY4382" fmla="*/ 2736126 h 2801577"/>
                <a:gd name="connsiteX4383" fmla="*/ 4031395 w 10032639"/>
                <a:gd name="connsiteY4383" fmla="*/ 2723887 h 2801577"/>
                <a:gd name="connsiteX4384" fmla="*/ 4027796 w 10032639"/>
                <a:gd name="connsiteY4384" fmla="*/ 2712008 h 2801577"/>
                <a:gd name="connsiteX4385" fmla="*/ 4026355 w 10032639"/>
                <a:gd name="connsiteY4385" fmla="*/ 2699769 h 2801577"/>
                <a:gd name="connsiteX4386" fmla="*/ 4026355 w 10032639"/>
                <a:gd name="connsiteY4386" fmla="*/ 2687889 h 2801577"/>
                <a:gd name="connsiteX4387" fmla="*/ 4026355 w 10032639"/>
                <a:gd name="connsiteY4387" fmla="*/ 2673850 h 2801577"/>
                <a:gd name="connsiteX4388" fmla="*/ 4029596 w 10032639"/>
                <a:gd name="connsiteY4388" fmla="*/ 2659811 h 2801577"/>
                <a:gd name="connsiteX4389" fmla="*/ 4034996 w 10032639"/>
                <a:gd name="connsiteY4389" fmla="*/ 2637493 h 2801577"/>
                <a:gd name="connsiteX4390" fmla="*/ 4038236 w 10032639"/>
                <a:gd name="connsiteY4390" fmla="*/ 2613374 h 2801577"/>
                <a:gd name="connsiteX4391" fmla="*/ 4040036 w 10032639"/>
                <a:gd name="connsiteY4391" fmla="*/ 2588896 h 2801577"/>
                <a:gd name="connsiteX4392" fmla="*/ 4040036 w 10032639"/>
                <a:gd name="connsiteY4392" fmla="*/ 2562978 h 2801577"/>
                <a:gd name="connsiteX4393" fmla="*/ 4041836 w 10032639"/>
                <a:gd name="connsiteY4393" fmla="*/ 2540659 h 2801577"/>
                <a:gd name="connsiteX4394" fmla="*/ 4043636 w 10032639"/>
                <a:gd name="connsiteY4394" fmla="*/ 2517980 h 2801577"/>
                <a:gd name="connsiteX4395" fmla="*/ 4043636 w 10032639"/>
                <a:gd name="connsiteY4395" fmla="*/ 2493862 h 2801577"/>
                <a:gd name="connsiteX4396" fmla="*/ 4040036 w 10032639"/>
                <a:gd name="connsiteY4396" fmla="*/ 2469384 h 2801577"/>
                <a:gd name="connsiteX4397" fmla="*/ 4033196 w 10032639"/>
                <a:gd name="connsiteY4397" fmla="*/ 2426546 h 2801577"/>
                <a:gd name="connsiteX4398" fmla="*/ 4029596 w 10032639"/>
                <a:gd name="connsiteY4398" fmla="*/ 2402068 h 2801577"/>
                <a:gd name="connsiteX4399" fmla="*/ 4026355 w 10032639"/>
                <a:gd name="connsiteY4399" fmla="*/ 2377590 h 2801577"/>
                <a:gd name="connsiteX4400" fmla="*/ 4017355 w 10032639"/>
                <a:gd name="connsiteY4400" fmla="*/ 2332953 h 2801577"/>
                <a:gd name="connsiteX4401" fmla="*/ 4010515 w 10032639"/>
                <a:gd name="connsiteY4401" fmla="*/ 2286156 h 2801577"/>
                <a:gd name="connsiteX4402" fmla="*/ 4005474 w 10032639"/>
                <a:gd name="connsiteY4402" fmla="*/ 2239359 h 2801577"/>
                <a:gd name="connsiteX4403" fmla="*/ 4003675 w 10032639"/>
                <a:gd name="connsiteY4403" fmla="*/ 2214880 h 2801577"/>
                <a:gd name="connsiteX4404" fmla="*/ 4005474 w 10032639"/>
                <a:gd name="connsiteY4404" fmla="*/ 2190762 h 2801577"/>
                <a:gd name="connsiteX4405" fmla="*/ 4008715 w 10032639"/>
                <a:gd name="connsiteY4405" fmla="*/ 2170243 h 2801577"/>
                <a:gd name="connsiteX4406" fmla="*/ 4027796 w 10032639"/>
                <a:gd name="connsiteY4406" fmla="*/ 2178883 h 2801577"/>
                <a:gd name="connsiteX4407" fmla="*/ 4036436 w 10032639"/>
                <a:gd name="connsiteY4407" fmla="*/ 2183922 h 2801577"/>
                <a:gd name="connsiteX4408" fmla="*/ 4038236 w 10032639"/>
                <a:gd name="connsiteY4408" fmla="*/ 2182122 h 2801577"/>
                <a:gd name="connsiteX4409" fmla="*/ 4048676 w 10032639"/>
                <a:gd name="connsiteY4409" fmla="*/ 2185722 h 2801577"/>
                <a:gd name="connsiteX4410" fmla="*/ 4055517 w 10032639"/>
                <a:gd name="connsiteY4410" fmla="*/ 2188962 h 2801577"/>
                <a:gd name="connsiteX4411" fmla="*/ 4060917 w 10032639"/>
                <a:gd name="connsiteY4411" fmla="*/ 2192562 h 2801577"/>
                <a:gd name="connsiteX4412" fmla="*/ 4069557 w 10032639"/>
                <a:gd name="connsiteY4412" fmla="*/ 2201201 h 2801577"/>
                <a:gd name="connsiteX4413" fmla="*/ 4076398 w 10032639"/>
                <a:gd name="connsiteY4413" fmla="*/ 2213440 h 2801577"/>
                <a:gd name="connsiteX4414" fmla="*/ 4078197 w 10032639"/>
                <a:gd name="connsiteY4414" fmla="*/ 2220280 h 2801577"/>
                <a:gd name="connsiteX4415" fmla="*/ 4078197 w 10032639"/>
                <a:gd name="connsiteY4415" fmla="*/ 2227119 h 2801577"/>
                <a:gd name="connsiteX4416" fmla="*/ 4079998 w 10032639"/>
                <a:gd name="connsiteY4416" fmla="*/ 2235759 h 2801577"/>
                <a:gd name="connsiteX4417" fmla="*/ 4081798 w 10032639"/>
                <a:gd name="connsiteY4417" fmla="*/ 2239359 h 2801577"/>
                <a:gd name="connsiteX4418" fmla="*/ 4085038 w 10032639"/>
                <a:gd name="connsiteY4418" fmla="*/ 2242598 h 2801577"/>
                <a:gd name="connsiteX4419" fmla="*/ 4215002 w 10032639"/>
                <a:gd name="connsiteY4419" fmla="*/ 2230719 h 2801577"/>
                <a:gd name="connsiteX4420" fmla="*/ 4216802 w 10032639"/>
                <a:gd name="connsiteY4420" fmla="*/ 2230719 h 2801577"/>
                <a:gd name="connsiteX4421" fmla="*/ 4245963 w 10032639"/>
                <a:gd name="connsiteY4421" fmla="*/ 2232159 h 2801577"/>
                <a:gd name="connsiteX4422" fmla="*/ 4273684 w 10032639"/>
                <a:gd name="connsiteY4422" fmla="*/ 2233959 h 2801577"/>
                <a:gd name="connsiteX4423" fmla="*/ 4303206 w 10032639"/>
                <a:gd name="connsiteY4423" fmla="*/ 2235759 h 2801577"/>
                <a:gd name="connsiteX4424" fmla="*/ 4330927 w 10032639"/>
                <a:gd name="connsiteY4424" fmla="*/ 2239359 h 2801577"/>
                <a:gd name="connsiteX4425" fmla="*/ 4330927 w 10032639"/>
                <a:gd name="connsiteY4425" fmla="*/ 2237559 h 2801577"/>
                <a:gd name="connsiteX4426" fmla="*/ 4337767 w 10032639"/>
                <a:gd name="connsiteY4426" fmla="*/ 2209841 h 2801577"/>
                <a:gd name="connsiteX4427" fmla="*/ 4343167 w 10032639"/>
                <a:gd name="connsiteY4427" fmla="*/ 2175283 h 2801577"/>
                <a:gd name="connsiteX4428" fmla="*/ 4343167 w 10032639"/>
                <a:gd name="connsiteY4428" fmla="*/ 2164843 h 2801577"/>
                <a:gd name="connsiteX4429" fmla="*/ 4343167 w 10032639"/>
                <a:gd name="connsiteY4429" fmla="*/ 2158004 h 2801577"/>
                <a:gd name="connsiteX4430" fmla="*/ 4341367 w 10032639"/>
                <a:gd name="connsiteY4430" fmla="*/ 2152964 h 2801577"/>
                <a:gd name="connsiteX4431" fmla="*/ 4339567 w 10032639"/>
                <a:gd name="connsiteY4431" fmla="*/ 2147565 h 2801577"/>
                <a:gd name="connsiteX4432" fmla="*/ 4332727 w 10032639"/>
                <a:gd name="connsiteY4432" fmla="*/ 2144325 h 2801577"/>
                <a:gd name="connsiteX4433" fmla="*/ 4329127 w 10032639"/>
                <a:gd name="connsiteY4433" fmla="*/ 2142525 h 2801577"/>
                <a:gd name="connsiteX4434" fmla="*/ 4315446 w 10032639"/>
                <a:gd name="connsiteY4434" fmla="*/ 2140725 h 2801577"/>
                <a:gd name="connsiteX4435" fmla="*/ 4315446 w 10032639"/>
                <a:gd name="connsiteY4435" fmla="*/ 2126686 h 2801577"/>
                <a:gd name="connsiteX4436" fmla="*/ 4316886 w 10032639"/>
                <a:gd name="connsiteY4436" fmla="*/ 2114807 h 2801577"/>
                <a:gd name="connsiteX4437" fmla="*/ 4318686 w 10032639"/>
                <a:gd name="connsiteY4437" fmla="*/ 2098968 h 2801577"/>
                <a:gd name="connsiteX4438" fmla="*/ 4325887 w 10032639"/>
                <a:gd name="connsiteY4438" fmla="*/ 2085289 h 2801577"/>
                <a:gd name="connsiteX4439" fmla="*/ 4329127 w 10032639"/>
                <a:gd name="connsiteY4439" fmla="*/ 2078449 h 2801577"/>
                <a:gd name="connsiteX4440" fmla="*/ 4335967 w 10032639"/>
                <a:gd name="connsiteY4440" fmla="*/ 2071250 h 2801577"/>
                <a:gd name="connsiteX4441" fmla="*/ 4341367 w 10032639"/>
                <a:gd name="connsiteY4441" fmla="*/ 2061170 h 2801577"/>
                <a:gd name="connsiteX4442" fmla="*/ 4346407 w 10032639"/>
                <a:gd name="connsiteY4442" fmla="*/ 2048931 h 2801577"/>
                <a:gd name="connsiteX4443" fmla="*/ 4337767 w 10032639"/>
                <a:gd name="connsiteY4443" fmla="*/ 1955337 h 2801577"/>
                <a:gd name="connsiteX4444" fmla="*/ 4332727 w 10032639"/>
                <a:gd name="connsiteY4444" fmla="*/ 1865343 h 2801577"/>
                <a:gd name="connsiteX4445" fmla="*/ 4327327 w 10032639"/>
                <a:gd name="connsiteY4445" fmla="*/ 1778949 h 2801577"/>
                <a:gd name="connsiteX4446" fmla="*/ 4324086 w 10032639"/>
                <a:gd name="connsiteY4446" fmla="*/ 1695794 h 2801577"/>
                <a:gd name="connsiteX4447" fmla="*/ 4318686 w 10032639"/>
                <a:gd name="connsiteY4447" fmla="*/ 1610840 h 2801577"/>
                <a:gd name="connsiteX4448" fmla="*/ 4318686 w 10032639"/>
                <a:gd name="connsiteY4448" fmla="*/ 1524445 h 2801577"/>
                <a:gd name="connsiteX4449" fmla="*/ 4320486 w 10032639"/>
                <a:gd name="connsiteY4449" fmla="*/ 1437691 h 2801577"/>
                <a:gd name="connsiteX4450" fmla="*/ 4327327 w 10032639"/>
                <a:gd name="connsiteY4450" fmla="*/ 1349497 h 2801577"/>
                <a:gd name="connsiteX4451" fmla="*/ 4316886 w 10032639"/>
                <a:gd name="connsiteY4451" fmla="*/ 1344457 h 2801577"/>
                <a:gd name="connsiteX4452" fmla="*/ 4310046 w 10032639"/>
                <a:gd name="connsiteY4452" fmla="*/ 1342657 h 2801577"/>
                <a:gd name="connsiteX4453" fmla="*/ 4305006 w 10032639"/>
                <a:gd name="connsiteY4453" fmla="*/ 1339057 h 2801577"/>
                <a:gd name="connsiteX4454" fmla="*/ 4297805 w 10032639"/>
                <a:gd name="connsiteY4454" fmla="*/ 1334018 h 2801577"/>
                <a:gd name="connsiteX4455" fmla="*/ 4294565 w 10032639"/>
                <a:gd name="connsiteY4455" fmla="*/ 1328978 h 2801577"/>
                <a:gd name="connsiteX4456" fmla="*/ 4277285 w 10032639"/>
                <a:gd name="connsiteY4456" fmla="*/ 1332218 h 2801577"/>
                <a:gd name="connsiteX4457" fmla="*/ 4256404 w 10032639"/>
                <a:gd name="connsiteY4457" fmla="*/ 1335817 h 2801577"/>
                <a:gd name="connsiteX4458" fmla="*/ 4235523 w 10032639"/>
                <a:gd name="connsiteY4458" fmla="*/ 1335817 h 2801577"/>
                <a:gd name="connsiteX4459" fmla="*/ 4211402 w 10032639"/>
                <a:gd name="connsiteY4459" fmla="*/ 1334018 h 2801577"/>
                <a:gd name="connsiteX4460" fmla="*/ 4180441 w 10032639"/>
                <a:gd name="connsiteY4460" fmla="*/ 1332218 h 2801577"/>
                <a:gd name="connsiteX4461" fmla="*/ 4152361 w 10032639"/>
                <a:gd name="connsiteY4461" fmla="*/ 1332218 h 2801577"/>
                <a:gd name="connsiteX4462" fmla="*/ 4124639 w 10032639"/>
                <a:gd name="connsiteY4462" fmla="*/ 1332218 h 2801577"/>
                <a:gd name="connsiteX4463" fmla="*/ 4099078 w 10032639"/>
                <a:gd name="connsiteY4463" fmla="*/ 1334018 h 2801577"/>
                <a:gd name="connsiteX4464" fmla="*/ 4086838 w 10032639"/>
                <a:gd name="connsiteY4464" fmla="*/ 1335817 h 2801577"/>
                <a:gd name="connsiteX4465" fmla="*/ 4083238 w 10032639"/>
                <a:gd name="connsiteY4465" fmla="*/ 1323578 h 2801577"/>
                <a:gd name="connsiteX4466" fmla="*/ 4076398 w 10032639"/>
                <a:gd name="connsiteY4466" fmla="*/ 1283621 h 2801577"/>
                <a:gd name="connsiteX4467" fmla="*/ 4071357 w 10032639"/>
                <a:gd name="connsiteY4467" fmla="*/ 1242224 h 2801577"/>
                <a:gd name="connsiteX4468" fmla="*/ 4069557 w 10032639"/>
                <a:gd name="connsiteY4468" fmla="*/ 1199026 h 2801577"/>
                <a:gd name="connsiteX4469" fmla="*/ 4071357 w 10032639"/>
                <a:gd name="connsiteY4469" fmla="*/ 1154029 h 2801577"/>
                <a:gd name="connsiteX4470" fmla="*/ 4073157 w 10032639"/>
                <a:gd name="connsiteY4470" fmla="*/ 1107232 h 2801577"/>
                <a:gd name="connsiteX4471" fmla="*/ 4073157 w 10032639"/>
                <a:gd name="connsiteY4471" fmla="*/ 1065835 h 2801577"/>
                <a:gd name="connsiteX4472" fmla="*/ 4071357 w 10032639"/>
                <a:gd name="connsiteY4472" fmla="*/ 1025878 h 2801577"/>
                <a:gd name="connsiteX4473" fmla="*/ 4067757 w 10032639"/>
                <a:gd name="connsiteY4473" fmla="*/ 989520 h 2801577"/>
                <a:gd name="connsiteX4474" fmla="*/ 4060917 w 10032639"/>
                <a:gd name="connsiteY4474" fmla="*/ 961802 h 2801577"/>
                <a:gd name="connsiteX4475" fmla="*/ 4057316 w 10032639"/>
                <a:gd name="connsiteY4475" fmla="*/ 948123 h 2801577"/>
                <a:gd name="connsiteX4476" fmla="*/ 4052276 w 10032639"/>
                <a:gd name="connsiteY4476" fmla="*/ 935883 h 2801577"/>
                <a:gd name="connsiteX4477" fmla="*/ 4045436 w 10032639"/>
                <a:gd name="connsiteY4477" fmla="*/ 920404 h 2801577"/>
                <a:gd name="connsiteX4478" fmla="*/ 4043636 w 10032639"/>
                <a:gd name="connsiteY4478" fmla="*/ 911405 h 2801577"/>
                <a:gd name="connsiteX4479" fmla="*/ 4043636 w 10032639"/>
                <a:gd name="connsiteY4479" fmla="*/ 904566 h 2801577"/>
                <a:gd name="connsiteX4480" fmla="*/ 4043636 w 10032639"/>
                <a:gd name="connsiteY4480" fmla="*/ 887287 h 2801577"/>
                <a:gd name="connsiteX4481" fmla="*/ 4048676 w 10032639"/>
                <a:gd name="connsiteY4481" fmla="*/ 870008 h 2801577"/>
                <a:gd name="connsiteX4482" fmla="*/ 4054077 w 10032639"/>
                <a:gd name="connsiteY4482" fmla="*/ 859568 h 2801577"/>
                <a:gd name="connsiteX4483" fmla="*/ 4064517 w 10032639"/>
                <a:gd name="connsiteY4483" fmla="*/ 861368 h 2801577"/>
                <a:gd name="connsiteX4484" fmla="*/ 4102319 w 10032639"/>
                <a:gd name="connsiteY4484" fmla="*/ 863168 h 2801577"/>
                <a:gd name="connsiteX4485" fmla="*/ 4143720 w 10032639"/>
                <a:gd name="connsiteY4485" fmla="*/ 863168 h 2801577"/>
                <a:gd name="connsiteX4486" fmla="*/ 4185481 w 10032639"/>
                <a:gd name="connsiteY4486" fmla="*/ 863168 h 2801577"/>
                <a:gd name="connsiteX4487" fmla="*/ 4230483 w 10032639"/>
                <a:gd name="connsiteY4487" fmla="*/ 861368 h 2801577"/>
                <a:gd name="connsiteX4488" fmla="*/ 4275485 w 10032639"/>
                <a:gd name="connsiteY4488" fmla="*/ 857769 h 2801577"/>
                <a:gd name="connsiteX4489" fmla="*/ 4322286 w 10032639"/>
                <a:gd name="connsiteY4489" fmla="*/ 857769 h 2801577"/>
                <a:gd name="connsiteX4490" fmla="*/ 4370888 w 10032639"/>
                <a:gd name="connsiteY4490" fmla="*/ 857769 h 2801577"/>
                <a:gd name="connsiteX4491" fmla="*/ 4420930 w 10032639"/>
                <a:gd name="connsiteY4491" fmla="*/ 861368 h 2801577"/>
                <a:gd name="connsiteX4492" fmla="*/ 4422370 w 10032639"/>
                <a:gd name="connsiteY4492" fmla="*/ 859568 h 2801577"/>
                <a:gd name="connsiteX4493" fmla="*/ 4422370 w 10032639"/>
                <a:gd name="connsiteY4493" fmla="*/ 855969 h 2801577"/>
                <a:gd name="connsiteX4494" fmla="*/ 4424170 w 10032639"/>
                <a:gd name="connsiteY4494" fmla="*/ 849129 h 2801577"/>
                <a:gd name="connsiteX4495" fmla="*/ 4425970 w 10032639"/>
                <a:gd name="connsiteY4495" fmla="*/ 842290 h 2801577"/>
                <a:gd name="connsiteX4496" fmla="*/ 4429571 w 10032639"/>
                <a:gd name="connsiteY4496" fmla="*/ 839050 h 2801577"/>
                <a:gd name="connsiteX4497" fmla="*/ 4432811 w 10032639"/>
                <a:gd name="connsiteY4497" fmla="*/ 835450 h 2801577"/>
                <a:gd name="connsiteX4498" fmla="*/ 1053910 w 10032639"/>
                <a:gd name="connsiteY4498" fmla="*/ 831364 h 2801577"/>
                <a:gd name="connsiteX4499" fmla="*/ 1047071 w 10032639"/>
                <a:gd name="connsiteY4499" fmla="*/ 832804 h 2801577"/>
                <a:gd name="connsiteX4500" fmla="*/ 1040232 w 10032639"/>
                <a:gd name="connsiteY4500" fmla="*/ 832804 h 2801577"/>
                <a:gd name="connsiteX4501" fmla="*/ 1043472 w 10032639"/>
                <a:gd name="connsiteY4501" fmla="*/ 841445 h 2801577"/>
                <a:gd name="connsiteX4502" fmla="*/ 1220203 w 10032639"/>
                <a:gd name="connsiteY4502" fmla="*/ 822723 h 2801577"/>
                <a:gd name="connsiteX4503" fmla="*/ 1195727 w 10032639"/>
                <a:gd name="connsiteY4503" fmla="*/ 836405 h 2801577"/>
                <a:gd name="connsiteX4504" fmla="*/ 1190688 w 10032639"/>
                <a:gd name="connsiteY4504" fmla="*/ 840005 h 2801577"/>
                <a:gd name="connsiteX4505" fmla="*/ 1204366 w 10032639"/>
                <a:gd name="connsiteY4505" fmla="*/ 838205 h 2801577"/>
                <a:gd name="connsiteX4506" fmla="*/ 1211565 w 10032639"/>
                <a:gd name="connsiteY4506" fmla="*/ 832804 h 2801577"/>
                <a:gd name="connsiteX4507" fmla="*/ 3255676 w 10032639"/>
                <a:gd name="connsiteY4507" fmla="*/ 814081 h 2801577"/>
                <a:gd name="connsiteX4508" fmla="*/ 3253876 w 10032639"/>
                <a:gd name="connsiteY4508" fmla="*/ 815522 h 2801577"/>
                <a:gd name="connsiteX4509" fmla="*/ 3255676 w 10032639"/>
                <a:gd name="connsiteY4509" fmla="*/ 815522 h 2801577"/>
                <a:gd name="connsiteX4510" fmla="*/ 9321152 w 10032639"/>
                <a:gd name="connsiteY4510" fmla="*/ 784102 h 2801577"/>
                <a:gd name="connsiteX4511" fmla="*/ 9315751 w 10032639"/>
                <a:gd name="connsiteY4511" fmla="*/ 787343 h 2801577"/>
                <a:gd name="connsiteX4512" fmla="*/ 9312150 w 10032639"/>
                <a:gd name="connsiteY4512" fmla="*/ 792745 h 2801577"/>
                <a:gd name="connsiteX4513" fmla="*/ 9322592 w 10032639"/>
                <a:gd name="connsiteY4513" fmla="*/ 792745 h 2801577"/>
                <a:gd name="connsiteX4514" fmla="*/ 6832658 w 10032639"/>
                <a:gd name="connsiteY4514" fmla="*/ 774700 h 2801577"/>
                <a:gd name="connsiteX4515" fmla="*/ 6869019 w 10032639"/>
                <a:gd name="connsiteY4515" fmla="*/ 776140 h 2801577"/>
                <a:gd name="connsiteX4516" fmla="*/ 6905381 w 10032639"/>
                <a:gd name="connsiteY4516" fmla="*/ 779740 h 2801577"/>
                <a:gd name="connsiteX4517" fmla="*/ 6941742 w 10032639"/>
                <a:gd name="connsiteY4517" fmla="*/ 786579 h 2801577"/>
                <a:gd name="connsiteX4518" fmla="*/ 6974503 w 10032639"/>
                <a:gd name="connsiteY4518" fmla="*/ 797017 h 2801577"/>
                <a:gd name="connsiteX4519" fmla="*/ 7005824 w 10032639"/>
                <a:gd name="connsiteY4519" fmla="*/ 809256 h 2801577"/>
                <a:gd name="connsiteX4520" fmla="*/ 7035344 w 10032639"/>
                <a:gd name="connsiteY4520" fmla="*/ 824734 h 2801577"/>
                <a:gd name="connsiteX4521" fmla="*/ 7062705 w 10032639"/>
                <a:gd name="connsiteY4521" fmla="*/ 842012 h 2801577"/>
                <a:gd name="connsiteX4522" fmla="*/ 7087186 w 10032639"/>
                <a:gd name="connsiteY4522" fmla="*/ 862889 h 2801577"/>
                <a:gd name="connsiteX4523" fmla="*/ 7109507 w 10032639"/>
                <a:gd name="connsiteY4523" fmla="*/ 885206 h 2801577"/>
                <a:gd name="connsiteX4524" fmla="*/ 7128587 w 10032639"/>
                <a:gd name="connsiteY4524" fmla="*/ 893845 h 2801577"/>
                <a:gd name="connsiteX4525" fmla="*/ 7146228 w 10032639"/>
                <a:gd name="connsiteY4525" fmla="*/ 904284 h 2801577"/>
                <a:gd name="connsiteX4526" fmla="*/ 7161708 w 10032639"/>
                <a:gd name="connsiteY4526" fmla="*/ 916522 h 2801577"/>
                <a:gd name="connsiteX4527" fmla="*/ 7178989 w 10032639"/>
                <a:gd name="connsiteY4527" fmla="*/ 928761 h 2801577"/>
                <a:gd name="connsiteX4528" fmla="*/ 7189069 w 10032639"/>
                <a:gd name="connsiteY4528" fmla="*/ 937400 h 2801577"/>
                <a:gd name="connsiteX4529" fmla="*/ 7199509 w 10032639"/>
                <a:gd name="connsiteY4529" fmla="*/ 947838 h 2801577"/>
                <a:gd name="connsiteX4530" fmla="*/ 7214990 w 10032639"/>
                <a:gd name="connsiteY4530" fmla="*/ 970156 h 2801577"/>
                <a:gd name="connsiteX4531" fmla="*/ 7232630 w 10032639"/>
                <a:gd name="connsiteY4531" fmla="*/ 997872 h 2801577"/>
                <a:gd name="connsiteX4532" fmla="*/ 7234070 w 10032639"/>
                <a:gd name="connsiteY4532" fmla="*/ 1001112 h 2801577"/>
                <a:gd name="connsiteX4533" fmla="*/ 7234070 w 10032639"/>
                <a:gd name="connsiteY4533" fmla="*/ 1015150 h 2801577"/>
                <a:gd name="connsiteX4534" fmla="*/ 7223630 w 10032639"/>
                <a:gd name="connsiteY4534" fmla="*/ 1021989 h 2801577"/>
                <a:gd name="connsiteX4535" fmla="*/ 7220390 w 10032639"/>
                <a:gd name="connsiteY4535" fmla="*/ 1023789 h 2801577"/>
                <a:gd name="connsiteX4536" fmla="*/ 7222190 w 10032639"/>
                <a:gd name="connsiteY4536" fmla="*/ 1025589 h 2801577"/>
                <a:gd name="connsiteX4537" fmla="*/ 7225430 w 10032639"/>
                <a:gd name="connsiteY4537" fmla="*/ 1030628 h 2801577"/>
                <a:gd name="connsiteX4538" fmla="*/ 7229030 w 10032639"/>
                <a:gd name="connsiteY4538" fmla="*/ 1036027 h 2801577"/>
                <a:gd name="connsiteX4539" fmla="*/ 7237670 w 10032639"/>
                <a:gd name="connsiteY4539" fmla="*/ 1034228 h 2801577"/>
                <a:gd name="connsiteX4540" fmla="*/ 7244511 w 10032639"/>
                <a:gd name="connsiteY4540" fmla="*/ 1036027 h 2801577"/>
                <a:gd name="connsiteX4541" fmla="*/ 7253151 w 10032639"/>
                <a:gd name="connsiteY4541" fmla="*/ 1037467 h 2801577"/>
                <a:gd name="connsiteX4542" fmla="*/ 7260351 w 10032639"/>
                <a:gd name="connsiteY4542" fmla="*/ 1041067 h 2801577"/>
                <a:gd name="connsiteX4543" fmla="*/ 7267191 w 10032639"/>
                <a:gd name="connsiteY4543" fmla="*/ 1046466 h 2801577"/>
                <a:gd name="connsiteX4544" fmla="*/ 7272231 w 10032639"/>
                <a:gd name="connsiteY4544" fmla="*/ 1051505 h 2801577"/>
                <a:gd name="connsiteX4545" fmla="*/ 7277632 w 10032639"/>
                <a:gd name="connsiteY4545" fmla="*/ 1060144 h 2801577"/>
                <a:gd name="connsiteX4546" fmla="*/ 7282672 w 10032639"/>
                <a:gd name="connsiteY4546" fmla="*/ 1066983 h 2801577"/>
                <a:gd name="connsiteX4547" fmla="*/ 7286272 w 10032639"/>
                <a:gd name="connsiteY4547" fmla="*/ 1079222 h 2801577"/>
                <a:gd name="connsiteX4548" fmla="*/ 7288072 w 10032639"/>
                <a:gd name="connsiteY4548" fmla="*/ 1087861 h 2801577"/>
                <a:gd name="connsiteX4549" fmla="*/ 7286272 w 10032639"/>
                <a:gd name="connsiteY4549" fmla="*/ 1096500 h 2801577"/>
                <a:gd name="connsiteX4550" fmla="*/ 7282672 w 10032639"/>
                <a:gd name="connsiteY4550" fmla="*/ 1105139 h 2801577"/>
                <a:gd name="connsiteX4551" fmla="*/ 7277632 w 10032639"/>
                <a:gd name="connsiteY4551" fmla="*/ 1108738 h 2801577"/>
                <a:gd name="connsiteX4552" fmla="*/ 7284472 w 10032639"/>
                <a:gd name="connsiteY4552" fmla="*/ 1110538 h 2801577"/>
                <a:gd name="connsiteX4553" fmla="*/ 7293112 w 10032639"/>
                <a:gd name="connsiteY4553" fmla="*/ 1113778 h 2801577"/>
                <a:gd name="connsiteX4554" fmla="*/ 7305352 w 10032639"/>
                <a:gd name="connsiteY4554" fmla="*/ 1117377 h 2801577"/>
                <a:gd name="connsiteX4555" fmla="*/ 7312193 w 10032639"/>
                <a:gd name="connsiteY4555" fmla="*/ 1119177 h 2801577"/>
                <a:gd name="connsiteX4556" fmla="*/ 7313993 w 10032639"/>
                <a:gd name="connsiteY4556" fmla="*/ 1127456 h 2801577"/>
                <a:gd name="connsiteX4557" fmla="*/ 7334513 w 10032639"/>
                <a:gd name="connsiteY4557" fmla="*/ 1184689 h 2801577"/>
                <a:gd name="connsiteX4558" fmla="*/ 7355394 w 10032639"/>
                <a:gd name="connsiteY4558" fmla="*/ 1246961 h 2801577"/>
                <a:gd name="connsiteX4559" fmla="*/ 7376275 w 10032639"/>
                <a:gd name="connsiteY4559" fmla="*/ 1311033 h 2801577"/>
                <a:gd name="connsiteX4560" fmla="*/ 7393555 w 10032639"/>
                <a:gd name="connsiteY4560" fmla="*/ 1376904 h 2801577"/>
                <a:gd name="connsiteX4561" fmla="*/ 7407596 w 10032639"/>
                <a:gd name="connsiteY4561" fmla="*/ 1446016 h 2801577"/>
                <a:gd name="connsiteX4562" fmla="*/ 7462677 w 10032639"/>
                <a:gd name="connsiteY4562" fmla="*/ 1420099 h 2801577"/>
                <a:gd name="connsiteX4563" fmla="*/ 7410836 w 10032639"/>
                <a:gd name="connsiteY4563" fmla="*/ 1460054 h 2801577"/>
                <a:gd name="connsiteX4564" fmla="*/ 7423076 w 10032639"/>
                <a:gd name="connsiteY4564" fmla="*/ 1536004 h 2801577"/>
                <a:gd name="connsiteX4565" fmla="*/ 7429916 w 10032639"/>
                <a:gd name="connsiteY4565" fmla="*/ 1591437 h 2801577"/>
                <a:gd name="connsiteX4566" fmla="*/ 7438557 w 10032639"/>
                <a:gd name="connsiteY4566" fmla="*/ 1648670 h 2801577"/>
                <a:gd name="connsiteX4567" fmla="*/ 7452237 w 10032639"/>
                <a:gd name="connsiteY4567" fmla="*/ 1757736 h 2801577"/>
                <a:gd name="connsiteX4568" fmla="*/ 7464477 w 10032639"/>
                <a:gd name="connsiteY4568" fmla="*/ 1868602 h 2801577"/>
                <a:gd name="connsiteX4569" fmla="*/ 7468077 w 10032639"/>
                <a:gd name="connsiteY4569" fmla="*/ 1927275 h 2801577"/>
                <a:gd name="connsiteX4570" fmla="*/ 7473118 w 10032639"/>
                <a:gd name="connsiteY4570" fmla="*/ 1988107 h 2801577"/>
                <a:gd name="connsiteX4571" fmla="*/ 7474918 w 10032639"/>
                <a:gd name="connsiteY4571" fmla="*/ 2008625 h 2801577"/>
                <a:gd name="connsiteX4572" fmla="*/ 7474918 w 10032639"/>
                <a:gd name="connsiteY4572" fmla="*/ 2027702 h 2801577"/>
                <a:gd name="connsiteX4573" fmla="*/ 7474918 w 10032639"/>
                <a:gd name="connsiteY4573" fmla="*/ 2046780 h 2801577"/>
                <a:gd name="connsiteX4574" fmla="*/ 7471317 w 10032639"/>
                <a:gd name="connsiteY4574" fmla="*/ 2064058 h 2801577"/>
                <a:gd name="connsiteX4575" fmla="*/ 7469517 w 10032639"/>
                <a:gd name="connsiteY4575" fmla="*/ 2079536 h 2801577"/>
                <a:gd name="connsiteX4576" fmla="*/ 7469517 w 10032639"/>
                <a:gd name="connsiteY4576" fmla="*/ 2095374 h 2801577"/>
                <a:gd name="connsiteX4577" fmla="*/ 7469517 w 10032639"/>
                <a:gd name="connsiteY4577" fmla="*/ 2110852 h 2801577"/>
                <a:gd name="connsiteX4578" fmla="*/ 7471317 w 10032639"/>
                <a:gd name="connsiteY4578" fmla="*/ 2124890 h 2801577"/>
                <a:gd name="connsiteX4579" fmla="*/ 7473118 w 10032639"/>
                <a:gd name="connsiteY4579" fmla="*/ 2140368 h 2801577"/>
                <a:gd name="connsiteX4580" fmla="*/ 7474918 w 10032639"/>
                <a:gd name="connsiteY4580" fmla="*/ 2155846 h 2801577"/>
                <a:gd name="connsiteX4581" fmla="*/ 7478158 w 10032639"/>
                <a:gd name="connsiteY4581" fmla="*/ 2169884 h 2801577"/>
                <a:gd name="connsiteX4582" fmla="*/ 7483558 w 10032639"/>
                <a:gd name="connsiteY4582" fmla="*/ 2181763 h 2801577"/>
                <a:gd name="connsiteX4583" fmla="*/ 7485358 w 10032639"/>
                <a:gd name="connsiteY4583" fmla="*/ 2195801 h 2801577"/>
                <a:gd name="connsiteX4584" fmla="*/ 7488598 w 10032639"/>
                <a:gd name="connsiteY4584" fmla="*/ 2218118 h 2801577"/>
                <a:gd name="connsiteX4585" fmla="*/ 7490398 w 10032639"/>
                <a:gd name="connsiteY4585" fmla="*/ 2237196 h 2801577"/>
                <a:gd name="connsiteX4586" fmla="*/ 7500838 w 10032639"/>
                <a:gd name="connsiteY4586" fmla="*/ 2242235 h 2801577"/>
                <a:gd name="connsiteX4587" fmla="*/ 7516319 w 10032639"/>
                <a:gd name="connsiteY4587" fmla="*/ 2249434 h 2801577"/>
                <a:gd name="connsiteX4588" fmla="*/ 7535399 w 10032639"/>
                <a:gd name="connsiteY4588" fmla="*/ 2256274 h 2801577"/>
                <a:gd name="connsiteX4589" fmla="*/ 7559880 w 10032639"/>
                <a:gd name="connsiteY4589" fmla="*/ 2261313 h 2801577"/>
                <a:gd name="connsiteX4590" fmla="*/ 7585801 w 10032639"/>
                <a:gd name="connsiteY4590" fmla="*/ 2268512 h 2801577"/>
                <a:gd name="connsiteX4591" fmla="*/ 7609922 w 10032639"/>
                <a:gd name="connsiteY4591" fmla="*/ 2270312 h 2801577"/>
                <a:gd name="connsiteX4592" fmla="*/ 7632242 w 10032639"/>
                <a:gd name="connsiteY4592" fmla="*/ 2270312 h 2801577"/>
                <a:gd name="connsiteX4593" fmla="*/ 7649523 w 10032639"/>
                <a:gd name="connsiteY4593" fmla="*/ 2268512 h 2801577"/>
                <a:gd name="connsiteX4594" fmla="*/ 7661763 w 10032639"/>
                <a:gd name="connsiteY4594" fmla="*/ 2268512 h 2801577"/>
                <a:gd name="connsiteX4595" fmla="*/ 7670403 w 10032639"/>
                <a:gd name="connsiteY4595" fmla="*/ 2266712 h 2801577"/>
                <a:gd name="connsiteX4596" fmla="*/ 7677604 w 10032639"/>
                <a:gd name="connsiteY4596" fmla="*/ 2263113 h 2801577"/>
                <a:gd name="connsiteX4597" fmla="*/ 7684444 w 10032639"/>
                <a:gd name="connsiteY4597" fmla="*/ 2258073 h 2801577"/>
                <a:gd name="connsiteX4598" fmla="*/ 7691284 w 10032639"/>
                <a:gd name="connsiteY4598" fmla="*/ 2252674 h 2801577"/>
                <a:gd name="connsiteX4599" fmla="*/ 7698124 w 10032639"/>
                <a:gd name="connsiteY4599" fmla="*/ 2251234 h 2801577"/>
                <a:gd name="connsiteX4600" fmla="*/ 7705324 w 10032639"/>
                <a:gd name="connsiteY4600" fmla="*/ 2249434 h 2801577"/>
                <a:gd name="connsiteX4601" fmla="*/ 7713965 w 10032639"/>
                <a:gd name="connsiteY4601" fmla="*/ 2249434 h 2801577"/>
                <a:gd name="connsiteX4602" fmla="*/ 7720805 w 10032639"/>
                <a:gd name="connsiteY4602" fmla="*/ 2249434 h 2801577"/>
                <a:gd name="connsiteX4603" fmla="*/ 7727645 w 10032639"/>
                <a:gd name="connsiteY4603" fmla="*/ 2252674 h 2801577"/>
                <a:gd name="connsiteX4604" fmla="*/ 7734486 w 10032639"/>
                <a:gd name="connsiteY4604" fmla="*/ 2256274 h 2801577"/>
                <a:gd name="connsiteX4605" fmla="*/ 7741326 w 10032639"/>
                <a:gd name="connsiteY4605" fmla="*/ 2259873 h 2801577"/>
                <a:gd name="connsiteX4606" fmla="*/ 7746726 w 10032639"/>
                <a:gd name="connsiteY4606" fmla="*/ 2263113 h 2801577"/>
                <a:gd name="connsiteX4607" fmla="*/ 7748526 w 10032639"/>
                <a:gd name="connsiteY4607" fmla="*/ 2270312 h 2801577"/>
                <a:gd name="connsiteX4608" fmla="*/ 7749966 w 10032639"/>
                <a:gd name="connsiteY4608" fmla="*/ 2282190 h 2801577"/>
                <a:gd name="connsiteX4609" fmla="*/ 7748526 w 10032639"/>
                <a:gd name="connsiteY4609" fmla="*/ 2292629 h 2801577"/>
                <a:gd name="connsiteX4610" fmla="*/ 7746726 w 10032639"/>
                <a:gd name="connsiteY4610" fmla="*/ 2301268 h 2801577"/>
                <a:gd name="connsiteX4611" fmla="*/ 7743126 w 10032639"/>
                <a:gd name="connsiteY4611" fmla="*/ 2308107 h 2801577"/>
                <a:gd name="connsiteX4612" fmla="*/ 7739886 w 10032639"/>
                <a:gd name="connsiteY4612" fmla="*/ 2313506 h 2801577"/>
                <a:gd name="connsiteX4613" fmla="*/ 7734486 w 10032639"/>
                <a:gd name="connsiteY4613" fmla="*/ 2316746 h 2801577"/>
                <a:gd name="connsiteX4614" fmla="*/ 7725845 w 10032639"/>
                <a:gd name="connsiteY4614" fmla="*/ 2322145 h 2801577"/>
                <a:gd name="connsiteX4615" fmla="*/ 7720805 w 10032639"/>
                <a:gd name="connsiteY4615" fmla="*/ 2325385 h 2801577"/>
                <a:gd name="connsiteX4616" fmla="*/ 7719005 w 10032639"/>
                <a:gd name="connsiteY4616" fmla="*/ 2330784 h 2801577"/>
                <a:gd name="connsiteX4617" fmla="*/ 7717205 w 10032639"/>
                <a:gd name="connsiteY4617" fmla="*/ 2335824 h 2801577"/>
                <a:gd name="connsiteX4618" fmla="*/ 7717205 w 10032639"/>
                <a:gd name="connsiteY4618" fmla="*/ 2341223 h 2801577"/>
                <a:gd name="connsiteX4619" fmla="*/ 7719005 w 10032639"/>
                <a:gd name="connsiteY4619" fmla="*/ 2356701 h 2801577"/>
                <a:gd name="connsiteX4620" fmla="*/ 7722605 w 10032639"/>
                <a:gd name="connsiteY4620" fmla="*/ 2368579 h 2801577"/>
                <a:gd name="connsiteX4621" fmla="*/ 7725845 w 10032639"/>
                <a:gd name="connsiteY4621" fmla="*/ 2377218 h 2801577"/>
                <a:gd name="connsiteX4622" fmla="*/ 7732686 w 10032639"/>
                <a:gd name="connsiteY4622" fmla="*/ 2384417 h 2801577"/>
                <a:gd name="connsiteX4623" fmla="*/ 7741326 w 10032639"/>
                <a:gd name="connsiteY4623" fmla="*/ 2393056 h 2801577"/>
                <a:gd name="connsiteX4624" fmla="*/ 7753566 w 10032639"/>
                <a:gd name="connsiteY4624" fmla="*/ 2399895 h 2801577"/>
                <a:gd name="connsiteX4625" fmla="*/ 7779487 w 10032639"/>
                <a:gd name="connsiteY4625" fmla="*/ 2415733 h 2801577"/>
                <a:gd name="connsiteX4626" fmla="*/ 7786327 w 10032639"/>
                <a:gd name="connsiteY4626" fmla="*/ 2420773 h 2801577"/>
                <a:gd name="connsiteX4627" fmla="*/ 7786327 w 10032639"/>
                <a:gd name="connsiteY4627" fmla="*/ 2429412 h 2801577"/>
                <a:gd name="connsiteX4628" fmla="*/ 7784527 w 10032639"/>
                <a:gd name="connsiteY4628" fmla="*/ 2439850 h 2801577"/>
                <a:gd name="connsiteX4629" fmla="*/ 7783087 w 10032639"/>
                <a:gd name="connsiteY4629" fmla="*/ 2450289 h 2801577"/>
                <a:gd name="connsiteX4630" fmla="*/ 7779487 w 10032639"/>
                <a:gd name="connsiteY4630" fmla="*/ 2457128 h 2801577"/>
                <a:gd name="connsiteX4631" fmla="*/ 7775887 w 10032639"/>
                <a:gd name="connsiteY4631" fmla="*/ 2463967 h 2801577"/>
                <a:gd name="connsiteX4632" fmla="*/ 7770847 w 10032639"/>
                <a:gd name="connsiteY4632" fmla="*/ 2469007 h 2801577"/>
                <a:gd name="connsiteX4633" fmla="*/ 7764006 w 10032639"/>
                <a:gd name="connsiteY4633" fmla="*/ 2472606 h 2801577"/>
                <a:gd name="connsiteX4634" fmla="*/ 7758606 w 10032639"/>
                <a:gd name="connsiteY4634" fmla="*/ 2474406 h 2801577"/>
                <a:gd name="connsiteX4635" fmla="*/ 7751766 w 10032639"/>
                <a:gd name="connsiteY4635" fmla="*/ 2476206 h 2801577"/>
                <a:gd name="connsiteX4636" fmla="*/ 7748526 w 10032639"/>
                <a:gd name="connsiteY4636" fmla="*/ 2476206 h 2801577"/>
                <a:gd name="connsiteX4637" fmla="*/ 7748526 w 10032639"/>
                <a:gd name="connsiteY4637" fmla="*/ 2479445 h 2801577"/>
                <a:gd name="connsiteX4638" fmla="*/ 7748526 w 10032639"/>
                <a:gd name="connsiteY4638" fmla="*/ 2559355 h 2801577"/>
                <a:gd name="connsiteX4639" fmla="*/ 7746726 w 10032639"/>
                <a:gd name="connsiteY4639" fmla="*/ 2578433 h 2801577"/>
                <a:gd name="connsiteX4640" fmla="*/ 7748526 w 10032639"/>
                <a:gd name="connsiteY4640" fmla="*/ 2593911 h 2801577"/>
                <a:gd name="connsiteX4641" fmla="*/ 7753566 w 10032639"/>
                <a:gd name="connsiteY4641" fmla="*/ 2607589 h 2801577"/>
                <a:gd name="connsiteX4642" fmla="*/ 7762206 w 10032639"/>
                <a:gd name="connsiteY4642" fmla="*/ 2618028 h 2801577"/>
                <a:gd name="connsiteX4643" fmla="*/ 7769047 w 10032639"/>
                <a:gd name="connsiteY4643" fmla="*/ 2624867 h 2801577"/>
                <a:gd name="connsiteX4644" fmla="*/ 7765807 w 10032639"/>
                <a:gd name="connsiteY4644" fmla="*/ 2633506 h 2801577"/>
                <a:gd name="connsiteX4645" fmla="*/ 7760406 w 10032639"/>
                <a:gd name="connsiteY4645" fmla="*/ 2643945 h 2801577"/>
                <a:gd name="connsiteX4646" fmla="*/ 7753566 w 10032639"/>
                <a:gd name="connsiteY4646" fmla="*/ 2654383 h 2801577"/>
                <a:gd name="connsiteX4647" fmla="*/ 7744926 w 10032639"/>
                <a:gd name="connsiteY4647" fmla="*/ 2661223 h 2801577"/>
                <a:gd name="connsiteX4648" fmla="*/ 7732686 w 10032639"/>
                <a:gd name="connsiteY4648" fmla="*/ 2666622 h 2801577"/>
                <a:gd name="connsiteX4649" fmla="*/ 7734486 w 10032639"/>
                <a:gd name="connsiteY4649" fmla="*/ 2671661 h 2801577"/>
                <a:gd name="connsiteX4650" fmla="*/ 7736286 w 10032639"/>
                <a:gd name="connsiteY4650" fmla="*/ 2696138 h 2801577"/>
                <a:gd name="connsiteX4651" fmla="*/ 7738086 w 10032639"/>
                <a:gd name="connsiteY4651" fmla="*/ 2704777 h 2801577"/>
                <a:gd name="connsiteX4652" fmla="*/ 7731245 w 10032639"/>
                <a:gd name="connsiteY4652" fmla="*/ 2709816 h 2801577"/>
                <a:gd name="connsiteX4653" fmla="*/ 7691284 w 10032639"/>
                <a:gd name="connsiteY4653" fmla="*/ 2737533 h 2801577"/>
                <a:gd name="connsiteX4654" fmla="*/ 7682644 w 10032639"/>
                <a:gd name="connsiteY4654" fmla="*/ 2744372 h 2801577"/>
                <a:gd name="connsiteX4655" fmla="*/ 7672203 w 10032639"/>
                <a:gd name="connsiteY4655" fmla="*/ 2751211 h 2801577"/>
                <a:gd name="connsiteX4656" fmla="*/ 7663563 w 10032639"/>
                <a:gd name="connsiteY4656" fmla="*/ 2758050 h 2801577"/>
                <a:gd name="connsiteX4657" fmla="*/ 7654923 w 10032639"/>
                <a:gd name="connsiteY4657" fmla="*/ 2765249 h 2801577"/>
                <a:gd name="connsiteX4658" fmla="*/ 7651323 w 10032639"/>
                <a:gd name="connsiteY4658" fmla="*/ 2770289 h 2801577"/>
                <a:gd name="connsiteX4659" fmla="*/ 7644483 w 10032639"/>
                <a:gd name="connsiteY4659" fmla="*/ 2770289 h 2801577"/>
                <a:gd name="connsiteX4660" fmla="*/ 7589041 w 10032639"/>
                <a:gd name="connsiteY4660" fmla="*/ 2768489 h 2801577"/>
                <a:gd name="connsiteX4661" fmla="*/ 7535399 w 10032639"/>
                <a:gd name="connsiteY4661" fmla="*/ 2766689 h 2801577"/>
                <a:gd name="connsiteX4662" fmla="*/ 7433516 w 10032639"/>
                <a:gd name="connsiteY4662" fmla="*/ 2761650 h 2801577"/>
                <a:gd name="connsiteX4663" fmla="*/ 7379515 w 10032639"/>
                <a:gd name="connsiteY4663" fmla="*/ 2758050 h 2801577"/>
                <a:gd name="connsiteX4664" fmla="*/ 7325873 w 10032639"/>
                <a:gd name="connsiteY4664" fmla="*/ 2753011 h 2801577"/>
                <a:gd name="connsiteX4665" fmla="*/ 7246311 w 10032639"/>
                <a:gd name="connsiteY4665" fmla="*/ 2746172 h 2801577"/>
                <a:gd name="connsiteX4666" fmla="*/ 7062705 w 10032639"/>
                <a:gd name="connsiteY4666" fmla="*/ 2735733 h 2801577"/>
                <a:gd name="connsiteX4667" fmla="*/ 7016264 w 10032639"/>
                <a:gd name="connsiteY4667" fmla="*/ 2733933 h 2801577"/>
                <a:gd name="connsiteX4668" fmla="*/ 6969462 w 10032639"/>
                <a:gd name="connsiteY4668" fmla="*/ 2733933 h 2801577"/>
                <a:gd name="connsiteX4669" fmla="*/ 6869019 w 10032639"/>
                <a:gd name="connsiteY4669" fmla="*/ 2739333 h 2801577"/>
                <a:gd name="connsiteX4670" fmla="*/ 6856779 w 10032639"/>
                <a:gd name="connsiteY4670" fmla="*/ 2739333 h 2801577"/>
                <a:gd name="connsiteX4671" fmla="*/ 6853539 w 10032639"/>
                <a:gd name="connsiteY4671" fmla="*/ 2727094 h 2801577"/>
                <a:gd name="connsiteX4672" fmla="*/ 6843099 w 10032639"/>
                <a:gd name="connsiteY4672" fmla="*/ 2666622 h 2801577"/>
                <a:gd name="connsiteX4673" fmla="*/ 6841299 w 10032639"/>
                <a:gd name="connsiteY4673" fmla="*/ 2661223 h 2801577"/>
                <a:gd name="connsiteX4674" fmla="*/ 6839499 w 10032639"/>
                <a:gd name="connsiteY4674" fmla="*/ 2656183 h 2801577"/>
                <a:gd name="connsiteX4675" fmla="*/ 6837699 w 10032639"/>
                <a:gd name="connsiteY4675" fmla="*/ 2650784 h 2801577"/>
                <a:gd name="connsiteX4676" fmla="*/ 6832658 w 10032639"/>
                <a:gd name="connsiteY4676" fmla="*/ 2645744 h 2801577"/>
                <a:gd name="connsiteX4677" fmla="*/ 6829058 w 10032639"/>
                <a:gd name="connsiteY4677" fmla="*/ 2643945 h 2801577"/>
                <a:gd name="connsiteX4678" fmla="*/ 6825818 w 10032639"/>
                <a:gd name="connsiteY4678" fmla="*/ 2643945 h 2801577"/>
                <a:gd name="connsiteX4679" fmla="*/ 6809978 w 10032639"/>
                <a:gd name="connsiteY4679" fmla="*/ 2643945 h 2801577"/>
                <a:gd name="connsiteX4680" fmla="*/ 6809978 w 10032639"/>
                <a:gd name="connsiteY4680" fmla="*/ 2628467 h 2801577"/>
                <a:gd name="connsiteX4681" fmla="*/ 6811778 w 10032639"/>
                <a:gd name="connsiteY4681" fmla="*/ 2611189 h 2801577"/>
                <a:gd name="connsiteX4682" fmla="*/ 6815378 w 10032639"/>
                <a:gd name="connsiteY4682" fmla="*/ 2595711 h 2801577"/>
                <a:gd name="connsiteX4683" fmla="*/ 6820418 w 10032639"/>
                <a:gd name="connsiteY4683" fmla="*/ 2581673 h 2801577"/>
                <a:gd name="connsiteX4684" fmla="*/ 6827618 w 10032639"/>
                <a:gd name="connsiteY4684" fmla="*/ 2567994 h 2801577"/>
                <a:gd name="connsiteX4685" fmla="*/ 6825818 w 10032639"/>
                <a:gd name="connsiteY4685" fmla="*/ 2567994 h 2801577"/>
                <a:gd name="connsiteX4686" fmla="*/ 6818618 w 10032639"/>
                <a:gd name="connsiteY4686" fmla="*/ 2564395 h 2801577"/>
                <a:gd name="connsiteX4687" fmla="*/ 6811778 w 10032639"/>
                <a:gd name="connsiteY4687" fmla="*/ 2561155 h 2801577"/>
                <a:gd name="connsiteX4688" fmla="*/ 6806738 w 10032639"/>
                <a:gd name="connsiteY4688" fmla="*/ 2553956 h 2801577"/>
                <a:gd name="connsiteX4689" fmla="*/ 6803138 w 10032639"/>
                <a:gd name="connsiteY4689" fmla="*/ 2545317 h 2801577"/>
                <a:gd name="connsiteX4690" fmla="*/ 6799537 w 10032639"/>
                <a:gd name="connsiteY4690" fmla="*/ 2533079 h 2801577"/>
                <a:gd name="connsiteX4691" fmla="*/ 6798097 w 10032639"/>
                <a:gd name="connsiteY4691" fmla="*/ 2523000 h 2801577"/>
                <a:gd name="connsiteX4692" fmla="*/ 6798097 w 10032639"/>
                <a:gd name="connsiteY4692" fmla="*/ 2512561 h 2801577"/>
                <a:gd name="connsiteX4693" fmla="*/ 6799537 w 10032639"/>
                <a:gd name="connsiteY4693" fmla="*/ 2502123 h 2801577"/>
                <a:gd name="connsiteX4694" fmla="*/ 6803138 w 10032639"/>
                <a:gd name="connsiteY4694" fmla="*/ 2493484 h 2801577"/>
                <a:gd name="connsiteX4695" fmla="*/ 6808178 w 10032639"/>
                <a:gd name="connsiteY4695" fmla="*/ 2484845 h 2801577"/>
                <a:gd name="connsiteX4696" fmla="*/ 6817178 w 10032639"/>
                <a:gd name="connsiteY4696" fmla="*/ 2476206 h 2801577"/>
                <a:gd name="connsiteX4697" fmla="*/ 6825818 w 10032639"/>
                <a:gd name="connsiteY4697" fmla="*/ 2469007 h 2801577"/>
                <a:gd name="connsiteX4698" fmla="*/ 6848139 w 10032639"/>
                <a:gd name="connsiteY4698" fmla="*/ 2457128 h 2801577"/>
                <a:gd name="connsiteX4699" fmla="*/ 6872620 w 10032639"/>
                <a:gd name="connsiteY4699" fmla="*/ 2444890 h 2801577"/>
                <a:gd name="connsiteX4700" fmla="*/ 6874420 w 10032639"/>
                <a:gd name="connsiteY4700" fmla="*/ 2346262 h 2801577"/>
                <a:gd name="connsiteX4701" fmla="*/ 6877660 w 10032639"/>
                <a:gd name="connsiteY4701" fmla="*/ 2244035 h 2801577"/>
                <a:gd name="connsiteX4702" fmla="*/ 6879460 w 10032639"/>
                <a:gd name="connsiteY4702" fmla="*/ 2218118 h 2801577"/>
                <a:gd name="connsiteX4703" fmla="*/ 6881260 w 10032639"/>
                <a:gd name="connsiteY4703" fmla="*/ 2155846 h 2801577"/>
                <a:gd name="connsiteX4704" fmla="*/ 6883060 w 10032639"/>
                <a:gd name="connsiteY4704" fmla="*/ 2091774 h 2801577"/>
                <a:gd name="connsiteX4705" fmla="*/ 6881260 w 10032639"/>
                <a:gd name="connsiteY4705" fmla="*/ 2029502 h 2801577"/>
                <a:gd name="connsiteX4706" fmla="*/ 6879460 w 10032639"/>
                <a:gd name="connsiteY4706" fmla="*/ 1967230 h 2801577"/>
                <a:gd name="connsiteX4707" fmla="*/ 6875860 w 10032639"/>
                <a:gd name="connsiteY4707" fmla="*/ 1906758 h 2801577"/>
                <a:gd name="connsiteX4708" fmla="*/ 6869019 w 10032639"/>
                <a:gd name="connsiteY4708" fmla="*/ 1847725 h 2801577"/>
                <a:gd name="connsiteX4709" fmla="*/ 6860379 w 10032639"/>
                <a:gd name="connsiteY4709" fmla="*/ 1789052 h 2801577"/>
                <a:gd name="connsiteX4710" fmla="*/ 6853539 w 10032639"/>
                <a:gd name="connsiteY4710" fmla="*/ 1735419 h 2801577"/>
                <a:gd name="connsiteX4711" fmla="*/ 6846699 w 10032639"/>
                <a:gd name="connsiteY4711" fmla="*/ 1709142 h 2801577"/>
                <a:gd name="connsiteX4712" fmla="*/ 6839499 w 10032639"/>
                <a:gd name="connsiteY4712" fmla="*/ 1683226 h 2801577"/>
                <a:gd name="connsiteX4713" fmla="*/ 6830858 w 10032639"/>
                <a:gd name="connsiteY4713" fmla="*/ 1659109 h 2801577"/>
                <a:gd name="connsiteX4714" fmla="*/ 6822218 w 10032639"/>
                <a:gd name="connsiteY4714" fmla="*/ 1634992 h 2801577"/>
                <a:gd name="connsiteX4715" fmla="*/ 6811778 w 10032639"/>
                <a:gd name="connsiteY4715" fmla="*/ 1612315 h 2801577"/>
                <a:gd name="connsiteX4716" fmla="*/ 6799537 w 10032639"/>
                <a:gd name="connsiteY4716" fmla="*/ 1591437 h 2801577"/>
                <a:gd name="connsiteX4717" fmla="*/ 6787657 w 10032639"/>
                <a:gd name="connsiteY4717" fmla="*/ 1572360 h 2801577"/>
                <a:gd name="connsiteX4718" fmla="*/ 6775417 w 10032639"/>
                <a:gd name="connsiteY4718" fmla="*/ 1555082 h 2801577"/>
                <a:gd name="connsiteX4719" fmla="*/ 6764976 w 10032639"/>
                <a:gd name="connsiteY4719" fmla="*/ 1541404 h 2801577"/>
                <a:gd name="connsiteX4720" fmla="*/ 6754896 w 10032639"/>
                <a:gd name="connsiteY4720" fmla="*/ 1529165 h 2801577"/>
                <a:gd name="connsiteX4721" fmla="*/ 6742656 w 10032639"/>
                <a:gd name="connsiteY4721" fmla="*/ 1517287 h 2801577"/>
                <a:gd name="connsiteX4722" fmla="*/ 6728975 w 10032639"/>
                <a:gd name="connsiteY4722" fmla="*/ 1505048 h 2801577"/>
                <a:gd name="connsiteX4723" fmla="*/ 6714935 w 10032639"/>
                <a:gd name="connsiteY4723" fmla="*/ 1494610 h 2801577"/>
                <a:gd name="connsiteX4724" fmla="*/ 6699454 w 10032639"/>
                <a:gd name="connsiteY4724" fmla="*/ 1484171 h 2801577"/>
                <a:gd name="connsiteX4725" fmla="*/ 6683614 w 10032639"/>
                <a:gd name="connsiteY4725" fmla="*/ 1475532 h 2801577"/>
                <a:gd name="connsiteX4726" fmla="*/ 6666333 w 10032639"/>
                <a:gd name="connsiteY4726" fmla="*/ 1466893 h 2801577"/>
                <a:gd name="connsiteX4727" fmla="*/ 6649053 w 10032639"/>
                <a:gd name="connsiteY4727" fmla="*/ 1460054 h 2801577"/>
                <a:gd name="connsiteX4728" fmla="*/ 6629972 w 10032639"/>
                <a:gd name="connsiteY4728" fmla="*/ 1453215 h 2801577"/>
                <a:gd name="connsiteX4729" fmla="*/ 6609452 w 10032639"/>
                <a:gd name="connsiteY4729" fmla="*/ 1449615 h 2801577"/>
                <a:gd name="connsiteX4730" fmla="*/ 6586771 w 10032639"/>
                <a:gd name="connsiteY4730" fmla="*/ 1446016 h 2801577"/>
                <a:gd name="connsiteX4731" fmla="*/ 6564450 w 10032639"/>
                <a:gd name="connsiteY4731" fmla="*/ 1442776 h 2801577"/>
                <a:gd name="connsiteX4732" fmla="*/ 6538170 w 10032639"/>
                <a:gd name="connsiteY4732" fmla="*/ 1440976 h 2801577"/>
                <a:gd name="connsiteX4733" fmla="*/ 6512249 w 10032639"/>
                <a:gd name="connsiteY4733" fmla="*/ 1440976 h 2801577"/>
                <a:gd name="connsiteX4734" fmla="*/ 6486328 w 10032639"/>
                <a:gd name="connsiteY4734" fmla="*/ 1440976 h 2801577"/>
                <a:gd name="connsiteX4735" fmla="*/ 6470848 w 10032639"/>
                <a:gd name="connsiteY4735" fmla="*/ 1444576 h 2801577"/>
                <a:gd name="connsiteX4736" fmla="*/ 6455367 w 10032639"/>
                <a:gd name="connsiteY4736" fmla="*/ 1449615 h 2801577"/>
                <a:gd name="connsiteX4737" fmla="*/ 6441327 w 10032639"/>
                <a:gd name="connsiteY4737" fmla="*/ 1455015 h 2801577"/>
                <a:gd name="connsiteX4738" fmla="*/ 6427646 w 10032639"/>
                <a:gd name="connsiteY4738" fmla="*/ 1461854 h 2801577"/>
                <a:gd name="connsiteX4739" fmla="*/ 6413606 w 10032639"/>
                <a:gd name="connsiteY4739" fmla="*/ 1470493 h 2801577"/>
                <a:gd name="connsiteX4740" fmla="*/ 6398125 w 10032639"/>
                <a:gd name="connsiteY4740" fmla="*/ 1474092 h 2801577"/>
                <a:gd name="connsiteX4741" fmla="*/ 6382645 w 10032639"/>
                <a:gd name="connsiteY4741" fmla="*/ 1475532 h 2801577"/>
                <a:gd name="connsiteX4742" fmla="*/ 6365004 w 10032639"/>
                <a:gd name="connsiteY4742" fmla="*/ 1474092 h 2801577"/>
                <a:gd name="connsiteX4743" fmla="*/ 6358164 w 10032639"/>
                <a:gd name="connsiteY4743" fmla="*/ 1500009 h 2801577"/>
                <a:gd name="connsiteX4744" fmla="*/ 6354924 w 10032639"/>
                <a:gd name="connsiteY4744" fmla="*/ 1527365 h 2801577"/>
                <a:gd name="connsiteX4745" fmla="*/ 6353124 w 10032639"/>
                <a:gd name="connsiteY4745" fmla="*/ 1555082 h 2801577"/>
                <a:gd name="connsiteX4746" fmla="*/ 6354924 w 10032639"/>
                <a:gd name="connsiteY4746" fmla="*/ 1586398 h 2801577"/>
                <a:gd name="connsiteX4747" fmla="*/ 6359964 w 10032639"/>
                <a:gd name="connsiteY4747" fmla="*/ 1655509 h 2801577"/>
                <a:gd name="connsiteX4748" fmla="*/ 6361764 w 10032639"/>
                <a:gd name="connsiteY4748" fmla="*/ 1688265 h 2801577"/>
                <a:gd name="connsiteX4749" fmla="*/ 6361764 w 10032639"/>
                <a:gd name="connsiteY4749" fmla="*/ 1721381 h 2801577"/>
                <a:gd name="connsiteX4750" fmla="*/ 6361764 w 10032639"/>
                <a:gd name="connsiteY4750" fmla="*/ 1731820 h 2801577"/>
                <a:gd name="connsiteX4751" fmla="*/ 6359964 w 10032639"/>
                <a:gd name="connsiteY4751" fmla="*/ 1738659 h 2801577"/>
                <a:gd name="connsiteX4752" fmla="*/ 6356364 w 10032639"/>
                <a:gd name="connsiteY4752" fmla="*/ 1747298 h 2801577"/>
                <a:gd name="connsiteX4753" fmla="*/ 6353124 w 10032639"/>
                <a:gd name="connsiteY4753" fmla="*/ 1757736 h 2801577"/>
                <a:gd name="connsiteX4754" fmla="*/ 6351324 w 10032639"/>
                <a:gd name="connsiteY4754" fmla="*/ 1764576 h 2801577"/>
                <a:gd name="connsiteX4755" fmla="*/ 6348084 w 10032639"/>
                <a:gd name="connsiteY4755" fmla="*/ 1800931 h 2801577"/>
                <a:gd name="connsiteX4756" fmla="*/ 6349524 w 10032639"/>
                <a:gd name="connsiteY4756" fmla="*/ 1833687 h 2801577"/>
                <a:gd name="connsiteX4757" fmla="*/ 6351324 w 10032639"/>
                <a:gd name="connsiteY4757" fmla="*/ 1866803 h 2801577"/>
                <a:gd name="connsiteX4758" fmla="*/ 6358164 w 10032639"/>
                <a:gd name="connsiteY4758" fmla="*/ 1898119 h 2801577"/>
                <a:gd name="connsiteX4759" fmla="*/ 6361764 w 10032639"/>
                <a:gd name="connsiteY4759" fmla="*/ 1932674 h 2801577"/>
                <a:gd name="connsiteX4760" fmla="*/ 6365004 w 10032639"/>
                <a:gd name="connsiteY4760" fmla="*/ 1969030 h 2801577"/>
                <a:gd name="connsiteX4761" fmla="*/ 6365004 w 10032639"/>
                <a:gd name="connsiteY4761" fmla="*/ 2003585 h 2801577"/>
                <a:gd name="connsiteX4762" fmla="*/ 6361764 w 10032639"/>
                <a:gd name="connsiteY4762" fmla="*/ 2039941 h 2801577"/>
                <a:gd name="connsiteX4763" fmla="*/ 6361764 w 10032639"/>
                <a:gd name="connsiteY4763" fmla="*/ 2060818 h 2801577"/>
                <a:gd name="connsiteX4764" fmla="*/ 6359964 w 10032639"/>
                <a:gd name="connsiteY4764" fmla="*/ 2072697 h 2801577"/>
                <a:gd name="connsiteX4765" fmla="*/ 6358164 w 10032639"/>
                <a:gd name="connsiteY4765" fmla="*/ 2084935 h 2801577"/>
                <a:gd name="connsiteX4766" fmla="*/ 6356364 w 10032639"/>
                <a:gd name="connsiteY4766" fmla="*/ 2093574 h 2801577"/>
                <a:gd name="connsiteX4767" fmla="*/ 6358164 w 10032639"/>
                <a:gd name="connsiteY4767" fmla="*/ 2104013 h 2801577"/>
                <a:gd name="connsiteX4768" fmla="*/ 6361764 w 10032639"/>
                <a:gd name="connsiteY4768" fmla="*/ 2123090 h 2801577"/>
                <a:gd name="connsiteX4769" fmla="*/ 6363564 w 10032639"/>
                <a:gd name="connsiteY4769" fmla="*/ 2142168 h 2801577"/>
                <a:gd name="connsiteX4770" fmla="*/ 6366804 w 10032639"/>
                <a:gd name="connsiteY4770" fmla="*/ 2157646 h 2801577"/>
                <a:gd name="connsiteX4771" fmla="*/ 6372205 w 10032639"/>
                <a:gd name="connsiteY4771" fmla="*/ 2174924 h 2801577"/>
                <a:gd name="connsiteX4772" fmla="*/ 6379045 w 10032639"/>
                <a:gd name="connsiteY4772" fmla="*/ 2192202 h 2801577"/>
                <a:gd name="connsiteX4773" fmla="*/ 6385885 w 10032639"/>
                <a:gd name="connsiteY4773" fmla="*/ 2211279 h 2801577"/>
                <a:gd name="connsiteX4774" fmla="*/ 6389485 w 10032639"/>
                <a:gd name="connsiteY4774" fmla="*/ 2231797 h 2801577"/>
                <a:gd name="connsiteX4775" fmla="*/ 6389485 w 10032639"/>
                <a:gd name="connsiteY4775" fmla="*/ 2252674 h 2801577"/>
                <a:gd name="connsiteX4776" fmla="*/ 6385885 w 10032639"/>
                <a:gd name="connsiteY4776" fmla="*/ 2273551 h 2801577"/>
                <a:gd name="connsiteX4777" fmla="*/ 6394525 w 10032639"/>
                <a:gd name="connsiteY4777" fmla="*/ 2270312 h 2801577"/>
                <a:gd name="connsiteX4778" fmla="*/ 6401726 w 10032639"/>
                <a:gd name="connsiteY4778" fmla="*/ 2264912 h 2801577"/>
                <a:gd name="connsiteX4779" fmla="*/ 6410366 w 10032639"/>
                <a:gd name="connsiteY4779" fmla="*/ 2258073 h 2801577"/>
                <a:gd name="connsiteX4780" fmla="*/ 6422246 w 10032639"/>
                <a:gd name="connsiteY4780" fmla="*/ 2254474 h 2801577"/>
                <a:gd name="connsiteX4781" fmla="*/ 6438087 w 10032639"/>
                <a:gd name="connsiteY4781" fmla="*/ 2251234 h 2801577"/>
                <a:gd name="connsiteX4782" fmla="*/ 6453567 w 10032639"/>
                <a:gd name="connsiteY4782" fmla="*/ 2249434 h 2801577"/>
                <a:gd name="connsiteX4783" fmla="*/ 6460407 w 10032639"/>
                <a:gd name="connsiteY4783" fmla="*/ 2249434 h 2801577"/>
                <a:gd name="connsiteX4784" fmla="*/ 6465807 w 10032639"/>
                <a:gd name="connsiteY4784" fmla="*/ 2254474 h 2801577"/>
                <a:gd name="connsiteX4785" fmla="*/ 6472648 w 10032639"/>
                <a:gd name="connsiteY4785" fmla="*/ 2263113 h 2801577"/>
                <a:gd name="connsiteX4786" fmla="*/ 6479488 w 10032639"/>
                <a:gd name="connsiteY4786" fmla="*/ 2275351 h 2801577"/>
                <a:gd name="connsiteX4787" fmla="*/ 6484528 w 10032639"/>
                <a:gd name="connsiteY4787" fmla="*/ 2287590 h 2801577"/>
                <a:gd name="connsiteX4788" fmla="*/ 6488128 w 10032639"/>
                <a:gd name="connsiteY4788" fmla="*/ 2299468 h 2801577"/>
                <a:gd name="connsiteX4789" fmla="*/ 6505409 w 10032639"/>
                <a:gd name="connsiteY4789" fmla="*/ 2303068 h 2801577"/>
                <a:gd name="connsiteX4790" fmla="*/ 6522689 w 10032639"/>
                <a:gd name="connsiteY4790" fmla="*/ 2309907 h 2801577"/>
                <a:gd name="connsiteX4791" fmla="*/ 6536730 w 10032639"/>
                <a:gd name="connsiteY4791" fmla="*/ 2316746 h 2801577"/>
                <a:gd name="connsiteX4792" fmla="*/ 6547170 w 10032639"/>
                <a:gd name="connsiteY4792" fmla="*/ 2328984 h 2801577"/>
                <a:gd name="connsiteX4793" fmla="*/ 6554010 w 10032639"/>
                <a:gd name="connsiteY4793" fmla="*/ 2337623 h 2801577"/>
                <a:gd name="connsiteX4794" fmla="*/ 6560850 w 10032639"/>
                <a:gd name="connsiteY4794" fmla="*/ 2335824 h 2801577"/>
                <a:gd name="connsiteX4795" fmla="*/ 6555810 w 10032639"/>
                <a:gd name="connsiteY4795" fmla="*/ 2339423 h 2801577"/>
                <a:gd name="connsiteX4796" fmla="*/ 6571291 w 10032639"/>
                <a:gd name="connsiteY4796" fmla="*/ 2359940 h 2801577"/>
                <a:gd name="connsiteX4797" fmla="*/ 6585331 w 10032639"/>
                <a:gd name="connsiteY4797" fmla="*/ 2382618 h 2801577"/>
                <a:gd name="connsiteX4798" fmla="*/ 6599011 w 10032639"/>
                <a:gd name="connsiteY4798" fmla="*/ 2406735 h 2801577"/>
                <a:gd name="connsiteX4799" fmla="*/ 6574891 w 10032639"/>
                <a:gd name="connsiteY4799" fmla="*/ 2406735 h 2801577"/>
                <a:gd name="connsiteX4800" fmla="*/ 6571291 w 10032639"/>
                <a:gd name="connsiteY4800" fmla="*/ 2413934 h 2801577"/>
                <a:gd name="connsiteX4801" fmla="*/ 6566250 w 10032639"/>
                <a:gd name="connsiteY4801" fmla="*/ 2418973 h 2801577"/>
                <a:gd name="connsiteX4802" fmla="*/ 6567690 w 10032639"/>
                <a:gd name="connsiteY4802" fmla="*/ 2453529 h 2801577"/>
                <a:gd name="connsiteX4803" fmla="*/ 6567690 w 10032639"/>
                <a:gd name="connsiteY4803" fmla="*/ 2486285 h 2801577"/>
                <a:gd name="connsiteX4804" fmla="*/ 6567690 w 10032639"/>
                <a:gd name="connsiteY4804" fmla="*/ 2517601 h 2801577"/>
                <a:gd name="connsiteX4805" fmla="*/ 6564450 w 10032639"/>
                <a:gd name="connsiteY4805" fmla="*/ 2545317 h 2801577"/>
                <a:gd name="connsiteX4806" fmla="*/ 6562650 w 10032639"/>
                <a:gd name="connsiteY4806" fmla="*/ 2574833 h 2801577"/>
                <a:gd name="connsiteX4807" fmla="*/ 6562650 w 10032639"/>
                <a:gd name="connsiteY4807" fmla="*/ 2605789 h 2801577"/>
                <a:gd name="connsiteX4808" fmla="*/ 6562650 w 10032639"/>
                <a:gd name="connsiteY4808" fmla="*/ 2638905 h 2801577"/>
                <a:gd name="connsiteX4809" fmla="*/ 6564450 w 10032639"/>
                <a:gd name="connsiteY4809" fmla="*/ 2673461 h 2801577"/>
                <a:gd name="connsiteX4810" fmla="*/ 6566250 w 10032639"/>
                <a:gd name="connsiteY4810" fmla="*/ 2683900 h 2801577"/>
                <a:gd name="connsiteX4811" fmla="*/ 6557250 w 10032639"/>
                <a:gd name="connsiteY4811" fmla="*/ 2687499 h 2801577"/>
                <a:gd name="connsiteX4812" fmla="*/ 6522689 w 10032639"/>
                <a:gd name="connsiteY4812" fmla="*/ 2706577 h 2801577"/>
                <a:gd name="connsiteX4813" fmla="*/ 6489928 w 10032639"/>
                <a:gd name="connsiteY4813" fmla="*/ 2725294 h 2801577"/>
                <a:gd name="connsiteX4814" fmla="*/ 6432686 w 10032639"/>
                <a:gd name="connsiteY4814" fmla="*/ 2761650 h 2801577"/>
                <a:gd name="connsiteX4815" fmla="*/ 6408566 w 10032639"/>
                <a:gd name="connsiteY4815" fmla="*/ 2777128 h 2801577"/>
                <a:gd name="connsiteX4816" fmla="*/ 6404966 w 10032639"/>
                <a:gd name="connsiteY4816" fmla="*/ 2777128 h 2801577"/>
                <a:gd name="connsiteX4817" fmla="*/ 6314963 w 10032639"/>
                <a:gd name="connsiteY4817" fmla="*/ 2780727 h 2801577"/>
                <a:gd name="connsiteX4818" fmla="*/ 6224960 w 10032639"/>
                <a:gd name="connsiteY4818" fmla="*/ 2782527 h 2801577"/>
                <a:gd name="connsiteX4819" fmla="*/ 6147198 w 10032639"/>
                <a:gd name="connsiteY4819" fmla="*/ 2780727 h 2801577"/>
                <a:gd name="connsiteX4820" fmla="*/ 5884030 w 10032639"/>
                <a:gd name="connsiteY4820" fmla="*/ 2770289 h 2801577"/>
                <a:gd name="connsiteX4821" fmla="*/ 5818148 w 10032639"/>
                <a:gd name="connsiteY4821" fmla="*/ 2768489 h 2801577"/>
                <a:gd name="connsiteX4822" fmla="*/ 5755866 w 10032639"/>
                <a:gd name="connsiteY4822" fmla="*/ 2766689 h 2801577"/>
                <a:gd name="connsiteX4823" fmla="*/ 5693584 w 10032639"/>
                <a:gd name="connsiteY4823" fmla="*/ 2768489 h 2801577"/>
                <a:gd name="connsiteX4824" fmla="*/ 5636343 w 10032639"/>
                <a:gd name="connsiteY4824" fmla="*/ 2770289 h 2801577"/>
                <a:gd name="connsiteX4825" fmla="*/ 5603582 w 10032639"/>
                <a:gd name="connsiteY4825" fmla="*/ 2770289 h 2801577"/>
                <a:gd name="connsiteX4826" fmla="*/ 5572261 w 10032639"/>
                <a:gd name="connsiteY4826" fmla="*/ 2770289 h 2801577"/>
                <a:gd name="connsiteX4827" fmla="*/ 5541300 w 10032639"/>
                <a:gd name="connsiteY4827" fmla="*/ 2768489 h 2801577"/>
                <a:gd name="connsiteX4828" fmla="*/ 5513579 w 10032639"/>
                <a:gd name="connsiteY4828" fmla="*/ 2765249 h 2801577"/>
                <a:gd name="connsiteX4829" fmla="*/ 5485858 w 10032639"/>
                <a:gd name="connsiteY4829" fmla="*/ 2761650 h 2801577"/>
                <a:gd name="connsiteX4830" fmla="*/ 5458137 w 10032639"/>
                <a:gd name="connsiteY4830" fmla="*/ 2754811 h 2801577"/>
                <a:gd name="connsiteX4831" fmla="*/ 5432217 w 10032639"/>
                <a:gd name="connsiteY4831" fmla="*/ 2747972 h 2801577"/>
                <a:gd name="connsiteX4832" fmla="*/ 5407736 w 10032639"/>
                <a:gd name="connsiteY4832" fmla="*/ 2737533 h 2801577"/>
                <a:gd name="connsiteX4833" fmla="*/ 5397296 w 10032639"/>
                <a:gd name="connsiteY4833" fmla="*/ 2733933 h 2801577"/>
                <a:gd name="connsiteX4834" fmla="*/ 5397296 w 10032639"/>
                <a:gd name="connsiteY4834" fmla="*/ 2723495 h 2801577"/>
                <a:gd name="connsiteX4835" fmla="*/ 5397296 w 10032639"/>
                <a:gd name="connsiteY4835" fmla="*/ 2628467 h 2801577"/>
                <a:gd name="connsiteX4836" fmla="*/ 5395856 w 10032639"/>
                <a:gd name="connsiteY4836" fmla="*/ 2581673 h 2801577"/>
                <a:gd name="connsiteX4837" fmla="*/ 5394055 w 10032639"/>
                <a:gd name="connsiteY4837" fmla="*/ 2533079 h 2801577"/>
                <a:gd name="connsiteX4838" fmla="*/ 5394055 w 10032639"/>
                <a:gd name="connsiteY4838" fmla="*/ 2524440 h 2801577"/>
                <a:gd name="connsiteX4839" fmla="*/ 5388655 w 10032639"/>
                <a:gd name="connsiteY4839" fmla="*/ 2438051 h 2801577"/>
                <a:gd name="connsiteX4840" fmla="*/ 5387215 w 10032639"/>
                <a:gd name="connsiteY4840" fmla="*/ 2394856 h 2801577"/>
                <a:gd name="connsiteX4841" fmla="*/ 5387215 w 10032639"/>
                <a:gd name="connsiteY4841" fmla="*/ 2353101 h 2801577"/>
                <a:gd name="connsiteX4842" fmla="*/ 5387215 w 10032639"/>
                <a:gd name="connsiteY4842" fmla="*/ 2341223 h 2801577"/>
                <a:gd name="connsiteX4843" fmla="*/ 5399096 w 10032639"/>
                <a:gd name="connsiteY4843" fmla="*/ 2337623 h 2801577"/>
                <a:gd name="connsiteX4844" fmla="*/ 5416376 w 10032639"/>
                <a:gd name="connsiteY4844" fmla="*/ 2335824 h 2801577"/>
                <a:gd name="connsiteX4845" fmla="*/ 5428616 w 10032639"/>
                <a:gd name="connsiteY4845" fmla="*/ 2335824 h 2801577"/>
                <a:gd name="connsiteX4846" fmla="*/ 5439057 w 10032639"/>
                <a:gd name="connsiteY4846" fmla="*/ 2337623 h 2801577"/>
                <a:gd name="connsiteX4847" fmla="*/ 5445897 w 10032639"/>
                <a:gd name="connsiteY4847" fmla="*/ 2342663 h 2801577"/>
                <a:gd name="connsiteX4848" fmla="*/ 5449497 w 10032639"/>
                <a:gd name="connsiteY4848" fmla="*/ 2346262 h 2801577"/>
                <a:gd name="connsiteX4849" fmla="*/ 5454897 w 10032639"/>
                <a:gd name="connsiteY4849" fmla="*/ 2351302 h 2801577"/>
                <a:gd name="connsiteX4850" fmla="*/ 5461737 w 10032639"/>
                <a:gd name="connsiteY4850" fmla="*/ 2353101 h 2801577"/>
                <a:gd name="connsiteX4851" fmla="*/ 5470378 w 10032639"/>
                <a:gd name="connsiteY4851" fmla="*/ 2356701 h 2801577"/>
                <a:gd name="connsiteX4852" fmla="*/ 5475418 w 10032639"/>
                <a:gd name="connsiteY4852" fmla="*/ 2353101 h 2801577"/>
                <a:gd name="connsiteX4853" fmla="*/ 5480818 w 10032639"/>
                <a:gd name="connsiteY4853" fmla="*/ 2349502 h 2801577"/>
                <a:gd name="connsiteX4854" fmla="*/ 5484058 w 10032639"/>
                <a:gd name="connsiteY4854" fmla="*/ 2344462 h 2801577"/>
                <a:gd name="connsiteX4855" fmla="*/ 5485858 w 10032639"/>
                <a:gd name="connsiteY4855" fmla="*/ 2341223 h 2801577"/>
                <a:gd name="connsiteX4856" fmla="*/ 5490898 w 10032639"/>
                <a:gd name="connsiteY4856" fmla="*/ 2330784 h 2801577"/>
                <a:gd name="connsiteX4857" fmla="*/ 5494498 w 10032639"/>
                <a:gd name="connsiteY4857" fmla="*/ 2322145 h 2801577"/>
                <a:gd name="connsiteX4858" fmla="*/ 5501339 w 10032639"/>
                <a:gd name="connsiteY4858" fmla="*/ 2313506 h 2801577"/>
                <a:gd name="connsiteX4859" fmla="*/ 5509979 w 10032639"/>
                <a:gd name="connsiteY4859" fmla="*/ 2304867 h 2801577"/>
                <a:gd name="connsiteX4860" fmla="*/ 5513579 w 10032639"/>
                <a:gd name="connsiteY4860" fmla="*/ 2299468 h 2801577"/>
                <a:gd name="connsiteX4861" fmla="*/ 5605382 w 10032639"/>
                <a:gd name="connsiteY4861" fmla="*/ 2299468 h 2801577"/>
                <a:gd name="connsiteX4862" fmla="*/ 5619062 w 10032639"/>
                <a:gd name="connsiteY4862" fmla="*/ 2298028 h 2801577"/>
                <a:gd name="connsiteX4863" fmla="*/ 5631303 w 10032639"/>
                <a:gd name="connsiteY4863" fmla="*/ 2296228 h 2801577"/>
                <a:gd name="connsiteX4864" fmla="*/ 5641743 w 10032639"/>
                <a:gd name="connsiteY4864" fmla="*/ 2292629 h 2801577"/>
                <a:gd name="connsiteX4865" fmla="*/ 5650383 w 10032639"/>
                <a:gd name="connsiteY4865" fmla="*/ 2285790 h 2801577"/>
                <a:gd name="connsiteX4866" fmla="*/ 5634903 w 10032639"/>
                <a:gd name="connsiteY4866" fmla="*/ 2292629 h 2801577"/>
                <a:gd name="connsiteX4867" fmla="*/ 5650383 w 10032639"/>
                <a:gd name="connsiteY4867" fmla="*/ 2280390 h 2801577"/>
                <a:gd name="connsiteX4868" fmla="*/ 5643183 w 10032639"/>
                <a:gd name="connsiteY4868" fmla="*/ 2164485 h 2801577"/>
                <a:gd name="connsiteX4869" fmla="*/ 5639943 w 10032639"/>
                <a:gd name="connsiteY4869" fmla="*/ 2048580 h 2801577"/>
                <a:gd name="connsiteX4870" fmla="*/ 5639943 w 10032639"/>
                <a:gd name="connsiteY4870" fmla="*/ 1934114 h 2801577"/>
                <a:gd name="connsiteX4871" fmla="*/ 5643183 w 10032639"/>
                <a:gd name="connsiteY4871" fmla="*/ 1820009 h 2801577"/>
                <a:gd name="connsiteX4872" fmla="*/ 5643183 w 10032639"/>
                <a:gd name="connsiteY4872" fmla="*/ 1769975 h 2801577"/>
                <a:gd name="connsiteX4873" fmla="*/ 5648583 w 10032639"/>
                <a:gd name="connsiteY4873" fmla="*/ 1565521 h 2801577"/>
                <a:gd name="connsiteX4874" fmla="*/ 5650383 w 10032639"/>
                <a:gd name="connsiteY4874" fmla="*/ 1375105 h 2801577"/>
                <a:gd name="connsiteX4875" fmla="*/ 5643183 w 10032639"/>
                <a:gd name="connsiteY4875" fmla="*/ 1370065 h 2801577"/>
                <a:gd name="connsiteX4876" fmla="*/ 5633103 w 10032639"/>
                <a:gd name="connsiteY4876" fmla="*/ 1365026 h 2801577"/>
                <a:gd name="connsiteX4877" fmla="*/ 5624462 w 10032639"/>
                <a:gd name="connsiteY4877" fmla="*/ 1359627 h 2801577"/>
                <a:gd name="connsiteX4878" fmla="*/ 5612222 w 10032639"/>
                <a:gd name="connsiteY4878" fmla="*/ 1357827 h 2801577"/>
                <a:gd name="connsiteX4879" fmla="*/ 5598542 w 10032639"/>
                <a:gd name="connsiteY4879" fmla="*/ 1354587 h 2801577"/>
                <a:gd name="connsiteX4880" fmla="*/ 5582701 w 10032639"/>
                <a:gd name="connsiteY4880" fmla="*/ 1352787 h 2801577"/>
                <a:gd name="connsiteX4881" fmla="*/ 5548140 w 10032639"/>
                <a:gd name="connsiteY4881" fmla="*/ 1349188 h 2801577"/>
                <a:gd name="connsiteX4882" fmla="*/ 5515379 w 10032639"/>
                <a:gd name="connsiteY4882" fmla="*/ 1349188 h 2801577"/>
                <a:gd name="connsiteX4883" fmla="*/ 5499539 w 10032639"/>
                <a:gd name="connsiteY4883" fmla="*/ 1347748 h 2801577"/>
                <a:gd name="connsiteX4884" fmla="*/ 5482258 w 10032639"/>
                <a:gd name="connsiteY4884" fmla="*/ 1345948 h 2801577"/>
                <a:gd name="connsiteX4885" fmla="*/ 5470378 w 10032639"/>
                <a:gd name="connsiteY4885" fmla="*/ 1345948 h 2801577"/>
                <a:gd name="connsiteX4886" fmla="*/ 5454897 w 10032639"/>
                <a:gd name="connsiteY4886" fmla="*/ 1344148 h 2801577"/>
                <a:gd name="connsiteX4887" fmla="*/ 5439057 w 10032639"/>
                <a:gd name="connsiteY4887" fmla="*/ 1338749 h 2801577"/>
                <a:gd name="connsiteX4888" fmla="*/ 5423576 w 10032639"/>
                <a:gd name="connsiteY4888" fmla="*/ 1331910 h 2801577"/>
                <a:gd name="connsiteX4889" fmla="*/ 5418176 w 10032639"/>
                <a:gd name="connsiteY4889" fmla="*/ 1328670 h 2801577"/>
                <a:gd name="connsiteX4890" fmla="*/ 5416376 w 10032639"/>
                <a:gd name="connsiteY4890" fmla="*/ 1321471 h 2801577"/>
                <a:gd name="connsiteX4891" fmla="*/ 5411336 w 10032639"/>
                <a:gd name="connsiteY4891" fmla="*/ 1283316 h 2801577"/>
                <a:gd name="connsiteX4892" fmla="*/ 5409536 w 10032639"/>
                <a:gd name="connsiteY4892" fmla="*/ 1262799 h 2801577"/>
                <a:gd name="connsiteX4893" fmla="*/ 5409536 w 10032639"/>
                <a:gd name="connsiteY4893" fmla="*/ 1243721 h 2801577"/>
                <a:gd name="connsiteX4894" fmla="*/ 5409536 w 10032639"/>
                <a:gd name="connsiteY4894" fmla="*/ 1074183 h 2801577"/>
                <a:gd name="connsiteX4895" fmla="*/ 5407736 w 10032639"/>
                <a:gd name="connsiteY4895" fmla="*/ 1046466 h 2801577"/>
                <a:gd name="connsiteX4896" fmla="*/ 5402696 w 10032639"/>
                <a:gd name="connsiteY4896" fmla="*/ 1021989 h 2801577"/>
                <a:gd name="connsiteX4897" fmla="*/ 5395856 w 10032639"/>
                <a:gd name="connsiteY4897" fmla="*/ 1023789 h 2801577"/>
                <a:gd name="connsiteX4898" fmla="*/ 5394055 w 10032639"/>
                <a:gd name="connsiteY4898" fmla="*/ 1028828 h 2801577"/>
                <a:gd name="connsiteX4899" fmla="*/ 5390455 w 10032639"/>
                <a:gd name="connsiteY4899" fmla="*/ 1034228 h 2801577"/>
                <a:gd name="connsiteX4900" fmla="*/ 5385415 w 10032639"/>
                <a:gd name="connsiteY4900" fmla="*/ 1037467 h 2801577"/>
                <a:gd name="connsiteX4901" fmla="*/ 5380015 w 10032639"/>
                <a:gd name="connsiteY4901" fmla="*/ 1041067 h 2801577"/>
                <a:gd name="connsiteX4902" fmla="*/ 5373175 w 10032639"/>
                <a:gd name="connsiteY4902" fmla="*/ 1041067 h 2801577"/>
                <a:gd name="connsiteX4903" fmla="*/ 5366335 w 10032639"/>
                <a:gd name="connsiteY4903" fmla="*/ 1042866 h 2801577"/>
                <a:gd name="connsiteX4904" fmla="*/ 5347254 w 10032639"/>
                <a:gd name="connsiteY4904" fmla="*/ 1039267 h 2801577"/>
                <a:gd name="connsiteX4905" fmla="*/ 5337174 w 10032639"/>
                <a:gd name="connsiteY4905" fmla="*/ 1036027 h 2801577"/>
                <a:gd name="connsiteX4906" fmla="*/ 5337174 w 10032639"/>
                <a:gd name="connsiteY4906" fmla="*/ 1025589 h 2801577"/>
                <a:gd name="connsiteX4907" fmla="*/ 5338614 w 10032639"/>
                <a:gd name="connsiteY4907" fmla="*/ 1013350 h 2801577"/>
                <a:gd name="connsiteX4908" fmla="*/ 5340414 w 10032639"/>
                <a:gd name="connsiteY4908" fmla="*/ 1006511 h 2801577"/>
                <a:gd name="connsiteX4909" fmla="*/ 5342214 w 10032639"/>
                <a:gd name="connsiteY4909" fmla="*/ 999672 h 2801577"/>
                <a:gd name="connsiteX4910" fmla="*/ 5347254 w 10032639"/>
                <a:gd name="connsiteY4910" fmla="*/ 994273 h 2801577"/>
                <a:gd name="connsiteX4911" fmla="*/ 5354454 w 10032639"/>
                <a:gd name="connsiteY4911" fmla="*/ 987433 h 2801577"/>
                <a:gd name="connsiteX4912" fmla="*/ 5363095 w 10032639"/>
                <a:gd name="connsiteY4912" fmla="*/ 983834 h 2801577"/>
                <a:gd name="connsiteX4913" fmla="*/ 5374975 w 10032639"/>
                <a:gd name="connsiteY4913" fmla="*/ 980594 h 2801577"/>
                <a:gd name="connsiteX4914" fmla="*/ 5374975 w 10032639"/>
                <a:gd name="connsiteY4914" fmla="*/ 963316 h 2801577"/>
                <a:gd name="connsiteX4915" fmla="*/ 5374975 w 10032639"/>
                <a:gd name="connsiteY4915" fmla="*/ 958277 h 2801577"/>
                <a:gd name="connsiteX4916" fmla="*/ 5376775 w 10032639"/>
                <a:gd name="connsiteY4916" fmla="*/ 954678 h 2801577"/>
                <a:gd name="connsiteX4917" fmla="*/ 5383615 w 10032639"/>
                <a:gd name="connsiteY4917" fmla="*/ 947838 h 2801577"/>
                <a:gd name="connsiteX4918" fmla="*/ 5392255 w 10032639"/>
                <a:gd name="connsiteY4918" fmla="*/ 942439 h 2801577"/>
                <a:gd name="connsiteX4919" fmla="*/ 5402696 w 10032639"/>
                <a:gd name="connsiteY4919" fmla="*/ 937400 h 2801577"/>
                <a:gd name="connsiteX4920" fmla="*/ 5400896 w 10032639"/>
                <a:gd name="connsiteY4920" fmla="*/ 920122 h 2801577"/>
                <a:gd name="connsiteX4921" fmla="*/ 5400896 w 10032639"/>
                <a:gd name="connsiteY4921" fmla="*/ 909683 h 2801577"/>
                <a:gd name="connsiteX4922" fmla="*/ 5402696 w 10032639"/>
                <a:gd name="connsiteY4922" fmla="*/ 899245 h 2801577"/>
                <a:gd name="connsiteX4923" fmla="*/ 5402696 w 10032639"/>
                <a:gd name="connsiteY4923" fmla="*/ 890606 h 2801577"/>
                <a:gd name="connsiteX4924" fmla="*/ 5404496 w 10032639"/>
                <a:gd name="connsiteY4924" fmla="*/ 876567 h 2801577"/>
                <a:gd name="connsiteX4925" fmla="*/ 5407736 w 10032639"/>
                <a:gd name="connsiteY4925" fmla="*/ 869728 h 2801577"/>
                <a:gd name="connsiteX4926" fmla="*/ 5413136 w 10032639"/>
                <a:gd name="connsiteY4926" fmla="*/ 862889 h 2801577"/>
                <a:gd name="connsiteX4927" fmla="*/ 5418176 w 10032639"/>
                <a:gd name="connsiteY4927" fmla="*/ 857490 h 2801577"/>
                <a:gd name="connsiteX4928" fmla="*/ 5426816 w 10032639"/>
                <a:gd name="connsiteY4928" fmla="*/ 854250 h 2801577"/>
                <a:gd name="connsiteX4929" fmla="*/ 5434017 w 10032639"/>
                <a:gd name="connsiteY4929" fmla="*/ 850651 h 2801577"/>
                <a:gd name="connsiteX4930" fmla="*/ 5435817 w 10032639"/>
                <a:gd name="connsiteY4930" fmla="*/ 843812 h 2801577"/>
                <a:gd name="connsiteX4931" fmla="*/ 5437257 w 10032639"/>
                <a:gd name="connsiteY4931" fmla="*/ 835173 h 2801577"/>
                <a:gd name="connsiteX4932" fmla="*/ 5440857 w 10032639"/>
                <a:gd name="connsiteY4932" fmla="*/ 826534 h 2801577"/>
                <a:gd name="connsiteX4933" fmla="*/ 5447697 w 10032639"/>
                <a:gd name="connsiteY4933" fmla="*/ 819695 h 2801577"/>
                <a:gd name="connsiteX4934" fmla="*/ 5453097 w 10032639"/>
                <a:gd name="connsiteY4934" fmla="*/ 814295 h 2801577"/>
                <a:gd name="connsiteX4935" fmla="*/ 5459937 w 10032639"/>
                <a:gd name="connsiteY4935" fmla="*/ 814295 h 2801577"/>
                <a:gd name="connsiteX4936" fmla="*/ 5546340 w 10032639"/>
                <a:gd name="connsiteY4936" fmla="*/ 817895 h 2801577"/>
                <a:gd name="connsiteX4937" fmla="*/ 5643183 w 10032639"/>
                <a:gd name="connsiteY4937" fmla="*/ 821494 h 2801577"/>
                <a:gd name="connsiteX4938" fmla="*/ 5750826 w 10032639"/>
                <a:gd name="connsiteY4938" fmla="*/ 819695 h 2801577"/>
                <a:gd name="connsiteX4939" fmla="*/ 5871790 w 10032639"/>
                <a:gd name="connsiteY4939" fmla="*/ 817895 h 2801577"/>
                <a:gd name="connsiteX4940" fmla="*/ 5991313 w 10032639"/>
                <a:gd name="connsiteY4940" fmla="*/ 814295 h 2801577"/>
                <a:gd name="connsiteX4941" fmla="*/ 6107237 w 10032639"/>
                <a:gd name="connsiteY4941" fmla="*/ 809256 h 2801577"/>
                <a:gd name="connsiteX4942" fmla="*/ 6297682 w 10032639"/>
                <a:gd name="connsiteY4942" fmla="*/ 802417 h 2801577"/>
                <a:gd name="connsiteX4943" fmla="*/ 6297682 w 10032639"/>
                <a:gd name="connsiteY4943" fmla="*/ 798817 h 2801577"/>
                <a:gd name="connsiteX4944" fmla="*/ 6299482 w 10032639"/>
                <a:gd name="connsiteY4944" fmla="*/ 793778 h 2801577"/>
                <a:gd name="connsiteX4945" fmla="*/ 6304883 w 10032639"/>
                <a:gd name="connsiteY4945" fmla="*/ 788379 h 2801577"/>
                <a:gd name="connsiteX4946" fmla="*/ 6311723 w 10032639"/>
                <a:gd name="connsiteY4946" fmla="*/ 785139 h 2801577"/>
                <a:gd name="connsiteX4947" fmla="*/ 6323603 w 10032639"/>
                <a:gd name="connsiteY4947" fmla="*/ 783339 h 2801577"/>
                <a:gd name="connsiteX4948" fmla="*/ 6339444 w 10032639"/>
                <a:gd name="connsiteY4948" fmla="*/ 786579 h 2801577"/>
                <a:gd name="connsiteX4949" fmla="*/ 6353124 w 10032639"/>
                <a:gd name="connsiteY4949" fmla="*/ 791978 h 2801577"/>
                <a:gd name="connsiteX4950" fmla="*/ 6365004 w 10032639"/>
                <a:gd name="connsiteY4950" fmla="*/ 798817 h 2801577"/>
                <a:gd name="connsiteX4951" fmla="*/ 6370405 w 10032639"/>
                <a:gd name="connsiteY4951" fmla="*/ 804217 h 2801577"/>
                <a:gd name="connsiteX4952" fmla="*/ 6375445 w 10032639"/>
                <a:gd name="connsiteY4952" fmla="*/ 809256 h 2801577"/>
                <a:gd name="connsiteX4953" fmla="*/ 6377245 w 10032639"/>
                <a:gd name="connsiteY4953" fmla="*/ 812855 h 2801577"/>
                <a:gd name="connsiteX4954" fmla="*/ 6382645 w 10032639"/>
                <a:gd name="connsiteY4954" fmla="*/ 828333 h 2801577"/>
                <a:gd name="connsiteX4955" fmla="*/ 6387685 w 10032639"/>
                <a:gd name="connsiteY4955" fmla="*/ 843812 h 2801577"/>
                <a:gd name="connsiteX4956" fmla="*/ 6391285 w 10032639"/>
                <a:gd name="connsiteY4956" fmla="*/ 854250 h 2801577"/>
                <a:gd name="connsiteX4957" fmla="*/ 6392725 w 10032639"/>
                <a:gd name="connsiteY4957" fmla="*/ 866129 h 2801577"/>
                <a:gd name="connsiteX4958" fmla="*/ 6392725 w 10032639"/>
                <a:gd name="connsiteY4958" fmla="*/ 887006 h 2801577"/>
                <a:gd name="connsiteX4959" fmla="*/ 6394525 w 10032639"/>
                <a:gd name="connsiteY4959" fmla="*/ 897445 h 2801577"/>
                <a:gd name="connsiteX4960" fmla="*/ 6514049 w 10032639"/>
                <a:gd name="connsiteY4960" fmla="*/ 852450 h 2801577"/>
                <a:gd name="connsiteX4961" fmla="*/ 6609452 w 10032639"/>
                <a:gd name="connsiteY4961" fmla="*/ 816095 h 2801577"/>
                <a:gd name="connsiteX4962" fmla="*/ 6640413 w 10032639"/>
                <a:gd name="connsiteY4962" fmla="*/ 804217 h 2801577"/>
                <a:gd name="connsiteX4963" fmla="*/ 6669934 w 10032639"/>
                <a:gd name="connsiteY4963" fmla="*/ 795218 h 2801577"/>
                <a:gd name="connsiteX4964" fmla="*/ 6701254 w 10032639"/>
                <a:gd name="connsiteY4964" fmla="*/ 788379 h 2801577"/>
                <a:gd name="connsiteX4965" fmla="*/ 6734015 w 10032639"/>
                <a:gd name="connsiteY4965" fmla="*/ 783339 h 2801577"/>
                <a:gd name="connsiteX4966" fmla="*/ 6766776 w 10032639"/>
                <a:gd name="connsiteY4966" fmla="*/ 777940 h 2801577"/>
                <a:gd name="connsiteX4967" fmla="*/ 6799537 w 10032639"/>
                <a:gd name="connsiteY4967" fmla="*/ 776140 h 2801577"/>
                <a:gd name="connsiteX4968" fmla="*/ 1477922 w 10032639"/>
                <a:gd name="connsiteY4968" fmla="*/ 766914 h 2801577"/>
                <a:gd name="connsiteX4969" fmla="*/ 1434729 w 10032639"/>
                <a:gd name="connsiteY4969" fmla="*/ 791398 h 2801577"/>
                <a:gd name="connsiteX4970" fmla="*/ 1330705 w 10032639"/>
                <a:gd name="connsiteY4970" fmla="*/ 851887 h 2801577"/>
                <a:gd name="connsiteX4971" fmla="*/ 1273834 w 10032639"/>
                <a:gd name="connsiteY4971" fmla="*/ 884652 h 2801577"/>
                <a:gd name="connsiteX4972" fmla="*/ 1220203 w 10032639"/>
                <a:gd name="connsiteY4972" fmla="*/ 917777 h 2801577"/>
                <a:gd name="connsiteX4973" fmla="*/ 1169811 w 10032639"/>
                <a:gd name="connsiteY4973" fmla="*/ 952342 h 2801577"/>
                <a:gd name="connsiteX4974" fmla="*/ 1121579 w 10032639"/>
                <a:gd name="connsiteY4974" fmla="*/ 985107 h 2801577"/>
                <a:gd name="connsiteX4975" fmla="*/ 1112940 w 10032639"/>
                <a:gd name="connsiteY4975" fmla="*/ 990508 h 2801577"/>
                <a:gd name="connsiteX4976" fmla="*/ 1106101 w 10032639"/>
                <a:gd name="connsiteY4976" fmla="*/ 985107 h 2801577"/>
                <a:gd name="connsiteX4977" fmla="*/ 1104302 w 10032639"/>
                <a:gd name="connsiteY4977" fmla="*/ 985107 h 2801577"/>
                <a:gd name="connsiteX4978" fmla="*/ 1102502 w 10032639"/>
                <a:gd name="connsiteY4978" fmla="*/ 986907 h 2801577"/>
                <a:gd name="connsiteX4979" fmla="*/ 1104302 w 10032639"/>
                <a:gd name="connsiteY4979" fmla="*/ 997349 h 2801577"/>
                <a:gd name="connsiteX4980" fmla="*/ 1104302 w 10032639"/>
                <a:gd name="connsiteY4980" fmla="*/ 1005990 h 2801577"/>
                <a:gd name="connsiteX4981" fmla="*/ 1104302 w 10032639"/>
                <a:gd name="connsiteY4981" fmla="*/ 1011031 h 2801577"/>
                <a:gd name="connsiteX4982" fmla="*/ 1104302 w 10032639"/>
                <a:gd name="connsiteY4982" fmla="*/ 1014631 h 2801577"/>
                <a:gd name="connsiteX4983" fmla="*/ 1106101 w 10032639"/>
                <a:gd name="connsiteY4983" fmla="*/ 1018232 h 2801577"/>
                <a:gd name="connsiteX4984" fmla="*/ 1135617 w 10032639"/>
                <a:gd name="connsiteY4984" fmla="*/ 993748 h 2801577"/>
                <a:gd name="connsiteX4985" fmla="*/ 1168372 w 10032639"/>
                <a:gd name="connsiteY4985" fmla="*/ 973225 h 2801577"/>
                <a:gd name="connsiteX4986" fmla="*/ 1201126 w 10032639"/>
                <a:gd name="connsiteY4986" fmla="*/ 952342 h 2801577"/>
                <a:gd name="connsiteX4987" fmla="*/ 1235681 w 10032639"/>
                <a:gd name="connsiteY4987" fmla="*/ 931819 h 2801577"/>
                <a:gd name="connsiteX4988" fmla="*/ 1268795 w 10032639"/>
                <a:gd name="connsiteY4988" fmla="*/ 912376 h 2801577"/>
                <a:gd name="connsiteX4989" fmla="*/ 1303350 w 10032639"/>
                <a:gd name="connsiteY4989" fmla="*/ 890053 h 2801577"/>
                <a:gd name="connsiteX4990" fmla="*/ 1336105 w 10032639"/>
                <a:gd name="connsiteY4990" fmla="*/ 865569 h 2801577"/>
                <a:gd name="connsiteX4991" fmla="*/ 1370659 w 10032639"/>
                <a:gd name="connsiteY4991" fmla="*/ 841445 h 2801577"/>
                <a:gd name="connsiteX4992" fmla="*/ 1374258 w 10032639"/>
                <a:gd name="connsiteY4992" fmla="*/ 838205 h 2801577"/>
                <a:gd name="connsiteX4993" fmla="*/ 1389736 w 10032639"/>
                <a:gd name="connsiteY4993" fmla="*/ 838205 h 2801577"/>
                <a:gd name="connsiteX4994" fmla="*/ 1391535 w 10032639"/>
                <a:gd name="connsiteY4994" fmla="*/ 831364 h 2801577"/>
                <a:gd name="connsiteX4995" fmla="*/ 1395135 w 10032639"/>
                <a:gd name="connsiteY4995" fmla="*/ 825963 h 2801577"/>
                <a:gd name="connsiteX4996" fmla="*/ 1396935 w 10032639"/>
                <a:gd name="connsiteY4996" fmla="*/ 822723 h 2801577"/>
                <a:gd name="connsiteX4997" fmla="*/ 1401974 w 10032639"/>
                <a:gd name="connsiteY4997" fmla="*/ 819122 h 2801577"/>
                <a:gd name="connsiteX4998" fmla="*/ 1408813 w 10032639"/>
                <a:gd name="connsiteY4998" fmla="*/ 815522 h 2801577"/>
                <a:gd name="connsiteX4999" fmla="*/ 1414212 w 10032639"/>
                <a:gd name="connsiteY4999" fmla="*/ 815522 h 2801577"/>
                <a:gd name="connsiteX5000" fmla="*/ 1429690 w 10032639"/>
                <a:gd name="connsiteY5000" fmla="*/ 815522 h 2801577"/>
                <a:gd name="connsiteX5001" fmla="*/ 1431489 w 10032639"/>
                <a:gd name="connsiteY5001" fmla="*/ 814081 h 2801577"/>
                <a:gd name="connsiteX5002" fmla="*/ 1440128 w 10032639"/>
                <a:gd name="connsiteY5002" fmla="*/ 805440 h 2801577"/>
                <a:gd name="connsiteX5003" fmla="*/ 1450206 w 10032639"/>
                <a:gd name="connsiteY5003" fmla="*/ 793198 h 2801577"/>
                <a:gd name="connsiteX5004" fmla="*/ 1457405 w 10032639"/>
                <a:gd name="connsiteY5004" fmla="*/ 786357 h 2801577"/>
                <a:gd name="connsiteX5005" fmla="*/ 1464244 w 10032639"/>
                <a:gd name="connsiteY5005" fmla="*/ 782757 h 2801577"/>
                <a:gd name="connsiteX5006" fmla="*/ 1471083 w 10032639"/>
                <a:gd name="connsiteY5006" fmla="*/ 777356 h 2801577"/>
                <a:gd name="connsiteX5007" fmla="*/ 1479721 w 10032639"/>
                <a:gd name="connsiteY5007" fmla="*/ 775916 h 2801577"/>
                <a:gd name="connsiteX5008" fmla="*/ 1168372 w 10032639"/>
                <a:gd name="connsiteY5008" fmla="*/ 760073 h 2801577"/>
                <a:gd name="connsiteX5009" fmla="*/ 1142456 w 10032639"/>
                <a:gd name="connsiteY5009" fmla="*/ 775916 h 2801577"/>
                <a:gd name="connsiteX5010" fmla="*/ 1164772 w 10032639"/>
                <a:gd name="connsiteY5010" fmla="*/ 768715 h 2801577"/>
                <a:gd name="connsiteX5011" fmla="*/ 3601580 w 10032639"/>
                <a:gd name="connsiteY5011" fmla="*/ 755033 h 2801577"/>
                <a:gd name="connsiteX5012" fmla="*/ 3515194 w 10032639"/>
                <a:gd name="connsiteY5012" fmla="*/ 789598 h 2801577"/>
                <a:gd name="connsiteX5013" fmla="*/ 3428448 w 10032639"/>
                <a:gd name="connsiteY5013" fmla="*/ 822723 h 2801577"/>
                <a:gd name="connsiteX5014" fmla="*/ 3342062 w 10032639"/>
                <a:gd name="connsiteY5014" fmla="*/ 855488 h 2801577"/>
                <a:gd name="connsiteX5015" fmla="*/ 3252076 w 10032639"/>
                <a:gd name="connsiteY5015" fmla="*/ 886452 h 2801577"/>
                <a:gd name="connsiteX5016" fmla="*/ 3215722 w 10032639"/>
                <a:gd name="connsiteY5016" fmla="*/ 900494 h 2801577"/>
                <a:gd name="connsiteX5017" fmla="*/ 3177568 w 10032639"/>
                <a:gd name="connsiteY5017" fmla="*/ 914176 h 2801577"/>
                <a:gd name="connsiteX5018" fmla="*/ 3103420 w 10032639"/>
                <a:gd name="connsiteY5018" fmla="*/ 945501 h 2801577"/>
                <a:gd name="connsiteX5019" fmla="*/ 3027113 w 10032639"/>
                <a:gd name="connsiteY5019" fmla="*/ 983667 h 2801577"/>
                <a:gd name="connsiteX5020" fmla="*/ 2947565 w 10032639"/>
                <a:gd name="connsiteY5020" fmla="*/ 1025073 h 2801577"/>
                <a:gd name="connsiteX5021" fmla="*/ 2982120 w 10032639"/>
                <a:gd name="connsiteY5021" fmla="*/ 1011031 h 2801577"/>
                <a:gd name="connsiteX5022" fmla="*/ 3008035 w 10032639"/>
                <a:gd name="connsiteY5022" fmla="*/ 1002389 h 2801577"/>
                <a:gd name="connsiteX5023" fmla="*/ 3033951 w 10032639"/>
                <a:gd name="connsiteY5023" fmla="*/ 992308 h 2801577"/>
                <a:gd name="connsiteX5024" fmla="*/ 3061667 w 10032639"/>
                <a:gd name="connsiteY5024" fmla="*/ 978266 h 2801577"/>
                <a:gd name="connsiteX5025" fmla="*/ 3089383 w 10032639"/>
                <a:gd name="connsiteY5025" fmla="*/ 959543 h 2801577"/>
                <a:gd name="connsiteX5026" fmla="*/ 3094782 w 10032639"/>
                <a:gd name="connsiteY5026" fmla="*/ 957743 h 2801577"/>
                <a:gd name="connsiteX5027" fmla="*/ 3098021 w 10032639"/>
                <a:gd name="connsiteY5027" fmla="*/ 957743 h 2801577"/>
                <a:gd name="connsiteX5028" fmla="*/ 3103420 w 10032639"/>
                <a:gd name="connsiteY5028" fmla="*/ 957743 h 2801577"/>
                <a:gd name="connsiteX5029" fmla="*/ 3108459 w 10032639"/>
                <a:gd name="connsiteY5029" fmla="*/ 952342 h 2801577"/>
                <a:gd name="connsiteX5030" fmla="*/ 3113858 w 10032639"/>
                <a:gd name="connsiteY5030" fmla="*/ 950902 h 2801577"/>
                <a:gd name="connsiteX5031" fmla="*/ 3122137 w 10032639"/>
                <a:gd name="connsiteY5031" fmla="*/ 949101 h 2801577"/>
                <a:gd name="connsiteX5032" fmla="*/ 3181168 w 10032639"/>
                <a:gd name="connsiteY5032" fmla="*/ 933259 h 2801577"/>
                <a:gd name="connsiteX5033" fmla="*/ 3212482 w 10032639"/>
                <a:gd name="connsiteY5033" fmla="*/ 922818 h 2801577"/>
                <a:gd name="connsiteX5034" fmla="*/ 3241638 w 10032639"/>
                <a:gd name="connsiteY5034" fmla="*/ 912376 h 2801577"/>
                <a:gd name="connsiteX5035" fmla="*/ 3267554 w 10032639"/>
                <a:gd name="connsiteY5035" fmla="*/ 902295 h 2801577"/>
                <a:gd name="connsiteX5036" fmla="*/ 3293470 w 10032639"/>
                <a:gd name="connsiteY5036" fmla="*/ 891853 h 2801577"/>
                <a:gd name="connsiteX5037" fmla="*/ 3317946 w 10032639"/>
                <a:gd name="connsiteY5037" fmla="*/ 879611 h 2801577"/>
                <a:gd name="connsiteX5038" fmla="*/ 3338822 w 10032639"/>
                <a:gd name="connsiteY5038" fmla="*/ 867369 h 2801577"/>
                <a:gd name="connsiteX5039" fmla="*/ 3345661 w 10032639"/>
                <a:gd name="connsiteY5039" fmla="*/ 864129 h 2801577"/>
                <a:gd name="connsiteX5040" fmla="*/ 3352500 w 10032639"/>
                <a:gd name="connsiteY5040" fmla="*/ 865569 h 2801577"/>
                <a:gd name="connsiteX5041" fmla="*/ 3357899 w 10032639"/>
                <a:gd name="connsiteY5041" fmla="*/ 867369 h 2801577"/>
                <a:gd name="connsiteX5042" fmla="*/ 3361139 w 10032639"/>
                <a:gd name="connsiteY5042" fmla="*/ 867369 h 2801577"/>
                <a:gd name="connsiteX5043" fmla="*/ 3364738 w 10032639"/>
                <a:gd name="connsiteY5043" fmla="*/ 867369 h 2801577"/>
                <a:gd name="connsiteX5044" fmla="*/ 3369777 w 10032639"/>
                <a:gd name="connsiteY5044" fmla="*/ 864129 h 2801577"/>
                <a:gd name="connsiteX5045" fmla="*/ 3382015 w 10032639"/>
                <a:gd name="connsiteY5045" fmla="*/ 855488 h 2801577"/>
                <a:gd name="connsiteX5046" fmla="*/ 3395693 w 10032639"/>
                <a:gd name="connsiteY5046" fmla="*/ 845046 h 2801577"/>
                <a:gd name="connsiteX5047" fmla="*/ 3404332 w 10032639"/>
                <a:gd name="connsiteY5047" fmla="*/ 840005 h 2801577"/>
                <a:gd name="connsiteX5048" fmla="*/ 3414770 w 10032639"/>
                <a:gd name="connsiteY5048" fmla="*/ 832804 h 2801577"/>
                <a:gd name="connsiteX5049" fmla="*/ 3427008 w 10032639"/>
                <a:gd name="connsiteY5049" fmla="*/ 827763 h 2801577"/>
                <a:gd name="connsiteX5050" fmla="*/ 3438886 w 10032639"/>
                <a:gd name="connsiteY5050" fmla="*/ 825963 h 2801577"/>
                <a:gd name="connsiteX5051" fmla="*/ 3449324 w 10032639"/>
                <a:gd name="connsiteY5051" fmla="*/ 825963 h 2801577"/>
                <a:gd name="connsiteX5052" fmla="*/ 3452924 w 10032639"/>
                <a:gd name="connsiteY5052" fmla="*/ 819122 h 2801577"/>
                <a:gd name="connsiteX5053" fmla="*/ 3457963 w 10032639"/>
                <a:gd name="connsiteY5053" fmla="*/ 817322 h 2801577"/>
                <a:gd name="connsiteX5054" fmla="*/ 3465162 w 10032639"/>
                <a:gd name="connsiteY5054" fmla="*/ 815522 h 2801577"/>
                <a:gd name="connsiteX5055" fmla="*/ 3470201 w 10032639"/>
                <a:gd name="connsiteY5055" fmla="*/ 815522 h 2801577"/>
                <a:gd name="connsiteX5056" fmla="*/ 3499716 w 10032639"/>
                <a:gd name="connsiteY5056" fmla="*/ 810481 h 2801577"/>
                <a:gd name="connsiteX5057" fmla="*/ 3518793 w 10032639"/>
                <a:gd name="connsiteY5057" fmla="*/ 805440 h 2801577"/>
                <a:gd name="connsiteX5058" fmla="*/ 3530671 w 10032639"/>
                <a:gd name="connsiteY5058" fmla="*/ 801840 h 2801577"/>
                <a:gd name="connsiteX5059" fmla="*/ 3536071 w 10032639"/>
                <a:gd name="connsiteY5059" fmla="*/ 796439 h 2801577"/>
                <a:gd name="connsiteX5060" fmla="*/ 3546509 w 10032639"/>
                <a:gd name="connsiteY5060" fmla="*/ 787797 h 2801577"/>
                <a:gd name="connsiteX5061" fmla="*/ 3561986 w 10032639"/>
                <a:gd name="connsiteY5061" fmla="*/ 777356 h 2801577"/>
                <a:gd name="connsiteX5062" fmla="*/ 3579264 w 10032639"/>
                <a:gd name="connsiteY5062" fmla="*/ 768715 h 2801577"/>
                <a:gd name="connsiteX5063" fmla="*/ 3600140 w 10032639"/>
                <a:gd name="connsiteY5063" fmla="*/ 761874 h 2801577"/>
                <a:gd name="connsiteX5064" fmla="*/ 716644 w 10032639"/>
                <a:gd name="connsiteY5064" fmla="*/ 746391 h 2801577"/>
                <a:gd name="connsiteX5065" fmla="*/ 687129 w 10032639"/>
                <a:gd name="connsiteY5065" fmla="*/ 766914 h 2801577"/>
                <a:gd name="connsiteX5066" fmla="*/ 716644 w 10032639"/>
                <a:gd name="connsiteY5066" fmla="*/ 755033 h 2801577"/>
                <a:gd name="connsiteX5067" fmla="*/ 2977081 w 10032639"/>
                <a:gd name="connsiteY5067" fmla="*/ 744591 h 2801577"/>
                <a:gd name="connsiteX5068" fmla="*/ 2963043 w 10032639"/>
                <a:gd name="connsiteY5068" fmla="*/ 751432 h 2801577"/>
                <a:gd name="connsiteX5069" fmla="*/ 2964842 w 10032639"/>
                <a:gd name="connsiteY5069" fmla="*/ 751432 h 2801577"/>
                <a:gd name="connsiteX5070" fmla="*/ 1519675 w 10032639"/>
                <a:gd name="connsiteY5070" fmla="*/ 744591 h 2801577"/>
                <a:gd name="connsiteX5071" fmla="*/ 1493759 w 10032639"/>
                <a:gd name="connsiteY5071" fmla="*/ 758273 h 2801577"/>
                <a:gd name="connsiteX5072" fmla="*/ 1495199 w 10032639"/>
                <a:gd name="connsiteY5072" fmla="*/ 758273 h 2801577"/>
                <a:gd name="connsiteX5073" fmla="*/ 1503838 w 10032639"/>
                <a:gd name="connsiteY5073" fmla="*/ 760073 h 2801577"/>
                <a:gd name="connsiteX5074" fmla="*/ 1511036 w 10032639"/>
                <a:gd name="connsiteY5074" fmla="*/ 761874 h 2801577"/>
                <a:gd name="connsiteX5075" fmla="*/ 1514276 w 10032639"/>
                <a:gd name="connsiteY5075" fmla="*/ 758273 h 2801577"/>
                <a:gd name="connsiteX5076" fmla="*/ 1519675 w 10032639"/>
                <a:gd name="connsiteY5076" fmla="*/ 755033 h 2801577"/>
                <a:gd name="connsiteX5077" fmla="*/ 1523274 w 10032639"/>
                <a:gd name="connsiteY5077" fmla="*/ 753232 h 2801577"/>
                <a:gd name="connsiteX5078" fmla="*/ 1351582 w 10032639"/>
                <a:gd name="connsiteY5078" fmla="*/ 744591 h 2801577"/>
                <a:gd name="connsiteX5079" fmla="*/ 1308389 w 10032639"/>
                <a:gd name="connsiteY5079" fmla="*/ 768715 h 2801577"/>
                <a:gd name="connsiteX5080" fmla="*/ 1336105 w 10032639"/>
                <a:gd name="connsiteY5080" fmla="*/ 765474 h 2801577"/>
                <a:gd name="connsiteX5081" fmla="*/ 1342943 w 10032639"/>
                <a:gd name="connsiteY5081" fmla="*/ 755033 h 2801577"/>
                <a:gd name="connsiteX5082" fmla="*/ 9218894 w 10032639"/>
                <a:gd name="connsiteY5082" fmla="*/ 738729 h 2801577"/>
                <a:gd name="connsiteX5083" fmla="*/ 9203411 w 10032639"/>
                <a:gd name="connsiteY5083" fmla="*/ 752773 h 2801577"/>
                <a:gd name="connsiteX5084" fmla="*/ 9168485 w 10032639"/>
                <a:gd name="connsiteY5084" fmla="*/ 787343 h 2801577"/>
                <a:gd name="connsiteX5085" fmla="*/ 9153002 w 10032639"/>
                <a:gd name="connsiteY5085" fmla="*/ 801387 h 2801577"/>
                <a:gd name="connsiteX5086" fmla="*/ 9141120 w 10032639"/>
                <a:gd name="connsiteY5086" fmla="*/ 811830 h 2801577"/>
                <a:gd name="connsiteX5087" fmla="*/ 9135719 w 10032639"/>
                <a:gd name="connsiteY5087" fmla="*/ 818672 h 2801577"/>
                <a:gd name="connsiteX5088" fmla="*/ 9130678 w 10032639"/>
                <a:gd name="connsiteY5088" fmla="*/ 829115 h 2801577"/>
                <a:gd name="connsiteX5089" fmla="*/ 9127077 w 10032639"/>
                <a:gd name="connsiteY5089" fmla="*/ 840998 h 2801577"/>
                <a:gd name="connsiteX5090" fmla="*/ 9125637 w 10032639"/>
                <a:gd name="connsiteY5090" fmla="*/ 856483 h 2801577"/>
                <a:gd name="connsiteX5091" fmla="*/ 9141120 w 10032639"/>
                <a:gd name="connsiteY5091" fmla="*/ 842799 h 2801577"/>
                <a:gd name="connsiteX5092" fmla="*/ 9149761 w 10032639"/>
                <a:gd name="connsiteY5092" fmla="*/ 829115 h 2801577"/>
                <a:gd name="connsiteX5093" fmla="*/ 9161644 w 10032639"/>
                <a:gd name="connsiteY5093" fmla="*/ 815071 h 2801577"/>
                <a:gd name="connsiteX5094" fmla="*/ 9198010 w 10032639"/>
                <a:gd name="connsiteY5094" fmla="*/ 776900 h 2801577"/>
                <a:gd name="connsiteX5095" fmla="*/ 9205211 w 10032639"/>
                <a:gd name="connsiteY5095" fmla="*/ 771859 h 2801577"/>
                <a:gd name="connsiteX5096" fmla="*/ 9210252 w 10032639"/>
                <a:gd name="connsiteY5096" fmla="*/ 765017 h 2801577"/>
                <a:gd name="connsiteX5097" fmla="*/ 9213853 w 10032639"/>
                <a:gd name="connsiteY5097" fmla="*/ 757815 h 2801577"/>
                <a:gd name="connsiteX5098" fmla="*/ 9217093 w 10032639"/>
                <a:gd name="connsiteY5098" fmla="*/ 749172 h 2801577"/>
                <a:gd name="connsiteX5099" fmla="*/ 764876 w 10032639"/>
                <a:gd name="connsiteY5099" fmla="*/ 715067 h 2801577"/>
                <a:gd name="connsiteX5100" fmla="*/ 751199 w 10032639"/>
                <a:gd name="connsiteY5100" fmla="*/ 723708 h 2801577"/>
                <a:gd name="connsiteX5101" fmla="*/ 756238 w 10032639"/>
                <a:gd name="connsiteY5101" fmla="*/ 723708 h 2801577"/>
                <a:gd name="connsiteX5102" fmla="*/ 758038 w 10032639"/>
                <a:gd name="connsiteY5102" fmla="*/ 723708 h 2801577"/>
                <a:gd name="connsiteX5103" fmla="*/ 761637 w 10032639"/>
                <a:gd name="connsiteY5103" fmla="*/ 720467 h 2801577"/>
                <a:gd name="connsiteX5104" fmla="*/ 9646650 w 10032639"/>
                <a:gd name="connsiteY5104" fmla="*/ 694076 h 2801577"/>
                <a:gd name="connsiteX5105" fmla="*/ 9601642 w 10032639"/>
                <a:gd name="connsiteY5105" fmla="*/ 733688 h 2801577"/>
                <a:gd name="connsiteX5106" fmla="*/ 9558434 w 10032639"/>
                <a:gd name="connsiteY5106" fmla="*/ 773659 h 2801577"/>
                <a:gd name="connsiteX5107" fmla="*/ 9516667 w 10032639"/>
                <a:gd name="connsiteY5107" fmla="*/ 815071 h 2801577"/>
                <a:gd name="connsiteX5108" fmla="*/ 9476700 w 10032639"/>
                <a:gd name="connsiteY5108" fmla="*/ 856483 h 2801577"/>
                <a:gd name="connsiteX5109" fmla="*/ 9456176 w 10032639"/>
                <a:gd name="connsiteY5109" fmla="*/ 877369 h 2801577"/>
                <a:gd name="connsiteX5110" fmla="*/ 9464818 w 10032639"/>
                <a:gd name="connsiteY5110" fmla="*/ 873768 h 2801577"/>
                <a:gd name="connsiteX5111" fmla="*/ 9466618 w 10032639"/>
                <a:gd name="connsiteY5111" fmla="*/ 872327 h 2801577"/>
                <a:gd name="connsiteX5112" fmla="*/ 9480300 w 10032639"/>
                <a:gd name="connsiteY5112" fmla="*/ 858283 h 2801577"/>
                <a:gd name="connsiteX5113" fmla="*/ 9487142 w 10032639"/>
                <a:gd name="connsiteY5113" fmla="*/ 853242 h 2801577"/>
                <a:gd name="connsiteX5114" fmla="*/ 9492543 w 10032639"/>
                <a:gd name="connsiteY5114" fmla="*/ 851441 h 2801577"/>
                <a:gd name="connsiteX5115" fmla="*/ 9499384 w 10032639"/>
                <a:gd name="connsiteY5115" fmla="*/ 851441 h 2801577"/>
                <a:gd name="connsiteX5116" fmla="*/ 9504785 w 10032639"/>
                <a:gd name="connsiteY5116" fmla="*/ 853242 h 2801577"/>
                <a:gd name="connsiteX5117" fmla="*/ 9522068 w 10032639"/>
                <a:gd name="connsiteY5117" fmla="*/ 825514 h 2801577"/>
                <a:gd name="connsiteX5118" fmla="*/ 9541151 w 10032639"/>
                <a:gd name="connsiteY5118" fmla="*/ 799587 h 2801577"/>
                <a:gd name="connsiteX5119" fmla="*/ 9561675 w 10032639"/>
                <a:gd name="connsiteY5119" fmla="*/ 775460 h 2801577"/>
                <a:gd name="connsiteX5120" fmla="*/ 9585799 w 10032639"/>
                <a:gd name="connsiteY5120" fmla="*/ 754574 h 2801577"/>
                <a:gd name="connsiteX5121" fmla="*/ 9601642 w 10032639"/>
                <a:gd name="connsiteY5121" fmla="*/ 740530 h 2801577"/>
                <a:gd name="connsiteX5122" fmla="*/ 9617125 w 10032639"/>
                <a:gd name="connsiteY5122" fmla="*/ 726846 h 2801577"/>
                <a:gd name="connsiteX5123" fmla="*/ 9631167 w 10032639"/>
                <a:gd name="connsiteY5123" fmla="*/ 711361 h 2801577"/>
                <a:gd name="connsiteX5124" fmla="*/ 1488360 w 10032639"/>
                <a:gd name="connsiteY5124" fmla="*/ 654578 h 2801577"/>
                <a:gd name="connsiteX5125" fmla="*/ 1476122 w 10032639"/>
                <a:gd name="connsiteY5125" fmla="*/ 658178 h 2801577"/>
                <a:gd name="connsiteX5126" fmla="*/ 1467483 w 10032639"/>
                <a:gd name="connsiteY5126" fmla="*/ 665019 h 2801577"/>
                <a:gd name="connsiteX5127" fmla="*/ 1450206 w 10032639"/>
                <a:gd name="connsiteY5127" fmla="*/ 679061 h 2801577"/>
                <a:gd name="connsiteX5128" fmla="*/ 1432929 w 10032639"/>
                <a:gd name="connsiteY5128" fmla="*/ 690943 h 2801577"/>
                <a:gd name="connsiteX5129" fmla="*/ 1453805 w 10032639"/>
                <a:gd name="connsiteY5129" fmla="*/ 680501 h 2801577"/>
                <a:gd name="connsiteX5130" fmla="*/ 1471083 w 10032639"/>
                <a:gd name="connsiteY5130" fmla="*/ 668620 h 2801577"/>
                <a:gd name="connsiteX5131" fmla="*/ 1479721 w 10032639"/>
                <a:gd name="connsiteY5131" fmla="*/ 663219 h 2801577"/>
                <a:gd name="connsiteX5132" fmla="*/ 1060749 w 10032639"/>
                <a:gd name="connsiteY5132" fmla="*/ 639095 h 2801577"/>
                <a:gd name="connsiteX5133" fmla="*/ 1047071 w 10032639"/>
                <a:gd name="connsiteY5133" fmla="*/ 645936 h 2801577"/>
                <a:gd name="connsiteX5134" fmla="*/ 1029794 w 10032639"/>
                <a:gd name="connsiteY5134" fmla="*/ 652777 h 2801577"/>
                <a:gd name="connsiteX5135" fmla="*/ 1007477 w 10032639"/>
                <a:gd name="connsiteY5135" fmla="*/ 665019 h 2801577"/>
                <a:gd name="connsiteX5136" fmla="*/ 1002078 w 10032639"/>
                <a:gd name="connsiteY5136" fmla="*/ 668620 h 2801577"/>
                <a:gd name="connsiteX5137" fmla="*/ 997039 w 10032639"/>
                <a:gd name="connsiteY5137" fmla="*/ 671860 h 2801577"/>
                <a:gd name="connsiteX5138" fmla="*/ 991640 w 10032639"/>
                <a:gd name="connsiteY5138" fmla="*/ 680501 h 2801577"/>
                <a:gd name="connsiteX5139" fmla="*/ 990200 w 10032639"/>
                <a:gd name="connsiteY5139" fmla="*/ 689143 h 2801577"/>
                <a:gd name="connsiteX5140" fmla="*/ 1021155 w 10032639"/>
                <a:gd name="connsiteY5140" fmla="*/ 670060 h 2801577"/>
                <a:gd name="connsiteX5141" fmla="*/ 1033393 w 10032639"/>
                <a:gd name="connsiteY5141" fmla="*/ 661419 h 2801577"/>
                <a:gd name="connsiteX5142" fmla="*/ 1043472 w 10032639"/>
                <a:gd name="connsiteY5142" fmla="*/ 650977 h 2801577"/>
                <a:gd name="connsiteX5143" fmla="*/ 1052110 w 10032639"/>
                <a:gd name="connsiteY5143" fmla="*/ 644136 h 2801577"/>
                <a:gd name="connsiteX5144" fmla="*/ 9326193 w 10032639"/>
                <a:gd name="connsiteY5144" fmla="*/ 631418 h 2801577"/>
                <a:gd name="connsiteX5145" fmla="*/ 9274344 w 10032639"/>
                <a:gd name="connsiteY5145" fmla="*/ 685434 h 2801577"/>
                <a:gd name="connsiteX5146" fmla="*/ 9246619 w 10032639"/>
                <a:gd name="connsiteY5146" fmla="*/ 712802 h 2801577"/>
                <a:gd name="connsiteX5147" fmla="*/ 9220694 w 10032639"/>
                <a:gd name="connsiteY5147" fmla="*/ 738729 h 2801577"/>
                <a:gd name="connsiteX5148" fmla="*/ 9231136 w 10032639"/>
                <a:gd name="connsiteY5148" fmla="*/ 738729 h 2801577"/>
                <a:gd name="connsiteX5149" fmla="*/ 9239777 w 10032639"/>
                <a:gd name="connsiteY5149" fmla="*/ 737289 h 2801577"/>
                <a:gd name="connsiteX5150" fmla="*/ 9244818 w 10032639"/>
                <a:gd name="connsiteY5150" fmla="*/ 735488 h 2801577"/>
                <a:gd name="connsiteX5151" fmla="*/ 9252020 w 10032639"/>
                <a:gd name="connsiteY5151" fmla="*/ 721444 h 2801577"/>
                <a:gd name="connsiteX5152" fmla="*/ 9262101 w 10032639"/>
                <a:gd name="connsiteY5152" fmla="*/ 705960 h 2801577"/>
                <a:gd name="connsiteX5153" fmla="*/ 9276144 w 10032639"/>
                <a:gd name="connsiteY5153" fmla="*/ 692276 h 2801577"/>
                <a:gd name="connsiteX5154" fmla="*/ 9291627 w 10032639"/>
                <a:gd name="connsiteY5154" fmla="*/ 680032 h 2801577"/>
                <a:gd name="connsiteX5155" fmla="*/ 9303869 w 10032639"/>
                <a:gd name="connsiteY5155" fmla="*/ 671390 h 2801577"/>
                <a:gd name="connsiteX5156" fmla="*/ 9312150 w 10032639"/>
                <a:gd name="connsiteY5156" fmla="*/ 660947 h 2801577"/>
                <a:gd name="connsiteX5157" fmla="*/ 9319352 w 10032639"/>
                <a:gd name="connsiteY5157" fmla="*/ 650504 h 2801577"/>
                <a:gd name="connsiteX5158" fmla="*/ 9324393 w 10032639"/>
                <a:gd name="connsiteY5158" fmla="*/ 640061 h 2801577"/>
                <a:gd name="connsiteX5159" fmla="*/ 4567593 w 10032639"/>
                <a:gd name="connsiteY5159" fmla="*/ 622242 h 2801577"/>
                <a:gd name="connsiteX5160" fmla="*/ 4560748 w 10032639"/>
                <a:gd name="connsiteY5160" fmla="*/ 625842 h 2801577"/>
                <a:gd name="connsiteX5161" fmla="*/ 4550299 w 10032639"/>
                <a:gd name="connsiteY5161" fmla="*/ 630882 h 2801577"/>
                <a:gd name="connsiteX5162" fmla="*/ 4543454 w 10032639"/>
                <a:gd name="connsiteY5162" fmla="*/ 639523 h 2801577"/>
                <a:gd name="connsiteX5163" fmla="*/ 3293470 w 10032639"/>
                <a:gd name="connsiteY5163" fmla="*/ 612811 h 2801577"/>
                <a:gd name="connsiteX5164" fmla="*/ 3288430 w 10032639"/>
                <a:gd name="connsiteY5164" fmla="*/ 614612 h 2801577"/>
                <a:gd name="connsiteX5165" fmla="*/ 3267554 w 10032639"/>
                <a:gd name="connsiteY5165" fmla="*/ 623253 h 2801577"/>
                <a:gd name="connsiteX5166" fmla="*/ 3269354 w 10032639"/>
                <a:gd name="connsiteY5166" fmla="*/ 625053 h 2801577"/>
                <a:gd name="connsiteX5167" fmla="*/ 3271153 w 10032639"/>
                <a:gd name="connsiteY5167" fmla="*/ 628654 h 2801577"/>
                <a:gd name="connsiteX5168" fmla="*/ 3274753 w 10032639"/>
                <a:gd name="connsiteY5168" fmla="*/ 626854 h 2801577"/>
                <a:gd name="connsiteX5169" fmla="*/ 3284831 w 10032639"/>
                <a:gd name="connsiteY5169" fmla="*/ 620012 h 2801577"/>
                <a:gd name="connsiteX5170" fmla="*/ 3310747 w 10032639"/>
                <a:gd name="connsiteY5170" fmla="*/ 604170 h 2801577"/>
                <a:gd name="connsiteX5171" fmla="*/ 3302108 w 10032639"/>
                <a:gd name="connsiteY5171" fmla="*/ 607771 h 2801577"/>
                <a:gd name="connsiteX5172" fmla="*/ 3310747 w 10032639"/>
                <a:gd name="connsiteY5172" fmla="*/ 614612 h 2801577"/>
                <a:gd name="connsiteX5173" fmla="*/ 3312547 w 10032639"/>
                <a:gd name="connsiteY5173" fmla="*/ 612811 h 2801577"/>
                <a:gd name="connsiteX5174" fmla="*/ 9352117 w 10032639"/>
                <a:gd name="connsiteY5174" fmla="*/ 600450 h 2801577"/>
                <a:gd name="connsiteX5175" fmla="*/ 9327993 w 10032639"/>
                <a:gd name="connsiteY5175" fmla="*/ 628177 h 2801577"/>
                <a:gd name="connsiteX5176" fmla="*/ 9338435 w 10032639"/>
                <a:gd name="connsiteY5176" fmla="*/ 628177 h 2801577"/>
                <a:gd name="connsiteX5177" fmla="*/ 9347077 w 10032639"/>
                <a:gd name="connsiteY5177" fmla="*/ 622776 h 2801577"/>
                <a:gd name="connsiteX5178" fmla="*/ 9348877 w 10032639"/>
                <a:gd name="connsiteY5178" fmla="*/ 610893 h 2801577"/>
                <a:gd name="connsiteX5179" fmla="*/ 2488999 w 10032639"/>
                <a:gd name="connsiteY5179" fmla="*/ 595529 h 2801577"/>
                <a:gd name="connsiteX5180" fmla="*/ 2424929 w 10032639"/>
                <a:gd name="connsiteY5180" fmla="*/ 628654 h 2801577"/>
                <a:gd name="connsiteX5181" fmla="*/ 2426369 w 10032639"/>
                <a:gd name="connsiteY5181" fmla="*/ 628654 h 2801577"/>
                <a:gd name="connsiteX5182" fmla="*/ 2469922 w 10032639"/>
                <a:gd name="connsiteY5182" fmla="*/ 612811 h 2801577"/>
                <a:gd name="connsiteX5183" fmla="*/ 2492239 w 10032639"/>
                <a:gd name="connsiteY5183" fmla="*/ 605970 h 2801577"/>
                <a:gd name="connsiteX5184" fmla="*/ 3394253 w 10032639"/>
                <a:gd name="connsiteY5184" fmla="*/ 573206 h 2801577"/>
                <a:gd name="connsiteX5185" fmla="*/ 3366538 w 10032639"/>
                <a:gd name="connsiteY5185" fmla="*/ 583647 h 2801577"/>
                <a:gd name="connsiteX5186" fmla="*/ 3338822 w 10032639"/>
                <a:gd name="connsiteY5186" fmla="*/ 592288 h 2801577"/>
                <a:gd name="connsiteX5187" fmla="*/ 3368338 w 10032639"/>
                <a:gd name="connsiteY5187" fmla="*/ 583647 h 2801577"/>
                <a:gd name="connsiteX5188" fmla="*/ 2532192 w 10032639"/>
                <a:gd name="connsiteY5188" fmla="*/ 573206 h 2801577"/>
                <a:gd name="connsiteX5189" fmla="*/ 2497638 w 10032639"/>
                <a:gd name="connsiteY5189" fmla="*/ 590488 h 2801577"/>
                <a:gd name="connsiteX5190" fmla="*/ 2497638 w 10032639"/>
                <a:gd name="connsiteY5190" fmla="*/ 602370 h 2801577"/>
                <a:gd name="connsiteX5191" fmla="*/ 2514915 w 10032639"/>
                <a:gd name="connsiteY5191" fmla="*/ 592288 h 2801577"/>
                <a:gd name="connsiteX5192" fmla="*/ 2521754 w 10032639"/>
                <a:gd name="connsiteY5192" fmla="*/ 586888 h 2801577"/>
                <a:gd name="connsiteX5193" fmla="*/ 2528592 w 10032639"/>
                <a:gd name="connsiteY5193" fmla="*/ 580047 h 2801577"/>
                <a:gd name="connsiteX5194" fmla="*/ 3608779 w 10032639"/>
                <a:gd name="connsiteY5194" fmla="*/ 571405 h 2801577"/>
                <a:gd name="connsiteX5195" fmla="*/ 3589702 w 10032639"/>
                <a:gd name="connsiteY5195" fmla="*/ 578246 h 2801577"/>
                <a:gd name="connsiteX5196" fmla="*/ 3371577 w 10032639"/>
                <a:gd name="connsiteY5196" fmla="*/ 661419 h 2801577"/>
                <a:gd name="connsiteX5197" fmla="*/ 3255676 w 10032639"/>
                <a:gd name="connsiteY5197" fmla="*/ 706425 h 2801577"/>
                <a:gd name="connsiteX5198" fmla="*/ 3143014 w 10032639"/>
                <a:gd name="connsiteY5198" fmla="*/ 751432 h 2801577"/>
                <a:gd name="connsiteX5199" fmla="*/ 3035751 w 10032639"/>
                <a:gd name="connsiteY5199" fmla="*/ 796439 h 2801577"/>
                <a:gd name="connsiteX5200" fmla="*/ 2933887 w 10032639"/>
                <a:gd name="connsiteY5200" fmla="*/ 841445 h 2801577"/>
                <a:gd name="connsiteX5201" fmla="*/ 2932088 w 10032639"/>
                <a:gd name="connsiteY5201" fmla="*/ 843246 h 2801577"/>
                <a:gd name="connsiteX5202" fmla="*/ 2926689 w 10032639"/>
                <a:gd name="connsiteY5202" fmla="*/ 855488 h 2801577"/>
                <a:gd name="connsiteX5203" fmla="*/ 2921650 w 10032639"/>
                <a:gd name="connsiteY5203" fmla="*/ 869170 h 2801577"/>
                <a:gd name="connsiteX5204" fmla="*/ 2921650 w 10032639"/>
                <a:gd name="connsiteY5204" fmla="*/ 872770 h 2801577"/>
                <a:gd name="connsiteX5205" fmla="*/ 2933887 w 10032639"/>
                <a:gd name="connsiteY5205" fmla="*/ 864129 h 2801577"/>
                <a:gd name="connsiteX5206" fmla="*/ 2940726 w 10032639"/>
                <a:gd name="connsiteY5206" fmla="*/ 860528 h 2801577"/>
                <a:gd name="connsiteX5207" fmla="*/ 2949365 w 10032639"/>
                <a:gd name="connsiteY5207" fmla="*/ 858728 h 2801577"/>
                <a:gd name="connsiteX5208" fmla="*/ 2958004 w 10032639"/>
                <a:gd name="connsiteY5208" fmla="*/ 858728 h 2801577"/>
                <a:gd name="connsiteX5209" fmla="*/ 2968442 w 10032639"/>
                <a:gd name="connsiteY5209" fmla="*/ 860528 h 2801577"/>
                <a:gd name="connsiteX5210" fmla="*/ 2973481 w 10032639"/>
                <a:gd name="connsiteY5210" fmla="*/ 846846 h 2801577"/>
                <a:gd name="connsiteX5211" fmla="*/ 2978520 w 10032639"/>
                <a:gd name="connsiteY5211" fmla="*/ 838205 h 2801577"/>
                <a:gd name="connsiteX5212" fmla="*/ 2987159 w 10032639"/>
                <a:gd name="connsiteY5212" fmla="*/ 838205 h 2801577"/>
                <a:gd name="connsiteX5213" fmla="*/ 3001197 w 10032639"/>
                <a:gd name="connsiteY5213" fmla="*/ 836405 h 2801577"/>
                <a:gd name="connsiteX5214" fmla="*/ 3014875 w 10032639"/>
                <a:gd name="connsiteY5214" fmla="*/ 832804 h 2801577"/>
                <a:gd name="connsiteX5215" fmla="*/ 3030352 w 10032639"/>
                <a:gd name="connsiteY5215" fmla="*/ 825963 h 2801577"/>
                <a:gd name="connsiteX5216" fmla="*/ 3049788 w 10032639"/>
                <a:gd name="connsiteY5216" fmla="*/ 817322 h 2801577"/>
                <a:gd name="connsiteX5217" fmla="*/ 3063466 w 10032639"/>
                <a:gd name="connsiteY5217" fmla="*/ 810481 h 2801577"/>
                <a:gd name="connsiteX5218" fmla="*/ 3078944 w 10032639"/>
                <a:gd name="connsiteY5218" fmla="*/ 803640 h 2801577"/>
                <a:gd name="connsiteX5219" fmla="*/ 3092982 w 10032639"/>
                <a:gd name="connsiteY5219" fmla="*/ 800039 h 2801577"/>
                <a:gd name="connsiteX5220" fmla="*/ 3105220 w 10032639"/>
                <a:gd name="connsiteY5220" fmla="*/ 798239 h 2801577"/>
                <a:gd name="connsiteX5221" fmla="*/ 3106660 w 10032639"/>
                <a:gd name="connsiteY5221" fmla="*/ 796439 h 2801577"/>
                <a:gd name="connsiteX5222" fmla="*/ 3110259 w 10032639"/>
                <a:gd name="connsiteY5222" fmla="*/ 789598 h 2801577"/>
                <a:gd name="connsiteX5223" fmla="*/ 3146613 w 10032639"/>
                <a:gd name="connsiteY5223" fmla="*/ 789598 h 2801577"/>
                <a:gd name="connsiteX5224" fmla="*/ 3146613 w 10032639"/>
                <a:gd name="connsiteY5224" fmla="*/ 786357 h 2801577"/>
                <a:gd name="connsiteX5225" fmla="*/ 3156691 w 10032639"/>
                <a:gd name="connsiteY5225" fmla="*/ 774115 h 2801577"/>
                <a:gd name="connsiteX5226" fmla="*/ 3174329 w 10032639"/>
                <a:gd name="connsiteY5226" fmla="*/ 774115 h 2801577"/>
                <a:gd name="connsiteX5227" fmla="*/ 3181168 w 10032639"/>
                <a:gd name="connsiteY5227" fmla="*/ 774115 h 2801577"/>
                <a:gd name="connsiteX5228" fmla="*/ 3186207 w 10032639"/>
                <a:gd name="connsiteY5228" fmla="*/ 770515 h 2801577"/>
                <a:gd name="connsiteX5229" fmla="*/ 3200245 w 10032639"/>
                <a:gd name="connsiteY5229" fmla="*/ 766914 h 2801577"/>
                <a:gd name="connsiteX5230" fmla="*/ 3215722 w 10032639"/>
                <a:gd name="connsiteY5230" fmla="*/ 758273 h 2801577"/>
                <a:gd name="connsiteX5231" fmla="*/ 3231559 w 10032639"/>
                <a:gd name="connsiteY5231" fmla="*/ 749632 h 2801577"/>
                <a:gd name="connsiteX5232" fmla="*/ 3257475 w 10032639"/>
                <a:gd name="connsiteY5232" fmla="*/ 723708 h 2801577"/>
                <a:gd name="connsiteX5233" fmla="*/ 3262515 w 10032639"/>
                <a:gd name="connsiteY5233" fmla="*/ 723708 h 2801577"/>
                <a:gd name="connsiteX5234" fmla="*/ 3269354 w 10032639"/>
                <a:gd name="connsiteY5234" fmla="*/ 723708 h 2801577"/>
                <a:gd name="connsiteX5235" fmla="*/ 3276192 w 10032639"/>
                <a:gd name="connsiteY5235" fmla="*/ 725508 h 2801577"/>
                <a:gd name="connsiteX5236" fmla="*/ 3277992 w 10032639"/>
                <a:gd name="connsiteY5236" fmla="*/ 725508 h 2801577"/>
                <a:gd name="connsiteX5237" fmla="*/ 3286631 w 10032639"/>
                <a:gd name="connsiteY5237" fmla="*/ 723708 h 2801577"/>
                <a:gd name="connsiteX5238" fmla="*/ 3295269 w 10032639"/>
                <a:gd name="connsiteY5238" fmla="*/ 723708 h 2801577"/>
                <a:gd name="connsiteX5239" fmla="*/ 3303908 w 10032639"/>
                <a:gd name="connsiteY5239" fmla="*/ 721908 h 2801577"/>
                <a:gd name="connsiteX5240" fmla="*/ 3312547 w 10032639"/>
                <a:gd name="connsiteY5240" fmla="*/ 718667 h 2801577"/>
                <a:gd name="connsiteX5241" fmla="*/ 3319745 w 10032639"/>
                <a:gd name="connsiteY5241" fmla="*/ 715067 h 2801577"/>
                <a:gd name="connsiteX5242" fmla="*/ 3330184 w 10032639"/>
                <a:gd name="connsiteY5242" fmla="*/ 710026 h 2801577"/>
                <a:gd name="connsiteX5243" fmla="*/ 3337023 w 10032639"/>
                <a:gd name="connsiteY5243" fmla="*/ 704625 h 2801577"/>
                <a:gd name="connsiteX5244" fmla="*/ 3340262 w 10032639"/>
                <a:gd name="connsiteY5244" fmla="*/ 701385 h 2801577"/>
                <a:gd name="connsiteX5245" fmla="*/ 3340262 w 10032639"/>
                <a:gd name="connsiteY5245" fmla="*/ 694544 h 2801577"/>
                <a:gd name="connsiteX5246" fmla="*/ 3347461 w 10032639"/>
                <a:gd name="connsiteY5246" fmla="*/ 690943 h 2801577"/>
                <a:gd name="connsiteX5247" fmla="*/ 3352500 w 10032639"/>
                <a:gd name="connsiteY5247" fmla="*/ 689143 h 2801577"/>
                <a:gd name="connsiteX5248" fmla="*/ 3362939 w 10032639"/>
                <a:gd name="connsiteY5248" fmla="*/ 679061 h 2801577"/>
                <a:gd name="connsiteX5249" fmla="*/ 3362939 w 10032639"/>
                <a:gd name="connsiteY5249" fmla="*/ 687703 h 2801577"/>
                <a:gd name="connsiteX5250" fmla="*/ 3376976 w 10032639"/>
                <a:gd name="connsiteY5250" fmla="*/ 687703 h 2801577"/>
                <a:gd name="connsiteX5251" fmla="*/ 3390654 w 10032639"/>
                <a:gd name="connsiteY5251" fmla="*/ 689143 h 2801577"/>
                <a:gd name="connsiteX5252" fmla="*/ 3390654 w 10032639"/>
                <a:gd name="connsiteY5252" fmla="*/ 690943 h 2801577"/>
                <a:gd name="connsiteX5253" fmla="*/ 3394253 w 10032639"/>
                <a:gd name="connsiteY5253" fmla="*/ 682302 h 2801577"/>
                <a:gd name="connsiteX5254" fmla="*/ 3402532 w 10032639"/>
                <a:gd name="connsiteY5254" fmla="*/ 675461 h 2801577"/>
                <a:gd name="connsiteX5255" fmla="*/ 3416570 w 10032639"/>
                <a:gd name="connsiteY5255" fmla="*/ 668620 h 2801577"/>
                <a:gd name="connsiteX5256" fmla="*/ 3437087 w 10032639"/>
                <a:gd name="connsiteY5256" fmla="*/ 663219 h 2801577"/>
                <a:gd name="connsiteX5257" fmla="*/ 3463362 w 10032639"/>
                <a:gd name="connsiteY5257" fmla="*/ 654578 h 2801577"/>
                <a:gd name="connsiteX5258" fmla="*/ 3492877 w 10032639"/>
                <a:gd name="connsiteY5258" fmla="*/ 647737 h 2801577"/>
                <a:gd name="connsiteX5259" fmla="*/ 3506555 w 10032639"/>
                <a:gd name="connsiteY5259" fmla="*/ 640536 h 2801577"/>
                <a:gd name="connsiteX5260" fmla="*/ 3520593 w 10032639"/>
                <a:gd name="connsiteY5260" fmla="*/ 631894 h 2801577"/>
                <a:gd name="connsiteX5261" fmla="*/ 3534271 w 10032639"/>
                <a:gd name="connsiteY5261" fmla="*/ 621453 h 2801577"/>
                <a:gd name="connsiteX5262" fmla="*/ 3542909 w 10032639"/>
                <a:gd name="connsiteY5262" fmla="*/ 612811 h 2801577"/>
                <a:gd name="connsiteX5263" fmla="*/ 3547948 w 10032639"/>
                <a:gd name="connsiteY5263" fmla="*/ 609571 h 2801577"/>
                <a:gd name="connsiteX5264" fmla="*/ 3568825 w 10032639"/>
                <a:gd name="connsiteY5264" fmla="*/ 609571 h 2801577"/>
                <a:gd name="connsiteX5265" fmla="*/ 3568825 w 10032639"/>
                <a:gd name="connsiteY5265" fmla="*/ 600930 h 2801577"/>
                <a:gd name="connsiteX5266" fmla="*/ 3572065 w 10032639"/>
                <a:gd name="connsiteY5266" fmla="*/ 593729 h 2801577"/>
                <a:gd name="connsiteX5267" fmla="*/ 3577464 w 10032639"/>
                <a:gd name="connsiteY5267" fmla="*/ 588688 h 2801577"/>
                <a:gd name="connsiteX5268" fmla="*/ 3584303 w 10032639"/>
                <a:gd name="connsiteY5268" fmla="*/ 585447 h 2801577"/>
                <a:gd name="connsiteX5269" fmla="*/ 3591142 w 10032639"/>
                <a:gd name="connsiteY5269" fmla="*/ 583647 h 2801577"/>
                <a:gd name="connsiteX5270" fmla="*/ 3606979 w 10032639"/>
                <a:gd name="connsiteY5270" fmla="*/ 578246 h 2801577"/>
                <a:gd name="connsiteX5271" fmla="*/ 3606979 w 10032639"/>
                <a:gd name="connsiteY5271" fmla="*/ 575006 h 2801577"/>
                <a:gd name="connsiteX5272" fmla="*/ 9381643 w 10032639"/>
                <a:gd name="connsiteY5272" fmla="*/ 567680 h 2801577"/>
                <a:gd name="connsiteX5273" fmla="*/ 9366160 w 10032639"/>
                <a:gd name="connsiteY5273" fmla="*/ 584965 h 2801577"/>
                <a:gd name="connsiteX5274" fmla="*/ 9373001 w 10032639"/>
                <a:gd name="connsiteY5274" fmla="*/ 583165 h 2801577"/>
                <a:gd name="connsiteX5275" fmla="*/ 9387044 w 10032639"/>
                <a:gd name="connsiteY5275" fmla="*/ 576323 h 2801577"/>
                <a:gd name="connsiteX5276" fmla="*/ 9388844 w 10032639"/>
                <a:gd name="connsiteY5276" fmla="*/ 576323 h 2801577"/>
                <a:gd name="connsiteX5277" fmla="*/ 469004 w 10032639"/>
                <a:gd name="connsiteY5277" fmla="*/ 533600 h 2801577"/>
                <a:gd name="connsiteX5278" fmla="*/ 468086 w 10032639"/>
                <a:gd name="connsiteY5278" fmla="*/ 535765 h 2801577"/>
                <a:gd name="connsiteX5279" fmla="*/ 462165 w 10032639"/>
                <a:gd name="connsiteY5279" fmla="*/ 540441 h 2801577"/>
                <a:gd name="connsiteX5280" fmla="*/ 458566 w 10032639"/>
                <a:gd name="connsiteY5280" fmla="*/ 545481 h 2801577"/>
                <a:gd name="connsiteX5281" fmla="*/ 460365 w 10032639"/>
                <a:gd name="connsiteY5281" fmla="*/ 545481 h 2801577"/>
                <a:gd name="connsiteX5282" fmla="*/ 463965 w 10032639"/>
                <a:gd name="connsiteY5282" fmla="*/ 545481 h 2801577"/>
                <a:gd name="connsiteX5283" fmla="*/ 468086 w 10032639"/>
                <a:gd name="connsiteY5283" fmla="*/ 535765 h 2801577"/>
                <a:gd name="connsiteX5284" fmla="*/ 469004 w 10032639"/>
                <a:gd name="connsiteY5284" fmla="*/ 535040 h 2801577"/>
                <a:gd name="connsiteX5285" fmla="*/ 3525632 w 10032639"/>
                <a:gd name="connsiteY5285" fmla="*/ 526399 h 2801577"/>
                <a:gd name="connsiteX5286" fmla="*/ 3496117 w 10032639"/>
                <a:gd name="connsiteY5286" fmla="*/ 535040 h 2801577"/>
                <a:gd name="connsiteX5287" fmla="*/ 3494317 w 10032639"/>
                <a:gd name="connsiteY5287" fmla="*/ 536840 h 2801577"/>
                <a:gd name="connsiteX5288" fmla="*/ 3499716 w 10032639"/>
                <a:gd name="connsiteY5288" fmla="*/ 540441 h 2801577"/>
                <a:gd name="connsiteX5289" fmla="*/ 3501516 w 10032639"/>
                <a:gd name="connsiteY5289" fmla="*/ 542241 h 2801577"/>
                <a:gd name="connsiteX5290" fmla="*/ 3357899 w 10032639"/>
                <a:gd name="connsiteY5290" fmla="*/ 517757 h 2801577"/>
                <a:gd name="connsiteX5291" fmla="*/ 3347461 w 10032639"/>
                <a:gd name="connsiteY5291" fmla="*/ 523158 h 2801577"/>
                <a:gd name="connsiteX5292" fmla="*/ 3356099 w 10032639"/>
                <a:gd name="connsiteY5292" fmla="*/ 521358 h 2801577"/>
                <a:gd name="connsiteX5293" fmla="*/ 9674375 w 10032639"/>
                <a:gd name="connsiteY5293" fmla="*/ 513665 h 2801577"/>
                <a:gd name="connsiteX5294" fmla="*/ 9532510 w 10032639"/>
                <a:gd name="connsiteY5294" fmla="*/ 664548 h 2801577"/>
                <a:gd name="connsiteX5295" fmla="*/ 9499384 w 10032639"/>
                <a:gd name="connsiteY5295" fmla="*/ 699118 h 2801577"/>
                <a:gd name="connsiteX5296" fmla="*/ 9402527 w 10032639"/>
                <a:gd name="connsiteY5296" fmla="*/ 804988 h 2801577"/>
                <a:gd name="connsiteX5297" fmla="*/ 9303869 w 10032639"/>
                <a:gd name="connsiteY5297" fmla="*/ 906897 h 2801577"/>
                <a:gd name="connsiteX5298" fmla="*/ 9272543 w 10032639"/>
                <a:gd name="connsiteY5298" fmla="*/ 940027 h 2801577"/>
                <a:gd name="connsiteX5299" fmla="*/ 9250219 w 10032639"/>
                <a:gd name="connsiteY5299" fmla="*/ 967395 h 2801577"/>
                <a:gd name="connsiteX5300" fmla="*/ 9253820 w 10032639"/>
                <a:gd name="connsiteY5300" fmla="*/ 965954 h 2801577"/>
                <a:gd name="connsiteX5301" fmla="*/ 9262101 w 10032639"/>
                <a:gd name="connsiteY5301" fmla="*/ 960553 h 2801577"/>
                <a:gd name="connsiteX5302" fmla="*/ 9267503 w 10032639"/>
                <a:gd name="connsiteY5302" fmla="*/ 953711 h 2801577"/>
                <a:gd name="connsiteX5303" fmla="*/ 9270743 w 10032639"/>
                <a:gd name="connsiteY5303" fmla="*/ 946869 h 2801577"/>
                <a:gd name="connsiteX5304" fmla="*/ 9276144 w 10032639"/>
                <a:gd name="connsiteY5304" fmla="*/ 940027 h 2801577"/>
                <a:gd name="connsiteX5305" fmla="*/ 9282985 w 10032639"/>
                <a:gd name="connsiteY5305" fmla="*/ 932825 h 2801577"/>
                <a:gd name="connsiteX5306" fmla="*/ 9291627 w 10032639"/>
                <a:gd name="connsiteY5306" fmla="*/ 927783 h 2801577"/>
                <a:gd name="connsiteX5307" fmla="*/ 9303869 w 10032639"/>
                <a:gd name="connsiteY5307" fmla="*/ 919141 h 2801577"/>
                <a:gd name="connsiteX5308" fmla="*/ 9312150 w 10032639"/>
                <a:gd name="connsiteY5308" fmla="*/ 915540 h 2801577"/>
                <a:gd name="connsiteX5309" fmla="*/ 9319352 w 10032639"/>
                <a:gd name="connsiteY5309" fmla="*/ 913739 h 2801577"/>
                <a:gd name="connsiteX5310" fmla="*/ 9322592 w 10032639"/>
                <a:gd name="connsiteY5310" fmla="*/ 913739 h 2801577"/>
                <a:gd name="connsiteX5311" fmla="*/ 9324393 w 10032639"/>
                <a:gd name="connsiteY5311" fmla="*/ 911939 h 2801577"/>
                <a:gd name="connsiteX5312" fmla="*/ 9327993 w 10032639"/>
                <a:gd name="connsiteY5312" fmla="*/ 905097 h 2801577"/>
                <a:gd name="connsiteX5313" fmla="*/ 9331594 w 10032639"/>
                <a:gd name="connsiteY5313" fmla="*/ 898255 h 2801577"/>
                <a:gd name="connsiteX5314" fmla="*/ 9336635 w 10032639"/>
                <a:gd name="connsiteY5314" fmla="*/ 891413 h 2801577"/>
                <a:gd name="connsiteX5315" fmla="*/ 9341676 w 10032639"/>
                <a:gd name="connsiteY5315" fmla="*/ 884211 h 2801577"/>
                <a:gd name="connsiteX5316" fmla="*/ 9350677 w 10032639"/>
                <a:gd name="connsiteY5316" fmla="*/ 873768 h 2801577"/>
                <a:gd name="connsiteX5317" fmla="*/ 9355718 w 10032639"/>
                <a:gd name="connsiteY5317" fmla="*/ 870527 h 2801577"/>
                <a:gd name="connsiteX5318" fmla="*/ 9364360 w 10032639"/>
                <a:gd name="connsiteY5318" fmla="*/ 863685 h 2801577"/>
                <a:gd name="connsiteX5319" fmla="*/ 9373001 w 10032639"/>
                <a:gd name="connsiteY5319" fmla="*/ 855042 h 2801577"/>
                <a:gd name="connsiteX5320" fmla="*/ 9383443 w 10032639"/>
                <a:gd name="connsiteY5320" fmla="*/ 844599 h 2801577"/>
                <a:gd name="connsiteX5321" fmla="*/ 9398926 w 10032639"/>
                <a:gd name="connsiteY5321" fmla="*/ 832356 h 2801577"/>
                <a:gd name="connsiteX5322" fmla="*/ 9423050 w 10032639"/>
                <a:gd name="connsiteY5322" fmla="*/ 808229 h 2801577"/>
                <a:gd name="connsiteX5323" fmla="*/ 9448975 w 10032639"/>
                <a:gd name="connsiteY5323" fmla="*/ 778701 h 2801577"/>
                <a:gd name="connsiteX5324" fmla="*/ 9511626 w 10032639"/>
                <a:gd name="connsiteY5324" fmla="*/ 716403 h 2801577"/>
                <a:gd name="connsiteX5325" fmla="*/ 9523868 w 10032639"/>
                <a:gd name="connsiteY5325" fmla="*/ 716403 h 2801577"/>
                <a:gd name="connsiteX5326" fmla="*/ 9525309 w 10032639"/>
                <a:gd name="connsiteY5326" fmla="*/ 707760 h 2801577"/>
                <a:gd name="connsiteX5327" fmla="*/ 9530709 w 10032639"/>
                <a:gd name="connsiteY5327" fmla="*/ 700918 h 2801577"/>
                <a:gd name="connsiteX5328" fmla="*/ 9553033 w 10032639"/>
                <a:gd name="connsiteY5328" fmla="*/ 680032 h 2801577"/>
                <a:gd name="connsiteX5329" fmla="*/ 9561675 w 10032639"/>
                <a:gd name="connsiteY5329" fmla="*/ 666348 h 2801577"/>
                <a:gd name="connsiteX5330" fmla="*/ 9575717 w 10032639"/>
                <a:gd name="connsiteY5330" fmla="*/ 650504 h 2801577"/>
                <a:gd name="connsiteX5331" fmla="*/ 9594441 w 10032639"/>
                <a:gd name="connsiteY5331" fmla="*/ 628177 h 2801577"/>
                <a:gd name="connsiteX5332" fmla="*/ 9604883 w 10032639"/>
                <a:gd name="connsiteY5332" fmla="*/ 617734 h 2801577"/>
                <a:gd name="connsiteX5333" fmla="*/ 9617125 w 10032639"/>
                <a:gd name="connsiteY5333" fmla="*/ 607291 h 2801577"/>
                <a:gd name="connsiteX5334" fmla="*/ 9634408 w 10032639"/>
                <a:gd name="connsiteY5334" fmla="*/ 588206 h 2801577"/>
                <a:gd name="connsiteX5335" fmla="*/ 9651691 w 10032639"/>
                <a:gd name="connsiteY5335" fmla="*/ 569121 h 2801577"/>
                <a:gd name="connsiteX5336" fmla="*/ 9658892 w 10032639"/>
                <a:gd name="connsiteY5336" fmla="*/ 560478 h 2801577"/>
                <a:gd name="connsiteX5337" fmla="*/ 9665733 w 10032639"/>
                <a:gd name="connsiteY5337" fmla="*/ 551836 h 2801577"/>
                <a:gd name="connsiteX5338" fmla="*/ 9669334 w 10032639"/>
                <a:gd name="connsiteY5338" fmla="*/ 541753 h 2801577"/>
                <a:gd name="connsiteX5339" fmla="*/ 9672575 w 10032639"/>
                <a:gd name="connsiteY5339" fmla="*/ 531310 h 2801577"/>
                <a:gd name="connsiteX5340" fmla="*/ 9674375 w 10032639"/>
                <a:gd name="connsiteY5340" fmla="*/ 522667 h 2801577"/>
                <a:gd name="connsiteX5341" fmla="*/ 2670770 w 10032639"/>
                <a:gd name="connsiteY5341" fmla="*/ 507316 h 2801577"/>
                <a:gd name="connsiteX5342" fmla="*/ 2533992 w 10032639"/>
                <a:gd name="connsiteY5342" fmla="*/ 573206 h 2801577"/>
                <a:gd name="connsiteX5343" fmla="*/ 2542630 w 10032639"/>
                <a:gd name="connsiteY5343" fmla="*/ 575006 h 2801577"/>
                <a:gd name="connsiteX5344" fmla="*/ 2554508 w 10032639"/>
                <a:gd name="connsiteY5344" fmla="*/ 576806 h 2801577"/>
                <a:gd name="connsiteX5345" fmla="*/ 2561707 w 10032639"/>
                <a:gd name="connsiteY5345" fmla="*/ 576806 h 2801577"/>
                <a:gd name="connsiteX5346" fmla="*/ 2566747 w 10032639"/>
                <a:gd name="connsiteY5346" fmla="*/ 575006 h 2801577"/>
                <a:gd name="connsiteX5347" fmla="*/ 2570346 w 10032639"/>
                <a:gd name="connsiteY5347" fmla="*/ 571405 h 2801577"/>
                <a:gd name="connsiteX5348" fmla="*/ 2603100 w 10032639"/>
                <a:gd name="connsiteY5348" fmla="*/ 540441 h 2801577"/>
                <a:gd name="connsiteX5349" fmla="*/ 2608140 w 10032639"/>
                <a:gd name="connsiteY5349" fmla="*/ 540441 h 2801577"/>
                <a:gd name="connsiteX5350" fmla="*/ 2623977 w 10032639"/>
                <a:gd name="connsiteY5350" fmla="*/ 540441 h 2801577"/>
                <a:gd name="connsiteX5351" fmla="*/ 2635855 w 10032639"/>
                <a:gd name="connsiteY5351" fmla="*/ 538640 h 2801577"/>
                <a:gd name="connsiteX5352" fmla="*/ 2644494 w 10032639"/>
                <a:gd name="connsiteY5352" fmla="*/ 535040 h 2801577"/>
                <a:gd name="connsiteX5353" fmla="*/ 2653492 w 10032639"/>
                <a:gd name="connsiteY5353" fmla="*/ 531799 h 2801577"/>
                <a:gd name="connsiteX5354" fmla="*/ 2654932 w 10032639"/>
                <a:gd name="connsiteY5354" fmla="*/ 524598 h 2801577"/>
                <a:gd name="connsiteX5355" fmla="*/ 2660332 w 10032639"/>
                <a:gd name="connsiteY5355" fmla="*/ 517757 h 2801577"/>
                <a:gd name="connsiteX5356" fmla="*/ 2663571 w 10032639"/>
                <a:gd name="connsiteY5356" fmla="*/ 512717 h 2801577"/>
                <a:gd name="connsiteX5357" fmla="*/ 650775 w 10032639"/>
                <a:gd name="connsiteY5357" fmla="*/ 507316 h 2801577"/>
                <a:gd name="connsiteX5358" fmla="*/ 558990 w 10032639"/>
                <a:gd name="connsiteY5358" fmla="*/ 575006 h 2801577"/>
                <a:gd name="connsiteX5359" fmla="*/ 545312 w 10032639"/>
                <a:gd name="connsiteY5359" fmla="*/ 586888 h 2801577"/>
                <a:gd name="connsiteX5360" fmla="*/ 528035 w 10032639"/>
                <a:gd name="connsiteY5360" fmla="*/ 600930 h 2801577"/>
                <a:gd name="connsiteX5361" fmla="*/ 510397 w 10032639"/>
                <a:gd name="connsiteY5361" fmla="*/ 611371 h 2801577"/>
                <a:gd name="connsiteX5362" fmla="*/ 491320 w 10032639"/>
                <a:gd name="connsiteY5362" fmla="*/ 621453 h 2801577"/>
                <a:gd name="connsiteX5363" fmla="*/ 477643 w 10032639"/>
                <a:gd name="connsiteY5363" fmla="*/ 630454 h 2801577"/>
                <a:gd name="connsiteX5364" fmla="*/ 470804 w 10032639"/>
                <a:gd name="connsiteY5364" fmla="*/ 635495 h 2801577"/>
                <a:gd name="connsiteX5365" fmla="*/ 465405 w 10032639"/>
                <a:gd name="connsiteY5365" fmla="*/ 642336 h 2801577"/>
                <a:gd name="connsiteX5366" fmla="*/ 508598 w 10032639"/>
                <a:gd name="connsiteY5366" fmla="*/ 618212 h 2801577"/>
                <a:gd name="connsiteX5367" fmla="*/ 553950 w 10032639"/>
                <a:gd name="connsiteY5367" fmla="*/ 592288 h 2801577"/>
                <a:gd name="connsiteX5368" fmla="*/ 581666 w 10032639"/>
                <a:gd name="connsiteY5368" fmla="*/ 575006 h 2801577"/>
                <a:gd name="connsiteX5369" fmla="*/ 607582 w 10032639"/>
                <a:gd name="connsiteY5369" fmla="*/ 554123 h 2801577"/>
                <a:gd name="connsiteX5370" fmla="*/ 629898 w 10032639"/>
                <a:gd name="connsiteY5370" fmla="*/ 531799 h 2801577"/>
                <a:gd name="connsiteX5371" fmla="*/ 3804227 w 10032639"/>
                <a:gd name="connsiteY5371" fmla="*/ 496874 h 2801577"/>
                <a:gd name="connsiteX5372" fmla="*/ 3698764 w 10032639"/>
                <a:gd name="connsiteY5372" fmla="*/ 536840 h 2801577"/>
                <a:gd name="connsiteX5373" fmla="*/ 3702004 w 10032639"/>
                <a:gd name="connsiteY5373" fmla="*/ 540441 h 2801577"/>
                <a:gd name="connsiteX5374" fmla="*/ 3707403 w 10032639"/>
                <a:gd name="connsiteY5374" fmla="*/ 535040 h 2801577"/>
                <a:gd name="connsiteX5375" fmla="*/ 3712442 w 10032639"/>
                <a:gd name="connsiteY5375" fmla="*/ 533600 h 2801577"/>
                <a:gd name="connsiteX5376" fmla="*/ 3726120 w 10032639"/>
                <a:gd name="connsiteY5376" fmla="*/ 531799 h 2801577"/>
                <a:gd name="connsiteX5377" fmla="*/ 3731519 w 10032639"/>
                <a:gd name="connsiteY5377" fmla="*/ 533600 h 2801577"/>
                <a:gd name="connsiteX5378" fmla="*/ 3738358 w 10032639"/>
                <a:gd name="connsiteY5378" fmla="*/ 536840 h 2801577"/>
                <a:gd name="connsiteX5379" fmla="*/ 3745557 w 10032639"/>
                <a:gd name="connsiteY5379" fmla="*/ 540441 h 2801577"/>
                <a:gd name="connsiteX5380" fmla="*/ 3757435 w 10032639"/>
                <a:gd name="connsiteY5380" fmla="*/ 549082 h 2801577"/>
                <a:gd name="connsiteX5381" fmla="*/ 3767873 w 10032639"/>
                <a:gd name="connsiteY5381" fmla="*/ 538640 h 2801577"/>
                <a:gd name="connsiteX5382" fmla="*/ 3767873 w 10032639"/>
                <a:gd name="connsiteY5382" fmla="*/ 560964 h 2801577"/>
                <a:gd name="connsiteX5383" fmla="*/ 3774712 w 10032639"/>
                <a:gd name="connsiteY5383" fmla="*/ 564564 h 2801577"/>
                <a:gd name="connsiteX5384" fmla="*/ 3783711 w 10032639"/>
                <a:gd name="connsiteY5384" fmla="*/ 566365 h 2801577"/>
                <a:gd name="connsiteX5385" fmla="*/ 3800988 w 10032639"/>
                <a:gd name="connsiteY5385" fmla="*/ 566365 h 2801577"/>
                <a:gd name="connsiteX5386" fmla="*/ 3800988 w 10032639"/>
                <a:gd name="connsiteY5386" fmla="*/ 538640 h 2801577"/>
                <a:gd name="connsiteX5387" fmla="*/ 3802428 w 10032639"/>
                <a:gd name="connsiteY5387" fmla="*/ 507316 h 2801577"/>
                <a:gd name="connsiteX5388" fmla="*/ 2911211 w 10032639"/>
                <a:gd name="connsiteY5388" fmla="*/ 495074 h 2801577"/>
                <a:gd name="connsiteX5389" fmla="*/ 2862619 w 10032639"/>
                <a:gd name="connsiteY5389" fmla="*/ 515957 h 2801577"/>
                <a:gd name="connsiteX5390" fmla="*/ 2698126 w 10032639"/>
                <a:gd name="connsiteY5390" fmla="*/ 588688 h 2801577"/>
                <a:gd name="connsiteX5391" fmla="*/ 2601301 w 10032639"/>
                <a:gd name="connsiteY5391" fmla="*/ 633695 h 2801577"/>
                <a:gd name="connsiteX5392" fmla="*/ 2506276 w 10032639"/>
                <a:gd name="connsiteY5392" fmla="*/ 680501 h 2801577"/>
                <a:gd name="connsiteX5393" fmla="*/ 2412691 w 10032639"/>
                <a:gd name="connsiteY5393" fmla="*/ 727308 h 2801577"/>
                <a:gd name="connsiteX5394" fmla="*/ 2322705 w 10032639"/>
                <a:gd name="connsiteY5394" fmla="*/ 775916 h 2801577"/>
                <a:gd name="connsiteX5395" fmla="*/ 2317307 w 10032639"/>
                <a:gd name="connsiteY5395" fmla="*/ 789598 h 2801577"/>
                <a:gd name="connsiteX5396" fmla="*/ 2329545 w 10032639"/>
                <a:gd name="connsiteY5396" fmla="*/ 782757 h 2801577"/>
                <a:gd name="connsiteX5397" fmla="*/ 2341782 w 10032639"/>
                <a:gd name="connsiteY5397" fmla="*/ 775916 h 2801577"/>
                <a:gd name="connsiteX5398" fmla="*/ 2364099 w 10032639"/>
                <a:gd name="connsiteY5398" fmla="*/ 763674 h 2801577"/>
                <a:gd name="connsiteX5399" fmla="*/ 2364099 w 10032639"/>
                <a:gd name="connsiteY5399" fmla="*/ 770515 h 2801577"/>
                <a:gd name="connsiteX5400" fmla="*/ 2404053 w 10032639"/>
                <a:gd name="connsiteY5400" fmla="*/ 751432 h 2801577"/>
                <a:gd name="connsiteX5401" fmla="*/ 2443646 w 10032639"/>
                <a:gd name="connsiteY5401" fmla="*/ 730549 h 2801577"/>
                <a:gd name="connsiteX5402" fmla="*/ 2483600 w 10032639"/>
                <a:gd name="connsiteY5402" fmla="*/ 708226 h 2801577"/>
                <a:gd name="connsiteX5403" fmla="*/ 2523553 w 10032639"/>
                <a:gd name="connsiteY5403" fmla="*/ 684102 h 2801577"/>
                <a:gd name="connsiteX5404" fmla="*/ 2547670 w 10032639"/>
                <a:gd name="connsiteY5404" fmla="*/ 670060 h 2801577"/>
                <a:gd name="connsiteX5405" fmla="*/ 2547670 w 10032639"/>
                <a:gd name="connsiteY5405" fmla="*/ 687703 h 2801577"/>
                <a:gd name="connsiteX5406" fmla="*/ 2559908 w 10032639"/>
                <a:gd name="connsiteY5406" fmla="*/ 677261 h 2801577"/>
                <a:gd name="connsiteX5407" fmla="*/ 2571786 w 10032639"/>
                <a:gd name="connsiteY5407" fmla="*/ 666819 h 2801577"/>
                <a:gd name="connsiteX5408" fmla="*/ 2580424 w 10032639"/>
                <a:gd name="connsiteY5408" fmla="*/ 659978 h 2801577"/>
                <a:gd name="connsiteX5409" fmla="*/ 2590863 w 10032639"/>
                <a:gd name="connsiteY5409" fmla="*/ 652777 h 2801577"/>
                <a:gd name="connsiteX5410" fmla="*/ 2597701 w 10032639"/>
                <a:gd name="connsiteY5410" fmla="*/ 650977 h 2801577"/>
                <a:gd name="connsiteX5411" fmla="*/ 2604901 w 10032639"/>
                <a:gd name="connsiteY5411" fmla="*/ 650977 h 2801577"/>
                <a:gd name="connsiteX5412" fmla="*/ 2611739 w 10032639"/>
                <a:gd name="connsiteY5412" fmla="*/ 652777 h 2801577"/>
                <a:gd name="connsiteX5413" fmla="*/ 2618578 w 10032639"/>
                <a:gd name="connsiteY5413" fmla="*/ 654578 h 2801577"/>
                <a:gd name="connsiteX5414" fmla="*/ 2620378 w 10032639"/>
                <a:gd name="connsiteY5414" fmla="*/ 645936 h 2801577"/>
                <a:gd name="connsiteX5415" fmla="*/ 2625417 w 10032639"/>
                <a:gd name="connsiteY5415" fmla="*/ 639095 h 2801577"/>
                <a:gd name="connsiteX5416" fmla="*/ 2630816 w 10032639"/>
                <a:gd name="connsiteY5416" fmla="*/ 633695 h 2801577"/>
                <a:gd name="connsiteX5417" fmla="*/ 2639454 w 10032639"/>
                <a:gd name="connsiteY5417" fmla="*/ 631894 h 2801577"/>
                <a:gd name="connsiteX5418" fmla="*/ 2649893 w 10032639"/>
                <a:gd name="connsiteY5418" fmla="*/ 631894 h 2801577"/>
                <a:gd name="connsiteX5419" fmla="*/ 2658531 w 10032639"/>
                <a:gd name="connsiteY5419" fmla="*/ 630454 h 2801577"/>
                <a:gd name="connsiteX5420" fmla="*/ 2665371 w 10032639"/>
                <a:gd name="connsiteY5420" fmla="*/ 626854 h 2801577"/>
                <a:gd name="connsiteX5421" fmla="*/ 2668970 w 10032639"/>
                <a:gd name="connsiteY5421" fmla="*/ 621453 h 2801577"/>
                <a:gd name="connsiteX5422" fmla="*/ 2677609 w 10032639"/>
                <a:gd name="connsiteY5422" fmla="*/ 616412 h 2801577"/>
                <a:gd name="connsiteX5423" fmla="*/ 2688047 w 10032639"/>
                <a:gd name="connsiteY5423" fmla="*/ 612811 h 2801577"/>
                <a:gd name="connsiteX5424" fmla="*/ 2699925 w 10032639"/>
                <a:gd name="connsiteY5424" fmla="*/ 609571 h 2801577"/>
                <a:gd name="connsiteX5425" fmla="*/ 2703525 w 10032639"/>
                <a:gd name="connsiteY5425" fmla="*/ 599129 h 2801577"/>
                <a:gd name="connsiteX5426" fmla="*/ 2708564 w 10032639"/>
                <a:gd name="connsiteY5426" fmla="*/ 593729 h 2801577"/>
                <a:gd name="connsiteX5427" fmla="*/ 2713962 w 10032639"/>
                <a:gd name="connsiteY5427" fmla="*/ 590488 h 2801577"/>
                <a:gd name="connsiteX5428" fmla="*/ 2719002 w 10032639"/>
                <a:gd name="connsiteY5428" fmla="*/ 590488 h 2801577"/>
                <a:gd name="connsiteX5429" fmla="*/ 2724041 w 10032639"/>
                <a:gd name="connsiteY5429" fmla="*/ 588688 h 2801577"/>
                <a:gd name="connsiteX5430" fmla="*/ 2729440 w 10032639"/>
                <a:gd name="connsiteY5430" fmla="*/ 588688 h 2801577"/>
                <a:gd name="connsiteX5431" fmla="*/ 2734480 w 10032639"/>
                <a:gd name="connsiteY5431" fmla="*/ 593729 h 2801577"/>
                <a:gd name="connsiteX5432" fmla="*/ 2738079 w 10032639"/>
                <a:gd name="connsiteY5432" fmla="*/ 597329 h 2801577"/>
                <a:gd name="connsiteX5433" fmla="*/ 2739879 w 10032639"/>
                <a:gd name="connsiteY5433" fmla="*/ 592288 h 2801577"/>
                <a:gd name="connsiteX5434" fmla="*/ 2741318 w 10032639"/>
                <a:gd name="connsiteY5434" fmla="*/ 586888 h 2801577"/>
                <a:gd name="connsiteX5435" fmla="*/ 2744918 w 10032639"/>
                <a:gd name="connsiteY5435" fmla="*/ 581847 h 2801577"/>
                <a:gd name="connsiteX5436" fmla="*/ 2750317 w 10032639"/>
                <a:gd name="connsiteY5436" fmla="*/ 578246 h 2801577"/>
                <a:gd name="connsiteX5437" fmla="*/ 2757156 w 10032639"/>
                <a:gd name="connsiteY5437" fmla="*/ 576806 h 2801577"/>
                <a:gd name="connsiteX5438" fmla="*/ 2763995 w 10032639"/>
                <a:gd name="connsiteY5438" fmla="*/ 573206 h 2801577"/>
                <a:gd name="connsiteX5439" fmla="*/ 2772634 w 10032639"/>
                <a:gd name="connsiteY5439" fmla="*/ 573206 h 2801577"/>
                <a:gd name="connsiteX5440" fmla="*/ 2781272 w 10032639"/>
                <a:gd name="connsiteY5440" fmla="*/ 573206 h 2801577"/>
                <a:gd name="connsiteX5441" fmla="*/ 2788471 w 10032639"/>
                <a:gd name="connsiteY5441" fmla="*/ 566365 h 2801577"/>
                <a:gd name="connsiteX5442" fmla="*/ 2795310 w 10032639"/>
                <a:gd name="connsiteY5442" fmla="*/ 559523 h 2801577"/>
                <a:gd name="connsiteX5443" fmla="*/ 2803948 w 10032639"/>
                <a:gd name="connsiteY5443" fmla="*/ 552322 h 2801577"/>
                <a:gd name="connsiteX5444" fmla="*/ 2814387 w 10032639"/>
                <a:gd name="connsiteY5444" fmla="*/ 549082 h 2801577"/>
                <a:gd name="connsiteX5445" fmla="*/ 2829864 w 10032639"/>
                <a:gd name="connsiteY5445" fmla="*/ 542241 h 2801577"/>
                <a:gd name="connsiteX5446" fmla="*/ 2848941 w 10032639"/>
                <a:gd name="connsiteY5446" fmla="*/ 533600 h 2801577"/>
                <a:gd name="connsiteX5447" fmla="*/ 2866218 w 10032639"/>
                <a:gd name="connsiteY5447" fmla="*/ 526399 h 2801577"/>
                <a:gd name="connsiteX5448" fmla="*/ 2886735 w 10032639"/>
                <a:gd name="connsiteY5448" fmla="*/ 517757 h 2801577"/>
                <a:gd name="connsiteX5449" fmla="*/ 2892134 w 10032639"/>
                <a:gd name="connsiteY5449" fmla="*/ 514157 h 2801577"/>
                <a:gd name="connsiteX5450" fmla="*/ 2898973 w 10032639"/>
                <a:gd name="connsiteY5450" fmla="*/ 510916 h 2801577"/>
                <a:gd name="connsiteX5451" fmla="*/ 2904372 w 10032639"/>
                <a:gd name="connsiteY5451" fmla="*/ 504075 h 2801577"/>
                <a:gd name="connsiteX5452" fmla="*/ 2909411 w 10032639"/>
                <a:gd name="connsiteY5452" fmla="*/ 496874 h 2801577"/>
                <a:gd name="connsiteX5453" fmla="*/ 547111 w 10032639"/>
                <a:gd name="connsiteY5453" fmla="*/ 474551 h 2801577"/>
                <a:gd name="connsiteX5454" fmla="*/ 526235 w 10032639"/>
                <a:gd name="connsiteY5454" fmla="*/ 488233 h 2801577"/>
                <a:gd name="connsiteX5455" fmla="*/ 539913 w 10032639"/>
                <a:gd name="connsiteY5455" fmla="*/ 484992 h 2801577"/>
                <a:gd name="connsiteX5456" fmla="*/ 8827864 w 10032639"/>
                <a:gd name="connsiteY5456" fmla="*/ 472253 h 2801577"/>
                <a:gd name="connsiteX5457" fmla="*/ 8801579 w 10032639"/>
                <a:gd name="connsiteY5457" fmla="*/ 496380 h 2801577"/>
                <a:gd name="connsiteX5458" fmla="*/ 8812021 w 10032639"/>
                <a:gd name="connsiteY5458" fmla="*/ 499981 h 2801577"/>
                <a:gd name="connsiteX5459" fmla="*/ 8822463 w 10032639"/>
                <a:gd name="connsiteY5459" fmla="*/ 503582 h 2801577"/>
                <a:gd name="connsiteX5460" fmla="*/ 8822463 w 10032639"/>
                <a:gd name="connsiteY5460" fmla="*/ 499981 h 2801577"/>
                <a:gd name="connsiteX5461" fmla="*/ 8824263 w 10032639"/>
                <a:gd name="connsiteY5461" fmla="*/ 491338 h 2801577"/>
                <a:gd name="connsiteX5462" fmla="*/ 8827864 w 10032639"/>
                <a:gd name="connsiteY5462" fmla="*/ 480895 h 2801577"/>
                <a:gd name="connsiteX5463" fmla="*/ 3473800 w 10032639"/>
                <a:gd name="connsiteY5463" fmla="*/ 462309 h 2801577"/>
                <a:gd name="connsiteX5464" fmla="*/ 3440686 w 10032639"/>
                <a:gd name="connsiteY5464" fmla="*/ 477791 h 2801577"/>
                <a:gd name="connsiteX5465" fmla="*/ 3447525 w 10032639"/>
                <a:gd name="connsiteY5465" fmla="*/ 479592 h 2801577"/>
                <a:gd name="connsiteX5466" fmla="*/ 3449324 w 10032639"/>
                <a:gd name="connsiteY5466" fmla="*/ 477791 h 2801577"/>
                <a:gd name="connsiteX5467" fmla="*/ 3456163 w 10032639"/>
                <a:gd name="connsiteY5467" fmla="*/ 475991 h 2801577"/>
                <a:gd name="connsiteX5468" fmla="*/ 3468401 w 10032639"/>
                <a:gd name="connsiteY5468" fmla="*/ 470950 h 2801577"/>
                <a:gd name="connsiteX5469" fmla="*/ 3485679 w 10032639"/>
                <a:gd name="connsiteY5469" fmla="*/ 464109 h 2801577"/>
                <a:gd name="connsiteX5470" fmla="*/ 3487478 w 10032639"/>
                <a:gd name="connsiteY5470" fmla="*/ 462309 h 2801577"/>
                <a:gd name="connsiteX5471" fmla="*/ 9611724 w 10032639"/>
                <a:gd name="connsiteY5471" fmla="*/ 453167 h 2801577"/>
                <a:gd name="connsiteX5472" fmla="*/ 9549793 w 10032639"/>
                <a:gd name="connsiteY5472" fmla="*/ 517266 h 2801577"/>
                <a:gd name="connsiteX5473" fmla="*/ 9475259 w 10032639"/>
                <a:gd name="connsiteY5473" fmla="*/ 591807 h 2801577"/>
                <a:gd name="connsiteX5474" fmla="*/ 9366160 w 10032639"/>
                <a:gd name="connsiteY5474" fmla="*/ 702719 h 2801577"/>
                <a:gd name="connsiteX5475" fmla="*/ 9310710 w 10032639"/>
                <a:gd name="connsiteY5475" fmla="*/ 761416 h 2801577"/>
                <a:gd name="connsiteX5476" fmla="*/ 9253820 w 10032639"/>
                <a:gd name="connsiteY5476" fmla="*/ 822273 h 2801577"/>
                <a:gd name="connsiteX5477" fmla="*/ 9237977 w 10032639"/>
                <a:gd name="connsiteY5477" fmla="*/ 835957 h 2801577"/>
                <a:gd name="connsiteX5478" fmla="*/ 9217093 w 10032639"/>
                <a:gd name="connsiteY5478" fmla="*/ 853242 h 2801577"/>
                <a:gd name="connsiteX5479" fmla="*/ 9173886 w 10032639"/>
                <a:gd name="connsiteY5479" fmla="*/ 898255 h 2801577"/>
                <a:gd name="connsiteX5480" fmla="*/ 9151202 w 10032639"/>
                <a:gd name="connsiteY5480" fmla="*/ 922382 h 2801577"/>
                <a:gd name="connsiteX5481" fmla="*/ 9135719 w 10032639"/>
                <a:gd name="connsiteY5481" fmla="*/ 940027 h 2801577"/>
                <a:gd name="connsiteX5482" fmla="*/ 9120236 w 10032639"/>
                <a:gd name="connsiteY5482" fmla="*/ 960553 h 2801577"/>
                <a:gd name="connsiteX5483" fmla="*/ 9115195 w 10032639"/>
                <a:gd name="connsiteY5483" fmla="*/ 970996 h 2801577"/>
                <a:gd name="connsiteX5484" fmla="*/ 9113395 w 10032639"/>
                <a:gd name="connsiteY5484" fmla="*/ 981439 h 2801577"/>
                <a:gd name="connsiteX5485" fmla="*/ 9115195 w 10032639"/>
                <a:gd name="connsiteY5485" fmla="*/ 993322 h 2801577"/>
                <a:gd name="connsiteX5486" fmla="*/ 9116996 w 10032639"/>
                <a:gd name="connsiteY5486" fmla="*/ 998724 h 2801577"/>
                <a:gd name="connsiteX5487" fmla="*/ 9147961 w 10032639"/>
                <a:gd name="connsiteY5487" fmla="*/ 972796 h 2801577"/>
                <a:gd name="connsiteX5488" fmla="*/ 9168485 w 10032639"/>
                <a:gd name="connsiteY5488" fmla="*/ 957312 h 2801577"/>
                <a:gd name="connsiteX5489" fmla="*/ 9168485 w 10032639"/>
                <a:gd name="connsiteY5489" fmla="*/ 955511 h 2801577"/>
                <a:gd name="connsiteX5490" fmla="*/ 9182527 w 10032639"/>
                <a:gd name="connsiteY5490" fmla="*/ 943268 h 2801577"/>
                <a:gd name="connsiteX5491" fmla="*/ 9196210 w 10032639"/>
                <a:gd name="connsiteY5491" fmla="*/ 927783 h 2801577"/>
                <a:gd name="connsiteX5492" fmla="*/ 9206652 w 10032639"/>
                <a:gd name="connsiteY5492" fmla="*/ 908698 h 2801577"/>
                <a:gd name="connsiteX5493" fmla="*/ 9217093 w 10032639"/>
                <a:gd name="connsiteY5493" fmla="*/ 889612 h 2801577"/>
                <a:gd name="connsiteX5494" fmla="*/ 9222494 w 10032639"/>
                <a:gd name="connsiteY5494" fmla="*/ 880970 h 2801577"/>
                <a:gd name="connsiteX5495" fmla="*/ 9231136 w 10032639"/>
                <a:gd name="connsiteY5495" fmla="*/ 880970 h 2801577"/>
                <a:gd name="connsiteX5496" fmla="*/ 9236177 w 10032639"/>
                <a:gd name="connsiteY5496" fmla="*/ 875568 h 2801577"/>
                <a:gd name="connsiteX5497" fmla="*/ 9246619 w 10032639"/>
                <a:gd name="connsiteY5497" fmla="*/ 875568 h 2801577"/>
                <a:gd name="connsiteX5498" fmla="*/ 9252020 w 10032639"/>
                <a:gd name="connsiteY5498" fmla="*/ 858283 h 2801577"/>
                <a:gd name="connsiteX5499" fmla="*/ 9262101 w 10032639"/>
                <a:gd name="connsiteY5499" fmla="*/ 842799 h 2801577"/>
                <a:gd name="connsiteX5500" fmla="*/ 9274344 w 10032639"/>
                <a:gd name="connsiteY5500" fmla="*/ 830916 h 2801577"/>
                <a:gd name="connsiteX5501" fmla="*/ 9289827 w 10032639"/>
                <a:gd name="connsiteY5501" fmla="*/ 820473 h 2801577"/>
                <a:gd name="connsiteX5502" fmla="*/ 9302069 w 10032639"/>
                <a:gd name="connsiteY5502" fmla="*/ 811830 h 2801577"/>
                <a:gd name="connsiteX5503" fmla="*/ 9308910 w 10032639"/>
                <a:gd name="connsiteY5503" fmla="*/ 801387 h 2801577"/>
                <a:gd name="connsiteX5504" fmla="*/ 9307109 w 10032639"/>
                <a:gd name="connsiteY5504" fmla="*/ 797786 h 2801577"/>
                <a:gd name="connsiteX5505" fmla="*/ 9307109 w 10032639"/>
                <a:gd name="connsiteY5505" fmla="*/ 792745 h 2801577"/>
                <a:gd name="connsiteX5506" fmla="*/ 9307109 w 10032639"/>
                <a:gd name="connsiteY5506" fmla="*/ 785903 h 2801577"/>
                <a:gd name="connsiteX5507" fmla="*/ 9310710 w 10032639"/>
                <a:gd name="connsiteY5507" fmla="*/ 780501 h 2801577"/>
                <a:gd name="connsiteX5508" fmla="*/ 9315751 w 10032639"/>
                <a:gd name="connsiteY5508" fmla="*/ 773659 h 2801577"/>
                <a:gd name="connsiteX5509" fmla="*/ 9322592 w 10032639"/>
                <a:gd name="connsiteY5509" fmla="*/ 770058 h 2801577"/>
                <a:gd name="connsiteX5510" fmla="*/ 9338435 w 10032639"/>
                <a:gd name="connsiteY5510" fmla="*/ 763216 h 2801577"/>
                <a:gd name="connsiteX5511" fmla="*/ 9353918 w 10032639"/>
                <a:gd name="connsiteY5511" fmla="*/ 752773 h 2801577"/>
                <a:gd name="connsiteX5512" fmla="*/ 9357519 w 10032639"/>
                <a:gd name="connsiteY5512" fmla="*/ 747372 h 2801577"/>
                <a:gd name="connsiteX5513" fmla="*/ 9360759 w 10032639"/>
                <a:gd name="connsiteY5513" fmla="*/ 740530 h 2801577"/>
                <a:gd name="connsiteX5514" fmla="*/ 9366160 w 10032639"/>
                <a:gd name="connsiteY5514" fmla="*/ 720004 h 2801577"/>
                <a:gd name="connsiteX5515" fmla="*/ 9367960 w 10032639"/>
                <a:gd name="connsiteY5515" fmla="*/ 711361 h 2801577"/>
                <a:gd name="connsiteX5516" fmla="*/ 9376602 w 10032639"/>
                <a:gd name="connsiteY5516" fmla="*/ 707760 h 2801577"/>
                <a:gd name="connsiteX5517" fmla="*/ 9395685 w 10032639"/>
                <a:gd name="connsiteY5517" fmla="*/ 702719 h 2801577"/>
                <a:gd name="connsiteX5518" fmla="*/ 9402527 w 10032639"/>
                <a:gd name="connsiteY5518" fmla="*/ 699118 h 2801577"/>
                <a:gd name="connsiteX5519" fmla="*/ 9407567 w 10032639"/>
                <a:gd name="connsiteY5519" fmla="*/ 694076 h 2801577"/>
                <a:gd name="connsiteX5520" fmla="*/ 9426651 w 10032639"/>
                <a:gd name="connsiteY5520" fmla="*/ 666348 h 2801577"/>
                <a:gd name="connsiteX5521" fmla="*/ 9430251 w 10032639"/>
                <a:gd name="connsiteY5521" fmla="*/ 660947 h 2801577"/>
                <a:gd name="connsiteX5522" fmla="*/ 9442134 w 10032639"/>
                <a:gd name="connsiteY5522" fmla="*/ 641861 h 2801577"/>
                <a:gd name="connsiteX5523" fmla="*/ 9457616 w 10032639"/>
                <a:gd name="connsiteY5523" fmla="*/ 624576 h 2801577"/>
                <a:gd name="connsiteX5524" fmla="*/ 9468058 w 10032639"/>
                <a:gd name="connsiteY5524" fmla="*/ 615934 h 2801577"/>
                <a:gd name="connsiteX5525" fmla="*/ 9476700 w 10032639"/>
                <a:gd name="connsiteY5525" fmla="*/ 609092 h 2801577"/>
                <a:gd name="connsiteX5526" fmla="*/ 9487142 w 10032639"/>
                <a:gd name="connsiteY5526" fmla="*/ 601890 h 2801577"/>
                <a:gd name="connsiteX5527" fmla="*/ 9497583 w 10032639"/>
                <a:gd name="connsiteY5527" fmla="*/ 598649 h 2801577"/>
                <a:gd name="connsiteX5528" fmla="*/ 9528909 w 10032639"/>
                <a:gd name="connsiteY5528" fmla="*/ 559038 h 2801577"/>
                <a:gd name="connsiteX5529" fmla="*/ 9547993 w 10032639"/>
                <a:gd name="connsiteY5529" fmla="*/ 534551 h 2801577"/>
                <a:gd name="connsiteX5530" fmla="*/ 9568516 w 10032639"/>
                <a:gd name="connsiteY5530" fmla="*/ 510424 h 2801577"/>
                <a:gd name="connsiteX5531" fmla="*/ 8877913 w 10032639"/>
                <a:gd name="connsiteY5531" fmla="*/ 451367 h 2801577"/>
                <a:gd name="connsiteX5532" fmla="*/ 8874312 w 10032639"/>
                <a:gd name="connsiteY5532" fmla="*/ 461810 h 2801577"/>
                <a:gd name="connsiteX5533" fmla="*/ 8887995 w 10032639"/>
                <a:gd name="connsiteY5533" fmla="*/ 463610 h 2801577"/>
                <a:gd name="connsiteX5534" fmla="*/ 8879353 w 10032639"/>
                <a:gd name="connsiteY5534" fmla="*/ 454968 h 2801577"/>
                <a:gd name="connsiteX5535" fmla="*/ 3056628 w 10032639"/>
                <a:gd name="connsiteY5535" fmla="*/ 432785 h 2801577"/>
                <a:gd name="connsiteX5536" fmla="*/ 2937127 w 10032639"/>
                <a:gd name="connsiteY5536" fmla="*/ 483192 h 2801577"/>
                <a:gd name="connsiteX5537" fmla="*/ 2937127 w 10032639"/>
                <a:gd name="connsiteY5537" fmla="*/ 491833 h 2801577"/>
                <a:gd name="connsiteX5538" fmla="*/ 2945766 w 10032639"/>
                <a:gd name="connsiteY5538" fmla="*/ 486433 h 2801577"/>
                <a:gd name="connsiteX5539" fmla="*/ 2956204 w 10032639"/>
                <a:gd name="connsiteY5539" fmla="*/ 483192 h 2801577"/>
                <a:gd name="connsiteX5540" fmla="*/ 2973481 w 10032639"/>
                <a:gd name="connsiteY5540" fmla="*/ 477791 h 2801577"/>
                <a:gd name="connsiteX5541" fmla="*/ 2985719 w 10032639"/>
                <a:gd name="connsiteY5541" fmla="*/ 477791 h 2801577"/>
                <a:gd name="connsiteX5542" fmla="*/ 2995798 w 10032639"/>
                <a:gd name="connsiteY5542" fmla="*/ 475991 h 2801577"/>
                <a:gd name="connsiteX5543" fmla="*/ 3004436 w 10032639"/>
                <a:gd name="connsiteY5543" fmla="*/ 470950 h 2801577"/>
                <a:gd name="connsiteX5544" fmla="*/ 3009835 w 10032639"/>
                <a:gd name="connsiteY5544" fmla="*/ 465910 h 2801577"/>
                <a:gd name="connsiteX5545" fmla="*/ 3013075 w 10032639"/>
                <a:gd name="connsiteY5545" fmla="*/ 458709 h 2801577"/>
                <a:gd name="connsiteX5546" fmla="*/ 3021713 w 10032639"/>
                <a:gd name="connsiteY5546" fmla="*/ 458709 h 2801577"/>
                <a:gd name="connsiteX5547" fmla="*/ 3027113 w 10032639"/>
                <a:gd name="connsiteY5547" fmla="*/ 458709 h 2801577"/>
                <a:gd name="connsiteX5548" fmla="*/ 3033951 w 10032639"/>
                <a:gd name="connsiteY5548" fmla="*/ 457268 h 2801577"/>
                <a:gd name="connsiteX5549" fmla="*/ 3040790 w 10032639"/>
                <a:gd name="connsiteY5549" fmla="*/ 453668 h 2801577"/>
                <a:gd name="connsiteX5550" fmla="*/ 3044390 w 10032639"/>
                <a:gd name="connsiteY5550" fmla="*/ 451867 h 2801577"/>
                <a:gd name="connsiteX5551" fmla="*/ 3046189 w 10032639"/>
                <a:gd name="connsiteY5551" fmla="*/ 448627 h 2801577"/>
                <a:gd name="connsiteX5552" fmla="*/ 3049788 w 10032639"/>
                <a:gd name="connsiteY5552" fmla="*/ 439986 h 2801577"/>
                <a:gd name="connsiteX5553" fmla="*/ 9387044 w 10032639"/>
                <a:gd name="connsiteY5553" fmla="*/ 432281 h 2801577"/>
                <a:gd name="connsiteX5554" fmla="*/ 9322592 w 10032639"/>
                <a:gd name="connsiteY5554" fmla="*/ 499981 h 2801577"/>
                <a:gd name="connsiteX5555" fmla="*/ 9258861 w 10032639"/>
                <a:gd name="connsiteY5555" fmla="*/ 567680 h 2801577"/>
                <a:gd name="connsiteX5556" fmla="*/ 9253820 w 10032639"/>
                <a:gd name="connsiteY5556" fmla="*/ 572722 h 2801577"/>
                <a:gd name="connsiteX5557" fmla="*/ 9165244 w 10032639"/>
                <a:gd name="connsiteY5557" fmla="*/ 660947 h 2801577"/>
                <a:gd name="connsiteX5558" fmla="*/ 9153002 w 10032639"/>
                <a:gd name="connsiteY5558" fmla="*/ 674991 h 2801577"/>
                <a:gd name="connsiteX5559" fmla="*/ 9142920 w 10032639"/>
                <a:gd name="connsiteY5559" fmla="*/ 688675 h 2801577"/>
                <a:gd name="connsiteX5560" fmla="*/ 9134279 w 10032639"/>
                <a:gd name="connsiteY5560" fmla="*/ 702719 h 2801577"/>
                <a:gd name="connsiteX5561" fmla="*/ 9128878 w 10032639"/>
                <a:gd name="connsiteY5561" fmla="*/ 720004 h 2801577"/>
                <a:gd name="connsiteX5562" fmla="*/ 9154802 w 10032639"/>
                <a:gd name="connsiteY5562" fmla="*/ 695517 h 2801577"/>
                <a:gd name="connsiteX5563" fmla="*/ 9178927 w 10032639"/>
                <a:gd name="connsiteY5563" fmla="*/ 671390 h 2801577"/>
                <a:gd name="connsiteX5564" fmla="*/ 9201611 w 10032639"/>
                <a:gd name="connsiteY5564" fmla="*/ 645462 h 2801577"/>
                <a:gd name="connsiteX5565" fmla="*/ 9224295 w 10032639"/>
                <a:gd name="connsiteY5565" fmla="*/ 617734 h 2801577"/>
                <a:gd name="connsiteX5566" fmla="*/ 9255260 w 10032639"/>
                <a:gd name="connsiteY5566" fmla="*/ 579564 h 2801577"/>
                <a:gd name="connsiteX5567" fmla="*/ 9284785 w 10032639"/>
                <a:gd name="connsiteY5567" fmla="*/ 546794 h 2801577"/>
                <a:gd name="connsiteX5568" fmla="*/ 9313951 w 10032639"/>
                <a:gd name="connsiteY5568" fmla="*/ 519066 h 2801577"/>
                <a:gd name="connsiteX5569" fmla="*/ 9340235 w 10032639"/>
                <a:gd name="connsiteY5569" fmla="*/ 493139 h 2801577"/>
                <a:gd name="connsiteX5570" fmla="*/ 9353918 w 10032639"/>
                <a:gd name="connsiteY5570" fmla="*/ 477294 h 2801577"/>
                <a:gd name="connsiteX5571" fmla="*/ 9367960 w 10032639"/>
                <a:gd name="connsiteY5571" fmla="*/ 461810 h 2801577"/>
                <a:gd name="connsiteX5572" fmla="*/ 9378402 w 10032639"/>
                <a:gd name="connsiteY5572" fmla="*/ 448126 h 2801577"/>
                <a:gd name="connsiteX5573" fmla="*/ 2521754 w 10032639"/>
                <a:gd name="connsiteY5573" fmla="*/ 431344 h 2801577"/>
                <a:gd name="connsiteX5574" fmla="*/ 2464523 w 10032639"/>
                <a:gd name="connsiteY5574" fmla="*/ 457268 h 2801577"/>
                <a:gd name="connsiteX5575" fmla="*/ 2466323 w 10032639"/>
                <a:gd name="connsiteY5575" fmla="*/ 462309 h 2801577"/>
                <a:gd name="connsiteX5576" fmla="*/ 2483600 w 10032639"/>
                <a:gd name="connsiteY5576" fmla="*/ 451867 h 2801577"/>
                <a:gd name="connsiteX5577" fmla="*/ 2504476 w 10032639"/>
                <a:gd name="connsiteY5577" fmla="*/ 443226 h 2801577"/>
                <a:gd name="connsiteX5578" fmla="*/ 2513115 w 10032639"/>
                <a:gd name="connsiteY5578" fmla="*/ 436385 h 2801577"/>
                <a:gd name="connsiteX5579" fmla="*/ 3084343 w 10032639"/>
                <a:gd name="connsiteY5579" fmla="*/ 420903 h 2801577"/>
                <a:gd name="connsiteX5580" fmla="*/ 3073905 w 10032639"/>
                <a:gd name="connsiteY5580" fmla="*/ 424503 h 2801577"/>
                <a:gd name="connsiteX5581" fmla="*/ 3084343 w 10032639"/>
                <a:gd name="connsiteY5581" fmla="*/ 424503 h 2801577"/>
                <a:gd name="connsiteX5582" fmla="*/ 3804227 w 10032639"/>
                <a:gd name="connsiteY5582" fmla="*/ 410461 h 2801577"/>
                <a:gd name="connsiteX5583" fmla="*/ 3793789 w 10032639"/>
                <a:gd name="connsiteY5583" fmla="*/ 414062 h 2801577"/>
                <a:gd name="connsiteX5584" fmla="*/ 3804227 w 10032639"/>
                <a:gd name="connsiteY5584" fmla="*/ 417302 h 2801577"/>
                <a:gd name="connsiteX5585" fmla="*/ 3112059 w 10032639"/>
                <a:gd name="connsiteY5585" fmla="*/ 408661 h 2801577"/>
                <a:gd name="connsiteX5586" fmla="*/ 3106660 w 10032639"/>
                <a:gd name="connsiteY5586" fmla="*/ 410461 h 2801577"/>
                <a:gd name="connsiteX5587" fmla="*/ 3108459 w 10032639"/>
                <a:gd name="connsiteY5587" fmla="*/ 412262 h 2801577"/>
                <a:gd name="connsiteX5588" fmla="*/ 1398374 w 10032639"/>
                <a:gd name="connsiteY5588" fmla="*/ 401820 h 2801577"/>
                <a:gd name="connsiteX5589" fmla="*/ 1376058 w 10032639"/>
                <a:gd name="connsiteY5589" fmla="*/ 422703 h 2801577"/>
                <a:gd name="connsiteX5590" fmla="*/ 1351582 w 10032639"/>
                <a:gd name="connsiteY5590" fmla="*/ 443226 h 2801577"/>
                <a:gd name="connsiteX5591" fmla="*/ 1323866 w 10032639"/>
                <a:gd name="connsiteY5591" fmla="*/ 462309 h 2801577"/>
                <a:gd name="connsiteX5592" fmla="*/ 1296511 w 10032639"/>
                <a:gd name="connsiteY5592" fmla="*/ 479592 h 2801577"/>
                <a:gd name="connsiteX5593" fmla="*/ 1261957 w 10032639"/>
                <a:gd name="connsiteY5593" fmla="*/ 498674 h 2801577"/>
                <a:gd name="connsiteX5594" fmla="*/ 1232441 w 10032639"/>
                <a:gd name="connsiteY5594" fmla="*/ 517757 h 2801577"/>
                <a:gd name="connsiteX5595" fmla="*/ 1206166 w 10032639"/>
                <a:gd name="connsiteY5595" fmla="*/ 535040 h 2801577"/>
                <a:gd name="connsiteX5596" fmla="*/ 1182049 w 10032639"/>
                <a:gd name="connsiteY5596" fmla="*/ 552322 h 2801577"/>
                <a:gd name="connsiteX5597" fmla="*/ 1152534 w 10032639"/>
                <a:gd name="connsiteY5597" fmla="*/ 571405 h 2801577"/>
                <a:gd name="connsiteX5598" fmla="*/ 1125178 w 10032639"/>
                <a:gd name="connsiteY5598" fmla="*/ 593729 h 2801577"/>
                <a:gd name="connsiteX5599" fmla="*/ 1098903 w 10032639"/>
                <a:gd name="connsiteY5599" fmla="*/ 614612 h 2801577"/>
                <a:gd name="connsiteX5600" fmla="*/ 1067948 w 10032639"/>
                <a:gd name="connsiteY5600" fmla="*/ 633695 h 2801577"/>
                <a:gd name="connsiteX5601" fmla="*/ 1079826 w 10032639"/>
                <a:gd name="connsiteY5601" fmla="*/ 626854 h 2801577"/>
                <a:gd name="connsiteX5602" fmla="*/ 1095663 w 10032639"/>
                <a:gd name="connsiteY5602" fmla="*/ 621453 h 2801577"/>
                <a:gd name="connsiteX5603" fmla="*/ 1112940 w 10032639"/>
                <a:gd name="connsiteY5603" fmla="*/ 616412 h 2801577"/>
                <a:gd name="connsiteX5604" fmla="*/ 1132017 w 10032639"/>
                <a:gd name="connsiteY5604" fmla="*/ 611371 h 2801577"/>
                <a:gd name="connsiteX5605" fmla="*/ 1135617 w 10032639"/>
                <a:gd name="connsiteY5605" fmla="*/ 597329 h 2801577"/>
                <a:gd name="connsiteX5606" fmla="*/ 1137057 w 10032639"/>
                <a:gd name="connsiteY5606" fmla="*/ 592288 h 2801577"/>
                <a:gd name="connsiteX5607" fmla="*/ 1140656 w 10032639"/>
                <a:gd name="connsiteY5607" fmla="*/ 586888 h 2801577"/>
                <a:gd name="connsiteX5608" fmla="*/ 1147495 w 10032639"/>
                <a:gd name="connsiteY5608" fmla="*/ 583647 h 2801577"/>
                <a:gd name="connsiteX5609" fmla="*/ 1154334 w 10032639"/>
                <a:gd name="connsiteY5609" fmla="*/ 581847 h 2801577"/>
                <a:gd name="connsiteX5610" fmla="*/ 1159733 w 10032639"/>
                <a:gd name="connsiteY5610" fmla="*/ 581847 h 2801577"/>
                <a:gd name="connsiteX5611" fmla="*/ 1164772 w 10032639"/>
                <a:gd name="connsiteY5611" fmla="*/ 580047 h 2801577"/>
                <a:gd name="connsiteX5612" fmla="*/ 1171611 w 10032639"/>
                <a:gd name="connsiteY5612" fmla="*/ 576806 h 2801577"/>
                <a:gd name="connsiteX5613" fmla="*/ 1178450 w 10032639"/>
                <a:gd name="connsiteY5613" fmla="*/ 571405 h 2801577"/>
                <a:gd name="connsiteX5614" fmla="*/ 1190688 w 10032639"/>
                <a:gd name="connsiteY5614" fmla="*/ 557723 h 2801577"/>
                <a:gd name="connsiteX5615" fmla="*/ 1197527 w 10032639"/>
                <a:gd name="connsiteY5615" fmla="*/ 552322 h 2801577"/>
                <a:gd name="connsiteX5616" fmla="*/ 1204366 w 10032639"/>
                <a:gd name="connsiteY5616" fmla="*/ 549082 h 2801577"/>
                <a:gd name="connsiteX5617" fmla="*/ 1209765 w 10032639"/>
                <a:gd name="connsiteY5617" fmla="*/ 545481 h 2801577"/>
                <a:gd name="connsiteX5618" fmla="*/ 1216604 w 10032639"/>
                <a:gd name="connsiteY5618" fmla="*/ 549082 h 2801577"/>
                <a:gd name="connsiteX5619" fmla="*/ 1222003 w 10032639"/>
                <a:gd name="connsiteY5619" fmla="*/ 549082 h 2801577"/>
                <a:gd name="connsiteX5620" fmla="*/ 1225242 w 10032639"/>
                <a:gd name="connsiteY5620" fmla="*/ 549082 h 2801577"/>
                <a:gd name="connsiteX5621" fmla="*/ 1228842 w 10032639"/>
                <a:gd name="connsiteY5621" fmla="*/ 549082 h 2801577"/>
                <a:gd name="connsiteX5622" fmla="*/ 1230641 w 10032639"/>
                <a:gd name="connsiteY5622" fmla="*/ 547282 h 2801577"/>
                <a:gd name="connsiteX5623" fmla="*/ 1242880 w 10032639"/>
                <a:gd name="connsiteY5623" fmla="*/ 529999 h 2801577"/>
                <a:gd name="connsiteX5624" fmla="*/ 1251518 w 10032639"/>
                <a:gd name="connsiteY5624" fmla="*/ 521358 h 2801577"/>
                <a:gd name="connsiteX5625" fmla="*/ 1265196 w 10032639"/>
                <a:gd name="connsiteY5625" fmla="*/ 507316 h 2801577"/>
                <a:gd name="connsiteX5626" fmla="*/ 1284273 w 10032639"/>
                <a:gd name="connsiteY5626" fmla="*/ 493634 h 2801577"/>
                <a:gd name="connsiteX5627" fmla="*/ 1305149 w 10032639"/>
                <a:gd name="connsiteY5627" fmla="*/ 477791 h 2801577"/>
                <a:gd name="connsiteX5628" fmla="*/ 1329265 w 10032639"/>
                <a:gd name="connsiteY5628" fmla="*/ 462309 h 2801577"/>
                <a:gd name="connsiteX5629" fmla="*/ 1356981 w 10032639"/>
                <a:gd name="connsiteY5629" fmla="*/ 443226 h 2801577"/>
                <a:gd name="connsiteX5630" fmla="*/ 1384697 w 10032639"/>
                <a:gd name="connsiteY5630" fmla="*/ 422703 h 2801577"/>
                <a:gd name="connsiteX5631" fmla="*/ 1401974 w 10032639"/>
                <a:gd name="connsiteY5631" fmla="*/ 408661 h 2801577"/>
                <a:gd name="connsiteX5632" fmla="*/ 4888240 w 10032639"/>
                <a:gd name="connsiteY5632" fmla="*/ 400832 h 2801577"/>
                <a:gd name="connsiteX5633" fmla="*/ 4879593 w 10032639"/>
                <a:gd name="connsiteY5633" fmla="*/ 404432 h 2801577"/>
                <a:gd name="connsiteX5634" fmla="*/ 4869145 w 10032639"/>
                <a:gd name="connsiteY5634" fmla="*/ 407672 h 2801577"/>
                <a:gd name="connsiteX5635" fmla="*/ 4860499 w 10032639"/>
                <a:gd name="connsiteY5635" fmla="*/ 414873 h 2801577"/>
                <a:gd name="connsiteX5636" fmla="*/ 4834559 w 10032639"/>
                <a:gd name="connsiteY5636" fmla="*/ 431793 h 2801577"/>
                <a:gd name="connsiteX5637" fmla="*/ 4812221 w 10032639"/>
                <a:gd name="connsiteY5637" fmla="*/ 447634 h 2801577"/>
                <a:gd name="connsiteX5638" fmla="*/ 4774032 w 10032639"/>
                <a:gd name="connsiteY5638" fmla="*/ 474995 h 2801577"/>
                <a:gd name="connsiteX5639" fmla="*/ 4742688 w 10032639"/>
                <a:gd name="connsiteY5639" fmla="*/ 499476 h 2801577"/>
                <a:gd name="connsiteX5640" fmla="*/ 4713145 w 10032639"/>
                <a:gd name="connsiteY5640" fmla="*/ 522157 h 2801577"/>
                <a:gd name="connsiteX5641" fmla="*/ 4687205 w 10032639"/>
                <a:gd name="connsiteY5641" fmla="*/ 542678 h 2801577"/>
                <a:gd name="connsiteX5642" fmla="*/ 4659464 w 10032639"/>
                <a:gd name="connsiteY5642" fmla="*/ 565359 h 2801577"/>
                <a:gd name="connsiteX5643" fmla="*/ 4651177 w 10032639"/>
                <a:gd name="connsiteY5643" fmla="*/ 570400 h 2801577"/>
                <a:gd name="connsiteX5644" fmla="*/ 4716748 w 10032639"/>
                <a:gd name="connsiteY5644" fmla="*/ 535838 h 2801577"/>
                <a:gd name="connsiteX5645" fmla="*/ 4763584 w 10032639"/>
                <a:gd name="connsiteY5645" fmla="*/ 508117 h 2801577"/>
                <a:gd name="connsiteX5646" fmla="*/ 4806817 w 10032639"/>
                <a:gd name="connsiteY5646" fmla="*/ 478595 h 2801577"/>
                <a:gd name="connsiteX5647" fmla="*/ 4845007 w 10032639"/>
                <a:gd name="connsiteY5647" fmla="*/ 449074 h 2801577"/>
                <a:gd name="connsiteX5648" fmla="*/ 4877792 w 10032639"/>
                <a:gd name="connsiteY5648" fmla="*/ 418113 h 2801577"/>
                <a:gd name="connsiteX5649" fmla="*/ 4888240 w 10032639"/>
                <a:gd name="connsiteY5649" fmla="*/ 407672 h 2801577"/>
                <a:gd name="connsiteX5650" fmla="*/ 4898688 w 10032639"/>
                <a:gd name="connsiteY5650" fmla="*/ 400832 h 2801577"/>
                <a:gd name="connsiteX5651" fmla="*/ 3489278 w 10032639"/>
                <a:gd name="connsiteY5651" fmla="*/ 393179 h 2801577"/>
                <a:gd name="connsiteX5652" fmla="*/ 3480640 w 10032639"/>
                <a:gd name="connsiteY5652" fmla="*/ 396779 h 2801577"/>
                <a:gd name="connsiteX5653" fmla="*/ 3485679 w 10032639"/>
                <a:gd name="connsiteY5653" fmla="*/ 400020 h 2801577"/>
                <a:gd name="connsiteX5654" fmla="*/ 9674375 w 10032639"/>
                <a:gd name="connsiteY5654" fmla="*/ 392670 h 2801577"/>
                <a:gd name="connsiteX5655" fmla="*/ 9665733 w 10032639"/>
                <a:gd name="connsiteY5655" fmla="*/ 401312 h 2801577"/>
                <a:gd name="connsiteX5656" fmla="*/ 9672575 w 10032639"/>
                <a:gd name="connsiteY5656" fmla="*/ 401312 h 2801577"/>
                <a:gd name="connsiteX5657" fmla="*/ 1106101 w 10032639"/>
                <a:gd name="connsiteY5657" fmla="*/ 384537 h 2801577"/>
                <a:gd name="connsiteX5658" fmla="*/ 1076586 w 10032639"/>
                <a:gd name="connsiteY5658" fmla="*/ 405421 h 2801577"/>
                <a:gd name="connsiteX5659" fmla="*/ 1045271 w 10032639"/>
                <a:gd name="connsiteY5659" fmla="*/ 429544 h 2801577"/>
                <a:gd name="connsiteX5660" fmla="*/ 1003878 w 10032639"/>
                <a:gd name="connsiteY5660" fmla="*/ 460509 h 2801577"/>
                <a:gd name="connsiteX5661" fmla="*/ 1014316 w 10032639"/>
                <a:gd name="connsiteY5661" fmla="*/ 457268 h 2801577"/>
                <a:gd name="connsiteX5662" fmla="*/ 1022955 w 10032639"/>
                <a:gd name="connsiteY5662" fmla="*/ 451867 h 2801577"/>
                <a:gd name="connsiteX5663" fmla="*/ 1031593 w 10032639"/>
                <a:gd name="connsiteY5663" fmla="*/ 445026 h 2801577"/>
                <a:gd name="connsiteX5664" fmla="*/ 1040232 w 10032639"/>
                <a:gd name="connsiteY5664" fmla="*/ 436385 h 2801577"/>
                <a:gd name="connsiteX5665" fmla="*/ 1053910 w 10032639"/>
                <a:gd name="connsiteY5665" fmla="*/ 424503 h 2801577"/>
                <a:gd name="connsiteX5666" fmla="*/ 1069387 w 10032639"/>
                <a:gd name="connsiteY5666" fmla="*/ 414062 h 2801577"/>
                <a:gd name="connsiteX5667" fmla="*/ 1087024 w 10032639"/>
                <a:gd name="connsiteY5667" fmla="*/ 405421 h 2801577"/>
                <a:gd name="connsiteX5668" fmla="*/ 1106101 w 10032639"/>
                <a:gd name="connsiteY5668" fmla="*/ 396779 h 2801577"/>
                <a:gd name="connsiteX5669" fmla="*/ 972563 w 10032639"/>
                <a:gd name="connsiteY5669" fmla="*/ 377696 h 2801577"/>
                <a:gd name="connsiteX5670" fmla="*/ 970879 w 10032639"/>
                <a:gd name="connsiteY5670" fmla="*/ 379982 h 2801577"/>
                <a:gd name="connsiteX5671" fmla="*/ 929370 w 10032639"/>
                <a:gd name="connsiteY5671" fmla="*/ 407221 h 2801577"/>
                <a:gd name="connsiteX5672" fmla="*/ 884377 w 10032639"/>
                <a:gd name="connsiteY5672" fmla="*/ 438185 h 2801577"/>
                <a:gd name="connsiteX5673" fmla="*/ 841184 w 10032639"/>
                <a:gd name="connsiteY5673" fmla="*/ 470950 h 2801577"/>
                <a:gd name="connsiteX5674" fmla="*/ 796191 w 10032639"/>
                <a:gd name="connsiteY5674" fmla="*/ 505515 h 2801577"/>
                <a:gd name="connsiteX5675" fmla="*/ 716644 w 10032639"/>
                <a:gd name="connsiteY5675" fmla="*/ 566365 h 2801577"/>
                <a:gd name="connsiteX5676" fmla="*/ 631698 w 10032639"/>
                <a:gd name="connsiteY5676" fmla="*/ 626854 h 2801577"/>
                <a:gd name="connsiteX5677" fmla="*/ 543512 w 10032639"/>
                <a:gd name="connsiteY5677" fmla="*/ 684102 h 2801577"/>
                <a:gd name="connsiteX5678" fmla="*/ 451727 w 10032639"/>
                <a:gd name="connsiteY5678" fmla="*/ 739190 h 2801577"/>
                <a:gd name="connsiteX5679" fmla="*/ 451727 w 10032639"/>
                <a:gd name="connsiteY5679" fmla="*/ 753232 h 2801577"/>
                <a:gd name="connsiteX5680" fmla="*/ 451727 w 10032639"/>
                <a:gd name="connsiteY5680" fmla="*/ 766914 h 2801577"/>
                <a:gd name="connsiteX5681" fmla="*/ 456766 w 10032639"/>
                <a:gd name="connsiteY5681" fmla="*/ 765474 h 2801577"/>
                <a:gd name="connsiteX5682" fmla="*/ 474043 w 10032639"/>
                <a:gd name="connsiteY5682" fmla="*/ 761874 h 2801577"/>
                <a:gd name="connsiteX5683" fmla="*/ 488081 w 10032639"/>
                <a:gd name="connsiteY5683" fmla="*/ 756833 h 2801577"/>
                <a:gd name="connsiteX5684" fmla="*/ 501759 w 10032639"/>
                <a:gd name="connsiteY5684" fmla="*/ 746391 h 2801577"/>
                <a:gd name="connsiteX5685" fmla="*/ 515797 w 10032639"/>
                <a:gd name="connsiteY5685" fmla="*/ 735950 h 2801577"/>
                <a:gd name="connsiteX5686" fmla="*/ 531274 w 10032639"/>
                <a:gd name="connsiteY5686" fmla="*/ 721908 h 2801577"/>
                <a:gd name="connsiteX5687" fmla="*/ 547111 w 10032639"/>
                <a:gd name="connsiteY5687" fmla="*/ 710026 h 2801577"/>
                <a:gd name="connsiteX5688" fmla="*/ 576267 w 10032639"/>
                <a:gd name="connsiteY5688" fmla="*/ 690943 h 2801577"/>
                <a:gd name="connsiteX5689" fmla="*/ 583466 w 10032639"/>
                <a:gd name="connsiteY5689" fmla="*/ 685902 h 2801577"/>
                <a:gd name="connsiteX5690" fmla="*/ 593544 w 10032639"/>
                <a:gd name="connsiteY5690" fmla="*/ 673660 h 2801577"/>
                <a:gd name="connsiteX5691" fmla="*/ 597143 w 10032639"/>
                <a:gd name="connsiteY5691" fmla="*/ 668620 h 2801577"/>
                <a:gd name="connsiteX5692" fmla="*/ 600743 w 10032639"/>
                <a:gd name="connsiteY5692" fmla="*/ 663219 h 2801577"/>
                <a:gd name="connsiteX5693" fmla="*/ 605782 w 10032639"/>
                <a:gd name="connsiteY5693" fmla="*/ 659978 h 2801577"/>
                <a:gd name="connsiteX5694" fmla="*/ 610821 w 10032639"/>
                <a:gd name="connsiteY5694" fmla="*/ 658178 h 2801577"/>
                <a:gd name="connsiteX5695" fmla="*/ 617660 w 10032639"/>
                <a:gd name="connsiteY5695" fmla="*/ 658178 h 2801577"/>
                <a:gd name="connsiteX5696" fmla="*/ 626299 w 10032639"/>
                <a:gd name="connsiteY5696" fmla="*/ 658178 h 2801577"/>
                <a:gd name="connsiteX5697" fmla="*/ 631698 w 10032639"/>
                <a:gd name="connsiteY5697" fmla="*/ 649537 h 2801577"/>
                <a:gd name="connsiteX5698" fmla="*/ 638537 w 10032639"/>
                <a:gd name="connsiteY5698" fmla="*/ 642336 h 2801577"/>
                <a:gd name="connsiteX5699" fmla="*/ 647175 w 10032639"/>
                <a:gd name="connsiteY5699" fmla="*/ 637295 h 2801577"/>
                <a:gd name="connsiteX5700" fmla="*/ 655814 w 10032639"/>
                <a:gd name="connsiteY5700" fmla="*/ 631894 h 2801577"/>
                <a:gd name="connsiteX5701" fmla="*/ 661213 w 10032639"/>
                <a:gd name="connsiteY5701" fmla="*/ 630454 h 2801577"/>
                <a:gd name="connsiteX5702" fmla="*/ 664453 w 10032639"/>
                <a:gd name="connsiteY5702" fmla="*/ 626854 h 2801577"/>
                <a:gd name="connsiteX5703" fmla="*/ 666252 w 10032639"/>
                <a:gd name="connsiteY5703" fmla="*/ 623253 h 2801577"/>
                <a:gd name="connsiteX5704" fmla="*/ 669852 w 10032639"/>
                <a:gd name="connsiteY5704" fmla="*/ 620012 h 2801577"/>
                <a:gd name="connsiteX5705" fmla="*/ 676691 w 10032639"/>
                <a:gd name="connsiteY5705" fmla="*/ 595529 h 2801577"/>
                <a:gd name="connsiteX5706" fmla="*/ 682090 w 10032639"/>
                <a:gd name="connsiteY5706" fmla="*/ 600930 h 2801577"/>
                <a:gd name="connsiteX5707" fmla="*/ 680290 w 10032639"/>
                <a:gd name="connsiteY5707" fmla="*/ 597329 h 2801577"/>
                <a:gd name="connsiteX5708" fmla="*/ 692168 w 10032639"/>
                <a:gd name="connsiteY5708" fmla="*/ 590488 h 2801577"/>
                <a:gd name="connsiteX5709" fmla="*/ 699367 w 10032639"/>
                <a:gd name="connsiteY5709" fmla="*/ 586888 h 2801577"/>
                <a:gd name="connsiteX5710" fmla="*/ 708006 w 10032639"/>
                <a:gd name="connsiteY5710" fmla="*/ 580047 h 2801577"/>
                <a:gd name="connsiteX5711" fmla="*/ 719884 w 10032639"/>
                <a:gd name="connsiteY5711" fmla="*/ 575006 h 2801577"/>
                <a:gd name="connsiteX5712" fmla="*/ 728522 w 10032639"/>
                <a:gd name="connsiteY5712" fmla="*/ 569605 h 2801577"/>
                <a:gd name="connsiteX5713" fmla="*/ 740760 w 10032639"/>
                <a:gd name="connsiteY5713" fmla="*/ 560964 h 2801577"/>
                <a:gd name="connsiteX5714" fmla="*/ 763077 w 10032639"/>
                <a:gd name="connsiteY5714" fmla="*/ 549082 h 2801577"/>
                <a:gd name="connsiteX5715" fmla="*/ 763077 w 10032639"/>
                <a:gd name="connsiteY5715" fmla="*/ 559523 h 2801577"/>
                <a:gd name="connsiteX5716" fmla="*/ 764876 w 10032639"/>
                <a:gd name="connsiteY5716" fmla="*/ 557723 h 2801577"/>
                <a:gd name="connsiteX5717" fmla="*/ 768476 w 10032639"/>
                <a:gd name="connsiteY5717" fmla="*/ 554123 h 2801577"/>
                <a:gd name="connsiteX5718" fmla="*/ 768476 w 10032639"/>
                <a:gd name="connsiteY5718" fmla="*/ 542241 h 2801577"/>
                <a:gd name="connsiteX5719" fmla="*/ 778914 w 10032639"/>
                <a:gd name="connsiteY5719" fmla="*/ 540441 h 2801577"/>
                <a:gd name="connsiteX5720" fmla="*/ 788993 w 10032639"/>
                <a:gd name="connsiteY5720" fmla="*/ 536840 h 2801577"/>
                <a:gd name="connsiteX5721" fmla="*/ 797991 w 10032639"/>
                <a:gd name="connsiteY5721" fmla="*/ 533600 h 2801577"/>
                <a:gd name="connsiteX5722" fmla="*/ 806630 w 10032639"/>
                <a:gd name="connsiteY5722" fmla="*/ 528199 h 2801577"/>
                <a:gd name="connsiteX5723" fmla="*/ 815268 w 10032639"/>
                <a:gd name="connsiteY5723" fmla="*/ 521358 h 2801577"/>
                <a:gd name="connsiteX5724" fmla="*/ 822107 w 10032639"/>
                <a:gd name="connsiteY5724" fmla="*/ 512717 h 2801577"/>
                <a:gd name="connsiteX5725" fmla="*/ 827506 w 10032639"/>
                <a:gd name="connsiteY5725" fmla="*/ 504075 h 2801577"/>
                <a:gd name="connsiteX5726" fmla="*/ 836145 w 10032639"/>
                <a:gd name="connsiteY5726" fmla="*/ 493634 h 2801577"/>
                <a:gd name="connsiteX5727" fmla="*/ 844784 w 10032639"/>
                <a:gd name="connsiteY5727" fmla="*/ 483192 h 2801577"/>
                <a:gd name="connsiteX5728" fmla="*/ 863860 w 10032639"/>
                <a:gd name="connsiteY5728" fmla="*/ 465910 h 2801577"/>
                <a:gd name="connsiteX5729" fmla="*/ 879338 w 10032639"/>
                <a:gd name="connsiteY5729" fmla="*/ 451867 h 2801577"/>
                <a:gd name="connsiteX5730" fmla="*/ 886177 w 10032639"/>
                <a:gd name="connsiteY5730" fmla="*/ 446827 h 2801577"/>
                <a:gd name="connsiteX5731" fmla="*/ 893016 w 10032639"/>
                <a:gd name="connsiteY5731" fmla="*/ 441426 h 2801577"/>
                <a:gd name="connsiteX5732" fmla="*/ 901654 w 10032639"/>
                <a:gd name="connsiteY5732" fmla="*/ 438185 h 2801577"/>
                <a:gd name="connsiteX5733" fmla="*/ 910293 w 10032639"/>
                <a:gd name="connsiteY5733" fmla="*/ 434585 h 2801577"/>
                <a:gd name="connsiteX5734" fmla="*/ 910293 w 10032639"/>
                <a:gd name="connsiteY5734" fmla="*/ 432785 h 2801577"/>
                <a:gd name="connsiteX5735" fmla="*/ 910293 w 10032639"/>
                <a:gd name="connsiteY5735" fmla="*/ 424503 h 2801577"/>
                <a:gd name="connsiteX5736" fmla="*/ 917132 w 10032639"/>
                <a:gd name="connsiteY5736" fmla="*/ 419103 h 2801577"/>
                <a:gd name="connsiteX5737" fmla="*/ 941608 w 10032639"/>
                <a:gd name="connsiteY5737" fmla="*/ 405421 h 2801577"/>
                <a:gd name="connsiteX5738" fmla="*/ 958885 w 10032639"/>
                <a:gd name="connsiteY5738" fmla="*/ 393179 h 2801577"/>
                <a:gd name="connsiteX5739" fmla="*/ 967524 w 10032639"/>
                <a:gd name="connsiteY5739" fmla="*/ 384537 h 2801577"/>
                <a:gd name="connsiteX5740" fmla="*/ 970879 w 10032639"/>
                <a:gd name="connsiteY5740" fmla="*/ 379982 h 2801577"/>
                <a:gd name="connsiteX5741" fmla="*/ 974363 w 10032639"/>
                <a:gd name="connsiteY5741" fmla="*/ 377696 h 2801577"/>
                <a:gd name="connsiteX5742" fmla="*/ 9327993 w 10032639"/>
                <a:gd name="connsiteY5742" fmla="*/ 369983 h 2801577"/>
                <a:gd name="connsiteX5743" fmla="*/ 9291627 w 10032639"/>
                <a:gd name="connsiteY5743" fmla="*/ 408154 h 2801577"/>
                <a:gd name="connsiteX5744" fmla="*/ 9250219 w 10032639"/>
                <a:gd name="connsiteY5744" fmla="*/ 448126 h 2801577"/>
                <a:gd name="connsiteX5745" fmla="*/ 9225735 w 10032639"/>
                <a:gd name="connsiteY5745" fmla="*/ 472253 h 2801577"/>
                <a:gd name="connsiteX5746" fmla="*/ 9205211 w 10032639"/>
                <a:gd name="connsiteY5746" fmla="*/ 494579 h 2801577"/>
                <a:gd name="connsiteX5747" fmla="*/ 9186128 w 10032639"/>
                <a:gd name="connsiteY5747" fmla="*/ 515465 h 2801577"/>
                <a:gd name="connsiteX5748" fmla="*/ 9170285 w 10032639"/>
                <a:gd name="connsiteY5748" fmla="*/ 536351 h 2801577"/>
                <a:gd name="connsiteX5749" fmla="*/ 9161644 w 10032639"/>
                <a:gd name="connsiteY5749" fmla="*/ 550395 h 2801577"/>
                <a:gd name="connsiteX5750" fmla="*/ 9153002 w 10032639"/>
                <a:gd name="connsiteY5750" fmla="*/ 562279 h 2801577"/>
                <a:gd name="connsiteX5751" fmla="*/ 9149761 w 10032639"/>
                <a:gd name="connsiteY5751" fmla="*/ 567680 h 2801577"/>
                <a:gd name="connsiteX5752" fmla="*/ 9158403 w 10032639"/>
                <a:gd name="connsiteY5752" fmla="*/ 564079 h 2801577"/>
                <a:gd name="connsiteX5753" fmla="*/ 9159843 w 10032639"/>
                <a:gd name="connsiteY5753" fmla="*/ 557237 h 2801577"/>
                <a:gd name="connsiteX5754" fmla="*/ 9163444 w 10032639"/>
                <a:gd name="connsiteY5754" fmla="*/ 550395 h 2801577"/>
                <a:gd name="connsiteX5755" fmla="*/ 9168485 w 10032639"/>
                <a:gd name="connsiteY5755" fmla="*/ 543193 h 2801577"/>
                <a:gd name="connsiteX5756" fmla="*/ 9175686 w 10032639"/>
                <a:gd name="connsiteY5756" fmla="*/ 536351 h 2801577"/>
                <a:gd name="connsiteX5757" fmla="*/ 9184328 w 10032639"/>
                <a:gd name="connsiteY5757" fmla="*/ 527709 h 2801577"/>
                <a:gd name="connsiteX5758" fmla="*/ 9192969 w 10032639"/>
                <a:gd name="connsiteY5758" fmla="*/ 520867 h 2801577"/>
                <a:gd name="connsiteX5759" fmla="*/ 9201611 w 10032639"/>
                <a:gd name="connsiteY5759" fmla="*/ 517266 h 2801577"/>
                <a:gd name="connsiteX5760" fmla="*/ 9210252 w 10032639"/>
                <a:gd name="connsiteY5760" fmla="*/ 513665 h 2801577"/>
                <a:gd name="connsiteX5761" fmla="*/ 9218894 w 10032639"/>
                <a:gd name="connsiteY5761" fmla="*/ 496380 h 2801577"/>
                <a:gd name="connsiteX5762" fmla="*/ 9227535 w 10032639"/>
                <a:gd name="connsiteY5762" fmla="*/ 480895 h 2801577"/>
                <a:gd name="connsiteX5763" fmla="*/ 9236177 w 10032639"/>
                <a:gd name="connsiteY5763" fmla="*/ 466851 h 2801577"/>
                <a:gd name="connsiteX5764" fmla="*/ 9248419 w 10032639"/>
                <a:gd name="connsiteY5764" fmla="*/ 454968 h 2801577"/>
                <a:gd name="connsiteX5765" fmla="*/ 9252020 w 10032639"/>
                <a:gd name="connsiteY5765" fmla="*/ 451367 h 2801577"/>
                <a:gd name="connsiteX5766" fmla="*/ 9289827 w 10032639"/>
                <a:gd name="connsiteY5766" fmla="*/ 413556 h 2801577"/>
                <a:gd name="connsiteX5767" fmla="*/ 9295227 w 10032639"/>
                <a:gd name="connsiteY5767" fmla="*/ 409955 h 2801577"/>
                <a:gd name="connsiteX5768" fmla="*/ 9300268 w 10032639"/>
                <a:gd name="connsiteY5768" fmla="*/ 408154 h 2801577"/>
                <a:gd name="connsiteX5769" fmla="*/ 9305309 w 10032639"/>
                <a:gd name="connsiteY5769" fmla="*/ 404914 h 2801577"/>
                <a:gd name="connsiteX5770" fmla="*/ 9313951 w 10032639"/>
                <a:gd name="connsiteY5770" fmla="*/ 392670 h 2801577"/>
                <a:gd name="connsiteX5771" fmla="*/ 9319352 w 10032639"/>
                <a:gd name="connsiteY5771" fmla="*/ 384028 h 2801577"/>
                <a:gd name="connsiteX5772" fmla="*/ 9324393 w 10032639"/>
                <a:gd name="connsiteY5772" fmla="*/ 377186 h 2801577"/>
                <a:gd name="connsiteX5773" fmla="*/ 2672569 w 10032639"/>
                <a:gd name="connsiteY5773" fmla="*/ 363654 h 2801577"/>
                <a:gd name="connsiteX5774" fmla="*/ 2597701 w 10032639"/>
                <a:gd name="connsiteY5774" fmla="*/ 396779 h 2801577"/>
                <a:gd name="connsiteX5775" fmla="*/ 2551269 w 10032639"/>
                <a:gd name="connsiteY5775" fmla="*/ 417302 h 2801577"/>
                <a:gd name="connsiteX5776" fmla="*/ 2575385 w 10032639"/>
                <a:gd name="connsiteY5776" fmla="*/ 414062 h 2801577"/>
                <a:gd name="connsiteX5777" fmla="*/ 2599501 w 10032639"/>
                <a:gd name="connsiteY5777" fmla="*/ 407221 h 2801577"/>
                <a:gd name="connsiteX5778" fmla="*/ 2622178 w 10032639"/>
                <a:gd name="connsiteY5778" fmla="*/ 396779 h 2801577"/>
                <a:gd name="connsiteX5779" fmla="*/ 2646294 w 10032639"/>
                <a:gd name="connsiteY5779" fmla="*/ 380937 h 2801577"/>
                <a:gd name="connsiteX5780" fmla="*/ 3214282 w 10032639"/>
                <a:gd name="connsiteY5780" fmla="*/ 361854 h 2801577"/>
                <a:gd name="connsiteX5781" fmla="*/ 3193406 w 10032639"/>
                <a:gd name="connsiteY5781" fmla="*/ 372296 h 2801577"/>
                <a:gd name="connsiteX5782" fmla="*/ 3187126 w 10032639"/>
                <a:gd name="connsiteY5782" fmla="*/ 375053 h 2801577"/>
                <a:gd name="connsiteX5783" fmla="*/ 3184767 w 10032639"/>
                <a:gd name="connsiteY5783" fmla="*/ 375896 h 2801577"/>
                <a:gd name="connsiteX5784" fmla="*/ 3184027 w 10032639"/>
                <a:gd name="connsiteY5784" fmla="*/ 376415 h 2801577"/>
                <a:gd name="connsiteX5785" fmla="*/ 3134375 w 10032639"/>
                <a:gd name="connsiteY5785" fmla="*/ 398219 h 2801577"/>
                <a:gd name="connsiteX5786" fmla="*/ 3136175 w 10032639"/>
                <a:gd name="connsiteY5786" fmla="*/ 398219 h 2801577"/>
                <a:gd name="connsiteX5787" fmla="*/ 3148053 w 10032639"/>
                <a:gd name="connsiteY5787" fmla="*/ 400020 h 2801577"/>
                <a:gd name="connsiteX5788" fmla="*/ 3153452 w 10032639"/>
                <a:gd name="connsiteY5788" fmla="*/ 403620 h 2801577"/>
                <a:gd name="connsiteX5789" fmla="*/ 3172529 w 10032639"/>
                <a:gd name="connsiteY5789" fmla="*/ 388138 h 2801577"/>
                <a:gd name="connsiteX5790" fmla="*/ 3177568 w 10032639"/>
                <a:gd name="connsiteY5790" fmla="*/ 380937 h 2801577"/>
                <a:gd name="connsiteX5791" fmla="*/ 3184027 w 10032639"/>
                <a:gd name="connsiteY5791" fmla="*/ 376415 h 2801577"/>
                <a:gd name="connsiteX5792" fmla="*/ 3187126 w 10032639"/>
                <a:gd name="connsiteY5792" fmla="*/ 375053 h 2801577"/>
                <a:gd name="connsiteX5793" fmla="*/ 3194846 w 10032639"/>
                <a:gd name="connsiteY5793" fmla="*/ 372296 h 2801577"/>
                <a:gd name="connsiteX5794" fmla="*/ 3207083 w 10032639"/>
                <a:gd name="connsiteY5794" fmla="*/ 370495 h 2801577"/>
                <a:gd name="connsiteX5795" fmla="*/ 3210683 w 10032639"/>
                <a:gd name="connsiteY5795" fmla="*/ 367255 h 2801577"/>
                <a:gd name="connsiteX5796" fmla="*/ 3214282 w 10032639"/>
                <a:gd name="connsiteY5796" fmla="*/ 363654 h 2801577"/>
                <a:gd name="connsiteX5797" fmla="*/ 832546 w 10032639"/>
                <a:gd name="connsiteY5797" fmla="*/ 361854 h 2801577"/>
                <a:gd name="connsiteX5798" fmla="*/ 775315 w 10032639"/>
                <a:gd name="connsiteY5798" fmla="*/ 408661 h 2801577"/>
                <a:gd name="connsiteX5799" fmla="*/ 714844 w 10032639"/>
                <a:gd name="connsiteY5799" fmla="*/ 457268 h 2801577"/>
                <a:gd name="connsiteX5800" fmla="*/ 666252 w 10032639"/>
                <a:gd name="connsiteY5800" fmla="*/ 493634 h 2801577"/>
                <a:gd name="connsiteX5801" fmla="*/ 674891 w 10032639"/>
                <a:gd name="connsiteY5801" fmla="*/ 502275 h 2801577"/>
                <a:gd name="connsiteX5802" fmla="*/ 678490 w 10032639"/>
                <a:gd name="connsiteY5802" fmla="*/ 504075 h 2801577"/>
                <a:gd name="connsiteX5803" fmla="*/ 683529 w 10032639"/>
                <a:gd name="connsiteY5803" fmla="*/ 498674 h 2801577"/>
                <a:gd name="connsiteX5804" fmla="*/ 697567 w 10032639"/>
                <a:gd name="connsiteY5804" fmla="*/ 483192 h 2801577"/>
                <a:gd name="connsiteX5805" fmla="*/ 709805 w 10032639"/>
                <a:gd name="connsiteY5805" fmla="*/ 465910 h 2801577"/>
                <a:gd name="connsiteX5806" fmla="*/ 714844 w 10032639"/>
                <a:gd name="connsiteY5806" fmla="*/ 457268 h 2801577"/>
                <a:gd name="connsiteX5807" fmla="*/ 727082 w 10032639"/>
                <a:gd name="connsiteY5807" fmla="*/ 460509 h 2801577"/>
                <a:gd name="connsiteX5808" fmla="*/ 732122 w 10032639"/>
                <a:gd name="connsiteY5808" fmla="*/ 462309 h 2801577"/>
                <a:gd name="connsiteX5809" fmla="*/ 738961 w 10032639"/>
                <a:gd name="connsiteY5809" fmla="*/ 446827 h 2801577"/>
                <a:gd name="connsiteX5810" fmla="*/ 745799 w 10032639"/>
                <a:gd name="connsiteY5810" fmla="*/ 436385 h 2801577"/>
                <a:gd name="connsiteX5811" fmla="*/ 749399 w 10032639"/>
                <a:gd name="connsiteY5811" fmla="*/ 432785 h 2801577"/>
                <a:gd name="connsiteX5812" fmla="*/ 777114 w 10032639"/>
                <a:gd name="connsiteY5812" fmla="*/ 432785 h 2801577"/>
                <a:gd name="connsiteX5813" fmla="*/ 785753 w 10032639"/>
                <a:gd name="connsiteY5813" fmla="*/ 422703 h 2801577"/>
                <a:gd name="connsiteX5814" fmla="*/ 797991 w 10032639"/>
                <a:gd name="connsiteY5814" fmla="*/ 408661 h 2801577"/>
                <a:gd name="connsiteX5815" fmla="*/ 815268 w 10032639"/>
                <a:gd name="connsiteY5815" fmla="*/ 393179 h 2801577"/>
                <a:gd name="connsiteX5816" fmla="*/ 823907 w 10032639"/>
                <a:gd name="connsiteY5816" fmla="*/ 386338 h 2801577"/>
                <a:gd name="connsiteX5817" fmla="*/ 834345 w 10032639"/>
                <a:gd name="connsiteY5817" fmla="*/ 380937 h 2801577"/>
                <a:gd name="connsiteX5818" fmla="*/ 837585 w 10032639"/>
                <a:gd name="connsiteY5818" fmla="*/ 375896 h 2801577"/>
                <a:gd name="connsiteX5819" fmla="*/ 842984 w 10032639"/>
                <a:gd name="connsiteY5819" fmla="*/ 372296 h 2801577"/>
                <a:gd name="connsiteX5820" fmla="*/ 1311988 w 10032639"/>
                <a:gd name="connsiteY5820" fmla="*/ 355013 h 2801577"/>
                <a:gd name="connsiteX5821" fmla="*/ 1235681 w 10032639"/>
                <a:gd name="connsiteY5821" fmla="*/ 400020 h 2801577"/>
                <a:gd name="connsiteX5822" fmla="*/ 1157933 w 10032639"/>
                <a:gd name="connsiteY5822" fmla="*/ 445026 h 2801577"/>
                <a:gd name="connsiteX5823" fmla="*/ 1057509 w 10032639"/>
                <a:gd name="connsiteY5823" fmla="*/ 510916 h 2801577"/>
                <a:gd name="connsiteX5824" fmla="*/ 955286 w 10032639"/>
                <a:gd name="connsiteY5824" fmla="*/ 583647 h 2801577"/>
                <a:gd name="connsiteX5825" fmla="*/ 960685 w 10032639"/>
                <a:gd name="connsiteY5825" fmla="*/ 588688 h 2801577"/>
                <a:gd name="connsiteX5826" fmla="*/ 962485 w 10032639"/>
                <a:gd name="connsiteY5826" fmla="*/ 597329 h 2801577"/>
                <a:gd name="connsiteX5827" fmla="*/ 963924 w 10032639"/>
                <a:gd name="connsiteY5827" fmla="*/ 602370 h 2801577"/>
                <a:gd name="connsiteX5828" fmla="*/ 1002078 w 10032639"/>
                <a:gd name="connsiteY5828" fmla="*/ 578246 h 2801577"/>
                <a:gd name="connsiteX5829" fmla="*/ 1038432 w 10032639"/>
                <a:gd name="connsiteY5829" fmla="*/ 554123 h 2801577"/>
                <a:gd name="connsiteX5830" fmla="*/ 1057509 w 10032639"/>
                <a:gd name="connsiteY5830" fmla="*/ 540441 h 2801577"/>
                <a:gd name="connsiteX5831" fmla="*/ 1072987 w 10032639"/>
                <a:gd name="connsiteY5831" fmla="*/ 526399 h 2801577"/>
                <a:gd name="connsiteX5832" fmla="*/ 1087024 w 10032639"/>
                <a:gd name="connsiteY5832" fmla="*/ 512717 h 2801577"/>
                <a:gd name="connsiteX5833" fmla="*/ 1098903 w 10032639"/>
                <a:gd name="connsiteY5833" fmla="*/ 496874 h 2801577"/>
                <a:gd name="connsiteX5834" fmla="*/ 1104302 w 10032639"/>
                <a:gd name="connsiteY5834" fmla="*/ 490033 h 2801577"/>
                <a:gd name="connsiteX5835" fmla="*/ 1133817 w 10032639"/>
                <a:gd name="connsiteY5835" fmla="*/ 490033 h 2801577"/>
                <a:gd name="connsiteX5836" fmla="*/ 1152534 w 10032639"/>
                <a:gd name="connsiteY5836" fmla="*/ 472751 h 2801577"/>
                <a:gd name="connsiteX5837" fmla="*/ 1180249 w 10032639"/>
                <a:gd name="connsiteY5837" fmla="*/ 450067 h 2801577"/>
                <a:gd name="connsiteX5838" fmla="*/ 1188888 w 10032639"/>
                <a:gd name="connsiteY5838" fmla="*/ 443226 h 2801577"/>
                <a:gd name="connsiteX5839" fmla="*/ 1202926 w 10032639"/>
                <a:gd name="connsiteY5839" fmla="*/ 436385 h 2801577"/>
                <a:gd name="connsiteX5840" fmla="*/ 1220203 w 10032639"/>
                <a:gd name="connsiteY5840" fmla="*/ 429544 h 2801577"/>
                <a:gd name="connsiteX5841" fmla="*/ 1239280 w 10032639"/>
                <a:gd name="connsiteY5841" fmla="*/ 425944 h 2801577"/>
                <a:gd name="connsiteX5842" fmla="*/ 1251518 w 10032639"/>
                <a:gd name="connsiteY5842" fmla="*/ 414062 h 2801577"/>
                <a:gd name="connsiteX5843" fmla="*/ 1265196 w 10032639"/>
                <a:gd name="connsiteY5843" fmla="*/ 396779 h 2801577"/>
                <a:gd name="connsiteX5844" fmla="*/ 1284273 w 10032639"/>
                <a:gd name="connsiteY5844" fmla="*/ 377696 h 2801577"/>
                <a:gd name="connsiteX5845" fmla="*/ 1306589 w 10032639"/>
                <a:gd name="connsiteY5845" fmla="*/ 358614 h 2801577"/>
                <a:gd name="connsiteX5846" fmla="*/ 3240198 w 10032639"/>
                <a:gd name="connsiteY5846" fmla="*/ 349612 h 2801577"/>
                <a:gd name="connsiteX5847" fmla="*/ 3224361 w 10032639"/>
                <a:gd name="connsiteY5847" fmla="*/ 356813 h 2801577"/>
                <a:gd name="connsiteX5848" fmla="*/ 3224361 w 10032639"/>
                <a:gd name="connsiteY5848" fmla="*/ 358614 h 2801577"/>
                <a:gd name="connsiteX5849" fmla="*/ 3234799 w 10032639"/>
                <a:gd name="connsiteY5849" fmla="*/ 356813 h 2801577"/>
                <a:gd name="connsiteX5850" fmla="*/ 3234799 w 10032639"/>
                <a:gd name="connsiteY5850" fmla="*/ 355013 h 2801577"/>
                <a:gd name="connsiteX5851" fmla="*/ 740760 w 10032639"/>
                <a:gd name="connsiteY5851" fmla="*/ 330529 h 2801577"/>
                <a:gd name="connsiteX5852" fmla="*/ 727082 w 10032639"/>
                <a:gd name="connsiteY5852" fmla="*/ 339531 h 2801577"/>
                <a:gd name="connsiteX5853" fmla="*/ 738961 w 10032639"/>
                <a:gd name="connsiteY5853" fmla="*/ 337730 h 2801577"/>
                <a:gd name="connsiteX5854" fmla="*/ 744360 w 10032639"/>
                <a:gd name="connsiteY5854" fmla="*/ 335930 h 2801577"/>
                <a:gd name="connsiteX5855" fmla="*/ 744360 w 10032639"/>
                <a:gd name="connsiteY5855" fmla="*/ 332330 h 2801577"/>
                <a:gd name="connsiteX5856" fmla="*/ 3631095 w 10032639"/>
                <a:gd name="connsiteY5856" fmla="*/ 325489 h 2801577"/>
                <a:gd name="connsiteX5857" fmla="*/ 3624256 w 10032639"/>
                <a:gd name="connsiteY5857" fmla="*/ 327289 h 2801577"/>
                <a:gd name="connsiteX5858" fmla="*/ 3555148 w 10032639"/>
                <a:gd name="connsiteY5858" fmla="*/ 360054 h 2801577"/>
                <a:gd name="connsiteX5859" fmla="*/ 3572065 w 10032639"/>
                <a:gd name="connsiteY5859" fmla="*/ 360054 h 2801577"/>
                <a:gd name="connsiteX5860" fmla="*/ 1365620 w 10032639"/>
                <a:gd name="connsiteY5860" fmla="*/ 320448 h 2801577"/>
                <a:gd name="connsiteX5861" fmla="*/ 1322067 w 10032639"/>
                <a:gd name="connsiteY5861" fmla="*/ 348172 h 2801577"/>
                <a:gd name="connsiteX5862" fmla="*/ 1329265 w 10032639"/>
                <a:gd name="connsiteY5862" fmla="*/ 344572 h 2801577"/>
                <a:gd name="connsiteX5863" fmla="*/ 1337904 w 10032639"/>
                <a:gd name="connsiteY5863" fmla="*/ 342771 h 2801577"/>
                <a:gd name="connsiteX5864" fmla="*/ 1356981 w 10032639"/>
                <a:gd name="connsiteY5864" fmla="*/ 340971 h 2801577"/>
                <a:gd name="connsiteX5865" fmla="*/ 1362020 w 10032639"/>
                <a:gd name="connsiteY5865" fmla="*/ 340971 h 2801577"/>
                <a:gd name="connsiteX5866" fmla="*/ 1370659 w 10032639"/>
                <a:gd name="connsiteY5866" fmla="*/ 344572 h 2801577"/>
                <a:gd name="connsiteX5867" fmla="*/ 1379297 w 10032639"/>
                <a:gd name="connsiteY5867" fmla="*/ 351413 h 2801577"/>
                <a:gd name="connsiteX5868" fmla="*/ 1370659 w 10032639"/>
                <a:gd name="connsiteY5868" fmla="*/ 332330 h 2801577"/>
                <a:gd name="connsiteX5869" fmla="*/ 4450142 w 10032639"/>
                <a:gd name="connsiteY5869" fmla="*/ 312628 h 2801577"/>
                <a:gd name="connsiteX5870" fmla="*/ 4450142 w 10032639"/>
                <a:gd name="connsiteY5870" fmla="*/ 324509 h 2801577"/>
                <a:gd name="connsiteX5871" fmla="*/ 4463833 w 10032639"/>
                <a:gd name="connsiteY5871" fmla="*/ 317668 h 2801577"/>
                <a:gd name="connsiteX5872" fmla="*/ 4456988 w 10032639"/>
                <a:gd name="connsiteY5872" fmla="*/ 317668 h 2801577"/>
                <a:gd name="connsiteX5873" fmla="*/ 4453385 w 10032639"/>
                <a:gd name="connsiteY5873" fmla="*/ 315868 h 2801577"/>
                <a:gd name="connsiteX5874" fmla="*/ 4451583 w 10032639"/>
                <a:gd name="connsiteY5874" fmla="*/ 314068 h 2801577"/>
                <a:gd name="connsiteX5875" fmla="*/ 2810787 w 10032639"/>
                <a:gd name="connsiteY5875" fmla="*/ 303165 h 2801577"/>
                <a:gd name="connsiteX5876" fmla="*/ 2772634 w 10032639"/>
                <a:gd name="connsiteY5876" fmla="*/ 318648 h 2801577"/>
                <a:gd name="connsiteX5877" fmla="*/ 2779472 w 10032639"/>
                <a:gd name="connsiteY5877" fmla="*/ 320448 h 2801577"/>
                <a:gd name="connsiteX5878" fmla="*/ 2786671 w 10032639"/>
                <a:gd name="connsiteY5878" fmla="*/ 318648 h 2801577"/>
                <a:gd name="connsiteX5879" fmla="*/ 2791710 w 10032639"/>
                <a:gd name="connsiteY5879" fmla="*/ 316847 h 2801577"/>
                <a:gd name="connsiteX5880" fmla="*/ 2798909 w 10032639"/>
                <a:gd name="connsiteY5880" fmla="*/ 313607 h 2801577"/>
                <a:gd name="connsiteX5881" fmla="*/ 3347461 w 10032639"/>
                <a:gd name="connsiteY5881" fmla="*/ 301365 h 2801577"/>
                <a:gd name="connsiteX5882" fmla="*/ 3309749 w 10032639"/>
                <a:gd name="connsiteY5882" fmla="*/ 318531 h 2801577"/>
                <a:gd name="connsiteX5883" fmla="*/ 3309307 w 10032639"/>
                <a:gd name="connsiteY5883" fmla="*/ 318648 h 2801577"/>
                <a:gd name="connsiteX5884" fmla="*/ 3308722 w 10032639"/>
                <a:gd name="connsiteY5884" fmla="*/ 318999 h 2801577"/>
                <a:gd name="connsiteX5885" fmla="*/ 3283391 w 10032639"/>
                <a:gd name="connsiteY5885" fmla="*/ 330529 h 2801577"/>
                <a:gd name="connsiteX5886" fmla="*/ 3284831 w 10032639"/>
                <a:gd name="connsiteY5886" fmla="*/ 330529 h 2801577"/>
                <a:gd name="connsiteX5887" fmla="*/ 3293470 w 10032639"/>
                <a:gd name="connsiteY5887" fmla="*/ 334130 h 2801577"/>
                <a:gd name="connsiteX5888" fmla="*/ 3297069 w 10032639"/>
                <a:gd name="connsiteY5888" fmla="*/ 327289 h 2801577"/>
                <a:gd name="connsiteX5889" fmla="*/ 3303908 w 10032639"/>
                <a:gd name="connsiteY5889" fmla="*/ 321888 h 2801577"/>
                <a:gd name="connsiteX5890" fmla="*/ 3308722 w 10032639"/>
                <a:gd name="connsiteY5890" fmla="*/ 318999 h 2801577"/>
                <a:gd name="connsiteX5891" fmla="*/ 3309749 w 10032639"/>
                <a:gd name="connsiteY5891" fmla="*/ 318531 h 2801577"/>
                <a:gd name="connsiteX5892" fmla="*/ 3316146 w 10032639"/>
                <a:gd name="connsiteY5892" fmla="*/ 316847 h 2801577"/>
                <a:gd name="connsiteX5893" fmla="*/ 3321185 w 10032639"/>
                <a:gd name="connsiteY5893" fmla="*/ 316847 h 2801577"/>
                <a:gd name="connsiteX5894" fmla="*/ 3328384 w 10032639"/>
                <a:gd name="connsiteY5894" fmla="*/ 318648 h 2801577"/>
                <a:gd name="connsiteX5895" fmla="*/ 3337023 w 10032639"/>
                <a:gd name="connsiteY5895" fmla="*/ 320448 h 2801577"/>
                <a:gd name="connsiteX5896" fmla="*/ 3338822 w 10032639"/>
                <a:gd name="connsiteY5896" fmla="*/ 320448 h 2801577"/>
                <a:gd name="connsiteX5897" fmla="*/ 3342062 w 10032639"/>
                <a:gd name="connsiteY5897" fmla="*/ 316847 h 2801577"/>
                <a:gd name="connsiteX5898" fmla="*/ 3343862 w 10032639"/>
                <a:gd name="connsiteY5898" fmla="*/ 313607 h 2801577"/>
                <a:gd name="connsiteX5899" fmla="*/ 3343862 w 10032639"/>
                <a:gd name="connsiteY5899" fmla="*/ 308206 h 2801577"/>
                <a:gd name="connsiteX5900" fmla="*/ 3153452 w 10032639"/>
                <a:gd name="connsiteY5900" fmla="*/ 294524 h 2801577"/>
                <a:gd name="connsiteX5901" fmla="*/ 3117098 w 10032639"/>
                <a:gd name="connsiteY5901" fmla="*/ 308206 h 2801577"/>
                <a:gd name="connsiteX5902" fmla="*/ 3084343 w 10032639"/>
                <a:gd name="connsiteY5902" fmla="*/ 320448 h 2801577"/>
                <a:gd name="connsiteX5903" fmla="*/ 2909411 w 10032639"/>
                <a:gd name="connsiteY5903" fmla="*/ 396779 h 2801577"/>
                <a:gd name="connsiteX5904" fmla="*/ 2814387 w 10032639"/>
                <a:gd name="connsiteY5904" fmla="*/ 439986 h 2801577"/>
                <a:gd name="connsiteX5905" fmla="*/ 2719002 w 10032639"/>
                <a:gd name="connsiteY5905" fmla="*/ 484992 h 2801577"/>
                <a:gd name="connsiteX5906" fmla="*/ 2684448 w 10032639"/>
                <a:gd name="connsiteY5906" fmla="*/ 500475 h 2801577"/>
                <a:gd name="connsiteX5907" fmla="*/ 2694886 w 10032639"/>
                <a:gd name="connsiteY5907" fmla="*/ 498674 h 2801577"/>
                <a:gd name="connsiteX5908" fmla="*/ 2703525 w 10032639"/>
                <a:gd name="connsiteY5908" fmla="*/ 496874 h 2801577"/>
                <a:gd name="connsiteX5909" fmla="*/ 2725841 w 10032639"/>
                <a:gd name="connsiteY5909" fmla="*/ 495074 h 2801577"/>
                <a:gd name="connsiteX5910" fmla="*/ 2746717 w 10032639"/>
                <a:gd name="connsiteY5910" fmla="*/ 491833 h 2801577"/>
                <a:gd name="connsiteX5911" fmla="*/ 2750317 w 10032639"/>
                <a:gd name="connsiteY5911" fmla="*/ 491833 h 2801577"/>
                <a:gd name="connsiteX5912" fmla="*/ 2750317 w 10032639"/>
                <a:gd name="connsiteY5912" fmla="*/ 490033 h 2801577"/>
                <a:gd name="connsiteX5913" fmla="*/ 2755356 w 10032639"/>
                <a:gd name="connsiteY5913" fmla="*/ 483192 h 2801577"/>
                <a:gd name="connsiteX5914" fmla="*/ 2757156 w 10032639"/>
                <a:gd name="connsiteY5914" fmla="*/ 475991 h 2801577"/>
                <a:gd name="connsiteX5915" fmla="*/ 2762195 w 10032639"/>
                <a:gd name="connsiteY5915" fmla="*/ 470950 h 2801577"/>
                <a:gd name="connsiteX5916" fmla="*/ 2767594 w 10032639"/>
                <a:gd name="connsiteY5916" fmla="*/ 465910 h 2801577"/>
                <a:gd name="connsiteX5917" fmla="*/ 2774433 w 10032639"/>
                <a:gd name="connsiteY5917" fmla="*/ 460509 h 2801577"/>
                <a:gd name="connsiteX5918" fmla="*/ 2781272 w 10032639"/>
                <a:gd name="connsiteY5918" fmla="*/ 458709 h 2801577"/>
                <a:gd name="connsiteX5919" fmla="*/ 2814387 w 10032639"/>
                <a:gd name="connsiteY5919" fmla="*/ 458709 h 2801577"/>
                <a:gd name="connsiteX5920" fmla="*/ 2814387 w 10032639"/>
                <a:gd name="connsiteY5920" fmla="*/ 453668 h 2801577"/>
                <a:gd name="connsiteX5921" fmla="*/ 2817626 w 10032639"/>
                <a:gd name="connsiteY5921" fmla="*/ 446827 h 2801577"/>
                <a:gd name="connsiteX5922" fmla="*/ 2821225 w 10032639"/>
                <a:gd name="connsiteY5922" fmla="*/ 439986 h 2801577"/>
                <a:gd name="connsiteX5923" fmla="*/ 2831664 w 10032639"/>
                <a:gd name="connsiteY5923" fmla="*/ 434585 h 2801577"/>
                <a:gd name="connsiteX5924" fmla="*/ 2838503 w 10032639"/>
                <a:gd name="connsiteY5924" fmla="*/ 432785 h 2801577"/>
                <a:gd name="connsiteX5925" fmla="*/ 2852181 w 10032639"/>
                <a:gd name="connsiteY5925" fmla="*/ 431344 h 2801577"/>
                <a:gd name="connsiteX5926" fmla="*/ 2869458 w 10032639"/>
                <a:gd name="connsiteY5926" fmla="*/ 415862 h 2801577"/>
                <a:gd name="connsiteX5927" fmla="*/ 2878096 w 10032639"/>
                <a:gd name="connsiteY5927" fmla="*/ 419103 h 2801577"/>
                <a:gd name="connsiteX5928" fmla="*/ 2888535 w 10032639"/>
                <a:gd name="connsiteY5928" fmla="*/ 422703 h 2801577"/>
                <a:gd name="connsiteX5929" fmla="*/ 2895374 w 10032639"/>
                <a:gd name="connsiteY5929" fmla="*/ 422703 h 2801577"/>
                <a:gd name="connsiteX5930" fmla="*/ 2900772 w 10032639"/>
                <a:gd name="connsiteY5930" fmla="*/ 420903 h 2801577"/>
                <a:gd name="connsiteX5931" fmla="*/ 2904372 w 10032639"/>
                <a:gd name="connsiteY5931" fmla="*/ 417302 h 2801577"/>
                <a:gd name="connsiteX5932" fmla="*/ 2911211 w 10032639"/>
                <a:gd name="connsiteY5932" fmla="*/ 410461 h 2801577"/>
                <a:gd name="connsiteX5933" fmla="*/ 2919850 w 10032639"/>
                <a:gd name="connsiteY5933" fmla="*/ 405421 h 2801577"/>
                <a:gd name="connsiteX5934" fmla="*/ 2930288 w 10032639"/>
                <a:gd name="connsiteY5934" fmla="*/ 401820 h 2801577"/>
                <a:gd name="connsiteX5935" fmla="*/ 2943966 w 10032639"/>
                <a:gd name="connsiteY5935" fmla="*/ 398219 h 2801577"/>
                <a:gd name="connsiteX5936" fmla="*/ 2943966 w 10032639"/>
                <a:gd name="connsiteY5936" fmla="*/ 391378 h 2801577"/>
                <a:gd name="connsiteX5937" fmla="*/ 2947565 w 10032639"/>
                <a:gd name="connsiteY5937" fmla="*/ 384537 h 2801577"/>
                <a:gd name="connsiteX5938" fmla="*/ 2951165 w 10032639"/>
                <a:gd name="connsiteY5938" fmla="*/ 380937 h 2801577"/>
                <a:gd name="connsiteX5939" fmla="*/ 2954404 w 10032639"/>
                <a:gd name="connsiteY5939" fmla="*/ 377696 h 2801577"/>
                <a:gd name="connsiteX5940" fmla="*/ 2959803 w 10032639"/>
                <a:gd name="connsiteY5940" fmla="*/ 375896 h 2801577"/>
                <a:gd name="connsiteX5941" fmla="*/ 2964842 w 10032639"/>
                <a:gd name="connsiteY5941" fmla="*/ 375896 h 2801577"/>
                <a:gd name="connsiteX5942" fmla="*/ 2973481 w 10032639"/>
                <a:gd name="connsiteY5942" fmla="*/ 375896 h 2801577"/>
                <a:gd name="connsiteX5943" fmla="*/ 2980320 w 10032639"/>
                <a:gd name="connsiteY5943" fmla="*/ 379137 h 2801577"/>
                <a:gd name="connsiteX5944" fmla="*/ 2985719 w 10032639"/>
                <a:gd name="connsiteY5944" fmla="*/ 382737 h 2801577"/>
                <a:gd name="connsiteX5945" fmla="*/ 2988958 w 10032639"/>
                <a:gd name="connsiteY5945" fmla="*/ 386338 h 2801577"/>
                <a:gd name="connsiteX5946" fmla="*/ 2997597 w 10032639"/>
                <a:gd name="connsiteY5946" fmla="*/ 375896 h 2801577"/>
                <a:gd name="connsiteX5947" fmla="*/ 3006236 w 10032639"/>
                <a:gd name="connsiteY5947" fmla="*/ 367255 h 2801577"/>
                <a:gd name="connsiteX5948" fmla="*/ 3018474 w 10032639"/>
                <a:gd name="connsiteY5948" fmla="*/ 361854 h 2801577"/>
                <a:gd name="connsiteX5949" fmla="*/ 3033951 w 10032639"/>
                <a:gd name="connsiteY5949" fmla="*/ 360054 h 2801577"/>
                <a:gd name="connsiteX5950" fmla="*/ 3039350 w 10032639"/>
                <a:gd name="connsiteY5950" fmla="*/ 358614 h 2801577"/>
                <a:gd name="connsiteX5951" fmla="*/ 3044390 w 10032639"/>
                <a:gd name="connsiteY5951" fmla="*/ 356813 h 2801577"/>
                <a:gd name="connsiteX5952" fmla="*/ 3047989 w 10032639"/>
                <a:gd name="connsiteY5952" fmla="*/ 355013 h 2801577"/>
                <a:gd name="connsiteX5953" fmla="*/ 3049788 w 10032639"/>
                <a:gd name="connsiteY5953" fmla="*/ 351413 h 2801577"/>
                <a:gd name="connsiteX5954" fmla="*/ 3053028 w 10032639"/>
                <a:gd name="connsiteY5954" fmla="*/ 342771 h 2801577"/>
                <a:gd name="connsiteX5955" fmla="*/ 3061667 w 10032639"/>
                <a:gd name="connsiteY5955" fmla="*/ 340971 h 2801577"/>
                <a:gd name="connsiteX5956" fmla="*/ 3080744 w 10032639"/>
                <a:gd name="connsiteY5956" fmla="*/ 337730 h 2801577"/>
                <a:gd name="connsiteX5957" fmla="*/ 3096581 w 10032639"/>
                <a:gd name="connsiteY5957" fmla="*/ 332330 h 2801577"/>
                <a:gd name="connsiteX5958" fmla="*/ 3106660 w 10032639"/>
                <a:gd name="connsiteY5958" fmla="*/ 327289 h 2801577"/>
                <a:gd name="connsiteX5959" fmla="*/ 3113858 w 10032639"/>
                <a:gd name="connsiteY5959" fmla="*/ 323688 h 2801577"/>
                <a:gd name="connsiteX5960" fmla="*/ 3125737 w 10032639"/>
                <a:gd name="connsiteY5960" fmla="*/ 315047 h 2801577"/>
                <a:gd name="connsiteX5961" fmla="*/ 3137974 w 10032639"/>
                <a:gd name="connsiteY5961" fmla="*/ 304966 h 2801577"/>
                <a:gd name="connsiteX5962" fmla="*/ 4633884 w 10032639"/>
                <a:gd name="connsiteY5962" fmla="*/ 284907 h 2801577"/>
                <a:gd name="connsiteX5963" fmla="*/ 4621634 w 10032639"/>
                <a:gd name="connsiteY5963" fmla="*/ 295347 h 2801577"/>
                <a:gd name="connsiteX5964" fmla="*/ 4632082 w 10032639"/>
                <a:gd name="connsiteY5964" fmla="*/ 289947 h 2801577"/>
                <a:gd name="connsiteX5965" fmla="*/ 3423409 w 10032639"/>
                <a:gd name="connsiteY5965" fmla="*/ 270400 h 2801577"/>
                <a:gd name="connsiteX5966" fmla="*/ 3371577 w 10032639"/>
                <a:gd name="connsiteY5966" fmla="*/ 290924 h 2801577"/>
                <a:gd name="connsiteX5967" fmla="*/ 3385615 w 10032639"/>
                <a:gd name="connsiteY5967" fmla="*/ 290924 h 2801577"/>
                <a:gd name="connsiteX5968" fmla="*/ 3397493 w 10032639"/>
                <a:gd name="connsiteY5968" fmla="*/ 287683 h 2801577"/>
                <a:gd name="connsiteX5969" fmla="*/ 3409731 w 10032639"/>
                <a:gd name="connsiteY5969" fmla="*/ 282282 h 2801577"/>
                <a:gd name="connsiteX5970" fmla="*/ 3419809 w 10032639"/>
                <a:gd name="connsiteY5970" fmla="*/ 271841 h 2801577"/>
                <a:gd name="connsiteX5971" fmla="*/ 427611 w 10032639"/>
                <a:gd name="connsiteY5971" fmla="*/ 259959 h 2801577"/>
                <a:gd name="connsiteX5972" fmla="*/ 392696 w 10032639"/>
                <a:gd name="connsiteY5972" fmla="*/ 290924 h 2801577"/>
                <a:gd name="connsiteX5973" fmla="*/ 399895 w 10032639"/>
                <a:gd name="connsiteY5973" fmla="*/ 289123 h 2801577"/>
                <a:gd name="connsiteX5974" fmla="*/ 404934 w 10032639"/>
                <a:gd name="connsiteY5974" fmla="*/ 287683 h 2801577"/>
                <a:gd name="connsiteX5975" fmla="*/ 415373 w 10032639"/>
                <a:gd name="connsiteY5975" fmla="*/ 275441 h 2801577"/>
                <a:gd name="connsiteX5976" fmla="*/ 131738 w 10032639"/>
                <a:gd name="connsiteY5976" fmla="*/ 247717 h 2801577"/>
                <a:gd name="connsiteX5977" fmla="*/ 124539 w 10032639"/>
                <a:gd name="connsiteY5977" fmla="*/ 251318 h 2801577"/>
                <a:gd name="connsiteX5978" fmla="*/ 124539 w 10032639"/>
                <a:gd name="connsiteY5978" fmla="*/ 256358 h 2801577"/>
                <a:gd name="connsiteX5979" fmla="*/ 853422 w 10032639"/>
                <a:gd name="connsiteY5979" fmla="*/ 245917 h 2801577"/>
                <a:gd name="connsiteX5980" fmla="*/ 849823 w 10032639"/>
                <a:gd name="connsiteY5980" fmla="*/ 249517 h 2801577"/>
                <a:gd name="connsiteX5981" fmla="*/ 851622 w 10032639"/>
                <a:gd name="connsiteY5981" fmla="*/ 249517 h 2801577"/>
                <a:gd name="connsiteX5982" fmla="*/ 9679416 w 10032639"/>
                <a:gd name="connsiteY5982" fmla="*/ 236745 h 2801577"/>
                <a:gd name="connsiteX5983" fmla="*/ 9657092 w 10032639"/>
                <a:gd name="connsiteY5983" fmla="*/ 261232 h 2801577"/>
                <a:gd name="connsiteX5984" fmla="*/ 9632608 w 10032639"/>
                <a:gd name="connsiteY5984" fmla="*/ 285359 h 2801577"/>
                <a:gd name="connsiteX5985" fmla="*/ 9594441 w 10032639"/>
                <a:gd name="connsiteY5985" fmla="*/ 324971 h 2801577"/>
                <a:gd name="connsiteX5986" fmla="*/ 9553033 w 10032639"/>
                <a:gd name="connsiteY5986" fmla="*/ 369983 h 2801577"/>
                <a:gd name="connsiteX5987" fmla="*/ 9468058 w 10032639"/>
                <a:gd name="connsiteY5987" fmla="*/ 468652 h 2801577"/>
                <a:gd name="connsiteX5988" fmla="*/ 9397486 w 10032639"/>
                <a:gd name="connsiteY5988" fmla="*/ 550395 h 2801577"/>
                <a:gd name="connsiteX5989" fmla="*/ 9418009 w 10032639"/>
                <a:gd name="connsiteY5989" fmla="*/ 539952 h 2801577"/>
                <a:gd name="connsiteX5990" fmla="*/ 9437093 w 10032639"/>
                <a:gd name="connsiteY5990" fmla="*/ 524108 h 2801577"/>
                <a:gd name="connsiteX5991" fmla="*/ 9454376 w 10032639"/>
                <a:gd name="connsiteY5991" fmla="*/ 508623 h 2801577"/>
                <a:gd name="connsiteX5992" fmla="*/ 9468058 w 10032639"/>
                <a:gd name="connsiteY5992" fmla="*/ 489538 h 2801577"/>
                <a:gd name="connsiteX5993" fmla="*/ 9485701 w 10032639"/>
                <a:gd name="connsiteY5993" fmla="*/ 466851 h 2801577"/>
                <a:gd name="connsiteX5994" fmla="*/ 9504785 w 10032639"/>
                <a:gd name="connsiteY5994" fmla="*/ 449566 h 2801577"/>
                <a:gd name="connsiteX5995" fmla="*/ 9527109 w 10032639"/>
                <a:gd name="connsiteY5995" fmla="*/ 434082 h 2801577"/>
                <a:gd name="connsiteX5996" fmla="*/ 9549793 w 10032639"/>
                <a:gd name="connsiteY5996" fmla="*/ 423999 h 2801577"/>
                <a:gd name="connsiteX5997" fmla="*/ 9556634 w 10032639"/>
                <a:gd name="connsiteY5997" fmla="*/ 409955 h 2801577"/>
                <a:gd name="connsiteX5998" fmla="*/ 9565276 w 10032639"/>
                <a:gd name="connsiteY5998" fmla="*/ 397711 h 2801577"/>
                <a:gd name="connsiteX5999" fmla="*/ 9575717 w 10032639"/>
                <a:gd name="connsiteY5999" fmla="*/ 387629 h 2801577"/>
                <a:gd name="connsiteX6000" fmla="*/ 9585799 w 10032639"/>
                <a:gd name="connsiteY6000" fmla="*/ 377186 h 2801577"/>
                <a:gd name="connsiteX6001" fmla="*/ 9603082 w 10032639"/>
                <a:gd name="connsiteY6001" fmla="*/ 364942 h 2801577"/>
                <a:gd name="connsiteX6002" fmla="*/ 9618925 w 10032639"/>
                <a:gd name="connsiteY6002" fmla="*/ 349098 h 2801577"/>
                <a:gd name="connsiteX6003" fmla="*/ 9625766 w 10032639"/>
                <a:gd name="connsiteY6003" fmla="*/ 340455 h 2801577"/>
                <a:gd name="connsiteX6004" fmla="*/ 9632608 w 10032639"/>
                <a:gd name="connsiteY6004" fmla="*/ 330012 h 2801577"/>
                <a:gd name="connsiteX6005" fmla="*/ 9643049 w 10032639"/>
                <a:gd name="connsiteY6005" fmla="*/ 311287 h 2801577"/>
                <a:gd name="connsiteX6006" fmla="*/ 9648450 w 10032639"/>
                <a:gd name="connsiteY6006" fmla="*/ 299043 h 2801577"/>
                <a:gd name="connsiteX6007" fmla="*/ 9655292 w 10032639"/>
                <a:gd name="connsiteY6007" fmla="*/ 288600 h 2801577"/>
                <a:gd name="connsiteX6008" fmla="*/ 9665733 w 10032639"/>
                <a:gd name="connsiteY6008" fmla="*/ 279958 h 2801577"/>
                <a:gd name="connsiteX6009" fmla="*/ 9677976 w 10032639"/>
                <a:gd name="connsiteY6009" fmla="*/ 271315 h 2801577"/>
                <a:gd name="connsiteX6010" fmla="*/ 9676175 w 10032639"/>
                <a:gd name="connsiteY6010" fmla="*/ 255831 h 2801577"/>
                <a:gd name="connsiteX6011" fmla="*/ 725283 w 10032639"/>
                <a:gd name="connsiteY6011" fmla="*/ 228634 h 2801577"/>
                <a:gd name="connsiteX6012" fmla="*/ 714844 w 10032639"/>
                <a:gd name="connsiteY6012" fmla="*/ 235475 h 2801577"/>
                <a:gd name="connsiteX6013" fmla="*/ 652574 w 10032639"/>
                <a:gd name="connsiteY6013" fmla="*/ 279042 h 2801577"/>
                <a:gd name="connsiteX6014" fmla="*/ 624859 w 10032639"/>
                <a:gd name="connsiteY6014" fmla="*/ 296324 h 2801577"/>
                <a:gd name="connsiteX6015" fmla="*/ 598943 w 10032639"/>
                <a:gd name="connsiteY6015" fmla="*/ 311807 h 2801577"/>
                <a:gd name="connsiteX6016" fmla="*/ 569428 w 10032639"/>
                <a:gd name="connsiteY6016" fmla="*/ 332330 h 2801577"/>
                <a:gd name="connsiteX6017" fmla="*/ 539913 w 10032639"/>
                <a:gd name="connsiteY6017" fmla="*/ 355013 h 2801577"/>
                <a:gd name="connsiteX6018" fmla="*/ 510397 w 10032639"/>
                <a:gd name="connsiteY6018" fmla="*/ 379137 h 2801577"/>
                <a:gd name="connsiteX6019" fmla="*/ 482682 w 10032639"/>
                <a:gd name="connsiteY6019" fmla="*/ 405421 h 2801577"/>
                <a:gd name="connsiteX6020" fmla="*/ 448127 w 10032639"/>
                <a:gd name="connsiteY6020" fmla="*/ 439986 h 2801577"/>
                <a:gd name="connsiteX6021" fmla="*/ 412133 w 10032639"/>
                <a:gd name="connsiteY6021" fmla="*/ 470950 h 2801577"/>
                <a:gd name="connsiteX6022" fmla="*/ 415373 w 10032639"/>
                <a:gd name="connsiteY6022" fmla="*/ 472751 h 2801577"/>
                <a:gd name="connsiteX6023" fmla="*/ 418972 w 10032639"/>
                <a:gd name="connsiteY6023" fmla="*/ 472751 h 2801577"/>
                <a:gd name="connsiteX6024" fmla="*/ 425811 w 10032639"/>
                <a:gd name="connsiteY6024" fmla="*/ 469150 h 2801577"/>
                <a:gd name="connsiteX6025" fmla="*/ 432650 w 10032639"/>
                <a:gd name="connsiteY6025" fmla="*/ 460509 h 2801577"/>
                <a:gd name="connsiteX6026" fmla="*/ 443088 w 10032639"/>
                <a:gd name="connsiteY6026" fmla="*/ 453668 h 2801577"/>
                <a:gd name="connsiteX6027" fmla="*/ 453527 w 10032639"/>
                <a:gd name="connsiteY6027" fmla="*/ 446827 h 2801577"/>
                <a:gd name="connsiteX6028" fmla="*/ 463965 w 10032639"/>
                <a:gd name="connsiteY6028" fmla="*/ 441426 h 2801577"/>
                <a:gd name="connsiteX6029" fmla="*/ 475843 w 10032639"/>
                <a:gd name="connsiteY6029" fmla="*/ 439986 h 2801577"/>
                <a:gd name="connsiteX6030" fmla="*/ 486281 w 10032639"/>
                <a:gd name="connsiteY6030" fmla="*/ 439986 h 2801577"/>
                <a:gd name="connsiteX6031" fmla="*/ 505358 w 10032639"/>
                <a:gd name="connsiteY6031" fmla="*/ 417302 h 2801577"/>
                <a:gd name="connsiteX6032" fmla="*/ 528035 w 10032639"/>
                <a:gd name="connsiteY6032" fmla="*/ 398219 h 2801577"/>
                <a:gd name="connsiteX6033" fmla="*/ 538113 w 10032639"/>
                <a:gd name="connsiteY6033" fmla="*/ 388138 h 2801577"/>
                <a:gd name="connsiteX6034" fmla="*/ 550351 w 10032639"/>
                <a:gd name="connsiteY6034" fmla="*/ 379137 h 2801577"/>
                <a:gd name="connsiteX6035" fmla="*/ 562589 w 10032639"/>
                <a:gd name="connsiteY6035" fmla="*/ 372296 h 2801577"/>
                <a:gd name="connsiteX6036" fmla="*/ 576267 w 10032639"/>
                <a:gd name="connsiteY6036" fmla="*/ 365455 h 2801577"/>
                <a:gd name="connsiteX6037" fmla="*/ 576267 w 10032639"/>
                <a:gd name="connsiteY6037" fmla="*/ 337730 h 2801577"/>
                <a:gd name="connsiteX6038" fmla="*/ 586705 w 10032639"/>
                <a:gd name="connsiteY6038" fmla="*/ 334130 h 2801577"/>
                <a:gd name="connsiteX6039" fmla="*/ 609021 w 10032639"/>
                <a:gd name="connsiteY6039" fmla="*/ 325489 h 2801577"/>
                <a:gd name="connsiteX6040" fmla="*/ 629898 w 10032639"/>
                <a:gd name="connsiteY6040" fmla="*/ 316847 h 2801577"/>
                <a:gd name="connsiteX6041" fmla="*/ 629898 w 10032639"/>
                <a:gd name="connsiteY6041" fmla="*/ 311807 h 2801577"/>
                <a:gd name="connsiteX6042" fmla="*/ 631698 w 10032639"/>
                <a:gd name="connsiteY6042" fmla="*/ 306406 h 2801577"/>
                <a:gd name="connsiteX6043" fmla="*/ 634937 w 10032639"/>
                <a:gd name="connsiteY6043" fmla="*/ 297765 h 2801577"/>
                <a:gd name="connsiteX6044" fmla="*/ 640336 w 10032639"/>
                <a:gd name="connsiteY6044" fmla="*/ 290924 h 2801577"/>
                <a:gd name="connsiteX6045" fmla="*/ 648975 w 10032639"/>
                <a:gd name="connsiteY6045" fmla="*/ 285883 h 2801577"/>
                <a:gd name="connsiteX6046" fmla="*/ 659413 w 10032639"/>
                <a:gd name="connsiteY6046" fmla="*/ 280482 h 2801577"/>
                <a:gd name="connsiteX6047" fmla="*/ 661213 w 10032639"/>
                <a:gd name="connsiteY6047" fmla="*/ 280482 h 2801577"/>
                <a:gd name="connsiteX6048" fmla="*/ 669852 w 10032639"/>
                <a:gd name="connsiteY6048" fmla="*/ 277241 h 2801577"/>
                <a:gd name="connsiteX6049" fmla="*/ 678490 w 10032639"/>
                <a:gd name="connsiteY6049" fmla="*/ 271841 h 2801577"/>
                <a:gd name="connsiteX6050" fmla="*/ 688929 w 10032639"/>
                <a:gd name="connsiteY6050" fmla="*/ 265000 h 2801577"/>
                <a:gd name="connsiteX6051" fmla="*/ 695768 w 10032639"/>
                <a:gd name="connsiteY6051" fmla="*/ 254558 h 2801577"/>
                <a:gd name="connsiteX6052" fmla="*/ 704406 w 10032639"/>
                <a:gd name="connsiteY6052" fmla="*/ 245917 h 2801577"/>
                <a:gd name="connsiteX6053" fmla="*/ 1329265 w 10032639"/>
                <a:gd name="connsiteY6053" fmla="*/ 226834 h 2801577"/>
                <a:gd name="connsiteX6054" fmla="*/ 1282473 w 10032639"/>
                <a:gd name="connsiteY6054" fmla="*/ 259959 h 2801577"/>
                <a:gd name="connsiteX6055" fmla="*/ 1233881 w 10032639"/>
                <a:gd name="connsiteY6055" fmla="*/ 289123 h 2801577"/>
                <a:gd name="connsiteX6056" fmla="*/ 1185649 w 10032639"/>
                <a:gd name="connsiteY6056" fmla="*/ 321888 h 2801577"/>
                <a:gd name="connsiteX6057" fmla="*/ 1162972 w 10032639"/>
                <a:gd name="connsiteY6057" fmla="*/ 340971 h 2801577"/>
                <a:gd name="connsiteX6058" fmla="*/ 1142456 w 10032639"/>
                <a:gd name="connsiteY6058" fmla="*/ 358614 h 2801577"/>
                <a:gd name="connsiteX6059" fmla="*/ 1140656 w 10032639"/>
                <a:gd name="connsiteY6059" fmla="*/ 360054 h 2801577"/>
                <a:gd name="connsiteX6060" fmla="*/ 1144255 w 10032639"/>
                <a:gd name="connsiteY6060" fmla="*/ 363654 h 2801577"/>
                <a:gd name="connsiteX6061" fmla="*/ 1147495 w 10032639"/>
                <a:gd name="connsiteY6061" fmla="*/ 367255 h 2801577"/>
                <a:gd name="connsiteX6062" fmla="*/ 1156133 w 10032639"/>
                <a:gd name="connsiteY6062" fmla="*/ 360054 h 2801577"/>
                <a:gd name="connsiteX6063" fmla="*/ 1168372 w 10032639"/>
                <a:gd name="connsiteY6063" fmla="*/ 351413 h 2801577"/>
                <a:gd name="connsiteX6064" fmla="*/ 1175210 w 10032639"/>
                <a:gd name="connsiteY6064" fmla="*/ 346372 h 2801577"/>
                <a:gd name="connsiteX6065" fmla="*/ 1182049 w 10032639"/>
                <a:gd name="connsiteY6065" fmla="*/ 340971 h 2801577"/>
                <a:gd name="connsiteX6066" fmla="*/ 1194287 w 10032639"/>
                <a:gd name="connsiteY6066" fmla="*/ 332330 h 2801577"/>
                <a:gd name="connsiteX6067" fmla="*/ 1201126 w 10032639"/>
                <a:gd name="connsiteY6067" fmla="*/ 325489 h 2801577"/>
                <a:gd name="connsiteX6068" fmla="*/ 1209765 w 10032639"/>
                <a:gd name="connsiteY6068" fmla="*/ 318648 h 2801577"/>
                <a:gd name="connsiteX6069" fmla="*/ 1216604 w 10032639"/>
                <a:gd name="connsiteY6069" fmla="*/ 315047 h 2801577"/>
                <a:gd name="connsiteX6070" fmla="*/ 1225242 w 10032639"/>
                <a:gd name="connsiteY6070" fmla="*/ 311807 h 2801577"/>
                <a:gd name="connsiteX6071" fmla="*/ 1233881 w 10032639"/>
                <a:gd name="connsiteY6071" fmla="*/ 306406 h 2801577"/>
                <a:gd name="connsiteX6072" fmla="*/ 1261957 w 10032639"/>
                <a:gd name="connsiteY6072" fmla="*/ 289123 h 2801577"/>
                <a:gd name="connsiteX6073" fmla="*/ 1277434 w 10032639"/>
                <a:gd name="connsiteY6073" fmla="*/ 280482 h 2801577"/>
                <a:gd name="connsiteX6074" fmla="*/ 1292911 w 10032639"/>
                <a:gd name="connsiteY6074" fmla="*/ 273641 h 2801577"/>
                <a:gd name="connsiteX6075" fmla="*/ 1306589 w 10032639"/>
                <a:gd name="connsiteY6075" fmla="*/ 266800 h 2801577"/>
                <a:gd name="connsiteX6076" fmla="*/ 1317027 w 10032639"/>
                <a:gd name="connsiteY6076" fmla="*/ 258159 h 2801577"/>
                <a:gd name="connsiteX6077" fmla="*/ 1323866 w 10032639"/>
                <a:gd name="connsiteY6077" fmla="*/ 247717 h 2801577"/>
                <a:gd name="connsiteX6078" fmla="*/ 1330705 w 10032639"/>
                <a:gd name="connsiteY6078" fmla="*/ 237276 h 2801577"/>
                <a:gd name="connsiteX6079" fmla="*/ 1330705 w 10032639"/>
                <a:gd name="connsiteY6079" fmla="*/ 226834 h 2801577"/>
                <a:gd name="connsiteX6080" fmla="*/ 4886439 w 10032639"/>
                <a:gd name="connsiteY6080" fmla="*/ 224064 h 2801577"/>
                <a:gd name="connsiteX6081" fmla="*/ 4805016 w 10032639"/>
                <a:gd name="connsiteY6081" fmla="*/ 288147 h 2801577"/>
                <a:gd name="connsiteX6082" fmla="*/ 4763584 w 10032639"/>
                <a:gd name="connsiteY6082" fmla="*/ 319468 h 2801577"/>
                <a:gd name="connsiteX6083" fmla="*/ 4720351 w 10032639"/>
                <a:gd name="connsiteY6083" fmla="*/ 350430 h 2801577"/>
                <a:gd name="connsiteX6084" fmla="*/ 4669912 w 10032639"/>
                <a:gd name="connsiteY6084" fmla="*/ 385351 h 2801577"/>
                <a:gd name="connsiteX6085" fmla="*/ 4618032 w 10032639"/>
                <a:gd name="connsiteY6085" fmla="*/ 418113 h 2801577"/>
                <a:gd name="connsiteX6086" fmla="*/ 4566152 w 10032639"/>
                <a:gd name="connsiteY6086" fmla="*/ 449074 h 2801577"/>
                <a:gd name="connsiteX6087" fmla="*/ 4515713 w 10032639"/>
                <a:gd name="connsiteY6087" fmla="*/ 480396 h 2801577"/>
                <a:gd name="connsiteX6088" fmla="*/ 4515713 w 10032639"/>
                <a:gd name="connsiteY6088" fmla="*/ 487236 h 2801577"/>
                <a:gd name="connsiteX6089" fmla="*/ 4515713 w 10032639"/>
                <a:gd name="connsiteY6089" fmla="*/ 492636 h 2801577"/>
                <a:gd name="connsiteX6090" fmla="*/ 4567593 w 10032639"/>
                <a:gd name="connsiteY6090" fmla="*/ 454474 h 2801577"/>
                <a:gd name="connsiteX6091" fmla="*/ 4616230 w 10032639"/>
                <a:gd name="connsiteY6091" fmla="*/ 421713 h 2801577"/>
                <a:gd name="connsiteX6092" fmla="*/ 4661265 w 10032639"/>
                <a:gd name="connsiteY6092" fmla="*/ 392192 h 2801577"/>
                <a:gd name="connsiteX6093" fmla="*/ 4704498 w 10032639"/>
                <a:gd name="connsiteY6093" fmla="*/ 366270 h 2801577"/>
                <a:gd name="connsiteX6094" fmla="*/ 4754937 w 10032639"/>
                <a:gd name="connsiteY6094" fmla="*/ 339989 h 2801577"/>
                <a:gd name="connsiteX6095" fmla="*/ 4801773 w 10032639"/>
                <a:gd name="connsiteY6095" fmla="*/ 310828 h 2801577"/>
                <a:gd name="connsiteX6096" fmla="*/ 4848249 w 10032639"/>
                <a:gd name="connsiteY6096" fmla="*/ 279507 h 2801577"/>
                <a:gd name="connsiteX6097" fmla="*/ 4893644 w 10032639"/>
                <a:gd name="connsiteY6097" fmla="*/ 246745 h 2801577"/>
                <a:gd name="connsiteX6098" fmla="*/ 9371201 w 10032639"/>
                <a:gd name="connsiteY6098" fmla="*/ 210818 h 2801577"/>
                <a:gd name="connsiteX6099" fmla="*/ 9333034 w 10032639"/>
                <a:gd name="connsiteY6099" fmla="*/ 240346 h 2801577"/>
                <a:gd name="connsiteX6100" fmla="*/ 9295227 w 10032639"/>
                <a:gd name="connsiteY6100" fmla="*/ 273116 h 2801577"/>
                <a:gd name="connsiteX6101" fmla="*/ 9258861 w 10032639"/>
                <a:gd name="connsiteY6101" fmla="*/ 305885 h 2801577"/>
                <a:gd name="connsiteX6102" fmla="*/ 9222494 w 10032639"/>
                <a:gd name="connsiteY6102" fmla="*/ 339015 h 2801577"/>
                <a:gd name="connsiteX6103" fmla="*/ 9161644 w 10032639"/>
                <a:gd name="connsiteY6103" fmla="*/ 401312 h 2801577"/>
                <a:gd name="connsiteX6104" fmla="*/ 9097912 w 10032639"/>
                <a:gd name="connsiteY6104" fmla="*/ 466851 h 2801577"/>
                <a:gd name="connsiteX6105" fmla="*/ 9132478 w 10032639"/>
                <a:gd name="connsiteY6105" fmla="*/ 475494 h 2801577"/>
                <a:gd name="connsiteX6106" fmla="*/ 9139320 w 10032639"/>
                <a:gd name="connsiteY6106" fmla="*/ 463610 h 2801577"/>
                <a:gd name="connsiteX6107" fmla="*/ 9142920 w 10032639"/>
                <a:gd name="connsiteY6107" fmla="*/ 460009 h 2801577"/>
                <a:gd name="connsiteX6108" fmla="*/ 9142920 w 10032639"/>
                <a:gd name="connsiteY6108" fmla="*/ 454968 h 2801577"/>
                <a:gd name="connsiteX6109" fmla="*/ 9142920 w 10032639"/>
                <a:gd name="connsiteY6109" fmla="*/ 448126 h 2801577"/>
                <a:gd name="connsiteX6110" fmla="*/ 9147961 w 10032639"/>
                <a:gd name="connsiteY6110" fmla="*/ 444525 h 2801577"/>
                <a:gd name="connsiteX6111" fmla="*/ 9154802 w 10032639"/>
                <a:gd name="connsiteY6111" fmla="*/ 437683 h 2801577"/>
                <a:gd name="connsiteX6112" fmla="*/ 9159843 w 10032639"/>
                <a:gd name="connsiteY6112" fmla="*/ 429040 h 2801577"/>
                <a:gd name="connsiteX6113" fmla="*/ 9163444 w 10032639"/>
                <a:gd name="connsiteY6113" fmla="*/ 425439 h 2801577"/>
                <a:gd name="connsiteX6114" fmla="*/ 9172085 w 10032639"/>
                <a:gd name="connsiteY6114" fmla="*/ 418597 h 2801577"/>
                <a:gd name="connsiteX6115" fmla="*/ 9186128 w 10032639"/>
                <a:gd name="connsiteY6115" fmla="*/ 413556 h 2801577"/>
                <a:gd name="connsiteX6116" fmla="*/ 9191169 w 10032639"/>
                <a:gd name="connsiteY6116" fmla="*/ 397711 h 2801577"/>
                <a:gd name="connsiteX6117" fmla="*/ 9198010 w 10032639"/>
                <a:gd name="connsiteY6117" fmla="*/ 385828 h 2801577"/>
                <a:gd name="connsiteX6118" fmla="*/ 9208452 w 10032639"/>
                <a:gd name="connsiteY6118" fmla="*/ 375385 h 2801577"/>
                <a:gd name="connsiteX6119" fmla="*/ 9222494 w 10032639"/>
                <a:gd name="connsiteY6119" fmla="*/ 368183 h 2801577"/>
                <a:gd name="connsiteX6120" fmla="*/ 9229336 w 10032639"/>
                <a:gd name="connsiteY6120" fmla="*/ 363142 h 2801577"/>
                <a:gd name="connsiteX6121" fmla="*/ 9232936 w 10032639"/>
                <a:gd name="connsiteY6121" fmla="*/ 358100 h 2801577"/>
                <a:gd name="connsiteX6122" fmla="*/ 9234737 w 10032639"/>
                <a:gd name="connsiteY6122" fmla="*/ 352699 h 2801577"/>
                <a:gd name="connsiteX6123" fmla="*/ 9236177 w 10032639"/>
                <a:gd name="connsiteY6123" fmla="*/ 347657 h 2801577"/>
                <a:gd name="connsiteX6124" fmla="*/ 9236177 w 10032639"/>
                <a:gd name="connsiteY6124" fmla="*/ 337214 h 2801577"/>
                <a:gd name="connsiteX6125" fmla="*/ 9244818 w 10032639"/>
                <a:gd name="connsiteY6125" fmla="*/ 333613 h 2801577"/>
                <a:gd name="connsiteX6126" fmla="*/ 9263902 w 10032639"/>
                <a:gd name="connsiteY6126" fmla="*/ 324971 h 2801577"/>
                <a:gd name="connsiteX6127" fmla="*/ 9277944 w 10032639"/>
                <a:gd name="connsiteY6127" fmla="*/ 316328 h 2801577"/>
                <a:gd name="connsiteX6128" fmla="*/ 9289827 w 10032639"/>
                <a:gd name="connsiteY6128" fmla="*/ 305885 h 2801577"/>
                <a:gd name="connsiteX6129" fmla="*/ 9298468 w 10032639"/>
                <a:gd name="connsiteY6129" fmla="*/ 294002 h 2801577"/>
                <a:gd name="connsiteX6130" fmla="*/ 9308910 w 10032639"/>
                <a:gd name="connsiteY6130" fmla="*/ 278517 h 2801577"/>
                <a:gd name="connsiteX6131" fmla="*/ 9322592 w 10032639"/>
                <a:gd name="connsiteY6131" fmla="*/ 264473 h 2801577"/>
                <a:gd name="connsiteX6132" fmla="*/ 9338435 w 10032639"/>
                <a:gd name="connsiteY6132" fmla="*/ 250789 h 2801577"/>
                <a:gd name="connsiteX6133" fmla="*/ 9355718 w 10032639"/>
                <a:gd name="connsiteY6133" fmla="*/ 238546 h 2801577"/>
                <a:gd name="connsiteX6134" fmla="*/ 9362559 w 10032639"/>
                <a:gd name="connsiteY6134" fmla="*/ 222701 h 2801577"/>
                <a:gd name="connsiteX6135" fmla="*/ 9492543 w 10032639"/>
                <a:gd name="connsiteY6135" fmla="*/ 205416 h 2801577"/>
                <a:gd name="connsiteX6136" fmla="*/ 9471659 w 10032639"/>
                <a:gd name="connsiteY6136" fmla="*/ 224502 h 2801577"/>
                <a:gd name="connsiteX6137" fmla="*/ 9452575 w 10032639"/>
                <a:gd name="connsiteY6137" fmla="*/ 243587 h 2801577"/>
                <a:gd name="connsiteX6138" fmla="*/ 9418009 w 10032639"/>
                <a:gd name="connsiteY6138" fmla="*/ 276717 h 2801577"/>
                <a:gd name="connsiteX6139" fmla="*/ 9383443 w 10032639"/>
                <a:gd name="connsiteY6139" fmla="*/ 311287 h 2801577"/>
                <a:gd name="connsiteX6140" fmla="*/ 9341676 w 10032639"/>
                <a:gd name="connsiteY6140" fmla="*/ 354499 h 2801577"/>
                <a:gd name="connsiteX6141" fmla="*/ 9338435 w 10032639"/>
                <a:gd name="connsiteY6141" fmla="*/ 358100 h 2801577"/>
                <a:gd name="connsiteX6142" fmla="*/ 9366160 w 10032639"/>
                <a:gd name="connsiteY6142" fmla="*/ 337214 h 2801577"/>
                <a:gd name="connsiteX6143" fmla="*/ 9398926 w 10032639"/>
                <a:gd name="connsiteY6143" fmla="*/ 313087 h 2801577"/>
                <a:gd name="connsiteX6144" fmla="*/ 9412968 w 10032639"/>
                <a:gd name="connsiteY6144" fmla="*/ 300844 h 2801577"/>
                <a:gd name="connsiteX6145" fmla="*/ 9423050 w 10032639"/>
                <a:gd name="connsiteY6145" fmla="*/ 287160 h 2801577"/>
                <a:gd name="connsiteX6146" fmla="*/ 9435292 w 10032639"/>
                <a:gd name="connsiteY6146" fmla="*/ 274916 h 2801577"/>
                <a:gd name="connsiteX6147" fmla="*/ 9443934 w 10032639"/>
                <a:gd name="connsiteY6147" fmla="*/ 259432 h 2801577"/>
                <a:gd name="connsiteX6148" fmla="*/ 9447535 w 10032639"/>
                <a:gd name="connsiteY6148" fmla="*/ 255831 h 2801577"/>
                <a:gd name="connsiteX6149" fmla="*/ 9450775 w 10032639"/>
                <a:gd name="connsiteY6149" fmla="*/ 250789 h 2801577"/>
                <a:gd name="connsiteX6150" fmla="*/ 9457616 w 10032639"/>
                <a:gd name="connsiteY6150" fmla="*/ 245388 h 2801577"/>
                <a:gd name="connsiteX6151" fmla="*/ 9471659 w 10032639"/>
                <a:gd name="connsiteY6151" fmla="*/ 231704 h 2801577"/>
                <a:gd name="connsiteX6152" fmla="*/ 9482101 w 10032639"/>
                <a:gd name="connsiteY6152" fmla="*/ 217660 h 2801577"/>
                <a:gd name="connsiteX6153" fmla="*/ 9485701 w 10032639"/>
                <a:gd name="connsiteY6153" fmla="*/ 214059 h 2801577"/>
                <a:gd name="connsiteX6154" fmla="*/ 9488942 w 10032639"/>
                <a:gd name="connsiteY6154" fmla="*/ 209017 h 2801577"/>
                <a:gd name="connsiteX6155" fmla="*/ 3806027 w 10032639"/>
                <a:gd name="connsiteY6155" fmla="*/ 200910 h 2801577"/>
                <a:gd name="connsiteX6156" fmla="*/ 3778312 w 10032639"/>
                <a:gd name="connsiteY6156" fmla="*/ 211352 h 2801577"/>
                <a:gd name="connsiteX6157" fmla="*/ 3752396 w 10032639"/>
                <a:gd name="connsiteY6157" fmla="*/ 218193 h 2801577"/>
                <a:gd name="connsiteX6158" fmla="*/ 3738358 w 10032639"/>
                <a:gd name="connsiteY6158" fmla="*/ 223233 h 2801577"/>
                <a:gd name="connsiteX6159" fmla="*/ 3724680 w 10032639"/>
                <a:gd name="connsiteY6159" fmla="*/ 232235 h 2801577"/>
                <a:gd name="connsiteX6160" fmla="*/ 3727920 w 10032639"/>
                <a:gd name="connsiteY6160" fmla="*/ 237276 h 2801577"/>
                <a:gd name="connsiteX6161" fmla="*/ 3731519 w 10032639"/>
                <a:gd name="connsiteY6161" fmla="*/ 245917 h 2801577"/>
                <a:gd name="connsiteX6162" fmla="*/ 3733319 w 10032639"/>
                <a:gd name="connsiteY6162" fmla="*/ 254558 h 2801577"/>
                <a:gd name="connsiteX6163" fmla="*/ 3733319 w 10032639"/>
                <a:gd name="connsiteY6163" fmla="*/ 263199 h 2801577"/>
                <a:gd name="connsiteX6164" fmla="*/ 3733319 w 10032639"/>
                <a:gd name="connsiteY6164" fmla="*/ 270400 h 2801577"/>
                <a:gd name="connsiteX6165" fmla="*/ 3729719 w 10032639"/>
                <a:gd name="connsiteY6165" fmla="*/ 273641 h 2801577"/>
                <a:gd name="connsiteX6166" fmla="*/ 3769673 w 10032639"/>
                <a:gd name="connsiteY6166" fmla="*/ 256358 h 2801577"/>
                <a:gd name="connsiteX6167" fmla="*/ 3807827 w 10032639"/>
                <a:gd name="connsiteY6167" fmla="*/ 239076 h 2801577"/>
                <a:gd name="connsiteX6168" fmla="*/ 3806027 w 10032639"/>
                <a:gd name="connsiteY6168" fmla="*/ 223233 h 2801577"/>
                <a:gd name="connsiteX6169" fmla="*/ 3806027 w 10032639"/>
                <a:gd name="connsiteY6169" fmla="*/ 214592 h 2801577"/>
                <a:gd name="connsiteX6170" fmla="*/ 3806027 w 10032639"/>
                <a:gd name="connsiteY6170" fmla="*/ 204151 h 2801577"/>
                <a:gd name="connsiteX6171" fmla="*/ 192209 w 10032639"/>
                <a:gd name="connsiteY6171" fmla="*/ 176787 h 2801577"/>
                <a:gd name="connsiteX6172" fmla="*/ 183570 w 10032639"/>
                <a:gd name="connsiteY6172" fmla="*/ 185428 h 2801577"/>
                <a:gd name="connsiteX6173" fmla="*/ 173132 w 10032639"/>
                <a:gd name="connsiteY6173" fmla="*/ 194069 h 2801577"/>
                <a:gd name="connsiteX6174" fmla="*/ 174931 w 10032639"/>
                <a:gd name="connsiteY6174" fmla="*/ 200910 h 2801577"/>
                <a:gd name="connsiteX6175" fmla="*/ 9406127 w 10032639"/>
                <a:gd name="connsiteY6175" fmla="*/ 169046 h 2801577"/>
                <a:gd name="connsiteX6176" fmla="*/ 9402527 w 10032639"/>
                <a:gd name="connsiteY6176" fmla="*/ 174447 h 2801577"/>
                <a:gd name="connsiteX6177" fmla="*/ 9395685 w 10032639"/>
                <a:gd name="connsiteY6177" fmla="*/ 186331 h 2801577"/>
                <a:gd name="connsiteX6178" fmla="*/ 9388844 w 10032639"/>
                <a:gd name="connsiteY6178" fmla="*/ 196774 h 2801577"/>
                <a:gd name="connsiteX6179" fmla="*/ 9392085 w 10032639"/>
                <a:gd name="connsiteY6179" fmla="*/ 194973 h 2801577"/>
                <a:gd name="connsiteX6180" fmla="*/ 9395685 w 10032639"/>
                <a:gd name="connsiteY6180" fmla="*/ 191732 h 2801577"/>
                <a:gd name="connsiteX6181" fmla="*/ 9400726 w 10032639"/>
                <a:gd name="connsiteY6181" fmla="*/ 186331 h 2801577"/>
                <a:gd name="connsiteX6182" fmla="*/ 9402527 w 10032639"/>
                <a:gd name="connsiteY6182" fmla="*/ 179489 h 2801577"/>
                <a:gd name="connsiteX6183" fmla="*/ 9404327 w 10032639"/>
                <a:gd name="connsiteY6183" fmla="*/ 172647 h 2801577"/>
                <a:gd name="connsiteX6184" fmla="*/ 4687205 w 10032639"/>
                <a:gd name="connsiteY6184" fmla="*/ 168622 h 2801577"/>
                <a:gd name="connsiteX6185" fmla="*/ 4676757 w 10032639"/>
                <a:gd name="connsiteY6185" fmla="*/ 172222 h 2801577"/>
                <a:gd name="connsiteX6186" fmla="*/ 4664868 w 10032639"/>
                <a:gd name="connsiteY6186" fmla="*/ 179062 h 2801577"/>
                <a:gd name="connsiteX6187" fmla="*/ 4654420 w 10032639"/>
                <a:gd name="connsiteY6187" fmla="*/ 182662 h 2801577"/>
                <a:gd name="connsiteX6188" fmla="*/ 4643972 w 10032639"/>
                <a:gd name="connsiteY6188" fmla="*/ 187702 h 2801577"/>
                <a:gd name="connsiteX6189" fmla="*/ 4625237 w 10032639"/>
                <a:gd name="connsiteY6189" fmla="*/ 203183 h 2801577"/>
                <a:gd name="connsiteX6190" fmla="*/ 4607584 w 10032639"/>
                <a:gd name="connsiteY6190" fmla="*/ 219024 h 2801577"/>
                <a:gd name="connsiteX6191" fmla="*/ 4597136 w 10032639"/>
                <a:gd name="connsiteY6191" fmla="*/ 227664 h 2801577"/>
                <a:gd name="connsiteX6192" fmla="*/ 4588489 w 10032639"/>
                <a:gd name="connsiteY6192" fmla="*/ 234505 h 2801577"/>
                <a:gd name="connsiteX6193" fmla="*/ 4578041 w 10032639"/>
                <a:gd name="connsiteY6193" fmla="*/ 238105 h 2801577"/>
                <a:gd name="connsiteX6194" fmla="*/ 4566152 w 10032639"/>
                <a:gd name="connsiteY6194" fmla="*/ 241345 h 2801577"/>
                <a:gd name="connsiteX6195" fmla="*/ 4562549 w 10032639"/>
                <a:gd name="connsiteY6195" fmla="*/ 246745 h 2801577"/>
                <a:gd name="connsiteX6196" fmla="*/ 4557505 w 10032639"/>
                <a:gd name="connsiteY6196" fmla="*/ 251785 h 2801577"/>
                <a:gd name="connsiteX6197" fmla="*/ 4548498 w 10032639"/>
                <a:gd name="connsiteY6197" fmla="*/ 258986 h 2801577"/>
                <a:gd name="connsiteX6198" fmla="*/ 4538410 w 10032639"/>
                <a:gd name="connsiteY6198" fmla="*/ 264026 h 2801577"/>
                <a:gd name="connsiteX6199" fmla="*/ 4527962 w 10032639"/>
                <a:gd name="connsiteY6199" fmla="*/ 267626 h 2801577"/>
                <a:gd name="connsiteX6200" fmla="*/ 4524359 w 10032639"/>
                <a:gd name="connsiteY6200" fmla="*/ 274466 h 2801577"/>
                <a:gd name="connsiteX6201" fmla="*/ 4519316 w 10032639"/>
                <a:gd name="connsiteY6201" fmla="*/ 281307 h 2801577"/>
                <a:gd name="connsiteX6202" fmla="*/ 4508868 w 10032639"/>
                <a:gd name="connsiteY6202" fmla="*/ 289947 h 2801577"/>
                <a:gd name="connsiteX6203" fmla="*/ 4482928 w 10032639"/>
                <a:gd name="connsiteY6203" fmla="*/ 305428 h 2801577"/>
                <a:gd name="connsiteX6204" fmla="*/ 4476082 w 10032639"/>
                <a:gd name="connsiteY6204" fmla="*/ 310828 h 2801577"/>
                <a:gd name="connsiteX6205" fmla="*/ 4472187 w 10032639"/>
                <a:gd name="connsiteY6205" fmla="*/ 315758 h 2801577"/>
                <a:gd name="connsiteX6206" fmla="*/ 4469237 w 10032639"/>
                <a:gd name="connsiteY6206" fmla="*/ 317668 h 2801577"/>
                <a:gd name="connsiteX6207" fmla="*/ 4470678 w 10032639"/>
                <a:gd name="connsiteY6207" fmla="*/ 317668 h 2801577"/>
                <a:gd name="connsiteX6208" fmla="*/ 4472187 w 10032639"/>
                <a:gd name="connsiteY6208" fmla="*/ 315758 h 2801577"/>
                <a:gd name="connsiteX6209" fmla="*/ 4552101 w 10032639"/>
                <a:gd name="connsiteY6209" fmla="*/ 264026 h 2801577"/>
                <a:gd name="connsiteX6210" fmla="*/ 4558946 w 10032639"/>
                <a:gd name="connsiteY6210" fmla="*/ 260786 h 2801577"/>
                <a:gd name="connsiteX6211" fmla="*/ 4612988 w 10032639"/>
                <a:gd name="connsiteY6211" fmla="*/ 225864 h 2801577"/>
                <a:gd name="connsiteX6212" fmla="*/ 4664868 w 10032639"/>
                <a:gd name="connsiteY6212" fmla="*/ 193103 h 2801577"/>
                <a:gd name="connsiteX6213" fmla="*/ 4675316 w 10032639"/>
                <a:gd name="connsiteY6213" fmla="*/ 179062 h 2801577"/>
                <a:gd name="connsiteX6214" fmla="*/ 2558108 w 10032639"/>
                <a:gd name="connsiteY6214" fmla="*/ 168145 h 2801577"/>
                <a:gd name="connsiteX6215" fmla="*/ 2553069 w 10032639"/>
                <a:gd name="connsiteY6215" fmla="*/ 185428 h 2801577"/>
                <a:gd name="connsiteX6216" fmla="*/ 2547670 w 10032639"/>
                <a:gd name="connsiteY6216" fmla="*/ 194069 h 2801577"/>
                <a:gd name="connsiteX6217" fmla="*/ 2570346 w 10032639"/>
                <a:gd name="connsiteY6217" fmla="*/ 186868 h 2801577"/>
                <a:gd name="connsiteX6218" fmla="*/ 2589063 w 10032639"/>
                <a:gd name="connsiteY6218" fmla="*/ 176787 h 2801577"/>
                <a:gd name="connsiteX6219" fmla="*/ 2584023 w 10032639"/>
                <a:gd name="connsiteY6219" fmla="*/ 174986 h 2801577"/>
                <a:gd name="connsiteX6220" fmla="*/ 2770834 w 10032639"/>
                <a:gd name="connsiteY6220" fmla="*/ 166345 h 2801577"/>
                <a:gd name="connsiteX6221" fmla="*/ 2744918 w 10032639"/>
                <a:gd name="connsiteY6221" fmla="*/ 178227 h 2801577"/>
                <a:gd name="connsiteX6222" fmla="*/ 2710363 w 10032639"/>
                <a:gd name="connsiteY6222" fmla="*/ 194069 h 2801577"/>
                <a:gd name="connsiteX6223" fmla="*/ 2677609 w 10032639"/>
                <a:gd name="connsiteY6223" fmla="*/ 211352 h 2801577"/>
                <a:gd name="connsiteX6224" fmla="*/ 2646294 w 10032639"/>
                <a:gd name="connsiteY6224" fmla="*/ 226834 h 2801577"/>
                <a:gd name="connsiteX6225" fmla="*/ 2646294 w 10032639"/>
                <a:gd name="connsiteY6225" fmla="*/ 228634 h 2801577"/>
                <a:gd name="connsiteX6226" fmla="*/ 2648093 w 10032639"/>
                <a:gd name="connsiteY6226" fmla="*/ 226834 h 2801577"/>
                <a:gd name="connsiteX6227" fmla="*/ 2705324 w 10032639"/>
                <a:gd name="connsiteY6227" fmla="*/ 200910 h 2801577"/>
                <a:gd name="connsiteX6228" fmla="*/ 3108459 w 10032639"/>
                <a:gd name="connsiteY6228" fmla="*/ 164545 h 2801577"/>
                <a:gd name="connsiteX6229" fmla="*/ 3092982 w 10032639"/>
                <a:gd name="connsiteY6229" fmla="*/ 168145 h 2801577"/>
                <a:gd name="connsiteX6230" fmla="*/ 3078944 w 10032639"/>
                <a:gd name="connsiteY6230" fmla="*/ 171386 h 2801577"/>
                <a:gd name="connsiteX6231" fmla="*/ 3078944 w 10032639"/>
                <a:gd name="connsiteY6231" fmla="*/ 181827 h 2801577"/>
                <a:gd name="connsiteX6232" fmla="*/ 3091182 w 10032639"/>
                <a:gd name="connsiteY6232" fmla="*/ 173186 h 2801577"/>
                <a:gd name="connsiteX6233" fmla="*/ 8881153 w 10032639"/>
                <a:gd name="connsiteY6233" fmla="*/ 160764 h 2801577"/>
                <a:gd name="connsiteX6234" fmla="*/ 8877913 w 10032639"/>
                <a:gd name="connsiteY6234" fmla="*/ 165805 h 2801577"/>
                <a:gd name="connsiteX6235" fmla="*/ 8876113 w 10032639"/>
                <a:gd name="connsiteY6235" fmla="*/ 167606 h 2801577"/>
                <a:gd name="connsiteX6236" fmla="*/ 8876113 w 10032639"/>
                <a:gd name="connsiteY6236" fmla="*/ 170846 h 2801577"/>
                <a:gd name="connsiteX6237" fmla="*/ 8876113 w 10032639"/>
                <a:gd name="connsiteY6237" fmla="*/ 172647 h 2801577"/>
                <a:gd name="connsiteX6238" fmla="*/ 8874312 w 10032639"/>
                <a:gd name="connsiteY6238" fmla="*/ 176248 h 2801577"/>
                <a:gd name="connsiteX6239" fmla="*/ 8867471 w 10032639"/>
                <a:gd name="connsiteY6239" fmla="*/ 183090 h 2801577"/>
                <a:gd name="connsiteX6240" fmla="*/ 8867471 w 10032639"/>
                <a:gd name="connsiteY6240" fmla="*/ 184890 h 2801577"/>
                <a:gd name="connsiteX6241" fmla="*/ 8862430 w 10032639"/>
                <a:gd name="connsiteY6241" fmla="*/ 188131 h 2801577"/>
                <a:gd name="connsiteX6242" fmla="*/ 8855229 w 10032639"/>
                <a:gd name="connsiteY6242" fmla="*/ 189932 h 2801577"/>
                <a:gd name="connsiteX6243" fmla="*/ 8853789 w 10032639"/>
                <a:gd name="connsiteY6243" fmla="*/ 196774 h 2801577"/>
                <a:gd name="connsiteX6244" fmla="*/ 8850188 w 10032639"/>
                <a:gd name="connsiteY6244" fmla="*/ 203616 h 2801577"/>
                <a:gd name="connsiteX6245" fmla="*/ 8845147 w 10032639"/>
                <a:gd name="connsiteY6245" fmla="*/ 209017 h 2801577"/>
                <a:gd name="connsiteX6246" fmla="*/ 8837946 w 10032639"/>
                <a:gd name="connsiteY6246" fmla="*/ 212618 h 2801577"/>
                <a:gd name="connsiteX6247" fmla="*/ 8834705 w 10032639"/>
                <a:gd name="connsiteY6247" fmla="*/ 214059 h 2801577"/>
                <a:gd name="connsiteX6248" fmla="*/ 8832905 w 10032639"/>
                <a:gd name="connsiteY6248" fmla="*/ 217660 h 2801577"/>
                <a:gd name="connsiteX6249" fmla="*/ 8831105 w 10032639"/>
                <a:gd name="connsiteY6249" fmla="*/ 222701 h 2801577"/>
                <a:gd name="connsiteX6250" fmla="*/ 8831105 w 10032639"/>
                <a:gd name="connsiteY6250" fmla="*/ 226302 h 2801577"/>
                <a:gd name="connsiteX6251" fmla="*/ 8827864 w 10032639"/>
                <a:gd name="connsiteY6251" fmla="*/ 229903 h 2801577"/>
                <a:gd name="connsiteX6252" fmla="*/ 8819223 w 10032639"/>
                <a:gd name="connsiteY6252" fmla="*/ 233144 h 2801577"/>
                <a:gd name="connsiteX6253" fmla="*/ 8810221 w 10032639"/>
                <a:gd name="connsiteY6253" fmla="*/ 236745 h 2801577"/>
                <a:gd name="connsiteX6254" fmla="*/ 8805180 w 10032639"/>
                <a:gd name="connsiteY6254" fmla="*/ 241787 h 2801577"/>
                <a:gd name="connsiteX6255" fmla="*/ 8801579 w 10032639"/>
                <a:gd name="connsiteY6255" fmla="*/ 248989 h 2801577"/>
                <a:gd name="connsiteX6256" fmla="*/ 8796539 w 10032639"/>
                <a:gd name="connsiteY6256" fmla="*/ 255831 h 2801577"/>
                <a:gd name="connsiteX6257" fmla="*/ 8789697 w 10032639"/>
                <a:gd name="connsiteY6257" fmla="*/ 262673 h 2801577"/>
                <a:gd name="connsiteX6258" fmla="*/ 8780696 w 10032639"/>
                <a:gd name="connsiteY6258" fmla="*/ 269875 h 2801577"/>
                <a:gd name="connsiteX6259" fmla="*/ 8773854 w 10032639"/>
                <a:gd name="connsiteY6259" fmla="*/ 274916 h 2801577"/>
                <a:gd name="connsiteX6260" fmla="*/ 8770614 w 10032639"/>
                <a:gd name="connsiteY6260" fmla="*/ 281758 h 2801577"/>
                <a:gd name="connsiteX6261" fmla="*/ 8765213 w 10032639"/>
                <a:gd name="connsiteY6261" fmla="*/ 288600 h 2801577"/>
                <a:gd name="connsiteX6262" fmla="*/ 8803380 w 10032639"/>
                <a:gd name="connsiteY6262" fmla="*/ 259432 h 2801577"/>
                <a:gd name="connsiteX6263" fmla="*/ 8837946 w 10032639"/>
                <a:gd name="connsiteY6263" fmla="*/ 226302 h 2801577"/>
                <a:gd name="connsiteX6264" fmla="*/ 8898437 w 10032639"/>
                <a:gd name="connsiteY6264" fmla="*/ 164004 h 2801577"/>
                <a:gd name="connsiteX6265" fmla="*/ 110862 w 10032639"/>
                <a:gd name="connsiteY6265" fmla="*/ 157704 h 2801577"/>
                <a:gd name="connsiteX6266" fmla="*/ 109062 w 10032639"/>
                <a:gd name="connsiteY6266" fmla="*/ 166345 h 2801577"/>
                <a:gd name="connsiteX6267" fmla="*/ 117701 w 10032639"/>
                <a:gd name="connsiteY6267" fmla="*/ 157704 h 2801577"/>
                <a:gd name="connsiteX6268" fmla="*/ 299471 w 10032639"/>
                <a:gd name="connsiteY6268" fmla="*/ 155903 h 2801577"/>
                <a:gd name="connsiteX6269" fmla="*/ 264917 w 10032639"/>
                <a:gd name="connsiteY6269" fmla="*/ 194069 h 2801577"/>
                <a:gd name="connsiteX6270" fmla="*/ 237201 w 10032639"/>
                <a:gd name="connsiteY6270" fmla="*/ 230435 h 2801577"/>
                <a:gd name="connsiteX6271" fmla="*/ 231802 w 10032639"/>
                <a:gd name="connsiteY6271" fmla="*/ 237276 h 2801577"/>
                <a:gd name="connsiteX6272" fmla="*/ 252679 w 10032639"/>
                <a:gd name="connsiteY6272" fmla="*/ 218193 h 2801577"/>
                <a:gd name="connsiteX6273" fmla="*/ 273555 w 10032639"/>
                <a:gd name="connsiteY6273" fmla="*/ 199110 h 2801577"/>
                <a:gd name="connsiteX6274" fmla="*/ 290833 w 10032639"/>
                <a:gd name="connsiteY6274" fmla="*/ 178227 h 2801577"/>
                <a:gd name="connsiteX6275" fmla="*/ 308110 w 10032639"/>
                <a:gd name="connsiteY6275" fmla="*/ 155903 h 2801577"/>
                <a:gd name="connsiteX6276" fmla="*/ 9430251 w 10032639"/>
                <a:gd name="connsiteY6276" fmla="*/ 155362 h 2801577"/>
                <a:gd name="connsiteX6277" fmla="*/ 9421610 w 10032639"/>
                <a:gd name="connsiteY6277" fmla="*/ 157163 h 2801577"/>
                <a:gd name="connsiteX6278" fmla="*/ 9412968 w 10032639"/>
                <a:gd name="connsiteY6278" fmla="*/ 160764 h 2801577"/>
                <a:gd name="connsiteX6279" fmla="*/ 9419810 w 10032639"/>
                <a:gd name="connsiteY6279" fmla="*/ 160764 h 2801577"/>
                <a:gd name="connsiteX6280" fmla="*/ 9423050 w 10032639"/>
                <a:gd name="connsiteY6280" fmla="*/ 158963 h 2801577"/>
                <a:gd name="connsiteX6281" fmla="*/ 3484239 w 10032639"/>
                <a:gd name="connsiteY6281" fmla="*/ 154103 h 2801577"/>
                <a:gd name="connsiteX6282" fmla="*/ 3432047 w 10032639"/>
                <a:gd name="connsiteY6282" fmla="*/ 171386 h 2801577"/>
                <a:gd name="connsiteX6283" fmla="*/ 3399292 w 10032639"/>
                <a:gd name="connsiteY6283" fmla="*/ 185428 h 2801577"/>
                <a:gd name="connsiteX6284" fmla="*/ 3364738 w 10032639"/>
                <a:gd name="connsiteY6284" fmla="*/ 200910 h 2801577"/>
                <a:gd name="connsiteX6285" fmla="*/ 3345661 w 10032639"/>
                <a:gd name="connsiteY6285" fmla="*/ 209551 h 2801577"/>
                <a:gd name="connsiteX6286" fmla="*/ 3326584 w 10032639"/>
                <a:gd name="connsiteY6286" fmla="*/ 216392 h 2801577"/>
                <a:gd name="connsiteX6287" fmla="*/ 3290230 w 10032639"/>
                <a:gd name="connsiteY6287" fmla="*/ 228634 h 2801577"/>
                <a:gd name="connsiteX6288" fmla="*/ 3243438 w 10032639"/>
                <a:gd name="connsiteY6288" fmla="*/ 254558 h 2801577"/>
                <a:gd name="connsiteX6289" fmla="*/ 3193406 w 10032639"/>
                <a:gd name="connsiteY6289" fmla="*/ 277241 h 2801577"/>
                <a:gd name="connsiteX6290" fmla="*/ 3179368 w 10032639"/>
                <a:gd name="connsiteY6290" fmla="*/ 284083 h 2801577"/>
                <a:gd name="connsiteX6291" fmla="*/ 3179368 w 10032639"/>
                <a:gd name="connsiteY6291" fmla="*/ 299565 h 2801577"/>
                <a:gd name="connsiteX6292" fmla="*/ 3181168 w 10032639"/>
                <a:gd name="connsiteY6292" fmla="*/ 299565 h 2801577"/>
                <a:gd name="connsiteX6293" fmla="*/ 3182967 w 10032639"/>
                <a:gd name="connsiteY6293" fmla="*/ 299565 h 2801577"/>
                <a:gd name="connsiteX6294" fmla="*/ 3188007 w 10032639"/>
                <a:gd name="connsiteY6294" fmla="*/ 294524 h 2801577"/>
                <a:gd name="connsiteX6295" fmla="*/ 3193406 w 10032639"/>
                <a:gd name="connsiteY6295" fmla="*/ 289123 h 2801577"/>
                <a:gd name="connsiteX6296" fmla="*/ 3203844 w 10032639"/>
                <a:gd name="connsiteY6296" fmla="*/ 282282 h 2801577"/>
                <a:gd name="connsiteX6297" fmla="*/ 3219322 w 10032639"/>
                <a:gd name="connsiteY6297" fmla="*/ 277241 h 2801577"/>
                <a:gd name="connsiteX6298" fmla="*/ 3227960 w 10032639"/>
                <a:gd name="connsiteY6298" fmla="*/ 273641 h 2801577"/>
                <a:gd name="connsiteX6299" fmla="*/ 3238399 w 10032639"/>
                <a:gd name="connsiteY6299" fmla="*/ 271841 h 2801577"/>
                <a:gd name="connsiteX6300" fmla="*/ 3248837 w 10032639"/>
                <a:gd name="connsiteY6300" fmla="*/ 270400 h 2801577"/>
                <a:gd name="connsiteX6301" fmla="*/ 3248837 w 10032639"/>
                <a:gd name="connsiteY6301" fmla="*/ 263199 h 2801577"/>
                <a:gd name="connsiteX6302" fmla="*/ 3248837 w 10032639"/>
                <a:gd name="connsiteY6302" fmla="*/ 252758 h 2801577"/>
                <a:gd name="connsiteX6303" fmla="*/ 3258915 w 10032639"/>
                <a:gd name="connsiteY6303" fmla="*/ 249517 h 2801577"/>
                <a:gd name="connsiteX6304" fmla="*/ 3295269 w 10032639"/>
                <a:gd name="connsiteY6304" fmla="*/ 237276 h 2801577"/>
                <a:gd name="connsiteX6305" fmla="*/ 3340262 w 10032639"/>
                <a:gd name="connsiteY6305" fmla="*/ 221793 h 2801577"/>
                <a:gd name="connsiteX6306" fmla="*/ 3357899 w 10032639"/>
                <a:gd name="connsiteY6306" fmla="*/ 214592 h 2801577"/>
                <a:gd name="connsiteX6307" fmla="*/ 3392454 w 10032639"/>
                <a:gd name="connsiteY6307" fmla="*/ 204151 h 2801577"/>
                <a:gd name="connsiteX6308" fmla="*/ 3421609 w 10032639"/>
                <a:gd name="connsiteY6308" fmla="*/ 195509 h 2801577"/>
                <a:gd name="connsiteX6309" fmla="*/ 3449324 w 10032639"/>
                <a:gd name="connsiteY6309" fmla="*/ 186868 h 2801577"/>
                <a:gd name="connsiteX6310" fmla="*/ 3456163 w 10032639"/>
                <a:gd name="connsiteY6310" fmla="*/ 176787 h 2801577"/>
                <a:gd name="connsiteX6311" fmla="*/ 3465162 w 10032639"/>
                <a:gd name="connsiteY6311" fmla="*/ 168145 h 2801577"/>
                <a:gd name="connsiteX6312" fmla="*/ 3473800 w 10032639"/>
                <a:gd name="connsiteY6312" fmla="*/ 161304 h 2801577"/>
                <a:gd name="connsiteX6313" fmla="*/ 9024819 w 10032639"/>
                <a:gd name="connsiteY6313" fmla="*/ 148520 h 2801577"/>
                <a:gd name="connsiteX6314" fmla="*/ 8980171 w 10032639"/>
                <a:gd name="connsiteY6314" fmla="*/ 188131 h 2801577"/>
                <a:gd name="connsiteX6315" fmla="*/ 8936603 w 10032639"/>
                <a:gd name="connsiteY6315" fmla="*/ 228103 h 2801577"/>
                <a:gd name="connsiteX6316" fmla="*/ 8895196 w 10032639"/>
                <a:gd name="connsiteY6316" fmla="*/ 269875 h 2801577"/>
                <a:gd name="connsiteX6317" fmla="*/ 8855229 w 10032639"/>
                <a:gd name="connsiteY6317" fmla="*/ 311287 h 2801577"/>
                <a:gd name="connsiteX6318" fmla="*/ 8834705 w 10032639"/>
                <a:gd name="connsiteY6318" fmla="*/ 331813 h 2801577"/>
                <a:gd name="connsiteX6319" fmla="*/ 8843347 w 10032639"/>
                <a:gd name="connsiteY6319" fmla="*/ 328572 h 2801577"/>
                <a:gd name="connsiteX6320" fmla="*/ 8846587 w 10032639"/>
                <a:gd name="connsiteY6320" fmla="*/ 326771 h 2801577"/>
                <a:gd name="connsiteX6321" fmla="*/ 8860630 w 10032639"/>
                <a:gd name="connsiteY6321" fmla="*/ 313087 h 2801577"/>
                <a:gd name="connsiteX6322" fmla="*/ 8865671 w 10032639"/>
                <a:gd name="connsiteY6322" fmla="*/ 309486 h 2801577"/>
                <a:gd name="connsiteX6323" fmla="*/ 8872512 w 10032639"/>
                <a:gd name="connsiteY6323" fmla="*/ 307686 h 2801577"/>
                <a:gd name="connsiteX6324" fmla="*/ 8877913 w 10032639"/>
                <a:gd name="connsiteY6324" fmla="*/ 307686 h 2801577"/>
                <a:gd name="connsiteX6325" fmla="*/ 8882954 w 10032639"/>
                <a:gd name="connsiteY6325" fmla="*/ 309486 h 2801577"/>
                <a:gd name="connsiteX6326" fmla="*/ 8900237 w 10032639"/>
                <a:gd name="connsiteY6326" fmla="*/ 279958 h 2801577"/>
                <a:gd name="connsiteX6327" fmla="*/ 8919320 w 10032639"/>
                <a:gd name="connsiteY6327" fmla="*/ 254030 h 2801577"/>
                <a:gd name="connsiteX6328" fmla="*/ 8940204 w 10032639"/>
                <a:gd name="connsiteY6328" fmla="*/ 231704 h 2801577"/>
                <a:gd name="connsiteX6329" fmla="*/ 8964328 w 10032639"/>
                <a:gd name="connsiteY6329" fmla="*/ 209017 h 2801577"/>
                <a:gd name="connsiteX6330" fmla="*/ 8980171 w 10032639"/>
                <a:gd name="connsiteY6330" fmla="*/ 194973 h 2801577"/>
                <a:gd name="connsiteX6331" fmla="*/ 8995654 w 10032639"/>
                <a:gd name="connsiteY6331" fmla="*/ 181289 h 2801577"/>
                <a:gd name="connsiteX6332" fmla="*/ 9011137 w 10032639"/>
                <a:gd name="connsiteY6332" fmla="*/ 165805 h 2801577"/>
                <a:gd name="connsiteX6333" fmla="*/ 3658811 w 10032639"/>
                <a:gd name="connsiteY6333" fmla="*/ 142221 h 2801577"/>
                <a:gd name="connsiteX6334" fmla="*/ 3660610 w 10032639"/>
                <a:gd name="connsiteY6334" fmla="*/ 157704 h 2801577"/>
                <a:gd name="connsiteX6335" fmla="*/ 3676088 w 10032639"/>
                <a:gd name="connsiteY6335" fmla="*/ 154103 h 2801577"/>
                <a:gd name="connsiteX6336" fmla="*/ 3693365 w 10032639"/>
                <a:gd name="connsiteY6336" fmla="*/ 150863 h 2801577"/>
                <a:gd name="connsiteX6337" fmla="*/ 3696964 w 10032639"/>
                <a:gd name="connsiteY6337" fmla="*/ 145462 h 2801577"/>
                <a:gd name="connsiteX6338" fmla="*/ 3690126 w 10032639"/>
                <a:gd name="connsiteY6338" fmla="*/ 145462 h 2801577"/>
                <a:gd name="connsiteX6339" fmla="*/ 1151094 w 10032639"/>
                <a:gd name="connsiteY6339" fmla="*/ 142221 h 2801577"/>
                <a:gd name="connsiteX6340" fmla="*/ 1074786 w 10032639"/>
                <a:gd name="connsiteY6340" fmla="*/ 186868 h 2801577"/>
                <a:gd name="connsiteX6341" fmla="*/ 1000279 w 10032639"/>
                <a:gd name="connsiteY6341" fmla="*/ 235475 h 2801577"/>
                <a:gd name="connsiteX6342" fmla="*/ 927570 w 10032639"/>
                <a:gd name="connsiteY6342" fmla="*/ 287683 h 2801577"/>
                <a:gd name="connsiteX6343" fmla="*/ 853422 w 10032639"/>
                <a:gd name="connsiteY6343" fmla="*/ 344572 h 2801577"/>
                <a:gd name="connsiteX6344" fmla="*/ 849823 w 10032639"/>
                <a:gd name="connsiteY6344" fmla="*/ 348172 h 2801577"/>
                <a:gd name="connsiteX6345" fmla="*/ 855222 w 10032639"/>
                <a:gd name="connsiteY6345" fmla="*/ 348172 h 2801577"/>
                <a:gd name="connsiteX6346" fmla="*/ 863860 w 10032639"/>
                <a:gd name="connsiteY6346" fmla="*/ 348172 h 2801577"/>
                <a:gd name="connsiteX6347" fmla="*/ 870699 w 10032639"/>
                <a:gd name="connsiteY6347" fmla="*/ 346372 h 2801577"/>
                <a:gd name="connsiteX6348" fmla="*/ 875739 w 10032639"/>
                <a:gd name="connsiteY6348" fmla="*/ 344572 h 2801577"/>
                <a:gd name="connsiteX6349" fmla="*/ 880778 w 10032639"/>
                <a:gd name="connsiteY6349" fmla="*/ 342771 h 2801577"/>
                <a:gd name="connsiteX6350" fmla="*/ 893016 w 10032639"/>
                <a:gd name="connsiteY6350" fmla="*/ 340971 h 2801577"/>
                <a:gd name="connsiteX6351" fmla="*/ 898055 w 10032639"/>
                <a:gd name="connsiteY6351" fmla="*/ 329089 h 2801577"/>
                <a:gd name="connsiteX6352" fmla="*/ 906694 w 10032639"/>
                <a:gd name="connsiteY6352" fmla="*/ 320448 h 2801577"/>
                <a:gd name="connsiteX6353" fmla="*/ 917132 w 10032639"/>
                <a:gd name="connsiteY6353" fmla="*/ 311807 h 2801577"/>
                <a:gd name="connsiteX6354" fmla="*/ 927570 w 10032639"/>
                <a:gd name="connsiteY6354" fmla="*/ 304966 h 2801577"/>
                <a:gd name="connsiteX6355" fmla="*/ 941608 w 10032639"/>
                <a:gd name="connsiteY6355" fmla="*/ 299565 h 2801577"/>
                <a:gd name="connsiteX6356" fmla="*/ 957085 w 10032639"/>
                <a:gd name="connsiteY6356" fmla="*/ 292724 h 2801577"/>
                <a:gd name="connsiteX6357" fmla="*/ 972563 w 10032639"/>
                <a:gd name="connsiteY6357" fmla="*/ 287683 h 2801577"/>
                <a:gd name="connsiteX6358" fmla="*/ 976162 w 10032639"/>
                <a:gd name="connsiteY6358" fmla="*/ 279042 h 2801577"/>
                <a:gd name="connsiteX6359" fmla="*/ 981561 w 10032639"/>
                <a:gd name="connsiteY6359" fmla="*/ 270400 h 2801577"/>
                <a:gd name="connsiteX6360" fmla="*/ 988400 w 10032639"/>
                <a:gd name="connsiteY6360" fmla="*/ 263199 h 2801577"/>
                <a:gd name="connsiteX6361" fmla="*/ 995239 w 10032639"/>
                <a:gd name="connsiteY6361" fmla="*/ 259959 h 2801577"/>
                <a:gd name="connsiteX6362" fmla="*/ 1000279 w 10032639"/>
                <a:gd name="connsiteY6362" fmla="*/ 258159 h 2801577"/>
                <a:gd name="connsiteX6363" fmla="*/ 1005678 w 10032639"/>
                <a:gd name="connsiteY6363" fmla="*/ 258159 h 2801577"/>
                <a:gd name="connsiteX6364" fmla="*/ 1007477 w 10032639"/>
                <a:gd name="connsiteY6364" fmla="*/ 258159 h 2801577"/>
                <a:gd name="connsiteX6365" fmla="*/ 1012516 w 10032639"/>
                <a:gd name="connsiteY6365" fmla="*/ 252758 h 2801577"/>
                <a:gd name="connsiteX6366" fmla="*/ 1017556 w 10032639"/>
                <a:gd name="connsiteY6366" fmla="*/ 249517 h 2801577"/>
                <a:gd name="connsiteX6367" fmla="*/ 1074786 w 10032639"/>
                <a:gd name="connsiteY6367" fmla="*/ 213152 h 2801577"/>
                <a:gd name="connsiteX6368" fmla="*/ 1100702 w 10032639"/>
                <a:gd name="connsiteY6368" fmla="*/ 194069 h 2801577"/>
                <a:gd name="connsiteX6369" fmla="*/ 1125178 w 10032639"/>
                <a:gd name="connsiteY6369" fmla="*/ 174986 h 2801577"/>
                <a:gd name="connsiteX6370" fmla="*/ 1149294 w 10032639"/>
                <a:gd name="connsiteY6370" fmla="*/ 157704 h 2801577"/>
                <a:gd name="connsiteX6371" fmla="*/ 1175210 w 10032639"/>
                <a:gd name="connsiteY6371" fmla="*/ 142221 h 2801577"/>
                <a:gd name="connsiteX6372" fmla="*/ 693968 w 10032639"/>
                <a:gd name="connsiteY6372" fmla="*/ 142221 h 2801577"/>
                <a:gd name="connsiteX6373" fmla="*/ 451727 w 10032639"/>
                <a:gd name="connsiteY6373" fmla="*/ 318648 h 2801577"/>
                <a:gd name="connsiteX6374" fmla="*/ 396296 w 10032639"/>
                <a:gd name="connsiteY6374" fmla="*/ 360054 h 2801577"/>
                <a:gd name="connsiteX6375" fmla="*/ 345904 w 10032639"/>
                <a:gd name="connsiteY6375" fmla="*/ 401820 h 2801577"/>
                <a:gd name="connsiteX6376" fmla="*/ 295872 w 10032639"/>
                <a:gd name="connsiteY6376" fmla="*/ 443226 h 2801577"/>
                <a:gd name="connsiteX6377" fmla="*/ 249080 w 10032639"/>
                <a:gd name="connsiteY6377" fmla="*/ 483192 h 2801577"/>
                <a:gd name="connsiteX6378" fmla="*/ 275355 w 10032639"/>
                <a:gd name="connsiteY6378" fmla="*/ 481392 h 2801577"/>
                <a:gd name="connsiteX6379" fmla="*/ 289033 w 10032639"/>
                <a:gd name="connsiteY6379" fmla="*/ 479592 h 2801577"/>
                <a:gd name="connsiteX6380" fmla="*/ 306310 w 10032639"/>
                <a:gd name="connsiteY6380" fmla="*/ 475991 h 2801577"/>
                <a:gd name="connsiteX6381" fmla="*/ 316749 w 10032639"/>
                <a:gd name="connsiteY6381" fmla="*/ 458709 h 2801577"/>
                <a:gd name="connsiteX6382" fmla="*/ 330426 w 10032639"/>
                <a:gd name="connsiteY6382" fmla="*/ 443226 h 2801577"/>
                <a:gd name="connsiteX6383" fmla="*/ 347704 w 10032639"/>
                <a:gd name="connsiteY6383" fmla="*/ 427744 h 2801577"/>
                <a:gd name="connsiteX6384" fmla="*/ 368580 w 10032639"/>
                <a:gd name="connsiteY6384" fmla="*/ 412262 h 2801577"/>
                <a:gd name="connsiteX6385" fmla="*/ 385857 w 10032639"/>
                <a:gd name="connsiteY6385" fmla="*/ 401820 h 2801577"/>
                <a:gd name="connsiteX6386" fmla="*/ 401695 w 10032639"/>
                <a:gd name="connsiteY6386" fmla="*/ 388138 h 2801577"/>
                <a:gd name="connsiteX6387" fmla="*/ 415373 w 10032639"/>
                <a:gd name="connsiteY6387" fmla="*/ 372296 h 2801577"/>
                <a:gd name="connsiteX6388" fmla="*/ 429410 w 10032639"/>
                <a:gd name="connsiteY6388" fmla="*/ 355013 h 2801577"/>
                <a:gd name="connsiteX6389" fmla="*/ 432650 w 10032639"/>
                <a:gd name="connsiteY6389" fmla="*/ 351413 h 2801577"/>
                <a:gd name="connsiteX6390" fmla="*/ 436249 w 10032639"/>
                <a:gd name="connsiteY6390" fmla="*/ 349612 h 2801577"/>
                <a:gd name="connsiteX6391" fmla="*/ 467204 w 10032639"/>
                <a:gd name="connsiteY6391" fmla="*/ 334130 h 2801577"/>
                <a:gd name="connsiteX6392" fmla="*/ 494920 w 10032639"/>
                <a:gd name="connsiteY6392" fmla="*/ 316847 h 2801577"/>
                <a:gd name="connsiteX6393" fmla="*/ 520836 w 10032639"/>
                <a:gd name="connsiteY6393" fmla="*/ 297765 h 2801577"/>
                <a:gd name="connsiteX6394" fmla="*/ 541712 w 10032639"/>
                <a:gd name="connsiteY6394" fmla="*/ 277241 h 2801577"/>
                <a:gd name="connsiteX6395" fmla="*/ 566188 w 10032639"/>
                <a:gd name="connsiteY6395" fmla="*/ 256358 h 2801577"/>
                <a:gd name="connsiteX6396" fmla="*/ 590305 w 10032639"/>
                <a:gd name="connsiteY6396" fmla="*/ 237276 h 2801577"/>
                <a:gd name="connsiteX6397" fmla="*/ 617660 w 10032639"/>
                <a:gd name="connsiteY6397" fmla="*/ 223233 h 2801577"/>
                <a:gd name="connsiteX6398" fmla="*/ 645376 w 10032639"/>
                <a:gd name="connsiteY6398" fmla="*/ 213152 h 2801577"/>
                <a:gd name="connsiteX6399" fmla="*/ 652574 w 10032639"/>
                <a:gd name="connsiteY6399" fmla="*/ 200910 h 2801577"/>
                <a:gd name="connsiteX6400" fmla="*/ 668052 w 10032639"/>
                <a:gd name="connsiteY6400" fmla="*/ 181827 h 2801577"/>
                <a:gd name="connsiteX6401" fmla="*/ 674891 w 10032639"/>
                <a:gd name="connsiteY6401" fmla="*/ 174986 h 2801577"/>
                <a:gd name="connsiteX6402" fmla="*/ 682090 w 10032639"/>
                <a:gd name="connsiteY6402" fmla="*/ 168145 h 2801577"/>
                <a:gd name="connsiteX6403" fmla="*/ 690728 w 10032639"/>
                <a:gd name="connsiteY6403" fmla="*/ 164545 h 2801577"/>
                <a:gd name="connsiteX6404" fmla="*/ 699367 w 10032639"/>
                <a:gd name="connsiteY6404" fmla="*/ 162744 h 2801577"/>
                <a:gd name="connsiteX6405" fmla="*/ 706206 w 10032639"/>
                <a:gd name="connsiteY6405" fmla="*/ 161304 h 2801577"/>
                <a:gd name="connsiteX6406" fmla="*/ 709805 w 10032639"/>
                <a:gd name="connsiteY6406" fmla="*/ 152663 h 2801577"/>
                <a:gd name="connsiteX6407" fmla="*/ 714844 w 10032639"/>
                <a:gd name="connsiteY6407" fmla="*/ 147262 h 2801577"/>
                <a:gd name="connsiteX6408" fmla="*/ 422212 w 10032639"/>
                <a:gd name="connsiteY6408" fmla="*/ 142221 h 2801577"/>
                <a:gd name="connsiteX6409" fmla="*/ 387657 w 10032639"/>
                <a:gd name="connsiteY6409" fmla="*/ 180027 h 2801577"/>
                <a:gd name="connsiteX6410" fmla="*/ 351303 w 10032639"/>
                <a:gd name="connsiteY6410" fmla="*/ 216392 h 2801577"/>
                <a:gd name="connsiteX6411" fmla="*/ 314949 w 10032639"/>
                <a:gd name="connsiteY6411" fmla="*/ 252758 h 2801577"/>
                <a:gd name="connsiteX6412" fmla="*/ 276795 w 10032639"/>
                <a:gd name="connsiteY6412" fmla="*/ 287683 h 2801577"/>
                <a:gd name="connsiteX6413" fmla="*/ 200847 w 10032639"/>
                <a:gd name="connsiteY6413" fmla="*/ 355013 h 2801577"/>
                <a:gd name="connsiteX6414" fmla="*/ 128139 w 10032639"/>
                <a:gd name="connsiteY6414" fmla="*/ 417302 h 2801577"/>
                <a:gd name="connsiteX6415" fmla="*/ 128139 w 10032639"/>
                <a:gd name="connsiteY6415" fmla="*/ 420903 h 2801577"/>
                <a:gd name="connsiteX6416" fmla="*/ 128139 w 10032639"/>
                <a:gd name="connsiteY6416" fmla="*/ 431344 h 2801577"/>
                <a:gd name="connsiteX6417" fmla="*/ 141817 w 10032639"/>
                <a:gd name="connsiteY6417" fmla="*/ 419103 h 2801577"/>
                <a:gd name="connsiteX6418" fmla="*/ 159454 w 10032639"/>
                <a:gd name="connsiteY6418" fmla="*/ 408661 h 2801577"/>
                <a:gd name="connsiteX6419" fmla="*/ 183570 w 10032639"/>
                <a:gd name="connsiteY6419" fmla="*/ 396779 h 2801577"/>
                <a:gd name="connsiteX6420" fmla="*/ 205886 w 10032639"/>
                <a:gd name="connsiteY6420" fmla="*/ 386338 h 2801577"/>
                <a:gd name="connsiteX6421" fmla="*/ 204087 w 10032639"/>
                <a:gd name="connsiteY6421" fmla="*/ 380937 h 2801577"/>
                <a:gd name="connsiteX6422" fmla="*/ 204087 w 10032639"/>
                <a:gd name="connsiteY6422" fmla="*/ 375896 h 2801577"/>
                <a:gd name="connsiteX6423" fmla="*/ 207686 w 10032639"/>
                <a:gd name="connsiteY6423" fmla="*/ 365455 h 2801577"/>
                <a:gd name="connsiteX6424" fmla="*/ 209486 w 10032639"/>
                <a:gd name="connsiteY6424" fmla="*/ 358614 h 2801577"/>
                <a:gd name="connsiteX6425" fmla="*/ 212725 w 10032639"/>
                <a:gd name="connsiteY6425" fmla="*/ 351413 h 2801577"/>
                <a:gd name="connsiteX6426" fmla="*/ 219564 w 10032639"/>
                <a:gd name="connsiteY6426" fmla="*/ 349612 h 2801577"/>
                <a:gd name="connsiteX6427" fmla="*/ 235402 w 10032639"/>
                <a:gd name="connsiteY6427" fmla="*/ 342771 h 2801577"/>
                <a:gd name="connsiteX6428" fmla="*/ 249080 w 10032639"/>
                <a:gd name="connsiteY6428" fmla="*/ 334130 h 2801577"/>
                <a:gd name="connsiteX6429" fmla="*/ 261318 w 10032639"/>
                <a:gd name="connsiteY6429" fmla="*/ 323688 h 2801577"/>
                <a:gd name="connsiteX6430" fmla="*/ 273555 w 10032639"/>
                <a:gd name="connsiteY6430" fmla="*/ 310006 h 2801577"/>
                <a:gd name="connsiteX6431" fmla="*/ 287233 w 10032639"/>
                <a:gd name="connsiteY6431" fmla="*/ 290924 h 2801577"/>
                <a:gd name="connsiteX6432" fmla="*/ 303071 w 10032639"/>
                <a:gd name="connsiteY6432" fmla="*/ 275441 h 2801577"/>
                <a:gd name="connsiteX6433" fmla="*/ 320348 w 10032639"/>
                <a:gd name="connsiteY6433" fmla="*/ 263199 h 2801577"/>
                <a:gd name="connsiteX6434" fmla="*/ 340865 w 10032639"/>
                <a:gd name="connsiteY6434" fmla="*/ 251318 h 2801577"/>
                <a:gd name="connsiteX6435" fmla="*/ 361741 w 10032639"/>
                <a:gd name="connsiteY6435" fmla="*/ 225034 h 2801577"/>
                <a:gd name="connsiteX6436" fmla="*/ 398096 w 10032639"/>
                <a:gd name="connsiteY6436" fmla="*/ 188668 h 2801577"/>
                <a:gd name="connsiteX6437" fmla="*/ 417172 w 10032639"/>
                <a:gd name="connsiteY6437" fmla="*/ 168145 h 2801577"/>
                <a:gd name="connsiteX6438" fmla="*/ 443088 w 10032639"/>
                <a:gd name="connsiteY6438" fmla="*/ 142221 h 2801577"/>
                <a:gd name="connsiteX6439" fmla="*/ 573027 w 10032639"/>
                <a:gd name="connsiteY6439" fmla="*/ 140421 h 2801577"/>
                <a:gd name="connsiteX6440" fmla="*/ 562589 w 10032639"/>
                <a:gd name="connsiteY6440" fmla="*/ 142221 h 2801577"/>
                <a:gd name="connsiteX6441" fmla="*/ 553950 w 10032639"/>
                <a:gd name="connsiteY6441" fmla="*/ 145462 h 2801577"/>
                <a:gd name="connsiteX6442" fmla="*/ 547111 w 10032639"/>
                <a:gd name="connsiteY6442" fmla="*/ 149062 h 2801577"/>
                <a:gd name="connsiteX6443" fmla="*/ 541712 w 10032639"/>
                <a:gd name="connsiteY6443" fmla="*/ 154103 h 2801577"/>
                <a:gd name="connsiteX6444" fmla="*/ 524435 w 10032639"/>
                <a:gd name="connsiteY6444" fmla="*/ 176787 h 2801577"/>
                <a:gd name="connsiteX6445" fmla="*/ 505358 w 10032639"/>
                <a:gd name="connsiteY6445" fmla="*/ 194069 h 2801577"/>
                <a:gd name="connsiteX6446" fmla="*/ 517596 w 10032639"/>
                <a:gd name="connsiteY6446" fmla="*/ 188668 h 2801577"/>
                <a:gd name="connsiteX6447" fmla="*/ 529474 w 10032639"/>
                <a:gd name="connsiteY6447" fmla="*/ 181827 h 2801577"/>
                <a:gd name="connsiteX6448" fmla="*/ 538113 w 10032639"/>
                <a:gd name="connsiteY6448" fmla="*/ 176787 h 2801577"/>
                <a:gd name="connsiteX6449" fmla="*/ 547111 w 10032639"/>
                <a:gd name="connsiteY6449" fmla="*/ 169585 h 2801577"/>
                <a:gd name="connsiteX6450" fmla="*/ 567628 w 10032639"/>
                <a:gd name="connsiteY6450" fmla="*/ 145462 h 2801577"/>
                <a:gd name="connsiteX6451" fmla="*/ 9549793 w 10032639"/>
                <a:gd name="connsiteY6451" fmla="*/ 139878 h 2801577"/>
                <a:gd name="connsiteX6452" fmla="*/ 9513426 w 10032639"/>
                <a:gd name="connsiteY6452" fmla="*/ 181289 h 2801577"/>
                <a:gd name="connsiteX6453" fmla="*/ 9523868 w 10032639"/>
                <a:gd name="connsiteY6453" fmla="*/ 179489 h 2801577"/>
                <a:gd name="connsiteX6454" fmla="*/ 9530709 w 10032639"/>
                <a:gd name="connsiteY6454" fmla="*/ 169046 h 2801577"/>
                <a:gd name="connsiteX6455" fmla="*/ 9537551 w 10032639"/>
                <a:gd name="connsiteY6455" fmla="*/ 158963 h 2801577"/>
                <a:gd name="connsiteX6456" fmla="*/ 9544392 w 10032639"/>
                <a:gd name="connsiteY6456" fmla="*/ 148520 h 2801577"/>
                <a:gd name="connsiteX6457" fmla="*/ 9135719 w 10032639"/>
                <a:gd name="connsiteY6457" fmla="*/ 139878 h 2801577"/>
                <a:gd name="connsiteX6458" fmla="*/ 9113395 w 10032639"/>
                <a:gd name="connsiteY6458" fmla="*/ 164004 h 2801577"/>
                <a:gd name="connsiteX6459" fmla="*/ 9090711 w 10032639"/>
                <a:gd name="connsiteY6459" fmla="*/ 188131 h 2801577"/>
                <a:gd name="connsiteX6460" fmla="*/ 9051104 w 10032639"/>
                <a:gd name="connsiteY6460" fmla="*/ 228103 h 2801577"/>
                <a:gd name="connsiteX6461" fmla="*/ 9011137 w 10032639"/>
                <a:gd name="connsiteY6461" fmla="*/ 271315 h 2801577"/>
                <a:gd name="connsiteX6462" fmla="*/ 8926162 w 10032639"/>
                <a:gd name="connsiteY6462" fmla="*/ 369983 h 2801577"/>
                <a:gd name="connsiteX6463" fmla="*/ 8853789 w 10032639"/>
                <a:gd name="connsiteY6463" fmla="*/ 453167 h 2801577"/>
                <a:gd name="connsiteX6464" fmla="*/ 8876113 w 10032639"/>
                <a:gd name="connsiteY6464" fmla="*/ 442724 h 2801577"/>
                <a:gd name="connsiteX6465" fmla="*/ 8895196 w 10032639"/>
                <a:gd name="connsiteY6465" fmla="*/ 427240 h 2801577"/>
                <a:gd name="connsiteX6466" fmla="*/ 8910679 w 10032639"/>
                <a:gd name="connsiteY6466" fmla="*/ 411755 h 2801577"/>
                <a:gd name="connsiteX6467" fmla="*/ 8924721 w 10032639"/>
                <a:gd name="connsiteY6467" fmla="*/ 392670 h 2801577"/>
                <a:gd name="connsiteX6468" fmla="*/ 8943805 w 10032639"/>
                <a:gd name="connsiteY6468" fmla="*/ 369983 h 2801577"/>
                <a:gd name="connsiteX6469" fmla="*/ 8962888 w 10032639"/>
                <a:gd name="connsiteY6469" fmla="*/ 352699 h 2801577"/>
                <a:gd name="connsiteX6470" fmla="*/ 8983412 w 10032639"/>
                <a:gd name="connsiteY6470" fmla="*/ 337214 h 2801577"/>
                <a:gd name="connsiteX6471" fmla="*/ 9007536 w 10032639"/>
                <a:gd name="connsiteY6471" fmla="*/ 326771 h 2801577"/>
                <a:gd name="connsiteX6472" fmla="*/ 9014737 w 10032639"/>
                <a:gd name="connsiteY6472" fmla="*/ 313087 h 2801577"/>
                <a:gd name="connsiteX6473" fmla="*/ 9023379 w 10032639"/>
                <a:gd name="connsiteY6473" fmla="*/ 300844 h 2801577"/>
                <a:gd name="connsiteX6474" fmla="*/ 9032021 w 10032639"/>
                <a:gd name="connsiteY6474" fmla="*/ 290401 h 2801577"/>
                <a:gd name="connsiteX6475" fmla="*/ 9043903 w 10032639"/>
                <a:gd name="connsiteY6475" fmla="*/ 279958 h 2801577"/>
                <a:gd name="connsiteX6476" fmla="*/ 9059745 w 10032639"/>
                <a:gd name="connsiteY6476" fmla="*/ 268074 h 2801577"/>
                <a:gd name="connsiteX6477" fmla="*/ 9077029 w 10032639"/>
                <a:gd name="connsiteY6477" fmla="*/ 250789 h 2801577"/>
                <a:gd name="connsiteX6478" fmla="*/ 9083870 w 10032639"/>
                <a:gd name="connsiteY6478" fmla="*/ 243587 h 2801577"/>
                <a:gd name="connsiteX6479" fmla="*/ 9089271 w 10032639"/>
                <a:gd name="connsiteY6479" fmla="*/ 233144 h 2801577"/>
                <a:gd name="connsiteX6480" fmla="*/ 9101153 w 10032639"/>
                <a:gd name="connsiteY6480" fmla="*/ 212618 h 2801577"/>
                <a:gd name="connsiteX6481" fmla="*/ 9104753 w 10032639"/>
                <a:gd name="connsiteY6481" fmla="*/ 202175 h 2801577"/>
                <a:gd name="connsiteX6482" fmla="*/ 9113395 w 10032639"/>
                <a:gd name="connsiteY6482" fmla="*/ 191732 h 2801577"/>
                <a:gd name="connsiteX6483" fmla="*/ 9123837 w 10032639"/>
                <a:gd name="connsiteY6483" fmla="*/ 183090 h 2801577"/>
                <a:gd name="connsiteX6484" fmla="*/ 9135719 w 10032639"/>
                <a:gd name="connsiteY6484" fmla="*/ 174447 h 2801577"/>
                <a:gd name="connsiteX6485" fmla="*/ 9134279 w 10032639"/>
                <a:gd name="connsiteY6485" fmla="*/ 157163 h 2801577"/>
                <a:gd name="connsiteX6486" fmla="*/ 9650251 w 10032639"/>
                <a:gd name="connsiteY6486" fmla="*/ 125834 h 2801577"/>
                <a:gd name="connsiteX6487" fmla="*/ 9650251 w 10032639"/>
                <a:gd name="connsiteY6487" fmla="*/ 129435 h 2801577"/>
                <a:gd name="connsiteX6488" fmla="*/ 9651691 w 10032639"/>
                <a:gd name="connsiteY6488" fmla="*/ 125834 h 2801577"/>
                <a:gd name="connsiteX6489" fmla="*/ 9329794 w 10032639"/>
                <a:gd name="connsiteY6489" fmla="*/ 89463 h 2801577"/>
                <a:gd name="connsiteX6490" fmla="*/ 9279385 w 10032639"/>
                <a:gd name="connsiteY6490" fmla="*/ 139878 h 2801577"/>
                <a:gd name="connsiteX6491" fmla="*/ 9222494 w 10032639"/>
                <a:gd name="connsiteY6491" fmla="*/ 198574 h 2801577"/>
                <a:gd name="connsiteX6492" fmla="*/ 9135719 w 10032639"/>
                <a:gd name="connsiteY6492" fmla="*/ 285359 h 2801577"/>
                <a:gd name="connsiteX6493" fmla="*/ 9090711 w 10032639"/>
                <a:gd name="connsiteY6493" fmla="*/ 331813 h 2801577"/>
                <a:gd name="connsiteX6494" fmla="*/ 9047503 w 10032639"/>
                <a:gd name="connsiteY6494" fmla="*/ 378626 h 2801577"/>
                <a:gd name="connsiteX6495" fmla="*/ 9035261 w 10032639"/>
                <a:gd name="connsiteY6495" fmla="*/ 390869 h 2801577"/>
                <a:gd name="connsiteX6496" fmla="*/ 9017978 w 10032639"/>
                <a:gd name="connsiteY6496" fmla="*/ 404914 h 2801577"/>
                <a:gd name="connsiteX6497" fmla="*/ 8983412 w 10032639"/>
                <a:gd name="connsiteY6497" fmla="*/ 439483 h 2801577"/>
                <a:gd name="connsiteX6498" fmla="*/ 8967929 w 10032639"/>
                <a:gd name="connsiteY6498" fmla="*/ 458209 h 2801577"/>
                <a:gd name="connsiteX6499" fmla="*/ 8954247 w 10032639"/>
                <a:gd name="connsiteY6499" fmla="*/ 472253 h 2801577"/>
                <a:gd name="connsiteX6500" fmla="*/ 8942004 w 10032639"/>
                <a:gd name="connsiteY6500" fmla="*/ 489538 h 2801577"/>
                <a:gd name="connsiteX6501" fmla="*/ 8938404 w 10032639"/>
                <a:gd name="connsiteY6501" fmla="*/ 496380 h 2801577"/>
                <a:gd name="connsiteX6502" fmla="*/ 8936603 w 10032639"/>
                <a:gd name="connsiteY6502" fmla="*/ 505022 h 2801577"/>
                <a:gd name="connsiteX6503" fmla="*/ 8938404 w 10032639"/>
                <a:gd name="connsiteY6503" fmla="*/ 515465 h 2801577"/>
                <a:gd name="connsiteX6504" fmla="*/ 8940204 w 10032639"/>
                <a:gd name="connsiteY6504" fmla="*/ 519066 h 2801577"/>
                <a:gd name="connsiteX6505" fmla="*/ 8962888 w 10032639"/>
                <a:gd name="connsiteY6505" fmla="*/ 498180 h 2801577"/>
                <a:gd name="connsiteX6506" fmla="*/ 8980171 w 10032639"/>
                <a:gd name="connsiteY6506" fmla="*/ 485937 h 2801577"/>
                <a:gd name="connsiteX6507" fmla="*/ 8992053 w 10032639"/>
                <a:gd name="connsiteY6507" fmla="*/ 475494 h 2801577"/>
                <a:gd name="connsiteX6508" fmla="*/ 9000695 w 10032639"/>
                <a:gd name="connsiteY6508" fmla="*/ 461810 h 2801577"/>
                <a:gd name="connsiteX6509" fmla="*/ 9011137 w 10032639"/>
                <a:gd name="connsiteY6509" fmla="*/ 448126 h 2801577"/>
                <a:gd name="connsiteX6510" fmla="*/ 9017978 w 10032639"/>
                <a:gd name="connsiteY6510" fmla="*/ 432281 h 2801577"/>
                <a:gd name="connsiteX6511" fmla="*/ 9021579 w 10032639"/>
                <a:gd name="connsiteY6511" fmla="*/ 425439 h 2801577"/>
                <a:gd name="connsiteX6512" fmla="*/ 9030220 w 10032639"/>
                <a:gd name="connsiteY6512" fmla="*/ 425439 h 2801577"/>
                <a:gd name="connsiteX6513" fmla="*/ 9033461 w 10032639"/>
                <a:gd name="connsiteY6513" fmla="*/ 422198 h 2801577"/>
                <a:gd name="connsiteX6514" fmla="*/ 9040662 w 10032639"/>
                <a:gd name="connsiteY6514" fmla="*/ 422198 h 2801577"/>
                <a:gd name="connsiteX6515" fmla="*/ 9045703 w 10032639"/>
                <a:gd name="connsiteY6515" fmla="*/ 408154 h 2801577"/>
                <a:gd name="connsiteX6516" fmla="*/ 9054345 w 10032639"/>
                <a:gd name="connsiteY6516" fmla="*/ 396271 h 2801577"/>
                <a:gd name="connsiteX6517" fmla="*/ 9062986 w 10032639"/>
                <a:gd name="connsiteY6517" fmla="*/ 385828 h 2801577"/>
                <a:gd name="connsiteX6518" fmla="*/ 9075228 w 10032639"/>
                <a:gd name="connsiteY6518" fmla="*/ 378626 h 2801577"/>
                <a:gd name="connsiteX6519" fmla="*/ 9085670 w 10032639"/>
                <a:gd name="connsiteY6519" fmla="*/ 371784 h 2801577"/>
                <a:gd name="connsiteX6520" fmla="*/ 9090711 w 10032639"/>
                <a:gd name="connsiteY6520" fmla="*/ 363142 h 2801577"/>
                <a:gd name="connsiteX6521" fmla="*/ 9089271 w 10032639"/>
                <a:gd name="connsiteY6521" fmla="*/ 359541 h 2801577"/>
                <a:gd name="connsiteX6522" fmla="*/ 9089271 w 10032639"/>
                <a:gd name="connsiteY6522" fmla="*/ 356300 h 2801577"/>
                <a:gd name="connsiteX6523" fmla="*/ 9089271 w 10032639"/>
                <a:gd name="connsiteY6523" fmla="*/ 350898 h 2801577"/>
                <a:gd name="connsiteX6524" fmla="*/ 9092511 w 10032639"/>
                <a:gd name="connsiteY6524" fmla="*/ 347657 h 2801577"/>
                <a:gd name="connsiteX6525" fmla="*/ 9097912 w 10032639"/>
                <a:gd name="connsiteY6525" fmla="*/ 340455 h 2801577"/>
                <a:gd name="connsiteX6526" fmla="*/ 9101153 w 10032639"/>
                <a:gd name="connsiteY6526" fmla="*/ 339015 h 2801577"/>
                <a:gd name="connsiteX6527" fmla="*/ 9113395 w 10032639"/>
                <a:gd name="connsiteY6527" fmla="*/ 331813 h 2801577"/>
                <a:gd name="connsiteX6528" fmla="*/ 9125637 w 10032639"/>
                <a:gd name="connsiteY6528" fmla="*/ 324971 h 2801577"/>
                <a:gd name="connsiteX6529" fmla="*/ 9128878 w 10032639"/>
                <a:gd name="connsiteY6529" fmla="*/ 321370 h 2801577"/>
                <a:gd name="connsiteX6530" fmla="*/ 9132478 w 10032639"/>
                <a:gd name="connsiteY6530" fmla="*/ 314528 h 2801577"/>
                <a:gd name="connsiteX6531" fmla="*/ 9135719 w 10032639"/>
                <a:gd name="connsiteY6531" fmla="*/ 299043 h 2801577"/>
                <a:gd name="connsiteX6532" fmla="*/ 9137519 w 10032639"/>
                <a:gd name="connsiteY6532" fmla="*/ 292201 h 2801577"/>
                <a:gd name="connsiteX6533" fmla="*/ 9144361 w 10032639"/>
                <a:gd name="connsiteY6533" fmla="*/ 290401 h 2801577"/>
                <a:gd name="connsiteX6534" fmla="*/ 9158403 w 10032639"/>
                <a:gd name="connsiteY6534" fmla="*/ 285359 h 2801577"/>
                <a:gd name="connsiteX6535" fmla="*/ 9165244 w 10032639"/>
                <a:gd name="connsiteY6535" fmla="*/ 281758 h 2801577"/>
                <a:gd name="connsiteX6536" fmla="*/ 9168485 w 10032639"/>
                <a:gd name="connsiteY6536" fmla="*/ 278517 h 2801577"/>
                <a:gd name="connsiteX6537" fmla="*/ 9184328 w 10032639"/>
                <a:gd name="connsiteY6537" fmla="*/ 255831 h 2801577"/>
                <a:gd name="connsiteX6538" fmla="*/ 9186128 w 10032639"/>
                <a:gd name="connsiteY6538" fmla="*/ 252230 h 2801577"/>
                <a:gd name="connsiteX6539" fmla="*/ 9196210 w 10032639"/>
                <a:gd name="connsiteY6539" fmla="*/ 238546 h 2801577"/>
                <a:gd name="connsiteX6540" fmla="*/ 9208452 w 10032639"/>
                <a:gd name="connsiteY6540" fmla="*/ 222701 h 2801577"/>
                <a:gd name="connsiteX6541" fmla="*/ 9215653 w 10032639"/>
                <a:gd name="connsiteY6541" fmla="*/ 215859 h 2801577"/>
                <a:gd name="connsiteX6542" fmla="*/ 9224295 w 10032639"/>
                <a:gd name="connsiteY6542" fmla="*/ 210818 h 2801577"/>
                <a:gd name="connsiteX6543" fmla="*/ 9231136 w 10032639"/>
                <a:gd name="connsiteY6543" fmla="*/ 207217 h 2801577"/>
                <a:gd name="connsiteX6544" fmla="*/ 9239777 w 10032639"/>
                <a:gd name="connsiteY6544" fmla="*/ 203616 h 2801577"/>
                <a:gd name="connsiteX6545" fmla="*/ 9263902 w 10032639"/>
                <a:gd name="connsiteY6545" fmla="*/ 170846 h 2801577"/>
                <a:gd name="connsiteX6546" fmla="*/ 9295227 w 10032639"/>
                <a:gd name="connsiteY6546" fmla="*/ 133036 h 2801577"/>
                <a:gd name="connsiteX6547" fmla="*/ 9231136 w 10032639"/>
                <a:gd name="connsiteY6547" fmla="*/ 44450 h 2801577"/>
                <a:gd name="connsiteX6548" fmla="*/ 9265702 w 10032639"/>
                <a:gd name="connsiteY6548" fmla="*/ 44450 h 2801577"/>
                <a:gd name="connsiteX6549" fmla="*/ 9302069 w 10032639"/>
                <a:gd name="connsiteY6549" fmla="*/ 44450 h 2801577"/>
                <a:gd name="connsiteX6550" fmla="*/ 9336635 w 10032639"/>
                <a:gd name="connsiteY6550" fmla="*/ 46251 h 2801577"/>
                <a:gd name="connsiteX6551" fmla="*/ 9373001 w 10032639"/>
                <a:gd name="connsiteY6551" fmla="*/ 49852 h 2801577"/>
                <a:gd name="connsiteX6552" fmla="*/ 9409368 w 10032639"/>
                <a:gd name="connsiteY6552" fmla="*/ 53093 h 2801577"/>
                <a:gd name="connsiteX6553" fmla="*/ 9431692 w 10032639"/>
                <a:gd name="connsiteY6553" fmla="*/ 54893 h 2801577"/>
                <a:gd name="connsiteX6554" fmla="*/ 9454376 w 10032639"/>
                <a:gd name="connsiteY6554" fmla="*/ 56694 h 2801577"/>
                <a:gd name="connsiteX6555" fmla="*/ 9475259 w 10032639"/>
                <a:gd name="connsiteY6555" fmla="*/ 54893 h 2801577"/>
                <a:gd name="connsiteX6556" fmla="*/ 9497583 w 10032639"/>
                <a:gd name="connsiteY6556" fmla="*/ 53093 h 2801577"/>
                <a:gd name="connsiteX6557" fmla="*/ 9518467 w 10032639"/>
                <a:gd name="connsiteY6557" fmla="*/ 51292 h 2801577"/>
                <a:gd name="connsiteX6558" fmla="*/ 9542591 w 10032639"/>
                <a:gd name="connsiteY6558" fmla="*/ 49852 h 2801577"/>
                <a:gd name="connsiteX6559" fmla="*/ 9585799 w 10032639"/>
                <a:gd name="connsiteY6559" fmla="*/ 46251 h 2801577"/>
                <a:gd name="connsiteX6560" fmla="*/ 9631167 w 10032639"/>
                <a:gd name="connsiteY6560" fmla="*/ 46251 h 2801577"/>
                <a:gd name="connsiteX6561" fmla="*/ 9651691 w 10032639"/>
                <a:gd name="connsiteY6561" fmla="*/ 46251 h 2801577"/>
                <a:gd name="connsiteX6562" fmla="*/ 9674375 w 10032639"/>
                <a:gd name="connsiteY6562" fmla="*/ 49852 h 2801577"/>
                <a:gd name="connsiteX6563" fmla="*/ 9693458 w 10032639"/>
                <a:gd name="connsiteY6563" fmla="*/ 53093 h 2801577"/>
                <a:gd name="connsiteX6564" fmla="*/ 9712182 w 10032639"/>
                <a:gd name="connsiteY6564" fmla="*/ 58134 h 2801577"/>
                <a:gd name="connsiteX6565" fmla="*/ 9731265 w 10032639"/>
                <a:gd name="connsiteY6565" fmla="*/ 65336 h 2801577"/>
                <a:gd name="connsiteX6566" fmla="*/ 9753949 w 10032639"/>
                <a:gd name="connsiteY6566" fmla="*/ 73979 h 2801577"/>
                <a:gd name="connsiteX6567" fmla="*/ 9764391 w 10032639"/>
                <a:gd name="connsiteY6567" fmla="*/ 77220 h 2801577"/>
                <a:gd name="connsiteX6568" fmla="*/ 9764391 w 10032639"/>
                <a:gd name="connsiteY6568" fmla="*/ 87663 h 2801577"/>
                <a:gd name="connsiteX6569" fmla="*/ 9762591 w 10032639"/>
                <a:gd name="connsiteY6569" fmla="*/ 98106 h 2801577"/>
                <a:gd name="connsiteX6570" fmla="*/ 9760791 w 10032639"/>
                <a:gd name="connsiteY6570" fmla="*/ 108549 h 2801577"/>
                <a:gd name="connsiteX6571" fmla="*/ 9753949 w 10032639"/>
                <a:gd name="connsiteY6571" fmla="*/ 124393 h 2801577"/>
                <a:gd name="connsiteX6572" fmla="*/ 9748548 w 10032639"/>
                <a:gd name="connsiteY6572" fmla="*/ 134836 h 2801577"/>
                <a:gd name="connsiteX6573" fmla="*/ 9758990 w 10032639"/>
                <a:gd name="connsiteY6573" fmla="*/ 141678 h 2801577"/>
                <a:gd name="connsiteX6574" fmla="*/ 9762591 w 10032639"/>
                <a:gd name="connsiteY6574" fmla="*/ 144919 h 2801577"/>
                <a:gd name="connsiteX6575" fmla="*/ 9764391 w 10032639"/>
                <a:gd name="connsiteY6575" fmla="*/ 153562 h 2801577"/>
                <a:gd name="connsiteX6576" fmla="*/ 9766191 w 10032639"/>
                <a:gd name="connsiteY6576" fmla="*/ 160764 h 2801577"/>
                <a:gd name="connsiteX6577" fmla="*/ 9769432 w 10032639"/>
                <a:gd name="connsiteY6577" fmla="*/ 169046 h 2801577"/>
                <a:gd name="connsiteX6578" fmla="*/ 9771232 w 10032639"/>
                <a:gd name="connsiteY6578" fmla="*/ 176248 h 2801577"/>
                <a:gd name="connsiteX6579" fmla="*/ 9773033 w 10032639"/>
                <a:gd name="connsiteY6579" fmla="*/ 179489 h 2801577"/>
                <a:gd name="connsiteX6580" fmla="*/ 9774833 w 10032639"/>
                <a:gd name="connsiteY6580" fmla="*/ 183090 h 2801577"/>
                <a:gd name="connsiteX6581" fmla="*/ 9778073 w 10032639"/>
                <a:gd name="connsiteY6581" fmla="*/ 188131 h 2801577"/>
                <a:gd name="connsiteX6582" fmla="*/ 9781674 w 10032639"/>
                <a:gd name="connsiteY6582" fmla="*/ 189932 h 2801577"/>
                <a:gd name="connsiteX6583" fmla="*/ 9793916 w 10032639"/>
                <a:gd name="connsiteY6583" fmla="*/ 191732 h 2801577"/>
                <a:gd name="connsiteX6584" fmla="*/ 9809399 w 10032639"/>
                <a:gd name="connsiteY6584" fmla="*/ 191732 h 2801577"/>
                <a:gd name="connsiteX6585" fmla="*/ 9809399 w 10032639"/>
                <a:gd name="connsiteY6585" fmla="*/ 205416 h 2801577"/>
                <a:gd name="connsiteX6586" fmla="*/ 9809399 w 10032639"/>
                <a:gd name="connsiteY6586" fmla="*/ 219460 h 2801577"/>
                <a:gd name="connsiteX6587" fmla="*/ 9805799 w 10032639"/>
                <a:gd name="connsiteY6587" fmla="*/ 229903 h 2801577"/>
                <a:gd name="connsiteX6588" fmla="*/ 9802558 w 10032639"/>
                <a:gd name="connsiteY6588" fmla="*/ 241787 h 2801577"/>
                <a:gd name="connsiteX6589" fmla="*/ 9795717 w 10032639"/>
                <a:gd name="connsiteY6589" fmla="*/ 252230 h 2801577"/>
                <a:gd name="connsiteX6590" fmla="*/ 9785275 w 10032639"/>
                <a:gd name="connsiteY6590" fmla="*/ 268074 h 2801577"/>
                <a:gd name="connsiteX6591" fmla="*/ 9778073 w 10032639"/>
                <a:gd name="connsiteY6591" fmla="*/ 274916 h 2801577"/>
                <a:gd name="connsiteX6592" fmla="*/ 9771232 w 10032639"/>
                <a:gd name="connsiteY6592" fmla="*/ 281758 h 2801577"/>
                <a:gd name="connsiteX6593" fmla="*/ 9771232 w 10032639"/>
                <a:gd name="connsiteY6593" fmla="*/ 283559 h 2801577"/>
                <a:gd name="connsiteX6594" fmla="*/ 9776273 w 10032639"/>
                <a:gd name="connsiteY6594" fmla="*/ 442724 h 2801577"/>
                <a:gd name="connsiteX6595" fmla="*/ 9776273 w 10032639"/>
                <a:gd name="connsiteY6595" fmla="*/ 520867 h 2801577"/>
                <a:gd name="connsiteX6596" fmla="*/ 9774833 w 10032639"/>
                <a:gd name="connsiteY6596" fmla="*/ 596848 h 2801577"/>
                <a:gd name="connsiteX6597" fmla="*/ 9771232 w 10032639"/>
                <a:gd name="connsiteY6597" fmla="*/ 680032 h 2801577"/>
                <a:gd name="connsiteX6598" fmla="*/ 9767632 w 10032639"/>
                <a:gd name="connsiteY6598" fmla="*/ 761416 h 2801577"/>
                <a:gd name="connsiteX6599" fmla="*/ 9758990 w 10032639"/>
                <a:gd name="connsiteY6599" fmla="*/ 911939 h 2801577"/>
                <a:gd name="connsiteX6600" fmla="*/ 9757190 w 10032639"/>
                <a:gd name="connsiteY6600" fmla="*/ 941467 h 2801577"/>
                <a:gd name="connsiteX6601" fmla="*/ 9747108 w 10032639"/>
                <a:gd name="connsiteY6601" fmla="*/ 1078306 h 2801577"/>
                <a:gd name="connsiteX6602" fmla="*/ 9739907 w 10032639"/>
                <a:gd name="connsiteY6602" fmla="*/ 1213345 h 2801577"/>
                <a:gd name="connsiteX6603" fmla="*/ 9734866 w 10032639"/>
                <a:gd name="connsiteY6603" fmla="*/ 1294728 h 2801577"/>
                <a:gd name="connsiteX6604" fmla="*/ 9731265 w 10032639"/>
                <a:gd name="connsiteY6604" fmla="*/ 1371070 h 2801577"/>
                <a:gd name="connsiteX6605" fmla="*/ 9731265 w 10032639"/>
                <a:gd name="connsiteY6605" fmla="*/ 1442011 h 2801577"/>
                <a:gd name="connsiteX6606" fmla="*/ 9733065 w 10032639"/>
                <a:gd name="connsiteY6606" fmla="*/ 1507909 h 2801577"/>
                <a:gd name="connsiteX6607" fmla="*/ 9734866 w 10032639"/>
                <a:gd name="connsiteY6607" fmla="*/ 1518352 h 2801577"/>
                <a:gd name="connsiteX6608" fmla="*/ 9738106 w 10032639"/>
                <a:gd name="connsiteY6608" fmla="*/ 1528435 h 2801577"/>
                <a:gd name="connsiteX6609" fmla="*/ 9741707 w 10032639"/>
                <a:gd name="connsiteY6609" fmla="*/ 1538878 h 2801577"/>
                <a:gd name="connsiteX6610" fmla="*/ 9743507 w 10032639"/>
                <a:gd name="connsiteY6610" fmla="*/ 1547521 h 2801577"/>
                <a:gd name="connsiteX6611" fmla="*/ 9743507 w 10032639"/>
                <a:gd name="connsiteY6611" fmla="*/ 1564806 h 2801577"/>
                <a:gd name="connsiteX6612" fmla="*/ 9743507 w 10032639"/>
                <a:gd name="connsiteY6612" fmla="*/ 1587492 h 2801577"/>
                <a:gd name="connsiteX6613" fmla="*/ 9741707 w 10032639"/>
                <a:gd name="connsiteY6613" fmla="*/ 1599736 h 2801577"/>
                <a:gd name="connsiteX6614" fmla="*/ 9739907 w 10032639"/>
                <a:gd name="connsiteY6614" fmla="*/ 1615220 h 2801577"/>
                <a:gd name="connsiteX6615" fmla="*/ 9734866 w 10032639"/>
                <a:gd name="connsiteY6615" fmla="*/ 1641148 h 2801577"/>
                <a:gd name="connsiteX6616" fmla="*/ 9733065 w 10032639"/>
                <a:gd name="connsiteY6616" fmla="*/ 1654832 h 2801577"/>
                <a:gd name="connsiteX6617" fmla="*/ 9733065 w 10032639"/>
                <a:gd name="connsiteY6617" fmla="*/ 1668876 h 2801577"/>
                <a:gd name="connsiteX6618" fmla="*/ 9733065 w 10032639"/>
                <a:gd name="connsiteY6618" fmla="*/ 1679319 h 2801577"/>
                <a:gd name="connsiteX6619" fmla="*/ 9738106 w 10032639"/>
                <a:gd name="connsiteY6619" fmla="*/ 1687961 h 2801577"/>
                <a:gd name="connsiteX6620" fmla="*/ 9739907 w 10032639"/>
                <a:gd name="connsiteY6620" fmla="*/ 1696604 h 2801577"/>
                <a:gd name="connsiteX6621" fmla="*/ 9739907 w 10032639"/>
                <a:gd name="connsiteY6621" fmla="*/ 1707047 h 2801577"/>
                <a:gd name="connsiteX6622" fmla="*/ 9739907 w 10032639"/>
                <a:gd name="connsiteY6622" fmla="*/ 1722531 h 2801577"/>
                <a:gd name="connsiteX6623" fmla="*/ 9738106 w 10032639"/>
                <a:gd name="connsiteY6623" fmla="*/ 1736575 h 2801577"/>
                <a:gd name="connsiteX6624" fmla="*/ 9733065 w 10032639"/>
                <a:gd name="connsiteY6624" fmla="*/ 1765743 h 2801577"/>
                <a:gd name="connsiteX6625" fmla="*/ 9731265 w 10032639"/>
                <a:gd name="connsiteY6625" fmla="*/ 1771145 h 2801577"/>
                <a:gd name="connsiteX6626" fmla="*/ 9726224 w 10032639"/>
                <a:gd name="connsiteY6626" fmla="*/ 1783028 h 2801577"/>
                <a:gd name="connsiteX6627" fmla="*/ 9724424 w 10032639"/>
                <a:gd name="connsiteY6627" fmla="*/ 1795272 h 2801577"/>
                <a:gd name="connsiteX6628" fmla="*/ 9722624 w 10032639"/>
                <a:gd name="connsiteY6628" fmla="*/ 1807515 h 2801577"/>
                <a:gd name="connsiteX6629" fmla="*/ 9720823 w 10032639"/>
                <a:gd name="connsiteY6629" fmla="*/ 1817598 h 2801577"/>
                <a:gd name="connsiteX6630" fmla="*/ 9722624 w 10032639"/>
                <a:gd name="connsiteY6630" fmla="*/ 1833443 h 2801577"/>
                <a:gd name="connsiteX6631" fmla="*/ 9726224 w 10032639"/>
                <a:gd name="connsiteY6631" fmla="*/ 1840285 h 2801577"/>
                <a:gd name="connsiteX6632" fmla="*/ 9729465 w 10032639"/>
                <a:gd name="connsiteY6632" fmla="*/ 1847127 h 2801577"/>
                <a:gd name="connsiteX6633" fmla="*/ 9731265 w 10032639"/>
                <a:gd name="connsiteY6633" fmla="*/ 1852528 h 2801577"/>
                <a:gd name="connsiteX6634" fmla="*/ 9738106 w 10032639"/>
                <a:gd name="connsiteY6634" fmla="*/ 1871614 h 2801577"/>
                <a:gd name="connsiteX6635" fmla="*/ 9739907 w 10032639"/>
                <a:gd name="connsiteY6635" fmla="*/ 1883497 h 2801577"/>
                <a:gd name="connsiteX6636" fmla="*/ 9739907 w 10032639"/>
                <a:gd name="connsiteY6636" fmla="*/ 1895741 h 2801577"/>
                <a:gd name="connsiteX6637" fmla="*/ 9738106 w 10032639"/>
                <a:gd name="connsiteY6637" fmla="*/ 1916627 h 2801577"/>
                <a:gd name="connsiteX6638" fmla="*/ 9734866 w 10032639"/>
                <a:gd name="connsiteY6638" fmla="*/ 1937152 h 2801577"/>
                <a:gd name="connsiteX6639" fmla="*/ 9731265 w 10032639"/>
                <a:gd name="connsiteY6639" fmla="*/ 1958038 h 2801577"/>
                <a:gd name="connsiteX6640" fmla="*/ 9726224 w 10032639"/>
                <a:gd name="connsiteY6640" fmla="*/ 1977124 h 2801577"/>
                <a:gd name="connsiteX6641" fmla="*/ 9724424 w 10032639"/>
                <a:gd name="connsiteY6641" fmla="*/ 1994409 h 2801577"/>
                <a:gd name="connsiteX6642" fmla="*/ 9722624 w 10032639"/>
                <a:gd name="connsiteY6642" fmla="*/ 2020336 h 2801577"/>
                <a:gd name="connsiteX6643" fmla="*/ 9722624 w 10032639"/>
                <a:gd name="connsiteY6643" fmla="*/ 2048064 h 2801577"/>
                <a:gd name="connsiteX6644" fmla="*/ 9722624 w 10032639"/>
                <a:gd name="connsiteY6644" fmla="*/ 2073992 h 2801577"/>
                <a:gd name="connsiteX6645" fmla="*/ 9724424 w 10032639"/>
                <a:gd name="connsiteY6645" fmla="*/ 2099919 h 2801577"/>
                <a:gd name="connsiteX6646" fmla="*/ 9726224 w 10032639"/>
                <a:gd name="connsiteY6646" fmla="*/ 2126207 h 2801577"/>
                <a:gd name="connsiteX6647" fmla="*/ 9726224 w 10032639"/>
                <a:gd name="connsiteY6647" fmla="*/ 2150333 h 2801577"/>
                <a:gd name="connsiteX6648" fmla="*/ 9722624 w 10032639"/>
                <a:gd name="connsiteY6648" fmla="*/ 2202188 h 2801577"/>
                <a:gd name="connsiteX6649" fmla="*/ 9748548 w 10032639"/>
                <a:gd name="connsiteY6649" fmla="*/ 2209030 h 2801577"/>
                <a:gd name="connsiteX6650" fmla="*/ 9758990 w 10032639"/>
                <a:gd name="connsiteY6650" fmla="*/ 2212631 h 2801577"/>
                <a:gd name="connsiteX6651" fmla="*/ 9764391 w 10032639"/>
                <a:gd name="connsiteY6651" fmla="*/ 2217673 h 2801577"/>
                <a:gd name="connsiteX6652" fmla="*/ 9769432 w 10032639"/>
                <a:gd name="connsiteY6652" fmla="*/ 2224515 h 2801577"/>
                <a:gd name="connsiteX6653" fmla="*/ 9771232 w 10032639"/>
                <a:gd name="connsiteY6653" fmla="*/ 2228116 h 2801577"/>
                <a:gd name="connsiteX6654" fmla="*/ 9771232 w 10032639"/>
                <a:gd name="connsiteY6654" fmla="*/ 2233157 h 2801577"/>
                <a:gd name="connsiteX6655" fmla="*/ 9790316 w 10032639"/>
                <a:gd name="connsiteY6655" fmla="*/ 2233157 h 2801577"/>
                <a:gd name="connsiteX6656" fmla="*/ 9809399 w 10032639"/>
                <a:gd name="connsiteY6656" fmla="*/ 2236758 h 2801577"/>
                <a:gd name="connsiteX6657" fmla="*/ 9823081 w 10032639"/>
                <a:gd name="connsiteY6657" fmla="*/ 2238559 h 2801577"/>
                <a:gd name="connsiteX6658" fmla="*/ 9837124 w 10032639"/>
                <a:gd name="connsiteY6658" fmla="*/ 2238559 h 2801577"/>
                <a:gd name="connsiteX6659" fmla="*/ 9866289 w 10032639"/>
                <a:gd name="connsiteY6659" fmla="*/ 2240359 h 2801577"/>
                <a:gd name="connsiteX6660" fmla="*/ 9880332 w 10032639"/>
                <a:gd name="connsiteY6660" fmla="*/ 2238559 h 2801577"/>
                <a:gd name="connsiteX6661" fmla="*/ 9894014 w 10032639"/>
                <a:gd name="connsiteY6661" fmla="*/ 2236758 h 2801577"/>
                <a:gd name="connsiteX6662" fmla="*/ 9920299 w 10032639"/>
                <a:gd name="connsiteY6662" fmla="*/ 2231717 h 2801577"/>
                <a:gd name="connsiteX6663" fmla="*/ 9932181 w 10032639"/>
                <a:gd name="connsiteY6663" fmla="*/ 2229916 h 2801577"/>
                <a:gd name="connsiteX6664" fmla="*/ 9940823 w 10032639"/>
                <a:gd name="connsiteY6664" fmla="*/ 2224515 h 2801577"/>
                <a:gd name="connsiteX6665" fmla="*/ 9946223 w 10032639"/>
                <a:gd name="connsiteY6665" fmla="*/ 2219473 h 2801577"/>
                <a:gd name="connsiteX6666" fmla="*/ 9949824 w 10032639"/>
                <a:gd name="connsiteY6666" fmla="*/ 2215872 h 2801577"/>
                <a:gd name="connsiteX6667" fmla="*/ 9954865 w 10032639"/>
                <a:gd name="connsiteY6667" fmla="*/ 2209030 h 2801577"/>
                <a:gd name="connsiteX6668" fmla="*/ 9963507 w 10032639"/>
                <a:gd name="connsiteY6668" fmla="*/ 2209030 h 2801577"/>
                <a:gd name="connsiteX6669" fmla="*/ 9972148 w 10032639"/>
                <a:gd name="connsiteY6669" fmla="*/ 2210831 h 2801577"/>
                <a:gd name="connsiteX6670" fmla="*/ 9982590 w 10032639"/>
                <a:gd name="connsiteY6670" fmla="*/ 2214432 h 2801577"/>
                <a:gd name="connsiteX6671" fmla="*/ 9989431 w 10032639"/>
                <a:gd name="connsiteY6671" fmla="*/ 2221274 h 2801577"/>
                <a:gd name="connsiteX6672" fmla="*/ 9996273 w 10032639"/>
                <a:gd name="connsiteY6672" fmla="*/ 2228116 h 2801577"/>
                <a:gd name="connsiteX6673" fmla="*/ 9996273 w 10032639"/>
                <a:gd name="connsiteY6673" fmla="*/ 2229916 h 2801577"/>
                <a:gd name="connsiteX6674" fmla="*/ 9999873 w 10032639"/>
                <a:gd name="connsiteY6674" fmla="*/ 2229916 h 2801577"/>
                <a:gd name="connsiteX6675" fmla="*/ 10009955 w 10032639"/>
                <a:gd name="connsiteY6675" fmla="*/ 2228116 h 2801577"/>
                <a:gd name="connsiteX6676" fmla="*/ 10025798 w 10032639"/>
                <a:gd name="connsiteY6676" fmla="*/ 2224515 h 2801577"/>
                <a:gd name="connsiteX6677" fmla="*/ 10027598 w 10032639"/>
                <a:gd name="connsiteY6677" fmla="*/ 2240359 h 2801577"/>
                <a:gd name="connsiteX6678" fmla="*/ 10029038 w 10032639"/>
                <a:gd name="connsiteY6678" fmla="*/ 2262686 h 2801577"/>
                <a:gd name="connsiteX6679" fmla="*/ 10030839 w 10032639"/>
                <a:gd name="connsiteY6679" fmla="*/ 2283572 h 2801577"/>
                <a:gd name="connsiteX6680" fmla="*/ 10029038 w 10032639"/>
                <a:gd name="connsiteY6680" fmla="*/ 2304458 h 2801577"/>
                <a:gd name="connsiteX6681" fmla="*/ 10027598 w 10032639"/>
                <a:gd name="connsiteY6681" fmla="*/ 2325344 h 2801577"/>
                <a:gd name="connsiteX6682" fmla="*/ 10022197 w 10032639"/>
                <a:gd name="connsiteY6682" fmla="*/ 2369996 h 2801577"/>
                <a:gd name="connsiteX6683" fmla="*/ 10020397 w 10032639"/>
                <a:gd name="connsiteY6683" fmla="*/ 2394483 h 2801577"/>
                <a:gd name="connsiteX6684" fmla="*/ 10020397 w 10032639"/>
                <a:gd name="connsiteY6684" fmla="*/ 2418610 h 2801577"/>
                <a:gd name="connsiteX6685" fmla="*/ 10020397 w 10032639"/>
                <a:gd name="connsiteY6685" fmla="*/ 2427613 h 2801577"/>
                <a:gd name="connsiteX6686" fmla="*/ 10022197 w 10032639"/>
                <a:gd name="connsiteY6686" fmla="*/ 2430854 h 2801577"/>
                <a:gd name="connsiteX6687" fmla="*/ 10025798 w 10032639"/>
                <a:gd name="connsiteY6687" fmla="*/ 2436255 h 2801577"/>
                <a:gd name="connsiteX6688" fmla="*/ 10029038 w 10032639"/>
                <a:gd name="connsiteY6688" fmla="*/ 2444898 h 2801577"/>
                <a:gd name="connsiteX6689" fmla="*/ 10030839 w 10032639"/>
                <a:gd name="connsiteY6689" fmla="*/ 2451740 h 2801577"/>
                <a:gd name="connsiteX6690" fmla="*/ 10030839 w 10032639"/>
                <a:gd name="connsiteY6690" fmla="*/ 2469025 h 2801577"/>
                <a:gd name="connsiteX6691" fmla="*/ 10030839 w 10032639"/>
                <a:gd name="connsiteY6691" fmla="*/ 2499994 h 2801577"/>
                <a:gd name="connsiteX6692" fmla="*/ 10027598 w 10032639"/>
                <a:gd name="connsiteY6692" fmla="*/ 2512237 h 2801577"/>
                <a:gd name="connsiteX6693" fmla="*/ 10027598 w 10032639"/>
                <a:gd name="connsiteY6693" fmla="*/ 2522680 h 2801577"/>
                <a:gd name="connsiteX6694" fmla="*/ 10027598 w 10032639"/>
                <a:gd name="connsiteY6694" fmla="*/ 2572734 h 2801577"/>
                <a:gd name="connsiteX6695" fmla="*/ 10029038 w 10032639"/>
                <a:gd name="connsiteY6695" fmla="*/ 2598662 h 2801577"/>
                <a:gd name="connsiteX6696" fmla="*/ 10030839 w 10032639"/>
                <a:gd name="connsiteY6696" fmla="*/ 2624589 h 2801577"/>
                <a:gd name="connsiteX6697" fmla="*/ 10032639 w 10032639"/>
                <a:gd name="connsiteY6697" fmla="*/ 2652317 h 2801577"/>
                <a:gd name="connsiteX6698" fmla="*/ 10030839 w 10032639"/>
                <a:gd name="connsiteY6698" fmla="*/ 2676804 h 2801577"/>
                <a:gd name="connsiteX6699" fmla="*/ 10025798 w 10032639"/>
                <a:gd name="connsiteY6699" fmla="*/ 2699491 h 2801577"/>
                <a:gd name="connsiteX6700" fmla="*/ 10022197 w 10032639"/>
                <a:gd name="connsiteY6700" fmla="*/ 2709574 h 2801577"/>
                <a:gd name="connsiteX6701" fmla="*/ 10017156 w 10032639"/>
                <a:gd name="connsiteY6701" fmla="*/ 2718216 h 2801577"/>
                <a:gd name="connsiteX6702" fmla="*/ 10013555 w 10032639"/>
                <a:gd name="connsiteY6702" fmla="*/ 2725058 h 2801577"/>
                <a:gd name="connsiteX6703" fmla="*/ 10004914 w 10032639"/>
                <a:gd name="connsiteY6703" fmla="*/ 2725058 h 2801577"/>
                <a:gd name="connsiteX6704" fmla="*/ 9989431 w 10032639"/>
                <a:gd name="connsiteY6704" fmla="*/ 2725058 h 2801577"/>
                <a:gd name="connsiteX6705" fmla="*/ 9977189 w 10032639"/>
                <a:gd name="connsiteY6705" fmla="*/ 2720017 h 2801577"/>
                <a:gd name="connsiteX6706" fmla="*/ 9967107 w 10032639"/>
                <a:gd name="connsiteY6706" fmla="*/ 2714975 h 2801577"/>
                <a:gd name="connsiteX6707" fmla="*/ 9959906 w 10032639"/>
                <a:gd name="connsiteY6707" fmla="*/ 2706333 h 2801577"/>
                <a:gd name="connsiteX6708" fmla="*/ 9956665 w 10032639"/>
                <a:gd name="connsiteY6708" fmla="*/ 2704532 h 2801577"/>
                <a:gd name="connsiteX6709" fmla="*/ 9948024 w 10032639"/>
                <a:gd name="connsiteY6709" fmla="*/ 2706333 h 2801577"/>
                <a:gd name="connsiteX6710" fmla="*/ 9937582 w 10032639"/>
                <a:gd name="connsiteY6710" fmla="*/ 2708133 h 2801577"/>
                <a:gd name="connsiteX6711" fmla="*/ 9932181 w 10032639"/>
                <a:gd name="connsiteY6711" fmla="*/ 2708133 h 2801577"/>
                <a:gd name="connsiteX6712" fmla="*/ 9930741 w 10032639"/>
                <a:gd name="connsiteY6712" fmla="*/ 2713175 h 2801577"/>
                <a:gd name="connsiteX6713" fmla="*/ 9930741 w 10032639"/>
                <a:gd name="connsiteY6713" fmla="*/ 2718216 h 2801577"/>
                <a:gd name="connsiteX6714" fmla="*/ 9932181 w 10032639"/>
                <a:gd name="connsiteY6714" fmla="*/ 2726859 h 2801577"/>
                <a:gd name="connsiteX6715" fmla="*/ 9933981 w 10032639"/>
                <a:gd name="connsiteY6715" fmla="*/ 2744144 h 2801577"/>
                <a:gd name="connsiteX6716" fmla="*/ 9916698 w 10032639"/>
                <a:gd name="connsiteY6716" fmla="*/ 2744144 h 2801577"/>
                <a:gd name="connsiteX6717" fmla="*/ 9845765 w 10032639"/>
                <a:gd name="connsiteY6717" fmla="*/ 2745944 h 2801577"/>
                <a:gd name="connsiteX6718" fmla="*/ 9807599 w 10032639"/>
                <a:gd name="connsiteY6718" fmla="*/ 2745944 h 2801577"/>
                <a:gd name="connsiteX6719" fmla="*/ 9767632 w 10032639"/>
                <a:gd name="connsiteY6719" fmla="*/ 2747745 h 2801577"/>
                <a:gd name="connsiteX6720" fmla="*/ 9688057 w 10032639"/>
                <a:gd name="connsiteY6720" fmla="*/ 2752786 h 2801577"/>
                <a:gd name="connsiteX6721" fmla="*/ 9603082 w 10032639"/>
                <a:gd name="connsiteY6721" fmla="*/ 2756387 h 2801577"/>
                <a:gd name="connsiteX6722" fmla="*/ 9561675 w 10032639"/>
                <a:gd name="connsiteY6722" fmla="*/ 2758188 h 2801577"/>
                <a:gd name="connsiteX6723" fmla="*/ 9518467 w 10032639"/>
                <a:gd name="connsiteY6723" fmla="*/ 2759628 h 2801577"/>
                <a:gd name="connsiteX6724" fmla="*/ 9433492 w 10032639"/>
                <a:gd name="connsiteY6724" fmla="*/ 2759628 h 2801577"/>
                <a:gd name="connsiteX6725" fmla="*/ 9392085 w 10032639"/>
                <a:gd name="connsiteY6725" fmla="*/ 2761429 h 2801577"/>
                <a:gd name="connsiteX6726" fmla="*/ 9350677 w 10032639"/>
                <a:gd name="connsiteY6726" fmla="*/ 2761429 h 2801577"/>
                <a:gd name="connsiteX6727" fmla="*/ 9313951 w 10032639"/>
                <a:gd name="connsiteY6727" fmla="*/ 2758188 h 2801577"/>
                <a:gd name="connsiteX6728" fmla="*/ 9279385 w 10032639"/>
                <a:gd name="connsiteY6728" fmla="*/ 2756387 h 2801577"/>
                <a:gd name="connsiteX6729" fmla="*/ 9277944 w 10032639"/>
                <a:gd name="connsiteY6729" fmla="*/ 2756387 h 2801577"/>
                <a:gd name="connsiteX6730" fmla="*/ 9272543 w 10032639"/>
                <a:gd name="connsiteY6730" fmla="*/ 2766830 h 2801577"/>
                <a:gd name="connsiteX6731" fmla="*/ 9265702 w 10032639"/>
                <a:gd name="connsiteY6731" fmla="*/ 2773672 h 2801577"/>
                <a:gd name="connsiteX6732" fmla="*/ 9260661 w 10032639"/>
                <a:gd name="connsiteY6732" fmla="*/ 2776913 h 2801577"/>
                <a:gd name="connsiteX6733" fmla="*/ 9255260 w 10032639"/>
                <a:gd name="connsiteY6733" fmla="*/ 2780514 h 2801577"/>
                <a:gd name="connsiteX6734" fmla="*/ 9246619 w 10032639"/>
                <a:gd name="connsiteY6734" fmla="*/ 2782315 h 2801577"/>
                <a:gd name="connsiteX6735" fmla="*/ 9239777 w 10032639"/>
                <a:gd name="connsiteY6735" fmla="*/ 2782315 h 2801577"/>
                <a:gd name="connsiteX6736" fmla="*/ 9229336 w 10032639"/>
                <a:gd name="connsiteY6736" fmla="*/ 2784115 h 2801577"/>
                <a:gd name="connsiteX6737" fmla="*/ 9218894 w 10032639"/>
                <a:gd name="connsiteY6737" fmla="*/ 2782315 h 2801577"/>
                <a:gd name="connsiteX6738" fmla="*/ 9210252 w 10032639"/>
                <a:gd name="connsiteY6738" fmla="*/ 2778713 h 2801577"/>
                <a:gd name="connsiteX6739" fmla="*/ 9206652 w 10032639"/>
                <a:gd name="connsiteY6739" fmla="*/ 2775473 h 2801577"/>
                <a:gd name="connsiteX6740" fmla="*/ 9205211 w 10032639"/>
                <a:gd name="connsiteY6740" fmla="*/ 2770071 h 2801577"/>
                <a:gd name="connsiteX6741" fmla="*/ 9201611 w 10032639"/>
                <a:gd name="connsiteY6741" fmla="*/ 2765030 h 2801577"/>
                <a:gd name="connsiteX6742" fmla="*/ 9201611 w 10032639"/>
                <a:gd name="connsiteY6742" fmla="*/ 2756387 h 2801577"/>
                <a:gd name="connsiteX6743" fmla="*/ 9191169 w 10032639"/>
                <a:gd name="connsiteY6743" fmla="*/ 2756387 h 2801577"/>
                <a:gd name="connsiteX6744" fmla="*/ 9184328 w 10032639"/>
                <a:gd name="connsiteY6744" fmla="*/ 2758188 h 2801577"/>
                <a:gd name="connsiteX6745" fmla="*/ 9173886 w 10032639"/>
                <a:gd name="connsiteY6745" fmla="*/ 2761429 h 2801577"/>
                <a:gd name="connsiteX6746" fmla="*/ 9163444 w 10032639"/>
                <a:gd name="connsiteY6746" fmla="*/ 2768270 h 2801577"/>
                <a:gd name="connsiteX6747" fmla="*/ 9151202 w 10032639"/>
                <a:gd name="connsiteY6747" fmla="*/ 2771872 h 2801577"/>
                <a:gd name="connsiteX6748" fmla="*/ 9139320 w 10032639"/>
                <a:gd name="connsiteY6748" fmla="*/ 2773672 h 2801577"/>
                <a:gd name="connsiteX6749" fmla="*/ 9123837 w 10032639"/>
                <a:gd name="connsiteY6749" fmla="*/ 2775473 h 2801577"/>
                <a:gd name="connsiteX6750" fmla="*/ 9113395 w 10032639"/>
                <a:gd name="connsiteY6750" fmla="*/ 2775473 h 2801577"/>
                <a:gd name="connsiteX6751" fmla="*/ 9109794 w 10032639"/>
                <a:gd name="connsiteY6751" fmla="*/ 2765030 h 2801577"/>
                <a:gd name="connsiteX6752" fmla="*/ 9104753 w 10032639"/>
                <a:gd name="connsiteY6752" fmla="*/ 2754587 h 2801577"/>
                <a:gd name="connsiteX6753" fmla="*/ 9096112 w 10032639"/>
                <a:gd name="connsiteY6753" fmla="*/ 2744144 h 2801577"/>
                <a:gd name="connsiteX6754" fmla="*/ 9087470 w 10032639"/>
                <a:gd name="connsiteY6754" fmla="*/ 2735501 h 2801577"/>
                <a:gd name="connsiteX6755" fmla="*/ 9075228 w 10032639"/>
                <a:gd name="connsiteY6755" fmla="*/ 2726859 h 2801577"/>
                <a:gd name="connsiteX6756" fmla="*/ 9056145 w 10032639"/>
                <a:gd name="connsiteY6756" fmla="*/ 2714975 h 2801577"/>
                <a:gd name="connsiteX6757" fmla="*/ 9042102 w 10032639"/>
                <a:gd name="connsiteY6757" fmla="*/ 2702732 h 2801577"/>
                <a:gd name="connsiteX6758" fmla="*/ 9028420 w 10032639"/>
                <a:gd name="connsiteY6758" fmla="*/ 2690488 h 2801577"/>
                <a:gd name="connsiteX6759" fmla="*/ 9019778 w 10032639"/>
                <a:gd name="connsiteY6759" fmla="*/ 2676804 h 2801577"/>
                <a:gd name="connsiteX6760" fmla="*/ 9012937 w 10032639"/>
                <a:gd name="connsiteY6760" fmla="*/ 2666361 h 2801577"/>
                <a:gd name="connsiteX6761" fmla="*/ 9021579 w 10032639"/>
                <a:gd name="connsiteY6761" fmla="*/ 2657719 h 2801577"/>
                <a:gd name="connsiteX6762" fmla="*/ 9024819 w 10032639"/>
                <a:gd name="connsiteY6762" fmla="*/ 2652317 h 2801577"/>
                <a:gd name="connsiteX6763" fmla="*/ 9028420 w 10032639"/>
                <a:gd name="connsiteY6763" fmla="*/ 2645475 h 2801577"/>
                <a:gd name="connsiteX6764" fmla="*/ 9030220 w 10032639"/>
                <a:gd name="connsiteY6764" fmla="*/ 2636833 h 2801577"/>
                <a:gd name="connsiteX6765" fmla="*/ 9032021 w 10032639"/>
                <a:gd name="connsiteY6765" fmla="*/ 2626390 h 2801577"/>
                <a:gd name="connsiteX6766" fmla="*/ 9009336 w 10032639"/>
                <a:gd name="connsiteY6766" fmla="*/ 2640434 h 2801577"/>
                <a:gd name="connsiteX6767" fmla="*/ 9032021 w 10032639"/>
                <a:gd name="connsiteY6767" fmla="*/ 2615947 h 2801577"/>
                <a:gd name="connsiteX6768" fmla="*/ 9032021 w 10032639"/>
                <a:gd name="connsiteY6768" fmla="*/ 2614506 h 2801577"/>
                <a:gd name="connsiteX6769" fmla="*/ 9030220 w 10032639"/>
                <a:gd name="connsiteY6769" fmla="*/ 2593620 h 2801577"/>
                <a:gd name="connsiteX6770" fmla="*/ 9019778 w 10032639"/>
                <a:gd name="connsiteY6770" fmla="*/ 2605864 h 2801577"/>
                <a:gd name="connsiteX6771" fmla="*/ 9011137 w 10032639"/>
                <a:gd name="connsiteY6771" fmla="*/ 2615947 h 2801577"/>
                <a:gd name="connsiteX6772" fmla="*/ 8998895 w 10032639"/>
                <a:gd name="connsiteY6772" fmla="*/ 2622789 h 2801577"/>
                <a:gd name="connsiteX6773" fmla="*/ 8985212 w 10032639"/>
                <a:gd name="connsiteY6773" fmla="*/ 2626390 h 2801577"/>
                <a:gd name="connsiteX6774" fmla="*/ 8969729 w 10032639"/>
                <a:gd name="connsiteY6774" fmla="*/ 2626390 h 2801577"/>
                <a:gd name="connsiteX6775" fmla="*/ 8943805 w 10032639"/>
                <a:gd name="connsiteY6775" fmla="*/ 2652317 h 2801577"/>
                <a:gd name="connsiteX6776" fmla="*/ 8921121 w 10032639"/>
                <a:gd name="connsiteY6776" fmla="*/ 2678605 h 2801577"/>
                <a:gd name="connsiteX6777" fmla="*/ 8907078 w 10032639"/>
                <a:gd name="connsiteY6777" fmla="*/ 2694089 h 2801577"/>
                <a:gd name="connsiteX6778" fmla="*/ 8889795 w 10032639"/>
                <a:gd name="connsiteY6778" fmla="*/ 2708133 h 2801577"/>
                <a:gd name="connsiteX6779" fmla="*/ 8871072 w 10032639"/>
                <a:gd name="connsiteY6779" fmla="*/ 2720017 h 2801577"/>
                <a:gd name="connsiteX6780" fmla="*/ 8851988 w 10032639"/>
                <a:gd name="connsiteY6780" fmla="*/ 2730460 h 2801577"/>
                <a:gd name="connsiteX6781" fmla="*/ 8829304 w 10032639"/>
                <a:gd name="connsiteY6781" fmla="*/ 2742343 h 2801577"/>
                <a:gd name="connsiteX6782" fmla="*/ 8803380 w 10032639"/>
                <a:gd name="connsiteY6782" fmla="*/ 2752786 h 2801577"/>
                <a:gd name="connsiteX6783" fmla="*/ 8777455 w 10032639"/>
                <a:gd name="connsiteY6783" fmla="*/ 2759628 h 2801577"/>
                <a:gd name="connsiteX6784" fmla="*/ 8751530 w 10032639"/>
                <a:gd name="connsiteY6784" fmla="*/ 2763229 h 2801577"/>
                <a:gd name="connsiteX6785" fmla="*/ 8722005 w 10032639"/>
                <a:gd name="connsiteY6785" fmla="*/ 2768270 h 2801577"/>
                <a:gd name="connsiteX6786" fmla="*/ 8692840 w 10032639"/>
                <a:gd name="connsiteY6786" fmla="*/ 2771872 h 2801577"/>
                <a:gd name="connsiteX6787" fmla="*/ 8661514 w 10032639"/>
                <a:gd name="connsiteY6787" fmla="*/ 2775473 h 2801577"/>
                <a:gd name="connsiteX6788" fmla="*/ 8630189 w 10032639"/>
                <a:gd name="connsiteY6788" fmla="*/ 2775473 h 2801577"/>
                <a:gd name="connsiteX6789" fmla="*/ 8600663 w 10032639"/>
                <a:gd name="connsiteY6789" fmla="*/ 2776913 h 2801577"/>
                <a:gd name="connsiteX6790" fmla="*/ 8571498 w 10032639"/>
                <a:gd name="connsiteY6790" fmla="*/ 2776913 h 2801577"/>
                <a:gd name="connsiteX6791" fmla="*/ 8514248 w 10032639"/>
                <a:gd name="connsiteY6791" fmla="*/ 2771872 h 2801577"/>
                <a:gd name="connsiteX6792" fmla="*/ 8507407 w 10032639"/>
                <a:gd name="connsiteY6792" fmla="*/ 2771872 h 2801577"/>
                <a:gd name="connsiteX6793" fmla="*/ 8474281 w 10032639"/>
                <a:gd name="connsiteY6793" fmla="*/ 2768270 h 2801577"/>
                <a:gd name="connsiteX6794" fmla="*/ 8443315 w 10032639"/>
                <a:gd name="connsiteY6794" fmla="*/ 2765030 h 2801577"/>
                <a:gd name="connsiteX6795" fmla="*/ 8412350 w 10032639"/>
                <a:gd name="connsiteY6795" fmla="*/ 2759628 h 2801577"/>
                <a:gd name="connsiteX6796" fmla="*/ 8381024 w 10032639"/>
                <a:gd name="connsiteY6796" fmla="*/ 2750986 h 2801577"/>
                <a:gd name="connsiteX6797" fmla="*/ 8355100 w 10032639"/>
                <a:gd name="connsiteY6797" fmla="*/ 2742343 h 2801577"/>
                <a:gd name="connsiteX6798" fmla="*/ 8327015 w 10032639"/>
                <a:gd name="connsiteY6798" fmla="*/ 2728659 h 2801577"/>
                <a:gd name="connsiteX6799" fmla="*/ 8297850 w 10032639"/>
                <a:gd name="connsiteY6799" fmla="*/ 2714975 h 2801577"/>
                <a:gd name="connsiteX6800" fmla="*/ 8266884 w 10032639"/>
                <a:gd name="connsiteY6800" fmla="*/ 2697690 h 2801577"/>
                <a:gd name="connsiteX6801" fmla="*/ 8221516 w 10032639"/>
                <a:gd name="connsiteY6801" fmla="*/ 2669962 h 2801577"/>
                <a:gd name="connsiteX6802" fmla="*/ 8181909 w 10032639"/>
                <a:gd name="connsiteY6802" fmla="*/ 2645475 h 2801577"/>
                <a:gd name="connsiteX6803" fmla="*/ 8159225 w 10032639"/>
                <a:gd name="connsiteY6803" fmla="*/ 2631431 h 2801577"/>
                <a:gd name="connsiteX6804" fmla="*/ 8130060 w 10032639"/>
                <a:gd name="connsiteY6804" fmla="*/ 2609105 h 2801577"/>
                <a:gd name="connsiteX6805" fmla="*/ 8100535 w 10032639"/>
                <a:gd name="connsiteY6805" fmla="*/ 2586778 h 2801577"/>
                <a:gd name="connsiteX6806" fmla="*/ 8071009 w 10032639"/>
                <a:gd name="connsiteY6806" fmla="*/ 2562652 h 2801577"/>
                <a:gd name="connsiteX6807" fmla="*/ 8041484 w 10032639"/>
                <a:gd name="connsiteY6807" fmla="*/ 2538165 h 2801577"/>
                <a:gd name="connsiteX6808" fmla="*/ 8026001 w 10032639"/>
                <a:gd name="connsiteY6808" fmla="*/ 2522680 h 2801577"/>
                <a:gd name="connsiteX6809" fmla="*/ 8010518 w 10032639"/>
                <a:gd name="connsiteY6809" fmla="*/ 2508636 h 2801577"/>
                <a:gd name="connsiteX6810" fmla="*/ 7984594 w 10032639"/>
                <a:gd name="connsiteY6810" fmla="*/ 2480908 h 2801577"/>
                <a:gd name="connsiteX6811" fmla="*/ 7963710 w 10032639"/>
                <a:gd name="connsiteY6811" fmla="*/ 2454981 h 2801577"/>
                <a:gd name="connsiteX6812" fmla="*/ 7949668 w 10032639"/>
                <a:gd name="connsiteY6812" fmla="*/ 2430854 h 2801577"/>
                <a:gd name="connsiteX6813" fmla="*/ 7941026 w 10032639"/>
                <a:gd name="connsiteY6813" fmla="*/ 2427613 h 2801577"/>
                <a:gd name="connsiteX6814" fmla="*/ 7935985 w 10032639"/>
                <a:gd name="connsiteY6814" fmla="*/ 2422211 h 2801577"/>
                <a:gd name="connsiteX6815" fmla="*/ 7927344 w 10032639"/>
                <a:gd name="connsiteY6815" fmla="*/ 2415369 h 2801577"/>
                <a:gd name="connsiteX6816" fmla="*/ 7921943 w 10032639"/>
                <a:gd name="connsiteY6816" fmla="*/ 2411768 h 2801577"/>
                <a:gd name="connsiteX6817" fmla="*/ 7911501 w 10032639"/>
                <a:gd name="connsiteY6817" fmla="*/ 2403126 h 2801577"/>
                <a:gd name="connsiteX6818" fmla="*/ 7908260 w 10032639"/>
                <a:gd name="connsiteY6818" fmla="*/ 2399525 h 2801577"/>
                <a:gd name="connsiteX6819" fmla="*/ 7906460 w 10032639"/>
                <a:gd name="connsiteY6819" fmla="*/ 2396284 h 2801577"/>
                <a:gd name="connsiteX6820" fmla="*/ 7901419 w 10032639"/>
                <a:gd name="connsiteY6820" fmla="*/ 2369996 h 2801577"/>
                <a:gd name="connsiteX6821" fmla="*/ 7896018 w 10032639"/>
                <a:gd name="connsiteY6821" fmla="*/ 2358113 h 2801577"/>
                <a:gd name="connsiteX6822" fmla="*/ 7890977 w 10032639"/>
                <a:gd name="connsiteY6822" fmla="*/ 2347670 h 2801577"/>
                <a:gd name="connsiteX6823" fmla="*/ 7875494 w 10032639"/>
                <a:gd name="connsiteY6823" fmla="*/ 2323543 h 2801577"/>
                <a:gd name="connsiteX6824" fmla="*/ 7860012 w 10032639"/>
                <a:gd name="connsiteY6824" fmla="*/ 2302657 h 2801577"/>
                <a:gd name="connsiteX6825" fmla="*/ 7852810 w 10032639"/>
                <a:gd name="connsiteY6825" fmla="*/ 2287173 h 2801577"/>
                <a:gd name="connsiteX6826" fmla="*/ 7845969 w 10032639"/>
                <a:gd name="connsiteY6826" fmla="*/ 2269888 h 2801577"/>
                <a:gd name="connsiteX6827" fmla="*/ 7839128 w 10032639"/>
                <a:gd name="connsiteY6827" fmla="*/ 2240359 h 2801577"/>
                <a:gd name="connsiteX6828" fmla="*/ 7839128 w 10032639"/>
                <a:gd name="connsiteY6828" fmla="*/ 2234958 h 2801577"/>
                <a:gd name="connsiteX6829" fmla="*/ 7835527 w 10032639"/>
                <a:gd name="connsiteY6829" fmla="*/ 2219473 h 2801577"/>
                <a:gd name="connsiteX6830" fmla="*/ 7830486 w 10032639"/>
                <a:gd name="connsiteY6830" fmla="*/ 2205789 h 2801577"/>
                <a:gd name="connsiteX6831" fmla="*/ 7823645 w 10032639"/>
                <a:gd name="connsiteY6831" fmla="*/ 2189945 h 2801577"/>
                <a:gd name="connsiteX6832" fmla="*/ 7816444 w 10032639"/>
                <a:gd name="connsiteY6832" fmla="*/ 2178061 h 2801577"/>
                <a:gd name="connsiteX6833" fmla="*/ 7807802 w 10032639"/>
                <a:gd name="connsiteY6833" fmla="*/ 2155375 h 2801577"/>
                <a:gd name="connsiteX6834" fmla="*/ 7800961 w 10032639"/>
                <a:gd name="connsiteY6834" fmla="*/ 2134849 h 2801577"/>
                <a:gd name="connsiteX6835" fmla="*/ 7785118 w 10032639"/>
                <a:gd name="connsiteY6835" fmla="*/ 2096678 h 2801577"/>
                <a:gd name="connsiteX6836" fmla="*/ 7776477 w 10032639"/>
                <a:gd name="connsiteY6836" fmla="*/ 2072191 h 2801577"/>
                <a:gd name="connsiteX6837" fmla="*/ 7771436 w 10032639"/>
                <a:gd name="connsiteY6837" fmla="*/ 2048064 h 2801577"/>
                <a:gd name="connsiteX6838" fmla="*/ 7766395 w 10032639"/>
                <a:gd name="connsiteY6838" fmla="*/ 2020336 h 2801577"/>
                <a:gd name="connsiteX6839" fmla="*/ 7764595 w 10032639"/>
                <a:gd name="connsiteY6839" fmla="*/ 1992608 h 2801577"/>
                <a:gd name="connsiteX6840" fmla="*/ 7760994 w 10032639"/>
                <a:gd name="connsiteY6840" fmla="*/ 1990808 h 2801577"/>
                <a:gd name="connsiteX6841" fmla="*/ 7754153 w 10032639"/>
                <a:gd name="connsiteY6841" fmla="*/ 1990808 h 2801577"/>
                <a:gd name="connsiteX6842" fmla="*/ 7738670 w 10032639"/>
                <a:gd name="connsiteY6842" fmla="*/ 1990808 h 2801577"/>
                <a:gd name="connsiteX6843" fmla="*/ 7738670 w 10032639"/>
                <a:gd name="connsiteY6843" fmla="*/ 1975323 h 2801577"/>
                <a:gd name="connsiteX6844" fmla="*/ 7738670 w 10032639"/>
                <a:gd name="connsiteY6844" fmla="*/ 1961279 h 2801577"/>
                <a:gd name="connsiteX6845" fmla="*/ 7741911 w 10032639"/>
                <a:gd name="connsiteY6845" fmla="*/ 1947595 h 2801577"/>
                <a:gd name="connsiteX6846" fmla="*/ 7747312 w 10032639"/>
                <a:gd name="connsiteY6846" fmla="*/ 1932111 h 2801577"/>
                <a:gd name="connsiteX6847" fmla="*/ 7752352 w 10032639"/>
                <a:gd name="connsiteY6847" fmla="*/ 1925269 h 2801577"/>
                <a:gd name="connsiteX6848" fmla="*/ 7757753 w 10032639"/>
                <a:gd name="connsiteY6848" fmla="*/ 1918427 h 2801577"/>
                <a:gd name="connsiteX6849" fmla="*/ 7762794 w 10032639"/>
                <a:gd name="connsiteY6849" fmla="*/ 1911225 h 2801577"/>
                <a:gd name="connsiteX6850" fmla="*/ 7764595 w 10032639"/>
                <a:gd name="connsiteY6850" fmla="*/ 1897541 h 2801577"/>
                <a:gd name="connsiteX6851" fmla="*/ 7759194 w 10032639"/>
                <a:gd name="connsiteY6851" fmla="*/ 1899342 h 2801577"/>
                <a:gd name="connsiteX6852" fmla="*/ 7752352 w 10032639"/>
                <a:gd name="connsiteY6852" fmla="*/ 1901142 h 2801577"/>
                <a:gd name="connsiteX6853" fmla="*/ 7745511 w 10032639"/>
                <a:gd name="connsiteY6853" fmla="*/ 1899342 h 2801577"/>
                <a:gd name="connsiteX6854" fmla="*/ 7736870 w 10032639"/>
                <a:gd name="connsiteY6854" fmla="*/ 1897541 h 2801577"/>
                <a:gd name="connsiteX6855" fmla="*/ 7723187 w 10032639"/>
                <a:gd name="connsiteY6855" fmla="*/ 1892500 h 2801577"/>
                <a:gd name="connsiteX6856" fmla="*/ 7728228 w 10032639"/>
                <a:gd name="connsiteY6856" fmla="*/ 1878456 h 2801577"/>
                <a:gd name="connsiteX6857" fmla="*/ 7731829 w 10032639"/>
                <a:gd name="connsiteY6857" fmla="*/ 1868013 h 2801577"/>
                <a:gd name="connsiteX6858" fmla="*/ 7736870 w 10032639"/>
                <a:gd name="connsiteY6858" fmla="*/ 1859370 h 2801577"/>
                <a:gd name="connsiteX6859" fmla="*/ 7743711 w 10032639"/>
                <a:gd name="connsiteY6859" fmla="*/ 1843886 h 2801577"/>
                <a:gd name="connsiteX6860" fmla="*/ 7747312 w 10032639"/>
                <a:gd name="connsiteY6860" fmla="*/ 1833443 h 2801577"/>
                <a:gd name="connsiteX6861" fmla="*/ 7735069 w 10032639"/>
                <a:gd name="connsiteY6861" fmla="*/ 1833443 h 2801577"/>
                <a:gd name="connsiteX6862" fmla="*/ 7749112 w 10032639"/>
                <a:gd name="connsiteY6862" fmla="*/ 1810756 h 2801577"/>
                <a:gd name="connsiteX6863" fmla="*/ 7757753 w 10032639"/>
                <a:gd name="connsiteY6863" fmla="*/ 1791671 h 2801577"/>
                <a:gd name="connsiteX6864" fmla="*/ 7764595 w 10032639"/>
                <a:gd name="connsiteY6864" fmla="*/ 1769344 h 2801577"/>
                <a:gd name="connsiteX6865" fmla="*/ 7769636 w 10032639"/>
                <a:gd name="connsiteY6865" fmla="*/ 1743417 h 2801577"/>
                <a:gd name="connsiteX6866" fmla="*/ 7773236 w 10032639"/>
                <a:gd name="connsiteY6866" fmla="*/ 1713888 h 2801577"/>
                <a:gd name="connsiteX6867" fmla="*/ 7776477 w 10032639"/>
                <a:gd name="connsiteY6867" fmla="*/ 1680759 h 2801577"/>
                <a:gd name="connsiteX6868" fmla="*/ 7783678 w 10032639"/>
                <a:gd name="connsiteY6868" fmla="*/ 1651591 h 2801577"/>
                <a:gd name="connsiteX6869" fmla="*/ 7790519 w 10032639"/>
                <a:gd name="connsiteY6869" fmla="*/ 1629264 h 2801577"/>
                <a:gd name="connsiteX6870" fmla="*/ 7800961 w 10032639"/>
                <a:gd name="connsiteY6870" fmla="*/ 1608378 h 2801577"/>
                <a:gd name="connsiteX6871" fmla="*/ 7795560 w 10032639"/>
                <a:gd name="connsiteY6871" fmla="*/ 1606578 h 2801577"/>
                <a:gd name="connsiteX6872" fmla="*/ 7792320 w 10032639"/>
                <a:gd name="connsiteY6872" fmla="*/ 1602977 h 2801577"/>
                <a:gd name="connsiteX6873" fmla="*/ 7790519 w 10032639"/>
                <a:gd name="connsiteY6873" fmla="*/ 1601536 h 2801577"/>
                <a:gd name="connsiteX6874" fmla="*/ 7786919 w 10032639"/>
                <a:gd name="connsiteY6874" fmla="*/ 1594334 h 2801577"/>
                <a:gd name="connsiteX6875" fmla="*/ 7786919 w 10032639"/>
                <a:gd name="connsiteY6875" fmla="*/ 1587492 h 2801577"/>
                <a:gd name="connsiteX6876" fmla="*/ 7790519 w 10032639"/>
                <a:gd name="connsiteY6876" fmla="*/ 1577049 h 2801577"/>
                <a:gd name="connsiteX6877" fmla="*/ 7809603 w 10032639"/>
                <a:gd name="connsiteY6877" fmla="*/ 1530236 h 2801577"/>
                <a:gd name="connsiteX6878" fmla="*/ 7823645 w 10032639"/>
                <a:gd name="connsiteY6878" fmla="*/ 1488824 h 2801577"/>
                <a:gd name="connsiteX6879" fmla="*/ 7828686 w 10032639"/>
                <a:gd name="connsiteY6879" fmla="*/ 1469739 h 2801577"/>
                <a:gd name="connsiteX6880" fmla="*/ 7837328 w 10032639"/>
                <a:gd name="connsiteY6880" fmla="*/ 1448853 h 2801577"/>
                <a:gd name="connsiteX6881" fmla="*/ 7847769 w 10032639"/>
                <a:gd name="connsiteY6881" fmla="*/ 1424726 h 2801577"/>
                <a:gd name="connsiteX6882" fmla="*/ 7860012 w 10032639"/>
                <a:gd name="connsiteY6882" fmla="*/ 1400239 h 2801577"/>
                <a:gd name="connsiteX6883" fmla="*/ 7884136 w 10032639"/>
                <a:gd name="connsiteY6883" fmla="*/ 1357386 h 2801577"/>
                <a:gd name="connsiteX6884" fmla="*/ 7911501 w 10032639"/>
                <a:gd name="connsiteY6884" fmla="*/ 1301570 h 2801577"/>
                <a:gd name="connsiteX6885" fmla="*/ 7918702 w 10032639"/>
                <a:gd name="connsiteY6885" fmla="*/ 1291127 h 2801577"/>
                <a:gd name="connsiteX6886" fmla="*/ 7944627 w 10032639"/>
                <a:gd name="connsiteY6886" fmla="*/ 1246475 h 2801577"/>
                <a:gd name="connsiteX6887" fmla="*/ 7970551 w 10032639"/>
                <a:gd name="connsiteY6887" fmla="*/ 1201462 h 2801577"/>
                <a:gd name="connsiteX6888" fmla="*/ 7991435 w 10032639"/>
                <a:gd name="connsiteY6888" fmla="*/ 1170133 h 2801577"/>
                <a:gd name="connsiteX6889" fmla="*/ 8012319 w 10032639"/>
                <a:gd name="connsiteY6889" fmla="*/ 1140604 h 2801577"/>
                <a:gd name="connsiteX6890" fmla="*/ 8034643 w 10032639"/>
                <a:gd name="connsiteY6890" fmla="*/ 1111436 h 2801577"/>
                <a:gd name="connsiteX6891" fmla="*/ 8058767 w 10032639"/>
                <a:gd name="connsiteY6891" fmla="*/ 1085508 h 2801577"/>
                <a:gd name="connsiteX6892" fmla="*/ 8083251 w 10032639"/>
                <a:gd name="connsiteY6892" fmla="*/ 1059221 h 2801577"/>
                <a:gd name="connsiteX6893" fmla="*/ 8109176 w 10032639"/>
                <a:gd name="connsiteY6893" fmla="*/ 1036895 h 2801577"/>
                <a:gd name="connsiteX6894" fmla="*/ 8136901 w 10032639"/>
                <a:gd name="connsiteY6894" fmla="*/ 1014208 h 2801577"/>
                <a:gd name="connsiteX6895" fmla="*/ 8162826 w 10032639"/>
                <a:gd name="connsiteY6895" fmla="*/ 995123 h 2801577"/>
                <a:gd name="connsiteX6896" fmla="*/ 8162826 w 10032639"/>
                <a:gd name="connsiteY6896" fmla="*/ 983239 h 2801577"/>
                <a:gd name="connsiteX6897" fmla="*/ 8164626 w 10032639"/>
                <a:gd name="connsiteY6897" fmla="*/ 974597 h 2801577"/>
                <a:gd name="connsiteX6898" fmla="*/ 8169667 w 10032639"/>
                <a:gd name="connsiteY6898" fmla="*/ 969195 h 2801577"/>
                <a:gd name="connsiteX6899" fmla="*/ 8174708 w 10032639"/>
                <a:gd name="connsiteY6899" fmla="*/ 965954 h 2801577"/>
                <a:gd name="connsiteX6900" fmla="*/ 8183349 w 10032639"/>
                <a:gd name="connsiteY6900" fmla="*/ 964154 h 2801577"/>
                <a:gd name="connsiteX6901" fmla="*/ 8204233 w 10032639"/>
                <a:gd name="connsiteY6901" fmla="*/ 946869 h 2801577"/>
                <a:gd name="connsiteX6902" fmla="*/ 8226917 w 10032639"/>
                <a:gd name="connsiteY6902" fmla="*/ 927783 h 2801577"/>
                <a:gd name="connsiteX6903" fmla="*/ 8251041 w 10032639"/>
                <a:gd name="connsiteY6903" fmla="*/ 911939 h 2801577"/>
                <a:gd name="connsiteX6904" fmla="*/ 8276966 w 10032639"/>
                <a:gd name="connsiteY6904" fmla="*/ 894654 h 2801577"/>
                <a:gd name="connsiteX6905" fmla="*/ 8304691 w 10032639"/>
                <a:gd name="connsiteY6905" fmla="*/ 879169 h 2801577"/>
                <a:gd name="connsiteX6906" fmla="*/ 8334216 w 10032639"/>
                <a:gd name="connsiteY6906" fmla="*/ 865125 h 2801577"/>
                <a:gd name="connsiteX6907" fmla="*/ 8363741 w 10032639"/>
                <a:gd name="connsiteY6907" fmla="*/ 851441 h 2801577"/>
                <a:gd name="connsiteX6908" fmla="*/ 8394707 w 10032639"/>
                <a:gd name="connsiteY6908" fmla="*/ 839558 h 2801577"/>
                <a:gd name="connsiteX6909" fmla="*/ 8427833 w 10032639"/>
                <a:gd name="connsiteY6909" fmla="*/ 827315 h 2801577"/>
                <a:gd name="connsiteX6910" fmla="*/ 8460599 w 10032639"/>
                <a:gd name="connsiteY6910" fmla="*/ 816872 h 2801577"/>
                <a:gd name="connsiteX6911" fmla="*/ 8495165 w 10032639"/>
                <a:gd name="connsiteY6911" fmla="*/ 810030 h 2801577"/>
                <a:gd name="connsiteX6912" fmla="*/ 8531531 w 10032639"/>
                <a:gd name="connsiteY6912" fmla="*/ 803188 h 2801577"/>
                <a:gd name="connsiteX6913" fmla="*/ 8569698 w 10032639"/>
                <a:gd name="connsiteY6913" fmla="*/ 799587 h 2801577"/>
                <a:gd name="connsiteX6914" fmla="*/ 8607505 w 10032639"/>
                <a:gd name="connsiteY6914" fmla="*/ 795986 h 2801577"/>
                <a:gd name="connsiteX6915" fmla="*/ 8647472 w 10032639"/>
                <a:gd name="connsiteY6915" fmla="*/ 795986 h 2801577"/>
                <a:gd name="connsiteX6916" fmla="*/ 8689239 w 10032639"/>
                <a:gd name="connsiteY6916" fmla="*/ 795986 h 2801577"/>
                <a:gd name="connsiteX6917" fmla="*/ 8728846 w 10032639"/>
                <a:gd name="connsiteY6917" fmla="*/ 797786 h 2801577"/>
                <a:gd name="connsiteX6918" fmla="*/ 8767013 w 10032639"/>
                <a:gd name="connsiteY6918" fmla="*/ 801387 h 2801577"/>
                <a:gd name="connsiteX6919" fmla="*/ 8805180 w 10032639"/>
                <a:gd name="connsiteY6919" fmla="*/ 810030 h 2801577"/>
                <a:gd name="connsiteX6920" fmla="*/ 8841547 w 10032639"/>
                <a:gd name="connsiteY6920" fmla="*/ 820473 h 2801577"/>
                <a:gd name="connsiteX6921" fmla="*/ 8877913 w 10032639"/>
                <a:gd name="connsiteY6921" fmla="*/ 832356 h 2801577"/>
                <a:gd name="connsiteX6922" fmla="*/ 8908879 w 10032639"/>
                <a:gd name="connsiteY6922" fmla="*/ 848200 h 2801577"/>
                <a:gd name="connsiteX6923" fmla="*/ 8938404 w 10032639"/>
                <a:gd name="connsiteY6923" fmla="*/ 863685 h 2801577"/>
                <a:gd name="connsiteX6924" fmla="*/ 8964328 w 10032639"/>
                <a:gd name="connsiteY6924" fmla="*/ 882770 h 2801577"/>
                <a:gd name="connsiteX6925" fmla="*/ 8967929 w 10032639"/>
                <a:gd name="connsiteY6925" fmla="*/ 886011 h 2801577"/>
                <a:gd name="connsiteX6926" fmla="*/ 8969729 w 10032639"/>
                <a:gd name="connsiteY6926" fmla="*/ 889612 h 2801577"/>
                <a:gd name="connsiteX6927" fmla="*/ 8976571 w 10032639"/>
                <a:gd name="connsiteY6927" fmla="*/ 903296 h 2801577"/>
                <a:gd name="connsiteX6928" fmla="*/ 8983412 w 10032639"/>
                <a:gd name="connsiteY6928" fmla="*/ 915540 h 2801577"/>
                <a:gd name="connsiteX6929" fmla="*/ 8990253 w 10032639"/>
                <a:gd name="connsiteY6929" fmla="*/ 925983 h 2801577"/>
                <a:gd name="connsiteX6930" fmla="*/ 8997454 w 10032639"/>
                <a:gd name="connsiteY6930" fmla="*/ 934625 h 2801577"/>
                <a:gd name="connsiteX6931" fmla="*/ 8998895 w 10032639"/>
                <a:gd name="connsiteY6931" fmla="*/ 938226 h 2801577"/>
                <a:gd name="connsiteX6932" fmla="*/ 9011137 w 10032639"/>
                <a:gd name="connsiteY6932" fmla="*/ 953711 h 2801577"/>
                <a:gd name="connsiteX6933" fmla="*/ 9021579 w 10032639"/>
                <a:gd name="connsiteY6933" fmla="*/ 969195 h 2801577"/>
                <a:gd name="connsiteX6934" fmla="*/ 9028420 w 10032639"/>
                <a:gd name="connsiteY6934" fmla="*/ 962353 h 2801577"/>
                <a:gd name="connsiteX6935" fmla="*/ 9033461 w 10032639"/>
                <a:gd name="connsiteY6935" fmla="*/ 953711 h 2801577"/>
                <a:gd name="connsiteX6936" fmla="*/ 9037061 w 10032639"/>
                <a:gd name="connsiteY6936" fmla="*/ 943268 h 2801577"/>
                <a:gd name="connsiteX6937" fmla="*/ 9037061 w 10032639"/>
                <a:gd name="connsiteY6937" fmla="*/ 931384 h 2801577"/>
                <a:gd name="connsiteX6938" fmla="*/ 9035261 w 10032639"/>
                <a:gd name="connsiteY6938" fmla="*/ 917340 h 2801577"/>
                <a:gd name="connsiteX6939" fmla="*/ 9030220 w 10032639"/>
                <a:gd name="connsiteY6939" fmla="*/ 882770 h 2801577"/>
                <a:gd name="connsiteX6940" fmla="*/ 9028420 w 10032639"/>
                <a:gd name="connsiteY6940" fmla="*/ 853242 h 2801577"/>
                <a:gd name="connsiteX6941" fmla="*/ 9035261 w 10032639"/>
                <a:gd name="connsiteY6941" fmla="*/ 801387 h 2801577"/>
                <a:gd name="connsiteX6942" fmla="*/ 9040662 w 10032639"/>
                <a:gd name="connsiteY6942" fmla="*/ 771859 h 2801577"/>
                <a:gd name="connsiteX6943" fmla="*/ 9043903 w 10032639"/>
                <a:gd name="connsiteY6943" fmla="*/ 740530 h 2801577"/>
                <a:gd name="connsiteX6944" fmla="*/ 9047503 w 10032639"/>
                <a:gd name="connsiteY6944" fmla="*/ 702719 h 2801577"/>
                <a:gd name="connsiteX6945" fmla="*/ 9045703 w 10032639"/>
                <a:gd name="connsiteY6945" fmla="*/ 666348 h 2801577"/>
                <a:gd name="connsiteX6946" fmla="*/ 9038862 w 10032639"/>
                <a:gd name="connsiteY6946" fmla="*/ 671390 h 2801577"/>
                <a:gd name="connsiteX6947" fmla="*/ 9032021 w 10032639"/>
                <a:gd name="connsiteY6947" fmla="*/ 676791 h 2801577"/>
                <a:gd name="connsiteX6948" fmla="*/ 9024819 w 10032639"/>
                <a:gd name="connsiteY6948" fmla="*/ 680032 h 2801577"/>
                <a:gd name="connsiteX6949" fmla="*/ 9017978 w 10032639"/>
                <a:gd name="connsiteY6949" fmla="*/ 681833 h 2801577"/>
                <a:gd name="connsiteX6950" fmla="*/ 9007536 w 10032639"/>
                <a:gd name="connsiteY6950" fmla="*/ 681833 h 2801577"/>
                <a:gd name="connsiteX6951" fmla="*/ 8997454 w 10032639"/>
                <a:gd name="connsiteY6951" fmla="*/ 680032 h 2801577"/>
                <a:gd name="connsiteX6952" fmla="*/ 8990253 w 10032639"/>
                <a:gd name="connsiteY6952" fmla="*/ 678592 h 2801577"/>
                <a:gd name="connsiteX6953" fmla="*/ 8985212 w 10032639"/>
                <a:gd name="connsiteY6953" fmla="*/ 666348 h 2801577"/>
                <a:gd name="connsiteX6954" fmla="*/ 8983412 w 10032639"/>
                <a:gd name="connsiteY6954" fmla="*/ 659506 h 2801577"/>
                <a:gd name="connsiteX6955" fmla="*/ 8981971 w 10032639"/>
                <a:gd name="connsiteY6955" fmla="*/ 650504 h 2801577"/>
                <a:gd name="connsiteX6956" fmla="*/ 8981971 w 10032639"/>
                <a:gd name="connsiteY6956" fmla="*/ 640061 h 2801577"/>
                <a:gd name="connsiteX6957" fmla="*/ 8983412 w 10032639"/>
                <a:gd name="connsiteY6957" fmla="*/ 629978 h 2801577"/>
                <a:gd name="connsiteX6958" fmla="*/ 8987012 w 10032639"/>
                <a:gd name="connsiteY6958" fmla="*/ 624576 h 2801577"/>
                <a:gd name="connsiteX6959" fmla="*/ 8992053 w 10032639"/>
                <a:gd name="connsiteY6959" fmla="*/ 617734 h 2801577"/>
                <a:gd name="connsiteX6960" fmla="*/ 8998895 w 10032639"/>
                <a:gd name="connsiteY6960" fmla="*/ 612333 h 2801577"/>
                <a:gd name="connsiteX6961" fmla="*/ 9007536 w 10032639"/>
                <a:gd name="connsiteY6961" fmla="*/ 609092 h 2801577"/>
                <a:gd name="connsiteX6962" fmla="*/ 9011137 w 10032639"/>
                <a:gd name="connsiteY6962" fmla="*/ 600450 h 2801577"/>
                <a:gd name="connsiteX6963" fmla="*/ 9014737 w 10032639"/>
                <a:gd name="connsiteY6963" fmla="*/ 593247 h 2801577"/>
                <a:gd name="connsiteX6964" fmla="*/ 9019778 w 10032639"/>
                <a:gd name="connsiteY6964" fmla="*/ 586405 h 2801577"/>
                <a:gd name="connsiteX6965" fmla="*/ 9026619 w 10032639"/>
                <a:gd name="connsiteY6965" fmla="*/ 579564 h 2801577"/>
                <a:gd name="connsiteX6966" fmla="*/ 9023379 w 10032639"/>
                <a:gd name="connsiteY6966" fmla="*/ 577763 h 2801577"/>
                <a:gd name="connsiteX6967" fmla="*/ 9009336 w 10032639"/>
                <a:gd name="connsiteY6967" fmla="*/ 579564 h 2801577"/>
                <a:gd name="connsiteX6968" fmla="*/ 8990253 w 10032639"/>
                <a:gd name="connsiteY6968" fmla="*/ 581364 h 2801577"/>
                <a:gd name="connsiteX6969" fmla="*/ 8969729 w 10032639"/>
                <a:gd name="connsiteY6969" fmla="*/ 583165 h 2801577"/>
                <a:gd name="connsiteX6970" fmla="*/ 8942004 w 10032639"/>
                <a:gd name="connsiteY6970" fmla="*/ 581364 h 2801577"/>
                <a:gd name="connsiteX6971" fmla="*/ 8865671 w 10032639"/>
                <a:gd name="connsiteY6971" fmla="*/ 570921 h 2801577"/>
                <a:gd name="connsiteX6972" fmla="*/ 8867471 w 10032639"/>
                <a:gd name="connsiteY6972" fmla="*/ 572722 h 2801577"/>
                <a:gd name="connsiteX6973" fmla="*/ 8867471 w 10032639"/>
                <a:gd name="connsiteY6973" fmla="*/ 577763 h 2801577"/>
                <a:gd name="connsiteX6974" fmla="*/ 8857029 w 10032639"/>
                <a:gd name="connsiteY6974" fmla="*/ 583165 h 2801577"/>
                <a:gd name="connsiteX6975" fmla="*/ 8848388 w 10032639"/>
                <a:gd name="connsiteY6975" fmla="*/ 584965 h 2801577"/>
                <a:gd name="connsiteX6976" fmla="*/ 8841547 w 10032639"/>
                <a:gd name="connsiteY6976" fmla="*/ 584965 h 2801577"/>
                <a:gd name="connsiteX6977" fmla="*/ 8834705 w 10032639"/>
                <a:gd name="connsiteY6977" fmla="*/ 584965 h 2801577"/>
                <a:gd name="connsiteX6978" fmla="*/ 8826064 w 10032639"/>
                <a:gd name="connsiteY6978" fmla="*/ 581364 h 2801577"/>
                <a:gd name="connsiteX6979" fmla="*/ 8817422 w 10032639"/>
                <a:gd name="connsiteY6979" fmla="*/ 577763 h 2801577"/>
                <a:gd name="connsiteX6980" fmla="*/ 8810221 w 10032639"/>
                <a:gd name="connsiteY6980" fmla="*/ 574522 h 2801577"/>
                <a:gd name="connsiteX6981" fmla="*/ 8806980 w 10032639"/>
                <a:gd name="connsiteY6981" fmla="*/ 574522 h 2801577"/>
                <a:gd name="connsiteX6982" fmla="*/ 8803380 w 10032639"/>
                <a:gd name="connsiteY6982" fmla="*/ 576323 h 2801577"/>
                <a:gd name="connsiteX6983" fmla="*/ 8800139 w 10032639"/>
                <a:gd name="connsiteY6983" fmla="*/ 579564 h 2801577"/>
                <a:gd name="connsiteX6984" fmla="*/ 8782496 w 10032639"/>
                <a:gd name="connsiteY6984" fmla="*/ 584965 h 2801577"/>
                <a:gd name="connsiteX6985" fmla="*/ 8765213 w 10032639"/>
                <a:gd name="connsiteY6985" fmla="*/ 586405 h 2801577"/>
                <a:gd name="connsiteX6986" fmla="*/ 8758372 w 10032639"/>
                <a:gd name="connsiteY6986" fmla="*/ 584965 h 2801577"/>
                <a:gd name="connsiteX6987" fmla="*/ 8751530 w 10032639"/>
                <a:gd name="connsiteY6987" fmla="*/ 583165 h 2801577"/>
                <a:gd name="connsiteX6988" fmla="*/ 8744329 w 10032639"/>
                <a:gd name="connsiteY6988" fmla="*/ 579564 h 2801577"/>
                <a:gd name="connsiteX6989" fmla="*/ 8739288 w 10032639"/>
                <a:gd name="connsiteY6989" fmla="*/ 576323 h 2801577"/>
                <a:gd name="connsiteX6990" fmla="*/ 8732447 w 10032639"/>
                <a:gd name="connsiteY6990" fmla="*/ 569121 h 2801577"/>
                <a:gd name="connsiteX6991" fmla="*/ 8727046 w 10032639"/>
                <a:gd name="connsiteY6991" fmla="*/ 560478 h 2801577"/>
                <a:gd name="connsiteX6992" fmla="*/ 8723805 w 10032639"/>
                <a:gd name="connsiteY6992" fmla="*/ 544994 h 2801577"/>
                <a:gd name="connsiteX6993" fmla="*/ 8720205 w 10032639"/>
                <a:gd name="connsiteY6993" fmla="*/ 531310 h 2801577"/>
                <a:gd name="connsiteX6994" fmla="*/ 8720205 w 10032639"/>
                <a:gd name="connsiteY6994" fmla="*/ 520867 h 2801577"/>
                <a:gd name="connsiteX6995" fmla="*/ 8723805 w 10032639"/>
                <a:gd name="connsiteY6995" fmla="*/ 505022 h 2801577"/>
                <a:gd name="connsiteX6996" fmla="*/ 8713364 w 10032639"/>
                <a:gd name="connsiteY6996" fmla="*/ 493139 h 2801577"/>
                <a:gd name="connsiteX6997" fmla="*/ 8708323 w 10032639"/>
                <a:gd name="connsiteY6997" fmla="*/ 482696 h 2801577"/>
                <a:gd name="connsiteX6998" fmla="*/ 8702922 w 10032639"/>
                <a:gd name="connsiteY6998" fmla="*/ 474053 h 2801577"/>
                <a:gd name="connsiteX6999" fmla="*/ 8699681 w 10032639"/>
                <a:gd name="connsiteY6999" fmla="*/ 465411 h 2801577"/>
                <a:gd name="connsiteX7000" fmla="*/ 8697881 w 10032639"/>
                <a:gd name="connsiteY7000" fmla="*/ 456768 h 2801577"/>
                <a:gd name="connsiteX7001" fmla="*/ 8697881 w 10032639"/>
                <a:gd name="connsiteY7001" fmla="*/ 451367 h 2801577"/>
                <a:gd name="connsiteX7002" fmla="*/ 8699681 w 10032639"/>
                <a:gd name="connsiteY7002" fmla="*/ 440924 h 2801577"/>
                <a:gd name="connsiteX7003" fmla="*/ 8702922 w 10032639"/>
                <a:gd name="connsiteY7003" fmla="*/ 434082 h 2801577"/>
                <a:gd name="connsiteX7004" fmla="*/ 8706522 w 10032639"/>
                <a:gd name="connsiteY7004" fmla="*/ 429040 h 2801577"/>
                <a:gd name="connsiteX7005" fmla="*/ 8716964 w 10032639"/>
                <a:gd name="connsiteY7005" fmla="*/ 420398 h 2801577"/>
                <a:gd name="connsiteX7006" fmla="*/ 8727046 w 10032639"/>
                <a:gd name="connsiteY7006" fmla="*/ 411755 h 2801577"/>
                <a:gd name="connsiteX7007" fmla="*/ 8728846 w 10032639"/>
                <a:gd name="connsiteY7007" fmla="*/ 406714 h 2801577"/>
                <a:gd name="connsiteX7008" fmla="*/ 8730647 w 10032639"/>
                <a:gd name="connsiteY7008" fmla="*/ 401312 h 2801577"/>
                <a:gd name="connsiteX7009" fmla="*/ 8730647 w 10032639"/>
                <a:gd name="connsiteY7009" fmla="*/ 396271 h 2801577"/>
                <a:gd name="connsiteX7010" fmla="*/ 8728846 w 10032639"/>
                <a:gd name="connsiteY7010" fmla="*/ 390869 h 2801577"/>
                <a:gd name="connsiteX7011" fmla="*/ 8723805 w 10032639"/>
                <a:gd name="connsiteY7011" fmla="*/ 382227 h 2801577"/>
                <a:gd name="connsiteX7012" fmla="*/ 8715164 w 10032639"/>
                <a:gd name="connsiteY7012" fmla="*/ 375385 h 2801577"/>
                <a:gd name="connsiteX7013" fmla="*/ 8706522 w 10032639"/>
                <a:gd name="connsiteY7013" fmla="*/ 368183 h 2801577"/>
                <a:gd name="connsiteX7014" fmla="*/ 8702922 w 10032639"/>
                <a:gd name="connsiteY7014" fmla="*/ 350898 h 2801577"/>
                <a:gd name="connsiteX7015" fmla="*/ 8699681 w 10032639"/>
                <a:gd name="connsiteY7015" fmla="*/ 328572 h 2801577"/>
                <a:gd name="connsiteX7016" fmla="*/ 8697881 w 10032639"/>
                <a:gd name="connsiteY7016" fmla="*/ 307686 h 2801577"/>
                <a:gd name="connsiteX7017" fmla="*/ 8699681 w 10032639"/>
                <a:gd name="connsiteY7017" fmla="*/ 288600 h 2801577"/>
                <a:gd name="connsiteX7018" fmla="*/ 8701481 w 10032639"/>
                <a:gd name="connsiteY7018" fmla="*/ 269875 h 2801577"/>
                <a:gd name="connsiteX7019" fmla="*/ 8706522 w 10032639"/>
                <a:gd name="connsiteY7019" fmla="*/ 254030 h 2801577"/>
                <a:gd name="connsiteX7020" fmla="*/ 8715164 w 10032639"/>
                <a:gd name="connsiteY7020" fmla="*/ 226302 h 2801577"/>
                <a:gd name="connsiteX7021" fmla="*/ 8723805 w 10032639"/>
                <a:gd name="connsiteY7021" fmla="*/ 209017 h 2801577"/>
                <a:gd name="connsiteX7022" fmla="*/ 8732447 w 10032639"/>
                <a:gd name="connsiteY7022" fmla="*/ 189932 h 2801577"/>
                <a:gd name="connsiteX7023" fmla="*/ 8746129 w 10032639"/>
                <a:gd name="connsiteY7023" fmla="*/ 169046 h 2801577"/>
                <a:gd name="connsiteX7024" fmla="*/ 8730647 w 10032639"/>
                <a:gd name="connsiteY7024" fmla="*/ 144919 h 2801577"/>
                <a:gd name="connsiteX7025" fmla="*/ 8732447 w 10032639"/>
                <a:gd name="connsiteY7025" fmla="*/ 136277 h 2801577"/>
                <a:gd name="connsiteX7026" fmla="*/ 8734247 w 10032639"/>
                <a:gd name="connsiteY7026" fmla="*/ 125834 h 2801577"/>
                <a:gd name="connsiteX7027" fmla="*/ 8739288 w 10032639"/>
                <a:gd name="connsiteY7027" fmla="*/ 115751 h 2801577"/>
                <a:gd name="connsiteX7028" fmla="*/ 8746129 w 10032639"/>
                <a:gd name="connsiteY7028" fmla="*/ 105308 h 2801577"/>
                <a:gd name="connsiteX7029" fmla="*/ 8754771 w 10032639"/>
                <a:gd name="connsiteY7029" fmla="*/ 96305 h 2801577"/>
                <a:gd name="connsiteX7030" fmla="*/ 8765213 w 10032639"/>
                <a:gd name="connsiteY7030" fmla="*/ 91264 h 2801577"/>
                <a:gd name="connsiteX7031" fmla="*/ 8777455 w 10032639"/>
                <a:gd name="connsiteY7031" fmla="*/ 87663 h 2801577"/>
                <a:gd name="connsiteX7032" fmla="*/ 8789697 w 10032639"/>
                <a:gd name="connsiteY7032" fmla="*/ 84422 h 2801577"/>
                <a:gd name="connsiteX7033" fmla="*/ 8803380 w 10032639"/>
                <a:gd name="connsiteY7033" fmla="*/ 84422 h 2801577"/>
                <a:gd name="connsiteX7034" fmla="*/ 8817422 w 10032639"/>
                <a:gd name="connsiteY7034" fmla="*/ 86222 h 2801577"/>
                <a:gd name="connsiteX7035" fmla="*/ 8831105 w 10032639"/>
                <a:gd name="connsiteY7035" fmla="*/ 89463 h 2801577"/>
                <a:gd name="connsiteX7036" fmla="*/ 8845147 w 10032639"/>
                <a:gd name="connsiteY7036" fmla="*/ 96305 h 2801577"/>
                <a:gd name="connsiteX7037" fmla="*/ 8848388 w 10032639"/>
                <a:gd name="connsiteY7037" fmla="*/ 93064 h 2801577"/>
                <a:gd name="connsiteX7038" fmla="*/ 8853789 w 10032639"/>
                <a:gd name="connsiteY7038" fmla="*/ 91264 h 2801577"/>
                <a:gd name="connsiteX7039" fmla="*/ 8938404 w 10032639"/>
                <a:gd name="connsiteY7039" fmla="*/ 79020 h 2801577"/>
                <a:gd name="connsiteX7040" fmla="*/ 9028420 w 10032639"/>
                <a:gd name="connsiteY7040" fmla="*/ 65336 h 2801577"/>
                <a:gd name="connsiteX7041" fmla="*/ 9122037 w 10032639"/>
                <a:gd name="connsiteY7041" fmla="*/ 53093 h 2801577"/>
                <a:gd name="connsiteX7042" fmla="*/ 9158403 w 10032639"/>
                <a:gd name="connsiteY7042" fmla="*/ 49852 h 2801577"/>
                <a:gd name="connsiteX7043" fmla="*/ 9194769 w 10032639"/>
                <a:gd name="connsiteY7043" fmla="*/ 46251 h 2801577"/>
                <a:gd name="connsiteX7044" fmla="*/ 4607584 w 10032639"/>
                <a:gd name="connsiteY7044" fmla="*/ 28575 h 2801577"/>
                <a:gd name="connsiteX7045" fmla="*/ 4630281 w 10032639"/>
                <a:gd name="connsiteY7045" fmla="*/ 28575 h 2801577"/>
                <a:gd name="connsiteX7046" fmla="*/ 4651177 w 10032639"/>
                <a:gd name="connsiteY7046" fmla="*/ 30375 h 2801577"/>
                <a:gd name="connsiteX7047" fmla="*/ 4673514 w 10032639"/>
                <a:gd name="connsiteY7047" fmla="*/ 32175 h 2801577"/>
                <a:gd name="connsiteX7048" fmla="*/ 4694050 w 10032639"/>
                <a:gd name="connsiteY7048" fmla="*/ 35415 h 2801577"/>
                <a:gd name="connsiteX7049" fmla="*/ 4714946 w 10032639"/>
                <a:gd name="connsiteY7049" fmla="*/ 39015 h 2801577"/>
                <a:gd name="connsiteX7050" fmla="*/ 4735842 w 10032639"/>
                <a:gd name="connsiteY7050" fmla="*/ 44055 h 2801577"/>
                <a:gd name="connsiteX7051" fmla="*/ 4756739 w 10032639"/>
                <a:gd name="connsiteY7051" fmla="*/ 50896 h 2801577"/>
                <a:gd name="connsiteX7052" fmla="*/ 4777635 w 10032639"/>
                <a:gd name="connsiteY7052" fmla="*/ 57737 h 2801577"/>
                <a:gd name="connsiteX7053" fmla="*/ 4819067 w 10032639"/>
                <a:gd name="connsiteY7053" fmla="*/ 75377 h 2801577"/>
                <a:gd name="connsiteX7054" fmla="*/ 4834559 w 10032639"/>
                <a:gd name="connsiteY7054" fmla="*/ 73577 h 2801577"/>
                <a:gd name="connsiteX7055" fmla="*/ 4846808 w 10032639"/>
                <a:gd name="connsiteY7055" fmla="*/ 69977 h 2801577"/>
                <a:gd name="connsiteX7056" fmla="*/ 4857256 w 10032639"/>
                <a:gd name="connsiteY7056" fmla="*/ 66377 h 2801577"/>
                <a:gd name="connsiteX7057" fmla="*/ 4869145 w 10032639"/>
                <a:gd name="connsiteY7057" fmla="*/ 66377 h 2801577"/>
                <a:gd name="connsiteX7058" fmla="*/ 4876351 w 10032639"/>
                <a:gd name="connsiteY7058" fmla="*/ 68177 h 2801577"/>
                <a:gd name="connsiteX7059" fmla="*/ 4881395 w 10032639"/>
                <a:gd name="connsiteY7059" fmla="*/ 69977 h 2801577"/>
                <a:gd name="connsiteX7060" fmla="*/ 4888240 w 10032639"/>
                <a:gd name="connsiteY7060" fmla="*/ 75377 h 2801577"/>
                <a:gd name="connsiteX7061" fmla="*/ 4895445 w 10032639"/>
                <a:gd name="connsiteY7061" fmla="*/ 80418 h 2801577"/>
                <a:gd name="connsiteX7062" fmla="*/ 4898688 w 10032639"/>
                <a:gd name="connsiteY7062" fmla="*/ 85818 h 2801577"/>
                <a:gd name="connsiteX7063" fmla="*/ 4902291 w 10032639"/>
                <a:gd name="connsiteY7063" fmla="*/ 103099 h 2801577"/>
                <a:gd name="connsiteX7064" fmla="*/ 4904092 w 10032639"/>
                <a:gd name="connsiteY7064" fmla="*/ 113539 h 2801577"/>
                <a:gd name="connsiteX7065" fmla="*/ 4904092 w 10032639"/>
                <a:gd name="connsiteY7065" fmla="*/ 120379 h 2801577"/>
                <a:gd name="connsiteX7066" fmla="*/ 4898688 w 10032639"/>
                <a:gd name="connsiteY7066" fmla="*/ 123980 h 2801577"/>
                <a:gd name="connsiteX7067" fmla="*/ 4898688 w 10032639"/>
                <a:gd name="connsiteY7067" fmla="*/ 125420 h 2801577"/>
                <a:gd name="connsiteX7068" fmla="*/ 4917783 w 10032639"/>
                <a:gd name="connsiteY7068" fmla="*/ 129020 h 2801577"/>
                <a:gd name="connsiteX7069" fmla="*/ 4926429 w 10032639"/>
                <a:gd name="connsiteY7069" fmla="*/ 132620 h 2801577"/>
                <a:gd name="connsiteX7070" fmla="*/ 4933275 w 10032639"/>
                <a:gd name="connsiteY7070" fmla="*/ 135860 h 2801577"/>
                <a:gd name="connsiteX7071" fmla="*/ 4940120 w 10032639"/>
                <a:gd name="connsiteY7071" fmla="*/ 141260 h 2801577"/>
                <a:gd name="connsiteX7072" fmla="*/ 4943723 w 10032639"/>
                <a:gd name="connsiteY7072" fmla="*/ 146301 h 2801577"/>
                <a:gd name="connsiteX7073" fmla="*/ 4945524 w 10032639"/>
                <a:gd name="connsiteY7073" fmla="*/ 153141 h 2801577"/>
                <a:gd name="connsiteX7074" fmla="*/ 4945524 w 10032639"/>
                <a:gd name="connsiteY7074" fmla="*/ 158541 h 2801577"/>
                <a:gd name="connsiteX7075" fmla="*/ 4954171 w 10032639"/>
                <a:gd name="connsiteY7075" fmla="*/ 154941 h 2801577"/>
                <a:gd name="connsiteX7076" fmla="*/ 4959215 w 10032639"/>
                <a:gd name="connsiteY7076" fmla="*/ 154941 h 2801577"/>
                <a:gd name="connsiteX7077" fmla="*/ 4964619 w 10032639"/>
                <a:gd name="connsiteY7077" fmla="*/ 154941 h 2801577"/>
                <a:gd name="connsiteX7078" fmla="*/ 4969663 w 10032639"/>
                <a:gd name="connsiteY7078" fmla="*/ 156741 h 2801577"/>
                <a:gd name="connsiteX7079" fmla="*/ 4974707 w 10032639"/>
                <a:gd name="connsiteY7079" fmla="*/ 160341 h 2801577"/>
                <a:gd name="connsiteX7080" fmla="*/ 4980111 w 10032639"/>
                <a:gd name="connsiteY7080" fmla="*/ 165381 h 2801577"/>
                <a:gd name="connsiteX7081" fmla="*/ 4985155 w 10032639"/>
                <a:gd name="connsiteY7081" fmla="*/ 170422 h 2801577"/>
                <a:gd name="connsiteX7082" fmla="*/ 4986956 w 10032639"/>
                <a:gd name="connsiteY7082" fmla="*/ 174022 h 2801577"/>
                <a:gd name="connsiteX7083" fmla="*/ 4988757 w 10032639"/>
                <a:gd name="connsiteY7083" fmla="*/ 185902 h 2801577"/>
                <a:gd name="connsiteX7084" fmla="*/ 4990559 w 10032639"/>
                <a:gd name="connsiteY7084" fmla="*/ 196343 h 2801577"/>
                <a:gd name="connsiteX7085" fmla="*/ 4988757 w 10032639"/>
                <a:gd name="connsiteY7085" fmla="*/ 206783 h 2801577"/>
                <a:gd name="connsiteX7086" fmla="*/ 4985155 w 10032639"/>
                <a:gd name="connsiteY7086" fmla="*/ 215424 h 2801577"/>
                <a:gd name="connsiteX7087" fmla="*/ 4980111 w 10032639"/>
                <a:gd name="connsiteY7087" fmla="*/ 225864 h 2801577"/>
                <a:gd name="connsiteX7088" fmla="*/ 4974707 w 10032639"/>
                <a:gd name="connsiteY7088" fmla="*/ 232704 h 2801577"/>
                <a:gd name="connsiteX7089" fmla="*/ 4992360 w 10032639"/>
                <a:gd name="connsiteY7089" fmla="*/ 303988 h 2801577"/>
                <a:gd name="connsiteX7090" fmla="*/ 4993801 w 10032639"/>
                <a:gd name="connsiteY7090" fmla="*/ 312628 h 2801577"/>
                <a:gd name="connsiteX7091" fmla="*/ 4999205 w 10032639"/>
                <a:gd name="connsiteY7091" fmla="*/ 338549 h 2801577"/>
                <a:gd name="connsiteX7092" fmla="*/ 5002448 w 10032639"/>
                <a:gd name="connsiteY7092" fmla="*/ 360870 h 2801577"/>
                <a:gd name="connsiteX7093" fmla="*/ 5007852 w 10032639"/>
                <a:gd name="connsiteY7093" fmla="*/ 378151 h 2801577"/>
                <a:gd name="connsiteX7094" fmla="*/ 5012536 w 10032639"/>
                <a:gd name="connsiteY7094" fmla="*/ 392192 h 2801577"/>
                <a:gd name="connsiteX7095" fmla="*/ 5014337 w 10032639"/>
                <a:gd name="connsiteY7095" fmla="*/ 399032 h 2801577"/>
                <a:gd name="connsiteX7096" fmla="*/ 5016139 w 10032639"/>
                <a:gd name="connsiteY7096" fmla="*/ 407672 h 2801577"/>
                <a:gd name="connsiteX7097" fmla="*/ 5016139 w 10032639"/>
                <a:gd name="connsiteY7097" fmla="*/ 416313 h 2801577"/>
                <a:gd name="connsiteX7098" fmla="*/ 5012536 w 10032639"/>
                <a:gd name="connsiteY7098" fmla="*/ 419913 h 2801577"/>
                <a:gd name="connsiteX7099" fmla="*/ 5011455 w 10032639"/>
                <a:gd name="connsiteY7099" fmla="*/ 424953 h 2801577"/>
                <a:gd name="connsiteX7100" fmla="*/ 5006051 w 10032639"/>
                <a:gd name="connsiteY7100" fmla="*/ 426753 h 2801577"/>
                <a:gd name="connsiteX7101" fmla="*/ 4999205 w 10032639"/>
                <a:gd name="connsiteY7101" fmla="*/ 428553 h 2801577"/>
                <a:gd name="connsiteX7102" fmla="*/ 4995603 w 10032639"/>
                <a:gd name="connsiteY7102" fmla="*/ 449074 h 2801577"/>
                <a:gd name="connsiteX7103" fmla="*/ 4992360 w 10032639"/>
                <a:gd name="connsiteY7103" fmla="*/ 469955 h 2801577"/>
                <a:gd name="connsiteX7104" fmla="*/ 4985155 w 10032639"/>
                <a:gd name="connsiteY7104" fmla="*/ 490836 h 2801577"/>
                <a:gd name="connsiteX7105" fmla="*/ 4978309 w 10032639"/>
                <a:gd name="connsiteY7105" fmla="*/ 511717 h 2801577"/>
                <a:gd name="connsiteX7106" fmla="*/ 4969663 w 10032639"/>
                <a:gd name="connsiteY7106" fmla="*/ 532598 h 2801577"/>
                <a:gd name="connsiteX7107" fmla="*/ 4959215 w 10032639"/>
                <a:gd name="connsiteY7107" fmla="*/ 551319 h 2801577"/>
                <a:gd name="connsiteX7108" fmla="*/ 4947325 w 10032639"/>
                <a:gd name="connsiteY7108" fmla="*/ 568600 h 2801577"/>
                <a:gd name="connsiteX7109" fmla="*/ 4935076 w 10032639"/>
                <a:gd name="connsiteY7109" fmla="*/ 585880 h 2801577"/>
                <a:gd name="connsiteX7110" fmla="*/ 4919584 w 10032639"/>
                <a:gd name="connsiteY7110" fmla="*/ 603161 h 2801577"/>
                <a:gd name="connsiteX7111" fmla="*/ 4904092 w 10032639"/>
                <a:gd name="connsiteY7111" fmla="*/ 619002 h 2801577"/>
                <a:gd name="connsiteX7112" fmla="*/ 4886439 w 10032639"/>
                <a:gd name="connsiteY7112" fmla="*/ 634482 h 2801577"/>
                <a:gd name="connsiteX7113" fmla="*/ 4869145 w 10032639"/>
                <a:gd name="connsiteY7113" fmla="*/ 646723 h 2801577"/>
                <a:gd name="connsiteX7114" fmla="*/ 4851852 w 10032639"/>
                <a:gd name="connsiteY7114" fmla="*/ 658964 h 2801577"/>
                <a:gd name="connsiteX7115" fmla="*/ 4832757 w 10032639"/>
                <a:gd name="connsiteY7115" fmla="*/ 669044 h 2801577"/>
                <a:gd name="connsiteX7116" fmla="*/ 4813662 w 10032639"/>
                <a:gd name="connsiteY7116" fmla="*/ 679485 h 2801577"/>
                <a:gd name="connsiteX7117" fmla="*/ 4793127 w 10032639"/>
                <a:gd name="connsiteY7117" fmla="*/ 686685 h 2801577"/>
                <a:gd name="connsiteX7118" fmla="*/ 4765385 w 10032639"/>
                <a:gd name="connsiteY7118" fmla="*/ 693525 h 2801577"/>
                <a:gd name="connsiteX7119" fmla="*/ 4748092 w 10032639"/>
                <a:gd name="connsiteY7119" fmla="*/ 694965 h 2801577"/>
                <a:gd name="connsiteX7120" fmla="*/ 4727196 w 10032639"/>
                <a:gd name="connsiteY7120" fmla="*/ 694965 h 2801577"/>
                <a:gd name="connsiteX7121" fmla="*/ 4706300 w 10032639"/>
                <a:gd name="connsiteY7121" fmla="*/ 694965 h 2801577"/>
                <a:gd name="connsiteX7122" fmla="*/ 4683962 w 10032639"/>
                <a:gd name="connsiteY7122" fmla="*/ 693525 h 2801577"/>
                <a:gd name="connsiteX7123" fmla="*/ 4640729 w 10032639"/>
                <a:gd name="connsiteY7123" fmla="*/ 688125 h 2801577"/>
                <a:gd name="connsiteX7124" fmla="*/ 4619833 w 10032639"/>
                <a:gd name="connsiteY7124" fmla="*/ 684885 h 2801577"/>
                <a:gd name="connsiteX7125" fmla="*/ 4598937 w 10032639"/>
                <a:gd name="connsiteY7125" fmla="*/ 681285 h 2801577"/>
                <a:gd name="connsiteX7126" fmla="*/ 4578041 w 10032639"/>
                <a:gd name="connsiteY7126" fmla="*/ 674444 h 2801577"/>
                <a:gd name="connsiteX7127" fmla="*/ 4558946 w 10032639"/>
                <a:gd name="connsiteY7127" fmla="*/ 667604 h 2801577"/>
                <a:gd name="connsiteX7128" fmla="*/ 4545256 w 10032639"/>
                <a:gd name="connsiteY7128" fmla="*/ 662204 h 2801577"/>
                <a:gd name="connsiteX7129" fmla="*/ 4533006 w 10032639"/>
                <a:gd name="connsiteY7129" fmla="*/ 655363 h 2801577"/>
                <a:gd name="connsiteX7130" fmla="*/ 4521117 w 10032639"/>
                <a:gd name="connsiteY7130" fmla="*/ 646723 h 2801577"/>
                <a:gd name="connsiteX7131" fmla="*/ 4512470 w 10032639"/>
                <a:gd name="connsiteY7131" fmla="*/ 636283 h 2801577"/>
                <a:gd name="connsiteX7132" fmla="*/ 4493376 w 10032639"/>
                <a:gd name="connsiteY7132" fmla="*/ 632682 h 2801577"/>
                <a:gd name="connsiteX7133" fmla="*/ 4476082 w 10032639"/>
                <a:gd name="connsiteY7133" fmla="*/ 625842 h 2801577"/>
                <a:gd name="connsiteX7134" fmla="*/ 4458789 w 10032639"/>
                <a:gd name="connsiteY7134" fmla="*/ 615402 h 2801577"/>
                <a:gd name="connsiteX7135" fmla="*/ 4441496 w 10032639"/>
                <a:gd name="connsiteY7135" fmla="*/ 603161 h 2801577"/>
                <a:gd name="connsiteX7136" fmla="*/ 4425643 w 10032639"/>
                <a:gd name="connsiteY7136" fmla="*/ 592721 h 2801577"/>
                <a:gd name="connsiteX7137" fmla="*/ 4410151 w 10032639"/>
                <a:gd name="connsiteY7137" fmla="*/ 580840 h 2801577"/>
                <a:gd name="connsiteX7138" fmla="*/ 4396101 w 10032639"/>
                <a:gd name="connsiteY7138" fmla="*/ 567159 h 2801577"/>
                <a:gd name="connsiteX7139" fmla="*/ 4384211 w 10032639"/>
                <a:gd name="connsiteY7139" fmla="*/ 549879 h 2801577"/>
                <a:gd name="connsiteX7140" fmla="*/ 4375565 w 10032639"/>
                <a:gd name="connsiteY7140" fmla="*/ 535838 h 2801577"/>
                <a:gd name="connsiteX7141" fmla="*/ 4366918 w 10032639"/>
                <a:gd name="connsiteY7141" fmla="*/ 520357 h 2801577"/>
                <a:gd name="connsiteX7142" fmla="*/ 4318281 w 10032639"/>
                <a:gd name="connsiteY7142" fmla="*/ 539438 h 2801577"/>
                <a:gd name="connsiteX7143" fmla="*/ 4360073 w 10032639"/>
                <a:gd name="connsiteY7143" fmla="*/ 509917 h 2801577"/>
                <a:gd name="connsiteX7144" fmla="*/ 4344581 w 10032639"/>
                <a:gd name="connsiteY7144" fmla="*/ 473555 h 2801577"/>
                <a:gd name="connsiteX7145" fmla="*/ 4330530 w 10032639"/>
                <a:gd name="connsiteY7145" fmla="*/ 431793 h 2801577"/>
                <a:gd name="connsiteX7146" fmla="*/ 4320082 w 10032639"/>
                <a:gd name="connsiteY7146" fmla="*/ 395792 h 2801577"/>
                <a:gd name="connsiteX7147" fmla="*/ 4315038 w 10032639"/>
                <a:gd name="connsiteY7147" fmla="*/ 359070 h 2801577"/>
                <a:gd name="connsiteX7148" fmla="*/ 4313237 w 10032639"/>
                <a:gd name="connsiteY7148" fmla="*/ 324509 h 2801577"/>
                <a:gd name="connsiteX7149" fmla="*/ 4313237 w 10032639"/>
                <a:gd name="connsiteY7149" fmla="*/ 288147 h 2801577"/>
                <a:gd name="connsiteX7150" fmla="*/ 4316479 w 10032639"/>
                <a:gd name="connsiteY7150" fmla="*/ 265826 h 2801577"/>
                <a:gd name="connsiteX7151" fmla="*/ 4320082 w 10032639"/>
                <a:gd name="connsiteY7151" fmla="*/ 244945 h 2801577"/>
                <a:gd name="connsiteX7152" fmla="*/ 4325486 w 10032639"/>
                <a:gd name="connsiteY7152" fmla="*/ 225864 h 2801577"/>
                <a:gd name="connsiteX7153" fmla="*/ 4330530 w 10032639"/>
                <a:gd name="connsiteY7153" fmla="*/ 206783 h 2801577"/>
                <a:gd name="connsiteX7154" fmla="*/ 4339177 w 10032639"/>
                <a:gd name="connsiteY7154" fmla="*/ 189502 h 2801577"/>
                <a:gd name="connsiteX7155" fmla="*/ 4347823 w 10032639"/>
                <a:gd name="connsiteY7155" fmla="*/ 172222 h 2801577"/>
                <a:gd name="connsiteX7156" fmla="*/ 4360073 w 10032639"/>
                <a:gd name="connsiteY7156" fmla="*/ 156741 h 2801577"/>
                <a:gd name="connsiteX7157" fmla="*/ 4371962 w 10032639"/>
                <a:gd name="connsiteY7157" fmla="*/ 143060 h 2801577"/>
                <a:gd name="connsiteX7158" fmla="*/ 4382410 w 10032639"/>
                <a:gd name="connsiteY7158" fmla="*/ 129020 h 2801577"/>
                <a:gd name="connsiteX7159" fmla="*/ 4396101 w 10032639"/>
                <a:gd name="connsiteY7159" fmla="*/ 115339 h 2801577"/>
                <a:gd name="connsiteX7160" fmla="*/ 4410151 w 10032639"/>
                <a:gd name="connsiteY7160" fmla="*/ 103099 h 2801577"/>
                <a:gd name="connsiteX7161" fmla="*/ 4423842 w 10032639"/>
                <a:gd name="connsiteY7161" fmla="*/ 90858 h 2801577"/>
                <a:gd name="connsiteX7162" fmla="*/ 4439694 w 10032639"/>
                <a:gd name="connsiteY7162" fmla="*/ 80418 h 2801577"/>
                <a:gd name="connsiteX7163" fmla="*/ 4455186 w 10032639"/>
                <a:gd name="connsiteY7163" fmla="*/ 71777 h 2801577"/>
                <a:gd name="connsiteX7164" fmla="*/ 4472479 w 10032639"/>
                <a:gd name="connsiteY7164" fmla="*/ 61337 h 2801577"/>
                <a:gd name="connsiteX7165" fmla="*/ 4491574 w 10032639"/>
                <a:gd name="connsiteY7165" fmla="*/ 54496 h 2801577"/>
                <a:gd name="connsiteX7166" fmla="*/ 4510669 w 10032639"/>
                <a:gd name="connsiteY7166" fmla="*/ 47656 h 2801577"/>
                <a:gd name="connsiteX7167" fmla="*/ 4527962 w 10032639"/>
                <a:gd name="connsiteY7167" fmla="*/ 40815 h 2801577"/>
                <a:gd name="connsiteX7168" fmla="*/ 4547057 w 10032639"/>
                <a:gd name="connsiteY7168" fmla="*/ 35415 h 2801577"/>
                <a:gd name="connsiteX7169" fmla="*/ 4567593 w 10032639"/>
                <a:gd name="connsiteY7169" fmla="*/ 32175 h 2801577"/>
                <a:gd name="connsiteX7170" fmla="*/ 4586688 w 10032639"/>
                <a:gd name="connsiteY7170" fmla="*/ 30375 h 2801577"/>
                <a:gd name="connsiteX7171" fmla="*/ 1284273 w 10032639"/>
                <a:gd name="connsiteY7171" fmla="*/ 0 h 2801577"/>
                <a:gd name="connsiteX7172" fmla="*/ 1296511 w 10032639"/>
                <a:gd name="connsiteY7172" fmla="*/ 0 h 2801577"/>
                <a:gd name="connsiteX7173" fmla="*/ 1308389 w 10032639"/>
                <a:gd name="connsiteY7173" fmla="*/ 1800 h 2801577"/>
                <a:gd name="connsiteX7174" fmla="*/ 1320627 w 10032639"/>
                <a:gd name="connsiteY7174" fmla="*/ 5401 h 2801577"/>
                <a:gd name="connsiteX7175" fmla="*/ 1330705 w 10032639"/>
                <a:gd name="connsiteY7175" fmla="*/ 10441 h 2801577"/>
                <a:gd name="connsiteX7176" fmla="*/ 1341144 w 10032639"/>
                <a:gd name="connsiteY7176" fmla="*/ 19083 h 2801577"/>
                <a:gd name="connsiteX7177" fmla="*/ 1351582 w 10032639"/>
                <a:gd name="connsiteY7177" fmla="*/ 33125 h 2801577"/>
                <a:gd name="connsiteX7178" fmla="*/ 1372458 w 10032639"/>
                <a:gd name="connsiteY7178" fmla="*/ 67330 h 2801577"/>
                <a:gd name="connsiteX7179" fmla="*/ 1381097 w 10032639"/>
                <a:gd name="connsiteY7179" fmla="*/ 77772 h 2801577"/>
                <a:gd name="connsiteX7180" fmla="*/ 1386496 w 10032639"/>
                <a:gd name="connsiteY7180" fmla="*/ 84973 h 2801577"/>
                <a:gd name="connsiteX7181" fmla="*/ 1389736 w 10032639"/>
                <a:gd name="connsiteY7181" fmla="*/ 95414 h 2801577"/>
                <a:gd name="connsiteX7182" fmla="*/ 1393335 w 10032639"/>
                <a:gd name="connsiteY7182" fmla="*/ 105856 h 2801577"/>
                <a:gd name="connsiteX7183" fmla="*/ 1393335 w 10032639"/>
                <a:gd name="connsiteY7183" fmla="*/ 114497 h 2801577"/>
                <a:gd name="connsiteX7184" fmla="*/ 1391535 w 10032639"/>
                <a:gd name="connsiteY7184" fmla="*/ 124939 h 2801577"/>
                <a:gd name="connsiteX7185" fmla="*/ 1387936 w 10032639"/>
                <a:gd name="connsiteY7185" fmla="*/ 133580 h 2801577"/>
                <a:gd name="connsiteX7186" fmla="*/ 1389736 w 10032639"/>
                <a:gd name="connsiteY7186" fmla="*/ 135380 h 2801577"/>
                <a:gd name="connsiteX7187" fmla="*/ 1395135 w 10032639"/>
                <a:gd name="connsiteY7187" fmla="*/ 133580 h 2801577"/>
                <a:gd name="connsiteX7188" fmla="*/ 1412412 w 10032639"/>
                <a:gd name="connsiteY7188" fmla="*/ 133580 h 2801577"/>
                <a:gd name="connsiteX7189" fmla="*/ 1410613 w 10032639"/>
                <a:gd name="connsiteY7189" fmla="*/ 150863 h 2801577"/>
                <a:gd name="connsiteX7190" fmla="*/ 1408813 w 10032639"/>
                <a:gd name="connsiteY7190" fmla="*/ 168145 h 2801577"/>
                <a:gd name="connsiteX7191" fmla="*/ 1408813 w 10032639"/>
                <a:gd name="connsiteY7191" fmla="*/ 178227 h 2801577"/>
                <a:gd name="connsiteX7192" fmla="*/ 1410613 w 10032639"/>
                <a:gd name="connsiteY7192" fmla="*/ 186868 h 2801577"/>
                <a:gd name="connsiteX7193" fmla="*/ 1414212 w 10032639"/>
                <a:gd name="connsiteY7193" fmla="*/ 192269 h 2801577"/>
                <a:gd name="connsiteX7194" fmla="*/ 1422850 w 10032639"/>
                <a:gd name="connsiteY7194" fmla="*/ 204151 h 2801577"/>
                <a:gd name="connsiteX7195" fmla="*/ 1431489 w 10032639"/>
                <a:gd name="connsiteY7195" fmla="*/ 218193 h 2801577"/>
                <a:gd name="connsiteX7196" fmla="*/ 1440128 w 10032639"/>
                <a:gd name="connsiteY7196" fmla="*/ 230435 h 2801577"/>
                <a:gd name="connsiteX7197" fmla="*/ 1443367 w 10032639"/>
                <a:gd name="connsiteY7197" fmla="*/ 233675 h 2801577"/>
                <a:gd name="connsiteX7198" fmla="*/ 1445167 w 10032639"/>
                <a:gd name="connsiteY7198" fmla="*/ 239076 h 2801577"/>
                <a:gd name="connsiteX7199" fmla="*/ 1448766 w 10032639"/>
                <a:gd name="connsiteY7199" fmla="*/ 265000 h 2801577"/>
                <a:gd name="connsiteX7200" fmla="*/ 1455605 w 10032639"/>
                <a:gd name="connsiteY7200" fmla="*/ 290924 h 2801577"/>
                <a:gd name="connsiteX7201" fmla="*/ 1466043 w 10032639"/>
                <a:gd name="connsiteY7201" fmla="*/ 316847 h 2801577"/>
                <a:gd name="connsiteX7202" fmla="*/ 1477922 w 10032639"/>
                <a:gd name="connsiteY7202" fmla="*/ 340971 h 2801577"/>
                <a:gd name="connsiteX7203" fmla="*/ 1500598 w 10032639"/>
                <a:gd name="connsiteY7203" fmla="*/ 396779 h 2801577"/>
                <a:gd name="connsiteX7204" fmla="*/ 1524714 w 10032639"/>
                <a:gd name="connsiteY7204" fmla="*/ 448627 h 2801577"/>
                <a:gd name="connsiteX7205" fmla="*/ 1543791 w 10032639"/>
                <a:gd name="connsiteY7205" fmla="*/ 507316 h 2801577"/>
                <a:gd name="connsiteX7206" fmla="*/ 1562868 w 10032639"/>
                <a:gd name="connsiteY7206" fmla="*/ 566365 h 2801577"/>
                <a:gd name="connsiteX7207" fmla="*/ 1573306 w 10032639"/>
                <a:gd name="connsiteY7207" fmla="*/ 595529 h 2801577"/>
                <a:gd name="connsiteX7208" fmla="*/ 1583745 w 10032639"/>
                <a:gd name="connsiteY7208" fmla="*/ 623253 h 2801577"/>
                <a:gd name="connsiteX7209" fmla="*/ 1595623 w 10032639"/>
                <a:gd name="connsiteY7209" fmla="*/ 649537 h 2801577"/>
                <a:gd name="connsiteX7210" fmla="*/ 1607861 w 10032639"/>
                <a:gd name="connsiteY7210" fmla="*/ 673660 h 2801577"/>
                <a:gd name="connsiteX7211" fmla="*/ 1612900 w 10032639"/>
                <a:gd name="connsiteY7211" fmla="*/ 680501 h 2801577"/>
                <a:gd name="connsiteX7212" fmla="*/ 1619739 w 10032639"/>
                <a:gd name="connsiteY7212" fmla="*/ 687703 h 2801577"/>
                <a:gd name="connsiteX7213" fmla="*/ 1644215 w 10032639"/>
                <a:gd name="connsiteY7213" fmla="*/ 703185 h 2801577"/>
                <a:gd name="connsiteX7214" fmla="*/ 1651054 w 10032639"/>
                <a:gd name="connsiteY7214" fmla="*/ 706425 h 2801577"/>
                <a:gd name="connsiteX7215" fmla="*/ 1651054 w 10032639"/>
                <a:gd name="connsiteY7215" fmla="*/ 715067 h 2801577"/>
                <a:gd name="connsiteX7216" fmla="*/ 1652854 w 10032639"/>
                <a:gd name="connsiteY7216" fmla="*/ 734149 h 2801577"/>
                <a:gd name="connsiteX7217" fmla="*/ 1658253 w 10032639"/>
                <a:gd name="connsiteY7217" fmla="*/ 749632 h 2801577"/>
                <a:gd name="connsiteX7218" fmla="*/ 1661492 w 10032639"/>
                <a:gd name="connsiteY7218" fmla="*/ 755033 h 2801577"/>
                <a:gd name="connsiteX7219" fmla="*/ 1665091 w 10032639"/>
                <a:gd name="connsiteY7219" fmla="*/ 760073 h 2801577"/>
                <a:gd name="connsiteX7220" fmla="*/ 1670131 w 10032639"/>
                <a:gd name="connsiteY7220" fmla="*/ 763674 h 2801577"/>
                <a:gd name="connsiteX7221" fmla="*/ 1675530 w 10032639"/>
                <a:gd name="connsiteY7221" fmla="*/ 766914 h 2801577"/>
                <a:gd name="connsiteX7222" fmla="*/ 1684168 w 10032639"/>
                <a:gd name="connsiteY7222" fmla="*/ 768715 h 2801577"/>
                <a:gd name="connsiteX7223" fmla="*/ 1685968 w 10032639"/>
                <a:gd name="connsiteY7223" fmla="*/ 779156 h 2801577"/>
                <a:gd name="connsiteX7224" fmla="*/ 1691007 w 10032639"/>
                <a:gd name="connsiteY7224" fmla="*/ 798239 h 2801577"/>
                <a:gd name="connsiteX7225" fmla="*/ 1696406 w 10032639"/>
                <a:gd name="connsiteY7225" fmla="*/ 817322 h 2801577"/>
                <a:gd name="connsiteX7226" fmla="*/ 1704685 w 10032639"/>
                <a:gd name="connsiteY7226" fmla="*/ 836405 h 2801577"/>
                <a:gd name="connsiteX7227" fmla="*/ 1711884 w 10032639"/>
                <a:gd name="connsiteY7227" fmla="*/ 850087 h 2801577"/>
                <a:gd name="connsiteX7228" fmla="*/ 1730601 w 10032639"/>
                <a:gd name="connsiteY7228" fmla="*/ 891853 h 2801577"/>
                <a:gd name="connsiteX7229" fmla="*/ 1749678 w 10032639"/>
                <a:gd name="connsiteY7229" fmla="*/ 931819 h 2801577"/>
                <a:gd name="connsiteX7230" fmla="*/ 1774154 w 10032639"/>
                <a:gd name="connsiteY7230" fmla="*/ 988707 h 2801577"/>
                <a:gd name="connsiteX7231" fmla="*/ 1800070 w 10032639"/>
                <a:gd name="connsiteY7231" fmla="*/ 1045956 h 2801577"/>
                <a:gd name="connsiteX7232" fmla="*/ 1834624 w 10032639"/>
                <a:gd name="connsiteY7232" fmla="*/ 1118687 h 2801577"/>
                <a:gd name="connsiteX7233" fmla="*/ 1857300 w 10032639"/>
                <a:gd name="connsiteY7233" fmla="*/ 1165134 h 2801577"/>
                <a:gd name="connsiteX7234" fmla="*/ 1881417 w 10032639"/>
                <a:gd name="connsiteY7234" fmla="*/ 1212301 h 2801577"/>
                <a:gd name="connsiteX7235" fmla="*/ 1910572 w 10032639"/>
                <a:gd name="connsiteY7235" fmla="*/ 1258748 h 2801577"/>
                <a:gd name="connsiteX7236" fmla="*/ 1940087 w 10032639"/>
                <a:gd name="connsiteY7236" fmla="*/ 1305554 h 2801577"/>
                <a:gd name="connsiteX7237" fmla="*/ 1948726 w 10032639"/>
                <a:gd name="connsiteY7237" fmla="*/ 1319597 h 2801577"/>
                <a:gd name="connsiteX7238" fmla="*/ 1962763 w 10032639"/>
                <a:gd name="connsiteY7238" fmla="*/ 1338679 h 2801577"/>
                <a:gd name="connsiteX7239" fmla="*/ 1973202 w 10032639"/>
                <a:gd name="connsiteY7239" fmla="*/ 1352361 h 2801577"/>
                <a:gd name="connsiteX7240" fmla="*/ 1978241 w 10032639"/>
                <a:gd name="connsiteY7240" fmla="*/ 1355962 h 2801577"/>
                <a:gd name="connsiteX7241" fmla="*/ 1981840 w 10032639"/>
                <a:gd name="connsiteY7241" fmla="*/ 1355962 h 2801577"/>
                <a:gd name="connsiteX7242" fmla="*/ 1986880 w 10032639"/>
                <a:gd name="connsiteY7242" fmla="*/ 1352361 h 2801577"/>
                <a:gd name="connsiteX7243" fmla="*/ 1992279 w 10032639"/>
                <a:gd name="connsiteY7243" fmla="*/ 1349121 h 2801577"/>
                <a:gd name="connsiteX7244" fmla="*/ 1997318 w 10032639"/>
                <a:gd name="connsiteY7244" fmla="*/ 1340120 h 2801577"/>
                <a:gd name="connsiteX7245" fmla="*/ 2002357 w 10032639"/>
                <a:gd name="connsiteY7245" fmla="*/ 1330038 h 2801577"/>
                <a:gd name="connsiteX7246" fmla="*/ 2007756 w 10032639"/>
                <a:gd name="connsiteY7246" fmla="*/ 1315996 h 2801577"/>
                <a:gd name="connsiteX7247" fmla="*/ 2010996 w 10032639"/>
                <a:gd name="connsiteY7247" fmla="*/ 1298713 h 2801577"/>
                <a:gd name="connsiteX7248" fmla="*/ 2018195 w 10032639"/>
                <a:gd name="connsiteY7248" fmla="*/ 1272790 h 2801577"/>
                <a:gd name="connsiteX7249" fmla="*/ 2023234 w 10032639"/>
                <a:gd name="connsiteY7249" fmla="*/ 1245065 h 2801577"/>
                <a:gd name="connsiteX7250" fmla="*/ 2028273 w 10032639"/>
                <a:gd name="connsiteY7250" fmla="*/ 1231023 h 2801577"/>
                <a:gd name="connsiteX7251" fmla="*/ 2035112 w 10032639"/>
                <a:gd name="connsiteY7251" fmla="*/ 1219142 h 2801577"/>
                <a:gd name="connsiteX7252" fmla="*/ 2044111 w 10032639"/>
                <a:gd name="connsiteY7252" fmla="*/ 1208700 h 2801577"/>
                <a:gd name="connsiteX7253" fmla="*/ 2055988 w 10032639"/>
                <a:gd name="connsiteY7253" fmla="*/ 1201859 h 2801577"/>
                <a:gd name="connsiteX7254" fmla="*/ 2059588 w 10032639"/>
                <a:gd name="connsiteY7254" fmla="*/ 1182776 h 2801577"/>
                <a:gd name="connsiteX7255" fmla="*/ 2064627 w 10032639"/>
                <a:gd name="connsiteY7255" fmla="*/ 1156492 h 2801577"/>
                <a:gd name="connsiteX7256" fmla="*/ 2070026 w 10032639"/>
                <a:gd name="connsiteY7256" fmla="*/ 1141010 h 2801577"/>
                <a:gd name="connsiteX7257" fmla="*/ 2076865 w 10032639"/>
                <a:gd name="connsiteY7257" fmla="*/ 1128768 h 2801577"/>
                <a:gd name="connsiteX7258" fmla="*/ 2085504 w 10032639"/>
                <a:gd name="connsiteY7258" fmla="*/ 1118687 h 2801577"/>
                <a:gd name="connsiteX7259" fmla="*/ 2097742 w 10032639"/>
                <a:gd name="connsiteY7259" fmla="*/ 1111846 h 2801577"/>
                <a:gd name="connsiteX7260" fmla="*/ 2101342 w 10032639"/>
                <a:gd name="connsiteY7260" fmla="*/ 1092763 h 2801577"/>
                <a:gd name="connsiteX7261" fmla="*/ 2108180 w 10032639"/>
                <a:gd name="connsiteY7261" fmla="*/ 1075480 h 2801577"/>
                <a:gd name="connsiteX7262" fmla="*/ 2116819 w 10032639"/>
                <a:gd name="connsiteY7262" fmla="*/ 1054597 h 2801577"/>
                <a:gd name="connsiteX7263" fmla="*/ 2129057 w 10032639"/>
                <a:gd name="connsiteY7263" fmla="*/ 1033714 h 2801577"/>
                <a:gd name="connsiteX7264" fmla="*/ 2149574 w 10032639"/>
                <a:gd name="connsiteY7264" fmla="*/ 1000949 h 2801577"/>
                <a:gd name="connsiteX7265" fmla="*/ 2160012 w 10032639"/>
                <a:gd name="connsiteY7265" fmla="*/ 980066 h 2801577"/>
                <a:gd name="connsiteX7266" fmla="*/ 2170450 w 10032639"/>
                <a:gd name="connsiteY7266" fmla="*/ 959543 h 2801577"/>
                <a:gd name="connsiteX7267" fmla="*/ 2210044 w 10032639"/>
                <a:gd name="connsiteY7267" fmla="*/ 850087 h 2801577"/>
                <a:gd name="connsiteX7268" fmla="*/ 2249998 w 10032639"/>
                <a:gd name="connsiteY7268" fmla="*/ 734149 h 2801577"/>
                <a:gd name="connsiteX7269" fmla="*/ 2269075 w 10032639"/>
                <a:gd name="connsiteY7269" fmla="*/ 673660 h 2801577"/>
                <a:gd name="connsiteX7270" fmla="*/ 2289951 w 10032639"/>
                <a:gd name="connsiteY7270" fmla="*/ 618212 h 2801577"/>
                <a:gd name="connsiteX7271" fmla="*/ 2310468 w 10032639"/>
                <a:gd name="connsiteY7271" fmla="*/ 568165 h 2801577"/>
                <a:gd name="connsiteX7272" fmla="*/ 2331344 w 10032639"/>
                <a:gd name="connsiteY7272" fmla="*/ 523158 h 2801577"/>
                <a:gd name="connsiteX7273" fmla="*/ 2331344 w 10032639"/>
                <a:gd name="connsiteY7273" fmla="*/ 512717 h 2801577"/>
                <a:gd name="connsiteX7274" fmla="*/ 2331344 w 10032639"/>
                <a:gd name="connsiteY7274" fmla="*/ 502275 h 2801577"/>
                <a:gd name="connsiteX7275" fmla="*/ 2333144 w 10032639"/>
                <a:gd name="connsiteY7275" fmla="*/ 490033 h 2801577"/>
                <a:gd name="connsiteX7276" fmla="*/ 2338183 w 10032639"/>
                <a:gd name="connsiteY7276" fmla="*/ 479592 h 2801577"/>
                <a:gd name="connsiteX7277" fmla="*/ 2346822 w 10032639"/>
                <a:gd name="connsiteY7277" fmla="*/ 460509 h 2801577"/>
                <a:gd name="connsiteX7278" fmla="*/ 2354021 w 10032639"/>
                <a:gd name="connsiteY7278" fmla="*/ 443226 h 2801577"/>
                <a:gd name="connsiteX7279" fmla="*/ 2357260 w 10032639"/>
                <a:gd name="connsiteY7279" fmla="*/ 436385 h 2801577"/>
                <a:gd name="connsiteX7280" fmla="*/ 2359060 w 10032639"/>
                <a:gd name="connsiteY7280" fmla="*/ 432785 h 2801577"/>
                <a:gd name="connsiteX7281" fmla="*/ 2359060 w 10032639"/>
                <a:gd name="connsiteY7281" fmla="*/ 427744 h 2801577"/>
                <a:gd name="connsiteX7282" fmla="*/ 2360859 w 10032639"/>
                <a:gd name="connsiteY7282" fmla="*/ 422703 h 2801577"/>
                <a:gd name="connsiteX7283" fmla="*/ 2365899 w 10032639"/>
                <a:gd name="connsiteY7283" fmla="*/ 417302 h 2801577"/>
                <a:gd name="connsiteX7284" fmla="*/ 2369498 w 10032639"/>
                <a:gd name="connsiteY7284" fmla="*/ 415862 h 2801577"/>
                <a:gd name="connsiteX7285" fmla="*/ 2374537 w 10032639"/>
                <a:gd name="connsiteY7285" fmla="*/ 414062 h 2801577"/>
                <a:gd name="connsiteX7286" fmla="*/ 2379937 w 10032639"/>
                <a:gd name="connsiteY7286" fmla="*/ 414062 h 2801577"/>
                <a:gd name="connsiteX7287" fmla="*/ 2397213 w 10032639"/>
                <a:gd name="connsiteY7287" fmla="*/ 363654 h 2801577"/>
                <a:gd name="connsiteX7288" fmla="*/ 2412691 w 10032639"/>
                <a:gd name="connsiteY7288" fmla="*/ 311807 h 2801577"/>
                <a:gd name="connsiteX7289" fmla="*/ 2429968 w 10032639"/>
                <a:gd name="connsiteY7289" fmla="*/ 263199 h 2801577"/>
                <a:gd name="connsiteX7290" fmla="*/ 2454084 w 10032639"/>
                <a:gd name="connsiteY7290" fmla="*/ 178227 h 2801577"/>
                <a:gd name="connsiteX7291" fmla="*/ 2474961 w 10032639"/>
                <a:gd name="connsiteY7291" fmla="*/ 95414 h 2801577"/>
                <a:gd name="connsiteX7292" fmla="*/ 2476761 w 10032639"/>
                <a:gd name="connsiteY7292" fmla="*/ 88213 h 2801577"/>
                <a:gd name="connsiteX7293" fmla="*/ 2485400 w 10032639"/>
                <a:gd name="connsiteY7293" fmla="*/ 84973 h 2801577"/>
                <a:gd name="connsiteX7294" fmla="*/ 2504476 w 10032639"/>
                <a:gd name="connsiteY7294" fmla="*/ 79572 h 2801577"/>
                <a:gd name="connsiteX7295" fmla="*/ 2521754 w 10032639"/>
                <a:gd name="connsiteY7295" fmla="*/ 76332 h 2801577"/>
                <a:gd name="connsiteX7296" fmla="*/ 2540831 w 10032639"/>
                <a:gd name="connsiteY7296" fmla="*/ 72731 h 2801577"/>
                <a:gd name="connsiteX7297" fmla="*/ 2558108 w 10032639"/>
                <a:gd name="connsiteY7297" fmla="*/ 72731 h 2801577"/>
                <a:gd name="connsiteX7298" fmla="*/ 2627217 w 10032639"/>
                <a:gd name="connsiteY7298" fmla="*/ 72731 h 2801577"/>
                <a:gd name="connsiteX7299" fmla="*/ 2644494 w 10032639"/>
                <a:gd name="connsiteY7299" fmla="*/ 74531 h 2801577"/>
                <a:gd name="connsiteX7300" fmla="*/ 2662131 w 10032639"/>
                <a:gd name="connsiteY7300" fmla="*/ 76332 h 2801577"/>
                <a:gd name="connsiteX7301" fmla="*/ 2696686 w 10032639"/>
                <a:gd name="connsiteY7301" fmla="*/ 76332 h 2801577"/>
                <a:gd name="connsiteX7302" fmla="*/ 2710363 w 10032639"/>
                <a:gd name="connsiteY7302" fmla="*/ 77772 h 2801577"/>
                <a:gd name="connsiteX7303" fmla="*/ 2724041 w 10032639"/>
                <a:gd name="connsiteY7303" fmla="*/ 77772 h 2801577"/>
                <a:gd name="connsiteX7304" fmla="*/ 2738079 w 10032639"/>
                <a:gd name="connsiteY7304" fmla="*/ 74531 h 2801577"/>
                <a:gd name="connsiteX7305" fmla="*/ 2751756 w 10032639"/>
                <a:gd name="connsiteY7305" fmla="*/ 69131 h 2801577"/>
                <a:gd name="connsiteX7306" fmla="*/ 2762195 w 10032639"/>
                <a:gd name="connsiteY7306" fmla="*/ 67330 h 2801577"/>
                <a:gd name="connsiteX7307" fmla="*/ 2774433 w 10032639"/>
                <a:gd name="connsiteY7307" fmla="*/ 65890 h 2801577"/>
                <a:gd name="connsiteX7308" fmla="*/ 2779472 w 10032639"/>
                <a:gd name="connsiteY7308" fmla="*/ 65890 h 2801577"/>
                <a:gd name="connsiteX7309" fmla="*/ 2783072 w 10032639"/>
                <a:gd name="connsiteY7309" fmla="*/ 67330 h 2801577"/>
                <a:gd name="connsiteX7310" fmla="*/ 2786671 w 10032639"/>
                <a:gd name="connsiteY7310" fmla="*/ 69131 h 2801577"/>
                <a:gd name="connsiteX7311" fmla="*/ 2789911 w 10032639"/>
                <a:gd name="connsiteY7311" fmla="*/ 74531 h 2801577"/>
                <a:gd name="connsiteX7312" fmla="*/ 2791710 w 10032639"/>
                <a:gd name="connsiteY7312" fmla="*/ 70931 h 2801577"/>
                <a:gd name="connsiteX7313" fmla="*/ 2793510 w 10032639"/>
                <a:gd name="connsiteY7313" fmla="*/ 69131 h 2801577"/>
                <a:gd name="connsiteX7314" fmla="*/ 2797109 w 10032639"/>
                <a:gd name="connsiteY7314" fmla="*/ 65890 h 2801577"/>
                <a:gd name="connsiteX7315" fmla="*/ 2807547 w 10032639"/>
                <a:gd name="connsiteY7315" fmla="*/ 55449 h 2801577"/>
                <a:gd name="connsiteX7316" fmla="*/ 2826264 w 10032639"/>
                <a:gd name="connsiteY7316" fmla="*/ 76332 h 2801577"/>
                <a:gd name="connsiteX7317" fmla="*/ 2864419 w 10032639"/>
                <a:gd name="connsiteY7317" fmla="*/ 76332 h 2801577"/>
                <a:gd name="connsiteX7318" fmla="*/ 2888535 w 10032639"/>
                <a:gd name="connsiteY7318" fmla="*/ 76332 h 2801577"/>
                <a:gd name="connsiteX7319" fmla="*/ 2913011 w 10032639"/>
                <a:gd name="connsiteY7319" fmla="*/ 74531 h 2801577"/>
                <a:gd name="connsiteX7320" fmla="*/ 2958004 w 10032639"/>
                <a:gd name="connsiteY7320" fmla="*/ 69131 h 2801577"/>
                <a:gd name="connsiteX7321" fmla="*/ 2975280 w 10032639"/>
                <a:gd name="connsiteY7321" fmla="*/ 65890 h 2801577"/>
                <a:gd name="connsiteX7322" fmla="*/ 2988958 w 10032639"/>
                <a:gd name="connsiteY7322" fmla="*/ 58689 h 2801577"/>
                <a:gd name="connsiteX7323" fmla="*/ 3001197 w 10032639"/>
                <a:gd name="connsiteY7323" fmla="*/ 51848 h 2801577"/>
                <a:gd name="connsiteX7324" fmla="*/ 3008035 w 10032639"/>
                <a:gd name="connsiteY7324" fmla="*/ 41766 h 2801577"/>
                <a:gd name="connsiteX7325" fmla="*/ 3013075 w 10032639"/>
                <a:gd name="connsiteY7325" fmla="*/ 34565 h 2801577"/>
                <a:gd name="connsiteX7326" fmla="*/ 3021713 w 10032639"/>
                <a:gd name="connsiteY7326" fmla="*/ 34565 h 2801577"/>
                <a:gd name="connsiteX7327" fmla="*/ 3037551 w 10032639"/>
                <a:gd name="connsiteY7327" fmla="*/ 34565 h 2801577"/>
                <a:gd name="connsiteX7328" fmla="*/ 3051229 w 10032639"/>
                <a:gd name="connsiteY7328" fmla="*/ 38165 h 2801577"/>
                <a:gd name="connsiteX7329" fmla="*/ 3061667 w 10032639"/>
                <a:gd name="connsiteY7329" fmla="*/ 43206 h 2801577"/>
                <a:gd name="connsiteX7330" fmla="*/ 3070306 w 10032639"/>
                <a:gd name="connsiteY7330" fmla="*/ 50408 h 2801577"/>
                <a:gd name="connsiteX7331" fmla="*/ 3073905 w 10032639"/>
                <a:gd name="connsiteY7331" fmla="*/ 57249 h 2801577"/>
                <a:gd name="connsiteX7332" fmla="*/ 3078944 w 10032639"/>
                <a:gd name="connsiteY7332" fmla="*/ 62290 h 2801577"/>
                <a:gd name="connsiteX7333" fmla="*/ 3087943 w 10032639"/>
                <a:gd name="connsiteY7333" fmla="*/ 67330 h 2801577"/>
                <a:gd name="connsiteX7334" fmla="*/ 3098021 w 10032639"/>
                <a:gd name="connsiteY7334" fmla="*/ 62290 h 2801577"/>
                <a:gd name="connsiteX7335" fmla="*/ 3117098 w 10032639"/>
                <a:gd name="connsiteY7335" fmla="*/ 53648 h 2801577"/>
                <a:gd name="connsiteX7336" fmla="*/ 3129336 w 10032639"/>
                <a:gd name="connsiteY7336" fmla="*/ 50408 h 2801577"/>
                <a:gd name="connsiteX7337" fmla="*/ 3137974 w 10032639"/>
                <a:gd name="connsiteY7337" fmla="*/ 46807 h 2801577"/>
                <a:gd name="connsiteX7338" fmla="*/ 3144814 w 10032639"/>
                <a:gd name="connsiteY7338" fmla="*/ 38165 h 2801577"/>
                <a:gd name="connsiteX7339" fmla="*/ 3155252 w 10032639"/>
                <a:gd name="connsiteY7339" fmla="*/ 43206 h 2801577"/>
                <a:gd name="connsiteX7340" fmla="*/ 3168930 w 10032639"/>
                <a:gd name="connsiteY7340" fmla="*/ 48607 h 2801577"/>
                <a:gd name="connsiteX7341" fmla="*/ 3182967 w 10032639"/>
                <a:gd name="connsiteY7341" fmla="*/ 53648 h 2801577"/>
                <a:gd name="connsiteX7342" fmla="*/ 3196645 w 10032639"/>
                <a:gd name="connsiteY7342" fmla="*/ 57249 h 2801577"/>
                <a:gd name="connsiteX7343" fmla="*/ 3212482 w 10032639"/>
                <a:gd name="connsiteY7343" fmla="*/ 58689 h 2801577"/>
                <a:gd name="connsiteX7344" fmla="*/ 3226160 w 10032639"/>
                <a:gd name="connsiteY7344" fmla="*/ 60489 h 2801577"/>
                <a:gd name="connsiteX7345" fmla="*/ 3241638 w 10032639"/>
                <a:gd name="connsiteY7345" fmla="*/ 60489 h 2801577"/>
                <a:gd name="connsiteX7346" fmla="*/ 3255676 w 10032639"/>
                <a:gd name="connsiteY7346" fmla="*/ 60489 h 2801577"/>
                <a:gd name="connsiteX7347" fmla="*/ 3271153 w 10032639"/>
                <a:gd name="connsiteY7347" fmla="*/ 57249 h 2801577"/>
                <a:gd name="connsiteX7348" fmla="*/ 3284831 w 10032639"/>
                <a:gd name="connsiteY7348" fmla="*/ 55449 h 2801577"/>
                <a:gd name="connsiteX7349" fmla="*/ 3298869 w 10032639"/>
                <a:gd name="connsiteY7349" fmla="*/ 50408 h 2801577"/>
                <a:gd name="connsiteX7350" fmla="*/ 3312547 w 10032639"/>
                <a:gd name="connsiteY7350" fmla="*/ 45007 h 2801577"/>
                <a:gd name="connsiteX7351" fmla="*/ 3324784 w 10032639"/>
                <a:gd name="connsiteY7351" fmla="*/ 39966 h 2801577"/>
                <a:gd name="connsiteX7352" fmla="*/ 3350700 w 10032639"/>
                <a:gd name="connsiteY7352" fmla="*/ 24483 h 2801577"/>
                <a:gd name="connsiteX7353" fmla="*/ 3375176 w 10032639"/>
                <a:gd name="connsiteY7353" fmla="*/ 3600 h 2801577"/>
                <a:gd name="connsiteX7354" fmla="*/ 3380215 w 10032639"/>
                <a:gd name="connsiteY7354" fmla="*/ 0 h 2801577"/>
                <a:gd name="connsiteX7355" fmla="*/ 3385615 w 10032639"/>
                <a:gd name="connsiteY7355" fmla="*/ 0 h 2801577"/>
                <a:gd name="connsiteX7356" fmla="*/ 3392454 w 10032639"/>
                <a:gd name="connsiteY7356" fmla="*/ 0 h 2801577"/>
                <a:gd name="connsiteX7357" fmla="*/ 3399292 w 10032639"/>
                <a:gd name="connsiteY7357" fmla="*/ 1800 h 2801577"/>
                <a:gd name="connsiteX7358" fmla="*/ 3409731 w 10032639"/>
                <a:gd name="connsiteY7358" fmla="*/ 7201 h 2801577"/>
                <a:gd name="connsiteX7359" fmla="*/ 3418369 w 10032639"/>
                <a:gd name="connsiteY7359" fmla="*/ 12242 h 2801577"/>
                <a:gd name="connsiteX7360" fmla="*/ 3421609 w 10032639"/>
                <a:gd name="connsiteY7360" fmla="*/ 19083 h 2801577"/>
                <a:gd name="connsiteX7361" fmla="*/ 3425208 w 10032639"/>
                <a:gd name="connsiteY7361" fmla="*/ 34565 h 2801577"/>
                <a:gd name="connsiteX7362" fmla="*/ 3427008 w 10032639"/>
                <a:gd name="connsiteY7362" fmla="*/ 48607 h 2801577"/>
                <a:gd name="connsiteX7363" fmla="*/ 3480640 w 10032639"/>
                <a:gd name="connsiteY7363" fmla="*/ 45007 h 2801577"/>
                <a:gd name="connsiteX7364" fmla="*/ 3537870 w 10032639"/>
                <a:gd name="connsiteY7364" fmla="*/ 43206 h 2801577"/>
                <a:gd name="connsiteX7365" fmla="*/ 3598340 w 10032639"/>
                <a:gd name="connsiteY7365" fmla="*/ 43206 h 2801577"/>
                <a:gd name="connsiteX7366" fmla="*/ 3666010 w 10032639"/>
                <a:gd name="connsiteY7366" fmla="*/ 45007 h 2801577"/>
                <a:gd name="connsiteX7367" fmla="*/ 3722881 w 10032639"/>
                <a:gd name="connsiteY7367" fmla="*/ 50408 h 2801577"/>
                <a:gd name="connsiteX7368" fmla="*/ 3781911 w 10032639"/>
                <a:gd name="connsiteY7368" fmla="*/ 57249 h 2801577"/>
                <a:gd name="connsiteX7369" fmla="*/ 3842381 w 10032639"/>
                <a:gd name="connsiteY7369" fmla="*/ 69131 h 2801577"/>
                <a:gd name="connsiteX7370" fmla="*/ 3906451 w 10032639"/>
                <a:gd name="connsiteY7370" fmla="*/ 84973 h 2801577"/>
                <a:gd name="connsiteX7371" fmla="*/ 3913290 w 10032639"/>
                <a:gd name="connsiteY7371" fmla="*/ 86773 h 2801577"/>
                <a:gd name="connsiteX7372" fmla="*/ 3915089 w 10032639"/>
                <a:gd name="connsiteY7372" fmla="*/ 91814 h 2801577"/>
                <a:gd name="connsiteX7373" fmla="*/ 3918689 w 10032639"/>
                <a:gd name="connsiteY7373" fmla="*/ 98655 h 2801577"/>
                <a:gd name="connsiteX7374" fmla="*/ 3920129 w 10032639"/>
                <a:gd name="connsiteY7374" fmla="*/ 105856 h 2801577"/>
                <a:gd name="connsiteX7375" fmla="*/ 3920129 w 10032639"/>
                <a:gd name="connsiteY7375" fmla="*/ 110897 h 2801577"/>
                <a:gd name="connsiteX7376" fmla="*/ 3918689 w 10032639"/>
                <a:gd name="connsiteY7376" fmla="*/ 116298 h 2801577"/>
                <a:gd name="connsiteX7377" fmla="*/ 3916889 w 10032639"/>
                <a:gd name="connsiteY7377" fmla="*/ 121338 h 2801577"/>
                <a:gd name="connsiteX7378" fmla="*/ 3913290 w 10032639"/>
                <a:gd name="connsiteY7378" fmla="*/ 124939 h 2801577"/>
                <a:gd name="connsiteX7379" fmla="*/ 3906451 w 10032639"/>
                <a:gd name="connsiteY7379" fmla="*/ 129980 h 2801577"/>
                <a:gd name="connsiteX7380" fmla="*/ 3901052 w 10032639"/>
                <a:gd name="connsiteY7380" fmla="*/ 131780 h 2801577"/>
                <a:gd name="connsiteX7381" fmla="*/ 3908251 w 10032639"/>
                <a:gd name="connsiteY7381" fmla="*/ 135380 h 2801577"/>
                <a:gd name="connsiteX7382" fmla="*/ 3916889 w 10032639"/>
                <a:gd name="connsiteY7382" fmla="*/ 140421 h 2801577"/>
                <a:gd name="connsiteX7383" fmla="*/ 3916889 w 10032639"/>
                <a:gd name="connsiteY7383" fmla="*/ 161304 h 2801577"/>
                <a:gd name="connsiteX7384" fmla="*/ 3916889 w 10032639"/>
                <a:gd name="connsiteY7384" fmla="*/ 168145 h 2801577"/>
                <a:gd name="connsiteX7385" fmla="*/ 3913290 w 10032639"/>
                <a:gd name="connsiteY7385" fmla="*/ 171386 h 2801577"/>
                <a:gd name="connsiteX7386" fmla="*/ 3910050 w 10032639"/>
                <a:gd name="connsiteY7386" fmla="*/ 174986 h 2801577"/>
                <a:gd name="connsiteX7387" fmla="*/ 3902851 w 10032639"/>
                <a:gd name="connsiteY7387" fmla="*/ 178227 h 2801577"/>
                <a:gd name="connsiteX7388" fmla="*/ 3910050 w 10032639"/>
                <a:gd name="connsiteY7388" fmla="*/ 199110 h 2801577"/>
                <a:gd name="connsiteX7389" fmla="*/ 3913290 w 10032639"/>
                <a:gd name="connsiteY7389" fmla="*/ 221793 h 2801577"/>
                <a:gd name="connsiteX7390" fmla="*/ 3916889 w 10032639"/>
                <a:gd name="connsiteY7390" fmla="*/ 242316 h 2801577"/>
                <a:gd name="connsiteX7391" fmla="*/ 3916889 w 10032639"/>
                <a:gd name="connsiteY7391" fmla="*/ 263199 h 2801577"/>
                <a:gd name="connsiteX7392" fmla="*/ 3916889 w 10032639"/>
                <a:gd name="connsiteY7392" fmla="*/ 275441 h 2801577"/>
                <a:gd name="connsiteX7393" fmla="*/ 3915089 w 10032639"/>
                <a:gd name="connsiteY7393" fmla="*/ 280482 h 2801577"/>
                <a:gd name="connsiteX7394" fmla="*/ 3911490 w 10032639"/>
                <a:gd name="connsiteY7394" fmla="*/ 287683 h 2801577"/>
                <a:gd name="connsiteX7395" fmla="*/ 3910050 w 10032639"/>
                <a:gd name="connsiteY7395" fmla="*/ 292724 h 2801577"/>
                <a:gd name="connsiteX7396" fmla="*/ 3910050 w 10032639"/>
                <a:gd name="connsiteY7396" fmla="*/ 297765 h 2801577"/>
                <a:gd name="connsiteX7397" fmla="*/ 3902851 w 10032639"/>
                <a:gd name="connsiteY7397" fmla="*/ 348172 h 2801577"/>
                <a:gd name="connsiteX7398" fmla="*/ 3897812 w 10032639"/>
                <a:gd name="connsiteY7398" fmla="*/ 398219 h 2801577"/>
                <a:gd name="connsiteX7399" fmla="*/ 3896012 w 10032639"/>
                <a:gd name="connsiteY7399" fmla="*/ 448627 h 2801577"/>
                <a:gd name="connsiteX7400" fmla="*/ 3897812 w 10032639"/>
                <a:gd name="connsiteY7400" fmla="*/ 500475 h 2801577"/>
                <a:gd name="connsiteX7401" fmla="*/ 3899612 w 10032639"/>
                <a:gd name="connsiteY7401" fmla="*/ 528199 h 2801577"/>
                <a:gd name="connsiteX7402" fmla="*/ 3899612 w 10032639"/>
                <a:gd name="connsiteY7402" fmla="*/ 554123 h 2801577"/>
                <a:gd name="connsiteX7403" fmla="*/ 3897812 w 10032639"/>
                <a:gd name="connsiteY7403" fmla="*/ 580047 h 2801577"/>
                <a:gd name="connsiteX7404" fmla="*/ 3896012 w 10032639"/>
                <a:gd name="connsiteY7404" fmla="*/ 604170 h 2801577"/>
                <a:gd name="connsiteX7405" fmla="*/ 3892413 w 10032639"/>
                <a:gd name="connsiteY7405" fmla="*/ 628654 h 2801577"/>
                <a:gd name="connsiteX7406" fmla="*/ 3887374 w 10032639"/>
                <a:gd name="connsiteY7406" fmla="*/ 650977 h 2801577"/>
                <a:gd name="connsiteX7407" fmla="*/ 3881975 w 10032639"/>
                <a:gd name="connsiteY7407" fmla="*/ 673660 h 2801577"/>
                <a:gd name="connsiteX7408" fmla="*/ 3875136 w 10032639"/>
                <a:gd name="connsiteY7408" fmla="*/ 694544 h 2801577"/>
                <a:gd name="connsiteX7409" fmla="*/ 3870097 w 10032639"/>
                <a:gd name="connsiteY7409" fmla="*/ 704625 h 2801577"/>
                <a:gd name="connsiteX7410" fmla="*/ 3859658 w 10032639"/>
                <a:gd name="connsiteY7410" fmla="*/ 704625 h 2801577"/>
                <a:gd name="connsiteX7411" fmla="*/ 3849220 w 10032639"/>
                <a:gd name="connsiteY7411" fmla="*/ 704625 h 2801577"/>
                <a:gd name="connsiteX7412" fmla="*/ 3838782 w 10032639"/>
                <a:gd name="connsiteY7412" fmla="*/ 703185 h 2801577"/>
                <a:gd name="connsiteX7413" fmla="*/ 3830143 w 10032639"/>
                <a:gd name="connsiteY7413" fmla="*/ 701385 h 2801577"/>
                <a:gd name="connsiteX7414" fmla="*/ 3823304 w 10032639"/>
                <a:gd name="connsiteY7414" fmla="*/ 695984 h 2801577"/>
                <a:gd name="connsiteX7415" fmla="*/ 3818265 w 10032639"/>
                <a:gd name="connsiteY7415" fmla="*/ 689143 h 2801577"/>
                <a:gd name="connsiteX7416" fmla="*/ 3814666 w 10032639"/>
                <a:gd name="connsiteY7416" fmla="*/ 680501 h 2801577"/>
                <a:gd name="connsiteX7417" fmla="*/ 3781911 w 10032639"/>
                <a:gd name="connsiteY7417" fmla="*/ 684102 h 2801577"/>
                <a:gd name="connsiteX7418" fmla="*/ 3752396 w 10032639"/>
                <a:gd name="connsiteY7418" fmla="*/ 684102 h 2801577"/>
                <a:gd name="connsiteX7419" fmla="*/ 3726120 w 10032639"/>
                <a:gd name="connsiteY7419" fmla="*/ 682302 h 2801577"/>
                <a:gd name="connsiteX7420" fmla="*/ 3703804 w 10032639"/>
                <a:gd name="connsiteY7420" fmla="*/ 675461 h 2801577"/>
                <a:gd name="connsiteX7421" fmla="*/ 3698764 w 10032639"/>
                <a:gd name="connsiteY7421" fmla="*/ 690943 h 2801577"/>
                <a:gd name="connsiteX7422" fmla="*/ 3695165 w 10032639"/>
                <a:gd name="connsiteY7422" fmla="*/ 706425 h 2801577"/>
                <a:gd name="connsiteX7423" fmla="*/ 3695165 w 10032639"/>
                <a:gd name="connsiteY7423" fmla="*/ 720467 h 2801577"/>
                <a:gd name="connsiteX7424" fmla="*/ 3695165 w 10032639"/>
                <a:gd name="connsiteY7424" fmla="*/ 732349 h 2801577"/>
                <a:gd name="connsiteX7425" fmla="*/ 3696964 w 10032639"/>
                <a:gd name="connsiteY7425" fmla="*/ 753232 h 2801577"/>
                <a:gd name="connsiteX7426" fmla="*/ 3698764 w 10032639"/>
                <a:gd name="connsiteY7426" fmla="*/ 774115 h 2801577"/>
                <a:gd name="connsiteX7427" fmla="*/ 3698764 w 10032639"/>
                <a:gd name="connsiteY7427" fmla="*/ 815522 h 2801577"/>
                <a:gd name="connsiteX7428" fmla="*/ 3698764 w 10032639"/>
                <a:gd name="connsiteY7428" fmla="*/ 827763 h 2801577"/>
                <a:gd name="connsiteX7429" fmla="*/ 3696964 w 10032639"/>
                <a:gd name="connsiteY7429" fmla="*/ 840005 h 2801577"/>
                <a:gd name="connsiteX7430" fmla="*/ 3691565 w 10032639"/>
                <a:gd name="connsiteY7430" fmla="*/ 864129 h 2801577"/>
                <a:gd name="connsiteX7431" fmla="*/ 3690126 w 10032639"/>
                <a:gd name="connsiteY7431" fmla="*/ 870970 h 2801577"/>
                <a:gd name="connsiteX7432" fmla="*/ 3684727 w 10032639"/>
                <a:gd name="connsiteY7432" fmla="*/ 893293 h 2801577"/>
                <a:gd name="connsiteX7433" fmla="*/ 3684727 w 10032639"/>
                <a:gd name="connsiteY7433" fmla="*/ 914176 h 2801577"/>
                <a:gd name="connsiteX7434" fmla="*/ 3679688 w 10032639"/>
                <a:gd name="connsiteY7434" fmla="*/ 936860 h 2801577"/>
                <a:gd name="connsiteX7435" fmla="*/ 3677888 w 10032639"/>
                <a:gd name="connsiteY7435" fmla="*/ 945501 h 2801577"/>
                <a:gd name="connsiteX7436" fmla="*/ 3679688 w 10032639"/>
                <a:gd name="connsiteY7436" fmla="*/ 952342 h 2801577"/>
                <a:gd name="connsiteX7437" fmla="*/ 3681487 w 10032639"/>
                <a:gd name="connsiteY7437" fmla="*/ 966384 h 2801577"/>
                <a:gd name="connsiteX7438" fmla="*/ 3682927 w 10032639"/>
                <a:gd name="connsiteY7438" fmla="*/ 978266 h 2801577"/>
                <a:gd name="connsiteX7439" fmla="*/ 3684727 w 10032639"/>
                <a:gd name="connsiteY7439" fmla="*/ 1002389 h 2801577"/>
                <a:gd name="connsiteX7440" fmla="*/ 3677888 w 10032639"/>
                <a:gd name="connsiteY7440" fmla="*/ 1038755 h 2801577"/>
                <a:gd name="connsiteX7441" fmla="*/ 3676088 w 10032639"/>
                <a:gd name="connsiteY7441" fmla="*/ 1073680 h 2801577"/>
                <a:gd name="connsiteX7442" fmla="*/ 3674288 w 10032639"/>
                <a:gd name="connsiteY7442" fmla="*/ 1106445 h 2801577"/>
                <a:gd name="connsiteX7443" fmla="*/ 3676088 w 10032639"/>
                <a:gd name="connsiteY7443" fmla="*/ 1139210 h 2801577"/>
                <a:gd name="connsiteX7444" fmla="*/ 3676088 w 10032639"/>
                <a:gd name="connsiteY7444" fmla="*/ 1179176 h 2801577"/>
                <a:gd name="connsiteX7445" fmla="*/ 3674288 w 10032639"/>
                <a:gd name="connsiteY7445" fmla="*/ 1215541 h 2801577"/>
                <a:gd name="connsiteX7446" fmla="*/ 3669249 w 10032639"/>
                <a:gd name="connsiteY7446" fmla="*/ 1288272 h 2801577"/>
                <a:gd name="connsiteX7447" fmla="*/ 3662410 w 10032639"/>
                <a:gd name="connsiteY7447" fmla="*/ 1378285 h 2801577"/>
                <a:gd name="connsiteX7448" fmla="*/ 3651972 w 10032639"/>
                <a:gd name="connsiteY7448" fmla="*/ 1471899 h 2801577"/>
                <a:gd name="connsiteX7449" fmla="*/ 3655571 w 10032639"/>
                <a:gd name="connsiteY7449" fmla="*/ 1471899 h 2801577"/>
                <a:gd name="connsiteX7450" fmla="*/ 3651972 w 10032639"/>
                <a:gd name="connsiteY7450" fmla="*/ 1475500 h 2801577"/>
                <a:gd name="connsiteX7451" fmla="*/ 3653771 w 10032639"/>
                <a:gd name="connsiteY7451" fmla="*/ 1478740 h 2801577"/>
                <a:gd name="connsiteX7452" fmla="*/ 3650172 w 10032639"/>
                <a:gd name="connsiteY7452" fmla="*/ 1476940 h 2801577"/>
                <a:gd name="connsiteX7453" fmla="*/ 3645133 w 10032639"/>
                <a:gd name="connsiteY7453" fmla="*/ 1518706 h 2801577"/>
                <a:gd name="connsiteX7454" fmla="*/ 3641533 w 10032639"/>
                <a:gd name="connsiteY7454" fmla="*/ 1544630 h 2801577"/>
                <a:gd name="connsiteX7455" fmla="*/ 3639734 w 10032639"/>
                <a:gd name="connsiteY7455" fmla="*/ 1572354 h 2801577"/>
                <a:gd name="connsiteX7456" fmla="*/ 3638294 w 10032639"/>
                <a:gd name="connsiteY7456" fmla="*/ 1601879 h 2801577"/>
                <a:gd name="connsiteX7457" fmla="*/ 3638294 w 10032639"/>
                <a:gd name="connsiteY7457" fmla="*/ 1631043 h 2801577"/>
                <a:gd name="connsiteX7458" fmla="*/ 3641533 w 10032639"/>
                <a:gd name="connsiteY7458" fmla="*/ 1695132 h 2801577"/>
                <a:gd name="connsiteX7459" fmla="*/ 3648732 w 10032639"/>
                <a:gd name="connsiteY7459" fmla="*/ 1764623 h 2801577"/>
                <a:gd name="connsiteX7460" fmla="*/ 3686526 w 10032639"/>
                <a:gd name="connsiteY7460" fmla="*/ 1783346 h 2801577"/>
                <a:gd name="connsiteX7461" fmla="*/ 3682927 w 10032639"/>
                <a:gd name="connsiteY7461" fmla="*/ 1797388 h 2801577"/>
                <a:gd name="connsiteX7462" fmla="*/ 3677888 w 10032639"/>
                <a:gd name="connsiteY7462" fmla="*/ 1807829 h 2801577"/>
                <a:gd name="connsiteX7463" fmla="*/ 3669249 w 10032639"/>
                <a:gd name="connsiteY7463" fmla="*/ 1816110 h 2801577"/>
                <a:gd name="connsiteX7464" fmla="*/ 3662410 w 10032639"/>
                <a:gd name="connsiteY7464" fmla="*/ 1819711 h 2801577"/>
                <a:gd name="connsiteX7465" fmla="*/ 3653771 w 10032639"/>
                <a:gd name="connsiteY7465" fmla="*/ 1821511 h 2801577"/>
                <a:gd name="connsiteX7466" fmla="*/ 3651972 w 10032639"/>
                <a:gd name="connsiteY7466" fmla="*/ 1821511 h 2801577"/>
                <a:gd name="connsiteX7467" fmla="*/ 3655571 w 10032639"/>
                <a:gd name="connsiteY7467" fmla="*/ 1838794 h 2801577"/>
                <a:gd name="connsiteX7468" fmla="*/ 3658811 w 10032639"/>
                <a:gd name="connsiteY7468" fmla="*/ 1854636 h 2801577"/>
                <a:gd name="connsiteX7469" fmla="*/ 3658811 w 10032639"/>
                <a:gd name="connsiteY7469" fmla="*/ 1868318 h 2801577"/>
                <a:gd name="connsiteX7470" fmla="*/ 3657371 w 10032639"/>
                <a:gd name="connsiteY7470" fmla="*/ 1882360 h 2801577"/>
                <a:gd name="connsiteX7471" fmla="*/ 3653771 w 10032639"/>
                <a:gd name="connsiteY7471" fmla="*/ 1910084 h 2801577"/>
                <a:gd name="connsiteX7472" fmla="*/ 3648732 w 10032639"/>
                <a:gd name="connsiteY7472" fmla="*/ 1941049 h 2801577"/>
                <a:gd name="connsiteX7473" fmla="*/ 3646933 w 10032639"/>
                <a:gd name="connsiteY7473" fmla="*/ 1949690 h 2801577"/>
                <a:gd name="connsiteX7474" fmla="*/ 3643333 w 10032639"/>
                <a:gd name="connsiteY7474" fmla="*/ 1968773 h 2801577"/>
                <a:gd name="connsiteX7475" fmla="*/ 3641533 w 10032639"/>
                <a:gd name="connsiteY7475" fmla="*/ 1987856 h 2801577"/>
                <a:gd name="connsiteX7476" fmla="*/ 3639734 w 10032639"/>
                <a:gd name="connsiteY7476" fmla="*/ 1996497 h 2801577"/>
                <a:gd name="connsiteX7477" fmla="*/ 3641533 w 10032639"/>
                <a:gd name="connsiteY7477" fmla="*/ 2006939 h 2801577"/>
                <a:gd name="connsiteX7478" fmla="*/ 3643333 w 10032639"/>
                <a:gd name="connsiteY7478" fmla="*/ 2015580 h 2801577"/>
                <a:gd name="connsiteX7479" fmla="*/ 3648732 w 10032639"/>
                <a:gd name="connsiteY7479" fmla="*/ 2026022 h 2801577"/>
                <a:gd name="connsiteX7480" fmla="*/ 3650172 w 10032639"/>
                <a:gd name="connsiteY7480" fmla="*/ 2034663 h 2801577"/>
                <a:gd name="connsiteX7481" fmla="*/ 3650172 w 10032639"/>
                <a:gd name="connsiteY7481" fmla="*/ 2041504 h 2801577"/>
                <a:gd name="connsiteX7482" fmla="*/ 3650172 w 10032639"/>
                <a:gd name="connsiteY7482" fmla="*/ 2048345 h 2801577"/>
                <a:gd name="connsiteX7483" fmla="*/ 3648732 w 10032639"/>
                <a:gd name="connsiteY7483" fmla="*/ 2053746 h 2801577"/>
                <a:gd name="connsiteX7484" fmla="*/ 3645133 w 10032639"/>
                <a:gd name="connsiteY7484" fmla="*/ 2058787 h 2801577"/>
                <a:gd name="connsiteX7485" fmla="*/ 3639734 w 10032639"/>
                <a:gd name="connsiteY7485" fmla="*/ 2063827 h 2801577"/>
                <a:gd name="connsiteX7486" fmla="*/ 3634695 w 10032639"/>
                <a:gd name="connsiteY7486" fmla="*/ 2067428 h 2801577"/>
                <a:gd name="connsiteX7487" fmla="*/ 3627856 w 10032639"/>
                <a:gd name="connsiteY7487" fmla="*/ 2071028 h 2801577"/>
                <a:gd name="connsiteX7488" fmla="*/ 3626056 w 10032639"/>
                <a:gd name="connsiteY7488" fmla="*/ 2072469 h 2801577"/>
                <a:gd name="connsiteX7489" fmla="*/ 3624256 w 10032639"/>
                <a:gd name="connsiteY7489" fmla="*/ 2077869 h 2801577"/>
                <a:gd name="connsiteX7490" fmla="*/ 3626056 w 10032639"/>
                <a:gd name="connsiteY7490" fmla="*/ 2087951 h 2801577"/>
                <a:gd name="connsiteX7491" fmla="*/ 3627856 w 10032639"/>
                <a:gd name="connsiteY7491" fmla="*/ 2095152 h 2801577"/>
                <a:gd name="connsiteX7492" fmla="*/ 3631095 w 10032639"/>
                <a:gd name="connsiteY7492" fmla="*/ 2095152 h 2801577"/>
                <a:gd name="connsiteX7493" fmla="*/ 3641533 w 10032639"/>
                <a:gd name="connsiteY7493" fmla="*/ 2100193 h 2801577"/>
                <a:gd name="connsiteX7494" fmla="*/ 3646933 w 10032639"/>
                <a:gd name="connsiteY7494" fmla="*/ 2103793 h 2801577"/>
                <a:gd name="connsiteX7495" fmla="*/ 3650172 w 10032639"/>
                <a:gd name="connsiteY7495" fmla="*/ 2110634 h 2801577"/>
                <a:gd name="connsiteX7496" fmla="*/ 3651972 w 10032639"/>
                <a:gd name="connsiteY7496" fmla="*/ 2117475 h 2801577"/>
                <a:gd name="connsiteX7497" fmla="*/ 3650172 w 10032639"/>
                <a:gd name="connsiteY7497" fmla="*/ 2126477 h 2801577"/>
                <a:gd name="connsiteX7498" fmla="*/ 3651972 w 10032639"/>
                <a:gd name="connsiteY7498" fmla="*/ 2133318 h 2801577"/>
                <a:gd name="connsiteX7499" fmla="*/ 3651972 w 10032639"/>
                <a:gd name="connsiteY7499" fmla="*/ 2141959 h 2801577"/>
                <a:gd name="connsiteX7500" fmla="*/ 3650172 w 10032639"/>
                <a:gd name="connsiteY7500" fmla="*/ 2150600 h 2801577"/>
                <a:gd name="connsiteX7501" fmla="*/ 3648732 w 10032639"/>
                <a:gd name="connsiteY7501" fmla="*/ 2154201 h 2801577"/>
                <a:gd name="connsiteX7502" fmla="*/ 3645133 w 10032639"/>
                <a:gd name="connsiteY7502" fmla="*/ 2159241 h 2801577"/>
                <a:gd name="connsiteX7503" fmla="*/ 3641533 w 10032639"/>
                <a:gd name="connsiteY7503" fmla="*/ 2164642 h 2801577"/>
                <a:gd name="connsiteX7504" fmla="*/ 3638294 w 10032639"/>
                <a:gd name="connsiteY7504" fmla="*/ 2169683 h 2801577"/>
                <a:gd name="connsiteX7505" fmla="*/ 3650172 w 10032639"/>
                <a:gd name="connsiteY7505" fmla="*/ 2162842 h 2801577"/>
                <a:gd name="connsiteX7506" fmla="*/ 3658811 w 10032639"/>
                <a:gd name="connsiteY7506" fmla="*/ 2173284 h 2801577"/>
                <a:gd name="connsiteX7507" fmla="*/ 3669249 w 10032639"/>
                <a:gd name="connsiteY7507" fmla="*/ 2188766 h 2801577"/>
                <a:gd name="connsiteX7508" fmla="*/ 3681487 w 10032639"/>
                <a:gd name="connsiteY7508" fmla="*/ 2204248 h 2801577"/>
                <a:gd name="connsiteX7509" fmla="*/ 3682927 w 10032639"/>
                <a:gd name="connsiteY7509" fmla="*/ 2207489 h 2801577"/>
                <a:gd name="connsiteX7510" fmla="*/ 3684727 w 10032639"/>
                <a:gd name="connsiteY7510" fmla="*/ 2212889 h 2801577"/>
                <a:gd name="connsiteX7511" fmla="*/ 3688326 w 10032639"/>
                <a:gd name="connsiteY7511" fmla="*/ 2216130 h 2801577"/>
                <a:gd name="connsiteX7512" fmla="*/ 3698764 w 10032639"/>
                <a:gd name="connsiteY7512" fmla="*/ 2223331 h 2801577"/>
                <a:gd name="connsiteX7513" fmla="*/ 3722881 w 10032639"/>
                <a:gd name="connsiteY7513" fmla="*/ 2221531 h 2801577"/>
                <a:gd name="connsiteX7514" fmla="*/ 3743757 w 10032639"/>
                <a:gd name="connsiteY7514" fmla="*/ 2223331 h 2801577"/>
                <a:gd name="connsiteX7515" fmla="*/ 3762834 w 10032639"/>
                <a:gd name="connsiteY7515" fmla="*/ 2226571 h 2801577"/>
                <a:gd name="connsiteX7516" fmla="*/ 3778312 w 10032639"/>
                <a:gd name="connsiteY7516" fmla="*/ 2233413 h 2801577"/>
                <a:gd name="connsiteX7517" fmla="*/ 3809626 w 10032639"/>
                <a:gd name="connsiteY7517" fmla="*/ 2252855 h 2801577"/>
                <a:gd name="connsiteX7518" fmla="*/ 3835182 w 10032639"/>
                <a:gd name="connsiteY7518" fmla="*/ 2270138 h 2801577"/>
                <a:gd name="connsiteX7519" fmla="*/ 3842381 w 10032639"/>
                <a:gd name="connsiteY7519" fmla="*/ 2276979 h 2801577"/>
                <a:gd name="connsiteX7520" fmla="*/ 3849220 w 10032639"/>
                <a:gd name="connsiteY7520" fmla="*/ 2280580 h 2801577"/>
                <a:gd name="connsiteX7521" fmla="*/ 3856059 w 10032639"/>
                <a:gd name="connsiteY7521" fmla="*/ 2282020 h 2801577"/>
                <a:gd name="connsiteX7522" fmla="*/ 3862898 w 10032639"/>
                <a:gd name="connsiteY7522" fmla="*/ 2282020 h 2801577"/>
                <a:gd name="connsiteX7523" fmla="*/ 3871537 w 10032639"/>
                <a:gd name="connsiteY7523" fmla="*/ 2287421 h 2801577"/>
                <a:gd name="connsiteX7524" fmla="*/ 3876936 w 10032639"/>
                <a:gd name="connsiteY7524" fmla="*/ 2291021 h 2801577"/>
                <a:gd name="connsiteX7525" fmla="*/ 3880535 w 10032639"/>
                <a:gd name="connsiteY7525" fmla="*/ 2296062 h 2801577"/>
                <a:gd name="connsiteX7526" fmla="*/ 3885574 w 10032639"/>
                <a:gd name="connsiteY7526" fmla="*/ 2304703 h 2801577"/>
                <a:gd name="connsiteX7527" fmla="*/ 3889174 w 10032639"/>
                <a:gd name="connsiteY7527" fmla="*/ 2313344 h 2801577"/>
                <a:gd name="connsiteX7528" fmla="*/ 3897812 w 10032639"/>
                <a:gd name="connsiteY7528" fmla="*/ 2311544 h 2801577"/>
                <a:gd name="connsiteX7529" fmla="*/ 3904651 w 10032639"/>
                <a:gd name="connsiteY7529" fmla="*/ 2311544 h 2801577"/>
                <a:gd name="connsiteX7530" fmla="*/ 3911490 w 10032639"/>
                <a:gd name="connsiteY7530" fmla="*/ 2311544 h 2801577"/>
                <a:gd name="connsiteX7531" fmla="*/ 3916889 w 10032639"/>
                <a:gd name="connsiteY7531" fmla="*/ 2315145 h 2801577"/>
                <a:gd name="connsiteX7532" fmla="*/ 3920129 w 10032639"/>
                <a:gd name="connsiteY7532" fmla="*/ 2318385 h 2801577"/>
                <a:gd name="connsiteX7533" fmla="*/ 3923728 w 10032639"/>
                <a:gd name="connsiteY7533" fmla="*/ 2321986 h 2801577"/>
                <a:gd name="connsiteX7534" fmla="*/ 3923728 w 10032639"/>
                <a:gd name="connsiteY7534" fmla="*/ 2327026 h 2801577"/>
                <a:gd name="connsiteX7535" fmla="*/ 3925528 w 10032639"/>
                <a:gd name="connsiteY7535" fmla="*/ 2332427 h 2801577"/>
                <a:gd name="connsiteX7536" fmla="*/ 3925528 w 10032639"/>
                <a:gd name="connsiteY7536" fmla="*/ 2363392 h 2801577"/>
                <a:gd name="connsiteX7537" fmla="*/ 3921928 w 10032639"/>
                <a:gd name="connsiteY7537" fmla="*/ 2366992 h 2801577"/>
                <a:gd name="connsiteX7538" fmla="*/ 3916889 w 10032639"/>
                <a:gd name="connsiteY7538" fmla="*/ 2375634 h 2801577"/>
                <a:gd name="connsiteX7539" fmla="*/ 3908251 w 10032639"/>
                <a:gd name="connsiteY7539" fmla="*/ 2382475 h 2801577"/>
                <a:gd name="connsiteX7540" fmla="*/ 3899612 w 10032639"/>
                <a:gd name="connsiteY7540" fmla="*/ 2389316 h 2801577"/>
                <a:gd name="connsiteX7541" fmla="*/ 3887374 w 10032639"/>
                <a:gd name="connsiteY7541" fmla="*/ 2396517 h 2801577"/>
                <a:gd name="connsiteX7542" fmla="*/ 3883774 w 10032639"/>
                <a:gd name="connsiteY7542" fmla="*/ 2398317 h 2801577"/>
                <a:gd name="connsiteX7543" fmla="*/ 3880535 w 10032639"/>
                <a:gd name="connsiteY7543" fmla="*/ 2403358 h 2801577"/>
                <a:gd name="connsiteX7544" fmla="*/ 3875136 w 10032639"/>
                <a:gd name="connsiteY7544" fmla="*/ 2415600 h 2801577"/>
                <a:gd name="connsiteX7545" fmla="*/ 3880535 w 10032639"/>
                <a:gd name="connsiteY7545" fmla="*/ 2432882 h 2801577"/>
                <a:gd name="connsiteX7546" fmla="*/ 3883774 w 10032639"/>
                <a:gd name="connsiteY7546" fmla="*/ 2450165 h 2801577"/>
                <a:gd name="connsiteX7547" fmla="*/ 3883774 w 10032639"/>
                <a:gd name="connsiteY7547" fmla="*/ 2467447 h 2801577"/>
                <a:gd name="connsiteX7548" fmla="*/ 3881975 w 10032639"/>
                <a:gd name="connsiteY7548" fmla="*/ 2486530 h 2801577"/>
                <a:gd name="connsiteX7549" fmla="*/ 3875136 w 10032639"/>
                <a:gd name="connsiteY7549" fmla="*/ 2527936 h 2801577"/>
                <a:gd name="connsiteX7550" fmla="*/ 3866497 w 10032639"/>
                <a:gd name="connsiteY7550" fmla="*/ 2567902 h 2801577"/>
                <a:gd name="connsiteX7551" fmla="*/ 3870097 w 10032639"/>
                <a:gd name="connsiteY7551" fmla="*/ 2617950 h 2801577"/>
                <a:gd name="connsiteX7552" fmla="*/ 3875136 w 10032639"/>
                <a:gd name="connsiteY7552" fmla="*/ 2670158 h 2801577"/>
                <a:gd name="connsiteX7553" fmla="*/ 3876936 w 10032639"/>
                <a:gd name="connsiteY7553" fmla="*/ 2687440 h 2801577"/>
                <a:gd name="connsiteX7554" fmla="*/ 3875136 w 10032639"/>
                <a:gd name="connsiteY7554" fmla="*/ 2702922 h 2801577"/>
                <a:gd name="connsiteX7555" fmla="*/ 3875136 w 10032639"/>
                <a:gd name="connsiteY7555" fmla="*/ 2718405 h 2801577"/>
                <a:gd name="connsiteX7556" fmla="*/ 3871537 w 10032639"/>
                <a:gd name="connsiteY7556" fmla="*/ 2732447 h 2801577"/>
                <a:gd name="connsiteX7557" fmla="*/ 3866497 w 10032639"/>
                <a:gd name="connsiteY7557" fmla="*/ 2758371 h 2801577"/>
                <a:gd name="connsiteX7558" fmla="*/ 3859658 w 10032639"/>
                <a:gd name="connsiteY7558" fmla="*/ 2777093 h 2801577"/>
                <a:gd name="connsiteX7559" fmla="*/ 3854259 w 10032639"/>
                <a:gd name="connsiteY7559" fmla="*/ 2787535 h 2801577"/>
                <a:gd name="connsiteX7560" fmla="*/ 3843821 w 10032639"/>
                <a:gd name="connsiteY7560" fmla="*/ 2787535 h 2801577"/>
                <a:gd name="connsiteX7561" fmla="*/ 3831943 w 10032639"/>
                <a:gd name="connsiteY7561" fmla="*/ 2786095 h 2801577"/>
                <a:gd name="connsiteX7562" fmla="*/ 3819705 w 10032639"/>
                <a:gd name="connsiteY7562" fmla="*/ 2784294 h 2801577"/>
                <a:gd name="connsiteX7563" fmla="*/ 3807827 w 10032639"/>
                <a:gd name="connsiteY7563" fmla="*/ 2780694 h 2801577"/>
                <a:gd name="connsiteX7564" fmla="*/ 3799188 w 10032639"/>
                <a:gd name="connsiteY7564" fmla="*/ 2775653 h 2801577"/>
                <a:gd name="connsiteX7565" fmla="*/ 3790549 w 10032639"/>
                <a:gd name="connsiteY7565" fmla="*/ 2768452 h 2801577"/>
                <a:gd name="connsiteX7566" fmla="*/ 3783711 w 10032639"/>
                <a:gd name="connsiteY7566" fmla="*/ 2759811 h 2801577"/>
                <a:gd name="connsiteX7567" fmla="*/ 3778312 w 10032639"/>
                <a:gd name="connsiteY7567" fmla="*/ 2749729 h 2801577"/>
                <a:gd name="connsiteX7568" fmla="*/ 3773272 w 10032639"/>
                <a:gd name="connsiteY7568" fmla="*/ 2739288 h 2801577"/>
                <a:gd name="connsiteX7569" fmla="*/ 3767873 w 10032639"/>
                <a:gd name="connsiteY7569" fmla="*/ 2746129 h 2801577"/>
                <a:gd name="connsiteX7570" fmla="*/ 3762834 w 10032639"/>
                <a:gd name="connsiteY7570" fmla="*/ 2752970 h 2801577"/>
                <a:gd name="connsiteX7571" fmla="*/ 3757435 w 10032639"/>
                <a:gd name="connsiteY7571" fmla="*/ 2759811 h 2801577"/>
                <a:gd name="connsiteX7572" fmla="*/ 3750596 w 10032639"/>
                <a:gd name="connsiteY7572" fmla="*/ 2765212 h 2801577"/>
                <a:gd name="connsiteX7573" fmla="*/ 3738358 w 10032639"/>
                <a:gd name="connsiteY7573" fmla="*/ 2772053 h 2801577"/>
                <a:gd name="connsiteX7574" fmla="*/ 3726120 w 10032639"/>
                <a:gd name="connsiteY7574" fmla="*/ 2775653 h 2801577"/>
                <a:gd name="connsiteX7575" fmla="*/ 3710642 w 10032639"/>
                <a:gd name="connsiteY7575" fmla="*/ 2778894 h 2801577"/>
                <a:gd name="connsiteX7576" fmla="*/ 3695165 w 10032639"/>
                <a:gd name="connsiteY7576" fmla="*/ 2778894 h 2801577"/>
                <a:gd name="connsiteX7577" fmla="*/ 3681487 w 10032639"/>
                <a:gd name="connsiteY7577" fmla="*/ 2780694 h 2801577"/>
                <a:gd name="connsiteX7578" fmla="*/ 3666010 w 10032639"/>
                <a:gd name="connsiteY7578" fmla="*/ 2780694 h 2801577"/>
                <a:gd name="connsiteX7579" fmla="*/ 3648732 w 10032639"/>
                <a:gd name="connsiteY7579" fmla="*/ 2778894 h 2801577"/>
                <a:gd name="connsiteX7580" fmla="*/ 3631095 w 10032639"/>
                <a:gd name="connsiteY7580" fmla="*/ 2775653 h 2801577"/>
                <a:gd name="connsiteX7581" fmla="*/ 3617417 w 10032639"/>
                <a:gd name="connsiteY7581" fmla="*/ 2773853 h 2801577"/>
                <a:gd name="connsiteX7582" fmla="*/ 3605180 w 10032639"/>
                <a:gd name="connsiteY7582" fmla="*/ 2772053 h 2801577"/>
                <a:gd name="connsiteX7583" fmla="*/ 3577464 w 10032639"/>
                <a:gd name="connsiteY7583" fmla="*/ 2772053 h 2801577"/>
                <a:gd name="connsiteX7584" fmla="*/ 3536071 w 10032639"/>
                <a:gd name="connsiteY7584" fmla="*/ 2772053 h 2801577"/>
                <a:gd name="connsiteX7585" fmla="*/ 3491078 w 10032639"/>
                <a:gd name="connsiteY7585" fmla="*/ 2775653 h 2801577"/>
                <a:gd name="connsiteX7586" fmla="*/ 3465162 w 10032639"/>
                <a:gd name="connsiteY7586" fmla="*/ 2777093 h 2801577"/>
                <a:gd name="connsiteX7587" fmla="*/ 3440686 w 10032639"/>
                <a:gd name="connsiteY7587" fmla="*/ 2778894 h 2801577"/>
                <a:gd name="connsiteX7588" fmla="*/ 3397493 w 10032639"/>
                <a:gd name="connsiteY7588" fmla="*/ 2778894 h 2801577"/>
                <a:gd name="connsiteX7589" fmla="*/ 3357899 w 10032639"/>
                <a:gd name="connsiteY7589" fmla="*/ 2778894 h 2801577"/>
                <a:gd name="connsiteX7590" fmla="*/ 3340262 w 10032639"/>
                <a:gd name="connsiteY7590" fmla="*/ 2777093 h 2801577"/>
                <a:gd name="connsiteX7591" fmla="*/ 3324784 w 10032639"/>
                <a:gd name="connsiteY7591" fmla="*/ 2775653 h 2801577"/>
                <a:gd name="connsiteX7592" fmla="*/ 3310747 w 10032639"/>
                <a:gd name="connsiteY7592" fmla="*/ 2775653 h 2801577"/>
                <a:gd name="connsiteX7593" fmla="*/ 3295269 w 10032639"/>
                <a:gd name="connsiteY7593" fmla="*/ 2777093 h 2801577"/>
                <a:gd name="connsiteX7594" fmla="*/ 3277992 w 10032639"/>
                <a:gd name="connsiteY7594" fmla="*/ 2780694 h 2801577"/>
                <a:gd name="connsiteX7595" fmla="*/ 3258915 w 10032639"/>
                <a:gd name="connsiteY7595" fmla="*/ 2786095 h 2801577"/>
                <a:gd name="connsiteX7596" fmla="*/ 3255676 w 10032639"/>
                <a:gd name="connsiteY7596" fmla="*/ 2787535 h 2801577"/>
                <a:gd name="connsiteX7597" fmla="*/ 3245237 w 10032639"/>
                <a:gd name="connsiteY7597" fmla="*/ 2786095 h 2801577"/>
                <a:gd name="connsiteX7598" fmla="*/ 3234799 w 10032639"/>
                <a:gd name="connsiteY7598" fmla="*/ 2782494 h 2801577"/>
                <a:gd name="connsiteX7599" fmla="*/ 3224361 w 10032639"/>
                <a:gd name="connsiteY7599" fmla="*/ 2778894 h 2801577"/>
                <a:gd name="connsiteX7600" fmla="*/ 3215722 w 10032639"/>
                <a:gd name="connsiteY7600" fmla="*/ 2772053 h 2801577"/>
                <a:gd name="connsiteX7601" fmla="*/ 3129336 w 10032639"/>
                <a:gd name="connsiteY7601" fmla="*/ 2772053 h 2801577"/>
                <a:gd name="connsiteX7602" fmla="*/ 3047989 w 10032639"/>
                <a:gd name="connsiteY7602" fmla="*/ 2775653 h 2801577"/>
                <a:gd name="connsiteX7603" fmla="*/ 2971681 w 10032639"/>
                <a:gd name="connsiteY7603" fmla="*/ 2780694 h 2801577"/>
                <a:gd name="connsiteX7604" fmla="*/ 2897173 w 10032639"/>
                <a:gd name="connsiteY7604" fmla="*/ 2787535 h 2801577"/>
                <a:gd name="connsiteX7605" fmla="*/ 2816186 w 10032639"/>
                <a:gd name="connsiteY7605" fmla="*/ 2792936 h 2801577"/>
                <a:gd name="connsiteX7606" fmla="*/ 2734480 w 10032639"/>
                <a:gd name="connsiteY7606" fmla="*/ 2796536 h 2801577"/>
                <a:gd name="connsiteX7607" fmla="*/ 2731240 w 10032639"/>
                <a:gd name="connsiteY7607" fmla="*/ 2801577 h 2801577"/>
                <a:gd name="connsiteX7608" fmla="*/ 2732679 w 10032639"/>
                <a:gd name="connsiteY7608" fmla="*/ 2796536 h 2801577"/>
                <a:gd name="connsiteX7609" fmla="*/ 2632616 w 10032639"/>
                <a:gd name="connsiteY7609" fmla="*/ 2796536 h 2801577"/>
                <a:gd name="connsiteX7610" fmla="*/ 2539031 w 10032639"/>
                <a:gd name="connsiteY7610" fmla="*/ 2794736 h 2801577"/>
                <a:gd name="connsiteX7611" fmla="*/ 2527153 w 10032639"/>
                <a:gd name="connsiteY7611" fmla="*/ 2794736 h 2801577"/>
                <a:gd name="connsiteX7612" fmla="*/ 2523553 w 10032639"/>
                <a:gd name="connsiteY7612" fmla="*/ 2775653 h 2801577"/>
                <a:gd name="connsiteX7613" fmla="*/ 2519954 w 10032639"/>
                <a:gd name="connsiteY7613" fmla="*/ 2739288 h 2801577"/>
                <a:gd name="connsiteX7614" fmla="*/ 2519954 w 10032639"/>
                <a:gd name="connsiteY7614" fmla="*/ 2720205 h 2801577"/>
                <a:gd name="connsiteX7615" fmla="*/ 2521754 w 10032639"/>
                <a:gd name="connsiteY7615" fmla="*/ 2701122 h 2801577"/>
                <a:gd name="connsiteX7616" fmla="*/ 2519954 w 10032639"/>
                <a:gd name="connsiteY7616" fmla="*/ 2685640 h 2801577"/>
                <a:gd name="connsiteX7617" fmla="*/ 2518514 w 10032639"/>
                <a:gd name="connsiteY7617" fmla="*/ 2670158 h 2801577"/>
                <a:gd name="connsiteX7618" fmla="*/ 2514915 w 10032639"/>
                <a:gd name="connsiteY7618" fmla="*/ 2652515 h 2801577"/>
                <a:gd name="connsiteX7619" fmla="*/ 2509515 w 10032639"/>
                <a:gd name="connsiteY7619" fmla="*/ 2633432 h 2801577"/>
                <a:gd name="connsiteX7620" fmla="*/ 2506276 w 10032639"/>
                <a:gd name="connsiteY7620" fmla="*/ 2622990 h 2801577"/>
                <a:gd name="connsiteX7621" fmla="*/ 2518514 w 10032639"/>
                <a:gd name="connsiteY7621" fmla="*/ 2616149 h 2801577"/>
                <a:gd name="connsiteX7622" fmla="*/ 2519954 w 10032639"/>
                <a:gd name="connsiteY7622" fmla="*/ 2612909 h 2801577"/>
                <a:gd name="connsiteX7623" fmla="*/ 2519954 w 10032639"/>
                <a:gd name="connsiteY7623" fmla="*/ 2600667 h 2801577"/>
                <a:gd name="connsiteX7624" fmla="*/ 2519954 w 10032639"/>
                <a:gd name="connsiteY7624" fmla="*/ 2590226 h 2801577"/>
                <a:gd name="connsiteX7625" fmla="*/ 2519954 w 10032639"/>
                <a:gd name="connsiteY7625" fmla="*/ 2578344 h 2801577"/>
                <a:gd name="connsiteX7626" fmla="*/ 2525353 w 10032639"/>
                <a:gd name="connsiteY7626" fmla="*/ 2553860 h 2801577"/>
                <a:gd name="connsiteX7627" fmla="*/ 2525353 w 10032639"/>
                <a:gd name="connsiteY7627" fmla="*/ 2547019 h 2801577"/>
                <a:gd name="connsiteX7628" fmla="*/ 2527153 w 10032639"/>
                <a:gd name="connsiteY7628" fmla="*/ 2540178 h 2801577"/>
                <a:gd name="connsiteX7629" fmla="*/ 2530393 w 10032639"/>
                <a:gd name="connsiteY7629" fmla="*/ 2531537 h 2801577"/>
                <a:gd name="connsiteX7630" fmla="*/ 2532192 w 10032639"/>
                <a:gd name="connsiteY7630" fmla="*/ 2527936 h 2801577"/>
                <a:gd name="connsiteX7631" fmla="*/ 2532192 w 10032639"/>
                <a:gd name="connsiteY7631" fmla="*/ 2522896 h 2801577"/>
                <a:gd name="connsiteX7632" fmla="*/ 2533992 w 10032639"/>
                <a:gd name="connsiteY7632" fmla="*/ 2517495 h 2801577"/>
                <a:gd name="connsiteX7633" fmla="*/ 2535791 w 10032639"/>
                <a:gd name="connsiteY7633" fmla="*/ 2507053 h 2801577"/>
                <a:gd name="connsiteX7634" fmla="*/ 2537231 w 10032639"/>
                <a:gd name="connsiteY7634" fmla="*/ 2498412 h 2801577"/>
                <a:gd name="connsiteX7635" fmla="*/ 2537231 w 10032639"/>
                <a:gd name="connsiteY7635" fmla="*/ 2493371 h 2801577"/>
                <a:gd name="connsiteX7636" fmla="*/ 2537231 w 10032639"/>
                <a:gd name="connsiteY7636" fmla="*/ 2489771 h 2801577"/>
                <a:gd name="connsiteX7637" fmla="*/ 2533992 w 10032639"/>
                <a:gd name="connsiteY7637" fmla="*/ 2479329 h 2801577"/>
                <a:gd name="connsiteX7638" fmla="*/ 2532192 w 10032639"/>
                <a:gd name="connsiteY7638" fmla="*/ 2469248 h 2801577"/>
                <a:gd name="connsiteX7639" fmla="*/ 2532192 w 10032639"/>
                <a:gd name="connsiteY7639" fmla="*/ 2450165 h 2801577"/>
                <a:gd name="connsiteX7640" fmla="*/ 2537231 w 10032639"/>
                <a:gd name="connsiteY7640" fmla="*/ 2403358 h 2801577"/>
                <a:gd name="connsiteX7641" fmla="*/ 2537231 w 10032639"/>
                <a:gd name="connsiteY7641" fmla="*/ 2380674 h 2801577"/>
                <a:gd name="connsiteX7642" fmla="*/ 2535791 w 10032639"/>
                <a:gd name="connsiteY7642" fmla="*/ 2356551 h 2801577"/>
                <a:gd name="connsiteX7643" fmla="*/ 2535791 w 10032639"/>
                <a:gd name="connsiteY7643" fmla="*/ 2334228 h 2801577"/>
                <a:gd name="connsiteX7644" fmla="*/ 2537231 w 10032639"/>
                <a:gd name="connsiteY7644" fmla="*/ 2309744 h 2801577"/>
                <a:gd name="connsiteX7645" fmla="*/ 2542630 w 10032639"/>
                <a:gd name="connsiteY7645" fmla="*/ 2285620 h 2801577"/>
                <a:gd name="connsiteX7646" fmla="*/ 2553069 w 10032639"/>
                <a:gd name="connsiteY7646" fmla="*/ 2261497 h 2801577"/>
                <a:gd name="connsiteX7647" fmla="*/ 2554508 w 10032639"/>
                <a:gd name="connsiteY7647" fmla="*/ 2256096 h 2801577"/>
                <a:gd name="connsiteX7648" fmla="*/ 2559908 w 10032639"/>
                <a:gd name="connsiteY7648" fmla="*/ 2252855 h 2801577"/>
                <a:gd name="connsiteX7649" fmla="*/ 2575385 w 10032639"/>
                <a:gd name="connsiteY7649" fmla="*/ 2245654 h 2801577"/>
                <a:gd name="connsiteX7650" fmla="*/ 2590863 w 10032639"/>
                <a:gd name="connsiteY7650" fmla="*/ 2238813 h 2801577"/>
                <a:gd name="connsiteX7651" fmla="*/ 2606340 w 10032639"/>
                <a:gd name="connsiteY7651" fmla="*/ 2233413 h 2801577"/>
                <a:gd name="connsiteX7652" fmla="*/ 2622178 w 10032639"/>
                <a:gd name="connsiteY7652" fmla="*/ 2228372 h 2801577"/>
                <a:gd name="connsiteX7653" fmla="*/ 2639454 w 10032639"/>
                <a:gd name="connsiteY7653" fmla="*/ 2224771 h 2801577"/>
                <a:gd name="connsiteX7654" fmla="*/ 2654932 w 10032639"/>
                <a:gd name="connsiteY7654" fmla="*/ 2224771 h 2801577"/>
                <a:gd name="connsiteX7655" fmla="*/ 2672569 w 10032639"/>
                <a:gd name="connsiteY7655" fmla="*/ 2223331 h 2801577"/>
                <a:gd name="connsiteX7656" fmla="*/ 2689487 w 10032639"/>
                <a:gd name="connsiteY7656" fmla="*/ 2224771 h 2801577"/>
                <a:gd name="connsiteX7657" fmla="*/ 2725841 w 10032639"/>
                <a:gd name="connsiteY7657" fmla="*/ 2224771 h 2801577"/>
                <a:gd name="connsiteX7658" fmla="*/ 2760395 w 10032639"/>
                <a:gd name="connsiteY7658" fmla="*/ 2223331 h 2801577"/>
                <a:gd name="connsiteX7659" fmla="*/ 2791710 w 10032639"/>
                <a:gd name="connsiteY7659" fmla="*/ 2217930 h 2801577"/>
                <a:gd name="connsiteX7660" fmla="*/ 2821225 w 10032639"/>
                <a:gd name="connsiteY7660" fmla="*/ 2211089 h 2801577"/>
                <a:gd name="connsiteX7661" fmla="*/ 2826264 w 10032639"/>
                <a:gd name="connsiteY7661" fmla="*/ 2198847 h 2801577"/>
                <a:gd name="connsiteX7662" fmla="*/ 2828065 w 10032639"/>
                <a:gd name="connsiteY7662" fmla="*/ 2192006 h 2801577"/>
                <a:gd name="connsiteX7663" fmla="*/ 2829864 w 10032639"/>
                <a:gd name="connsiteY7663" fmla="*/ 2186966 h 2801577"/>
                <a:gd name="connsiteX7664" fmla="*/ 2836703 w 10032639"/>
                <a:gd name="connsiteY7664" fmla="*/ 2178324 h 2801577"/>
                <a:gd name="connsiteX7665" fmla="*/ 2831664 w 10032639"/>
                <a:gd name="connsiteY7665" fmla="*/ 2169683 h 2801577"/>
                <a:gd name="connsiteX7666" fmla="*/ 2828065 w 10032639"/>
                <a:gd name="connsiteY7666" fmla="*/ 2161042 h 2801577"/>
                <a:gd name="connsiteX7667" fmla="*/ 2823025 w 10032639"/>
                <a:gd name="connsiteY7667" fmla="*/ 2152400 h 2801577"/>
                <a:gd name="connsiteX7668" fmla="*/ 2816186 w 10032639"/>
                <a:gd name="connsiteY7668" fmla="*/ 2145559 h 2801577"/>
                <a:gd name="connsiteX7669" fmla="*/ 2807547 w 10032639"/>
                <a:gd name="connsiteY7669" fmla="*/ 2141959 h 2801577"/>
                <a:gd name="connsiteX7670" fmla="*/ 2807547 w 10032639"/>
                <a:gd name="connsiteY7670" fmla="*/ 2133318 h 2801577"/>
                <a:gd name="connsiteX7671" fmla="*/ 2808988 w 10032639"/>
                <a:gd name="connsiteY7671" fmla="*/ 2122876 h 2801577"/>
                <a:gd name="connsiteX7672" fmla="*/ 2812587 w 10032639"/>
                <a:gd name="connsiteY7672" fmla="*/ 2114235 h 2801577"/>
                <a:gd name="connsiteX7673" fmla="*/ 2817626 w 10032639"/>
                <a:gd name="connsiteY7673" fmla="*/ 2107034 h 2801577"/>
                <a:gd name="connsiteX7674" fmla="*/ 2826264 w 10032639"/>
                <a:gd name="connsiteY7674" fmla="*/ 2100193 h 2801577"/>
                <a:gd name="connsiteX7675" fmla="*/ 2824825 w 10032639"/>
                <a:gd name="connsiteY7675" fmla="*/ 2095152 h 2801577"/>
                <a:gd name="connsiteX7676" fmla="*/ 2823025 w 10032639"/>
                <a:gd name="connsiteY7676" fmla="*/ 2089751 h 2801577"/>
                <a:gd name="connsiteX7677" fmla="*/ 2823025 w 10032639"/>
                <a:gd name="connsiteY7677" fmla="*/ 1838794 h 2801577"/>
                <a:gd name="connsiteX7678" fmla="*/ 2824825 w 10032639"/>
                <a:gd name="connsiteY7678" fmla="*/ 1703774 h 2801577"/>
                <a:gd name="connsiteX7679" fmla="*/ 2826264 w 10032639"/>
                <a:gd name="connsiteY7679" fmla="*/ 1565153 h 2801577"/>
                <a:gd name="connsiteX7680" fmla="*/ 2826264 w 10032639"/>
                <a:gd name="connsiteY7680" fmla="*/ 1428333 h 2801577"/>
                <a:gd name="connsiteX7681" fmla="*/ 2824825 w 10032639"/>
                <a:gd name="connsiteY7681" fmla="*/ 1293313 h 2801577"/>
                <a:gd name="connsiteX7682" fmla="*/ 2821225 w 10032639"/>
                <a:gd name="connsiteY7682" fmla="*/ 1161893 h 2801577"/>
                <a:gd name="connsiteX7683" fmla="*/ 2816186 w 10032639"/>
                <a:gd name="connsiteY7683" fmla="*/ 1030114 h 2801577"/>
                <a:gd name="connsiteX7684" fmla="*/ 2817626 w 10032639"/>
                <a:gd name="connsiteY7684" fmla="*/ 992308 h 2801577"/>
                <a:gd name="connsiteX7685" fmla="*/ 2823025 w 10032639"/>
                <a:gd name="connsiteY7685" fmla="*/ 955942 h 2801577"/>
                <a:gd name="connsiteX7686" fmla="*/ 2831664 w 10032639"/>
                <a:gd name="connsiteY7686" fmla="*/ 919577 h 2801577"/>
                <a:gd name="connsiteX7687" fmla="*/ 2843542 w 10032639"/>
                <a:gd name="connsiteY7687" fmla="*/ 883212 h 2801577"/>
                <a:gd name="connsiteX7688" fmla="*/ 2850381 w 10032639"/>
                <a:gd name="connsiteY7688" fmla="*/ 856928 h 2801577"/>
                <a:gd name="connsiteX7689" fmla="*/ 2853980 w 10032639"/>
                <a:gd name="connsiteY7689" fmla="*/ 831364 h 2801577"/>
                <a:gd name="connsiteX7690" fmla="*/ 2853980 w 10032639"/>
                <a:gd name="connsiteY7690" fmla="*/ 806880 h 2801577"/>
                <a:gd name="connsiteX7691" fmla="*/ 2848941 w 10032639"/>
                <a:gd name="connsiteY7691" fmla="*/ 780956 h 2801577"/>
                <a:gd name="connsiteX7692" fmla="*/ 2840302 w 10032639"/>
                <a:gd name="connsiteY7692" fmla="*/ 793198 h 2801577"/>
                <a:gd name="connsiteX7693" fmla="*/ 2831664 w 10032639"/>
                <a:gd name="connsiteY7693" fmla="*/ 803640 h 2801577"/>
                <a:gd name="connsiteX7694" fmla="*/ 2823025 w 10032639"/>
                <a:gd name="connsiteY7694" fmla="*/ 815522 h 2801577"/>
                <a:gd name="connsiteX7695" fmla="*/ 2816186 w 10032639"/>
                <a:gd name="connsiteY7695" fmla="*/ 829564 h 2801577"/>
                <a:gd name="connsiteX7696" fmla="*/ 2808988 w 10032639"/>
                <a:gd name="connsiteY7696" fmla="*/ 841445 h 2801577"/>
                <a:gd name="connsiteX7697" fmla="*/ 2803948 w 10032639"/>
                <a:gd name="connsiteY7697" fmla="*/ 856928 h 2801577"/>
                <a:gd name="connsiteX7698" fmla="*/ 2795310 w 10032639"/>
                <a:gd name="connsiteY7698" fmla="*/ 886452 h 2801577"/>
                <a:gd name="connsiteX7699" fmla="*/ 2786671 w 10032639"/>
                <a:gd name="connsiteY7699" fmla="*/ 928218 h 2801577"/>
                <a:gd name="connsiteX7700" fmla="*/ 2772634 w 10032639"/>
                <a:gd name="connsiteY7700" fmla="*/ 967824 h 2801577"/>
                <a:gd name="connsiteX7701" fmla="*/ 2757156 w 10032639"/>
                <a:gd name="connsiteY7701" fmla="*/ 1004190 h 2801577"/>
                <a:gd name="connsiteX7702" fmla="*/ 2739879 w 10032639"/>
                <a:gd name="connsiteY7702" fmla="*/ 1040555 h 2801577"/>
                <a:gd name="connsiteX7703" fmla="*/ 2741318 w 10032639"/>
                <a:gd name="connsiteY7703" fmla="*/ 1045956 h 2801577"/>
                <a:gd name="connsiteX7704" fmla="*/ 2744918 w 10032639"/>
                <a:gd name="connsiteY7704" fmla="*/ 1049196 h 2801577"/>
                <a:gd name="connsiteX7705" fmla="*/ 2748517 w 10032639"/>
                <a:gd name="connsiteY7705" fmla="*/ 1059638 h 2801577"/>
                <a:gd name="connsiteX7706" fmla="*/ 2748517 w 10032639"/>
                <a:gd name="connsiteY7706" fmla="*/ 1068279 h 2801577"/>
                <a:gd name="connsiteX7707" fmla="*/ 2748517 w 10032639"/>
                <a:gd name="connsiteY7707" fmla="*/ 1077281 h 2801577"/>
                <a:gd name="connsiteX7708" fmla="*/ 2744918 w 10032639"/>
                <a:gd name="connsiteY7708" fmla="*/ 1085922 h 2801577"/>
                <a:gd name="connsiteX7709" fmla="*/ 2739879 w 10032639"/>
                <a:gd name="connsiteY7709" fmla="*/ 1094563 h 2801577"/>
                <a:gd name="connsiteX7710" fmla="*/ 2732679 w 10032639"/>
                <a:gd name="connsiteY7710" fmla="*/ 1094563 h 2801577"/>
                <a:gd name="connsiteX7711" fmla="*/ 2731240 w 10032639"/>
                <a:gd name="connsiteY7711" fmla="*/ 1096003 h 2801577"/>
                <a:gd name="connsiteX7712" fmla="*/ 2731240 w 10032639"/>
                <a:gd name="connsiteY7712" fmla="*/ 1097804 h 2801577"/>
                <a:gd name="connsiteX7713" fmla="*/ 2724041 w 10032639"/>
                <a:gd name="connsiteY7713" fmla="*/ 1103204 h 2801577"/>
                <a:gd name="connsiteX7714" fmla="*/ 2715403 w 10032639"/>
                <a:gd name="connsiteY7714" fmla="*/ 1106445 h 2801577"/>
                <a:gd name="connsiteX7715" fmla="*/ 2713962 w 10032639"/>
                <a:gd name="connsiteY7715" fmla="*/ 1113286 h 2801577"/>
                <a:gd name="connsiteX7716" fmla="*/ 2710363 w 10032639"/>
                <a:gd name="connsiteY7716" fmla="*/ 1118687 h 2801577"/>
                <a:gd name="connsiteX7717" fmla="*/ 2703525 w 10032639"/>
                <a:gd name="connsiteY7717" fmla="*/ 1128768 h 2801577"/>
                <a:gd name="connsiteX7718" fmla="*/ 2696686 w 10032639"/>
                <a:gd name="connsiteY7718" fmla="*/ 1168734 h 2801577"/>
                <a:gd name="connsiteX7719" fmla="*/ 2686247 w 10032639"/>
                <a:gd name="connsiteY7719" fmla="*/ 1206900 h 2801577"/>
                <a:gd name="connsiteX7720" fmla="*/ 2672569 w 10032639"/>
                <a:gd name="connsiteY7720" fmla="*/ 1243265 h 2801577"/>
                <a:gd name="connsiteX7721" fmla="*/ 2656732 w 10032639"/>
                <a:gd name="connsiteY7721" fmla="*/ 1277830 h 2801577"/>
                <a:gd name="connsiteX7722" fmla="*/ 2641255 w 10032639"/>
                <a:gd name="connsiteY7722" fmla="*/ 1314196 h 2801577"/>
                <a:gd name="connsiteX7723" fmla="*/ 2625417 w 10032639"/>
                <a:gd name="connsiteY7723" fmla="*/ 1350561 h 2801577"/>
                <a:gd name="connsiteX7724" fmla="*/ 2597701 w 10032639"/>
                <a:gd name="connsiteY7724" fmla="*/ 1421492 h 2801577"/>
                <a:gd name="connsiteX7725" fmla="*/ 2595902 w 10032639"/>
                <a:gd name="connsiteY7725" fmla="*/ 1425092 h 2801577"/>
                <a:gd name="connsiteX7726" fmla="*/ 2590863 w 10032639"/>
                <a:gd name="connsiteY7726" fmla="*/ 1445975 h 2801577"/>
                <a:gd name="connsiteX7727" fmla="*/ 2589063 w 10032639"/>
                <a:gd name="connsiteY7727" fmla="*/ 1463258 h 2801577"/>
                <a:gd name="connsiteX7728" fmla="*/ 2582224 w 10032639"/>
                <a:gd name="connsiteY7728" fmla="*/ 1489182 h 2801577"/>
                <a:gd name="connsiteX7729" fmla="*/ 2571786 w 10032639"/>
                <a:gd name="connsiteY7729" fmla="*/ 1518706 h 2801577"/>
                <a:gd name="connsiteX7730" fmla="*/ 2564946 w 10032639"/>
                <a:gd name="connsiteY7730" fmla="*/ 1537429 h 2801577"/>
                <a:gd name="connsiteX7731" fmla="*/ 2553069 w 10032639"/>
                <a:gd name="connsiteY7731" fmla="*/ 1558312 h 2801577"/>
                <a:gd name="connsiteX7732" fmla="*/ 2544430 w 10032639"/>
                <a:gd name="connsiteY7732" fmla="*/ 1566953 h 2801577"/>
                <a:gd name="connsiteX7733" fmla="*/ 2539031 w 10032639"/>
                <a:gd name="connsiteY7733" fmla="*/ 1577395 h 2801577"/>
                <a:gd name="connsiteX7734" fmla="*/ 2533992 w 10032639"/>
                <a:gd name="connsiteY7734" fmla="*/ 1586036 h 2801577"/>
                <a:gd name="connsiteX7735" fmla="*/ 2532192 w 10032639"/>
                <a:gd name="connsiteY7735" fmla="*/ 1596478 h 2801577"/>
                <a:gd name="connsiteX7736" fmla="*/ 2530393 w 10032639"/>
                <a:gd name="connsiteY7736" fmla="*/ 1600078 h 2801577"/>
                <a:gd name="connsiteX7737" fmla="*/ 2523553 w 10032639"/>
                <a:gd name="connsiteY7737" fmla="*/ 1613760 h 2801577"/>
                <a:gd name="connsiteX7738" fmla="*/ 2518514 w 10032639"/>
                <a:gd name="connsiteY7738" fmla="*/ 1626002 h 2801577"/>
                <a:gd name="connsiteX7739" fmla="*/ 2513115 w 10032639"/>
                <a:gd name="connsiteY7739" fmla="*/ 1653726 h 2801577"/>
                <a:gd name="connsiteX7740" fmla="*/ 2511316 w 10032639"/>
                <a:gd name="connsiteY7740" fmla="*/ 1662368 h 2801577"/>
                <a:gd name="connsiteX7741" fmla="*/ 2504476 w 10032639"/>
                <a:gd name="connsiteY7741" fmla="*/ 1689732 h 2801577"/>
                <a:gd name="connsiteX7742" fmla="*/ 2500877 w 10032639"/>
                <a:gd name="connsiteY7742" fmla="*/ 1703774 h 2801577"/>
                <a:gd name="connsiteX7743" fmla="*/ 2495838 w 10032639"/>
                <a:gd name="connsiteY7743" fmla="*/ 1717816 h 2801577"/>
                <a:gd name="connsiteX7744" fmla="*/ 2476761 w 10032639"/>
                <a:gd name="connsiteY7744" fmla="*/ 1766063 h 2801577"/>
                <a:gd name="connsiteX7745" fmla="*/ 2459484 w 10032639"/>
                <a:gd name="connsiteY7745" fmla="*/ 1807829 h 2801577"/>
                <a:gd name="connsiteX7746" fmla="*/ 2442207 w 10032639"/>
                <a:gd name="connsiteY7746" fmla="*/ 1847435 h 2801577"/>
                <a:gd name="connsiteX7747" fmla="*/ 2429968 w 10032639"/>
                <a:gd name="connsiteY7747" fmla="*/ 1878760 h 2801577"/>
                <a:gd name="connsiteX7748" fmla="*/ 2417731 w 10032639"/>
                <a:gd name="connsiteY7748" fmla="*/ 1911525 h 2801577"/>
                <a:gd name="connsiteX7749" fmla="*/ 2407652 w 10032639"/>
                <a:gd name="connsiteY7749" fmla="*/ 1947890 h 2801577"/>
                <a:gd name="connsiteX7750" fmla="*/ 2397213 w 10032639"/>
                <a:gd name="connsiteY7750" fmla="*/ 1986056 h 2801577"/>
                <a:gd name="connsiteX7751" fmla="*/ 2397213 w 10032639"/>
                <a:gd name="connsiteY7751" fmla="*/ 1991097 h 2801577"/>
                <a:gd name="connsiteX7752" fmla="*/ 2393614 w 10032639"/>
                <a:gd name="connsiteY7752" fmla="*/ 1994697 h 2801577"/>
                <a:gd name="connsiteX7753" fmla="*/ 2381736 w 10032639"/>
                <a:gd name="connsiteY7753" fmla="*/ 2006939 h 2801577"/>
                <a:gd name="connsiteX7754" fmla="*/ 2373098 w 10032639"/>
                <a:gd name="connsiteY7754" fmla="*/ 2022421 h 2801577"/>
                <a:gd name="connsiteX7755" fmla="*/ 2367699 w 10032639"/>
                <a:gd name="connsiteY7755" fmla="*/ 2037903 h 2801577"/>
                <a:gd name="connsiteX7756" fmla="*/ 2362660 w 10032639"/>
                <a:gd name="connsiteY7756" fmla="*/ 2053746 h 2801577"/>
                <a:gd name="connsiteX7757" fmla="*/ 2359060 w 10032639"/>
                <a:gd name="connsiteY7757" fmla="*/ 2072469 h 2801577"/>
                <a:gd name="connsiteX7758" fmla="*/ 2352221 w 10032639"/>
                <a:gd name="connsiteY7758" fmla="*/ 2091551 h 2801577"/>
                <a:gd name="connsiteX7759" fmla="*/ 2341782 w 10032639"/>
                <a:gd name="connsiteY7759" fmla="*/ 2112435 h 2801577"/>
                <a:gd name="connsiteX7760" fmla="*/ 2327745 w 10032639"/>
                <a:gd name="connsiteY7760" fmla="*/ 2135118 h 2801577"/>
                <a:gd name="connsiteX7761" fmla="*/ 2331344 w 10032639"/>
                <a:gd name="connsiteY7761" fmla="*/ 2140159 h 2801577"/>
                <a:gd name="connsiteX7762" fmla="*/ 2336384 w 10032639"/>
                <a:gd name="connsiteY7762" fmla="*/ 2145559 h 2801577"/>
                <a:gd name="connsiteX7763" fmla="*/ 2345022 w 10032639"/>
                <a:gd name="connsiteY7763" fmla="*/ 2154201 h 2801577"/>
                <a:gd name="connsiteX7764" fmla="*/ 2350421 w 10032639"/>
                <a:gd name="connsiteY7764" fmla="*/ 2161042 h 2801577"/>
                <a:gd name="connsiteX7765" fmla="*/ 2354021 w 10032639"/>
                <a:gd name="connsiteY7765" fmla="*/ 2167883 h 2801577"/>
                <a:gd name="connsiteX7766" fmla="*/ 2357260 w 10032639"/>
                <a:gd name="connsiteY7766" fmla="*/ 2173284 h 2801577"/>
                <a:gd name="connsiteX7767" fmla="*/ 2355460 w 10032639"/>
                <a:gd name="connsiteY7767" fmla="*/ 2178324 h 2801577"/>
                <a:gd name="connsiteX7768" fmla="*/ 2352221 w 10032639"/>
                <a:gd name="connsiteY7768" fmla="*/ 2188766 h 2801577"/>
                <a:gd name="connsiteX7769" fmla="*/ 2348622 w 10032639"/>
                <a:gd name="connsiteY7769" fmla="*/ 2197407 h 2801577"/>
                <a:gd name="connsiteX7770" fmla="*/ 2343583 w 10032639"/>
                <a:gd name="connsiteY7770" fmla="*/ 2204248 h 2801577"/>
                <a:gd name="connsiteX7771" fmla="*/ 2336384 w 10032639"/>
                <a:gd name="connsiteY7771" fmla="*/ 2209289 h 2801577"/>
                <a:gd name="connsiteX7772" fmla="*/ 2329545 w 10032639"/>
                <a:gd name="connsiteY7772" fmla="*/ 2212889 h 2801577"/>
                <a:gd name="connsiteX7773" fmla="*/ 2322705 w 10032639"/>
                <a:gd name="connsiteY7773" fmla="*/ 2216130 h 2801577"/>
                <a:gd name="connsiteX7774" fmla="*/ 2308668 w 10032639"/>
                <a:gd name="connsiteY7774" fmla="*/ 2219730 h 2801577"/>
                <a:gd name="connsiteX7775" fmla="*/ 2300029 w 10032639"/>
                <a:gd name="connsiteY7775" fmla="*/ 2223331 h 2801577"/>
                <a:gd name="connsiteX7776" fmla="*/ 2291391 w 10032639"/>
                <a:gd name="connsiteY7776" fmla="*/ 2226571 h 2801577"/>
                <a:gd name="connsiteX7777" fmla="*/ 2286351 w 10032639"/>
                <a:gd name="connsiteY7777" fmla="*/ 2230172 h 2801577"/>
                <a:gd name="connsiteX7778" fmla="*/ 2282752 w 10032639"/>
                <a:gd name="connsiteY7778" fmla="*/ 2235213 h 2801577"/>
                <a:gd name="connsiteX7779" fmla="*/ 2284552 w 10032639"/>
                <a:gd name="connsiteY7779" fmla="*/ 2240614 h 2801577"/>
                <a:gd name="connsiteX7780" fmla="*/ 2284552 w 10032639"/>
                <a:gd name="connsiteY7780" fmla="*/ 2243854 h 2801577"/>
                <a:gd name="connsiteX7781" fmla="*/ 2293191 w 10032639"/>
                <a:gd name="connsiteY7781" fmla="*/ 2243854 h 2801577"/>
                <a:gd name="connsiteX7782" fmla="*/ 2298590 w 10032639"/>
                <a:gd name="connsiteY7782" fmla="*/ 2245654 h 2801577"/>
                <a:gd name="connsiteX7783" fmla="*/ 2303629 w 10032639"/>
                <a:gd name="connsiteY7783" fmla="*/ 2249255 h 2801577"/>
                <a:gd name="connsiteX7784" fmla="*/ 2308668 w 10032639"/>
                <a:gd name="connsiteY7784" fmla="*/ 2252855 h 2801577"/>
                <a:gd name="connsiteX7785" fmla="*/ 2312267 w 10032639"/>
                <a:gd name="connsiteY7785" fmla="*/ 2261497 h 2801577"/>
                <a:gd name="connsiteX7786" fmla="*/ 2314067 w 10032639"/>
                <a:gd name="connsiteY7786" fmla="*/ 2270138 h 2801577"/>
                <a:gd name="connsiteX7787" fmla="*/ 2315507 w 10032639"/>
                <a:gd name="connsiteY7787" fmla="*/ 2280580 h 2801577"/>
                <a:gd name="connsiteX7788" fmla="*/ 2314067 w 10032639"/>
                <a:gd name="connsiteY7788" fmla="*/ 2292461 h 2801577"/>
                <a:gd name="connsiteX7789" fmla="*/ 2308668 w 10032639"/>
                <a:gd name="connsiteY7789" fmla="*/ 2302903 h 2801577"/>
                <a:gd name="connsiteX7790" fmla="*/ 2301829 w 10032639"/>
                <a:gd name="connsiteY7790" fmla="*/ 2309744 h 2801577"/>
                <a:gd name="connsiteX7791" fmla="*/ 2291391 w 10032639"/>
                <a:gd name="connsiteY7791" fmla="*/ 2316945 h 2801577"/>
                <a:gd name="connsiteX7792" fmla="*/ 2281312 w 10032639"/>
                <a:gd name="connsiteY7792" fmla="*/ 2318385 h 2801577"/>
                <a:gd name="connsiteX7793" fmla="*/ 2288152 w 10032639"/>
                <a:gd name="connsiteY7793" fmla="*/ 2325586 h 2801577"/>
                <a:gd name="connsiteX7794" fmla="*/ 2293191 w 10032639"/>
                <a:gd name="connsiteY7794" fmla="*/ 2335668 h 2801577"/>
                <a:gd name="connsiteX7795" fmla="*/ 2296790 w 10032639"/>
                <a:gd name="connsiteY7795" fmla="*/ 2346109 h 2801577"/>
                <a:gd name="connsiteX7796" fmla="*/ 2298590 w 10032639"/>
                <a:gd name="connsiteY7796" fmla="*/ 2358351 h 2801577"/>
                <a:gd name="connsiteX7797" fmla="*/ 2298590 w 10032639"/>
                <a:gd name="connsiteY7797" fmla="*/ 2363392 h 2801577"/>
                <a:gd name="connsiteX7798" fmla="*/ 2291391 w 10032639"/>
                <a:gd name="connsiteY7798" fmla="*/ 2373833 h 2801577"/>
                <a:gd name="connsiteX7799" fmla="*/ 2284552 w 10032639"/>
                <a:gd name="connsiteY7799" fmla="*/ 2382475 h 2801577"/>
                <a:gd name="connsiteX7800" fmla="*/ 2277713 w 10032639"/>
                <a:gd name="connsiteY7800" fmla="*/ 2387876 h 2801577"/>
                <a:gd name="connsiteX7801" fmla="*/ 2270874 w 10032639"/>
                <a:gd name="connsiteY7801" fmla="*/ 2391116 h 2801577"/>
                <a:gd name="connsiteX7802" fmla="*/ 2255397 w 10032639"/>
                <a:gd name="connsiteY7802" fmla="*/ 2398317 h 2801577"/>
                <a:gd name="connsiteX7803" fmla="*/ 2238119 w 10032639"/>
                <a:gd name="connsiteY7803" fmla="*/ 2403358 h 2801577"/>
                <a:gd name="connsiteX7804" fmla="*/ 2227681 w 10032639"/>
                <a:gd name="connsiteY7804" fmla="*/ 2408399 h 2801577"/>
                <a:gd name="connsiteX7805" fmla="*/ 2219042 w 10032639"/>
                <a:gd name="connsiteY7805" fmla="*/ 2413799 h 2801577"/>
                <a:gd name="connsiteX7806" fmla="*/ 2210044 w 10032639"/>
                <a:gd name="connsiteY7806" fmla="*/ 2417400 h 2801577"/>
                <a:gd name="connsiteX7807" fmla="*/ 2206804 w 10032639"/>
                <a:gd name="connsiteY7807" fmla="*/ 2420640 h 2801577"/>
                <a:gd name="connsiteX7808" fmla="*/ 2203205 w 10032639"/>
                <a:gd name="connsiteY7808" fmla="*/ 2422441 h 2801577"/>
                <a:gd name="connsiteX7809" fmla="*/ 2199606 w 10032639"/>
                <a:gd name="connsiteY7809" fmla="*/ 2432882 h 2801577"/>
                <a:gd name="connsiteX7810" fmla="*/ 2203205 w 10032639"/>
                <a:gd name="connsiteY7810" fmla="*/ 2431082 h 2801577"/>
                <a:gd name="connsiteX7811" fmla="*/ 2213644 w 10032639"/>
                <a:gd name="connsiteY7811" fmla="*/ 2431082 h 2801577"/>
                <a:gd name="connsiteX7812" fmla="*/ 2222282 w 10032639"/>
                <a:gd name="connsiteY7812" fmla="*/ 2434682 h 2801577"/>
                <a:gd name="connsiteX7813" fmla="*/ 2229121 w 10032639"/>
                <a:gd name="connsiteY7813" fmla="*/ 2437923 h 2801577"/>
                <a:gd name="connsiteX7814" fmla="*/ 2234520 w 10032639"/>
                <a:gd name="connsiteY7814" fmla="*/ 2443324 h 2801577"/>
                <a:gd name="connsiteX7815" fmla="*/ 2239559 w 10032639"/>
                <a:gd name="connsiteY7815" fmla="*/ 2450165 h 2801577"/>
                <a:gd name="connsiteX7816" fmla="*/ 2241359 w 10032639"/>
                <a:gd name="connsiteY7816" fmla="*/ 2457006 h 2801577"/>
                <a:gd name="connsiteX7817" fmla="*/ 2241359 w 10032639"/>
                <a:gd name="connsiteY7817" fmla="*/ 2465647 h 2801577"/>
                <a:gd name="connsiteX7818" fmla="*/ 2241359 w 10032639"/>
                <a:gd name="connsiteY7818" fmla="*/ 2476089 h 2801577"/>
                <a:gd name="connsiteX7819" fmla="*/ 2239559 w 10032639"/>
                <a:gd name="connsiteY7819" fmla="*/ 2484730 h 2801577"/>
                <a:gd name="connsiteX7820" fmla="*/ 2238119 w 10032639"/>
                <a:gd name="connsiteY7820" fmla="*/ 2493371 h 2801577"/>
                <a:gd name="connsiteX7821" fmla="*/ 2234520 w 10032639"/>
                <a:gd name="connsiteY7821" fmla="*/ 2500212 h 2801577"/>
                <a:gd name="connsiteX7822" fmla="*/ 2229121 w 10032639"/>
                <a:gd name="connsiteY7822" fmla="*/ 2507053 h 2801577"/>
                <a:gd name="connsiteX7823" fmla="*/ 2225881 w 10032639"/>
                <a:gd name="connsiteY7823" fmla="*/ 2508854 h 2801577"/>
                <a:gd name="connsiteX7824" fmla="*/ 2211843 w 10032639"/>
                <a:gd name="connsiteY7824" fmla="*/ 2515695 h 2801577"/>
                <a:gd name="connsiteX7825" fmla="*/ 2203205 w 10032639"/>
                <a:gd name="connsiteY7825" fmla="*/ 2517495 h 2801577"/>
                <a:gd name="connsiteX7826" fmla="*/ 2194567 w 10032639"/>
                <a:gd name="connsiteY7826" fmla="*/ 2519295 h 2801577"/>
                <a:gd name="connsiteX7827" fmla="*/ 2182328 w 10032639"/>
                <a:gd name="connsiteY7827" fmla="*/ 2519295 h 2801577"/>
                <a:gd name="connsiteX7828" fmla="*/ 2175490 w 10032639"/>
                <a:gd name="connsiteY7828" fmla="*/ 2521095 h 2801577"/>
                <a:gd name="connsiteX7829" fmla="*/ 2165051 w 10032639"/>
                <a:gd name="connsiteY7829" fmla="*/ 2524696 h 2801577"/>
                <a:gd name="connsiteX7830" fmla="*/ 2158212 w 10032639"/>
                <a:gd name="connsiteY7830" fmla="*/ 2529737 h 2801577"/>
                <a:gd name="connsiteX7831" fmla="*/ 2163251 w 10032639"/>
                <a:gd name="connsiteY7831" fmla="*/ 2534777 h 2801577"/>
                <a:gd name="connsiteX7832" fmla="*/ 2170450 w 10032639"/>
                <a:gd name="connsiteY7832" fmla="*/ 2541978 h 2801577"/>
                <a:gd name="connsiteX7833" fmla="*/ 2173689 w 10032639"/>
                <a:gd name="connsiteY7833" fmla="*/ 2552420 h 2801577"/>
                <a:gd name="connsiteX7834" fmla="*/ 2175490 w 10032639"/>
                <a:gd name="connsiteY7834" fmla="*/ 2564302 h 2801577"/>
                <a:gd name="connsiteX7835" fmla="*/ 2175490 w 10032639"/>
                <a:gd name="connsiteY7835" fmla="*/ 2580144 h 2801577"/>
                <a:gd name="connsiteX7836" fmla="*/ 2160012 w 10032639"/>
                <a:gd name="connsiteY7836" fmla="*/ 2580144 h 2801577"/>
                <a:gd name="connsiteX7837" fmla="*/ 2154613 w 10032639"/>
                <a:gd name="connsiteY7837" fmla="*/ 2581584 h 2801577"/>
                <a:gd name="connsiteX7838" fmla="*/ 2151373 w 10032639"/>
                <a:gd name="connsiteY7838" fmla="*/ 2585185 h 2801577"/>
                <a:gd name="connsiteX7839" fmla="*/ 2149574 w 10032639"/>
                <a:gd name="connsiteY7839" fmla="*/ 2592026 h 2801577"/>
                <a:gd name="connsiteX7840" fmla="*/ 2145974 w 10032639"/>
                <a:gd name="connsiteY7840" fmla="*/ 2597427 h 2801577"/>
                <a:gd name="connsiteX7841" fmla="*/ 2142735 w 10032639"/>
                <a:gd name="connsiteY7841" fmla="*/ 2600667 h 2801577"/>
                <a:gd name="connsiteX7842" fmla="*/ 2137335 w 10032639"/>
                <a:gd name="connsiteY7842" fmla="*/ 2602467 h 2801577"/>
                <a:gd name="connsiteX7843" fmla="*/ 2129057 w 10032639"/>
                <a:gd name="connsiteY7843" fmla="*/ 2606068 h 2801577"/>
                <a:gd name="connsiteX7844" fmla="*/ 2118618 w 10032639"/>
                <a:gd name="connsiteY7844" fmla="*/ 2606068 h 2801577"/>
                <a:gd name="connsiteX7845" fmla="*/ 2111780 w 10032639"/>
                <a:gd name="connsiteY7845" fmla="*/ 2624791 h 2801577"/>
                <a:gd name="connsiteX7846" fmla="*/ 2104581 w 10032639"/>
                <a:gd name="connsiteY7846" fmla="*/ 2645674 h 2801577"/>
                <a:gd name="connsiteX7847" fmla="*/ 2099541 w 10032639"/>
                <a:gd name="connsiteY7847" fmla="*/ 2668357 h 2801577"/>
                <a:gd name="connsiteX7848" fmla="*/ 2095942 w 10032639"/>
                <a:gd name="connsiteY7848" fmla="*/ 2692481 h 2801577"/>
                <a:gd name="connsiteX7849" fmla="*/ 2092703 w 10032639"/>
                <a:gd name="connsiteY7849" fmla="*/ 2708323 h 2801577"/>
                <a:gd name="connsiteX7850" fmla="*/ 2089103 w 10032639"/>
                <a:gd name="connsiteY7850" fmla="*/ 2720205 h 2801577"/>
                <a:gd name="connsiteX7851" fmla="*/ 2085504 w 10032639"/>
                <a:gd name="connsiteY7851" fmla="*/ 2733887 h 2801577"/>
                <a:gd name="connsiteX7852" fmla="*/ 2078665 w 10032639"/>
                <a:gd name="connsiteY7852" fmla="*/ 2744329 h 2801577"/>
                <a:gd name="connsiteX7853" fmla="*/ 2071826 w 10032639"/>
                <a:gd name="connsiteY7853" fmla="*/ 2756570 h 2801577"/>
                <a:gd name="connsiteX7854" fmla="*/ 2063187 w 10032639"/>
                <a:gd name="connsiteY7854" fmla="*/ 2767012 h 2801577"/>
                <a:gd name="connsiteX7855" fmla="*/ 2054549 w 10032639"/>
                <a:gd name="connsiteY7855" fmla="*/ 2775653 h 2801577"/>
                <a:gd name="connsiteX7856" fmla="*/ 2044111 w 10032639"/>
                <a:gd name="connsiteY7856" fmla="*/ 2784294 h 2801577"/>
                <a:gd name="connsiteX7857" fmla="*/ 2036912 w 10032639"/>
                <a:gd name="connsiteY7857" fmla="*/ 2786095 h 2801577"/>
                <a:gd name="connsiteX7858" fmla="*/ 2019634 w 10032639"/>
                <a:gd name="connsiteY7858" fmla="*/ 2789335 h 2801577"/>
                <a:gd name="connsiteX7859" fmla="*/ 2004157 w 10032639"/>
                <a:gd name="connsiteY7859" fmla="*/ 2787535 h 2801577"/>
                <a:gd name="connsiteX7860" fmla="*/ 1992279 w 10032639"/>
                <a:gd name="connsiteY7860" fmla="*/ 2784294 h 2801577"/>
                <a:gd name="connsiteX7861" fmla="*/ 1980041 w 10032639"/>
                <a:gd name="connsiteY7861" fmla="*/ 2777093 h 2801577"/>
                <a:gd name="connsiteX7862" fmla="*/ 1975002 w 10032639"/>
                <a:gd name="connsiteY7862" fmla="*/ 2770252 h 2801577"/>
                <a:gd name="connsiteX7863" fmla="*/ 1969603 w 10032639"/>
                <a:gd name="connsiteY7863" fmla="*/ 2761611 h 2801577"/>
                <a:gd name="connsiteX7864" fmla="*/ 1964563 w 10032639"/>
                <a:gd name="connsiteY7864" fmla="*/ 2752970 h 2801577"/>
                <a:gd name="connsiteX7865" fmla="*/ 1962763 w 10032639"/>
                <a:gd name="connsiteY7865" fmla="*/ 2742528 h 2801577"/>
                <a:gd name="connsiteX7866" fmla="*/ 1938647 w 10032639"/>
                <a:gd name="connsiteY7866" fmla="*/ 2737488 h 2801577"/>
                <a:gd name="connsiteX7867" fmla="*/ 1907332 w 10032639"/>
                <a:gd name="connsiteY7867" fmla="*/ 2728846 h 2801577"/>
                <a:gd name="connsiteX7868" fmla="*/ 1841463 w 10032639"/>
                <a:gd name="connsiteY7868" fmla="*/ 2718405 h 2801577"/>
                <a:gd name="connsiteX7869" fmla="*/ 1836424 w 10032639"/>
                <a:gd name="connsiteY7869" fmla="*/ 2718405 h 2801577"/>
                <a:gd name="connsiteX7870" fmla="*/ 1819147 w 10032639"/>
                <a:gd name="connsiteY7870" fmla="*/ 2718405 h 2801577"/>
                <a:gd name="connsiteX7871" fmla="*/ 1803309 w 10032639"/>
                <a:gd name="connsiteY7871" fmla="*/ 2720205 h 2801577"/>
                <a:gd name="connsiteX7872" fmla="*/ 1774154 w 10032639"/>
                <a:gd name="connsiteY7872" fmla="*/ 2725246 h 2801577"/>
                <a:gd name="connsiteX7873" fmla="*/ 1763716 w 10032639"/>
                <a:gd name="connsiteY7873" fmla="*/ 2730647 h 2801577"/>
                <a:gd name="connsiteX7874" fmla="*/ 1755077 w 10032639"/>
                <a:gd name="connsiteY7874" fmla="*/ 2737488 h 2801577"/>
                <a:gd name="connsiteX7875" fmla="*/ 1747878 w 10032639"/>
                <a:gd name="connsiteY7875" fmla="*/ 2744329 h 2801577"/>
                <a:gd name="connsiteX7876" fmla="*/ 1742839 w 10032639"/>
                <a:gd name="connsiteY7876" fmla="*/ 2754770 h 2801577"/>
                <a:gd name="connsiteX7877" fmla="*/ 1739239 w 10032639"/>
                <a:gd name="connsiteY7877" fmla="*/ 2761611 h 2801577"/>
                <a:gd name="connsiteX7878" fmla="*/ 1730601 w 10032639"/>
                <a:gd name="connsiteY7878" fmla="*/ 2763411 h 2801577"/>
                <a:gd name="connsiteX7879" fmla="*/ 1718723 w 10032639"/>
                <a:gd name="connsiteY7879" fmla="*/ 2765212 h 2801577"/>
                <a:gd name="connsiteX7880" fmla="*/ 1703245 w 10032639"/>
                <a:gd name="connsiteY7880" fmla="*/ 2767012 h 2801577"/>
                <a:gd name="connsiteX7881" fmla="*/ 1694607 w 10032639"/>
                <a:gd name="connsiteY7881" fmla="*/ 2765212 h 2801577"/>
                <a:gd name="connsiteX7882" fmla="*/ 1687408 w 10032639"/>
                <a:gd name="connsiteY7882" fmla="*/ 2761611 h 2801577"/>
                <a:gd name="connsiteX7883" fmla="*/ 1680569 w 10032639"/>
                <a:gd name="connsiteY7883" fmla="*/ 2756570 h 2801577"/>
                <a:gd name="connsiteX7884" fmla="*/ 1673730 w 10032639"/>
                <a:gd name="connsiteY7884" fmla="*/ 2749729 h 2801577"/>
                <a:gd name="connsiteX7885" fmla="*/ 1665091 w 10032639"/>
                <a:gd name="connsiteY7885" fmla="*/ 2742528 h 2801577"/>
                <a:gd name="connsiteX7886" fmla="*/ 1659692 w 10032639"/>
                <a:gd name="connsiteY7886" fmla="*/ 2739288 h 2801577"/>
                <a:gd name="connsiteX7887" fmla="*/ 1654653 w 10032639"/>
                <a:gd name="connsiteY7887" fmla="*/ 2735687 h 2801577"/>
                <a:gd name="connsiteX7888" fmla="*/ 1644215 w 10032639"/>
                <a:gd name="connsiteY7888" fmla="*/ 2732447 h 2801577"/>
                <a:gd name="connsiteX7889" fmla="*/ 1644215 w 10032639"/>
                <a:gd name="connsiteY7889" fmla="*/ 2722005 h 2801577"/>
                <a:gd name="connsiteX7890" fmla="*/ 1642415 w 10032639"/>
                <a:gd name="connsiteY7890" fmla="*/ 2716964 h 2801577"/>
                <a:gd name="connsiteX7891" fmla="*/ 1640615 w 10032639"/>
                <a:gd name="connsiteY7891" fmla="*/ 2713364 h 2801577"/>
                <a:gd name="connsiteX7892" fmla="*/ 1635576 w 10032639"/>
                <a:gd name="connsiteY7892" fmla="*/ 2706523 h 2801577"/>
                <a:gd name="connsiteX7893" fmla="*/ 1633776 w 10032639"/>
                <a:gd name="connsiteY7893" fmla="*/ 2697882 h 2801577"/>
                <a:gd name="connsiteX7894" fmla="*/ 1633776 w 10032639"/>
                <a:gd name="connsiteY7894" fmla="*/ 2690681 h 2801577"/>
                <a:gd name="connsiteX7895" fmla="*/ 1635576 w 10032639"/>
                <a:gd name="connsiteY7895" fmla="*/ 2683840 h 2801577"/>
                <a:gd name="connsiteX7896" fmla="*/ 1618299 w 10032639"/>
                <a:gd name="connsiteY7896" fmla="*/ 2657916 h 2801577"/>
                <a:gd name="connsiteX7897" fmla="*/ 1602462 w 10032639"/>
                <a:gd name="connsiteY7897" fmla="*/ 2630192 h 2801577"/>
                <a:gd name="connsiteX7898" fmla="*/ 1588784 w 10032639"/>
                <a:gd name="connsiteY7898" fmla="*/ 2598867 h 2801577"/>
                <a:gd name="connsiteX7899" fmla="*/ 1576906 w 10032639"/>
                <a:gd name="connsiteY7899" fmla="*/ 2566102 h 2801577"/>
                <a:gd name="connsiteX7900" fmla="*/ 1559628 w 10032639"/>
                <a:gd name="connsiteY7900" fmla="*/ 2529737 h 2801577"/>
                <a:gd name="connsiteX7901" fmla="*/ 1542351 w 10032639"/>
                <a:gd name="connsiteY7901" fmla="*/ 2496612 h 2801577"/>
                <a:gd name="connsiteX7902" fmla="*/ 1526514 w 10032639"/>
                <a:gd name="connsiteY7902" fmla="*/ 2467447 h 2801577"/>
                <a:gd name="connsiteX7903" fmla="*/ 1509237 w 10032639"/>
                <a:gd name="connsiteY7903" fmla="*/ 2439723 h 2801577"/>
                <a:gd name="connsiteX7904" fmla="*/ 1503838 w 10032639"/>
                <a:gd name="connsiteY7904" fmla="*/ 2431082 h 2801577"/>
                <a:gd name="connsiteX7905" fmla="*/ 1509237 w 10032639"/>
                <a:gd name="connsiteY7905" fmla="*/ 2422441 h 2801577"/>
                <a:gd name="connsiteX7906" fmla="*/ 1514276 w 10032639"/>
                <a:gd name="connsiteY7906" fmla="*/ 2413799 h 2801577"/>
                <a:gd name="connsiteX7907" fmla="*/ 1516075 w 10032639"/>
                <a:gd name="connsiteY7907" fmla="*/ 2408399 h 2801577"/>
                <a:gd name="connsiteX7908" fmla="*/ 1511036 w 10032639"/>
                <a:gd name="connsiteY7908" fmla="*/ 2394717 h 2801577"/>
                <a:gd name="connsiteX7909" fmla="*/ 1500598 w 10032639"/>
                <a:gd name="connsiteY7909" fmla="*/ 2389316 h 2801577"/>
                <a:gd name="connsiteX7910" fmla="*/ 1491959 w 10032639"/>
                <a:gd name="connsiteY7910" fmla="*/ 2382475 h 2801577"/>
                <a:gd name="connsiteX7911" fmla="*/ 1484760 w 10032639"/>
                <a:gd name="connsiteY7911" fmla="*/ 2372033 h 2801577"/>
                <a:gd name="connsiteX7912" fmla="*/ 1477922 w 10032639"/>
                <a:gd name="connsiteY7912" fmla="*/ 2361592 h 2801577"/>
                <a:gd name="connsiteX7913" fmla="*/ 1471083 w 10032639"/>
                <a:gd name="connsiteY7913" fmla="*/ 2349710 h 2801577"/>
                <a:gd name="connsiteX7914" fmla="*/ 1467483 w 10032639"/>
                <a:gd name="connsiteY7914" fmla="*/ 2337468 h 2801577"/>
                <a:gd name="connsiteX7915" fmla="*/ 1467483 w 10032639"/>
                <a:gd name="connsiteY7915" fmla="*/ 2321986 h 2801577"/>
                <a:gd name="connsiteX7916" fmla="*/ 1469283 w 10032639"/>
                <a:gd name="connsiteY7916" fmla="*/ 2306503 h 2801577"/>
                <a:gd name="connsiteX7917" fmla="*/ 1466043 w 10032639"/>
                <a:gd name="connsiteY7917" fmla="*/ 2304703 h 2801577"/>
                <a:gd name="connsiteX7918" fmla="*/ 1457405 w 10032639"/>
                <a:gd name="connsiteY7918" fmla="*/ 2301103 h 2801577"/>
                <a:gd name="connsiteX7919" fmla="*/ 1450206 w 10032639"/>
                <a:gd name="connsiteY7919" fmla="*/ 2296062 h 2801577"/>
                <a:gd name="connsiteX7920" fmla="*/ 1446967 w 10032639"/>
                <a:gd name="connsiteY7920" fmla="*/ 2289221 h 2801577"/>
                <a:gd name="connsiteX7921" fmla="*/ 1445167 w 10032639"/>
                <a:gd name="connsiteY7921" fmla="*/ 2282020 h 2801577"/>
                <a:gd name="connsiteX7922" fmla="*/ 1440128 w 10032639"/>
                <a:gd name="connsiteY7922" fmla="*/ 2261497 h 2801577"/>
                <a:gd name="connsiteX7923" fmla="*/ 1434729 w 10032639"/>
                <a:gd name="connsiteY7923" fmla="*/ 2233413 h 2801577"/>
                <a:gd name="connsiteX7924" fmla="*/ 1427890 w 10032639"/>
                <a:gd name="connsiteY7924" fmla="*/ 2202448 h 2801577"/>
                <a:gd name="connsiteX7925" fmla="*/ 1422850 w 10032639"/>
                <a:gd name="connsiteY7925" fmla="*/ 2180125 h 2801577"/>
                <a:gd name="connsiteX7926" fmla="*/ 1417451 w 10032639"/>
                <a:gd name="connsiteY7926" fmla="*/ 2173284 h 2801577"/>
                <a:gd name="connsiteX7927" fmla="*/ 1412412 w 10032639"/>
                <a:gd name="connsiteY7927" fmla="*/ 2167883 h 2801577"/>
                <a:gd name="connsiteX7928" fmla="*/ 1405573 w 10032639"/>
                <a:gd name="connsiteY7928" fmla="*/ 2162842 h 2801577"/>
                <a:gd name="connsiteX7929" fmla="*/ 1398374 w 10032639"/>
                <a:gd name="connsiteY7929" fmla="*/ 2155641 h 2801577"/>
                <a:gd name="connsiteX7930" fmla="*/ 1393335 w 10032639"/>
                <a:gd name="connsiteY7930" fmla="*/ 2147000 h 2801577"/>
                <a:gd name="connsiteX7931" fmla="*/ 1387936 w 10032639"/>
                <a:gd name="connsiteY7931" fmla="*/ 2136558 h 2801577"/>
                <a:gd name="connsiteX7932" fmla="*/ 1376058 w 10032639"/>
                <a:gd name="connsiteY7932" fmla="*/ 2114235 h 2801577"/>
                <a:gd name="connsiteX7933" fmla="*/ 1367419 w 10032639"/>
                <a:gd name="connsiteY7933" fmla="*/ 2096952 h 2801577"/>
                <a:gd name="connsiteX7934" fmla="*/ 1362020 w 10032639"/>
                <a:gd name="connsiteY7934" fmla="*/ 2084710 h 2801577"/>
                <a:gd name="connsiteX7935" fmla="*/ 1358781 w 10032639"/>
                <a:gd name="connsiteY7935" fmla="*/ 2072469 h 2801577"/>
                <a:gd name="connsiteX7936" fmla="*/ 1346543 w 10032639"/>
                <a:gd name="connsiteY7936" fmla="*/ 2051946 h 2801577"/>
                <a:gd name="connsiteX7937" fmla="*/ 1339344 w 10032639"/>
                <a:gd name="connsiteY7937" fmla="*/ 2039704 h 2801577"/>
                <a:gd name="connsiteX7938" fmla="*/ 1334305 w 10032639"/>
                <a:gd name="connsiteY7938" fmla="*/ 2027822 h 2801577"/>
                <a:gd name="connsiteX7939" fmla="*/ 1332505 w 10032639"/>
                <a:gd name="connsiteY7939" fmla="*/ 2017380 h 2801577"/>
                <a:gd name="connsiteX7940" fmla="*/ 1330705 w 10032639"/>
                <a:gd name="connsiteY7940" fmla="*/ 2006939 h 2801577"/>
                <a:gd name="connsiteX7941" fmla="*/ 1327466 w 10032639"/>
                <a:gd name="connsiteY7941" fmla="*/ 2000098 h 2801577"/>
                <a:gd name="connsiteX7942" fmla="*/ 1327466 w 10032639"/>
                <a:gd name="connsiteY7942" fmla="*/ 1992897 h 2801577"/>
                <a:gd name="connsiteX7943" fmla="*/ 1329265 w 10032639"/>
                <a:gd name="connsiteY7943" fmla="*/ 1984255 h 2801577"/>
                <a:gd name="connsiteX7944" fmla="*/ 1332505 w 10032639"/>
                <a:gd name="connsiteY7944" fmla="*/ 1975614 h 2801577"/>
                <a:gd name="connsiteX7945" fmla="*/ 1334305 w 10032639"/>
                <a:gd name="connsiteY7945" fmla="*/ 1972014 h 2801577"/>
                <a:gd name="connsiteX7946" fmla="*/ 1330705 w 10032639"/>
                <a:gd name="connsiteY7946" fmla="*/ 1968773 h 2801577"/>
                <a:gd name="connsiteX7947" fmla="*/ 1330705 w 10032639"/>
                <a:gd name="connsiteY7947" fmla="*/ 1970573 h 2801577"/>
                <a:gd name="connsiteX7948" fmla="*/ 1327466 w 10032639"/>
                <a:gd name="connsiteY7948" fmla="*/ 1951491 h 2801577"/>
                <a:gd name="connsiteX7949" fmla="*/ 1320627 w 10032639"/>
                <a:gd name="connsiteY7949" fmla="*/ 1930608 h 2801577"/>
                <a:gd name="connsiteX7950" fmla="*/ 1311988 w 10032639"/>
                <a:gd name="connsiteY7950" fmla="*/ 1911525 h 2801577"/>
                <a:gd name="connsiteX7951" fmla="*/ 1301550 w 10032639"/>
                <a:gd name="connsiteY7951" fmla="*/ 1891002 h 2801577"/>
                <a:gd name="connsiteX7952" fmla="*/ 1291112 w 10032639"/>
                <a:gd name="connsiteY7952" fmla="*/ 1870119 h 2801577"/>
                <a:gd name="connsiteX7953" fmla="*/ 1280674 w 10032639"/>
                <a:gd name="connsiteY7953" fmla="*/ 1849235 h 2801577"/>
                <a:gd name="connsiteX7954" fmla="*/ 1272035 w 10032639"/>
                <a:gd name="connsiteY7954" fmla="*/ 1828352 h 2801577"/>
                <a:gd name="connsiteX7955" fmla="*/ 1265196 w 10032639"/>
                <a:gd name="connsiteY7955" fmla="*/ 1807829 h 2801577"/>
                <a:gd name="connsiteX7956" fmla="*/ 1251518 w 10032639"/>
                <a:gd name="connsiteY7956" fmla="*/ 1766063 h 2801577"/>
                <a:gd name="connsiteX7957" fmla="*/ 1237480 w 10032639"/>
                <a:gd name="connsiteY7957" fmla="*/ 1722857 h 2801577"/>
                <a:gd name="connsiteX7958" fmla="*/ 1223442 w 10032639"/>
                <a:gd name="connsiteY7958" fmla="*/ 1677850 h 2801577"/>
                <a:gd name="connsiteX7959" fmla="*/ 1211565 w 10032639"/>
                <a:gd name="connsiteY7959" fmla="*/ 1631043 h 2801577"/>
                <a:gd name="connsiteX7960" fmla="*/ 1192488 w 10032639"/>
                <a:gd name="connsiteY7960" fmla="*/ 1553271 h 2801577"/>
                <a:gd name="connsiteX7961" fmla="*/ 1169811 w 10032639"/>
                <a:gd name="connsiteY7961" fmla="*/ 1475500 h 2801577"/>
                <a:gd name="connsiteX7962" fmla="*/ 1159733 w 10032639"/>
                <a:gd name="connsiteY7962" fmla="*/ 1440575 h 2801577"/>
                <a:gd name="connsiteX7963" fmla="*/ 1149294 w 10032639"/>
                <a:gd name="connsiteY7963" fmla="*/ 1412850 h 2801577"/>
                <a:gd name="connsiteX7964" fmla="*/ 1138856 w 10032639"/>
                <a:gd name="connsiteY7964" fmla="*/ 1385126 h 2801577"/>
                <a:gd name="connsiteX7965" fmla="*/ 1100702 w 10032639"/>
                <a:gd name="connsiteY7965" fmla="*/ 1399168 h 2801577"/>
                <a:gd name="connsiteX7966" fmla="*/ 1133817 w 10032639"/>
                <a:gd name="connsiteY7966" fmla="*/ 1373245 h 2801577"/>
                <a:gd name="connsiteX7967" fmla="*/ 1117980 w 10032639"/>
                <a:gd name="connsiteY7967" fmla="*/ 1338679 h 2801577"/>
                <a:gd name="connsiteX7968" fmla="*/ 1114740 w 10032639"/>
                <a:gd name="connsiteY7968" fmla="*/ 1333279 h 2801577"/>
                <a:gd name="connsiteX7969" fmla="*/ 1109341 w 10032639"/>
                <a:gd name="connsiteY7969" fmla="*/ 1336879 h 2801577"/>
                <a:gd name="connsiteX7970" fmla="*/ 1114740 w 10032639"/>
                <a:gd name="connsiteY7970" fmla="*/ 1331478 h 2801577"/>
                <a:gd name="connsiteX7971" fmla="*/ 1093864 w 10032639"/>
                <a:gd name="connsiteY7971" fmla="*/ 1290072 h 2801577"/>
                <a:gd name="connsiteX7972" fmla="*/ 1074786 w 10032639"/>
                <a:gd name="connsiteY7972" fmla="*/ 1245065 h 2801577"/>
                <a:gd name="connsiteX7973" fmla="*/ 1064348 w 10032639"/>
                <a:gd name="connsiteY7973" fmla="*/ 1220942 h 2801577"/>
                <a:gd name="connsiteX7974" fmla="*/ 1053910 w 10032639"/>
                <a:gd name="connsiteY7974" fmla="*/ 1198259 h 2801577"/>
                <a:gd name="connsiteX7975" fmla="*/ 1047071 w 10032639"/>
                <a:gd name="connsiteY7975" fmla="*/ 1172335 h 2801577"/>
                <a:gd name="connsiteX7976" fmla="*/ 1040232 w 10032639"/>
                <a:gd name="connsiteY7976" fmla="*/ 1147851 h 2801577"/>
                <a:gd name="connsiteX7977" fmla="*/ 1033393 w 10032639"/>
                <a:gd name="connsiteY7977" fmla="*/ 1123727 h 2801577"/>
                <a:gd name="connsiteX7978" fmla="*/ 1027994 w 10032639"/>
                <a:gd name="connsiteY7978" fmla="*/ 1099604 h 2801577"/>
                <a:gd name="connsiteX7979" fmla="*/ 1024755 w 10032639"/>
                <a:gd name="connsiteY7979" fmla="*/ 1071880 h 2801577"/>
                <a:gd name="connsiteX7980" fmla="*/ 1024755 w 10032639"/>
                <a:gd name="connsiteY7980" fmla="*/ 1040555 h 2801577"/>
                <a:gd name="connsiteX7981" fmla="*/ 1010717 w 10032639"/>
                <a:gd name="connsiteY7981" fmla="*/ 1038755 h 2801577"/>
                <a:gd name="connsiteX7982" fmla="*/ 1002078 w 10032639"/>
                <a:gd name="connsiteY7982" fmla="*/ 1033714 h 2801577"/>
                <a:gd name="connsiteX7983" fmla="*/ 995239 w 10032639"/>
                <a:gd name="connsiteY7983" fmla="*/ 1028673 h 2801577"/>
                <a:gd name="connsiteX7984" fmla="*/ 991640 w 10032639"/>
                <a:gd name="connsiteY7984" fmla="*/ 1021472 h 2801577"/>
                <a:gd name="connsiteX7985" fmla="*/ 990200 w 10032639"/>
                <a:gd name="connsiteY7985" fmla="*/ 1014631 h 2801577"/>
                <a:gd name="connsiteX7986" fmla="*/ 988400 w 10032639"/>
                <a:gd name="connsiteY7986" fmla="*/ 988707 h 2801577"/>
                <a:gd name="connsiteX7987" fmla="*/ 983001 w 10032639"/>
                <a:gd name="connsiteY7987" fmla="*/ 962784 h 2801577"/>
                <a:gd name="connsiteX7988" fmla="*/ 976162 w 10032639"/>
                <a:gd name="connsiteY7988" fmla="*/ 936860 h 2801577"/>
                <a:gd name="connsiteX7989" fmla="*/ 965724 w 10032639"/>
                <a:gd name="connsiteY7989" fmla="*/ 912376 h 2801577"/>
                <a:gd name="connsiteX7990" fmla="*/ 963924 w 10032639"/>
                <a:gd name="connsiteY7990" fmla="*/ 917777 h 2801577"/>
                <a:gd name="connsiteX7991" fmla="*/ 958885 w 10032639"/>
                <a:gd name="connsiteY7991" fmla="*/ 922818 h 2801577"/>
                <a:gd name="connsiteX7992" fmla="*/ 955286 w 10032639"/>
                <a:gd name="connsiteY7992" fmla="*/ 926418 h 2801577"/>
                <a:gd name="connsiteX7993" fmla="*/ 948447 w 10032639"/>
                <a:gd name="connsiteY7993" fmla="*/ 930019 h 2801577"/>
                <a:gd name="connsiteX7994" fmla="*/ 946647 w 10032639"/>
                <a:gd name="connsiteY7994" fmla="*/ 931819 h 2801577"/>
                <a:gd name="connsiteX7995" fmla="*/ 946647 w 10032639"/>
                <a:gd name="connsiteY7995" fmla="*/ 933259 h 2801577"/>
                <a:gd name="connsiteX7996" fmla="*/ 946647 w 10032639"/>
                <a:gd name="connsiteY7996" fmla="*/ 938660 h 2801577"/>
                <a:gd name="connsiteX7997" fmla="*/ 953486 w 10032639"/>
                <a:gd name="connsiteY7997" fmla="*/ 949101 h 2801577"/>
                <a:gd name="connsiteX7998" fmla="*/ 958885 w 10032639"/>
                <a:gd name="connsiteY7998" fmla="*/ 959543 h 2801577"/>
                <a:gd name="connsiteX7999" fmla="*/ 965724 w 10032639"/>
                <a:gd name="connsiteY7999" fmla="*/ 969625 h 2801577"/>
                <a:gd name="connsiteX8000" fmla="*/ 969323 w 10032639"/>
                <a:gd name="connsiteY8000" fmla="*/ 981866 h 2801577"/>
                <a:gd name="connsiteX8001" fmla="*/ 976162 w 10032639"/>
                <a:gd name="connsiteY8001" fmla="*/ 1007790 h 2801577"/>
                <a:gd name="connsiteX8002" fmla="*/ 977962 w 10032639"/>
                <a:gd name="connsiteY8002" fmla="*/ 1033714 h 2801577"/>
                <a:gd name="connsiteX8003" fmla="*/ 981561 w 10032639"/>
                <a:gd name="connsiteY8003" fmla="*/ 1044156 h 2801577"/>
                <a:gd name="connsiteX8004" fmla="*/ 981561 w 10032639"/>
                <a:gd name="connsiteY8004" fmla="*/ 1049196 h 2801577"/>
                <a:gd name="connsiteX8005" fmla="*/ 977962 w 10032639"/>
                <a:gd name="connsiteY8005" fmla="*/ 1056397 h 2801577"/>
                <a:gd name="connsiteX8006" fmla="*/ 974363 w 10032639"/>
                <a:gd name="connsiteY8006" fmla="*/ 1063238 h 2801577"/>
                <a:gd name="connsiteX8007" fmla="*/ 967524 w 10032639"/>
                <a:gd name="connsiteY8007" fmla="*/ 1063238 h 2801577"/>
                <a:gd name="connsiteX8008" fmla="*/ 955286 w 10032639"/>
                <a:gd name="connsiteY8008" fmla="*/ 1066839 h 2801577"/>
                <a:gd name="connsiteX8009" fmla="*/ 957085 w 10032639"/>
                <a:gd name="connsiteY8009" fmla="*/ 1108245 h 2801577"/>
                <a:gd name="connsiteX8010" fmla="*/ 958885 w 10032639"/>
                <a:gd name="connsiteY8010" fmla="*/ 1151452 h 2801577"/>
                <a:gd name="connsiteX8011" fmla="*/ 957085 w 10032639"/>
                <a:gd name="connsiteY8011" fmla="*/ 1196458 h 2801577"/>
                <a:gd name="connsiteX8012" fmla="*/ 955286 w 10032639"/>
                <a:gd name="connsiteY8012" fmla="*/ 1245065 h 2801577"/>
                <a:gd name="connsiteX8013" fmla="*/ 952046 w 10032639"/>
                <a:gd name="connsiteY8013" fmla="*/ 1350561 h 2801577"/>
                <a:gd name="connsiteX8014" fmla="*/ 946647 w 10032639"/>
                <a:gd name="connsiteY8014" fmla="*/ 1459657 h 2801577"/>
                <a:gd name="connsiteX8015" fmla="*/ 941608 w 10032639"/>
                <a:gd name="connsiteY8015" fmla="*/ 1565153 h 2801577"/>
                <a:gd name="connsiteX8016" fmla="*/ 939808 w 10032639"/>
                <a:gd name="connsiteY8016" fmla="*/ 1617361 h 2801577"/>
                <a:gd name="connsiteX8017" fmla="*/ 939808 w 10032639"/>
                <a:gd name="connsiteY8017" fmla="*/ 1669209 h 2801577"/>
                <a:gd name="connsiteX8018" fmla="*/ 938008 w 10032639"/>
                <a:gd name="connsiteY8018" fmla="*/ 1712415 h 2801577"/>
                <a:gd name="connsiteX8019" fmla="*/ 939808 w 10032639"/>
                <a:gd name="connsiteY8019" fmla="*/ 1755982 h 2801577"/>
                <a:gd name="connsiteX8020" fmla="*/ 941608 w 10032639"/>
                <a:gd name="connsiteY8020" fmla="*/ 1797388 h 2801577"/>
                <a:gd name="connsiteX8021" fmla="*/ 946647 w 10032639"/>
                <a:gd name="connsiteY8021" fmla="*/ 1838794 h 2801577"/>
                <a:gd name="connsiteX8022" fmla="*/ 948447 w 10032639"/>
                <a:gd name="connsiteY8022" fmla="*/ 1844195 h 2801577"/>
                <a:gd name="connsiteX8023" fmla="*/ 946647 w 10032639"/>
                <a:gd name="connsiteY8023" fmla="*/ 1847435 h 2801577"/>
                <a:gd name="connsiteX8024" fmla="*/ 941608 w 10032639"/>
                <a:gd name="connsiteY8024" fmla="*/ 1861477 h 2801577"/>
                <a:gd name="connsiteX8025" fmla="*/ 938008 w 10032639"/>
                <a:gd name="connsiteY8025" fmla="*/ 1876960 h 2801577"/>
                <a:gd name="connsiteX8026" fmla="*/ 936209 w 10032639"/>
                <a:gd name="connsiteY8026" fmla="*/ 1894242 h 2801577"/>
                <a:gd name="connsiteX8027" fmla="*/ 936209 w 10032639"/>
                <a:gd name="connsiteY8027" fmla="*/ 1915125 h 2801577"/>
                <a:gd name="connsiteX8028" fmla="*/ 934409 w 10032639"/>
                <a:gd name="connsiteY8028" fmla="*/ 1935648 h 2801577"/>
                <a:gd name="connsiteX8029" fmla="*/ 932969 w 10032639"/>
                <a:gd name="connsiteY8029" fmla="*/ 1958332 h 2801577"/>
                <a:gd name="connsiteX8030" fmla="*/ 932969 w 10032639"/>
                <a:gd name="connsiteY8030" fmla="*/ 2001538 h 2801577"/>
                <a:gd name="connsiteX8031" fmla="*/ 932969 w 10032639"/>
                <a:gd name="connsiteY8031" fmla="*/ 2089751 h 2801577"/>
                <a:gd name="connsiteX8032" fmla="*/ 931170 w 10032639"/>
                <a:gd name="connsiteY8032" fmla="*/ 2126477 h 2801577"/>
                <a:gd name="connsiteX8033" fmla="*/ 923971 w 10032639"/>
                <a:gd name="connsiteY8033" fmla="*/ 2159241 h 2801577"/>
                <a:gd name="connsiteX8034" fmla="*/ 934409 w 10032639"/>
                <a:gd name="connsiteY8034" fmla="*/ 2161042 h 2801577"/>
                <a:gd name="connsiteX8035" fmla="*/ 946647 w 10032639"/>
                <a:gd name="connsiteY8035" fmla="*/ 2164642 h 2801577"/>
                <a:gd name="connsiteX8036" fmla="*/ 955286 w 10032639"/>
                <a:gd name="connsiteY8036" fmla="*/ 2166082 h 2801577"/>
                <a:gd name="connsiteX8037" fmla="*/ 960685 w 10032639"/>
                <a:gd name="connsiteY8037" fmla="*/ 2171483 h 2801577"/>
                <a:gd name="connsiteX8038" fmla="*/ 965724 w 10032639"/>
                <a:gd name="connsiteY8038" fmla="*/ 2174724 h 2801577"/>
                <a:gd name="connsiteX8039" fmla="*/ 971123 w 10032639"/>
                <a:gd name="connsiteY8039" fmla="*/ 2180125 h 2801577"/>
                <a:gd name="connsiteX8040" fmla="*/ 974363 w 10032639"/>
                <a:gd name="connsiteY8040" fmla="*/ 2186966 h 2801577"/>
                <a:gd name="connsiteX8041" fmla="*/ 976162 w 10032639"/>
                <a:gd name="connsiteY8041" fmla="*/ 2193807 h 2801577"/>
                <a:gd name="connsiteX8042" fmla="*/ 977962 w 10032639"/>
                <a:gd name="connsiteY8042" fmla="*/ 2209289 h 2801577"/>
                <a:gd name="connsiteX8043" fmla="*/ 977962 w 10032639"/>
                <a:gd name="connsiteY8043" fmla="*/ 2216130 h 2801577"/>
                <a:gd name="connsiteX8044" fmla="*/ 976162 w 10032639"/>
                <a:gd name="connsiteY8044" fmla="*/ 2223331 h 2801577"/>
                <a:gd name="connsiteX8045" fmla="*/ 988400 w 10032639"/>
                <a:gd name="connsiteY8045" fmla="*/ 2221531 h 2801577"/>
                <a:gd name="connsiteX8046" fmla="*/ 1000279 w 10032639"/>
                <a:gd name="connsiteY8046" fmla="*/ 2221531 h 2801577"/>
                <a:gd name="connsiteX8047" fmla="*/ 1026194 w 10032639"/>
                <a:gd name="connsiteY8047" fmla="*/ 2224771 h 2801577"/>
                <a:gd name="connsiteX8048" fmla="*/ 1027994 w 10032639"/>
                <a:gd name="connsiteY8048" fmla="*/ 2224771 h 2801577"/>
                <a:gd name="connsiteX8049" fmla="*/ 1041672 w 10032639"/>
                <a:gd name="connsiteY8049" fmla="*/ 2224771 h 2801577"/>
                <a:gd name="connsiteX8050" fmla="*/ 1059309 w 10032639"/>
                <a:gd name="connsiteY8050" fmla="*/ 2228372 h 2801577"/>
                <a:gd name="connsiteX8051" fmla="*/ 1076586 w 10032639"/>
                <a:gd name="connsiteY8051" fmla="*/ 2231972 h 2801577"/>
                <a:gd name="connsiteX8052" fmla="*/ 1097463 w 10032639"/>
                <a:gd name="connsiteY8052" fmla="*/ 2237013 h 2801577"/>
                <a:gd name="connsiteX8053" fmla="*/ 1112940 w 10032639"/>
                <a:gd name="connsiteY8053" fmla="*/ 2242414 h 2801577"/>
                <a:gd name="connsiteX8054" fmla="*/ 1128418 w 10032639"/>
                <a:gd name="connsiteY8054" fmla="*/ 2245654 h 2801577"/>
                <a:gd name="connsiteX8055" fmla="*/ 1149294 w 10032639"/>
                <a:gd name="connsiteY8055" fmla="*/ 2245654 h 2801577"/>
                <a:gd name="connsiteX8056" fmla="*/ 1171611 w 10032639"/>
                <a:gd name="connsiteY8056" fmla="*/ 2243854 h 2801577"/>
                <a:gd name="connsiteX8057" fmla="*/ 1188888 w 10032639"/>
                <a:gd name="connsiteY8057" fmla="*/ 2242414 h 2801577"/>
                <a:gd name="connsiteX8058" fmla="*/ 1188888 w 10032639"/>
                <a:gd name="connsiteY8058" fmla="*/ 2259696 h 2801577"/>
                <a:gd name="connsiteX8059" fmla="*/ 1187089 w 10032639"/>
                <a:gd name="connsiteY8059" fmla="*/ 2313344 h 2801577"/>
                <a:gd name="connsiteX8060" fmla="*/ 1182049 w 10032639"/>
                <a:gd name="connsiteY8060" fmla="*/ 2366992 h 2801577"/>
                <a:gd name="connsiteX8061" fmla="*/ 1175210 w 10032639"/>
                <a:gd name="connsiteY8061" fmla="*/ 2418840 h 2801577"/>
                <a:gd name="connsiteX8062" fmla="*/ 1164772 w 10032639"/>
                <a:gd name="connsiteY8062" fmla="*/ 2472488 h 2801577"/>
                <a:gd name="connsiteX8063" fmla="*/ 1159733 w 10032639"/>
                <a:gd name="connsiteY8063" fmla="*/ 2500212 h 2801577"/>
                <a:gd name="connsiteX8064" fmla="*/ 1156133 w 10032639"/>
                <a:gd name="connsiteY8064" fmla="*/ 2527936 h 2801577"/>
                <a:gd name="connsiteX8065" fmla="*/ 1152534 w 10032639"/>
                <a:gd name="connsiteY8065" fmla="*/ 2555660 h 2801577"/>
                <a:gd name="connsiteX8066" fmla="*/ 1151094 w 10032639"/>
                <a:gd name="connsiteY8066" fmla="*/ 2585185 h 2801577"/>
                <a:gd name="connsiteX8067" fmla="*/ 1151094 w 10032639"/>
                <a:gd name="connsiteY8067" fmla="*/ 2616149 h 2801577"/>
                <a:gd name="connsiteX8068" fmla="*/ 1151094 w 10032639"/>
                <a:gd name="connsiteY8068" fmla="*/ 2647474 h 2801577"/>
                <a:gd name="connsiteX8069" fmla="*/ 1154334 w 10032639"/>
                <a:gd name="connsiteY8069" fmla="*/ 2713364 h 2801577"/>
                <a:gd name="connsiteX8070" fmla="*/ 1156133 w 10032639"/>
                <a:gd name="connsiteY8070" fmla="*/ 2728846 h 2801577"/>
                <a:gd name="connsiteX8071" fmla="*/ 1138856 w 10032639"/>
                <a:gd name="connsiteY8071" fmla="*/ 2728846 h 2801577"/>
                <a:gd name="connsiteX8072" fmla="*/ 1107541 w 10032639"/>
                <a:gd name="connsiteY8072" fmla="*/ 2732447 h 2801577"/>
                <a:gd name="connsiteX8073" fmla="*/ 1069387 w 10032639"/>
                <a:gd name="connsiteY8073" fmla="*/ 2737488 h 2801577"/>
                <a:gd name="connsiteX8074" fmla="*/ 1045271 w 10032639"/>
                <a:gd name="connsiteY8074" fmla="*/ 2739288 h 2801577"/>
                <a:gd name="connsiteX8075" fmla="*/ 1022955 w 10032639"/>
                <a:gd name="connsiteY8075" fmla="*/ 2741088 h 2801577"/>
                <a:gd name="connsiteX8076" fmla="*/ 1000279 w 10032639"/>
                <a:gd name="connsiteY8076" fmla="*/ 2739288 h 2801577"/>
                <a:gd name="connsiteX8077" fmla="*/ 979762 w 10032639"/>
                <a:gd name="connsiteY8077" fmla="*/ 2737488 h 2801577"/>
                <a:gd name="connsiteX8078" fmla="*/ 972563 w 10032639"/>
                <a:gd name="connsiteY8078" fmla="*/ 2737488 h 2801577"/>
                <a:gd name="connsiteX8079" fmla="*/ 962485 w 10032639"/>
                <a:gd name="connsiteY8079" fmla="*/ 2735687 h 2801577"/>
                <a:gd name="connsiteX8080" fmla="*/ 946647 w 10032639"/>
                <a:gd name="connsiteY8080" fmla="*/ 2730647 h 2801577"/>
                <a:gd name="connsiteX8081" fmla="*/ 927570 w 10032639"/>
                <a:gd name="connsiteY8081" fmla="*/ 2722005 h 2801577"/>
                <a:gd name="connsiteX8082" fmla="*/ 910293 w 10032639"/>
                <a:gd name="connsiteY8082" fmla="*/ 2723805 h 2801577"/>
                <a:gd name="connsiteX8083" fmla="*/ 891216 w 10032639"/>
                <a:gd name="connsiteY8083" fmla="*/ 2725246 h 2801577"/>
                <a:gd name="connsiteX8084" fmla="*/ 851622 w 10032639"/>
                <a:gd name="connsiteY8084" fmla="*/ 2732447 h 2801577"/>
                <a:gd name="connsiteX8085" fmla="*/ 825707 w 10032639"/>
                <a:gd name="connsiteY8085" fmla="*/ 2739288 h 2801577"/>
                <a:gd name="connsiteX8086" fmla="*/ 799431 w 10032639"/>
                <a:gd name="connsiteY8086" fmla="*/ 2742528 h 2801577"/>
                <a:gd name="connsiteX8087" fmla="*/ 773515 w 10032639"/>
                <a:gd name="connsiteY8087" fmla="*/ 2744329 h 2801577"/>
                <a:gd name="connsiteX8088" fmla="*/ 749399 w 10032639"/>
                <a:gd name="connsiteY8088" fmla="*/ 2744329 h 2801577"/>
                <a:gd name="connsiteX8089" fmla="*/ 648975 w 10032639"/>
                <a:gd name="connsiteY8089" fmla="*/ 2744329 h 2801577"/>
                <a:gd name="connsiteX8090" fmla="*/ 634937 w 10032639"/>
                <a:gd name="connsiteY8090" fmla="*/ 2742528 h 2801577"/>
                <a:gd name="connsiteX8091" fmla="*/ 624859 w 10032639"/>
                <a:gd name="connsiteY8091" fmla="*/ 2742528 h 2801577"/>
                <a:gd name="connsiteX8092" fmla="*/ 616220 w 10032639"/>
                <a:gd name="connsiteY8092" fmla="*/ 2744329 h 2801577"/>
                <a:gd name="connsiteX8093" fmla="*/ 607582 w 10032639"/>
                <a:gd name="connsiteY8093" fmla="*/ 2749729 h 2801577"/>
                <a:gd name="connsiteX8094" fmla="*/ 595344 w 10032639"/>
                <a:gd name="connsiteY8094" fmla="*/ 2758371 h 2801577"/>
                <a:gd name="connsiteX8095" fmla="*/ 581666 w 10032639"/>
                <a:gd name="connsiteY8095" fmla="*/ 2763411 h 2801577"/>
                <a:gd name="connsiteX8096" fmla="*/ 566188 w 10032639"/>
                <a:gd name="connsiteY8096" fmla="*/ 2767012 h 2801577"/>
                <a:gd name="connsiteX8097" fmla="*/ 550351 w 10032639"/>
                <a:gd name="connsiteY8097" fmla="*/ 2768452 h 2801577"/>
                <a:gd name="connsiteX8098" fmla="*/ 541712 w 10032639"/>
                <a:gd name="connsiteY8098" fmla="*/ 2767012 h 2801577"/>
                <a:gd name="connsiteX8099" fmla="*/ 508598 w 10032639"/>
                <a:gd name="connsiteY8099" fmla="*/ 2763411 h 2801577"/>
                <a:gd name="connsiteX8100" fmla="*/ 491320 w 10032639"/>
                <a:gd name="connsiteY8100" fmla="*/ 2761611 h 2801577"/>
                <a:gd name="connsiteX8101" fmla="*/ 475843 w 10032639"/>
                <a:gd name="connsiteY8101" fmla="*/ 2763411 h 2801577"/>
                <a:gd name="connsiteX8102" fmla="*/ 453527 w 10032639"/>
                <a:gd name="connsiteY8102" fmla="*/ 2767012 h 2801577"/>
                <a:gd name="connsiteX8103" fmla="*/ 434450 w 10032639"/>
                <a:gd name="connsiteY8103" fmla="*/ 2767012 h 2801577"/>
                <a:gd name="connsiteX8104" fmla="*/ 392696 w 10032639"/>
                <a:gd name="connsiteY8104" fmla="*/ 2768452 h 2801577"/>
                <a:gd name="connsiteX8105" fmla="*/ 377219 w 10032639"/>
                <a:gd name="connsiteY8105" fmla="*/ 2770252 h 2801577"/>
                <a:gd name="connsiteX8106" fmla="*/ 361741 w 10032639"/>
                <a:gd name="connsiteY8106" fmla="*/ 2768452 h 2801577"/>
                <a:gd name="connsiteX8107" fmla="*/ 344464 w 10032639"/>
                <a:gd name="connsiteY8107" fmla="*/ 2765212 h 2801577"/>
                <a:gd name="connsiteX8108" fmla="*/ 325387 w 10032639"/>
                <a:gd name="connsiteY8108" fmla="*/ 2758371 h 2801577"/>
                <a:gd name="connsiteX8109" fmla="*/ 311709 w 10032639"/>
                <a:gd name="connsiteY8109" fmla="*/ 2756570 h 2801577"/>
                <a:gd name="connsiteX8110" fmla="*/ 295872 w 10032639"/>
                <a:gd name="connsiteY8110" fmla="*/ 2752970 h 2801577"/>
                <a:gd name="connsiteX8111" fmla="*/ 261318 w 10032639"/>
                <a:gd name="connsiteY8111" fmla="*/ 2739288 h 2801577"/>
                <a:gd name="connsiteX8112" fmla="*/ 230003 w 10032639"/>
                <a:gd name="connsiteY8112" fmla="*/ 2728846 h 2801577"/>
                <a:gd name="connsiteX8113" fmla="*/ 202287 w 10032639"/>
                <a:gd name="connsiteY8113" fmla="*/ 2722005 h 2801577"/>
                <a:gd name="connsiteX8114" fmla="*/ 190409 w 10032639"/>
                <a:gd name="connsiteY8114" fmla="*/ 2720205 h 2801577"/>
                <a:gd name="connsiteX8115" fmla="*/ 178171 w 10032639"/>
                <a:gd name="connsiteY8115" fmla="*/ 2718405 h 2801577"/>
                <a:gd name="connsiteX8116" fmla="*/ 181770 w 10032639"/>
                <a:gd name="connsiteY8116" fmla="*/ 2725246 h 2801577"/>
                <a:gd name="connsiteX8117" fmla="*/ 183570 w 10032639"/>
                <a:gd name="connsiteY8117" fmla="*/ 2732447 h 2801577"/>
                <a:gd name="connsiteX8118" fmla="*/ 183570 w 10032639"/>
                <a:gd name="connsiteY8118" fmla="*/ 2737488 h 2801577"/>
                <a:gd name="connsiteX8119" fmla="*/ 179971 w 10032639"/>
                <a:gd name="connsiteY8119" fmla="*/ 2744329 h 2801577"/>
                <a:gd name="connsiteX8120" fmla="*/ 176371 w 10032639"/>
                <a:gd name="connsiteY8120" fmla="*/ 2746129 h 2801577"/>
                <a:gd name="connsiteX8121" fmla="*/ 171332 w 10032639"/>
                <a:gd name="connsiteY8121" fmla="*/ 2749729 h 2801577"/>
                <a:gd name="connsiteX8122" fmla="*/ 164493 w 10032639"/>
                <a:gd name="connsiteY8122" fmla="*/ 2749729 h 2801577"/>
                <a:gd name="connsiteX8123" fmla="*/ 155855 w 10032639"/>
                <a:gd name="connsiteY8123" fmla="*/ 2747929 h 2801577"/>
                <a:gd name="connsiteX8124" fmla="*/ 134978 w 10032639"/>
                <a:gd name="connsiteY8124" fmla="*/ 2732447 h 2801577"/>
                <a:gd name="connsiteX8125" fmla="*/ 133178 w 10032639"/>
                <a:gd name="connsiteY8125" fmla="*/ 2735687 h 2801577"/>
                <a:gd name="connsiteX8126" fmla="*/ 131738 w 10032639"/>
                <a:gd name="connsiteY8126" fmla="*/ 2737488 h 2801577"/>
                <a:gd name="connsiteX8127" fmla="*/ 131738 w 10032639"/>
                <a:gd name="connsiteY8127" fmla="*/ 2799777 h 2801577"/>
                <a:gd name="connsiteX8128" fmla="*/ 103663 w 10032639"/>
                <a:gd name="connsiteY8128" fmla="*/ 2744329 h 2801577"/>
                <a:gd name="connsiteX8129" fmla="*/ 89985 w 10032639"/>
                <a:gd name="connsiteY8129" fmla="*/ 2747929 h 2801577"/>
                <a:gd name="connsiteX8130" fmla="*/ 81347 w 10032639"/>
                <a:gd name="connsiteY8130" fmla="*/ 2751170 h 2801577"/>
                <a:gd name="connsiteX8131" fmla="*/ 65509 w 10032639"/>
                <a:gd name="connsiteY8131" fmla="*/ 2756570 h 2801577"/>
                <a:gd name="connsiteX8132" fmla="*/ 55431 w 10032639"/>
                <a:gd name="connsiteY8132" fmla="*/ 2761611 h 2801577"/>
                <a:gd name="connsiteX8133" fmla="*/ 43193 w 10032639"/>
                <a:gd name="connsiteY8133" fmla="*/ 2765212 h 2801577"/>
                <a:gd name="connsiteX8134" fmla="*/ 31314 w 10032639"/>
                <a:gd name="connsiteY8134" fmla="*/ 2765212 h 2801577"/>
                <a:gd name="connsiteX8135" fmla="*/ 22676 w 10032639"/>
                <a:gd name="connsiteY8135" fmla="*/ 2761611 h 2801577"/>
                <a:gd name="connsiteX8136" fmla="*/ 14037 w 10032639"/>
                <a:gd name="connsiteY8136" fmla="*/ 2756570 h 2801577"/>
                <a:gd name="connsiteX8137" fmla="*/ 8638 w 10032639"/>
                <a:gd name="connsiteY8137" fmla="*/ 2744329 h 2801577"/>
                <a:gd name="connsiteX8138" fmla="*/ 5399 w 10032639"/>
                <a:gd name="connsiteY8138" fmla="*/ 2737488 h 2801577"/>
                <a:gd name="connsiteX8139" fmla="*/ 5399 w 10032639"/>
                <a:gd name="connsiteY8139" fmla="*/ 2728846 h 2801577"/>
                <a:gd name="connsiteX8140" fmla="*/ 5399 w 10032639"/>
                <a:gd name="connsiteY8140" fmla="*/ 2720205 h 2801577"/>
                <a:gd name="connsiteX8141" fmla="*/ 6839 w 10032639"/>
                <a:gd name="connsiteY8141" fmla="*/ 2711564 h 2801577"/>
                <a:gd name="connsiteX8142" fmla="*/ 10438 w 10032639"/>
                <a:gd name="connsiteY8142" fmla="*/ 2701122 h 2801577"/>
                <a:gd name="connsiteX8143" fmla="*/ 15477 w 10032639"/>
                <a:gd name="connsiteY8143" fmla="*/ 2690681 h 2801577"/>
                <a:gd name="connsiteX8144" fmla="*/ 20876 w 10032639"/>
                <a:gd name="connsiteY8144" fmla="*/ 2682039 h 2801577"/>
                <a:gd name="connsiteX8145" fmla="*/ 25915 w 10032639"/>
                <a:gd name="connsiteY8145" fmla="*/ 2673398 h 2801577"/>
                <a:gd name="connsiteX8146" fmla="*/ 27715 w 10032639"/>
                <a:gd name="connsiteY8146" fmla="*/ 2662956 h 2801577"/>
                <a:gd name="connsiteX8147" fmla="*/ 29515 w 10032639"/>
                <a:gd name="connsiteY8147" fmla="*/ 2654315 h 2801577"/>
                <a:gd name="connsiteX8148" fmla="*/ 24116 w 10032639"/>
                <a:gd name="connsiteY8148" fmla="*/ 2649274 h 2801577"/>
                <a:gd name="connsiteX8149" fmla="*/ 22676 w 10032639"/>
                <a:gd name="connsiteY8149" fmla="*/ 2642073 h 2801577"/>
                <a:gd name="connsiteX8150" fmla="*/ 19077 w 10032639"/>
                <a:gd name="connsiteY8150" fmla="*/ 2630192 h 2801577"/>
                <a:gd name="connsiteX8151" fmla="*/ 19077 w 10032639"/>
                <a:gd name="connsiteY8151" fmla="*/ 2617950 h 2801577"/>
                <a:gd name="connsiteX8152" fmla="*/ 22676 w 10032639"/>
                <a:gd name="connsiteY8152" fmla="*/ 2607508 h 2801577"/>
                <a:gd name="connsiteX8153" fmla="*/ 24116 w 10032639"/>
                <a:gd name="connsiteY8153" fmla="*/ 2600667 h 2801577"/>
                <a:gd name="connsiteX8154" fmla="*/ 24116 w 10032639"/>
                <a:gd name="connsiteY8154" fmla="*/ 2592026 h 2801577"/>
                <a:gd name="connsiteX8155" fmla="*/ 22676 w 10032639"/>
                <a:gd name="connsiteY8155" fmla="*/ 2574743 h 2801577"/>
                <a:gd name="connsiteX8156" fmla="*/ 10438 w 10032639"/>
                <a:gd name="connsiteY8156" fmla="*/ 2566102 h 2801577"/>
                <a:gd name="connsiteX8157" fmla="*/ 10438 w 10032639"/>
                <a:gd name="connsiteY8157" fmla="*/ 2557461 h 2801577"/>
                <a:gd name="connsiteX8158" fmla="*/ 12238 w 10032639"/>
                <a:gd name="connsiteY8158" fmla="*/ 2547019 h 2801577"/>
                <a:gd name="connsiteX8159" fmla="*/ 14037 w 10032639"/>
                <a:gd name="connsiteY8159" fmla="*/ 2538378 h 2801577"/>
                <a:gd name="connsiteX8160" fmla="*/ 19077 w 10032639"/>
                <a:gd name="connsiteY8160" fmla="*/ 2533337 h 2801577"/>
                <a:gd name="connsiteX8161" fmla="*/ 22676 w 10032639"/>
                <a:gd name="connsiteY8161" fmla="*/ 2531537 h 2801577"/>
                <a:gd name="connsiteX8162" fmla="*/ 27715 w 10032639"/>
                <a:gd name="connsiteY8162" fmla="*/ 2529737 h 2801577"/>
                <a:gd name="connsiteX8163" fmla="*/ 20876 w 10032639"/>
                <a:gd name="connsiteY8163" fmla="*/ 2508854 h 2801577"/>
                <a:gd name="connsiteX8164" fmla="*/ 22676 w 10032639"/>
                <a:gd name="connsiteY8164" fmla="*/ 2505253 h 2801577"/>
                <a:gd name="connsiteX8165" fmla="*/ 27715 w 10032639"/>
                <a:gd name="connsiteY8165" fmla="*/ 2486530 h 2801577"/>
                <a:gd name="connsiteX8166" fmla="*/ 32754 w 10032639"/>
                <a:gd name="connsiteY8166" fmla="*/ 2470688 h 2801577"/>
                <a:gd name="connsiteX8167" fmla="*/ 38153 w 10032639"/>
                <a:gd name="connsiteY8167" fmla="*/ 2460606 h 2801577"/>
                <a:gd name="connsiteX8168" fmla="*/ 38153 w 10032639"/>
                <a:gd name="connsiteY8168" fmla="*/ 2455206 h 2801577"/>
                <a:gd name="connsiteX8169" fmla="*/ 38153 w 10032639"/>
                <a:gd name="connsiteY8169" fmla="*/ 2448365 h 2801577"/>
                <a:gd name="connsiteX8170" fmla="*/ 31314 w 10032639"/>
                <a:gd name="connsiteY8170" fmla="*/ 2429282 h 2801577"/>
                <a:gd name="connsiteX8171" fmla="*/ 24116 w 10032639"/>
                <a:gd name="connsiteY8171" fmla="*/ 2413799 h 2801577"/>
                <a:gd name="connsiteX8172" fmla="*/ 41393 w 10032639"/>
                <a:gd name="connsiteY8172" fmla="*/ 2408399 h 2801577"/>
                <a:gd name="connsiteX8173" fmla="*/ 44992 w 10032639"/>
                <a:gd name="connsiteY8173" fmla="*/ 2405158 h 2801577"/>
                <a:gd name="connsiteX8174" fmla="*/ 48592 w 10032639"/>
                <a:gd name="connsiteY8174" fmla="*/ 2399757 h 2801577"/>
                <a:gd name="connsiteX8175" fmla="*/ 48592 w 10032639"/>
                <a:gd name="connsiteY8175" fmla="*/ 2389316 h 2801577"/>
                <a:gd name="connsiteX8176" fmla="*/ 48592 w 10032639"/>
                <a:gd name="connsiteY8176" fmla="*/ 2375634 h 2801577"/>
                <a:gd name="connsiteX8177" fmla="*/ 46792 w 10032639"/>
                <a:gd name="connsiteY8177" fmla="*/ 2365192 h 2801577"/>
                <a:gd name="connsiteX8178" fmla="*/ 48592 w 10032639"/>
                <a:gd name="connsiteY8178" fmla="*/ 2354751 h 2801577"/>
                <a:gd name="connsiteX8179" fmla="*/ 48592 w 10032639"/>
                <a:gd name="connsiteY8179" fmla="*/ 2346109 h 2801577"/>
                <a:gd name="connsiteX8180" fmla="*/ 50031 w 10032639"/>
                <a:gd name="connsiteY8180" fmla="*/ 2337468 h 2801577"/>
                <a:gd name="connsiteX8181" fmla="*/ 56870 w 10032639"/>
                <a:gd name="connsiteY8181" fmla="*/ 2323786 h 2801577"/>
                <a:gd name="connsiteX8182" fmla="*/ 65509 w 10032639"/>
                <a:gd name="connsiteY8182" fmla="*/ 2313344 h 2801577"/>
                <a:gd name="connsiteX8183" fmla="*/ 53631 w 10032639"/>
                <a:gd name="connsiteY8183" fmla="*/ 2301103 h 2801577"/>
                <a:gd name="connsiteX8184" fmla="*/ 44992 w 10032639"/>
                <a:gd name="connsiteY8184" fmla="*/ 2294262 h 2801577"/>
                <a:gd name="connsiteX8185" fmla="*/ 39953 w 10032639"/>
                <a:gd name="connsiteY8185" fmla="*/ 2289221 h 2801577"/>
                <a:gd name="connsiteX8186" fmla="*/ 38153 w 10032639"/>
                <a:gd name="connsiteY8186" fmla="*/ 2282020 h 2801577"/>
                <a:gd name="connsiteX8187" fmla="*/ 36354 w 10032639"/>
                <a:gd name="connsiteY8187" fmla="*/ 2276979 h 2801577"/>
                <a:gd name="connsiteX8188" fmla="*/ 34554 w 10032639"/>
                <a:gd name="connsiteY8188" fmla="*/ 2271938 h 2801577"/>
                <a:gd name="connsiteX8189" fmla="*/ 36354 w 10032639"/>
                <a:gd name="connsiteY8189" fmla="*/ 2266537 h 2801577"/>
                <a:gd name="connsiteX8190" fmla="*/ 38153 w 10032639"/>
                <a:gd name="connsiteY8190" fmla="*/ 2259696 h 2801577"/>
                <a:gd name="connsiteX8191" fmla="*/ 43193 w 10032639"/>
                <a:gd name="connsiteY8191" fmla="*/ 2251055 h 2801577"/>
                <a:gd name="connsiteX8192" fmla="*/ 51831 w 10032639"/>
                <a:gd name="connsiteY8192" fmla="*/ 2251055 h 2801577"/>
                <a:gd name="connsiteX8193" fmla="*/ 69108 w 10032639"/>
                <a:gd name="connsiteY8193" fmla="*/ 2249255 h 2801577"/>
                <a:gd name="connsiteX8194" fmla="*/ 75947 w 10032639"/>
                <a:gd name="connsiteY8194" fmla="*/ 2247455 h 2801577"/>
                <a:gd name="connsiteX8195" fmla="*/ 81347 w 10032639"/>
                <a:gd name="connsiteY8195" fmla="*/ 2242414 h 2801577"/>
                <a:gd name="connsiteX8196" fmla="*/ 89985 w 10032639"/>
                <a:gd name="connsiteY8196" fmla="*/ 2231972 h 2801577"/>
                <a:gd name="connsiteX8197" fmla="*/ 95024 w 10032639"/>
                <a:gd name="connsiteY8197" fmla="*/ 2221531 h 2801577"/>
                <a:gd name="connsiteX8198" fmla="*/ 107262 w 10032639"/>
                <a:gd name="connsiteY8198" fmla="*/ 2224771 h 2801577"/>
                <a:gd name="connsiteX8199" fmla="*/ 119500 w 10032639"/>
                <a:gd name="connsiteY8199" fmla="*/ 2228372 h 2801577"/>
                <a:gd name="connsiteX8200" fmla="*/ 131738 w 10032639"/>
                <a:gd name="connsiteY8200" fmla="*/ 2231972 h 2801577"/>
                <a:gd name="connsiteX8201" fmla="*/ 157654 w 10032639"/>
                <a:gd name="connsiteY8201" fmla="*/ 2233413 h 2801577"/>
                <a:gd name="connsiteX8202" fmla="*/ 183570 w 10032639"/>
                <a:gd name="connsiteY8202" fmla="*/ 2231972 h 2801577"/>
                <a:gd name="connsiteX8203" fmla="*/ 212725 w 10032639"/>
                <a:gd name="connsiteY8203" fmla="*/ 2224771 h 2801577"/>
                <a:gd name="connsiteX8204" fmla="*/ 269956 w 10032639"/>
                <a:gd name="connsiteY8204" fmla="*/ 2211089 h 2801577"/>
                <a:gd name="connsiteX8205" fmla="*/ 295872 w 10032639"/>
                <a:gd name="connsiteY8205" fmla="*/ 2206048 h 2801577"/>
                <a:gd name="connsiteX8206" fmla="*/ 323588 w 10032639"/>
                <a:gd name="connsiteY8206" fmla="*/ 2202448 h 2801577"/>
                <a:gd name="connsiteX8207" fmla="*/ 321788 w 10032639"/>
                <a:gd name="connsiteY8207" fmla="*/ 2195607 h 2801577"/>
                <a:gd name="connsiteX8208" fmla="*/ 311709 w 10032639"/>
                <a:gd name="connsiteY8208" fmla="*/ 2186966 h 2801577"/>
                <a:gd name="connsiteX8209" fmla="*/ 303071 w 10032639"/>
                <a:gd name="connsiteY8209" fmla="*/ 2173284 h 2801577"/>
                <a:gd name="connsiteX8210" fmla="*/ 301271 w 10032639"/>
                <a:gd name="connsiteY8210" fmla="*/ 2166082 h 2801577"/>
                <a:gd name="connsiteX8211" fmla="*/ 303071 w 10032639"/>
                <a:gd name="connsiteY8211" fmla="*/ 2159241 h 2801577"/>
                <a:gd name="connsiteX8212" fmla="*/ 306310 w 10032639"/>
                <a:gd name="connsiteY8212" fmla="*/ 2150600 h 2801577"/>
                <a:gd name="connsiteX8213" fmla="*/ 318548 w 10032639"/>
                <a:gd name="connsiteY8213" fmla="*/ 2135118 h 2801577"/>
                <a:gd name="connsiteX8214" fmla="*/ 313149 w 10032639"/>
                <a:gd name="connsiteY8214" fmla="*/ 2076069 h 2801577"/>
                <a:gd name="connsiteX8215" fmla="*/ 311709 w 10032639"/>
                <a:gd name="connsiteY8215" fmla="*/ 2015580 h 2801577"/>
                <a:gd name="connsiteX8216" fmla="*/ 313149 w 10032639"/>
                <a:gd name="connsiteY8216" fmla="*/ 1956531 h 2801577"/>
                <a:gd name="connsiteX8217" fmla="*/ 320348 w 10032639"/>
                <a:gd name="connsiteY8217" fmla="*/ 1896042 h 2801577"/>
                <a:gd name="connsiteX8218" fmla="*/ 327187 w 10032639"/>
                <a:gd name="connsiteY8218" fmla="*/ 1840594 h 2801577"/>
                <a:gd name="connsiteX8219" fmla="*/ 332226 w 10032639"/>
                <a:gd name="connsiteY8219" fmla="*/ 1781905 h 2801577"/>
                <a:gd name="connsiteX8220" fmla="*/ 334026 w 10032639"/>
                <a:gd name="connsiteY8220" fmla="*/ 1717816 h 2801577"/>
                <a:gd name="connsiteX8221" fmla="*/ 335826 w 10032639"/>
                <a:gd name="connsiteY8221" fmla="*/ 1646885 h 2801577"/>
                <a:gd name="connsiteX8222" fmla="*/ 328627 w 10032639"/>
                <a:gd name="connsiteY8222" fmla="*/ 1634643 h 2801577"/>
                <a:gd name="connsiteX8223" fmla="*/ 323588 w 10032639"/>
                <a:gd name="connsiteY8223" fmla="*/ 1627802 h 2801577"/>
                <a:gd name="connsiteX8224" fmla="*/ 321788 w 10032639"/>
                <a:gd name="connsiteY8224" fmla="*/ 1619161 h 2801577"/>
                <a:gd name="connsiteX8225" fmla="*/ 320348 w 10032639"/>
                <a:gd name="connsiteY8225" fmla="*/ 1610520 h 2801577"/>
                <a:gd name="connsiteX8226" fmla="*/ 320348 w 10032639"/>
                <a:gd name="connsiteY8226" fmla="*/ 1600078 h 2801577"/>
                <a:gd name="connsiteX8227" fmla="*/ 320348 w 10032639"/>
                <a:gd name="connsiteY8227" fmla="*/ 1546070 h 2801577"/>
                <a:gd name="connsiteX8228" fmla="*/ 323588 w 10032639"/>
                <a:gd name="connsiteY8228" fmla="*/ 1492782 h 2801577"/>
                <a:gd name="connsiteX8229" fmla="*/ 327187 w 10032639"/>
                <a:gd name="connsiteY8229" fmla="*/ 1438774 h 2801577"/>
                <a:gd name="connsiteX8230" fmla="*/ 332226 w 10032639"/>
                <a:gd name="connsiteY8230" fmla="*/ 1383686 h 2801577"/>
                <a:gd name="connsiteX8231" fmla="*/ 339065 w 10032639"/>
                <a:gd name="connsiteY8231" fmla="*/ 1279631 h 2801577"/>
                <a:gd name="connsiteX8232" fmla="*/ 342664 w 10032639"/>
                <a:gd name="connsiteY8232" fmla="*/ 1225983 h 2801577"/>
                <a:gd name="connsiteX8233" fmla="*/ 345904 w 10032639"/>
                <a:gd name="connsiteY8233" fmla="*/ 1170534 h 2801577"/>
                <a:gd name="connsiteX8234" fmla="*/ 351303 w 10032639"/>
                <a:gd name="connsiteY8234" fmla="*/ 1063238 h 2801577"/>
                <a:gd name="connsiteX8235" fmla="*/ 353103 w 10032639"/>
                <a:gd name="connsiteY8235" fmla="*/ 1011031 h 2801577"/>
                <a:gd name="connsiteX8236" fmla="*/ 354543 w 10032639"/>
                <a:gd name="connsiteY8236" fmla="*/ 957743 h 2801577"/>
                <a:gd name="connsiteX8237" fmla="*/ 353103 w 10032639"/>
                <a:gd name="connsiteY8237" fmla="*/ 907335 h 2801577"/>
                <a:gd name="connsiteX8238" fmla="*/ 349503 w 10032639"/>
                <a:gd name="connsiteY8238" fmla="*/ 856928 h 2801577"/>
                <a:gd name="connsiteX8239" fmla="*/ 344464 w 10032639"/>
                <a:gd name="connsiteY8239" fmla="*/ 801840 h 2801577"/>
                <a:gd name="connsiteX8240" fmla="*/ 335826 w 10032639"/>
                <a:gd name="connsiteY8240" fmla="*/ 742791 h 2801577"/>
                <a:gd name="connsiteX8241" fmla="*/ 332226 w 10032639"/>
                <a:gd name="connsiteY8241" fmla="*/ 734149 h 2801577"/>
                <a:gd name="connsiteX8242" fmla="*/ 332226 w 10032639"/>
                <a:gd name="connsiteY8242" fmla="*/ 723708 h 2801577"/>
                <a:gd name="connsiteX8243" fmla="*/ 335826 w 10032639"/>
                <a:gd name="connsiteY8243" fmla="*/ 715067 h 2801577"/>
                <a:gd name="connsiteX8244" fmla="*/ 339065 w 10032639"/>
                <a:gd name="connsiteY8244" fmla="*/ 708226 h 2801577"/>
                <a:gd name="connsiteX8245" fmla="*/ 342664 w 10032639"/>
                <a:gd name="connsiteY8245" fmla="*/ 703185 h 2801577"/>
                <a:gd name="connsiteX8246" fmla="*/ 342664 w 10032639"/>
                <a:gd name="connsiteY8246" fmla="*/ 701385 h 2801577"/>
                <a:gd name="connsiteX8247" fmla="*/ 334026 w 10032639"/>
                <a:gd name="connsiteY8247" fmla="*/ 701385 h 2801577"/>
                <a:gd name="connsiteX8248" fmla="*/ 327187 w 10032639"/>
                <a:gd name="connsiteY8248" fmla="*/ 699584 h 2801577"/>
                <a:gd name="connsiteX8249" fmla="*/ 320348 w 10032639"/>
                <a:gd name="connsiteY8249" fmla="*/ 697784 h 2801577"/>
                <a:gd name="connsiteX8250" fmla="*/ 313149 w 10032639"/>
                <a:gd name="connsiteY8250" fmla="*/ 692743 h 2801577"/>
                <a:gd name="connsiteX8251" fmla="*/ 308110 w 10032639"/>
                <a:gd name="connsiteY8251" fmla="*/ 685902 h 2801577"/>
                <a:gd name="connsiteX8252" fmla="*/ 308110 w 10032639"/>
                <a:gd name="connsiteY8252" fmla="*/ 679061 h 2801577"/>
                <a:gd name="connsiteX8253" fmla="*/ 313149 w 10032639"/>
                <a:gd name="connsiteY8253" fmla="*/ 663219 h 2801577"/>
                <a:gd name="connsiteX8254" fmla="*/ 320348 w 10032639"/>
                <a:gd name="connsiteY8254" fmla="*/ 649537 h 2801577"/>
                <a:gd name="connsiteX8255" fmla="*/ 327187 w 10032639"/>
                <a:gd name="connsiteY8255" fmla="*/ 639095 h 2801577"/>
                <a:gd name="connsiteX8256" fmla="*/ 337265 w 10032639"/>
                <a:gd name="connsiteY8256" fmla="*/ 630454 h 2801577"/>
                <a:gd name="connsiteX8257" fmla="*/ 342664 w 10032639"/>
                <a:gd name="connsiteY8257" fmla="*/ 628654 h 2801577"/>
                <a:gd name="connsiteX8258" fmla="*/ 314949 w 10032639"/>
                <a:gd name="connsiteY8258" fmla="*/ 620012 h 2801577"/>
                <a:gd name="connsiteX8259" fmla="*/ 282194 w 10032639"/>
                <a:gd name="connsiteY8259" fmla="*/ 611371 h 2801577"/>
                <a:gd name="connsiteX8260" fmla="*/ 269956 w 10032639"/>
                <a:gd name="connsiteY8260" fmla="*/ 609571 h 2801577"/>
                <a:gd name="connsiteX8261" fmla="*/ 269956 w 10032639"/>
                <a:gd name="connsiteY8261" fmla="*/ 597329 h 2801577"/>
                <a:gd name="connsiteX8262" fmla="*/ 269956 w 10032639"/>
                <a:gd name="connsiteY8262" fmla="*/ 595529 h 2801577"/>
                <a:gd name="connsiteX8263" fmla="*/ 247640 w 10032639"/>
                <a:gd name="connsiteY8263" fmla="*/ 593729 h 2801577"/>
                <a:gd name="connsiteX8264" fmla="*/ 224963 w 10032639"/>
                <a:gd name="connsiteY8264" fmla="*/ 592288 h 2801577"/>
                <a:gd name="connsiteX8265" fmla="*/ 202287 w 10032639"/>
                <a:gd name="connsiteY8265" fmla="*/ 593729 h 2801577"/>
                <a:gd name="connsiteX8266" fmla="*/ 179971 w 10032639"/>
                <a:gd name="connsiteY8266" fmla="*/ 597329 h 2801577"/>
                <a:gd name="connsiteX8267" fmla="*/ 162693 w 10032639"/>
                <a:gd name="connsiteY8267" fmla="*/ 599129 h 2801577"/>
                <a:gd name="connsiteX8268" fmla="*/ 145416 w 10032639"/>
                <a:gd name="connsiteY8268" fmla="*/ 599129 h 2801577"/>
                <a:gd name="connsiteX8269" fmla="*/ 129939 w 10032639"/>
                <a:gd name="connsiteY8269" fmla="*/ 599129 h 2801577"/>
                <a:gd name="connsiteX8270" fmla="*/ 112301 w 10032639"/>
                <a:gd name="connsiteY8270" fmla="*/ 597329 h 2801577"/>
                <a:gd name="connsiteX8271" fmla="*/ 98624 w 10032639"/>
                <a:gd name="connsiteY8271" fmla="*/ 593729 h 2801577"/>
                <a:gd name="connsiteX8272" fmla="*/ 84586 w 10032639"/>
                <a:gd name="connsiteY8272" fmla="*/ 588688 h 2801577"/>
                <a:gd name="connsiteX8273" fmla="*/ 70908 w 10032639"/>
                <a:gd name="connsiteY8273" fmla="*/ 581847 h 2801577"/>
                <a:gd name="connsiteX8274" fmla="*/ 58670 w 10032639"/>
                <a:gd name="connsiteY8274" fmla="*/ 575006 h 2801577"/>
                <a:gd name="connsiteX8275" fmla="*/ 55431 w 10032639"/>
                <a:gd name="connsiteY8275" fmla="*/ 571405 h 2801577"/>
                <a:gd name="connsiteX8276" fmla="*/ 44992 w 10032639"/>
                <a:gd name="connsiteY8276" fmla="*/ 555923 h 2801577"/>
                <a:gd name="connsiteX8277" fmla="*/ 38153 w 10032639"/>
                <a:gd name="connsiteY8277" fmla="*/ 538640 h 2801577"/>
                <a:gd name="connsiteX8278" fmla="*/ 34554 w 10032639"/>
                <a:gd name="connsiteY8278" fmla="*/ 517757 h 2801577"/>
                <a:gd name="connsiteX8279" fmla="*/ 32754 w 10032639"/>
                <a:gd name="connsiteY8279" fmla="*/ 496874 h 2801577"/>
                <a:gd name="connsiteX8280" fmla="*/ 29515 w 10032639"/>
                <a:gd name="connsiteY8280" fmla="*/ 481392 h 2801577"/>
                <a:gd name="connsiteX8281" fmla="*/ 25915 w 10032639"/>
                <a:gd name="connsiteY8281" fmla="*/ 465910 h 2801577"/>
                <a:gd name="connsiteX8282" fmla="*/ 19077 w 10032639"/>
                <a:gd name="connsiteY8282" fmla="*/ 451867 h 2801577"/>
                <a:gd name="connsiteX8283" fmla="*/ 14037 w 10032639"/>
                <a:gd name="connsiteY8283" fmla="*/ 441426 h 2801577"/>
                <a:gd name="connsiteX8284" fmla="*/ 6839 w 10032639"/>
                <a:gd name="connsiteY8284" fmla="*/ 432785 h 2801577"/>
                <a:gd name="connsiteX8285" fmla="*/ 12238 w 10032639"/>
                <a:gd name="connsiteY8285" fmla="*/ 424503 h 2801577"/>
                <a:gd name="connsiteX8286" fmla="*/ 25915 w 10032639"/>
                <a:gd name="connsiteY8286" fmla="*/ 401820 h 2801577"/>
                <a:gd name="connsiteX8287" fmla="*/ 25915 w 10032639"/>
                <a:gd name="connsiteY8287" fmla="*/ 356813 h 2801577"/>
                <a:gd name="connsiteX8288" fmla="*/ 25915 w 10032639"/>
                <a:gd name="connsiteY8288" fmla="*/ 335930 h 2801577"/>
                <a:gd name="connsiteX8289" fmla="*/ 29515 w 10032639"/>
                <a:gd name="connsiteY8289" fmla="*/ 311807 h 2801577"/>
                <a:gd name="connsiteX8290" fmla="*/ 27715 w 10032639"/>
                <a:gd name="connsiteY8290" fmla="*/ 306406 h 2801577"/>
                <a:gd name="connsiteX8291" fmla="*/ 15477 w 10032639"/>
                <a:gd name="connsiteY8291" fmla="*/ 301365 h 2801577"/>
                <a:gd name="connsiteX8292" fmla="*/ 6839 w 10032639"/>
                <a:gd name="connsiteY8292" fmla="*/ 294524 h 2801577"/>
                <a:gd name="connsiteX8293" fmla="*/ 0 w 10032639"/>
                <a:gd name="connsiteY8293" fmla="*/ 285883 h 2801577"/>
                <a:gd name="connsiteX8294" fmla="*/ 3599 w 10032639"/>
                <a:gd name="connsiteY8294" fmla="*/ 277241 h 2801577"/>
                <a:gd name="connsiteX8295" fmla="*/ 10438 w 10032639"/>
                <a:gd name="connsiteY8295" fmla="*/ 258159 h 2801577"/>
                <a:gd name="connsiteX8296" fmla="*/ 14037 w 10032639"/>
                <a:gd name="connsiteY8296" fmla="*/ 237276 h 2801577"/>
                <a:gd name="connsiteX8297" fmla="*/ 15477 w 10032639"/>
                <a:gd name="connsiteY8297" fmla="*/ 216392 h 2801577"/>
                <a:gd name="connsiteX8298" fmla="*/ 14037 w 10032639"/>
                <a:gd name="connsiteY8298" fmla="*/ 192269 h 2801577"/>
                <a:gd name="connsiteX8299" fmla="*/ 14037 w 10032639"/>
                <a:gd name="connsiteY8299" fmla="*/ 178227 h 2801577"/>
                <a:gd name="connsiteX8300" fmla="*/ 14037 w 10032639"/>
                <a:gd name="connsiteY8300" fmla="*/ 164545 h 2801577"/>
                <a:gd name="connsiteX8301" fmla="*/ 14037 w 10032639"/>
                <a:gd name="connsiteY8301" fmla="*/ 152663 h 2801577"/>
                <a:gd name="connsiteX8302" fmla="*/ 17277 w 10032639"/>
                <a:gd name="connsiteY8302" fmla="*/ 138621 h 2801577"/>
                <a:gd name="connsiteX8303" fmla="*/ 20876 w 10032639"/>
                <a:gd name="connsiteY8303" fmla="*/ 126379 h 2801577"/>
                <a:gd name="connsiteX8304" fmla="*/ 25915 w 10032639"/>
                <a:gd name="connsiteY8304" fmla="*/ 114497 h 2801577"/>
                <a:gd name="connsiteX8305" fmla="*/ 32754 w 10032639"/>
                <a:gd name="connsiteY8305" fmla="*/ 102255 h 2801577"/>
                <a:gd name="connsiteX8306" fmla="*/ 39953 w 10032639"/>
                <a:gd name="connsiteY8306" fmla="*/ 90014 h 2801577"/>
                <a:gd name="connsiteX8307" fmla="*/ 44992 w 10032639"/>
                <a:gd name="connsiteY8307" fmla="*/ 84973 h 2801577"/>
                <a:gd name="connsiteX8308" fmla="*/ 51831 w 10032639"/>
                <a:gd name="connsiteY8308" fmla="*/ 84973 h 2801577"/>
                <a:gd name="connsiteX8309" fmla="*/ 64069 w 10032639"/>
                <a:gd name="connsiteY8309" fmla="*/ 84973 h 2801577"/>
                <a:gd name="connsiteX8310" fmla="*/ 65509 w 10032639"/>
                <a:gd name="connsiteY8310" fmla="*/ 81372 h 2801577"/>
                <a:gd name="connsiteX8311" fmla="*/ 69108 w 10032639"/>
                <a:gd name="connsiteY8311" fmla="*/ 76332 h 2801577"/>
                <a:gd name="connsiteX8312" fmla="*/ 74148 w 10032639"/>
                <a:gd name="connsiteY8312" fmla="*/ 72731 h 2801577"/>
                <a:gd name="connsiteX8313" fmla="*/ 81347 w 10032639"/>
                <a:gd name="connsiteY8313" fmla="*/ 69131 h 2801577"/>
                <a:gd name="connsiteX8314" fmla="*/ 86386 w 10032639"/>
                <a:gd name="connsiteY8314" fmla="*/ 67330 h 2801577"/>
                <a:gd name="connsiteX8315" fmla="*/ 89985 w 10032639"/>
                <a:gd name="connsiteY8315" fmla="*/ 69131 h 2801577"/>
                <a:gd name="connsiteX8316" fmla="*/ 96824 w 10032639"/>
                <a:gd name="connsiteY8316" fmla="*/ 70931 h 2801577"/>
                <a:gd name="connsiteX8317" fmla="*/ 105463 w 10032639"/>
                <a:gd name="connsiteY8317" fmla="*/ 70931 h 2801577"/>
                <a:gd name="connsiteX8318" fmla="*/ 112301 w 10032639"/>
                <a:gd name="connsiteY8318" fmla="*/ 70931 h 2801577"/>
                <a:gd name="connsiteX8319" fmla="*/ 119500 w 10032639"/>
                <a:gd name="connsiteY8319" fmla="*/ 67330 h 2801577"/>
                <a:gd name="connsiteX8320" fmla="*/ 124539 w 10032639"/>
                <a:gd name="connsiteY8320" fmla="*/ 65890 h 2801577"/>
                <a:gd name="connsiteX8321" fmla="*/ 136778 w 10032639"/>
                <a:gd name="connsiteY8321" fmla="*/ 60489 h 2801577"/>
                <a:gd name="connsiteX8322" fmla="*/ 149016 w 10032639"/>
                <a:gd name="connsiteY8322" fmla="*/ 55449 h 2801577"/>
                <a:gd name="connsiteX8323" fmla="*/ 162693 w 10032639"/>
                <a:gd name="connsiteY8323" fmla="*/ 50408 h 2801577"/>
                <a:gd name="connsiteX8324" fmla="*/ 178171 w 10032639"/>
                <a:gd name="connsiteY8324" fmla="*/ 48607 h 2801577"/>
                <a:gd name="connsiteX8325" fmla="*/ 337265 w 10032639"/>
                <a:gd name="connsiteY8325" fmla="*/ 38165 h 2801577"/>
                <a:gd name="connsiteX8326" fmla="*/ 415373 w 10032639"/>
                <a:gd name="connsiteY8326" fmla="*/ 34565 h 2801577"/>
                <a:gd name="connsiteX8327" fmla="*/ 494920 w 10032639"/>
                <a:gd name="connsiteY8327" fmla="*/ 31324 h 2801577"/>
                <a:gd name="connsiteX8328" fmla="*/ 820307 w 10032639"/>
                <a:gd name="connsiteY8328" fmla="*/ 19083 h 2801577"/>
                <a:gd name="connsiteX8329" fmla="*/ 842984 w 10032639"/>
                <a:gd name="connsiteY8329" fmla="*/ 19083 h 2801577"/>
                <a:gd name="connsiteX8330" fmla="*/ 855222 w 10032639"/>
                <a:gd name="connsiteY8330" fmla="*/ 20883 h 2801577"/>
                <a:gd name="connsiteX8331" fmla="*/ 867100 w 10032639"/>
                <a:gd name="connsiteY8331" fmla="*/ 24483 h 2801577"/>
                <a:gd name="connsiteX8332" fmla="*/ 887977 w 10032639"/>
                <a:gd name="connsiteY8332" fmla="*/ 25924 h 2801577"/>
                <a:gd name="connsiteX8333" fmla="*/ 905254 w 10032639"/>
                <a:gd name="connsiteY8333" fmla="*/ 25924 h 2801577"/>
                <a:gd name="connsiteX8334" fmla="*/ 910293 w 10032639"/>
                <a:gd name="connsiteY8334" fmla="*/ 25924 h 2801577"/>
                <a:gd name="connsiteX8335" fmla="*/ 917132 w 10032639"/>
                <a:gd name="connsiteY8335" fmla="*/ 25924 h 2801577"/>
                <a:gd name="connsiteX8336" fmla="*/ 922531 w 10032639"/>
                <a:gd name="connsiteY8336" fmla="*/ 22683 h 2801577"/>
                <a:gd name="connsiteX8337" fmla="*/ 929370 w 10032639"/>
                <a:gd name="connsiteY8337" fmla="*/ 19083 h 2801577"/>
                <a:gd name="connsiteX8338" fmla="*/ 939808 w 10032639"/>
                <a:gd name="connsiteY8338" fmla="*/ 19083 h 2801577"/>
                <a:gd name="connsiteX8339" fmla="*/ 960685 w 10032639"/>
                <a:gd name="connsiteY8339" fmla="*/ 19083 h 2801577"/>
                <a:gd name="connsiteX8340" fmla="*/ 972563 w 10032639"/>
                <a:gd name="connsiteY8340" fmla="*/ 20883 h 2801577"/>
                <a:gd name="connsiteX8341" fmla="*/ 986601 w 10032639"/>
                <a:gd name="connsiteY8341" fmla="*/ 24483 h 2801577"/>
                <a:gd name="connsiteX8342" fmla="*/ 995239 w 10032639"/>
                <a:gd name="connsiteY8342" fmla="*/ 25924 h 2801577"/>
                <a:gd name="connsiteX8343" fmla="*/ 1005678 w 10032639"/>
                <a:gd name="connsiteY8343" fmla="*/ 25924 h 2801577"/>
                <a:gd name="connsiteX8344" fmla="*/ 1024755 w 10032639"/>
                <a:gd name="connsiteY8344" fmla="*/ 25924 h 2801577"/>
                <a:gd name="connsiteX8345" fmla="*/ 1088464 w 10032639"/>
                <a:gd name="connsiteY8345" fmla="*/ 25924 h 2801577"/>
                <a:gd name="connsiteX8346" fmla="*/ 1123379 w 10032639"/>
                <a:gd name="connsiteY8346" fmla="*/ 25924 h 2801577"/>
                <a:gd name="connsiteX8347" fmla="*/ 1156133 w 10032639"/>
                <a:gd name="connsiteY8347" fmla="*/ 22683 h 2801577"/>
                <a:gd name="connsiteX8348" fmla="*/ 1183849 w 10032639"/>
                <a:gd name="connsiteY8348" fmla="*/ 22683 h 2801577"/>
                <a:gd name="connsiteX8349" fmla="*/ 1213364 w 10032639"/>
                <a:gd name="connsiteY8349" fmla="*/ 24483 h 2801577"/>
                <a:gd name="connsiteX8350" fmla="*/ 1242880 w 10032639"/>
                <a:gd name="connsiteY8350" fmla="*/ 29524 h 2801577"/>
                <a:gd name="connsiteX8351" fmla="*/ 1273834 w 10032639"/>
                <a:gd name="connsiteY8351" fmla="*/ 36365 h 2801577"/>
                <a:gd name="connsiteX8352" fmla="*/ 1273834 w 10032639"/>
                <a:gd name="connsiteY8352" fmla="*/ 29524 h 2801577"/>
                <a:gd name="connsiteX8353" fmla="*/ 1277434 w 10032639"/>
                <a:gd name="connsiteY8353" fmla="*/ 20883 h 2801577"/>
                <a:gd name="connsiteX8354" fmla="*/ 1280674 w 10032639"/>
                <a:gd name="connsiteY8354" fmla="*/ 10441 h 2801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Lst>
              <a:rect l="l" t="t" r="r" b="b"/>
              <a:pathLst>
                <a:path w="10032639" h="2801577">
                  <a:moveTo>
                    <a:pt x="115901" y="2708323"/>
                  </a:moveTo>
                  <a:lnTo>
                    <a:pt x="110862" y="2709763"/>
                  </a:lnTo>
                  <a:lnTo>
                    <a:pt x="109062" y="2713364"/>
                  </a:lnTo>
                  <a:lnTo>
                    <a:pt x="110862" y="2713364"/>
                  </a:lnTo>
                  <a:close/>
                  <a:moveTo>
                    <a:pt x="3766073" y="2678799"/>
                  </a:moveTo>
                  <a:lnTo>
                    <a:pt x="3736558" y="2685640"/>
                  </a:lnTo>
                  <a:lnTo>
                    <a:pt x="3752396" y="2687440"/>
                  </a:lnTo>
                  <a:lnTo>
                    <a:pt x="3766073" y="2690681"/>
                  </a:lnTo>
                  <a:close/>
                  <a:moveTo>
                    <a:pt x="5937672" y="2656183"/>
                  </a:moveTo>
                  <a:lnTo>
                    <a:pt x="5920391" y="2666622"/>
                  </a:lnTo>
                  <a:lnTo>
                    <a:pt x="5914991" y="2671661"/>
                  </a:lnTo>
                  <a:lnTo>
                    <a:pt x="5909951" y="2677061"/>
                  </a:lnTo>
                  <a:lnTo>
                    <a:pt x="5922191" y="2675261"/>
                  </a:lnTo>
                  <a:lnTo>
                    <a:pt x="5930831" y="2673461"/>
                  </a:lnTo>
                  <a:lnTo>
                    <a:pt x="5940912" y="2673461"/>
                  </a:lnTo>
                  <a:lnTo>
                    <a:pt x="5937672" y="2664822"/>
                  </a:lnTo>
                  <a:close/>
                  <a:moveTo>
                    <a:pt x="740760" y="2647474"/>
                  </a:moveTo>
                  <a:lnTo>
                    <a:pt x="727082" y="2654315"/>
                  </a:lnTo>
                  <a:lnTo>
                    <a:pt x="740760" y="2652515"/>
                  </a:lnTo>
                  <a:close/>
                  <a:moveTo>
                    <a:pt x="9435292" y="2643675"/>
                  </a:moveTo>
                  <a:lnTo>
                    <a:pt x="9424851" y="2650877"/>
                  </a:lnTo>
                  <a:lnTo>
                    <a:pt x="9414769" y="2657719"/>
                  </a:lnTo>
                  <a:lnTo>
                    <a:pt x="9431692" y="2657719"/>
                  </a:lnTo>
                  <a:lnTo>
                    <a:pt x="9435292" y="2649076"/>
                  </a:lnTo>
                  <a:close/>
                  <a:moveTo>
                    <a:pt x="3482439" y="2642073"/>
                  </a:moveTo>
                  <a:lnTo>
                    <a:pt x="3437087" y="2656115"/>
                  </a:lnTo>
                  <a:lnTo>
                    <a:pt x="3392454" y="2670158"/>
                  </a:lnTo>
                  <a:lnTo>
                    <a:pt x="3419809" y="2668357"/>
                  </a:lnTo>
                  <a:lnTo>
                    <a:pt x="3432047" y="2666557"/>
                  </a:lnTo>
                  <a:lnTo>
                    <a:pt x="3444285" y="2664757"/>
                  </a:lnTo>
                  <a:lnTo>
                    <a:pt x="3454723" y="2659716"/>
                  </a:lnTo>
                  <a:lnTo>
                    <a:pt x="3463362" y="2656115"/>
                  </a:lnTo>
                  <a:lnTo>
                    <a:pt x="3473800" y="2649274"/>
                  </a:lnTo>
                  <a:close/>
                  <a:moveTo>
                    <a:pt x="960685" y="2642073"/>
                  </a:moveTo>
                  <a:lnTo>
                    <a:pt x="931170" y="2652515"/>
                  </a:lnTo>
                  <a:lnTo>
                    <a:pt x="905254" y="2664757"/>
                  </a:lnTo>
                  <a:lnTo>
                    <a:pt x="923971" y="2661156"/>
                  </a:lnTo>
                  <a:lnTo>
                    <a:pt x="932969" y="2659716"/>
                  </a:lnTo>
                  <a:lnTo>
                    <a:pt x="939808" y="2656115"/>
                  </a:lnTo>
                  <a:close/>
                  <a:moveTo>
                    <a:pt x="8709763" y="2641874"/>
                  </a:moveTo>
                  <a:lnTo>
                    <a:pt x="8684198" y="2662760"/>
                  </a:lnTo>
                  <a:lnTo>
                    <a:pt x="8696081" y="2657719"/>
                  </a:lnTo>
                  <a:lnTo>
                    <a:pt x="8709763" y="2655918"/>
                  </a:lnTo>
                  <a:lnTo>
                    <a:pt x="8709763" y="2649076"/>
                  </a:lnTo>
                  <a:close/>
                  <a:moveTo>
                    <a:pt x="6332243" y="2637106"/>
                  </a:moveTo>
                  <a:lnTo>
                    <a:pt x="6301283" y="2647544"/>
                  </a:lnTo>
                  <a:lnTo>
                    <a:pt x="6271762" y="2661223"/>
                  </a:lnTo>
                  <a:lnTo>
                    <a:pt x="6284002" y="2656183"/>
                  </a:lnTo>
                  <a:lnTo>
                    <a:pt x="6308123" y="2647544"/>
                  </a:lnTo>
                  <a:close/>
                  <a:moveTo>
                    <a:pt x="9598041" y="2622789"/>
                  </a:moveTo>
                  <a:lnTo>
                    <a:pt x="9580758" y="2635032"/>
                  </a:lnTo>
                  <a:lnTo>
                    <a:pt x="9578958" y="2635032"/>
                  </a:lnTo>
                  <a:lnTo>
                    <a:pt x="9559875" y="2652317"/>
                  </a:lnTo>
                  <a:lnTo>
                    <a:pt x="9572117" y="2650877"/>
                  </a:lnTo>
                  <a:lnTo>
                    <a:pt x="9584359" y="2647276"/>
                  </a:lnTo>
                  <a:lnTo>
                    <a:pt x="9598041" y="2645475"/>
                  </a:lnTo>
                  <a:lnTo>
                    <a:pt x="9596241" y="2641874"/>
                  </a:lnTo>
                  <a:lnTo>
                    <a:pt x="9596241" y="2631431"/>
                  </a:lnTo>
                  <a:close/>
                  <a:moveTo>
                    <a:pt x="3549748" y="2619750"/>
                  </a:moveTo>
                  <a:lnTo>
                    <a:pt x="3508355" y="2633432"/>
                  </a:lnTo>
                  <a:lnTo>
                    <a:pt x="3518793" y="2631632"/>
                  </a:lnTo>
                  <a:lnTo>
                    <a:pt x="3529231" y="2630192"/>
                  </a:lnTo>
                  <a:lnTo>
                    <a:pt x="3539310" y="2624791"/>
                  </a:lnTo>
                  <a:close/>
                  <a:moveTo>
                    <a:pt x="799431" y="2619750"/>
                  </a:moveTo>
                  <a:lnTo>
                    <a:pt x="769916" y="2633432"/>
                  </a:lnTo>
                  <a:lnTo>
                    <a:pt x="778914" y="2633432"/>
                  </a:lnTo>
                  <a:lnTo>
                    <a:pt x="778914" y="2637033"/>
                  </a:lnTo>
                  <a:lnTo>
                    <a:pt x="787553" y="2630192"/>
                  </a:lnTo>
                  <a:lnTo>
                    <a:pt x="796191" y="2622990"/>
                  </a:lnTo>
                  <a:close/>
                  <a:moveTo>
                    <a:pt x="7634042" y="2618028"/>
                  </a:moveTo>
                  <a:lnTo>
                    <a:pt x="7603081" y="2629906"/>
                  </a:lnTo>
                  <a:lnTo>
                    <a:pt x="7577161" y="2642145"/>
                  </a:lnTo>
                  <a:lnTo>
                    <a:pt x="7554480" y="2652584"/>
                  </a:lnTo>
                  <a:lnTo>
                    <a:pt x="7537199" y="2664822"/>
                  </a:lnTo>
                  <a:lnTo>
                    <a:pt x="7573561" y="2659423"/>
                  </a:lnTo>
                  <a:lnTo>
                    <a:pt x="7584001" y="2657983"/>
                  </a:lnTo>
                  <a:lnTo>
                    <a:pt x="7594441" y="2656183"/>
                  </a:lnTo>
                  <a:lnTo>
                    <a:pt x="7603081" y="2652584"/>
                  </a:lnTo>
                  <a:lnTo>
                    <a:pt x="7609922" y="2647544"/>
                  </a:lnTo>
                  <a:lnTo>
                    <a:pt x="7616762" y="2642145"/>
                  </a:lnTo>
                  <a:lnTo>
                    <a:pt x="7623602" y="2635306"/>
                  </a:lnTo>
                  <a:lnTo>
                    <a:pt x="7629002" y="2626667"/>
                  </a:lnTo>
                  <a:close/>
                  <a:moveTo>
                    <a:pt x="519036" y="2597427"/>
                  </a:moveTo>
                  <a:lnTo>
                    <a:pt x="515797" y="2598867"/>
                  </a:lnTo>
                  <a:lnTo>
                    <a:pt x="519036" y="2598867"/>
                  </a:lnTo>
                  <a:close/>
                  <a:moveTo>
                    <a:pt x="867100" y="2586985"/>
                  </a:moveTo>
                  <a:lnTo>
                    <a:pt x="860261" y="2590226"/>
                  </a:lnTo>
                  <a:lnTo>
                    <a:pt x="858534" y="2591269"/>
                  </a:lnTo>
                  <a:lnTo>
                    <a:pt x="836145" y="2602467"/>
                  </a:lnTo>
                  <a:lnTo>
                    <a:pt x="842984" y="2600667"/>
                  </a:lnTo>
                  <a:lnTo>
                    <a:pt x="858534" y="2591269"/>
                  </a:lnTo>
                  <a:close/>
                  <a:moveTo>
                    <a:pt x="4869148" y="2583856"/>
                  </a:moveTo>
                  <a:lnTo>
                    <a:pt x="4812266" y="2635693"/>
                  </a:lnTo>
                  <a:lnTo>
                    <a:pt x="4808666" y="2639293"/>
                  </a:lnTo>
                  <a:lnTo>
                    <a:pt x="4801825" y="2642532"/>
                  </a:lnTo>
                  <a:lnTo>
                    <a:pt x="4794985" y="2649732"/>
                  </a:lnTo>
                  <a:lnTo>
                    <a:pt x="4806866" y="2646132"/>
                  </a:lnTo>
                  <a:lnTo>
                    <a:pt x="4817306" y="2639293"/>
                  </a:lnTo>
                  <a:lnTo>
                    <a:pt x="4829186" y="2630293"/>
                  </a:lnTo>
                  <a:lnTo>
                    <a:pt x="4839627" y="2618414"/>
                  </a:lnTo>
                  <a:close/>
                  <a:moveTo>
                    <a:pt x="1671931" y="2578344"/>
                  </a:moveTo>
                  <a:lnTo>
                    <a:pt x="1670131" y="2580144"/>
                  </a:lnTo>
                  <a:lnTo>
                    <a:pt x="1671931" y="2580144"/>
                  </a:lnTo>
                  <a:close/>
                  <a:moveTo>
                    <a:pt x="9920299" y="2571294"/>
                  </a:moveTo>
                  <a:lnTo>
                    <a:pt x="9911657" y="2576335"/>
                  </a:lnTo>
                  <a:lnTo>
                    <a:pt x="9904456" y="2583177"/>
                  </a:lnTo>
                  <a:lnTo>
                    <a:pt x="9883572" y="2602263"/>
                  </a:lnTo>
                  <a:lnTo>
                    <a:pt x="9866289" y="2617747"/>
                  </a:lnTo>
                  <a:lnTo>
                    <a:pt x="9847566" y="2629991"/>
                  </a:lnTo>
                  <a:lnTo>
                    <a:pt x="9830283" y="2638633"/>
                  </a:lnTo>
                  <a:lnTo>
                    <a:pt x="9857648" y="2638633"/>
                  </a:lnTo>
                  <a:lnTo>
                    <a:pt x="9874931" y="2638633"/>
                  </a:lnTo>
                  <a:lnTo>
                    <a:pt x="9892214" y="2640434"/>
                  </a:lnTo>
                  <a:lnTo>
                    <a:pt x="9908057" y="2641874"/>
                  </a:lnTo>
                  <a:lnTo>
                    <a:pt x="9925340" y="2647276"/>
                  </a:lnTo>
                  <a:lnTo>
                    <a:pt x="9921739" y="2622789"/>
                  </a:lnTo>
                  <a:lnTo>
                    <a:pt x="9920299" y="2604063"/>
                  </a:lnTo>
                  <a:close/>
                  <a:moveTo>
                    <a:pt x="1675530" y="2567902"/>
                  </a:moveTo>
                  <a:lnTo>
                    <a:pt x="1673730" y="2569703"/>
                  </a:lnTo>
                  <a:lnTo>
                    <a:pt x="1675530" y="2569703"/>
                  </a:lnTo>
                  <a:lnTo>
                    <a:pt x="1675530" y="2571503"/>
                  </a:lnTo>
                  <a:lnTo>
                    <a:pt x="1677329" y="2572943"/>
                  </a:lnTo>
                  <a:close/>
                  <a:moveTo>
                    <a:pt x="2947565" y="2559261"/>
                  </a:moveTo>
                  <a:lnTo>
                    <a:pt x="2874857" y="2580144"/>
                  </a:lnTo>
                  <a:lnTo>
                    <a:pt x="2788471" y="2602467"/>
                  </a:lnTo>
                  <a:lnTo>
                    <a:pt x="2738079" y="2616149"/>
                  </a:lnTo>
                  <a:lnTo>
                    <a:pt x="2691286" y="2631632"/>
                  </a:lnTo>
                  <a:lnTo>
                    <a:pt x="2651693" y="2647474"/>
                  </a:lnTo>
                  <a:lnTo>
                    <a:pt x="2614979" y="2664757"/>
                  </a:lnTo>
                  <a:lnTo>
                    <a:pt x="2614979" y="2676999"/>
                  </a:lnTo>
                  <a:lnTo>
                    <a:pt x="2613539" y="2689240"/>
                  </a:lnTo>
                  <a:lnTo>
                    <a:pt x="2665371" y="2666557"/>
                  </a:lnTo>
                  <a:lnTo>
                    <a:pt x="2713962" y="2647474"/>
                  </a:lnTo>
                  <a:lnTo>
                    <a:pt x="2744918" y="2635232"/>
                  </a:lnTo>
                  <a:lnTo>
                    <a:pt x="2778033" y="2621550"/>
                  </a:lnTo>
                  <a:lnTo>
                    <a:pt x="2840302" y="2593826"/>
                  </a:lnTo>
                  <a:lnTo>
                    <a:pt x="2845342" y="2592026"/>
                  </a:lnTo>
                  <a:lnTo>
                    <a:pt x="2853980" y="2593826"/>
                  </a:lnTo>
                  <a:lnTo>
                    <a:pt x="2860819" y="2595626"/>
                  </a:lnTo>
                  <a:lnTo>
                    <a:pt x="2871258" y="2586985"/>
                  </a:lnTo>
                  <a:lnTo>
                    <a:pt x="2883496" y="2581584"/>
                  </a:lnTo>
                  <a:lnTo>
                    <a:pt x="2895374" y="2576544"/>
                  </a:lnTo>
                  <a:lnTo>
                    <a:pt x="2911211" y="2571503"/>
                  </a:lnTo>
                  <a:lnTo>
                    <a:pt x="2926689" y="2566102"/>
                  </a:lnTo>
                  <a:close/>
                  <a:moveTo>
                    <a:pt x="3556587" y="2536578"/>
                  </a:moveTo>
                  <a:lnTo>
                    <a:pt x="3530671" y="2545219"/>
                  </a:lnTo>
                  <a:lnTo>
                    <a:pt x="3537870" y="2550620"/>
                  </a:lnTo>
                  <a:lnTo>
                    <a:pt x="3546509" y="2550620"/>
                  </a:lnTo>
                  <a:lnTo>
                    <a:pt x="3551548" y="2543779"/>
                  </a:lnTo>
                  <a:lnTo>
                    <a:pt x="3555148" y="2540178"/>
                  </a:lnTo>
                  <a:close/>
                  <a:moveTo>
                    <a:pt x="2814387" y="2524696"/>
                  </a:moveTo>
                  <a:lnTo>
                    <a:pt x="2800349" y="2529737"/>
                  </a:lnTo>
                  <a:lnTo>
                    <a:pt x="2814387" y="2531537"/>
                  </a:lnTo>
                  <a:close/>
                  <a:moveTo>
                    <a:pt x="7036784" y="2524440"/>
                  </a:moveTo>
                  <a:lnTo>
                    <a:pt x="6910421" y="2588512"/>
                  </a:lnTo>
                  <a:lnTo>
                    <a:pt x="6908621" y="2588512"/>
                  </a:lnTo>
                  <a:lnTo>
                    <a:pt x="6908621" y="2598950"/>
                  </a:lnTo>
                  <a:lnTo>
                    <a:pt x="6907181" y="2604350"/>
                  </a:lnTo>
                  <a:lnTo>
                    <a:pt x="6903580" y="2609389"/>
                  </a:lnTo>
                  <a:lnTo>
                    <a:pt x="6905381" y="2612989"/>
                  </a:lnTo>
                  <a:lnTo>
                    <a:pt x="6908621" y="2612989"/>
                  </a:lnTo>
                  <a:lnTo>
                    <a:pt x="6915821" y="2604350"/>
                  </a:lnTo>
                  <a:lnTo>
                    <a:pt x="6919061" y="2598950"/>
                  </a:lnTo>
                  <a:lnTo>
                    <a:pt x="6922661" y="2593911"/>
                  </a:lnTo>
                  <a:lnTo>
                    <a:pt x="6941742" y="2576633"/>
                  </a:lnTo>
                  <a:lnTo>
                    <a:pt x="6944982" y="2573034"/>
                  </a:lnTo>
                  <a:lnTo>
                    <a:pt x="6955422" y="2567994"/>
                  </a:lnTo>
                  <a:lnTo>
                    <a:pt x="6972703" y="2564395"/>
                  </a:lnTo>
                  <a:lnTo>
                    <a:pt x="6979903" y="2557556"/>
                  </a:lnTo>
                  <a:lnTo>
                    <a:pt x="6983143" y="2552156"/>
                  </a:lnTo>
                  <a:lnTo>
                    <a:pt x="6990343" y="2552156"/>
                  </a:lnTo>
                  <a:lnTo>
                    <a:pt x="6995383" y="2548917"/>
                  </a:lnTo>
                  <a:lnTo>
                    <a:pt x="6998983" y="2545317"/>
                  </a:lnTo>
                  <a:lnTo>
                    <a:pt x="7002223" y="2545317"/>
                  </a:lnTo>
                  <a:lnTo>
                    <a:pt x="7014464" y="2542078"/>
                  </a:lnTo>
                  <a:lnTo>
                    <a:pt x="7023104" y="2536678"/>
                  </a:lnTo>
                  <a:lnTo>
                    <a:pt x="7031744" y="2531639"/>
                  </a:lnTo>
                  <a:close/>
                  <a:moveTo>
                    <a:pt x="9859448" y="2522680"/>
                  </a:moveTo>
                  <a:lnTo>
                    <a:pt x="9821641" y="2546807"/>
                  </a:lnTo>
                  <a:lnTo>
                    <a:pt x="9766191" y="2583177"/>
                  </a:lnTo>
                  <a:lnTo>
                    <a:pt x="9712182" y="2615947"/>
                  </a:lnTo>
                  <a:lnTo>
                    <a:pt x="9710741" y="2622789"/>
                  </a:lnTo>
                  <a:lnTo>
                    <a:pt x="9707141" y="2635032"/>
                  </a:lnTo>
                  <a:lnTo>
                    <a:pt x="9705341" y="2640434"/>
                  </a:lnTo>
                  <a:lnTo>
                    <a:pt x="9702100" y="2643675"/>
                  </a:lnTo>
                  <a:lnTo>
                    <a:pt x="9698499" y="2647276"/>
                  </a:lnTo>
                  <a:lnTo>
                    <a:pt x="9729465" y="2647276"/>
                  </a:lnTo>
                  <a:lnTo>
                    <a:pt x="9758990" y="2647276"/>
                  </a:lnTo>
                  <a:lnTo>
                    <a:pt x="9750349" y="2643675"/>
                  </a:lnTo>
                  <a:lnTo>
                    <a:pt x="9731265" y="2636833"/>
                  </a:lnTo>
                  <a:lnTo>
                    <a:pt x="9745308" y="2619548"/>
                  </a:lnTo>
                  <a:lnTo>
                    <a:pt x="9766191" y="2597221"/>
                  </a:lnTo>
                  <a:lnTo>
                    <a:pt x="9788515" y="2576335"/>
                  </a:lnTo>
                  <a:lnTo>
                    <a:pt x="9813000" y="2555450"/>
                  </a:lnTo>
                  <a:lnTo>
                    <a:pt x="9838925" y="2536364"/>
                  </a:lnTo>
                  <a:close/>
                  <a:moveTo>
                    <a:pt x="4981832" y="2497102"/>
                  </a:moveTo>
                  <a:lnTo>
                    <a:pt x="4973192" y="2498902"/>
                  </a:lnTo>
                  <a:lnTo>
                    <a:pt x="4928190" y="2535259"/>
                  </a:lnTo>
                  <a:lnTo>
                    <a:pt x="4955911" y="2516181"/>
                  </a:lnTo>
                  <a:close/>
                  <a:moveTo>
                    <a:pt x="1848662" y="2491571"/>
                  </a:moveTo>
                  <a:lnTo>
                    <a:pt x="1827785" y="2502012"/>
                  </a:lnTo>
                  <a:lnTo>
                    <a:pt x="1843263" y="2500212"/>
                  </a:lnTo>
                  <a:lnTo>
                    <a:pt x="1843263" y="2498412"/>
                  </a:lnTo>
                  <a:lnTo>
                    <a:pt x="1845063" y="2495171"/>
                  </a:lnTo>
                  <a:close/>
                  <a:moveTo>
                    <a:pt x="8791137" y="2486310"/>
                  </a:moveTo>
                  <a:lnTo>
                    <a:pt x="8780696" y="2493152"/>
                  </a:lnTo>
                  <a:lnTo>
                    <a:pt x="8723805" y="2531323"/>
                  </a:lnTo>
                  <a:lnTo>
                    <a:pt x="8671956" y="2569494"/>
                  </a:lnTo>
                  <a:lnTo>
                    <a:pt x="8661514" y="2578136"/>
                  </a:lnTo>
                  <a:lnTo>
                    <a:pt x="8711563" y="2546807"/>
                  </a:lnTo>
                  <a:lnTo>
                    <a:pt x="8763413" y="2519079"/>
                  </a:lnTo>
                  <a:lnTo>
                    <a:pt x="8767013" y="2515478"/>
                  </a:lnTo>
                  <a:lnTo>
                    <a:pt x="8770614" y="2512237"/>
                  </a:lnTo>
                  <a:lnTo>
                    <a:pt x="8779255" y="2506836"/>
                  </a:lnTo>
                  <a:lnTo>
                    <a:pt x="8780696" y="2505035"/>
                  </a:lnTo>
                  <a:lnTo>
                    <a:pt x="8786097" y="2499994"/>
                  </a:lnTo>
                  <a:lnTo>
                    <a:pt x="8787897" y="2494952"/>
                  </a:lnTo>
                  <a:close/>
                  <a:moveTo>
                    <a:pt x="4761864" y="2481623"/>
                  </a:moveTo>
                  <a:lnTo>
                    <a:pt x="4701381" y="2526620"/>
                  </a:lnTo>
                  <a:lnTo>
                    <a:pt x="4644139" y="2571617"/>
                  </a:lnTo>
                  <a:lnTo>
                    <a:pt x="4645939" y="2580256"/>
                  </a:lnTo>
                  <a:lnTo>
                    <a:pt x="4668260" y="2557938"/>
                  </a:lnTo>
                  <a:lnTo>
                    <a:pt x="4690941" y="2537059"/>
                  </a:lnTo>
                  <a:lnTo>
                    <a:pt x="4713262" y="2519780"/>
                  </a:lnTo>
                  <a:lnTo>
                    <a:pt x="4735943" y="2503941"/>
                  </a:lnTo>
                  <a:lnTo>
                    <a:pt x="4760424" y="2493862"/>
                  </a:lnTo>
                  <a:lnTo>
                    <a:pt x="4760424" y="2488462"/>
                  </a:lnTo>
                  <a:lnTo>
                    <a:pt x="4761864" y="2483423"/>
                  </a:lnTo>
                  <a:close/>
                  <a:moveTo>
                    <a:pt x="6981703" y="2472606"/>
                  </a:moveTo>
                  <a:lnTo>
                    <a:pt x="6957222" y="2481245"/>
                  </a:lnTo>
                  <a:lnTo>
                    <a:pt x="6948582" y="2486285"/>
                  </a:lnTo>
                  <a:lnTo>
                    <a:pt x="6941742" y="2493484"/>
                  </a:lnTo>
                  <a:close/>
                  <a:moveTo>
                    <a:pt x="5011354" y="2471184"/>
                  </a:moveTo>
                  <a:lnTo>
                    <a:pt x="4995513" y="2483423"/>
                  </a:lnTo>
                  <a:lnTo>
                    <a:pt x="4993713" y="2485223"/>
                  </a:lnTo>
                  <a:lnTo>
                    <a:pt x="4990473" y="2488462"/>
                  </a:lnTo>
                  <a:lnTo>
                    <a:pt x="4993713" y="2488462"/>
                  </a:lnTo>
                  <a:lnTo>
                    <a:pt x="4999113" y="2483423"/>
                  </a:lnTo>
                  <a:close/>
                  <a:moveTo>
                    <a:pt x="2630816" y="2463847"/>
                  </a:moveTo>
                  <a:lnTo>
                    <a:pt x="2630816" y="2472488"/>
                  </a:lnTo>
                  <a:lnTo>
                    <a:pt x="2630816" y="2496612"/>
                  </a:lnTo>
                  <a:lnTo>
                    <a:pt x="2627217" y="2519295"/>
                  </a:lnTo>
                  <a:lnTo>
                    <a:pt x="2654932" y="2512454"/>
                  </a:lnTo>
                  <a:lnTo>
                    <a:pt x="2679409" y="2503813"/>
                  </a:lnTo>
                  <a:lnTo>
                    <a:pt x="2703525" y="2493371"/>
                  </a:lnTo>
                  <a:lnTo>
                    <a:pt x="2725841" y="2482930"/>
                  </a:lnTo>
                  <a:lnTo>
                    <a:pt x="2701725" y="2486530"/>
                  </a:lnTo>
                  <a:lnTo>
                    <a:pt x="2691286" y="2486530"/>
                  </a:lnTo>
                  <a:lnTo>
                    <a:pt x="2682648" y="2484730"/>
                  </a:lnTo>
                  <a:lnTo>
                    <a:pt x="2681208" y="2484730"/>
                  </a:lnTo>
                  <a:lnTo>
                    <a:pt x="2667170" y="2482930"/>
                  </a:lnTo>
                  <a:lnTo>
                    <a:pt x="2654932" y="2479329"/>
                  </a:lnTo>
                  <a:lnTo>
                    <a:pt x="2643054" y="2472488"/>
                  </a:lnTo>
                  <a:close/>
                  <a:moveTo>
                    <a:pt x="1905533" y="2463847"/>
                  </a:moveTo>
                  <a:lnTo>
                    <a:pt x="1858740" y="2486530"/>
                  </a:lnTo>
                  <a:lnTo>
                    <a:pt x="1869179" y="2484730"/>
                  </a:lnTo>
                  <a:lnTo>
                    <a:pt x="1882856" y="2481129"/>
                  </a:lnTo>
                  <a:lnTo>
                    <a:pt x="1893295" y="2476089"/>
                  </a:lnTo>
                  <a:lnTo>
                    <a:pt x="1901933" y="2470688"/>
                  </a:lnTo>
                  <a:lnTo>
                    <a:pt x="1909132" y="2463847"/>
                  </a:lnTo>
                  <a:close/>
                  <a:moveTo>
                    <a:pt x="5681344" y="2462168"/>
                  </a:moveTo>
                  <a:lnTo>
                    <a:pt x="5662263" y="2472606"/>
                  </a:lnTo>
                  <a:lnTo>
                    <a:pt x="5633103" y="2488084"/>
                  </a:lnTo>
                  <a:lnTo>
                    <a:pt x="5605382" y="2498523"/>
                  </a:lnTo>
                  <a:lnTo>
                    <a:pt x="5577661" y="2503562"/>
                  </a:lnTo>
                  <a:lnTo>
                    <a:pt x="5551740" y="2505362"/>
                  </a:lnTo>
                  <a:lnTo>
                    <a:pt x="5520419" y="2505362"/>
                  </a:lnTo>
                  <a:lnTo>
                    <a:pt x="5499539" y="2519400"/>
                  </a:lnTo>
                  <a:lnTo>
                    <a:pt x="5473978" y="2531639"/>
                  </a:lnTo>
                  <a:lnTo>
                    <a:pt x="5473978" y="2587072"/>
                  </a:lnTo>
                  <a:lnTo>
                    <a:pt x="5501339" y="2573034"/>
                  </a:lnTo>
                  <a:lnTo>
                    <a:pt x="5529059" y="2557556"/>
                  </a:lnTo>
                  <a:lnTo>
                    <a:pt x="5556780" y="2540278"/>
                  </a:lnTo>
                  <a:lnTo>
                    <a:pt x="5584501" y="2521200"/>
                  </a:lnTo>
                  <a:lnTo>
                    <a:pt x="5584501" y="2519400"/>
                  </a:lnTo>
                  <a:lnTo>
                    <a:pt x="5636343" y="2488084"/>
                  </a:lnTo>
                  <a:lnTo>
                    <a:pt x="5659023" y="2476206"/>
                  </a:lnTo>
                  <a:lnTo>
                    <a:pt x="5681344" y="2465767"/>
                  </a:lnTo>
                  <a:close/>
                  <a:moveTo>
                    <a:pt x="3222921" y="2462047"/>
                  </a:moveTo>
                  <a:lnTo>
                    <a:pt x="3110259" y="2495171"/>
                  </a:lnTo>
                  <a:lnTo>
                    <a:pt x="3092982" y="2505253"/>
                  </a:lnTo>
                  <a:lnTo>
                    <a:pt x="3072105" y="2514254"/>
                  </a:lnTo>
                  <a:lnTo>
                    <a:pt x="3101621" y="2505253"/>
                  </a:lnTo>
                  <a:lnTo>
                    <a:pt x="3127536" y="2496612"/>
                  </a:lnTo>
                  <a:close/>
                  <a:moveTo>
                    <a:pt x="4800025" y="2455705"/>
                  </a:moveTo>
                  <a:lnTo>
                    <a:pt x="4786345" y="2464344"/>
                  </a:lnTo>
                  <a:lnTo>
                    <a:pt x="4791385" y="2462544"/>
                  </a:lnTo>
                  <a:lnTo>
                    <a:pt x="4798225" y="2460744"/>
                  </a:lnTo>
                  <a:close/>
                  <a:moveTo>
                    <a:pt x="1633776" y="2448365"/>
                  </a:moveTo>
                  <a:lnTo>
                    <a:pt x="1630177" y="2451965"/>
                  </a:lnTo>
                  <a:lnTo>
                    <a:pt x="1631977" y="2451965"/>
                  </a:lnTo>
                  <a:lnTo>
                    <a:pt x="1633776" y="2450165"/>
                  </a:lnTo>
                  <a:close/>
                  <a:moveTo>
                    <a:pt x="3056628" y="2443324"/>
                  </a:moveTo>
                  <a:lnTo>
                    <a:pt x="2988958" y="2465647"/>
                  </a:lnTo>
                  <a:lnTo>
                    <a:pt x="2921650" y="2487970"/>
                  </a:lnTo>
                  <a:lnTo>
                    <a:pt x="2956204" y="2477889"/>
                  </a:lnTo>
                  <a:lnTo>
                    <a:pt x="3006236" y="2462047"/>
                  </a:lnTo>
                  <a:close/>
                  <a:moveTo>
                    <a:pt x="493120" y="2441523"/>
                  </a:moveTo>
                  <a:lnTo>
                    <a:pt x="306310" y="2521095"/>
                  </a:lnTo>
                  <a:lnTo>
                    <a:pt x="283994" y="2533337"/>
                  </a:lnTo>
                  <a:lnTo>
                    <a:pt x="261318" y="2545219"/>
                  </a:lnTo>
                  <a:lnTo>
                    <a:pt x="240441" y="2559261"/>
                  </a:lnTo>
                  <a:lnTo>
                    <a:pt x="221364" y="2574743"/>
                  </a:lnTo>
                  <a:lnTo>
                    <a:pt x="247640" y="2564302"/>
                  </a:lnTo>
                  <a:lnTo>
                    <a:pt x="273555" y="2555660"/>
                  </a:lnTo>
                  <a:lnTo>
                    <a:pt x="299471" y="2548819"/>
                  </a:lnTo>
                  <a:lnTo>
                    <a:pt x="323588" y="2543779"/>
                  </a:lnTo>
                  <a:lnTo>
                    <a:pt x="328627" y="2536578"/>
                  </a:lnTo>
                  <a:lnTo>
                    <a:pt x="334026" y="2527936"/>
                  </a:lnTo>
                  <a:lnTo>
                    <a:pt x="340865" y="2522896"/>
                  </a:lnTo>
                  <a:lnTo>
                    <a:pt x="347704" y="2517495"/>
                  </a:lnTo>
                  <a:lnTo>
                    <a:pt x="354543" y="2512454"/>
                  </a:lnTo>
                  <a:lnTo>
                    <a:pt x="359942" y="2508854"/>
                  </a:lnTo>
                  <a:lnTo>
                    <a:pt x="363541" y="2500212"/>
                  </a:lnTo>
                  <a:lnTo>
                    <a:pt x="373619" y="2500212"/>
                  </a:lnTo>
                  <a:lnTo>
                    <a:pt x="385857" y="2498412"/>
                  </a:lnTo>
                  <a:lnTo>
                    <a:pt x="401695" y="2495171"/>
                  </a:lnTo>
                  <a:lnTo>
                    <a:pt x="415373" y="2487970"/>
                  </a:lnTo>
                  <a:lnTo>
                    <a:pt x="431210" y="2479329"/>
                  </a:lnTo>
                  <a:lnTo>
                    <a:pt x="453527" y="2465647"/>
                  </a:lnTo>
                  <a:close/>
                  <a:moveTo>
                    <a:pt x="7634042" y="2433011"/>
                  </a:moveTo>
                  <a:lnTo>
                    <a:pt x="7577161" y="2457128"/>
                  </a:lnTo>
                  <a:lnTo>
                    <a:pt x="7523519" y="2479445"/>
                  </a:lnTo>
                  <a:lnTo>
                    <a:pt x="7474918" y="2503562"/>
                  </a:lnTo>
                  <a:lnTo>
                    <a:pt x="7429916" y="2529839"/>
                  </a:lnTo>
                  <a:lnTo>
                    <a:pt x="7370874" y="2566194"/>
                  </a:lnTo>
                  <a:lnTo>
                    <a:pt x="7417676" y="2545317"/>
                  </a:lnTo>
                  <a:lnTo>
                    <a:pt x="7479958" y="2515801"/>
                  </a:lnTo>
                  <a:lnTo>
                    <a:pt x="7540800" y="2486285"/>
                  </a:lnTo>
                  <a:lnTo>
                    <a:pt x="7547640" y="2479445"/>
                  </a:lnTo>
                  <a:lnTo>
                    <a:pt x="7554480" y="2470807"/>
                  </a:lnTo>
                  <a:lnTo>
                    <a:pt x="7564920" y="2465767"/>
                  </a:lnTo>
                  <a:lnTo>
                    <a:pt x="7575361" y="2460368"/>
                  </a:lnTo>
                  <a:lnTo>
                    <a:pt x="7609922" y="2450289"/>
                  </a:lnTo>
                  <a:lnTo>
                    <a:pt x="7621802" y="2444890"/>
                  </a:lnTo>
                  <a:lnTo>
                    <a:pt x="7630442" y="2438051"/>
                  </a:lnTo>
                  <a:close/>
                  <a:moveTo>
                    <a:pt x="3518793" y="2432882"/>
                  </a:moveTo>
                  <a:lnTo>
                    <a:pt x="3511955" y="2434682"/>
                  </a:lnTo>
                  <a:lnTo>
                    <a:pt x="3515194" y="2434682"/>
                  </a:lnTo>
                  <a:close/>
                  <a:moveTo>
                    <a:pt x="1978241" y="2432882"/>
                  </a:moveTo>
                  <a:lnTo>
                    <a:pt x="1971402" y="2436483"/>
                  </a:lnTo>
                  <a:lnTo>
                    <a:pt x="1976441" y="2434682"/>
                  </a:lnTo>
                  <a:close/>
                  <a:moveTo>
                    <a:pt x="1684168" y="2410199"/>
                  </a:moveTo>
                  <a:lnTo>
                    <a:pt x="1668331" y="2420640"/>
                  </a:lnTo>
                  <a:lnTo>
                    <a:pt x="1677329" y="2417400"/>
                  </a:lnTo>
                  <a:lnTo>
                    <a:pt x="1684168" y="2411999"/>
                  </a:lnTo>
                  <a:lnTo>
                    <a:pt x="1685968" y="2410199"/>
                  </a:lnTo>
                  <a:close/>
                  <a:moveTo>
                    <a:pt x="5480818" y="2408534"/>
                  </a:moveTo>
                  <a:lnTo>
                    <a:pt x="5482258" y="2417173"/>
                  </a:lnTo>
                  <a:lnTo>
                    <a:pt x="5482258" y="2426172"/>
                  </a:lnTo>
                  <a:lnTo>
                    <a:pt x="5504939" y="2412134"/>
                  </a:lnTo>
                  <a:lnTo>
                    <a:pt x="5506739" y="2412134"/>
                  </a:lnTo>
                  <a:lnTo>
                    <a:pt x="5490898" y="2410334"/>
                  </a:lnTo>
                  <a:lnTo>
                    <a:pt x="5485858" y="2408534"/>
                  </a:lnTo>
                  <a:close/>
                  <a:moveTo>
                    <a:pt x="586705" y="2401558"/>
                  </a:moveTo>
                  <a:lnTo>
                    <a:pt x="574827" y="2406958"/>
                  </a:lnTo>
                  <a:lnTo>
                    <a:pt x="513997" y="2432882"/>
                  </a:lnTo>
                  <a:lnTo>
                    <a:pt x="519036" y="2441523"/>
                  </a:lnTo>
                  <a:lnTo>
                    <a:pt x="522635" y="2445124"/>
                  </a:lnTo>
                  <a:lnTo>
                    <a:pt x="531274" y="2437923"/>
                  </a:lnTo>
                  <a:lnTo>
                    <a:pt x="543512" y="2432882"/>
                  </a:lnTo>
                  <a:lnTo>
                    <a:pt x="550351" y="2427841"/>
                  </a:lnTo>
                  <a:lnTo>
                    <a:pt x="558990" y="2422441"/>
                  </a:lnTo>
                  <a:lnTo>
                    <a:pt x="571228" y="2417400"/>
                  </a:lnTo>
                  <a:lnTo>
                    <a:pt x="581666" y="2413799"/>
                  </a:lnTo>
                  <a:lnTo>
                    <a:pt x="584905" y="2405158"/>
                  </a:lnTo>
                  <a:close/>
                  <a:moveTo>
                    <a:pt x="4348207" y="2400268"/>
                  </a:moveTo>
                  <a:lnTo>
                    <a:pt x="4346407" y="2402068"/>
                  </a:lnTo>
                  <a:lnTo>
                    <a:pt x="4316886" y="2422947"/>
                  </a:lnTo>
                  <a:lnTo>
                    <a:pt x="4290965" y="2442025"/>
                  </a:lnTo>
                  <a:lnTo>
                    <a:pt x="4263244" y="2460744"/>
                  </a:lnTo>
                  <a:lnTo>
                    <a:pt x="4237323" y="2479823"/>
                  </a:lnTo>
                  <a:lnTo>
                    <a:pt x="4199522" y="2507541"/>
                  </a:lnTo>
                  <a:lnTo>
                    <a:pt x="4164600" y="2532020"/>
                  </a:lnTo>
                  <a:lnTo>
                    <a:pt x="4147320" y="2545699"/>
                  </a:lnTo>
                  <a:lnTo>
                    <a:pt x="4147320" y="2573417"/>
                  </a:lnTo>
                  <a:lnTo>
                    <a:pt x="4168200" y="2556138"/>
                  </a:lnTo>
                  <a:lnTo>
                    <a:pt x="4190521" y="2538859"/>
                  </a:lnTo>
                  <a:lnTo>
                    <a:pt x="4216802" y="2519780"/>
                  </a:lnTo>
                  <a:lnTo>
                    <a:pt x="4245963" y="2500702"/>
                  </a:lnTo>
                  <a:lnTo>
                    <a:pt x="4247763" y="2500702"/>
                  </a:lnTo>
                  <a:lnTo>
                    <a:pt x="4263244" y="2492062"/>
                  </a:lnTo>
                  <a:lnTo>
                    <a:pt x="4278725" y="2481623"/>
                  </a:lnTo>
                  <a:lnTo>
                    <a:pt x="4292765" y="2469384"/>
                  </a:lnTo>
                  <a:lnTo>
                    <a:pt x="4305006" y="2457504"/>
                  </a:lnTo>
                  <a:lnTo>
                    <a:pt x="4316886" y="2445265"/>
                  </a:lnTo>
                  <a:lnTo>
                    <a:pt x="4329127" y="2431586"/>
                  </a:lnTo>
                  <a:lnTo>
                    <a:pt x="4339567" y="2416107"/>
                  </a:lnTo>
                  <a:close/>
                  <a:moveTo>
                    <a:pt x="3200245" y="2396517"/>
                  </a:moveTo>
                  <a:lnTo>
                    <a:pt x="3175768" y="2403358"/>
                  </a:lnTo>
                  <a:lnTo>
                    <a:pt x="3106660" y="2427841"/>
                  </a:lnTo>
                  <a:lnTo>
                    <a:pt x="3080744" y="2434682"/>
                  </a:lnTo>
                  <a:lnTo>
                    <a:pt x="3101621" y="2434682"/>
                  </a:lnTo>
                  <a:lnTo>
                    <a:pt x="3118898" y="2431082"/>
                  </a:lnTo>
                  <a:lnTo>
                    <a:pt x="3134375" y="2427841"/>
                  </a:lnTo>
                  <a:lnTo>
                    <a:pt x="3148053" y="2420640"/>
                  </a:lnTo>
                  <a:lnTo>
                    <a:pt x="3172529" y="2408399"/>
                  </a:lnTo>
                  <a:close/>
                  <a:moveTo>
                    <a:pt x="8306491" y="2394483"/>
                  </a:moveTo>
                  <a:lnTo>
                    <a:pt x="8244200" y="2434455"/>
                  </a:lnTo>
                  <a:lnTo>
                    <a:pt x="8237359" y="2439496"/>
                  </a:lnTo>
                  <a:lnTo>
                    <a:pt x="8218276" y="2453540"/>
                  </a:lnTo>
                  <a:lnTo>
                    <a:pt x="8200632" y="2469025"/>
                  </a:lnTo>
                  <a:lnTo>
                    <a:pt x="8185150" y="2484509"/>
                  </a:lnTo>
                  <a:lnTo>
                    <a:pt x="8171467" y="2499994"/>
                  </a:lnTo>
                  <a:lnTo>
                    <a:pt x="8185150" y="2491351"/>
                  </a:lnTo>
                  <a:lnTo>
                    <a:pt x="8207834" y="2474066"/>
                  </a:lnTo>
                  <a:lnTo>
                    <a:pt x="8225117" y="2458582"/>
                  </a:lnTo>
                  <a:lnTo>
                    <a:pt x="8230158" y="2454981"/>
                  </a:lnTo>
                  <a:lnTo>
                    <a:pt x="8252842" y="2437696"/>
                  </a:lnTo>
                  <a:lnTo>
                    <a:pt x="8278766" y="2422211"/>
                  </a:lnTo>
                  <a:lnTo>
                    <a:pt x="8294249" y="2408167"/>
                  </a:lnTo>
                  <a:close/>
                  <a:moveTo>
                    <a:pt x="6187159" y="2389457"/>
                  </a:moveTo>
                  <a:lnTo>
                    <a:pt x="6093196" y="2438051"/>
                  </a:lnTo>
                  <a:lnTo>
                    <a:pt x="6001754" y="2484845"/>
                  </a:lnTo>
                  <a:lnTo>
                    <a:pt x="5937672" y="2519400"/>
                  </a:lnTo>
                  <a:lnTo>
                    <a:pt x="5795827" y="2598950"/>
                  </a:lnTo>
                  <a:lnTo>
                    <a:pt x="5779987" y="2609389"/>
                  </a:lnTo>
                  <a:lnTo>
                    <a:pt x="5807708" y="2604350"/>
                  </a:lnTo>
                  <a:lnTo>
                    <a:pt x="5837229" y="2602550"/>
                  </a:lnTo>
                  <a:lnTo>
                    <a:pt x="5837229" y="2593911"/>
                  </a:lnTo>
                  <a:lnTo>
                    <a:pt x="5840829" y="2587072"/>
                  </a:lnTo>
                  <a:lnTo>
                    <a:pt x="5844069" y="2579873"/>
                  </a:lnTo>
                  <a:lnTo>
                    <a:pt x="5851269" y="2576633"/>
                  </a:lnTo>
                  <a:lnTo>
                    <a:pt x="5859909" y="2571234"/>
                  </a:lnTo>
                  <a:lnTo>
                    <a:pt x="5884030" y="2562595"/>
                  </a:lnTo>
                  <a:lnTo>
                    <a:pt x="5908151" y="2550716"/>
                  </a:lnTo>
                  <a:lnTo>
                    <a:pt x="5932272" y="2536678"/>
                  </a:lnTo>
                  <a:lnTo>
                    <a:pt x="5954952" y="2521200"/>
                  </a:lnTo>
                  <a:lnTo>
                    <a:pt x="6001754" y="2489884"/>
                  </a:lnTo>
                  <a:lnTo>
                    <a:pt x="6024434" y="2477646"/>
                  </a:lnTo>
                  <a:lnTo>
                    <a:pt x="6044955" y="2465767"/>
                  </a:lnTo>
                  <a:lnTo>
                    <a:pt x="6096796" y="2438051"/>
                  </a:lnTo>
                  <a:lnTo>
                    <a:pt x="6152238" y="2408534"/>
                  </a:lnTo>
                  <a:lnTo>
                    <a:pt x="6169879" y="2399895"/>
                  </a:lnTo>
                  <a:close/>
                  <a:moveTo>
                    <a:pt x="3236599" y="2384275"/>
                  </a:moveTo>
                  <a:lnTo>
                    <a:pt x="3232999" y="2386075"/>
                  </a:lnTo>
                  <a:lnTo>
                    <a:pt x="3234799" y="2386075"/>
                  </a:lnTo>
                  <a:close/>
                  <a:moveTo>
                    <a:pt x="1737800" y="2384275"/>
                  </a:moveTo>
                  <a:lnTo>
                    <a:pt x="1727362" y="2391116"/>
                  </a:lnTo>
                  <a:lnTo>
                    <a:pt x="1708284" y="2399757"/>
                  </a:lnTo>
                  <a:lnTo>
                    <a:pt x="1716923" y="2398317"/>
                  </a:lnTo>
                  <a:lnTo>
                    <a:pt x="1729161" y="2398317"/>
                  </a:lnTo>
                  <a:lnTo>
                    <a:pt x="1730601" y="2394717"/>
                  </a:lnTo>
                  <a:lnTo>
                    <a:pt x="1734200" y="2389316"/>
                  </a:lnTo>
                  <a:close/>
                  <a:moveTo>
                    <a:pt x="4275485" y="2379389"/>
                  </a:moveTo>
                  <a:lnTo>
                    <a:pt x="4252804" y="2389829"/>
                  </a:lnTo>
                  <a:lnTo>
                    <a:pt x="4239123" y="2398468"/>
                  </a:lnTo>
                  <a:lnTo>
                    <a:pt x="4216802" y="2412507"/>
                  </a:lnTo>
                  <a:lnTo>
                    <a:pt x="4195921" y="2426546"/>
                  </a:lnTo>
                  <a:lnTo>
                    <a:pt x="4181881" y="2438426"/>
                  </a:lnTo>
                  <a:lnTo>
                    <a:pt x="4166400" y="2450665"/>
                  </a:lnTo>
                  <a:lnTo>
                    <a:pt x="4155960" y="2457504"/>
                  </a:lnTo>
                  <a:lnTo>
                    <a:pt x="4152361" y="2460744"/>
                  </a:lnTo>
                  <a:lnTo>
                    <a:pt x="4178641" y="2445265"/>
                  </a:lnTo>
                  <a:lnTo>
                    <a:pt x="4202762" y="2426546"/>
                  </a:lnTo>
                  <a:lnTo>
                    <a:pt x="4218242" y="2412507"/>
                  </a:lnTo>
                  <a:lnTo>
                    <a:pt x="4235523" y="2403868"/>
                  </a:lnTo>
                  <a:lnTo>
                    <a:pt x="4251364" y="2398468"/>
                  </a:lnTo>
                  <a:lnTo>
                    <a:pt x="4268644" y="2397028"/>
                  </a:lnTo>
                  <a:lnTo>
                    <a:pt x="4271884" y="2388029"/>
                  </a:lnTo>
                  <a:close/>
                  <a:moveTo>
                    <a:pt x="4386369" y="2376150"/>
                  </a:moveTo>
                  <a:lnTo>
                    <a:pt x="4374128" y="2381189"/>
                  </a:lnTo>
                  <a:lnTo>
                    <a:pt x="4358648" y="2391629"/>
                  </a:lnTo>
                  <a:lnTo>
                    <a:pt x="4362248" y="2391629"/>
                  </a:lnTo>
                  <a:lnTo>
                    <a:pt x="4375928" y="2389829"/>
                  </a:lnTo>
                  <a:lnTo>
                    <a:pt x="4379529" y="2388029"/>
                  </a:lnTo>
                  <a:lnTo>
                    <a:pt x="4382769" y="2386589"/>
                  </a:lnTo>
                  <a:lnTo>
                    <a:pt x="4387809" y="2376150"/>
                  </a:lnTo>
                  <a:close/>
                  <a:moveTo>
                    <a:pt x="7163508" y="2368579"/>
                  </a:moveTo>
                  <a:lnTo>
                    <a:pt x="7121747" y="2393056"/>
                  </a:lnTo>
                  <a:lnTo>
                    <a:pt x="7163508" y="2370379"/>
                  </a:lnTo>
                  <a:close/>
                  <a:moveTo>
                    <a:pt x="5152839" y="2357071"/>
                  </a:moveTo>
                  <a:lnTo>
                    <a:pt x="5128358" y="2377590"/>
                  </a:lnTo>
                  <a:lnTo>
                    <a:pt x="5138799" y="2370750"/>
                  </a:lnTo>
                  <a:lnTo>
                    <a:pt x="5145999" y="2363910"/>
                  </a:lnTo>
                  <a:close/>
                  <a:moveTo>
                    <a:pt x="1803309" y="2354751"/>
                  </a:moveTo>
                  <a:lnTo>
                    <a:pt x="1789631" y="2359791"/>
                  </a:lnTo>
                  <a:lnTo>
                    <a:pt x="1798270" y="2358351"/>
                  </a:lnTo>
                  <a:lnTo>
                    <a:pt x="1805109" y="2356551"/>
                  </a:lnTo>
                  <a:close/>
                  <a:moveTo>
                    <a:pt x="7499038" y="2348062"/>
                  </a:moveTo>
                  <a:lnTo>
                    <a:pt x="7479958" y="2356701"/>
                  </a:lnTo>
                  <a:lnTo>
                    <a:pt x="7460877" y="2365340"/>
                  </a:lnTo>
                  <a:lnTo>
                    <a:pt x="7433516" y="2384417"/>
                  </a:lnTo>
                  <a:lnTo>
                    <a:pt x="7486798" y="2359940"/>
                  </a:lnTo>
                  <a:close/>
                  <a:moveTo>
                    <a:pt x="157654" y="2339268"/>
                  </a:moveTo>
                  <a:lnTo>
                    <a:pt x="157654" y="2341069"/>
                  </a:lnTo>
                  <a:lnTo>
                    <a:pt x="162693" y="2339268"/>
                  </a:lnTo>
                  <a:close/>
                  <a:moveTo>
                    <a:pt x="6273562" y="2334024"/>
                  </a:moveTo>
                  <a:lnTo>
                    <a:pt x="6273562" y="2335824"/>
                  </a:lnTo>
                  <a:lnTo>
                    <a:pt x="6276802" y="2337623"/>
                  </a:lnTo>
                  <a:close/>
                  <a:moveTo>
                    <a:pt x="2665371" y="2318385"/>
                  </a:moveTo>
                  <a:lnTo>
                    <a:pt x="2653492" y="2321986"/>
                  </a:lnTo>
                  <a:lnTo>
                    <a:pt x="2643054" y="2325586"/>
                  </a:lnTo>
                  <a:lnTo>
                    <a:pt x="2630816" y="2332427"/>
                  </a:lnTo>
                  <a:lnTo>
                    <a:pt x="2630816" y="2346109"/>
                  </a:lnTo>
                  <a:lnTo>
                    <a:pt x="2635855" y="2344309"/>
                  </a:lnTo>
                  <a:lnTo>
                    <a:pt x="2637655" y="2342869"/>
                  </a:lnTo>
                  <a:lnTo>
                    <a:pt x="2643054" y="2335668"/>
                  </a:lnTo>
                  <a:lnTo>
                    <a:pt x="2648093" y="2332427"/>
                  </a:lnTo>
                  <a:lnTo>
                    <a:pt x="2654932" y="2328827"/>
                  </a:lnTo>
                  <a:lnTo>
                    <a:pt x="2662131" y="2327026"/>
                  </a:lnTo>
                  <a:lnTo>
                    <a:pt x="2668970" y="2327026"/>
                  </a:lnTo>
                  <a:lnTo>
                    <a:pt x="2672569" y="2321986"/>
                  </a:lnTo>
                  <a:lnTo>
                    <a:pt x="2677609" y="2318385"/>
                  </a:lnTo>
                  <a:close/>
                  <a:moveTo>
                    <a:pt x="8728846" y="2318142"/>
                  </a:moveTo>
                  <a:lnTo>
                    <a:pt x="8720205" y="2319942"/>
                  </a:lnTo>
                  <a:lnTo>
                    <a:pt x="8711563" y="2321743"/>
                  </a:lnTo>
                  <a:lnTo>
                    <a:pt x="8702922" y="2325344"/>
                  </a:lnTo>
                  <a:lnTo>
                    <a:pt x="8687439" y="2337227"/>
                  </a:lnTo>
                  <a:lnTo>
                    <a:pt x="8671956" y="2349470"/>
                  </a:lnTo>
                  <a:lnTo>
                    <a:pt x="8654673" y="2363154"/>
                  </a:lnTo>
                  <a:lnTo>
                    <a:pt x="8612906" y="2394483"/>
                  </a:lnTo>
                  <a:lnTo>
                    <a:pt x="8569698" y="2429053"/>
                  </a:lnTo>
                  <a:lnTo>
                    <a:pt x="8526490" y="2463623"/>
                  </a:lnTo>
                  <a:lnTo>
                    <a:pt x="8482923" y="2499994"/>
                  </a:lnTo>
                  <a:lnTo>
                    <a:pt x="8451957" y="2524481"/>
                  </a:lnTo>
                  <a:lnTo>
                    <a:pt x="8479682" y="2510437"/>
                  </a:lnTo>
                  <a:lnTo>
                    <a:pt x="8509207" y="2494952"/>
                  </a:lnTo>
                  <a:lnTo>
                    <a:pt x="8526490" y="2474066"/>
                  </a:lnTo>
                  <a:lnTo>
                    <a:pt x="8545574" y="2456781"/>
                  </a:lnTo>
                  <a:lnTo>
                    <a:pt x="8564657" y="2441297"/>
                  </a:lnTo>
                  <a:lnTo>
                    <a:pt x="8585181" y="2429053"/>
                  </a:lnTo>
                  <a:lnTo>
                    <a:pt x="8606065" y="2418610"/>
                  </a:lnTo>
                  <a:lnTo>
                    <a:pt x="8626588" y="2408167"/>
                  </a:lnTo>
                  <a:lnTo>
                    <a:pt x="8663315" y="2382240"/>
                  </a:lnTo>
                  <a:lnTo>
                    <a:pt x="8671956" y="2369996"/>
                  </a:lnTo>
                  <a:lnTo>
                    <a:pt x="8684198" y="2358113"/>
                  </a:lnTo>
                  <a:lnTo>
                    <a:pt x="8697881" y="2347670"/>
                  </a:lnTo>
                  <a:lnTo>
                    <a:pt x="8709763" y="2337227"/>
                  </a:lnTo>
                  <a:lnTo>
                    <a:pt x="8727046" y="2328585"/>
                  </a:lnTo>
                  <a:lnTo>
                    <a:pt x="8739288" y="2319942"/>
                  </a:lnTo>
                  <a:close/>
                  <a:moveTo>
                    <a:pt x="3186207" y="2313344"/>
                  </a:moveTo>
                  <a:lnTo>
                    <a:pt x="3077504" y="2346109"/>
                  </a:lnTo>
                  <a:lnTo>
                    <a:pt x="3002996" y="2366992"/>
                  </a:lnTo>
                  <a:lnTo>
                    <a:pt x="2930288" y="2386075"/>
                  </a:lnTo>
                  <a:lnTo>
                    <a:pt x="2928488" y="2398317"/>
                  </a:lnTo>
                  <a:lnTo>
                    <a:pt x="2924889" y="2408399"/>
                  </a:lnTo>
                  <a:lnTo>
                    <a:pt x="2938927" y="2403358"/>
                  </a:lnTo>
                  <a:lnTo>
                    <a:pt x="2956204" y="2399757"/>
                  </a:lnTo>
                  <a:lnTo>
                    <a:pt x="2968442" y="2399757"/>
                  </a:lnTo>
                  <a:lnTo>
                    <a:pt x="2987159" y="2391116"/>
                  </a:lnTo>
                  <a:lnTo>
                    <a:pt x="3008035" y="2386075"/>
                  </a:lnTo>
                  <a:lnTo>
                    <a:pt x="3025313" y="2378874"/>
                  </a:lnTo>
                  <a:lnTo>
                    <a:pt x="3032152" y="2375634"/>
                  </a:lnTo>
                  <a:lnTo>
                    <a:pt x="3037551" y="2370233"/>
                  </a:lnTo>
                  <a:lnTo>
                    <a:pt x="3051229" y="2358351"/>
                  </a:lnTo>
                  <a:lnTo>
                    <a:pt x="3061667" y="2372033"/>
                  </a:lnTo>
                  <a:lnTo>
                    <a:pt x="3061667" y="2373833"/>
                  </a:lnTo>
                  <a:lnTo>
                    <a:pt x="3067066" y="2368793"/>
                  </a:lnTo>
                  <a:lnTo>
                    <a:pt x="3072105" y="2365192"/>
                  </a:lnTo>
                  <a:lnTo>
                    <a:pt x="3078944" y="2363392"/>
                  </a:lnTo>
                  <a:lnTo>
                    <a:pt x="3086143" y="2363392"/>
                  </a:lnTo>
                  <a:lnTo>
                    <a:pt x="3086143" y="2358351"/>
                  </a:lnTo>
                  <a:lnTo>
                    <a:pt x="3089383" y="2354751"/>
                  </a:lnTo>
                  <a:lnTo>
                    <a:pt x="3094782" y="2347910"/>
                  </a:lnTo>
                  <a:lnTo>
                    <a:pt x="3099821" y="2342869"/>
                  </a:lnTo>
                  <a:lnTo>
                    <a:pt x="3106660" y="2342869"/>
                  </a:lnTo>
                  <a:lnTo>
                    <a:pt x="3134375" y="2341069"/>
                  </a:lnTo>
                  <a:lnTo>
                    <a:pt x="3144814" y="2339268"/>
                  </a:lnTo>
                  <a:lnTo>
                    <a:pt x="3156691" y="2335668"/>
                  </a:lnTo>
                  <a:lnTo>
                    <a:pt x="3165690" y="2332427"/>
                  </a:lnTo>
                  <a:lnTo>
                    <a:pt x="3174329" y="2327026"/>
                  </a:lnTo>
                  <a:lnTo>
                    <a:pt x="3179368" y="2321986"/>
                  </a:lnTo>
                  <a:lnTo>
                    <a:pt x="3184767" y="2315145"/>
                  </a:lnTo>
                  <a:close/>
                  <a:moveTo>
                    <a:pt x="4197721" y="2312074"/>
                  </a:moveTo>
                  <a:lnTo>
                    <a:pt x="4199522" y="2325753"/>
                  </a:lnTo>
                  <a:lnTo>
                    <a:pt x="4161360" y="2331153"/>
                  </a:lnTo>
                  <a:lnTo>
                    <a:pt x="4124639" y="2332953"/>
                  </a:lnTo>
                  <a:lnTo>
                    <a:pt x="4128240" y="2348431"/>
                  </a:lnTo>
                  <a:lnTo>
                    <a:pt x="4131839" y="2360311"/>
                  </a:lnTo>
                  <a:lnTo>
                    <a:pt x="4135080" y="2372550"/>
                  </a:lnTo>
                  <a:lnTo>
                    <a:pt x="4138680" y="2389829"/>
                  </a:lnTo>
                  <a:lnTo>
                    <a:pt x="4168200" y="2370750"/>
                  </a:lnTo>
                  <a:lnTo>
                    <a:pt x="4199522" y="2348431"/>
                  </a:lnTo>
                  <a:lnTo>
                    <a:pt x="4237323" y="2322513"/>
                  </a:lnTo>
                  <a:lnTo>
                    <a:pt x="4200962" y="2325753"/>
                  </a:lnTo>
                  <a:close/>
                  <a:moveTo>
                    <a:pt x="3440686" y="2311544"/>
                  </a:moveTo>
                  <a:lnTo>
                    <a:pt x="3406132" y="2321986"/>
                  </a:lnTo>
                  <a:lnTo>
                    <a:pt x="3371577" y="2334228"/>
                  </a:lnTo>
                  <a:lnTo>
                    <a:pt x="3337023" y="2347910"/>
                  </a:lnTo>
                  <a:lnTo>
                    <a:pt x="3357899" y="2344309"/>
                  </a:lnTo>
                  <a:lnTo>
                    <a:pt x="3380215" y="2342869"/>
                  </a:lnTo>
                  <a:lnTo>
                    <a:pt x="3394253" y="2334228"/>
                  </a:lnTo>
                  <a:lnTo>
                    <a:pt x="3407931" y="2325586"/>
                  </a:lnTo>
                  <a:lnTo>
                    <a:pt x="3423409" y="2318385"/>
                  </a:lnTo>
                  <a:close/>
                  <a:moveTo>
                    <a:pt x="3503316" y="2297862"/>
                  </a:moveTo>
                  <a:lnTo>
                    <a:pt x="3472889" y="2304600"/>
                  </a:lnTo>
                  <a:lnTo>
                    <a:pt x="3472001" y="2304703"/>
                  </a:lnTo>
                  <a:lnTo>
                    <a:pt x="3456163" y="2308304"/>
                  </a:lnTo>
                  <a:lnTo>
                    <a:pt x="3472889" y="2304600"/>
                  </a:lnTo>
                  <a:lnTo>
                    <a:pt x="3487478" y="2302903"/>
                  </a:lnTo>
                  <a:close/>
                  <a:moveTo>
                    <a:pt x="7315793" y="2287590"/>
                  </a:moveTo>
                  <a:lnTo>
                    <a:pt x="7298512" y="2296228"/>
                  </a:lnTo>
                  <a:lnTo>
                    <a:pt x="7301752" y="2296228"/>
                  </a:lnTo>
                  <a:lnTo>
                    <a:pt x="7308593" y="2292629"/>
                  </a:lnTo>
                  <a:close/>
                  <a:moveTo>
                    <a:pt x="8593822" y="2285372"/>
                  </a:moveTo>
                  <a:lnTo>
                    <a:pt x="8550615" y="2318142"/>
                  </a:lnTo>
                  <a:lnTo>
                    <a:pt x="8463839" y="2385841"/>
                  </a:lnTo>
                  <a:lnTo>
                    <a:pt x="8386065" y="2446338"/>
                  </a:lnTo>
                  <a:lnTo>
                    <a:pt x="8313332" y="2499994"/>
                  </a:lnTo>
                  <a:lnTo>
                    <a:pt x="8304691" y="2508636"/>
                  </a:lnTo>
                  <a:lnTo>
                    <a:pt x="8291009" y="2517279"/>
                  </a:lnTo>
                  <a:lnTo>
                    <a:pt x="8273725" y="2527722"/>
                  </a:lnTo>
                  <a:lnTo>
                    <a:pt x="8252842" y="2536364"/>
                  </a:lnTo>
                  <a:lnTo>
                    <a:pt x="8237359" y="2546807"/>
                  </a:lnTo>
                  <a:lnTo>
                    <a:pt x="8228717" y="2555450"/>
                  </a:lnTo>
                  <a:lnTo>
                    <a:pt x="8225117" y="2559051"/>
                  </a:lnTo>
                  <a:lnTo>
                    <a:pt x="8225117" y="2560851"/>
                  </a:lnTo>
                  <a:lnTo>
                    <a:pt x="8225117" y="2562652"/>
                  </a:lnTo>
                  <a:lnTo>
                    <a:pt x="8228717" y="2564092"/>
                  </a:lnTo>
                  <a:lnTo>
                    <a:pt x="8233758" y="2567693"/>
                  </a:lnTo>
                  <a:lnTo>
                    <a:pt x="8242400" y="2569494"/>
                  </a:lnTo>
                  <a:lnTo>
                    <a:pt x="8258243" y="2572734"/>
                  </a:lnTo>
                  <a:lnTo>
                    <a:pt x="8270125" y="2579937"/>
                  </a:lnTo>
                  <a:lnTo>
                    <a:pt x="8315133" y="2534564"/>
                  </a:lnTo>
                  <a:lnTo>
                    <a:pt x="8358340" y="2493152"/>
                  </a:lnTo>
                  <a:lnTo>
                    <a:pt x="8401908" y="2456781"/>
                  </a:lnTo>
                  <a:lnTo>
                    <a:pt x="8441515" y="2424012"/>
                  </a:lnTo>
                  <a:lnTo>
                    <a:pt x="8599223" y="2285372"/>
                  </a:lnTo>
                  <a:close/>
                  <a:moveTo>
                    <a:pt x="1964563" y="2278779"/>
                  </a:moveTo>
                  <a:lnTo>
                    <a:pt x="1895095" y="2309744"/>
                  </a:lnTo>
                  <a:lnTo>
                    <a:pt x="1827785" y="2342869"/>
                  </a:lnTo>
                  <a:lnTo>
                    <a:pt x="1862340" y="2328827"/>
                  </a:lnTo>
                  <a:lnTo>
                    <a:pt x="1895095" y="2313344"/>
                  </a:lnTo>
                  <a:lnTo>
                    <a:pt x="1929649" y="2297862"/>
                  </a:lnTo>
                  <a:close/>
                  <a:moveTo>
                    <a:pt x="6006794" y="2277151"/>
                  </a:moveTo>
                  <a:lnTo>
                    <a:pt x="5956752" y="2308107"/>
                  </a:lnTo>
                  <a:lnTo>
                    <a:pt x="5904911" y="2339423"/>
                  </a:lnTo>
                  <a:lnTo>
                    <a:pt x="5923631" y="2330784"/>
                  </a:lnTo>
                  <a:lnTo>
                    <a:pt x="5948112" y="2320345"/>
                  </a:lnTo>
                  <a:lnTo>
                    <a:pt x="5968633" y="2306667"/>
                  </a:lnTo>
                  <a:lnTo>
                    <a:pt x="5989513" y="2292629"/>
                  </a:lnTo>
                  <a:close/>
                  <a:moveTo>
                    <a:pt x="8933363" y="2276730"/>
                  </a:moveTo>
                  <a:lnTo>
                    <a:pt x="8851988" y="2332186"/>
                  </a:lnTo>
                  <a:lnTo>
                    <a:pt x="8815622" y="2358113"/>
                  </a:lnTo>
                  <a:lnTo>
                    <a:pt x="8780696" y="2385841"/>
                  </a:lnTo>
                  <a:lnTo>
                    <a:pt x="8670156" y="2469025"/>
                  </a:lnTo>
                  <a:lnTo>
                    <a:pt x="8611105" y="2510437"/>
                  </a:lnTo>
                  <a:lnTo>
                    <a:pt x="8554215" y="2550408"/>
                  </a:lnTo>
                  <a:lnTo>
                    <a:pt x="8512448" y="2578136"/>
                  </a:lnTo>
                  <a:lnTo>
                    <a:pt x="8472481" y="2600462"/>
                  </a:lnTo>
                  <a:lnTo>
                    <a:pt x="8458798" y="2612706"/>
                  </a:lnTo>
                  <a:lnTo>
                    <a:pt x="8446556" y="2622789"/>
                  </a:lnTo>
                  <a:lnTo>
                    <a:pt x="8436474" y="2635032"/>
                  </a:lnTo>
                  <a:lnTo>
                    <a:pt x="8429633" y="2645475"/>
                  </a:lnTo>
                  <a:lnTo>
                    <a:pt x="8436474" y="2649076"/>
                  </a:lnTo>
                  <a:lnTo>
                    <a:pt x="8441515" y="2654118"/>
                  </a:lnTo>
                  <a:lnTo>
                    <a:pt x="8446556" y="2655918"/>
                  </a:lnTo>
                  <a:lnTo>
                    <a:pt x="8462399" y="2638633"/>
                  </a:lnTo>
                  <a:lnTo>
                    <a:pt x="8477882" y="2621348"/>
                  </a:lnTo>
                  <a:lnTo>
                    <a:pt x="8493364" y="2607304"/>
                  </a:lnTo>
                  <a:lnTo>
                    <a:pt x="8510647" y="2593620"/>
                  </a:lnTo>
                  <a:lnTo>
                    <a:pt x="8526490" y="2584978"/>
                  </a:lnTo>
                  <a:lnTo>
                    <a:pt x="8541973" y="2572734"/>
                  </a:lnTo>
                  <a:lnTo>
                    <a:pt x="8559256" y="2557250"/>
                  </a:lnTo>
                  <a:lnTo>
                    <a:pt x="8578340" y="2538165"/>
                  </a:lnTo>
                  <a:lnTo>
                    <a:pt x="8581940" y="2534564"/>
                  </a:lnTo>
                  <a:lnTo>
                    <a:pt x="8588781" y="2534564"/>
                  </a:lnTo>
                  <a:lnTo>
                    <a:pt x="8593822" y="2534564"/>
                  </a:lnTo>
                  <a:lnTo>
                    <a:pt x="8600663" y="2536364"/>
                  </a:lnTo>
                  <a:lnTo>
                    <a:pt x="8612906" y="2519079"/>
                  </a:lnTo>
                  <a:lnTo>
                    <a:pt x="8628388" y="2505035"/>
                  </a:lnTo>
                  <a:lnTo>
                    <a:pt x="8644231" y="2491351"/>
                  </a:lnTo>
                  <a:lnTo>
                    <a:pt x="8663315" y="2482709"/>
                  </a:lnTo>
                  <a:lnTo>
                    <a:pt x="8680598" y="2474066"/>
                  </a:lnTo>
                  <a:lnTo>
                    <a:pt x="8696081" y="2461823"/>
                  </a:lnTo>
                  <a:lnTo>
                    <a:pt x="8711563" y="2448139"/>
                  </a:lnTo>
                  <a:lnTo>
                    <a:pt x="8725606" y="2432654"/>
                  </a:lnTo>
                  <a:lnTo>
                    <a:pt x="8728846" y="2429053"/>
                  </a:lnTo>
                  <a:lnTo>
                    <a:pt x="8732447" y="2427613"/>
                  </a:lnTo>
                  <a:lnTo>
                    <a:pt x="8747930" y="2422211"/>
                  </a:lnTo>
                  <a:lnTo>
                    <a:pt x="8763413" y="2417170"/>
                  </a:lnTo>
                  <a:lnTo>
                    <a:pt x="8775655" y="2409968"/>
                  </a:lnTo>
                  <a:lnTo>
                    <a:pt x="8777455" y="2403126"/>
                  </a:lnTo>
                  <a:lnTo>
                    <a:pt x="8780696" y="2396284"/>
                  </a:lnTo>
                  <a:lnTo>
                    <a:pt x="8786097" y="2389082"/>
                  </a:lnTo>
                  <a:lnTo>
                    <a:pt x="8791137" y="2382240"/>
                  </a:lnTo>
                  <a:lnTo>
                    <a:pt x="8796539" y="2377198"/>
                  </a:lnTo>
                  <a:lnTo>
                    <a:pt x="8803380" y="2373597"/>
                  </a:lnTo>
                  <a:lnTo>
                    <a:pt x="8810221" y="2369996"/>
                  </a:lnTo>
                  <a:lnTo>
                    <a:pt x="8817422" y="2368556"/>
                  </a:lnTo>
                  <a:lnTo>
                    <a:pt x="8827864" y="2369996"/>
                  </a:lnTo>
                  <a:lnTo>
                    <a:pt x="8837946" y="2359553"/>
                  </a:lnTo>
                  <a:lnTo>
                    <a:pt x="8848388" y="2347670"/>
                  </a:lnTo>
                  <a:lnTo>
                    <a:pt x="8857029" y="2342629"/>
                  </a:lnTo>
                  <a:lnTo>
                    <a:pt x="8863871" y="2337227"/>
                  </a:lnTo>
                  <a:lnTo>
                    <a:pt x="8872512" y="2333986"/>
                  </a:lnTo>
                  <a:lnTo>
                    <a:pt x="8881153" y="2333986"/>
                  </a:lnTo>
                  <a:lnTo>
                    <a:pt x="8886555" y="2323543"/>
                  </a:lnTo>
                  <a:lnTo>
                    <a:pt x="8891595" y="2316701"/>
                  </a:lnTo>
                  <a:lnTo>
                    <a:pt x="8895196" y="2311300"/>
                  </a:lnTo>
                  <a:lnTo>
                    <a:pt x="8903838" y="2300857"/>
                  </a:lnTo>
                  <a:close/>
                  <a:moveTo>
                    <a:pt x="6280402" y="2264912"/>
                  </a:moveTo>
                  <a:lnTo>
                    <a:pt x="6280402" y="2266712"/>
                  </a:lnTo>
                  <a:lnTo>
                    <a:pt x="6282202" y="2264912"/>
                  </a:lnTo>
                  <a:close/>
                  <a:moveTo>
                    <a:pt x="1770554" y="2256096"/>
                  </a:moveTo>
                  <a:lnTo>
                    <a:pt x="1744639" y="2264737"/>
                  </a:lnTo>
                  <a:lnTo>
                    <a:pt x="1671931" y="2296062"/>
                  </a:lnTo>
                  <a:lnTo>
                    <a:pt x="1631977" y="2313344"/>
                  </a:lnTo>
                  <a:lnTo>
                    <a:pt x="1593823" y="2332427"/>
                  </a:lnTo>
                  <a:lnTo>
                    <a:pt x="1595623" y="2351150"/>
                  </a:lnTo>
                  <a:lnTo>
                    <a:pt x="1601022" y="2363392"/>
                  </a:lnTo>
                  <a:lnTo>
                    <a:pt x="1623338" y="2352950"/>
                  </a:lnTo>
                  <a:lnTo>
                    <a:pt x="1646014" y="2339268"/>
                  </a:lnTo>
                  <a:lnTo>
                    <a:pt x="1652854" y="2334228"/>
                  </a:lnTo>
                  <a:lnTo>
                    <a:pt x="1659692" y="2330627"/>
                  </a:lnTo>
                  <a:lnTo>
                    <a:pt x="1666891" y="2327026"/>
                  </a:lnTo>
                  <a:lnTo>
                    <a:pt x="1675530" y="2327026"/>
                  </a:lnTo>
                  <a:lnTo>
                    <a:pt x="1675530" y="2321986"/>
                  </a:lnTo>
                  <a:lnTo>
                    <a:pt x="1680569" y="2316945"/>
                  </a:lnTo>
                  <a:lnTo>
                    <a:pt x="1685968" y="2311544"/>
                  </a:lnTo>
                  <a:lnTo>
                    <a:pt x="1692807" y="2309744"/>
                  </a:lnTo>
                  <a:lnTo>
                    <a:pt x="1701446" y="2308304"/>
                  </a:lnTo>
                  <a:lnTo>
                    <a:pt x="1713324" y="2309744"/>
                  </a:lnTo>
                  <a:lnTo>
                    <a:pt x="1723762" y="2309744"/>
                  </a:lnTo>
                  <a:lnTo>
                    <a:pt x="1732401" y="2306503"/>
                  </a:lnTo>
                  <a:lnTo>
                    <a:pt x="1742839" y="2301103"/>
                  </a:lnTo>
                  <a:lnTo>
                    <a:pt x="1747878" y="2294262"/>
                  </a:lnTo>
                  <a:lnTo>
                    <a:pt x="1755077" y="2291021"/>
                  </a:lnTo>
                  <a:lnTo>
                    <a:pt x="1770554" y="2282020"/>
                  </a:lnTo>
                  <a:lnTo>
                    <a:pt x="1770554" y="2273378"/>
                  </a:lnTo>
                  <a:close/>
                  <a:moveTo>
                    <a:pt x="1586984" y="2252855"/>
                  </a:moveTo>
                  <a:lnTo>
                    <a:pt x="1575106" y="2261497"/>
                  </a:lnTo>
                  <a:lnTo>
                    <a:pt x="1562868" y="2270138"/>
                  </a:lnTo>
                  <a:lnTo>
                    <a:pt x="1568267" y="2268338"/>
                  </a:lnTo>
                  <a:lnTo>
                    <a:pt x="1578346" y="2261497"/>
                  </a:lnTo>
                  <a:close/>
                  <a:moveTo>
                    <a:pt x="1616499" y="2238813"/>
                  </a:moveTo>
                  <a:lnTo>
                    <a:pt x="1606061" y="2243854"/>
                  </a:lnTo>
                  <a:lnTo>
                    <a:pt x="1611100" y="2245654"/>
                  </a:lnTo>
                  <a:close/>
                  <a:moveTo>
                    <a:pt x="8514248" y="2238559"/>
                  </a:moveTo>
                  <a:lnTo>
                    <a:pt x="8507407" y="2240359"/>
                  </a:lnTo>
                  <a:lnTo>
                    <a:pt x="8496965" y="2247201"/>
                  </a:lnTo>
                  <a:lnTo>
                    <a:pt x="8488323" y="2254043"/>
                  </a:lnTo>
                  <a:lnTo>
                    <a:pt x="8445116" y="2285372"/>
                  </a:lnTo>
                  <a:lnTo>
                    <a:pt x="8410550" y="2313100"/>
                  </a:lnTo>
                  <a:lnTo>
                    <a:pt x="8387866" y="2332186"/>
                  </a:lnTo>
                  <a:lnTo>
                    <a:pt x="8379224" y="2340828"/>
                  </a:lnTo>
                  <a:lnTo>
                    <a:pt x="8400108" y="2326784"/>
                  </a:lnTo>
                  <a:lnTo>
                    <a:pt x="8437915" y="2295815"/>
                  </a:lnTo>
                  <a:lnTo>
                    <a:pt x="8477882" y="2262686"/>
                  </a:lnTo>
                  <a:lnTo>
                    <a:pt x="8481122" y="2261245"/>
                  </a:lnTo>
                  <a:lnTo>
                    <a:pt x="8495165" y="2252603"/>
                  </a:lnTo>
                  <a:lnTo>
                    <a:pt x="8510647" y="2242160"/>
                  </a:lnTo>
                  <a:lnTo>
                    <a:pt x="8512448" y="2240359"/>
                  </a:lnTo>
                  <a:close/>
                  <a:moveTo>
                    <a:pt x="4434611" y="2227119"/>
                  </a:moveTo>
                  <a:lnTo>
                    <a:pt x="4434611" y="2242598"/>
                  </a:lnTo>
                  <a:lnTo>
                    <a:pt x="4441811" y="2241158"/>
                  </a:lnTo>
                  <a:lnTo>
                    <a:pt x="4440011" y="2235759"/>
                  </a:lnTo>
                  <a:lnTo>
                    <a:pt x="4436411" y="2230719"/>
                  </a:lnTo>
                  <a:close/>
                  <a:moveTo>
                    <a:pt x="1678769" y="2221531"/>
                  </a:moveTo>
                  <a:lnTo>
                    <a:pt x="1654653" y="2228372"/>
                  </a:lnTo>
                  <a:lnTo>
                    <a:pt x="1628737" y="2235213"/>
                  </a:lnTo>
                  <a:lnTo>
                    <a:pt x="1630177" y="2235213"/>
                  </a:lnTo>
                  <a:lnTo>
                    <a:pt x="1640615" y="2237013"/>
                  </a:lnTo>
                  <a:lnTo>
                    <a:pt x="1647814" y="2238813"/>
                  </a:lnTo>
                  <a:lnTo>
                    <a:pt x="1652854" y="2237013"/>
                  </a:lnTo>
                  <a:lnTo>
                    <a:pt x="1663292" y="2231972"/>
                  </a:lnTo>
                  <a:close/>
                  <a:moveTo>
                    <a:pt x="8096934" y="2217673"/>
                  </a:moveTo>
                  <a:lnTo>
                    <a:pt x="8083251" y="2228116"/>
                  </a:lnTo>
                  <a:lnTo>
                    <a:pt x="8067409" y="2236758"/>
                  </a:lnTo>
                  <a:lnTo>
                    <a:pt x="8038243" y="2259445"/>
                  </a:lnTo>
                  <a:lnTo>
                    <a:pt x="8003677" y="2281771"/>
                  </a:lnTo>
                  <a:lnTo>
                    <a:pt x="7995036" y="2288973"/>
                  </a:lnTo>
                  <a:lnTo>
                    <a:pt x="7986394" y="2297616"/>
                  </a:lnTo>
                  <a:lnTo>
                    <a:pt x="7980993" y="2304458"/>
                  </a:lnTo>
                  <a:lnTo>
                    <a:pt x="7977753" y="2313100"/>
                  </a:lnTo>
                  <a:lnTo>
                    <a:pt x="7982794" y="2309499"/>
                  </a:lnTo>
                  <a:lnTo>
                    <a:pt x="7988195" y="2306258"/>
                  </a:lnTo>
                  <a:lnTo>
                    <a:pt x="8005118" y="2288973"/>
                  </a:lnTo>
                  <a:lnTo>
                    <a:pt x="8020960" y="2276730"/>
                  </a:lnTo>
                  <a:lnTo>
                    <a:pt x="8038243" y="2266287"/>
                  </a:lnTo>
                  <a:lnTo>
                    <a:pt x="8055527" y="2254043"/>
                  </a:lnTo>
                  <a:lnTo>
                    <a:pt x="8071009" y="2245401"/>
                  </a:lnTo>
                  <a:lnTo>
                    <a:pt x="8083251" y="2233157"/>
                  </a:lnTo>
                  <a:close/>
                  <a:moveTo>
                    <a:pt x="3534271" y="2195607"/>
                  </a:moveTo>
                  <a:lnTo>
                    <a:pt x="3456163" y="2223331"/>
                  </a:lnTo>
                  <a:lnTo>
                    <a:pt x="3382015" y="2249255"/>
                  </a:lnTo>
                  <a:lnTo>
                    <a:pt x="3241638" y="2296062"/>
                  </a:lnTo>
                  <a:lnTo>
                    <a:pt x="3200245" y="2309744"/>
                  </a:lnTo>
                  <a:lnTo>
                    <a:pt x="3208883" y="2311544"/>
                  </a:lnTo>
                  <a:lnTo>
                    <a:pt x="3214282" y="2316945"/>
                  </a:lnTo>
                  <a:lnTo>
                    <a:pt x="3221121" y="2318385"/>
                  </a:lnTo>
                  <a:lnTo>
                    <a:pt x="3226160" y="2313344"/>
                  </a:lnTo>
                  <a:lnTo>
                    <a:pt x="3234799" y="2304703"/>
                  </a:lnTo>
                  <a:lnTo>
                    <a:pt x="3240198" y="2302903"/>
                  </a:lnTo>
                  <a:lnTo>
                    <a:pt x="3247037" y="2301103"/>
                  </a:lnTo>
                  <a:lnTo>
                    <a:pt x="3279792" y="2294262"/>
                  </a:lnTo>
                  <a:lnTo>
                    <a:pt x="3312547" y="2283820"/>
                  </a:lnTo>
                  <a:lnTo>
                    <a:pt x="3349261" y="2271938"/>
                  </a:lnTo>
                  <a:lnTo>
                    <a:pt x="3387055" y="2256096"/>
                  </a:lnTo>
                  <a:lnTo>
                    <a:pt x="3427008" y="2240614"/>
                  </a:lnTo>
                  <a:lnTo>
                    <a:pt x="3463362" y="2226571"/>
                  </a:lnTo>
                  <a:lnTo>
                    <a:pt x="3499716" y="2214690"/>
                  </a:lnTo>
                  <a:lnTo>
                    <a:pt x="3534271" y="2206048"/>
                  </a:lnTo>
                  <a:close/>
                  <a:moveTo>
                    <a:pt x="825707" y="2178324"/>
                  </a:moveTo>
                  <a:lnTo>
                    <a:pt x="730322" y="2221531"/>
                  </a:lnTo>
                  <a:lnTo>
                    <a:pt x="638537" y="2264737"/>
                  </a:lnTo>
                  <a:lnTo>
                    <a:pt x="501759" y="2325586"/>
                  </a:lnTo>
                  <a:lnTo>
                    <a:pt x="339065" y="2405158"/>
                  </a:lnTo>
                  <a:lnTo>
                    <a:pt x="183570" y="2481129"/>
                  </a:lnTo>
                  <a:lnTo>
                    <a:pt x="183570" y="2491571"/>
                  </a:lnTo>
                  <a:lnTo>
                    <a:pt x="179971" y="2500212"/>
                  </a:lnTo>
                  <a:lnTo>
                    <a:pt x="186809" y="2496612"/>
                  </a:lnTo>
                  <a:lnTo>
                    <a:pt x="205886" y="2487970"/>
                  </a:lnTo>
                  <a:lnTo>
                    <a:pt x="226763" y="2477889"/>
                  </a:lnTo>
                  <a:lnTo>
                    <a:pt x="245840" y="2465647"/>
                  </a:lnTo>
                  <a:lnTo>
                    <a:pt x="264917" y="2453765"/>
                  </a:lnTo>
                  <a:lnTo>
                    <a:pt x="269956" y="2450165"/>
                  </a:lnTo>
                  <a:lnTo>
                    <a:pt x="276795" y="2450165"/>
                  </a:lnTo>
                  <a:lnTo>
                    <a:pt x="289033" y="2451965"/>
                  </a:lnTo>
                  <a:lnTo>
                    <a:pt x="299471" y="2451965"/>
                  </a:lnTo>
                  <a:lnTo>
                    <a:pt x="309910" y="2448365"/>
                  </a:lnTo>
                  <a:lnTo>
                    <a:pt x="321788" y="2443324"/>
                  </a:lnTo>
                  <a:lnTo>
                    <a:pt x="332226" y="2439723"/>
                  </a:lnTo>
                  <a:lnTo>
                    <a:pt x="344464" y="2436483"/>
                  </a:lnTo>
                  <a:lnTo>
                    <a:pt x="354543" y="2429282"/>
                  </a:lnTo>
                  <a:lnTo>
                    <a:pt x="364981" y="2422441"/>
                  </a:lnTo>
                  <a:lnTo>
                    <a:pt x="389457" y="2406958"/>
                  </a:lnTo>
                  <a:lnTo>
                    <a:pt x="410334" y="2392916"/>
                  </a:lnTo>
                  <a:lnTo>
                    <a:pt x="420772" y="2387876"/>
                  </a:lnTo>
                  <a:lnTo>
                    <a:pt x="432650" y="2382475"/>
                  </a:lnTo>
                  <a:lnTo>
                    <a:pt x="455326" y="2377434"/>
                  </a:lnTo>
                  <a:lnTo>
                    <a:pt x="418972" y="2377434"/>
                  </a:lnTo>
                  <a:lnTo>
                    <a:pt x="519036" y="2342869"/>
                  </a:lnTo>
                  <a:lnTo>
                    <a:pt x="526235" y="2337468"/>
                  </a:lnTo>
                  <a:lnTo>
                    <a:pt x="534873" y="2335668"/>
                  </a:lnTo>
                  <a:lnTo>
                    <a:pt x="545312" y="2335668"/>
                  </a:lnTo>
                  <a:lnTo>
                    <a:pt x="555750" y="2332427"/>
                  </a:lnTo>
                  <a:lnTo>
                    <a:pt x="564389" y="2328827"/>
                  </a:lnTo>
                  <a:lnTo>
                    <a:pt x="567628" y="2327026"/>
                  </a:lnTo>
                  <a:lnTo>
                    <a:pt x="571228" y="2323786"/>
                  </a:lnTo>
                  <a:lnTo>
                    <a:pt x="574827" y="2318385"/>
                  </a:lnTo>
                  <a:lnTo>
                    <a:pt x="579866" y="2313344"/>
                  </a:lnTo>
                  <a:lnTo>
                    <a:pt x="592104" y="2308304"/>
                  </a:lnTo>
                  <a:lnTo>
                    <a:pt x="603982" y="2304703"/>
                  </a:lnTo>
                  <a:lnTo>
                    <a:pt x="619460" y="2306503"/>
                  </a:lnTo>
                  <a:lnTo>
                    <a:pt x="621260" y="2296062"/>
                  </a:lnTo>
                  <a:lnTo>
                    <a:pt x="626299" y="2291021"/>
                  </a:lnTo>
                  <a:lnTo>
                    <a:pt x="631698" y="2287421"/>
                  </a:lnTo>
                  <a:lnTo>
                    <a:pt x="638537" y="2285620"/>
                  </a:lnTo>
                  <a:lnTo>
                    <a:pt x="647175" y="2285620"/>
                  </a:lnTo>
                  <a:lnTo>
                    <a:pt x="674891" y="2276979"/>
                  </a:lnTo>
                  <a:lnTo>
                    <a:pt x="701167" y="2266537"/>
                  </a:lnTo>
                  <a:lnTo>
                    <a:pt x="719884" y="2256096"/>
                  </a:lnTo>
                  <a:lnTo>
                    <a:pt x="733921" y="2243854"/>
                  </a:lnTo>
                  <a:lnTo>
                    <a:pt x="749399" y="2231972"/>
                  </a:lnTo>
                  <a:lnTo>
                    <a:pt x="769916" y="2219730"/>
                  </a:lnTo>
                  <a:lnTo>
                    <a:pt x="794392" y="2207489"/>
                  </a:lnTo>
                  <a:lnTo>
                    <a:pt x="822107" y="2198847"/>
                  </a:lnTo>
                  <a:lnTo>
                    <a:pt x="823907" y="2188766"/>
                  </a:lnTo>
                  <a:close/>
                  <a:moveTo>
                    <a:pt x="7364034" y="2174924"/>
                  </a:moveTo>
                  <a:lnTo>
                    <a:pt x="7336313" y="2192202"/>
                  </a:lnTo>
                  <a:lnTo>
                    <a:pt x="7339913" y="2190402"/>
                  </a:lnTo>
                  <a:lnTo>
                    <a:pt x="7353594" y="2183563"/>
                  </a:lnTo>
                  <a:lnTo>
                    <a:pt x="7358994" y="2180323"/>
                  </a:lnTo>
                  <a:close/>
                  <a:moveTo>
                    <a:pt x="2964842" y="2171483"/>
                  </a:moveTo>
                  <a:lnTo>
                    <a:pt x="2963578" y="2172415"/>
                  </a:lnTo>
                  <a:lnTo>
                    <a:pt x="2921650" y="2185165"/>
                  </a:lnTo>
                  <a:lnTo>
                    <a:pt x="2921650" y="2197407"/>
                  </a:lnTo>
                  <a:lnTo>
                    <a:pt x="2930288" y="2197407"/>
                  </a:lnTo>
                  <a:lnTo>
                    <a:pt x="2935327" y="2195607"/>
                  </a:lnTo>
                  <a:lnTo>
                    <a:pt x="2943966" y="2188766"/>
                  </a:lnTo>
                  <a:lnTo>
                    <a:pt x="2954404" y="2180125"/>
                  </a:lnTo>
                  <a:lnTo>
                    <a:pt x="2958004" y="2176524"/>
                  </a:lnTo>
                  <a:lnTo>
                    <a:pt x="2963578" y="2172415"/>
                  </a:lnTo>
                  <a:lnTo>
                    <a:pt x="2966642" y="2171483"/>
                  </a:lnTo>
                  <a:close/>
                  <a:moveTo>
                    <a:pt x="8455198" y="2171219"/>
                  </a:moveTo>
                  <a:lnTo>
                    <a:pt x="8323774" y="2264486"/>
                  </a:lnTo>
                  <a:lnTo>
                    <a:pt x="8310092" y="2274929"/>
                  </a:lnTo>
                  <a:lnTo>
                    <a:pt x="8228717" y="2335426"/>
                  </a:lnTo>
                  <a:lnTo>
                    <a:pt x="8157785" y="2392683"/>
                  </a:lnTo>
                  <a:lnTo>
                    <a:pt x="8147343" y="2401325"/>
                  </a:lnTo>
                  <a:lnTo>
                    <a:pt x="8135101" y="2409968"/>
                  </a:lnTo>
                  <a:lnTo>
                    <a:pt x="8107376" y="2427613"/>
                  </a:lnTo>
                  <a:lnTo>
                    <a:pt x="8104135" y="2430854"/>
                  </a:lnTo>
                  <a:lnTo>
                    <a:pt x="8100535" y="2434455"/>
                  </a:lnTo>
                  <a:lnTo>
                    <a:pt x="8096934" y="2439496"/>
                  </a:lnTo>
                  <a:lnTo>
                    <a:pt x="8095134" y="2446338"/>
                  </a:lnTo>
                  <a:lnTo>
                    <a:pt x="8124659" y="2424012"/>
                  </a:lnTo>
                  <a:lnTo>
                    <a:pt x="8150583" y="2406727"/>
                  </a:lnTo>
                  <a:lnTo>
                    <a:pt x="8178308" y="2387641"/>
                  </a:lnTo>
                  <a:lnTo>
                    <a:pt x="8214675" y="2358113"/>
                  </a:lnTo>
                  <a:lnTo>
                    <a:pt x="8251041" y="2328585"/>
                  </a:lnTo>
                  <a:lnTo>
                    <a:pt x="8289208" y="2299416"/>
                  </a:lnTo>
                  <a:lnTo>
                    <a:pt x="8327015" y="2273129"/>
                  </a:lnTo>
                  <a:lnTo>
                    <a:pt x="8393267" y="2224515"/>
                  </a:lnTo>
                  <a:lnTo>
                    <a:pt x="8456998" y="2176261"/>
                  </a:lnTo>
                  <a:close/>
                  <a:moveTo>
                    <a:pt x="9279385" y="2164377"/>
                  </a:moveTo>
                  <a:lnTo>
                    <a:pt x="9284785" y="2171219"/>
                  </a:lnTo>
                  <a:lnTo>
                    <a:pt x="9288026" y="2167618"/>
                  </a:lnTo>
                  <a:lnTo>
                    <a:pt x="9282985" y="2164377"/>
                  </a:lnTo>
                  <a:close/>
                  <a:moveTo>
                    <a:pt x="9042102" y="2160776"/>
                  </a:moveTo>
                  <a:lnTo>
                    <a:pt x="9021579" y="2178061"/>
                  </a:lnTo>
                  <a:lnTo>
                    <a:pt x="9021579" y="2200388"/>
                  </a:lnTo>
                  <a:lnTo>
                    <a:pt x="9017978" y="2202188"/>
                  </a:lnTo>
                  <a:lnTo>
                    <a:pt x="9019778" y="2207230"/>
                  </a:lnTo>
                  <a:lnTo>
                    <a:pt x="9033461" y="2193546"/>
                  </a:lnTo>
                  <a:lnTo>
                    <a:pt x="9037061" y="2191745"/>
                  </a:lnTo>
                  <a:lnTo>
                    <a:pt x="9051104" y="2184903"/>
                  </a:lnTo>
                  <a:lnTo>
                    <a:pt x="9045703" y="2179862"/>
                  </a:lnTo>
                  <a:lnTo>
                    <a:pt x="9043903" y="2174460"/>
                  </a:lnTo>
                  <a:lnTo>
                    <a:pt x="9042102" y="2167618"/>
                  </a:lnTo>
                  <a:close/>
                  <a:moveTo>
                    <a:pt x="439489" y="2154201"/>
                  </a:moveTo>
                  <a:lnTo>
                    <a:pt x="429410" y="2162842"/>
                  </a:lnTo>
                  <a:lnTo>
                    <a:pt x="422280" y="2171460"/>
                  </a:lnTo>
                  <a:lnTo>
                    <a:pt x="422212" y="2171483"/>
                  </a:lnTo>
                  <a:lnTo>
                    <a:pt x="420772" y="2173284"/>
                  </a:lnTo>
                  <a:lnTo>
                    <a:pt x="422280" y="2171460"/>
                  </a:lnTo>
                  <a:lnTo>
                    <a:pt x="427611" y="2169683"/>
                  </a:lnTo>
                  <a:lnTo>
                    <a:pt x="432650" y="2166082"/>
                  </a:lnTo>
                  <a:lnTo>
                    <a:pt x="436249" y="2161042"/>
                  </a:lnTo>
                  <a:close/>
                  <a:moveTo>
                    <a:pt x="3018474" y="2152400"/>
                  </a:moveTo>
                  <a:lnTo>
                    <a:pt x="3008035" y="2155641"/>
                  </a:lnTo>
                  <a:lnTo>
                    <a:pt x="3009835" y="2155641"/>
                  </a:lnTo>
                  <a:lnTo>
                    <a:pt x="3016674" y="2157441"/>
                  </a:lnTo>
                  <a:close/>
                  <a:moveTo>
                    <a:pt x="1678769" y="2145559"/>
                  </a:moveTo>
                  <a:lnTo>
                    <a:pt x="1678769" y="2152400"/>
                  </a:lnTo>
                  <a:lnTo>
                    <a:pt x="1684168" y="2150600"/>
                  </a:lnTo>
                  <a:lnTo>
                    <a:pt x="1682369" y="2147000"/>
                  </a:lnTo>
                  <a:close/>
                  <a:moveTo>
                    <a:pt x="9629367" y="2139891"/>
                  </a:moveTo>
                  <a:lnTo>
                    <a:pt x="9573917" y="2188504"/>
                  </a:lnTo>
                  <a:lnTo>
                    <a:pt x="9515227" y="2236758"/>
                  </a:lnTo>
                  <a:lnTo>
                    <a:pt x="9452575" y="2283572"/>
                  </a:lnTo>
                  <a:lnTo>
                    <a:pt x="9388844" y="2328585"/>
                  </a:lnTo>
                  <a:lnTo>
                    <a:pt x="9289827" y="2398084"/>
                  </a:lnTo>
                  <a:lnTo>
                    <a:pt x="9187568" y="2467224"/>
                  </a:lnTo>
                  <a:lnTo>
                    <a:pt x="9116996" y="2515478"/>
                  </a:lnTo>
                  <a:lnTo>
                    <a:pt x="9120236" y="2524481"/>
                  </a:lnTo>
                  <a:lnTo>
                    <a:pt x="9122037" y="2531323"/>
                  </a:lnTo>
                  <a:lnTo>
                    <a:pt x="9123837" y="2536364"/>
                  </a:lnTo>
                  <a:lnTo>
                    <a:pt x="9172085" y="2503595"/>
                  </a:lnTo>
                  <a:lnTo>
                    <a:pt x="9222494" y="2465424"/>
                  </a:lnTo>
                  <a:lnTo>
                    <a:pt x="9222494" y="2463623"/>
                  </a:lnTo>
                  <a:lnTo>
                    <a:pt x="9257061" y="2441297"/>
                  </a:lnTo>
                  <a:lnTo>
                    <a:pt x="9288026" y="2420411"/>
                  </a:lnTo>
                  <a:lnTo>
                    <a:pt x="9317551" y="2403126"/>
                  </a:lnTo>
                  <a:lnTo>
                    <a:pt x="9347077" y="2389082"/>
                  </a:lnTo>
                  <a:lnTo>
                    <a:pt x="9352117" y="2378639"/>
                  </a:lnTo>
                  <a:lnTo>
                    <a:pt x="9359319" y="2368556"/>
                  </a:lnTo>
                  <a:lnTo>
                    <a:pt x="9374802" y="2350911"/>
                  </a:lnTo>
                  <a:lnTo>
                    <a:pt x="9395685" y="2333986"/>
                  </a:lnTo>
                  <a:lnTo>
                    <a:pt x="9419810" y="2318142"/>
                  </a:lnTo>
                  <a:lnTo>
                    <a:pt x="9431692" y="2311300"/>
                  </a:lnTo>
                  <a:lnTo>
                    <a:pt x="9454376" y="2299416"/>
                  </a:lnTo>
                  <a:lnTo>
                    <a:pt x="9468058" y="2294015"/>
                  </a:lnTo>
                  <a:lnTo>
                    <a:pt x="9478500" y="2288973"/>
                  </a:lnTo>
                  <a:lnTo>
                    <a:pt x="9483901" y="2283572"/>
                  </a:lnTo>
                  <a:lnTo>
                    <a:pt x="9488942" y="2273129"/>
                  </a:lnTo>
                  <a:lnTo>
                    <a:pt x="9494343" y="2264486"/>
                  </a:lnTo>
                  <a:lnTo>
                    <a:pt x="9501184" y="2255844"/>
                  </a:lnTo>
                  <a:lnTo>
                    <a:pt x="9508025" y="2249002"/>
                  </a:lnTo>
                  <a:lnTo>
                    <a:pt x="9518467" y="2242160"/>
                  </a:lnTo>
                  <a:lnTo>
                    <a:pt x="9523868" y="2240359"/>
                  </a:lnTo>
                  <a:lnTo>
                    <a:pt x="9533950" y="2236758"/>
                  </a:lnTo>
                  <a:lnTo>
                    <a:pt x="9546192" y="2233157"/>
                  </a:lnTo>
                  <a:lnTo>
                    <a:pt x="9556634" y="2226315"/>
                  </a:lnTo>
                  <a:lnTo>
                    <a:pt x="9567076" y="2219473"/>
                  </a:lnTo>
                  <a:lnTo>
                    <a:pt x="9575717" y="2212631"/>
                  </a:lnTo>
                  <a:lnTo>
                    <a:pt x="9582559" y="2205789"/>
                  </a:lnTo>
                  <a:lnTo>
                    <a:pt x="9598041" y="2184903"/>
                  </a:lnTo>
                  <a:lnTo>
                    <a:pt x="9608483" y="2171219"/>
                  </a:lnTo>
                  <a:lnTo>
                    <a:pt x="9617125" y="2160776"/>
                  </a:lnTo>
                  <a:lnTo>
                    <a:pt x="9629367" y="2148533"/>
                  </a:lnTo>
                  <a:close/>
                  <a:moveTo>
                    <a:pt x="4864108" y="2118046"/>
                  </a:moveTo>
                  <a:lnTo>
                    <a:pt x="4722262" y="2225320"/>
                  </a:lnTo>
                  <a:lnTo>
                    <a:pt x="4581857" y="2331153"/>
                  </a:lnTo>
                  <a:lnTo>
                    <a:pt x="4412290" y="2457504"/>
                  </a:lnTo>
                  <a:lnTo>
                    <a:pt x="4245963" y="2582056"/>
                  </a:lnTo>
                  <a:lnTo>
                    <a:pt x="4237323" y="2587456"/>
                  </a:lnTo>
                  <a:lnTo>
                    <a:pt x="4208162" y="2609774"/>
                  </a:lnTo>
                  <a:lnTo>
                    <a:pt x="4175041" y="2630293"/>
                  </a:lnTo>
                  <a:lnTo>
                    <a:pt x="4164600" y="2637493"/>
                  </a:lnTo>
                  <a:lnTo>
                    <a:pt x="4154161" y="2646132"/>
                  </a:lnTo>
                  <a:lnTo>
                    <a:pt x="4145520" y="2654772"/>
                  </a:lnTo>
                  <a:lnTo>
                    <a:pt x="4138680" y="2665211"/>
                  </a:lnTo>
                  <a:lnTo>
                    <a:pt x="4143720" y="2665211"/>
                  </a:lnTo>
                  <a:lnTo>
                    <a:pt x="4152361" y="2663411"/>
                  </a:lnTo>
                  <a:lnTo>
                    <a:pt x="4154161" y="2663411"/>
                  </a:lnTo>
                  <a:lnTo>
                    <a:pt x="4168200" y="2663411"/>
                  </a:lnTo>
                  <a:lnTo>
                    <a:pt x="4178641" y="2665211"/>
                  </a:lnTo>
                  <a:lnTo>
                    <a:pt x="4181881" y="2663411"/>
                  </a:lnTo>
                  <a:lnTo>
                    <a:pt x="4187281" y="2659811"/>
                  </a:lnTo>
                  <a:lnTo>
                    <a:pt x="4195921" y="2658371"/>
                  </a:lnTo>
                  <a:lnTo>
                    <a:pt x="4200962" y="2659811"/>
                  </a:lnTo>
                  <a:lnTo>
                    <a:pt x="4206362" y="2659811"/>
                  </a:lnTo>
                  <a:lnTo>
                    <a:pt x="4208162" y="2658371"/>
                  </a:lnTo>
                  <a:lnTo>
                    <a:pt x="4213202" y="2658371"/>
                  </a:lnTo>
                  <a:lnTo>
                    <a:pt x="4221842" y="2652972"/>
                  </a:lnTo>
                  <a:lnTo>
                    <a:pt x="4228683" y="2649732"/>
                  </a:lnTo>
                  <a:lnTo>
                    <a:pt x="4230483" y="2646132"/>
                  </a:lnTo>
                  <a:lnTo>
                    <a:pt x="4237323" y="2639293"/>
                  </a:lnTo>
                  <a:lnTo>
                    <a:pt x="4245963" y="2632093"/>
                  </a:lnTo>
                  <a:lnTo>
                    <a:pt x="4256404" y="2625253"/>
                  </a:lnTo>
                  <a:lnTo>
                    <a:pt x="4263244" y="2621654"/>
                  </a:lnTo>
                  <a:lnTo>
                    <a:pt x="4270084" y="2621654"/>
                  </a:lnTo>
                  <a:lnTo>
                    <a:pt x="4273684" y="2621654"/>
                  </a:lnTo>
                  <a:lnTo>
                    <a:pt x="4273684" y="2599335"/>
                  </a:lnTo>
                  <a:lnTo>
                    <a:pt x="4284125" y="2596095"/>
                  </a:lnTo>
                  <a:lnTo>
                    <a:pt x="4292765" y="2590696"/>
                  </a:lnTo>
                  <a:lnTo>
                    <a:pt x="4301406" y="2585656"/>
                  </a:lnTo>
                  <a:lnTo>
                    <a:pt x="4311846" y="2578817"/>
                  </a:lnTo>
                  <a:lnTo>
                    <a:pt x="4315446" y="2577017"/>
                  </a:lnTo>
                  <a:lnTo>
                    <a:pt x="4320486" y="2573417"/>
                  </a:lnTo>
                  <a:lnTo>
                    <a:pt x="4325887" y="2570177"/>
                  </a:lnTo>
                  <a:lnTo>
                    <a:pt x="4330927" y="2564777"/>
                  </a:lnTo>
                  <a:lnTo>
                    <a:pt x="4335967" y="2559738"/>
                  </a:lnTo>
                  <a:lnTo>
                    <a:pt x="4355048" y="2559738"/>
                  </a:lnTo>
                  <a:lnTo>
                    <a:pt x="4358648" y="2554338"/>
                  </a:lnTo>
                  <a:lnTo>
                    <a:pt x="4362248" y="2543899"/>
                  </a:lnTo>
                  <a:lnTo>
                    <a:pt x="4365488" y="2537059"/>
                  </a:lnTo>
                  <a:lnTo>
                    <a:pt x="4370888" y="2530220"/>
                  </a:lnTo>
                  <a:lnTo>
                    <a:pt x="4379529" y="2524820"/>
                  </a:lnTo>
                  <a:lnTo>
                    <a:pt x="4384569" y="2523380"/>
                  </a:lnTo>
                  <a:lnTo>
                    <a:pt x="4391409" y="2521580"/>
                  </a:lnTo>
                  <a:lnTo>
                    <a:pt x="4391409" y="2516181"/>
                  </a:lnTo>
                  <a:lnTo>
                    <a:pt x="4396449" y="2511141"/>
                  </a:lnTo>
                  <a:lnTo>
                    <a:pt x="4401850" y="2507541"/>
                  </a:lnTo>
                  <a:lnTo>
                    <a:pt x="4406890" y="2505741"/>
                  </a:lnTo>
                  <a:lnTo>
                    <a:pt x="4412290" y="2505741"/>
                  </a:lnTo>
                  <a:lnTo>
                    <a:pt x="4419130" y="2503941"/>
                  </a:lnTo>
                  <a:lnTo>
                    <a:pt x="4427771" y="2498902"/>
                  </a:lnTo>
                  <a:lnTo>
                    <a:pt x="4438211" y="2492062"/>
                  </a:lnTo>
                  <a:lnTo>
                    <a:pt x="4446851" y="2485223"/>
                  </a:lnTo>
                  <a:lnTo>
                    <a:pt x="4481413" y="2450665"/>
                  </a:lnTo>
                  <a:lnTo>
                    <a:pt x="4491853" y="2442025"/>
                  </a:lnTo>
                  <a:lnTo>
                    <a:pt x="4504094" y="2435186"/>
                  </a:lnTo>
                  <a:lnTo>
                    <a:pt x="4510934" y="2433386"/>
                  </a:lnTo>
                  <a:lnTo>
                    <a:pt x="4517774" y="2433386"/>
                  </a:lnTo>
                  <a:lnTo>
                    <a:pt x="4524614" y="2429786"/>
                  </a:lnTo>
                  <a:lnTo>
                    <a:pt x="4526414" y="2426546"/>
                  </a:lnTo>
                  <a:lnTo>
                    <a:pt x="4526414" y="2422947"/>
                  </a:lnTo>
                  <a:lnTo>
                    <a:pt x="4528215" y="2414307"/>
                  </a:lnTo>
                  <a:lnTo>
                    <a:pt x="4533255" y="2405668"/>
                  </a:lnTo>
                  <a:lnTo>
                    <a:pt x="4540455" y="2402068"/>
                  </a:lnTo>
                  <a:lnTo>
                    <a:pt x="4548735" y="2398468"/>
                  </a:lnTo>
                  <a:lnTo>
                    <a:pt x="4557736" y="2398468"/>
                  </a:lnTo>
                  <a:lnTo>
                    <a:pt x="4571416" y="2391629"/>
                  </a:lnTo>
                  <a:lnTo>
                    <a:pt x="4585457" y="2381189"/>
                  </a:lnTo>
                  <a:lnTo>
                    <a:pt x="4594097" y="2367510"/>
                  </a:lnTo>
                  <a:lnTo>
                    <a:pt x="4600937" y="2351671"/>
                  </a:lnTo>
                  <a:lnTo>
                    <a:pt x="4602737" y="2346632"/>
                  </a:lnTo>
                  <a:lnTo>
                    <a:pt x="4606338" y="2344832"/>
                  </a:lnTo>
                  <a:lnTo>
                    <a:pt x="4623618" y="2334392"/>
                  </a:lnTo>
                  <a:lnTo>
                    <a:pt x="4640899" y="2324313"/>
                  </a:lnTo>
                  <a:lnTo>
                    <a:pt x="4654580" y="2313874"/>
                  </a:lnTo>
                  <a:lnTo>
                    <a:pt x="4675460" y="2298395"/>
                  </a:lnTo>
                  <a:lnTo>
                    <a:pt x="4685541" y="2287955"/>
                  </a:lnTo>
                  <a:lnTo>
                    <a:pt x="4692741" y="2277516"/>
                  </a:lnTo>
                  <a:lnTo>
                    <a:pt x="4697781" y="2268877"/>
                  </a:lnTo>
                  <a:lnTo>
                    <a:pt x="4713262" y="2268877"/>
                  </a:lnTo>
                  <a:lnTo>
                    <a:pt x="4711822" y="2263477"/>
                  </a:lnTo>
                  <a:lnTo>
                    <a:pt x="4710022" y="2258437"/>
                  </a:lnTo>
                  <a:lnTo>
                    <a:pt x="4710022" y="2247998"/>
                  </a:lnTo>
                  <a:lnTo>
                    <a:pt x="4720462" y="2242598"/>
                  </a:lnTo>
                  <a:lnTo>
                    <a:pt x="4734143" y="2237559"/>
                  </a:lnTo>
                  <a:lnTo>
                    <a:pt x="4746383" y="2228919"/>
                  </a:lnTo>
                  <a:lnTo>
                    <a:pt x="4755024" y="2220280"/>
                  </a:lnTo>
                  <a:lnTo>
                    <a:pt x="4761864" y="2211640"/>
                  </a:lnTo>
                  <a:lnTo>
                    <a:pt x="4772304" y="2197601"/>
                  </a:lnTo>
                  <a:lnTo>
                    <a:pt x="4784545" y="2187522"/>
                  </a:lnTo>
                  <a:lnTo>
                    <a:pt x="4798225" y="2180682"/>
                  </a:lnTo>
                  <a:lnTo>
                    <a:pt x="4813706" y="2177083"/>
                  </a:lnTo>
                  <a:lnTo>
                    <a:pt x="4819106" y="2166643"/>
                  </a:lnTo>
                  <a:lnTo>
                    <a:pt x="4824146" y="2159804"/>
                  </a:lnTo>
                  <a:lnTo>
                    <a:pt x="4829186" y="2154404"/>
                  </a:lnTo>
                  <a:lnTo>
                    <a:pt x="4836387" y="2151164"/>
                  </a:lnTo>
                  <a:lnTo>
                    <a:pt x="4845027" y="2149364"/>
                  </a:lnTo>
                  <a:lnTo>
                    <a:pt x="4850067" y="2137125"/>
                  </a:lnTo>
                  <a:lnTo>
                    <a:pt x="4858708" y="2126686"/>
                  </a:lnTo>
                  <a:close/>
                  <a:moveTo>
                    <a:pt x="6280402" y="2114451"/>
                  </a:moveTo>
                  <a:lnTo>
                    <a:pt x="6216320" y="2149007"/>
                  </a:lnTo>
                  <a:lnTo>
                    <a:pt x="6152238" y="2185362"/>
                  </a:lnTo>
                  <a:lnTo>
                    <a:pt x="6091756" y="2223158"/>
                  </a:lnTo>
                  <a:lnTo>
                    <a:pt x="6029474" y="2261313"/>
                  </a:lnTo>
                  <a:lnTo>
                    <a:pt x="6020834" y="2268512"/>
                  </a:lnTo>
                  <a:lnTo>
                    <a:pt x="6025874" y="2270312"/>
                  </a:lnTo>
                  <a:lnTo>
                    <a:pt x="6029474" y="2270312"/>
                  </a:lnTo>
                  <a:lnTo>
                    <a:pt x="6036315" y="2263113"/>
                  </a:lnTo>
                  <a:lnTo>
                    <a:pt x="6041715" y="2259873"/>
                  </a:lnTo>
                  <a:lnTo>
                    <a:pt x="6046755" y="2258073"/>
                  </a:lnTo>
                  <a:lnTo>
                    <a:pt x="6069076" y="2242235"/>
                  </a:lnTo>
                  <a:lnTo>
                    <a:pt x="6093196" y="2228557"/>
                  </a:lnTo>
                  <a:lnTo>
                    <a:pt x="6115877" y="2216319"/>
                  </a:lnTo>
                  <a:lnTo>
                    <a:pt x="6138558" y="2204440"/>
                  </a:lnTo>
                  <a:lnTo>
                    <a:pt x="6159438" y="2194001"/>
                  </a:lnTo>
                  <a:lnTo>
                    <a:pt x="6181759" y="2181763"/>
                  </a:lnTo>
                  <a:lnTo>
                    <a:pt x="6204080" y="2168085"/>
                  </a:lnTo>
                  <a:lnTo>
                    <a:pt x="6226760" y="2152607"/>
                  </a:lnTo>
                  <a:lnTo>
                    <a:pt x="6235401" y="2145407"/>
                  </a:lnTo>
                  <a:lnTo>
                    <a:pt x="6245841" y="2138568"/>
                  </a:lnTo>
                  <a:lnTo>
                    <a:pt x="6269962" y="2121291"/>
                  </a:lnTo>
                  <a:lnTo>
                    <a:pt x="6276802" y="2119491"/>
                  </a:lnTo>
                  <a:close/>
                  <a:moveTo>
                    <a:pt x="2921650" y="2108834"/>
                  </a:moveTo>
                  <a:lnTo>
                    <a:pt x="2916250" y="2110634"/>
                  </a:lnTo>
                  <a:lnTo>
                    <a:pt x="2916250" y="2112435"/>
                  </a:lnTo>
                  <a:close/>
                  <a:moveTo>
                    <a:pt x="3539310" y="2101993"/>
                  </a:moveTo>
                  <a:lnTo>
                    <a:pt x="3465162" y="2121076"/>
                  </a:lnTo>
                  <a:lnTo>
                    <a:pt x="3390654" y="2143759"/>
                  </a:lnTo>
                  <a:lnTo>
                    <a:pt x="3314346" y="2167883"/>
                  </a:lnTo>
                  <a:lnTo>
                    <a:pt x="3234799" y="2197407"/>
                  </a:lnTo>
                  <a:lnTo>
                    <a:pt x="3155252" y="2226571"/>
                  </a:lnTo>
                  <a:lnTo>
                    <a:pt x="3077504" y="2256096"/>
                  </a:lnTo>
                  <a:lnTo>
                    <a:pt x="2921650" y="2311544"/>
                  </a:lnTo>
                  <a:lnTo>
                    <a:pt x="2921650" y="2318385"/>
                  </a:lnTo>
                  <a:lnTo>
                    <a:pt x="2933887" y="2318385"/>
                  </a:lnTo>
                  <a:lnTo>
                    <a:pt x="2943966" y="2309744"/>
                  </a:lnTo>
                  <a:lnTo>
                    <a:pt x="2951165" y="2306503"/>
                  </a:lnTo>
                  <a:lnTo>
                    <a:pt x="2959803" y="2301103"/>
                  </a:lnTo>
                  <a:lnTo>
                    <a:pt x="2964842" y="2299662"/>
                  </a:lnTo>
                  <a:lnTo>
                    <a:pt x="2969882" y="2301103"/>
                  </a:lnTo>
                  <a:lnTo>
                    <a:pt x="2980320" y="2304703"/>
                  </a:lnTo>
                  <a:lnTo>
                    <a:pt x="2990758" y="2301103"/>
                  </a:lnTo>
                  <a:lnTo>
                    <a:pt x="3004436" y="2296062"/>
                  </a:lnTo>
                  <a:lnTo>
                    <a:pt x="3020274" y="2291021"/>
                  </a:lnTo>
                  <a:lnTo>
                    <a:pt x="3033951" y="2285620"/>
                  </a:lnTo>
                  <a:lnTo>
                    <a:pt x="3046189" y="2280580"/>
                  </a:lnTo>
                  <a:lnTo>
                    <a:pt x="3054828" y="2276979"/>
                  </a:lnTo>
                  <a:lnTo>
                    <a:pt x="3065266" y="2276979"/>
                  </a:lnTo>
                  <a:lnTo>
                    <a:pt x="3073905" y="2270138"/>
                  </a:lnTo>
                  <a:lnTo>
                    <a:pt x="3084343" y="2262937"/>
                  </a:lnTo>
                  <a:lnTo>
                    <a:pt x="3096581" y="2259696"/>
                  </a:lnTo>
                  <a:lnTo>
                    <a:pt x="3110259" y="2259696"/>
                  </a:lnTo>
                  <a:lnTo>
                    <a:pt x="3130776" y="2257896"/>
                  </a:lnTo>
                  <a:lnTo>
                    <a:pt x="3151652" y="2252855"/>
                  </a:lnTo>
                  <a:lnTo>
                    <a:pt x="3170729" y="2242414"/>
                  </a:lnTo>
                  <a:lnTo>
                    <a:pt x="3177568" y="2238813"/>
                  </a:lnTo>
                  <a:lnTo>
                    <a:pt x="3184767" y="2238813"/>
                  </a:lnTo>
                  <a:lnTo>
                    <a:pt x="3193406" y="2238813"/>
                  </a:lnTo>
                  <a:lnTo>
                    <a:pt x="3203844" y="2240614"/>
                  </a:lnTo>
                  <a:lnTo>
                    <a:pt x="3207083" y="2242414"/>
                  </a:lnTo>
                  <a:lnTo>
                    <a:pt x="3214282" y="2233413"/>
                  </a:lnTo>
                  <a:lnTo>
                    <a:pt x="3222921" y="2226571"/>
                  </a:lnTo>
                  <a:lnTo>
                    <a:pt x="3232999" y="2221531"/>
                  </a:lnTo>
                  <a:lnTo>
                    <a:pt x="3243438" y="2217930"/>
                  </a:lnTo>
                  <a:lnTo>
                    <a:pt x="3250276" y="2214690"/>
                  </a:lnTo>
                  <a:lnTo>
                    <a:pt x="3264314" y="2211089"/>
                  </a:lnTo>
                  <a:lnTo>
                    <a:pt x="3277992" y="2204248"/>
                  </a:lnTo>
                  <a:lnTo>
                    <a:pt x="3283391" y="2200648"/>
                  </a:lnTo>
                  <a:lnTo>
                    <a:pt x="3290230" y="2197407"/>
                  </a:lnTo>
                  <a:lnTo>
                    <a:pt x="3298869" y="2195607"/>
                  </a:lnTo>
                  <a:lnTo>
                    <a:pt x="3309307" y="2193807"/>
                  </a:lnTo>
                  <a:lnTo>
                    <a:pt x="3331624" y="2193807"/>
                  </a:lnTo>
                  <a:lnTo>
                    <a:pt x="3350700" y="2183365"/>
                  </a:lnTo>
                  <a:lnTo>
                    <a:pt x="3371577" y="2171483"/>
                  </a:lnTo>
                  <a:lnTo>
                    <a:pt x="3392454" y="2157441"/>
                  </a:lnTo>
                  <a:lnTo>
                    <a:pt x="3409731" y="2148800"/>
                  </a:lnTo>
                  <a:lnTo>
                    <a:pt x="3430248" y="2143759"/>
                  </a:lnTo>
                  <a:lnTo>
                    <a:pt x="3452924" y="2138358"/>
                  </a:lnTo>
                  <a:lnTo>
                    <a:pt x="3475240" y="2136558"/>
                  </a:lnTo>
                  <a:lnTo>
                    <a:pt x="3484239" y="2129717"/>
                  </a:lnTo>
                  <a:lnTo>
                    <a:pt x="3492877" y="2124676"/>
                  </a:lnTo>
                  <a:lnTo>
                    <a:pt x="3503316" y="2119276"/>
                  </a:lnTo>
                  <a:lnTo>
                    <a:pt x="3511955" y="2117475"/>
                  </a:lnTo>
                  <a:lnTo>
                    <a:pt x="3527432" y="2116035"/>
                  </a:lnTo>
                  <a:lnTo>
                    <a:pt x="3539310" y="2114235"/>
                  </a:lnTo>
                  <a:close/>
                  <a:moveTo>
                    <a:pt x="7197709" y="2098613"/>
                  </a:moveTo>
                  <a:lnTo>
                    <a:pt x="7170348" y="2115891"/>
                  </a:lnTo>
                  <a:lnTo>
                    <a:pt x="7116707" y="2152607"/>
                  </a:lnTo>
                  <a:lnTo>
                    <a:pt x="7061265" y="2183563"/>
                  </a:lnTo>
                  <a:lnTo>
                    <a:pt x="7005824" y="2214519"/>
                  </a:lnTo>
                  <a:lnTo>
                    <a:pt x="6952182" y="2244035"/>
                  </a:lnTo>
                  <a:lnTo>
                    <a:pt x="6952182" y="2268512"/>
                  </a:lnTo>
                  <a:lnTo>
                    <a:pt x="7164948" y="2123090"/>
                  </a:lnTo>
                  <a:close/>
                  <a:moveTo>
                    <a:pt x="2173689" y="2081110"/>
                  </a:moveTo>
                  <a:lnTo>
                    <a:pt x="2169900" y="2083293"/>
                  </a:lnTo>
                  <a:lnTo>
                    <a:pt x="2153173" y="2086511"/>
                  </a:lnTo>
                  <a:lnTo>
                    <a:pt x="2134096" y="2089751"/>
                  </a:lnTo>
                  <a:lnTo>
                    <a:pt x="2129057" y="2091551"/>
                  </a:lnTo>
                  <a:lnTo>
                    <a:pt x="2118618" y="2096952"/>
                  </a:lnTo>
                  <a:lnTo>
                    <a:pt x="2108180" y="2103793"/>
                  </a:lnTo>
                  <a:lnTo>
                    <a:pt x="2104581" y="2105593"/>
                  </a:lnTo>
                  <a:lnTo>
                    <a:pt x="2080464" y="2114235"/>
                  </a:lnTo>
                  <a:lnTo>
                    <a:pt x="2055988" y="2124676"/>
                  </a:lnTo>
                  <a:lnTo>
                    <a:pt x="2007756" y="2148800"/>
                  </a:lnTo>
                  <a:lnTo>
                    <a:pt x="1957724" y="2174724"/>
                  </a:lnTo>
                  <a:lnTo>
                    <a:pt x="1905533" y="2197407"/>
                  </a:lnTo>
                  <a:lnTo>
                    <a:pt x="1840023" y="2228372"/>
                  </a:lnTo>
                  <a:lnTo>
                    <a:pt x="1772354" y="2256096"/>
                  </a:lnTo>
                  <a:lnTo>
                    <a:pt x="1789631" y="2259696"/>
                  </a:lnTo>
                  <a:lnTo>
                    <a:pt x="1798270" y="2261497"/>
                  </a:lnTo>
                  <a:lnTo>
                    <a:pt x="1805109" y="2261497"/>
                  </a:lnTo>
                  <a:lnTo>
                    <a:pt x="1810508" y="2259696"/>
                  </a:lnTo>
                  <a:lnTo>
                    <a:pt x="1815547" y="2257896"/>
                  </a:lnTo>
                  <a:lnTo>
                    <a:pt x="1819147" y="2256096"/>
                  </a:lnTo>
                  <a:lnTo>
                    <a:pt x="1827785" y="2252855"/>
                  </a:lnTo>
                  <a:lnTo>
                    <a:pt x="1836424" y="2245654"/>
                  </a:lnTo>
                  <a:lnTo>
                    <a:pt x="1846862" y="2238813"/>
                  </a:lnTo>
                  <a:lnTo>
                    <a:pt x="1855501" y="2233413"/>
                  </a:lnTo>
                  <a:lnTo>
                    <a:pt x="1864139" y="2226571"/>
                  </a:lnTo>
                  <a:lnTo>
                    <a:pt x="1876017" y="2221531"/>
                  </a:lnTo>
                  <a:lnTo>
                    <a:pt x="1886456" y="2219730"/>
                  </a:lnTo>
                  <a:lnTo>
                    <a:pt x="1895095" y="2219730"/>
                  </a:lnTo>
                  <a:lnTo>
                    <a:pt x="1914172" y="2223331"/>
                  </a:lnTo>
                  <a:lnTo>
                    <a:pt x="1915971" y="2219730"/>
                  </a:lnTo>
                  <a:lnTo>
                    <a:pt x="1917771" y="2212889"/>
                  </a:lnTo>
                  <a:lnTo>
                    <a:pt x="1921010" y="2206048"/>
                  </a:lnTo>
                  <a:lnTo>
                    <a:pt x="1928209" y="2200648"/>
                  </a:lnTo>
                  <a:lnTo>
                    <a:pt x="1936848" y="2195607"/>
                  </a:lnTo>
                  <a:lnTo>
                    <a:pt x="2050949" y="2138358"/>
                  </a:lnTo>
                  <a:lnTo>
                    <a:pt x="2076865" y="2124676"/>
                  </a:lnTo>
                  <a:lnTo>
                    <a:pt x="2104581" y="2112435"/>
                  </a:lnTo>
                  <a:lnTo>
                    <a:pt x="2161812" y="2087951"/>
                  </a:lnTo>
                  <a:lnTo>
                    <a:pt x="2169900" y="2083293"/>
                  </a:lnTo>
                  <a:lnTo>
                    <a:pt x="2171890" y="2082910"/>
                  </a:lnTo>
                  <a:close/>
                  <a:moveTo>
                    <a:pt x="8405149" y="2080834"/>
                  </a:moveTo>
                  <a:lnTo>
                    <a:pt x="8306491" y="2152134"/>
                  </a:lnTo>
                  <a:lnTo>
                    <a:pt x="8211074" y="2224515"/>
                  </a:lnTo>
                  <a:lnTo>
                    <a:pt x="8119618" y="2294015"/>
                  </a:lnTo>
                  <a:lnTo>
                    <a:pt x="8017360" y="2366755"/>
                  </a:lnTo>
                  <a:lnTo>
                    <a:pt x="8020960" y="2371797"/>
                  </a:lnTo>
                  <a:lnTo>
                    <a:pt x="8029602" y="2377198"/>
                  </a:lnTo>
                  <a:lnTo>
                    <a:pt x="8039684" y="2385841"/>
                  </a:lnTo>
                  <a:lnTo>
                    <a:pt x="8053726" y="2375398"/>
                  </a:lnTo>
                  <a:lnTo>
                    <a:pt x="8067409" y="2363154"/>
                  </a:lnTo>
                  <a:lnTo>
                    <a:pt x="8079651" y="2352711"/>
                  </a:lnTo>
                  <a:lnTo>
                    <a:pt x="8090093" y="2340828"/>
                  </a:lnTo>
                  <a:lnTo>
                    <a:pt x="8093693" y="2337227"/>
                  </a:lnTo>
                  <a:lnTo>
                    <a:pt x="8138701" y="2304458"/>
                  </a:lnTo>
                  <a:lnTo>
                    <a:pt x="8176508" y="2273129"/>
                  </a:lnTo>
                  <a:lnTo>
                    <a:pt x="8216475" y="2240359"/>
                  </a:lnTo>
                  <a:lnTo>
                    <a:pt x="8258243" y="2207230"/>
                  </a:lnTo>
                  <a:lnTo>
                    <a:pt x="8275526" y="2195346"/>
                  </a:lnTo>
                  <a:lnTo>
                    <a:pt x="8310092" y="2171219"/>
                  </a:lnTo>
                  <a:lnTo>
                    <a:pt x="8346098" y="2146732"/>
                  </a:lnTo>
                  <a:lnTo>
                    <a:pt x="8381024" y="2120805"/>
                  </a:lnTo>
                  <a:lnTo>
                    <a:pt x="8396507" y="2108562"/>
                  </a:lnTo>
                  <a:lnTo>
                    <a:pt x="8413790" y="2093077"/>
                  </a:lnTo>
                  <a:lnTo>
                    <a:pt x="8406949" y="2082634"/>
                  </a:lnTo>
                  <a:lnTo>
                    <a:pt x="8406949" y="2080834"/>
                  </a:lnTo>
                  <a:close/>
                  <a:moveTo>
                    <a:pt x="562589" y="2079670"/>
                  </a:moveTo>
                  <a:lnTo>
                    <a:pt x="499959" y="2114235"/>
                  </a:lnTo>
                  <a:lnTo>
                    <a:pt x="474043" y="2131517"/>
                  </a:lnTo>
                  <a:lnTo>
                    <a:pt x="446688" y="2148800"/>
                  </a:lnTo>
                  <a:lnTo>
                    <a:pt x="443088" y="2152400"/>
                  </a:lnTo>
                  <a:lnTo>
                    <a:pt x="449927" y="2152400"/>
                  </a:lnTo>
                  <a:lnTo>
                    <a:pt x="455326" y="2152400"/>
                  </a:lnTo>
                  <a:lnTo>
                    <a:pt x="462165" y="2150600"/>
                  </a:lnTo>
                  <a:lnTo>
                    <a:pt x="467204" y="2147000"/>
                  </a:lnTo>
                  <a:lnTo>
                    <a:pt x="470804" y="2143759"/>
                  </a:lnTo>
                  <a:lnTo>
                    <a:pt x="472604" y="2136558"/>
                  </a:lnTo>
                  <a:lnTo>
                    <a:pt x="475843" y="2133318"/>
                  </a:lnTo>
                  <a:lnTo>
                    <a:pt x="479442" y="2129717"/>
                  </a:lnTo>
                  <a:lnTo>
                    <a:pt x="484482" y="2126477"/>
                  </a:lnTo>
                  <a:lnTo>
                    <a:pt x="494920" y="2122876"/>
                  </a:lnTo>
                  <a:lnTo>
                    <a:pt x="505358" y="2122876"/>
                  </a:lnTo>
                  <a:lnTo>
                    <a:pt x="507158" y="2116035"/>
                  </a:lnTo>
                  <a:lnTo>
                    <a:pt x="510397" y="2110634"/>
                  </a:lnTo>
                  <a:lnTo>
                    <a:pt x="515797" y="2107034"/>
                  </a:lnTo>
                  <a:lnTo>
                    <a:pt x="519036" y="2103793"/>
                  </a:lnTo>
                  <a:lnTo>
                    <a:pt x="526235" y="2101993"/>
                  </a:lnTo>
                  <a:lnTo>
                    <a:pt x="531274" y="2098392"/>
                  </a:lnTo>
                  <a:lnTo>
                    <a:pt x="534873" y="2095152"/>
                  </a:lnTo>
                  <a:lnTo>
                    <a:pt x="541712" y="2095152"/>
                  </a:lnTo>
                  <a:lnTo>
                    <a:pt x="552151" y="2093352"/>
                  </a:lnTo>
                  <a:lnTo>
                    <a:pt x="555750" y="2091551"/>
                  </a:lnTo>
                  <a:lnTo>
                    <a:pt x="560789" y="2082910"/>
                  </a:lnTo>
                  <a:close/>
                  <a:moveTo>
                    <a:pt x="3042590" y="2065628"/>
                  </a:moveTo>
                  <a:lnTo>
                    <a:pt x="2969882" y="2096952"/>
                  </a:lnTo>
                  <a:lnTo>
                    <a:pt x="2966642" y="2098392"/>
                  </a:lnTo>
                  <a:lnTo>
                    <a:pt x="2987159" y="2095152"/>
                  </a:lnTo>
                  <a:lnTo>
                    <a:pt x="3008035" y="2087951"/>
                  </a:lnTo>
                  <a:close/>
                  <a:moveTo>
                    <a:pt x="449927" y="2050145"/>
                  </a:moveTo>
                  <a:lnTo>
                    <a:pt x="446688" y="2051946"/>
                  </a:lnTo>
                  <a:lnTo>
                    <a:pt x="432650" y="2056986"/>
                  </a:lnTo>
                  <a:lnTo>
                    <a:pt x="417172" y="2058787"/>
                  </a:lnTo>
                  <a:lnTo>
                    <a:pt x="415373" y="2058787"/>
                  </a:lnTo>
                  <a:lnTo>
                    <a:pt x="415373" y="2076069"/>
                  </a:lnTo>
                  <a:lnTo>
                    <a:pt x="422212" y="2074269"/>
                  </a:lnTo>
                  <a:lnTo>
                    <a:pt x="431210" y="2071028"/>
                  </a:lnTo>
                  <a:lnTo>
                    <a:pt x="438049" y="2063827"/>
                  </a:lnTo>
                  <a:lnTo>
                    <a:pt x="448127" y="2051946"/>
                  </a:lnTo>
                  <a:close/>
                  <a:moveTo>
                    <a:pt x="6205880" y="2046780"/>
                  </a:moveTo>
                  <a:lnTo>
                    <a:pt x="6178519" y="2062258"/>
                  </a:lnTo>
                  <a:lnTo>
                    <a:pt x="6091756" y="2112652"/>
                  </a:lnTo>
                  <a:lnTo>
                    <a:pt x="6005354" y="2159446"/>
                  </a:lnTo>
                  <a:lnTo>
                    <a:pt x="5878990" y="2230357"/>
                  </a:lnTo>
                  <a:lnTo>
                    <a:pt x="5743986" y="2309907"/>
                  </a:lnTo>
                  <a:lnTo>
                    <a:pt x="5745426" y="2325385"/>
                  </a:lnTo>
                  <a:lnTo>
                    <a:pt x="5743986" y="2337623"/>
                  </a:lnTo>
                  <a:lnTo>
                    <a:pt x="5768107" y="2327185"/>
                  </a:lnTo>
                  <a:lnTo>
                    <a:pt x="5788627" y="2316746"/>
                  </a:lnTo>
                  <a:lnTo>
                    <a:pt x="5800868" y="2308107"/>
                  </a:lnTo>
                  <a:lnTo>
                    <a:pt x="5814548" y="2298028"/>
                  </a:lnTo>
                  <a:lnTo>
                    <a:pt x="5842269" y="2273551"/>
                  </a:lnTo>
                  <a:lnTo>
                    <a:pt x="5859909" y="2263113"/>
                  </a:lnTo>
                  <a:lnTo>
                    <a:pt x="5877190" y="2252674"/>
                  </a:lnTo>
                  <a:lnTo>
                    <a:pt x="5906711" y="2237196"/>
                  </a:lnTo>
                  <a:lnTo>
                    <a:pt x="5920391" y="2228557"/>
                  </a:lnTo>
                  <a:lnTo>
                    <a:pt x="5934072" y="2218118"/>
                  </a:lnTo>
                  <a:lnTo>
                    <a:pt x="5961792" y="2192202"/>
                  </a:lnTo>
                  <a:lnTo>
                    <a:pt x="5965393" y="2190402"/>
                  </a:lnTo>
                  <a:lnTo>
                    <a:pt x="5996353" y="2174924"/>
                  </a:lnTo>
                  <a:lnTo>
                    <a:pt x="6027674" y="2159446"/>
                  </a:lnTo>
                  <a:lnTo>
                    <a:pt x="6058995" y="2140368"/>
                  </a:lnTo>
                  <a:lnTo>
                    <a:pt x="6089956" y="2121291"/>
                  </a:lnTo>
                  <a:lnTo>
                    <a:pt x="6126317" y="2100413"/>
                  </a:lnTo>
                  <a:lnTo>
                    <a:pt x="6166278" y="2074496"/>
                  </a:lnTo>
                  <a:close/>
                  <a:moveTo>
                    <a:pt x="2256836" y="2046545"/>
                  </a:moveTo>
                  <a:lnTo>
                    <a:pt x="2244958" y="2048345"/>
                  </a:lnTo>
                  <a:lnTo>
                    <a:pt x="2234520" y="2053746"/>
                  </a:lnTo>
                  <a:lnTo>
                    <a:pt x="2208604" y="2067428"/>
                  </a:lnTo>
                  <a:lnTo>
                    <a:pt x="2232720" y="2060587"/>
                  </a:lnTo>
                  <a:lnTo>
                    <a:pt x="2246758" y="2055186"/>
                  </a:lnTo>
                  <a:close/>
                  <a:moveTo>
                    <a:pt x="8193791" y="2032580"/>
                  </a:moveTo>
                  <a:lnTo>
                    <a:pt x="8157785" y="2060308"/>
                  </a:lnTo>
                  <a:lnTo>
                    <a:pt x="8034643" y="2146732"/>
                  </a:lnTo>
                  <a:lnTo>
                    <a:pt x="7925543" y="2223074"/>
                  </a:lnTo>
                  <a:lnTo>
                    <a:pt x="7932385" y="2234958"/>
                  </a:lnTo>
                  <a:lnTo>
                    <a:pt x="7942826" y="2231717"/>
                  </a:lnTo>
                  <a:lnTo>
                    <a:pt x="7951468" y="2226315"/>
                  </a:lnTo>
                  <a:lnTo>
                    <a:pt x="7965510" y="2215872"/>
                  </a:lnTo>
                  <a:lnTo>
                    <a:pt x="7980993" y="2202188"/>
                  </a:lnTo>
                  <a:lnTo>
                    <a:pt x="8000077" y="2184903"/>
                  </a:lnTo>
                  <a:lnTo>
                    <a:pt x="8017360" y="2173020"/>
                  </a:lnTo>
                  <a:lnTo>
                    <a:pt x="8031042" y="2165818"/>
                  </a:lnTo>
                  <a:lnTo>
                    <a:pt x="8048325" y="2158976"/>
                  </a:lnTo>
                  <a:lnTo>
                    <a:pt x="8046885" y="2153934"/>
                  </a:lnTo>
                  <a:lnTo>
                    <a:pt x="8048325" y="2148533"/>
                  </a:lnTo>
                  <a:lnTo>
                    <a:pt x="8053726" y="2143491"/>
                  </a:lnTo>
                  <a:lnTo>
                    <a:pt x="8058767" y="2139891"/>
                  </a:lnTo>
                  <a:lnTo>
                    <a:pt x="8064168" y="2138090"/>
                  </a:lnTo>
                  <a:lnTo>
                    <a:pt x="8074610" y="2131248"/>
                  </a:lnTo>
                  <a:lnTo>
                    <a:pt x="8086492" y="2122606"/>
                  </a:lnTo>
                  <a:lnTo>
                    <a:pt x="8095134" y="2113963"/>
                  </a:lnTo>
                  <a:lnTo>
                    <a:pt x="8110976" y="2099919"/>
                  </a:lnTo>
                  <a:lnTo>
                    <a:pt x="8131860" y="2080834"/>
                  </a:lnTo>
                  <a:lnTo>
                    <a:pt x="8149143" y="2067150"/>
                  </a:lnTo>
                  <a:lnTo>
                    <a:pt x="8166066" y="2054906"/>
                  </a:lnTo>
                  <a:lnTo>
                    <a:pt x="8169667" y="2053466"/>
                  </a:lnTo>
                  <a:lnTo>
                    <a:pt x="8180109" y="2048064"/>
                  </a:lnTo>
                  <a:lnTo>
                    <a:pt x="8186950" y="2041222"/>
                  </a:lnTo>
                  <a:close/>
                  <a:moveTo>
                    <a:pt x="1708284" y="2019181"/>
                  </a:moveTo>
                  <a:lnTo>
                    <a:pt x="1687408" y="2029262"/>
                  </a:lnTo>
                  <a:lnTo>
                    <a:pt x="1692807" y="2027822"/>
                  </a:lnTo>
                  <a:lnTo>
                    <a:pt x="1699646" y="2026022"/>
                  </a:lnTo>
                  <a:lnTo>
                    <a:pt x="1704685" y="2022421"/>
                  </a:lnTo>
                  <a:close/>
                  <a:moveTo>
                    <a:pt x="6268162" y="2012224"/>
                  </a:moveTo>
                  <a:lnTo>
                    <a:pt x="6212720" y="2043540"/>
                  </a:lnTo>
                  <a:lnTo>
                    <a:pt x="6228560" y="2036341"/>
                  </a:lnTo>
                  <a:lnTo>
                    <a:pt x="6252681" y="2024463"/>
                  </a:lnTo>
                  <a:lnTo>
                    <a:pt x="6261321" y="2019063"/>
                  </a:lnTo>
                  <a:close/>
                  <a:moveTo>
                    <a:pt x="9305309" y="2003051"/>
                  </a:moveTo>
                  <a:lnTo>
                    <a:pt x="9267503" y="2036181"/>
                  </a:lnTo>
                  <a:lnTo>
                    <a:pt x="9276144" y="2036181"/>
                  </a:lnTo>
                  <a:close/>
                  <a:moveTo>
                    <a:pt x="3208883" y="1998298"/>
                  </a:moveTo>
                  <a:lnTo>
                    <a:pt x="3165690" y="2017380"/>
                  </a:lnTo>
                  <a:lnTo>
                    <a:pt x="3112059" y="2039704"/>
                  </a:lnTo>
                  <a:lnTo>
                    <a:pt x="3108459" y="2041504"/>
                  </a:lnTo>
                  <a:lnTo>
                    <a:pt x="3113858" y="2043304"/>
                  </a:lnTo>
                  <a:lnTo>
                    <a:pt x="3118898" y="2048345"/>
                  </a:lnTo>
                  <a:lnTo>
                    <a:pt x="3165690" y="2024221"/>
                  </a:lnTo>
                  <a:close/>
                  <a:moveTo>
                    <a:pt x="4545495" y="1983055"/>
                  </a:moveTo>
                  <a:lnTo>
                    <a:pt x="4438211" y="2081689"/>
                  </a:lnTo>
                  <a:lnTo>
                    <a:pt x="4440011" y="2088528"/>
                  </a:lnTo>
                  <a:lnTo>
                    <a:pt x="4453692" y="2074849"/>
                  </a:lnTo>
                  <a:lnTo>
                    <a:pt x="4469532" y="2064410"/>
                  </a:lnTo>
                  <a:lnTo>
                    <a:pt x="4483213" y="2055771"/>
                  </a:lnTo>
                  <a:lnTo>
                    <a:pt x="4495453" y="2045331"/>
                  </a:lnTo>
                  <a:lnTo>
                    <a:pt x="4505894" y="2035252"/>
                  </a:lnTo>
                  <a:lnTo>
                    <a:pt x="4512734" y="2024813"/>
                  </a:lnTo>
                  <a:lnTo>
                    <a:pt x="4531815" y="2005734"/>
                  </a:lnTo>
                  <a:lnTo>
                    <a:pt x="4535055" y="2003934"/>
                  </a:lnTo>
                  <a:lnTo>
                    <a:pt x="4538655" y="2003934"/>
                  </a:lnTo>
                  <a:lnTo>
                    <a:pt x="4541895" y="1993495"/>
                  </a:lnTo>
                  <a:close/>
                  <a:moveTo>
                    <a:pt x="9623966" y="1980725"/>
                  </a:moveTo>
                  <a:lnTo>
                    <a:pt x="9603082" y="1998010"/>
                  </a:lnTo>
                  <a:lnTo>
                    <a:pt x="9509826" y="2075792"/>
                  </a:lnTo>
                  <a:lnTo>
                    <a:pt x="9406127" y="2158976"/>
                  </a:lnTo>
                  <a:lnTo>
                    <a:pt x="9327993" y="2223074"/>
                  </a:lnTo>
                  <a:lnTo>
                    <a:pt x="9252020" y="2283572"/>
                  </a:lnTo>
                  <a:lnTo>
                    <a:pt x="9153002" y="2361354"/>
                  </a:lnTo>
                  <a:lnTo>
                    <a:pt x="9118436" y="2387641"/>
                  </a:lnTo>
                  <a:lnTo>
                    <a:pt x="9094312" y="2404926"/>
                  </a:lnTo>
                  <a:lnTo>
                    <a:pt x="9090711" y="2411768"/>
                  </a:lnTo>
                  <a:lnTo>
                    <a:pt x="9090711" y="2418610"/>
                  </a:lnTo>
                  <a:lnTo>
                    <a:pt x="9090711" y="2427613"/>
                  </a:lnTo>
                  <a:lnTo>
                    <a:pt x="9092511" y="2436255"/>
                  </a:lnTo>
                  <a:lnTo>
                    <a:pt x="9104753" y="2430854"/>
                  </a:lnTo>
                  <a:lnTo>
                    <a:pt x="9116996" y="2425812"/>
                  </a:lnTo>
                  <a:lnTo>
                    <a:pt x="9127077" y="2418610"/>
                  </a:lnTo>
                  <a:lnTo>
                    <a:pt x="9137519" y="2411768"/>
                  </a:lnTo>
                  <a:lnTo>
                    <a:pt x="9191169" y="2368556"/>
                  </a:lnTo>
                  <a:lnTo>
                    <a:pt x="9250219" y="2330385"/>
                  </a:lnTo>
                  <a:lnTo>
                    <a:pt x="9307109" y="2290774"/>
                  </a:lnTo>
                  <a:lnTo>
                    <a:pt x="9362559" y="2247201"/>
                  </a:lnTo>
                  <a:lnTo>
                    <a:pt x="9416209" y="2202188"/>
                  </a:lnTo>
                  <a:lnTo>
                    <a:pt x="9518467" y="2113963"/>
                  </a:lnTo>
                  <a:lnTo>
                    <a:pt x="9620725" y="2030779"/>
                  </a:lnTo>
                  <a:lnTo>
                    <a:pt x="9618925" y="2009893"/>
                  </a:lnTo>
                  <a:lnTo>
                    <a:pt x="9622166" y="1987567"/>
                  </a:lnTo>
                  <a:close/>
                  <a:moveTo>
                    <a:pt x="8386065" y="1966681"/>
                  </a:moveTo>
                  <a:lnTo>
                    <a:pt x="8365181" y="1990808"/>
                  </a:lnTo>
                  <a:lnTo>
                    <a:pt x="8342858" y="2013494"/>
                  </a:lnTo>
                  <a:lnTo>
                    <a:pt x="8316933" y="2036181"/>
                  </a:lnTo>
                  <a:lnTo>
                    <a:pt x="8291009" y="2056707"/>
                  </a:lnTo>
                  <a:lnTo>
                    <a:pt x="8230158" y="2101720"/>
                  </a:lnTo>
                  <a:lnTo>
                    <a:pt x="8176508" y="2146732"/>
                  </a:lnTo>
                  <a:lnTo>
                    <a:pt x="8173268" y="2152134"/>
                  </a:lnTo>
                  <a:lnTo>
                    <a:pt x="8185150" y="2143491"/>
                  </a:lnTo>
                  <a:lnTo>
                    <a:pt x="8204233" y="2131248"/>
                  </a:lnTo>
                  <a:lnTo>
                    <a:pt x="8223316" y="2117204"/>
                  </a:lnTo>
                  <a:lnTo>
                    <a:pt x="8256442" y="2089476"/>
                  </a:lnTo>
                  <a:lnTo>
                    <a:pt x="8261483" y="2086235"/>
                  </a:lnTo>
                  <a:lnTo>
                    <a:pt x="8266884" y="2086235"/>
                  </a:lnTo>
                  <a:lnTo>
                    <a:pt x="8273725" y="2080834"/>
                  </a:lnTo>
                  <a:lnTo>
                    <a:pt x="8280567" y="2079393"/>
                  </a:lnTo>
                  <a:lnTo>
                    <a:pt x="8291009" y="2067150"/>
                  </a:lnTo>
                  <a:lnTo>
                    <a:pt x="8304691" y="2054906"/>
                  </a:lnTo>
                  <a:lnTo>
                    <a:pt x="8318733" y="2044823"/>
                  </a:lnTo>
                  <a:lnTo>
                    <a:pt x="8336017" y="2034380"/>
                  </a:lnTo>
                  <a:lnTo>
                    <a:pt x="8349699" y="2028979"/>
                  </a:lnTo>
                  <a:lnTo>
                    <a:pt x="8363741" y="2022137"/>
                  </a:lnTo>
                  <a:lnTo>
                    <a:pt x="8375623" y="2011694"/>
                  </a:lnTo>
                  <a:lnTo>
                    <a:pt x="8389666" y="1999810"/>
                  </a:lnTo>
                  <a:lnTo>
                    <a:pt x="8389666" y="1973523"/>
                  </a:lnTo>
                  <a:close/>
                  <a:moveTo>
                    <a:pt x="4910910" y="1958937"/>
                  </a:moveTo>
                  <a:lnTo>
                    <a:pt x="4869148" y="1995294"/>
                  </a:lnTo>
                  <a:lnTo>
                    <a:pt x="4830987" y="2031652"/>
                  </a:lnTo>
                  <a:lnTo>
                    <a:pt x="4812266" y="2048931"/>
                  </a:lnTo>
                  <a:lnTo>
                    <a:pt x="4791385" y="2066210"/>
                  </a:lnTo>
                  <a:lnTo>
                    <a:pt x="4769064" y="2083489"/>
                  </a:lnTo>
                  <a:lnTo>
                    <a:pt x="4746383" y="2097168"/>
                  </a:lnTo>
                  <a:lnTo>
                    <a:pt x="4749983" y="2104367"/>
                  </a:lnTo>
                  <a:lnTo>
                    <a:pt x="4751423" y="2111207"/>
                  </a:lnTo>
                  <a:lnTo>
                    <a:pt x="4749983" y="2123446"/>
                  </a:lnTo>
                  <a:lnTo>
                    <a:pt x="4767264" y="2111207"/>
                  </a:lnTo>
                  <a:lnTo>
                    <a:pt x="4782745" y="2097168"/>
                  </a:lnTo>
                  <a:lnTo>
                    <a:pt x="4796425" y="2081689"/>
                  </a:lnTo>
                  <a:lnTo>
                    <a:pt x="4808666" y="2066210"/>
                  </a:lnTo>
                  <a:lnTo>
                    <a:pt x="4817306" y="2053971"/>
                  </a:lnTo>
                  <a:lnTo>
                    <a:pt x="4825946" y="2042091"/>
                  </a:lnTo>
                  <a:lnTo>
                    <a:pt x="4836387" y="2031652"/>
                  </a:lnTo>
                  <a:lnTo>
                    <a:pt x="4848267" y="2021213"/>
                  </a:lnTo>
                  <a:lnTo>
                    <a:pt x="4860508" y="2012573"/>
                  </a:lnTo>
                  <a:lnTo>
                    <a:pt x="4872748" y="2003934"/>
                  </a:lnTo>
                  <a:lnTo>
                    <a:pt x="4902269" y="1986655"/>
                  </a:lnTo>
                  <a:lnTo>
                    <a:pt x="4905869" y="1974416"/>
                  </a:lnTo>
                  <a:lnTo>
                    <a:pt x="4910910" y="1962177"/>
                  </a:lnTo>
                  <a:close/>
                  <a:moveTo>
                    <a:pt x="1840023" y="1956531"/>
                  </a:moveTo>
                  <a:lnTo>
                    <a:pt x="1741039" y="2003338"/>
                  </a:lnTo>
                  <a:lnTo>
                    <a:pt x="1751478" y="2003338"/>
                  </a:lnTo>
                  <a:lnTo>
                    <a:pt x="1763716" y="2000098"/>
                  </a:lnTo>
                  <a:lnTo>
                    <a:pt x="1775594" y="1994697"/>
                  </a:lnTo>
                  <a:lnTo>
                    <a:pt x="1787832" y="1986056"/>
                  </a:lnTo>
                  <a:close/>
                  <a:moveTo>
                    <a:pt x="621260" y="1949690"/>
                  </a:moveTo>
                  <a:lnTo>
                    <a:pt x="619460" y="1951491"/>
                  </a:lnTo>
                  <a:lnTo>
                    <a:pt x="621260" y="1951491"/>
                  </a:lnTo>
                  <a:close/>
                  <a:moveTo>
                    <a:pt x="3350700" y="1946090"/>
                  </a:moveTo>
                  <a:lnTo>
                    <a:pt x="3335223" y="1951491"/>
                  </a:lnTo>
                  <a:lnTo>
                    <a:pt x="3342062" y="1951491"/>
                  </a:lnTo>
                  <a:lnTo>
                    <a:pt x="3349261" y="1951491"/>
                  </a:lnTo>
                  <a:close/>
                  <a:moveTo>
                    <a:pt x="7158108" y="1941313"/>
                  </a:moveTo>
                  <a:lnTo>
                    <a:pt x="7142628" y="1948152"/>
                  </a:lnTo>
                  <a:lnTo>
                    <a:pt x="7092226" y="1979468"/>
                  </a:lnTo>
                  <a:lnTo>
                    <a:pt x="7040385" y="2010425"/>
                  </a:lnTo>
                  <a:lnTo>
                    <a:pt x="7009424" y="2029502"/>
                  </a:lnTo>
                  <a:lnTo>
                    <a:pt x="6979903" y="2048580"/>
                  </a:lnTo>
                  <a:lnTo>
                    <a:pt x="6971263" y="2053619"/>
                  </a:lnTo>
                  <a:lnTo>
                    <a:pt x="6964062" y="2060818"/>
                  </a:lnTo>
                  <a:lnTo>
                    <a:pt x="6960822" y="2067657"/>
                  </a:lnTo>
                  <a:lnTo>
                    <a:pt x="6959022" y="2078096"/>
                  </a:lnTo>
                  <a:lnTo>
                    <a:pt x="6965862" y="2070897"/>
                  </a:lnTo>
                  <a:lnTo>
                    <a:pt x="6972703" y="2062258"/>
                  </a:lnTo>
                  <a:lnTo>
                    <a:pt x="6979903" y="2055419"/>
                  </a:lnTo>
                  <a:lnTo>
                    <a:pt x="6984943" y="2048580"/>
                  </a:lnTo>
                  <a:lnTo>
                    <a:pt x="6992143" y="2043540"/>
                  </a:lnTo>
                  <a:lnTo>
                    <a:pt x="7000783" y="2039941"/>
                  </a:lnTo>
                  <a:lnTo>
                    <a:pt x="7018064" y="2034901"/>
                  </a:lnTo>
                  <a:lnTo>
                    <a:pt x="7036784" y="2031302"/>
                  </a:lnTo>
                  <a:lnTo>
                    <a:pt x="7061265" y="2010425"/>
                  </a:lnTo>
                  <a:lnTo>
                    <a:pt x="7087186" y="1989547"/>
                  </a:lnTo>
                  <a:lnTo>
                    <a:pt x="7149468" y="1946353"/>
                  </a:lnTo>
                  <a:close/>
                  <a:moveTo>
                    <a:pt x="4595897" y="1939858"/>
                  </a:moveTo>
                  <a:lnTo>
                    <a:pt x="4586897" y="1946698"/>
                  </a:lnTo>
                  <a:lnTo>
                    <a:pt x="4595897" y="1941658"/>
                  </a:lnTo>
                  <a:close/>
                  <a:moveTo>
                    <a:pt x="2918050" y="1930608"/>
                  </a:moveTo>
                  <a:lnTo>
                    <a:pt x="2914810" y="1942849"/>
                  </a:lnTo>
                  <a:lnTo>
                    <a:pt x="2913011" y="1951491"/>
                  </a:lnTo>
                  <a:lnTo>
                    <a:pt x="2924889" y="1946090"/>
                  </a:lnTo>
                  <a:lnTo>
                    <a:pt x="2930288" y="1942849"/>
                  </a:lnTo>
                  <a:lnTo>
                    <a:pt x="2924889" y="1937449"/>
                  </a:lnTo>
                  <a:lnTo>
                    <a:pt x="2921650" y="1935648"/>
                  </a:lnTo>
                  <a:close/>
                  <a:moveTo>
                    <a:pt x="1896894" y="1930608"/>
                  </a:moveTo>
                  <a:lnTo>
                    <a:pt x="1881417" y="1937449"/>
                  </a:lnTo>
                  <a:lnTo>
                    <a:pt x="1888255" y="1937449"/>
                  </a:lnTo>
                  <a:lnTo>
                    <a:pt x="1891495" y="1937449"/>
                  </a:lnTo>
                  <a:lnTo>
                    <a:pt x="1895095" y="1934208"/>
                  </a:lnTo>
                  <a:close/>
                  <a:moveTo>
                    <a:pt x="4512734" y="1922579"/>
                  </a:moveTo>
                  <a:lnTo>
                    <a:pt x="4497253" y="1936258"/>
                  </a:lnTo>
                  <a:lnTo>
                    <a:pt x="4505894" y="1934458"/>
                  </a:lnTo>
                  <a:close/>
                  <a:moveTo>
                    <a:pt x="3202044" y="1916925"/>
                  </a:moveTo>
                  <a:lnTo>
                    <a:pt x="3175768" y="1925567"/>
                  </a:lnTo>
                  <a:lnTo>
                    <a:pt x="3148053" y="1934208"/>
                  </a:lnTo>
                  <a:lnTo>
                    <a:pt x="3118898" y="1944290"/>
                  </a:lnTo>
                  <a:lnTo>
                    <a:pt x="3089383" y="1958332"/>
                  </a:lnTo>
                  <a:lnTo>
                    <a:pt x="3059867" y="1973814"/>
                  </a:lnTo>
                  <a:lnTo>
                    <a:pt x="3021713" y="1992897"/>
                  </a:lnTo>
                  <a:lnTo>
                    <a:pt x="3039350" y="1986056"/>
                  </a:lnTo>
                  <a:lnTo>
                    <a:pt x="3059867" y="1979215"/>
                  </a:lnTo>
                  <a:lnTo>
                    <a:pt x="3108459" y="1961572"/>
                  </a:lnTo>
                  <a:lnTo>
                    <a:pt x="3132575" y="1952931"/>
                  </a:lnTo>
                  <a:lnTo>
                    <a:pt x="3153452" y="1942849"/>
                  </a:lnTo>
                  <a:lnTo>
                    <a:pt x="3193406" y="1920166"/>
                  </a:lnTo>
                  <a:close/>
                  <a:moveTo>
                    <a:pt x="1962763" y="1897843"/>
                  </a:moveTo>
                  <a:lnTo>
                    <a:pt x="1941887" y="1908284"/>
                  </a:lnTo>
                  <a:lnTo>
                    <a:pt x="1938647" y="1910084"/>
                  </a:lnTo>
                  <a:lnTo>
                    <a:pt x="1941887" y="1911525"/>
                  </a:lnTo>
                  <a:close/>
                  <a:moveTo>
                    <a:pt x="3290230" y="1885601"/>
                  </a:moveTo>
                  <a:lnTo>
                    <a:pt x="3252076" y="1899643"/>
                  </a:lnTo>
                  <a:lnTo>
                    <a:pt x="3269354" y="1896042"/>
                  </a:lnTo>
                  <a:lnTo>
                    <a:pt x="3284831" y="1896042"/>
                  </a:lnTo>
                  <a:close/>
                  <a:moveTo>
                    <a:pt x="8072810" y="1885298"/>
                  </a:moveTo>
                  <a:lnTo>
                    <a:pt x="8069209" y="1887098"/>
                  </a:lnTo>
                  <a:lnTo>
                    <a:pt x="8013759" y="1933912"/>
                  </a:lnTo>
                  <a:lnTo>
                    <a:pt x="8041484" y="1918427"/>
                  </a:lnTo>
                  <a:lnTo>
                    <a:pt x="8072810" y="1904383"/>
                  </a:lnTo>
                  <a:lnTo>
                    <a:pt x="8071009" y="1901142"/>
                  </a:lnTo>
                  <a:lnTo>
                    <a:pt x="8069209" y="1895741"/>
                  </a:lnTo>
                  <a:lnTo>
                    <a:pt x="8071009" y="1890699"/>
                  </a:lnTo>
                  <a:close/>
                  <a:moveTo>
                    <a:pt x="744360" y="1875159"/>
                  </a:moveTo>
                  <a:lnTo>
                    <a:pt x="733921" y="1880560"/>
                  </a:lnTo>
                  <a:lnTo>
                    <a:pt x="733921" y="1882360"/>
                  </a:lnTo>
                  <a:lnTo>
                    <a:pt x="718444" y="1891002"/>
                  </a:lnTo>
                  <a:lnTo>
                    <a:pt x="732122" y="1887401"/>
                  </a:lnTo>
                  <a:close/>
                  <a:moveTo>
                    <a:pt x="1505637" y="1873719"/>
                  </a:moveTo>
                  <a:lnTo>
                    <a:pt x="1481521" y="1887401"/>
                  </a:lnTo>
                  <a:lnTo>
                    <a:pt x="1477922" y="1889201"/>
                  </a:lnTo>
                  <a:lnTo>
                    <a:pt x="1466043" y="1896042"/>
                  </a:lnTo>
                  <a:lnTo>
                    <a:pt x="1450206" y="1901443"/>
                  </a:lnTo>
                  <a:lnTo>
                    <a:pt x="1438328" y="1906484"/>
                  </a:lnTo>
                  <a:lnTo>
                    <a:pt x="1427890" y="1911525"/>
                  </a:lnTo>
                  <a:lnTo>
                    <a:pt x="1422850" y="1916925"/>
                  </a:lnTo>
                  <a:lnTo>
                    <a:pt x="1438328" y="1908284"/>
                  </a:lnTo>
                  <a:lnTo>
                    <a:pt x="1455605" y="1899643"/>
                  </a:lnTo>
                  <a:lnTo>
                    <a:pt x="1472882" y="1894242"/>
                  </a:lnTo>
                  <a:lnTo>
                    <a:pt x="1491959" y="1889201"/>
                  </a:lnTo>
                  <a:lnTo>
                    <a:pt x="1498798" y="1880560"/>
                  </a:lnTo>
                  <a:close/>
                  <a:moveTo>
                    <a:pt x="1689208" y="1870119"/>
                  </a:moveTo>
                  <a:lnTo>
                    <a:pt x="1658253" y="1882360"/>
                  </a:lnTo>
                  <a:lnTo>
                    <a:pt x="1602462" y="1910084"/>
                  </a:lnTo>
                  <a:lnTo>
                    <a:pt x="1547390" y="1939249"/>
                  </a:lnTo>
                  <a:lnTo>
                    <a:pt x="1597423" y="1916925"/>
                  </a:lnTo>
                  <a:lnTo>
                    <a:pt x="1644215" y="1892802"/>
                  </a:lnTo>
                  <a:close/>
                  <a:moveTo>
                    <a:pt x="3565226" y="1854636"/>
                  </a:moveTo>
                  <a:lnTo>
                    <a:pt x="3523832" y="1868318"/>
                  </a:lnTo>
                  <a:lnTo>
                    <a:pt x="3487478" y="1883801"/>
                  </a:lnTo>
                  <a:lnTo>
                    <a:pt x="3451124" y="1899643"/>
                  </a:lnTo>
                  <a:lnTo>
                    <a:pt x="3419809" y="1916925"/>
                  </a:lnTo>
                  <a:lnTo>
                    <a:pt x="3419809" y="1920166"/>
                  </a:lnTo>
                  <a:lnTo>
                    <a:pt x="3447525" y="1908284"/>
                  </a:lnTo>
                  <a:lnTo>
                    <a:pt x="3477040" y="1894242"/>
                  </a:lnTo>
                  <a:lnTo>
                    <a:pt x="3497917" y="1882360"/>
                  </a:lnTo>
                  <a:lnTo>
                    <a:pt x="3518793" y="1873719"/>
                  </a:lnTo>
                  <a:lnTo>
                    <a:pt x="3541110" y="1866518"/>
                  </a:lnTo>
                  <a:lnTo>
                    <a:pt x="3561986" y="1863277"/>
                  </a:lnTo>
                  <a:close/>
                  <a:moveTo>
                    <a:pt x="1554229" y="1852836"/>
                  </a:moveTo>
                  <a:lnTo>
                    <a:pt x="1533353" y="1859677"/>
                  </a:lnTo>
                  <a:lnTo>
                    <a:pt x="1521475" y="1864718"/>
                  </a:lnTo>
                  <a:lnTo>
                    <a:pt x="1533353" y="1861477"/>
                  </a:lnTo>
                  <a:lnTo>
                    <a:pt x="1545591" y="1861477"/>
                  </a:lnTo>
                  <a:close/>
                  <a:moveTo>
                    <a:pt x="1914172" y="1840594"/>
                  </a:moveTo>
                  <a:lnTo>
                    <a:pt x="1870978" y="1863277"/>
                  </a:lnTo>
                  <a:lnTo>
                    <a:pt x="1857300" y="1868318"/>
                  </a:lnTo>
                  <a:lnTo>
                    <a:pt x="1870978" y="1866518"/>
                  </a:lnTo>
                  <a:lnTo>
                    <a:pt x="1888255" y="1861477"/>
                  </a:lnTo>
                  <a:lnTo>
                    <a:pt x="1893295" y="1857877"/>
                  </a:lnTo>
                  <a:lnTo>
                    <a:pt x="1900134" y="1852836"/>
                  </a:lnTo>
                  <a:close/>
                  <a:moveTo>
                    <a:pt x="9620725" y="1840285"/>
                  </a:moveTo>
                  <a:lnTo>
                    <a:pt x="9582559" y="1876655"/>
                  </a:lnTo>
                  <a:lnTo>
                    <a:pt x="9544392" y="1911225"/>
                  </a:lnTo>
                  <a:lnTo>
                    <a:pt x="9506225" y="1945795"/>
                  </a:lnTo>
                  <a:lnTo>
                    <a:pt x="9466618" y="1978924"/>
                  </a:lnTo>
                  <a:lnTo>
                    <a:pt x="9424851" y="2011694"/>
                  </a:lnTo>
                  <a:lnTo>
                    <a:pt x="9385243" y="2043023"/>
                  </a:lnTo>
                  <a:lnTo>
                    <a:pt x="9343476" y="2072191"/>
                  </a:lnTo>
                  <a:lnTo>
                    <a:pt x="9302069" y="2101720"/>
                  </a:lnTo>
                  <a:lnTo>
                    <a:pt x="9208452" y="2169419"/>
                  </a:lnTo>
                  <a:lnTo>
                    <a:pt x="9118436" y="2238559"/>
                  </a:lnTo>
                  <a:lnTo>
                    <a:pt x="9033461" y="2309499"/>
                  </a:lnTo>
                  <a:lnTo>
                    <a:pt x="8950646" y="2384040"/>
                  </a:lnTo>
                  <a:lnTo>
                    <a:pt x="8893396" y="2418610"/>
                  </a:lnTo>
                  <a:lnTo>
                    <a:pt x="8837946" y="2454981"/>
                  </a:lnTo>
                  <a:lnTo>
                    <a:pt x="8798339" y="2482709"/>
                  </a:lnTo>
                  <a:lnTo>
                    <a:pt x="8806980" y="2486310"/>
                  </a:lnTo>
                  <a:lnTo>
                    <a:pt x="8813821" y="2487750"/>
                  </a:lnTo>
                  <a:lnTo>
                    <a:pt x="8824263" y="2479108"/>
                  </a:lnTo>
                  <a:lnTo>
                    <a:pt x="8872512" y="2441297"/>
                  </a:lnTo>
                  <a:lnTo>
                    <a:pt x="8919320" y="2406727"/>
                  </a:lnTo>
                  <a:lnTo>
                    <a:pt x="8964328" y="2375398"/>
                  </a:lnTo>
                  <a:lnTo>
                    <a:pt x="9009336" y="2345869"/>
                  </a:lnTo>
                  <a:lnTo>
                    <a:pt x="9056145" y="2313100"/>
                  </a:lnTo>
                  <a:lnTo>
                    <a:pt x="9102953" y="2280331"/>
                  </a:lnTo>
                  <a:lnTo>
                    <a:pt x="9147961" y="2245401"/>
                  </a:lnTo>
                  <a:lnTo>
                    <a:pt x="9191169" y="2209030"/>
                  </a:lnTo>
                  <a:lnTo>
                    <a:pt x="9196210" y="2203989"/>
                  </a:lnTo>
                  <a:lnTo>
                    <a:pt x="9205211" y="2205789"/>
                  </a:lnTo>
                  <a:lnTo>
                    <a:pt x="9213853" y="2207230"/>
                  </a:lnTo>
                  <a:lnTo>
                    <a:pt x="9218894" y="2207230"/>
                  </a:lnTo>
                  <a:lnTo>
                    <a:pt x="9220694" y="2205789"/>
                  </a:lnTo>
                  <a:lnTo>
                    <a:pt x="9222494" y="2203989"/>
                  </a:lnTo>
                  <a:lnTo>
                    <a:pt x="9236177" y="2186704"/>
                  </a:lnTo>
                  <a:lnTo>
                    <a:pt x="9248419" y="2174460"/>
                  </a:lnTo>
                  <a:lnTo>
                    <a:pt x="9250219" y="2171219"/>
                  </a:lnTo>
                  <a:lnTo>
                    <a:pt x="9255260" y="2171219"/>
                  </a:lnTo>
                  <a:lnTo>
                    <a:pt x="9260661" y="2169419"/>
                  </a:lnTo>
                  <a:lnTo>
                    <a:pt x="9260661" y="2167618"/>
                  </a:lnTo>
                  <a:lnTo>
                    <a:pt x="9279385" y="2150333"/>
                  </a:lnTo>
                  <a:lnTo>
                    <a:pt x="9284785" y="2145292"/>
                  </a:lnTo>
                  <a:lnTo>
                    <a:pt x="9288026" y="2141691"/>
                  </a:lnTo>
                  <a:lnTo>
                    <a:pt x="9371201" y="2072191"/>
                  </a:lnTo>
                  <a:lnTo>
                    <a:pt x="9463017" y="2001251"/>
                  </a:lnTo>
                  <a:lnTo>
                    <a:pt x="9508025" y="1968481"/>
                  </a:lnTo>
                  <a:lnTo>
                    <a:pt x="9549793" y="1933912"/>
                  </a:lnTo>
                  <a:lnTo>
                    <a:pt x="9589400" y="1899342"/>
                  </a:lnTo>
                  <a:lnTo>
                    <a:pt x="9625766" y="1862971"/>
                  </a:lnTo>
                  <a:lnTo>
                    <a:pt x="9620725" y="1852528"/>
                  </a:lnTo>
                  <a:close/>
                  <a:moveTo>
                    <a:pt x="4611378" y="1834025"/>
                  </a:moveTo>
                  <a:lnTo>
                    <a:pt x="4581857" y="1860303"/>
                  </a:lnTo>
                  <a:lnTo>
                    <a:pt x="4602737" y="1846264"/>
                  </a:lnTo>
                  <a:close/>
                  <a:moveTo>
                    <a:pt x="8154184" y="1824800"/>
                  </a:moveTo>
                  <a:lnTo>
                    <a:pt x="8091893" y="1871614"/>
                  </a:lnTo>
                  <a:lnTo>
                    <a:pt x="8105575" y="1866212"/>
                  </a:lnTo>
                  <a:lnTo>
                    <a:pt x="8119618" y="1859370"/>
                  </a:lnTo>
                  <a:lnTo>
                    <a:pt x="8131860" y="1848927"/>
                  </a:lnTo>
                  <a:lnTo>
                    <a:pt x="8143742" y="1836684"/>
                  </a:lnTo>
                  <a:lnTo>
                    <a:pt x="8143742" y="1834883"/>
                  </a:lnTo>
                  <a:close/>
                  <a:moveTo>
                    <a:pt x="2345022" y="1816110"/>
                  </a:moveTo>
                  <a:lnTo>
                    <a:pt x="2306869" y="1830153"/>
                  </a:lnTo>
                  <a:lnTo>
                    <a:pt x="2269075" y="1845635"/>
                  </a:lnTo>
                  <a:lnTo>
                    <a:pt x="2229121" y="1863277"/>
                  </a:lnTo>
                  <a:lnTo>
                    <a:pt x="2190967" y="1882360"/>
                  </a:lnTo>
                  <a:lnTo>
                    <a:pt x="2103141" y="1925567"/>
                  </a:lnTo>
                  <a:lnTo>
                    <a:pt x="2018195" y="1965173"/>
                  </a:lnTo>
                  <a:lnTo>
                    <a:pt x="1922810" y="2006939"/>
                  </a:lnTo>
                  <a:lnTo>
                    <a:pt x="1825986" y="2046545"/>
                  </a:lnTo>
                  <a:lnTo>
                    <a:pt x="1756517" y="2077869"/>
                  </a:lnTo>
                  <a:lnTo>
                    <a:pt x="1689208" y="2108834"/>
                  </a:lnTo>
                  <a:lnTo>
                    <a:pt x="1642415" y="2131517"/>
                  </a:lnTo>
                  <a:lnTo>
                    <a:pt x="1607861" y="2143759"/>
                  </a:lnTo>
                  <a:lnTo>
                    <a:pt x="1575106" y="2159241"/>
                  </a:lnTo>
                  <a:lnTo>
                    <a:pt x="1545591" y="2176524"/>
                  </a:lnTo>
                  <a:lnTo>
                    <a:pt x="1517875" y="2197407"/>
                  </a:lnTo>
                  <a:lnTo>
                    <a:pt x="1517875" y="2198847"/>
                  </a:lnTo>
                  <a:lnTo>
                    <a:pt x="1524714" y="2198847"/>
                  </a:lnTo>
                  <a:lnTo>
                    <a:pt x="1535152" y="2198847"/>
                  </a:lnTo>
                  <a:lnTo>
                    <a:pt x="1547390" y="2195607"/>
                  </a:lnTo>
                  <a:lnTo>
                    <a:pt x="1562868" y="2190206"/>
                  </a:lnTo>
                  <a:lnTo>
                    <a:pt x="1578346" y="2185165"/>
                  </a:lnTo>
                  <a:lnTo>
                    <a:pt x="1586984" y="2180125"/>
                  </a:lnTo>
                  <a:lnTo>
                    <a:pt x="1592383" y="2176524"/>
                  </a:lnTo>
                  <a:lnTo>
                    <a:pt x="1593823" y="2174724"/>
                  </a:lnTo>
                  <a:lnTo>
                    <a:pt x="1593823" y="2159241"/>
                  </a:lnTo>
                  <a:lnTo>
                    <a:pt x="1609660" y="2159241"/>
                  </a:lnTo>
                  <a:lnTo>
                    <a:pt x="1630177" y="2157441"/>
                  </a:lnTo>
                  <a:lnTo>
                    <a:pt x="1651054" y="2152400"/>
                  </a:lnTo>
                  <a:lnTo>
                    <a:pt x="1656453" y="2150600"/>
                  </a:lnTo>
                  <a:lnTo>
                    <a:pt x="1658253" y="2145559"/>
                  </a:lnTo>
                  <a:lnTo>
                    <a:pt x="1661492" y="2141959"/>
                  </a:lnTo>
                  <a:lnTo>
                    <a:pt x="1666891" y="2138358"/>
                  </a:lnTo>
                  <a:lnTo>
                    <a:pt x="1675530" y="2136558"/>
                  </a:lnTo>
                  <a:lnTo>
                    <a:pt x="1691007" y="2131517"/>
                  </a:lnTo>
                  <a:lnTo>
                    <a:pt x="1725562" y="2119276"/>
                  </a:lnTo>
                  <a:lnTo>
                    <a:pt x="1739239" y="2114235"/>
                  </a:lnTo>
                  <a:lnTo>
                    <a:pt x="1751478" y="2107034"/>
                  </a:lnTo>
                  <a:lnTo>
                    <a:pt x="1768755" y="2100193"/>
                  </a:lnTo>
                  <a:lnTo>
                    <a:pt x="1786032" y="2091551"/>
                  </a:lnTo>
                  <a:lnTo>
                    <a:pt x="1803309" y="2081110"/>
                  </a:lnTo>
                  <a:lnTo>
                    <a:pt x="1819147" y="2071028"/>
                  </a:lnTo>
                  <a:lnTo>
                    <a:pt x="1829585" y="2062387"/>
                  </a:lnTo>
                  <a:lnTo>
                    <a:pt x="1838224" y="2072469"/>
                  </a:lnTo>
                  <a:lnTo>
                    <a:pt x="1841463" y="2074269"/>
                  </a:lnTo>
                  <a:lnTo>
                    <a:pt x="1845063" y="2076069"/>
                  </a:lnTo>
                  <a:lnTo>
                    <a:pt x="1851901" y="2076069"/>
                  </a:lnTo>
                  <a:lnTo>
                    <a:pt x="1860540" y="2071028"/>
                  </a:lnTo>
                  <a:lnTo>
                    <a:pt x="1862340" y="2069228"/>
                  </a:lnTo>
                  <a:lnTo>
                    <a:pt x="1838224" y="2056986"/>
                  </a:lnTo>
                  <a:lnTo>
                    <a:pt x="1872778" y="2045105"/>
                  </a:lnTo>
                  <a:lnTo>
                    <a:pt x="1895095" y="2036463"/>
                  </a:lnTo>
                  <a:lnTo>
                    <a:pt x="1917771" y="2026022"/>
                  </a:lnTo>
                  <a:lnTo>
                    <a:pt x="1941887" y="2020621"/>
                  </a:lnTo>
                  <a:lnTo>
                    <a:pt x="1969603" y="2017380"/>
                  </a:lnTo>
                  <a:lnTo>
                    <a:pt x="1971402" y="2008739"/>
                  </a:lnTo>
                  <a:lnTo>
                    <a:pt x="1975002" y="2001538"/>
                  </a:lnTo>
                  <a:lnTo>
                    <a:pt x="1978241" y="1996497"/>
                  </a:lnTo>
                  <a:lnTo>
                    <a:pt x="1983640" y="1986056"/>
                  </a:lnTo>
                  <a:lnTo>
                    <a:pt x="1995518" y="1987856"/>
                  </a:lnTo>
                  <a:lnTo>
                    <a:pt x="2005957" y="1987856"/>
                  </a:lnTo>
                  <a:lnTo>
                    <a:pt x="2016395" y="1984255"/>
                  </a:lnTo>
                  <a:lnTo>
                    <a:pt x="2028273" y="1979215"/>
                  </a:lnTo>
                  <a:lnTo>
                    <a:pt x="2038711" y="1968773"/>
                  </a:lnTo>
                  <a:lnTo>
                    <a:pt x="2050949" y="1958332"/>
                  </a:lnTo>
                  <a:lnTo>
                    <a:pt x="2064627" y="1949690"/>
                  </a:lnTo>
                  <a:lnTo>
                    <a:pt x="2078665" y="1942849"/>
                  </a:lnTo>
                  <a:lnTo>
                    <a:pt x="2094143" y="1939249"/>
                  </a:lnTo>
                  <a:lnTo>
                    <a:pt x="2095942" y="1934208"/>
                  </a:lnTo>
                  <a:lnTo>
                    <a:pt x="2101342" y="1930608"/>
                  </a:lnTo>
                  <a:lnTo>
                    <a:pt x="2104581" y="1927007"/>
                  </a:lnTo>
                  <a:lnTo>
                    <a:pt x="2109980" y="1925567"/>
                  </a:lnTo>
                  <a:lnTo>
                    <a:pt x="2121858" y="1923766"/>
                  </a:lnTo>
                  <a:lnTo>
                    <a:pt x="2134096" y="1920166"/>
                  </a:lnTo>
                  <a:lnTo>
                    <a:pt x="2151373" y="1915125"/>
                  </a:lnTo>
                  <a:lnTo>
                    <a:pt x="2160012" y="1911525"/>
                  </a:lnTo>
                  <a:lnTo>
                    <a:pt x="2168651" y="1904684"/>
                  </a:lnTo>
                  <a:lnTo>
                    <a:pt x="2189527" y="1891002"/>
                  </a:lnTo>
                  <a:lnTo>
                    <a:pt x="2192766" y="1887401"/>
                  </a:lnTo>
                  <a:lnTo>
                    <a:pt x="2198166" y="1887401"/>
                  </a:lnTo>
                  <a:lnTo>
                    <a:pt x="2220482" y="1883801"/>
                  </a:lnTo>
                  <a:lnTo>
                    <a:pt x="2241359" y="1878760"/>
                  </a:lnTo>
                  <a:lnTo>
                    <a:pt x="2258636" y="1870119"/>
                  </a:lnTo>
                  <a:lnTo>
                    <a:pt x="2274114" y="1859677"/>
                  </a:lnTo>
                  <a:lnTo>
                    <a:pt x="2288152" y="1849235"/>
                  </a:lnTo>
                  <a:lnTo>
                    <a:pt x="2305429" y="1840594"/>
                  </a:lnTo>
                  <a:lnTo>
                    <a:pt x="2324506" y="1831953"/>
                  </a:lnTo>
                  <a:lnTo>
                    <a:pt x="2345022" y="1823312"/>
                  </a:lnTo>
                  <a:close/>
                  <a:moveTo>
                    <a:pt x="7357194" y="1806330"/>
                  </a:moveTo>
                  <a:lnTo>
                    <a:pt x="7336313" y="1825048"/>
                  </a:lnTo>
                  <a:lnTo>
                    <a:pt x="7312193" y="1840886"/>
                  </a:lnTo>
                  <a:lnTo>
                    <a:pt x="7310393" y="1842686"/>
                  </a:lnTo>
                  <a:lnTo>
                    <a:pt x="7288072" y="1854564"/>
                  </a:lnTo>
                  <a:lnTo>
                    <a:pt x="7299952" y="1849525"/>
                  </a:lnTo>
                  <a:lnTo>
                    <a:pt x="7319033" y="1840886"/>
                  </a:lnTo>
                  <a:lnTo>
                    <a:pt x="7333073" y="1833687"/>
                  </a:lnTo>
                  <a:lnTo>
                    <a:pt x="7348554" y="1823608"/>
                  </a:lnTo>
                  <a:lnTo>
                    <a:pt x="7351794" y="1821808"/>
                  </a:lnTo>
                  <a:lnTo>
                    <a:pt x="7353594" y="1818209"/>
                  </a:lnTo>
                  <a:lnTo>
                    <a:pt x="7358994" y="1807770"/>
                  </a:lnTo>
                  <a:close/>
                  <a:moveTo>
                    <a:pt x="2932088" y="1806029"/>
                  </a:moveTo>
                  <a:lnTo>
                    <a:pt x="2924889" y="1809269"/>
                  </a:lnTo>
                  <a:lnTo>
                    <a:pt x="2924889" y="1811070"/>
                  </a:lnTo>
                  <a:close/>
                  <a:moveTo>
                    <a:pt x="1860540" y="1790547"/>
                  </a:moveTo>
                  <a:lnTo>
                    <a:pt x="1840023" y="1800628"/>
                  </a:lnTo>
                  <a:lnTo>
                    <a:pt x="1845063" y="1804229"/>
                  </a:lnTo>
                  <a:lnTo>
                    <a:pt x="1846862" y="1804229"/>
                  </a:lnTo>
                  <a:lnTo>
                    <a:pt x="1850102" y="1802428"/>
                  </a:lnTo>
                  <a:lnTo>
                    <a:pt x="1853701" y="1797388"/>
                  </a:lnTo>
                  <a:close/>
                  <a:moveTo>
                    <a:pt x="8363741" y="1777987"/>
                  </a:moveTo>
                  <a:lnTo>
                    <a:pt x="8310092" y="1817598"/>
                  </a:lnTo>
                  <a:lnTo>
                    <a:pt x="8252842" y="1857570"/>
                  </a:lnTo>
                  <a:lnTo>
                    <a:pt x="8191991" y="1899342"/>
                  </a:lnTo>
                  <a:lnTo>
                    <a:pt x="8130060" y="1938953"/>
                  </a:lnTo>
                  <a:lnTo>
                    <a:pt x="8067409" y="1980725"/>
                  </a:lnTo>
                  <a:lnTo>
                    <a:pt x="8006918" y="2027538"/>
                  </a:lnTo>
                  <a:lnTo>
                    <a:pt x="7951468" y="2073992"/>
                  </a:lnTo>
                  <a:lnTo>
                    <a:pt x="7896018" y="2126207"/>
                  </a:lnTo>
                  <a:lnTo>
                    <a:pt x="7897818" y="2131248"/>
                  </a:lnTo>
                  <a:lnTo>
                    <a:pt x="7899619" y="2138090"/>
                  </a:lnTo>
                  <a:lnTo>
                    <a:pt x="7908260" y="2155375"/>
                  </a:lnTo>
                  <a:lnTo>
                    <a:pt x="7916902" y="2148533"/>
                  </a:lnTo>
                  <a:lnTo>
                    <a:pt x="7927344" y="2139891"/>
                  </a:lnTo>
                  <a:lnTo>
                    <a:pt x="7944627" y="2127647"/>
                  </a:lnTo>
                  <a:lnTo>
                    <a:pt x="7961910" y="2113963"/>
                  </a:lnTo>
                  <a:lnTo>
                    <a:pt x="7972352" y="2103520"/>
                  </a:lnTo>
                  <a:lnTo>
                    <a:pt x="7986394" y="2096678"/>
                  </a:lnTo>
                  <a:lnTo>
                    <a:pt x="7998276" y="2089476"/>
                  </a:lnTo>
                  <a:lnTo>
                    <a:pt x="8012319" y="2084435"/>
                  </a:lnTo>
                  <a:lnTo>
                    <a:pt x="8020960" y="2080834"/>
                  </a:lnTo>
                  <a:lnTo>
                    <a:pt x="8029602" y="2077593"/>
                  </a:lnTo>
                  <a:lnTo>
                    <a:pt x="8034643" y="2072191"/>
                  </a:lnTo>
                  <a:lnTo>
                    <a:pt x="8039684" y="2067150"/>
                  </a:lnTo>
                  <a:lnTo>
                    <a:pt x="8045085" y="2058507"/>
                  </a:lnTo>
                  <a:lnTo>
                    <a:pt x="8050126" y="2053466"/>
                  </a:lnTo>
                  <a:lnTo>
                    <a:pt x="8051926" y="2046264"/>
                  </a:lnTo>
                  <a:lnTo>
                    <a:pt x="8055527" y="2039422"/>
                  </a:lnTo>
                  <a:lnTo>
                    <a:pt x="8055527" y="2034380"/>
                  </a:lnTo>
                  <a:lnTo>
                    <a:pt x="8065608" y="2027538"/>
                  </a:lnTo>
                  <a:lnTo>
                    <a:pt x="8071009" y="2025738"/>
                  </a:lnTo>
                  <a:lnTo>
                    <a:pt x="8074610" y="2025738"/>
                  </a:lnTo>
                  <a:lnTo>
                    <a:pt x="8079651" y="2022137"/>
                  </a:lnTo>
                  <a:lnTo>
                    <a:pt x="8084692" y="2018896"/>
                  </a:lnTo>
                  <a:lnTo>
                    <a:pt x="8091893" y="2015295"/>
                  </a:lnTo>
                  <a:lnTo>
                    <a:pt x="8100535" y="2011694"/>
                  </a:lnTo>
                  <a:lnTo>
                    <a:pt x="8100535" y="2004852"/>
                  </a:lnTo>
                  <a:lnTo>
                    <a:pt x="8104135" y="1999810"/>
                  </a:lnTo>
                  <a:lnTo>
                    <a:pt x="8110976" y="1990808"/>
                  </a:lnTo>
                  <a:lnTo>
                    <a:pt x="8135101" y="1971722"/>
                  </a:lnTo>
                  <a:lnTo>
                    <a:pt x="8162826" y="1954437"/>
                  </a:lnTo>
                  <a:lnTo>
                    <a:pt x="8186950" y="1938953"/>
                  </a:lnTo>
                  <a:lnTo>
                    <a:pt x="8206033" y="1921668"/>
                  </a:lnTo>
                  <a:lnTo>
                    <a:pt x="8226917" y="1902583"/>
                  </a:lnTo>
                  <a:lnTo>
                    <a:pt x="8249241" y="1883497"/>
                  </a:lnTo>
                  <a:lnTo>
                    <a:pt x="8276966" y="1862971"/>
                  </a:lnTo>
                  <a:lnTo>
                    <a:pt x="8308292" y="1840285"/>
                  </a:lnTo>
                  <a:lnTo>
                    <a:pt x="8330616" y="1821199"/>
                  </a:lnTo>
                  <a:lnTo>
                    <a:pt x="8346098" y="1805715"/>
                  </a:lnTo>
                  <a:lnTo>
                    <a:pt x="8358340" y="1791671"/>
                  </a:lnTo>
                  <a:lnTo>
                    <a:pt x="8361941" y="1786629"/>
                  </a:lnTo>
                  <a:lnTo>
                    <a:pt x="8363741" y="1781588"/>
                  </a:lnTo>
                  <a:close/>
                  <a:moveTo>
                    <a:pt x="3369777" y="1773264"/>
                  </a:moveTo>
                  <a:lnTo>
                    <a:pt x="3354300" y="1780105"/>
                  </a:lnTo>
                  <a:lnTo>
                    <a:pt x="3359339" y="1780105"/>
                  </a:lnTo>
                  <a:lnTo>
                    <a:pt x="3364738" y="1780105"/>
                  </a:lnTo>
                  <a:close/>
                  <a:moveTo>
                    <a:pt x="4687341" y="1770309"/>
                  </a:moveTo>
                  <a:lnTo>
                    <a:pt x="4685541" y="1772109"/>
                  </a:lnTo>
                  <a:lnTo>
                    <a:pt x="4682301" y="1773549"/>
                  </a:lnTo>
                  <a:lnTo>
                    <a:pt x="4684101" y="1775349"/>
                  </a:lnTo>
                  <a:close/>
                  <a:moveTo>
                    <a:pt x="4907310" y="1763470"/>
                  </a:moveTo>
                  <a:lnTo>
                    <a:pt x="4888229" y="1778949"/>
                  </a:lnTo>
                  <a:lnTo>
                    <a:pt x="4904069" y="1768509"/>
                  </a:lnTo>
                  <a:close/>
                  <a:moveTo>
                    <a:pt x="1736000" y="1762823"/>
                  </a:moveTo>
                  <a:lnTo>
                    <a:pt x="1703245" y="1780105"/>
                  </a:lnTo>
                  <a:lnTo>
                    <a:pt x="1678769" y="1791987"/>
                  </a:lnTo>
                  <a:lnTo>
                    <a:pt x="1710084" y="1781905"/>
                  </a:lnTo>
                  <a:lnTo>
                    <a:pt x="1727362" y="1776505"/>
                  </a:lnTo>
                  <a:lnTo>
                    <a:pt x="1727362" y="1774704"/>
                  </a:lnTo>
                  <a:lnTo>
                    <a:pt x="1729161" y="1773264"/>
                  </a:lnTo>
                  <a:lnTo>
                    <a:pt x="1732401" y="1767863"/>
                  </a:lnTo>
                  <a:close/>
                  <a:moveTo>
                    <a:pt x="2080464" y="1759222"/>
                  </a:moveTo>
                  <a:lnTo>
                    <a:pt x="2063187" y="1767863"/>
                  </a:lnTo>
                  <a:lnTo>
                    <a:pt x="2068227" y="1766063"/>
                  </a:lnTo>
                  <a:lnTo>
                    <a:pt x="2076865" y="1766063"/>
                  </a:lnTo>
                  <a:close/>
                  <a:moveTo>
                    <a:pt x="1945486" y="1748780"/>
                  </a:moveTo>
                  <a:lnTo>
                    <a:pt x="1921010" y="1759222"/>
                  </a:lnTo>
                  <a:lnTo>
                    <a:pt x="1931449" y="1757422"/>
                  </a:lnTo>
                  <a:lnTo>
                    <a:pt x="1938647" y="1754181"/>
                  </a:lnTo>
                  <a:lnTo>
                    <a:pt x="1943687" y="1752381"/>
                  </a:lnTo>
                  <a:close/>
                  <a:moveTo>
                    <a:pt x="531274" y="1738339"/>
                  </a:moveTo>
                  <a:lnTo>
                    <a:pt x="510397" y="1752381"/>
                  </a:lnTo>
                  <a:lnTo>
                    <a:pt x="522635" y="1752381"/>
                  </a:lnTo>
                  <a:lnTo>
                    <a:pt x="528035" y="1745540"/>
                  </a:lnTo>
                  <a:close/>
                  <a:moveTo>
                    <a:pt x="5854509" y="1736859"/>
                  </a:moveTo>
                  <a:lnTo>
                    <a:pt x="5802668" y="1761336"/>
                  </a:lnTo>
                  <a:lnTo>
                    <a:pt x="5785387" y="1771775"/>
                  </a:lnTo>
                  <a:lnTo>
                    <a:pt x="5769907" y="1781853"/>
                  </a:lnTo>
                  <a:lnTo>
                    <a:pt x="5755866" y="1794092"/>
                  </a:lnTo>
                  <a:lnTo>
                    <a:pt x="5743986" y="1807770"/>
                  </a:lnTo>
                  <a:lnTo>
                    <a:pt x="5757666" y="1802731"/>
                  </a:lnTo>
                  <a:lnTo>
                    <a:pt x="5769907" y="1795892"/>
                  </a:lnTo>
                  <a:lnTo>
                    <a:pt x="5795827" y="1785453"/>
                  </a:lnTo>
                  <a:lnTo>
                    <a:pt x="5818148" y="1773214"/>
                  </a:lnTo>
                  <a:lnTo>
                    <a:pt x="5819948" y="1766375"/>
                  </a:lnTo>
                  <a:lnTo>
                    <a:pt x="5824988" y="1761336"/>
                  </a:lnTo>
                  <a:lnTo>
                    <a:pt x="5830388" y="1754497"/>
                  </a:lnTo>
                  <a:lnTo>
                    <a:pt x="5839029" y="1749097"/>
                  </a:lnTo>
                  <a:close/>
                  <a:moveTo>
                    <a:pt x="8149143" y="1727932"/>
                  </a:moveTo>
                  <a:lnTo>
                    <a:pt x="8119618" y="1747018"/>
                  </a:lnTo>
                  <a:lnTo>
                    <a:pt x="8091893" y="1765743"/>
                  </a:lnTo>
                  <a:lnTo>
                    <a:pt x="8034643" y="1805715"/>
                  </a:lnTo>
                  <a:lnTo>
                    <a:pt x="8006918" y="1823000"/>
                  </a:lnTo>
                  <a:lnTo>
                    <a:pt x="7979193" y="1838484"/>
                  </a:lnTo>
                  <a:lnTo>
                    <a:pt x="7946427" y="1864412"/>
                  </a:lnTo>
                  <a:lnTo>
                    <a:pt x="7899619" y="1895741"/>
                  </a:lnTo>
                  <a:lnTo>
                    <a:pt x="7870093" y="1919867"/>
                  </a:lnTo>
                  <a:lnTo>
                    <a:pt x="7858211" y="1930310"/>
                  </a:lnTo>
                  <a:lnTo>
                    <a:pt x="7851370" y="1938953"/>
                  </a:lnTo>
                  <a:lnTo>
                    <a:pt x="7856411" y="1954437"/>
                  </a:lnTo>
                  <a:lnTo>
                    <a:pt x="7858211" y="1970282"/>
                  </a:lnTo>
                  <a:lnTo>
                    <a:pt x="7866853" y="1963080"/>
                  </a:lnTo>
                  <a:lnTo>
                    <a:pt x="7875494" y="1952637"/>
                  </a:lnTo>
                  <a:lnTo>
                    <a:pt x="7882336" y="1938953"/>
                  </a:lnTo>
                  <a:lnTo>
                    <a:pt x="7885936" y="1933912"/>
                  </a:lnTo>
                  <a:lnTo>
                    <a:pt x="7890977" y="1930310"/>
                  </a:lnTo>
                  <a:lnTo>
                    <a:pt x="7897818" y="1926709"/>
                  </a:lnTo>
                  <a:lnTo>
                    <a:pt x="7904660" y="1923469"/>
                  </a:lnTo>
                  <a:lnTo>
                    <a:pt x="7911501" y="1921668"/>
                  </a:lnTo>
                  <a:lnTo>
                    <a:pt x="7918702" y="1921668"/>
                  </a:lnTo>
                  <a:lnTo>
                    <a:pt x="7920142" y="1914826"/>
                  </a:lnTo>
                  <a:lnTo>
                    <a:pt x="7923743" y="1907984"/>
                  </a:lnTo>
                  <a:lnTo>
                    <a:pt x="7927344" y="1901142"/>
                  </a:lnTo>
                  <a:lnTo>
                    <a:pt x="7932385" y="1895741"/>
                  </a:lnTo>
                  <a:lnTo>
                    <a:pt x="7941026" y="1888899"/>
                  </a:lnTo>
                  <a:lnTo>
                    <a:pt x="7948227" y="1887098"/>
                  </a:lnTo>
                  <a:lnTo>
                    <a:pt x="7960110" y="1887098"/>
                  </a:lnTo>
                  <a:lnTo>
                    <a:pt x="7979193" y="1866212"/>
                  </a:lnTo>
                  <a:lnTo>
                    <a:pt x="8000077" y="1848927"/>
                  </a:lnTo>
                  <a:lnTo>
                    <a:pt x="8020960" y="1831642"/>
                  </a:lnTo>
                  <a:lnTo>
                    <a:pt x="8045085" y="1815798"/>
                  </a:lnTo>
                  <a:lnTo>
                    <a:pt x="8064168" y="1803914"/>
                  </a:lnTo>
                  <a:lnTo>
                    <a:pt x="8084692" y="1790230"/>
                  </a:lnTo>
                  <a:lnTo>
                    <a:pt x="8107376" y="1772945"/>
                  </a:lnTo>
                  <a:lnTo>
                    <a:pt x="8130060" y="1753860"/>
                  </a:lnTo>
                  <a:lnTo>
                    <a:pt x="8136901" y="1747018"/>
                  </a:lnTo>
                  <a:lnTo>
                    <a:pt x="8141942" y="1738015"/>
                  </a:lnTo>
                  <a:close/>
                  <a:moveTo>
                    <a:pt x="4737743" y="1727112"/>
                  </a:moveTo>
                  <a:lnTo>
                    <a:pt x="4732343" y="1730352"/>
                  </a:lnTo>
                  <a:lnTo>
                    <a:pt x="4735943" y="1730352"/>
                  </a:lnTo>
                  <a:close/>
                  <a:moveTo>
                    <a:pt x="3284831" y="1719256"/>
                  </a:moveTo>
                  <a:lnTo>
                    <a:pt x="3260715" y="1729698"/>
                  </a:lnTo>
                  <a:lnTo>
                    <a:pt x="3168930" y="1769664"/>
                  </a:lnTo>
                  <a:lnTo>
                    <a:pt x="3125737" y="1790547"/>
                  </a:lnTo>
                  <a:lnTo>
                    <a:pt x="3082543" y="1811070"/>
                  </a:lnTo>
                  <a:lnTo>
                    <a:pt x="3110259" y="1804229"/>
                  </a:lnTo>
                  <a:lnTo>
                    <a:pt x="3122137" y="1799188"/>
                  </a:lnTo>
                  <a:lnTo>
                    <a:pt x="3132575" y="1797388"/>
                  </a:lnTo>
                  <a:lnTo>
                    <a:pt x="3144814" y="1795587"/>
                  </a:lnTo>
                  <a:lnTo>
                    <a:pt x="3155252" y="1793787"/>
                  </a:lnTo>
                  <a:lnTo>
                    <a:pt x="3163891" y="1790547"/>
                  </a:lnTo>
                  <a:lnTo>
                    <a:pt x="3170729" y="1788746"/>
                  </a:lnTo>
                  <a:lnTo>
                    <a:pt x="3175768" y="1785146"/>
                  </a:lnTo>
                  <a:lnTo>
                    <a:pt x="3181168" y="1780105"/>
                  </a:lnTo>
                  <a:lnTo>
                    <a:pt x="3188007" y="1771464"/>
                  </a:lnTo>
                  <a:lnTo>
                    <a:pt x="3196645" y="1764623"/>
                  </a:lnTo>
                  <a:lnTo>
                    <a:pt x="3207083" y="1759222"/>
                  </a:lnTo>
                  <a:lnTo>
                    <a:pt x="3215722" y="1754181"/>
                  </a:lnTo>
                  <a:lnTo>
                    <a:pt x="3236599" y="1747340"/>
                  </a:lnTo>
                  <a:lnTo>
                    <a:pt x="3236599" y="1754181"/>
                  </a:lnTo>
                  <a:lnTo>
                    <a:pt x="3240198" y="1750581"/>
                  </a:lnTo>
                  <a:lnTo>
                    <a:pt x="3248837" y="1743740"/>
                  </a:lnTo>
                  <a:lnTo>
                    <a:pt x="3253876" y="1740139"/>
                  </a:lnTo>
                  <a:lnTo>
                    <a:pt x="3260715" y="1738339"/>
                  </a:lnTo>
                  <a:lnTo>
                    <a:pt x="3277992" y="1731498"/>
                  </a:lnTo>
                  <a:lnTo>
                    <a:pt x="3291670" y="1726457"/>
                  </a:lnTo>
                  <a:close/>
                  <a:moveTo>
                    <a:pt x="3522033" y="1717816"/>
                  </a:moveTo>
                  <a:lnTo>
                    <a:pt x="3523832" y="1719256"/>
                  </a:lnTo>
                  <a:lnTo>
                    <a:pt x="3525632" y="1717816"/>
                  </a:lnTo>
                  <a:close/>
                  <a:moveTo>
                    <a:pt x="3110259" y="1714215"/>
                  </a:moveTo>
                  <a:lnTo>
                    <a:pt x="3063466" y="1735098"/>
                  </a:lnTo>
                  <a:lnTo>
                    <a:pt x="3018474" y="1755982"/>
                  </a:lnTo>
                  <a:lnTo>
                    <a:pt x="3025313" y="1754181"/>
                  </a:lnTo>
                  <a:lnTo>
                    <a:pt x="3049788" y="1747340"/>
                  </a:lnTo>
                  <a:lnTo>
                    <a:pt x="3072105" y="1736899"/>
                  </a:lnTo>
                  <a:lnTo>
                    <a:pt x="3092982" y="1726457"/>
                  </a:lnTo>
                  <a:close/>
                  <a:moveTo>
                    <a:pt x="7333073" y="1712742"/>
                  </a:moveTo>
                  <a:lnTo>
                    <a:pt x="7331881" y="1714431"/>
                  </a:lnTo>
                  <a:lnTo>
                    <a:pt x="7272231" y="1752697"/>
                  </a:lnTo>
                  <a:lnTo>
                    <a:pt x="7209950" y="1794092"/>
                  </a:lnTo>
                  <a:lnTo>
                    <a:pt x="7201309" y="1799131"/>
                  </a:lnTo>
                  <a:lnTo>
                    <a:pt x="7119947" y="1849525"/>
                  </a:lnTo>
                  <a:lnTo>
                    <a:pt x="7042185" y="1901358"/>
                  </a:lnTo>
                  <a:lnTo>
                    <a:pt x="7026704" y="1918636"/>
                  </a:lnTo>
                  <a:lnTo>
                    <a:pt x="7009424" y="1935914"/>
                  </a:lnTo>
                  <a:lnTo>
                    <a:pt x="7024904" y="1929075"/>
                  </a:lnTo>
                  <a:lnTo>
                    <a:pt x="7042185" y="1922236"/>
                  </a:lnTo>
                  <a:lnTo>
                    <a:pt x="7057665" y="1915396"/>
                  </a:lnTo>
                  <a:lnTo>
                    <a:pt x="7074946" y="1906758"/>
                  </a:lnTo>
                  <a:lnTo>
                    <a:pt x="7102666" y="1884080"/>
                  </a:lnTo>
                  <a:lnTo>
                    <a:pt x="7128587" y="1859963"/>
                  </a:lnTo>
                  <a:lnTo>
                    <a:pt x="7142628" y="1847725"/>
                  </a:lnTo>
                  <a:lnTo>
                    <a:pt x="7156308" y="1839086"/>
                  </a:lnTo>
                  <a:lnTo>
                    <a:pt x="7173589" y="1830447"/>
                  </a:lnTo>
                  <a:lnTo>
                    <a:pt x="7189069" y="1826848"/>
                  </a:lnTo>
                  <a:lnTo>
                    <a:pt x="7196269" y="1818209"/>
                  </a:lnTo>
                  <a:lnTo>
                    <a:pt x="7201309" y="1811370"/>
                  </a:lnTo>
                  <a:lnTo>
                    <a:pt x="7214990" y="1800931"/>
                  </a:lnTo>
                  <a:lnTo>
                    <a:pt x="7230830" y="1792292"/>
                  </a:lnTo>
                  <a:lnTo>
                    <a:pt x="7246311" y="1787253"/>
                  </a:lnTo>
                  <a:lnTo>
                    <a:pt x="7253151" y="1776814"/>
                  </a:lnTo>
                  <a:lnTo>
                    <a:pt x="7260351" y="1768175"/>
                  </a:lnTo>
                  <a:lnTo>
                    <a:pt x="7268991" y="1761336"/>
                  </a:lnTo>
                  <a:lnTo>
                    <a:pt x="7275832" y="1754497"/>
                  </a:lnTo>
                  <a:lnTo>
                    <a:pt x="7313993" y="1730020"/>
                  </a:lnTo>
                  <a:lnTo>
                    <a:pt x="7319033" y="1728220"/>
                  </a:lnTo>
                  <a:lnTo>
                    <a:pt x="7324433" y="1724980"/>
                  </a:lnTo>
                  <a:lnTo>
                    <a:pt x="7331881" y="1714431"/>
                  </a:lnTo>
                  <a:lnTo>
                    <a:pt x="7334513" y="1712742"/>
                  </a:lnTo>
                  <a:close/>
                  <a:moveTo>
                    <a:pt x="2211843" y="1696933"/>
                  </a:moveTo>
                  <a:lnTo>
                    <a:pt x="2158528" y="1722416"/>
                  </a:lnTo>
                  <a:lnTo>
                    <a:pt x="2156413" y="1722857"/>
                  </a:lnTo>
                  <a:lnTo>
                    <a:pt x="2142735" y="1729698"/>
                  </a:lnTo>
                  <a:lnTo>
                    <a:pt x="2142224" y="1730208"/>
                  </a:lnTo>
                  <a:lnTo>
                    <a:pt x="2106381" y="1747340"/>
                  </a:lnTo>
                  <a:lnTo>
                    <a:pt x="2115019" y="1748780"/>
                  </a:lnTo>
                  <a:lnTo>
                    <a:pt x="2123658" y="1750581"/>
                  </a:lnTo>
                  <a:lnTo>
                    <a:pt x="2132296" y="1740139"/>
                  </a:lnTo>
                  <a:lnTo>
                    <a:pt x="2142224" y="1730208"/>
                  </a:lnTo>
                  <a:lnTo>
                    <a:pt x="2158528" y="1722416"/>
                  </a:lnTo>
                  <a:lnTo>
                    <a:pt x="2173689" y="1719256"/>
                  </a:lnTo>
                  <a:lnTo>
                    <a:pt x="2208604" y="1712415"/>
                  </a:lnTo>
                  <a:lnTo>
                    <a:pt x="2208604" y="1705574"/>
                  </a:lnTo>
                  <a:close/>
                  <a:moveTo>
                    <a:pt x="3158491" y="1695132"/>
                  </a:moveTo>
                  <a:lnTo>
                    <a:pt x="3151652" y="1698733"/>
                  </a:lnTo>
                  <a:lnTo>
                    <a:pt x="3151652" y="1700173"/>
                  </a:lnTo>
                  <a:lnTo>
                    <a:pt x="3156691" y="1698733"/>
                  </a:lnTo>
                  <a:close/>
                  <a:moveTo>
                    <a:pt x="8209634" y="1694803"/>
                  </a:moveTo>
                  <a:lnTo>
                    <a:pt x="8204233" y="1698404"/>
                  </a:lnTo>
                  <a:lnTo>
                    <a:pt x="8188750" y="1705246"/>
                  </a:lnTo>
                  <a:lnTo>
                    <a:pt x="8191991" y="1707047"/>
                  </a:lnTo>
                  <a:lnTo>
                    <a:pt x="8197392" y="1703445"/>
                  </a:lnTo>
                  <a:lnTo>
                    <a:pt x="8204233" y="1699844"/>
                  </a:lnTo>
                  <a:close/>
                  <a:moveTo>
                    <a:pt x="9636208" y="1693002"/>
                  </a:moveTo>
                  <a:lnTo>
                    <a:pt x="9546192" y="1783028"/>
                  </a:lnTo>
                  <a:lnTo>
                    <a:pt x="9443934" y="1878456"/>
                  </a:lnTo>
                  <a:lnTo>
                    <a:pt x="9459417" y="1868013"/>
                  </a:lnTo>
                  <a:lnTo>
                    <a:pt x="9501184" y="1834883"/>
                  </a:lnTo>
                  <a:lnTo>
                    <a:pt x="9546192" y="1797072"/>
                  </a:lnTo>
                  <a:lnTo>
                    <a:pt x="9592641" y="1755660"/>
                  </a:lnTo>
                  <a:lnTo>
                    <a:pt x="9639809" y="1710287"/>
                  </a:lnTo>
                  <a:lnTo>
                    <a:pt x="9638009" y="1701645"/>
                  </a:lnTo>
                  <a:close/>
                  <a:moveTo>
                    <a:pt x="2061387" y="1691532"/>
                  </a:moveTo>
                  <a:lnTo>
                    <a:pt x="2050949" y="1696933"/>
                  </a:lnTo>
                  <a:lnTo>
                    <a:pt x="2059588" y="1696933"/>
                  </a:lnTo>
                  <a:close/>
                  <a:moveTo>
                    <a:pt x="617660" y="1689732"/>
                  </a:moveTo>
                  <a:lnTo>
                    <a:pt x="562589" y="1721056"/>
                  </a:lnTo>
                  <a:lnTo>
                    <a:pt x="566188" y="1719256"/>
                  </a:lnTo>
                  <a:lnTo>
                    <a:pt x="583466" y="1714215"/>
                  </a:lnTo>
                  <a:lnTo>
                    <a:pt x="595344" y="1707374"/>
                  </a:lnTo>
                  <a:lnTo>
                    <a:pt x="598943" y="1707374"/>
                  </a:lnTo>
                  <a:close/>
                  <a:moveTo>
                    <a:pt x="3383815" y="1682891"/>
                  </a:moveTo>
                  <a:lnTo>
                    <a:pt x="3309307" y="1710615"/>
                  </a:lnTo>
                  <a:lnTo>
                    <a:pt x="3316146" y="1712415"/>
                  </a:lnTo>
                  <a:lnTo>
                    <a:pt x="3328384" y="1712415"/>
                  </a:lnTo>
                  <a:lnTo>
                    <a:pt x="3338822" y="1710615"/>
                  </a:lnTo>
                  <a:lnTo>
                    <a:pt x="3349261" y="1705574"/>
                  </a:lnTo>
                  <a:lnTo>
                    <a:pt x="3359339" y="1696933"/>
                  </a:lnTo>
                  <a:lnTo>
                    <a:pt x="3371577" y="1688291"/>
                  </a:lnTo>
                  <a:close/>
                  <a:moveTo>
                    <a:pt x="1896894" y="1681090"/>
                  </a:moveTo>
                  <a:lnTo>
                    <a:pt x="1770554" y="1745540"/>
                  </a:lnTo>
                  <a:lnTo>
                    <a:pt x="1812308" y="1733298"/>
                  </a:lnTo>
                  <a:lnTo>
                    <a:pt x="1827785" y="1729698"/>
                  </a:lnTo>
                  <a:lnTo>
                    <a:pt x="1841463" y="1726457"/>
                  </a:lnTo>
                  <a:lnTo>
                    <a:pt x="1850102" y="1716016"/>
                  </a:lnTo>
                  <a:lnTo>
                    <a:pt x="1860540" y="1705574"/>
                  </a:lnTo>
                  <a:lnTo>
                    <a:pt x="1865579" y="1701973"/>
                  </a:lnTo>
                  <a:lnTo>
                    <a:pt x="1872778" y="1700173"/>
                  </a:lnTo>
                  <a:lnTo>
                    <a:pt x="1877817" y="1698733"/>
                  </a:lnTo>
                  <a:lnTo>
                    <a:pt x="1886456" y="1700173"/>
                  </a:lnTo>
                  <a:lnTo>
                    <a:pt x="1888255" y="1698733"/>
                  </a:lnTo>
                  <a:lnTo>
                    <a:pt x="1893295" y="1686491"/>
                  </a:lnTo>
                  <a:close/>
                  <a:moveTo>
                    <a:pt x="3203844" y="1677850"/>
                  </a:moveTo>
                  <a:lnTo>
                    <a:pt x="3191606" y="1682891"/>
                  </a:lnTo>
                  <a:lnTo>
                    <a:pt x="3193406" y="1682891"/>
                  </a:lnTo>
                  <a:lnTo>
                    <a:pt x="3198445" y="1681090"/>
                  </a:lnTo>
                  <a:close/>
                  <a:moveTo>
                    <a:pt x="486281" y="1677850"/>
                  </a:moveTo>
                  <a:lnTo>
                    <a:pt x="448127" y="1689732"/>
                  </a:lnTo>
                  <a:lnTo>
                    <a:pt x="436249" y="1696933"/>
                  </a:lnTo>
                  <a:lnTo>
                    <a:pt x="431210" y="1700173"/>
                  </a:lnTo>
                  <a:lnTo>
                    <a:pt x="427611" y="1705574"/>
                  </a:lnTo>
                  <a:lnTo>
                    <a:pt x="443088" y="1700173"/>
                  </a:lnTo>
                  <a:lnTo>
                    <a:pt x="456766" y="1693332"/>
                  </a:lnTo>
                  <a:lnTo>
                    <a:pt x="472604" y="1686491"/>
                  </a:lnTo>
                  <a:close/>
                  <a:moveTo>
                    <a:pt x="6230000" y="1674587"/>
                  </a:moveTo>
                  <a:lnTo>
                    <a:pt x="6216320" y="1683226"/>
                  </a:lnTo>
                  <a:lnTo>
                    <a:pt x="6219920" y="1681426"/>
                  </a:lnTo>
                  <a:close/>
                  <a:moveTo>
                    <a:pt x="1912372" y="1672449"/>
                  </a:moveTo>
                  <a:lnTo>
                    <a:pt x="1901933" y="1677850"/>
                  </a:lnTo>
                  <a:lnTo>
                    <a:pt x="1903733" y="1677850"/>
                  </a:lnTo>
                  <a:lnTo>
                    <a:pt x="1910572" y="1676050"/>
                  </a:lnTo>
                  <a:close/>
                  <a:moveTo>
                    <a:pt x="4550535" y="1668076"/>
                  </a:moveTo>
                  <a:lnTo>
                    <a:pt x="4531815" y="1685355"/>
                  </a:lnTo>
                  <a:lnTo>
                    <a:pt x="4523174" y="1697594"/>
                  </a:lnTo>
                  <a:lnTo>
                    <a:pt x="4510934" y="1711273"/>
                  </a:lnTo>
                  <a:lnTo>
                    <a:pt x="4521374" y="1702634"/>
                  </a:lnTo>
                  <a:lnTo>
                    <a:pt x="4531815" y="1692194"/>
                  </a:lnTo>
                  <a:lnTo>
                    <a:pt x="4541895" y="1679955"/>
                  </a:lnTo>
                  <a:close/>
                  <a:moveTo>
                    <a:pt x="3423409" y="1665608"/>
                  </a:moveTo>
                  <a:lnTo>
                    <a:pt x="3422756" y="1666605"/>
                  </a:lnTo>
                  <a:lnTo>
                    <a:pt x="3393964" y="1678305"/>
                  </a:lnTo>
                  <a:lnTo>
                    <a:pt x="3388854" y="1679650"/>
                  </a:lnTo>
                  <a:lnTo>
                    <a:pt x="3390654" y="1679650"/>
                  </a:lnTo>
                  <a:lnTo>
                    <a:pt x="3393964" y="1678305"/>
                  </a:lnTo>
                  <a:lnTo>
                    <a:pt x="3402532" y="1676050"/>
                  </a:lnTo>
                  <a:lnTo>
                    <a:pt x="3416570" y="1676050"/>
                  </a:lnTo>
                  <a:lnTo>
                    <a:pt x="3422756" y="1666605"/>
                  </a:lnTo>
                  <a:lnTo>
                    <a:pt x="3425208" y="1665608"/>
                  </a:lnTo>
                  <a:close/>
                  <a:moveTo>
                    <a:pt x="2298590" y="1660567"/>
                  </a:moveTo>
                  <a:lnTo>
                    <a:pt x="2289951" y="1663808"/>
                  </a:lnTo>
                  <a:lnTo>
                    <a:pt x="2215443" y="1696933"/>
                  </a:lnTo>
                  <a:lnTo>
                    <a:pt x="2222282" y="1696933"/>
                  </a:lnTo>
                  <a:lnTo>
                    <a:pt x="2243159" y="1688291"/>
                  </a:lnTo>
                  <a:lnTo>
                    <a:pt x="2262235" y="1679650"/>
                  </a:lnTo>
                  <a:lnTo>
                    <a:pt x="2281312" y="1671009"/>
                  </a:lnTo>
                  <a:close/>
                  <a:moveTo>
                    <a:pt x="5998153" y="1648670"/>
                  </a:moveTo>
                  <a:lnTo>
                    <a:pt x="5959992" y="1672787"/>
                  </a:lnTo>
                  <a:lnTo>
                    <a:pt x="5922191" y="1695464"/>
                  </a:lnTo>
                  <a:lnTo>
                    <a:pt x="5909951" y="1704103"/>
                  </a:lnTo>
                  <a:lnTo>
                    <a:pt x="5925431" y="1698704"/>
                  </a:lnTo>
                  <a:lnTo>
                    <a:pt x="5946312" y="1690065"/>
                  </a:lnTo>
                  <a:lnTo>
                    <a:pt x="5967193" y="1678186"/>
                  </a:lnTo>
                  <a:lnTo>
                    <a:pt x="5982673" y="1664148"/>
                  </a:lnTo>
                  <a:close/>
                  <a:moveTo>
                    <a:pt x="4581857" y="1642157"/>
                  </a:moveTo>
                  <a:lnTo>
                    <a:pt x="4571416" y="1650797"/>
                  </a:lnTo>
                  <a:lnTo>
                    <a:pt x="4580057" y="1647197"/>
                  </a:lnTo>
                  <a:close/>
                  <a:moveTo>
                    <a:pt x="8384265" y="1641148"/>
                  </a:moveTo>
                  <a:lnTo>
                    <a:pt x="8315133" y="1698404"/>
                  </a:lnTo>
                  <a:lnTo>
                    <a:pt x="8247801" y="1752059"/>
                  </a:lnTo>
                  <a:lnTo>
                    <a:pt x="8178308" y="1807515"/>
                  </a:lnTo>
                  <a:lnTo>
                    <a:pt x="8188750" y="1800313"/>
                  </a:lnTo>
                  <a:lnTo>
                    <a:pt x="8199192" y="1795272"/>
                  </a:lnTo>
                  <a:lnTo>
                    <a:pt x="8211074" y="1791671"/>
                  </a:lnTo>
                  <a:lnTo>
                    <a:pt x="8225117" y="1790230"/>
                  </a:lnTo>
                  <a:lnTo>
                    <a:pt x="8230158" y="1776186"/>
                  </a:lnTo>
                  <a:lnTo>
                    <a:pt x="8239159" y="1765743"/>
                  </a:lnTo>
                  <a:lnTo>
                    <a:pt x="8249241" y="1758901"/>
                  </a:lnTo>
                  <a:lnTo>
                    <a:pt x="8263284" y="1753860"/>
                  </a:lnTo>
                  <a:lnTo>
                    <a:pt x="8284167" y="1748458"/>
                  </a:lnTo>
                  <a:lnTo>
                    <a:pt x="8292809" y="1745217"/>
                  </a:lnTo>
                  <a:lnTo>
                    <a:pt x="8301450" y="1739816"/>
                  </a:lnTo>
                  <a:lnTo>
                    <a:pt x="8308292" y="1732974"/>
                  </a:lnTo>
                  <a:lnTo>
                    <a:pt x="8321974" y="1718930"/>
                  </a:lnTo>
                  <a:lnTo>
                    <a:pt x="8327015" y="1712088"/>
                  </a:lnTo>
                  <a:lnTo>
                    <a:pt x="8334216" y="1703445"/>
                  </a:lnTo>
                  <a:lnTo>
                    <a:pt x="8342858" y="1693002"/>
                  </a:lnTo>
                  <a:lnTo>
                    <a:pt x="8355100" y="1684360"/>
                  </a:lnTo>
                  <a:lnTo>
                    <a:pt x="8366982" y="1679319"/>
                  </a:lnTo>
                  <a:lnTo>
                    <a:pt x="8379224" y="1673917"/>
                  </a:lnTo>
                  <a:lnTo>
                    <a:pt x="8381024" y="1656632"/>
                  </a:lnTo>
                  <a:close/>
                  <a:moveTo>
                    <a:pt x="3099821" y="1639684"/>
                  </a:moveTo>
                  <a:lnTo>
                    <a:pt x="3004436" y="1676050"/>
                  </a:lnTo>
                  <a:lnTo>
                    <a:pt x="2911211" y="1710615"/>
                  </a:lnTo>
                  <a:lnTo>
                    <a:pt x="2911211" y="1719256"/>
                  </a:lnTo>
                  <a:lnTo>
                    <a:pt x="2958004" y="1700173"/>
                  </a:lnTo>
                  <a:lnTo>
                    <a:pt x="3009835" y="1681090"/>
                  </a:lnTo>
                  <a:lnTo>
                    <a:pt x="3030352" y="1674249"/>
                  </a:lnTo>
                  <a:lnTo>
                    <a:pt x="3053028" y="1665608"/>
                  </a:lnTo>
                  <a:lnTo>
                    <a:pt x="3075705" y="1653726"/>
                  </a:lnTo>
                  <a:close/>
                  <a:moveTo>
                    <a:pt x="3506555" y="1634643"/>
                  </a:moveTo>
                  <a:lnTo>
                    <a:pt x="3457963" y="1653726"/>
                  </a:lnTo>
                  <a:lnTo>
                    <a:pt x="3470201" y="1651926"/>
                  </a:lnTo>
                  <a:lnTo>
                    <a:pt x="3482439" y="1648326"/>
                  </a:lnTo>
                  <a:lnTo>
                    <a:pt x="3492877" y="1643285"/>
                  </a:lnTo>
                  <a:lnTo>
                    <a:pt x="3503316" y="1638244"/>
                  </a:lnTo>
                  <a:close/>
                  <a:moveTo>
                    <a:pt x="9388844" y="1629264"/>
                  </a:moveTo>
                  <a:lnTo>
                    <a:pt x="9348877" y="1665275"/>
                  </a:lnTo>
                  <a:lnTo>
                    <a:pt x="9300268" y="1707047"/>
                  </a:lnTo>
                  <a:lnTo>
                    <a:pt x="9250219" y="1748458"/>
                  </a:lnTo>
                  <a:lnTo>
                    <a:pt x="9194769" y="1788430"/>
                  </a:lnTo>
                  <a:lnTo>
                    <a:pt x="9137519" y="1828041"/>
                  </a:lnTo>
                  <a:lnTo>
                    <a:pt x="9137519" y="1834883"/>
                  </a:lnTo>
                  <a:lnTo>
                    <a:pt x="9137519" y="1838484"/>
                  </a:lnTo>
                  <a:lnTo>
                    <a:pt x="9141120" y="1847127"/>
                  </a:lnTo>
                  <a:lnTo>
                    <a:pt x="9149761" y="1843886"/>
                  </a:lnTo>
                  <a:lnTo>
                    <a:pt x="9158403" y="1838484"/>
                  </a:lnTo>
                  <a:lnTo>
                    <a:pt x="9163444" y="1831642"/>
                  </a:lnTo>
                  <a:lnTo>
                    <a:pt x="9168485" y="1826241"/>
                  </a:lnTo>
                  <a:lnTo>
                    <a:pt x="9180727" y="1808956"/>
                  </a:lnTo>
                  <a:lnTo>
                    <a:pt x="9194769" y="1797072"/>
                  </a:lnTo>
                  <a:lnTo>
                    <a:pt x="9212053" y="1788430"/>
                  </a:lnTo>
                  <a:lnTo>
                    <a:pt x="9229336" y="1781588"/>
                  </a:lnTo>
                  <a:lnTo>
                    <a:pt x="9239777" y="1769344"/>
                  </a:lnTo>
                  <a:lnTo>
                    <a:pt x="9252020" y="1753860"/>
                  </a:lnTo>
                  <a:lnTo>
                    <a:pt x="9267503" y="1738015"/>
                  </a:lnTo>
                  <a:lnTo>
                    <a:pt x="9288026" y="1722531"/>
                  </a:lnTo>
                  <a:lnTo>
                    <a:pt x="9291627" y="1718930"/>
                  </a:lnTo>
                  <a:lnTo>
                    <a:pt x="9322592" y="1691202"/>
                  </a:lnTo>
                  <a:lnTo>
                    <a:pt x="9350677" y="1665275"/>
                  </a:lnTo>
                  <a:close/>
                  <a:moveTo>
                    <a:pt x="8117818" y="1620622"/>
                  </a:moveTo>
                  <a:lnTo>
                    <a:pt x="7946427" y="1743417"/>
                  </a:lnTo>
                  <a:lnTo>
                    <a:pt x="7941026" y="1753860"/>
                  </a:lnTo>
                  <a:lnTo>
                    <a:pt x="7934185" y="1762502"/>
                  </a:lnTo>
                  <a:lnTo>
                    <a:pt x="7927344" y="1771145"/>
                  </a:lnTo>
                  <a:lnTo>
                    <a:pt x="7918702" y="1777987"/>
                  </a:lnTo>
                  <a:lnTo>
                    <a:pt x="7902859" y="1791671"/>
                  </a:lnTo>
                  <a:lnTo>
                    <a:pt x="7885936" y="1802114"/>
                  </a:lnTo>
                  <a:lnTo>
                    <a:pt x="7873694" y="1814357"/>
                  </a:lnTo>
                  <a:lnTo>
                    <a:pt x="7865053" y="1823000"/>
                  </a:lnTo>
                  <a:lnTo>
                    <a:pt x="7858211" y="1829842"/>
                  </a:lnTo>
                  <a:lnTo>
                    <a:pt x="7854611" y="1836684"/>
                  </a:lnTo>
                  <a:lnTo>
                    <a:pt x="7854611" y="1845326"/>
                  </a:lnTo>
                  <a:lnTo>
                    <a:pt x="7865053" y="1840285"/>
                  </a:lnTo>
                  <a:lnTo>
                    <a:pt x="7877295" y="1833443"/>
                  </a:lnTo>
                  <a:lnTo>
                    <a:pt x="7885936" y="1826241"/>
                  </a:lnTo>
                  <a:lnTo>
                    <a:pt x="7894218" y="1815798"/>
                  </a:lnTo>
                  <a:lnTo>
                    <a:pt x="7908260" y="1802114"/>
                  </a:lnTo>
                  <a:lnTo>
                    <a:pt x="7923743" y="1790230"/>
                  </a:lnTo>
                  <a:lnTo>
                    <a:pt x="7941026" y="1781588"/>
                  </a:lnTo>
                  <a:lnTo>
                    <a:pt x="7960110" y="1772945"/>
                  </a:lnTo>
                  <a:lnTo>
                    <a:pt x="7967311" y="1757101"/>
                  </a:lnTo>
                  <a:lnTo>
                    <a:pt x="7975952" y="1741616"/>
                  </a:lnTo>
                  <a:lnTo>
                    <a:pt x="7984594" y="1727932"/>
                  </a:lnTo>
                  <a:lnTo>
                    <a:pt x="7995036" y="1715689"/>
                  </a:lnTo>
                  <a:lnTo>
                    <a:pt x="8012319" y="1701645"/>
                  </a:lnTo>
                  <a:lnTo>
                    <a:pt x="8029602" y="1687961"/>
                  </a:lnTo>
                  <a:lnTo>
                    <a:pt x="8048325" y="1675718"/>
                  </a:lnTo>
                  <a:lnTo>
                    <a:pt x="8062368" y="1663474"/>
                  </a:lnTo>
                  <a:lnTo>
                    <a:pt x="8079651" y="1649790"/>
                  </a:lnTo>
                  <a:lnTo>
                    <a:pt x="8098734" y="1636106"/>
                  </a:lnTo>
                  <a:close/>
                  <a:moveTo>
                    <a:pt x="4888229" y="1604000"/>
                  </a:moveTo>
                  <a:lnTo>
                    <a:pt x="4886429" y="1605800"/>
                  </a:lnTo>
                  <a:lnTo>
                    <a:pt x="4888229" y="1605800"/>
                  </a:lnTo>
                  <a:close/>
                  <a:moveTo>
                    <a:pt x="8308292" y="1599736"/>
                  </a:moveTo>
                  <a:lnTo>
                    <a:pt x="8294249" y="1606578"/>
                  </a:lnTo>
                  <a:lnTo>
                    <a:pt x="8280567" y="1618821"/>
                  </a:lnTo>
                  <a:lnTo>
                    <a:pt x="8263284" y="1637907"/>
                  </a:lnTo>
                  <a:lnTo>
                    <a:pt x="8270125" y="1636106"/>
                  </a:lnTo>
                  <a:lnTo>
                    <a:pt x="8278766" y="1634306"/>
                  </a:lnTo>
                  <a:lnTo>
                    <a:pt x="8287408" y="1625663"/>
                  </a:lnTo>
                  <a:lnTo>
                    <a:pt x="8292809" y="1620622"/>
                  </a:lnTo>
                  <a:lnTo>
                    <a:pt x="8294249" y="1615220"/>
                  </a:lnTo>
                  <a:lnTo>
                    <a:pt x="8297850" y="1608378"/>
                  </a:lnTo>
                  <a:close/>
                  <a:moveTo>
                    <a:pt x="7339913" y="1593237"/>
                  </a:moveTo>
                  <a:lnTo>
                    <a:pt x="7286272" y="1633192"/>
                  </a:lnTo>
                  <a:lnTo>
                    <a:pt x="7237670" y="1667748"/>
                  </a:lnTo>
                  <a:lnTo>
                    <a:pt x="7190869" y="1697264"/>
                  </a:lnTo>
                  <a:lnTo>
                    <a:pt x="7146228" y="1723181"/>
                  </a:lnTo>
                  <a:lnTo>
                    <a:pt x="7097626" y="1750897"/>
                  </a:lnTo>
                  <a:lnTo>
                    <a:pt x="7049025" y="1780414"/>
                  </a:lnTo>
                  <a:lnTo>
                    <a:pt x="7002223" y="1811370"/>
                  </a:lnTo>
                  <a:lnTo>
                    <a:pt x="6953622" y="1845925"/>
                  </a:lnTo>
                  <a:lnTo>
                    <a:pt x="6962622" y="1868602"/>
                  </a:lnTo>
                  <a:lnTo>
                    <a:pt x="7043985" y="1802731"/>
                  </a:lnTo>
                  <a:lnTo>
                    <a:pt x="7087186" y="1769975"/>
                  </a:lnTo>
                  <a:lnTo>
                    <a:pt x="7130387" y="1738659"/>
                  </a:lnTo>
                  <a:lnTo>
                    <a:pt x="7182229" y="1704103"/>
                  </a:lnTo>
                  <a:lnTo>
                    <a:pt x="7235870" y="1670987"/>
                  </a:lnTo>
                  <a:lnTo>
                    <a:pt x="7288072" y="1638231"/>
                  </a:lnTo>
                  <a:lnTo>
                    <a:pt x="7339913" y="1607275"/>
                  </a:lnTo>
                  <a:lnTo>
                    <a:pt x="7339913" y="1600436"/>
                  </a:lnTo>
                  <a:close/>
                  <a:moveTo>
                    <a:pt x="4640899" y="1590321"/>
                  </a:moveTo>
                  <a:lnTo>
                    <a:pt x="4626858" y="1602200"/>
                  </a:lnTo>
                  <a:lnTo>
                    <a:pt x="4604538" y="1621279"/>
                  </a:lnTo>
                  <a:lnTo>
                    <a:pt x="4609578" y="1619839"/>
                  </a:lnTo>
                  <a:lnTo>
                    <a:pt x="4640899" y="1604000"/>
                  </a:lnTo>
                  <a:close/>
                  <a:moveTo>
                    <a:pt x="7111307" y="1561921"/>
                  </a:moveTo>
                  <a:lnTo>
                    <a:pt x="7109507" y="1563721"/>
                  </a:lnTo>
                  <a:lnTo>
                    <a:pt x="7111307" y="1563721"/>
                  </a:lnTo>
                  <a:close/>
                  <a:moveTo>
                    <a:pt x="1822746" y="1539229"/>
                  </a:moveTo>
                  <a:lnTo>
                    <a:pt x="1727362" y="1587836"/>
                  </a:lnTo>
                  <a:lnTo>
                    <a:pt x="1630177" y="1632843"/>
                  </a:lnTo>
                  <a:lnTo>
                    <a:pt x="1557829" y="1665608"/>
                  </a:lnTo>
                  <a:lnTo>
                    <a:pt x="1486560" y="1701973"/>
                  </a:lnTo>
                  <a:lnTo>
                    <a:pt x="1417451" y="1740139"/>
                  </a:lnTo>
                  <a:lnTo>
                    <a:pt x="1351582" y="1780105"/>
                  </a:lnTo>
                  <a:lnTo>
                    <a:pt x="1356981" y="1788746"/>
                  </a:lnTo>
                  <a:lnTo>
                    <a:pt x="1360221" y="1799188"/>
                  </a:lnTo>
                  <a:lnTo>
                    <a:pt x="1360221" y="1802428"/>
                  </a:lnTo>
                  <a:lnTo>
                    <a:pt x="1362020" y="1812870"/>
                  </a:lnTo>
                  <a:lnTo>
                    <a:pt x="1393335" y="1797388"/>
                  </a:lnTo>
                  <a:lnTo>
                    <a:pt x="1424290" y="1780105"/>
                  </a:lnTo>
                  <a:lnTo>
                    <a:pt x="1445167" y="1766063"/>
                  </a:lnTo>
                  <a:lnTo>
                    <a:pt x="1464244" y="1754181"/>
                  </a:lnTo>
                  <a:lnTo>
                    <a:pt x="1479721" y="1743740"/>
                  </a:lnTo>
                  <a:lnTo>
                    <a:pt x="1491959" y="1731498"/>
                  </a:lnTo>
                  <a:lnTo>
                    <a:pt x="1496998" y="1726457"/>
                  </a:lnTo>
                  <a:lnTo>
                    <a:pt x="1502398" y="1726457"/>
                  </a:lnTo>
                  <a:lnTo>
                    <a:pt x="1507437" y="1726457"/>
                  </a:lnTo>
                  <a:lnTo>
                    <a:pt x="1511036" y="1722857"/>
                  </a:lnTo>
                  <a:lnTo>
                    <a:pt x="1517875" y="1719256"/>
                  </a:lnTo>
                  <a:lnTo>
                    <a:pt x="1524714" y="1716016"/>
                  </a:lnTo>
                  <a:lnTo>
                    <a:pt x="1533353" y="1716016"/>
                  </a:lnTo>
                  <a:lnTo>
                    <a:pt x="1540551" y="1717816"/>
                  </a:lnTo>
                  <a:lnTo>
                    <a:pt x="1568267" y="1689732"/>
                  </a:lnTo>
                  <a:lnTo>
                    <a:pt x="1581945" y="1677850"/>
                  </a:lnTo>
                  <a:lnTo>
                    <a:pt x="1599222" y="1665608"/>
                  </a:lnTo>
                  <a:lnTo>
                    <a:pt x="1619739" y="1651926"/>
                  </a:lnTo>
                  <a:lnTo>
                    <a:pt x="1642415" y="1638244"/>
                  </a:lnTo>
                  <a:lnTo>
                    <a:pt x="1663292" y="1626002"/>
                  </a:lnTo>
                  <a:lnTo>
                    <a:pt x="1684168" y="1617361"/>
                  </a:lnTo>
                  <a:lnTo>
                    <a:pt x="1723762" y="1598278"/>
                  </a:lnTo>
                  <a:lnTo>
                    <a:pt x="1763716" y="1579195"/>
                  </a:lnTo>
                  <a:lnTo>
                    <a:pt x="1766955" y="1577395"/>
                  </a:lnTo>
                  <a:lnTo>
                    <a:pt x="1793231" y="1561913"/>
                  </a:lnTo>
                  <a:lnTo>
                    <a:pt x="1815547" y="1546070"/>
                  </a:lnTo>
                  <a:close/>
                  <a:moveTo>
                    <a:pt x="8386065" y="1537078"/>
                  </a:moveTo>
                  <a:lnTo>
                    <a:pt x="8368782" y="1552922"/>
                  </a:lnTo>
                  <a:lnTo>
                    <a:pt x="8346098" y="1573448"/>
                  </a:lnTo>
                  <a:lnTo>
                    <a:pt x="8353299" y="1568407"/>
                  </a:lnTo>
                  <a:lnTo>
                    <a:pt x="8365181" y="1563005"/>
                  </a:lnTo>
                  <a:lnTo>
                    <a:pt x="8374183" y="1557964"/>
                  </a:lnTo>
                  <a:lnTo>
                    <a:pt x="8379224" y="1551122"/>
                  </a:lnTo>
                  <a:lnTo>
                    <a:pt x="8382825" y="1545720"/>
                  </a:lnTo>
                  <a:close/>
                  <a:moveTo>
                    <a:pt x="1668331" y="1535989"/>
                  </a:moveTo>
                  <a:lnTo>
                    <a:pt x="1670131" y="1537429"/>
                  </a:lnTo>
                  <a:lnTo>
                    <a:pt x="1670131" y="1535989"/>
                  </a:lnTo>
                  <a:close/>
                  <a:moveTo>
                    <a:pt x="1988680" y="1534189"/>
                  </a:moveTo>
                  <a:lnTo>
                    <a:pt x="1895095" y="1591437"/>
                  </a:lnTo>
                  <a:lnTo>
                    <a:pt x="1803309" y="1641484"/>
                  </a:lnTo>
                  <a:lnTo>
                    <a:pt x="1832824" y="1634643"/>
                  </a:lnTo>
                  <a:lnTo>
                    <a:pt x="1865579" y="1627802"/>
                  </a:lnTo>
                  <a:lnTo>
                    <a:pt x="1872778" y="1615561"/>
                  </a:lnTo>
                  <a:lnTo>
                    <a:pt x="1876017" y="1608720"/>
                  </a:lnTo>
                  <a:lnTo>
                    <a:pt x="1881417" y="1603319"/>
                  </a:lnTo>
                  <a:lnTo>
                    <a:pt x="1888255" y="1596478"/>
                  </a:lnTo>
                  <a:lnTo>
                    <a:pt x="1895095" y="1592877"/>
                  </a:lnTo>
                  <a:lnTo>
                    <a:pt x="1905533" y="1589637"/>
                  </a:lnTo>
                  <a:lnTo>
                    <a:pt x="1915971" y="1589637"/>
                  </a:lnTo>
                  <a:lnTo>
                    <a:pt x="1926409" y="1587836"/>
                  </a:lnTo>
                  <a:lnTo>
                    <a:pt x="1935048" y="1584236"/>
                  </a:lnTo>
                  <a:lnTo>
                    <a:pt x="1941887" y="1577395"/>
                  </a:lnTo>
                  <a:lnTo>
                    <a:pt x="1948726" y="1568754"/>
                  </a:lnTo>
                  <a:lnTo>
                    <a:pt x="1959164" y="1560112"/>
                  </a:lnTo>
                  <a:lnTo>
                    <a:pt x="1971402" y="1551471"/>
                  </a:lnTo>
                  <a:lnTo>
                    <a:pt x="1983640" y="1542830"/>
                  </a:lnTo>
                  <a:lnTo>
                    <a:pt x="1997318" y="1534189"/>
                  </a:lnTo>
                  <a:close/>
                  <a:moveTo>
                    <a:pt x="8398307" y="1523394"/>
                  </a:moveTo>
                  <a:lnTo>
                    <a:pt x="8387866" y="1535637"/>
                  </a:lnTo>
                  <a:lnTo>
                    <a:pt x="8396507" y="1535637"/>
                  </a:lnTo>
                  <a:lnTo>
                    <a:pt x="8400108" y="1535637"/>
                  </a:lnTo>
                  <a:close/>
                  <a:moveTo>
                    <a:pt x="7929144" y="1523394"/>
                  </a:moveTo>
                  <a:lnTo>
                    <a:pt x="7899619" y="1542479"/>
                  </a:lnTo>
                  <a:lnTo>
                    <a:pt x="7899619" y="1544280"/>
                  </a:lnTo>
                  <a:lnTo>
                    <a:pt x="7910061" y="1538878"/>
                  </a:lnTo>
                  <a:lnTo>
                    <a:pt x="7920142" y="1535637"/>
                  </a:lnTo>
                  <a:close/>
                  <a:moveTo>
                    <a:pt x="4723702" y="1519045"/>
                  </a:moveTo>
                  <a:lnTo>
                    <a:pt x="4704622" y="1534884"/>
                  </a:lnTo>
                  <a:lnTo>
                    <a:pt x="4715062" y="1533085"/>
                  </a:lnTo>
                  <a:close/>
                  <a:moveTo>
                    <a:pt x="5759466" y="1517287"/>
                  </a:moveTo>
                  <a:lnTo>
                    <a:pt x="5749026" y="1518726"/>
                  </a:lnTo>
                  <a:lnTo>
                    <a:pt x="5749026" y="1524126"/>
                  </a:lnTo>
                  <a:close/>
                  <a:moveTo>
                    <a:pt x="4424170" y="1515806"/>
                  </a:moveTo>
                  <a:lnTo>
                    <a:pt x="4422370" y="1526245"/>
                  </a:lnTo>
                  <a:lnTo>
                    <a:pt x="4420930" y="1536324"/>
                  </a:lnTo>
                  <a:lnTo>
                    <a:pt x="4432811" y="1534884"/>
                  </a:lnTo>
                  <a:lnTo>
                    <a:pt x="4427771" y="1526245"/>
                  </a:lnTo>
                  <a:close/>
                  <a:moveTo>
                    <a:pt x="2457684" y="1508265"/>
                  </a:moveTo>
                  <a:lnTo>
                    <a:pt x="2367699" y="1553271"/>
                  </a:lnTo>
                  <a:lnTo>
                    <a:pt x="2369498" y="1553271"/>
                  </a:lnTo>
                  <a:lnTo>
                    <a:pt x="2383176" y="1558312"/>
                  </a:lnTo>
                  <a:lnTo>
                    <a:pt x="2390375" y="1563353"/>
                  </a:lnTo>
                  <a:lnTo>
                    <a:pt x="2397213" y="1568754"/>
                  </a:lnTo>
                  <a:lnTo>
                    <a:pt x="2400813" y="1573794"/>
                  </a:lnTo>
                  <a:lnTo>
                    <a:pt x="2402253" y="1580995"/>
                  </a:lnTo>
                  <a:lnTo>
                    <a:pt x="2405852" y="1591437"/>
                  </a:lnTo>
                  <a:lnTo>
                    <a:pt x="2405852" y="1600078"/>
                  </a:lnTo>
                  <a:lnTo>
                    <a:pt x="2405852" y="1605119"/>
                  </a:lnTo>
                  <a:lnTo>
                    <a:pt x="2414491" y="1601879"/>
                  </a:lnTo>
                  <a:lnTo>
                    <a:pt x="2421330" y="1610520"/>
                  </a:lnTo>
                  <a:lnTo>
                    <a:pt x="2426369" y="1589637"/>
                  </a:lnTo>
                  <a:lnTo>
                    <a:pt x="2431768" y="1570554"/>
                  </a:lnTo>
                  <a:lnTo>
                    <a:pt x="2445446" y="1537429"/>
                  </a:lnTo>
                  <a:close/>
                  <a:moveTo>
                    <a:pt x="796191" y="1502864"/>
                  </a:moveTo>
                  <a:lnTo>
                    <a:pt x="735721" y="1535989"/>
                  </a:lnTo>
                  <a:lnTo>
                    <a:pt x="680290" y="1566953"/>
                  </a:lnTo>
                  <a:lnTo>
                    <a:pt x="610821" y="1608720"/>
                  </a:lnTo>
                  <a:lnTo>
                    <a:pt x="634937" y="1605119"/>
                  </a:lnTo>
                  <a:lnTo>
                    <a:pt x="647175" y="1594678"/>
                  </a:lnTo>
                  <a:lnTo>
                    <a:pt x="659413" y="1586036"/>
                  </a:lnTo>
                  <a:lnTo>
                    <a:pt x="685329" y="1568754"/>
                  </a:lnTo>
                  <a:lnTo>
                    <a:pt x="716644" y="1551471"/>
                  </a:lnTo>
                  <a:lnTo>
                    <a:pt x="744360" y="1537429"/>
                  </a:lnTo>
                  <a:lnTo>
                    <a:pt x="769916" y="1520146"/>
                  </a:lnTo>
                  <a:close/>
                  <a:moveTo>
                    <a:pt x="3108459" y="1499623"/>
                  </a:moveTo>
                  <a:lnTo>
                    <a:pt x="3101621" y="1502864"/>
                  </a:lnTo>
                  <a:lnTo>
                    <a:pt x="3103420" y="1502864"/>
                  </a:lnTo>
                  <a:close/>
                  <a:moveTo>
                    <a:pt x="9641249" y="1497466"/>
                  </a:moveTo>
                  <a:lnTo>
                    <a:pt x="9578958" y="1563005"/>
                  </a:lnTo>
                  <a:lnTo>
                    <a:pt x="9522068" y="1622062"/>
                  </a:lnTo>
                  <a:lnTo>
                    <a:pt x="9466618" y="1675718"/>
                  </a:lnTo>
                  <a:lnTo>
                    <a:pt x="9414769" y="1726132"/>
                  </a:lnTo>
                  <a:lnTo>
                    <a:pt x="9350677" y="1781588"/>
                  </a:lnTo>
                  <a:lnTo>
                    <a:pt x="9282985" y="1836684"/>
                  </a:lnTo>
                  <a:lnTo>
                    <a:pt x="9206652" y="1893940"/>
                  </a:lnTo>
                  <a:lnTo>
                    <a:pt x="9125637" y="1954437"/>
                  </a:lnTo>
                  <a:lnTo>
                    <a:pt x="9092511" y="2075792"/>
                  </a:lnTo>
                  <a:lnTo>
                    <a:pt x="9090711" y="2080834"/>
                  </a:lnTo>
                  <a:lnTo>
                    <a:pt x="9109794" y="2070751"/>
                  </a:lnTo>
                  <a:lnTo>
                    <a:pt x="9130678" y="2062108"/>
                  </a:lnTo>
                  <a:lnTo>
                    <a:pt x="9137519" y="2048064"/>
                  </a:lnTo>
                  <a:lnTo>
                    <a:pt x="9146161" y="2034380"/>
                  </a:lnTo>
                  <a:lnTo>
                    <a:pt x="9151202" y="2027538"/>
                  </a:lnTo>
                  <a:lnTo>
                    <a:pt x="9159843" y="2022137"/>
                  </a:lnTo>
                  <a:lnTo>
                    <a:pt x="9168485" y="2017095"/>
                  </a:lnTo>
                  <a:lnTo>
                    <a:pt x="9178927" y="2013494"/>
                  </a:lnTo>
                  <a:lnTo>
                    <a:pt x="9186128" y="2009893"/>
                  </a:lnTo>
                  <a:lnTo>
                    <a:pt x="9194769" y="2003051"/>
                  </a:lnTo>
                  <a:lnTo>
                    <a:pt x="9203411" y="1992608"/>
                  </a:lnTo>
                  <a:lnTo>
                    <a:pt x="9210252" y="1980725"/>
                  </a:lnTo>
                  <a:lnTo>
                    <a:pt x="9213853" y="1975323"/>
                  </a:lnTo>
                  <a:lnTo>
                    <a:pt x="9220694" y="1970282"/>
                  </a:lnTo>
                  <a:lnTo>
                    <a:pt x="9227535" y="1968481"/>
                  </a:lnTo>
                  <a:lnTo>
                    <a:pt x="9234737" y="1963080"/>
                  </a:lnTo>
                  <a:lnTo>
                    <a:pt x="9243378" y="1961279"/>
                  </a:lnTo>
                  <a:lnTo>
                    <a:pt x="9244818" y="1954437"/>
                  </a:lnTo>
                  <a:lnTo>
                    <a:pt x="9248419" y="1949396"/>
                  </a:lnTo>
                  <a:lnTo>
                    <a:pt x="9252020" y="1945795"/>
                  </a:lnTo>
                  <a:lnTo>
                    <a:pt x="9265702" y="1930310"/>
                  </a:lnTo>
                  <a:lnTo>
                    <a:pt x="9281185" y="1911225"/>
                  </a:lnTo>
                  <a:lnTo>
                    <a:pt x="9288026" y="1901142"/>
                  </a:lnTo>
                  <a:lnTo>
                    <a:pt x="9338435" y="1854329"/>
                  </a:lnTo>
                  <a:lnTo>
                    <a:pt x="9343476" y="1850728"/>
                  </a:lnTo>
                  <a:lnTo>
                    <a:pt x="9350677" y="1847127"/>
                  </a:lnTo>
                  <a:lnTo>
                    <a:pt x="9359319" y="1842085"/>
                  </a:lnTo>
                  <a:lnTo>
                    <a:pt x="9367960" y="1838484"/>
                  </a:lnTo>
                  <a:lnTo>
                    <a:pt x="9376602" y="1834883"/>
                  </a:lnTo>
                  <a:lnTo>
                    <a:pt x="9388844" y="1831642"/>
                  </a:lnTo>
                  <a:lnTo>
                    <a:pt x="9392085" y="1817598"/>
                  </a:lnTo>
                  <a:lnTo>
                    <a:pt x="9398926" y="1805715"/>
                  </a:lnTo>
                  <a:lnTo>
                    <a:pt x="9407567" y="1795272"/>
                  </a:lnTo>
                  <a:lnTo>
                    <a:pt x="9416209" y="1784829"/>
                  </a:lnTo>
                  <a:lnTo>
                    <a:pt x="9426651" y="1774386"/>
                  </a:lnTo>
                  <a:lnTo>
                    <a:pt x="9438893" y="1765743"/>
                  </a:lnTo>
                  <a:lnTo>
                    <a:pt x="9452575" y="1757101"/>
                  </a:lnTo>
                  <a:lnTo>
                    <a:pt x="9468058" y="1748458"/>
                  </a:lnTo>
                  <a:lnTo>
                    <a:pt x="9469859" y="1743417"/>
                  </a:lnTo>
                  <a:lnTo>
                    <a:pt x="9473459" y="1738015"/>
                  </a:lnTo>
                  <a:lnTo>
                    <a:pt x="9473459" y="1729373"/>
                  </a:lnTo>
                  <a:lnTo>
                    <a:pt x="9480300" y="1724331"/>
                  </a:lnTo>
                  <a:lnTo>
                    <a:pt x="9537551" y="1689401"/>
                  </a:lnTo>
                  <a:lnTo>
                    <a:pt x="9556634" y="1673917"/>
                  </a:lnTo>
                  <a:lnTo>
                    <a:pt x="9567076" y="1667075"/>
                  </a:lnTo>
                  <a:lnTo>
                    <a:pt x="9573917" y="1658433"/>
                  </a:lnTo>
                  <a:lnTo>
                    <a:pt x="9578958" y="1644749"/>
                  </a:lnTo>
                  <a:lnTo>
                    <a:pt x="9584359" y="1629264"/>
                  </a:lnTo>
                  <a:lnTo>
                    <a:pt x="9587599" y="1620622"/>
                  </a:lnTo>
                  <a:lnTo>
                    <a:pt x="9592641" y="1613420"/>
                  </a:lnTo>
                  <a:lnTo>
                    <a:pt x="9599842" y="1604777"/>
                  </a:lnTo>
                  <a:lnTo>
                    <a:pt x="9610284" y="1592534"/>
                  </a:lnTo>
                  <a:lnTo>
                    <a:pt x="9620725" y="1582451"/>
                  </a:lnTo>
                  <a:lnTo>
                    <a:pt x="9632608" y="1572008"/>
                  </a:lnTo>
                  <a:lnTo>
                    <a:pt x="9636208" y="1570207"/>
                  </a:lnTo>
                  <a:lnTo>
                    <a:pt x="9639809" y="1568407"/>
                  </a:lnTo>
                  <a:lnTo>
                    <a:pt x="9641249" y="1564806"/>
                  </a:lnTo>
                  <a:lnTo>
                    <a:pt x="9646650" y="1552922"/>
                  </a:lnTo>
                  <a:lnTo>
                    <a:pt x="9648450" y="1545720"/>
                  </a:lnTo>
                  <a:lnTo>
                    <a:pt x="9648450" y="1535637"/>
                  </a:lnTo>
                  <a:lnTo>
                    <a:pt x="9644850" y="1511150"/>
                  </a:lnTo>
                  <a:close/>
                  <a:moveTo>
                    <a:pt x="8436474" y="1497466"/>
                  </a:moveTo>
                  <a:lnTo>
                    <a:pt x="8419191" y="1506109"/>
                  </a:lnTo>
                  <a:lnTo>
                    <a:pt x="8427833" y="1512951"/>
                  </a:lnTo>
                  <a:lnTo>
                    <a:pt x="8431073" y="1506109"/>
                  </a:lnTo>
                  <a:close/>
                  <a:moveTo>
                    <a:pt x="1929649" y="1478740"/>
                  </a:moveTo>
                  <a:lnTo>
                    <a:pt x="1848662" y="1525547"/>
                  </a:lnTo>
                  <a:lnTo>
                    <a:pt x="1864139" y="1520146"/>
                  </a:lnTo>
                  <a:lnTo>
                    <a:pt x="1893295" y="1504664"/>
                  </a:lnTo>
                  <a:lnTo>
                    <a:pt x="1907332" y="1497823"/>
                  </a:lnTo>
                  <a:lnTo>
                    <a:pt x="1919211" y="1494583"/>
                  </a:lnTo>
                  <a:lnTo>
                    <a:pt x="1928209" y="1490982"/>
                  </a:lnTo>
                  <a:lnTo>
                    <a:pt x="1936848" y="1484141"/>
                  </a:lnTo>
                  <a:lnTo>
                    <a:pt x="1931449" y="1480541"/>
                  </a:lnTo>
                  <a:close/>
                  <a:moveTo>
                    <a:pt x="4600937" y="1472609"/>
                  </a:moveTo>
                  <a:lnTo>
                    <a:pt x="4555936" y="1508966"/>
                  </a:lnTo>
                  <a:lnTo>
                    <a:pt x="4512734" y="1546764"/>
                  </a:lnTo>
                  <a:lnTo>
                    <a:pt x="4469532" y="1588521"/>
                  </a:lnTo>
                  <a:lnTo>
                    <a:pt x="4425970" y="1628478"/>
                  </a:lnTo>
                  <a:lnTo>
                    <a:pt x="4425970" y="1640358"/>
                  </a:lnTo>
                  <a:lnTo>
                    <a:pt x="4424170" y="1652597"/>
                  </a:lnTo>
                  <a:lnTo>
                    <a:pt x="4446851" y="1631718"/>
                  </a:lnTo>
                  <a:lnTo>
                    <a:pt x="4469532" y="1609400"/>
                  </a:lnTo>
                  <a:lnTo>
                    <a:pt x="4483213" y="1591761"/>
                  </a:lnTo>
                  <a:lnTo>
                    <a:pt x="4498693" y="1578082"/>
                  </a:lnTo>
                  <a:lnTo>
                    <a:pt x="4515974" y="1567642"/>
                  </a:lnTo>
                  <a:lnTo>
                    <a:pt x="4533255" y="1560803"/>
                  </a:lnTo>
                  <a:lnTo>
                    <a:pt x="4533255" y="1533085"/>
                  </a:lnTo>
                  <a:lnTo>
                    <a:pt x="4547295" y="1531285"/>
                  </a:lnTo>
                  <a:lnTo>
                    <a:pt x="4557736" y="1527685"/>
                  </a:lnTo>
                  <a:lnTo>
                    <a:pt x="4566376" y="1522645"/>
                  </a:lnTo>
                  <a:lnTo>
                    <a:pt x="4575016" y="1515806"/>
                  </a:lnTo>
                  <a:lnTo>
                    <a:pt x="4583657" y="1505366"/>
                  </a:lnTo>
                  <a:lnTo>
                    <a:pt x="4592297" y="1489887"/>
                  </a:lnTo>
                  <a:close/>
                  <a:moveTo>
                    <a:pt x="4917750" y="1453530"/>
                  </a:moveTo>
                  <a:lnTo>
                    <a:pt x="4893629" y="1474408"/>
                  </a:lnTo>
                  <a:lnTo>
                    <a:pt x="4869148" y="1496727"/>
                  </a:lnTo>
                  <a:lnTo>
                    <a:pt x="4853667" y="1510406"/>
                  </a:lnTo>
                  <a:lnTo>
                    <a:pt x="4834587" y="1526245"/>
                  </a:lnTo>
                  <a:lnTo>
                    <a:pt x="4812266" y="1541724"/>
                  </a:lnTo>
                  <a:lnTo>
                    <a:pt x="4787785" y="1559003"/>
                  </a:lnTo>
                  <a:lnTo>
                    <a:pt x="4755024" y="1590321"/>
                  </a:lnTo>
                  <a:lnTo>
                    <a:pt x="4720462" y="1621279"/>
                  </a:lnTo>
                  <a:lnTo>
                    <a:pt x="4647739" y="1683555"/>
                  </a:lnTo>
                  <a:lnTo>
                    <a:pt x="4575016" y="1744391"/>
                  </a:lnTo>
                  <a:lnTo>
                    <a:pt x="4502293" y="1809907"/>
                  </a:lnTo>
                  <a:lnTo>
                    <a:pt x="4483213" y="1828985"/>
                  </a:lnTo>
                  <a:lnTo>
                    <a:pt x="4462332" y="1853464"/>
                  </a:lnTo>
                  <a:lnTo>
                    <a:pt x="4450451" y="1868943"/>
                  </a:lnTo>
                  <a:lnTo>
                    <a:pt x="4479973" y="1849864"/>
                  </a:lnTo>
                  <a:lnTo>
                    <a:pt x="4502293" y="1830785"/>
                  </a:lnTo>
                  <a:lnTo>
                    <a:pt x="4530015" y="1804867"/>
                  </a:lnTo>
                  <a:lnTo>
                    <a:pt x="4540455" y="1794428"/>
                  </a:lnTo>
                  <a:lnTo>
                    <a:pt x="4552335" y="1803067"/>
                  </a:lnTo>
                  <a:lnTo>
                    <a:pt x="4554136" y="1803067"/>
                  </a:lnTo>
                  <a:lnTo>
                    <a:pt x="4557736" y="1787588"/>
                  </a:lnTo>
                  <a:lnTo>
                    <a:pt x="4564576" y="1775349"/>
                  </a:lnTo>
                  <a:lnTo>
                    <a:pt x="4575016" y="1764909"/>
                  </a:lnTo>
                  <a:lnTo>
                    <a:pt x="4586897" y="1754830"/>
                  </a:lnTo>
                  <a:lnTo>
                    <a:pt x="4600937" y="1744391"/>
                  </a:lnTo>
                  <a:lnTo>
                    <a:pt x="4614978" y="1737191"/>
                  </a:lnTo>
                  <a:lnTo>
                    <a:pt x="4614978" y="1711273"/>
                  </a:lnTo>
                  <a:lnTo>
                    <a:pt x="4637299" y="1723512"/>
                  </a:lnTo>
                  <a:lnTo>
                    <a:pt x="4639099" y="1723512"/>
                  </a:lnTo>
                  <a:lnTo>
                    <a:pt x="4642699" y="1716673"/>
                  </a:lnTo>
                  <a:lnTo>
                    <a:pt x="4642699" y="1711273"/>
                  </a:lnTo>
                  <a:lnTo>
                    <a:pt x="4645939" y="1704433"/>
                  </a:lnTo>
                  <a:lnTo>
                    <a:pt x="4645939" y="1699034"/>
                  </a:lnTo>
                  <a:lnTo>
                    <a:pt x="4654580" y="1693994"/>
                  </a:lnTo>
                  <a:lnTo>
                    <a:pt x="4656380" y="1693994"/>
                  </a:lnTo>
                  <a:lnTo>
                    <a:pt x="4656380" y="1676715"/>
                  </a:lnTo>
                  <a:lnTo>
                    <a:pt x="4666820" y="1673115"/>
                  </a:lnTo>
                  <a:lnTo>
                    <a:pt x="4685541" y="1664476"/>
                  </a:lnTo>
                  <a:lnTo>
                    <a:pt x="4702821" y="1652597"/>
                  </a:lnTo>
                  <a:lnTo>
                    <a:pt x="4722262" y="1635318"/>
                  </a:lnTo>
                  <a:lnTo>
                    <a:pt x="4741343" y="1616239"/>
                  </a:lnTo>
                  <a:lnTo>
                    <a:pt x="4758624" y="1595361"/>
                  </a:lnTo>
                  <a:lnTo>
                    <a:pt x="4779144" y="1578082"/>
                  </a:lnTo>
                  <a:lnTo>
                    <a:pt x="4819106" y="1541724"/>
                  </a:lnTo>
                  <a:lnTo>
                    <a:pt x="4851867" y="1520845"/>
                  </a:lnTo>
                  <a:lnTo>
                    <a:pt x="4881389" y="1498527"/>
                  </a:lnTo>
                  <a:lnTo>
                    <a:pt x="4893629" y="1489887"/>
                  </a:lnTo>
                  <a:lnTo>
                    <a:pt x="4904069" y="1479448"/>
                  </a:lnTo>
                  <a:lnTo>
                    <a:pt x="4910910" y="1467209"/>
                  </a:lnTo>
                  <a:close/>
                  <a:moveTo>
                    <a:pt x="7260351" y="1453215"/>
                  </a:moveTo>
                  <a:lnTo>
                    <a:pt x="7241271" y="1466893"/>
                  </a:lnTo>
                  <a:lnTo>
                    <a:pt x="7244511" y="1466893"/>
                  </a:lnTo>
                  <a:lnTo>
                    <a:pt x="7251711" y="1461854"/>
                  </a:lnTo>
                  <a:close/>
                  <a:moveTo>
                    <a:pt x="8204233" y="1450653"/>
                  </a:moveTo>
                  <a:lnTo>
                    <a:pt x="8117818" y="1512951"/>
                  </a:lnTo>
                  <a:lnTo>
                    <a:pt x="8032842" y="1573448"/>
                  </a:lnTo>
                  <a:lnTo>
                    <a:pt x="7949668" y="1634306"/>
                  </a:lnTo>
                  <a:lnTo>
                    <a:pt x="7871894" y="1693002"/>
                  </a:lnTo>
                  <a:lnTo>
                    <a:pt x="7871894" y="1698404"/>
                  </a:lnTo>
                  <a:lnTo>
                    <a:pt x="7902859" y="1675718"/>
                  </a:lnTo>
                  <a:lnTo>
                    <a:pt x="7932385" y="1656632"/>
                  </a:lnTo>
                  <a:lnTo>
                    <a:pt x="7967311" y="1632505"/>
                  </a:lnTo>
                  <a:lnTo>
                    <a:pt x="8001877" y="1608378"/>
                  </a:lnTo>
                  <a:lnTo>
                    <a:pt x="8020960" y="1596135"/>
                  </a:lnTo>
                  <a:lnTo>
                    <a:pt x="8043284" y="1575249"/>
                  </a:lnTo>
                  <a:lnTo>
                    <a:pt x="8065608" y="1557964"/>
                  </a:lnTo>
                  <a:lnTo>
                    <a:pt x="8116017" y="1519793"/>
                  </a:lnTo>
                  <a:lnTo>
                    <a:pt x="8121418" y="1519793"/>
                  </a:lnTo>
                  <a:lnTo>
                    <a:pt x="8126459" y="1519793"/>
                  </a:lnTo>
                  <a:lnTo>
                    <a:pt x="8131860" y="1518352"/>
                  </a:lnTo>
                  <a:lnTo>
                    <a:pt x="8143742" y="1506109"/>
                  </a:lnTo>
                  <a:lnTo>
                    <a:pt x="8155984" y="1499267"/>
                  </a:lnTo>
                  <a:lnTo>
                    <a:pt x="8167867" y="1490625"/>
                  </a:lnTo>
                  <a:lnTo>
                    <a:pt x="8178308" y="1480182"/>
                  </a:lnTo>
                  <a:lnTo>
                    <a:pt x="8190551" y="1467938"/>
                  </a:lnTo>
                  <a:lnTo>
                    <a:pt x="8197392" y="1457495"/>
                  </a:lnTo>
                  <a:close/>
                  <a:moveTo>
                    <a:pt x="1832824" y="1447416"/>
                  </a:moveTo>
                  <a:lnTo>
                    <a:pt x="1815547" y="1456417"/>
                  </a:lnTo>
                  <a:lnTo>
                    <a:pt x="1815547" y="1461458"/>
                  </a:lnTo>
                  <a:close/>
                  <a:moveTo>
                    <a:pt x="5749026" y="1444576"/>
                  </a:moveTo>
                  <a:lnTo>
                    <a:pt x="5736786" y="1453215"/>
                  </a:lnTo>
                  <a:lnTo>
                    <a:pt x="5738586" y="1458254"/>
                  </a:lnTo>
                  <a:close/>
                  <a:moveTo>
                    <a:pt x="4490413" y="1439491"/>
                  </a:moveTo>
                  <a:lnTo>
                    <a:pt x="4424170" y="1488088"/>
                  </a:lnTo>
                  <a:lnTo>
                    <a:pt x="4424170" y="1489887"/>
                  </a:lnTo>
                  <a:lnTo>
                    <a:pt x="4436411" y="1488088"/>
                  </a:lnTo>
                  <a:lnTo>
                    <a:pt x="4451892" y="1484488"/>
                  </a:lnTo>
                  <a:lnTo>
                    <a:pt x="4464132" y="1477648"/>
                  </a:lnTo>
                  <a:lnTo>
                    <a:pt x="4469532" y="1470809"/>
                  </a:lnTo>
                  <a:lnTo>
                    <a:pt x="4474572" y="1463969"/>
                  </a:lnTo>
                  <a:lnTo>
                    <a:pt x="4481413" y="1449930"/>
                  </a:lnTo>
                  <a:close/>
                  <a:moveTo>
                    <a:pt x="6303083" y="1439177"/>
                  </a:moveTo>
                  <a:lnTo>
                    <a:pt x="6244041" y="1480931"/>
                  </a:lnTo>
                  <a:lnTo>
                    <a:pt x="6187159" y="1518726"/>
                  </a:lnTo>
                  <a:lnTo>
                    <a:pt x="6083116" y="1588198"/>
                  </a:lnTo>
                  <a:lnTo>
                    <a:pt x="6057195" y="1607275"/>
                  </a:lnTo>
                  <a:lnTo>
                    <a:pt x="6006794" y="1641831"/>
                  </a:lnTo>
                  <a:lnTo>
                    <a:pt x="6022634" y="1641831"/>
                  </a:lnTo>
                  <a:lnTo>
                    <a:pt x="6039915" y="1626353"/>
                  </a:lnTo>
                  <a:lnTo>
                    <a:pt x="6057195" y="1612315"/>
                  </a:lnTo>
                  <a:lnTo>
                    <a:pt x="6072676" y="1600436"/>
                  </a:lnTo>
                  <a:lnTo>
                    <a:pt x="6089956" y="1589998"/>
                  </a:lnTo>
                  <a:lnTo>
                    <a:pt x="6159438" y="1544643"/>
                  </a:lnTo>
                  <a:lnTo>
                    <a:pt x="6179959" y="1530965"/>
                  </a:lnTo>
                  <a:lnTo>
                    <a:pt x="6197239" y="1518726"/>
                  </a:lnTo>
                  <a:lnTo>
                    <a:pt x="6212720" y="1508648"/>
                  </a:lnTo>
                  <a:lnTo>
                    <a:pt x="6224960" y="1496409"/>
                  </a:lnTo>
                  <a:lnTo>
                    <a:pt x="6242241" y="1484171"/>
                  </a:lnTo>
                  <a:lnTo>
                    <a:pt x="6259521" y="1474092"/>
                  </a:lnTo>
                  <a:lnTo>
                    <a:pt x="6276802" y="1465093"/>
                  </a:lnTo>
                  <a:lnTo>
                    <a:pt x="6292642" y="1456454"/>
                  </a:lnTo>
                  <a:lnTo>
                    <a:pt x="6299482" y="1446016"/>
                  </a:lnTo>
                  <a:close/>
                  <a:moveTo>
                    <a:pt x="3546509" y="1436974"/>
                  </a:moveTo>
                  <a:lnTo>
                    <a:pt x="3525632" y="1449216"/>
                  </a:lnTo>
                  <a:lnTo>
                    <a:pt x="3547948" y="1436974"/>
                  </a:lnTo>
                  <a:close/>
                  <a:moveTo>
                    <a:pt x="2180529" y="1431933"/>
                  </a:moveTo>
                  <a:lnTo>
                    <a:pt x="2111780" y="1471899"/>
                  </a:lnTo>
                  <a:lnTo>
                    <a:pt x="2042311" y="1515106"/>
                  </a:lnTo>
                  <a:lnTo>
                    <a:pt x="2070026" y="1506464"/>
                  </a:lnTo>
                  <a:lnTo>
                    <a:pt x="2101342" y="1499623"/>
                  </a:lnTo>
                  <a:lnTo>
                    <a:pt x="2108180" y="1485581"/>
                  </a:lnTo>
                  <a:lnTo>
                    <a:pt x="2120419" y="1475500"/>
                  </a:lnTo>
                  <a:lnTo>
                    <a:pt x="2132296" y="1468299"/>
                  </a:lnTo>
                  <a:lnTo>
                    <a:pt x="2145974" y="1463258"/>
                  </a:lnTo>
                  <a:lnTo>
                    <a:pt x="2154613" y="1459657"/>
                  </a:lnTo>
                  <a:lnTo>
                    <a:pt x="2163251" y="1452816"/>
                  </a:lnTo>
                  <a:lnTo>
                    <a:pt x="2171890" y="1445975"/>
                  </a:lnTo>
                  <a:lnTo>
                    <a:pt x="2179089" y="1435534"/>
                  </a:lnTo>
                  <a:close/>
                  <a:moveTo>
                    <a:pt x="2386775" y="1428333"/>
                  </a:moveTo>
                  <a:lnTo>
                    <a:pt x="2230921" y="1504664"/>
                  </a:lnTo>
                  <a:lnTo>
                    <a:pt x="2068227" y="1591437"/>
                  </a:lnTo>
                  <a:lnTo>
                    <a:pt x="1933248" y="1662368"/>
                  </a:lnTo>
                  <a:lnTo>
                    <a:pt x="1935048" y="1662368"/>
                  </a:lnTo>
                  <a:lnTo>
                    <a:pt x="1941887" y="1662368"/>
                  </a:lnTo>
                  <a:lnTo>
                    <a:pt x="1947286" y="1663808"/>
                  </a:lnTo>
                  <a:lnTo>
                    <a:pt x="1955925" y="1669209"/>
                  </a:lnTo>
                  <a:lnTo>
                    <a:pt x="1966363" y="1656967"/>
                  </a:lnTo>
                  <a:lnTo>
                    <a:pt x="1976441" y="1646885"/>
                  </a:lnTo>
                  <a:lnTo>
                    <a:pt x="1995518" y="1632843"/>
                  </a:lnTo>
                  <a:lnTo>
                    <a:pt x="1999118" y="1631043"/>
                  </a:lnTo>
                  <a:lnTo>
                    <a:pt x="2010996" y="1629603"/>
                  </a:lnTo>
                  <a:lnTo>
                    <a:pt x="2030073" y="1629603"/>
                  </a:lnTo>
                  <a:lnTo>
                    <a:pt x="2028273" y="1626002"/>
                  </a:lnTo>
                  <a:lnTo>
                    <a:pt x="2030073" y="1620961"/>
                  </a:lnTo>
                  <a:lnTo>
                    <a:pt x="2031872" y="1615561"/>
                  </a:lnTo>
                  <a:lnTo>
                    <a:pt x="2035112" y="1610520"/>
                  </a:lnTo>
                  <a:lnTo>
                    <a:pt x="2044111" y="1605119"/>
                  </a:lnTo>
                  <a:lnTo>
                    <a:pt x="2049150" y="1603319"/>
                  </a:lnTo>
                  <a:lnTo>
                    <a:pt x="2066427" y="1610520"/>
                  </a:lnTo>
                  <a:lnTo>
                    <a:pt x="2073626" y="1606919"/>
                  </a:lnTo>
                  <a:lnTo>
                    <a:pt x="2078665" y="1600078"/>
                  </a:lnTo>
                  <a:lnTo>
                    <a:pt x="2085504" y="1591437"/>
                  </a:lnTo>
                  <a:lnTo>
                    <a:pt x="2092703" y="1586036"/>
                  </a:lnTo>
                  <a:lnTo>
                    <a:pt x="2099541" y="1580995"/>
                  </a:lnTo>
                  <a:lnTo>
                    <a:pt x="2108180" y="1577395"/>
                  </a:lnTo>
                  <a:lnTo>
                    <a:pt x="2118618" y="1573794"/>
                  </a:lnTo>
                  <a:lnTo>
                    <a:pt x="2129057" y="1570554"/>
                  </a:lnTo>
                  <a:lnTo>
                    <a:pt x="2139136" y="1570554"/>
                  </a:lnTo>
                  <a:lnTo>
                    <a:pt x="2145974" y="1561913"/>
                  </a:lnTo>
                  <a:lnTo>
                    <a:pt x="2153173" y="1553271"/>
                  </a:lnTo>
                  <a:lnTo>
                    <a:pt x="2163251" y="1546070"/>
                  </a:lnTo>
                  <a:lnTo>
                    <a:pt x="2173689" y="1541030"/>
                  </a:lnTo>
                  <a:lnTo>
                    <a:pt x="2184128" y="1537429"/>
                  </a:lnTo>
                  <a:lnTo>
                    <a:pt x="2194567" y="1537429"/>
                  </a:lnTo>
                  <a:lnTo>
                    <a:pt x="2205005" y="1537429"/>
                  </a:lnTo>
                  <a:lnTo>
                    <a:pt x="2213644" y="1541030"/>
                  </a:lnTo>
                  <a:lnTo>
                    <a:pt x="2224082" y="1527347"/>
                  </a:lnTo>
                  <a:lnTo>
                    <a:pt x="2236320" y="1515106"/>
                  </a:lnTo>
                  <a:lnTo>
                    <a:pt x="2249998" y="1502864"/>
                  </a:lnTo>
                  <a:lnTo>
                    <a:pt x="2264035" y="1494583"/>
                  </a:lnTo>
                  <a:lnTo>
                    <a:pt x="2279513" y="1487382"/>
                  </a:lnTo>
                  <a:lnTo>
                    <a:pt x="2296790" y="1482341"/>
                  </a:lnTo>
                  <a:lnTo>
                    <a:pt x="2314067" y="1480541"/>
                  </a:lnTo>
                  <a:lnTo>
                    <a:pt x="2333144" y="1478740"/>
                  </a:lnTo>
                  <a:lnTo>
                    <a:pt x="2345022" y="1463258"/>
                  </a:lnTo>
                  <a:lnTo>
                    <a:pt x="2359060" y="1451016"/>
                  </a:lnTo>
                  <a:lnTo>
                    <a:pt x="2373098" y="1438774"/>
                  </a:lnTo>
                  <a:close/>
                  <a:moveTo>
                    <a:pt x="3575664" y="1419691"/>
                  </a:moveTo>
                  <a:lnTo>
                    <a:pt x="3555148" y="1431933"/>
                  </a:lnTo>
                  <a:lnTo>
                    <a:pt x="3565226" y="1428333"/>
                  </a:lnTo>
                  <a:lnTo>
                    <a:pt x="3575664" y="1426893"/>
                  </a:lnTo>
                  <a:close/>
                  <a:moveTo>
                    <a:pt x="8391466" y="1419324"/>
                  </a:moveTo>
                  <a:lnTo>
                    <a:pt x="8366982" y="1438410"/>
                  </a:lnTo>
                  <a:lnTo>
                    <a:pt x="8334216" y="1461096"/>
                  </a:lnTo>
                  <a:lnTo>
                    <a:pt x="8358340" y="1445612"/>
                  </a:lnTo>
                  <a:close/>
                  <a:moveTo>
                    <a:pt x="4668260" y="1416812"/>
                  </a:moveTo>
                  <a:lnTo>
                    <a:pt x="4632259" y="1446330"/>
                  </a:lnTo>
                  <a:lnTo>
                    <a:pt x="4613178" y="1460369"/>
                  </a:lnTo>
                  <a:lnTo>
                    <a:pt x="4620018" y="1462169"/>
                  </a:lnTo>
                  <a:lnTo>
                    <a:pt x="4626858" y="1463969"/>
                  </a:lnTo>
                  <a:lnTo>
                    <a:pt x="4630459" y="1460369"/>
                  </a:lnTo>
                  <a:lnTo>
                    <a:pt x="4635499" y="1455330"/>
                  </a:lnTo>
                  <a:lnTo>
                    <a:pt x="4640899" y="1453530"/>
                  </a:lnTo>
                  <a:lnTo>
                    <a:pt x="4647739" y="1451730"/>
                  </a:lnTo>
                  <a:close/>
                  <a:moveTo>
                    <a:pt x="4524614" y="1413572"/>
                  </a:moveTo>
                  <a:lnTo>
                    <a:pt x="4502293" y="1429051"/>
                  </a:lnTo>
                  <a:lnTo>
                    <a:pt x="4510934" y="1425812"/>
                  </a:lnTo>
                  <a:lnTo>
                    <a:pt x="4521374" y="1422212"/>
                  </a:lnTo>
                  <a:close/>
                  <a:moveTo>
                    <a:pt x="3033951" y="1411050"/>
                  </a:moveTo>
                  <a:lnTo>
                    <a:pt x="2971681" y="1440575"/>
                  </a:lnTo>
                  <a:lnTo>
                    <a:pt x="2911211" y="1471899"/>
                  </a:lnTo>
                  <a:lnTo>
                    <a:pt x="2914810" y="1478740"/>
                  </a:lnTo>
                  <a:lnTo>
                    <a:pt x="2916250" y="1482341"/>
                  </a:lnTo>
                  <a:lnTo>
                    <a:pt x="2919850" y="1489182"/>
                  </a:lnTo>
                  <a:lnTo>
                    <a:pt x="2921650" y="1497823"/>
                  </a:lnTo>
                  <a:lnTo>
                    <a:pt x="2982120" y="1471899"/>
                  </a:lnTo>
                  <a:lnTo>
                    <a:pt x="3009835" y="1459657"/>
                  </a:lnTo>
                  <a:lnTo>
                    <a:pt x="3033951" y="1445975"/>
                  </a:lnTo>
                  <a:lnTo>
                    <a:pt x="3033951" y="1444175"/>
                  </a:lnTo>
                  <a:close/>
                  <a:moveTo>
                    <a:pt x="1912372" y="1409250"/>
                  </a:moveTo>
                  <a:lnTo>
                    <a:pt x="1912372" y="1412850"/>
                  </a:lnTo>
                  <a:lnTo>
                    <a:pt x="1914172" y="1412850"/>
                  </a:lnTo>
                  <a:lnTo>
                    <a:pt x="1915971" y="1411050"/>
                  </a:lnTo>
                  <a:close/>
                  <a:moveTo>
                    <a:pt x="1372458" y="1407810"/>
                  </a:moveTo>
                  <a:lnTo>
                    <a:pt x="1360221" y="1414651"/>
                  </a:lnTo>
                  <a:lnTo>
                    <a:pt x="1351582" y="1419691"/>
                  </a:lnTo>
                  <a:lnTo>
                    <a:pt x="1365620" y="1419691"/>
                  </a:lnTo>
                  <a:close/>
                  <a:moveTo>
                    <a:pt x="7128587" y="1401021"/>
                  </a:moveTo>
                  <a:lnTo>
                    <a:pt x="7062705" y="1435577"/>
                  </a:lnTo>
                  <a:lnTo>
                    <a:pt x="7014464" y="1465093"/>
                  </a:lnTo>
                  <a:lnTo>
                    <a:pt x="6971263" y="1494610"/>
                  </a:lnTo>
                  <a:lnTo>
                    <a:pt x="6931301" y="1524126"/>
                  </a:lnTo>
                  <a:lnTo>
                    <a:pt x="6896740" y="1555082"/>
                  </a:lnTo>
                  <a:lnTo>
                    <a:pt x="6886300" y="1565521"/>
                  </a:lnTo>
                  <a:lnTo>
                    <a:pt x="6875860" y="1572360"/>
                  </a:lnTo>
                  <a:lnTo>
                    <a:pt x="6886300" y="1572360"/>
                  </a:lnTo>
                  <a:lnTo>
                    <a:pt x="6896740" y="1570920"/>
                  </a:lnTo>
                  <a:lnTo>
                    <a:pt x="6905381" y="1567320"/>
                  </a:lnTo>
                  <a:lnTo>
                    <a:pt x="6915821" y="1560481"/>
                  </a:lnTo>
                  <a:lnTo>
                    <a:pt x="6941742" y="1543203"/>
                  </a:lnTo>
                  <a:lnTo>
                    <a:pt x="6964062" y="1525926"/>
                  </a:lnTo>
                  <a:lnTo>
                    <a:pt x="7002223" y="1498209"/>
                  </a:lnTo>
                  <a:lnTo>
                    <a:pt x="7035344" y="1474092"/>
                  </a:lnTo>
                  <a:lnTo>
                    <a:pt x="7064505" y="1449615"/>
                  </a:lnTo>
                  <a:lnTo>
                    <a:pt x="7090426" y="1428738"/>
                  </a:lnTo>
                  <a:lnTo>
                    <a:pt x="7119947" y="1406421"/>
                  </a:lnTo>
                  <a:close/>
                  <a:moveTo>
                    <a:pt x="8280567" y="1398798"/>
                  </a:moveTo>
                  <a:lnTo>
                    <a:pt x="8207834" y="1448853"/>
                  </a:lnTo>
                  <a:lnTo>
                    <a:pt x="8220076" y="1443811"/>
                  </a:lnTo>
                  <a:lnTo>
                    <a:pt x="8231958" y="1442011"/>
                  </a:lnTo>
                  <a:lnTo>
                    <a:pt x="8239159" y="1431568"/>
                  </a:lnTo>
                  <a:lnTo>
                    <a:pt x="8249241" y="1422925"/>
                  </a:lnTo>
                  <a:lnTo>
                    <a:pt x="8259683" y="1417524"/>
                  </a:lnTo>
                  <a:lnTo>
                    <a:pt x="8271925" y="1414283"/>
                  </a:lnTo>
                  <a:lnTo>
                    <a:pt x="8275526" y="1405640"/>
                  </a:lnTo>
                  <a:close/>
                  <a:moveTo>
                    <a:pt x="3333423" y="1390527"/>
                  </a:moveTo>
                  <a:lnTo>
                    <a:pt x="3284831" y="1412850"/>
                  </a:lnTo>
                  <a:lnTo>
                    <a:pt x="3303908" y="1411050"/>
                  </a:lnTo>
                  <a:lnTo>
                    <a:pt x="3322985" y="1407810"/>
                  </a:lnTo>
                  <a:lnTo>
                    <a:pt x="3328384" y="1397368"/>
                  </a:lnTo>
                  <a:close/>
                  <a:moveTo>
                    <a:pt x="2260436" y="1388727"/>
                  </a:moveTo>
                  <a:lnTo>
                    <a:pt x="2187727" y="1428333"/>
                  </a:lnTo>
                  <a:lnTo>
                    <a:pt x="2190967" y="1428333"/>
                  </a:lnTo>
                  <a:lnTo>
                    <a:pt x="2196366" y="1428333"/>
                  </a:lnTo>
                  <a:lnTo>
                    <a:pt x="2199606" y="1430133"/>
                  </a:lnTo>
                  <a:lnTo>
                    <a:pt x="2208604" y="1435534"/>
                  </a:lnTo>
                  <a:lnTo>
                    <a:pt x="2219042" y="1428333"/>
                  </a:lnTo>
                  <a:lnTo>
                    <a:pt x="2234520" y="1425092"/>
                  </a:lnTo>
                  <a:lnTo>
                    <a:pt x="2241359" y="1421492"/>
                  </a:lnTo>
                  <a:lnTo>
                    <a:pt x="2246758" y="1417891"/>
                  </a:lnTo>
                  <a:lnTo>
                    <a:pt x="2251797" y="1412850"/>
                  </a:lnTo>
                  <a:lnTo>
                    <a:pt x="2253597" y="1407810"/>
                  </a:lnTo>
                  <a:close/>
                  <a:moveTo>
                    <a:pt x="4564576" y="1382614"/>
                  </a:moveTo>
                  <a:lnTo>
                    <a:pt x="4559176" y="1385854"/>
                  </a:lnTo>
                  <a:lnTo>
                    <a:pt x="4566376" y="1384054"/>
                  </a:lnTo>
                  <a:close/>
                  <a:moveTo>
                    <a:pt x="2516715" y="1366404"/>
                  </a:moveTo>
                  <a:lnTo>
                    <a:pt x="2462723" y="1391967"/>
                  </a:lnTo>
                  <a:lnTo>
                    <a:pt x="2516715" y="1367844"/>
                  </a:lnTo>
                  <a:close/>
                  <a:moveTo>
                    <a:pt x="1453805" y="1366404"/>
                  </a:moveTo>
                  <a:lnTo>
                    <a:pt x="1448766" y="1369644"/>
                  </a:lnTo>
                  <a:lnTo>
                    <a:pt x="1452006" y="1369644"/>
                  </a:lnTo>
                  <a:close/>
                  <a:moveTo>
                    <a:pt x="8832905" y="1362428"/>
                  </a:moveTo>
                  <a:lnTo>
                    <a:pt x="8808781" y="1366029"/>
                  </a:lnTo>
                  <a:lnTo>
                    <a:pt x="8786097" y="1372871"/>
                  </a:lnTo>
                  <a:lnTo>
                    <a:pt x="8765213" y="1381513"/>
                  </a:lnTo>
                  <a:lnTo>
                    <a:pt x="8744329" y="1391596"/>
                  </a:lnTo>
                  <a:lnTo>
                    <a:pt x="8704722" y="1414283"/>
                  </a:lnTo>
                  <a:lnTo>
                    <a:pt x="8687439" y="1426526"/>
                  </a:lnTo>
                  <a:lnTo>
                    <a:pt x="8670156" y="1438410"/>
                  </a:lnTo>
                  <a:lnTo>
                    <a:pt x="8631989" y="1469739"/>
                  </a:lnTo>
                  <a:lnTo>
                    <a:pt x="8597423" y="1497466"/>
                  </a:lnTo>
                  <a:lnTo>
                    <a:pt x="8580140" y="1509710"/>
                  </a:lnTo>
                  <a:lnTo>
                    <a:pt x="8561056" y="1521593"/>
                  </a:lnTo>
                  <a:lnTo>
                    <a:pt x="8540173" y="1530236"/>
                  </a:lnTo>
                  <a:lnTo>
                    <a:pt x="8521089" y="1538878"/>
                  </a:lnTo>
                  <a:lnTo>
                    <a:pt x="8514248" y="1554363"/>
                  </a:lnTo>
                  <a:lnTo>
                    <a:pt x="8507407" y="1577049"/>
                  </a:lnTo>
                  <a:lnTo>
                    <a:pt x="8503806" y="1592534"/>
                  </a:lnTo>
                  <a:lnTo>
                    <a:pt x="8498765" y="1608378"/>
                  </a:lnTo>
                  <a:lnTo>
                    <a:pt x="8500206" y="1608378"/>
                  </a:lnTo>
                  <a:lnTo>
                    <a:pt x="8512448" y="1608378"/>
                  </a:lnTo>
                  <a:lnTo>
                    <a:pt x="8519649" y="1611619"/>
                  </a:lnTo>
                  <a:lnTo>
                    <a:pt x="8526490" y="1615220"/>
                  </a:lnTo>
                  <a:lnTo>
                    <a:pt x="8531531" y="1622062"/>
                  </a:lnTo>
                  <a:lnTo>
                    <a:pt x="8533331" y="1629264"/>
                  </a:lnTo>
                  <a:lnTo>
                    <a:pt x="8535132" y="1637907"/>
                  </a:lnTo>
                  <a:lnTo>
                    <a:pt x="8535132" y="1646549"/>
                  </a:lnTo>
                  <a:lnTo>
                    <a:pt x="8533331" y="1649790"/>
                  </a:lnTo>
                  <a:lnTo>
                    <a:pt x="8528291" y="1662034"/>
                  </a:lnTo>
                  <a:lnTo>
                    <a:pt x="8519649" y="1672117"/>
                  </a:lnTo>
                  <a:lnTo>
                    <a:pt x="8509207" y="1680759"/>
                  </a:lnTo>
                  <a:lnTo>
                    <a:pt x="8496965" y="1686161"/>
                  </a:lnTo>
                  <a:lnTo>
                    <a:pt x="8491564" y="1689401"/>
                  </a:lnTo>
                  <a:lnTo>
                    <a:pt x="8486523" y="1693002"/>
                  </a:lnTo>
                  <a:lnTo>
                    <a:pt x="8474281" y="1705246"/>
                  </a:lnTo>
                  <a:lnTo>
                    <a:pt x="8476081" y="1739816"/>
                  </a:lnTo>
                  <a:lnTo>
                    <a:pt x="8476081" y="1769344"/>
                  </a:lnTo>
                  <a:lnTo>
                    <a:pt x="8476081" y="1795272"/>
                  </a:lnTo>
                  <a:lnTo>
                    <a:pt x="8472481" y="1819399"/>
                  </a:lnTo>
                  <a:lnTo>
                    <a:pt x="8471040" y="1848927"/>
                  </a:lnTo>
                  <a:lnTo>
                    <a:pt x="8471040" y="1878456"/>
                  </a:lnTo>
                  <a:lnTo>
                    <a:pt x="8474281" y="1909785"/>
                  </a:lnTo>
                  <a:lnTo>
                    <a:pt x="8479682" y="1942554"/>
                  </a:lnTo>
                  <a:lnTo>
                    <a:pt x="8490124" y="1940753"/>
                  </a:lnTo>
                  <a:lnTo>
                    <a:pt x="8496965" y="1940753"/>
                  </a:lnTo>
                  <a:lnTo>
                    <a:pt x="8502006" y="1942554"/>
                  </a:lnTo>
                  <a:lnTo>
                    <a:pt x="8505607" y="1945795"/>
                  </a:lnTo>
                  <a:lnTo>
                    <a:pt x="8509207" y="1951196"/>
                  </a:lnTo>
                  <a:lnTo>
                    <a:pt x="8512448" y="1958038"/>
                  </a:lnTo>
                  <a:lnTo>
                    <a:pt x="8512448" y="1964880"/>
                  </a:lnTo>
                  <a:lnTo>
                    <a:pt x="8512448" y="1975323"/>
                  </a:lnTo>
                  <a:lnTo>
                    <a:pt x="8514248" y="1982165"/>
                  </a:lnTo>
                  <a:lnTo>
                    <a:pt x="8514248" y="1989367"/>
                  </a:lnTo>
                  <a:lnTo>
                    <a:pt x="8512448" y="1994409"/>
                  </a:lnTo>
                  <a:lnTo>
                    <a:pt x="8510647" y="1999810"/>
                  </a:lnTo>
                  <a:lnTo>
                    <a:pt x="8505607" y="2006652"/>
                  </a:lnTo>
                  <a:lnTo>
                    <a:pt x="8498765" y="2011694"/>
                  </a:lnTo>
                  <a:lnTo>
                    <a:pt x="8493364" y="2013494"/>
                  </a:lnTo>
                  <a:lnTo>
                    <a:pt x="8491564" y="2018896"/>
                  </a:lnTo>
                  <a:lnTo>
                    <a:pt x="8500206" y="2039422"/>
                  </a:lnTo>
                  <a:lnTo>
                    <a:pt x="8509207" y="2058507"/>
                  </a:lnTo>
                  <a:lnTo>
                    <a:pt x="8519649" y="2075792"/>
                  </a:lnTo>
                  <a:lnTo>
                    <a:pt x="8528291" y="2093077"/>
                  </a:lnTo>
                  <a:lnTo>
                    <a:pt x="8540173" y="2108562"/>
                  </a:lnTo>
                  <a:lnTo>
                    <a:pt x="8552415" y="2124406"/>
                  </a:lnTo>
                  <a:lnTo>
                    <a:pt x="8564657" y="2136289"/>
                  </a:lnTo>
                  <a:lnTo>
                    <a:pt x="8578340" y="2148533"/>
                  </a:lnTo>
                  <a:lnTo>
                    <a:pt x="8592022" y="2160776"/>
                  </a:lnTo>
                  <a:lnTo>
                    <a:pt x="8607505" y="2169419"/>
                  </a:lnTo>
                  <a:lnTo>
                    <a:pt x="8623348" y="2178061"/>
                  </a:lnTo>
                  <a:lnTo>
                    <a:pt x="8640631" y="2186704"/>
                  </a:lnTo>
                  <a:lnTo>
                    <a:pt x="8657914" y="2191745"/>
                  </a:lnTo>
                  <a:lnTo>
                    <a:pt x="8676997" y="2197147"/>
                  </a:lnTo>
                  <a:lnTo>
                    <a:pt x="8696081" y="2202188"/>
                  </a:lnTo>
                  <a:lnTo>
                    <a:pt x="8716964" y="2205789"/>
                  </a:lnTo>
                  <a:lnTo>
                    <a:pt x="8758372" y="2205789"/>
                  </a:lnTo>
                  <a:lnTo>
                    <a:pt x="8796539" y="2203989"/>
                  </a:lnTo>
                  <a:lnTo>
                    <a:pt x="8813821" y="2200388"/>
                  </a:lnTo>
                  <a:lnTo>
                    <a:pt x="8829304" y="2197147"/>
                  </a:lnTo>
                  <a:lnTo>
                    <a:pt x="8843347" y="2193546"/>
                  </a:lnTo>
                  <a:lnTo>
                    <a:pt x="8857029" y="2186704"/>
                  </a:lnTo>
                  <a:lnTo>
                    <a:pt x="8887995" y="2171219"/>
                  </a:lnTo>
                  <a:lnTo>
                    <a:pt x="8914279" y="2155375"/>
                  </a:lnTo>
                  <a:lnTo>
                    <a:pt x="8936603" y="2136289"/>
                  </a:lnTo>
                  <a:lnTo>
                    <a:pt x="8955687" y="2115764"/>
                  </a:lnTo>
                  <a:lnTo>
                    <a:pt x="8976571" y="2087676"/>
                  </a:lnTo>
                  <a:lnTo>
                    <a:pt x="8992053" y="2058507"/>
                  </a:lnTo>
                  <a:lnTo>
                    <a:pt x="9006096" y="2030779"/>
                  </a:lnTo>
                  <a:lnTo>
                    <a:pt x="9017978" y="2001251"/>
                  </a:lnTo>
                  <a:lnTo>
                    <a:pt x="9024819" y="1971722"/>
                  </a:lnTo>
                  <a:lnTo>
                    <a:pt x="9033461" y="1938953"/>
                  </a:lnTo>
                  <a:lnTo>
                    <a:pt x="9038862" y="1902583"/>
                  </a:lnTo>
                  <a:lnTo>
                    <a:pt x="9043903" y="1862971"/>
                  </a:lnTo>
                  <a:lnTo>
                    <a:pt x="9045703" y="1847127"/>
                  </a:lnTo>
                  <a:lnTo>
                    <a:pt x="9045703" y="1834883"/>
                  </a:lnTo>
                  <a:lnTo>
                    <a:pt x="9043903" y="1821199"/>
                  </a:lnTo>
                  <a:lnTo>
                    <a:pt x="9040662" y="1810756"/>
                  </a:lnTo>
                  <a:lnTo>
                    <a:pt x="9035261" y="1798873"/>
                  </a:lnTo>
                  <a:lnTo>
                    <a:pt x="9032021" y="1788430"/>
                  </a:lnTo>
                  <a:lnTo>
                    <a:pt x="9030220" y="1776186"/>
                  </a:lnTo>
                  <a:lnTo>
                    <a:pt x="9028420" y="1764303"/>
                  </a:lnTo>
                  <a:lnTo>
                    <a:pt x="9028420" y="1705246"/>
                  </a:lnTo>
                  <a:lnTo>
                    <a:pt x="9030220" y="1672117"/>
                  </a:lnTo>
                  <a:lnTo>
                    <a:pt x="9032021" y="1641148"/>
                  </a:lnTo>
                  <a:lnTo>
                    <a:pt x="9033461" y="1627464"/>
                  </a:lnTo>
                  <a:lnTo>
                    <a:pt x="9032021" y="1613420"/>
                  </a:lnTo>
                  <a:lnTo>
                    <a:pt x="9030220" y="1601536"/>
                  </a:lnTo>
                  <a:lnTo>
                    <a:pt x="9028420" y="1589293"/>
                  </a:lnTo>
                  <a:lnTo>
                    <a:pt x="9023379" y="1577049"/>
                  </a:lnTo>
                  <a:lnTo>
                    <a:pt x="9017978" y="1566606"/>
                  </a:lnTo>
                  <a:lnTo>
                    <a:pt x="9011137" y="1554363"/>
                  </a:lnTo>
                  <a:lnTo>
                    <a:pt x="9002495" y="1544280"/>
                  </a:lnTo>
                  <a:lnTo>
                    <a:pt x="8998895" y="1540679"/>
                  </a:lnTo>
                  <a:lnTo>
                    <a:pt x="8998895" y="1535637"/>
                  </a:lnTo>
                  <a:lnTo>
                    <a:pt x="8993854" y="1506109"/>
                  </a:lnTo>
                  <a:lnTo>
                    <a:pt x="8987012" y="1481982"/>
                  </a:lnTo>
                  <a:lnTo>
                    <a:pt x="8983412" y="1481982"/>
                  </a:lnTo>
                  <a:lnTo>
                    <a:pt x="8987012" y="1480182"/>
                  </a:lnTo>
                  <a:lnTo>
                    <a:pt x="8981971" y="1466137"/>
                  </a:lnTo>
                  <a:lnTo>
                    <a:pt x="8974770" y="1456055"/>
                  </a:lnTo>
                  <a:lnTo>
                    <a:pt x="8967929" y="1443811"/>
                  </a:lnTo>
                  <a:lnTo>
                    <a:pt x="8959287" y="1433368"/>
                  </a:lnTo>
                  <a:lnTo>
                    <a:pt x="8926162" y="1402039"/>
                  </a:lnTo>
                  <a:lnTo>
                    <a:pt x="8889795" y="1374671"/>
                  </a:lnTo>
                  <a:lnTo>
                    <a:pt x="8887995" y="1376112"/>
                  </a:lnTo>
                  <a:lnTo>
                    <a:pt x="8882954" y="1381513"/>
                  </a:lnTo>
                  <a:lnTo>
                    <a:pt x="8874312" y="1386555"/>
                  </a:lnTo>
                  <a:lnTo>
                    <a:pt x="8869271" y="1388355"/>
                  </a:lnTo>
                  <a:lnTo>
                    <a:pt x="8862430" y="1388355"/>
                  </a:lnTo>
                  <a:lnTo>
                    <a:pt x="8855229" y="1386555"/>
                  </a:lnTo>
                  <a:lnTo>
                    <a:pt x="8848388" y="1384754"/>
                  </a:lnTo>
                  <a:lnTo>
                    <a:pt x="8841547" y="1381513"/>
                  </a:lnTo>
                  <a:lnTo>
                    <a:pt x="8836506" y="1374671"/>
                  </a:lnTo>
                  <a:lnTo>
                    <a:pt x="8832905" y="1369270"/>
                  </a:lnTo>
                  <a:close/>
                  <a:moveTo>
                    <a:pt x="4469532" y="1358136"/>
                  </a:moveTo>
                  <a:lnTo>
                    <a:pt x="4451892" y="1365336"/>
                  </a:lnTo>
                  <a:lnTo>
                    <a:pt x="4434611" y="1368575"/>
                  </a:lnTo>
                  <a:lnTo>
                    <a:pt x="4427771" y="1370375"/>
                  </a:lnTo>
                  <a:lnTo>
                    <a:pt x="4427771" y="1384054"/>
                  </a:lnTo>
                  <a:lnTo>
                    <a:pt x="4425970" y="1398093"/>
                  </a:lnTo>
                  <a:lnTo>
                    <a:pt x="4436411" y="1392694"/>
                  </a:lnTo>
                  <a:lnTo>
                    <a:pt x="4445051" y="1384054"/>
                  </a:lnTo>
                  <a:lnTo>
                    <a:pt x="4465932" y="1363536"/>
                  </a:lnTo>
                  <a:close/>
                  <a:moveTo>
                    <a:pt x="3401092" y="1357762"/>
                  </a:moveTo>
                  <a:lnTo>
                    <a:pt x="3387055" y="1364603"/>
                  </a:lnTo>
                  <a:lnTo>
                    <a:pt x="3395693" y="1362803"/>
                  </a:lnTo>
                  <a:close/>
                  <a:moveTo>
                    <a:pt x="6886300" y="1347748"/>
                  </a:moveTo>
                  <a:lnTo>
                    <a:pt x="6872620" y="1356387"/>
                  </a:lnTo>
                  <a:lnTo>
                    <a:pt x="6824018" y="1389143"/>
                  </a:lnTo>
                  <a:lnTo>
                    <a:pt x="6843099" y="1385543"/>
                  </a:lnTo>
                  <a:lnTo>
                    <a:pt x="6846699" y="1378704"/>
                  </a:lnTo>
                  <a:lnTo>
                    <a:pt x="6849939" y="1371865"/>
                  </a:lnTo>
                  <a:lnTo>
                    <a:pt x="6855339" y="1368265"/>
                  </a:lnTo>
                  <a:lnTo>
                    <a:pt x="6862179" y="1366466"/>
                  </a:lnTo>
                  <a:close/>
                  <a:moveTo>
                    <a:pt x="8661514" y="1338301"/>
                  </a:moveTo>
                  <a:lnTo>
                    <a:pt x="8638830" y="1348744"/>
                  </a:lnTo>
                  <a:lnTo>
                    <a:pt x="8612906" y="1360627"/>
                  </a:lnTo>
                  <a:lnTo>
                    <a:pt x="8581940" y="1379713"/>
                  </a:lnTo>
                  <a:lnTo>
                    <a:pt x="8597423" y="1381513"/>
                  </a:lnTo>
                  <a:lnTo>
                    <a:pt x="8611105" y="1383314"/>
                  </a:lnTo>
                  <a:lnTo>
                    <a:pt x="8633789" y="1362428"/>
                  </a:lnTo>
                  <a:close/>
                  <a:moveTo>
                    <a:pt x="6604052" y="1337309"/>
                  </a:moveTo>
                  <a:lnTo>
                    <a:pt x="6599011" y="1342349"/>
                  </a:lnTo>
                  <a:lnTo>
                    <a:pt x="6595411" y="1344148"/>
                  </a:lnTo>
                  <a:lnTo>
                    <a:pt x="6607652" y="1340549"/>
                  </a:lnTo>
                  <a:close/>
                  <a:moveTo>
                    <a:pt x="7237670" y="1331910"/>
                  </a:moveTo>
                  <a:lnTo>
                    <a:pt x="7214990" y="1347748"/>
                  </a:lnTo>
                  <a:lnTo>
                    <a:pt x="7220390" y="1344148"/>
                  </a:lnTo>
                  <a:lnTo>
                    <a:pt x="7230830" y="1338749"/>
                  </a:lnTo>
                  <a:close/>
                  <a:moveTo>
                    <a:pt x="1356981" y="1328238"/>
                  </a:moveTo>
                  <a:lnTo>
                    <a:pt x="1330705" y="1341920"/>
                  </a:lnTo>
                  <a:lnTo>
                    <a:pt x="1306589" y="1354162"/>
                  </a:lnTo>
                  <a:lnTo>
                    <a:pt x="1291112" y="1362803"/>
                  </a:lnTo>
                  <a:lnTo>
                    <a:pt x="1277434" y="1371444"/>
                  </a:lnTo>
                  <a:lnTo>
                    <a:pt x="1263396" y="1381886"/>
                  </a:lnTo>
                  <a:lnTo>
                    <a:pt x="1249718" y="1393768"/>
                  </a:lnTo>
                  <a:lnTo>
                    <a:pt x="1265196" y="1385126"/>
                  </a:lnTo>
                  <a:lnTo>
                    <a:pt x="1270595" y="1381886"/>
                  </a:lnTo>
                  <a:lnTo>
                    <a:pt x="1277434" y="1380086"/>
                  </a:lnTo>
                  <a:lnTo>
                    <a:pt x="1284273" y="1381886"/>
                  </a:lnTo>
                  <a:lnTo>
                    <a:pt x="1291112" y="1383686"/>
                  </a:lnTo>
                  <a:lnTo>
                    <a:pt x="1305149" y="1369644"/>
                  </a:lnTo>
                  <a:lnTo>
                    <a:pt x="1313788" y="1362803"/>
                  </a:lnTo>
                  <a:lnTo>
                    <a:pt x="1323866" y="1357762"/>
                  </a:lnTo>
                  <a:lnTo>
                    <a:pt x="1358781" y="1338679"/>
                  </a:lnTo>
                  <a:close/>
                  <a:moveTo>
                    <a:pt x="3489278" y="1317796"/>
                  </a:moveTo>
                  <a:lnTo>
                    <a:pt x="3425208" y="1347321"/>
                  </a:lnTo>
                  <a:lnTo>
                    <a:pt x="3440686" y="1345520"/>
                  </a:lnTo>
                  <a:lnTo>
                    <a:pt x="3456163" y="1345520"/>
                  </a:lnTo>
                  <a:lnTo>
                    <a:pt x="3470201" y="1331478"/>
                  </a:lnTo>
                  <a:close/>
                  <a:moveTo>
                    <a:pt x="8413790" y="1310213"/>
                  </a:moveTo>
                  <a:lnTo>
                    <a:pt x="8408749" y="1312013"/>
                  </a:lnTo>
                  <a:lnTo>
                    <a:pt x="8412350" y="1312013"/>
                  </a:lnTo>
                  <a:close/>
                  <a:moveTo>
                    <a:pt x="8043284" y="1308772"/>
                  </a:moveTo>
                  <a:lnTo>
                    <a:pt x="8024201" y="1324257"/>
                  </a:lnTo>
                  <a:lnTo>
                    <a:pt x="8041484" y="1317415"/>
                  </a:lnTo>
                  <a:close/>
                  <a:moveTo>
                    <a:pt x="7279432" y="1307793"/>
                  </a:moveTo>
                  <a:lnTo>
                    <a:pt x="7281232" y="1309233"/>
                  </a:lnTo>
                  <a:lnTo>
                    <a:pt x="7284472" y="1312832"/>
                  </a:lnTo>
                  <a:lnTo>
                    <a:pt x="7284472" y="1307793"/>
                  </a:lnTo>
                  <a:close/>
                  <a:moveTo>
                    <a:pt x="6308123" y="1299154"/>
                  </a:moveTo>
                  <a:lnTo>
                    <a:pt x="6183559" y="1378704"/>
                  </a:lnTo>
                  <a:lnTo>
                    <a:pt x="6070876" y="1455015"/>
                  </a:lnTo>
                  <a:lnTo>
                    <a:pt x="5968633" y="1527365"/>
                  </a:lnTo>
                  <a:lnTo>
                    <a:pt x="5873590" y="1598636"/>
                  </a:lnTo>
                  <a:lnTo>
                    <a:pt x="5856309" y="1612315"/>
                  </a:lnTo>
                  <a:lnTo>
                    <a:pt x="5837229" y="1622753"/>
                  </a:lnTo>
                  <a:lnTo>
                    <a:pt x="5823188" y="1631392"/>
                  </a:lnTo>
                  <a:lnTo>
                    <a:pt x="5800868" y="1645431"/>
                  </a:lnTo>
                  <a:lnTo>
                    <a:pt x="5779987" y="1660909"/>
                  </a:lnTo>
                  <a:lnTo>
                    <a:pt x="5769907" y="1667748"/>
                  </a:lnTo>
                  <a:lnTo>
                    <a:pt x="5761266" y="1676387"/>
                  </a:lnTo>
                  <a:lnTo>
                    <a:pt x="5754066" y="1685026"/>
                  </a:lnTo>
                  <a:lnTo>
                    <a:pt x="5749026" y="1691865"/>
                  </a:lnTo>
                  <a:lnTo>
                    <a:pt x="5745426" y="1698704"/>
                  </a:lnTo>
                  <a:lnTo>
                    <a:pt x="5743986" y="1702303"/>
                  </a:lnTo>
                  <a:lnTo>
                    <a:pt x="5742186" y="1705903"/>
                  </a:lnTo>
                  <a:lnTo>
                    <a:pt x="5740386" y="1712742"/>
                  </a:lnTo>
                  <a:lnTo>
                    <a:pt x="5807708" y="1672787"/>
                  </a:lnTo>
                  <a:lnTo>
                    <a:pt x="5875390" y="1628153"/>
                  </a:lnTo>
                  <a:lnTo>
                    <a:pt x="5908151" y="1605476"/>
                  </a:lnTo>
                  <a:lnTo>
                    <a:pt x="5940912" y="1579559"/>
                  </a:lnTo>
                  <a:lnTo>
                    <a:pt x="5970433" y="1553282"/>
                  </a:lnTo>
                  <a:lnTo>
                    <a:pt x="5999954" y="1527365"/>
                  </a:lnTo>
                  <a:lnTo>
                    <a:pt x="6003554" y="1522326"/>
                  </a:lnTo>
                  <a:lnTo>
                    <a:pt x="6010394" y="1522326"/>
                  </a:lnTo>
                  <a:lnTo>
                    <a:pt x="6015794" y="1522326"/>
                  </a:lnTo>
                  <a:lnTo>
                    <a:pt x="6019034" y="1518726"/>
                  </a:lnTo>
                  <a:lnTo>
                    <a:pt x="6022634" y="1515487"/>
                  </a:lnTo>
                  <a:lnTo>
                    <a:pt x="6027674" y="1513687"/>
                  </a:lnTo>
                  <a:lnTo>
                    <a:pt x="6039915" y="1511887"/>
                  </a:lnTo>
                  <a:lnTo>
                    <a:pt x="6044955" y="1503248"/>
                  </a:lnTo>
                  <a:lnTo>
                    <a:pt x="6050355" y="1498209"/>
                  </a:lnTo>
                  <a:lnTo>
                    <a:pt x="6057195" y="1493170"/>
                  </a:lnTo>
                  <a:lnTo>
                    <a:pt x="6067636" y="1489570"/>
                  </a:lnTo>
                  <a:lnTo>
                    <a:pt x="6079516" y="1484171"/>
                  </a:lnTo>
                  <a:lnTo>
                    <a:pt x="6091756" y="1477332"/>
                  </a:lnTo>
                  <a:lnTo>
                    <a:pt x="6105437" y="1474092"/>
                  </a:lnTo>
                  <a:lnTo>
                    <a:pt x="6115877" y="1468693"/>
                  </a:lnTo>
                  <a:lnTo>
                    <a:pt x="6124517" y="1460054"/>
                  </a:lnTo>
                  <a:lnTo>
                    <a:pt x="6129917" y="1451415"/>
                  </a:lnTo>
                  <a:lnTo>
                    <a:pt x="6136758" y="1444576"/>
                  </a:lnTo>
                  <a:lnTo>
                    <a:pt x="6145398" y="1439177"/>
                  </a:lnTo>
                  <a:lnTo>
                    <a:pt x="6154038" y="1435577"/>
                  </a:lnTo>
                  <a:lnTo>
                    <a:pt x="6178519" y="1425498"/>
                  </a:lnTo>
                  <a:lnTo>
                    <a:pt x="6199039" y="1413260"/>
                  </a:lnTo>
                  <a:lnTo>
                    <a:pt x="6218120" y="1399222"/>
                  </a:lnTo>
                  <a:lnTo>
                    <a:pt x="6231800" y="1383743"/>
                  </a:lnTo>
                  <a:lnTo>
                    <a:pt x="6245841" y="1366466"/>
                  </a:lnTo>
                  <a:lnTo>
                    <a:pt x="6263121" y="1352787"/>
                  </a:lnTo>
                  <a:lnTo>
                    <a:pt x="6282202" y="1338749"/>
                  </a:lnTo>
                  <a:lnTo>
                    <a:pt x="6306323" y="1328670"/>
                  </a:lnTo>
                  <a:lnTo>
                    <a:pt x="6306323" y="1319672"/>
                  </a:lnTo>
                  <a:lnTo>
                    <a:pt x="6308123" y="1314632"/>
                  </a:lnTo>
                  <a:lnTo>
                    <a:pt x="6311723" y="1311033"/>
                  </a:lnTo>
                  <a:lnTo>
                    <a:pt x="6309923" y="1305993"/>
                  </a:lnTo>
                  <a:close/>
                  <a:moveTo>
                    <a:pt x="2464523" y="1293313"/>
                  </a:moveTo>
                  <a:lnTo>
                    <a:pt x="2383176" y="1331478"/>
                  </a:lnTo>
                  <a:lnTo>
                    <a:pt x="2300029" y="1369644"/>
                  </a:lnTo>
                  <a:lnTo>
                    <a:pt x="2282752" y="1378285"/>
                  </a:lnTo>
                  <a:lnTo>
                    <a:pt x="2282752" y="1385126"/>
                  </a:lnTo>
                  <a:lnTo>
                    <a:pt x="2293191" y="1383686"/>
                  </a:lnTo>
                  <a:lnTo>
                    <a:pt x="2305429" y="1383686"/>
                  </a:lnTo>
                  <a:lnTo>
                    <a:pt x="2308668" y="1378285"/>
                  </a:lnTo>
                  <a:lnTo>
                    <a:pt x="2314067" y="1375045"/>
                  </a:lnTo>
                  <a:lnTo>
                    <a:pt x="2320906" y="1371444"/>
                  </a:lnTo>
                  <a:lnTo>
                    <a:pt x="2352221" y="1357762"/>
                  </a:lnTo>
                  <a:lnTo>
                    <a:pt x="2383176" y="1341920"/>
                  </a:lnTo>
                  <a:lnTo>
                    <a:pt x="2414491" y="1324637"/>
                  </a:lnTo>
                  <a:lnTo>
                    <a:pt x="2447246" y="1303754"/>
                  </a:lnTo>
                  <a:close/>
                  <a:moveTo>
                    <a:pt x="1421051" y="1293313"/>
                  </a:moveTo>
                  <a:lnTo>
                    <a:pt x="1410613" y="1298713"/>
                  </a:lnTo>
                  <a:lnTo>
                    <a:pt x="1382897" y="1314196"/>
                  </a:lnTo>
                  <a:lnTo>
                    <a:pt x="1393335" y="1314196"/>
                  </a:lnTo>
                  <a:lnTo>
                    <a:pt x="1400174" y="1310595"/>
                  </a:lnTo>
                  <a:lnTo>
                    <a:pt x="1408813" y="1303754"/>
                  </a:lnTo>
                  <a:lnTo>
                    <a:pt x="1419251" y="1295113"/>
                  </a:lnTo>
                  <a:close/>
                  <a:moveTo>
                    <a:pt x="7178989" y="1264239"/>
                  </a:moveTo>
                  <a:lnTo>
                    <a:pt x="7107707" y="1305993"/>
                  </a:lnTo>
                  <a:lnTo>
                    <a:pt x="7069545" y="1325071"/>
                  </a:lnTo>
                  <a:lnTo>
                    <a:pt x="7031744" y="1344148"/>
                  </a:lnTo>
                  <a:lnTo>
                    <a:pt x="7007624" y="1356387"/>
                  </a:lnTo>
                  <a:lnTo>
                    <a:pt x="6984943" y="1368265"/>
                  </a:lnTo>
                  <a:lnTo>
                    <a:pt x="6964062" y="1382304"/>
                  </a:lnTo>
                  <a:lnTo>
                    <a:pt x="6941742" y="1395982"/>
                  </a:lnTo>
                  <a:lnTo>
                    <a:pt x="6920861" y="1411460"/>
                  </a:lnTo>
                  <a:lnTo>
                    <a:pt x="6901780" y="1428738"/>
                  </a:lnTo>
                  <a:lnTo>
                    <a:pt x="6883060" y="1446016"/>
                  </a:lnTo>
                  <a:lnTo>
                    <a:pt x="6863979" y="1463653"/>
                  </a:lnTo>
                  <a:lnTo>
                    <a:pt x="6865779" y="1468693"/>
                  </a:lnTo>
                  <a:lnTo>
                    <a:pt x="6894940" y="1455015"/>
                  </a:lnTo>
                  <a:lnTo>
                    <a:pt x="6922661" y="1442776"/>
                  </a:lnTo>
                  <a:lnTo>
                    <a:pt x="6944982" y="1428738"/>
                  </a:lnTo>
                  <a:lnTo>
                    <a:pt x="6965862" y="1415060"/>
                  </a:lnTo>
                  <a:lnTo>
                    <a:pt x="7005824" y="1385543"/>
                  </a:lnTo>
                  <a:lnTo>
                    <a:pt x="7047225" y="1356387"/>
                  </a:lnTo>
                  <a:lnTo>
                    <a:pt x="7078546" y="1335510"/>
                  </a:lnTo>
                  <a:lnTo>
                    <a:pt x="7088626" y="1331910"/>
                  </a:lnTo>
                  <a:lnTo>
                    <a:pt x="7097626" y="1328670"/>
                  </a:lnTo>
                  <a:lnTo>
                    <a:pt x="7106267" y="1323271"/>
                  </a:lnTo>
                  <a:lnTo>
                    <a:pt x="7113107" y="1316432"/>
                  </a:lnTo>
                  <a:lnTo>
                    <a:pt x="7119947" y="1311033"/>
                  </a:lnTo>
                  <a:lnTo>
                    <a:pt x="7151268" y="1288715"/>
                  </a:lnTo>
                  <a:lnTo>
                    <a:pt x="7163508" y="1276477"/>
                  </a:lnTo>
                  <a:close/>
                  <a:moveTo>
                    <a:pt x="9404327" y="1260158"/>
                  </a:moveTo>
                  <a:lnTo>
                    <a:pt x="9277944" y="1372871"/>
                  </a:lnTo>
                  <a:lnTo>
                    <a:pt x="9153002" y="1478381"/>
                  </a:lnTo>
                  <a:lnTo>
                    <a:pt x="9137519" y="1488824"/>
                  </a:lnTo>
                  <a:lnTo>
                    <a:pt x="9122037" y="1497466"/>
                  </a:lnTo>
                  <a:lnTo>
                    <a:pt x="9109794" y="1506109"/>
                  </a:lnTo>
                  <a:lnTo>
                    <a:pt x="9106554" y="1511150"/>
                  </a:lnTo>
                  <a:lnTo>
                    <a:pt x="9104753" y="1514751"/>
                  </a:lnTo>
                  <a:lnTo>
                    <a:pt x="9109794" y="1514751"/>
                  </a:lnTo>
                  <a:lnTo>
                    <a:pt x="9109794" y="1507909"/>
                  </a:lnTo>
                  <a:lnTo>
                    <a:pt x="9120236" y="1504308"/>
                  </a:lnTo>
                  <a:lnTo>
                    <a:pt x="9127077" y="1502508"/>
                  </a:lnTo>
                  <a:lnTo>
                    <a:pt x="9134279" y="1497466"/>
                  </a:lnTo>
                  <a:lnTo>
                    <a:pt x="9147961" y="1485223"/>
                  </a:lnTo>
                  <a:lnTo>
                    <a:pt x="9161644" y="1475140"/>
                  </a:lnTo>
                  <a:lnTo>
                    <a:pt x="9178927" y="1459296"/>
                  </a:lnTo>
                  <a:lnTo>
                    <a:pt x="9182527" y="1454254"/>
                  </a:lnTo>
                  <a:lnTo>
                    <a:pt x="9189369" y="1454254"/>
                  </a:lnTo>
                  <a:lnTo>
                    <a:pt x="9194769" y="1450653"/>
                  </a:lnTo>
                  <a:lnTo>
                    <a:pt x="9201611" y="1450653"/>
                  </a:lnTo>
                  <a:lnTo>
                    <a:pt x="9205211" y="1448853"/>
                  </a:lnTo>
                  <a:lnTo>
                    <a:pt x="9208452" y="1447052"/>
                  </a:lnTo>
                  <a:lnTo>
                    <a:pt x="9210252" y="1445612"/>
                  </a:lnTo>
                  <a:lnTo>
                    <a:pt x="9213853" y="1431568"/>
                  </a:lnTo>
                  <a:lnTo>
                    <a:pt x="9217093" y="1427967"/>
                  </a:lnTo>
                  <a:lnTo>
                    <a:pt x="9234737" y="1410682"/>
                  </a:lnTo>
                  <a:lnTo>
                    <a:pt x="9243378" y="1412482"/>
                  </a:lnTo>
                  <a:lnTo>
                    <a:pt x="9248419" y="1407441"/>
                  </a:lnTo>
                  <a:lnTo>
                    <a:pt x="9257061" y="1405640"/>
                  </a:lnTo>
                  <a:lnTo>
                    <a:pt x="9258861" y="1396998"/>
                  </a:lnTo>
                  <a:lnTo>
                    <a:pt x="9262101" y="1390156"/>
                  </a:lnTo>
                  <a:lnTo>
                    <a:pt x="9269303" y="1383314"/>
                  </a:lnTo>
                  <a:lnTo>
                    <a:pt x="9274344" y="1376112"/>
                  </a:lnTo>
                  <a:lnTo>
                    <a:pt x="9282985" y="1371070"/>
                  </a:lnTo>
                  <a:lnTo>
                    <a:pt x="9291627" y="1366029"/>
                  </a:lnTo>
                  <a:lnTo>
                    <a:pt x="9302069" y="1360627"/>
                  </a:lnTo>
                  <a:lnTo>
                    <a:pt x="9313951" y="1357386"/>
                  </a:lnTo>
                  <a:lnTo>
                    <a:pt x="9319352" y="1345143"/>
                  </a:lnTo>
                  <a:lnTo>
                    <a:pt x="9326193" y="1332899"/>
                  </a:lnTo>
                  <a:lnTo>
                    <a:pt x="9331594" y="1327858"/>
                  </a:lnTo>
                  <a:lnTo>
                    <a:pt x="9336635" y="1322456"/>
                  </a:lnTo>
                  <a:lnTo>
                    <a:pt x="9343476" y="1317415"/>
                  </a:lnTo>
                  <a:lnTo>
                    <a:pt x="9352117" y="1313814"/>
                  </a:lnTo>
                  <a:lnTo>
                    <a:pt x="9360759" y="1310213"/>
                  </a:lnTo>
                  <a:lnTo>
                    <a:pt x="9366160" y="1306972"/>
                  </a:lnTo>
                  <a:lnTo>
                    <a:pt x="9371201" y="1300130"/>
                  </a:lnTo>
                  <a:lnTo>
                    <a:pt x="9373001" y="1292928"/>
                  </a:lnTo>
                  <a:lnTo>
                    <a:pt x="9374802" y="1287886"/>
                  </a:lnTo>
                  <a:lnTo>
                    <a:pt x="9381643" y="1284285"/>
                  </a:lnTo>
                  <a:lnTo>
                    <a:pt x="9388844" y="1281044"/>
                  </a:lnTo>
                  <a:lnTo>
                    <a:pt x="9395685" y="1279244"/>
                  </a:lnTo>
                  <a:lnTo>
                    <a:pt x="9398926" y="1268801"/>
                  </a:lnTo>
                  <a:close/>
                  <a:moveTo>
                    <a:pt x="1477922" y="1256947"/>
                  </a:moveTo>
                  <a:lnTo>
                    <a:pt x="1476122" y="1258748"/>
                  </a:lnTo>
                  <a:lnTo>
                    <a:pt x="1479721" y="1256947"/>
                  </a:lnTo>
                  <a:close/>
                  <a:moveTo>
                    <a:pt x="842984" y="1255507"/>
                  </a:moveTo>
                  <a:lnTo>
                    <a:pt x="790792" y="1281431"/>
                  </a:lnTo>
                  <a:lnTo>
                    <a:pt x="744360" y="1305554"/>
                  </a:lnTo>
                  <a:lnTo>
                    <a:pt x="699367" y="1331478"/>
                  </a:lnTo>
                  <a:lnTo>
                    <a:pt x="657614" y="1355962"/>
                  </a:lnTo>
                  <a:lnTo>
                    <a:pt x="562589" y="1419691"/>
                  </a:lnTo>
                  <a:lnTo>
                    <a:pt x="465405" y="1482341"/>
                  </a:lnTo>
                  <a:lnTo>
                    <a:pt x="465405" y="1487382"/>
                  </a:lnTo>
                  <a:lnTo>
                    <a:pt x="463965" y="1490982"/>
                  </a:lnTo>
                  <a:lnTo>
                    <a:pt x="462165" y="1496023"/>
                  </a:lnTo>
                  <a:lnTo>
                    <a:pt x="486281" y="1484141"/>
                  </a:lnTo>
                  <a:lnTo>
                    <a:pt x="510397" y="1468299"/>
                  </a:lnTo>
                  <a:lnTo>
                    <a:pt x="534873" y="1452816"/>
                  </a:lnTo>
                  <a:lnTo>
                    <a:pt x="558990" y="1438774"/>
                  </a:lnTo>
                  <a:lnTo>
                    <a:pt x="581666" y="1428333"/>
                  </a:lnTo>
                  <a:lnTo>
                    <a:pt x="602183" y="1421492"/>
                  </a:lnTo>
                  <a:lnTo>
                    <a:pt x="623059" y="1411050"/>
                  </a:lnTo>
                  <a:lnTo>
                    <a:pt x="638537" y="1400609"/>
                  </a:lnTo>
                  <a:lnTo>
                    <a:pt x="643936" y="1397368"/>
                  </a:lnTo>
                  <a:lnTo>
                    <a:pt x="650775" y="1390527"/>
                  </a:lnTo>
                  <a:lnTo>
                    <a:pt x="659413" y="1378285"/>
                  </a:lnTo>
                  <a:lnTo>
                    <a:pt x="663013" y="1373245"/>
                  </a:lnTo>
                  <a:lnTo>
                    <a:pt x="666252" y="1369644"/>
                  </a:lnTo>
                  <a:lnTo>
                    <a:pt x="671651" y="1366404"/>
                  </a:lnTo>
                  <a:lnTo>
                    <a:pt x="676691" y="1364603"/>
                  </a:lnTo>
                  <a:lnTo>
                    <a:pt x="683529" y="1364603"/>
                  </a:lnTo>
                  <a:lnTo>
                    <a:pt x="683529" y="1359202"/>
                  </a:lnTo>
                  <a:lnTo>
                    <a:pt x="693968" y="1355962"/>
                  </a:lnTo>
                  <a:lnTo>
                    <a:pt x="718444" y="1347321"/>
                  </a:lnTo>
                  <a:lnTo>
                    <a:pt x="737161" y="1336879"/>
                  </a:lnTo>
                  <a:lnTo>
                    <a:pt x="756238" y="1324637"/>
                  </a:lnTo>
                  <a:lnTo>
                    <a:pt x="771715" y="1310595"/>
                  </a:lnTo>
                  <a:lnTo>
                    <a:pt x="785753" y="1298713"/>
                  </a:lnTo>
                  <a:lnTo>
                    <a:pt x="801231" y="1286472"/>
                  </a:lnTo>
                  <a:lnTo>
                    <a:pt x="820307" y="1274230"/>
                  </a:lnTo>
                  <a:lnTo>
                    <a:pt x="842984" y="1262348"/>
                  </a:lnTo>
                  <a:close/>
                  <a:moveTo>
                    <a:pt x="3432047" y="1253707"/>
                  </a:moveTo>
                  <a:lnTo>
                    <a:pt x="3335223" y="1286472"/>
                  </a:lnTo>
                  <a:lnTo>
                    <a:pt x="3245237" y="1319597"/>
                  </a:lnTo>
                  <a:lnTo>
                    <a:pt x="3143014" y="1361003"/>
                  </a:lnTo>
                  <a:lnTo>
                    <a:pt x="3035751" y="1409250"/>
                  </a:lnTo>
                  <a:lnTo>
                    <a:pt x="3059867" y="1431933"/>
                  </a:lnTo>
                  <a:lnTo>
                    <a:pt x="3063466" y="1435534"/>
                  </a:lnTo>
                  <a:lnTo>
                    <a:pt x="3065266" y="1435534"/>
                  </a:lnTo>
                  <a:lnTo>
                    <a:pt x="3070306" y="1428333"/>
                  </a:lnTo>
                  <a:lnTo>
                    <a:pt x="3075705" y="1423292"/>
                  </a:lnTo>
                  <a:lnTo>
                    <a:pt x="3084343" y="1417891"/>
                  </a:lnTo>
                  <a:lnTo>
                    <a:pt x="3091182" y="1414651"/>
                  </a:lnTo>
                  <a:lnTo>
                    <a:pt x="3110259" y="1404209"/>
                  </a:lnTo>
                  <a:lnTo>
                    <a:pt x="3118898" y="1402409"/>
                  </a:lnTo>
                  <a:lnTo>
                    <a:pt x="3125737" y="1400609"/>
                  </a:lnTo>
                  <a:lnTo>
                    <a:pt x="3132575" y="1402409"/>
                  </a:lnTo>
                  <a:lnTo>
                    <a:pt x="3137974" y="1397368"/>
                  </a:lnTo>
                  <a:lnTo>
                    <a:pt x="3141214" y="1393768"/>
                  </a:lnTo>
                  <a:lnTo>
                    <a:pt x="3146613" y="1390527"/>
                  </a:lnTo>
                  <a:lnTo>
                    <a:pt x="3158491" y="1388727"/>
                  </a:lnTo>
                  <a:lnTo>
                    <a:pt x="3160291" y="1383686"/>
                  </a:lnTo>
                  <a:lnTo>
                    <a:pt x="3162091" y="1378285"/>
                  </a:lnTo>
                  <a:lnTo>
                    <a:pt x="3167130" y="1375045"/>
                  </a:lnTo>
                  <a:lnTo>
                    <a:pt x="3172529" y="1371444"/>
                  </a:lnTo>
                  <a:lnTo>
                    <a:pt x="3179368" y="1371444"/>
                  </a:lnTo>
                  <a:lnTo>
                    <a:pt x="3198445" y="1366404"/>
                  </a:lnTo>
                  <a:lnTo>
                    <a:pt x="3215722" y="1359202"/>
                  </a:lnTo>
                  <a:lnTo>
                    <a:pt x="3224361" y="1354162"/>
                  </a:lnTo>
                  <a:lnTo>
                    <a:pt x="3234799" y="1347321"/>
                  </a:lnTo>
                  <a:lnTo>
                    <a:pt x="3245237" y="1338679"/>
                  </a:lnTo>
                  <a:lnTo>
                    <a:pt x="3252076" y="1333279"/>
                  </a:lnTo>
                  <a:lnTo>
                    <a:pt x="3262515" y="1330038"/>
                  </a:lnTo>
                  <a:lnTo>
                    <a:pt x="3267554" y="1328238"/>
                  </a:lnTo>
                  <a:lnTo>
                    <a:pt x="3274753" y="1326438"/>
                  </a:lnTo>
                  <a:lnTo>
                    <a:pt x="3291670" y="1326438"/>
                  </a:lnTo>
                  <a:lnTo>
                    <a:pt x="3295269" y="1321037"/>
                  </a:lnTo>
                  <a:lnTo>
                    <a:pt x="3298869" y="1315996"/>
                  </a:lnTo>
                  <a:lnTo>
                    <a:pt x="3305707" y="1310595"/>
                  </a:lnTo>
                  <a:lnTo>
                    <a:pt x="3305707" y="1305554"/>
                  </a:lnTo>
                  <a:lnTo>
                    <a:pt x="3319745" y="1305554"/>
                  </a:lnTo>
                  <a:lnTo>
                    <a:pt x="3326584" y="1305554"/>
                  </a:lnTo>
                  <a:lnTo>
                    <a:pt x="3328384" y="1298713"/>
                  </a:lnTo>
                  <a:lnTo>
                    <a:pt x="3331624" y="1293313"/>
                  </a:lnTo>
                  <a:lnTo>
                    <a:pt x="3335223" y="1290072"/>
                  </a:lnTo>
                  <a:lnTo>
                    <a:pt x="3340262" y="1288272"/>
                  </a:lnTo>
                  <a:lnTo>
                    <a:pt x="3347461" y="1286472"/>
                  </a:lnTo>
                  <a:lnTo>
                    <a:pt x="3354300" y="1286472"/>
                  </a:lnTo>
                  <a:lnTo>
                    <a:pt x="3357899" y="1291512"/>
                  </a:lnTo>
                  <a:lnTo>
                    <a:pt x="3359339" y="1291512"/>
                  </a:lnTo>
                  <a:lnTo>
                    <a:pt x="3362939" y="1291512"/>
                  </a:lnTo>
                  <a:lnTo>
                    <a:pt x="3366538" y="1290072"/>
                  </a:lnTo>
                  <a:lnTo>
                    <a:pt x="3369777" y="1284671"/>
                  </a:lnTo>
                  <a:lnTo>
                    <a:pt x="3380215" y="1276030"/>
                  </a:lnTo>
                  <a:lnTo>
                    <a:pt x="3392454" y="1269189"/>
                  </a:lnTo>
                  <a:lnTo>
                    <a:pt x="3406132" y="1267389"/>
                  </a:lnTo>
                  <a:lnTo>
                    <a:pt x="3418369" y="1267389"/>
                  </a:lnTo>
                  <a:close/>
                  <a:moveTo>
                    <a:pt x="2171890" y="1251907"/>
                  </a:moveTo>
                  <a:lnTo>
                    <a:pt x="2145974" y="1262348"/>
                  </a:lnTo>
                  <a:lnTo>
                    <a:pt x="2137335" y="1269189"/>
                  </a:lnTo>
                  <a:lnTo>
                    <a:pt x="2147774" y="1267389"/>
                  </a:lnTo>
                  <a:lnTo>
                    <a:pt x="2156413" y="1262348"/>
                  </a:lnTo>
                  <a:lnTo>
                    <a:pt x="2165051" y="1258748"/>
                  </a:lnTo>
                  <a:close/>
                  <a:moveTo>
                    <a:pt x="6387685" y="1248761"/>
                  </a:moveTo>
                  <a:lnTo>
                    <a:pt x="6340884" y="1280077"/>
                  </a:lnTo>
                  <a:lnTo>
                    <a:pt x="6353124" y="1272877"/>
                  </a:lnTo>
                  <a:lnTo>
                    <a:pt x="6358164" y="1271438"/>
                  </a:lnTo>
                  <a:lnTo>
                    <a:pt x="6365004" y="1266038"/>
                  </a:lnTo>
                  <a:lnTo>
                    <a:pt x="6373645" y="1260999"/>
                  </a:lnTo>
                  <a:lnTo>
                    <a:pt x="6384085" y="1254160"/>
                  </a:lnTo>
                  <a:close/>
                  <a:moveTo>
                    <a:pt x="5598542" y="1243721"/>
                  </a:moveTo>
                  <a:lnTo>
                    <a:pt x="5594941" y="1246961"/>
                  </a:lnTo>
                  <a:lnTo>
                    <a:pt x="5596741" y="1248761"/>
                  </a:lnTo>
                  <a:close/>
                  <a:moveTo>
                    <a:pt x="9657092" y="1242874"/>
                  </a:moveTo>
                  <a:lnTo>
                    <a:pt x="9617125" y="1294728"/>
                  </a:lnTo>
                  <a:lnTo>
                    <a:pt x="9573917" y="1345143"/>
                  </a:lnTo>
                  <a:lnTo>
                    <a:pt x="9528909" y="1391596"/>
                  </a:lnTo>
                  <a:lnTo>
                    <a:pt x="9478500" y="1438410"/>
                  </a:lnTo>
                  <a:lnTo>
                    <a:pt x="9423050" y="1487023"/>
                  </a:lnTo>
                  <a:lnTo>
                    <a:pt x="9367960" y="1533837"/>
                  </a:lnTo>
                  <a:lnTo>
                    <a:pt x="9260661" y="1620622"/>
                  </a:lnTo>
                  <a:lnTo>
                    <a:pt x="9234737" y="1636106"/>
                  </a:lnTo>
                  <a:lnTo>
                    <a:pt x="9210252" y="1651591"/>
                  </a:lnTo>
                  <a:lnTo>
                    <a:pt x="9173886" y="1673917"/>
                  </a:lnTo>
                  <a:lnTo>
                    <a:pt x="9161644" y="1686161"/>
                  </a:lnTo>
                  <a:lnTo>
                    <a:pt x="9151202" y="1698404"/>
                  </a:lnTo>
                  <a:lnTo>
                    <a:pt x="9144361" y="1713888"/>
                  </a:lnTo>
                  <a:lnTo>
                    <a:pt x="9139320" y="1729373"/>
                  </a:lnTo>
                  <a:lnTo>
                    <a:pt x="9165244" y="1715689"/>
                  </a:lnTo>
                  <a:lnTo>
                    <a:pt x="9187568" y="1699844"/>
                  </a:lnTo>
                  <a:lnTo>
                    <a:pt x="9208452" y="1682559"/>
                  </a:lnTo>
                  <a:lnTo>
                    <a:pt x="9229336" y="1665275"/>
                  </a:lnTo>
                  <a:lnTo>
                    <a:pt x="9252020" y="1641148"/>
                  </a:lnTo>
                  <a:lnTo>
                    <a:pt x="9274344" y="1618821"/>
                  </a:lnTo>
                  <a:lnTo>
                    <a:pt x="9321152" y="1577049"/>
                  </a:lnTo>
                  <a:lnTo>
                    <a:pt x="9373001" y="1533837"/>
                  </a:lnTo>
                  <a:lnTo>
                    <a:pt x="9406127" y="1506109"/>
                  </a:lnTo>
                  <a:lnTo>
                    <a:pt x="9437093" y="1480182"/>
                  </a:lnTo>
                  <a:lnTo>
                    <a:pt x="9461217" y="1459296"/>
                  </a:lnTo>
                  <a:lnTo>
                    <a:pt x="9487142" y="1436609"/>
                  </a:lnTo>
                  <a:lnTo>
                    <a:pt x="9537551" y="1388355"/>
                  </a:lnTo>
                  <a:lnTo>
                    <a:pt x="9570317" y="1355586"/>
                  </a:lnTo>
                  <a:lnTo>
                    <a:pt x="9589400" y="1338301"/>
                  </a:lnTo>
                  <a:lnTo>
                    <a:pt x="9610284" y="1322456"/>
                  </a:lnTo>
                  <a:lnTo>
                    <a:pt x="9623966" y="1310213"/>
                  </a:lnTo>
                  <a:lnTo>
                    <a:pt x="9634408" y="1298329"/>
                  </a:lnTo>
                  <a:lnTo>
                    <a:pt x="9641249" y="1286086"/>
                  </a:lnTo>
                  <a:lnTo>
                    <a:pt x="9644850" y="1275643"/>
                  </a:lnTo>
                  <a:lnTo>
                    <a:pt x="9646650" y="1270601"/>
                  </a:lnTo>
                  <a:lnTo>
                    <a:pt x="9650251" y="1267000"/>
                  </a:lnTo>
                  <a:lnTo>
                    <a:pt x="9651691" y="1263760"/>
                  </a:lnTo>
                  <a:lnTo>
                    <a:pt x="9657092" y="1244674"/>
                  </a:lnTo>
                  <a:close/>
                  <a:moveTo>
                    <a:pt x="2374537" y="1241465"/>
                  </a:moveTo>
                  <a:lnTo>
                    <a:pt x="2362660" y="1246866"/>
                  </a:lnTo>
                  <a:lnTo>
                    <a:pt x="2303629" y="1270989"/>
                  </a:lnTo>
                  <a:lnTo>
                    <a:pt x="2241359" y="1295113"/>
                  </a:lnTo>
                  <a:lnTo>
                    <a:pt x="2171890" y="1317796"/>
                  </a:lnTo>
                  <a:lnTo>
                    <a:pt x="2097742" y="1340120"/>
                  </a:lnTo>
                  <a:lnTo>
                    <a:pt x="2092703" y="1362803"/>
                  </a:lnTo>
                  <a:lnTo>
                    <a:pt x="2087304" y="1380086"/>
                  </a:lnTo>
                  <a:lnTo>
                    <a:pt x="2083704" y="1390527"/>
                  </a:lnTo>
                  <a:lnTo>
                    <a:pt x="2097742" y="1385126"/>
                  </a:lnTo>
                  <a:lnTo>
                    <a:pt x="2111780" y="1381886"/>
                  </a:lnTo>
                  <a:lnTo>
                    <a:pt x="2120419" y="1380086"/>
                  </a:lnTo>
                  <a:lnTo>
                    <a:pt x="2127257" y="1375045"/>
                  </a:lnTo>
                  <a:lnTo>
                    <a:pt x="2132296" y="1371444"/>
                  </a:lnTo>
                  <a:lnTo>
                    <a:pt x="2135896" y="1366404"/>
                  </a:lnTo>
                  <a:lnTo>
                    <a:pt x="2137335" y="1357762"/>
                  </a:lnTo>
                  <a:lnTo>
                    <a:pt x="2147774" y="1355962"/>
                  </a:lnTo>
                  <a:lnTo>
                    <a:pt x="2166851" y="1352361"/>
                  </a:lnTo>
                  <a:lnTo>
                    <a:pt x="2185928" y="1347321"/>
                  </a:lnTo>
                  <a:lnTo>
                    <a:pt x="2203205" y="1341920"/>
                  </a:lnTo>
                  <a:lnTo>
                    <a:pt x="2219042" y="1333279"/>
                  </a:lnTo>
                  <a:lnTo>
                    <a:pt x="2249998" y="1317796"/>
                  </a:lnTo>
                  <a:lnTo>
                    <a:pt x="2279513" y="1300514"/>
                  </a:lnTo>
                  <a:lnTo>
                    <a:pt x="2305429" y="1284671"/>
                  </a:lnTo>
                  <a:lnTo>
                    <a:pt x="2333144" y="1269189"/>
                  </a:lnTo>
                  <a:lnTo>
                    <a:pt x="2343583" y="1262348"/>
                  </a:lnTo>
                  <a:lnTo>
                    <a:pt x="2354021" y="1258748"/>
                  </a:lnTo>
                  <a:lnTo>
                    <a:pt x="2364099" y="1255507"/>
                  </a:lnTo>
                  <a:lnTo>
                    <a:pt x="2374537" y="1253707"/>
                  </a:lnTo>
                  <a:close/>
                  <a:moveTo>
                    <a:pt x="4870948" y="1233584"/>
                  </a:moveTo>
                  <a:lnTo>
                    <a:pt x="4869148" y="1235384"/>
                  </a:lnTo>
                  <a:lnTo>
                    <a:pt x="4872748" y="1238624"/>
                  </a:lnTo>
                  <a:lnTo>
                    <a:pt x="4872748" y="1237184"/>
                  </a:lnTo>
                  <a:lnTo>
                    <a:pt x="4874548" y="1235384"/>
                  </a:lnTo>
                  <a:close/>
                  <a:moveTo>
                    <a:pt x="7230830" y="1231483"/>
                  </a:moveTo>
                  <a:lnTo>
                    <a:pt x="7208150" y="1245521"/>
                  </a:lnTo>
                  <a:lnTo>
                    <a:pt x="7209950" y="1245521"/>
                  </a:lnTo>
                  <a:lnTo>
                    <a:pt x="7222190" y="1236882"/>
                  </a:lnTo>
                  <a:close/>
                  <a:moveTo>
                    <a:pt x="4874548" y="1228544"/>
                  </a:moveTo>
                  <a:lnTo>
                    <a:pt x="4872748" y="1229984"/>
                  </a:lnTo>
                  <a:lnTo>
                    <a:pt x="4874548" y="1229984"/>
                  </a:lnTo>
                  <a:close/>
                  <a:moveTo>
                    <a:pt x="9443934" y="1223788"/>
                  </a:moveTo>
                  <a:lnTo>
                    <a:pt x="9428451" y="1237832"/>
                  </a:lnTo>
                  <a:lnTo>
                    <a:pt x="9433492" y="1236032"/>
                  </a:lnTo>
                  <a:lnTo>
                    <a:pt x="9438893" y="1232431"/>
                  </a:lnTo>
                  <a:lnTo>
                    <a:pt x="9442134" y="1229190"/>
                  </a:lnTo>
                  <a:close/>
                  <a:moveTo>
                    <a:pt x="1801870" y="1222742"/>
                  </a:moveTo>
                  <a:lnTo>
                    <a:pt x="1800070" y="1225983"/>
                  </a:lnTo>
                  <a:lnTo>
                    <a:pt x="1798270" y="1231023"/>
                  </a:lnTo>
                  <a:lnTo>
                    <a:pt x="1794671" y="1232824"/>
                  </a:lnTo>
                  <a:lnTo>
                    <a:pt x="1736000" y="1274230"/>
                  </a:lnTo>
                  <a:lnTo>
                    <a:pt x="1671931" y="1315996"/>
                  </a:lnTo>
                  <a:lnTo>
                    <a:pt x="1604261" y="1355962"/>
                  </a:lnTo>
                  <a:lnTo>
                    <a:pt x="1533353" y="1395568"/>
                  </a:lnTo>
                  <a:lnTo>
                    <a:pt x="1400174" y="1468299"/>
                  </a:lnTo>
                  <a:lnTo>
                    <a:pt x="1334305" y="1504664"/>
                  </a:lnTo>
                  <a:lnTo>
                    <a:pt x="1268795" y="1542830"/>
                  </a:lnTo>
                  <a:lnTo>
                    <a:pt x="1272035" y="1563353"/>
                  </a:lnTo>
                  <a:lnTo>
                    <a:pt x="1279234" y="1582796"/>
                  </a:lnTo>
                  <a:lnTo>
                    <a:pt x="1294711" y="1619161"/>
                  </a:lnTo>
                  <a:lnTo>
                    <a:pt x="1299750" y="1613760"/>
                  </a:lnTo>
                  <a:lnTo>
                    <a:pt x="1303350" y="1608720"/>
                  </a:lnTo>
                  <a:lnTo>
                    <a:pt x="1306589" y="1606919"/>
                  </a:lnTo>
                  <a:lnTo>
                    <a:pt x="1311988" y="1603319"/>
                  </a:lnTo>
                  <a:lnTo>
                    <a:pt x="1317027" y="1601879"/>
                  </a:lnTo>
                  <a:lnTo>
                    <a:pt x="1329265" y="1601879"/>
                  </a:lnTo>
                  <a:lnTo>
                    <a:pt x="1341144" y="1603319"/>
                  </a:lnTo>
                  <a:lnTo>
                    <a:pt x="1384697" y="1558312"/>
                  </a:lnTo>
                  <a:lnTo>
                    <a:pt x="1398374" y="1547871"/>
                  </a:lnTo>
                  <a:lnTo>
                    <a:pt x="1414212" y="1537429"/>
                  </a:lnTo>
                  <a:lnTo>
                    <a:pt x="1431489" y="1528788"/>
                  </a:lnTo>
                  <a:lnTo>
                    <a:pt x="1452006" y="1521947"/>
                  </a:lnTo>
                  <a:lnTo>
                    <a:pt x="1469283" y="1506464"/>
                  </a:lnTo>
                  <a:lnTo>
                    <a:pt x="1486560" y="1492782"/>
                  </a:lnTo>
                  <a:lnTo>
                    <a:pt x="1503838" y="1478740"/>
                  </a:lnTo>
                  <a:lnTo>
                    <a:pt x="1521475" y="1468299"/>
                  </a:lnTo>
                  <a:lnTo>
                    <a:pt x="1562868" y="1449216"/>
                  </a:lnTo>
                  <a:lnTo>
                    <a:pt x="1599222" y="1430133"/>
                  </a:lnTo>
                  <a:lnTo>
                    <a:pt x="1616499" y="1411050"/>
                  </a:lnTo>
                  <a:lnTo>
                    <a:pt x="1633776" y="1393768"/>
                  </a:lnTo>
                  <a:lnTo>
                    <a:pt x="1651054" y="1380086"/>
                  </a:lnTo>
                  <a:lnTo>
                    <a:pt x="1670131" y="1366404"/>
                  </a:lnTo>
                  <a:lnTo>
                    <a:pt x="1715123" y="1341920"/>
                  </a:lnTo>
                  <a:lnTo>
                    <a:pt x="1760116" y="1315996"/>
                  </a:lnTo>
                  <a:lnTo>
                    <a:pt x="1766955" y="1309155"/>
                  </a:lnTo>
                  <a:lnTo>
                    <a:pt x="1775594" y="1300514"/>
                  </a:lnTo>
                  <a:lnTo>
                    <a:pt x="1786032" y="1291512"/>
                  </a:lnTo>
                  <a:lnTo>
                    <a:pt x="1798270" y="1284671"/>
                  </a:lnTo>
                  <a:lnTo>
                    <a:pt x="1810508" y="1277830"/>
                  </a:lnTo>
                  <a:lnTo>
                    <a:pt x="1824186" y="1267389"/>
                  </a:lnTo>
                  <a:lnTo>
                    <a:pt x="1812308" y="1245065"/>
                  </a:lnTo>
                  <a:close/>
                  <a:moveTo>
                    <a:pt x="4170000" y="1221705"/>
                  </a:moveTo>
                  <a:lnTo>
                    <a:pt x="4171440" y="1223145"/>
                  </a:lnTo>
                  <a:lnTo>
                    <a:pt x="4175041" y="1221705"/>
                  </a:lnTo>
                  <a:close/>
                  <a:moveTo>
                    <a:pt x="8832905" y="1216946"/>
                  </a:moveTo>
                  <a:lnTo>
                    <a:pt x="8801579" y="1237832"/>
                  </a:lnTo>
                  <a:lnTo>
                    <a:pt x="8772054" y="1256557"/>
                  </a:lnTo>
                  <a:lnTo>
                    <a:pt x="8737488" y="1282485"/>
                  </a:lnTo>
                  <a:lnTo>
                    <a:pt x="8756571" y="1282485"/>
                  </a:lnTo>
                  <a:lnTo>
                    <a:pt x="8767013" y="1270601"/>
                  </a:lnTo>
                  <a:lnTo>
                    <a:pt x="8780696" y="1260158"/>
                  </a:lnTo>
                  <a:lnTo>
                    <a:pt x="8796539" y="1253317"/>
                  </a:lnTo>
                  <a:lnTo>
                    <a:pt x="8815622" y="1246475"/>
                  </a:lnTo>
                  <a:lnTo>
                    <a:pt x="8822463" y="1230630"/>
                  </a:lnTo>
                  <a:close/>
                  <a:moveTo>
                    <a:pt x="8448356" y="1215146"/>
                  </a:moveTo>
                  <a:lnTo>
                    <a:pt x="8443315" y="1216946"/>
                  </a:lnTo>
                  <a:lnTo>
                    <a:pt x="8450157" y="1218747"/>
                  </a:lnTo>
                  <a:lnTo>
                    <a:pt x="8451957" y="1216946"/>
                  </a:lnTo>
                  <a:close/>
                  <a:moveTo>
                    <a:pt x="3581063" y="1206900"/>
                  </a:moveTo>
                  <a:lnTo>
                    <a:pt x="3553348" y="1215541"/>
                  </a:lnTo>
                  <a:lnTo>
                    <a:pt x="3561986" y="1225983"/>
                  </a:lnTo>
                  <a:lnTo>
                    <a:pt x="3568825" y="1238224"/>
                  </a:lnTo>
                  <a:lnTo>
                    <a:pt x="3575664" y="1258748"/>
                  </a:lnTo>
                  <a:lnTo>
                    <a:pt x="3565226" y="1258748"/>
                  </a:lnTo>
                  <a:lnTo>
                    <a:pt x="3568825" y="1265589"/>
                  </a:lnTo>
                  <a:lnTo>
                    <a:pt x="3573865" y="1279631"/>
                  </a:lnTo>
                  <a:lnTo>
                    <a:pt x="3560187" y="1284671"/>
                  </a:lnTo>
                  <a:lnTo>
                    <a:pt x="3527432" y="1300514"/>
                  </a:lnTo>
                  <a:lnTo>
                    <a:pt x="3555148" y="1290072"/>
                  </a:lnTo>
                  <a:lnTo>
                    <a:pt x="3581063" y="1277830"/>
                  </a:lnTo>
                  <a:close/>
                  <a:moveTo>
                    <a:pt x="9350677" y="1204703"/>
                  </a:moveTo>
                  <a:lnTo>
                    <a:pt x="9215653" y="1324257"/>
                  </a:lnTo>
                  <a:lnTo>
                    <a:pt x="9085670" y="1443811"/>
                  </a:lnTo>
                  <a:lnTo>
                    <a:pt x="9087470" y="1445612"/>
                  </a:lnTo>
                  <a:lnTo>
                    <a:pt x="9101153" y="1438410"/>
                  </a:lnTo>
                  <a:lnTo>
                    <a:pt x="9113395" y="1426526"/>
                  </a:lnTo>
                  <a:lnTo>
                    <a:pt x="9123837" y="1410682"/>
                  </a:lnTo>
                  <a:lnTo>
                    <a:pt x="9135719" y="1398798"/>
                  </a:lnTo>
                  <a:lnTo>
                    <a:pt x="9153002" y="1386555"/>
                  </a:lnTo>
                  <a:lnTo>
                    <a:pt x="9172085" y="1376112"/>
                  </a:lnTo>
                  <a:lnTo>
                    <a:pt x="9191169" y="1358827"/>
                  </a:lnTo>
                  <a:lnTo>
                    <a:pt x="9218894" y="1329658"/>
                  </a:lnTo>
                  <a:lnTo>
                    <a:pt x="9234737" y="1315614"/>
                  </a:lnTo>
                  <a:lnTo>
                    <a:pt x="9250219" y="1303371"/>
                  </a:lnTo>
                  <a:lnTo>
                    <a:pt x="9282985" y="1273842"/>
                  </a:lnTo>
                  <a:lnTo>
                    <a:pt x="9321152" y="1237832"/>
                  </a:lnTo>
                  <a:lnTo>
                    <a:pt x="9329794" y="1229190"/>
                  </a:lnTo>
                  <a:lnTo>
                    <a:pt x="9334835" y="1225589"/>
                  </a:lnTo>
                  <a:lnTo>
                    <a:pt x="9341676" y="1225589"/>
                  </a:lnTo>
                  <a:lnTo>
                    <a:pt x="9343476" y="1225589"/>
                  </a:lnTo>
                  <a:lnTo>
                    <a:pt x="9347077" y="1216946"/>
                  </a:lnTo>
                  <a:lnTo>
                    <a:pt x="9350677" y="1206503"/>
                  </a:lnTo>
                  <a:close/>
                  <a:moveTo>
                    <a:pt x="3139414" y="1203659"/>
                  </a:moveTo>
                  <a:lnTo>
                    <a:pt x="3118898" y="1212301"/>
                  </a:lnTo>
                  <a:lnTo>
                    <a:pt x="3059867" y="1236424"/>
                  </a:lnTo>
                  <a:lnTo>
                    <a:pt x="3008035" y="1258748"/>
                  </a:lnTo>
                  <a:lnTo>
                    <a:pt x="2963043" y="1279631"/>
                  </a:lnTo>
                  <a:lnTo>
                    <a:pt x="2923449" y="1301954"/>
                  </a:lnTo>
                  <a:lnTo>
                    <a:pt x="2926689" y="1310595"/>
                  </a:lnTo>
                  <a:lnTo>
                    <a:pt x="2928488" y="1314196"/>
                  </a:lnTo>
                  <a:lnTo>
                    <a:pt x="2930288" y="1319597"/>
                  </a:lnTo>
                  <a:lnTo>
                    <a:pt x="2942526" y="1315996"/>
                  </a:lnTo>
                  <a:lnTo>
                    <a:pt x="2952964" y="1314196"/>
                  </a:lnTo>
                  <a:lnTo>
                    <a:pt x="2951165" y="1307355"/>
                  </a:lnTo>
                  <a:lnTo>
                    <a:pt x="2952964" y="1300514"/>
                  </a:lnTo>
                  <a:lnTo>
                    <a:pt x="2956204" y="1295113"/>
                  </a:lnTo>
                  <a:lnTo>
                    <a:pt x="2959803" y="1291512"/>
                  </a:lnTo>
                  <a:lnTo>
                    <a:pt x="2966642" y="1288272"/>
                  </a:lnTo>
                  <a:lnTo>
                    <a:pt x="2977081" y="1286472"/>
                  </a:lnTo>
                  <a:lnTo>
                    <a:pt x="2995798" y="1281431"/>
                  </a:lnTo>
                  <a:lnTo>
                    <a:pt x="3006236" y="1279631"/>
                  </a:lnTo>
                  <a:lnTo>
                    <a:pt x="3018474" y="1279631"/>
                  </a:lnTo>
                  <a:lnTo>
                    <a:pt x="3044390" y="1279631"/>
                  </a:lnTo>
                  <a:lnTo>
                    <a:pt x="3053028" y="1272790"/>
                  </a:lnTo>
                  <a:lnTo>
                    <a:pt x="3063466" y="1262348"/>
                  </a:lnTo>
                  <a:lnTo>
                    <a:pt x="3072105" y="1253707"/>
                  </a:lnTo>
                  <a:lnTo>
                    <a:pt x="3080744" y="1246866"/>
                  </a:lnTo>
                  <a:lnTo>
                    <a:pt x="3091182" y="1241465"/>
                  </a:lnTo>
                  <a:lnTo>
                    <a:pt x="3101621" y="1238224"/>
                  </a:lnTo>
                  <a:lnTo>
                    <a:pt x="3110259" y="1234624"/>
                  </a:lnTo>
                  <a:lnTo>
                    <a:pt x="3118898" y="1225983"/>
                  </a:lnTo>
                  <a:close/>
                  <a:moveTo>
                    <a:pt x="1566467" y="1201859"/>
                  </a:moveTo>
                  <a:lnTo>
                    <a:pt x="1528313" y="1225983"/>
                  </a:lnTo>
                  <a:lnTo>
                    <a:pt x="1540551" y="1222742"/>
                  </a:lnTo>
                  <a:lnTo>
                    <a:pt x="1550990" y="1217341"/>
                  </a:lnTo>
                  <a:lnTo>
                    <a:pt x="1559628" y="1210500"/>
                  </a:lnTo>
                  <a:close/>
                  <a:moveTo>
                    <a:pt x="470804" y="1200059"/>
                  </a:moveTo>
                  <a:lnTo>
                    <a:pt x="467204" y="1203659"/>
                  </a:lnTo>
                  <a:lnTo>
                    <a:pt x="462165" y="1205100"/>
                  </a:lnTo>
                  <a:lnTo>
                    <a:pt x="451727" y="1210500"/>
                  </a:lnTo>
                  <a:lnTo>
                    <a:pt x="451727" y="1225983"/>
                  </a:lnTo>
                  <a:lnTo>
                    <a:pt x="449927" y="1241465"/>
                  </a:lnTo>
                  <a:lnTo>
                    <a:pt x="458566" y="1232824"/>
                  </a:lnTo>
                  <a:lnTo>
                    <a:pt x="470804" y="1225983"/>
                  </a:lnTo>
                  <a:lnTo>
                    <a:pt x="484482" y="1220942"/>
                  </a:lnTo>
                  <a:lnTo>
                    <a:pt x="498519" y="1217341"/>
                  </a:lnTo>
                  <a:lnTo>
                    <a:pt x="508598" y="1217341"/>
                  </a:lnTo>
                  <a:lnTo>
                    <a:pt x="498519" y="1212301"/>
                  </a:lnTo>
                  <a:lnTo>
                    <a:pt x="484482" y="1206900"/>
                  </a:lnTo>
                  <a:close/>
                  <a:moveTo>
                    <a:pt x="9585799" y="1196060"/>
                  </a:moveTo>
                  <a:lnTo>
                    <a:pt x="9539351" y="1241073"/>
                  </a:lnTo>
                  <a:lnTo>
                    <a:pt x="9492543" y="1284285"/>
                  </a:lnTo>
                  <a:lnTo>
                    <a:pt x="9445734" y="1326057"/>
                  </a:lnTo>
                  <a:lnTo>
                    <a:pt x="9398926" y="1366029"/>
                  </a:lnTo>
                  <a:lnTo>
                    <a:pt x="9305309" y="1445612"/>
                  </a:lnTo>
                  <a:lnTo>
                    <a:pt x="9215653" y="1525194"/>
                  </a:lnTo>
                  <a:lnTo>
                    <a:pt x="9135719" y="1596135"/>
                  </a:lnTo>
                  <a:lnTo>
                    <a:pt x="9135719" y="1618821"/>
                  </a:lnTo>
                  <a:lnTo>
                    <a:pt x="9146161" y="1615220"/>
                  </a:lnTo>
                  <a:lnTo>
                    <a:pt x="9158403" y="1611619"/>
                  </a:lnTo>
                  <a:lnTo>
                    <a:pt x="9163444" y="1596135"/>
                  </a:lnTo>
                  <a:lnTo>
                    <a:pt x="9172085" y="1580650"/>
                  </a:lnTo>
                  <a:lnTo>
                    <a:pt x="9184328" y="1566606"/>
                  </a:lnTo>
                  <a:lnTo>
                    <a:pt x="9199810" y="1552922"/>
                  </a:lnTo>
                  <a:lnTo>
                    <a:pt x="9229336" y="1535637"/>
                  </a:lnTo>
                  <a:lnTo>
                    <a:pt x="9246619" y="1528435"/>
                  </a:lnTo>
                  <a:lnTo>
                    <a:pt x="9265702" y="1521593"/>
                  </a:lnTo>
                  <a:lnTo>
                    <a:pt x="9307109" y="1476580"/>
                  </a:lnTo>
                  <a:lnTo>
                    <a:pt x="9350677" y="1433368"/>
                  </a:lnTo>
                  <a:lnTo>
                    <a:pt x="9397486" y="1390156"/>
                  </a:lnTo>
                  <a:lnTo>
                    <a:pt x="9447535" y="1346943"/>
                  </a:lnTo>
                  <a:lnTo>
                    <a:pt x="9483901" y="1315614"/>
                  </a:lnTo>
                  <a:lnTo>
                    <a:pt x="9518467" y="1279244"/>
                  </a:lnTo>
                  <a:lnTo>
                    <a:pt x="9553033" y="1239272"/>
                  </a:lnTo>
                  <a:close/>
                  <a:moveTo>
                    <a:pt x="2951165" y="1193218"/>
                  </a:moveTo>
                  <a:lnTo>
                    <a:pt x="2937127" y="1200059"/>
                  </a:lnTo>
                  <a:lnTo>
                    <a:pt x="2926689" y="1208700"/>
                  </a:lnTo>
                  <a:lnTo>
                    <a:pt x="2940726" y="1210500"/>
                  </a:lnTo>
                  <a:lnTo>
                    <a:pt x="2942526" y="1206900"/>
                  </a:lnTo>
                  <a:lnTo>
                    <a:pt x="2947565" y="1198259"/>
                  </a:lnTo>
                  <a:lnTo>
                    <a:pt x="2952964" y="1193218"/>
                  </a:lnTo>
                  <a:close/>
                  <a:moveTo>
                    <a:pt x="9492543" y="1178775"/>
                  </a:moveTo>
                  <a:lnTo>
                    <a:pt x="9463017" y="1206503"/>
                  </a:lnTo>
                  <a:lnTo>
                    <a:pt x="9471659" y="1206503"/>
                  </a:lnTo>
                  <a:close/>
                  <a:moveTo>
                    <a:pt x="3221121" y="1172335"/>
                  </a:moveTo>
                  <a:lnTo>
                    <a:pt x="3215722" y="1175575"/>
                  </a:lnTo>
                  <a:lnTo>
                    <a:pt x="3144814" y="1203659"/>
                  </a:lnTo>
                  <a:lnTo>
                    <a:pt x="3144814" y="1224182"/>
                  </a:lnTo>
                  <a:lnTo>
                    <a:pt x="3151652" y="1220942"/>
                  </a:lnTo>
                  <a:lnTo>
                    <a:pt x="3158491" y="1217341"/>
                  </a:lnTo>
                  <a:lnTo>
                    <a:pt x="3167130" y="1208700"/>
                  </a:lnTo>
                  <a:lnTo>
                    <a:pt x="3179368" y="1200059"/>
                  </a:lnTo>
                  <a:lnTo>
                    <a:pt x="3186207" y="1198259"/>
                  </a:lnTo>
                  <a:lnTo>
                    <a:pt x="3196645" y="1196458"/>
                  </a:lnTo>
                  <a:lnTo>
                    <a:pt x="3203844" y="1194658"/>
                  </a:lnTo>
                  <a:lnTo>
                    <a:pt x="3205284" y="1191418"/>
                  </a:lnTo>
                  <a:lnTo>
                    <a:pt x="3210683" y="1184576"/>
                  </a:lnTo>
                  <a:lnTo>
                    <a:pt x="3217522" y="1175575"/>
                  </a:lnTo>
                  <a:close/>
                  <a:moveTo>
                    <a:pt x="2997597" y="1172335"/>
                  </a:moveTo>
                  <a:lnTo>
                    <a:pt x="2990758" y="1175575"/>
                  </a:lnTo>
                  <a:lnTo>
                    <a:pt x="2971681" y="1184576"/>
                  </a:lnTo>
                  <a:lnTo>
                    <a:pt x="2977081" y="1193218"/>
                  </a:lnTo>
                  <a:lnTo>
                    <a:pt x="2977081" y="1194658"/>
                  </a:lnTo>
                  <a:lnTo>
                    <a:pt x="2980320" y="1191418"/>
                  </a:lnTo>
                  <a:lnTo>
                    <a:pt x="2988958" y="1180976"/>
                  </a:lnTo>
                  <a:close/>
                  <a:moveTo>
                    <a:pt x="9390284" y="1171933"/>
                  </a:moveTo>
                  <a:lnTo>
                    <a:pt x="9381643" y="1178775"/>
                  </a:lnTo>
                  <a:lnTo>
                    <a:pt x="9385243" y="1178775"/>
                  </a:lnTo>
                  <a:close/>
                  <a:moveTo>
                    <a:pt x="1611100" y="1170534"/>
                  </a:moveTo>
                  <a:lnTo>
                    <a:pt x="1595623" y="1180976"/>
                  </a:lnTo>
                  <a:lnTo>
                    <a:pt x="1604261" y="1180976"/>
                  </a:lnTo>
                  <a:lnTo>
                    <a:pt x="1606061" y="1175575"/>
                  </a:lnTo>
                  <a:close/>
                  <a:moveTo>
                    <a:pt x="4493653" y="1157269"/>
                  </a:moveTo>
                  <a:lnTo>
                    <a:pt x="4490413" y="1159069"/>
                  </a:lnTo>
                  <a:lnTo>
                    <a:pt x="4491853" y="1159069"/>
                  </a:lnTo>
                  <a:close/>
                  <a:moveTo>
                    <a:pt x="1639176" y="1155052"/>
                  </a:moveTo>
                  <a:lnTo>
                    <a:pt x="1616499" y="1168734"/>
                  </a:lnTo>
                  <a:lnTo>
                    <a:pt x="1628737" y="1165134"/>
                  </a:lnTo>
                  <a:close/>
                  <a:moveTo>
                    <a:pt x="7185829" y="1151933"/>
                  </a:moveTo>
                  <a:lnTo>
                    <a:pt x="7123547" y="1193327"/>
                  </a:lnTo>
                  <a:lnTo>
                    <a:pt x="7185829" y="1153732"/>
                  </a:lnTo>
                  <a:close/>
                  <a:moveTo>
                    <a:pt x="5724905" y="1151933"/>
                  </a:moveTo>
                  <a:lnTo>
                    <a:pt x="5681344" y="1179649"/>
                  </a:lnTo>
                  <a:lnTo>
                    <a:pt x="5650383" y="1200527"/>
                  </a:lnTo>
                  <a:lnTo>
                    <a:pt x="5619062" y="1226443"/>
                  </a:lnTo>
                  <a:lnTo>
                    <a:pt x="5648583" y="1210965"/>
                  </a:lnTo>
                  <a:lnTo>
                    <a:pt x="5662263" y="1202326"/>
                  </a:lnTo>
                  <a:lnTo>
                    <a:pt x="5674504" y="1193327"/>
                  </a:lnTo>
                  <a:lnTo>
                    <a:pt x="5700425" y="1172810"/>
                  </a:lnTo>
                  <a:close/>
                  <a:moveTo>
                    <a:pt x="8244200" y="1151047"/>
                  </a:moveTo>
                  <a:lnTo>
                    <a:pt x="8223316" y="1166532"/>
                  </a:lnTo>
                  <a:lnTo>
                    <a:pt x="8214675" y="1175174"/>
                  </a:lnTo>
                  <a:lnTo>
                    <a:pt x="8226917" y="1170133"/>
                  </a:lnTo>
                  <a:close/>
                  <a:moveTo>
                    <a:pt x="8150583" y="1131962"/>
                  </a:moveTo>
                  <a:lnTo>
                    <a:pt x="8138701" y="1144205"/>
                  </a:lnTo>
                  <a:lnTo>
                    <a:pt x="8128259" y="1156089"/>
                  </a:lnTo>
                  <a:close/>
                  <a:moveTo>
                    <a:pt x="3335223" y="1127328"/>
                  </a:moveTo>
                  <a:lnTo>
                    <a:pt x="3222921" y="1172335"/>
                  </a:lnTo>
                  <a:lnTo>
                    <a:pt x="3227960" y="1172335"/>
                  </a:lnTo>
                  <a:lnTo>
                    <a:pt x="3255676" y="1166934"/>
                  </a:lnTo>
                  <a:lnTo>
                    <a:pt x="3279792" y="1161893"/>
                  </a:lnTo>
                  <a:lnTo>
                    <a:pt x="3298869" y="1153252"/>
                  </a:lnTo>
                  <a:lnTo>
                    <a:pt x="3307507" y="1147851"/>
                  </a:lnTo>
                  <a:lnTo>
                    <a:pt x="3314346" y="1141010"/>
                  </a:lnTo>
                  <a:lnTo>
                    <a:pt x="3324784" y="1134169"/>
                  </a:lnTo>
                  <a:lnTo>
                    <a:pt x="3337023" y="1127328"/>
                  </a:lnTo>
                  <a:close/>
                  <a:moveTo>
                    <a:pt x="8945245" y="1125120"/>
                  </a:moveTo>
                  <a:lnTo>
                    <a:pt x="8921121" y="1140604"/>
                  </a:lnTo>
                  <a:lnTo>
                    <a:pt x="8900237" y="1156089"/>
                  </a:lnTo>
                  <a:lnTo>
                    <a:pt x="8867471" y="1189218"/>
                  </a:lnTo>
                  <a:lnTo>
                    <a:pt x="8869271" y="1187418"/>
                  </a:lnTo>
                  <a:lnTo>
                    <a:pt x="8882954" y="1180576"/>
                  </a:lnTo>
                  <a:lnTo>
                    <a:pt x="8896636" y="1171933"/>
                  </a:lnTo>
                  <a:lnTo>
                    <a:pt x="8908879" y="1161490"/>
                  </a:lnTo>
                  <a:lnTo>
                    <a:pt x="8922921" y="1149247"/>
                  </a:lnTo>
                  <a:lnTo>
                    <a:pt x="8926162" y="1145646"/>
                  </a:lnTo>
                  <a:lnTo>
                    <a:pt x="8952446" y="1125120"/>
                  </a:lnTo>
                  <a:close/>
                  <a:moveTo>
                    <a:pt x="9657092" y="1123319"/>
                  </a:moveTo>
                  <a:lnTo>
                    <a:pt x="9632608" y="1149247"/>
                  </a:lnTo>
                  <a:lnTo>
                    <a:pt x="9641249" y="1152848"/>
                  </a:lnTo>
                  <a:lnTo>
                    <a:pt x="9651691" y="1156089"/>
                  </a:lnTo>
                  <a:lnTo>
                    <a:pt x="9653491" y="1152848"/>
                  </a:lnTo>
                  <a:lnTo>
                    <a:pt x="9653491" y="1144205"/>
                  </a:lnTo>
                  <a:lnTo>
                    <a:pt x="9657092" y="1133762"/>
                  </a:lnTo>
                  <a:close/>
                  <a:moveTo>
                    <a:pt x="4919550" y="1119472"/>
                  </a:moveTo>
                  <a:lnTo>
                    <a:pt x="4904069" y="1129551"/>
                  </a:lnTo>
                  <a:lnTo>
                    <a:pt x="4890029" y="1141790"/>
                  </a:lnTo>
                  <a:lnTo>
                    <a:pt x="4876348" y="1155469"/>
                  </a:lnTo>
                  <a:lnTo>
                    <a:pt x="4864108" y="1169508"/>
                  </a:lnTo>
                  <a:lnTo>
                    <a:pt x="4820546" y="1214505"/>
                  </a:lnTo>
                  <a:lnTo>
                    <a:pt x="4819106" y="1218105"/>
                  </a:lnTo>
                  <a:lnTo>
                    <a:pt x="4829186" y="1211266"/>
                  </a:lnTo>
                  <a:lnTo>
                    <a:pt x="4857268" y="1184987"/>
                  </a:lnTo>
                  <a:lnTo>
                    <a:pt x="4891829" y="1155469"/>
                  </a:lnTo>
                  <a:lnTo>
                    <a:pt x="4900469" y="1146830"/>
                  </a:lnTo>
                  <a:lnTo>
                    <a:pt x="4907310" y="1138190"/>
                  </a:lnTo>
                  <a:lnTo>
                    <a:pt x="4914510" y="1129551"/>
                  </a:lnTo>
                  <a:close/>
                  <a:moveTo>
                    <a:pt x="3581063" y="1118687"/>
                  </a:moveTo>
                  <a:lnTo>
                    <a:pt x="3572065" y="1121927"/>
                  </a:lnTo>
                  <a:lnTo>
                    <a:pt x="3581063" y="1127328"/>
                  </a:lnTo>
                  <a:close/>
                  <a:moveTo>
                    <a:pt x="1211565" y="1108245"/>
                  </a:moveTo>
                  <a:lnTo>
                    <a:pt x="1202926" y="1113286"/>
                  </a:lnTo>
                  <a:lnTo>
                    <a:pt x="1209765" y="1113286"/>
                  </a:lnTo>
                  <a:close/>
                  <a:moveTo>
                    <a:pt x="3399292" y="1101404"/>
                  </a:moveTo>
                  <a:lnTo>
                    <a:pt x="3354300" y="1118687"/>
                  </a:lnTo>
                  <a:lnTo>
                    <a:pt x="3376976" y="1113286"/>
                  </a:lnTo>
                  <a:lnTo>
                    <a:pt x="3399292" y="1108245"/>
                  </a:lnTo>
                  <a:close/>
                  <a:moveTo>
                    <a:pt x="6509009" y="1086061"/>
                  </a:moveTo>
                  <a:lnTo>
                    <a:pt x="6489928" y="1098299"/>
                  </a:lnTo>
                  <a:lnTo>
                    <a:pt x="6501809" y="1098299"/>
                  </a:lnTo>
                  <a:lnTo>
                    <a:pt x="6507209" y="1089661"/>
                  </a:lnTo>
                  <a:close/>
                  <a:moveTo>
                    <a:pt x="5657223" y="1084621"/>
                  </a:moveTo>
                  <a:lnTo>
                    <a:pt x="5624462" y="1106938"/>
                  </a:lnTo>
                  <a:lnTo>
                    <a:pt x="5591341" y="1131055"/>
                  </a:lnTo>
                  <a:lnTo>
                    <a:pt x="5610422" y="1120617"/>
                  </a:lnTo>
                  <a:lnTo>
                    <a:pt x="5629502" y="1108738"/>
                  </a:lnTo>
                  <a:lnTo>
                    <a:pt x="5643183" y="1096500"/>
                  </a:lnTo>
                  <a:close/>
                  <a:moveTo>
                    <a:pt x="9502985" y="1069664"/>
                  </a:moveTo>
                  <a:lnTo>
                    <a:pt x="9492543" y="1081907"/>
                  </a:lnTo>
                  <a:lnTo>
                    <a:pt x="9497583" y="1078306"/>
                  </a:lnTo>
                  <a:close/>
                  <a:moveTo>
                    <a:pt x="7123547" y="1061944"/>
                  </a:moveTo>
                  <a:lnTo>
                    <a:pt x="7090426" y="1091460"/>
                  </a:lnTo>
                  <a:lnTo>
                    <a:pt x="7055865" y="1119177"/>
                  </a:lnTo>
                  <a:lnTo>
                    <a:pt x="7019504" y="1146533"/>
                  </a:lnTo>
                  <a:lnTo>
                    <a:pt x="6979903" y="1171010"/>
                  </a:lnTo>
                  <a:lnTo>
                    <a:pt x="6817178" y="1280077"/>
                  </a:lnTo>
                  <a:lnTo>
                    <a:pt x="6806738" y="1291955"/>
                  </a:lnTo>
                  <a:lnTo>
                    <a:pt x="6792697" y="1302394"/>
                  </a:lnTo>
                  <a:lnTo>
                    <a:pt x="6764976" y="1319672"/>
                  </a:lnTo>
                  <a:lnTo>
                    <a:pt x="6753096" y="1326871"/>
                  </a:lnTo>
                  <a:lnTo>
                    <a:pt x="6739056" y="1335510"/>
                  </a:lnTo>
                  <a:lnTo>
                    <a:pt x="6728975" y="1344148"/>
                  </a:lnTo>
                  <a:lnTo>
                    <a:pt x="6730775" y="1344148"/>
                  </a:lnTo>
                  <a:lnTo>
                    <a:pt x="6725375" y="1361426"/>
                  </a:lnTo>
                  <a:lnTo>
                    <a:pt x="6734015" y="1356387"/>
                  </a:lnTo>
                  <a:lnTo>
                    <a:pt x="6742656" y="1352787"/>
                  </a:lnTo>
                  <a:lnTo>
                    <a:pt x="6758136" y="1338749"/>
                  </a:lnTo>
                  <a:lnTo>
                    <a:pt x="6775417" y="1323271"/>
                  </a:lnTo>
                  <a:lnTo>
                    <a:pt x="6792697" y="1311033"/>
                  </a:lnTo>
                  <a:lnTo>
                    <a:pt x="6811778" y="1302394"/>
                  </a:lnTo>
                  <a:lnTo>
                    <a:pt x="6829058" y="1297354"/>
                  </a:lnTo>
                  <a:lnTo>
                    <a:pt x="6860379" y="1267838"/>
                  </a:lnTo>
                  <a:lnTo>
                    <a:pt x="6891700" y="1252360"/>
                  </a:lnTo>
                  <a:lnTo>
                    <a:pt x="6919061" y="1235082"/>
                  </a:lnTo>
                  <a:lnTo>
                    <a:pt x="6944982" y="1217804"/>
                  </a:lnTo>
                  <a:lnTo>
                    <a:pt x="6969462" y="1200527"/>
                  </a:lnTo>
                  <a:lnTo>
                    <a:pt x="6995383" y="1181449"/>
                  </a:lnTo>
                  <a:lnTo>
                    <a:pt x="7023104" y="1165611"/>
                  </a:lnTo>
                  <a:lnTo>
                    <a:pt x="7050825" y="1153732"/>
                  </a:lnTo>
                  <a:lnTo>
                    <a:pt x="7081786" y="1143294"/>
                  </a:lnTo>
                  <a:lnTo>
                    <a:pt x="7087186" y="1129256"/>
                  </a:lnTo>
                  <a:lnTo>
                    <a:pt x="7095826" y="1117377"/>
                  </a:lnTo>
                  <a:lnTo>
                    <a:pt x="7104466" y="1108738"/>
                  </a:lnTo>
                  <a:lnTo>
                    <a:pt x="7114907" y="1101899"/>
                  </a:lnTo>
                  <a:lnTo>
                    <a:pt x="7128587" y="1096500"/>
                  </a:lnTo>
                  <a:lnTo>
                    <a:pt x="7142628" y="1087861"/>
                  </a:lnTo>
                  <a:lnTo>
                    <a:pt x="7142628" y="1086061"/>
                  </a:lnTo>
                  <a:lnTo>
                    <a:pt x="7137227" y="1077422"/>
                  </a:lnTo>
                  <a:lnTo>
                    <a:pt x="7132187" y="1066983"/>
                  </a:lnTo>
                  <a:close/>
                  <a:moveTo>
                    <a:pt x="8893396" y="1059221"/>
                  </a:moveTo>
                  <a:lnTo>
                    <a:pt x="8794738" y="1126920"/>
                  </a:lnTo>
                  <a:lnTo>
                    <a:pt x="8692840" y="1199661"/>
                  </a:lnTo>
                  <a:lnTo>
                    <a:pt x="8469240" y="1362428"/>
                  </a:lnTo>
                  <a:lnTo>
                    <a:pt x="8482923" y="1357386"/>
                  </a:lnTo>
                  <a:lnTo>
                    <a:pt x="8493364" y="1353785"/>
                  </a:lnTo>
                  <a:lnTo>
                    <a:pt x="8505607" y="1346943"/>
                  </a:lnTo>
                  <a:lnTo>
                    <a:pt x="8519649" y="1338301"/>
                  </a:lnTo>
                  <a:lnTo>
                    <a:pt x="8524690" y="1334700"/>
                  </a:lnTo>
                  <a:lnTo>
                    <a:pt x="8531531" y="1332899"/>
                  </a:lnTo>
                  <a:lnTo>
                    <a:pt x="8538732" y="1331099"/>
                  </a:lnTo>
                  <a:lnTo>
                    <a:pt x="8545574" y="1326057"/>
                  </a:lnTo>
                  <a:lnTo>
                    <a:pt x="8545574" y="1320656"/>
                  </a:lnTo>
                  <a:lnTo>
                    <a:pt x="8548814" y="1317415"/>
                  </a:lnTo>
                  <a:lnTo>
                    <a:pt x="8554215" y="1310213"/>
                  </a:lnTo>
                  <a:lnTo>
                    <a:pt x="8557456" y="1306972"/>
                  </a:lnTo>
                  <a:lnTo>
                    <a:pt x="8561056" y="1305171"/>
                  </a:lnTo>
                  <a:lnTo>
                    <a:pt x="8567898" y="1303371"/>
                  </a:lnTo>
                  <a:lnTo>
                    <a:pt x="8573299" y="1296529"/>
                  </a:lnTo>
                  <a:lnTo>
                    <a:pt x="8578340" y="1291127"/>
                  </a:lnTo>
                  <a:lnTo>
                    <a:pt x="8590582" y="1279244"/>
                  </a:lnTo>
                  <a:lnTo>
                    <a:pt x="8602464" y="1272402"/>
                  </a:lnTo>
                  <a:lnTo>
                    <a:pt x="8614706" y="1267000"/>
                  </a:lnTo>
                  <a:lnTo>
                    <a:pt x="8621547" y="1263760"/>
                  </a:lnTo>
                  <a:lnTo>
                    <a:pt x="8626588" y="1261959"/>
                  </a:lnTo>
                  <a:lnTo>
                    <a:pt x="8640631" y="1256557"/>
                  </a:lnTo>
                  <a:lnTo>
                    <a:pt x="8647472" y="1253317"/>
                  </a:lnTo>
                  <a:lnTo>
                    <a:pt x="8654673" y="1247915"/>
                  </a:lnTo>
                  <a:lnTo>
                    <a:pt x="8673757" y="1229190"/>
                  </a:lnTo>
                  <a:lnTo>
                    <a:pt x="8720205" y="1192819"/>
                  </a:lnTo>
                  <a:lnTo>
                    <a:pt x="8728846" y="1185617"/>
                  </a:lnTo>
                  <a:lnTo>
                    <a:pt x="8741089" y="1180576"/>
                  </a:lnTo>
                  <a:lnTo>
                    <a:pt x="8752971" y="1173734"/>
                  </a:lnTo>
                  <a:lnTo>
                    <a:pt x="8768813" y="1170133"/>
                  </a:lnTo>
                  <a:lnTo>
                    <a:pt x="8772054" y="1159690"/>
                  </a:lnTo>
                  <a:lnTo>
                    <a:pt x="8775655" y="1151047"/>
                  </a:lnTo>
                  <a:lnTo>
                    <a:pt x="8780696" y="1144205"/>
                  </a:lnTo>
                  <a:lnTo>
                    <a:pt x="8787897" y="1138804"/>
                  </a:lnTo>
                  <a:lnTo>
                    <a:pt x="8806980" y="1126920"/>
                  </a:lnTo>
                  <a:lnTo>
                    <a:pt x="8826064" y="1112876"/>
                  </a:lnTo>
                  <a:lnTo>
                    <a:pt x="8846587" y="1099192"/>
                  </a:lnTo>
                  <a:lnTo>
                    <a:pt x="8865671" y="1083708"/>
                  </a:lnTo>
                  <a:close/>
                  <a:moveTo>
                    <a:pt x="4613178" y="1058635"/>
                  </a:moveTo>
                  <a:lnTo>
                    <a:pt x="4595897" y="1070875"/>
                  </a:lnTo>
                  <a:lnTo>
                    <a:pt x="4599137" y="1070875"/>
                  </a:lnTo>
                  <a:lnTo>
                    <a:pt x="4606338" y="1065835"/>
                  </a:lnTo>
                  <a:close/>
                  <a:moveTo>
                    <a:pt x="5866750" y="1056905"/>
                  </a:moveTo>
                  <a:lnTo>
                    <a:pt x="5849469" y="1066983"/>
                  </a:lnTo>
                  <a:lnTo>
                    <a:pt x="5863149" y="1061944"/>
                  </a:lnTo>
                  <a:close/>
                  <a:moveTo>
                    <a:pt x="8239159" y="1050578"/>
                  </a:moveTo>
                  <a:lnTo>
                    <a:pt x="8204233" y="1080107"/>
                  </a:lnTo>
                  <a:lnTo>
                    <a:pt x="8169667" y="1111436"/>
                  </a:lnTo>
                  <a:lnTo>
                    <a:pt x="8178308" y="1107835"/>
                  </a:lnTo>
                  <a:lnTo>
                    <a:pt x="8186950" y="1106034"/>
                  </a:lnTo>
                  <a:lnTo>
                    <a:pt x="8190551" y="1100993"/>
                  </a:lnTo>
                  <a:lnTo>
                    <a:pt x="8193791" y="1095591"/>
                  </a:lnTo>
                  <a:lnTo>
                    <a:pt x="8197392" y="1090550"/>
                  </a:lnTo>
                  <a:lnTo>
                    <a:pt x="8204233" y="1085508"/>
                  </a:lnTo>
                  <a:lnTo>
                    <a:pt x="8212875" y="1078306"/>
                  </a:lnTo>
                  <a:lnTo>
                    <a:pt x="8225117" y="1069664"/>
                  </a:lnTo>
                  <a:lnTo>
                    <a:pt x="8244200" y="1061021"/>
                  </a:lnTo>
                  <a:close/>
                  <a:moveTo>
                    <a:pt x="595344" y="1028673"/>
                  </a:moveTo>
                  <a:lnTo>
                    <a:pt x="557190" y="1050997"/>
                  </a:lnTo>
                  <a:lnTo>
                    <a:pt x="526235" y="1070079"/>
                  </a:lnTo>
                  <a:lnTo>
                    <a:pt x="489881" y="1096003"/>
                  </a:lnTo>
                  <a:lnTo>
                    <a:pt x="472604" y="1110045"/>
                  </a:lnTo>
                  <a:lnTo>
                    <a:pt x="465405" y="1116886"/>
                  </a:lnTo>
                  <a:lnTo>
                    <a:pt x="460365" y="1125528"/>
                  </a:lnTo>
                  <a:lnTo>
                    <a:pt x="474043" y="1115086"/>
                  </a:lnTo>
                  <a:lnTo>
                    <a:pt x="481242" y="1108245"/>
                  </a:lnTo>
                  <a:lnTo>
                    <a:pt x="489881" y="1103204"/>
                  </a:lnTo>
                  <a:lnTo>
                    <a:pt x="498519" y="1099604"/>
                  </a:lnTo>
                  <a:lnTo>
                    <a:pt x="508598" y="1097804"/>
                  </a:lnTo>
                  <a:lnTo>
                    <a:pt x="510397" y="1090963"/>
                  </a:lnTo>
                  <a:lnTo>
                    <a:pt x="515797" y="1084122"/>
                  </a:lnTo>
                  <a:lnTo>
                    <a:pt x="529474" y="1070079"/>
                  </a:lnTo>
                  <a:lnTo>
                    <a:pt x="538113" y="1071880"/>
                  </a:lnTo>
                  <a:lnTo>
                    <a:pt x="545312" y="1073680"/>
                  </a:lnTo>
                  <a:lnTo>
                    <a:pt x="552151" y="1071880"/>
                  </a:lnTo>
                  <a:lnTo>
                    <a:pt x="558990" y="1068279"/>
                  </a:lnTo>
                  <a:lnTo>
                    <a:pt x="564389" y="1063238"/>
                  </a:lnTo>
                  <a:lnTo>
                    <a:pt x="581666" y="1042355"/>
                  </a:lnTo>
                  <a:close/>
                  <a:moveTo>
                    <a:pt x="9418009" y="1024651"/>
                  </a:moveTo>
                  <a:lnTo>
                    <a:pt x="9321152" y="1109635"/>
                  </a:lnTo>
                  <a:lnTo>
                    <a:pt x="9225735" y="1192819"/>
                  </a:lnTo>
                  <a:lnTo>
                    <a:pt x="9128878" y="1273842"/>
                  </a:lnTo>
                  <a:lnTo>
                    <a:pt x="9032021" y="1351985"/>
                  </a:lnTo>
                  <a:lnTo>
                    <a:pt x="9038862" y="1367469"/>
                  </a:lnTo>
                  <a:lnTo>
                    <a:pt x="9043903" y="1379713"/>
                  </a:lnTo>
                  <a:lnTo>
                    <a:pt x="9070187" y="1358827"/>
                  </a:lnTo>
                  <a:lnTo>
                    <a:pt x="9094312" y="1339741"/>
                  </a:lnTo>
                  <a:lnTo>
                    <a:pt x="9116996" y="1320656"/>
                  </a:lnTo>
                  <a:lnTo>
                    <a:pt x="9135719" y="1301570"/>
                  </a:lnTo>
                  <a:lnTo>
                    <a:pt x="9178927" y="1267000"/>
                  </a:lnTo>
                  <a:lnTo>
                    <a:pt x="9227535" y="1230630"/>
                  </a:lnTo>
                  <a:lnTo>
                    <a:pt x="9227535" y="1229190"/>
                  </a:lnTo>
                  <a:lnTo>
                    <a:pt x="9227535" y="1222348"/>
                  </a:lnTo>
                  <a:lnTo>
                    <a:pt x="9232936" y="1216946"/>
                  </a:lnTo>
                  <a:lnTo>
                    <a:pt x="9236177" y="1213345"/>
                  </a:lnTo>
                  <a:lnTo>
                    <a:pt x="9243378" y="1211905"/>
                  </a:lnTo>
                  <a:lnTo>
                    <a:pt x="9239777" y="1201462"/>
                  </a:lnTo>
                  <a:lnTo>
                    <a:pt x="9252020" y="1196060"/>
                  </a:lnTo>
                  <a:lnTo>
                    <a:pt x="9270743" y="1184177"/>
                  </a:lnTo>
                  <a:lnTo>
                    <a:pt x="9286586" y="1171933"/>
                  </a:lnTo>
                  <a:lnTo>
                    <a:pt x="9300268" y="1156089"/>
                  </a:lnTo>
                  <a:lnTo>
                    <a:pt x="9315751" y="1137003"/>
                  </a:lnTo>
                  <a:lnTo>
                    <a:pt x="9327993" y="1123319"/>
                  </a:lnTo>
                  <a:lnTo>
                    <a:pt x="9343476" y="1106034"/>
                  </a:lnTo>
                  <a:lnTo>
                    <a:pt x="9352117" y="1099192"/>
                  </a:lnTo>
                  <a:lnTo>
                    <a:pt x="9359319" y="1094151"/>
                  </a:lnTo>
                  <a:lnTo>
                    <a:pt x="9367960" y="1090550"/>
                  </a:lnTo>
                  <a:lnTo>
                    <a:pt x="9376602" y="1086949"/>
                  </a:lnTo>
                  <a:lnTo>
                    <a:pt x="9379843" y="1076866"/>
                  </a:lnTo>
                  <a:lnTo>
                    <a:pt x="9385243" y="1066423"/>
                  </a:lnTo>
                  <a:lnTo>
                    <a:pt x="9392085" y="1059221"/>
                  </a:lnTo>
                  <a:lnTo>
                    <a:pt x="9397486" y="1052379"/>
                  </a:lnTo>
                  <a:lnTo>
                    <a:pt x="9404327" y="1047338"/>
                  </a:lnTo>
                  <a:lnTo>
                    <a:pt x="9409368" y="1041936"/>
                  </a:lnTo>
                  <a:lnTo>
                    <a:pt x="9412968" y="1035094"/>
                  </a:lnTo>
                  <a:lnTo>
                    <a:pt x="9416209" y="1028252"/>
                  </a:lnTo>
                  <a:close/>
                  <a:moveTo>
                    <a:pt x="1218403" y="1019672"/>
                  </a:moveTo>
                  <a:lnTo>
                    <a:pt x="1202926" y="1028673"/>
                  </a:lnTo>
                  <a:lnTo>
                    <a:pt x="1188888" y="1038755"/>
                  </a:lnTo>
                  <a:lnTo>
                    <a:pt x="1177010" y="1049196"/>
                  </a:lnTo>
                  <a:lnTo>
                    <a:pt x="1162972" y="1059638"/>
                  </a:lnTo>
                  <a:lnTo>
                    <a:pt x="1177010" y="1052797"/>
                  </a:lnTo>
                  <a:lnTo>
                    <a:pt x="1190688" y="1044156"/>
                  </a:lnTo>
                  <a:lnTo>
                    <a:pt x="1216604" y="1021472"/>
                  </a:lnTo>
                  <a:lnTo>
                    <a:pt x="1220203" y="1019672"/>
                  </a:lnTo>
                  <a:close/>
                  <a:moveTo>
                    <a:pt x="8938404" y="1017809"/>
                  </a:moveTo>
                  <a:lnTo>
                    <a:pt x="8936603" y="1024651"/>
                  </a:lnTo>
                  <a:lnTo>
                    <a:pt x="8940204" y="1022851"/>
                  </a:lnTo>
                  <a:close/>
                  <a:moveTo>
                    <a:pt x="4213202" y="1010039"/>
                  </a:moveTo>
                  <a:lnTo>
                    <a:pt x="4211402" y="1011839"/>
                  </a:lnTo>
                  <a:lnTo>
                    <a:pt x="4194121" y="1030917"/>
                  </a:lnTo>
                  <a:lnTo>
                    <a:pt x="4178641" y="1046756"/>
                  </a:lnTo>
                  <a:lnTo>
                    <a:pt x="4162800" y="1060435"/>
                  </a:lnTo>
                  <a:lnTo>
                    <a:pt x="4166400" y="1060435"/>
                  </a:lnTo>
                  <a:lnTo>
                    <a:pt x="4170000" y="1060435"/>
                  </a:lnTo>
                  <a:lnTo>
                    <a:pt x="4175041" y="1057196"/>
                  </a:lnTo>
                  <a:lnTo>
                    <a:pt x="4180441" y="1048196"/>
                  </a:lnTo>
                  <a:lnTo>
                    <a:pt x="4189081" y="1037757"/>
                  </a:lnTo>
                  <a:lnTo>
                    <a:pt x="4195921" y="1030917"/>
                  </a:lnTo>
                  <a:lnTo>
                    <a:pt x="4204562" y="1025878"/>
                  </a:lnTo>
                  <a:lnTo>
                    <a:pt x="4213202" y="1020478"/>
                  </a:lnTo>
                  <a:lnTo>
                    <a:pt x="4213202" y="1013638"/>
                  </a:lnTo>
                  <a:close/>
                  <a:moveTo>
                    <a:pt x="9312150" y="1009167"/>
                  </a:moveTo>
                  <a:lnTo>
                    <a:pt x="9289827" y="1026452"/>
                  </a:lnTo>
                  <a:lnTo>
                    <a:pt x="9288026" y="1028252"/>
                  </a:lnTo>
                  <a:lnTo>
                    <a:pt x="9246619" y="1064622"/>
                  </a:lnTo>
                  <a:lnTo>
                    <a:pt x="9248419" y="1066423"/>
                  </a:lnTo>
                  <a:lnTo>
                    <a:pt x="9244818" y="1064622"/>
                  </a:lnTo>
                  <a:lnTo>
                    <a:pt x="9182527" y="1118278"/>
                  </a:lnTo>
                  <a:lnTo>
                    <a:pt x="9149761" y="1144205"/>
                  </a:lnTo>
                  <a:lnTo>
                    <a:pt x="9118436" y="1168332"/>
                  </a:lnTo>
                  <a:lnTo>
                    <a:pt x="9078829" y="1197861"/>
                  </a:lnTo>
                  <a:lnTo>
                    <a:pt x="9040662" y="1229190"/>
                  </a:lnTo>
                  <a:lnTo>
                    <a:pt x="9004295" y="1261959"/>
                  </a:lnTo>
                  <a:lnTo>
                    <a:pt x="8969729" y="1292928"/>
                  </a:lnTo>
                  <a:lnTo>
                    <a:pt x="8976571" y="1298329"/>
                  </a:lnTo>
                  <a:lnTo>
                    <a:pt x="8981971" y="1305171"/>
                  </a:lnTo>
                  <a:lnTo>
                    <a:pt x="8969729" y="1317415"/>
                  </a:lnTo>
                  <a:lnTo>
                    <a:pt x="8976571" y="1313814"/>
                  </a:lnTo>
                  <a:lnTo>
                    <a:pt x="8978371" y="1308772"/>
                  </a:lnTo>
                  <a:lnTo>
                    <a:pt x="8981971" y="1305171"/>
                  </a:lnTo>
                  <a:lnTo>
                    <a:pt x="8990253" y="1301570"/>
                  </a:lnTo>
                  <a:lnTo>
                    <a:pt x="8997454" y="1289687"/>
                  </a:lnTo>
                  <a:lnTo>
                    <a:pt x="9007536" y="1277443"/>
                  </a:lnTo>
                  <a:lnTo>
                    <a:pt x="9019778" y="1268801"/>
                  </a:lnTo>
                  <a:lnTo>
                    <a:pt x="9032021" y="1261959"/>
                  </a:lnTo>
                  <a:lnTo>
                    <a:pt x="9045703" y="1255117"/>
                  </a:lnTo>
                  <a:lnTo>
                    <a:pt x="9056145" y="1247915"/>
                  </a:lnTo>
                  <a:lnTo>
                    <a:pt x="9068387" y="1239272"/>
                  </a:lnTo>
                  <a:lnTo>
                    <a:pt x="9078829" y="1229190"/>
                  </a:lnTo>
                  <a:lnTo>
                    <a:pt x="9092511" y="1215146"/>
                  </a:lnTo>
                  <a:lnTo>
                    <a:pt x="9099713" y="1206503"/>
                  </a:lnTo>
                  <a:lnTo>
                    <a:pt x="9102953" y="1201462"/>
                  </a:lnTo>
                  <a:lnTo>
                    <a:pt x="9108354" y="1192819"/>
                  </a:lnTo>
                  <a:lnTo>
                    <a:pt x="9115195" y="1187418"/>
                  </a:lnTo>
                  <a:lnTo>
                    <a:pt x="9122037" y="1185617"/>
                  </a:lnTo>
                  <a:lnTo>
                    <a:pt x="9130678" y="1184177"/>
                  </a:lnTo>
                  <a:lnTo>
                    <a:pt x="9132478" y="1176975"/>
                  </a:lnTo>
                  <a:lnTo>
                    <a:pt x="9134279" y="1173734"/>
                  </a:lnTo>
                  <a:lnTo>
                    <a:pt x="9137519" y="1170133"/>
                  </a:lnTo>
                  <a:lnTo>
                    <a:pt x="9146161" y="1168332"/>
                  </a:lnTo>
                  <a:lnTo>
                    <a:pt x="9167045" y="1152848"/>
                  </a:lnTo>
                  <a:lnTo>
                    <a:pt x="9186128" y="1137003"/>
                  </a:lnTo>
                  <a:lnTo>
                    <a:pt x="9201611" y="1121519"/>
                  </a:lnTo>
                  <a:lnTo>
                    <a:pt x="9215653" y="1104234"/>
                  </a:lnTo>
                  <a:lnTo>
                    <a:pt x="9232936" y="1083708"/>
                  </a:lnTo>
                  <a:lnTo>
                    <a:pt x="9252020" y="1066423"/>
                  </a:lnTo>
                  <a:lnTo>
                    <a:pt x="9274344" y="1050578"/>
                  </a:lnTo>
                  <a:lnTo>
                    <a:pt x="9296668" y="1040135"/>
                  </a:lnTo>
                  <a:lnTo>
                    <a:pt x="9296668" y="1038335"/>
                  </a:lnTo>
                  <a:lnTo>
                    <a:pt x="9302069" y="1026452"/>
                  </a:lnTo>
                  <a:lnTo>
                    <a:pt x="9305309" y="1022851"/>
                  </a:lnTo>
                  <a:lnTo>
                    <a:pt x="9308910" y="1016009"/>
                  </a:lnTo>
                  <a:close/>
                  <a:moveTo>
                    <a:pt x="2381736" y="1000949"/>
                  </a:moveTo>
                  <a:lnTo>
                    <a:pt x="2365899" y="1009590"/>
                  </a:lnTo>
                  <a:lnTo>
                    <a:pt x="2359060" y="1012831"/>
                  </a:lnTo>
                  <a:lnTo>
                    <a:pt x="2352221" y="1016431"/>
                  </a:lnTo>
                  <a:lnTo>
                    <a:pt x="2369498" y="1007790"/>
                  </a:lnTo>
                  <a:close/>
                  <a:moveTo>
                    <a:pt x="4692741" y="991320"/>
                  </a:moveTo>
                  <a:lnTo>
                    <a:pt x="4687341" y="996360"/>
                  </a:lnTo>
                  <a:lnTo>
                    <a:pt x="4689141" y="996360"/>
                  </a:lnTo>
                  <a:close/>
                  <a:moveTo>
                    <a:pt x="844784" y="988707"/>
                  </a:moveTo>
                  <a:lnTo>
                    <a:pt x="822107" y="1002389"/>
                  </a:lnTo>
                  <a:lnTo>
                    <a:pt x="797991" y="1016431"/>
                  </a:lnTo>
                  <a:lnTo>
                    <a:pt x="796191" y="1016431"/>
                  </a:lnTo>
                  <a:lnTo>
                    <a:pt x="769916" y="1030114"/>
                  </a:lnTo>
                  <a:lnTo>
                    <a:pt x="744360" y="1045956"/>
                  </a:lnTo>
                  <a:lnTo>
                    <a:pt x="721683" y="1058198"/>
                  </a:lnTo>
                  <a:lnTo>
                    <a:pt x="655814" y="1103204"/>
                  </a:lnTo>
                  <a:lnTo>
                    <a:pt x="648975" y="1108245"/>
                  </a:lnTo>
                  <a:lnTo>
                    <a:pt x="619460" y="1130568"/>
                  </a:lnTo>
                  <a:lnTo>
                    <a:pt x="605782" y="1142810"/>
                  </a:lnTo>
                  <a:lnTo>
                    <a:pt x="595344" y="1153252"/>
                  </a:lnTo>
                  <a:lnTo>
                    <a:pt x="595344" y="1155052"/>
                  </a:lnTo>
                  <a:lnTo>
                    <a:pt x="610821" y="1144611"/>
                  </a:lnTo>
                  <a:lnTo>
                    <a:pt x="624859" y="1135969"/>
                  </a:lnTo>
                  <a:lnTo>
                    <a:pt x="655814" y="1118687"/>
                  </a:lnTo>
                  <a:lnTo>
                    <a:pt x="683529" y="1103204"/>
                  </a:lnTo>
                  <a:lnTo>
                    <a:pt x="713045" y="1085922"/>
                  </a:lnTo>
                  <a:lnTo>
                    <a:pt x="758038" y="1059638"/>
                  </a:lnTo>
                  <a:lnTo>
                    <a:pt x="797991" y="1031914"/>
                  </a:lnTo>
                  <a:lnTo>
                    <a:pt x="823907" y="1011031"/>
                  </a:lnTo>
                  <a:lnTo>
                    <a:pt x="834345" y="1000949"/>
                  </a:lnTo>
                  <a:close/>
                  <a:moveTo>
                    <a:pt x="4571416" y="982680"/>
                  </a:moveTo>
                  <a:lnTo>
                    <a:pt x="4505894" y="1034517"/>
                  </a:lnTo>
                  <a:lnTo>
                    <a:pt x="4441811" y="1086354"/>
                  </a:lnTo>
                  <a:lnTo>
                    <a:pt x="4413730" y="1109032"/>
                  </a:lnTo>
                  <a:lnTo>
                    <a:pt x="4356848" y="1157269"/>
                  </a:lnTo>
                  <a:lnTo>
                    <a:pt x="4389609" y="1139990"/>
                  </a:lnTo>
                  <a:lnTo>
                    <a:pt x="4422370" y="1119472"/>
                  </a:lnTo>
                  <a:lnTo>
                    <a:pt x="4451892" y="1094993"/>
                  </a:lnTo>
                  <a:lnTo>
                    <a:pt x="4481413" y="1067275"/>
                  </a:lnTo>
                  <a:lnTo>
                    <a:pt x="4528215" y="1022278"/>
                  </a:lnTo>
                  <a:close/>
                  <a:moveTo>
                    <a:pt x="3513394" y="980066"/>
                  </a:moveTo>
                  <a:lnTo>
                    <a:pt x="3511907" y="981129"/>
                  </a:lnTo>
                  <a:lnTo>
                    <a:pt x="3456163" y="999149"/>
                  </a:lnTo>
                  <a:lnTo>
                    <a:pt x="3322985" y="1044156"/>
                  </a:lnTo>
                  <a:lnTo>
                    <a:pt x="3314346" y="1047756"/>
                  </a:lnTo>
                  <a:lnTo>
                    <a:pt x="3191606" y="1094563"/>
                  </a:lnTo>
                  <a:lnTo>
                    <a:pt x="3077504" y="1139210"/>
                  </a:lnTo>
                  <a:lnTo>
                    <a:pt x="3027113" y="1158293"/>
                  </a:lnTo>
                  <a:lnTo>
                    <a:pt x="3014875" y="1163693"/>
                  </a:lnTo>
                  <a:lnTo>
                    <a:pt x="3016674" y="1163693"/>
                  </a:lnTo>
                  <a:lnTo>
                    <a:pt x="3030352" y="1165134"/>
                  </a:lnTo>
                  <a:lnTo>
                    <a:pt x="3042590" y="1165134"/>
                  </a:lnTo>
                  <a:lnTo>
                    <a:pt x="3056628" y="1161893"/>
                  </a:lnTo>
                  <a:lnTo>
                    <a:pt x="3070306" y="1156492"/>
                  </a:lnTo>
                  <a:lnTo>
                    <a:pt x="3096581" y="1144611"/>
                  </a:lnTo>
                  <a:lnTo>
                    <a:pt x="3123937" y="1128768"/>
                  </a:lnTo>
                  <a:lnTo>
                    <a:pt x="3144814" y="1116886"/>
                  </a:lnTo>
                  <a:lnTo>
                    <a:pt x="3163891" y="1108245"/>
                  </a:lnTo>
                  <a:lnTo>
                    <a:pt x="3188007" y="1096003"/>
                  </a:lnTo>
                  <a:lnTo>
                    <a:pt x="3202044" y="1090963"/>
                  </a:lnTo>
                  <a:lnTo>
                    <a:pt x="3217522" y="1087362"/>
                  </a:lnTo>
                  <a:lnTo>
                    <a:pt x="3253876" y="1082321"/>
                  </a:lnTo>
                  <a:lnTo>
                    <a:pt x="3255676" y="1077281"/>
                  </a:lnTo>
                  <a:lnTo>
                    <a:pt x="3260715" y="1071880"/>
                  </a:lnTo>
                  <a:lnTo>
                    <a:pt x="3266114" y="1070079"/>
                  </a:lnTo>
                  <a:lnTo>
                    <a:pt x="3271153" y="1068279"/>
                  </a:lnTo>
                  <a:lnTo>
                    <a:pt x="3271153" y="1065039"/>
                  </a:lnTo>
                  <a:lnTo>
                    <a:pt x="3286631" y="1065039"/>
                  </a:lnTo>
                  <a:lnTo>
                    <a:pt x="3293470" y="1065039"/>
                  </a:lnTo>
                  <a:lnTo>
                    <a:pt x="3298869" y="1066839"/>
                  </a:lnTo>
                  <a:lnTo>
                    <a:pt x="3303908" y="1070079"/>
                  </a:lnTo>
                  <a:lnTo>
                    <a:pt x="3310747" y="1061438"/>
                  </a:lnTo>
                  <a:lnTo>
                    <a:pt x="3317946" y="1054597"/>
                  </a:lnTo>
                  <a:lnTo>
                    <a:pt x="3324784" y="1047756"/>
                  </a:lnTo>
                  <a:lnTo>
                    <a:pt x="3333423" y="1042355"/>
                  </a:lnTo>
                  <a:lnTo>
                    <a:pt x="3342062" y="1038755"/>
                  </a:lnTo>
                  <a:lnTo>
                    <a:pt x="3352500" y="1035514"/>
                  </a:lnTo>
                  <a:lnTo>
                    <a:pt x="3362939" y="1033714"/>
                  </a:lnTo>
                  <a:lnTo>
                    <a:pt x="3373377" y="1033714"/>
                  </a:lnTo>
                  <a:lnTo>
                    <a:pt x="3390654" y="1033714"/>
                  </a:lnTo>
                  <a:lnTo>
                    <a:pt x="3404332" y="1031914"/>
                  </a:lnTo>
                  <a:lnTo>
                    <a:pt x="3418369" y="1028673"/>
                  </a:lnTo>
                  <a:lnTo>
                    <a:pt x="3428448" y="1023273"/>
                  </a:lnTo>
                  <a:lnTo>
                    <a:pt x="3435647" y="1019672"/>
                  </a:lnTo>
                  <a:lnTo>
                    <a:pt x="3440686" y="1018232"/>
                  </a:lnTo>
                  <a:lnTo>
                    <a:pt x="3446085" y="1009590"/>
                  </a:lnTo>
                  <a:lnTo>
                    <a:pt x="3451124" y="1004190"/>
                  </a:lnTo>
                  <a:lnTo>
                    <a:pt x="3456163" y="999149"/>
                  </a:lnTo>
                  <a:lnTo>
                    <a:pt x="3461563" y="999149"/>
                  </a:lnTo>
                  <a:lnTo>
                    <a:pt x="3472001" y="999149"/>
                  </a:lnTo>
                  <a:lnTo>
                    <a:pt x="3478840" y="1000949"/>
                  </a:lnTo>
                  <a:lnTo>
                    <a:pt x="3485679" y="1004190"/>
                  </a:lnTo>
                  <a:lnTo>
                    <a:pt x="3489278" y="1000949"/>
                  </a:lnTo>
                  <a:lnTo>
                    <a:pt x="3492877" y="999149"/>
                  </a:lnTo>
                  <a:lnTo>
                    <a:pt x="3494317" y="995548"/>
                  </a:lnTo>
                  <a:lnTo>
                    <a:pt x="3497917" y="992308"/>
                  </a:lnTo>
                  <a:lnTo>
                    <a:pt x="3504756" y="985107"/>
                  </a:lnTo>
                  <a:lnTo>
                    <a:pt x="3508355" y="983667"/>
                  </a:lnTo>
                  <a:lnTo>
                    <a:pt x="3511907" y="981129"/>
                  </a:lnTo>
                  <a:lnTo>
                    <a:pt x="3515194" y="980066"/>
                  </a:lnTo>
                  <a:close/>
                  <a:moveTo>
                    <a:pt x="6796297" y="978795"/>
                  </a:moveTo>
                  <a:lnTo>
                    <a:pt x="6764976" y="999672"/>
                  </a:lnTo>
                  <a:lnTo>
                    <a:pt x="6583531" y="1122416"/>
                  </a:lnTo>
                  <a:lnTo>
                    <a:pt x="6496768" y="1179649"/>
                  </a:lnTo>
                  <a:lnTo>
                    <a:pt x="6415406" y="1231483"/>
                  </a:lnTo>
                  <a:lnTo>
                    <a:pt x="6422246" y="1229683"/>
                  </a:lnTo>
                  <a:lnTo>
                    <a:pt x="6429446" y="1229683"/>
                  </a:lnTo>
                  <a:lnTo>
                    <a:pt x="6443127" y="1231483"/>
                  </a:lnTo>
                  <a:lnTo>
                    <a:pt x="6457167" y="1233282"/>
                  </a:lnTo>
                  <a:lnTo>
                    <a:pt x="6457167" y="1235082"/>
                  </a:lnTo>
                  <a:lnTo>
                    <a:pt x="6489928" y="1207366"/>
                  </a:lnTo>
                  <a:lnTo>
                    <a:pt x="6520889" y="1183249"/>
                  </a:lnTo>
                  <a:lnTo>
                    <a:pt x="6554010" y="1162371"/>
                  </a:lnTo>
                  <a:lnTo>
                    <a:pt x="6586771" y="1143294"/>
                  </a:lnTo>
                  <a:lnTo>
                    <a:pt x="6592171" y="1134655"/>
                  </a:lnTo>
                  <a:lnTo>
                    <a:pt x="6599011" y="1124216"/>
                  </a:lnTo>
                  <a:lnTo>
                    <a:pt x="6607652" y="1115577"/>
                  </a:lnTo>
                  <a:lnTo>
                    <a:pt x="6618092" y="1108738"/>
                  </a:lnTo>
                  <a:lnTo>
                    <a:pt x="6621332" y="1106938"/>
                  </a:lnTo>
                  <a:lnTo>
                    <a:pt x="6636813" y="1101899"/>
                  </a:lnTo>
                  <a:lnTo>
                    <a:pt x="6654093" y="1098299"/>
                  </a:lnTo>
                  <a:lnTo>
                    <a:pt x="6708095" y="1044666"/>
                  </a:lnTo>
                  <a:lnTo>
                    <a:pt x="6714935" y="1039267"/>
                  </a:lnTo>
                  <a:lnTo>
                    <a:pt x="6720335" y="1037467"/>
                  </a:lnTo>
                  <a:lnTo>
                    <a:pt x="6725375" y="1037467"/>
                  </a:lnTo>
                  <a:lnTo>
                    <a:pt x="6732215" y="1039267"/>
                  </a:lnTo>
                  <a:lnTo>
                    <a:pt x="6739056" y="1028828"/>
                  </a:lnTo>
                  <a:lnTo>
                    <a:pt x="6744456" y="1021989"/>
                  </a:lnTo>
                  <a:lnTo>
                    <a:pt x="6749496" y="1016950"/>
                  </a:lnTo>
                  <a:lnTo>
                    <a:pt x="6754896" y="1013350"/>
                  </a:lnTo>
                  <a:lnTo>
                    <a:pt x="6759936" y="1011550"/>
                  </a:lnTo>
                  <a:lnTo>
                    <a:pt x="6764976" y="1006511"/>
                  </a:lnTo>
                  <a:lnTo>
                    <a:pt x="6777217" y="994273"/>
                  </a:lnTo>
                  <a:close/>
                  <a:moveTo>
                    <a:pt x="3279792" y="973225"/>
                  </a:moveTo>
                  <a:lnTo>
                    <a:pt x="3248837" y="983667"/>
                  </a:lnTo>
                  <a:lnTo>
                    <a:pt x="3212482" y="993748"/>
                  </a:lnTo>
                  <a:lnTo>
                    <a:pt x="3179368" y="1004190"/>
                  </a:lnTo>
                  <a:lnTo>
                    <a:pt x="3129336" y="1021472"/>
                  </a:lnTo>
                  <a:lnTo>
                    <a:pt x="3075705" y="1044156"/>
                  </a:lnTo>
                  <a:lnTo>
                    <a:pt x="3023513" y="1066839"/>
                  </a:lnTo>
                  <a:lnTo>
                    <a:pt x="2994358" y="1082321"/>
                  </a:lnTo>
                  <a:lnTo>
                    <a:pt x="2964842" y="1099604"/>
                  </a:lnTo>
                  <a:lnTo>
                    <a:pt x="2938927" y="1115086"/>
                  </a:lnTo>
                  <a:lnTo>
                    <a:pt x="2930288" y="1121927"/>
                  </a:lnTo>
                  <a:lnTo>
                    <a:pt x="2923449" y="1127328"/>
                  </a:lnTo>
                  <a:lnTo>
                    <a:pt x="2914810" y="1130568"/>
                  </a:lnTo>
                  <a:lnTo>
                    <a:pt x="2913011" y="1132369"/>
                  </a:lnTo>
                  <a:lnTo>
                    <a:pt x="2924889" y="1128768"/>
                  </a:lnTo>
                  <a:lnTo>
                    <a:pt x="2937127" y="1123727"/>
                  </a:lnTo>
                  <a:lnTo>
                    <a:pt x="2956204" y="1111846"/>
                  </a:lnTo>
                  <a:lnTo>
                    <a:pt x="2971681" y="1104645"/>
                  </a:lnTo>
                  <a:lnTo>
                    <a:pt x="2985719" y="1099604"/>
                  </a:lnTo>
                  <a:lnTo>
                    <a:pt x="3001197" y="1097804"/>
                  </a:lnTo>
                  <a:lnTo>
                    <a:pt x="3014875" y="1097804"/>
                  </a:lnTo>
                  <a:lnTo>
                    <a:pt x="3028912" y="1085922"/>
                  </a:lnTo>
                  <a:lnTo>
                    <a:pt x="3040790" y="1075480"/>
                  </a:lnTo>
                  <a:lnTo>
                    <a:pt x="3056628" y="1066839"/>
                  </a:lnTo>
                  <a:lnTo>
                    <a:pt x="3072105" y="1058198"/>
                  </a:lnTo>
                  <a:lnTo>
                    <a:pt x="3091182" y="1049196"/>
                  </a:lnTo>
                  <a:lnTo>
                    <a:pt x="3108459" y="1042355"/>
                  </a:lnTo>
                  <a:lnTo>
                    <a:pt x="3148053" y="1030114"/>
                  </a:lnTo>
                  <a:lnTo>
                    <a:pt x="3163891" y="1026873"/>
                  </a:lnTo>
                  <a:lnTo>
                    <a:pt x="3181168" y="1021472"/>
                  </a:lnTo>
                  <a:lnTo>
                    <a:pt x="3219322" y="1007790"/>
                  </a:lnTo>
                  <a:lnTo>
                    <a:pt x="3234799" y="1002389"/>
                  </a:lnTo>
                  <a:lnTo>
                    <a:pt x="3248837" y="995548"/>
                  </a:lnTo>
                  <a:lnTo>
                    <a:pt x="3262515" y="986907"/>
                  </a:lnTo>
                  <a:lnTo>
                    <a:pt x="3276192" y="976466"/>
                  </a:lnTo>
                  <a:close/>
                  <a:moveTo>
                    <a:pt x="9357519" y="970996"/>
                  </a:moveTo>
                  <a:lnTo>
                    <a:pt x="9324393" y="998724"/>
                  </a:lnTo>
                  <a:lnTo>
                    <a:pt x="9334835" y="998724"/>
                  </a:lnTo>
                  <a:close/>
                  <a:moveTo>
                    <a:pt x="9246619" y="969195"/>
                  </a:moveTo>
                  <a:lnTo>
                    <a:pt x="9243918" y="973697"/>
                  </a:lnTo>
                  <a:lnTo>
                    <a:pt x="9239777" y="977838"/>
                  </a:lnTo>
                  <a:lnTo>
                    <a:pt x="9234737" y="983239"/>
                  </a:lnTo>
                  <a:lnTo>
                    <a:pt x="9243378" y="974597"/>
                  </a:lnTo>
                  <a:lnTo>
                    <a:pt x="9243918" y="973697"/>
                  </a:lnTo>
                  <a:lnTo>
                    <a:pt x="9246619" y="970996"/>
                  </a:lnTo>
                  <a:close/>
                  <a:moveTo>
                    <a:pt x="697567" y="967824"/>
                  </a:moveTo>
                  <a:lnTo>
                    <a:pt x="614421" y="1016431"/>
                  </a:lnTo>
                  <a:lnTo>
                    <a:pt x="603982" y="1021472"/>
                  </a:lnTo>
                  <a:lnTo>
                    <a:pt x="607582" y="1021472"/>
                  </a:lnTo>
                  <a:lnTo>
                    <a:pt x="617660" y="1021472"/>
                  </a:lnTo>
                  <a:lnTo>
                    <a:pt x="626299" y="1019672"/>
                  </a:lnTo>
                  <a:lnTo>
                    <a:pt x="633498" y="1016431"/>
                  </a:lnTo>
                  <a:lnTo>
                    <a:pt x="640336" y="1012831"/>
                  </a:lnTo>
                  <a:lnTo>
                    <a:pt x="648975" y="1007790"/>
                  </a:lnTo>
                  <a:lnTo>
                    <a:pt x="659413" y="993748"/>
                  </a:lnTo>
                  <a:lnTo>
                    <a:pt x="663013" y="990508"/>
                  </a:lnTo>
                  <a:lnTo>
                    <a:pt x="668052" y="988707"/>
                  </a:lnTo>
                  <a:lnTo>
                    <a:pt x="673091" y="985107"/>
                  </a:lnTo>
                  <a:lnTo>
                    <a:pt x="682090" y="981866"/>
                  </a:lnTo>
                  <a:close/>
                  <a:moveTo>
                    <a:pt x="3305707" y="964584"/>
                  </a:moveTo>
                  <a:lnTo>
                    <a:pt x="3284831" y="971425"/>
                  </a:lnTo>
                  <a:lnTo>
                    <a:pt x="3283391" y="973225"/>
                  </a:lnTo>
                  <a:lnTo>
                    <a:pt x="3286631" y="973225"/>
                  </a:lnTo>
                  <a:lnTo>
                    <a:pt x="3293470" y="973225"/>
                  </a:lnTo>
                  <a:lnTo>
                    <a:pt x="3298869" y="975025"/>
                  </a:lnTo>
                  <a:lnTo>
                    <a:pt x="3302108" y="976466"/>
                  </a:lnTo>
                  <a:lnTo>
                    <a:pt x="3305707" y="973225"/>
                  </a:lnTo>
                  <a:close/>
                  <a:moveTo>
                    <a:pt x="9490742" y="957312"/>
                  </a:moveTo>
                  <a:lnTo>
                    <a:pt x="9424851" y="1017809"/>
                  </a:lnTo>
                  <a:lnTo>
                    <a:pt x="9430251" y="1017809"/>
                  </a:lnTo>
                  <a:lnTo>
                    <a:pt x="9435292" y="1014208"/>
                  </a:lnTo>
                  <a:lnTo>
                    <a:pt x="9440333" y="1010607"/>
                  </a:lnTo>
                  <a:lnTo>
                    <a:pt x="9443934" y="1009167"/>
                  </a:lnTo>
                  <a:lnTo>
                    <a:pt x="9454376" y="1007366"/>
                  </a:lnTo>
                  <a:lnTo>
                    <a:pt x="9468058" y="988281"/>
                  </a:lnTo>
                  <a:lnTo>
                    <a:pt x="9480300" y="970996"/>
                  </a:lnTo>
                  <a:close/>
                  <a:moveTo>
                    <a:pt x="4297805" y="954962"/>
                  </a:moveTo>
                  <a:lnTo>
                    <a:pt x="4282325" y="958562"/>
                  </a:lnTo>
                  <a:lnTo>
                    <a:pt x="4268644" y="961802"/>
                  </a:lnTo>
                  <a:lnTo>
                    <a:pt x="4245963" y="977281"/>
                  </a:lnTo>
                  <a:lnTo>
                    <a:pt x="4226883" y="992760"/>
                  </a:lnTo>
                  <a:lnTo>
                    <a:pt x="4221842" y="999959"/>
                  </a:lnTo>
                  <a:lnTo>
                    <a:pt x="4249563" y="984120"/>
                  </a:lnTo>
                  <a:lnTo>
                    <a:pt x="4277285" y="970441"/>
                  </a:lnTo>
                  <a:lnTo>
                    <a:pt x="4287365" y="963602"/>
                  </a:lnTo>
                  <a:close/>
                  <a:moveTo>
                    <a:pt x="2681208" y="947301"/>
                  </a:moveTo>
                  <a:lnTo>
                    <a:pt x="2630816" y="971425"/>
                  </a:lnTo>
                  <a:lnTo>
                    <a:pt x="2578625" y="995548"/>
                  </a:lnTo>
                  <a:lnTo>
                    <a:pt x="2519954" y="1018232"/>
                  </a:lnTo>
                  <a:lnTo>
                    <a:pt x="2457684" y="1044156"/>
                  </a:lnTo>
                  <a:lnTo>
                    <a:pt x="2341782" y="1089162"/>
                  </a:lnTo>
                  <a:lnTo>
                    <a:pt x="2232720" y="1135969"/>
                  </a:lnTo>
                  <a:lnTo>
                    <a:pt x="2211843" y="1144611"/>
                  </a:lnTo>
                  <a:lnTo>
                    <a:pt x="2196366" y="1153252"/>
                  </a:lnTo>
                  <a:lnTo>
                    <a:pt x="2185928" y="1160093"/>
                  </a:lnTo>
                  <a:lnTo>
                    <a:pt x="2179089" y="1166934"/>
                  </a:lnTo>
                  <a:lnTo>
                    <a:pt x="2170450" y="1177375"/>
                  </a:lnTo>
                  <a:lnTo>
                    <a:pt x="2190967" y="1166934"/>
                  </a:lnTo>
                  <a:lnTo>
                    <a:pt x="2213644" y="1156492"/>
                  </a:lnTo>
                  <a:lnTo>
                    <a:pt x="2238119" y="1146051"/>
                  </a:lnTo>
                  <a:lnTo>
                    <a:pt x="2264035" y="1137409"/>
                  </a:lnTo>
                  <a:lnTo>
                    <a:pt x="2294990" y="1128768"/>
                  </a:lnTo>
                  <a:lnTo>
                    <a:pt x="2327745" y="1116886"/>
                  </a:lnTo>
                  <a:lnTo>
                    <a:pt x="2359060" y="1101404"/>
                  </a:lnTo>
                  <a:lnTo>
                    <a:pt x="2390375" y="1082321"/>
                  </a:lnTo>
                  <a:lnTo>
                    <a:pt x="2393614" y="1080521"/>
                  </a:lnTo>
                  <a:lnTo>
                    <a:pt x="2399014" y="1080521"/>
                  </a:lnTo>
                  <a:lnTo>
                    <a:pt x="2410892" y="1078721"/>
                  </a:lnTo>
                  <a:lnTo>
                    <a:pt x="2424929" y="1075480"/>
                  </a:lnTo>
                  <a:lnTo>
                    <a:pt x="2438607" y="1070079"/>
                  </a:lnTo>
                  <a:lnTo>
                    <a:pt x="2450845" y="1063238"/>
                  </a:lnTo>
                  <a:lnTo>
                    <a:pt x="2468122" y="1052797"/>
                  </a:lnTo>
                  <a:lnTo>
                    <a:pt x="2490438" y="1037315"/>
                  </a:lnTo>
                  <a:lnTo>
                    <a:pt x="2504476" y="1030114"/>
                  </a:lnTo>
                  <a:lnTo>
                    <a:pt x="2518514" y="1023273"/>
                  </a:lnTo>
                  <a:lnTo>
                    <a:pt x="2523553" y="1021472"/>
                  </a:lnTo>
                  <a:lnTo>
                    <a:pt x="2528592" y="1023273"/>
                  </a:lnTo>
                  <a:lnTo>
                    <a:pt x="2539031" y="1025073"/>
                  </a:lnTo>
                  <a:lnTo>
                    <a:pt x="2542630" y="1025073"/>
                  </a:lnTo>
                  <a:lnTo>
                    <a:pt x="2545870" y="1021472"/>
                  </a:lnTo>
                  <a:lnTo>
                    <a:pt x="2553069" y="1018232"/>
                  </a:lnTo>
                  <a:lnTo>
                    <a:pt x="2559908" y="1016431"/>
                  </a:lnTo>
                  <a:lnTo>
                    <a:pt x="2566747" y="1014631"/>
                  </a:lnTo>
                  <a:lnTo>
                    <a:pt x="2571786" y="1007790"/>
                  </a:lnTo>
                  <a:lnTo>
                    <a:pt x="2582224" y="1000949"/>
                  </a:lnTo>
                  <a:lnTo>
                    <a:pt x="2601301" y="990508"/>
                  </a:lnTo>
                  <a:lnTo>
                    <a:pt x="2618578" y="981866"/>
                  </a:lnTo>
                  <a:lnTo>
                    <a:pt x="2635855" y="976466"/>
                  </a:lnTo>
                  <a:lnTo>
                    <a:pt x="2651693" y="973225"/>
                  </a:lnTo>
                  <a:lnTo>
                    <a:pt x="2663571" y="969625"/>
                  </a:lnTo>
                  <a:lnTo>
                    <a:pt x="2672569" y="964584"/>
                  </a:lnTo>
                  <a:lnTo>
                    <a:pt x="2677609" y="957743"/>
                  </a:lnTo>
                  <a:close/>
                  <a:moveTo>
                    <a:pt x="749399" y="935059"/>
                  </a:moveTo>
                  <a:lnTo>
                    <a:pt x="725283" y="950902"/>
                  </a:lnTo>
                  <a:lnTo>
                    <a:pt x="732122" y="950902"/>
                  </a:lnTo>
                  <a:lnTo>
                    <a:pt x="740760" y="950902"/>
                  </a:lnTo>
                  <a:close/>
                  <a:moveTo>
                    <a:pt x="7018064" y="932000"/>
                  </a:moveTo>
                  <a:lnTo>
                    <a:pt x="6962622" y="968356"/>
                  </a:lnTo>
                  <a:lnTo>
                    <a:pt x="6907181" y="1004711"/>
                  </a:lnTo>
                  <a:lnTo>
                    <a:pt x="6848139" y="1046466"/>
                  </a:lnTo>
                  <a:lnTo>
                    <a:pt x="6789457" y="1089661"/>
                  </a:lnTo>
                  <a:lnTo>
                    <a:pt x="6787657" y="1091460"/>
                  </a:lnTo>
                  <a:lnTo>
                    <a:pt x="6701254" y="1153732"/>
                  </a:lnTo>
                  <a:lnTo>
                    <a:pt x="6628172" y="1205566"/>
                  </a:lnTo>
                  <a:lnTo>
                    <a:pt x="6559050" y="1255600"/>
                  </a:lnTo>
                  <a:lnTo>
                    <a:pt x="6531329" y="1269638"/>
                  </a:lnTo>
                  <a:lnTo>
                    <a:pt x="6507209" y="1285116"/>
                  </a:lnTo>
                  <a:lnTo>
                    <a:pt x="6493168" y="1293755"/>
                  </a:lnTo>
                  <a:lnTo>
                    <a:pt x="6470848" y="1309233"/>
                  </a:lnTo>
                  <a:lnTo>
                    <a:pt x="6446727" y="1323271"/>
                  </a:lnTo>
                  <a:lnTo>
                    <a:pt x="6432686" y="1331910"/>
                  </a:lnTo>
                  <a:lnTo>
                    <a:pt x="6427646" y="1338749"/>
                  </a:lnTo>
                  <a:lnTo>
                    <a:pt x="6422246" y="1345948"/>
                  </a:lnTo>
                  <a:lnTo>
                    <a:pt x="6413606" y="1356387"/>
                  </a:lnTo>
                  <a:lnTo>
                    <a:pt x="6464007" y="1335510"/>
                  </a:lnTo>
                  <a:lnTo>
                    <a:pt x="6496768" y="1321471"/>
                  </a:lnTo>
                  <a:lnTo>
                    <a:pt x="6524489" y="1305993"/>
                  </a:lnTo>
                  <a:lnTo>
                    <a:pt x="6548610" y="1288715"/>
                  </a:lnTo>
                  <a:lnTo>
                    <a:pt x="6569491" y="1271438"/>
                  </a:lnTo>
                  <a:lnTo>
                    <a:pt x="6574891" y="1266038"/>
                  </a:lnTo>
                  <a:lnTo>
                    <a:pt x="6579931" y="1266038"/>
                  </a:lnTo>
                  <a:lnTo>
                    <a:pt x="6585331" y="1266038"/>
                  </a:lnTo>
                  <a:lnTo>
                    <a:pt x="6588571" y="1262799"/>
                  </a:lnTo>
                  <a:lnTo>
                    <a:pt x="6593971" y="1259199"/>
                  </a:lnTo>
                  <a:lnTo>
                    <a:pt x="6593971" y="1252360"/>
                  </a:lnTo>
                  <a:lnTo>
                    <a:pt x="6597211" y="1246961"/>
                  </a:lnTo>
                  <a:lnTo>
                    <a:pt x="6600811" y="1241921"/>
                  </a:lnTo>
                  <a:lnTo>
                    <a:pt x="6607652" y="1236882"/>
                  </a:lnTo>
                  <a:lnTo>
                    <a:pt x="6614492" y="1235082"/>
                  </a:lnTo>
                  <a:lnTo>
                    <a:pt x="6635373" y="1235082"/>
                  </a:lnTo>
                  <a:lnTo>
                    <a:pt x="6642213" y="1228243"/>
                  </a:lnTo>
                  <a:lnTo>
                    <a:pt x="6655893" y="1214205"/>
                  </a:lnTo>
                  <a:lnTo>
                    <a:pt x="6671734" y="1200527"/>
                  </a:lnTo>
                  <a:lnTo>
                    <a:pt x="6678574" y="1193327"/>
                  </a:lnTo>
                  <a:lnTo>
                    <a:pt x="6690814" y="1186488"/>
                  </a:lnTo>
                  <a:lnTo>
                    <a:pt x="6708095" y="1181449"/>
                  </a:lnTo>
                  <a:lnTo>
                    <a:pt x="6728975" y="1177849"/>
                  </a:lnTo>
                  <a:lnTo>
                    <a:pt x="6746256" y="1155172"/>
                  </a:lnTo>
                  <a:lnTo>
                    <a:pt x="6764976" y="1136095"/>
                  </a:lnTo>
                  <a:lnTo>
                    <a:pt x="6784057" y="1120617"/>
                  </a:lnTo>
                  <a:lnTo>
                    <a:pt x="6801337" y="1108738"/>
                  </a:lnTo>
                  <a:lnTo>
                    <a:pt x="6843099" y="1079222"/>
                  </a:lnTo>
                  <a:lnTo>
                    <a:pt x="6886300" y="1049706"/>
                  </a:lnTo>
                  <a:lnTo>
                    <a:pt x="6907181" y="1036027"/>
                  </a:lnTo>
                  <a:lnTo>
                    <a:pt x="6929501" y="1020189"/>
                  </a:lnTo>
                  <a:lnTo>
                    <a:pt x="6972703" y="985634"/>
                  </a:lnTo>
                  <a:lnTo>
                    <a:pt x="7009424" y="961517"/>
                  </a:lnTo>
                  <a:lnTo>
                    <a:pt x="7026704" y="949638"/>
                  </a:lnTo>
                  <a:lnTo>
                    <a:pt x="7043985" y="940639"/>
                  </a:lnTo>
                  <a:lnTo>
                    <a:pt x="7040385" y="937400"/>
                  </a:lnTo>
                  <a:lnTo>
                    <a:pt x="7035344" y="935600"/>
                  </a:lnTo>
                  <a:lnTo>
                    <a:pt x="7028144" y="933800"/>
                  </a:lnTo>
                  <a:close/>
                  <a:moveTo>
                    <a:pt x="6896740" y="909683"/>
                  </a:moveTo>
                  <a:lnTo>
                    <a:pt x="6875860" y="923362"/>
                  </a:lnTo>
                  <a:lnTo>
                    <a:pt x="6853539" y="937400"/>
                  </a:lnTo>
                  <a:lnTo>
                    <a:pt x="6834458" y="951078"/>
                  </a:lnTo>
                  <a:lnTo>
                    <a:pt x="6832658" y="952878"/>
                  </a:lnTo>
                  <a:lnTo>
                    <a:pt x="6867219" y="930561"/>
                  </a:lnTo>
                  <a:lnTo>
                    <a:pt x="6883060" y="921562"/>
                  </a:lnTo>
                  <a:close/>
                  <a:moveTo>
                    <a:pt x="8548814" y="906897"/>
                  </a:moveTo>
                  <a:lnTo>
                    <a:pt x="8535132" y="908698"/>
                  </a:lnTo>
                  <a:lnTo>
                    <a:pt x="8521089" y="922382"/>
                  </a:lnTo>
                  <a:lnTo>
                    <a:pt x="8503806" y="934625"/>
                  </a:lnTo>
                  <a:lnTo>
                    <a:pt x="8490124" y="948669"/>
                  </a:lnTo>
                  <a:lnTo>
                    <a:pt x="8469240" y="960553"/>
                  </a:lnTo>
                  <a:lnTo>
                    <a:pt x="8455198" y="979638"/>
                  </a:lnTo>
                  <a:lnTo>
                    <a:pt x="8439715" y="996923"/>
                  </a:lnTo>
                  <a:lnTo>
                    <a:pt x="8422432" y="1010607"/>
                  </a:lnTo>
                  <a:lnTo>
                    <a:pt x="8403708" y="1021050"/>
                  </a:lnTo>
                  <a:lnTo>
                    <a:pt x="8382825" y="1029692"/>
                  </a:lnTo>
                  <a:lnTo>
                    <a:pt x="8363741" y="1040135"/>
                  </a:lnTo>
                  <a:lnTo>
                    <a:pt x="8346098" y="1052379"/>
                  </a:lnTo>
                  <a:lnTo>
                    <a:pt x="8330616" y="1064622"/>
                  </a:lnTo>
                  <a:lnTo>
                    <a:pt x="8321974" y="1078306"/>
                  </a:lnTo>
                  <a:lnTo>
                    <a:pt x="8318733" y="1085508"/>
                  </a:lnTo>
                  <a:lnTo>
                    <a:pt x="8315133" y="1092350"/>
                  </a:lnTo>
                  <a:lnTo>
                    <a:pt x="8346098" y="1073265"/>
                  </a:lnTo>
                  <a:lnTo>
                    <a:pt x="8368782" y="1061021"/>
                  </a:lnTo>
                  <a:lnTo>
                    <a:pt x="8391466" y="1050578"/>
                  </a:lnTo>
                  <a:lnTo>
                    <a:pt x="8389666" y="1045537"/>
                  </a:lnTo>
                  <a:lnTo>
                    <a:pt x="8389666" y="1040135"/>
                  </a:lnTo>
                  <a:lnTo>
                    <a:pt x="8389666" y="1031493"/>
                  </a:lnTo>
                  <a:lnTo>
                    <a:pt x="8406949" y="1021050"/>
                  </a:lnTo>
                  <a:lnTo>
                    <a:pt x="8431073" y="1007366"/>
                  </a:lnTo>
                  <a:lnTo>
                    <a:pt x="8443315" y="998724"/>
                  </a:lnTo>
                  <a:lnTo>
                    <a:pt x="8455198" y="988281"/>
                  </a:lnTo>
                  <a:lnTo>
                    <a:pt x="8476081" y="969195"/>
                  </a:lnTo>
                  <a:lnTo>
                    <a:pt x="8498765" y="951910"/>
                  </a:lnTo>
                  <a:lnTo>
                    <a:pt x="8517849" y="936426"/>
                  </a:lnTo>
                  <a:lnTo>
                    <a:pt x="8531531" y="925983"/>
                  </a:lnTo>
                  <a:lnTo>
                    <a:pt x="8547374" y="915540"/>
                  </a:lnTo>
                  <a:lnTo>
                    <a:pt x="8557456" y="910498"/>
                  </a:lnTo>
                  <a:lnTo>
                    <a:pt x="8561056" y="906897"/>
                  </a:lnTo>
                  <a:lnTo>
                    <a:pt x="8557456" y="906897"/>
                  </a:lnTo>
                  <a:close/>
                  <a:moveTo>
                    <a:pt x="1556029" y="898694"/>
                  </a:moveTo>
                  <a:lnTo>
                    <a:pt x="1484007" y="944300"/>
                  </a:lnTo>
                  <a:lnTo>
                    <a:pt x="1481521" y="945501"/>
                  </a:lnTo>
                  <a:lnTo>
                    <a:pt x="1479167" y="947365"/>
                  </a:lnTo>
                  <a:lnTo>
                    <a:pt x="1438328" y="973225"/>
                  </a:lnTo>
                  <a:lnTo>
                    <a:pt x="1460644" y="966384"/>
                  </a:lnTo>
                  <a:lnTo>
                    <a:pt x="1466043" y="959543"/>
                  </a:lnTo>
                  <a:lnTo>
                    <a:pt x="1472882" y="952342"/>
                  </a:lnTo>
                  <a:lnTo>
                    <a:pt x="1479167" y="947365"/>
                  </a:lnTo>
                  <a:lnTo>
                    <a:pt x="1484007" y="944300"/>
                  </a:lnTo>
                  <a:lnTo>
                    <a:pt x="1491959" y="940460"/>
                  </a:lnTo>
                  <a:lnTo>
                    <a:pt x="1511036" y="928218"/>
                  </a:lnTo>
                  <a:lnTo>
                    <a:pt x="1528313" y="917777"/>
                  </a:lnTo>
                  <a:lnTo>
                    <a:pt x="1531913" y="915977"/>
                  </a:lnTo>
                  <a:lnTo>
                    <a:pt x="1542351" y="910936"/>
                  </a:lnTo>
                  <a:lnTo>
                    <a:pt x="1552430" y="905535"/>
                  </a:lnTo>
                  <a:lnTo>
                    <a:pt x="1557829" y="902295"/>
                  </a:lnTo>
                  <a:close/>
                  <a:moveTo>
                    <a:pt x="9662133" y="898255"/>
                  </a:moveTo>
                  <a:lnTo>
                    <a:pt x="9646650" y="919141"/>
                  </a:lnTo>
                  <a:lnTo>
                    <a:pt x="9662133" y="905097"/>
                  </a:lnTo>
                  <a:close/>
                  <a:moveTo>
                    <a:pt x="1109341" y="891853"/>
                  </a:moveTo>
                  <a:lnTo>
                    <a:pt x="1098903" y="896894"/>
                  </a:lnTo>
                  <a:lnTo>
                    <a:pt x="1106101" y="896894"/>
                  </a:lnTo>
                  <a:close/>
                  <a:moveTo>
                    <a:pt x="1064348" y="890053"/>
                  </a:moveTo>
                  <a:lnTo>
                    <a:pt x="1069387" y="905535"/>
                  </a:lnTo>
                  <a:lnTo>
                    <a:pt x="1071187" y="903735"/>
                  </a:lnTo>
                  <a:lnTo>
                    <a:pt x="1067948" y="895093"/>
                  </a:lnTo>
                  <a:close/>
                  <a:moveTo>
                    <a:pt x="9445734" y="886011"/>
                  </a:moveTo>
                  <a:lnTo>
                    <a:pt x="9412968" y="920941"/>
                  </a:lnTo>
                  <a:lnTo>
                    <a:pt x="9421610" y="913739"/>
                  </a:lnTo>
                  <a:lnTo>
                    <a:pt x="9443934" y="898255"/>
                  </a:lnTo>
                  <a:lnTo>
                    <a:pt x="9443934" y="892853"/>
                  </a:lnTo>
                  <a:close/>
                  <a:moveTo>
                    <a:pt x="6798097" y="874768"/>
                  </a:moveTo>
                  <a:lnTo>
                    <a:pt x="6794497" y="876567"/>
                  </a:lnTo>
                  <a:lnTo>
                    <a:pt x="6789457" y="878367"/>
                  </a:lnTo>
                  <a:lnTo>
                    <a:pt x="6789457" y="880167"/>
                  </a:lnTo>
                  <a:close/>
                  <a:moveTo>
                    <a:pt x="9578958" y="872327"/>
                  </a:moveTo>
                  <a:lnTo>
                    <a:pt x="9506225" y="943268"/>
                  </a:lnTo>
                  <a:lnTo>
                    <a:pt x="9515227" y="938226"/>
                  </a:lnTo>
                  <a:lnTo>
                    <a:pt x="9518467" y="932825"/>
                  </a:lnTo>
                  <a:lnTo>
                    <a:pt x="9523868" y="929584"/>
                  </a:lnTo>
                  <a:lnTo>
                    <a:pt x="9530709" y="927783"/>
                  </a:lnTo>
                  <a:lnTo>
                    <a:pt x="9539351" y="929584"/>
                  </a:lnTo>
                  <a:lnTo>
                    <a:pt x="9549793" y="917340"/>
                  </a:lnTo>
                  <a:lnTo>
                    <a:pt x="9559875" y="903296"/>
                  </a:lnTo>
                  <a:lnTo>
                    <a:pt x="9570317" y="887812"/>
                  </a:lnTo>
                  <a:close/>
                  <a:moveTo>
                    <a:pt x="3577464" y="869170"/>
                  </a:moveTo>
                  <a:lnTo>
                    <a:pt x="3553348" y="870970"/>
                  </a:lnTo>
                  <a:lnTo>
                    <a:pt x="3527432" y="876011"/>
                  </a:lnTo>
                  <a:lnTo>
                    <a:pt x="3501516" y="884652"/>
                  </a:lnTo>
                  <a:lnTo>
                    <a:pt x="3472001" y="898694"/>
                  </a:lnTo>
                  <a:lnTo>
                    <a:pt x="3433847" y="919577"/>
                  </a:lnTo>
                  <a:lnTo>
                    <a:pt x="3395693" y="936860"/>
                  </a:lnTo>
                  <a:lnTo>
                    <a:pt x="3421609" y="928218"/>
                  </a:lnTo>
                  <a:lnTo>
                    <a:pt x="3442486" y="917777"/>
                  </a:lnTo>
                  <a:lnTo>
                    <a:pt x="3475240" y="903735"/>
                  </a:lnTo>
                  <a:lnTo>
                    <a:pt x="3506555" y="891853"/>
                  </a:lnTo>
                  <a:lnTo>
                    <a:pt x="3537870" y="883212"/>
                  </a:lnTo>
                  <a:lnTo>
                    <a:pt x="3570625" y="874210"/>
                  </a:lnTo>
                  <a:close/>
                  <a:moveTo>
                    <a:pt x="3123937" y="865569"/>
                  </a:moveTo>
                  <a:lnTo>
                    <a:pt x="3118898" y="867369"/>
                  </a:lnTo>
                  <a:lnTo>
                    <a:pt x="3117098" y="869170"/>
                  </a:lnTo>
                  <a:close/>
                  <a:moveTo>
                    <a:pt x="842984" y="865569"/>
                  </a:moveTo>
                  <a:lnTo>
                    <a:pt x="813469" y="890053"/>
                  </a:lnTo>
                  <a:lnTo>
                    <a:pt x="841184" y="877811"/>
                  </a:lnTo>
                  <a:close/>
                  <a:moveTo>
                    <a:pt x="1611100" y="862329"/>
                  </a:moveTo>
                  <a:lnTo>
                    <a:pt x="1588784" y="876011"/>
                  </a:lnTo>
                  <a:lnTo>
                    <a:pt x="1597423" y="870970"/>
                  </a:lnTo>
                  <a:lnTo>
                    <a:pt x="1611100" y="864129"/>
                  </a:lnTo>
                  <a:close/>
                  <a:moveTo>
                    <a:pt x="569428" y="851887"/>
                  </a:moveTo>
                  <a:lnTo>
                    <a:pt x="564389" y="855488"/>
                  </a:lnTo>
                  <a:lnTo>
                    <a:pt x="569428" y="855488"/>
                  </a:lnTo>
                  <a:close/>
                  <a:moveTo>
                    <a:pt x="3598340" y="843246"/>
                  </a:moveTo>
                  <a:lnTo>
                    <a:pt x="3594741" y="853687"/>
                  </a:lnTo>
                  <a:lnTo>
                    <a:pt x="3603380" y="853687"/>
                  </a:lnTo>
                  <a:lnTo>
                    <a:pt x="3601580" y="846846"/>
                  </a:lnTo>
                  <a:lnTo>
                    <a:pt x="3601580" y="843246"/>
                  </a:lnTo>
                  <a:close/>
                  <a:moveTo>
                    <a:pt x="4440011" y="831850"/>
                  </a:moveTo>
                  <a:lnTo>
                    <a:pt x="4446851" y="831850"/>
                  </a:lnTo>
                  <a:lnTo>
                    <a:pt x="4451892" y="831850"/>
                  </a:lnTo>
                  <a:lnTo>
                    <a:pt x="4459092" y="833650"/>
                  </a:lnTo>
                  <a:lnTo>
                    <a:pt x="4470972" y="831850"/>
                  </a:lnTo>
                  <a:lnTo>
                    <a:pt x="4485013" y="831850"/>
                  </a:lnTo>
                  <a:lnTo>
                    <a:pt x="4490413" y="833650"/>
                  </a:lnTo>
                  <a:lnTo>
                    <a:pt x="4497253" y="837250"/>
                  </a:lnTo>
                  <a:lnTo>
                    <a:pt x="4502293" y="842290"/>
                  </a:lnTo>
                  <a:lnTo>
                    <a:pt x="4509134" y="847689"/>
                  </a:lnTo>
                  <a:lnTo>
                    <a:pt x="4509134" y="849129"/>
                  </a:lnTo>
                  <a:lnTo>
                    <a:pt x="4512734" y="849129"/>
                  </a:lnTo>
                  <a:lnTo>
                    <a:pt x="4517774" y="847689"/>
                  </a:lnTo>
                  <a:lnTo>
                    <a:pt x="4526414" y="844089"/>
                  </a:lnTo>
                  <a:lnTo>
                    <a:pt x="4530015" y="840490"/>
                  </a:lnTo>
                  <a:lnTo>
                    <a:pt x="4533255" y="840490"/>
                  </a:lnTo>
                  <a:lnTo>
                    <a:pt x="4547295" y="842290"/>
                  </a:lnTo>
                  <a:lnTo>
                    <a:pt x="4555936" y="847689"/>
                  </a:lnTo>
                  <a:lnTo>
                    <a:pt x="4562776" y="854529"/>
                  </a:lnTo>
                  <a:lnTo>
                    <a:pt x="4566376" y="861368"/>
                  </a:lnTo>
                  <a:lnTo>
                    <a:pt x="4571416" y="870008"/>
                  </a:lnTo>
                  <a:lnTo>
                    <a:pt x="4575016" y="873248"/>
                  </a:lnTo>
                  <a:lnTo>
                    <a:pt x="4578257" y="875047"/>
                  </a:lnTo>
                  <a:lnTo>
                    <a:pt x="4621818" y="875047"/>
                  </a:lnTo>
                  <a:lnTo>
                    <a:pt x="4663220" y="878647"/>
                  </a:lnTo>
                  <a:lnTo>
                    <a:pt x="4704622" y="885487"/>
                  </a:lnTo>
                  <a:lnTo>
                    <a:pt x="4744583" y="895926"/>
                  </a:lnTo>
                  <a:lnTo>
                    <a:pt x="4779144" y="904566"/>
                  </a:lnTo>
                  <a:lnTo>
                    <a:pt x="4815506" y="909965"/>
                  </a:lnTo>
                  <a:lnTo>
                    <a:pt x="4855467" y="911405"/>
                  </a:lnTo>
                  <a:lnTo>
                    <a:pt x="4896869" y="909965"/>
                  </a:lnTo>
                  <a:lnTo>
                    <a:pt x="4904069" y="909965"/>
                  </a:lnTo>
                  <a:lnTo>
                    <a:pt x="4909110" y="915005"/>
                  </a:lnTo>
                  <a:lnTo>
                    <a:pt x="4931430" y="883687"/>
                  </a:lnTo>
                  <a:lnTo>
                    <a:pt x="4915950" y="920404"/>
                  </a:lnTo>
                  <a:lnTo>
                    <a:pt x="4929990" y="930844"/>
                  </a:lnTo>
                  <a:lnTo>
                    <a:pt x="4945471" y="939483"/>
                  </a:lnTo>
                  <a:lnTo>
                    <a:pt x="4950511" y="940923"/>
                  </a:lnTo>
                  <a:lnTo>
                    <a:pt x="4969592" y="958562"/>
                  </a:lnTo>
                  <a:lnTo>
                    <a:pt x="4993713" y="974041"/>
                  </a:lnTo>
                  <a:lnTo>
                    <a:pt x="5000913" y="979081"/>
                  </a:lnTo>
                  <a:lnTo>
                    <a:pt x="5000913" y="987720"/>
                  </a:lnTo>
                  <a:lnTo>
                    <a:pt x="4999113" y="1094993"/>
                  </a:lnTo>
                  <a:lnTo>
                    <a:pt x="4999113" y="1192187"/>
                  </a:lnTo>
                  <a:lnTo>
                    <a:pt x="5000913" y="1281821"/>
                  </a:lnTo>
                  <a:lnTo>
                    <a:pt x="5004153" y="1365336"/>
                  </a:lnTo>
                  <a:lnTo>
                    <a:pt x="5016034" y="1539924"/>
                  </a:lnTo>
                  <a:lnTo>
                    <a:pt x="5028274" y="1700834"/>
                  </a:lnTo>
                  <a:lnTo>
                    <a:pt x="5028274" y="1711273"/>
                  </a:lnTo>
                  <a:lnTo>
                    <a:pt x="5031514" y="1721712"/>
                  </a:lnTo>
                  <a:lnTo>
                    <a:pt x="5036915" y="1732152"/>
                  </a:lnTo>
                  <a:lnTo>
                    <a:pt x="5043755" y="1744391"/>
                  </a:lnTo>
                  <a:lnTo>
                    <a:pt x="5054195" y="1759870"/>
                  </a:lnTo>
                  <a:lnTo>
                    <a:pt x="5036915" y="1766709"/>
                  </a:lnTo>
                  <a:lnTo>
                    <a:pt x="5031514" y="1768509"/>
                  </a:lnTo>
                  <a:lnTo>
                    <a:pt x="5031514" y="1775349"/>
                  </a:lnTo>
                  <a:lnTo>
                    <a:pt x="5030074" y="1780748"/>
                  </a:lnTo>
                  <a:lnTo>
                    <a:pt x="5019634" y="1808107"/>
                  </a:lnTo>
                  <a:lnTo>
                    <a:pt x="5021434" y="1813506"/>
                  </a:lnTo>
                  <a:lnTo>
                    <a:pt x="5024674" y="1814946"/>
                  </a:lnTo>
                  <a:lnTo>
                    <a:pt x="5033315" y="1818546"/>
                  </a:lnTo>
                  <a:lnTo>
                    <a:pt x="5040515" y="1827185"/>
                  </a:lnTo>
                  <a:lnTo>
                    <a:pt x="5045555" y="1837625"/>
                  </a:lnTo>
                  <a:lnTo>
                    <a:pt x="5045555" y="1844464"/>
                  </a:lnTo>
                  <a:lnTo>
                    <a:pt x="5047355" y="1851664"/>
                  </a:lnTo>
                  <a:lnTo>
                    <a:pt x="5045555" y="1860303"/>
                  </a:lnTo>
                  <a:lnTo>
                    <a:pt x="5043755" y="1867143"/>
                  </a:lnTo>
                  <a:lnTo>
                    <a:pt x="5041955" y="1873982"/>
                  </a:lnTo>
                  <a:lnTo>
                    <a:pt x="5038715" y="1879382"/>
                  </a:lnTo>
                  <a:lnTo>
                    <a:pt x="5033315" y="1882622"/>
                  </a:lnTo>
                  <a:lnTo>
                    <a:pt x="5030074" y="1884422"/>
                  </a:lnTo>
                  <a:lnTo>
                    <a:pt x="5019634" y="1886222"/>
                  </a:lnTo>
                  <a:lnTo>
                    <a:pt x="5012434" y="1888021"/>
                  </a:lnTo>
                  <a:lnTo>
                    <a:pt x="5011354" y="1891621"/>
                  </a:lnTo>
                  <a:lnTo>
                    <a:pt x="5009554" y="1903500"/>
                  </a:lnTo>
                  <a:lnTo>
                    <a:pt x="5009554" y="1918979"/>
                  </a:lnTo>
                  <a:lnTo>
                    <a:pt x="5009554" y="1951737"/>
                  </a:lnTo>
                  <a:lnTo>
                    <a:pt x="5009554" y="2031652"/>
                  </a:lnTo>
                  <a:lnTo>
                    <a:pt x="5009554" y="2050731"/>
                  </a:lnTo>
                  <a:lnTo>
                    <a:pt x="5011354" y="2069810"/>
                  </a:lnTo>
                  <a:lnTo>
                    <a:pt x="5014234" y="2088528"/>
                  </a:lnTo>
                  <a:lnTo>
                    <a:pt x="5019634" y="2107607"/>
                  </a:lnTo>
                  <a:lnTo>
                    <a:pt x="5022874" y="2125246"/>
                  </a:lnTo>
                  <a:lnTo>
                    <a:pt x="5022874" y="2142525"/>
                  </a:lnTo>
                  <a:lnTo>
                    <a:pt x="5022874" y="2159804"/>
                  </a:lnTo>
                  <a:lnTo>
                    <a:pt x="5017834" y="2178883"/>
                  </a:lnTo>
                  <a:lnTo>
                    <a:pt x="5036915" y="2180682"/>
                  </a:lnTo>
                  <a:lnTo>
                    <a:pt x="5057796" y="2183922"/>
                  </a:lnTo>
                  <a:lnTo>
                    <a:pt x="5100637" y="2192562"/>
                  </a:lnTo>
                  <a:lnTo>
                    <a:pt x="5125118" y="2199401"/>
                  </a:lnTo>
                  <a:lnTo>
                    <a:pt x="5151039" y="2201201"/>
                  </a:lnTo>
                  <a:lnTo>
                    <a:pt x="5178760" y="2203001"/>
                  </a:lnTo>
                  <a:lnTo>
                    <a:pt x="5210082" y="2201201"/>
                  </a:lnTo>
                  <a:lnTo>
                    <a:pt x="5221962" y="2199401"/>
                  </a:lnTo>
                  <a:lnTo>
                    <a:pt x="5225562" y="2209841"/>
                  </a:lnTo>
                  <a:lnTo>
                    <a:pt x="5232402" y="2235759"/>
                  </a:lnTo>
                  <a:lnTo>
                    <a:pt x="5237443" y="2265277"/>
                  </a:lnTo>
                  <a:lnTo>
                    <a:pt x="5241043" y="2296595"/>
                  </a:lnTo>
                  <a:lnTo>
                    <a:pt x="5241043" y="2331153"/>
                  </a:lnTo>
                  <a:lnTo>
                    <a:pt x="5239243" y="2362111"/>
                  </a:lnTo>
                  <a:lnTo>
                    <a:pt x="5241043" y="2393429"/>
                  </a:lnTo>
                  <a:lnTo>
                    <a:pt x="5246083" y="2459304"/>
                  </a:lnTo>
                  <a:lnTo>
                    <a:pt x="5246083" y="2472983"/>
                  </a:lnTo>
                  <a:lnTo>
                    <a:pt x="5251483" y="2537059"/>
                  </a:lnTo>
                  <a:lnTo>
                    <a:pt x="5253283" y="2597535"/>
                  </a:lnTo>
                  <a:lnTo>
                    <a:pt x="5251483" y="2628853"/>
                  </a:lnTo>
                  <a:lnTo>
                    <a:pt x="5253283" y="2659811"/>
                  </a:lnTo>
                  <a:lnTo>
                    <a:pt x="5256523" y="2689329"/>
                  </a:lnTo>
                  <a:lnTo>
                    <a:pt x="5263364" y="2717048"/>
                  </a:lnTo>
                  <a:lnTo>
                    <a:pt x="5266964" y="2725687"/>
                  </a:lnTo>
                  <a:lnTo>
                    <a:pt x="5260124" y="2731087"/>
                  </a:lnTo>
                  <a:lnTo>
                    <a:pt x="5249683" y="2739726"/>
                  </a:lnTo>
                  <a:lnTo>
                    <a:pt x="5237443" y="2746566"/>
                  </a:lnTo>
                  <a:lnTo>
                    <a:pt x="5225562" y="2751605"/>
                  </a:lnTo>
                  <a:lnTo>
                    <a:pt x="5210082" y="2755205"/>
                  </a:lnTo>
                  <a:lnTo>
                    <a:pt x="5199641" y="2757005"/>
                  </a:lnTo>
                  <a:lnTo>
                    <a:pt x="5189201" y="2762045"/>
                  </a:lnTo>
                  <a:lnTo>
                    <a:pt x="5180560" y="2767084"/>
                  </a:lnTo>
                  <a:lnTo>
                    <a:pt x="5171920" y="2774284"/>
                  </a:lnTo>
                  <a:lnTo>
                    <a:pt x="5163280" y="2782923"/>
                  </a:lnTo>
                  <a:lnTo>
                    <a:pt x="5152839" y="2775724"/>
                  </a:lnTo>
                  <a:lnTo>
                    <a:pt x="5131958" y="2765644"/>
                  </a:lnTo>
                  <a:lnTo>
                    <a:pt x="5116478" y="2758445"/>
                  </a:lnTo>
                  <a:lnTo>
                    <a:pt x="5109278" y="2757005"/>
                  </a:lnTo>
                  <a:lnTo>
                    <a:pt x="5102437" y="2757005"/>
                  </a:lnTo>
                  <a:lnTo>
                    <a:pt x="5095597" y="2757005"/>
                  </a:lnTo>
                  <a:lnTo>
                    <a:pt x="5090557" y="2758445"/>
                  </a:lnTo>
                  <a:lnTo>
                    <a:pt x="5075076" y="2765644"/>
                  </a:lnTo>
                  <a:lnTo>
                    <a:pt x="5057796" y="2772484"/>
                  </a:lnTo>
                  <a:lnTo>
                    <a:pt x="5036915" y="2784723"/>
                  </a:lnTo>
                  <a:lnTo>
                    <a:pt x="5011354" y="2796602"/>
                  </a:lnTo>
                  <a:lnTo>
                    <a:pt x="5005953" y="2798402"/>
                  </a:lnTo>
                  <a:lnTo>
                    <a:pt x="5000913" y="2796602"/>
                  </a:lnTo>
                  <a:lnTo>
                    <a:pt x="4993713" y="2793363"/>
                  </a:lnTo>
                  <a:lnTo>
                    <a:pt x="4990473" y="2789763"/>
                  </a:lnTo>
                  <a:lnTo>
                    <a:pt x="4985073" y="2786163"/>
                  </a:lnTo>
                  <a:lnTo>
                    <a:pt x="4981832" y="2779323"/>
                  </a:lnTo>
                  <a:lnTo>
                    <a:pt x="4974632" y="2765644"/>
                  </a:lnTo>
                  <a:lnTo>
                    <a:pt x="4971392" y="2748365"/>
                  </a:lnTo>
                  <a:lnTo>
                    <a:pt x="4960952" y="2753405"/>
                  </a:lnTo>
                  <a:lnTo>
                    <a:pt x="4952311" y="2760245"/>
                  </a:lnTo>
                  <a:lnTo>
                    <a:pt x="4941871" y="2768884"/>
                  </a:lnTo>
                  <a:lnTo>
                    <a:pt x="4929990" y="2774284"/>
                  </a:lnTo>
                  <a:lnTo>
                    <a:pt x="4915950" y="2777524"/>
                  </a:lnTo>
                  <a:lnTo>
                    <a:pt x="4900469" y="2781123"/>
                  </a:lnTo>
                  <a:lnTo>
                    <a:pt x="4896869" y="2782923"/>
                  </a:lnTo>
                  <a:lnTo>
                    <a:pt x="4893629" y="2781123"/>
                  </a:lnTo>
                  <a:lnTo>
                    <a:pt x="4883189" y="2777524"/>
                  </a:lnTo>
                  <a:lnTo>
                    <a:pt x="4874548" y="2772484"/>
                  </a:lnTo>
                  <a:lnTo>
                    <a:pt x="4867348" y="2767084"/>
                  </a:lnTo>
                  <a:lnTo>
                    <a:pt x="4860508" y="2758445"/>
                  </a:lnTo>
                  <a:lnTo>
                    <a:pt x="4857268" y="2749805"/>
                  </a:lnTo>
                  <a:lnTo>
                    <a:pt x="4843227" y="2753405"/>
                  </a:lnTo>
                  <a:lnTo>
                    <a:pt x="4829186" y="2757005"/>
                  </a:lnTo>
                  <a:lnTo>
                    <a:pt x="4815506" y="2757005"/>
                  </a:lnTo>
                  <a:lnTo>
                    <a:pt x="4803625" y="2755205"/>
                  </a:lnTo>
                  <a:lnTo>
                    <a:pt x="4744583" y="2755205"/>
                  </a:lnTo>
                  <a:lnTo>
                    <a:pt x="4651339" y="2753405"/>
                  </a:lnTo>
                  <a:lnTo>
                    <a:pt x="4566376" y="2753405"/>
                  </a:lnTo>
                  <a:lnTo>
                    <a:pt x="4485013" y="2755205"/>
                  </a:lnTo>
                  <a:lnTo>
                    <a:pt x="4408690" y="2758445"/>
                  </a:lnTo>
                  <a:lnTo>
                    <a:pt x="4329127" y="2765644"/>
                  </a:lnTo>
                  <a:lnTo>
                    <a:pt x="4244163" y="2767084"/>
                  </a:lnTo>
                  <a:lnTo>
                    <a:pt x="4155960" y="2767084"/>
                  </a:lnTo>
                  <a:lnTo>
                    <a:pt x="4062717" y="2762045"/>
                  </a:lnTo>
                  <a:lnTo>
                    <a:pt x="4055517" y="2762045"/>
                  </a:lnTo>
                  <a:lnTo>
                    <a:pt x="4052276" y="2757005"/>
                  </a:lnTo>
                  <a:lnTo>
                    <a:pt x="4043636" y="2746566"/>
                  </a:lnTo>
                  <a:lnTo>
                    <a:pt x="4036436" y="2736126"/>
                  </a:lnTo>
                  <a:lnTo>
                    <a:pt x="4031395" y="2723887"/>
                  </a:lnTo>
                  <a:lnTo>
                    <a:pt x="4027796" y="2712008"/>
                  </a:lnTo>
                  <a:lnTo>
                    <a:pt x="4026355" y="2699769"/>
                  </a:lnTo>
                  <a:lnTo>
                    <a:pt x="4026355" y="2687889"/>
                  </a:lnTo>
                  <a:lnTo>
                    <a:pt x="4026355" y="2673850"/>
                  </a:lnTo>
                  <a:lnTo>
                    <a:pt x="4029596" y="2659811"/>
                  </a:lnTo>
                  <a:lnTo>
                    <a:pt x="4034996" y="2637493"/>
                  </a:lnTo>
                  <a:lnTo>
                    <a:pt x="4038236" y="2613374"/>
                  </a:lnTo>
                  <a:lnTo>
                    <a:pt x="4040036" y="2588896"/>
                  </a:lnTo>
                  <a:lnTo>
                    <a:pt x="4040036" y="2562978"/>
                  </a:lnTo>
                  <a:lnTo>
                    <a:pt x="4041836" y="2540659"/>
                  </a:lnTo>
                  <a:lnTo>
                    <a:pt x="4043636" y="2517980"/>
                  </a:lnTo>
                  <a:lnTo>
                    <a:pt x="4043636" y="2493862"/>
                  </a:lnTo>
                  <a:lnTo>
                    <a:pt x="4040036" y="2469384"/>
                  </a:lnTo>
                  <a:lnTo>
                    <a:pt x="4033196" y="2426546"/>
                  </a:lnTo>
                  <a:lnTo>
                    <a:pt x="4029596" y="2402068"/>
                  </a:lnTo>
                  <a:lnTo>
                    <a:pt x="4026355" y="2377590"/>
                  </a:lnTo>
                  <a:lnTo>
                    <a:pt x="4017355" y="2332953"/>
                  </a:lnTo>
                  <a:lnTo>
                    <a:pt x="4010515" y="2286156"/>
                  </a:lnTo>
                  <a:lnTo>
                    <a:pt x="4005474" y="2239359"/>
                  </a:lnTo>
                  <a:lnTo>
                    <a:pt x="4003675" y="2214880"/>
                  </a:lnTo>
                  <a:lnTo>
                    <a:pt x="4005474" y="2190762"/>
                  </a:lnTo>
                  <a:lnTo>
                    <a:pt x="4008715" y="2170243"/>
                  </a:lnTo>
                  <a:lnTo>
                    <a:pt x="4027796" y="2178883"/>
                  </a:lnTo>
                  <a:lnTo>
                    <a:pt x="4036436" y="2183922"/>
                  </a:lnTo>
                  <a:lnTo>
                    <a:pt x="4038236" y="2182122"/>
                  </a:lnTo>
                  <a:lnTo>
                    <a:pt x="4048676" y="2185722"/>
                  </a:lnTo>
                  <a:lnTo>
                    <a:pt x="4055517" y="2188962"/>
                  </a:lnTo>
                  <a:lnTo>
                    <a:pt x="4060917" y="2192562"/>
                  </a:lnTo>
                  <a:lnTo>
                    <a:pt x="4069557" y="2201201"/>
                  </a:lnTo>
                  <a:lnTo>
                    <a:pt x="4076398" y="2213440"/>
                  </a:lnTo>
                  <a:lnTo>
                    <a:pt x="4078197" y="2220280"/>
                  </a:lnTo>
                  <a:lnTo>
                    <a:pt x="4078197" y="2227119"/>
                  </a:lnTo>
                  <a:lnTo>
                    <a:pt x="4079998" y="2235759"/>
                  </a:lnTo>
                  <a:lnTo>
                    <a:pt x="4081798" y="2239359"/>
                  </a:lnTo>
                  <a:lnTo>
                    <a:pt x="4085038" y="2242598"/>
                  </a:lnTo>
                  <a:lnTo>
                    <a:pt x="4215002" y="2230719"/>
                  </a:lnTo>
                  <a:lnTo>
                    <a:pt x="4216802" y="2230719"/>
                  </a:lnTo>
                  <a:lnTo>
                    <a:pt x="4245963" y="2232159"/>
                  </a:lnTo>
                  <a:lnTo>
                    <a:pt x="4273684" y="2233959"/>
                  </a:lnTo>
                  <a:lnTo>
                    <a:pt x="4303206" y="2235759"/>
                  </a:lnTo>
                  <a:lnTo>
                    <a:pt x="4330927" y="2239359"/>
                  </a:lnTo>
                  <a:lnTo>
                    <a:pt x="4330927" y="2237559"/>
                  </a:lnTo>
                  <a:lnTo>
                    <a:pt x="4337767" y="2209841"/>
                  </a:lnTo>
                  <a:lnTo>
                    <a:pt x="4343167" y="2175283"/>
                  </a:lnTo>
                  <a:lnTo>
                    <a:pt x="4343167" y="2164843"/>
                  </a:lnTo>
                  <a:lnTo>
                    <a:pt x="4343167" y="2158004"/>
                  </a:lnTo>
                  <a:lnTo>
                    <a:pt x="4341367" y="2152964"/>
                  </a:lnTo>
                  <a:lnTo>
                    <a:pt x="4339567" y="2147565"/>
                  </a:lnTo>
                  <a:lnTo>
                    <a:pt x="4332727" y="2144325"/>
                  </a:lnTo>
                  <a:lnTo>
                    <a:pt x="4329127" y="2142525"/>
                  </a:lnTo>
                  <a:lnTo>
                    <a:pt x="4315446" y="2140725"/>
                  </a:lnTo>
                  <a:lnTo>
                    <a:pt x="4315446" y="2126686"/>
                  </a:lnTo>
                  <a:lnTo>
                    <a:pt x="4316886" y="2114807"/>
                  </a:lnTo>
                  <a:lnTo>
                    <a:pt x="4318686" y="2098968"/>
                  </a:lnTo>
                  <a:lnTo>
                    <a:pt x="4325887" y="2085289"/>
                  </a:lnTo>
                  <a:lnTo>
                    <a:pt x="4329127" y="2078449"/>
                  </a:lnTo>
                  <a:lnTo>
                    <a:pt x="4335967" y="2071250"/>
                  </a:lnTo>
                  <a:lnTo>
                    <a:pt x="4341367" y="2061170"/>
                  </a:lnTo>
                  <a:lnTo>
                    <a:pt x="4346407" y="2048931"/>
                  </a:lnTo>
                  <a:lnTo>
                    <a:pt x="4337767" y="1955337"/>
                  </a:lnTo>
                  <a:lnTo>
                    <a:pt x="4332727" y="1865343"/>
                  </a:lnTo>
                  <a:lnTo>
                    <a:pt x="4327327" y="1778949"/>
                  </a:lnTo>
                  <a:lnTo>
                    <a:pt x="4324086" y="1695794"/>
                  </a:lnTo>
                  <a:lnTo>
                    <a:pt x="4318686" y="1610840"/>
                  </a:lnTo>
                  <a:lnTo>
                    <a:pt x="4318686" y="1524445"/>
                  </a:lnTo>
                  <a:lnTo>
                    <a:pt x="4320486" y="1437691"/>
                  </a:lnTo>
                  <a:lnTo>
                    <a:pt x="4327327" y="1349497"/>
                  </a:lnTo>
                  <a:lnTo>
                    <a:pt x="4316886" y="1344457"/>
                  </a:lnTo>
                  <a:lnTo>
                    <a:pt x="4310046" y="1342657"/>
                  </a:lnTo>
                  <a:lnTo>
                    <a:pt x="4305006" y="1339057"/>
                  </a:lnTo>
                  <a:lnTo>
                    <a:pt x="4297805" y="1334018"/>
                  </a:lnTo>
                  <a:lnTo>
                    <a:pt x="4294565" y="1328978"/>
                  </a:lnTo>
                  <a:lnTo>
                    <a:pt x="4277285" y="1332218"/>
                  </a:lnTo>
                  <a:lnTo>
                    <a:pt x="4256404" y="1335817"/>
                  </a:lnTo>
                  <a:lnTo>
                    <a:pt x="4235523" y="1335817"/>
                  </a:lnTo>
                  <a:lnTo>
                    <a:pt x="4211402" y="1334018"/>
                  </a:lnTo>
                  <a:lnTo>
                    <a:pt x="4180441" y="1332218"/>
                  </a:lnTo>
                  <a:lnTo>
                    <a:pt x="4152361" y="1332218"/>
                  </a:lnTo>
                  <a:lnTo>
                    <a:pt x="4124639" y="1332218"/>
                  </a:lnTo>
                  <a:lnTo>
                    <a:pt x="4099078" y="1334018"/>
                  </a:lnTo>
                  <a:lnTo>
                    <a:pt x="4086838" y="1335817"/>
                  </a:lnTo>
                  <a:lnTo>
                    <a:pt x="4083238" y="1323578"/>
                  </a:lnTo>
                  <a:lnTo>
                    <a:pt x="4076398" y="1283621"/>
                  </a:lnTo>
                  <a:lnTo>
                    <a:pt x="4071357" y="1242224"/>
                  </a:lnTo>
                  <a:lnTo>
                    <a:pt x="4069557" y="1199026"/>
                  </a:lnTo>
                  <a:lnTo>
                    <a:pt x="4071357" y="1154029"/>
                  </a:lnTo>
                  <a:lnTo>
                    <a:pt x="4073157" y="1107232"/>
                  </a:lnTo>
                  <a:lnTo>
                    <a:pt x="4073157" y="1065835"/>
                  </a:lnTo>
                  <a:lnTo>
                    <a:pt x="4071357" y="1025878"/>
                  </a:lnTo>
                  <a:lnTo>
                    <a:pt x="4067757" y="989520"/>
                  </a:lnTo>
                  <a:lnTo>
                    <a:pt x="4060917" y="961802"/>
                  </a:lnTo>
                  <a:lnTo>
                    <a:pt x="4057316" y="948123"/>
                  </a:lnTo>
                  <a:lnTo>
                    <a:pt x="4052276" y="935883"/>
                  </a:lnTo>
                  <a:lnTo>
                    <a:pt x="4045436" y="920404"/>
                  </a:lnTo>
                  <a:lnTo>
                    <a:pt x="4043636" y="911405"/>
                  </a:lnTo>
                  <a:lnTo>
                    <a:pt x="4043636" y="904566"/>
                  </a:lnTo>
                  <a:lnTo>
                    <a:pt x="4043636" y="887287"/>
                  </a:lnTo>
                  <a:lnTo>
                    <a:pt x="4048676" y="870008"/>
                  </a:lnTo>
                  <a:lnTo>
                    <a:pt x="4054077" y="859568"/>
                  </a:lnTo>
                  <a:lnTo>
                    <a:pt x="4064517" y="861368"/>
                  </a:lnTo>
                  <a:lnTo>
                    <a:pt x="4102319" y="863168"/>
                  </a:lnTo>
                  <a:lnTo>
                    <a:pt x="4143720" y="863168"/>
                  </a:lnTo>
                  <a:lnTo>
                    <a:pt x="4185481" y="863168"/>
                  </a:lnTo>
                  <a:lnTo>
                    <a:pt x="4230483" y="861368"/>
                  </a:lnTo>
                  <a:lnTo>
                    <a:pt x="4275485" y="857769"/>
                  </a:lnTo>
                  <a:lnTo>
                    <a:pt x="4322286" y="857769"/>
                  </a:lnTo>
                  <a:lnTo>
                    <a:pt x="4370888" y="857769"/>
                  </a:lnTo>
                  <a:lnTo>
                    <a:pt x="4420930" y="861368"/>
                  </a:lnTo>
                  <a:lnTo>
                    <a:pt x="4422370" y="859568"/>
                  </a:lnTo>
                  <a:lnTo>
                    <a:pt x="4422370" y="855969"/>
                  </a:lnTo>
                  <a:lnTo>
                    <a:pt x="4424170" y="849129"/>
                  </a:lnTo>
                  <a:lnTo>
                    <a:pt x="4425970" y="842290"/>
                  </a:lnTo>
                  <a:lnTo>
                    <a:pt x="4429571" y="839050"/>
                  </a:lnTo>
                  <a:lnTo>
                    <a:pt x="4432811" y="835450"/>
                  </a:lnTo>
                  <a:close/>
                  <a:moveTo>
                    <a:pt x="1053910" y="831364"/>
                  </a:moveTo>
                  <a:lnTo>
                    <a:pt x="1047071" y="832804"/>
                  </a:lnTo>
                  <a:lnTo>
                    <a:pt x="1040232" y="832804"/>
                  </a:lnTo>
                  <a:lnTo>
                    <a:pt x="1043472" y="841445"/>
                  </a:lnTo>
                  <a:close/>
                  <a:moveTo>
                    <a:pt x="1220203" y="822723"/>
                  </a:moveTo>
                  <a:lnTo>
                    <a:pt x="1195727" y="836405"/>
                  </a:lnTo>
                  <a:lnTo>
                    <a:pt x="1190688" y="840005"/>
                  </a:lnTo>
                  <a:lnTo>
                    <a:pt x="1204366" y="838205"/>
                  </a:lnTo>
                  <a:lnTo>
                    <a:pt x="1211565" y="832804"/>
                  </a:lnTo>
                  <a:close/>
                  <a:moveTo>
                    <a:pt x="3255676" y="814081"/>
                  </a:moveTo>
                  <a:lnTo>
                    <a:pt x="3253876" y="815522"/>
                  </a:lnTo>
                  <a:lnTo>
                    <a:pt x="3255676" y="815522"/>
                  </a:lnTo>
                  <a:close/>
                  <a:moveTo>
                    <a:pt x="9321152" y="784102"/>
                  </a:moveTo>
                  <a:lnTo>
                    <a:pt x="9315751" y="787343"/>
                  </a:lnTo>
                  <a:lnTo>
                    <a:pt x="9312150" y="792745"/>
                  </a:lnTo>
                  <a:lnTo>
                    <a:pt x="9322592" y="792745"/>
                  </a:lnTo>
                  <a:close/>
                  <a:moveTo>
                    <a:pt x="6832658" y="774700"/>
                  </a:moveTo>
                  <a:lnTo>
                    <a:pt x="6869019" y="776140"/>
                  </a:lnTo>
                  <a:lnTo>
                    <a:pt x="6905381" y="779740"/>
                  </a:lnTo>
                  <a:lnTo>
                    <a:pt x="6941742" y="786579"/>
                  </a:lnTo>
                  <a:lnTo>
                    <a:pt x="6974503" y="797017"/>
                  </a:lnTo>
                  <a:lnTo>
                    <a:pt x="7005824" y="809256"/>
                  </a:lnTo>
                  <a:lnTo>
                    <a:pt x="7035344" y="824734"/>
                  </a:lnTo>
                  <a:lnTo>
                    <a:pt x="7062705" y="842012"/>
                  </a:lnTo>
                  <a:lnTo>
                    <a:pt x="7087186" y="862889"/>
                  </a:lnTo>
                  <a:lnTo>
                    <a:pt x="7109507" y="885206"/>
                  </a:lnTo>
                  <a:lnTo>
                    <a:pt x="7128587" y="893845"/>
                  </a:lnTo>
                  <a:lnTo>
                    <a:pt x="7146228" y="904284"/>
                  </a:lnTo>
                  <a:lnTo>
                    <a:pt x="7161708" y="916522"/>
                  </a:lnTo>
                  <a:lnTo>
                    <a:pt x="7178989" y="928761"/>
                  </a:lnTo>
                  <a:lnTo>
                    <a:pt x="7189069" y="937400"/>
                  </a:lnTo>
                  <a:lnTo>
                    <a:pt x="7199509" y="947838"/>
                  </a:lnTo>
                  <a:lnTo>
                    <a:pt x="7214990" y="970156"/>
                  </a:lnTo>
                  <a:lnTo>
                    <a:pt x="7232630" y="997872"/>
                  </a:lnTo>
                  <a:lnTo>
                    <a:pt x="7234070" y="1001112"/>
                  </a:lnTo>
                  <a:lnTo>
                    <a:pt x="7234070" y="1015150"/>
                  </a:lnTo>
                  <a:lnTo>
                    <a:pt x="7223630" y="1021989"/>
                  </a:lnTo>
                  <a:lnTo>
                    <a:pt x="7220390" y="1023789"/>
                  </a:lnTo>
                  <a:lnTo>
                    <a:pt x="7222190" y="1025589"/>
                  </a:lnTo>
                  <a:lnTo>
                    <a:pt x="7225430" y="1030628"/>
                  </a:lnTo>
                  <a:lnTo>
                    <a:pt x="7229030" y="1036027"/>
                  </a:lnTo>
                  <a:lnTo>
                    <a:pt x="7237670" y="1034228"/>
                  </a:lnTo>
                  <a:lnTo>
                    <a:pt x="7244511" y="1036027"/>
                  </a:lnTo>
                  <a:lnTo>
                    <a:pt x="7253151" y="1037467"/>
                  </a:lnTo>
                  <a:lnTo>
                    <a:pt x="7260351" y="1041067"/>
                  </a:lnTo>
                  <a:lnTo>
                    <a:pt x="7267191" y="1046466"/>
                  </a:lnTo>
                  <a:lnTo>
                    <a:pt x="7272231" y="1051505"/>
                  </a:lnTo>
                  <a:lnTo>
                    <a:pt x="7277632" y="1060144"/>
                  </a:lnTo>
                  <a:lnTo>
                    <a:pt x="7282672" y="1066983"/>
                  </a:lnTo>
                  <a:lnTo>
                    <a:pt x="7286272" y="1079222"/>
                  </a:lnTo>
                  <a:lnTo>
                    <a:pt x="7288072" y="1087861"/>
                  </a:lnTo>
                  <a:lnTo>
                    <a:pt x="7286272" y="1096500"/>
                  </a:lnTo>
                  <a:lnTo>
                    <a:pt x="7282672" y="1105139"/>
                  </a:lnTo>
                  <a:lnTo>
                    <a:pt x="7277632" y="1108738"/>
                  </a:lnTo>
                  <a:lnTo>
                    <a:pt x="7284472" y="1110538"/>
                  </a:lnTo>
                  <a:lnTo>
                    <a:pt x="7293112" y="1113778"/>
                  </a:lnTo>
                  <a:lnTo>
                    <a:pt x="7305352" y="1117377"/>
                  </a:lnTo>
                  <a:lnTo>
                    <a:pt x="7312193" y="1119177"/>
                  </a:lnTo>
                  <a:lnTo>
                    <a:pt x="7313993" y="1127456"/>
                  </a:lnTo>
                  <a:lnTo>
                    <a:pt x="7334513" y="1184689"/>
                  </a:lnTo>
                  <a:lnTo>
                    <a:pt x="7355394" y="1246961"/>
                  </a:lnTo>
                  <a:lnTo>
                    <a:pt x="7376275" y="1311033"/>
                  </a:lnTo>
                  <a:lnTo>
                    <a:pt x="7393555" y="1376904"/>
                  </a:lnTo>
                  <a:lnTo>
                    <a:pt x="7407596" y="1446016"/>
                  </a:lnTo>
                  <a:lnTo>
                    <a:pt x="7462677" y="1420099"/>
                  </a:lnTo>
                  <a:lnTo>
                    <a:pt x="7410836" y="1460054"/>
                  </a:lnTo>
                  <a:lnTo>
                    <a:pt x="7423076" y="1536004"/>
                  </a:lnTo>
                  <a:lnTo>
                    <a:pt x="7429916" y="1591437"/>
                  </a:lnTo>
                  <a:lnTo>
                    <a:pt x="7438557" y="1648670"/>
                  </a:lnTo>
                  <a:lnTo>
                    <a:pt x="7452237" y="1757736"/>
                  </a:lnTo>
                  <a:lnTo>
                    <a:pt x="7464477" y="1868602"/>
                  </a:lnTo>
                  <a:lnTo>
                    <a:pt x="7468077" y="1927275"/>
                  </a:lnTo>
                  <a:lnTo>
                    <a:pt x="7473118" y="1988107"/>
                  </a:lnTo>
                  <a:lnTo>
                    <a:pt x="7474918" y="2008625"/>
                  </a:lnTo>
                  <a:lnTo>
                    <a:pt x="7474918" y="2027702"/>
                  </a:lnTo>
                  <a:lnTo>
                    <a:pt x="7474918" y="2046780"/>
                  </a:lnTo>
                  <a:lnTo>
                    <a:pt x="7471317" y="2064058"/>
                  </a:lnTo>
                  <a:lnTo>
                    <a:pt x="7469517" y="2079536"/>
                  </a:lnTo>
                  <a:lnTo>
                    <a:pt x="7469517" y="2095374"/>
                  </a:lnTo>
                  <a:lnTo>
                    <a:pt x="7469517" y="2110852"/>
                  </a:lnTo>
                  <a:lnTo>
                    <a:pt x="7471317" y="2124890"/>
                  </a:lnTo>
                  <a:lnTo>
                    <a:pt x="7473118" y="2140368"/>
                  </a:lnTo>
                  <a:lnTo>
                    <a:pt x="7474918" y="2155846"/>
                  </a:lnTo>
                  <a:lnTo>
                    <a:pt x="7478158" y="2169884"/>
                  </a:lnTo>
                  <a:lnTo>
                    <a:pt x="7483558" y="2181763"/>
                  </a:lnTo>
                  <a:lnTo>
                    <a:pt x="7485358" y="2195801"/>
                  </a:lnTo>
                  <a:lnTo>
                    <a:pt x="7488598" y="2218118"/>
                  </a:lnTo>
                  <a:lnTo>
                    <a:pt x="7490398" y="2237196"/>
                  </a:lnTo>
                  <a:lnTo>
                    <a:pt x="7500838" y="2242235"/>
                  </a:lnTo>
                  <a:lnTo>
                    <a:pt x="7516319" y="2249434"/>
                  </a:lnTo>
                  <a:lnTo>
                    <a:pt x="7535399" y="2256274"/>
                  </a:lnTo>
                  <a:lnTo>
                    <a:pt x="7559880" y="2261313"/>
                  </a:lnTo>
                  <a:lnTo>
                    <a:pt x="7585801" y="2268512"/>
                  </a:lnTo>
                  <a:lnTo>
                    <a:pt x="7609922" y="2270312"/>
                  </a:lnTo>
                  <a:lnTo>
                    <a:pt x="7632242" y="2270312"/>
                  </a:lnTo>
                  <a:lnTo>
                    <a:pt x="7649523" y="2268512"/>
                  </a:lnTo>
                  <a:lnTo>
                    <a:pt x="7661763" y="2268512"/>
                  </a:lnTo>
                  <a:lnTo>
                    <a:pt x="7670403" y="2266712"/>
                  </a:lnTo>
                  <a:lnTo>
                    <a:pt x="7677604" y="2263113"/>
                  </a:lnTo>
                  <a:lnTo>
                    <a:pt x="7684444" y="2258073"/>
                  </a:lnTo>
                  <a:lnTo>
                    <a:pt x="7691284" y="2252674"/>
                  </a:lnTo>
                  <a:lnTo>
                    <a:pt x="7698124" y="2251234"/>
                  </a:lnTo>
                  <a:lnTo>
                    <a:pt x="7705324" y="2249434"/>
                  </a:lnTo>
                  <a:lnTo>
                    <a:pt x="7713965" y="2249434"/>
                  </a:lnTo>
                  <a:lnTo>
                    <a:pt x="7720805" y="2249434"/>
                  </a:lnTo>
                  <a:lnTo>
                    <a:pt x="7727645" y="2252674"/>
                  </a:lnTo>
                  <a:lnTo>
                    <a:pt x="7734486" y="2256274"/>
                  </a:lnTo>
                  <a:lnTo>
                    <a:pt x="7741326" y="2259873"/>
                  </a:lnTo>
                  <a:lnTo>
                    <a:pt x="7746726" y="2263113"/>
                  </a:lnTo>
                  <a:lnTo>
                    <a:pt x="7748526" y="2270312"/>
                  </a:lnTo>
                  <a:lnTo>
                    <a:pt x="7749966" y="2282190"/>
                  </a:lnTo>
                  <a:lnTo>
                    <a:pt x="7748526" y="2292629"/>
                  </a:lnTo>
                  <a:lnTo>
                    <a:pt x="7746726" y="2301268"/>
                  </a:lnTo>
                  <a:lnTo>
                    <a:pt x="7743126" y="2308107"/>
                  </a:lnTo>
                  <a:lnTo>
                    <a:pt x="7739886" y="2313506"/>
                  </a:lnTo>
                  <a:lnTo>
                    <a:pt x="7734486" y="2316746"/>
                  </a:lnTo>
                  <a:lnTo>
                    <a:pt x="7725845" y="2322145"/>
                  </a:lnTo>
                  <a:lnTo>
                    <a:pt x="7720805" y="2325385"/>
                  </a:lnTo>
                  <a:lnTo>
                    <a:pt x="7719005" y="2330784"/>
                  </a:lnTo>
                  <a:lnTo>
                    <a:pt x="7717205" y="2335824"/>
                  </a:lnTo>
                  <a:lnTo>
                    <a:pt x="7717205" y="2341223"/>
                  </a:lnTo>
                  <a:lnTo>
                    <a:pt x="7719005" y="2356701"/>
                  </a:lnTo>
                  <a:lnTo>
                    <a:pt x="7722605" y="2368579"/>
                  </a:lnTo>
                  <a:lnTo>
                    <a:pt x="7725845" y="2377218"/>
                  </a:lnTo>
                  <a:lnTo>
                    <a:pt x="7732686" y="2384417"/>
                  </a:lnTo>
                  <a:lnTo>
                    <a:pt x="7741326" y="2393056"/>
                  </a:lnTo>
                  <a:lnTo>
                    <a:pt x="7753566" y="2399895"/>
                  </a:lnTo>
                  <a:lnTo>
                    <a:pt x="7779487" y="2415733"/>
                  </a:lnTo>
                  <a:lnTo>
                    <a:pt x="7786327" y="2420773"/>
                  </a:lnTo>
                  <a:lnTo>
                    <a:pt x="7786327" y="2429412"/>
                  </a:lnTo>
                  <a:lnTo>
                    <a:pt x="7784527" y="2439850"/>
                  </a:lnTo>
                  <a:lnTo>
                    <a:pt x="7783087" y="2450289"/>
                  </a:lnTo>
                  <a:lnTo>
                    <a:pt x="7779487" y="2457128"/>
                  </a:lnTo>
                  <a:lnTo>
                    <a:pt x="7775887" y="2463967"/>
                  </a:lnTo>
                  <a:lnTo>
                    <a:pt x="7770847" y="2469007"/>
                  </a:lnTo>
                  <a:lnTo>
                    <a:pt x="7764006" y="2472606"/>
                  </a:lnTo>
                  <a:lnTo>
                    <a:pt x="7758606" y="2474406"/>
                  </a:lnTo>
                  <a:lnTo>
                    <a:pt x="7751766" y="2476206"/>
                  </a:lnTo>
                  <a:lnTo>
                    <a:pt x="7748526" y="2476206"/>
                  </a:lnTo>
                  <a:lnTo>
                    <a:pt x="7748526" y="2479445"/>
                  </a:lnTo>
                  <a:lnTo>
                    <a:pt x="7748526" y="2559355"/>
                  </a:lnTo>
                  <a:lnTo>
                    <a:pt x="7746726" y="2578433"/>
                  </a:lnTo>
                  <a:lnTo>
                    <a:pt x="7748526" y="2593911"/>
                  </a:lnTo>
                  <a:lnTo>
                    <a:pt x="7753566" y="2607589"/>
                  </a:lnTo>
                  <a:lnTo>
                    <a:pt x="7762206" y="2618028"/>
                  </a:lnTo>
                  <a:lnTo>
                    <a:pt x="7769047" y="2624867"/>
                  </a:lnTo>
                  <a:lnTo>
                    <a:pt x="7765807" y="2633506"/>
                  </a:lnTo>
                  <a:lnTo>
                    <a:pt x="7760406" y="2643945"/>
                  </a:lnTo>
                  <a:lnTo>
                    <a:pt x="7753566" y="2654383"/>
                  </a:lnTo>
                  <a:lnTo>
                    <a:pt x="7744926" y="2661223"/>
                  </a:lnTo>
                  <a:lnTo>
                    <a:pt x="7732686" y="2666622"/>
                  </a:lnTo>
                  <a:lnTo>
                    <a:pt x="7734486" y="2671661"/>
                  </a:lnTo>
                  <a:lnTo>
                    <a:pt x="7736286" y="2696138"/>
                  </a:lnTo>
                  <a:lnTo>
                    <a:pt x="7738086" y="2704777"/>
                  </a:lnTo>
                  <a:lnTo>
                    <a:pt x="7731245" y="2709816"/>
                  </a:lnTo>
                  <a:lnTo>
                    <a:pt x="7691284" y="2737533"/>
                  </a:lnTo>
                  <a:lnTo>
                    <a:pt x="7682644" y="2744372"/>
                  </a:lnTo>
                  <a:lnTo>
                    <a:pt x="7672203" y="2751211"/>
                  </a:lnTo>
                  <a:lnTo>
                    <a:pt x="7663563" y="2758050"/>
                  </a:lnTo>
                  <a:lnTo>
                    <a:pt x="7654923" y="2765249"/>
                  </a:lnTo>
                  <a:lnTo>
                    <a:pt x="7651323" y="2770289"/>
                  </a:lnTo>
                  <a:lnTo>
                    <a:pt x="7644483" y="2770289"/>
                  </a:lnTo>
                  <a:lnTo>
                    <a:pt x="7589041" y="2768489"/>
                  </a:lnTo>
                  <a:lnTo>
                    <a:pt x="7535399" y="2766689"/>
                  </a:lnTo>
                  <a:lnTo>
                    <a:pt x="7433516" y="2761650"/>
                  </a:lnTo>
                  <a:lnTo>
                    <a:pt x="7379515" y="2758050"/>
                  </a:lnTo>
                  <a:lnTo>
                    <a:pt x="7325873" y="2753011"/>
                  </a:lnTo>
                  <a:lnTo>
                    <a:pt x="7246311" y="2746172"/>
                  </a:lnTo>
                  <a:lnTo>
                    <a:pt x="7062705" y="2735733"/>
                  </a:lnTo>
                  <a:lnTo>
                    <a:pt x="7016264" y="2733933"/>
                  </a:lnTo>
                  <a:lnTo>
                    <a:pt x="6969462" y="2733933"/>
                  </a:lnTo>
                  <a:lnTo>
                    <a:pt x="6869019" y="2739333"/>
                  </a:lnTo>
                  <a:lnTo>
                    <a:pt x="6856779" y="2739333"/>
                  </a:lnTo>
                  <a:lnTo>
                    <a:pt x="6853539" y="2727094"/>
                  </a:lnTo>
                  <a:lnTo>
                    <a:pt x="6843099" y="2666622"/>
                  </a:lnTo>
                  <a:lnTo>
                    <a:pt x="6841299" y="2661223"/>
                  </a:lnTo>
                  <a:lnTo>
                    <a:pt x="6839499" y="2656183"/>
                  </a:lnTo>
                  <a:lnTo>
                    <a:pt x="6837699" y="2650784"/>
                  </a:lnTo>
                  <a:lnTo>
                    <a:pt x="6832658" y="2645744"/>
                  </a:lnTo>
                  <a:lnTo>
                    <a:pt x="6829058" y="2643945"/>
                  </a:lnTo>
                  <a:lnTo>
                    <a:pt x="6825818" y="2643945"/>
                  </a:lnTo>
                  <a:lnTo>
                    <a:pt x="6809978" y="2643945"/>
                  </a:lnTo>
                  <a:lnTo>
                    <a:pt x="6809978" y="2628467"/>
                  </a:lnTo>
                  <a:lnTo>
                    <a:pt x="6811778" y="2611189"/>
                  </a:lnTo>
                  <a:lnTo>
                    <a:pt x="6815378" y="2595711"/>
                  </a:lnTo>
                  <a:lnTo>
                    <a:pt x="6820418" y="2581673"/>
                  </a:lnTo>
                  <a:lnTo>
                    <a:pt x="6827618" y="2567994"/>
                  </a:lnTo>
                  <a:lnTo>
                    <a:pt x="6825818" y="2567994"/>
                  </a:lnTo>
                  <a:lnTo>
                    <a:pt x="6818618" y="2564395"/>
                  </a:lnTo>
                  <a:lnTo>
                    <a:pt x="6811778" y="2561155"/>
                  </a:lnTo>
                  <a:lnTo>
                    <a:pt x="6806738" y="2553956"/>
                  </a:lnTo>
                  <a:lnTo>
                    <a:pt x="6803138" y="2545317"/>
                  </a:lnTo>
                  <a:lnTo>
                    <a:pt x="6799537" y="2533079"/>
                  </a:lnTo>
                  <a:lnTo>
                    <a:pt x="6798097" y="2523000"/>
                  </a:lnTo>
                  <a:lnTo>
                    <a:pt x="6798097" y="2512561"/>
                  </a:lnTo>
                  <a:lnTo>
                    <a:pt x="6799537" y="2502123"/>
                  </a:lnTo>
                  <a:lnTo>
                    <a:pt x="6803138" y="2493484"/>
                  </a:lnTo>
                  <a:lnTo>
                    <a:pt x="6808178" y="2484845"/>
                  </a:lnTo>
                  <a:lnTo>
                    <a:pt x="6817178" y="2476206"/>
                  </a:lnTo>
                  <a:lnTo>
                    <a:pt x="6825818" y="2469007"/>
                  </a:lnTo>
                  <a:lnTo>
                    <a:pt x="6848139" y="2457128"/>
                  </a:lnTo>
                  <a:lnTo>
                    <a:pt x="6872620" y="2444890"/>
                  </a:lnTo>
                  <a:lnTo>
                    <a:pt x="6874420" y="2346262"/>
                  </a:lnTo>
                  <a:lnTo>
                    <a:pt x="6877660" y="2244035"/>
                  </a:lnTo>
                  <a:lnTo>
                    <a:pt x="6879460" y="2218118"/>
                  </a:lnTo>
                  <a:lnTo>
                    <a:pt x="6881260" y="2155846"/>
                  </a:lnTo>
                  <a:lnTo>
                    <a:pt x="6883060" y="2091774"/>
                  </a:lnTo>
                  <a:lnTo>
                    <a:pt x="6881260" y="2029502"/>
                  </a:lnTo>
                  <a:lnTo>
                    <a:pt x="6879460" y="1967230"/>
                  </a:lnTo>
                  <a:lnTo>
                    <a:pt x="6875860" y="1906758"/>
                  </a:lnTo>
                  <a:lnTo>
                    <a:pt x="6869019" y="1847725"/>
                  </a:lnTo>
                  <a:lnTo>
                    <a:pt x="6860379" y="1789052"/>
                  </a:lnTo>
                  <a:lnTo>
                    <a:pt x="6853539" y="1735419"/>
                  </a:lnTo>
                  <a:lnTo>
                    <a:pt x="6846699" y="1709142"/>
                  </a:lnTo>
                  <a:lnTo>
                    <a:pt x="6839499" y="1683226"/>
                  </a:lnTo>
                  <a:lnTo>
                    <a:pt x="6830858" y="1659109"/>
                  </a:lnTo>
                  <a:lnTo>
                    <a:pt x="6822218" y="1634992"/>
                  </a:lnTo>
                  <a:lnTo>
                    <a:pt x="6811778" y="1612315"/>
                  </a:lnTo>
                  <a:lnTo>
                    <a:pt x="6799537" y="1591437"/>
                  </a:lnTo>
                  <a:lnTo>
                    <a:pt x="6787657" y="1572360"/>
                  </a:lnTo>
                  <a:lnTo>
                    <a:pt x="6775417" y="1555082"/>
                  </a:lnTo>
                  <a:lnTo>
                    <a:pt x="6764976" y="1541404"/>
                  </a:lnTo>
                  <a:lnTo>
                    <a:pt x="6754896" y="1529165"/>
                  </a:lnTo>
                  <a:lnTo>
                    <a:pt x="6742656" y="1517287"/>
                  </a:lnTo>
                  <a:lnTo>
                    <a:pt x="6728975" y="1505048"/>
                  </a:lnTo>
                  <a:lnTo>
                    <a:pt x="6714935" y="1494610"/>
                  </a:lnTo>
                  <a:lnTo>
                    <a:pt x="6699454" y="1484171"/>
                  </a:lnTo>
                  <a:lnTo>
                    <a:pt x="6683614" y="1475532"/>
                  </a:lnTo>
                  <a:lnTo>
                    <a:pt x="6666333" y="1466893"/>
                  </a:lnTo>
                  <a:lnTo>
                    <a:pt x="6649053" y="1460054"/>
                  </a:lnTo>
                  <a:lnTo>
                    <a:pt x="6629972" y="1453215"/>
                  </a:lnTo>
                  <a:lnTo>
                    <a:pt x="6609452" y="1449615"/>
                  </a:lnTo>
                  <a:lnTo>
                    <a:pt x="6586771" y="1446016"/>
                  </a:lnTo>
                  <a:lnTo>
                    <a:pt x="6564450" y="1442776"/>
                  </a:lnTo>
                  <a:lnTo>
                    <a:pt x="6538170" y="1440976"/>
                  </a:lnTo>
                  <a:lnTo>
                    <a:pt x="6512249" y="1440976"/>
                  </a:lnTo>
                  <a:lnTo>
                    <a:pt x="6486328" y="1440976"/>
                  </a:lnTo>
                  <a:lnTo>
                    <a:pt x="6470848" y="1444576"/>
                  </a:lnTo>
                  <a:lnTo>
                    <a:pt x="6455367" y="1449615"/>
                  </a:lnTo>
                  <a:lnTo>
                    <a:pt x="6441327" y="1455015"/>
                  </a:lnTo>
                  <a:lnTo>
                    <a:pt x="6427646" y="1461854"/>
                  </a:lnTo>
                  <a:lnTo>
                    <a:pt x="6413606" y="1470493"/>
                  </a:lnTo>
                  <a:lnTo>
                    <a:pt x="6398125" y="1474092"/>
                  </a:lnTo>
                  <a:lnTo>
                    <a:pt x="6382645" y="1475532"/>
                  </a:lnTo>
                  <a:lnTo>
                    <a:pt x="6365004" y="1474092"/>
                  </a:lnTo>
                  <a:lnTo>
                    <a:pt x="6358164" y="1500009"/>
                  </a:lnTo>
                  <a:lnTo>
                    <a:pt x="6354924" y="1527365"/>
                  </a:lnTo>
                  <a:lnTo>
                    <a:pt x="6353124" y="1555082"/>
                  </a:lnTo>
                  <a:lnTo>
                    <a:pt x="6354924" y="1586398"/>
                  </a:lnTo>
                  <a:lnTo>
                    <a:pt x="6359964" y="1655509"/>
                  </a:lnTo>
                  <a:lnTo>
                    <a:pt x="6361764" y="1688265"/>
                  </a:lnTo>
                  <a:lnTo>
                    <a:pt x="6361764" y="1721381"/>
                  </a:lnTo>
                  <a:lnTo>
                    <a:pt x="6361764" y="1731820"/>
                  </a:lnTo>
                  <a:lnTo>
                    <a:pt x="6359964" y="1738659"/>
                  </a:lnTo>
                  <a:lnTo>
                    <a:pt x="6356364" y="1747298"/>
                  </a:lnTo>
                  <a:lnTo>
                    <a:pt x="6353124" y="1757736"/>
                  </a:lnTo>
                  <a:lnTo>
                    <a:pt x="6351324" y="1764576"/>
                  </a:lnTo>
                  <a:lnTo>
                    <a:pt x="6348084" y="1800931"/>
                  </a:lnTo>
                  <a:lnTo>
                    <a:pt x="6349524" y="1833687"/>
                  </a:lnTo>
                  <a:lnTo>
                    <a:pt x="6351324" y="1866803"/>
                  </a:lnTo>
                  <a:lnTo>
                    <a:pt x="6358164" y="1898119"/>
                  </a:lnTo>
                  <a:lnTo>
                    <a:pt x="6361764" y="1932674"/>
                  </a:lnTo>
                  <a:lnTo>
                    <a:pt x="6365004" y="1969030"/>
                  </a:lnTo>
                  <a:lnTo>
                    <a:pt x="6365004" y="2003585"/>
                  </a:lnTo>
                  <a:lnTo>
                    <a:pt x="6361764" y="2039941"/>
                  </a:lnTo>
                  <a:lnTo>
                    <a:pt x="6361764" y="2060818"/>
                  </a:lnTo>
                  <a:lnTo>
                    <a:pt x="6359964" y="2072697"/>
                  </a:lnTo>
                  <a:lnTo>
                    <a:pt x="6358164" y="2084935"/>
                  </a:lnTo>
                  <a:lnTo>
                    <a:pt x="6356364" y="2093574"/>
                  </a:lnTo>
                  <a:lnTo>
                    <a:pt x="6358164" y="2104013"/>
                  </a:lnTo>
                  <a:lnTo>
                    <a:pt x="6361764" y="2123090"/>
                  </a:lnTo>
                  <a:lnTo>
                    <a:pt x="6363564" y="2142168"/>
                  </a:lnTo>
                  <a:lnTo>
                    <a:pt x="6366804" y="2157646"/>
                  </a:lnTo>
                  <a:lnTo>
                    <a:pt x="6372205" y="2174924"/>
                  </a:lnTo>
                  <a:lnTo>
                    <a:pt x="6379045" y="2192202"/>
                  </a:lnTo>
                  <a:lnTo>
                    <a:pt x="6385885" y="2211279"/>
                  </a:lnTo>
                  <a:lnTo>
                    <a:pt x="6389485" y="2231797"/>
                  </a:lnTo>
                  <a:lnTo>
                    <a:pt x="6389485" y="2252674"/>
                  </a:lnTo>
                  <a:lnTo>
                    <a:pt x="6385885" y="2273551"/>
                  </a:lnTo>
                  <a:lnTo>
                    <a:pt x="6394525" y="2270312"/>
                  </a:lnTo>
                  <a:lnTo>
                    <a:pt x="6401726" y="2264912"/>
                  </a:lnTo>
                  <a:lnTo>
                    <a:pt x="6410366" y="2258073"/>
                  </a:lnTo>
                  <a:lnTo>
                    <a:pt x="6422246" y="2254474"/>
                  </a:lnTo>
                  <a:lnTo>
                    <a:pt x="6438087" y="2251234"/>
                  </a:lnTo>
                  <a:lnTo>
                    <a:pt x="6453567" y="2249434"/>
                  </a:lnTo>
                  <a:lnTo>
                    <a:pt x="6460407" y="2249434"/>
                  </a:lnTo>
                  <a:lnTo>
                    <a:pt x="6465807" y="2254474"/>
                  </a:lnTo>
                  <a:lnTo>
                    <a:pt x="6472648" y="2263113"/>
                  </a:lnTo>
                  <a:lnTo>
                    <a:pt x="6479488" y="2275351"/>
                  </a:lnTo>
                  <a:lnTo>
                    <a:pt x="6484528" y="2287590"/>
                  </a:lnTo>
                  <a:lnTo>
                    <a:pt x="6488128" y="2299468"/>
                  </a:lnTo>
                  <a:lnTo>
                    <a:pt x="6505409" y="2303068"/>
                  </a:lnTo>
                  <a:lnTo>
                    <a:pt x="6522689" y="2309907"/>
                  </a:lnTo>
                  <a:lnTo>
                    <a:pt x="6536730" y="2316746"/>
                  </a:lnTo>
                  <a:lnTo>
                    <a:pt x="6547170" y="2328984"/>
                  </a:lnTo>
                  <a:lnTo>
                    <a:pt x="6554010" y="2337623"/>
                  </a:lnTo>
                  <a:lnTo>
                    <a:pt x="6560850" y="2335824"/>
                  </a:lnTo>
                  <a:lnTo>
                    <a:pt x="6555810" y="2339423"/>
                  </a:lnTo>
                  <a:lnTo>
                    <a:pt x="6571291" y="2359940"/>
                  </a:lnTo>
                  <a:lnTo>
                    <a:pt x="6585331" y="2382618"/>
                  </a:lnTo>
                  <a:lnTo>
                    <a:pt x="6599011" y="2406735"/>
                  </a:lnTo>
                  <a:lnTo>
                    <a:pt x="6574891" y="2406735"/>
                  </a:lnTo>
                  <a:lnTo>
                    <a:pt x="6571291" y="2413934"/>
                  </a:lnTo>
                  <a:lnTo>
                    <a:pt x="6566250" y="2418973"/>
                  </a:lnTo>
                  <a:lnTo>
                    <a:pt x="6567690" y="2453529"/>
                  </a:lnTo>
                  <a:lnTo>
                    <a:pt x="6567690" y="2486285"/>
                  </a:lnTo>
                  <a:lnTo>
                    <a:pt x="6567690" y="2517601"/>
                  </a:lnTo>
                  <a:lnTo>
                    <a:pt x="6564450" y="2545317"/>
                  </a:lnTo>
                  <a:lnTo>
                    <a:pt x="6562650" y="2574833"/>
                  </a:lnTo>
                  <a:lnTo>
                    <a:pt x="6562650" y="2605789"/>
                  </a:lnTo>
                  <a:lnTo>
                    <a:pt x="6562650" y="2638905"/>
                  </a:lnTo>
                  <a:lnTo>
                    <a:pt x="6564450" y="2673461"/>
                  </a:lnTo>
                  <a:lnTo>
                    <a:pt x="6566250" y="2683900"/>
                  </a:lnTo>
                  <a:lnTo>
                    <a:pt x="6557250" y="2687499"/>
                  </a:lnTo>
                  <a:lnTo>
                    <a:pt x="6522689" y="2706577"/>
                  </a:lnTo>
                  <a:lnTo>
                    <a:pt x="6489928" y="2725294"/>
                  </a:lnTo>
                  <a:lnTo>
                    <a:pt x="6432686" y="2761650"/>
                  </a:lnTo>
                  <a:lnTo>
                    <a:pt x="6408566" y="2777128"/>
                  </a:lnTo>
                  <a:lnTo>
                    <a:pt x="6404966" y="2777128"/>
                  </a:lnTo>
                  <a:lnTo>
                    <a:pt x="6314963" y="2780727"/>
                  </a:lnTo>
                  <a:lnTo>
                    <a:pt x="6224960" y="2782527"/>
                  </a:lnTo>
                  <a:lnTo>
                    <a:pt x="6147198" y="2780727"/>
                  </a:lnTo>
                  <a:lnTo>
                    <a:pt x="5884030" y="2770289"/>
                  </a:lnTo>
                  <a:lnTo>
                    <a:pt x="5818148" y="2768489"/>
                  </a:lnTo>
                  <a:lnTo>
                    <a:pt x="5755866" y="2766689"/>
                  </a:lnTo>
                  <a:lnTo>
                    <a:pt x="5693584" y="2768489"/>
                  </a:lnTo>
                  <a:lnTo>
                    <a:pt x="5636343" y="2770289"/>
                  </a:lnTo>
                  <a:lnTo>
                    <a:pt x="5603582" y="2770289"/>
                  </a:lnTo>
                  <a:lnTo>
                    <a:pt x="5572261" y="2770289"/>
                  </a:lnTo>
                  <a:lnTo>
                    <a:pt x="5541300" y="2768489"/>
                  </a:lnTo>
                  <a:lnTo>
                    <a:pt x="5513579" y="2765249"/>
                  </a:lnTo>
                  <a:lnTo>
                    <a:pt x="5485858" y="2761650"/>
                  </a:lnTo>
                  <a:lnTo>
                    <a:pt x="5458137" y="2754811"/>
                  </a:lnTo>
                  <a:lnTo>
                    <a:pt x="5432217" y="2747972"/>
                  </a:lnTo>
                  <a:lnTo>
                    <a:pt x="5407736" y="2737533"/>
                  </a:lnTo>
                  <a:lnTo>
                    <a:pt x="5397296" y="2733933"/>
                  </a:lnTo>
                  <a:lnTo>
                    <a:pt x="5397296" y="2723495"/>
                  </a:lnTo>
                  <a:lnTo>
                    <a:pt x="5397296" y="2628467"/>
                  </a:lnTo>
                  <a:lnTo>
                    <a:pt x="5395856" y="2581673"/>
                  </a:lnTo>
                  <a:lnTo>
                    <a:pt x="5394055" y="2533079"/>
                  </a:lnTo>
                  <a:lnTo>
                    <a:pt x="5394055" y="2524440"/>
                  </a:lnTo>
                  <a:lnTo>
                    <a:pt x="5388655" y="2438051"/>
                  </a:lnTo>
                  <a:lnTo>
                    <a:pt x="5387215" y="2394856"/>
                  </a:lnTo>
                  <a:lnTo>
                    <a:pt x="5387215" y="2353101"/>
                  </a:lnTo>
                  <a:lnTo>
                    <a:pt x="5387215" y="2341223"/>
                  </a:lnTo>
                  <a:lnTo>
                    <a:pt x="5399096" y="2337623"/>
                  </a:lnTo>
                  <a:lnTo>
                    <a:pt x="5416376" y="2335824"/>
                  </a:lnTo>
                  <a:lnTo>
                    <a:pt x="5428616" y="2335824"/>
                  </a:lnTo>
                  <a:lnTo>
                    <a:pt x="5439057" y="2337623"/>
                  </a:lnTo>
                  <a:lnTo>
                    <a:pt x="5445897" y="2342663"/>
                  </a:lnTo>
                  <a:lnTo>
                    <a:pt x="5449497" y="2346262"/>
                  </a:lnTo>
                  <a:lnTo>
                    <a:pt x="5454897" y="2351302"/>
                  </a:lnTo>
                  <a:lnTo>
                    <a:pt x="5461737" y="2353101"/>
                  </a:lnTo>
                  <a:lnTo>
                    <a:pt x="5470378" y="2356701"/>
                  </a:lnTo>
                  <a:lnTo>
                    <a:pt x="5475418" y="2353101"/>
                  </a:lnTo>
                  <a:lnTo>
                    <a:pt x="5480818" y="2349502"/>
                  </a:lnTo>
                  <a:lnTo>
                    <a:pt x="5484058" y="2344462"/>
                  </a:lnTo>
                  <a:lnTo>
                    <a:pt x="5485858" y="2341223"/>
                  </a:lnTo>
                  <a:lnTo>
                    <a:pt x="5490898" y="2330784"/>
                  </a:lnTo>
                  <a:lnTo>
                    <a:pt x="5494498" y="2322145"/>
                  </a:lnTo>
                  <a:lnTo>
                    <a:pt x="5501339" y="2313506"/>
                  </a:lnTo>
                  <a:lnTo>
                    <a:pt x="5509979" y="2304867"/>
                  </a:lnTo>
                  <a:lnTo>
                    <a:pt x="5513579" y="2299468"/>
                  </a:lnTo>
                  <a:lnTo>
                    <a:pt x="5605382" y="2299468"/>
                  </a:lnTo>
                  <a:lnTo>
                    <a:pt x="5619062" y="2298028"/>
                  </a:lnTo>
                  <a:lnTo>
                    <a:pt x="5631303" y="2296228"/>
                  </a:lnTo>
                  <a:lnTo>
                    <a:pt x="5641743" y="2292629"/>
                  </a:lnTo>
                  <a:lnTo>
                    <a:pt x="5650383" y="2285790"/>
                  </a:lnTo>
                  <a:lnTo>
                    <a:pt x="5634903" y="2292629"/>
                  </a:lnTo>
                  <a:lnTo>
                    <a:pt x="5650383" y="2280390"/>
                  </a:lnTo>
                  <a:lnTo>
                    <a:pt x="5643183" y="2164485"/>
                  </a:lnTo>
                  <a:lnTo>
                    <a:pt x="5639943" y="2048580"/>
                  </a:lnTo>
                  <a:lnTo>
                    <a:pt x="5639943" y="1934114"/>
                  </a:lnTo>
                  <a:lnTo>
                    <a:pt x="5643183" y="1820009"/>
                  </a:lnTo>
                  <a:lnTo>
                    <a:pt x="5643183" y="1769975"/>
                  </a:lnTo>
                  <a:lnTo>
                    <a:pt x="5648583" y="1565521"/>
                  </a:lnTo>
                  <a:lnTo>
                    <a:pt x="5650383" y="1375105"/>
                  </a:lnTo>
                  <a:lnTo>
                    <a:pt x="5643183" y="1370065"/>
                  </a:lnTo>
                  <a:lnTo>
                    <a:pt x="5633103" y="1365026"/>
                  </a:lnTo>
                  <a:lnTo>
                    <a:pt x="5624462" y="1359627"/>
                  </a:lnTo>
                  <a:lnTo>
                    <a:pt x="5612222" y="1357827"/>
                  </a:lnTo>
                  <a:lnTo>
                    <a:pt x="5598542" y="1354587"/>
                  </a:lnTo>
                  <a:lnTo>
                    <a:pt x="5582701" y="1352787"/>
                  </a:lnTo>
                  <a:lnTo>
                    <a:pt x="5548140" y="1349188"/>
                  </a:lnTo>
                  <a:lnTo>
                    <a:pt x="5515379" y="1349188"/>
                  </a:lnTo>
                  <a:lnTo>
                    <a:pt x="5499539" y="1347748"/>
                  </a:lnTo>
                  <a:lnTo>
                    <a:pt x="5482258" y="1345948"/>
                  </a:lnTo>
                  <a:lnTo>
                    <a:pt x="5470378" y="1345948"/>
                  </a:lnTo>
                  <a:lnTo>
                    <a:pt x="5454897" y="1344148"/>
                  </a:lnTo>
                  <a:lnTo>
                    <a:pt x="5439057" y="1338749"/>
                  </a:lnTo>
                  <a:lnTo>
                    <a:pt x="5423576" y="1331910"/>
                  </a:lnTo>
                  <a:lnTo>
                    <a:pt x="5418176" y="1328670"/>
                  </a:lnTo>
                  <a:lnTo>
                    <a:pt x="5416376" y="1321471"/>
                  </a:lnTo>
                  <a:lnTo>
                    <a:pt x="5411336" y="1283316"/>
                  </a:lnTo>
                  <a:lnTo>
                    <a:pt x="5409536" y="1262799"/>
                  </a:lnTo>
                  <a:lnTo>
                    <a:pt x="5409536" y="1243721"/>
                  </a:lnTo>
                  <a:lnTo>
                    <a:pt x="5409536" y="1074183"/>
                  </a:lnTo>
                  <a:lnTo>
                    <a:pt x="5407736" y="1046466"/>
                  </a:lnTo>
                  <a:lnTo>
                    <a:pt x="5402696" y="1021989"/>
                  </a:lnTo>
                  <a:lnTo>
                    <a:pt x="5395856" y="1023789"/>
                  </a:lnTo>
                  <a:lnTo>
                    <a:pt x="5394055" y="1028828"/>
                  </a:lnTo>
                  <a:lnTo>
                    <a:pt x="5390455" y="1034228"/>
                  </a:lnTo>
                  <a:lnTo>
                    <a:pt x="5385415" y="1037467"/>
                  </a:lnTo>
                  <a:lnTo>
                    <a:pt x="5380015" y="1041067"/>
                  </a:lnTo>
                  <a:lnTo>
                    <a:pt x="5373175" y="1041067"/>
                  </a:lnTo>
                  <a:lnTo>
                    <a:pt x="5366335" y="1042866"/>
                  </a:lnTo>
                  <a:lnTo>
                    <a:pt x="5347254" y="1039267"/>
                  </a:lnTo>
                  <a:lnTo>
                    <a:pt x="5337174" y="1036027"/>
                  </a:lnTo>
                  <a:lnTo>
                    <a:pt x="5337174" y="1025589"/>
                  </a:lnTo>
                  <a:lnTo>
                    <a:pt x="5338614" y="1013350"/>
                  </a:lnTo>
                  <a:lnTo>
                    <a:pt x="5340414" y="1006511"/>
                  </a:lnTo>
                  <a:lnTo>
                    <a:pt x="5342214" y="999672"/>
                  </a:lnTo>
                  <a:lnTo>
                    <a:pt x="5347254" y="994273"/>
                  </a:lnTo>
                  <a:lnTo>
                    <a:pt x="5354454" y="987433"/>
                  </a:lnTo>
                  <a:lnTo>
                    <a:pt x="5363095" y="983834"/>
                  </a:lnTo>
                  <a:lnTo>
                    <a:pt x="5374975" y="980594"/>
                  </a:lnTo>
                  <a:lnTo>
                    <a:pt x="5374975" y="963316"/>
                  </a:lnTo>
                  <a:lnTo>
                    <a:pt x="5374975" y="958277"/>
                  </a:lnTo>
                  <a:lnTo>
                    <a:pt x="5376775" y="954678"/>
                  </a:lnTo>
                  <a:lnTo>
                    <a:pt x="5383615" y="947838"/>
                  </a:lnTo>
                  <a:lnTo>
                    <a:pt x="5392255" y="942439"/>
                  </a:lnTo>
                  <a:lnTo>
                    <a:pt x="5402696" y="937400"/>
                  </a:lnTo>
                  <a:lnTo>
                    <a:pt x="5400896" y="920122"/>
                  </a:lnTo>
                  <a:lnTo>
                    <a:pt x="5400896" y="909683"/>
                  </a:lnTo>
                  <a:lnTo>
                    <a:pt x="5402696" y="899245"/>
                  </a:lnTo>
                  <a:lnTo>
                    <a:pt x="5402696" y="890606"/>
                  </a:lnTo>
                  <a:lnTo>
                    <a:pt x="5404496" y="876567"/>
                  </a:lnTo>
                  <a:lnTo>
                    <a:pt x="5407736" y="869728"/>
                  </a:lnTo>
                  <a:lnTo>
                    <a:pt x="5413136" y="862889"/>
                  </a:lnTo>
                  <a:lnTo>
                    <a:pt x="5418176" y="857490"/>
                  </a:lnTo>
                  <a:lnTo>
                    <a:pt x="5426816" y="854250"/>
                  </a:lnTo>
                  <a:lnTo>
                    <a:pt x="5434017" y="850651"/>
                  </a:lnTo>
                  <a:lnTo>
                    <a:pt x="5435817" y="843812"/>
                  </a:lnTo>
                  <a:lnTo>
                    <a:pt x="5437257" y="835173"/>
                  </a:lnTo>
                  <a:lnTo>
                    <a:pt x="5440857" y="826534"/>
                  </a:lnTo>
                  <a:lnTo>
                    <a:pt x="5447697" y="819695"/>
                  </a:lnTo>
                  <a:lnTo>
                    <a:pt x="5453097" y="814295"/>
                  </a:lnTo>
                  <a:lnTo>
                    <a:pt x="5459937" y="814295"/>
                  </a:lnTo>
                  <a:lnTo>
                    <a:pt x="5546340" y="817895"/>
                  </a:lnTo>
                  <a:lnTo>
                    <a:pt x="5643183" y="821494"/>
                  </a:lnTo>
                  <a:lnTo>
                    <a:pt x="5750826" y="819695"/>
                  </a:lnTo>
                  <a:lnTo>
                    <a:pt x="5871790" y="817895"/>
                  </a:lnTo>
                  <a:lnTo>
                    <a:pt x="5991313" y="814295"/>
                  </a:lnTo>
                  <a:lnTo>
                    <a:pt x="6107237" y="809256"/>
                  </a:lnTo>
                  <a:lnTo>
                    <a:pt x="6297682" y="802417"/>
                  </a:lnTo>
                  <a:lnTo>
                    <a:pt x="6297682" y="798817"/>
                  </a:lnTo>
                  <a:lnTo>
                    <a:pt x="6299482" y="793778"/>
                  </a:lnTo>
                  <a:lnTo>
                    <a:pt x="6304883" y="788379"/>
                  </a:lnTo>
                  <a:lnTo>
                    <a:pt x="6311723" y="785139"/>
                  </a:lnTo>
                  <a:lnTo>
                    <a:pt x="6323603" y="783339"/>
                  </a:lnTo>
                  <a:lnTo>
                    <a:pt x="6339444" y="786579"/>
                  </a:lnTo>
                  <a:lnTo>
                    <a:pt x="6353124" y="791978"/>
                  </a:lnTo>
                  <a:lnTo>
                    <a:pt x="6365004" y="798817"/>
                  </a:lnTo>
                  <a:lnTo>
                    <a:pt x="6370405" y="804217"/>
                  </a:lnTo>
                  <a:lnTo>
                    <a:pt x="6375445" y="809256"/>
                  </a:lnTo>
                  <a:lnTo>
                    <a:pt x="6377245" y="812855"/>
                  </a:lnTo>
                  <a:lnTo>
                    <a:pt x="6382645" y="828333"/>
                  </a:lnTo>
                  <a:lnTo>
                    <a:pt x="6387685" y="843812"/>
                  </a:lnTo>
                  <a:lnTo>
                    <a:pt x="6391285" y="854250"/>
                  </a:lnTo>
                  <a:lnTo>
                    <a:pt x="6392725" y="866129"/>
                  </a:lnTo>
                  <a:lnTo>
                    <a:pt x="6392725" y="887006"/>
                  </a:lnTo>
                  <a:lnTo>
                    <a:pt x="6394525" y="897445"/>
                  </a:lnTo>
                  <a:lnTo>
                    <a:pt x="6514049" y="852450"/>
                  </a:lnTo>
                  <a:lnTo>
                    <a:pt x="6609452" y="816095"/>
                  </a:lnTo>
                  <a:lnTo>
                    <a:pt x="6640413" y="804217"/>
                  </a:lnTo>
                  <a:lnTo>
                    <a:pt x="6669934" y="795218"/>
                  </a:lnTo>
                  <a:lnTo>
                    <a:pt x="6701254" y="788379"/>
                  </a:lnTo>
                  <a:lnTo>
                    <a:pt x="6734015" y="783339"/>
                  </a:lnTo>
                  <a:lnTo>
                    <a:pt x="6766776" y="777940"/>
                  </a:lnTo>
                  <a:lnTo>
                    <a:pt x="6799537" y="776140"/>
                  </a:lnTo>
                  <a:close/>
                  <a:moveTo>
                    <a:pt x="1477922" y="766914"/>
                  </a:moveTo>
                  <a:lnTo>
                    <a:pt x="1434729" y="791398"/>
                  </a:lnTo>
                  <a:lnTo>
                    <a:pt x="1330705" y="851887"/>
                  </a:lnTo>
                  <a:lnTo>
                    <a:pt x="1273834" y="884652"/>
                  </a:lnTo>
                  <a:lnTo>
                    <a:pt x="1220203" y="917777"/>
                  </a:lnTo>
                  <a:lnTo>
                    <a:pt x="1169811" y="952342"/>
                  </a:lnTo>
                  <a:lnTo>
                    <a:pt x="1121579" y="985107"/>
                  </a:lnTo>
                  <a:lnTo>
                    <a:pt x="1112940" y="990508"/>
                  </a:lnTo>
                  <a:lnTo>
                    <a:pt x="1106101" y="985107"/>
                  </a:lnTo>
                  <a:lnTo>
                    <a:pt x="1104302" y="985107"/>
                  </a:lnTo>
                  <a:lnTo>
                    <a:pt x="1102502" y="986907"/>
                  </a:lnTo>
                  <a:lnTo>
                    <a:pt x="1104302" y="997349"/>
                  </a:lnTo>
                  <a:lnTo>
                    <a:pt x="1104302" y="1005990"/>
                  </a:lnTo>
                  <a:lnTo>
                    <a:pt x="1104302" y="1011031"/>
                  </a:lnTo>
                  <a:lnTo>
                    <a:pt x="1104302" y="1014631"/>
                  </a:lnTo>
                  <a:lnTo>
                    <a:pt x="1106101" y="1018232"/>
                  </a:lnTo>
                  <a:lnTo>
                    <a:pt x="1135617" y="993748"/>
                  </a:lnTo>
                  <a:lnTo>
                    <a:pt x="1168372" y="973225"/>
                  </a:lnTo>
                  <a:lnTo>
                    <a:pt x="1201126" y="952342"/>
                  </a:lnTo>
                  <a:lnTo>
                    <a:pt x="1235681" y="931819"/>
                  </a:lnTo>
                  <a:lnTo>
                    <a:pt x="1268795" y="912376"/>
                  </a:lnTo>
                  <a:lnTo>
                    <a:pt x="1303350" y="890053"/>
                  </a:lnTo>
                  <a:lnTo>
                    <a:pt x="1336105" y="865569"/>
                  </a:lnTo>
                  <a:lnTo>
                    <a:pt x="1370659" y="841445"/>
                  </a:lnTo>
                  <a:lnTo>
                    <a:pt x="1374258" y="838205"/>
                  </a:lnTo>
                  <a:lnTo>
                    <a:pt x="1389736" y="838205"/>
                  </a:lnTo>
                  <a:lnTo>
                    <a:pt x="1391535" y="831364"/>
                  </a:lnTo>
                  <a:lnTo>
                    <a:pt x="1395135" y="825963"/>
                  </a:lnTo>
                  <a:lnTo>
                    <a:pt x="1396935" y="822723"/>
                  </a:lnTo>
                  <a:lnTo>
                    <a:pt x="1401974" y="819122"/>
                  </a:lnTo>
                  <a:lnTo>
                    <a:pt x="1408813" y="815522"/>
                  </a:lnTo>
                  <a:lnTo>
                    <a:pt x="1414212" y="815522"/>
                  </a:lnTo>
                  <a:lnTo>
                    <a:pt x="1429690" y="815522"/>
                  </a:lnTo>
                  <a:lnTo>
                    <a:pt x="1431489" y="814081"/>
                  </a:lnTo>
                  <a:lnTo>
                    <a:pt x="1440128" y="805440"/>
                  </a:lnTo>
                  <a:lnTo>
                    <a:pt x="1450206" y="793198"/>
                  </a:lnTo>
                  <a:lnTo>
                    <a:pt x="1457405" y="786357"/>
                  </a:lnTo>
                  <a:lnTo>
                    <a:pt x="1464244" y="782757"/>
                  </a:lnTo>
                  <a:lnTo>
                    <a:pt x="1471083" y="777356"/>
                  </a:lnTo>
                  <a:lnTo>
                    <a:pt x="1479721" y="775916"/>
                  </a:lnTo>
                  <a:close/>
                  <a:moveTo>
                    <a:pt x="1168372" y="760073"/>
                  </a:moveTo>
                  <a:lnTo>
                    <a:pt x="1142456" y="775916"/>
                  </a:lnTo>
                  <a:lnTo>
                    <a:pt x="1164772" y="768715"/>
                  </a:lnTo>
                  <a:close/>
                  <a:moveTo>
                    <a:pt x="3601580" y="755033"/>
                  </a:moveTo>
                  <a:lnTo>
                    <a:pt x="3515194" y="789598"/>
                  </a:lnTo>
                  <a:lnTo>
                    <a:pt x="3428448" y="822723"/>
                  </a:lnTo>
                  <a:lnTo>
                    <a:pt x="3342062" y="855488"/>
                  </a:lnTo>
                  <a:lnTo>
                    <a:pt x="3252076" y="886452"/>
                  </a:lnTo>
                  <a:lnTo>
                    <a:pt x="3215722" y="900494"/>
                  </a:lnTo>
                  <a:lnTo>
                    <a:pt x="3177568" y="914176"/>
                  </a:lnTo>
                  <a:lnTo>
                    <a:pt x="3103420" y="945501"/>
                  </a:lnTo>
                  <a:lnTo>
                    <a:pt x="3027113" y="983667"/>
                  </a:lnTo>
                  <a:lnTo>
                    <a:pt x="2947565" y="1025073"/>
                  </a:lnTo>
                  <a:lnTo>
                    <a:pt x="2982120" y="1011031"/>
                  </a:lnTo>
                  <a:lnTo>
                    <a:pt x="3008035" y="1002389"/>
                  </a:lnTo>
                  <a:lnTo>
                    <a:pt x="3033951" y="992308"/>
                  </a:lnTo>
                  <a:lnTo>
                    <a:pt x="3061667" y="978266"/>
                  </a:lnTo>
                  <a:lnTo>
                    <a:pt x="3089383" y="959543"/>
                  </a:lnTo>
                  <a:lnTo>
                    <a:pt x="3094782" y="957743"/>
                  </a:lnTo>
                  <a:lnTo>
                    <a:pt x="3098021" y="957743"/>
                  </a:lnTo>
                  <a:lnTo>
                    <a:pt x="3103420" y="957743"/>
                  </a:lnTo>
                  <a:lnTo>
                    <a:pt x="3108459" y="952342"/>
                  </a:lnTo>
                  <a:lnTo>
                    <a:pt x="3113858" y="950902"/>
                  </a:lnTo>
                  <a:lnTo>
                    <a:pt x="3122137" y="949101"/>
                  </a:lnTo>
                  <a:lnTo>
                    <a:pt x="3181168" y="933259"/>
                  </a:lnTo>
                  <a:lnTo>
                    <a:pt x="3212482" y="922818"/>
                  </a:lnTo>
                  <a:lnTo>
                    <a:pt x="3241638" y="912376"/>
                  </a:lnTo>
                  <a:lnTo>
                    <a:pt x="3267554" y="902295"/>
                  </a:lnTo>
                  <a:lnTo>
                    <a:pt x="3293470" y="891853"/>
                  </a:lnTo>
                  <a:lnTo>
                    <a:pt x="3317946" y="879611"/>
                  </a:lnTo>
                  <a:lnTo>
                    <a:pt x="3338822" y="867369"/>
                  </a:lnTo>
                  <a:lnTo>
                    <a:pt x="3345661" y="864129"/>
                  </a:lnTo>
                  <a:lnTo>
                    <a:pt x="3352500" y="865569"/>
                  </a:lnTo>
                  <a:lnTo>
                    <a:pt x="3357899" y="867369"/>
                  </a:lnTo>
                  <a:lnTo>
                    <a:pt x="3361139" y="867369"/>
                  </a:lnTo>
                  <a:lnTo>
                    <a:pt x="3364738" y="867369"/>
                  </a:lnTo>
                  <a:lnTo>
                    <a:pt x="3369777" y="864129"/>
                  </a:lnTo>
                  <a:lnTo>
                    <a:pt x="3382015" y="855488"/>
                  </a:lnTo>
                  <a:lnTo>
                    <a:pt x="3395693" y="845046"/>
                  </a:lnTo>
                  <a:lnTo>
                    <a:pt x="3404332" y="840005"/>
                  </a:lnTo>
                  <a:lnTo>
                    <a:pt x="3414770" y="832804"/>
                  </a:lnTo>
                  <a:lnTo>
                    <a:pt x="3427008" y="827763"/>
                  </a:lnTo>
                  <a:lnTo>
                    <a:pt x="3438886" y="825963"/>
                  </a:lnTo>
                  <a:lnTo>
                    <a:pt x="3449324" y="825963"/>
                  </a:lnTo>
                  <a:lnTo>
                    <a:pt x="3452924" y="819122"/>
                  </a:lnTo>
                  <a:lnTo>
                    <a:pt x="3457963" y="817322"/>
                  </a:lnTo>
                  <a:lnTo>
                    <a:pt x="3465162" y="815522"/>
                  </a:lnTo>
                  <a:lnTo>
                    <a:pt x="3470201" y="815522"/>
                  </a:lnTo>
                  <a:lnTo>
                    <a:pt x="3499716" y="810481"/>
                  </a:lnTo>
                  <a:lnTo>
                    <a:pt x="3518793" y="805440"/>
                  </a:lnTo>
                  <a:lnTo>
                    <a:pt x="3530671" y="801840"/>
                  </a:lnTo>
                  <a:lnTo>
                    <a:pt x="3536071" y="796439"/>
                  </a:lnTo>
                  <a:lnTo>
                    <a:pt x="3546509" y="787797"/>
                  </a:lnTo>
                  <a:lnTo>
                    <a:pt x="3561986" y="777356"/>
                  </a:lnTo>
                  <a:lnTo>
                    <a:pt x="3579264" y="768715"/>
                  </a:lnTo>
                  <a:lnTo>
                    <a:pt x="3600140" y="761874"/>
                  </a:lnTo>
                  <a:close/>
                  <a:moveTo>
                    <a:pt x="716644" y="746391"/>
                  </a:moveTo>
                  <a:lnTo>
                    <a:pt x="687129" y="766914"/>
                  </a:lnTo>
                  <a:lnTo>
                    <a:pt x="716644" y="755033"/>
                  </a:lnTo>
                  <a:close/>
                  <a:moveTo>
                    <a:pt x="2977081" y="744591"/>
                  </a:moveTo>
                  <a:lnTo>
                    <a:pt x="2963043" y="751432"/>
                  </a:lnTo>
                  <a:lnTo>
                    <a:pt x="2964842" y="751432"/>
                  </a:lnTo>
                  <a:close/>
                  <a:moveTo>
                    <a:pt x="1519675" y="744591"/>
                  </a:moveTo>
                  <a:lnTo>
                    <a:pt x="1493759" y="758273"/>
                  </a:lnTo>
                  <a:lnTo>
                    <a:pt x="1495199" y="758273"/>
                  </a:lnTo>
                  <a:lnTo>
                    <a:pt x="1503838" y="760073"/>
                  </a:lnTo>
                  <a:lnTo>
                    <a:pt x="1511036" y="761874"/>
                  </a:lnTo>
                  <a:lnTo>
                    <a:pt x="1514276" y="758273"/>
                  </a:lnTo>
                  <a:lnTo>
                    <a:pt x="1519675" y="755033"/>
                  </a:lnTo>
                  <a:lnTo>
                    <a:pt x="1523274" y="753232"/>
                  </a:lnTo>
                  <a:close/>
                  <a:moveTo>
                    <a:pt x="1351582" y="744591"/>
                  </a:moveTo>
                  <a:lnTo>
                    <a:pt x="1308389" y="768715"/>
                  </a:lnTo>
                  <a:lnTo>
                    <a:pt x="1336105" y="765474"/>
                  </a:lnTo>
                  <a:lnTo>
                    <a:pt x="1342943" y="755033"/>
                  </a:lnTo>
                  <a:close/>
                  <a:moveTo>
                    <a:pt x="9218894" y="738729"/>
                  </a:moveTo>
                  <a:lnTo>
                    <a:pt x="9203411" y="752773"/>
                  </a:lnTo>
                  <a:lnTo>
                    <a:pt x="9168485" y="787343"/>
                  </a:lnTo>
                  <a:lnTo>
                    <a:pt x="9153002" y="801387"/>
                  </a:lnTo>
                  <a:lnTo>
                    <a:pt x="9141120" y="811830"/>
                  </a:lnTo>
                  <a:lnTo>
                    <a:pt x="9135719" y="818672"/>
                  </a:lnTo>
                  <a:lnTo>
                    <a:pt x="9130678" y="829115"/>
                  </a:lnTo>
                  <a:lnTo>
                    <a:pt x="9127077" y="840998"/>
                  </a:lnTo>
                  <a:lnTo>
                    <a:pt x="9125637" y="856483"/>
                  </a:lnTo>
                  <a:lnTo>
                    <a:pt x="9141120" y="842799"/>
                  </a:lnTo>
                  <a:lnTo>
                    <a:pt x="9149761" y="829115"/>
                  </a:lnTo>
                  <a:lnTo>
                    <a:pt x="9161644" y="815071"/>
                  </a:lnTo>
                  <a:lnTo>
                    <a:pt x="9198010" y="776900"/>
                  </a:lnTo>
                  <a:lnTo>
                    <a:pt x="9205211" y="771859"/>
                  </a:lnTo>
                  <a:lnTo>
                    <a:pt x="9210252" y="765017"/>
                  </a:lnTo>
                  <a:lnTo>
                    <a:pt x="9213853" y="757815"/>
                  </a:lnTo>
                  <a:lnTo>
                    <a:pt x="9217093" y="749172"/>
                  </a:lnTo>
                  <a:close/>
                  <a:moveTo>
                    <a:pt x="764876" y="715067"/>
                  </a:moveTo>
                  <a:lnTo>
                    <a:pt x="751199" y="723708"/>
                  </a:lnTo>
                  <a:lnTo>
                    <a:pt x="756238" y="723708"/>
                  </a:lnTo>
                  <a:lnTo>
                    <a:pt x="758038" y="723708"/>
                  </a:lnTo>
                  <a:lnTo>
                    <a:pt x="761637" y="720467"/>
                  </a:lnTo>
                  <a:close/>
                  <a:moveTo>
                    <a:pt x="9646650" y="694076"/>
                  </a:moveTo>
                  <a:lnTo>
                    <a:pt x="9601642" y="733688"/>
                  </a:lnTo>
                  <a:lnTo>
                    <a:pt x="9558434" y="773659"/>
                  </a:lnTo>
                  <a:lnTo>
                    <a:pt x="9516667" y="815071"/>
                  </a:lnTo>
                  <a:lnTo>
                    <a:pt x="9476700" y="856483"/>
                  </a:lnTo>
                  <a:lnTo>
                    <a:pt x="9456176" y="877369"/>
                  </a:lnTo>
                  <a:lnTo>
                    <a:pt x="9464818" y="873768"/>
                  </a:lnTo>
                  <a:lnTo>
                    <a:pt x="9466618" y="872327"/>
                  </a:lnTo>
                  <a:lnTo>
                    <a:pt x="9480300" y="858283"/>
                  </a:lnTo>
                  <a:lnTo>
                    <a:pt x="9487142" y="853242"/>
                  </a:lnTo>
                  <a:lnTo>
                    <a:pt x="9492543" y="851441"/>
                  </a:lnTo>
                  <a:lnTo>
                    <a:pt x="9499384" y="851441"/>
                  </a:lnTo>
                  <a:lnTo>
                    <a:pt x="9504785" y="853242"/>
                  </a:lnTo>
                  <a:lnTo>
                    <a:pt x="9522068" y="825514"/>
                  </a:lnTo>
                  <a:lnTo>
                    <a:pt x="9541151" y="799587"/>
                  </a:lnTo>
                  <a:lnTo>
                    <a:pt x="9561675" y="775460"/>
                  </a:lnTo>
                  <a:lnTo>
                    <a:pt x="9585799" y="754574"/>
                  </a:lnTo>
                  <a:lnTo>
                    <a:pt x="9601642" y="740530"/>
                  </a:lnTo>
                  <a:lnTo>
                    <a:pt x="9617125" y="726846"/>
                  </a:lnTo>
                  <a:lnTo>
                    <a:pt x="9631167" y="711361"/>
                  </a:lnTo>
                  <a:close/>
                  <a:moveTo>
                    <a:pt x="1488360" y="654578"/>
                  </a:moveTo>
                  <a:lnTo>
                    <a:pt x="1476122" y="658178"/>
                  </a:lnTo>
                  <a:lnTo>
                    <a:pt x="1467483" y="665019"/>
                  </a:lnTo>
                  <a:lnTo>
                    <a:pt x="1450206" y="679061"/>
                  </a:lnTo>
                  <a:lnTo>
                    <a:pt x="1432929" y="690943"/>
                  </a:lnTo>
                  <a:lnTo>
                    <a:pt x="1453805" y="680501"/>
                  </a:lnTo>
                  <a:lnTo>
                    <a:pt x="1471083" y="668620"/>
                  </a:lnTo>
                  <a:lnTo>
                    <a:pt x="1479721" y="663219"/>
                  </a:lnTo>
                  <a:close/>
                  <a:moveTo>
                    <a:pt x="1060749" y="639095"/>
                  </a:moveTo>
                  <a:lnTo>
                    <a:pt x="1047071" y="645936"/>
                  </a:lnTo>
                  <a:lnTo>
                    <a:pt x="1029794" y="652777"/>
                  </a:lnTo>
                  <a:lnTo>
                    <a:pt x="1007477" y="665019"/>
                  </a:lnTo>
                  <a:lnTo>
                    <a:pt x="1002078" y="668620"/>
                  </a:lnTo>
                  <a:lnTo>
                    <a:pt x="997039" y="671860"/>
                  </a:lnTo>
                  <a:lnTo>
                    <a:pt x="991640" y="680501"/>
                  </a:lnTo>
                  <a:lnTo>
                    <a:pt x="990200" y="689143"/>
                  </a:lnTo>
                  <a:lnTo>
                    <a:pt x="1021155" y="670060"/>
                  </a:lnTo>
                  <a:lnTo>
                    <a:pt x="1033393" y="661419"/>
                  </a:lnTo>
                  <a:lnTo>
                    <a:pt x="1043472" y="650977"/>
                  </a:lnTo>
                  <a:lnTo>
                    <a:pt x="1052110" y="644136"/>
                  </a:lnTo>
                  <a:close/>
                  <a:moveTo>
                    <a:pt x="9326193" y="631418"/>
                  </a:moveTo>
                  <a:lnTo>
                    <a:pt x="9274344" y="685434"/>
                  </a:lnTo>
                  <a:lnTo>
                    <a:pt x="9246619" y="712802"/>
                  </a:lnTo>
                  <a:lnTo>
                    <a:pt x="9220694" y="738729"/>
                  </a:lnTo>
                  <a:lnTo>
                    <a:pt x="9231136" y="738729"/>
                  </a:lnTo>
                  <a:lnTo>
                    <a:pt x="9239777" y="737289"/>
                  </a:lnTo>
                  <a:lnTo>
                    <a:pt x="9244818" y="735488"/>
                  </a:lnTo>
                  <a:lnTo>
                    <a:pt x="9252020" y="721444"/>
                  </a:lnTo>
                  <a:lnTo>
                    <a:pt x="9262101" y="705960"/>
                  </a:lnTo>
                  <a:lnTo>
                    <a:pt x="9276144" y="692276"/>
                  </a:lnTo>
                  <a:lnTo>
                    <a:pt x="9291627" y="680032"/>
                  </a:lnTo>
                  <a:lnTo>
                    <a:pt x="9303869" y="671390"/>
                  </a:lnTo>
                  <a:lnTo>
                    <a:pt x="9312150" y="660947"/>
                  </a:lnTo>
                  <a:lnTo>
                    <a:pt x="9319352" y="650504"/>
                  </a:lnTo>
                  <a:lnTo>
                    <a:pt x="9324393" y="640061"/>
                  </a:lnTo>
                  <a:close/>
                  <a:moveTo>
                    <a:pt x="4567593" y="622242"/>
                  </a:moveTo>
                  <a:lnTo>
                    <a:pt x="4560748" y="625842"/>
                  </a:lnTo>
                  <a:lnTo>
                    <a:pt x="4550299" y="630882"/>
                  </a:lnTo>
                  <a:lnTo>
                    <a:pt x="4543454" y="639523"/>
                  </a:lnTo>
                  <a:close/>
                  <a:moveTo>
                    <a:pt x="3293470" y="612811"/>
                  </a:moveTo>
                  <a:lnTo>
                    <a:pt x="3288430" y="614612"/>
                  </a:lnTo>
                  <a:lnTo>
                    <a:pt x="3267554" y="623253"/>
                  </a:lnTo>
                  <a:lnTo>
                    <a:pt x="3269354" y="625053"/>
                  </a:lnTo>
                  <a:lnTo>
                    <a:pt x="3271153" y="628654"/>
                  </a:lnTo>
                  <a:lnTo>
                    <a:pt x="3274753" y="626854"/>
                  </a:lnTo>
                  <a:lnTo>
                    <a:pt x="3284831" y="620012"/>
                  </a:lnTo>
                  <a:close/>
                  <a:moveTo>
                    <a:pt x="3310747" y="604170"/>
                  </a:moveTo>
                  <a:lnTo>
                    <a:pt x="3302108" y="607771"/>
                  </a:lnTo>
                  <a:lnTo>
                    <a:pt x="3310747" y="614612"/>
                  </a:lnTo>
                  <a:lnTo>
                    <a:pt x="3312547" y="612811"/>
                  </a:lnTo>
                  <a:close/>
                  <a:moveTo>
                    <a:pt x="9352117" y="600450"/>
                  </a:moveTo>
                  <a:lnTo>
                    <a:pt x="9327993" y="628177"/>
                  </a:lnTo>
                  <a:lnTo>
                    <a:pt x="9338435" y="628177"/>
                  </a:lnTo>
                  <a:lnTo>
                    <a:pt x="9347077" y="622776"/>
                  </a:lnTo>
                  <a:lnTo>
                    <a:pt x="9348877" y="610893"/>
                  </a:lnTo>
                  <a:close/>
                  <a:moveTo>
                    <a:pt x="2488999" y="595529"/>
                  </a:moveTo>
                  <a:lnTo>
                    <a:pt x="2424929" y="628654"/>
                  </a:lnTo>
                  <a:lnTo>
                    <a:pt x="2426369" y="628654"/>
                  </a:lnTo>
                  <a:lnTo>
                    <a:pt x="2469922" y="612811"/>
                  </a:lnTo>
                  <a:lnTo>
                    <a:pt x="2492239" y="605970"/>
                  </a:lnTo>
                  <a:close/>
                  <a:moveTo>
                    <a:pt x="3394253" y="573206"/>
                  </a:moveTo>
                  <a:lnTo>
                    <a:pt x="3366538" y="583647"/>
                  </a:lnTo>
                  <a:lnTo>
                    <a:pt x="3338822" y="592288"/>
                  </a:lnTo>
                  <a:lnTo>
                    <a:pt x="3368338" y="583647"/>
                  </a:lnTo>
                  <a:close/>
                  <a:moveTo>
                    <a:pt x="2532192" y="573206"/>
                  </a:moveTo>
                  <a:lnTo>
                    <a:pt x="2497638" y="590488"/>
                  </a:lnTo>
                  <a:lnTo>
                    <a:pt x="2497638" y="602370"/>
                  </a:lnTo>
                  <a:lnTo>
                    <a:pt x="2514915" y="592288"/>
                  </a:lnTo>
                  <a:lnTo>
                    <a:pt x="2521754" y="586888"/>
                  </a:lnTo>
                  <a:lnTo>
                    <a:pt x="2528592" y="580047"/>
                  </a:lnTo>
                  <a:close/>
                  <a:moveTo>
                    <a:pt x="3608779" y="571405"/>
                  </a:moveTo>
                  <a:lnTo>
                    <a:pt x="3589702" y="578246"/>
                  </a:lnTo>
                  <a:lnTo>
                    <a:pt x="3371577" y="661419"/>
                  </a:lnTo>
                  <a:lnTo>
                    <a:pt x="3255676" y="706425"/>
                  </a:lnTo>
                  <a:lnTo>
                    <a:pt x="3143014" y="751432"/>
                  </a:lnTo>
                  <a:lnTo>
                    <a:pt x="3035751" y="796439"/>
                  </a:lnTo>
                  <a:lnTo>
                    <a:pt x="2933887" y="841445"/>
                  </a:lnTo>
                  <a:lnTo>
                    <a:pt x="2932088" y="843246"/>
                  </a:lnTo>
                  <a:lnTo>
                    <a:pt x="2926689" y="855488"/>
                  </a:lnTo>
                  <a:lnTo>
                    <a:pt x="2921650" y="869170"/>
                  </a:lnTo>
                  <a:lnTo>
                    <a:pt x="2921650" y="872770"/>
                  </a:lnTo>
                  <a:lnTo>
                    <a:pt x="2933887" y="864129"/>
                  </a:lnTo>
                  <a:lnTo>
                    <a:pt x="2940726" y="860528"/>
                  </a:lnTo>
                  <a:lnTo>
                    <a:pt x="2949365" y="858728"/>
                  </a:lnTo>
                  <a:lnTo>
                    <a:pt x="2958004" y="858728"/>
                  </a:lnTo>
                  <a:lnTo>
                    <a:pt x="2968442" y="860528"/>
                  </a:lnTo>
                  <a:lnTo>
                    <a:pt x="2973481" y="846846"/>
                  </a:lnTo>
                  <a:lnTo>
                    <a:pt x="2978520" y="838205"/>
                  </a:lnTo>
                  <a:lnTo>
                    <a:pt x="2987159" y="838205"/>
                  </a:lnTo>
                  <a:lnTo>
                    <a:pt x="3001197" y="836405"/>
                  </a:lnTo>
                  <a:lnTo>
                    <a:pt x="3014875" y="832804"/>
                  </a:lnTo>
                  <a:lnTo>
                    <a:pt x="3030352" y="825963"/>
                  </a:lnTo>
                  <a:lnTo>
                    <a:pt x="3049788" y="817322"/>
                  </a:lnTo>
                  <a:lnTo>
                    <a:pt x="3063466" y="810481"/>
                  </a:lnTo>
                  <a:lnTo>
                    <a:pt x="3078944" y="803640"/>
                  </a:lnTo>
                  <a:lnTo>
                    <a:pt x="3092982" y="800039"/>
                  </a:lnTo>
                  <a:lnTo>
                    <a:pt x="3105220" y="798239"/>
                  </a:lnTo>
                  <a:lnTo>
                    <a:pt x="3106660" y="796439"/>
                  </a:lnTo>
                  <a:lnTo>
                    <a:pt x="3110259" y="789598"/>
                  </a:lnTo>
                  <a:lnTo>
                    <a:pt x="3146613" y="789598"/>
                  </a:lnTo>
                  <a:lnTo>
                    <a:pt x="3146613" y="786357"/>
                  </a:lnTo>
                  <a:lnTo>
                    <a:pt x="3156691" y="774115"/>
                  </a:lnTo>
                  <a:lnTo>
                    <a:pt x="3174329" y="774115"/>
                  </a:lnTo>
                  <a:lnTo>
                    <a:pt x="3181168" y="774115"/>
                  </a:lnTo>
                  <a:lnTo>
                    <a:pt x="3186207" y="770515"/>
                  </a:lnTo>
                  <a:lnTo>
                    <a:pt x="3200245" y="766914"/>
                  </a:lnTo>
                  <a:lnTo>
                    <a:pt x="3215722" y="758273"/>
                  </a:lnTo>
                  <a:lnTo>
                    <a:pt x="3231559" y="749632"/>
                  </a:lnTo>
                  <a:lnTo>
                    <a:pt x="3257475" y="723708"/>
                  </a:lnTo>
                  <a:lnTo>
                    <a:pt x="3262515" y="723708"/>
                  </a:lnTo>
                  <a:lnTo>
                    <a:pt x="3269354" y="723708"/>
                  </a:lnTo>
                  <a:lnTo>
                    <a:pt x="3276192" y="725508"/>
                  </a:lnTo>
                  <a:lnTo>
                    <a:pt x="3277992" y="725508"/>
                  </a:lnTo>
                  <a:lnTo>
                    <a:pt x="3286631" y="723708"/>
                  </a:lnTo>
                  <a:lnTo>
                    <a:pt x="3295269" y="723708"/>
                  </a:lnTo>
                  <a:lnTo>
                    <a:pt x="3303908" y="721908"/>
                  </a:lnTo>
                  <a:lnTo>
                    <a:pt x="3312547" y="718667"/>
                  </a:lnTo>
                  <a:lnTo>
                    <a:pt x="3319745" y="715067"/>
                  </a:lnTo>
                  <a:lnTo>
                    <a:pt x="3330184" y="710026"/>
                  </a:lnTo>
                  <a:lnTo>
                    <a:pt x="3337023" y="704625"/>
                  </a:lnTo>
                  <a:lnTo>
                    <a:pt x="3340262" y="701385"/>
                  </a:lnTo>
                  <a:lnTo>
                    <a:pt x="3340262" y="694544"/>
                  </a:lnTo>
                  <a:lnTo>
                    <a:pt x="3347461" y="690943"/>
                  </a:lnTo>
                  <a:lnTo>
                    <a:pt x="3352500" y="689143"/>
                  </a:lnTo>
                  <a:lnTo>
                    <a:pt x="3362939" y="679061"/>
                  </a:lnTo>
                  <a:lnTo>
                    <a:pt x="3362939" y="687703"/>
                  </a:lnTo>
                  <a:lnTo>
                    <a:pt x="3376976" y="687703"/>
                  </a:lnTo>
                  <a:lnTo>
                    <a:pt x="3390654" y="689143"/>
                  </a:lnTo>
                  <a:lnTo>
                    <a:pt x="3390654" y="690943"/>
                  </a:lnTo>
                  <a:lnTo>
                    <a:pt x="3394253" y="682302"/>
                  </a:lnTo>
                  <a:lnTo>
                    <a:pt x="3402532" y="675461"/>
                  </a:lnTo>
                  <a:lnTo>
                    <a:pt x="3416570" y="668620"/>
                  </a:lnTo>
                  <a:lnTo>
                    <a:pt x="3437087" y="663219"/>
                  </a:lnTo>
                  <a:lnTo>
                    <a:pt x="3463362" y="654578"/>
                  </a:lnTo>
                  <a:lnTo>
                    <a:pt x="3492877" y="647737"/>
                  </a:lnTo>
                  <a:lnTo>
                    <a:pt x="3506555" y="640536"/>
                  </a:lnTo>
                  <a:lnTo>
                    <a:pt x="3520593" y="631894"/>
                  </a:lnTo>
                  <a:lnTo>
                    <a:pt x="3534271" y="621453"/>
                  </a:lnTo>
                  <a:lnTo>
                    <a:pt x="3542909" y="612811"/>
                  </a:lnTo>
                  <a:lnTo>
                    <a:pt x="3547948" y="609571"/>
                  </a:lnTo>
                  <a:lnTo>
                    <a:pt x="3568825" y="609571"/>
                  </a:lnTo>
                  <a:lnTo>
                    <a:pt x="3568825" y="600930"/>
                  </a:lnTo>
                  <a:lnTo>
                    <a:pt x="3572065" y="593729"/>
                  </a:lnTo>
                  <a:lnTo>
                    <a:pt x="3577464" y="588688"/>
                  </a:lnTo>
                  <a:lnTo>
                    <a:pt x="3584303" y="585447"/>
                  </a:lnTo>
                  <a:lnTo>
                    <a:pt x="3591142" y="583647"/>
                  </a:lnTo>
                  <a:lnTo>
                    <a:pt x="3606979" y="578246"/>
                  </a:lnTo>
                  <a:lnTo>
                    <a:pt x="3606979" y="575006"/>
                  </a:lnTo>
                  <a:close/>
                  <a:moveTo>
                    <a:pt x="9381643" y="567680"/>
                  </a:moveTo>
                  <a:lnTo>
                    <a:pt x="9366160" y="584965"/>
                  </a:lnTo>
                  <a:lnTo>
                    <a:pt x="9373001" y="583165"/>
                  </a:lnTo>
                  <a:lnTo>
                    <a:pt x="9387044" y="576323"/>
                  </a:lnTo>
                  <a:lnTo>
                    <a:pt x="9388844" y="576323"/>
                  </a:lnTo>
                  <a:close/>
                  <a:moveTo>
                    <a:pt x="469004" y="533600"/>
                  </a:moveTo>
                  <a:lnTo>
                    <a:pt x="468086" y="535765"/>
                  </a:lnTo>
                  <a:lnTo>
                    <a:pt x="462165" y="540441"/>
                  </a:lnTo>
                  <a:lnTo>
                    <a:pt x="458566" y="545481"/>
                  </a:lnTo>
                  <a:lnTo>
                    <a:pt x="460365" y="545481"/>
                  </a:lnTo>
                  <a:lnTo>
                    <a:pt x="463965" y="545481"/>
                  </a:lnTo>
                  <a:lnTo>
                    <a:pt x="468086" y="535765"/>
                  </a:lnTo>
                  <a:lnTo>
                    <a:pt x="469004" y="535040"/>
                  </a:lnTo>
                  <a:close/>
                  <a:moveTo>
                    <a:pt x="3525632" y="526399"/>
                  </a:moveTo>
                  <a:lnTo>
                    <a:pt x="3496117" y="535040"/>
                  </a:lnTo>
                  <a:lnTo>
                    <a:pt x="3494317" y="536840"/>
                  </a:lnTo>
                  <a:lnTo>
                    <a:pt x="3499716" y="540441"/>
                  </a:lnTo>
                  <a:lnTo>
                    <a:pt x="3501516" y="542241"/>
                  </a:lnTo>
                  <a:close/>
                  <a:moveTo>
                    <a:pt x="3357899" y="517757"/>
                  </a:moveTo>
                  <a:lnTo>
                    <a:pt x="3347461" y="523158"/>
                  </a:lnTo>
                  <a:lnTo>
                    <a:pt x="3356099" y="521358"/>
                  </a:lnTo>
                  <a:close/>
                  <a:moveTo>
                    <a:pt x="9674375" y="513665"/>
                  </a:moveTo>
                  <a:lnTo>
                    <a:pt x="9532510" y="664548"/>
                  </a:lnTo>
                  <a:lnTo>
                    <a:pt x="9499384" y="699118"/>
                  </a:lnTo>
                  <a:lnTo>
                    <a:pt x="9402527" y="804988"/>
                  </a:lnTo>
                  <a:lnTo>
                    <a:pt x="9303869" y="906897"/>
                  </a:lnTo>
                  <a:lnTo>
                    <a:pt x="9272543" y="940027"/>
                  </a:lnTo>
                  <a:lnTo>
                    <a:pt x="9250219" y="967395"/>
                  </a:lnTo>
                  <a:lnTo>
                    <a:pt x="9253820" y="965954"/>
                  </a:lnTo>
                  <a:lnTo>
                    <a:pt x="9262101" y="960553"/>
                  </a:lnTo>
                  <a:lnTo>
                    <a:pt x="9267503" y="953711"/>
                  </a:lnTo>
                  <a:lnTo>
                    <a:pt x="9270743" y="946869"/>
                  </a:lnTo>
                  <a:lnTo>
                    <a:pt x="9276144" y="940027"/>
                  </a:lnTo>
                  <a:lnTo>
                    <a:pt x="9282985" y="932825"/>
                  </a:lnTo>
                  <a:lnTo>
                    <a:pt x="9291627" y="927783"/>
                  </a:lnTo>
                  <a:lnTo>
                    <a:pt x="9303869" y="919141"/>
                  </a:lnTo>
                  <a:lnTo>
                    <a:pt x="9312150" y="915540"/>
                  </a:lnTo>
                  <a:lnTo>
                    <a:pt x="9319352" y="913739"/>
                  </a:lnTo>
                  <a:lnTo>
                    <a:pt x="9322592" y="913739"/>
                  </a:lnTo>
                  <a:lnTo>
                    <a:pt x="9324393" y="911939"/>
                  </a:lnTo>
                  <a:lnTo>
                    <a:pt x="9327993" y="905097"/>
                  </a:lnTo>
                  <a:lnTo>
                    <a:pt x="9331594" y="898255"/>
                  </a:lnTo>
                  <a:lnTo>
                    <a:pt x="9336635" y="891413"/>
                  </a:lnTo>
                  <a:lnTo>
                    <a:pt x="9341676" y="884211"/>
                  </a:lnTo>
                  <a:lnTo>
                    <a:pt x="9350677" y="873768"/>
                  </a:lnTo>
                  <a:lnTo>
                    <a:pt x="9355718" y="870527"/>
                  </a:lnTo>
                  <a:lnTo>
                    <a:pt x="9364360" y="863685"/>
                  </a:lnTo>
                  <a:lnTo>
                    <a:pt x="9373001" y="855042"/>
                  </a:lnTo>
                  <a:lnTo>
                    <a:pt x="9383443" y="844599"/>
                  </a:lnTo>
                  <a:lnTo>
                    <a:pt x="9398926" y="832356"/>
                  </a:lnTo>
                  <a:lnTo>
                    <a:pt x="9423050" y="808229"/>
                  </a:lnTo>
                  <a:lnTo>
                    <a:pt x="9448975" y="778701"/>
                  </a:lnTo>
                  <a:lnTo>
                    <a:pt x="9511626" y="716403"/>
                  </a:lnTo>
                  <a:lnTo>
                    <a:pt x="9523868" y="716403"/>
                  </a:lnTo>
                  <a:lnTo>
                    <a:pt x="9525309" y="707760"/>
                  </a:lnTo>
                  <a:lnTo>
                    <a:pt x="9530709" y="700918"/>
                  </a:lnTo>
                  <a:lnTo>
                    <a:pt x="9553033" y="680032"/>
                  </a:lnTo>
                  <a:lnTo>
                    <a:pt x="9561675" y="666348"/>
                  </a:lnTo>
                  <a:lnTo>
                    <a:pt x="9575717" y="650504"/>
                  </a:lnTo>
                  <a:lnTo>
                    <a:pt x="9594441" y="628177"/>
                  </a:lnTo>
                  <a:lnTo>
                    <a:pt x="9604883" y="617734"/>
                  </a:lnTo>
                  <a:lnTo>
                    <a:pt x="9617125" y="607291"/>
                  </a:lnTo>
                  <a:lnTo>
                    <a:pt x="9634408" y="588206"/>
                  </a:lnTo>
                  <a:lnTo>
                    <a:pt x="9651691" y="569121"/>
                  </a:lnTo>
                  <a:lnTo>
                    <a:pt x="9658892" y="560478"/>
                  </a:lnTo>
                  <a:lnTo>
                    <a:pt x="9665733" y="551836"/>
                  </a:lnTo>
                  <a:lnTo>
                    <a:pt x="9669334" y="541753"/>
                  </a:lnTo>
                  <a:lnTo>
                    <a:pt x="9672575" y="531310"/>
                  </a:lnTo>
                  <a:lnTo>
                    <a:pt x="9674375" y="522667"/>
                  </a:lnTo>
                  <a:close/>
                  <a:moveTo>
                    <a:pt x="2670770" y="507316"/>
                  </a:moveTo>
                  <a:lnTo>
                    <a:pt x="2533992" y="573206"/>
                  </a:lnTo>
                  <a:lnTo>
                    <a:pt x="2542630" y="575006"/>
                  </a:lnTo>
                  <a:lnTo>
                    <a:pt x="2554508" y="576806"/>
                  </a:lnTo>
                  <a:lnTo>
                    <a:pt x="2561707" y="576806"/>
                  </a:lnTo>
                  <a:lnTo>
                    <a:pt x="2566747" y="575006"/>
                  </a:lnTo>
                  <a:lnTo>
                    <a:pt x="2570346" y="571405"/>
                  </a:lnTo>
                  <a:lnTo>
                    <a:pt x="2603100" y="540441"/>
                  </a:lnTo>
                  <a:lnTo>
                    <a:pt x="2608140" y="540441"/>
                  </a:lnTo>
                  <a:lnTo>
                    <a:pt x="2623977" y="540441"/>
                  </a:lnTo>
                  <a:lnTo>
                    <a:pt x="2635855" y="538640"/>
                  </a:lnTo>
                  <a:lnTo>
                    <a:pt x="2644494" y="535040"/>
                  </a:lnTo>
                  <a:lnTo>
                    <a:pt x="2653492" y="531799"/>
                  </a:lnTo>
                  <a:lnTo>
                    <a:pt x="2654932" y="524598"/>
                  </a:lnTo>
                  <a:lnTo>
                    <a:pt x="2660332" y="517757"/>
                  </a:lnTo>
                  <a:lnTo>
                    <a:pt x="2663571" y="512717"/>
                  </a:lnTo>
                  <a:close/>
                  <a:moveTo>
                    <a:pt x="650775" y="507316"/>
                  </a:moveTo>
                  <a:lnTo>
                    <a:pt x="558990" y="575006"/>
                  </a:lnTo>
                  <a:lnTo>
                    <a:pt x="545312" y="586888"/>
                  </a:lnTo>
                  <a:lnTo>
                    <a:pt x="528035" y="600930"/>
                  </a:lnTo>
                  <a:lnTo>
                    <a:pt x="510397" y="611371"/>
                  </a:lnTo>
                  <a:lnTo>
                    <a:pt x="491320" y="621453"/>
                  </a:lnTo>
                  <a:lnTo>
                    <a:pt x="477643" y="630454"/>
                  </a:lnTo>
                  <a:lnTo>
                    <a:pt x="470804" y="635495"/>
                  </a:lnTo>
                  <a:lnTo>
                    <a:pt x="465405" y="642336"/>
                  </a:lnTo>
                  <a:lnTo>
                    <a:pt x="508598" y="618212"/>
                  </a:lnTo>
                  <a:lnTo>
                    <a:pt x="553950" y="592288"/>
                  </a:lnTo>
                  <a:lnTo>
                    <a:pt x="581666" y="575006"/>
                  </a:lnTo>
                  <a:lnTo>
                    <a:pt x="607582" y="554123"/>
                  </a:lnTo>
                  <a:lnTo>
                    <a:pt x="629898" y="531799"/>
                  </a:lnTo>
                  <a:close/>
                  <a:moveTo>
                    <a:pt x="3804227" y="496874"/>
                  </a:moveTo>
                  <a:lnTo>
                    <a:pt x="3698764" y="536840"/>
                  </a:lnTo>
                  <a:lnTo>
                    <a:pt x="3702004" y="540441"/>
                  </a:lnTo>
                  <a:lnTo>
                    <a:pt x="3707403" y="535040"/>
                  </a:lnTo>
                  <a:lnTo>
                    <a:pt x="3712442" y="533600"/>
                  </a:lnTo>
                  <a:lnTo>
                    <a:pt x="3726120" y="531799"/>
                  </a:lnTo>
                  <a:lnTo>
                    <a:pt x="3731519" y="533600"/>
                  </a:lnTo>
                  <a:lnTo>
                    <a:pt x="3738358" y="536840"/>
                  </a:lnTo>
                  <a:lnTo>
                    <a:pt x="3745557" y="540441"/>
                  </a:lnTo>
                  <a:lnTo>
                    <a:pt x="3757435" y="549082"/>
                  </a:lnTo>
                  <a:lnTo>
                    <a:pt x="3767873" y="538640"/>
                  </a:lnTo>
                  <a:lnTo>
                    <a:pt x="3767873" y="560964"/>
                  </a:lnTo>
                  <a:lnTo>
                    <a:pt x="3774712" y="564564"/>
                  </a:lnTo>
                  <a:lnTo>
                    <a:pt x="3783711" y="566365"/>
                  </a:lnTo>
                  <a:lnTo>
                    <a:pt x="3800988" y="566365"/>
                  </a:lnTo>
                  <a:lnTo>
                    <a:pt x="3800988" y="538640"/>
                  </a:lnTo>
                  <a:lnTo>
                    <a:pt x="3802428" y="507316"/>
                  </a:lnTo>
                  <a:close/>
                  <a:moveTo>
                    <a:pt x="2911211" y="495074"/>
                  </a:moveTo>
                  <a:lnTo>
                    <a:pt x="2862619" y="515957"/>
                  </a:lnTo>
                  <a:lnTo>
                    <a:pt x="2698126" y="588688"/>
                  </a:lnTo>
                  <a:lnTo>
                    <a:pt x="2601301" y="633695"/>
                  </a:lnTo>
                  <a:lnTo>
                    <a:pt x="2506276" y="680501"/>
                  </a:lnTo>
                  <a:lnTo>
                    <a:pt x="2412691" y="727308"/>
                  </a:lnTo>
                  <a:lnTo>
                    <a:pt x="2322705" y="775916"/>
                  </a:lnTo>
                  <a:lnTo>
                    <a:pt x="2317307" y="789598"/>
                  </a:lnTo>
                  <a:lnTo>
                    <a:pt x="2329545" y="782757"/>
                  </a:lnTo>
                  <a:lnTo>
                    <a:pt x="2341782" y="775916"/>
                  </a:lnTo>
                  <a:lnTo>
                    <a:pt x="2364099" y="763674"/>
                  </a:lnTo>
                  <a:lnTo>
                    <a:pt x="2364099" y="770515"/>
                  </a:lnTo>
                  <a:lnTo>
                    <a:pt x="2404053" y="751432"/>
                  </a:lnTo>
                  <a:lnTo>
                    <a:pt x="2443646" y="730549"/>
                  </a:lnTo>
                  <a:lnTo>
                    <a:pt x="2483600" y="708226"/>
                  </a:lnTo>
                  <a:lnTo>
                    <a:pt x="2523553" y="684102"/>
                  </a:lnTo>
                  <a:lnTo>
                    <a:pt x="2547670" y="670060"/>
                  </a:lnTo>
                  <a:lnTo>
                    <a:pt x="2547670" y="687703"/>
                  </a:lnTo>
                  <a:lnTo>
                    <a:pt x="2559908" y="677261"/>
                  </a:lnTo>
                  <a:lnTo>
                    <a:pt x="2571786" y="666819"/>
                  </a:lnTo>
                  <a:lnTo>
                    <a:pt x="2580424" y="659978"/>
                  </a:lnTo>
                  <a:lnTo>
                    <a:pt x="2590863" y="652777"/>
                  </a:lnTo>
                  <a:lnTo>
                    <a:pt x="2597701" y="650977"/>
                  </a:lnTo>
                  <a:lnTo>
                    <a:pt x="2604901" y="650977"/>
                  </a:lnTo>
                  <a:lnTo>
                    <a:pt x="2611739" y="652777"/>
                  </a:lnTo>
                  <a:lnTo>
                    <a:pt x="2618578" y="654578"/>
                  </a:lnTo>
                  <a:lnTo>
                    <a:pt x="2620378" y="645936"/>
                  </a:lnTo>
                  <a:lnTo>
                    <a:pt x="2625417" y="639095"/>
                  </a:lnTo>
                  <a:lnTo>
                    <a:pt x="2630816" y="633695"/>
                  </a:lnTo>
                  <a:lnTo>
                    <a:pt x="2639454" y="631894"/>
                  </a:lnTo>
                  <a:lnTo>
                    <a:pt x="2649893" y="631894"/>
                  </a:lnTo>
                  <a:lnTo>
                    <a:pt x="2658531" y="630454"/>
                  </a:lnTo>
                  <a:lnTo>
                    <a:pt x="2665371" y="626854"/>
                  </a:lnTo>
                  <a:lnTo>
                    <a:pt x="2668970" y="621453"/>
                  </a:lnTo>
                  <a:lnTo>
                    <a:pt x="2677609" y="616412"/>
                  </a:lnTo>
                  <a:lnTo>
                    <a:pt x="2688047" y="612811"/>
                  </a:lnTo>
                  <a:lnTo>
                    <a:pt x="2699925" y="609571"/>
                  </a:lnTo>
                  <a:lnTo>
                    <a:pt x="2703525" y="599129"/>
                  </a:lnTo>
                  <a:lnTo>
                    <a:pt x="2708564" y="593729"/>
                  </a:lnTo>
                  <a:lnTo>
                    <a:pt x="2713962" y="590488"/>
                  </a:lnTo>
                  <a:lnTo>
                    <a:pt x="2719002" y="590488"/>
                  </a:lnTo>
                  <a:lnTo>
                    <a:pt x="2724041" y="588688"/>
                  </a:lnTo>
                  <a:lnTo>
                    <a:pt x="2729440" y="588688"/>
                  </a:lnTo>
                  <a:lnTo>
                    <a:pt x="2734480" y="593729"/>
                  </a:lnTo>
                  <a:lnTo>
                    <a:pt x="2738079" y="597329"/>
                  </a:lnTo>
                  <a:lnTo>
                    <a:pt x="2739879" y="592288"/>
                  </a:lnTo>
                  <a:lnTo>
                    <a:pt x="2741318" y="586888"/>
                  </a:lnTo>
                  <a:lnTo>
                    <a:pt x="2744918" y="581847"/>
                  </a:lnTo>
                  <a:lnTo>
                    <a:pt x="2750317" y="578246"/>
                  </a:lnTo>
                  <a:lnTo>
                    <a:pt x="2757156" y="576806"/>
                  </a:lnTo>
                  <a:lnTo>
                    <a:pt x="2763995" y="573206"/>
                  </a:lnTo>
                  <a:lnTo>
                    <a:pt x="2772634" y="573206"/>
                  </a:lnTo>
                  <a:lnTo>
                    <a:pt x="2781272" y="573206"/>
                  </a:lnTo>
                  <a:lnTo>
                    <a:pt x="2788471" y="566365"/>
                  </a:lnTo>
                  <a:lnTo>
                    <a:pt x="2795310" y="559523"/>
                  </a:lnTo>
                  <a:lnTo>
                    <a:pt x="2803948" y="552322"/>
                  </a:lnTo>
                  <a:lnTo>
                    <a:pt x="2814387" y="549082"/>
                  </a:lnTo>
                  <a:lnTo>
                    <a:pt x="2829864" y="542241"/>
                  </a:lnTo>
                  <a:lnTo>
                    <a:pt x="2848941" y="533600"/>
                  </a:lnTo>
                  <a:lnTo>
                    <a:pt x="2866218" y="526399"/>
                  </a:lnTo>
                  <a:lnTo>
                    <a:pt x="2886735" y="517757"/>
                  </a:lnTo>
                  <a:lnTo>
                    <a:pt x="2892134" y="514157"/>
                  </a:lnTo>
                  <a:lnTo>
                    <a:pt x="2898973" y="510916"/>
                  </a:lnTo>
                  <a:lnTo>
                    <a:pt x="2904372" y="504075"/>
                  </a:lnTo>
                  <a:lnTo>
                    <a:pt x="2909411" y="496874"/>
                  </a:lnTo>
                  <a:close/>
                  <a:moveTo>
                    <a:pt x="547111" y="474551"/>
                  </a:moveTo>
                  <a:lnTo>
                    <a:pt x="526235" y="488233"/>
                  </a:lnTo>
                  <a:lnTo>
                    <a:pt x="539913" y="484992"/>
                  </a:lnTo>
                  <a:close/>
                  <a:moveTo>
                    <a:pt x="8827864" y="472253"/>
                  </a:moveTo>
                  <a:lnTo>
                    <a:pt x="8801579" y="496380"/>
                  </a:lnTo>
                  <a:lnTo>
                    <a:pt x="8812021" y="499981"/>
                  </a:lnTo>
                  <a:lnTo>
                    <a:pt x="8822463" y="503582"/>
                  </a:lnTo>
                  <a:lnTo>
                    <a:pt x="8822463" y="499981"/>
                  </a:lnTo>
                  <a:lnTo>
                    <a:pt x="8824263" y="491338"/>
                  </a:lnTo>
                  <a:lnTo>
                    <a:pt x="8827864" y="480895"/>
                  </a:lnTo>
                  <a:close/>
                  <a:moveTo>
                    <a:pt x="3473800" y="462309"/>
                  </a:moveTo>
                  <a:lnTo>
                    <a:pt x="3440686" y="477791"/>
                  </a:lnTo>
                  <a:lnTo>
                    <a:pt x="3447525" y="479592"/>
                  </a:lnTo>
                  <a:lnTo>
                    <a:pt x="3449324" y="477791"/>
                  </a:lnTo>
                  <a:lnTo>
                    <a:pt x="3456163" y="475991"/>
                  </a:lnTo>
                  <a:lnTo>
                    <a:pt x="3468401" y="470950"/>
                  </a:lnTo>
                  <a:lnTo>
                    <a:pt x="3485679" y="464109"/>
                  </a:lnTo>
                  <a:lnTo>
                    <a:pt x="3487478" y="462309"/>
                  </a:lnTo>
                  <a:close/>
                  <a:moveTo>
                    <a:pt x="9611724" y="453167"/>
                  </a:moveTo>
                  <a:lnTo>
                    <a:pt x="9549793" y="517266"/>
                  </a:lnTo>
                  <a:lnTo>
                    <a:pt x="9475259" y="591807"/>
                  </a:lnTo>
                  <a:lnTo>
                    <a:pt x="9366160" y="702719"/>
                  </a:lnTo>
                  <a:lnTo>
                    <a:pt x="9310710" y="761416"/>
                  </a:lnTo>
                  <a:lnTo>
                    <a:pt x="9253820" y="822273"/>
                  </a:lnTo>
                  <a:lnTo>
                    <a:pt x="9237977" y="835957"/>
                  </a:lnTo>
                  <a:lnTo>
                    <a:pt x="9217093" y="853242"/>
                  </a:lnTo>
                  <a:lnTo>
                    <a:pt x="9173886" y="898255"/>
                  </a:lnTo>
                  <a:lnTo>
                    <a:pt x="9151202" y="922382"/>
                  </a:lnTo>
                  <a:lnTo>
                    <a:pt x="9135719" y="940027"/>
                  </a:lnTo>
                  <a:lnTo>
                    <a:pt x="9120236" y="960553"/>
                  </a:lnTo>
                  <a:lnTo>
                    <a:pt x="9115195" y="970996"/>
                  </a:lnTo>
                  <a:lnTo>
                    <a:pt x="9113395" y="981439"/>
                  </a:lnTo>
                  <a:lnTo>
                    <a:pt x="9115195" y="993322"/>
                  </a:lnTo>
                  <a:lnTo>
                    <a:pt x="9116996" y="998724"/>
                  </a:lnTo>
                  <a:lnTo>
                    <a:pt x="9147961" y="972796"/>
                  </a:lnTo>
                  <a:lnTo>
                    <a:pt x="9168485" y="957312"/>
                  </a:lnTo>
                  <a:lnTo>
                    <a:pt x="9168485" y="955511"/>
                  </a:lnTo>
                  <a:lnTo>
                    <a:pt x="9182527" y="943268"/>
                  </a:lnTo>
                  <a:lnTo>
                    <a:pt x="9196210" y="927783"/>
                  </a:lnTo>
                  <a:lnTo>
                    <a:pt x="9206652" y="908698"/>
                  </a:lnTo>
                  <a:lnTo>
                    <a:pt x="9217093" y="889612"/>
                  </a:lnTo>
                  <a:lnTo>
                    <a:pt x="9222494" y="880970"/>
                  </a:lnTo>
                  <a:lnTo>
                    <a:pt x="9231136" y="880970"/>
                  </a:lnTo>
                  <a:lnTo>
                    <a:pt x="9236177" y="875568"/>
                  </a:lnTo>
                  <a:lnTo>
                    <a:pt x="9246619" y="875568"/>
                  </a:lnTo>
                  <a:lnTo>
                    <a:pt x="9252020" y="858283"/>
                  </a:lnTo>
                  <a:lnTo>
                    <a:pt x="9262101" y="842799"/>
                  </a:lnTo>
                  <a:lnTo>
                    <a:pt x="9274344" y="830916"/>
                  </a:lnTo>
                  <a:lnTo>
                    <a:pt x="9289827" y="820473"/>
                  </a:lnTo>
                  <a:lnTo>
                    <a:pt x="9302069" y="811830"/>
                  </a:lnTo>
                  <a:lnTo>
                    <a:pt x="9308910" y="801387"/>
                  </a:lnTo>
                  <a:lnTo>
                    <a:pt x="9307109" y="797786"/>
                  </a:lnTo>
                  <a:lnTo>
                    <a:pt x="9307109" y="792745"/>
                  </a:lnTo>
                  <a:lnTo>
                    <a:pt x="9307109" y="785903"/>
                  </a:lnTo>
                  <a:lnTo>
                    <a:pt x="9310710" y="780501"/>
                  </a:lnTo>
                  <a:lnTo>
                    <a:pt x="9315751" y="773659"/>
                  </a:lnTo>
                  <a:lnTo>
                    <a:pt x="9322592" y="770058"/>
                  </a:lnTo>
                  <a:lnTo>
                    <a:pt x="9338435" y="763216"/>
                  </a:lnTo>
                  <a:lnTo>
                    <a:pt x="9353918" y="752773"/>
                  </a:lnTo>
                  <a:lnTo>
                    <a:pt x="9357519" y="747372"/>
                  </a:lnTo>
                  <a:lnTo>
                    <a:pt x="9360759" y="740530"/>
                  </a:lnTo>
                  <a:lnTo>
                    <a:pt x="9366160" y="720004"/>
                  </a:lnTo>
                  <a:lnTo>
                    <a:pt x="9367960" y="711361"/>
                  </a:lnTo>
                  <a:lnTo>
                    <a:pt x="9376602" y="707760"/>
                  </a:lnTo>
                  <a:lnTo>
                    <a:pt x="9395685" y="702719"/>
                  </a:lnTo>
                  <a:lnTo>
                    <a:pt x="9402527" y="699118"/>
                  </a:lnTo>
                  <a:lnTo>
                    <a:pt x="9407567" y="694076"/>
                  </a:lnTo>
                  <a:lnTo>
                    <a:pt x="9426651" y="666348"/>
                  </a:lnTo>
                  <a:lnTo>
                    <a:pt x="9430251" y="660947"/>
                  </a:lnTo>
                  <a:lnTo>
                    <a:pt x="9442134" y="641861"/>
                  </a:lnTo>
                  <a:lnTo>
                    <a:pt x="9457616" y="624576"/>
                  </a:lnTo>
                  <a:lnTo>
                    <a:pt x="9468058" y="615934"/>
                  </a:lnTo>
                  <a:lnTo>
                    <a:pt x="9476700" y="609092"/>
                  </a:lnTo>
                  <a:lnTo>
                    <a:pt x="9487142" y="601890"/>
                  </a:lnTo>
                  <a:lnTo>
                    <a:pt x="9497583" y="598649"/>
                  </a:lnTo>
                  <a:lnTo>
                    <a:pt x="9528909" y="559038"/>
                  </a:lnTo>
                  <a:lnTo>
                    <a:pt x="9547993" y="534551"/>
                  </a:lnTo>
                  <a:lnTo>
                    <a:pt x="9568516" y="510424"/>
                  </a:lnTo>
                  <a:close/>
                  <a:moveTo>
                    <a:pt x="8877913" y="451367"/>
                  </a:moveTo>
                  <a:lnTo>
                    <a:pt x="8874312" y="461810"/>
                  </a:lnTo>
                  <a:lnTo>
                    <a:pt x="8887995" y="463610"/>
                  </a:lnTo>
                  <a:lnTo>
                    <a:pt x="8879353" y="454968"/>
                  </a:lnTo>
                  <a:close/>
                  <a:moveTo>
                    <a:pt x="3056628" y="432785"/>
                  </a:moveTo>
                  <a:lnTo>
                    <a:pt x="2937127" y="483192"/>
                  </a:lnTo>
                  <a:lnTo>
                    <a:pt x="2937127" y="491833"/>
                  </a:lnTo>
                  <a:lnTo>
                    <a:pt x="2945766" y="486433"/>
                  </a:lnTo>
                  <a:lnTo>
                    <a:pt x="2956204" y="483192"/>
                  </a:lnTo>
                  <a:lnTo>
                    <a:pt x="2973481" y="477791"/>
                  </a:lnTo>
                  <a:lnTo>
                    <a:pt x="2985719" y="477791"/>
                  </a:lnTo>
                  <a:lnTo>
                    <a:pt x="2995798" y="475991"/>
                  </a:lnTo>
                  <a:lnTo>
                    <a:pt x="3004436" y="470950"/>
                  </a:lnTo>
                  <a:lnTo>
                    <a:pt x="3009835" y="465910"/>
                  </a:lnTo>
                  <a:lnTo>
                    <a:pt x="3013075" y="458709"/>
                  </a:lnTo>
                  <a:lnTo>
                    <a:pt x="3021713" y="458709"/>
                  </a:lnTo>
                  <a:lnTo>
                    <a:pt x="3027113" y="458709"/>
                  </a:lnTo>
                  <a:lnTo>
                    <a:pt x="3033951" y="457268"/>
                  </a:lnTo>
                  <a:lnTo>
                    <a:pt x="3040790" y="453668"/>
                  </a:lnTo>
                  <a:lnTo>
                    <a:pt x="3044390" y="451867"/>
                  </a:lnTo>
                  <a:lnTo>
                    <a:pt x="3046189" y="448627"/>
                  </a:lnTo>
                  <a:lnTo>
                    <a:pt x="3049788" y="439986"/>
                  </a:lnTo>
                  <a:close/>
                  <a:moveTo>
                    <a:pt x="9387044" y="432281"/>
                  </a:moveTo>
                  <a:lnTo>
                    <a:pt x="9322592" y="499981"/>
                  </a:lnTo>
                  <a:lnTo>
                    <a:pt x="9258861" y="567680"/>
                  </a:lnTo>
                  <a:lnTo>
                    <a:pt x="9253820" y="572722"/>
                  </a:lnTo>
                  <a:lnTo>
                    <a:pt x="9165244" y="660947"/>
                  </a:lnTo>
                  <a:lnTo>
                    <a:pt x="9153002" y="674991"/>
                  </a:lnTo>
                  <a:lnTo>
                    <a:pt x="9142920" y="688675"/>
                  </a:lnTo>
                  <a:lnTo>
                    <a:pt x="9134279" y="702719"/>
                  </a:lnTo>
                  <a:lnTo>
                    <a:pt x="9128878" y="720004"/>
                  </a:lnTo>
                  <a:lnTo>
                    <a:pt x="9154802" y="695517"/>
                  </a:lnTo>
                  <a:lnTo>
                    <a:pt x="9178927" y="671390"/>
                  </a:lnTo>
                  <a:lnTo>
                    <a:pt x="9201611" y="645462"/>
                  </a:lnTo>
                  <a:lnTo>
                    <a:pt x="9224295" y="617734"/>
                  </a:lnTo>
                  <a:lnTo>
                    <a:pt x="9255260" y="579564"/>
                  </a:lnTo>
                  <a:lnTo>
                    <a:pt x="9284785" y="546794"/>
                  </a:lnTo>
                  <a:lnTo>
                    <a:pt x="9313951" y="519066"/>
                  </a:lnTo>
                  <a:lnTo>
                    <a:pt x="9340235" y="493139"/>
                  </a:lnTo>
                  <a:lnTo>
                    <a:pt x="9353918" y="477294"/>
                  </a:lnTo>
                  <a:lnTo>
                    <a:pt x="9367960" y="461810"/>
                  </a:lnTo>
                  <a:lnTo>
                    <a:pt x="9378402" y="448126"/>
                  </a:lnTo>
                  <a:close/>
                  <a:moveTo>
                    <a:pt x="2521754" y="431344"/>
                  </a:moveTo>
                  <a:lnTo>
                    <a:pt x="2464523" y="457268"/>
                  </a:lnTo>
                  <a:lnTo>
                    <a:pt x="2466323" y="462309"/>
                  </a:lnTo>
                  <a:lnTo>
                    <a:pt x="2483600" y="451867"/>
                  </a:lnTo>
                  <a:lnTo>
                    <a:pt x="2504476" y="443226"/>
                  </a:lnTo>
                  <a:lnTo>
                    <a:pt x="2513115" y="436385"/>
                  </a:lnTo>
                  <a:close/>
                  <a:moveTo>
                    <a:pt x="3084343" y="420903"/>
                  </a:moveTo>
                  <a:lnTo>
                    <a:pt x="3073905" y="424503"/>
                  </a:lnTo>
                  <a:lnTo>
                    <a:pt x="3084343" y="424503"/>
                  </a:lnTo>
                  <a:close/>
                  <a:moveTo>
                    <a:pt x="3804227" y="410461"/>
                  </a:moveTo>
                  <a:lnTo>
                    <a:pt x="3793789" y="414062"/>
                  </a:lnTo>
                  <a:lnTo>
                    <a:pt x="3804227" y="417302"/>
                  </a:lnTo>
                  <a:close/>
                  <a:moveTo>
                    <a:pt x="3112059" y="408661"/>
                  </a:moveTo>
                  <a:lnTo>
                    <a:pt x="3106660" y="410461"/>
                  </a:lnTo>
                  <a:lnTo>
                    <a:pt x="3108459" y="412262"/>
                  </a:lnTo>
                  <a:close/>
                  <a:moveTo>
                    <a:pt x="1398374" y="401820"/>
                  </a:moveTo>
                  <a:lnTo>
                    <a:pt x="1376058" y="422703"/>
                  </a:lnTo>
                  <a:lnTo>
                    <a:pt x="1351582" y="443226"/>
                  </a:lnTo>
                  <a:lnTo>
                    <a:pt x="1323866" y="462309"/>
                  </a:lnTo>
                  <a:lnTo>
                    <a:pt x="1296511" y="479592"/>
                  </a:lnTo>
                  <a:lnTo>
                    <a:pt x="1261957" y="498674"/>
                  </a:lnTo>
                  <a:lnTo>
                    <a:pt x="1232441" y="517757"/>
                  </a:lnTo>
                  <a:lnTo>
                    <a:pt x="1206166" y="535040"/>
                  </a:lnTo>
                  <a:lnTo>
                    <a:pt x="1182049" y="552322"/>
                  </a:lnTo>
                  <a:lnTo>
                    <a:pt x="1152534" y="571405"/>
                  </a:lnTo>
                  <a:lnTo>
                    <a:pt x="1125178" y="593729"/>
                  </a:lnTo>
                  <a:lnTo>
                    <a:pt x="1098903" y="614612"/>
                  </a:lnTo>
                  <a:lnTo>
                    <a:pt x="1067948" y="633695"/>
                  </a:lnTo>
                  <a:lnTo>
                    <a:pt x="1079826" y="626854"/>
                  </a:lnTo>
                  <a:lnTo>
                    <a:pt x="1095663" y="621453"/>
                  </a:lnTo>
                  <a:lnTo>
                    <a:pt x="1112940" y="616412"/>
                  </a:lnTo>
                  <a:lnTo>
                    <a:pt x="1132017" y="611371"/>
                  </a:lnTo>
                  <a:lnTo>
                    <a:pt x="1135617" y="597329"/>
                  </a:lnTo>
                  <a:lnTo>
                    <a:pt x="1137057" y="592288"/>
                  </a:lnTo>
                  <a:lnTo>
                    <a:pt x="1140656" y="586888"/>
                  </a:lnTo>
                  <a:lnTo>
                    <a:pt x="1147495" y="583647"/>
                  </a:lnTo>
                  <a:lnTo>
                    <a:pt x="1154334" y="581847"/>
                  </a:lnTo>
                  <a:lnTo>
                    <a:pt x="1159733" y="581847"/>
                  </a:lnTo>
                  <a:lnTo>
                    <a:pt x="1164772" y="580047"/>
                  </a:lnTo>
                  <a:lnTo>
                    <a:pt x="1171611" y="576806"/>
                  </a:lnTo>
                  <a:lnTo>
                    <a:pt x="1178450" y="571405"/>
                  </a:lnTo>
                  <a:lnTo>
                    <a:pt x="1190688" y="557723"/>
                  </a:lnTo>
                  <a:lnTo>
                    <a:pt x="1197527" y="552322"/>
                  </a:lnTo>
                  <a:lnTo>
                    <a:pt x="1204366" y="549082"/>
                  </a:lnTo>
                  <a:lnTo>
                    <a:pt x="1209765" y="545481"/>
                  </a:lnTo>
                  <a:lnTo>
                    <a:pt x="1216604" y="549082"/>
                  </a:lnTo>
                  <a:lnTo>
                    <a:pt x="1222003" y="549082"/>
                  </a:lnTo>
                  <a:lnTo>
                    <a:pt x="1225242" y="549082"/>
                  </a:lnTo>
                  <a:lnTo>
                    <a:pt x="1228842" y="549082"/>
                  </a:lnTo>
                  <a:lnTo>
                    <a:pt x="1230641" y="547282"/>
                  </a:lnTo>
                  <a:lnTo>
                    <a:pt x="1242880" y="529999"/>
                  </a:lnTo>
                  <a:lnTo>
                    <a:pt x="1251518" y="521358"/>
                  </a:lnTo>
                  <a:lnTo>
                    <a:pt x="1265196" y="507316"/>
                  </a:lnTo>
                  <a:lnTo>
                    <a:pt x="1284273" y="493634"/>
                  </a:lnTo>
                  <a:lnTo>
                    <a:pt x="1305149" y="477791"/>
                  </a:lnTo>
                  <a:lnTo>
                    <a:pt x="1329265" y="462309"/>
                  </a:lnTo>
                  <a:lnTo>
                    <a:pt x="1356981" y="443226"/>
                  </a:lnTo>
                  <a:lnTo>
                    <a:pt x="1384697" y="422703"/>
                  </a:lnTo>
                  <a:lnTo>
                    <a:pt x="1401974" y="408661"/>
                  </a:lnTo>
                  <a:close/>
                  <a:moveTo>
                    <a:pt x="4888240" y="400832"/>
                  </a:moveTo>
                  <a:lnTo>
                    <a:pt x="4879593" y="404432"/>
                  </a:lnTo>
                  <a:lnTo>
                    <a:pt x="4869145" y="407672"/>
                  </a:lnTo>
                  <a:lnTo>
                    <a:pt x="4860499" y="414873"/>
                  </a:lnTo>
                  <a:lnTo>
                    <a:pt x="4834559" y="431793"/>
                  </a:lnTo>
                  <a:lnTo>
                    <a:pt x="4812221" y="447634"/>
                  </a:lnTo>
                  <a:lnTo>
                    <a:pt x="4774032" y="474995"/>
                  </a:lnTo>
                  <a:lnTo>
                    <a:pt x="4742688" y="499476"/>
                  </a:lnTo>
                  <a:lnTo>
                    <a:pt x="4713145" y="522157"/>
                  </a:lnTo>
                  <a:lnTo>
                    <a:pt x="4687205" y="542678"/>
                  </a:lnTo>
                  <a:lnTo>
                    <a:pt x="4659464" y="565359"/>
                  </a:lnTo>
                  <a:lnTo>
                    <a:pt x="4651177" y="570400"/>
                  </a:lnTo>
                  <a:lnTo>
                    <a:pt x="4716748" y="535838"/>
                  </a:lnTo>
                  <a:lnTo>
                    <a:pt x="4763584" y="508117"/>
                  </a:lnTo>
                  <a:lnTo>
                    <a:pt x="4806817" y="478595"/>
                  </a:lnTo>
                  <a:lnTo>
                    <a:pt x="4845007" y="449074"/>
                  </a:lnTo>
                  <a:lnTo>
                    <a:pt x="4877792" y="418113"/>
                  </a:lnTo>
                  <a:lnTo>
                    <a:pt x="4888240" y="407672"/>
                  </a:lnTo>
                  <a:lnTo>
                    <a:pt x="4898688" y="400832"/>
                  </a:lnTo>
                  <a:close/>
                  <a:moveTo>
                    <a:pt x="3489278" y="393179"/>
                  </a:moveTo>
                  <a:lnTo>
                    <a:pt x="3480640" y="396779"/>
                  </a:lnTo>
                  <a:lnTo>
                    <a:pt x="3485679" y="400020"/>
                  </a:lnTo>
                  <a:close/>
                  <a:moveTo>
                    <a:pt x="9674375" y="392670"/>
                  </a:moveTo>
                  <a:lnTo>
                    <a:pt x="9665733" y="401312"/>
                  </a:lnTo>
                  <a:lnTo>
                    <a:pt x="9672575" y="401312"/>
                  </a:lnTo>
                  <a:close/>
                  <a:moveTo>
                    <a:pt x="1106101" y="384537"/>
                  </a:moveTo>
                  <a:lnTo>
                    <a:pt x="1076586" y="405421"/>
                  </a:lnTo>
                  <a:lnTo>
                    <a:pt x="1045271" y="429544"/>
                  </a:lnTo>
                  <a:lnTo>
                    <a:pt x="1003878" y="460509"/>
                  </a:lnTo>
                  <a:lnTo>
                    <a:pt x="1014316" y="457268"/>
                  </a:lnTo>
                  <a:lnTo>
                    <a:pt x="1022955" y="451867"/>
                  </a:lnTo>
                  <a:lnTo>
                    <a:pt x="1031593" y="445026"/>
                  </a:lnTo>
                  <a:lnTo>
                    <a:pt x="1040232" y="436385"/>
                  </a:lnTo>
                  <a:lnTo>
                    <a:pt x="1053910" y="424503"/>
                  </a:lnTo>
                  <a:lnTo>
                    <a:pt x="1069387" y="414062"/>
                  </a:lnTo>
                  <a:lnTo>
                    <a:pt x="1087024" y="405421"/>
                  </a:lnTo>
                  <a:lnTo>
                    <a:pt x="1106101" y="396779"/>
                  </a:lnTo>
                  <a:close/>
                  <a:moveTo>
                    <a:pt x="972563" y="377696"/>
                  </a:moveTo>
                  <a:lnTo>
                    <a:pt x="970879" y="379982"/>
                  </a:lnTo>
                  <a:lnTo>
                    <a:pt x="929370" y="407221"/>
                  </a:lnTo>
                  <a:lnTo>
                    <a:pt x="884377" y="438185"/>
                  </a:lnTo>
                  <a:lnTo>
                    <a:pt x="841184" y="470950"/>
                  </a:lnTo>
                  <a:lnTo>
                    <a:pt x="796191" y="505515"/>
                  </a:lnTo>
                  <a:lnTo>
                    <a:pt x="716644" y="566365"/>
                  </a:lnTo>
                  <a:lnTo>
                    <a:pt x="631698" y="626854"/>
                  </a:lnTo>
                  <a:lnTo>
                    <a:pt x="543512" y="684102"/>
                  </a:lnTo>
                  <a:lnTo>
                    <a:pt x="451727" y="739190"/>
                  </a:lnTo>
                  <a:lnTo>
                    <a:pt x="451727" y="753232"/>
                  </a:lnTo>
                  <a:lnTo>
                    <a:pt x="451727" y="766914"/>
                  </a:lnTo>
                  <a:lnTo>
                    <a:pt x="456766" y="765474"/>
                  </a:lnTo>
                  <a:lnTo>
                    <a:pt x="474043" y="761874"/>
                  </a:lnTo>
                  <a:lnTo>
                    <a:pt x="488081" y="756833"/>
                  </a:lnTo>
                  <a:lnTo>
                    <a:pt x="501759" y="746391"/>
                  </a:lnTo>
                  <a:lnTo>
                    <a:pt x="515797" y="735950"/>
                  </a:lnTo>
                  <a:lnTo>
                    <a:pt x="531274" y="721908"/>
                  </a:lnTo>
                  <a:lnTo>
                    <a:pt x="547111" y="710026"/>
                  </a:lnTo>
                  <a:lnTo>
                    <a:pt x="576267" y="690943"/>
                  </a:lnTo>
                  <a:lnTo>
                    <a:pt x="583466" y="685902"/>
                  </a:lnTo>
                  <a:lnTo>
                    <a:pt x="593544" y="673660"/>
                  </a:lnTo>
                  <a:lnTo>
                    <a:pt x="597143" y="668620"/>
                  </a:lnTo>
                  <a:lnTo>
                    <a:pt x="600743" y="663219"/>
                  </a:lnTo>
                  <a:lnTo>
                    <a:pt x="605782" y="659978"/>
                  </a:lnTo>
                  <a:lnTo>
                    <a:pt x="610821" y="658178"/>
                  </a:lnTo>
                  <a:lnTo>
                    <a:pt x="617660" y="658178"/>
                  </a:lnTo>
                  <a:lnTo>
                    <a:pt x="626299" y="658178"/>
                  </a:lnTo>
                  <a:lnTo>
                    <a:pt x="631698" y="649537"/>
                  </a:lnTo>
                  <a:lnTo>
                    <a:pt x="638537" y="642336"/>
                  </a:lnTo>
                  <a:lnTo>
                    <a:pt x="647175" y="637295"/>
                  </a:lnTo>
                  <a:lnTo>
                    <a:pt x="655814" y="631894"/>
                  </a:lnTo>
                  <a:lnTo>
                    <a:pt x="661213" y="630454"/>
                  </a:lnTo>
                  <a:lnTo>
                    <a:pt x="664453" y="626854"/>
                  </a:lnTo>
                  <a:lnTo>
                    <a:pt x="666252" y="623253"/>
                  </a:lnTo>
                  <a:lnTo>
                    <a:pt x="669852" y="620012"/>
                  </a:lnTo>
                  <a:lnTo>
                    <a:pt x="676691" y="595529"/>
                  </a:lnTo>
                  <a:lnTo>
                    <a:pt x="682090" y="600930"/>
                  </a:lnTo>
                  <a:lnTo>
                    <a:pt x="680290" y="597329"/>
                  </a:lnTo>
                  <a:lnTo>
                    <a:pt x="692168" y="590488"/>
                  </a:lnTo>
                  <a:lnTo>
                    <a:pt x="699367" y="586888"/>
                  </a:lnTo>
                  <a:lnTo>
                    <a:pt x="708006" y="580047"/>
                  </a:lnTo>
                  <a:lnTo>
                    <a:pt x="719884" y="575006"/>
                  </a:lnTo>
                  <a:lnTo>
                    <a:pt x="728522" y="569605"/>
                  </a:lnTo>
                  <a:lnTo>
                    <a:pt x="740760" y="560964"/>
                  </a:lnTo>
                  <a:lnTo>
                    <a:pt x="763077" y="549082"/>
                  </a:lnTo>
                  <a:lnTo>
                    <a:pt x="763077" y="559523"/>
                  </a:lnTo>
                  <a:lnTo>
                    <a:pt x="764876" y="557723"/>
                  </a:lnTo>
                  <a:lnTo>
                    <a:pt x="768476" y="554123"/>
                  </a:lnTo>
                  <a:lnTo>
                    <a:pt x="768476" y="542241"/>
                  </a:lnTo>
                  <a:lnTo>
                    <a:pt x="778914" y="540441"/>
                  </a:lnTo>
                  <a:lnTo>
                    <a:pt x="788993" y="536840"/>
                  </a:lnTo>
                  <a:lnTo>
                    <a:pt x="797991" y="533600"/>
                  </a:lnTo>
                  <a:lnTo>
                    <a:pt x="806630" y="528199"/>
                  </a:lnTo>
                  <a:lnTo>
                    <a:pt x="815268" y="521358"/>
                  </a:lnTo>
                  <a:lnTo>
                    <a:pt x="822107" y="512717"/>
                  </a:lnTo>
                  <a:lnTo>
                    <a:pt x="827506" y="504075"/>
                  </a:lnTo>
                  <a:lnTo>
                    <a:pt x="836145" y="493634"/>
                  </a:lnTo>
                  <a:lnTo>
                    <a:pt x="844784" y="483192"/>
                  </a:lnTo>
                  <a:lnTo>
                    <a:pt x="863860" y="465910"/>
                  </a:lnTo>
                  <a:lnTo>
                    <a:pt x="879338" y="451867"/>
                  </a:lnTo>
                  <a:lnTo>
                    <a:pt x="886177" y="446827"/>
                  </a:lnTo>
                  <a:lnTo>
                    <a:pt x="893016" y="441426"/>
                  </a:lnTo>
                  <a:lnTo>
                    <a:pt x="901654" y="438185"/>
                  </a:lnTo>
                  <a:lnTo>
                    <a:pt x="910293" y="434585"/>
                  </a:lnTo>
                  <a:lnTo>
                    <a:pt x="910293" y="432785"/>
                  </a:lnTo>
                  <a:lnTo>
                    <a:pt x="910293" y="424503"/>
                  </a:lnTo>
                  <a:lnTo>
                    <a:pt x="917132" y="419103"/>
                  </a:lnTo>
                  <a:lnTo>
                    <a:pt x="941608" y="405421"/>
                  </a:lnTo>
                  <a:lnTo>
                    <a:pt x="958885" y="393179"/>
                  </a:lnTo>
                  <a:lnTo>
                    <a:pt x="967524" y="384537"/>
                  </a:lnTo>
                  <a:lnTo>
                    <a:pt x="970879" y="379982"/>
                  </a:lnTo>
                  <a:lnTo>
                    <a:pt x="974363" y="377696"/>
                  </a:lnTo>
                  <a:close/>
                  <a:moveTo>
                    <a:pt x="9327993" y="369983"/>
                  </a:moveTo>
                  <a:lnTo>
                    <a:pt x="9291627" y="408154"/>
                  </a:lnTo>
                  <a:lnTo>
                    <a:pt x="9250219" y="448126"/>
                  </a:lnTo>
                  <a:lnTo>
                    <a:pt x="9225735" y="472253"/>
                  </a:lnTo>
                  <a:lnTo>
                    <a:pt x="9205211" y="494579"/>
                  </a:lnTo>
                  <a:lnTo>
                    <a:pt x="9186128" y="515465"/>
                  </a:lnTo>
                  <a:lnTo>
                    <a:pt x="9170285" y="536351"/>
                  </a:lnTo>
                  <a:lnTo>
                    <a:pt x="9161644" y="550395"/>
                  </a:lnTo>
                  <a:lnTo>
                    <a:pt x="9153002" y="562279"/>
                  </a:lnTo>
                  <a:lnTo>
                    <a:pt x="9149761" y="567680"/>
                  </a:lnTo>
                  <a:lnTo>
                    <a:pt x="9158403" y="564079"/>
                  </a:lnTo>
                  <a:lnTo>
                    <a:pt x="9159843" y="557237"/>
                  </a:lnTo>
                  <a:lnTo>
                    <a:pt x="9163444" y="550395"/>
                  </a:lnTo>
                  <a:lnTo>
                    <a:pt x="9168485" y="543193"/>
                  </a:lnTo>
                  <a:lnTo>
                    <a:pt x="9175686" y="536351"/>
                  </a:lnTo>
                  <a:lnTo>
                    <a:pt x="9184328" y="527709"/>
                  </a:lnTo>
                  <a:lnTo>
                    <a:pt x="9192969" y="520867"/>
                  </a:lnTo>
                  <a:lnTo>
                    <a:pt x="9201611" y="517266"/>
                  </a:lnTo>
                  <a:lnTo>
                    <a:pt x="9210252" y="513665"/>
                  </a:lnTo>
                  <a:lnTo>
                    <a:pt x="9218894" y="496380"/>
                  </a:lnTo>
                  <a:lnTo>
                    <a:pt x="9227535" y="480895"/>
                  </a:lnTo>
                  <a:lnTo>
                    <a:pt x="9236177" y="466851"/>
                  </a:lnTo>
                  <a:lnTo>
                    <a:pt x="9248419" y="454968"/>
                  </a:lnTo>
                  <a:lnTo>
                    <a:pt x="9252020" y="451367"/>
                  </a:lnTo>
                  <a:lnTo>
                    <a:pt x="9289827" y="413556"/>
                  </a:lnTo>
                  <a:lnTo>
                    <a:pt x="9295227" y="409955"/>
                  </a:lnTo>
                  <a:lnTo>
                    <a:pt x="9300268" y="408154"/>
                  </a:lnTo>
                  <a:lnTo>
                    <a:pt x="9305309" y="404914"/>
                  </a:lnTo>
                  <a:lnTo>
                    <a:pt x="9313951" y="392670"/>
                  </a:lnTo>
                  <a:lnTo>
                    <a:pt x="9319352" y="384028"/>
                  </a:lnTo>
                  <a:lnTo>
                    <a:pt x="9324393" y="377186"/>
                  </a:lnTo>
                  <a:close/>
                  <a:moveTo>
                    <a:pt x="2672569" y="363654"/>
                  </a:moveTo>
                  <a:lnTo>
                    <a:pt x="2597701" y="396779"/>
                  </a:lnTo>
                  <a:lnTo>
                    <a:pt x="2551269" y="417302"/>
                  </a:lnTo>
                  <a:lnTo>
                    <a:pt x="2575385" y="414062"/>
                  </a:lnTo>
                  <a:lnTo>
                    <a:pt x="2599501" y="407221"/>
                  </a:lnTo>
                  <a:lnTo>
                    <a:pt x="2622178" y="396779"/>
                  </a:lnTo>
                  <a:lnTo>
                    <a:pt x="2646294" y="380937"/>
                  </a:lnTo>
                  <a:close/>
                  <a:moveTo>
                    <a:pt x="3214282" y="361854"/>
                  </a:moveTo>
                  <a:lnTo>
                    <a:pt x="3193406" y="372296"/>
                  </a:lnTo>
                  <a:lnTo>
                    <a:pt x="3187126" y="375053"/>
                  </a:lnTo>
                  <a:lnTo>
                    <a:pt x="3184767" y="375896"/>
                  </a:lnTo>
                  <a:lnTo>
                    <a:pt x="3184027" y="376415"/>
                  </a:lnTo>
                  <a:lnTo>
                    <a:pt x="3134375" y="398219"/>
                  </a:lnTo>
                  <a:lnTo>
                    <a:pt x="3136175" y="398219"/>
                  </a:lnTo>
                  <a:lnTo>
                    <a:pt x="3148053" y="400020"/>
                  </a:lnTo>
                  <a:lnTo>
                    <a:pt x="3153452" y="403620"/>
                  </a:lnTo>
                  <a:lnTo>
                    <a:pt x="3172529" y="388138"/>
                  </a:lnTo>
                  <a:lnTo>
                    <a:pt x="3177568" y="380937"/>
                  </a:lnTo>
                  <a:lnTo>
                    <a:pt x="3184027" y="376415"/>
                  </a:lnTo>
                  <a:lnTo>
                    <a:pt x="3187126" y="375053"/>
                  </a:lnTo>
                  <a:lnTo>
                    <a:pt x="3194846" y="372296"/>
                  </a:lnTo>
                  <a:lnTo>
                    <a:pt x="3207083" y="370495"/>
                  </a:lnTo>
                  <a:lnTo>
                    <a:pt x="3210683" y="367255"/>
                  </a:lnTo>
                  <a:lnTo>
                    <a:pt x="3214282" y="363654"/>
                  </a:lnTo>
                  <a:close/>
                  <a:moveTo>
                    <a:pt x="832546" y="361854"/>
                  </a:moveTo>
                  <a:lnTo>
                    <a:pt x="775315" y="408661"/>
                  </a:lnTo>
                  <a:lnTo>
                    <a:pt x="714844" y="457268"/>
                  </a:lnTo>
                  <a:lnTo>
                    <a:pt x="666252" y="493634"/>
                  </a:lnTo>
                  <a:lnTo>
                    <a:pt x="674891" y="502275"/>
                  </a:lnTo>
                  <a:lnTo>
                    <a:pt x="678490" y="504075"/>
                  </a:lnTo>
                  <a:lnTo>
                    <a:pt x="683529" y="498674"/>
                  </a:lnTo>
                  <a:lnTo>
                    <a:pt x="697567" y="483192"/>
                  </a:lnTo>
                  <a:lnTo>
                    <a:pt x="709805" y="465910"/>
                  </a:lnTo>
                  <a:lnTo>
                    <a:pt x="714844" y="457268"/>
                  </a:lnTo>
                  <a:lnTo>
                    <a:pt x="727082" y="460509"/>
                  </a:lnTo>
                  <a:lnTo>
                    <a:pt x="732122" y="462309"/>
                  </a:lnTo>
                  <a:lnTo>
                    <a:pt x="738961" y="446827"/>
                  </a:lnTo>
                  <a:lnTo>
                    <a:pt x="745799" y="436385"/>
                  </a:lnTo>
                  <a:lnTo>
                    <a:pt x="749399" y="432785"/>
                  </a:lnTo>
                  <a:lnTo>
                    <a:pt x="777114" y="432785"/>
                  </a:lnTo>
                  <a:lnTo>
                    <a:pt x="785753" y="422703"/>
                  </a:lnTo>
                  <a:lnTo>
                    <a:pt x="797991" y="408661"/>
                  </a:lnTo>
                  <a:lnTo>
                    <a:pt x="815268" y="393179"/>
                  </a:lnTo>
                  <a:lnTo>
                    <a:pt x="823907" y="386338"/>
                  </a:lnTo>
                  <a:lnTo>
                    <a:pt x="834345" y="380937"/>
                  </a:lnTo>
                  <a:lnTo>
                    <a:pt x="837585" y="375896"/>
                  </a:lnTo>
                  <a:lnTo>
                    <a:pt x="842984" y="372296"/>
                  </a:lnTo>
                  <a:close/>
                  <a:moveTo>
                    <a:pt x="1311988" y="355013"/>
                  </a:moveTo>
                  <a:lnTo>
                    <a:pt x="1235681" y="400020"/>
                  </a:lnTo>
                  <a:lnTo>
                    <a:pt x="1157933" y="445026"/>
                  </a:lnTo>
                  <a:lnTo>
                    <a:pt x="1057509" y="510916"/>
                  </a:lnTo>
                  <a:lnTo>
                    <a:pt x="955286" y="583647"/>
                  </a:lnTo>
                  <a:lnTo>
                    <a:pt x="960685" y="588688"/>
                  </a:lnTo>
                  <a:lnTo>
                    <a:pt x="962485" y="597329"/>
                  </a:lnTo>
                  <a:lnTo>
                    <a:pt x="963924" y="602370"/>
                  </a:lnTo>
                  <a:lnTo>
                    <a:pt x="1002078" y="578246"/>
                  </a:lnTo>
                  <a:lnTo>
                    <a:pt x="1038432" y="554123"/>
                  </a:lnTo>
                  <a:lnTo>
                    <a:pt x="1057509" y="540441"/>
                  </a:lnTo>
                  <a:lnTo>
                    <a:pt x="1072987" y="526399"/>
                  </a:lnTo>
                  <a:lnTo>
                    <a:pt x="1087024" y="512717"/>
                  </a:lnTo>
                  <a:lnTo>
                    <a:pt x="1098903" y="496874"/>
                  </a:lnTo>
                  <a:lnTo>
                    <a:pt x="1104302" y="490033"/>
                  </a:lnTo>
                  <a:lnTo>
                    <a:pt x="1133817" y="490033"/>
                  </a:lnTo>
                  <a:lnTo>
                    <a:pt x="1152534" y="472751"/>
                  </a:lnTo>
                  <a:lnTo>
                    <a:pt x="1180249" y="450067"/>
                  </a:lnTo>
                  <a:lnTo>
                    <a:pt x="1188888" y="443226"/>
                  </a:lnTo>
                  <a:lnTo>
                    <a:pt x="1202926" y="436385"/>
                  </a:lnTo>
                  <a:lnTo>
                    <a:pt x="1220203" y="429544"/>
                  </a:lnTo>
                  <a:lnTo>
                    <a:pt x="1239280" y="425944"/>
                  </a:lnTo>
                  <a:lnTo>
                    <a:pt x="1251518" y="414062"/>
                  </a:lnTo>
                  <a:lnTo>
                    <a:pt x="1265196" y="396779"/>
                  </a:lnTo>
                  <a:lnTo>
                    <a:pt x="1284273" y="377696"/>
                  </a:lnTo>
                  <a:lnTo>
                    <a:pt x="1306589" y="358614"/>
                  </a:lnTo>
                  <a:close/>
                  <a:moveTo>
                    <a:pt x="3240198" y="349612"/>
                  </a:moveTo>
                  <a:lnTo>
                    <a:pt x="3224361" y="356813"/>
                  </a:lnTo>
                  <a:lnTo>
                    <a:pt x="3224361" y="358614"/>
                  </a:lnTo>
                  <a:lnTo>
                    <a:pt x="3234799" y="356813"/>
                  </a:lnTo>
                  <a:lnTo>
                    <a:pt x="3234799" y="355013"/>
                  </a:lnTo>
                  <a:close/>
                  <a:moveTo>
                    <a:pt x="740760" y="330529"/>
                  </a:moveTo>
                  <a:lnTo>
                    <a:pt x="727082" y="339531"/>
                  </a:lnTo>
                  <a:lnTo>
                    <a:pt x="738961" y="337730"/>
                  </a:lnTo>
                  <a:lnTo>
                    <a:pt x="744360" y="335930"/>
                  </a:lnTo>
                  <a:lnTo>
                    <a:pt x="744360" y="332330"/>
                  </a:lnTo>
                  <a:close/>
                  <a:moveTo>
                    <a:pt x="3631095" y="325489"/>
                  </a:moveTo>
                  <a:lnTo>
                    <a:pt x="3624256" y="327289"/>
                  </a:lnTo>
                  <a:lnTo>
                    <a:pt x="3555148" y="360054"/>
                  </a:lnTo>
                  <a:lnTo>
                    <a:pt x="3572065" y="360054"/>
                  </a:lnTo>
                  <a:close/>
                  <a:moveTo>
                    <a:pt x="1365620" y="320448"/>
                  </a:moveTo>
                  <a:lnTo>
                    <a:pt x="1322067" y="348172"/>
                  </a:lnTo>
                  <a:lnTo>
                    <a:pt x="1329265" y="344572"/>
                  </a:lnTo>
                  <a:lnTo>
                    <a:pt x="1337904" y="342771"/>
                  </a:lnTo>
                  <a:lnTo>
                    <a:pt x="1356981" y="340971"/>
                  </a:lnTo>
                  <a:lnTo>
                    <a:pt x="1362020" y="340971"/>
                  </a:lnTo>
                  <a:lnTo>
                    <a:pt x="1370659" y="344572"/>
                  </a:lnTo>
                  <a:lnTo>
                    <a:pt x="1379297" y="351413"/>
                  </a:lnTo>
                  <a:lnTo>
                    <a:pt x="1370659" y="332330"/>
                  </a:lnTo>
                  <a:close/>
                  <a:moveTo>
                    <a:pt x="4450142" y="312628"/>
                  </a:moveTo>
                  <a:lnTo>
                    <a:pt x="4450142" y="324509"/>
                  </a:lnTo>
                  <a:lnTo>
                    <a:pt x="4463833" y="317668"/>
                  </a:lnTo>
                  <a:lnTo>
                    <a:pt x="4456988" y="317668"/>
                  </a:lnTo>
                  <a:lnTo>
                    <a:pt x="4453385" y="315868"/>
                  </a:lnTo>
                  <a:lnTo>
                    <a:pt x="4451583" y="314068"/>
                  </a:lnTo>
                  <a:close/>
                  <a:moveTo>
                    <a:pt x="2810787" y="303165"/>
                  </a:moveTo>
                  <a:lnTo>
                    <a:pt x="2772634" y="318648"/>
                  </a:lnTo>
                  <a:lnTo>
                    <a:pt x="2779472" y="320448"/>
                  </a:lnTo>
                  <a:lnTo>
                    <a:pt x="2786671" y="318648"/>
                  </a:lnTo>
                  <a:lnTo>
                    <a:pt x="2791710" y="316847"/>
                  </a:lnTo>
                  <a:lnTo>
                    <a:pt x="2798909" y="313607"/>
                  </a:lnTo>
                  <a:close/>
                  <a:moveTo>
                    <a:pt x="3347461" y="301365"/>
                  </a:moveTo>
                  <a:lnTo>
                    <a:pt x="3309749" y="318531"/>
                  </a:lnTo>
                  <a:lnTo>
                    <a:pt x="3309307" y="318648"/>
                  </a:lnTo>
                  <a:lnTo>
                    <a:pt x="3308722" y="318999"/>
                  </a:lnTo>
                  <a:lnTo>
                    <a:pt x="3283391" y="330529"/>
                  </a:lnTo>
                  <a:lnTo>
                    <a:pt x="3284831" y="330529"/>
                  </a:lnTo>
                  <a:lnTo>
                    <a:pt x="3293470" y="334130"/>
                  </a:lnTo>
                  <a:lnTo>
                    <a:pt x="3297069" y="327289"/>
                  </a:lnTo>
                  <a:lnTo>
                    <a:pt x="3303908" y="321888"/>
                  </a:lnTo>
                  <a:lnTo>
                    <a:pt x="3308722" y="318999"/>
                  </a:lnTo>
                  <a:lnTo>
                    <a:pt x="3309749" y="318531"/>
                  </a:lnTo>
                  <a:lnTo>
                    <a:pt x="3316146" y="316847"/>
                  </a:lnTo>
                  <a:lnTo>
                    <a:pt x="3321185" y="316847"/>
                  </a:lnTo>
                  <a:lnTo>
                    <a:pt x="3328384" y="318648"/>
                  </a:lnTo>
                  <a:lnTo>
                    <a:pt x="3337023" y="320448"/>
                  </a:lnTo>
                  <a:lnTo>
                    <a:pt x="3338822" y="320448"/>
                  </a:lnTo>
                  <a:lnTo>
                    <a:pt x="3342062" y="316847"/>
                  </a:lnTo>
                  <a:lnTo>
                    <a:pt x="3343862" y="313607"/>
                  </a:lnTo>
                  <a:lnTo>
                    <a:pt x="3343862" y="308206"/>
                  </a:lnTo>
                  <a:close/>
                  <a:moveTo>
                    <a:pt x="3153452" y="294524"/>
                  </a:moveTo>
                  <a:lnTo>
                    <a:pt x="3117098" y="308206"/>
                  </a:lnTo>
                  <a:lnTo>
                    <a:pt x="3084343" y="320448"/>
                  </a:lnTo>
                  <a:lnTo>
                    <a:pt x="2909411" y="396779"/>
                  </a:lnTo>
                  <a:lnTo>
                    <a:pt x="2814387" y="439986"/>
                  </a:lnTo>
                  <a:lnTo>
                    <a:pt x="2719002" y="484992"/>
                  </a:lnTo>
                  <a:lnTo>
                    <a:pt x="2684448" y="500475"/>
                  </a:lnTo>
                  <a:lnTo>
                    <a:pt x="2694886" y="498674"/>
                  </a:lnTo>
                  <a:lnTo>
                    <a:pt x="2703525" y="496874"/>
                  </a:lnTo>
                  <a:lnTo>
                    <a:pt x="2725841" y="495074"/>
                  </a:lnTo>
                  <a:lnTo>
                    <a:pt x="2746717" y="491833"/>
                  </a:lnTo>
                  <a:lnTo>
                    <a:pt x="2750317" y="491833"/>
                  </a:lnTo>
                  <a:lnTo>
                    <a:pt x="2750317" y="490033"/>
                  </a:lnTo>
                  <a:lnTo>
                    <a:pt x="2755356" y="483192"/>
                  </a:lnTo>
                  <a:lnTo>
                    <a:pt x="2757156" y="475991"/>
                  </a:lnTo>
                  <a:lnTo>
                    <a:pt x="2762195" y="470950"/>
                  </a:lnTo>
                  <a:lnTo>
                    <a:pt x="2767594" y="465910"/>
                  </a:lnTo>
                  <a:lnTo>
                    <a:pt x="2774433" y="460509"/>
                  </a:lnTo>
                  <a:lnTo>
                    <a:pt x="2781272" y="458709"/>
                  </a:lnTo>
                  <a:lnTo>
                    <a:pt x="2814387" y="458709"/>
                  </a:lnTo>
                  <a:lnTo>
                    <a:pt x="2814387" y="453668"/>
                  </a:lnTo>
                  <a:lnTo>
                    <a:pt x="2817626" y="446827"/>
                  </a:lnTo>
                  <a:lnTo>
                    <a:pt x="2821225" y="439986"/>
                  </a:lnTo>
                  <a:lnTo>
                    <a:pt x="2831664" y="434585"/>
                  </a:lnTo>
                  <a:lnTo>
                    <a:pt x="2838503" y="432785"/>
                  </a:lnTo>
                  <a:lnTo>
                    <a:pt x="2852181" y="431344"/>
                  </a:lnTo>
                  <a:lnTo>
                    <a:pt x="2869458" y="415862"/>
                  </a:lnTo>
                  <a:lnTo>
                    <a:pt x="2878096" y="419103"/>
                  </a:lnTo>
                  <a:lnTo>
                    <a:pt x="2888535" y="422703"/>
                  </a:lnTo>
                  <a:lnTo>
                    <a:pt x="2895374" y="422703"/>
                  </a:lnTo>
                  <a:lnTo>
                    <a:pt x="2900772" y="420903"/>
                  </a:lnTo>
                  <a:lnTo>
                    <a:pt x="2904372" y="417302"/>
                  </a:lnTo>
                  <a:lnTo>
                    <a:pt x="2911211" y="410461"/>
                  </a:lnTo>
                  <a:lnTo>
                    <a:pt x="2919850" y="405421"/>
                  </a:lnTo>
                  <a:lnTo>
                    <a:pt x="2930288" y="401820"/>
                  </a:lnTo>
                  <a:lnTo>
                    <a:pt x="2943966" y="398219"/>
                  </a:lnTo>
                  <a:lnTo>
                    <a:pt x="2943966" y="391378"/>
                  </a:lnTo>
                  <a:lnTo>
                    <a:pt x="2947565" y="384537"/>
                  </a:lnTo>
                  <a:lnTo>
                    <a:pt x="2951165" y="380937"/>
                  </a:lnTo>
                  <a:lnTo>
                    <a:pt x="2954404" y="377696"/>
                  </a:lnTo>
                  <a:lnTo>
                    <a:pt x="2959803" y="375896"/>
                  </a:lnTo>
                  <a:lnTo>
                    <a:pt x="2964842" y="375896"/>
                  </a:lnTo>
                  <a:lnTo>
                    <a:pt x="2973481" y="375896"/>
                  </a:lnTo>
                  <a:lnTo>
                    <a:pt x="2980320" y="379137"/>
                  </a:lnTo>
                  <a:lnTo>
                    <a:pt x="2985719" y="382737"/>
                  </a:lnTo>
                  <a:lnTo>
                    <a:pt x="2988958" y="386338"/>
                  </a:lnTo>
                  <a:lnTo>
                    <a:pt x="2997597" y="375896"/>
                  </a:lnTo>
                  <a:lnTo>
                    <a:pt x="3006236" y="367255"/>
                  </a:lnTo>
                  <a:lnTo>
                    <a:pt x="3018474" y="361854"/>
                  </a:lnTo>
                  <a:lnTo>
                    <a:pt x="3033951" y="360054"/>
                  </a:lnTo>
                  <a:lnTo>
                    <a:pt x="3039350" y="358614"/>
                  </a:lnTo>
                  <a:lnTo>
                    <a:pt x="3044390" y="356813"/>
                  </a:lnTo>
                  <a:lnTo>
                    <a:pt x="3047989" y="355013"/>
                  </a:lnTo>
                  <a:lnTo>
                    <a:pt x="3049788" y="351413"/>
                  </a:lnTo>
                  <a:lnTo>
                    <a:pt x="3053028" y="342771"/>
                  </a:lnTo>
                  <a:lnTo>
                    <a:pt x="3061667" y="340971"/>
                  </a:lnTo>
                  <a:lnTo>
                    <a:pt x="3080744" y="337730"/>
                  </a:lnTo>
                  <a:lnTo>
                    <a:pt x="3096581" y="332330"/>
                  </a:lnTo>
                  <a:lnTo>
                    <a:pt x="3106660" y="327289"/>
                  </a:lnTo>
                  <a:lnTo>
                    <a:pt x="3113858" y="323688"/>
                  </a:lnTo>
                  <a:lnTo>
                    <a:pt x="3125737" y="315047"/>
                  </a:lnTo>
                  <a:lnTo>
                    <a:pt x="3137974" y="304966"/>
                  </a:lnTo>
                  <a:close/>
                  <a:moveTo>
                    <a:pt x="4633884" y="284907"/>
                  </a:moveTo>
                  <a:lnTo>
                    <a:pt x="4621634" y="295347"/>
                  </a:lnTo>
                  <a:lnTo>
                    <a:pt x="4632082" y="289947"/>
                  </a:lnTo>
                  <a:close/>
                  <a:moveTo>
                    <a:pt x="3423409" y="270400"/>
                  </a:moveTo>
                  <a:lnTo>
                    <a:pt x="3371577" y="290924"/>
                  </a:lnTo>
                  <a:lnTo>
                    <a:pt x="3385615" y="290924"/>
                  </a:lnTo>
                  <a:lnTo>
                    <a:pt x="3397493" y="287683"/>
                  </a:lnTo>
                  <a:lnTo>
                    <a:pt x="3409731" y="282282"/>
                  </a:lnTo>
                  <a:lnTo>
                    <a:pt x="3419809" y="271841"/>
                  </a:lnTo>
                  <a:close/>
                  <a:moveTo>
                    <a:pt x="427611" y="259959"/>
                  </a:moveTo>
                  <a:lnTo>
                    <a:pt x="392696" y="290924"/>
                  </a:lnTo>
                  <a:lnTo>
                    <a:pt x="399895" y="289123"/>
                  </a:lnTo>
                  <a:lnTo>
                    <a:pt x="404934" y="287683"/>
                  </a:lnTo>
                  <a:lnTo>
                    <a:pt x="415373" y="275441"/>
                  </a:lnTo>
                  <a:close/>
                  <a:moveTo>
                    <a:pt x="131738" y="247717"/>
                  </a:moveTo>
                  <a:lnTo>
                    <a:pt x="124539" y="251318"/>
                  </a:lnTo>
                  <a:lnTo>
                    <a:pt x="124539" y="256358"/>
                  </a:lnTo>
                  <a:close/>
                  <a:moveTo>
                    <a:pt x="853422" y="245917"/>
                  </a:moveTo>
                  <a:lnTo>
                    <a:pt x="849823" y="249517"/>
                  </a:lnTo>
                  <a:lnTo>
                    <a:pt x="851622" y="249517"/>
                  </a:lnTo>
                  <a:close/>
                  <a:moveTo>
                    <a:pt x="9679416" y="236745"/>
                  </a:moveTo>
                  <a:lnTo>
                    <a:pt x="9657092" y="261232"/>
                  </a:lnTo>
                  <a:lnTo>
                    <a:pt x="9632608" y="285359"/>
                  </a:lnTo>
                  <a:lnTo>
                    <a:pt x="9594441" y="324971"/>
                  </a:lnTo>
                  <a:lnTo>
                    <a:pt x="9553033" y="369983"/>
                  </a:lnTo>
                  <a:lnTo>
                    <a:pt x="9468058" y="468652"/>
                  </a:lnTo>
                  <a:lnTo>
                    <a:pt x="9397486" y="550395"/>
                  </a:lnTo>
                  <a:lnTo>
                    <a:pt x="9418009" y="539952"/>
                  </a:lnTo>
                  <a:lnTo>
                    <a:pt x="9437093" y="524108"/>
                  </a:lnTo>
                  <a:lnTo>
                    <a:pt x="9454376" y="508623"/>
                  </a:lnTo>
                  <a:lnTo>
                    <a:pt x="9468058" y="489538"/>
                  </a:lnTo>
                  <a:lnTo>
                    <a:pt x="9485701" y="466851"/>
                  </a:lnTo>
                  <a:lnTo>
                    <a:pt x="9504785" y="449566"/>
                  </a:lnTo>
                  <a:lnTo>
                    <a:pt x="9527109" y="434082"/>
                  </a:lnTo>
                  <a:lnTo>
                    <a:pt x="9549793" y="423999"/>
                  </a:lnTo>
                  <a:lnTo>
                    <a:pt x="9556634" y="409955"/>
                  </a:lnTo>
                  <a:lnTo>
                    <a:pt x="9565276" y="397711"/>
                  </a:lnTo>
                  <a:lnTo>
                    <a:pt x="9575717" y="387629"/>
                  </a:lnTo>
                  <a:lnTo>
                    <a:pt x="9585799" y="377186"/>
                  </a:lnTo>
                  <a:lnTo>
                    <a:pt x="9603082" y="364942"/>
                  </a:lnTo>
                  <a:lnTo>
                    <a:pt x="9618925" y="349098"/>
                  </a:lnTo>
                  <a:lnTo>
                    <a:pt x="9625766" y="340455"/>
                  </a:lnTo>
                  <a:lnTo>
                    <a:pt x="9632608" y="330012"/>
                  </a:lnTo>
                  <a:lnTo>
                    <a:pt x="9643049" y="311287"/>
                  </a:lnTo>
                  <a:lnTo>
                    <a:pt x="9648450" y="299043"/>
                  </a:lnTo>
                  <a:lnTo>
                    <a:pt x="9655292" y="288600"/>
                  </a:lnTo>
                  <a:lnTo>
                    <a:pt x="9665733" y="279958"/>
                  </a:lnTo>
                  <a:lnTo>
                    <a:pt x="9677976" y="271315"/>
                  </a:lnTo>
                  <a:lnTo>
                    <a:pt x="9676175" y="255831"/>
                  </a:lnTo>
                  <a:close/>
                  <a:moveTo>
                    <a:pt x="725283" y="228634"/>
                  </a:moveTo>
                  <a:lnTo>
                    <a:pt x="714844" y="235475"/>
                  </a:lnTo>
                  <a:lnTo>
                    <a:pt x="652574" y="279042"/>
                  </a:lnTo>
                  <a:lnTo>
                    <a:pt x="624859" y="296324"/>
                  </a:lnTo>
                  <a:lnTo>
                    <a:pt x="598943" y="311807"/>
                  </a:lnTo>
                  <a:lnTo>
                    <a:pt x="569428" y="332330"/>
                  </a:lnTo>
                  <a:lnTo>
                    <a:pt x="539913" y="355013"/>
                  </a:lnTo>
                  <a:lnTo>
                    <a:pt x="510397" y="379137"/>
                  </a:lnTo>
                  <a:lnTo>
                    <a:pt x="482682" y="405421"/>
                  </a:lnTo>
                  <a:lnTo>
                    <a:pt x="448127" y="439986"/>
                  </a:lnTo>
                  <a:lnTo>
                    <a:pt x="412133" y="470950"/>
                  </a:lnTo>
                  <a:lnTo>
                    <a:pt x="415373" y="472751"/>
                  </a:lnTo>
                  <a:lnTo>
                    <a:pt x="418972" y="472751"/>
                  </a:lnTo>
                  <a:lnTo>
                    <a:pt x="425811" y="469150"/>
                  </a:lnTo>
                  <a:lnTo>
                    <a:pt x="432650" y="460509"/>
                  </a:lnTo>
                  <a:lnTo>
                    <a:pt x="443088" y="453668"/>
                  </a:lnTo>
                  <a:lnTo>
                    <a:pt x="453527" y="446827"/>
                  </a:lnTo>
                  <a:lnTo>
                    <a:pt x="463965" y="441426"/>
                  </a:lnTo>
                  <a:lnTo>
                    <a:pt x="475843" y="439986"/>
                  </a:lnTo>
                  <a:lnTo>
                    <a:pt x="486281" y="439986"/>
                  </a:lnTo>
                  <a:lnTo>
                    <a:pt x="505358" y="417302"/>
                  </a:lnTo>
                  <a:lnTo>
                    <a:pt x="528035" y="398219"/>
                  </a:lnTo>
                  <a:lnTo>
                    <a:pt x="538113" y="388138"/>
                  </a:lnTo>
                  <a:lnTo>
                    <a:pt x="550351" y="379137"/>
                  </a:lnTo>
                  <a:lnTo>
                    <a:pt x="562589" y="372296"/>
                  </a:lnTo>
                  <a:lnTo>
                    <a:pt x="576267" y="365455"/>
                  </a:lnTo>
                  <a:lnTo>
                    <a:pt x="576267" y="337730"/>
                  </a:lnTo>
                  <a:lnTo>
                    <a:pt x="586705" y="334130"/>
                  </a:lnTo>
                  <a:lnTo>
                    <a:pt x="609021" y="325489"/>
                  </a:lnTo>
                  <a:lnTo>
                    <a:pt x="629898" y="316847"/>
                  </a:lnTo>
                  <a:lnTo>
                    <a:pt x="629898" y="311807"/>
                  </a:lnTo>
                  <a:lnTo>
                    <a:pt x="631698" y="306406"/>
                  </a:lnTo>
                  <a:lnTo>
                    <a:pt x="634937" y="297765"/>
                  </a:lnTo>
                  <a:lnTo>
                    <a:pt x="640336" y="290924"/>
                  </a:lnTo>
                  <a:lnTo>
                    <a:pt x="648975" y="285883"/>
                  </a:lnTo>
                  <a:lnTo>
                    <a:pt x="659413" y="280482"/>
                  </a:lnTo>
                  <a:lnTo>
                    <a:pt x="661213" y="280482"/>
                  </a:lnTo>
                  <a:lnTo>
                    <a:pt x="669852" y="277241"/>
                  </a:lnTo>
                  <a:lnTo>
                    <a:pt x="678490" y="271841"/>
                  </a:lnTo>
                  <a:lnTo>
                    <a:pt x="688929" y="265000"/>
                  </a:lnTo>
                  <a:lnTo>
                    <a:pt x="695768" y="254558"/>
                  </a:lnTo>
                  <a:lnTo>
                    <a:pt x="704406" y="245917"/>
                  </a:lnTo>
                  <a:close/>
                  <a:moveTo>
                    <a:pt x="1329265" y="226834"/>
                  </a:moveTo>
                  <a:lnTo>
                    <a:pt x="1282473" y="259959"/>
                  </a:lnTo>
                  <a:lnTo>
                    <a:pt x="1233881" y="289123"/>
                  </a:lnTo>
                  <a:lnTo>
                    <a:pt x="1185649" y="321888"/>
                  </a:lnTo>
                  <a:lnTo>
                    <a:pt x="1162972" y="340971"/>
                  </a:lnTo>
                  <a:lnTo>
                    <a:pt x="1142456" y="358614"/>
                  </a:lnTo>
                  <a:lnTo>
                    <a:pt x="1140656" y="360054"/>
                  </a:lnTo>
                  <a:lnTo>
                    <a:pt x="1144255" y="363654"/>
                  </a:lnTo>
                  <a:lnTo>
                    <a:pt x="1147495" y="367255"/>
                  </a:lnTo>
                  <a:lnTo>
                    <a:pt x="1156133" y="360054"/>
                  </a:lnTo>
                  <a:lnTo>
                    <a:pt x="1168372" y="351413"/>
                  </a:lnTo>
                  <a:lnTo>
                    <a:pt x="1175210" y="346372"/>
                  </a:lnTo>
                  <a:lnTo>
                    <a:pt x="1182049" y="340971"/>
                  </a:lnTo>
                  <a:lnTo>
                    <a:pt x="1194287" y="332330"/>
                  </a:lnTo>
                  <a:lnTo>
                    <a:pt x="1201126" y="325489"/>
                  </a:lnTo>
                  <a:lnTo>
                    <a:pt x="1209765" y="318648"/>
                  </a:lnTo>
                  <a:lnTo>
                    <a:pt x="1216604" y="315047"/>
                  </a:lnTo>
                  <a:lnTo>
                    <a:pt x="1225242" y="311807"/>
                  </a:lnTo>
                  <a:lnTo>
                    <a:pt x="1233881" y="306406"/>
                  </a:lnTo>
                  <a:lnTo>
                    <a:pt x="1261957" y="289123"/>
                  </a:lnTo>
                  <a:lnTo>
                    <a:pt x="1277434" y="280482"/>
                  </a:lnTo>
                  <a:lnTo>
                    <a:pt x="1292911" y="273641"/>
                  </a:lnTo>
                  <a:lnTo>
                    <a:pt x="1306589" y="266800"/>
                  </a:lnTo>
                  <a:lnTo>
                    <a:pt x="1317027" y="258159"/>
                  </a:lnTo>
                  <a:lnTo>
                    <a:pt x="1323866" y="247717"/>
                  </a:lnTo>
                  <a:lnTo>
                    <a:pt x="1330705" y="237276"/>
                  </a:lnTo>
                  <a:lnTo>
                    <a:pt x="1330705" y="226834"/>
                  </a:lnTo>
                  <a:close/>
                  <a:moveTo>
                    <a:pt x="4886439" y="224064"/>
                  </a:moveTo>
                  <a:lnTo>
                    <a:pt x="4805016" y="288147"/>
                  </a:lnTo>
                  <a:lnTo>
                    <a:pt x="4763584" y="319468"/>
                  </a:lnTo>
                  <a:lnTo>
                    <a:pt x="4720351" y="350430"/>
                  </a:lnTo>
                  <a:lnTo>
                    <a:pt x="4669912" y="385351"/>
                  </a:lnTo>
                  <a:lnTo>
                    <a:pt x="4618032" y="418113"/>
                  </a:lnTo>
                  <a:lnTo>
                    <a:pt x="4566152" y="449074"/>
                  </a:lnTo>
                  <a:lnTo>
                    <a:pt x="4515713" y="480396"/>
                  </a:lnTo>
                  <a:lnTo>
                    <a:pt x="4515713" y="487236"/>
                  </a:lnTo>
                  <a:lnTo>
                    <a:pt x="4515713" y="492636"/>
                  </a:lnTo>
                  <a:lnTo>
                    <a:pt x="4567593" y="454474"/>
                  </a:lnTo>
                  <a:lnTo>
                    <a:pt x="4616230" y="421713"/>
                  </a:lnTo>
                  <a:lnTo>
                    <a:pt x="4661265" y="392192"/>
                  </a:lnTo>
                  <a:lnTo>
                    <a:pt x="4704498" y="366270"/>
                  </a:lnTo>
                  <a:lnTo>
                    <a:pt x="4754937" y="339989"/>
                  </a:lnTo>
                  <a:lnTo>
                    <a:pt x="4801773" y="310828"/>
                  </a:lnTo>
                  <a:lnTo>
                    <a:pt x="4848249" y="279507"/>
                  </a:lnTo>
                  <a:lnTo>
                    <a:pt x="4893644" y="246745"/>
                  </a:lnTo>
                  <a:close/>
                  <a:moveTo>
                    <a:pt x="9371201" y="210818"/>
                  </a:moveTo>
                  <a:lnTo>
                    <a:pt x="9333034" y="240346"/>
                  </a:lnTo>
                  <a:lnTo>
                    <a:pt x="9295227" y="273116"/>
                  </a:lnTo>
                  <a:lnTo>
                    <a:pt x="9258861" y="305885"/>
                  </a:lnTo>
                  <a:lnTo>
                    <a:pt x="9222494" y="339015"/>
                  </a:lnTo>
                  <a:lnTo>
                    <a:pt x="9161644" y="401312"/>
                  </a:lnTo>
                  <a:lnTo>
                    <a:pt x="9097912" y="466851"/>
                  </a:lnTo>
                  <a:lnTo>
                    <a:pt x="9132478" y="475494"/>
                  </a:lnTo>
                  <a:lnTo>
                    <a:pt x="9139320" y="463610"/>
                  </a:lnTo>
                  <a:lnTo>
                    <a:pt x="9142920" y="460009"/>
                  </a:lnTo>
                  <a:lnTo>
                    <a:pt x="9142920" y="454968"/>
                  </a:lnTo>
                  <a:lnTo>
                    <a:pt x="9142920" y="448126"/>
                  </a:lnTo>
                  <a:lnTo>
                    <a:pt x="9147961" y="444525"/>
                  </a:lnTo>
                  <a:lnTo>
                    <a:pt x="9154802" y="437683"/>
                  </a:lnTo>
                  <a:lnTo>
                    <a:pt x="9159843" y="429040"/>
                  </a:lnTo>
                  <a:lnTo>
                    <a:pt x="9163444" y="425439"/>
                  </a:lnTo>
                  <a:lnTo>
                    <a:pt x="9172085" y="418597"/>
                  </a:lnTo>
                  <a:lnTo>
                    <a:pt x="9186128" y="413556"/>
                  </a:lnTo>
                  <a:lnTo>
                    <a:pt x="9191169" y="397711"/>
                  </a:lnTo>
                  <a:lnTo>
                    <a:pt x="9198010" y="385828"/>
                  </a:lnTo>
                  <a:lnTo>
                    <a:pt x="9208452" y="375385"/>
                  </a:lnTo>
                  <a:lnTo>
                    <a:pt x="9222494" y="368183"/>
                  </a:lnTo>
                  <a:lnTo>
                    <a:pt x="9229336" y="363142"/>
                  </a:lnTo>
                  <a:lnTo>
                    <a:pt x="9232936" y="358100"/>
                  </a:lnTo>
                  <a:lnTo>
                    <a:pt x="9234737" y="352699"/>
                  </a:lnTo>
                  <a:lnTo>
                    <a:pt x="9236177" y="347657"/>
                  </a:lnTo>
                  <a:lnTo>
                    <a:pt x="9236177" y="337214"/>
                  </a:lnTo>
                  <a:lnTo>
                    <a:pt x="9244818" y="333613"/>
                  </a:lnTo>
                  <a:lnTo>
                    <a:pt x="9263902" y="324971"/>
                  </a:lnTo>
                  <a:lnTo>
                    <a:pt x="9277944" y="316328"/>
                  </a:lnTo>
                  <a:lnTo>
                    <a:pt x="9289827" y="305885"/>
                  </a:lnTo>
                  <a:lnTo>
                    <a:pt x="9298468" y="294002"/>
                  </a:lnTo>
                  <a:lnTo>
                    <a:pt x="9308910" y="278517"/>
                  </a:lnTo>
                  <a:lnTo>
                    <a:pt x="9322592" y="264473"/>
                  </a:lnTo>
                  <a:lnTo>
                    <a:pt x="9338435" y="250789"/>
                  </a:lnTo>
                  <a:lnTo>
                    <a:pt x="9355718" y="238546"/>
                  </a:lnTo>
                  <a:lnTo>
                    <a:pt x="9362559" y="222701"/>
                  </a:lnTo>
                  <a:close/>
                  <a:moveTo>
                    <a:pt x="9492543" y="205416"/>
                  </a:moveTo>
                  <a:lnTo>
                    <a:pt x="9471659" y="224502"/>
                  </a:lnTo>
                  <a:lnTo>
                    <a:pt x="9452575" y="243587"/>
                  </a:lnTo>
                  <a:lnTo>
                    <a:pt x="9418009" y="276717"/>
                  </a:lnTo>
                  <a:lnTo>
                    <a:pt x="9383443" y="311287"/>
                  </a:lnTo>
                  <a:lnTo>
                    <a:pt x="9341676" y="354499"/>
                  </a:lnTo>
                  <a:lnTo>
                    <a:pt x="9338435" y="358100"/>
                  </a:lnTo>
                  <a:lnTo>
                    <a:pt x="9366160" y="337214"/>
                  </a:lnTo>
                  <a:lnTo>
                    <a:pt x="9398926" y="313087"/>
                  </a:lnTo>
                  <a:lnTo>
                    <a:pt x="9412968" y="300844"/>
                  </a:lnTo>
                  <a:lnTo>
                    <a:pt x="9423050" y="287160"/>
                  </a:lnTo>
                  <a:lnTo>
                    <a:pt x="9435292" y="274916"/>
                  </a:lnTo>
                  <a:lnTo>
                    <a:pt x="9443934" y="259432"/>
                  </a:lnTo>
                  <a:lnTo>
                    <a:pt x="9447535" y="255831"/>
                  </a:lnTo>
                  <a:lnTo>
                    <a:pt x="9450775" y="250789"/>
                  </a:lnTo>
                  <a:lnTo>
                    <a:pt x="9457616" y="245388"/>
                  </a:lnTo>
                  <a:lnTo>
                    <a:pt x="9471659" y="231704"/>
                  </a:lnTo>
                  <a:lnTo>
                    <a:pt x="9482101" y="217660"/>
                  </a:lnTo>
                  <a:lnTo>
                    <a:pt x="9485701" y="214059"/>
                  </a:lnTo>
                  <a:lnTo>
                    <a:pt x="9488942" y="209017"/>
                  </a:lnTo>
                  <a:close/>
                  <a:moveTo>
                    <a:pt x="3806027" y="200910"/>
                  </a:moveTo>
                  <a:lnTo>
                    <a:pt x="3778312" y="211352"/>
                  </a:lnTo>
                  <a:lnTo>
                    <a:pt x="3752396" y="218193"/>
                  </a:lnTo>
                  <a:lnTo>
                    <a:pt x="3738358" y="223233"/>
                  </a:lnTo>
                  <a:lnTo>
                    <a:pt x="3724680" y="232235"/>
                  </a:lnTo>
                  <a:lnTo>
                    <a:pt x="3727920" y="237276"/>
                  </a:lnTo>
                  <a:lnTo>
                    <a:pt x="3731519" y="245917"/>
                  </a:lnTo>
                  <a:lnTo>
                    <a:pt x="3733319" y="254558"/>
                  </a:lnTo>
                  <a:lnTo>
                    <a:pt x="3733319" y="263199"/>
                  </a:lnTo>
                  <a:lnTo>
                    <a:pt x="3733319" y="270400"/>
                  </a:lnTo>
                  <a:lnTo>
                    <a:pt x="3729719" y="273641"/>
                  </a:lnTo>
                  <a:lnTo>
                    <a:pt x="3769673" y="256358"/>
                  </a:lnTo>
                  <a:lnTo>
                    <a:pt x="3807827" y="239076"/>
                  </a:lnTo>
                  <a:lnTo>
                    <a:pt x="3806027" y="223233"/>
                  </a:lnTo>
                  <a:lnTo>
                    <a:pt x="3806027" y="214592"/>
                  </a:lnTo>
                  <a:lnTo>
                    <a:pt x="3806027" y="204151"/>
                  </a:lnTo>
                  <a:close/>
                  <a:moveTo>
                    <a:pt x="192209" y="176787"/>
                  </a:moveTo>
                  <a:lnTo>
                    <a:pt x="183570" y="185428"/>
                  </a:lnTo>
                  <a:lnTo>
                    <a:pt x="173132" y="194069"/>
                  </a:lnTo>
                  <a:lnTo>
                    <a:pt x="174931" y="200910"/>
                  </a:lnTo>
                  <a:close/>
                  <a:moveTo>
                    <a:pt x="9406127" y="169046"/>
                  </a:moveTo>
                  <a:lnTo>
                    <a:pt x="9402527" y="174447"/>
                  </a:lnTo>
                  <a:lnTo>
                    <a:pt x="9395685" y="186331"/>
                  </a:lnTo>
                  <a:lnTo>
                    <a:pt x="9388844" y="196774"/>
                  </a:lnTo>
                  <a:lnTo>
                    <a:pt x="9392085" y="194973"/>
                  </a:lnTo>
                  <a:lnTo>
                    <a:pt x="9395685" y="191732"/>
                  </a:lnTo>
                  <a:lnTo>
                    <a:pt x="9400726" y="186331"/>
                  </a:lnTo>
                  <a:lnTo>
                    <a:pt x="9402527" y="179489"/>
                  </a:lnTo>
                  <a:lnTo>
                    <a:pt x="9404327" y="172647"/>
                  </a:lnTo>
                  <a:close/>
                  <a:moveTo>
                    <a:pt x="4687205" y="168622"/>
                  </a:moveTo>
                  <a:lnTo>
                    <a:pt x="4676757" y="172222"/>
                  </a:lnTo>
                  <a:lnTo>
                    <a:pt x="4664868" y="179062"/>
                  </a:lnTo>
                  <a:lnTo>
                    <a:pt x="4654420" y="182662"/>
                  </a:lnTo>
                  <a:lnTo>
                    <a:pt x="4643972" y="187702"/>
                  </a:lnTo>
                  <a:lnTo>
                    <a:pt x="4625237" y="203183"/>
                  </a:lnTo>
                  <a:lnTo>
                    <a:pt x="4607584" y="219024"/>
                  </a:lnTo>
                  <a:lnTo>
                    <a:pt x="4597136" y="227664"/>
                  </a:lnTo>
                  <a:lnTo>
                    <a:pt x="4588489" y="234505"/>
                  </a:lnTo>
                  <a:lnTo>
                    <a:pt x="4578041" y="238105"/>
                  </a:lnTo>
                  <a:lnTo>
                    <a:pt x="4566152" y="241345"/>
                  </a:lnTo>
                  <a:lnTo>
                    <a:pt x="4562549" y="246745"/>
                  </a:lnTo>
                  <a:lnTo>
                    <a:pt x="4557505" y="251785"/>
                  </a:lnTo>
                  <a:lnTo>
                    <a:pt x="4548498" y="258986"/>
                  </a:lnTo>
                  <a:lnTo>
                    <a:pt x="4538410" y="264026"/>
                  </a:lnTo>
                  <a:lnTo>
                    <a:pt x="4527962" y="267626"/>
                  </a:lnTo>
                  <a:lnTo>
                    <a:pt x="4524359" y="274466"/>
                  </a:lnTo>
                  <a:lnTo>
                    <a:pt x="4519316" y="281307"/>
                  </a:lnTo>
                  <a:lnTo>
                    <a:pt x="4508868" y="289947"/>
                  </a:lnTo>
                  <a:lnTo>
                    <a:pt x="4482928" y="305428"/>
                  </a:lnTo>
                  <a:lnTo>
                    <a:pt x="4476082" y="310828"/>
                  </a:lnTo>
                  <a:lnTo>
                    <a:pt x="4472187" y="315758"/>
                  </a:lnTo>
                  <a:lnTo>
                    <a:pt x="4469237" y="317668"/>
                  </a:lnTo>
                  <a:lnTo>
                    <a:pt x="4470678" y="317668"/>
                  </a:lnTo>
                  <a:lnTo>
                    <a:pt x="4472187" y="315758"/>
                  </a:lnTo>
                  <a:lnTo>
                    <a:pt x="4552101" y="264026"/>
                  </a:lnTo>
                  <a:lnTo>
                    <a:pt x="4558946" y="260786"/>
                  </a:lnTo>
                  <a:lnTo>
                    <a:pt x="4612988" y="225864"/>
                  </a:lnTo>
                  <a:lnTo>
                    <a:pt x="4664868" y="193103"/>
                  </a:lnTo>
                  <a:lnTo>
                    <a:pt x="4675316" y="179062"/>
                  </a:lnTo>
                  <a:close/>
                  <a:moveTo>
                    <a:pt x="2558108" y="168145"/>
                  </a:moveTo>
                  <a:lnTo>
                    <a:pt x="2553069" y="185428"/>
                  </a:lnTo>
                  <a:lnTo>
                    <a:pt x="2547670" y="194069"/>
                  </a:lnTo>
                  <a:lnTo>
                    <a:pt x="2570346" y="186868"/>
                  </a:lnTo>
                  <a:lnTo>
                    <a:pt x="2589063" y="176787"/>
                  </a:lnTo>
                  <a:lnTo>
                    <a:pt x="2584023" y="174986"/>
                  </a:lnTo>
                  <a:close/>
                  <a:moveTo>
                    <a:pt x="2770834" y="166345"/>
                  </a:moveTo>
                  <a:lnTo>
                    <a:pt x="2744918" y="178227"/>
                  </a:lnTo>
                  <a:lnTo>
                    <a:pt x="2710363" y="194069"/>
                  </a:lnTo>
                  <a:lnTo>
                    <a:pt x="2677609" y="211352"/>
                  </a:lnTo>
                  <a:lnTo>
                    <a:pt x="2646294" y="226834"/>
                  </a:lnTo>
                  <a:lnTo>
                    <a:pt x="2646294" y="228634"/>
                  </a:lnTo>
                  <a:lnTo>
                    <a:pt x="2648093" y="226834"/>
                  </a:lnTo>
                  <a:lnTo>
                    <a:pt x="2705324" y="200910"/>
                  </a:lnTo>
                  <a:close/>
                  <a:moveTo>
                    <a:pt x="3108459" y="164545"/>
                  </a:moveTo>
                  <a:lnTo>
                    <a:pt x="3092982" y="168145"/>
                  </a:lnTo>
                  <a:lnTo>
                    <a:pt x="3078944" y="171386"/>
                  </a:lnTo>
                  <a:lnTo>
                    <a:pt x="3078944" y="181827"/>
                  </a:lnTo>
                  <a:lnTo>
                    <a:pt x="3091182" y="173186"/>
                  </a:lnTo>
                  <a:close/>
                  <a:moveTo>
                    <a:pt x="8881153" y="160764"/>
                  </a:moveTo>
                  <a:lnTo>
                    <a:pt x="8877913" y="165805"/>
                  </a:lnTo>
                  <a:lnTo>
                    <a:pt x="8876113" y="167606"/>
                  </a:lnTo>
                  <a:lnTo>
                    <a:pt x="8876113" y="170846"/>
                  </a:lnTo>
                  <a:lnTo>
                    <a:pt x="8876113" y="172647"/>
                  </a:lnTo>
                  <a:lnTo>
                    <a:pt x="8874312" y="176248"/>
                  </a:lnTo>
                  <a:lnTo>
                    <a:pt x="8867471" y="183090"/>
                  </a:lnTo>
                  <a:lnTo>
                    <a:pt x="8867471" y="184890"/>
                  </a:lnTo>
                  <a:lnTo>
                    <a:pt x="8862430" y="188131"/>
                  </a:lnTo>
                  <a:lnTo>
                    <a:pt x="8855229" y="189932"/>
                  </a:lnTo>
                  <a:lnTo>
                    <a:pt x="8853789" y="196774"/>
                  </a:lnTo>
                  <a:lnTo>
                    <a:pt x="8850188" y="203616"/>
                  </a:lnTo>
                  <a:lnTo>
                    <a:pt x="8845147" y="209017"/>
                  </a:lnTo>
                  <a:lnTo>
                    <a:pt x="8837946" y="212618"/>
                  </a:lnTo>
                  <a:lnTo>
                    <a:pt x="8834705" y="214059"/>
                  </a:lnTo>
                  <a:lnTo>
                    <a:pt x="8832905" y="217660"/>
                  </a:lnTo>
                  <a:lnTo>
                    <a:pt x="8831105" y="222701"/>
                  </a:lnTo>
                  <a:lnTo>
                    <a:pt x="8831105" y="226302"/>
                  </a:lnTo>
                  <a:lnTo>
                    <a:pt x="8827864" y="229903"/>
                  </a:lnTo>
                  <a:lnTo>
                    <a:pt x="8819223" y="233144"/>
                  </a:lnTo>
                  <a:lnTo>
                    <a:pt x="8810221" y="236745"/>
                  </a:lnTo>
                  <a:lnTo>
                    <a:pt x="8805180" y="241787"/>
                  </a:lnTo>
                  <a:lnTo>
                    <a:pt x="8801579" y="248989"/>
                  </a:lnTo>
                  <a:lnTo>
                    <a:pt x="8796539" y="255831"/>
                  </a:lnTo>
                  <a:lnTo>
                    <a:pt x="8789697" y="262673"/>
                  </a:lnTo>
                  <a:lnTo>
                    <a:pt x="8780696" y="269875"/>
                  </a:lnTo>
                  <a:lnTo>
                    <a:pt x="8773854" y="274916"/>
                  </a:lnTo>
                  <a:lnTo>
                    <a:pt x="8770614" y="281758"/>
                  </a:lnTo>
                  <a:lnTo>
                    <a:pt x="8765213" y="288600"/>
                  </a:lnTo>
                  <a:lnTo>
                    <a:pt x="8803380" y="259432"/>
                  </a:lnTo>
                  <a:lnTo>
                    <a:pt x="8837946" y="226302"/>
                  </a:lnTo>
                  <a:lnTo>
                    <a:pt x="8898437" y="164004"/>
                  </a:lnTo>
                  <a:close/>
                  <a:moveTo>
                    <a:pt x="110862" y="157704"/>
                  </a:moveTo>
                  <a:lnTo>
                    <a:pt x="109062" y="166345"/>
                  </a:lnTo>
                  <a:lnTo>
                    <a:pt x="117701" y="157704"/>
                  </a:lnTo>
                  <a:close/>
                  <a:moveTo>
                    <a:pt x="299471" y="155903"/>
                  </a:moveTo>
                  <a:lnTo>
                    <a:pt x="264917" y="194069"/>
                  </a:lnTo>
                  <a:lnTo>
                    <a:pt x="237201" y="230435"/>
                  </a:lnTo>
                  <a:lnTo>
                    <a:pt x="231802" y="237276"/>
                  </a:lnTo>
                  <a:lnTo>
                    <a:pt x="252679" y="218193"/>
                  </a:lnTo>
                  <a:lnTo>
                    <a:pt x="273555" y="199110"/>
                  </a:lnTo>
                  <a:lnTo>
                    <a:pt x="290833" y="178227"/>
                  </a:lnTo>
                  <a:lnTo>
                    <a:pt x="308110" y="155903"/>
                  </a:lnTo>
                  <a:close/>
                  <a:moveTo>
                    <a:pt x="9430251" y="155362"/>
                  </a:moveTo>
                  <a:lnTo>
                    <a:pt x="9421610" y="157163"/>
                  </a:lnTo>
                  <a:lnTo>
                    <a:pt x="9412968" y="160764"/>
                  </a:lnTo>
                  <a:lnTo>
                    <a:pt x="9419810" y="160764"/>
                  </a:lnTo>
                  <a:lnTo>
                    <a:pt x="9423050" y="158963"/>
                  </a:lnTo>
                  <a:close/>
                  <a:moveTo>
                    <a:pt x="3484239" y="154103"/>
                  </a:moveTo>
                  <a:lnTo>
                    <a:pt x="3432047" y="171386"/>
                  </a:lnTo>
                  <a:lnTo>
                    <a:pt x="3399292" y="185428"/>
                  </a:lnTo>
                  <a:lnTo>
                    <a:pt x="3364738" y="200910"/>
                  </a:lnTo>
                  <a:lnTo>
                    <a:pt x="3345661" y="209551"/>
                  </a:lnTo>
                  <a:lnTo>
                    <a:pt x="3326584" y="216392"/>
                  </a:lnTo>
                  <a:lnTo>
                    <a:pt x="3290230" y="228634"/>
                  </a:lnTo>
                  <a:lnTo>
                    <a:pt x="3243438" y="254558"/>
                  </a:lnTo>
                  <a:lnTo>
                    <a:pt x="3193406" y="277241"/>
                  </a:lnTo>
                  <a:lnTo>
                    <a:pt x="3179368" y="284083"/>
                  </a:lnTo>
                  <a:lnTo>
                    <a:pt x="3179368" y="299565"/>
                  </a:lnTo>
                  <a:lnTo>
                    <a:pt x="3181168" y="299565"/>
                  </a:lnTo>
                  <a:lnTo>
                    <a:pt x="3182967" y="299565"/>
                  </a:lnTo>
                  <a:lnTo>
                    <a:pt x="3188007" y="294524"/>
                  </a:lnTo>
                  <a:lnTo>
                    <a:pt x="3193406" y="289123"/>
                  </a:lnTo>
                  <a:lnTo>
                    <a:pt x="3203844" y="282282"/>
                  </a:lnTo>
                  <a:lnTo>
                    <a:pt x="3219322" y="277241"/>
                  </a:lnTo>
                  <a:lnTo>
                    <a:pt x="3227960" y="273641"/>
                  </a:lnTo>
                  <a:lnTo>
                    <a:pt x="3238399" y="271841"/>
                  </a:lnTo>
                  <a:lnTo>
                    <a:pt x="3248837" y="270400"/>
                  </a:lnTo>
                  <a:lnTo>
                    <a:pt x="3248837" y="263199"/>
                  </a:lnTo>
                  <a:lnTo>
                    <a:pt x="3248837" y="252758"/>
                  </a:lnTo>
                  <a:lnTo>
                    <a:pt x="3258915" y="249517"/>
                  </a:lnTo>
                  <a:lnTo>
                    <a:pt x="3295269" y="237276"/>
                  </a:lnTo>
                  <a:lnTo>
                    <a:pt x="3340262" y="221793"/>
                  </a:lnTo>
                  <a:lnTo>
                    <a:pt x="3357899" y="214592"/>
                  </a:lnTo>
                  <a:lnTo>
                    <a:pt x="3392454" y="204151"/>
                  </a:lnTo>
                  <a:lnTo>
                    <a:pt x="3421609" y="195509"/>
                  </a:lnTo>
                  <a:lnTo>
                    <a:pt x="3449324" y="186868"/>
                  </a:lnTo>
                  <a:lnTo>
                    <a:pt x="3456163" y="176787"/>
                  </a:lnTo>
                  <a:lnTo>
                    <a:pt x="3465162" y="168145"/>
                  </a:lnTo>
                  <a:lnTo>
                    <a:pt x="3473800" y="161304"/>
                  </a:lnTo>
                  <a:close/>
                  <a:moveTo>
                    <a:pt x="9024819" y="148520"/>
                  </a:moveTo>
                  <a:lnTo>
                    <a:pt x="8980171" y="188131"/>
                  </a:lnTo>
                  <a:lnTo>
                    <a:pt x="8936603" y="228103"/>
                  </a:lnTo>
                  <a:lnTo>
                    <a:pt x="8895196" y="269875"/>
                  </a:lnTo>
                  <a:lnTo>
                    <a:pt x="8855229" y="311287"/>
                  </a:lnTo>
                  <a:lnTo>
                    <a:pt x="8834705" y="331813"/>
                  </a:lnTo>
                  <a:lnTo>
                    <a:pt x="8843347" y="328572"/>
                  </a:lnTo>
                  <a:lnTo>
                    <a:pt x="8846587" y="326771"/>
                  </a:lnTo>
                  <a:lnTo>
                    <a:pt x="8860630" y="313087"/>
                  </a:lnTo>
                  <a:lnTo>
                    <a:pt x="8865671" y="309486"/>
                  </a:lnTo>
                  <a:lnTo>
                    <a:pt x="8872512" y="307686"/>
                  </a:lnTo>
                  <a:lnTo>
                    <a:pt x="8877913" y="307686"/>
                  </a:lnTo>
                  <a:lnTo>
                    <a:pt x="8882954" y="309486"/>
                  </a:lnTo>
                  <a:lnTo>
                    <a:pt x="8900237" y="279958"/>
                  </a:lnTo>
                  <a:lnTo>
                    <a:pt x="8919320" y="254030"/>
                  </a:lnTo>
                  <a:lnTo>
                    <a:pt x="8940204" y="231704"/>
                  </a:lnTo>
                  <a:lnTo>
                    <a:pt x="8964328" y="209017"/>
                  </a:lnTo>
                  <a:lnTo>
                    <a:pt x="8980171" y="194973"/>
                  </a:lnTo>
                  <a:lnTo>
                    <a:pt x="8995654" y="181289"/>
                  </a:lnTo>
                  <a:lnTo>
                    <a:pt x="9011137" y="165805"/>
                  </a:lnTo>
                  <a:close/>
                  <a:moveTo>
                    <a:pt x="3658811" y="142221"/>
                  </a:moveTo>
                  <a:lnTo>
                    <a:pt x="3660610" y="157704"/>
                  </a:lnTo>
                  <a:lnTo>
                    <a:pt x="3676088" y="154103"/>
                  </a:lnTo>
                  <a:lnTo>
                    <a:pt x="3693365" y="150863"/>
                  </a:lnTo>
                  <a:lnTo>
                    <a:pt x="3696964" y="145462"/>
                  </a:lnTo>
                  <a:lnTo>
                    <a:pt x="3690126" y="145462"/>
                  </a:lnTo>
                  <a:close/>
                  <a:moveTo>
                    <a:pt x="1151094" y="142221"/>
                  </a:moveTo>
                  <a:lnTo>
                    <a:pt x="1074786" y="186868"/>
                  </a:lnTo>
                  <a:lnTo>
                    <a:pt x="1000279" y="235475"/>
                  </a:lnTo>
                  <a:lnTo>
                    <a:pt x="927570" y="287683"/>
                  </a:lnTo>
                  <a:lnTo>
                    <a:pt x="853422" y="344572"/>
                  </a:lnTo>
                  <a:lnTo>
                    <a:pt x="849823" y="348172"/>
                  </a:lnTo>
                  <a:lnTo>
                    <a:pt x="855222" y="348172"/>
                  </a:lnTo>
                  <a:lnTo>
                    <a:pt x="863860" y="348172"/>
                  </a:lnTo>
                  <a:lnTo>
                    <a:pt x="870699" y="346372"/>
                  </a:lnTo>
                  <a:lnTo>
                    <a:pt x="875739" y="344572"/>
                  </a:lnTo>
                  <a:lnTo>
                    <a:pt x="880778" y="342771"/>
                  </a:lnTo>
                  <a:lnTo>
                    <a:pt x="893016" y="340971"/>
                  </a:lnTo>
                  <a:lnTo>
                    <a:pt x="898055" y="329089"/>
                  </a:lnTo>
                  <a:lnTo>
                    <a:pt x="906694" y="320448"/>
                  </a:lnTo>
                  <a:lnTo>
                    <a:pt x="917132" y="311807"/>
                  </a:lnTo>
                  <a:lnTo>
                    <a:pt x="927570" y="304966"/>
                  </a:lnTo>
                  <a:lnTo>
                    <a:pt x="941608" y="299565"/>
                  </a:lnTo>
                  <a:lnTo>
                    <a:pt x="957085" y="292724"/>
                  </a:lnTo>
                  <a:lnTo>
                    <a:pt x="972563" y="287683"/>
                  </a:lnTo>
                  <a:lnTo>
                    <a:pt x="976162" y="279042"/>
                  </a:lnTo>
                  <a:lnTo>
                    <a:pt x="981561" y="270400"/>
                  </a:lnTo>
                  <a:lnTo>
                    <a:pt x="988400" y="263199"/>
                  </a:lnTo>
                  <a:lnTo>
                    <a:pt x="995239" y="259959"/>
                  </a:lnTo>
                  <a:lnTo>
                    <a:pt x="1000279" y="258159"/>
                  </a:lnTo>
                  <a:lnTo>
                    <a:pt x="1005678" y="258159"/>
                  </a:lnTo>
                  <a:lnTo>
                    <a:pt x="1007477" y="258159"/>
                  </a:lnTo>
                  <a:lnTo>
                    <a:pt x="1012516" y="252758"/>
                  </a:lnTo>
                  <a:lnTo>
                    <a:pt x="1017556" y="249517"/>
                  </a:lnTo>
                  <a:lnTo>
                    <a:pt x="1074786" y="213152"/>
                  </a:lnTo>
                  <a:lnTo>
                    <a:pt x="1100702" y="194069"/>
                  </a:lnTo>
                  <a:lnTo>
                    <a:pt x="1125178" y="174986"/>
                  </a:lnTo>
                  <a:lnTo>
                    <a:pt x="1149294" y="157704"/>
                  </a:lnTo>
                  <a:lnTo>
                    <a:pt x="1175210" y="142221"/>
                  </a:lnTo>
                  <a:close/>
                  <a:moveTo>
                    <a:pt x="693968" y="142221"/>
                  </a:moveTo>
                  <a:lnTo>
                    <a:pt x="451727" y="318648"/>
                  </a:lnTo>
                  <a:lnTo>
                    <a:pt x="396296" y="360054"/>
                  </a:lnTo>
                  <a:lnTo>
                    <a:pt x="345904" y="401820"/>
                  </a:lnTo>
                  <a:lnTo>
                    <a:pt x="295872" y="443226"/>
                  </a:lnTo>
                  <a:lnTo>
                    <a:pt x="249080" y="483192"/>
                  </a:lnTo>
                  <a:lnTo>
                    <a:pt x="275355" y="481392"/>
                  </a:lnTo>
                  <a:lnTo>
                    <a:pt x="289033" y="479592"/>
                  </a:lnTo>
                  <a:lnTo>
                    <a:pt x="306310" y="475991"/>
                  </a:lnTo>
                  <a:lnTo>
                    <a:pt x="316749" y="458709"/>
                  </a:lnTo>
                  <a:lnTo>
                    <a:pt x="330426" y="443226"/>
                  </a:lnTo>
                  <a:lnTo>
                    <a:pt x="347704" y="427744"/>
                  </a:lnTo>
                  <a:lnTo>
                    <a:pt x="368580" y="412262"/>
                  </a:lnTo>
                  <a:lnTo>
                    <a:pt x="385857" y="401820"/>
                  </a:lnTo>
                  <a:lnTo>
                    <a:pt x="401695" y="388138"/>
                  </a:lnTo>
                  <a:lnTo>
                    <a:pt x="415373" y="372296"/>
                  </a:lnTo>
                  <a:lnTo>
                    <a:pt x="429410" y="355013"/>
                  </a:lnTo>
                  <a:lnTo>
                    <a:pt x="432650" y="351413"/>
                  </a:lnTo>
                  <a:lnTo>
                    <a:pt x="436249" y="349612"/>
                  </a:lnTo>
                  <a:lnTo>
                    <a:pt x="467204" y="334130"/>
                  </a:lnTo>
                  <a:lnTo>
                    <a:pt x="494920" y="316847"/>
                  </a:lnTo>
                  <a:lnTo>
                    <a:pt x="520836" y="297765"/>
                  </a:lnTo>
                  <a:lnTo>
                    <a:pt x="541712" y="277241"/>
                  </a:lnTo>
                  <a:lnTo>
                    <a:pt x="566188" y="256358"/>
                  </a:lnTo>
                  <a:lnTo>
                    <a:pt x="590305" y="237276"/>
                  </a:lnTo>
                  <a:lnTo>
                    <a:pt x="617660" y="223233"/>
                  </a:lnTo>
                  <a:lnTo>
                    <a:pt x="645376" y="213152"/>
                  </a:lnTo>
                  <a:lnTo>
                    <a:pt x="652574" y="200910"/>
                  </a:lnTo>
                  <a:lnTo>
                    <a:pt x="668052" y="181827"/>
                  </a:lnTo>
                  <a:lnTo>
                    <a:pt x="674891" y="174986"/>
                  </a:lnTo>
                  <a:lnTo>
                    <a:pt x="682090" y="168145"/>
                  </a:lnTo>
                  <a:lnTo>
                    <a:pt x="690728" y="164545"/>
                  </a:lnTo>
                  <a:lnTo>
                    <a:pt x="699367" y="162744"/>
                  </a:lnTo>
                  <a:lnTo>
                    <a:pt x="706206" y="161304"/>
                  </a:lnTo>
                  <a:lnTo>
                    <a:pt x="709805" y="152663"/>
                  </a:lnTo>
                  <a:lnTo>
                    <a:pt x="714844" y="147262"/>
                  </a:lnTo>
                  <a:close/>
                  <a:moveTo>
                    <a:pt x="422212" y="142221"/>
                  </a:moveTo>
                  <a:lnTo>
                    <a:pt x="387657" y="180027"/>
                  </a:lnTo>
                  <a:lnTo>
                    <a:pt x="351303" y="216392"/>
                  </a:lnTo>
                  <a:lnTo>
                    <a:pt x="314949" y="252758"/>
                  </a:lnTo>
                  <a:lnTo>
                    <a:pt x="276795" y="287683"/>
                  </a:lnTo>
                  <a:lnTo>
                    <a:pt x="200847" y="355013"/>
                  </a:lnTo>
                  <a:lnTo>
                    <a:pt x="128139" y="417302"/>
                  </a:lnTo>
                  <a:lnTo>
                    <a:pt x="128139" y="420903"/>
                  </a:lnTo>
                  <a:lnTo>
                    <a:pt x="128139" y="431344"/>
                  </a:lnTo>
                  <a:lnTo>
                    <a:pt x="141817" y="419103"/>
                  </a:lnTo>
                  <a:lnTo>
                    <a:pt x="159454" y="408661"/>
                  </a:lnTo>
                  <a:lnTo>
                    <a:pt x="183570" y="396779"/>
                  </a:lnTo>
                  <a:lnTo>
                    <a:pt x="205886" y="386338"/>
                  </a:lnTo>
                  <a:lnTo>
                    <a:pt x="204087" y="380937"/>
                  </a:lnTo>
                  <a:lnTo>
                    <a:pt x="204087" y="375896"/>
                  </a:lnTo>
                  <a:lnTo>
                    <a:pt x="207686" y="365455"/>
                  </a:lnTo>
                  <a:lnTo>
                    <a:pt x="209486" y="358614"/>
                  </a:lnTo>
                  <a:lnTo>
                    <a:pt x="212725" y="351413"/>
                  </a:lnTo>
                  <a:lnTo>
                    <a:pt x="219564" y="349612"/>
                  </a:lnTo>
                  <a:lnTo>
                    <a:pt x="235402" y="342771"/>
                  </a:lnTo>
                  <a:lnTo>
                    <a:pt x="249080" y="334130"/>
                  </a:lnTo>
                  <a:lnTo>
                    <a:pt x="261318" y="323688"/>
                  </a:lnTo>
                  <a:lnTo>
                    <a:pt x="273555" y="310006"/>
                  </a:lnTo>
                  <a:lnTo>
                    <a:pt x="287233" y="290924"/>
                  </a:lnTo>
                  <a:lnTo>
                    <a:pt x="303071" y="275441"/>
                  </a:lnTo>
                  <a:lnTo>
                    <a:pt x="320348" y="263199"/>
                  </a:lnTo>
                  <a:lnTo>
                    <a:pt x="340865" y="251318"/>
                  </a:lnTo>
                  <a:lnTo>
                    <a:pt x="361741" y="225034"/>
                  </a:lnTo>
                  <a:lnTo>
                    <a:pt x="398096" y="188668"/>
                  </a:lnTo>
                  <a:lnTo>
                    <a:pt x="417172" y="168145"/>
                  </a:lnTo>
                  <a:lnTo>
                    <a:pt x="443088" y="142221"/>
                  </a:lnTo>
                  <a:close/>
                  <a:moveTo>
                    <a:pt x="573027" y="140421"/>
                  </a:moveTo>
                  <a:lnTo>
                    <a:pt x="562589" y="142221"/>
                  </a:lnTo>
                  <a:lnTo>
                    <a:pt x="553950" y="145462"/>
                  </a:lnTo>
                  <a:lnTo>
                    <a:pt x="547111" y="149062"/>
                  </a:lnTo>
                  <a:lnTo>
                    <a:pt x="541712" y="154103"/>
                  </a:lnTo>
                  <a:lnTo>
                    <a:pt x="524435" y="176787"/>
                  </a:lnTo>
                  <a:lnTo>
                    <a:pt x="505358" y="194069"/>
                  </a:lnTo>
                  <a:lnTo>
                    <a:pt x="517596" y="188668"/>
                  </a:lnTo>
                  <a:lnTo>
                    <a:pt x="529474" y="181827"/>
                  </a:lnTo>
                  <a:lnTo>
                    <a:pt x="538113" y="176787"/>
                  </a:lnTo>
                  <a:lnTo>
                    <a:pt x="547111" y="169585"/>
                  </a:lnTo>
                  <a:lnTo>
                    <a:pt x="567628" y="145462"/>
                  </a:lnTo>
                  <a:close/>
                  <a:moveTo>
                    <a:pt x="9549793" y="139878"/>
                  </a:moveTo>
                  <a:lnTo>
                    <a:pt x="9513426" y="181289"/>
                  </a:lnTo>
                  <a:lnTo>
                    <a:pt x="9523868" y="179489"/>
                  </a:lnTo>
                  <a:lnTo>
                    <a:pt x="9530709" y="169046"/>
                  </a:lnTo>
                  <a:lnTo>
                    <a:pt x="9537551" y="158963"/>
                  </a:lnTo>
                  <a:lnTo>
                    <a:pt x="9544392" y="148520"/>
                  </a:lnTo>
                  <a:close/>
                  <a:moveTo>
                    <a:pt x="9135719" y="139878"/>
                  </a:moveTo>
                  <a:lnTo>
                    <a:pt x="9113395" y="164004"/>
                  </a:lnTo>
                  <a:lnTo>
                    <a:pt x="9090711" y="188131"/>
                  </a:lnTo>
                  <a:lnTo>
                    <a:pt x="9051104" y="228103"/>
                  </a:lnTo>
                  <a:lnTo>
                    <a:pt x="9011137" y="271315"/>
                  </a:lnTo>
                  <a:lnTo>
                    <a:pt x="8926162" y="369983"/>
                  </a:lnTo>
                  <a:lnTo>
                    <a:pt x="8853789" y="453167"/>
                  </a:lnTo>
                  <a:lnTo>
                    <a:pt x="8876113" y="442724"/>
                  </a:lnTo>
                  <a:lnTo>
                    <a:pt x="8895196" y="427240"/>
                  </a:lnTo>
                  <a:lnTo>
                    <a:pt x="8910679" y="411755"/>
                  </a:lnTo>
                  <a:lnTo>
                    <a:pt x="8924721" y="392670"/>
                  </a:lnTo>
                  <a:lnTo>
                    <a:pt x="8943805" y="369983"/>
                  </a:lnTo>
                  <a:lnTo>
                    <a:pt x="8962888" y="352699"/>
                  </a:lnTo>
                  <a:lnTo>
                    <a:pt x="8983412" y="337214"/>
                  </a:lnTo>
                  <a:lnTo>
                    <a:pt x="9007536" y="326771"/>
                  </a:lnTo>
                  <a:lnTo>
                    <a:pt x="9014737" y="313087"/>
                  </a:lnTo>
                  <a:lnTo>
                    <a:pt x="9023379" y="300844"/>
                  </a:lnTo>
                  <a:lnTo>
                    <a:pt x="9032021" y="290401"/>
                  </a:lnTo>
                  <a:lnTo>
                    <a:pt x="9043903" y="279958"/>
                  </a:lnTo>
                  <a:lnTo>
                    <a:pt x="9059745" y="268074"/>
                  </a:lnTo>
                  <a:lnTo>
                    <a:pt x="9077029" y="250789"/>
                  </a:lnTo>
                  <a:lnTo>
                    <a:pt x="9083870" y="243587"/>
                  </a:lnTo>
                  <a:lnTo>
                    <a:pt x="9089271" y="233144"/>
                  </a:lnTo>
                  <a:lnTo>
                    <a:pt x="9101153" y="212618"/>
                  </a:lnTo>
                  <a:lnTo>
                    <a:pt x="9104753" y="202175"/>
                  </a:lnTo>
                  <a:lnTo>
                    <a:pt x="9113395" y="191732"/>
                  </a:lnTo>
                  <a:lnTo>
                    <a:pt x="9123837" y="183090"/>
                  </a:lnTo>
                  <a:lnTo>
                    <a:pt x="9135719" y="174447"/>
                  </a:lnTo>
                  <a:lnTo>
                    <a:pt x="9134279" y="157163"/>
                  </a:lnTo>
                  <a:close/>
                  <a:moveTo>
                    <a:pt x="9650251" y="125834"/>
                  </a:moveTo>
                  <a:lnTo>
                    <a:pt x="9650251" y="129435"/>
                  </a:lnTo>
                  <a:lnTo>
                    <a:pt x="9651691" y="125834"/>
                  </a:lnTo>
                  <a:close/>
                  <a:moveTo>
                    <a:pt x="9329794" y="89463"/>
                  </a:moveTo>
                  <a:lnTo>
                    <a:pt x="9279385" y="139878"/>
                  </a:lnTo>
                  <a:lnTo>
                    <a:pt x="9222494" y="198574"/>
                  </a:lnTo>
                  <a:lnTo>
                    <a:pt x="9135719" y="285359"/>
                  </a:lnTo>
                  <a:lnTo>
                    <a:pt x="9090711" y="331813"/>
                  </a:lnTo>
                  <a:lnTo>
                    <a:pt x="9047503" y="378626"/>
                  </a:lnTo>
                  <a:lnTo>
                    <a:pt x="9035261" y="390869"/>
                  </a:lnTo>
                  <a:lnTo>
                    <a:pt x="9017978" y="404914"/>
                  </a:lnTo>
                  <a:lnTo>
                    <a:pt x="8983412" y="439483"/>
                  </a:lnTo>
                  <a:lnTo>
                    <a:pt x="8967929" y="458209"/>
                  </a:lnTo>
                  <a:lnTo>
                    <a:pt x="8954247" y="472253"/>
                  </a:lnTo>
                  <a:lnTo>
                    <a:pt x="8942004" y="489538"/>
                  </a:lnTo>
                  <a:lnTo>
                    <a:pt x="8938404" y="496380"/>
                  </a:lnTo>
                  <a:lnTo>
                    <a:pt x="8936603" y="505022"/>
                  </a:lnTo>
                  <a:lnTo>
                    <a:pt x="8938404" y="515465"/>
                  </a:lnTo>
                  <a:lnTo>
                    <a:pt x="8940204" y="519066"/>
                  </a:lnTo>
                  <a:lnTo>
                    <a:pt x="8962888" y="498180"/>
                  </a:lnTo>
                  <a:lnTo>
                    <a:pt x="8980171" y="485937"/>
                  </a:lnTo>
                  <a:lnTo>
                    <a:pt x="8992053" y="475494"/>
                  </a:lnTo>
                  <a:lnTo>
                    <a:pt x="9000695" y="461810"/>
                  </a:lnTo>
                  <a:lnTo>
                    <a:pt x="9011137" y="448126"/>
                  </a:lnTo>
                  <a:lnTo>
                    <a:pt x="9017978" y="432281"/>
                  </a:lnTo>
                  <a:lnTo>
                    <a:pt x="9021579" y="425439"/>
                  </a:lnTo>
                  <a:lnTo>
                    <a:pt x="9030220" y="425439"/>
                  </a:lnTo>
                  <a:lnTo>
                    <a:pt x="9033461" y="422198"/>
                  </a:lnTo>
                  <a:lnTo>
                    <a:pt x="9040662" y="422198"/>
                  </a:lnTo>
                  <a:lnTo>
                    <a:pt x="9045703" y="408154"/>
                  </a:lnTo>
                  <a:lnTo>
                    <a:pt x="9054345" y="396271"/>
                  </a:lnTo>
                  <a:lnTo>
                    <a:pt x="9062986" y="385828"/>
                  </a:lnTo>
                  <a:lnTo>
                    <a:pt x="9075228" y="378626"/>
                  </a:lnTo>
                  <a:lnTo>
                    <a:pt x="9085670" y="371784"/>
                  </a:lnTo>
                  <a:lnTo>
                    <a:pt x="9090711" y="363142"/>
                  </a:lnTo>
                  <a:lnTo>
                    <a:pt x="9089271" y="359541"/>
                  </a:lnTo>
                  <a:lnTo>
                    <a:pt x="9089271" y="356300"/>
                  </a:lnTo>
                  <a:lnTo>
                    <a:pt x="9089271" y="350898"/>
                  </a:lnTo>
                  <a:lnTo>
                    <a:pt x="9092511" y="347657"/>
                  </a:lnTo>
                  <a:lnTo>
                    <a:pt x="9097912" y="340455"/>
                  </a:lnTo>
                  <a:lnTo>
                    <a:pt x="9101153" y="339015"/>
                  </a:lnTo>
                  <a:lnTo>
                    <a:pt x="9113395" y="331813"/>
                  </a:lnTo>
                  <a:lnTo>
                    <a:pt x="9125637" y="324971"/>
                  </a:lnTo>
                  <a:lnTo>
                    <a:pt x="9128878" y="321370"/>
                  </a:lnTo>
                  <a:lnTo>
                    <a:pt x="9132478" y="314528"/>
                  </a:lnTo>
                  <a:lnTo>
                    <a:pt x="9135719" y="299043"/>
                  </a:lnTo>
                  <a:lnTo>
                    <a:pt x="9137519" y="292201"/>
                  </a:lnTo>
                  <a:lnTo>
                    <a:pt x="9144361" y="290401"/>
                  </a:lnTo>
                  <a:lnTo>
                    <a:pt x="9158403" y="285359"/>
                  </a:lnTo>
                  <a:lnTo>
                    <a:pt x="9165244" y="281758"/>
                  </a:lnTo>
                  <a:lnTo>
                    <a:pt x="9168485" y="278517"/>
                  </a:lnTo>
                  <a:lnTo>
                    <a:pt x="9184328" y="255831"/>
                  </a:lnTo>
                  <a:lnTo>
                    <a:pt x="9186128" y="252230"/>
                  </a:lnTo>
                  <a:lnTo>
                    <a:pt x="9196210" y="238546"/>
                  </a:lnTo>
                  <a:lnTo>
                    <a:pt x="9208452" y="222701"/>
                  </a:lnTo>
                  <a:lnTo>
                    <a:pt x="9215653" y="215859"/>
                  </a:lnTo>
                  <a:lnTo>
                    <a:pt x="9224295" y="210818"/>
                  </a:lnTo>
                  <a:lnTo>
                    <a:pt x="9231136" y="207217"/>
                  </a:lnTo>
                  <a:lnTo>
                    <a:pt x="9239777" y="203616"/>
                  </a:lnTo>
                  <a:lnTo>
                    <a:pt x="9263902" y="170846"/>
                  </a:lnTo>
                  <a:lnTo>
                    <a:pt x="9295227" y="133036"/>
                  </a:lnTo>
                  <a:close/>
                  <a:moveTo>
                    <a:pt x="9231136" y="44450"/>
                  </a:moveTo>
                  <a:lnTo>
                    <a:pt x="9265702" y="44450"/>
                  </a:lnTo>
                  <a:lnTo>
                    <a:pt x="9302069" y="44450"/>
                  </a:lnTo>
                  <a:lnTo>
                    <a:pt x="9336635" y="46251"/>
                  </a:lnTo>
                  <a:lnTo>
                    <a:pt x="9373001" y="49852"/>
                  </a:lnTo>
                  <a:lnTo>
                    <a:pt x="9409368" y="53093"/>
                  </a:lnTo>
                  <a:lnTo>
                    <a:pt x="9431692" y="54893"/>
                  </a:lnTo>
                  <a:lnTo>
                    <a:pt x="9454376" y="56694"/>
                  </a:lnTo>
                  <a:lnTo>
                    <a:pt x="9475259" y="54893"/>
                  </a:lnTo>
                  <a:lnTo>
                    <a:pt x="9497583" y="53093"/>
                  </a:lnTo>
                  <a:lnTo>
                    <a:pt x="9518467" y="51292"/>
                  </a:lnTo>
                  <a:lnTo>
                    <a:pt x="9542591" y="49852"/>
                  </a:lnTo>
                  <a:lnTo>
                    <a:pt x="9585799" y="46251"/>
                  </a:lnTo>
                  <a:lnTo>
                    <a:pt x="9631167" y="46251"/>
                  </a:lnTo>
                  <a:lnTo>
                    <a:pt x="9651691" y="46251"/>
                  </a:lnTo>
                  <a:lnTo>
                    <a:pt x="9674375" y="49852"/>
                  </a:lnTo>
                  <a:lnTo>
                    <a:pt x="9693458" y="53093"/>
                  </a:lnTo>
                  <a:lnTo>
                    <a:pt x="9712182" y="58134"/>
                  </a:lnTo>
                  <a:lnTo>
                    <a:pt x="9731265" y="65336"/>
                  </a:lnTo>
                  <a:lnTo>
                    <a:pt x="9753949" y="73979"/>
                  </a:lnTo>
                  <a:lnTo>
                    <a:pt x="9764391" y="77220"/>
                  </a:lnTo>
                  <a:lnTo>
                    <a:pt x="9764391" y="87663"/>
                  </a:lnTo>
                  <a:lnTo>
                    <a:pt x="9762591" y="98106"/>
                  </a:lnTo>
                  <a:lnTo>
                    <a:pt x="9760791" y="108549"/>
                  </a:lnTo>
                  <a:lnTo>
                    <a:pt x="9753949" y="124393"/>
                  </a:lnTo>
                  <a:lnTo>
                    <a:pt x="9748548" y="134836"/>
                  </a:lnTo>
                  <a:lnTo>
                    <a:pt x="9758990" y="141678"/>
                  </a:lnTo>
                  <a:lnTo>
                    <a:pt x="9762591" y="144919"/>
                  </a:lnTo>
                  <a:lnTo>
                    <a:pt x="9764391" y="153562"/>
                  </a:lnTo>
                  <a:lnTo>
                    <a:pt x="9766191" y="160764"/>
                  </a:lnTo>
                  <a:lnTo>
                    <a:pt x="9769432" y="169046"/>
                  </a:lnTo>
                  <a:lnTo>
                    <a:pt x="9771232" y="176248"/>
                  </a:lnTo>
                  <a:lnTo>
                    <a:pt x="9773033" y="179489"/>
                  </a:lnTo>
                  <a:lnTo>
                    <a:pt x="9774833" y="183090"/>
                  </a:lnTo>
                  <a:lnTo>
                    <a:pt x="9778073" y="188131"/>
                  </a:lnTo>
                  <a:lnTo>
                    <a:pt x="9781674" y="189932"/>
                  </a:lnTo>
                  <a:lnTo>
                    <a:pt x="9793916" y="191732"/>
                  </a:lnTo>
                  <a:lnTo>
                    <a:pt x="9809399" y="191732"/>
                  </a:lnTo>
                  <a:lnTo>
                    <a:pt x="9809399" y="205416"/>
                  </a:lnTo>
                  <a:lnTo>
                    <a:pt x="9809399" y="219460"/>
                  </a:lnTo>
                  <a:lnTo>
                    <a:pt x="9805799" y="229903"/>
                  </a:lnTo>
                  <a:lnTo>
                    <a:pt x="9802558" y="241787"/>
                  </a:lnTo>
                  <a:lnTo>
                    <a:pt x="9795717" y="252230"/>
                  </a:lnTo>
                  <a:lnTo>
                    <a:pt x="9785275" y="268074"/>
                  </a:lnTo>
                  <a:lnTo>
                    <a:pt x="9778073" y="274916"/>
                  </a:lnTo>
                  <a:lnTo>
                    <a:pt x="9771232" y="281758"/>
                  </a:lnTo>
                  <a:lnTo>
                    <a:pt x="9771232" y="283559"/>
                  </a:lnTo>
                  <a:lnTo>
                    <a:pt x="9776273" y="442724"/>
                  </a:lnTo>
                  <a:lnTo>
                    <a:pt x="9776273" y="520867"/>
                  </a:lnTo>
                  <a:lnTo>
                    <a:pt x="9774833" y="596848"/>
                  </a:lnTo>
                  <a:lnTo>
                    <a:pt x="9771232" y="680032"/>
                  </a:lnTo>
                  <a:lnTo>
                    <a:pt x="9767632" y="761416"/>
                  </a:lnTo>
                  <a:lnTo>
                    <a:pt x="9758990" y="911939"/>
                  </a:lnTo>
                  <a:lnTo>
                    <a:pt x="9757190" y="941467"/>
                  </a:lnTo>
                  <a:lnTo>
                    <a:pt x="9747108" y="1078306"/>
                  </a:lnTo>
                  <a:lnTo>
                    <a:pt x="9739907" y="1213345"/>
                  </a:lnTo>
                  <a:lnTo>
                    <a:pt x="9734866" y="1294728"/>
                  </a:lnTo>
                  <a:lnTo>
                    <a:pt x="9731265" y="1371070"/>
                  </a:lnTo>
                  <a:lnTo>
                    <a:pt x="9731265" y="1442011"/>
                  </a:lnTo>
                  <a:lnTo>
                    <a:pt x="9733065" y="1507909"/>
                  </a:lnTo>
                  <a:lnTo>
                    <a:pt x="9734866" y="1518352"/>
                  </a:lnTo>
                  <a:lnTo>
                    <a:pt x="9738106" y="1528435"/>
                  </a:lnTo>
                  <a:lnTo>
                    <a:pt x="9741707" y="1538878"/>
                  </a:lnTo>
                  <a:lnTo>
                    <a:pt x="9743507" y="1547521"/>
                  </a:lnTo>
                  <a:lnTo>
                    <a:pt x="9743507" y="1564806"/>
                  </a:lnTo>
                  <a:lnTo>
                    <a:pt x="9743507" y="1587492"/>
                  </a:lnTo>
                  <a:lnTo>
                    <a:pt x="9741707" y="1599736"/>
                  </a:lnTo>
                  <a:lnTo>
                    <a:pt x="9739907" y="1615220"/>
                  </a:lnTo>
                  <a:lnTo>
                    <a:pt x="9734866" y="1641148"/>
                  </a:lnTo>
                  <a:lnTo>
                    <a:pt x="9733065" y="1654832"/>
                  </a:lnTo>
                  <a:lnTo>
                    <a:pt x="9733065" y="1668876"/>
                  </a:lnTo>
                  <a:lnTo>
                    <a:pt x="9733065" y="1679319"/>
                  </a:lnTo>
                  <a:lnTo>
                    <a:pt x="9738106" y="1687961"/>
                  </a:lnTo>
                  <a:lnTo>
                    <a:pt x="9739907" y="1696604"/>
                  </a:lnTo>
                  <a:lnTo>
                    <a:pt x="9739907" y="1707047"/>
                  </a:lnTo>
                  <a:lnTo>
                    <a:pt x="9739907" y="1722531"/>
                  </a:lnTo>
                  <a:lnTo>
                    <a:pt x="9738106" y="1736575"/>
                  </a:lnTo>
                  <a:lnTo>
                    <a:pt x="9733065" y="1765743"/>
                  </a:lnTo>
                  <a:lnTo>
                    <a:pt x="9731265" y="1771145"/>
                  </a:lnTo>
                  <a:lnTo>
                    <a:pt x="9726224" y="1783028"/>
                  </a:lnTo>
                  <a:lnTo>
                    <a:pt x="9724424" y="1795272"/>
                  </a:lnTo>
                  <a:lnTo>
                    <a:pt x="9722624" y="1807515"/>
                  </a:lnTo>
                  <a:lnTo>
                    <a:pt x="9720823" y="1817598"/>
                  </a:lnTo>
                  <a:lnTo>
                    <a:pt x="9722624" y="1833443"/>
                  </a:lnTo>
                  <a:lnTo>
                    <a:pt x="9726224" y="1840285"/>
                  </a:lnTo>
                  <a:lnTo>
                    <a:pt x="9729465" y="1847127"/>
                  </a:lnTo>
                  <a:lnTo>
                    <a:pt x="9731265" y="1852528"/>
                  </a:lnTo>
                  <a:lnTo>
                    <a:pt x="9738106" y="1871614"/>
                  </a:lnTo>
                  <a:lnTo>
                    <a:pt x="9739907" y="1883497"/>
                  </a:lnTo>
                  <a:lnTo>
                    <a:pt x="9739907" y="1895741"/>
                  </a:lnTo>
                  <a:lnTo>
                    <a:pt x="9738106" y="1916627"/>
                  </a:lnTo>
                  <a:lnTo>
                    <a:pt x="9734866" y="1937152"/>
                  </a:lnTo>
                  <a:lnTo>
                    <a:pt x="9731265" y="1958038"/>
                  </a:lnTo>
                  <a:lnTo>
                    <a:pt x="9726224" y="1977124"/>
                  </a:lnTo>
                  <a:lnTo>
                    <a:pt x="9724424" y="1994409"/>
                  </a:lnTo>
                  <a:lnTo>
                    <a:pt x="9722624" y="2020336"/>
                  </a:lnTo>
                  <a:lnTo>
                    <a:pt x="9722624" y="2048064"/>
                  </a:lnTo>
                  <a:lnTo>
                    <a:pt x="9722624" y="2073992"/>
                  </a:lnTo>
                  <a:lnTo>
                    <a:pt x="9724424" y="2099919"/>
                  </a:lnTo>
                  <a:lnTo>
                    <a:pt x="9726224" y="2126207"/>
                  </a:lnTo>
                  <a:lnTo>
                    <a:pt x="9726224" y="2150333"/>
                  </a:lnTo>
                  <a:lnTo>
                    <a:pt x="9722624" y="2202188"/>
                  </a:lnTo>
                  <a:lnTo>
                    <a:pt x="9748548" y="2209030"/>
                  </a:lnTo>
                  <a:lnTo>
                    <a:pt x="9758990" y="2212631"/>
                  </a:lnTo>
                  <a:lnTo>
                    <a:pt x="9764391" y="2217673"/>
                  </a:lnTo>
                  <a:lnTo>
                    <a:pt x="9769432" y="2224515"/>
                  </a:lnTo>
                  <a:lnTo>
                    <a:pt x="9771232" y="2228116"/>
                  </a:lnTo>
                  <a:lnTo>
                    <a:pt x="9771232" y="2233157"/>
                  </a:lnTo>
                  <a:lnTo>
                    <a:pt x="9790316" y="2233157"/>
                  </a:lnTo>
                  <a:lnTo>
                    <a:pt x="9809399" y="2236758"/>
                  </a:lnTo>
                  <a:lnTo>
                    <a:pt x="9823081" y="2238559"/>
                  </a:lnTo>
                  <a:lnTo>
                    <a:pt x="9837124" y="2238559"/>
                  </a:lnTo>
                  <a:lnTo>
                    <a:pt x="9866289" y="2240359"/>
                  </a:lnTo>
                  <a:lnTo>
                    <a:pt x="9880332" y="2238559"/>
                  </a:lnTo>
                  <a:lnTo>
                    <a:pt x="9894014" y="2236758"/>
                  </a:lnTo>
                  <a:lnTo>
                    <a:pt x="9920299" y="2231717"/>
                  </a:lnTo>
                  <a:lnTo>
                    <a:pt x="9932181" y="2229916"/>
                  </a:lnTo>
                  <a:lnTo>
                    <a:pt x="9940823" y="2224515"/>
                  </a:lnTo>
                  <a:lnTo>
                    <a:pt x="9946223" y="2219473"/>
                  </a:lnTo>
                  <a:lnTo>
                    <a:pt x="9949824" y="2215872"/>
                  </a:lnTo>
                  <a:lnTo>
                    <a:pt x="9954865" y="2209030"/>
                  </a:lnTo>
                  <a:lnTo>
                    <a:pt x="9963507" y="2209030"/>
                  </a:lnTo>
                  <a:lnTo>
                    <a:pt x="9972148" y="2210831"/>
                  </a:lnTo>
                  <a:lnTo>
                    <a:pt x="9982590" y="2214432"/>
                  </a:lnTo>
                  <a:lnTo>
                    <a:pt x="9989431" y="2221274"/>
                  </a:lnTo>
                  <a:lnTo>
                    <a:pt x="9996273" y="2228116"/>
                  </a:lnTo>
                  <a:lnTo>
                    <a:pt x="9996273" y="2229916"/>
                  </a:lnTo>
                  <a:lnTo>
                    <a:pt x="9999873" y="2229916"/>
                  </a:lnTo>
                  <a:lnTo>
                    <a:pt x="10009955" y="2228116"/>
                  </a:lnTo>
                  <a:lnTo>
                    <a:pt x="10025798" y="2224515"/>
                  </a:lnTo>
                  <a:lnTo>
                    <a:pt x="10027598" y="2240359"/>
                  </a:lnTo>
                  <a:lnTo>
                    <a:pt x="10029038" y="2262686"/>
                  </a:lnTo>
                  <a:lnTo>
                    <a:pt x="10030839" y="2283572"/>
                  </a:lnTo>
                  <a:lnTo>
                    <a:pt x="10029038" y="2304458"/>
                  </a:lnTo>
                  <a:lnTo>
                    <a:pt x="10027598" y="2325344"/>
                  </a:lnTo>
                  <a:lnTo>
                    <a:pt x="10022197" y="2369996"/>
                  </a:lnTo>
                  <a:lnTo>
                    <a:pt x="10020397" y="2394483"/>
                  </a:lnTo>
                  <a:lnTo>
                    <a:pt x="10020397" y="2418610"/>
                  </a:lnTo>
                  <a:lnTo>
                    <a:pt x="10020397" y="2427613"/>
                  </a:lnTo>
                  <a:lnTo>
                    <a:pt x="10022197" y="2430854"/>
                  </a:lnTo>
                  <a:lnTo>
                    <a:pt x="10025798" y="2436255"/>
                  </a:lnTo>
                  <a:lnTo>
                    <a:pt x="10029038" y="2444898"/>
                  </a:lnTo>
                  <a:lnTo>
                    <a:pt x="10030839" y="2451740"/>
                  </a:lnTo>
                  <a:lnTo>
                    <a:pt x="10030839" y="2469025"/>
                  </a:lnTo>
                  <a:lnTo>
                    <a:pt x="10030839" y="2499994"/>
                  </a:lnTo>
                  <a:lnTo>
                    <a:pt x="10027598" y="2512237"/>
                  </a:lnTo>
                  <a:lnTo>
                    <a:pt x="10027598" y="2522680"/>
                  </a:lnTo>
                  <a:lnTo>
                    <a:pt x="10027598" y="2572734"/>
                  </a:lnTo>
                  <a:lnTo>
                    <a:pt x="10029038" y="2598662"/>
                  </a:lnTo>
                  <a:lnTo>
                    <a:pt x="10030839" y="2624589"/>
                  </a:lnTo>
                  <a:lnTo>
                    <a:pt x="10032639" y="2652317"/>
                  </a:lnTo>
                  <a:lnTo>
                    <a:pt x="10030839" y="2676804"/>
                  </a:lnTo>
                  <a:lnTo>
                    <a:pt x="10025798" y="2699491"/>
                  </a:lnTo>
                  <a:lnTo>
                    <a:pt x="10022197" y="2709574"/>
                  </a:lnTo>
                  <a:lnTo>
                    <a:pt x="10017156" y="2718216"/>
                  </a:lnTo>
                  <a:lnTo>
                    <a:pt x="10013555" y="2725058"/>
                  </a:lnTo>
                  <a:lnTo>
                    <a:pt x="10004914" y="2725058"/>
                  </a:lnTo>
                  <a:lnTo>
                    <a:pt x="9989431" y="2725058"/>
                  </a:lnTo>
                  <a:lnTo>
                    <a:pt x="9977189" y="2720017"/>
                  </a:lnTo>
                  <a:lnTo>
                    <a:pt x="9967107" y="2714975"/>
                  </a:lnTo>
                  <a:lnTo>
                    <a:pt x="9959906" y="2706333"/>
                  </a:lnTo>
                  <a:lnTo>
                    <a:pt x="9956665" y="2704532"/>
                  </a:lnTo>
                  <a:lnTo>
                    <a:pt x="9948024" y="2706333"/>
                  </a:lnTo>
                  <a:lnTo>
                    <a:pt x="9937582" y="2708133"/>
                  </a:lnTo>
                  <a:lnTo>
                    <a:pt x="9932181" y="2708133"/>
                  </a:lnTo>
                  <a:lnTo>
                    <a:pt x="9930741" y="2713175"/>
                  </a:lnTo>
                  <a:lnTo>
                    <a:pt x="9930741" y="2718216"/>
                  </a:lnTo>
                  <a:lnTo>
                    <a:pt x="9932181" y="2726859"/>
                  </a:lnTo>
                  <a:lnTo>
                    <a:pt x="9933981" y="2744144"/>
                  </a:lnTo>
                  <a:lnTo>
                    <a:pt x="9916698" y="2744144"/>
                  </a:lnTo>
                  <a:lnTo>
                    <a:pt x="9845765" y="2745944"/>
                  </a:lnTo>
                  <a:lnTo>
                    <a:pt x="9807599" y="2745944"/>
                  </a:lnTo>
                  <a:lnTo>
                    <a:pt x="9767632" y="2747745"/>
                  </a:lnTo>
                  <a:lnTo>
                    <a:pt x="9688057" y="2752786"/>
                  </a:lnTo>
                  <a:lnTo>
                    <a:pt x="9603082" y="2756387"/>
                  </a:lnTo>
                  <a:lnTo>
                    <a:pt x="9561675" y="2758188"/>
                  </a:lnTo>
                  <a:lnTo>
                    <a:pt x="9518467" y="2759628"/>
                  </a:lnTo>
                  <a:lnTo>
                    <a:pt x="9433492" y="2759628"/>
                  </a:lnTo>
                  <a:lnTo>
                    <a:pt x="9392085" y="2761429"/>
                  </a:lnTo>
                  <a:lnTo>
                    <a:pt x="9350677" y="2761429"/>
                  </a:lnTo>
                  <a:lnTo>
                    <a:pt x="9313951" y="2758188"/>
                  </a:lnTo>
                  <a:lnTo>
                    <a:pt x="9279385" y="2756387"/>
                  </a:lnTo>
                  <a:lnTo>
                    <a:pt x="9277944" y="2756387"/>
                  </a:lnTo>
                  <a:lnTo>
                    <a:pt x="9272543" y="2766830"/>
                  </a:lnTo>
                  <a:lnTo>
                    <a:pt x="9265702" y="2773672"/>
                  </a:lnTo>
                  <a:lnTo>
                    <a:pt x="9260661" y="2776913"/>
                  </a:lnTo>
                  <a:lnTo>
                    <a:pt x="9255260" y="2780514"/>
                  </a:lnTo>
                  <a:lnTo>
                    <a:pt x="9246619" y="2782315"/>
                  </a:lnTo>
                  <a:lnTo>
                    <a:pt x="9239777" y="2782315"/>
                  </a:lnTo>
                  <a:lnTo>
                    <a:pt x="9229336" y="2784115"/>
                  </a:lnTo>
                  <a:lnTo>
                    <a:pt x="9218894" y="2782315"/>
                  </a:lnTo>
                  <a:lnTo>
                    <a:pt x="9210252" y="2778713"/>
                  </a:lnTo>
                  <a:lnTo>
                    <a:pt x="9206652" y="2775473"/>
                  </a:lnTo>
                  <a:lnTo>
                    <a:pt x="9205211" y="2770071"/>
                  </a:lnTo>
                  <a:lnTo>
                    <a:pt x="9201611" y="2765030"/>
                  </a:lnTo>
                  <a:lnTo>
                    <a:pt x="9201611" y="2756387"/>
                  </a:lnTo>
                  <a:lnTo>
                    <a:pt x="9191169" y="2756387"/>
                  </a:lnTo>
                  <a:lnTo>
                    <a:pt x="9184328" y="2758188"/>
                  </a:lnTo>
                  <a:lnTo>
                    <a:pt x="9173886" y="2761429"/>
                  </a:lnTo>
                  <a:lnTo>
                    <a:pt x="9163444" y="2768270"/>
                  </a:lnTo>
                  <a:lnTo>
                    <a:pt x="9151202" y="2771872"/>
                  </a:lnTo>
                  <a:lnTo>
                    <a:pt x="9139320" y="2773672"/>
                  </a:lnTo>
                  <a:lnTo>
                    <a:pt x="9123837" y="2775473"/>
                  </a:lnTo>
                  <a:lnTo>
                    <a:pt x="9113395" y="2775473"/>
                  </a:lnTo>
                  <a:lnTo>
                    <a:pt x="9109794" y="2765030"/>
                  </a:lnTo>
                  <a:lnTo>
                    <a:pt x="9104753" y="2754587"/>
                  </a:lnTo>
                  <a:lnTo>
                    <a:pt x="9096112" y="2744144"/>
                  </a:lnTo>
                  <a:lnTo>
                    <a:pt x="9087470" y="2735501"/>
                  </a:lnTo>
                  <a:lnTo>
                    <a:pt x="9075228" y="2726859"/>
                  </a:lnTo>
                  <a:lnTo>
                    <a:pt x="9056145" y="2714975"/>
                  </a:lnTo>
                  <a:lnTo>
                    <a:pt x="9042102" y="2702732"/>
                  </a:lnTo>
                  <a:lnTo>
                    <a:pt x="9028420" y="2690488"/>
                  </a:lnTo>
                  <a:lnTo>
                    <a:pt x="9019778" y="2676804"/>
                  </a:lnTo>
                  <a:lnTo>
                    <a:pt x="9012937" y="2666361"/>
                  </a:lnTo>
                  <a:lnTo>
                    <a:pt x="9021579" y="2657719"/>
                  </a:lnTo>
                  <a:lnTo>
                    <a:pt x="9024819" y="2652317"/>
                  </a:lnTo>
                  <a:lnTo>
                    <a:pt x="9028420" y="2645475"/>
                  </a:lnTo>
                  <a:lnTo>
                    <a:pt x="9030220" y="2636833"/>
                  </a:lnTo>
                  <a:lnTo>
                    <a:pt x="9032021" y="2626390"/>
                  </a:lnTo>
                  <a:lnTo>
                    <a:pt x="9009336" y="2640434"/>
                  </a:lnTo>
                  <a:lnTo>
                    <a:pt x="9032021" y="2615947"/>
                  </a:lnTo>
                  <a:lnTo>
                    <a:pt x="9032021" y="2614506"/>
                  </a:lnTo>
                  <a:lnTo>
                    <a:pt x="9030220" y="2593620"/>
                  </a:lnTo>
                  <a:lnTo>
                    <a:pt x="9019778" y="2605864"/>
                  </a:lnTo>
                  <a:lnTo>
                    <a:pt x="9011137" y="2615947"/>
                  </a:lnTo>
                  <a:lnTo>
                    <a:pt x="8998895" y="2622789"/>
                  </a:lnTo>
                  <a:lnTo>
                    <a:pt x="8985212" y="2626390"/>
                  </a:lnTo>
                  <a:lnTo>
                    <a:pt x="8969729" y="2626390"/>
                  </a:lnTo>
                  <a:lnTo>
                    <a:pt x="8943805" y="2652317"/>
                  </a:lnTo>
                  <a:lnTo>
                    <a:pt x="8921121" y="2678605"/>
                  </a:lnTo>
                  <a:lnTo>
                    <a:pt x="8907078" y="2694089"/>
                  </a:lnTo>
                  <a:lnTo>
                    <a:pt x="8889795" y="2708133"/>
                  </a:lnTo>
                  <a:lnTo>
                    <a:pt x="8871072" y="2720017"/>
                  </a:lnTo>
                  <a:lnTo>
                    <a:pt x="8851988" y="2730460"/>
                  </a:lnTo>
                  <a:lnTo>
                    <a:pt x="8829304" y="2742343"/>
                  </a:lnTo>
                  <a:lnTo>
                    <a:pt x="8803380" y="2752786"/>
                  </a:lnTo>
                  <a:lnTo>
                    <a:pt x="8777455" y="2759628"/>
                  </a:lnTo>
                  <a:lnTo>
                    <a:pt x="8751530" y="2763229"/>
                  </a:lnTo>
                  <a:lnTo>
                    <a:pt x="8722005" y="2768270"/>
                  </a:lnTo>
                  <a:lnTo>
                    <a:pt x="8692840" y="2771872"/>
                  </a:lnTo>
                  <a:lnTo>
                    <a:pt x="8661514" y="2775473"/>
                  </a:lnTo>
                  <a:lnTo>
                    <a:pt x="8630189" y="2775473"/>
                  </a:lnTo>
                  <a:lnTo>
                    <a:pt x="8600663" y="2776913"/>
                  </a:lnTo>
                  <a:lnTo>
                    <a:pt x="8571498" y="2776913"/>
                  </a:lnTo>
                  <a:lnTo>
                    <a:pt x="8514248" y="2771872"/>
                  </a:lnTo>
                  <a:lnTo>
                    <a:pt x="8507407" y="2771872"/>
                  </a:lnTo>
                  <a:lnTo>
                    <a:pt x="8474281" y="2768270"/>
                  </a:lnTo>
                  <a:lnTo>
                    <a:pt x="8443315" y="2765030"/>
                  </a:lnTo>
                  <a:lnTo>
                    <a:pt x="8412350" y="2759628"/>
                  </a:lnTo>
                  <a:lnTo>
                    <a:pt x="8381024" y="2750986"/>
                  </a:lnTo>
                  <a:lnTo>
                    <a:pt x="8355100" y="2742343"/>
                  </a:lnTo>
                  <a:lnTo>
                    <a:pt x="8327015" y="2728659"/>
                  </a:lnTo>
                  <a:lnTo>
                    <a:pt x="8297850" y="2714975"/>
                  </a:lnTo>
                  <a:lnTo>
                    <a:pt x="8266884" y="2697690"/>
                  </a:lnTo>
                  <a:lnTo>
                    <a:pt x="8221516" y="2669962"/>
                  </a:lnTo>
                  <a:lnTo>
                    <a:pt x="8181909" y="2645475"/>
                  </a:lnTo>
                  <a:lnTo>
                    <a:pt x="8159225" y="2631431"/>
                  </a:lnTo>
                  <a:lnTo>
                    <a:pt x="8130060" y="2609105"/>
                  </a:lnTo>
                  <a:lnTo>
                    <a:pt x="8100535" y="2586778"/>
                  </a:lnTo>
                  <a:lnTo>
                    <a:pt x="8071009" y="2562652"/>
                  </a:lnTo>
                  <a:lnTo>
                    <a:pt x="8041484" y="2538165"/>
                  </a:lnTo>
                  <a:lnTo>
                    <a:pt x="8026001" y="2522680"/>
                  </a:lnTo>
                  <a:lnTo>
                    <a:pt x="8010518" y="2508636"/>
                  </a:lnTo>
                  <a:lnTo>
                    <a:pt x="7984594" y="2480908"/>
                  </a:lnTo>
                  <a:lnTo>
                    <a:pt x="7963710" y="2454981"/>
                  </a:lnTo>
                  <a:lnTo>
                    <a:pt x="7949668" y="2430854"/>
                  </a:lnTo>
                  <a:lnTo>
                    <a:pt x="7941026" y="2427613"/>
                  </a:lnTo>
                  <a:lnTo>
                    <a:pt x="7935985" y="2422211"/>
                  </a:lnTo>
                  <a:lnTo>
                    <a:pt x="7927344" y="2415369"/>
                  </a:lnTo>
                  <a:lnTo>
                    <a:pt x="7921943" y="2411768"/>
                  </a:lnTo>
                  <a:lnTo>
                    <a:pt x="7911501" y="2403126"/>
                  </a:lnTo>
                  <a:lnTo>
                    <a:pt x="7908260" y="2399525"/>
                  </a:lnTo>
                  <a:lnTo>
                    <a:pt x="7906460" y="2396284"/>
                  </a:lnTo>
                  <a:lnTo>
                    <a:pt x="7901419" y="2369996"/>
                  </a:lnTo>
                  <a:lnTo>
                    <a:pt x="7896018" y="2358113"/>
                  </a:lnTo>
                  <a:lnTo>
                    <a:pt x="7890977" y="2347670"/>
                  </a:lnTo>
                  <a:lnTo>
                    <a:pt x="7875494" y="2323543"/>
                  </a:lnTo>
                  <a:lnTo>
                    <a:pt x="7860012" y="2302657"/>
                  </a:lnTo>
                  <a:lnTo>
                    <a:pt x="7852810" y="2287173"/>
                  </a:lnTo>
                  <a:lnTo>
                    <a:pt x="7845969" y="2269888"/>
                  </a:lnTo>
                  <a:lnTo>
                    <a:pt x="7839128" y="2240359"/>
                  </a:lnTo>
                  <a:lnTo>
                    <a:pt x="7839128" y="2234958"/>
                  </a:lnTo>
                  <a:lnTo>
                    <a:pt x="7835527" y="2219473"/>
                  </a:lnTo>
                  <a:lnTo>
                    <a:pt x="7830486" y="2205789"/>
                  </a:lnTo>
                  <a:lnTo>
                    <a:pt x="7823645" y="2189945"/>
                  </a:lnTo>
                  <a:lnTo>
                    <a:pt x="7816444" y="2178061"/>
                  </a:lnTo>
                  <a:lnTo>
                    <a:pt x="7807802" y="2155375"/>
                  </a:lnTo>
                  <a:lnTo>
                    <a:pt x="7800961" y="2134849"/>
                  </a:lnTo>
                  <a:lnTo>
                    <a:pt x="7785118" y="2096678"/>
                  </a:lnTo>
                  <a:lnTo>
                    <a:pt x="7776477" y="2072191"/>
                  </a:lnTo>
                  <a:lnTo>
                    <a:pt x="7771436" y="2048064"/>
                  </a:lnTo>
                  <a:lnTo>
                    <a:pt x="7766395" y="2020336"/>
                  </a:lnTo>
                  <a:lnTo>
                    <a:pt x="7764595" y="1992608"/>
                  </a:lnTo>
                  <a:lnTo>
                    <a:pt x="7760994" y="1990808"/>
                  </a:lnTo>
                  <a:lnTo>
                    <a:pt x="7754153" y="1990808"/>
                  </a:lnTo>
                  <a:lnTo>
                    <a:pt x="7738670" y="1990808"/>
                  </a:lnTo>
                  <a:lnTo>
                    <a:pt x="7738670" y="1975323"/>
                  </a:lnTo>
                  <a:lnTo>
                    <a:pt x="7738670" y="1961279"/>
                  </a:lnTo>
                  <a:lnTo>
                    <a:pt x="7741911" y="1947595"/>
                  </a:lnTo>
                  <a:lnTo>
                    <a:pt x="7747312" y="1932111"/>
                  </a:lnTo>
                  <a:lnTo>
                    <a:pt x="7752352" y="1925269"/>
                  </a:lnTo>
                  <a:lnTo>
                    <a:pt x="7757753" y="1918427"/>
                  </a:lnTo>
                  <a:lnTo>
                    <a:pt x="7762794" y="1911225"/>
                  </a:lnTo>
                  <a:lnTo>
                    <a:pt x="7764595" y="1897541"/>
                  </a:lnTo>
                  <a:lnTo>
                    <a:pt x="7759194" y="1899342"/>
                  </a:lnTo>
                  <a:lnTo>
                    <a:pt x="7752352" y="1901142"/>
                  </a:lnTo>
                  <a:lnTo>
                    <a:pt x="7745511" y="1899342"/>
                  </a:lnTo>
                  <a:lnTo>
                    <a:pt x="7736870" y="1897541"/>
                  </a:lnTo>
                  <a:lnTo>
                    <a:pt x="7723187" y="1892500"/>
                  </a:lnTo>
                  <a:lnTo>
                    <a:pt x="7728228" y="1878456"/>
                  </a:lnTo>
                  <a:lnTo>
                    <a:pt x="7731829" y="1868013"/>
                  </a:lnTo>
                  <a:lnTo>
                    <a:pt x="7736870" y="1859370"/>
                  </a:lnTo>
                  <a:lnTo>
                    <a:pt x="7743711" y="1843886"/>
                  </a:lnTo>
                  <a:lnTo>
                    <a:pt x="7747312" y="1833443"/>
                  </a:lnTo>
                  <a:lnTo>
                    <a:pt x="7735069" y="1833443"/>
                  </a:lnTo>
                  <a:lnTo>
                    <a:pt x="7749112" y="1810756"/>
                  </a:lnTo>
                  <a:lnTo>
                    <a:pt x="7757753" y="1791671"/>
                  </a:lnTo>
                  <a:lnTo>
                    <a:pt x="7764595" y="1769344"/>
                  </a:lnTo>
                  <a:lnTo>
                    <a:pt x="7769636" y="1743417"/>
                  </a:lnTo>
                  <a:lnTo>
                    <a:pt x="7773236" y="1713888"/>
                  </a:lnTo>
                  <a:lnTo>
                    <a:pt x="7776477" y="1680759"/>
                  </a:lnTo>
                  <a:lnTo>
                    <a:pt x="7783678" y="1651591"/>
                  </a:lnTo>
                  <a:lnTo>
                    <a:pt x="7790519" y="1629264"/>
                  </a:lnTo>
                  <a:lnTo>
                    <a:pt x="7800961" y="1608378"/>
                  </a:lnTo>
                  <a:lnTo>
                    <a:pt x="7795560" y="1606578"/>
                  </a:lnTo>
                  <a:lnTo>
                    <a:pt x="7792320" y="1602977"/>
                  </a:lnTo>
                  <a:lnTo>
                    <a:pt x="7790519" y="1601536"/>
                  </a:lnTo>
                  <a:lnTo>
                    <a:pt x="7786919" y="1594334"/>
                  </a:lnTo>
                  <a:lnTo>
                    <a:pt x="7786919" y="1587492"/>
                  </a:lnTo>
                  <a:lnTo>
                    <a:pt x="7790519" y="1577049"/>
                  </a:lnTo>
                  <a:lnTo>
                    <a:pt x="7809603" y="1530236"/>
                  </a:lnTo>
                  <a:lnTo>
                    <a:pt x="7823645" y="1488824"/>
                  </a:lnTo>
                  <a:lnTo>
                    <a:pt x="7828686" y="1469739"/>
                  </a:lnTo>
                  <a:lnTo>
                    <a:pt x="7837328" y="1448853"/>
                  </a:lnTo>
                  <a:lnTo>
                    <a:pt x="7847769" y="1424726"/>
                  </a:lnTo>
                  <a:lnTo>
                    <a:pt x="7860012" y="1400239"/>
                  </a:lnTo>
                  <a:lnTo>
                    <a:pt x="7884136" y="1357386"/>
                  </a:lnTo>
                  <a:lnTo>
                    <a:pt x="7911501" y="1301570"/>
                  </a:lnTo>
                  <a:lnTo>
                    <a:pt x="7918702" y="1291127"/>
                  </a:lnTo>
                  <a:lnTo>
                    <a:pt x="7944627" y="1246475"/>
                  </a:lnTo>
                  <a:lnTo>
                    <a:pt x="7970551" y="1201462"/>
                  </a:lnTo>
                  <a:lnTo>
                    <a:pt x="7991435" y="1170133"/>
                  </a:lnTo>
                  <a:lnTo>
                    <a:pt x="8012319" y="1140604"/>
                  </a:lnTo>
                  <a:lnTo>
                    <a:pt x="8034643" y="1111436"/>
                  </a:lnTo>
                  <a:lnTo>
                    <a:pt x="8058767" y="1085508"/>
                  </a:lnTo>
                  <a:lnTo>
                    <a:pt x="8083251" y="1059221"/>
                  </a:lnTo>
                  <a:lnTo>
                    <a:pt x="8109176" y="1036895"/>
                  </a:lnTo>
                  <a:lnTo>
                    <a:pt x="8136901" y="1014208"/>
                  </a:lnTo>
                  <a:lnTo>
                    <a:pt x="8162826" y="995123"/>
                  </a:lnTo>
                  <a:lnTo>
                    <a:pt x="8162826" y="983239"/>
                  </a:lnTo>
                  <a:lnTo>
                    <a:pt x="8164626" y="974597"/>
                  </a:lnTo>
                  <a:lnTo>
                    <a:pt x="8169667" y="969195"/>
                  </a:lnTo>
                  <a:lnTo>
                    <a:pt x="8174708" y="965954"/>
                  </a:lnTo>
                  <a:lnTo>
                    <a:pt x="8183349" y="964154"/>
                  </a:lnTo>
                  <a:lnTo>
                    <a:pt x="8204233" y="946869"/>
                  </a:lnTo>
                  <a:lnTo>
                    <a:pt x="8226917" y="927783"/>
                  </a:lnTo>
                  <a:lnTo>
                    <a:pt x="8251041" y="911939"/>
                  </a:lnTo>
                  <a:lnTo>
                    <a:pt x="8276966" y="894654"/>
                  </a:lnTo>
                  <a:lnTo>
                    <a:pt x="8304691" y="879169"/>
                  </a:lnTo>
                  <a:lnTo>
                    <a:pt x="8334216" y="865125"/>
                  </a:lnTo>
                  <a:lnTo>
                    <a:pt x="8363741" y="851441"/>
                  </a:lnTo>
                  <a:lnTo>
                    <a:pt x="8394707" y="839558"/>
                  </a:lnTo>
                  <a:lnTo>
                    <a:pt x="8427833" y="827315"/>
                  </a:lnTo>
                  <a:lnTo>
                    <a:pt x="8460599" y="816872"/>
                  </a:lnTo>
                  <a:lnTo>
                    <a:pt x="8495165" y="810030"/>
                  </a:lnTo>
                  <a:lnTo>
                    <a:pt x="8531531" y="803188"/>
                  </a:lnTo>
                  <a:lnTo>
                    <a:pt x="8569698" y="799587"/>
                  </a:lnTo>
                  <a:lnTo>
                    <a:pt x="8607505" y="795986"/>
                  </a:lnTo>
                  <a:lnTo>
                    <a:pt x="8647472" y="795986"/>
                  </a:lnTo>
                  <a:lnTo>
                    <a:pt x="8689239" y="795986"/>
                  </a:lnTo>
                  <a:lnTo>
                    <a:pt x="8728846" y="797786"/>
                  </a:lnTo>
                  <a:lnTo>
                    <a:pt x="8767013" y="801387"/>
                  </a:lnTo>
                  <a:lnTo>
                    <a:pt x="8805180" y="810030"/>
                  </a:lnTo>
                  <a:lnTo>
                    <a:pt x="8841547" y="820473"/>
                  </a:lnTo>
                  <a:lnTo>
                    <a:pt x="8877913" y="832356"/>
                  </a:lnTo>
                  <a:lnTo>
                    <a:pt x="8908879" y="848200"/>
                  </a:lnTo>
                  <a:lnTo>
                    <a:pt x="8938404" y="863685"/>
                  </a:lnTo>
                  <a:lnTo>
                    <a:pt x="8964328" y="882770"/>
                  </a:lnTo>
                  <a:lnTo>
                    <a:pt x="8967929" y="886011"/>
                  </a:lnTo>
                  <a:lnTo>
                    <a:pt x="8969729" y="889612"/>
                  </a:lnTo>
                  <a:lnTo>
                    <a:pt x="8976571" y="903296"/>
                  </a:lnTo>
                  <a:lnTo>
                    <a:pt x="8983412" y="915540"/>
                  </a:lnTo>
                  <a:lnTo>
                    <a:pt x="8990253" y="925983"/>
                  </a:lnTo>
                  <a:lnTo>
                    <a:pt x="8997454" y="934625"/>
                  </a:lnTo>
                  <a:lnTo>
                    <a:pt x="8998895" y="938226"/>
                  </a:lnTo>
                  <a:lnTo>
                    <a:pt x="9011137" y="953711"/>
                  </a:lnTo>
                  <a:lnTo>
                    <a:pt x="9021579" y="969195"/>
                  </a:lnTo>
                  <a:lnTo>
                    <a:pt x="9028420" y="962353"/>
                  </a:lnTo>
                  <a:lnTo>
                    <a:pt x="9033461" y="953711"/>
                  </a:lnTo>
                  <a:lnTo>
                    <a:pt x="9037061" y="943268"/>
                  </a:lnTo>
                  <a:lnTo>
                    <a:pt x="9037061" y="931384"/>
                  </a:lnTo>
                  <a:lnTo>
                    <a:pt x="9035261" y="917340"/>
                  </a:lnTo>
                  <a:lnTo>
                    <a:pt x="9030220" y="882770"/>
                  </a:lnTo>
                  <a:lnTo>
                    <a:pt x="9028420" y="853242"/>
                  </a:lnTo>
                  <a:lnTo>
                    <a:pt x="9035261" y="801387"/>
                  </a:lnTo>
                  <a:lnTo>
                    <a:pt x="9040662" y="771859"/>
                  </a:lnTo>
                  <a:lnTo>
                    <a:pt x="9043903" y="740530"/>
                  </a:lnTo>
                  <a:lnTo>
                    <a:pt x="9047503" y="702719"/>
                  </a:lnTo>
                  <a:lnTo>
                    <a:pt x="9045703" y="666348"/>
                  </a:lnTo>
                  <a:lnTo>
                    <a:pt x="9038862" y="671390"/>
                  </a:lnTo>
                  <a:lnTo>
                    <a:pt x="9032021" y="676791"/>
                  </a:lnTo>
                  <a:lnTo>
                    <a:pt x="9024819" y="680032"/>
                  </a:lnTo>
                  <a:lnTo>
                    <a:pt x="9017978" y="681833"/>
                  </a:lnTo>
                  <a:lnTo>
                    <a:pt x="9007536" y="681833"/>
                  </a:lnTo>
                  <a:lnTo>
                    <a:pt x="8997454" y="680032"/>
                  </a:lnTo>
                  <a:lnTo>
                    <a:pt x="8990253" y="678592"/>
                  </a:lnTo>
                  <a:lnTo>
                    <a:pt x="8985212" y="666348"/>
                  </a:lnTo>
                  <a:lnTo>
                    <a:pt x="8983412" y="659506"/>
                  </a:lnTo>
                  <a:lnTo>
                    <a:pt x="8981971" y="650504"/>
                  </a:lnTo>
                  <a:lnTo>
                    <a:pt x="8981971" y="640061"/>
                  </a:lnTo>
                  <a:lnTo>
                    <a:pt x="8983412" y="629978"/>
                  </a:lnTo>
                  <a:lnTo>
                    <a:pt x="8987012" y="624576"/>
                  </a:lnTo>
                  <a:lnTo>
                    <a:pt x="8992053" y="617734"/>
                  </a:lnTo>
                  <a:lnTo>
                    <a:pt x="8998895" y="612333"/>
                  </a:lnTo>
                  <a:lnTo>
                    <a:pt x="9007536" y="609092"/>
                  </a:lnTo>
                  <a:lnTo>
                    <a:pt x="9011137" y="600450"/>
                  </a:lnTo>
                  <a:lnTo>
                    <a:pt x="9014737" y="593247"/>
                  </a:lnTo>
                  <a:lnTo>
                    <a:pt x="9019778" y="586405"/>
                  </a:lnTo>
                  <a:lnTo>
                    <a:pt x="9026619" y="579564"/>
                  </a:lnTo>
                  <a:lnTo>
                    <a:pt x="9023379" y="577763"/>
                  </a:lnTo>
                  <a:lnTo>
                    <a:pt x="9009336" y="579564"/>
                  </a:lnTo>
                  <a:lnTo>
                    <a:pt x="8990253" y="581364"/>
                  </a:lnTo>
                  <a:lnTo>
                    <a:pt x="8969729" y="583165"/>
                  </a:lnTo>
                  <a:lnTo>
                    <a:pt x="8942004" y="581364"/>
                  </a:lnTo>
                  <a:lnTo>
                    <a:pt x="8865671" y="570921"/>
                  </a:lnTo>
                  <a:lnTo>
                    <a:pt x="8867471" y="572722"/>
                  </a:lnTo>
                  <a:lnTo>
                    <a:pt x="8867471" y="577763"/>
                  </a:lnTo>
                  <a:lnTo>
                    <a:pt x="8857029" y="583165"/>
                  </a:lnTo>
                  <a:lnTo>
                    <a:pt x="8848388" y="584965"/>
                  </a:lnTo>
                  <a:lnTo>
                    <a:pt x="8841547" y="584965"/>
                  </a:lnTo>
                  <a:lnTo>
                    <a:pt x="8834705" y="584965"/>
                  </a:lnTo>
                  <a:lnTo>
                    <a:pt x="8826064" y="581364"/>
                  </a:lnTo>
                  <a:lnTo>
                    <a:pt x="8817422" y="577763"/>
                  </a:lnTo>
                  <a:lnTo>
                    <a:pt x="8810221" y="574522"/>
                  </a:lnTo>
                  <a:lnTo>
                    <a:pt x="8806980" y="574522"/>
                  </a:lnTo>
                  <a:lnTo>
                    <a:pt x="8803380" y="576323"/>
                  </a:lnTo>
                  <a:lnTo>
                    <a:pt x="8800139" y="579564"/>
                  </a:lnTo>
                  <a:lnTo>
                    <a:pt x="8782496" y="584965"/>
                  </a:lnTo>
                  <a:lnTo>
                    <a:pt x="8765213" y="586405"/>
                  </a:lnTo>
                  <a:lnTo>
                    <a:pt x="8758372" y="584965"/>
                  </a:lnTo>
                  <a:lnTo>
                    <a:pt x="8751530" y="583165"/>
                  </a:lnTo>
                  <a:lnTo>
                    <a:pt x="8744329" y="579564"/>
                  </a:lnTo>
                  <a:lnTo>
                    <a:pt x="8739288" y="576323"/>
                  </a:lnTo>
                  <a:lnTo>
                    <a:pt x="8732447" y="569121"/>
                  </a:lnTo>
                  <a:lnTo>
                    <a:pt x="8727046" y="560478"/>
                  </a:lnTo>
                  <a:lnTo>
                    <a:pt x="8723805" y="544994"/>
                  </a:lnTo>
                  <a:lnTo>
                    <a:pt x="8720205" y="531310"/>
                  </a:lnTo>
                  <a:lnTo>
                    <a:pt x="8720205" y="520867"/>
                  </a:lnTo>
                  <a:lnTo>
                    <a:pt x="8723805" y="505022"/>
                  </a:lnTo>
                  <a:lnTo>
                    <a:pt x="8713364" y="493139"/>
                  </a:lnTo>
                  <a:lnTo>
                    <a:pt x="8708323" y="482696"/>
                  </a:lnTo>
                  <a:lnTo>
                    <a:pt x="8702922" y="474053"/>
                  </a:lnTo>
                  <a:lnTo>
                    <a:pt x="8699681" y="465411"/>
                  </a:lnTo>
                  <a:lnTo>
                    <a:pt x="8697881" y="456768"/>
                  </a:lnTo>
                  <a:lnTo>
                    <a:pt x="8697881" y="451367"/>
                  </a:lnTo>
                  <a:lnTo>
                    <a:pt x="8699681" y="440924"/>
                  </a:lnTo>
                  <a:lnTo>
                    <a:pt x="8702922" y="434082"/>
                  </a:lnTo>
                  <a:lnTo>
                    <a:pt x="8706522" y="429040"/>
                  </a:lnTo>
                  <a:lnTo>
                    <a:pt x="8716964" y="420398"/>
                  </a:lnTo>
                  <a:lnTo>
                    <a:pt x="8727046" y="411755"/>
                  </a:lnTo>
                  <a:lnTo>
                    <a:pt x="8728846" y="406714"/>
                  </a:lnTo>
                  <a:lnTo>
                    <a:pt x="8730647" y="401312"/>
                  </a:lnTo>
                  <a:lnTo>
                    <a:pt x="8730647" y="396271"/>
                  </a:lnTo>
                  <a:lnTo>
                    <a:pt x="8728846" y="390869"/>
                  </a:lnTo>
                  <a:lnTo>
                    <a:pt x="8723805" y="382227"/>
                  </a:lnTo>
                  <a:lnTo>
                    <a:pt x="8715164" y="375385"/>
                  </a:lnTo>
                  <a:lnTo>
                    <a:pt x="8706522" y="368183"/>
                  </a:lnTo>
                  <a:lnTo>
                    <a:pt x="8702922" y="350898"/>
                  </a:lnTo>
                  <a:lnTo>
                    <a:pt x="8699681" y="328572"/>
                  </a:lnTo>
                  <a:lnTo>
                    <a:pt x="8697881" y="307686"/>
                  </a:lnTo>
                  <a:lnTo>
                    <a:pt x="8699681" y="288600"/>
                  </a:lnTo>
                  <a:lnTo>
                    <a:pt x="8701481" y="269875"/>
                  </a:lnTo>
                  <a:lnTo>
                    <a:pt x="8706522" y="254030"/>
                  </a:lnTo>
                  <a:lnTo>
                    <a:pt x="8715164" y="226302"/>
                  </a:lnTo>
                  <a:lnTo>
                    <a:pt x="8723805" y="209017"/>
                  </a:lnTo>
                  <a:lnTo>
                    <a:pt x="8732447" y="189932"/>
                  </a:lnTo>
                  <a:lnTo>
                    <a:pt x="8746129" y="169046"/>
                  </a:lnTo>
                  <a:lnTo>
                    <a:pt x="8730647" y="144919"/>
                  </a:lnTo>
                  <a:lnTo>
                    <a:pt x="8732447" y="136277"/>
                  </a:lnTo>
                  <a:lnTo>
                    <a:pt x="8734247" y="125834"/>
                  </a:lnTo>
                  <a:lnTo>
                    <a:pt x="8739288" y="115751"/>
                  </a:lnTo>
                  <a:lnTo>
                    <a:pt x="8746129" y="105308"/>
                  </a:lnTo>
                  <a:lnTo>
                    <a:pt x="8754771" y="96305"/>
                  </a:lnTo>
                  <a:lnTo>
                    <a:pt x="8765213" y="91264"/>
                  </a:lnTo>
                  <a:lnTo>
                    <a:pt x="8777455" y="87663"/>
                  </a:lnTo>
                  <a:lnTo>
                    <a:pt x="8789697" y="84422"/>
                  </a:lnTo>
                  <a:lnTo>
                    <a:pt x="8803380" y="84422"/>
                  </a:lnTo>
                  <a:lnTo>
                    <a:pt x="8817422" y="86222"/>
                  </a:lnTo>
                  <a:lnTo>
                    <a:pt x="8831105" y="89463"/>
                  </a:lnTo>
                  <a:lnTo>
                    <a:pt x="8845147" y="96305"/>
                  </a:lnTo>
                  <a:lnTo>
                    <a:pt x="8848388" y="93064"/>
                  </a:lnTo>
                  <a:lnTo>
                    <a:pt x="8853789" y="91264"/>
                  </a:lnTo>
                  <a:lnTo>
                    <a:pt x="8938404" y="79020"/>
                  </a:lnTo>
                  <a:lnTo>
                    <a:pt x="9028420" y="65336"/>
                  </a:lnTo>
                  <a:lnTo>
                    <a:pt x="9122037" y="53093"/>
                  </a:lnTo>
                  <a:lnTo>
                    <a:pt x="9158403" y="49852"/>
                  </a:lnTo>
                  <a:lnTo>
                    <a:pt x="9194769" y="46251"/>
                  </a:lnTo>
                  <a:close/>
                  <a:moveTo>
                    <a:pt x="4607584" y="28575"/>
                  </a:moveTo>
                  <a:lnTo>
                    <a:pt x="4630281" y="28575"/>
                  </a:lnTo>
                  <a:lnTo>
                    <a:pt x="4651177" y="30375"/>
                  </a:lnTo>
                  <a:lnTo>
                    <a:pt x="4673514" y="32175"/>
                  </a:lnTo>
                  <a:lnTo>
                    <a:pt x="4694050" y="35415"/>
                  </a:lnTo>
                  <a:lnTo>
                    <a:pt x="4714946" y="39015"/>
                  </a:lnTo>
                  <a:lnTo>
                    <a:pt x="4735842" y="44055"/>
                  </a:lnTo>
                  <a:lnTo>
                    <a:pt x="4756739" y="50896"/>
                  </a:lnTo>
                  <a:lnTo>
                    <a:pt x="4777635" y="57737"/>
                  </a:lnTo>
                  <a:lnTo>
                    <a:pt x="4819067" y="75377"/>
                  </a:lnTo>
                  <a:lnTo>
                    <a:pt x="4834559" y="73577"/>
                  </a:lnTo>
                  <a:lnTo>
                    <a:pt x="4846808" y="69977"/>
                  </a:lnTo>
                  <a:lnTo>
                    <a:pt x="4857256" y="66377"/>
                  </a:lnTo>
                  <a:lnTo>
                    <a:pt x="4869145" y="66377"/>
                  </a:lnTo>
                  <a:lnTo>
                    <a:pt x="4876351" y="68177"/>
                  </a:lnTo>
                  <a:lnTo>
                    <a:pt x="4881395" y="69977"/>
                  </a:lnTo>
                  <a:lnTo>
                    <a:pt x="4888240" y="75377"/>
                  </a:lnTo>
                  <a:lnTo>
                    <a:pt x="4895445" y="80418"/>
                  </a:lnTo>
                  <a:lnTo>
                    <a:pt x="4898688" y="85818"/>
                  </a:lnTo>
                  <a:lnTo>
                    <a:pt x="4902291" y="103099"/>
                  </a:lnTo>
                  <a:lnTo>
                    <a:pt x="4904092" y="113539"/>
                  </a:lnTo>
                  <a:lnTo>
                    <a:pt x="4904092" y="120379"/>
                  </a:lnTo>
                  <a:lnTo>
                    <a:pt x="4898688" y="123980"/>
                  </a:lnTo>
                  <a:lnTo>
                    <a:pt x="4898688" y="125420"/>
                  </a:lnTo>
                  <a:lnTo>
                    <a:pt x="4917783" y="129020"/>
                  </a:lnTo>
                  <a:lnTo>
                    <a:pt x="4926429" y="132620"/>
                  </a:lnTo>
                  <a:lnTo>
                    <a:pt x="4933275" y="135860"/>
                  </a:lnTo>
                  <a:lnTo>
                    <a:pt x="4940120" y="141260"/>
                  </a:lnTo>
                  <a:lnTo>
                    <a:pt x="4943723" y="146301"/>
                  </a:lnTo>
                  <a:lnTo>
                    <a:pt x="4945524" y="153141"/>
                  </a:lnTo>
                  <a:lnTo>
                    <a:pt x="4945524" y="158541"/>
                  </a:lnTo>
                  <a:lnTo>
                    <a:pt x="4954171" y="154941"/>
                  </a:lnTo>
                  <a:lnTo>
                    <a:pt x="4959215" y="154941"/>
                  </a:lnTo>
                  <a:lnTo>
                    <a:pt x="4964619" y="154941"/>
                  </a:lnTo>
                  <a:lnTo>
                    <a:pt x="4969663" y="156741"/>
                  </a:lnTo>
                  <a:lnTo>
                    <a:pt x="4974707" y="160341"/>
                  </a:lnTo>
                  <a:lnTo>
                    <a:pt x="4980111" y="165381"/>
                  </a:lnTo>
                  <a:lnTo>
                    <a:pt x="4985155" y="170422"/>
                  </a:lnTo>
                  <a:lnTo>
                    <a:pt x="4986956" y="174022"/>
                  </a:lnTo>
                  <a:lnTo>
                    <a:pt x="4988757" y="185902"/>
                  </a:lnTo>
                  <a:lnTo>
                    <a:pt x="4990559" y="196343"/>
                  </a:lnTo>
                  <a:lnTo>
                    <a:pt x="4988757" y="206783"/>
                  </a:lnTo>
                  <a:lnTo>
                    <a:pt x="4985155" y="215424"/>
                  </a:lnTo>
                  <a:lnTo>
                    <a:pt x="4980111" y="225864"/>
                  </a:lnTo>
                  <a:lnTo>
                    <a:pt x="4974707" y="232704"/>
                  </a:lnTo>
                  <a:lnTo>
                    <a:pt x="4992360" y="303988"/>
                  </a:lnTo>
                  <a:lnTo>
                    <a:pt x="4993801" y="312628"/>
                  </a:lnTo>
                  <a:lnTo>
                    <a:pt x="4999205" y="338549"/>
                  </a:lnTo>
                  <a:lnTo>
                    <a:pt x="5002448" y="360870"/>
                  </a:lnTo>
                  <a:lnTo>
                    <a:pt x="5007852" y="378151"/>
                  </a:lnTo>
                  <a:lnTo>
                    <a:pt x="5012536" y="392192"/>
                  </a:lnTo>
                  <a:lnTo>
                    <a:pt x="5014337" y="399032"/>
                  </a:lnTo>
                  <a:lnTo>
                    <a:pt x="5016139" y="407672"/>
                  </a:lnTo>
                  <a:lnTo>
                    <a:pt x="5016139" y="416313"/>
                  </a:lnTo>
                  <a:lnTo>
                    <a:pt x="5012536" y="419913"/>
                  </a:lnTo>
                  <a:lnTo>
                    <a:pt x="5011455" y="424953"/>
                  </a:lnTo>
                  <a:lnTo>
                    <a:pt x="5006051" y="426753"/>
                  </a:lnTo>
                  <a:lnTo>
                    <a:pt x="4999205" y="428553"/>
                  </a:lnTo>
                  <a:lnTo>
                    <a:pt x="4995603" y="449074"/>
                  </a:lnTo>
                  <a:lnTo>
                    <a:pt x="4992360" y="469955"/>
                  </a:lnTo>
                  <a:lnTo>
                    <a:pt x="4985155" y="490836"/>
                  </a:lnTo>
                  <a:lnTo>
                    <a:pt x="4978309" y="511717"/>
                  </a:lnTo>
                  <a:lnTo>
                    <a:pt x="4969663" y="532598"/>
                  </a:lnTo>
                  <a:lnTo>
                    <a:pt x="4959215" y="551319"/>
                  </a:lnTo>
                  <a:lnTo>
                    <a:pt x="4947325" y="568600"/>
                  </a:lnTo>
                  <a:lnTo>
                    <a:pt x="4935076" y="585880"/>
                  </a:lnTo>
                  <a:lnTo>
                    <a:pt x="4919584" y="603161"/>
                  </a:lnTo>
                  <a:lnTo>
                    <a:pt x="4904092" y="619002"/>
                  </a:lnTo>
                  <a:lnTo>
                    <a:pt x="4886439" y="634482"/>
                  </a:lnTo>
                  <a:lnTo>
                    <a:pt x="4869145" y="646723"/>
                  </a:lnTo>
                  <a:lnTo>
                    <a:pt x="4851852" y="658964"/>
                  </a:lnTo>
                  <a:lnTo>
                    <a:pt x="4832757" y="669044"/>
                  </a:lnTo>
                  <a:lnTo>
                    <a:pt x="4813662" y="679485"/>
                  </a:lnTo>
                  <a:lnTo>
                    <a:pt x="4793127" y="686685"/>
                  </a:lnTo>
                  <a:lnTo>
                    <a:pt x="4765385" y="693525"/>
                  </a:lnTo>
                  <a:lnTo>
                    <a:pt x="4748092" y="694965"/>
                  </a:lnTo>
                  <a:lnTo>
                    <a:pt x="4727196" y="694965"/>
                  </a:lnTo>
                  <a:lnTo>
                    <a:pt x="4706300" y="694965"/>
                  </a:lnTo>
                  <a:lnTo>
                    <a:pt x="4683962" y="693525"/>
                  </a:lnTo>
                  <a:lnTo>
                    <a:pt x="4640729" y="688125"/>
                  </a:lnTo>
                  <a:lnTo>
                    <a:pt x="4619833" y="684885"/>
                  </a:lnTo>
                  <a:lnTo>
                    <a:pt x="4598937" y="681285"/>
                  </a:lnTo>
                  <a:lnTo>
                    <a:pt x="4578041" y="674444"/>
                  </a:lnTo>
                  <a:lnTo>
                    <a:pt x="4558946" y="667604"/>
                  </a:lnTo>
                  <a:lnTo>
                    <a:pt x="4545256" y="662204"/>
                  </a:lnTo>
                  <a:lnTo>
                    <a:pt x="4533006" y="655363"/>
                  </a:lnTo>
                  <a:lnTo>
                    <a:pt x="4521117" y="646723"/>
                  </a:lnTo>
                  <a:lnTo>
                    <a:pt x="4512470" y="636283"/>
                  </a:lnTo>
                  <a:lnTo>
                    <a:pt x="4493376" y="632682"/>
                  </a:lnTo>
                  <a:lnTo>
                    <a:pt x="4476082" y="625842"/>
                  </a:lnTo>
                  <a:lnTo>
                    <a:pt x="4458789" y="615402"/>
                  </a:lnTo>
                  <a:lnTo>
                    <a:pt x="4441496" y="603161"/>
                  </a:lnTo>
                  <a:lnTo>
                    <a:pt x="4425643" y="592721"/>
                  </a:lnTo>
                  <a:lnTo>
                    <a:pt x="4410151" y="580840"/>
                  </a:lnTo>
                  <a:lnTo>
                    <a:pt x="4396101" y="567159"/>
                  </a:lnTo>
                  <a:lnTo>
                    <a:pt x="4384211" y="549879"/>
                  </a:lnTo>
                  <a:lnTo>
                    <a:pt x="4375565" y="535838"/>
                  </a:lnTo>
                  <a:lnTo>
                    <a:pt x="4366918" y="520357"/>
                  </a:lnTo>
                  <a:lnTo>
                    <a:pt x="4318281" y="539438"/>
                  </a:lnTo>
                  <a:lnTo>
                    <a:pt x="4360073" y="509917"/>
                  </a:lnTo>
                  <a:lnTo>
                    <a:pt x="4344581" y="473555"/>
                  </a:lnTo>
                  <a:lnTo>
                    <a:pt x="4330530" y="431793"/>
                  </a:lnTo>
                  <a:lnTo>
                    <a:pt x="4320082" y="395792"/>
                  </a:lnTo>
                  <a:lnTo>
                    <a:pt x="4315038" y="359070"/>
                  </a:lnTo>
                  <a:lnTo>
                    <a:pt x="4313237" y="324509"/>
                  </a:lnTo>
                  <a:lnTo>
                    <a:pt x="4313237" y="288147"/>
                  </a:lnTo>
                  <a:lnTo>
                    <a:pt x="4316479" y="265826"/>
                  </a:lnTo>
                  <a:lnTo>
                    <a:pt x="4320082" y="244945"/>
                  </a:lnTo>
                  <a:lnTo>
                    <a:pt x="4325486" y="225864"/>
                  </a:lnTo>
                  <a:lnTo>
                    <a:pt x="4330530" y="206783"/>
                  </a:lnTo>
                  <a:lnTo>
                    <a:pt x="4339177" y="189502"/>
                  </a:lnTo>
                  <a:lnTo>
                    <a:pt x="4347823" y="172222"/>
                  </a:lnTo>
                  <a:lnTo>
                    <a:pt x="4360073" y="156741"/>
                  </a:lnTo>
                  <a:lnTo>
                    <a:pt x="4371962" y="143060"/>
                  </a:lnTo>
                  <a:lnTo>
                    <a:pt x="4382410" y="129020"/>
                  </a:lnTo>
                  <a:lnTo>
                    <a:pt x="4396101" y="115339"/>
                  </a:lnTo>
                  <a:lnTo>
                    <a:pt x="4410151" y="103099"/>
                  </a:lnTo>
                  <a:lnTo>
                    <a:pt x="4423842" y="90858"/>
                  </a:lnTo>
                  <a:lnTo>
                    <a:pt x="4439694" y="80418"/>
                  </a:lnTo>
                  <a:lnTo>
                    <a:pt x="4455186" y="71777"/>
                  </a:lnTo>
                  <a:lnTo>
                    <a:pt x="4472479" y="61337"/>
                  </a:lnTo>
                  <a:lnTo>
                    <a:pt x="4491574" y="54496"/>
                  </a:lnTo>
                  <a:lnTo>
                    <a:pt x="4510669" y="47656"/>
                  </a:lnTo>
                  <a:lnTo>
                    <a:pt x="4527962" y="40815"/>
                  </a:lnTo>
                  <a:lnTo>
                    <a:pt x="4547057" y="35415"/>
                  </a:lnTo>
                  <a:lnTo>
                    <a:pt x="4567593" y="32175"/>
                  </a:lnTo>
                  <a:lnTo>
                    <a:pt x="4586688" y="30375"/>
                  </a:lnTo>
                  <a:close/>
                  <a:moveTo>
                    <a:pt x="1284273" y="0"/>
                  </a:moveTo>
                  <a:lnTo>
                    <a:pt x="1296511" y="0"/>
                  </a:lnTo>
                  <a:lnTo>
                    <a:pt x="1308389" y="1800"/>
                  </a:lnTo>
                  <a:lnTo>
                    <a:pt x="1320627" y="5401"/>
                  </a:lnTo>
                  <a:lnTo>
                    <a:pt x="1330705" y="10441"/>
                  </a:lnTo>
                  <a:lnTo>
                    <a:pt x="1341144" y="19083"/>
                  </a:lnTo>
                  <a:lnTo>
                    <a:pt x="1351582" y="33125"/>
                  </a:lnTo>
                  <a:lnTo>
                    <a:pt x="1372458" y="67330"/>
                  </a:lnTo>
                  <a:lnTo>
                    <a:pt x="1381097" y="77772"/>
                  </a:lnTo>
                  <a:lnTo>
                    <a:pt x="1386496" y="84973"/>
                  </a:lnTo>
                  <a:lnTo>
                    <a:pt x="1389736" y="95414"/>
                  </a:lnTo>
                  <a:lnTo>
                    <a:pt x="1393335" y="105856"/>
                  </a:lnTo>
                  <a:lnTo>
                    <a:pt x="1393335" y="114497"/>
                  </a:lnTo>
                  <a:lnTo>
                    <a:pt x="1391535" y="124939"/>
                  </a:lnTo>
                  <a:lnTo>
                    <a:pt x="1387936" y="133580"/>
                  </a:lnTo>
                  <a:lnTo>
                    <a:pt x="1389736" y="135380"/>
                  </a:lnTo>
                  <a:lnTo>
                    <a:pt x="1395135" y="133580"/>
                  </a:lnTo>
                  <a:lnTo>
                    <a:pt x="1412412" y="133580"/>
                  </a:lnTo>
                  <a:lnTo>
                    <a:pt x="1410613" y="150863"/>
                  </a:lnTo>
                  <a:lnTo>
                    <a:pt x="1408813" y="168145"/>
                  </a:lnTo>
                  <a:lnTo>
                    <a:pt x="1408813" y="178227"/>
                  </a:lnTo>
                  <a:lnTo>
                    <a:pt x="1410613" y="186868"/>
                  </a:lnTo>
                  <a:lnTo>
                    <a:pt x="1414212" y="192269"/>
                  </a:lnTo>
                  <a:lnTo>
                    <a:pt x="1422850" y="204151"/>
                  </a:lnTo>
                  <a:lnTo>
                    <a:pt x="1431489" y="218193"/>
                  </a:lnTo>
                  <a:lnTo>
                    <a:pt x="1440128" y="230435"/>
                  </a:lnTo>
                  <a:lnTo>
                    <a:pt x="1443367" y="233675"/>
                  </a:lnTo>
                  <a:lnTo>
                    <a:pt x="1445167" y="239076"/>
                  </a:lnTo>
                  <a:lnTo>
                    <a:pt x="1448766" y="265000"/>
                  </a:lnTo>
                  <a:lnTo>
                    <a:pt x="1455605" y="290924"/>
                  </a:lnTo>
                  <a:lnTo>
                    <a:pt x="1466043" y="316847"/>
                  </a:lnTo>
                  <a:lnTo>
                    <a:pt x="1477922" y="340971"/>
                  </a:lnTo>
                  <a:lnTo>
                    <a:pt x="1500598" y="396779"/>
                  </a:lnTo>
                  <a:lnTo>
                    <a:pt x="1524714" y="448627"/>
                  </a:lnTo>
                  <a:lnTo>
                    <a:pt x="1543791" y="507316"/>
                  </a:lnTo>
                  <a:lnTo>
                    <a:pt x="1562868" y="566365"/>
                  </a:lnTo>
                  <a:lnTo>
                    <a:pt x="1573306" y="595529"/>
                  </a:lnTo>
                  <a:lnTo>
                    <a:pt x="1583745" y="623253"/>
                  </a:lnTo>
                  <a:lnTo>
                    <a:pt x="1595623" y="649537"/>
                  </a:lnTo>
                  <a:lnTo>
                    <a:pt x="1607861" y="673660"/>
                  </a:lnTo>
                  <a:lnTo>
                    <a:pt x="1612900" y="680501"/>
                  </a:lnTo>
                  <a:lnTo>
                    <a:pt x="1619739" y="687703"/>
                  </a:lnTo>
                  <a:lnTo>
                    <a:pt x="1644215" y="703185"/>
                  </a:lnTo>
                  <a:lnTo>
                    <a:pt x="1651054" y="706425"/>
                  </a:lnTo>
                  <a:lnTo>
                    <a:pt x="1651054" y="715067"/>
                  </a:lnTo>
                  <a:lnTo>
                    <a:pt x="1652854" y="734149"/>
                  </a:lnTo>
                  <a:lnTo>
                    <a:pt x="1658253" y="749632"/>
                  </a:lnTo>
                  <a:lnTo>
                    <a:pt x="1661492" y="755033"/>
                  </a:lnTo>
                  <a:lnTo>
                    <a:pt x="1665091" y="760073"/>
                  </a:lnTo>
                  <a:lnTo>
                    <a:pt x="1670131" y="763674"/>
                  </a:lnTo>
                  <a:lnTo>
                    <a:pt x="1675530" y="766914"/>
                  </a:lnTo>
                  <a:lnTo>
                    <a:pt x="1684168" y="768715"/>
                  </a:lnTo>
                  <a:lnTo>
                    <a:pt x="1685968" y="779156"/>
                  </a:lnTo>
                  <a:lnTo>
                    <a:pt x="1691007" y="798239"/>
                  </a:lnTo>
                  <a:lnTo>
                    <a:pt x="1696406" y="817322"/>
                  </a:lnTo>
                  <a:lnTo>
                    <a:pt x="1704685" y="836405"/>
                  </a:lnTo>
                  <a:lnTo>
                    <a:pt x="1711884" y="850087"/>
                  </a:lnTo>
                  <a:lnTo>
                    <a:pt x="1730601" y="891853"/>
                  </a:lnTo>
                  <a:lnTo>
                    <a:pt x="1749678" y="931819"/>
                  </a:lnTo>
                  <a:lnTo>
                    <a:pt x="1774154" y="988707"/>
                  </a:lnTo>
                  <a:lnTo>
                    <a:pt x="1800070" y="1045956"/>
                  </a:lnTo>
                  <a:lnTo>
                    <a:pt x="1834624" y="1118687"/>
                  </a:lnTo>
                  <a:lnTo>
                    <a:pt x="1857300" y="1165134"/>
                  </a:lnTo>
                  <a:lnTo>
                    <a:pt x="1881417" y="1212301"/>
                  </a:lnTo>
                  <a:lnTo>
                    <a:pt x="1910572" y="1258748"/>
                  </a:lnTo>
                  <a:lnTo>
                    <a:pt x="1940087" y="1305554"/>
                  </a:lnTo>
                  <a:lnTo>
                    <a:pt x="1948726" y="1319597"/>
                  </a:lnTo>
                  <a:lnTo>
                    <a:pt x="1962763" y="1338679"/>
                  </a:lnTo>
                  <a:lnTo>
                    <a:pt x="1973202" y="1352361"/>
                  </a:lnTo>
                  <a:lnTo>
                    <a:pt x="1978241" y="1355962"/>
                  </a:lnTo>
                  <a:lnTo>
                    <a:pt x="1981840" y="1355962"/>
                  </a:lnTo>
                  <a:lnTo>
                    <a:pt x="1986880" y="1352361"/>
                  </a:lnTo>
                  <a:lnTo>
                    <a:pt x="1992279" y="1349121"/>
                  </a:lnTo>
                  <a:lnTo>
                    <a:pt x="1997318" y="1340120"/>
                  </a:lnTo>
                  <a:lnTo>
                    <a:pt x="2002357" y="1330038"/>
                  </a:lnTo>
                  <a:lnTo>
                    <a:pt x="2007756" y="1315996"/>
                  </a:lnTo>
                  <a:lnTo>
                    <a:pt x="2010996" y="1298713"/>
                  </a:lnTo>
                  <a:lnTo>
                    <a:pt x="2018195" y="1272790"/>
                  </a:lnTo>
                  <a:lnTo>
                    <a:pt x="2023234" y="1245065"/>
                  </a:lnTo>
                  <a:lnTo>
                    <a:pt x="2028273" y="1231023"/>
                  </a:lnTo>
                  <a:lnTo>
                    <a:pt x="2035112" y="1219142"/>
                  </a:lnTo>
                  <a:lnTo>
                    <a:pt x="2044111" y="1208700"/>
                  </a:lnTo>
                  <a:lnTo>
                    <a:pt x="2055988" y="1201859"/>
                  </a:lnTo>
                  <a:lnTo>
                    <a:pt x="2059588" y="1182776"/>
                  </a:lnTo>
                  <a:lnTo>
                    <a:pt x="2064627" y="1156492"/>
                  </a:lnTo>
                  <a:lnTo>
                    <a:pt x="2070026" y="1141010"/>
                  </a:lnTo>
                  <a:lnTo>
                    <a:pt x="2076865" y="1128768"/>
                  </a:lnTo>
                  <a:lnTo>
                    <a:pt x="2085504" y="1118687"/>
                  </a:lnTo>
                  <a:lnTo>
                    <a:pt x="2097742" y="1111846"/>
                  </a:lnTo>
                  <a:lnTo>
                    <a:pt x="2101342" y="1092763"/>
                  </a:lnTo>
                  <a:lnTo>
                    <a:pt x="2108180" y="1075480"/>
                  </a:lnTo>
                  <a:lnTo>
                    <a:pt x="2116819" y="1054597"/>
                  </a:lnTo>
                  <a:lnTo>
                    <a:pt x="2129057" y="1033714"/>
                  </a:lnTo>
                  <a:lnTo>
                    <a:pt x="2149574" y="1000949"/>
                  </a:lnTo>
                  <a:lnTo>
                    <a:pt x="2160012" y="980066"/>
                  </a:lnTo>
                  <a:lnTo>
                    <a:pt x="2170450" y="959543"/>
                  </a:lnTo>
                  <a:lnTo>
                    <a:pt x="2210044" y="850087"/>
                  </a:lnTo>
                  <a:lnTo>
                    <a:pt x="2249998" y="734149"/>
                  </a:lnTo>
                  <a:lnTo>
                    <a:pt x="2269075" y="673660"/>
                  </a:lnTo>
                  <a:lnTo>
                    <a:pt x="2289951" y="618212"/>
                  </a:lnTo>
                  <a:lnTo>
                    <a:pt x="2310468" y="568165"/>
                  </a:lnTo>
                  <a:lnTo>
                    <a:pt x="2331344" y="523158"/>
                  </a:lnTo>
                  <a:lnTo>
                    <a:pt x="2331344" y="512717"/>
                  </a:lnTo>
                  <a:lnTo>
                    <a:pt x="2331344" y="502275"/>
                  </a:lnTo>
                  <a:lnTo>
                    <a:pt x="2333144" y="490033"/>
                  </a:lnTo>
                  <a:lnTo>
                    <a:pt x="2338183" y="479592"/>
                  </a:lnTo>
                  <a:lnTo>
                    <a:pt x="2346822" y="460509"/>
                  </a:lnTo>
                  <a:lnTo>
                    <a:pt x="2354021" y="443226"/>
                  </a:lnTo>
                  <a:lnTo>
                    <a:pt x="2357260" y="436385"/>
                  </a:lnTo>
                  <a:lnTo>
                    <a:pt x="2359060" y="432785"/>
                  </a:lnTo>
                  <a:lnTo>
                    <a:pt x="2359060" y="427744"/>
                  </a:lnTo>
                  <a:lnTo>
                    <a:pt x="2360859" y="422703"/>
                  </a:lnTo>
                  <a:lnTo>
                    <a:pt x="2365899" y="417302"/>
                  </a:lnTo>
                  <a:lnTo>
                    <a:pt x="2369498" y="415862"/>
                  </a:lnTo>
                  <a:lnTo>
                    <a:pt x="2374537" y="414062"/>
                  </a:lnTo>
                  <a:lnTo>
                    <a:pt x="2379937" y="414062"/>
                  </a:lnTo>
                  <a:lnTo>
                    <a:pt x="2397213" y="363654"/>
                  </a:lnTo>
                  <a:lnTo>
                    <a:pt x="2412691" y="311807"/>
                  </a:lnTo>
                  <a:lnTo>
                    <a:pt x="2429968" y="263199"/>
                  </a:lnTo>
                  <a:lnTo>
                    <a:pt x="2454084" y="178227"/>
                  </a:lnTo>
                  <a:lnTo>
                    <a:pt x="2474961" y="95414"/>
                  </a:lnTo>
                  <a:lnTo>
                    <a:pt x="2476761" y="88213"/>
                  </a:lnTo>
                  <a:lnTo>
                    <a:pt x="2485400" y="84973"/>
                  </a:lnTo>
                  <a:lnTo>
                    <a:pt x="2504476" y="79572"/>
                  </a:lnTo>
                  <a:lnTo>
                    <a:pt x="2521754" y="76332"/>
                  </a:lnTo>
                  <a:lnTo>
                    <a:pt x="2540831" y="72731"/>
                  </a:lnTo>
                  <a:lnTo>
                    <a:pt x="2558108" y="72731"/>
                  </a:lnTo>
                  <a:lnTo>
                    <a:pt x="2627217" y="72731"/>
                  </a:lnTo>
                  <a:lnTo>
                    <a:pt x="2644494" y="74531"/>
                  </a:lnTo>
                  <a:lnTo>
                    <a:pt x="2662131" y="76332"/>
                  </a:lnTo>
                  <a:lnTo>
                    <a:pt x="2696686" y="76332"/>
                  </a:lnTo>
                  <a:lnTo>
                    <a:pt x="2710363" y="77772"/>
                  </a:lnTo>
                  <a:lnTo>
                    <a:pt x="2724041" y="77772"/>
                  </a:lnTo>
                  <a:lnTo>
                    <a:pt x="2738079" y="74531"/>
                  </a:lnTo>
                  <a:lnTo>
                    <a:pt x="2751756" y="69131"/>
                  </a:lnTo>
                  <a:lnTo>
                    <a:pt x="2762195" y="67330"/>
                  </a:lnTo>
                  <a:lnTo>
                    <a:pt x="2774433" y="65890"/>
                  </a:lnTo>
                  <a:lnTo>
                    <a:pt x="2779472" y="65890"/>
                  </a:lnTo>
                  <a:lnTo>
                    <a:pt x="2783072" y="67330"/>
                  </a:lnTo>
                  <a:lnTo>
                    <a:pt x="2786671" y="69131"/>
                  </a:lnTo>
                  <a:lnTo>
                    <a:pt x="2789911" y="74531"/>
                  </a:lnTo>
                  <a:lnTo>
                    <a:pt x="2791710" y="70931"/>
                  </a:lnTo>
                  <a:lnTo>
                    <a:pt x="2793510" y="69131"/>
                  </a:lnTo>
                  <a:lnTo>
                    <a:pt x="2797109" y="65890"/>
                  </a:lnTo>
                  <a:lnTo>
                    <a:pt x="2807547" y="55449"/>
                  </a:lnTo>
                  <a:lnTo>
                    <a:pt x="2826264" y="76332"/>
                  </a:lnTo>
                  <a:lnTo>
                    <a:pt x="2864419" y="76332"/>
                  </a:lnTo>
                  <a:lnTo>
                    <a:pt x="2888535" y="76332"/>
                  </a:lnTo>
                  <a:lnTo>
                    <a:pt x="2913011" y="74531"/>
                  </a:lnTo>
                  <a:lnTo>
                    <a:pt x="2958004" y="69131"/>
                  </a:lnTo>
                  <a:lnTo>
                    <a:pt x="2975280" y="65890"/>
                  </a:lnTo>
                  <a:lnTo>
                    <a:pt x="2988958" y="58689"/>
                  </a:lnTo>
                  <a:lnTo>
                    <a:pt x="3001197" y="51848"/>
                  </a:lnTo>
                  <a:lnTo>
                    <a:pt x="3008035" y="41766"/>
                  </a:lnTo>
                  <a:lnTo>
                    <a:pt x="3013075" y="34565"/>
                  </a:lnTo>
                  <a:lnTo>
                    <a:pt x="3021713" y="34565"/>
                  </a:lnTo>
                  <a:lnTo>
                    <a:pt x="3037551" y="34565"/>
                  </a:lnTo>
                  <a:lnTo>
                    <a:pt x="3051229" y="38165"/>
                  </a:lnTo>
                  <a:lnTo>
                    <a:pt x="3061667" y="43206"/>
                  </a:lnTo>
                  <a:lnTo>
                    <a:pt x="3070306" y="50408"/>
                  </a:lnTo>
                  <a:lnTo>
                    <a:pt x="3073905" y="57249"/>
                  </a:lnTo>
                  <a:lnTo>
                    <a:pt x="3078944" y="62290"/>
                  </a:lnTo>
                  <a:lnTo>
                    <a:pt x="3087943" y="67330"/>
                  </a:lnTo>
                  <a:lnTo>
                    <a:pt x="3098021" y="62290"/>
                  </a:lnTo>
                  <a:lnTo>
                    <a:pt x="3117098" y="53648"/>
                  </a:lnTo>
                  <a:lnTo>
                    <a:pt x="3129336" y="50408"/>
                  </a:lnTo>
                  <a:lnTo>
                    <a:pt x="3137974" y="46807"/>
                  </a:lnTo>
                  <a:lnTo>
                    <a:pt x="3144814" y="38165"/>
                  </a:lnTo>
                  <a:lnTo>
                    <a:pt x="3155252" y="43206"/>
                  </a:lnTo>
                  <a:lnTo>
                    <a:pt x="3168930" y="48607"/>
                  </a:lnTo>
                  <a:lnTo>
                    <a:pt x="3182967" y="53648"/>
                  </a:lnTo>
                  <a:lnTo>
                    <a:pt x="3196645" y="57249"/>
                  </a:lnTo>
                  <a:lnTo>
                    <a:pt x="3212482" y="58689"/>
                  </a:lnTo>
                  <a:lnTo>
                    <a:pt x="3226160" y="60489"/>
                  </a:lnTo>
                  <a:lnTo>
                    <a:pt x="3241638" y="60489"/>
                  </a:lnTo>
                  <a:lnTo>
                    <a:pt x="3255676" y="60489"/>
                  </a:lnTo>
                  <a:lnTo>
                    <a:pt x="3271153" y="57249"/>
                  </a:lnTo>
                  <a:lnTo>
                    <a:pt x="3284831" y="55449"/>
                  </a:lnTo>
                  <a:lnTo>
                    <a:pt x="3298869" y="50408"/>
                  </a:lnTo>
                  <a:lnTo>
                    <a:pt x="3312547" y="45007"/>
                  </a:lnTo>
                  <a:lnTo>
                    <a:pt x="3324784" y="39966"/>
                  </a:lnTo>
                  <a:lnTo>
                    <a:pt x="3350700" y="24483"/>
                  </a:lnTo>
                  <a:lnTo>
                    <a:pt x="3375176" y="3600"/>
                  </a:lnTo>
                  <a:lnTo>
                    <a:pt x="3380215" y="0"/>
                  </a:lnTo>
                  <a:lnTo>
                    <a:pt x="3385615" y="0"/>
                  </a:lnTo>
                  <a:lnTo>
                    <a:pt x="3392454" y="0"/>
                  </a:lnTo>
                  <a:lnTo>
                    <a:pt x="3399292" y="1800"/>
                  </a:lnTo>
                  <a:lnTo>
                    <a:pt x="3409731" y="7201"/>
                  </a:lnTo>
                  <a:lnTo>
                    <a:pt x="3418369" y="12242"/>
                  </a:lnTo>
                  <a:lnTo>
                    <a:pt x="3421609" y="19083"/>
                  </a:lnTo>
                  <a:lnTo>
                    <a:pt x="3425208" y="34565"/>
                  </a:lnTo>
                  <a:lnTo>
                    <a:pt x="3427008" y="48607"/>
                  </a:lnTo>
                  <a:lnTo>
                    <a:pt x="3480640" y="45007"/>
                  </a:lnTo>
                  <a:lnTo>
                    <a:pt x="3537870" y="43206"/>
                  </a:lnTo>
                  <a:lnTo>
                    <a:pt x="3598340" y="43206"/>
                  </a:lnTo>
                  <a:lnTo>
                    <a:pt x="3666010" y="45007"/>
                  </a:lnTo>
                  <a:lnTo>
                    <a:pt x="3722881" y="50408"/>
                  </a:lnTo>
                  <a:lnTo>
                    <a:pt x="3781911" y="57249"/>
                  </a:lnTo>
                  <a:lnTo>
                    <a:pt x="3842381" y="69131"/>
                  </a:lnTo>
                  <a:lnTo>
                    <a:pt x="3906451" y="84973"/>
                  </a:lnTo>
                  <a:lnTo>
                    <a:pt x="3913290" y="86773"/>
                  </a:lnTo>
                  <a:lnTo>
                    <a:pt x="3915089" y="91814"/>
                  </a:lnTo>
                  <a:lnTo>
                    <a:pt x="3918689" y="98655"/>
                  </a:lnTo>
                  <a:lnTo>
                    <a:pt x="3920129" y="105856"/>
                  </a:lnTo>
                  <a:lnTo>
                    <a:pt x="3920129" y="110897"/>
                  </a:lnTo>
                  <a:lnTo>
                    <a:pt x="3918689" y="116298"/>
                  </a:lnTo>
                  <a:lnTo>
                    <a:pt x="3916889" y="121338"/>
                  </a:lnTo>
                  <a:lnTo>
                    <a:pt x="3913290" y="124939"/>
                  </a:lnTo>
                  <a:lnTo>
                    <a:pt x="3906451" y="129980"/>
                  </a:lnTo>
                  <a:lnTo>
                    <a:pt x="3901052" y="131780"/>
                  </a:lnTo>
                  <a:lnTo>
                    <a:pt x="3908251" y="135380"/>
                  </a:lnTo>
                  <a:lnTo>
                    <a:pt x="3916889" y="140421"/>
                  </a:lnTo>
                  <a:lnTo>
                    <a:pt x="3916889" y="161304"/>
                  </a:lnTo>
                  <a:lnTo>
                    <a:pt x="3916889" y="168145"/>
                  </a:lnTo>
                  <a:lnTo>
                    <a:pt x="3913290" y="171386"/>
                  </a:lnTo>
                  <a:lnTo>
                    <a:pt x="3910050" y="174986"/>
                  </a:lnTo>
                  <a:lnTo>
                    <a:pt x="3902851" y="178227"/>
                  </a:lnTo>
                  <a:lnTo>
                    <a:pt x="3910050" y="199110"/>
                  </a:lnTo>
                  <a:lnTo>
                    <a:pt x="3913290" y="221793"/>
                  </a:lnTo>
                  <a:lnTo>
                    <a:pt x="3916889" y="242316"/>
                  </a:lnTo>
                  <a:lnTo>
                    <a:pt x="3916889" y="263199"/>
                  </a:lnTo>
                  <a:lnTo>
                    <a:pt x="3916889" y="275441"/>
                  </a:lnTo>
                  <a:lnTo>
                    <a:pt x="3915089" y="280482"/>
                  </a:lnTo>
                  <a:lnTo>
                    <a:pt x="3911490" y="287683"/>
                  </a:lnTo>
                  <a:lnTo>
                    <a:pt x="3910050" y="292724"/>
                  </a:lnTo>
                  <a:lnTo>
                    <a:pt x="3910050" y="297765"/>
                  </a:lnTo>
                  <a:lnTo>
                    <a:pt x="3902851" y="348172"/>
                  </a:lnTo>
                  <a:lnTo>
                    <a:pt x="3897812" y="398219"/>
                  </a:lnTo>
                  <a:lnTo>
                    <a:pt x="3896012" y="448627"/>
                  </a:lnTo>
                  <a:lnTo>
                    <a:pt x="3897812" y="500475"/>
                  </a:lnTo>
                  <a:lnTo>
                    <a:pt x="3899612" y="528199"/>
                  </a:lnTo>
                  <a:lnTo>
                    <a:pt x="3899612" y="554123"/>
                  </a:lnTo>
                  <a:lnTo>
                    <a:pt x="3897812" y="580047"/>
                  </a:lnTo>
                  <a:lnTo>
                    <a:pt x="3896012" y="604170"/>
                  </a:lnTo>
                  <a:lnTo>
                    <a:pt x="3892413" y="628654"/>
                  </a:lnTo>
                  <a:lnTo>
                    <a:pt x="3887374" y="650977"/>
                  </a:lnTo>
                  <a:lnTo>
                    <a:pt x="3881975" y="673660"/>
                  </a:lnTo>
                  <a:lnTo>
                    <a:pt x="3875136" y="694544"/>
                  </a:lnTo>
                  <a:lnTo>
                    <a:pt x="3870097" y="704625"/>
                  </a:lnTo>
                  <a:lnTo>
                    <a:pt x="3859658" y="704625"/>
                  </a:lnTo>
                  <a:lnTo>
                    <a:pt x="3849220" y="704625"/>
                  </a:lnTo>
                  <a:lnTo>
                    <a:pt x="3838782" y="703185"/>
                  </a:lnTo>
                  <a:lnTo>
                    <a:pt x="3830143" y="701385"/>
                  </a:lnTo>
                  <a:lnTo>
                    <a:pt x="3823304" y="695984"/>
                  </a:lnTo>
                  <a:lnTo>
                    <a:pt x="3818265" y="689143"/>
                  </a:lnTo>
                  <a:lnTo>
                    <a:pt x="3814666" y="680501"/>
                  </a:lnTo>
                  <a:lnTo>
                    <a:pt x="3781911" y="684102"/>
                  </a:lnTo>
                  <a:lnTo>
                    <a:pt x="3752396" y="684102"/>
                  </a:lnTo>
                  <a:lnTo>
                    <a:pt x="3726120" y="682302"/>
                  </a:lnTo>
                  <a:lnTo>
                    <a:pt x="3703804" y="675461"/>
                  </a:lnTo>
                  <a:lnTo>
                    <a:pt x="3698764" y="690943"/>
                  </a:lnTo>
                  <a:lnTo>
                    <a:pt x="3695165" y="706425"/>
                  </a:lnTo>
                  <a:lnTo>
                    <a:pt x="3695165" y="720467"/>
                  </a:lnTo>
                  <a:lnTo>
                    <a:pt x="3695165" y="732349"/>
                  </a:lnTo>
                  <a:lnTo>
                    <a:pt x="3696964" y="753232"/>
                  </a:lnTo>
                  <a:lnTo>
                    <a:pt x="3698764" y="774115"/>
                  </a:lnTo>
                  <a:lnTo>
                    <a:pt x="3698764" y="815522"/>
                  </a:lnTo>
                  <a:lnTo>
                    <a:pt x="3698764" y="827763"/>
                  </a:lnTo>
                  <a:lnTo>
                    <a:pt x="3696964" y="840005"/>
                  </a:lnTo>
                  <a:lnTo>
                    <a:pt x="3691565" y="864129"/>
                  </a:lnTo>
                  <a:lnTo>
                    <a:pt x="3690126" y="870970"/>
                  </a:lnTo>
                  <a:lnTo>
                    <a:pt x="3684727" y="893293"/>
                  </a:lnTo>
                  <a:lnTo>
                    <a:pt x="3684727" y="914176"/>
                  </a:lnTo>
                  <a:lnTo>
                    <a:pt x="3679688" y="936860"/>
                  </a:lnTo>
                  <a:lnTo>
                    <a:pt x="3677888" y="945501"/>
                  </a:lnTo>
                  <a:lnTo>
                    <a:pt x="3679688" y="952342"/>
                  </a:lnTo>
                  <a:lnTo>
                    <a:pt x="3681487" y="966384"/>
                  </a:lnTo>
                  <a:lnTo>
                    <a:pt x="3682927" y="978266"/>
                  </a:lnTo>
                  <a:lnTo>
                    <a:pt x="3684727" y="1002389"/>
                  </a:lnTo>
                  <a:lnTo>
                    <a:pt x="3677888" y="1038755"/>
                  </a:lnTo>
                  <a:lnTo>
                    <a:pt x="3676088" y="1073680"/>
                  </a:lnTo>
                  <a:lnTo>
                    <a:pt x="3674288" y="1106445"/>
                  </a:lnTo>
                  <a:lnTo>
                    <a:pt x="3676088" y="1139210"/>
                  </a:lnTo>
                  <a:lnTo>
                    <a:pt x="3676088" y="1179176"/>
                  </a:lnTo>
                  <a:lnTo>
                    <a:pt x="3674288" y="1215541"/>
                  </a:lnTo>
                  <a:lnTo>
                    <a:pt x="3669249" y="1288272"/>
                  </a:lnTo>
                  <a:lnTo>
                    <a:pt x="3662410" y="1378285"/>
                  </a:lnTo>
                  <a:lnTo>
                    <a:pt x="3651972" y="1471899"/>
                  </a:lnTo>
                  <a:lnTo>
                    <a:pt x="3655571" y="1471899"/>
                  </a:lnTo>
                  <a:lnTo>
                    <a:pt x="3651972" y="1475500"/>
                  </a:lnTo>
                  <a:lnTo>
                    <a:pt x="3653771" y="1478740"/>
                  </a:lnTo>
                  <a:lnTo>
                    <a:pt x="3650172" y="1476940"/>
                  </a:lnTo>
                  <a:lnTo>
                    <a:pt x="3645133" y="1518706"/>
                  </a:lnTo>
                  <a:lnTo>
                    <a:pt x="3641533" y="1544630"/>
                  </a:lnTo>
                  <a:lnTo>
                    <a:pt x="3639734" y="1572354"/>
                  </a:lnTo>
                  <a:lnTo>
                    <a:pt x="3638294" y="1601879"/>
                  </a:lnTo>
                  <a:lnTo>
                    <a:pt x="3638294" y="1631043"/>
                  </a:lnTo>
                  <a:lnTo>
                    <a:pt x="3641533" y="1695132"/>
                  </a:lnTo>
                  <a:lnTo>
                    <a:pt x="3648732" y="1764623"/>
                  </a:lnTo>
                  <a:lnTo>
                    <a:pt x="3686526" y="1783346"/>
                  </a:lnTo>
                  <a:lnTo>
                    <a:pt x="3682927" y="1797388"/>
                  </a:lnTo>
                  <a:lnTo>
                    <a:pt x="3677888" y="1807829"/>
                  </a:lnTo>
                  <a:lnTo>
                    <a:pt x="3669249" y="1816110"/>
                  </a:lnTo>
                  <a:lnTo>
                    <a:pt x="3662410" y="1819711"/>
                  </a:lnTo>
                  <a:lnTo>
                    <a:pt x="3653771" y="1821511"/>
                  </a:lnTo>
                  <a:lnTo>
                    <a:pt x="3651972" y="1821511"/>
                  </a:lnTo>
                  <a:lnTo>
                    <a:pt x="3655571" y="1838794"/>
                  </a:lnTo>
                  <a:lnTo>
                    <a:pt x="3658811" y="1854636"/>
                  </a:lnTo>
                  <a:lnTo>
                    <a:pt x="3658811" y="1868318"/>
                  </a:lnTo>
                  <a:lnTo>
                    <a:pt x="3657371" y="1882360"/>
                  </a:lnTo>
                  <a:lnTo>
                    <a:pt x="3653771" y="1910084"/>
                  </a:lnTo>
                  <a:lnTo>
                    <a:pt x="3648732" y="1941049"/>
                  </a:lnTo>
                  <a:lnTo>
                    <a:pt x="3646933" y="1949690"/>
                  </a:lnTo>
                  <a:lnTo>
                    <a:pt x="3643333" y="1968773"/>
                  </a:lnTo>
                  <a:lnTo>
                    <a:pt x="3641533" y="1987856"/>
                  </a:lnTo>
                  <a:lnTo>
                    <a:pt x="3639734" y="1996497"/>
                  </a:lnTo>
                  <a:lnTo>
                    <a:pt x="3641533" y="2006939"/>
                  </a:lnTo>
                  <a:lnTo>
                    <a:pt x="3643333" y="2015580"/>
                  </a:lnTo>
                  <a:lnTo>
                    <a:pt x="3648732" y="2026022"/>
                  </a:lnTo>
                  <a:lnTo>
                    <a:pt x="3650172" y="2034663"/>
                  </a:lnTo>
                  <a:lnTo>
                    <a:pt x="3650172" y="2041504"/>
                  </a:lnTo>
                  <a:lnTo>
                    <a:pt x="3650172" y="2048345"/>
                  </a:lnTo>
                  <a:lnTo>
                    <a:pt x="3648732" y="2053746"/>
                  </a:lnTo>
                  <a:lnTo>
                    <a:pt x="3645133" y="2058787"/>
                  </a:lnTo>
                  <a:lnTo>
                    <a:pt x="3639734" y="2063827"/>
                  </a:lnTo>
                  <a:lnTo>
                    <a:pt x="3634695" y="2067428"/>
                  </a:lnTo>
                  <a:lnTo>
                    <a:pt x="3627856" y="2071028"/>
                  </a:lnTo>
                  <a:lnTo>
                    <a:pt x="3626056" y="2072469"/>
                  </a:lnTo>
                  <a:lnTo>
                    <a:pt x="3624256" y="2077869"/>
                  </a:lnTo>
                  <a:lnTo>
                    <a:pt x="3626056" y="2087951"/>
                  </a:lnTo>
                  <a:lnTo>
                    <a:pt x="3627856" y="2095152"/>
                  </a:lnTo>
                  <a:lnTo>
                    <a:pt x="3631095" y="2095152"/>
                  </a:lnTo>
                  <a:lnTo>
                    <a:pt x="3641533" y="2100193"/>
                  </a:lnTo>
                  <a:lnTo>
                    <a:pt x="3646933" y="2103793"/>
                  </a:lnTo>
                  <a:lnTo>
                    <a:pt x="3650172" y="2110634"/>
                  </a:lnTo>
                  <a:lnTo>
                    <a:pt x="3651972" y="2117475"/>
                  </a:lnTo>
                  <a:lnTo>
                    <a:pt x="3650172" y="2126477"/>
                  </a:lnTo>
                  <a:lnTo>
                    <a:pt x="3651972" y="2133318"/>
                  </a:lnTo>
                  <a:lnTo>
                    <a:pt x="3651972" y="2141959"/>
                  </a:lnTo>
                  <a:lnTo>
                    <a:pt x="3650172" y="2150600"/>
                  </a:lnTo>
                  <a:lnTo>
                    <a:pt x="3648732" y="2154201"/>
                  </a:lnTo>
                  <a:lnTo>
                    <a:pt x="3645133" y="2159241"/>
                  </a:lnTo>
                  <a:lnTo>
                    <a:pt x="3641533" y="2164642"/>
                  </a:lnTo>
                  <a:lnTo>
                    <a:pt x="3638294" y="2169683"/>
                  </a:lnTo>
                  <a:lnTo>
                    <a:pt x="3650172" y="2162842"/>
                  </a:lnTo>
                  <a:lnTo>
                    <a:pt x="3658811" y="2173284"/>
                  </a:lnTo>
                  <a:lnTo>
                    <a:pt x="3669249" y="2188766"/>
                  </a:lnTo>
                  <a:lnTo>
                    <a:pt x="3681487" y="2204248"/>
                  </a:lnTo>
                  <a:lnTo>
                    <a:pt x="3682927" y="2207489"/>
                  </a:lnTo>
                  <a:lnTo>
                    <a:pt x="3684727" y="2212889"/>
                  </a:lnTo>
                  <a:lnTo>
                    <a:pt x="3688326" y="2216130"/>
                  </a:lnTo>
                  <a:lnTo>
                    <a:pt x="3698764" y="2223331"/>
                  </a:lnTo>
                  <a:lnTo>
                    <a:pt x="3722881" y="2221531"/>
                  </a:lnTo>
                  <a:lnTo>
                    <a:pt x="3743757" y="2223331"/>
                  </a:lnTo>
                  <a:lnTo>
                    <a:pt x="3762834" y="2226571"/>
                  </a:lnTo>
                  <a:lnTo>
                    <a:pt x="3778312" y="2233413"/>
                  </a:lnTo>
                  <a:lnTo>
                    <a:pt x="3809626" y="2252855"/>
                  </a:lnTo>
                  <a:lnTo>
                    <a:pt x="3835182" y="2270138"/>
                  </a:lnTo>
                  <a:lnTo>
                    <a:pt x="3842381" y="2276979"/>
                  </a:lnTo>
                  <a:lnTo>
                    <a:pt x="3849220" y="2280580"/>
                  </a:lnTo>
                  <a:lnTo>
                    <a:pt x="3856059" y="2282020"/>
                  </a:lnTo>
                  <a:lnTo>
                    <a:pt x="3862898" y="2282020"/>
                  </a:lnTo>
                  <a:lnTo>
                    <a:pt x="3871537" y="2287421"/>
                  </a:lnTo>
                  <a:lnTo>
                    <a:pt x="3876936" y="2291021"/>
                  </a:lnTo>
                  <a:lnTo>
                    <a:pt x="3880535" y="2296062"/>
                  </a:lnTo>
                  <a:lnTo>
                    <a:pt x="3885574" y="2304703"/>
                  </a:lnTo>
                  <a:lnTo>
                    <a:pt x="3889174" y="2313344"/>
                  </a:lnTo>
                  <a:lnTo>
                    <a:pt x="3897812" y="2311544"/>
                  </a:lnTo>
                  <a:lnTo>
                    <a:pt x="3904651" y="2311544"/>
                  </a:lnTo>
                  <a:lnTo>
                    <a:pt x="3911490" y="2311544"/>
                  </a:lnTo>
                  <a:lnTo>
                    <a:pt x="3916889" y="2315145"/>
                  </a:lnTo>
                  <a:lnTo>
                    <a:pt x="3920129" y="2318385"/>
                  </a:lnTo>
                  <a:lnTo>
                    <a:pt x="3923728" y="2321986"/>
                  </a:lnTo>
                  <a:lnTo>
                    <a:pt x="3923728" y="2327026"/>
                  </a:lnTo>
                  <a:lnTo>
                    <a:pt x="3925528" y="2332427"/>
                  </a:lnTo>
                  <a:lnTo>
                    <a:pt x="3925528" y="2363392"/>
                  </a:lnTo>
                  <a:lnTo>
                    <a:pt x="3921928" y="2366992"/>
                  </a:lnTo>
                  <a:lnTo>
                    <a:pt x="3916889" y="2375634"/>
                  </a:lnTo>
                  <a:lnTo>
                    <a:pt x="3908251" y="2382475"/>
                  </a:lnTo>
                  <a:lnTo>
                    <a:pt x="3899612" y="2389316"/>
                  </a:lnTo>
                  <a:lnTo>
                    <a:pt x="3887374" y="2396517"/>
                  </a:lnTo>
                  <a:lnTo>
                    <a:pt x="3883774" y="2398317"/>
                  </a:lnTo>
                  <a:lnTo>
                    <a:pt x="3880535" y="2403358"/>
                  </a:lnTo>
                  <a:lnTo>
                    <a:pt x="3875136" y="2415600"/>
                  </a:lnTo>
                  <a:lnTo>
                    <a:pt x="3880535" y="2432882"/>
                  </a:lnTo>
                  <a:lnTo>
                    <a:pt x="3883774" y="2450165"/>
                  </a:lnTo>
                  <a:lnTo>
                    <a:pt x="3883774" y="2467447"/>
                  </a:lnTo>
                  <a:lnTo>
                    <a:pt x="3881975" y="2486530"/>
                  </a:lnTo>
                  <a:lnTo>
                    <a:pt x="3875136" y="2527936"/>
                  </a:lnTo>
                  <a:lnTo>
                    <a:pt x="3866497" y="2567902"/>
                  </a:lnTo>
                  <a:lnTo>
                    <a:pt x="3870097" y="2617950"/>
                  </a:lnTo>
                  <a:lnTo>
                    <a:pt x="3875136" y="2670158"/>
                  </a:lnTo>
                  <a:lnTo>
                    <a:pt x="3876936" y="2687440"/>
                  </a:lnTo>
                  <a:lnTo>
                    <a:pt x="3875136" y="2702922"/>
                  </a:lnTo>
                  <a:lnTo>
                    <a:pt x="3875136" y="2718405"/>
                  </a:lnTo>
                  <a:lnTo>
                    <a:pt x="3871537" y="2732447"/>
                  </a:lnTo>
                  <a:lnTo>
                    <a:pt x="3866497" y="2758371"/>
                  </a:lnTo>
                  <a:lnTo>
                    <a:pt x="3859658" y="2777093"/>
                  </a:lnTo>
                  <a:lnTo>
                    <a:pt x="3854259" y="2787535"/>
                  </a:lnTo>
                  <a:lnTo>
                    <a:pt x="3843821" y="2787535"/>
                  </a:lnTo>
                  <a:lnTo>
                    <a:pt x="3831943" y="2786095"/>
                  </a:lnTo>
                  <a:lnTo>
                    <a:pt x="3819705" y="2784294"/>
                  </a:lnTo>
                  <a:lnTo>
                    <a:pt x="3807827" y="2780694"/>
                  </a:lnTo>
                  <a:lnTo>
                    <a:pt x="3799188" y="2775653"/>
                  </a:lnTo>
                  <a:lnTo>
                    <a:pt x="3790549" y="2768452"/>
                  </a:lnTo>
                  <a:lnTo>
                    <a:pt x="3783711" y="2759811"/>
                  </a:lnTo>
                  <a:lnTo>
                    <a:pt x="3778312" y="2749729"/>
                  </a:lnTo>
                  <a:lnTo>
                    <a:pt x="3773272" y="2739288"/>
                  </a:lnTo>
                  <a:lnTo>
                    <a:pt x="3767873" y="2746129"/>
                  </a:lnTo>
                  <a:lnTo>
                    <a:pt x="3762834" y="2752970"/>
                  </a:lnTo>
                  <a:lnTo>
                    <a:pt x="3757435" y="2759811"/>
                  </a:lnTo>
                  <a:lnTo>
                    <a:pt x="3750596" y="2765212"/>
                  </a:lnTo>
                  <a:lnTo>
                    <a:pt x="3738358" y="2772053"/>
                  </a:lnTo>
                  <a:lnTo>
                    <a:pt x="3726120" y="2775653"/>
                  </a:lnTo>
                  <a:lnTo>
                    <a:pt x="3710642" y="2778894"/>
                  </a:lnTo>
                  <a:lnTo>
                    <a:pt x="3695165" y="2778894"/>
                  </a:lnTo>
                  <a:lnTo>
                    <a:pt x="3681487" y="2780694"/>
                  </a:lnTo>
                  <a:lnTo>
                    <a:pt x="3666010" y="2780694"/>
                  </a:lnTo>
                  <a:lnTo>
                    <a:pt x="3648732" y="2778894"/>
                  </a:lnTo>
                  <a:lnTo>
                    <a:pt x="3631095" y="2775653"/>
                  </a:lnTo>
                  <a:lnTo>
                    <a:pt x="3617417" y="2773853"/>
                  </a:lnTo>
                  <a:lnTo>
                    <a:pt x="3605180" y="2772053"/>
                  </a:lnTo>
                  <a:lnTo>
                    <a:pt x="3577464" y="2772053"/>
                  </a:lnTo>
                  <a:lnTo>
                    <a:pt x="3536071" y="2772053"/>
                  </a:lnTo>
                  <a:lnTo>
                    <a:pt x="3491078" y="2775653"/>
                  </a:lnTo>
                  <a:lnTo>
                    <a:pt x="3465162" y="2777093"/>
                  </a:lnTo>
                  <a:lnTo>
                    <a:pt x="3440686" y="2778894"/>
                  </a:lnTo>
                  <a:lnTo>
                    <a:pt x="3397493" y="2778894"/>
                  </a:lnTo>
                  <a:lnTo>
                    <a:pt x="3357899" y="2778894"/>
                  </a:lnTo>
                  <a:lnTo>
                    <a:pt x="3340262" y="2777093"/>
                  </a:lnTo>
                  <a:lnTo>
                    <a:pt x="3324784" y="2775653"/>
                  </a:lnTo>
                  <a:lnTo>
                    <a:pt x="3310747" y="2775653"/>
                  </a:lnTo>
                  <a:lnTo>
                    <a:pt x="3295269" y="2777093"/>
                  </a:lnTo>
                  <a:lnTo>
                    <a:pt x="3277992" y="2780694"/>
                  </a:lnTo>
                  <a:lnTo>
                    <a:pt x="3258915" y="2786095"/>
                  </a:lnTo>
                  <a:lnTo>
                    <a:pt x="3255676" y="2787535"/>
                  </a:lnTo>
                  <a:lnTo>
                    <a:pt x="3245237" y="2786095"/>
                  </a:lnTo>
                  <a:lnTo>
                    <a:pt x="3234799" y="2782494"/>
                  </a:lnTo>
                  <a:lnTo>
                    <a:pt x="3224361" y="2778894"/>
                  </a:lnTo>
                  <a:lnTo>
                    <a:pt x="3215722" y="2772053"/>
                  </a:lnTo>
                  <a:lnTo>
                    <a:pt x="3129336" y="2772053"/>
                  </a:lnTo>
                  <a:lnTo>
                    <a:pt x="3047989" y="2775653"/>
                  </a:lnTo>
                  <a:lnTo>
                    <a:pt x="2971681" y="2780694"/>
                  </a:lnTo>
                  <a:lnTo>
                    <a:pt x="2897173" y="2787535"/>
                  </a:lnTo>
                  <a:lnTo>
                    <a:pt x="2816186" y="2792936"/>
                  </a:lnTo>
                  <a:lnTo>
                    <a:pt x="2734480" y="2796536"/>
                  </a:lnTo>
                  <a:lnTo>
                    <a:pt x="2731240" y="2801577"/>
                  </a:lnTo>
                  <a:lnTo>
                    <a:pt x="2732679" y="2796536"/>
                  </a:lnTo>
                  <a:lnTo>
                    <a:pt x="2632616" y="2796536"/>
                  </a:lnTo>
                  <a:lnTo>
                    <a:pt x="2539031" y="2794736"/>
                  </a:lnTo>
                  <a:lnTo>
                    <a:pt x="2527153" y="2794736"/>
                  </a:lnTo>
                  <a:lnTo>
                    <a:pt x="2523553" y="2775653"/>
                  </a:lnTo>
                  <a:lnTo>
                    <a:pt x="2519954" y="2739288"/>
                  </a:lnTo>
                  <a:lnTo>
                    <a:pt x="2519954" y="2720205"/>
                  </a:lnTo>
                  <a:lnTo>
                    <a:pt x="2521754" y="2701122"/>
                  </a:lnTo>
                  <a:lnTo>
                    <a:pt x="2519954" y="2685640"/>
                  </a:lnTo>
                  <a:lnTo>
                    <a:pt x="2518514" y="2670158"/>
                  </a:lnTo>
                  <a:lnTo>
                    <a:pt x="2514915" y="2652515"/>
                  </a:lnTo>
                  <a:lnTo>
                    <a:pt x="2509515" y="2633432"/>
                  </a:lnTo>
                  <a:lnTo>
                    <a:pt x="2506276" y="2622990"/>
                  </a:lnTo>
                  <a:lnTo>
                    <a:pt x="2518514" y="2616149"/>
                  </a:lnTo>
                  <a:lnTo>
                    <a:pt x="2519954" y="2612909"/>
                  </a:lnTo>
                  <a:lnTo>
                    <a:pt x="2519954" y="2600667"/>
                  </a:lnTo>
                  <a:lnTo>
                    <a:pt x="2519954" y="2590226"/>
                  </a:lnTo>
                  <a:lnTo>
                    <a:pt x="2519954" y="2578344"/>
                  </a:lnTo>
                  <a:lnTo>
                    <a:pt x="2525353" y="2553860"/>
                  </a:lnTo>
                  <a:lnTo>
                    <a:pt x="2525353" y="2547019"/>
                  </a:lnTo>
                  <a:lnTo>
                    <a:pt x="2527153" y="2540178"/>
                  </a:lnTo>
                  <a:lnTo>
                    <a:pt x="2530393" y="2531537"/>
                  </a:lnTo>
                  <a:lnTo>
                    <a:pt x="2532192" y="2527936"/>
                  </a:lnTo>
                  <a:lnTo>
                    <a:pt x="2532192" y="2522896"/>
                  </a:lnTo>
                  <a:lnTo>
                    <a:pt x="2533992" y="2517495"/>
                  </a:lnTo>
                  <a:lnTo>
                    <a:pt x="2535791" y="2507053"/>
                  </a:lnTo>
                  <a:lnTo>
                    <a:pt x="2537231" y="2498412"/>
                  </a:lnTo>
                  <a:lnTo>
                    <a:pt x="2537231" y="2493371"/>
                  </a:lnTo>
                  <a:lnTo>
                    <a:pt x="2537231" y="2489771"/>
                  </a:lnTo>
                  <a:lnTo>
                    <a:pt x="2533992" y="2479329"/>
                  </a:lnTo>
                  <a:lnTo>
                    <a:pt x="2532192" y="2469248"/>
                  </a:lnTo>
                  <a:lnTo>
                    <a:pt x="2532192" y="2450165"/>
                  </a:lnTo>
                  <a:lnTo>
                    <a:pt x="2537231" y="2403358"/>
                  </a:lnTo>
                  <a:lnTo>
                    <a:pt x="2537231" y="2380674"/>
                  </a:lnTo>
                  <a:lnTo>
                    <a:pt x="2535791" y="2356551"/>
                  </a:lnTo>
                  <a:lnTo>
                    <a:pt x="2535791" y="2334228"/>
                  </a:lnTo>
                  <a:lnTo>
                    <a:pt x="2537231" y="2309744"/>
                  </a:lnTo>
                  <a:lnTo>
                    <a:pt x="2542630" y="2285620"/>
                  </a:lnTo>
                  <a:lnTo>
                    <a:pt x="2553069" y="2261497"/>
                  </a:lnTo>
                  <a:lnTo>
                    <a:pt x="2554508" y="2256096"/>
                  </a:lnTo>
                  <a:lnTo>
                    <a:pt x="2559908" y="2252855"/>
                  </a:lnTo>
                  <a:lnTo>
                    <a:pt x="2575385" y="2245654"/>
                  </a:lnTo>
                  <a:lnTo>
                    <a:pt x="2590863" y="2238813"/>
                  </a:lnTo>
                  <a:lnTo>
                    <a:pt x="2606340" y="2233413"/>
                  </a:lnTo>
                  <a:lnTo>
                    <a:pt x="2622178" y="2228372"/>
                  </a:lnTo>
                  <a:lnTo>
                    <a:pt x="2639454" y="2224771"/>
                  </a:lnTo>
                  <a:lnTo>
                    <a:pt x="2654932" y="2224771"/>
                  </a:lnTo>
                  <a:lnTo>
                    <a:pt x="2672569" y="2223331"/>
                  </a:lnTo>
                  <a:lnTo>
                    <a:pt x="2689487" y="2224771"/>
                  </a:lnTo>
                  <a:lnTo>
                    <a:pt x="2725841" y="2224771"/>
                  </a:lnTo>
                  <a:lnTo>
                    <a:pt x="2760395" y="2223331"/>
                  </a:lnTo>
                  <a:lnTo>
                    <a:pt x="2791710" y="2217930"/>
                  </a:lnTo>
                  <a:lnTo>
                    <a:pt x="2821225" y="2211089"/>
                  </a:lnTo>
                  <a:lnTo>
                    <a:pt x="2826264" y="2198847"/>
                  </a:lnTo>
                  <a:lnTo>
                    <a:pt x="2828065" y="2192006"/>
                  </a:lnTo>
                  <a:lnTo>
                    <a:pt x="2829864" y="2186966"/>
                  </a:lnTo>
                  <a:lnTo>
                    <a:pt x="2836703" y="2178324"/>
                  </a:lnTo>
                  <a:lnTo>
                    <a:pt x="2831664" y="2169683"/>
                  </a:lnTo>
                  <a:lnTo>
                    <a:pt x="2828065" y="2161042"/>
                  </a:lnTo>
                  <a:lnTo>
                    <a:pt x="2823025" y="2152400"/>
                  </a:lnTo>
                  <a:lnTo>
                    <a:pt x="2816186" y="2145559"/>
                  </a:lnTo>
                  <a:lnTo>
                    <a:pt x="2807547" y="2141959"/>
                  </a:lnTo>
                  <a:lnTo>
                    <a:pt x="2807547" y="2133318"/>
                  </a:lnTo>
                  <a:lnTo>
                    <a:pt x="2808988" y="2122876"/>
                  </a:lnTo>
                  <a:lnTo>
                    <a:pt x="2812587" y="2114235"/>
                  </a:lnTo>
                  <a:lnTo>
                    <a:pt x="2817626" y="2107034"/>
                  </a:lnTo>
                  <a:lnTo>
                    <a:pt x="2826264" y="2100193"/>
                  </a:lnTo>
                  <a:lnTo>
                    <a:pt x="2824825" y="2095152"/>
                  </a:lnTo>
                  <a:lnTo>
                    <a:pt x="2823025" y="2089751"/>
                  </a:lnTo>
                  <a:lnTo>
                    <a:pt x="2823025" y="1838794"/>
                  </a:lnTo>
                  <a:lnTo>
                    <a:pt x="2824825" y="1703774"/>
                  </a:lnTo>
                  <a:lnTo>
                    <a:pt x="2826264" y="1565153"/>
                  </a:lnTo>
                  <a:lnTo>
                    <a:pt x="2826264" y="1428333"/>
                  </a:lnTo>
                  <a:lnTo>
                    <a:pt x="2824825" y="1293313"/>
                  </a:lnTo>
                  <a:lnTo>
                    <a:pt x="2821225" y="1161893"/>
                  </a:lnTo>
                  <a:lnTo>
                    <a:pt x="2816186" y="1030114"/>
                  </a:lnTo>
                  <a:lnTo>
                    <a:pt x="2817626" y="992308"/>
                  </a:lnTo>
                  <a:lnTo>
                    <a:pt x="2823025" y="955942"/>
                  </a:lnTo>
                  <a:lnTo>
                    <a:pt x="2831664" y="919577"/>
                  </a:lnTo>
                  <a:lnTo>
                    <a:pt x="2843542" y="883212"/>
                  </a:lnTo>
                  <a:lnTo>
                    <a:pt x="2850381" y="856928"/>
                  </a:lnTo>
                  <a:lnTo>
                    <a:pt x="2853980" y="831364"/>
                  </a:lnTo>
                  <a:lnTo>
                    <a:pt x="2853980" y="806880"/>
                  </a:lnTo>
                  <a:lnTo>
                    <a:pt x="2848941" y="780956"/>
                  </a:lnTo>
                  <a:lnTo>
                    <a:pt x="2840302" y="793198"/>
                  </a:lnTo>
                  <a:lnTo>
                    <a:pt x="2831664" y="803640"/>
                  </a:lnTo>
                  <a:lnTo>
                    <a:pt x="2823025" y="815522"/>
                  </a:lnTo>
                  <a:lnTo>
                    <a:pt x="2816186" y="829564"/>
                  </a:lnTo>
                  <a:lnTo>
                    <a:pt x="2808988" y="841445"/>
                  </a:lnTo>
                  <a:lnTo>
                    <a:pt x="2803948" y="856928"/>
                  </a:lnTo>
                  <a:lnTo>
                    <a:pt x="2795310" y="886452"/>
                  </a:lnTo>
                  <a:lnTo>
                    <a:pt x="2786671" y="928218"/>
                  </a:lnTo>
                  <a:lnTo>
                    <a:pt x="2772634" y="967824"/>
                  </a:lnTo>
                  <a:lnTo>
                    <a:pt x="2757156" y="1004190"/>
                  </a:lnTo>
                  <a:lnTo>
                    <a:pt x="2739879" y="1040555"/>
                  </a:lnTo>
                  <a:lnTo>
                    <a:pt x="2741318" y="1045956"/>
                  </a:lnTo>
                  <a:lnTo>
                    <a:pt x="2744918" y="1049196"/>
                  </a:lnTo>
                  <a:lnTo>
                    <a:pt x="2748517" y="1059638"/>
                  </a:lnTo>
                  <a:lnTo>
                    <a:pt x="2748517" y="1068279"/>
                  </a:lnTo>
                  <a:lnTo>
                    <a:pt x="2748517" y="1077281"/>
                  </a:lnTo>
                  <a:lnTo>
                    <a:pt x="2744918" y="1085922"/>
                  </a:lnTo>
                  <a:lnTo>
                    <a:pt x="2739879" y="1094563"/>
                  </a:lnTo>
                  <a:lnTo>
                    <a:pt x="2732679" y="1094563"/>
                  </a:lnTo>
                  <a:lnTo>
                    <a:pt x="2731240" y="1096003"/>
                  </a:lnTo>
                  <a:lnTo>
                    <a:pt x="2731240" y="1097804"/>
                  </a:lnTo>
                  <a:lnTo>
                    <a:pt x="2724041" y="1103204"/>
                  </a:lnTo>
                  <a:lnTo>
                    <a:pt x="2715403" y="1106445"/>
                  </a:lnTo>
                  <a:lnTo>
                    <a:pt x="2713962" y="1113286"/>
                  </a:lnTo>
                  <a:lnTo>
                    <a:pt x="2710363" y="1118687"/>
                  </a:lnTo>
                  <a:lnTo>
                    <a:pt x="2703525" y="1128768"/>
                  </a:lnTo>
                  <a:lnTo>
                    <a:pt x="2696686" y="1168734"/>
                  </a:lnTo>
                  <a:lnTo>
                    <a:pt x="2686247" y="1206900"/>
                  </a:lnTo>
                  <a:lnTo>
                    <a:pt x="2672569" y="1243265"/>
                  </a:lnTo>
                  <a:lnTo>
                    <a:pt x="2656732" y="1277830"/>
                  </a:lnTo>
                  <a:lnTo>
                    <a:pt x="2641255" y="1314196"/>
                  </a:lnTo>
                  <a:lnTo>
                    <a:pt x="2625417" y="1350561"/>
                  </a:lnTo>
                  <a:lnTo>
                    <a:pt x="2597701" y="1421492"/>
                  </a:lnTo>
                  <a:lnTo>
                    <a:pt x="2595902" y="1425092"/>
                  </a:lnTo>
                  <a:lnTo>
                    <a:pt x="2590863" y="1445975"/>
                  </a:lnTo>
                  <a:lnTo>
                    <a:pt x="2589063" y="1463258"/>
                  </a:lnTo>
                  <a:lnTo>
                    <a:pt x="2582224" y="1489182"/>
                  </a:lnTo>
                  <a:lnTo>
                    <a:pt x="2571786" y="1518706"/>
                  </a:lnTo>
                  <a:lnTo>
                    <a:pt x="2564946" y="1537429"/>
                  </a:lnTo>
                  <a:lnTo>
                    <a:pt x="2553069" y="1558312"/>
                  </a:lnTo>
                  <a:lnTo>
                    <a:pt x="2544430" y="1566953"/>
                  </a:lnTo>
                  <a:lnTo>
                    <a:pt x="2539031" y="1577395"/>
                  </a:lnTo>
                  <a:lnTo>
                    <a:pt x="2533992" y="1586036"/>
                  </a:lnTo>
                  <a:lnTo>
                    <a:pt x="2532192" y="1596478"/>
                  </a:lnTo>
                  <a:lnTo>
                    <a:pt x="2530393" y="1600078"/>
                  </a:lnTo>
                  <a:lnTo>
                    <a:pt x="2523553" y="1613760"/>
                  </a:lnTo>
                  <a:lnTo>
                    <a:pt x="2518514" y="1626002"/>
                  </a:lnTo>
                  <a:lnTo>
                    <a:pt x="2513115" y="1653726"/>
                  </a:lnTo>
                  <a:lnTo>
                    <a:pt x="2511316" y="1662368"/>
                  </a:lnTo>
                  <a:lnTo>
                    <a:pt x="2504476" y="1689732"/>
                  </a:lnTo>
                  <a:lnTo>
                    <a:pt x="2500877" y="1703774"/>
                  </a:lnTo>
                  <a:lnTo>
                    <a:pt x="2495838" y="1717816"/>
                  </a:lnTo>
                  <a:lnTo>
                    <a:pt x="2476761" y="1766063"/>
                  </a:lnTo>
                  <a:lnTo>
                    <a:pt x="2459484" y="1807829"/>
                  </a:lnTo>
                  <a:lnTo>
                    <a:pt x="2442207" y="1847435"/>
                  </a:lnTo>
                  <a:lnTo>
                    <a:pt x="2429968" y="1878760"/>
                  </a:lnTo>
                  <a:lnTo>
                    <a:pt x="2417731" y="1911525"/>
                  </a:lnTo>
                  <a:lnTo>
                    <a:pt x="2407652" y="1947890"/>
                  </a:lnTo>
                  <a:lnTo>
                    <a:pt x="2397213" y="1986056"/>
                  </a:lnTo>
                  <a:lnTo>
                    <a:pt x="2397213" y="1991097"/>
                  </a:lnTo>
                  <a:lnTo>
                    <a:pt x="2393614" y="1994697"/>
                  </a:lnTo>
                  <a:lnTo>
                    <a:pt x="2381736" y="2006939"/>
                  </a:lnTo>
                  <a:lnTo>
                    <a:pt x="2373098" y="2022421"/>
                  </a:lnTo>
                  <a:lnTo>
                    <a:pt x="2367699" y="2037903"/>
                  </a:lnTo>
                  <a:lnTo>
                    <a:pt x="2362660" y="2053746"/>
                  </a:lnTo>
                  <a:lnTo>
                    <a:pt x="2359060" y="2072469"/>
                  </a:lnTo>
                  <a:lnTo>
                    <a:pt x="2352221" y="2091551"/>
                  </a:lnTo>
                  <a:lnTo>
                    <a:pt x="2341782" y="2112435"/>
                  </a:lnTo>
                  <a:lnTo>
                    <a:pt x="2327745" y="2135118"/>
                  </a:lnTo>
                  <a:lnTo>
                    <a:pt x="2331344" y="2140159"/>
                  </a:lnTo>
                  <a:lnTo>
                    <a:pt x="2336384" y="2145559"/>
                  </a:lnTo>
                  <a:lnTo>
                    <a:pt x="2345022" y="2154201"/>
                  </a:lnTo>
                  <a:lnTo>
                    <a:pt x="2350421" y="2161042"/>
                  </a:lnTo>
                  <a:lnTo>
                    <a:pt x="2354021" y="2167883"/>
                  </a:lnTo>
                  <a:lnTo>
                    <a:pt x="2357260" y="2173284"/>
                  </a:lnTo>
                  <a:lnTo>
                    <a:pt x="2355460" y="2178324"/>
                  </a:lnTo>
                  <a:lnTo>
                    <a:pt x="2352221" y="2188766"/>
                  </a:lnTo>
                  <a:lnTo>
                    <a:pt x="2348622" y="2197407"/>
                  </a:lnTo>
                  <a:lnTo>
                    <a:pt x="2343583" y="2204248"/>
                  </a:lnTo>
                  <a:lnTo>
                    <a:pt x="2336384" y="2209289"/>
                  </a:lnTo>
                  <a:lnTo>
                    <a:pt x="2329545" y="2212889"/>
                  </a:lnTo>
                  <a:lnTo>
                    <a:pt x="2322705" y="2216130"/>
                  </a:lnTo>
                  <a:lnTo>
                    <a:pt x="2308668" y="2219730"/>
                  </a:lnTo>
                  <a:lnTo>
                    <a:pt x="2300029" y="2223331"/>
                  </a:lnTo>
                  <a:lnTo>
                    <a:pt x="2291391" y="2226571"/>
                  </a:lnTo>
                  <a:lnTo>
                    <a:pt x="2286351" y="2230172"/>
                  </a:lnTo>
                  <a:lnTo>
                    <a:pt x="2282752" y="2235213"/>
                  </a:lnTo>
                  <a:lnTo>
                    <a:pt x="2284552" y="2240614"/>
                  </a:lnTo>
                  <a:lnTo>
                    <a:pt x="2284552" y="2243854"/>
                  </a:lnTo>
                  <a:lnTo>
                    <a:pt x="2293191" y="2243854"/>
                  </a:lnTo>
                  <a:lnTo>
                    <a:pt x="2298590" y="2245654"/>
                  </a:lnTo>
                  <a:lnTo>
                    <a:pt x="2303629" y="2249255"/>
                  </a:lnTo>
                  <a:lnTo>
                    <a:pt x="2308668" y="2252855"/>
                  </a:lnTo>
                  <a:lnTo>
                    <a:pt x="2312267" y="2261497"/>
                  </a:lnTo>
                  <a:lnTo>
                    <a:pt x="2314067" y="2270138"/>
                  </a:lnTo>
                  <a:lnTo>
                    <a:pt x="2315507" y="2280580"/>
                  </a:lnTo>
                  <a:lnTo>
                    <a:pt x="2314067" y="2292461"/>
                  </a:lnTo>
                  <a:lnTo>
                    <a:pt x="2308668" y="2302903"/>
                  </a:lnTo>
                  <a:lnTo>
                    <a:pt x="2301829" y="2309744"/>
                  </a:lnTo>
                  <a:lnTo>
                    <a:pt x="2291391" y="2316945"/>
                  </a:lnTo>
                  <a:lnTo>
                    <a:pt x="2281312" y="2318385"/>
                  </a:lnTo>
                  <a:lnTo>
                    <a:pt x="2288152" y="2325586"/>
                  </a:lnTo>
                  <a:lnTo>
                    <a:pt x="2293191" y="2335668"/>
                  </a:lnTo>
                  <a:lnTo>
                    <a:pt x="2296790" y="2346109"/>
                  </a:lnTo>
                  <a:lnTo>
                    <a:pt x="2298590" y="2358351"/>
                  </a:lnTo>
                  <a:lnTo>
                    <a:pt x="2298590" y="2363392"/>
                  </a:lnTo>
                  <a:lnTo>
                    <a:pt x="2291391" y="2373833"/>
                  </a:lnTo>
                  <a:lnTo>
                    <a:pt x="2284552" y="2382475"/>
                  </a:lnTo>
                  <a:lnTo>
                    <a:pt x="2277713" y="2387876"/>
                  </a:lnTo>
                  <a:lnTo>
                    <a:pt x="2270874" y="2391116"/>
                  </a:lnTo>
                  <a:lnTo>
                    <a:pt x="2255397" y="2398317"/>
                  </a:lnTo>
                  <a:lnTo>
                    <a:pt x="2238119" y="2403358"/>
                  </a:lnTo>
                  <a:lnTo>
                    <a:pt x="2227681" y="2408399"/>
                  </a:lnTo>
                  <a:lnTo>
                    <a:pt x="2219042" y="2413799"/>
                  </a:lnTo>
                  <a:lnTo>
                    <a:pt x="2210044" y="2417400"/>
                  </a:lnTo>
                  <a:lnTo>
                    <a:pt x="2206804" y="2420640"/>
                  </a:lnTo>
                  <a:lnTo>
                    <a:pt x="2203205" y="2422441"/>
                  </a:lnTo>
                  <a:lnTo>
                    <a:pt x="2199606" y="2432882"/>
                  </a:lnTo>
                  <a:lnTo>
                    <a:pt x="2203205" y="2431082"/>
                  </a:lnTo>
                  <a:lnTo>
                    <a:pt x="2213644" y="2431082"/>
                  </a:lnTo>
                  <a:lnTo>
                    <a:pt x="2222282" y="2434682"/>
                  </a:lnTo>
                  <a:lnTo>
                    <a:pt x="2229121" y="2437923"/>
                  </a:lnTo>
                  <a:lnTo>
                    <a:pt x="2234520" y="2443324"/>
                  </a:lnTo>
                  <a:lnTo>
                    <a:pt x="2239559" y="2450165"/>
                  </a:lnTo>
                  <a:lnTo>
                    <a:pt x="2241359" y="2457006"/>
                  </a:lnTo>
                  <a:lnTo>
                    <a:pt x="2241359" y="2465647"/>
                  </a:lnTo>
                  <a:lnTo>
                    <a:pt x="2241359" y="2476089"/>
                  </a:lnTo>
                  <a:lnTo>
                    <a:pt x="2239559" y="2484730"/>
                  </a:lnTo>
                  <a:lnTo>
                    <a:pt x="2238119" y="2493371"/>
                  </a:lnTo>
                  <a:lnTo>
                    <a:pt x="2234520" y="2500212"/>
                  </a:lnTo>
                  <a:lnTo>
                    <a:pt x="2229121" y="2507053"/>
                  </a:lnTo>
                  <a:lnTo>
                    <a:pt x="2225881" y="2508854"/>
                  </a:lnTo>
                  <a:lnTo>
                    <a:pt x="2211843" y="2515695"/>
                  </a:lnTo>
                  <a:lnTo>
                    <a:pt x="2203205" y="2517495"/>
                  </a:lnTo>
                  <a:lnTo>
                    <a:pt x="2194567" y="2519295"/>
                  </a:lnTo>
                  <a:lnTo>
                    <a:pt x="2182328" y="2519295"/>
                  </a:lnTo>
                  <a:lnTo>
                    <a:pt x="2175490" y="2521095"/>
                  </a:lnTo>
                  <a:lnTo>
                    <a:pt x="2165051" y="2524696"/>
                  </a:lnTo>
                  <a:lnTo>
                    <a:pt x="2158212" y="2529737"/>
                  </a:lnTo>
                  <a:lnTo>
                    <a:pt x="2163251" y="2534777"/>
                  </a:lnTo>
                  <a:lnTo>
                    <a:pt x="2170450" y="2541978"/>
                  </a:lnTo>
                  <a:lnTo>
                    <a:pt x="2173689" y="2552420"/>
                  </a:lnTo>
                  <a:lnTo>
                    <a:pt x="2175490" y="2564302"/>
                  </a:lnTo>
                  <a:lnTo>
                    <a:pt x="2175490" y="2580144"/>
                  </a:lnTo>
                  <a:lnTo>
                    <a:pt x="2160012" y="2580144"/>
                  </a:lnTo>
                  <a:lnTo>
                    <a:pt x="2154613" y="2581584"/>
                  </a:lnTo>
                  <a:lnTo>
                    <a:pt x="2151373" y="2585185"/>
                  </a:lnTo>
                  <a:lnTo>
                    <a:pt x="2149574" y="2592026"/>
                  </a:lnTo>
                  <a:lnTo>
                    <a:pt x="2145974" y="2597427"/>
                  </a:lnTo>
                  <a:lnTo>
                    <a:pt x="2142735" y="2600667"/>
                  </a:lnTo>
                  <a:lnTo>
                    <a:pt x="2137335" y="2602467"/>
                  </a:lnTo>
                  <a:lnTo>
                    <a:pt x="2129057" y="2606068"/>
                  </a:lnTo>
                  <a:lnTo>
                    <a:pt x="2118618" y="2606068"/>
                  </a:lnTo>
                  <a:lnTo>
                    <a:pt x="2111780" y="2624791"/>
                  </a:lnTo>
                  <a:lnTo>
                    <a:pt x="2104581" y="2645674"/>
                  </a:lnTo>
                  <a:lnTo>
                    <a:pt x="2099541" y="2668357"/>
                  </a:lnTo>
                  <a:lnTo>
                    <a:pt x="2095942" y="2692481"/>
                  </a:lnTo>
                  <a:lnTo>
                    <a:pt x="2092703" y="2708323"/>
                  </a:lnTo>
                  <a:lnTo>
                    <a:pt x="2089103" y="2720205"/>
                  </a:lnTo>
                  <a:lnTo>
                    <a:pt x="2085504" y="2733887"/>
                  </a:lnTo>
                  <a:lnTo>
                    <a:pt x="2078665" y="2744329"/>
                  </a:lnTo>
                  <a:lnTo>
                    <a:pt x="2071826" y="2756570"/>
                  </a:lnTo>
                  <a:lnTo>
                    <a:pt x="2063187" y="2767012"/>
                  </a:lnTo>
                  <a:lnTo>
                    <a:pt x="2054549" y="2775653"/>
                  </a:lnTo>
                  <a:lnTo>
                    <a:pt x="2044111" y="2784294"/>
                  </a:lnTo>
                  <a:lnTo>
                    <a:pt x="2036912" y="2786095"/>
                  </a:lnTo>
                  <a:lnTo>
                    <a:pt x="2019634" y="2789335"/>
                  </a:lnTo>
                  <a:lnTo>
                    <a:pt x="2004157" y="2787535"/>
                  </a:lnTo>
                  <a:lnTo>
                    <a:pt x="1992279" y="2784294"/>
                  </a:lnTo>
                  <a:lnTo>
                    <a:pt x="1980041" y="2777093"/>
                  </a:lnTo>
                  <a:lnTo>
                    <a:pt x="1975002" y="2770252"/>
                  </a:lnTo>
                  <a:lnTo>
                    <a:pt x="1969603" y="2761611"/>
                  </a:lnTo>
                  <a:lnTo>
                    <a:pt x="1964563" y="2752970"/>
                  </a:lnTo>
                  <a:lnTo>
                    <a:pt x="1962763" y="2742528"/>
                  </a:lnTo>
                  <a:lnTo>
                    <a:pt x="1938647" y="2737488"/>
                  </a:lnTo>
                  <a:lnTo>
                    <a:pt x="1907332" y="2728846"/>
                  </a:lnTo>
                  <a:lnTo>
                    <a:pt x="1841463" y="2718405"/>
                  </a:lnTo>
                  <a:lnTo>
                    <a:pt x="1836424" y="2718405"/>
                  </a:lnTo>
                  <a:lnTo>
                    <a:pt x="1819147" y="2718405"/>
                  </a:lnTo>
                  <a:lnTo>
                    <a:pt x="1803309" y="2720205"/>
                  </a:lnTo>
                  <a:lnTo>
                    <a:pt x="1774154" y="2725246"/>
                  </a:lnTo>
                  <a:lnTo>
                    <a:pt x="1763716" y="2730647"/>
                  </a:lnTo>
                  <a:lnTo>
                    <a:pt x="1755077" y="2737488"/>
                  </a:lnTo>
                  <a:lnTo>
                    <a:pt x="1747878" y="2744329"/>
                  </a:lnTo>
                  <a:lnTo>
                    <a:pt x="1742839" y="2754770"/>
                  </a:lnTo>
                  <a:lnTo>
                    <a:pt x="1739239" y="2761611"/>
                  </a:lnTo>
                  <a:lnTo>
                    <a:pt x="1730601" y="2763411"/>
                  </a:lnTo>
                  <a:lnTo>
                    <a:pt x="1718723" y="2765212"/>
                  </a:lnTo>
                  <a:lnTo>
                    <a:pt x="1703245" y="2767012"/>
                  </a:lnTo>
                  <a:lnTo>
                    <a:pt x="1694607" y="2765212"/>
                  </a:lnTo>
                  <a:lnTo>
                    <a:pt x="1687408" y="2761611"/>
                  </a:lnTo>
                  <a:lnTo>
                    <a:pt x="1680569" y="2756570"/>
                  </a:lnTo>
                  <a:lnTo>
                    <a:pt x="1673730" y="2749729"/>
                  </a:lnTo>
                  <a:lnTo>
                    <a:pt x="1665091" y="2742528"/>
                  </a:lnTo>
                  <a:lnTo>
                    <a:pt x="1659692" y="2739288"/>
                  </a:lnTo>
                  <a:lnTo>
                    <a:pt x="1654653" y="2735687"/>
                  </a:lnTo>
                  <a:lnTo>
                    <a:pt x="1644215" y="2732447"/>
                  </a:lnTo>
                  <a:lnTo>
                    <a:pt x="1644215" y="2722005"/>
                  </a:lnTo>
                  <a:lnTo>
                    <a:pt x="1642415" y="2716964"/>
                  </a:lnTo>
                  <a:lnTo>
                    <a:pt x="1640615" y="2713364"/>
                  </a:lnTo>
                  <a:lnTo>
                    <a:pt x="1635576" y="2706523"/>
                  </a:lnTo>
                  <a:lnTo>
                    <a:pt x="1633776" y="2697882"/>
                  </a:lnTo>
                  <a:lnTo>
                    <a:pt x="1633776" y="2690681"/>
                  </a:lnTo>
                  <a:lnTo>
                    <a:pt x="1635576" y="2683840"/>
                  </a:lnTo>
                  <a:lnTo>
                    <a:pt x="1618299" y="2657916"/>
                  </a:lnTo>
                  <a:lnTo>
                    <a:pt x="1602462" y="2630192"/>
                  </a:lnTo>
                  <a:lnTo>
                    <a:pt x="1588784" y="2598867"/>
                  </a:lnTo>
                  <a:lnTo>
                    <a:pt x="1576906" y="2566102"/>
                  </a:lnTo>
                  <a:lnTo>
                    <a:pt x="1559628" y="2529737"/>
                  </a:lnTo>
                  <a:lnTo>
                    <a:pt x="1542351" y="2496612"/>
                  </a:lnTo>
                  <a:lnTo>
                    <a:pt x="1526514" y="2467447"/>
                  </a:lnTo>
                  <a:lnTo>
                    <a:pt x="1509237" y="2439723"/>
                  </a:lnTo>
                  <a:lnTo>
                    <a:pt x="1503838" y="2431082"/>
                  </a:lnTo>
                  <a:lnTo>
                    <a:pt x="1509237" y="2422441"/>
                  </a:lnTo>
                  <a:lnTo>
                    <a:pt x="1514276" y="2413799"/>
                  </a:lnTo>
                  <a:lnTo>
                    <a:pt x="1516075" y="2408399"/>
                  </a:lnTo>
                  <a:lnTo>
                    <a:pt x="1511036" y="2394717"/>
                  </a:lnTo>
                  <a:lnTo>
                    <a:pt x="1500598" y="2389316"/>
                  </a:lnTo>
                  <a:lnTo>
                    <a:pt x="1491959" y="2382475"/>
                  </a:lnTo>
                  <a:lnTo>
                    <a:pt x="1484760" y="2372033"/>
                  </a:lnTo>
                  <a:lnTo>
                    <a:pt x="1477922" y="2361592"/>
                  </a:lnTo>
                  <a:lnTo>
                    <a:pt x="1471083" y="2349710"/>
                  </a:lnTo>
                  <a:lnTo>
                    <a:pt x="1467483" y="2337468"/>
                  </a:lnTo>
                  <a:lnTo>
                    <a:pt x="1467483" y="2321986"/>
                  </a:lnTo>
                  <a:lnTo>
                    <a:pt x="1469283" y="2306503"/>
                  </a:lnTo>
                  <a:lnTo>
                    <a:pt x="1466043" y="2304703"/>
                  </a:lnTo>
                  <a:lnTo>
                    <a:pt x="1457405" y="2301103"/>
                  </a:lnTo>
                  <a:lnTo>
                    <a:pt x="1450206" y="2296062"/>
                  </a:lnTo>
                  <a:lnTo>
                    <a:pt x="1446967" y="2289221"/>
                  </a:lnTo>
                  <a:lnTo>
                    <a:pt x="1445167" y="2282020"/>
                  </a:lnTo>
                  <a:lnTo>
                    <a:pt x="1440128" y="2261497"/>
                  </a:lnTo>
                  <a:lnTo>
                    <a:pt x="1434729" y="2233413"/>
                  </a:lnTo>
                  <a:lnTo>
                    <a:pt x="1427890" y="2202448"/>
                  </a:lnTo>
                  <a:lnTo>
                    <a:pt x="1422850" y="2180125"/>
                  </a:lnTo>
                  <a:lnTo>
                    <a:pt x="1417451" y="2173284"/>
                  </a:lnTo>
                  <a:lnTo>
                    <a:pt x="1412412" y="2167883"/>
                  </a:lnTo>
                  <a:lnTo>
                    <a:pt x="1405573" y="2162842"/>
                  </a:lnTo>
                  <a:lnTo>
                    <a:pt x="1398374" y="2155641"/>
                  </a:lnTo>
                  <a:lnTo>
                    <a:pt x="1393335" y="2147000"/>
                  </a:lnTo>
                  <a:lnTo>
                    <a:pt x="1387936" y="2136558"/>
                  </a:lnTo>
                  <a:lnTo>
                    <a:pt x="1376058" y="2114235"/>
                  </a:lnTo>
                  <a:lnTo>
                    <a:pt x="1367419" y="2096952"/>
                  </a:lnTo>
                  <a:lnTo>
                    <a:pt x="1362020" y="2084710"/>
                  </a:lnTo>
                  <a:lnTo>
                    <a:pt x="1358781" y="2072469"/>
                  </a:lnTo>
                  <a:lnTo>
                    <a:pt x="1346543" y="2051946"/>
                  </a:lnTo>
                  <a:lnTo>
                    <a:pt x="1339344" y="2039704"/>
                  </a:lnTo>
                  <a:lnTo>
                    <a:pt x="1334305" y="2027822"/>
                  </a:lnTo>
                  <a:lnTo>
                    <a:pt x="1332505" y="2017380"/>
                  </a:lnTo>
                  <a:lnTo>
                    <a:pt x="1330705" y="2006939"/>
                  </a:lnTo>
                  <a:lnTo>
                    <a:pt x="1327466" y="2000098"/>
                  </a:lnTo>
                  <a:lnTo>
                    <a:pt x="1327466" y="1992897"/>
                  </a:lnTo>
                  <a:lnTo>
                    <a:pt x="1329265" y="1984255"/>
                  </a:lnTo>
                  <a:lnTo>
                    <a:pt x="1332505" y="1975614"/>
                  </a:lnTo>
                  <a:lnTo>
                    <a:pt x="1334305" y="1972014"/>
                  </a:lnTo>
                  <a:lnTo>
                    <a:pt x="1330705" y="1968773"/>
                  </a:lnTo>
                  <a:lnTo>
                    <a:pt x="1330705" y="1970573"/>
                  </a:lnTo>
                  <a:lnTo>
                    <a:pt x="1327466" y="1951491"/>
                  </a:lnTo>
                  <a:lnTo>
                    <a:pt x="1320627" y="1930608"/>
                  </a:lnTo>
                  <a:lnTo>
                    <a:pt x="1311988" y="1911525"/>
                  </a:lnTo>
                  <a:lnTo>
                    <a:pt x="1301550" y="1891002"/>
                  </a:lnTo>
                  <a:lnTo>
                    <a:pt x="1291112" y="1870119"/>
                  </a:lnTo>
                  <a:lnTo>
                    <a:pt x="1280674" y="1849235"/>
                  </a:lnTo>
                  <a:lnTo>
                    <a:pt x="1272035" y="1828352"/>
                  </a:lnTo>
                  <a:lnTo>
                    <a:pt x="1265196" y="1807829"/>
                  </a:lnTo>
                  <a:lnTo>
                    <a:pt x="1251518" y="1766063"/>
                  </a:lnTo>
                  <a:lnTo>
                    <a:pt x="1237480" y="1722857"/>
                  </a:lnTo>
                  <a:lnTo>
                    <a:pt x="1223442" y="1677850"/>
                  </a:lnTo>
                  <a:lnTo>
                    <a:pt x="1211565" y="1631043"/>
                  </a:lnTo>
                  <a:lnTo>
                    <a:pt x="1192488" y="1553271"/>
                  </a:lnTo>
                  <a:lnTo>
                    <a:pt x="1169811" y="1475500"/>
                  </a:lnTo>
                  <a:lnTo>
                    <a:pt x="1159733" y="1440575"/>
                  </a:lnTo>
                  <a:lnTo>
                    <a:pt x="1149294" y="1412850"/>
                  </a:lnTo>
                  <a:lnTo>
                    <a:pt x="1138856" y="1385126"/>
                  </a:lnTo>
                  <a:lnTo>
                    <a:pt x="1100702" y="1399168"/>
                  </a:lnTo>
                  <a:lnTo>
                    <a:pt x="1133817" y="1373245"/>
                  </a:lnTo>
                  <a:lnTo>
                    <a:pt x="1117980" y="1338679"/>
                  </a:lnTo>
                  <a:lnTo>
                    <a:pt x="1114740" y="1333279"/>
                  </a:lnTo>
                  <a:lnTo>
                    <a:pt x="1109341" y="1336879"/>
                  </a:lnTo>
                  <a:lnTo>
                    <a:pt x="1114740" y="1331478"/>
                  </a:lnTo>
                  <a:lnTo>
                    <a:pt x="1093864" y="1290072"/>
                  </a:lnTo>
                  <a:lnTo>
                    <a:pt x="1074786" y="1245065"/>
                  </a:lnTo>
                  <a:lnTo>
                    <a:pt x="1064348" y="1220942"/>
                  </a:lnTo>
                  <a:lnTo>
                    <a:pt x="1053910" y="1198259"/>
                  </a:lnTo>
                  <a:lnTo>
                    <a:pt x="1047071" y="1172335"/>
                  </a:lnTo>
                  <a:lnTo>
                    <a:pt x="1040232" y="1147851"/>
                  </a:lnTo>
                  <a:lnTo>
                    <a:pt x="1033393" y="1123727"/>
                  </a:lnTo>
                  <a:lnTo>
                    <a:pt x="1027994" y="1099604"/>
                  </a:lnTo>
                  <a:lnTo>
                    <a:pt x="1024755" y="1071880"/>
                  </a:lnTo>
                  <a:lnTo>
                    <a:pt x="1024755" y="1040555"/>
                  </a:lnTo>
                  <a:lnTo>
                    <a:pt x="1010717" y="1038755"/>
                  </a:lnTo>
                  <a:lnTo>
                    <a:pt x="1002078" y="1033714"/>
                  </a:lnTo>
                  <a:lnTo>
                    <a:pt x="995239" y="1028673"/>
                  </a:lnTo>
                  <a:lnTo>
                    <a:pt x="991640" y="1021472"/>
                  </a:lnTo>
                  <a:lnTo>
                    <a:pt x="990200" y="1014631"/>
                  </a:lnTo>
                  <a:lnTo>
                    <a:pt x="988400" y="988707"/>
                  </a:lnTo>
                  <a:lnTo>
                    <a:pt x="983001" y="962784"/>
                  </a:lnTo>
                  <a:lnTo>
                    <a:pt x="976162" y="936860"/>
                  </a:lnTo>
                  <a:lnTo>
                    <a:pt x="965724" y="912376"/>
                  </a:lnTo>
                  <a:lnTo>
                    <a:pt x="963924" y="917777"/>
                  </a:lnTo>
                  <a:lnTo>
                    <a:pt x="958885" y="922818"/>
                  </a:lnTo>
                  <a:lnTo>
                    <a:pt x="955286" y="926418"/>
                  </a:lnTo>
                  <a:lnTo>
                    <a:pt x="948447" y="930019"/>
                  </a:lnTo>
                  <a:lnTo>
                    <a:pt x="946647" y="931819"/>
                  </a:lnTo>
                  <a:lnTo>
                    <a:pt x="946647" y="933259"/>
                  </a:lnTo>
                  <a:lnTo>
                    <a:pt x="946647" y="938660"/>
                  </a:lnTo>
                  <a:lnTo>
                    <a:pt x="953486" y="949101"/>
                  </a:lnTo>
                  <a:lnTo>
                    <a:pt x="958885" y="959543"/>
                  </a:lnTo>
                  <a:lnTo>
                    <a:pt x="965724" y="969625"/>
                  </a:lnTo>
                  <a:lnTo>
                    <a:pt x="969323" y="981866"/>
                  </a:lnTo>
                  <a:lnTo>
                    <a:pt x="976162" y="1007790"/>
                  </a:lnTo>
                  <a:lnTo>
                    <a:pt x="977962" y="1033714"/>
                  </a:lnTo>
                  <a:lnTo>
                    <a:pt x="981561" y="1044156"/>
                  </a:lnTo>
                  <a:lnTo>
                    <a:pt x="981561" y="1049196"/>
                  </a:lnTo>
                  <a:lnTo>
                    <a:pt x="977962" y="1056397"/>
                  </a:lnTo>
                  <a:lnTo>
                    <a:pt x="974363" y="1063238"/>
                  </a:lnTo>
                  <a:lnTo>
                    <a:pt x="967524" y="1063238"/>
                  </a:lnTo>
                  <a:lnTo>
                    <a:pt x="955286" y="1066839"/>
                  </a:lnTo>
                  <a:lnTo>
                    <a:pt x="957085" y="1108245"/>
                  </a:lnTo>
                  <a:lnTo>
                    <a:pt x="958885" y="1151452"/>
                  </a:lnTo>
                  <a:lnTo>
                    <a:pt x="957085" y="1196458"/>
                  </a:lnTo>
                  <a:lnTo>
                    <a:pt x="955286" y="1245065"/>
                  </a:lnTo>
                  <a:lnTo>
                    <a:pt x="952046" y="1350561"/>
                  </a:lnTo>
                  <a:lnTo>
                    <a:pt x="946647" y="1459657"/>
                  </a:lnTo>
                  <a:lnTo>
                    <a:pt x="941608" y="1565153"/>
                  </a:lnTo>
                  <a:lnTo>
                    <a:pt x="939808" y="1617361"/>
                  </a:lnTo>
                  <a:lnTo>
                    <a:pt x="939808" y="1669209"/>
                  </a:lnTo>
                  <a:lnTo>
                    <a:pt x="938008" y="1712415"/>
                  </a:lnTo>
                  <a:lnTo>
                    <a:pt x="939808" y="1755982"/>
                  </a:lnTo>
                  <a:lnTo>
                    <a:pt x="941608" y="1797388"/>
                  </a:lnTo>
                  <a:lnTo>
                    <a:pt x="946647" y="1838794"/>
                  </a:lnTo>
                  <a:lnTo>
                    <a:pt x="948447" y="1844195"/>
                  </a:lnTo>
                  <a:lnTo>
                    <a:pt x="946647" y="1847435"/>
                  </a:lnTo>
                  <a:lnTo>
                    <a:pt x="941608" y="1861477"/>
                  </a:lnTo>
                  <a:lnTo>
                    <a:pt x="938008" y="1876960"/>
                  </a:lnTo>
                  <a:lnTo>
                    <a:pt x="936209" y="1894242"/>
                  </a:lnTo>
                  <a:lnTo>
                    <a:pt x="936209" y="1915125"/>
                  </a:lnTo>
                  <a:lnTo>
                    <a:pt x="934409" y="1935648"/>
                  </a:lnTo>
                  <a:lnTo>
                    <a:pt x="932969" y="1958332"/>
                  </a:lnTo>
                  <a:lnTo>
                    <a:pt x="932969" y="2001538"/>
                  </a:lnTo>
                  <a:lnTo>
                    <a:pt x="932969" y="2089751"/>
                  </a:lnTo>
                  <a:lnTo>
                    <a:pt x="931170" y="2126477"/>
                  </a:lnTo>
                  <a:lnTo>
                    <a:pt x="923971" y="2159241"/>
                  </a:lnTo>
                  <a:lnTo>
                    <a:pt x="934409" y="2161042"/>
                  </a:lnTo>
                  <a:lnTo>
                    <a:pt x="946647" y="2164642"/>
                  </a:lnTo>
                  <a:lnTo>
                    <a:pt x="955286" y="2166082"/>
                  </a:lnTo>
                  <a:lnTo>
                    <a:pt x="960685" y="2171483"/>
                  </a:lnTo>
                  <a:lnTo>
                    <a:pt x="965724" y="2174724"/>
                  </a:lnTo>
                  <a:lnTo>
                    <a:pt x="971123" y="2180125"/>
                  </a:lnTo>
                  <a:lnTo>
                    <a:pt x="974363" y="2186966"/>
                  </a:lnTo>
                  <a:lnTo>
                    <a:pt x="976162" y="2193807"/>
                  </a:lnTo>
                  <a:lnTo>
                    <a:pt x="977962" y="2209289"/>
                  </a:lnTo>
                  <a:lnTo>
                    <a:pt x="977962" y="2216130"/>
                  </a:lnTo>
                  <a:lnTo>
                    <a:pt x="976162" y="2223331"/>
                  </a:lnTo>
                  <a:lnTo>
                    <a:pt x="988400" y="2221531"/>
                  </a:lnTo>
                  <a:lnTo>
                    <a:pt x="1000279" y="2221531"/>
                  </a:lnTo>
                  <a:lnTo>
                    <a:pt x="1026194" y="2224771"/>
                  </a:lnTo>
                  <a:lnTo>
                    <a:pt x="1027994" y="2224771"/>
                  </a:lnTo>
                  <a:lnTo>
                    <a:pt x="1041672" y="2224771"/>
                  </a:lnTo>
                  <a:lnTo>
                    <a:pt x="1059309" y="2228372"/>
                  </a:lnTo>
                  <a:lnTo>
                    <a:pt x="1076586" y="2231972"/>
                  </a:lnTo>
                  <a:lnTo>
                    <a:pt x="1097463" y="2237013"/>
                  </a:lnTo>
                  <a:lnTo>
                    <a:pt x="1112940" y="2242414"/>
                  </a:lnTo>
                  <a:lnTo>
                    <a:pt x="1128418" y="2245654"/>
                  </a:lnTo>
                  <a:lnTo>
                    <a:pt x="1149294" y="2245654"/>
                  </a:lnTo>
                  <a:lnTo>
                    <a:pt x="1171611" y="2243854"/>
                  </a:lnTo>
                  <a:lnTo>
                    <a:pt x="1188888" y="2242414"/>
                  </a:lnTo>
                  <a:lnTo>
                    <a:pt x="1188888" y="2259696"/>
                  </a:lnTo>
                  <a:lnTo>
                    <a:pt x="1187089" y="2313344"/>
                  </a:lnTo>
                  <a:lnTo>
                    <a:pt x="1182049" y="2366992"/>
                  </a:lnTo>
                  <a:lnTo>
                    <a:pt x="1175210" y="2418840"/>
                  </a:lnTo>
                  <a:lnTo>
                    <a:pt x="1164772" y="2472488"/>
                  </a:lnTo>
                  <a:lnTo>
                    <a:pt x="1159733" y="2500212"/>
                  </a:lnTo>
                  <a:lnTo>
                    <a:pt x="1156133" y="2527936"/>
                  </a:lnTo>
                  <a:lnTo>
                    <a:pt x="1152534" y="2555660"/>
                  </a:lnTo>
                  <a:lnTo>
                    <a:pt x="1151094" y="2585185"/>
                  </a:lnTo>
                  <a:lnTo>
                    <a:pt x="1151094" y="2616149"/>
                  </a:lnTo>
                  <a:lnTo>
                    <a:pt x="1151094" y="2647474"/>
                  </a:lnTo>
                  <a:lnTo>
                    <a:pt x="1154334" y="2713364"/>
                  </a:lnTo>
                  <a:lnTo>
                    <a:pt x="1156133" y="2728846"/>
                  </a:lnTo>
                  <a:lnTo>
                    <a:pt x="1138856" y="2728846"/>
                  </a:lnTo>
                  <a:lnTo>
                    <a:pt x="1107541" y="2732447"/>
                  </a:lnTo>
                  <a:lnTo>
                    <a:pt x="1069387" y="2737488"/>
                  </a:lnTo>
                  <a:lnTo>
                    <a:pt x="1045271" y="2739288"/>
                  </a:lnTo>
                  <a:lnTo>
                    <a:pt x="1022955" y="2741088"/>
                  </a:lnTo>
                  <a:lnTo>
                    <a:pt x="1000279" y="2739288"/>
                  </a:lnTo>
                  <a:lnTo>
                    <a:pt x="979762" y="2737488"/>
                  </a:lnTo>
                  <a:lnTo>
                    <a:pt x="972563" y="2737488"/>
                  </a:lnTo>
                  <a:lnTo>
                    <a:pt x="962485" y="2735687"/>
                  </a:lnTo>
                  <a:lnTo>
                    <a:pt x="946647" y="2730647"/>
                  </a:lnTo>
                  <a:lnTo>
                    <a:pt x="927570" y="2722005"/>
                  </a:lnTo>
                  <a:lnTo>
                    <a:pt x="910293" y="2723805"/>
                  </a:lnTo>
                  <a:lnTo>
                    <a:pt x="891216" y="2725246"/>
                  </a:lnTo>
                  <a:lnTo>
                    <a:pt x="851622" y="2732447"/>
                  </a:lnTo>
                  <a:lnTo>
                    <a:pt x="825707" y="2739288"/>
                  </a:lnTo>
                  <a:lnTo>
                    <a:pt x="799431" y="2742528"/>
                  </a:lnTo>
                  <a:lnTo>
                    <a:pt x="773515" y="2744329"/>
                  </a:lnTo>
                  <a:lnTo>
                    <a:pt x="749399" y="2744329"/>
                  </a:lnTo>
                  <a:lnTo>
                    <a:pt x="648975" y="2744329"/>
                  </a:lnTo>
                  <a:lnTo>
                    <a:pt x="634937" y="2742528"/>
                  </a:lnTo>
                  <a:lnTo>
                    <a:pt x="624859" y="2742528"/>
                  </a:lnTo>
                  <a:lnTo>
                    <a:pt x="616220" y="2744329"/>
                  </a:lnTo>
                  <a:lnTo>
                    <a:pt x="607582" y="2749729"/>
                  </a:lnTo>
                  <a:lnTo>
                    <a:pt x="595344" y="2758371"/>
                  </a:lnTo>
                  <a:lnTo>
                    <a:pt x="581666" y="2763411"/>
                  </a:lnTo>
                  <a:lnTo>
                    <a:pt x="566188" y="2767012"/>
                  </a:lnTo>
                  <a:lnTo>
                    <a:pt x="550351" y="2768452"/>
                  </a:lnTo>
                  <a:lnTo>
                    <a:pt x="541712" y="2767012"/>
                  </a:lnTo>
                  <a:lnTo>
                    <a:pt x="508598" y="2763411"/>
                  </a:lnTo>
                  <a:lnTo>
                    <a:pt x="491320" y="2761611"/>
                  </a:lnTo>
                  <a:lnTo>
                    <a:pt x="475843" y="2763411"/>
                  </a:lnTo>
                  <a:lnTo>
                    <a:pt x="453527" y="2767012"/>
                  </a:lnTo>
                  <a:lnTo>
                    <a:pt x="434450" y="2767012"/>
                  </a:lnTo>
                  <a:lnTo>
                    <a:pt x="392696" y="2768452"/>
                  </a:lnTo>
                  <a:lnTo>
                    <a:pt x="377219" y="2770252"/>
                  </a:lnTo>
                  <a:lnTo>
                    <a:pt x="361741" y="2768452"/>
                  </a:lnTo>
                  <a:lnTo>
                    <a:pt x="344464" y="2765212"/>
                  </a:lnTo>
                  <a:lnTo>
                    <a:pt x="325387" y="2758371"/>
                  </a:lnTo>
                  <a:lnTo>
                    <a:pt x="311709" y="2756570"/>
                  </a:lnTo>
                  <a:lnTo>
                    <a:pt x="295872" y="2752970"/>
                  </a:lnTo>
                  <a:lnTo>
                    <a:pt x="261318" y="2739288"/>
                  </a:lnTo>
                  <a:lnTo>
                    <a:pt x="230003" y="2728846"/>
                  </a:lnTo>
                  <a:lnTo>
                    <a:pt x="202287" y="2722005"/>
                  </a:lnTo>
                  <a:lnTo>
                    <a:pt x="190409" y="2720205"/>
                  </a:lnTo>
                  <a:lnTo>
                    <a:pt x="178171" y="2718405"/>
                  </a:lnTo>
                  <a:lnTo>
                    <a:pt x="181770" y="2725246"/>
                  </a:lnTo>
                  <a:lnTo>
                    <a:pt x="183570" y="2732447"/>
                  </a:lnTo>
                  <a:lnTo>
                    <a:pt x="183570" y="2737488"/>
                  </a:lnTo>
                  <a:lnTo>
                    <a:pt x="179971" y="2744329"/>
                  </a:lnTo>
                  <a:lnTo>
                    <a:pt x="176371" y="2746129"/>
                  </a:lnTo>
                  <a:lnTo>
                    <a:pt x="171332" y="2749729"/>
                  </a:lnTo>
                  <a:lnTo>
                    <a:pt x="164493" y="2749729"/>
                  </a:lnTo>
                  <a:lnTo>
                    <a:pt x="155855" y="2747929"/>
                  </a:lnTo>
                  <a:lnTo>
                    <a:pt x="134978" y="2732447"/>
                  </a:lnTo>
                  <a:lnTo>
                    <a:pt x="133178" y="2735687"/>
                  </a:lnTo>
                  <a:lnTo>
                    <a:pt x="131738" y="2737488"/>
                  </a:lnTo>
                  <a:lnTo>
                    <a:pt x="131738" y="2799777"/>
                  </a:lnTo>
                  <a:lnTo>
                    <a:pt x="103663" y="2744329"/>
                  </a:lnTo>
                  <a:lnTo>
                    <a:pt x="89985" y="2747929"/>
                  </a:lnTo>
                  <a:lnTo>
                    <a:pt x="81347" y="2751170"/>
                  </a:lnTo>
                  <a:lnTo>
                    <a:pt x="65509" y="2756570"/>
                  </a:lnTo>
                  <a:lnTo>
                    <a:pt x="55431" y="2761611"/>
                  </a:lnTo>
                  <a:lnTo>
                    <a:pt x="43193" y="2765212"/>
                  </a:lnTo>
                  <a:lnTo>
                    <a:pt x="31314" y="2765212"/>
                  </a:lnTo>
                  <a:lnTo>
                    <a:pt x="22676" y="2761611"/>
                  </a:lnTo>
                  <a:lnTo>
                    <a:pt x="14037" y="2756570"/>
                  </a:lnTo>
                  <a:lnTo>
                    <a:pt x="8638" y="2744329"/>
                  </a:lnTo>
                  <a:lnTo>
                    <a:pt x="5399" y="2737488"/>
                  </a:lnTo>
                  <a:lnTo>
                    <a:pt x="5399" y="2728846"/>
                  </a:lnTo>
                  <a:lnTo>
                    <a:pt x="5399" y="2720205"/>
                  </a:lnTo>
                  <a:lnTo>
                    <a:pt x="6839" y="2711564"/>
                  </a:lnTo>
                  <a:lnTo>
                    <a:pt x="10438" y="2701122"/>
                  </a:lnTo>
                  <a:lnTo>
                    <a:pt x="15477" y="2690681"/>
                  </a:lnTo>
                  <a:lnTo>
                    <a:pt x="20876" y="2682039"/>
                  </a:lnTo>
                  <a:lnTo>
                    <a:pt x="25915" y="2673398"/>
                  </a:lnTo>
                  <a:lnTo>
                    <a:pt x="27715" y="2662956"/>
                  </a:lnTo>
                  <a:lnTo>
                    <a:pt x="29515" y="2654315"/>
                  </a:lnTo>
                  <a:lnTo>
                    <a:pt x="24116" y="2649274"/>
                  </a:lnTo>
                  <a:lnTo>
                    <a:pt x="22676" y="2642073"/>
                  </a:lnTo>
                  <a:lnTo>
                    <a:pt x="19077" y="2630192"/>
                  </a:lnTo>
                  <a:lnTo>
                    <a:pt x="19077" y="2617950"/>
                  </a:lnTo>
                  <a:lnTo>
                    <a:pt x="22676" y="2607508"/>
                  </a:lnTo>
                  <a:lnTo>
                    <a:pt x="24116" y="2600667"/>
                  </a:lnTo>
                  <a:lnTo>
                    <a:pt x="24116" y="2592026"/>
                  </a:lnTo>
                  <a:lnTo>
                    <a:pt x="22676" y="2574743"/>
                  </a:lnTo>
                  <a:lnTo>
                    <a:pt x="10438" y="2566102"/>
                  </a:lnTo>
                  <a:lnTo>
                    <a:pt x="10438" y="2557461"/>
                  </a:lnTo>
                  <a:lnTo>
                    <a:pt x="12238" y="2547019"/>
                  </a:lnTo>
                  <a:lnTo>
                    <a:pt x="14037" y="2538378"/>
                  </a:lnTo>
                  <a:lnTo>
                    <a:pt x="19077" y="2533337"/>
                  </a:lnTo>
                  <a:lnTo>
                    <a:pt x="22676" y="2531537"/>
                  </a:lnTo>
                  <a:lnTo>
                    <a:pt x="27715" y="2529737"/>
                  </a:lnTo>
                  <a:lnTo>
                    <a:pt x="20876" y="2508854"/>
                  </a:lnTo>
                  <a:lnTo>
                    <a:pt x="22676" y="2505253"/>
                  </a:lnTo>
                  <a:lnTo>
                    <a:pt x="27715" y="2486530"/>
                  </a:lnTo>
                  <a:lnTo>
                    <a:pt x="32754" y="2470688"/>
                  </a:lnTo>
                  <a:lnTo>
                    <a:pt x="38153" y="2460606"/>
                  </a:lnTo>
                  <a:lnTo>
                    <a:pt x="38153" y="2455206"/>
                  </a:lnTo>
                  <a:lnTo>
                    <a:pt x="38153" y="2448365"/>
                  </a:lnTo>
                  <a:lnTo>
                    <a:pt x="31314" y="2429282"/>
                  </a:lnTo>
                  <a:lnTo>
                    <a:pt x="24116" y="2413799"/>
                  </a:lnTo>
                  <a:lnTo>
                    <a:pt x="41393" y="2408399"/>
                  </a:lnTo>
                  <a:lnTo>
                    <a:pt x="44992" y="2405158"/>
                  </a:lnTo>
                  <a:lnTo>
                    <a:pt x="48592" y="2399757"/>
                  </a:lnTo>
                  <a:lnTo>
                    <a:pt x="48592" y="2389316"/>
                  </a:lnTo>
                  <a:lnTo>
                    <a:pt x="48592" y="2375634"/>
                  </a:lnTo>
                  <a:lnTo>
                    <a:pt x="46792" y="2365192"/>
                  </a:lnTo>
                  <a:lnTo>
                    <a:pt x="48592" y="2354751"/>
                  </a:lnTo>
                  <a:lnTo>
                    <a:pt x="48592" y="2346109"/>
                  </a:lnTo>
                  <a:lnTo>
                    <a:pt x="50031" y="2337468"/>
                  </a:lnTo>
                  <a:lnTo>
                    <a:pt x="56870" y="2323786"/>
                  </a:lnTo>
                  <a:lnTo>
                    <a:pt x="65509" y="2313344"/>
                  </a:lnTo>
                  <a:lnTo>
                    <a:pt x="53631" y="2301103"/>
                  </a:lnTo>
                  <a:lnTo>
                    <a:pt x="44992" y="2294262"/>
                  </a:lnTo>
                  <a:lnTo>
                    <a:pt x="39953" y="2289221"/>
                  </a:lnTo>
                  <a:lnTo>
                    <a:pt x="38153" y="2282020"/>
                  </a:lnTo>
                  <a:lnTo>
                    <a:pt x="36354" y="2276979"/>
                  </a:lnTo>
                  <a:lnTo>
                    <a:pt x="34554" y="2271938"/>
                  </a:lnTo>
                  <a:lnTo>
                    <a:pt x="36354" y="2266537"/>
                  </a:lnTo>
                  <a:lnTo>
                    <a:pt x="38153" y="2259696"/>
                  </a:lnTo>
                  <a:lnTo>
                    <a:pt x="43193" y="2251055"/>
                  </a:lnTo>
                  <a:lnTo>
                    <a:pt x="51831" y="2251055"/>
                  </a:lnTo>
                  <a:lnTo>
                    <a:pt x="69108" y="2249255"/>
                  </a:lnTo>
                  <a:lnTo>
                    <a:pt x="75947" y="2247455"/>
                  </a:lnTo>
                  <a:lnTo>
                    <a:pt x="81347" y="2242414"/>
                  </a:lnTo>
                  <a:lnTo>
                    <a:pt x="89985" y="2231972"/>
                  </a:lnTo>
                  <a:lnTo>
                    <a:pt x="95024" y="2221531"/>
                  </a:lnTo>
                  <a:lnTo>
                    <a:pt x="107262" y="2224771"/>
                  </a:lnTo>
                  <a:lnTo>
                    <a:pt x="119500" y="2228372"/>
                  </a:lnTo>
                  <a:lnTo>
                    <a:pt x="131738" y="2231972"/>
                  </a:lnTo>
                  <a:lnTo>
                    <a:pt x="157654" y="2233413"/>
                  </a:lnTo>
                  <a:lnTo>
                    <a:pt x="183570" y="2231972"/>
                  </a:lnTo>
                  <a:lnTo>
                    <a:pt x="212725" y="2224771"/>
                  </a:lnTo>
                  <a:lnTo>
                    <a:pt x="269956" y="2211089"/>
                  </a:lnTo>
                  <a:lnTo>
                    <a:pt x="295872" y="2206048"/>
                  </a:lnTo>
                  <a:lnTo>
                    <a:pt x="323588" y="2202448"/>
                  </a:lnTo>
                  <a:lnTo>
                    <a:pt x="321788" y="2195607"/>
                  </a:lnTo>
                  <a:lnTo>
                    <a:pt x="311709" y="2186966"/>
                  </a:lnTo>
                  <a:lnTo>
                    <a:pt x="303071" y="2173284"/>
                  </a:lnTo>
                  <a:lnTo>
                    <a:pt x="301271" y="2166082"/>
                  </a:lnTo>
                  <a:lnTo>
                    <a:pt x="303071" y="2159241"/>
                  </a:lnTo>
                  <a:lnTo>
                    <a:pt x="306310" y="2150600"/>
                  </a:lnTo>
                  <a:lnTo>
                    <a:pt x="318548" y="2135118"/>
                  </a:lnTo>
                  <a:lnTo>
                    <a:pt x="313149" y="2076069"/>
                  </a:lnTo>
                  <a:lnTo>
                    <a:pt x="311709" y="2015580"/>
                  </a:lnTo>
                  <a:lnTo>
                    <a:pt x="313149" y="1956531"/>
                  </a:lnTo>
                  <a:lnTo>
                    <a:pt x="320348" y="1896042"/>
                  </a:lnTo>
                  <a:lnTo>
                    <a:pt x="327187" y="1840594"/>
                  </a:lnTo>
                  <a:lnTo>
                    <a:pt x="332226" y="1781905"/>
                  </a:lnTo>
                  <a:lnTo>
                    <a:pt x="334026" y="1717816"/>
                  </a:lnTo>
                  <a:lnTo>
                    <a:pt x="335826" y="1646885"/>
                  </a:lnTo>
                  <a:lnTo>
                    <a:pt x="328627" y="1634643"/>
                  </a:lnTo>
                  <a:lnTo>
                    <a:pt x="323588" y="1627802"/>
                  </a:lnTo>
                  <a:lnTo>
                    <a:pt x="321788" y="1619161"/>
                  </a:lnTo>
                  <a:lnTo>
                    <a:pt x="320348" y="1610520"/>
                  </a:lnTo>
                  <a:lnTo>
                    <a:pt x="320348" y="1600078"/>
                  </a:lnTo>
                  <a:lnTo>
                    <a:pt x="320348" y="1546070"/>
                  </a:lnTo>
                  <a:lnTo>
                    <a:pt x="323588" y="1492782"/>
                  </a:lnTo>
                  <a:lnTo>
                    <a:pt x="327187" y="1438774"/>
                  </a:lnTo>
                  <a:lnTo>
                    <a:pt x="332226" y="1383686"/>
                  </a:lnTo>
                  <a:lnTo>
                    <a:pt x="339065" y="1279631"/>
                  </a:lnTo>
                  <a:lnTo>
                    <a:pt x="342664" y="1225983"/>
                  </a:lnTo>
                  <a:lnTo>
                    <a:pt x="345904" y="1170534"/>
                  </a:lnTo>
                  <a:lnTo>
                    <a:pt x="351303" y="1063238"/>
                  </a:lnTo>
                  <a:lnTo>
                    <a:pt x="353103" y="1011031"/>
                  </a:lnTo>
                  <a:lnTo>
                    <a:pt x="354543" y="957743"/>
                  </a:lnTo>
                  <a:lnTo>
                    <a:pt x="353103" y="907335"/>
                  </a:lnTo>
                  <a:lnTo>
                    <a:pt x="349503" y="856928"/>
                  </a:lnTo>
                  <a:lnTo>
                    <a:pt x="344464" y="801840"/>
                  </a:lnTo>
                  <a:lnTo>
                    <a:pt x="335826" y="742791"/>
                  </a:lnTo>
                  <a:lnTo>
                    <a:pt x="332226" y="734149"/>
                  </a:lnTo>
                  <a:lnTo>
                    <a:pt x="332226" y="723708"/>
                  </a:lnTo>
                  <a:lnTo>
                    <a:pt x="335826" y="715067"/>
                  </a:lnTo>
                  <a:lnTo>
                    <a:pt x="339065" y="708226"/>
                  </a:lnTo>
                  <a:lnTo>
                    <a:pt x="342664" y="703185"/>
                  </a:lnTo>
                  <a:lnTo>
                    <a:pt x="342664" y="701385"/>
                  </a:lnTo>
                  <a:lnTo>
                    <a:pt x="334026" y="701385"/>
                  </a:lnTo>
                  <a:lnTo>
                    <a:pt x="327187" y="699584"/>
                  </a:lnTo>
                  <a:lnTo>
                    <a:pt x="320348" y="697784"/>
                  </a:lnTo>
                  <a:lnTo>
                    <a:pt x="313149" y="692743"/>
                  </a:lnTo>
                  <a:lnTo>
                    <a:pt x="308110" y="685902"/>
                  </a:lnTo>
                  <a:lnTo>
                    <a:pt x="308110" y="679061"/>
                  </a:lnTo>
                  <a:lnTo>
                    <a:pt x="313149" y="663219"/>
                  </a:lnTo>
                  <a:lnTo>
                    <a:pt x="320348" y="649537"/>
                  </a:lnTo>
                  <a:lnTo>
                    <a:pt x="327187" y="639095"/>
                  </a:lnTo>
                  <a:lnTo>
                    <a:pt x="337265" y="630454"/>
                  </a:lnTo>
                  <a:lnTo>
                    <a:pt x="342664" y="628654"/>
                  </a:lnTo>
                  <a:lnTo>
                    <a:pt x="314949" y="620012"/>
                  </a:lnTo>
                  <a:lnTo>
                    <a:pt x="282194" y="611371"/>
                  </a:lnTo>
                  <a:lnTo>
                    <a:pt x="269956" y="609571"/>
                  </a:lnTo>
                  <a:lnTo>
                    <a:pt x="269956" y="597329"/>
                  </a:lnTo>
                  <a:lnTo>
                    <a:pt x="269956" y="595529"/>
                  </a:lnTo>
                  <a:lnTo>
                    <a:pt x="247640" y="593729"/>
                  </a:lnTo>
                  <a:lnTo>
                    <a:pt x="224963" y="592288"/>
                  </a:lnTo>
                  <a:lnTo>
                    <a:pt x="202287" y="593729"/>
                  </a:lnTo>
                  <a:lnTo>
                    <a:pt x="179971" y="597329"/>
                  </a:lnTo>
                  <a:lnTo>
                    <a:pt x="162693" y="599129"/>
                  </a:lnTo>
                  <a:lnTo>
                    <a:pt x="145416" y="599129"/>
                  </a:lnTo>
                  <a:lnTo>
                    <a:pt x="129939" y="599129"/>
                  </a:lnTo>
                  <a:lnTo>
                    <a:pt x="112301" y="597329"/>
                  </a:lnTo>
                  <a:lnTo>
                    <a:pt x="98624" y="593729"/>
                  </a:lnTo>
                  <a:lnTo>
                    <a:pt x="84586" y="588688"/>
                  </a:lnTo>
                  <a:lnTo>
                    <a:pt x="70908" y="581847"/>
                  </a:lnTo>
                  <a:lnTo>
                    <a:pt x="58670" y="575006"/>
                  </a:lnTo>
                  <a:lnTo>
                    <a:pt x="55431" y="571405"/>
                  </a:lnTo>
                  <a:lnTo>
                    <a:pt x="44992" y="555923"/>
                  </a:lnTo>
                  <a:lnTo>
                    <a:pt x="38153" y="538640"/>
                  </a:lnTo>
                  <a:lnTo>
                    <a:pt x="34554" y="517757"/>
                  </a:lnTo>
                  <a:lnTo>
                    <a:pt x="32754" y="496874"/>
                  </a:lnTo>
                  <a:lnTo>
                    <a:pt x="29515" y="481392"/>
                  </a:lnTo>
                  <a:lnTo>
                    <a:pt x="25915" y="465910"/>
                  </a:lnTo>
                  <a:lnTo>
                    <a:pt x="19077" y="451867"/>
                  </a:lnTo>
                  <a:lnTo>
                    <a:pt x="14037" y="441426"/>
                  </a:lnTo>
                  <a:lnTo>
                    <a:pt x="6839" y="432785"/>
                  </a:lnTo>
                  <a:lnTo>
                    <a:pt x="12238" y="424503"/>
                  </a:lnTo>
                  <a:lnTo>
                    <a:pt x="25915" y="401820"/>
                  </a:lnTo>
                  <a:lnTo>
                    <a:pt x="25915" y="356813"/>
                  </a:lnTo>
                  <a:lnTo>
                    <a:pt x="25915" y="335930"/>
                  </a:lnTo>
                  <a:lnTo>
                    <a:pt x="29515" y="311807"/>
                  </a:lnTo>
                  <a:lnTo>
                    <a:pt x="27715" y="306406"/>
                  </a:lnTo>
                  <a:lnTo>
                    <a:pt x="15477" y="301365"/>
                  </a:lnTo>
                  <a:lnTo>
                    <a:pt x="6839" y="294524"/>
                  </a:lnTo>
                  <a:lnTo>
                    <a:pt x="0" y="285883"/>
                  </a:lnTo>
                  <a:lnTo>
                    <a:pt x="3599" y="277241"/>
                  </a:lnTo>
                  <a:lnTo>
                    <a:pt x="10438" y="258159"/>
                  </a:lnTo>
                  <a:lnTo>
                    <a:pt x="14037" y="237276"/>
                  </a:lnTo>
                  <a:lnTo>
                    <a:pt x="15477" y="216392"/>
                  </a:lnTo>
                  <a:lnTo>
                    <a:pt x="14037" y="192269"/>
                  </a:lnTo>
                  <a:lnTo>
                    <a:pt x="14037" y="178227"/>
                  </a:lnTo>
                  <a:lnTo>
                    <a:pt x="14037" y="164545"/>
                  </a:lnTo>
                  <a:lnTo>
                    <a:pt x="14037" y="152663"/>
                  </a:lnTo>
                  <a:lnTo>
                    <a:pt x="17277" y="138621"/>
                  </a:lnTo>
                  <a:lnTo>
                    <a:pt x="20876" y="126379"/>
                  </a:lnTo>
                  <a:lnTo>
                    <a:pt x="25915" y="114497"/>
                  </a:lnTo>
                  <a:lnTo>
                    <a:pt x="32754" y="102255"/>
                  </a:lnTo>
                  <a:lnTo>
                    <a:pt x="39953" y="90014"/>
                  </a:lnTo>
                  <a:lnTo>
                    <a:pt x="44992" y="84973"/>
                  </a:lnTo>
                  <a:lnTo>
                    <a:pt x="51831" y="84973"/>
                  </a:lnTo>
                  <a:lnTo>
                    <a:pt x="64069" y="84973"/>
                  </a:lnTo>
                  <a:lnTo>
                    <a:pt x="65509" y="81372"/>
                  </a:lnTo>
                  <a:lnTo>
                    <a:pt x="69108" y="76332"/>
                  </a:lnTo>
                  <a:lnTo>
                    <a:pt x="74148" y="72731"/>
                  </a:lnTo>
                  <a:lnTo>
                    <a:pt x="81347" y="69131"/>
                  </a:lnTo>
                  <a:lnTo>
                    <a:pt x="86386" y="67330"/>
                  </a:lnTo>
                  <a:lnTo>
                    <a:pt x="89985" y="69131"/>
                  </a:lnTo>
                  <a:lnTo>
                    <a:pt x="96824" y="70931"/>
                  </a:lnTo>
                  <a:lnTo>
                    <a:pt x="105463" y="70931"/>
                  </a:lnTo>
                  <a:lnTo>
                    <a:pt x="112301" y="70931"/>
                  </a:lnTo>
                  <a:lnTo>
                    <a:pt x="119500" y="67330"/>
                  </a:lnTo>
                  <a:lnTo>
                    <a:pt x="124539" y="65890"/>
                  </a:lnTo>
                  <a:lnTo>
                    <a:pt x="136778" y="60489"/>
                  </a:lnTo>
                  <a:lnTo>
                    <a:pt x="149016" y="55449"/>
                  </a:lnTo>
                  <a:lnTo>
                    <a:pt x="162693" y="50408"/>
                  </a:lnTo>
                  <a:lnTo>
                    <a:pt x="178171" y="48607"/>
                  </a:lnTo>
                  <a:lnTo>
                    <a:pt x="337265" y="38165"/>
                  </a:lnTo>
                  <a:lnTo>
                    <a:pt x="415373" y="34565"/>
                  </a:lnTo>
                  <a:lnTo>
                    <a:pt x="494920" y="31324"/>
                  </a:lnTo>
                  <a:lnTo>
                    <a:pt x="820307" y="19083"/>
                  </a:lnTo>
                  <a:lnTo>
                    <a:pt x="842984" y="19083"/>
                  </a:lnTo>
                  <a:lnTo>
                    <a:pt x="855222" y="20883"/>
                  </a:lnTo>
                  <a:lnTo>
                    <a:pt x="867100" y="24483"/>
                  </a:lnTo>
                  <a:lnTo>
                    <a:pt x="887977" y="25924"/>
                  </a:lnTo>
                  <a:lnTo>
                    <a:pt x="905254" y="25924"/>
                  </a:lnTo>
                  <a:lnTo>
                    <a:pt x="910293" y="25924"/>
                  </a:lnTo>
                  <a:lnTo>
                    <a:pt x="917132" y="25924"/>
                  </a:lnTo>
                  <a:lnTo>
                    <a:pt x="922531" y="22683"/>
                  </a:lnTo>
                  <a:lnTo>
                    <a:pt x="929370" y="19083"/>
                  </a:lnTo>
                  <a:lnTo>
                    <a:pt x="939808" y="19083"/>
                  </a:lnTo>
                  <a:lnTo>
                    <a:pt x="960685" y="19083"/>
                  </a:lnTo>
                  <a:lnTo>
                    <a:pt x="972563" y="20883"/>
                  </a:lnTo>
                  <a:lnTo>
                    <a:pt x="986601" y="24483"/>
                  </a:lnTo>
                  <a:lnTo>
                    <a:pt x="995239" y="25924"/>
                  </a:lnTo>
                  <a:lnTo>
                    <a:pt x="1005678" y="25924"/>
                  </a:lnTo>
                  <a:lnTo>
                    <a:pt x="1024755" y="25924"/>
                  </a:lnTo>
                  <a:lnTo>
                    <a:pt x="1088464" y="25924"/>
                  </a:lnTo>
                  <a:lnTo>
                    <a:pt x="1123379" y="25924"/>
                  </a:lnTo>
                  <a:lnTo>
                    <a:pt x="1156133" y="22683"/>
                  </a:lnTo>
                  <a:lnTo>
                    <a:pt x="1183849" y="22683"/>
                  </a:lnTo>
                  <a:lnTo>
                    <a:pt x="1213364" y="24483"/>
                  </a:lnTo>
                  <a:lnTo>
                    <a:pt x="1242880" y="29524"/>
                  </a:lnTo>
                  <a:lnTo>
                    <a:pt x="1273834" y="36365"/>
                  </a:lnTo>
                  <a:lnTo>
                    <a:pt x="1273834" y="29524"/>
                  </a:lnTo>
                  <a:lnTo>
                    <a:pt x="1277434" y="20883"/>
                  </a:lnTo>
                  <a:lnTo>
                    <a:pt x="1280674" y="1044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nchor="ctr">
              <a:noAutofit/>
            </a:bodyPr>
            <a:lstStyle/>
            <a:p>
              <a:endParaRPr lang="en-US" dirty="0"/>
            </a:p>
          </p:txBody>
        </p:sp>
        <p:sp>
          <p:nvSpPr>
            <p:cNvPr id="9" name="Freeform 11">
              <a:extLst>
                <a:ext uri="{FF2B5EF4-FFF2-40B4-BE49-F238E27FC236}">
                  <a16:creationId xmlns:a16="http://schemas.microsoft.com/office/drawing/2014/main" xmlns="" id="{5630D50E-F53C-FE4D-9AF2-7DB69A95D714}"/>
                </a:ext>
              </a:extLst>
            </p:cNvPr>
            <p:cNvSpPr>
              <a:spLocks noChangeArrowheads="1"/>
            </p:cNvSpPr>
            <p:nvPr/>
          </p:nvSpPr>
          <p:spPr bwMode="auto">
            <a:xfrm>
              <a:off x="4111625" y="473075"/>
              <a:ext cx="1325563" cy="1404938"/>
            </a:xfrm>
            <a:custGeom>
              <a:avLst/>
              <a:gdLst>
                <a:gd name="T0" fmla="*/ 3433 w 3683"/>
                <a:gd name="T1" fmla="*/ 3039 h 3901"/>
                <a:gd name="T2" fmla="*/ 3000 w 3683"/>
                <a:gd name="T3" fmla="*/ 2467 h 3901"/>
                <a:gd name="T4" fmla="*/ 2884 w 3683"/>
                <a:gd name="T5" fmla="*/ 2121 h 3901"/>
                <a:gd name="T6" fmla="*/ 3505 w 3683"/>
                <a:gd name="T7" fmla="*/ 1251 h 3901"/>
                <a:gd name="T8" fmla="*/ 3567 w 3683"/>
                <a:gd name="T9" fmla="*/ 813 h 3901"/>
                <a:gd name="T10" fmla="*/ 3173 w 3683"/>
                <a:gd name="T11" fmla="*/ 943 h 3901"/>
                <a:gd name="T12" fmla="*/ 2639 w 3683"/>
                <a:gd name="T13" fmla="*/ 1038 h 3901"/>
                <a:gd name="T14" fmla="*/ 2207 w 3683"/>
                <a:gd name="T15" fmla="*/ 1106 h 3901"/>
                <a:gd name="T16" fmla="*/ 1837 w 3683"/>
                <a:gd name="T17" fmla="*/ 577 h 3901"/>
                <a:gd name="T18" fmla="*/ 1741 w 3683"/>
                <a:gd name="T19" fmla="*/ 370 h 3901"/>
                <a:gd name="T20" fmla="*/ 1664 w 3683"/>
                <a:gd name="T21" fmla="*/ 92 h 3901"/>
                <a:gd name="T22" fmla="*/ 1423 w 3683"/>
                <a:gd name="T23" fmla="*/ 82 h 3901"/>
                <a:gd name="T24" fmla="*/ 1404 w 3683"/>
                <a:gd name="T25" fmla="*/ 447 h 3901"/>
                <a:gd name="T26" fmla="*/ 1327 w 3683"/>
                <a:gd name="T27" fmla="*/ 668 h 3901"/>
                <a:gd name="T28" fmla="*/ 1327 w 3683"/>
                <a:gd name="T29" fmla="*/ 947 h 3901"/>
                <a:gd name="T30" fmla="*/ 1241 w 3683"/>
                <a:gd name="T31" fmla="*/ 1428 h 3901"/>
                <a:gd name="T32" fmla="*/ 10 w 3683"/>
                <a:gd name="T33" fmla="*/ 1750 h 3901"/>
                <a:gd name="T34" fmla="*/ 130 w 3683"/>
                <a:gd name="T35" fmla="*/ 1996 h 3901"/>
                <a:gd name="T36" fmla="*/ 438 w 3683"/>
                <a:gd name="T37" fmla="*/ 2183 h 3901"/>
                <a:gd name="T38" fmla="*/ 799 w 3683"/>
                <a:gd name="T39" fmla="*/ 2275 h 3901"/>
                <a:gd name="T40" fmla="*/ 981 w 3683"/>
                <a:gd name="T41" fmla="*/ 2606 h 3901"/>
                <a:gd name="T42" fmla="*/ 1010 w 3683"/>
                <a:gd name="T43" fmla="*/ 2818 h 3901"/>
                <a:gd name="T44" fmla="*/ 856 w 3683"/>
                <a:gd name="T45" fmla="*/ 3371 h 3901"/>
                <a:gd name="T46" fmla="*/ 832 w 3683"/>
                <a:gd name="T47" fmla="*/ 3814 h 3901"/>
                <a:gd name="T48" fmla="*/ 1058 w 3683"/>
                <a:gd name="T49" fmla="*/ 3867 h 3901"/>
                <a:gd name="T50" fmla="*/ 2222 w 3683"/>
                <a:gd name="T51" fmla="*/ 2780 h 3901"/>
                <a:gd name="T52" fmla="*/ 2241 w 3683"/>
                <a:gd name="T53" fmla="*/ 2924 h 3901"/>
                <a:gd name="T54" fmla="*/ 2520 w 3683"/>
                <a:gd name="T55" fmla="*/ 2938 h 3901"/>
                <a:gd name="T56" fmla="*/ 2726 w 3683"/>
                <a:gd name="T57" fmla="*/ 3020 h 3901"/>
                <a:gd name="T58" fmla="*/ 3288 w 3683"/>
                <a:gd name="T59" fmla="*/ 3299 h 3901"/>
                <a:gd name="T60" fmla="*/ 3663 w 3683"/>
                <a:gd name="T61" fmla="*/ 3414 h 3901"/>
                <a:gd name="T62" fmla="*/ 3115 w 3683"/>
                <a:gd name="T63" fmla="*/ 2861 h 3901"/>
                <a:gd name="T64" fmla="*/ 2222 w 3683"/>
                <a:gd name="T65" fmla="*/ 2029 h 3901"/>
                <a:gd name="T66" fmla="*/ 2077 w 3683"/>
                <a:gd name="T67" fmla="*/ 2183 h 3901"/>
                <a:gd name="T68" fmla="*/ 1366 w 3683"/>
                <a:gd name="T69" fmla="*/ 2703 h 3901"/>
                <a:gd name="T70" fmla="*/ 1707 w 3683"/>
                <a:gd name="T71" fmla="*/ 2467 h 3901"/>
                <a:gd name="T72" fmla="*/ 1337 w 3683"/>
                <a:gd name="T73" fmla="*/ 3068 h 3901"/>
                <a:gd name="T74" fmla="*/ 702 w 3683"/>
                <a:gd name="T75" fmla="*/ 1779 h 3901"/>
                <a:gd name="T76" fmla="*/ 2769 w 3683"/>
                <a:gd name="T77" fmla="*/ 1409 h 3901"/>
                <a:gd name="T78" fmla="*/ 2971 w 3683"/>
                <a:gd name="T79" fmla="*/ 1274 h 3901"/>
                <a:gd name="T80" fmla="*/ 1351 w 3683"/>
                <a:gd name="T81" fmla="*/ 2212 h 3901"/>
                <a:gd name="T82" fmla="*/ 1414 w 3683"/>
                <a:gd name="T83" fmla="*/ 1769 h 3901"/>
                <a:gd name="T84" fmla="*/ 1900 w 3683"/>
                <a:gd name="T85" fmla="*/ 1418 h 3901"/>
                <a:gd name="T86" fmla="*/ 1592 w 3683"/>
                <a:gd name="T87" fmla="*/ 1654 h 3901"/>
                <a:gd name="T88" fmla="*/ 1707 w 3683"/>
                <a:gd name="T89" fmla="*/ 808 h 3901"/>
                <a:gd name="T90" fmla="*/ 1645 w 3683"/>
                <a:gd name="T91" fmla="*/ 678 h 3901"/>
                <a:gd name="T92" fmla="*/ 1818 w 3683"/>
                <a:gd name="T93" fmla="*/ 1207 h 3901"/>
                <a:gd name="T94" fmla="*/ 1515 w 3683"/>
                <a:gd name="T95" fmla="*/ 1457 h 3901"/>
                <a:gd name="T96" fmla="*/ 1953 w 3683"/>
                <a:gd name="T97" fmla="*/ 1630 h 3901"/>
                <a:gd name="T98" fmla="*/ 1669 w 3683"/>
                <a:gd name="T99" fmla="*/ 1957 h 3901"/>
                <a:gd name="T100" fmla="*/ 2010 w 3683"/>
                <a:gd name="T101" fmla="*/ 1866 h 3901"/>
                <a:gd name="T102" fmla="*/ 1943 w 3683"/>
                <a:gd name="T103" fmla="*/ 1996 h 3901"/>
                <a:gd name="T104" fmla="*/ 1688 w 3683"/>
                <a:gd name="T105" fmla="*/ 2260 h 3901"/>
                <a:gd name="T106" fmla="*/ 1140 w 3683"/>
                <a:gd name="T107" fmla="*/ 1774 h 3901"/>
                <a:gd name="T108" fmla="*/ 1448 w 3683"/>
                <a:gd name="T109" fmla="*/ 2933 h 3901"/>
                <a:gd name="T110" fmla="*/ 1837 w 3683"/>
                <a:gd name="T111" fmla="*/ 2640 h 3901"/>
                <a:gd name="T112" fmla="*/ 2879 w 3683"/>
                <a:gd name="T113" fmla="*/ 2529 h 3901"/>
                <a:gd name="T114" fmla="*/ 3053 w 3683"/>
                <a:gd name="T115" fmla="*/ 2775 h 3901"/>
                <a:gd name="T116" fmla="*/ 1317 w 3683"/>
                <a:gd name="T117" fmla="*/ 1866 h 3901"/>
                <a:gd name="T118" fmla="*/ 2568 w 3683"/>
                <a:gd name="T119" fmla="*/ 2467 h 3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83" h="3901">
                  <a:moveTo>
                    <a:pt x="3577" y="3198"/>
                  </a:moveTo>
                  <a:lnTo>
                    <a:pt x="3577" y="3198"/>
                  </a:lnTo>
                  <a:lnTo>
                    <a:pt x="3558" y="3198"/>
                  </a:lnTo>
                  <a:lnTo>
                    <a:pt x="3558" y="3198"/>
                  </a:lnTo>
                  <a:lnTo>
                    <a:pt x="3543" y="3184"/>
                  </a:lnTo>
                  <a:lnTo>
                    <a:pt x="3529" y="3174"/>
                  </a:lnTo>
                  <a:lnTo>
                    <a:pt x="3529" y="3174"/>
                  </a:lnTo>
                  <a:lnTo>
                    <a:pt x="3519" y="3155"/>
                  </a:lnTo>
                  <a:lnTo>
                    <a:pt x="3514" y="3136"/>
                  </a:lnTo>
                  <a:lnTo>
                    <a:pt x="3505" y="3112"/>
                  </a:lnTo>
                  <a:lnTo>
                    <a:pt x="3490" y="3092"/>
                  </a:lnTo>
                  <a:lnTo>
                    <a:pt x="3490" y="3092"/>
                  </a:lnTo>
                  <a:lnTo>
                    <a:pt x="3457" y="3068"/>
                  </a:lnTo>
                  <a:lnTo>
                    <a:pt x="3423" y="3059"/>
                  </a:lnTo>
                  <a:lnTo>
                    <a:pt x="3423" y="3059"/>
                  </a:lnTo>
                  <a:lnTo>
                    <a:pt x="3433" y="3039"/>
                  </a:lnTo>
                  <a:lnTo>
                    <a:pt x="3433" y="3039"/>
                  </a:lnTo>
                  <a:lnTo>
                    <a:pt x="3437" y="3025"/>
                  </a:lnTo>
                  <a:lnTo>
                    <a:pt x="3437" y="3006"/>
                  </a:lnTo>
                  <a:lnTo>
                    <a:pt x="3428" y="2972"/>
                  </a:lnTo>
                  <a:lnTo>
                    <a:pt x="3413" y="2933"/>
                  </a:lnTo>
                  <a:lnTo>
                    <a:pt x="3384" y="2890"/>
                  </a:lnTo>
                  <a:lnTo>
                    <a:pt x="3351" y="2847"/>
                  </a:lnTo>
                  <a:lnTo>
                    <a:pt x="3307" y="2808"/>
                  </a:lnTo>
                  <a:lnTo>
                    <a:pt x="3221" y="2717"/>
                  </a:lnTo>
                  <a:lnTo>
                    <a:pt x="3221" y="2717"/>
                  </a:lnTo>
                  <a:lnTo>
                    <a:pt x="3139" y="2645"/>
                  </a:lnTo>
                  <a:lnTo>
                    <a:pt x="3033" y="2558"/>
                  </a:lnTo>
                  <a:lnTo>
                    <a:pt x="3033" y="2558"/>
                  </a:lnTo>
                  <a:lnTo>
                    <a:pt x="3029" y="2534"/>
                  </a:lnTo>
                  <a:lnTo>
                    <a:pt x="3019" y="2500"/>
                  </a:lnTo>
                  <a:lnTo>
                    <a:pt x="3000" y="2467"/>
                  </a:lnTo>
                  <a:lnTo>
                    <a:pt x="2976" y="2429"/>
                  </a:lnTo>
                  <a:lnTo>
                    <a:pt x="2976" y="2429"/>
                  </a:lnTo>
                  <a:lnTo>
                    <a:pt x="2952" y="2405"/>
                  </a:lnTo>
                  <a:lnTo>
                    <a:pt x="2932" y="2390"/>
                  </a:lnTo>
                  <a:lnTo>
                    <a:pt x="2894" y="2366"/>
                  </a:lnTo>
                  <a:lnTo>
                    <a:pt x="2894" y="2366"/>
                  </a:lnTo>
                  <a:lnTo>
                    <a:pt x="2908" y="2318"/>
                  </a:lnTo>
                  <a:lnTo>
                    <a:pt x="2908" y="2318"/>
                  </a:lnTo>
                  <a:lnTo>
                    <a:pt x="2927" y="2246"/>
                  </a:lnTo>
                  <a:lnTo>
                    <a:pt x="2932" y="2198"/>
                  </a:lnTo>
                  <a:lnTo>
                    <a:pt x="2932" y="2173"/>
                  </a:lnTo>
                  <a:lnTo>
                    <a:pt x="2932" y="2164"/>
                  </a:lnTo>
                  <a:lnTo>
                    <a:pt x="2932" y="2164"/>
                  </a:lnTo>
                  <a:lnTo>
                    <a:pt x="2923" y="2149"/>
                  </a:lnTo>
                  <a:lnTo>
                    <a:pt x="2908" y="2140"/>
                  </a:lnTo>
                  <a:lnTo>
                    <a:pt x="2884" y="2121"/>
                  </a:lnTo>
                  <a:lnTo>
                    <a:pt x="2884" y="2121"/>
                  </a:lnTo>
                  <a:lnTo>
                    <a:pt x="2855" y="2101"/>
                  </a:lnTo>
                  <a:lnTo>
                    <a:pt x="2831" y="2097"/>
                  </a:lnTo>
                  <a:lnTo>
                    <a:pt x="2788" y="2087"/>
                  </a:lnTo>
                  <a:lnTo>
                    <a:pt x="2788" y="2087"/>
                  </a:lnTo>
                  <a:lnTo>
                    <a:pt x="3058" y="1741"/>
                  </a:lnTo>
                  <a:lnTo>
                    <a:pt x="3058" y="1741"/>
                  </a:lnTo>
                  <a:lnTo>
                    <a:pt x="3144" y="1645"/>
                  </a:lnTo>
                  <a:lnTo>
                    <a:pt x="3226" y="1544"/>
                  </a:lnTo>
                  <a:lnTo>
                    <a:pt x="3302" y="1443"/>
                  </a:lnTo>
                  <a:lnTo>
                    <a:pt x="3380" y="1337"/>
                  </a:lnTo>
                  <a:lnTo>
                    <a:pt x="3380" y="1337"/>
                  </a:lnTo>
                  <a:lnTo>
                    <a:pt x="3413" y="1322"/>
                  </a:lnTo>
                  <a:lnTo>
                    <a:pt x="3457" y="1294"/>
                  </a:lnTo>
                  <a:lnTo>
                    <a:pt x="3481" y="1274"/>
                  </a:lnTo>
                  <a:lnTo>
                    <a:pt x="3505" y="1251"/>
                  </a:lnTo>
                  <a:lnTo>
                    <a:pt x="3529" y="1222"/>
                  </a:lnTo>
                  <a:lnTo>
                    <a:pt x="3553" y="1188"/>
                  </a:lnTo>
                  <a:lnTo>
                    <a:pt x="3553" y="1188"/>
                  </a:lnTo>
                  <a:lnTo>
                    <a:pt x="3577" y="1130"/>
                  </a:lnTo>
                  <a:lnTo>
                    <a:pt x="3596" y="1082"/>
                  </a:lnTo>
                  <a:lnTo>
                    <a:pt x="3601" y="1038"/>
                  </a:lnTo>
                  <a:lnTo>
                    <a:pt x="3605" y="1005"/>
                  </a:lnTo>
                  <a:lnTo>
                    <a:pt x="3605" y="1005"/>
                  </a:lnTo>
                  <a:lnTo>
                    <a:pt x="3620" y="976"/>
                  </a:lnTo>
                  <a:lnTo>
                    <a:pt x="3629" y="943"/>
                  </a:lnTo>
                  <a:lnTo>
                    <a:pt x="3629" y="909"/>
                  </a:lnTo>
                  <a:lnTo>
                    <a:pt x="3620" y="875"/>
                  </a:lnTo>
                  <a:lnTo>
                    <a:pt x="3620" y="875"/>
                  </a:lnTo>
                  <a:lnTo>
                    <a:pt x="3605" y="851"/>
                  </a:lnTo>
                  <a:lnTo>
                    <a:pt x="3586" y="832"/>
                  </a:lnTo>
                  <a:lnTo>
                    <a:pt x="3567" y="813"/>
                  </a:lnTo>
                  <a:lnTo>
                    <a:pt x="3543" y="803"/>
                  </a:lnTo>
                  <a:lnTo>
                    <a:pt x="3514" y="798"/>
                  </a:lnTo>
                  <a:lnTo>
                    <a:pt x="3490" y="798"/>
                  </a:lnTo>
                  <a:lnTo>
                    <a:pt x="3462" y="803"/>
                  </a:lnTo>
                  <a:lnTo>
                    <a:pt x="3437" y="813"/>
                  </a:lnTo>
                  <a:lnTo>
                    <a:pt x="3437" y="813"/>
                  </a:lnTo>
                  <a:lnTo>
                    <a:pt x="3404" y="837"/>
                  </a:lnTo>
                  <a:lnTo>
                    <a:pt x="3370" y="861"/>
                  </a:lnTo>
                  <a:lnTo>
                    <a:pt x="3370" y="861"/>
                  </a:lnTo>
                  <a:lnTo>
                    <a:pt x="3351" y="861"/>
                  </a:lnTo>
                  <a:lnTo>
                    <a:pt x="3327" y="861"/>
                  </a:lnTo>
                  <a:lnTo>
                    <a:pt x="3327" y="861"/>
                  </a:lnTo>
                  <a:lnTo>
                    <a:pt x="3283" y="875"/>
                  </a:lnTo>
                  <a:lnTo>
                    <a:pt x="3245" y="895"/>
                  </a:lnTo>
                  <a:lnTo>
                    <a:pt x="3206" y="919"/>
                  </a:lnTo>
                  <a:lnTo>
                    <a:pt x="3173" y="943"/>
                  </a:lnTo>
                  <a:lnTo>
                    <a:pt x="3173" y="943"/>
                  </a:lnTo>
                  <a:lnTo>
                    <a:pt x="3125" y="952"/>
                  </a:lnTo>
                  <a:lnTo>
                    <a:pt x="3125" y="952"/>
                  </a:lnTo>
                  <a:lnTo>
                    <a:pt x="2966" y="986"/>
                  </a:lnTo>
                  <a:lnTo>
                    <a:pt x="2817" y="1034"/>
                  </a:lnTo>
                  <a:lnTo>
                    <a:pt x="2817" y="1034"/>
                  </a:lnTo>
                  <a:lnTo>
                    <a:pt x="2803" y="1010"/>
                  </a:lnTo>
                  <a:lnTo>
                    <a:pt x="2793" y="995"/>
                  </a:lnTo>
                  <a:lnTo>
                    <a:pt x="2774" y="986"/>
                  </a:lnTo>
                  <a:lnTo>
                    <a:pt x="2774" y="986"/>
                  </a:lnTo>
                  <a:lnTo>
                    <a:pt x="2755" y="986"/>
                  </a:lnTo>
                  <a:lnTo>
                    <a:pt x="2731" y="986"/>
                  </a:lnTo>
                  <a:lnTo>
                    <a:pt x="2711" y="995"/>
                  </a:lnTo>
                  <a:lnTo>
                    <a:pt x="2687" y="1010"/>
                  </a:lnTo>
                  <a:lnTo>
                    <a:pt x="2687" y="1010"/>
                  </a:lnTo>
                  <a:lnTo>
                    <a:pt x="2639" y="1038"/>
                  </a:lnTo>
                  <a:lnTo>
                    <a:pt x="2610" y="1063"/>
                  </a:lnTo>
                  <a:lnTo>
                    <a:pt x="2582" y="1096"/>
                  </a:lnTo>
                  <a:lnTo>
                    <a:pt x="2582" y="1096"/>
                  </a:lnTo>
                  <a:lnTo>
                    <a:pt x="2544" y="1106"/>
                  </a:lnTo>
                  <a:lnTo>
                    <a:pt x="2544" y="1106"/>
                  </a:lnTo>
                  <a:lnTo>
                    <a:pt x="2524" y="1106"/>
                  </a:lnTo>
                  <a:lnTo>
                    <a:pt x="2505" y="1111"/>
                  </a:lnTo>
                  <a:lnTo>
                    <a:pt x="2505" y="1111"/>
                  </a:lnTo>
                  <a:lnTo>
                    <a:pt x="2486" y="1120"/>
                  </a:lnTo>
                  <a:lnTo>
                    <a:pt x="2486" y="1120"/>
                  </a:lnTo>
                  <a:lnTo>
                    <a:pt x="2246" y="1178"/>
                  </a:lnTo>
                  <a:lnTo>
                    <a:pt x="2246" y="1178"/>
                  </a:lnTo>
                  <a:lnTo>
                    <a:pt x="2241" y="1159"/>
                  </a:lnTo>
                  <a:lnTo>
                    <a:pt x="2236" y="1135"/>
                  </a:lnTo>
                  <a:lnTo>
                    <a:pt x="2222" y="1120"/>
                  </a:lnTo>
                  <a:lnTo>
                    <a:pt x="2207" y="1106"/>
                  </a:lnTo>
                  <a:lnTo>
                    <a:pt x="2193" y="1092"/>
                  </a:lnTo>
                  <a:lnTo>
                    <a:pt x="2174" y="1087"/>
                  </a:lnTo>
                  <a:lnTo>
                    <a:pt x="2149" y="1082"/>
                  </a:lnTo>
                  <a:lnTo>
                    <a:pt x="2125" y="1082"/>
                  </a:lnTo>
                  <a:lnTo>
                    <a:pt x="2125" y="1082"/>
                  </a:lnTo>
                  <a:lnTo>
                    <a:pt x="2096" y="1034"/>
                  </a:lnTo>
                  <a:lnTo>
                    <a:pt x="2096" y="1034"/>
                  </a:lnTo>
                  <a:lnTo>
                    <a:pt x="2092" y="1005"/>
                  </a:lnTo>
                  <a:lnTo>
                    <a:pt x="2077" y="976"/>
                  </a:lnTo>
                  <a:lnTo>
                    <a:pt x="2063" y="957"/>
                  </a:lnTo>
                  <a:lnTo>
                    <a:pt x="2039" y="943"/>
                  </a:lnTo>
                  <a:lnTo>
                    <a:pt x="2039" y="943"/>
                  </a:lnTo>
                  <a:lnTo>
                    <a:pt x="1832" y="620"/>
                  </a:lnTo>
                  <a:lnTo>
                    <a:pt x="1832" y="620"/>
                  </a:lnTo>
                  <a:lnTo>
                    <a:pt x="1837" y="596"/>
                  </a:lnTo>
                  <a:lnTo>
                    <a:pt x="1837" y="577"/>
                  </a:lnTo>
                  <a:lnTo>
                    <a:pt x="1827" y="563"/>
                  </a:lnTo>
                  <a:lnTo>
                    <a:pt x="1823" y="543"/>
                  </a:lnTo>
                  <a:lnTo>
                    <a:pt x="1808" y="529"/>
                  </a:lnTo>
                  <a:lnTo>
                    <a:pt x="1794" y="515"/>
                  </a:lnTo>
                  <a:lnTo>
                    <a:pt x="1779" y="505"/>
                  </a:lnTo>
                  <a:lnTo>
                    <a:pt x="1760" y="496"/>
                  </a:lnTo>
                  <a:lnTo>
                    <a:pt x="1760" y="496"/>
                  </a:lnTo>
                  <a:lnTo>
                    <a:pt x="1745" y="481"/>
                  </a:lnTo>
                  <a:lnTo>
                    <a:pt x="1736" y="467"/>
                  </a:lnTo>
                  <a:lnTo>
                    <a:pt x="1731" y="447"/>
                  </a:lnTo>
                  <a:lnTo>
                    <a:pt x="1731" y="447"/>
                  </a:lnTo>
                  <a:lnTo>
                    <a:pt x="1726" y="428"/>
                  </a:lnTo>
                  <a:lnTo>
                    <a:pt x="1726" y="409"/>
                  </a:lnTo>
                  <a:lnTo>
                    <a:pt x="1731" y="390"/>
                  </a:lnTo>
                  <a:lnTo>
                    <a:pt x="1731" y="390"/>
                  </a:lnTo>
                  <a:lnTo>
                    <a:pt x="1741" y="370"/>
                  </a:lnTo>
                  <a:lnTo>
                    <a:pt x="1750" y="351"/>
                  </a:lnTo>
                  <a:lnTo>
                    <a:pt x="1750" y="351"/>
                  </a:lnTo>
                  <a:lnTo>
                    <a:pt x="1755" y="327"/>
                  </a:lnTo>
                  <a:lnTo>
                    <a:pt x="1755" y="308"/>
                  </a:lnTo>
                  <a:lnTo>
                    <a:pt x="1750" y="283"/>
                  </a:lnTo>
                  <a:lnTo>
                    <a:pt x="1745" y="264"/>
                  </a:lnTo>
                  <a:lnTo>
                    <a:pt x="1731" y="235"/>
                  </a:lnTo>
                  <a:lnTo>
                    <a:pt x="1721" y="221"/>
                  </a:lnTo>
                  <a:lnTo>
                    <a:pt x="1721" y="221"/>
                  </a:lnTo>
                  <a:lnTo>
                    <a:pt x="1712" y="197"/>
                  </a:lnTo>
                  <a:lnTo>
                    <a:pt x="1702" y="183"/>
                  </a:lnTo>
                  <a:lnTo>
                    <a:pt x="1688" y="168"/>
                  </a:lnTo>
                  <a:lnTo>
                    <a:pt x="1669" y="154"/>
                  </a:lnTo>
                  <a:lnTo>
                    <a:pt x="1669" y="154"/>
                  </a:lnTo>
                  <a:lnTo>
                    <a:pt x="1673" y="125"/>
                  </a:lnTo>
                  <a:lnTo>
                    <a:pt x="1664" y="92"/>
                  </a:lnTo>
                  <a:lnTo>
                    <a:pt x="1664" y="92"/>
                  </a:lnTo>
                  <a:lnTo>
                    <a:pt x="1659" y="72"/>
                  </a:lnTo>
                  <a:lnTo>
                    <a:pt x="1645" y="53"/>
                  </a:lnTo>
                  <a:lnTo>
                    <a:pt x="1630" y="39"/>
                  </a:lnTo>
                  <a:lnTo>
                    <a:pt x="1616" y="24"/>
                  </a:lnTo>
                  <a:lnTo>
                    <a:pt x="1597" y="14"/>
                  </a:lnTo>
                  <a:lnTo>
                    <a:pt x="1578" y="5"/>
                  </a:lnTo>
                  <a:lnTo>
                    <a:pt x="1558" y="0"/>
                  </a:lnTo>
                  <a:lnTo>
                    <a:pt x="1534" y="0"/>
                  </a:lnTo>
                  <a:lnTo>
                    <a:pt x="1534" y="0"/>
                  </a:lnTo>
                  <a:lnTo>
                    <a:pt x="1510" y="5"/>
                  </a:lnTo>
                  <a:lnTo>
                    <a:pt x="1486" y="14"/>
                  </a:lnTo>
                  <a:lnTo>
                    <a:pt x="1467" y="24"/>
                  </a:lnTo>
                  <a:lnTo>
                    <a:pt x="1448" y="43"/>
                  </a:lnTo>
                  <a:lnTo>
                    <a:pt x="1433" y="63"/>
                  </a:lnTo>
                  <a:lnTo>
                    <a:pt x="1423" y="82"/>
                  </a:lnTo>
                  <a:lnTo>
                    <a:pt x="1419" y="106"/>
                  </a:lnTo>
                  <a:lnTo>
                    <a:pt x="1419" y="135"/>
                  </a:lnTo>
                  <a:lnTo>
                    <a:pt x="1419" y="135"/>
                  </a:lnTo>
                  <a:lnTo>
                    <a:pt x="1423" y="154"/>
                  </a:lnTo>
                  <a:lnTo>
                    <a:pt x="1423" y="154"/>
                  </a:lnTo>
                  <a:lnTo>
                    <a:pt x="1395" y="197"/>
                  </a:lnTo>
                  <a:lnTo>
                    <a:pt x="1375" y="240"/>
                  </a:lnTo>
                  <a:lnTo>
                    <a:pt x="1361" y="279"/>
                  </a:lnTo>
                  <a:lnTo>
                    <a:pt x="1351" y="317"/>
                  </a:lnTo>
                  <a:lnTo>
                    <a:pt x="1351" y="356"/>
                  </a:lnTo>
                  <a:lnTo>
                    <a:pt x="1351" y="385"/>
                  </a:lnTo>
                  <a:lnTo>
                    <a:pt x="1361" y="414"/>
                  </a:lnTo>
                  <a:lnTo>
                    <a:pt x="1380" y="433"/>
                  </a:lnTo>
                  <a:lnTo>
                    <a:pt x="1380" y="433"/>
                  </a:lnTo>
                  <a:lnTo>
                    <a:pt x="1390" y="443"/>
                  </a:lnTo>
                  <a:lnTo>
                    <a:pt x="1404" y="447"/>
                  </a:lnTo>
                  <a:lnTo>
                    <a:pt x="1423" y="457"/>
                  </a:lnTo>
                  <a:lnTo>
                    <a:pt x="1452" y="457"/>
                  </a:lnTo>
                  <a:lnTo>
                    <a:pt x="1452" y="457"/>
                  </a:lnTo>
                  <a:lnTo>
                    <a:pt x="1438" y="606"/>
                  </a:lnTo>
                  <a:lnTo>
                    <a:pt x="1438" y="606"/>
                  </a:lnTo>
                  <a:lnTo>
                    <a:pt x="1409" y="606"/>
                  </a:lnTo>
                  <a:lnTo>
                    <a:pt x="1385" y="620"/>
                  </a:lnTo>
                  <a:lnTo>
                    <a:pt x="1385" y="620"/>
                  </a:lnTo>
                  <a:lnTo>
                    <a:pt x="1375" y="625"/>
                  </a:lnTo>
                  <a:lnTo>
                    <a:pt x="1375" y="625"/>
                  </a:lnTo>
                  <a:lnTo>
                    <a:pt x="1351" y="644"/>
                  </a:lnTo>
                  <a:lnTo>
                    <a:pt x="1351" y="644"/>
                  </a:lnTo>
                  <a:lnTo>
                    <a:pt x="1346" y="649"/>
                  </a:lnTo>
                  <a:lnTo>
                    <a:pt x="1346" y="649"/>
                  </a:lnTo>
                  <a:lnTo>
                    <a:pt x="1327" y="668"/>
                  </a:lnTo>
                  <a:lnTo>
                    <a:pt x="1327" y="668"/>
                  </a:lnTo>
                  <a:lnTo>
                    <a:pt x="1332" y="668"/>
                  </a:lnTo>
                  <a:lnTo>
                    <a:pt x="1332" y="668"/>
                  </a:lnTo>
                  <a:lnTo>
                    <a:pt x="1322" y="692"/>
                  </a:lnTo>
                  <a:lnTo>
                    <a:pt x="1317" y="721"/>
                  </a:lnTo>
                  <a:lnTo>
                    <a:pt x="1317" y="745"/>
                  </a:lnTo>
                  <a:lnTo>
                    <a:pt x="1327" y="774"/>
                  </a:lnTo>
                  <a:lnTo>
                    <a:pt x="1327" y="774"/>
                  </a:lnTo>
                  <a:lnTo>
                    <a:pt x="1342" y="794"/>
                  </a:lnTo>
                  <a:lnTo>
                    <a:pt x="1342" y="794"/>
                  </a:lnTo>
                  <a:lnTo>
                    <a:pt x="1356" y="808"/>
                  </a:lnTo>
                  <a:lnTo>
                    <a:pt x="1366" y="823"/>
                  </a:lnTo>
                  <a:lnTo>
                    <a:pt x="1366" y="823"/>
                  </a:lnTo>
                  <a:lnTo>
                    <a:pt x="1351" y="856"/>
                  </a:lnTo>
                  <a:lnTo>
                    <a:pt x="1351" y="856"/>
                  </a:lnTo>
                  <a:lnTo>
                    <a:pt x="1337" y="904"/>
                  </a:lnTo>
                  <a:lnTo>
                    <a:pt x="1327" y="947"/>
                  </a:lnTo>
                  <a:lnTo>
                    <a:pt x="1322" y="990"/>
                  </a:lnTo>
                  <a:lnTo>
                    <a:pt x="1322" y="1034"/>
                  </a:lnTo>
                  <a:lnTo>
                    <a:pt x="1327" y="1072"/>
                  </a:lnTo>
                  <a:lnTo>
                    <a:pt x="1337" y="1111"/>
                  </a:lnTo>
                  <a:lnTo>
                    <a:pt x="1351" y="1174"/>
                  </a:lnTo>
                  <a:lnTo>
                    <a:pt x="1351" y="1174"/>
                  </a:lnTo>
                  <a:lnTo>
                    <a:pt x="1332" y="1284"/>
                  </a:lnTo>
                  <a:lnTo>
                    <a:pt x="1303" y="1394"/>
                  </a:lnTo>
                  <a:lnTo>
                    <a:pt x="1303" y="1394"/>
                  </a:lnTo>
                  <a:lnTo>
                    <a:pt x="1294" y="1404"/>
                  </a:lnTo>
                  <a:lnTo>
                    <a:pt x="1289" y="1414"/>
                  </a:lnTo>
                  <a:lnTo>
                    <a:pt x="1279" y="1423"/>
                  </a:lnTo>
                  <a:lnTo>
                    <a:pt x="1279" y="1423"/>
                  </a:lnTo>
                  <a:lnTo>
                    <a:pt x="1279" y="1433"/>
                  </a:lnTo>
                  <a:lnTo>
                    <a:pt x="1279" y="1433"/>
                  </a:lnTo>
                  <a:lnTo>
                    <a:pt x="1241" y="1428"/>
                  </a:lnTo>
                  <a:lnTo>
                    <a:pt x="1202" y="1428"/>
                  </a:lnTo>
                  <a:lnTo>
                    <a:pt x="1159" y="1433"/>
                  </a:lnTo>
                  <a:lnTo>
                    <a:pt x="1111" y="1443"/>
                  </a:lnTo>
                  <a:lnTo>
                    <a:pt x="1063" y="1457"/>
                  </a:lnTo>
                  <a:lnTo>
                    <a:pt x="1015" y="1471"/>
                  </a:lnTo>
                  <a:lnTo>
                    <a:pt x="966" y="1496"/>
                  </a:lnTo>
                  <a:lnTo>
                    <a:pt x="923" y="1524"/>
                  </a:lnTo>
                  <a:lnTo>
                    <a:pt x="923" y="1524"/>
                  </a:lnTo>
                  <a:lnTo>
                    <a:pt x="751" y="1563"/>
                  </a:lnTo>
                  <a:lnTo>
                    <a:pt x="751" y="1563"/>
                  </a:lnTo>
                  <a:lnTo>
                    <a:pt x="250" y="1678"/>
                  </a:lnTo>
                  <a:lnTo>
                    <a:pt x="250" y="1678"/>
                  </a:lnTo>
                  <a:lnTo>
                    <a:pt x="39" y="1736"/>
                  </a:lnTo>
                  <a:lnTo>
                    <a:pt x="39" y="1736"/>
                  </a:lnTo>
                  <a:lnTo>
                    <a:pt x="24" y="1741"/>
                  </a:lnTo>
                  <a:lnTo>
                    <a:pt x="10" y="1750"/>
                  </a:lnTo>
                  <a:lnTo>
                    <a:pt x="5" y="1765"/>
                  </a:lnTo>
                  <a:lnTo>
                    <a:pt x="0" y="1779"/>
                  </a:lnTo>
                  <a:lnTo>
                    <a:pt x="0" y="1794"/>
                  </a:lnTo>
                  <a:lnTo>
                    <a:pt x="5" y="1808"/>
                  </a:lnTo>
                  <a:lnTo>
                    <a:pt x="10" y="1822"/>
                  </a:lnTo>
                  <a:lnTo>
                    <a:pt x="24" y="1832"/>
                  </a:lnTo>
                  <a:lnTo>
                    <a:pt x="24" y="1832"/>
                  </a:lnTo>
                  <a:lnTo>
                    <a:pt x="115" y="1885"/>
                  </a:lnTo>
                  <a:lnTo>
                    <a:pt x="115" y="1885"/>
                  </a:lnTo>
                  <a:lnTo>
                    <a:pt x="111" y="1909"/>
                  </a:lnTo>
                  <a:lnTo>
                    <a:pt x="111" y="1933"/>
                  </a:lnTo>
                  <a:lnTo>
                    <a:pt x="111" y="1933"/>
                  </a:lnTo>
                  <a:lnTo>
                    <a:pt x="115" y="1957"/>
                  </a:lnTo>
                  <a:lnTo>
                    <a:pt x="120" y="1982"/>
                  </a:lnTo>
                  <a:lnTo>
                    <a:pt x="130" y="1996"/>
                  </a:lnTo>
                  <a:lnTo>
                    <a:pt x="130" y="1996"/>
                  </a:lnTo>
                  <a:lnTo>
                    <a:pt x="144" y="2020"/>
                  </a:lnTo>
                  <a:lnTo>
                    <a:pt x="163" y="2039"/>
                  </a:lnTo>
                  <a:lnTo>
                    <a:pt x="192" y="2063"/>
                  </a:lnTo>
                  <a:lnTo>
                    <a:pt x="192" y="2063"/>
                  </a:lnTo>
                  <a:lnTo>
                    <a:pt x="197" y="2092"/>
                  </a:lnTo>
                  <a:lnTo>
                    <a:pt x="207" y="2111"/>
                  </a:lnTo>
                  <a:lnTo>
                    <a:pt x="226" y="2140"/>
                  </a:lnTo>
                  <a:lnTo>
                    <a:pt x="226" y="2140"/>
                  </a:lnTo>
                  <a:lnTo>
                    <a:pt x="245" y="2164"/>
                  </a:lnTo>
                  <a:lnTo>
                    <a:pt x="269" y="2178"/>
                  </a:lnTo>
                  <a:lnTo>
                    <a:pt x="298" y="2193"/>
                  </a:lnTo>
                  <a:lnTo>
                    <a:pt x="327" y="2198"/>
                  </a:lnTo>
                  <a:lnTo>
                    <a:pt x="356" y="2202"/>
                  </a:lnTo>
                  <a:lnTo>
                    <a:pt x="385" y="2202"/>
                  </a:lnTo>
                  <a:lnTo>
                    <a:pt x="414" y="2198"/>
                  </a:lnTo>
                  <a:lnTo>
                    <a:pt x="438" y="2183"/>
                  </a:lnTo>
                  <a:lnTo>
                    <a:pt x="438" y="2183"/>
                  </a:lnTo>
                  <a:lnTo>
                    <a:pt x="467" y="2164"/>
                  </a:lnTo>
                  <a:lnTo>
                    <a:pt x="481" y="2149"/>
                  </a:lnTo>
                  <a:lnTo>
                    <a:pt x="481" y="2149"/>
                  </a:lnTo>
                  <a:lnTo>
                    <a:pt x="481" y="2159"/>
                  </a:lnTo>
                  <a:lnTo>
                    <a:pt x="476" y="2164"/>
                  </a:lnTo>
                  <a:lnTo>
                    <a:pt x="476" y="2164"/>
                  </a:lnTo>
                  <a:lnTo>
                    <a:pt x="481" y="2173"/>
                  </a:lnTo>
                  <a:lnTo>
                    <a:pt x="491" y="2183"/>
                  </a:lnTo>
                  <a:lnTo>
                    <a:pt x="515" y="2202"/>
                  </a:lnTo>
                  <a:lnTo>
                    <a:pt x="548" y="2212"/>
                  </a:lnTo>
                  <a:lnTo>
                    <a:pt x="591" y="2226"/>
                  </a:lnTo>
                  <a:lnTo>
                    <a:pt x="678" y="2241"/>
                  </a:lnTo>
                  <a:lnTo>
                    <a:pt x="751" y="2251"/>
                  </a:lnTo>
                  <a:lnTo>
                    <a:pt x="751" y="2251"/>
                  </a:lnTo>
                  <a:lnTo>
                    <a:pt x="799" y="2275"/>
                  </a:lnTo>
                  <a:lnTo>
                    <a:pt x="799" y="2275"/>
                  </a:lnTo>
                  <a:lnTo>
                    <a:pt x="842" y="2318"/>
                  </a:lnTo>
                  <a:lnTo>
                    <a:pt x="875" y="2342"/>
                  </a:lnTo>
                  <a:lnTo>
                    <a:pt x="914" y="2361"/>
                  </a:lnTo>
                  <a:lnTo>
                    <a:pt x="914" y="2361"/>
                  </a:lnTo>
                  <a:lnTo>
                    <a:pt x="942" y="2381"/>
                  </a:lnTo>
                  <a:lnTo>
                    <a:pt x="976" y="2390"/>
                  </a:lnTo>
                  <a:lnTo>
                    <a:pt x="1024" y="2405"/>
                  </a:lnTo>
                  <a:lnTo>
                    <a:pt x="1024" y="2405"/>
                  </a:lnTo>
                  <a:lnTo>
                    <a:pt x="1063" y="2424"/>
                  </a:lnTo>
                  <a:lnTo>
                    <a:pt x="1063" y="2424"/>
                  </a:lnTo>
                  <a:lnTo>
                    <a:pt x="1024" y="2496"/>
                  </a:lnTo>
                  <a:lnTo>
                    <a:pt x="1024" y="2496"/>
                  </a:lnTo>
                  <a:lnTo>
                    <a:pt x="995" y="2558"/>
                  </a:lnTo>
                  <a:lnTo>
                    <a:pt x="981" y="2606"/>
                  </a:lnTo>
                  <a:lnTo>
                    <a:pt x="981" y="2606"/>
                  </a:lnTo>
                  <a:lnTo>
                    <a:pt x="962" y="2659"/>
                  </a:lnTo>
                  <a:lnTo>
                    <a:pt x="957" y="2679"/>
                  </a:lnTo>
                  <a:lnTo>
                    <a:pt x="957" y="2698"/>
                  </a:lnTo>
                  <a:lnTo>
                    <a:pt x="957" y="2698"/>
                  </a:lnTo>
                  <a:lnTo>
                    <a:pt x="962" y="2722"/>
                  </a:lnTo>
                  <a:lnTo>
                    <a:pt x="971" y="2746"/>
                  </a:lnTo>
                  <a:lnTo>
                    <a:pt x="981" y="2765"/>
                  </a:lnTo>
                  <a:lnTo>
                    <a:pt x="991" y="2780"/>
                  </a:lnTo>
                  <a:lnTo>
                    <a:pt x="991" y="2780"/>
                  </a:lnTo>
                  <a:lnTo>
                    <a:pt x="986" y="2794"/>
                  </a:lnTo>
                  <a:lnTo>
                    <a:pt x="986" y="2794"/>
                  </a:lnTo>
                  <a:lnTo>
                    <a:pt x="981" y="2804"/>
                  </a:lnTo>
                  <a:lnTo>
                    <a:pt x="981" y="2808"/>
                  </a:lnTo>
                  <a:lnTo>
                    <a:pt x="991" y="2823"/>
                  </a:lnTo>
                  <a:lnTo>
                    <a:pt x="1005" y="2823"/>
                  </a:lnTo>
                  <a:lnTo>
                    <a:pt x="1010" y="2818"/>
                  </a:lnTo>
                  <a:lnTo>
                    <a:pt x="1015" y="2813"/>
                  </a:lnTo>
                  <a:lnTo>
                    <a:pt x="1015" y="2813"/>
                  </a:lnTo>
                  <a:lnTo>
                    <a:pt x="1034" y="2789"/>
                  </a:lnTo>
                  <a:lnTo>
                    <a:pt x="1034" y="2789"/>
                  </a:lnTo>
                  <a:lnTo>
                    <a:pt x="1068" y="2789"/>
                  </a:lnTo>
                  <a:lnTo>
                    <a:pt x="1068" y="2789"/>
                  </a:lnTo>
                  <a:lnTo>
                    <a:pt x="1024" y="3107"/>
                  </a:lnTo>
                  <a:lnTo>
                    <a:pt x="1024" y="3107"/>
                  </a:lnTo>
                  <a:lnTo>
                    <a:pt x="966" y="3184"/>
                  </a:lnTo>
                  <a:lnTo>
                    <a:pt x="966" y="3184"/>
                  </a:lnTo>
                  <a:lnTo>
                    <a:pt x="928" y="3227"/>
                  </a:lnTo>
                  <a:lnTo>
                    <a:pt x="894" y="3270"/>
                  </a:lnTo>
                  <a:lnTo>
                    <a:pt x="880" y="3294"/>
                  </a:lnTo>
                  <a:lnTo>
                    <a:pt x="870" y="3318"/>
                  </a:lnTo>
                  <a:lnTo>
                    <a:pt x="861" y="3347"/>
                  </a:lnTo>
                  <a:lnTo>
                    <a:pt x="856" y="3371"/>
                  </a:lnTo>
                  <a:lnTo>
                    <a:pt x="856" y="3371"/>
                  </a:lnTo>
                  <a:lnTo>
                    <a:pt x="856" y="3395"/>
                  </a:lnTo>
                  <a:lnTo>
                    <a:pt x="861" y="3419"/>
                  </a:lnTo>
                  <a:lnTo>
                    <a:pt x="870" y="3434"/>
                  </a:lnTo>
                  <a:lnTo>
                    <a:pt x="885" y="3448"/>
                  </a:lnTo>
                  <a:lnTo>
                    <a:pt x="885" y="3448"/>
                  </a:lnTo>
                  <a:lnTo>
                    <a:pt x="851" y="3515"/>
                  </a:lnTo>
                  <a:lnTo>
                    <a:pt x="832" y="3568"/>
                  </a:lnTo>
                  <a:lnTo>
                    <a:pt x="818" y="3621"/>
                  </a:lnTo>
                  <a:lnTo>
                    <a:pt x="813" y="3659"/>
                  </a:lnTo>
                  <a:lnTo>
                    <a:pt x="813" y="3659"/>
                  </a:lnTo>
                  <a:lnTo>
                    <a:pt x="808" y="3698"/>
                  </a:lnTo>
                  <a:lnTo>
                    <a:pt x="808" y="3741"/>
                  </a:lnTo>
                  <a:lnTo>
                    <a:pt x="818" y="3775"/>
                  </a:lnTo>
                  <a:lnTo>
                    <a:pt x="832" y="3814"/>
                  </a:lnTo>
                  <a:lnTo>
                    <a:pt x="832" y="3814"/>
                  </a:lnTo>
                  <a:lnTo>
                    <a:pt x="847" y="3833"/>
                  </a:lnTo>
                  <a:lnTo>
                    <a:pt x="861" y="3852"/>
                  </a:lnTo>
                  <a:lnTo>
                    <a:pt x="880" y="3867"/>
                  </a:lnTo>
                  <a:lnTo>
                    <a:pt x="904" y="3881"/>
                  </a:lnTo>
                  <a:lnTo>
                    <a:pt x="923" y="3891"/>
                  </a:lnTo>
                  <a:lnTo>
                    <a:pt x="942" y="3895"/>
                  </a:lnTo>
                  <a:lnTo>
                    <a:pt x="966" y="3900"/>
                  </a:lnTo>
                  <a:lnTo>
                    <a:pt x="981" y="3895"/>
                  </a:lnTo>
                  <a:lnTo>
                    <a:pt x="981" y="3895"/>
                  </a:lnTo>
                  <a:lnTo>
                    <a:pt x="1000" y="3881"/>
                  </a:lnTo>
                  <a:lnTo>
                    <a:pt x="1000" y="3881"/>
                  </a:lnTo>
                  <a:lnTo>
                    <a:pt x="1015" y="3881"/>
                  </a:lnTo>
                  <a:lnTo>
                    <a:pt x="1029" y="3881"/>
                  </a:lnTo>
                  <a:lnTo>
                    <a:pt x="1044" y="3876"/>
                  </a:lnTo>
                  <a:lnTo>
                    <a:pt x="1058" y="3867"/>
                  </a:lnTo>
                  <a:lnTo>
                    <a:pt x="1058" y="3867"/>
                  </a:lnTo>
                  <a:lnTo>
                    <a:pt x="1188" y="3717"/>
                  </a:lnTo>
                  <a:lnTo>
                    <a:pt x="1313" y="3568"/>
                  </a:lnTo>
                  <a:lnTo>
                    <a:pt x="1558" y="3260"/>
                  </a:lnTo>
                  <a:lnTo>
                    <a:pt x="1558" y="3260"/>
                  </a:lnTo>
                  <a:lnTo>
                    <a:pt x="1693" y="3097"/>
                  </a:lnTo>
                  <a:lnTo>
                    <a:pt x="1832" y="2938"/>
                  </a:lnTo>
                  <a:lnTo>
                    <a:pt x="1832" y="2938"/>
                  </a:lnTo>
                  <a:lnTo>
                    <a:pt x="1861" y="2943"/>
                  </a:lnTo>
                  <a:lnTo>
                    <a:pt x="1885" y="2938"/>
                  </a:lnTo>
                  <a:lnTo>
                    <a:pt x="1914" y="2928"/>
                  </a:lnTo>
                  <a:lnTo>
                    <a:pt x="1938" y="2909"/>
                  </a:lnTo>
                  <a:lnTo>
                    <a:pt x="1938" y="2909"/>
                  </a:lnTo>
                  <a:lnTo>
                    <a:pt x="2116" y="2756"/>
                  </a:lnTo>
                  <a:lnTo>
                    <a:pt x="2116" y="2756"/>
                  </a:lnTo>
                  <a:lnTo>
                    <a:pt x="2169" y="2765"/>
                  </a:lnTo>
                  <a:lnTo>
                    <a:pt x="2222" y="2780"/>
                  </a:lnTo>
                  <a:lnTo>
                    <a:pt x="2222" y="2780"/>
                  </a:lnTo>
                  <a:lnTo>
                    <a:pt x="2217" y="2794"/>
                  </a:lnTo>
                  <a:lnTo>
                    <a:pt x="2217" y="2808"/>
                  </a:lnTo>
                  <a:lnTo>
                    <a:pt x="2217" y="2808"/>
                  </a:lnTo>
                  <a:lnTo>
                    <a:pt x="2222" y="2813"/>
                  </a:lnTo>
                  <a:lnTo>
                    <a:pt x="2222" y="2813"/>
                  </a:lnTo>
                  <a:lnTo>
                    <a:pt x="2222" y="2823"/>
                  </a:lnTo>
                  <a:lnTo>
                    <a:pt x="2217" y="2832"/>
                  </a:lnTo>
                  <a:lnTo>
                    <a:pt x="2207" y="2852"/>
                  </a:lnTo>
                  <a:lnTo>
                    <a:pt x="2198" y="2866"/>
                  </a:lnTo>
                  <a:lnTo>
                    <a:pt x="2193" y="2880"/>
                  </a:lnTo>
                  <a:lnTo>
                    <a:pt x="2193" y="2880"/>
                  </a:lnTo>
                  <a:lnTo>
                    <a:pt x="2198" y="2890"/>
                  </a:lnTo>
                  <a:lnTo>
                    <a:pt x="2207" y="2904"/>
                  </a:lnTo>
                  <a:lnTo>
                    <a:pt x="2222" y="2914"/>
                  </a:lnTo>
                  <a:lnTo>
                    <a:pt x="2241" y="2924"/>
                  </a:lnTo>
                  <a:lnTo>
                    <a:pt x="2265" y="2933"/>
                  </a:lnTo>
                  <a:lnTo>
                    <a:pt x="2289" y="2938"/>
                  </a:lnTo>
                  <a:lnTo>
                    <a:pt x="2318" y="2943"/>
                  </a:lnTo>
                  <a:lnTo>
                    <a:pt x="2347" y="2938"/>
                  </a:lnTo>
                  <a:lnTo>
                    <a:pt x="2347" y="2938"/>
                  </a:lnTo>
                  <a:lnTo>
                    <a:pt x="2371" y="2933"/>
                  </a:lnTo>
                  <a:lnTo>
                    <a:pt x="2390" y="2928"/>
                  </a:lnTo>
                  <a:lnTo>
                    <a:pt x="2428" y="2909"/>
                  </a:lnTo>
                  <a:lnTo>
                    <a:pt x="2452" y="2890"/>
                  </a:lnTo>
                  <a:lnTo>
                    <a:pt x="2472" y="2871"/>
                  </a:lnTo>
                  <a:lnTo>
                    <a:pt x="2472" y="2871"/>
                  </a:lnTo>
                  <a:lnTo>
                    <a:pt x="2486" y="2876"/>
                  </a:lnTo>
                  <a:lnTo>
                    <a:pt x="2486" y="2876"/>
                  </a:lnTo>
                  <a:lnTo>
                    <a:pt x="2491" y="2890"/>
                  </a:lnTo>
                  <a:lnTo>
                    <a:pt x="2500" y="2914"/>
                  </a:lnTo>
                  <a:lnTo>
                    <a:pt x="2520" y="2938"/>
                  </a:lnTo>
                  <a:lnTo>
                    <a:pt x="2534" y="2953"/>
                  </a:lnTo>
                  <a:lnTo>
                    <a:pt x="2553" y="2962"/>
                  </a:lnTo>
                  <a:lnTo>
                    <a:pt x="2553" y="2962"/>
                  </a:lnTo>
                  <a:lnTo>
                    <a:pt x="2577" y="2972"/>
                  </a:lnTo>
                  <a:lnTo>
                    <a:pt x="2597" y="2977"/>
                  </a:lnTo>
                  <a:lnTo>
                    <a:pt x="2620" y="2977"/>
                  </a:lnTo>
                  <a:lnTo>
                    <a:pt x="2634" y="2972"/>
                  </a:lnTo>
                  <a:lnTo>
                    <a:pt x="2663" y="2967"/>
                  </a:lnTo>
                  <a:lnTo>
                    <a:pt x="2678" y="2962"/>
                  </a:lnTo>
                  <a:lnTo>
                    <a:pt x="2678" y="2962"/>
                  </a:lnTo>
                  <a:lnTo>
                    <a:pt x="2716" y="2977"/>
                  </a:lnTo>
                  <a:lnTo>
                    <a:pt x="2716" y="2977"/>
                  </a:lnTo>
                  <a:lnTo>
                    <a:pt x="2716" y="2996"/>
                  </a:lnTo>
                  <a:lnTo>
                    <a:pt x="2716" y="2996"/>
                  </a:lnTo>
                  <a:lnTo>
                    <a:pt x="2721" y="3006"/>
                  </a:lnTo>
                  <a:lnTo>
                    <a:pt x="2726" y="3020"/>
                  </a:lnTo>
                  <a:lnTo>
                    <a:pt x="2740" y="3030"/>
                  </a:lnTo>
                  <a:lnTo>
                    <a:pt x="2755" y="3039"/>
                  </a:lnTo>
                  <a:lnTo>
                    <a:pt x="2793" y="3054"/>
                  </a:lnTo>
                  <a:lnTo>
                    <a:pt x="2812" y="3059"/>
                  </a:lnTo>
                  <a:lnTo>
                    <a:pt x="2831" y="3059"/>
                  </a:lnTo>
                  <a:lnTo>
                    <a:pt x="2831" y="3059"/>
                  </a:lnTo>
                  <a:lnTo>
                    <a:pt x="2850" y="3054"/>
                  </a:lnTo>
                  <a:lnTo>
                    <a:pt x="2870" y="3049"/>
                  </a:lnTo>
                  <a:lnTo>
                    <a:pt x="2870" y="3049"/>
                  </a:lnTo>
                  <a:lnTo>
                    <a:pt x="2956" y="3126"/>
                  </a:lnTo>
                  <a:lnTo>
                    <a:pt x="3038" y="3184"/>
                  </a:lnTo>
                  <a:lnTo>
                    <a:pt x="3111" y="3222"/>
                  </a:lnTo>
                  <a:lnTo>
                    <a:pt x="3173" y="3251"/>
                  </a:lnTo>
                  <a:lnTo>
                    <a:pt x="3173" y="3251"/>
                  </a:lnTo>
                  <a:lnTo>
                    <a:pt x="3230" y="3270"/>
                  </a:lnTo>
                  <a:lnTo>
                    <a:pt x="3288" y="3299"/>
                  </a:lnTo>
                  <a:lnTo>
                    <a:pt x="3322" y="3318"/>
                  </a:lnTo>
                  <a:lnTo>
                    <a:pt x="3351" y="3337"/>
                  </a:lnTo>
                  <a:lnTo>
                    <a:pt x="3375" y="3366"/>
                  </a:lnTo>
                  <a:lnTo>
                    <a:pt x="3399" y="3395"/>
                  </a:lnTo>
                  <a:lnTo>
                    <a:pt x="3399" y="3395"/>
                  </a:lnTo>
                  <a:lnTo>
                    <a:pt x="3418" y="3419"/>
                  </a:lnTo>
                  <a:lnTo>
                    <a:pt x="3437" y="3443"/>
                  </a:lnTo>
                  <a:lnTo>
                    <a:pt x="3437" y="3443"/>
                  </a:lnTo>
                  <a:lnTo>
                    <a:pt x="3466" y="3463"/>
                  </a:lnTo>
                  <a:lnTo>
                    <a:pt x="3495" y="3477"/>
                  </a:lnTo>
                  <a:lnTo>
                    <a:pt x="3529" y="3482"/>
                  </a:lnTo>
                  <a:lnTo>
                    <a:pt x="3558" y="3482"/>
                  </a:lnTo>
                  <a:lnTo>
                    <a:pt x="3591" y="3477"/>
                  </a:lnTo>
                  <a:lnTo>
                    <a:pt x="3620" y="3463"/>
                  </a:lnTo>
                  <a:lnTo>
                    <a:pt x="3644" y="3439"/>
                  </a:lnTo>
                  <a:lnTo>
                    <a:pt x="3663" y="3414"/>
                  </a:lnTo>
                  <a:lnTo>
                    <a:pt x="3663" y="3414"/>
                  </a:lnTo>
                  <a:lnTo>
                    <a:pt x="3677" y="3381"/>
                  </a:lnTo>
                  <a:lnTo>
                    <a:pt x="3682" y="3347"/>
                  </a:lnTo>
                  <a:lnTo>
                    <a:pt x="3682" y="3318"/>
                  </a:lnTo>
                  <a:lnTo>
                    <a:pt x="3673" y="3284"/>
                  </a:lnTo>
                  <a:lnTo>
                    <a:pt x="3658" y="3255"/>
                  </a:lnTo>
                  <a:lnTo>
                    <a:pt x="3639" y="3231"/>
                  </a:lnTo>
                  <a:lnTo>
                    <a:pt x="3610" y="3212"/>
                  </a:lnTo>
                  <a:lnTo>
                    <a:pt x="3577" y="3198"/>
                  </a:lnTo>
                  <a:close/>
                  <a:moveTo>
                    <a:pt x="3019" y="2933"/>
                  </a:moveTo>
                  <a:lnTo>
                    <a:pt x="3019" y="2933"/>
                  </a:lnTo>
                  <a:lnTo>
                    <a:pt x="3043" y="2909"/>
                  </a:lnTo>
                  <a:lnTo>
                    <a:pt x="3043" y="2909"/>
                  </a:lnTo>
                  <a:lnTo>
                    <a:pt x="3082" y="2880"/>
                  </a:lnTo>
                  <a:lnTo>
                    <a:pt x="3115" y="2861"/>
                  </a:lnTo>
                  <a:lnTo>
                    <a:pt x="3115" y="2861"/>
                  </a:lnTo>
                  <a:lnTo>
                    <a:pt x="3120" y="2861"/>
                  </a:lnTo>
                  <a:lnTo>
                    <a:pt x="3120" y="2861"/>
                  </a:lnTo>
                  <a:lnTo>
                    <a:pt x="3091" y="2885"/>
                  </a:lnTo>
                  <a:lnTo>
                    <a:pt x="3072" y="2909"/>
                  </a:lnTo>
                  <a:lnTo>
                    <a:pt x="3048" y="2948"/>
                  </a:lnTo>
                  <a:lnTo>
                    <a:pt x="3048" y="2948"/>
                  </a:lnTo>
                  <a:lnTo>
                    <a:pt x="3019" y="2933"/>
                  </a:lnTo>
                  <a:close/>
                  <a:moveTo>
                    <a:pt x="2077" y="2183"/>
                  </a:moveTo>
                  <a:lnTo>
                    <a:pt x="2077" y="2183"/>
                  </a:lnTo>
                  <a:lnTo>
                    <a:pt x="1900" y="2337"/>
                  </a:lnTo>
                  <a:lnTo>
                    <a:pt x="1900" y="2337"/>
                  </a:lnTo>
                  <a:lnTo>
                    <a:pt x="1900" y="2337"/>
                  </a:lnTo>
                  <a:lnTo>
                    <a:pt x="1900" y="2337"/>
                  </a:lnTo>
                  <a:lnTo>
                    <a:pt x="2053" y="2173"/>
                  </a:lnTo>
                  <a:lnTo>
                    <a:pt x="2053" y="2173"/>
                  </a:lnTo>
                  <a:lnTo>
                    <a:pt x="2222" y="2029"/>
                  </a:lnTo>
                  <a:lnTo>
                    <a:pt x="2222" y="2029"/>
                  </a:lnTo>
                  <a:lnTo>
                    <a:pt x="2323" y="1953"/>
                  </a:lnTo>
                  <a:lnTo>
                    <a:pt x="2424" y="1875"/>
                  </a:lnTo>
                  <a:lnTo>
                    <a:pt x="2630" y="1726"/>
                  </a:lnTo>
                  <a:lnTo>
                    <a:pt x="2630" y="1726"/>
                  </a:lnTo>
                  <a:lnTo>
                    <a:pt x="2764" y="1640"/>
                  </a:lnTo>
                  <a:lnTo>
                    <a:pt x="2764" y="1640"/>
                  </a:lnTo>
                  <a:lnTo>
                    <a:pt x="2769" y="1640"/>
                  </a:lnTo>
                  <a:lnTo>
                    <a:pt x="2769" y="1640"/>
                  </a:lnTo>
                  <a:lnTo>
                    <a:pt x="2625" y="1779"/>
                  </a:lnTo>
                  <a:lnTo>
                    <a:pt x="2625" y="1779"/>
                  </a:lnTo>
                  <a:lnTo>
                    <a:pt x="2553" y="1822"/>
                  </a:lnTo>
                  <a:lnTo>
                    <a:pt x="2481" y="1871"/>
                  </a:lnTo>
                  <a:lnTo>
                    <a:pt x="2342" y="1972"/>
                  </a:lnTo>
                  <a:lnTo>
                    <a:pt x="2207" y="2077"/>
                  </a:lnTo>
                  <a:lnTo>
                    <a:pt x="2077" y="2183"/>
                  </a:lnTo>
                  <a:close/>
                  <a:moveTo>
                    <a:pt x="2328" y="2241"/>
                  </a:moveTo>
                  <a:lnTo>
                    <a:pt x="2328" y="2241"/>
                  </a:lnTo>
                  <a:lnTo>
                    <a:pt x="2275" y="2284"/>
                  </a:lnTo>
                  <a:lnTo>
                    <a:pt x="2275" y="2284"/>
                  </a:lnTo>
                  <a:lnTo>
                    <a:pt x="2299" y="2251"/>
                  </a:lnTo>
                  <a:lnTo>
                    <a:pt x="2299" y="2251"/>
                  </a:lnTo>
                  <a:lnTo>
                    <a:pt x="2328" y="2241"/>
                  </a:lnTo>
                  <a:close/>
                  <a:moveTo>
                    <a:pt x="1260" y="2852"/>
                  </a:moveTo>
                  <a:lnTo>
                    <a:pt x="1260" y="2852"/>
                  </a:lnTo>
                  <a:lnTo>
                    <a:pt x="1289" y="2789"/>
                  </a:lnTo>
                  <a:lnTo>
                    <a:pt x="1308" y="2765"/>
                  </a:lnTo>
                  <a:lnTo>
                    <a:pt x="1322" y="2746"/>
                  </a:lnTo>
                  <a:lnTo>
                    <a:pt x="1322" y="2746"/>
                  </a:lnTo>
                  <a:lnTo>
                    <a:pt x="1342" y="2727"/>
                  </a:lnTo>
                  <a:lnTo>
                    <a:pt x="1366" y="2703"/>
                  </a:lnTo>
                  <a:lnTo>
                    <a:pt x="1366" y="2703"/>
                  </a:lnTo>
                  <a:lnTo>
                    <a:pt x="1399" y="2659"/>
                  </a:lnTo>
                  <a:lnTo>
                    <a:pt x="1414" y="2645"/>
                  </a:lnTo>
                  <a:lnTo>
                    <a:pt x="1428" y="2635"/>
                  </a:lnTo>
                  <a:lnTo>
                    <a:pt x="1428" y="2635"/>
                  </a:lnTo>
                  <a:lnTo>
                    <a:pt x="1452" y="2635"/>
                  </a:lnTo>
                  <a:lnTo>
                    <a:pt x="1452" y="2635"/>
                  </a:lnTo>
                  <a:lnTo>
                    <a:pt x="1457" y="2616"/>
                  </a:lnTo>
                  <a:lnTo>
                    <a:pt x="1472" y="2597"/>
                  </a:lnTo>
                  <a:lnTo>
                    <a:pt x="1472" y="2597"/>
                  </a:lnTo>
                  <a:lnTo>
                    <a:pt x="1491" y="2577"/>
                  </a:lnTo>
                  <a:lnTo>
                    <a:pt x="1510" y="2563"/>
                  </a:lnTo>
                  <a:lnTo>
                    <a:pt x="1534" y="2553"/>
                  </a:lnTo>
                  <a:lnTo>
                    <a:pt x="1534" y="2553"/>
                  </a:lnTo>
                  <a:lnTo>
                    <a:pt x="1606" y="2520"/>
                  </a:lnTo>
                  <a:lnTo>
                    <a:pt x="1707" y="2467"/>
                  </a:lnTo>
                  <a:lnTo>
                    <a:pt x="1707" y="2467"/>
                  </a:lnTo>
                  <a:lnTo>
                    <a:pt x="1472" y="2659"/>
                  </a:lnTo>
                  <a:lnTo>
                    <a:pt x="1472" y="2659"/>
                  </a:lnTo>
                  <a:lnTo>
                    <a:pt x="1356" y="2760"/>
                  </a:lnTo>
                  <a:lnTo>
                    <a:pt x="1260" y="2852"/>
                  </a:lnTo>
                  <a:close/>
                  <a:moveTo>
                    <a:pt x="1370" y="3078"/>
                  </a:moveTo>
                  <a:lnTo>
                    <a:pt x="1370" y="3078"/>
                  </a:lnTo>
                  <a:lnTo>
                    <a:pt x="1322" y="3116"/>
                  </a:lnTo>
                  <a:lnTo>
                    <a:pt x="1322" y="3116"/>
                  </a:lnTo>
                  <a:lnTo>
                    <a:pt x="1226" y="3188"/>
                  </a:lnTo>
                  <a:lnTo>
                    <a:pt x="1226" y="3188"/>
                  </a:lnTo>
                  <a:lnTo>
                    <a:pt x="1284" y="3102"/>
                  </a:lnTo>
                  <a:lnTo>
                    <a:pt x="1284" y="3102"/>
                  </a:lnTo>
                  <a:lnTo>
                    <a:pt x="1298" y="3097"/>
                  </a:lnTo>
                  <a:lnTo>
                    <a:pt x="1313" y="3092"/>
                  </a:lnTo>
                  <a:lnTo>
                    <a:pt x="1337" y="3068"/>
                  </a:lnTo>
                  <a:lnTo>
                    <a:pt x="1337" y="3068"/>
                  </a:lnTo>
                  <a:lnTo>
                    <a:pt x="1356" y="3073"/>
                  </a:lnTo>
                  <a:lnTo>
                    <a:pt x="1370" y="3078"/>
                  </a:lnTo>
                  <a:close/>
                  <a:moveTo>
                    <a:pt x="534" y="1909"/>
                  </a:moveTo>
                  <a:lnTo>
                    <a:pt x="534" y="1909"/>
                  </a:lnTo>
                  <a:lnTo>
                    <a:pt x="471" y="1938"/>
                  </a:lnTo>
                  <a:lnTo>
                    <a:pt x="471" y="1938"/>
                  </a:lnTo>
                  <a:lnTo>
                    <a:pt x="519" y="1880"/>
                  </a:lnTo>
                  <a:lnTo>
                    <a:pt x="558" y="1847"/>
                  </a:lnTo>
                  <a:lnTo>
                    <a:pt x="596" y="1808"/>
                  </a:lnTo>
                  <a:lnTo>
                    <a:pt x="596" y="1808"/>
                  </a:lnTo>
                  <a:lnTo>
                    <a:pt x="644" y="1774"/>
                  </a:lnTo>
                  <a:lnTo>
                    <a:pt x="683" y="1750"/>
                  </a:lnTo>
                  <a:lnTo>
                    <a:pt x="683" y="1750"/>
                  </a:lnTo>
                  <a:lnTo>
                    <a:pt x="741" y="1736"/>
                  </a:lnTo>
                  <a:lnTo>
                    <a:pt x="741" y="1736"/>
                  </a:lnTo>
                  <a:lnTo>
                    <a:pt x="702" y="1779"/>
                  </a:lnTo>
                  <a:lnTo>
                    <a:pt x="654" y="1822"/>
                  </a:lnTo>
                  <a:lnTo>
                    <a:pt x="601" y="1866"/>
                  </a:lnTo>
                  <a:lnTo>
                    <a:pt x="534" y="1909"/>
                  </a:lnTo>
                  <a:close/>
                  <a:moveTo>
                    <a:pt x="1573" y="1116"/>
                  </a:moveTo>
                  <a:lnTo>
                    <a:pt x="1573" y="1116"/>
                  </a:lnTo>
                  <a:lnTo>
                    <a:pt x="1630" y="1082"/>
                  </a:lnTo>
                  <a:lnTo>
                    <a:pt x="1731" y="1019"/>
                  </a:lnTo>
                  <a:lnTo>
                    <a:pt x="1731" y="1019"/>
                  </a:lnTo>
                  <a:lnTo>
                    <a:pt x="1741" y="1014"/>
                  </a:lnTo>
                  <a:lnTo>
                    <a:pt x="1741" y="1014"/>
                  </a:lnTo>
                  <a:lnTo>
                    <a:pt x="1558" y="1202"/>
                  </a:lnTo>
                  <a:lnTo>
                    <a:pt x="1558" y="1202"/>
                  </a:lnTo>
                  <a:lnTo>
                    <a:pt x="1573" y="1116"/>
                  </a:lnTo>
                  <a:close/>
                  <a:moveTo>
                    <a:pt x="2687" y="1510"/>
                  </a:moveTo>
                  <a:lnTo>
                    <a:pt x="2687" y="1510"/>
                  </a:lnTo>
                  <a:lnTo>
                    <a:pt x="2769" y="1409"/>
                  </a:lnTo>
                  <a:lnTo>
                    <a:pt x="2769" y="1409"/>
                  </a:lnTo>
                  <a:lnTo>
                    <a:pt x="2793" y="1399"/>
                  </a:lnTo>
                  <a:lnTo>
                    <a:pt x="2793" y="1399"/>
                  </a:lnTo>
                  <a:lnTo>
                    <a:pt x="2817" y="1390"/>
                  </a:lnTo>
                  <a:lnTo>
                    <a:pt x="2841" y="1370"/>
                  </a:lnTo>
                  <a:lnTo>
                    <a:pt x="2860" y="1351"/>
                  </a:lnTo>
                  <a:lnTo>
                    <a:pt x="2879" y="1332"/>
                  </a:lnTo>
                  <a:lnTo>
                    <a:pt x="2903" y="1294"/>
                  </a:lnTo>
                  <a:lnTo>
                    <a:pt x="2923" y="1260"/>
                  </a:lnTo>
                  <a:lnTo>
                    <a:pt x="2923" y="1260"/>
                  </a:lnTo>
                  <a:lnTo>
                    <a:pt x="2923" y="1260"/>
                  </a:lnTo>
                  <a:lnTo>
                    <a:pt x="2923" y="1260"/>
                  </a:lnTo>
                  <a:lnTo>
                    <a:pt x="2927" y="1265"/>
                  </a:lnTo>
                  <a:lnTo>
                    <a:pt x="2927" y="1265"/>
                  </a:lnTo>
                  <a:lnTo>
                    <a:pt x="2947" y="1270"/>
                  </a:lnTo>
                  <a:lnTo>
                    <a:pt x="2971" y="1274"/>
                  </a:lnTo>
                  <a:lnTo>
                    <a:pt x="2995" y="1270"/>
                  </a:lnTo>
                  <a:lnTo>
                    <a:pt x="3024" y="1260"/>
                  </a:lnTo>
                  <a:lnTo>
                    <a:pt x="3072" y="1236"/>
                  </a:lnTo>
                  <a:lnTo>
                    <a:pt x="3111" y="1212"/>
                  </a:lnTo>
                  <a:lnTo>
                    <a:pt x="3111" y="1212"/>
                  </a:lnTo>
                  <a:lnTo>
                    <a:pt x="2687" y="1510"/>
                  </a:lnTo>
                  <a:close/>
                  <a:moveTo>
                    <a:pt x="1477" y="2106"/>
                  </a:moveTo>
                  <a:lnTo>
                    <a:pt x="1477" y="2106"/>
                  </a:lnTo>
                  <a:lnTo>
                    <a:pt x="1452" y="2121"/>
                  </a:lnTo>
                  <a:lnTo>
                    <a:pt x="1428" y="2135"/>
                  </a:lnTo>
                  <a:lnTo>
                    <a:pt x="1409" y="2154"/>
                  </a:lnTo>
                  <a:lnTo>
                    <a:pt x="1390" y="2178"/>
                  </a:lnTo>
                  <a:lnTo>
                    <a:pt x="1390" y="2178"/>
                  </a:lnTo>
                  <a:lnTo>
                    <a:pt x="1370" y="2202"/>
                  </a:lnTo>
                  <a:lnTo>
                    <a:pt x="1361" y="2212"/>
                  </a:lnTo>
                  <a:lnTo>
                    <a:pt x="1351" y="2212"/>
                  </a:lnTo>
                  <a:lnTo>
                    <a:pt x="1346" y="2212"/>
                  </a:lnTo>
                  <a:lnTo>
                    <a:pt x="1346" y="2212"/>
                  </a:lnTo>
                  <a:lnTo>
                    <a:pt x="1346" y="2212"/>
                  </a:lnTo>
                  <a:lnTo>
                    <a:pt x="1385" y="2173"/>
                  </a:lnTo>
                  <a:lnTo>
                    <a:pt x="1423" y="2135"/>
                  </a:lnTo>
                  <a:lnTo>
                    <a:pt x="1423" y="2135"/>
                  </a:lnTo>
                  <a:lnTo>
                    <a:pt x="1467" y="2082"/>
                  </a:lnTo>
                  <a:lnTo>
                    <a:pt x="1467" y="2082"/>
                  </a:lnTo>
                  <a:lnTo>
                    <a:pt x="1472" y="2077"/>
                  </a:lnTo>
                  <a:lnTo>
                    <a:pt x="1472" y="2087"/>
                  </a:lnTo>
                  <a:lnTo>
                    <a:pt x="1472" y="2087"/>
                  </a:lnTo>
                  <a:lnTo>
                    <a:pt x="1477" y="2106"/>
                  </a:lnTo>
                  <a:close/>
                  <a:moveTo>
                    <a:pt x="1467" y="1741"/>
                  </a:moveTo>
                  <a:lnTo>
                    <a:pt x="1467" y="1741"/>
                  </a:lnTo>
                  <a:lnTo>
                    <a:pt x="1438" y="1760"/>
                  </a:lnTo>
                  <a:lnTo>
                    <a:pt x="1414" y="1769"/>
                  </a:lnTo>
                  <a:lnTo>
                    <a:pt x="1390" y="1774"/>
                  </a:lnTo>
                  <a:lnTo>
                    <a:pt x="1361" y="1774"/>
                  </a:lnTo>
                  <a:lnTo>
                    <a:pt x="1361" y="1774"/>
                  </a:lnTo>
                  <a:lnTo>
                    <a:pt x="1390" y="1760"/>
                  </a:lnTo>
                  <a:lnTo>
                    <a:pt x="1419" y="1731"/>
                  </a:lnTo>
                  <a:lnTo>
                    <a:pt x="1419" y="1731"/>
                  </a:lnTo>
                  <a:lnTo>
                    <a:pt x="1505" y="1650"/>
                  </a:lnTo>
                  <a:lnTo>
                    <a:pt x="1611" y="1568"/>
                  </a:lnTo>
                  <a:lnTo>
                    <a:pt x="1721" y="1491"/>
                  </a:lnTo>
                  <a:lnTo>
                    <a:pt x="1847" y="1418"/>
                  </a:lnTo>
                  <a:lnTo>
                    <a:pt x="1847" y="1418"/>
                  </a:lnTo>
                  <a:lnTo>
                    <a:pt x="2020" y="1327"/>
                  </a:lnTo>
                  <a:lnTo>
                    <a:pt x="2020" y="1327"/>
                  </a:lnTo>
                  <a:lnTo>
                    <a:pt x="2001" y="1342"/>
                  </a:lnTo>
                  <a:lnTo>
                    <a:pt x="2001" y="1342"/>
                  </a:lnTo>
                  <a:lnTo>
                    <a:pt x="1900" y="1418"/>
                  </a:lnTo>
                  <a:lnTo>
                    <a:pt x="1837" y="1467"/>
                  </a:lnTo>
                  <a:lnTo>
                    <a:pt x="1837" y="1467"/>
                  </a:lnTo>
                  <a:lnTo>
                    <a:pt x="1789" y="1496"/>
                  </a:lnTo>
                  <a:lnTo>
                    <a:pt x="1726" y="1529"/>
                  </a:lnTo>
                  <a:lnTo>
                    <a:pt x="1726" y="1529"/>
                  </a:lnTo>
                  <a:lnTo>
                    <a:pt x="1712" y="1558"/>
                  </a:lnTo>
                  <a:lnTo>
                    <a:pt x="1693" y="1578"/>
                  </a:lnTo>
                  <a:lnTo>
                    <a:pt x="1693" y="1578"/>
                  </a:lnTo>
                  <a:lnTo>
                    <a:pt x="1669" y="1597"/>
                  </a:lnTo>
                  <a:lnTo>
                    <a:pt x="1640" y="1606"/>
                  </a:lnTo>
                  <a:lnTo>
                    <a:pt x="1616" y="1616"/>
                  </a:lnTo>
                  <a:lnTo>
                    <a:pt x="1606" y="1626"/>
                  </a:lnTo>
                  <a:lnTo>
                    <a:pt x="1602" y="1635"/>
                  </a:lnTo>
                  <a:lnTo>
                    <a:pt x="1602" y="1635"/>
                  </a:lnTo>
                  <a:lnTo>
                    <a:pt x="1592" y="1654"/>
                  </a:lnTo>
                  <a:lnTo>
                    <a:pt x="1592" y="1654"/>
                  </a:lnTo>
                  <a:lnTo>
                    <a:pt x="1582" y="1674"/>
                  </a:lnTo>
                  <a:lnTo>
                    <a:pt x="1558" y="1698"/>
                  </a:lnTo>
                  <a:lnTo>
                    <a:pt x="1525" y="1721"/>
                  </a:lnTo>
                  <a:lnTo>
                    <a:pt x="1467" y="1741"/>
                  </a:lnTo>
                  <a:close/>
                  <a:moveTo>
                    <a:pt x="1688" y="745"/>
                  </a:moveTo>
                  <a:lnTo>
                    <a:pt x="1688" y="745"/>
                  </a:lnTo>
                  <a:lnTo>
                    <a:pt x="1688" y="750"/>
                  </a:lnTo>
                  <a:lnTo>
                    <a:pt x="1683" y="760"/>
                  </a:lnTo>
                  <a:lnTo>
                    <a:pt x="1683" y="774"/>
                  </a:lnTo>
                  <a:lnTo>
                    <a:pt x="1688" y="784"/>
                  </a:lnTo>
                  <a:lnTo>
                    <a:pt x="1688" y="784"/>
                  </a:lnTo>
                  <a:lnTo>
                    <a:pt x="1693" y="794"/>
                  </a:lnTo>
                  <a:lnTo>
                    <a:pt x="1697" y="798"/>
                  </a:lnTo>
                  <a:lnTo>
                    <a:pt x="1702" y="803"/>
                  </a:lnTo>
                  <a:lnTo>
                    <a:pt x="1707" y="808"/>
                  </a:lnTo>
                  <a:lnTo>
                    <a:pt x="1707" y="808"/>
                  </a:lnTo>
                  <a:lnTo>
                    <a:pt x="1702" y="818"/>
                  </a:lnTo>
                  <a:lnTo>
                    <a:pt x="1693" y="832"/>
                  </a:lnTo>
                  <a:lnTo>
                    <a:pt x="1649" y="856"/>
                  </a:lnTo>
                  <a:lnTo>
                    <a:pt x="1606" y="875"/>
                  </a:lnTo>
                  <a:lnTo>
                    <a:pt x="1587" y="875"/>
                  </a:lnTo>
                  <a:lnTo>
                    <a:pt x="1578" y="871"/>
                  </a:lnTo>
                  <a:lnTo>
                    <a:pt x="1578" y="871"/>
                  </a:lnTo>
                  <a:lnTo>
                    <a:pt x="1578" y="866"/>
                  </a:lnTo>
                  <a:lnTo>
                    <a:pt x="1578" y="861"/>
                  </a:lnTo>
                  <a:lnTo>
                    <a:pt x="1587" y="842"/>
                  </a:lnTo>
                  <a:lnTo>
                    <a:pt x="1621" y="798"/>
                  </a:lnTo>
                  <a:lnTo>
                    <a:pt x="1664" y="755"/>
                  </a:lnTo>
                  <a:lnTo>
                    <a:pt x="1678" y="745"/>
                  </a:lnTo>
                  <a:lnTo>
                    <a:pt x="1688" y="745"/>
                  </a:lnTo>
                  <a:close/>
                  <a:moveTo>
                    <a:pt x="1645" y="678"/>
                  </a:moveTo>
                  <a:lnTo>
                    <a:pt x="1645" y="678"/>
                  </a:lnTo>
                  <a:lnTo>
                    <a:pt x="1645" y="688"/>
                  </a:lnTo>
                  <a:lnTo>
                    <a:pt x="1645" y="702"/>
                  </a:lnTo>
                  <a:lnTo>
                    <a:pt x="1645" y="702"/>
                  </a:lnTo>
                  <a:lnTo>
                    <a:pt x="1635" y="721"/>
                  </a:lnTo>
                  <a:lnTo>
                    <a:pt x="1621" y="736"/>
                  </a:lnTo>
                  <a:lnTo>
                    <a:pt x="1606" y="741"/>
                  </a:lnTo>
                  <a:lnTo>
                    <a:pt x="1602" y="745"/>
                  </a:lnTo>
                  <a:lnTo>
                    <a:pt x="1602" y="745"/>
                  </a:lnTo>
                  <a:lnTo>
                    <a:pt x="1602" y="731"/>
                  </a:lnTo>
                  <a:lnTo>
                    <a:pt x="1616" y="707"/>
                  </a:lnTo>
                  <a:lnTo>
                    <a:pt x="1630" y="688"/>
                  </a:lnTo>
                  <a:lnTo>
                    <a:pt x="1640" y="683"/>
                  </a:lnTo>
                  <a:lnTo>
                    <a:pt x="1645" y="678"/>
                  </a:lnTo>
                  <a:close/>
                  <a:moveTo>
                    <a:pt x="1789" y="1222"/>
                  </a:moveTo>
                  <a:lnTo>
                    <a:pt x="1789" y="1222"/>
                  </a:lnTo>
                  <a:lnTo>
                    <a:pt x="1818" y="1207"/>
                  </a:lnTo>
                  <a:lnTo>
                    <a:pt x="1847" y="1193"/>
                  </a:lnTo>
                  <a:lnTo>
                    <a:pt x="1876" y="1183"/>
                  </a:lnTo>
                  <a:lnTo>
                    <a:pt x="1905" y="1178"/>
                  </a:lnTo>
                  <a:lnTo>
                    <a:pt x="1948" y="1178"/>
                  </a:lnTo>
                  <a:lnTo>
                    <a:pt x="1962" y="1178"/>
                  </a:lnTo>
                  <a:lnTo>
                    <a:pt x="1962" y="1178"/>
                  </a:lnTo>
                  <a:lnTo>
                    <a:pt x="1948" y="1188"/>
                  </a:lnTo>
                  <a:lnTo>
                    <a:pt x="1914" y="1198"/>
                  </a:lnTo>
                  <a:lnTo>
                    <a:pt x="1832" y="1255"/>
                  </a:lnTo>
                  <a:lnTo>
                    <a:pt x="1832" y="1255"/>
                  </a:lnTo>
                  <a:lnTo>
                    <a:pt x="1726" y="1327"/>
                  </a:lnTo>
                  <a:lnTo>
                    <a:pt x="1616" y="1404"/>
                  </a:lnTo>
                  <a:lnTo>
                    <a:pt x="1616" y="1404"/>
                  </a:lnTo>
                  <a:lnTo>
                    <a:pt x="1452" y="1510"/>
                  </a:lnTo>
                  <a:lnTo>
                    <a:pt x="1452" y="1510"/>
                  </a:lnTo>
                  <a:lnTo>
                    <a:pt x="1515" y="1457"/>
                  </a:lnTo>
                  <a:lnTo>
                    <a:pt x="1549" y="1423"/>
                  </a:lnTo>
                  <a:lnTo>
                    <a:pt x="1582" y="1380"/>
                  </a:lnTo>
                  <a:lnTo>
                    <a:pt x="1582" y="1380"/>
                  </a:lnTo>
                  <a:lnTo>
                    <a:pt x="1621" y="1318"/>
                  </a:lnTo>
                  <a:lnTo>
                    <a:pt x="1621" y="1318"/>
                  </a:lnTo>
                  <a:lnTo>
                    <a:pt x="1640" y="1318"/>
                  </a:lnTo>
                  <a:lnTo>
                    <a:pt x="1664" y="1318"/>
                  </a:lnTo>
                  <a:lnTo>
                    <a:pt x="1664" y="1318"/>
                  </a:lnTo>
                  <a:lnTo>
                    <a:pt x="1683" y="1313"/>
                  </a:lnTo>
                  <a:lnTo>
                    <a:pt x="1702" y="1303"/>
                  </a:lnTo>
                  <a:lnTo>
                    <a:pt x="1731" y="1279"/>
                  </a:lnTo>
                  <a:lnTo>
                    <a:pt x="1755" y="1251"/>
                  </a:lnTo>
                  <a:lnTo>
                    <a:pt x="1789" y="1222"/>
                  </a:lnTo>
                  <a:close/>
                  <a:moveTo>
                    <a:pt x="1977" y="1606"/>
                  </a:moveTo>
                  <a:lnTo>
                    <a:pt x="1977" y="1606"/>
                  </a:lnTo>
                  <a:lnTo>
                    <a:pt x="1953" y="1630"/>
                  </a:lnTo>
                  <a:lnTo>
                    <a:pt x="1953" y="1630"/>
                  </a:lnTo>
                  <a:lnTo>
                    <a:pt x="1799" y="1774"/>
                  </a:lnTo>
                  <a:lnTo>
                    <a:pt x="1799" y="1774"/>
                  </a:lnTo>
                  <a:lnTo>
                    <a:pt x="1774" y="1765"/>
                  </a:lnTo>
                  <a:lnTo>
                    <a:pt x="1774" y="1765"/>
                  </a:lnTo>
                  <a:lnTo>
                    <a:pt x="1876" y="1683"/>
                  </a:lnTo>
                  <a:lnTo>
                    <a:pt x="1977" y="1606"/>
                  </a:lnTo>
                  <a:close/>
                  <a:moveTo>
                    <a:pt x="1510" y="2034"/>
                  </a:moveTo>
                  <a:lnTo>
                    <a:pt x="1510" y="2034"/>
                  </a:lnTo>
                  <a:lnTo>
                    <a:pt x="1558" y="1996"/>
                  </a:lnTo>
                  <a:lnTo>
                    <a:pt x="1616" y="1957"/>
                  </a:lnTo>
                  <a:lnTo>
                    <a:pt x="1616" y="1957"/>
                  </a:lnTo>
                  <a:lnTo>
                    <a:pt x="1654" y="1943"/>
                  </a:lnTo>
                  <a:lnTo>
                    <a:pt x="1697" y="1933"/>
                  </a:lnTo>
                  <a:lnTo>
                    <a:pt x="1697" y="1933"/>
                  </a:lnTo>
                  <a:lnTo>
                    <a:pt x="1669" y="1957"/>
                  </a:lnTo>
                  <a:lnTo>
                    <a:pt x="1640" y="1977"/>
                  </a:lnTo>
                  <a:lnTo>
                    <a:pt x="1640" y="1977"/>
                  </a:lnTo>
                  <a:lnTo>
                    <a:pt x="1568" y="2015"/>
                  </a:lnTo>
                  <a:lnTo>
                    <a:pt x="1568" y="2015"/>
                  </a:lnTo>
                  <a:lnTo>
                    <a:pt x="1496" y="2053"/>
                  </a:lnTo>
                  <a:lnTo>
                    <a:pt x="1496" y="2053"/>
                  </a:lnTo>
                  <a:lnTo>
                    <a:pt x="1510" y="2034"/>
                  </a:lnTo>
                  <a:close/>
                  <a:moveTo>
                    <a:pt x="1837" y="2020"/>
                  </a:moveTo>
                  <a:lnTo>
                    <a:pt x="1837" y="2020"/>
                  </a:lnTo>
                  <a:lnTo>
                    <a:pt x="1866" y="2010"/>
                  </a:lnTo>
                  <a:lnTo>
                    <a:pt x="1905" y="1986"/>
                  </a:lnTo>
                  <a:lnTo>
                    <a:pt x="1943" y="1957"/>
                  </a:lnTo>
                  <a:lnTo>
                    <a:pt x="1967" y="1938"/>
                  </a:lnTo>
                  <a:lnTo>
                    <a:pt x="1986" y="1914"/>
                  </a:lnTo>
                  <a:lnTo>
                    <a:pt x="1986" y="1914"/>
                  </a:lnTo>
                  <a:lnTo>
                    <a:pt x="2010" y="1866"/>
                  </a:lnTo>
                  <a:lnTo>
                    <a:pt x="2025" y="1827"/>
                  </a:lnTo>
                  <a:lnTo>
                    <a:pt x="2025" y="1827"/>
                  </a:lnTo>
                  <a:lnTo>
                    <a:pt x="2116" y="1784"/>
                  </a:lnTo>
                  <a:lnTo>
                    <a:pt x="2116" y="1784"/>
                  </a:lnTo>
                  <a:lnTo>
                    <a:pt x="2202" y="1726"/>
                  </a:lnTo>
                  <a:lnTo>
                    <a:pt x="2280" y="1674"/>
                  </a:lnTo>
                  <a:lnTo>
                    <a:pt x="2347" y="1616"/>
                  </a:lnTo>
                  <a:lnTo>
                    <a:pt x="2404" y="1558"/>
                  </a:lnTo>
                  <a:lnTo>
                    <a:pt x="2068" y="1895"/>
                  </a:lnTo>
                  <a:lnTo>
                    <a:pt x="2068" y="1895"/>
                  </a:lnTo>
                  <a:lnTo>
                    <a:pt x="2039" y="1929"/>
                  </a:lnTo>
                  <a:lnTo>
                    <a:pt x="2015" y="1953"/>
                  </a:lnTo>
                  <a:lnTo>
                    <a:pt x="2015" y="1953"/>
                  </a:lnTo>
                  <a:lnTo>
                    <a:pt x="1981" y="1972"/>
                  </a:lnTo>
                  <a:lnTo>
                    <a:pt x="1943" y="1996"/>
                  </a:lnTo>
                  <a:lnTo>
                    <a:pt x="1943" y="1996"/>
                  </a:lnTo>
                  <a:lnTo>
                    <a:pt x="1919" y="2015"/>
                  </a:lnTo>
                  <a:lnTo>
                    <a:pt x="1900" y="2039"/>
                  </a:lnTo>
                  <a:lnTo>
                    <a:pt x="1900" y="2039"/>
                  </a:lnTo>
                  <a:lnTo>
                    <a:pt x="1885" y="2063"/>
                  </a:lnTo>
                  <a:lnTo>
                    <a:pt x="1876" y="2082"/>
                  </a:lnTo>
                  <a:lnTo>
                    <a:pt x="1866" y="2097"/>
                  </a:lnTo>
                  <a:lnTo>
                    <a:pt x="1856" y="2106"/>
                  </a:lnTo>
                  <a:lnTo>
                    <a:pt x="1856" y="2106"/>
                  </a:lnTo>
                  <a:lnTo>
                    <a:pt x="1847" y="2106"/>
                  </a:lnTo>
                  <a:lnTo>
                    <a:pt x="1832" y="2106"/>
                  </a:lnTo>
                  <a:lnTo>
                    <a:pt x="1813" y="2106"/>
                  </a:lnTo>
                  <a:lnTo>
                    <a:pt x="1813" y="2106"/>
                  </a:lnTo>
                  <a:lnTo>
                    <a:pt x="1770" y="2169"/>
                  </a:lnTo>
                  <a:lnTo>
                    <a:pt x="1770" y="2169"/>
                  </a:lnTo>
                  <a:lnTo>
                    <a:pt x="1731" y="2217"/>
                  </a:lnTo>
                  <a:lnTo>
                    <a:pt x="1688" y="2260"/>
                  </a:lnTo>
                  <a:lnTo>
                    <a:pt x="1659" y="2289"/>
                  </a:lnTo>
                  <a:lnTo>
                    <a:pt x="1649" y="2294"/>
                  </a:lnTo>
                  <a:lnTo>
                    <a:pt x="1645" y="2294"/>
                  </a:lnTo>
                  <a:lnTo>
                    <a:pt x="1645" y="2294"/>
                  </a:lnTo>
                  <a:lnTo>
                    <a:pt x="1645" y="2294"/>
                  </a:lnTo>
                  <a:lnTo>
                    <a:pt x="1649" y="2279"/>
                  </a:lnTo>
                  <a:lnTo>
                    <a:pt x="1678" y="2236"/>
                  </a:lnTo>
                  <a:lnTo>
                    <a:pt x="1741" y="2149"/>
                  </a:lnTo>
                  <a:lnTo>
                    <a:pt x="1837" y="2020"/>
                  </a:lnTo>
                  <a:close/>
                  <a:moveTo>
                    <a:pt x="1327" y="1534"/>
                  </a:moveTo>
                  <a:lnTo>
                    <a:pt x="1327" y="1534"/>
                  </a:lnTo>
                  <a:lnTo>
                    <a:pt x="1356" y="1568"/>
                  </a:lnTo>
                  <a:lnTo>
                    <a:pt x="1356" y="1568"/>
                  </a:lnTo>
                  <a:lnTo>
                    <a:pt x="1198" y="1726"/>
                  </a:lnTo>
                  <a:lnTo>
                    <a:pt x="1198" y="1726"/>
                  </a:lnTo>
                  <a:lnTo>
                    <a:pt x="1140" y="1774"/>
                  </a:lnTo>
                  <a:lnTo>
                    <a:pt x="1068" y="1827"/>
                  </a:lnTo>
                  <a:lnTo>
                    <a:pt x="1068" y="1827"/>
                  </a:lnTo>
                  <a:lnTo>
                    <a:pt x="1000" y="1866"/>
                  </a:lnTo>
                  <a:lnTo>
                    <a:pt x="938" y="1890"/>
                  </a:lnTo>
                  <a:lnTo>
                    <a:pt x="938" y="1890"/>
                  </a:lnTo>
                  <a:lnTo>
                    <a:pt x="1097" y="1769"/>
                  </a:lnTo>
                  <a:lnTo>
                    <a:pt x="1207" y="1669"/>
                  </a:lnTo>
                  <a:lnTo>
                    <a:pt x="1284" y="1592"/>
                  </a:lnTo>
                  <a:lnTo>
                    <a:pt x="1308" y="1563"/>
                  </a:lnTo>
                  <a:lnTo>
                    <a:pt x="1327" y="1534"/>
                  </a:lnTo>
                  <a:close/>
                  <a:moveTo>
                    <a:pt x="1385" y="3049"/>
                  </a:moveTo>
                  <a:lnTo>
                    <a:pt x="1385" y="3049"/>
                  </a:lnTo>
                  <a:lnTo>
                    <a:pt x="1404" y="3001"/>
                  </a:lnTo>
                  <a:lnTo>
                    <a:pt x="1428" y="2957"/>
                  </a:lnTo>
                  <a:lnTo>
                    <a:pt x="1428" y="2957"/>
                  </a:lnTo>
                  <a:lnTo>
                    <a:pt x="1448" y="2933"/>
                  </a:lnTo>
                  <a:lnTo>
                    <a:pt x="1472" y="2914"/>
                  </a:lnTo>
                  <a:lnTo>
                    <a:pt x="1496" y="2900"/>
                  </a:lnTo>
                  <a:lnTo>
                    <a:pt x="1525" y="2895"/>
                  </a:lnTo>
                  <a:lnTo>
                    <a:pt x="1554" y="2885"/>
                  </a:lnTo>
                  <a:lnTo>
                    <a:pt x="1554" y="2818"/>
                  </a:lnTo>
                  <a:lnTo>
                    <a:pt x="1554" y="2818"/>
                  </a:lnTo>
                  <a:lnTo>
                    <a:pt x="1602" y="2799"/>
                  </a:lnTo>
                  <a:lnTo>
                    <a:pt x="1649" y="2770"/>
                  </a:lnTo>
                  <a:lnTo>
                    <a:pt x="1688" y="2737"/>
                  </a:lnTo>
                  <a:lnTo>
                    <a:pt x="1726" y="2693"/>
                  </a:lnTo>
                  <a:lnTo>
                    <a:pt x="1726" y="2693"/>
                  </a:lnTo>
                  <a:lnTo>
                    <a:pt x="1784" y="2630"/>
                  </a:lnTo>
                  <a:lnTo>
                    <a:pt x="1842" y="2573"/>
                  </a:lnTo>
                  <a:lnTo>
                    <a:pt x="1842" y="2573"/>
                  </a:lnTo>
                  <a:lnTo>
                    <a:pt x="1837" y="2606"/>
                  </a:lnTo>
                  <a:lnTo>
                    <a:pt x="1837" y="2640"/>
                  </a:lnTo>
                  <a:lnTo>
                    <a:pt x="1837" y="2640"/>
                  </a:lnTo>
                  <a:lnTo>
                    <a:pt x="1726" y="2746"/>
                  </a:lnTo>
                  <a:lnTo>
                    <a:pt x="1616" y="2852"/>
                  </a:lnTo>
                  <a:lnTo>
                    <a:pt x="1501" y="2953"/>
                  </a:lnTo>
                  <a:lnTo>
                    <a:pt x="1385" y="3049"/>
                  </a:lnTo>
                  <a:close/>
                  <a:moveTo>
                    <a:pt x="2159" y="2405"/>
                  </a:moveTo>
                  <a:lnTo>
                    <a:pt x="2159" y="2405"/>
                  </a:lnTo>
                  <a:lnTo>
                    <a:pt x="2111" y="2448"/>
                  </a:lnTo>
                  <a:lnTo>
                    <a:pt x="2111" y="2448"/>
                  </a:lnTo>
                  <a:lnTo>
                    <a:pt x="2159" y="2385"/>
                  </a:lnTo>
                  <a:lnTo>
                    <a:pt x="2188" y="2361"/>
                  </a:lnTo>
                  <a:lnTo>
                    <a:pt x="2217" y="2337"/>
                  </a:lnTo>
                  <a:lnTo>
                    <a:pt x="2217" y="2337"/>
                  </a:lnTo>
                  <a:lnTo>
                    <a:pt x="2183" y="2371"/>
                  </a:lnTo>
                  <a:lnTo>
                    <a:pt x="2159" y="2405"/>
                  </a:lnTo>
                  <a:close/>
                  <a:moveTo>
                    <a:pt x="2879" y="2529"/>
                  </a:moveTo>
                  <a:lnTo>
                    <a:pt x="2879" y="2529"/>
                  </a:lnTo>
                  <a:lnTo>
                    <a:pt x="2807" y="2597"/>
                  </a:lnTo>
                  <a:lnTo>
                    <a:pt x="2707" y="2679"/>
                  </a:lnTo>
                  <a:lnTo>
                    <a:pt x="2707" y="2679"/>
                  </a:lnTo>
                  <a:lnTo>
                    <a:pt x="2605" y="2751"/>
                  </a:lnTo>
                  <a:lnTo>
                    <a:pt x="2605" y="2751"/>
                  </a:lnTo>
                  <a:lnTo>
                    <a:pt x="2587" y="2746"/>
                  </a:lnTo>
                  <a:lnTo>
                    <a:pt x="2587" y="2746"/>
                  </a:lnTo>
                  <a:lnTo>
                    <a:pt x="2711" y="2650"/>
                  </a:lnTo>
                  <a:lnTo>
                    <a:pt x="2879" y="2529"/>
                  </a:lnTo>
                  <a:close/>
                  <a:moveTo>
                    <a:pt x="3062" y="2784"/>
                  </a:moveTo>
                  <a:lnTo>
                    <a:pt x="3062" y="2784"/>
                  </a:lnTo>
                  <a:lnTo>
                    <a:pt x="3033" y="2799"/>
                  </a:lnTo>
                  <a:lnTo>
                    <a:pt x="3033" y="2799"/>
                  </a:lnTo>
                  <a:lnTo>
                    <a:pt x="3053" y="2775"/>
                  </a:lnTo>
                  <a:lnTo>
                    <a:pt x="3053" y="2775"/>
                  </a:lnTo>
                  <a:lnTo>
                    <a:pt x="3062" y="2784"/>
                  </a:lnTo>
                  <a:close/>
                  <a:moveTo>
                    <a:pt x="942" y="2101"/>
                  </a:moveTo>
                  <a:lnTo>
                    <a:pt x="942" y="2101"/>
                  </a:lnTo>
                  <a:lnTo>
                    <a:pt x="1015" y="2044"/>
                  </a:lnTo>
                  <a:lnTo>
                    <a:pt x="1068" y="1996"/>
                  </a:lnTo>
                  <a:lnTo>
                    <a:pt x="1068" y="1996"/>
                  </a:lnTo>
                  <a:lnTo>
                    <a:pt x="1155" y="1914"/>
                  </a:lnTo>
                  <a:lnTo>
                    <a:pt x="1217" y="1847"/>
                  </a:lnTo>
                  <a:lnTo>
                    <a:pt x="1217" y="1847"/>
                  </a:lnTo>
                  <a:lnTo>
                    <a:pt x="1270" y="1837"/>
                  </a:lnTo>
                  <a:lnTo>
                    <a:pt x="1298" y="1837"/>
                  </a:lnTo>
                  <a:lnTo>
                    <a:pt x="1317" y="1842"/>
                  </a:lnTo>
                  <a:lnTo>
                    <a:pt x="1327" y="1847"/>
                  </a:lnTo>
                  <a:lnTo>
                    <a:pt x="1327" y="1847"/>
                  </a:lnTo>
                  <a:lnTo>
                    <a:pt x="1327" y="1856"/>
                  </a:lnTo>
                  <a:lnTo>
                    <a:pt x="1317" y="1866"/>
                  </a:lnTo>
                  <a:lnTo>
                    <a:pt x="1294" y="1895"/>
                  </a:lnTo>
                  <a:lnTo>
                    <a:pt x="1246" y="1929"/>
                  </a:lnTo>
                  <a:lnTo>
                    <a:pt x="1188" y="1967"/>
                  </a:lnTo>
                  <a:lnTo>
                    <a:pt x="1053" y="2058"/>
                  </a:lnTo>
                  <a:lnTo>
                    <a:pt x="986" y="2101"/>
                  </a:lnTo>
                  <a:lnTo>
                    <a:pt x="923" y="2154"/>
                  </a:lnTo>
                  <a:lnTo>
                    <a:pt x="923" y="2154"/>
                  </a:lnTo>
                  <a:lnTo>
                    <a:pt x="894" y="2135"/>
                  </a:lnTo>
                  <a:lnTo>
                    <a:pt x="894" y="2135"/>
                  </a:lnTo>
                  <a:lnTo>
                    <a:pt x="942" y="2101"/>
                  </a:lnTo>
                  <a:close/>
                  <a:moveTo>
                    <a:pt x="2443" y="2496"/>
                  </a:moveTo>
                  <a:lnTo>
                    <a:pt x="2443" y="2496"/>
                  </a:lnTo>
                  <a:lnTo>
                    <a:pt x="2615" y="2381"/>
                  </a:lnTo>
                  <a:lnTo>
                    <a:pt x="2615" y="2381"/>
                  </a:lnTo>
                  <a:lnTo>
                    <a:pt x="2592" y="2424"/>
                  </a:lnTo>
                  <a:lnTo>
                    <a:pt x="2568" y="2467"/>
                  </a:lnTo>
                  <a:lnTo>
                    <a:pt x="2544" y="2500"/>
                  </a:lnTo>
                  <a:lnTo>
                    <a:pt x="2524" y="2524"/>
                  </a:lnTo>
                  <a:lnTo>
                    <a:pt x="2500" y="2549"/>
                  </a:lnTo>
                  <a:lnTo>
                    <a:pt x="2476" y="2568"/>
                  </a:lnTo>
                  <a:lnTo>
                    <a:pt x="2433" y="2592"/>
                  </a:lnTo>
                  <a:lnTo>
                    <a:pt x="2433" y="2592"/>
                  </a:lnTo>
                  <a:lnTo>
                    <a:pt x="2404" y="2606"/>
                  </a:lnTo>
                  <a:lnTo>
                    <a:pt x="2352" y="2640"/>
                  </a:lnTo>
                  <a:lnTo>
                    <a:pt x="2352" y="2640"/>
                  </a:lnTo>
                  <a:lnTo>
                    <a:pt x="2275" y="2621"/>
                  </a:lnTo>
                  <a:lnTo>
                    <a:pt x="2275" y="2621"/>
                  </a:lnTo>
                  <a:lnTo>
                    <a:pt x="2361" y="2553"/>
                  </a:lnTo>
                  <a:lnTo>
                    <a:pt x="2443" y="249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dirty="0"/>
            </a:p>
          </p:txBody>
        </p:sp>
      </p:grpSp>
      <p:sp>
        <p:nvSpPr>
          <p:cNvPr id="11" name="Slide Number Placeholder 10">
            <a:extLst>
              <a:ext uri="{FF2B5EF4-FFF2-40B4-BE49-F238E27FC236}">
                <a16:creationId xmlns:a16="http://schemas.microsoft.com/office/drawing/2014/main" xmlns="" id="{65502CD4-787A-E242-9513-AAFFFB8BE763}"/>
              </a:ext>
            </a:extLst>
          </p:cNvPr>
          <p:cNvSpPr>
            <a:spLocks noGrp="1"/>
          </p:cNvSpPr>
          <p:nvPr>
            <p:ph type="sldNum" sz="quarter" idx="4"/>
          </p:nvPr>
        </p:nvSpPr>
        <p:spPr>
          <a:xfrm>
            <a:off x="11489146" y="432000"/>
            <a:ext cx="468941" cy="415072"/>
          </a:xfrm>
          <a:custGeom>
            <a:avLst/>
            <a:gdLst>
              <a:gd name="connsiteX0" fmla="*/ 226011 w 468941"/>
              <a:gd name="connsiteY0" fmla="*/ 36825 h 415072"/>
              <a:gd name="connsiteX1" fmla="*/ 219152 w 468941"/>
              <a:gd name="connsiteY1" fmla="*/ 36983 h 415072"/>
              <a:gd name="connsiteX2" fmla="*/ 212411 w 468941"/>
              <a:gd name="connsiteY2" fmla="*/ 37259 h 415072"/>
              <a:gd name="connsiteX3" fmla="*/ 205671 w 468941"/>
              <a:gd name="connsiteY3" fmla="*/ 37536 h 415072"/>
              <a:gd name="connsiteX4" fmla="*/ 199227 w 468941"/>
              <a:gd name="connsiteY4" fmla="*/ 38129 h 415072"/>
              <a:gd name="connsiteX5" fmla="*/ 192783 w 468941"/>
              <a:gd name="connsiteY5" fmla="*/ 38702 h 415072"/>
              <a:gd name="connsiteX6" fmla="*/ 186616 w 468941"/>
              <a:gd name="connsiteY6" fmla="*/ 39552 h 415072"/>
              <a:gd name="connsiteX7" fmla="*/ 180587 w 468941"/>
              <a:gd name="connsiteY7" fmla="*/ 40719 h 415072"/>
              <a:gd name="connsiteX8" fmla="*/ 174578 w 468941"/>
              <a:gd name="connsiteY8" fmla="*/ 42142 h 415072"/>
              <a:gd name="connsiteX9" fmla="*/ 168549 w 468941"/>
              <a:gd name="connsiteY9" fmla="*/ 43861 h 415072"/>
              <a:gd name="connsiteX10" fmla="*/ 162679 w 468941"/>
              <a:gd name="connsiteY10" fmla="*/ 45858 h 415072"/>
              <a:gd name="connsiteX11" fmla="*/ 156946 w 468941"/>
              <a:gd name="connsiteY11" fmla="*/ 48151 h 415072"/>
              <a:gd name="connsiteX12" fmla="*/ 151214 w 468941"/>
              <a:gd name="connsiteY12" fmla="*/ 50582 h 415072"/>
              <a:gd name="connsiteX13" fmla="*/ 145482 w 468941"/>
              <a:gd name="connsiteY13" fmla="*/ 53468 h 415072"/>
              <a:gd name="connsiteX14" fmla="*/ 140026 w 468941"/>
              <a:gd name="connsiteY14" fmla="*/ 56334 h 415072"/>
              <a:gd name="connsiteX15" fmla="*/ 134590 w 468941"/>
              <a:gd name="connsiteY15" fmla="*/ 59477 h 415072"/>
              <a:gd name="connsiteX16" fmla="*/ 129273 w 468941"/>
              <a:gd name="connsiteY16" fmla="*/ 62778 h 415072"/>
              <a:gd name="connsiteX17" fmla="*/ 123976 w 468941"/>
              <a:gd name="connsiteY17" fmla="*/ 66375 h 415072"/>
              <a:gd name="connsiteX18" fmla="*/ 118955 w 468941"/>
              <a:gd name="connsiteY18" fmla="*/ 69933 h 415072"/>
              <a:gd name="connsiteX19" fmla="*/ 114092 w 468941"/>
              <a:gd name="connsiteY19" fmla="*/ 73669 h 415072"/>
              <a:gd name="connsiteX20" fmla="*/ 109368 w 468941"/>
              <a:gd name="connsiteY20" fmla="*/ 77543 h 415072"/>
              <a:gd name="connsiteX21" fmla="*/ 104782 w 468941"/>
              <a:gd name="connsiteY21" fmla="*/ 81417 h 415072"/>
              <a:gd name="connsiteX22" fmla="*/ 99327 w 468941"/>
              <a:gd name="connsiteY22" fmla="*/ 86438 h 415072"/>
              <a:gd name="connsiteX23" fmla="*/ 94168 w 468941"/>
              <a:gd name="connsiteY23" fmla="*/ 91459 h 415072"/>
              <a:gd name="connsiteX24" fmla="*/ 89147 w 468941"/>
              <a:gd name="connsiteY24" fmla="*/ 96756 h 415072"/>
              <a:gd name="connsiteX25" fmla="*/ 84284 w 468941"/>
              <a:gd name="connsiteY25" fmla="*/ 102192 h 415072"/>
              <a:gd name="connsiteX26" fmla="*/ 79699 w 468941"/>
              <a:gd name="connsiteY26" fmla="*/ 107786 h 415072"/>
              <a:gd name="connsiteX27" fmla="*/ 75251 w 468941"/>
              <a:gd name="connsiteY27" fmla="*/ 113656 h 415072"/>
              <a:gd name="connsiteX28" fmla="*/ 71100 w 468941"/>
              <a:gd name="connsiteY28" fmla="*/ 119547 h 415072"/>
              <a:gd name="connsiteX29" fmla="*/ 67088 w 468941"/>
              <a:gd name="connsiteY29" fmla="*/ 125694 h 415072"/>
              <a:gd name="connsiteX30" fmla="*/ 63490 w 468941"/>
              <a:gd name="connsiteY30" fmla="*/ 131881 h 415072"/>
              <a:gd name="connsiteX31" fmla="*/ 59912 w 468941"/>
              <a:gd name="connsiteY31" fmla="*/ 138324 h 415072"/>
              <a:gd name="connsiteX32" fmla="*/ 56750 w 468941"/>
              <a:gd name="connsiteY32" fmla="*/ 144768 h 415072"/>
              <a:gd name="connsiteX33" fmla="*/ 53903 w 468941"/>
              <a:gd name="connsiteY33" fmla="*/ 151370 h 415072"/>
              <a:gd name="connsiteX34" fmla="*/ 51176 w 468941"/>
              <a:gd name="connsiteY34" fmla="*/ 158229 h 415072"/>
              <a:gd name="connsiteX35" fmla="*/ 48883 w 468941"/>
              <a:gd name="connsiteY35" fmla="*/ 165128 h 415072"/>
              <a:gd name="connsiteX36" fmla="*/ 46728 w 468941"/>
              <a:gd name="connsiteY36" fmla="*/ 172006 h 415072"/>
              <a:gd name="connsiteX37" fmla="*/ 45008 w 468941"/>
              <a:gd name="connsiteY37" fmla="*/ 179162 h 415072"/>
              <a:gd name="connsiteX38" fmla="*/ 44139 w 468941"/>
              <a:gd name="connsiteY38" fmla="*/ 182897 h 415072"/>
              <a:gd name="connsiteX39" fmla="*/ 43427 w 468941"/>
              <a:gd name="connsiteY39" fmla="*/ 186614 h 415072"/>
              <a:gd name="connsiteX40" fmla="*/ 42874 w 468941"/>
              <a:gd name="connsiteY40" fmla="*/ 190349 h 415072"/>
              <a:gd name="connsiteX41" fmla="*/ 42281 w 468941"/>
              <a:gd name="connsiteY41" fmla="*/ 194224 h 415072"/>
              <a:gd name="connsiteX42" fmla="*/ 41866 w 468941"/>
              <a:gd name="connsiteY42" fmla="*/ 197940 h 415072"/>
              <a:gd name="connsiteX43" fmla="*/ 41411 w 468941"/>
              <a:gd name="connsiteY43" fmla="*/ 201814 h 415072"/>
              <a:gd name="connsiteX44" fmla="*/ 41134 w 468941"/>
              <a:gd name="connsiteY44" fmla="*/ 205530 h 415072"/>
              <a:gd name="connsiteX45" fmla="*/ 40996 w 468941"/>
              <a:gd name="connsiteY45" fmla="*/ 209404 h 415072"/>
              <a:gd name="connsiteX46" fmla="*/ 40857 w 468941"/>
              <a:gd name="connsiteY46" fmla="*/ 213120 h 415072"/>
              <a:gd name="connsiteX47" fmla="*/ 40857 w 468941"/>
              <a:gd name="connsiteY47" fmla="*/ 216975 h 415072"/>
              <a:gd name="connsiteX48" fmla="*/ 40857 w 468941"/>
              <a:gd name="connsiteY48" fmla="*/ 220849 h 415072"/>
              <a:gd name="connsiteX49" fmla="*/ 40996 w 468941"/>
              <a:gd name="connsiteY49" fmla="*/ 224585 h 415072"/>
              <a:gd name="connsiteX50" fmla="*/ 41292 w 468941"/>
              <a:gd name="connsiteY50" fmla="*/ 228459 h 415072"/>
              <a:gd name="connsiteX51" fmla="*/ 41569 w 468941"/>
              <a:gd name="connsiteY51" fmla="*/ 232313 h 415072"/>
              <a:gd name="connsiteX52" fmla="*/ 42004 w 468941"/>
              <a:gd name="connsiteY52" fmla="*/ 236049 h 415072"/>
              <a:gd name="connsiteX53" fmla="*/ 42577 w 468941"/>
              <a:gd name="connsiteY53" fmla="*/ 239923 h 415072"/>
              <a:gd name="connsiteX54" fmla="*/ 43150 w 468941"/>
              <a:gd name="connsiteY54" fmla="*/ 243639 h 415072"/>
              <a:gd name="connsiteX55" fmla="*/ 43724 w 468941"/>
              <a:gd name="connsiteY55" fmla="*/ 247375 h 415072"/>
              <a:gd name="connsiteX56" fmla="*/ 44593 w 468941"/>
              <a:gd name="connsiteY56" fmla="*/ 251091 h 415072"/>
              <a:gd name="connsiteX57" fmla="*/ 45423 w 468941"/>
              <a:gd name="connsiteY57" fmla="*/ 254827 h 415072"/>
              <a:gd name="connsiteX58" fmla="*/ 46293 w 468941"/>
              <a:gd name="connsiteY58" fmla="*/ 258563 h 415072"/>
              <a:gd name="connsiteX59" fmla="*/ 47301 w 468941"/>
              <a:gd name="connsiteY59" fmla="*/ 262279 h 415072"/>
              <a:gd name="connsiteX60" fmla="*/ 48448 w 468941"/>
              <a:gd name="connsiteY60" fmla="*/ 265876 h 415072"/>
              <a:gd name="connsiteX61" fmla="*/ 49733 w 468941"/>
              <a:gd name="connsiteY61" fmla="*/ 269434 h 415072"/>
              <a:gd name="connsiteX62" fmla="*/ 51037 w 468941"/>
              <a:gd name="connsiteY62" fmla="*/ 273032 h 415072"/>
              <a:gd name="connsiteX63" fmla="*/ 52322 w 468941"/>
              <a:gd name="connsiteY63" fmla="*/ 276609 h 415072"/>
              <a:gd name="connsiteX64" fmla="*/ 53903 w 468941"/>
              <a:gd name="connsiteY64" fmla="*/ 280187 h 415072"/>
              <a:gd name="connsiteX65" fmla="*/ 55465 w 468941"/>
              <a:gd name="connsiteY65" fmla="*/ 283646 h 415072"/>
              <a:gd name="connsiteX66" fmla="*/ 57046 w 468941"/>
              <a:gd name="connsiteY66" fmla="*/ 287066 h 415072"/>
              <a:gd name="connsiteX67" fmla="*/ 58766 w 468941"/>
              <a:gd name="connsiteY67" fmla="*/ 290505 h 415072"/>
              <a:gd name="connsiteX68" fmla="*/ 60644 w 468941"/>
              <a:gd name="connsiteY68" fmla="*/ 293806 h 415072"/>
              <a:gd name="connsiteX69" fmla="*/ 62640 w 468941"/>
              <a:gd name="connsiteY69" fmla="*/ 297107 h 415072"/>
              <a:gd name="connsiteX70" fmla="*/ 64498 w 468941"/>
              <a:gd name="connsiteY70" fmla="*/ 300112 h 415072"/>
              <a:gd name="connsiteX71" fmla="*/ 66356 w 468941"/>
              <a:gd name="connsiteY71" fmla="*/ 303136 h 415072"/>
              <a:gd name="connsiteX72" fmla="*/ 68511 w 468941"/>
              <a:gd name="connsiteY72" fmla="*/ 306002 h 415072"/>
              <a:gd name="connsiteX73" fmla="*/ 70507 w 468941"/>
              <a:gd name="connsiteY73" fmla="*/ 308868 h 415072"/>
              <a:gd name="connsiteX74" fmla="*/ 74974 w 468941"/>
              <a:gd name="connsiteY74" fmla="*/ 314462 h 415072"/>
              <a:gd name="connsiteX75" fmla="*/ 79541 w 468941"/>
              <a:gd name="connsiteY75" fmla="*/ 319898 h 415072"/>
              <a:gd name="connsiteX76" fmla="*/ 84423 w 468941"/>
              <a:gd name="connsiteY76" fmla="*/ 325057 h 415072"/>
              <a:gd name="connsiteX77" fmla="*/ 89582 w 468941"/>
              <a:gd name="connsiteY77" fmla="*/ 329919 h 415072"/>
              <a:gd name="connsiteX78" fmla="*/ 94879 w 468941"/>
              <a:gd name="connsiteY78" fmla="*/ 334663 h 415072"/>
              <a:gd name="connsiteX79" fmla="*/ 100473 w 468941"/>
              <a:gd name="connsiteY79" fmla="*/ 339110 h 415072"/>
              <a:gd name="connsiteX80" fmla="*/ 106206 w 468941"/>
              <a:gd name="connsiteY80" fmla="*/ 343419 h 415072"/>
              <a:gd name="connsiteX81" fmla="*/ 112096 w 468941"/>
              <a:gd name="connsiteY81" fmla="*/ 347432 h 415072"/>
              <a:gd name="connsiteX82" fmla="*/ 118243 w 468941"/>
              <a:gd name="connsiteY82" fmla="*/ 351148 h 415072"/>
              <a:gd name="connsiteX83" fmla="*/ 124411 w 468941"/>
              <a:gd name="connsiteY83" fmla="*/ 354587 h 415072"/>
              <a:gd name="connsiteX84" fmla="*/ 130716 w 468941"/>
              <a:gd name="connsiteY84" fmla="*/ 357888 h 415072"/>
              <a:gd name="connsiteX85" fmla="*/ 137180 w 468941"/>
              <a:gd name="connsiteY85" fmla="*/ 360755 h 415072"/>
              <a:gd name="connsiteX86" fmla="*/ 143742 w 468941"/>
              <a:gd name="connsiteY86" fmla="*/ 363482 h 415072"/>
              <a:gd name="connsiteX87" fmla="*/ 150502 w 468941"/>
              <a:gd name="connsiteY87" fmla="*/ 365914 h 415072"/>
              <a:gd name="connsiteX88" fmla="*/ 154357 w 468941"/>
              <a:gd name="connsiteY88" fmla="*/ 367198 h 415072"/>
              <a:gd name="connsiteX89" fmla="*/ 158369 w 468941"/>
              <a:gd name="connsiteY89" fmla="*/ 368503 h 415072"/>
              <a:gd name="connsiteX90" fmla="*/ 162263 w 468941"/>
              <a:gd name="connsiteY90" fmla="*/ 369630 h 415072"/>
              <a:gd name="connsiteX91" fmla="*/ 166276 w 468941"/>
              <a:gd name="connsiteY91" fmla="*/ 370638 h 415072"/>
              <a:gd name="connsiteX92" fmla="*/ 170289 w 468941"/>
              <a:gd name="connsiteY92" fmla="*/ 371507 h 415072"/>
              <a:gd name="connsiteX93" fmla="*/ 174301 w 468941"/>
              <a:gd name="connsiteY93" fmla="*/ 372357 h 415072"/>
              <a:gd name="connsiteX94" fmla="*/ 178314 w 468941"/>
              <a:gd name="connsiteY94" fmla="*/ 373069 h 415072"/>
              <a:gd name="connsiteX95" fmla="*/ 182326 w 468941"/>
              <a:gd name="connsiteY95" fmla="*/ 373800 h 415072"/>
              <a:gd name="connsiteX96" fmla="*/ 190352 w 468941"/>
              <a:gd name="connsiteY96" fmla="*/ 374947 h 415072"/>
              <a:gd name="connsiteX97" fmla="*/ 198515 w 468941"/>
              <a:gd name="connsiteY97" fmla="*/ 375658 h 415072"/>
              <a:gd name="connsiteX98" fmla="*/ 206679 w 468941"/>
              <a:gd name="connsiteY98" fmla="*/ 376073 h 415072"/>
              <a:gd name="connsiteX99" fmla="*/ 214842 w 468941"/>
              <a:gd name="connsiteY99" fmla="*/ 376232 h 415072"/>
              <a:gd name="connsiteX100" fmla="*/ 223006 w 468941"/>
              <a:gd name="connsiteY100" fmla="*/ 376073 h 415072"/>
              <a:gd name="connsiteX101" fmla="*/ 231189 w 468941"/>
              <a:gd name="connsiteY101" fmla="*/ 375520 h 415072"/>
              <a:gd name="connsiteX102" fmla="*/ 239333 w 468941"/>
              <a:gd name="connsiteY102" fmla="*/ 374789 h 415072"/>
              <a:gd name="connsiteX103" fmla="*/ 247517 w 468941"/>
              <a:gd name="connsiteY103" fmla="*/ 373642 h 415072"/>
              <a:gd name="connsiteX104" fmla="*/ 255542 w 468941"/>
              <a:gd name="connsiteY104" fmla="*/ 372357 h 415072"/>
              <a:gd name="connsiteX105" fmla="*/ 263567 w 468941"/>
              <a:gd name="connsiteY105" fmla="*/ 370638 h 415072"/>
              <a:gd name="connsiteX106" fmla="*/ 271592 w 468941"/>
              <a:gd name="connsiteY106" fmla="*/ 368780 h 415072"/>
              <a:gd name="connsiteX107" fmla="*/ 279459 w 468941"/>
              <a:gd name="connsiteY107" fmla="*/ 366625 h 415072"/>
              <a:gd name="connsiteX108" fmla="*/ 286358 w 468941"/>
              <a:gd name="connsiteY108" fmla="*/ 364490 h 415072"/>
              <a:gd name="connsiteX109" fmla="*/ 293078 w 468941"/>
              <a:gd name="connsiteY109" fmla="*/ 362178 h 415072"/>
              <a:gd name="connsiteX110" fmla="*/ 299819 w 468941"/>
              <a:gd name="connsiteY110" fmla="*/ 359746 h 415072"/>
              <a:gd name="connsiteX111" fmla="*/ 306421 w 468941"/>
              <a:gd name="connsiteY111" fmla="*/ 357019 h 415072"/>
              <a:gd name="connsiteX112" fmla="*/ 313003 w 468941"/>
              <a:gd name="connsiteY112" fmla="*/ 354153 h 415072"/>
              <a:gd name="connsiteX113" fmla="*/ 319585 w 468941"/>
              <a:gd name="connsiteY113" fmla="*/ 350990 h 415072"/>
              <a:gd name="connsiteX114" fmla="*/ 325891 w 468941"/>
              <a:gd name="connsiteY114" fmla="*/ 347709 h 415072"/>
              <a:gd name="connsiteX115" fmla="*/ 332216 w 468941"/>
              <a:gd name="connsiteY115" fmla="*/ 344269 h 415072"/>
              <a:gd name="connsiteX116" fmla="*/ 338364 w 468941"/>
              <a:gd name="connsiteY116" fmla="*/ 340672 h 415072"/>
              <a:gd name="connsiteX117" fmla="*/ 344531 w 468941"/>
              <a:gd name="connsiteY117" fmla="*/ 336818 h 415072"/>
              <a:gd name="connsiteX118" fmla="*/ 350421 w 468941"/>
              <a:gd name="connsiteY118" fmla="*/ 332805 h 415072"/>
              <a:gd name="connsiteX119" fmla="*/ 356292 w 468941"/>
              <a:gd name="connsiteY119" fmla="*/ 328496 h 415072"/>
              <a:gd name="connsiteX120" fmla="*/ 361886 w 468941"/>
              <a:gd name="connsiteY120" fmla="*/ 324068 h 415072"/>
              <a:gd name="connsiteX121" fmla="*/ 367460 w 468941"/>
              <a:gd name="connsiteY121" fmla="*/ 319463 h 415072"/>
              <a:gd name="connsiteX122" fmla="*/ 372757 w 468941"/>
              <a:gd name="connsiteY122" fmla="*/ 314739 h 415072"/>
              <a:gd name="connsiteX123" fmla="*/ 377936 w 468941"/>
              <a:gd name="connsiteY123" fmla="*/ 309718 h 415072"/>
              <a:gd name="connsiteX124" fmla="*/ 382660 w 468941"/>
              <a:gd name="connsiteY124" fmla="*/ 304836 h 415072"/>
              <a:gd name="connsiteX125" fmla="*/ 387108 w 468941"/>
              <a:gd name="connsiteY125" fmla="*/ 299835 h 415072"/>
              <a:gd name="connsiteX126" fmla="*/ 391397 w 468941"/>
              <a:gd name="connsiteY126" fmla="*/ 294676 h 415072"/>
              <a:gd name="connsiteX127" fmla="*/ 395568 w 468941"/>
              <a:gd name="connsiteY127" fmla="*/ 289220 h 415072"/>
              <a:gd name="connsiteX128" fmla="*/ 399580 w 468941"/>
              <a:gd name="connsiteY128" fmla="*/ 283785 h 415072"/>
              <a:gd name="connsiteX129" fmla="*/ 403158 w 468941"/>
              <a:gd name="connsiteY129" fmla="*/ 278052 h 415072"/>
              <a:gd name="connsiteX130" fmla="*/ 406736 w 468941"/>
              <a:gd name="connsiteY130" fmla="*/ 272320 h 415072"/>
              <a:gd name="connsiteX131" fmla="*/ 409879 w 468941"/>
              <a:gd name="connsiteY131" fmla="*/ 266430 h 415072"/>
              <a:gd name="connsiteX132" fmla="*/ 412903 w 468941"/>
              <a:gd name="connsiteY132" fmla="*/ 260421 h 415072"/>
              <a:gd name="connsiteX133" fmla="*/ 415631 w 468941"/>
              <a:gd name="connsiteY133" fmla="*/ 254254 h 415072"/>
              <a:gd name="connsiteX134" fmla="*/ 418062 w 468941"/>
              <a:gd name="connsiteY134" fmla="*/ 247948 h 415072"/>
              <a:gd name="connsiteX135" fmla="*/ 420197 w 468941"/>
              <a:gd name="connsiteY135" fmla="*/ 241643 h 415072"/>
              <a:gd name="connsiteX136" fmla="*/ 421917 w 468941"/>
              <a:gd name="connsiteY136" fmla="*/ 235199 h 415072"/>
              <a:gd name="connsiteX137" fmla="*/ 423498 w 468941"/>
              <a:gd name="connsiteY137" fmla="*/ 228735 h 415072"/>
              <a:gd name="connsiteX138" fmla="*/ 424803 w 468941"/>
              <a:gd name="connsiteY138" fmla="*/ 222153 h 415072"/>
              <a:gd name="connsiteX139" fmla="*/ 425218 w 468941"/>
              <a:gd name="connsiteY139" fmla="*/ 218852 h 415072"/>
              <a:gd name="connsiteX140" fmla="*/ 425653 w 468941"/>
              <a:gd name="connsiteY140" fmla="*/ 215413 h 415072"/>
              <a:gd name="connsiteX141" fmla="*/ 426226 w 468941"/>
              <a:gd name="connsiteY141" fmla="*/ 208673 h 415072"/>
              <a:gd name="connsiteX142" fmla="*/ 426522 w 468941"/>
              <a:gd name="connsiteY142" fmla="*/ 201814 h 415072"/>
              <a:gd name="connsiteX143" fmla="*/ 426384 w 468941"/>
              <a:gd name="connsiteY143" fmla="*/ 195074 h 415072"/>
              <a:gd name="connsiteX144" fmla="*/ 426087 w 468941"/>
              <a:gd name="connsiteY144" fmla="*/ 188195 h 415072"/>
              <a:gd name="connsiteX145" fmla="*/ 425514 w 468941"/>
              <a:gd name="connsiteY145" fmla="*/ 181455 h 415072"/>
              <a:gd name="connsiteX146" fmla="*/ 424506 w 468941"/>
              <a:gd name="connsiteY146" fmla="*/ 174734 h 415072"/>
              <a:gd name="connsiteX147" fmla="*/ 423379 w 468941"/>
              <a:gd name="connsiteY147" fmla="*/ 168132 h 415072"/>
              <a:gd name="connsiteX148" fmla="*/ 421917 w 468941"/>
              <a:gd name="connsiteY148" fmla="*/ 161392 h 415072"/>
              <a:gd name="connsiteX149" fmla="*/ 420078 w 468941"/>
              <a:gd name="connsiteY149" fmla="*/ 154948 h 415072"/>
              <a:gd name="connsiteX150" fmla="*/ 418062 w 468941"/>
              <a:gd name="connsiteY150" fmla="*/ 148346 h 415072"/>
              <a:gd name="connsiteX151" fmla="*/ 415769 w 468941"/>
              <a:gd name="connsiteY151" fmla="*/ 142041 h 415072"/>
              <a:gd name="connsiteX152" fmla="*/ 413180 w 468941"/>
              <a:gd name="connsiteY152" fmla="*/ 135735 h 415072"/>
              <a:gd name="connsiteX153" fmla="*/ 410333 w 468941"/>
              <a:gd name="connsiteY153" fmla="*/ 129588 h 415072"/>
              <a:gd name="connsiteX154" fmla="*/ 407171 w 468941"/>
              <a:gd name="connsiteY154" fmla="*/ 123559 h 415072"/>
              <a:gd name="connsiteX155" fmla="*/ 403870 w 468941"/>
              <a:gd name="connsiteY155" fmla="*/ 117530 h 415072"/>
              <a:gd name="connsiteX156" fmla="*/ 400134 w 468941"/>
              <a:gd name="connsiteY156" fmla="*/ 111798 h 415072"/>
              <a:gd name="connsiteX157" fmla="*/ 397999 w 468941"/>
              <a:gd name="connsiteY157" fmla="*/ 108517 h 415072"/>
              <a:gd name="connsiteX158" fmla="*/ 395706 w 468941"/>
              <a:gd name="connsiteY158" fmla="*/ 105216 h 415072"/>
              <a:gd name="connsiteX159" fmla="*/ 393413 w 468941"/>
              <a:gd name="connsiteY159" fmla="*/ 102192 h 415072"/>
              <a:gd name="connsiteX160" fmla="*/ 390982 w 468941"/>
              <a:gd name="connsiteY160" fmla="*/ 99187 h 415072"/>
              <a:gd name="connsiteX161" fmla="*/ 388531 w 468941"/>
              <a:gd name="connsiteY161" fmla="*/ 96183 h 415072"/>
              <a:gd name="connsiteX162" fmla="*/ 385961 w 468941"/>
              <a:gd name="connsiteY162" fmla="*/ 93455 h 415072"/>
              <a:gd name="connsiteX163" fmla="*/ 383372 w 468941"/>
              <a:gd name="connsiteY163" fmla="*/ 90589 h 415072"/>
              <a:gd name="connsiteX164" fmla="*/ 380664 w 468941"/>
              <a:gd name="connsiteY164" fmla="*/ 88000 h 415072"/>
              <a:gd name="connsiteX165" fmla="*/ 378074 w 468941"/>
              <a:gd name="connsiteY165" fmla="*/ 85430 h 415072"/>
              <a:gd name="connsiteX166" fmla="*/ 375208 w 468941"/>
              <a:gd name="connsiteY166" fmla="*/ 82841 h 415072"/>
              <a:gd name="connsiteX167" fmla="*/ 372481 w 468941"/>
              <a:gd name="connsiteY167" fmla="*/ 80409 h 415072"/>
              <a:gd name="connsiteX168" fmla="*/ 369614 w 468941"/>
              <a:gd name="connsiteY168" fmla="*/ 78116 h 415072"/>
              <a:gd name="connsiteX169" fmla="*/ 366610 w 468941"/>
              <a:gd name="connsiteY169" fmla="*/ 75823 h 415072"/>
              <a:gd name="connsiteX170" fmla="*/ 363744 w 468941"/>
              <a:gd name="connsiteY170" fmla="*/ 73531 h 415072"/>
              <a:gd name="connsiteX171" fmla="*/ 360719 w 468941"/>
              <a:gd name="connsiteY171" fmla="*/ 71514 h 415072"/>
              <a:gd name="connsiteX172" fmla="*/ 357715 w 468941"/>
              <a:gd name="connsiteY172" fmla="*/ 69380 h 415072"/>
              <a:gd name="connsiteX173" fmla="*/ 351409 w 468941"/>
              <a:gd name="connsiteY173" fmla="*/ 65505 h 415072"/>
              <a:gd name="connsiteX174" fmla="*/ 345124 w 468941"/>
              <a:gd name="connsiteY174" fmla="*/ 61908 h 415072"/>
              <a:gd name="connsiteX175" fmla="*/ 338522 w 468941"/>
              <a:gd name="connsiteY175" fmla="*/ 58607 h 415072"/>
              <a:gd name="connsiteX176" fmla="*/ 331920 w 468941"/>
              <a:gd name="connsiteY176" fmla="*/ 55603 h 415072"/>
              <a:gd name="connsiteX177" fmla="*/ 325179 w 468941"/>
              <a:gd name="connsiteY177" fmla="*/ 52895 h 415072"/>
              <a:gd name="connsiteX178" fmla="*/ 318300 w 468941"/>
              <a:gd name="connsiteY178" fmla="*/ 50305 h 415072"/>
              <a:gd name="connsiteX179" fmla="*/ 311422 w 468941"/>
              <a:gd name="connsiteY179" fmla="*/ 48032 h 415072"/>
              <a:gd name="connsiteX180" fmla="*/ 304405 w 468941"/>
              <a:gd name="connsiteY180" fmla="*/ 46016 h 415072"/>
              <a:gd name="connsiteX181" fmla="*/ 297229 w 468941"/>
              <a:gd name="connsiteY181" fmla="*/ 44138 h 415072"/>
              <a:gd name="connsiteX182" fmla="*/ 290074 w 468941"/>
              <a:gd name="connsiteY182" fmla="*/ 42557 h 415072"/>
              <a:gd name="connsiteX183" fmla="*/ 282918 w 468941"/>
              <a:gd name="connsiteY183" fmla="*/ 41272 h 415072"/>
              <a:gd name="connsiteX184" fmla="*/ 275743 w 468941"/>
              <a:gd name="connsiteY184" fmla="*/ 40126 h 415072"/>
              <a:gd name="connsiteX185" fmla="*/ 268588 w 468941"/>
              <a:gd name="connsiteY185" fmla="*/ 39137 h 415072"/>
              <a:gd name="connsiteX186" fmla="*/ 261393 w 468941"/>
              <a:gd name="connsiteY186" fmla="*/ 38268 h 415072"/>
              <a:gd name="connsiteX187" fmla="*/ 254237 w 468941"/>
              <a:gd name="connsiteY187" fmla="*/ 37694 h 415072"/>
              <a:gd name="connsiteX188" fmla="*/ 247062 w 468941"/>
              <a:gd name="connsiteY188" fmla="*/ 37259 h 415072"/>
              <a:gd name="connsiteX189" fmla="*/ 240045 w 468941"/>
              <a:gd name="connsiteY189" fmla="*/ 36983 h 415072"/>
              <a:gd name="connsiteX190" fmla="*/ 233047 w 468941"/>
              <a:gd name="connsiteY190" fmla="*/ 36825 h 415072"/>
              <a:gd name="connsiteX191" fmla="*/ 237614 w 468941"/>
              <a:gd name="connsiteY191" fmla="*/ 0 h 415072"/>
              <a:gd name="connsiteX192" fmla="*/ 246350 w 468941"/>
              <a:gd name="connsiteY192" fmla="*/ 138 h 415072"/>
              <a:gd name="connsiteX193" fmla="*/ 254830 w 468941"/>
              <a:gd name="connsiteY193" fmla="*/ 415 h 415072"/>
              <a:gd name="connsiteX194" fmla="*/ 263409 w 468941"/>
              <a:gd name="connsiteY194" fmla="*/ 870 h 415072"/>
              <a:gd name="connsiteX195" fmla="*/ 271889 w 468941"/>
              <a:gd name="connsiteY195" fmla="*/ 1581 h 415072"/>
              <a:gd name="connsiteX196" fmla="*/ 280171 w 468941"/>
              <a:gd name="connsiteY196" fmla="*/ 2589 h 415072"/>
              <a:gd name="connsiteX197" fmla="*/ 288354 w 468941"/>
              <a:gd name="connsiteY197" fmla="*/ 3597 h 415072"/>
              <a:gd name="connsiteX198" fmla="*/ 296518 w 468941"/>
              <a:gd name="connsiteY198" fmla="*/ 4882 h 415072"/>
              <a:gd name="connsiteX199" fmla="*/ 304405 w 468941"/>
              <a:gd name="connsiteY199" fmla="*/ 6305 h 415072"/>
              <a:gd name="connsiteX200" fmla="*/ 312153 w 468941"/>
              <a:gd name="connsiteY200" fmla="*/ 7887 h 415072"/>
              <a:gd name="connsiteX201" fmla="*/ 319743 w 468941"/>
              <a:gd name="connsiteY201" fmla="*/ 9745 h 415072"/>
              <a:gd name="connsiteX202" fmla="*/ 327057 w 468941"/>
              <a:gd name="connsiteY202" fmla="*/ 11623 h 415072"/>
              <a:gd name="connsiteX203" fmla="*/ 334074 w 468941"/>
              <a:gd name="connsiteY203" fmla="*/ 13757 h 415072"/>
              <a:gd name="connsiteX204" fmla="*/ 340953 w 468941"/>
              <a:gd name="connsiteY204" fmla="*/ 15912 h 415072"/>
              <a:gd name="connsiteX205" fmla="*/ 347555 w 468941"/>
              <a:gd name="connsiteY205" fmla="*/ 18343 h 415072"/>
              <a:gd name="connsiteX206" fmla="*/ 353860 w 468941"/>
              <a:gd name="connsiteY206" fmla="*/ 20774 h 415072"/>
              <a:gd name="connsiteX207" fmla="*/ 359870 w 468941"/>
              <a:gd name="connsiteY207" fmla="*/ 23364 h 415072"/>
              <a:gd name="connsiteX208" fmla="*/ 363744 w 468941"/>
              <a:gd name="connsiteY208" fmla="*/ 25222 h 415072"/>
              <a:gd name="connsiteX209" fmla="*/ 367460 w 468941"/>
              <a:gd name="connsiteY209" fmla="*/ 27080 h 415072"/>
              <a:gd name="connsiteX210" fmla="*/ 371196 w 468941"/>
              <a:gd name="connsiteY210" fmla="*/ 29096 h 415072"/>
              <a:gd name="connsiteX211" fmla="*/ 374932 w 468941"/>
              <a:gd name="connsiteY211" fmla="*/ 31251 h 415072"/>
              <a:gd name="connsiteX212" fmla="*/ 378509 w 468941"/>
              <a:gd name="connsiteY212" fmla="*/ 33405 h 415072"/>
              <a:gd name="connsiteX213" fmla="*/ 382087 w 468941"/>
              <a:gd name="connsiteY213" fmla="*/ 35540 h 415072"/>
              <a:gd name="connsiteX214" fmla="*/ 385526 w 468941"/>
              <a:gd name="connsiteY214" fmla="*/ 37833 h 415072"/>
              <a:gd name="connsiteX215" fmla="*/ 389104 w 468941"/>
              <a:gd name="connsiteY215" fmla="*/ 40284 h 415072"/>
              <a:gd name="connsiteX216" fmla="*/ 392405 w 468941"/>
              <a:gd name="connsiteY216" fmla="*/ 42715 h 415072"/>
              <a:gd name="connsiteX217" fmla="*/ 395845 w 468941"/>
              <a:gd name="connsiteY217" fmla="*/ 45304 h 415072"/>
              <a:gd name="connsiteX218" fmla="*/ 399007 w 468941"/>
              <a:gd name="connsiteY218" fmla="*/ 48032 h 415072"/>
              <a:gd name="connsiteX219" fmla="*/ 402308 w 468941"/>
              <a:gd name="connsiteY219" fmla="*/ 50740 h 415072"/>
              <a:gd name="connsiteX220" fmla="*/ 405451 w 468941"/>
              <a:gd name="connsiteY220" fmla="*/ 53468 h 415072"/>
              <a:gd name="connsiteX221" fmla="*/ 408456 w 468941"/>
              <a:gd name="connsiteY221" fmla="*/ 56334 h 415072"/>
              <a:gd name="connsiteX222" fmla="*/ 411618 w 468941"/>
              <a:gd name="connsiteY222" fmla="*/ 59200 h 415072"/>
              <a:gd name="connsiteX223" fmla="*/ 414484 w 468941"/>
              <a:gd name="connsiteY223" fmla="*/ 62205 h 415072"/>
              <a:gd name="connsiteX224" fmla="*/ 417351 w 468941"/>
              <a:gd name="connsiteY224" fmla="*/ 65209 h 415072"/>
              <a:gd name="connsiteX225" fmla="*/ 420197 w 468941"/>
              <a:gd name="connsiteY225" fmla="*/ 68372 h 415072"/>
              <a:gd name="connsiteX226" fmla="*/ 422925 w 468941"/>
              <a:gd name="connsiteY226" fmla="*/ 71514 h 415072"/>
              <a:gd name="connsiteX227" fmla="*/ 425653 w 468941"/>
              <a:gd name="connsiteY227" fmla="*/ 74815 h 415072"/>
              <a:gd name="connsiteX228" fmla="*/ 428242 w 468941"/>
              <a:gd name="connsiteY228" fmla="*/ 78116 h 415072"/>
              <a:gd name="connsiteX229" fmla="*/ 430812 w 468941"/>
              <a:gd name="connsiteY229" fmla="*/ 81417 h 415072"/>
              <a:gd name="connsiteX230" fmla="*/ 433243 w 468941"/>
              <a:gd name="connsiteY230" fmla="*/ 84857 h 415072"/>
              <a:gd name="connsiteX231" fmla="*/ 435694 w 468941"/>
              <a:gd name="connsiteY231" fmla="*/ 88296 h 415072"/>
              <a:gd name="connsiteX232" fmla="*/ 437967 w 468941"/>
              <a:gd name="connsiteY232" fmla="*/ 91874 h 415072"/>
              <a:gd name="connsiteX233" fmla="*/ 440141 w 468941"/>
              <a:gd name="connsiteY233" fmla="*/ 95471 h 415072"/>
              <a:gd name="connsiteX234" fmla="*/ 442276 w 468941"/>
              <a:gd name="connsiteY234" fmla="*/ 99029 h 415072"/>
              <a:gd name="connsiteX235" fmla="*/ 444431 w 468941"/>
              <a:gd name="connsiteY235" fmla="*/ 102765 h 415072"/>
              <a:gd name="connsiteX236" fmla="*/ 446447 w 468941"/>
              <a:gd name="connsiteY236" fmla="*/ 106501 h 415072"/>
              <a:gd name="connsiteX237" fmla="*/ 448305 w 468941"/>
              <a:gd name="connsiteY237" fmla="*/ 110237 h 415072"/>
              <a:gd name="connsiteX238" fmla="*/ 450163 w 468941"/>
              <a:gd name="connsiteY238" fmla="*/ 114091 h 415072"/>
              <a:gd name="connsiteX239" fmla="*/ 451883 w 468941"/>
              <a:gd name="connsiteY239" fmla="*/ 117827 h 415072"/>
              <a:gd name="connsiteX240" fmla="*/ 455026 w 468941"/>
              <a:gd name="connsiteY240" fmla="*/ 125694 h 415072"/>
              <a:gd name="connsiteX241" fmla="*/ 457912 w 468941"/>
              <a:gd name="connsiteY241" fmla="*/ 133600 h 415072"/>
              <a:gd name="connsiteX242" fmla="*/ 460481 w 468941"/>
              <a:gd name="connsiteY242" fmla="*/ 141467 h 415072"/>
              <a:gd name="connsiteX243" fmla="*/ 461628 w 468941"/>
              <a:gd name="connsiteY243" fmla="*/ 145638 h 415072"/>
              <a:gd name="connsiteX244" fmla="*/ 462794 w 468941"/>
              <a:gd name="connsiteY244" fmla="*/ 149651 h 415072"/>
              <a:gd name="connsiteX245" fmla="*/ 463782 w 468941"/>
              <a:gd name="connsiteY245" fmla="*/ 153801 h 415072"/>
              <a:gd name="connsiteX246" fmla="*/ 464632 w 468941"/>
              <a:gd name="connsiteY246" fmla="*/ 157814 h 415072"/>
              <a:gd name="connsiteX247" fmla="*/ 465502 w 468941"/>
              <a:gd name="connsiteY247" fmla="*/ 161965 h 415072"/>
              <a:gd name="connsiteX248" fmla="*/ 466213 w 468941"/>
              <a:gd name="connsiteY248" fmla="*/ 166116 h 415072"/>
              <a:gd name="connsiteX249" fmla="*/ 466925 w 468941"/>
              <a:gd name="connsiteY249" fmla="*/ 170287 h 415072"/>
              <a:gd name="connsiteX250" fmla="*/ 467518 w 468941"/>
              <a:gd name="connsiteY250" fmla="*/ 174437 h 415072"/>
              <a:gd name="connsiteX251" fmla="*/ 467933 w 468941"/>
              <a:gd name="connsiteY251" fmla="*/ 178588 h 415072"/>
              <a:gd name="connsiteX252" fmla="*/ 468368 w 468941"/>
              <a:gd name="connsiteY252" fmla="*/ 182759 h 415072"/>
              <a:gd name="connsiteX253" fmla="*/ 468645 w 468941"/>
              <a:gd name="connsiteY253" fmla="*/ 186910 h 415072"/>
              <a:gd name="connsiteX254" fmla="*/ 468803 w 468941"/>
              <a:gd name="connsiteY254" fmla="*/ 191061 h 415072"/>
              <a:gd name="connsiteX255" fmla="*/ 468941 w 468941"/>
              <a:gd name="connsiteY255" fmla="*/ 195370 h 415072"/>
              <a:gd name="connsiteX256" fmla="*/ 468941 w 468941"/>
              <a:gd name="connsiteY256" fmla="*/ 199521 h 415072"/>
              <a:gd name="connsiteX257" fmla="*/ 468803 w 468941"/>
              <a:gd name="connsiteY257" fmla="*/ 203672 h 415072"/>
              <a:gd name="connsiteX258" fmla="*/ 468645 w 468941"/>
              <a:gd name="connsiteY258" fmla="*/ 207823 h 415072"/>
              <a:gd name="connsiteX259" fmla="*/ 468368 w 468941"/>
              <a:gd name="connsiteY259" fmla="*/ 212112 h 415072"/>
              <a:gd name="connsiteX260" fmla="*/ 468072 w 468941"/>
              <a:gd name="connsiteY260" fmla="*/ 216263 h 415072"/>
              <a:gd name="connsiteX261" fmla="*/ 467518 w 468941"/>
              <a:gd name="connsiteY261" fmla="*/ 220434 h 415072"/>
              <a:gd name="connsiteX262" fmla="*/ 467063 w 468941"/>
              <a:gd name="connsiteY262" fmla="*/ 224585 h 415072"/>
              <a:gd name="connsiteX263" fmla="*/ 466352 w 468941"/>
              <a:gd name="connsiteY263" fmla="*/ 228735 h 415072"/>
              <a:gd name="connsiteX264" fmla="*/ 465640 w 468941"/>
              <a:gd name="connsiteY264" fmla="*/ 232906 h 415072"/>
              <a:gd name="connsiteX265" fmla="*/ 464790 w 468941"/>
              <a:gd name="connsiteY265" fmla="*/ 236919 h 415072"/>
              <a:gd name="connsiteX266" fmla="*/ 463782 w 468941"/>
              <a:gd name="connsiteY266" fmla="*/ 241050 h 415072"/>
              <a:gd name="connsiteX267" fmla="*/ 462794 w 468941"/>
              <a:gd name="connsiteY267" fmla="*/ 245062 h 415072"/>
              <a:gd name="connsiteX268" fmla="*/ 461628 w 468941"/>
              <a:gd name="connsiteY268" fmla="*/ 249233 h 415072"/>
              <a:gd name="connsiteX269" fmla="*/ 460343 w 468941"/>
              <a:gd name="connsiteY269" fmla="*/ 253246 h 415072"/>
              <a:gd name="connsiteX270" fmla="*/ 458900 w 468941"/>
              <a:gd name="connsiteY270" fmla="*/ 257258 h 415072"/>
              <a:gd name="connsiteX271" fmla="*/ 457477 w 468941"/>
              <a:gd name="connsiteY271" fmla="*/ 261271 h 415072"/>
              <a:gd name="connsiteX272" fmla="*/ 456034 w 468941"/>
              <a:gd name="connsiteY272" fmla="*/ 265283 h 415072"/>
              <a:gd name="connsiteX273" fmla="*/ 454314 w 468941"/>
              <a:gd name="connsiteY273" fmla="*/ 269158 h 415072"/>
              <a:gd name="connsiteX274" fmla="*/ 452594 w 468941"/>
              <a:gd name="connsiteY274" fmla="*/ 273032 h 415072"/>
              <a:gd name="connsiteX275" fmla="*/ 450875 w 468941"/>
              <a:gd name="connsiteY275" fmla="*/ 276906 h 415072"/>
              <a:gd name="connsiteX276" fmla="*/ 449017 w 468941"/>
              <a:gd name="connsiteY276" fmla="*/ 280622 h 415072"/>
              <a:gd name="connsiteX277" fmla="*/ 447000 w 468941"/>
              <a:gd name="connsiteY277" fmla="*/ 284358 h 415072"/>
              <a:gd name="connsiteX278" fmla="*/ 445004 w 468941"/>
              <a:gd name="connsiteY278" fmla="*/ 288074 h 415072"/>
              <a:gd name="connsiteX279" fmla="*/ 442849 w 468941"/>
              <a:gd name="connsiteY279" fmla="*/ 291671 h 415072"/>
              <a:gd name="connsiteX280" fmla="*/ 440715 w 468941"/>
              <a:gd name="connsiteY280" fmla="*/ 295249 h 415072"/>
              <a:gd name="connsiteX281" fmla="*/ 436129 w 468941"/>
              <a:gd name="connsiteY281" fmla="*/ 302266 h 415072"/>
              <a:gd name="connsiteX282" fmla="*/ 431108 w 468941"/>
              <a:gd name="connsiteY282" fmla="*/ 309145 h 415072"/>
              <a:gd name="connsiteX283" fmla="*/ 426087 w 468941"/>
              <a:gd name="connsiteY283" fmla="*/ 315885 h 415072"/>
              <a:gd name="connsiteX284" fmla="*/ 420652 w 468941"/>
              <a:gd name="connsiteY284" fmla="*/ 322329 h 415072"/>
              <a:gd name="connsiteX285" fmla="*/ 414900 w 468941"/>
              <a:gd name="connsiteY285" fmla="*/ 328634 h 415072"/>
              <a:gd name="connsiteX286" fmla="*/ 409029 w 468941"/>
              <a:gd name="connsiteY286" fmla="*/ 334663 h 415072"/>
              <a:gd name="connsiteX287" fmla="*/ 403020 w 468941"/>
              <a:gd name="connsiteY287" fmla="*/ 340534 h 415072"/>
              <a:gd name="connsiteX288" fmla="*/ 396714 w 468941"/>
              <a:gd name="connsiteY288" fmla="*/ 346266 h 415072"/>
              <a:gd name="connsiteX289" fmla="*/ 390270 w 468941"/>
              <a:gd name="connsiteY289" fmla="*/ 351721 h 415072"/>
              <a:gd name="connsiteX290" fmla="*/ 383668 w 468941"/>
              <a:gd name="connsiteY290" fmla="*/ 357019 h 415072"/>
              <a:gd name="connsiteX291" fmla="*/ 376355 w 468941"/>
              <a:gd name="connsiteY291" fmla="*/ 362474 h 415072"/>
              <a:gd name="connsiteX292" fmla="*/ 368745 w 468941"/>
              <a:gd name="connsiteY292" fmla="*/ 367633 h 415072"/>
              <a:gd name="connsiteX293" fmla="*/ 361174 w 468941"/>
              <a:gd name="connsiteY293" fmla="*/ 372515 h 415072"/>
              <a:gd name="connsiteX294" fmla="*/ 353267 w 468941"/>
              <a:gd name="connsiteY294" fmla="*/ 377081 h 415072"/>
              <a:gd name="connsiteX295" fmla="*/ 345242 w 468941"/>
              <a:gd name="connsiteY295" fmla="*/ 381549 h 415072"/>
              <a:gd name="connsiteX296" fmla="*/ 337098 w 468941"/>
              <a:gd name="connsiteY296" fmla="*/ 385680 h 415072"/>
              <a:gd name="connsiteX297" fmla="*/ 328777 w 468941"/>
              <a:gd name="connsiteY297" fmla="*/ 389574 h 415072"/>
              <a:gd name="connsiteX298" fmla="*/ 320317 w 468941"/>
              <a:gd name="connsiteY298" fmla="*/ 393132 h 415072"/>
              <a:gd name="connsiteX299" fmla="*/ 311857 w 468941"/>
              <a:gd name="connsiteY299" fmla="*/ 396591 h 415072"/>
              <a:gd name="connsiteX300" fmla="*/ 303258 w 468941"/>
              <a:gd name="connsiteY300" fmla="*/ 399595 h 415072"/>
              <a:gd name="connsiteX301" fmla="*/ 294502 w 468941"/>
              <a:gd name="connsiteY301" fmla="*/ 402461 h 415072"/>
              <a:gd name="connsiteX302" fmla="*/ 285626 w 468941"/>
              <a:gd name="connsiteY302" fmla="*/ 405031 h 415072"/>
              <a:gd name="connsiteX303" fmla="*/ 276890 w 468941"/>
              <a:gd name="connsiteY303" fmla="*/ 407186 h 415072"/>
              <a:gd name="connsiteX304" fmla="*/ 267856 w 468941"/>
              <a:gd name="connsiteY304" fmla="*/ 409182 h 415072"/>
              <a:gd name="connsiteX305" fmla="*/ 258981 w 468941"/>
              <a:gd name="connsiteY305" fmla="*/ 410921 h 415072"/>
              <a:gd name="connsiteX306" fmla="*/ 249948 w 468941"/>
              <a:gd name="connsiteY306" fmla="*/ 412345 h 415072"/>
              <a:gd name="connsiteX307" fmla="*/ 240341 w 468941"/>
              <a:gd name="connsiteY307" fmla="*/ 413491 h 415072"/>
              <a:gd name="connsiteX308" fmla="*/ 230755 w 468941"/>
              <a:gd name="connsiteY308" fmla="*/ 414361 h 415072"/>
              <a:gd name="connsiteX309" fmla="*/ 225892 w 468941"/>
              <a:gd name="connsiteY309" fmla="*/ 414657 h 415072"/>
              <a:gd name="connsiteX310" fmla="*/ 221010 w 468941"/>
              <a:gd name="connsiteY310" fmla="*/ 414934 h 415072"/>
              <a:gd name="connsiteX311" fmla="*/ 216266 w 468941"/>
              <a:gd name="connsiteY311" fmla="*/ 415072 h 415072"/>
              <a:gd name="connsiteX312" fmla="*/ 211423 w 468941"/>
              <a:gd name="connsiteY312" fmla="*/ 415072 h 415072"/>
              <a:gd name="connsiteX313" fmla="*/ 206540 w 468941"/>
              <a:gd name="connsiteY313" fmla="*/ 415072 h 415072"/>
              <a:gd name="connsiteX314" fmla="*/ 201797 w 468941"/>
              <a:gd name="connsiteY314" fmla="*/ 414934 h 415072"/>
              <a:gd name="connsiteX315" fmla="*/ 196914 w 468941"/>
              <a:gd name="connsiteY315" fmla="*/ 414657 h 415072"/>
              <a:gd name="connsiteX316" fmla="*/ 192190 w 468941"/>
              <a:gd name="connsiteY316" fmla="*/ 414361 h 415072"/>
              <a:gd name="connsiteX317" fmla="*/ 187327 w 468941"/>
              <a:gd name="connsiteY317" fmla="*/ 413926 h 415072"/>
              <a:gd name="connsiteX318" fmla="*/ 182603 w 468941"/>
              <a:gd name="connsiteY318" fmla="*/ 413491 h 415072"/>
              <a:gd name="connsiteX319" fmla="*/ 177859 w 468941"/>
              <a:gd name="connsiteY319" fmla="*/ 412779 h 415072"/>
              <a:gd name="connsiteX320" fmla="*/ 173135 w 468941"/>
              <a:gd name="connsiteY320" fmla="*/ 412206 h 415072"/>
              <a:gd name="connsiteX321" fmla="*/ 168411 w 468941"/>
              <a:gd name="connsiteY321" fmla="*/ 411356 h 415072"/>
              <a:gd name="connsiteX322" fmla="*/ 163687 w 468941"/>
              <a:gd name="connsiteY322" fmla="*/ 410487 h 415072"/>
              <a:gd name="connsiteX323" fmla="*/ 158962 w 468941"/>
              <a:gd name="connsiteY323" fmla="*/ 409478 h 415072"/>
              <a:gd name="connsiteX324" fmla="*/ 154218 w 468941"/>
              <a:gd name="connsiteY324" fmla="*/ 408470 h 415072"/>
              <a:gd name="connsiteX325" fmla="*/ 149633 w 468941"/>
              <a:gd name="connsiteY325" fmla="*/ 407186 h 415072"/>
              <a:gd name="connsiteX326" fmla="*/ 144908 w 468941"/>
              <a:gd name="connsiteY326" fmla="*/ 406039 h 415072"/>
              <a:gd name="connsiteX327" fmla="*/ 140323 w 468941"/>
              <a:gd name="connsiteY327" fmla="*/ 404616 h 415072"/>
              <a:gd name="connsiteX328" fmla="*/ 135717 w 468941"/>
              <a:gd name="connsiteY328" fmla="*/ 403173 h 415072"/>
              <a:gd name="connsiteX329" fmla="*/ 131151 w 468941"/>
              <a:gd name="connsiteY329" fmla="*/ 401611 h 415072"/>
              <a:gd name="connsiteX330" fmla="*/ 126703 w 468941"/>
              <a:gd name="connsiteY330" fmla="*/ 399892 h 415072"/>
              <a:gd name="connsiteX331" fmla="*/ 122256 w 468941"/>
              <a:gd name="connsiteY331" fmla="*/ 398152 h 415072"/>
              <a:gd name="connsiteX332" fmla="*/ 117828 w 468941"/>
              <a:gd name="connsiteY332" fmla="*/ 396294 h 415072"/>
              <a:gd name="connsiteX333" fmla="*/ 113381 w 468941"/>
              <a:gd name="connsiteY333" fmla="*/ 394298 h 415072"/>
              <a:gd name="connsiteX334" fmla="*/ 108933 w 468941"/>
              <a:gd name="connsiteY334" fmla="*/ 392124 h 415072"/>
              <a:gd name="connsiteX335" fmla="*/ 104624 w 468941"/>
              <a:gd name="connsiteY335" fmla="*/ 389989 h 415072"/>
              <a:gd name="connsiteX336" fmla="*/ 100335 w 468941"/>
              <a:gd name="connsiteY336" fmla="*/ 387696 h 415072"/>
              <a:gd name="connsiteX337" fmla="*/ 96461 w 468941"/>
              <a:gd name="connsiteY337" fmla="*/ 385561 h 415072"/>
              <a:gd name="connsiteX338" fmla="*/ 92586 w 468941"/>
              <a:gd name="connsiteY338" fmla="*/ 383249 h 415072"/>
              <a:gd name="connsiteX339" fmla="*/ 88732 w 468941"/>
              <a:gd name="connsiteY339" fmla="*/ 380817 h 415072"/>
              <a:gd name="connsiteX340" fmla="*/ 84996 w 468941"/>
              <a:gd name="connsiteY340" fmla="*/ 378366 h 415072"/>
              <a:gd name="connsiteX341" fmla="*/ 81260 w 468941"/>
              <a:gd name="connsiteY341" fmla="*/ 375935 h 415072"/>
              <a:gd name="connsiteX342" fmla="*/ 77682 w 468941"/>
              <a:gd name="connsiteY342" fmla="*/ 373365 h 415072"/>
              <a:gd name="connsiteX343" fmla="*/ 74105 w 468941"/>
              <a:gd name="connsiteY343" fmla="*/ 370638 h 415072"/>
              <a:gd name="connsiteX344" fmla="*/ 70665 w 468941"/>
              <a:gd name="connsiteY344" fmla="*/ 367910 h 415072"/>
              <a:gd name="connsiteX345" fmla="*/ 67226 w 468941"/>
              <a:gd name="connsiteY345" fmla="*/ 365044 h 415072"/>
              <a:gd name="connsiteX346" fmla="*/ 63787 w 468941"/>
              <a:gd name="connsiteY346" fmla="*/ 362178 h 415072"/>
              <a:gd name="connsiteX347" fmla="*/ 60486 w 468941"/>
              <a:gd name="connsiteY347" fmla="*/ 359173 h 415072"/>
              <a:gd name="connsiteX348" fmla="*/ 57185 w 468941"/>
              <a:gd name="connsiteY348" fmla="*/ 356169 h 415072"/>
              <a:gd name="connsiteX349" fmla="*/ 54042 w 468941"/>
              <a:gd name="connsiteY349" fmla="*/ 353006 h 415072"/>
              <a:gd name="connsiteX350" fmla="*/ 51037 w 468941"/>
              <a:gd name="connsiteY350" fmla="*/ 349863 h 415072"/>
              <a:gd name="connsiteX351" fmla="*/ 48013 w 468941"/>
              <a:gd name="connsiteY351" fmla="*/ 346562 h 415072"/>
              <a:gd name="connsiteX352" fmla="*/ 45008 w 468941"/>
              <a:gd name="connsiteY352" fmla="*/ 343261 h 415072"/>
              <a:gd name="connsiteX353" fmla="*/ 42142 w 468941"/>
              <a:gd name="connsiteY353" fmla="*/ 339822 h 415072"/>
              <a:gd name="connsiteX354" fmla="*/ 39414 w 468941"/>
              <a:gd name="connsiteY354" fmla="*/ 336383 h 415072"/>
              <a:gd name="connsiteX355" fmla="*/ 36687 w 468941"/>
              <a:gd name="connsiteY355" fmla="*/ 332805 h 415072"/>
              <a:gd name="connsiteX356" fmla="*/ 34117 w 468941"/>
              <a:gd name="connsiteY356" fmla="*/ 329208 h 415072"/>
              <a:gd name="connsiteX357" fmla="*/ 31547 w 468941"/>
              <a:gd name="connsiteY357" fmla="*/ 325630 h 415072"/>
              <a:gd name="connsiteX358" fmla="*/ 29096 w 468941"/>
              <a:gd name="connsiteY358" fmla="*/ 321894 h 415072"/>
              <a:gd name="connsiteX359" fmla="*/ 26823 w 468941"/>
              <a:gd name="connsiteY359" fmla="*/ 318178 h 415072"/>
              <a:gd name="connsiteX360" fmla="*/ 24511 w 468941"/>
              <a:gd name="connsiteY360" fmla="*/ 314304 h 415072"/>
              <a:gd name="connsiteX361" fmla="*/ 22356 w 468941"/>
              <a:gd name="connsiteY361" fmla="*/ 310449 h 415072"/>
              <a:gd name="connsiteX362" fmla="*/ 20221 w 468941"/>
              <a:gd name="connsiteY362" fmla="*/ 306555 h 415072"/>
              <a:gd name="connsiteX363" fmla="*/ 18205 w 468941"/>
              <a:gd name="connsiteY363" fmla="*/ 302543 h 415072"/>
              <a:gd name="connsiteX364" fmla="*/ 16347 w 468941"/>
              <a:gd name="connsiteY364" fmla="*/ 298530 h 415072"/>
              <a:gd name="connsiteX365" fmla="*/ 14627 w 468941"/>
              <a:gd name="connsiteY365" fmla="*/ 294379 h 415072"/>
              <a:gd name="connsiteX366" fmla="*/ 12908 w 468941"/>
              <a:gd name="connsiteY366" fmla="*/ 290228 h 415072"/>
              <a:gd name="connsiteX367" fmla="*/ 11326 w 468941"/>
              <a:gd name="connsiteY367" fmla="*/ 286078 h 415072"/>
              <a:gd name="connsiteX368" fmla="*/ 9765 w 468941"/>
              <a:gd name="connsiteY368" fmla="*/ 281768 h 415072"/>
              <a:gd name="connsiteX369" fmla="*/ 8322 w 468941"/>
              <a:gd name="connsiteY369" fmla="*/ 277341 h 415072"/>
              <a:gd name="connsiteX370" fmla="*/ 7017 w 468941"/>
              <a:gd name="connsiteY370" fmla="*/ 272893 h 415072"/>
              <a:gd name="connsiteX371" fmla="*/ 5890 w 468941"/>
              <a:gd name="connsiteY371" fmla="*/ 268308 h 415072"/>
              <a:gd name="connsiteX372" fmla="*/ 4744 w 468941"/>
              <a:gd name="connsiteY372" fmla="*/ 263860 h 415072"/>
              <a:gd name="connsiteX373" fmla="*/ 3736 w 468941"/>
              <a:gd name="connsiteY373" fmla="*/ 259274 h 415072"/>
              <a:gd name="connsiteX374" fmla="*/ 2866 w 468941"/>
              <a:gd name="connsiteY374" fmla="*/ 254689 h 415072"/>
              <a:gd name="connsiteX375" fmla="*/ 2155 w 468941"/>
              <a:gd name="connsiteY375" fmla="*/ 250083 h 415072"/>
              <a:gd name="connsiteX376" fmla="*/ 1581 w 468941"/>
              <a:gd name="connsiteY376" fmla="*/ 245517 h 415072"/>
              <a:gd name="connsiteX377" fmla="*/ 1008 w 468941"/>
              <a:gd name="connsiteY377" fmla="*/ 240931 h 415072"/>
              <a:gd name="connsiteX378" fmla="*/ 573 w 468941"/>
              <a:gd name="connsiteY378" fmla="*/ 236326 h 415072"/>
              <a:gd name="connsiteX379" fmla="*/ 277 w 468941"/>
              <a:gd name="connsiteY379" fmla="*/ 231602 h 415072"/>
              <a:gd name="connsiteX380" fmla="*/ 0 w 468941"/>
              <a:gd name="connsiteY380" fmla="*/ 227016 h 415072"/>
              <a:gd name="connsiteX381" fmla="*/ 0 w 468941"/>
              <a:gd name="connsiteY381" fmla="*/ 222450 h 415072"/>
              <a:gd name="connsiteX382" fmla="*/ 0 w 468941"/>
              <a:gd name="connsiteY382" fmla="*/ 217706 h 415072"/>
              <a:gd name="connsiteX383" fmla="*/ 0 w 468941"/>
              <a:gd name="connsiteY383" fmla="*/ 213120 h 415072"/>
              <a:gd name="connsiteX384" fmla="*/ 277 w 468941"/>
              <a:gd name="connsiteY384" fmla="*/ 208534 h 415072"/>
              <a:gd name="connsiteX385" fmla="*/ 573 w 468941"/>
              <a:gd name="connsiteY385" fmla="*/ 203830 h 415072"/>
              <a:gd name="connsiteX386" fmla="*/ 1008 w 468941"/>
              <a:gd name="connsiteY386" fmla="*/ 199224 h 415072"/>
              <a:gd name="connsiteX387" fmla="*/ 1581 w 468941"/>
              <a:gd name="connsiteY387" fmla="*/ 194639 h 415072"/>
              <a:gd name="connsiteX388" fmla="*/ 2155 w 468941"/>
              <a:gd name="connsiteY388" fmla="*/ 190073 h 415072"/>
              <a:gd name="connsiteX389" fmla="*/ 2866 w 468941"/>
              <a:gd name="connsiteY389" fmla="*/ 185467 h 415072"/>
              <a:gd name="connsiteX390" fmla="*/ 3736 w 468941"/>
              <a:gd name="connsiteY390" fmla="*/ 180881 h 415072"/>
              <a:gd name="connsiteX391" fmla="*/ 4744 w 468941"/>
              <a:gd name="connsiteY391" fmla="*/ 176296 h 415072"/>
              <a:gd name="connsiteX392" fmla="*/ 5752 w 468941"/>
              <a:gd name="connsiteY392" fmla="*/ 171710 h 415072"/>
              <a:gd name="connsiteX393" fmla="*/ 6879 w 468941"/>
              <a:gd name="connsiteY393" fmla="*/ 167262 h 415072"/>
              <a:gd name="connsiteX394" fmla="*/ 8025 w 468941"/>
              <a:gd name="connsiteY394" fmla="*/ 162815 h 415072"/>
              <a:gd name="connsiteX395" fmla="*/ 9468 w 468941"/>
              <a:gd name="connsiteY395" fmla="*/ 158229 h 415072"/>
              <a:gd name="connsiteX396" fmla="*/ 10891 w 468941"/>
              <a:gd name="connsiteY396" fmla="*/ 153940 h 415072"/>
              <a:gd name="connsiteX397" fmla="*/ 12334 w 468941"/>
              <a:gd name="connsiteY397" fmla="*/ 149492 h 415072"/>
              <a:gd name="connsiteX398" fmla="*/ 14054 w 468941"/>
              <a:gd name="connsiteY398" fmla="*/ 145183 h 415072"/>
              <a:gd name="connsiteX399" fmla="*/ 15774 w 468941"/>
              <a:gd name="connsiteY399" fmla="*/ 140756 h 415072"/>
              <a:gd name="connsiteX400" fmla="*/ 17493 w 468941"/>
              <a:gd name="connsiteY400" fmla="*/ 136605 h 415072"/>
              <a:gd name="connsiteX401" fmla="*/ 19351 w 468941"/>
              <a:gd name="connsiteY401" fmla="*/ 132592 h 415072"/>
              <a:gd name="connsiteX402" fmla="*/ 21229 w 468941"/>
              <a:gd name="connsiteY402" fmla="*/ 128580 h 415072"/>
              <a:gd name="connsiteX403" fmla="*/ 23068 w 468941"/>
              <a:gd name="connsiteY403" fmla="*/ 124706 h 415072"/>
              <a:gd name="connsiteX404" fmla="*/ 25242 w 468941"/>
              <a:gd name="connsiteY404" fmla="*/ 120831 h 415072"/>
              <a:gd name="connsiteX405" fmla="*/ 27238 w 468941"/>
              <a:gd name="connsiteY405" fmla="*/ 116957 h 415072"/>
              <a:gd name="connsiteX406" fmla="*/ 29373 w 468941"/>
              <a:gd name="connsiteY406" fmla="*/ 113241 h 415072"/>
              <a:gd name="connsiteX407" fmla="*/ 33979 w 468941"/>
              <a:gd name="connsiteY407" fmla="*/ 105789 h 415072"/>
              <a:gd name="connsiteX408" fmla="*/ 38861 w 468941"/>
              <a:gd name="connsiteY408" fmla="*/ 98614 h 415072"/>
              <a:gd name="connsiteX409" fmla="*/ 44000 w 468941"/>
              <a:gd name="connsiteY409" fmla="*/ 91459 h 415072"/>
              <a:gd name="connsiteX410" fmla="*/ 49436 w 468941"/>
              <a:gd name="connsiteY410" fmla="*/ 84699 h 415072"/>
              <a:gd name="connsiteX411" fmla="*/ 55050 w 468941"/>
              <a:gd name="connsiteY411" fmla="*/ 77958 h 415072"/>
              <a:gd name="connsiteX412" fmla="*/ 60920 w 468941"/>
              <a:gd name="connsiteY412" fmla="*/ 71514 h 415072"/>
              <a:gd name="connsiteX413" fmla="*/ 67088 w 468941"/>
              <a:gd name="connsiteY413" fmla="*/ 65209 h 415072"/>
              <a:gd name="connsiteX414" fmla="*/ 73393 w 468941"/>
              <a:gd name="connsiteY414" fmla="*/ 59200 h 415072"/>
              <a:gd name="connsiteX415" fmla="*/ 79995 w 468941"/>
              <a:gd name="connsiteY415" fmla="*/ 53468 h 415072"/>
              <a:gd name="connsiteX416" fmla="*/ 86716 w 468941"/>
              <a:gd name="connsiteY416" fmla="*/ 47874 h 415072"/>
              <a:gd name="connsiteX417" fmla="*/ 93595 w 468941"/>
              <a:gd name="connsiteY417" fmla="*/ 42557 h 415072"/>
              <a:gd name="connsiteX418" fmla="*/ 100612 w 468941"/>
              <a:gd name="connsiteY418" fmla="*/ 37536 h 415072"/>
              <a:gd name="connsiteX419" fmla="*/ 107925 w 468941"/>
              <a:gd name="connsiteY419" fmla="*/ 32693 h 415072"/>
              <a:gd name="connsiteX420" fmla="*/ 111365 w 468941"/>
              <a:gd name="connsiteY420" fmla="*/ 30519 h 415072"/>
              <a:gd name="connsiteX421" fmla="*/ 114804 w 468941"/>
              <a:gd name="connsiteY421" fmla="*/ 28523 h 415072"/>
              <a:gd name="connsiteX422" fmla="*/ 118382 w 468941"/>
              <a:gd name="connsiteY422" fmla="*/ 26507 h 415072"/>
              <a:gd name="connsiteX423" fmla="*/ 121960 w 468941"/>
              <a:gd name="connsiteY423" fmla="*/ 24649 h 415072"/>
              <a:gd name="connsiteX424" fmla="*/ 125695 w 468941"/>
              <a:gd name="connsiteY424" fmla="*/ 22791 h 415072"/>
              <a:gd name="connsiteX425" fmla="*/ 129431 w 468941"/>
              <a:gd name="connsiteY425" fmla="*/ 21071 h 415072"/>
              <a:gd name="connsiteX426" fmla="*/ 133167 w 468941"/>
              <a:gd name="connsiteY426" fmla="*/ 19351 h 415072"/>
              <a:gd name="connsiteX427" fmla="*/ 137022 w 468941"/>
              <a:gd name="connsiteY427" fmla="*/ 17770 h 415072"/>
              <a:gd name="connsiteX428" fmla="*/ 144750 w 468941"/>
              <a:gd name="connsiteY428" fmla="*/ 14765 h 415072"/>
              <a:gd name="connsiteX429" fmla="*/ 152637 w 468941"/>
              <a:gd name="connsiteY429" fmla="*/ 12176 h 415072"/>
              <a:gd name="connsiteX430" fmla="*/ 160801 w 468941"/>
              <a:gd name="connsiteY430" fmla="*/ 9745 h 415072"/>
              <a:gd name="connsiteX431" fmla="*/ 169122 w 468941"/>
              <a:gd name="connsiteY431" fmla="*/ 7610 h 415072"/>
              <a:gd name="connsiteX432" fmla="*/ 177444 w 468941"/>
              <a:gd name="connsiteY432" fmla="*/ 5890 h 415072"/>
              <a:gd name="connsiteX433" fmla="*/ 185884 w 468941"/>
              <a:gd name="connsiteY433" fmla="*/ 4309 h 415072"/>
              <a:gd name="connsiteX434" fmla="*/ 194364 w 468941"/>
              <a:gd name="connsiteY434" fmla="*/ 2866 h 415072"/>
              <a:gd name="connsiteX435" fmla="*/ 202943 w 468941"/>
              <a:gd name="connsiteY435" fmla="*/ 1878 h 415072"/>
              <a:gd name="connsiteX436" fmla="*/ 211700 w 468941"/>
              <a:gd name="connsiteY436" fmla="*/ 1008 h 415072"/>
              <a:gd name="connsiteX437" fmla="*/ 220298 w 468941"/>
              <a:gd name="connsiteY437" fmla="*/ 415 h 415072"/>
              <a:gd name="connsiteX438" fmla="*/ 229035 w 468941"/>
              <a:gd name="connsiteY438" fmla="*/ 138 h 415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Lst>
            <a:rect l="l" t="t" r="r" b="b"/>
            <a:pathLst>
              <a:path w="468941" h="415072">
                <a:moveTo>
                  <a:pt x="226011" y="36825"/>
                </a:moveTo>
                <a:lnTo>
                  <a:pt x="219152" y="36983"/>
                </a:lnTo>
                <a:lnTo>
                  <a:pt x="212411" y="37259"/>
                </a:lnTo>
                <a:lnTo>
                  <a:pt x="205671" y="37536"/>
                </a:lnTo>
                <a:lnTo>
                  <a:pt x="199227" y="38129"/>
                </a:lnTo>
                <a:lnTo>
                  <a:pt x="192783" y="38702"/>
                </a:lnTo>
                <a:lnTo>
                  <a:pt x="186616" y="39552"/>
                </a:lnTo>
                <a:lnTo>
                  <a:pt x="180587" y="40719"/>
                </a:lnTo>
                <a:lnTo>
                  <a:pt x="174578" y="42142"/>
                </a:lnTo>
                <a:lnTo>
                  <a:pt x="168549" y="43861"/>
                </a:lnTo>
                <a:lnTo>
                  <a:pt x="162679" y="45858"/>
                </a:lnTo>
                <a:lnTo>
                  <a:pt x="156946" y="48151"/>
                </a:lnTo>
                <a:lnTo>
                  <a:pt x="151214" y="50582"/>
                </a:lnTo>
                <a:lnTo>
                  <a:pt x="145482" y="53468"/>
                </a:lnTo>
                <a:lnTo>
                  <a:pt x="140026" y="56334"/>
                </a:lnTo>
                <a:lnTo>
                  <a:pt x="134590" y="59477"/>
                </a:lnTo>
                <a:lnTo>
                  <a:pt x="129273" y="62778"/>
                </a:lnTo>
                <a:lnTo>
                  <a:pt x="123976" y="66375"/>
                </a:lnTo>
                <a:lnTo>
                  <a:pt x="118955" y="69933"/>
                </a:lnTo>
                <a:lnTo>
                  <a:pt x="114092" y="73669"/>
                </a:lnTo>
                <a:lnTo>
                  <a:pt x="109368" y="77543"/>
                </a:lnTo>
                <a:lnTo>
                  <a:pt x="104782" y="81417"/>
                </a:lnTo>
                <a:lnTo>
                  <a:pt x="99327" y="86438"/>
                </a:lnTo>
                <a:lnTo>
                  <a:pt x="94168" y="91459"/>
                </a:lnTo>
                <a:lnTo>
                  <a:pt x="89147" y="96756"/>
                </a:lnTo>
                <a:lnTo>
                  <a:pt x="84284" y="102192"/>
                </a:lnTo>
                <a:lnTo>
                  <a:pt x="79699" y="107786"/>
                </a:lnTo>
                <a:lnTo>
                  <a:pt x="75251" y="113656"/>
                </a:lnTo>
                <a:lnTo>
                  <a:pt x="71100" y="119547"/>
                </a:lnTo>
                <a:lnTo>
                  <a:pt x="67088" y="125694"/>
                </a:lnTo>
                <a:lnTo>
                  <a:pt x="63490" y="131881"/>
                </a:lnTo>
                <a:lnTo>
                  <a:pt x="59912" y="138324"/>
                </a:lnTo>
                <a:lnTo>
                  <a:pt x="56750" y="144768"/>
                </a:lnTo>
                <a:lnTo>
                  <a:pt x="53903" y="151370"/>
                </a:lnTo>
                <a:lnTo>
                  <a:pt x="51176" y="158229"/>
                </a:lnTo>
                <a:lnTo>
                  <a:pt x="48883" y="165128"/>
                </a:lnTo>
                <a:lnTo>
                  <a:pt x="46728" y="172006"/>
                </a:lnTo>
                <a:lnTo>
                  <a:pt x="45008" y="179162"/>
                </a:lnTo>
                <a:lnTo>
                  <a:pt x="44139" y="182897"/>
                </a:lnTo>
                <a:lnTo>
                  <a:pt x="43427" y="186614"/>
                </a:lnTo>
                <a:lnTo>
                  <a:pt x="42874" y="190349"/>
                </a:lnTo>
                <a:lnTo>
                  <a:pt x="42281" y="194224"/>
                </a:lnTo>
                <a:lnTo>
                  <a:pt x="41866" y="197940"/>
                </a:lnTo>
                <a:lnTo>
                  <a:pt x="41411" y="201814"/>
                </a:lnTo>
                <a:lnTo>
                  <a:pt x="41134" y="205530"/>
                </a:lnTo>
                <a:lnTo>
                  <a:pt x="40996" y="209404"/>
                </a:lnTo>
                <a:lnTo>
                  <a:pt x="40857" y="213120"/>
                </a:lnTo>
                <a:lnTo>
                  <a:pt x="40857" y="216975"/>
                </a:lnTo>
                <a:lnTo>
                  <a:pt x="40857" y="220849"/>
                </a:lnTo>
                <a:lnTo>
                  <a:pt x="40996" y="224585"/>
                </a:lnTo>
                <a:lnTo>
                  <a:pt x="41292" y="228459"/>
                </a:lnTo>
                <a:lnTo>
                  <a:pt x="41569" y="232313"/>
                </a:lnTo>
                <a:lnTo>
                  <a:pt x="42004" y="236049"/>
                </a:lnTo>
                <a:lnTo>
                  <a:pt x="42577" y="239923"/>
                </a:lnTo>
                <a:lnTo>
                  <a:pt x="43150" y="243639"/>
                </a:lnTo>
                <a:lnTo>
                  <a:pt x="43724" y="247375"/>
                </a:lnTo>
                <a:lnTo>
                  <a:pt x="44593" y="251091"/>
                </a:lnTo>
                <a:lnTo>
                  <a:pt x="45423" y="254827"/>
                </a:lnTo>
                <a:lnTo>
                  <a:pt x="46293" y="258563"/>
                </a:lnTo>
                <a:lnTo>
                  <a:pt x="47301" y="262279"/>
                </a:lnTo>
                <a:lnTo>
                  <a:pt x="48448" y="265876"/>
                </a:lnTo>
                <a:lnTo>
                  <a:pt x="49733" y="269434"/>
                </a:lnTo>
                <a:lnTo>
                  <a:pt x="51037" y="273032"/>
                </a:lnTo>
                <a:lnTo>
                  <a:pt x="52322" y="276609"/>
                </a:lnTo>
                <a:lnTo>
                  <a:pt x="53903" y="280187"/>
                </a:lnTo>
                <a:lnTo>
                  <a:pt x="55465" y="283646"/>
                </a:lnTo>
                <a:lnTo>
                  <a:pt x="57046" y="287066"/>
                </a:lnTo>
                <a:lnTo>
                  <a:pt x="58766" y="290505"/>
                </a:lnTo>
                <a:lnTo>
                  <a:pt x="60644" y="293806"/>
                </a:lnTo>
                <a:lnTo>
                  <a:pt x="62640" y="297107"/>
                </a:lnTo>
                <a:lnTo>
                  <a:pt x="64498" y="300112"/>
                </a:lnTo>
                <a:lnTo>
                  <a:pt x="66356" y="303136"/>
                </a:lnTo>
                <a:lnTo>
                  <a:pt x="68511" y="306002"/>
                </a:lnTo>
                <a:lnTo>
                  <a:pt x="70507" y="308868"/>
                </a:lnTo>
                <a:lnTo>
                  <a:pt x="74974" y="314462"/>
                </a:lnTo>
                <a:lnTo>
                  <a:pt x="79541" y="319898"/>
                </a:lnTo>
                <a:lnTo>
                  <a:pt x="84423" y="325057"/>
                </a:lnTo>
                <a:lnTo>
                  <a:pt x="89582" y="329919"/>
                </a:lnTo>
                <a:lnTo>
                  <a:pt x="94879" y="334663"/>
                </a:lnTo>
                <a:lnTo>
                  <a:pt x="100473" y="339110"/>
                </a:lnTo>
                <a:lnTo>
                  <a:pt x="106206" y="343419"/>
                </a:lnTo>
                <a:lnTo>
                  <a:pt x="112096" y="347432"/>
                </a:lnTo>
                <a:lnTo>
                  <a:pt x="118243" y="351148"/>
                </a:lnTo>
                <a:lnTo>
                  <a:pt x="124411" y="354587"/>
                </a:lnTo>
                <a:lnTo>
                  <a:pt x="130716" y="357888"/>
                </a:lnTo>
                <a:lnTo>
                  <a:pt x="137180" y="360755"/>
                </a:lnTo>
                <a:lnTo>
                  <a:pt x="143742" y="363482"/>
                </a:lnTo>
                <a:lnTo>
                  <a:pt x="150502" y="365914"/>
                </a:lnTo>
                <a:lnTo>
                  <a:pt x="154357" y="367198"/>
                </a:lnTo>
                <a:lnTo>
                  <a:pt x="158369" y="368503"/>
                </a:lnTo>
                <a:lnTo>
                  <a:pt x="162263" y="369630"/>
                </a:lnTo>
                <a:lnTo>
                  <a:pt x="166276" y="370638"/>
                </a:lnTo>
                <a:lnTo>
                  <a:pt x="170289" y="371507"/>
                </a:lnTo>
                <a:lnTo>
                  <a:pt x="174301" y="372357"/>
                </a:lnTo>
                <a:lnTo>
                  <a:pt x="178314" y="373069"/>
                </a:lnTo>
                <a:lnTo>
                  <a:pt x="182326" y="373800"/>
                </a:lnTo>
                <a:lnTo>
                  <a:pt x="190352" y="374947"/>
                </a:lnTo>
                <a:lnTo>
                  <a:pt x="198515" y="375658"/>
                </a:lnTo>
                <a:lnTo>
                  <a:pt x="206679" y="376073"/>
                </a:lnTo>
                <a:lnTo>
                  <a:pt x="214842" y="376232"/>
                </a:lnTo>
                <a:lnTo>
                  <a:pt x="223006" y="376073"/>
                </a:lnTo>
                <a:lnTo>
                  <a:pt x="231189" y="375520"/>
                </a:lnTo>
                <a:lnTo>
                  <a:pt x="239333" y="374789"/>
                </a:lnTo>
                <a:lnTo>
                  <a:pt x="247517" y="373642"/>
                </a:lnTo>
                <a:lnTo>
                  <a:pt x="255542" y="372357"/>
                </a:lnTo>
                <a:lnTo>
                  <a:pt x="263567" y="370638"/>
                </a:lnTo>
                <a:lnTo>
                  <a:pt x="271592" y="368780"/>
                </a:lnTo>
                <a:lnTo>
                  <a:pt x="279459" y="366625"/>
                </a:lnTo>
                <a:lnTo>
                  <a:pt x="286358" y="364490"/>
                </a:lnTo>
                <a:lnTo>
                  <a:pt x="293078" y="362178"/>
                </a:lnTo>
                <a:lnTo>
                  <a:pt x="299819" y="359746"/>
                </a:lnTo>
                <a:lnTo>
                  <a:pt x="306421" y="357019"/>
                </a:lnTo>
                <a:lnTo>
                  <a:pt x="313003" y="354153"/>
                </a:lnTo>
                <a:lnTo>
                  <a:pt x="319585" y="350990"/>
                </a:lnTo>
                <a:lnTo>
                  <a:pt x="325891" y="347709"/>
                </a:lnTo>
                <a:lnTo>
                  <a:pt x="332216" y="344269"/>
                </a:lnTo>
                <a:lnTo>
                  <a:pt x="338364" y="340672"/>
                </a:lnTo>
                <a:lnTo>
                  <a:pt x="344531" y="336818"/>
                </a:lnTo>
                <a:lnTo>
                  <a:pt x="350421" y="332805"/>
                </a:lnTo>
                <a:lnTo>
                  <a:pt x="356292" y="328496"/>
                </a:lnTo>
                <a:lnTo>
                  <a:pt x="361886" y="324068"/>
                </a:lnTo>
                <a:lnTo>
                  <a:pt x="367460" y="319463"/>
                </a:lnTo>
                <a:lnTo>
                  <a:pt x="372757" y="314739"/>
                </a:lnTo>
                <a:lnTo>
                  <a:pt x="377936" y="309718"/>
                </a:lnTo>
                <a:lnTo>
                  <a:pt x="382660" y="304836"/>
                </a:lnTo>
                <a:lnTo>
                  <a:pt x="387108" y="299835"/>
                </a:lnTo>
                <a:lnTo>
                  <a:pt x="391397" y="294676"/>
                </a:lnTo>
                <a:lnTo>
                  <a:pt x="395568" y="289220"/>
                </a:lnTo>
                <a:lnTo>
                  <a:pt x="399580" y="283785"/>
                </a:lnTo>
                <a:lnTo>
                  <a:pt x="403158" y="278052"/>
                </a:lnTo>
                <a:lnTo>
                  <a:pt x="406736" y="272320"/>
                </a:lnTo>
                <a:lnTo>
                  <a:pt x="409879" y="266430"/>
                </a:lnTo>
                <a:lnTo>
                  <a:pt x="412903" y="260421"/>
                </a:lnTo>
                <a:lnTo>
                  <a:pt x="415631" y="254254"/>
                </a:lnTo>
                <a:lnTo>
                  <a:pt x="418062" y="247948"/>
                </a:lnTo>
                <a:lnTo>
                  <a:pt x="420197" y="241643"/>
                </a:lnTo>
                <a:lnTo>
                  <a:pt x="421917" y="235199"/>
                </a:lnTo>
                <a:lnTo>
                  <a:pt x="423498" y="228735"/>
                </a:lnTo>
                <a:lnTo>
                  <a:pt x="424803" y="222153"/>
                </a:lnTo>
                <a:lnTo>
                  <a:pt x="425218" y="218852"/>
                </a:lnTo>
                <a:lnTo>
                  <a:pt x="425653" y="215413"/>
                </a:lnTo>
                <a:lnTo>
                  <a:pt x="426226" y="208673"/>
                </a:lnTo>
                <a:lnTo>
                  <a:pt x="426522" y="201814"/>
                </a:lnTo>
                <a:lnTo>
                  <a:pt x="426384" y="195074"/>
                </a:lnTo>
                <a:lnTo>
                  <a:pt x="426087" y="188195"/>
                </a:lnTo>
                <a:lnTo>
                  <a:pt x="425514" y="181455"/>
                </a:lnTo>
                <a:lnTo>
                  <a:pt x="424506" y="174734"/>
                </a:lnTo>
                <a:lnTo>
                  <a:pt x="423379" y="168132"/>
                </a:lnTo>
                <a:lnTo>
                  <a:pt x="421917" y="161392"/>
                </a:lnTo>
                <a:lnTo>
                  <a:pt x="420078" y="154948"/>
                </a:lnTo>
                <a:lnTo>
                  <a:pt x="418062" y="148346"/>
                </a:lnTo>
                <a:lnTo>
                  <a:pt x="415769" y="142041"/>
                </a:lnTo>
                <a:lnTo>
                  <a:pt x="413180" y="135735"/>
                </a:lnTo>
                <a:lnTo>
                  <a:pt x="410333" y="129588"/>
                </a:lnTo>
                <a:lnTo>
                  <a:pt x="407171" y="123559"/>
                </a:lnTo>
                <a:lnTo>
                  <a:pt x="403870" y="117530"/>
                </a:lnTo>
                <a:lnTo>
                  <a:pt x="400134" y="111798"/>
                </a:lnTo>
                <a:lnTo>
                  <a:pt x="397999" y="108517"/>
                </a:lnTo>
                <a:lnTo>
                  <a:pt x="395706" y="105216"/>
                </a:lnTo>
                <a:lnTo>
                  <a:pt x="393413" y="102192"/>
                </a:lnTo>
                <a:lnTo>
                  <a:pt x="390982" y="99187"/>
                </a:lnTo>
                <a:lnTo>
                  <a:pt x="388531" y="96183"/>
                </a:lnTo>
                <a:lnTo>
                  <a:pt x="385961" y="93455"/>
                </a:lnTo>
                <a:lnTo>
                  <a:pt x="383372" y="90589"/>
                </a:lnTo>
                <a:lnTo>
                  <a:pt x="380664" y="88000"/>
                </a:lnTo>
                <a:lnTo>
                  <a:pt x="378074" y="85430"/>
                </a:lnTo>
                <a:lnTo>
                  <a:pt x="375208" y="82841"/>
                </a:lnTo>
                <a:lnTo>
                  <a:pt x="372481" y="80409"/>
                </a:lnTo>
                <a:lnTo>
                  <a:pt x="369614" y="78116"/>
                </a:lnTo>
                <a:lnTo>
                  <a:pt x="366610" y="75823"/>
                </a:lnTo>
                <a:lnTo>
                  <a:pt x="363744" y="73531"/>
                </a:lnTo>
                <a:lnTo>
                  <a:pt x="360719" y="71514"/>
                </a:lnTo>
                <a:lnTo>
                  <a:pt x="357715" y="69380"/>
                </a:lnTo>
                <a:lnTo>
                  <a:pt x="351409" y="65505"/>
                </a:lnTo>
                <a:lnTo>
                  <a:pt x="345124" y="61908"/>
                </a:lnTo>
                <a:lnTo>
                  <a:pt x="338522" y="58607"/>
                </a:lnTo>
                <a:lnTo>
                  <a:pt x="331920" y="55603"/>
                </a:lnTo>
                <a:lnTo>
                  <a:pt x="325179" y="52895"/>
                </a:lnTo>
                <a:lnTo>
                  <a:pt x="318300" y="50305"/>
                </a:lnTo>
                <a:lnTo>
                  <a:pt x="311422" y="48032"/>
                </a:lnTo>
                <a:lnTo>
                  <a:pt x="304405" y="46016"/>
                </a:lnTo>
                <a:lnTo>
                  <a:pt x="297229" y="44138"/>
                </a:lnTo>
                <a:lnTo>
                  <a:pt x="290074" y="42557"/>
                </a:lnTo>
                <a:lnTo>
                  <a:pt x="282918" y="41272"/>
                </a:lnTo>
                <a:lnTo>
                  <a:pt x="275743" y="40126"/>
                </a:lnTo>
                <a:lnTo>
                  <a:pt x="268588" y="39137"/>
                </a:lnTo>
                <a:lnTo>
                  <a:pt x="261393" y="38268"/>
                </a:lnTo>
                <a:lnTo>
                  <a:pt x="254237" y="37694"/>
                </a:lnTo>
                <a:lnTo>
                  <a:pt x="247062" y="37259"/>
                </a:lnTo>
                <a:lnTo>
                  <a:pt x="240045" y="36983"/>
                </a:lnTo>
                <a:lnTo>
                  <a:pt x="233047" y="36825"/>
                </a:lnTo>
                <a:close/>
                <a:moveTo>
                  <a:pt x="237614" y="0"/>
                </a:moveTo>
                <a:lnTo>
                  <a:pt x="246350" y="138"/>
                </a:lnTo>
                <a:lnTo>
                  <a:pt x="254830" y="415"/>
                </a:lnTo>
                <a:lnTo>
                  <a:pt x="263409" y="870"/>
                </a:lnTo>
                <a:lnTo>
                  <a:pt x="271889" y="1581"/>
                </a:lnTo>
                <a:lnTo>
                  <a:pt x="280171" y="2589"/>
                </a:lnTo>
                <a:lnTo>
                  <a:pt x="288354" y="3597"/>
                </a:lnTo>
                <a:lnTo>
                  <a:pt x="296518" y="4882"/>
                </a:lnTo>
                <a:lnTo>
                  <a:pt x="304405" y="6305"/>
                </a:lnTo>
                <a:lnTo>
                  <a:pt x="312153" y="7887"/>
                </a:lnTo>
                <a:lnTo>
                  <a:pt x="319743" y="9745"/>
                </a:lnTo>
                <a:lnTo>
                  <a:pt x="327057" y="11623"/>
                </a:lnTo>
                <a:lnTo>
                  <a:pt x="334074" y="13757"/>
                </a:lnTo>
                <a:lnTo>
                  <a:pt x="340953" y="15912"/>
                </a:lnTo>
                <a:lnTo>
                  <a:pt x="347555" y="18343"/>
                </a:lnTo>
                <a:lnTo>
                  <a:pt x="353860" y="20774"/>
                </a:lnTo>
                <a:lnTo>
                  <a:pt x="359870" y="23364"/>
                </a:lnTo>
                <a:lnTo>
                  <a:pt x="363744" y="25222"/>
                </a:lnTo>
                <a:lnTo>
                  <a:pt x="367460" y="27080"/>
                </a:lnTo>
                <a:lnTo>
                  <a:pt x="371196" y="29096"/>
                </a:lnTo>
                <a:lnTo>
                  <a:pt x="374932" y="31251"/>
                </a:lnTo>
                <a:lnTo>
                  <a:pt x="378509" y="33405"/>
                </a:lnTo>
                <a:lnTo>
                  <a:pt x="382087" y="35540"/>
                </a:lnTo>
                <a:lnTo>
                  <a:pt x="385526" y="37833"/>
                </a:lnTo>
                <a:lnTo>
                  <a:pt x="389104" y="40284"/>
                </a:lnTo>
                <a:lnTo>
                  <a:pt x="392405" y="42715"/>
                </a:lnTo>
                <a:lnTo>
                  <a:pt x="395845" y="45304"/>
                </a:lnTo>
                <a:lnTo>
                  <a:pt x="399007" y="48032"/>
                </a:lnTo>
                <a:lnTo>
                  <a:pt x="402308" y="50740"/>
                </a:lnTo>
                <a:lnTo>
                  <a:pt x="405451" y="53468"/>
                </a:lnTo>
                <a:lnTo>
                  <a:pt x="408456" y="56334"/>
                </a:lnTo>
                <a:lnTo>
                  <a:pt x="411618" y="59200"/>
                </a:lnTo>
                <a:lnTo>
                  <a:pt x="414484" y="62205"/>
                </a:lnTo>
                <a:lnTo>
                  <a:pt x="417351" y="65209"/>
                </a:lnTo>
                <a:lnTo>
                  <a:pt x="420197" y="68372"/>
                </a:lnTo>
                <a:lnTo>
                  <a:pt x="422925" y="71514"/>
                </a:lnTo>
                <a:lnTo>
                  <a:pt x="425653" y="74815"/>
                </a:lnTo>
                <a:lnTo>
                  <a:pt x="428242" y="78116"/>
                </a:lnTo>
                <a:lnTo>
                  <a:pt x="430812" y="81417"/>
                </a:lnTo>
                <a:lnTo>
                  <a:pt x="433243" y="84857"/>
                </a:lnTo>
                <a:lnTo>
                  <a:pt x="435694" y="88296"/>
                </a:lnTo>
                <a:lnTo>
                  <a:pt x="437967" y="91874"/>
                </a:lnTo>
                <a:lnTo>
                  <a:pt x="440141" y="95471"/>
                </a:lnTo>
                <a:lnTo>
                  <a:pt x="442276" y="99029"/>
                </a:lnTo>
                <a:lnTo>
                  <a:pt x="444431" y="102765"/>
                </a:lnTo>
                <a:lnTo>
                  <a:pt x="446447" y="106501"/>
                </a:lnTo>
                <a:lnTo>
                  <a:pt x="448305" y="110237"/>
                </a:lnTo>
                <a:lnTo>
                  <a:pt x="450163" y="114091"/>
                </a:lnTo>
                <a:lnTo>
                  <a:pt x="451883" y="117827"/>
                </a:lnTo>
                <a:lnTo>
                  <a:pt x="455026" y="125694"/>
                </a:lnTo>
                <a:lnTo>
                  <a:pt x="457912" y="133600"/>
                </a:lnTo>
                <a:lnTo>
                  <a:pt x="460481" y="141467"/>
                </a:lnTo>
                <a:lnTo>
                  <a:pt x="461628" y="145638"/>
                </a:lnTo>
                <a:lnTo>
                  <a:pt x="462794" y="149651"/>
                </a:lnTo>
                <a:lnTo>
                  <a:pt x="463782" y="153801"/>
                </a:lnTo>
                <a:lnTo>
                  <a:pt x="464632" y="157814"/>
                </a:lnTo>
                <a:lnTo>
                  <a:pt x="465502" y="161965"/>
                </a:lnTo>
                <a:lnTo>
                  <a:pt x="466213" y="166116"/>
                </a:lnTo>
                <a:lnTo>
                  <a:pt x="466925" y="170287"/>
                </a:lnTo>
                <a:lnTo>
                  <a:pt x="467518" y="174437"/>
                </a:lnTo>
                <a:lnTo>
                  <a:pt x="467933" y="178588"/>
                </a:lnTo>
                <a:lnTo>
                  <a:pt x="468368" y="182759"/>
                </a:lnTo>
                <a:lnTo>
                  <a:pt x="468645" y="186910"/>
                </a:lnTo>
                <a:lnTo>
                  <a:pt x="468803" y="191061"/>
                </a:lnTo>
                <a:lnTo>
                  <a:pt x="468941" y="195370"/>
                </a:lnTo>
                <a:lnTo>
                  <a:pt x="468941" y="199521"/>
                </a:lnTo>
                <a:lnTo>
                  <a:pt x="468803" y="203672"/>
                </a:lnTo>
                <a:lnTo>
                  <a:pt x="468645" y="207823"/>
                </a:lnTo>
                <a:lnTo>
                  <a:pt x="468368" y="212112"/>
                </a:lnTo>
                <a:lnTo>
                  <a:pt x="468072" y="216263"/>
                </a:lnTo>
                <a:lnTo>
                  <a:pt x="467518" y="220434"/>
                </a:lnTo>
                <a:lnTo>
                  <a:pt x="467063" y="224585"/>
                </a:lnTo>
                <a:lnTo>
                  <a:pt x="466352" y="228735"/>
                </a:lnTo>
                <a:lnTo>
                  <a:pt x="465640" y="232906"/>
                </a:lnTo>
                <a:lnTo>
                  <a:pt x="464790" y="236919"/>
                </a:lnTo>
                <a:lnTo>
                  <a:pt x="463782" y="241050"/>
                </a:lnTo>
                <a:lnTo>
                  <a:pt x="462794" y="245062"/>
                </a:lnTo>
                <a:lnTo>
                  <a:pt x="461628" y="249233"/>
                </a:lnTo>
                <a:lnTo>
                  <a:pt x="460343" y="253246"/>
                </a:lnTo>
                <a:lnTo>
                  <a:pt x="458900" y="257258"/>
                </a:lnTo>
                <a:lnTo>
                  <a:pt x="457477" y="261271"/>
                </a:lnTo>
                <a:lnTo>
                  <a:pt x="456034" y="265283"/>
                </a:lnTo>
                <a:lnTo>
                  <a:pt x="454314" y="269158"/>
                </a:lnTo>
                <a:lnTo>
                  <a:pt x="452594" y="273032"/>
                </a:lnTo>
                <a:lnTo>
                  <a:pt x="450875" y="276906"/>
                </a:lnTo>
                <a:lnTo>
                  <a:pt x="449017" y="280622"/>
                </a:lnTo>
                <a:lnTo>
                  <a:pt x="447000" y="284358"/>
                </a:lnTo>
                <a:lnTo>
                  <a:pt x="445004" y="288074"/>
                </a:lnTo>
                <a:lnTo>
                  <a:pt x="442849" y="291671"/>
                </a:lnTo>
                <a:lnTo>
                  <a:pt x="440715" y="295249"/>
                </a:lnTo>
                <a:lnTo>
                  <a:pt x="436129" y="302266"/>
                </a:lnTo>
                <a:lnTo>
                  <a:pt x="431108" y="309145"/>
                </a:lnTo>
                <a:lnTo>
                  <a:pt x="426087" y="315885"/>
                </a:lnTo>
                <a:lnTo>
                  <a:pt x="420652" y="322329"/>
                </a:lnTo>
                <a:lnTo>
                  <a:pt x="414900" y="328634"/>
                </a:lnTo>
                <a:lnTo>
                  <a:pt x="409029" y="334663"/>
                </a:lnTo>
                <a:lnTo>
                  <a:pt x="403020" y="340534"/>
                </a:lnTo>
                <a:lnTo>
                  <a:pt x="396714" y="346266"/>
                </a:lnTo>
                <a:lnTo>
                  <a:pt x="390270" y="351721"/>
                </a:lnTo>
                <a:lnTo>
                  <a:pt x="383668" y="357019"/>
                </a:lnTo>
                <a:lnTo>
                  <a:pt x="376355" y="362474"/>
                </a:lnTo>
                <a:lnTo>
                  <a:pt x="368745" y="367633"/>
                </a:lnTo>
                <a:lnTo>
                  <a:pt x="361174" y="372515"/>
                </a:lnTo>
                <a:lnTo>
                  <a:pt x="353267" y="377081"/>
                </a:lnTo>
                <a:lnTo>
                  <a:pt x="345242" y="381549"/>
                </a:lnTo>
                <a:lnTo>
                  <a:pt x="337098" y="385680"/>
                </a:lnTo>
                <a:lnTo>
                  <a:pt x="328777" y="389574"/>
                </a:lnTo>
                <a:lnTo>
                  <a:pt x="320317" y="393132"/>
                </a:lnTo>
                <a:lnTo>
                  <a:pt x="311857" y="396591"/>
                </a:lnTo>
                <a:lnTo>
                  <a:pt x="303258" y="399595"/>
                </a:lnTo>
                <a:lnTo>
                  <a:pt x="294502" y="402461"/>
                </a:lnTo>
                <a:lnTo>
                  <a:pt x="285626" y="405031"/>
                </a:lnTo>
                <a:lnTo>
                  <a:pt x="276890" y="407186"/>
                </a:lnTo>
                <a:lnTo>
                  <a:pt x="267856" y="409182"/>
                </a:lnTo>
                <a:lnTo>
                  <a:pt x="258981" y="410921"/>
                </a:lnTo>
                <a:lnTo>
                  <a:pt x="249948" y="412345"/>
                </a:lnTo>
                <a:lnTo>
                  <a:pt x="240341" y="413491"/>
                </a:lnTo>
                <a:lnTo>
                  <a:pt x="230755" y="414361"/>
                </a:lnTo>
                <a:lnTo>
                  <a:pt x="225892" y="414657"/>
                </a:lnTo>
                <a:lnTo>
                  <a:pt x="221010" y="414934"/>
                </a:lnTo>
                <a:lnTo>
                  <a:pt x="216266" y="415072"/>
                </a:lnTo>
                <a:lnTo>
                  <a:pt x="211423" y="415072"/>
                </a:lnTo>
                <a:lnTo>
                  <a:pt x="206540" y="415072"/>
                </a:lnTo>
                <a:lnTo>
                  <a:pt x="201797" y="414934"/>
                </a:lnTo>
                <a:lnTo>
                  <a:pt x="196914" y="414657"/>
                </a:lnTo>
                <a:lnTo>
                  <a:pt x="192190" y="414361"/>
                </a:lnTo>
                <a:lnTo>
                  <a:pt x="187327" y="413926"/>
                </a:lnTo>
                <a:lnTo>
                  <a:pt x="182603" y="413491"/>
                </a:lnTo>
                <a:lnTo>
                  <a:pt x="177859" y="412779"/>
                </a:lnTo>
                <a:lnTo>
                  <a:pt x="173135" y="412206"/>
                </a:lnTo>
                <a:lnTo>
                  <a:pt x="168411" y="411356"/>
                </a:lnTo>
                <a:lnTo>
                  <a:pt x="163687" y="410487"/>
                </a:lnTo>
                <a:lnTo>
                  <a:pt x="158962" y="409478"/>
                </a:lnTo>
                <a:lnTo>
                  <a:pt x="154218" y="408470"/>
                </a:lnTo>
                <a:lnTo>
                  <a:pt x="149633" y="407186"/>
                </a:lnTo>
                <a:lnTo>
                  <a:pt x="144908" y="406039"/>
                </a:lnTo>
                <a:lnTo>
                  <a:pt x="140323" y="404616"/>
                </a:lnTo>
                <a:lnTo>
                  <a:pt x="135717" y="403173"/>
                </a:lnTo>
                <a:lnTo>
                  <a:pt x="131151" y="401611"/>
                </a:lnTo>
                <a:lnTo>
                  <a:pt x="126703" y="399892"/>
                </a:lnTo>
                <a:lnTo>
                  <a:pt x="122256" y="398152"/>
                </a:lnTo>
                <a:lnTo>
                  <a:pt x="117828" y="396294"/>
                </a:lnTo>
                <a:lnTo>
                  <a:pt x="113381" y="394298"/>
                </a:lnTo>
                <a:lnTo>
                  <a:pt x="108933" y="392124"/>
                </a:lnTo>
                <a:lnTo>
                  <a:pt x="104624" y="389989"/>
                </a:lnTo>
                <a:lnTo>
                  <a:pt x="100335" y="387696"/>
                </a:lnTo>
                <a:lnTo>
                  <a:pt x="96461" y="385561"/>
                </a:lnTo>
                <a:lnTo>
                  <a:pt x="92586" y="383249"/>
                </a:lnTo>
                <a:lnTo>
                  <a:pt x="88732" y="380817"/>
                </a:lnTo>
                <a:lnTo>
                  <a:pt x="84996" y="378366"/>
                </a:lnTo>
                <a:lnTo>
                  <a:pt x="81260" y="375935"/>
                </a:lnTo>
                <a:lnTo>
                  <a:pt x="77682" y="373365"/>
                </a:lnTo>
                <a:lnTo>
                  <a:pt x="74105" y="370638"/>
                </a:lnTo>
                <a:lnTo>
                  <a:pt x="70665" y="367910"/>
                </a:lnTo>
                <a:lnTo>
                  <a:pt x="67226" y="365044"/>
                </a:lnTo>
                <a:lnTo>
                  <a:pt x="63787" y="362178"/>
                </a:lnTo>
                <a:lnTo>
                  <a:pt x="60486" y="359173"/>
                </a:lnTo>
                <a:lnTo>
                  <a:pt x="57185" y="356169"/>
                </a:lnTo>
                <a:lnTo>
                  <a:pt x="54042" y="353006"/>
                </a:lnTo>
                <a:lnTo>
                  <a:pt x="51037" y="349863"/>
                </a:lnTo>
                <a:lnTo>
                  <a:pt x="48013" y="346562"/>
                </a:lnTo>
                <a:lnTo>
                  <a:pt x="45008" y="343261"/>
                </a:lnTo>
                <a:lnTo>
                  <a:pt x="42142" y="339822"/>
                </a:lnTo>
                <a:lnTo>
                  <a:pt x="39414" y="336383"/>
                </a:lnTo>
                <a:lnTo>
                  <a:pt x="36687" y="332805"/>
                </a:lnTo>
                <a:lnTo>
                  <a:pt x="34117" y="329208"/>
                </a:lnTo>
                <a:lnTo>
                  <a:pt x="31547" y="325630"/>
                </a:lnTo>
                <a:lnTo>
                  <a:pt x="29096" y="321894"/>
                </a:lnTo>
                <a:lnTo>
                  <a:pt x="26823" y="318178"/>
                </a:lnTo>
                <a:lnTo>
                  <a:pt x="24511" y="314304"/>
                </a:lnTo>
                <a:lnTo>
                  <a:pt x="22356" y="310449"/>
                </a:lnTo>
                <a:lnTo>
                  <a:pt x="20221" y="306555"/>
                </a:lnTo>
                <a:lnTo>
                  <a:pt x="18205" y="302543"/>
                </a:lnTo>
                <a:lnTo>
                  <a:pt x="16347" y="298530"/>
                </a:lnTo>
                <a:lnTo>
                  <a:pt x="14627" y="294379"/>
                </a:lnTo>
                <a:lnTo>
                  <a:pt x="12908" y="290228"/>
                </a:lnTo>
                <a:lnTo>
                  <a:pt x="11326" y="286078"/>
                </a:lnTo>
                <a:lnTo>
                  <a:pt x="9765" y="281768"/>
                </a:lnTo>
                <a:lnTo>
                  <a:pt x="8322" y="277341"/>
                </a:lnTo>
                <a:lnTo>
                  <a:pt x="7017" y="272893"/>
                </a:lnTo>
                <a:lnTo>
                  <a:pt x="5890" y="268308"/>
                </a:lnTo>
                <a:lnTo>
                  <a:pt x="4744" y="263860"/>
                </a:lnTo>
                <a:lnTo>
                  <a:pt x="3736" y="259274"/>
                </a:lnTo>
                <a:lnTo>
                  <a:pt x="2866" y="254689"/>
                </a:lnTo>
                <a:lnTo>
                  <a:pt x="2155" y="250083"/>
                </a:lnTo>
                <a:lnTo>
                  <a:pt x="1581" y="245517"/>
                </a:lnTo>
                <a:lnTo>
                  <a:pt x="1008" y="240931"/>
                </a:lnTo>
                <a:lnTo>
                  <a:pt x="573" y="236326"/>
                </a:lnTo>
                <a:lnTo>
                  <a:pt x="277" y="231602"/>
                </a:lnTo>
                <a:lnTo>
                  <a:pt x="0" y="227016"/>
                </a:lnTo>
                <a:lnTo>
                  <a:pt x="0" y="222450"/>
                </a:lnTo>
                <a:lnTo>
                  <a:pt x="0" y="217706"/>
                </a:lnTo>
                <a:lnTo>
                  <a:pt x="0" y="213120"/>
                </a:lnTo>
                <a:lnTo>
                  <a:pt x="277" y="208534"/>
                </a:lnTo>
                <a:lnTo>
                  <a:pt x="573" y="203830"/>
                </a:lnTo>
                <a:lnTo>
                  <a:pt x="1008" y="199224"/>
                </a:lnTo>
                <a:lnTo>
                  <a:pt x="1581" y="194639"/>
                </a:lnTo>
                <a:lnTo>
                  <a:pt x="2155" y="190073"/>
                </a:lnTo>
                <a:lnTo>
                  <a:pt x="2866" y="185467"/>
                </a:lnTo>
                <a:lnTo>
                  <a:pt x="3736" y="180881"/>
                </a:lnTo>
                <a:lnTo>
                  <a:pt x="4744" y="176296"/>
                </a:lnTo>
                <a:lnTo>
                  <a:pt x="5752" y="171710"/>
                </a:lnTo>
                <a:lnTo>
                  <a:pt x="6879" y="167262"/>
                </a:lnTo>
                <a:lnTo>
                  <a:pt x="8025" y="162815"/>
                </a:lnTo>
                <a:lnTo>
                  <a:pt x="9468" y="158229"/>
                </a:lnTo>
                <a:lnTo>
                  <a:pt x="10891" y="153940"/>
                </a:lnTo>
                <a:lnTo>
                  <a:pt x="12334" y="149492"/>
                </a:lnTo>
                <a:lnTo>
                  <a:pt x="14054" y="145183"/>
                </a:lnTo>
                <a:lnTo>
                  <a:pt x="15774" y="140756"/>
                </a:lnTo>
                <a:lnTo>
                  <a:pt x="17493" y="136605"/>
                </a:lnTo>
                <a:lnTo>
                  <a:pt x="19351" y="132592"/>
                </a:lnTo>
                <a:lnTo>
                  <a:pt x="21229" y="128580"/>
                </a:lnTo>
                <a:lnTo>
                  <a:pt x="23068" y="124706"/>
                </a:lnTo>
                <a:lnTo>
                  <a:pt x="25242" y="120831"/>
                </a:lnTo>
                <a:lnTo>
                  <a:pt x="27238" y="116957"/>
                </a:lnTo>
                <a:lnTo>
                  <a:pt x="29373" y="113241"/>
                </a:lnTo>
                <a:lnTo>
                  <a:pt x="33979" y="105789"/>
                </a:lnTo>
                <a:lnTo>
                  <a:pt x="38861" y="98614"/>
                </a:lnTo>
                <a:lnTo>
                  <a:pt x="44000" y="91459"/>
                </a:lnTo>
                <a:lnTo>
                  <a:pt x="49436" y="84699"/>
                </a:lnTo>
                <a:lnTo>
                  <a:pt x="55050" y="77958"/>
                </a:lnTo>
                <a:lnTo>
                  <a:pt x="60920" y="71514"/>
                </a:lnTo>
                <a:lnTo>
                  <a:pt x="67088" y="65209"/>
                </a:lnTo>
                <a:lnTo>
                  <a:pt x="73393" y="59200"/>
                </a:lnTo>
                <a:lnTo>
                  <a:pt x="79995" y="53468"/>
                </a:lnTo>
                <a:lnTo>
                  <a:pt x="86716" y="47874"/>
                </a:lnTo>
                <a:lnTo>
                  <a:pt x="93595" y="42557"/>
                </a:lnTo>
                <a:lnTo>
                  <a:pt x="100612" y="37536"/>
                </a:lnTo>
                <a:lnTo>
                  <a:pt x="107925" y="32693"/>
                </a:lnTo>
                <a:lnTo>
                  <a:pt x="111365" y="30519"/>
                </a:lnTo>
                <a:lnTo>
                  <a:pt x="114804" y="28523"/>
                </a:lnTo>
                <a:lnTo>
                  <a:pt x="118382" y="26507"/>
                </a:lnTo>
                <a:lnTo>
                  <a:pt x="121960" y="24649"/>
                </a:lnTo>
                <a:lnTo>
                  <a:pt x="125695" y="22791"/>
                </a:lnTo>
                <a:lnTo>
                  <a:pt x="129431" y="21071"/>
                </a:lnTo>
                <a:lnTo>
                  <a:pt x="133167" y="19351"/>
                </a:lnTo>
                <a:lnTo>
                  <a:pt x="137022" y="17770"/>
                </a:lnTo>
                <a:lnTo>
                  <a:pt x="144750" y="14765"/>
                </a:lnTo>
                <a:lnTo>
                  <a:pt x="152637" y="12176"/>
                </a:lnTo>
                <a:lnTo>
                  <a:pt x="160801" y="9745"/>
                </a:lnTo>
                <a:lnTo>
                  <a:pt x="169122" y="7610"/>
                </a:lnTo>
                <a:lnTo>
                  <a:pt x="177444" y="5890"/>
                </a:lnTo>
                <a:lnTo>
                  <a:pt x="185884" y="4309"/>
                </a:lnTo>
                <a:lnTo>
                  <a:pt x="194364" y="2866"/>
                </a:lnTo>
                <a:lnTo>
                  <a:pt x="202943" y="1878"/>
                </a:lnTo>
                <a:lnTo>
                  <a:pt x="211700" y="1008"/>
                </a:lnTo>
                <a:lnTo>
                  <a:pt x="220298" y="415"/>
                </a:lnTo>
                <a:lnTo>
                  <a:pt x="229035" y="138"/>
                </a:lnTo>
                <a:close/>
              </a:path>
            </a:pathLst>
          </a:custGeom>
          <a:solidFill>
            <a:schemeClr val="accent2"/>
          </a:solidFill>
        </p:spPr>
        <p:txBody>
          <a:bodyPr vert="horz" wrap="square" lIns="0" tIns="0" rIns="0" bIns="0" rtlCol="0" anchor="ctr" anchorCtr="0">
            <a:noAutofit/>
          </a:bodyPr>
          <a:lstStyle>
            <a:lvl1pPr algn="ctr">
              <a:lnSpc>
                <a:spcPct val="90000"/>
              </a:lnSpc>
              <a:defRPr sz="1400" b="1" i="0">
                <a:solidFill>
                  <a:schemeClr val="accent2"/>
                </a:solidFill>
                <a:latin typeface="Rockwell" panose="02060603020205020403" pitchFamily="18" charset="77"/>
              </a:defRPr>
            </a:lvl1pPr>
          </a:lstStyle>
          <a:p>
            <a:fld id="{119EE5AA-4A82-3F49-B3AB-06358B8BA8C5}" type="slidenum">
              <a:rPr lang="en-US" smtClean="0"/>
              <a:pPr/>
              <a:t>‹#›</a:t>
            </a:fld>
            <a:endParaRPr lang="en-US" dirty="0"/>
          </a:p>
        </p:txBody>
      </p:sp>
    </p:spTree>
    <p:extLst>
      <p:ext uri="{BB962C8B-B14F-4D97-AF65-F5344CB8AC3E}">
        <p14:creationId xmlns:p14="http://schemas.microsoft.com/office/powerpoint/2010/main" val="4161884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1Col Content w Inset Image Blue">
    <p:bg>
      <p:bgPr>
        <a:solidFill>
          <a:schemeClr val="tx2"/>
        </a:solidFill>
        <a:effectLst/>
      </p:bgPr>
    </p:bg>
    <p:spTree>
      <p:nvGrpSpPr>
        <p:cNvPr id="1" name=""/>
        <p:cNvGrpSpPr/>
        <p:nvPr/>
      </p:nvGrpSpPr>
      <p:grpSpPr>
        <a:xfrm>
          <a:off x="0" y="0"/>
          <a:ext cx="0" cy="0"/>
          <a:chOff x="0" y="0"/>
          <a:chExt cx="0" cy="0"/>
        </a:xfrm>
      </p:grpSpPr>
      <p:sp>
        <p:nvSpPr>
          <p:cNvPr id="101" name="Picture Placeholder 100">
            <a:extLst>
              <a:ext uri="{FF2B5EF4-FFF2-40B4-BE49-F238E27FC236}">
                <a16:creationId xmlns:a16="http://schemas.microsoft.com/office/drawing/2014/main" xmlns="" id="{B2366A43-0C10-B84F-94DB-9D9A25AFE58E}"/>
              </a:ext>
            </a:extLst>
          </p:cNvPr>
          <p:cNvSpPr>
            <a:spLocks noGrp="1"/>
          </p:cNvSpPr>
          <p:nvPr>
            <p:ph type="pic" sz="quarter" idx="13" hasCustomPrompt="1"/>
          </p:nvPr>
        </p:nvSpPr>
        <p:spPr>
          <a:xfrm>
            <a:off x="7971891" y="914400"/>
            <a:ext cx="3517256" cy="4572001"/>
          </a:xfrm>
          <a:custGeom>
            <a:avLst/>
            <a:gdLst>
              <a:gd name="connsiteX0" fmla="*/ 325698 w 3517256"/>
              <a:gd name="connsiteY0" fmla="*/ 0 h 4572001"/>
              <a:gd name="connsiteX1" fmla="*/ 3191558 w 3517256"/>
              <a:gd name="connsiteY1" fmla="*/ 0 h 4572001"/>
              <a:gd name="connsiteX2" fmla="*/ 3517256 w 3517256"/>
              <a:gd name="connsiteY2" fmla="*/ 325698 h 4572001"/>
              <a:gd name="connsiteX3" fmla="*/ 3517256 w 3517256"/>
              <a:gd name="connsiteY3" fmla="*/ 4246303 h 4572001"/>
              <a:gd name="connsiteX4" fmla="*/ 3191558 w 3517256"/>
              <a:gd name="connsiteY4" fmla="*/ 4572001 h 4572001"/>
              <a:gd name="connsiteX5" fmla="*/ 325698 w 3517256"/>
              <a:gd name="connsiteY5" fmla="*/ 4572001 h 4572001"/>
              <a:gd name="connsiteX6" fmla="*/ 0 w 3517256"/>
              <a:gd name="connsiteY6" fmla="*/ 4246303 h 4572001"/>
              <a:gd name="connsiteX7" fmla="*/ 0 w 3517256"/>
              <a:gd name="connsiteY7" fmla="*/ 325698 h 4572001"/>
              <a:gd name="connsiteX8" fmla="*/ 325698 w 3517256"/>
              <a:gd name="connsiteY8" fmla="*/ 0 h 4572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17256" h="4572001">
                <a:moveTo>
                  <a:pt x="325698" y="0"/>
                </a:moveTo>
                <a:lnTo>
                  <a:pt x="3191558" y="0"/>
                </a:lnTo>
                <a:cubicBezTo>
                  <a:pt x="3371436" y="0"/>
                  <a:pt x="3517256" y="145820"/>
                  <a:pt x="3517256" y="325698"/>
                </a:cubicBezTo>
                <a:lnTo>
                  <a:pt x="3517256" y="4246303"/>
                </a:lnTo>
                <a:cubicBezTo>
                  <a:pt x="3517256" y="4426181"/>
                  <a:pt x="3371436" y="4572001"/>
                  <a:pt x="3191558" y="4572001"/>
                </a:cubicBezTo>
                <a:lnTo>
                  <a:pt x="325698" y="4572001"/>
                </a:lnTo>
                <a:cubicBezTo>
                  <a:pt x="145820" y="4572001"/>
                  <a:pt x="0" y="4426181"/>
                  <a:pt x="0" y="4246303"/>
                </a:cubicBezTo>
                <a:lnTo>
                  <a:pt x="0" y="325698"/>
                </a:lnTo>
                <a:cubicBezTo>
                  <a:pt x="0" y="145820"/>
                  <a:pt x="145820" y="0"/>
                  <a:pt x="325698" y="0"/>
                </a:cubicBezTo>
                <a:close/>
              </a:path>
            </a:pathLst>
          </a:custGeom>
          <a:solidFill>
            <a:schemeClr val="accent5"/>
          </a:solidFill>
          <a:effectLst>
            <a:outerShdw blurRad="381000" dir="5400000" algn="t" rotWithShape="0">
              <a:prstClr val="black">
                <a:alpha val="15000"/>
              </a:prstClr>
            </a:outerShdw>
          </a:effectLst>
        </p:spPr>
        <p:txBody>
          <a:bodyPr wrap="square" anchor="ctr" anchorCtr="0">
            <a:noAutofit/>
          </a:bodyPr>
          <a:lstStyle>
            <a:lvl1pPr marL="0" indent="0" algn="ctr">
              <a:buNone/>
              <a:defRPr>
                <a:solidFill>
                  <a:schemeClr val="bg1"/>
                </a:solidFill>
              </a:defRPr>
            </a:lvl1pPr>
          </a:lstStyle>
          <a:p>
            <a:r>
              <a:rPr lang="en-US" dirty="0"/>
              <a:t> </a:t>
            </a:r>
          </a:p>
        </p:txBody>
      </p:sp>
      <p:sp>
        <p:nvSpPr>
          <p:cNvPr id="2" name="Title 1">
            <a:extLst>
              <a:ext uri="{FF2B5EF4-FFF2-40B4-BE49-F238E27FC236}">
                <a16:creationId xmlns:a16="http://schemas.microsoft.com/office/drawing/2014/main" xmlns="" id="{12C18C64-D2FC-684B-A311-BEA008B1EA44}"/>
              </a:ext>
            </a:extLst>
          </p:cNvPr>
          <p:cNvSpPr>
            <a:spLocks noGrp="1"/>
          </p:cNvSpPr>
          <p:nvPr>
            <p:ph type="title" hasCustomPrompt="1"/>
          </p:nvPr>
        </p:nvSpPr>
        <p:spPr>
          <a:xfrm>
            <a:off x="702855" y="1371600"/>
            <a:ext cx="6800066" cy="498598"/>
          </a:xfrm>
        </p:spPr>
        <p:txBody>
          <a:bodyPr anchor="t" anchorCtr="0"/>
          <a:lstStyle>
            <a:lvl1pPr>
              <a:defRPr>
                <a:solidFill>
                  <a:schemeClr val="bg1"/>
                </a:solidFill>
              </a:defRPr>
            </a:lvl1pPr>
          </a:lstStyle>
          <a:p>
            <a:r>
              <a:rPr lang="en-US" dirty="0"/>
              <a:t>Title</a:t>
            </a:r>
          </a:p>
        </p:txBody>
      </p:sp>
      <p:sp>
        <p:nvSpPr>
          <p:cNvPr id="3" name="Content Placeholder 2">
            <a:extLst>
              <a:ext uri="{FF2B5EF4-FFF2-40B4-BE49-F238E27FC236}">
                <a16:creationId xmlns:a16="http://schemas.microsoft.com/office/drawing/2014/main" xmlns="" id="{9AD88967-CB80-B84C-89C9-9756811F3549}"/>
              </a:ext>
            </a:extLst>
          </p:cNvPr>
          <p:cNvSpPr>
            <a:spLocks noGrp="1"/>
          </p:cNvSpPr>
          <p:nvPr>
            <p:ph idx="1"/>
          </p:nvPr>
        </p:nvSpPr>
        <p:spPr>
          <a:xfrm>
            <a:off x="702855" y="2286000"/>
            <a:ext cx="6800066" cy="1442959"/>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7" name="Group 6">
            <a:extLst>
              <a:ext uri="{FF2B5EF4-FFF2-40B4-BE49-F238E27FC236}">
                <a16:creationId xmlns:a16="http://schemas.microsoft.com/office/drawing/2014/main" xmlns="" id="{3FFAF810-87CF-FD47-BE63-1E5A37AFDE67}"/>
              </a:ext>
            </a:extLst>
          </p:cNvPr>
          <p:cNvGrpSpPr/>
          <p:nvPr userDrawn="1"/>
        </p:nvGrpSpPr>
        <p:grpSpPr>
          <a:xfrm>
            <a:off x="-360600" y="-360002"/>
            <a:ext cx="12913200" cy="7578002"/>
            <a:chOff x="-360600" y="-360002"/>
            <a:chExt cx="12913200" cy="7578002"/>
          </a:xfrm>
        </p:grpSpPr>
        <p:sp>
          <p:nvSpPr>
            <p:cNvPr id="8" name="Rectangle 7">
              <a:extLst>
                <a:ext uri="{FF2B5EF4-FFF2-40B4-BE49-F238E27FC236}">
                  <a16:creationId xmlns:a16="http://schemas.microsoft.com/office/drawing/2014/main" xmlns="" id="{CBF9DE94-9ACD-5D44-AF1E-3F2CC11AD8D5}"/>
                </a:ext>
              </a:extLst>
            </p:cNvPr>
            <p:cNvSpPr/>
            <p:nvPr/>
          </p:nvSpPr>
          <p:spPr>
            <a:xfrm>
              <a:off x="12372600" y="7038000"/>
              <a:ext cx="180000" cy="180000"/>
            </a:xfrm>
            <a:prstGeom prst="rect">
              <a:avLst/>
            </a:prstGeom>
            <a:noFill/>
            <a:ln w="3175" cmpd="sng">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0" i="0" dirty="0">
                <a:solidFill>
                  <a:schemeClr val="bg1"/>
                </a:solidFill>
                <a:latin typeface="Museo Sans 500" panose="02000000000000000000" pitchFamily="2" charset="77"/>
              </a:endParaRPr>
            </a:p>
          </p:txBody>
        </p:sp>
        <p:grpSp>
          <p:nvGrpSpPr>
            <p:cNvPr id="9" name="Group 8">
              <a:extLst>
                <a:ext uri="{FF2B5EF4-FFF2-40B4-BE49-F238E27FC236}">
                  <a16:creationId xmlns:a16="http://schemas.microsoft.com/office/drawing/2014/main" xmlns="" id="{95F42F58-AC33-2D42-95B2-5404021DD6E2}"/>
                </a:ext>
              </a:extLst>
            </p:cNvPr>
            <p:cNvGrpSpPr/>
            <p:nvPr userDrawn="1"/>
          </p:nvGrpSpPr>
          <p:grpSpPr>
            <a:xfrm>
              <a:off x="-360600" y="0"/>
              <a:ext cx="180000" cy="6858000"/>
              <a:chOff x="-360600" y="0"/>
              <a:chExt cx="180000" cy="6858000"/>
            </a:xfrm>
          </p:grpSpPr>
          <p:cxnSp>
            <p:nvCxnSpPr>
              <p:cNvPr id="64" name="Straight Connector 63">
                <a:extLst>
                  <a:ext uri="{FF2B5EF4-FFF2-40B4-BE49-F238E27FC236}">
                    <a16:creationId xmlns:a16="http://schemas.microsoft.com/office/drawing/2014/main" xmlns="" id="{3CEBB7D2-EEFD-4240-AF98-1ADDC3671697}"/>
                  </a:ext>
                </a:extLst>
              </p:cNvPr>
              <p:cNvCxnSpPr/>
              <p:nvPr/>
            </p:nvCxnSpPr>
            <p:spPr>
              <a:xfrm>
                <a:off x="-360600" y="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5" name="Straight Connector 64">
                <a:extLst>
                  <a:ext uri="{FF2B5EF4-FFF2-40B4-BE49-F238E27FC236}">
                    <a16:creationId xmlns:a16="http://schemas.microsoft.com/office/drawing/2014/main" xmlns="" id="{B4BD327D-B4E5-A149-B4E0-248A8661DCA8}"/>
                  </a:ext>
                </a:extLst>
              </p:cNvPr>
              <p:cNvCxnSpPr/>
              <p:nvPr/>
            </p:nvCxnSpPr>
            <p:spPr>
              <a:xfrm>
                <a:off x="-360600" y="4572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6" name="Straight Connector 65">
                <a:extLst>
                  <a:ext uri="{FF2B5EF4-FFF2-40B4-BE49-F238E27FC236}">
                    <a16:creationId xmlns:a16="http://schemas.microsoft.com/office/drawing/2014/main" xmlns="" id="{4DFAE9FF-829A-734E-B57D-C16DE318DE90}"/>
                  </a:ext>
                </a:extLst>
              </p:cNvPr>
              <p:cNvCxnSpPr/>
              <p:nvPr/>
            </p:nvCxnSpPr>
            <p:spPr>
              <a:xfrm>
                <a:off x="-360600" y="9144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7" name="Straight Connector 66">
                <a:extLst>
                  <a:ext uri="{FF2B5EF4-FFF2-40B4-BE49-F238E27FC236}">
                    <a16:creationId xmlns:a16="http://schemas.microsoft.com/office/drawing/2014/main" xmlns="" id="{C0F475EB-8CBC-7744-B8D8-19D7F8DEAD87}"/>
                  </a:ext>
                </a:extLst>
              </p:cNvPr>
              <p:cNvCxnSpPr/>
              <p:nvPr/>
            </p:nvCxnSpPr>
            <p:spPr>
              <a:xfrm>
                <a:off x="-360600" y="13716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8" name="Straight Connector 67">
                <a:extLst>
                  <a:ext uri="{FF2B5EF4-FFF2-40B4-BE49-F238E27FC236}">
                    <a16:creationId xmlns:a16="http://schemas.microsoft.com/office/drawing/2014/main" xmlns="" id="{5449EAF1-2185-4F40-8605-FB735CE9181E}"/>
                  </a:ext>
                </a:extLst>
              </p:cNvPr>
              <p:cNvCxnSpPr/>
              <p:nvPr/>
            </p:nvCxnSpPr>
            <p:spPr>
              <a:xfrm>
                <a:off x="-360600" y="18288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9" name="Straight Connector 68">
                <a:extLst>
                  <a:ext uri="{FF2B5EF4-FFF2-40B4-BE49-F238E27FC236}">
                    <a16:creationId xmlns:a16="http://schemas.microsoft.com/office/drawing/2014/main" xmlns="" id="{AD07F7D6-FB5D-604C-9968-06BE839599FA}"/>
                  </a:ext>
                </a:extLst>
              </p:cNvPr>
              <p:cNvCxnSpPr/>
              <p:nvPr/>
            </p:nvCxnSpPr>
            <p:spPr>
              <a:xfrm>
                <a:off x="-360600" y="22860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0" name="Straight Connector 69">
                <a:extLst>
                  <a:ext uri="{FF2B5EF4-FFF2-40B4-BE49-F238E27FC236}">
                    <a16:creationId xmlns:a16="http://schemas.microsoft.com/office/drawing/2014/main" xmlns="" id="{8861745F-36BF-B248-9565-730FABFDF41D}"/>
                  </a:ext>
                </a:extLst>
              </p:cNvPr>
              <p:cNvCxnSpPr/>
              <p:nvPr/>
            </p:nvCxnSpPr>
            <p:spPr>
              <a:xfrm>
                <a:off x="-360600" y="27432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1" name="Straight Connector 70">
                <a:extLst>
                  <a:ext uri="{FF2B5EF4-FFF2-40B4-BE49-F238E27FC236}">
                    <a16:creationId xmlns:a16="http://schemas.microsoft.com/office/drawing/2014/main" xmlns="" id="{D345A6E6-6E3B-C64A-AC68-68C179D6A94A}"/>
                  </a:ext>
                </a:extLst>
              </p:cNvPr>
              <p:cNvCxnSpPr/>
              <p:nvPr/>
            </p:nvCxnSpPr>
            <p:spPr>
              <a:xfrm>
                <a:off x="-360600" y="32004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2" name="Straight Connector 71">
                <a:extLst>
                  <a:ext uri="{FF2B5EF4-FFF2-40B4-BE49-F238E27FC236}">
                    <a16:creationId xmlns:a16="http://schemas.microsoft.com/office/drawing/2014/main" xmlns="" id="{6648158B-4F78-1B4E-B166-8C5C9FA8414E}"/>
                  </a:ext>
                </a:extLst>
              </p:cNvPr>
              <p:cNvCxnSpPr/>
              <p:nvPr/>
            </p:nvCxnSpPr>
            <p:spPr>
              <a:xfrm>
                <a:off x="-360600" y="36576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3" name="Straight Connector 72">
                <a:extLst>
                  <a:ext uri="{FF2B5EF4-FFF2-40B4-BE49-F238E27FC236}">
                    <a16:creationId xmlns:a16="http://schemas.microsoft.com/office/drawing/2014/main" xmlns="" id="{BCF74B5D-D6C5-F64D-948B-7B3DA3FAFD4B}"/>
                  </a:ext>
                </a:extLst>
              </p:cNvPr>
              <p:cNvCxnSpPr/>
              <p:nvPr/>
            </p:nvCxnSpPr>
            <p:spPr>
              <a:xfrm>
                <a:off x="-360600" y="41148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4" name="Straight Connector 73">
                <a:extLst>
                  <a:ext uri="{FF2B5EF4-FFF2-40B4-BE49-F238E27FC236}">
                    <a16:creationId xmlns:a16="http://schemas.microsoft.com/office/drawing/2014/main" xmlns="" id="{19E69D0C-6E06-B44C-AD75-94B880B6B5B3}"/>
                  </a:ext>
                </a:extLst>
              </p:cNvPr>
              <p:cNvCxnSpPr/>
              <p:nvPr/>
            </p:nvCxnSpPr>
            <p:spPr>
              <a:xfrm>
                <a:off x="-360600" y="45720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5" name="Straight Connector 74">
                <a:extLst>
                  <a:ext uri="{FF2B5EF4-FFF2-40B4-BE49-F238E27FC236}">
                    <a16:creationId xmlns:a16="http://schemas.microsoft.com/office/drawing/2014/main" xmlns="" id="{3E23E5A2-713F-A34A-A1D8-911D10F3C3D2}"/>
                  </a:ext>
                </a:extLst>
              </p:cNvPr>
              <p:cNvCxnSpPr/>
              <p:nvPr/>
            </p:nvCxnSpPr>
            <p:spPr>
              <a:xfrm>
                <a:off x="-360600" y="50292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6" name="Straight Connector 75">
                <a:extLst>
                  <a:ext uri="{FF2B5EF4-FFF2-40B4-BE49-F238E27FC236}">
                    <a16:creationId xmlns:a16="http://schemas.microsoft.com/office/drawing/2014/main" xmlns="" id="{DB03F9FC-8E0E-D840-8E75-F86E55B8889A}"/>
                  </a:ext>
                </a:extLst>
              </p:cNvPr>
              <p:cNvCxnSpPr/>
              <p:nvPr/>
            </p:nvCxnSpPr>
            <p:spPr>
              <a:xfrm>
                <a:off x="-360600" y="54864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xmlns="" id="{1E58A75B-6D44-5B46-BF60-8820014D5FA4}"/>
                  </a:ext>
                </a:extLst>
              </p:cNvPr>
              <p:cNvCxnSpPr/>
              <p:nvPr/>
            </p:nvCxnSpPr>
            <p:spPr>
              <a:xfrm>
                <a:off x="-360600" y="59436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xmlns="" id="{68633DC0-1D86-064F-9833-AA0ABD305362}"/>
                  </a:ext>
                </a:extLst>
              </p:cNvPr>
              <p:cNvCxnSpPr/>
              <p:nvPr/>
            </p:nvCxnSpPr>
            <p:spPr>
              <a:xfrm>
                <a:off x="-360600" y="64008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xmlns="" id="{A96C18B1-AF8E-8F44-98F0-FD93C5A755CB}"/>
                  </a:ext>
                </a:extLst>
              </p:cNvPr>
              <p:cNvCxnSpPr/>
              <p:nvPr/>
            </p:nvCxnSpPr>
            <p:spPr>
              <a:xfrm>
                <a:off x="-360600" y="68580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a:extLst>
                  <a:ext uri="{FF2B5EF4-FFF2-40B4-BE49-F238E27FC236}">
                    <a16:creationId xmlns:a16="http://schemas.microsoft.com/office/drawing/2014/main" xmlns="" id="{8E9679D3-302F-084A-A3E6-7FEA698F8DDF}"/>
                  </a:ext>
                </a:extLst>
              </p:cNvPr>
              <p:cNvCxnSpPr/>
              <p:nvPr userDrawn="1"/>
            </p:nvCxnSpPr>
            <p:spPr>
              <a:xfrm>
                <a:off x="-360600" y="2286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xmlns="" id="{DA9C76E2-07D9-EA4A-85A4-51385B21BE6B}"/>
                  </a:ext>
                </a:extLst>
              </p:cNvPr>
              <p:cNvCxnSpPr/>
              <p:nvPr userDrawn="1"/>
            </p:nvCxnSpPr>
            <p:spPr>
              <a:xfrm>
                <a:off x="-360600" y="6858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a:extLst>
                  <a:ext uri="{FF2B5EF4-FFF2-40B4-BE49-F238E27FC236}">
                    <a16:creationId xmlns:a16="http://schemas.microsoft.com/office/drawing/2014/main" xmlns="" id="{786913F9-8046-CE49-A3F9-14828ACBFF47}"/>
                  </a:ext>
                </a:extLst>
              </p:cNvPr>
              <p:cNvCxnSpPr/>
              <p:nvPr userDrawn="1"/>
            </p:nvCxnSpPr>
            <p:spPr>
              <a:xfrm>
                <a:off x="-360600" y="11430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xmlns="" id="{B28673F9-9E12-AC4D-846F-759CB0106531}"/>
                  </a:ext>
                </a:extLst>
              </p:cNvPr>
              <p:cNvCxnSpPr/>
              <p:nvPr userDrawn="1"/>
            </p:nvCxnSpPr>
            <p:spPr>
              <a:xfrm>
                <a:off x="-360600" y="16002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4" name="Straight Connector 83">
                <a:extLst>
                  <a:ext uri="{FF2B5EF4-FFF2-40B4-BE49-F238E27FC236}">
                    <a16:creationId xmlns:a16="http://schemas.microsoft.com/office/drawing/2014/main" xmlns="" id="{CBD95EFE-29C0-C444-836B-493AFBB51817}"/>
                  </a:ext>
                </a:extLst>
              </p:cNvPr>
              <p:cNvCxnSpPr/>
              <p:nvPr userDrawn="1"/>
            </p:nvCxnSpPr>
            <p:spPr>
              <a:xfrm>
                <a:off x="-360600" y="20574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5" name="Straight Connector 84">
                <a:extLst>
                  <a:ext uri="{FF2B5EF4-FFF2-40B4-BE49-F238E27FC236}">
                    <a16:creationId xmlns:a16="http://schemas.microsoft.com/office/drawing/2014/main" xmlns="" id="{145761FD-DFAD-2843-BDE5-551362299F72}"/>
                  </a:ext>
                </a:extLst>
              </p:cNvPr>
              <p:cNvCxnSpPr/>
              <p:nvPr userDrawn="1"/>
            </p:nvCxnSpPr>
            <p:spPr>
              <a:xfrm>
                <a:off x="-360600" y="25146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6" name="Straight Connector 85">
                <a:extLst>
                  <a:ext uri="{FF2B5EF4-FFF2-40B4-BE49-F238E27FC236}">
                    <a16:creationId xmlns:a16="http://schemas.microsoft.com/office/drawing/2014/main" xmlns="" id="{125F9D19-3D32-D94B-9C83-AF8138CB364D}"/>
                  </a:ext>
                </a:extLst>
              </p:cNvPr>
              <p:cNvCxnSpPr/>
              <p:nvPr userDrawn="1"/>
            </p:nvCxnSpPr>
            <p:spPr>
              <a:xfrm>
                <a:off x="-360600" y="29718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7" name="Straight Connector 86">
                <a:extLst>
                  <a:ext uri="{FF2B5EF4-FFF2-40B4-BE49-F238E27FC236}">
                    <a16:creationId xmlns:a16="http://schemas.microsoft.com/office/drawing/2014/main" xmlns="" id="{3D73914E-E304-F346-8FBD-0390B67FA20C}"/>
                  </a:ext>
                </a:extLst>
              </p:cNvPr>
              <p:cNvCxnSpPr/>
              <p:nvPr userDrawn="1"/>
            </p:nvCxnSpPr>
            <p:spPr>
              <a:xfrm>
                <a:off x="-360600" y="34290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8" name="Straight Connector 87">
                <a:extLst>
                  <a:ext uri="{FF2B5EF4-FFF2-40B4-BE49-F238E27FC236}">
                    <a16:creationId xmlns:a16="http://schemas.microsoft.com/office/drawing/2014/main" xmlns="" id="{A5171974-CF35-2742-B750-5B94C263BE05}"/>
                  </a:ext>
                </a:extLst>
              </p:cNvPr>
              <p:cNvCxnSpPr/>
              <p:nvPr userDrawn="1"/>
            </p:nvCxnSpPr>
            <p:spPr>
              <a:xfrm>
                <a:off x="-360600" y="38862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9" name="Straight Connector 88">
                <a:extLst>
                  <a:ext uri="{FF2B5EF4-FFF2-40B4-BE49-F238E27FC236}">
                    <a16:creationId xmlns:a16="http://schemas.microsoft.com/office/drawing/2014/main" xmlns="" id="{3EA7A1BC-D1A2-7440-8D05-ACCEE4E98916}"/>
                  </a:ext>
                </a:extLst>
              </p:cNvPr>
              <p:cNvCxnSpPr/>
              <p:nvPr userDrawn="1"/>
            </p:nvCxnSpPr>
            <p:spPr>
              <a:xfrm>
                <a:off x="-360600" y="43434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90" name="Straight Connector 89">
                <a:extLst>
                  <a:ext uri="{FF2B5EF4-FFF2-40B4-BE49-F238E27FC236}">
                    <a16:creationId xmlns:a16="http://schemas.microsoft.com/office/drawing/2014/main" xmlns="" id="{E3FE4C53-F45E-504D-94A0-1CA1CD3F15E5}"/>
                  </a:ext>
                </a:extLst>
              </p:cNvPr>
              <p:cNvCxnSpPr/>
              <p:nvPr userDrawn="1"/>
            </p:nvCxnSpPr>
            <p:spPr>
              <a:xfrm>
                <a:off x="-360600" y="48006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91" name="Straight Connector 90">
                <a:extLst>
                  <a:ext uri="{FF2B5EF4-FFF2-40B4-BE49-F238E27FC236}">
                    <a16:creationId xmlns:a16="http://schemas.microsoft.com/office/drawing/2014/main" xmlns="" id="{51E36593-0771-A24C-952D-A64CF598AEC3}"/>
                  </a:ext>
                </a:extLst>
              </p:cNvPr>
              <p:cNvCxnSpPr/>
              <p:nvPr userDrawn="1"/>
            </p:nvCxnSpPr>
            <p:spPr>
              <a:xfrm>
                <a:off x="-360600" y="52578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92" name="Straight Connector 91">
                <a:extLst>
                  <a:ext uri="{FF2B5EF4-FFF2-40B4-BE49-F238E27FC236}">
                    <a16:creationId xmlns:a16="http://schemas.microsoft.com/office/drawing/2014/main" xmlns="" id="{42D88BDF-D57F-D144-B0D5-FC0564AB3094}"/>
                  </a:ext>
                </a:extLst>
              </p:cNvPr>
              <p:cNvCxnSpPr/>
              <p:nvPr userDrawn="1"/>
            </p:nvCxnSpPr>
            <p:spPr>
              <a:xfrm>
                <a:off x="-360600" y="57150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93" name="Straight Connector 92">
                <a:extLst>
                  <a:ext uri="{FF2B5EF4-FFF2-40B4-BE49-F238E27FC236}">
                    <a16:creationId xmlns:a16="http://schemas.microsoft.com/office/drawing/2014/main" xmlns="" id="{3AAB237D-94CF-C343-8FFB-6BAA56F93CEB}"/>
                  </a:ext>
                </a:extLst>
              </p:cNvPr>
              <p:cNvCxnSpPr/>
              <p:nvPr userDrawn="1"/>
            </p:nvCxnSpPr>
            <p:spPr>
              <a:xfrm>
                <a:off x="-360600" y="61722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94" name="Straight Connector 93">
                <a:extLst>
                  <a:ext uri="{FF2B5EF4-FFF2-40B4-BE49-F238E27FC236}">
                    <a16:creationId xmlns:a16="http://schemas.microsoft.com/office/drawing/2014/main" xmlns="" id="{5A3E5E30-FF2C-6B48-8164-FE86FCBA1DBA}"/>
                  </a:ext>
                </a:extLst>
              </p:cNvPr>
              <p:cNvCxnSpPr/>
              <p:nvPr userDrawn="1"/>
            </p:nvCxnSpPr>
            <p:spPr>
              <a:xfrm>
                <a:off x="-360600" y="66294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grpSp>
        <p:grpSp>
          <p:nvGrpSpPr>
            <p:cNvPr id="10" name="Group 9">
              <a:extLst>
                <a:ext uri="{FF2B5EF4-FFF2-40B4-BE49-F238E27FC236}">
                  <a16:creationId xmlns:a16="http://schemas.microsoft.com/office/drawing/2014/main" xmlns="" id="{650DFECE-EBF8-504C-805C-85BE77ADBEDC}"/>
                </a:ext>
              </a:extLst>
            </p:cNvPr>
            <p:cNvGrpSpPr/>
            <p:nvPr userDrawn="1"/>
          </p:nvGrpSpPr>
          <p:grpSpPr>
            <a:xfrm>
              <a:off x="-600" y="-360002"/>
              <a:ext cx="12193200" cy="180000"/>
              <a:chOff x="-600" y="-360002"/>
              <a:chExt cx="12193200" cy="180000"/>
            </a:xfrm>
          </p:grpSpPr>
          <p:cxnSp>
            <p:nvCxnSpPr>
              <p:cNvPr id="11" name="Straight Connector 10">
                <a:extLst>
                  <a:ext uri="{FF2B5EF4-FFF2-40B4-BE49-F238E27FC236}">
                    <a16:creationId xmlns:a16="http://schemas.microsoft.com/office/drawing/2014/main" xmlns="" id="{A961ACE5-71A1-C644-A9DF-9EBDF0AB5EF0}"/>
                  </a:ext>
                </a:extLst>
              </p:cNvPr>
              <p:cNvCxnSpPr/>
              <p:nvPr/>
            </p:nvCxnSpPr>
            <p:spPr>
              <a:xfrm>
                <a:off x="-60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xmlns="" id="{3D190F80-E326-C64E-ADBB-AB5923A87858}"/>
                  </a:ext>
                </a:extLst>
              </p:cNvPr>
              <p:cNvCxnSpPr/>
              <p:nvPr/>
            </p:nvCxnSpPr>
            <p:spPr>
              <a:xfrm>
                <a:off x="46837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xmlns="" id="{3A293094-D0D4-2341-92AE-C3A6CFE8095F}"/>
                  </a:ext>
                </a:extLst>
              </p:cNvPr>
              <p:cNvCxnSpPr/>
              <p:nvPr/>
            </p:nvCxnSpPr>
            <p:spPr>
              <a:xfrm>
                <a:off x="93734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xmlns="" id="{DB72B9F9-71EB-2145-AB88-B32AC85C7390}"/>
                  </a:ext>
                </a:extLst>
              </p:cNvPr>
              <p:cNvCxnSpPr/>
              <p:nvPr/>
            </p:nvCxnSpPr>
            <p:spPr>
              <a:xfrm>
                <a:off x="140631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xmlns="" id="{877BFB6D-5C8B-DE48-A2B3-A77DDF82AB7E}"/>
                  </a:ext>
                </a:extLst>
              </p:cNvPr>
              <p:cNvCxnSpPr/>
              <p:nvPr/>
            </p:nvCxnSpPr>
            <p:spPr>
              <a:xfrm>
                <a:off x="187528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xmlns="" id="{18FE79F9-4A39-6B4C-AC19-2E63FD891BEF}"/>
                  </a:ext>
                </a:extLst>
              </p:cNvPr>
              <p:cNvCxnSpPr/>
              <p:nvPr/>
            </p:nvCxnSpPr>
            <p:spPr>
              <a:xfrm>
                <a:off x="234425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xmlns="" id="{B94D7B34-5F80-3449-8CFA-F8FBE9F3ECCF}"/>
                  </a:ext>
                </a:extLst>
              </p:cNvPr>
              <p:cNvCxnSpPr/>
              <p:nvPr/>
            </p:nvCxnSpPr>
            <p:spPr>
              <a:xfrm>
                <a:off x="281322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xmlns="" id="{76C71190-FAD5-F64B-880F-EF21CE6C1A38}"/>
                  </a:ext>
                </a:extLst>
              </p:cNvPr>
              <p:cNvCxnSpPr/>
              <p:nvPr/>
            </p:nvCxnSpPr>
            <p:spPr>
              <a:xfrm>
                <a:off x="328219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xmlns="" id="{D9F64211-CB89-9A4C-B213-820A40256A0E}"/>
                  </a:ext>
                </a:extLst>
              </p:cNvPr>
              <p:cNvCxnSpPr/>
              <p:nvPr/>
            </p:nvCxnSpPr>
            <p:spPr>
              <a:xfrm>
                <a:off x="375116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xmlns="" id="{27F521C3-06A2-444C-A49B-090009AF22B1}"/>
                  </a:ext>
                </a:extLst>
              </p:cNvPr>
              <p:cNvCxnSpPr/>
              <p:nvPr/>
            </p:nvCxnSpPr>
            <p:spPr>
              <a:xfrm>
                <a:off x="422013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xmlns="" id="{7B853030-659E-D84B-9781-74F8AFBD8128}"/>
                  </a:ext>
                </a:extLst>
              </p:cNvPr>
              <p:cNvCxnSpPr/>
              <p:nvPr/>
            </p:nvCxnSpPr>
            <p:spPr>
              <a:xfrm>
                <a:off x="468910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xmlns="" id="{E2BB9D15-DB07-044D-8170-A63B39B26CAD}"/>
                  </a:ext>
                </a:extLst>
              </p:cNvPr>
              <p:cNvCxnSpPr/>
              <p:nvPr/>
            </p:nvCxnSpPr>
            <p:spPr>
              <a:xfrm>
                <a:off x="515807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xmlns="" id="{BD75C30C-BECF-1A4F-9C40-C3A13C531569}"/>
                  </a:ext>
                </a:extLst>
              </p:cNvPr>
              <p:cNvCxnSpPr/>
              <p:nvPr/>
            </p:nvCxnSpPr>
            <p:spPr>
              <a:xfrm>
                <a:off x="562704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xmlns="" id="{FC924131-4805-534A-8DD5-8821B56753F1}"/>
                  </a:ext>
                </a:extLst>
              </p:cNvPr>
              <p:cNvCxnSpPr/>
              <p:nvPr/>
            </p:nvCxnSpPr>
            <p:spPr>
              <a:xfrm>
                <a:off x="609601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xmlns="" id="{68238A9E-2293-ED4E-A5CE-1F446BA8217B}"/>
                  </a:ext>
                </a:extLst>
              </p:cNvPr>
              <p:cNvCxnSpPr/>
              <p:nvPr/>
            </p:nvCxnSpPr>
            <p:spPr>
              <a:xfrm>
                <a:off x="656498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xmlns="" id="{F0CAA56A-BA9C-A646-9720-70444095D41E}"/>
                  </a:ext>
                </a:extLst>
              </p:cNvPr>
              <p:cNvCxnSpPr/>
              <p:nvPr userDrawn="1"/>
            </p:nvCxnSpPr>
            <p:spPr>
              <a:xfrm>
                <a:off x="23388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xmlns="" id="{0C909B4C-9437-F849-995C-59500EC91543}"/>
                  </a:ext>
                </a:extLst>
              </p:cNvPr>
              <p:cNvCxnSpPr/>
              <p:nvPr userDrawn="1"/>
            </p:nvCxnSpPr>
            <p:spPr>
              <a:xfrm>
                <a:off x="70285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xmlns="" id="{E06FAFF7-9E75-C44A-BC1E-5E894BCC4F4E}"/>
                  </a:ext>
                </a:extLst>
              </p:cNvPr>
              <p:cNvCxnSpPr/>
              <p:nvPr userDrawn="1"/>
            </p:nvCxnSpPr>
            <p:spPr>
              <a:xfrm>
                <a:off x="117182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xmlns="" id="{9E4BE4F2-E5B0-2645-8317-E28399A3F68D}"/>
                  </a:ext>
                </a:extLst>
              </p:cNvPr>
              <p:cNvCxnSpPr/>
              <p:nvPr userDrawn="1"/>
            </p:nvCxnSpPr>
            <p:spPr>
              <a:xfrm>
                <a:off x="164079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xmlns="" id="{D4DDFB7F-79A6-A14A-A690-BB27CD747B13}"/>
                  </a:ext>
                </a:extLst>
              </p:cNvPr>
              <p:cNvCxnSpPr/>
              <p:nvPr userDrawn="1"/>
            </p:nvCxnSpPr>
            <p:spPr>
              <a:xfrm>
                <a:off x="210976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xmlns="" id="{1B4BCE4D-E2E6-8D4C-B785-38CE121B36B1}"/>
                  </a:ext>
                </a:extLst>
              </p:cNvPr>
              <p:cNvCxnSpPr/>
              <p:nvPr userDrawn="1"/>
            </p:nvCxnSpPr>
            <p:spPr>
              <a:xfrm>
                <a:off x="257873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xmlns="" id="{21657213-3D8C-0F4D-B583-E4659A61661B}"/>
                  </a:ext>
                </a:extLst>
              </p:cNvPr>
              <p:cNvCxnSpPr/>
              <p:nvPr userDrawn="1"/>
            </p:nvCxnSpPr>
            <p:spPr>
              <a:xfrm>
                <a:off x="304770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xmlns="" id="{2434695E-D64C-CE44-A63F-45EA66B697F9}"/>
                  </a:ext>
                </a:extLst>
              </p:cNvPr>
              <p:cNvCxnSpPr/>
              <p:nvPr userDrawn="1"/>
            </p:nvCxnSpPr>
            <p:spPr>
              <a:xfrm>
                <a:off x="351667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xmlns="" id="{DE6B58B7-502E-924F-B5D6-862E9A035E5C}"/>
                  </a:ext>
                </a:extLst>
              </p:cNvPr>
              <p:cNvCxnSpPr/>
              <p:nvPr userDrawn="1"/>
            </p:nvCxnSpPr>
            <p:spPr>
              <a:xfrm>
                <a:off x="398564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xmlns="" id="{A15179D8-6503-C648-844A-319C3ED72BC2}"/>
                  </a:ext>
                </a:extLst>
              </p:cNvPr>
              <p:cNvCxnSpPr/>
              <p:nvPr userDrawn="1"/>
            </p:nvCxnSpPr>
            <p:spPr>
              <a:xfrm>
                <a:off x="445461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xmlns="" id="{74460C35-742A-8240-AF3A-F2AC68B015F0}"/>
                  </a:ext>
                </a:extLst>
              </p:cNvPr>
              <p:cNvCxnSpPr/>
              <p:nvPr userDrawn="1"/>
            </p:nvCxnSpPr>
            <p:spPr>
              <a:xfrm>
                <a:off x="492358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xmlns="" id="{C935BDFD-6DF5-3848-99C9-908910B408BB}"/>
                  </a:ext>
                </a:extLst>
              </p:cNvPr>
              <p:cNvCxnSpPr/>
              <p:nvPr userDrawn="1"/>
            </p:nvCxnSpPr>
            <p:spPr>
              <a:xfrm>
                <a:off x="539255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xmlns="" id="{51F10AC4-695C-064D-8611-1DAC61E65280}"/>
                  </a:ext>
                </a:extLst>
              </p:cNvPr>
              <p:cNvCxnSpPr/>
              <p:nvPr userDrawn="1"/>
            </p:nvCxnSpPr>
            <p:spPr>
              <a:xfrm>
                <a:off x="586152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xmlns="" id="{16AF95BF-5F78-8A48-A066-94B5E386BC87}"/>
                  </a:ext>
                </a:extLst>
              </p:cNvPr>
              <p:cNvCxnSpPr/>
              <p:nvPr userDrawn="1"/>
            </p:nvCxnSpPr>
            <p:spPr>
              <a:xfrm>
                <a:off x="633049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xmlns="" id="{53995C1D-A7C0-7A40-BB2A-B99ADC311AE4}"/>
                  </a:ext>
                </a:extLst>
              </p:cNvPr>
              <p:cNvCxnSpPr>
                <a:cxnSpLocks/>
              </p:cNvCxnSpPr>
              <p:nvPr/>
            </p:nvCxnSpPr>
            <p:spPr>
              <a:xfrm>
                <a:off x="703395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xmlns="" id="{7FC4A408-DAC9-634A-891A-F46C424FC7E4}"/>
                  </a:ext>
                </a:extLst>
              </p:cNvPr>
              <p:cNvCxnSpPr>
                <a:cxnSpLocks/>
              </p:cNvCxnSpPr>
              <p:nvPr/>
            </p:nvCxnSpPr>
            <p:spPr>
              <a:xfrm>
                <a:off x="750292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xmlns="" id="{851C0548-77FF-3044-BEBB-BD34295197C4}"/>
                  </a:ext>
                </a:extLst>
              </p:cNvPr>
              <p:cNvCxnSpPr>
                <a:cxnSpLocks/>
              </p:cNvCxnSpPr>
              <p:nvPr/>
            </p:nvCxnSpPr>
            <p:spPr>
              <a:xfrm>
                <a:off x="797189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xmlns="" id="{821FAFFD-B8DC-8D44-B338-D676EF20C89D}"/>
                  </a:ext>
                </a:extLst>
              </p:cNvPr>
              <p:cNvCxnSpPr>
                <a:cxnSpLocks/>
              </p:cNvCxnSpPr>
              <p:nvPr/>
            </p:nvCxnSpPr>
            <p:spPr>
              <a:xfrm>
                <a:off x="844086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xmlns="" id="{4B554DDF-2F56-0F42-831D-2A90CDC52EB2}"/>
                  </a:ext>
                </a:extLst>
              </p:cNvPr>
              <p:cNvCxnSpPr>
                <a:cxnSpLocks/>
              </p:cNvCxnSpPr>
              <p:nvPr/>
            </p:nvCxnSpPr>
            <p:spPr>
              <a:xfrm>
                <a:off x="890983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5" name="Straight Connector 44">
                <a:extLst>
                  <a:ext uri="{FF2B5EF4-FFF2-40B4-BE49-F238E27FC236}">
                    <a16:creationId xmlns:a16="http://schemas.microsoft.com/office/drawing/2014/main" xmlns="" id="{B7C8351E-4861-454F-B650-91837ACD6381}"/>
                  </a:ext>
                </a:extLst>
              </p:cNvPr>
              <p:cNvCxnSpPr>
                <a:cxnSpLocks/>
              </p:cNvCxnSpPr>
              <p:nvPr/>
            </p:nvCxnSpPr>
            <p:spPr>
              <a:xfrm>
                <a:off x="937880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6" name="Straight Connector 45">
                <a:extLst>
                  <a:ext uri="{FF2B5EF4-FFF2-40B4-BE49-F238E27FC236}">
                    <a16:creationId xmlns:a16="http://schemas.microsoft.com/office/drawing/2014/main" xmlns="" id="{25A562E7-1E35-674A-8DFF-52553D1EB33E}"/>
                  </a:ext>
                </a:extLst>
              </p:cNvPr>
              <p:cNvCxnSpPr>
                <a:cxnSpLocks/>
              </p:cNvCxnSpPr>
              <p:nvPr userDrawn="1"/>
            </p:nvCxnSpPr>
            <p:spPr>
              <a:xfrm>
                <a:off x="679946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7" name="Straight Connector 46">
                <a:extLst>
                  <a:ext uri="{FF2B5EF4-FFF2-40B4-BE49-F238E27FC236}">
                    <a16:creationId xmlns:a16="http://schemas.microsoft.com/office/drawing/2014/main" xmlns="" id="{9F84C237-1C0A-364F-BE5F-71923B8B9F30}"/>
                  </a:ext>
                </a:extLst>
              </p:cNvPr>
              <p:cNvCxnSpPr>
                <a:cxnSpLocks/>
              </p:cNvCxnSpPr>
              <p:nvPr userDrawn="1"/>
            </p:nvCxnSpPr>
            <p:spPr>
              <a:xfrm>
                <a:off x="726843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8" name="Straight Connector 47">
                <a:extLst>
                  <a:ext uri="{FF2B5EF4-FFF2-40B4-BE49-F238E27FC236}">
                    <a16:creationId xmlns:a16="http://schemas.microsoft.com/office/drawing/2014/main" xmlns="" id="{07AF3734-6B5C-DD47-86FD-9DA91BABCCCB}"/>
                  </a:ext>
                </a:extLst>
              </p:cNvPr>
              <p:cNvCxnSpPr>
                <a:cxnSpLocks/>
              </p:cNvCxnSpPr>
              <p:nvPr userDrawn="1"/>
            </p:nvCxnSpPr>
            <p:spPr>
              <a:xfrm>
                <a:off x="773740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9" name="Straight Connector 48">
                <a:extLst>
                  <a:ext uri="{FF2B5EF4-FFF2-40B4-BE49-F238E27FC236}">
                    <a16:creationId xmlns:a16="http://schemas.microsoft.com/office/drawing/2014/main" xmlns="" id="{91B769CA-1D4B-A74B-889D-6B1BA04FDCDD}"/>
                  </a:ext>
                </a:extLst>
              </p:cNvPr>
              <p:cNvCxnSpPr>
                <a:cxnSpLocks/>
              </p:cNvCxnSpPr>
              <p:nvPr userDrawn="1"/>
            </p:nvCxnSpPr>
            <p:spPr>
              <a:xfrm>
                <a:off x="820637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0" name="Straight Connector 49">
                <a:extLst>
                  <a:ext uri="{FF2B5EF4-FFF2-40B4-BE49-F238E27FC236}">
                    <a16:creationId xmlns:a16="http://schemas.microsoft.com/office/drawing/2014/main" xmlns="" id="{CCC24978-00B8-5048-953D-01DDC7D7D558}"/>
                  </a:ext>
                </a:extLst>
              </p:cNvPr>
              <p:cNvCxnSpPr>
                <a:cxnSpLocks/>
              </p:cNvCxnSpPr>
              <p:nvPr userDrawn="1"/>
            </p:nvCxnSpPr>
            <p:spPr>
              <a:xfrm>
                <a:off x="867534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1" name="Straight Connector 50">
                <a:extLst>
                  <a:ext uri="{FF2B5EF4-FFF2-40B4-BE49-F238E27FC236}">
                    <a16:creationId xmlns:a16="http://schemas.microsoft.com/office/drawing/2014/main" xmlns="" id="{5CD42BE4-73EA-DE4A-9812-52BA75A52C17}"/>
                  </a:ext>
                </a:extLst>
              </p:cNvPr>
              <p:cNvCxnSpPr>
                <a:cxnSpLocks/>
              </p:cNvCxnSpPr>
              <p:nvPr userDrawn="1"/>
            </p:nvCxnSpPr>
            <p:spPr>
              <a:xfrm>
                <a:off x="914431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2" name="Straight Connector 51">
                <a:extLst>
                  <a:ext uri="{FF2B5EF4-FFF2-40B4-BE49-F238E27FC236}">
                    <a16:creationId xmlns:a16="http://schemas.microsoft.com/office/drawing/2014/main" xmlns="" id="{A2E702A4-DE43-C945-BA3E-B0B0FB156F6B}"/>
                  </a:ext>
                </a:extLst>
              </p:cNvPr>
              <p:cNvCxnSpPr>
                <a:cxnSpLocks/>
              </p:cNvCxnSpPr>
              <p:nvPr userDrawn="1"/>
            </p:nvCxnSpPr>
            <p:spPr>
              <a:xfrm>
                <a:off x="984777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3" name="Straight Connector 52">
                <a:extLst>
                  <a:ext uri="{FF2B5EF4-FFF2-40B4-BE49-F238E27FC236}">
                    <a16:creationId xmlns:a16="http://schemas.microsoft.com/office/drawing/2014/main" xmlns="" id="{7DC39919-01B8-E84D-B812-EE72D0FFADB0}"/>
                  </a:ext>
                </a:extLst>
              </p:cNvPr>
              <p:cNvCxnSpPr>
                <a:cxnSpLocks/>
              </p:cNvCxnSpPr>
              <p:nvPr userDrawn="1"/>
            </p:nvCxnSpPr>
            <p:spPr>
              <a:xfrm>
                <a:off x="1031674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4" name="Straight Connector 53">
                <a:extLst>
                  <a:ext uri="{FF2B5EF4-FFF2-40B4-BE49-F238E27FC236}">
                    <a16:creationId xmlns:a16="http://schemas.microsoft.com/office/drawing/2014/main" xmlns="" id="{2C8BF2B6-19CA-2B44-9D00-0B362E14FFC1}"/>
                  </a:ext>
                </a:extLst>
              </p:cNvPr>
              <p:cNvCxnSpPr>
                <a:cxnSpLocks/>
              </p:cNvCxnSpPr>
              <p:nvPr userDrawn="1"/>
            </p:nvCxnSpPr>
            <p:spPr>
              <a:xfrm>
                <a:off x="1078571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5" name="Straight Connector 54">
                <a:extLst>
                  <a:ext uri="{FF2B5EF4-FFF2-40B4-BE49-F238E27FC236}">
                    <a16:creationId xmlns:a16="http://schemas.microsoft.com/office/drawing/2014/main" xmlns="" id="{9EF8604A-3D37-D24D-8010-EC8943A30FC3}"/>
                  </a:ext>
                </a:extLst>
              </p:cNvPr>
              <p:cNvCxnSpPr>
                <a:cxnSpLocks/>
              </p:cNvCxnSpPr>
              <p:nvPr userDrawn="1"/>
            </p:nvCxnSpPr>
            <p:spPr>
              <a:xfrm>
                <a:off x="1125468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6" name="Straight Connector 55">
                <a:extLst>
                  <a:ext uri="{FF2B5EF4-FFF2-40B4-BE49-F238E27FC236}">
                    <a16:creationId xmlns:a16="http://schemas.microsoft.com/office/drawing/2014/main" xmlns="" id="{3B72FD87-E92B-EE4B-B72C-C58E2AE073A4}"/>
                  </a:ext>
                </a:extLst>
              </p:cNvPr>
              <p:cNvCxnSpPr>
                <a:cxnSpLocks/>
              </p:cNvCxnSpPr>
              <p:nvPr userDrawn="1"/>
            </p:nvCxnSpPr>
            <p:spPr>
              <a:xfrm>
                <a:off x="1172365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7" name="Straight Connector 56">
                <a:extLst>
                  <a:ext uri="{FF2B5EF4-FFF2-40B4-BE49-F238E27FC236}">
                    <a16:creationId xmlns:a16="http://schemas.microsoft.com/office/drawing/2014/main" xmlns="" id="{17CEBB20-38A3-6A41-959C-326DF7D3DBD5}"/>
                  </a:ext>
                </a:extLst>
              </p:cNvPr>
              <p:cNvCxnSpPr>
                <a:cxnSpLocks/>
              </p:cNvCxnSpPr>
              <p:nvPr userDrawn="1"/>
            </p:nvCxnSpPr>
            <p:spPr>
              <a:xfrm>
                <a:off x="1219260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8" name="Straight Connector 57">
                <a:extLst>
                  <a:ext uri="{FF2B5EF4-FFF2-40B4-BE49-F238E27FC236}">
                    <a16:creationId xmlns:a16="http://schemas.microsoft.com/office/drawing/2014/main" xmlns="" id="{0F3A64F2-68CB-4041-AAB3-0D0DD801403B}"/>
                  </a:ext>
                </a:extLst>
              </p:cNvPr>
              <p:cNvCxnSpPr>
                <a:cxnSpLocks/>
              </p:cNvCxnSpPr>
              <p:nvPr userDrawn="1"/>
            </p:nvCxnSpPr>
            <p:spPr>
              <a:xfrm>
                <a:off x="961328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9" name="Straight Connector 58">
                <a:extLst>
                  <a:ext uri="{FF2B5EF4-FFF2-40B4-BE49-F238E27FC236}">
                    <a16:creationId xmlns:a16="http://schemas.microsoft.com/office/drawing/2014/main" xmlns="" id="{400E636A-790A-7842-BD4B-BBE48BE57D4E}"/>
                  </a:ext>
                </a:extLst>
              </p:cNvPr>
              <p:cNvCxnSpPr>
                <a:cxnSpLocks/>
              </p:cNvCxnSpPr>
              <p:nvPr userDrawn="1"/>
            </p:nvCxnSpPr>
            <p:spPr>
              <a:xfrm>
                <a:off x="1008225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0" name="Straight Connector 59">
                <a:extLst>
                  <a:ext uri="{FF2B5EF4-FFF2-40B4-BE49-F238E27FC236}">
                    <a16:creationId xmlns:a16="http://schemas.microsoft.com/office/drawing/2014/main" xmlns="" id="{2531E41A-8793-5148-88CA-83B8F8C61BDD}"/>
                  </a:ext>
                </a:extLst>
              </p:cNvPr>
              <p:cNvCxnSpPr>
                <a:cxnSpLocks/>
              </p:cNvCxnSpPr>
              <p:nvPr userDrawn="1"/>
            </p:nvCxnSpPr>
            <p:spPr>
              <a:xfrm>
                <a:off x="1055122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1" name="Straight Connector 60">
                <a:extLst>
                  <a:ext uri="{FF2B5EF4-FFF2-40B4-BE49-F238E27FC236}">
                    <a16:creationId xmlns:a16="http://schemas.microsoft.com/office/drawing/2014/main" xmlns="" id="{3F6A1062-0AE2-4740-9E55-FFC49ADB4DA2}"/>
                  </a:ext>
                </a:extLst>
              </p:cNvPr>
              <p:cNvCxnSpPr>
                <a:cxnSpLocks/>
              </p:cNvCxnSpPr>
              <p:nvPr userDrawn="1"/>
            </p:nvCxnSpPr>
            <p:spPr>
              <a:xfrm>
                <a:off x="1102019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2" name="Straight Connector 61">
                <a:extLst>
                  <a:ext uri="{FF2B5EF4-FFF2-40B4-BE49-F238E27FC236}">
                    <a16:creationId xmlns:a16="http://schemas.microsoft.com/office/drawing/2014/main" xmlns="" id="{EDC342F0-68F1-0543-A5FE-6FE491F58441}"/>
                  </a:ext>
                </a:extLst>
              </p:cNvPr>
              <p:cNvCxnSpPr>
                <a:cxnSpLocks/>
              </p:cNvCxnSpPr>
              <p:nvPr userDrawn="1"/>
            </p:nvCxnSpPr>
            <p:spPr>
              <a:xfrm>
                <a:off x="1148916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3" name="Straight Connector 62">
                <a:extLst>
                  <a:ext uri="{FF2B5EF4-FFF2-40B4-BE49-F238E27FC236}">
                    <a16:creationId xmlns:a16="http://schemas.microsoft.com/office/drawing/2014/main" xmlns="" id="{A2AFD4AE-8652-8949-89E9-A10BCE5B88D6}"/>
                  </a:ext>
                </a:extLst>
              </p:cNvPr>
              <p:cNvCxnSpPr>
                <a:cxnSpLocks/>
              </p:cNvCxnSpPr>
              <p:nvPr userDrawn="1"/>
            </p:nvCxnSpPr>
            <p:spPr>
              <a:xfrm>
                <a:off x="1195813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grpSp>
      </p:grpSp>
      <p:grpSp>
        <p:nvGrpSpPr>
          <p:cNvPr id="96" name="Group 95">
            <a:extLst>
              <a:ext uri="{FF2B5EF4-FFF2-40B4-BE49-F238E27FC236}">
                <a16:creationId xmlns:a16="http://schemas.microsoft.com/office/drawing/2014/main" xmlns="" id="{7083F87B-9923-B546-9FB4-855351BC6502}"/>
              </a:ext>
            </a:extLst>
          </p:cNvPr>
          <p:cNvGrpSpPr/>
          <p:nvPr userDrawn="1"/>
        </p:nvGrpSpPr>
        <p:grpSpPr>
          <a:xfrm>
            <a:off x="10446376" y="5943600"/>
            <a:ext cx="1045344" cy="685799"/>
            <a:chOff x="9526" y="473075"/>
            <a:chExt cx="10080264" cy="6613165"/>
          </a:xfrm>
          <a:solidFill>
            <a:schemeClr val="bg1"/>
          </a:solidFill>
        </p:grpSpPr>
        <p:sp>
          <p:nvSpPr>
            <p:cNvPr id="97" name="Freeform 96">
              <a:extLst>
                <a:ext uri="{FF2B5EF4-FFF2-40B4-BE49-F238E27FC236}">
                  <a16:creationId xmlns:a16="http://schemas.microsoft.com/office/drawing/2014/main" xmlns="" id="{9B10ECB9-73B0-1D45-B5A1-17604BE5024E}"/>
                </a:ext>
              </a:extLst>
            </p:cNvPr>
            <p:cNvSpPr>
              <a:spLocks noChangeArrowheads="1"/>
            </p:cNvSpPr>
            <p:nvPr/>
          </p:nvSpPr>
          <p:spPr bwMode="auto">
            <a:xfrm>
              <a:off x="9526" y="1212849"/>
              <a:ext cx="10080264" cy="3652478"/>
            </a:xfrm>
            <a:custGeom>
              <a:avLst/>
              <a:gdLst>
                <a:gd name="connsiteX0" fmla="*/ 8615302 w 10080264"/>
                <a:gd name="connsiteY0" fmla="*/ 3539818 h 3652478"/>
                <a:gd name="connsiteX1" fmla="*/ 8592975 w 10080264"/>
                <a:gd name="connsiteY1" fmla="*/ 3550256 h 3652478"/>
                <a:gd name="connsiteX2" fmla="*/ 8606660 w 10080264"/>
                <a:gd name="connsiteY2" fmla="*/ 3550256 h 3652478"/>
                <a:gd name="connsiteX3" fmla="*/ 8611701 w 10080264"/>
                <a:gd name="connsiteY3" fmla="*/ 3545217 h 3652478"/>
                <a:gd name="connsiteX4" fmla="*/ 8649874 w 10080264"/>
                <a:gd name="connsiteY4" fmla="*/ 3526140 h 3652478"/>
                <a:gd name="connsiteX5" fmla="*/ 8641231 w 10080264"/>
                <a:gd name="connsiteY5" fmla="*/ 3527940 h 3652478"/>
                <a:gd name="connsiteX6" fmla="*/ 8648073 w 10080264"/>
                <a:gd name="connsiteY6" fmla="*/ 3529380 h 3652478"/>
                <a:gd name="connsiteX7" fmla="*/ 8587573 w 10080264"/>
                <a:gd name="connsiteY7" fmla="*/ 3463871 h 3652478"/>
                <a:gd name="connsiteX8" fmla="*/ 8535716 w 10080264"/>
                <a:gd name="connsiteY8" fmla="*/ 3487987 h 3652478"/>
                <a:gd name="connsiteX9" fmla="*/ 8482059 w 10080264"/>
                <a:gd name="connsiteY9" fmla="*/ 3513903 h 3652478"/>
                <a:gd name="connsiteX10" fmla="*/ 8492142 w 10080264"/>
                <a:gd name="connsiteY10" fmla="*/ 3513903 h 3652478"/>
                <a:gd name="connsiteX11" fmla="*/ 8500785 w 10080264"/>
                <a:gd name="connsiteY11" fmla="*/ 3517502 h 3652478"/>
                <a:gd name="connsiteX12" fmla="*/ 8326128 w 10080264"/>
                <a:gd name="connsiteY12" fmla="*/ 3370288 h 3652478"/>
                <a:gd name="connsiteX13" fmla="*/ 8317485 w 10080264"/>
                <a:gd name="connsiteY13" fmla="*/ 3375687 h 3652478"/>
                <a:gd name="connsiteX14" fmla="*/ 8284714 w 10080264"/>
                <a:gd name="connsiteY14" fmla="*/ 3392604 h 3652478"/>
                <a:gd name="connsiteX15" fmla="*/ 8251583 w 10080264"/>
                <a:gd name="connsiteY15" fmla="*/ 3408441 h 3652478"/>
                <a:gd name="connsiteX16" fmla="*/ 8251583 w 10080264"/>
                <a:gd name="connsiteY16" fmla="*/ 3411681 h 3652478"/>
                <a:gd name="connsiteX17" fmla="*/ 8284714 w 10080264"/>
                <a:gd name="connsiteY17" fmla="*/ 3401242 h 3652478"/>
                <a:gd name="connsiteX18" fmla="*/ 8296598 w 10080264"/>
                <a:gd name="connsiteY18" fmla="*/ 3396203 h 3652478"/>
                <a:gd name="connsiteX19" fmla="*/ 8305241 w 10080264"/>
                <a:gd name="connsiteY19" fmla="*/ 3391164 h 3652478"/>
                <a:gd name="connsiteX20" fmla="*/ 8313884 w 10080264"/>
                <a:gd name="connsiteY20" fmla="*/ 3385765 h 3652478"/>
                <a:gd name="connsiteX21" fmla="*/ 8319285 w 10080264"/>
                <a:gd name="connsiteY21" fmla="*/ 3380726 h 3652478"/>
                <a:gd name="connsiteX22" fmla="*/ 8317485 w 10080264"/>
                <a:gd name="connsiteY22" fmla="*/ 3375687 h 3652478"/>
                <a:gd name="connsiteX23" fmla="*/ 8321086 w 10080264"/>
                <a:gd name="connsiteY23" fmla="*/ 3378926 h 3652478"/>
                <a:gd name="connsiteX24" fmla="*/ 8322526 w 10080264"/>
                <a:gd name="connsiteY24" fmla="*/ 3377127 h 3652478"/>
                <a:gd name="connsiteX25" fmla="*/ 8371142 w 10080264"/>
                <a:gd name="connsiteY25" fmla="*/ 3367048 h 3652478"/>
                <a:gd name="connsiteX26" fmla="*/ 8360699 w 10080264"/>
                <a:gd name="connsiteY26" fmla="*/ 3372087 h 3652478"/>
                <a:gd name="connsiteX27" fmla="*/ 8362500 w 10080264"/>
                <a:gd name="connsiteY27" fmla="*/ 3372087 h 3652478"/>
                <a:gd name="connsiteX28" fmla="*/ 8371142 w 10080264"/>
                <a:gd name="connsiteY28" fmla="*/ 3368488 h 3652478"/>
                <a:gd name="connsiteX29" fmla="*/ 8343413 w 10080264"/>
                <a:gd name="connsiteY29" fmla="*/ 3359850 h 3652478"/>
                <a:gd name="connsiteX30" fmla="*/ 8327928 w 10080264"/>
                <a:gd name="connsiteY30" fmla="*/ 3370288 h 3652478"/>
                <a:gd name="connsiteX31" fmla="*/ 8334770 w 10080264"/>
                <a:gd name="connsiteY31" fmla="*/ 3370288 h 3652478"/>
                <a:gd name="connsiteX32" fmla="*/ 8339812 w 10080264"/>
                <a:gd name="connsiteY32" fmla="*/ 3370288 h 3652478"/>
                <a:gd name="connsiteX33" fmla="*/ 8341613 w 10080264"/>
                <a:gd name="connsiteY33" fmla="*/ 3365249 h 3652478"/>
                <a:gd name="connsiteX34" fmla="*/ 8847579 w 10080264"/>
                <a:gd name="connsiteY34" fmla="*/ 3358410 h 3652478"/>
                <a:gd name="connsiteX35" fmla="*/ 8784918 w 10080264"/>
                <a:gd name="connsiteY35" fmla="*/ 3380726 h 3652478"/>
                <a:gd name="connsiteX36" fmla="*/ 8814448 w 10080264"/>
                <a:gd name="connsiteY36" fmla="*/ 3375687 h 3652478"/>
                <a:gd name="connsiteX37" fmla="*/ 8845778 w 10080264"/>
                <a:gd name="connsiteY37" fmla="*/ 3372087 h 3652478"/>
                <a:gd name="connsiteX38" fmla="*/ 8549401 w 10080264"/>
                <a:gd name="connsiteY38" fmla="*/ 3332494 h 3652478"/>
                <a:gd name="connsiteX39" fmla="*/ 8530315 w 10080264"/>
                <a:gd name="connsiteY39" fmla="*/ 3342573 h 3652478"/>
                <a:gd name="connsiteX40" fmla="*/ 8542559 w 10080264"/>
                <a:gd name="connsiteY40" fmla="*/ 3354811 h 3652478"/>
                <a:gd name="connsiteX41" fmla="*/ 8544359 w 10080264"/>
                <a:gd name="connsiteY41" fmla="*/ 3354811 h 3652478"/>
                <a:gd name="connsiteX42" fmla="*/ 8544359 w 10080264"/>
                <a:gd name="connsiteY42" fmla="*/ 3351211 h 3652478"/>
                <a:gd name="connsiteX43" fmla="*/ 8544359 w 10080264"/>
                <a:gd name="connsiteY43" fmla="*/ 3347972 h 3652478"/>
                <a:gd name="connsiteX44" fmla="*/ 8542559 w 10080264"/>
                <a:gd name="connsiteY44" fmla="*/ 3344372 h 3652478"/>
                <a:gd name="connsiteX45" fmla="*/ 8538957 w 10080264"/>
                <a:gd name="connsiteY45" fmla="*/ 3342573 h 3652478"/>
                <a:gd name="connsiteX46" fmla="*/ 8535716 w 10080264"/>
                <a:gd name="connsiteY46" fmla="*/ 3341133 h 3652478"/>
                <a:gd name="connsiteX47" fmla="*/ 8540758 w 10080264"/>
                <a:gd name="connsiteY47" fmla="*/ 3341133 h 3652478"/>
                <a:gd name="connsiteX48" fmla="*/ 8547960 w 10080264"/>
                <a:gd name="connsiteY48" fmla="*/ 3339333 h 3652478"/>
                <a:gd name="connsiteX49" fmla="*/ 8599817 w 10080264"/>
                <a:gd name="connsiteY49" fmla="*/ 3304419 h 3652478"/>
                <a:gd name="connsiteX50" fmla="*/ 8598017 w 10080264"/>
                <a:gd name="connsiteY50" fmla="*/ 3306219 h 3652478"/>
                <a:gd name="connsiteX51" fmla="*/ 8599817 w 10080264"/>
                <a:gd name="connsiteY51" fmla="*/ 3306219 h 3652478"/>
                <a:gd name="connsiteX52" fmla="*/ 8313884 w 10080264"/>
                <a:gd name="connsiteY52" fmla="*/ 3299380 h 3652478"/>
                <a:gd name="connsiteX53" fmla="*/ 8313884 w 10080264"/>
                <a:gd name="connsiteY53" fmla="*/ 3301180 h 3652478"/>
                <a:gd name="connsiteX54" fmla="*/ 8321086 w 10080264"/>
                <a:gd name="connsiteY54" fmla="*/ 3313058 h 3652478"/>
                <a:gd name="connsiteX55" fmla="*/ 8895835 w 10080264"/>
                <a:gd name="connsiteY55" fmla="*/ 3248989 h 3652478"/>
                <a:gd name="connsiteX56" fmla="*/ 8850820 w 10080264"/>
                <a:gd name="connsiteY56" fmla="*/ 3269865 h 3652478"/>
                <a:gd name="connsiteX57" fmla="*/ 8852620 w 10080264"/>
                <a:gd name="connsiteY57" fmla="*/ 3269865 h 3652478"/>
                <a:gd name="connsiteX58" fmla="*/ 8868106 w 10080264"/>
                <a:gd name="connsiteY58" fmla="*/ 3271665 h 3652478"/>
                <a:gd name="connsiteX59" fmla="*/ 8882150 w 10080264"/>
                <a:gd name="connsiteY59" fmla="*/ 3274905 h 3652478"/>
                <a:gd name="connsiteX60" fmla="*/ 8888992 w 10080264"/>
                <a:gd name="connsiteY60" fmla="*/ 3261227 h 3652478"/>
                <a:gd name="connsiteX61" fmla="*/ 8558044 w 10080264"/>
                <a:gd name="connsiteY61" fmla="*/ 3240351 h 3652478"/>
                <a:gd name="connsiteX62" fmla="*/ 8549401 w 10080264"/>
                <a:gd name="connsiteY62" fmla="*/ 3242150 h 3652478"/>
                <a:gd name="connsiteX63" fmla="*/ 8538957 w 10080264"/>
                <a:gd name="connsiteY63" fmla="*/ 3245750 h 3652478"/>
                <a:gd name="connsiteX64" fmla="*/ 8500785 w 10080264"/>
                <a:gd name="connsiteY64" fmla="*/ 3266266 h 3652478"/>
                <a:gd name="connsiteX65" fmla="*/ 8449288 w 10080264"/>
                <a:gd name="connsiteY65" fmla="*/ 3297581 h 3652478"/>
                <a:gd name="connsiteX66" fmla="*/ 8395270 w 10080264"/>
                <a:gd name="connsiteY66" fmla="*/ 3330695 h 3652478"/>
                <a:gd name="connsiteX67" fmla="*/ 8383386 w 10080264"/>
                <a:gd name="connsiteY67" fmla="*/ 3337534 h 3652478"/>
                <a:gd name="connsiteX68" fmla="*/ 8350256 w 10080264"/>
                <a:gd name="connsiteY68" fmla="*/ 3356610 h 3652478"/>
                <a:gd name="connsiteX69" fmla="*/ 8362500 w 10080264"/>
                <a:gd name="connsiteY69" fmla="*/ 3353011 h 3652478"/>
                <a:gd name="connsiteX70" fmla="*/ 8367541 w 10080264"/>
                <a:gd name="connsiteY70" fmla="*/ 3363449 h 3652478"/>
                <a:gd name="connsiteX71" fmla="*/ 8397071 w 10080264"/>
                <a:gd name="connsiteY71" fmla="*/ 3342573 h 3652478"/>
                <a:gd name="connsiteX72" fmla="*/ 8412556 w 10080264"/>
                <a:gd name="connsiteY72" fmla="*/ 3332494 h 3652478"/>
                <a:gd name="connsiteX73" fmla="*/ 8445687 w 10080264"/>
                <a:gd name="connsiteY73" fmla="*/ 3306219 h 3652478"/>
                <a:gd name="connsiteX74" fmla="*/ 8459371 w 10080264"/>
                <a:gd name="connsiteY74" fmla="*/ 3295781 h 3652478"/>
                <a:gd name="connsiteX75" fmla="*/ 8478458 w 10080264"/>
                <a:gd name="connsiteY75" fmla="*/ 3290742 h 3652478"/>
                <a:gd name="connsiteX76" fmla="*/ 8487100 w 10080264"/>
                <a:gd name="connsiteY76" fmla="*/ 3288942 h 3652478"/>
                <a:gd name="connsiteX77" fmla="*/ 8495743 w 10080264"/>
                <a:gd name="connsiteY77" fmla="*/ 3290742 h 3652478"/>
                <a:gd name="connsiteX78" fmla="*/ 8495743 w 10080264"/>
                <a:gd name="connsiteY78" fmla="*/ 3288942 h 3652478"/>
                <a:gd name="connsiteX79" fmla="*/ 8523472 w 10080264"/>
                <a:gd name="connsiteY79" fmla="*/ 3271665 h 3652478"/>
                <a:gd name="connsiteX80" fmla="*/ 8553002 w 10080264"/>
                <a:gd name="connsiteY80" fmla="*/ 3252588 h 3652478"/>
                <a:gd name="connsiteX81" fmla="*/ 8568487 w 10080264"/>
                <a:gd name="connsiteY81" fmla="*/ 3242150 h 3652478"/>
                <a:gd name="connsiteX82" fmla="*/ 8567047 w 10080264"/>
                <a:gd name="connsiteY82" fmla="*/ 3242150 h 3652478"/>
                <a:gd name="connsiteX83" fmla="*/ 8426600 w 10080264"/>
                <a:gd name="connsiteY83" fmla="*/ 3228473 h 3652478"/>
                <a:gd name="connsiteX84" fmla="*/ 8409315 w 10080264"/>
                <a:gd name="connsiteY84" fmla="*/ 3230272 h 3652478"/>
                <a:gd name="connsiteX85" fmla="*/ 8353857 w 10080264"/>
                <a:gd name="connsiteY85" fmla="*/ 3242150 h 3652478"/>
                <a:gd name="connsiteX86" fmla="*/ 8339812 w 10080264"/>
                <a:gd name="connsiteY86" fmla="*/ 3245750 h 3652478"/>
                <a:gd name="connsiteX87" fmla="*/ 8327928 w 10080264"/>
                <a:gd name="connsiteY87" fmla="*/ 3248989 h 3652478"/>
                <a:gd name="connsiteX88" fmla="*/ 8313884 w 10080264"/>
                <a:gd name="connsiteY88" fmla="*/ 3252588 h 3652478"/>
                <a:gd name="connsiteX89" fmla="*/ 8300199 w 10080264"/>
                <a:gd name="connsiteY89" fmla="*/ 3256188 h 3652478"/>
                <a:gd name="connsiteX90" fmla="*/ 8251583 w 10080264"/>
                <a:gd name="connsiteY90" fmla="*/ 3264826 h 3652478"/>
                <a:gd name="connsiteX91" fmla="*/ 8251583 w 10080264"/>
                <a:gd name="connsiteY91" fmla="*/ 3271665 h 3652478"/>
                <a:gd name="connsiteX92" fmla="*/ 8251583 w 10080264"/>
                <a:gd name="connsiteY92" fmla="*/ 3276704 h 3652478"/>
                <a:gd name="connsiteX93" fmla="*/ 8248342 w 10080264"/>
                <a:gd name="connsiteY93" fmla="*/ 3288942 h 3652478"/>
                <a:gd name="connsiteX94" fmla="*/ 8248342 w 10080264"/>
                <a:gd name="connsiteY94" fmla="*/ 3302980 h 3652478"/>
                <a:gd name="connsiteX95" fmla="*/ 8248342 w 10080264"/>
                <a:gd name="connsiteY95" fmla="*/ 3306219 h 3652478"/>
                <a:gd name="connsiteX96" fmla="*/ 8246542 w 10080264"/>
                <a:gd name="connsiteY96" fmla="*/ 3316657 h 3652478"/>
                <a:gd name="connsiteX97" fmla="*/ 8246542 w 10080264"/>
                <a:gd name="connsiteY97" fmla="*/ 3322056 h 3652478"/>
                <a:gd name="connsiteX98" fmla="*/ 8248342 w 10080264"/>
                <a:gd name="connsiteY98" fmla="*/ 3323496 h 3652478"/>
                <a:gd name="connsiteX99" fmla="*/ 8251583 w 10080264"/>
                <a:gd name="connsiteY99" fmla="*/ 3322056 h 3652478"/>
                <a:gd name="connsiteX100" fmla="*/ 8284714 w 10080264"/>
                <a:gd name="connsiteY100" fmla="*/ 3311618 h 3652478"/>
                <a:gd name="connsiteX101" fmla="*/ 8296598 w 10080264"/>
                <a:gd name="connsiteY101" fmla="*/ 3308019 h 3652478"/>
                <a:gd name="connsiteX102" fmla="*/ 8256985 w 10080264"/>
                <a:gd name="connsiteY102" fmla="*/ 3287142 h 3652478"/>
                <a:gd name="connsiteX103" fmla="*/ 8331169 w 10080264"/>
                <a:gd name="connsiteY103" fmla="*/ 3287142 h 3652478"/>
                <a:gd name="connsiteX104" fmla="*/ 8332970 w 10080264"/>
                <a:gd name="connsiteY104" fmla="*/ 3276704 h 3652478"/>
                <a:gd name="connsiteX105" fmla="*/ 8338372 w 10080264"/>
                <a:gd name="connsiteY105" fmla="*/ 3269865 h 3652478"/>
                <a:gd name="connsiteX106" fmla="*/ 8341613 w 10080264"/>
                <a:gd name="connsiteY106" fmla="*/ 3264826 h 3652478"/>
                <a:gd name="connsiteX107" fmla="*/ 8348455 w 10080264"/>
                <a:gd name="connsiteY107" fmla="*/ 3263027 h 3652478"/>
                <a:gd name="connsiteX108" fmla="*/ 8357098 w 10080264"/>
                <a:gd name="connsiteY108" fmla="*/ 3261227 h 3652478"/>
                <a:gd name="connsiteX109" fmla="*/ 8367541 w 10080264"/>
                <a:gd name="connsiteY109" fmla="*/ 3261227 h 3652478"/>
                <a:gd name="connsiteX110" fmla="*/ 8388428 w 10080264"/>
                <a:gd name="connsiteY110" fmla="*/ 3264826 h 3652478"/>
                <a:gd name="connsiteX111" fmla="*/ 8390228 w 10080264"/>
                <a:gd name="connsiteY111" fmla="*/ 3257628 h 3652478"/>
                <a:gd name="connsiteX112" fmla="*/ 8395270 w 10080264"/>
                <a:gd name="connsiteY112" fmla="*/ 3252588 h 3652478"/>
                <a:gd name="connsiteX113" fmla="*/ 8400672 w 10080264"/>
                <a:gd name="connsiteY113" fmla="*/ 3248989 h 3652478"/>
                <a:gd name="connsiteX114" fmla="*/ 8407514 w 10080264"/>
                <a:gd name="connsiteY114" fmla="*/ 3245750 h 3652478"/>
                <a:gd name="connsiteX115" fmla="*/ 8414356 w 10080264"/>
                <a:gd name="connsiteY115" fmla="*/ 3240351 h 3652478"/>
                <a:gd name="connsiteX116" fmla="*/ 8728020 w 10080264"/>
                <a:gd name="connsiteY116" fmla="*/ 3145327 h 3652478"/>
                <a:gd name="connsiteX117" fmla="*/ 8681204 w 10080264"/>
                <a:gd name="connsiteY117" fmla="*/ 3173042 h 3652478"/>
                <a:gd name="connsiteX118" fmla="*/ 8632588 w 10080264"/>
                <a:gd name="connsiteY118" fmla="*/ 3200758 h 3652478"/>
                <a:gd name="connsiteX119" fmla="*/ 8637630 w 10080264"/>
                <a:gd name="connsiteY119" fmla="*/ 3202557 h 3652478"/>
                <a:gd name="connsiteX120" fmla="*/ 8643032 w 10080264"/>
                <a:gd name="connsiteY120" fmla="*/ 3202557 h 3652478"/>
                <a:gd name="connsiteX121" fmla="*/ 8651674 w 10080264"/>
                <a:gd name="connsiteY121" fmla="*/ 3200758 h 3652478"/>
                <a:gd name="connsiteX122" fmla="*/ 8660317 w 10080264"/>
                <a:gd name="connsiteY122" fmla="*/ 3198958 h 3652478"/>
                <a:gd name="connsiteX123" fmla="*/ 8668960 w 10080264"/>
                <a:gd name="connsiteY123" fmla="*/ 3195718 h 3652478"/>
                <a:gd name="connsiteX124" fmla="*/ 8679404 w 10080264"/>
                <a:gd name="connsiteY124" fmla="*/ 3188520 h 3652478"/>
                <a:gd name="connsiteX125" fmla="*/ 8698490 w 10080264"/>
                <a:gd name="connsiteY125" fmla="*/ 3174842 h 3652478"/>
                <a:gd name="connsiteX126" fmla="*/ 8715776 w 10080264"/>
                <a:gd name="connsiteY126" fmla="*/ 3160805 h 3652478"/>
                <a:gd name="connsiteX127" fmla="*/ 8729820 w 10080264"/>
                <a:gd name="connsiteY127" fmla="*/ 3147127 h 3652478"/>
                <a:gd name="connsiteX128" fmla="*/ 8953094 w 10080264"/>
                <a:gd name="connsiteY128" fmla="*/ 3131290 h 3652478"/>
                <a:gd name="connsiteX129" fmla="*/ 8951293 w 10080264"/>
                <a:gd name="connsiteY129" fmla="*/ 3133089 h 3652478"/>
                <a:gd name="connsiteX130" fmla="*/ 8953094 w 10080264"/>
                <a:gd name="connsiteY130" fmla="*/ 3133089 h 3652478"/>
                <a:gd name="connsiteX131" fmla="*/ 8945891 w 10080264"/>
                <a:gd name="connsiteY131" fmla="*/ 3032667 h 3652478"/>
                <a:gd name="connsiteX132" fmla="*/ 8828492 w 10080264"/>
                <a:gd name="connsiteY132" fmla="*/ 3091697 h 3652478"/>
                <a:gd name="connsiteX133" fmla="*/ 8814448 w 10080264"/>
                <a:gd name="connsiteY133" fmla="*/ 3098536 h 3652478"/>
                <a:gd name="connsiteX134" fmla="*/ 8750347 w 10080264"/>
                <a:gd name="connsiteY134" fmla="*/ 3131290 h 3652478"/>
                <a:gd name="connsiteX135" fmla="*/ 8765832 w 10080264"/>
                <a:gd name="connsiteY135" fmla="*/ 3124451 h 3652478"/>
                <a:gd name="connsiteX136" fmla="*/ 8765832 w 10080264"/>
                <a:gd name="connsiteY136" fmla="*/ 3128050 h 3652478"/>
                <a:gd name="connsiteX137" fmla="*/ 8784918 w 10080264"/>
                <a:gd name="connsiteY137" fmla="*/ 3121212 h 3652478"/>
                <a:gd name="connsiteX138" fmla="*/ 8804004 w 10080264"/>
                <a:gd name="connsiteY138" fmla="*/ 3112573 h 3652478"/>
                <a:gd name="connsiteX139" fmla="*/ 8821290 w 10080264"/>
                <a:gd name="connsiteY139" fmla="*/ 3102135 h 3652478"/>
                <a:gd name="connsiteX140" fmla="*/ 8837135 w 10080264"/>
                <a:gd name="connsiteY140" fmla="*/ 3091697 h 3652478"/>
                <a:gd name="connsiteX141" fmla="*/ 8856222 w 10080264"/>
                <a:gd name="connsiteY141" fmla="*/ 3079459 h 3652478"/>
                <a:gd name="connsiteX142" fmla="*/ 8876748 w 10080264"/>
                <a:gd name="connsiteY142" fmla="*/ 3069381 h 3652478"/>
                <a:gd name="connsiteX143" fmla="*/ 8902677 w 10080264"/>
                <a:gd name="connsiteY143" fmla="*/ 3060742 h 3652478"/>
                <a:gd name="connsiteX144" fmla="*/ 8932207 w 10080264"/>
                <a:gd name="connsiteY144" fmla="*/ 3055343 h 3652478"/>
                <a:gd name="connsiteX145" fmla="*/ 8939049 w 10080264"/>
                <a:gd name="connsiteY145" fmla="*/ 3043105 h 3652478"/>
                <a:gd name="connsiteX146" fmla="*/ 8755388 w 10080264"/>
                <a:gd name="connsiteY146" fmla="*/ 2965359 h 3652478"/>
                <a:gd name="connsiteX147" fmla="*/ 8736662 w 10080264"/>
                <a:gd name="connsiteY147" fmla="*/ 2975797 h 3652478"/>
                <a:gd name="connsiteX148" fmla="*/ 8741704 w 10080264"/>
                <a:gd name="connsiteY148" fmla="*/ 2977237 h 3652478"/>
                <a:gd name="connsiteX149" fmla="*/ 8746746 w 10080264"/>
                <a:gd name="connsiteY149" fmla="*/ 2977237 h 3652478"/>
                <a:gd name="connsiteX150" fmla="*/ 8750347 w 10080264"/>
                <a:gd name="connsiteY150" fmla="*/ 2977237 h 3652478"/>
                <a:gd name="connsiteX151" fmla="*/ 8752148 w 10080264"/>
                <a:gd name="connsiteY151" fmla="*/ 2972198 h 3652478"/>
                <a:gd name="connsiteX152" fmla="*/ 8809046 w 10080264"/>
                <a:gd name="connsiteY152" fmla="*/ 2935844 h 3652478"/>
                <a:gd name="connsiteX153" fmla="*/ 8779876 w 10080264"/>
                <a:gd name="connsiteY153" fmla="*/ 2951681 h 3652478"/>
                <a:gd name="connsiteX154" fmla="*/ 8784918 w 10080264"/>
                <a:gd name="connsiteY154" fmla="*/ 2951681 h 3652478"/>
                <a:gd name="connsiteX155" fmla="*/ 8789960 w 10080264"/>
                <a:gd name="connsiteY155" fmla="*/ 2953121 h 3652478"/>
                <a:gd name="connsiteX156" fmla="*/ 9048165 w 10080264"/>
                <a:gd name="connsiteY156" fmla="*/ 2899491 h 3652478"/>
                <a:gd name="connsiteX157" fmla="*/ 9034480 w 10080264"/>
                <a:gd name="connsiteY157" fmla="*/ 2908129 h 3652478"/>
                <a:gd name="connsiteX158" fmla="*/ 9018635 w 10080264"/>
                <a:gd name="connsiteY158" fmla="*/ 2914968 h 3652478"/>
                <a:gd name="connsiteX159" fmla="*/ 9025837 w 10080264"/>
                <a:gd name="connsiteY159" fmla="*/ 2918567 h 3652478"/>
                <a:gd name="connsiteX160" fmla="*/ 9030879 w 10080264"/>
                <a:gd name="connsiteY160" fmla="*/ 2923966 h 3652478"/>
                <a:gd name="connsiteX161" fmla="*/ 9034480 w 10080264"/>
                <a:gd name="connsiteY161" fmla="*/ 2930805 h 3652478"/>
                <a:gd name="connsiteX162" fmla="*/ 9037721 w 10080264"/>
                <a:gd name="connsiteY162" fmla="*/ 2939444 h 3652478"/>
                <a:gd name="connsiteX163" fmla="*/ 9043123 w 10080264"/>
                <a:gd name="connsiteY163" fmla="*/ 2932605 h 3652478"/>
                <a:gd name="connsiteX164" fmla="*/ 9044564 w 10080264"/>
                <a:gd name="connsiteY164" fmla="*/ 2922167 h 3652478"/>
                <a:gd name="connsiteX165" fmla="*/ 9048165 w 10080264"/>
                <a:gd name="connsiteY165" fmla="*/ 2909929 h 3652478"/>
                <a:gd name="connsiteX166" fmla="*/ 8847579 w 10080264"/>
                <a:gd name="connsiteY166" fmla="*/ 2779992 h 3652478"/>
                <a:gd name="connsiteX167" fmla="*/ 8833534 w 10080264"/>
                <a:gd name="connsiteY167" fmla="*/ 2787190 h 3652478"/>
                <a:gd name="connsiteX168" fmla="*/ 8809046 w 10080264"/>
                <a:gd name="connsiteY168" fmla="*/ 2799068 h 3652478"/>
                <a:gd name="connsiteX169" fmla="*/ 8786719 w 10080264"/>
                <a:gd name="connsiteY169" fmla="*/ 2813106 h 3652478"/>
                <a:gd name="connsiteX170" fmla="*/ 8769433 w 10080264"/>
                <a:gd name="connsiteY170" fmla="*/ 2828583 h 3652478"/>
                <a:gd name="connsiteX171" fmla="*/ 8753948 w 10080264"/>
                <a:gd name="connsiteY171" fmla="*/ 2847660 h 3652478"/>
                <a:gd name="connsiteX172" fmla="*/ 8781317 w 10080264"/>
                <a:gd name="connsiteY172" fmla="*/ 2828583 h 3652478"/>
                <a:gd name="connsiteX173" fmla="*/ 8810847 w 10080264"/>
                <a:gd name="connsiteY173" fmla="*/ 2806267 h 3652478"/>
                <a:gd name="connsiteX174" fmla="*/ 9089578 w 10080264"/>
                <a:gd name="connsiteY174" fmla="*/ 2643216 h 3652478"/>
                <a:gd name="connsiteX175" fmla="*/ 9093180 w 10080264"/>
                <a:gd name="connsiteY175" fmla="*/ 2648615 h 3652478"/>
                <a:gd name="connsiteX176" fmla="*/ 9094980 w 10080264"/>
                <a:gd name="connsiteY176" fmla="*/ 2648615 h 3652478"/>
                <a:gd name="connsiteX177" fmla="*/ 9091379 w 10080264"/>
                <a:gd name="connsiteY177" fmla="*/ 2643216 h 3652478"/>
                <a:gd name="connsiteX178" fmla="*/ 9138194 w 10080264"/>
                <a:gd name="connsiteY178" fmla="*/ 2634577 h 3652478"/>
                <a:gd name="connsiteX179" fmla="*/ 9122709 w 10080264"/>
                <a:gd name="connsiteY179" fmla="*/ 2641776 h 3652478"/>
                <a:gd name="connsiteX180" fmla="*/ 9134953 w 10080264"/>
                <a:gd name="connsiteY180" fmla="*/ 2639976 h 3652478"/>
                <a:gd name="connsiteX181" fmla="*/ 2240148 w 10080264"/>
                <a:gd name="connsiteY181" fmla="*/ 2617688 h 3652478"/>
                <a:gd name="connsiteX182" fmla="*/ 2222870 w 10080264"/>
                <a:gd name="connsiteY182" fmla="*/ 2626327 h 3652478"/>
                <a:gd name="connsiteX183" fmla="*/ 2214230 w 10080264"/>
                <a:gd name="connsiteY183" fmla="*/ 2629926 h 3652478"/>
                <a:gd name="connsiteX184" fmla="*/ 2226469 w 10080264"/>
                <a:gd name="connsiteY184" fmla="*/ 2629926 h 3652478"/>
                <a:gd name="connsiteX185" fmla="*/ 2235108 w 10080264"/>
                <a:gd name="connsiteY185" fmla="*/ 2629926 h 3652478"/>
                <a:gd name="connsiteX186" fmla="*/ 3865395 w 10080264"/>
                <a:gd name="connsiteY186" fmla="*/ 2615888 h 3652478"/>
                <a:gd name="connsiteX187" fmla="*/ 3858556 w 10080264"/>
                <a:gd name="connsiteY187" fmla="*/ 2619487 h 3652478"/>
                <a:gd name="connsiteX188" fmla="*/ 3851716 w 10080264"/>
                <a:gd name="connsiteY188" fmla="*/ 2623087 h 3652478"/>
                <a:gd name="connsiteX189" fmla="*/ 3862155 w 10080264"/>
                <a:gd name="connsiteY189" fmla="*/ 2626327 h 3652478"/>
                <a:gd name="connsiteX190" fmla="*/ 429306 w 10080264"/>
                <a:gd name="connsiteY190" fmla="*/ 2615589 h 3652478"/>
                <a:gd name="connsiteX191" fmla="*/ 411673 w 10080264"/>
                <a:gd name="connsiteY191" fmla="*/ 2629630 h 3652478"/>
                <a:gd name="connsiteX192" fmla="*/ 423908 w 10080264"/>
                <a:gd name="connsiteY192" fmla="*/ 2631430 h 3652478"/>
                <a:gd name="connsiteX193" fmla="*/ 434344 w 10080264"/>
                <a:gd name="connsiteY193" fmla="*/ 2629630 h 3652478"/>
                <a:gd name="connsiteX194" fmla="*/ 430745 w 10080264"/>
                <a:gd name="connsiteY194" fmla="*/ 2622790 h 3652478"/>
                <a:gd name="connsiteX195" fmla="*/ 6207143 w 10080264"/>
                <a:gd name="connsiteY195" fmla="*/ 2608731 h 3652478"/>
                <a:gd name="connsiteX196" fmla="*/ 6189498 w 10080264"/>
                <a:gd name="connsiteY196" fmla="*/ 2619173 h 3652478"/>
                <a:gd name="connsiteX197" fmla="*/ 6182656 w 10080264"/>
                <a:gd name="connsiteY197" fmla="*/ 2624214 h 3652478"/>
                <a:gd name="connsiteX198" fmla="*/ 6177614 w 10080264"/>
                <a:gd name="connsiteY198" fmla="*/ 2629615 h 3652478"/>
                <a:gd name="connsiteX199" fmla="*/ 6189498 w 10080264"/>
                <a:gd name="connsiteY199" fmla="*/ 2627815 h 3652478"/>
                <a:gd name="connsiteX200" fmla="*/ 6199941 w 10080264"/>
                <a:gd name="connsiteY200" fmla="*/ 2626014 h 3652478"/>
                <a:gd name="connsiteX201" fmla="*/ 6208583 w 10080264"/>
                <a:gd name="connsiteY201" fmla="*/ 2626014 h 3652478"/>
                <a:gd name="connsiteX202" fmla="*/ 6207143 w 10080264"/>
                <a:gd name="connsiteY202" fmla="*/ 2617373 h 3652478"/>
                <a:gd name="connsiteX203" fmla="*/ 6593174 w 10080264"/>
                <a:gd name="connsiteY203" fmla="*/ 2589647 h 3652478"/>
                <a:gd name="connsiteX204" fmla="*/ 6563645 w 10080264"/>
                <a:gd name="connsiteY204" fmla="*/ 2600089 h 3652478"/>
                <a:gd name="connsiteX205" fmla="*/ 6534117 w 10080264"/>
                <a:gd name="connsiteY205" fmla="*/ 2614132 h 3652478"/>
                <a:gd name="connsiteX206" fmla="*/ 6546360 w 10080264"/>
                <a:gd name="connsiteY206" fmla="*/ 2608731 h 3652478"/>
                <a:gd name="connsiteX207" fmla="*/ 6570487 w 10080264"/>
                <a:gd name="connsiteY207" fmla="*/ 2601890 h 3652478"/>
                <a:gd name="connsiteX208" fmla="*/ 3469072 w 10080264"/>
                <a:gd name="connsiteY208" fmla="*/ 2586732 h 3652478"/>
                <a:gd name="connsiteX209" fmla="*/ 3434515 w 10080264"/>
                <a:gd name="connsiteY209" fmla="*/ 2605449 h 3652478"/>
                <a:gd name="connsiteX210" fmla="*/ 3458633 w 10080264"/>
                <a:gd name="connsiteY210" fmla="*/ 2605449 h 3652478"/>
                <a:gd name="connsiteX211" fmla="*/ 2439209 w 10080264"/>
                <a:gd name="connsiteY211" fmla="*/ 2586732 h 3652478"/>
                <a:gd name="connsiteX212" fmla="*/ 2406452 w 10080264"/>
                <a:gd name="connsiteY212" fmla="*/ 2604010 h 3652478"/>
                <a:gd name="connsiteX213" fmla="*/ 2375135 w 10080264"/>
                <a:gd name="connsiteY213" fmla="*/ 2623087 h 3652478"/>
                <a:gd name="connsiteX214" fmla="*/ 2385574 w 10080264"/>
                <a:gd name="connsiteY214" fmla="*/ 2619487 h 3652478"/>
                <a:gd name="connsiteX215" fmla="*/ 2397813 w 10080264"/>
                <a:gd name="connsiteY215" fmla="*/ 2614448 h 3652478"/>
                <a:gd name="connsiteX216" fmla="*/ 2408252 w 10080264"/>
                <a:gd name="connsiteY216" fmla="*/ 2607249 h 3652478"/>
                <a:gd name="connsiteX217" fmla="*/ 2418691 w 10080264"/>
                <a:gd name="connsiteY217" fmla="*/ 2600410 h 3652478"/>
                <a:gd name="connsiteX218" fmla="*/ 4071655 w 10080264"/>
                <a:gd name="connsiteY218" fmla="*/ 2581332 h 3652478"/>
                <a:gd name="connsiteX219" fmla="*/ 4034939 w 10080264"/>
                <a:gd name="connsiteY219" fmla="*/ 2595011 h 3652478"/>
                <a:gd name="connsiteX220" fmla="*/ 4024860 w 10080264"/>
                <a:gd name="connsiteY220" fmla="*/ 2600410 h 3652478"/>
                <a:gd name="connsiteX221" fmla="*/ 4009021 w 10080264"/>
                <a:gd name="connsiteY221" fmla="*/ 2605449 h 3652478"/>
                <a:gd name="connsiteX222" fmla="*/ 3995343 w 10080264"/>
                <a:gd name="connsiteY222" fmla="*/ 2614448 h 3652478"/>
                <a:gd name="connsiteX223" fmla="*/ 3983104 w 10080264"/>
                <a:gd name="connsiteY223" fmla="*/ 2623087 h 3652478"/>
                <a:gd name="connsiteX224" fmla="*/ 3971225 w 10080264"/>
                <a:gd name="connsiteY224" fmla="*/ 2633526 h 3652478"/>
                <a:gd name="connsiteX225" fmla="*/ 3983104 w 10080264"/>
                <a:gd name="connsiteY225" fmla="*/ 2631726 h 3652478"/>
                <a:gd name="connsiteX226" fmla="*/ 3997143 w 10080264"/>
                <a:gd name="connsiteY226" fmla="*/ 2628126 h 3652478"/>
                <a:gd name="connsiteX227" fmla="*/ 4009021 w 10080264"/>
                <a:gd name="connsiteY227" fmla="*/ 2623087 h 3652478"/>
                <a:gd name="connsiteX228" fmla="*/ 4021260 w 10080264"/>
                <a:gd name="connsiteY228" fmla="*/ 2615888 h 3652478"/>
                <a:gd name="connsiteX229" fmla="*/ 4045378 w 10080264"/>
                <a:gd name="connsiteY229" fmla="*/ 2598610 h 3652478"/>
                <a:gd name="connsiteX230" fmla="*/ 7869379 w 10080264"/>
                <a:gd name="connsiteY230" fmla="*/ 2570564 h 3652478"/>
                <a:gd name="connsiteX231" fmla="*/ 7839851 w 10080264"/>
                <a:gd name="connsiteY231" fmla="*/ 2582806 h 3652478"/>
                <a:gd name="connsiteX232" fmla="*/ 7813563 w 10080264"/>
                <a:gd name="connsiteY232" fmla="*/ 2594688 h 3652478"/>
                <a:gd name="connsiteX233" fmla="*/ 7791237 w 10080264"/>
                <a:gd name="connsiteY233" fmla="*/ 2606931 h 3652478"/>
                <a:gd name="connsiteX234" fmla="*/ 7775753 w 10080264"/>
                <a:gd name="connsiteY234" fmla="*/ 2617373 h 3652478"/>
                <a:gd name="connsiteX235" fmla="*/ 7810323 w 10080264"/>
                <a:gd name="connsiteY235" fmla="*/ 2612332 h 3652478"/>
                <a:gd name="connsiteX236" fmla="*/ 7820765 w 10080264"/>
                <a:gd name="connsiteY236" fmla="*/ 2610531 h 3652478"/>
                <a:gd name="connsiteX237" fmla="*/ 7829408 w 10080264"/>
                <a:gd name="connsiteY237" fmla="*/ 2608731 h 3652478"/>
                <a:gd name="connsiteX238" fmla="*/ 7838050 w 10080264"/>
                <a:gd name="connsiteY238" fmla="*/ 2605130 h 3652478"/>
                <a:gd name="connsiteX239" fmla="*/ 7846693 w 10080264"/>
                <a:gd name="connsiteY239" fmla="*/ 2600089 h 3652478"/>
                <a:gd name="connsiteX240" fmla="*/ 7853535 w 10080264"/>
                <a:gd name="connsiteY240" fmla="*/ 2594688 h 3652478"/>
                <a:gd name="connsiteX241" fmla="*/ 7858936 w 10080264"/>
                <a:gd name="connsiteY241" fmla="*/ 2587847 h 3652478"/>
                <a:gd name="connsiteX242" fmla="*/ 7863978 w 10080264"/>
                <a:gd name="connsiteY242" fmla="*/ 2581006 h 3652478"/>
                <a:gd name="connsiteX243" fmla="*/ 939579 w 10080264"/>
                <a:gd name="connsiteY243" fmla="*/ 2569146 h 3652478"/>
                <a:gd name="connsiteX244" fmla="*/ 916908 w 10080264"/>
                <a:gd name="connsiteY244" fmla="*/ 2584627 h 3652478"/>
                <a:gd name="connsiteX245" fmla="*/ 898196 w 10080264"/>
                <a:gd name="connsiteY245" fmla="*/ 2601908 h 3652478"/>
                <a:gd name="connsiteX246" fmla="*/ 905033 w 10080264"/>
                <a:gd name="connsiteY246" fmla="*/ 2601908 h 3652478"/>
                <a:gd name="connsiteX247" fmla="*/ 908272 w 10080264"/>
                <a:gd name="connsiteY247" fmla="*/ 2600108 h 3652478"/>
                <a:gd name="connsiteX248" fmla="*/ 911871 w 10080264"/>
                <a:gd name="connsiteY248" fmla="*/ 2594708 h 3652478"/>
                <a:gd name="connsiteX249" fmla="*/ 925545 w 10080264"/>
                <a:gd name="connsiteY249" fmla="*/ 2581027 h 3652478"/>
                <a:gd name="connsiteX250" fmla="*/ 3812120 w 10080264"/>
                <a:gd name="connsiteY250" fmla="*/ 2564415 h 3652478"/>
                <a:gd name="connsiteX251" fmla="*/ 3699451 w 10080264"/>
                <a:gd name="connsiteY251" fmla="*/ 2619487 h 3652478"/>
                <a:gd name="connsiteX252" fmla="*/ 3714929 w 10080264"/>
                <a:gd name="connsiteY252" fmla="*/ 2619487 h 3652478"/>
                <a:gd name="connsiteX253" fmla="*/ 3719969 w 10080264"/>
                <a:gd name="connsiteY253" fmla="*/ 2617688 h 3652478"/>
                <a:gd name="connsiteX254" fmla="*/ 138543 w 10080264"/>
                <a:gd name="connsiteY254" fmla="*/ 2559065 h 3652478"/>
                <a:gd name="connsiteX255" fmla="*/ 133146 w 10080264"/>
                <a:gd name="connsiteY255" fmla="*/ 2560865 h 3652478"/>
                <a:gd name="connsiteX256" fmla="*/ 128108 w 10080264"/>
                <a:gd name="connsiteY256" fmla="*/ 2581027 h 3652478"/>
                <a:gd name="connsiteX257" fmla="*/ 128108 w 10080264"/>
                <a:gd name="connsiteY257" fmla="*/ 2582827 h 3652478"/>
                <a:gd name="connsiteX258" fmla="*/ 129907 w 10080264"/>
                <a:gd name="connsiteY258" fmla="*/ 2579226 h 3652478"/>
                <a:gd name="connsiteX259" fmla="*/ 133146 w 10080264"/>
                <a:gd name="connsiteY259" fmla="*/ 2569146 h 3652478"/>
                <a:gd name="connsiteX260" fmla="*/ 1365287 w 10080264"/>
                <a:gd name="connsiteY260" fmla="*/ 2552224 h 3652478"/>
                <a:gd name="connsiteX261" fmla="*/ 1359889 w 10080264"/>
                <a:gd name="connsiteY261" fmla="*/ 2555465 h 3652478"/>
                <a:gd name="connsiteX262" fmla="*/ 1363488 w 10080264"/>
                <a:gd name="connsiteY262" fmla="*/ 2553665 h 3652478"/>
                <a:gd name="connsiteX263" fmla="*/ 5158252 w 10080264"/>
                <a:gd name="connsiteY263" fmla="*/ 2538411 h 3652478"/>
                <a:gd name="connsiteX264" fmla="*/ 5101346 w 10080264"/>
                <a:gd name="connsiteY264" fmla="*/ 2589899 h 3652478"/>
                <a:gd name="connsiteX265" fmla="*/ 5097744 w 10080264"/>
                <a:gd name="connsiteY265" fmla="*/ 2591699 h 3652478"/>
                <a:gd name="connsiteX266" fmla="*/ 5092702 w 10080264"/>
                <a:gd name="connsiteY266" fmla="*/ 2596740 h 3652478"/>
                <a:gd name="connsiteX267" fmla="*/ 5084058 w 10080264"/>
                <a:gd name="connsiteY267" fmla="*/ 2603941 h 3652478"/>
                <a:gd name="connsiteX268" fmla="*/ 5095944 w 10080264"/>
                <a:gd name="connsiteY268" fmla="*/ 2598540 h 3652478"/>
                <a:gd name="connsiteX269" fmla="*/ 5108189 w 10080264"/>
                <a:gd name="connsiteY269" fmla="*/ 2593500 h 3652478"/>
                <a:gd name="connsiteX270" fmla="*/ 5118634 w 10080264"/>
                <a:gd name="connsiteY270" fmla="*/ 2584858 h 3652478"/>
                <a:gd name="connsiteX271" fmla="*/ 5128719 w 10080264"/>
                <a:gd name="connsiteY271" fmla="*/ 2572617 h 3652478"/>
                <a:gd name="connsiteX272" fmla="*/ 1391196 w 10080264"/>
                <a:gd name="connsiteY272" fmla="*/ 2534943 h 3652478"/>
                <a:gd name="connsiteX273" fmla="*/ 1366726 w 10080264"/>
                <a:gd name="connsiteY273" fmla="*/ 2550424 h 3652478"/>
                <a:gd name="connsiteX274" fmla="*/ 1370325 w 10080264"/>
                <a:gd name="connsiteY274" fmla="*/ 2550424 h 3652478"/>
                <a:gd name="connsiteX275" fmla="*/ 1378961 w 10080264"/>
                <a:gd name="connsiteY275" fmla="*/ 2545024 h 3652478"/>
                <a:gd name="connsiteX276" fmla="*/ 1168087 w 10080264"/>
                <a:gd name="connsiteY276" fmla="*/ 2526303 h 3652478"/>
                <a:gd name="connsiteX277" fmla="*/ 1168087 w 10080264"/>
                <a:gd name="connsiteY277" fmla="*/ 2527743 h 3652478"/>
                <a:gd name="connsiteX278" fmla="*/ 1169886 w 10080264"/>
                <a:gd name="connsiteY278" fmla="*/ 2526303 h 3652478"/>
                <a:gd name="connsiteX279" fmla="*/ 3444954 w 10080264"/>
                <a:gd name="connsiteY279" fmla="*/ 2521220 h 3652478"/>
                <a:gd name="connsiteX280" fmla="*/ 3442150 w 10080264"/>
                <a:gd name="connsiteY280" fmla="*/ 2523229 h 3652478"/>
                <a:gd name="connsiteX281" fmla="*/ 3434515 w 10080264"/>
                <a:gd name="connsiteY281" fmla="*/ 2524820 h 3652478"/>
                <a:gd name="connsiteX282" fmla="*/ 3424076 w 10080264"/>
                <a:gd name="connsiteY282" fmla="*/ 2528059 h 3652478"/>
                <a:gd name="connsiteX283" fmla="*/ 3405358 w 10080264"/>
                <a:gd name="connsiteY283" fmla="*/ 2538498 h 3652478"/>
                <a:gd name="connsiteX284" fmla="*/ 3420837 w 10080264"/>
                <a:gd name="connsiteY284" fmla="*/ 2538498 h 3652478"/>
                <a:gd name="connsiteX285" fmla="*/ 3442150 w 10080264"/>
                <a:gd name="connsiteY285" fmla="*/ 2523229 h 3652478"/>
                <a:gd name="connsiteX286" fmla="*/ 3443155 w 10080264"/>
                <a:gd name="connsiteY286" fmla="*/ 2523020 h 3652478"/>
                <a:gd name="connsiteX287" fmla="*/ 1154412 w 10080264"/>
                <a:gd name="connsiteY287" fmla="*/ 2519102 h 3652478"/>
                <a:gd name="connsiteX288" fmla="*/ 1109071 w 10080264"/>
                <a:gd name="connsiteY288" fmla="*/ 2541784 h 3652478"/>
                <a:gd name="connsiteX289" fmla="*/ 1091798 w 10080264"/>
                <a:gd name="connsiteY289" fmla="*/ 2559065 h 3652478"/>
                <a:gd name="connsiteX290" fmla="*/ 1077763 w 10080264"/>
                <a:gd name="connsiteY290" fmla="*/ 2572386 h 3652478"/>
                <a:gd name="connsiteX291" fmla="*/ 1067687 w 10080264"/>
                <a:gd name="connsiteY291" fmla="*/ 2581027 h 3652478"/>
                <a:gd name="connsiteX292" fmla="*/ 1062289 w 10080264"/>
                <a:gd name="connsiteY292" fmla="*/ 2584627 h 3652478"/>
                <a:gd name="connsiteX293" fmla="*/ 1057252 w 10080264"/>
                <a:gd name="connsiteY293" fmla="*/ 2587867 h 3652478"/>
                <a:gd name="connsiteX294" fmla="*/ 1048615 w 10080264"/>
                <a:gd name="connsiteY294" fmla="*/ 2591467 h 3652478"/>
                <a:gd name="connsiteX295" fmla="*/ 1043577 w 10080264"/>
                <a:gd name="connsiteY295" fmla="*/ 2593267 h 3652478"/>
                <a:gd name="connsiteX296" fmla="*/ 1029543 w 10080264"/>
                <a:gd name="connsiteY296" fmla="*/ 2606948 h 3652478"/>
                <a:gd name="connsiteX297" fmla="*/ 1034941 w 10080264"/>
                <a:gd name="connsiteY297" fmla="*/ 2605148 h 3652478"/>
                <a:gd name="connsiteX298" fmla="*/ 1046816 w 10080264"/>
                <a:gd name="connsiteY298" fmla="*/ 2600108 h 3652478"/>
                <a:gd name="connsiteX299" fmla="*/ 1062289 w 10080264"/>
                <a:gd name="connsiteY299" fmla="*/ 2594708 h 3652478"/>
                <a:gd name="connsiteX300" fmla="*/ 1067687 w 10080264"/>
                <a:gd name="connsiteY300" fmla="*/ 2593267 h 3652478"/>
                <a:gd name="connsiteX301" fmla="*/ 1083161 w 10080264"/>
                <a:gd name="connsiteY301" fmla="*/ 2593267 h 3652478"/>
                <a:gd name="connsiteX302" fmla="*/ 1084960 w 10080264"/>
                <a:gd name="connsiteY302" fmla="*/ 2589667 h 3652478"/>
                <a:gd name="connsiteX303" fmla="*/ 1086760 w 10080264"/>
                <a:gd name="connsiteY303" fmla="*/ 2586427 h 3652478"/>
                <a:gd name="connsiteX304" fmla="*/ 1086760 w 10080264"/>
                <a:gd name="connsiteY304" fmla="*/ 2574186 h 3652478"/>
                <a:gd name="connsiteX305" fmla="*/ 1096835 w 10080264"/>
                <a:gd name="connsiteY305" fmla="*/ 2574186 h 3652478"/>
                <a:gd name="connsiteX306" fmla="*/ 1112669 w 10080264"/>
                <a:gd name="connsiteY306" fmla="*/ 2574186 h 3652478"/>
                <a:gd name="connsiteX307" fmla="*/ 1115908 w 10080264"/>
                <a:gd name="connsiteY307" fmla="*/ 2572386 h 3652478"/>
                <a:gd name="connsiteX308" fmla="*/ 1114468 w 10080264"/>
                <a:gd name="connsiteY308" fmla="*/ 2569146 h 3652478"/>
                <a:gd name="connsiteX309" fmla="*/ 1110870 w 10080264"/>
                <a:gd name="connsiteY309" fmla="*/ 2567346 h 3652478"/>
                <a:gd name="connsiteX310" fmla="*/ 1107271 w 10080264"/>
                <a:gd name="connsiteY310" fmla="*/ 2564105 h 3652478"/>
                <a:gd name="connsiteX311" fmla="*/ 1104033 w 10080264"/>
                <a:gd name="connsiteY311" fmla="*/ 2564105 h 3652478"/>
                <a:gd name="connsiteX312" fmla="*/ 1100434 w 10080264"/>
                <a:gd name="connsiteY312" fmla="*/ 2567346 h 3652478"/>
                <a:gd name="connsiteX313" fmla="*/ 1098635 w 10080264"/>
                <a:gd name="connsiteY313" fmla="*/ 2570586 h 3652478"/>
                <a:gd name="connsiteX314" fmla="*/ 1096835 w 10080264"/>
                <a:gd name="connsiteY314" fmla="*/ 2574186 h 3652478"/>
                <a:gd name="connsiteX315" fmla="*/ 1096835 w 10080264"/>
                <a:gd name="connsiteY315" fmla="*/ 2564105 h 3652478"/>
                <a:gd name="connsiteX316" fmla="*/ 1107271 w 10080264"/>
                <a:gd name="connsiteY316" fmla="*/ 2560865 h 3652478"/>
                <a:gd name="connsiteX317" fmla="*/ 1117707 w 10080264"/>
                <a:gd name="connsiteY317" fmla="*/ 2555465 h 3652478"/>
                <a:gd name="connsiteX318" fmla="*/ 1124904 w 10080264"/>
                <a:gd name="connsiteY318" fmla="*/ 2550424 h 3652478"/>
                <a:gd name="connsiteX319" fmla="*/ 1129942 w 10080264"/>
                <a:gd name="connsiteY319" fmla="*/ 2543584 h 3652478"/>
                <a:gd name="connsiteX320" fmla="*/ 1133541 w 10080264"/>
                <a:gd name="connsiteY320" fmla="*/ 2538183 h 3652478"/>
                <a:gd name="connsiteX321" fmla="*/ 1138579 w 10080264"/>
                <a:gd name="connsiteY321" fmla="*/ 2534943 h 3652478"/>
                <a:gd name="connsiteX322" fmla="*/ 1143976 w 10080264"/>
                <a:gd name="connsiteY322" fmla="*/ 2531343 h 3652478"/>
                <a:gd name="connsiteX323" fmla="*/ 1150814 w 10080264"/>
                <a:gd name="connsiteY323" fmla="*/ 2529543 h 3652478"/>
                <a:gd name="connsiteX324" fmla="*/ 1150814 w 10080264"/>
                <a:gd name="connsiteY324" fmla="*/ 2527743 h 3652478"/>
                <a:gd name="connsiteX325" fmla="*/ 9196894 w 10080264"/>
                <a:gd name="connsiteY325" fmla="*/ 2512199 h 3652478"/>
                <a:gd name="connsiteX326" fmla="*/ 9159081 w 10080264"/>
                <a:gd name="connsiteY326" fmla="*/ 2526236 h 3652478"/>
                <a:gd name="connsiteX327" fmla="*/ 9122709 w 10080264"/>
                <a:gd name="connsiteY327" fmla="*/ 2541713 h 3652478"/>
                <a:gd name="connsiteX328" fmla="*/ 9088138 w 10080264"/>
                <a:gd name="connsiteY328" fmla="*/ 2557191 h 3652478"/>
                <a:gd name="connsiteX329" fmla="*/ 9056808 w 10080264"/>
                <a:gd name="connsiteY329" fmla="*/ 2574108 h 3652478"/>
                <a:gd name="connsiteX330" fmla="*/ 9032680 w 10080264"/>
                <a:gd name="connsiteY330" fmla="*/ 2587785 h 3652478"/>
                <a:gd name="connsiteX331" fmla="*/ 8992706 w 10080264"/>
                <a:gd name="connsiteY331" fmla="*/ 2612261 h 3652478"/>
                <a:gd name="connsiteX332" fmla="*/ 8951293 w 10080264"/>
                <a:gd name="connsiteY332" fmla="*/ 2634577 h 3652478"/>
                <a:gd name="connsiteX333" fmla="*/ 8907718 w 10080264"/>
                <a:gd name="connsiteY333" fmla="*/ 2659053 h 3652478"/>
                <a:gd name="connsiteX334" fmla="*/ 8861263 w 10080264"/>
                <a:gd name="connsiteY334" fmla="*/ 2679929 h 3652478"/>
                <a:gd name="connsiteX335" fmla="*/ 8859463 w 10080264"/>
                <a:gd name="connsiteY335" fmla="*/ 2686768 h 3652478"/>
                <a:gd name="connsiteX336" fmla="*/ 8854421 w 10080264"/>
                <a:gd name="connsiteY336" fmla="*/ 2691807 h 3652478"/>
                <a:gd name="connsiteX337" fmla="*/ 8843978 w 10080264"/>
                <a:gd name="connsiteY337" fmla="*/ 2704045 h 3652478"/>
                <a:gd name="connsiteX338" fmla="*/ 8829933 w 10080264"/>
                <a:gd name="connsiteY338" fmla="*/ 2710884 h 3652478"/>
                <a:gd name="connsiteX339" fmla="*/ 8814448 w 10080264"/>
                <a:gd name="connsiteY339" fmla="*/ 2715923 h 3652478"/>
                <a:gd name="connsiteX340" fmla="*/ 8807606 w 10080264"/>
                <a:gd name="connsiteY340" fmla="*/ 2719522 h 3652478"/>
                <a:gd name="connsiteX341" fmla="*/ 8802204 w 10080264"/>
                <a:gd name="connsiteY341" fmla="*/ 2722762 h 3652478"/>
                <a:gd name="connsiteX342" fmla="*/ 8819490 w 10080264"/>
                <a:gd name="connsiteY342" fmla="*/ 2717723 h 3652478"/>
                <a:gd name="connsiteX343" fmla="*/ 8835335 w 10080264"/>
                <a:gd name="connsiteY343" fmla="*/ 2710884 h 3652478"/>
                <a:gd name="connsiteX344" fmla="*/ 8850820 w 10080264"/>
                <a:gd name="connsiteY344" fmla="*/ 2702245 h 3652478"/>
                <a:gd name="connsiteX345" fmla="*/ 8866305 w 10080264"/>
                <a:gd name="connsiteY345" fmla="*/ 2690007 h 3652478"/>
                <a:gd name="connsiteX346" fmla="*/ 8874948 w 10080264"/>
                <a:gd name="connsiteY346" fmla="*/ 2681369 h 3652478"/>
                <a:gd name="connsiteX347" fmla="*/ 8885391 w 10080264"/>
                <a:gd name="connsiteY347" fmla="*/ 2674530 h 3652478"/>
                <a:gd name="connsiteX348" fmla="*/ 8897635 w 10080264"/>
                <a:gd name="connsiteY348" fmla="*/ 2665892 h 3652478"/>
                <a:gd name="connsiteX349" fmla="*/ 8909519 w 10080264"/>
                <a:gd name="connsiteY349" fmla="*/ 2659053 h 3652478"/>
                <a:gd name="connsiteX350" fmla="*/ 8939049 w 10080264"/>
                <a:gd name="connsiteY350" fmla="*/ 2648615 h 3652478"/>
                <a:gd name="connsiteX351" fmla="*/ 8970379 w 10080264"/>
                <a:gd name="connsiteY351" fmla="*/ 2639976 h 3652478"/>
                <a:gd name="connsiteX352" fmla="*/ 8977221 w 10080264"/>
                <a:gd name="connsiteY352" fmla="*/ 2631338 h 3652478"/>
                <a:gd name="connsiteX353" fmla="*/ 8987665 w 10080264"/>
                <a:gd name="connsiteY353" fmla="*/ 2622699 h 3652478"/>
                <a:gd name="connsiteX354" fmla="*/ 8999909 w 10080264"/>
                <a:gd name="connsiteY354" fmla="*/ 2614061 h 3652478"/>
                <a:gd name="connsiteX355" fmla="*/ 9015394 w 10080264"/>
                <a:gd name="connsiteY355" fmla="*/ 2605062 h 3652478"/>
                <a:gd name="connsiteX356" fmla="*/ 9029078 w 10080264"/>
                <a:gd name="connsiteY356" fmla="*/ 2600023 h 3652478"/>
                <a:gd name="connsiteX357" fmla="*/ 9039522 w 10080264"/>
                <a:gd name="connsiteY357" fmla="*/ 2594624 h 3652478"/>
                <a:gd name="connsiteX358" fmla="*/ 9048165 w 10080264"/>
                <a:gd name="connsiteY358" fmla="*/ 2586346 h 3652478"/>
                <a:gd name="connsiteX359" fmla="*/ 9053206 w 10080264"/>
                <a:gd name="connsiteY359" fmla="*/ 2579147 h 3652478"/>
                <a:gd name="connsiteX360" fmla="*/ 9056808 w 10080264"/>
                <a:gd name="connsiteY360" fmla="*/ 2574108 h 3652478"/>
                <a:gd name="connsiteX361" fmla="*/ 9065450 w 10080264"/>
                <a:gd name="connsiteY361" fmla="*/ 2570508 h 3652478"/>
                <a:gd name="connsiteX362" fmla="*/ 9108665 w 10080264"/>
                <a:gd name="connsiteY362" fmla="*/ 2553591 h 3652478"/>
                <a:gd name="connsiteX363" fmla="*/ 9146837 w 10080264"/>
                <a:gd name="connsiteY363" fmla="*/ 2538114 h 3652478"/>
                <a:gd name="connsiteX364" fmla="*/ 9160882 w 10080264"/>
                <a:gd name="connsiteY364" fmla="*/ 2534875 h 3652478"/>
                <a:gd name="connsiteX365" fmla="*/ 9174566 w 10080264"/>
                <a:gd name="connsiteY365" fmla="*/ 2527676 h 3652478"/>
                <a:gd name="connsiteX366" fmla="*/ 9185010 w 10080264"/>
                <a:gd name="connsiteY366" fmla="*/ 2520837 h 3652478"/>
                <a:gd name="connsiteX367" fmla="*/ 807873 w 10080264"/>
                <a:gd name="connsiteY367" fmla="*/ 2505421 h 3652478"/>
                <a:gd name="connsiteX368" fmla="*/ 778724 w 10080264"/>
                <a:gd name="connsiteY368" fmla="*/ 2527743 h 3652478"/>
                <a:gd name="connsiteX369" fmla="*/ 752815 w 10080264"/>
                <a:gd name="connsiteY369" fmla="*/ 2550424 h 3652478"/>
                <a:gd name="connsiteX370" fmla="*/ 759652 w 10080264"/>
                <a:gd name="connsiteY370" fmla="*/ 2552224 h 3652478"/>
                <a:gd name="connsiteX371" fmla="*/ 766489 w 10080264"/>
                <a:gd name="connsiteY371" fmla="*/ 2552224 h 3652478"/>
                <a:gd name="connsiteX372" fmla="*/ 775126 w 10080264"/>
                <a:gd name="connsiteY372" fmla="*/ 2550424 h 3652478"/>
                <a:gd name="connsiteX373" fmla="*/ 787361 w 10080264"/>
                <a:gd name="connsiteY373" fmla="*/ 2546824 h 3652478"/>
                <a:gd name="connsiteX374" fmla="*/ 797437 w 10080264"/>
                <a:gd name="connsiteY374" fmla="*/ 2538183 h 3652478"/>
                <a:gd name="connsiteX375" fmla="*/ 804634 w 10080264"/>
                <a:gd name="connsiteY375" fmla="*/ 2531343 h 3652478"/>
                <a:gd name="connsiteX376" fmla="*/ 807873 w 10080264"/>
                <a:gd name="connsiteY376" fmla="*/ 2526303 h 3652478"/>
                <a:gd name="connsiteX377" fmla="*/ 807873 w 10080264"/>
                <a:gd name="connsiteY377" fmla="*/ 2519102 h 3652478"/>
                <a:gd name="connsiteX378" fmla="*/ 2349217 w 10080264"/>
                <a:gd name="connsiteY378" fmla="*/ 2484865 h 3652478"/>
                <a:gd name="connsiteX379" fmla="*/ 2314661 w 10080264"/>
                <a:gd name="connsiteY379" fmla="*/ 2502143 h 3652478"/>
                <a:gd name="connsiteX380" fmla="*/ 2347418 w 10080264"/>
                <a:gd name="connsiteY380" fmla="*/ 2491704 h 3652478"/>
                <a:gd name="connsiteX381" fmla="*/ 2349217 w 10080264"/>
                <a:gd name="connsiteY381" fmla="*/ 2488465 h 3652478"/>
                <a:gd name="connsiteX382" fmla="*/ 846017 w 10080264"/>
                <a:gd name="connsiteY382" fmla="*/ 2479139 h 3652478"/>
                <a:gd name="connsiteX383" fmla="*/ 821907 w 10080264"/>
                <a:gd name="connsiteY383" fmla="*/ 2496780 h 3652478"/>
                <a:gd name="connsiteX384" fmla="*/ 823706 w 10080264"/>
                <a:gd name="connsiteY384" fmla="*/ 2496780 h 3652478"/>
                <a:gd name="connsiteX385" fmla="*/ 825505 w 10080264"/>
                <a:gd name="connsiteY385" fmla="*/ 2494980 h 3652478"/>
                <a:gd name="connsiteX386" fmla="*/ 7283851 w 10080264"/>
                <a:gd name="connsiteY386" fmla="*/ 2479106 h 3652478"/>
                <a:gd name="connsiteX387" fmla="*/ 7159256 w 10080264"/>
                <a:gd name="connsiteY387" fmla="*/ 2541758 h 3652478"/>
                <a:gd name="connsiteX388" fmla="*/ 7159256 w 10080264"/>
                <a:gd name="connsiteY388" fmla="*/ 2543558 h 3652478"/>
                <a:gd name="connsiteX389" fmla="*/ 7157455 w 10080264"/>
                <a:gd name="connsiteY389" fmla="*/ 2553640 h 3652478"/>
                <a:gd name="connsiteX390" fmla="*/ 7156015 w 10080264"/>
                <a:gd name="connsiteY390" fmla="*/ 2559041 h 3652478"/>
                <a:gd name="connsiteX391" fmla="*/ 7154214 w 10080264"/>
                <a:gd name="connsiteY391" fmla="*/ 2564082 h 3652478"/>
                <a:gd name="connsiteX392" fmla="*/ 7156015 w 10080264"/>
                <a:gd name="connsiteY392" fmla="*/ 2567323 h 3652478"/>
                <a:gd name="connsiteX393" fmla="*/ 7157455 w 10080264"/>
                <a:gd name="connsiteY393" fmla="*/ 2565883 h 3652478"/>
                <a:gd name="connsiteX394" fmla="*/ 7164657 w 10080264"/>
                <a:gd name="connsiteY394" fmla="*/ 2559041 h 3652478"/>
                <a:gd name="connsiteX395" fmla="*/ 7167898 w 10080264"/>
                <a:gd name="connsiteY395" fmla="*/ 2553640 h 3652478"/>
                <a:gd name="connsiteX396" fmla="*/ 7171499 w 10080264"/>
                <a:gd name="connsiteY396" fmla="*/ 2548599 h 3652478"/>
                <a:gd name="connsiteX397" fmla="*/ 7190585 w 10080264"/>
                <a:gd name="connsiteY397" fmla="*/ 2531316 h 3652478"/>
                <a:gd name="connsiteX398" fmla="*/ 7193826 w 10080264"/>
                <a:gd name="connsiteY398" fmla="*/ 2527715 h 3652478"/>
                <a:gd name="connsiteX399" fmla="*/ 7204269 w 10080264"/>
                <a:gd name="connsiteY399" fmla="*/ 2522674 h 3652478"/>
                <a:gd name="connsiteX400" fmla="*/ 7221554 w 10080264"/>
                <a:gd name="connsiteY400" fmla="*/ 2519074 h 3652478"/>
                <a:gd name="connsiteX401" fmla="*/ 7226595 w 10080264"/>
                <a:gd name="connsiteY401" fmla="*/ 2512232 h 3652478"/>
                <a:gd name="connsiteX402" fmla="*/ 7231997 w 10080264"/>
                <a:gd name="connsiteY402" fmla="*/ 2507191 h 3652478"/>
                <a:gd name="connsiteX403" fmla="*/ 7238838 w 10080264"/>
                <a:gd name="connsiteY403" fmla="*/ 2507191 h 3652478"/>
                <a:gd name="connsiteX404" fmla="*/ 7242440 w 10080264"/>
                <a:gd name="connsiteY404" fmla="*/ 2503591 h 3652478"/>
                <a:gd name="connsiteX405" fmla="*/ 7245680 w 10080264"/>
                <a:gd name="connsiteY405" fmla="*/ 2499990 h 3652478"/>
                <a:gd name="connsiteX406" fmla="*/ 7251082 w 10080264"/>
                <a:gd name="connsiteY406" fmla="*/ 2499990 h 3652478"/>
                <a:gd name="connsiteX407" fmla="*/ 7261525 w 10080264"/>
                <a:gd name="connsiteY407" fmla="*/ 2496749 h 3652478"/>
                <a:gd name="connsiteX408" fmla="*/ 7271968 w 10080264"/>
                <a:gd name="connsiteY408" fmla="*/ 2493149 h 3652478"/>
                <a:gd name="connsiteX409" fmla="*/ 7278810 w 10080264"/>
                <a:gd name="connsiteY409" fmla="*/ 2488108 h 3652478"/>
                <a:gd name="connsiteX410" fmla="*/ 141782 w 10080264"/>
                <a:gd name="connsiteY410" fmla="*/ 2467258 h 3652478"/>
                <a:gd name="connsiteX411" fmla="*/ 131346 w 10080264"/>
                <a:gd name="connsiteY411" fmla="*/ 2475899 h 3652478"/>
                <a:gd name="connsiteX412" fmla="*/ 131346 w 10080264"/>
                <a:gd name="connsiteY412" fmla="*/ 2479139 h 3652478"/>
                <a:gd name="connsiteX413" fmla="*/ 133146 w 10080264"/>
                <a:gd name="connsiteY413" fmla="*/ 2477699 h 3652478"/>
                <a:gd name="connsiteX414" fmla="*/ 136744 w 10080264"/>
                <a:gd name="connsiteY414" fmla="*/ 2472299 h 3652478"/>
                <a:gd name="connsiteX415" fmla="*/ 368490 w 10080264"/>
                <a:gd name="connsiteY415" fmla="*/ 2461858 h 3652478"/>
                <a:gd name="connsiteX416" fmla="*/ 332145 w 10080264"/>
                <a:gd name="connsiteY416" fmla="*/ 2494980 h 3652478"/>
                <a:gd name="connsiteX417" fmla="*/ 318501 w 10080264"/>
                <a:gd name="connsiteY417" fmla="*/ 2507920 h 3652478"/>
                <a:gd name="connsiteX418" fmla="*/ 314872 w 10080264"/>
                <a:gd name="connsiteY418" fmla="*/ 2510461 h 3652478"/>
                <a:gd name="connsiteX419" fmla="*/ 297599 w 10080264"/>
                <a:gd name="connsiteY419" fmla="*/ 2527743 h 3652478"/>
                <a:gd name="connsiteX420" fmla="*/ 318501 w 10080264"/>
                <a:gd name="connsiteY420" fmla="*/ 2507920 h 3652478"/>
                <a:gd name="connsiteX421" fmla="*/ 322069 w 10080264"/>
                <a:gd name="connsiteY421" fmla="*/ 2505421 h 3652478"/>
                <a:gd name="connsiteX422" fmla="*/ 328906 w 10080264"/>
                <a:gd name="connsiteY422" fmla="*/ 2500021 h 3652478"/>
                <a:gd name="connsiteX423" fmla="*/ 346180 w 10080264"/>
                <a:gd name="connsiteY423" fmla="*/ 2493180 h 3652478"/>
                <a:gd name="connsiteX424" fmla="*/ 359854 w 10080264"/>
                <a:gd name="connsiteY424" fmla="*/ 2488140 h 3652478"/>
                <a:gd name="connsiteX425" fmla="*/ 366691 w 10080264"/>
                <a:gd name="connsiteY425" fmla="*/ 2470499 h 3652478"/>
                <a:gd name="connsiteX426" fmla="*/ 370290 w 10080264"/>
                <a:gd name="connsiteY426" fmla="*/ 2467258 h 3652478"/>
                <a:gd name="connsiteX427" fmla="*/ 8693088 w 10080264"/>
                <a:gd name="connsiteY427" fmla="*/ 2461808 h 3652478"/>
                <a:gd name="connsiteX428" fmla="*/ 8684445 w 10080264"/>
                <a:gd name="connsiteY428" fmla="*/ 2468646 h 3652478"/>
                <a:gd name="connsiteX429" fmla="*/ 8691648 w 10080264"/>
                <a:gd name="connsiteY429" fmla="*/ 2491322 h 3652478"/>
                <a:gd name="connsiteX430" fmla="*/ 8698490 w 10080264"/>
                <a:gd name="connsiteY430" fmla="*/ 2510399 h 3652478"/>
                <a:gd name="connsiteX431" fmla="*/ 8703531 w 10080264"/>
                <a:gd name="connsiteY431" fmla="*/ 2524437 h 3652478"/>
                <a:gd name="connsiteX432" fmla="*/ 8710734 w 10080264"/>
                <a:gd name="connsiteY432" fmla="*/ 2539914 h 3652478"/>
                <a:gd name="connsiteX433" fmla="*/ 8729820 w 10080264"/>
                <a:gd name="connsiteY433" fmla="*/ 2526236 h 3652478"/>
                <a:gd name="connsiteX434" fmla="*/ 8722618 w 10080264"/>
                <a:gd name="connsiteY434" fmla="*/ 2513998 h 3652478"/>
                <a:gd name="connsiteX435" fmla="*/ 8719377 w 10080264"/>
                <a:gd name="connsiteY435" fmla="*/ 2510399 h 3652478"/>
                <a:gd name="connsiteX436" fmla="*/ 8712534 w 10080264"/>
                <a:gd name="connsiteY436" fmla="*/ 2505360 h 3652478"/>
                <a:gd name="connsiteX437" fmla="*/ 8705332 w 10080264"/>
                <a:gd name="connsiteY437" fmla="*/ 2503560 h 3652478"/>
                <a:gd name="connsiteX438" fmla="*/ 8700290 w 10080264"/>
                <a:gd name="connsiteY438" fmla="*/ 2499961 h 3652478"/>
                <a:gd name="connsiteX439" fmla="*/ 8696689 w 10080264"/>
                <a:gd name="connsiteY439" fmla="*/ 2494922 h 3652478"/>
                <a:gd name="connsiteX440" fmla="*/ 8693088 w 10080264"/>
                <a:gd name="connsiteY440" fmla="*/ 2489523 h 3652478"/>
                <a:gd name="connsiteX441" fmla="*/ 8691648 w 10080264"/>
                <a:gd name="connsiteY441" fmla="*/ 2484484 h 3652478"/>
                <a:gd name="connsiteX442" fmla="*/ 8689847 w 10080264"/>
                <a:gd name="connsiteY442" fmla="*/ 2479084 h 3652478"/>
                <a:gd name="connsiteX443" fmla="*/ 8691648 w 10080264"/>
                <a:gd name="connsiteY443" fmla="*/ 2472246 h 3652478"/>
                <a:gd name="connsiteX444" fmla="*/ 8693088 w 10080264"/>
                <a:gd name="connsiteY444" fmla="*/ 2465407 h 3652478"/>
                <a:gd name="connsiteX445" fmla="*/ 8850820 w 10080264"/>
                <a:gd name="connsiteY445" fmla="*/ 2456768 h 3652478"/>
                <a:gd name="connsiteX446" fmla="*/ 8800403 w 10080264"/>
                <a:gd name="connsiteY446" fmla="*/ 2488083 h 3652478"/>
                <a:gd name="connsiteX447" fmla="*/ 8826692 w 10080264"/>
                <a:gd name="connsiteY447" fmla="*/ 2472246 h 3652478"/>
                <a:gd name="connsiteX448" fmla="*/ 5267382 w 10080264"/>
                <a:gd name="connsiteY448" fmla="*/ 2453438 h 3652478"/>
                <a:gd name="connsiteX449" fmla="*/ 5260539 w 10080264"/>
                <a:gd name="connsiteY449" fmla="*/ 2455239 h 3652478"/>
                <a:gd name="connsiteX450" fmla="*/ 5215519 w 10080264"/>
                <a:gd name="connsiteY450" fmla="*/ 2489804 h 3652478"/>
                <a:gd name="connsiteX451" fmla="*/ 5243251 w 10080264"/>
                <a:gd name="connsiteY451" fmla="*/ 2472521 h 3652478"/>
                <a:gd name="connsiteX452" fmla="*/ 5052724 w 10080264"/>
                <a:gd name="connsiteY452" fmla="*/ 2437956 h 3652478"/>
                <a:gd name="connsiteX453" fmla="*/ 4992576 w 10080264"/>
                <a:gd name="connsiteY453" fmla="*/ 2482963 h 3652478"/>
                <a:gd name="connsiteX454" fmla="*/ 4937110 w 10080264"/>
                <a:gd name="connsiteY454" fmla="*/ 2526530 h 3652478"/>
                <a:gd name="connsiteX455" fmla="*/ 4938911 w 10080264"/>
                <a:gd name="connsiteY455" fmla="*/ 2526530 h 3652478"/>
                <a:gd name="connsiteX456" fmla="*/ 4938911 w 10080264"/>
                <a:gd name="connsiteY456" fmla="*/ 2535171 h 3652478"/>
                <a:gd name="connsiteX457" fmla="*/ 4961242 w 10080264"/>
                <a:gd name="connsiteY457" fmla="*/ 2512487 h 3652478"/>
                <a:gd name="connsiteX458" fmla="*/ 4982131 w 10080264"/>
                <a:gd name="connsiteY458" fmla="*/ 2491604 h 3652478"/>
                <a:gd name="connsiteX459" fmla="*/ 5004461 w 10080264"/>
                <a:gd name="connsiteY459" fmla="*/ 2476122 h 3652478"/>
                <a:gd name="connsiteX460" fmla="*/ 5028953 w 10080264"/>
                <a:gd name="connsiteY460" fmla="*/ 2460279 h 3652478"/>
                <a:gd name="connsiteX461" fmla="*/ 5050923 w 10080264"/>
                <a:gd name="connsiteY461" fmla="*/ 2450198 h 3652478"/>
                <a:gd name="connsiteX462" fmla="*/ 5050923 w 10080264"/>
                <a:gd name="connsiteY462" fmla="*/ 2444797 h 3652478"/>
                <a:gd name="connsiteX463" fmla="*/ 5052724 w 10080264"/>
                <a:gd name="connsiteY463" fmla="*/ 2439756 h 3652478"/>
                <a:gd name="connsiteX464" fmla="*/ 1145416 w 10080264"/>
                <a:gd name="connsiteY464" fmla="*/ 2430896 h 3652478"/>
                <a:gd name="connsiteX465" fmla="*/ 1129942 w 10080264"/>
                <a:gd name="connsiteY465" fmla="*/ 2437736 h 3652478"/>
                <a:gd name="connsiteX466" fmla="*/ 1114468 w 10080264"/>
                <a:gd name="connsiteY466" fmla="*/ 2444577 h 3652478"/>
                <a:gd name="connsiteX467" fmla="*/ 1095396 w 10080264"/>
                <a:gd name="connsiteY467" fmla="*/ 2451417 h 3652478"/>
                <a:gd name="connsiteX468" fmla="*/ 1074525 w 10080264"/>
                <a:gd name="connsiteY468" fmla="*/ 2456818 h 3652478"/>
                <a:gd name="connsiteX469" fmla="*/ 1074525 w 10080264"/>
                <a:gd name="connsiteY469" fmla="*/ 2458618 h 3652478"/>
                <a:gd name="connsiteX470" fmla="*/ 1074525 w 10080264"/>
                <a:gd name="connsiteY470" fmla="*/ 2465458 h 3652478"/>
                <a:gd name="connsiteX471" fmla="*/ 1062289 w 10080264"/>
                <a:gd name="connsiteY471" fmla="*/ 2484540 h 3652478"/>
                <a:gd name="connsiteX472" fmla="*/ 1043577 w 10080264"/>
                <a:gd name="connsiteY472" fmla="*/ 2501821 h 3652478"/>
                <a:gd name="connsiteX473" fmla="*/ 1020906 w 10080264"/>
                <a:gd name="connsiteY473" fmla="*/ 2519102 h 3652478"/>
                <a:gd name="connsiteX474" fmla="*/ 994997 w 10080264"/>
                <a:gd name="connsiteY474" fmla="*/ 2536743 h 3652478"/>
                <a:gd name="connsiteX475" fmla="*/ 965489 w 10080264"/>
                <a:gd name="connsiteY475" fmla="*/ 2553665 h 3652478"/>
                <a:gd name="connsiteX476" fmla="*/ 941379 w 10080264"/>
                <a:gd name="connsiteY476" fmla="*/ 2569146 h 3652478"/>
                <a:gd name="connsiteX477" fmla="*/ 950015 w 10080264"/>
                <a:gd name="connsiteY477" fmla="*/ 2564105 h 3652478"/>
                <a:gd name="connsiteX478" fmla="*/ 956852 w 10080264"/>
                <a:gd name="connsiteY478" fmla="*/ 2560865 h 3652478"/>
                <a:gd name="connsiteX479" fmla="*/ 961890 w 10080264"/>
                <a:gd name="connsiteY479" fmla="*/ 2559065 h 3652478"/>
                <a:gd name="connsiteX480" fmla="*/ 967288 w 10080264"/>
                <a:gd name="connsiteY480" fmla="*/ 2560865 h 3652478"/>
                <a:gd name="connsiteX481" fmla="*/ 972326 w 10080264"/>
                <a:gd name="connsiteY481" fmla="*/ 2562305 h 3652478"/>
                <a:gd name="connsiteX482" fmla="*/ 977724 w 10080264"/>
                <a:gd name="connsiteY482" fmla="*/ 2559065 h 3652478"/>
                <a:gd name="connsiteX483" fmla="*/ 982762 w 10080264"/>
                <a:gd name="connsiteY483" fmla="*/ 2557265 h 3652478"/>
                <a:gd name="connsiteX484" fmla="*/ 989959 w 10080264"/>
                <a:gd name="connsiteY484" fmla="*/ 2557265 h 3652478"/>
                <a:gd name="connsiteX485" fmla="*/ 998595 w 10080264"/>
                <a:gd name="connsiteY485" fmla="*/ 2557265 h 3652478"/>
                <a:gd name="connsiteX486" fmla="*/ 1003633 w 10080264"/>
                <a:gd name="connsiteY486" fmla="*/ 2548624 h 3652478"/>
                <a:gd name="connsiteX487" fmla="*/ 1009031 w 10080264"/>
                <a:gd name="connsiteY487" fmla="*/ 2538183 h 3652478"/>
                <a:gd name="connsiteX488" fmla="*/ 1017668 w 10080264"/>
                <a:gd name="connsiteY488" fmla="*/ 2529543 h 3652478"/>
                <a:gd name="connsiteX489" fmla="*/ 1026304 w 10080264"/>
                <a:gd name="connsiteY489" fmla="*/ 2520902 h 3652478"/>
                <a:gd name="connsiteX490" fmla="*/ 1034941 w 10080264"/>
                <a:gd name="connsiteY490" fmla="*/ 2514062 h 3652478"/>
                <a:gd name="connsiteX491" fmla="*/ 1045016 w 10080264"/>
                <a:gd name="connsiteY491" fmla="*/ 2507221 h 3652478"/>
                <a:gd name="connsiteX492" fmla="*/ 1055452 w 10080264"/>
                <a:gd name="connsiteY492" fmla="*/ 2500021 h 3652478"/>
                <a:gd name="connsiteX493" fmla="*/ 1067687 w 10080264"/>
                <a:gd name="connsiteY493" fmla="*/ 2494980 h 3652478"/>
                <a:gd name="connsiteX494" fmla="*/ 1076324 w 10080264"/>
                <a:gd name="connsiteY494" fmla="*/ 2479139 h 3652478"/>
                <a:gd name="connsiteX495" fmla="*/ 1089998 w 10080264"/>
                <a:gd name="connsiteY495" fmla="*/ 2463658 h 3652478"/>
                <a:gd name="connsiteX496" fmla="*/ 1093597 w 10080264"/>
                <a:gd name="connsiteY496" fmla="*/ 2458618 h 3652478"/>
                <a:gd name="connsiteX497" fmla="*/ 1098635 w 10080264"/>
                <a:gd name="connsiteY497" fmla="*/ 2453217 h 3652478"/>
                <a:gd name="connsiteX498" fmla="*/ 1110870 w 10080264"/>
                <a:gd name="connsiteY498" fmla="*/ 2448177 h 3652478"/>
                <a:gd name="connsiteX499" fmla="*/ 1123105 w 10080264"/>
                <a:gd name="connsiteY499" fmla="*/ 2444577 h 3652478"/>
                <a:gd name="connsiteX500" fmla="*/ 1136780 w 10080264"/>
                <a:gd name="connsiteY500" fmla="*/ 2442777 h 3652478"/>
                <a:gd name="connsiteX501" fmla="*/ 7230196 w 10080264"/>
                <a:gd name="connsiteY501" fmla="*/ 2429056 h 3652478"/>
                <a:gd name="connsiteX502" fmla="*/ 7206069 w 10080264"/>
                <a:gd name="connsiteY502" fmla="*/ 2437698 h 3652478"/>
                <a:gd name="connsiteX503" fmla="*/ 7197427 w 10080264"/>
                <a:gd name="connsiteY503" fmla="*/ 2442739 h 3652478"/>
                <a:gd name="connsiteX504" fmla="*/ 7190585 w 10080264"/>
                <a:gd name="connsiteY504" fmla="*/ 2449940 h 3652478"/>
                <a:gd name="connsiteX505" fmla="*/ 5296916 w 10080264"/>
                <a:gd name="connsiteY505" fmla="*/ 2427515 h 3652478"/>
                <a:gd name="connsiteX506" fmla="*/ 5281429 w 10080264"/>
                <a:gd name="connsiteY506" fmla="*/ 2439756 h 3652478"/>
                <a:gd name="connsiteX507" fmla="*/ 5281429 w 10080264"/>
                <a:gd name="connsiteY507" fmla="*/ 2441557 h 3652478"/>
                <a:gd name="connsiteX508" fmla="*/ 5276026 w 10080264"/>
                <a:gd name="connsiteY508" fmla="*/ 2444797 h 3652478"/>
                <a:gd name="connsiteX509" fmla="*/ 5279628 w 10080264"/>
                <a:gd name="connsiteY509" fmla="*/ 2444797 h 3652478"/>
                <a:gd name="connsiteX510" fmla="*/ 5284670 w 10080264"/>
                <a:gd name="connsiteY510" fmla="*/ 2439756 h 3652478"/>
                <a:gd name="connsiteX511" fmla="*/ 5953990 w 10080264"/>
                <a:gd name="connsiteY511" fmla="*/ 2420415 h 3652478"/>
                <a:gd name="connsiteX512" fmla="*/ 5935265 w 10080264"/>
                <a:gd name="connsiteY512" fmla="*/ 2430857 h 3652478"/>
                <a:gd name="connsiteX513" fmla="*/ 5907537 w 10080264"/>
                <a:gd name="connsiteY513" fmla="*/ 2444539 h 3652478"/>
                <a:gd name="connsiteX514" fmla="*/ 5879809 w 10080264"/>
                <a:gd name="connsiteY514" fmla="*/ 2454981 h 3652478"/>
                <a:gd name="connsiteX515" fmla="*/ 5851721 w 10080264"/>
                <a:gd name="connsiteY515" fmla="*/ 2460022 h 3652478"/>
                <a:gd name="connsiteX516" fmla="*/ 5825794 w 10080264"/>
                <a:gd name="connsiteY516" fmla="*/ 2461823 h 3652478"/>
                <a:gd name="connsiteX517" fmla="*/ 5798426 w 10080264"/>
                <a:gd name="connsiteY517" fmla="*/ 2461823 h 3652478"/>
                <a:gd name="connsiteX518" fmla="*/ 5777540 w 10080264"/>
                <a:gd name="connsiteY518" fmla="*/ 2475865 h 3652478"/>
                <a:gd name="connsiteX519" fmla="*/ 5751612 w 10080264"/>
                <a:gd name="connsiteY519" fmla="*/ 2488108 h 3652478"/>
                <a:gd name="connsiteX520" fmla="*/ 5751612 w 10080264"/>
                <a:gd name="connsiteY520" fmla="*/ 2539958 h 3652478"/>
                <a:gd name="connsiteX521" fmla="*/ 5779340 w 10080264"/>
                <a:gd name="connsiteY521" fmla="*/ 2527715 h 3652478"/>
                <a:gd name="connsiteX522" fmla="*/ 5805268 w 10080264"/>
                <a:gd name="connsiteY522" fmla="*/ 2512232 h 3652478"/>
                <a:gd name="connsiteX523" fmla="*/ 5832996 w 10080264"/>
                <a:gd name="connsiteY523" fmla="*/ 2494949 h 3652478"/>
                <a:gd name="connsiteX524" fmla="*/ 5858923 w 10080264"/>
                <a:gd name="connsiteY524" fmla="*/ 2475865 h 3652478"/>
                <a:gd name="connsiteX525" fmla="*/ 5860724 w 10080264"/>
                <a:gd name="connsiteY525" fmla="*/ 2475865 h 3652478"/>
                <a:gd name="connsiteX526" fmla="*/ 5910778 w 10080264"/>
                <a:gd name="connsiteY526" fmla="*/ 2444539 h 3652478"/>
                <a:gd name="connsiteX527" fmla="*/ 5933465 w 10080264"/>
                <a:gd name="connsiteY527" fmla="*/ 2432657 h 3652478"/>
                <a:gd name="connsiteX528" fmla="*/ 5953990 w 10080264"/>
                <a:gd name="connsiteY528" fmla="*/ 2422215 h 3652478"/>
                <a:gd name="connsiteX529" fmla="*/ 5089100 w 10080264"/>
                <a:gd name="connsiteY529" fmla="*/ 2413832 h 3652478"/>
                <a:gd name="connsiteX530" fmla="*/ 5077215 w 10080264"/>
                <a:gd name="connsiteY530" fmla="*/ 2422474 h 3652478"/>
                <a:gd name="connsiteX531" fmla="*/ 5082257 w 10080264"/>
                <a:gd name="connsiteY531" fmla="*/ 2418873 h 3652478"/>
                <a:gd name="connsiteX532" fmla="*/ 5087300 w 10080264"/>
                <a:gd name="connsiteY532" fmla="*/ 2418873 h 3652478"/>
                <a:gd name="connsiteX533" fmla="*/ 9231825 w 10080264"/>
                <a:gd name="connsiteY533" fmla="*/ 2411776 h 3652478"/>
                <a:gd name="connsiteX534" fmla="*/ 9202295 w 10080264"/>
                <a:gd name="connsiteY534" fmla="*/ 2425814 h 3652478"/>
                <a:gd name="connsiteX535" fmla="*/ 9215980 w 10080264"/>
                <a:gd name="connsiteY535" fmla="*/ 2430853 h 3652478"/>
                <a:gd name="connsiteX536" fmla="*/ 9221382 w 10080264"/>
                <a:gd name="connsiteY536" fmla="*/ 2434092 h 3652478"/>
                <a:gd name="connsiteX537" fmla="*/ 9224623 w 10080264"/>
                <a:gd name="connsiteY537" fmla="*/ 2427254 h 3652478"/>
                <a:gd name="connsiteX538" fmla="*/ 9230024 w 10080264"/>
                <a:gd name="connsiteY538" fmla="*/ 2417175 h 3652478"/>
                <a:gd name="connsiteX539" fmla="*/ 3412197 w 10080264"/>
                <a:gd name="connsiteY539" fmla="*/ 2408915 h 3652478"/>
                <a:gd name="connsiteX540" fmla="*/ 3387720 w 10080264"/>
                <a:gd name="connsiteY540" fmla="*/ 2418994 h 3652478"/>
                <a:gd name="connsiteX541" fmla="*/ 3396719 w 10080264"/>
                <a:gd name="connsiteY541" fmla="*/ 2420794 h 3652478"/>
                <a:gd name="connsiteX542" fmla="*/ 446579 w 10080264"/>
                <a:gd name="connsiteY542" fmla="*/ 2401374 h 3652478"/>
                <a:gd name="connsiteX543" fmla="*/ 418870 w 10080264"/>
                <a:gd name="connsiteY543" fmla="*/ 2422255 h 3652478"/>
                <a:gd name="connsiteX544" fmla="*/ 391161 w 10080264"/>
                <a:gd name="connsiteY544" fmla="*/ 2444577 h 3652478"/>
                <a:gd name="connsiteX545" fmla="*/ 397998 w 10080264"/>
                <a:gd name="connsiteY545" fmla="*/ 2446377 h 3652478"/>
                <a:gd name="connsiteX546" fmla="*/ 425707 w 10080264"/>
                <a:gd name="connsiteY546" fmla="*/ 2420455 h 3652478"/>
                <a:gd name="connsiteX547" fmla="*/ 1179962 w 10080264"/>
                <a:gd name="connsiteY547" fmla="*/ 2394533 h 3652478"/>
                <a:gd name="connsiteX548" fmla="*/ 1179962 w 10080264"/>
                <a:gd name="connsiteY548" fmla="*/ 2396333 h 3652478"/>
                <a:gd name="connsiteX549" fmla="*/ 1181761 w 10080264"/>
                <a:gd name="connsiteY549" fmla="*/ 2394533 h 3652478"/>
                <a:gd name="connsiteX550" fmla="*/ 7869379 w 10080264"/>
                <a:gd name="connsiteY550" fmla="*/ 2391249 h 3652478"/>
                <a:gd name="connsiteX551" fmla="*/ 7813563 w 10080264"/>
                <a:gd name="connsiteY551" fmla="*/ 2413573 h 3652478"/>
                <a:gd name="connsiteX552" fmla="*/ 7761709 w 10080264"/>
                <a:gd name="connsiteY552" fmla="*/ 2435898 h 3652478"/>
                <a:gd name="connsiteX553" fmla="*/ 7715255 w 10080264"/>
                <a:gd name="connsiteY553" fmla="*/ 2460022 h 3652478"/>
                <a:gd name="connsiteX554" fmla="*/ 7669882 w 10080264"/>
                <a:gd name="connsiteY554" fmla="*/ 2486307 h 3652478"/>
                <a:gd name="connsiteX555" fmla="*/ 7611185 w 10080264"/>
                <a:gd name="connsiteY555" fmla="*/ 2520874 h 3652478"/>
                <a:gd name="connsiteX556" fmla="*/ 7656198 w 10080264"/>
                <a:gd name="connsiteY556" fmla="*/ 2501790 h 3652478"/>
                <a:gd name="connsiteX557" fmla="*/ 7718496 w 10080264"/>
                <a:gd name="connsiteY557" fmla="*/ 2472265 h 3652478"/>
                <a:gd name="connsiteX558" fmla="*/ 7778994 w 10080264"/>
                <a:gd name="connsiteY558" fmla="*/ 2442739 h 3652478"/>
                <a:gd name="connsiteX559" fmla="*/ 7784395 w 10080264"/>
                <a:gd name="connsiteY559" fmla="*/ 2435898 h 3652478"/>
                <a:gd name="connsiteX560" fmla="*/ 7791237 w 10080264"/>
                <a:gd name="connsiteY560" fmla="*/ 2429056 h 3652478"/>
                <a:gd name="connsiteX561" fmla="*/ 7801680 w 10080264"/>
                <a:gd name="connsiteY561" fmla="*/ 2422215 h 3652478"/>
                <a:gd name="connsiteX562" fmla="*/ 7812123 w 10080264"/>
                <a:gd name="connsiteY562" fmla="*/ 2418614 h 3652478"/>
                <a:gd name="connsiteX563" fmla="*/ 7844892 w 10080264"/>
                <a:gd name="connsiteY563" fmla="*/ 2406732 h 3652478"/>
                <a:gd name="connsiteX564" fmla="*/ 7857136 w 10080264"/>
                <a:gd name="connsiteY564" fmla="*/ 2401331 h 3652478"/>
                <a:gd name="connsiteX565" fmla="*/ 7865778 w 10080264"/>
                <a:gd name="connsiteY565" fmla="*/ 2396290 h 3652478"/>
                <a:gd name="connsiteX566" fmla="*/ 8964977 w 10080264"/>
                <a:gd name="connsiteY566" fmla="*/ 2385861 h 3652478"/>
                <a:gd name="connsiteX567" fmla="*/ 8914921 w 10080264"/>
                <a:gd name="connsiteY567" fmla="*/ 2417175 h 3652478"/>
                <a:gd name="connsiteX568" fmla="*/ 8925004 w 10080264"/>
                <a:gd name="connsiteY568" fmla="*/ 2413576 h 3652478"/>
                <a:gd name="connsiteX569" fmla="*/ 8937248 w 10080264"/>
                <a:gd name="connsiteY569" fmla="*/ 2408537 h 3652478"/>
                <a:gd name="connsiteX570" fmla="*/ 8944451 w 10080264"/>
                <a:gd name="connsiteY570" fmla="*/ 2403138 h 3652478"/>
                <a:gd name="connsiteX571" fmla="*/ 8953094 w 10080264"/>
                <a:gd name="connsiteY571" fmla="*/ 2394499 h 3652478"/>
                <a:gd name="connsiteX572" fmla="*/ 8980823 w 10080264"/>
                <a:gd name="connsiteY572" fmla="*/ 2377222 h 3652478"/>
                <a:gd name="connsiteX573" fmla="*/ 8975421 w 10080264"/>
                <a:gd name="connsiteY573" fmla="*/ 2379022 h 3652478"/>
                <a:gd name="connsiteX574" fmla="*/ 8979022 w 10080264"/>
                <a:gd name="connsiteY574" fmla="*/ 2379022 h 3652478"/>
                <a:gd name="connsiteX575" fmla="*/ 5758454 w 10080264"/>
                <a:gd name="connsiteY575" fmla="*/ 2366764 h 3652478"/>
                <a:gd name="connsiteX576" fmla="*/ 5760255 w 10080264"/>
                <a:gd name="connsiteY576" fmla="*/ 2375406 h 3652478"/>
                <a:gd name="connsiteX577" fmla="*/ 5760255 w 10080264"/>
                <a:gd name="connsiteY577" fmla="*/ 2384048 h 3652478"/>
                <a:gd name="connsiteX578" fmla="*/ 5781141 w 10080264"/>
                <a:gd name="connsiteY578" fmla="*/ 2370365 h 3652478"/>
                <a:gd name="connsiteX579" fmla="*/ 5782581 w 10080264"/>
                <a:gd name="connsiteY579" fmla="*/ 2370365 h 3652478"/>
                <a:gd name="connsiteX580" fmla="*/ 5767097 w 10080264"/>
                <a:gd name="connsiteY580" fmla="*/ 2368565 h 3652478"/>
                <a:gd name="connsiteX581" fmla="*/ 5762055 w 10080264"/>
                <a:gd name="connsiteY581" fmla="*/ 2366764 h 3652478"/>
                <a:gd name="connsiteX582" fmla="*/ 1233580 w 10080264"/>
                <a:gd name="connsiteY582" fmla="*/ 2365011 h 3652478"/>
                <a:gd name="connsiteX583" fmla="*/ 1204432 w 10080264"/>
                <a:gd name="connsiteY583" fmla="*/ 2382292 h 3652478"/>
                <a:gd name="connsiteX584" fmla="*/ 1218106 w 10080264"/>
                <a:gd name="connsiteY584" fmla="*/ 2375452 h 3652478"/>
                <a:gd name="connsiteX585" fmla="*/ 4647897 w 10080264"/>
                <a:gd name="connsiteY585" fmla="*/ 2358384 h 3652478"/>
                <a:gd name="connsiteX586" fmla="*/ 4644296 w 10080264"/>
                <a:gd name="connsiteY586" fmla="*/ 2360184 h 3652478"/>
                <a:gd name="connsiteX587" fmla="*/ 4616563 w 10080264"/>
                <a:gd name="connsiteY587" fmla="*/ 2381067 h 3652478"/>
                <a:gd name="connsiteX588" fmla="*/ 4590631 w 10080264"/>
                <a:gd name="connsiteY588" fmla="*/ 2400150 h 3652478"/>
                <a:gd name="connsiteX589" fmla="*/ 4564699 w 10080264"/>
                <a:gd name="connsiteY589" fmla="*/ 2417433 h 3652478"/>
                <a:gd name="connsiteX590" fmla="*/ 4538767 w 10080264"/>
                <a:gd name="connsiteY590" fmla="*/ 2436156 h 3652478"/>
                <a:gd name="connsiteX591" fmla="*/ 4502390 w 10080264"/>
                <a:gd name="connsiteY591" fmla="*/ 2463880 h 3652478"/>
                <a:gd name="connsiteX592" fmla="*/ 4467814 w 10080264"/>
                <a:gd name="connsiteY592" fmla="*/ 2488364 h 3652478"/>
                <a:gd name="connsiteX593" fmla="*/ 4450166 w 10080264"/>
                <a:gd name="connsiteY593" fmla="*/ 2500246 h 3652478"/>
                <a:gd name="connsiteX594" fmla="*/ 4450166 w 10080264"/>
                <a:gd name="connsiteY594" fmla="*/ 2527970 h 3652478"/>
                <a:gd name="connsiteX595" fmla="*/ 4469615 w 10080264"/>
                <a:gd name="connsiteY595" fmla="*/ 2510687 h 3652478"/>
                <a:gd name="connsiteX596" fmla="*/ 4491945 w 10080264"/>
                <a:gd name="connsiteY596" fmla="*/ 2493405 h 3652478"/>
                <a:gd name="connsiteX597" fmla="*/ 4518238 w 10080264"/>
                <a:gd name="connsiteY597" fmla="*/ 2476122 h 3652478"/>
                <a:gd name="connsiteX598" fmla="*/ 4547411 w 10080264"/>
                <a:gd name="connsiteY598" fmla="*/ 2457039 h 3652478"/>
                <a:gd name="connsiteX599" fmla="*/ 4549212 w 10080264"/>
                <a:gd name="connsiteY599" fmla="*/ 2457039 h 3652478"/>
                <a:gd name="connsiteX600" fmla="*/ 4562898 w 10080264"/>
                <a:gd name="connsiteY600" fmla="*/ 2448398 h 3652478"/>
                <a:gd name="connsiteX601" fmla="*/ 4578385 w 10080264"/>
                <a:gd name="connsiteY601" fmla="*/ 2437956 h 3652478"/>
                <a:gd name="connsiteX602" fmla="*/ 4592432 w 10080264"/>
                <a:gd name="connsiteY602" fmla="*/ 2427515 h 3652478"/>
                <a:gd name="connsiteX603" fmla="*/ 4604677 w 10080264"/>
                <a:gd name="connsiteY603" fmla="*/ 2415633 h 3652478"/>
                <a:gd name="connsiteX604" fmla="*/ 4616563 w 10080264"/>
                <a:gd name="connsiteY604" fmla="*/ 2401591 h 3652478"/>
                <a:gd name="connsiteX605" fmla="*/ 4628808 w 10080264"/>
                <a:gd name="connsiteY605" fmla="*/ 2387908 h 3652478"/>
                <a:gd name="connsiteX606" fmla="*/ 4637452 w 10080264"/>
                <a:gd name="connsiteY606" fmla="*/ 2373866 h 3652478"/>
                <a:gd name="connsiteX607" fmla="*/ 2182913 w 10080264"/>
                <a:gd name="connsiteY607" fmla="*/ 2356722 h 3652478"/>
                <a:gd name="connsiteX608" fmla="*/ 2132878 w 10080264"/>
                <a:gd name="connsiteY608" fmla="*/ 2384438 h 3652478"/>
                <a:gd name="connsiteX609" fmla="*/ 2082842 w 10080264"/>
                <a:gd name="connsiteY609" fmla="*/ 2412155 h 3652478"/>
                <a:gd name="connsiteX610" fmla="*/ 2049726 w 10080264"/>
                <a:gd name="connsiteY610" fmla="*/ 2431232 h 3652478"/>
                <a:gd name="connsiteX611" fmla="*/ 2054765 w 10080264"/>
                <a:gd name="connsiteY611" fmla="*/ 2433032 h 3652478"/>
                <a:gd name="connsiteX612" fmla="*/ 2058365 w 10080264"/>
                <a:gd name="connsiteY612" fmla="*/ 2436272 h 3652478"/>
                <a:gd name="connsiteX613" fmla="*/ 2131438 w 10080264"/>
                <a:gd name="connsiteY613" fmla="*/ 2400276 h 3652478"/>
                <a:gd name="connsiteX614" fmla="*/ 2205591 w 10080264"/>
                <a:gd name="connsiteY614" fmla="*/ 2362121 h 3652478"/>
                <a:gd name="connsiteX615" fmla="*/ 2203791 w 10080264"/>
                <a:gd name="connsiteY615" fmla="*/ 2360322 h 3652478"/>
                <a:gd name="connsiteX616" fmla="*/ 2198751 w 10080264"/>
                <a:gd name="connsiteY616" fmla="*/ 2358522 h 3652478"/>
                <a:gd name="connsiteX617" fmla="*/ 1007232 w 10080264"/>
                <a:gd name="connsiteY617" fmla="*/ 2356370 h 3652478"/>
                <a:gd name="connsiteX618" fmla="*/ 982762 w 10080264"/>
                <a:gd name="connsiteY618" fmla="*/ 2370411 h 3652478"/>
                <a:gd name="connsiteX619" fmla="*/ 960451 w 10080264"/>
                <a:gd name="connsiteY619" fmla="*/ 2380852 h 3652478"/>
                <a:gd name="connsiteX620" fmla="*/ 944617 w 10080264"/>
                <a:gd name="connsiteY620" fmla="*/ 2399933 h 3652478"/>
                <a:gd name="connsiteX621" fmla="*/ 927344 w 10080264"/>
                <a:gd name="connsiteY621" fmla="*/ 2418655 h 3652478"/>
                <a:gd name="connsiteX622" fmla="*/ 930943 w 10080264"/>
                <a:gd name="connsiteY622" fmla="*/ 2417215 h 3652478"/>
                <a:gd name="connsiteX623" fmla="*/ 953254 w 10080264"/>
                <a:gd name="connsiteY623" fmla="*/ 2399933 h 3652478"/>
                <a:gd name="connsiteX624" fmla="*/ 6450933 w 10080264"/>
                <a:gd name="connsiteY624" fmla="*/ 2347681 h 3652478"/>
                <a:gd name="connsiteX625" fmla="*/ 6359467 w 10080264"/>
                <a:gd name="connsiteY625" fmla="*/ 2394490 h 3652478"/>
                <a:gd name="connsiteX626" fmla="*/ 6269081 w 10080264"/>
                <a:gd name="connsiteY626" fmla="*/ 2441299 h 3652478"/>
                <a:gd name="connsiteX627" fmla="*/ 6205342 w 10080264"/>
                <a:gd name="connsiteY627" fmla="*/ 2475865 h 3652478"/>
                <a:gd name="connsiteX628" fmla="*/ 6066703 w 10080264"/>
                <a:gd name="connsiteY628" fmla="*/ 2553640 h 3652478"/>
                <a:gd name="connsiteX629" fmla="*/ 6051218 w 10080264"/>
                <a:gd name="connsiteY629" fmla="*/ 2562282 h 3652478"/>
                <a:gd name="connsiteX630" fmla="*/ 6078946 w 10080264"/>
                <a:gd name="connsiteY630" fmla="*/ 2559041 h 3652478"/>
                <a:gd name="connsiteX631" fmla="*/ 6108115 w 10080264"/>
                <a:gd name="connsiteY631" fmla="*/ 2555441 h 3652478"/>
                <a:gd name="connsiteX632" fmla="*/ 6108115 w 10080264"/>
                <a:gd name="connsiteY632" fmla="*/ 2548599 h 3652478"/>
                <a:gd name="connsiteX633" fmla="*/ 6109915 w 10080264"/>
                <a:gd name="connsiteY633" fmla="*/ 2541758 h 3652478"/>
                <a:gd name="connsiteX634" fmla="*/ 6114957 w 10080264"/>
                <a:gd name="connsiteY634" fmla="*/ 2534917 h 3652478"/>
                <a:gd name="connsiteX635" fmla="*/ 6121798 w 10080264"/>
                <a:gd name="connsiteY635" fmla="*/ 2531316 h 3652478"/>
                <a:gd name="connsiteX636" fmla="*/ 6129001 w 10080264"/>
                <a:gd name="connsiteY636" fmla="*/ 2527715 h 3652478"/>
                <a:gd name="connsiteX637" fmla="*/ 6153127 w 10080264"/>
                <a:gd name="connsiteY637" fmla="*/ 2517273 h 3652478"/>
                <a:gd name="connsiteX638" fmla="*/ 6177614 w 10080264"/>
                <a:gd name="connsiteY638" fmla="*/ 2507191 h 3652478"/>
                <a:gd name="connsiteX639" fmla="*/ 6199941 w 10080264"/>
                <a:gd name="connsiteY639" fmla="*/ 2493149 h 3652478"/>
                <a:gd name="connsiteX640" fmla="*/ 6222627 w 10080264"/>
                <a:gd name="connsiteY640" fmla="*/ 2475865 h 3652478"/>
                <a:gd name="connsiteX641" fmla="*/ 6269081 w 10080264"/>
                <a:gd name="connsiteY641" fmla="*/ 2446340 h 3652478"/>
                <a:gd name="connsiteX642" fmla="*/ 6289967 w 10080264"/>
                <a:gd name="connsiteY642" fmla="*/ 2434097 h 3652478"/>
                <a:gd name="connsiteX643" fmla="*/ 6312653 w 10080264"/>
                <a:gd name="connsiteY643" fmla="*/ 2422215 h 3652478"/>
                <a:gd name="connsiteX644" fmla="*/ 6362708 w 10080264"/>
                <a:gd name="connsiteY644" fmla="*/ 2396290 h 3652478"/>
                <a:gd name="connsiteX645" fmla="*/ 6416363 w 10080264"/>
                <a:gd name="connsiteY645" fmla="*/ 2366764 h 3652478"/>
                <a:gd name="connsiteX646" fmla="*/ 6433648 w 10080264"/>
                <a:gd name="connsiteY646" fmla="*/ 2358123 h 3652478"/>
                <a:gd name="connsiteX647" fmla="*/ 4576584 w 10080264"/>
                <a:gd name="connsiteY647" fmla="*/ 2339301 h 3652478"/>
                <a:gd name="connsiteX648" fmla="*/ 4552453 w 10080264"/>
                <a:gd name="connsiteY648" fmla="*/ 2347942 h 3652478"/>
                <a:gd name="connsiteX649" fmla="*/ 4540568 w 10080264"/>
                <a:gd name="connsiteY649" fmla="*/ 2356584 h 3652478"/>
                <a:gd name="connsiteX650" fmla="*/ 4518238 w 10080264"/>
                <a:gd name="connsiteY650" fmla="*/ 2368826 h 3652478"/>
                <a:gd name="connsiteX651" fmla="*/ 4497348 w 10080264"/>
                <a:gd name="connsiteY651" fmla="*/ 2384308 h 3652478"/>
                <a:gd name="connsiteX652" fmla="*/ 4483302 w 10080264"/>
                <a:gd name="connsiteY652" fmla="*/ 2396550 h 3652478"/>
                <a:gd name="connsiteX653" fmla="*/ 4469615 w 10080264"/>
                <a:gd name="connsiteY653" fmla="*/ 2406991 h 3652478"/>
                <a:gd name="connsiteX654" fmla="*/ 4459170 w 10080264"/>
                <a:gd name="connsiteY654" fmla="*/ 2413832 h 3652478"/>
                <a:gd name="connsiteX655" fmla="*/ 4455569 w 10080264"/>
                <a:gd name="connsiteY655" fmla="*/ 2417433 h 3652478"/>
                <a:gd name="connsiteX656" fmla="*/ 4481501 w 10080264"/>
                <a:gd name="connsiteY656" fmla="*/ 2401591 h 3652478"/>
                <a:gd name="connsiteX657" fmla="*/ 4504191 w 10080264"/>
                <a:gd name="connsiteY657" fmla="*/ 2384308 h 3652478"/>
                <a:gd name="connsiteX658" fmla="*/ 4519678 w 10080264"/>
                <a:gd name="connsiteY658" fmla="*/ 2370626 h 3652478"/>
                <a:gd name="connsiteX659" fmla="*/ 4536966 w 10080264"/>
                <a:gd name="connsiteY659" fmla="*/ 2361985 h 3652478"/>
                <a:gd name="connsiteX660" fmla="*/ 4552453 w 10080264"/>
                <a:gd name="connsiteY660" fmla="*/ 2356584 h 3652478"/>
                <a:gd name="connsiteX661" fmla="*/ 4569741 w 10080264"/>
                <a:gd name="connsiteY661" fmla="*/ 2354783 h 3652478"/>
                <a:gd name="connsiteX662" fmla="*/ 4571542 w 10080264"/>
                <a:gd name="connsiteY662" fmla="*/ 2346142 h 3652478"/>
                <a:gd name="connsiteX663" fmla="*/ 9044564 w 10080264"/>
                <a:gd name="connsiteY663" fmla="*/ 2335470 h 3652478"/>
                <a:gd name="connsiteX664" fmla="*/ 9020436 w 10080264"/>
                <a:gd name="connsiteY664" fmla="*/ 2351307 h 3652478"/>
                <a:gd name="connsiteX665" fmla="*/ 9025837 w 10080264"/>
                <a:gd name="connsiteY665" fmla="*/ 2349507 h 3652478"/>
                <a:gd name="connsiteX666" fmla="*/ 9034480 w 10080264"/>
                <a:gd name="connsiteY666" fmla="*/ 2349507 h 3652478"/>
                <a:gd name="connsiteX667" fmla="*/ 9044564 w 10080264"/>
                <a:gd name="connsiteY667" fmla="*/ 2344108 h 3652478"/>
                <a:gd name="connsiteX668" fmla="*/ 4686075 w 10080264"/>
                <a:gd name="connsiteY668" fmla="*/ 2333900 h 3652478"/>
                <a:gd name="connsiteX669" fmla="*/ 4673829 w 10080264"/>
                <a:gd name="connsiteY669" fmla="*/ 2339301 h 3652478"/>
                <a:gd name="connsiteX670" fmla="*/ 4656541 w 10080264"/>
                <a:gd name="connsiteY670" fmla="*/ 2349743 h 3652478"/>
                <a:gd name="connsiteX671" fmla="*/ 4660143 w 10080264"/>
                <a:gd name="connsiteY671" fmla="*/ 2349743 h 3652478"/>
                <a:gd name="connsiteX672" fmla="*/ 4673829 w 10080264"/>
                <a:gd name="connsiteY672" fmla="*/ 2349743 h 3652478"/>
                <a:gd name="connsiteX673" fmla="*/ 4679232 w 10080264"/>
                <a:gd name="connsiteY673" fmla="*/ 2347942 h 3652478"/>
                <a:gd name="connsiteX674" fmla="*/ 4680672 w 10080264"/>
                <a:gd name="connsiteY674" fmla="*/ 2344342 h 3652478"/>
                <a:gd name="connsiteX675" fmla="*/ 7407007 w 10080264"/>
                <a:gd name="connsiteY675" fmla="*/ 2328597 h 3652478"/>
                <a:gd name="connsiteX676" fmla="*/ 7367035 w 10080264"/>
                <a:gd name="connsiteY676" fmla="*/ 2351281 h 3652478"/>
                <a:gd name="connsiteX677" fmla="*/ 7408447 w 10080264"/>
                <a:gd name="connsiteY677" fmla="*/ 2328597 h 3652478"/>
                <a:gd name="connsiteX678" fmla="*/ 1408469 w 10080264"/>
                <a:gd name="connsiteY678" fmla="*/ 2326848 h 3652478"/>
                <a:gd name="connsiteX679" fmla="*/ 1294396 w 10080264"/>
                <a:gd name="connsiteY679" fmla="*/ 2413614 h 3652478"/>
                <a:gd name="connsiteX680" fmla="*/ 1266687 w 10080264"/>
                <a:gd name="connsiteY680" fmla="*/ 2432696 h 3652478"/>
                <a:gd name="connsiteX681" fmla="*/ 1238978 w 10080264"/>
                <a:gd name="connsiteY681" fmla="*/ 2453217 h 3652478"/>
                <a:gd name="connsiteX682" fmla="*/ 1237179 w 10080264"/>
                <a:gd name="connsiteY682" fmla="*/ 2455017 h 3652478"/>
                <a:gd name="connsiteX683" fmla="*/ 1216307 w 10080264"/>
                <a:gd name="connsiteY683" fmla="*/ 2470499 h 3652478"/>
                <a:gd name="connsiteX684" fmla="*/ 1199034 w 10080264"/>
                <a:gd name="connsiteY684" fmla="*/ 2488140 h 3652478"/>
                <a:gd name="connsiteX685" fmla="*/ 1224944 w 10080264"/>
                <a:gd name="connsiteY685" fmla="*/ 2474099 h 3652478"/>
                <a:gd name="connsiteX686" fmla="*/ 1247614 w 10080264"/>
                <a:gd name="connsiteY686" fmla="*/ 2458618 h 3652478"/>
                <a:gd name="connsiteX687" fmla="*/ 1268486 w 10080264"/>
                <a:gd name="connsiteY687" fmla="*/ 2444577 h 3652478"/>
                <a:gd name="connsiteX688" fmla="*/ 1285759 w 10080264"/>
                <a:gd name="connsiteY688" fmla="*/ 2429096 h 3652478"/>
                <a:gd name="connsiteX689" fmla="*/ 1306631 w 10080264"/>
                <a:gd name="connsiteY689" fmla="*/ 2410014 h 3652478"/>
                <a:gd name="connsiteX690" fmla="*/ 1330741 w 10080264"/>
                <a:gd name="connsiteY690" fmla="*/ 2392733 h 3652478"/>
                <a:gd name="connsiteX691" fmla="*/ 1354851 w 10080264"/>
                <a:gd name="connsiteY691" fmla="*/ 2379052 h 3652478"/>
                <a:gd name="connsiteX692" fmla="*/ 1378961 w 10080264"/>
                <a:gd name="connsiteY692" fmla="*/ 2366811 h 3652478"/>
                <a:gd name="connsiteX693" fmla="*/ 1392996 w 10080264"/>
                <a:gd name="connsiteY693" fmla="*/ 2345930 h 3652478"/>
                <a:gd name="connsiteX694" fmla="*/ 5435580 w 10080264"/>
                <a:gd name="connsiteY694" fmla="*/ 2316618 h 3652478"/>
                <a:gd name="connsiteX695" fmla="*/ 5412889 w 10080264"/>
                <a:gd name="connsiteY695" fmla="*/ 2335701 h 3652478"/>
                <a:gd name="connsiteX696" fmla="*/ 5421533 w 10080264"/>
                <a:gd name="connsiteY696" fmla="*/ 2328860 h 3652478"/>
                <a:gd name="connsiteX697" fmla="*/ 5428377 w 10080264"/>
                <a:gd name="connsiteY697" fmla="*/ 2323819 h 3652478"/>
                <a:gd name="connsiteX698" fmla="*/ 7737582 w 10080264"/>
                <a:gd name="connsiteY698" fmla="*/ 2307713 h 3652478"/>
                <a:gd name="connsiteX699" fmla="*/ 7718496 w 10080264"/>
                <a:gd name="connsiteY699" fmla="*/ 2314914 h 3652478"/>
                <a:gd name="connsiteX700" fmla="*/ 7701211 w 10080264"/>
                <a:gd name="connsiteY700" fmla="*/ 2324996 h 3652478"/>
                <a:gd name="connsiteX701" fmla="*/ 7673483 w 10080264"/>
                <a:gd name="connsiteY701" fmla="*/ 2344080 h 3652478"/>
                <a:gd name="connsiteX702" fmla="*/ 7725698 w 10080264"/>
                <a:gd name="connsiteY702" fmla="*/ 2318155 h 3652478"/>
                <a:gd name="connsiteX703" fmla="*/ 9098581 w 10080264"/>
                <a:gd name="connsiteY703" fmla="*/ 2302715 h 3652478"/>
                <a:gd name="connsiteX704" fmla="*/ 9075894 w 10080264"/>
                <a:gd name="connsiteY704" fmla="*/ 2316393 h 3652478"/>
                <a:gd name="connsiteX705" fmla="*/ 9084537 w 10080264"/>
                <a:gd name="connsiteY705" fmla="*/ 2316393 h 3652478"/>
                <a:gd name="connsiteX706" fmla="*/ 2333739 w 10080264"/>
                <a:gd name="connsiteY706" fmla="*/ 2298050 h 3652478"/>
                <a:gd name="connsiteX707" fmla="*/ 2290543 w 10080264"/>
                <a:gd name="connsiteY707" fmla="*/ 2315327 h 3652478"/>
                <a:gd name="connsiteX708" fmla="*/ 2248787 w 10080264"/>
                <a:gd name="connsiteY708" fmla="*/ 2329006 h 3652478"/>
                <a:gd name="connsiteX709" fmla="*/ 2236908 w 10080264"/>
                <a:gd name="connsiteY709" fmla="*/ 2339444 h 3652478"/>
                <a:gd name="connsiteX710" fmla="*/ 2231509 w 10080264"/>
                <a:gd name="connsiteY710" fmla="*/ 2349883 h 3652478"/>
                <a:gd name="connsiteX711" fmla="*/ 2238348 w 10080264"/>
                <a:gd name="connsiteY711" fmla="*/ 2348083 h 3652478"/>
                <a:gd name="connsiteX712" fmla="*/ 2262826 w 10080264"/>
                <a:gd name="connsiteY712" fmla="*/ 2335845 h 3652478"/>
                <a:gd name="connsiteX713" fmla="*/ 2286943 w 10080264"/>
                <a:gd name="connsiteY713" fmla="*/ 2323966 h 3652478"/>
                <a:gd name="connsiteX714" fmla="*/ 2311061 w 10080264"/>
                <a:gd name="connsiteY714" fmla="*/ 2311728 h 3652478"/>
                <a:gd name="connsiteX715" fmla="*/ 818308 w 10080264"/>
                <a:gd name="connsiteY715" fmla="*/ 2295886 h 3652478"/>
                <a:gd name="connsiteX716" fmla="*/ 809672 w 10080264"/>
                <a:gd name="connsiteY716" fmla="*/ 2297686 h 3652478"/>
                <a:gd name="connsiteX717" fmla="*/ 802835 w 10080264"/>
                <a:gd name="connsiteY717" fmla="*/ 2299126 h 3652478"/>
                <a:gd name="connsiteX718" fmla="*/ 775126 w 10080264"/>
                <a:gd name="connsiteY718" fmla="*/ 2316407 h 3652478"/>
                <a:gd name="connsiteX719" fmla="*/ 749216 w 10080264"/>
                <a:gd name="connsiteY719" fmla="*/ 2335489 h 3652478"/>
                <a:gd name="connsiteX720" fmla="*/ 699197 w 10080264"/>
                <a:gd name="connsiteY720" fmla="*/ 2385892 h 3652478"/>
                <a:gd name="connsiteX721" fmla="*/ 685162 w 10080264"/>
                <a:gd name="connsiteY721" fmla="*/ 2398133 h 3652478"/>
                <a:gd name="connsiteX722" fmla="*/ 671488 w 10080264"/>
                <a:gd name="connsiteY722" fmla="*/ 2408574 h 3652478"/>
                <a:gd name="connsiteX723" fmla="*/ 657453 w 10080264"/>
                <a:gd name="connsiteY723" fmla="*/ 2417215 h 3652478"/>
                <a:gd name="connsiteX724" fmla="*/ 641980 w 10080264"/>
                <a:gd name="connsiteY724" fmla="*/ 2424055 h 3652478"/>
                <a:gd name="connsiteX725" fmla="*/ 640180 w 10080264"/>
                <a:gd name="connsiteY725" fmla="*/ 2432696 h 3652478"/>
                <a:gd name="connsiteX726" fmla="*/ 636582 w 10080264"/>
                <a:gd name="connsiteY726" fmla="*/ 2441336 h 3652478"/>
                <a:gd name="connsiteX727" fmla="*/ 633343 w 10080264"/>
                <a:gd name="connsiteY727" fmla="*/ 2448177 h 3652478"/>
                <a:gd name="connsiteX728" fmla="*/ 628305 w 10080264"/>
                <a:gd name="connsiteY728" fmla="*/ 2453217 h 3652478"/>
                <a:gd name="connsiteX729" fmla="*/ 617870 w 10080264"/>
                <a:gd name="connsiteY729" fmla="*/ 2461858 h 3652478"/>
                <a:gd name="connsiteX730" fmla="*/ 611032 w 10080264"/>
                <a:gd name="connsiteY730" fmla="*/ 2470499 h 3652478"/>
                <a:gd name="connsiteX731" fmla="*/ 617870 w 10080264"/>
                <a:gd name="connsiteY731" fmla="*/ 2470499 h 3652478"/>
                <a:gd name="connsiteX732" fmla="*/ 622907 w 10080264"/>
                <a:gd name="connsiteY732" fmla="*/ 2467258 h 3652478"/>
                <a:gd name="connsiteX733" fmla="*/ 624707 w 10080264"/>
                <a:gd name="connsiteY733" fmla="*/ 2465458 h 3652478"/>
                <a:gd name="connsiteX734" fmla="*/ 626506 w 10080264"/>
                <a:gd name="connsiteY734" fmla="*/ 2463658 h 3652478"/>
                <a:gd name="connsiteX735" fmla="*/ 631544 w 10080264"/>
                <a:gd name="connsiteY735" fmla="*/ 2453217 h 3652478"/>
                <a:gd name="connsiteX736" fmla="*/ 640180 w 10080264"/>
                <a:gd name="connsiteY736" fmla="*/ 2444577 h 3652478"/>
                <a:gd name="connsiteX737" fmla="*/ 653855 w 10080264"/>
                <a:gd name="connsiteY737" fmla="*/ 2437736 h 3652478"/>
                <a:gd name="connsiteX738" fmla="*/ 661052 w 10080264"/>
                <a:gd name="connsiteY738" fmla="*/ 2434136 h 3652478"/>
                <a:gd name="connsiteX739" fmla="*/ 671488 w 10080264"/>
                <a:gd name="connsiteY739" fmla="*/ 2432696 h 3652478"/>
                <a:gd name="connsiteX740" fmla="*/ 674726 w 10080264"/>
                <a:gd name="connsiteY740" fmla="*/ 2424055 h 3652478"/>
                <a:gd name="connsiteX741" fmla="*/ 678325 w 10080264"/>
                <a:gd name="connsiteY741" fmla="*/ 2417215 h 3652478"/>
                <a:gd name="connsiteX742" fmla="*/ 683363 w 10080264"/>
                <a:gd name="connsiteY742" fmla="*/ 2411814 h 3652478"/>
                <a:gd name="connsiteX743" fmla="*/ 690560 w 10080264"/>
                <a:gd name="connsiteY743" fmla="*/ 2410014 h 3652478"/>
                <a:gd name="connsiteX744" fmla="*/ 733743 w 10080264"/>
                <a:gd name="connsiteY744" fmla="*/ 2377252 h 3652478"/>
                <a:gd name="connsiteX745" fmla="*/ 776925 w 10080264"/>
                <a:gd name="connsiteY745" fmla="*/ 2347730 h 3652478"/>
                <a:gd name="connsiteX746" fmla="*/ 809672 w 10080264"/>
                <a:gd name="connsiteY746" fmla="*/ 2323608 h 3652478"/>
                <a:gd name="connsiteX747" fmla="*/ 839180 w 10080264"/>
                <a:gd name="connsiteY747" fmla="*/ 2295886 h 3652478"/>
                <a:gd name="connsiteX748" fmla="*/ 6535917 w 10080264"/>
                <a:gd name="connsiteY748" fmla="*/ 2294030 h 3652478"/>
                <a:gd name="connsiteX749" fmla="*/ 6534117 w 10080264"/>
                <a:gd name="connsiteY749" fmla="*/ 2295831 h 3652478"/>
                <a:gd name="connsiteX750" fmla="*/ 6537718 w 10080264"/>
                <a:gd name="connsiteY750" fmla="*/ 2295831 h 3652478"/>
                <a:gd name="connsiteX751" fmla="*/ 9271798 w 10080264"/>
                <a:gd name="connsiteY751" fmla="*/ 2292277 h 3652478"/>
                <a:gd name="connsiteX752" fmla="*/ 9242268 w 10080264"/>
                <a:gd name="connsiteY752" fmla="*/ 2309554 h 3652478"/>
                <a:gd name="connsiteX753" fmla="*/ 9263155 w 10080264"/>
                <a:gd name="connsiteY753" fmla="*/ 2309554 h 3652478"/>
                <a:gd name="connsiteX754" fmla="*/ 9268197 w 10080264"/>
                <a:gd name="connsiteY754" fmla="*/ 2297676 h 3652478"/>
                <a:gd name="connsiteX755" fmla="*/ 9269998 w 10080264"/>
                <a:gd name="connsiteY755" fmla="*/ 2294077 h 3652478"/>
                <a:gd name="connsiteX756" fmla="*/ 1096835 w 10080264"/>
                <a:gd name="connsiteY756" fmla="*/ 2289045 h 3652478"/>
                <a:gd name="connsiteX757" fmla="*/ 1067687 w 10080264"/>
                <a:gd name="connsiteY757" fmla="*/ 2316407 h 3652478"/>
                <a:gd name="connsiteX758" fmla="*/ 1070926 w 10080264"/>
                <a:gd name="connsiteY758" fmla="*/ 2316407 h 3652478"/>
                <a:gd name="connsiteX759" fmla="*/ 1084960 w 10080264"/>
                <a:gd name="connsiteY759" fmla="*/ 2318208 h 3652478"/>
                <a:gd name="connsiteX760" fmla="*/ 1091798 w 10080264"/>
                <a:gd name="connsiteY760" fmla="*/ 2309567 h 3652478"/>
                <a:gd name="connsiteX761" fmla="*/ 1095396 w 10080264"/>
                <a:gd name="connsiteY761" fmla="*/ 2300926 h 3652478"/>
                <a:gd name="connsiteX762" fmla="*/ 240382 w 10080264"/>
                <a:gd name="connsiteY762" fmla="*/ 2275004 h 3652478"/>
                <a:gd name="connsiteX763" fmla="*/ 219871 w 10080264"/>
                <a:gd name="connsiteY763" fmla="*/ 2287245 h 3652478"/>
                <a:gd name="connsiteX764" fmla="*/ 197200 w 10080264"/>
                <a:gd name="connsiteY764" fmla="*/ 2297686 h 3652478"/>
                <a:gd name="connsiteX765" fmla="*/ 192162 w 10080264"/>
                <a:gd name="connsiteY765" fmla="*/ 2304527 h 3652478"/>
                <a:gd name="connsiteX766" fmla="*/ 188563 w 10080264"/>
                <a:gd name="connsiteY766" fmla="*/ 2313167 h 3652478"/>
                <a:gd name="connsiteX767" fmla="*/ 187124 w 10080264"/>
                <a:gd name="connsiteY767" fmla="*/ 2316407 h 3652478"/>
                <a:gd name="connsiteX768" fmla="*/ 179927 w 10080264"/>
                <a:gd name="connsiteY768" fmla="*/ 2328648 h 3652478"/>
                <a:gd name="connsiteX769" fmla="*/ 192162 w 10080264"/>
                <a:gd name="connsiteY769" fmla="*/ 2318208 h 3652478"/>
                <a:gd name="connsiteX770" fmla="*/ 205836 w 10080264"/>
                <a:gd name="connsiteY770" fmla="*/ 2309567 h 3652478"/>
                <a:gd name="connsiteX771" fmla="*/ 218071 w 10080264"/>
                <a:gd name="connsiteY771" fmla="*/ 2304527 h 3652478"/>
                <a:gd name="connsiteX772" fmla="*/ 231746 w 10080264"/>
                <a:gd name="connsiteY772" fmla="*/ 2299126 h 3652478"/>
                <a:gd name="connsiteX773" fmla="*/ 235344 w 10080264"/>
                <a:gd name="connsiteY773" fmla="*/ 2287245 h 3652478"/>
                <a:gd name="connsiteX774" fmla="*/ 4498789 w 10080264"/>
                <a:gd name="connsiteY774" fmla="*/ 2271971 h 3652478"/>
                <a:gd name="connsiteX775" fmla="*/ 4500589 w 10080264"/>
                <a:gd name="connsiteY775" fmla="*/ 2285653 h 3652478"/>
                <a:gd name="connsiteX776" fmla="*/ 4462412 w 10080264"/>
                <a:gd name="connsiteY776" fmla="*/ 2290694 h 3652478"/>
                <a:gd name="connsiteX777" fmla="*/ 4427836 w 10080264"/>
                <a:gd name="connsiteY777" fmla="*/ 2292494 h 3652478"/>
                <a:gd name="connsiteX778" fmla="*/ 4431438 w 10080264"/>
                <a:gd name="connsiteY778" fmla="*/ 2306536 h 3652478"/>
                <a:gd name="connsiteX779" fmla="*/ 4434679 w 10080264"/>
                <a:gd name="connsiteY779" fmla="*/ 2318418 h 3652478"/>
                <a:gd name="connsiteX780" fmla="*/ 4438281 w 10080264"/>
                <a:gd name="connsiteY780" fmla="*/ 2332460 h 3652478"/>
                <a:gd name="connsiteX781" fmla="*/ 4441522 w 10080264"/>
                <a:gd name="connsiteY781" fmla="*/ 2347942 h 3652478"/>
                <a:gd name="connsiteX782" fmla="*/ 4471056 w 10080264"/>
                <a:gd name="connsiteY782" fmla="*/ 2328860 h 3652478"/>
                <a:gd name="connsiteX783" fmla="*/ 4500589 w 10080264"/>
                <a:gd name="connsiteY783" fmla="*/ 2307976 h 3652478"/>
                <a:gd name="connsiteX784" fmla="*/ 4538767 w 10080264"/>
                <a:gd name="connsiteY784" fmla="*/ 2282052 h 3652478"/>
                <a:gd name="connsiteX785" fmla="*/ 4502390 w 10080264"/>
                <a:gd name="connsiteY785" fmla="*/ 2285653 h 3652478"/>
                <a:gd name="connsiteX786" fmla="*/ 7557530 w 10080264"/>
                <a:gd name="connsiteY786" fmla="*/ 2249022 h 3652478"/>
                <a:gd name="connsiteX787" fmla="*/ 7542045 w 10080264"/>
                <a:gd name="connsiteY787" fmla="*/ 2255863 h 3652478"/>
                <a:gd name="connsiteX788" fmla="*/ 7543486 w 10080264"/>
                <a:gd name="connsiteY788" fmla="*/ 2255863 h 3652478"/>
                <a:gd name="connsiteX789" fmla="*/ 7550688 w 10080264"/>
                <a:gd name="connsiteY789" fmla="*/ 2252622 h 3652478"/>
                <a:gd name="connsiteX790" fmla="*/ 1512107 w 10080264"/>
                <a:gd name="connsiteY790" fmla="*/ 2245482 h 3652478"/>
                <a:gd name="connsiteX791" fmla="*/ 1462088 w 10080264"/>
                <a:gd name="connsiteY791" fmla="*/ 2285445 h 3652478"/>
                <a:gd name="connsiteX792" fmla="*/ 1487997 w 10080264"/>
                <a:gd name="connsiteY792" fmla="*/ 2266364 h 3652478"/>
                <a:gd name="connsiteX793" fmla="*/ 6274482 w 10080264"/>
                <a:gd name="connsiteY793" fmla="*/ 2236779 h 3652478"/>
                <a:gd name="connsiteX794" fmla="*/ 6224068 w 10080264"/>
                <a:gd name="connsiteY794" fmla="*/ 2268105 h 3652478"/>
                <a:gd name="connsiteX795" fmla="*/ 6174013 w 10080264"/>
                <a:gd name="connsiteY795" fmla="*/ 2299071 h 3652478"/>
                <a:gd name="connsiteX796" fmla="*/ 6193099 w 10080264"/>
                <a:gd name="connsiteY796" fmla="*/ 2290430 h 3652478"/>
                <a:gd name="connsiteX797" fmla="*/ 6215785 w 10080264"/>
                <a:gd name="connsiteY797" fmla="*/ 2280348 h 3652478"/>
                <a:gd name="connsiteX798" fmla="*/ 6238112 w 10080264"/>
                <a:gd name="connsiteY798" fmla="*/ 2266305 h 3652478"/>
                <a:gd name="connsiteX799" fmla="*/ 6257197 w 10080264"/>
                <a:gd name="connsiteY799" fmla="*/ 2252622 h 3652478"/>
                <a:gd name="connsiteX800" fmla="*/ 667889 w 10080264"/>
                <a:gd name="connsiteY800" fmla="*/ 2221361 h 3652478"/>
                <a:gd name="connsiteX801" fmla="*/ 664291 w 10080264"/>
                <a:gd name="connsiteY801" fmla="*/ 2224961 h 3652478"/>
                <a:gd name="connsiteX802" fmla="*/ 676526 w 10080264"/>
                <a:gd name="connsiteY802" fmla="*/ 2226401 h 3652478"/>
                <a:gd name="connsiteX803" fmla="*/ 686961 w 10080264"/>
                <a:gd name="connsiteY803" fmla="*/ 2233601 h 3652478"/>
                <a:gd name="connsiteX804" fmla="*/ 697397 w 10080264"/>
                <a:gd name="connsiteY804" fmla="*/ 2242242 h 3652478"/>
                <a:gd name="connsiteX805" fmla="*/ 707833 w 10080264"/>
                <a:gd name="connsiteY805" fmla="*/ 2254483 h 3652478"/>
                <a:gd name="connsiteX806" fmla="*/ 712871 w 10080264"/>
                <a:gd name="connsiteY806" fmla="*/ 2247282 h 3652478"/>
                <a:gd name="connsiteX807" fmla="*/ 702435 w 10080264"/>
                <a:gd name="connsiteY807" fmla="*/ 2238642 h 3652478"/>
                <a:gd name="connsiteX808" fmla="*/ 691999 w 10080264"/>
                <a:gd name="connsiteY808" fmla="*/ 2230001 h 3652478"/>
                <a:gd name="connsiteX809" fmla="*/ 681564 w 10080264"/>
                <a:gd name="connsiteY809" fmla="*/ 2224961 h 3652478"/>
                <a:gd name="connsiteX810" fmla="*/ 1562487 w 10080264"/>
                <a:gd name="connsiteY810" fmla="*/ 2205879 h 3652478"/>
                <a:gd name="connsiteX811" fmla="*/ 1536578 w 10080264"/>
                <a:gd name="connsiteY811" fmla="*/ 2226401 h 3652478"/>
                <a:gd name="connsiteX812" fmla="*/ 1543415 w 10080264"/>
                <a:gd name="connsiteY812" fmla="*/ 2226401 h 3652478"/>
                <a:gd name="connsiteX813" fmla="*/ 1552051 w 10080264"/>
                <a:gd name="connsiteY813" fmla="*/ 2219560 h 3652478"/>
                <a:gd name="connsiteX814" fmla="*/ 1224944 w 10080264"/>
                <a:gd name="connsiteY814" fmla="*/ 2193639 h 3652478"/>
                <a:gd name="connsiteX815" fmla="*/ 1223144 w 10080264"/>
                <a:gd name="connsiteY815" fmla="*/ 2198679 h 3652478"/>
                <a:gd name="connsiteX816" fmla="*/ 1224944 w 10080264"/>
                <a:gd name="connsiteY816" fmla="*/ 2196879 h 3652478"/>
                <a:gd name="connsiteX817" fmla="*/ 4730735 w 10080264"/>
                <a:gd name="connsiteY817" fmla="*/ 2188438 h 3652478"/>
                <a:gd name="connsiteX818" fmla="*/ 4730735 w 10080264"/>
                <a:gd name="connsiteY818" fmla="*/ 2202480 h 3652478"/>
                <a:gd name="connsiteX819" fmla="*/ 4739740 w 10080264"/>
                <a:gd name="connsiteY819" fmla="*/ 2202480 h 3652478"/>
                <a:gd name="connsiteX820" fmla="*/ 4736138 w 10080264"/>
                <a:gd name="connsiteY820" fmla="*/ 2197080 h 3652478"/>
                <a:gd name="connsiteX821" fmla="*/ 4734337 w 10080264"/>
                <a:gd name="connsiteY821" fmla="*/ 2192039 h 3652478"/>
                <a:gd name="connsiteX822" fmla="*/ 9126310 w 10080264"/>
                <a:gd name="connsiteY822" fmla="*/ 2183216 h 3652478"/>
                <a:gd name="connsiteX823" fmla="*/ 9041322 w 10080264"/>
                <a:gd name="connsiteY823" fmla="*/ 2238647 h 3652478"/>
                <a:gd name="connsiteX824" fmla="*/ 8843978 w 10080264"/>
                <a:gd name="connsiteY824" fmla="*/ 2366784 h 3652478"/>
                <a:gd name="connsiteX825" fmla="*/ 8925004 w 10080264"/>
                <a:gd name="connsiteY825" fmla="*/ 2321792 h 3652478"/>
                <a:gd name="connsiteX826" fmla="*/ 8982623 w 10080264"/>
                <a:gd name="connsiteY826" fmla="*/ 2289038 h 3652478"/>
                <a:gd name="connsiteX827" fmla="*/ 9034480 w 10080264"/>
                <a:gd name="connsiteY827" fmla="*/ 2254484 h 3652478"/>
                <a:gd name="connsiteX828" fmla="*/ 9080936 w 10080264"/>
                <a:gd name="connsiteY828" fmla="*/ 2219570 h 3652478"/>
                <a:gd name="connsiteX829" fmla="*/ 133146 w 10080264"/>
                <a:gd name="connsiteY829" fmla="*/ 2176357 h 3652478"/>
                <a:gd name="connsiteX830" fmla="*/ 131346 w 10080264"/>
                <a:gd name="connsiteY830" fmla="*/ 2190038 h 3652478"/>
                <a:gd name="connsiteX831" fmla="*/ 145381 w 10080264"/>
                <a:gd name="connsiteY831" fmla="*/ 2176357 h 3652478"/>
                <a:gd name="connsiteX832" fmla="*/ 9325096 w 10080264"/>
                <a:gd name="connsiteY832" fmla="*/ 2165940 h 3652478"/>
                <a:gd name="connsiteX833" fmla="*/ 9316453 w 10080264"/>
                <a:gd name="connsiteY833" fmla="*/ 2170979 h 3652478"/>
                <a:gd name="connsiteX834" fmla="*/ 9323655 w 10080264"/>
                <a:gd name="connsiteY834" fmla="*/ 2169539 h 3652478"/>
                <a:gd name="connsiteX835" fmla="*/ 2461887 w 10080264"/>
                <a:gd name="connsiteY835" fmla="*/ 2147229 h 3652478"/>
                <a:gd name="connsiteX836" fmla="*/ 2429130 w 10080264"/>
                <a:gd name="connsiteY836" fmla="*/ 2163067 h 3652478"/>
                <a:gd name="connsiteX837" fmla="*/ 2441009 w 10080264"/>
                <a:gd name="connsiteY837" fmla="*/ 2161268 h 3652478"/>
                <a:gd name="connsiteX838" fmla="*/ 2454688 w 10080264"/>
                <a:gd name="connsiteY838" fmla="*/ 2159468 h 3652478"/>
                <a:gd name="connsiteX839" fmla="*/ 512072 w 10080264"/>
                <a:gd name="connsiteY839" fmla="*/ 2145395 h 3652478"/>
                <a:gd name="connsiteX840" fmla="*/ 487962 w 10080264"/>
                <a:gd name="connsiteY840" fmla="*/ 2162676 h 3652478"/>
                <a:gd name="connsiteX841" fmla="*/ 481125 w 10080264"/>
                <a:gd name="connsiteY841" fmla="*/ 2169517 h 3652478"/>
                <a:gd name="connsiteX842" fmla="*/ 501636 w 10080264"/>
                <a:gd name="connsiteY842" fmla="*/ 2154036 h 3652478"/>
                <a:gd name="connsiteX843" fmla="*/ 7604343 w 10080264"/>
                <a:gd name="connsiteY843" fmla="*/ 2136680 h 3652478"/>
                <a:gd name="connsiteX844" fmla="*/ 7582885 w 10080264"/>
                <a:gd name="connsiteY844" fmla="*/ 2150984 h 3652478"/>
                <a:gd name="connsiteX845" fmla="*/ 7580216 w 10080264"/>
                <a:gd name="connsiteY845" fmla="*/ 2152163 h 3652478"/>
                <a:gd name="connsiteX846" fmla="*/ 7578416 w 10080264"/>
                <a:gd name="connsiteY846" fmla="*/ 2153963 h 3652478"/>
                <a:gd name="connsiteX847" fmla="*/ 7582885 w 10080264"/>
                <a:gd name="connsiteY847" fmla="*/ 2150984 h 3652478"/>
                <a:gd name="connsiteX848" fmla="*/ 7595701 w 10080264"/>
                <a:gd name="connsiteY848" fmla="*/ 2145322 h 3652478"/>
                <a:gd name="connsiteX849" fmla="*/ 7600742 w 10080264"/>
                <a:gd name="connsiteY849" fmla="*/ 2141721 h 3652478"/>
                <a:gd name="connsiteX850" fmla="*/ 3645816 w 10080264"/>
                <a:gd name="connsiteY850" fmla="*/ 2123113 h 3652478"/>
                <a:gd name="connsiteX851" fmla="*/ 3588581 w 10080264"/>
                <a:gd name="connsiteY851" fmla="*/ 2154429 h 3652478"/>
                <a:gd name="connsiteX852" fmla="*/ 3534946 w 10080264"/>
                <a:gd name="connsiteY852" fmla="*/ 2185384 h 3652478"/>
                <a:gd name="connsiteX853" fmla="*/ 3483111 w 10080264"/>
                <a:gd name="connsiteY853" fmla="*/ 2214901 h 3652478"/>
                <a:gd name="connsiteX854" fmla="*/ 3434515 w 10080264"/>
                <a:gd name="connsiteY854" fmla="*/ 2245857 h 3652478"/>
                <a:gd name="connsiteX855" fmla="*/ 3384480 w 10080264"/>
                <a:gd name="connsiteY855" fmla="*/ 2278972 h 3652478"/>
                <a:gd name="connsiteX856" fmla="*/ 3403559 w 10080264"/>
                <a:gd name="connsiteY856" fmla="*/ 2272133 h 3652478"/>
                <a:gd name="connsiteX857" fmla="*/ 3420837 w 10080264"/>
                <a:gd name="connsiteY857" fmla="*/ 2263494 h 3652478"/>
                <a:gd name="connsiteX858" fmla="*/ 3436315 w 10080264"/>
                <a:gd name="connsiteY858" fmla="*/ 2253056 h 3652478"/>
                <a:gd name="connsiteX859" fmla="*/ 3448194 w 10080264"/>
                <a:gd name="connsiteY859" fmla="*/ 2239017 h 3652478"/>
                <a:gd name="connsiteX860" fmla="*/ 3453593 w 10080264"/>
                <a:gd name="connsiteY860" fmla="*/ 2235778 h 3652478"/>
                <a:gd name="connsiteX861" fmla="*/ 3498590 w 10080264"/>
                <a:gd name="connsiteY861" fmla="*/ 2214901 h 3652478"/>
                <a:gd name="connsiteX862" fmla="*/ 3541786 w 10080264"/>
                <a:gd name="connsiteY862" fmla="*/ 2190424 h 3652478"/>
                <a:gd name="connsiteX863" fmla="*/ 3579942 w 10080264"/>
                <a:gd name="connsiteY863" fmla="*/ 2168107 h 3652478"/>
                <a:gd name="connsiteX864" fmla="*/ 3616299 w 10080264"/>
                <a:gd name="connsiteY864" fmla="*/ 2142190 h 3652478"/>
                <a:gd name="connsiteX865" fmla="*/ 520709 w 10080264"/>
                <a:gd name="connsiteY865" fmla="*/ 2122713 h 3652478"/>
                <a:gd name="connsiteX866" fmla="*/ 524307 w 10080264"/>
                <a:gd name="connsiteY866" fmla="*/ 2131354 h 3652478"/>
                <a:gd name="connsiteX867" fmla="*/ 526107 w 10080264"/>
                <a:gd name="connsiteY867" fmla="*/ 2129554 h 3652478"/>
                <a:gd name="connsiteX868" fmla="*/ 3841277 w 10080264"/>
                <a:gd name="connsiteY868" fmla="*/ 2116274 h 3652478"/>
                <a:gd name="connsiteX869" fmla="*/ 3793041 w 10080264"/>
                <a:gd name="connsiteY869" fmla="*/ 2143990 h 3652478"/>
                <a:gd name="connsiteX870" fmla="*/ 3740847 w 10080264"/>
                <a:gd name="connsiteY870" fmla="*/ 2171346 h 3652478"/>
                <a:gd name="connsiteX871" fmla="*/ 3754526 w 10080264"/>
                <a:gd name="connsiteY871" fmla="*/ 2168107 h 3652478"/>
                <a:gd name="connsiteX872" fmla="*/ 3782602 w 10080264"/>
                <a:gd name="connsiteY872" fmla="*/ 2154429 h 3652478"/>
                <a:gd name="connsiteX873" fmla="*/ 3806721 w 10080264"/>
                <a:gd name="connsiteY873" fmla="*/ 2142190 h 3652478"/>
                <a:gd name="connsiteX874" fmla="*/ 3825798 w 10080264"/>
                <a:gd name="connsiteY874" fmla="*/ 2128512 h 3652478"/>
                <a:gd name="connsiteX875" fmla="*/ 8637630 w 10080264"/>
                <a:gd name="connsiteY875" fmla="*/ 2095032 h 3652478"/>
                <a:gd name="connsiteX876" fmla="*/ 8632588 w 10080264"/>
                <a:gd name="connsiteY876" fmla="*/ 2098631 h 3652478"/>
                <a:gd name="connsiteX877" fmla="*/ 8623945 w 10080264"/>
                <a:gd name="connsiteY877" fmla="*/ 2107270 h 3652478"/>
                <a:gd name="connsiteX878" fmla="*/ 8613502 w 10080264"/>
                <a:gd name="connsiteY878" fmla="*/ 2115908 h 3652478"/>
                <a:gd name="connsiteX879" fmla="*/ 8604859 w 10080264"/>
                <a:gd name="connsiteY879" fmla="*/ 2124547 h 3652478"/>
                <a:gd name="connsiteX880" fmla="*/ 8596216 w 10080264"/>
                <a:gd name="connsiteY880" fmla="*/ 2136785 h 3652478"/>
                <a:gd name="connsiteX881" fmla="*/ 8606660 w 10080264"/>
                <a:gd name="connsiteY881" fmla="*/ 2128146 h 3652478"/>
                <a:gd name="connsiteX882" fmla="*/ 8615302 w 10080264"/>
                <a:gd name="connsiteY882" fmla="*/ 2115908 h 3652478"/>
                <a:gd name="connsiteX883" fmla="*/ 8625746 w 10080264"/>
                <a:gd name="connsiteY883" fmla="*/ 2105470 h 3652478"/>
                <a:gd name="connsiteX884" fmla="*/ 9126310 w 10080264"/>
                <a:gd name="connsiteY884" fmla="*/ 2084594 h 3652478"/>
                <a:gd name="connsiteX885" fmla="*/ 9067251 w 10080264"/>
                <a:gd name="connsiteY885" fmla="*/ 2122747 h 3652478"/>
                <a:gd name="connsiteX886" fmla="*/ 8963537 w 10080264"/>
                <a:gd name="connsiteY886" fmla="*/ 2185016 h 3652478"/>
                <a:gd name="connsiteX887" fmla="*/ 8857662 w 10080264"/>
                <a:gd name="connsiteY887" fmla="*/ 2249085 h 3652478"/>
                <a:gd name="connsiteX888" fmla="*/ 8646273 w 10080264"/>
                <a:gd name="connsiteY888" fmla="*/ 2375423 h 3652478"/>
                <a:gd name="connsiteX889" fmla="*/ 8653475 w 10080264"/>
                <a:gd name="connsiteY889" fmla="*/ 2401338 h 3652478"/>
                <a:gd name="connsiteX890" fmla="*/ 8654916 w 10080264"/>
                <a:gd name="connsiteY890" fmla="*/ 2406737 h 3652478"/>
                <a:gd name="connsiteX891" fmla="*/ 8656716 w 10080264"/>
                <a:gd name="connsiteY891" fmla="*/ 2409977 h 3652478"/>
                <a:gd name="connsiteX892" fmla="*/ 8679404 w 10080264"/>
                <a:gd name="connsiteY892" fmla="*/ 2392700 h 3652478"/>
                <a:gd name="connsiteX893" fmla="*/ 8703531 w 10080264"/>
                <a:gd name="connsiteY893" fmla="*/ 2379022 h 3652478"/>
                <a:gd name="connsiteX894" fmla="*/ 8729820 w 10080264"/>
                <a:gd name="connsiteY894" fmla="*/ 2361745 h 3652478"/>
                <a:gd name="connsiteX895" fmla="*/ 8757189 w 10080264"/>
                <a:gd name="connsiteY895" fmla="*/ 2342309 h 3652478"/>
                <a:gd name="connsiteX896" fmla="*/ 8789960 w 10080264"/>
                <a:gd name="connsiteY896" fmla="*/ 2321792 h 3652478"/>
                <a:gd name="connsiteX897" fmla="*/ 8818049 w 10080264"/>
                <a:gd name="connsiteY897" fmla="*/ 2300916 h 3652478"/>
                <a:gd name="connsiteX898" fmla="*/ 8849019 w 10080264"/>
                <a:gd name="connsiteY898" fmla="*/ 2283639 h 3652478"/>
                <a:gd name="connsiteX899" fmla="*/ 8864864 w 10080264"/>
                <a:gd name="connsiteY899" fmla="*/ 2275000 h 3652478"/>
                <a:gd name="connsiteX900" fmla="*/ 8883591 w 10080264"/>
                <a:gd name="connsiteY900" fmla="*/ 2268162 h 3652478"/>
                <a:gd name="connsiteX901" fmla="*/ 8906278 w 10080264"/>
                <a:gd name="connsiteY901" fmla="*/ 2247285 h 3652478"/>
                <a:gd name="connsiteX902" fmla="*/ 8932207 w 10080264"/>
                <a:gd name="connsiteY902" fmla="*/ 2226409 h 3652478"/>
                <a:gd name="connsiteX903" fmla="*/ 8989465 w 10080264"/>
                <a:gd name="connsiteY903" fmla="*/ 2179617 h 3652478"/>
                <a:gd name="connsiteX904" fmla="*/ 9020436 w 10080264"/>
                <a:gd name="connsiteY904" fmla="*/ 2162700 h 3652478"/>
                <a:gd name="connsiteX905" fmla="*/ 9048165 w 10080264"/>
                <a:gd name="connsiteY905" fmla="*/ 2146863 h 3652478"/>
                <a:gd name="connsiteX906" fmla="*/ 9077694 w 10080264"/>
                <a:gd name="connsiteY906" fmla="*/ 2131386 h 3652478"/>
                <a:gd name="connsiteX907" fmla="*/ 9101822 w 10080264"/>
                <a:gd name="connsiteY907" fmla="*/ 2117708 h 3652478"/>
                <a:gd name="connsiteX908" fmla="*/ 9115867 w 10080264"/>
                <a:gd name="connsiteY908" fmla="*/ 2107270 h 3652478"/>
                <a:gd name="connsiteX909" fmla="*/ 9120909 w 10080264"/>
                <a:gd name="connsiteY909" fmla="*/ 2100071 h 3652478"/>
                <a:gd name="connsiteX910" fmla="*/ 9124510 w 10080264"/>
                <a:gd name="connsiteY910" fmla="*/ 2095032 h 3652478"/>
                <a:gd name="connsiteX911" fmla="*/ 5153210 w 10080264"/>
                <a:gd name="connsiteY911" fmla="*/ 2081142 h 3652478"/>
                <a:gd name="connsiteX912" fmla="*/ 5014906 w 10080264"/>
                <a:gd name="connsiteY912" fmla="*/ 2186998 h 3652478"/>
                <a:gd name="connsiteX913" fmla="*/ 4876242 w 10080264"/>
                <a:gd name="connsiteY913" fmla="*/ 2290694 h 3652478"/>
                <a:gd name="connsiteX914" fmla="*/ 4706604 w 10080264"/>
                <a:gd name="connsiteY914" fmla="*/ 2417433 h 3652478"/>
                <a:gd name="connsiteX915" fmla="*/ 4538767 w 10080264"/>
                <a:gd name="connsiteY915" fmla="*/ 2540212 h 3652478"/>
                <a:gd name="connsiteX916" fmla="*/ 4509233 w 10080264"/>
                <a:gd name="connsiteY916" fmla="*/ 2562535 h 3652478"/>
                <a:gd name="connsiteX917" fmla="*/ 4476458 w 10080264"/>
                <a:gd name="connsiteY917" fmla="*/ 2583058 h 3652478"/>
                <a:gd name="connsiteX918" fmla="*/ 4466014 w 10080264"/>
                <a:gd name="connsiteY918" fmla="*/ 2589899 h 3652478"/>
                <a:gd name="connsiteX919" fmla="*/ 4457370 w 10080264"/>
                <a:gd name="connsiteY919" fmla="*/ 2598540 h 3652478"/>
                <a:gd name="connsiteX920" fmla="*/ 4448726 w 10080264"/>
                <a:gd name="connsiteY920" fmla="*/ 2607182 h 3652478"/>
                <a:gd name="connsiteX921" fmla="*/ 4441522 w 10080264"/>
                <a:gd name="connsiteY921" fmla="*/ 2617623 h 3652478"/>
                <a:gd name="connsiteX922" fmla="*/ 4446925 w 10080264"/>
                <a:gd name="connsiteY922" fmla="*/ 2617623 h 3652478"/>
                <a:gd name="connsiteX923" fmla="*/ 4455569 w 10080264"/>
                <a:gd name="connsiteY923" fmla="*/ 2615823 h 3652478"/>
                <a:gd name="connsiteX924" fmla="*/ 4457370 w 10080264"/>
                <a:gd name="connsiteY924" fmla="*/ 2615823 h 3652478"/>
                <a:gd name="connsiteX925" fmla="*/ 4469615 w 10080264"/>
                <a:gd name="connsiteY925" fmla="*/ 2617623 h 3652478"/>
                <a:gd name="connsiteX926" fmla="*/ 4481501 w 10080264"/>
                <a:gd name="connsiteY926" fmla="*/ 2617623 h 3652478"/>
                <a:gd name="connsiteX927" fmla="*/ 4483302 w 10080264"/>
                <a:gd name="connsiteY927" fmla="*/ 2615823 h 3652478"/>
                <a:gd name="connsiteX928" fmla="*/ 4490145 w 10080264"/>
                <a:gd name="connsiteY928" fmla="*/ 2612583 h 3652478"/>
                <a:gd name="connsiteX929" fmla="*/ 4497348 w 10080264"/>
                <a:gd name="connsiteY929" fmla="*/ 2610782 h 3652478"/>
                <a:gd name="connsiteX930" fmla="*/ 4502390 w 10080264"/>
                <a:gd name="connsiteY930" fmla="*/ 2612583 h 3652478"/>
                <a:gd name="connsiteX931" fmla="*/ 4507793 w 10080264"/>
                <a:gd name="connsiteY931" fmla="*/ 2612583 h 3652478"/>
                <a:gd name="connsiteX932" fmla="*/ 4509233 w 10080264"/>
                <a:gd name="connsiteY932" fmla="*/ 2610782 h 3652478"/>
                <a:gd name="connsiteX933" fmla="*/ 4514636 w 10080264"/>
                <a:gd name="connsiteY933" fmla="*/ 2610782 h 3652478"/>
                <a:gd name="connsiteX934" fmla="*/ 4523280 w 10080264"/>
                <a:gd name="connsiteY934" fmla="*/ 2605382 h 3652478"/>
                <a:gd name="connsiteX935" fmla="*/ 4530123 w 10080264"/>
                <a:gd name="connsiteY935" fmla="*/ 2602141 h 3652478"/>
                <a:gd name="connsiteX936" fmla="*/ 4531924 w 10080264"/>
                <a:gd name="connsiteY936" fmla="*/ 2598540 h 3652478"/>
                <a:gd name="connsiteX937" fmla="*/ 4538767 w 10080264"/>
                <a:gd name="connsiteY937" fmla="*/ 2591699 h 3652478"/>
                <a:gd name="connsiteX938" fmla="*/ 4547411 w 10080264"/>
                <a:gd name="connsiteY938" fmla="*/ 2584858 h 3652478"/>
                <a:gd name="connsiteX939" fmla="*/ 4557856 w 10080264"/>
                <a:gd name="connsiteY939" fmla="*/ 2578017 h 3652478"/>
                <a:gd name="connsiteX940" fmla="*/ 4564699 w 10080264"/>
                <a:gd name="connsiteY940" fmla="*/ 2576217 h 3652478"/>
                <a:gd name="connsiteX941" fmla="*/ 4569741 w 10080264"/>
                <a:gd name="connsiteY941" fmla="*/ 2574417 h 3652478"/>
                <a:gd name="connsiteX942" fmla="*/ 4575144 w 10080264"/>
                <a:gd name="connsiteY942" fmla="*/ 2574417 h 3652478"/>
                <a:gd name="connsiteX943" fmla="*/ 4575144 w 10080264"/>
                <a:gd name="connsiteY943" fmla="*/ 2553894 h 3652478"/>
                <a:gd name="connsiteX944" fmla="*/ 4583788 w 10080264"/>
                <a:gd name="connsiteY944" fmla="*/ 2550653 h 3652478"/>
                <a:gd name="connsiteX945" fmla="*/ 4592432 w 10080264"/>
                <a:gd name="connsiteY945" fmla="*/ 2545252 h 3652478"/>
                <a:gd name="connsiteX946" fmla="*/ 4601076 w 10080264"/>
                <a:gd name="connsiteY946" fmla="*/ 2540212 h 3652478"/>
                <a:gd name="connsiteX947" fmla="*/ 4611521 w 10080264"/>
                <a:gd name="connsiteY947" fmla="*/ 2533371 h 3652478"/>
                <a:gd name="connsiteX948" fmla="*/ 4614762 w 10080264"/>
                <a:gd name="connsiteY948" fmla="*/ 2531570 h 3652478"/>
                <a:gd name="connsiteX949" fmla="*/ 4620165 w 10080264"/>
                <a:gd name="connsiteY949" fmla="*/ 2527970 h 3652478"/>
                <a:gd name="connsiteX950" fmla="*/ 4623766 w 10080264"/>
                <a:gd name="connsiteY950" fmla="*/ 2526530 h 3652478"/>
                <a:gd name="connsiteX951" fmla="*/ 4630609 w 10080264"/>
                <a:gd name="connsiteY951" fmla="*/ 2519328 h 3652478"/>
                <a:gd name="connsiteX952" fmla="*/ 4635652 w 10080264"/>
                <a:gd name="connsiteY952" fmla="*/ 2516088 h 3652478"/>
                <a:gd name="connsiteX953" fmla="*/ 4654740 w 10080264"/>
                <a:gd name="connsiteY953" fmla="*/ 2516088 h 3652478"/>
                <a:gd name="connsiteX954" fmla="*/ 4658342 w 10080264"/>
                <a:gd name="connsiteY954" fmla="*/ 2508887 h 3652478"/>
                <a:gd name="connsiteX955" fmla="*/ 4661944 w 10080264"/>
                <a:gd name="connsiteY955" fmla="*/ 2500246 h 3652478"/>
                <a:gd name="connsiteX956" fmla="*/ 4663384 w 10080264"/>
                <a:gd name="connsiteY956" fmla="*/ 2493405 h 3652478"/>
                <a:gd name="connsiteX957" fmla="*/ 4670588 w 10080264"/>
                <a:gd name="connsiteY957" fmla="*/ 2486563 h 3652478"/>
                <a:gd name="connsiteX958" fmla="*/ 4677431 w 10080264"/>
                <a:gd name="connsiteY958" fmla="*/ 2479362 h 3652478"/>
                <a:gd name="connsiteX959" fmla="*/ 4689316 w 10080264"/>
                <a:gd name="connsiteY959" fmla="*/ 2476122 h 3652478"/>
                <a:gd name="connsiteX960" fmla="*/ 4691117 w 10080264"/>
                <a:gd name="connsiteY960" fmla="*/ 2472521 h 3652478"/>
                <a:gd name="connsiteX961" fmla="*/ 4694719 w 10080264"/>
                <a:gd name="connsiteY961" fmla="*/ 2467481 h 3652478"/>
                <a:gd name="connsiteX962" fmla="*/ 4699761 w 10080264"/>
                <a:gd name="connsiteY962" fmla="*/ 2463880 h 3652478"/>
                <a:gd name="connsiteX963" fmla="*/ 4704803 w 10080264"/>
                <a:gd name="connsiteY963" fmla="*/ 2462080 h 3652478"/>
                <a:gd name="connsiteX964" fmla="*/ 4708405 w 10080264"/>
                <a:gd name="connsiteY964" fmla="*/ 2462080 h 3652478"/>
                <a:gd name="connsiteX965" fmla="*/ 4717049 w 10080264"/>
                <a:gd name="connsiteY965" fmla="*/ 2460279 h 3652478"/>
                <a:gd name="connsiteX966" fmla="*/ 4725693 w 10080264"/>
                <a:gd name="connsiteY966" fmla="*/ 2455239 h 3652478"/>
                <a:gd name="connsiteX967" fmla="*/ 4734337 w 10080264"/>
                <a:gd name="connsiteY967" fmla="*/ 2448398 h 3652478"/>
                <a:gd name="connsiteX968" fmla="*/ 4742981 w 10080264"/>
                <a:gd name="connsiteY968" fmla="*/ 2441557 h 3652478"/>
                <a:gd name="connsiteX969" fmla="*/ 4777917 w 10080264"/>
                <a:gd name="connsiteY969" fmla="*/ 2406991 h 3652478"/>
                <a:gd name="connsiteX970" fmla="*/ 4788362 w 10080264"/>
                <a:gd name="connsiteY970" fmla="*/ 2400150 h 3652478"/>
                <a:gd name="connsiteX971" fmla="*/ 4800247 w 10080264"/>
                <a:gd name="connsiteY971" fmla="*/ 2392949 h 3652478"/>
                <a:gd name="connsiteX972" fmla="*/ 4807091 w 10080264"/>
                <a:gd name="connsiteY972" fmla="*/ 2391509 h 3652478"/>
                <a:gd name="connsiteX973" fmla="*/ 4812493 w 10080264"/>
                <a:gd name="connsiteY973" fmla="*/ 2389709 h 3652478"/>
                <a:gd name="connsiteX974" fmla="*/ 4819336 w 10080264"/>
                <a:gd name="connsiteY974" fmla="*/ 2386108 h 3652478"/>
                <a:gd name="connsiteX975" fmla="*/ 4821137 w 10080264"/>
                <a:gd name="connsiteY975" fmla="*/ 2384308 h 3652478"/>
                <a:gd name="connsiteX976" fmla="*/ 4822938 w 10080264"/>
                <a:gd name="connsiteY976" fmla="*/ 2379267 h 3652478"/>
                <a:gd name="connsiteX977" fmla="*/ 4824379 w 10080264"/>
                <a:gd name="connsiteY977" fmla="*/ 2372066 h 3652478"/>
                <a:gd name="connsiteX978" fmla="*/ 4827980 w 10080264"/>
                <a:gd name="connsiteY978" fmla="*/ 2363425 h 3652478"/>
                <a:gd name="connsiteX979" fmla="*/ 4836624 w 10080264"/>
                <a:gd name="connsiteY979" fmla="*/ 2360184 h 3652478"/>
                <a:gd name="connsiteX980" fmla="*/ 4845268 w 10080264"/>
                <a:gd name="connsiteY980" fmla="*/ 2358384 h 3652478"/>
                <a:gd name="connsiteX981" fmla="*/ 4853912 w 10080264"/>
                <a:gd name="connsiteY981" fmla="*/ 2358384 h 3652478"/>
                <a:gd name="connsiteX982" fmla="*/ 4866158 w 10080264"/>
                <a:gd name="connsiteY982" fmla="*/ 2349743 h 3652478"/>
                <a:gd name="connsiteX983" fmla="*/ 4878043 w 10080264"/>
                <a:gd name="connsiteY983" fmla="*/ 2339301 h 3652478"/>
                <a:gd name="connsiteX984" fmla="*/ 4886687 w 10080264"/>
                <a:gd name="connsiteY984" fmla="*/ 2325259 h 3652478"/>
                <a:gd name="connsiteX985" fmla="*/ 4893891 w 10080264"/>
                <a:gd name="connsiteY985" fmla="*/ 2311577 h 3652478"/>
                <a:gd name="connsiteX986" fmla="*/ 4895331 w 10080264"/>
                <a:gd name="connsiteY986" fmla="*/ 2306536 h 3652478"/>
                <a:gd name="connsiteX987" fmla="*/ 4900734 w 10080264"/>
                <a:gd name="connsiteY987" fmla="*/ 2302936 h 3652478"/>
                <a:gd name="connsiteX988" fmla="*/ 4918022 w 10080264"/>
                <a:gd name="connsiteY988" fmla="*/ 2294294 h 3652478"/>
                <a:gd name="connsiteX989" fmla="*/ 4933869 w 10080264"/>
                <a:gd name="connsiteY989" fmla="*/ 2283853 h 3652478"/>
                <a:gd name="connsiteX990" fmla="*/ 4947555 w 10080264"/>
                <a:gd name="connsiteY990" fmla="*/ 2273411 h 3652478"/>
                <a:gd name="connsiteX991" fmla="*/ 4968085 w 10080264"/>
                <a:gd name="connsiteY991" fmla="*/ 2257929 h 3652478"/>
                <a:gd name="connsiteX992" fmla="*/ 4976729 w 10080264"/>
                <a:gd name="connsiteY992" fmla="*/ 2247487 h 3652478"/>
                <a:gd name="connsiteX993" fmla="*/ 4985373 w 10080264"/>
                <a:gd name="connsiteY993" fmla="*/ 2237046 h 3652478"/>
                <a:gd name="connsiteX994" fmla="*/ 4990775 w 10080264"/>
                <a:gd name="connsiteY994" fmla="*/ 2230205 h 3652478"/>
                <a:gd name="connsiteX995" fmla="*/ 5006262 w 10080264"/>
                <a:gd name="connsiteY995" fmla="*/ 2230205 h 3652478"/>
                <a:gd name="connsiteX996" fmla="*/ 5002661 w 10080264"/>
                <a:gd name="connsiteY996" fmla="*/ 2225164 h 3652478"/>
                <a:gd name="connsiteX997" fmla="*/ 5002661 w 10080264"/>
                <a:gd name="connsiteY997" fmla="*/ 2217963 h 3652478"/>
                <a:gd name="connsiteX998" fmla="*/ 5002661 w 10080264"/>
                <a:gd name="connsiteY998" fmla="*/ 2207521 h 3652478"/>
                <a:gd name="connsiteX999" fmla="*/ 5011305 w 10080264"/>
                <a:gd name="connsiteY999" fmla="*/ 2204281 h 3652478"/>
                <a:gd name="connsiteX1000" fmla="*/ 5025351 w 10080264"/>
                <a:gd name="connsiteY1000" fmla="*/ 2197080 h 3652478"/>
                <a:gd name="connsiteX1001" fmla="*/ 5037597 w 10080264"/>
                <a:gd name="connsiteY1001" fmla="*/ 2190238 h 3652478"/>
                <a:gd name="connsiteX1002" fmla="*/ 5045880 w 10080264"/>
                <a:gd name="connsiteY1002" fmla="*/ 2181597 h 3652478"/>
                <a:gd name="connsiteX1003" fmla="*/ 5052724 w 10080264"/>
                <a:gd name="connsiteY1003" fmla="*/ 2172956 h 3652478"/>
                <a:gd name="connsiteX1004" fmla="*/ 5063168 w 10080264"/>
                <a:gd name="connsiteY1004" fmla="*/ 2159274 h 3652478"/>
                <a:gd name="connsiteX1005" fmla="*/ 5075414 w 10080264"/>
                <a:gd name="connsiteY1005" fmla="*/ 2150632 h 3652478"/>
                <a:gd name="connsiteX1006" fmla="*/ 5087300 w 10080264"/>
                <a:gd name="connsiteY1006" fmla="*/ 2143791 h 3652478"/>
                <a:gd name="connsiteX1007" fmla="*/ 5103147 w 10080264"/>
                <a:gd name="connsiteY1007" fmla="*/ 2140191 h 3652478"/>
                <a:gd name="connsiteX1008" fmla="*/ 5108189 w 10080264"/>
                <a:gd name="connsiteY1008" fmla="*/ 2129749 h 3652478"/>
                <a:gd name="connsiteX1009" fmla="*/ 5113232 w 10080264"/>
                <a:gd name="connsiteY1009" fmla="*/ 2122908 h 3652478"/>
                <a:gd name="connsiteX1010" fmla="*/ 5118634 w 10080264"/>
                <a:gd name="connsiteY1010" fmla="*/ 2117867 h 3652478"/>
                <a:gd name="connsiteX1011" fmla="*/ 5127278 w 10080264"/>
                <a:gd name="connsiteY1011" fmla="*/ 2114267 h 3652478"/>
                <a:gd name="connsiteX1012" fmla="*/ 5134121 w 10080264"/>
                <a:gd name="connsiteY1012" fmla="*/ 2112467 h 3652478"/>
                <a:gd name="connsiteX1013" fmla="*/ 5139163 w 10080264"/>
                <a:gd name="connsiteY1013" fmla="*/ 2100225 h 3652478"/>
                <a:gd name="connsiteX1014" fmla="*/ 5147807 w 10080264"/>
                <a:gd name="connsiteY1014" fmla="*/ 2090143 h 3652478"/>
                <a:gd name="connsiteX1015" fmla="*/ 6542759 w 10080264"/>
                <a:gd name="connsiteY1015" fmla="*/ 2077629 h 3652478"/>
                <a:gd name="connsiteX1016" fmla="*/ 6479021 w 10080264"/>
                <a:gd name="connsiteY1016" fmla="*/ 2112195 h 3652478"/>
                <a:gd name="connsiteX1017" fmla="*/ 6418163 w 10080264"/>
                <a:gd name="connsiteY1017" fmla="*/ 2148562 h 3652478"/>
                <a:gd name="connsiteX1018" fmla="*/ 6355866 w 10080264"/>
                <a:gd name="connsiteY1018" fmla="*/ 2184929 h 3652478"/>
                <a:gd name="connsiteX1019" fmla="*/ 6296809 w 10080264"/>
                <a:gd name="connsiteY1019" fmla="*/ 2223097 h 3652478"/>
                <a:gd name="connsiteX1020" fmla="*/ 6288166 w 10080264"/>
                <a:gd name="connsiteY1020" fmla="*/ 2228138 h 3652478"/>
                <a:gd name="connsiteX1021" fmla="*/ 6293568 w 10080264"/>
                <a:gd name="connsiteY1021" fmla="*/ 2229938 h 3652478"/>
                <a:gd name="connsiteX1022" fmla="*/ 6295368 w 10080264"/>
                <a:gd name="connsiteY1022" fmla="*/ 2231738 h 3652478"/>
                <a:gd name="connsiteX1023" fmla="*/ 6296809 w 10080264"/>
                <a:gd name="connsiteY1023" fmla="*/ 2229938 h 3652478"/>
                <a:gd name="connsiteX1024" fmla="*/ 6304011 w 10080264"/>
                <a:gd name="connsiteY1024" fmla="*/ 2224897 h 3652478"/>
                <a:gd name="connsiteX1025" fmla="*/ 6307252 w 10080264"/>
                <a:gd name="connsiteY1025" fmla="*/ 2221296 h 3652478"/>
                <a:gd name="connsiteX1026" fmla="*/ 6312653 w 10080264"/>
                <a:gd name="connsiteY1026" fmla="*/ 2219496 h 3652478"/>
                <a:gd name="connsiteX1027" fmla="*/ 6334980 w 10080264"/>
                <a:gd name="connsiteY1027" fmla="*/ 2204013 h 3652478"/>
                <a:gd name="connsiteX1028" fmla="*/ 6357666 w 10080264"/>
                <a:gd name="connsiteY1028" fmla="*/ 2189970 h 3652478"/>
                <a:gd name="connsiteX1029" fmla="*/ 6379992 w 10080264"/>
                <a:gd name="connsiteY1029" fmla="*/ 2178088 h 3652478"/>
                <a:gd name="connsiteX1030" fmla="*/ 6402319 w 10080264"/>
                <a:gd name="connsiteY1030" fmla="*/ 2167646 h 3652478"/>
                <a:gd name="connsiteX1031" fmla="*/ 6423205 w 10080264"/>
                <a:gd name="connsiteY1031" fmla="*/ 2157204 h 3652478"/>
                <a:gd name="connsiteX1032" fmla="*/ 6445891 w 10080264"/>
                <a:gd name="connsiteY1032" fmla="*/ 2145322 h 3652478"/>
                <a:gd name="connsiteX1033" fmla="*/ 6468578 w 10080264"/>
                <a:gd name="connsiteY1033" fmla="*/ 2131279 h 3652478"/>
                <a:gd name="connsiteX1034" fmla="*/ 6490904 w 10080264"/>
                <a:gd name="connsiteY1034" fmla="*/ 2115796 h 3652478"/>
                <a:gd name="connsiteX1035" fmla="*/ 6497746 w 10080264"/>
                <a:gd name="connsiteY1035" fmla="*/ 2108955 h 3652478"/>
                <a:gd name="connsiteX1036" fmla="*/ 6508189 w 10080264"/>
                <a:gd name="connsiteY1036" fmla="*/ 2101753 h 3652478"/>
                <a:gd name="connsiteX1037" fmla="*/ 6532316 w 10080264"/>
                <a:gd name="connsiteY1037" fmla="*/ 2084470 h 3652478"/>
                <a:gd name="connsiteX1038" fmla="*/ 6537718 w 10080264"/>
                <a:gd name="connsiteY1038" fmla="*/ 2082670 h 3652478"/>
                <a:gd name="connsiteX1039" fmla="*/ 9008552 w 10080264"/>
                <a:gd name="connsiteY1039" fmla="*/ 2065517 h 3652478"/>
                <a:gd name="connsiteX1040" fmla="*/ 9001710 w 10080264"/>
                <a:gd name="connsiteY1040" fmla="*/ 2070556 h 3652478"/>
                <a:gd name="connsiteX1041" fmla="*/ 9003150 w 10080264"/>
                <a:gd name="connsiteY1041" fmla="*/ 2072356 h 3652478"/>
                <a:gd name="connsiteX1042" fmla="*/ 2449648 w 10080264"/>
                <a:gd name="connsiteY1042" fmla="*/ 2062281 h 3652478"/>
                <a:gd name="connsiteX1043" fmla="*/ 2435951 w 10080264"/>
                <a:gd name="connsiteY1043" fmla="*/ 2070129 h 3652478"/>
                <a:gd name="connsiteX1044" fmla="*/ 2383774 w 10080264"/>
                <a:gd name="connsiteY1044" fmla="*/ 2095396 h 3652478"/>
                <a:gd name="connsiteX1045" fmla="*/ 2323300 w 10080264"/>
                <a:gd name="connsiteY1045" fmla="*/ 2129952 h 3652478"/>
                <a:gd name="connsiteX1046" fmla="*/ 2309621 w 10080264"/>
                <a:gd name="connsiteY1046" fmla="*/ 2138591 h 3652478"/>
                <a:gd name="connsiteX1047" fmla="*/ 2385574 w 10080264"/>
                <a:gd name="connsiteY1047" fmla="*/ 2098996 h 3652478"/>
                <a:gd name="connsiteX1048" fmla="*/ 2435951 w 10080264"/>
                <a:gd name="connsiteY1048" fmla="*/ 2070129 h 3652478"/>
                <a:gd name="connsiteX1049" fmla="*/ 2441009 w 10080264"/>
                <a:gd name="connsiteY1049" fmla="*/ 2067680 h 3652478"/>
                <a:gd name="connsiteX1050" fmla="*/ 2451448 w 10080264"/>
                <a:gd name="connsiteY1050" fmla="*/ 2062281 h 3652478"/>
                <a:gd name="connsiteX1051" fmla="*/ 7443377 w 10080264"/>
                <a:gd name="connsiteY1051" fmla="*/ 2061785 h 3652478"/>
                <a:gd name="connsiteX1052" fmla="*/ 7415649 w 10080264"/>
                <a:gd name="connsiteY1052" fmla="*/ 2080869 h 3652478"/>
                <a:gd name="connsiteX1053" fmla="*/ 7361994 w 10080264"/>
                <a:gd name="connsiteY1053" fmla="*/ 2113996 h 3652478"/>
                <a:gd name="connsiteX1054" fmla="*/ 7306538 w 10080264"/>
                <a:gd name="connsiteY1054" fmla="*/ 2146762 h 3652478"/>
                <a:gd name="connsiteX1055" fmla="*/ 7252522 w 10080264"/>
                <a:gd name="connsiteY1055" fmla="*/ 2176288 h 3652478"/>
                <a:gd name="connsiteX1056" fmla="*/ 7201028 w 10080264"/>
                <a:gd name="connsiteY1056" fmla="*/ 2204013 h 3652478"/>
                <a:gd name="connsiteX1057" fmla="*/ 7201028 w 10080264"/>
                <a:gd name="connsiteY1057" fmla="*/ 2229938 h 3652478"/>
                <a:gd name="connsiteX1058" fmla="*/ 7410248 w 10080264"/>
                <a:gd name="connsiteY1058" fmla="*/ 2086270 h 3652478"/>
                <a:gd name="connsiteX1059" fmla="*/ 8689847 w 10080264"/>
                <a:gd name="connsiteY1059" fmla="*/ 2060478 h 3652478"/>
                <a:gd name="connsiteX1060" fmla="*/ 8648073 w 10080264"/>
                <a:gd name="connsiteY1060" fmla="*/ 2088193 h 3652478"/>
                <a:gd name="connsiteX1061" fmla="*/ 8656716 w 10080264"/>
                <a:gd name="connsiteY1061" fmla="*/ 2082794 h 3652478"/>
                <a:gd name="connsiteX1062" fmla="*/ 8665359 w 10080264"/>
                <a:gd name="connsiteY1062" fmla="*/ 2079555 h 3652478"/>
                <a:gd name="connsiteX1063" fmla="*/ 8675802 w 10080264"/>
                <a:gd name="connsiteY1063" fmla="*/ 2077755 h 3652478"/>
                <a:gd name="connsiteX1064" fmla="*/ 8686246 w 10080264"/>
                <a:gd name="connsiteY1064" fmla="*/ 2075955 h 3652478"/>
                <a:gd name="connsiteX1065" fmla="*/ 8688046 w 10080264"/>
                <a:gd name="connsiteY1065" fmla="*/ 2070556 h 3652478"/>
                <a:gd name="connsiteX1066" fmla="*/ 2314661 w 10080264"/>
                <a:gd name="connsiteY1066" fmla="*/ 2050402 h 3652478"/>
                <a:gd name="connsiteX1067" fmla="*/ 2300982 w 10080264"/>
                <a:gd name="connsiteY1067" fmla="*/ 2053642 h 3652478"/>
                <a:gd name="connsiteX1068" fmla="*/ 2286943 w 10080264"/>
                <a:gd name="connsiteY1068" fmla="*/ 2057241 h 3652478"/>
                <a:gd name="connsiteX1069" fmla="*/ 2276504 w 10080264"/>
                <a:gd name="connsiteY1069" fmla="*/ 2059041 h 3652478"/>
                <a:gd name="connsiteX1070" fmla="*/ 2269665 w 10080264"/>
                <a:gd name="connsiteY1070" fmla="*/ 2064080 h 3652478"/>
                <a:gd name="connsiteX1071" fmla="*/ 2266426 w 10080264"/>
                <a:gd name="connsiteY1071" fmla="*/ 2069480 h 3652478"/>
                <a:gd name="connsiteX1072" fmla="*/ 2262826 w 10080264"/>
                <a:gd name="connsiteY1072" fmla="*/ 2076319 h 3652478"/>
                <a:gd name="connsiteX1073" fmla="*/ 2290543 w 10080264"/>
                <a:gd name="connsiteY1073" fmla="*/ 2064080 h 3652478"/>
                <a:gd name="connsiteX1074" fmla="*/ 1437977 w 10080264"/>
                <a:gd name="connsiteY1074" fmla="*/ 2017226 h 3652478"/>
                <a:gd name="connsiteX1075" fmla="*/ 1417106 w 10080264"/>
                <a:gd name="connsiteY1075" fmla="*/ 2029107 h 3652478"/>
                <a:gd name="connsiteX1076" fmla="*/ 1399833 w 10080264"/>
                <a:gd name="connsiteY1076" fmla="*/ 2044588 h 3652478"/>
                <a:gd name="connsiteX1077" fmla="*/ 1394795 w 10080264"/>
                <a:gd name="connsiteY1077" fmla="*/ 2051788 h 3652478"/>
                <a:gd name="connsiteX1078" fmla="*/ 1417106 w 10080264"/>
                <a:gd name="connsiteY1078" fmla="*/ 2034507 h 3652478"/>
                <a:gd name="connsiteX1079" fmla="*/ 9384155 w 10080264"/>
                <a:gd name="connsiteY1079" fmla="*/ 2013686 h 3652478"/>
                <a:gd name="connsiteX1080" fmla="*/ 9273239 w 10080264"/>
                <a:gd name="connsiteY1080" fmla="*/ 2088193 h 3652478"/>
                <a:gd name="connsiteX1081" fmla="*/ 9164123 w 10080264"/>
                <a:gd name="connsiteY1081" fmla="*/ 2157301 h 3652478"/>
                <a:gd name="connsiteX1082" fmla="*/ 9134953 w 10080264"/>
                <a:gd name="connsiteY1082" fmla="*/ 2178177 h 3652478"/>
                <a:gd name="connsiteX1083" fmla="*/ 9171325 w 10080264"/>
                <a:gd name="connsiteY1083" fmla="*/ 2162700 h 3652478"/>
                <a:gd name="connsiteX1084" fmla="*/ 9205536 w 10080264"/>
                <a:gd name="connsiteY1084" fmla="*/ 2145423 h 3652478"/>
                <a:gd name="connsiteX1085" fmla="*/ 9235066 w 10080264"/>
                <a:gd name="connsiteY1085" fmla="*/ 2128146 h 3652478"/>
                <a:gd name="connsiteX1086" fmla="*/ 9261355 w 10080264"/>
                <a:gd name="connsiteY1086" fmla="*/ 2109070 h 3652478"/>
                <a:gd name="connsiteX1087" fmla="*/ 9287283 w 10080264"/>
                <a:gd name="connsiteY1087" fmla="*/ 2088193 h 3652478"/>
                <a:gd name="connsiteX1088" fmla="*/ 9315012 w 10080264"/>
                <a:gd name="connsiteY1088" fmla="*/ 2069117 h 3652478"/>
                <a:gd name="connsiteX1089" fmla="*/ 9344182 w 10080264"/>
                <a:gd name="connsiteY1089" fmla="*/ 2050040 h 3652478"/>
                <a:gd name="connsiteX1090" fmla="*/ 9375512 w 10080264"/>
                <a:gd name="connsiteY1090" fmla="*/ 2036002 h 3652478"/>
                <a:gd name="connsiteX1091" fmla="*/ 9379114 w 10080264"/>
                <a:gd name="connsiteY1091" fmla="*/ 2024124 h 3652478"/>
                <a:gd name="connsiteX1092" fmla="*/ 6468578 w 10080264"/>
                <a:gd name="connsiteY1092" fmla="*/ 2011736 h 3652478"/>
                <a:gd name="connsiteX1093" fmla="*/ 6442290 w 10080264"/>
                <a:gd name="connsiteY1093" fmla="*/ 2027219 h 3652478"/>
                <a:gd name="connsiteX1094" fmla="*/ 6357666 w 10080264"/>
                <a:gd name="connsiteY1094" fmla="*/ 2075828 h 3652478"/>
                <a:gd name="connsiteX1095" fmla="*/ 6272682 w 10080264"/>
                <a:gd name="connsiteY1095" fmla="*/ 2122637 h 3652478"/>
                <a:gd name="connsiteX1096" fmla="*/ 6148086 w 10080264"/>
                <a:gd name="connsiteY1096" fmla="*/ 2191771 h 3652478"/>
                <a:gd name="connsiteX1097" fmla="*/ 6016288 w 10080264"/>
                <a:gd name="connsiteY1097" fmla="*/ 2269906 h 3652478"/>
                <a:gd name="connsiteX1098" fmla="*/ 6016288 w 10080264"/>
                <a:gd name="connsiteY1098" fmla="*/ 2285389 h 3652478"/>
                <a:gd name="connsiteX1099" fmla="*/ 6014848 w 10080264"/>
                <a:gd name="connsiteY1099" fmla="*/ 2297631 h 3652478"/>
                <a:gd name="connsiteX1100" fmla="*/ 6016288 w 10080264"/>
                <a:gd name="connsiteY1100" fmla="*/ 2295831 h 3652478"/>
                <a:gd name="connsiteX1101" fmla="*/ 6038975 w 10080264"/>
                <a:gd name="connsiteY1101" fmla="*/ 2287189 h 3652478"/>
                <a:gd name="connsiteX1102" fmla="*/ 6059861 w 10080264"/>
                <a:gd name="connsiteY1102" fmla="*/ 2276747 h 3652478"/>
                <a:gd name="connsiteX1103" fmla="*/ 6073545 w 10080264"/>
                <a:gd name="connsiteY1103" fmla="*/ 2268105 h 3652478"/>
                <a:gd name="connsiteX1104" fmla="*/ 6085788 w 10080264"/>
                <a:gd name="connsiteY1104" fmla="*/ 2257663 h 3652478"/>
                <a:gd name="connsiteX1105" fmla="*/ 6113156 w 10080264"/>
                <a:gd name="connsiteY1105" fmla="*/ 2233539 h 3652478"/>
                <a:gd name="connsiteX1106" fmla="*/ 6130801 w 10080264"/>
                <a:gd name="connsiteY1106" fmla="*/ 2223097 h 3652478"/>
                <a:gd name="connsiteX1107" fmla="*/ 6146286 w 10080264"/>
                <a:gd name="connsiteY1107" fmla="*/ 2214455 h 3652478"/>
                <a:gd name="connsiteX1108" fmla="*/ 6175814 w 10080264"/>
                <a:gd name="connsiteY1108" fmla="*/ 2198612 h 3652478"/>
                <a:gd name="connsiteX1109" fmla="*/ 6189498 w 10080264"/>
                <a:gd name="connsiteY1109" fmla="*/ 2189970 h 3652478"/>
                <a:gd name="connsiteX1110" fmla="*/ 6201741 w 10080264"/>
                <a:gd name="connsiteY1110" fmla="*/ 2179528 h 3652478"/>
                <a:gd name="connsiteX1111" fmla="*/ 6229469 w 10080264"/>
                <a:gd name="connsiteY1111" fmla="*/ 2155404 h 3652478"/>
                <a:gd name="connsiteX1112" fmla="*/ 6232710 w 10080264"/>
                <a:gd name="connsiteY1112" fmla="*/ 2152163 h 3652478"/>
                <a:gd name="connsiteX1113" fmla="*/ 6264039 w 10080264"/>
                <a:gd name="connsiteY1113" fmla="*/ 2138120 h 3652478"/>
                <a:gd name="connsiteX1114" fmla="*/ 6293568 w 10080264"/>
                <a:gd name="connsiteY1114" fmla="*/ 2122637 h 3652478"/>
                <a:gd name="connsiteX1115" fmla="*/ 6324897 w 10080264"/>
                <a:gd name="connsiteY1115" fmla="*/ 2103554 h 3652478"/>
                <a:gd name="connsiteX1116" fmla="*/ 6355866 w 10080264"/>
                <a:gd name="connsiteY1116" fmla="*/ 2086270 h 3652478"/>
                <a:gd name="connsiteX1117" fmla="*/ 6390435 w 10080264"/>
                <a:gd name="connsiteY1117" fmla="*/ 2063586 h 3652478"/>
                <a:gd name="connsiteX1118" fmla="*/ 6430407 w 10080264"/>
                <a:gd name="connsiteY1118" fmla="*/ 2037661 h 3652478"/>
                <a:gd name="connsiteX1119" fmla="*/ 3855316 w 10080264"/>
                <a:gd name="connsiteY1119" fmla="*/ 2005408 h 3652478"/>
                <a:gd name="connsiteX1120" fmla="*/ 3784043 w 10080264"/>
                <a:gd name="connsiteY1120" fmla="*/ 2048602 h 3652478"/>
                <a:gd name="connsiteX1121" fmla="*/ 3718529 w 10080264"/>
                <a:gd name="connsiteY1121" fmla="*/ 2084958 h 3652478"/>
                <a:gd name="connsiteX1122" fmla="*/ 3747686 w 10080264"/>
                <a:gd name="connsiteY1122" fmla="*/ 2074519 h 3652478"/>
                <a:gd name="connsiteX1123" fmla="*/ 3777203 w 10080264"/>
                <a:gd name="connsiteY1123" fmla="*/ 2064080 h 3652478"/>
                <a:gd name="connsiteX1124" fmla="*/ 3782602 w 10080264"/>
                <a:gd name="connsiteY1124" fmla="*/ 2057241 h 3652478"/>
                <a:gd name="connsiteX1125" fmla="*/ 3787642 w 10080264"/>
                <a:gd name="connsiteY1125" fmla="*/ 2052202 h 3652478"/>
                <a:gd name="connsiteX1126" fmla="*/ 3796282 w 10080264"/>
                <a:gd name="connsiteY1126" fmla="*/ 2046803 h 3652478"/>
                <a:gd name="connsiteX1127" fmla="*/ 3803121 w 10080264"/>
                <a:gd name="connsiteY1127" fmla="*/ 2043563 h 3652478"/>
                <a:gd name="connsiteX1128" fmla="*/ 3818959 w 10080264"/>
                <a:gd name="connsiteY1128" fmla="*/ 2038164 h 3652478"/>
                <a:gd name="connsiteX1129" fmla="*/ 3834438 w 10080264"/>
                <a:gd name="connsiteY1129" fmla="*/ 2031325 h 3652478"/>
                <a:gd name="connsiteX1130" fmla="*/ 3844877 w 10080264"/>
                <a:gd name="connsiteY1130" fmla="*/ 2027725 h 3652478"/>
                <a:gd name="connsiteX1131" fmla="*/ 3853516 w 10080264"/>
                <a:gd name="connsiteY1131" fmla="*/ 2022686 h 3652478"/>
                <a:gd name="connsiteX1132" fmla="*/ 3855316 w 10080264"/>
                <a:gd name="connsiteY1132" fmla="*/ 2014047 h 3652478"/>
                <a:gd name="connsiteX1133" fmla="*/ 6529075 w 10080264"/>
                <a:gd name="connsiteY1133" fmla="*/ 1978969 h 3652478"/>
                <a:gd name="connsiteX1134" fmla="*/ 6475420 w 10080264"/>
                <a:gd name="connsiteY1134" fmla="*/ 2008495 h 3652478"/>
                <a:gd name="connsiteX1135" fmla="*/ 6490904 w 10080264"/>
                <a:gd name="connsiteY1135" fmla="*/ 2001654 h 3652478"/>
                <a:gd name="connsiteX1136" fmla="*/ 6515031 w 10080264"/>
                <a:gd name="connsiteY1136" fmla="*/ 1991212 h 3652478"/>
                <a:gd name="connsiteX1137" fmla="*/ 6523674 w 10080264"/>
                <a:gd name="connsiteY1137" fmla="*/ 1985811 h 3652478"/>
                <a:gd name="connsiteX1138" fmla="*/ 9311411 w 10080264"/>
                <a:gd name="connsiteY1138" fmla="*/ 1963655 h 3652478"/>
                <a:gd name="connsiteX1139" fmla="*/ 9219581 w 10080264"/>
                <a:gd name="connsiteY1139" fmla="*/ 2024124 h 3652478"/>
                <a:gd name="connsiteX1140" fmla="*/ 9129552 w 10080264"/>
                <a:gd name="connsiteY1140" fmla="*/ 2082794 h 3652478"/>
                <a:gd name="connsiteX1141" fmla="*/ 9138194 w 10080264"/>
                <a:gd name="connsiteY1141" fmla="*/ 2082794 h 3652478"/>
                <a:gd name="connsiteX1142" fmla="*/ 9145397 w 10080264"/>
                <a:gd name="connsiteY1142" fmla="*/ 2082794 h 3652478"/>
                <a:gd name="connsiteX1143" fmla="*/ 9150438 w 10080264"/>
                <a:gd name="connsiteY1143" fmla="*/ 2080994 h 3652478"/>
                <a:gd name="connsiteX1144" fmla="*/ 9164123 w 10080264"/>
                <a:gd name="connsiteY1144" fmla="*/ 2074156 h 3652478"/>
                <a:gd name="connsiteX1145" fmla="*/ 9176367 w 10080264"/>
                <a:gd name="connsiteY1145" fmla="*/ 2063717 h 3652478"/>
                <a:gd name="connsiteX1146" fmla="*/ 9186810 w 10080264"/>
                <a:gd name="connsiteY1146" fmla="*/ 2051840 h 3652478"/>
                <a:gd name="connsiteX1147" fmla="*/ 9188251 w 10080264"/>
                <a:gd name="connsiteY1147" fmla="*/ 2048240 h 3652478"/>
                <a:gd name="connsiteX1148" fmla="*/ 9200495 w 10080264"/>
                <a:gd name="connsiteY1148" fmla="*/ 2037802 h 3652478"/>
                <a:gd name="connsiteX1149" fmla="*/ 9207337 w 10080264"/>
                <a:gd name="connsiteY1149" fmla="*/ 2032763 h 3652478"/>
                <a:gd name="connsiteX1150" fmla="*/ 9214539 w 10080264"/>
                <a:gd name="connsiteY1150" fmla="*/ 2029164 h 3652478"/>
                <a:gd name="connsiteX1151" fmla="*/ 9221382 w 10080264"/>
                <a:gd name="connsiteY1151" fmla="*/ 2025924 h 3652478"/>
                <a:gd name="connsiteX1152" fmla="*/ 9230024 w 10080264"/>
                <a:gd name="connsiteY1152" fmla="*/ 2022325 h 3652478"/>
                <a:gd name="connsiteX1153" fmla="*/ 9244069 w 10080264"/>
                <a:gd name="connsiteY1153" fmla="*/ 2022325 h 3652478"/>
                <a:gd name="connsiteX1154" fmla="*/ 9252712 w 10080264"/>
                <a:gd name="connsiteY1154" fmla="*/ 2013686 h 3652478"/>
                <a:gd name="connsiteX1155" fmla="*/ 9261355 w 10080264"/>
                <a:gd name="connsiteY1155" fmla="*/ 2005048 h 3652478"/>
                <a:gd name="connsiteX1156" fmla="*/ 9271798 w 10080264"/>
                <a:gd name="connsiteY1156" fmla="*/ 2000009 h 3652478"/>
                <a:gd name="connsiteX1157" fmla="*/ 9283682 w 10080264"/>
                <a:gd name="connsiteY1157" fmla="*/ 1994610 h 3652478"/>
                <a:gd name="connsiteX1158" fmla="*/ 9290524 w 10080264"/>
                <a:gd name="connsiteY1158" fmla="*/ 1989571 h 3652478"/>
                <a:gd name="connsiteX1159" fmla="*/ 9297727 w 10080264"/>
                <a:gd name="connsiteY1159" fmla="*/ 1984171 h 3652478"/>
                <a:gd name="connsiteX1160" fmla="*/ 9304569 w 10080264"/>
                <a:gd name="connsiteY1160" fmla="*/ 1975533 h 3652478"/>
                <a:gd name="connsiteX1161" fmla="*/ 9309611 w 10080264"/>
                <a:gd name="connsiteY1161" fmla="*/ 1966894 h 3652478"/>
                <a:gd name="connsiteX1162" fmla="*/ 268091 w 10080264"/>
                <a:gd name="connsiteY1162" fmla="*/ 1963582 h 3652478"/>
                <a:gd name="connsiteX1163" fmla="*/ 238583 w 10080264"/>
                <a:gd name="connsiteY1163" fmla="*/ 1991304 h 3652478"/>
                <a:gd name="connsiteX1164" fmla="*/ 205836 w 10080264"/>
                <a:gd name="connsiteY1164" fmla="*/ 2017226 h 3652478"/>
                <a:gd name="connsiteX1165" fmla="*/ 171290 w 10080264"/>
                <a:gd name="connsiteY1165" fmla="*/ 2043148 h 3652478"/>
                <a:gd name="connsiteX1166" fmla="*/ 136744 w 10080264"/>
                <a:gd name="connsiteY1166" fmla="*/ 2074110 h 3652478"/>
                <a:gd name="connsiteX1167" fmla="*/ 134945 w 10080264"/>
                <a:gd name="connsiteY1167" fmla="*/ 2089951 h 3652478"/>
                <a:gd name="connsiteX1168" fmla="*/ 145381 w 10080264"/>
                <a:gd name="connsiteY1168" fmla="*/ 2075910 h 3652478"/>
                <a:gd name="connsiteX1169" fmla="*/ 157616 w 10080264"/>
                <a:gd name="connsiteY1169" fmla="*/ 2063669 h 3652478"/>
                <a:gd name="connsiteX1170" fmla="*/ 171290 w 10080264"/>
                <a:gd name="connsiteY1170" fmla="*/ 2051788 h 3652478"/>
                <a:gd name="connsiteX1171" fmla="*/ 185325 w 10080264"/>
                <a:gd name="connsiteY1171" fmla="*/ 2041348 h 3652478"/>
                <a:gd name="connsiteX1172" fmla="*/ 223109 w 10080264"/>
                <a:gd name="connsiteY1172" fmla="*/ 2011826 h 3652478"/>
                <a:gd name="connsiteX1173" fmla="*/ 259455 w 10080264"/>
                <a:gd name="connsiteY1173" fmla="*/ 1980863 h 3652478"/>
                <a:gd name="connsiteX1174" fmla="*/ 263053 w 10080264"/>
                <a:gd name="connsiteY1174" fmla="*/ 1973663 h 3652478"/>
                <a:gd name="connsiteX1175" fmla="*/ 4841666 w 10080264"/>
                <a:gd name="connsiteY1175" fmla="*/ 1949722 h 3652478"/>
                <a:gd name="connsiteX1176" fmla="*/ 4734337 w 10080264"/>
                <a:gd name="connsiteY1176" fmla="*/ 2046577 h 3652478"/>
                <a:gd name="connsiteX1177" fmla="*/ 4736138 w 10080264"/>
                <a:gd name="connsiteY1177" fmla="*/ 2051977 h 3652478"/>
                <a:gd name="connsiteX1178" fmla="*/ 4750184 w 10080264"/>
                <a:gd name="connsiteY1178" fmla="*/ 2039736 h 3652478"/>
                <a:gd name="connsiteX1179" fmla="*/ 4765671 w 10080264"/>
                <a:gd name="connsiteY1179" fmla="*/ 2029294 h 3652478"/>
                <a:gd name="connsiteX1180" fmla="*/ 4779358 w 10080264"/>
                <a:gd name="connsiteY1180" fmla="*/ 2020653 h 3652478"/>
                <a:gd name="connsiteX1181" fmla="*/ 4791603 w 10080264"/>
                <a:gd name="connsiteY1181" fmla="*/ 2010211 h 3652478"/>
                <a:gd name="connsiteX1182" fmla="*/ 4802048 w 10080264"/>
                <a:gd name="connsiteY1182" fmla="*/ 2000130 h 3652478"/>
                <a:gd name="connsiteX1183" fmla="*/ 4808891 w 10080264"/>
                <a:gd name="connsiteY1183" fmla="*/ 1989688 h 3652478"/>
                <a:gd name="connsiteX1184" fmla="*/ 4819336 w 10080264"/>
                <a:gd name="connsiteY1184" fmla="*/ 1979246 h 3652478"/>
                <a:gd name="connsiteX1185" fmla="*/ 4819336 w 10080264"/>
                <a:gd name="connsiteY1185" fmla="*/ 1977446 h 3652478"/>
                <a:gd name="connsiteX1186" fmla="*/ 4826179 w 10080264"/>
                <a:gd name="connsiteY1186" fmla="*/ 1972405 h 3652478"/>
                <a:gd name="connsiteX1187" fmla="*/ 4829781 w 10080264"/>
                <a:gd name="connsiteY1187" fmla="*/ 1970605 h 3652478"/>
                <a:gd name="connsiteX1188" fmla="*/ 4833022 w 10080264"/>
                <a:gd name="connsiteY1188" fmla="*/ 1968805 h 3652478"/>
                <a:gd name="connsiteX1189" fmla="*/ 4836624 w 10080264"/>
                <a:gd name="connsiteY1189" fmla="*/ 1960164 h 3652478"/>
                <a:gd name="connsiteX1190" fmla="*/ 9186810 w 10080264"/>
                <a:gd name="connsiteY1190" fmla="*/ 1946018 h 3652478"/>
                <a:gd name="connsiteX1191" fmla="*/ 9122709 w 10080264"/>
                <a:gd name="connsiteY1191" fmla="*/ 1987771 h 3652478"/>
                <a:gd name="connsiteX1192" fmla="*/ 9145397 w 10080264"/>
                <a:gd name="connsiteY1192" fmla="*/ 1979132 h 3652478"/>
                <a:gd name="connsiteX1193" fmla="*/ 9155480 w 10080264"/>
                <a:gd name="connsiteY1193" fmla="*/ 1973733 h 3652478"/>
                <a:gd name="connsiteX1194" fmla="*/ 9162682 w 10080264"/>
                <a:gd name="connsiteY1194" fmla="*/ 1966894 h 3652478"/>
                <a:gd name="connsiteX1195" fmla="*/ 9179608 w 10080264"/>
                <a:gd name="connsiteY1195" fmla="*/ 1951417 h 3652478"/>
                <a:gd name="connsiteX1196" fmla="*/ 2524161 w 10080264"/>
                <a:gd name="connsiteY1196" fmla="*/ 1943136 h 3652478"/>
                <a:gd name="connsiteX1197" fmla="*/ 2517322 w 10080264"/>
                <a:gd name="connsiteY1197" fmla="*/ 1946376 h 3652478"/>
                <a:gd name="connsiteX1198" fmla="*/ 2517322 w 10080264"/>
                <a:gd name="connsiteY1198" fmla="*/ 1948176 h 3652478"/>
                <a:gd name="connsiteX1199" fmla="*/ 8705332 w 10080264"/>
                <a:gd name="connsiteY1199" fmla="*/ 1939179 h 3652478"/>
                <a:gd name="connsiteX1200" fmla="*/ 8689847 w 10080264"/>
                <a:gd name="connsiteY1200" fmla="*/ 1951417 h 3652478"/>
                <a:gd name="connsiteX1201" fmla="*/ 8663918 w 10080264"/>
                <a:gd name="connsiteY1201" fmla="*/ 1975533 h 3652478"/>
                <a:gd name="connsiteX1202" fmla="*/ 8674002 w 10080264"/>
                <a:gd name="connsiteY1202" fmla="*/ 1975533 h 3652478"/>
                <a:gd name="connsiteX1203" fmla="*/ 8681204 w 10080264"/>
                <a:gd name="connsiteY1203" fmla="*/ 1973733 h 3652478"/>
                <a:gd name="connsiteX1204" fmla="*/ 8686246 w 10080264"/>
                <a:gd name="connsiteY1204" fmla="*/ 1970494 h 3652478"/>
                <a:gd name="connsiteX1205" fmla="*/ 8691648 w 10080264"/>
                <a:gd name="connsiteY1205" fmla="*/ 1960056 h 3652478"/>
                <a:gd name="connsiteX1206" fmla="*/ 8696689 w 10080264"/>
                <a:gd name="connsiteY1206" fmla="*/ 1951417 h 3652478"/>
                <a:gd name="connsiteX1207" fmla="*/ 8700290 w 10080264"/>
                <a:gd name="connsiteY1207" fmla="*/ 1944218 h 3652478"/>
                <a:gd name="connsiteX1208" fmla="*/ 8703531 w 10080264"/>
                <a:gd name="connsiteY1208" fmla="*/ 1940979 h 3652478"/>
                <a:gd name="connsiteX1209" fmla="*/ 1540176 w 10080264"/>
                <a:gd name="connsiteY1209" fmla="*/ 1935500 h 3652478"/>
                <a:gd name="connsiteX1210" fmla="*/ 1534778 w 10080264"/>
                <a:gd name="connsiteY1210" fmla="*/ 1940900 h 3652478"/>
                <a:gd name="connsiteX1211" fmla="*/ 1529740 w 10080264"/>
                <a:gd name="connsiteY1211" fmla="*/ 1942701 h 3652478"/>
                <a:gd name="connsiteX1212" fmla="*/ 1519304 w 10080264"/>
                <a:gd name="connsiteY1212" fmla="*/ 1947741 h 3652478"/>
                <a:gd name="connsiteX1213" fmla="*/ 1513907 w 10080264"/>
                <a:gd name="connsiteY1213" fmla="*/ 1954581 h 3652478"/>
                <a:gd name="connsiteX1214" fmla="*/ 1538377 w 10080264"/>
                <a:gd name="connsiteY1214" fmla="*/ 1940900 h 3652478"/>
                <a:gd name="connsiteX1215" fmla="*/ 5198231 w 10080264"/>
                <a:gd name="connsiteY1215" fmla="*/ 1925238 h 3652478"/>
                <a:gd name="connsiteX1216" fmla="*/ 5158252 w 10080264"/>
                <a:gd name="connsiteY1216" fmla="*/ 1961964 h 3652478"/>
                <a:gd name="connsiteX1217" fmla="*/ 5121875 w 10080264"/>
                <a:gd name="connsiteY1217" fmla="*/ 1996529 h 3652478"/>
                <a:gd name="connsiteX1218" fmla="*/ 5101346 w 10080264"/>
                <a:gd name="connsiteY1218" fmla="*/ 2013812 h 3652478"/>
                <a:gd name="connsiteX1219" fmla="*/ 5080456 w 10080264"/>
                <a:gd name="connsiteY1219" fmla="*/ 2031094 h 3652478"/>
                <a:gd name="connsiteX1220" fmla="*/ 5059567 w 10080264"/>
                <a:gd name="connsiteY1220" fmla="*/ 2048377 h 3652478"/>
                <a:gd name="connsiteX1221" fmla="*/ 5039398 w 10080264"/>
                <a:gd name="connsiteY1221" fmla="*/ 2062059 h 3652478"/>
                <a:gd name="connsiteX1222" fmla="*/ 5040478 w 10080264"/>
                <a:gd name="connsiteY1222" fmla="*/ 2067460 h 3652478"/>
                <a:gd name="connsiteX1223" fmla="*/ 5042279 w 10080264"/>
                <a:gd name="connsiteY1223" fmla="*/ 2074301 h 3652478"/>
                <a:gd name="connsiteX1224" fmla="*/ 5040478 w 10080264"/>
                <a:gd name="connsiteY1224" fmla="*/ 2086543 h 3652478"/>
                <a:gd name="connsiteX1225" fmla="*/ 5058126 w 10080264"/>
                <a:gd name="connsiteY1225" fmla="*/ 2074301 h 3652478"/>
                <a:gd name="connsiteX1226" fmla="*/ 5071812 w 10080264"/>
                <a:gd name="connsiteY1226" fmla="*/ 2062059 h 3652478"/>
                <a:gd name="connsiteX1227" fmla="*/ 5085859 w 10080264"/>
                <a:gd name="connsiteY1227" fmla="*/ 2046577 h 3652478"/>
                <a:gd name="connsiteX1228" fmla="*/ 5097744 w 10080264"/>
                <a:gd name="connsiteY1228" fmla="*/ 2029294 h 3652478"/>
                <a:gd name="connsiteX1229" fmla="*/ 5106388 w 10080264"/>
                <a:gd name="connsiteY1229" fmla="*/ 2018852 h 3652478"/>
                <a:gd name="connsiteX1230" fmla="*/ 5116833 w 10080264"/>
                <a:gd name="connsiteY1230" fmla="*/ 2006971 h 3652478"/>
                <a:gd name="connsiteX1231" fmla="*/ 5125477 w 10080264"/>
                <a:gd name="connsiteY1231" fmla="*/ 1996529 h 3652478"/>
                <a:gd name="connsiteX1232" fmla="*/ 5137363 w 10080264"/>
                <a:gd name="connsiteY1232" fmla="*/ 1987888 h 3652478"/>
                <a:gd name="connsiteX1233" fmla="*/ 5161854 w 10080264"/>
                <a:gd name="connsiteY1233" fmla="*/ 1968805 h 3652478"/>
                <a:gd name="connsiteX1234" fmla="*/ 5191387 w 10080264"/>
                <a:gd name="connsiteY1234" fmla="*/ 1953322 h 3652478"/>
                <a:gd name="connsiteX1235" fmla="*/ 5198231 w 10080264"/>
                <a:gd name="connsiteY1235" fmla="*/ 1928839 h 3652478"/>
                <a:gd name="connsiteX1236" fmla="*/ 432545 w 10080264"/>
                <a:gd name="connsiteY1236" fmla="*/ 1923619 h 3652478"/>
                <a:gd name="connsiteX1237" fmla="*/ 403036 w 10080264"/>
                <a:gd name="connsiteY1237" fmla="*/ 1942701 h 3652478"/>
                <a:gd name="connsiteX1238" fmla="*/ 364892 w 10080264"/>
                <a:gd name="connsiteY1238" fmla="*/ 1980863 h 3652478"/>
                <a:gd name="connsiteX1239" fmla="*/ 322069 w 10080264"/>
                <a:gd name="connsiteY1239" fmla="*/ 2025867 h 3652478"/>
                <a:gd name="connsiteX1240" fmla="*/ 378926 w 10080264"/>
                <a:gd name="connsiteY1240" fmla="*/ 1975463 h 3652478"/>
                <a:gd name="connsiteX1241" fmla="*/ 207635 w 10080264"/>
                <a:gd name="connsiteY1241" fmla="*/ 1916419 h 3652478"/>
                <a:gd name="connsiteX1242" fmla="*/ 195400 w 10080264"/>
                <a:gd name="connsiteY1242" fmla="*/ 1925059 h 3652478"/>
                <a:gd name="connsiteX1243" fmla="*/ 185325 w 10080264"/>
                <a:gd name="connsiteY1243" fmla="*/ 1935500 h 3652478"/>
                <a:gd name="connsiteX1244" fmla="*/ 178487 w 10080264"/>
                <a:gd name="connsiteY1244" fmla="*/ 1942701 h 3652478"/>
                <a:gd name="connsiteX1245" fmla="*/ 190363 w 10080264"/>
                <a:gd name="connsiteY1245" fmla="*/ 1932260 h 3652478"/>
                <a:gd name="connsiteX1246" fmla="*/ 9384155 w 10080264"/>
                <a:gd name="connsiteY1246" fmla="*/ 1913264 h 3652478"/>
                <a:gd name="connsiteX1247" fmla="*/ 9315012 w 10080264"/>
                <a:gd name="connsiteY1247" fmla="*/ 1961855 h 3652478"/>
                <a:gd name="connsiteX1248" fmla="*/ 9318254 w 10080264"/>
                <a:gd name="connsiteY1248" fmla="*/ 1960056 h 3652478"/>
                <a:gd name="connsiteX1249" fmla="*/ 9337340 w 10080264"/>
                <a:gd name="connsiteY1249" fmla="*/ 1953217 h 3652478"/>
                <a:gd name="connsiteX1250" fmla="*/ 9352825 w 10080264"/>
                <a:gd name="connsiteY1250" fmla="*/ 1946018 h 3652478"/>
                <a:gd name="connsiteX1251" fmla="*/ 9366870 w 10080264"/>
                <a:gd name="connsiteY1251" fmla="*/ 1934140 h 3652478"/>
                <a:gd name="connsiteX1252" fmla="*/ 9377313 w 10080264"/>
                <a:gd name="connsiteY1252" fmla="*/ 1920103 h 3652478"/>
                <a:gd name="connsiteX1253" fmla="*/ 2600114 w 10080264"/>
                <a:gd name="connsiteY1253" fmla="*/ 1908221 h 3652478"/>
                <a:gd name="connsiteX1254" fmla="*/ 2570957 w 10080264"/>
                <a:gd name="connsiteY1254" fmla="*/ 1920459 h 3652478"/>
                <a:gd name="connsiteX1255" fmla="*/ 2586435 w 10080264"/>
                <a:gd name="connsiteY1255" fmla="*/ 1915420 h 3652478"/>
                <a:gd name="connsiteX1256" fmla="*/ 7403406 w 10080264"/>
                <a:gd name="connsiteY1256" fmla="*/ 1907676 h 3652478"/>
                <a:gd name="connsiteX1257" fmla="*/ 7387921 w 10080264"/>
                <a:gd name="connsiteY1257" fmla="*/ 1916317 h 3652478"/>
                <a:gd name="connsiteX1258" fmla="*/ 7337507 w 10080264"/>
                <a:gd name="connsiteY1258" fmla="*/ 1945843 h 3652478"/>
                <a:gd name="connsiteX1259" fmla="*/ 7287452 w 10080264"/>
                <a:gd name="connsiteY1259" fmla="*/ 1975369 h 3652478"/>
                <a:gd name="connsiteX1260" fmla="*/ 7256123 w 10080264"/>
                <a:gd name="connsiteY1260" fmla="*/ 1994452 h 3652478"/>
                <a:gd name="connsiteX1261" fmla="*/ 7226595 w 10080264"/>
                <a:gd name="connsiteY1261" fmla="*/ 2013536 h 3652478"/>
                <a:gd name="connsiteX1262" fmla="*/ 7219753 w 10080264"/>
                <a:gd name="connsiteY1262" fmla="*/ 2018577 h 3652478"/>
                <a:gd name="connsiteX1263" fmla="*/ 7212911 w 10080264"/>
                <a:gd name="connsiteY1263" fmla="*/ 2025779 h 3652478"/>
                <a:gd name="connsiteX1264" fmla="*/ 7209310 w 10080264"/>
                <a:gd name="connsiteY1264" fmla="*/ 2032620 h 3652478"/>
                <a:gd name="connsiteX1265" fmla="*/ 7207870 w 10080264"/>
                <a:gd name="connsiteY1265" fmla="*/ 2041262 h 3652478"/>
                <a:gd name="connsiteX1266" fmla="*/ 7214712 w 10080264"/>
                <a:gd name="connsiteY1266" fmla="*/ 2035860 h 3652478"/>
                <a:gd name="connsiteX1267" fmla="*/ 7221554 w 10080264"/>
                <a:gd name="connsiteY1267" fmla="*/ 2027219 h 3652478"/>
                <a:gd name="connsiteX1268" fmla="*/ 7226595 w 10080264"/>
                <a:gd name="connsiteY1268" fmla="*/ 2020377 h 3652478"/>
                <a:gd name="connsiteX1269" fmla="*/ 7233797 w 10080264"/>
                <a:gd name="connsiteY1269" fmla="*/ 2013536 h 3652478"/>
                <a:gd name="connsiteX1270" fmla="*/ 7240639 w 10080264"/>
                <a:gd name="connsiteY1270" fmla="*/ 2009935 h 3652478"/>
                <a:gd name="connsiteX1271" fmla="*/ 7247481 w 10080264"/>
                <a:gd name="connsiteY1271" fmla="*/ 2004895 h 3652478"/>
                <a:gd name="connsiteX1272" fmla="*/ 7264766 w 10080264"/>
                <a:gd name="connsiteY1272" fmla="*/ 1999854 h 3652478"/>
                <a:gd name="connsiteX1273" fmla="*/ 7283851 w 10080264"/>
                <a:gd name="connsiteY1273" fmla="*/ 1996253 h 3652478"/>
                <a:gd name="connsiteX1274" fmla="*/ 7308338 w 10080264"/>
                <a:gd name="connsiteY1274" fmla="*/ 1977169 h 3652478"/>
                <a:gd name="connsiteX1275" fmla="*/ 7334266 w 10080264"/>
                <a:gd name="connsiteY1275" fmla="*/ 1956285 h 3652478"/>
                <a:gd name="connsiteX1276" fmla="*/ 7394763 w 10080264"/>
                <a:gd name="connsiteY1276" fmla="*/ 1913077 h 3652478"/>
                <a:gd name="connsiteX1277" fmla="*/ 4890289 w 10080264"/>
                <a:gd name="connsiteY1277" fmla="*/ 1906515 h 3652478"/>
                <a:gd name="connsiteX1278" fmla="*/ 4881645 w 10080264"/>
                <a:gd name="connsiteY1278" fmla="*/ 1913356 h 3652478"/>
                <a:gd name="connsiteX1279" fmla="*/ 4890289 w 10080264"/>
                <a:gd name="connsiteY1279" fmla="*/ 1907956 h 3652478"/>
                <a:gd name="connsiteX1280" fmla="*/ 4807091 w 10080264"/>
                <a:gd name="connsiteY1280" fmla="*/ 1891033 h 3652478"/>
                <a:gd name="connsiteX1281" fmla="*/ 4793404 w 10080264"/>
                <a:gd name="connsiteY1281" fmla="*/ 1904715 h 3652478"/>
                <a:gd name="connsiteX1282" fmla="*/ 4802048 w 10080264"/>
                <a:gd name="connsiteY1282" fmla="*/ 1901115 h 3652478"/>
                <a:gd name="connsiteX1283" fmla="*/ 1714705 w 10080264"/>
                <a:gd name="connsiteY1283" fmla="*/ 1890857 h 3652478"/>
                <a:gd name="connsiteX1284" fmla="*/ 1676561 w 10080264"/>
                <a:gd name="connsiteY1284" fmla="*/ 1921819 h 3652478"/>
                <a:gd name="connsiteX1285" fmla="*/ 1650651 w 10080264"/>
                <a:gd name="connsiteY1285" fmla="*/ 1942701 h 3652478"/>
                <a:gd name="connsiteX1286" fmla="*/ 1635178 w 10080264"/>
                <a:gd name="connsiteY1286" fmla="*/ 1953141 h 3652478"/>
                <a:gd name="connsiteX1287" fmla="*/ 1621143 w 10080264"/>
                <a:gd name="connsiteY1287" fmla="*/ 1961782 h 3652478"/>
                <a:gd name="connsiteX1288" fmla="*/ 1617905 w 10080264"/>
                <a:gd name="connsiteY1288" fmla="*/ 1968622 h 3652478"/>
                <a:gd name="connsiteX1289" fmla="*/ 1614306 w 10080264"/>
                <a:gd name="connsiteY1289" fmla="*/ 1975463 h 3652478"/>
                <a:gd name="connsiteX1290" fmla="*/ 1716505 w 10080264"/>
                <a:gd name="connsiteY1290" fmla="*/ 1900938 h 3652478"/>
                <a:gd name="connsiteX1291" fmla="*/ 3849917 w 10080264"/>
                <a:gd name="connsiteY1291" fmla="*/ 1885904 h 3652478"/>
                <a:gd name="connsiteX1292" fmla="*/ 3794481 w 10080264"/>
                <a:gd name="connsiteY1292" fmla="*/ 1922259 h 3652478"/>
                <a:gd name="connsiteX1293" fmla="*/ 3735807 w 10080264"/>
                <a:gd name="connsiteY1293" fmla="*/ 1956815 h 3652478"/>
                <a:gd name="connsiteX1294" fmla="*/ 3605859 w 10080264"/>
                <a:gd name="connsiteY1294" fmla="*/ 2033125 h 3652478"/>
                <a:gd name="connsiteX1295" fmla="*/ 3536746 w 10080264"/>
                <a:gd name="connsiteY1295" fmla="*/ 2070920 h 3652478"/>
                <a:gd name="connsiteX1296" fmla="*/ 3469072 w 10080264"/>
                <a:gd name="connsiteY1296" fmla="*/ 2107635 h 3652478"/>
                <a:gd name="connsiteX1297" fmla="*/ 3403559 w 10080264"/>
                <a:gd name="connsiteY1297" fmla="*/ 2138591 h 3652478"/>
                <a:gd name="connsiteX1298" fmla="*/ 3339124 w 10080264"/>
                <a:gd name="connsiteY1298" fmla="*/ 2168107 h 3652478"/>
                <a:gd name="connsiteX1299" fmla="*/ 3339124 w 10080264"/>
                <a:gd name="connsiteY1299" fmla="*/ 2207702 h 3652478"/>
                <a:gd name="connsiteX1300" fmla="*/ 3337685 w 10080264"/>
                <a:gd name="connsiteY1300" fmla="*/ 2219940 h 3652478"/>
                <a:gd name="connsiteX1301" fmla="*/ 3339124 w 10080264"/>
                <a:gd name="connsiteY1301" fmla="*/ 2228579 h 3652478"/>
                <a:gd name="connsiteX1302" fmla="*/ 3393119 w 10080264"/>
                <a:gd name="connsiteY1302" fmla="*/ 2192224 h 3652478"/>
                <a:gd name="connsiteX1303" fmla="*/ 3451794 w 10080264"/>
                <a:gd name="connsiteY1303" fmla="*/ 2154429 h 3652478"/>
                <a:gd name="connsiteX1304" fmla="*/ 3475912 w 10080264"/>
                <a:gd name="connsiteY1304" fmla="*/ 2138591 h 3652478"/>
                <a:gd name="connsiteX1305" fmla="*/ 3529906 w 10080264"/>
                <a:gd name="connsiteY1305" fmla="*/ 2104035 h 3652478"/>
                <a:gd name="connsiteX1306" fmla="*/ 3559064 w 10080264"/>
                <a:gd name="connsiteY1306" fmla="*/ 2086757 h 3652478"/>
                <a:gd name="connsiteX1307" fmla="*/ 3588581 w 10080264"/>
                <a:gd name="connsiteY1307" fmla="*/ 2070920 h 3652478"/>
                <a:gd name="connsiteX1308" fmla="*/ 3629977 w 10080264"/>
                <a:gd name="connsiteY1308" fmla="*/ 2048602 h 3652478"/>
                <a:gd name="connsiteX1309" fmla="*/ 3673533 w 10080264"/>
                <a:gd name="connsiteY1309" fmla="*/ 2024486 h 3652478"/>
                <a:gd name="connsiteX1310" fmla="*/ 3727168 w 10080264"/>
                <a:gd name="connsiteY1310" fmla="*/ 1994970 h 3652478"/>
                <a:gd name="connsiteX1311" fmla="*/ 3789442 w 10080264"/>
                <a:gd name="connsiteY1311" fmla="*/ 1962214 h 3652478"/>
                <a:gd name="connsiteX1312" fmla="*/ 3849917 w 10080264"/>
                <a:gd name="connsiteY1312" fmla="*/ 1929098 h 3652478"/>
                <a:gd name="connsiteX1313" fmla="*/ 3848116 w 10080264"/>
                <a:gd name="connsiteY1313" fmla="*/ 1920459 h 3652478"/>
                <a:gd name="connsiteX1314" fmla="*/ 3846677 w 10080264"/>
                <a:gd name="connsiteY1314" fmla="*/ 1910021 h 3652478"/>
                <a:gd name="connsiteX1315" fmla="*/ 3846677 w 10080264"/>
                <a:gd name="connsiteY1315" fmla="*/ 1899582 h 3652478"/>
                <a:gd name="connsiteX1316" fmla="*/ 9145397 w 10080264"/>
                <a:gd name="connsiteY1316" fmla="*/ 1885549 h 3652478"/>
                <a:gd name="connsiteX1317" fmla="*/ 9145397 w 10080264"/>
                <a:gd name="connsiteY1317" fmla="*/ 1887348 h 3652478"/>
                <a:gd name="connsiteX1318" fmla="*/ 9146837 w 10080264"/>
                <a:gd name="connsiteY1318" fmla="*/ 1887348 h 3652478"/>
                <a:gd name="connsiteX1319" fmla="*/ 8511228 w 10080264"/>
                <a:gd name="connsiteY1319" fmla="*/ 1870072 h 3652478"/>
                <a:gd name="connsiteX1320" fmla="*/ 8499344 w 10080264"/>
                <a:gd name="connsiteY1320" fmla="*/ 1876910 h 3652478"/>
                <a:gd name="connsiteX1321" fmla="*/ 8504386 w 10080264"/>
                <a:gd name="connsiteY1321" fmla="*/ 1875111 h 3652478"/>
                <a:gd name="connsiteX1322" fmla="*/ 9453298 w 10080264"/>
                <a:gd name="connsiteY1322" fmla="*/ 1865032 h 3652478"/>
                <a:gd name="connsiteX1323" fmla="*/ 9422328 w 10080264"/>
                <a:gd name="connsiteY1323" fmla="*/ 1887348 h 3652478"/>
                <a:gd name="connsiteX1324" fmla="*/ 9434572 w 10080264"/>
                <a:gd name="connsiteY1324" fmla="*/ 1882309 h 3652478"/>
                <a:gd name="connsiteX1325" fmla="*/ 9448256 w 10080264"/>
                <a:gd name="connsiteY1325" fmla="*/ 1878710 h 3652478"/>
                <a:gd name="connsiteX1326" fmla="*/ 9451497 w 10080264"/>
                <a:gd name="connsiteY1326" fmla="*/ 1870072 h 3652478"/>
                <a:gd name="connsiteX1327" fmla="*/ 2524161 w 10080264"/>
                <a:gd name="connsiteY1327" fmla="*/ 1853148 h 3652478"/>
                <a:gd name="connsiteX1328" fmla="*/ 2503283 w 10080264"/>
                <a:gd name="connsiteY1328" fmla="*/ 1863587 h 3652478"/>
                <a:gd name="connsiteX1329" fmla="*/ 2494644 w 10080264"/>
                <a:gd name="connsiteY1329" fmla="*/ 1870426 h 3652478"/>
                <a:gd name="connsiteX1330" fmla="*/ 1337578 w 10080264"/>
                <a:gd name="connsiteY1330" fmla="*/ 1847294 h 3652478"/>
                <a:gd name="connsiteX1331" fmla="*/ 1304831 w 10080264"/>
                <a:gd name="connsiteY1331" fmla="*/ 1873576 h 3652478"/>
                <a:gd name="connsiteX1332" fmla="*/ 1290797 w 10080264"/>
                <a:gd name="connsiteY1332" fmla="*/ 1889057 h 3652478"/>
                <a:gd name="connsiteX1333" fmla="*/ 1278922 w 10080264"/>
                <a:gd name="connsiteY1333" fmla="*/ 1902738 h 3652478"/>
                <a:gd name="connsiteX1334" fmla="*/ 1287558 w 10080264"/>
                <a:gd name="connsiteY1334" fmla="*/ 1895897 h 3652478"/>
                <a:gd name="connsiteX1335" fmla="*/ 1296195 w 10080264"/>
                <a:gd name="connsiteY1335" fmla="*/ 1890857 h 3652478"/>
                <a:gd name="connsiteX1336" fmla="*/ 1306631 w 10080264"/>
                <a:gd name="connsiteY1336" fmla="*/ 1887257 h 3652478"/>
                <a:gd name="connsiteX1337" fmla="*/ 1316707 w 10080264"/>
                <a:gd name="connsiteY1337" fmla="*/ 1883656 h 3652478"/>
                <a:gd name="connsiteX1338" fmla="*/ 1318506 w 10080264"/>
                <a:gd name="connsiteY1338" fmla="*/ 1875016 h 3652478"/>
                <a:gd name="connsiteX1339" fmla="*/ 1320305 w 10080264"/>
                <a:gd name="connsiteY1339" fmla="*/ 1869975 h 3652478"/>
                <a:gd name="connsiteX1340" fmla="*/ 1327142 w 10080264"/>
                <a:gd name="connsiteY1340" fmla="*/ 1863135 h 3652478"/>
                <a:gd name="connsiteX1341" fmla="*/ 1332540 w 10080264"/>
                <a:gd name="connsiteY1341" fmla="*/ 1856294 h 3652478"/>
                <a:gd name="connsiteX1342" fmla="*/ 9223182 w 10080264"/>
                <a:gd name="connsiteY1342" fmla="*/ 1831918 h 3652478"/>
                <a:gd name="connsiteX1343" fmla="*/ 9214539 w 10080264"/>
                <a:gd name="connsiteY1343" fmla="*/ 1838757 h 3652478"/>
                <a:gd name="connsiteX1344" fmla="*/ 9224623 w 10080264"/>
                <a:gd name="connsiteY1344" fmla="*/ 1840557 h 3652478"/>
                <a:gd name="connsiteX1345" fmla="*/ 1240777 w 10080264"/>
                <a:gd name="connsiteY1345" fmla="*/ 1826772 h 3652478"/>
                <a:gd name="connsiteX1346" fmla="*/ 1233580 w 10080264"/>
                <a:gd name="connsiteY1346" fmla="*/ 1833613 h 3652478"/>
                <a:gd name="connsiteX1347" fmla="*/ 1238978 w 10080264"/>
                <a:gd name="connsiteY1347" fmla="*/ 1833613 h 3652478"/>
                <a:gd name="connsiteX1348" fmla="*/ 2451448 w 10080264"/>
                <a:gd name="connsiteY1348" fmla="*/ 1806354 h 3652478"/>
                <a:gd name="connsiteX1349" fmla="*/ 2340579 w 10080264"/>
                <a:gd name="connsiteY1349" fmla="*/ 1856748 h 3652478"/>
                <a:gd name="connsiteX1350" fmla="*/ 2312861 w 10080264"/>
                <a:gd name="connsiteY1350" fmla="*/ 1870426 h 3652478"/>
                <a:gd name="connsiteX1351" fmla="*/ 2288743 w 10080264"/>
                <a:gd name="connsiteY1351" fmla="*/ 1885904 h 3652478"/>
                <a:gd name="connsiteX1352" fmla="*/ 2264625 w 10080264"/>
                <a:gd name="connsiteY1352" fmla="*/ 1901382 h 3652478"/>
                <a:gd name="connsiteX1353" fmla="*/ 2240148 w 10080264"/>
                <a:gd name="connsiteY1353" fmla="*/ 1922259 h 3652478"/>
                <a:gd name="connsiteX1354" fmla="*/ 2240148 w 10080264"/>
                <a:gd name="connsiteY1354" fmla="*/ 1927298 h 3652478"/>
                <a:gd name="connsiteX1355" fmla="*/ 2273265 w 10080264"/>
                <a:gd name="connsiteY1355" fmla="*/ 1913620 h 3652478"/>
                <a:gd name="connsiteX1356" fmla="*/ 2306022 w 10080264"/>
                <a:gd name="connsiteY1356" fmla="*/ 1896342 h 3652478"/>
                <a:gd name="connsiteX1357" fmla="*/ 2338778 w 10080264"/>
                <a:gd name="connsiteY1357" fmla="*/ 1877265 h 3652478"/>
                <a:gd name="connsiteX1358" fmla="*/ 2373335 w 10080264"/>
                <a:gd name="connsiteY1358" fmla="*/ 1853148 h 3652478"/>
                <a:gd name="connsiteX1359" fmla="*/ 2411492 w 10080264"/>
                <a:gd name="connsiteY1359" fmla="*/ 1828671 h 3652478"/>
                <a:gd name="connsiteX1360" fmla="*/ 4904335 w 10080264"/>
                <a:gd name="connsiteY1360" fmla="*/ 1804260 h 3652478"/>
                <a:gd name="connsiteX1361" fmla="*/ 4876242 w 10080264"/>
                <a:gd name="connsiteY1361" fmla="*/ 1828383 h 3652478"/>
                <a:gd name="connsiteX1362" fmla="*/ 4897132 w 10080264"/>
                <a:gd name="connsiteY1362" fmla="*/ 1814701 h 3652478"/>
                <a:gd name="connsiteX1363" fmla="*/ 3832638 w 10080264"/>
                <a:gd name="connsiteY1363" fmla="*/ 1778638 h 3652478"/>
                <a:gd name="connsiteX1364" fmla="*/ 3782602 w 10080264"/>
                <a:gd name="connsiteY1364" fmla="*/ 1808154 h 3652478"/>
                <a:gd name="connsiteX1365" fmla="*/ 3730408 w 10080264"/>
                <a:gd name="connsiteY1365" fmla="*/ 1840910 h 3652478"/>
                <a:gd name="connsiteX1366" fmla="*/ 3664894 w 10080264"/>
                <a:gd name="connsiteY1366" fmla="*/ 1882664 h 3652478"/>
                <a:gd name="connsiteX1367" fmla="*/ 3624937 w 10080264"/>
                <a:gd name="connsiteY1367" fmla="*/ 1904981 h 3652478"/>
                <a:gd name="connsiteX1368" fmla="*/ 3583542 w 10080264"/>
                <a:gd name="connsiteY1368" fmla="*/ 1927298 h 3652478"/>
                <a:gd name="connsiteX1369" fmla="*/ 3545385 w 10080264"/>
                <a:gd name="connsiteY1369" fmla="*/ 1944576 h 3652478"/>
                <a:gd name="connsiteX1370" fmla="*/ 3507229 w 10080264"/>
                <a:gd name="connsiteY1370" fmla="*/ 1962214 h 3652478"/>
                <a:gd name="connsiteX1371" fmla="*/ 3481311 w 10080264"/>
                <a:gd name="connsiteY1371" fmla="*/ 1974092 h 3652478"/>
                <a:gd name="connsiteX1372" fmla="*/ 3455394 w 10080264"/>
                <a:gd name="connsiteY1372" fmla="*/ 1988130 h 3652478"/>
                <a:gd name="connsiteX1373" fmla="*/ 3432716 w 10080264"/>
                <a:gd name="connsiteY1373" fmla="*/ 2000369 h 3652478"/>
                <a:gd name="connsiteX1374" fmla="*/ 3419037 w 10080264"/>
                <a:gd name="connsiteY1374" fmla="*/ 2007208 h 3652478"/>
                <a:gd name="connsiteX1375" fmla="*/ 3405358 w 10080264"/>
                <a:gd name="connsiteY1375" fmla="*/ 2015847 h 3652478"/>
                <a:gd name="connsiteX1376" fmla="*/ 3382680 w 10080264"/>
                <a:gd name="connsiteY1376" fmla="*/ 2031325 h 3652478"/>
                <a:gd name="connsiteX1377" fmla="*/ 3379081 w 10080264"/>
                <a:gd name="connsiteY1377" fmla="*/ 2034924 h 3652478"/>
                <a:gd name="connsiteX1378" fmla="*/ 3368641 w 10080264"/>
                <a:gd name="connsiteY1378" fmla="*/ 2045003 h 3652478"/>
                <a:gd name="connsiteX1379" fmla="*/ 3361802 w 10080264"/>
                <a:gd name="connsiteY1379" fmla="*/ 2055442 h 3652478"/>
                <a:gd name="connsiteX1380" fmla="*/ 3356763 w 10080264"/>
                <a:gd name="connsiteY1380" fmla="*/ 2064080 h 3652478"/>
                <a:gd name="connsiteX1381" fmla="*/ 3354963 w 10080264"/>
                <a:gd name="connsiteY1381" fmla="*/ 2074519 h 3652478"/>
                <a:gd name="connsiteX1382" fmla="*/ 3353163 w 10080264"/>
                <a:gd name="connsiteY1382" fmla="*/ 2079918 h 3652478"/>
                <a:gd name="connsiteX1383" fmla="*/ 3349564 w 10080264"/>
                <a:gd name="connsiteY1383" fmla="*/ 2083158 h 3652478"/>
                <a:gd name="connsiteX1384" fmla="*/ 3348124 w 10080264"/>
                <a:gd name="connsiteY1384" fmla="*/ 2086757 h 3652478"/>
                <a:gd name="connsiteX1385" fmla="*/ 3348124 w 10080264"/>
                <a:gd name="connsiteY1385" fmla="*/ 2091797 h 3652478"/>
                <a:gd name="connsiteX1386" fmla="*/ 3353163 w 10080264"/>
                <a:gd name="connsiteY1386" fmla="*/ 2093597 h 3652478"/>
                <a:gd name="connsiteX1387" fmla="*/ 3356763 w 10080264"/>
                <a:gd name="connsiteY1387" fmla="*/ 2093597 h 3652478"/>
                <a:gd name="connsiteX1388" fmla="*/ 3358563 w 10080264"/>
                <a:gd name="connsiteY1388" fmla="*/ 2090357 h 3652478"/>
                <a:gd name="connsiteX1389" fmla="*/ 3370442 w 10080264"/>
                <a:gd name="connsiteY1389" fmla="*/ 2076319 h 3652478"/>
                <a:gd name="connsiteX1390" fmla="*/ 3379081 w 10080264"/>
                <a:gd name="connsiteY1390" fmla="*/ 2067680 h 3652478"/>
                <a:gd name="connsiteX1391" fmla="*/ 3391320 w 10080264"/>
                <a:gd name="connsiteY1391" fmla="*/ 2060841 h 3652478"/>
                <a:gd name="connsiteX1392" fmla="*/ 3398159 w 10080264"/>
                <a:gd name="connsiteY1392" fmla="*/ 2057241 h 3652478"/>
                <a:gd name="connsiteX1393" fmla="*/ 3403559 w 10080264"/>
                <a:gd name="connsiteY1393" fmla="*/ 2055442 h 3652478"/>
                <a:gd name="connsiteX1394" fmla="*/ 3412197 w 10080264"/>
                <a:gd name="connsiteY1394" fmla="*/ 2053642 h 3652478"/>
                <a:gd name="connsiteX1395" fmla="*/ 3419037 w 10080264"/>
                <a:gd name="connsiteY1395" fmla="*/ 2055442 h 3652478"/>
                <a:gd name="connsiteX1396" fmla="*/ 3427676 w 10080264"/>
                <a:gd name="connsiteY1396" fmla="*/ 2045003 h 3652478"/>
                <a:gd name="connsiteX1397" fmla="*/ 3436315 w 10080264"/>
                <a:gd name="connsiteY1397" fmla="*/ 2036364 h 3652478"/>
                <a:gd name="connsiteX1398" fmla="*/ 3448194 w 10080264"/>
                <a:gd name="connsiteY1398" fmla="*/ 2031325 h 3652478"/>
                <a:gd name="connsiteX1399" fmla="*/ 3460433 w 10080264"/>
                <a:gd name="connsiteY1399" fmla="*/ 2027725 h 3652478"/>
                <a:gd name="connsiteX1400" fmla="*/ 3467272 w 10080264"/>
                <a:gd name="connsiteY1400" fmla="*/ 2024486 h 3652478"/>
                <a:gd name="connsiteX1401" fmla="*/ 3472672 w 10080264"/>
                <a:gd name="connsiteY1401" fmla="*/ 2020886 h 3652478"/>
                <a:gd name="connsiteX1402" fmla="*/ 3477712 w 10080264"/>
                <a:gd name="connsiteY1402" fmla="*/ 2015847 h 3652478"/>
                <a:gd name="connsiteX1403" fmla="*/ 3479511 w 10080264"/>
                <a:gd name="connsiteY1403" fmla="*/ 2010448 h 3652478"/>
                <a:gd name="connsiteX1404" fmla="*/ 3481311 w 10080264"/>
                <a:gd name="connsiteY1404" fmla="*/ 2005408 h 3652478"/>
                <a:gd name="connsiteX1405" fmla="*/ 3610899 w 10080264"/>
                <a:gd name="connsiteY1405" fmla="*/ 1932698 h 3652478"/>
                <a:gd name="connsiteX1406" fmla="*/ 3647616 w 10080264"/>
                <a:gd name="connsiteY1406" fmla="*/ 1908221 h 3652478"/>
                <a:gd name="connsiteX1407" fmla="*/ 3685772 w 10080264"/>
                <a:gd name="connsiteY1407" fmla="*/ 1885904 h 3652478"/>
                <a:gd name="connsiteX1408" fmla="*/ 3701250 w 10080264"/>
                <a:gd name="connsiteY1408" fmla="*/ 1877265 h 3652478"/>
                <a:gd name="connsiteX1409" fmla="*/ 3742646 w 10080264"/>
                <a:gd name="connsiteY1409" fmla="*/ 1851348 h 3652478"/>
                <a:gd name="connsiteX1410" fmla="*/ 3763524 w 10080264"/>
                <a:gd name="connsiteY1410" fmla="*/ 1839110 h 3652478"/>
                <a:gd name="connsiteX1411" fmla="*/ 3787642 w 10080264"/>
                <a:gd name="connsiteY1411" fmla="*/ 1827232 h 3652478"/>
                <a:gd name="connsiteX1412" fmla="*/ 3803121 w 10080264"/>
                <a:gd name="connsiteY1412" fmla="*/ 1816793 h 3652478"/>
                <a:gd name="connsiteX1413" fmla="*/ 3815359 w 10080264"/>
                <a:gd name="connsiteY1413" fmla="*/ 1804555 h 3652478"/>
                <a:gd name="connsiteX1414" fmla="*/ 3825798 w 10080264"/>
                <a:gd name="connsiteY1414" fmla="*/ 1792316 h 3652478"/>
                <a:gd name="connsiteX1415" fmla="*/ 7599302 w 10080264"/>
                <a:gd name="connsiteY1415" fmla="*/ 1776250 h 3652478"/>
                <a:gd name="connsiteX1416" fmla="*/ 7578416 w 10080264"/>
                <a:gd name="connsiteY1416" fmla="*/ 1793534 h 3652478"/>
                <a:gd name="connsiteX1417" fmla="*/ 7553929 w 10080264"/>
                <a:gd name="connsiteY1417" fmla="*/ 1810817 h 3652478"/>
                <a:gd name="connsiteX1418" fmla="*/ 7552488 w 10080264"/>
                <a:gd name="connsiteY1418" fmla="*/ 1810817 h 3652478"/>
                <a:gd name="connsiteX1419" fmla="*/ 7529802 w 10080264"/>
                <a:gd name="connsiteY1419" fmla="*/ 1823059 h 3652478"/>
                <a:gd name="connsiteX1420" fmla="*/ 7542045 w 10080264"/>
                <a:gd name="connsiteY1420" fmla="*/ 1818018 h 3652478"/>
                <a:gd name="connsiteX1421" fmla="*/ 7561131 w 10080264"/>
                <a:gd name="connsiteY1421" fmla="*/ 1809017 h 3652478"/>
                <a:gd name="connsiteX1422" fmla="*/ 7574815 w 10080264"/>
                <a:gd name="connsiteY1422" fmla="*/ 1802175 h 3652478"/>
                <a:gd name="connsiteX1423" fmla="*/ 7590659 w 10080264"/>
                <a:gd name="connsiteY1423" fmla="*/ 1793534 h 3652478"/>
                <a:gd name="connsiteX1424" fmla="*/ 7592100 w 10080264"/>
                <a:gd name="connsiteY1424" fmla="*/ 1789933 h 3652478"/>
                <a:gd name="connsiteX1425" fmla="*/ 7595701 w 10080264"/>
                <a:gd name="connsiteY1425" fmla="*/ 1788493 h 3652478"/>
                <a:gd name="connsiteX1426" fmla="*/ 7599302 w 10080264"/>
                <a:gd name="connsiteY1426" fmla="*/ 1778051 h 3652478"/>
                <a:gd name="connsiteX1427" fmla="*/ 2672827 w 10080264"/>
                <a:gd name="connsiteY1427" fmla="*/ 1775038 h 3652478"/>
                <a:gd name="connsiteX1428" fmla="*/ 2622792 w 10080264"/>
                <a:gd name="connsiteY1428" fmla="*/ 1800955 h 3652478"/>
                <a:gd name="connsiteX1429" fmla="*/ 2593275 w 10080264"/>
                <a:gd name="connsiteY1429" fmla="*/ 1816793 h 3652478"/>
                <a:gd name="connsiteX1430" fmla="*/ 2612353 w 10080264"/>
                <a:gd name="connsiteY1430" fmla="*/ 1808154 h 3652478"/>
                <a:gd name="connsiteX1431" fmla="*/ 2622792 w 10080264"/>
                <a:gd name="connsiteY1431" fmla="*/ 1802755 h 3652478"/>
                <a:gd name="connsiteX1432" fmla="*/ 2633231 w 10080264"/>
                <a:gd name="connsiteY1432" fmla="*/ 1797715 h 3652478"/>
                <a:gd name="connsiteX1433" fmla="*/ 2657348 w 10080264"/>
                <a:gd name="connsiteY1433" fmla="*/ 1790516 h 3652478"/>
                <a:gd name="connsiteX1434" fmla="*/ 2664188 w 10080264"/>
                <a:gd name="connsiteY1434" fmla="*/ 1789077 h 3652478"/>
                <a:gd name="connsiteX1435" fmla="*/ 2667788 w 10080264"/>
                <a:gd name="connsiteY1435" fmla="*/ 1785477 h 3652478"/>
                <a:gd name="connsiteX1436" fmla="*/ 2671387 w 10080264"/>
                <a:gd name="connsiteY1436" fmla="*/ 1781878 h 3652478"/>
                <a:gd name="connsiteX1437" fmla="*/ 2672827 w 10080264"/>
                <a:gd name="connsiteY1437" fmla="*/ 1776838 h 3652478"/>
                <a:gd name="connsiteX1438" fmla="*/ 8800403 w 10080264"/>
                <a:gd name="connsiteY1438" fmla="*/ 1755612 h 3652478"/>
                <a:gd name="connsiteX1439" fmla="*/ 8793561 w 10080264"/>
                <a:gd name="connsiteY1439" fmla="*/ 1759211 h 3652478"/>
                <a:gd name="connsiteX1440" fmla="*/ 8781317 w 10080264"/>
                <a:gd name="connsiteY1440" fmla="*/ 1761011 h 3652478"/>
                <a:gd name="connsiteX1441" fmla="*/ 8765832 w 10080264"/>
                <a:gd name="connsiteY1441" fmla="*/ 1764250 h 3652478"/>
                <a:gd name="connsiteX1442" fmla="*/ 8752148 w 10080264"/>
                <a:gd name="connsiteY1442" fmla="*/ 1769649 h 3652478"/>
                <a:gd name="connsiteX1443" fmla="*/ 8739903 w 10080264"/>
                <a:gd name="connsiteY1443" fmla="*/ 1774688 h 3652478"/>
                <a:gd name="connsiteX1444" fmla="*/ 8733061 w 10080264"/>
                <a:gd name="connsiteY1444" fmla="*/ 1781527 h 3652478"/>
                <a:gd name="connsiteX1445" fmla="*/ 8707133 w 10080264"/>
                <a:gd name="connsiteY1445" fmla="*/ 1802403 h 3652478"/>
                <a:gd name="connsiteX1446" fmla="*/ 8683005 w 10080264"/>
                <a:gd name="connsiteY1446" fmla="*/ 1825079 h 3652478"/>
                <a:gd name="connsiteX1447" fmla="*/ 8632588 w 10080264"/>
                <a:gd name="connsiteY1447" fmla="*/ 1863233 h 3652478"/>
                <a:gd name="connsiteX1448" fmla="*/ 8610261 w 10080264"/>
                <a:gd name="connsiteY1448" fmla="*/ 1883749 h 3652478"/>
                <a:gd name="connsiteX1449" fmla="*/ 8589374 w 10080264"/>
                <a:gd name="connsiteY1449" fmla="*/ 1902826 h 3652478"/>
                <a:gd name="connsiteX1450" fmla="*/ 8568487 w 10080264"/>
                <a:gd name="connsiteY1450" fmla="*/ 1921902 h 3652478"/>
                <a:gd name="connsiteX1451" fmla="*/ 8549401 w 10080264"/>
                <a:gd name="connsiteY1451" fmla="*/ 1939179 h 3652478"/>
                <a:gd name="connsiteX1452" fmla="*/ 8509428 w 10080264"/>
                <a:gd name="connsiteY1452" fmla="*/ 1968694 h 3652478"/>
                <a:gd name="connsiteX1453" fmla="*/ 8509428 w 10080264"/>
                <a:gd name="connsiteY1453" fmla="*/ 1973733 h 3652478"/>
                <a:gd name="connsiteX1454" fmla="*/ 8513029 w 10080264"/>
                <a:gd name="connsiteY1454" fmla="*/ 1979132 h 3652478"/>
                <a:gd name="connsiteX1455" fmla="*/ 8533916 w 10080264"/>
                <a:gd name="connsiteY1455" fmla="*/ 1965095 h 3652478"/>
                <a:gd name="connsiteX1456" fmla="*/ 8559844 w 10080264"/>
                <a:gd name="connsiteY1456" fmla="*/ 1947818 h 3652478"/>
                <a:gd name="connsiteX1457" fmla="*/ 8577130 w 10080264"/>
                <a:gd name="connsiteY1457" fmla="*/ 1935580 h 3652478"/>
                <a:gd name="connsiteX1458" fmla="*/ 8589374 w 10080264"/>
                <a:gd name="connsiteY1458" fmla="*/ 1925142 h 3652478"/>
                <a:gd name="connsiteX1459" fmla="*/ 8596216 w 10080264"/>
                <a:gd name="connsiteY1459" fmla="*/ 1916503 h 3652478"/>
                <a:gd name="connsiteX1460" fmla="*/ 8598017 w 10080264"/>
                <a:gd name="connsiteY1460" fmla="*/ 1911464 h 3652478"/>
                <a:gd name="connsiteX1461" fmla="*/ 8601618 w 10080264"/>
                <a:gd name="connsiteY1461" fmla="*/ 1899226 h 3652478"/>
                <a:gd name="connsiteX1462" fmla="*/ 8613502 w 10080264"/>
                <a:gd name="connsiteY1462" fmla="*/ 1899226 h 3652478"/>
                <a:gd name="connsiteX1463" fmla="*/ 8618904 w 10080264"/>
                <a:gd name="connsiteY1463" fmla="*/ 1899226 h 3652478"/>
                <a:gd name="connsiteX1464" fmla="*/ 8625746 w 10080264"/>
                <a:gd name="connsiteY1464" fmla="*/ 1895987 h 3652478"/>
                <a:gd name="connsiteX1465" fmla="*/ 8632588 w 10080264"/>
                <a:gd name="connsiteY1465" fmla="*/ 1892388 h 3652478"/>
                <a:gd name="connsiteX1466" fmla="*/ 8639430 w 10080264"/>
                <a:gd name="connsiteY1466" fmla="*/ 1885549 h 3652478"/>
                <a:gd name="connsiteX1467" fmla="*/ 8654916 w 10080264"/>
                <a:gd name="connsiteY1467" fmla="*/ 1871871 h 3652478"/>
                <a:gd name="connsiteX1468" fmla="*/ 8670761 w 10080264"/>
                <a:gd name="connsiteY1468" fmla="*/ 1863233 h 3652478"/>
                <a:gd name="connsiteX1469" fmla="*/ 8674002 w 10080264"/>
                <a:gd name="connsiteY1469" fmla="*/ 1856394 h 3652478"/>
                <a:gd name="connsiteX1470" fmla="*/ 8681204 w 10080264"/>
                <a:gd name="connsiteY1470" fmla="*/ 1850995 h 3652478"/>
                <a:gd name="connsiteX1471" fmla="*/ 8688046 w 10080264"/>
                <a:gd name="connsiteY1471" fmla="*/ 1844156 h 3652478"/>
                <a:gd name="connsiteX1472" fmla="*/ 8698490 w 10080264"/>
                <a:gd name="connsiteY1472" fmla="*/ 1837317 h 3652478"/>
                <a:gd name="connsiteX1473" fmla="*/ 8713975 w 10080264"/>
                <a:gd name="connsiteY1473" fmla="*/ 1831918 h 3652478"/>
                <a:gd name="connsiteX1474" fmla="*/ 8724418 w 10080264"/>
                <a:gd name="connsiteY1474" fmla="*/ 1830119 h 3652478"/>
                <a:gd name="connsiteX1475" fmla="*/ 8734862 w 10080264"/>
                <a:gd name="connsiteY1475" fmla="*/ 1830119 h 3652478"/>
                <a:gd name="connsiteX1476" fmla="*/ 8743505 w 10080264"/>
                <a:gd name="connsiteY1476" fmla="*/ 1818241 h 3652478"/>
                <a:gd name="connsiteX1477" fmla="*/ 8753948 w 10080264"/>
                <a:gd name="connsiteY1477" fmla="*/ 1806003 h 3652478"/>
                <a:gd name="connsiteX1478" fmla="*/ 8767632 w 10080264"/>
                <a:gd name="connsiteY1478" fmla="*/ 1798804 h 3652478"/>
                <a:gd name="connsiteX1479" fmla="*/ 8783118 w 10080264"/>
                <a:gd name="connsiteY1479" fmla="*/ 1793765 h 3652478"/>
                <a:gd name="connsiteX1480" fmla="*/ 8791760 w 10080264"/>
                <a:gd name="connsiteY1480" fmla="*/ 1791965 h 3652478"/>
                <a:gd name="connsiteX1481" fmla="*/ 8798963 w 10080264"/>
                <a:gd name="connsiteY1481" fmla="*/ 1790166 h 3652478"/>
                <a:gd name="connsiteX1482" fmla="*/ 8809046 w 10080264"/>
                <a:gd name="connsiteY1482" fmla="*/ 1783327 h 3652478"/>
                <a:gd name="connsiteX1483" fmla="*/ 8804004 w 10080264"/>
                <a:gd name="connsiteY1483" fmla="*/ 1769649 h 3652478"/>
                <a:gd name="connsiteX1484" fmla="*/ 2545039 w 10080264"/>
                <a:gd name="connsiteY1484" fmla="*/ 1754521 h 3652478"/>
                <a:gd name="connsiteX1485" fmla="*/ 2506882 w 10080264"/>
                <a:gd name="connsiteY1485" fmla="*/ 1776838 h 3652478"/>
                <a:gd name="connsiteX1486" fmla="*/ 2473766 w 10080264"/>
                <a:gd name="connsiteY1486" fmla="*/ 1795916 h 3652478"/>
                <a:gd name="connsiteX1487" fmla="*/ 2499683 w 10080264"/>
                <a:gd name="connsiteY1487" fmla="*/ 1783677 h 3652478"/>
                <a:gd name="connsiteX1488" fmla="*/ 2527401 w 10080264"/>
                <a:gd name="connsiteY1488" fmla="*/ 1775038 h 3652478"/>
                <a:gd name="connsiteX1489" fmla="*/ 2536400 w 10080264"/>
                <a:gd name="connsiteY1489" fmla="*/ 1764600 h 3652478"/>
                <a:gd name="connsiteX1490" fmla="*/ 3510828 w 10080264"/>
                <a:gd name="connsiteY1490" fmla="*/ 1742283 h 3652478"/>
                <a:gd name="connsiteX1491" fmla="*/ 3387720 w 10080264"/>
                <a:gd name="connsiteY1491" fmla="*/ 1808154 h 3652478"/>
                <a:gd name="connsiteX1492" fmla="*/ 3384480 w 10080264"/>
                <a:gd name="connsiteY1492" fmla="*/ 1821832 h 3652478"/>
                <a:gd name="connsiteX1493" fmla="*/ 3399959 w 10080264"/>
                <a:gd name="connsiteY1493" fmla="*/ 1811394 h 3652478"/>
                <a:gd name="connsiteX1494" fmla="*/ 3415437 w 10080264"/>
                <a:gd name="connsiteY1494" fmla="*/ 1804555 h 3652478"/>
                <a:gd name="connsiteX1495" fmla="*/ 3432716 w 10080264"/>
                <a:gd name="connsiteY1495" fmla="*/ 1797715 h 3652478"/>
                <a:gd name="connsiteX1496" fmla="*/ 3451794 w 10080264"/>
                <a:gd name="connsiteY1496" fmla="*/ 1790516 h 3652478"/>
                <a:gd name="connsiteX1497" fmla="*/ 3472672 w 10080264"/>
                <a:gd name="connsiteY1497" fmla="*/ 1785477 h 3652478"/>
                <a:gd name="connsiteX1498" fmla="*/ 3479511 w 10080264"/>
                <a:gd name="connsiteY1498" fmla="*/ 1773239 h 3652478"/>
                <a:gd name="connsiteX1499" fmla="*/ 3488151 w 10080264"/>
                <a:gd name="connsiteY1499" fmla="*/ 1761360 h 3652478"/>
                <a:gd name="connsiteX1500" fmla="*/ 3498590 w 10080264"/>
                <a:gd name="connsiteY1500" fmla="*/ 1752721 h 3652478"/>
                <a:gd name="connsiteX1501" fmla="*/ 4980330 w 10080264"/>
                <a:gd name="connsiteY1501" fmla="*/ 1740170 h 3652478"/>
                <a:gd name="connsiteX1502" fmla="*/ 4978529 w 10080264"/>
                <a:gd name="connsiteY1502" fmla="*/ 1741970 h 3652478"/>
                <a:gd name="connsiteX1503" fmla="*/ 4975288 w 10080264"/>
                <a:gd name="connsiteY1503" fmla="*/ 1745571 h 3652478"/>
                <a:gd name="connsiteX1504" fmla="*/ 4976729 w 10080264"/>
                <a:gd name="connsiteY1504" fmla="*/ 1745571 h 3652478"/>
                <a:gd name="connsiteX1505" fmla="*/ 9510557 w 10080264"/>
                <a:gd name="connsiteY1505" fmla="*/ 1740134 h 3652478"/>
                <a:gd name="connsiteX1506" fmla="*/ 9501914 w 10080264"/>
                <a:gd name="connsiteY1506" fmla="*/ 1745533 h 3652478"/>
                <a:gd name="connsiteX1507" fmla="*/ 9508756 w 10080264"/>
                <a:gd name="connsiteY1507" fmla="*/ 1745533 h 3652478"/>
                <a:gd name="connsiteX1508" fmla="*/ 5194629 w 10080264"/>
                <a:gd name="connsiteY1508" fmla="*/ 1733329 h 3652478"/>
                <a:gd name="connsiteX1509" fmla="*/ 5175540 w 10080264"/>
                <a:gd name="connsiteY1509" fmla="*/ 1748811 h 3652478"/>
                <a:gd name="connsiteX1510" fmla="*/ 5193188 w 10080264"/>
                <a:gd name="connsiteY1510" fmla="*/ 1738730 h 3652478"/>
                <a:gd name="connsiteX1511" fmla="*/ 6123599 w 10080264"/>
                <a:gd name="connsiteY1511" fmla="*/ 1708917 h 3652478"/>
                <a:gd name="connsiteX1512" fmla="*/ 6073545 w 10080264"/>
                <a:gd name="connsiteY1512" fmla="*/ 1733042 h 3652478"/>
                <a:gd name="connsiteX1513" fmla="*/ 6056260 w 10080264"/>
                <a:gd name="connsiteY1513" fmla="*/ 1741684 h 3652478"/>
                <a:gd name="connsiteX1514" fmla="*/ 6040775 w 10080264"/>
                <a:gd name="connsiteY1514" fmla="*/ 1752126 h 3652478"/>
                <a:gd name="connsiteX1515" fmla="*/ 6028532 w 10080264"/>
                <a:gd name="connsiteY1515" fmla="*/ 1764008 h 3652478"/>
                <a:gd name="connsiteX1516" fmla="*/ 6016288 w 10080264"/>
                <a:gd name="connsiteY1516" fmla="*/ 1778051 h 3652478"/>
                <a:gd name="connsiteX1517" fmla="*/ 6028532 w 10080264"/>
                <a:gd name="connsiteY1517" fmla="*/ 1772650 h 3652478"/>
                <a:gd name="connsiteX1518" fmla="*/ 6040775 w 10080264"/>
                <a:gd name="connsiteY1518" fmla="*/ 1765808 h 3652478"/>
                <a:gd name="connsiteX1519" fmla="*/ 6066703 w 10080264"/>
                <a:gd name="connsiteY1519" fmla="*/ 1755366 h 3652478"/>
                <a:gd name="connsiteX1520" fmla="*/ 6089029 w 10080264"/>
                <a:gd name="connsiteY1520" fmla="*/ 1743484 h 3652478"/>
                <a:gd name="connsiteX1521" fmla="*/ 6090830 w 10080264"/>
                <a:gd name="connsiteY1521" fmla="*/ 1736643 h 3652478"/>
                <a:gd name="connsiteX1522" fmla="*/ 6094431 w 10080264"/>
                <a:gd name="connsiteY1522" fmla="*/ 1731242 h 3652478"/>
                <a:gd name="connsiteX1523" fmla="*/ 6101273 w 10080264"/>
                <a:gd name="connsiteY1523" fmla="*/ 1726201 h 3652478"/>
                <a:gd name="connsiteX1524" fmla="*/ 6109915 w 10080264"/>
                <a:gd name="connsiteY1524" fmla="*/ 1720800 h 3652478"/>
                <a:gd name="connsiteX1525" fmla="*/ 5028953 w 10080264"/>
                <a:gd name="connsiteY1525" fmla="*/ 1698764 h 3652478"/>
                <a:gd name="connsiteX1526" fmla="*/ 5025351 w 10080264"/>
                <a:gd name="connsiteY1526" fmla="*/ 1702004 h 3652478"/>
                <a:gd name="connsiteX1527" fmla="*/ 5027152 w 10080264"/>
                <a:gd name="connsiteY1527" fmla="*/ 1702004 h 3652478"/>
                <a:gd name="connsiteX1528" fmla="*/ 9316453 w 10080264"/>
                <a:gd name="connsiteY1528" fmla="*/ 1684704 h 3652478"/>
                <a:gd name="connsiteX1529" fmla="*/ 9264596 w 10080264"/>
                <a:gd name="connsiteY1529" fmla="*/ 1721058 h 3652478"/>
                <a:gd name="connsiteX1530" fmla="*/ 9292325 w 10080264"/>
                <a:gd name="connsiteY1530" fmla="*/ 1703781 h 3652478"/>
                <a:gd name="connsiteX1531" fmla="*/ 7574815 w 10080264"/>
                <a:gd name="connsiteY1531" fmla="*/ 1684433 h 3652478"/>
                <a:gd name="connsiteX1532" fmla="*/ 7515758 w 10080264"/>
                <a:gd name="connsiteY1532" fmla="*/ 1724400 h 3652478"/>
                <a:gd name="connsiteX1533" fmla="*/ 7453820 w 10080264"/>
                <a:gd name="connsiteY1533" fmla="*/ 1762568 h 3652478"/>
                <a:gd name="connsiteX1534" fmla="*/ 7445178 w 10080264"/>
                <a:gd name="connsiteY1534" fmla="*/ 1769409 h 3652478"/>
                <a:gd name="connsiteX1535" fmla="*/ 7365235 w 10080264"/>
                <a:gd name="connsiteY1535" fmla="*/ 1818018 h 3652478"/>
                <a:gd name="connsiteX1536" fmla="*/ 7289253 w 10080264"/>
                <a:gd name="connsiteY1536" fmla="*/ 1868068 h 3652478"/>
                <a:gd name="connsiteX1537" fmla="*/ 7273408 w 10080264"/>
                <a:gd name="connsiteY1537" fmla="*/ 1887152 h 3652478"/>
                <a:gd name="connsiteX1538" fmla="*/ 7256123 w 10080264"/>
                <a:gd name="connsiteY1538" fmla="*/ 1904435 h 3652478"/>
                <a:gd name="connsiteX1539" fmla="*/ 7271968 w 10080264"/>
                <a:gd name="connsiteY1539" fmla="*/ 1897594 h 3652478"/>
                <a:gd name="connsiteX1540" fmla="*/ 7289253 w 10080264"/>
                <a:gd name="connsiteY1540" fmla="*/ 1888952 h 3652478"/>
                <a:gd name="connsiteX1541" fmla="*/ 7304737 w 10080264"/>
                <a:gd name="connsiteY1541" fmla="*/ 1882111 h 3652478"/>
                <a:gd name="connsiteX1542" fmla="*/ 7320222 w 10080264"/>
                <a:gd name="connsiteY1542" fmla="*/ 1874909 h 3652478"/>
                <a:gd name="connsiteX1543" fmla="*/ 7347950 w 10080264"/>
                <a:gd name="connsiteY1543" fmla="*/ 1852585 h 3652478"/>
                <a:gd name="connsiteX1544" fmla="*/ 7373877 w 10080264"/>
                <a:gd name="connsiteY1544" fmla="*/ 1828100 h 3652478"/>
                <a:gd name="connsiteX1545" fmla="*/ 7387921 w 10080264"/>
                <a:gd name="connsiteY1545" fmla="*/ 1816218 h 3652478"/>
                <a:gd name="connsiteX1546" fmla="*/ 7401605 w 10080264"/>
                <a:gd name="connsiteY1546" fmla="*/ 1807576 h 3652478"/>
                <a:gd name="connsiteX1547" fmla="*/ 7417090 w 10080264"/>
                <a:gd name="connsiteY1547" fmla="*/ 1800375 h 3652478"/>
                <a:gd name="connsiteX1548" fmla="*/ 7434735 w 10080264"/>
                <a:gd name="connsiteY1548" fmla="*/ 1795334 h 3652478"/>
                <a:gd name="connsiteX1549" fmla="*/ 7439776 w 10080264"/>
                <a:gd name="connsiteY1549" fmla="*/ 1786692 h 3652478"/>
                <a:gd name="connsiteX1550" fmla="*/ 7446618 w 10080264"/>
                <a:gd name="connsiteY1550" fmla="*/ 1779851 h 3652478"/>
                <a:gd name="connsiteX1551" fmla="*/ 7458862 w 10080264"/>
                <a:gd name="connsiteY1551" fmla="*/ 1771209 h 3652478"/>
                <a:gd name="connsiteX1552" fmla="*/ 7474346 w 10080264"/>
                <a:gd name="connsiteY1552" fmla="*/ 1762568 h 3652478"/>
                <a:gd name="connsiteX1553" fmla="*/ 7489830 w 10080264"/>
                <a:gd name="connsiteY1553" fmla="*/ 1757167 h 3652478"/>
                <a:gd name="connsiteX1554" fmla="*/ 7497032 w 10080264"/>
                <a:gd name="connsiteY1554" fmla="*/ 1746725 h 3652478"/>
                <a:gd name="connsiteX1555" fmla="*/ 7503874 w 10080264"/>
                <a:gd name="connsiteY1555" fmla="*/ 1738443 h 3652478"/>
                <a:gd name="connsiteX1556" fmla="*/ 7510716 w 10080264"/>
                <a:gd name="connsiteY1556" fmla="*/ 1731242 h 3652478"/>
                <a:gd name="connsiteX1557" fmla="*/ 7519359 w 10080264"/>
                <a:gd name="connsiteY1557" fmla="*/ 1726201 h 3652478"/>
                <a:gd name="connsiteX1558" fmla="*/ 7555729 w 10080264"/>
                <a:gd name="connsiteY1558" fmla="*/ 1701716 h 3652478"/>
                <a:gd name="connsiteX1559" fmla="*/ 7561131 w 10080264"/>
                <a:gd name="connsiteY1559" fmla="*/ 1698475 h 3652478"/>
                <a:gd name="connsiteX1560" fmla="*/ 7566172 w 10080264"/>
                <a:gd name="connsiteY1560" fmla="*/ 1694875 h 3652478"/>
                <a:gd name="connsiteX1561" fmla="*/ 2680026 w 10080264"/>
                <a:gd name="connsiteY1561" fmla="*/ 1674612 h 3652478"/>
                <a:gd name="connsiteX1562" fmla="*/ 2636470 w 10080264"/>
                <a:gd name="connsiteY1562" fmla="*/ 1699088 h 3652478"/>
                <a:gd name="connsiteX1563" fmla="*/ 2593275 w 10080264"/>
                <a:gd name="connsiteY1563" fmla="*/ 1725005 h 3652478"/>
                <a:gd name="connsiteX1564" fmla="*/ 2620992 w 10080264"/>
                <a:gd name="connsiteY1564" fmla="*/ 1712767 h 3652478"/>
                <a:gd name="connsiteX1565" fmla="*/ 2646909 w 10080264"/>
                <a:gd name="connsiteY1565" fmla="*/ 1702328 h 3652478"/>
                <a:gd name="connsiteX1566" fmla="*/ 2665988 w 10080264"/>
                <a:gd name="connsiteY1566" fmla="*/ 1688650 h 3652478"/>
                <a:gd name="connsiteX1567" fmla="*/ 2674627 w 10080264"/>
                <a:gd name="connsiteY1567" fmla="*/ 1683250 h 3652478"/>
                <a:gd name="connsiteX1568" fmla="*/ 3839478 w 10080264"/>
                <a:gd name="connsiteY1568" fmla="*/ 1671372 h 3652478"/>
                <a:gd name="connsiteX1569" fmla="*/ 3815359 w 10080264"/>
                <a:gd name="connsiteY1569" fmla="*/ 1680011 h 3652478"/>
                <a:gd name="connsiteX1570" fmla="*/ 3791242 w 10080264"/>
                <a:gd name="connsiteY1570" fmla="*/ 1692249 h 3652478"/>
                <a:gd name="connsiteX1571" fmla="*/ 3764964 w 10080264"/>
                <a:gd name="connsiteY1571" fmla="*/ 1704128 h 3652478"/>
                <a:gd name="connsiteX1572" fmla="*/ 3740847 w 10080264"/>
                <a:gd name="connsiteY1572" fmla="*/ 1718166 h 3652478"/>
                <a:gd name="connsiteX1573" fmla="*/ 3673533 w 10080264"/>
                <a:gd name="connsiteY1573" fmla="*/ 1757761 h 3652478"/>
                <a:gd name="connsiteX1574" fmla="*/ 3609459 w 10080264"/>
                <a:gd name="connsiteY1574" fmla="*/ 1792316 h 3652478"/>
                <a:gd name="connsiteX1575" fmla="*/ 3605859 w 10080264"/>
                <a:gd name="connsiteY1575" fmla="*/ 1794116 h 3652478"/>
                <a:gd name="connsiteX1576" fmla="*/ 3573102 w 10080264"/>
                <a:gd name="connsiteY1576" fmla="*/ 1811394 h 3652478"/>
                <a:gd name="connsiteX1577" fmla="*/ 3536746 w 10080264"/>
                <a:gd name="connsiteY1577" fmla="*/ 1827232 h 3652478"/>
                <a:gd name="connsiteX1578" fmla="*/ 3514068 w 10080264"/>
                <a:gd name="connsiteY1578" fmla="*/ 1837670 h 3652478"/>
                <a:gd name="connsiteX1579" fmla="*/ 3493550 w 10080264"/>
                <a:gd name="connsiteY1579" fmla="*/ 1849549 h 3652478"/>
                <a:gd name="connsiteX1580" fmla="*/ 3465473 w 10080264"/>
                <a:gd name="connsiteY1580" fmla="*/ 1863587 h 3652478"/>
                <a:gd name="connsiteX1581" fmla="*/ 3449994 w 10080264"/>
                <a:gd name="connsiteY1581" fmla="*/ 1872226 h 3652478"/>
                <a:gd name="connsiteX1582" fmla="*/ 3436315 w 10080264"/>
                <a:gd name="connsiteY1582" fmla="*/ 1882664 h 3652478"/>
                <a:gd name="connsiteX1583" fmla="*/ 3408598 w 10080264"/>
                <a:gd name="connsiteY1583" fmla="*/ 1903182 h 3652478"/>
                <a:gd name="connsiteX1584" fmla="*/ 3396719 w 10080264"/>
                <a:gd name="connsiteY1584" fmla="*/ 1915420 h 3652478"/>
                <a:gd name="connsiteX1585" fmla="*/ 3384480 w 10080264"/>
                <a:gd name="connsiteY1585" fmla="*/ 1925499 h 3652478"/>
                <a:gd name="connsiteX1586" fmla="*/ 3377641 w 10080264"/>
                <a:gd name="connsiteY1586" fmla="*/ 1935937 h 3652478"/>
                <a:gd name="connsiteX1587" fmla="*/ 3372241 w 10080264"/>
                <a:gd name="connsiteY1587" fmla="*/ 1946376 h 3652478"/>
                <a:gd name="connsiteX1588" fmla="*/ 3368641 w 10080264"/>
                <a:gd name="connsiteY1588" fmla="*/ 1951775 h 3652478"/>
                <a:gd name="connsiteX1589" fmla="*/ 3382680 w 10080264"/>
                <a:gd name="connsiteY1589" fmla="*/ 1943136 h 3652478"/>
                <a:gd name="connsiteX1590" fmla="*/ 3420837 w 10080264"/>
                <a:gd name="connsiteY1590" fmla="*/ 1916860 h 3652478"/>
                <a:gd name="connsiteX1591" fmla="*/ 3460433 w 10080264"/>
                <a:gd name="connsiteY1591" fmla="*/ 1894543 h 3652478"/>
                <a:gd name="connsiteX1592" fmla="*/ 3500389 w 10080264"/>
                <a:gd name="connsiteY1592" fmla="*/ 1868626 h 3652478"/>
                <a:gd name="connsiteX1593" fmla="*/ 3503629 w 10080264"/>
                <a:gd name="connsiteY1593" fmla="*/ 1865387 h 3652478"/>
                <a:gd name="connsiteX1594" fmla="*/ 3510828 w 10080264"/>
                <a:gd name="connsiteY1594" fmla="*/ 1865387 h 3652478"/>
                <a:gd name="connsiteX1595" fmla="*/ 3512628 w 10080264"/>
                <a:gd name="connsiteY1595" fmla="*/ 1861787 h 3652478"/>
                <a:gd name="connsiteX1596" fmla="*/ 3515868 w 10080264"/>
                <a:gd name="connsiteY1596" fmla="*/ 1854948 h 3652478"/>
                <a:gd name="connsiteX1597" fmla="*/ 3521267 w 10080264"/>
                <a:gd name="connsiteY1597" fmla="*/ 1853148 h 3652478"/>
                <a:gd name="connsiteX1598" fmla="*/ 3591821 w 10080264"/>
                <a:gd name="connsiteY1598" fmla="*/ 1818593 h 3652478"/>
                <a:gd name="connsiteX1599" fmla="*/ 3626738 w 10080264"/>
                <a:gd name="connsiteY1599" fmla="*/ 1800955 h 3652478"/>
                <a:gd name="connsiteX1600" fmla="*/ 3658054 w 10080264"/>
                <a:gd name="connsiteY1600" fmla="*/ 1781878 h 3652478"/>
                <a:gd name="connsiteX1601" fmla="*/ 3723568 w 10080264"/>
                <a:gd name="connsiteY1601" fmla="*/ 1744082 h 3652478"/>
                <a:gd name="connsiteX1602" fmla="*/ 3785842 w 10080264"/>
                <a:gd name="connsiteY1602" fmla="*/ 1707727 h 3652478"/>
                <a:gd name="connsiteX1603" fmla="*/ 3810320 w 10080264"/>
                <a:gd name="connsiteY1603" fmla="*/ 1693689 h 3652478"/>
                <a:gd name="connsiteX1604" fmla="*/ 3830838 w 10080264"/>
                <a:gd name="connsiteY1604" fmla="*/ 1680011 h 3652478"/>
                <a:gd name="connsiteX1605" fmla="*/ 3836238 w 10080264"/>
                <a:gd name="connsiteY1605" fmla="*/ 1678211 h 3652478"/>
                <a:gd name="connsiteX1606" fmla="*/ 3838038 w 10080264"/>
                <a:gd name="connsiteY1606" fmla="*/ 1674612 h 3652478"/>
                <a:gd name="connsiteX1607" fmla="*/ 6492705 w 10080264"/>
                <a:gd name="connsiteY1607" fmla="*/ 1648066 h 3652478"/>
                <a:gd name="connsiteX1608" fmla="*/ 6480461 w 10080264"/>
                <a:gd name="connsiteY1608" fmla="*/ 1654907 h 3652478"/>
                <a:gd name="connsiteX1609" fmla="*/ 6484062 w 10080264"/>
                <a:gd name="connsiteY1609" fmla="*/ 1653107 h 3652478"/>
                <a:gd name="connsiteX1610" fmla="*/ 4845268 w 10080264"/>
                <a:gd name="connsiteY1610" fmla="*/ 1639715 h 3652478"/>
                <a:gd name="connsiteX1611" fmla="*/ 4826179 w 10080264"/>
                <a:gd name="connsiteY1611" fmla="*/ 1656997 h 3652478"/>
                <a:gd name="connsiteX1612" fmla="*/ 4819336 w 10080264"/>
                <a:gd name="connsiteY1612" fmla="*/ 1669239 h 3652478"/>
                <a:gd name="connsiteX1613" fmla="*/ 4807091 w 10080264"/>
                <a:gd name="connsiteY1613" fmla="*/ 1682921 h 3652478"/>
                <a:gd name="connsiteX1614" fmla="*/ 4817535 w 10080264"/>
                <a:gd name="connsiteY1614" fmla="*/ 1674280 h 3652478"/>
                <a:gd name="connsiteX1615" fmla="*/ 4827980 w 10080264"/>
                <a:gd name="connsiteY1615" fmla="*/ 1663838 h 3652478"/>
                <a:gd name="connsiteX1616" fmla="*/ 4836624 w 10080264"/>
                <a:gd name="connsiteY1616" fmla="*/ 1651957 h 3652478"/>
                <a:gd name="connsiteX1617" fmla="*/ 8563445 w 10080264"/>
                <a:gd name="connsiteY1617" fmla="*/ 1634673 h 3652478"/>
                <a:gd name="connsiteX1618" fmla="*/ 8527074 w 10080264"/>
                <a:gd name="connsiteY1618" fmla="*/ 1656989 h 3652478"/>
                <a:gd name="connsiteX1619" fmla="*/ 8514829 w 10080264"/>
                <a:gd name="connsiteY1619" fmla="*/ 1667427 h 3652478"/>
                <a:gd name="connsiteX1620" fmla="*/ 8499344 w 10080264"/>
                <a:gd name="connsiteY1620" fmla="*/ 1676066 h 3652478"/>
                <a:gd name="connsiteX1621" fmla="*/ 8488901 w 10080264"/>
                <a:gd name="connsiteY1621" fmla="*/ 1682904 h 3652478"/>
                <a:gd name="connsiteX1622" fmla="*/ 8473416 w 10080264"/>
                <a:gd name="connsiteY1622" fmla="*/ 1693343 h 3652478"/>
                <a:gd name="connsiteX1623" fmla="*/ 8461172 w 10080264"/>
                <a:gd name="connsiteY1623" fmla="*/ 1701981 h 3652478"/>
                <a:gd name="connsiteX1624" fmla="*/ 8450728 w 10080264"/>
                <a:gd name="connsiteY1624" fmla="*/ 1710979 h 3652478"/>
                <a:gd name="connsiteX1625" fmla="*/ 8440645 w 10080264"/>
                <a:gd name="connsiteY1625" fmla="*/ 1721058 h 3652478"/>
                <a:gd name="connsiteX1626" fmla="*/ 8432002 w 10080264"/>
                <a:gd name="connsiteY1626" fmla="*/ 1731496 h 3652478"/>
                <a:gd name="connsiteX1627" fmla="*/ 8450728 w 10080264"/>
                <a:gd name="connsiteY1627" fmla="*/ 1722857 h 3652478"/>
                <a:gd name="connsiteX1628" fmla="*/ 8466214 w 10080264"/>
                <a:gd name="connsiteY1628" fmla="*/ 1714219 h 3652478"/>
                <a:gd name="connsiteX1629" fmla="*/ 8480258 w 10080264"/>
                <a:gd name="connsiteY1629" fmla="*/ 1703781 h 3652478"/>
                <a:gd name="connsiteX1630" fmla="*/ 8493943 w 10080264"/>
                <a:gd name="connsiteY1630" fmla="*/ 1693343 h 3652478"/>
                <a:gd name="connsiteX1631" fmla="*/ 8507987 w 10080264"/>
                <a:gd name="connsiteY1631" fmla="*/ 1679665 h 3652478"/>
                <a:gd name="connsiteX1632" fmla="*/ 8525273 w 10080264"/>
                <a:gd name="connsiteY1632" fmla="*/ 1665627 h 3652478"/>
                <a:gd name="connsiteX1633" fmla="*/ 8538957 w 10080264"/>
                <a:gd name="connsiteY1633" fmla="*/ 1653390 h 3652478"/>
                <a:gd name="connsiteX1634" fmla="*/ 8553002 w 10080264"/>
                <a:gd name="connsiteY1634" fmla="*/ 1641512 h 3652478"/>
                <a:gd name="connsiteX1635" fmla="*/ 6264039 w 10080264"/>
                <a:gd name="connsiteY1635" fmla="*/ 1620340 h 3652478"/>
                <a:gd name="connsiteX1636" fmla="*/ 6229469 w 10080264"/>
                <a:gd name="connsiteY1636" fmla="*/ 1644465 h 3652478"/>
                <a:gd name="connsiteX1637" fmla="*/ 6191298 w 10080264"/>
                <a:gd name="connsiteY1637" fmla="*/ 1667149 h 3652478"/>
                <a:gd name="connsiteX1638" fmla="*/ 6179415 w 10080264"/>
                <a:gd name="connsiteY1638" fmla="*/ 1675791 h 3652478"/>
                <a:gd name="connsiteX1639" fmla="*/ 6193099 w 10080264"/>
                <a:gd name="connsiteY1639" fmla="*/ 1670750 h 3652478"/>
                <a:gd name="connsiteX1640" fmla="*/ 6215785 w 10080264"/>
                <a:gd name="connsiteY1640" fmla="*/ 1662108 h 3652478"/>
                <a:gd name="connsiteX1641" fmla="*/ 6234511 w 10080264"/>
                <a:gd name="connsiteY1641" fmla="*/ 1651666 h 3652478"/>
                <a:gd name="connsiteX1642" fmla="*/ 6249995 w 10080264"/>
                <a:gd name="connsiteY1642" fmla="*/ 1637624 h 3652478"/>
                <a:gd name="connsiteX1643" fmla="*/ 4876242 w 10080264"/>
                <a:gd name="connsiteY1643" fmla="*/ 1613791 h 3652478"/>
                <a:gd name="connsiteX1644" fmla="*/ 4866158 w 10080264"/>
                <a:gd name="connsiteY1644" fmla="*/ 1622432 h 3652478"/>
                <a:gd name="connsiteX1645" fmla="*/ 4873001 w 10080264"/>
                <a:gd name="connsiteY1645" fmla="*/ 1620632 h 3652478"/>
                <a:gd name="connsiteX1646" fmla="*/ 3467272 w 10080264"/>
                <a:gd name="connsiteY1646" fmla="*/ 1605501 h 3652478"/>
                <a:gd name="connsiteX1647" fmla="*/ 3420837 w 10080264"/>
                <a:gd name="connsiteY1647" fmla="*/ 1628178 h 3652478"/>
                <a:gd name="connsiteX1648" fmla="*/ 3417237 w 10080264"/>
                <a:gd name="connsiteY1648" fmla="*/ 1635017 h 3652478"/>
                <a:gd name="connsiteX1649" fmla="*/ 3455394 w 10080264"/>
                <a:gd name="connsiteY1649" fmla="*/ 1612340 h 3652478"/>
                <a:gd name="connsiteX1650" fmla="*/ 1297994 w 10080264"/>
                <a:gd name="connsiteY1650" fmla="*/ 1594555 h 3652478"/>
                <a:gd name="connsiteX1651" fmla="*/ 1294396 w 10080264"/>
                <a:gd name="connsiteY1651" fmla="*/ 1596356 h 3652478"/>
                <a:gd name="connsiteX1652" fmla="*/ 1294396 w 10080264"/>
                <a:gd name="connsiteY1652" fmla="*/ 1598156 h 3652478"/>
                <a:gd name="connsiteX1653" fmla="*/ 5177341 w 10080264"/>
                <a:gd name="connsiteY1653" fmla="*/ 1577425 h 3652478"/>
                <a:gd name="connsiteX1654" fmla="*/ 5174100 w 10080264"/>
                <a:gd name="connsiteY1654" fmla="*/ 1579226 h 3652478"/>
                <a:gd name="connsiteX1655" fmla="*/ 5175540 w 10080264"/>
                <a:gd name="connsiteY1655" fmla="*/ 1579226 h 3652478"/>
                <a:gd name="connsiteX1656" fmla="*/ 3839478 w 10080264"/>
                <a:gd name="connsiteY1656" fmla="*/ 1567346 h 3652478"/>
                <a:gd name="connsiteX1657" fmla="*/ 3727168 w 10080264"/>
                <a:gd name="connsiteY1657" fmla="*/ 1629618 h 3652478"/>
                <a:gd name="connsiteX1658" fmla="*/ 3616299 w 10080264"/>
                <a:gd name="connsiteY1658" fmla="*/ 1686850 h 3652478"/>
                <a:gd name="connsiteX1659" fmla="*/ 3534946 w 10080264"/>
                <a:gd name="connsiteY1659" fmla="*/ 1730404 h 3652478"/>
                <a:gd name="connsiteX1660" fmla="*/ 3540345 w 10080264"/>
                <a:gd name="connsiteY1660" fmla="*/ 1728605 h 3652478"/>
                <a:gd name="connsiteX1661" fmla="*/ 3578142 w 10080264"/>
                <a:gd name="connsiteY1661" fmla="*/ 1714566 h 3652478"/>
                <a:gd name="connsiteX1662" fmla="*/ 3616299 w 10080264"/>
                <a:gd name="connsiteY1662" fmla="*/ 1699088 h 3652478"/>
                <a:gd name="connsiteX1663" fmla="*/ 3619538 w 10080264"/>
                <a:gd name="connsiteY1663" fmla="*/ 1697289 h 3652478"/>
                <a:gd name="connsiteX1664" fmla="*/ 3624937 w 10080264"/>
                <a:gd name="connsiteY1664" fmla="*/ 1695489 h 3652478"/>
                <a:gd name="connsiteX1665" fmla="*/ 3629977 w 10080264"/>
                <a:gd name="connsiteY1665" fmla="*/ 1692249 h 3652478"/>
                <a:gd name="connsiteX1666" fmla="*/ 3640416 w 10080264"/>
                <a:gd name="connsiteY1666" fmla="*/ 1683250 h 3652478"/>
                <a:gd name="connsiteX1667" fmla="*/ 3644016 w 10080264"/>
                <a:gd name="connsiteY1667" fmla="*/ 1680011 h 3652478"/>
                <a:gd name="connsiteX1668" fmla="*/ 3650855 w 10080264"/>
                <a:gd name="connsiteY1668" fmla="*/ 1674612 h 3652478"/>
                <a:gd name="connsiteX1669" fmla="*/ 3661294 w 10080264"/>
                <a:gd name="connsiteY1669" fmla="*/ 1669572 h 3652478"/>
                <a:gd name="connsiteX1670" fmla="*/ 3673533 w 10080264"/>
                <a:gd name="connsiteY1670" fmla="*/ 1664173 h 3652478"/>
                <a:gd name="connsiteX1671" fmla="*/ 3702690 w 10080264"/>
                <a:gd name="connsiteY1671" fmla="*/ 1645095 h 3652478"/>
                <a:gd name="connsiteX1672" fmla="*/ 3732208 w 10080264"/>
                <a:gd name="connsiteY1672" fmla="*/ 1628178 h 3652478"/>
                <a:gd name="connsiteX1673" fmla="*/ 3763524 w 10080264"/>
                <a:gd name="connsiteY1673" fmla="*/ 1612340 h 3652478"/>
                <a:gd name="connsiteX1674" fmla="*/ 3794481 w 10080264"/>
                <a:gd name="connsiteY1674" fmla="*/ 1596862 h 3652478"/>
                <a:gd name="connsiteX1675" fmla="*/ 3806721 w 10080264"/>
                <a:gd name="connsiteY1675" fmla="*/ 1591822 h 3652478"/>
                <a:gd name="connsiteX1676" fmla="*/ 3818959 w 10080264"/>
                <a:gd name="connsiteY1676" fmla="*/ 1584983 h 3652478"/>
                <a:gd name="connsiteX1677" fmla="*/ 3829398 w 10080264"/>
                <a:gd name="connsiteY1677" fmla="*/ 1577784 h 3652478"/>
                <a:gd name="connsiteX1678" fmla="*/ 3839478 w 10080264"/>
                <a:gd name="connsiteY1678" fmla="*/ 1570945 h 3652478"/>
                <a:gd name="connsiteX1679" fmla="*/ 2420491 w 10080264"/>
                <a:gd name="connsiteY1679" fmla="*/ 1567346 h 3652478"/>
                <a:gd name="connsiteX1680" fmla="*/ 2299182 w 10080264"/>
                <a:gd name="connsiteY1680" fmla="*/ 1624578 h 3652478"/>
                <a:gd name="connsiteX1681" fmla="*/ 2290543 w 10080264"/>
                <a:gd name="connsiteY1681" fmla="*/ 1628178 h 3652478"/>
                <a:gd name="connsiteX1682" fmla="*/ 2281904 w 10080264"/>
                <a:gd name="connsiteY1682" fmla="*/ 1620979 h 3652478"/>
                <a:gd name="connsiteX1683" fmla="*/ 2280104 w 10080264"/>
                <a:gd name="connsiteY1683" fmla="*/ 1619539 h 3652478"/>
                <a:gd name="connsiteX1684" fmla="*/ 2278304 w 10080264"/>
                <a:gd name="connsiteY1684" fmla="*/ 1624578 h 3652478"/>
                <a:gd name="connsiteX1685" fmla="*/ 2273265 w 10080264"/>
                <a:gd name="connsiteY1685" fmla="*/ 1629618 h 3652478"/>
                <a:gd name="connsiteX1686" fmla="*/ 2267865 w 10080264"/>
                <a:gd name="connsiteY1686" fmla="*/ 1633217 h 3652478"/>
                <a:gd name="connsiteX1687" fmla="*/ 2261026 w 10080264"/>
                <a:gd name="connsiteY1687" fmla="*/ 1636457 h 3652478"/>
                <a:gd name="connsiteX1688" fmla="*/ 2252387 w 10080264"/>
                <a:gd name="connsiteY1688" fmla="*/ 1636457 h 3652478"/>
                <a:gd name="connsiteX1689" fmla="*/ 2240148 w 10080264"/>
                <a:gd name="connsiteY1689" fmla="*/ 1638256 h 3652478"/>
                <a:gd name="connsiteX1690" fmla="*/ 2231509 w 10080264"/>
                <a:gd name="connsiteY1690" fmla="*/ 1640056 h 3652478"/>
                <a:gd name="connsiteX1691" fmla="*/ 2233308 w 10080264"/>
                <a:gd name="connsiteY1691" fmla="*/ 1648695 h 3652478"/>
                <a:gd name="connsiteX1692" fmla="*/ 2235108 w 10080264"/>
                <a:gd name="connsiteY1692" fmla="*/ 1659134 h 3652478"/>
                <a:gd name="connsiteX1693" fmla="*/ 2238348 w 10080264"/>
                <a:gd name="connsiteY1693" fmla="*/ 1672812 h 3652478"/>
                <a:gd name="connsiteX1694" fmla="*/ 2286943 w 10080264"/>
                <a:gd name="connsiteY1694" fmla="*/ 1648695 h 3652478"/>
                <a:gd name="connsiteX1695" fmla="*/ 2333739 w 10080264"/>
                <a:gd name="connsiteY1695" fmla="*/ 1624578 h 3652478"/>
                <a:gd name="connsiteX1696" fmla="*/ 2425530 w 10080264"/>
                <a:gd name="connsiteY1696" fmla="*/ 1570945 h 3652478"/>
                <a:gd name="connsiteX1697" fmla="*/ 7581657 w 10080264"/>
                <a:gd name="connsiteY1697" fmla="*/ 1566690 h 3652478"/>
                <a:gd name="connsiteX1698" fmla="*/ 7529802 w 10080264"/>
                <a:gd name="connsiteY1698" fmla="*/ 1606658 h 3652478"/>
                <a:gd name="connsiteX1699" fmla="*/ 7481188 w 10080264"/>
                <a:gd name="connsiteY1699" fmla="*/ 1639424 h 3652478"/>
                <a:gd name="connsiteX1700" fmla="*/ 7436535 w 10080264"/>
                <a:gd name="connsiteY1700" fmla="*/ 1668950 h 3652478"/>
                <a:gd name="connsiteX1701" fmla="*/ 7391162 w 10080264"/>
                <a:gd name="connsiteY1701" fmla="*/ 1694875 h 3652478"/>
                <a:gd name="connsiteX1702" fmla="*/ 7342908 w 10080264"/>
                <a:gd name="connsiteY1702" fmla="*/ 1720800 h 3652478"/>
                <a:gd name="connsiteX1703" fmla="*/ 7296095 w 10080264"/>
                <a:gd name="connsiteY1703" fmla="*/ 1750325 h 3652478"/>
                <a:gd name="connsiteX1704" fmla="*/ 7249281 w 10080264"/>
                <a:gd name="connsiteY1704" fmla="*/ 1781291 h 3652478"/>
                <a:gd name="connsiteX1705" fmla="*/ 7202468 w 10080264"/>
                <a:gd name="connsiteY1705" fmla="*/ 1814418 h 3652478"/>
                <a:gd name="connsiteX1706" fmla="*/ 7211111 w 10080264"/>
                <a:gd name="connsiteY1706" fmla="*/ 1837102 h 3652478"/>
                <a:gd name="connsiteX1707" fmla="*/ 7291053 w 10080264"/>
                <a:gd name="connsiteY1707" fmla="*/ 1772650 h 3652478"/>
                <a:gd name="connsiteX1708" fmla="*/ 7332465 w 10080264"/>
                <a:gd name="connsiteY1708" fmla="*/ 1741684 h 3652478"/>
                <a:gd name="connsiteX1709" fmla="*/ 7375678 w 10080264"/>
                <a:gd name="connsiteY1709" fmla="*/ 1710718 h 3652478"/>
                <a:gd name="connsiteX1710" fmla="*/ 7427533 w 10080264"/>
                <a:gd name="connsiteY1710" fmla="*/ 1675791 h 3652478"/>
                <a:gd name="connsiteX1711" fmla="*/ 7479748 w 10080264"/>
                <a:gd name="connsiteY1711" fmla="*/ 1643025 h 3652478"/>
                <a:gd name="connsiteX1712" fmla="*/ 7529802 w 10080264"/>
                <a:gd name="connsiteY1712" fmla="*/ 1611699 h 3652478"/>
                <a:gd name="connsiteX1713" fmla="*/ 7581657 w 10080264"/>
                <a:gd name="connsiteY1713" fmla="*/ 1580733 h 3652478"/>
                <a:gd name="connsiteX1714" fmla="*/ 7581657 w 10080264"/>
                <a:gd name="connsiteY1714" fmla="*/ 1573891 h 3652478"/>
                <a:gd name="connsiteX1715" fmla="*/ 2702345 w 10080264"/>
                <a:gd name="connsiteY1715" fmla="*/ 1565906 h 3652478"/>
                <a:gd name="connsiteX1716" fmla="*/ 2646909 w 10080264"/>
                <a:gd name="connsiteY1716" fmla="*/ 1590023 h 3652478"/>
                <a:gd name="connsiteX1717" fmla="*/ 2590035 w 10080264"/>
                <a:gd name="connsiteY1717" fmla="*/ 1615939 h 3652478"/>
                <a:gd name="connsiteX1718" fmla="*/ 2536400 w 10080264"/>
                <a:gd name="connsiteY1718" fmla="*/ 1643656 h 3652478"/>
                <a:gd name="connsiteX1719" fmla="*/ 2480605 w 10080264"/>
                <a:gd name="connsiteY1719" fmla="*/ 1672812 h 3652478"/>
                <a:gd name="connsiteX1720" fmla="*/ 2479166 w 10080264"/>
                <a:gd name="connsiteY1720" fmla="*/ 1672812 h 3652478"/>
                <a:gd name="connsiteX1721" fmla="*/ 2357857 w 10080264"/>
                <a:gd name="connsiteY1721" fmla="*/ 1739043 h 3652478"/>
                <a:gd name="connsiteX1722" fmla="*/ 2238348 w 10080264"/>
                <a:gd name="connsiteY1722" fmla="*/ 1808154 h 3652478"/>
                <a:gd name="connsiteX1723" fmla="*/ 2235108 w 10080264"/>
                <a:gd name="connsiteY1723" fmla="*/ 1818593 h 3652478"/>
                <a:gd name="connsiteX1724" fmla="*/ 2236908 w 10080264"/>
                <a:gd name="connsiteY1724" fmla="*/ 1825432 h 3652478"/>
                <a:gd name="connsiteX1725" fmla="*/ 2269665 w 10080264"/>
                <a:gd name="connsiteY1725" fmla="*/ 1813193 h 3652478"/>
                <a:gd name="connsiteX1726" fmla="*/ 2300982 w 10080264"/>
                <a:gd name="connsiteY1726" fmla="*/ 1800955 h 3652478"/>
                <a:gd name="connsiteX1727" fmla="*/ 2330140 w 10080264"/>
                <a:gd name="connsiteY1727" fmla="*/ 1787277 h 3652478"/>
                <a:gd name="connsiteX1728" fmla="*/ 2359657 w 10080264"/>
                <a:gd name="connsiteY1728" fmla="*/ 1773239 h 3652478"/>
                <a:gd name="connsiteX1729" fmla="*/ 2387374 w 10080264"/>
                <a:gd name="connsiteY1729" fmla="*/ 1757761 h 3652478"/>
                <a:gd name="connsiteX1730" fmla="*/ 2415091 w 10080264"/>
                <a:gd name="connsiteY1730" fmla="*/ 1742283 h 3652478"/>
                <a:gd name="connsiteX1731" fmla="*/ 2442809 w 10080264"/>
                <a:gd name="connsiteY1731" fmla="*/ 1725005 h 3652478"/>
                <a:gd name="connsiteX1732" fmla="*/ 2468727 w 10080264"/>
                <a:gd name="connsiteY1732" fmla="*/ 1707727 h 3652478"/>
                <a:gd name="connsiteX1733" fmla="*/ 2524161 w 10080264"/>
                <a:gd name="connsiteY1733" fmla="*/ 1669572 h 3652478"/>
                <a:gd name="connsiteX1734" fmla="*/ 2581396 w 10080264"/>
                <a:gd name="connsiteY1734" fmla="*/ 1636457 h 3652478"/>
                <a:gd name="connsiteX1735" fmla="*/ 2640070 w 10080264"/>
                <a:gd name="connsiteY1735" fmla="*/ 1607300 h 3652478"/>
                <a:gd name="connsiteX1736" fmla="*/ 2702345 w 10080264"/>
                <a:gd name="connsiteY1736" fmla="*/ 1579584 h 3652478"/>
                <a:gd name="connsiteX1737" fmla="*/ 4935310 w 10080264"/>
                <a:gd name="connsiteY1737" fmla="*/ 1563743 h 3652478"/>
                <a:gd name="connsiteX1738" fmla="*/ 4919822 w 10080264"/>
                <a:gd name="connsiteY1738" fmla="*/ 1575625 h 3652478"/>
                <a:gd name="connsiteX1739" fmla="*/ 4898933 w 10080264"/>
                <a:gd name="connsiteY1739" fmla="*/ 1594708 h 3652478"/>
                <a:gd name="connsiteX1740" fmla="*/ 4902535 w 10080264"/>
                <a:gd name="connsiteY1740" fmla="*/ 1593268 h 3652478"/>
                <a:gd name="connsiteX1741" fmla="*/ 4933869 w 10080264"/>
                <a:gd name="connsiteY1741" fmla="*/ 1577425 h 3652478"/>
                <a:gd name="connsiteX1742" fmla="*/ 8679404 w 10080264"/>
                <a:gd name="connsiteY1742" fmla="*/ 1549728 h 3652478"/>
                <a:gd name="connsiteX1743" fmla="*/ 8675802 w 10080264"/>
                <a:gd name="connsiteY1743" fmla="*/ 1551527 h 3652478"/>
                <a:gd name="connsiteX1744" fmla="*/ 8663918 w 10080264"/>
                <a:gd name="connsiteY1744" fmla="*/ 1556567 h 3652478"/>
                <a:gd name="connsiteX1745" fmla="*/ 8656716 w 10080264"/>
                <a:gd name="connsiteY1745" fmla="*/ 1558366 h 3652478"/>
                <a:gd name="connsiteX1746" fmla="*/ 8649874 w 10080264"/>
                <a:gd name="connsiteY1746" fmla="*/ 1558366 h 3652478"/>
                <a:gd name="connsiteX1747" fmla="*/ 8637630 w 10080264"/>
                <a:gd name="connsiteY1747" fmla="*/ 1574203 h 3652478"/>
                <a:gd name="connsiteX1748" fmla="*/ 8623945 w 10080264"/>
                <a:gd name="connsiteY1748" fmla="*/ 1587881 h 3652478"/>
                <a:gd name="connsiteX1749" fmla="*/ 8637630 w 10080264"/>
                <a:gd name="connsiteY1749" fmla="*/ 1581042 h 3652478"/>
                <a:gd name="connsiteX1750" fmla="*/ 8651674 w 10080264"/>
                <a:gd name="connsiteY1750" fmla="*/ 1574203 h 3652478"/>
                <a:gd name="connsiteX1751" fmla="*/ 8677603 w 10080264"/>
                <a:gd name="connsiteY1751" fmla="*/ 1561966 h 3652478"/>
                <a:gd name="connsiteX1752" fmla="*/ 8679404 w 10080264"/>
                <a:gd name="connsiteY1752" fmla="*/ 1555127 h 3652478"/>
                <a:gd name="connsiteX1753" fmla="*/ 9526042 w 10080264"/>
                <a:gd name="connsiteY1753" fmla="*/ 1544689 h 3652478"/>
                <a:gd name="connsiteX1754" fmla="*/ 9487869 w 10080264"/>
                <a:gd name="connsiteY1754" fmla="*/ 1568804 h 3652478"/>
                <a:gd name="connsiteX1755" fmla="*/ 9522801 w 10080264"/>
                <a:gd name="connsiteY1755" fmla="*/ 1555127 h 3652478"/>
                <a:gd name="connsiteX1756" fmla="*/ 7356592 w 10080264"/>
                <a:gd name="connsiteY1756" fmla="*/ 1537164 h 3652478"/>
                <a:gd name="connsiteX1757" fmla="*/ 7354792 w 10080264"/>
                <a:gd name="connsiteY1757" fmla="*/ 1538965 h 3652478"/>
                <a:gd name="connsiteX1758" fmla="*/ 7358393 w 10080264"/>
                <a:gd name="connsiteY1758" fmla="*/ 1537164 h 3652478"/>
                <a:gd name="connsiteX1759" fmla="*/ 2491044 w 10080264"/>
                <a:gd name="connsiteY1759" fmla="*/ 1532790 h 3652478"/>
                <a:gd name="connsiteX1760" fmla="*/ 2423730 w 10080264"/>
                <a:gd name="connsiteY1760" fmla="*/ 1564106 h 3652478"/>
                <a:gd name="connsiteX1761" fmla="*/ 2427330 w 10080264"/>
                <a:gd name="connsiteY1761" fmla="*/ 1570945 h 3652478"/>
                <a:gd name="connsiteX1762" fmla="*/ 2468727 w 10080264"/>
                <a:gd name="connsiteY1762" fmla="*/ 1545029 h 3652478"/>
                <a:gd name="connsiteX1763" fmla="*/ 9564214 w 10080264"/>
                <a:gd name="connsiteY1763" fmla="*/ 1518413 h 3652478"/>
                <a:gd name="connsiteX1764" fmla="*/ 9550530 w 10080264"/>
                <a:gd name="connsiteY1764" fmla="*/ 1528851 h 3652478"/>
                <a:gd name="connsiteX1765" fmla="*/ 9552330 w 10080264"/>
                <a:gd name="connsiteY1765" fmla="*/ 1528851 h 3652478"/>
                <a:gd name="connsiteX1766" fmla="*/ 9555572 w 10080264"/>
                <a:gd name="connsiteY1766" fmla="*/ 1528851 h 3652478"/>
                <a:gd name="connsiteX1767" fmla="*/ 9560973 w 10080264"/>
                <a:gd name="connsiteY1767" fmla="*/ 1523812 h 3652478"/>
                <a:gd name="connsiteX1768" fmla="*/ 9424128 w 10080264"/>
                <a:gd name="connsiteY1768" fmla="*/ 1511574 h 3652478"/>
                <a:gd name="connsiteX1769" fmla="*/ 9418726 w 10080264"/>
                <a:gd name="connsiteY1769" fmla="*/ 1515174 h 3652478"/>
                <a:gd name="connsiteX1770" fmla="*/ 9406843 w 10080264"/>
                <a:gd name="connsiteY1770" fmla="*/ 1523812 h 3652478"/>
                <a:gd name="connsiteX1771" fmla="*/ 9398200 w 10080264"/>
                <a:gd name="connsiteY1771" fmla="*/ 1528851 h 3652478"/>
                <a:gd name="connsiteX1772" fmla="*/ 9390997 w 10080264"/>
                <a:gd name="connsiteY1772" fmla="*/ 1530651 h 3652478"/>
                <a:gd name="connsiteX1773" fmla="*/ 9385956 w 10080264"/>
                <a:gd name="connsiteY1773" fmla="*/ 1530651 h 3652478"/>
                <a:gd name="connsiteX1774" fmla="*/ 9377313 w 10080264"/>
                <a:gd name="connsiteY1774" fmla="*/ 1528851 h 3652478"/>
                <a:gd name="connsiteX1775" fmla="*/ 9370110 w 10080264"/>
                <a:gd name="connsiteY1775" fmla="*/ 1523812 h 3652478"/>
                <a:gd name="connsiteX1776" fmla="*/ 9366870 w 10080264"/>
                <a:gd name="connsiteY1776" fmla="*/ 1520213 h 3652478"/>
                <a:gd name="connsiteX1777" fmla="*/ 9366870 w 10080264"/>
                <a:gd name="connsiteY1777" fmla="*/ 1515174 h 3652478"/>
                <a:gd name="connsiteX1778" fmla="*/ 9330498 w 10080264"/>
                <a:gd name="connsiteY1778" fmla="*/ 1537490 h 3652478"/>
                <a:gd name="connsiteX1779" fmla="*/ 9294126 w 10080264"/>
                <a:gd name="connsiteY1779" fmla="*/ 1561966 h 3652478"/>
                <a:gd name="connsiteX1780" fmla="*/ 9247310 w 10080264"/>
                <a:gd name="connsiteY1780" fmla="*/ 1589681 h 3652478"/>
                <a:gd name="connsiteX1781" fmla="*/ 9195453 w 10080264"/>
                <a:gd name="connsiteY1781" fmla="*/ 1617396 h 3652478"/>
                <a:gd name="connsiteX1782" fmla="*/ 9174566 w 10080264"/>
                <a:gd name="connsiteY1782" fmla="*/ 1676066 h 3652478"/>
                <a:gd name="connsiteX1783" fmla="*/ 9165923 w 10080264"/>
                <a:gd name="connsiteY1783" fmla="*/ 1691903 h 3652478"/>
                <a:gd name="connsiteX1784" fmla="*/ 9176367 w 10080264"/>
                <a:gd name="connsiteY1784" fmla="*/ 1688303 h 3652478"/>
                <a:gd name="connsiteX1785" fmla="*/ 9190051 w 10080264"/>
                <a:gd name="connsiteY1785" fmla="*/ 1688303 h 3652478"/>
                <a:gd name="connsiteX1786" fmla="*/ 9195453 w 10080264"/>
                <a:gd name="connsiteY1786" fmla="*/ 1679665 h 3652478"/>
                <a:gd name="connsiteX1787" fmla="*/ 9202295 w 10080264"/>
                <a:gd name="connsiteY1787" fmla="*/ 1671026 h 3652478"/>
                <a:gd name="connsiteX1788" fmla="*/ 9209138 w 10080264"/>
                <a:gd name="connsiteY1788" fmla="*/ 1662388 h 3652478"/>
                <a:gd name="connsiteX1789" fmla="*/ 9217780 w 10080264"/>
                <a:gd name="connsiteY1789" fmla="*/ 1655189 h 3652478"/>
                <a:gd name="connsiteX1790" fmla="*/ 9226423 w 10080264"/>
                <a:gd name="connsiteY1790" fmla="*/ 1650150 h 3652478"/>
                <a:gd name="connsiteX1791" fmla="*/ 9236867 w 10080264"/>
                <a:gd name="connsiteY1791" fmla="*/ 1644751 h 3652478"/>
                <a:gd name="connsiteX1792" fmla="*/ 9247310 w 10080264"/>
                <a:gd name="connsiteY1792" fmla="*/ 1639712 h 3652478"/>
                <a:gd name="connsiteX1793" fmla="*/ 9259554 w 10080264"/>
                <a:gd name="connsiteY1793" fmla="*/ 1637912 h 3652478"/>
                <a:gd name="connsiteX1794" fmla="*/ 9275039 w 10080264"/>
                <a:gd name="connsiteY1794" fmla="*/ 1631073 h 3652478"/>
                <a:gd name="connsiteX1795" fmla="*/ 9289084 w 10080264"/>
                <a:gd name="connsiteY1795" fmla="*/ 1620635 h 3652478"/>
                <a:gd name="connsiteX1796" fmla="*/ 9300968 w 10080264"/>
                <a:gd name="connsiteY1796" fmla="*/ 1608757 h 3652478"/>
                <a:gd name="connsiteX1797" fmla="*/ 9307810 w 10080264"/>
                <a:gd name="connsiteY1797" fmla="*/ 1593280 h 3652478"/>
                <a:gd name="connsiteX1798" fmla="*/ 9313212 w 10080264"/>
                <a:gd name="connsiteY1798" fmla="*/ 1584642 h 3652478"/>
                <a:gd name="connsiteX1799" fmla="*/ 9321855 w 10080264"/>
                <a:gd name="connsiteY1799" fmla="*/ 1584642 h 3652478"/>
                <a:gd name="connsiteX1800" fmla="*/ 9340581 w 10080264"/>
                <a:gd name="connsiteY1800" fmla="*/ 1584642 h 3652478"/>
                <a:gd name="connsiteX1801" fmla="*/ 9345983 w 10080264"/>
                <a:gd name="connsiteY1801" fmla="*/ 1575643 h 3652478"/>
                <a:gd name="connsiteX1802" fmla="*/ 9352825 w 10080264"/>
                <a:gd name="connsiteY1802" fmla="*/ 1568804 h 3652478"/>
                <a:gd name="connsiteX1803" fmla="*/ 9370110 w 10080264"/>
                <a:gd name="connsiteY1803" fmla="*/ 1556567 h 3652478"/>
                <a:gd name="connsiteX1804" fmla="*/ 9387756 w 10080264"/>
                <a:gd name="connsiteY1804" fmla="*/ 1546488 h 3652478"/>
                <a:gd name="connsiteX1805" fmla="*/ 9399640 w 10080264"/>
                <a:gd name="connsiteY1805" fmla="*/ 1537490 h 3652478"/>
                <a:gd name="connsiteX1806" fmla="*/ 9411884 w 10080264"/>
                <a:gd name="connsiteY1806" fmla="*/ 1532451 h 3652478"/>
                <a:gd name="connsiteX1807" fmla="*/ 9417286 w 10080264"/>
                <a:gd name="connsiteY1807" fmla="*/ 1520213 h 3652478"/>
                <a:gd name="connsiteX1808" fmla="*/ 5014906 w 10080264"/>
                <a:gd name="connsiteY1808" fmla="*/ 1494253 h 3652478"/>
                <a:gd name="connsiteX1809" fmla="*/ 4995817 w 10080264"/>
                <a:gd name="connsiteY1809" fmla="*/ 1509735 h 3652478"/>
                <a:gd name="connsiteX1810" fmla="*/ 5008063 w 10080264"/>
                <a:gd name="connsiteY1810" fmla="*/ 1506495 h 3652478"/>
                <a:gd name="connsiteX1811" fmla="*/ 6030332 w 10080264"/>
                <a:gd name="connsiteY1811" fmla="*/ 1492155 h 3652478"/>
                <a:gd name="connsiteX1812" fmla="*/ 6021690 w 10080264"/>
                <a:gd name="connsiteY1812" fmla="*/ 1493956 h 3652478"/>
                <a:gd name="connsiteX1813" fmla="*/ 6021690 w 10080264"/>
                <a:gd name="connsiteY1813" fmla="*/ 1499357 h 3652478"/>
                <a:gd name="connsiteX1814" fmla="*/ 9455098 w 10080264"/>
                <a:gd name="connsiteY1814" fmla="*/ 1491058 h 3652478"/>
                <a:gd name="connsiteX1815" fmla="*/ 9446456 w 10080264"/>
                <a:gd name="connsiteY1815" fmla="*/ 1494298 h 3652478"/>
                <a:gd name="connsiteX1816" fmla="*/ 9443214 w 10080264"/>
                <a:gd name="connsiteY1816" fmla="*/ 1497897 h 3652478"/>
                <a:gd name="connsiteX1817" fmla="*/ 9458700 w 10080264"/>
                <a:gd name="connsiteY1817" fmla="*/ 1492498 h 3652478"/>
                <a:gd name="connsiteX1818" fmla="*/ 4722091 w 10080264"/>
                <a:gd name="connsiteY1818" fmla="*/ 1491012 h 3652478"/>
                <a:gd name="connsiteX1819" fmla="*/ 4720651 w 10080264"/>
                <a:gd name="connsiteY1819" fmla="*/ 1501094 h 3652478"/>
                <a:gd name="connsiteX1820" fmla="*/ 4718850 w 10080264"/>
                <a:gd name="connsiteY1820" fmla="*/ 1511535 h 3652478"/>
                <a:gd name="connsiteX1821" fmla="*/ 4729295 w 10080264"/>
                <a:gd name="connsiteY1821" fmla="*/ 1509735 h 3652478"/>
                <a:gd name="connsiteX1822" fmla="*/ 4723892 w 10080264"/>
                <a:gd name="connsiteY1822" fmla="*/ 1501094 h 3652478"/>
                <a:gd name="connsiteX1823" fmla="*/ 9472384 w 10080264"/>
                <a:gd name="connsiteY1823" fmla="*/ 1485659 h 3652478"/>
                <a:gd name="connsiteX1824" fmla="*/ 9467342 w 10080264"/>
                <a:gd name="connsiteY1824" fmla="*/ 1489258 h 3652478"/>
                <a:gd name="connsiteX1825" fmla="*/ 9460140 w 10080264"/>
                <a:gd name="connsiteY1825" fmla="*/ 1492498 h 3652478"/>
                <a:gd name="connsiteX1826" fmla="*/ 9470584 w 10080264"/>
                <a:gd name="connsiteY1826" fmla="*/ 1491058 h 3652478"/>
                <a:gd name="connsiteX1827" fmla="*/ 9619672 w 10080264"/>
                <a:gd name="connsiteY1827" fmla="*/ 1483859 h 3652478"/>
                <a:gd name="connsiteX1828" fmla="*/ 9590143 w 10080264"/>
                <a:gd name="connsiteY1828" fmla="*/ 1502936 h 3652478"/>
                <a:gd name="connsiteX1829" fmla="*/ 9600586 w 10080264"/>
                <a:gd name="connsiteY1829" fmla="*/ 1499697 h 3652478"/>
                <a:gd name="connsiteX1830" fmla="*/ 9612830 w 10080264"/>
                <a:gd name="connsiteY1830" fmla="*/ 1497897 h 3652478"/>
                <a:gd name="connsiteX1831" fmla="*/ 4893891 w 10080264"/>
                <a:gd name="connsiteY1831" fmla="*/ 1447806 h 3652478"/>
                <a:gd name="connsiteX1832" fmla="*/ 4850310 w 10080264"/>
                <a:gd name="connsiteY1832" fmla="*/ 1483811 h 3652478"/>
                <a:gd name="connsiteX1833" fmla="*/ 4807091 w 10080264"/>
                <a:gd name="connsiteY1833" fmla="*/ 1521977 h 3652478"/>
                <a:gd name="connsiteX1834" fmla="*/ 4765671 w 10080264"/>
                <a:gd name="connsiteY1834" fmla="*/ 1561943 h 3652478"/>
                <a:gd name="connsiteX1835" fmla="*/ 4723892 w 10080264"/>
                <a:gd name="connsiteY1835" fmla="*/ 1601909 h 3652478"/>
                <a:gd name="connsiteX1836" fmla="*/ 4723892 w 10080264"/>
                <a:gd name="connsiteY1836" fmla="*/ 1613791 h 3652478"/>
                <a:gd name="connsiteX1837" fmla="*/ 4722091 w 10080264"/>
                <a:gd name="connsiteY1837" fmla="*/ 1626033 h 3652478"/>
                <a:gd name="connsiteX1838" fmla="*/ 4742981 w 10080264"/>
                <a:gd name="connsiteY1838" fmla="*/ 1605150 h 3652478"/>
                <a:gd name="connsiteX1839" fmla="*/ 4765671 w 10080264"/>
                <a:gd name="connsiteY1839" fmla="*/ 1582826 h 3652478"/>
                <a:gd name="connsiteX1840" fmla="*/ 4779358 w 10080264"/>
                <a:gd name="connsiteY1840" fmla="*/ 1565544 h 3652478"/>
                <a:gd name="connsiteX1841" fmla="*/ 4795205 w 10080264"/>
                <a:gd name="connsiteY1841" fmla="*/ 1551501 h 3652478"/>
                <a:gd name="connsiteX1842" fmla="*/ 4812493 w 10080264"/>
                <a:gd name="connsiteY1842" fmla="*/ 1541060 h 3652478"/>
                <a:gd name="connsiteX1843" fmla="*/ 4829781 w 10080264"/>
                <a:gd name="connsiteY1843" fmla="*/ 1534219 h 3652478"/>
                <a:gd name="connsiteX1844" fmla="*/ 4829781 w 10080264"/>
                <a:gd name="connsiteY1844" fmla="*/ 1508295 h 3652478"/>
                <a:gd name="connsiteX1845" fmla="*/ 4841666 w 10080264"/>
                <a:gd name="connsiteY1845" fmla="*/ 1506495 h 3652478"/>
                <a:gd name="connsiteX1846" fmla="*/ 4852111 w 10080264"/>
                <a:gd name="connsiteY1846" fmla="*/ 1502894 h 3652478"/>
                <a:gd name="connsiteX1847" fmla="*/ 4860755 w 10080264"/>
                <a:gd name="connsiteY1847" fmla="*/ 1497853 h 3652478"/>
                <a:gd name="connsiteX1848" fmla="*/ 4869399 w 10080264"/>
                <a:gd name="connsiteY1848" fmla="*/ 1491012 h 3652478"/>
                <a:gd name="connsiteX1849" fmla="*/ 4878043 w 10080264"/>
                <a:gd name="connsiteY1849" fmla="*/ 1482371 h 3652478"/>
                <a:gd name="connsiteX1850" fmla="*/ 4886687 w 10080264"/>
                <a:gd name="connsiteY1850" fmla="*/ 1465088 h 3652478"/>
                <a:gd name="connsiteX1851" fmla="*/ 1105832 w 10080264"/>
                <a:gd name="connsiteY1851" fmla="*/ 1431824 h 3652478"/>
                <a:gd name="connsiteX1852" fmla="*/ 1093597 w 10080264"/>
                <a:gd name="connsiteY1852" fmla="*/ 1439024 h 3652478"/>
                <a:gd name="connsiteX1853" fmla="*/ 1083161 w 10080264"/>
                <a:gd name="connsiteY1853" fmla="*/ 1447665 h 3652478"/>
                <a:gd name="connsiteX1854" fmla="*/ 1053653 w 10080264"/>
                <a:gd name="connsiteY1854" fmla="*/ 1468186 h 3652478"/>
                <a:gd name="connsiteX1855" fmla="*/ 1039979 w 10080264"/>
                <a:gd name="connsiteY1855" fmla="*/ 1478627 h 3652478"/>
                <a:gd name="connsiteX1856" fmla="*/ 1029543 w 10080264"/>
                <a:gd name="connsiteY1856" fmla="*/ 1489068 h 3652478"/>
                <a:gd name="connsiteX1857" fmla="*/ 1009031 w 10080264"/>
                <a:gd name="connsiteY1857" fmla="*/ 1506349 h 3652478"/>
                <a:gd name="connsiteX1858" fmla="*/ 991398 w 10080264"/>
                <a:gd name="connsiteY1858" fmla="*/ 1523630 h 3652478"/>
                <a:gd name="connsiteX1859" fmla="*/ 969087 w 10080264"/>
                <a:gd name="connsiteY1859" fmla="*/ 1540912 h 3652478"/>
                <a:gd name="connsiteX1860" fmla="*/ 951454 w 10080264"/>
                <a:gd name="connsiteY1860" fmla="*/ 1558193 h 3652478"/>
                <a:gd name="connsiteX1861" fmla="*/ 944617 w 10080264"/>
                <a:gd name="connsiteY1861" fmla="*/ 1565393 h 3652478"/>
                <a:gd name="connsiteX1862" fmla="*/ 935981 w 10080264"/>
                <a:gd name="connsiteY1862" fmla="*/ 1570434 h 3652478"/>
                <a:gd name="connsiteX1863" fmla="*/ 927344 w 10080264"/>
                <a:gd name="connsiteY1863" fmla="*/ 1575474 h 3652478"/>
                <a:gd name="connsiteX1864" fmla="*/ 918708 w 10080264"/>
                <a:gd name="connsiteY1864" fmla="*/ 1579074 h 3652478"/>
                <a:gd name="connsiteX1865" fmla="*/ 911871 w 10080264"/>
                <a:gd name="connsiteY1865" fmla="*/ 1582675 h 3652478"/>
                <a:gd name="connsiteX1866" fmla="*/ 908272 w 10080264"/>
                <a:gd name="connsiteY1866" fmla="*/ 1587715 h 3652478"/>
                <a:gd name="connsiteX1867" fmla="*/ 927344 w 10080264"/>
                <a:gd name="connsiteY1867" fmla="*/ 1598156 h 3652478"/>
                <a:gd name="connsiteX1868" fmla="*/ 944617 w 10080264"/>
                <a:gd name="connsiteY1868" fmla="*/ 1610397 h 3652478"/>
                <a:gd name="connsiteX1869" fmla="*/ 958651 w 10080264"/>
                <a:gd name="connsiteY1869" fmla="*/ 1593115 h 3652478"/>
                <a:gd name="connsiteX1870" fmla="*/ 974125 w 10080264"/>
                <a:gd name="connsiteY1870" fmla="*/ 1577274 h 3652478"/>
                <a:gd name="connsiteX1871" fmla="*/ 979523 w 10080264"/>
                <a:gd name="connsiteY1871" fmla="*/ 1572234 h 3652478"/>
                <a:gd name="connsiteX1872" fmla="*/ 984561 w 10080264"/>
                <a:gd name="connsiteY1872" fmla="*/ 1566833 h 3652478"/>
                <a:gd name="connsiteX1873" fmla="*/ 989959 w 10080264"/>
                <a:gd name="connsiteY1873" fmla="*/ 1558193 h 3652478"/>
                <a:gd name="connsiteX1874" fmla="*/ 993198 w 10080264"/>
                <a:gd name="connsiteY1874" fmla="*/ 1547752 h 3652478"/>
                <a:gd name="connsiteX1875" fmla="*/ 994997 w 10080264"/>
                <a:gd name="connsiteY1875" fmla="*/ 1535871 h 3652478"/>
                <a:gd name="connsiteX1876" fmla="*/ 1007232 w 10080264"/>
                <a:gd name="connsiteY1876" fmla="*/ 1535871 h 3652478"/>
                <a:gd name="connsiteX1877" fmla="*/ 1014069 w 10080264"/>
                <a:gd name="connsiteY1877" fmla="*/ 1535871 h 3652478"/>
                <a:gd name="connsiteX1878" fmla="*/ 1019107 w 10080264"/>
                <a:gd name="connsiteY1878" fmla="*/ 1537311 h 3652478"/>
                <a:gd name="connsiteX1879" fmla="*/ 1024505 w 10080264"/>
                <a:gd name="connsiteY1879" fmla="*/ 1539111 h 3652478"/>
                <a:gd name="connsiteX1880" fmla="*/ 1043577 w 10080264"/>
                <a:gd name="connsiteY1880" fmla="*/ 1509589 h 3652478"/>
                <a:gd name="connsiteX1881" fmla="*/ 1062289 w 10080264"/>
                <a:gd name="connsiteY1881" fmla="*/ 1482227 h 3652478"/>
                <a:gd name="connsiteX1882" fmla="*/ 1083161 w 10080264"/>
                <a:gd name="connsiteY1882" fmla="*/ 1456305 h 3652478"/>
                <a:gd name="connsiteX1883" fmla="*/ 8575689 w 10080264"/>
                <a:gd name="connsiteY1883" fmla="*/ 1430229 h 3652478"/>
                <a:gd name="connsiteX1884" fmla="*/ 8511228 w 10080264"/>
                <a:gd name="connsiteY1884" fmla="*/ 1468382 h 3652478"/>
                <a:gd name="connsiteX1885" fmla="*/ 8461172 w 10080264"/>
                <a:gd name="connsiteY1885" fmla="*/ 1501136 h 3652478"/>
                <a:gd name="connsiteX1886" fmla="*/ 8411115 w 10080264"/>
                <a:gd name="connsiteY1886" fmla="*/ 1530651 h 3652478"/>
                <a:gd name="connsiteX1887" fmla="*/ 8369342 w 10080264"/>
                <a:gd name="connsiteY1887" fmla="*/ 1556567 h 3652478"/>
                <a:gd name="connsiteX1888" fmla="*/ 8371142 w 10080264"/>
                <a:gd name="connsiteY1888" fmla="*/ 1568804 h 3652478"/>
                <a:gd name="connsiteX1889" fmla="*/ 8371142 w 10080264"/>
                <a:gd name="connsiteY1889" fmla="*/ 1575643 h 3652478"/>
                <a:gd name="connsiteX1890" fmla="*/ 8369342 w 10080264"/>
                <a:gd name="connsiteY1890" fmla="*/ 1581042 h 3652478"/>
                <a:gd name="connsiteX1891" fmla="*/ 8367541 w 10080264"/>
                <a:gd name="connsiteY1891" fmla="*/ 1584642 h 3652478"/>
                <a:gd name="connsiteX1892" fmla="*/ 8502585 w 10080264"/>
                <a:gd name="connsiteY1892" fmla="*/ 1485659 h 3652478"/>
                <a:gd name="connsiteX1893" fmla="*/ 5205074 w 10080264"/>
                <a:gd name="connsiteY1893" fmla="*/ 1430163 h 3652478"/>
                <a:gd name="connsiteX1894" fmla="*/ 5180943 w 10080264"/>
                <a:gd name="connsiteY1894" fmla="*/ 1451046 h 3652478"/>
                <a:gd name="connsiteX1895" fmla="*/ 5158252 w 10080264"/>
                <a:gd name="connsiteY1895" fmla="*/ 1471929 h 3652478"/>
                <a:gd name="connsiteX1896" fmla="*/ 5140964 w 10080264"/>
                <a:gd name="connsiteY1896" fmla="*/ 1485611 h 3652478"/>
                <a:gd name="connsiteX1897" fmla="*/ 5123676 w 10080264"/>
                <a:gd name="connsiteY1897" fmla="*/ 1501094 h 3652478"/>
                <a:gd name="connsiteX1898" fmla="*/ 5101346 w 10080264"/>
                <a:gd name="connsiteY1898" fmla="*/ 1516936 h 3652478"/>
                <a:gd name="connsiteX1899" fmla="*/ 5077215 w 10080264"/>
                <a:gd name="connsiteY1899" fmla="*/ 1532419 h 3652478"/>
                <a:gd name="connsiteX1900" fmla="*/ 5045880 w 10080264"/>
                <a:gd name="connsiteY1900" fmla="*/ 1563743 h 3652478"/>
                <a:gd name="connsiteX1901" fmla="*/ 5011305 w 10080264"/>
                <a:gd name="connsiteY1901" fmla="*/ 1594708 h 3652478"/>
                <a:gd name="connsiteX1902" fmla="*/ 4940712 w 10080264"/>
                <a:gd name="connsiteY1902" fmla="*/ 1655197 h 3652478"/>
                <a:gd name="connsiteX1903" fmla="*/ 4866158 w 10080264"/>
                <a:gd name="connsiteY1903" fmla="*/ 1719647 h 3652478"/>
                <a:gd name="connsiteX1904" fmla="*/ 4798447 w 10080264"/>
                <a:gd name="connsiteY1904" fmla="*/ 1778336 h 3652478"/>
                <a:gd name="connsiteX1905" fmla="*/ 4779358 w 10080264"/>
                <a:gd name="connsiteY1905" fmla="*/ 1797419 h 3652478"/>
                <a:gd name="connsiteX1906" fmla="*/ 4758828 w 10080264"/>
                <a:gd name="connsiteY1906" fmla="*/ 1821542 h 3652478"/>
                <a:gd name="connsiteX1907" fmla="*/ 4746583 w 10080264"/>
                <a:gd name="connsiteY1907" fmla="*/ 1837385 h 3652478"/>
                <a:gd name="connsiteX1908" fmla="*/ 4776116 w 10080264"/>
                <a:gd name="connsiteY1908" fmla="*/ 1819742 h 3652478"/>
                <a:gd name="connsiteX1909" fmla="*/ 4798447 w 10080264"/>
                <a:gd name="connsiteY1909" fmla="*/ 1798859 h 3652478"/>
                <a:gd name="connsiteX1910" fmla="*/ 4824379 w 10080264"/>
                <a:gd name="connsiteY1910" fmla="*/ 1774735 h 3652478"/>
                <a:gd name="connsiteX1911" fmla="*/ 4834823 w 10080264"/>
                <a:gd name="connsiteY1911" fmla="*/ 1764294 h 3652478"/>
                <a:gd name="connsiteX1912" fmla="*/ 4847069 w 10080264"/>
                <a:gd name="connsiteY1912" fmla="*/ 1772935 h 3652478"/>
                <a:gd name="connsiteX1913" fmla="*/ 4848510 w 10080264"/>
                <a:gd name="connsiteY1913" fmla="*/ 1772935 h 3652478"/>
                <a:gd name="connsiteX1914" fmla="*/ 4852111 w 10080264"/>
                <a:gd name="connsiteY1914" fmla="*/ 1757453 h 3652478"/>
                <a:gd name="connsiteX1915" fmla="*/ 4858954 w 10080264"/>
                <a:gd name="connsiteY1915" fmla="*/ 1745571 h 3652478"/>
                <a:gd name="connsiteX1916" fmla="*/ 4869399 w 10080264"/>
                <a:gd name="connsiteY1916" fmla="*/ 1735129 h 3652478"/>
                <a:gd name="connsiteX1917" fmla="*/ 4881645 w 10080264"/>
                <a:gd name="connsiteY1917" fmla="*/ 1726488 h 3652478"/>
                <a:gd name="connsiteX1918" fmla="*/ 4895331 w 10080264"/>
                <a:gd name="connsiteY1918" fmla="*/ 1716046 h 3652478"/>
                <a:gd name="connsiteX1919" fmla="*/ 4909378 w 10080264"/>
                <a:gd name="connsiteY1919" fmla="*/ 1709205 h 3652478"/>
                <a:gd name="connsiteX1920" fmla="*/ 4909378 w 10080264"/>
                <a:gd name="connsiteY1920" fmla="*/ 1707405 h 3652478"/>
                <a:gd name="connsiteX1921" fmla="*/ 4909378 w 10080264"/>
                <a:gd name="connsiteY1921" fmla="*/ 1682921 h 3652478"/>
                <a:gd name="connsiteX1922" fmla="*/ 4930267 w 10080264"/>
                <a:gd name="connsiteY1922" fmla="*/ 1695163 h 3652478"/>
                <a:gd name="connsiteX1923" fmla="*/ 4932068 w 10080264"/>
                <a:gd name="connsiteY1923" fmla="*/ 1695163 h 3652478"/>
                <a:gd name="connsiteX1924" fmla="*/ 4935310 w 10080264"/>
                <a:gd name="connsiteY1924" fmla="*/ 1688322 h 3652478"/>
                <a:gd name="connsiteX1925" fmla="*/ 4935310 w 10080264"/>
                <a:gd name="connsiteY1925" fmla="*/ 1682921 h 3652478"/>
                <a:gd name="connsiteX1926" fmla="*/ 4938911 w 10080264"/>
                <a:gd name="connsiteY1926" fmla="*/ 1676080 h 3652478"/>
                <a:gd name="connsiteX1927" fmla="*/ 4938911 w 10080264"/>
                <a:gd name="connsiteY1927" fmla="*/ 1671040 h 3652478"/>
                <a:gd name="connsiteX1928" fmla="*/ 4947555 w 10080264"/>
                <a:gd name="connsiteY1928" fmla="*/ 1665639 h 3652478"/>
                <a:gd name="connsiteX1929" fmla="*/ 4949356 w 10080264"/>
                <a:gd name="connsiteY1929" fmla="*/ 1665639 h 3652478"/>
                <a:gd name="connsiteX1930" fmla="*/ 4949356 w 10080264"/>
                <a:gd name="connsiteY1930" fmla="*/ 1648356 h 3652478"/>
                <a:gd name="connsiteX1931" fmla="*/ 4959441 w 10080264"/>
                <a:gd name="connsiteY1931" fmla="*/ 1644756 h 3652478"/>
                <a:gd name="connsiteX1932" fmla="*/ 4976729 w 10080264"/>
                <a:gd name="connsiteY1932" fmla="*/ 1636114 h 3652478"/>
                <a:gd name="connsiteX1933" fmla="*/ 4995817 w 10080264"/>
                <a:gd name="connsiteY1933" fmla="*/ 1624232 h 3652478"/>
                <a:gd name="connsiteX1934" fmla="*/ 5014906 w 10080264"/>
                <a:gd name="connsiteY1934" fmla="*/ 1608750 h 3652478"/>
                <a:gd name="connsiteX1935" fmla="*/ 5032194 w 10080264"/>
                <a:gd name="connsiteY1935" fmla="*/ 1589667 h 3652478"/>
                <a:gd name="connsiteX1936" fmla="*/ 5049482 w 10080264"/>
                <a:gd name="connsiteY1936" fmla="*/ 1570584 h 3652478"/>
                <a:gd name="connsiteX1937" fmla="*/ 5068571 w 10080264"/>
                <a:gd name="connsiteY1937" fmla="*/ 1551501 h 3652478"/>
                <a:gd name="connsiteX1938" fmla="*/ 5108189 w 10080264"/>
                <a:gd name="connsiteY1938" fmla="*/ 1516936 h 3652478"/>
                <a:gd name="connsiteX1939" fmla="*/ 5140964 w 10080264"/>
                <a:gd name="connsiteY1939" fmla="*/ 1496053 h 3652478"/>
                <a:gd name="connsiteX1940" fmla="*/ 5168697 w 10080264"/>
                <a:gd name="connsiteY1940" fmla="*/ 1475170 h 3652478"/>
                <a:gd name="connsiteX1941" fmla="*/ 5180943 w 10080264"/>
                <a:gd name="connsiteY1941" fmla="*/ 1466889 h 3652478"/>
                <a:gd name="connsiteX1942" fmla="*/ 5191387 w 10080264"/>
                <a:gd name="connsiteY1942" fmla="*/ 1456447 h 3652478"/>
                <a:gd name="connsiteX1943" fmla="*/ 5200031 w 10080264"/>
                <a:gd name="connsiteY1943" fmla="*/ 1444205 h 3652478"/>
                <a:gd name="connsiteX1944" fmla="*/ 7502074 w 10080264"/>
                <a:gd name="connsiteY1944" fmla="*/ 1429863 h 3652478"/>
                <a:gd name="connsiteX1945" fmla="*/ 7484789 w 10080264"/>
                <a:gd name="connsiteY1945" fmla="*/ 1443906 h 3652478"/>
                <a:gd name="connsiteX1946" fmla="*/ 7488390 w 10080264"/>
                <a:gd name="connsiteY1946" fmla="*/ 1442106 h 3652478"/>
                <a:gd name="connsiteX1947" fmla="*/ 7495232 w 10080264"/>
                <a:gd name="connsiteY1947" fmla="*/ 1437065 h 3652478"/>
                <a:gd name="connsiteX1948" fmla="*/ 6019889 w 10080264"/>
                <a:gd name="connsiteY1948" fmla="*/ 1421222 h 3652478"/>
                <a:gd name="connsiteX1949" fmla="*/ 6007646 w 10080264"/>
                <a:gd name="connsiteY1949" fmla="*/ 1429863 h 3652478"/>
                <a:gd name="connsiteX1950" fmla="*/ 6011247 w 10080264"/>
                <a:gd name="connsiteY1950" fmla="*/ 1433464 h 3652478"/>
                <a:gd name="connsiteX1951" fmla="*/ 4786561 w 10080264"/>
                <a:gd name="connsiteY1951" fmla="*/ 1416481 h 3652478"/>
                <a:gd name="connsiteX1952" fmla="*/ 4720651 w 10080264"/>
                <a:gd name="connsiteY1952" fmla="*/ 1465088 h 3652478"/>
                <a:gd name="connsiteX1953" fmla="*/ 4722091 w 10080264"/>
                <a:gd name="connsiteY1953" fmla="*/ 1466889 h 3652478"/>
                <a:gd name="connsiteX1954" fmla="*/ 4734337 w 10080264"/>
                <a:gd name="connsiteY1954" fmla="*/ 1465088 h 3652478"/>
                <a:gd name="connsiteX1955" fmla="*/ 4750184 w 10080264"/>
                <a:gd name="connsiteY1955" fmla="*/ 1459687 h 3652478"/>
                <a:gd name="connsiteX1956" fmla="*/ 4760269 w 10080264"/>
                <a:gd name="connsiteY1956" fmla="*/ 1454647 h 3652478"/>
                <a:gd name="connsiteX1957" fmla="*/ 4767472 w 10080264"/>
                <a:gd name="connsiteY1957" fmla="*/ 1447806 h 3652478"/>
                <a:gd name="connsiteX1958" fmla="*/ 4770714 w 10080264"/>
                <a:gd name="connsiteY1958" fmla="*/ 1439164 h 3652478"/>
                <a:gd name="connsiteX1959" fmla="*/ 4777917 w 10080264"/>
                <a:gd name="connsiteY1959" fmla="*/ 1426922 h 3652478"/>
                <a:gd name="connsiteX1960" fmla="*/ 6565446 w 10080264"/>
                <a:gd name="connsiteY1960" fmla="*/ 1416181 h 3652478"/>
                <a:gd name="connsiteX1961" fmla="*/ 6514052 w 10080264"/>
                <a:gd name="connsiteY1961" fmla="*/ 1453672 h 3652478"/>
                <a:gd name="connsiteX1962" fmla="*/ 6504588 w 10080264"/>
                <a:gd name="connsiteY1962" fmla="*/ 1459389 h 3652478"/>
                <a:gd name="connsiteX1963" fmla="*/ 6495863 w 10080264"/>
                <a:gd name="connsiteY1963" fmla="*/ 1465701 h 3652478"/>
                <a:gd name="connsiteX1964" fmla="*/ 6450933 w 10080264"/>
                <a:gd name="connsiteY1964" fmla="*/ 1493956 h 3652478"/>
                <a:gd name="connsiteX1965" fmla="*/ 6349024 w 10080264"/>
                <a:gd name="connsiteY1965" fmla="*/ 1561649 h 3652478"/>
                <a:gd name="connsiteX1966" fmla="*/ 6323096 w 10080264"/>
                <a:gd name="connsiteY1966" fmla="*/ 1580733 h 3652478"/>
                <a:gd name="connsiteX1967" fmla="*/ 6274482 w 10080264"/>
                <a:gd name="connsiteY1967" fmla="*/ 1613499 h 3652478"/>
                <a:gd name="connsiteX1968" fmla="*/ 6289967 w 10080264"/>
                <a:gd name="connsiteY1968" fmla="*/ 1613499 h 3652478"/>
                <a:gd name="connsiteX1969" fmla="*/ 6305451 w 10080264"/>
                <a:gd name="connsiteY1969" fmla="*/ 1599816 h 3652478"/>
                <a:gd name="connsiteX1970" fmla="*/ 6323096 w 10080264"/>
                <a:gd name="connsiteY1970" fmla="*/ 1585774 h 3652478"/>
                <a:gd name="connsiteX1971" fmla="*/ 6338581 w 10080264"/>
                <a:gd name="connsiteY1971" fmla="*/ 1573891 h 3652478"/>
                <a:gd name="connsiteX1972" fmla="*/ 6355866 w 10080264"/>
                <a:gd name="connsiteY1972" fmla="*/ 1563449 h 3652478"/>
                <a:gd name="connsiteX1973" fmla="*/ 6423205 w 10080264"/>
                <a:gd name="connsiteY1973" fmla="*/ 1518080 h 3652478"/>
                <a:gd name="connsiteX1974" fmla="*/ 6444091 w 10080264"/>
                <a:gd name="connsiteY1974" fmla="*/ 1506198 h 3652478"/>
                <a:gd name="connsiteX1975" fmla="*/ 6461376 w 10080264"/>
                <a:gd name="connsiteY1975" fmla="*/ 1493956 h 3652478"/>
                <a:gd name="connsiteX1976" fmla="*/ 6475420 w 10080264"/>
                <a:gd name="connsiteY1976" fmla="*/ 1483514 h 3652478"/>
                <a:gd name="connsiteX1977" fmla="*/ 6487663 w 10080264"/>
                <a:gd name="connsiteY1977" fmla="*/ 1471632 h 3652478"/>
                <a:gd name="connsiteX1978" fmla="*/ 6495863 w 10080264"/>
                <a:gd name="connsiteY1978" fmla="*/ 1465701 h 3652478"/>
                <a:gd name="connsiteX1979" fmla="*/ 6508189 w 10080264"/>
                <a:gd name="connsiteY1979" fmla="*/ 1457949 h 3652478"/>
                <a:gd name="connsiteX1980" fmla="*/ 6514052 w 10080264"/>
                <a:gd name="connsiteY1980" fmla="*/ 1453672 h 3652478"/>
                <a:gd name="connsiteX1981" fmla="*/ 6521873 w 10080264"/>
                <a:gd name="connsiteY1981" fmla="*/ 1448947 h 3652478"/>
                <a:gd name="connsiteX1982" fmla="*/ 6555003 w 10080264"/>
                <a:gd name="connsiteY1982" fmla="*/ 1433464 h 3652478"/>
                <a:gd name="connsiteX1983" fmla="*/ 6561845 w 10080264"/>
                <a:gd name="connsiteY1983" fmla="*/ 1421222 h 3652478"/>
                <a:gd name="connsiteX1984" fmla="*/ 4961242 w 10080264"/>
                <a:gd name="connsiteY1984" fmla="*/ 1395598 h 3652478"/>
                <a:gd name="connsiteX1985" fmla="*/ 4924865 w 10080264"/>
                <a:gd name="connsiteY1985" fmla="*/ 1423322 h 3652478"/>
                <a:gd name="connsiteX1986" fmla="*/ 4907577 w 10080264"/>
                <a:gd name="connsiteY1986" fmla="*/ 1437364 h 3652478"/>
                <a:gd name="connsiteX1987" fmla="*/ 4912979 w 10080264"/>
                <a:gd name="connsiteY1987" fmla="*/ 1439164 h 3652478"/>
                <a:gd name="connsiteX1988" fmla="*/ 4919822 w 10080264"/>
                <a:gd name="connsiteY1988" fmla="*/ 1440605 h 3652478"/>
                <a:gd name="connsiteX1989" fmla="*/ 4928466 w 10080264"/>
                <a:gd name="connsiteY1989" fmla="*/ 1431963 h 3652478"/>
                <a:gd name="connsiteX1990" fmla="*/ 4933869 w 10080264"/>
                <a:gd name="connsiteY1990" fmla="*/ 1428723 h 3652478"/>
                <a:gd name="connsiteX1991" fmla="*/ 4940712 w 10080264"/>
                <a:gd name="connsiteY1991" fmla="*/ 1426922 h 3652478"/>
                <a:gd name="connsiteX1992" fmla="*/ 4821137 w 10080264"/>
                <a:gd name="connsiteY1992" fmla="*/ 1390557 h 3652478"/>
                <a:gd name="connsiteX1993" fmla="*/ 4798447 w 10080264"/>
                <a:gd name="connsiteY1993" fmla="*/ 1406039 h 3652478"/>
                <a:gd name="connsiteX1994" fmla="*/ 4807091 w 10080264"/>
                <a:gd name="connsiteY1994" fmla="*/ 1402439 h 3652478"/>
                <a:gd name="connsiteX1995" fmla="*/ 4815735 w 10080264"/>
                <a:gd name="connsiteY1995" fmla="*/ 1399198 h 3652478"/>
                <a:gd name="connsiteX1996" fmla="*/ 3384480 w 10080264"/>
                <a:gd name="connsiteY1996" fmla="*/ 1383770 h 3652478"/>
                <a:gd name="connsiteX1997" fmla="*/ 3295928 w 10080264"/>
                <a:gd name="connsiteY1997" fmla="*/ 1432363 h 3652478"/>
                <a:gd name="connsiteX1998" fmla="*/ 3301328 w 10080264"/>
                <a:gd name="connsiteY1998" fmla="*/ 1439562 h 3652478"/>
                <a:gd name="connsiteX1999" fmla="*/ 3306367 w 10080264"/>
                <a:gd name="connsiteY1999" fmla="*/ 1434163 h 3652478"/>
                <a:gd name="connsiteX2000" fmla="*/ 3313207 w 10080264"/>
                <a:gd name="connsiteY2000" fmla="*/ 1427324 h 3652478"/>
                <a:gd name="connsiteX2001" fmla="*/ 3320046 w 10080264"/>
                <a:gd name="connsiteY2001" fmla="*/ 1423725 h 3652478"/>
                <a:gd name="connsiteX2002" fmla="*/ 3327246 w 10080264"/>
                <a:gd name="connsiteY2002" fmla="*/ 1420485 h 3652478"/>
                <a:gd name="connsiteX2003" fmla="*/ 3342724 w 10080264"/>
                <a:gd name="connsiteY2003" fmla="*/ 1413286 h 3652478"/>
                <a:gd name="connsiteX2004" fmla="*/ 3358563 w 10080264"/>
                <a:gd name="connsiteY2004" fmla="*/ 1406447 h 3652478"/>
                <a:gd name="connsiteX2005" fmla="*/ 3370442 w 10080264"/>
                <a:gd name="connsiteY2005" fmla="*/ 1394208 h 3652478"/>
                <a:gd name="connsiteX2006" fmla="*/ 7373877 w 10080264"/>
                <a:gd name="connsiteY2006" fmla="*/ 1378013 h 3652478"/>
                <a:gd name="connsiteX2007" fmla="*/ 7308338 w 10080264"/>
                <a:gd name="connsiteY2007" fmla="*/ 1412580 h 3652478"/>
                <a:gd name="connsiteX2008" fmla="*/ 7261525 w 10080264"/>
                <a:gd name="connsiteY2008" fmla="*/ 1440305 h 3652478"/>
                <a:gd name="connsiteX2009" fmla="*/ 7219753 w 10080264"/>
                <a:gd name="connsiteY2009" fmla="*/ 1469831 h 3652478"/>
                <a:gd name="connsiteX2010" fmla="*/ 7180142 w 10080264"/>
                <a:gd name="connsiteY2010" fmla="*/ 1499357 h 3652478"/>
                <a:gd name="connsiteX2011" fmla="*/ 7147012 w 10080264"/>
                <a:gd name="connsiteY2011" fmla="*/ 1530323 h 3652478"/>
                <a:gd name="connsiteX2012" fmla="*/ 7136569 w 10080264"/>
                <a:gd name="connsiteY2012" fmla="*/ 1540765 h 3652478"/>
                <a:gd name="connsiteX2013" fmla="*/ 7126486 w 10080264"/>
                <a:gd name="connsiteY2013" fmla="*/ 1547606 h 3652478"/>
                <a:gd name="connsiteX2014" fmla="*/ 7136569 w 10080264"/>
                <a:gd name="connsiteY2014" fmla="*/ 1547606 h 3652478"/>
                <a:gd name="connsiteX2015" fmla="*/ 7145572 w 10080264"/>
                <a:gd name="connsiteY2015" fmla="*/ 1546166 h 3652478"/>
                <a:gd name="connsiteX2016" fmla="*/ 7156015 w 10080264"/>
                <a:gd name="connsiteY2016" fmla="*/ 1540765 h 3652478"/>
                <a:gd name="connsiteX2017" fmla="*/ 7164657 w 10080264"/>
                <a:gd name="connsiteY2017" fmla="*/ 1533924 h 3652478"/>
                <a:gd name="connsiteX2018" fmla="*/ 7190585 w 10080264"/>
                <a:gd name="connsiteY2018" fmla="*/ 1518080 h 3652478"/>
                <a:gd name="connsiteX2019" fmla="*/ 7212911 w 10080264"/>
                <a:gd name="connsiteY2019" fmla="*/ 1500797 h 3652478"/>
                <a:gd name="connsiteX2020" fmla="*/ 7251082 w 10080264"/>
                <a:gd name="connsiteY2020" fmla="*/ 1473432 h 3652478"/>
                <a:gd name="connsiteX2021" fmla="*/ 7282051 w 10080264"/>
                <a:gd name="connsiteY2021" fmla="*/ 1450747 h 3652478"/>
                <a:gd name="connsiteX2022" fmla="*/ 7311579 w 10080264"/>
                <a:gd name="connsiteY2022" fmla="*/ 1426623 h 3652478"/>
                <a:gd name="connsiteX2023" fmla="*/ 7337507 w 10080264"/>
                <a:gd name="connsiteY2023" fmla="*/ 1405739 h 3652478"/>
                <a:gd name="connsiteX2024" fmla="*/ 7365235 w 10080264"/>
                <a:gd name="connsiteY2024" fmla="*/ 1383054 h 3652478"/>
                <a:gd name="connsiteX2025" fmla="*/ 4858954 w 10080264"/>
                <a:gd name="connsiteY2025" fmla="*/ 1361032 h 3652478"/>
                <a:gd name="connsiteX2026" fmla="*/ 4853912 w 10080264"/>
                <a:gd name="connsiteY2026" fmla="*/ 1364633 h 3652478"/>
                <a:gd name="connsiteX2027" fmla="*/ 4860755 w 10080264"/>
                <a:gd name="connsiteY2027" fmla="*/ 1362833 h 3652478"/>
                <a:gd name="connsiteX2028" fmla="*/ 4860755 w 10080264"/>
                <a:gd name="connsiteY2028" fmla="*/ 1361032 h 3652478"/>
                <a:gd name="connsiteX2029" fmla="*/ 1320305 w 10080264"/>
                <a:gd name="connsiteY2029" fmla="*/ 1360898 h 3652478"/>
                <a:gd name="connsiteX2030" fmla="*/ 1290797 w 10080264"/>
                <a:gd name="connsiteY2030" fmla="*/ 1381420 h 3652478"/>
                <a:gd name="connsiteX2031" fmla="*/ 1261289 w 10080264"/>
                <a:gd name="connsiteY2031" fmla="*/ 1405902 h 3652478"/>
                <a:gd name="connsiteX2032" fmla="*/ 1235379 w 10080264"/>
                <a:gd name="connsiteY2032" fmla="*/ 1430023 h 3652478"/>
                <a:gd name="connsiteX2033" fmla="*/ 1209470 w 10080264"/>
                <a:gd name="connsiteY2033" fmla="*/ 1456305 h 3652478"/>
                <a:gd name="connsiteX2034" fmla="*/ 1178523 w 10080264"/>
                <a:gd name="connsiteY2034" fmla="*/ 1487268 h 3652478"/>
                <a:gd name="connsiteX2035" fmla="*/ 1133541 w 10080264"/>
                <a:gd name="connsiteY2035" fmla="*/ 1532271 h 3652478"/>
                <a:gd name="connsiteX2036" fmla="*/ 1110870 w 10080264"/>
                <a:gd name="connsiteY2036" fmla="*/ 1553152 h 3652478"/>
                <a:gd name="connsiteX2037" fmla="*/ 1088199 w 10080264"/>
                <a:gd name="connsiteY2037" fmla="*/ 1572234 h 3652478"/>
                <a:gd name="connsiteX2038" fmla="*/ 1072725 w 10080264"/>
                <a:gd name="connsiteY2038" fmla="*/ 1585915 h 3652478"/>
                <a:gd name="connsiteX2039" fmla="*/ 1057252 w 10080264"/>
                <a:gd name="connsiteY2039" fmla="*/ 1598156 h 3652478"/>
                <a:gd name="connsiteX2040" fmla="*/ 1024505 w 10080264"/>
                <a:gd name="connsiteY2040" fmla="*/ 1622277 h 3652478"/>
                <a:gd name="connsiteX2041" fmla="*/ 1012270 w 10080264"/>
                <a:gd name="connsiteY2041" fmla="*/ 1629118 h 3652478"/>
                <a:gd name="connsiteX2042" fmla="*/ 1001834 w 10080264"/>
                <a:gd name="connsiteY2042" fmla="*/ 1635958 h 3652478"/>
                <a:gd name="connsiteX2043" fmla="*/ 991398 w 10080264"/>
                <a:gd name="connsiteY2043" fmla="*/ 1639559 h 3652478"/>
                <a:gd name="connsiteX2044" fmla="*/ 980962 w 10080264"/>
                <a:gd name="connsiteY2044" fmla="*/ 1643159 h 3652478"/>
                <a:gd name="connsiteX2045" fmla="*/ 1003633 w 10080264"/>
                <a:gd name="connsiteY2045" fmla="*/ 1658640 h 3652478"/>
                <a:gd name="connsiteX2046" fmla="*/ 1019107 w 10080264"/>
                <a:gd name="connsiteY2046" fmla="*/ 1644599 h 3652478"/>
                <a:gd name="connsiteX2047" fmla="*/ 1034941 w 10080264"/>
                <a:gd name="connsiteY2047" fmla="*/ 1630918 h 3652478"/>
                <a:gd name="connsiteX2048" fmla="*/ 1053653 w 10080264"/>
                <a:gd name="connsiteY2048" fmla="*/ 1617237 h 3652478"/>
                <a:gd name="connsiteX2049" fmla="*/ 1074525 w 10080264"/>
                <a:gd name="connsiteY2049" fmla="*/ 1604996 h 3652478"/>
                <a:gd name="connsiteX2050" fmla="*/ 1093597 w 10080264"/>
                <a:gd name="connsiteY2050" fmla="*/ 1593115 h 3652478"/>
                <a:gd name="connsiteX2051" fmla="*/ 1109071 w 10080264"/>
                <a:gd name="connsiteY2051" fmla="*/ 1579074 h 3652478"/>
                <a:gd name="connsiteX2052" fmla="*/ 1123105 w 10080264"/>
                <a:gd name="connsiteY2052" fmla="*/ 1565393 h 3652478"/>
                <a:gd name="connsiteX2053" fmla="*/ 1134980 w 10080264"/>
                <a:gd name="connsiteY2053" fmla="*/ 1551352 h 3652478"/>
                <a:gd name="connsiteX2054" fmla="*/ 1138579 w 10080264"/>
                <a:gd name="connsiteY2054" fmla="*/ 1546312 h 3652478"/>
                <a:gd name="connsiteX2055" fmla="*/ 1145416 w 10080264"/>
                <a:gd name="connsiteY2055" fmla="*/ 1546312 h 3652478"/>
                <a:gd name="connsiteX2056" fmla="*/ 1149014 w 10080264"/>
                <a:gd name="connsiteY2056" fmla="*/ 1546312 h 3652478"/>
                <a:gd name="connsiteX2057" fmla="*/ 1154412 w 10080264"/>
                <a:gd name="connsiteY2057" fmla="*/ 1540912 h 3652478"/>
                <a:gd name="connsiteX2058" fmla="*/ 1161249 w 10080264"/>
                <a:gd name="connsiteY2058" fmla="*/ 1535871 h 3652478"/>
                <a:gd name="connsiteX2059" fmla="*/ 1209470 w 10080264"/>
                <a:gd name="connsiteY2059" fmla="*/ 1492308 h 3652478"/>
                <a:gd name="connsiteX2060" fmla="*/ 1259850 w 10080264"/>
                <a:gd name="connsiteY2060" fmla="*/ 1445865 h 3652478"/>
                <a:gd name="connsiteX2061" fmla="*/ 1280361 w 10080264"/>
                <a:gd name="connsiteY2061" fmla="*/ 1424983 h 3652478"/>
                <a:gd name="connsiteX2062" fmla="*/ 1304831 w 10080264"/>
                <a:gd name="connsiteY2062" fmla="*/ 1405902 h 3652478"/>
                <a:gd name="connsiteX2063" fmla="*/ 1328942 w 10080264"/>
                <a:gd name="connsiteY2063" fmla="*/ 1388620 h 3652478"/>
                <a:gd name="connsiteX2064" fmla="*/ 1353052 w 10080264"/>
                <a:gd name="connsiteY2064" fmla="*/ 1372779 h 3652478"/>
                <a:gd name="connsiteX2065" fmla="*/ 1348014 w 10080264"/>
                <a:gd name="connsiteY2065" fmla="*/ 1369539 h 3652478"/>
                <a:gd name="connsiteX2066" fmla="*/ 4765671 w 10080264"/>
                <a:gd name="connsiteY2066" fmla="*/ 1336909 h 3652478"/>
                <a:gd name="connsiteX2067" fmla="*/ 4748384 w 10080264"/>
                <a:gd name="connsiteY2067" fmla="*/ 1341950 h 3652478"/>
                <a:gd name="connsiteX2068" fmla="*/ 4730735 w 10080264"/>
                <a:gd name="connsiteY2068" fmla="*/ 1347350 h 3652478"/>
                <a:gd name="connsiteX2069" fmla="*/ 4725693 w 10080264"/>
                <a:gd name="connsiteY2069" fmla="*/ 1348791 h 3652478"/>
                <a:gd name="connsiteX2070" fmla="*/ 4725693 w 10080264"/>
                <a:gd name="connsiteY2070" fmla="*/ 1362833 h 3652478"/>
                <a:gd name="connsiteX2071" fmla="*/ 4723892 w 10080264"/>
                <a:gd name="connsiteY2071" fmla="*/ 1376515 h 3652478"/>
                <a:gd name="connsiteX2072" fmla="*/ 4732536 w 10080264"/>
                <a:gd name="connsiteY2072" fmla="*/ 1369674 h 3652478"/>
                <a:gd name="connsiteX2073" fmla="*/ 4741180 w 10080264"/>
                <a:gd name="connsiteY2073" fmla="*/ 1362833 h 3652478"/>
                <a:gd name="connsiteX2074" fmla="*/ 4762070 w 10080264"/>
                <a:gd name="connsiteY2074" fmla="*/ 1341950 h 3652478"/>
                <a:gd name="connsiteX2075" fmla="*/ 697397 w 10080264"/>
                <a:gd name="connsiteY2075" fmla="*/ 1331376 h 3652478"/>
                <a:gd name="connsiteX2076" fmla="*/ 683363 w 10080264"/>
                <a:gd name="connsiteY2076" fmla="*/ 1338577 h 3652478"/>
                <a:gd name="connsiteX2077" fmla="*/ 690560 w 10080264"/>
                <a:gd name="connsiteY2077" fmla="*/ 1334977 h 3652478"/>
                <a:gd name="connsiteX2078" fmla="*/ 3793041 w 10080264"/>
                <a:gd name="connsiteY2078" fmla="*/ 1328697 h 3652478"/>
                <a:gd name="connsiteX2079" fmla="*/ 3742646 w 10080264"/>
                <a:gd name="connsiteY2079" fmla="*/ 1363252 h 3652478"/>
                <a:gd name="connsiteX2080" fmla="*/ 3692611 w 10080264"/>
                <a:gd name="connsiteY2080" fmla="*/ 1396008 h 3652478"/>
                <a:gd name="connsiteX2081" fmla="*/ 3640416 w 10080264"/>
                <a:gd name="connsiteY2081" fmla="*/ 1425524 h 3652478"/>
                <a:gd name="connsiteX2082" fmla="*/ 3586781 w 10080264"/>
                <a:gd name="connsiteY2082" fmla="*/ 1455040 h 3652478"/>
                <a:gd name="connsiteX2083" fmla="*/ 3536746 w 10080264"/>
                <a:gd name="connsiteY2083" fmla="*/ 1480957 h 3652478"/>
                <a:gd name="connsiteX2084" fmla="*/ 3569503 w 10080264"/>
                <a:gd name="connsiteY2084" fmla="*/ 1465479 h 3652478"/>
                <a:gd name="connsiteX2085" fmla="*/ 3635376 w 10080264"/>
                <a:gd name="connsiteY2085" fmla="*/ 1434163 h 3652478"/>
                <a:gd name="connsiteX2086" fmla="*/ 3694411 w 10080264"/>
                <a:gd name="connsiteY2086" fmla="*/ 1401048 h 3652478"/>
                <a:gd name="connsiteX2087" fmla="*/ 3745886 w 10080264"/>
                <a:gd name="connsiteY2087" fmla="*/ 1368292 h 3652478"/>
                <a:gd name="connsiteX2088" fmla="*/ 3770364 w 10080264"/>
                <a:gd name="connsiteY2088" fmla="*/ 1351014 h 3652478"/>
                <a:gd name="connsiteX2089" fmla="*/ 3793041 w 10080264"/>
                <a:gd name="connsiteY2089" fmla="*/ 1333736 h 3652478"/>
                <a:gd name="connsiteX2090" fmla="*/ 7136569 w 10080264"/>
                <a:gd name="connsiteY2090" fmla="*/ 1326163 h 3652478"/>
                <a:gd name="connsiteX2091" fmla="*/ 7122885 w 10080264"/>
                <a:gd name="connsiteY2091" fmla="*/ 1334805 h 3652478"/>
                <a:gd name="connsiteX2092" fmla="*/ 7076072 w 10080264"/>
                <a:gd name="connsiteY2092" fmla="*/ 1365771 h 3652478"/>
                <a:gd name="connsiteX2093" fmla="*/ 7093357 w 10080264"/>
                <a:gd name="connsiteY2093" fmla="*/ 1362530 h 3652478"/>
                <a:gd name="connsiteX2094" fmla="*/ 7096958 w 10080264"/>
                <a:gd name="connsiteY2094" fmla="*/ 1355689 h 3652478"/>
                <a:gd name="connsiteX2095" fmla="*/ 7101999 w 10080264"/>
                <a:gd name="connsiteY2095" fmla="*/ 1350288 h 3652478"/>
                <a:gd name="connsiteX2096" fmla="*/ 7107401 w 10080264"/>
                <a:gd name="connsiteY2096" fmla="*/ 1347047 h 3652478"/>
                <a:gd name="connsiteX2097" fmla="*/ 7112442 w 10080264"/>
                <a:gd name="connsiteY2097" fmla="*/ 1345247 h 3652478"/>
                <a:gd name="connsiteX2098" fmla="*/ 6859650 w 10080264"/>
                <a:gd name="connsiteY2098" fmla="*/ 1315721 h 3652478"/>
                <a:gd name="connsiteX2099" fmla="*/ 6854608 w 10080264"/>
                <a:gd name="connsiteY2099" fmla="*/ 1321122 h 3652478"/>
                <a:gd name="connsiteX2100" fmla="*/ 6851007 w 10080264"/>
                <a:gd name="connsiteY2100" fmla="*/ 1322563 h 3652478"/>
                <a:gd name="connsiteX2101" fmla="*/ 6863251 w 10080264"/>
                <a:gd name="connsiteY2101" fmla="*/ 1319322 h 3652478"/>
                <a:gd name="connsiteX2102" fmla="*/ 7481188 w 10080264"/>
                <a:gd name="connsiteY2102" fmla="*/ 1310680 h 3652478"/>
                <a:gd name="connsiteX2103" fmla="*/ 7458862 w 10080264"/>
                <a:gd name="connsiteY2103" fmla="*/ 1326163 h 3652478"/>
                <a:gd name="connsiteX2104" fmla="*/ 7464263 w 10080264"/>
                <a:gd name="connsiteY2104" fmla="*/ 1322563 h 3652478"/>
                <a:gd name="connsiteX2105" fmla="*/ 7474346 w 10080264"/>
                <a:gd name="connsiteY2105" fmla="*/ 1317522 h 3652478"/>
                <a:gd name="connsiteX2106" fmla="*/ 3174980 w 10080264"/>
                <a:gd name="connsiteY2106" fmla="*/ 1307820 h 3652478"/>
                <a:gd name="connsiteX2107" fmla="*/ 3167780 w 10080264"/>
                <a:gd name="connsiteY2107" fmla="*/ 1313219 h 3652478"/>
                <a:gd name="connsiteX2108" fmla="*/ 3171380 w 10080264"/>
                <a:gd name="connsiteY2108" fmla="*/ 1311419 h 3652478"/>
                <a:gd name="connsiteX2109" fmla="*/ 7522960 w 10080264"/>
                <a:gd name="connsiteY2109" fmla="*/ 1287996 h 3652478"/>
                <a:gd name="connsiteX2110" fmla="*/ 7528001 w 10080264"/>
                <a:gd name="connsiteY2110" fmla="*/ 1291597 h 3652478"/>
                <a:gd name="connsiteX2111" fmla="*/ 7528001 w 10080264"/>
                <a:gd name="connsiteY2111" fmla="*/ 1287996 h 3652478"/>
                <a:gd name="connsiteX2112" fmla="*/ 6568687 w 10080264"/>
                <a:gd name="connsiteY2112" fmla="*/ 1279354 h 3652478"/>
                <a:gd name="connsiteX2113" fmla="*/ 6447692 w 10080264"/>
                <a:gd name="connsiteY2113" fmla="*/ 1357129 h 3652478"/>
                <a:gd name="connsiteX2114" fmla="*/ 6336780 w 10080264"/>
                <a:gd name="connsiteY2114" fmla="*/ 1431664 h 3652478"/>
                <a:gd name="connsiteX2115" fmla="*/ 6236311 w 10080264"/>
                <a:gd name="connsiteY2115" fmla="*/ 1502598 h 3652478"/>
                <a:gd name="connsiteX2116" fmla="*/ 6144485 w 10080264"/>
                <a:gd name="connsiteY2116" fmla="*/ 1573891 h 3652478"/>
                <a:gd name="connsiteX2117" fmla="*/ 6125400 w 10080264"/>
                <a:gd name="connsiteY2117" fmla="*/ 1584333 h 3652478"/>
                <a:gd name="connsiteX2118" fmla="*/ 6108115 w 10080264"/>
                <a:gd name="connsiteY2118" fmla="*/ 1596216 h 3652478"/>
                <a:gd name="connsiteX2119" fmla="*/ 6094431 w 10080264"/>
                <a:gd name="connsiteY2119" fmla="*/ 1604857 h 3652478"/>
                <a:gd name="connsiteX2120" fmla="*/ 6071744 w 10080264"/>
                <a:gd name="connsiteY2120" fmla="*/ 1618900 h 3652478"/>
                <a:gd name="connsiteX2121" fmla="*/ 6051218 w 10080264"/>
                <a:gd name="connsiteY2121" fmla="*/ 1634383 h 3652478"/>
                <a:gd name="connsiteX2122" fmla="*/ 6042576 w 10080264"/>
                <a:gd name="connsiteY2122" fmla="*/ 1641224 h 3652478"/>
                <a:gd name="connsiteX2123" fmla="*/ 6033933 w 10080264"/>
                <a:gd name="connsiteY2123" fmla="*/ 1648066 h 3652478"/>
                <a:gd name="connsiteX2124" fmla="*/ 6024931 w 10080264"/>
                <a:gd name="connsiteY2124" fmla="*/ 1656707 h 3652478"/>
                <a:gd name="connsiteX2125" fmla="*/ 6019889 w 10080264"/>
                <a:gd name="connsiteY2125" fmla="*/ 1665349 h 3652478"/>
                <a:gd name="connsiteX2126" fmla="*/ 6018089 w 10080264"/>
                <a:gd name="connsiteY2126" fmla="*/ 1670750 h 3652478"/>
                <a:gd name="connsiteX2127" fmla="*/ 6016288 w 10080264"/>
                <a:gd name="connsiteY2127" fmla="*/ 1673991 h 3652478"/>
                <a:gd name="connsiteX2128" fmla="*/ 6014848 w 10080264"/>
                <a:gd name="connsiteY2128" fmla="*/ 1677591 h 3652478"/>
                <a:gd name="connsiteX2129" fmla="*/ 6013047 w 10080264"/>
                <a:gd name="connsiteY2129" fmla="*/ 1684433 h 3652478"/>
                <a:gd name="connsiteX2130" fmla="*/ 6078946 w 10080264"/>
                <a:gd name="connsiteY2130" fmla="*/ 1644465 h 3652478"/>
                <a:gd name="connsiteX2131" fmla="*/ 6144485 w 10080264"/>
                <a:gd name="connsiteY2131" fmla="*/ 1601617 h 3652478"/>
                <a:gd name="connsiteX2132" fmla="*/ 6177614 w 10080264"/>
                <a:gd name="connsiteY2132" fmla="*/ 1578932 h 3652478"/>
                <a:gd name="connsiteX2133" fmla="*/ 6208583 w 10080264"/>
                <a:gd name="connsiteY2133" fmla="*/ 1554808 h 3652478"/>
                <a:gd name="connsiteX2134" fmla="*/ 6238112 w 10080264"/>
                <a:gd name="connsiteY2134" fmla="*/ 1528523 h 3652478"/>
                <a:gd name="connsiteX2135" fmla="*/ 6267280 w 10080264"/>
                <a:gd name="connsiteY2135" fmla="*/ 1502598 h 3652478"/>
                <a:gd name="connsiteX2136" fmla="*/ 6270881 w 10080264"/>
                <a:gd name="connsiteY2136" fmla="*/ 1497557 h 3652478"/>
                <a:gd name="connsiteX2137" fmla="*/ 6277723 w 10080264"/>
                <a:gd name="connsiteY2137" fmla="*/ 1497557 h 3652478"/>
                <a:gd name="connsiteX2138" fmla="*/ 6283125 w 10080264"/>
                <a:gd name="connsiteY2138" fmla="*/ 1497557 h 3652478"/>
                <a:gd name="connsiteX2139" fmla="*/ 6284925 w 10080264"/>
                <a:gd name="connsiteY2139" fmla="*/ 1493956 h 3652478"/>
                <a:gd name="connsiteX2140" fmla="*/ 6289967 w 10080264"/>
                <a:gd name="connsiteY2140" fmla="*/ 1490715 h 3652478"/>
                <a:gd name="connsiteX2141" fmla="*/ 6295368 w 10080264"/>
                <a:gd name="connsiteY2141" fmla="*/ 1488915 h 3652478"/>
                <a:gd name="connsiteX2142" fmla="*/ 6307252 w 10080264"/>
                <a:gd name="connsiteY2142" fmla="*/ 1487115 h 3652478"/>
                <a:gd name="connsiteX2143" fmla="*/ 6310853 w 10080264"/>
                <a:gd name="connsiteY2143" fmla="*/ 1480273 h 3652478"/>
                <a:gd name="connsiteX2144" fmla="*/ 6315894 w 10080264"/>
                <a:gd name="connsiteY2144" fmla="*/ 1473432 h 3652478"/>
                <a:gd name="connsiteX2145" fmla="*/ 6324897 w 10080264"/>
                <a:gd name="connsiteY2145" fmla="*/ 1468031 h 3652478"/>
                <a:gd name="connsiteX2146" fmla="*/ 6333539 w 10080264"/>
                <a:gd name="connsiteY2146" fmla="*/ 1464790 h 3652478"/>
                <a:gd name="connsiteX2147" fmla="*/ 6345423 w 10080264"/>
                <a:gd name="connsiteY2147" fmla="*/ 1459389 h 3652478"/>
                <a:gd name="connsiteX2148" fmla="*/ 6357666 w 10080264"/>
                <a:gd name="connsiteY2148" fmla="*/ 1454348 h 3652478"/>
                <a:gd name="connsiteX2149" fmla="*/ 6371350 w 10080264"/>
                <a:gd name="connsiteY2149" fmla="*/ 1448947 h 3652478"/>
                <a:gd name="connsiteX2150" fmla="*/ 6379992 w 10080264"/>
                <a:gd name="connsiteY2150" fmla="*/ 1443906 h 3652478"/>
                <a:gd name="connsiteX2151" fmla="*/ 6388635 w 10080264"/>
                <a:gd name="connsiteY2151" fmla="*/ 1435265 h 3652478"/>
                <a:gd name="connsiteX2152" fmla="*/ 6393676 w 10080264"/>
                <a:gd name="connsiteY2152" fmla="*/ 1428423 h 3652478"/>
                <a:gd name="connsiteX2153" fmla="*/ 6400878 w 10080264"/>
                <a:gd name="connsiteY2153" fmla="*/ 1421222 h 3652478"/>
                <a:gd name="connsiteX2154" fmla="*/ 6409521 w 10080264"/>
                <a:gd name="connsiteY2154" fmla="*/ 1416181 h 3652478"/>
                <a:gd name="connsiteX2155" fmla="*/ 6418163 w 10080264"/>
                <a:gd name="connsiteY2155" fmla="*/ 1412580 h 3652478"/>
                <a:gd name="connsiteX2156" fmla="*/ 6442290 w 10080264"/>
                <a:gd name="connsiteY2156" fmla="*/ 1402138 h 3652478"/>
                <a:gd name="connsiteX2157" fmla="*/ 6463176 w 10080264"/>
                <a:gd name="connsiteY2157" fmla="*/ 1390256 h 3652478"/>
                <a:gd name="connsiteX2158" fmla="*/ 6480461 w 10080264"/>
                <a:gd name="connsiteY2158" fmla="*/ 1376213 h 3652478"/>
                <a:gd name="connsiteX2159" fmla="*/ 6494505 w 10080264"/>
                <a:gd name="connsiteY2159" fmla="*/ 1360730 h 3652478"/>
                <a:gd name="connsiteX2160" fmla="*/ 6508189 w 10080264"/>
                <a:gd name="connsiteY2160" fmla="*/ 1345247 h 3652478"/>
                <a:gd name="connsiteX2161" fmla="*/ 6523674 w 10080264"/>
                <a:gd name="connsiteY2161" fmla="*/ 1331204 h 3652478"/>
                <a:gd name="connsiteX2162" fmla="*/ 6544560 w 10080264"/>
                <a:gd name="connsiteY2162" fmla="*/ 1319322 h 3652478"/>
                <a:gd name="connsiteX2163" fmla="*/ 6566886 w 10080264"/>
                <a:gd name="connsiteY2163" fmla="*/ 1307080 h 3652478"/>
                <a:gd name="connsiteX2164" fmla="*/ 6568687 w 10080264"/>
                <a:gd name="connsiteY2164" fmla="*/ 1298438 h 3652478"/>
                <a:gd name="connsiteX2165" fmla="*/ 6570487 w 10080264"/>
                <a:gd name="connsiteY2165" fmla="*/ 1294837 h 3652478"/>
                <a:gd name="connsiteX2166" fmla="*/ 6572288 w 10080264"/>
                <a:gd name="connsiteY2166" fmla="*/ 1289796 h 3652478"/>
                <a:gd name="connsiteX2167" fmla="*/ 6570487 w 10080264"/>
                <a:gd name="connsiteY2167" fmla="*/ 1284395 h 3652478"/>
                <a:gd name="connsiteX2168" fmla="*/ 3708090 w 10080264"/>
                <a:gd name="connsiteY2168" fmla="*/ 1274704 h 3652478"/>
                <a:gd name="connsiteX2169" fmla="*/ 3671733 w 10080264"/>
                <a:gd name="connsiteY2169" fmla="*/ 1300981 h 3652478"/>
                <a:gd name="connsiteX2170" fmla="*/ 3633577 w 10080264"/>
                <a:gd name="connsiteY2170" fmla="*/ 1325097 h 3652478"/>
                <a:gd name="connsiteX2171" fmla="*/ 3591821 w 10080264"/>
                <a:gd name="connsiteY2171" fmla="*/ 1349214 h 3652478"/>
                <a:gd name="connsiteX2172" fmla="*/ 3548985 w 10080264"/>
                <a:gd name="connsiteY2172" fmla="*/ 1371891 h 3652478"/>
                <a:gd name="connsiteX2173" fmla="*/ 3489950 w 10080264"/>
                <a:gd name="connsiteY2173" fmla="*/ 1404647 h 3652478"/>
                <a:gd name="connsiteX2174" fmla="*/ 3434515 w 10080264"/>
                <a:gd name="connsiteY2174" fmla="*/ 1435963 h 3652478"/>
                <a:gd name="connsiteX2175" fmla="*/ 3384480 w 10080264"/>
                <a:gd name="connsiteY2175" fmla="*/ 1467279 h 3652478"/>
                <a:gd name="connsiteX2176" fmla="*/ 3337685 w 10080264"/>
                <a:gd name="connsiteY2176" fmla="*/ 1496435 h 3652478"/>
                <a:gd name="connsiteX2177" fmla="*/ 3339124 w 10080264"/>
                <a:gd name="connsiteY2177" fmla="*/ 1503274 h 3652478"/>
                <a:gd name="connsiteX2178" fmla="*/ 3340924 w 10080264"/>
                <a:gd name="connsiteY2178" fmla="*/ 1510113 h 3652478"/>
                <a:gd name="connsiteX2179" fmla="*/ 3340924 w 10080264"/>
                <a:gd name="connsiteY2179" fmla="*/ 1517312 h 3652478"/>
                <a:gd name="connsiteX2180" fmla="*/ 3339124 w 10080264"/>
                <a:gd name="connsiteY2180" fmla="*/ 1524151 h 3652478"/>
                <a:gd name="connsiteX2181" fmla="*/ 3382680 w 10080264"/>
                <a:gd name="connsiteY2181" fmla="*/ 1494635 h 3652478"/>
                <a:gd name="connsiteX2182" fmla="*/ 3424076 w 10080264"/>
                <a:gd name="connsiteY2182" fmla="*/ 1463679 h 3652478"/>
                <a:gd name="connsiteX2183" fmla="*/ 3451794 w 10080264"/>
                <a:gd name="connsiteY2183" fmla="*/ 1444602 h 3652478"/>
                <a:gd name="connsiteX2184" fmla="*/ 3479511 w 10080264"/>
                <a:gd name="connsiteY2184" fmla="*/ 1429124 h 3652478"/>
                <a:gd name="connsiteX2185" fmla="*/ 3510828 w 10080264"/>
                <a:gd name="connsiteY2185" fmla="*/ 1416885 h 3652478"/>
                <a:gd name="connsiteX2186" fmla="*/ 3541786 w 10080264"/>
                <a:gd name="connsiteY2186" fmla="*/ 1406447 h 3652478"/>
                <a:gd name="connsiteX2187" fmla="*/ 3557624 w 10080264"/>
                <a:gd name="connsiteY2187" fmla="*/ 1392409 h 3652478"/>
                <a:gd name="connsiteX2188" fmla="*/ 3573102 w 10080264"/>
                <a:gd name="connsiteY2188" fmla="*/ 1380530 h 3652478"/>
                <a:gd name="connsiteX2189" fmla="*/ 3604060 w 10080264"/>
                <a:gd name="connsiteY2189" fmla="*/ 1357853 h 3652478"/>
                <a:gd name="connsiteX2190" fmla="*/ 3619538 w 10080264"/>
                <a:gd name="connsiteY2190" fmla="*/ 1347775 h 3652478"/>
                <a:gd name="connsiteX2191" fmla="*/ 3637177 w 10080264"/>
                <a:gd name="connsiteY2191" fmla="*/ 1337336 h 3652478"/>
                <a:gd name="connsiteX2192" fmla="*/ 3675333 w 10080264"/>
                <a:gd name="connsiteY2192" fmla="*/ 1321858 h 3652478"/>
                <a:gd name="connsiteX2193" fmla="*/ 3690811 w 10080264"/>
                <a:gd name="connsiteY2193" fmla="*/ 1299181 h 3652478"/>
                <a:gd name="connsiteX2194" fmla="*/ 757853 w 10080264"/>
                <a:gd name="connsiteY2194" fmla="*/ 1269092 h 3652478"/>
                <a:gd name="connsiteX2195" fmla="*/ 742379 w 10080264"/>
                <a:gd name="connsiteY2195" fmla="*/ 1274132 h 3652478"/>
                <a:gd name="connsiteX2196" fmla="*/ 735542 w 10080264"/>
                <a:gd name="connsiteY2196" fmla="*/ 1289973 h 3652478"/>
                <a:gd name="connsiteX2197" fmla="*/ 728705 w 10080264"/>
                <a:gd name="connsiteY2197" fmla="*/ 1305454 h 3652478"/>
                <a:gd name="connsiteX2198" fmla="*/ 735542 w 10080264"/>
                <a:gd name="connsiteY2198" fmla="*/ 1293574 h 3652478"/>
                <a:gd name="connsiteX2199" fmla="*/ 745978 w 10080264"/>
                <a:gd name="connsiteY2199" fmla="*/ 1281333 h 3652478"/>
                <a:gd name="connsiteX2200" fmla="*/ 3432716 w 10080264"/>
                <a:gd name="connsiteY2200" fmla="*/ 1257426 h 3652478"/>
                <a:gd name="connsiteX2201" fmla="*/ 3358563 w 10080264"/>
                <a:gd name="connsiteY2201" fmla="*/ 1297381 h 3652478"/>
                <a:gd name="connsiteX2202" fmla="*/ 3284049 w 10080264"/>
                <a:gd name="connsiteY2202" fmla="*/ 1337336 h 3652478"/>
                <a:gd name="connsiteX2203" fmla="*/ 3240854 w 10080264"/>
                <a:gd name="connsiteY2203" fmla="*/ 1359653 h 3652478"/>
                <a:gd name="connsiteX2204" fmla="*/ 3240854 w 10080264"/>
                <a:gd name="connsiteY2204" fmla="*/ 1361453 h 3652478"/>
                <a:gd name="connsiteX2205" fmla="*/ 3245893 w 10080264"/>
                <a:gd name="connsiteY2205" fmla="*/ 1363252 h 3652478"/>
                <a:gd name="connsiteX2206" fmla="*/ 3254532 w 10080264"/>
                <a:gd name="connsiteY2206" fmla="*/ 1373331 h 3652478"/>
                <a:gd name="connsiteX2207" fmla="*/ 3271811 w 10080264"/>
                <a:gd name="connsiteY2207" fmla="*/ 1363252 h 3652478"/>
                <a:gd name="connsiteX2208" fmla="*/ 3289089 w 10080264"/>
                <a:gd name="connsiteY2208" fmla="*/ 1351014 h 3652478"/>
                <a:gd name="connsiteX2209" fmla="*/ 3308168 w 10080264"/>
                <a:gd name="connsiteY2209" fmla="*/ 1339136 h 3652478"/>
                <a:gd name="connsiteX2210" fmla="*/ 3318607 w 10080264"/>
                <a:gd name="connsiteY2210" fmla="*/ 1330497 h 3652478"/>
                <a:gd name="connsiteX2211" fmla="*/ 3329046 w 10080264"/>
                <a:gd name="connsiteY2211" fmla="*/ 1323298 h 3652478"/>
                <a:gd name="connsiteX2212" fmla="*/ 3339124 w 10080264"/>
                <a:gd name="connsiteY2212" fmla="*/ 1314659 h 3652478"/>
                <a:gd name="connsiteX2213" fmla="*/ 3351363 w 10080264"/>
                <a:gd name="connsiteY2213" fmla="*/ 1304220 h 3652478"/>
                <a:gd name="connsiteX2214" fmla="*/ 3367202 w 10080264"/>
                <a:gd name="connsiteY2214" fmla="*/ 1295581 h 3652478"/>
                <a:gd name="connsiteX2215" fmla="*/ 3386280 w 10080264"/>
                <a:gd name="connsiteY2215" fmla="*/ 1285143 h 3652478"/>
                <a:gd name="connsiteX2216" fmla="*/ 3399959 w 10080264"/>
                <a:gd name="connsiteY2216" fmla="*/ 1280103 h 3652478"/>
                <a:gd name="connsiteX2217" fmla="*/ 3412197 w 10080264"/>
                <a:gd name="connsiteY2217" fmla="*/ 1273264 h 3652478"/>
                <a:gd name="connsiteX2218" fmla="*/ 3422636 w 10080264"/>
                <a:gd name="connsiteY2218" fmla="*/ 1266065 h 3652478"/>
                <a:gd name="connsiteX2219" fmla="*/ 3430916 w 10080264"/>
                <a:gd name="connsiteY2219" fmla="*/ 1259226 h 3652478"/>
                <a:gd name="connsiteX2220" fmla="*/ 2479166 w 10080264"/>
                <a:gd name="connsiteY2220" fmla="*/ 1243748 h 3652478"/>
                <a:gd name="connsiteX2221" fmla="*/ 2415091 w 10080264"/>
                <a:gd name="connsiteY2221" fmla="*/ 1281903 h 3652478"/>
                <a:gd name="connsiteX2222" fmla="*/ 2352817 w 10080264"/>
                <a:gd name="connsiteY2222" fmla="*/ 1323298 h 3652478"/>
                <a:gd name="connsiteX2223" fmla="*/ 2290543 w 10080264"/>
                <a:gd name="connsiteY2223" fmla="*/ 1365052 h 3652478"/>
                <a:gd name="connsiteX2224" fmla="*/ 2229709 w 10080264"/>
                <a:gd name="connsiteY2224" fmla="*/ 1408247 h 3652478"/>
                <a:gd name="connsiteX2225" fmla="*/ 2231509 w 10080264"/>
                <a:gd name="connsiteY2225" fmla="*/ 1413286 h 3652478"/>
                <a:gd name="connsiteX2226" fmla="*/ 2233308 w 10080264"/>
                <a:gd name="connsiteY2226" fmla="*/ 1421925 h 3652478"/>
                <a:gd name="connsiteX2227" fmla="*/ 2238348 w 10080264"/>
                <a:gd name="connsiteY2227" fmla="*/ 1411486 h 3652478"/>
                <a:gd name="connsiteX2228" fmla="*/ 2243747 w 10080264"/>
                <a:gd name="connsiteY2228" fmla="*/ 1406447 h 3652478"/>
                <a:gd name="connsiteX2229" fmla="*/ 2250587 w 10080264"/>
                <a:gd name="connsiteY2229" fmla="*/ 1404647 h 3652478"/>
                <a:gd name="connsiteX2230" fmla="*/ 2254186 w 10080264"/>
                <a:gd name="connsiteY2230" fmla="*/ 1404647 h 3652478"/>
                <a:gd name="connsiteX2231" fmla="*/ 2261026 w 10080264"/>
                <a:gd name="connsiteY2231" fmla="*/ 1404647 h 3652478"/>
                <a:gd name="connsiteX2232" fmla="*/ 2266426 w 10080264"/>
                <a:gd name="connsiteY2232" fmla="*/ 1408247 h 3652478"/>
                <a:gd name="connsiteX2233" fmla="*/ 2273265 w 10080264"/>
                <a:gd name="connsiteY2233" fmla="*/ 1397808 h 3652478"/>
                <a:gd name="connsiteX2234" fmla="*/ 2283704 w 10080264"/>
                <a:gd name="connsiteY2234" fmla="*/ 1387369 h 3652478"/>
                <a:gd name="connsiteX2235" fmla="*/ 2292343 w 10080264"/>
                <a:gd name="connsiteY2235" fmla="*/ 1378730 h 3652478"/>
                <a:gd name="connsiteX2236" fmla="*/ 2302422 w 10080264"/>
                <a:gd name="connsiteY2236" fmla="*/ 1371891 h 3652478"/>
                <a:gd name="connsiteX2237" fmla="*/ 2311061 w 10080264"/>
                <a:gd name="connsiteY2237" fmla="*/ 1365052 h 3652478"/>
                <a:gd name="connsiteX2238" fmla="*/ 2323300 w 10080264"/>
                <a:gd name="connsiteY2238" fmla="*/ 1359653 h 3652478"/>
                <a:gd name="connsiteX2239" fmla="*/ 2333739 w 10080264"/>
                <a:gd name="connsiteY2239" fmla="*/ 1356413 h 3652478"/>
                <a:gd name="connsiteX2240" fmla="*/ 2345618 w 10080264"/>
                <a:gd name="connsiteY2240" fmla="*/ 1354614 h 3652478"/>
                <a:gd name="connsiteX2241" fmla="*/ 2349217 w 10080264"/>
                <a:gd name="connsiteY2241" fmla="*/ 1344175 h 3652478"/>
                <a:gd name="connsiteX2242" fmla="*/ 2352817 w 10080264"/>
                <a:gd name="connsiteY2242" fmla="*/ 1335536 h 3652478"/>
                <a:gd name="connsiteX2243" fmla="*/ 2357857 w 10080264"/>
                <a:gd name="connsiteY2243" fmla="*/ 1328697 h 3652478"/>
                <a:gd name="connsiteX2244" fmla="*/ 2364696 w 10080264"/>
                <a:gd name="connsiteY2244" fmla="*/ 1323298 h 3652478"/>
                <a:gd name="connsiteX2245" fmla="*/ 2376935 w 10080264"/>
                <a:gd name="connsiteY2245" fmla="*/ 1320058 h 3652478"/>
                <a:gd name="connsiteX2246" fmla="*/ 2389174 w 10080264"/>
                <a:gd name="connsiteY2246" fmla="*/ 1318258 h 3652478"/>
                <a:gd name="connsiteX2247" fmla="*/ 2394213 w 10080264"/>
                <a:gd name="connsiteY2247" fmla="*/ 1309620 h 3652478"/>
                <a:gd name="connsiteX2248" fmla="*/ 2401413 w 10080264"/>
                <a:gd name="connsiteY2248" fmla="*/ 1302780 h 3652478"/>
                <a:gd name="connsiteX2249" fmla="*/ 2413292 w 10080264"/>
                <a:gd name="connsiteY2249" fmla="*/ 1297381 h 3652478"/>
                <a:gd name="connsiteX2250" fmla="*/ 2429130 w 10080264"/>
                <a:gd name="connsiteY2250" fmla="*/ 1292342 h 3652478"/>
                <a:gd name="connsiteX2251" fmla="*/ 2441009 w 10080264"/>
                <a:gd name="connsiteY2251" fmla="*/ 1288742 h 3652478"/>
                <a:gd name="connsiteX2252" fmla="*/ 2449648 w 10080264"/>
                <a:gd name="connsiteY2252" fmla="*/ 1283703 h 3652478"/>
                <a:gd name="connsiteX2253" fmla="*/ 2458287 w 10080264"/>
                <a:gd name="connsiteY2253" fmla="*/ 1278304 h 3652478"/>
                <a:gd name="connsiteX2254" fmla="*/ 2463327 w 10080264"/>
                <a:gd name="connsiteY2254" fmla="*/ 1269665 h 3652478"/>
                <a:gd name="connsiteX2255" fmla="*/ 7422491 w 10080264"/>
                <a:gd name="connsiteY2255" fmla="*/ 1242987 h 3652478"/>
                <a:gd name="connsiteX2256" fmla="*/ 7353351 w 10080264"/>
                <a:gd name="connsiteY2256" fmla="*/ 1284395 h 3652478"/>
                <a:gd name="connsiteX2257" fmla="*/ 7316981 w 10080264"/>
                <a:gd name="connsiteY2257" fmla="*/ 1303479 h 3652478"/>
                <a:gd name="connsiteX2258" fmla="*/ 7278810 w 10080264"/>
                <a:gd name="connsiteY2258" fmla="*/ 1322563 h 3652478"/>
                <a:gd name="connsiteX2259" fmla="*/ 7256123 w 10080264"/>
                <a:gd name="connsiteY2259" fmla="*/ 1334805 h 3652478"/>
                <a:gd name="connsiteX2260" fmla="*/ 7233797 w 10080264"/>
                <a:gd name="connsiteY2260" fmla="*/ 1347047 h 3652478"/>
                <a:gd name="connsiteX2261" fmla="*/ 7211111 w 10080264"/>
                <a:gd name="connsiteY2261" fmla="*/ 1360730 h 3652478"/>
                <a:gd name="connsiteX2262" fmla="*/ 7190585 w 10080264"/>
                <a:gd name="connsiteY2262" fmla="*/ 1374413 h 3652478"/>
                <a:gd name="connsiteX2263" fmla="*/ 7171499 w 10080264"/>
                <a:gd name="connsiteY2263" fmla="*/ 1388455 h 3652478"/>
                <a:gd name="connsiteX2264" fmla="*/ 7150613 w 10080264"/>
                <a:gd name="connsiteY2264" fmla="*/ 1405739 h 3652478"/>
                <a:gd name="connsiteX2265" fmla="*/ 7131528 w 10080264"/>
                <a:gd name="connsiteY2265" fmla="*/ 1421222 h 3652478"/>
                <a:gd name="connsiteX2266" fmla="*/ 7114243 w 10080264"/>
                <a:gd name="connsiteY2266" fmla="*/ 1440305 h 3652478"/>
                <a:gd name="connsiteX2267" fmla="*/ 7116043 w 10080264"/>
                <a:gd name="connsiteY2267" fmla="*/ 1443906 h 3652478"/>
                <a:gd name="connsiteX2268" fmla="*/ 7145572 w 10080264"/>
                <a:gd name="connsiteY2268" fmla="*/ 1431664 h 3652478"/>
                <a:gd name="connsiteX2269" fmla="*/ 7171499 w 10080264"/>
                <a:gd name="connsiteY2269" fmla="*/ 1419782 h 3652478"/>
                <a:gd name="connsiteX2270" fmla="*/ 7193826 w 10080264"/>
                <a:gd name="connsiteY2270" fmla="*/ 1405739 h 3652478"/>
                <a:gd name="connsiteX2271" fmla="*/ 7214712 w 10080264"/>
                <a:gd name="connsiteY2271" fmla="*/ 1391696 h 3652478"/>
                <a:gd name="connsiteX2272" fmla="*/ 7252522 w 10080264"/>
                <a:gd name="connsiteY2272" fmla="*/ 1362530 h 3652478"/>
                <a:gd name="connsiteX2273" fmla="*/ 7294294 w 10080264"/>
                <a:gd name="connsiteY2273" fmla="*/ 1334805 h 3652478"/>
                <a:gd name="connsiteX2274" fmla="*/ 7325623 w 10080264"/>
                <a:gd name="connsiteY2274" fmla="*/ 1313921 h 3652478"/>
                <a:gd name="connsiteX2275" fmla="*/ 7334266 w 10080264"/>
                <a:gd name="connsiteY2275" fmla="*/ 1310680 h 3652478"/>
                <a:gd name="connsiteX2276" fmla="*/ 7344709 w 10080264"/>
                <a:gd name="connsiteY2276" fmla="*/ 1307080 h 3652478"/>
                <a:gd name="connsiteX2277" fmla="*/ 7351551 w 10080264"/>
                <a:gd name="connsiteY2277" fmla="*/ 1302039 h 3652478"/>
                <a:gd name="connsiteX2278" fmla="*/ 7358393 w 10080264"/>
                <a:gd name="connsiteY2278" fmla="*/ 1294837 h 3652478"/>
                <a:gd name="connsiteX2279" fmla="*/ 7365235 w 10080264"/>
                <a:gd name="connsiteY2279" fmla="*/ 1289796 h 3652478"/>
                <a:gd name="connsiteX2280" fmla="*/ 7396564 w 10080264"/>
                <a:gd name="connsiteY2280" fmla="*/ 1268912 h 3652478"/>
                <a:gd name="connsiteX2281" fmla="*/ 7408447 w 10080264"/>
                <a:gd name="connsiteY2281" fmla="*/ 1256670 h 3652478"/>
                <a:gd name="connsiteX2282" fmla="*/ 799236 w 10080264"/>
                <a:gd name="connsiteY2282" fmla="*/ 1237770 h 3652478"/>
                <a:gd name="connsiteX2283" fmla="*/ 797437 w 10080264"/>
                <a:gd name="connsiteY2283" fmla="*/ 1239570 h 3652478"/>
                <a:gd name="connsiteX2284" fmla="*/ 799236 w 10080264"/>
                <a:gd name="connsiteY2284" fmla="*/ 1239570 h 3652478"/>
                <a:gd name="connsiteX2285" fmla="*/ 3318607 w 10080264"/>
                <a:gd name="connsiteY2285" fmla="*/ 1229710 h 3652478"/>
                <a:gd name="connsiteX2286" fmla="*/ 3287289 w 10080264"/>
                <a:gd name="connsiteY2286" fmla="*/ 1243748 h 3652478"/>
                <a:gd name="connsiteX2287" fmla="*/ 3259932 w 10080264"/>
                <a:gd name="connsiteY2287" fmla="*/ 1259226 h 3652478"/>
                <a:gd name="connsiteX2288" fmla="*/ 3235454 w 10080264"/>
                <a:gd name="connsiteY2288" fmla="*/ 1273264 h 3652478"/>
                <a:gd name="connsiteX2289" fmla="*/ 3213136 w 10080264"/>
                <a:gd name="connsiteY2289" fmla="*/ 1288742 h 3652478"/>
                <a:gd name="connsiteX2290" fmla="*/ 3209537 w 10080264"/>
                <a:gd name="connsiteY2290" fmla="*/ 1290542 h 3652478"/>
                <a:gd name="connsiteX2291" fmla="*/ 3199098 w 10080264"/>
                <a:gd name="connsiteY2291" fmla="*/ 1295581 h 3652478"/>
                <a:gd name="connsiteX2292" fmla="*/ 3211336 w 10080264"/>
                <a:gd name="connsiteY2292" fmla="*/ 1294142 h 3652478"/>
                <a:gd name="connsiteX2293" fmla="*/ 3223216 w 10080264"/>
                <a:gd name="connsiteY2293" fmla="*/ 1294142 h 3652478"/>
                <a:gd name="connsiteX2294" fmla="*/ 3233655 w 10080264"/>
                <a:gd name="connsiteY2294" fmla="*/ 1281903 h 3652478"/>
                <a:gd name="connsiteX2295" fmla="*/ 3245893 w 10080264"/>
                <a:gd name="connsiteY2295" fmla="*/ 1269665 h 3652478"/>
                <a:gd name="connsiteX2296" fmla="*/ 3259932 w 10080264"/>
                <a:gd name="connsiteY2296" fmla="*/ 1261026 h 3652478"/>
                <a:gd name="connsiteX2297" fmla="*/ 3275411 w 10080264"/>
                <a:gd name="connsiteY2297" fmla="*/ 1255627 h 3652478"/>
                <a:gd name="connsiteX2298" fmla="*/ 3295928 w 10080264"/>
                <a:gd name="connsiteY2298" fmla="*/ 1248787 h 3652478"/>
                <a:gd name="connsiteX2299" fmla="*/ 3320046 w 10080264"/>
                <a:gd name="connsiteY2299" fmla="*/ 1236909 h 3652478"/>
                <a:gd name="connsiteX2300" fmla="*/ 6648629 w 10080264"/>
                <a:gd name="connsiteY2300" fmla="*/ 1228945 h 3652478"/>
                <a:gd name="connsiteX2301" fmla="*/ 6601816 w 10080264"/>
                <a:gd name="connsiteY2301" fmla="*/ 1258470 h 3652478"/>
                <a:gd name="connsiteX2302" fmla="*/ 6614060 w 10080264"/>
                <a:gd name="connsiteY2302" fmla="*/ 1251629 h 3652478"/>
                <a:gd name="connsiteX2303" fmla="*/ 6617300 w 10080264"/>
                <a:gd name="connsiteY2303" fmla="*/ 1249829 h 3652478"/>
                <a:gd name="connsiteX2304" fmla="*/ 6625943 w 10080264"/>
                <a:gd name="connsiteY2304" fmla="*/ 1246228 h 3652478"/>
                <a:gd name="connsiteX2305" fmla="*/ 6634585 w 10080264"/>
                <a:gd name="connsiteY2305" fmla="*/ 1241187 h 3652478"/>
                <a:gd name="connsiteX2306" fmla="*/ 6645028 w 10080264"/>
                <a:gd name="connsiteY2306" fmla="*/ 1234346 h 3652478"/>
                <a:gd name="connsiteX2307" fmla="*/ 9600586 w 10080264"/>
                <a:gd name="connsiteY2307" fmla="*/ 1227944 h 3652478"/>
                <a:gd name="connsiteX2308" fmla="*/ 9574658 w 10080264"/>
                <a:gd name="connsiteY2308" fmla="*/ 1243422 h 3652478"/>
                <a:gd name="connsiteX2309" fmla="*/ 9553771 w 10080264"/>
                <a:gd name="connsiteY2309" fmla="*/ 1257099 h 3652478"/>
                <a:gd name="connsiteX2310" fmla="*/ 9489670 w 10080264"/>
                <a:gd name="connsiteY2310" fmla="*/ 1298852 h 3652478"/>
                <a:gd name="connsiteX2311" fmla="*/ 9460140 w 10080264"/>
                <a:gd name="connsiteY2311" fmla="*/ 1319728 h 3652478"/>
                <a:gd name="connsiteX2312" fmla="*/ 9432771 w 10080264"/>
                <a:gd name="connsiteY2312" fmla="*/ 1340245 h 3652478"/>
                <a:gd name="connsiteX2313" fmla="*/ 9427369 w 10080264"/>
                <a:gd name="connsiteY2313" fmla="*/ 1345644 h 3652478"/>
                <a:gd name="connsiteX2314" fmla="*/ 9437813 w 10080264"/>
                <a:gd name="connsiteY2314" fmla="*/ 1340245 h 3652478"/>
                <a:gd name="connsiteX2315" fmla="*/ 9446456 w 10080264"/>
                <a:gd name="connsiteY2315" fmla="*/ 1333406 h 3652478"/>
                <a:gd name="connsiteX2316" fmla="*/ 9456899 w 10080264"/>
                <a:gd name="connsiteY2316" fmla="*/ 1326567 h 3652478"/>
                <a:gd name="connsiteX2317" fmla="*/ 9465542 w 10080264"/>
                <a:gd name="connsiteY2317" fmla="*/ 1317929 h 3652478"/>
                <a:gd name="connsiteX2318" fmla="*/ 9484628 w 10080264"/>
                <a:gd name="connsiteY2318" fmla="*/ 1303891 h 3652478"/>
                <a:gd name="connsiteX2319" fmla="*/ 9501914 w 10080264"/>
                <a:gd name="connsiteY2319" fmla="*/ 1293813 h 3652478"/>
                <a:gd name="connsiteX2320" fmla="*/ 9519200 w 10080264"/>
                <a:gd name="connsiteY2320" fmla="*/ 1283375 h 3652478"/>
                <a:gd name="connsiteX2321" fmla="*/ 9538286 w 10080264"/>
                <a:gd name="connsiteY2321" fmla="*/ 1274376 h 3652478"/>
                <a:gd name="connsiteX2322" fmla="*/ 9548729 w 10080264"/>
                <a:gd name="connsiteY2322" fmla="*/ 1265738 h 3652478"/>
                <a:gd name="connsiteX2323" fmla="*/ 9562414 w 10080264"/>
                <a:gd name="connsiteY2323" fmla="*/ 1257099 h 3652478"/>
                <a:gd name="connsiteX2324" fmla="*/ 9566015 w 10080264"/>
                <a:gd name="connsiteY2324" fmla="*/ 1255300 h 3652478"/>
                <a:gd name="connsiteX2325" fmla="*/ 9578259 w 10080264"/>
                <a:gd name="connsiteY2325" fmla="*/ 1248461 h 3652478"/>
                <a:gd name="connsiteX2326" fmla="*/ 9585101 w 10080264"/>
                <a:gd name="connsiteY2326" fmla="*/ 1243422 h 3652478"/>
                <a:gd name="connsiteX2327" fmla="*/ 9595545 w 10080264"/>
                <a:gd name="connsiteY2327" fmla="*/ 1239822 h 3652478"/>
                <a:gd name="connsiteX2328" fmla="*/ 9600586 w 10080264"/>
                <a:gd name="connsiteY2328" fmla="*/ 1236583 h 3652478"/>
                <a:gd name="connsiteX2329" fmla="*/ 9604187 w 10080264"/>
                <a:gd name="connsiteY2329" fmla="*/ 1231184 h 3652478"/>
                <a:gd name="connsiteX2330" fmla="*/ 5874408 w 10080264"/>
                <a:gd name="connsiteY2330" fmla="*/ 1225704 h 3652478"/>
                <a:gd name="connsiteX2331" fmla="*/ 5870807 w 10080264"/>
                <a:gd name="connsiteY2331" fmla="*/ 1227504 h 3652478"/>
                <a:gd name="connsiteX2332" fmla="*/ 5872607 w 10080264"/>
                <a:gd name="connsiteY2332" fmla="*/ 1228945 h 3652478"/>
                <a:gd name="connsiteX2333" fmla="*/ 3176420 w 10080264"/>
                <a:gd name="connsiteY2333" fmla="*/ 1222871 h 3652478"/>
                <a:gd name="connsiteX2334" fmla="*/ 3109106 w 10080264"/>
                <a:gd name="connsiteY2334" fmla="*/ 1264625 h 3652478"/>
                <a:gd name="connsiteX2335" fmla="*/ 3128184 w 10080264"/>
                <a:gd name="connsiteY2335" fmla="*/ 1257426 h 3652478"/>
                <a:gd name="connsiteX2336" fmla="*/ 3143663 w 10080264"/>
                <a:gd name="connsiteY2336" fmla="*/ 1246988 h 3652478"/>
                <a:gd name="connsiteX2337" fmla="*/ 3160941 w 10080264"/>
                <a:gd name="connsiteY2337" fmla="*/ 1236909 h 3652478"/>
                <a:gd name="connsiteX2338" fmla="*/ 5158252 w 10080264"/>
                <a:gd name="connsiteY2338" fmla="*/ 1215570 h 3652478"/>
                <a:gd name="connsiteX2339" fmla="*/ 5160053 w 10080264"/>
                <a:gd name="connsiteY2339" fmla="*/ 1219171 h 3652478"/>
                <a:gd name="connsiteX2340" fmla="*/ 5161854 w 10080264"/>
                <a:gd name="connsiteY2340" fmla="*/ 1217371 h 3652478"/>
                <a:gd name="connsiteX2341" fmla="*/ 7474346 w 10080264"/>
                <a:gd name="connsiteY2341" fmla="*/ 1211661 h 3652478"/>
                <a:gd name="connsiteX2342" fmla="*/ 7465703 w 10080264"/>
                <a:gd name="connsiteY2342" fmla="*/ 1217062 h 3652478"/>
                <a:gd name="connsiteX2343" fmla="*/ 7465346 w 10080264"/>
                <a:gd name="connsiteY2343" fmla="*/ 1217322 h 3652478"/>
                <a:gd name="connsiteX2344" fmla="*/ 7452020 w 10080264"/>
                <a:gd name="connsiteY2344" fmla="*/ 1225704 h 3652478"/>
                <a:gd name="connsiteX2345" fmla="*/ 7453820 w 10080264"/>
                <a:gd name="connsiteY2345" fmla="*/ 1225704 h 3652478"/>
                <a:gd name="connsiteX2346" fmla="*/ 7465346 w 10080264"/>
                <a:gd name="connsiteY2346" fmla="*/ 1217322 h 3652478"/>
                <a:gd name="connsiteX2347" fmla="*/ 5161854 w 10080264"/>
                <a:gd name="connsiteY2347" fmla="*/ 1208729 h 3652478"/>
                <a:gd name="connsiteX2348" fmla="*/ 5161854 w 10080264"/>
                <a:gd name="connsiteY2348" fmla="*/ 1211970 h 3652478"/>
                <a:gd name="connsiteX2349" fmla="*/ 5163655 w 10080264"/>
                <a:gd name="connsiteY2349" fmla="*/ 1211970 h 3652478"/>
                <a:gd name="connsiteX2350" fmla="*/ 5163655 w 10080264"/>
                <a:gd name="connsiteY2350" fmla="*/ 1210530 h 3652478"/>
                <a:gd name="connsiteX2351" fmla="*/ 9437813 w 10080264"/>
                <a:gd name="connsiteY2351" fmla="*/ 1205268 h 3652478"/>
                <a:gd name="connsiteX2352" fmla="*/ 9385956 w 10080264"/>
                <a:gd name="connsiteY2352" fmla="*/ 1241622 h 3652478"/>
                <a:gd name="connsiteX2353" fmla="*/ 9339140 w 10080264"/>
                <a:gd name="connsiteY2353" fmla="*/ 1274376 h 3652478"/>
                <a:gd name="connsiteX2354" fmla="*/ 9342381 w 10080264"/>
                <a:gd name="connsiteY2354" fmla="*/ 1284814 h 3652478"/>
                <a:gd name="connsiteX2355" fmla="*/ 9344182 w 10080264"/>
                <a:gd name="connsiteY2355" fmla="*/ 1295252 h 3652478"/>
                <a:gd name="connsiteX2356" fmla="*/ 9342381 w 10080264"/>
                <a:gd name="connsiteY2356" fmla="*/ 1302451 h 3652478"/>
                <a:gd name="connsiteX2357" fmla="*/ 9340581 w 10080264"/>
                <a:gd name="connsiteY2357" fmla="*/ 1309290 h 3652478"/>
                <a:gd name="connsiteX2358" fmla="*/ 9358227 w 10080264"/>
                <a:gd name="connsiteY2358" fmla="*/ 1298852 h 3652478"/>
                <a:gd name="connsiteX2359" fmla="*/ 9375512 w 10080264"/>
                <a:gd name="connsiteY2359" fmla="*/ 1290213 h 3652478"/>
                <a:gd name="connsiteX2360" fmla="*/ 9377313 w 10080264"/>
                <a:gd name="connsiteY2360" fmla="*/ 1288414 h 3652478"/>
                <a:gd name="connsiteX2361" fmla="*/ 9394598 w 10080264"/>
                <a:gd name="connsiteY2361" fmla="*/ 1281575 h 3652478"/>
                <a:gd name="connsiteX2362" fmla="*/ 9408283 w 10080264"/>
                <a:gd name="connsiteY2362" fmla="*/ 1271137 h 3652478"/>
                <a:gd name="connsiteX2363" fmla="*/ 9418726 w 10080264"/>
                <a:gd name="connsiteY2363" fmla="*/ 1258899 h 3652478"/>
                <a:gd name="connsiteX2364" fmla="*/ 9424128 w 10080264"/>
                <a:gd name="connsiteY2364" fmla="*/ 1245221 h 3652478"/>
                <a:gd name="connsiteX2365" fmla="*/ 4472857 w 10080264"/>
                <a:gd name="connsiteY2365" fmla="*/ 1201888 h 3652478"/>
                <a:gd name="connsiteX2366" fmla="*/ 4472857 w 10080264"/>
                <a:gd name="connsiteY2366" fmla="*/ 1205129 h 3652478"/>
                <a:gd name="connsiteX2367" fmla="*/ 4478259 w 10080264"/>
                <a:gd name="connsiteY2367" fmla="*/ 1201888 h 3652478"/>
                <a:gd name="connsiteX2368" fmla="*/ 9360027 w 10080264"/>
                <a:gd name="connsiteY2368" fmla="*/ 1176113 h 3652478"/>
                <a:gd name="connsiteX2369" fmla="*/ 9325096 w 10080264"/>
                <a:gd name="connsiteY2369" fmla="*/ 1196630 h 3652478"/>
                <a:gd name="connsiteX2370" fmla="*/ 9292325 w 10080264"/>
                <a:gd name="connsiteY2370" fmla="*/ 1217506 h 3652478"/>
                <a:gd name="connsiteX2371" fmla="*/ 9275039 w 10080264"/>
                <a:gd name="connsiteY2371" fmla="*/ 1232983 h 3652478"/>
                <a:gd name="connsiteX2372" fmla="*/ 9295926 w 10080264"/>
                <a:gd name="connsiteY2372" fmla="*/ 1222545 h 3652478"/>
                <a:gd name="connsiteX2373" fmla="*/ 9316453 w 10080264"/>
                <a:gd name="connsiteY2373" fmla="*/ 1212107 h 3652478"/>
                <a:gd name="connsiteX2374" fmla="*/ 9335539 w 10080264"/>
                <a:gd name="connsiteY2374" fmla="*/ 1198430 h 3652478"/>
                <a:gd name="connsiteX2375" fmla="*/ 9352825 w 10080264"/>
                <a:gd name="connsiteY2375" fmla="*/ 1182952 h 3652478"/>
                <a:gd name="connsiteX2376" fmla="*/ 3734007 w 10080264"/>
                <a:gd name="connsiteY2376" fmla="*/ 1169238 h 3652478"/>
                <a:gd name="connsiteX2377" fmla="*/ 3730408 w 10080264"/>
                <a:gd name="connsiteY2377" fmla="*/ 1172837 h 3652478"/>
                <a:gd name="connsiteX2378" fmla="*/ 3740847 w 10080264"/>
                <a:gd name="connsiteY2378" fmla="*/ 1176437 h 3652478"/>
                <a:gd name="connsiteX2379" fmla="*/ 872286 w 10080264"/>
                <a:gd name="connsiteY2379" fmla="*/ 1168645 h 3652478"/>
                <a:gd name="connsiteX2380" fmla="*/ 855013 w 10080264"/>
                <a:gd name="connsiteY2380" fmla="*/ 1179085 h 3652478"/>
                <a:gd name="connsiteX2381" fmla="*/ 844578 w 10080264"/>
                <a:gd name="connsiteY2381" fmla="*/ 1191326 h 3652478"/>
                <a:gd name="connsiteX2382" fmla="*/ 8798963 w 10080264"/>
                <a:gd name="connsiteY2382" fmla="*/ 1141200 h 3652478"/>
                <a:gd name="connsiteX2383" fmla="*/ 8760790 w 10080264"/>
                <a:gd name="connsiteY2383" fmla="*/ 1165675 h 3652478"/>
                <a:gd name="connsiteX2384" fmla="*/ 8722618 w 10080264"/>
                <a:gd name="connsiteY2384" fmla="*/ 1191591 h 3652478"/>
                <a:gd name="connsiteX2385" fmla="*/ 8702091 w 10080264"/>
                <a:gd name="connsiteY2385" fmla="*/ 1205268 h 3652478"/>
                <a:gd name="connsiteX2386" fmla="*/ 8703531 w 10080264"/>
                <a:gd name="connsiteY2386" fmla="*/ 1205268 h 3652478"/>
                <a:gd name="connsiteX2387" fmla="*/ 8708933 w 10080264"/>
                <a:gd name="connsiteY2387" fmla="*/ 1205268 h 3652478"/>
                <a:gd name="connsiteX2388" fmla="*/ 8710734 w 10080264"/>
                <a:gd name="connsiteY2388" fmla="*/ 1202029 h 3652478"/>
                <a:gd name="connsiteX2389" fmla="*/ 8717576 w 10080264"/>
                <a:gd name="connsiteY2389" fmla="*/ 1198430 h 3652478"/>
                <a:gd name="connsiteX2390" fmla="*/ 8722618 w 10080264"/>
                <a:gd name="connsiteY2390" fmla="*/ 1195190 h 3652478"/>
                <a:gd name="connsiteX2391" fmla="*/ 8728020 w 10080264"/>
                <a:gd name="connsiteY2391" fmla="*/ 1195190 h 3652478"/>
                <a:gd name="connsiteX2392" fmla="*/ 8733061 w 10080264"/>
                <a:gd name="connsiteY2392" fmla="*/ 1195190 h 3652478"/>
                <a:gd name="connsiteX2393" fmla="*/ 8746746 w 10080264"/>
                <a:gd name="connsiteY2393" fmla="*/ 1181153 h 3652478"/>
                <a:gd name="connsiteX2394" fmla="*/ 8762591 w 10080264"/>
                <a:gd name="connsiteY2394" fmla="*/ 1170714 h 3652478"/>
                <a:gd name="connsiteX2395" fmla="*/ 8774475 w 10080264"/>
                <a:gd name="connsiteY2395" fmla="*/ 1163876 h 3652478"/>
                <a:gd name="connsiteX2396" fmla="*/ 8789960 w 10080264"/>
                <a:gd name="connsiteY2396" fmla="*/ 1160276 h 3652478"/>
                <a:gd name="connsiteX2397" fmla="*/ 8793561 w 10080264"/>
                <a:gd name="connsiteY2397" fmla="*/ 1149838 h 3652478"/>
                <a:gd name="connsiteX2398" fmla="*/ 9723747 w 10080264"/>
                <a:gd name="connsiteY2398" fmla="*/ 1139400 h 3652478"/>
                <a:gd name="connsiteX2399" fmla="*/ 9707902 w 10080264"/>
                <a:gd name="connsiteY2399" fmla="*/ 1146599 h 3652478"/>
                <a:gd name="connsiteX2400" fmla="*/ 9696018 w 10080264"/>
                <a:gd name="connsiteY2400" fmla="*/ 1157037 h 3652478"/>
                <a:gd name="connsiteX2401" fmla="*/ 9702860 w 10080264"/>
                <a:gd name="connsiteY2401" fmla="*/ 1158477 h 3652478"/>
                <a:gd name="connsiteX2402" fmla="*/ 9711503 w 10080264"/>
                <a:gd name="connsiteY2402" fmla="*/ 1155237 h 3652478"/>
                <a:gd name="connsiteX2403" fmla="*/ 9721946 w 10080264"/>
                <a:gd name="connsiteY2403" fmla="*/ 1144799 h 3652478"/>
                <a:gd name="connsiteX2404" fmla="*/ 4788362 w 10080264"/>
                <a:gd name="connsiteY2404" fmla="*/ 1139239 h 3652478"/>
                <a:gd name="connsiteX2405" fmla="*/ 4786561 w 10080264"/>
                <a:gd name="connsiteY2405" fmla="*/ 1141039 h 3652478"/>
                <a:gd name="connsiteX2406" fmla="*/ 4788362 w 10080264"/>
                <a:gd name="connsiteY2406" fmla="*/ 1141039 h 3652478"/>
                <a:gd name="connsiteX2407" fmla="*/ 8653475 w 10080264"/>
                <a:gd name="connsiteY2407" fmla="*/ 1137960 h 3652478"/>
                <a:gd name="connsiteX2408" fmla="*/ 8630788 w 10080264"/>
                <a:gd name="connsiteY2408" fmla="*/ 1149838 h 3652478"/>
                <a:gd name="connsiteX2409" fmla="*/ 8556603 w 10080264"/>
                <a:gd name="connsiteY2409" fmla="*/ 1198430 h 3652478"/>
                <a:gd name="connsiteX2410" fmla="*/ 8493943 w 10080264"/>
                <a:gd name="connsiteY2410" fmla="*/ 1239822 h 3652478"/>
                <a:gd name="connsiteX2411" fmla="*/ 8430202 w 10080264"/>
                <a:gd name="connsiteY2411" fmla="*/ 1284814 h 3652478"/>
                <a:gd name="connsiteX2412" fmla="*/ 8360699 w 10080264"/>
                <a:gd name="connsiteY2412" fmla="*/ 1333406 h 3652478"/>
                <a:gd name="connsiteX2413" fmla="*/ 8287955 w 10080264"/>
                <a:gd name="connsiteY2413" fmla="*/ 1385237 h 3652478"/>
                <a:gd name="connsiteX2414" fmla="*/ 8277512 w 10080264"/>
                <a:gd name="connsiteY2414" fmla="*/ 1392075 h 3652478"/>
                <a:gd name="connsiteX2415" fmla="*/ 8267428 w 10080264"/>
                <a:gd name="connsiteY2415" fmla="*/ 1395675 h 3652478"/>
                <a:gd name="connsiteX2416" fmla="*/ 8249783 w 10080264"/>
                <a:gd name="connsiteY2416" fmla="*/ 1402514 h 3652478"/>
                <a:gd name="connsiteX2417" fmla="*/ 8246542 w 10080264"/>
                <a:gd name="connsiteY2417" fmla="*/ 1406113 h 3652478"/>
                <a:gd name="connsiteX2418" fmla="*/ 8241140 w 10080264"/>
                <a:gd name="connsiteY2418" fmla="*/ 1409712 h 3652478"/>
                <a:gd name="connsiteX2419" fmla="*/ 8237899 w 10080264"/>
                <a:gd name="connsiteY2419" fmla="*/ 1416551 h 3652478"/>
                <a:gd name="connsiteX2420" fmla="*/ 8234297 w 10080264"/>
                <a:gd name="connsiteY2420" fmla="*/ 1423390 h 3652478"/>
                <a:gd name="connsiteX2421" fmla="*/ 8241140 w 10080264"/>
                <a:gd name="connsiteY2421" fmla="*/ 1433828 h 3652478"/>
                <a:gd name="connsiteX2422" fmla="*/ 8248342 w 10080264"/>
                <a:gd name="connsiteY2422" fmla="*/ 1439227 h 3652478"/>
                <a:gd name="connsiteX2423" fmla="*/ 8251583 w 10080264"/>
                <a:gd name="connsiteY2423" fmla="*/ 1442467 h 3652478"/>
                <a:gd name="connsiteX2424" fmla="*/ 8255184 w 10080264"/>
                <a:gd name="connsiteY2424" fmla="*/ 1446066 h 3652478"/>
                <a:gd name="connsiteX2425" fmla="*/ 8258425 w 10080264"/>
                <a:gd name="connsiteY2425" fmla="*/ 1452905 h 3652478"/>
                <a:gd name="connsiteX2426" fmla="*/ 8263827 w 10080264"/>
                <a:gd name="connsiteY2426" fmla="*/ 1463343 h 3652478"/>
                <a:gd name="connsiteX2427" fmla="*/ 8282913 w 10080264"/>
                <a:gd name="connsiteY2427" fmla="*/ 1454704 h 3652478"/>
                <a:gd name="connsiteX2428" fmla="*/ 8302000 w 10080264"/>
                <a:gd name="connsiteY2428" fmla="*/ 1444266 h 3652478"/>
                <a:gd name="connsiteX2429" fmla="*/ 8315684 w 10080264"/>
                <a:gd name="connsiteY2429" fmla="*/ 1437428 h 3652478"/>
                <a:gd name="connsiteX2430" fmla="*/ 8329729 w 10080264"/>
                <a:gd name="connsiteY2430" fmla="*/ 1428789 h 3652478"/>
                <a:gd name="connsiteX2431" fmla="*/ 8322526 w 10080264"/>
                <a:gd name="connsiteY2431" fmla="*/ 1425190 h 3652478"/>
                <a:gd name="connsiteX2432" fmla="*/ 8317485 w 10080264"/>
                <a:gd name="connsiteY2432" fmla="*/ 1418351 h 3652478"/>
                <a:gd name="connsiteX2433" fmla="*/ 8313884 w 10080264"/>
                <a:gd name="connsiteY2433" fmla="*/ 1409712 h 3652478"/>
                <a:gd name="connsiteX2434" fmla="*/ 8312443 w 10080264"/>
                <a:gd name="connsiteY2434" fmla="*/ 1395675 h 3652478"/>
                <a:gd name="connsiteX2435" fmla="*/ 8313884 w 10080264"/>
                <a:gd name="connsiteY2435" fmla="*/ 1387036 h 3652478"/>
                <a:gd name="connsiteX2436" fmla="*/ 8315684 w 10080264"/>
                <a:gd name="connsiteY2436" fmla="*/ 1381637 h 3652478"/>
                <a:gd name="connsiteX2437" fmla="*/ 8321086 w 10080264"/>
                <a:gd name="connsiteY2437" fmla="*/ 1374799 h 3652478"/>
                <a:gd name="connsiteX2438" fmla="*/ 8321086 w 10080264"/>
                <a:gd name="connsiteY2438" fmla="*/ 1372999 h 3652478"/>
                <a:gd name="connsiteX2439" fmla="*/ 8321086 w 10080264"/>
                <a:gd name="connsiteY2439" fmla="*/ 1362921 h 3652478"/>
                <a:gd name="connsiteX2440" fmla="*/ 8331169 w 10080264"/>
                <a:gd name="connsiteY2440" fmla="*/ 1359321 h 3652478"/>
                <a:gd name="connsiteX2441" fmla="*/ 8338372 w 10080264"/>
                <a:gd name="connsiteY2441" fmla="*/ 1356082 h 3652478"/>
                <a:gd name="connsiteX2442" fmla="*/ 8347015 w 10080264"/>
                <a:gd name="connsiteY2442" fmla="*/ 1352482 h 3652478"/>
                <a:gd name="connsiteX2443" fmla="*/ 8362500 w 10080264"/>
                <a:gd name="connsiteY2443" fmla="*/ 1337005 h 3652478"/>
                <a:gd name="connsiteX2444" fmla="*/ 8371142 w 10080264"/>
                <a:gd name="connsiteY2444" fmla="*/ 1328367 h 3652478"/>
                <a:gd name="connsiteX2445" fmla="*/ 8381586 w 10080264"/>
                <a:gd name="connsiteY2445" fmla="*/ 1321528 h 3652478"/>
                <a:gd name="connsiteX2446" fmla="*/ 8403913 w 10080264"/>
                <a:gd name="connsiteY2446" fmla="*/ 1307490 h 3652478"/>
                <a:gd name="connsiteX2447" fmla="*/ 8414356 w 10080264"/>
                <a:gd name="connsiteY2447" fmla="*/ 1302451 h 3652478"/>
                <a:gd name="connsiteX2448" fmla="*/ 8437044 w 10080264"/>
                <a:gd name="connsiteY2448" fmla="*/ 1288414 h 3652478"/>
                <a:gd name="connsiteX2449" fmla="*/ 8449288 w 10080264"/>
                <a:gd name="connsiteY2449" fmla="*/ 1279775 h 3652478"/>
                <a:gd name="connsiteX2450" fmla="*/ 8459371 w 10080264"/>
                <a:gd name="connsiteY2450" fmla="*/ 1269337 h 3652478"/>
                <a:gd name="connsiteX2451" fmla="*/ 8473416 w 10080264"/>
                <a:gd name="connsiteY2451" fmla="*/ 1258899 h 3652478"/>
                <a:gd name="connsiteX2452" fmla="*/ 8488901 w 10080264"/>
                <a:gd name="connsiteY2452" fmla="*/ 1252060 h 3652478"/>
                <a:gd name="connsiteX2453" fmla="*/ 8504386 w 10080264"/>
                <a:gd name="connsiteY2453" fmla="*/ 1246661 h 3652478"/>
                <a:gd name="connsiteX2454" fmla="*/ 8519871 w 10080264"/>
                <a:gd name="connsiteY2454" fmla="*/ 1243422 h 3652478"/>
                <a:gd name="connsiteX2455" fmla="*/ 8523472 w 10080264"/>
                <a:gd name="connsiteY2455" fmla="*/ 1236583 h 3652478"/>
                <a:gd name="connsiteX2456" fmla="*/ 8527074 w 10080264"/>
                <a:gd name="connsiteY2456" fmla="*/ 1229384 h 3652478"/>
                <a:gd name="connsiteX2457" fmla="*/ 8530315 w 10080264"/>
                <a:gd name="connsiteY2457" fmla="*/ 1224345 h 3652478"/>
                <a:gd name="connsiteX2458" fmla="*/ 8535716 w 10080264"/>
                <a:gd name="connsiteY2458" fmla="*/ 1219306 h 3652478"/>
                <a:gd name="connsiteX2459" fmla="*/ 8546160 w 10080264"/>
                <a:gd name="connsiteY2459" fmla="*/ 1212107 h 3652478"/>
                <a:gd name="connsiteX2460" fmla="*/ 8556603 w 10080264"/>
                <a:gd name="connsiteY2460" fmla="*/ 1207068 h 3652478"/>
                <a:gd name="connsiteX2461" fmla="*/ 8582532 w 10080264"/>
                <a:gd name="connsiteY2461" fmla="*/ 1195190 h 3652478"/>
                <a:gd name="connsiteX2462" fmla="*/ 8596216 w 10080264"/>
                <a:gd name="connsiteY2462" fmla="*/ 1181153 h 3652478"/>
                <a:gd name="connsiteX2463" fmla="*/ 8613502 w 10080264"/>
                <a:gd name="connsiteY2463" fmla="*/ 1170714 h 3652478"/>
                <a:gd name="connsiteX2464" fmla="*/ 8625746 w 10080264"/>
                <a:gd name="connsiteY2464" fmla="*/ 1160276 h 3652478"/>
                <a:gd name="connsiteX2465" fmla="*/ 8635829 w 10080264"/>
                <a:gd name="connsiteY2465" fmla="*/ 1153437 h 3652478"/>
                <a:gd name="connsiteX2466" fmla="*/ 8646273 w 10080264"/>
                <a:gd name="connsiteY2466" fmla="*/ 1144799 h 3652478"/>
                <a:gd name="connsiteX2467" fmla="*/ 7429333 w 10080264"/>
                <a:gd name="connsiteY2467" fmla="*/ 1135687 h 3652478"/>
                <a:gd name="connsiteX2468" fmla="*/ 7370276 w 10080264"/>
                <a:gd name="connsiteY2468" fmla="*/ 1175654 h 3652478"/>
                <a:gd name="connsiteX2469" fmla="*/ 7431134 w 10080264"/>
                <a:gd name="connsiteY2469" fmla="*/ 1135687 h 3652478"/>
                <a:gd name="connsiteX2470" fmla="*/ 8514829 w 10080264"/>
                <a:gd name="connsiteY2470" fmla="*/ 1134361 h 3652478"/>
                <a:gd name="connsiteX2471" fmla="*/ 8474856 w 10080264"/>
                <a:gd name="connsiteY2471" fmla="*/ 1158477 h 3652478"/>
                <a:gd name="connsiteX2472" fmla="*/ 8437044 w 10080264"/>
                <a:gd name="connsiteY2472" fmla="*/ 1184752 h 3652478"/>
                <a:gd name="connsiteX2473" fmla="*/ 8355297 w 10080264"/>
                <a:gd name="connsiteY2473" fmla="*/ 1243422 h 3652478"/>
                <a:gd name="connsiteX2474" fmla="*/ 8300199 w 10080264"/>
                <a:gd name="connsiteY2474" fmla="*/ 1284814 h 3652478"/>
                <a:gd name="connsiteX2475" fmla="*/ 8313884 w 10080264"/>
                <a:gd name="connsiteY2475" fmla="*/ 1281575 h 3652478"/>
                <a:gd name="connsiteX2476" fmla="*/ 8327928 w 10080264"/>
                <a:gd name="connsiteY2476" fmla="*/ 1279775 h 3652478"/>
                <a:gd name="connsiteX2477" fmla="*/ 8336571 w 10080264"/>
                <a:gd name="connsiteY2477" fmla="*/ 1267537 h 3652478"/>
                <a:gd name="connsiteX2478" fmla="*/ 8347015 w 10080264"/>
                <a:gd name="connsiteY2478" fmla="*/ 1255300 h 3652478"/>
                <a:gd name="connsiteX2479" fmla="*/ 8358898 w 10080264"/>
                <a:gd name="connsiteY2479" fmla="*/ 1245221 h 3652478"/>
                <a:gd name="connsiteX2480" fmla="*/ 8371142 w 10080264"/>
                <a:gd name="connsiteY2480" fmla="*/ 1232983 h 3652478"/>
                <a:gd name="connsiteX2481" fmla="*/ 8384827 w 10080264"/>
                <a:gd name="connsiteY2481" fmla="*/ 1224345 h 3652478"/>
                <a:gd name="connsiteX2482" fmla="*/ 8397071 w 10080264"/>
                <a:gd name="connsiteY2482" fmla="*/ 1213907 h 3652478"/>
                <a:gd name="connsiteX2483" fmla="*/ 8412556 w 10080264"/>
                <a:gd name="connsiteY2483" fmla="*/ 1207068 h 3652478"/>
                <a:gd name="connsiteX2484" fmla="*/ 8426600 w 10080264"/>
                <a:gd name="connsiteY2484" fmla="*/ 1198430 h 3652478"/>
                <a:gd name="connsiteX2485" fmla="*/ 8452529 w 10080264"/>
                <a:gd name="connsiteY2485" fmla="*/ 1186552 h 3652478"/>
                <a:gd name="connsiteX2486" fmla="*/ 8474856 w 10080264"/>
                <a:gd name="connsiteY2486" fmla="*/ 1170714 h 3652478"/>
                <a:gd name="connsiteX2487" fmla="*/ 8495743 w 10080264"/>
                <a:gd name="connsiteY2487" fmla="*/ 1153437 h 3652478"/>
                <a:gd name="connsiteX2488" fmla="*/ 5997203 w 10080264"/>
                <a:gd name="connsiteY2488" fmla="*/ 1133886 h 3652478"/>
                <a:gd name="connsiteX2489" fmla="*/ 5955791 w 10080264"/>
                <a:gd name="connsiteY2489" fmla="*/ 1161612 h 3652478"/>
                <a:gd name="connsiteX2490" fmla="*/ 5924822 w 10080264"/>
                <a:gd name="connsiteY2490" fmla="*/ 1182496 h 3652478"/>
                <a:gd name="connsiteX2491" fmla="*/ 5893493 w 10080264"/>
                <a:gd name="connsiteY2491" fmla="*/ 1206620 h 3652478"/>
                <a:gd name="connsiteX2492" fmla="*/ 5923022 w 10080264"/>
                <a:gd name="connsiteY2492" fmla="*/ 1191137 h 3652478"/>
                <a:gd name="connsiteX2493" fmla="*/ 5936705 w 10080264"/>
                <a:gd name="connsiteY2493" fmla="*/ 1184296 h 3652478"/>
                <a:gd name="connsiteX2494" fmla="*/ 5948949 w 10080264"/>
                <a:gd name="connsiteY2494" fmla="*/ 1173854 h 3652478"/>
                <a:gd name="connsiteX2495" fmla="*/ 5973076 w 10080264"/>
                <a:gd name="connsiteY2495" fmla="*/ 1154770 h 3652478"/>
                <a:gd name="connsiteX2496" fmla="*/ 2699105 w 10080264"/>
                <a:gd name="connsiteY2496" fmla="*/ 1113805 h 3652478"/>
                <a:gd name="connsiteX2497" fmla="*/ 2513722 w 10080264"/>
                <a:gd name="connsiteY2497" fmla="*/ 1221071 h 3652478"/>
                <a:gd name="connsiteX2498" fmla="*/ 2491044 w 10080264"/>
                <a:gd name="connsiteY2498" fmla="*/ 1235109 h 3652478"/>
                <a:gd name="connsiteX2499" fmla="*/ 2491044 w 10080264"/>
                <a:gd name="connsiteY2499" fmla="*/ 1267865 h 3652478"/>
                <a:gd name="connsiteX2500" fmla="*/ 2511922 w 10080264"/>
                <a:gd name="connsiteY2500" fmla="*/ 1246988 h 3652478"/>
                <a:gd name="connsiteX2501" fmla="*/ 2534600 w 10080264"/>
                <a:gd name="connsiteY2501" fmla="*/ 1226470 h 3652478"/>
                <a:gd name="connsiteX2502" fmla="*/ 2558718 w 10080264"/>
                <a:gd name="connsiteY2502" fmla="*/ 1207393 h 3652478"/>
                <a:gd name="connsiteX2503" fmla="*/ 2584635 w 10080264"/>
                <a:gd name="connsiteY2503" fmla="*/ 1188315 h 3652478"/>
                <a:gd name="connsiteX2504" fmla="*/ 2614153 w 10080264"/>
                <a:gd name="connsiteY2504" fmla="*/ 1172837 h 3652478"/>
                <a:gd name="connsiteX2505" fmla="*/ 2643310 w 10080264"/>
                <a:gd name="connsiteY2505" fmla="*/ 1153760 h 3652478"/>
                <a:gd name="connsiteX2506" fmla="*/ 2699105 w 10080264"/>
                <a:gd name="connsiteY2506" fmla="*/ 1115605 h 3652478"/>
                <a:gd name="connsiteX2507" fmla="*/ 425707 w 10080264"/>
                <a:gd name="connsiteY2507" fmla="*/ 1113201 h 3652478"/>
                <a:gd name="connsiteX2508" fmla="*/ 413472 w 10080264"/>
                <a:gd name="connsiteY2508" fmla="*/ 1120041 h 3652478"/>
                <a:gd name="connsiteX2509" fmla="*/ 403036 w 10080264"/>
                <a:gd name="connsiteY2509" fmla="*/ 1123641 h 3652478"/>
                <a:gd name="connsiteX2510" fmla="*/ 394400 w 10080264"/>
                <a:gd name="connsiteY2510" fmla="*/ 1135882 h 3652478"/>
                <a:gd name="connsiteX2511" fmla="*/ 411673 w 10080264"/>
                <a:gd name="connsiteY2511" fmla="*/ 1125441 h 3652478"/>
                <a:gd name="connsiteX2512" fmla="*/ 5206875 w 10080264"/>
                <a:gd name="connsiteY2512" fmla="*/ 1101073 h 3652478"/>
                <a:gd name="connsiteX2513" fmla="*/ 5191387 w 10080264"/>
                <a:gd name="connsiteY2513" fmla="*/ 1113315 h 3652478"/>
                <a:gd name="connsiteX2514" fmla="*/ 5177341 w 10080264"/>
                <a:gd name="connsiteY2514" fmla="*/ 1125557 h 3652478"/>
                <a:gd name="connsiteX2515" fmla="*/ 5163655 w 10080264"/>
                <a:gd name="connsiteY2515" fmla="*/ 1137799 h 3652478"/>
                <a:gd name="connsiteX2516" fmla="*/ 5151409 w 10080264"/>
                <a:gd name="connsiteY2516" fmla="*/ 1151481 h 3652478"/>
                <a:gd name="connsiteX2517" fmla="*/ 5109990 w 10080264"/>
                <a:gd name="connsiteY2517" fmla="*/ 1196487 h 3652478"/>
                <a:gd name="connsiteX2518" fmla="*/ 5108189 w 10080264"/>
                <a:gd name="connsiteY2518" fmla="*/ 1198288 h 3652478"/>
                <a:gd name="connsiteX2519" fmla="*/ 5118634 w 10080264"/>
                <a:gd name="connsiteY2519" fmla="*/ 1193247 h 3652478"/>
                <a:gd name="connsiteX2520" fmla="*/ 5147807 w 10080264"/>
                <a:gd name="connsiteY2520" fmla="*/ 1163722 h 3652478"/>
                <a:gd name="connsiteX2521" fmla="*/ 5180943 w 10080264"/>
                <a:gd name="connsiteY2521" fmla="*/ 1137799 h 3652478"/>
                <a:gd name="connsiteX2522" fmla="*/ 5187786 w 10080264"/>
                <a:gd name="connsiteY2522" fmla="*/ 1128797 h 3652478"/>
                <a:gd name="connsiteX2523" fmla="*/ 5196430 w 10080264"/>
                <a:gd name="connsiteY2523" fmla="*/ 1120156 h 3652478"/>
                <a:gd name="connsiteX2524" fmla="*/ 5201832 w 10080264"/>
                <a:gd name="connsiteY2524" fmla="*/ 1111515 h 3652478"/>
                <a:gd name="connsiteX2525" fmla="*/ 8017866 w 10080264"/>
                <a:gd name="connsiteY2525" fmla="*/ 1099807 h 3652478"/>
                <a:gd name="connsiteX2526" fmla="*/ 8012825 w 10080264"/>
                <a:gd name="connsiteY2526" fmla="*/ 1104846 h 3652478"/>
                <a:gd name="connsiteX2527" fmla="*/ 8012825 w 10080264"/>
                <a:gd name="connsiteY2527" fmla="*/ 1106646 h 3652478"/>
                <a:gd name="connsiteX2528" fmla="*/ 9945220 w 10080264"/>
                <a:gd name="connsiteY2528" fmla="*/ 1084330 h 3652478"/>
                <a:gd name="connsiteX2529" fmla="*/ 9858791 w 10080264"/>
                <a:gd name="connsiteY2529" fmla="*/ 1142999 h 3652478"/>
                <a:gd name="connsiteX2530" fmla="*/ 9822419 w 10080264"/>
                <a:gd name="connsiteY2530" fmla="*/ 1168915 h 3652478"/>
                <a:gd name="connsiteX2531" fmla="*/ 9787488 w 10080264"/>
                <a:gd name="connsiteY2531" fmla="*/ 1195190 h 3652478"/>
                <a:gd name="connsiteX2532" fmla="*/ 9749315 w 10080264"/>
                <a:gd name="connsiteY2532" fmla="*/ 1220746 h 3652478"/>
                <a:gd name="connsiteX2533" fmla="*/ 9711503 w 10080264"/>
                <a:gd name="connsiteY2533" fmla="*/ 1246661 h 3652478"/>
                <a:gd name="connsiteX2534" fmla="*/ 9668288 w 10080264"/>
                <a:gd name="connsiteY2534" fmla="*/ 1272936 h 3652478"/>
                <a:gd name="connsiteX2535" fmla="*/ 9671530 w 10080264"/>
                <a:gd name="connsiteY2535" fmla="*/ 1274376 h 3652478"/>
                <a:gd name="connsiteX2536" fmla="*/ 9675131 w 10080264"/>
                <a:gd name="connsiteY2536" fmla="*/ 1276176 h 3652478"/>
                <a:gd name="connsiteX2537" fmla="*/ 9678732 w 10080264"/>
                <a:gd name="connsiteY2537" fmla="*/ 1281575 h 3652478"/>
                <a:gd name="connsiteX2538" fmla="*/ 9681973 w 10080264"/>
                <a:gd name="connsiteY2538" fmla="*/ 1284814 h 3652478"/>
                <a:gd name="connsiteX2539" fmla="*/ 9683774 w 10080264"/>
                <a:gd name="connsiteY2539" fmla="*/ 1292013 h 3652478"/>
                <a:gd name="connsiteX2540" fmla="*/ 9694217 w 10080264"/>
                <a:gd name="connsiteY2540" fmla="*/ 1286614 h 3652478"/>
                <a:gd name="connsiteX2541" fmla="*/ 9704660 w 10080264"/>
                <a:gd name="connsiteY2541" fmla="*/ 1277976 h 3652478"/>
                <a:gd name="connsiteX2542" fmla="*/ 9715104 w 10080264"/>
                <a:gd name="connsiteY2542" fmla="*/ 1269337 h 3652478"/>
                <a:gd name="connsiteX2543" fmla="*/ 9725187 w 10080264"/>
                <a:gd name="connsiteY2543" fmla="*/ 1257099 h 3652478"/>
                <a:gd name="connsiteX2544" fmla="*/ 9733830 w 10080264"/>
                <a:gd name="connsiteY2544" fmla="*/ 1243422 h 3652478"/>
                <a:gd name="connsiteX2545" fmla="*/ 9739232 w 10080264"/>
                <a:gd name="connsiteY2545" fmla="*/ 1234783 h 3652478"/>
                <a:gd name="connsiteX2546" fmla="*/ 9747875 w 10080264"/>
                <a:gd name="connsiteY2546" fmla="*/ 1234783 h 3652478"/>
                <a:gd name="connsiteX2547" fmla="*/ 9766601 w 10080264"/>
                <a:gd name="connsiteY2547" fmla="*/ 1236583 h 3652478"/>
                <a:gd name="connsiteX2548" fmla="*/ 9780645 w 10080264"/>
                <a:gd name="connsiteY2548" fmla="*/ 1234783 h 3652478"/>
                <a:gd name="connsiteX2549" fmla="*/ 9787488 w 10080264"/>
                <a:gd name="connsiteY2549" fmla="*/ 1231184 h 3652478"/>
                <a:gd name="connsiteX2550" fmla="*/ 9794690 w 10080264"/>
                <a:gd name="connsiteY2550" fmla="*/ 1224345 h 3652478"/>
                <a:gd name="connsiteX2551" fmla="*/ 9803333 w 10080264"/>
                <a:gd name="connsiteY2551" fmla="*/ 1212107 h 3652478"/>
                <a:gd name="connsiteX2552" fmla="*/ 9813776 w 10080264"/>
                <a:gd name="connsiteY2552" fmla="*/ 1200229 h 3652478"/>
                <a:gd name="connsiteX2553" fmla="*/ 9825660 w 10080264"/>
                <a:gd name="connsiteY2553" fmla="*/ 1187991 h 3652478"/>
                <a:gd name="connsiteX2554" fmla="*/ 9839705 w 10080264"/>
                <a:gd name="connsiteY2554" fmla="*/ 1177553 h 3652478"/>
                <a:gd name="connsiteX2555" fmla="*/ 9844746 w 10080264"/>
                <a:gd name="connsiteY2555" fmla="*/ 1174314 h 3652478"/>
                <a:gd name="connsiteX2556" fmla="*/ 9850148 w 10080264"/>
                <a:gd name="connsiteY2556" fmla="*/ 1170714 h 3652478"/>
                <a:gd name="connsiteX2557" fmla="*/ 9856990 w 10080264"/>
                <a:gd name="connsiteY2557" fmla="*/ 1170714 h 3652478"/>
                <a:gd name="connsiteX2558" fmla="*/ 9862032 w 10080264"/>
                <a:gd name="connsiteY2558" fmla="*/ 1170714 h 3652478"/>
                <a:gd name="connsiteX2559" fmla="*/ 9870675 w 10080264"/>
                <a:gd name="connsiteY2559" fmla="*/ 1162076 h 3652478"/>
                <a:gd name="connsiteX2560" fmla="*/ 9879318 w 10080264"/>
                <a:gd name="connsiteY2560" fmla="*/ 1153437 h 3652478"/>
                <a:gd name="connsiteX2561" fmla="*/ 9886160 w 10080264"/>
                <a:gd name="connsiteY2561" fmla="*/ 1142999 h 3652478"/>
                <a:gd name="connsiteX2562" fmla="*/ 9894803 w 10080264"/>
                <a:gd name="connsiteY2562" fmla="*/ 1128962 h 3652478"/>
                <a:gd name="connsiteX2563" fmla="*/ 9900205 w 10080264"/>
                <a:gd name="connsiteY2563" fmla="*/ 1123923 h 3652478"/>
                <a:gd name="connsiteX2564" fmla="*/ 9905246 w 10080264"/>
                <a:gd name="connsiteY2564" fmla="*/ 1117084 h 3652478"/>
                <a:gd name="connsiteX2565" fmla="*/ 9910648 w 10080264"/>
                <a:gd name="connsiteY2565" fmla="*/ 1113484 h 3652478"/>
                <a:gd name="connsiteX2566" fmla="*/ 9917490 w 10080264"/>
                <a:gd name="connsiteY2566" fmla="*/ 1108445 h 3652478"/>
                <a:gd name="connsiteX2567" fmla="*/ 9931175 w 10080264"/>
                <a:gd name="connsiteY2567" fmla="*/ 1104846 h 3652478"/>
                <a:gd name="connsiteX2568" fmla="*/ 9945220 w 10080264"/>
                <a:gd name="connsiteY2568" fmla="*/ 1103046 h 3652478"/>
                <a:gd name="connsiteX2569" fmla="*/ 9943419 w 10080264"/>
                <a:gd name="connsiteY2569" fmla="*/ 1094408 h 3652478"/>
                <a:gd name="connsiteX2570" fmla="*/ 2754180 w 10080264"/>
                <a:gd name="connsiteY2570" fmla="*/ 1081049 h 3652478"/>
                <a:gd name="connsiteX2571" fmla="*/ 2738701 w 10080264"/>
                <a:gd name="connsiteY2571" fmla="*/ 1089688 h 3652478"/>
                <a:gd name="connsiteX2572" fmla="*/ 2749140 w 10080264"/>
                <a:gd name="connsiteY2572" fmla="*/ 1086089 h 3652478"/>
                <a:gd name="connsiteX2573" fmla="*/ 2754180 w 10080264"/>
                <a:gd name="connsiteY2573" fmla="*/ 1084649 h 3652478"/>
                <a:gd name="connsiteX2574" fmla="*/ 2463327 w 10080264"/>
                <a:gd name="connsiteY2574" fmla="*/ 1079250 h 3652478"/>
                <a:gd name="connsiteX2575" fmla="*/ 2404652 w 10080264"/>
                <a:gd name="connsiteY2575" fmla="*/ 1113805 h 3652478"/>
                <a:gd name="connsiteX2576" fmla="*/ 2349217 w 10080264"/>
                <a:gd name="connsiteY2576" fmla="*/ 1146921 h 3652478"/>
                <a:gd name="connsiteX2577" fmla="*/ 2333739 w 10080264"/>
                <a:gd name="connsiteY2577" fmla="*/ 1157360 h 3652478"/>
                <a:gd name="connsiteX2578" fmla="*/ 2316460 w 10080264"/>
                <a:gd name="connsiteY2578" fmla="*/ 1167798 h 3652478"/>
                <a:gd name="connsiteX2579" fmla="*/ 2300982 w 10080264"/>
                <a:gd name="connsiteY2579" fmla="*/ 1176437 h 3652478"/>
                <a:gd name="connsiteX2580" fmla="*/ 2288743 w 10080264"/>
                <a:gd name="connsiteY2580" fmla="*/ 1185076 h 3652478"/>
                <a:gd name="connsiteX2581" fmla="*/ 2276504 w 10080264"/>
                <a:gd name="connsiteY2581" fmla="*/ 1193715 h 3652478"/>
                <a:gd name="connsiteX2582" fmla="*/ 2257426 w 10080264"/>
                <a:gd name="connsiteY2582" fmla="*/ 1212432 h 3652478"/>
                <a:gd name="connsiteX2583" fmla="*/ 2248787 w 10080264"/>
                <a:gd name="connsiteY2583" fmla="*/ 1219631 h 3652478"/>
                <a:gd name="connsiteX2584" fmla="*/ 2241948 w 10080264"/>
                <a:gd name="connsiteY2584" fmla="*/ 1226470 h 3652478"/>
                <a:gd name="connsiteX2585" fmla="*/ 2236908 w 10080264"/>
                <a:gd name="connsiteY2585" fmla="*/ 1235109 h 3652478"/>
                <a:gd name="connsiteX2586" fmla="*/ 2233308 w 10080264"/>
                <a:gd name="connsiteY2586" fmla="*/ 1240149 h 3652478"/>
                <a:gd name="connsiteX2587" fmla="*/ 2243747 w 10080264"/>
                <a:gd name="connsiteY2587" fmla="*/ 1236909 h 3652478"/>
                <a:gd name="connsiteX2588" fmla="*/ 2259226 w 10080264"/>
                <a:gd name="connsiteY2588" fmla="*/ 1228270 h 3652478"/>
                <a:gd name="connsiteX2589" fmla="*/ 2276504 w 10080264"/>
                <a:gd name="connsiteY2589" fmla="*/ 1217832 h 3652478"/>
                <a:gd name="connsiteX2590" fmla="*/ 2297382 w 10080264"/>
                <a:gd name="connsiteY2590" fmla="*/ 1204153 h 3652478"/>
                <a:gd name="connsiteX2591" fmla="*/ 2316460 w 10080264"/>
                <a:gd name="connsiteY2591" fmla="*/ 1186876 h 3652478"/>
                <a:gd name="connsiteX2592" fmla="*/ 2354257 w 10080264"/>
                <a:gd name="connsiteY2592" fmla="*/ 1157360 h 3652478"/>
                <a:gd name="connsiteX2593" fmla="*/ 2392414 w 10080264"/>
                <a:gd name="connsiteY2593" fmla="*/ 1129283 h 3652478"/>
                <a:gd name="connsiteX2594" fmla="*/ 2442809 w 10080264"/>
                <a:gd name="connsiteY2594" fmla="*/ 1098327 h 3652478"/>
                <a:gd name="connsiteX2595" fmla="*/ 2458287 w 10080264"/>
                <a:gd name="connsiteY2595" fmla="*/ 1091488 h 3652478"/>
                <a:gd name="connsiteX2596" fmla="*/ 2473766 w 10080264"/>
                <a:gd name="connsiteY2596" fmla="*/ 1086089 h 3652478"/>
                <a:gd name="connsiteX2597" fmla="*/ 8315684 w 10080264"/>
                <a:gd name="connsiteY2597" fmla="*/ 1078931 h 3652478"/>
                <a:gd name="connsiteX2598" fmla="*/ 8256985 w 10080264"/>
                <a:gd name="connsiteY2598" fmla="*/ 1117084 h 3652478"/>
                <a:gd name="connsiteX2599" fmla="*/ 8204768 w 10080264"/>
                <a:gd name="connsiteY2599" fmla="*/ 1151638 h 3652478"/>
                <a:gd name="connsiteX2600" fmla="*/ 8160113 w 10080264"/>
                <a:gd name="connsiteY2600" fmla="*/ 1186552 h 3652478"/>
                <a:gd name="connsiteX2601" fmla="*/ 8118339 w 10080264"/>
                <a:gd name="connsiteY2601" fmla="*/ 1219306 h 3652478"/>
                <a:gd name="connsiteX2602" fmla="*/ 8121941 w 10080264"/>
                <a:gd name="connsiteY2602" fmla="*/ 1220746 h 3652478"/>
                <a:gd name="connsiteX2603" fmla="*/ 8123381 w 10080264"/>
                <a:gd name="connsiteY2603" fmla="*/ 1220746 h 3652478"/>
                <a:gd name="connsiteX2604" fmla="*/ 8128783 w 10080264"/>
                <a:gd name="connsiteY2604" fmla="*/ 1219306 h 3652478"/>
                <a:gd name="connsiteX2605" fmla="*/ 8142467 w 10080264"/>
                <a:gd name="connsiteY2605" fmla="*/ 1213907 h 3652478"/>
                <a:gd name="connsiteX2606" fmla="*/ 8149670 w 10080264"/>
                <a:gd name="connsiteY2606" fmla="*/ 1210667 h 3652478"/>
                <a:gd name="connsiteX2607" fmla="*/ 8156512 w 10080264"/>
                <a:gd name="connsiteY2607" fmla="*/ 1205268 h 3652478"/>
                <a:gd name="connsiteX2608" fmla="*/ 8175598 w 10080264"/>
                <a:gd name="connsiteY2608" fmla="*/ 1191591 h 3652478"/>
                <a:gd name="connsiteX2609" fmla="*/ 8192884 w 10080264"/>
                <a:gd name="connsiteY2609" fmla="*/ 1176113 h 3652478"/>
                <a:gd name="connsiteX2610" fmla="*/ 8210170 w 10080264"/>
                <a:gd name="connsiteY2610" fmla="*/ 1160276 h 3652478"/>
                <a:gd name="connsiteX2611" fmla="*/ 8218812 w 10080264"/>
                <a:gd name="connsiteY2611" fmla="*/ 1155237 h 3652478"/>
                <a:gd name="connsiteX2612" fmla="*/ 8228896 w 10080264"/>
                <a:gd name="connsiteY2612" fmla="*/ 1149838 h 3652478"/>
                <a:gd name="connsiteX2613" fmla="*/ 8242940 w 10080264"/>
                <a:gd name="connsiteY2613" fmla="*/ 1142999 h 3652478"/>
                <a:gd name="connsiteX2614" fmla="*/ 8256985 w 10080264"/>
                <a:gd name="connsiteY2614" fmla="*/ 1134361 h 3652478"/>
                <a:gd name="connsiteX2615" fmla="*/ 8270669 w 10080264"/>
                <a:gd name="connsiteY2615" fmla="*/ 1123923 h 3652478"/>
                <a:gd name="connsiteX2616" fmla="*/ 8282913 w 10080264"/>
                <a:gd name="connsiteY2616" fmla="*/ 1111685 h 3652478"/>
                <a:gd name="connsiteX2617" fmla="*/ 9508756 w 10080264"/>
                <a:gd name="connsiteY2617" fmla="*/ 1073891 h 3652478"/>
                <a:gd name="connsiteX2618" fmla="*/ 9461941 w 10080264"/>
                <a:gd name="connsiteY2618" fmla="*/ 1108445 h 3652478"/>
                <a:gd name="connsiteX2619" fmla="*/ 9482828 w 10080264"/>
                <a:gd name="connsiteY2619" fmla="*/ 1098007 h 3652478"/>
                <a:gd name="connsiteX2620" fmla="*/ 6766383 w 10080264"/>
                <a:gd name="connsiteY2620" fmla="*/ 1069794 h 3652478"/>
                <a:gd name="connsiteX2621" fmla="*/ 6747298 w 10080264"/>
                <a:gd name="connsiteY2621" fmla="*/ 1080236 h 3652478"/>
                <a:gd name="connsiteX2622" fmla="*/ 6759541 w 10080264"/>
                <a:gd name="connsiteY2622" fmla="*/ 1080236 h 3652478"/>
                <a:gd name="connsiteX2623" fmla="*/ 6764583 w 10080264"/>
                <a:gd name="connsiteY2623" fmla="*/ 1073395 h 3652478"/>
                <a:gd name="connsiteX2624" fmla="*/ 5931664 w 10080264"/>
                <a:gd name="connsiteY2624" fmla="*/ 1067994 h 3652478"/>
                <a:gd name="connsiteX2625" fmla="*/ 5898895 w 10080264"/>
                <a:gd name="connsiteY2625" fmla="*/ 1090678 h 3652478"/>
                <a:gd name="connsiteX2626" fmla="*/ 5867566 w 10080264"/>
                <a:gd name="connsiteY2626" fmla="*/ 1113002 h 3652478"/>
                <a:gd name="connsiteX2627" fmla="*/ 5886651 w 10080264"/>
                <a:gd name="connsiteY2627" fmla="*/ 1102560 h 3652478"/>
                <a:gd name="connsiteX2628" fmla="*/ 5903936 w 10080264"/>
                <a:gd name="connsiteY2628" fmla="*/ 1090678 h 3652478"/>
                <a:gd name="connsiteX2629" fmla="*/ 5916180 w 10080264"/>
                <a:gd name="connsiteY2629" fmla="*/ 1080236 h 3652478"/>
                <a:gd name="connsiteX2630" fmla="*/ 8059280 w 10080264"/>
                <a:gd name="connsiteY2630" fmla="*/ 1065253 h 3652478"/>
                <a:gd name="connsiteX2631" fmla="*/ 8054238 w 10080264"/>
                <a:gd name="connsiteY2631" fmla="*/ 1068492 h 3652478"/>
                <a:gd name="connsiteX2632" fmla="*/ 8056039 w 10080264"/>
                <a:gd name="connsiteY2632" fmla="*/ 1070292 h 3652478"/>
                <a:gd name="connsiteX2633" fmla="*/ 3361802 w 10080264"/>
                <a:gd name="connsiteY2633" fmla="*/ 1060172 h 3652478"/>
                <a:gd name="connsiteX2634" fmla="*/ 3363602 w 10080264"/>
                <a:gd name="connsiteY2634" fmla="*/ 1061972 h 3652478"/>
                <a:gd name="connsiteX2635" fmla="*/ 3363602 w 10080264"/>
                <a:gd name="connsiteY2635" fmla="*/ 1060172 h 3652478"/>
                <a:gd name="connsiteX2636" fmla="*/ 2800975 w 10080264"/>
                <a:gd name="connsiteY2636" fmla="*/ 1055133 h 3652478"/>
                <a:gd name="connsiteX2637" fmla="*/ 2766418 w 10080264"/>
                <a:gd name="connsiteY2637" fmla="*/ 1074210 h 3652478"/>
                <a:gd name="connsiteX2638" fmla="*/ 2769658 w 10080264"/>
                <a:gd name="connsiteY2638" fmla="*/ 1074210 h 3652478"/>
                <a:gd name="connsiteX2639" fmla="*/ 2775057 w 10080264"/>
                <a:gd name="connsiteY2639" fmla="*/ 1070611 h 3652478"/>
                <a:gd name="connsiteX2640" fmla="*/ 2783697 w 10080264"/>
                <a:gd name="connsiteY2640" fmla="*/ 1067371 h 3652478"/>
                <a:gd name="connsiteX2641" fmla="*/ 2790536 w 10080264"/>
                <a:gd name="connsiteY2641" fmla="*/ 1063772 h 3652478"/>
                <a:gd name="connsiteX2642" fmla="*/ 2800975 w 10080264"/>
                <a:gd name="connsiteY2642" fmla="*/ 1056933 h 3652478"/>
                <a:gd name="connsiteX2643" fmla="*/ 891359 w 10080264"/>
                <a:gd name="connsiteY2643" fmla="*/ 1054516 h 3652478"/>
                <a:gd name="connsiteX2644" fmla="*/ 882722 w 10080264"/>
                <a:gd name="connsiteY2644" fmla="*/ 1064957 h 3652478"/>
                <a:gd name="connsiteX2645" fmla="*/ 885961 w 10080264"/>
                <a:gd name="connsiteY2645" fmla="*/ 1063157 h 3652478"/>
                <a:gd name="connsiteX2646" fmla="*/ 899995 w 10080264"/>
                <a:gd name="connsiteY2646" fmla="*/ 1058117 h 3652478"/>
                <a:gd name="connsiteX2647" fmla="*/ 7368836 w 10080264"/>
                <a:gd name="connsiteY2647" fmla="*/ 1045669 h 3652478"/>
                <a:gd name="connsiteX2648" fmla="*/ 7337507 w 10080264"/>
                <a:gd name="connsiteY2648" fmla="*/ 1075195 h 3652478"/>
                <a:gd name="connsiteX2649" fmla="*/ 7302937 w 10080264"/>
                <a:gd name="connsiteY2649" fmla="*/ 1102560 h 3652478"/>
                <a:gd name="connsiteX2650" fmla="*/ 7266566 w 10080264"/>
                <a:gd name="connsiteY2650" fmla="*/ 1128485 h 3652478"/>
                <a:gd name="connsiteX2651" fmla="*/ 7226595 w 10080264"/>
                <a:gd name="connsiteY2651" fmla="*/ 1152970 h 3652478"/>
                <a:gd name="connsiteX2652" fmla="*/ 7069230 w 10080264"/>
                <a:gd name="connsiteY2652" fmla="*/ 1260271 h 3652478"/>
                <a:gd name="connsiteX2653" fmla="*/ 7056986 w 10080264"/>
                <a:gd name="connsiteY2653" fmla="*/ 1272513 h 3652478"/>
                <a:gd name="connsiteX2654" fmla="*/ 7045103 w 10080264"/>
                <a:gd name="connsiteY2654" fmla="*/ 1282955 h 3652478"/>
                <a:gd name="connsiteX2655" fmla="*/ 7017375 w 10080264"/>
                <a:gd name="connsiteY2655" fmla="*/ 1300238 h 3652478"/>
                <a:gd name="connsiteX2656" fmla="*/ 7006932 w 10080264"/>
                <a:gd name="connsiteY2656" fmla="*/ 1307080 h 3652478"/>
                <a:gd name="connsiteX2657" fmla="*/ 6992888 w 10080264"/>
                <a:gd name="connsiteY2657" fmla="*/ 1313921 h 3652478"/>
                <a:gd name="connsiteX2658" fmla="*/ 6981005 w 10080264"/>
                <a:gd name="connsiteY2658" fmla="*/ 1322563 h 3652478"/>
                <a:gd name="connsiteX2659" fmla="*/ 6982445 w 10080264"/>
                <a:gd name="connsiteY2659" fmla="*/ 1322563 h 3652478"/>
                <a:gd name="connsiteX2660" fmla="*/ 6979204 w 10080264"/>
                <a:gd name="connsiteY2660" fmla="*/ 1338406 h 3652478"/>
                <a:gd name="connsiteX2661" fmla="*/ 6994689 w 10080264"/>
                <a:gd name="connsiteY2661" fmla="*/ 1331204 h 3652478"/>
                <a:gd name="connsiteX2662" fmla="*/ 7010533 w 10080264"/>
                <a:gd name="connsiteY2662" fmla="*/ 1317522 h 3652478"/>
                <a:gd name="connsiteX2663" fmla="*/ 7027818 w 10080264"/>
                <a:gd name="connsiteY2663" fmla="*/ 1303479 h 3652478"/>
                <a:gd name="connsiteX2664" fmla="*/ 7045103 w 10080264"/>
                <a:gd name="connsiteY2664" fmla="*/ 1291597 h 3652478"/>
                <a:gd name="connsiteX2665" fmla="*/ 7062388 w 10080264"/>
                <a:gd name="connsiteY2665" fmla="*/ 1282955 h 3652478"/>
                <a:gd name="connsiteX2666" fmla="*/ 7081473 w 10080264"/>
                <a:gd name="connsiteY2666" fmla="*/ 1277554 h 3652478"/>
                <a:gd name="connsiteX2667" fmla="*/ 7110642 w 10080264"/>
                <a:gd name="connsiteY2667" fmla="*/ 1248028 h 3652478"/>
                <a:gd name="connsiteX2668" fmla="*/ 7140170 w 10080264"/>
                <a:gd name="connsiteY2668" fmla="*/ 1232545 h 3652478"/>
                <a:gd name="connsiteX2669" fmla="*/ 7167898 w 10080264"/>
                <a:gd name="connsiteY2669" fmla="*/ 1217062 h 3652478"/>
                <a:gd name="connsiteX2670" fmla="*/ 7193826 w 10080264"/>
                <a:gd name="connsiteY2670" fmla="*/ 1199779 h 3652478"/>
                <a:gd name="connsiteX2671" fmla="*/ 7217953 w 10080264"/>
                <a:gd name="connsiteY2671" fmla="*/ 1182496 h 3652478"/>
                <a:gd name="connsiteX2672" fmla="*/ 7243880 w 10080264"/>
                <a:gd name="connsiteY2672" fmla="*/ 1163412 h 3652478"/>
                <a:gd name="connsiteX2673" fmla="*/ 7270167 w 10080264"/>
                <a:gd name="connsiteY2673" fmla="*/ 1147929 h 3652478"/>
                <a:gd name="connsiteX2674" fmla="*/ 7297895 w 10080264"/>
                <a:gd name="connsiteY2674" fmla="*/ 1135687 h 3652478"/>
                <a:gd name="connsiteX2675" fmla="*/ 7327424 w 10080264"/>
                <a:gd name="connsiteY2675" fmla="*/ 1125245 h 3652478"/>
                <a:gd name="connsiteX2676" fmla="*/ 7332465 w 10080264"/>
                <a:gd name="connsiteY2676" fmla="*/ 1111202 h 3652478"/>
                <a:gd name="connsiteX2677" fmla="*/ 7341108 w 10080264"/>
                <a:gd name="connsiteY2677" fmla="*/ 1099320 h 3652478"/>
                <a:gd name="connsiteX2678" fmla="*/ 7349750 w 10080264"/>
                <a:gd name="connsiteY2678" fmla="*/ 1090678 h 3652478"/>
                <a:gd name="connsiteX2679" fmla="*/ 7361994 w 10080264"/>
                <a:gd name="connsiteY2679" fmla="*/ 1085277 h 3652478"/>
                <a:gd name="connsiteX2680" fmla="*/ 7373877 w 10080264"/>
                <a:gd name="connsiteY2680" fmla="*/ 1080236 h 3652478"/>
                <a:gd name="connsiteX2681" fmla="*/ 7387921 w 10080264"/>
                <a:gd name="connsiteY2681" fmla="*/ 1071594 h 3652478"/>
                <a:gd name="connsiteX2682" fmla="*/ 7387921 w 10080264"/>
                <a:gd name="connsiteY2682" fmla="*/ 1069794 h 3652478"/>
                <a:gd name="connsiteX2683" fmla="*/ 7382520 w 10080264"/>
                <a:gd name="connsiteY2683" fmla="*/ 1061152 h 3652478"/>
                <a:gd name="connsiteX2684" fmla="*/ 7377478 w 10080264"/>
                <a:gd name="connsiteY2684" fmla="*/ 1052511 h 3652478"/>
                <a:gd name="connsiteX2685" fmla="*/ 8504386 w 10080264"/>
                <a:gd name="connsiteY2685" fmla="*/ 1044377 h 3652478"/>
                <a:gd name="connsiteX2686" fmla="*/ 8456130 w 10080264"/>
                <a:gd name="connsiteY2686" fmla="*/ 1078931 h 3652478"/>
                <a:gd name="connsiteX2687" fmla="*/ 8421559 w 10080264"/>
                <a:gd name="connsiteY2687" fmla="*/ 1101247 h 3652478"/>
                <a:gd name="connsiteX2688" fmla="*/ 8386627 w 10080264"/>
                <a:gd name="connsiteY2688" fmla="*/ 1123923 h 3652478"/>
                <a:gd name="connsiteX2689" fmla="*/ 8317485 w 10080264"/>
                <a:gd name="connsiteY2689" fmla="*/ 1165675 h 3652478"/>
                <a:gd name="connsiteX2690" fmla="*/ 8282913 w 10080264"/>
                <a:gd name="connsiteY2690" fmla="*/ 1184752 h 3652478"/>
                <a:gd name="connsiteX2691" fmla="*/ 8279312 w 10080264"/>
                <a:gd name="connsiteY2691" fmla="*/ 1193390 h 3652478"/>
                <a:gd name="connsiteX2692" fmla="*/ 8274271 w 10080264"/>
                <a:gd name="connsiteY2692" fmla="*/ 1202029 h 3652478"/>
                <a:gd name="connsiteX2693" fmla="*/ 8268869 w 10080264"/>
                <a:gd name="connsiteY2693" fmla="*/ 1208868 h 3652478"/>
                <a:gd name="connsiteX2694" fmla="*/ 8262027 w 10080264"/>
                <a:gd name="connsiteY2694" fmla="*/ 1213907 h 3652478"/>
                <a:gd name="connsiteX2695" fmla="*/ 8253384 w 10080264"/>
                <a:gd name="connsiteY2695" fmla="*/ 1219306 h 3652478"/>
                <a:gd name="connsiteX2696" fmla="*/ 8244741 w 10080264"/>
                <a:gd name="connsiteY2696" fmla="*/ 1222545 h 3652478"/>
                <a:gd name="connsiteX2697" fmla="*/ 8234297 w 10080264"/>
                <a:gd name="connsiteY2697" fmla="*/ 1226145 h 3652478"/>
                <a:gd name="connsiteX2698" fmla="*/ 8223854 w 10080264"/>
                <a:gd name="connsiteY2698" fmla="*/ 1226145 h 3652478"/>
                <a:gd name="connsiteX2699" fmla="*/ 8217012 w 10080264"/>
                <a:gd name="connsiteY2699" fmla="*/ 1241622 h 3652478"/>
                <a:gd name="connsiteX2700" fmla="*/ 8211610 w 10080264"/>
                <a:gd name="connsiteY2700" fmla="*/ 1248461 h 3652478"/>
                <a:gd name="connsiteX2701" fmla="*/ 8206568 w 10080264"/>
                <a:gd name="connsiteY2701" fmla="*/ 1255300 h 3652478"/>
                <a:gd name="connsiteX2702" fmla="*/ 8201527 w 10080264"/>
                <a:gd name="connsiteY2702" fmla="*/ 1258899 h 3652478"/>
                <a:gd name="connsiteX2703" fmla="*/ 8194324 w 10080264"/>
                <a:gd name="connsiteY2703" fmla="*/ 1264298 h 3652478"/>
                <a:gd name="connsiteX2704" fmla="*/ 8187482 w 10080264"/>
                <a:gd name="connsiteY2704" fmla="*/ 1265738 h 3652478"/>
                <a:gd name="connsiteX2705" fmla="*/ 8180640 w 10080264"/>
                <a:gd name="connsiteY2705" fmla="*/ 1267537 h 3652478"/>
                <a:gd name="connsiteX2706" fmla="*/ 8175598 w 10080264"/>
                <a:gd name="connsiteY2706" fmla="*/ 1269337 h 3652478"/>
                <a:gd name="connsiteX2707" fmla="*/ 8168756 w 10080264"/>
                <a:gd name="connsiteY2707" fmla="*/ 1272936 h 3652478"/>
                <a:gd name="connsiteX2708" fmla="*/ 8163354 w 10080264"/>
                <a:gd name="connsiteY2708" fmla="*/ 1276176 h 3652478"/>
                <a:gd name="connsiteX2709" fmla="*/ 8158313 w 10080264"/>
                <a:gd name="connsiteY2709" fmla="*/ 1283375 h 3652478"/>
                <a:gd name="connsiteX2710" fmla="*/ 8160113 w 10080264"/>
                <a:gd name="connsiteY2710" fmla="*/ 1288414 h 3652478"/>
                <a:gd name="connsiteX2711" fmla="*/ 8161554 w 10080264"/>
                <a:gd name="connsiteY2711" fmla="*/ 1295252 h 3652478"/>
                <a:gd name="connsiteX2712" fmla="*/ 8184241 w 10080264"/>
                <a:gd name="connsiteY2712" fmla="*/ 1286614 h 3652478"/>
                <a:gd name="connsiteX2713" fmla="*/ 8202967 w 10080264"/>
                <a:gd name="connsiteY2713" fmla="*/ 1276176 h 3652478"/>
                <a:gd name="connsiteX2714" fmla="*/ 8218812 w 10080264"/>
                <a:gd name="connsiteY2714" fmla="*/ 1264298 h 3652478"/>
                <a:gd name="connsiteX2715" fmla="*/ 8234297 w 10080264"/>
                <a:gd name="connsiteY2715" fmla="*/ 1250260 h 3652478"/>
                <a:gd name="connsiteX2716" fmla="*/ 8253384 w 10080264"/>
                <a:gd name="connsiteY2716" fmla="*/ 1232983 h 3652478"/>
                <a:gd name="connsiteX2717" fmla="*/ 8274271 w 10080264"/>
                <a:gd name="connsiteY2717" fmla="*/ 1217506 h 3652478"/>
                <a:gd name="connsiteX2718" fmla="*/ 8296598 w 10080264"/>
                <a:gd name="connsiteY2718" fmla="*/ 1205268 h 3652478"/>
                <a:gd name="connsiteX2719" fmla="*/ 8319285 w 10080264"/>
                <a:gd name="connsiteY2719" fmla="*/ 1195190 h 3652478"/>
                <a:gd name="connsiteX2720" fmla="*/ 8317485 w 10080264"/>
                <a:gd name="connsiteY2720" fmla="*/ 1186552 h 3652478"/>
                <a:gd name="connsiteX2721" fmla="*/ 8317485 w 10080264"/>
                <a:gd name="connsiteY2721" fmla="*/ 1179353 h 3652478"/>
                <a:gd name="connsiteX2722" fmla="*/ 8319285 w 10080264"/>
                <a:gd name="connsiteY2722" fmla="*/ 1172514 h 3652478"/>
                <a:gd name="connsiteX2723" fmla="*/ 8322526 w 10080264"/>
                <a:gd name="connsiteY2723" fmla="*/ 1168915 h 3652478"/>
                <a:gd name="connsiteX2724" fmla="*/ 8324327 w 10080264"/>
                <a:gd name="connsiteY2724" fmla="*/ 1163876 h 3652478"/>
                <a:gd name="connsiteX2725" fmla="*/ 8327928 w 10080264"/>
                <a:gd name="connsiteY2725" fmla="*/ 1162076 h 3652478"/>
                <a:gd name="connsiteX2726" fmla="*/ 8393470 w 10080264"/>
                <a:gd name="connsiteY2726" fmla="*/ 1125722 h 3652478"/>
                <a:gd name="connsiteX2727" fmla="*/ 8422999 w 10080264"/>
                <a:gd name="connsiteY2727" fmla="*/ 1106646 h 3652478"/>
                <a:gd name="connsiteX2728" fmla="*/ 8449288 w 10080264"/>
                <a:gd name="connsiteY2728" fmla="*/ 1087569 h 3652478"/>
                <a:gd name="connsiteX2729" fmla="*/ 8374384 w 10080264"/>
                <a:gd name="connsiteY2729" fmla="*/ 1042577 h 3652478"/>
                <a:gd name="connsiteX2730" fmla="*/ 8357098 w 10080264"/>
                <a:gd name="connsiteY2730" fmla="*/ 1053015 h 3652478"/>
                <a:gd name="connsiteX2731" fmla="*/ 8358898 w 10080264"/>
                <a:gd name="connsiteY2731" fmla="*/ 1054815 h 3652478"/>
                <a:gd name="connsiteX2732" fmla="*/ 8360699 w 10080264"/>
                <a:gd name="connsiteY2732" fmla="*/ 1054815 h 3652478"/>
                <a:gd name="connsiteX2733" fmla="*/ 8362500 w 10080264"/>
                <a:gd name="connsiteY2733" fmla="*/ 1054815 h 3652478"/>
                <a:gd name="connsiteX2734" fmla="*/ 8365741 w 10080264"/>
                <a:gd name="connsiteY2734" fmla="*/ 1053015 h 3652478"/>
                <a:gd name="connsiteX2735" fmla="*/ 8372943 w 10080264"/>
                <a:gd name="connsiteY2735" fmla="*/ 1046176 h 3652478"/>
                <a:gd name="connsiteX2736" fmla="*/ 4905776 w 10080264"/>
                <a:gd name="connsiteY2736" fmla="*/ 1042384 h 3652478"/>
                <a:gd name="connsiteX2737" fmla="*/ 4890289 w 10080264"/>
                <a:gd name="connsiteY2737" fmla="*/ 1054626 h 3652478"/>
                <a:gd name="connsiteX2738" fmla="*/ 4893891 w 10080264"/>
                <a:gd name="connsiteY2738" fmla="*/ 1054626 h 3652478"/>
                <a:gd name="connsiteX2739" fmla="*/ 4900734 w 10080264"/>
                <a:gd name="connsiteY2739" fmla="*/ 1049585 h 3652478"/>
                <a:gd name="connsiteX2740" fmla="*/ 520709 w 10080264"/>
                <a:gd name="connsiteY2740" fmla="*/ 1040835 h 3652478"/>
                <a:gd name="connsiteX2741" fmla="*/ 494799 w 10080264"/>
                <a:gd name="connsiteY2741" fmla="*/ 1061357 h 3652478"/>
                <a:gd name="connsiteX2742" fmla="*/ 512072 w 10080264"/>
                <a:gd name="connsiteY2742" fmla="*/ 1054516 h 3652478"/>
                <a:gd name="connsiteX2743" fmla="*/ 6137643 w 10080264"/>
                <a:gd name="connsiteY2743" fmla="*/ 1040628 h 3652478"/>
                <a:gd name="connsiteX2744" fmla="*/ 6120358 w 10080264"/>
                <a:gd name="connsiteY2744" fmla="*/ 1050710 h 3652478"/>
                <a:gd name="connsiteX2745" fmla="*/ 6132241 w 10080264"/>
                <a:gd name="connsiteY2745" fmla="*/ 1045669 h 3652478"/>
                <a:gd name="connsiteX2746" fmla="*/ 9430970 w 10080264"/>
                <a:gd name="connsiteY2746" fmla="*/ 1039337 h 3652478"/>
                <a:gd name="connsiteX2747" fmla="*/ 9408283 w 10080264"/>
                <a:gd name="connsiteY2747" fmla="*/ 1054815 h 3652478"/>
                <a:gd name="connsiteX2748" fmla="*/ 9427369 w 10080264"/>
                <a:gd name="connsiteY2748" fmla="*/ 1047976 h 3652478"/>
                <a:gd name="connsiteX2749" fmla="*/ 9429170 w 10080264"/>
                <a:gd name="connsiteY2749" fmla="*/ 1042577 h 3652478"/>
                <a:gd name="connsiteX2750" fmla="*/ 3579942 w 10080264"/>
                <a:gd name="connsiteY2750" fmla="*/ 1008339 h 3652478"/>
                <a:gd name="connsiteX2751" fmla="*/ 3448194 w 10080264"/>
                <a:gd name="connsiteY2751" fmla="*/ 1074210 h 3652478"/>
                <a:gd name="connsiteX2752" fmla="*/ 3320046 w 10080264"/>
                <a:gd name="connsiteY2752" fmla="*/ 1139722 h 3652478"/>
                <a:gd name="connsiteX2753" fmla="*/ 3200898 w 10080264"/>
                <a:gd name="connsiteY2753" fmla="*/ 1209193 h 3652478"/>
                <a:gd name="connsiteX2754" fmla="*/ 3218176 w 10080264"/>
                <a:gd name="connsiteY2754" fmla="*/ 1205593 h 3652478"/>
                <a:gd name="connsiteX2755" fmla="*/ 3233655 w 10080264"/>
                <a:gd name="connsiteY2755" fmla="*/ 1200554 h 3652478"/>
                <a:gd name="connsiteX2756" fmla="*/ 3251292 w 10080264"/>
                <a:gd name="connsiteY2756" fmla="*/ 1195514 h 3652478"/>
                <a:gd name="connsiteX2757" fmla="*/ 3264972 w 10080264"/>
                <a:gd name="connsiteY2757" fmla="*/ 1188315 h 3652478"/>
                <a:gd name="connsiteX2758" fmla="*/ 3280450 w 10080264"/>
                <a:gd name="connsiteY2758" fmla="*/ 1181476 h 3652478"/>
                <a:gd name="connsiteX2759" fmla="*/ 3294488 w 10080264"/>
                <a:gd name="connsiteY2759" fmla="*/ 1172837 h 3652478"/>
                <a:gd name="connsiteX2760" fmla="*/ 3309967 w 10080264"/>
                <a:gd name="connsiteY2760" fmla="*/ 1162399 h 3652478"/>
                <a:gd name="connsiteX2761" fmla="*/ 3323646 w 10080264"/>
                <a:gd name="connsiteY2761" fmla="*/ 1151960 h 3652478"/>
                <a:gd name="connsiteX2762" fmla="*/ 3356763 w 10080264"/>
                <a:gd name="connsiteY2762" fmla="*/ 1129283 h 3652478"/>
                <a:gd name="connsiteX2763" fmla="*/ 3391320 w 10080264"/>
                <a:gd name="connsiteY2763" fmla="*/ 1112005 h 3652478"/>
                <a:gd name="connsiteX2764" fmla="*/ 3425876 w 10080264"/>
                <a:gd name="connsiteY2764" fmla="*/ 1098327 h 3652478"/>
                <a:gd name="connsiteX2765" fmla="*/ 3462233 w 10080264"/>
                <a:gd name="connsiteY2765" fmla="*/ 1087889 h 3652478"/>
                <a:gd name="connsiteX2766" fmla="*/ 3462233 w 10080264"/>
                <a:gd name="connsiteY2766" fmla="*/ 1082849 h 3652478"/>
                <a:gd name="connsiteX2767" fmla="*/ 3464032 w 10080264"/>
                <a:gd name="connsiteY2767" fmla="*/ 1079250 h 3652478"/>
                <a:gd name="connsiteX2768" fmla="*/ 3467272 w 10080264"/>
                <a:gd name="connsiteY2768" fmla="*/ 1074210 h 3652478"/>
                <a:gd name="connsiteX2769" fmla="*/ 3470872 w 10080264"/>
                <a:gd name="connsiteY2769" fmla="*/ 1070611 h 3652478"/>
                <a:gd name="connsiteX2770" fmla="*/ 3475912 w 10080264"/>
                <a:gd name="connsiteY2770" fmla="*/ 1067371 h 3652478"/>
                <a:gd name="connsiteX2771" fmla="*/ 3483111 w 10080264"/>
                <a:gd name="connsiteY2771" fmla="*/ 1067371 h 3652478"/>
                <a:gd name="connsiteX2772" fmla="*/ 3502189 w 10080264"/>
                <a:gd name="connsiteY2772" fmla="*/ 1067371 h 3652478"/>
                <a:gd name="connsiteX2773" fmla="*/ 3515868 w 10080264"/>
                <a:gd name="connsiteY2773" fmla="*/ 1053333 h 3652478"/>
                <a:gd name="connsiteX2774" fmla="*/ 3529906 w 10080264"/>
                <a:gd name="connsiteY2774" fmla="*/ 1041455 h 3652478"/>
                <a:gd name="connsiteX2775" fmla="*/ 3545385 w 10080264"/>
                <a:gd name="connsiteY2775" fmla="*/ 1029216 h 3652478"/>
                <a:gd name="connsiteX2776" fmla="*/ 3562663 w 10080264"/>
                <a:gd name="connsiteY2776" fmla="*/ 1018778 h 3652478"/>
                <a:gd name="connsiteX2777" fmla="*/ 2595074 w 10080264"/>
                <a:gd name="connsiteY2777" fmla="*/ 1006539 h 3652478"/>
                <a:gd name="connsiteX2778" fmla="*/ 2558718 w 10080264"/>
                <a:gd name="connsiteY2778" fmla="*/ 1025617 h 3652478"/>
                <a:gd name="connsiteX2779" fmla="*/ 2510123 w 10080264"/>
                <a:gd name="connsiteY2779" fmla="*/ 1053333 h 3652478"/>
                <a:gd name="connsiteX2780" fmla="*/ 2480605 w 10080264"/>
                <a:gd name="connsiteY2780" fmla="*/ 1068811 h 3652478"/>
                <a:gd name="connsiteX2781" fmla="*/ 2496444 w 10080264"/>
                <a:gd name="connsiteY2781" fmla="*/ 1067371 h 3652478"/>
                <a:gd name="connsiteX2782" fmla="*/ 2510123 w 10080264"/>
                <a:gd name="connsiteY2782" fmla="*/ 1063772 h 3652478"/>
                <a:gd name="connsiteX2783" fmla="*/ 2522361 w 10080264"/>
                <a:gd name="connsiteY2783" fmla="*/ 1058732 h 3652478"/>
                <a:gd name="connsiteX2784" fmla="*/ 2534600 w 10080264"/>
                <a:gd name="connsiteY2784" fmla="*/ 1050094 h 3652478"/>
                <a:gd name="connsiteX2785" fmla="*/ 2545039 w 10080264"/>
                <a:gd name="connsiteY2785" fmla="*/ 1041455 h 3652478"/>
                <a:gd name="connsiteX2786" fmla="*/ 2546839 w 10080264"/>
                <a:gd name="connsiteY2786" fmla="*/ 1039655 h 3652478"/>
                <a:gd name="connsiteX2787" fmla="*/ 2565557 w 10080264"/>
                <a:gd name="connsiteY2787" fmla="*/ 1027417 h 3652478"/>
                <a:gd name="connsiteX2788" fmla="*/ 2575996 w 10080264"/>
                <a:gd name="connsiteY2788" fmla="*/ 1022377 h 3652478"/>
                <a:gd name="connsiteX2789" fmla="*/ 2584635 w 10080264"/>
                <a:gd name="connsiteY2789" fmla="*/ 1020577 h 3652478"/>
                <a:gd name="connsiteX2790" fmla="*/ 2588235 w 10080264"/>
                <a:gd name="connsiteY2790" fmla="*/ 1013378 h 3652478"/>
                <a:gd name="connsiteX2791" fmla="*/ 815070 w 10080264"/>
                <a:gd name="connsiteY2791" fmla="*/ 1000872 h 3652478"/>
                <a:gd name="connsiteX2792" fmla="*/ 776925 w 10080264"/>
                <a:gd name="connsiteY2792" fmla="*/ 1035435 h 3652478"/>
                <a:gd name="connsiteX2793" fmla="*/ 737341 w 10080264"/>
                <a:gd name="connsiteY2793" fmla="*/ 1068197 h 3652478"/>
                <a:gd name="connsiteX2794" fmla="*/ 695598 w 10080264"/>
                <a:gd name="connsiteY2794" fmla="*/ 1099520 h 3652478"/>
                <a:gd name="connsiteX2795" fmla="*/ 652415 w 10080264"/>
                <a:gd name="connsiteY2795" fmla="*/ 1130482 h 3652478"/>
                <a:gd name="connsiteX2796" fmla="*/ 622907 w 10080264"/>
                <a:gd name="connsiteY2796" fmla="*/ 1151363 h 3652478"/>
                <a:gd name="connsiteX2797" fmla="*/ 493000 w 10080264"/>
                <a:gd name="connsiteY2797" fmla="*/ 1248210 h 3652478"/>
                <a:gd name="connsiteX2798" fmla="*/ 501636 w 10080264"/>
                <a:gd name="connsiteY2798" fmla="*/ 1256851 h 3652478"/>
                <a:gd name="connsiteX2799" fmla="*/ 508834 w 10080264"/>
                <a:gd name="connsiteY2799" fmla="*/ 1267292 h 3652478"/>
                <a:gd name="connsiteX2800" fmla="*/ 515671 w 10080264"/>
                <a:gd name="connsiteY2800" fmla="*/ 1274132 h 3652478"/>
                <a:gd name="connsiteX2801" fmla="*/ 520709 w 10080264"/>
                <a:gd name="connsiteY2801" fmla="*/ 1277732 h 3652478"/>
                <a:gd name="connsiteX2802" fmla="*/ 526107 w 10080264"/>
                <a:gd name="connsiteY2802" fmla="*/ 1279533 h 3652478"/>
                <a:gd name="connsiteX2803" fmla="*/ 536183 w 10080264"/>
                <a:gd name="connsiteY2803" fmla="*/ 1267292 h 3652478"/>
                <a:gd name="connsiteX2804" fmla="*/ 546618 w 10080264"/>
                <a:gd name="connsiteY2804" fmla="*/ 1256851 h 3652478"/>
                <a:gd name="connsiteX2805" fmla="*/ 560653 w 10080264"/>
                <a:gd name="connsiteY2805" fmla="*/ 1246410 h 3652478"/>
                <a:gd name="connsiteX2806" fmla="*/ 576126 w 10080264"/>
                <a:gd name="connsiteY2806" fmla="*/ 1237770 h 3652478"/>
                <a:gd name="connsiteX2807" fmla="*/ 588361 w 10080264"/>
                <a:gd name="connsiteY2807" fmla="*/ 1229129 h 3652478"/>
                <a:gd name="connsiteX2808" fmla="*/ 602396 w 10080264"/>
                <a:gd name="connsiteY2808" fmla="*/ 1219048 h 3652478"/>
                <a:gd name="connsiteX2809" fmla="*/ 628305 w 10080264"/>
                <a:gd name="connsiteY2809" fmla="*/ 1194927 h 3652478"/>
                <a:gd name="connsiteX2810" fmla="*/ 643779 w 10080264"/>
                <a:gd name="connsiteY2810" fmla="*/ 1175845 h 3652478"/>
                <a:gd name="connsiteX2811" fmla="*/ 655654 w 10080264"/>
                <a:gd name="connsiteY2811" fmla="*/ 1156764 h 3652478"/>
                <a:gd name="connsiteX2812" fmla="*/ 664291 w 10080264"/>
                <a:gd name="connsiteY2812" fmla="*/ 1146323 h 3652478"/>
                <a:gd name="connsiteX2813" fmla="*/ 672927 w 10080264"/>
                <a:gd name="connsiteY2813" fmla="*/ 1139122 h 3652478"/>
                <a:gd name="connsiteX2814" fmla="*/ 683363 w 10080264"/>
                <a:gd name="connsiteY2814" fmla="*/ 1134082 h 3652478"/>
                <a:gd name="connsiteX2815" fmla="*/ 693799 w 10080264"/>
                <a:gd name="connsiteY2815" fmla="*/ 1130482 h 3652478"/>
                <a:gd name="connsiteX2816" fmla="*/ 699197 w 10080264"/>
                <a:gd name="connsiteY2816" fmla="*/ 1121841 h 3652478"/>
                <a:gd name="connsiteX2817" fmla="*/ 704234 w 10080264"/>
                <a:gd name="connsiteY2817" fmla="*/ 1113201 h 3652478"/>
                <a:gd name="connsiteX2818" fmla="*/ 723307 w 10080264"/>
                <a:gd name="connsiteY2818" fmla="*/ 1092679 h 3652478"/>
                <a:gd name="connsiteX2819" fmla="*/ 749216 w 10080264"/>
                <a:gd name="connsiteY2819" fmla="*/ 1069997 h 3652478"/>
                <a:gd name="connsiteX2820" fmla="*/ 775126 w 10080264"/>
                <a:gd name="connsiteY2820" fmla="*/ 1044076 h 3652478"/>
                <a:gd name="connsiteX2821" fmla="*/ 787361 w 10080264"/>
                <a:gd name="connsiteY2821" fmla="*/ 1033635 h 3652478"/>
                <a:gd name="connsiteX2822" fmla="*/ 797437 w 10080264"/>
                <a:gd name="connsiteY2822" fmla="*/ 1023194 h 3652478"/>
                <a:gd name="connsiteX2823" fmla="*/ 815070 w 10080264"/>
                <a:gd name="connsiteY2823" fmla="*/ 1002313 h 3652478"/>
                <a:gd name="connsiteX2824" fmla="*/ 2240148 w 10080264"/>
                <a:gd name="connsiteY2824" fmla="*/ 997900 h 3652478"/>
                <a:gd name="connsiteX2825" fmla="*/ 2240148 w 10080264"/>
                <a:gd name="connsiteY2825" fmla="*/ 999700 h 3652478"/>
                <a:gd name="connsiteX2826" fmla="*/ 2245548 w 10080264"/>
                <a:gd name="connsiteY2826" fmla="*/ 997900 h 3652478"/>
                <a:gd name="connsiteX2827" fmla="*/ 4514636 w 10080264"/>
                <a:gd name="connsiteY2827" fmla="*/ 993777 h 3652478"/>
                <a:gd name="connsiteX2828" fmla="*/ 4512835 w 10080264"/>
                <a:gd name="connsiteY2828" fmla="*/ 997377 h 3652478"/>
                <a:gd name="connsiteX2829" fmla="*/ 4495547 w 10080264"/>
                <a:gd name="connsiteY2829" fmla="*/ 1016460 h 3652478"/>
                <a:gd name="connsiteX2830" fmla="*/ 4481501 w 10080264"/>
                <a:gd name="connsiteY2830" fmla="*/ 1031942 h 3652478"/>
                <a:gd name="connsiteX2831" fmla="*/ 4466014 w 10080264"/>
                <a:gd name="connsiteY2831" fmla="*/ 1044184 h 3652478"/>
                <a:gd name="connsiteX2832" fmla="*/ 4467814 w 10080264"/>
                <a:gd name="connsiteY2832" fmla="*/ 1044184 h 3652478"/>
                <a:gd name="connsiteX2833" fmla="*/ 4471056 w 10080264"/>
                <a:gd name="connsiteY2833" fmla="*/ 1044184 h 3652478"/>
                <a:gd name="connsiteX2834" fmla="*/ 4476458 w 10080264"/>
                <a:gd name="connsiteY2834" fmla="*/ 1040944 h 3652478"/>
                <a:gd name="connsiteX2835" fmla="*/ 4483302 w 10080264"/>
                <a:gd name="connsiteY2835" fmla="*/ 1031942 h 3652478"/>
                <a:gd name="connsiteX2836" fmla="*/ 4490145 w 10080264"/>
                <a:gd name="connsiteY2836" fmla="*/ 1023301 h 3652478"/>
                <a:gd name="connsiteX2837" fmla="*/ 4498789 w 10080264"/>
                <a:gd name="connsiteY2837" fmla="*/ 1014660 h 3652478"/>
                <a:gd name="connsiteX2838" fmla="*/ 4505992 w 10080264"/>
                <a:gd name="connsiteY2838" fmla="*/ 1009619 h 3652478"/>
                <a:gd name="connsiteX2839" fmla="*/ 4514636 w 10080264"/>
                <a:gd name="connsiteY2839" fmla="*/ 1006019 h 3652478"/>
                <a:gd name="connsiteX2840" fmla="*/ 4514636 w 10080264"/>
                <a:gd name="connsiteY2840" fmla="*/ 999177 h 3652478"/>
                <a:gd name="connsiteX2841" fmla="*/ 8161554 w 10080264"/>
                <a:gd name="connsiteY2841" fmla="*/ 992546 h 3652478"/>
                <a:gd name="connsiteX2842" fmla="*/ 8146069 w 10080264"/>
                <a:gd name="connsiteY2842" fmla="*/ 1002624 h 3652478"/>
                <a:gd name="connsiteX2843" fmla="*/ 8160113 w 10080264"/>
                <a:gd name="connsiteY2843" fmla="*/ 999384 h 3652478"/>
                <a:gd name="connsiteX2844" fmla="*/ 9912088 w 10080264"/>
                <a:gd name="connsiteY2844" fmla="*/ 990746 h 3652478"/>
                <a:gd name="connsiteX2845" fmla="*/ 9877517 w 10080264"/>
                <a:gd name="connsiteY2845" fmla="*/ 1018461 h 3652478"/>
                <a:gd name="connsiteX2846" fmla="*/ 9846547 w 10080264"/>
                <a:gd name="connsiteY2846" fmla="*/ 1046176 h 3652478"/>
                <a:gd name="connsiteX2847" fmla="*/ 9813776 w 10080264"/>
                <a:gd name="connsiteY2847" fmla="*/ 1077131 h 3652478"/>
                <a:gd name="connsiteX2848" fmla="*/ 9820618 w 10080264"/>
                <a:gd name="connsiteY2848" fmla="*/ 1072092 h 3652478"/>
                <a:gd name="connsiteX2849" fmla="*/ 9855190 w 10080264"/>
                <a:gd name="connsiteY2849" fmla="*/ 1049776 h 3652478"/>
                <a:gd name="connsiteX2850" fmla="*/ 9889761 w 10080264"/>
                <a:gd name="connsiteY2850" fmla="*/ 1025300 h 3652478"/>
                <a:gd name="connsiteX2851" fmla="*/ 9901645 w 10080264"/>
                <a:gd name="connsiteY2851" fmla="*/ 1016661 h 3652478"/>
                <a:gd name="connsiteX2852" fmla="*/ 9907047 w 10080264"/>
                <a:gd name="connsiteY2852" fmla="*/ 1002624 h 3652478"/>
                <a:gd name="connsiteX2853" fmla="*/ 9642000 w 10080264"/>
                <a:gd name="connsiteY2853" fmla="*/ 976708 h 3652478"/>
                <a:gd name="connsiteX2854" fmla="*/ 9609229 w 10080264"/>
                <a:gd name="connsiteY2854" fmla="*/ 1001184 h 3652478"/>
                <a:gd name="connsiteX2855" fmla="*/ 9602387 w 10080264"/>
                <a:gd name="connsiteY2855" fmla="*/ 1006223 h 3652478"/>
                <a:gd name="connsiteX2856" fmla="*/ 9622914 w 10080264"/>
                <a:gd name="connsiteY2856" fmla="*/ 992546 h 3652478"/>
                <a:gd name="connsiteX2857" fmla="*/ 4983932 w 10080264"/>
                <a:gd name="connsiteY2857" fmla="*/ 976494 h 3652478"/>
                <a:gd name="connsiteX2858" fmla="*/ 4980330 w 10080264"/>
                <a:gd name="connsiteY2858" fmla="*/ 980095 h 3652478"/>
                <a:gd name="connsiteX2859" fmla="*/ 4982131 w 10080264"/>
                <a:gd name="connsiteY2859" fmla="*/ 981895 h 3652478"/>
                <a:gd name="connsiteX2860" fmla="*/ 4866158 w 10080264"/>
                <a:gd name="connsiteY2860" fmla="*/ 967853 h 3652478"/>
                <a:gd name="connsiteX2861" fmla="*/ 4802048 w 10080264"/>
                <a:gd name="connsiteY2861" fmla="*/ 1020061 h 3652478"/>
                <a:gd name="connsiteX2862" fmla="*/ 4737939 w 10080264"/>
                <a:gd name="connsiteY2862" fmla="*/ 1071909 h 3652478"/>
                <a:gd name="connsiteX2863" fmla="*/ 4712007 w 10080264"/>
                <a:gd name="connsiteY2863" fmla="*/ 1092792 h 3652478"/>
                <a:gd name="connsiteX2864" fmla="*/ 4656541 w 10080264"/>
                <a:gd name="connsiteY2864" fmla="*/ 1139239 h 3652478"/>
                <a:gd name="connsiteX2865" fmla="*/ 4687516 w 10080264"/>
                <a:gd name="connsiteY2865" fmla="*/ 1121956 h 3652478"/>
                <a:gd name="connsiteX2866" fmla="*/ 4718850 w 10080264"/>
                <a:gd name="connsiteY2866" fmla="*/ 1101073 h 3652478"/>
                <a:gd name="connsiteX2867" fmla="*/ 4750184 w 10080264"/>
                <a:gd name="connsiteY2867" fmla="*/ 1078750 h 3652478"/>
                <a:gd name="connsiteX2868" fmla="*/ 4777917 w 10080264"/>
                <a:gd name="connsiteY2868" fmla="*/ 1051025 h 3652478"/>
                <a:gd name="connsiteX2869" fmla="*/ 4822938 w 10080264"/>
                <a:gd name="connsiteY2869" fmla="*/ 1007819 h 3652478"/>
                <a:gd name="connsiteX2870" fmla="*/ 7048344 w 10080264"/>
                <a:gd name="connsiteY2870" fmla="*/ 964294 h 3652478"/>
                <a:gd name="connsiteX2871" fmla="*/ 7017375 w 10080264"/>
                <a:gd name="connsiteY2871" fmla="*/ 984818 h 3652478"/>
                <a:gd name="connsiteX2872" fmla="*/ 6838764 w 10080264"/>
                <a:gd name="connsiteY2872" fmla="*/ 1106161 h 3652478"/>
                <a:gd name="connsiteX2873" fmla="*/ 6674197 w 10080264"/>
                <a:gd name="connsiteY2873" fmla="*/ 1213462 h 3652478"/>
                <a:gd name="connsiteX2874" fmla="*/ 6681399 w 10080264"/>
                <a:gd name="connsiteY2874" fmla="*/ 1211661 h 3652478"/>
                <a:gd name="connsiteX2875" fmla="*/ 6688241 w 10080264"/>
                <a:gd name="connsiteY2875" fmla="*/ 1210221 h 3652478"/>
                <a:gd name="connsiteX2876" fmla="*/ 6701925 w 10080264"/>
                <a:gd name="connsiteY2876" fmla="*/ 1211661 h 3652478"/>
                <a:gd name="connsiteX2877" fmla="*/ 6714168 w 10080264"/>
                <a:gd name="connsiteY2877" fmla="*/ 1215262 h 3652478"/>
                <a:gd name="connsiteX2878" fmla="*/ 6715969 w 10080264"/>
                <a:gd name="connsiteY2878" fmla="*/ 1215262 h 3652478"/>
                <a:gd name="connsiteX2879" fmla="*/ 6747298 w 10080264"/>
                <a:gd name="connsiteY2879" fmla="*/ 1189337 h 3652478"/>
                <a:gd name="connsiteX2880" fmla="*/ 6778267 w 10080264"/>
                <a:gd name="connsiteY2880" fmla="*/ 1165212 h 3652478"/>
                <a:gd name="connsiteX2881" fmla="*/ 6811036 w 10080264"/>
                <a:gd name="connsiteY2881" fmla="*/ 1144328 h 3652478"/>
                <a:gd name="connsiteX2882" fmla="*/ 6842365 w 10080264"/>
                <a:gd name="connsiteY2882" fmla="*/ 1127045 h 3652478"/>
                <a:gd name="connsiteX2883" fmla="*/ 6847406 w 10080264"/>
                <a:gd name="connsiteY2883" fmla="*/ 1116603 h 3652478"/>
                <a:gd name="connsiteX2884" fmla="*/ 6854608 w 10080264"/>
                <a:gd name="connsiteY2884" fmla="*/ 1107961 h 3652478"/>
                <a:gd name="connsiteX2885" fmla="*/ 6863251 w 10080264"/>
                <a:gd name="connsiteY2885" fmla="*/ 1099320 h 3652478"/>
                <a:gd name="connsiteX2886" fmla="*/ 6873694 w 10080264"/>
                <a:gd name="connsiteY2886" fmla="*/ 1090678 h 3652478"/>
                <a:gd name="connsiteX2887" fmla="*/ 6876935 w 10080264"/>
                <a:gd name="connsiteY2887" fmla="*/ 1088878 h 3652478"/>
                <a:gd name="connsiteX2888" fmla="*/ 6892779 w 10080264"/>
                <a:gd name="connsiteY2888" fmla="*/ 1083837 h 3652478"/>
                <a:gd name="connsiteX2889" fmla="*/ 6908264 w 10080264"/>
                <a:gd name="connsiteY2889" fmla="*/ 1082036 h 3652478"/>
                <a:gd name="connsiteX2890" fmla="*/ 6961919 w 10080264"/>
                <a:gd name="connsiteY2890" fmla="*/ 1028386 h 3652478"/>
                <a:gd name="connsiteX2891" fmla="*/ 6966961 w 10080264"/>
                <a:gd name="connsiteY2891" fmla="*/ 1022985 h 3652478"/>
                <a:gd name="connsiteX2892" fmla="*/ 6973803 w 10080264"/>
                <a:gd name="connsiteY2892" fmla="*/ 1021545 h 3652478"/>
                <a:gd name="connsiteX2893" fmla="*/ 6979204 w 10080264"/>
                <a:gd name="connsiteY2893" fmla="*/ 1021545 h 3652478"/>
                <a:gd name="connsiteX2894" fmla="*/ 6986046 w 10080264"/>
                <a:gd name="connsiteY2894" fmla="*/ 1022985 h 3652478"/>
                <a:gd name="connsiteX2895" fmla="*/ 6992888 w 10080264"/>
                <a:gd name="connsiteY2895" fmla="*/ 1014343 h 3652478"/>
                <a:gd name="connsiteX2896" fmla="*/ 6996489 w 10080264"/>
                <a:gd name="connsiteY2896" fmla="*/ 1007502 h 3652478"/>
                <a:gd name="connsiteX2897" fmla="*/ 7001531 w 10080264"/>
                <a:gd name="connsiteY2897" fmla="*/ 1002101 h 3652478"/>
                <a:gd name="connsiteX2898" fmla="*/ 7006932 w 10080264"/>
                <a:gd name="connsiteY2898" fmla="*/ 998860 h 3652478"/>
                <a:gd name="connsiteX2899" fmla="*/ 7013774 w 10080264"/>
                <a:gd name="connsiteY2899" fmla="*/ 995260 h 3652478"/>
                <a:gd name="connsiteX2900" fmla="*/ 7017375 w 10080264"/>
                <a:gd name="connsiteY2900" fmla="*/ 992019 h 3652478"/>
                <a:gd name="connsiteX2901" fmla="*/ 7029619 w 10080264"/>
                <a:gd name="connsiteY2901" fmla="*/ 979777 h 3652478"/>
                <a:gd name="connsiteX2902" fmla="*/ 494799 w 10080264"/>
                <a:gd name="connsiteY2902" fmla="*/ 959109 h 3652478"/>
                <a:gd name="connsiteX2903" fmla="*/ 460253 w 10080264"/>
                <a:gd name="connsiteY2903" fmla="*/ 985031 h 3652478"/>
                <a:gd name="connsiteX2904" fmla="*/ 427507 w 10080264"/>
                <a:gd name="connsiteY2904" fmla="*/ 1009513 h 3652478"/>
                <a:gd name="connsiteX2905" fmla="*/ 406744 w 10080264"/>
                <a:gd name="connsiteY2905" fmla="*/ 1030286 h 3652478"/>
                <a:gd name="connsiteX2906" fmla="*/ 404836 w 10080264"/>
                <a:gd name="connsiteY2906" fmla="*/ 1031835 h 3652478"/>
                <a:gd name="connsiteX2907" fmla="*/ 387563 w 10080264"/>
                <a:gd name="connsiteY2907" fmla="*/ 1049476 h 3652478"/>
                <a:gd name="connsiteX2908" fmla="*/ 372089 w 10080264"/>
                <a:gd name="connsiteY2908" fmla="*/ 1064957 h 3652478"/>
                <a:gd name="connsiteX2909" fmla="*/ 373528 w 10080264"/>
                <a:gd name="connsiteY2909" fmla="*/ 1064957 h 3652478"/>
                <a:gd name="connsiteX2910" fmla="*/ 399798 w 10080264"/>
                <a:gd name="connsiteY2910" fmla="*/ 1037235 h 3652478"/>
                <a:gd name="connsiteX2911" fmla="*/ 406744 w 10080264"/>
                <a:gd name="connsiteY2911" fmla="*/ 1030286 h 3652478"/>
                <a:gd name="connsiteX2912" fmla="*/ 423908 w 10080264"/>
                <a:gd name="connsiteY2912" fmla="*/ 1016354 h 3652478"/>
                <a:gd name="connsiteX2913" fmla="*/ 444780 w 10080264"/>
                <a:gd name="connsiteY2913" fmla="*/ 1004113 h 3652478"/>
                <a:gd name="connsiteX2914" fmla="*/ 468890 w 10080264"/>
                <a:gd name="connsiteY2914" fmla="*/ 993672 h 3652478"/>
                <a:gd name="connsiteX2915" fmla="*/ 481125 w 10080264"/>
                <a:gd name="connsiteY2915" fmla="*/ 976391 h 3652478"/>
                <a:gd name="connsiteX2916" fmla="*/ 2686866 w 10080264"/>
                <a:gd name="connsiteY2916" fmla="*/ 956506 h 3652478"/>
                <a:gd name="connsiteX2917" fmla="*/ 2674627 w 10080264"/>
                <a:gd name="connsiteY2917" fmla="*/ 959745 h 3652478"/>
                <a:gd name="connsiteX2918" fmla="*/ 2662748 w 10080264"/>
                <a:gd name="connsiteY2918" fmla="*/ 966585 h 3652478"/>
                <a:gd name="connsiteX2919" fmla="*/ 2664188 w 10080264"/>
                <a:gd name="connsiteY2919" fmla="*/ 966585 h 3652478"/>
                <a:gd name="connsiteX2920" fmla="*/ 2674627 w 10080264"/>
                <a:gd name="connsiteY2920" fmla="*/ 965145 h 3652478"/>
                <a:gd name="connsiteX2921" fmla="*/ 8632588 w 10080264"/>
                <a:gd name="connsiteY2921" fmla="*/ 948993 h 3652478"/>
                <a:gd name="connsiteX2922" fmla="*/ 8632588 w 10080264"/>
                <a:gd name="connsiteY2922" fmla="*/ 950793 h 3652478"/>
                <a:gd name="connsiteX2923" fmla="*/ 8630788 w 10080264"/>
                <a:gd name="connsiteY2923" fmla="*/ 952593 h 3652478"/>
                <a:gd name="connsiteX2924" fmla="*/ 8572088 w 10080264"/>
                <a:gd name="connsiteY2924" fmla="*/ 995785 h 3652478"/>
                <a:gd name="connsiteX2925" fmla="*/ 8584332 w 10080264"/>
                <a:gd name="connsiteY2925" fmla="*/ 995785 h 3652478"/>
                <a:gd name="connsiteX2926" fmla="*/ 8610261 w 10080264"/>
                <a:gd name="connsiteY2926" fmla="*/ 971669 h 3652478"/>
                <a:gd name="connsiteX2927" fmla="*/ 8637630 w 10080264"/>
                <a:gd name="connsiteY2927" fmla="*/ 948993 h 3652478"/>
                <a:gd name="connsiteX2928" fmla="*/ 8357098 w 10080264"/>
                <a:gd name="connsiteY2928" fmla="*/ 948993 h 3652478"/>
                <a:gd name="connsiteX2929" fmla="*/ 8251583 w 10080264"/>
                <a:gd name="connsiteY2929" fmla="*/ 1016661 h 3652478"/>
                <a:gd name="connsiteX2930" fmla="*/ 8149670 w 10080264"/>
                <a:gd name="connsiteY2930" fmla="*/ 1087569 h 3652478"/>
                <a:gd name="connsiteX2931" fmla="*/ 8047396 w 10080264"/>
                <a:gd name="connsiteY2931" fmla="*/ 1160276 h 3652478"/>
                <a:gd name="connsiteX2932" fmla="*/ 7948364 w 10080264"/>
                <a:gd name="connsiteY2932" fmla="*/ 1232983 h 3652478"/>
                <a:gd name="connsiteX2933" fmla="*/ 7953765 w 10080264"/>
                <a:gd name="connsiteY2933" fmla="*/ 1234783 h 3652478"/>
                <a:gd name="connsiteX2934" fmla="*/ 7958807 w 10080264"/>
                <a:gd name="connsiteY2934" fmla="*/ 1234783 h 3652478"/>
                <a:gd name="connsiteX2935" fmla="*/ 8007423 w 10080264"/>
                <a:gd name="connsiteY2935" fmla="*/ 1205268 h 3652478"/>
                <a:gd name="connsiteX2936" fmla="*/ 8052438 w 10080264"/>
                <a:gd name="connsiteY2936" fmla="*/ 1174314 h 3652478"/>
                <a:gd name="connsiteX2937" fmla="*/ 8093851 w 10080264"/>
                <a:gd name="connsiteY2937" fmla="*/ 1142999 h 3652478"/>
                <a:gd name="connsiteX2938" fmla="*/ 8133824 w 10080264"/>
                <a:gd name="connsiteY2938" fmla="*/ 1111685 h 3652478"/>
                <a:gd name="connsiteX2939" fmla="*/ 8173798 w 10080264"/>
                <a:gd name="connsiteY2939" fmla="*/ 1078931 h 3652478"/>
                <a:gd name="connsiteX2940" fmla="*/ 8217012 w 10080264"/>
                <a:gd name="connsiteY2940" fmla="*/ 1049776 h 3652478"/>
                <a:gd name="connsiteX2941" fmla="*/ 8267428 w 10080264"/>
                <a:gd name="connsiteY2941" fmla="*/ 1020261 h 3652478"/>
                <a:gd name="connsiteX2942" fmla="*/ 8321086 w 10080264"/>
                <a:gd name="connsiteY2942" fmla="*/ 992546 h 3652478"/>
                <a:gd name="connsiteX2943" fmla="*/ 8324327 w 10080264"/>
                <a:gd name="connsiteY2943" fmla="*/ 982108 h 3652478"/>
                <a:gd name="connsiteX2944" fmla="*/ 8329729 w 10080264"/>
                <a:gd name="connsiteY2944" fmla="*/ 973469 h 3652478"/>
                <a:gd name="connsiteX2945" fmla="*/ 8336571 w 10080264"/>
                <a:gd name="connsiteY2945" fmla="*/ 966270 h 3652478"/>
                <a:gd name="connsiteX2946" fmla="*/ 8345214 w 10080264"/>
                <a:gd name="connsiteY2946" fmla="*/ 963031 h 3652478"/>
                <a:gd name="connsiteX2947" fmla="*/ 8352056 w 10080264"/>
                <a:gd name="connsiteY2947" fmla="*/ 957632 h 3652478"/>
                <a:gd name="connsiteX2948" fmla="*/ 2541440 w 10080264"/>
                <a:gd name="connsiteY2948" fmla="*/ 946067 h 3652478"/>
                <a:gd name="connsiteX2949" fmla="*/ 2538016 w 10080264"/>
                <a:gd name="connsiteY2949" fmla="*/ 949015 h 3652478"/>
                <a:gd name="connsiteX2950" fmla="*/ 2506882 w 10080264"/>
                <a:gd name="connsiteY2950" fmla="*/ 966585 h 3652478"/>
                <a:gd name="connsiteX2951" fmla="*/ 2434169 w 10080264"/>
                <a:gd name="connsiteY2951" fmla="*/ 1008339 h 3652478"/>
                <a:gd name="connsiteX2952" fmla="*/ 2364696 w 10080264"/>
                <a:gd name="connsiteY2952" fmla="*/ 1051533 h 3652478"/>
                <a:gd name="connsiteX2953" fmla="*/ 2299182 w 10080264"/>
                <a:gd name="connsiteY2953" fmla="*/ 1094728 h 3652478"/>
                <a:gd name="connsiteX2954" fmla="*/ 2235108 w 10080264"/>
                <a:gd name="connsiteY2954" fmla="*/ 1139722 h 3652478"/>
                <a:gd name="connsiteX2955" fmla="*/ 2235108 w 10080264"/>
                <a:gd name="connsiteY2955" fmla="*/ 1146921 h 3652478"/>
                <a:gd name="connsiteX2956" fmla="*/ 2250587 w 10080264"/>
                <a:gd name="connsiteY2956" fmla="*/ 1138282 h 3652478"/>
                <a:gd name="connsiteX2957" fmla="*/ 2264625 w 10080264"/>
                <a:gd name="connsiteY2957" fmla="*/ 1126044 h 3652478"/>
                <a:gd name="connsiteX2958" fmla="*/ 2278304 w 10080264"/>
                <a:gd name="connsiteY2958" fmla="*/ 1115605 h 3652478"/>
                <a:gd name="connsiteX2959" fmla="*/ 2292343 w 10080264"/>
                <a:gd name="connsiteY2959" fmla="*/ 1106966 h 3652478"/>
                <a:gd name="connsiteX2960" fmla="*/ 2304222 w 10080264"/>
                <a:gd name="connsiteY2960" fmla="*/ 1100127 h 3652478"/>
                <a:gd name="connsiteX2961" fmla="*/ 2319700 w 10080264"/>
                <a:gd name="connsiteY2961" fmla="*/ 1094728 h 3652478"/>
                <a:gd name="connsiteX2962" fmla="*/ 2343818 w 10080264"/>
                <a:gd name="connsiteY2962" fmla="*/ 1072411 h 3652478"/>
                <a:gd name="connsiteX2963" fmla="*/ 2370096 w 10080264"/>
                <a:gd name="connsiteY2963" fmla="*/ 1053333 h 3652478"/>
                <a:gd name="connsiteX2964" fmla="*/ 2397813 w 10080264"/>
                <a:gd name="connsiteY2964" fmla="*/ 1034256 h 3652478"/>
                <a:gd name="connsiteX2965" fmla="*/ 2429130 w 10080264"/>
                <a:gd name="connsiteY2965" fmla="*/ 1018778 h 3652478"/>
                <a:gd name="connsiteX2966" fmla="*/ 2460087 w 10080264"/>
                <a:gd name="connsiteY2966" fmla="*/ 1002940 h 3652478"/>
                <a:gd name="connsiteX2967" fmla="*/ 2489244 w 10080264"/>
                <a:gd name="connsiteY2967" fmla="*/ 987462 h 3652478"/>
                <a:gd name="connsiteX2968" fmla="*/ 2515522 w 10080264"/>
                <a:gd name="connsiteY2968" fmla="*/ 968384 h 3652478"/>
                <a:gd name="connsiteX2969" fmla="*/ 2538016 w 10080264"/>
                <a:gd name="connsiteY2969" fmla="*/ 949015 h 3652478"/>
                <a:gd name="connsiteX2970" fmla="*/ 2543239 w 10080264"/>
                <a:gd name="connsiteY2970" fmla="*/ 946067 h 3652478"/>
                <a:gd name="connsiteX2971" fmla="*/ 9091379 w 10080264"/>
                <a:gd name="connsiteY2971" fmla="*/ 940355 h 3652478"/>
                <a:gd name="connsiteX2972" fmla="*/ 9091379 w 10080264"/>
                <a:gd name="connsiteY2972" fmla="*/ 942155 h 3652478"/>
                <a:gd name="connsiteX2973" fmla="*/ 9096781 w 10080264"/>
                <a:gd name="connsiteY2973" fmla="*/ 940355 h 3652478"/>
                <a:gd name="connsiteX2974" fmla="*/ 8789960 w 10080264"/>
                <a:gd name="connsiteY2974" fmla="*/ 940355 h 3652478"/>
                <a:gd name="connsiteX2975" fmla="*/ 8760790 w 10080264"/>
                <a:gd name="connsiteY2975" fmla="*/ 954392 h 3652478"/>
                <a:gd name="connsiteX2976" fmla="*/ 8734862 w 10080264"/>
                <a:gd name="connsiteY2976" fmla="*/ 969870 h 3652478"/>
                <a:gd name="connsiteX2977" fmla="*/ 8708933 w 10080264"/>
                <a:gd name="connsiteY2977" fmla="*/ 985347 h 3652478"/>
                <a:gd name="connsiteX2978" fmla="*/ 8686246 w 10080264"/>
                <a:gd name="connsiteY2978" fmla="*/ 1002624 h 3652478"/>
                <a:gd name="connsiteX2979" fmla="*/ 8644472 w 10080264"/>
                <a:gd name="connsiteY2979" fmla="*/ 1033938 h 3652478"/>
                <a:gd name="connsiteX2980" fmla="*/ 8603058 w 10080264"/>
                <a:gd name="connsiteY2980" fmla="*/ 1067053 h 3652478"/>
                <a:gd name="connsiteX2981" fmla="*/ 8537517 w 10080264"/>
                <a:gd name="connsiteY2981" fmla="*/ 1118883 h 3652478"/>
                <a:gd name="connsiteX2982" fmla="*/ 8540758 w 10080264"/>
                <a:gd name="connsiteY2982" fmla="*/ 1120323 h 3652478"/>
                <a:gd name="connsiteX2983" fmla="*/ 8542559 w 10080264"/>
                <a:gd name="connsiteY2983" fmla="*/ 1120323 h 3652478"/>
                <a:gd name="connsiteX2984" fmla="*/ 8549401 w 10080264"/>
                <a:gd name="connsiteY2984" fmla="*/ 1118883 h 3652478"/>
                <a:gd name="connsiteX2985" fmla="*/ 8556603 w 10080264"/>
                <a:gd name="connsiteY2985" fmla="*/ 1118883 h 3652478"/>
                <a:gd name="connsiteX2986" fmla="*/ 8589374 w 10080264"/>
                <a:gd name="connsiteY2986" fmla="*/ 1085769 h 3652478"/>
                <a:gd name="connsiteX2987" fmla="*/ 8623945 w 10080264"/>
                <a:gd name="connsiteY2987" fmla="*/ 1054815 h 3652478"/>
                <a:gd name="connsiteX2988" fmla="*/ 8663918 w 10080264"/>
                <a:gd name="connsiteY2988" fmla="*/ 1025300 h 3652478"/>
                <a:gd name="connsiteX2989" fmla="*/ 8707133 w 10080264"/>
                <a:gd name="connsiteY2989" fmla="*/ 997585 h 3652478"/>
                <a:gd name="connsiteX2990" fmla="*/ 8728020 w 10080264"/>
                <a:gd name="connsiteY2990" fmla="*/ 985347 h 3652478"/>
                <a:gd name="connsiteX2991" fmla="*/ 8750347 w 10080264"/>
                <a:gd name="connsiteY2991" fmla="*/ 971669 h 3652478"/>
                <a:gd name="connsiteX2992" fmla="*/ 8769433 w 10080264"/>
                <a:gd name="connsiteY2992" fmla="*/ 957632 h 3652478"/>
                <a:gd name="connsiteX2993" fmla="*/ 8789960 w 10080264"/>
                <a:gd name="connsiteY2993" fmla="*/ 943954 h 3652478"/>
                <a:gd name="connsiteX2994" fmla="*/ 4597474 w 10080264"/>
                <a:gd name="connsiteY2994" fmla="*/ 940129 h 3652478"/>
                <a:gd name="connsiteX2995" fmla="*/ 4581987 w 10080264"/>
                <a:gd name="connsiteY2995" fmla="*/ 943729 h 3652478"/>
                <a:gd name="connsiteX2996" fmla="*/ 4568301 w 10080264"/>
                <a:gd name="connsiteY2996" fmla="*/ 948770 h 3652478"/>
                <a:gd name="connsiteX2997" fmla="*/ 4547411 w 10080264"/>
                <a:gd name="connsiteY2997" fmla="*/ 962812 h 3652478"/>
                <a:gd name="connsiteX2998" fmla="*/ 4528322 w 10080264"/>
                <a:gd name="connsiteY2998" fmla="*/ 978294 h 3652478"/>
                <a:gd name="connsiteX2999" fmla="*/ 4523280 w 10080264"/>
                <a:gd name="connsiteY2999" fmla="*/ 985135 h 3652478"/>
                <a:gd name="connsiteX3000" fmla="*/ 4551013 w 10080264"/>
                <a:gd name="connsiteY3000" fmla="*/ 969653 h 3652478"/>
                <a:gd name="connsiteX3001" fmla="*/ 4578385 w 10080264"/>
                <a:gd name="connsiteY3001" fmla="*/ 955971 h 3652478"/>
                <a:gd name="connsiteX3002" fmla="*/ 4588830 w 10080264"/>
                <a:gd name="connsiteY3002" fmla="*/ 948770 h 3652478"/>
                <a:gd name="connsiteX3003" fmla="*/ 2460087 w 10080264"/>
                <a:gd name="connsiteY3003" fmla="*/ 930589 h 3652478"/>
                <a:gd name="connsiteX3004" fmla="*/ 2451448 w 10080264"/>
                <a:gd name="connsiteY3004" fmla="*/ 935629 h 3652478"/>
                <a:gd name="connsiteX3005" fmla="*/ 2444608 w 10080264"/>
                <a:gd name="connsiteY3005" fmla="*/ 940668 h 3652478"/>
                <a:gd name="connsiteX3006" fmla="*/ 2454688 w 10080264"/>
                <a:gd name="connsiteY3006" fmla="*/ 937428 h 3652478"/>
                <a:gd name="connsiteX3007" fmla="*/ 3420837 w 10080264"/>
                <a:gd name="connsiteY3007" fmla="*/ 925190 h 3652478"/>
                <a:gd name="connsiteX3008" fmla="*/ 3415437 w 10080264"/>
                <a:gd name="connsiteY3008" fmla="*/ 928789 h 3652478"/>
                <a:gd name="connsiteX3009" fmla="*/ 3415321 w 10080264"/>
                <a:gd name="connsiteY3009" fmla="*/ 928909 h 3652478"/>
                <a:gd name="connsiteX3010" fmla="*/ 3405358 w 10080264"/>
                <a:gd name="connsiteY3010" fmla="*/ 935629 h 3652478"/>
                <a:gd name="connsiteX3011" fmla="*/ 3393119 w 10080264"/>
                <a:gd name="connsiteY3011" fmla="*/ 944267 h 3652478"/>
                <a:gd name="connsiteX3012" fmla="*/ 3405358 w 10080264"/>
                <a:gd name="connsiteY3012" fmla="*/ 939228 h 3652478"/>
                <a:gd name="connsiteX3013" fmla="*/ 3415321 w 10080264"/>
                <a:gd name="connsiteY3013" fmla="*/ 928909 h 3652478"/>
                <a:gd name="connsiteX3014" fmla="*/ 7895066 w 10080264"/>
                <a:gd name="connsiteY3014" fmla="*/ 923438 h 3652478"/>
                <a:gd name="connsiteX3015" fmla="*/ 7884623 w 10080264"/>
                <a:gd name="connsiteY3015" fmla="*/ 928477 h 3652478"/>
                <a:gd name="connsiteX3016" fmla="*/ 7872379 w 10080264"/>
                <a:gd name="connsiteY3016" fmla="*/ 930277 h 3652478"/>
                <a:gd name="connsiteX3017" fmla="*/ 7860495 w 10080264"/>
                <a:gd name="connsiteY3017" fmla="*/ 933516 h 3652478"/>
                <a:gd name="connsiteX3018" fmla="*/ 7846450 w 10080264"/>
                <a:gd name="connsiteY3018" fmla="*/ 935316 h 3652478"/>
                <a:gd name="connsiteX3019" fmla="*/ 7842849 w 10080264"/>
                <a:gd name="connsiteY3019" fmla="*/ 947554 h 3652478"/>
                <a:gd name="connsiteX3020" fmla="*/ 7839608 w 10080264"/>
                <a:gd name="connsiteY3020" fmla="*/ 961231 h 3652478"/>
                <a:gd name="connsiteX3021" fmla="*/ 7860495 w 10080264"/>
                <a:gd name="connsiteY3021" fmla="*/ 945754 h 3652478"/>
                <a:gd name="connsiteX3022" fmla="*/ 7881021 w 10080264"/>
                <a:gd name="connsiteY3022" fmla="*/ 933516 h 3652478"/>
                <a:gd name="connsiteX3023" fmla="*/ 7264766 w 10080264"/>
                <a:gd name="connsiteY3023" fmla="*/ 919285 h 3652478"/>
                <a:gd name="connsiteX3024" fmla="*/ 7211111 w 10080264"/>
                <a:gd name="connsiteY3024" fmla="*/ 953852 h 3652478"/>
                <a:gd name="connsiteX3025" fmla="*/ 7156015 w 10080264"/>
                <a:gd name="connsiteY3025" fmla="*/ 990219 h 3652478"/>
                <a:gd name="connsiteX3026" fmla="*/ 7098398 w 10080264"/>
                <a:gd name="connsiteY3026" fmla="*/ 1030186 h 3652478"/>
                <a:gd name="connsiteX3027" fmla="*/ 7041502 w 10080264"/>
                <a:gd name="connsiteY3027" fmla="*/ 1073395 h 3652478"/>
                <a:gd name="connsiteX3028" fmla="*/ 7039701 w 10080264"/>
                <a:gd name="connsiteY3028" fmla="*/ 1073395 h 3652478"/>
                <a:gd name="connsiteX3029" fmla="*/ 6954717 w 10080264"/>
                <a:gd name="connsiteY3029" fmla="*/ 1135687 h 3652478"/>
                <a:gd name="connsiteX3030" fmla="*/ 6884137 w 10080264"/>
                <a:gd name="connsiteY3030" fmla="*/ 1187537 h 3652478"/>
                <a:gd name="connsiteX3031" fmla="*/ 6814637 w 10080264"/>
                <a:gd name="connsiteY3031" fmla="*/ 1236146 h 3652478"/>
                <a:gd name="connsiteX3032" fmla="*/ 6788710 w 10080264"/>
                <a:gd name="connsiteY3032" fmla="*/ 1249829 h 3652478"/>
                <a:gd name="connsiteX3033" fmla="*/ 6764583 w 10080264"/>
                <a:gd name="connsiteY3033" fmla="*/ 1265312 h 3652478"/>
                <a:gd name="connsiteX3034" fmla="*/ 6750539 w 10080264"/>
                <a:gd name="connsiteY3034" fmla="*/ 1273953 h 3652478"/>
                <a:gd name="connsiteX3035" fmla="*/ 6728212 w 10080264"/>
                <a:gd name="connsiteY3035" fmla="*/ 1289796 h 3652478"/>
                <a:gd name="connsiteX3036" fmla="*/ 6705526 w 10080264"/>
                <a:gd name="connsiteY3036" fmla="*/ 1303479 h 3652478"/>
                <a:gd name="connsiteX3037" fmla="*/ 6691842 w 10080264"/>
                <a:gd name="connsiteY3037" fmla="*/ 1310680 h 3652478"/>
                <a:gd name="connsiteX3038" fmla="*/ 6686440 w 10080264"/>
                <a:gd name="connsiteY3038" fmla="*/ 1317522 h 3652478"/>
                <a:gd name="connsiteX3039" fmla="*/ 6681399 w 10080264"/>
                <a:gd name="connsiteY3039" fmla="*/ 1324363 h 3652478"/>
                <a:gd name="connsiteX3040" fmla="*/ 6674197 w 10080264"/>
                <a:gd name="connsiteY3040" fmla="*/ 1334805 h 3652478"/>
                <a:gd name="connsiteX3041" fmla="*/ 6722811 w 10080264"/>
                <a:gd name="connsiteY3041" fmla="*/ 1313921 h 3652478"/>
                <a:gd name="connsiteX3042" fmla="*/ 6754140 w 10080264"/>
                <a:gd name="connsiteY3042" fmla="*/ 1300238 h 3652478"/>
                <a:gd name="connsiteX3043" fmla="*/ 6781868 w 10080264"/>
                <a:gd name="connsiteY3043" fmla="*/ 1284395 h 3652478"/>
                <a:gd name="connsiteX3044" fmla="*/ 6805995 w 10080264"/>
                <a:gd name="connsiteY3044" fmla="*/ 1267112 h 3652478"/>
                <a:gd name="connsiteX3045" fmla="*/ 6826880 w 10080264"/>
                <a:gd name="connsiteY3045" fmla="*/ 1249829 h 3652478"/>
                <a:gd name="connsiteX3046" fmla="*/ 6830121 w 10080264"/>
                <a:gd name="connsiteY3046" fmla="*/ 1246228 h 3652478"/>
                <a:gd name="connsiteX3047" fmla="*/ 6836963 w 10080264"/>
                <a:gd name="connsiteY3047" fmla="*/ 1246228 h 3652478"/>
                <a:gd name="connsiteX3048" fmla="*/ 6842365 w 10080264"/>
                <a:gd name="connsiteY3048" fmla="*/ 1244788 h 3652478"/>
                <a:gd name="connsiteX3049" fmla="*/ 6844165 w 10080264"/>
                <a:gd name="connsiteY3049" fmla="*/ 1242987 h 3652478"/>
                <a:gd name="connsiteX3050" fmla="*/ 6849207 w 10080264"/>
                <a:gd name="connsiteY3050" fmla="*/ 1239387 h 3652478"/>
                <a:gd name="connsiteX3051" fmla="*/ 6849207 w 10080264"/>
                <a:gd name="connsiteY3051" fmla="*/ 1232545 h 3652478"/>
                <a:gd name="connsiteX3052" fmla="*/ 6852808 w 10080264"/>
                <a:gd name="connsiteY3052" fmla="*/ 1227504 h 3652478"/>
                <a:gd name="connsiteX3053" fmla="*/ 6856409 w 10080264"/>
                <a:gd name="connsiteY3053" fmla="*/ 1222103 h 3652478"/>
                <a:gd name="connsiteX3054" fmla="*/ 6863251 w 10080264"/>
                <a:gd name="connsiteY3054" fmla="*/ 1217062 h 3652478"/>
                <a:gd name="connsiteX3055" fmla="*/ 6870093 w 10080264"/>
                <a:gd name="connsiteY3055" fmla="*/ 1215262 h 3652478"/>
                <a:gd name="connsiteX3056" fmla="*/ 6890979 w 10080264"/>
                <a:gd name="connsiteY3056" fmla="*/ 1215262 h 3652478"/>
                <a:gd name="connsiteX3057" fmla="*/ 6897821 w 10080264"/>
                <a:gd name="connsiteY3057" fmla="*/ 1208421 h 3652478"/>
                <a:gd name="connsiteX3058" fmla="*/ 6910064 w 10080264"/>
                <a:gd name="connsiteY3058" fmla="*/ 1194738 h 3652478"/>
                <a:gd name="connsiteX3059" fmla="*/ 6925549 w 10080264"/>
                <a:gd name="connsiteY3059" fmla="*/ 1182496 h 3652478"/>
                <a:gd name="connsiteX3060" fmla="*/ 6934191 w 10080264"/>
                <a:gd name="connsiteY3060" fmla="*/ 1175654 h 3652478"/>
                <a:gd name="connsiteX3061" fmla="*/ 6944634 w 10080264"/>
                <a:gd name="connsiteY3061" fmla="*/ 1168453 h 3652478"/>
                <a:gd name="connsiteX3062" fmla="*/ 6961919 w 10080264"/>
                <a:gd name="connsiteY3062" fmla="*/ 1163412 h 3652478"/>
                <a:gd name="connsiteX3063" fmla="*/ 6982445 w 10080264"/>
                <a:gd name="connsiteY3063" fmla="*/ 1159811 h 3652478"/>
                <a:gd name="connsiteX3064" fmla="*/ 7000090 w 10080264"/>
                <a:gd name="connsiteY3064" fmla="*/ 1137487 h 3652478"/>
                <a:gd name="connsiteX3065" fmla="*/ 7019176 w 10080264"/>
                <a:gd name="connsiteY3065" fmla="*/ 1118403 h 3652478"/>
                <a:gd name="connsiteX3066" fmla="*/ 7036461 w 10080264"/>
                <a:gd name="connsiteY3066" fmla="*/ 1104361 h 3652478"/>
                <a:gd name="connsiteX3067" fmla="*/ 7053745 w 10080264"/>
                <a:gd name="connsiteY3067" fmla="*/ 1090678 h 3652478"/>
                <a:gd name="connsiteX3068" fmla="*/ 7093357 w 10080264"/>
                <a:gd name="connsiteY3068" fmla="*/ 1062953 h 3652478"/>
                <a:gd name="connsiteX3069" fmla="*/ 7135129 w 10080264"/>
                <a:gd name="connsiteY3069" fmla="*/ 1035227 h 3652478"/>
                <a:gd name="connsiteX3070" fmla="*/ 7178341 w 10080264"/>
                <a:gd name="connsiteY3070" fmla="*/ 1005702 h 3652478"/>
                <a:gd name="connsiteX3071" fmla="*/ 7221554 w 10080264"/>
                <a:gd name="connsiteY3071" fmla="*/ 971135 h 3652478"/>
                <a:gd name="connsiteX3072" fmla="*/ 7256123 w 10080264"/>
                <a:gd name="connsiteY3072" fmla="*/ 947010 h 3652478"/>
                <a:gd name="connsiteX3073" fmla="*/ 7273408 w 10080264"/>
                <a:gd name="connsiteY3073" fmla="*/ 936568 h 3652478"/>
                <a:gd name="connsiteX3074" fmla="*/ 7291053 w 10080264"/>
                <a:gd name="connsiteY3074" fmla="*/ 926126 h 3652478"/>
                <a:gd name="connsiteX3075" fmla="*/ 7287452 w 10080264"/>
                <a:gd name="connsiteY3075" fmla="*/ 924326 h 3652478"/>
                <a:gd name="connsiteX3076" fmla="*/ 7282051 w 10080264"/>
                <a:gd name="connsiteY3076" fmla="*/ 921085 h 3652478"/>
                <a:gd name="connsiteX3077" fmla="*/ 7275209 w 10080264"/>
                <a:gd name="connsiteY3077" fmla="*/ 921085 h 3652478"/>
                <a:gd name="connsiteX3078" fmla="*/ 9863833 w 10080264"/>
                <a:gd name="connsiteY3078" fmla="*/ 913000 h 3652478"/>
                <a:gd name="connsiteX3079" fmla="*/ 9842946 w 10080264"/>
                <a:gd name="connsiteY3079" fmla="*/ 923438 h 3652478"/>
                <a:gd name="connsiteX3080" fmla="*/ 9822419 w 10080264"/>
                <a:gd name="connsiteY3080" fmla="*/ 935316 h 3652478"/>
                <a:gd name="connsiteX3081" fmla="*/ 9778845 w 10080264"/>
                <a:gd name="connsiteY3081" fmla="*/ 968070 h 3652478"/>
                <a:gd name="connsiteX3082" fmla="*/ 9740672 w 10080264"/>
                <a:gd name="connsiteY3082" fmla="*/ 999384 h 3652478"/>
                <a:gd name="connsiteX3083" fmla="*/ 9650643 w 10080264"/>
                <a:gd name="connsiteY3083" fmla="*/ 1061654 h 3652478"/>
                <a:gd name="connsiteX3084" fmla="*/ 9533244 w 10080264"/>
                <a:gd name="connsiteY3084" fmla="*/ 1142999 h 3652478"/>
                <a:gd name="connsiteX3085" fmla="*/ 9453298 w 10080264"/>
                <a:gd name="connsiteY3085" fmla="*/ 1195190 h 3652478"/>
                <a:gd name="connsiteX3086" fmla="*/ 9453298 w 10080264"/>
                <a:gd name="connsiteY3086" fmla="*/ 1226145 h 3652478"/>
                <a:gd name="connsiteX3087" fmla="*/ 9489670 w 10080264"/>
                <a:gd name="connsiteY3087" fmla="*/ 1207068 h 3652478"/>
                <a:gd name="connsiteX3088" fmla="*/ 9529643 w 10080264"/>
                <a:gd name="connsiteY3088" fmla="*/ 1184752 h 3652478"/>
                <a:gd name="connsiteX3089" fmla="*/ 9566015 w 10080264"/>
                <a:gd name="connsiteY3089" fmla="*/ 1162076 h 3652478"/>
                <a:gd name="connsiteX3090" fmla="*/ 9598786 w 10080264"/>
                <a:gd name="connsiteY3090" fmla="*/ 1137960 h 3652478"/>
                <a:gd name="connsiteX3091" fmla="*/ 9609229 w 10080264"/>
                <a:gd name="connsiteY3091" fmla="*/ 1125722 h 3652478"/>
                <a:gd name="connsiteX3092" fmla="*/ 9626515 w 10080264"/>
                <a:gd name="connsiteY3092" fmla="*/ 1113484 h 3652478"/>
                <a:gd name="connsiteX3093" fmla="*/ 9642000 w 10080264"/>
                <a:gd name="connsiteY3093" fmla="*/ 1108445 h 3652478"/>
                <a:gd name="connsiteX3094" fmla="*/ 9657845 w 10080264"/>
                <a:gd name="connsiteY3094" fmla="*/ 1104846 h 3652478"/>
                <a:gd name="connsiteX3095" fmla="*/ 9664687 w 10080264"/>
                <a:gd name="connsiteY3095" fmla="*/ 1092968 h 3652478"/>
                <a:gd name="connsiteX3096" fmla="*/ 9671530 w 10080264"/>
                <a:gd name="connsiteY3096" fmla="*/ 1082530 h 3652478"/>
                <a:gd name="connsiteX3097" fmla="*/ 9678732 w 10080264"/>
                <a:gd name="connsiteY3097" fmla="*/ 1072092 h 3652478"/>
                <a:gd name="connsiteX3098" fmla="*/ 9687375 w 10080264"/>
                <a:gd name="connsiteY3098" fmla="*/ 1063453 h 3652478"/>
                <a:gd name="connsiteX3099" fmla="*/ 9697818 w 10080264"/>
                <a:gd name="connsiteY3099" fmla="*/ 1054815 h 3652478"/>
                <a:gd name="connsiteX3100" fmla="*/ 9709702 w 10080264"/>
                <a:gd name="connsiteY3100" fmla="*/ 1049776 h 3652478"/>
                <a:gd name="connsiteX3101" fmla="*/ 9720146 w 10080264"/>
                <a:gd name="connsiteY3101" fmla="*/ 1046176 h 3652478"/>
                <a:gd name="connsiteX3102" fmla="*/ 9732030 w 10080264"/>
                <a:gd name="connsiteY3102" fmla="*/ 1044377 h 3652478"/>
                <a:gd name="connsiteX3103" fmla="*/ 9735631 w 10080264"/>
                <a:gd name="connsiteY3103" fmla="*/ 1033938 h 3652478"/>
                <a:gd name="connsiteX3104" fmla="*/ 9739232 w 10080264"/>
                <a:gd name="connsiteY3104" fmla="*/ 1025300 h 3652478"/>
                <a:gd name="connsiteX3105" fmla="*/ 9746074 w 10080264"/>
                <a:gd name="connsiteY3105" fmla="*/ 1020261 h 3652478"/>
                <a:gd name="connsiteX3106" fmla="*/ 9754717 w 10080264"/>
                <a:gd name="connsiteY3106" fmla="*/ 1018461 h 3652478"/>
                <a:gd name="connsiteX3107" fmla="*/ 9754717 w 10080264"/>
                <a:gd name="connsiteY3107" fmla="*/ 1016661 h 3652478"/>
                <a:gd name="connsiteX3108" fmla="*/ 9754717 w 10080264"/>
                <a:gd name="connsiteY3108" fmla="*/ 1006223 h 3652478"/>
                <a:gd name="connsiteX3109" fmla="*/ 9765160 w 10080264"/>
                <a:gd name="connsiteY3109" fmla="*/ 1002624 h 3652478"/>
                <a:gd name="connsiteX3110" fmla="*/ 9787488 w 10080264"/>
                <a:gd name="connsiteY3110" fmla="*/ 993985 h 3652478"/>
                <a:gd name="connsiteX3111" fmla="*/ 9806574 w 10080264"/>
                <a:gd name="connsiteY3111" fmla="*/ 982108 h 3652478"/>
                <a:gd name="connsiteX3112" fmla="*/ 9822419 w 10080264"/>
                <a:gd name="connsiteY3112" fmla="*/ 968070 h 3652478"/>
                <a:gd name="connsiteX3113" fmla="*/ 9836104 w 10080264"/>
                <a:gd name="connsiteY3113" fmla="*/ 948993 h 3652478"/>
                <a:gd name="connsiteX3114" fmla="*/ 9850148 w 10080264"/>
                <a:gd name="connsiteY3114" fmla="*/ 930277 h 3652478"/>
                <a:gd name="connsiteX3115" fmla="*/ 8101054 w 10080264"/>
                <a:gd name="connsiteY3115" fmla="*/ 913000 h 3652478"/>
                <a:gd name="connsiteX3116" fmla="*/ 8066482 w 10080264"/>
                <a:gd name="connsiteY3116" fmla="*/ 938915 h 3652478"/>
                <a:gd name="connsiteX3117" fmla="*/ 8031911 w 10080264"/>
                <a:gd name="connsiteY3117" fmla="*/ 964831 h 3652478"/>
                <a:gd name="connsiteX3118" fmla="*/ 7962408 w 10080264"/>
                <a:gd name="connsiteY3118" fmla="*/ 1013062 h 3652478"/>
                <a:gd name="connsiteX3119" fmla="*/ 7919194 w 10080264"/>
                <a:gd name="connsiteY3119" fmla="*/ 1041137 h 3652478"/>
                <a:gd name="connsiteX3120" fmla="*/ 7882822 w 10080264"/>
                <a:gd name="connsiteY3120" fmla="*/ 1068492 h 3652478"/>
                <a:gd name="connsiteX3121" fmla="*/ 7848251 w 10080264"/>
                <a:gd name="connsiteY3121" fmla="*/ 1092968 h 3652478"/>
                <a:gd name="connsiteX3122" fmla="*/ 7816920 w 10080264"/>
                <a:gd name="connsiteY3122" fmla="*/ 1118883 h 3652478"/>
                <a:gd name="connsiteX3123" fmla="*/ 7816920 w 10080264"/>
                <a:gd name="connsiteY3123" fmla="*/ 1144799 h 3652478"/>
                <a:gd name="connsiteX3124" fmla="*/ 7836007 w 10080264"/>
                <a:gd name="connsiteY3124" fmla="*/ 1137960 h 3652478"/>
                <a:gd name="connsiteX3125" fmla="*/ 7851852 w 10080264"/>
                <a:gd name="connsiteY3125" fmla="*/ 1128962 h 3652478"/>
                <a:gd name="connsiteX3126" fmla="*/ 7865536 w 10080264"/>
                <a:gd name="connsiteY3126" fmla="*/ 1117084 h 3652478"/>
                <a:gd name="connsiteX3127" fmla="*/ 7875980 w 10080264"/>
                <a:gd name="connsiteY3127" fmla="*/ 1103046 h 3652478"/>
                <a:gd name="connsiteX3128" fmla="*/ 7881021 w 10080264"/>
                <a:gd name="connsiteY3128" fmla="*/ 1092968 h 3652478"/>
                <a:gd name="connsiteX3129" fmla="*/ 7893265 w 10080264"/>
                <a:gd name="connsiteY3129" fmla="*/ 1098007 h 3652478"/>
                <a:gd name="connsiteX3130" fmla="*/ 7896867 w 10080264"/>
                <a:gd name="connsiteY3130" fmla="*/ 1098007 h 3652478"/>
                <a:gd name="connsiteX3131" fmla="*/ 7903709 w 10080264"/>
                <a:gd name="connsiteY3131" fmla="*/ 1094408 h 3652478"/>
                <a:gd name="connsiteX3132" fmla="*/ 7912352 w 10080264"/>
                <a:gd name="connsiteY3132" fmla="*/ 1091168 h 3652478"/>
                <a:gd name="connsiteX3133" fmla="*/ 7914152 w 10080264"/>
                <a:gd name="connsiteY3133" fmla="*/ 1084330 h 3652478"/>
                <a:gd name="connsiteX3134" fmla="*/ 7917393 w 10080264"/>
                <a:gd name="connsiteY3134" fmla="*/ 1075691 h 3652478"/>
                <a:gd name="connsiteX3135" fmla="*/ 7922435 w 10080264"/>
                <a:gd name="connsiteY3135" fmla="*/ 1070292 h 3652478"/>
                <a:gd name="connsiteX3136" fmla="*/ 7931078 w 10080264"/>
                <a:gd name="connsiteY3136" fmla="*/ 1063453 h 3652478"/>
                <a:gd name="connsiteX3137" fmla="*/ 7939721 w 10080264"/>
                <a:gd name="connsiteY3137" fmla="*/ 1059854 h 3652478"/>
                <a:gd name="connsiteX3138" fmla="*/ 7945122 w 10080264"/>
                <a:gd name="connsiteY3138" fmla="*/ 1056614 h 3652478"/>
                <a:gd name="connsiteX3139" fmla="*/ 7950164 w 10080264"/>
                <a:gd name="connsiteY3139" fmla="*/ 1053015 h 3652478"/>
                <a:gd name="connsiteX3140" fmla="*/ 7971051 w 10080264"/>
                <a:gd name="connsiteY3140" fmla="*/ 1044377 h 3652478"/>
                <a:gd name="connsiteX3141" fmla="*/ 7990137 w 10080264"/>
                <a:gd name="connsiteY3141" fmla="*/ 1032139 h 3652478"/>
                <a:gd name="connsiteX3142" fmla="*/ 8009224 w 10080264"/>
                <a:gd name="connsiteY3142" fmla="*/ 1016661 h 3652478"/>
                <a:gd name="connsiteX3143" fmla="*/ 8026509 w 10080264"/>
                <a:gd name="connsiteY3143" fmla="*/ 995785 h 3652478"/>
                <a:gd name="connsiteX3144" fmla="*/ 8043795 w 10080264"/>
                <a:gd name="connsiteY3144" fmla="*/ 980308 h 3652478"/>
                <a:gd name="connsiteX3145" fmla="*/ 8061081 w 10080264"/>
                <a:gd name="connsiteY3145" fmla="*/ 966270 h 3652478"/>
                <a:gd name="connsiteX3146" fmla="*/ 8081967 w 10080264"/>
                <a:gd name="connsiteY3146" fmla="*/ 954392 h 3652478"/>
                <a:gd name="connsiteX3147" fmla="*/ 8102854 w 10080264"/>
                <a:gd name="connsiteY3147" fmla="*/ 945754 h 3652478"/>
                <a:gd name="connsiteX3148" fmla="*/ 8106095 w 10080264"/>
                <a:gd name="connsiteY3148" fmla="*/ 938915 h 3652478"/>
                <a:gd name="connsiteX3149" fmla="*/ 8107896 w 10080264"/>
                <a:gd name="connsiteY3149" fmla="*/ 932076 h 3652478"/>
                <a:gd name="connsiteX3150" fmla="*/ 8114738 w 10080264"/>
                <a:gd name="connsiteY3150" fmla="*/ 924878 h 3652478"/>
                <a:gd name="connsiteX3151" fmla="*/ 8121941 w 10080264"/>
                <a:gd name="connsiteY3151" fmla="*/ 919838 h 3652478"/>
                <a:gd name="connsiteX3152" fmla="*/ 8130583 w 10080264"/>
                <a:gd name="connsiteY3152" fmla="*/ 916239 h 3652478"/>
                <a:gd name="connsiteX3153" fmla="*/ 8135625 w 10080264"/>
                <a:gd name="connsiteY3153" fmla="*/ 914799 h 3652478"/>
                <a:gd name="connsiteX3154" fmla="*/ 8139226 w 10080264"/>
                <a:gd name="connsiteY3154" fmla="*/ 913000 h 3652478"/>
                <a:gd name="connsiteX3155" fmla="*/ 9283682 w 10080264"/>
                <a:gd name="connsiteY3155" fmla="*/ 905801 h 3652478"/>
                <a:gd name="connsiteX3156" fmla="*/ 9271798 w 10080264"/>
                <a:gd name="connsiteY3156" fmla="*/ 907601 h 3652478"/>
                <a:gd name="connsiteX3157" fmla="*/ 9261355 w 10080264"/>
                <a:gd name="connsiteY3157" fmla="*/ 911200 h 3652478"/>
                <a:gd name="connsiteX3158" fmla="*/ 9230024 w 10080264"/>
                <a:gd name="connsiteY3158" fmla="*/ 928477 h 3652478"/>
                <a:gd name="connsiteX3159" fmla="*/ 9204096 w 10080264"/>
                <a:gd name="connsiteY3159" fmla="*/ 945754 h 3652478"/>
                <a:gd name="connsiteX3160" fmla="*/ 9176367 w 10080264"/>
                <a:gd name="connsiteY3160" fmla="*/ 971669 h 3652478"/>
                <a:gd name="connsiteX3161" fmla="*/ 9148638 w 10080264"/>
                <a:gd name="connsiteY3161" fmla="*/ 997585 h 3652478"/>
                <a:gd name="connsiteX3162" fmla="*/ 9136754 w 10080264"/>
                <a:gd name="connsiteY3162" fmla="*/ 1008023 h 3652478"/>
                <a:gd name="connsiteX3163" fmla="*/ 9124510 w 10080264"/>
                <a:gd name="connsiteY3163" fmla="*/ 1018461 h 3652478"/>
                <a:gd name="connsiteX3164" fmla="*/ 9112266 w 10080264"/>
                <a:gd name="connsiteY3164" fmla="*/ 1027100 h 3652478"/>
                <a:gd name="connsiteX3165" fmla="*/ 9098581 w 10080264"/>
                <a:gd name="connsiteY3165" fmla="*/ 1033938 h 3652478"/>
                <a:gd name="connsiteX3166" fmla="*/ 9103623 w 10080264"/>
                <a:gd name="connsiteY3166" fmla="*/ 1053015 h 3652478"/>
                <a:gd name="connsiteX3167" fmla="*/ 9103623 w 10080264"/>
                <a:gd name="connsiteY3167" fmla="*/ 1068492 h 3652478"/>
                <a:gd name="connsiteX3168" fmla="*/ 9128111 w 10080264"/>
                <a:gd name="connsiteY3168" fmla="*/ 1049776 h 3652478"/>
                <a:gd name="connsiteX3169" fmla="*/ 9154040 w 10080264"/>
                <a:gd name="connsiteY3169" fmla="*/ 1030699 h 3652478"/>
                <a:gd name="connsiteX3170" fmla="*/ 9181408 w 10080264"/>
                <a:gd name="connsiteY3170" fmla="*/ 1013062 h 3652478"/>
                <a:gd name="connsiteX3171" fmla="*/ 9209138 w 10080264"/>
                <a:gd name="connsiteY3171" fmla="*/ 999384 h 3652478"/>
                <a:gd name="connsiteX3172" fmla="*/ 9217780 w 10080264"/>
                <a:gd name="connsiteY3172" fmla="*/ 980308 h 3652478"/>
                <a:gd name="connsiteX3173" fmla="*/ 9228224 w 10080264"/>
                <a:gd name="connsiteY3173" fmla="*/ 964831 h 3652478"/>
                <a:gd name="connsiteX3174" fmla="*/ 9242268 w 10080264"/>
                <a:gd name="connsiteY3174" fmla="*/ 952593 h 3652478"/>
                <a:gd name="connsiteX3175" fmla="*/ 9249111 w 10080264"/>
                <a:gd name="connsiteY3175" fmla="*/ 947554 h 3652478"/>
                <a:gd name="connsiteX3176" fmla="*/ 9255953 w 10080264"/>
                <a:gd name="connsiteY3176" fmla="*/ 943954 h 3652478"/>
                <a:gd name="connsiteX3177" fmla="*/ 9269998 w 10080264"/>
                <a:gd name="connsiteY3177" fmla="*/ 938915 h 3652478"/>
                <a:gd name="connsiteX3178" fmla="*/ 9283682 w 10080264"/>
                <a:gd name="connsiteY3178" fmla="*/ 932076 h 3652478"/>
                <a:gd name="connsiteX3179" fmla="*/ 9297727 w 10080264"/>
                <a:gd name="connsiteY3179" fmla="*/ 921638 h 3652478"/>
                <a:gd name="connsiteX3180" fmla="*/ 9311411 w 10080264"/>
                <a:gd name="connsiteY3180" fmla="*/ 909400 h 3652478"/>
                <a:gd name="connsiteX3181" fmla="*/ 9297727 w 10080264"/>
                <a:gd name="connsiteY3181" fmla="*/ 907601 h 3652478"/>
                <a:gd name="connsiteX3182" fmla="*/ 8700290 w 10080264"/>
                <a:gd name="connsiteY3182" fmla="*/ 904361 h 3652478"/>
                <a:gd name="connsiteX3183" fmla="*/ 8694889 w 10080264"/>
                <a:gd name="connsiteY3183" fmla="*/ 907601 h 3652478"/>
                <a:gd name="connsiteX3184" fmla="*/ 8688046 w 10080264"/>
                <a:gd name="connsiteY3184" fmla="*/ 909400 h 3652478"/>
                <a:gd name="connsiteX3185" fmla="*/ 8677603 w 10080264"/>
                <a:gd name="connsiteY3185" fmla="*/ 918039 h 3652478"/>
                <a:gd name="connsiteX3186" fmla="*/ 8667160 w 10080264"/>
                <a:gd name="connsiteY3186" fmla="*/ 924878 h 3652478"/>
                <a:gd name="connsiteX3187" fmla="*/ 8654916 w 10080264"/>
                <a:gd name="connsiteY3187" fmla="*/ 937115 h 3652478"/>
                <a:gd name="connsiteX3188" fmla="*/ 2612353 w 10080264"/>
                <a:gd name="connsiteY3188" fmla="*/ 902873 h 3652478"/>
                <a:gd name="connsiteX3189" fmla="*/ 2546839 w 10080264"/>
                <a:gd name="connsiteY3189" fmla="*/ 942468 h 3652478"/>
                <a:gd name="connsiteX3190" fmla="*/ 2551878 w 10080264"/>
                <a:gd name="connsiteY3190" fmla="*/ 942468 h 3652478"/>
                <a:gd name="connsiteX3191" fmla="*/ 2562317 w 10080264"/>
                <a:gd name="connsiteY3191" fmla="*/ 942468 h 3652478"/>
                <a:gd name="connsiteX3192" fmla="*/ 2565557 w 10080264"/>
                <a:gd name="connsiteY3192" fmla="*/ 939228 h 3652478"/>
                <a:gd name="connsiteX3193" fmla="*/ 2569157 w 10080264"/>
                <a:gd name="connsiteY3193" fmla="*/ 937428 h 3652478"/>
                <a:gd name="connsiteX3194" fmla="*/ 2577796 w 10080264"/>
                <a:gd name="connsiteY3194" fmla="*/ 935629 h 3652478"/>
                <a:gd name="connsiteX3195" fmla="*/ 2595074 w 10080264"/>
                <a:gd name="connsiteY3195" fmla="*/ 918351 h 3652478"/>
                <a:gd name="connsiteX3196" fmla="*/ 2795935 w 10080264"/>
                <a:gd name="connsiteY3196" fmla="*/ 897474 h 3652478"/>
                <a:gd name="connsiteX3197" fmla="*/ 2787297 w 10080264"/>
                <a:gd name="connsiteY3197" fmla="*/ 899273 h 3652478"/>
                <a:gd name="connsiteX3198" fmla="*/ 2768218 w 10080264"/>
                <a:gd name="connsiteY3198" fmla="*/ 913312 h 3652478"/>
                <a:gd name="connsiteX3199" fmla="*/ 2776858 w 10080264"/>
                <a:gd name="connsiteY3199" fmla="*/ 911512 h 3652478"/>
                <a:gd name="connsiteX3200" fmla="*/ 2783697 w 10080264"/>
                <a:gd name="connsiteY3200" fmla="*/ 907912 h 3652478"/>
                <a:gd name="connsiteX3201" fmla="*/ 2790536 w 10080264"/>
                <a:gd name="connsiteY3201" fmla="*/ 902873 h 3652478"/>
                <a:gd name="connsiteX3202" fmla="*/ 344380 w 10080264"/>
                <a:gd name="connsiteY3202" fmla="*/ 896825 h 3652478"/>
                <a:gd name="connsiteX3203" fmla="*/ 285364 w 10080264"/>
                <a:gd name="connsiteY3203" fmla="*/ 934988 h 3652478"/>
                <a:gd name="connsiteX3204" fmla="*/ 228507 w 10080264"/>
                <a:gd name="connsiteY3204" fmla="*/ 967750 h 3652478"/>
                <a:gd name="connsiteX3205" fmla="*/ 231746 w 10080264"/>
                <a:gd name="connsiteY3205" fmla="*/ 969550 h 3652478"/>
                <a:gd name="connsiteX3206" fmla="*/ 235344 w 10080264"/>
                <a:gd name="connsiteY3206" fmla="*/ 971350 h 3652478"/>
                <a:gd name="connsiteX3207" fmla="*/ 249019 w 10080264"/>
                <a:gd name="connsiteY3207" fmla="*/ 978191 h 3652478"/>
                <a:gd name="connsiteX3208" fmla="*/ 255856 w 10080264"/>
                <a:gd name="connsiteY3208" fmla="*/ 974591 h 3652478"/>
                <a:gd name="connsiteX3209" fmla="*/ 263053 w 10080264"/>
                <a:gd name="connsiteY3209" fmla="*/ 969550 h 3652478"/>
                <a:gd name="connsiteX3210" fmla="*/ 269890 w 10080264"/>
                <a:gd name="connsiteY3210" fmla="*/ 964510 h 3652478"/>
                <a:gd name="connsiteX3211" fmla="*/ 273489 w 10080264"/>
                <a:gd name="connsiteY3211" fmla="*/ 957309 h 3652478"/>
                <a:gd name="connsiteX3212" fmla="*/ 275288 w 10080264"/>
                <a:gd name="connsiteY3212" fmla="*/ 952269 h 3652478"/>
                <a:gd name="connsiteX3213" fmla="*/ 278527 w 10080264"/>
                <a:gd name="connsiteY3213" fmla="*/ 947229 h 3652478"/>
                <a:gd name="connsiteX3214" fmla="*/ 288963 w 10080264"/>
                <a:gd name="connsiteY3214" fmla="*/ 938588 h 3652478"/>
                <a:gd name="connsiteX3215" fmla="*/ 302997 w 10080264"/>
                <a:gd name="connsiteY3215" fmla="*/ 929947 h 3652478"/>
                <a:gd name="connsiteX3216" fmla="*/ 318471 w 10080264"/>
                <a:gd name="connsiteY3216" fmla="*/ 924547 h 3652478"/>
                <a:gd name="connsiteX3217" fmla="*/ 330706 w 10080264"/>
                <a:gd name="connsiteY3217" fmla="*/ 910866 h 3652478"/>
                <a:gd name="connsiteX3218" fmla="*/ 7147012 w 10080264"/>
                <a:gd name="connsiteY3218" fmla="*/ 896601 h 3652478"/>
                <a:gd name="connsiteX3219" fmla="*/ 7126486 w 10080264"/>
                <a:gd name="connsiteY3219" fmla="*/ 908843 h 3652478"/>
                <a:gd name="connsiteX3220" fmla="*/ 7103800 w 10080264"/>
                <a:gd name="connsiteY3220" fmla="*/ 924326 h 3652478"/>
                <a:gd name="connsiteX3221" fmla="*/ 7086515 w 10080264"/>
                <a:gd name="connsiteY3221" fmla="*/ 936568 h 3652478"/>
                <a:gd name="connsiteX3222" fmla="*/ 7084714 w 10080264"/>
                <a:gd name="connsiteY3222" fmla="*/ 938369 h 3652478"/>
                <a:gd name="connsiteX3223" fmla="*/ 7117484 w 10080264"/>
                <a:gd name="connsiteY3223" fmla="*/ 917485 h 3652478"/>
                <a:gd name="connsiteX3224" fmla="*/ 7133328 w 10080264"/>
                <a:gd name="connsiteY3224" fmla="*/ 908843 h 3652478"/>
                <a:gd name="connsiteX3225" fmla="*/ 9482828 w 10080264"/>
                <a:gd name="connsiteY3225" fmla="*/ 893923 h 3652478"/>
                <a:gd name="connsiteX3226" fmla="*/ 9463741 w 10080264"/>
                <a:gd name="connsiteY3226" fmla="*/ 911200 h 3652478"/>
                <a:gd name="connsiteX3227" fmla="*/ 9451497 w 10080264"/>
                <a:gd name="connsiteY3227" fmla="*/ 919838 h 3652478"/>
                <a:gd name="connsiteX3228" fmla="*/ 9439613 w 10080264"/>
                <a:gd name="connsiteY3228" fmla="*/ 928477 h 3652478"/>
                <a:gd name="connsiteX3229" fmla="*/ 9411884 w 10080264"/>
                <a:gd name="connsiteY3229" fmla="*/ 947554 h 3652478"/>
                <a:gd name="connsiteX3230" fmla="*/ 9385956 w 10080264"/>
                <a:gd name="connsiteY3230" fmla="*/ 968070 h 3652478"/>
                <a:gd name="connsiteX3231" fmla="*/ 9302768 w 10080264"/>
                <a:gd name="connsiteY3231" fmla="*/ 1018461 h 3652478"/>
                <a:gd name="connsiteX3232" fmla="*/ 9233626 w 10080264"/>
                <a:gd name="connsiteY3232" fmla="*/ 1063453 h 3652478"/>
                <a:gd name="connsiteX3233" fmla="*/ 9202295 w 10080264"/>
                <a:gd name="connsiteY3233" fmla="*/ 1085769 h 3652478"/>
                <a:gd name="connsiteX3234" fmla="*/ 9171325 w 10080264"/>
                <a:gd name="connsiteY3234" fmla="*/ 1109885 h 3652478"/>
                <a:gd name="connsiteX3235" fmla="*/ 9112266 w 10080264"/>
                <a:gd name="connsiteY3235" fmla="*/ 1157037 h 3652478"/>
                <a:gd name="connsiteX3236" fmla="*/ 9107224 w 10080264"/>
                <a:gd name="connsiteY3236" fmla="*/ 1160276 h 3652478"/>
                <a:gd name="connsiteX3237" fmla="*/ 9108665 w 10080264"/>
                <a:gd name="connsiteY3237" fmla="*/ 1168915 h 3652478"/>
                <a:gd name="connsiteX3238" fmla="*/ 9110465 w 10080264"/>
                <a:gd name="connsiteY3238" fmla="*/ 1176113 h 3652478"/>
                <a:gd name="connsiteX3239" fmla="*/ 9122709 w 10080264"/>
                <a:gd name="connsiteY3239" fmla="*/ 1165675 h 3652478"/>
                <a:gd name="connsiteX3240" fmla="*/ 9136754 w 10080264"/>
                <a:gd name="connsiteY3240" fmla="*/ 1157037 h 3652478"/>
                <a:gd name="connsiteX3241" fmla="*/ 9152239 w 10080264"/>
                <a:gd name="connsiteY3241" fmla="*/ 1149838 h 3652478"/>
                <a:gd name="connsiteX3242" fmla="*/ 9167724 w 10080264"/>
                <a:gd name="connsiteY3242" fmla="*/ 1142999 h 3652478"/>
                <a:gd name="connsiteX3243" fmla="*/ 9185010 w 10080264"/>
                <a:gd name="connsiteY3243" fmla="*/ 1134361 h 3652478"/>
                <a:gd name="connsiteX3244" fmla="*/ 9200495 w 10080264"/>
                <a:gd name="connsiteY3244" fmla="*/ 1122123 h 3652478"/>
                <a:gd name="connsiteX3245" fmla="*/ 9212739 w 10080264"/>
                <a:gd name="connsiteY3245" fmla="*/ 1106646 h 3652478"/>
                <a:gd name="connsiteX3246" fmla="*/ 9223182 w 10080264"/>
                <a:gd name="connsiteY3246" fmla="*/ 1091168 h 3652478"/>
                <a:gd name="connsiteX3247" fmla="*/ 9224623 w 10080264"/>
                <a:gd name="connsiteY3247" fmla="*/ 1085769 h 3652478"/>
                <a:gd name="connsiteX3248" fmla="*/ 9228224 w 10080264"/>
                <a:gd name="connsiteY3248" fmla="*/ 1084330 h 3652478"/>
                <a:gd name="connsiteX3249" fmla="*/ 9269998 w 10080264"/>
                <a:gd name="connsiteY3249" fmla="*/ 1058414 h 3652478"/>
                <a:gd name="connsiteX3250" fmla="*/ 9309611 w 10080264"/>
                <a:gd name="connsiteY3250" fmla="*/ 1032139 h 3652478"/>
                <a:gd name="connsiteX3251" fmla="*/ 9380554 w 10080264"/>
                <a:gd name="connsiteY3251" fmla="*/ 982108 h 3652478"/>
                <a:gd name="connsiteX3252" fmla="*/ 9410084 w 10080264"/>
                <a:gd name="connsiteY3252" fmla="*/ 963031 h 3652478"/>
                <a:gd name="connsiteX3253" fmla="*/ 9437813 w 10080264"/>
                <a:gd name="connsiteY3253" fmla="*/ 940355 h 3652478"/>
                <a:gd name="connsiteX3254" fmla="*/ 9489670 w 10080264"/>
                <a:gd name="connsiteY3254" fmla="*/ 893923 h 3652478"/>
                <a:gd name="connsiteX3255" fmla="*/ 7050144 w 10080264"/>
                <a:gd name="connsiteY3255" fmla="*/ 862034 h 3652478"/>
                <a:gd name="connsiteX3256" fmla="*/ 7046904 w 10080264"/>
                <a:gd name="connsiteY3256" fmla="*/ 863834 h 3652478"/>
                <a:gd name="connsiteX3257" fmla="*/ 7039701 w 10080264"/>
                <a:gd name="connsiteY3257" fmla="*/ 865635 h 3652478"/>
                <a:gd name="connsiteX3258" fmla="*/ 7041502 w 10080264"/>
                <a:gd name="connsiteY3258" fmla="*/ 867075 h 3652478"/>
                <a:gd name="connsiteX3259" fmla="*/ 429306 w 10080264"/>
                <a:gd name="connsiteY3259" fmla="*/ 836341 h 3652478"/>
                <a:gd name="connsiteX3260" fmla="*/ 423908 w 10080264"/>
                <a:gd name="connsiteY3260" fmla="*/ 841381 h 3652478"/>
                <a:gd name="connsiteX3261" fmla="*/ 387563 w 10080264"/>
                <a:gd name="connsiteY3261" fmla="*/ 867303 h 3652478"/>
                <a:gd name="connsiteX3262" fmla="*/ 408434 w 10080264"/>
                <a:gd name="connsiteY3262" fmla="*/ 860462 h 3652478"/>
                <a:gd name="connsiteX3263" fmla="*/ 429306 w 10080264"/>
                <a:gd name="connsiteY3263" fmla="*/ 856862 h 3652478"/>
                <a:gd name="connsiteX3264" fmla="*/ 4742981 w 10080264"/>
                <a:gd name="connsiteY3264" fmla="*/ 819150 h 3652478"/>
                <a:gd name="connsiteX3265" fmla="*/ 4750184 w 10080264"/>
                <a:gd name="connsiteY3265" fmla="*/ 820950 h 3652478"/>
                <a:gd name="connsiteX3266" fmla="*/ 4755227 w 10080264"/>
                <a:gd name="connsiteY3266" fmla="*/ 822391 h 3652478"/>
                <a:gd name="connsiteX3267" fmla="*/ 4767472 w 10080264"/>
                <a:gd name="connsiteY3267" fmla="*/ 820950 h 3652478"/>
                <a:gd name="connsiteX3268" fmla="*/ 4781159 w 10080264"/>
                <a:gd name="connsiteY3268" fmla="*/ 820950 h 3652478"/>
                <a:gd name="connsiteX3269" fmla="*/ 4786561 w 10080264"/>
                <a:gd name="connsiteY3269" fmla="*/ 822391 h 3652478"/>
                <a:gd name="connsiteX3270" fmla="*/ 4793404 w 10080264"/>
                <a:gd name="connsiteY3270" fmla="*/ 825991 h 3652478"/>
                <a:gd name="connsiteX3271" fmla="*/ 4798447 w 10080264"/>
                <a:gd name="connsiteY3271" fmla="*/ 829592 h 3652478"/>
                <a:gd name="connsiteX3272" fmla="*/ 4803849 w 10080264"/>
                <a:gd name="connsiteY3272" fmla="*/ 836433 h 3652478"/>
                <a:gd name="connsiteX3273" fmla="*/ 4805650 w 10080264"/>
                <a:gd name="connsiteY3273" fmla="*/ 837873 h 3652478"/>
                <a:gd name="connsiteX3274" fmla="*/ 4807091 w 10080264"/>
                <a:gd name="connsiteY3274" fmla="*/ 837873 h 3652478"/>
                <a:gd name="connsiteX3275" fmla="*/ 4812493 w 10080264"/>
                <a:gd name="connsiteY3275" fmla="*/ 836433 h 3652478"/>
                <a:gd name="connsiteX3276" fmla="*/ 4821137 w 10080264"/>
                <a:gd name="connsiteY3276" fmla="*/ 831032 h 3652478"/>
                <a:gd name="connsiteX3277" fmla="*/ 4826179 w 10080264"/>
                <a:gd name="connsiteY3277" fmla="*/ 829592 h 3652478"/>
                <a:gd name="connsiteX3278" fmla="*/ 4829781 w 10080264"/>
                <a:gd name="connsiteY3278" fmla="*/ 829592 h 3652478"/>
                <a:gd name="connsiteX3279" fmla="*/ 4841666 w 10080264"/>
                <a:gd name="connsiteY3279" fmla="*/ 831032 h 3652478"/>
                <a:gd name="connsiteX3280" fmla="*/ 4850310 w 10080264"/>
                <a:gd name="connsiteY3280" fmla="*/ 836433 h 3652478"/>
                <a:gd name="connsiteX3281" fmla="*/ 4857154 w 10080264"/>
                <a:gd name="connsiteY3281" fmla="*/ 841473 h 3652478"/>
                <a:gd name="connsiteX3282" fmla="*/ 4860755 w 10080264"/>
                <a:gd name="connsiteY3282" fmla="*/ 848314 h 3652478"/>
                <a:gd name="connsiteX3283" fmla="*/ 4866158 w 10080264"/>
                <a:gd name="connsiteY3283" fmla="*/ 858756 h 3652478"/>
                <a:gd name="connsiteX3284" fmla="*/ 4869399 w 10080264"/>
                <a:gd name="connsiteY3284" fmla="*/ 860556 h 3652478"/>
                <a:gd name="connsiteX3285" fmla="*/ 4873001 w 10080264"/>
                <a:gd name="connsiteY3285" fmla="*/ 864157 h 3652478"/>
                <a:gd name="connsiteX3286" fmla="*/ 4914420 w 10080264"/>
                <a:gd name="connsiteY3286" fmla="*/ 862357 h 3652478"/>
                <a:gd name="connsiteX3287" fmla="*/ 4956199 w 10080264"/>
                <a:gd name="connsiteY3287" fmla="*/ 865957 h 3652478"/>
                <a:gd name="connsiteX3288" fmla="*/ 4995817 w 10080264"/>
                <a:gd name="connsiteY3288" fmla="*/ 872798 h 3652478"/>
                <a:gd name="connsiteX3289" fmla="*/ 5037597 w 10080264"/>
                <a:gd name="connsiteY3289" fmla="*/ 883240 h 3652478"/>
                <a:gd name="connsiteX3290" fmla="*/ 5070012 w 10080264"/>
                <a:gd name="connsiteY3290" fmla="*/ 891881 h 3652478"/>
                <a:gd name="connsiteX3291" fmla="*/ 5106388 w 10080264"/>
                <a:gd name="connsiteY3291" fmla="*/ 896922 h 3652478"/>
                <a:gd name="connsiteX3292" fmla="*/ 5142765 w 10080264"/>
                <a:gd name="connsiteY3292" fmla="*/ 898722 h 3652478"/>
                <a:gd name="connsiteX3293" fmla="*/ 5184544 w 10080264"/>
                <a:gd name="connsiteY3293" fmla="*/ 896922 h 3652478"/>
                <a:gd name="connsiteX3294" fmla="*/ 5191387 w 10080264"/>
                <a:gd name="connsiteY3294" fmla="*/ 896922 h 3652478"/>
                <a:gd name="connsiteX3295" fmla="*/ 5196430 w 10080264"/>
                <a:gd name="connsiteY3295" fmla="*/ 902323 h 3652478"/>
                <a:gd name="connsiteX3296" fmla="*/ 5219120 w 10080264"/>
                <a:gd name="connsiteY3296" fmla="*/ 870998 h 3652478"/>
                <a:gd name="connsiteX3297" fmla="*/ 5203633 w 10080264"/>
                <a:gd name="connsiteY3297" fmla="*/ 907364 h 3652478"/>
                <a:gd name="connsiteX3298" fmla="*/ 5217319 w 10080264"/>
                <a:gd name="connsiteY3298" fmla="*/ 916005 h 3652478"/>
                <a:gd name="connsiteX3299" fmla="*/ 5232807 w 10080264"/>
                <a:gd name="connsiteY3299" fmla="*/ 924646 h 3652478"/>
                <a:gd name="connsiteX3300" fmla="*/ 5238209 w 10080264"/>
                <a:gd name="connsiteY3300" fmla="*/ 928247 h 3652478"/>
                <a:gd name="connsiteX3301" fmla="*/ 5255497 w 10080264"/>
                <a:gd name="connsiteY3301" fmla="*/ 943729 h 3652478"/>
                <a:gd name="connsiteX3302" fmla="*/ 5279628 w 10080264"/>
                <a:gd name="connsiteY3302" fmla="*/ 959211 h 3652478"/>
                <a:gd name="connsiteX3303" fmla="*/ 5286471 w 10080264"/>
                <a:gd name="connsiteY3303" fmla="*/ 964612 h 3652478"/>
                <a:gd name="connsiteX3304" fmla="*/ 5286471 w 10080264"/>
                <a:gd name="connsiteY3304" fmla="*/ 973254 h 3652478"/>
                <a:gd name="connsiteX3305" fmla="*/ 5284670 w 10080264"/>
                <a:gd name="connsiteY3305" fmla="*/ 1078750 h 3652478"/>
                <a:gd name="connsiteX3306" fmla="*/ 5284670 w 10080264"/>
                <a:gd name="connsiteY3306" fmla="*/ 1174164 h 3652478"/>
                <a:gd name="connsiteX3307" fmla="*/ 5286471 w 10080264"/>
                <a:gd name="connsiteY3307" fmla="*/ 1262377 h 3652478"/>
                <a:gd name="connsiteX3308" fmla="*/ 5290073 w 10080264"/>
                <a:gd name="connsiteY3308" fmla="*/ 1341950 h 3652478"/>
                <a:gd name="connsiteX3309" fmla="*/ 5301958 w 10080264"/>
                <a:gd name="connsiteY3309" fmla="*/ 1515136 h 3652478"/>
                <a:gd name="connsiteX3310" fmla="*/ 5312403 w 10080264"/>
                <a:gd name="connsiteY3310" fmla="*/ 1672480 h 3652478"/>
                <a:gd name="connsiteX3311" fmla="*/ 5314204 w 10080264"/>
                <a:gd name="connsiteY3311" fmla="*/ 1682921 h 3652478"/>
                <a:gd name="connsiteX3312" fmla="*/ 5317806 w 10080264"/>
                <a:gd name="connsiteY3312" fmla="*/ 1691923 h 3652478"/>
                <a:gd name="connsiteX3313" fmla="*/ 5322848 w 10080264"/>
                <a:gd name="connsiteY3313" fmla="*/ 1703805 h 3652478"/>
                <a:gd name="connsiteX3314" fmla="*/ 5329691 w 10080264"/>
                <a:gd name="connsiteY3314" fmla="*/ 1716046 h 3652478"/>
                <a:gd name="connsiteX3315" fmla="*/ 5340136 w 10080264"/>
                <a:gd name="connsiteY3315" fmla="*/ 1731529 h 3652478"/>
                <a:gd name="connsiteX3316" fmla="*/ 5321047 w 10080264"/>
                <a:gd name="connsiteY3316" fmla="*/ 1736930 h 3652478"/>
                <a:gd name="connsiteX3317" fmla="*/ 5317806 w 10080264"/>
                <a:gd name="connsiteY3317" fmla="*/ 1738730 h 3652478"/>
                <a:gd name="connsiteX3318" fmla="*/ 5317806 w 10080264"/>
                <a:gd name="connsiteY3318" fmla="*/ 1745571 h 3652478"/>
                <a:gd name="connsiteX3319" fmla="*/ 5316005 w 10080264"/>
                <a:gd name="connsiteY3319" fmla="*/ 1750612 h 3652478"/>
                <a:gd name="connsiteX3320" fmla="*/ 5305560 w 10080264"/>
                <a:gd name="connsiteY3320" fmla="*/ 1778336 h 3652478"/>
                <a:gd name="connsiteX3321" fmla="*/ 5307361 w 10080264"/>
                <a:gd name="connsiteY3321" fmla="*/ 1781576 h 3652478"/>
                <a:gd name="connsiteX3322" fmla="*/ 5310602 w 10080264"/>
                <a:gd name="connsiteY3322" fmla="*/ 1783377 h 3652478"/>
                <a:gd name="connsiteX3323" fmla="*/ 5317806 w 10080264"/>
                <a:gd name="connsiteY3323" fmla="*/ 1788777 h 3652478"/>
                <a:gd name="connsiteX3324" fmla="*/ 5324649 w 10080264"/>
                <a:gd name="connsiteY3324" fmla="*/ 1795618 h 3652478"/>
                <a:gd name="connsiteX3325" fmla="*/ 5329691 w 10080264"/>
                <a:gd name="connsiteY3325" fmla="*/ 1806060 h 3652478"/>
                <a:gd name="connsiteX3326" fmla="*/ 5331492 w 10080264"/>
                <a:gd name="connsiteY3326" fmla="*/ 1812901 h 3652478"/>
                <a:gd name="connsiteX3327" fmla="*/ 5331492 w 10080264"/>
                <a:gd name="connsiteY3327" fmla="*/ 1819742 h 3652478"/>
                <a:gd name="connsiteX3328" fmla="*/ 5331492 w 10080264"/>
                <a:gd name="connsiteY3328" fmla="*/ 1828383 h 3652478"/>
                <a:gd name="connsiteX3329" fmla="*/ 5329691 w 10080264"/>
                <a:gd name="connsiteY3329" fmla="*/ 1835585 h 3652478"/>
                <a:gd name="connsiteX3330" fmla="*/ 5326450 w 10080264"/>
                <a:gd name="connsiteY3330" fmla="*/ 1842426 h 3652478"/>
                <a:gd name="connsiteX3331" fmla="*/ 5322848 w 10080264"/>
                <a:gd name="connsiteY3331" fmla="*/ 1846026 h 3652478"/>
                <a:gd name="connsiteX3332" fmla="*/ 5319607 w 10080264"/>
                <a:gd name="connsiteY3332" fmla="*/ 1849267 h 3652478"/>
                <a:gd name="connsiteX3333" fmla="*/ 5314204 w 10080264"/>
                <a:gd name="connsiteY3333" fmla="*/ 1852867 h 3652478"/>
                <a:gd name="connsiteX3334" fmla="*/ 5305560 w 10080264"/>
                <a:gd name="connsiteY3334" fmla="*/ 1854667 h 3652478"/>
                <a:gd name="connsiteX3335" fmla="*/ 5300518 w 10080264"/>
                <a:gd name="connsiteY3335" fmla="*/ 1854667 h 3652478"/>
                <a:gd name="connsiteX3336" fmla="*/ 5296916 w 10080264"/>
                <a:gd name="connsiteY3336" fmla="*/ 1859708 h 3652478"/>
                <a:gd name="connsiteX3337" fmla="*/ 5295115 w 10080264"/>
                <a:gd name="connsiteY3337" fmla="*/ 1871950 h 3652478"/>
                <a:gd name="connsiteX3338" fmla="*/ 5295115 w 10080264"/>
                <a:gd name="connsiteY3338" fmla="*/ 1885632 h 3652478"/>
                <a:gd name="connsiteX3339" fmla="*/ 5295115 w 10080264"/>
                <a:gd name="connsiteY3339" fmla="*/ 1918397 h 3652478"/>
                <a:gd name="connsiteX3340" fmla="*/ 5295115 w 10080264"/>
                <a:gd name="connsiteY3340" fmla="*/ 1996529 h 3652478"/>
                <a:gd name="connsiteX3341" fmla="*/ 5295115 w 10080264"/>
                <a:gd name="connsiteY3341" fmla="*/ 2015612 h 3652478"/>
                <a:gd name="connsiteX3342" fmla="*/ 5296916 w 10080264"/>
                <a:gd name="connsiteY3342" fmla="*/ 2034695 h 3652478"/>
                <a:gd name="connsiteX3343" fmla="*/ 5300518 w 10080264"/>
                <a:gd name="connsiteY3343" fmla="*/ 2053418 h 3652478"/>
                <a:gd name="connsiteX3344" fmla="*/ 5305560 w 10080264"/>
                <a:gd name="connsiteY3344" fmla="*/ 2072501 h 3652478"/>
                <a:gd name="connsiteX3345" fmla="*/ 5309162 w 10080264"/>
                <a:gd name="connsiteY3345" fmla="*/ 2088343 h 3652478"/>
                <a:gd name="connsiteX3346" fmla="*/ 5309162 w 10080264"/>
                <a:gd name="connsiteY3346" fmla="*/ 2105626 h 3652478"/>
                <a:gd name="connsiteX3347" fmla="*/ 5309162 w 10080264"/>
                <a:gd name="connsiteY3347" fmla="*/ 2122908 h 3652478"/>
                <a:gd name="connsiteX3348" fmla="*/ 5303759 w 10080264"/>
                <a:gd name="connsiteY3348" fmla="*/ 2140191 h 3652478"/>
                <a:gd name="connsiteX3349" fmla="*/ 5341937 w 10080264"/>
                <a:gd name="connsiteY3349" fmla="*/ 2145592 h 3652478"/>
                <a:gd name="connsiteX3350" fmla="*/ 5385157 w 10080264"/>
                <a:gd name="connsiteY3350" fmla="*/ 2155673 h 3652478"/>
                <a:gd name="connsiteX3351" fmla="*/ 5407847 w 10080264"/>
                <a:gd name="connsiteY3351" fmla="*/ 2161074 h 3652478"/>
                <a:gd name="connsiteX3352" fmla="*/ 5433779 w 10080264"/>
                <a:gd name="connsiteY3352" fmla="*/ 2164315 h 3652478"/>
                <a:gd name="connsiteX3353" fmla="*/ 5461512 w 10080264"/>
                <a:gd name="connsiteY3353" fmla="*/ 2164315 h 3652478"/>
                <a:gd name="connsiteX3354" fmla="*/ 5492846 w 10080264"/>
                <a:gd name="connsiteY3354" fmla="*/ 2162874 h 3652478"/>
                <a:gd name="connsiteX3355" fmla="*/ 5504732 w 10080264"/>
                <a:gd name="connsiteY3355" fmla="*/ 2161074 h 3652478"/>
                <a:gd name="connsiteX3356" fmla="*/ 5508333 w 10080264"/>
                <a:gd name="connsiteY3356" fmla="*/ 2172956 h 3652478"/>
                <a:gd name="connsiteX3357" fmla="*/ 5515177 w 10080264"/>
                <a:gd name="connsiteY3357" fmla="*/ 2197080 h 3652478"/>
                <a:gd name="connsiteX3358" fmla="*/ 5520219 w 10080264"/>
                <a:gd name="connsiteY3358" fmla="*/ 2225164 h 3652478"/>
                <a:gd name="connsiteX3359" fmla="*/ 5522020 w 10080264"/>
                <a:gd name="connsiteY3359" fmla="*/ 2256128 h 3652478"/>
                <a:gd name="connsiteX3360" fmla="*/ 5523821 w 10080264"/>
                <a:gd name="connsiteY3360" fmla="*/ 2289254 h 3652478"/>
                <a:gd name="connsiteX3361" fmla="*/ 5522020 w 10080264"/>
                <a:gd name="connsiteY3361" fmla="*/ 2320218 h 3652478"/>
                <a:gd name="connsiteX3362" fmla="*/ 5522020 w 10080264"/>
                <a:gd name="connsiteY3362" fmla="*/ 2351543 h 3652478"/>
                <a:gd name="connsiteX3363" fmla="*/ 5527422 w 10080264"/>
                <a:gd name="connsiteY3363" fmla="*/ 2415633 h 3652478"/>
                <a:gd name="connsiteX3364" fmla="*/ 5527422 w 10080264"/>
                <a:gd name="connsiteY3364" fmla="*/ 2426074 h 3652478"/>
                <a:gd name="connsiteX3365" fmla="*/ 5532465 w 10080264"/>
                <a:gd name="connsiteY3365" fmla="*/ 2491604 h 3652478"/>
                <a:gd name="connsiteX3366" fmla="*/ 5534265 w 10080264"/>
                <a:gd name="connsiteY3366" fmla="*/ 2552453 h 3652478"/>
                <a:gd name="connsiteX3367" fmla="*/ 5534265 w 10080264"/>
                <a:gd name="connsiteY3367" fmla="*/ 2583058 h 3652478"/>
                <a:gd name="connsiteX3368" fmla="*/ 5534265 w 10080264"/>
                <a:gd name="connsiteY3368" fmla="*/ 2612583 h 3652478"/>
                <a:gd name="connsiteX3369" fmla="*/ 5539308 w 10080264"/>
                <a:gd name="connsiteY3369" fmla="*/ 2640307 h 3652478"/>
                <a:gd name="connsiteX3370" fmla="*/ 5544710 w 10080264"/>
                <a:gd name="connsiteY3370" fmla="*/ 2668031 h 3652478"/>
                <a:gd name="connsiteX3371" fmla="*/ 5547952 w 10080264"/>
                <a:gd name="connsiteY3371" fmla="*/ 2676672 h 3652478"/>
                <a:gd name="connsiteX3372" fmla="*/ 5541108 w 10080264"/>
                <a:gd name="connsiteY3372" fmla="*/ 2683513 h 3652478"/>
                <a:gd name="connsiteX3373" fmla="*/ 5530664 w 10080264"/>
                <a:gd name="connsiteY3373" fmla="*/ 2692155 h 3652478"/>
                <a:gd name="connsiteX3374" fmla="*/ 5520219 w 10080264"/>
                <a:gd name="connsiteY3374" fmla="*/ 2697556 h 3652478"/>
                <a:gd name="connsiteX3375" fmla="*/ 5508333 w 10080264"/>
                <a:gd name="connsiteY3375" fmla="*/ 2702596 h 3652478"/>
                <a:gd name="connsiteX3376" fmla="*/ 5492846 w 10080264"/>
                <a:gd name="connsiteY3376" fmla="*/ 2705837 h 3652478"/>
                <a:gd name="connsiteX3377" fmla="*/ 5482401 w 10080264"/>
                <a:gd name="connsiteY3377" fmla="*/ 2707637 h 3652478"/>
                <a:gd name="connsiteX3378" fmla="*/ 5471957 w 10080264"/>
                <a:gd name="connsiteY3378" fmla="*/ 2713038 h 3652478"/>
                <a:gd name="connsiteX3379" fmla="*/ 5463313 w 10080264"/>
                <a:gd name="connsiteY3379" fmla="*/ 2718079 h 3652478"/>
                <a:gd name="connsiteX3380" fmla="*/ 5456109 w 10080264"/>
                <a:gd name="connsiteY3380" fmla="*/ 2723119 h 3652478"/>
                <a:gd name="connsiteX3381" fmla="*/ 5447465 w 10080264"/>
                <a:gd name="connsiteY3381" fmla="*/ 2731761 h 3652478"/>
                <a:gd name="connsiteX3382" fmla="*/ 5437021 w 10080264"/>
                <a:gd name="connsiteY3382" fmla="*/ 2726720 h 3652478"/>
                <a:gd name="connsiteX3383" fmla="*/ 5416491 w 10080264"/>
                <a:gd name="connsiteY3383" fmla="*/ 2714478 h 3652478"/>
                <a:gd name="connsiteX3384" fmla="*/ 5400644 w 10080264"/>
                <a:gd name="connsiteY3384" fmla="*/ 2709437 h 3652478"/>
                <a:gd name="connsiteX3385" fmla="*/ 5393801 w 10080264"/>
                <a:gd name="connsiteY3385" fmla="*/ 2707637 h 3652478"/>
                <a:gd name="connsiteX3386" fmla="*/ 5386958 w 10080264"/>
                <a:gd name="connsiteY3386" fmla="*/ 2705837 h 3652478"/>
                <a:gd name="connsiteX3387" fmla="*/ 5380114 w 10080264"/>
                <a:gd name="connsiteY3387" fmla="*/ 2707637 h 3652478"/>
                <a:gd name="connsiteX3388" fmla="*/ 5375072 w 10080264"/>
                <a:gd name="connsiteY3388" fmla="*/ 2709437 h 3652478"/>
                <a:gd name="connsiteX3389" fmla="*/ 5359225 w 10080264"/>
                <a:gd name="connsiteY3389" fmla="*/ 2716278 h 3652478"/>
                <a:gd name="connsiteX3390" fmla="*/ 5341937 w 10080264"/>
                <a:gd name="connsiteY3390" fmla="*/ 2723119 h 3652478"/>
                <a:gd name="connsiteX3391" fmla="*/ 5322848 w 10080264"/>
                <a:gd name="connsiteY3391" fmla="*/ 2735361 h 3652478"/>
                <a:gd name="connsiteX3392" fmla="*/ 5296916 w 10080264"/>
                <a:gd name="connsiteY3392" fmla="*/ 2745803 h 3652478"/>
                <a:gd name="connsiteX3393" fmla="*/ 5291514 w 10080264"/>
                <a:gd name="connsiteY3393" fmla="*/ 2747603 h 3652478"/>
                <a:gd name="connsiteX3394" fmla="*/ 5286471 w 10080264"/>
                <a:gd name="connsiteY3394" fmla="*/ 2745803 h 3652478"/>
                <a:gd name="connsiteX3395" fmla="*/ 5281429 w 10080264"/>
                <a:gd name="connsiteY3395" fmla="*/ 2744003 h 3652478"/>
                <a:gd name="connsiteX3396" fmla="*/ 5276026 w 10080264"/>
                <a:gd name="connsiteY3396" fmla="*/ 2740402 h 3652478"/>
                <a:gd name="connsiteX3397" fmla="*/ 5270984 w 10080264"/>
                <a:gd name="connsiteY3397" fmla="*/ 2735361 h 3652478"/>
                <a:gd name="connsiteX3398" fmla="*/ 5267382 w 10080264"/>
                <a:gd name="connsiteY3398" fmla="*/ 2730321 h 3652478"/>
                <a:gd name="connsiteX3399" fmla="*/ 5262340 w 10080264"/>
                <a:gd name="connsiteY3399" fmla="*/ 2716278 h 3652478"/>
                <a:gd name="connsiteX3400" fmla="*/ 5258738 w 10080264"/>
                <a:gd name="connsiteY3400" fmla="*/ 2698996 h 3652478"/>
                <a:gd name="connsiteX3401" fmla="*/ 5248294 w 10080264"/>
                <a:gd name="connsiteY3401" fmla="*/ 2704397 h 3652478"/>
                <a:gd name="connsiteX3402" fmla="*/ 5239650 w 10080264"/>
                <a:gd name="connsiteY3402" fmla="*/ 2711238 h 3652478"/>
                <a:gd name="connsiteX3403" fmla="*/ 5229565 w 10080264"/>
                <a:gd name="connsiteY3403" fmla="*/ 2718079 h 3652478"/>
                <a:gd name="connsiteX3404" fmla="*/ 5217319 w 10080264"/>
                <a:gd name="connsiteY3404" fmla="*/ 2724920 h 3652478"/>
                <a:gd name="connsiteX3405" fmla="*/ 5203633 w 10080264"/>
                <a:gd name="connsiteY3405" fmla="*/ 2728520 h 3652478"/>
                <a:gd name="connsiteX3406" fmla="*/ 5189587 w 10080264"/>
                <a:gd name="connsiteY3406" fmla="*/ 2731761 h 3652478"/>
                <a:gd name="connsiteX3407" fmla="*/ 5184544 w 10080264"/>
                <a:gd name="connsiteY3407" fmla="*/ 2731761 h 3652478"/>
                <a:gd name="connsiteX3408" fmla="*/ 5180943 w 10080264"/>
                <a:gd name="connsiteY3408" fmla="*/ 2731761 h 3652478"/>
                <a:gd name="connsiteX3409" fmla="*/ 5172299 w 10080264"/>
                <a:gd name="connsiteY3409" fmla="*/ 2728520 h 3652478"/>
                <a:gd name="connsiteX3410" fmla="*/ 5163655 w 10080264"/>
                <a:gd name="connsiteY3410" fmla="*/ 2723119 h 3652478"/>
                <a:gd name="connsiteX3411" fmla="*/ 5156451 w 10080264"/>
                <a:gd name="connsiteY3411" fmla="*/ 2718079 h 3652478"/>
                <a:gd name="connsiteX3412" fmla="*/ 5149608 w 10080264"/>
                <a:gd name="connsiteY3412" fmla="*/ 2709437 h 3652478"/>
                <a:gd name="connsiteX3413" fmla="*/ 5146007 w 10080264"/>
                <a:gd name="connsiteY3413" fmla="*/ 2700796 h 3652478"/>
                <a:gd name="connsiteX3414" fmla="*/ 5132320 w 10080264"/>
                <a:gd name="connsiteY3414" fmla="*/ 2705837 h 3652478"/>
                <a:gd name="connsiteX3415" fmla="*/ 5118634 w 10080264"/>
                <a:gd name="connsiteY3415" fmla="*/ 2707637 h 3652478"/>
                <a:gd name="connsiteX3416" fmla="*/ 5104588 w 10080264"/>
                <a:gd name="connsiteY3416" fmla="*/ 2707637 h 3652478"/>
                <a:gd name="connsiteX3417" fmla="*/ 5092702 w 10080264"/>
                <a:gd name="connsiteY3417" fmla="*/ 2705837 h 3652478"/>
                <a:gd name="connsiteX3418" fmla="*/ 5035796 w 10080264"/>
                <a:gd name="connsiteY3418" fmla="*/ 2705837 h 3652478"/>
                <a:gd name="connsiteX3419" fmla="*/ 4943954 w 10080264"/>
                <a:gd name="connsiteY3419" fmla="*/ 2704397 h 3652478"/>
                <a:gd name="connsiteX3420" fmla="*/ 4860755 w 10080264"/>
                <a:gd name="connsiteY3420" fmla="*/ 2704397 h 3652478"/>
                <a:gd name="connsiteX3421" fmla="*/ 4781159 w 10080264"/>
                <a:gd name="connsiteY3421" fmla="*/ 2705837 h 3652478"/>
                <a:gd name="connsiteX3422" fmla="*/ 4706604 w 10080264"/>
                <a:gd name="connsiteY3422" fmla="*/ 2709437 h 3652478"/>
                <a:gd name="connsiteX3423" fmla="*/ 4627008 w 10080264"/>
                <a:gd name="connsiteY3423" fmla="*/ 2716278 h 3652478"/>
                <a:gd name="connsiteX3424" fmla="*/ 4545610 w 10080264"/>
                <a:gd name="connsiteY3424" fmla="*/ 2718079 h 3652478"/>
                <a:gd name="connsiteX3425" fmla="*/ 4459170 w 10080264"/>
                <a:gd name="connsiteY3425" fmla="*/ 2718079 h 3652478"/>
                <a:gd name="connsiteX3426" fmla="*/ 4367328 w 10080264"/>
                <a:gd name="connsiteY3426" fmla="*/ 2713038 h 3652478"/>
                <a:gd name="connsiteX3427" fmla="*/ 4360485 w 10080264"/>
                <a:gd name="connsiteY3427" fmla="*/ 2713038 h 3652478"/>
                <a:gd name="connsiteX3428" fmla="*/ 4356883 w 10080264"/>
                <a:gd name="connsiteY3428" fmla="*/ 2707637 h 3652478"/>
                <a:gd name="connsiteX3429" fmla="*/ 4348239 w 10080264"/>
                <a:gd name="connsiteY3429" fmla="*/ 2697556 h 3652478"/>
                <a:gd name="connsiteX3430" fmla="*/ 4341396 w 10080264"/>
                <a:gd name="connsiteY3430" fmla="*/ 2687114 h 3652478"/>
                <a:gd name="connsiteX3431" fmla="*/ 4337795 w 10080264"/>
                <a:gd name="connsiteY3431" fmla="*/ 2676672 h 3652478"/>
                <a:gd name="connsiteX3432" fmla="*/ 4334193 w 10080264"/>
                <a:gd name="connsiteY3432" fmla="*/ 2664430 h 3652478"/>
                <a:gd name="connsiteX3433" fmla="*/ 4330951 w 10080264"/>
                <a:gd name="connsiteY3433" fmla="*/ 2652549 h 3652478"/>
                <a:gd name="connsiteX3434" fmla="*/ 4330951 w 10080264"/>
                <a:gd name="connsiteY3434" fmla="*/ 2640307 h 3652478"/>
                <a:gd name="connsiteX3435" fmla="*/ 4332752 w 10080264"/>
                <a:gd name="connsiteY3435" fmla="*/ 2626265 h 3652478"/>
                <a:gd name="connsiteX3436" fmla="*/ 4334193 w 10080264"/>
                <a:gd name="connsiteY3436" fmla="*/ 2612583 h 3652478"/>
                <a:gd name="connsiteX3437" fmla="*/ 4339595 w 10080264"/>
                <a:gd name="connsiteY3437" fmla="*/ 2589899 h 3652478"/>
                <a:gd name="connsiteX3438" fmla="*/ 4343197 w 10080264"/>
                <a:gd name="connsiteY3438" fmla="*/ 2567576 h 3652478"/>
                <a:gd name="connsiteX3439" fmla="*/ 4344638 w 10080264"/>
                <a:gd name="connsiteY3439" fmla="*/ 2543812 h 3652478"/>
                <a:gd name="connsiteX3440" fmla="*/ 4344638 w 10080264"/>
                <a:gd name="connsiteY3440" fmla="*/ 2519328 h 3652478"/>
                <a:gd name="connsiteX3441" fmla="*/ 4348239 w 10080264"/>
                <a:gd name="connsiteY3441" fmla="*/ 2495205 h 3652478"/>
                <a:gd name="connsiteX3442" fmla="*/ 4348239 w 10080264"/>
                <a:gd name="connsiteY3442" fmla="*/ 2472521 h 3652478"/>
                <a:gd name="connsiteX3443" fmla="*/ 4348239 w 10080264"/>
                <a:gd name="connsiteY3443" fmla="*/ 2450198 h 3652478"/>
                <a:gd name="connsiteX3444" fmla="*/ 4344638 w 10080264"/>
                <a:gd name="connsiteY3444" fmla="*/ 2426074 h 3652478"/>
                <a:gd name="connsiteX3445" fmla="*/ 4337795 w 10080264"/>
                <a:gd name="connsiteY3445" fmla="*/ 2382508 h 3652478"/>
                <a:gd name="connsiteX3446" fmla="*/ 4334193 w 10080264"/>
                <a:gd name="connsiteY3446" fmla="*/ 2360184 h 3652478"/>
                <a:gd name="connsiteX3447" fmla="*/ 4330951 w 10080264"/>
                <a:gd name="connsiteY3447" fmla="*/ 2335701 h 3652478"/>
                <a:gd name="connsiteX3448" fmla="*/ 4322307 w 10080264"/>
                <a:gd name="connsiteY3448" fmla="*/ 2292494 h 3652478"/>
                <a:gd name="connsiteX3449" fmla="*/ 4315104 w 10080264"/>
                <a:gd name="connsiteY3449" fmla="*/ 2245687 h 3652478"/>
                <a:gd name="connsiteX3450" fmla="*/ 4310062 w 10080264"/>
                <a:gd name="connsiteY3450" fmla="*/ 2200680 h 3652478"/>
                <a:gd name="connsiteX3451" fmla="*/ 4310062 w 10080264"/>
                <a:gd name="connsiteY3451" fmla="*/ 2176556 h 3652478"/>
                <a:gd name="connsiteX3452" fmla="*/ 4311863 w 10080264"/>
                <a:gd name="connsiteY3452" fmla="*/ 2152433 h 3652478"/>
                <a:gd name="connsiteX3453" fmla="*/ 4313663 w 10080264"/>
                <a:gd name="connsiteY3453" fmla="*/ 2131550 h 3652478"/>
                <a:gd name="connsiteX3454" fmla="*/ 4332752 w 10080264"/>
                <a:gd name="connsiteY3454" fmla="*/ 2141991 h 3652478"/>
                <a:gd name="connsiteX3455" fmla="*/ 4341396 w 10080264"/>
                <a:gd name="connsiteY3455" fmla="*/ 2147032 h 3652478"/>
                <a:gd name="connsiteX3456" fmla="*/ 4343197 w 10080264"/>
                <a:gd name="connsiteY3456" fmla="*/ 2145592 h 3652478"/>
                <a:gd name="connsiteX3457" fmla="*/ 4353642 w 10080264"/>
                <a:gd name="connsiteY3457" fmla="*/ 2148832 h 3652478"/>
                <a:gd name="connsiteX3458" fmla="*/ 4360485 w 10080264"/>
                <a:gd name="connsiteY3458" fmla="*/ 2150632 h 3652478"/>
                <a:gd name="connsiteX3459" fmla="*/ 4365527 w 10080264"/>
                <a:gd name="connsiteY3459" fmla="*/ 2154233 h 3652478"/>
                <a:gd name="connsiteX3460" fmla="*/ 4374171 w 10080264"/>
                <a:gd name="connsiteY3460" fmla="*/ 2162874 h 3652478"/>
                <a:gd name="connsiteX3461" fmla="*/ 4381375 w 10080264"/>
                <a:gd name="connsiteY3461" fmla="*/ 2174756 h 3652478"/>
                <a:gd name="connsiteX3462" fmla="*/ 4382815 w 10080264"/>
                <a:gd name="connsiteY3462" fmla="*/ 2181597 h 3652478"/>
                <a:gd name="connsiteX3463" fmla="*/ 4382815 w 10080264"/>
                <a:gd name="connsiteY3463" fmla="*/ 2188438 h 3652478"/>
                <a:gd name="connsiteX3464" fmla="*/ 4384616 w 10080264"/>
                <a:gd name="connsiteY3464" fmla="*/ 2197080 h 3652478"/>
                <a:gd name="connsiteX3465" fmla="*/ 4386417 w 10080264"/>
                <a:gd name="connsiteY3465" fmla="*/ 2200680 h 3652478"/>
                <a:gd name="connsiteX3466" fmla="*/ 4390019 w 10080264"/>
                <a:gd name="connsiteY3466" fmla="*/ 2202480 h 3652478"/>
                <a:gd name="connsiteX3467" fmla="*/ 4516437 w 10080264"/>
                <a:gd name="connsiteY3467" fmla="*/ 2192039 h 3652478"/>
                <a:gd name="connsiteX3468" fmla="*/ 4518238 w 10080264"/>
                <a:gd name="connsiteY3468" fmla="*/ 2192039 h 3652478"/>
                <a:gd name="connsiteX3469" fmla="*/ 4545610 w 10080264"/>
                <a:gd name="connsiteY3469" fmla="*/ 2193839 h 3652478"/>
                <a:gd name="connsiteX3470" fmla="*/ 4575144 w 10080264"/>
                <a:gd name="connsiteY3470" fmla="*/ 2195639 h 3652478"/>
                <a:gd name="connsiteX3471" fmla="*/ 4602877 w 10080264"/>
                <a:gd name="connsiteY3471" fmla="*/ 2197080 h 3652478"/>
                <a:gd name="connsiteX3472" fmla="*/ 4630609 w 10080264"/>
                <a:gd name="connsiteY3472" fmla="*/ 2200680 h 3652478"/>
                <a:gd name="connsiteX3473" fmla="*/ 4630609 w 10080264"/>
                <a:gd name="connsiteY3473" fmla="*/ 2197080 h 3652478"/>
                <a:gd name="connsiteX3474" fmla="*/ 4637452 w 10080264"/>
                <a:gd name="connsiteY3474" fmla="*/ 2171156 h 3652478"/>
                <a:gd name="connsiteX3475" fmla="*/ 4642855 w 10080264"/>
                <a:gd name="connsiteY3475" fmla="*/ 2138391 h 3652478"/>
                <a:gd name="connsiteX3476" fmla="*/ 4642855 w 10080264"/>
                <a:gd name="connsiteY3476" fmla="*/ 2128309 h 3652478"/>
                <a:gd name="connsiteX3477" fmla="*/ 4642855 w 10080264"/>
                <a:gd name="connsiteY3477" fmla="*/ 2121108 h 3652478"/>
                <a:gd name="connsiteX3478" fmla="*/ 4641054 w 10080264"/>
                <a:gd name="connsiteY3478" fmla="*/ 2116067 h 3652478"/>
                <a:gd name="connsiteX3479" fmla="*/ 4637452 w 10080264"/>
                <a:gd name="connsiteY3479" fmla="*/ 2110666 h 3652478"/>
                <a:gd name="connsiteX3480" fmla="*/ 4632410 w 10080264"/>
                <a:gd name="connsiteY3480" fmla="*/ 2107426 h 3652478"/>
                <a:gd name="connsiteX3481" fmla="*/ 4627008 w 10080264"/>
                <a:gd name="connsiteY3481" fmla="*/ 2105626 h 3652478"/>
                <a:gd name="connsiteX3482" fmla="*/ 4614762 w 10080264"/>
                <a:gd name="connsiteY3482" fmla="*/ 2103825 h 3652478"/>
                <a:gd name="connsiteX3483" fmla="*/ 4614762 w 10080264"/>
                <a:gd name="connsiteY3483" fmla="*/ 2091583 h 3652478"/>
                <a:gd name="connsiteX3484" fmla="*/ 4616563 w 10080264"/>
                <a:gd name="connsiteY3484" fmla="*/ 2077901 h 3652478"/>
                <a:gd name="connsiteX3485" fmla="*/ 4618364 w 10080264"/>
                <a:gd name="connsiteY3485" fmla="*/ 2063859 h 3652478"/>
                <a:gd name="connsiteX3486" fmla="*/ 4625207 w 10080264"/>
                <a:gd name="connsiteY3486" fmla="*/ 2048377 h 3652478"/>
                <a:gd name="connsiteX3487" fmla="*/ 4628808 w 10080264"/>
                <a:gd name="connsiteY3487" fmla="*/ 2041536 h 3652478"/>
                <a:gd name="connsiteX3488" fmla="*/ 4635652 w 10080264"/>
                <a:gd name="connsiteY3488" fmla="*/ 2034695 h 3652478"/>
                <a:gd name="connsiteX3489" fmla="*/ 4641054 w 10080264"/>
                <a:gd name="connsiteY3489" fmla="*/ 2026054 h 3652478"/>
                <a:gd name="connsiteX3490" fmla="*/ 4646096 w 10080264"/>
                <a:gd name="connsiteY3490" fmla="*/ 2013812 h 3652478"/>
                <a:gd name="connsiteX3491" fmla="*/ 4637452 w 10080264"/>
                <a:gd name="connsiteY3491" fmla="*/ 1923798 h 3652478"/>
                <a:gd name="connsiteX3492" fmla="*/ 4632410 w 10080264"/>
                <a:gd name="connsiteY3492" fmla="*/ 1835585 h 3652478"/>
                <a:gd name="connsiteX3493" fmla="*/ 4627008 w 10080264"/>
                <a:gd name="connsiteY3493" fmla="*/ 1748811 h 3652478"/>
                <a:gd name="connsiteX3494" fmla="*/ 4623766 w 10080264"/>
                <a:gd name="connsiteY3494" fmla="*/ 1667439 h 3652478"/>
                <a:gd name="connsiteX3495" fmla="*/ 4618364 w 10080264"/>
                <a:gd name="connsiteY3495" fmla="*/ 1584626 h 3652478"/>
                <a:gd name="connsiteX3496" fmla="*/ 4618364 w 10080264"/>
                <a:gd name="connsiteY3496" fmla="*/ 1499654 h 3652478"/>
                <a:gd name="connsiteX3497" fmla="*/ 4620165 w 10080264"/>
                <a:gd name="connsiteY3497" fmla="*/ 1414681 h 3652478"/>
                <a:gd name="connsiteX3498" fmla="*/ 4625207 w 10080264"/>
                <a:gd name="connsiteY3498" fmla="*/ 1328267 h 3652478"/>
                <a:gd name="connsiteX3499" fmla="*/ 4616563 w 10080264"/>
                <a:gd name="connsiteY3499" fmla="*/ 1322867 h 3652478"/>
                <a:gd name="connsiteX3500" fmla="*/ 4609720 w 10080264"/>
                <a:gd name="connsiteY3500" fmla="*/ 1321426 h 3652478"/>
                <a:gd name="connsiteX3501" fmla="*/ 4604677 w 10080264"/>
                <a:gd name="connsiteY3501" fmla="*/ 1317826 h 3652478"/>
                <a:gd name="connsiteX3502" fmla="*/ 4599275 w 10080264"/>
                <a:gd name="connsiteY3502" fmla="*/ 1312785 h 3652478"/>
                <a:gd name="connsiteX3503" fmla="*/ 4594233 w 10080264"/>
                <a:gd name="connsiteY3503" fmla="*/ 1307384 h 3652478"/>
                <a:gd name="connsiteX3504" fmla="*/ 4576584 w 10080264"/>
                <a:gd name="connsiteY3504" fmla="*/ 1312785 h 3652478"/>
                <a:gd name="connsiteX3505" fmla="*/ 4557856 w 10080264"/>
                <a:gd name="connsiteY3505" fmla="*/ 1314225 h 3652478"/>
                <a:gd name="connsiteX3506" fmla="*/ 4536966 w 10080264"/>
                <a:gd name="connsiteY3506" fmla="*/ 1314225 h 3652478"/>
                <a:gd name="connsiteX3507" fmla="*/ 4512835 w 10080264"/>
                <a:gd name="connsiteY3507" fmla="*/ 1314225 h 3652478"/>
                <a:gd name="connsiteX3508" fmla="*/ 4483302 w 10080264"/>
                <a:gd name="connsiteY3508" fmla="*/ 1310985 h 3652478"/>
                <a:gd name="connsiteX3509" fmla="*/ 4455569 w 10080264"/>
                <a:gd name="connsiteY3509" fmla="*/ 1310985 h 3652478"/>
                <a:gd name="connsiteX3510" fmla="*/ 4427836 w 10080264"/>
                <a:gd name="connsiteY3510" fmla="*/ 1310985 h 3652478"/>
                <a:gd name="connsiteX3511" fmla="*/ 4403705 w 10080264"/>
                <a:gd name="connsiteY3511" fmla="*/ 1314225 h 3652478"/>
                <a:gd name="connsiteX3512" fmla="*/ 4390019 w 10080264"/>
                <a:gd name="connsiteY3512" fmla="*/ 1314225 h 3652478"/>
                <a:gd name="connsiteX3513" fmla="*/ 4386417 w 10080264"/>
                <a:gd name="connsiteY3513" fmla="*/ 1302344 h 3652478"/>
                <a:gd name="connsiteX3514" fmla="*/ 4379574 w 10080264"/>
                <a:gd name="connsiteY3514" fmla="*/ 1264178 h 3652478"/>
                <a:gd name="connsiteX3515" fmla="*/ 4375972 w 10080264"/>
                <a:gd name="connsiteY3515" fmla="*/ 1222411 h 3652478"/>
                <a:gd name="connsiteX3516" fmla="*/ 4374171 w 10080264"/>
                <a:gd name="connsiteY3516" fmla="*/ 1181005 h 3652478"/>
                <a:gd name="connsiteX3517" fmla="*/ 4375972 w 10080264"/>
                <a:gd name="connsiteY3517" fmla="*/ 1135998 h 3652478"/>
                <a:gd name="connsiteX3518" fmla="*/ 4377773 w 10080264"/>
                <a:gd name="connsiteY3518" fmla="*/ 1090991 h 3652478"/>
                <a:gd name="connsiteX3519" fmla="*/ 4377773 w 10080264"/>
                <a:gd name="connsiteY3519" fmla="*/ 1049585 h 3652478"/>
                <a:gd name="connsiteX3520" fmla="*/ 4375972 w 10080264"/>
                <a:gd name="connsiteY3520" fmla="*/ 1009619 h 3652478"/>
                <a:gd name="connsiteX3521" fmla="*/ 4372731 w 10080264"/>
                <a:gd name="connsiteY3521" fmla="*/ 974694 h 3652478"/>
                <a:gd name="connsiteX3522" fmla="*/ 4365527 w 10080264"/>
                <a:gd name="connsiteY3522" fmla="*/ 947330 h 3652478"/>
                <a:gd name="connsiteX3523" fmla="*/ 4356883 w 10080264"/>
                <a:gd name="connsiteY3523" fmla="*/ 921406 h 3652478"/>
                <a:gd name="connsiteX3524" fmla="*/ 4350040 w 10080264"/>
                <a:gd name="connsiteY3524" fmla="*/ 907364 h 3652478"/>
                <a:gd name="connsiteX3525" fmla="*/ 4348239 w 10080264"/>
                <a:gd name="connsiteY3525" fmla="*/ 891881 h 3652478"/>
                <a:gd name="connsiteX3526" fmla="*/ 4348239 w 10080264"/>
                <a:gd name="connsiteY3526" fmla="*/ 874599 h 3652478"/>
                <a:gd name="connsiteX3527" fmla="*/ 4353642 w 10080264"/>
                <a:gd name="connsiteY3527" fmla="*/ 856956 h 3652478"/>
                <a:gd name="connsiteX3528" fmla="*/ 4358684 w 10080264"/>
                <a:gd name="connsiteY3528" fmla="*/ 848314 h 3652478"/>
                <a:gd name="connsiteX3529" fmla="*/ 4369129 w 10080264"/>
                <a:gd name="connsiteY3529" fmla="*/ 848314 h 3652478"/>
                <a:gd name="connsiteX3530" fmla="*/ 4405506 w 10080264"/>
                <a:gd name="connsiteY3530" fmla="*/ 850115 h 3652478"/>
                <a:gd name="connsiteX3531" fmla="*/ 4446925 w 10080264"/>
                <a:gd name="connsiteY3531" fmla="*/ 851915 h 3652478"/>
                <a:gd name="connsiteX3532" fmla="*/ 4488704 w 10080264"/>
                <a:gd name="connsiteY3532" fmla="*/ 850115 h 3652478"/>
                <a:gd name="connsiteX3533" fmla="*/ 4531924 w 10080264"/>
                <a:gd name="connsiteY3533" fmla="*/ 848314 h 3652478"/>
                <a:gd name="connsiteX3534" fmla="*/ 4575144 w 10080264"/>
                <a:gd name="connsiteY3534" fmla="*/ 846874 h 3652478"/>
                <a:gd name="connsiteX3535" fmla="*/ 4621965 w 10080264"/>
                <a:gd name="connsiteY3535" fmla="*/ 845074 h 3652478"/>
                <a:gd name="connsiteX3536" fmla="*/ 4668787 w 10080264"/>
                <a:gd name="connsiteY3536" fmla="*/ 846874 h 3652478"/>
                <a:gd name="connsiteX3537" fmla="*/ 4717049 w 10080264"/>
                <a:gd name="connsiteY3537" fmla="*/ 848314 h 3652478"/>
                <a:gd name="connsiteX3538" fmla="*/ 4720651 w 10080264"/>
                <a:gd name="connsiteY3538" fmla="*/ 848314 h 3652478"/>
                <a:gd name="connsiteX3539" fmla="*/ 4720651 w 10080264"/>
                <a:gd name="connsiteY3539" fmla="*/ 845074 h 3652478"/>
                <a:gd name="connsiteX3540" fmla="*/ 4722091 w 10080264"/>
                <a:gd name="connsiteY3540" fmla="*/ 836433 h 3652478"/>
                <a:gd name="connsiteX3541" fmla="*/ 4723892 w 10080264"/>
                <a:gd name="connsiteY3541" fmla="*/ 831032 h 3652478"/>
                <a:gd name="connsiteX3542" fmla="*/ 4727494 w 10080264"/>
                <a:gd name="connsiteY3542" fmla="*/ 827791 h 3652478"/>
                <a:gd name="connsiteX3543" fmla="*/ 4729295 w 10080264"/>
                <a:gd name="connsiteY3543" fmla="*/ 824191 h 3652478"/>
                <a:gd name="connsiteX3544" fmla="*/ 4736138 w 10080264"/>
                <a:gd name="connsiteY3544" fmla="*/ 820950 h 3652478"/>
                <a:gd name="connsiteX3545" fmla="*/ 2290543 w 10080264"/>
                <a:gd name="connsiteY3545" fmla="*/ 807485 h 3652478"/>
                <a:gd name="connsiteX3546" fmla="*/ 2259226 w 10080264"/>
                <a:gd name="connsiteY3546" fmla="*/ 830162 h 3652478"/>
                <a:gd name="connsiteX3547" fmla="*/ 2286943 w 10080264"/>
                <a:gd name="connsiteY3547" fmla="*/ 824763 h 3652478"/>
                <a:gd name="connsiteX3548" fmla="*/ 2288743 w 10080264"/>
                <a:gd name="connsiteY3548" fmla="*/ 816124 h 3652478"/>
                <a:gd name="connsiteX3549" fmla="*/ 1600632 w 10080264"/>
                <a:gd name="connsiteY3549" fmla="*/ 806818 h 3652478"/>
                <a:gd name="connsiteX3550" fmla="*/ 1597033 w 10080264"/>
                <a:gd name="connsiteY3550" fmla="*/ 808619 h 3652478"/>
                <a:gd name="connsiteX3551" fmla="*/ 1579760 w 10080264"/>
                <a:gd name="connsiteY3551" fmla="*/ 817259 h 3652478"/>
                <a:gd name="connsiteX3552" fmla="*/ 1578321 w 10080264"/>
                <a:gd name="connsiteY3552" fmla="*/ 819059 h 3652478"/>
                <a:gd name="connsiteX3553" fmla="*/ 1595594 w 10080264"/>
                <a:gd name="connsiteY3553" fmla="*/ 819059 h 3652478"/>
                <a:gd name="connsiteX3554" fmla="*/ 2442809 w 10080264"/>
                <a:gd name="connsiteY3554" fmla="*/ 805686 h 3652478"/>
                <a:gd name="connsiteX3555" fmla="*/ 2435970 w 10080264"/>
                <a:gd name="connsiteY3555" fmla="*/ 809285 h 3652478"/>
                <a:gd name="connsiteX3556" fmla="*/ 2422333 w 10080264"/>
                <a:gd name="connsiteY3556" fmla="*/ 818879 h 3652478"/>
                <a:gd name="connsiteX3557" fmla="*/ 2340579 w 10080264"/>
                <a:gd name="connsiteY3557" fmla="*/ 871557 h 3652478"/>
                <a:gd name="connsiteX3558" fmla="*/ 2240148 w 10080264"/>
                <a:gd name="connsiteY3558" fmla="*/ 939228 h 3652478"/>
                <a:gd name="connsiteX3559" fmla="*/ 2240148 w 10080264"/>
                <a:gd name="connsiteY3559" fmla="*/ 946067 h 3652478"/>
                <a:gd name="connsiteX3560" fmla="*/ 2335179 w 10080264"/>
                <a:gd name="connsiteY3560" fmla="*/ 880196 h 3652478"/>
                <a:gd name="connsiteX3561" fmla="*/ 2422333 w 10080264"/>
                <a:gd name="connsiteY3561" fmla="*/ 818879 h 3652478"/>
                <a:gd name="connsiteX3562" fmla="*/ 477526 w 10080264"/>
                <a:gd name="connsiteY3562" fmla="*/ 801778 h 3652478"/>
                <a:gd name="connsiteX3563" fmla="*/ 437942 w 10080264"/>
                <a:gd name="connsiteY3563" fmla="*/ 830940 h 3652478"/>
                <a:gd name="connsiteX3564" fmla="*/ 441181 w 10080264"/>
                <a:gd name="connsiteY3564" fmla="*/ 829500 h 3652478"/>
                <a:gd name="connsiteX3565" fmla="*/ 453416 w 10080264"/>
                <a:gd name="connsiteY3565" fmla="*/ 825900 h 3652478"/>
                <a:gd name="connsiteX3566" fmla="*/ 463852 w 10080264"/>
                <a:gd name="connsiteY3566" fmla="*/ 822299 h 3652478"/>
                <a:gd name="connsiteX3567" fmla="*/ 470689 w 10080264"/>
                <a:gd name="connsiteY3567" fmla="*/ 813659 h 3652478"/>
                <a:gd name="connsiteX3568" fmla="*/ 475727 w 10080264"/>
                <a:gd name="connsiteY3568" fmla="*/ 805018 h 3652478"/>
                <a:gd name="connsiteX3569" fmla="*/ 2781897 w 10080264"/>
                <a:gd name="connsiteY3569" fmla="*/ 788408 h 3652478"/>
                <a:gd name="connsiteX3570" fmla="*/ 2716383 w 10080264"/>
                <a:gd name="connsiteY3570" fmla="*/ 835202 h 3652478"/>
                <a:gd name="connsiteX3571" fmla="*/ 2646909 w 10080264"/>
                <a:gd name="connsiteY3571" fmla="*/ 880196 h 3652478"/>
                <a:gd name="connsiteX3572" fmla="*/ 2667788 w 10080264"/>
                <a:gd name="connsiteY3572" fmla="*/ 871557 h 3652478"/>
                <a:gd name="connsiteX3573" fmla="*/ 2688666 w 10080264"/>
                <a:gd name="connsiteY3573" fmla="*/ 861118 h 3652478"/>
                <a:gd name="connsiteX3574" fmla="*/ 2717823 w 10080264"/>
                <a:gd name="connsiteY3574" fmla="*/ 847440 h 3652478"/>
                <a:gd name="connsiteX3575" fmla="*/ 2743741 w 10080264"/>
                <a:gd name="connsiteY3575" fmla="*/ 831602 h 3652478"/>
                <a:gd name="connsiteX3576" fmla="*/ 2768218 w 10080264"/>
                <a:gd name="connsiteY3576" fmla="*/ 816124 h 3652478"/>
                <a:gd name="connsiteX3577" fmla="*/ 2790536 w 10080264"/>
                <a:gd name="connsiteY3577" fmla="*/ 798846 h 3652478"/>
                <a:gd name="connsiteX3578" fmla="*/ 2790536 w 10080264"/>
                <a:gd name="connsiteY3578" fmla="*/ 797047 h 3652478"/>
                <a:gd name="connsiteX3579" fmla="*/ 2783697 w 10080264"/>
                <a:gd name="connsiteY3579" fmla="*/ 788408 h 3652478"/>
                <a:gd name="connsiteX3580" fmla="*/ 204037 w 10080264"/>
                <a:gd name="connsiteY3580" fmla="*/ 780897 h 3652478"/>
                <a:gd name="connsiteX3581" fmla="*/ 148979 w 10080264"/>
                <a:gd name="connsiteY3581" fmla="*/ 820859 h 3652478"/>
                <a:gd name="connsiteX3582" fmla="*/ 157616 w 10080264"/>
                <a:gd name="connsiteY3582" fmla="*/ 824100 h 3652478"/>
                <a:gd name="connsiteX3583" fmla="*/ 162654 w 10080264"/>
                <a:gd name="connsiteY3583" fmla="*/ 829500 h 3652478"/>
                <a:gd name="connsiteX3584" fmla="*/ 185325 w 10080264"/>
                <a:gd name="connsiteY3584" fmla="*/ 815459 h 3652478"/>
                <a:gd name="connsiteX3585" fmla="*/ 205836 w 10080264"/>
                <a:gd name="connsiteY3585" fmla="*/ 798178 h 3652478"/>
                <a:gd name="connsiteX3586" fmla="*/ 229946 w 10080264"/>
                <a:gd name="connsiteY3586" fmla="*/ 780897 h 3652478"/>
                <a:gd name="connsiteX3587" fmla="*/ 9302768 w 10080264"/>
                <a:gd name="connsiteY3587" fmla="*/ 779463 h 3652478"/>
                <a:gd name="connsiteX3588" fmla="*/ 9309611 w 10080264"/>
                <a:gd name="connsiteY3588" fmla="*/ 779463 h 3652478"/>
                <a:gd name="connsiteX3589" fmla="*/ 9316453 w 10080264"/>
                <a:gd name="connsiteY3589" fmla="*/ 779463 h 3652478"/>
                <a:gd name="connsiteX3590" fmla="*/ 9321855 w 10080264"/>
                <a:gd name="connsiteY3590" fmla="*/ 781263 h 3652478"/>
                <a:gd name="connsiteX3591" fmla="*/ 9326896 w 10080264"/>
                <a:gd name="connsiteY3591" fmla="*/ 783063 h 3652478"/>
                <a:gd name="connsiteX3592" fmla="*/ 9330498 w 10080264"/>
                <a:gd name="connsiteY3592" fmla="*/ 786662 h 3652478"/>
                <a:gd name="connsiteX3593" fmla="*/ 9335539 w 10080264"/>
                <a:gd name="connsiteY3593" fmla="*/ 793501 h 3652478"/>
                <a:gd name="connsiteX3594" fmla="*/ 9337340 w 10080264"/>
                <a:gd name="connsiteY3594" fmla="*/ 795300 h 3652478"/>
                <a:gd name="connsiteX3595" fmla="*/ 9342381 w 10080264"/>
                <a:gd name="connsiteY3595" fmla="*/ 796740 h 3652478"/>
                <a:gd name="connsiteX3596" fmla="*/ 9366870 w 10080264"/>
                <a:gd name="connsiteY3596" fmla="*/ 789901 h 3652478"/>
                <a:gd name="connsiteX3597" fmla="*/ 9394598 w 10080264"/>
                <a:gd name="connsiteY3597" fmla="*/ 784862 h 3652478"/>
                <a:gd name="connsiteX3598" fmla="*/ 9424128 w 10080264"/>
                <a:gd name="connsiteY3598" fmla="*/ 783063 h 3652478"/>
                <a:gd name="connsiteX3599" fmla="*/ 9456899 w 10080264"/>
                <a:gd name="connsiteY3599" fmla="*/ 781263 h 3652478"/>
                <a:gd name="connsiteX3600" fmla="*/ 9521000 w 10080264"/>
                <a:gd name="connsiteY3600" fmla="*/ 784862 h 3652478"/>
                <a:gd name="connsiteX3601" fmla="*/ 9586902 w 10080264"/>
                <a:gd name="connsiteY3601" fmla="*/ 788102 h 3652478"/>
                <a:gd name="connsiteX3602" fmla="*/ 9718345 w 10080264"/>
                <a:gd name="connsiteY3602" fmla="*/ 800340 h 3652478"/>
                <a:gd name="connsiteX3603" fmla="*/ 9778845 w 10080264"/>
                <a:gd name="connsiteY3603" fmla="*/ 805379 h 3652478"/>
                <a:gd name="connsiteX3604" fmla="*/ 9808374 w 10080264"/>
                <a:gd name="connsiteY3604" fmla="*/ 805379 h 3652478"/>
                <a:gd name="connsiteX3605" fmla="*/ 9839705 w 10080264"/>
                <a:gd name="connsiteY3605" fmla="*/ 803939 h 3652478"/>
                <a:gd name="connsiteX3606" fmla="*/ 9853389 w 10080264"/>
                <a:gd name="connsiteY3606" fmla="*/ 800340 h 3652478"/>
                <a:gd name="connsiteX3607" fmla="*/ 9872476 w 10080264"/>
                <a:gd name="connsiteY3607" fmla="*/ 793501 h 3652478"/>
                <a:gd name="connsiteX3608" fmla="*/ 9894803 w 10080264"/>
                <a:gd name="connsiteY3608" fmla="*/ 788102 h 3652478"/>
                <a:gd name="connsiteX3609" fmla="*/ 9910648 w 10080264"/>
                <a:gd name="connsiteY3609" fmla="*/ 788102 h 3652478"/>
                <a:gd name="connsiteX3610" fmla="*/ 9927934 w 10080264"/>
                <a:gd name="connsiteY3610" fmla="*/ 789901 h 3652478"/>
                <a:gd name="connsiteX3611" fmla="*/ 9945220 w 10080264"/>
                <a:gd name="connsiteY3611" fmla="*/ 793501 h 3652478"/>
                <a:gd name="connsiteX3612" fmla="*/ 9962505 w 10080264"/>
                <a:gd name="connsiteY3612" fmla="*/ 802139 h 3652478"/>
                <a:gd name="connsiteX3613" fmla="*/ 9969348 w 10080264"/>
                <a:gd name="connsiteY3613" fmla="*/ 796740 h 3652478"/>
                <a:gd name="connsiteX3614" fmla="*/ 9978350 w 10080264"/>
                <a:gd name="connsiteY3614" fmla="*/ 791701 h 3652478"/>
                <a:gd name="connsiteX3615" fmla="*/ 9983392 w 10080264"/>
                <a:gd name="connsiteY3615" fmla="*/ 788102 h 3652478"/>
                <a:gd name="connsiteX3616" fmla="*/ 9992035 w 10080264"/>
                <a:gd name="connsiteY3616" fmla="*/ 786662 h 3652478"/>
                <a:gd name="connsiteX3617" fmla="*/ 10005720 w 10080264"/>
                <a:gd name="connsiteY3617" fmla="*/ 786662 h 3652478"/>
                <a:gd name="connsiteX3618" fmla="*/ 10026606 w 10080264"/>
                <a:gd name="connsiteY3618" fmla="*/ 789901 h 3652478"/>
                <a:gd name="connsiteX3619" fmla="*/ 10035249 w 10080264"/>
                <a:gd name="connsiteY3619" fmla="*/ 789901 h 3652478"/>
                <a:gd name="connsiteX3620" fmla="*/ 10038490 w 10080264"/>
                <a:gd name="connsiteY3620" fmla="*/ 798540 h 3652478"/>
                <a:gd name="connsiteX3621" fmla="*/ 10045692 w 10080264"/>
                <a:gd name="connsiteY3621" fmla="*/ 817616 h 3652478"/>
                <a:gd name="connsiteX3622" fmla="*/ 10050734 w 10080264"/>
                <a:gd name="connsiteY3622" fmla="*/ 838133 h 3652478"/>
                <a:gd name="connsiteX3623" fmla="*/ 10052535 w 10080264"/>
                <a:gd name="connsiteY3623" fmla="*/ 859009 h 3652478"/>
                <a:gd name="connsiteX3624" fmla="*/ 10054335 w 10080264"/>
                <a:gd name="connsiteY3624" fmla="*/ 881685 h 3652478"/>
                <a:gd name="connsiteX3625" fmla="*/ 10054335 w 10080264"/>
                <a:gd name="connsiteY3625" fmla="*/ 924878 h 3652478"/>
                <a:gd name="connsiteX3626" fmla="*/ 10052535 w 10080264"/>
                <a:gd name="connsiteY3626" fmla="*/ 945754 h 3652478"/>
                <a:gd name="connsiteX3627" fmla="*/ 10050734 w 10080264"/>
                <a:gd name="connsiteY3627" fmla="*/ 966270 h 3652478"/>
                <a:gd name="connsiteX3628" fmla="*/ 10048934 w 10080264"/>
                <a:gd name="connsiteY3628" fmla="*/ 982108 h 3652478"/>
                <a:gd name="connsiteX3629" fmla="*/ 10080264 w 10080264"/>
                <a:gd name="connsiteY3629" fmla="*/ 963031 h 3652478"/>
                <a:gd name="connsiteX3630" fmla="*/ 10047133 w 10080264"/>
                <a:gd name="connsiteY3630" fmla="*/ 993985 h 3652478"/>
                <a:gd name="connsiteX3631" fmla="*/ 10038490 w 10080264"/>
                <a:gd name="connsiteY3631" fmla="*/ 1053015 h 3652478"/>
                <a:gd name="connsiteX3632" fmla="*/ 10037050 w 10080264"/>
                <a:gd name="connsiteY3632" fmla="*/ 1072092 h 3652478"/>
                <a:gd name="connsiteX3633" fmla="*/ 10037050 w 10080264"/>
                <a:gd name="connsiteY3633" fmla="*/ 1092968 h 3652478"/>
                <a:gd name="connsiteX3634" fmla="*/ 10037050 w 10080264"/>
                <a:gd name="connsiteY3634" fmla="*/ 1111685 h 3652478"/>
                <a:gd name="connsiteX3635" fmla="*/ 10038490 w 10080264"/>
                <a:gd name="connsiteY3635" fmla="*/ 1130761 h 3652478"/>
                <a:gd name="connsiteX3636" fmla="*/ 10040291 w 10080264"/>
                <a:gd name="connsiteY3636" fmla="*/ 1158477 h 3652478"/>
                <a:gd name="connsiteX3637" fmla="*/ 10042091 w 10080264"/>
                <a:gd name="connsiteY3637" fmla="*/ 1181153 h 3652478"/>
                <a:gd name="connsiteX3638" fmla="*/ 10047133 w 10080264"/>
                <a:gd name="connsiteY3638" fmla="*/ 1202029 h 3652478"/>
                <a:gd name="connsiteX3639" fmla="*/ 10052535 w 10080264"/>
                <a:gd name="connsiteY3639" fmla="*/ 1222545 h 3652478"/>
                <a:gd name="connsiteX3640" fmla="*/ 10057576 w 10080264"/>
                <a:gd name="connsiteY3640" fmla="*/ 1234783 h 3652478"/>
                <a:gd name="connsiteX3641" fmla="*/ 10059377 w 10080264"/>
                <a:gd name="connsiteY3641" fmla="*/ 1246661 h 3652478"/>
                <a:gd name="connsiteX3642" fmla="*/ 10061178 w 10080264"/>
                <a:gd name="connsiteY3642" fmla="*/ 1258899 h 3652478"/>
                <a:gd name="connsiteX3643" fmla="*/ 10061178 w 10080264"/>
                <a:gd name="connsiteY3643" fmla="*/ 1272936 h 3652478"/>
                <a:gd name="connsiteX3644" fmla="*/ 10059377 w 10080264"/>
                <a:gd name="connsiteY3644" fmla="*/ 1284814 h 3652478"/>
                <a:gd name="connsiteX3645" fmla="*/ 10056136 w 10080264"/>
                <a:gd name="connsiteY3645" fmla="*/ 1298852 h 3652478"/>
                <a:gd name="connsiteX3646" fmla="*/ 10050734 w 10080264"/>
                <a:gd name="connsiteY3646" fmla="*/ 1312889 h 3652478"/>
                <a:gd name="connsiteX3647" fmla="*/ 10045692 w 10080264"/>
                <a:gd name="connsiteY3647" fmla="*/ 1328367 h 3652478"/>
                <a:gd name="connsiteX3648" fmla="*/ 10040291 w 10080264"/>
                <a:gd name="connsiteY3648" fmla="*/ 1337005 h 3652478"/>
                <a:gd name="connsiteX3649" fmla="*/ 10029847 w 10080264"/>
                <a:gd name="connsiteY3649" fmla="*/ 1337005 h 3652478"/>
                <a:gd name="connsiteX3650" fmla="*/ 9969348 w 10080264"/>
                <a:gd name="connsiteY3650" fmla="*/ 1331606 h 3652478"/>
                <a:gd name="connsiteX3651" fmla="*/ 9940178 w 10080264"/>
                <a:gd name="connsiteY3651" fmla="*/ 1331606 h 3652478"/>
                <a:gd name="connsiteX3652" fmla="*/ 9908848 w 10080264"/>
                <a:gd name="connsiteY3652" fmla="*/ 1331606 h 3652478"/>
                <a:gd name="connsiteX3653" fmla="*/ 9877517 w 10080264"/>
                <a:gd name="connsiteY3653" fmla="*/ 1335205 h 3652478"/>
                <a:gd name="connsiteX3654" fmla="*/ 9848348 w 10080264"/>
                <a:gd name="connsiteY3654" fmla="*/ 1335205 h 3652478"/>
                <a:gd name="connsiteX3655" fmla="*/ 9818818 w 10080264"/>
                <a:gd name="connsiteY3655" fmla="*/ 1333406 h 3652478"/>
                <a:gd name="connsiteX3656" fmla="*/ 9791089 w 10080264"/>
                <a:gd name="connsiteY3656" fmla="*/ 1330166 h 3652478"/>
                <a:gd name="connsiteX3657" fmla="*/ 9784247 w 10080264"/>
                <a:gd name="connsiteY3657" fmla="*/ 1343844 h 3652478"/>
                <a:gd name="connsiteX3658" fmla="*/ 9778845 w 10080264"/>
                <a:gd name="connsiteY3658" fmla="*/ 1356082 h 3652478"/>
                <a:gd name="connsiteX3659" fmla="*/ 9777044 w 10080264"/>
                <a:gd name="connsiteY3659" fmla="*/ 1359321 h 3652478"/>
                <a:gd name="connsiteX3660" fmla="*/ 9777044 w 10080264"/>
                <a:gd name="connsiteY3660" fmla="*/ 1362921 h 3652478"/>
                <a:gd name="connsiteX3661" fmla="*/ 9778845 w 10080264"/>
                <a:gd name="connsiteY3661" fmla="*/ 1364720 h 3652478"/>
                <a:gd name="connsiteX3662" fmla="*/ 9784247 w 10080264"/>
                <a:gd name="connsiteY3662" fmla="*/ 1367960 h 3652478"/>
                <a:gd name="connsiteX3663" fmla="*/ 9811976 w 10080264"/>
                <a:gd name="connsiteY3663" fmla="*/ 1381637 h 3652478"/>
                <a:gd name="connsiteX3664" fmla="*/ 9782446 w 10080264"/>
                <a:gd name="connsiteY3664" fmla="*/ 1395675 h 3652478"/>
                <a:gd name="connsiteX3665" fmla="*/ 9766601 w 10080264"/>
                <a:gd name="connsiteY3665" fmla="*/ 1404313 h 3652478"/>
                <a:gd name="connsiteX3666" fmla="*/ 9751116 w 10080264"/>
                <a:gd name="connsiteY3666" fmla="*/ 1416551 h 3652478"/>
                <a:gd name="connsiteX3667" fmla="*/ 9739232 w 10080264"/>
                <a:gd name="connsiteY3667" fmla="*/ 1430229 h 3652478"/>
                <a:gd name="connsiteX3668" fmla="*/ 9730589 w 10080264"/>
                <a:gd name="connsiteY3668" fmla="*/ 1447866 h 3652478"/>
                <a:gd name="connsiteX3669" fmla="*/ 9723747 w 10080264"/>
                <a:gd name="connsiteY3669" fmla="*/ 1466942 h 3652478"/>
                <a:gd name="connsiteX3670" fmla="*/ 9720146 w 10080264"/>
                <a:gd name="connsiteY3670" fmla="*/ 1485659 h 3652478"/>
                <a:gd name="connsiteX3671" fmla="*/ 9720146 w 10080264"/>
                <a:gd name="connsiteY3671" fmla="*/ 1504736 h 3652478"/>
                <a:gd name="connsiteX3672" fmla="*/ 9723747 w 10080264"/>
                <a:gd name="connsiteY3672" fmla="*/ 1523812 h 3652478"/>
                <a:gd name="connsiteX3673" fmla="*/ 9725187 w 10080264"/>
                <a:gd name="connsiteY3673" fmla="*/ 1532451 h 3652478"/>
                <a:gd name="connsiteX3674" fmla="*/ 9718345 w 10080264"/>
                <a:gd name="connsiteY3674" fmla="*/ 1539290 h 3652478"/>
                <a:gd name="connsiteX3675" fmla="*/ 9707902 w 10080264"/>
                <a:gd name="connsiteY3675" fmla="*/ 1549728 h 3652478"/>
                <a:gd name="connsiteX3676" fmla="*/ 9697818 w 10080264"/>
                <a:gd name="connsiteY3676" fmla="*/ 1561966 h 3652478"/>
                <a:gd name="connsiteX3677" fmla="*/ 9676931 w 10080264"/>
                <a:gd name="connsiteY3677" fmla="*/ 1587881 h 3652478"/>
                <a:gd name="connsiteX3678" fmla="*/ 9657845 w 10080264"/>
                <a:gd name="connsiteY3678" fmla="*/ 1620635 h 3652478"/>
                <a:gd name="connsiteX3679" fmla="*/ 9640199 w 10080264"/>
                <a:gd name="connsiteY3679" fmla="*/ 1656989 h 3652478"/>
                <a:gd name="connsiteX3680" fmla="*/ 9578259 w 10080264"/>
                <a:gd name="connsiteY3680" fmla="*/ 1791965 h 3652478"/>
                <a:gd name="connsiteX3681" fmla="*/ 9567816 w 10080264"/>
                <a:gd name="connsiteY3681" fmla="*/ 1811042 h 3652478"/>
                <a:gd name="connsiteX3682" fmla="*/ 9552330 w 10080264"/>
                <a:gd name="connsiteY3682" fmla="*/ 1856394 h 3652478"/>
                <a:gd name="connsiteX3683" fmla="*/ 9534685 w 10080264"/>
                <a:gd name="connsiteY3683" fmla="*/ 1897787 h 3652478"/>
                <a:gd name="connsiteX3684" fmla="*/ 9515598 w 10080264"/>
                <a:gd name="connsiteY3684" fmla="*/ 1942779 h 3652478"/>
                <a:gd name="connsiteX3685" fmla="*/ 9498313 w 10080264"/>
                <a:gd name="connsiteY3685" fmla="*/ 1984171 h 3652478"/>
                <a:gd name="connsiteX3686" fmla="*/ 9498313 w 10080264"/>
                <a:gd name="connsiteY3686" fmla="*/ 1996409 h 3652478"/>
                <a:gd name="connsiteX3687" fmla="*/ 9498313 w 10080264"/>
                <a:gd name="connsiteY3687" fmla="*/ 2003248 h 3652478"/>
                <a:gd name="connsiteX3688" fmla="*/ 9496512 w 10080264"/>
                <a:gd name="connsiteY3688" fmla="*/ 2010087 h 3652478"/>
                <a:gd name="connsiteX3689" fmla="*/ 9493271 w 10080264"/>
                <a:gd name="connsiteY3689" fmla="*/ 2017286 h 3652478"/>
                <a:gd name="connsiteX3690" fmla="*/ 9489670 w 10080264"/>
                <a:gd name="connsiteY3690" fmla="*/ 2022325 h 3652478"/>
                <a:gd name="connsiteX3691" fmla="*/ 9487869 w 10080264"/>
                <a:gd name="connsiteY3691" fmla="*/ 2027364 h 3652478"/>
                <a:gd name="connsiteX3692" fmla="*/ 9484628 w 10080264"/>
                <a:gd name="connsiteY3692" fmla="*/ 2030963 h 3652478"/>
                <a:gd name="connsiteX3693" fmla="*/ 9479226 w 10080264"/>
                <a:gd name="connsiteY3693" fmla="*/ 2034563 h 3652478"/>
                <a:gd name="connsiteX3694" fmla="*/ 9474185 w 10080264"/>
                <a:gd name="connsiteY3694" fmla="*/ 2037802 h 3652478"/>
                <a:gd name="connsiteX3695" fmla="*/ 9470584 w 10080264"/>
                <a:gd name="connsiteY3695" fmla="*/ 2048240 h 3652478"/>
                <a:gd name="connsiteX3696" fmla="*/ 9468783 w 10080264"/>
                <a:gd name="connsiteY3696" fmla="*/ 2060478 h 3652478"/>
                <a:gd name="connsiteX3697" fmla="*/ 9468783 w 10080264"/>
                <a:gd name="connsiteY3697" fmla="*/ 2096832 h 3652478"/>
                <a:gd name="connsiteX3698" fmla="*/ 9436012 w 10080264"/>
                <a:gd name="connsiteY3698" fmla="*/ 2129586 h 3652478"/>
                <a:gd name="connsiteX3699" fmla="*/ 9432771 w 10080264"/>
                <a:gd name="connsiteY3699" fmla="*/ 2136785 h 3652478"/>
                <a:gd name="connsiteX3700" fmla="*/ 9434572 w 10080264"/>
                <a:gd name="connsiteY3700" fmla="*/ 2141824 h 3652478"/>
                <a:gd name="connsiteX3701" fmla="*/ 9436012 w 10080264"/>
                <a:gd name="connsiteY3701" fmla="*/ 2152262 h 3652478"/>
                <a:gd name="connsiteX3702" fmla="*/ 9436012 w 10080264"/>
                <a:gd name="connsiteY3702" fmla="*/ 2162700 h 3652478"/>
                <a:gd name="connsiteX3703" fmla="*/ 9432771 w 10080264"/>
                <a:gd name="connsiteY3703" fmla="*/ 2172778 h 3652478"/>
                <a:gd name="connsiteX3704" fmla="*/ 9427369 w 10080264"/>
                <a:gd name="connsiteY3704" fmla="*/ 2179617 h 3652478"/>
                <a:gd name="connsiteX3705" fmla="*/ 9422328 w 10080264"/>
                <a:gd name="connsiteY3705" fmla="*/ 2185016 h 3652478"/>
                <a:gd name="connsiteX3706" fmla="*/ 9418726 w 10080264"/>
                <a:gd name="connsiteY3706" fmla="*/ 2185016 h 3652478"/>
                <a:gd name="connsiteX3707" fmla="*/ 9410084 w 10080264"/>
                <a:gd name="connsiteY3707" fmla="*/ 2191855 h 3652478"/>
                <a:gd name="connsiteX3708" fmla="*/ 9406843 w 10080264"/>
                <a:gd name="connsiteY3708" fmla="*/ 2207332 h 3652478"/>
                <a:gd name="connsiteX3709" fmla="*/ 9405042 w 10080264"/>
                <a:gd name="connsiteY3709" fmla="*/ 2226409 h 3652478"/>
                <a:gd name="connsiteX3710" fmla="*/ 9398200 w 10080264"/>
                <a:gd name="connsiteY3710" fmla="*/ 2254484 h 3652478"/>
                <a:gd name="connsiteX3711" fmla="*/ 9394598 w 10080264"/>
                <a:gd name="connsiteY3711" fmla="*/ 2268162 h 3652478"/>
                <a:gd name="connsiteX3712" fmla="*/ 9389197 w 10080264"/>
                <a:gd name="connsiteY3712" fmla="*/ 2278600 h 3652478"/>
                <a:gd name="connsiteX3713" fmla="*/ 9385956 w 10080264"/>
                <a:gd name="connsiteY3713" fmla="*/ 2285439 h 3652478"/>
                <a:gd name="connsiteX3714" fmla="*/ 9382354 w 10080264"/>
                <a:gd name="connsiteY3714" fmla="*/ 2290478 h 3652478"/>
                <a:gd name="connsiteX3715" fmla="*/ 9382354 w 10080264"/>
                <a:gd name="connsiteY3715" fmla="*/ 2297676 h 3652478"/>
                <a:gd name="connsiteX3716" fmla="*/ 9380554 w 10080264"/>
                <a:gd name="connsiteY3716" fmla="*/ 2302715 h 3652478"/>
                <a:gd name="connsiteX3717" fmla="*/ 9370110 w 10080264"/>
                <a:gd name="connsiteY3717" fmla="*/ 2326831 h 3652478"/>
                <a:gd name="connsiteX3718" fmla="*/ 9360027 w 10080264"/>
                <a:gd name="connsiteY3718" fmla="*/ 2349507 h 3652478"/>
                <a:gd name="connsiteX3719" fmla="*/ 9358227 w 10080264"/>
                <a:gd name="connsiteY3719" fmla="*/ 2352747 h 3652478"/>
                <a:gd name="connsiteX3720" fmla="*/ 9335539 w 10080264"/>
                <a:gd name="connsiteY3720" fmla="*/ 2398099 h 3652478"/>
                <a:gd name="connsiteX3721" fmla="*/ 9325096 w 10080264"/>
                <a:gd name="connsiteY3721" fmla="*/ 2424014 h 3652478"/>
                <a:gd name="connsiteX3722" fmla="*/ 9321855 w 10080264"/>
                <a:gd name="connsiteY3722" fmla="*/ 2437692 h 3652478"/>
                <a:gd name="connsiteX3723" fmla="*/ 9318254 w 10080264"/>
                <a:gd name="connsiteY3723" fmla="*/ 2449930 h 3652478"/>
                <a:gd name="connsiteX3724" fmla="*/ 9309611 w 10080264"/>
                <a:gd name="connsiteY3724" fmla="*/ 2479084 h 3652478"/>
                <a:gd name="connsiteX3725" fmla="*/ 9299167 w 10080264"/>
                <a:gd name="connsiteY3725" fmla="*/ 2512199 h 3652478"/>
                <a:gd name="connsiteX3726" fmla="*/ 9292325 w 10080264"/>
                <a:gd name="connsiteY3726" fmla="*/ 2529476 h 3652478"/>
                <a:gd name="connsiteX3727" fmla="*/ 9285483 w 10080264"/>
                <a:gd name="connsiteY3727" fmla="*/ 2546753 h 3652478"/>
                <a:gd name="connsiteX3728" fmla="*/ 9268197 w 10080264"/>
                <a:gd name="connsiteY3728" fmla="*/ 2579147 h 3652478"/>
                <a:gd name="connsiteX3729" fmla="*/ 9263155 w 10080264"/>
                <a:gd name="connsiteY3729" fmla="*/ 2594624 h 3652478"/>
                <a:gd name="connsiteX3730" fmla="*/ 9257754 w 10080264"/>
                <a:gd name="connsiteY3730" fmla="*/ 2606862 h 3652478"/>
                <a:gd name="connsiteX3731" fmla="*/ 9257754 w 10080264"/>
                <a:gd name="connsiteY3731" fmla="*/ 2617300 h 3652478"/>
                <a:gd name="connsiteX3732" fmla="*/ 9257754 w 10080264"/>
                <a:gd name="connsiteY3732" fmla="*/ 2627738 h 3652478"/>
                <a:gd name="connsiteX3733" fmla="*/ 9257754 w 10080264"/>
                <a:gd name="connsiteY3733" fmla="*/ 2633137 h 3652478"/>
                <a:gd name="connsiteX3734" fmla="*/ 9257754 w 10080264"/>
                <a:gd name="connsiteY3734" fmla="*/ 2639976 h 3652478"/>
                <a:gd name="connsiteX3735" fmla="*/ 9254152 w 10080264"/>
                <a:gd name="connsiteY3735" fmla="*/ 2645015 h 3652478"/>
                <a:gd name="connsiteX3736" fmla="*/ 9249111 w 10080264"/>
                <a:gd name="connsiteY3736" fmla="*/ 2650414 h 3652478"/>
                <a:gd name="connsiteX3737" fmla="*/ 9238667 w 10080264"/>
                <a:gd name="connsiteY3737" fmla="*/ 2653654 h 3652478"/>
                <a:gd name="connsiteX3738" fmla="*/ 9236867 w 10080264"/>
                <a:gd name="connsiteY3738" fmla="*/ 2652214 h 3652478"/>
                <a:gd name="connsiteX3739" fmla="*/ 9224623 w 10080264"/>
                <a:gd name="connsiteY3739" fmla="*/ 2684968 h 3652478"/>
                <a:gd name="connsiteX3740" fmla="*/ 9212739 w 10080264"/>
                <a:gd name="connsiteY3740" fmla="*/ 2715923 h 3652478"/>
                <a:gd name="connsiteX3741" fmla="*/ 9202295 w 10080264"/>
                <a:gd name="connsiteY3741" fmla="*/ 2738599 h 3652478"/>
                <a:gd name="connsiteX3742" fmla="*/ 9188251 w 10080264"/>
                <a:gd name="connsiteY3742" fmla="*/ 2771353 h 3652478"/>
                <a:gd name="connsiteX3743" fmla="*/ 9174566 w 10080264"/>
                <a:gd name="connsiteY3743" fmla="*/ 2804467 h 3652478"/>
                <a:gd name="connsiteX3744" fmla="*/ 9159081 w 10080264"/>
                <a:gd name="connsiteY3744" fmla="*/ 2847660 h 3652478"/>
                <a:gd name="connsiteX3745" fmla="*/ 9152239 w 10080264"/>
                <a:gd name="connsiteY3745" fmla="*/ 2869976 h 3652478"/>
                <a:gd name="connsiteX3746" fmla="*/ 9145397 w 10080264"/>
                <a:gd name="connsiteY3746" fmla="*/ 2892652 h 3652478"/>
                <a:gd name="connsiteX3747" fmla="*/ 9139995 w 10080264"/>
                <a:gd name="connsiteY3747" fmla="*/ 2916767 h 3652478"/>
                <a:gd name="connsiteX3748" fmla="*/ 9131352 w 10080264"/>
                <a:gd name="connsiteY3748" fmla="*/ 2939444 h 3652478"/>
                <a:gd name="connsiteX3749" fmla="*/ 9122709 w 10080264"/>
                <a:gd name="connsiteY3749" fmla="*/ 2961760 h 3652478"/>
                <a:gd name="connsiteX3750" fmla="*/ 9112266 w 10080264"/>
                <a:gd name="connsiteY3750" fmla="*/ 2985875 h 3652478"/>
                <a:gd name="connsiteX3751" fmla="*/ 9117668 w 10080264"/>
                <a:gd name="connsiteY3751" fmla="*/ 2987675 h 3652478"/>
                <a:gd name="connsiteX3752" fmla="*/ 9122709 w 10080264"/>
                <a:gd name="connsiteY3752" fmla="*/ 2991274 h 3652478"/>
                <a:gd name="connsiteX3753" fmla="*/ 9128111 w 10080264"/>
                <a:gd name="connsiteY3753" fmla="*/ 2994514 h 3652478"/>
                <a:gd name="connsiteX3754" fmla="*/ 9131352 w 10080264"/>
                <a:gd name="connsiteY3754" fmla="*/ 2998113 h 3652478"/>
                <a:gd name="connsiteX3755" fmla="*/ 9136754 w 10080264"/>
                <a:gd name="connsiteY3755" fmla="*/ 3003152 h 3652478"/>
                <a:gd name="connsiteX3756" fmla="*/ 9139995 w 10080264"/>
                <a:gd name="connsiteY3756" fmla="*/ 3015390 h 3652478"/>
                <a:gd name="connsiteX3757" fmla="*/ 9141796 w 10080264"/>
                <a:gd name="connsiteY3757" fmla="*/ 3032667 h 3652478"/>
                <a:gd name="connsiteX3758" fmla="*/ 9141796 w 10080264"/>
                <a:gd name="connsiteY3758" fmla="*/ 3046705 h 3652478"/>
                <a:gd name="connsiteX3759" fmla="*/ 9128111 w 10080264"/>
                <a:gd name="connsiteY3759" fmla="*/ 3046705 h 3652478"/>
                <a:gd name="connsiteX3760" fmla="*/ 9117668 w 10080264"/>
                <a:gd name="connsiteY3760" fmla="*/ 3048504 h 3652478"/>
                <a:gd name="connsiteX3761" fmla="*/ 9115867 w 10080264"/>
                <a:gd name="connsiteY3761" fmla="*/ 3050304 h 3652478"/>
                <a:gd name="connsiteX3762" fmla="*/ 9115867 w 10080264"/>
                <a:gd name="connsiteY3762" fmla="*/ 3051744 h 3652478"/>
                <a:gd name="connsiteX3763" fmla="*/ 9112266 w 10080264"/>
                <a:gd name="connsiteY3763" fmla="*/ 3058943 h 3652478"/>
                <a:gd name="connsiteX3764" fmla="*/ 9108665 w 10080264"/>
                <a:gd name="connsiteY3764" fmla="*/ 3063982 h 3652478"/>
                <a:gd name="connsiteX3765" fmla="*/ 9103623 w 10080264"/>
                <a:gd name="connsiteY3765" fmla="*/ 3067581 h 3652478"/>
                <a:gd name="connsiteX3766" fmla="*/ 9098581 w 10080264"/>
                <a:gd name="connsiteY3766" fmla="*/ 3070820 h 3652478"/>
                <a:gd name="connsiteX3767" fmla="*/ 9088138 w 10080264"/>
                <a:gd name="connsiteY3767" fmla="*/ 3074420 h 3652478"/>
                <a:gd name="connsiteX3768" fmla="*/ 9077694 w 10080264"/>
                <a:gd name="connsiteY3768" fmla="*/ 3076219 h 3652478"/>
                <a:gd name="connsiteX3769" fmla="*/ 9056808 w 10080264"/>
                <a:gd name="connsiteY3769" fmla="*/ 3129490 h 3652478"/>
                <a:gd name="connsiteX3770" fmla="*/ 9034480 w 10080264"/>
                <a:gd name="connsiteY3770" fmla="*/ 3179881 h 3652478"/>
                <a:gd name="connsiteX3771" fmla="*/ 9013593 w 10080264"/>
                <a:gd name="connsiteY3771" fmla="*/ 3224873 h 3652478"/>
                <a:gd name="connsiteX3772" fmla="*/ 8994507 w 10080264"/>
                <a:gd name="connsiteY3772" fmla="*/ 3264826 h 3652478"/>
                <a:gd name="connsiteX3773" fmla="*/ 8968578 w 10080264"/>
                <a:gd name="connsiteY3773" fmla="*/ 3314858 h 3652478"/>
                <a:gd name="connsiteX3774" fmla="*/ 8944451 w 10080264"/>
                <a:gd name="connsiteY3774" fmla="*/ 3363449 h 3652478"/>
                <a:gd name="connsiteX3775" fmla="*/ 8923564 w 10080264"/>
                <a:gd name="connsiteY3775" fmla="*/ 3411681 h 3652478"/>
                <a:gd name="connsiteX3776" fmla="*/ 8906278 w 10080264"/>
                <a:gd name="connsiteY3776" fmla="*/ 3458832 h 3652478"/>
                <a:gd name="connsiteX3777" fmla="*/ 8906278 w 10080264"/>
                <a:gd name="connsiteY3777" fmla="*/ 3463871 h 3652478"/>
                <a:gd name="connsiteX3778" fmla="*/ 8959936 w 10080264"/>
                <a:gd name="connsiteY3778" fmla="*/ 3463871 h 3652478"/>
                <a:gd name="connsiteX3779" fmla="*/ 8904478 w 10080264"/>
                <a:gd name="connsiteY3779" fmla="*/ 3491586 h 3652478"/>
                <a:gd name="connsiteX3780" fmla="*/ 8892234 w 10080264"/>
                <a:gd name="connsiteY3780" fmla="*/ 3500225 h 3652478"/>
                <a:gd name="connsiteX3781" fmla="*/ 8882150 w 10080264"/>
                <a:gd name="connsiteY3781" fmla="*/ 3508863 h 3652478"/>
                <a:gd name="connsiteX3782" fmla="*/ 8873507 w 10080264"/>
                <a:gd name="connsiteY3782" fmla="*/ 3520741 h 3652478"/>
                <a:gd name="connsiteX3783" fmla="*/ 8866305 w 10080264"/>
                <a:gd name="connsiteY3783" fmla="*/ 3532979 h 3652478"/>
                <a:gd name="connsiteX3784" fmla="*/ 8863064 w 10080264"/>
                <a:gd name="connsiteY3784" fmla="*/ 3539818 h 3652478"/>
                <a:gd name="connsiteX3785" fmla="*/ 8859463 w 10080264"/>
                <a:gd name="connsiteY3785" fmla="*/ 3545217 h 3652478"/>
                <a:gd name="connsiteX3786" fmla="*/ 8847579 w 10080264"/>
                <a:gd name="connsiteY3786" fmla="*/ 3562494 h 3652478"/>
                <a:gd name="connsiteX3787" fmla="*/ 8818049 w 10080264"/>
                <a:gd name="connsiteY3787" fmla="*/ 3605686 h 3652478"/>
                <a:gd name="connsiteX3788" fmla="*/ 8819490 w 10080264"/>
                <a:gd name="connsiteY3788" fmla="*/ 3611085 h 3652478"/>
                <a:gd name="connsiteX3789" fmla="*/ 8818049 w 10080264"/>
                <a:gd name="connsiteY3789" fmla="*/ 3616125 h 3652478"/>
                <a:gd name="connsiteX3790" fmla="*/ 8812647 w 10080264"/>
                <a:gd name="connsiteY3790" fmla="*/ 3626563 h 3652478"/>
                <a:gd name="connsiteX3791" fmla="*/ 8805805 w 10080264"/>
                <a:gd name="connsiteY3791" fmla="*/ 3633402 h 3652478"/>
                <a:gd name="connsiteX3792" fmla="*/ 8800403 w 10080264"/>
                <a:gd name="connsiteY3792" fmla="*/ 3640240 h 3652478"/>
                <a:gd name="connsiteX3793" fmla="*/ 8793561 w 10080264"/>
                <a:gd name="connsiteY3793" fmla="*/ 3645639 h 3652478"/>
                <a:gd name="connsiteX3794" fmla="*/ 8786719 w 10080264"/>
                <a:gd name="connsiteY3794" fmla="*/ 3648879 h 3652478"/>
                <a:gd name="connsiteX3795" fmla="*/ 8781317 w 10080264"/>
                <a:gd name="connsiteY3795" fmla="*/ 3650679 h 3652478"/>
                <a:gd name="connsiteX3796" fmla="*/ 8767632 w 10080264"/>
                <a:gd name="connsiteY3796" fmla="*/ 3652478 h 3652478"/>
                <a:gd name="connsiteX3797" fmla="*/ 8757189 w 10080264"/>
                <a:gd name="connsiteY3797" fmla="*/ 3650679 h 3652478"/>
                <a:gd name="connsiteX3798" fmla="*/ 8743505 w 10080264"/>
                <a:gd name="connsiteY3798" fmla="*/ 3648879 h 3652478"/>
                <a:gd name="connsiteX3799" fmla="*/ 8729820 w 10080264"/>
                <a:gd name="connsiteY3799" fmla="*/ 3647439 h 3652478"/>
                <a:gd name="connsiteX3800" fmla="*/ 8703531 w 10080264"/>
                <a:gd name="connsiteY3800" fmla="*/ 3647439 h 3652478"/>
                <a:gd name="connsiteX3801" fmla="*/ 8615302 w 10080264"/>
                <a:gd name="connsiteY3801" fmla="*/ 3637001 h 3652478"/>
                <a:gd name="connsiteX3802" fmla="*/ 8603058 w 10080264"/>
                <a:gd name="connsiteY3802" fmla="*/ 3637001 h 3652478"/>
                <a:gd name="connsiteX3803" fmla="*/ 8577130 w 10080264"/>
                <a:gd name="connsiteY3803" fmla="*/ 3635201 h 3652478"/>
                <a:gd name="connsiteX3804" fmla="*/ 8551201 w 10080264"/>
                <a:gd name="connsiteY3804" fmla="*/ 3635201 h 3652478"/>
                <a:gd name="connsiteX3805" fmla="*/ 8497544 w 10080264"/>
                <a:gd name="connsiteY3805" fmla="*/ 3640240 h 3652478"/>
                <a:gd name="connsiteX3806" fmla="*/ 8487100 w 10080264"/>
                <a:gd name="connsiteY3806" fmla="*/ 3640240 h 3652478"/>
                <a:gd name="connsiteX3807" fmla="*/ 8476657 w 10080264"/>
                <a:gd name="connsiteY3807" fmla="*/ 3642040 h 3652478"/>
                <a:gd name="connsiteX3808" fmla="*/ 8459371 w 10080264"/>
                <a:gd name="connsiteY3808" fmla="*/ 3647439 h 3652478"/>
                <a:gd name="connsiteX3809" fmla="*/ 8447487 w 10080264"/>
                <a:gd name="connsiteY3809" fmla="*/ 3648879 h 3652478"/>
                <a:gd name="connsiteX3810" fmla="*/ 8435243 w 10080264"/>
                <a:gd name="connsiteY3810" fmla="*/ 3650679 h 3652478"/>
                <a:gd name="connsiteX3811" fmla="*/ 8424800 w 10080264"/>
                <a:gd name="connsiteY3811" fmla="*/ 3648879 h 3652478"/>
                <a:gd name="connsiteX3812" fmla="*/ 8416157 w 10080264"/>
                <a:gd name="connsiteY3812" fmla="*/ 3647439 h 3652478"/>
                <a:gd name="connsiteX3813" fmla="*/ 8384827 w 10080264"/>
                <a:gd name="connsiteY3813" fmla="*/ 3645639 h 3652478"/>
                <a:gd name="connsiteX3814" fmla="*/ 8355297 w 10080264"/>
                <a:gd name="connsiteY3814" fmla="*/ 3642040 h 3652478"/>
                <a:gd name="connsiteX3815" fmla="*/ 8343413 w 10080264"/>
                <a:gd name="connsiteY3815" fmla="*/ 3640240 h 3652478"/>
                <a:gd name="connsiteX3816" fmla="*/ 8321086 w 10080264"/>
                <a:gd name="connsiteY3816" fmla="*/ 3635201 h 3652478"/>
                <a:gd name="connsiteX3817" fmla="*/ 8298399 w 10080264"/>
                <a:gd name="connsiteY3817" fmla="*/ 3630162 h 3652478"/>
                <a:gd name="connsiteX3818" fmla="*/ 8276071 w 10080264"/>
                <a:gd name="connsiteY3818" fmla="*/ 3624763 h 3652478"/>
                <a:gd name="connsiteX3819" fmla="*/ 8249783 w 10080264"/>
                <a:gd name="connsiteY3819" fmla="*/ 3619724 h 3652478"/>
                <a:gd name="connsiteX3820" fmla="*/ 8225655 w 10080264"/>
                <a:gd name="connsiteY3820" fmla="*/ 3617924 h 3652478"/>
                <a:gd name="connsiteX3821" fmla="*/ 8215211 w 10080264"/>
                <a:gd name="connsiteY3821" fmla="*/ 3619724 h 3652478"/>
                <a:gd name="connsiteX3822" fmla="*/ 8202967 w 10080264"/>
                <a:gd name="connsiteY3822" fmla="*/ 3617924 h 3652478"/>
                <a:gd name="connsiteX3823" fmla="*/ 8189283 w 10080264"/>
                <a:gd name="connsiteY3823" fmla="*/ 3614325 h 3652478"/>
                <a:gd name="connsiteX3824" fmla="*/ 8173798 w 10080264"/>
                <a:gd name="connsiteY3824" fmla="*/ 3607486 h 3652478"/>
                <a:gd name="connsiteX3825" fmla="*/ 8166955 w 10080264"/>
                <a:gd name="connsiteY3825" fmla="*/ 3604247 h 3652478"/>
                <a:gd name="connsiteX3826" fmla="*/ 8166955 w 10080264"/>
                <a:gd name="connsiteY3826" fmla="*/ 3595248 h 3652478"/>
                <a:gd name="connsiteX3827" fmla="*/ 8166955 w 10080264"/>
                <a:gd name="connsiteY3827" fmla="*/ 3489787 h 3652478"/>
                <a:gd name="connsiteX3828" fmla="*/ 8168756 w 10080264"/>
                <a:gd name="connsiteY3828" fmla="*/ 3439396 h 3652478"/>
                <a:gd name="connsiteX3829" fmla="*/ 8170196 w 10080264"/>
                <a:gd name="connsiteY3829" fmla="*/ 3387565 h 3652478"/>
                <a:gd name="connsiteX3830" fmla="*/ 8170196 w 10080264"/>
                <a:gd name="connsiteY3830" fmla="*/ 3339333 h 3652478"/>
                <a:gd name="connsiteX3831" fmla="*/ 8166955 w 10080264"/>
                <a:gd name="connsiteY3831" fmla="*/ 3290742 h 3652478"/>
                <a:gd name="connsiteX3832" fmla="*/ 8163354 w 10080264"/>
                <a:gd name="connsiteY3832" fmla="*/ 3243950 h 3652478"/>
                <a:gd name="connsiteX3833" fmla="*/ 8158313 w 10080264"/>
                <a:gd name="connsiteY3833" fmla="*/ 3195718 h 3652478"/>
                <a:gd name="connsiteX3834" fmla="*/ 8158313 w 10080264"/>
                <a:gd name="connsiteY3834" fmla="*/ 3183481 h 3652478"/>
                <a:gd name="connsiteX3835" fmla="*/ 8168756 w 10080264"/>
                <a:gd name="connsiteY3835" fmla="*/ 3179881 h 3652478"/>
                <a:gd name="connsiteX3836" fmla="*/ 8186042 w 10080264"/>
                <a:gd name="connsiteY3836" fmla="*/ 3174842 h 3652478"/>
                <a:gd name="connsiteX3837" fmla="*/ 8201527 w 10080264"/>
                <a:gd name="connsiteY3837" fmla="*/ 3171243 h 3652478"/>
                <a:gd name="connsiteX3838" fmla="*/ 8218812 w 10080264"/>
                <a:gd name="connsiteY3838" fmla="*/ 3169443 h 3652478"/>
                <a:gd name="connsiteX3839" fmla="*/ 8236098 w 10080264"/>
                <a:gd name="connsiteY3839" fmla="*/ 3171243 h 3652478"/>
                <a:gd name="connsiteX3840" fmla="*/ 8246542 w 10080264"/>
                <a:gd name="connsiteY3840" fmla="*/ 3173042 h 3652478"/>
                <a:gd name="connsiteX3841" fmla="*/ 8258425 w 10080264"/>
                <a:gd name="connsiteY3841" fmla="*/ 3174842 h 3652478"/>
                <a:gd name="connsiteX3842" fmla="*/ 8270669 w 10080264"/>
                <a:gd name="connsiteY3842" fmla="*/ 3173042 h 3652478"/>
                <a:gd name="connsiteX3843" fmla="*/ 8282913 w 10080264"/>
                <a:gd name="connsiteY3843" fmla="*/ 3171243 h 3652478"/>
                <a:gd name="connsiteX3844" fmla="*/ 8296598 w 10080264"/>
                <a:gd name="connsiteY3844" fmla="*/ 3171243 h 3652478"/>
                <a:gd name="connsiteX3845" fmla="*/ 8307041 w 10080264"/>
                <a:gd name="connsiteY3845" fmla="*/ 3169443 h 3652478"/>
                <a:gd name="connsiteX3846" fmla="*/ 8315684 w 10080264"/>
                <a:gd name="connsiteY3846" fmla="*/ 3166204 h 3652478"/>
                <a:gd name="connsiteX3847" fmla="*/ 8322526 w 10080264"/>
                <a:gd name="connsiteY3847" fmla="*/ 3162604 h 3652478"/>
                <a:gd name="connsiteX3848" fmla="*/ 8341613 w 10080264"/>
                <a:gd name="connsiteY3848" fmla="*/ 3152166 h 3652478"/>
                <a:gd name="connsiteX3849" fmla="*/ 8353857 w 10080264"/>
                <a:gd name="connsiteY3849" fmla="*/ 3147127 h 3652478"/>
                <a:gd name="connsiteX3850" fmla="*/ 8369342 w 10080264"/>
                <a:gd name="connsiteY3850" fmla="*/ 3141728 h 3652478"/>
                <a:gd name="connsiteX3851" fmla="*/ 8379785 w 10080264"/>
                <a:gd name="connsiteY3851" fmla="*/ 3139928 h 3652478"/>
                <a:gd name="connsiteX3852" fmla="*/ 8424800 w 10080264"/>
                <a:gd name="connsiteY3852" fmla="*/ 3134889 h 3652478"/>
                <a:gd name="connsiteX3853" fmla="*/ 8466214 w 10080264"/>
                <a:gd name="connsiteY3853" fmla="*/ 3133089 h 3652478"/>
                <a:gd name="connsiteX3854" fmla="*/ 8485300 w 10080264"/>
                <a:gd name="connsiteY3854" fmla="*/ 3131290 h 3652478"/>
                <a:gd name="connsiteX3855" fmla="*/ 8506187 w 10080264"/>
                <a:gd name="connsiteY3855" fmla="*/ 3128050 h 3652478"/>
                <a:gd name="connsiteX3856" fmla="*/ 8523472 w 10080264"/>
                <a:gd name="connsiteY3856" fmla="*/ 3121212 h 3652478"/>
                <a:gd name="connsiteX3857" fmla="*/ 8540758 w 10080264"/>
                <a:gd name="connsiteY3857" fmla="*/ 3110773 h 3652478"/>
                <a:gd name="connsiteX3858" fmla="*/ 8551201 w 10080264"/>
                <a:gd name="connsiteY3858" fmla="*/ 3102135 h 3652478"/>
                <a:gd name="connsiteX3859" fmla="*/ 8559844 w 10080264"/>
                <a:gd name="connsiteY3859" fmla="*/ 3093496 h 3652478"/>
                <a:gd name="connsiteX3860" fmla="*/ 8565246 w 10080264"/>
                <a:gd name="connsiteY3860" fmla="*/ 3086658 h 3652478"/>
                <a:gd name="connsiteX3861" fmla="*/ 8568487 w 10080264"/>
                <a:gd name="connsiteY3861" fmla="*/ 3079459 h 3652478"/>
                <a:gd name="connsiteX3862" fmla="*/ 8573889 w 10080264"/>
                <a:gd name="connsiteY3862" fmla="*/ 3070820 h 3652478"/>
                <a:gd name="connsiteX3863" fmla="*/ 8580731 w 10080264"/>
                <a:gd name="connsiteY3863" fmla="*/ 3062182 h 3652478"/>
                <a:gd name="connsiteX3864" fmla="*/ 8591175 w 10080264"/>
                <a:gd name="connsiteY3864" fmla="*/ 3051744 h 3652478"/>
                <a:gd name="connsiteX3865" fmla="*/ 8608460 w 10080264"/>
                <a:gd name="connsiteY3865" fmla="*/ 3043105 h 3652478"/>
                <a:gd name="connsiteX3866" fmla="*/ 8653475 w 10080264"/>
                <a:gd name="connsiteY3866" fmla="*/ 2903090 h 3652478"/>
                <a:gd name="connsiteX3867" fmla="*/ 8658517 w 10080264"/>
                <a:gd name="connsiteY3867" fmla="*/ 2889052 h 3652478"/>
                <a:gd name="connsiteX3868" fmla="*/ 8665359 w 10080264"/>
                <a:gd name="connsiteY3868" fmla="*/ 2869976 h 3652478"/>
                <a:gd name="connsiteX3869" fmla="*/ 8668960 w 10080264"/>
                <a:gd name="connsiteY3869" fmla="*/ 2849459 h 3652478"/>
                <a:gd name="connsiteX3870" fmla="*/ 8672561 w 10080264"/>
                <a:gd name="connsiteY3870" fmla="*/ 2830383 h 3652478"/>
                <a:gd name="connsiteX3871" fmla="*/ 8675802 w 10080264"/>
                <a:gd name="connsiteY3871" fmla="*/ 2811306 h 3652478"/>
                <a:gd name="connsiteX3872" fmla="*/ 8675802 w 10080264"/>
                <a:gd name="connsiteY3872" fmla="*/ 2792229 h 3652478"/>
                <a:gd name="connsiteX3873" fmla="*/ 8675802 w 10080264"/>
                <a:gd name="connsiteY3873" fmla="*/ 2771353 h 3652478"/>
                <a:gd name="connsiteX3874" fmla="*/ 8675802 w 10080264"/>
                <a:gd name="connsiteY3874" fmla="*/ 2752276 h 3652478"/>
                <a:gd name="connsiteX3875" fmla="*/ 8672561 w 10080264"/>
                <a:gd name="connsiteY3875" fmla="*/ 2734999 h 3652478"/>
                <a:gd name="connsiteX3876" fmla="*/ 8668960 w 10080264"/>
                <a:gd name="connsiteY3876" fmla="*/ 2714123 h 3652478"/>
                <a:gd name="connsiteX3877" fmla="*/ 8663918 w 10080264"/>
                <a:gd name="connsiteY3877" fmla="*/ 2693607 h 3652478"/>
                <a:gd name="connsiteX3878" fmla="*/ 8654916 w 10080264"/>
                <a:gd name="connsiteY3878" fmla="*/ 2669491 h 3652478"/>
                <a:gd name="connsiteX3879" fmla="*/ 8644472 w 10080264"/>
                <a:gd name="connsiteY3879" fmla="*/ 2643216 h 3652478"/>
                <a:gd name="connsiteX3880" fmla="*/ 8630788 w 10080264"/>
                <a:gd name="connsiteY3880" fmla="*/ 2619100 h 3652478"/>
                <a:gd name="connsiteX3881" fmla="*/ 8618904 w 10080264"/>
                <a:gd name="connsiteY3881" fmla="*/ 2593184 h 3652478"/>
                <a:gd name="connsiteX3882" fmla="*/ 8608460 w 10080264"/>
                <a:gd name="connsiteY3882" fmla="*/ 2567269 h 3652478"/>
                <a:gd name="connsiteX3883" fmla="*/ 8598017 w 10080264"/>
                <a:gd name="connsiteY3883" fmla="*/ 2541713 h 3652478"/>
                <a:gd name="connsiteX3884" fmla="*/ 8561645 w 10080264"/>
                <a:gd name="connsiteY3884" fmla="*/ 2439491 h 3652478"/>
                <a:gd name="connsiteX3885" fmla="*/ 8521672 w 10080264"/>
                <a:gd name="connsiteY3885" fmla="*/ 2335470 h 3652478"/>
                <a:gd name="connsiteX3886" fmla="*/ 8476657 w 10080264"/>
                <a:gd name="connsiteY3886" fmla="*/ 2228209 h 3652478"/>
                <a:gd name="connsiteX3887" fmla="*/ 8426600 w 10080264"/>
                <a:gd name="connsiteY3887" fmla="*/ 2112309 h 3652478"/>
                <a:gd name="connsiteX3888" fmla="*/ 8332970 w 10080264"/>
                <a:gd name="connsiteY3888" fmla="*/ 1899226 h 3652478"/>
                <a:gd name="connsiteX3889" fmla="*/ 8286515 w 10080264"/>
                <a:gd name="connsiteY3889" fmla="*/ 1793765 h 3652478"/>
                <a:gd name="connsiteX3890" fmla="*/ 8242940 w 10080264"/>
                <a:gd name="connsiteY3890" fmla="*/ 1686504 h 3652478"/>
                <a:gd name="connsiteX3891" fmla="*/ 8230696 w 10080264"/>
                <a:gd name="connsiteY3891" fmla="*/ 1648350 h 3652478"/>
                <a:gd name="connsiteX3892" fmla="*/ 8223854 w 10080264"/>
                <a:gd name="connsiteY3892" fmla="*/ 1627834 h 3652478"/>
                <a:gd name="connsiteX3893" fmla="*/ 8217012 w 10080264"/>
                <a:gd name="connsiteY3893" fmla="*/ 1608757 h 3652478"/>
                <a:gd name="connsiteX3894" fmla="*/ 8182440 w 10080264"/>
                <a:gd name="connsiteY3894" fmla="*/ 1542889 h 3652478"/>
                <a:gd name="connsiteX3895" fmla="*/ 8160113 w 10080264"/>
                <a:gd name="connsiteY3895" fmla="*/ 1496097 h 3652478"/>
                <a:gd name="connsiteX3896" fmla="*/ 8135625 w 10080264"/>
                <a:gd name="connsiteY3896" fmla="*/ 1451105 h 3652478"/>
                <a:gd name="connsiteX3897" fmla="*/ 8123381 w 10080264"/>
                <a:gd name="connsiteY3897" fmla="*/ 1430229 h 3652478"/>
                <a:gd name="connsiteX3898" fmla="*/ 8106095 w 10080264"/>
                <a:gd name="connsiteY3898" fmla="*/ 1402514 h 3652478"/>
                <a:gd name="connsiteX3899" fmla="*/ 8090610 w 10080264"/>
                <a:gd name="connsiteY3899" fmla="*/ 1376598 h 3652478"/>
                <a:gd name="connsiteX3900" fmla="*/ 8075125 w 10080264"/>
                <a:gd name="connsiteY3900" fmla="*/ 1350683 h 3652478"/>
                <a:gd name="connsiteX3901" fmla="*/ 8062881 w 10080264"/>
                <a:gd name="connsiteY3901" fmla="*/ 1324767 h 3652478"/>
                <a:gd name="connsiteX3902" fmla="*/ 8031911 w 10080264"/>
                <a:gd name="connsiteY3902" fmla="*/ 1324767 h 3652478"/>
                <a:gd name="connsiteX3903" fmla="*/ 8021468 w 10080264"/>
                <a:gd name="connsiteY3903" fmla="*/ 1326567 h 3652478"/>
                <a:gd name="connsiteX3904" fmla="*/ 8012825 w 10080264"/>
                <a:gd name="connsiteY3904" fmla="*/ 1328367 h 3652478"/>
                <a:gd name="connsiteX3905" fmla="*/ 8000581 w 10080264"/>
                <a:gd name="connsiteY3905" fmla="*/ 1331606 h 3652478"/>
                <a:gd name="connsiteX3906" fmla="*/ 7983295 w 10080264"/>
                <a:gd name="connsiteY3906" fmla="*/ 1338805 h 3652478"/>
                <a:gd name="connsiteX3907" fmla="*/ 7939721 w 10080264"/>
                <a:gd name="connsiteY3907" fmla="*/ 1357522 h 3652478"/>
                <a:gd name="connsiteX3908" fmla="*/ 7932878 w 10080264"/>
                <a:gd name="connsiteY3908" fmla="*/ 1359321 h 3652478"/>
                <a:gd name="connsiteX3909" fmla="*/ 7924236 w 10080264"/>
                <a:gd name="connsiteY3909" fmla="*/ 1357522 h 3652478"/>
                <a:gd name="connsiteX3910" fmla="*/ 7917393 w 10080264"/>
                <a:gd name="connsiteY3910" fmla="*/ 1356082 h 3652478"/>
                <a:gd name="connsiteX3911" fmla="*/ 7912352 w 10080264"/>
                <a:gd name="connsiteY3911" fmla="*/ 1352482 h 3652478"/>
                <a:gd name="connsiteX3912" fmla="*/ 7905509 w 10080264"/>
                <a:gd name="connsiteY3912" fmla="*/ 1348883 h 3652478"/>
                <a:gd name="connsiteX3913" fmla="*/ 7901908 w 10080264"/>
                <a:gd name="connsiteY3913" fmla="*/ 1343844 h 3652478"/>
                <a:gd name="connsiteX3914" fmla="*/ 7898307 w 10080264"/>
                <a:gd name="connsiteY3914" fmla="*/ 1337005 h 3652478"/>
                <a:gd name="connsiteX3915" fmla="*/ 7896867 w 10080264"/>
                <a:gd name="connsiteY3915" fmla="*/ 1330166 h 3652478"/>
                <a:gd name="connsiteX3916" fmla="*/ 7896867 w 10080264"/>
                <a:gd name="connsiteY3916" fmla="*/ 1321528 h 3652478"/>
                <a:gd name="connsiteX3917" fmla="*/ 7895066 w 10080264"/>
                <a:gd name="connsiteY3917" fmla="*/ 1319728 h 3652478"/>
                <a:gd name="connsiteX3918" fmla="*/ 7893265 w 10080264"/>
                <a:gd name="connsiteY3918" fmla="*/ 1317929 h 3652478"/>
                <a:gd name="connsiteX3919" fmla="*/ 7888224 w 10080264"/>
                <a:gd name="connsiteY3919" fmla="*/ 1317929 h 3652478"/>
                <a:gd name="connsiteX3920" fmla="*/ 7874179 w 10080264"/>
                <a:gd name="connsiteY3920" fmla="*/ 1316129 h 3652478"/>
                <a:gd name="connsiteX3921" fmla="*/ 7861935 w 10080264"/>
                <a:gd name="connsiteY3921" fmla="*/ 1314329 h 3652478"/>
                <a:gd name="connsiteX3922" fmla="*/ 7850051 w 10080264"/>
                <a:gd name="connsiteY3922" fmla="*/ 1316129 h 3652478"/>
                <a:gd name="connsiteX3923" fmla="*/ 7839608 w 10080264"/>
                <a:gd name="connsiteY3923" fmla="*/ 1317929 h 3652478"/>
                <a:gd name="connsiteX3924" fmla="*/ 7790992 w 10080264"/>
                <a:gd name="connsiteY3924" fmla="*/ 1328367 h 3652478"/>
                <a:gd name="connsiteX3925" fmla="*/ 7785950 w 10080264"/>
                <a:gd name="connsiteY3925" fmla="*/ 1330166 h 3652478"/>
                <a:gd name="connsiteX3926" fmla="*/ 7782349 w 10080264"/>
                <a:gd name="connsiteY3926" fmla="*/ 1328367 h 3652478"/>
                <a:gd name="connsiteX3927" fmla="*/ 7761462 w 10080264"/>
                <a:gd name="connsiteY3927" fmla="*/ 1319728 h 3652478"/>
                <a:gd name="connsiteX3928" fmla="*/ 7740935 w 10080264"/>
                <a:gd name="connsiteY3928" fmla="*/ 1307490 h 3652478"/>
                <a:gd name="connsiteX3929" fmla="*/ 7700962 w 10080264"/>
                <a:gd name="connsiteY3929" fmla="*/ 1279775 h 3652478"/>
                <a:gd name="connsiteX3930" fmla="*/ 7700962 w 10080264"/>
                <a:gd name="connsiteY3930" fmla="*/ 1271137 h 3652478"/>
                <a:gd name="connsiteX3931" fmla="*/ 7711406 w 10080264"/>
                <a:gd name="connsiteY3931" fmla="*/ 1091168 h 3652478"/>
                <a:gd name="connsiteX3932" fmla="*/ 7718248 w 10080264"/>
                <a:gd name="connsiteY3932" fmla="*/ 993985 h 3652478"/>
                <a:gd name="connsiteX3933" fmla="*/ 7721849 w 10080264"/>
                <a:gd name="connsiteY3933" fmla="*/ 945754 h 3652478"/>
                <a:gd name="connsiteX3934" fmla="*/ 7726891 w 10080264"/>
                <a:gd name="connsiteY3934" fmla="*/ 895723 h 3652478"/>
                <a:gd name="connsiteX3935" fmla="*/ 7728691 w 10080264"/>
                <a:gd name="connsiteY3935" fmla="*/ 878086 h 3652478"/>
                <a:gd name="connsiteX3936" fmla="*/ 7745977 w 10080264"/>
                <a:gd name="connsiteY3936" fmla="*/ 883485 h 3652478"/>
                <a:gd name="connsiteX3937" fmla="*/ 7754620 w 10080264"/>
                <a:gd name="connsiteY3937" fmla="*/ 886724 h 3652478"/>
                <a:gd name="connsiteX3938" fmla="*/ 7760022 w 10080264"/>
                <a:gd name="connsiteY3938" fmla="*/ 890324 h 3652478"/>
                <a:gd name="connsiteX3939" fmla="*/ 7765063 w 10080264"/>
                <a:gd name="connsiteY3939" fmla="*/ 895723 h 3652478"/>
                <a:gd name="connsiteX3940" fmla="*/ 7768664 w 10080264"/>
                <a:gd name="connsiteY3940" fmla="*/ 902561 h 3652478"/>
                <a:gd name="connsiteX3941" fmla="*/ 7784150 w 10080264"/>
                <a:gd name="connsiteY3941" fmla="*/ 873047 h 3652478"/>
                <a:gd name="connsiteX3942" fmla="*/ 7796033 w 10080264"/>
                <a:gd name="connsiteY3942" fmla="*/ 843532 h 3652478"/>
                <a:gd name="connsiteX3943" fmla="*/ 7797834 w 10080264"/>
                <a:gd name="connsiteY3943" fmla="*/ 836693 h 3652478"/>
                <a:gd name="connsiteX3944" fmla="*/ 7804676 w 10080264"/>
                <a:gd name="connsiteY3944" fmla="*/ 834893 h 3652478"/>
                <a:gd name="connsiteX3945" fmla="*/ 7829164 w 10080264"/>
                <a:gd name="connsiteY3945" fmla="*/ 828055 h 3652478"/>
                <a:gd name="connsiteX3946" fmla="*/ 7855093 w 10080264"/>
                <a:gd name="connsiteY3946" fmla="*/ 822655 h 3652478"/>
                <a:gd name="connsiteX3947" fmla="*/ 7881021 w 10080264"/>
                <a:gd name="connsiteY3947" fmla="*/ 817616 h 3652478"/>
                <a:gd name="connsiteX3948" fmla="*/ 7905509 w 10080264"/>
                <a:gd name="connsiteY3948" fmla="*/ 814017 h 3652478"/>
                <a:gd name="connsiteX3949" fmla="*/ 7932878 w 10080264"/>
                <a:gd name="connsiteY3949" fmla="*/ 812577 h 3652478"/>
                <a:gd name="connsiteX3950" fmla="*/ 7958807 w 10080264"/>
                <a:gd name="connsiteY3950" fmla="*/ 810778 h 3652478"/>
                <a:gd name="connsiteX3951" fmla="*/ 7985096 w 10080264"/>
                <a:gd name="connsiteY3951" fmla="*/ 810778 h 3652478"/>
                <a:gd name="connsiteX3952" fmla="*/ 8012825 w 10080264"/>
                <a:gd name="connsiteY3952" fmla="*/ 810778 h 3652478"/>
                <a:gd name="connsiteX3953" fmla="*/ 8066482 w 10080264"/>
                <a:gd name="connsiteY3953" fmla="*/ 815817 h 3652478"/>
                <a:gd name="connsiteX3954" fmla="*/ 8118339 w 10080264"/>
                <a:gd name="connsiteY3954" fmla="*/ 817616 h 3652478"/>
                <a:gd name="connsiteX3955" fmla="*/ 8171997 w 10080264"/>
                <a:gd name="connsiteY3955" fmla="*/ 815817 h 3652478"/>
                <a:gd name="connsiteX3956" fmla="*/ 8223854 w 10080264"/>
                <a:gd name="connsiteY3956" fmla="*/ 810778 h 3652478"/>
                <a:gd name="connsiteX3957" fmla="*/ 8281113 w 10080264"/>
                <a:gd name="connsiteY3957" fmla="*/ 810778 h 3652478"/>
                <a:gd name="connsiteX3958" fmla="*/ 8310643 w 10080264"/>
                <a:gd name="connsiteY3958" fmla="*/ 808978 h 3652478"/>
                <a:gd name="connsiteX3959" fmla="*/ 8341613 w 10080264"/>
                <a:gd name="connsiteY3959" fmla="*/ 807178 h 3652478"/>
                <a:gd name="connsiteX3960" fmla="*/ 8372943 w 10080264"/>
                <a:gd name="connsiteY3960" fmla="*/ 805379 h 3652478"/>
                <a:gd name="connsiteX3961" fmla="*/ 8403913 w 10080264"/>
                <a:gd name="connsiteY3961" fmla="*/ 803939 h 3652478"/>
                <a:gd name="connsiteX3962" fmla="*/ 8466214 w 10080264"/>
                <a:gd name="connsiteY3962" fmla="*/ 803939 h 3652478"/>
                <a:gd name="connsiteX3963" fmla="*/ 8485300 w 10080264"/>
                <a:gd name="connsiteY3963" fmla="*/ 803939 h 3652478"/>
                <a:gd name="connsiteX3964" fmla="*/ 8502585 w 10080264"/>
                <a:gd name="connsiteY3964" fmla="*/ 802139 h 3652478"/>
                <a:gd name="connsiteX3965" fmla="*/ 8538957 w 10080264"/>
                <a:gd name="connsiteY3965" fmla="*/ 796740 h 3652478"/>
                <a:gd name="connsiteX3966" fmla="*/ 8556603 w 10080264"/>
                <a:gd name="connsiteY3966" fmla="*/ 795300 h 3652478"/>
                <a:gd name="connsiteX3967" fmla="*/ 8575689 w 10080264"/>
                <a:gd name="connsiteY3967" fmla="*/ 793501 h 3652478"/>
                <a:gd name="connsiteX3968" fmla="*/ 8594416 w 10080264"/>
                <a:gd name="connsiteY3968" fmla="*/ 795300 h 3652478"/>
                <a:gd name="connsiteX3969" fmla="*/ 8615302 w 10080264"/>
                <a:gd name="connsiteY3969" fmla="*/ 796740 h 3652478"/>
                <a:gd name="connsiteX3970" fmla="*/ 8627546 w 10080264"/>
                <a:gd name="connsiteY3970" fmla="*/ 796740 h 3652478"/>
                <a:gd name="connsiteX3971" fmla="*/ 8634389 w 10080264"/>
                <a:gd name="connsiteY3971" fmla="*/ 798540 h 3652478"/>
                <a:gd name="connsiteX3972" fmla="*/ 8641231 w 10080264"/>
                <a:gd name="connsiteY3972" fmla="*/ 802139 h 3652478"/>
                <a:gd name="connsiteX3973" fmla="*/ 8649874 w 10080264"/>
                <a:gd name="connsiteY3973" fmla="*/ 803939 h 3652478"/>
                <a:gd name="connsiteX3974" fmla="*/ 8658517 w 10080264"/>
                <a:gd name="connsiteY3974" fmla="*/ 803939 h 3652478"/>
                <a:gd name="connsiteX3975" fmla="*/ 8694889 w 10080264"/>
                <a:gd name="connsiteY3975" fmla="*/ 810778 h 3652478"/>
                <a:gd name="connsiteX3976" fmla="*/ 8729820 w 10080264"/>
                <a:gd name="connsiteY3976" fmla="*/ 815817 h 3652478"/>
                <a:gd name="connsiteX3977" fmla="*/ 8764031 w 10080264"/>
                <a:gd name="connsiteY3977" fmla="*/ 815817 h 3652478"/>
                <a:gd name="connsiteX3978" fmla="*/ 8798963 w 10080264"/>
                <a:gd name="connsiteY3978" fmla="*/ 815817 h 3652478"/>
                <a:gd name="connsiteX3979" fmla="*/ 8837135 w 10080264"/>
                <a:gd name="connsiteY3979" fmla="*/ 812577 h 3652478"/>
                <a:gd name="connsiteX3980" fmla="*/ 8869906 w 10080264"/>
                <a:gd name="connsiteY3980" fmla="*/ 812577 h 3652478"/>
                <a:gd name="connsiteX3981" fmla="*/ 8900876 w 10080264"/>
                <a:gd name="connsiteY3981" fmla="*/ 814017 h 3652478"/>
                <a:gd name="connsiteX3982" fmla="*/ 8930406 w 10080264"/>
                <a:gd name="connsiteY3982" fmla="*/ 819416 h 3652478"/>
                <a:gd name="connsiteX3983" fmla="*/ 8942650 w 10080264"/>
                <a:gd name="connsiteY3983" fmla="*/ 821216 h 3652478"/>
                <a:gd name="connsiteX3984" fmla="*/ 8942650 w 10080264"/>
                <a:gd name="connsiteY3984" fmla="*/ 833094 h 3652478"/>
                <a:gd name="connsiteX3985" fmla="*/ 8944451 w 10080264"/>
                <a:gd name="connsiteY3985" fmla="*/ 969870 h 3652478"/>
                <a:gd name="connsiteX3986" fmla="*/ 8944451 w 10080264"/>
                <a:gd name="connsiteY3986" fmla="*/ 1035738 h 3652478"/>
                <a:gd name="connsiteX3987" fmla="*/ 8945891 w 10080264"/>
                <a:gd name="connsiteY3987" fmla="*/ 1096207 h 3652478"/>
                <a:gd name="connsiteX3988" fmla="*/ 8945891 w 10080264"/>
                <a:gd name="connsiteY3988" fmla="*/ 1125722 h 3652478"/>
                <a:gd name="connsiteX3989" fmla="*/ 8944451 w 10080264"/>
                <a:gd name="connsiteY3989" fmla="*/ 1155237 h 3652478"/>
                <a:gd name="connsiteX3990" fmla="*/ 8940850 w 10080264"/>
                <a:gd name="connsiteY3990" fmla="*/ 1184752 h 3652478"/>
                <a:gd name="connsiteX3991" fmla="*/ 8935448 w 10080264"/>
                <a:gd name="connsiteY3991" fmla="*/ 1212107 h 3652478"/>
                <a:gd name="connsiteX3992" fmla="*/ 8930406 w 10080264"/>
                <a:gd name="connsiteY3992" fmla="*/ 1239822 h 3652478"/>
                <a:gd name="connsiteX3993" fmla="*/ 8923564 w 10080264"/>
                <a:gd name="connsiteY3993" fmla="*/ 1267537 h 3652478"/>
                <a:gd name="connsiteX3994" fmla="*/ 8914921 w 10080264"/>
                <a:gd name="connsiteY3994" fmla="*/ 1293813 h 3652478"/>
                <a:gd name="connsiteX3995" fmla="*/ 8904478 w 10080264"/>
                <a:gd name="connsiteY3995" fmla="*/ 1319728 h 3652478"/>
                <a:gd name="connsiteX3996" fmla="*/ 8902677 w 10080264"/>
                <a:gd name="connsiteY3996" fmla="*/ 1322968 h 3652478"/>
                <a:gd name="connsiteX3997" fmla="*/ 8899436 w 10080264"/>
                <a:gd name="connsiteY3997" fmla="*/ 1326567 h 3652478"/>
                <a:gd name="connsiteX3998" fmla="*/ 8885391 w 10080264"/>
                <a:gd name="connsiteY3998" fmla="*/ 1335205 h 3652478"/>
                <a:gd name="connsiteX3999" fmla="*/ 8871707 w 10080264"/>
                <a:gd name="connsiteY3999" fmla="*/ 1340245 h 3652478"/>
                <a:gd name="connsiteX4000" fmla="*/ 8856222 w 10080264"/>
                <a:gd name="connsiteY4000" fmla="*/ 1342044 h 3652478"/>
                <a:gd name="connsiteX4001" fmla="*/ 8842177 w 10080264"/>
                <a:gd name="connsiteY4001" fmla="*/ 1340245 h 3652478"/>
                <a:gd name="connsiteX4002" fmla="*/ 8821290 w 10080264"/>
                <a:gd name="connsiteY4002" fmla="*/ 1337005 h 3652478"/>
                <a:gd name="connsiteX4003" fmla="*/ 8807606 w 10080264"/>
                <a:gd name="connsiteY4003" fmla="*/ 1335205 h 3652478"/>
                <a:gd name="connsiteX4004" fmla="*/ 8795362 w 10080264"/>
                <a:gd name="connsiteY4004" fmla="*/ 1331606 h 3652478"/>
                <a:gd name="connsiteX4005" fmla="*/ 8778076 w 10080264"/>
                <a:gd name="connsiteY4005" fmla="*/ 1330166 h 3652478"/>
                <a:gd name="connsiteX4006" fmla="*/ 8762591 w 10080264"/>
                <a:gd name="connsiteY4006" fmla="*/ 1328367 h 3652478"/>
                <a:gd name="connsiteX4007" fmla="*/ 8758990 w 10080264"/>
                <a:gd name="connsiteY4007" fmla="*/ 1330166 h 3652478"/>
                <a:gd name="connsiteX4008" fmla="*/ 8753948 w 10080264"/>
                <a:gd name="connsiteY4008" fmla="*/ 1331606 h 3652478"/>
                <a:gd name="connsiteX4009" fmla="*/ 8746746 w 10080264"/>
                <a:gd name="connsiteY4009" fmla="*/ 1338805 h 3652478"/>
                <a:gd name="connsiteX4010" fmla="*/ 8769433 w 10080264"/>
                <a:gd name="connsiteY4010" fmla="*/ 1392075 h 3652478"/>
                <a:gd name="connsiteX4011" fmla="*/ 8789960 w 10080264"/>
                <a:gd name="connsiteY4011" fmla="*/ 1447866 h 3652478"/>
                <a:gd name="connsiteX4012" fmla="*/ 8804004 w 10080264"/>
                <a:gd name="connsiteY4012" fmla="*/ 1480620 h 3652478"/>
                <a:gd name="connsiteX4013" fmla="*/ 8824891 w 10080264"/>
                <a:gd name="connsiteY4013" fmla="*/ 1553327 h 3652478"/>
                <a:gd name="connsiteX4014" fmla="*/ 8849019 w 10080264"/>
                <a:gd name="connsiteY4014" fmla="*/ 1632873 h 3652478"/>
                <a:gd name="connsiteX4015" fmla="*/ 8876748 w 10080264"/>
                <a:gd name="connsiteY4015" fmla="*/ 1705580 h 3652478"/>
                <a:gd name="connsiteX4016" fmla="*/ 8892234 w 10080264"/>
                <a:gd name="connsiteY4016" fmla="*/ 1740134 h 3652478"/>
                <a:gd name="connsiteX4017" fmla="*/ 8907718 w 10080264"/>
                <a:gd name="connsiteY4017" fmla="*/ 1776488 h 3652478"/>
                <a:gd name="connsiteX4018" fmla="*/ 8935448 w 10080264"/>
                <a:gd name="connsiteY4018" fmla="*/ 1842356 h 3652478"/>
                <a:gd name="connsiteX4019" fmla="*/ 8964977 w 10080264"/>
                <a:gd name="connsiteY4019" fmla="*/ 1907865 h 3652478"/>
                <a:gd name="connsiteX4020" fmla="*/ 8982623 w 10080264"/>
                <a:gd name="connsiteY4020" fmla="*/ 1895987 h 3652478"/>
                <a:gd name="connsiteX4021" fmla="*/ 8998108 w 10080264"/>
                <a:gd name="connsiteY4021" fmla="*/ 1882309 h 3652478"/>
                <a:gd name="connsiteX4022" fmla="*/ 9008552 w 10080264"/>
                <a:gd name="connsiteY4022" fmla="*/ 1868272 h 3652478"/>
                <a:gd name="connsiteX4023" fmla="*/ 9015394 w 10080264"/>
                <a:gd name="connsiteY4023" fmla="*/ 1852795 h 3652478"/>
                <a:gd name="connsiteX4024" fmla="*/ 9018635 w 10080264"/>
                <a:gd name="connsiteY4024" fmla="*/ 1842356 h 3652478"/>
                <a:gd name="connsiteX4025" fmla="*/ 9022236 w 10080264"/>
                <a:gd name="connsiteY4025" fmla="*/ 1826879 h 3652478"/>
                <a:gd name="connsiteX4026" fmla="*/ 9029078 w 10080264"/>
                <a:gd name="connsiteY4026" fmla="*/ 1809242 h 3652478"/>
                <a:gd name="connsiteX4027" fmla="*/ 9039522 w 10080264"/>
                <a:gd name="connsiteY4027" fmla="*/ 1790166 h 3652478"/>
                <a:gd name="connsiteX4028" fmla="*/ 9049965 w 10080264"/>
                <a:gd name="connsiteY4028" fmla="*/ 1762810 h 3652478"/>
                <a:gd name="connsiteX4029" fmla="*/ 9060409 w 10080264"/>
                <a:gd name="connsiteY4029" fmla="*/ 1730056 h 3652478"/>
                <a:gd name="connsiteX4030" fmla="*/ 9070492 w 10080264"/>
                <a:gd name="connsiteY4030" fmla="*/ 1700541 h 3652478"/>
                <a:gd name="connsiteX4031" fmla="*/ 9079495 w 10080264"/>
                <a:gd name="connsiteY4031" fmla="*/ 1674266 h 3652478"/>
                <a:gd name="connsiteX4032" fmla="*/ 9082736 w 10080264"/>
                <a:gd name="connsiteY4032" fmla="*/ 1658789 h 3652478"/>
                <a:gd name="connsiteX4033" fmla="*/ 9088138 w 10080264"/>
                <a:gd name="connsiteY4033" fmla="*/ 1643311 h 3652478"/>
                <a:gd name="connsiteX4034" fmla="*/ 9098581 w 10080264"/>
                <a:gd name="connsiteY4034" fmla="*/ 1615596 h 3652478"/>
                <a:gd name="connsiteX4035" fmla="*/ 9112266 w 10080264"/>
                <a:gd name="connsiteY4035" fmla="*/ 1584642 h 3652478"/>
                <a:gd name="connsiteX4036" fmla="*/ 9129552 w 10080264"/>
                <a:gd name="connsiteY4036" fmla="*/ 1553327 h 3652478"/>
                <a:gd name="connsiteX4037" fmla="*/ 9143596 w 10080264"/>
                <a:gd name="connsiteY4037" fmla="*/ 1527052 h 3652478"/>
                <a:gd name="connsiteX4038" fmla="*/ 9154040 w 10080264"/>
                <a:gd name="connsiteY4038" fmla="*/ 1499697 h 3652478"/>
                <a:gd name="connsiteX4039" fmla="*/ 9159081 w 10080264"/>
                <a:gd name="connsiteY4039" fmla="*/ 1494298 h 3652478"/>
                <a:gd name="connsiteX4040" fmla="*/ 9155480 w 10080264"/>
                <a:gd name="connsiteY4040" fmla="*/ 1487459 h 3652478"/>
                <a:gd name="connsiteX4041" fmla="*/ 9154040 w 10080264"/>
                <a:gd name="connsiteY4041" fmla="*/ 1480620 h 3652478"/>
                <a:gd name="connsiteX4042" fmla="*/ 9154040 w 10080264"/>
                <a:gd name="connsiteY4042" fmla="*/ 1468382 h 3652478"/>
                <a:gd name="connsiteX4043" fmla="*/ 9154040 w 10080264"/>
                <a:gd name="connsiteY4043" fmla="*/ 1463343 h 3652478"/>
                <a:gd name="connsiteX4044" fmla="*/ 9155480 w 10080264"/>
                <a:gd name="connsiteY4044" fmla="*/ 1459744 h 3652478"/>
                <a:gd name="connsiteX4045" fmla="*/ 9172766 w 10080264"/>
                <a:gd name="connsiteY4045" fmla="*/ 1430229 h 3652478"/>
                <a:gd name="connsiteX4046" fmla="*/ 9190051 w 10080264"/>
                <a:gd name="connsiteY4046" fmla="*/ 1400714 h 3652478"/>
                <a:gd name="connsiteX4047" fmla="*/ 9196894 w 10080264"/>
                <a:gd name="connsiteY4047" fmla="*/ 1385237 h 3652478"/>
                <a:gd name="connsiteX4048" fmla="*/ 9204096 w 10080264"/>
                <a:gd name="connsiteY4048" fmla="*/ 1367960 h 3652478"/>
                <a:gd name="connsiteX4049" fmla="*/ 9198694 w 10080264"/>
                <a:gd name="connsiteY4049" fmla="*/ 1362921 h 3652478"/>
                <a:gd name="connsiteX4050" fmla="*/ 9191852 w 10080264"/>
                <a:gd name="connsiteY4050" fmla="*/ 1356082 h 3652478"/>
                <a:gd name="connsiteX4051" fmla="*/ 9188251 w 10080264"/>
                <a:gd name="connsiteY4051" fmla="*/ 1348883 h 3652478"/>
                <a:gd name="connsiteX4052" fmla="*/ 9185010 w 10080264"/>
                <a:gd name="connsiteY4052" fmla="*/ 1342044 h 3652478"/>
                <a:gd name="connsiteX4053" fmla="*/ 9181408 w 10080264"/>
                <a:gd name="connsiteY4053" fmla="*/ 1337005 h 3652478"/>
                <a:gd name="connsiteX4054" fmla="*/ 9176367 w 10080264"/>
                <a:gd name="connsiteY4054" fmla="*/ 1337005 h 3652478"/>
                <a:gd name="connsiteX4055" fmla="*/ 9165923 w 10080264"/>
                <a:gd name="connsiteY4055" fmla="*/ 1337005 h 3652478"/>
                <a:gd name="connsiteX4056" fmla="*/ 9155480 w 10080264"/>
                <a:gd name="connsiteY4056" fmla="*/ 1338805 h 3652478"/>
                <a:gd name="connsiteX4057" fmla="*/ 9141796 w 10080264"/>
                <a:gd name="connsiteY4057" fmla="*/ 1342044 h 3652478"/>
                <a:gd name="connsiteX4058" fmla="*/ 9131352 w 10080264"/>
                <a:gd name="connsiteY4058" fmla="*/ 1347443 h 3652478"/>
                <a:gd name="connsiteX4059" fmla="*/ 9120909 w 10080264"/>
                <a:gd name="connsiteY4059" fmla="*/ 1347443 h 3652478"/>
                <a:gd name="connsiteX4060" fmla="*/ 9110465 w 10080264"/>
                <a:gd name="connsiteY4060" fmla="*/ 1347443 h 3652478"/>
                <a:gd name="connsiteX4061" fmla="*/ 9101822 w 10080264"/>
                <a:gd name="connsiteY4061" fmla="*/ 1342044 h 3652478"/>
                <a:gd name="connsiteX4062" fmla="*/ 9100022 w 10080264"/>
                <a:gd name="connsiteY4062" fmla="*/ 1347443 h 3652478"/>
                <a:gd name="connsiteX4063" fmla="*/ 9100022 w 10080264"/>
                <a:gd name="connsiteY4063" fmla="*/ 1352482 h 3652478"/>
                <a:gd name="connsiteX4064" fmla="*/ 9093180 w 10080264"/>
                <a:gd name="connsiteY4064" fmla="*/ 1364720 h 3652478"/>
                <a:gd name="connsiteX4065" fmla="*/ 9089578 w 10080264"/>
                <a:gd name="connsiteY4065" fmla="*/ 1369759 h 3652478"/>
                <a:gd name="connsiteX4066" fmla="*/ 9084537 w 10080264"/>
                <a:gd name="connsiteY4066" fmla="*/ 1372999 h 3652478"/>
                <a:gd name="connsiteX4067" fmla="*/ 9079495 w 10080264"/>
                <a:gd name="connsiteY4067" fmla="*/ 1376598 h 3652478"/>
                <a:gd name="connsiteX4068" fmla="*/ 9074093 w 10080264"/>
                <a:gd name="connsiteY4068" fmla="*/ 1380198 h 3652478"/>
                <a:gd name="connsiteX4069" fmla="*/ 9060409 w 10080264"/>
                <a:gd name="connsiteY4069" fmla="*/ 1381637 h 3652478"/>
                <a:gd name="connsiteX4070" fmla="*/ 9051766 w 10080264"/>
                <a:gd name="connsiteY4070" fmla="*/ 1380198 h 3652478"/>
                <a:gd name="connsiteX4071" fmla="*/ 9041322 w 10080264"/>
                <a:gd name="connsiteY4071" fmla="*/ 1376598 h 3652478"/>
                <a:gd name="connsiteX4072" fmla="*/ 9030879 w 10080264"/>
                <a:gd name="connsiteY4072" fmla="*/ 1371559 h 3652478"/>
                <a:gd name="connsiteX4073" fmla="*/ 9022236 w 10080264"/>
                <a:gd name="connsiteY4073" fmla="*/ 1364720 h 3652478"/>
                <a:gd name="connsiteX4074" fmla="*/ 9013593 w 10080264"/>
                <a:gd name="connsiteY4074" fmla="*/ 1354282 h 3652478"/>
                <a:gd name="connsiteX4075" fmla="*/ 9006751 w 10080264"/>
                <a:gd name="connsiteY4075" fmla="*/ 1338805 h 3652478"/>
                <a:gd name="connsiteX4076" fmla="*/ 9004950 w 10080264"/>
                <a:gd name="connsiteY4076" fmla="*/ 1330166 h 3652478"/>
                <a:gd name="connsiteX4077" fmla="*/ 9003150 w 10080264"/>
                <a:gd name="connsiteY4077" fmla="*/ 1321528 h 3652478"/>
                <a:gd name="connsiteX4078" fmla="*/ 9003150 w 10080264"/>
                <a:gd name="connsiteY4078" fmla="*/ 1309290 h 3652478"/>
                <a:gd name="connsiteX4079" fmla="*/ 9003150 w 10080264"/>
                <a:gd name="connsiteY4079" fmla="*/ 1297052 h 3652478"/>
                <a:gd name="connsiteX4080" fmla="*/ 9004950 w 10080264"/>
                <a:gd name="connsiteY4080" fmla="*/ 1269337 h 3652478"/>
                <a:gd name="connsiteX4081" fmla="*/ 9006751 w 10080264"/>
                <a:gd name="connsiteY4081" fmla="*/ 1241622 h 3652478"/>
                <a:gd name="connsiteX4082" fmla="*/ 9006751 w 10080264"/>
                <a:gd name="connsiteY4082" fmla="*/ 1189791 h 3652478"/>
                <a:gd name="connsiteX4083" fmla="*/ 9006751 w 10080264"/>
                <a:gd name="connsiteY4083" fmla="*/ 1094408 h 3652478"/>
                <a:gd name="connsiteX4084" fmla="*/ 9004950 w 10080264"/>
                <a:gd name="connsiteY4084" fmla="*/ 1047976 h 3652478"/>
                <a:gd name="connsiteX4085" fmla="*/ 9003150 w 10080264"/>
                <a:gd name="connsiteY4085" fmla="*/ 999384 h 3652478"/>
                <a:gd name="connsiteX4086" fmla="*/ 9001710 w 10080264"/>
                <a:gd name="connsiteY4086" fmla="*/ 952593 h 3652478"/>
                <a:gd name="connsiteX4087" fmla="*/ 8999909 w 10080264"/>
                <a:gd name="connsiteY4087" fmla="*/ 905801 h 3652478"/>
                <a:gd name="connsiteX4088" fmla="*/ 8999909 w 10080264"/>
                <a:gd name="connsiteY4088" fmla="*/ 819416 h 3652478"/>
                <a:gd name="connsiteX4089" fmla="*/ 8999909 w 10080264"/>
                <a:gd name="connsiteY4089" fmla="*/ 798540 h 3652478"/>
                <a:gd name="connsiteX4090" fmla="*/ 9018635 w 10080264"/>
                <a:gd name="connsiteY4090" fmla="*/ 803939 h 3652478"/>
                <a:gd name="connsiteX4091" fmla="*/ 9029078 w 10080264"/>
                <a:gd name="connsiteY4091" fmla="*/ 808978 h 3652478"/>
                <a:gd name="connsiteX4092" fmla="*/ 9037721 w 10080264"/>
                <a:gd name="connsiteY4092" fmla="*/ 814017 h 3652478"/>
                <a:gd name="connsiteX4093" fmla="*/ 9046364 w 10080264"/>
                <a:gd name="connsiteY4093" fmla="*/ 819416 h 3652478"/>
                <a:gd name="connsiteX4094" fmla="*/ 9055007 w 10080264"/>
                <a:gd name="connsiteY4094" fmla="*/ 826255 h 3652478"/>
                <a:gd name="connsiteX4095" fmla="*/ 9058608 w 10080264"/>
                <a:gd name="connsiteY4095" fmla="*/ 833094 h 3652478"/>
                <a:gd name="connsiteX4096" fmla="*/ 9061849 w 10080264"/>
                <a:gd name="connsiteY4096" fmla="*/ 838133 h 3652478"/>
                <a:gd name="connsiteX4097" fmla="*/ 9065450 w 10080264"/>
                <a:gd name="connsiteY4097" fmla="*/ 843532 h 3652478"/>
                <a:gd name="connsiteX4098" fmla="*/ 9091379 w 10080264"/>
                <a:gd name="connsiteY4098" fmla="*/ 833094 h 3652478"/>
                <a:gd name="connsiteX4099" fmla="*/ 9119108 w 10080264"/>
                <a:gd name="connsiteY4099" fmla="*/ 824455 h 3652478"/>
                <a:gd name="connsiteX4100" fmla="*/ 9150438 w 10080264"/>
                <a:gd name="connsiteY4100" fmla="*/ 819416 h 3652478"/>
                <a:gd name="connsiteX4101" fmla="*/ 9181408 w 10080264"/>
                <a:gd name="connsiteY4101" fmla="*/ 815817 h 3652478"/>
                <a:gd name="connsiteX4102" fmla="*/ 9212739 w 10080264"/>
                <a:gd name="connsiteY4102" fmla="*/ 810778 h 3652478"/>
                <a:gd name="connsiteX4103" fmla="*/ 9240468 w 10080264"/>
                <a:gd name="connsiteY4103" fmla="*/ 803939 h 3652478"/>
                <a:gd name="connsiteX4104" fmla="*/ 9268197 w 10080264"/>
                <a:gd name="connsiteY4104" fmla="*/ 795300 h 3652478"/>
                <a:gd name="connsiteX4105" fmla="*/ 9292325 w 10080264"/>
                <a:gd name="connsiteY4105" fmla="*/ 783063 h 3652478"/>
                <a:gd name="connsiteX4106" fmla="*/ 524307 w 10080264"/>
                <a:gd name="connsiteY4106" fmla="*/ 769015 h 3652478"/>
                <a:gd name="connsiteX4107" fmla="*/ 515671 w 10080264"/>
                <a:gd name="connsiteY4107" fmla="*/ 775856 h 3652478"/>
                <a:gd name="connsiteX4108" fmla="*/ 522508 w 10080264"/>
                <a:gd name="connsiteY4108" fmla="*/ 774056 h 3652478"/>
                <a:gd name="connsiteX4109" fmla="*/ 7051945 w 10080264"/>
                <a:gd name="connsiteY4109" fmla="*/ 765175 h 3652478"/>
                <a:gd name="connsiteX4110" fmla="*/ 7084714 w 10080264"/>
                <a:gd name="connsiteY4110" fmla="*/ 765175 h 3652478"/>
                <a:gd name="connsiteX4111" fmla="*/ 7119284 w 10080264"/>
                <a:gd name="connsiteY4111" fmla="*/ 765175 h 3652478"/>
                <a:gd name="connsiteX4112" fmla="*/ 7156015 w 10080264"/>
                <a:gd name="connsiteY4112" fmla="*/ 770216 h 3652478"/>
                <a:gd name="connsiteX4113" fmla="*/ 7190585 w 10080264"/>
                <a:gd name="connsiteY4113" fmla="*/ 777417 h 3652478"/>
                <a:gd name="connsiteX4114" fmla="*/ 7223354 w 10080264"/>
                <a:gd name="connsiteY4114" fmla="*/ 786059 h 3652478"/>
                <a:gd name="connsiteX4115" fmla="*/ 7252522 w 10080264"/>
                <a:gd name="connsiteY4115" fmla="*/ 797941 h 3652478"/>
                <a:gd name="connsiteX4116" fmla="*/ 7282051 w 10080264"/>
                <a:gd name="connsiteY4116" fmla="*/ 813424 h 3652478"/>
                <a:gd name="connsiteX4117" fmla="*/ 7308338 w 10080264"/>
                <a:gd name="connsiteY4117" fmla="*/ 830708 h 3652478"/>
                <a:gd name="connsiteX4118" fmla="*/ 7334266 w 10080264"/>
                <a:gd name="connsiteY4118" fmla="*/ 849791 h 3652478"/>
                <a:gd name="connsiteX4119" fmla="*/ 7356592 w 10080264"/>
                <a:gd name="connsiteY4119" fmla="*/ 874276 h 3652478"/>
                <a:gd name="connsiteX4120" fmla="*/ 7373877 w 10080264"/>
                <a:gd name="connsiteY4120" fmla="*/ 881118 h 3652478"/>
                <a:gd name="connsiteX4121" fmla="*/ 7389362 w 10080264"/>
                <a:gd name="connsiteY4121" fmla="*/ 891560 h 3652478"/>
                <a:gd name="connsiteX4122" fmla="*/ 7407007 w 10080264"/>
                <a:gd name="connsiteY4122" fmla="*/ 902002 h 3652478"/>
                <a:gd name="connsiteX4123" fmla="*/ 7424292 w 10080264"/>
                <a:gd name="connsiteY4123" fmla="*/ 915684 h 3652478"/>
                <a:gd name="connsiteX4124" fmla="*/ 7434735 w 10080264"/>
                <a:gd name="connsiteY4124" fmla="*/ 924326 h 3652478"/>
                <a:gd name="connsiteX4125" fmla="*/ 7443377 w 10080264"/>
                <a:gd name="connsiteY4125" fmla="*/ 934768 h 3652478"/>
                <a:gd name="connsiteX4126" fmla="*/ 7458862 w 10080264"/>
                <a:gd name="connsiteY4126" fmla="*/ 955652 h 3652478"/>
                <a:gd name="connsiteX4127" fmla="*/ 7476146 w 10080264"/>
                <a:gd name="connsiteY4127" fmla="*/ 983017 h 3652478"/>
                <a:gd name="connsiteX4128" fmla="*/ 7477947 w 10080264"/>
                <a:gd name="connsiteY4128" fmla="*/ 986618 h 3652478"/>
                <a:gd name="connsiteX4129" fmla="*/ 7477947 w 10080264"/>
                <a:gd name="connsiteY4129" fmla="*/ 1000661 h 3652478"/>
                <a:gd name="connsiteX4130" fmla="*/ 7467504 w 10080264"/>
                <a:gd name="connsiteY4130" fmla="*/ 1007502 h 3652478"/>
                <a:gd name="connsiteX4131" fmla="*/ 7464263 w 10080264"/>
                <a:gd name="connsiteY4131" fmla="*/ 1007502 h 3652478"/>
                <a:gd name="connsiteX4132" fmla="*/ 7465703 w 10080264"/>
                <a:gd name="connsiteY4132" fmla="*/ 1011103 h 3652478"/>
                <a:gd name="connsiteX4133" fmla="*/ 7469305 w 10080264"/>
                <a:gd name="connsiteY4133" fmla="*/ 1014343 h 3652478"/>
                <a:gd name="connsiteX4134" fmla="*/ 7472906 w 10080264"/>
                <a:gd name="connsiteY4134" fmla="*/ 1019744 h 3652478"/>
                <a:gd name="connsiteX4135" fmla="*/ 7481188 w 10080264"/>
                <a:gd name="connsiteY4135" fmla="*/ 1019744 h 3652478"/>
                <a:gd name="connsiteX4136" fmla="*/ 7488390 w 10080264"/>
                <a:gd name="connsiteY4136" fmla="*/ 1021545 h 3652478"/>
                <a:gd name="connsiteX4137" fmla="*/ 7497032 w 10080264"/>
                <a:gd name="connsiteY4137" fmla="*/ 1022985 h 3652478"/>
                <a:gd name="connsiteX4138" fmla="*/ 7503874 w 10080264"/>
                <a:gd name="connsiteY4138" fmla="*/ 1026586 h 3652478"/>
                <a:gd name="connsiteX4139" fmla="*/ 7508916 w 10080264"/>
                <a:gd name="connsiteY4139" fmla="*/ 1030186 h 3652478"/>
                <a:gd name="connsiteX4140" fmla="*/ 7515758 w 10080264"/>
                <a:gd name="connsiteY4140" fmla="*/ 1037028 h 3652478"/>
                <a:gd name="connsiteX4141" fmla="*/ 7521159 w 10080264"/>
                <a:gd name="connsiteY4141" fmla="*/ 1043869 h 3652478"/>
                <a:gd name="connsiteX4142" fmla="*/ 7526201 w 10080264"/>
                <a:gd name="connsiteY4142" fmla="*/ 1050710 h 3652478"/>
                <a:gd name="connsiteX4143" fmla="*/ 7528001 w 10080264"/>
                <a:gd name="connsiteY4143" fmla="*/ 1062953 h 3652478"/>
                <a:gd name="connsiteX4144" fmla="*/ 7529802 w 10080264"/>
                <a:gd name="connsiteY4144" fmla="*/ 1071594 h 3652478"/>
                <a:gd name="connsiteX4145" fmla="*/ 7528001 w 10080264"/>
                <a:gd name="connsiteY4145" fmla="*/ 1080236 h 3652478"/>
                <a:gd name="connsiteX4146" fmla="*/ 7524400 w 10080264"/>
                <a:gd name="connsiteY4146" fmla="*/ 1088878 h 3652478"/>
                <a:gd name="connsiteX4147" fmla="*/ 7521159 w 10080264"/>
                <a:gd name="connsiteY4147" fmla="*/ 1092478 h 3652478"/>
                <a:gd name="connsiteX4148" fmla="*/ 7528001 w 10080264"/>
                <a:gd name="connsiteY4148" fmla="*/ 1093919 h 3652478"/>
                <a:gd name="connsiteX4149" fmla="*/ 7536644 w 10080264"/>
                <a:gd name="connsiteY4149" fmla="*/ 1095719 h 3652478"/>
                <a:gd name="connsiteX4150" fmla="*/ 7547087 w 10080264"/>
                <a:gd name="connsiteY4150" fmla="*/ 1100760 h 3652478"/>
                <a:gd name="connsiteX4151" fmla="*/ 7553929 w 10080264"/>
                <a:gd name="connsiteY4151" fmla="*/ 1102560 h 3652478"/>
                <a:gd name="connsiteX4152" fmla="*/ 7555729 w 10080264"/>
                <a:gd name="connsiteY4152" fmla="*/ 1109402 h 3652478"/>
                <a:gd name="connsiteX4153" fmla="*/ 7576615 w 10080264"/>
                <a:gd name="connsiteY4153" fmla="*/ 1167013 h 3652478"/>
                <a:gd name="connsiteX4154" fmla="*/ 7597501 w 10080264"/>
                <a:gd name="connsiteY4154" fmla="*/ 1227504 h 3652478"/>
                <a:gd name="connsiteX4155" fmla="*/ 7616587 w 10080264"/>
                <a:gd name="connsiteY4155" fmla="*/ 1289796 h 3652478"/>
                <a:gd name="connsiteX4156" fmla="*/ 7633872 w 10080264"/>
                <a:gd name="connsiteY4156" fmla="*/ 1353889 h 3652478"/>
                <a:gd name="connsiteX4157" fmla="*/ 7647556 w 10080264"/>
                <a:gd name="connsiteY4157" fmla="*/ 1423022 h 3652478"/>
                <a:gd name="connsiteX4158" fmla="*/ 7701211 w 10080264"/>
                <a:gd name="connsiteY4158" fmla="*/ 1397097 h 3652478"/>
                <a:gd name="connsiteX4159" fmla="*/ 7650796 w 10080264"/>
                <a:gd name="connsiteY4159" fmla="*/ 1435265 h 3652478"/>
                <a:gd name="connsiteX4160" fmla="*/ 7661239 w 10080264"/>
                <a:gd name="connsiteY4160" fmla="*/ 1509439 h 3652478"/>
                <a:gd name="connsiteX4161" fmla="*/ 7669882 w 10080264"/>
                <a:gd name="connsiteY4161" fmla="*/ 1565250 h 3652478"/>
                <a:gd name="connsiteX4162" fmla="*/ 7677084 w 10080264"/>
                <a:gd name="connsiteY4162" fmla="*/ 1620340 h 3652478"/>
                <a:gd name="connsiteX4163" fmla="*/ 7692568 w 10080264"/>
                <a:gd name="connsiteY4163" fmla="*/ 1728001 h 3652478"/>
                <a:gd name="connsiteX4164" fmla="*/ 7703012 w 10080264"/>
                <a:gd name="connsiteY4164" fmla="*/ 1837102 h 3652478"/>
                <a:gd name="connsiteX4165" fmla="*/ 7708053 w 10080264"/>
                <a:gd name="connsiteY4165" fmla="*/ 1893993 h 3652478"/>
                <a:gd name="connsiteX4166" fmla="*/ 7711654 w 10080264"/>
                <a:gd name="connsiteY4166" fmla="*/ 1954485 h 3652478"/>
                <a:gd name="connsiteX4167" fmla="*/ 7713455 w 10080264"/>
                <a:gd name="connsiteY4167" fmla="*/ 1973568 h 3652478"/>
                <a:gd name="connsiteX4168" fmla="*/ 7713455 w 10080264"/>
                <a:gd name="connsiteY4168" fmla="*/ 1993012 h 3652478"/>
                <a:gd name="connsiteX4169" fmla="*/ 7713455 w 10080264"/>
                <a:gd name="connsiteY4169" fmla="*/ 2011736 h 3652478"/>
                <a:gd name="connsiteX4170" fmla="*/ 7711654 w 10080264"/>
                <a:gd name="connsiteY4170" fmla="*/ 2029019 h 3652478"/>
                <a:gd name="connsiteX4171" fmla="*/ 7708053 w 10080264"/>
                <a:gd name="connsiteY4171" fmla="*/ 2044502 h 3652478"/>
                <a:gd name="connsiteX4172" fmla="*/ 7708053 w 10080264"/>
                <a:gd name="connsiteY4172" fmla="*/ 2060345 h 3652478"/>
                <a:gd name="connsiteX4173" fmla="*/ 7708053 w 10080264"/>
                <a:gd name="connsiteY4173" fmla="*/ 2074028 h 3652478"/>
                <a:gd name="connsiteX4174" fmla="*/ 7711654 w 10080264"/>
                <a:gd name="connsiteY4174" fmla="*/ 2088071 h 3652478"/>
                <a:gd name="connsiteX4175" fmla="*/ 7711654 w 10080264"/>
                <a:gd name="connsiteY4175" fmla="*/ 2103554 h 3652478"/>
                <a:gd name="connsiteX4176" fmla="*/ 7713455 w 10080264"/>
                <a:gd name="connsiteY4176" fmla="*/ 2119037 h 3652478"/>
                <a:gd name="connsiteX4177" fmla="*/ 7716696 w 10080264"/>
                <a:gd name="connsiteY4177" fmla="*/ 2133079 h 3652478"/>
                <a:gd name="connsiteX4178" fmla="*/ 7722097 w 10080264"/>
                <a:gd name="connsiteY4178" fmla="*/ 2145322 h 3652478"/>
                <a:gd name="connsiteX4179" fmla="*/ 7723898 w 10080264"/>
                <a:gd name="connsiteY4179" fmla="*/ 2157204 h 3652478"/>
                <a:gd name="connsiteX4180" fmla="*/ 7727139 w 10080264"/>
                <a:gd name="connsiteY4180" fmla="*/ 2179528 h 3652478"/>
                <a:gd name="connsiteX4181" fmla="*/ 7728939 w 10080264"/>
                <a:gd name="connsiteY4181" fmla="*/ 2198612 h 3652478"/>
                <a:gd name="connsiteX4182" fmla="*/ 7739382 w 10080264"/>
                <a:gd name="connsiteY4182" fmla="*/ 2204013 h 3652478"/>
                <a:gd name="connsiteX4183" fmla="*/ 7753066 w 10080264"/>
                <a:gd name="connsiteY4183" fmla="*/ 2210854 h 3652478"/>
                <a:gd name="connsiteX4184" fmla="*/ 7772152 w 10080264"/>
                <a:gd name="connsiteY4184" fmla="*/ 2216255 h 3652478"/>
                <a:gd name="connsiteX4185" fmla="*/ 7796278 w 10080264"/>
                <a:gd name="connsiteY4185" fmla="*/ 2223097 h 3652478"/>
                <a:gd name="connsiteX4186" fmla="*/ 7822566 w 10080264"/>
                <a:gd name="connsiteY4186" fmla="*/ 2228138 h 3652478"/>
                <a:gd name="connsiteX4187" fmla="*/ 7846693 w 10080264"/>
                <a:gd name="connsiteY4187" fmla="*/ 2231738 h 3652478"/>
                <a:gd name="connsiteX4188" fmla="*/ 7867579 w 10080264"/>
                <a:gd name="connsiteY4188" fmla="*/ 2231738 h 3652478"/>
                <a:gd name="connsiteX4189" fmla="*/ 7886664 w 10080264"/>
                <a:gd name="connsiteY4189" fmla="*/ 2229938 h 3652478"/>
                <a:gd name="connsiteX4190" fmla="*/ 7897107 w 10080264"/>
                <a:gd name="connsiteY4190" fmla="*/ 2228138 h 3652478"/>
                <a:gd name="connsiteX4191" fmla="*/ 7905750 w 10080264"/>
                <a:gd name="connsiteY4191" fmla="*/ 2226337 h 3652478"/>
                <a:gd name="connsiteX4192" fmla="*/ 7912592 w 10080264"/>
                <a:gd name="connsiteY4192" fmla="*/ 2223097 h 3652478"/>
                <a:gd name="connsiteX4193" fmla="*/ 7917633 w 10080264"/>
                <a:gd name="connsiteY4193" fmla="*/ 2219496 h 3652478"/>
                <a:gd name="connsiteX4194" fmla="*/ 7926276 w 10080264"/>
                <a:gd name="connsiteY4194" fmla="*/ 2214455 h 3652478"/>
                <a:gd name="connsiteX4195" fmla="*/ 7933118 w 10080264"/>
                <a:gd name="connsiteY4195" fmla="*/ 2210854 h 3652478"/>
                <a:gd name="connsiteX4196" fmla="*/ 7939960 w 10080264"/>
                <a:gd name="connsiteY4196" fmla="*/ 2209054 h 3652478"/>
                <a:gd name="connsiteX4197" fmla="*/ 7947162 w 10080264"/>
                <a:gd name="connsiteY4197" fmla="*/ 2209054 h 3652478"/>
                <a:gd name="connsiteX4198" fmla="*/ 7954004 w 10080264"/>
                <a:gd name="connsiteY4198" fmla="*/ 2210854 h 3652478"/>
                <a:gd name="connsiteX4199" fmla="*/ 7960846 w 10080264"/>
                <a:gd name="connsiteY4199" fmla="*/ 2212655 h 3652478"/>
                <a:gd name="connsiteX4200" fmla="*/ 7974890 w 10080264"/>
                <a:gd name="connsiteY4200" fmla="*/ 2221296 h 3652478"/>
                <a:gd name="connsiteX4201" fmla="*/ 7979931 w 10080264"/>
                <a:gd name="connsiteY4201" fmla="*/ 2224897 h 3652478"/>
                <a:gd name="connsiteX4202" fmla="*/ 7981732 w 10080264"/>
                <a:gd name="connsiteY4202" fmla="*/ 2229938 h 3652478"/>
                <a:gd name="connsiteX4203" fmla="*/ 7983532 w 10080264"/>
                <a:gd name="connsiteY4203" fmla="*/ 2242180 h 3652478"/>
                <a:gd name="connsiteX4204" fmla="*/ 7981732 w 10080264"/>
                <a:gd name="connsiteY4204" fmla="*/ 2252622 h 3652478"/>
                <a:gd name="connsiteX4205" fmla="*/ 7979931 w 10080264"/>
                <a:gd name="connsiteY4205" fmla="*/ 2261264 h 3652478"/>
                <a:gd name="connsiteX4206" fmla="*/ 7976690 w 10080264"/>
                <a:gd name="connsiteY4206" fmla="*/ 2268105 h 3652478"/>
                <a:gd name="connsiteX4207" fmla="*/ 7973089 w 10080264"/>
                <a:gd name="connsiteY4207" fmla="*/ 2273146 h 3652478"/>
                <a:gd name="connsiteX4208" fmla="*/ 7969488 w 10080264"/>
                <a:gd name="connsiteY4208" fmla="*/ 2276747 h 3652478"/>
                <a:gd name="connsiteX4209" fmla="*/ 7959045 w 10080264"/>
                <a:gd name="connsiteY4209" fmla="*/ 2281788 h 3652478"/>
                <a:gd name="connsiteX4210" fmla="*/ 7955804 w 10080264"/>
                <a:gd name="connsiteY4210" fmla="*/ 2283588 h 3652478"/>
                <a:gd name="connsiteX4211" fmla="*/ 7952203 w 10080264"/>
                <a:gd name="connsiteY4211" fmla="*/ 2288989 h 3652478"/>
                <a:gd name="connsiteX4212" fmla="*/ 7952203 w 10080264"/>
                <a:gd name="connsiteY4212" fmla="*/ 2295831 h 3652478"/>
                <a:gd name="connsiteX4213" fmla="*/ 7950403 w 10080264"/>
                <a:gd name="connsiteY4213" fmla="*/ 2300872 h 3652478"/>
                <a:gd name="connsiteX4214" fmla="*/ 7952203 w 10080264"/>
                <a:gd name="connsiteY4214" fmla="*/ 2316355 h 3652478"/>
                <a:gd name="connsiteX4215" fmla="*/ 7955804 w 10080264"/>
                <a:gd name="connsiteY4215" fmla="*/ 2328597 h 3652478"/>
                <a:gd name="connsiteX4216" fmla="*/ 7960846 w 10080264"/>
                <a:gd name="connsiteY4216" fmla="*/ 2337239 h 3652478"/>
                <a:gd name="connsiteX4217" fmla="*/ 7966247 w 10080264"/>
                <a:gd name="connsiteY4217" fmla="*/ 2342280 h 3652478"/>
                <a:gd name="connsiteX4218" fmla="*/ 7974890 w 10080264"/>
                <a:gd name="connsiteY4218" fmla="*/ 2351281 h 3652478"/>
                <a:gd name="connsiteX4219" fmla="*/ 7987133 w 10080264"/>
                <a:gd name="connsiteY4219" fmla="*/ 2359923 h 3652478"/>
                <a:gd name="connsiteX4220" fmla="*/ 8011260 w 10080264"/>
                <a:gd name="connsiteY4220" fmla="*/ 2373606 h 3652478"/>
                <a:gd name="connsiteX4221" fmla="*/ 8018102 w 10080264"/>
                <a:gd name="connsiteY4221" fmla="*/ 2379007 h 3652478"/>
                <a:gd name="connsiteX4222" fmla="*/ 8018102 w 10080264"/>
                <a:gd name="connsiteY4222" fmla="*/ 2387648 h 3652478"/>
                <a:gd name="connsiteX4223" fmla="*/ 8018102 w 10080264"/>
                <a:gd name="connsiteY4223" fmla="*/ 2398090 h 3652478"/>
                <a:gd name="connsiteX4224" fmla="*/ 8016662 w 10080264"/>
                <a:gd name="connsiteY4224" fmla="*/ 2406732 h 3652478"/>
                <a:gd name="connsiteX4225" fmla="*/ 8013061 w 10080264"/>
                <a:gd name="connsiteY4225" fmla="*/ 2415374 h 3652478"/>
                <a:gd name="connsiteX4226" fmla="*/ 8007659 w 10080264"/>
                <a:gd name="connsiteY4226" fmla="*/ 2420415 h 3652478"/>
                <a:gd name="connsiteX4227" fmla="*/ 8002618 w 10080264"/>
                <a:gd name="connsiteY4227" fmla="*/ 2425816 h 3652478"/>
                <a:gd name="connsiteX4228" fmla="*/ 7997216 w 10080264"/>
                <a:gd name="connsiteY4228" fmla="*/ 2429056 h 3652478"/>
                <a:gd name="connsiteX4229" fmla="*/ 7992175 w 10080264"/>
                <a:gd name="connsiteY4229" fmla="*/ 2430857 h 3652478"/>
                <a:gd name="connsiteX4230" fmla="*/ 7985333 w 10080264"/>
                <a:gd name="connsiteY4230" fmla="*/ 2432657 h 3652478"/>
                <a:gd name="connsiteX4231" fmla="*/ 7981732 w 10080264"/>
                <a:gd name="connsiteY4231" fmla="*/ 2432657 h 3652478"/>
                <a:gd name="connsiteX4232" fmla="*/ 7981732 w 10080264"/>
                <a:gd name="connsiteY4232" fmla="*/ 2435898 h 3652478"/>
                <a:gd name="connsiteX4233" fmla="*/ 7981732 w 10080264"/>
                <a:gd name="connsiteY4233" fmla="*/ 2515833 h 3652478"/>
                <a:gd name="connsiteX4234" fmla="*/ 7979931 w 10080264"/>
                <a:gd name="connsiteY4234" fmla="*/ 2533116 h 3652478"/>
                <a:gd name="connsiteX4235" fmla="*/ 7983532 w 10080264"/>
                <a:gd name="connsiteY4235" fmla="*/ 2548599 h 3652478"/>
                <a:gd name="connsiteX4236" fmla="*/ 7987133 w 10080264"/>
                <a:gd name="connsiteY4236" fmla="*/ 2560842 h 3652478"/>
                <a:gd name="connsiteX4237" fmla="*/ 7995776 w 10080264"/>
                <a:gd name="connsiteY4237" fmla="*/ 2570564 h 3652478"/>
                <a:gd name="connsiteX4238" fmla="*/ 8002618 w 10080264"/>
                <a:gd name="connsiteY4238" fmla="*/ 2577765 h 3652478"/>
                <a:gd name="connsiteX4239" fmla="*/ 7999017 w 10080264"/>
                <a:gd name="connsiteY4239" fmla="*/ 2586407 h 3652478"/>
                <a:gd name="connsiteX4240" fmla="*/ 7993975 w 10080264"/>
                <a:gd name="connsiteY4240" fmla="*/ 2598289 h 3652478"/>
                <a:gd name="connsiteX4241" fmla="*/ 7987133 w 10080264"/>
                <a:gd name="connsiteY4241" fmla="*/ 2606931 h 3652478"/>
                <a:gd name="connsiteX4242" fmla="*/ 7978131 w 10080264"/>
                <a:gd name="connsiteY4242" fmla="*/ 2614132 h 3652478"/>
                <a:gd name="connsiteX4243" fmla="*/ 7968048 w 10080264"/>
                <a:gd name="connsiteY4243" fmla="*/ 2619173 h 3652478"/>
                <a:gd name="connsiteX4244" fmla="*/ 7968048 w 10080264"/>
                <a:gd name="connsiteY4244" fmla="*/ 2624214 h 3652478"/>
                <a:gd name="connsiteX4245" fmla="*/ 7969488 w 10080264"/>
                <a:gd name="connsiteY4245" fmla="*/ 2646898 h 3652478"/>
                <a:gd name="connsiteX4246" fmla="*/ 7971289 w 10080264"/>
                <a:gd name="connsiteY4246" fmla="*/ 2655540 h 3652478"/>
                <a:gd name="connsiteX4247" fmla="*/ 7964447 w 10080264"/>
                <a:gd name="connsiteY4247" fmla="*/ 2660941 h 3652478"/>
                <a:gd name="connsiteX4248" fmla="*/ 7926276 w 10080264"/>
                <a:gd name="connsiteY4248" fmla="*/ 2688666 h 3652478"/>
                <a:gd name="connsiteX4249" fmla="*/ 7917633 w 10080264"/>
                <a:gd name="connsiteY4249" fmla="*/ 2695508 h 3652478"/>
                <a:gd name="connsiteX4250" fmla="*/ 7907190 w 10080264"/>
                <a:gd name="connsiteY4250" fmla="*/ 2702349 h 3652478"/>
                <a:gd name="connsiteX4251" fmla="*/ 7898548 w 10080264"/>
                <a:gd name="connsiteY4251" fmla="*/ 2709190 h 3652478"/>
                <a:gd name="connsiteX4252" fmla="*/ 7889905 w 10080264"/>
                <a:gd name="connsiteY4252" fmla="*/ 2716032 h 3652478"/>
                <a:gd name="connsiteX4253" fmla="*/ 7886664 w 10080264"/>
                <a:gd name="connsiteY4253" fmla="*/ 2721433 h 3652478"/>
                <a:gd name="connsiteX4254" fmla="*/ 7879822 w 10080264"/>
                <a:gd name="connsiteY4254" fmla="*/ 2721433 h 3652478"/>
                <a:gd name="connsiteX4255" fmla="*/ 7825807 w 10080264"/>
                <a:gd name="connsiteY4255" fmla="*/ 2719632 h 3652478"/>
                <a:gd name="connsiteX4256" fmla="*/ 7773952 w 10080264"/>
                <a:gd name="connsiteY4256" fmla="*/ 2717832 h 3652478"/>
                <a:gd name="connsiteX4257" fmla="*/ 7673483 w 10080264"/>
                <a:gd name="connsiteY4257" fmla="*/ 2712791 h 3652478"/>
                <a:gd name="connsiteX4258" fmla="*/ 7619828 w 10080264"/>
                <a:gd name="connsiteY4258" fmla="*/ 2709190 h 3652478"/>
                <a:gd name="connsiteX4259" fmla="*/ 7567973 w 10080264"/>
                <a:gd name="connsiteY4259" fmla="*/ 2704149 h 3652478"/>
                <a:gd name="connsiteX4260" fmla="*/ 7488390 w 10080264"/>
                <a:gd name="connsiteY4260" fmla="*/ 2698748 h 3652478"/>
                <a:gd name="connsiteX4261" fmla="*/ 7308338 w 10080264"/>
                <a:gd name="connsiteY4261" fmla="*/ 2686866 h 3652478"/>
                <a:gd name="connsiteX4262" fmla="*/ 7262965 w 10080264"/>
                <a:gd name="connsiteY4262" fmla="*/ 2685066 h 3652478"/>
                <a:gd name="connsiteX4263" fmla="*/ 7217953 w 10080264"/>
                <a:gd name="connsiteY4263" fmla="*/ 2686866 h 3652478"/>
                <a:gd name="connsiteX4264" fmla="*/ 7119284 w 10080264"/>
                <a:gd name="connsiteY4264" fmla="*/ 2690107 h 3652478"/>
                <a:gd name="connsiteX4265" fmla="*/ 7107401 w 10080264"/>
                <a:gd name="connsiteY4265" fmla="*/ 2691907 h 3652478"/>
                <a:gd name="connsiteX4266" fmla="*/ 7103800 w 10080264"/>
                <a:gd name="connsiteY4266" fmla="*/ 2678224 h 3652478"/>
                <a:gd name="connsiteX4267" fmla="*/ 7093357 w 10080264"/>
                <a:gd name="connsiteY4267" fmla="*/ 2619173 h 3652478"/>
                <a:gd name="connsiteX4268" fmla="*/ 7091556 w 10080264"/>
                <a:gd name="connsiteY4268" fmla="*/ 2614132 h 3652478"/>
                <a:gd name="connsiteX4269" fmla="*/ 7091556 w 10080264"/>
                <a:gd name="connsiteY4269" fmla="*/ 2608731 h 3652478"/>
                <a:gd name="connsiteX4270" fmla="*/ 7088315 w 10080264"/>
                <a:gd name="connsiteY4270" fmla="*/ 2603690 h 3652478"/>
                <a:gd name="connsiteX4271" fmla="*/ 7082914 w 10080264"/>
                <a:gd name="connsiteY4271" fmla="*/ 2598289 h 3652478"/>
                <a:gd name="connsiteX4272" fmla="*/ 7081473 w 10080264"/>
                <a:gd name="connsiteY4272" fmla="*/ 2596489 h 3652478"/>
                <a:gd name="connsiteX4273" fmla="*/ 7076072 w 10080264"/>
                <a:gd name="connsiteY4273" fmla="*/ 2596489 h 3652478"/>
                <a:gd name="connsiteX4274" fmla="*/ 7062388 w 10080264"/>
                <a:gd name="connsiteY4274" fmla="*/ 2596489 h 3652478"/>
                <a:gd name="connsiteX4275" fmla="*/ 7062388 w 10080264"/>
                <a:gd name="connsiteY4275" fmla="*/ 2581006 h 3652478"/>
                <a:gd name="connsiteX4276" fmla="*/ 7062388 w 10080264"/>
                <a:gd name="connsiteY4276" fmla="*/ 2565883 h 3652478"/>
                <a:gd name="connsiteX4277" fmla="*/ 7065629 w 10080264"/>
                <a:gd name="connsiteY4277" fmla="*/ 2550400 h 3652478"/>
                <a:gd name="connsiteX4278" fmla="*/ 7071030 w 10080264"/>
                <a:gd name="connsiteY4278" fmla="*/ 2536717 h 3652478"/>
                <a:gd name="connsiteX4279" fmla="*/ 7077872 w 10080264"/>
                <a:gd name="connsiteY4279" fmla="*/ 2522674 h 3652478"/>
                <a:gd name="connsiteX4280" fmla="*/ 7076072 w 10080264"/>
                <a:gd name="connsiteY4280" fmla="*/ 2522674 h 3652478"/>
                <a:gd name="connsiteX4281" fmla="*/ 7069230 w 10080264"/>
                <a:gd name="connsiteY4281" fmla="*/ 2520874 h 3652478"/>
                <a:gd name="connsiteX4282" fmla="*/ 7064188 w 10080264"/>
                <a:gd name="connsiteY4282" fmla="*/ 2515833 h 3652478"/>
                <a:gd name="connsiteX4283" fmla="*/ 7058787 w 10080264"/>
                <a:gd name="connsiteY4283" fmla="*/ 2508632 h 3652478"/>
                <a:gd name="connsiteX4284" fmla="*/ 7055546 w 10080264"/>
                <a:gd name="connsiteY4284" fmla="*/ 2499990 h 3652478"/>
                <a:gd name="connsiteX4285" fmla="*/ 7051945 w 10080264"/>
                <a:gd name="connsiteY4285" fmla="*/ 2489548 h 3652478"/>
                <a:gd name="connsiteX4286" fmla="*/ 7050144 w 10080264"/>
                <a:gd name="connsiteY4286" fmla="*/ 2479106 h 3652478"/>
                <a:gd name="connsiteX4287" fmla="*/ 7050144 w 10080264"/>
                <a:gd name="connsiteY4287" fmla="*/ 2468664 h 3652478"/>
                <a:gd name="connsiteX4288" fmla="*/ 7051945 w 10080264"/>
                <a:gd name="connsiteY4288" fmla="*/ 2458582 h 3652478"/>
                <a:gd name="connsiteX4289" fmla="*/ 7055546 w 10080264"/>
                <a:gd name="connsiteY4289" fmla="*/ 2449940 h 3652478"/>
                <a:gd name="connsiteX4290" fmla="*/ 7060587 w 10080264"/>
                <a:gd name="connsiteY4290" fmla="*/ 2441299 h 3652478"/>
                <a:gd name="connsiteX4291" fmla="*/ 7067429 w 10080264"/>
                <a:gd name="connsiteY4291" fmla="*/ 2434097 h 3652478"/>
                <a:gd name="connsiteX4292" fmla="*/ 7076072 w 10080264"/>
                <a:gd name="connsiteY4292" fmla="*/ 2427256 h 3652478"/>
                <a:gd name="connsiteX4293" fmla="*/ 7100199 w 10080264"/>
                <a:gd name="connsiteY4293" fmla="*/ 2413573 h 3652478"/>
                <a:gd name="connsiteX4294" fmla="*/ 7122885 w 10080264"/>
                <a:gd name="connsiteY4294" fmla="*/ 2401331 h 3652478"/>
                <a:gd name="connsiteX4295" fmla="*/ 7124686 w 10080264"/>
                <a:gd name="connsiteY4295" fmla="*/ 2306273 h 3652478"/>
                <a:gd name="connsiteX4296" fmla="*/ 7127927 w 10080264"/>
                <a:gd name="connsiteY4296" fmla="*/ 2204013 h 3652478"/>
                <a:gd name="connsiteX4297" fmla="*/ 7129727 w 10080264"/>
                <a:gd name="connsiteY4297" fmla="*/ 2179528 h 3652478"/>
                <a:gd name="connsiteX4298" fmla="*/ 7131528 w 10080264"/>
                <a:gd name="connsiteY4298" fmla="*/ 2119037 h 3652478"/>
                <a:gd name="connsiteX4299" fmla="*/ 7133328 w 10080264"/>
                <a:gd name="connsiteY4299" fmla="*/ 2056745 h 3652478"/>
                <a:gd name="connsiteX4300" fmla="*/ 7131528 w 10080264"/>
                <a:gd name="connsiteY4300" fmla="*/ 1994452 h 3652478"/>
                <a:gd name="connsiteX4301" fmla="*/ 7129727 w 10080264"/>
                <a:gd name="connsiteY4301" fmla="*/ 1933961 h 3652478"/>
                <a:gd name="connsiteX4302" fmla="*/ 7124686 w 10080264"/>
                <a:gd name="connsiteY4302" fmla="*/ 1874909 h 3652478"/>
                <a:gd name="connsiteX4303" fmla="*/ 7119284 w 10080264"/>
                <a:gd name="connsiteY4303" fmla="*/ 1816218 h 3652478"/>
                <a:gd name="connsiteX4304" fmla="*/ 7110642 w 10080264"/>
                <a:gd name="connsiteY4304" fmla="*/ 1758967 h 3652478"/>
                <a:gd name="connsiteX4305" fmla="*/ 7103800 w 10080264"/>
                <a:gd name="connsiteY4305" fmla="*/ 1707117 h 3652478"/>
                <a:gd name="connsiteX4306" fmla="*/ 7096958 w 10080264"/>
                <a:gd name="connsiteY4306" fmla="*/ 1681192 h 3652478"/>
                <a:gd name="connsiteX4307" fmla="*/ 7090116 w 10080264"/>
                <a:gd name="connsiteY4307" fmla="*/ 1654907 h 3652478"/>
                <a:gd name="connsiteX4308" fmla="*/ 7081473 w 10080264"/>
                <a:gd name="connsiteY4308" fmla="*/ 1630782 h 3652478"/>
                <a:gd name="connsiteX4309" fmla="*/ 7072831 w 10080264"/>
                <a:gd name="connsiteY4309" fmla="*/ 1608458 h 3652478"/>
                <a:gd name="connsiteX4310" fmla="*/ 7062388 w 10080264"/>
                <a:gd name="connsiteY4310" fmla="*/ 1585774 h 3652478"/>
                <a:gd name="connsiteX4311" fmla="*/ 7051945 w 10080264"/>
                <a:gd name="connsiteY4311" fmla="*/ 1565250 h 3652478"/>
                <a:gd name="connsiteX4312" fmla="*/ 7039701 w 10080264"/>
                <a:gd name="connsiteY4312" fmla="*/ 1546166 h 3652478"/>
                <a:gd name="connsiteX4313" fmla="*/ 7027818 w 10080264"/>
                <a:gd name="connsiteY4313" fmla="*/ 1528523 h 3652478"/>
                <a:gd name="connsiteX4314" fmla="*/ 7017375 w 10080264"/>
                <a:gd name="connsiteY4314" fmla="*/ 1516640 h 3652478"/>
                <a:gd name="connsiteX4315" fmla="*/ 7006932 w 10080264"/>
                <a:gd name="connsiteY4315" fmla="*/ 1502598 h 3652478"/>
                <a:gd name="connsiteX4316" fmla="*/ 6994689 w 10080264"/>
                <a:gd name="connsiteY4316" fmla="*/ 1492155 h 3652478"/>
                <a:gd name="connsiteX4317" fmla="*/ 6982445 w 10080264"/>
                <a:gd name="connsiteY4317" fmla="*/ 1480273 h 3652478"/>
                <a:gd name="connsiteX4318" fmla="*/ 6968761 w 10080264"/>
                <a:gd name="connsiteY4318" fmla="*/ 1469831 h 3652478"/>
                <a:gd name="connsiteX4319" fmla="*/ 6953277 w 10080264"/>
                <a:gd name="connsiteY4319" fmla="*/ 1461190 h 3652478"/>
                <a:gd name="connsiteX4320" fmla="*/ 6937432 w 10080264"/>
                <a:gd name="connsiteY4320" fmla="*/ 1452548 h 3652478"/>
                <a:gd name="connsiteX4321" fmla="*/ 6920507 w 10080264"/>
                <a:gd name="connsiteY4321" fmla="*/ 1443906 h 3652478"/>
                <a:gd name="connsiteX4322" fmla="*/ 6903222 w 10080264"/>
                <a:gd name="connsiteY4322" fmla="*/ 1437065 h 3652478"/>
                <a:gd name="connsiteX4323" fmla="*/ 6884137 w 10080264"/>
                <a:gd name="connsiteY4323" fmla="*/ 1429863 h 3652478"/>
                <a:gd name="connsiteX4324" fmla="*/ 6865051 w 10080264"/>
                <a:gd name="connsiteY4324" fmla="*/ 1424822 h 3652478"/>
                <a:gd name="connsiteX4325" fmla="*/ 6842365 w 10080264"/>
                <a:gd name="connsiteY4325" fmla="*/ 1421222 h 3652478"/>
                <a:gd name="connsiteX4326" fmla="*/ 6819678 w 10080264"/>
                <a:gd name="connsiteY4326" fmla="*/ 1419782 h 3652478"/>
                <a:gd name="connsiteX4327" fmla="*/ 6795552 w 10080264"/>
                <a:gd name="connsiteY4327" fmla="*/ 1417981 h 3652478"/>
                <a:gd name="connsiteX4328" fmla="*/ 6769624 w 10080264"/>
                <a:gd name="connsiteY4328" fmla="*/ 1417981 h 3652478"/>
                <a:gd name="connsiteX4329" fmla="*/ 6743697 w 10080264"/>
                <a:gd name="connsiteY4329" fmla="*/ 1417981 h 3652478"/>
                <a:gd name="connsiteX4330" fmla="*/ 6728212 w 10080264"/>
                <a:gd name="connsiteY4330" fmla="*/ 1421222 h 3652478"/>
                <a:gd name="connsiteX4331" fmla="*/ 6714168 w 10080264"/>
                <a:gd name="connsiteY4331" fmla="*/ 1424822 h 3652478"/>
                <a:gd name="connsiteX4332" fmla="*/ 6700484 w 10080264"/>
                <a:gd name="connsiteY4332" fmla="*/ 1431664 h 3652478"/>
                <a:gd name="connsiteX4333" fmla="*/ 6686440 w 10080264"/>
                <a:gd name="connsiteY4333" fmla="*/ 1438865 h 3652478"/>
                <a:gd name="connsiteX4334" fmla="*/ 6672756 w 10080264"/>
                <a:gd name="connsiteY4334" fmla="*/ 1445707 h 3652478"/>
                <a:gd name="connsiteX4335" fmla="*/ 6656912 w 10080264"/>
                <a:gd name="connsiteY4335" fmla="*/ 1448947 h 3652478"/>
                <a:gd name="connsiteX4336" fmla="*/ 6641427 w 10080264"/>
                <a:gd name="connsiteY4336" fmla="*/ 1450747 h 3652478"/>
                <a:gd name="connsiteX4337" fmla="*/ 6625943 w 10080264"/>
                <a:gd name="connsiteY4337" fmla="*/ 1448947 h 3652478"/>
                <a:gd name="connsiteX4338" fmla="*/ 6619101 w 10080264"/>
                <a:gd name="connsiteY4338" fmla="*/ 1474872 h 3652478"/>
                <a:gd name="connsiteX4339" fmla="*/ 6615500 w 10080264"/>
                <a:gd name="connsiteY4339" fmla="*/ 1502598 h 3652478"/>
                <a:gd name="connsiteX4340" fmla="*/ 6614060 w 10080264"/>
                <a:gd name="connsiteY4340" fmla="*/ 1530323 h 3652478"/>
                <a:gd name="connsiteX4341" fmla="*/ 6615500 w 10080264"/>
                <a:gd name="connsiteY4341" fmla="*/ 1559849 h 3652478"/>
                <a:gd name="connsiteX4342" fmla="*/ 6620901 w 10080264"/>
                <a:gd name="connsiteY4342" fmla="*/ 1627542 h 3652478"/>
                <a:gd name="connsiteX4343" fmla="*/ 6622702 w 10080264"/>
                <a:gd name="connsiteY4343" fmla="*/ 1660308 h 3652478"/>
                <a:gd name="connsiteX4344" fmla="*/ 6622702 w 10080264"/>
                <a:gd name="connsiteY4344" fmla="*/ 1693074 h 3652478"/>
                <a:gd name="connsiteX4345" fmla="*/ 6622702 w 10080264"/>
                <a:gd name="connsiteY4345" fmla="*/ 1703516 h 3652478"/>
                <a:gd name="connsiteX4346" fmla="*/ 6620901 w 10080264"/>
                <a:gd name="connsiteY4346" fmla="*/ 1710718 h 3652478"/>
                <a:gd name="connsiteX4347" fmla="*/ 6617300 w 10080264"/>
                <a:gd name="connsiteY4347" fmla="*/ 1717559 h 3652478"/>
                <a:gd name="connsiteX4348" fmla="*/ 6614060 w 10080264"/>
                <a:gd name="connsiteY4348" fmla="*/ 1728001 h 3652478"/>
                <a:gd name="connsiteX4349" fmla="*/ 6610458 w 10080264"/>
                <a:gd name="connsiteY4349" fmla="*/ 1734842 h 3652478"/>
                <a:gd name="connsiteX4350" fmla="*/ 6608658 w 10080264"/>
                <a:gd name="connsiteY4350" fmla="*/ 1771209 h 3652478"/>
                <a:gd name="connsiteX4351" fmla="*/ 6610458 w 10080264"/>
                <a:gd name="connsiteY4351" fmla="*/ 1803976 h 3652478"/>
                <a:gd name="connsiteX4352" fmla="*/ 6612259 w 10080264"/>
                <a:gd name="connsiteY4352" fmla="*/ 1835302 h 3652478"/>
                <a:gd name="connsiteX4353" fmla="*/ 6619101 w 10080264"/>
                <a:gd name="connsiteY4353" fmla="*/ 1866268 h 3652478"/>
                <a:gd name="connsiteX4354" fmla="*/ 6622702 w 10080264"/>
                <a:gd name="connsiteY4354" fmla="*/ 1900834 h 3652478"/>
                <a:gd name="connsiteX4355" fmla="*/ 6624142 w 10080264"/>
                <a:gd name="connsiteY4355" fmla="*/ 1935401 h 3652478"/>
                <a:gd name="connsiteX4356" fmla="*/ 6624142 w 10080264"/>
                <a:gd name="connsiteY4356" fmla="*/ 1970328 h 3652478"/>
                <a:gd name="connsiteX4357" fmla="*/ 6622702 w 10080264"/>
                <a:gd name="connsiteY4357" fmla="*/ 2004895 h 3652478"/>
                <a:gd name="connsiteX4358" fmla="*/ 6622702 w 10080264"/>
                <a:gd name="connsiteY4358" fmla="*/ 2025779 h 3652478"/>
                <a:gd name="connsiteX4359" fmla="*/ 6620901 w 10080264"/>
                <a:gd name="connsiteY4359" fmla="*/ 2035860 h 3652478"/>
                <a:gd name="connsiteX4360" fmla="*/ 6619101 w 10080264"/>
                <a:gd name="connsiteY4360" fmla="*/ 2049903 h 3652478"/>
                <a:gd name="connsiteX4361" fmla="*/ 6617300 w 10080264"/>
                <a:gd name="connsiteY4361" fmla="*/ 2058545 h 3652478"/>
                <a:gd name="connsiteX4362" fmla="*/ 6617300 w 10080264"/>
                <a:gd name="connsiteY4362" fmla="*/ 2067187 h 3652478"/>
                <a:gd name="connsiteX4363" fmla="*/ 6622702 w 10080264"/>
                <a:gd name="connsiteY4363" fmla="*/ 2086270 h 3652478"/>
                <a:gd name="connsiteX4364" fmla="*/ 6622702 w 10080264"/>
                <a:gd name="connsiteY4364" fmla="*/ 2105354 h 3652478"/>
                <a:gd name="connsiteX4365" fmla="*/ 6625943 w 10080264"/>
                <a:gd name="connsiteY4365" fmla="*/ 2120837 h 3652478"/>
                <a:gd name="connsiteX4366" fmla="*/ 6631344 w 10080264"/>
                <a:gd name="connsiteY4366" fmla="*/ 2138120 h 3652478"/>
                <a:gd name="connsiteX4367" fmla="*/ 6639987 w 10080264"/>
                <a:gd name="connsiteY4367" fmla="*/ 2155404 h 3652478"/>
                <a:gd name="connsiteX4368" fmla="*/ 6646829 w 10080264"/>
                <a:gd name="connsiteY4368" fmla="*/ 2174487 h 3652478"/>
                <a:gd name="connsiteX4369" fmla="*/ 6648629 w 10080264"/>
                <a:gd name="connsiteY4369" fmla="*/ 2193571 h 3652478"/>
                <a:gd name="connsiteX4370" fmla="*/ 6650070 w 10080264"/>
                <a:gd name="connsiteY4370" fmla="*/ 2214455 h 3652478"/>
                <a:gd name="connsiteX4371" fmla="*/ 6646829 w 10080264"/>
                <a:gd name="connsiteY4371" fmla="*/ 2235339 h 3652478"/>
                <a:gd name="connsiteX4372" fmla="*/ 6653671 w 10080264"/>
                <a:gd name="connsiteY4372" fmla="*/ 2231738 h 3652478"/>
                <a:gd name="connsiteX4373" fmla="*/ 6660513 w 10080264"/>
                <a:gd name="connsiteY4373" fmla="*/ 2226337 h 3652478"/>
                <a:gd name="connsiteX4374" fmla="*/ 6669155 w 10080264"/>
                <a:gd name="connsiteY4374" fmla="*/ 2219496 h 3652478"/>
                <a:gd name="connsiteX4375" fmla="*/ 6681399 w 10080264"/>
                <a:gd name="connsiteY4375" fmla="*/ 2214455 h 3652478"/>
                <a:gd name="connsiteX4376" fmla="*/ 6695083 w 10080264"/>
                <a:gd name="connsiteY4376" fmla="*/ 2212655 h 3652478"/>
                <a:gd name="connsiteX4377" fmla="*/ 6712368 w 10080264"/>
                <a:gd name="connsiteY4377" fmla="*/ 2210854 h 3652478"/>
                <a:gd name="connsiteX4378" fmla="*/ 6719570 w 10080264"/>
                <a:gd name="connsiteY4378" fmla="*/ 2210854 h 3652478"/>
                <a:gd name="connsiteX4379" fmla="*/ 6722811 w 10080264"/>
                <a:gd name="connsiteY4379" fmla="*/ 2214455 h 3652478"/>
                <a:gd name="connsiteX4380" fmla="*/ 6731453 w 10080264"/>
                <a:gd name="connsiteY4380" fmla="*/ 2224897 h 3652478"/>
                <a:gd name="connsiteX4381" fmla="*/ 6736855 w 10080264"/>
                <a:gd name="connsiteY4381" fmla="*/ 2235339 h 3652478"/>
                <a:gd name="connsiteX4382" fmla="*/ 6741896 w 10080264"/>
                <a:gd name="connsiteY4382" fmla="*/ 2247221 h 3652478"/>
                <a:gd name="connsiteX4383" fmla="*/ 6745497 w 10080264"/>
                <a:gd name="connsiteY4383" fmla="*/ 2261264 h 3652478"/>
                <a:gd name="connsiteX4384" fmla="*/ 6764583 w 10080264"/>
                <a:gd name="connsiteY4384" fmla="*/ 2263064 h 3652478"/>
                <a:gd name="connsiteX4385" fmla="*/ 6780067 w 10080264"/>
                <a:gd name="connsiteY4385" fmla="*/ 2269906 h 3652478"/>
                <a:gd name="connsiteX4386" fmla="*/ 6793751 w 10080264"/>
                <a:gd name="connsiteY4386" fmla="*/ 2276747 h 3652478"/>
                <a:gd name="connsiteX4387" fmla="*/ 6804194 w 10080264"/>
                <a:gd name="connsiteY4387" fmla="*/ 2288989 h 3652478"/>
                <a:gd name="connsiteX4388" fmla="*/ 6811036 w 10080264"/>
                <a:gd name="connsiteY4388" fmla="*/ 2297631 h 3652478"/>
                <a:gd name="connsiteX4389" fmla="*/ 6818238 w 10080264"/>
                <a:gd name="connsiteY4389" fmla="*/ 2295831 h 3652478"/>
                <a:gd name="connsiteX4390" fmla="*/ 6811036 w 10080264"/>
                <a:gd name="connsiteY4390" fmla="*/ 2299071 h 3652478"/>
                <a:gd name="connsiteX4391" fmla="*/ 6826880 w 10080264"/>
                <a:gd name="connsiteY4391" fmla="*/ 2319955 h 3652478"/>
                <a:gd name="connsiteX4392" fmla="*/ 6842365 w 10080264"/>
                <a:gd name="connsiteY4392" fmla="*/ 2342280 h 3652478"/>
                <a:gd name="connsiteX4393" fmla="*/ 6854608 w 10080264"/>
                <a:gd name="connsiteY4393" fmla="*/ 2364964 h 3652478"/>
                <a:gd name="connsiteX4394" fmla="*/ 6830121 w 10080264"/>
                <a:gd name="connsiteY4394" fmla="*/ 2364964 h 3652478"/>
                <a:gd name="connsiteX4395" fmla="*/ 6830121 w 10080264"/>
                <a:gd name="connsiteY4395" fmla="*/ 2366764 h 3652478"/>
                <a:gd name="connsiteX4396" fmla="*/ 6826880 w 10080264"/>
                <a:gd name="connsiteY4396" fmla="*/ 2371805 h 3652478"/>
                <a:gd name="connsiteX4397" fmla="*/ 6821479 w 10080264"/>
                <a:gd name="connsiteY4397" fmla="*/ 2377206 h 3652478"/>
                <a:gd name="connsiteX4398" fmla="*/ 6823279 w 10080264"/>
                <a:gd name="connsiteY4398" fmla="*/ 2409973 h 3652478"/>
                <a:gd name="connsiteX4399" fmla="*/ 6825080 w 10080264"/>
                <a:gd name="connsiteY4399" fmla="*/ 2442739 h 3652478"/>
                <a:gd name="connsiteX4400" fmla="*/ 6823279 w 10080264"/>
                <a:gd name="connsiteY4400" fmla="*/ 2472265 h 3652478"/>
                <a:gd name="connsiteX4401" fmla="*/ 6821479 w 10080264"/>
                <a:gd name="connsiteY4401" fmla="*/ 2501790 h 3652478"/>
                <a:gd name="connsiteX4402" fmla="*/ 6819678 w 10080264"/>
                <a:gd name="connsiteY4402" fmla="*/ 2529516 h 3652478"/>
                <a:gd name="connsiteX4403" fmla="*/ 6818238 w 10080264"/>
                <a:gd name="connsiteY4403" fmla="*/ 2559041 h 3652478"/>
                <a:gd name="connsiteX4404" fmla="*/ 6819678 w 10080264"/>
                <a:gd name="connsiteY4404" fmla="*/ 2591448 h 3652478"/>
                <a:gd name="connsiteX4405" fmla="*/ 6821479 w 10080264"/>
                <a:gd name="connsiteY4405" fmla="*/ 2626014 h 3652478"/>
                <a:gd name="connsiteX4406" fmla="*/ 6821479 w 10080264"/>
                <a:gd name="connsiteY4406" fmla="*/ 2634656 h 3652478"/>
                <a:gd name="connsiteX4407" fmla="*/ 6812836 w 10080264"/>
                <a:gd name="connsiteY4407" fmla="*/ 2640057 h 3652478"/>
                <a:gd name="connsiteX4408" fmla="*/ 6780067 w 10080264"/>
                <a:gd name="connsiteY4408" fmla="*/ 2659141 h 3652478"/>
                <a:gd name="connsiteX4409" fmla="*/ 6749098 w 10080264"/>
                <a:gd name="connsiteY4409" fmla="*/ 2678224 h 3652478"/>
                <a:gd name="connsiteX4410" fmla="*/ 6691842 w 10080264"/>
                <a:gd name="connsiteY4410" fmla="*/ 2712791 h 3652478"/>
                <a:gd name="connsiteX4411" fmla="*/ 6669155 w 10080264"/>
                <a:gd name="connsiteY4411" fmla="*/ 2728274 h 3652478"/>
                <a:gd name="connsiteX4412" fmla="*/ 6664114 w 10080264"/>
                <a:gd name="connsiteY4412" fmla="*/ 2728274 h 3652478"/>
                <a:gd name="connsiteX4413" fmla="*/ 6575889 w 10080264"/>
                <a:gd name="connsiteY4413" fmla="*/ 2731515 h 3652478"/>
                <a:gd name="connsiteX4414" fmla="*/ 6487663 w 10080264"/>
                <a:gd name="connsiteY4414" fmla="*/ 2733315 h 3652478"/>
                <a:gd name="connsiteX4415" fmla="*/ 6411321 w 10080264"/>
                <a:gd name="connsiteY4415" fmla="*/ 2731515 h 3652478"/>
                <a:gd name="connsiteX4416" fmla="*/ 6153127 w 10080264"/>
                <a:gd name="connsiteY4416" fmla="*/ 2721433 h 3652478"/>
                <a:gd name="connsiteX4417" fmla="*/ 6089029 w 10080264"/>
                <a:gd name="connsiteY4417" fmla="*/ 2717832 h 3652478"/>
                <a:gd name="connsiteX4418" fmla="*/ 6026731 w 10080264"/>
                <a:gd name="connsiteY4418" fmla="*/ 2717832 h 3652478"/>
                <a:gd name="connsiteX4419" fmla="*/ 5968034 w 10080264"/>
                <a:gd name="connsiteY4419" fmla="*/ 2717832 h 3652478"/>
                <a:gd name="connsiteX4420" fmla="*/ 5910778 w 10080264"/>
                <a:gd name="connsiteY4420" fmla="*/ 2721433 h 3652478"/>
                <a:gd name="connsiteX4421" fmla="*/ 5878009 w 10080264"/>
                <a:gd name="connsiteY4421" fmla="*/ 2721433 h 3652478"/>
                <a:gd name="connsiteX4422" fmla="*/ 5846680 w 10080264"/>
                <a:gd name="connsiteY4422" fmla="*/ 2721433 h 3652478"/>
                <a:gd name="connsiteX4423" fmla="*/ 5817151 w 10080264"/>
                <a:gd name="connsiteY4423" fmla="*/ 2719632 h 3652478"/>
                <a:gd name="connsiteX4424" fmla="*/ 5789783 w 10080264"/>
                <a:gd name="connsiteY4424" fmla="*/ 2716032 h 3652478"/>
                <a:gd name="connsiteX4425" fmla="*/ 5762055 w 10080264"/>
                <a:gd name="connsiteY4425" fmla="*/ 2710991 h 3652478"/>
                <a:gd name="connsiteX4426" fmla="*/ 5735768 w 10080264"/>
                <a:gd name="connsiteY4426" fmla="*/ 2705590 h 3652478"/>
                <a:gd name="connsiteX4427" fmla="*/ 5711641 w 10080264"/>
                <a:gd name="connsiteY4427" fmla="*/ 2698748 h 3652478"/>
                <a:gd name="connsiteX4428" fmla="*/ 5685714 w 10080264"/>
                <a:gd name="connsiteY4428" fmla="*/ 2690107 h 3652478"/>
                <a:gd name="connsiteX4429" fmla="*/ 5677071 w 10080264"/>
                <a:gd name="connsiteY4429" fmla="*/ 2686866 h 3652478"/>
                <a:gd name="connsiteX4430" fmla="*/ 5677071 w 10080264"/>
                <a:gd name="connsiteY4430" fmla="*/ 2676424 h 3652478"/>
                <a:gd name="connsiteX4431" fmla="*/ 5677071 w 10080264"/>
                <a:gd name="connsiteY4431" fmla="*/ 2582806 h 3652478"/>
                <a:gd name="connsiteX4432" fmla="*/ 5675271 w 10080264"/>
                <a:gd name="connsiteY4432" fmla="*/ 2536717 h 3652478"/>
                <a:gd name="connsiteX4433" fmla="*/ 5673470 w 10080264"/>
                <a:gd name="connsiteY4433" fmla="*/ 2489548 h 3652478"/>
                <a:gd name="connsiteX4434" fmla="*/ 5671670 w 10080264"/>
                <a:gd name="connsiteY4434" fmla="*/ 2480906 h 3652478"/>
                <a:gd name="connsiteX4435" fmla="*/ 5668429 w 10080264"/>
                <a:gd name="connsiteY4435" fmla="*/ 2396290 h 3652478"/>
                <a:gd name="connsiteX4436" fmla="*/ 5666628 w 10080264"/>
                <a:gd name="connsiteY4436" fmla="*/ 2352722 h 3652478"/>
                <a:gd name="connsiteX4437" fmla="*/ 5664828 w 10080264"/>
                <a:gd name="connsiteY4437" fmla="*/ 2311314 h 3652478"/>
                <a:gd name="connsiteX4438" fmla="*/ 5664828 w 10080264"/>
                <a:gd name="connsiteY4438" fmla="*/ 2299071 h 3652478"/>
                <a:gd name="connsiteX4439" fmla="*/ 5677071 w 10080264"/>
                <a:gd name="connsiteY4439" fmla="*/ 2297631 h 3652478"/>
                <a:gd name="connsiteX4440" fmla="*/ 5694356 w 10080264"/>
                <a:gd name="connsiteY4440" fmla="*/ 2295831 h 3652478"/>
                <a:gd name="connsiteX4441" fmla="*/ 5708040 w 10080264"/>
                <a:gd name="connsiteY4441" fmla="*/ 2294030 h 3652478"/>
                <a:gd name="connsiteX4442" fmla="*/ 5716682 w 10080264"/>
                <a:gd name="connsiteY4442" fmla="*/ 2297631 h 3652478"/>
                <a:gd name="connsiteX4443" fmla="*/ 5725325 w 10080264"/>
                <a:gd name="connsiteY4443" fmla="*/ 2300872 h 3652478"/>
                <a:gd name="connsiteX4444" fmla="*/ 5727125 w 10080264"/>
                <a:gd name="connsiteY4444" fmla="*/ 2306273 h 3652478"/>
                <a:gd name="connsiteX4445" fmla="*/ 5732527 w 10080264"/>
                <a:gd name="connsiteY4445" fmla="*/ 2309513 h 3652478"/>
                <a:gd name="connsiteX4446" fmla="*/ 5739369 w 10080264"/>
                <a:gd name="connsiteY4446" fmla="*/ 2313114 h 3652478"/>
                <a:gd name="connsiteX4447" fmla="*/ 5748011 w 10080264"/>
                <a:gd name="connsiteY4447" fmla="*/ 2314914 h 3652478"/>
                <a:gd name="connsiteX4448" fmla="*/ 5753413 w 10080264"/>
                <a:gd name="connsiteY4448" fmla="*/ 2313114 h 3652478"/>
                <a:gd name="connsiteX4449" fmla="*/ 5758454 w 10080264"/>
                <a:gd name="connsiteY4449" fmla="*/ 2307713 h 3652478"/>
                <a:gd name="connsiteX4450" fmla="*/ 5762055 w 10080264"/>
                <a:gd name="connsiteY4450" fmla="*/ 2304472 h 3652478"/>
                <a:gd name="connsiteX4451" fmla="*/ 5763856 w 10080264"/>
                <a:gd name="connsiteY4451" fmla="*/ 2299071 h 3652478"/>
                <a:gd name="connsiteX4452" fmla="*/ 5767097 w 10080264"/>
                <a:gd name="connsiteY4452" fmla="*/ 2290430 h 3652478"/>
                <a:gd name="connsiteX4453" fmla="*/ 5772498 w 10080264"/>
                <a:gd name="connsiteY4453" fmla="*/ 2281788 h 3652478"/>
                <a:gd name="connsiteX4454" fmla="*/ 5777540 w 10080264"/>
                <a:gd name="connsiteY4454" fmla="*/ 2273146 h 3652478"/>
                <a:gd name="connsiteX4455" fmla="*/ 5786182 w 10080264"/>
                <a:gd name="connsiteY4455" fmla="*/ 2264865 h 3652478"/>
                <a:gd name="connsiteX4456" fmla="*/ 5791224 w 10080264"/>
                <a:gd name="connsiteY4456" fmla="*/ 2259464 h 3652478"/>
                <a:gd name="connsiteX4457" fmla="*/ 5879809 w 10080264"/>
                <a:gd name="connsiteY4457" fmla="*/ 2259464 h 3652478"/>
                <a:gd name="connsiteX4458" fmla="*/ 5893493 w 10080264"/>
                <a:gd name="connsiteY4458" fmla="*/ 2259464 h 3652478"/>
                <a:gd name="connsiteX4459" fmla="*/ 5905737 w 10080264"/>
                <a:gd name="connsiteY4459" fmla="*/ 2255863 h 3652478"/>
                <a:gd name="connsiteX4460" fmla="*/ 5916180 w 10080264"/>
                <a:gd name="connsiteY4460" fmla="*/ 2252622 h 3652478"/>
                <a:gd name="connsiteX4461" fmla="*/ 5924822 w 10080264"/>
                <a:gd name="connsiteY4461" fmla="*/ 2247221 h 3652478"/>
                <a:gd name="connsiteX4462" fmla="*/ 5908978 w 10080264"/>
                <a:gd name="connsiteY4462" fmla="*/ 2252622 h 3652478"/>
                <a:gd name="connsiteX4463" fmla="*/ 5923022 w 10080264"/>
                <a:gd name="connsiteY4463" fmla="*/ 2240380 h 3652478"/>
                <a:gd name="connsiteX4464" fmla="*/ 5917980 w 10080264"/>
                <a:gd name="connsiteY4464" fmla="*/ 2126238 h 3652478"/>
                <a:gd name="connsiteX4465" fmla="*/ 5914379 w 10080264"/>
                <a:gd name="connsiteY4465" fmla="*/ 2013536 h 3652478"/>
                <a:gd name="connsiteX4466" fmla="*/ 5914379 w 10080264"/>
                <a:gd name="connsiteY4466" fmla="*/ 1900834 h 3652478"/>
                <a:gd name="connsiteX4467" fmla="*/ 5917980 w 10080264"/>
                <a:gd name="connsiteY4467" fmla="*/ 1789933 h 3652478"/>
                <a:gd name="connsiteX4468" fmla="*/ 5917980 w 10080264"/>
                <a:gd name="connsiteY4468" fmla="*/ 1729801 h 3652478"/>
                <a:gd name="connsiteX4469" fmla="*/ 5923022 w 10080264"/>
                <a:gd name="connsiteY4469" fmla="*/ 1535724 h 3652478"/>
                <a:gd name="connsiteX4470" fmla="*/ 5924822 w 10080264"/>
                <a:gd name="connsiteY4470" fmla="*/ 1353889 h 3652478"/>
                <a:gd name="connsiteX4471" fmla="*/ 5917980 w 10080264"/>
                <a:gd name="connsiteY4471" fmla="*/ 1348488 h 3652478"/>
                <a:gd name="connsiteX4472" fmla="*/ 5907537 w 10080264"/>
                <a:gd name="connsiteY4472" fmla="*/ 1343447 h 3652478"/>
                <a:gd name="connsiteX4473" fmla="*/ 5898895 w 10080264"/>
                <a:gd name="connsiteY4473" fmla="*/ 1338406 h 3652478"/>
                <a:gd name="connsiteX4474" fmla="*/ 5888452 w 10080264"/>
                <a:gd name="connsiteY4474" fmla="*/ 1334805 h 3652478"/>
                <a:gd name="connsiteX4475" fmla="*/ 5872607 w 10080264"/>
                <a:gd name="connsiteY4475" fmla="*/ 1333005 h 3652478"/>
                <a:gd name="connsiteX4476" fmla="*/ 5857123 w 10080264"/>
                <a:gd name="connsiteY4476" fmla="*/ 1331204 h 3652478"/>
                <a:gd name="connsiteX4477" fmla="*/ 5824353 w 10080264"/>
                <a:gd name="connsiteY4477" fmla="*/ 1327964 h 3652478"/>
                <a:gd name="connsiteX4478" fmla="*/ 5793024 w 10080264"/>
                <a:gd name="connsiteY4478" fmla="*/ 1327964 h 3652478"/>
                <a:gd name="connsiteX4479" fmla="*/ 5775739 w 10080264"/>
                <a:gd name="connsiteY4479" fmla="*/ 1326163 h 3652478"/>
                <a:gd name="connsiteX4480" fmla="*/ 5760255 w 10080264"/>
                <a:gd name="connsiteY4480" fmla="*/ 1324363 h 3652478"/>
                <a:gd name="connsiteX4481" fmla="*/ 5746211 w 10080264"/>
                <a:gd name="connsiteY4481" fmla="*/ 1324363 h 3652478"/>
                <a:gd name="connsiteX4482" fmla="*/ 5732527 w 10080264"/>
                <a:gd name="connsiteY4482" fmla="*/ 1322563 h 3652478"/>
                <a:gd name="connsiteX4483" fmla="*/ 5716682 w 10080264"/>
                <a:gd name="connsiteY4483" fmla="*/ 1317522 h 3652478"/>
                <a:gd name="connsiteX4484" fmla="*/ 5702999 w 10080264"/>
                <a:gd name="connsiteY4484" fmla="*/ 1310680 h 3652478"/>
                <a:gd name="connsiteX4485" fmla="*/ 5696157 w 10080264"/>
                <a:gd name="connsiteY4485" fmla="*/ 1307080 h 3652478"/>
                <a:gd name="connsiteX4486" fmla="*/ 5696157 w 10080264"/>
                <a:gd name="connsiteY4486" fmla="*/ 1300238 h 3652478"/>
                <a:gd name="connsiteX4487" fmla="*/ 5690755 w 10080264"/>
                <a:gd name="connsiteY4487" fmla="*/ 1263871 h 3652478"/>
                <a:gd name="connsiteX4488" fmla="*/ 5688954 w 10080264"/>
                <a:gd name="connsiteY4488" fmla="*/ 1242987 h 3652478"/>
                <a:gd name="connsiteX4489" fmla="*/ 5687514 w 10080264"/>
                <a:gd name="connsiteY4489" fmla="*/ 1223904 h 3652478"/>
                <a:gd name="connsiteX4490" fmla="*/ 5687514 w 10080264"/>
                <a:gd name="connsiteY4490" fmla="*/ 1057912 h 3652478"/>
                <a:gd name="connsiteX4491" fmla="*/ 5685714 w 10080264"/>
                <a:gd name="connsiteY4491" fmla="*/ 1030186 h 3652478"/>
                <a:gd name="connsiteX4492" fmla="*/ 5682113 w 10080264"/>
                <a:gd name="connsiteY4492" fmla="*/ 1005702 h 3652478"/>
                <a:gd name="connsiteX4493" fmla="*/ 5675271 w 10080264"/>
                <a:gd name="connsiteY4493" fmla="*/ 1009302 h 3652478"/>
                <a:gd name="connsiteX4494" fmla="*/ 5671670 w 10080264"/>
                <a:gd name="connsiteY4494" fmla="*/ 1014343 h 3652478"/>
                <a:gd name="connsiteX4495" fmla="*/ 5668429 w 10080264"/>
                <a:gd name="connsiteY4495" fmla="*/ 1019744 h 3652478"/>
                <a:gd name="connsiteX4496" fmla="*/ 5664828 w 10080264"/>
                <a:gd name="connsiteY4496" fmla="*/ 1022985 h 3652478"/>
                <a:gd name="connsiteX4497" fmla="*/ 5659786 w 10080264"/>
                <a:gd name="connsiteY4497" fmla="*/ 1024785 h 3652478"/>
                <a:gd name="connsiteX4498" fmla="*/ 5652944 w 10080264"/>
                <a:gd name="connsiteY4498" fmla="*/ 1026586 h 3652478"/>
                <a:gd name="connsiteX4499" fmla="*/ 5646102 w 10080264"/>
                <a:gd name="connsiteY4499" fmla="*/ 1026586 h 3652478"/>
                <a:gd name="connsiteX4500" fmla="*/ 5628817 w 10080264"/>
                <a:gd name="connsiteY4500" fmla="*/ 1022985 h 3652478"/>
                <a:gd name="connsiteX4501" fmla="*/ 5616574 w 10080264"/>
                <a:gd name="connsiteY4501" fmla="*/ 1021545 h 3652478"/>
                <a:gd name="connsiteX4502" fmla="*/ 5616574 w 10080264"/>
                <a:gd name="connsiteY4502" fmla="*/ 1009302 h 3652478"/>
                <a:gd name="connsiteX4503" fmla="*/ 5618374 w 10080264"/>
                <a:gd name="connsiteY4503" fmla="*/ 1000661 h 3652478"/>
                <a:gd name="connsiteX4504" fmla="*/ 5619815 w 10080264"/>
                <a:gd name="connsiteY4504" fmla="*/ 993459 h 3652478"/>
                <a:gd name="connsiteX4505" fmla="*/ 5621615 w 10080264"/>
                <a:gd name="connsiteY4505" fmla="*/ 986618 h 3652478"/>
                <a:gd name="connsiteX4506" fmla="*/ 5627017 w 10080264"/>
                <a:gd name="connsiteY4506" fmla="*/ 979777 h 3652478"/>
                <a:gd name="connsiteX4507" fmla="*/ 5632058 w 10080264"/>
                <a:gd name="connsiteY4507" fmla="*/ 974376 h 3652478"/>
                <a:gd name="connsiteX4508" fmla="*/ 5638900 w 10080264"/>
                <a:gd name="connsiteY4508" fmla="*/ 971135 h 3652478"/>
                <a:gd name="connsiteX4509" fmla="*/ 5646102 w 10080264"/>
                <a:gd name="connsiteY4509" fmla="*/ 967534 h 3652478"/>
                <a:gd name="connsiteX4510" fmla="*/ 5654745 w 10080264"/>
                <a:gd name="connsiteY4510" fmla="*/ 965734 h 3652478"/>
                <a:gd name="connsiteX4511" fmla="*/ 5654745 w 10080264"/>
                <a:gd name="connsiteY4511" fmla="*/ 948451 h 3652478"/>
                <a:gd name="connsiteX4512" fmla="*/ 5654745 w 10080264"/>
                <a:gd name="connsiteY4512" fmla="*/ 945210 h 3652478"/>
                <a:gd name="connsiteX4513" fmla="*/ 5656185 w 10080264"/>
                <a:gd name="connsiteY4513" fmla="*/ 939809 h 3652478"/>
                <a:gd name="connsiteX4514" fmla="*/ 5663387 w 10080264"/>
                <a:gd name="connsiteY4514" fmla="*/ 932968 h 3652478"/>
                <a:gd name="connsiteX4515" fmla="*/ 5671670 w 10080264"/>
                <a:gd name="connsiteY4515" fmla="*/ 927927 h 3652478"/>
                <a:gd name="connsiteX4516" fmla="*/ 5680312 w 10080264"/>
                <a:gd name="connsiteY4516" fmla="*/ 924326 h 3652478"/>
                <a:gd name="connsiteX4517" fmla="*/ 5678872 w 10080264"/>
                <a:gd name="connsiteY4517" fmla="*/ 907043 h 3652478"/>
                <a:gd name="connsiteX4518" fmla="*/ 5678872 w 10080264"/>
                <a:gd name="connsiteY4518" fmla="*/ 896601 h 3652478"/>
                <a:gd name="connsiteX4519" fmla="*/ 5680312 w 10080264"/>
                <a:gd name="connsiteY4519" fmla="*/ 886158 h 3652478"/>
                <a:gd name="connsiteX4520" fmla="*/ 5680312 w 10080264"/>
                <a:gd name="connsiteY4520" fmla="*/ 877517 h 3652478"/>
                <a:gd name="connsiteX4521" fmla="*/ 5683913 w 10080264"/>
                <a:gd name="connsiteY4521" fmla="*/ 863834 h 3652478"/>
                <a:gd name="connsiteX4522" fmla="*/ 5687514 w 10080264"/>
                <a:gd name="connsiteY4522" fmla="*/ 856633 h 3652478"/>
                <a:gd name="connsiteX4523" fmla="*/ 5690755 w 10080264"/>
                <a:gd name="connsiteY4523" fmla="*/ 851592 h 3652478"/>
                <a:gd name="connsiteX4524" fmla="*/ 5697597 w 10080264"/>
                <a:gd name="connsiteY4524" fmla="*/ 844750 h 3652478"/>
                <a:gd name="connsiteX4525" fmla="*/ 5704799 w 10080264"/>
                <a:gd name="connsiteY4525" fmla="*/ 841150 h 3652478"/>
                <a:gd name="connsiteX4526" fmla="*/ 5713442 w 10080264"/>
                <a:gd name="connsiteY4526" fmla="*/ 839350 h 3652478"/>
                <a:gd name="connsiteX4527" fmla="*/ 5713442 w 10080264"/>
                <a:gd name="connsiteY4527" fmla="*/ 830708 h 3652478"/>
                <a:gd name="connsiteX4528" fmla="*/ 5715242 w 10080264"/>
                <a:gd name="connsiteY4528" fmla="*/ 823866 h 3652478"/>
                <a:gd name="connsiteX4529" fmla="*/ 5720283 w 10080264"/>
                <a:gd name="connsiteY4529" fmla="*/ 815225 h 3652478"/>
                <a:gd name="connsiteX4530" fmla="*/ 5725325 w 10080264"/>
                <a:gd name="connsiteY4530" fmla="*/ 808383 h 3652478"/>
                <a:gd name="connsiteX4531" fmla="*/ 5730726 w 10080264"/>
                <a:gd name="connsiteY4531" fmla="*/ 803342 h 3652478"/>
                <a:gd name="connsiteX4532" fmla="*/ 5737568 w 10080264"/>
                <a:gd name="connsiteY4532" fmla="*/ 803342 h 3652478"/>
                <a:gd name="connsiteX4533" fmla="*/ 5822553 w 10080264"/>
                <a:gd name="connsiteY4533" fmla="*/ 806583 h 3652478"/>
                <a:gd name="connsiteX4534" fmla="*/ 5917980 w 10080264"/>
                <a:gd name="connsiteY4534" fmla="*/ 808383 h 3652478"/>
                <a:gd name="connsiteX4535" fmla="*/ 6023490 w 10080264"/>
                <a:gd name="connsiteY4535" fmla="*/ 808383 h 3652478"/>
                <a:gd name="connsiteX4536" fmla="*/ 6140884 w 10080264"/>
                <a:gd name="connsiteY4536" fmla="*/ 806583 h 3652478"/>
                <a:gd name="connsiteX4537" fmla="*/ 6258638 w 10080264"/>
                <a:gd name="connsiteY4537" fmla="*/ 803342 h 3652478"/>
                <a:gd name="connsiteX4538" fmla="*/ 6373150 w 10080264"/>
                <a:gd name="connsiteY4538" fmla="*/ 799742 h 3652478"/>
                <a:gd name="connsiteX4539" fmla="*/ 6558244 w 10080264"/>
                <a:gd name="connsiteY4539" fmla="*/ 792900 h 3652478"/>
                <a:gd name="connsiteX4540" fmla="*/ 6560044 w 10080264"/>
                <a:gd name="connsiteY4540" fmla="*/ 787499 h 3652478"/>
                <a:gd name="connsiteX4541" fmla="*/ 6561845 w 10080264"/>
                <a:gd name="connsiteY4541" fmla="*/ 782458 h 3652478"/>
                <a:gd name="connsiteX4542" fmla="*/ 6565446 w 10080264"/>
                <a:gd name="connsiteY4542" fmla="*/ 778858 h 3652478"/>
                <a:gd name="connsiteX4543" fmla="*/ 6572288 w 10080264"/>
                <a:gd name="connsiteY4543" fmla="*/ 775617 h 3652478"/>
                <a:gd name="connsiteX4544" fmla="*/ 6584531 w 10080264"/>
                <a:gd name="connsiteY4544" fmla="*/ 773817 h 3652478"/>
                <a:gd name="connsiteX4545" fmla="*/ 6600015 w 10080264"/>
                <a:gd name="connsiteY4545" fmla="*/ 777417 h 3652478"/>
                <a:gd name="connsiteX4546" fmla="*/ 6614060 w 10080264"/>
                <a:gd name="connsiteY4546" fmla="*/ 780658 h 3652478"/>
                <a:gd name="connsiteX4547" fmla="*/ 6625943 w 10080264"/>
                <a:gd name="connsiteY4547" fmla="*/ 787499 h 3652478"/>
                <a:gd name="connsiteX4548" fmla="*/ 6631344 w 10080264"/>
                <a:gd name="connsiteY4548" fmla="*/ 792900 h 3652478"/>
                <a:gd name="connsiteX4549" fmla="*/ 6634585 w 10080264"/>
                <a:gd name="connsiteY4549" fmla="*/ 797941 h 3652478"/>
                <a:gd name="connsiteX4550" fmla="*/ 6636386 w 10080264"/>
                <a:gd name="connsiteY4550" fmla="*/ 801542 h 3652478"/>
                <a:gd name="connsiteX4551" fmla="*/ 6641427 w 10080264"/>
                <a:gd name="connsiteY4551" fmla="*/ 817025 h 3652478"/>
                <a:gd name="connsiteX4552" fmla="*/ 6648629 w 10080264"/>
                <a:gd name="connsiteY4552" fmla="*/ 832508 h 3652478"/>
                <a:gd name="connsiteX4553" fmla="*/ 6650070 w 10080264"/>
                <a:gd name="connsiteY4553" fmla="*/ 842950 h 3652478"/>
                <a:gd name="connsiteX4554" fmla="*/ 6651870 w 10080264"/>
                <a:gd name="connsiteY4554" fmla="*/ 853392 h 3652478"/>
                <a:gd name="connsiteX4555" fmla="*/ 6651870 w 10080264"/>
                <a:gd name="connsiteY4555" fmla="*/ 874276 h 3652478"/>
                <a:gd name="connsiteX4556" fmla="*/ 6653671 w 10080264"/>
                <a:gd name="connsiteY4556" fmla="*/ 884718 h 3652478"/>
                <a:gd name="connsiteX4557" fmla="*/ 6771425 w 10080264"/>
                <a:gd name="connsiteY4557" fmla="*/ 839350 h 3652478"/>
                <a:gd name="connsiteX4558" fmla="*/ 6865051 w 10080264"/>
                <a:gd name="connsiteY4558" fmla="*/ 804783 h 3652478"/>
                <a:gd name="connsiteX4559" fmla="*/ 6894580 w 10080264"/>
                <a:gd name="connsiteY4559" fmla="*/ 794701 h 3652478"/>
                <a:gd name="connsiteX4560" fmla="*/ 6925549 w 10080264"/>
                <a:gd name="connsiteY4560" fmla="*/ 784259 h 3652478"/>
                <a:gd name="connsiteX4561" fmla="*/ 6954717 w 10080264"/>
                <a:gd name="connsiteY4561" fmla="*/ 777417 h 3652478"/>
                <a:gd name="connsiteX4562" fmla="*/ 6986046 w 10080264"/>
                <a:gd name="connsiteY4562" fmla="*/ 772016 h 3652478"/>
                <a:gd name="connsiteX4563" fmla="*/ 7019176 w 10080264"/>
                <a:gd name="connsiteY4563" fmla="*/ 768776 h 3652478"/>
                <a:gd name="connsiteX4564" fmla="*/ 1579760 w 10080264"/>
                <a:gd name="connsiteY4564" fmla="*/ 695930 h 3652478"/>
                <a:gd name="connsiteX4565" fmla="*/ 1555650 w 10080264"/>
                <a:gd name="connsiteY4565" fmla="*/ 715012 h 3652478"/>
                <a:gd name="connsiteX4566" fmla="*/ 1531180 w 10080264"/>
                <a:gd name="connsiteY4566" fmla="*/ 732293 h 3652478"/>
                <a:gd name="connsiteX4567" fmla="*/ 1507069 w 10080264"/>
                <a:gd name="connsiteY4567" fmla="*/ 746334 h 3652478"/>
                <a:gd name="connsiteX4568" fmla="*/ 1482959 w 10080264"/>
                <a:gd name="connsiteY4568" fmla="*/ 760015 h 3652478"/>
                <a:gd name="connsiteX4569" fmla="*/ 1465686 w 10080264"/>
                <a:gd name="connsiteY4569" fmla="*/ 772256 h 3652478"/>
                <a:gd name="connsiteX4570" fmla="*/ 1446614 w 10080264"/>
                <a:gd name="connsiteY4570" fmla="*/ 784497 h 3652478"/>
                <a:gd name="connsiteX4571" fmla="*/ 1429341 w 10080264"/>
                <a:gd name="connsiteY4571" fmla="*/ 798178 h 3652478"/>
                <a:gd name="connsiteX4572" fmla="*/ 1412068 w 10080264"/>
                <a:gd name="connsiteY4572" fmla="*/ 815459 h 3652478"/>
                <a:gd name="connsiteX4573" fmla="*/ 1420704 w 10080264"/>
                <a:gd name="connsiteY4573" fmla="*/ 813659 h 3652478"/>
                <a:gd name="connsiteX4574" fmla="*/ 1429341 w 10080264"/>
                <a:gd name="connsiteY4574" fmla="*/ 813659 h 3652478"/>
                <a:gd name="connsiteX4575" fmla="*/ 1443375 w 10080264"/>
                <a:gd name="connsiteY4575" fmla="*/ 813659 h 3652478"/>
                <a:gd name="connsiteX4576" fmla="*/ 1455251 w 10080264"/>
                <a:gd name="connsiteY4576" fmla="*/ 817259 h 3652478"/>
                <a:gd name="connsiteX4577" fmla="*/ 1463887 w 10080264"/>
                <a:gd name="connsiteY4577" fmla="*/ 810419 h 3652478"/>
                <a:gd name="connsiteX4578" fmla="*/ 1474323 w 10080264"/>
                <a:gd name="connsiteY4578" fmla="*/ 801778 h 3652478"/>
                <a:gd name="connsiteX4579" fmla="*/ 1482959 w 10080264"/>
                <a:gd name="connsiteY4579" fmla="*/ 793137 h 3652478"/>
                <a:gd name="connsiteX4580" fmla="*/ 1489797 w 10080264"/>
                <a:gd name="connsiteY4580" fmla="*/ 782697 h 3652478"/>
                <a:gd name="connsiteX4581" fmla="*/ 1507069 w 10080264"/>
                <a:gd name="connsiteY4581" fmla="*/ 763615 h 3652478"/>
                <a:gd name="connsiteX4582" fmla="*/ 1526142 w 10080264"/>
                <a:gd name="connsiteY4582" fmla="*/ 744534 h 3652478"/>
                <a:gd name="connsiteX4583" fmla="*/ 1536578 w 10080264"/>
                <a:gd name="connsiteY4583" fmla="*/ 734093 h 3652478"/>
                <a:gd name="connsiteX4584" fmla="*/ 1547013 w 10080264"/>
                <a:gd name="connsiteY4584" fmla="*/ 725452 h 3652478"/>
                <a:gd name="connsiteX4585" fmla="*/ 1559248 w 10080264"/>
                <a:gd name="connsiteY4585" fmla="*/ 718612 h 3652478"/>
                <a:gd name="connsiteX4586" fmla="*/ 1571124 w 10080264"/>
                <a:gd name="connsiteY4586" fmla="*/ 711411 h 3652478"/>
                <a:gd name="connsiteX4587" fmla="*/ 1576521 w 10080264"/>
                <a:gd name="connsiteY4587" fmla="*/ 704571 h 3652478"/>
                <a:gd name="connsiteX4588" fmla="*/ 1422504 w 10080264"/>
                <a:gd name="connsiteY4588" fmla="*/ 640846 h 3652478"/>
                <a:gd name="connsiteX4589" fmla="*/ 1386158 w 10080264"/>
                <a:gd name="connsiteY4589" fmla="*/ 659928 h 3652478"/>
                <a:gd name="connsiteX4590" fmla="*/ 1351253 w 10080264"/>
                <a:gd name="connsiteY4590" fmla="*/ 682249 h 3652478"/>
                <a:gd name="connsiteX4591" fmla="*/ 1316707 w 10080264"/>
                <a:gd name="connsiteY4591" fmla="*/ 706371 h 3652478"/>
                <a:gd name="connsiteX4592" fmla="*/ 1282160 w 10080264"/>
                <a:gd name="connsiteY4592" fmla="*/ 732293 h 3652478"/>
                <a:gd name="connsiteX4593" fmla="*/ 1277123 w 10080264"/>
                <a:gd name="connsiteY4593" fmla="*/ 739493 h 3652478"/>
                <a:gd name="connsiteX4594" fmla="*/ 1266687 w 10080264"/>
                <a:gd name="connsiteY4594" fmla="*/ 751374 h 3652478"/>
                <a:gd name="connsiteX4595" fmla="*/ 1275323 w 10080264"/>
                <a:gd name="connsiteY4595" fmla="*/ 742734 h 3652478"/>
                <a:gd name="connsiteX4596" fmla="*/ 1283960 w 10080264"/>
                <a:gd name="connsiteY4596" fmla="*/ 737693 h 3652478"/>
                <a:gd name="connsiteX4597" fmla="*/ 1294396 w 10080264"/>
                <a:gd name="connsiteY4597" fmla="*/ 732293 h 3652478"/>
                <a:gd name="connsiteX4598" fmla="*/ 1303032 w 10080264"/>
                <a:gd name="connsiteY4598" fmla="*/ 729053 h 3652478"/>
                <a:gd name="connsiteX4599" fmla="*/ 1316707 w 10080264"/>
                <a:gd name="connsiteY4599" fmla="*/ 725452 h 3652478"/>
                <a:gd name="connsiteX4600" fmla="*/ 1332540 w 10080264"/>
                <a:gd name="connsiteY4600" fmla="*/ 718612 h 3652478"/>
                <a:gd name="connsiteX4601" fmla="*/ 1346215 w 10080264"/>
                <a:gd name="connsiteY4601" fmla="*/ 708171 h 3652478"/>
                <a:gd name="connsiteX4602" fmla="*/ 1359889 w 10080264"/>
                <a:gd name="connsiteY4602" fmla="*/ 694130 h 3652478"/>
                <a:gd name="connsiteX4603" fmla="*/ 1389397 w 10080264"/>
                <a:gd name="connsiteY4603" fmla="*/ 668568 h 3652478"/>
                <a:gd name="connsiteX4604" fmla="*/ 2449648 w 10080264"/>
                <a:gd name="connsiteY4604" fmla="*/ 632908 h 3652478"/>
                <a:gd name="connsiteX4605" fmla="*/ 2392414 w 10080264"/>
                <a:gd name="connsiteY4605" fmla="*/ 669263 h 3652478"/>
                <a:gd name="connsiteX4606" fmla="*/ 2364696 w 10080264"/>
                <a:gd name="connsiteY4606" fmla="*/ 684741 h 3652478"/>
                <a:gd name="connsiteX4607" fmla="*/ 2347418 w 10080264"/>
                <a:gd name="connsiteY4607" fmla="*/ 693380 h 3652478"/>
                <a:gd name="connsiteX4608" fmla="*/ 2331939 w 10080264"/>
                <a:gd name="connsiteY4608" fmla="*/ 702019 h 3652478"/>
                <a:gd name="connsiteX4609" fmla="*/ 2299182 w 10080264"/>
                <a:gd name="connsiteY4609" fmla="*/ 724336 h 3652478"/>
                <a:gd name="connsiteX4610" fmla="*/ 2321500 w 10080264"/>
                <a:gd name="connsiteY4610" fmla="*/ 713898 h 3652478"/>
                <a:gd name="connsiteX4611" fmla="*/ 2326899 w 10080264"/>
                <a:gd name="connsiteY4611" fmla="*/ 707058 h 3652478"/>
                <a:gd name="connsiteX4612" fmla="*/ 2331939 w 10080264"/>
                <a:gd name="connsiteY4612" fmla="*/ 703459 h 3652478"/>
                <a:gd name="connsiteX4613" fmla="*/ 2336979 w 10080264"/>
                <a:gd name="connsiteY4613" fmla="*/ 700219 h 3652478"/>
                <a:gd name="connsiteX4614" fmla="*/ 2345618 w 10080264"/>
                <a:gd name="connsiteY4614" fmla="*/ 698419 h 3652478"/>
                <a:gd name="connsiteX4615" fmla="*/ 2394213 w 10080264"/>
                <a:gd name="connsiteY4615" fmla="*/ 670703 h 3652478"/>
                <a:gd name="connsiteX4616" fmla="*/ 2439209 w 10080264"/>
                <a:gd name="connsiteY4616" fmla="*/ 644787 h 3652478"/>
                <a:gd name="connsiteX4617" fmla="*/ 2458287 w 10080264"/>
                <a:gd name="connsiteY4617" fmla="*/ 632908 h 3652478"/>
                <a:gd name="connsiteX4618" fmla="*/ 600597 w 10080264"/>
                <a:gd name="connsiteY4618" fmla="*/ 609524 h 3652478"/>
                <a:gd name="connsiteX4619" fmla="*/ 588361 w 10080264"/>
                <a:gd name="connsiteY4619" fmla="*/ 616364 h 3652478"/>
                <a:gd name="connsiteX4620" fmla="*/ 574687 w 10080264"/>
                <a:gd name="connsiteY4620" fmla="*/ 618165 h 3652478"/>
                <a:gd name="connsiteX4621" fmla="*/ 557054 w 10080264"/>
                <a:gd name="connsiteY4621" fmla="*/ 639046 h 3652478"/>
                <a:gd name="connsiteX4622" fmla="*/ 536183 w 10080264"/>
                <a:gd name="connsiteY4622" fmla="*/ 658128 h 3652478"/>
                <a:gd name="connsiteX4623" fmla="*/ 515671 w 10080264"/>
                <a:gd name="connsiteY4623" fmla="*/ 676849 h 3652478"/>
                <a:gd name="connsiteX4624" fmla="*/ 494799 w 10080264"/>
                <a:gd name="connsiteY4624" fmla="*/ 694130 h 3652478"/>
                <a:gd name="connsiteX4625" fmla="*/ 442980 w 10080264"/>
                <a:gd name="connsiteY4625" fmla="*/ 732293 h 3652478"/>
                <a:gd name="connsiteX4626" fmla="*/ 392601 w 10080264"/>
                <a:gd name="connsiteY4626" fmla="*/ 767216 h 3652478"/>
                <a:gd name="connsiteX4627" fmla="*/ 339342 w 10080264"/>
                <a:gd name="connsiteY4627" fmla="*/ 806818 h 3652478"/>
                <a:gd name="connsiteX4628" fmla="*/ 280326 w 10080264"/>
                <a:gd name="connsiteY4628" fmla="*/ 844981 h 3652478"/>
                <a:gd name="connsiteX4629" fmla="*/ 249019 w 10080264"/>
                <a:gd name="connsiteY4629" fmla="*/ 865863 h 3652478"/>
                <a:gd name="connsiteX4630" fmla="*/ 219871 w 10080264"/>
                <a:gd name="connsiteY4630" fmla="*/ 888184 h 3652478"/>
                <a:gd name="connsiteX4631" fmla="*/ 263053 w 10080264"/>
                <a:gd name="connsiteY4631" fmla="*/ 862262 h 3652478"/>
                <a:gd name="connsiteX4632" fmla="*/ 306236 w 10080264"/>
                <a:gd name="connsiteY4632" fmla="*/ 834540 h 3652478"/>
                <a:gd name="connsiteX4633" fmla="*/ 349418 w 10080264"/>
                <a:gd name="connsiteY4633" fmla="*/ 805018 h 3652478"/>
                <a:gd name="connsiteX4634" fmla="*/ 394400 w 10080264"/>
                <a:gd name="connsiteY4634" fmla="*/ 772256 h 3652478"/>
                <a:gd name="connsiteX4635" fmla="*/ 494799 w 10080264"/>
                <a:gd name="connsiteY4635" fmla="*/ 701331 h 3652478"/>
                <a:gd name="connsiteX4636" fmla="*/ 600597 w 10080264"/>
                <a:gd name="connsiteY4636" fmla="*/ 630405 h 3652478"/>
                <a:gd name="connsiteX4637" fmla="*/ 600597 w 10080264"/>
                <a:gd name="connsiteY4637" fmla="*/ 619965 h 3652478"/>
                <a:gd name="connsiteX4638" fmla="*/ 2492844 w 10080264"/>
                <a:gd name="connsiteY4638" fmla="*/ 606632 h 3652478"/>
                <a:gd name="connsiteX4639" fmla="*/ 2466926 w 10080264"/>
                <a:gd name="connsiteY4639" fmla="*/ 622470 h 3652478"/>
                <a:gd name="connsiteX4640" fmla="*/ 2471966 w 10080264"/>
                <a:gd name="connsiteY4640" fmla="*/ 622470 h 3652478"/>
                <a:gd name="connsiteX4641" fmla="*/ 218071 w 10080264"/>
                <a:gd name="connsiteY4641" fmla="*/ 571361 h 3652478"/>
                <a:gd name="connsiteX4642" fmla="*/ 207635 w 10080264"/>
                <a:gd name="connsiteY4642" fmla="*/ 576402 h 3652478"/>
                <a:gd name="connsiteX4643" fmla="*/ 214473 w 10080264"/>
                <a:gd name="connsiteY4643" fmla="*/ 576402 h 3652478"/>
                <a:gd name="connsiteX4644" fmla="*/ 2271465 w 10080264"/>
                <a:gd name="connsiteY4644" fmla="*/ 568477 h 3652478"/>
                <a:gd name="connsiteX4645" fmla="*/ 2261026 w 10080264"/>
                <a:gd name="connsiteY4645" fmla="*/ 573876 h 3652478"/>
                <a:gd name="connsiteX4646" fmla="*/ 2254186 w 10080264"/>
                <a:gd name="connsiteY4646" fmla="*/ 578915 h 3652478"/>
                <a:gd name="connsiteX4647" fmla="*/ 1434739 w 10080264"/>
                <a:gd name="connsiteY4647" fmla="*/ 543639 h 3652478"/>
                <a:gd name="connsiteX4648" fmla="*/ 1434739 w 10080264"/>
                <a:gd name="connsiteY4648" fmla="*/ 545439 h 3652478"/>
                <a:gd name="connsiteX4649" fmla="*/ 1437977 w 10080264"/>
                <a:gd name="connsiteY4649" fmla="*/ 547239 h 3652478"/>
                <a:gd name="connsiteX4650" fmla="*/ 1429341 w 10080264"/>
                <a:gd name="connsiteY4650" fmla="*/ 538599 h 3652478"/>
                <a:gd name="connsiteX4651" fmla="*/ 1427542 w 10080264"/>
                <a:gd name="connsiteY4651" fmla="*/ 540399 h 3652478"/>
                <a:gd name="connsiteX4652" fmla="*/ 1429341 w 10080264"/>
                <a:gd name="connsiteY4652" fmla="*/ 541839 h 3652478"/>
                <a:gd name="connsiteX4653" fmla="*/ 1431140 w 10080264"/>
                <a:gd name="connsiteY4653" fmla="*/ 540399 h 3652478"/>
                <a:gd name="connsiteX4654" fmla="*/ 2361456 w 10080264"/>
                <a:gd name="connsiteY4654" fmla="*/ 518443 h 3652478"/>
                <a:gd name="connsiteX4655" fmla="*/ 2333739 w 10080264"/>
                <a:gd name="connsiteY4655" fmla="*/ 533921 h 3652478"/>
                <a:gd name="connsiteX4656" fmla="*/ 2356057 w 10080264"/>
                <a:gd name="connsiteY4656" fmla="*/ 530682 h 3652478"/>
                <a:gd name="connsiteX4657" fmla="*/ 2532800 w 10080264"/>
                <a:gd name="connsiteY4657" fmla="*/ 490727 h 3652478"/>
                <a:gd name="connsiteX4658" fmla="*/ 2513722 w 10080264"/>
                <a:gd name="connsiteY4658" fmla="*/ 501166 h 3652478"/>
                <a:gd name="connsiteX4659" fmla="*/ 2453248 w 10080264"/>
                <a:gd name="connsiteY4659" fmla="*/ 537521 h 3652478"/>
                <a:gd name="connsiteX4660" fmla="*/ 2397813 w 10080264"/>
                <a:gd name="connsiteY4660" fmla="*/ 572076 h 3652478"/>
                <a:gd name="connsiteX4661" fmla="*/ 2300982 w 10080264"/>
                <a:gd name="connsiteY4661" fmla="*/ 632908 h 3652478"/>
                <a:gd name="connsiteX4662" fmla="*/ 2293783 w 10080264"/>
                <a:gd name="connsiteY4662" fmla="*/ 637947 h 3652478"/>
                <a:gd name="connsiteX4663" fmla="*/ 2285143 w 10080264"/>
                <a:gd name="connsiteY4663" fmla="*/ 644787 h 3652478"/>
                <a:gd name="connsiteX4664" fmla="*/ 2266426 w 10080264"/>
                <a:gd name="connsiteY4664" fmla="*/ 657025 h 3652478"/>
                <a:gd name="connsiteX4665" fmla="*/ 2255987 w 10080264"/>
                <a:gd name="connsiteY4665" fmla="*/ 662064 h 3652478"/>
                <a:gd name="connsiteX4666" fmla="*/ 2250587 w 10080264"/>
                <a:gd name="connsiteY4666" fmla="*/ 667464 h 3652478"/>
                <a:gd name="connsiteX4667" fmla="*/ 2247347 w 10080264"/>
                <a:gd name="connsiteY4667" fmla="*/ 670703 h 3652478"/>
                <a:gd name="connsiteX4668" fmla="*/ 2245548 w 10080264"/>
                <a:gd name="connsiteY4668" fmla="*/ 676103 h 3652478"/>
                <a:gd name="connsiteX4669" fmla="*/ 2243747 w 10080264"/>
                <a:gd name="connsiteY4669" fmla="*/ 681142 h 3652478"/>
                <a:gd name="connsiteX4670" fmla="*/ 2255987 w 10080264"/>
                <a:gd name="connsiteY4670" fmla="*/ 676103 h 3652478"/>
                <a:gd name="connsiteX4671" fmla="*/ 2266426 w 10080264"/>
                <a:gd name="connsiteY4671" fmla="*/ 670703 h 3652478"/>
                <a:gd name="connsiteX4672" fmla="*/ 2275065 w 10080264"/>
                <a:gd name="connsiteY4672" fmla="*/ 662064 h 3652478"/>
                <a:gd name="connsiteX4673" fmla="*/ 2285143 w 10080264"/>
                <a:gd name="connsiteY4673" fmla="*/ 653425 h 3652478"/>
                <a:gd name="connsiteX4674" fmla="*/ 2288743 w 10080264"/>
                <a:gd name="connsiteY4674" fmla="*/ 646587 h 3652478"/>
                <a:gd name="connsiteX4675" fmla="*/ 2295583 w 10080264"/>
                <a:gd name="connsiteY4675" fmla="*/ 639747 h 3652478"/>
                <a:gd name="connsiteX4676" fmla="*/ 2309621 w 10080264"/>
                <a:gd name="connsiteY4676" fmla="*/ 629309 h 3652478"/>
                <a:gd name="connsiteX4677" fmla="*/ 2326899 w 10080264"/>
                <a:gd name="connsiteY4677" fmla="*/ 622470 h 3652478"/>
                <a:gd name="connsiteX4678" fmla="*/ 2347418 w 10080264"/>
                <a:gd name="connsiteY4678" fmla="*/ 615271 h 3652478"/>
                <a:gd name="connsiteX4679" fmla="*/ 2351018 w 10080264"/>
                <a:gd name="connsiteY4679" fmla="*/ 608431 h 3652478"/>
                <a:gd name="connsiteX4680" fmla="*/ 2356057 w 10080264"/>
                <a:gd name="connsiteY4680" fmla="*/ 603392 h 3652478"/>
                <a:gd name="connsiteX4681" fmla="*/ 2359657 w 10080264"/>
                <a:gd name="connsiteY4681" fmla="*/ 599792 h 3652478"/>
                <a:gd name="connsiteX4682" fmla="*/ 2364696 w 10080264"/>
                <a:gd name="connsiteY4682" fmla="*/ 597993 h 3652478"/>
                <a:gd name="connsiteX4683" fmla="*/ 2375135 w 10080264"/>
                <a:gd name="connsiteY4683" fmla="*/ 594753 h 3652478"/>
                <a:gd name="connsiteX4684" fmla="*/ 2383774 w 10080264"/>
                <a:gd name="connsiteY4684" fmla="*/ 591154 h 3652478"/>
                <a:gd name="connsiteX4685" fmla="*/ 2392414 w 10080264"/>
                <a:gd name="connsiteY4685" fmla="*/ 584314 h 3652478"/>
                <a:gd name="connsiteX4686" fmla="*/ 2402853 w 10080264"/>
                <a:gd name="connsiteY4686" fmla="*/ 575676 h 3652478"/>
                <a:gd name="connsiteX4687" fmla="*/ 2413292 w 10080264"/>
                <a:gd name="connsiteY4687" fmla="*/ 566677 h 3652478"/>
                <a:gd name="connsiteX4688" fmla="*/ 2425530 w 10080264"/>
                <a:gd name="connsiteY4688" fmla="*/ 561637 h 3652478"/>
                <a:gd name="connsiteX4689" fmla="*/ 2441009 w 10080264"/>
                <a:gd name="connsiteY4689" fmla="*/ 558398 h 3652478"/>
                <a:gd name="connsiteX4690" fmla="*/ 2456487 w 10080264"/>
                <a:gd name="connsiteY4690" fmla="*/ 556598 h 3652478"/>
                <a:gd name="connsiteX4691" fmla="*/ 2461887 w 10080264"/>
                <a:gd name="connsiteY4691" fmla="*/ 547959 h 3652478"/>
                <a:gd name="connsiteX4692" fmla="*/ 2468727 w 10080264"/>
                <a:gd name="connsiteY4692" fmla="*/ 537521 h 3652478"/>
                <a:gd name="connsiteX4693" fmla="*/ 2477365 w 10080264"/>
                <a:gd name="connsiteY4693" fmla="*/ 528882 h 3652478"/>
                <a:gd name="connsiteX4694" fmla="*/ 2486005 w 10080264"/>
                <a:gd name="connsiteY4694" fmla="*/ 522043 h 3652478"/>
                <a:gd name="connsiteX4695" fmla="*/ 2496444 w 10080264"/>
                <a:gd name="connsiteY4695" fmla="*/ 515204 h 3652478"/>
                <a:gd name="connsiteX4696" fmla="*/ 2505083 w 10080264"/>
                <a:gd name="connsiteY4696" fmla="*/ 511604 h 3652478"/>
                <a:gd name="connsiteX4697" fmla="*/ 2515522 w 10080264"/>
                <a:gd name="connsiteY4697" fmla="*/ 508004 h 3652478"/>
                <a:gd name="connsiteX4698" fmla="*/ 2524161 w 10080264"/>
                <a:gd name="connsiteY4698" fmla="*/ 506565 h 3652478"/>
                <a:gd name="connsiteX4699" fmla="*/ 2527401 w 10080264"/>
                <a:gd name="connsiteY4699" fmla="*/ 497926 h 3652478"/>
                <a:gd name="connsiteX4700" fmla="*/ 2191552 w 10080264"/>
                <a:gd name="connsiteY4700" fmla="*/ 468410 h 3652478"/>
                <a:gd name="connsiteX4701" fmla="*/ 2167435 w 10080264"/>
                <a:gd name="connsiteY4701" fmla="*/ 480288 h 3652478"/>
                <a:gd name="connsiteX4702" fmla="*/ 2150156 w 10080264"/>
                <a:gd name="connsiteY4702" fmla="*/ 490727 h 3652478"/>
                <a:gd name="connsiteX4703" fmla="*/ 2136477 w 10080264"/>
                <a:gd name="connsiteY4703" fmla="*/ 502965 h 3652478"/>
                <a:gd name="connsiteX4704" fmla="*/ 2151956 w 10080264"/>
                <a:gd name="connsiteY4704" fmla="*/ 497926 h 3652478"/>
                <a:gd name="connsiteX4705" fmla="*/ 2167435 w 10080264"/>
                <a:gd name="connsiteY4705" fmla="*/ 488927 h 3652478"/>
                <a:gd name="connsiteX4706" fmla="*/ 2182913 w 10080264"/>
                <a:gd name="connsiteY4706" fmla="*/ 475249 h 3652478"/>
                <a:gd name="connsiteX4707" fmla="*/ 2243747 w 10080264"/>
                <a:gd name="connsiteY4707" fmla="*/ 442133 h 3652478"/>
                <a:gd name="connsiteX4708" fmla="*/ 2235108 w 10080264"/>
                <a:gd name="connsiteY4708" fmla="*/ 447532 h 3652478"/>
                <a:gd name="connsiteX4709" fmla="*/ 2240148 w 10080264"/>
                <a:gd name="connsiteY4709" fmla="*/ 447532 h 3652478"/>
                <a:gd name="connsiteX4710" fmla="*/ 382165 w 10080264"/>
                <a:gd name="connsiteY4710" fmla="*/ 439592 h 3652478"/>
                <a:gd name="connsiteX4711" fmla="*/ 379273 w 10080264"/>
                <a:gd name="connsiteY4711" fmla="*/ 442572 h 3652478"/>
                <a:gd name="connsiteX4712" fmla="*/ 363452 w 10080264"/>
                <a:gd name="connsiteY4712" fmla="*/ 455433 h 3652478"/>
                <a:gd name="connsiteX4713" fmla="*/ 346180 w 10080264"/>
                <a:gd name="connsiteY4713" fmla="*/ 467674 h 3652478"/>
                <a:gd name="connsiteX4714" fmla="*/ 335744 w 10080264"/>
                <a:gd name="connsiteY4714" fmla="*/ 477754 h 3652478"/>
                <a:gd name="connsiteX4715" fmla="*/ 358055 w 10080264"/>
                <a:gd name="connsiteY4715" fmla="*/ 464073 h 3652478"/>
                <a:gd name="connsiteX4716" fmla="*/ 370290 w 10080264"/>
                <a:gd name="connsiteY4716" fmla="*/ 451833 h 3652478"/>
                <a:gd name="connsiteX4717" fmla="*/ 379273 w 10080264"/>
                <a:gd name="connsiteY4717" fmla="*/ 442572 h 3652478"/>
                <a:gd name="connsiteX4718" fmla="*/ 380725 w 10080264"/>
                <a:gd name="connsiteY4718" fmla="*/ 441392 h 3652478"/>
                <a:gd name="connsiteX4719" fmla="*/ 550217 w 10080264"/>
                <a:gd name="connsiteY4719" fmla="*/ 420870 h 3652478"/>
                <a:gd name="connsiteX4720" fmla="*/ 467091 w 10080264"/>
                <a:gd name="connsiteY4720" fmla="*/ 477754 h 3652478"/>
                <a:gd name="connsiteX4721" fmla="*/ 403036 w 10080264"/>
                <a:gd name="connsiteY4721" fmla="*/ 521318 h 3652478"/>
                <a:gd name="connsiteX4722" fmla="*/ 337543 w 10080264"/>
                <a:gd name="connsiteY4722" fmla="*/ 567761 h 3652478"/>
                <a:gd name="connsiteX4723" fmla="*/ 209435 w 10080264"/>
                <a:gd name="connsiteY4723" fmla="*/ 661368 h 3652478"/>
                <a:gd name="connsiteX4724" fmla="*/ 176688 w 10080264"/>
                <a:gd name="connsiteY4724" fmla="*/ 692690 h 3652478"/>
                <a:gd name="connsiteX4725" fmla="*/ 147180 w 10080264"/>
                <a:gd name="connsiteY4725" fmla="*/ 720412 h 3652478"/>
                <a:gd name="connsiteX4726" fmla="*/ 143582 w 10080264"/>
                <a:gd name="connsiteY4726" fmla="*/ 723652 h 3652478"/>
                <a:gd name="connsiteX4727" fmla="*/ 162654 w 10080264"/>
                <a:gd name="connsiteY4727" fmla="*/ 713211 h 3652478"/>
                <a:gd name="connsiteX4728" fmla="*/ 181726 w 10080264"/>
                <a:gd name="connsiteY4728" fmla="*/ 701331 h 3652478"/>
                <a:gd name="connsiteX4729" fmla="*/ 198999 w 10080264"/>
                <a:gd name="connsiteY4729" fmla="*/ 687290 h 3652478"/>
                <a:gd name="connsiteX4730" fmla="*/ 216272 w 10080264"/>
                <a:gd name="connsiteY4730" fmla="*/ 671809 h 3652478"/>
                <a:gd name="connsiteX4731" fmla="*/ 235344 w 10080264"/>
                <a:gd name="connsiteY4731" fmla="*/ 656327 h 3652478"/>
                <a:gd name="connsiteX4732" fmla="*/ 254417 w 10080264"/>
                <a:gd name="connsiteY4732" fmla="*/ 642646 h 3652478"/>
                <a:gd name="connsiteX4733" fmla="*/ 276728 w 10080264"/>
                <a:gd name="connsiteY4733" fmla="*/ 630405 h 3652478"/>
                <a:gd name="connsiteX4734" fmla="*/ 302997 w 10080264"/>
                <a:gd name="connsiteY4734" fmla="*/ 619965 h 3652478"/>
                <a:gd name="connsiteX4735" fmla="*/ 304436 w 10080264"/>
                <a:gd name="connsiteY4735" fmla="*/ 611324 h 3652478"/>
                <a:gd name="connsiteX4736" fmla="*/ 308035 w 10080264"/>
                <a:gd name="connsiteY4736" fmla="*/ 604124 h 3652478"/>
                <a:gd name="connsiteX4737" fmla="*/ 318471 w 10080264"/>
                <a:gd name="connsiteY4737" fmla="*/ 594043 h 3652478"/>
                <a:gd name="connsiteX4738" fmla="*/ 344380 w 10080264"/>
                <a:gd name="connsiteY4738" fmla="*/ 576402 h 3652478"/>
                <a:gd name="connsiteX4739" fmla="*/ 363452 w 10080264"/>
                <a:gd name="connsiteY4739" fmla="*/ 559121 h 3652478"/>
                <a:gd name="connsiteX4740" fmla="*/ 380725 w 10080264"/>
                <a:gd name="connsiteY4740" fmla="*/ 543639 h 3652478"/>
                <a:gd name="connsiteX4741" fmla="*/ 396199 w 10080264"/>
                <a:gd name="connsiteY4741" fmla="*/ 529958 h 3652478"/>
                <a:gd name="connsiteX4742" fmla="*/ 436143 w 10080264"/>
                <a:gd name="connsiteY4742" fmla="*/ 502236 h 3652478"/>
                <a:gd name="connsiteX4743" fmla="*/ 448378 w 10080264"/>
                <a:gd name="connsiteY4743" fmla="*/ 493596 h 3652478"/>
                <a:gd name="connsiteX4744" fmla="*/ 462053 w 10080264"/>
                <a:gd name="connsiteY4744" fmla="*/ 486755 h 3652478"/>
                <a:gd name="connsiteX4745" fmla="*/ 493000 w 10080264"/>
                <a:gd name="connsiteY4745" fmla="*/ 474514 h 3652478"/>
                <a:gd name="connsiteX4746" fmla="*/ 522508 w 10080264"/>
                <a:gd name="connsiteY4746" fmla="*/ 446792 h 3652478"/>
                <a:gd name="connsiteX4747" fmla="*/ 1195796 w 10080264"/>
                <a:gd name="connsiteY4747" fmla="*/ 363626 h 3652478"/>
                <a:gd name="connsiteX4748" fmla="*/ 1164488 w 10080264"/>
                <a:gd name="connsiteY4748" fmla="*/ 388108 h 3652478"/>
                <a:gd name="connsiteX4749" fmla="*/ 1143976 w 10080264"/>
                <a:gd name="connsiteY4749" fmla="*/ 401789 h 3652478"/>
                <a:gd name="connsiteX4750" fmla="*/ 1123105 w 10080264"/>
                <a:gd name="connsiteY4750" fmla="*/ 413670 h 3652478"/>
                <a:gd name="connsiteX4751" fmla="*/ 1098635 w 10080264"/>
                <a:gd name="connsiteY4751" fmla="*/ 430951 h 3652478"/>
                <a:gd name="connsiteX4752" fmla="*/ 1072725 w 10080264"/>
                <a:gd name="connsiteY4752" fmla="*/ 446792 h 3652478"/>
                <a:gd name="connsiteX4753" fmla="*/ 1062289 w 10080264"/>
                <a:gd name="connsiteY4753" fmla="*/ 451833 h 3652478"/>
                <a:gd name="connsiteX4754" fmla="*/ 1070926 w 10080264"/>
                <a:gd name="connsiteY4754" fmla="*/ 455433 h 3652478"/>
                <a:gd name="connsiteX4755" fmla="*/ 1074525 w 10080264"/>
                <a:gd name="connsiteY4755" fmla="*/ 457233 h 3652478"/>
                <a:gd name="connsiteX4756" fmla="*/ 1084960 w 10080264"/>
                <a:gd name="connsiteY4756" fmla="*/ 465874 h 3652478"/>
                <a:gd name="connsiteX4757" fmla="*/ 1093597 w 10080264"/>
                <a:gd name="connsiteY4757" fmla="*/ 476314 h 3652478"/>
                <a:gd name="connsiteX4758" fmla="*/ 1126344 w 10080264"/>
                <a:gd name="connsiteY4758" fmla="*/ 448593 h 3652478"/>
                <a:gd name="connsiteX4759" fmla="*/ 1159450 w 10080264"/>
                <a:gd name="connsiteY4759" fmla="*/ 422310 h 3652478"/>
                <a:gd name="connsiteX4760" fmla="*/ 1197235 w 10080264"/>
                <a:gd name="connsiteY4760" fmla="*/ 398189 h 3652478"/>
                <a:gd name="connsiteX4761" fmla="*/ 1216307 w 10080264"/>
                <a:gd name="connsiteY4761" fmla="*/ 386308 h 3652478"/>
                <a:gd name="connsiteX4762" fmla="*/ 1237179 w 10080264"/>
                <a:gd name="connsiteY4762" fmla="*/ 375867 h 3652478"/>
                <a:gd name="connsiteX4763" fmla="*/ 1238978 w 10080264"/>
                <a:gd name="connsiteY4763" fmla="*/ 374067 h 3652478"/>
                <a:gd name="connsiteX4764" fmla="*/ 1230341 w 10080264"/>
                <a:gd name="connsiteY4764" fmla="*/ 375867 h 3652478"/>
                <a:gd name="connsiteX4765" fmla="*/ 1223144 w 10080264"/>
                <a:gd name="connsiteY4765" fmla="*/ 377667 h 3652478"/>
                <a:gd name="connsiteX4766" fmla="*/ 1216307 w 10080264"/>
                <a:gd name="connsiteY4766" fmla="*/ 377667 h 3652478"/>
                <a:gd name="connsiteX4767" fmla="*/ 1209470 w 10080264"/>
                <a:gd name="connsiteY4767" fmla="*/ 377667 h 3652478"/>
                <a:gd name="connsiteX4768" fmla="*/ 1202633 w 10080264"/>
                <a:gd name="connsiteY4768" fmla="*/ 374067 h 3652478"/>
                <a:gd name="connsiteX4769" fmla="*/ 1199034 w 10080264"/>
                <a:gd name="connsiteY4769" fmla="*/ 369027 h 3652478"/>
                <a:gd name="connsiteX4770" fmla="*/ 1382560 w 10080264"/>
                <a:gd name="connsiteY4770" fmla="*/ 361826 h 3652478"/>
                <a:gd name="connsiteX4771" fmla="*/ 1361688 w 10080264"/>
                <a:gd name="connsiteY4771" fmla="*/ 375867 h 3652478"/>
                <a:gd name="connsiteX4772" fmla="*/ 1366726 w 10080264"/>
                <a:gd name="connsiteY4772" fmla="*/ 374067 h 3652478"/>
                <a:gd name="connsiteX4773" fmla="*/ 1372124 w 10080264"/>
                <a:gd name="connsiteY4773" fmla="*/ 370827 h 3652478"/>
                <a:gd name="connsiteX4774" fmla="*/ 2413292 w 10080264"/>
                <a:gd name="connsiteY4774" fmla="*/ 336667 h 3652478"/>
                <a:gd name="connsiteX4775" fmla="*/ 2370096 w 10080264"/>
                <a:gd name="connsiteY4775" fmla="*/ 364383 h 3652478"/>
                <a:gd name="connsiteX4776" fmla="*/ 2394213 w 10080264"/>
                <a:gd name="connsiteY4776" fmla="*/ 350705 h 3652478"/>
                <a:gd name="connsiteX4777" fmla="*/ 958651 w 10080264"/>
                <a:gd name="connsiteY4777" fmla="*/ 327264 h 3652478"/>
                <a:gd name="connsiteX4778" fmla="*/ 944617 w 10080264"/>
                <a:gd name="connsiteY4778" fmla="*/ 337704 h 3652478"/>
                <a:gd name="connsiteX4779" fmla="*/ 925545 w 10080264"/>
                <a:gd name="connsiteY4779" fmla="*/ 353186 h 3652478"/>
                <a:gd name="connsiteX4780" fmla="*/ 937780 w 10080264"/>
                <a:gd name="connsiteY4780" fmla="*/ 349945 h 3652478"/>
                <a:gd name="connsiteX4781" fmla="*/ 950015 w 10080264"/>
                <a:gd name="connsiteY4781" fmla="*/ 346345 h 3652478"/>
                <a:gd name="connsiteX4782" fmla="*/ 956852 w 10080264"/>
                <a:gd name="connsiteY4782" fmla="*/ 334104 h 3652478"/>
                <a:gd name="connsiteX4783" fmla="*/ 958651 w 10080264"/>
                <a:gd name="connsiteY4783" fmla="*/ 330864 h 3652478"/>
                <a:gd name="connsiteX4784" fmla="*/ 1465686 w 10080264"/>
                <a:gd name="connsiteY4784" fmla="*/ 297742 h 3652478"/>
                <a:gd name="connsiteX4785" fmla="*/ 1453451 w 10080264"/>
                <a:gd name="connsiteY4785" fmla="*/ 306382 h 3652478"/>
                <a:gd name="connsiteX4786" fmla="*/ 1424303 w 10080264"/>
                <a:gd name="connsiteY4786" fmla="*/ 329064 h 3652478"/>
                <a:gd name="connsiteX4787" fmla="*/ 1441576 w 10080264"/>
                <a:gd name="connsiteY4787" fmla="*/ 323664 h 3652478"/>
                <a:gd name="connsiteX4788" fmla="*/ 1455251 w 10080264"/>
                <a:gd name="connsiteY4788" fmla="*/ 318623 h 3652478"/>
                <a:gd name="connsiteX4789" fmla="*/ 1458849 w 10080264"/>
                <a:gd name="connsiteY4789" fmla="*/ 316823 h 3652478"/>
                <a:gd name="connsiteX4790" fmla="*/ 1463887 w 10080264"/>
                <a:gd name="connsiteY4790" fmla="*/ 311782 h 3652478"/>
                <a:gd name="connsiteX4791" fmla="*/ 1465686 w 10080264"/>
                <a:gd name="connsiteY4791" fmla="*/ 304582 h 3652478"/>
                <a:gd name="connsiteX4792" fmla="*/ 1129942 w 10080264"/>
                <a:gd name="connsiteY4792" fmla="*/ 295941 h 3652478"/>
                <a:gd name="connsiteX4793" fmla="*/ 1114468 w 10080264"/>
                <a:gd name="connsiteY4793" fmla="*/ 308182 h 3652478"/>
                <a:gd name="connsiteX4794" fmla="*/ 1098635 w 10080264"/>
                <a:gd name="connsiteY4794" fmla="*/ 320423 h 3652478"/>
                <a:gd name="connsiteX4795" fmla="*/ 1079562 w 10080264"/>
                <a:gd name="connsiteY4795" fmla="*/ 332304 h 3652478"/>
                <a:gd name="connsiteX4796" fmla="*/ 1059051 w 10080264"/>
                <a:gd name="connsiteY4796" fmla="*/ 342745 h 3652478"/>
                <a:gd name="connsiteX4797" fmla="*/ 1020906 w 10080264"/>
                <a:gd name="connsiteY4797" fmla="*/ 369027 h 3652478"/>
                <a:gd name="connsiteX4798" fmla="*/ 986360 w 10080264"/>
                <a:gd name="connsiteY4798" fmla="*/ 394948 h 3652478"/>
                <a:gd name="connsiteX4799" fmla="*/ 980962 w 10080264"/>
                <a:gd name="connsiteY4799" fmla="*/ 403589 h 3652478"/>
                <a:gd name="connsiteX4800" fmla="*/ 984561 w 10080264"/>
                <a:gd name="connsiteY4800" fmla="*/ 406829 h 3652478"/>
                <a:gd name="connsiteX4801" fmla="*/ 993198 w 10080264"/>
                <a:gd name="connsiteY4801" fmla="*/ 413670 h 3652478"/>
                <a:gd name="connsiteX4802" fmla="*/ 1027744 w 10080264"/>
                <a:gd name="connsiteY4802" fmla="*/ 386308 h 3652478"/>
                <a:gd name="connsiteX4803" fmla="*/ 1069127 w 10080264"/>
                <a:gd name="connsiteY4803" fmla="*/ 353186 h 3652478"/>
                <a:gd name="connsiteX4804" fmla="*/ 1105832 w 10080264"/>
                <a:gd name="connsiteY4804" fmla="*/ 323664 h 3652478"/>
                <a:gd name="connsiteX4805" fmla="*/ 1142177 w 10080264"/>
                <a:gd name="connsiteY4805" fmla="*/ 295941 h 3652478"/>
                <a:gd name="connsiteX4806" fmla="*/ 849616 w 10080264"/>
                <a:gd name="connsiteY4806" fmla="*/ 292701 h 3652478"/>
                <a:gd name="connsiteX4807" fmla="*/ 821907 w 10080264"/>
                <a:gd name="connsiteY4807" fmla="*/ 315023 h 3652478"/>
                <a:gd name="connsiteX4808" fmla="*/ 725106 w 10080264"/>
                <a:gd name="connsiteY4808" fmla="*/ 391348 h 3652478"/>
                <a:gd name="connsiteX4809" fmla="*/ 636582 w 10080264"/>
                <a:gd name="connsiteY4809" fmla="*/ 458673 h 3652478"/>
                <a:gd name="connsiteX4810" fmla="*/ 553815 w 10080264"/>
                <a:gd name="connsiteY4810" fmla="*/ 521318 h 3652478"/>
                <a:gd name="connsiteX4811" fmla="*/ 475727 w 10080264"/>
                <a:gd name="connsiteY4811" fmla="*/ 578202 h 3652478"/>
                <a:gd name="connsiteX4812" fmla="*/ 430745 w 10080264"/>
                <a:gd name="connsiteY4812" fmla="*/ 611324 h 3652478"/>
                <a:gd name="connsiteX4813" fmla="*/ 437942 w 10080264"/>
                <a:gd name="connsiteY4813" fmla="*/ 611324 h 3652478"/>
                <a:gd name="connsiteX4814" fmla="*/ 427507 w 10080264"/>
                <a:gd name="connsiteY4814" fmla="*/ 614564 h 3652478"/>
                <a:gd name="connsiteX4815" fmla="*/ 211234 w 10080264"/>
                <a:gd name="connsiteY4815" fmla="*/ 774056 h 3652478"/>
                <a:gd name="connsiteX4816" fmla="*/ 266292 w 10080264"/>
                <a:gd name="connsiteY4816" fmla="*/ 751374 h 3652478"/>
                <a:gd name="connsiteX4817" fmla="*/ 299398 w 10080264"/>
                <a:gd name="connsiteY4817" fmla="*/ 735893 h 3652478"/>
                <a:gd name="connsiteX4818" fmla="*/ 328906 w 10080264"/>
                <a:gd name="connsiteY4818" fmla="*/ 720412 h 3652478"/>
                <a:gd name="connsiteX4819" fmla="*/ 353017 w 10080264"/>
                <a:gd name="connsiteY4819" fmla="*/ 701331 h 3652478"/>
                <a:gd name="connsiteX4820" fmla="*/ 373528 w 10080264"/>
                <a:gd name="connsiteY4820" fmla="*/ 680449 h 3652478"/>
                <a:gd name="connsiteX4821" fmla="*/ 385763 w 10080264"/>
                <a:gd name="connsiteY4821" fmla="*/ 668568 h 3652478"/>
                <a:gd name="connsiteX4822" fmla="*/ 397998 w 10080264"/>
                <a:gd name="connsiteY4822" fmla="*/ 658128 h 3652478"/>
                <a:gd name="connsiteX4823" fmla="*/ 411673 w 10080264"/>
                <a:gd name="connsiteY4823" fmla="*/ 649487 h 3652478"/>
                <a:gd name="connsiteX4824" fmla="*/ 425707 w 10080264"/>
                <a:gd name="connsiteY4824" fmla="*/ 640846 h 3652478"/>
                <a:gd name="connsiteX4825" fmla="*/ 441181 w 10080264"/>
                <a:gd name="connsiteY4825" fmla="*/ 632206 h 3652478"/>
                <a:gd name="connsiteX4826" fmla="*/ 455215 w 10080264"/>
                <a:gd name="connsiteY4826" fmla="*/ 625005 h 3652478"/>
                <a:gd name="connsiteX4827" fmla="*/ 470689 w 10080264"/>
                <a:gd name="connsiteY4827" fmla="*/ 619965 h 3652478"/>
                <a:gd name="connsiteX4828" fmla="*/ 487962 w 10080264"/>
                <a:gd name="connsiteY4828" fmla="*/ 614564 h 3652478"/>
                <a:gd name="connsiteX4829" fmla="*/ 491561 w 10080264"/>
                <a:gd name="connsiteY4829" fmla="*/ 604124 h 3652478"/>
                <a:gd name="connsiteX4830" fmla="*/ 496599 w 10080264"/>
                <a:gd name="connsiteY4830" fmla="*/ 595483 h 3652478"/>
                <a:gd name="connsiteX4831" fmla="*/ 503436 w 10080264"/>
                <a:gd name="connsiteY4831" fmla="*/ 585042 h 3652478"/>
                <a:gd name="connsiteX4832" fmla="*/ 512072 w 10080264"/>
                <a:gd name="connsiteY4832" fmla="*/ 574962 h 3652478"/>
                <a:gd name="connsiteX4833" fmla="*/ 520709 w 10080264"/>
                <a:gd name="connsiteY4833" fmla="*/ 565961 h 3652478"/>
                <a:gd name="connsiteX4834" fmla="*/ 531145 w 10080264"/>
                <a:gd name="connsiteY4834" fmla="*/ 559121 h 3652478"/>
                <a:gd name="connsiteX4835" fmla="*/ 541580 w 10080264"/>
                <a:gd name="connsiteY4835" fmla="*/ 555880 h 3652478"/>
                <a:gd name="connsiteX4836" fmla="*/ 555615 w 10080264"/>
                <a:gd name="connsiteY4836" fmla="*/ 554080 h 3652478"/>
                <a:gd name="connsiteX4837" fmla="*/ 558853 w 10080264"/>
                <a:gd name="connsiteY4837" fmla="*/ 541839 h 3652478"/>
                <a:gd name="connsiteX4838" fmla="*/ 565691 w 10080264"/>
                <a:gd name="connsiteY4838" fmla="*/ 531759 h 3652478"/>
                <a:gd name="connsiteX4839" fmla="*/ 576126 w 10080264"/>
                <a:gd name="connsiteY4839" fmla="*/ 523118 h 3652478"/>
                <a:gd name="connsiteX4840" fmla="*/ 586562 w 10080264"/>
                <a:gd name="connsiteY4840" fmla="*/ 519517 h 3652478"/>
                <a:gd name="connsiteX4841" fmla="*/ 596998 w 10080264"/>
                <a:gd name="connsiteY4841" fmla="*/ 512677 h 3652478"/>
                <a:gd name="connsiteX4842" fmla="*/ 600597 w 10080264"/>
                <a:gd name="connsiteY4842" fmla="*/ 509077 h 3652478"/>
                <a:gd name="connsiteX4843" fmla="*/ 602396 w 10080264"/>
                <a:gd name="connsiteY4843" fmla="*/ 505836 h 3652478"/>
                <a:gd name="connsiteX4844" fmla="*/ 605634 w 10080264"/>
                <a:gd name="connsiteY4844" fmla="*/ 495396 h 3652478"/>
                <a:gd name="connsiteX4845" fmla="*/ 616070 w 10080264"/>
                <a:gd name="connsiteY4845" fmla="*/ 495396 h 3652478"/>
                <a:gd name="connsiteX4846" fmla="*/ 617870 w 10080264"/>
                <a:gd name="connsiteY4846" fmla="*/ 491796 h 3652478"/>
                <a:gd name="connsiteX4847" fmla="*/ 622907 w 10080264"/>
                <a:gd name="connsiteY4847" fmla="*/ 488195 h 3652478"/>
                <a:gd name="connsiteX4848" fmla="*/ 629745 w 10080264"/>
                <a:gd name="connsiteY4848" fmla="*/ 486755 h 3652478"/>
                <a:gd name="connsiteX4849" fmla="*/ 643779 w 10080264"/>
                <a:gd name="connsiteY4849" fmla="*/ 484955 h 3652478"/>
                <a:gd name="connsiteX4850" fmla="*/ 666090 w 10080264"/>
                <a:gd name="connsiteY4850" fmla="*/ 458673 h 3652478"/>
                <a:gd name="connsiteX4851" fmla="*/ 688761 w 10080264"/>
                <a:gd name="connsiteY4851" fmla="*/ 434551 h 3652478"/>
                <a:gd name="connsiteX4852" fmla="*/ 714670 w 10080264"/>
                <a:gd name="connsiteY4852" fmla="*/ 412230 h 3652478"/>
                <a:gd name="connsiteX4853" fmla="*/ 739140 w 10080264"/>
                <a:gd name="connsiteY4853" fmla="*/ 393148 h 3652478"/>
                <a:gd name="connsiteX4854" fmla="*/ 768289 w 10080264"/>
                <a:gd name="connsiteY4854" fmla="*/ 372267 h 3652478"/>
                <a:gd name="connsiteX4855" fmla="*/ 792399 w 10080264"/>
                <a:gd name="connsiteY4855" fmla="*/ 351745 h 3652478"/>
                <a:gd name="connsiteX4856" fmla="*/ 815070 w 10080264"/>
                <a:gd name="connsiteY4856" fmla="*/ 329064 h 3652478"/>
                <a:gd name="connsiteX4857" fmla="*/ 834142 w 10080264"/>
                <a:gd name="connsiteY4857" fmla="*/ 306382 h 3652478"/>
                <a:gd name="connsiteX4858" fmla="*/ 2522361 w 10080264"/>
                <a:gd name="connsiteY4858" fmla="*/ 265756 h 3652478"/>
                <a:gd name="connsiteX4859" fmla="*/ 2458287 w 10080264"/>
                <a:gd name="connsiteY4859" fmla="*/ 305351 h 3652478"/>
                <a:gd name="connsiteX4860" fmla="*/ 2451448 w 10080264"/>
                <a:gd name="connsiteY4860" fmla="*/ 310751 h 3652478"/>
                <a:gd name="connsiteX4861" fmla="*/ 2479166 w 10080264"/>
                <a:gd name="connsiteY4861" fmla="*/ 295272 h 3652478"/>
                <a:gd name="connsiteX4862" fmla="*/ 2505083 w 10080264"/>
                <a:gd name="connsiteY4862" fmla="*/ 277995 h 3652478"/>
                <a:gd name="connsiteX4863" fmla="*/ 2108760 w 10080264"/>
                <a:gd name="connsiteY4863" fmla="*/ 239840 h 3652478"/>
                <a:gd name="connsiteX4864" fmla="*/ 2092921 w 10080264"/>
                <a:gd name="connsiteY4864" fmla="*/ 241640 h 3652478"/>
                <a:gd name="connsiteX4865" fmla="*/ 2081043 w 10080264"/>
                <a:gd name="connsiteY4865" fmla="*/ 246679 h 3652478"/>
                <a:gd name="connsiteX4866" fmla="*/ 2068804 w 10080264"/>
                <a:gd name="connsiteY4866" fmla="*/ 252078 h 3652478"/>
                <a:gd name="connsiteX4867" fmla="*/ 2058365 w 10080264"/>
                <a:gd name="connsiteY4867" fmla="*/ 258917 h 3652478"/>
                <a:gd name="connsiteX4868" fmla="*/ 2046486 w 10080264"/>
                <a:gd name="connsiteY4868" fmla="*/ 270796 h 3652478"/>
                <a:gd name="connsiteX4869" fmla="*/ 2032447 w 10080264"/>
                <a:gd name="connsiteY4869" fmla="*/ 283034 h 3652478"/>
                <a:gd name="connsiteX4870" fmla="*/ 2001490 w 10080264"/>
                <a:gd name="connsiteY4870" fmla="*/ 305351 h 3652478"/>
                <a:gd name="connsiteX4871" fmla="*/ 1996091 w 10080264"/>
                <a:gd name="connsiteY4871" fmla="*/ 308951 h 3652478"/>
                <a:gd name="connsiteX4872" fmla="*/ 1996091 w 10080264"/>
                <a:gd name="connsiteY4872" fmla="*/ 312550 h 3652478"/>
                <a:gd name="connsiteX4873" fmla="*/ 1997890 w 10080264"/>
                <a:gd name="connsiteY4873" fmla="*/ 312550 h 3652478"/>
                <a:gd name="connsiteX4874" fmla="*/ 2003290 w 10080264"/>
                <a:gd name="connsiteY4874" fmla="*/ 321189 h 3652478"/>
                <a:gd name="connsiteX4875" fmla="*/ 2018769 w 10080264"/>
                <a:gd name="connsiteY4875" fmla="*/ 313990 h 3652478"/>
                <a:gd name="connsiteX4876" fmla="*/ 2032447 w 10080264"/>
                <a:gd name="connsiteY4876" fmla="*/ 305351 h 3652478"/>
                <a:gd name="connsiteX4877" fmla="*/ 2042886 w 10080264"/>
                <a:gd name="connsiteY4877" fmla="*/ 295272 h 3652478"/>
                <a:gd name="connsiteX4878" fmla="*/ 2051526 w 10080264"/>
                <a:gd name="connsiteY4878" fmla="*/ 284834 h 3652478"/>
                <a:gd name="connsiteX4879" fmla="*/ 2063404 w 10080264"/>
                <a:gd name="connsiteY4879" fmla="*/ 270796 h 3652478"/>
                <a:gd name="connsiteX4880" fmla="*/ 2077443 w 10080264"/>
                <a:gd name="connsiteY4880" fmla="*/ 258917 h 3652478"/>
                <a:gd name="connsiteX4881" fmla="*/ 2091482 w 10080264"/>
                <a:gd name="connsiteY4881" fmla="*/ 248479 h 3652478"/>
                <a:gd name="connsiteX4882" fmla="*/ 1064089 w 10080264"/>
                <a:gd name="connsiteY4882" fmla="*/ 235457 h 3652478"/>
                <a:gd name="connsiteX4883" fmla="*/ 1060850 w 10080264"/>
                <a:gd name="connsiteY4883" fmla="*/ 237257 h 3652478"/>
                <a:gd name="connsiteX4884" fmla="*/ 1057252 w 10080264"/>
                <a:gd name="connsiteY4884" fmla="*/ 240857 h 3652478"/>
                <a:gd name="connsiteX4885" fmla="*/ 1413867 w 10080264"/>
                <a:gd name="connsiteY4885" fmla="*/ 202695 h 3652478"/>
                <a:gd name="connsiteX4886" fmla="*/ 1408469 w 10080264"/>
                <a:gd name="connsiteY4886" fmla="*/ 211335 h 3652478"/>
                <a:gd name="connsiteX4887" fmla="*/ 1403431 w 10080264"/>
                <a:gd name="connsiteY4887" fmla="*/ 218176 h 3652478"/>
                <a:gd name="connsiteX4888" fmla="*/ 1392996 w 10080264"/>
                <a:gd name="connsiteY4888" fmla="*/ 232217 h 3652478"/>
                <a:gd name="connsiteX4889" fmla="*/ 1377162 w 10080264"/>
                <a:gd name="connsiteY4889" fmla="*/ 244458 h 3652478"/>
                <a:gd name="connsiteX4890" fmla="*/ 1363488 w 10080264"/>
                <a:gd name="connsiteY4890" fmla="*/ 258139 h 3652478"/>
                <a:gd name="connsiteX4891" fmla="*/ 1359889 w 10080264"/>
                <a:gd name="connsiteY4891" fmla="*/ 259939 h 3652478"/>
                <a:gd name="connsiteX4892" fmla="*/ 1341177 w 10080264"/>
                <a:gd name="connsiteY4892" fmla="*/ 273620 h 3652478"/>
                <a:gd name="connsiteX4893" fmla="*/ 1328942 w 10080264"/>
                <a:gd name="connsiteY4893" fmla="*/ 282260 h 3652478"/>
                <a:gd name="connsiteX4894" fmla="*/ 1316707 w 10080264"/>
                <a:gd name="connsiteY4894" fmla="*/ 287301 h 3652478"/>
                <a:gd name="connsiteX4895" fmla="*/ 1303032 w 10080264"/>
                <a:gd name="connsiteY4895" fmla="*/ 297742 h 3652478"/>
                <a:gd name="connsiteX4896" fmla="*/ 1285759 w 10080264"/>
                <a:gd name="connsiteY4896" fmla="*/ 311782 h 3652478"/>
                <a:gd name="connsiteX4897" fmla="*/ 1282160 w 10080264"/>
                <a:gd name="connsiteY4897" fmla="*/ 325463 h 3652478"/>
                <a:gd name="connsiteX4898" fmla="*/ 1282160 w 10080264"/>
                <a:gd name="connsiteY4898" fmla="*/ 327264 h 3652478"/>
                <a:gd name="connsiteX4899" fmla="*/ 1303032 w 10080264"/>
                <a:gd name="connsiteY4899" fmla="*/ 315023 h 3652478"/>
                <a:gd name="connsiteX4900" fmla="*/ 1328942 w 10080264"/>
                <a:gd name="connsiteY4900" fmla="*/ 297742 h 3652478"/>
                <a:gd name="connsiteX4901" fmla="*/ 1356650 w 10080264"/>
                <a:gd name="connsiteY4901" fmla="*/ 280460 h 3652478"/>
                <a:gd name="connsiteX4902" fmla="*/ 1368526 w 10080264"/>
                <a:gd name="connsiteY4902" fmla="*/ 271820 h 3652478"/>
                <a:gd name="connsiteX4903" fmla="*/ 1384359 w 10080264"/>
                <a:gd name="connsiteY4903" fmla="*/ 259939 h 3652478"/>
                <a:gd name="connsiteX4904" fmla="*/ 1413867 w 10080264"/>
                <a:gd name="connsiteY4904" fmla="*/ 234017 h 3652478"/>
                <a:gd name="connsiteX4905" fmla="*/ 1424303 w 10080264"/>
                <a:gd name="connsiteY4905" fmla="*/ 221776 h 3652478"/>
                <a:gd name="connsiteX4906" fmla="*/ 1441576 w 10080264"/>
                <a:gd name="connsiteY4906" fmla="*/ 205935 h 3652478"/>
                <a:gd name="connsiteX4907" fmla="*/ 1425742 w 10080264"/>
                <a:gd name="connsiteY4907" fmla="*/ 202695 h 3652478"/>
                <a:gd name="connsiteX4908" fmla="*/ 697397 w 10080264"/>
                <a:gd name="connsiteY4908" fmla="*/ 197294 h 3652478"/>
                <a:gd name="connsiteX4909" fmla="*/ 640180 w 10080264"/>
                <a:gd name="connsiteY4909" fmla="*/ 237257 h 3652478"/>
                <a:gd name="connsiteX4910" fmla="*/ 591960 w 10080264"/>
                <a:gd name="connsiteY4910" fmla="*/ 270019 h 3652478"/>
                <a:gd name="connsiteX4911" fmla="*/ 550217 w 10080264"/>
                <a:gd name="connsiteY4911" fmla="*/ 303142 h 3652478"/>
                <a:gd name="connsiteX4912" fmla="*/ 510273 w 10080264"/>
                <a:gd name="connsiteY4912" fmla="*/ 332304 h 3652478"/>
                <a:gd name="connsiteX4913" fmla="*/ 475727 w 10080264"/>
                <a:gd name="connsiteY4913" fmla="*/ 360386 h 3652478"/>
                <a:gd name="connsiteX4914" fmla="*/ 446579 w 10080264"/>
                <a:gd name="connsiteY4914" fmla="*/ 389548 h 3652478"/>
                <a:gd name="connsiteX4915" fmla="*/ 430745 w 10080264"/>
                <a:gd name="connsiteY4915" fmla="*/ 403589 h 3652478"/>
                <a:gd name="connsiteX4916" fmla="*/ 411673 w 10080264"/>
                <a:gd name="connsiteY4916" fmla="*/ 417270 h 3652478"/>
                <a:gd name="connsiteX4917" fmla="*/ 417071 w 10080264"/>
                <a:gd name="connsiteY4917" fmla="*/ 419070 h 3652478"/>
                <a:gd name="connsiteX4918" fmla="*/ 420309 w 10080264"/>
                <a:gd name="connsiteY4918" fmla="*/ 419070 h 3652478"/>
                <a:gd name="connsiteX4919" fmla="*/ 423908 w 10080264"/>
                <a:gd name="connsiteY4919" fmla="*/ 412230 h 3652478"/>
                <a:gd name="connsiteX4920" fmla="*/ 429306 w 10080264"/>
                <a:gd name="connsiteY4920" fmla="*/ 406829 h 3652478"/>
                <a:gd name="connsiteX4921" fmla="*/ 437942 w 10080264"/>
                <a:gd name="connsiteY4921" fmla="*/ 403589 h 3652478"/>
                <a:gd name="connsiteX4922" fmla="*/ 448378 w 10080264"/>
                <a:gd name="connsiteY4922" fmla="*/ 403589 h 3652478"/>
                <a:gd name="connsiteX4923" fmla="*/ 457015 w 10080264"/>
                <a:gd name="connsiteY4923" fmla="*/ 393148 h 3652478"/>
                <a:gd name="connsiteX4924" fmla="*/ 465651 w 10080264"/>
                <a:gd name="connsiteY4924" fmla="*/ 382708 h 3652478"/>
                <a:gd name="connsiteX4925" fmla="*/ 475727 w 10080264"/>
                <a:gd name="connsiteY4925" fmla="*/ 377667 h 3652478"/>
                <a:gd name="connsiteX4926" fmla="*/ 484363 w 10080264"/>
                <a:gd name="connsiteY4926" fmla="*/ 372267 h 3652478"/>
                <a:gd name="connsiteX4927" fmla="*/ 487962 w 10080264"/>
                <a:gd name="connsiteY4927" fmla="*/ 370827 h 3652478"/>
                <a:gd name="connsiteX4928" fmla="*/ 493000 w 10080264"/>
                <a:gd name="connsiteY4928" fmla="*/ 365426 h 3652478"/>
                <a:gd name="connsiteX4929" fmla="*/ 500197 w 10080264"/>
                <a:gd name="connsiteY4929" fmla="*/ 356786 h 3652478"/>
                <a:gd name="connsiteX4930" fmla="*/ 510273 w 10080264"/>
                <a:gd name="connsiteY4930" fmla="*/ 341305 h 3652478"/>
                <a:gd name="connsiteX4931" fmla="*/ 513872 w 10080264"/>
                <a:gd name="connsiteY4931" fmla="*/ 335904 h 3652478"/>
                <a:gd name="connsiteX4932" fmla="*/ 518910 w 10080264"/>
                <a:gd name="connsiteY4932" fmla="*/ 334104 h 3652478"/>
                <a:gd name="connsiteX4933" fmla="*/ 541580 w 10080264"/>
                <a:gd name="connsiteY4933" fmla="*/ 325463 h 3652478"/>
                <a:gd name="connsiteX4934" fmla="*/ 562452 w 10080264"/>
                <a:gd name="connsiteY4934" fmla="*/ 315023 h 3652478"/>
                <a:gd name="connsiteX4935" fmla="*/ 581524 w 10080264"/>
                <a:gd name="connsiteY4935" fmla="*/ 301342 h 3652478"/>
                <a:gd name="connsiteX4936" fmla="*/ 598797 w 10080264"/>
                <a:gd name="connsiteY4936" fmla="*/ 285861 h 3652478"/>
                <a:gd name="connsiteX4937" fmla="*/ 616070 w 10080264"/>
                <a:gd name="connsiteY4937" fmla="*/ 270019 h 3652478"/>
                <a:gd name="connsiteX4938" fmla="*/ 635143 w 10080264"/>
                <a:gd name="connsiteY4938" fmla="*/ 254538 h 3652478"/>
                <a:gd name="connsiteX4939" fmla="*/ 672927 w 10080264"/>
                <a:gd name="connsiteY4939" fmla="*/ 226816 h 3652478"/>
                <a:gd name="connsiteX4940" fmla="*/ 683363 w 10080264"/>
                <a:gd name="connsiteY4940" fmla="*/ 211335 h 3652478"/>
                <a:gd name="connsiteX4941" fmla="*/ 844578 w 10080264"/>
                <a:gd name="connsiteY4941" fmla="*/ 195854 h 3652478"/>
                <a:gd name="connsiteX4942" fmla="*/ 825505 w 10080264"/>
                <a:gd name="connsiteY4942" fmla="*/ 211335 h 3652478"/>
                <a:gd name="connsiteX4943" fmla="*/ 780524 w 10080264"/>
                <a:gd name="connsiteY4943" fmla="*/ 245898 h 3652478"/>
                <a:gd name="connsiteX4944" fmla="*/ 739140 w 10080264"/>
                <a:gd name="connsiteY4944" fmla="*/ 282260 h 3652478"/>
                <a:gd name="connsiteX4945" fmla="*/ 723307 w 10080264"/>
                <a:gd name="connsiteY4945" fmla="*/ 295941 h 3652478"/>
                <a:gd name="connsiteX4946" fmla="*/ 712337 w 10080264"/>
                <a:gd name="connsiteY4946" fmla="*/ 304520 h 3652478"/>
                <a:gd name="connsiteX4947" fmla="*/ 709632 w 10080264"/>
                <a:gd name="connsiteY4947" fmla="*/ 306382 h 3652478"/>
                <a:gd name="connsiteX4948" fmla="*/ 691999 w 10080264"/>
                <a:gd name="connsiteY4948" fmla="*/ 320423 h 3652478"/>
                <a:gd name="connsiteX4949" fmla="*/ 712337 w 10080264"/>
                <a:gd name="connsiteY4949" fmla="*/ 304520 h 3652478"/>
                <a:gd name="connsiteX4950" fmla="*/ 737341 w 10080264"/>
                <a:gd name="connsiteY4950" fmla="*/ 287301 h 3652478"/>
                <a:gd name="connsiteX4951" fmla="*/ 763251 w 10080264"/>
                <a:gd name="connsiteY4951" fmla="*/ 266779 h 3652478"/>
                <a:gd name="connsiteX4952" fmla="*/ 816509 w 10080264"/>
                <a:gd name="connsiteY4952" fmla="*/ 221776 h 3652478"/>
                <a:gd name="connsiteX4953" fmla="*/ 2326899 w 10080264"/>
                <a:gd name="connsiteY4953" fmla="*/ 186207 h 3652478"/>
                <a:gd name="connsiteX4954" fmla="*/ 2286943 w 10080264"/>
                <a:gd name="connsiteY4954" fmla="*/ 215723 h 3652478"/>
                <a:gd name="connsiteX4955" fmla="*/ 2245548 w 10080264"/>
                <a:gd name="connsiteY4955" fmla="*/ 245239 h 3652478"/>
                <a:gd name="connsiteX4956" fmla="*/ 2201992 w 10080264"/>
                <a:gd name="connsiteY4956" fmla="*/ 272595 h 3652478"/>
                <a:gd name="connsiteX4957" fmla="*/ 2157356 w 10080264"/>
                <a:gd name="connsiteY4957" fmla="*/ 298512 h 3652478"/>
                <a:gd name="connsiteX4958" fmla="*/ 2115599 w 10080264"/>
                <a:gd name="connsiteY4958" fmla="*/ 322989 h 3652478"/>
                <a:gd name="connsiteX4959" fmla="*/ 2073843 w 10080264"/>
                <a:gd name="connsiteY4959" fmla="*/ 348905 h 3652478"/>
                <a:gd name="connsiteX4960" fmla="*/ 2036047 w 10080264"/>
                <a:gd name="connsiteY4960" fmla="*/ 376622 h 3652478"/>
                <a:gd name="connsiteX4961" fmla="*/ 1997890 w 10080264"/>
                <a:gd name="connsiteY4961" fmla="*/ 404338 h 3652478"/>
                <a:gd name="connsiteX4962" fmla="*/ 1997890 w 10080264"/>
                <a:gd name="connsiteY4962" fmla="*/ 407578 h 3652478"/>
                <a:gd name="connsiteX4963" fmla="*/ 2065204 w 10080264"/>
                <a:gd name="connsiteY4963" fmla="*/ 367983 h 3652478"/>
                <a:gd name="connsiteX4964" fmla="*/ 2132878 w 10080264"/>
                <a:gd name="connsiteY4964" fmla="*/ 329828 h 3652478"/>
                <a:gd name="connsiteX4965" fmla="*/ 2191552 w 10080264"/>
                <a:gd name="connsiteY4965" fmla="*/ 295272 h 3652478"/>
                <a:gd name="connsiteX4966" fmla="*/ 2238348 w 10080264"/>
                <a:gd name="connsiteY4966" fmla="*/ 267556 h 3652478"/>
                <a:gd name="connsiteX4967" fmla="*/ 2280104 w 10080264"/>
                <a:gd name="connsiteY4967" fmla="*/ 241640 h 3652478"/>
                <a:gd name="connsiteX4968" fmla="*/ 2316460 w 10080264"/>
                <a:gd name="connsiteY4968" fmla="*/ 213923 h 3652478"/>
                <a:gd name="connsiteX4969" fmla="*/ 2349217 w 10080264"/>
                <a:gd name="connsiteY4969" fmla="*/ 187647 h 3652478"/>
                <a:gd name="connsiteX4970" fmla="*/ 2338778 w 10080264"/>
                <a:gd name="connsiteY4970" fmla="*/ 186207 h 3652478"/>
                <a:gd name="connsiteX4971" fmla="*/ 2545039 w 10080264"/>
                <a:gd name="connsiteY4971" fmla="*/ 161730 h 3652478"/>
                <a:gd name="connsiteX4972" fmla="*/ 2517322 w 10080264"/>
                <a:gd name="connsiteY4972" fmla="*/ 167129 h 3652478"/>
                <a:gd name="connsiteX4973" fmla="*/ 2505083 w 10080264"/>
                <a:gd name="connsiteY4973" fmla="*/ 170369 h 3652478"/>
                <a:gd name="connsiteX4974" fmla="*/ 2494644 w 10080264"/>
                <a:gd name="connsiteY4974" fmla="*/ 175768 h 3652478"/>
                <a:gd name="connsiteX4975" fmla="*/ 2425530 w 10080264"/>
                <a:gd name="connsiteY4975" fmla="*/ 222562 h 3652478"/>
                <a:gd name="connsiteX4976" fmla="*/ 2368296 w 10080264"/>
                <a:gd name="connsiteY4976" fmla="*/ 260717 h 3652478"/>
                <a:gd name="connsiteX4977" fmla="*/ 2312861 w 10080264"/>
                <a:gd name="connsiteY4977" fmla="*/ 295272 h 3652478"/>
                <a:gd name="connsiteX4978" fmla="*/ 2255987 w 10080264"/>
                <a:gd name="connsiteY4978" fmla="*/ 328028 h 3652478"/>
                <a:gd name="connsiteX4979" fmla="*/ 2227909 w 10080264"/>
                <a:gd name="connsiteY4979" fmla="*/ 343506 h 3652478"/>
                <a:gd name="connsiteX4980" fmla="*/ 2198751 w 10080264"/>
                <a:gd name="connsiteY4980" fmla="*/ 359344 h 3652478"/>
                <a:gd name="connsiteX4981" fmla="*/ 2160595 w 10080264"/>
                <a:gd name="connsiteY4981" fmla="*/ 385261 h 3652478"/>
                <a:gd name="connsiteX4982" fmla="*/ 2120999 w 10080264"/>
                <a:gd name="connsiteY4982" fmla="*/ 411177 h 3652478"/>
                <a:gd name="connsiteX4983" fmla="*/ 2117400 w 10080264"/>
                <a:gd name="connsiteY4983" fmla="*/ 414417 h 3652478"/>
                <a:gd name="connsiteX4984" fmla="*/ 2081043 w 10080264"/>
                <a:gd name="connsiteY4984" fmla="*/ 440333 h 3652478"/>
                <a:gd name="connsiteX4985" fmla="*/ 2046486 w 10080264"/>
                <a:gd name="connsiteY4985" fmla="*/ 466610 h 3652478"/>
                <a:gd name="connsiteX4986" fmla="*/ 2042886 w 10080264"/>
                <a:gd name="connsiteY4986" fmla="*/ 468410 h 3652478"/>
                <a:gd name="connsiteX4987" fmla="*/ 2023808 w 10080264"/>
                <a:gd name="connsiteY4987" fmla="*/ 477049 h 3652478"/>
                <a:gd name="connsiteX4988" fmla="*/ 2004730 w 10080264"/>
                <a:gd name="connsiteY4988" fmla="*/ 483888 h 3652478"/>
                <a:gd name="connsiteX4989" fmla="*/ 2010129 w 10080264"/>
                <a:gd name="connsiteY4989" fmla="*/ 485687 h 3652478"/>
                <a:gd name="connsiteX4990" fmla="*/ 2013369 w 10080264"/>
                <a:gd name="connsiteY4990" fmla="*/ 488927 h 3652478"/>
                <a:gd name="connsiteX4991" fmla="*/ 2015169 w 10080264"/>
                <a:gd name="connsiteY4991" fmla="*/ 488927 h 3652478"/>
                <a:gd name="connsiteX4992" fmla="*/ 2037847 w 10080264"/>
                <a:gd name="connsiteY4992" fmla="*/ 477049 h 3652478"/>
                <a:gd name="connsiteX4993" fmla="*/ 2046486 w 10080264"/>
                <a:gd name="connsiteY4993" fmla="*/ 469850 h 3652478"/>
                <a:gd name="connsiteX4994" fmla="*/ 2058365 w 10080264"/>
                <a:gd name="connsiteY4994" fmla="*/ 464810 h 3652478"/>
                <a:gd name="connsiteX4995" fmla="*/ 2072403 w 10080264"/>
                <a:gd name="connsiteY4995" fmla="*/ 459411 h 3652478"/>
                <a:gd name="connsiteX4996" fmla="*/ 2091482 w 10080264"/>
                <a:gd name="connsiteY4996" fmla="*/ 456171 h 3652478"/>
                <a:gd name="connsiteX4997" fmla="*/ 2132878 w 10080264"/>
                <a:gd name="connsiteY4997" fmla="*/ 428455 h 3652478"/>
                <a:gd name="connsiteX4998" fmla="*/ 2181473 w 10080264"/>
                <a:gd name="connsiteY4998" fmla="*/ 400739 h 3652478"/>
                <a:gd name="connsiteX4999" fmla="*/ 2231509 w 10080264"/>
                <a:gd name="connsiteY4999" fmla="*/ 374822 h 3652478"/>
                <a:gd name="connsiteX5000" fmla="*/ 2275065 w 10080264"/>
                <a:gd name="connsiteY5000" fmla="*/ 352505 h 3652478"/>
                <a:gd name="connsiteX5001" fmla="*/ 2280104 w 10080264"/>
                <a:gd name="connsiteY5001" fmla="*/ 342066 h 3652478"/>
                <a:gd name="connsiteX5002" fmla="*/ 2285143 w 10080264"/>
                <a:gd name="connsiteY5002" fmla="*/ 334867 h 3652478"/>
                <a:gd name="connsiteX5003" fmla="*/ 2293783 w 10080264"/>
                <a:gd name="connsiteY5003" fmla="*/ 329828 h 3652478"/>
                <a:gd name="connsiteX5004" fmla="*/ 2304222 w 10080264"/>
                <a:gd name="connsiteY5004" fmla="*/ 328028 h 3652478"/>
                <a:gd name="connsiteX5005" fmla="*/ 2323300 w 10080264"/>
                <a:gd name="connsiteY5005" fmla="*/ 319389 h 3652478"/>
                <a:gd name="connsiteX5006" fmla="*/ 2331939 w 10080264"/>
                <a:gd name="connsiteY5006" fmla="*/ 313990 h 3652478"/>
                <a:gd name="connsiteX5007" fmla="*/ 2336979 w 10080264"/>
                <a:gd name="connsiteY5007" fmla="*/ 307151 h 3652478"/>
                <a:gd name="connsiteX5008" fmla="*/ 2340579 w 10080264"/>
                <a:gd name="connsiteY5008" fmla="*/ 302112 h 3652478"/>
                <a:gd name="connsiteX5009" fmla="*/ 2347418 w 10080264"/>
                <a:gd name="connsiteY5009" fmla="*/ 293473 h 3652478"/>
                <a:gd name="connsiteX5010" fmla="*/ 2364696 w 10080264"/>
                <a:gd name="connsiteY5010" fmla="*/ 276195 h 3652478"/>
                <a:gd name="connsiteX5011" fmla="*/ 2389174 w 10080264"/>
                <a:gd name="connsiteY5011" fmla="*/ 260717 h 3652478"/>
                <a:gd name="connsiteX5012" fmla="*/ 2429130 w 10080264"/>
                <a:gd name="connsiteY5012" fmla="*/ 234800 h 3652478"/>
                <a:gd name="connsiteX5013" fmla="*/ 2473766 w 10080264"/>
                <a:gd name="connsiteY5013" fmla="*/ 208524 h 3652478"/>
                <a:gd name="connsiteX5014" fmla="*/ 2491044 w 10080264"/>
                <a:gd name="connsiteY5014" fmla="*/ 198085 h 3652478"/>
                <a:gd name="connsiteX5015" fmla="*/ 2510123 w 10080264"/>
                <a:gd name="connsiteY5015" fmla="*/ 186207 h 3652478"/>
                <a:gd name="connsiteX5016" fmla="*/ 2527401 w 10080264"/>
                <a:gd name="connsiteY5016" fmla="*/ 173968 h 3652478"/>
                <a:gd name="connsiteX5017" fmla="*/ 2182913 w 10080264"/>
                <a:gd name="connsiteY5017" fmla="*/ 161730 h 3652478"/>
                <a:gd name="connsiteX5018" fmla="*/ 2176074 w 10080264"/>
                <a:gd name="connsiteY5018" fmla="*/ 163530 h 3652478"/>
                <a:gd name="connsiteX5019" fmla="*/ 2169235 w 10080264"/>
                <a:gd name="connsiteY5019" fmla="*/ 165329 h 3652478"/>
                <a:gd name="connsiteX5020" fmla="*/ 2174274 w 10080264"/>
                <a:gd name="connsiteY5020" fmla="*/ 172169 h 3652478"/>
                <a:gd name="connsiteX5021" fmla="*/ 2179674 w 10080264"/>
                <a:gd name="connsiteY5021" fmla="*/ 179008 h 3652478"/>
                <a:gd name="connsiteX5022" fmla="*/ 2181473 w 10080264"/>
                <a:gd name="connsiteY5022" fmla="*/ 187647 h 3652478"/>
                <a:gd name="connsiteX5023" fmla="*/ 2181473 w 10080264"/>
                <a:gd name="connsiteY5023" fmla="*/ 196646 h 3652478"/>
                <a:gd name="connsiteX5024" fmla="*/ 2193352 w 10080264"/>
                <a:gd name="connsiteY5024" fmla="*/ 189446 h 3652478"/>
                <a:gd name="connsiteX5025" fmla="*/ 2203791 w 10080264"/>
                <a:gd name="connsiteY5025" fmla="*/ 180808 h 3652478"/>
                <a:gd name="connsiteX5026" fmla="*/ 2210630 w 10080264"/>
                <a:gd name="connsiteY5026" fmla="*/ 175768 h 3652478"/>
                <a:gd name="connsiteX5027" fmla="*/ 2219270 w 10080264"/>
                <a:gd name="connsiteY5027" fmla="*/ 177568 h 3652478"/>
                <a:gd name="connsiteX5028" fmla="*/ 2224669 w 10080264"/>
                <a:gd name="connsiteY5028" fmla="*/ 179008 h 3652478"/>
                <a:gd name="connsiteX5029" fmla="*/ 2227909 w 10080264"/>
                <a:gd name="connsiteY5029" fmla="*/ 175768 h 3652478"/>
                <a:gd name="connsiteX5030" fmla="*/ 2219270 w 10080264"/>
                <a:gd name="connsiteY5030" fmla="*/ 173968 h 3652478"/>
                <a:gd name="connsiteX5031" fmla="*/ 2212431 w 10080264"/>
                <a:gd name="connsiteY5031" fmla="*/ 172169 h 3652478"/>
                <a:gd name="connsiteX5032" fmla="*/ 2203791 w 10080264"/>
                <a:gd name="connsiteY5032" fmla="*/ 168569 h 3652478"/>
                <a:gd name="connsiteX5033" fmla="*/ 2195152 w 10080264"/>
                <a:gd name="connsiteY5033" fmla="*/ 163530 h 3652478"/>
                <a:gd name="connsiteX5034" fmla="*/ 2188312 w 10080264"/>
                <a:gd name="connsiteY5034" fmla="*/ 161730 h 3652478"/>
                <a:gd name="connsiteX5035" fmla="*/ 2018769 w 10080264"/>
                <a:gd name="connsiteY5035" fmla="*/ 158490 h 3652478"/>
                <a:gd name="connsiteX5036" fmla="*/ 2015169 w 10080264"/>
                <a:gd name="connsiteY5036" fmla="*/ 163530 h 3652478"/>
                <a:gd name="connsiteX5037" fmla="*/ 2008330 w 10080264"/>
                <a:gd name="connsiteY5037" fmla="*/ 167129 h 3652478"/>
                <a:gd name="connsiteX5038" fmla="*/ 2001490 w 10080264"/>
                <a:gd name="connsiteY5038" fmla="*/ 168569 h 3652478"/>
                <a:gd name="connsiteX5039" fmla="*/ 1996091 w 10080264"/>
                <a:gd name="connsiteY5039" fmla="*/ 167129 h 3652478"/>
                <a:gd name="connsiteX5040" fmla="*/ 1996091 w 10080264"/>
                <a:gd name="connsiteY5040" fmla="*/ 170369 h 3652478"/>
                <a:gd name="connsiteX5041" fmla="*/ 1996091 w 10080264"/>
                <a:gd name="connsiteY5041" fmla="*/ 191246 h 3652478"/>
                <a:gd name="connsiteX5042" fmla="*/ 2006530 w 10080264"/>
                <a:gd name="connsiteY5042" fmla="*/ 198085 h 3652478"/>
                <a:gd name="connsiteX5043" fmla="*/ 1997890 w 10080264"/>
                <a:gd name="connsiteY5043" fmla="*/ 189446 h 3652478"/>
                <a:gd name="connsiteX5044" fmla="*/ 1999690 w 10080264"/>
                <a:gd name="connsiteY5044" fmla="*/ 184407 h 3652478"/>
                <a:gd name="connsiteX5045" fmla="*/ 2010129 w 10080264"/>
                <a:gd name="connsiteY5045" fmla="*/ 172169 h 3652478"/>
                <a:gd name="connsiteX5046" fmla="*/ 2015169 w 10080264"/>
                <a:gd name="connsiteY5046" fmla="*/ 165329 h 3652478"/>
                <a:gd name="connsiteX5047" fmla="*/ 2022008 w 10080264"/>
                <a:gd name="connsiteY5047" fmla="*/ 158490 h 3652478"/>
                <a:gd name="connsiteX5048" fmla="*/ 2707744 w 10080264"/>
                <a:gd name="connsiteY5048" fmla="*/ 151291 h 3652478"/>
                <a:gd name="connsiteX5049" fmla="*/ 2705944 w 10080264"/>
                <a:gd name="connsiteY5049" fmla="*/ 158490 h 3652478"/>
                <a:gd name="connsiteX5050" fmla="*/ 2714583 w 10080264"/>
                <a:gd name="connsiteY5050" fmla="*/ 151291 h 3652478"/>
                <a:gd name="connsiteX5051" fmla="*/ 794198 w 10080264"/>
                <a:gd name="connsiteY5051" fmla="*/ 123129 h 3652478"/>
                <a:gd name="connsiteX5052" fmla="*/ 731943 w 10080264"/>
                <a:gd name="connsiteY5052" fmla="*/ 171372 h 3652478"/>
                <a:gd name="connsiteX5053" fmla="*/ 733743 w 10080264"/>
                <a:gd name="connsiteY5053" fmla="*/ 171372 h 3652478"/>
                <a:gd name="connsiteX5054" fmla="*/ 757853 w 10080264"/>
                <a:gd name="connsiteY5054" fmla="*/ 154091 h 3652478"/>
                <a:gd name="connsiteX5055" fmla="*/ 787361 w 10080264"/>
                <a:gd name="connsiteY5055" fmla="*/ 133570 h 3652478"/>
                <a:gd name="connsiteX5056" fmla="*/ 809672 w 10080264"/>
                <a:gd name="connsiteY5056" fmla="*/ 105848 h 3652478"/>
                <a:gd name="connsiteX5057" fmla="*/ 809672 w 10080264"/>
                <a:gd name="connsiteY5057" fmla="*/ 107648 h 3652478"/>
                <a:gd name="connsiteX5058" fmla="*/ 809672 w 10080264"/>
                <a:gd name="connsiteY5058" fmla="*/ 109088 h 3652478"/>
                <a:gd name="connsiteX5059" fmla="*/ 807873 w 10080264"/>
                <a:gd name="connsiteY5059" fmla="*/ 110888 h 3652478"/>
                <a:gd name="connsiteX5060" fmla="*/ 820108 w 10080264"/>
                <a:gd name="connsiteY5060" fmla="*/ 116288 h 3652478"/>
                <a:gd name="connsiteX5061" fmla="*/ 813270 w 10080264"/>
                <a:gd name="connsiteY5061" fmla="*/ 109088 h 3652478"/>
                <a:gd name="connsiteX5062" fmla="*/ 811471 w 10080264"/>
                <a:gd name="connsiteY5062" fmla="*/ 109088 h 3652478"/>
                <a:gd name="connsiteX5063" fmla="*/ 2008330 w 10080264"/>
                <a:gd name="connsiteY5063" fmla="*/ 47625 h 3652478"/>
                <a:gd name="connsiteX5064" fmla="*/ 2058365 w 10080264"/>
                <a:gd name="connsiteY5064" fmla="*/ 99818 h 3652478"/>
                <a:gd name="connsiteX5065" fmla="*/ 2067004 w 10080264"/>
                <a:gd name="connsiteY5065" fmla="*/ 104857 h 3652478"/>
                <a:gd name="connsiteX5066" fmla="*/ 2070604 w 10080264"/>
                <a:gd name="connsiteY5066" fmla="*/ 106657 h 3652478"/>
                <a:gd name="connsiteX5067" fmla="*/ 2077443 w 10080264"/>
                <a:gd name="connsiteY5067" fmla="*/ 98018 h 3652478"/>
                <a:gd name="connsiteX5068" fmla="*/ 2084282 w 10080264"/>
                <a:gd name="connsiteY5068" fmla="*/ 92619 h 3652478"/>
                <a:gd name="connsiteX5069" fmla="*/ 2091482 w 10080264"/>
                <a:gd name="connsiteY5069" fmla="*/ 89379 h 3652478"/>
                <a:gd name="connsiteX5070" fmla="*/ 2098321 w 10080264"/>
                <a:gd name="connsiteY5070" fmla="*/ 85780 h 3652478"/>
                <a:gd name="connsiteX5071" fmla="*/ 2105160 w 10080264"/>
                <a:gd name="connsiteY5071" fmla="*/ 89379 h 3652478"/>
                <a:gd name="connsiteX5072" fmla="*/ 2113800 w 10080264"/>
                <a:gd name="connsiteY5072" fmla="*/ 92619 h 3652478"/>
                <a:gd name="connsiteX5073" fmla="*/ 2120999 w 10080264"/>
                <a:gd name="connsiteY5073" fmla="*/ 92619 h 3652478"/>
                <a:gd name="connsiteX5074" fmla="*/ 2127839 w 10080264"/>
                <a:gd name="connsiteY5074" fmla="*/ 90819 h 3652478"/>
                <a:gd name="connsiteX5075" fmla="*/ 2132878 w 10080264"/>
                <a:gd name="connsiteY5075" fmla="*/ 89379 h 3652478"/>
                <a:gd name="connsiteX5076" fmla="*/ 2143317 w 10080264"/>
                <a:gd name="connsiteY5076" fmla="*/ 83980 h 3652478"/>
                <a:gd name="connsiteX5077" fmla="*/ 2155556 w 10080264"/>
                <a:gd name="connsiteY5077" fmla="*/ 78941 h 3652478"/>
                <a:gd name="connsiteX5078" fmla="*/ 2169235 w 10080264"/>
                <a:gd name="connsiteY5078" fmla="*/ 77141 h 3652478"/>
                <a:gd name="connsiteX5079" fmla="*/ 2182913 w 10080264"/>
                <a:gd name="connsiteY5079" fmla="*/ 75341 h 3652478"/>
                <a:gd name="connsiteX5080" fmla="*/ 2205591 w 10080264"/>
                <a:gd name="connsiteY5080" fmla="*/ 73542 h 3652478"/>
                <a:gd name="connsiteX5081" fmla="*/ 2233308 w 10080264"/>
                <a:gd name="connsiteY5081" fmla="*/ 73542 h 3652478"/>
                <a:gd name="connsiteX5082" fmla="*/ 2262826 w 10080264"/>
                <a:gd name="connsiteY5082" fmla="*/ 75341 h 3652478"/>
                <a:gd name="connsiteX5083" fmla="*/ 2292343 w 10080264"/>
                <a:gd name="connsiteY5083" fmla="*/ 80381 h 3652478"/>
                <a:gd name="connsiteX5084" fmla="*/ 2304222 w 10080264"/>
                <a:gd name="connsiteY5084" fmla="*/ 83980 h 3652478"/>
                <a:gd name="connsiteX5085" fmla="*/ 2314661 w 10080264"/>
                <a:gd name="connsiteY5085" fmla="*/ 85780 h 3652478"/>
                <a:gd name="connsiteX5086" fmla="*/ 2326899 w 10080264"/>
                <a:gd name="connsiteY5086" fmla="*/ 85780 h 3652478"/>
                <a:gd name="connsiteX5087" fmla="*/ 2336979 w 10080264"/>
                <a:gd name="connsiteY5087" fmla="*/ 85780 h 3652478"/>
                <a:gd name="connsiteX5088" fmla="*/ 2345618 w 10080264"/>
                <a:gd name="connsiteY5088" fmla="*/ 83980 h 3652478"/>
                <a:gd name="connsiteX5089" fmla="*/ 2356057 w 10080264"/>
                <a:gd name="connsiteY5089" fmla="*/ 80381 h 3652478"/>
                <a:gd name="connsiteX5090" fmla="*/ 2364696 w 10080264"/>
                <a:gd name="connsiteY5090" fmla="*/ 77141 h 3652478"/>
                <a:gd name="connsiteX5091" fmla="*/ 2373335 w 10080264"/>
                <a:gd name="connsiteY5091" fmla="*/ 71742 h 3652478"/>
                <a:gd name="connsiteX5092" fmla="*/ 2378734 w 10080264"/>
                <a:gd name="connsiteY5092" fmla="*/ 68502 h 3652478"/>
                <a:gd name="connsiteX5093" fmla="*/ 2385574 w 10080264"/>
                <a:gd name="connsiteY5093" fmla="*/ 68502 h 3652478"/>
                <a:gd name="connsiteX5094" fmla="*/ 2413292 w 10080264"/>
                <a:gd name="connsiteY5094" fmla="*/ 75341 h 3652478"/>
                <a:gd name="connsiteX5095" fmla="*/ 2435970 w 10080264"/>
                <a:gd name="connsiteY5095" fmla="*/ 80381 h 3652478"/>
                <a:gd name="connsiteX5096" fmla="*/ 2444608 w 10080264"/>
                <a:gd name="connsiteY5096" fmla="*/ 82180 h 3652478"/>
                <a:gd name="connsiteX5097" fmla="*/ 2454688 w 10080264"/>
                <a:gd name="connsiteY5097" fmla="*/ 83980 h 3652478"/>
                <a:gd name="connsiteX5098" fmla="*/ 2466926 w 10080264"/>
                <a:gd name="connsiteY5098" fmla="*/ 85780 h 3652478"/>
                <a:gd name="connsiteX5099" fmla="*/ 2482405 w 10080264"/>
                <a:gd name="connsiteY5099" fmla="*/ 83980 h 3652478"/>
                <a:gd name="connsiteX5100" fmla="*/ 2496444 w 10080264"/>
                <a:gd name="connsiteY5100" fmla="*/ 73542 h 3652478"/>
                <a:gd name="connsiteX5101" fmla="*/ 2505083 w 10080264"/>
                <a:gd name="connsiteY5101" fmla="*/ 66703 h 3652478"/>
                <a:gd name="connsiteX5102" fmla="*/ 2513722 w 10080264"/>
                <a:gd name="connsiteY5102" fmla="*/ 61303 h 3652478"/>
                <a:gd name="connsiteX5103" fmla="*/ 2522361 w 10080264"/>
                <a:gd name="connsiteY5103" fmla="*/ 58064 h 3652478"/>
                <a:gd name="connsiteX5104" fmla="*/ 2532800 w 10080264"/>
                <a:gd name="connsiteY5104" fmla="*/ 54464 h 3652478"/>
                <a:gd name="connsiteX5105" fmla="*/ 2545039 w 10080264"/>
                <a:gd name="connsiteY5105" fmla="*/ 52664 h 3652478"/>
                <a:gd name="connsiteX5106" fmla="*/ 2575996 w 10080264"/>
                <a:gd name="connsiteY5106" fmla="*/ 51224 h 3652478"/>
                <a:gd name="connsiteX5107" fmla="*/ 2612353 w 10080264"/>
                <a:gd name="connsiteY5107" fmla="*/ 51224 h 3652478"/>
                <a:gd name="connsiteX5108" fmla="*/ 2650509 w 10080264"/>
                <a:gd name="connsiteY5108" fmla="*/ 51224 h 3652478"/>
                <a:gd name="connsiteX5109" fmla="*/ 2691905 w 10080264"/>
                <a:gd name="connsiteY5109" fmla="*/ 52664 h 3652478"/>
                <a:gd name="connsiteX5110" fmla="*/ 2766418 w 10080264"/>
                <a:gd name="connsiteY5110" fmla="*/ 64903 h 3652478"/>
                <a:gd name="connsiteX5111" fmla="*/ 2832292 w 10080264"/>
                <a:gd name="connsiteY5111" fmla="*/ 77141 h 3652478"/>
                <a:gd name="connsiteX5112" fmla="*/ 2837331 w 10080264"/>
                <a:gd name="connsiteY5112" fmla="*/ 77141 h 3652478"/>
                <a:gd name="connsiteX5113" fmla="*/ 2839132 w 10080264"/>
                <a:gd name="connsiteY5113" fmla="*/ 80381 h 3652478"/>
                <a:gd name="connsiteX5114" fmla="*/ 2844531 w 10080264"/>
                <a:gd name="connsiteY5114" fmla="*/ 87580 h 3652478"/>
                <a:gd name="connsiteX5115" fmla="*/ 2847770 w 10080264"/>
                <a:gd name="connsiteY5115" fmla="*/ 94419 h 3652478"/>
                <a:gd name="connsiteX5116" fmla="*/ 2847770 w 10080264"/>
                <a:gd name="connsiteY5116" fmla="*/ 103058 h 3652478"/>
                <a:gd name="connsiteX5117" fmla="*/ 2847770 w 10080264"/>
                <a:gd name="connsiteY5117" fmla="*/ 113496 h 3652478"/>
                <a:gd name="connsiteX5118" fmla="*/ 2847770 w 10080264"/>
                <a:gd name="connsiteY5118" fmla="*/ 128974 h 3652478"/>
                <a:gd name="connsiteX5119" fmla="*/ 2851370 w 10080264"/>
                <a:gd name="connsiteY5119" fmla="*/ 142652 h 3652478"/>
                <a:gd name="connsiteX5120" fmla="*/ 2851370 w 10080264"/>
                <a:gd name="connsiteY5120" fmla="*/ 148052 h 3652478"/>
                <a:gd name="connsiteX5121" fmla="*/ 2853170 w 10080264"/>
                <a:gd name="connsiteY5121" fmla="*/ 161730 h 3652478"/>
                <a:gd name="connsiteX5122" fmla="*/ 2854610 w 10080264"/>
                <a:gd name="connsiteY5122" fmla="*/ 175768 h 3652478"/>
                <a:gd name="connsiteX5123" fmla="*/ 2856410 w 10080264"/>
                <a:gd name="connsiteY5123" fmla="*/ 179008 h 3652478"/>
                <a:gd name="connsiteX5124" fmla="*/ 2858210 w 10080264"/>
                <a:gd name="connsiteY5124" fmla="*/ 180808 h 3652478"/>
                <a:gd name="connsiteX5125" fmla="*/ 2868649 w 10080264"/>
                <a:gd name="connsiteY5125" fmla="*/ 186207 h 3652478"/>
                <a:gd name="connsiteX5126" fmla="*/ 2890967 w 10080264"/>
                <a:gd name="connsiteY5126" fmla="*/ 193046 h 3652478"/>
                <a:gd name="connsiteX5127" fmla="*/ 2873688 w 10080264"/>
                <a:gd name="connsiteY5127" fmla="*/ 210324 h 3652478"/>
                <a:gd name="connsiteX5128" fmla="*/ 2871889 w 10080264"/>
                <a:gd name="connsiteY5128" fmla="*/ 213923 h 3652478"/>
                <a:gd name="connsiteX5129" fmla="*/ 2870448 w 10080264"/>
                <a:gd name="connsiteY5129" fmla="*/ 218962 h 3652478"/>
                <a:gd name="connsiteX5130" fmla="*/ 2868649 w 10080264"/>
                <a:gd name="connsiteY5130" fmla="*/ 226161 h 3652478"/>
                <a:gd name="connsiteX5131" fmla="*/ 2860010 w 10080264"/>
                <a:gd name="connsiteY5131" fmla="*/ 243439 h 3652478"/>
                <a:gd name="connsiteX5132" fmla="*/ 2866849 w 10080264"/>
                <a:gd name="connsiteY5132" fmla="*/ 277995 h 3652478"/>
                <a:gd name="connsiteX5133" fmla="*/ 2870448 w 10080264"/>
                <a:gd name="connsiteY5133" fmla="*/ 312550 h 3652478"/>
                <a:gd name="connsiteX5134" fmla="*/ 2868649 w 10080264"/>
                <a:gd name="connsiteY5134" fmla="*/ 347106 h 3652478"/>
                <a:gd name="connsiteX5135" fmla="*/ 2863249 w 10080264"/>
                <a:gd name="connsiteY5135" fmla="*/ 383461 h 3652478"/>
                <a:gd name="connsiteX5136" fmla="*/ 2856410 w 10080264"/>
                <a:gd name="connsiteY5136" fmla="*/ 421616 h 3652478"/>
                <a:gd name="connsiteX5137" fmla="*/ 2854610 w 10080264"/>
                <a:gd name="connsiteY5137" fmla="*/ 459411 h 3652478"/>
                <a:gd name="connsiteX5138" fmla="*/ 2854610 w 10080264"/>
                <a:gd name="connsiteY5138" fmla="*/ 497926 h 3652478"/>
                <a:gd name="connsiteX5139" fmla="*/ 2860010 w 10080264"/>
                <a:gd name="connsiteY5139" fmla="*/ 535721 h 3652478"/>
                <a:gd name="connsiteX5140" fmla="*/ 2860010 w 10080264"/>
                <a:gd name="connsiteY5140" fmla="*/ 539320 h 3652478"/>
                <a:gd name="connsiteX5141" fmla="*/ 2861809 w 10080264"/>
                <a:gd name="connsiteY5141" fmla="*/ 542560 h 3652478"/>
                <a:gd name="connsiteX5142" fmla="*/ 2866849 w 10080264"/>
                <a:gd name="connsiteY5142" fmla="*/ 547959 h 3652478"/>
                <a:gd name="connsiteX5143" fmla="*/ 2870448 w 10080264"/>
                <a:gd name="connsiteY5143" fmla="*/ 556598 h 3652478"/>
                <a:gd name="connsiteX5144" fmla="*/ 2870448 w 10080264"/>
                <a:gd name="connsiteY5144" fmla="*/ 570276 h 3652478"/>
                <a:gd name="connsiteX5145" fmla="*/ 2870448 w 10080264"/>
                <a:gd name="connsiteY5145" fmla="*/ 597993 h 3652478"/>
                <a:gd name="connsiteX5146" fmla="*/ 2868649 w 10080264"/>
                <a:gd name="connsiteY5146" fmla="*/ 610231 h 3652478"/>
                <a:gd name="connsiteX5147" fmla="*/ 2865049 w 10080264"/>
                <a:gd name="connsiteY5147" fmla="*/ 620670 h 3652478"/>
                <a:gd name="connsiteX5148" fmla="*/ 2865049 w 10080264"/>
                <a:gd name="connsiteY5148" fmla="*/ 629309 h 3652478"/>
                <a:gd name="connsiteX5149" fmla="*/ 2863249 w 10080264"/>
                <a:gd name="connsiteY5149" fmla="*/ 639747 h 3652478"/>
                <a:gd name="connsiteX5150" fmla="*/ 2865049 w 10080264"/>
                <a:gd name="connsiteY5150" fmla="*/ 650186 h 3652478"/>
                <a:gd name="connsiteX5151" fmla="*/ 2866849 w 10080264"/>
                <a:gd name="connsiteY5151" fmla="*/ 662064 h 3652478"/>
                <a:gd name="connsiteX5152" fmla="*/ 2866849 w 10080264"/>
                <a:gd name="connsiteY5152" fmla="*/ 674303 h 3652478"/>
                <a:gd name="connsiteX5153" fmla="*/ 2868649 w 10080264"/>
                <a:gd name="connsiteY5153" fmla="*/ 684741 h 3652478"/>
                <a:gd name="connsiteX5154" fmla="*/ 2871889 w 10080264"/>
                <a:gd name="connsiteY5154" fmla="*/ 691581 h 3652478"/>
                <a:gd name="connsiteX5155" fmla="*/ 2875488 w 10080264"/>
                <a:gd name="connsiteY5155" fmla="*/ 698419 h 3652478"/>
                <a:gd name="connsiteX5156" fmla="*/ 2878728 w 10080264"/>
                <a:gd name="connsiteY5156" fmla="*/ 702019 h 3652478"/>
                <a:gd name="connsiteX5157" fmla="*/ 2878728 w 10080264"/>
                <a:gd name="connsiteY5157" fmla="*/ 707058 h 3652478"/>
                <a:gd name="connsiteX5158" fmla="*/ 2877288 w 10080264"/>
                <a:gd name="connsiteY5158" fmla="*/ 732975 h 3652478"/>
                <a:gd name="connsiteX5159" fmla="*/ 2875488 w 10080264"/>
                <a:gd name="connsiteY5159" fmla="*/ 760691 h 3652478"/>
                <a:gd name="connsiteX5160" fmla="*/ 2871889 w 10080264"/>
                <a:gd name="connsiteY5160" fmla="*/ 788408 h 3652478"/>
                <a:gd name="connsiteX5161" fmla="*/ 2866849 w 10080264"/>
                <a:gd name="connsiteY5161" fmla="*/ 814324 h 3652478"/>
                <a:gd name="connsiteX5162" fmla="*/ 2861809 w 10080264"/>
                <a:gd name="connsiteY5162" fmla="*/ 835202 h 3652478"/>
                <a:gd name="connsiteX5163" fmla="*/ 2861809 w 10080264"/>
                <a:gd name="connsiteY5163" fmla="*/ 854279 h 3652478"/>
                <a:gd name="connsiteX5164" fmla="*/ 2863249 w 10080264"/>
                <a:gd name="connsiteY5164" fmla="*/ 873357 h 3652478"/>
                <a:gd name="connsiteX5165" fmla="*/ 2870448 w 10080264"/>
                <a:gd name="connsiteY5165" fmla="*/ 890634 h 3652478"/>
                <a:gd name="connsiteX5166" fmla="*/ 2878728 w 10080264"/>
                <a:gd name="connsiteY5166" fmla="*/ 887035 h 3652478"/>
                <a:gd name="connsiteX5167" fmla="*/ 2884127 w 10080264"/>
                <a:gd name="connsiteY5167" fmla="*/ 881996 h 3652478"/>
                <a:gd name="connsiteX5168" fmla="*/ 2906445 w 10080264"/>
                <a:gd name="connsiteY5168" fmla="*/ 881996 h 3652478"/>
                <a:gd name="connsiteX5169" fmla="*/ 2927323 w 10080264"/>
                <a:gd name="connsiteY5169" fmla="*/ 867957 h 3652478"/>
                <a:gd name="connsiteX5170" fmla="*/ 2948201 w 10080264"/>
                <a:gd name="connsiteY5170" fmla="*/ 854279 h 3652478"/>
                <a:gd name="connsiteX5171" fmla="*/ 2969079 w 10080264"/>
                <a:gd name="connsiteY5171" fmla="*/ 840241 h 3652478"/>
                <a:gd name="connsiteX5172" fmla="*/ 2991397 w 10080264"/>
                <a:gd name="connsiteY5172" fmla="*/ 828363 h 3652478"/>
                <a:gd name="connsiteX5173" fmla="*/ 3014075 w 10080264"/>
                <a:gd name="connsiteY5173" fmla="*/ 817924 h 3652478"/>
                <a:gd name="connsiteX5174" fmla="*/ 3038193 w 10080264"/>
                <a:gd name="connsiteY5174" fmla="*/ 807485 h 3652478"/>
                <a:gd name="connsiteX5175" fmla="*/ 3062311 w 10080264"/>
                <a:gd name="connsiteY5175" fmla="*/ 797047 h 3652478"/>
                <a:gd name="connsiteX5176" fmla="*/ 3088228 w 10080264"/>
                <a:gd name="connsiteY5176" fmla="*/ 790208 h 3652478"/>
                <a:gd name="connsiteX5177" fmla="*/ 3114506 w 10080264"/>
                <a:gd name="connsiteY5177" fmla="*/ 783369 h 3652478"/>
                <a:gd name="connsiteX5178" fmla="*/ 3142223 w 10080264"/>
                <a:gd name="connsiteY5178" fmla="*/ 776529 h 3652478"/>
                <a:gd name="connsiteX5179" fmla="*/ 3169581 w 10080264"/>
                <a:gd name="connsiteY5179" fmla="*/ 771130 h 3652478"/>
                <a:gd name="connsiteX5180" fmla="*/ 3199098 w 10080264"/>
                <a:gd name="connsiteY5180" fmla="*/ 766091 h 3652478"/>
                <a:gd name="connsiteX5181" fmla="*/ 3230415 w 10080264"/>
                <a:gd name="connsiteY5181" fmla="*/ 762491 h 3652478"/>
                <a:gd name="connsiteX5182" fmla="*/ 3259932 w 10080264"/>
                <a:gd name="connsiteY5182" fmla="*/ 760691 h 3652478"/>
                <a:gd name="connsiteX5183" fmla="*/ 3325446 w 10080264"/>
                <a:gd name="connsiteY5183" fmla="*/ 759251 h 3652478"/>
                <a:gd name="connsiteX5184" fmla="*/ 3330485 w 10080264"/>
                <a:gd name="connsiteY5184" fmla="*/ 759251 h 3652478"/>
                <a:gd name="connsiteX5185" fmla="*/ 3334085 w 10080264"/>
                <a:gd name="connsiteY5185" fmla="*/ 762491 h 3652478"/>
                <a:gd name="connsiteX5186" fmla="*/ 3348124 w 10080264"/>
                <a:gd name="connsiteY5186" fmla="*/ 772930 h 3652478"/>
                <a:gd name="connsiteX5187" fmla="*/ 3365402 w 10080264"/>
                <a:gd name="connsiteY5187" fmla="*/ 779769 h 3652478"/>
                <a:gd name="connsiteX5188" fmla="*/ 3384480 w 10080264"/>
                <a:gd name="connsiteY5188" fmla="*/ 785168 h 3652478"/>
                <a:gd name="connsiteX5189" fmla="*/ 3405358 w 10080264"/>
                <a:gd name="connsiteY5189" fmla="*/ 788408 h 3652478"/>
                <a:gd name="connsiteX5190" fmla="*/ 3453593 w 10080264"/>
                <a:gd name="connsiteY5190" fmla="*/ 800646 h 3652478"/>
                <a:gd name="connsiteX5191" fmla="*/ 3484551 w 10080264"/>
                <a:gd name="connsiteY5191" fmla="*/ 807485 h 3652478"/>
                <a:gd name="connsiteX5192" fmla="*/ 3489950 w 10080264"/>
                <a:gd name="connsiteY5192" fmla="*/ 809285 h 3652478"/>
                <a:gd name="connsiteX5193" fmla="*/ 3493550 w 10080264"/>
                <a:gd name="connsiteY5193" fmla="*/ 812885 h 3652478"/>
                <a:gd name="connsiteX5194" fmla="*/ 3500389 w 10080264"/>
                <a:gd name="connsiteY5194" fmla="*/ 817924 h 3652478"/>
                <a:gd name="connsiteX5195" fmla="*/ 3503629 w 10080264"/>
                <a:gd name="connsiteY5195" fmla="*/ 821523 h 3652478"/>
                <a:gd name="connsiteX5196" fmla="*/ 3509029 w 10080264"/>
                <a:gd name="connsiteY5196" fmla="*/ 822963 h 3652478"/>
                <a:gd name="connsiteX5197" fmla="*/ 3512628 w 10080264"/>
                <a:gd name="connsiteY5197" fmla="*/ 824763 h 3652478"/>
                <a:gd name="connsiteX5198" fmla="*/ 3528107 w 10080264"/>
                <a:gd name="connsiteY5198" fmla="*/ 835202 h 3652478"/>
                <a:gd name="connsiteX5199" fmla="*/ 3536746 w 10080264"/>
                <a:gd name="connsiteY5199" fmla="*/ 838441 h 3652478"/>
                <a:gd name="connsiteX5200" fmla="*/ 3545385 w 10080264"/>
                <a:gd name="connsiteY5200" fmla="*/ 842041 h 3652478"/>
                <a:gd name="connsiteX5201" fmla="*/ 3550425 w 10080264"/>
                <a:gd name="connsiteY5201" fmla="*/ 843841 h 3652478"/>
                <a:gd name="connsiteX5202" fmla="*/ 3571303 w 10080264"/>
                <a:gd name="connsiteY5202" fmla="*/ 854279 h 3652478"/>
                <a:gd name="connsiteX5203" fmla="*/ 3590381 w 10080264"/>
                <a:gd name="connsiteY5203" fmla="*/ 861118 h 3652478"/>
                <a:gd name="connsiteX5204" fmla="*/ 3614498 w 10080264"/>
                <a:gd name="connsiteY5204" fmla="*/ 873357 h 3652478"/>
                <a:gd name="connsiteX5205" fmla="*/ 3633577 w 10080264"/>
                <a:gd name="connsiteY5205" fmla="*/ 885595 h 3652478"/>
                <a:gd name="connsiteX5206" fmla="*/ 3649055 w 10080264"/>
                <a:gd name="connsiteY5206" fmla="*/ 897474 h 3652478"/>
                <a:gd name="connsiteX5207" fmla="*/ 3671733 w 10080264"/>
                <a:gd name="connsiteY5207" fmla="*/ 918351 h 3652478"/>
                <a:gd name="connsiteX5208" fmla="*/ 3692611 w 10080264"/>
                <a:gd name="connsiteY5208" fmla="*/ 935629 h 3652478"/>
                <a:gd name="connsiteX5209" fmla="*/ 3702690 w 10080264"/>
                <a:gd name="connsiteY5209" fmla="*/ 946067 h 3652478"/>
                <a:gd name="connsiteX5210" fmla="*/ 3714929 w 10080264"/>
                <a:gd name="connsiteY5210" fmla="*/ 954706 h 3652478"/>
                <a:gd name="connsiteX5211" fmla="*/ 3740847 w 10080264"/>
                <a:gd name="connsiteY5211" fmla="*/ 971984 h 3652478"/>
                <a:gd name="connsiteX5212" fmla="*/ 3745886 w 10080264"/>
                <a:gd name="connsiteY5212" fmla="*/ 973784 h 3652478"/>
                <a:gd name="connsiteX5213" fmla="*/ 3747686 w 10080264"/>
                <a:gd name="connsiteY5213" fmla="*/ 978823 h 3652478"/>
                <a:gd name="connsiteX5214" fmla="*/ 3756325 w 10080264"/>
                <a:gd name="connsiteY5214" fmla="*/ 999700 h 3652478"/>
                <a:gd name="connsiteX5215" fmla="*/ 3766764 w 10080264"/>
                <a:gd name="connsiteY5215" fmla="*/ 1015178 h 3652478"/>
                <a:gd name="connsiteX5216" fmla="*/ 3779003 w 10080264"/>
                <a:gd name="connsiteY5216" fmla="*/ 1029216 h 3652478"/>
                <a:gd name="connsiteX5217" fmla="*/ 3793041 w 10080264"/>
                <a:gd name="connsiteY5217" fmla="*/ 1037855 h 3652478"/>
                <a:gd name="connsiteX5218" fmla="*/ 3801681 w 10080264"/>
                <a:gd name="connsiteY5218" fmla="*/ 1042894 h 3652478"/>
                <a:gd name="connsiteX5219" fmla="*/ 3801681 w 10080264"/>
                <a:gd name="connsiteY5219" fmla="*/ 1051533 h 3652478"/>
                <a:gd name="connsiteX5220" fmla="*/ 3803121 w 10080264"/>
                <a:gd name="connsiteY5220" fmla="*/ 1072411 h 3652478"/>
                <a:gd name="connsiteX5221" fmla="*/ 3808520 w 10080264"/>
                <a:gd name="connsiteY5221" fmla="*/ 1091488 h 3652478"/>
                <a:gd name="connsiteX5222" fmla="*/ 3815359 w 10080264"/>
                <a:gd name="connsiteY5222" fmla="*/ 1110206 h 3652478"/>
                <a:gd name="connsiteX5223" fmla="*/ 3829398 w 10080264"/>
                <a:gd name="connsiteY5223" fmla="*/ 1129283 h 3652478"/>
                <a:gd name="connsiteX5224" fmla="*/ 3844877 w 10080264"/>
                <a:gd name="connsiteY5224" fmla="*/ 1153760 h 3652478"/>
                <a:gd name="connsiteX5225" fmla="*/ 3855316 w 10080264"/>
                <a:gd name="connsiteY5225" fmla="*/ 1177877 h 3652478"/>
                <a:gd name="connsiteX5226" fmla="*/ 3863595 w 10080264"/>
                <a:gd name="connsiteY5226" fmla="*/ 1202354 h 3652478"/>
                <a:gd name="connsiteX5227" fmla="*/ 3868995 w 10080264"/>
                <a:gd name="connsiteY5227" fmla="*/ 1226470 h 3652478"/>
                <a:gd name="connsiteX5228" fmla="*/ 3868995 w 10080264"/>
                <a:gd name="connsiteY5228" fmla="*/ 1229710 h 3652478"/>
                <a:gd name="connsiteX5229" fmla="*/ 3872234 w 10080264"/>
                <a:gd name="connsiteY5229" fmla="*/ 1238349 h 3652478"/>
                <a:gd name="connsiteX5230" fmla="*/ 3874034 w 10080264"/>
                <a:gd name="connsiteY5230" fmla="*/ 1248787 h 3652478"/>
                <a:gd name="connsiteX5231" fmla="*/ 3874034 w 10080264"/>
                <a:gd name="connsiteY5231" fmla="*/ 1259226 h 3652478"/>
                <a:gd name="connsiteX5232" fmla="*/ 3872234 w 10080264"/>
                <a:gd name="connsiteY5232" fmla="*/ 1269665 h 3652478"/>
                <a:gd name="connsiteX5233" fmla="*/ 3870794 w 10080264"/>
                <a:gd name="connsiteY5233" fmla="*/ 1276504 h 3652478"/>
                <a:gd name="connsiteX5234" fmla="*/ 3872234 w 10080264"/>
                <a:gd name="connsiteY5234" fmla="*/ 1288742 h 3652478"/>
                <a:gd name="connsiteX5235" fmla="*/ 3884473 w 10080264"/>
                <a:gd name="connsiteY5235" fmla="*/ 1286942 h 3652478"/>
                <a:gd name="connsiteX5236" fmla="*/ 3899951 w 10080264"/>
                <a:gd name="connsiteY5236" fmla="*/ 1285143 h 3652478"/>
                <a:gd name="connsiteX5237" fmla="*/ 3908951 w 10080264"/>
                <a:gd name="connsiteY5237" fmla="*/ 1283703 h 3652478"/>
                <a:gd name="connsiteX5238" fmla="*/ 3917590 w 10080264"/>
                <a:gd name="connsiteY5238" fmla="*/ 1285143 h 3652478"/>
                <a:gd name="connsiteX5239" fmla="*/ 3926229 w 10080264"/>
                <a:gd name="connsiteY5239" fmla="*/ 1286942 h 3652478"/>
                <a:gd name="connsiteX5240" fmla="*/ 3933068 w 10080264"/>
                <a:gd name="connsiteY5240" fmla="*/ 1290542 h 3652478"/>
                <a:gd name="connsiteX5241" fmla="*/ 3939908 w 10080264"/>
                <a:gd name="connsiteY5241" fmla="*/ 1297381 h 3652478"/>
                <a:gd name="connsiteX5242" fmla="*/ 3943507 w 10080264"/>
                <a:gd name="connsiteY5242" fmla="*/ 1304220 h 3652478"/>
                <a:gd name="connsiteX5243" fmla="*/ 3948547 w 10080264"/>
                <a:gd name="connsiteY5243" fmla="*/ 1313219 h 3652478"/>
                <a:gd name="connsiteX5244" fmla="*/ 3950347 w 10080264"/>
                <a:gd name="connsiteY5244" fmla="*/ 1323298 h 3652478"/>
                <a:gd name="connsiteX5245" fmla="*/ 3952147 w 10080264"/>
                <a:gd name="connsiteY5245" fmla="*/ 1326897 h 3652478"/>
                <a:gd name="connsiteX5246" fmla="*/ 3950347 w 10080264"/>
                <a:gd name="connsiteY5246" fmla="*/ 1330497 h 3652478"/>
                <a:gd name="connsiteX5247" fmla="*/ 3945308 w 10080264"/>
                <a:gd name="connsiteY5247" fmla="*/ 1340575 h 3652478"/>
                <a:gd name="connsiteX5248" fmla="*/ 3938468 w 10080264"/>
                <a:gd name="connsiteY5248" fmla="*/ 1349214 h 3652478"/>
                <a:gd name="connsiteX5249" fmla="*/ 3929469 w 10080264"/>
                <a:gd name="connsiteY5249" fmla="*/ 1356413 h 3652478"/>
                <a:gd name="connsiteX5250" fmla="*/ 3919030 w 10080264"/>
                <a:gd name="connsiteY5250" fmla="*/ 1361453 h 3652478"/>
                <a:gd name="connsiteX5251" fmla="*/ 3907151 w 10080264"/>
                <a:gd name="connsiteY5251" fmla="*/ 1366492 h 3652478"/>
                <a:gd name="connsiteX5252" fmla="*/ 3912191 w 10080264"/>
                <a:gd name="connsiteY5252" fmla="*/ 1375131 h 3652478"/>
                <a:gd name="connsiteX5253" fmla="*/ 3917590 w 10080264"/>
                <a:gd name="connsiteY5253" fmla="*/ 1383770 h 3652478"/>
                <a:gd name="connsiteX5254" fmla="*/ 3922629 w 10080264"/>
                <a:gd name="connsiteY5254" fmla="*/ 1397808 h 3652478"/>
                <a:gd name="connsiteX5255" fmla="*/ 3926229 w 10080264"/>
                <a:gd name="connsiteY5255" fmla="*/ 1402847 h 3652478"/>
                <a:gd name="connsiteX5256" fmla="*/ 3929469 w 10080264"/>
                <a:gd name="connsiteY5256" fmla="*/ 1406447 h 3652478"/>
                <a:gd name="connsiteX5257" fmla="*/ 3936668 w 10080264"/>
                <a:gd name="connsiteY5257" fmla="*/ 1411486 h 3652478"/>
                <a:gd name="connsiteX5258" fmla="*/ 3936668 w 10080264"/>
                <a:gd name="connsiteY5258" fmla="*/ 1418685 h 3652478"/>
                <a:gd name="connsiteX5259" fmla="*/ 3934869 w 10080264"/>
                <a:gd name="connsiteY5259" fmla="*/ 1427324 h 3652478"/>
                <a:gd name="connsiteX5260" fmla="*/ 3933068 w 10080264"/>
                <a:gd name="connsiteY5260" fmla="*/ 1432363 h 3652478"/>
                <a:gd name="connsiteX5261" fmla="*/ 3928029 w 10080264"/>
                <a:gd name="connsiteY5261" fmla="*/ 1442802 h 3652478"/>
                <a:gd name="connsiteX5262" fmla="*/ 3936668 w 10080264"/>
                <a:gd name="connsiteY5262" fmla="*/ 1444602 h 3652478"/>
                <a:gd name="connsiteX5263" fmla="*/ 3945308 w 10080264"/>
                <a:gd name="connsiteY5263" fmla="*/ 1451441 h 3652478"/>
                <a:gd name="connsiteX5264" fmla="*/ 3952147 w 10080264"/>
                <a:gd name="connsiteY5264" fmla="*/ 1460080 h 3652478"/>
                <a:gd name="connsiteX5265" fmla="*/ 3957546 w 10080264"/>
                <a:gd name="connsiteY5265" fmla="*/ 1470518 h 3652478"/>
                <a:gd name="connsiteX5266" fmla="*/ 3958986 w 10080264"/>
                <a:gd name="connsiteY5266" fmla="*/ 1480957 h 3652478"/>
                <a:gd name="connsiteX5267" fmla="*/ 3960786 w 10080264"/>
                <a:gd name="connsiteY5267" fmla="*/ 1489596 h 3652478"/>
                <a:gd name="connsiteX5268" fmla="*/ 3958986 w 10080264"/>
                <a:gd name="connsiteY5268" fmla="*/ 1500035 h 3652478"/>
                <a:gd name="connsiteX5269" fmla="*/ 3953946 w 10080264"/>
                <a:gd name="connsiteY5269" fmla="*/ 1506874 h 3652478"/>
                <a:gd name="connsiteX5270" fmla="*/ 3947107 w 10080264"/>
                <a:gd name="connsiteY5270" fmla="*/ 1513713 h 3652478"/>
                <a:gd name="connsiteX5271" fmla="*/ 3941708 w 10080264"/>
                <a:gd name="connsiteY5271" fmla="*/ 1515512 h 3652478"/>
                <a:gd name="connsiteX5272" fmla="*/ 3934869 w 10080264"/>
                <a:gd name="connsiteY5272" fmla="*/ 1517312 h 3652478"/>
                <a:gd name="connsiteX5273" fmla="*/ 3926229 w 10080264"/>
                <a:gd name="connsiteY5273" fmla="*/ 1520552 h 3652478"/>
                <a:gd name="connsiteX5274" fmla="*/ 3931269 w 10080264"/>
                <a:gd name="connsiteY5274" fmla="*/ 1551868 h 3652478"/>
                <a:gd name="connsiteX5275" fmla="*/ 3934869 w 10080264"/>
                <a:gd name="connsiteY5275" fmla="*/ 1586423 h 3652478"/>
                <a:gd name="connsiteX5276" fmla="*/ 3933068 w 10080264"/>
                <a:gd name="connsiteY5276" fmla="*/ 1620979 h 3652478"/>
                <a:gd name="connsiteX5277" fmla="*/ 3928029 w 10080264"/>
                <a:gd name="connsiteY5277" fmla="*/ 1657334 h 3652478"/>
                <a:gd name="connsiteX5278" fmla="*/ 3926229 w 10080264"/>
                <a:gd name="connsiteY5278" fmla="*/ 1676411 h 3652478"/>
                <a:gd name="connsiteX5279" fmla="*/ 3924429 w 10080264"/>
                <a:gd name="connsiteY5279" fmla="*/ 1692249 h 3652478"/>
                <a:gd name="connsiteX5280" fmla="*/ 3926229 w 10080264"/>
                <a:gd name="connsiteY5280" fmla="*/ 1709527 h 3652478"/>
                <a:gd name="connsiteX5281" fmla="*/ 3926229 w 10080264"/>
                <a:gd name="connsiteY5281" fmla="*/ 1725005 h 3652478"/>
                <a:gd name="connsiteX5282" fmla="*/ 3928029 w 10080264"/>
                <a:gd name="connsiteY5282" fmla="*/ 1740483 h 3652478"/>
                <a:gd name="connsiteX5283" fmla="*/ 3931269 w 10080264"/>
                <a:gd name="connsiteY5283" fmla="*/ 1754521 h 3652478"/>
                <a:gd name="connsiteX5284" fmla="*/ 3936668 w 10080264"/>
                <a:gd name="connsiteY5284" fmla="*/ 1768199 h 3652478"/>
                <a:gd name="connsiteX5285" fmla="*/ 3941708 w 10080264"/>
                <a:gd name="connsiteY5285" fmla="*/ 1780438 h 3652478"/>
                <a:gd name="connsiteX5286" fmla="*/ 3945308 w 10080264"/>
                <a:gd name="connsiteY5286" fmla="*/ 1785477 h 3652478"/>
                <a:gd name="connsiteX5287" fmla="*/ 3943507 w 10080264"/>
                <a:gd name="connsiteY5287" fmla="*/ 1790516 h 3652478"/>
                <a:gd name="connsiteX5288" fmla="*/ 3938468 w 10080264"/>
                <a:gd name="connsiteY5288" fmla="*/ 1816793 h 3652478"/>
                <a:gd name="connsiteX5289" fmla="*/ 3938468 w 10080264"/>
                <a:gd name="connsiteY5289" fmla="*/ 1828671 h 3652478"/>
                <a:gd name="connsiteX5290" fmla="*/ 3939908 w 10080264"/>
                <a:gd name="connsiteY5290" fmla="*/ 1840910 h 3652478"/>
                <a:gd name="connsiteX5291" fmla="*/ 3941708 w 10080264"/>
                <a:gd name="connsiteY5291" fmla="*/ 1856748 h 3652478"/>
                <a:gd name="connsiteX5292" fmla="*/ 3943507 w 10080264"/>
                <a:gd name="connsiteY5292" fmla="*/ 1875465 h 3652478"/>
                <a:gd name="connsiteX5293" fmla="*/ 3943507 w 10080264"/>
                <a:gd name="connsiteY5293" fmla="*/ 1915420 h 3652478"/>
                <a:gd name="connsiteX5294" fmla="*/ 3945308 w 10080264"/>
                <a:gd name="connsiteY5294" fmla="*/ 1937737 h 3652478"/>
                <a:gd name="connsiteX5295" fmla="*/ 3945308 w 10080264"/>
                <a:gd name="connsiteY5295" fmla="*/ 1962214 h 3652478"/>
                <a:gd name="connsiteX5296" fmla="*/ 3939908 w 10080264"/>
                <a:gd name="connsiteY5296" fmla="*/ 2015847 h 3652478"/>
                <a:gd name="connsiteX5297" fmla="*/ 3939908 w 10080264"/>
                <a:gd name="connsiteY5297" fmla="*/ 2024486 h 3652478"/>
                <a:gd name="connsiteX5298" fmla="*/ 3929469 w 10080264"/>
                <a:gd name="connsiteY5298" fmla="*/ 2126712 h 3652478"/>
                <a:gd name="connsiteX5299" fmla="*/ 3928029 w 10080264"/>
                <a:gd name="connsiteY5299" fmla="*/ 2142190 h 3652478"/>
                <a:gd name="connsiteX5300" fmla="*/ 3926229 w 10080264"/>
                <a:gd name="connsiteY5300" fmla="*/ 2168107 h 3652478"/>
                <a:gd name="connsiteX5301" fmla="*/ 3926229 w 10080264"/>
                <a:gd name="connsiteY5301" fmla="*/ 2192224 h 3652478"/>
                <a:gd name="connsiteX5302" fmla="*/ 3926229 w 10080264"/>
                <a:gd name="connsiteY5302" fmla="*/ 2216700 h 3652478"/>
                <a:gd name="connsiteX5303" fmla="*/ 3928029 w 10080264"/>
                <a:gd name="connsiteY5303" fmla="*/ 2239017 h 3652478"/>
                <a:gd name="connsiteX5304" fmla="*/ 3931269 w 10080264"/>
                <a:gd name="connsiteY5304" fmla="*/ 2251256 h 3652478"/>
                <a:gd name="connsiteX5305" fmla="*/ 3933068 w 10080264"/>
                <a:gd name="connsiteY5305" fmla="*/ 2259895 h 3652478"/>
                <a:gd name="connsiteX5306" fmla="*/ 3936668 w 10080264"/>
                <a:gd name="connsiteY5306" fmla="*/ 2266734 h 3652478"/>
                <a:gd name="connsiteX5307" fmla="*/ 3939908 w 10080264"/>
                <a:gd name="connsiteY5307" fmla="*/ 2273573 h 3652478"/>
                <a:gd name="connsiteX5308" fmla="*/ 3947107 w 10080264"/>
                <a:gd name="connsiteY5308" fmla="*/ 2282212 h 3652478"/>
                <a:gd name="connsiteX5309" fmla="*/ 3955746 w 10080264"/>
                <a:gd name="connsiteY5309" fmla="*/ 2289411 h 3652478"/>
                <a:gd name="connsiteX5310" fmla="*/ 3967625 w 10080264"/>
                <a:gd name="connsiteY5310" fmla="*/ 2294450 h 3652478"/>
                <a:gd name="connsiteX5311" fmla="*/ 3981664 w 10080264"/>
                <a:gd name="connsiteY5311" fmla="*/ 2298050 h 3652478"/>
                <a:gd name="connsiteX5312" fmla="*/ 3997143 w 10080264"/>
                <a:gd name="connsiteY5312" fmla="*/ 2299489 h 3652478"/>
                <a:gd name="connsiteX5313" fmla="*/ 4012621 w 10080264"/>
                <a:gd name="connsiteY5313" fmla="*/ 2298050 h 3652478"/>
                <a:gd name="connsiteX5314" fmla="*/ 4034939 w 10080264"/>
                <a:gd name="connsiteY5314" fmla="*/ 2296250 h 3652478"/>
                <a:gd name="connsiteX5315" fmla="*/ 4055817 w 10080264"/>
                <a:gd name="connsiteY5315" fmla="*/ 2294450 h 3652478"/>
                <a:gd name="connsiteX5316" fmla="*/ 4076695 w 10080264"/>
                <a:gd name="connsiteY5316" fmla="*/ 2298050 h 3652478"/>
                <a:gd name="connsiteX5317" fmla="*/ 4097573 w 10080264"/>
                <a:gd name="connsiteY5317" fmla="*/ 2301289 h 3652478"/>
                <a:gd name="connsiteX5318" fmla="*/ 4108012 w 10080264"/>
                <a:gd name="connsiteY5318" fmla="*/ 2299489 h 3652478"/>
                <a:gd name="connsiteX5319" fmla="*/ 4116651 w 10080264"/>
                <a:gd name="connsiteY5319" fmla="*/ 2299489 h 3652478"/>
                <a:gd name="connsiteX5320" fmla="*/ 4123490 w 10080264"/>
                <a:gd name="connsiteY5320" fmla="*/ 2301289 h 3652478"/>
                <a:gd name="connsiteX5321" fmla="*/ 4130330 w 10080264"/>
                <a:gd name="connsiteY5321" fmla="*/ 2304889 h 3652478"/>
                <a:gd name="connsiteX5322" fmla="*/ 4135730 w 10080264"/>
                <a:gd name="connsiteY5322" fmla="*/ 2308128 h 3652478"/>
                <a:gd name="connsiteX5323" fmla="*/ 4137169 w 10080264"/>
                <a:gd name="connsiteY5323" fmla="*/ 2313528 h 3652478"/>
                <a:gd name="connsiteX5324" fmla="*/ 4144009 w 10080264"/>
                <a:gd name="connsiteY5324" fmla="*/ 2304889 h 3652478"/>
                <a:gd name="connsiteX5325" fmla="*/ 4149408 w 10080264"/>
                <a:gd name="connsiteY5325" fmla="*/ 2299489 h 3652478"/>
                <a:gd name="connsiteX5326" fmla="*/ 4158047 w 10080264"/>
                <a:gd name="connsiteY5326" fmla="*/ 2301289 h 3652478"/>
                <a:gd name="connsiteX5327" fmla="*/ 4170286 w 10080264"/>
                <a:gd name="connsiteY5327" fmla="*/ 2306689 h 3652478"/>
                <a:gd name="connsiteX5328" fmla="*/ 4182165 w 10080264"/>
                <a:gd name="connsiteY5328" fmla="*/ 2315327 h 3652478"/>
                <a:gd name="connsiteX5329" fmla="*/ 4192603 w 10080264"/>
                <a:gd name="connsiteY5329" fmla="*/ 2323966 h 3652478"/>
                <a:gd name="connsiteX5330" fmla="*/ 4201243 w 10080264"/>
                <a:gd name="connsiteY5330" fmla="*/ 2332605 h 3652478"/>
                <a:gd name="connsiteX5331" fmla="*/ 4208442 w 10080264"/>
                <a:gd name="connsiteY5331" fmla="*/ 2341244 h 3652478"/>
                <a:gd name="connsiteX5332" fmla="*/ 4213481 w 10080264"/>
                <a:gd name="connsiteY5332" fmla="*/ 2349883 h 3652478"/>
                <a:gd name="connsiteX5333" fmla="*/ 4215281 w 10080264"/>
                <a:gd name="connsiteY5333" fmla="*/ 2360322 h 3652478"/>
                <a:gd name="connsiteX5334" fmla="*/ 4217081 w 10080264"/>
                <a:gd name="connsiteY5334" fmla="*/ 2372200 h 3652478"/>
                <a:gd name="connsiteX5335" fmla="*/ 4260277 w 10080264"/>
                <a:gd name="connsiteY5335" fmla="*/ 2356722 h 3652478"/>
                <a:gd name="connsiteX5336" fmla="*/ 4215281 w 10080264"/>
                <a:gd name="connsiteY5336" fmla="*/ 2384438 h 3652478"/>
                <a:gd name="connsiteX5337" fmla="*/ 4215281 w 10080264"/>
                <a:gd name="connsiteY5337" fmla="*/ 2394877 h 3652478"/>
                <a:gd name="connsiteX5338" fmla="*/ 4218521 w 10080264"/>
                <a:gd name="connsiteY5338" fmla="*/ 2396677 h 3652478"/>
                <a:gd name="connsiteX5339" fmla="*/ 4223921 w 10080264"/>
                <a:gd name="connsiteY5339" fmla="*/ 2396677 h 3652478"/>
                <a:gd name="connsiteX5340" fmla="*/ 4228960 w 10080264"/>
                <a:gd name="connsiteY5340" fmla="*/ 2394877 h 3652478"/>
                <a:gd name="connsiteX5341" fmla="*/ 4236159 w 10080264"/>
                <a:gd name="connsiteY5341" fmla="*/ 2396677 h 3652478"/>
                <a:gd name="connsiteX5342" fmla="*/ 4242999 w 10080264"/>
                <a:gd name="connsiteY5342" fmla="*/ 2398477 h 3652478"/>
                <a:gd name="connsiteX5343" fmla="*/ 4248038 w 10080264"/>
                <a:gd name="connsiteY5343" fmla="*/ 2400276 h 3652478"/>
                <a:gd name="connsiteX5344" fmla="*/ 4253438 w 10080264"/>
                <a:gd name="connsiteY5344" fmla="*/ 2405316 h 3652478"/>
                <a:gd name="connsiteX5345" fmla="*/ 4256677 w 10080264"/>
                <a:gd name="connsiteY5345" fmla="*/ 2410355 h 3652478"/>
                <a:gd name="connsiteX5346" fmla="*/ 4260277 w 10080264"/>
                <a:gd name="connsiteY5346" fmla="*/ 2415754 h 3652478"/>
                <a:gd name="connsiteX5347" fmla="*/ 4262077 w 10080264"/>
                <a:gd name="connsiteY5347" fmla="*/ 2422593 h 3652478"/>
                <a:gd name="connsiteX5348" fmla="*/ 4262077 w 10080264"/>
                <a:gd name="connsiteY5348" fmla="*/ 2429432 h 3652478"/>
                <a:gd name="connsiteX5349" fmla="*/ 4262077 w 10080264"/>
                <a:gd name="connsiteY5349" fmla="*/ 2441671 h 3652478"/>
                <a:gd name="connsiteX5350" fmla="*/ 4256677 w 10080264"/>
                <a:gd name="connsiteY5350" fmla="*/ 2451750 h 3652478"/>
                <a:gd name="connsiteX5351" fmla="*/ 4248038 w 10080264"/>
                <a:gd name="connsiteY5351" fmla="*/ 2460388 h 3652478"/>
                <a:gd name="connsiteX5352" fmla="*/ 4237959 w 10080264"/>
                <a:gd name="connsiteY5352" fmla="*/ 2465788 h 3652478"/>
                <a:gd name="connsiteX5353" fmla="*/ 4242999 w 10080264"/>
                <a:gd name="connsiteY5353" fmla="*/ 2470827 h 3652478"/>
                <a:gd name="connsiteX5354" fmla="*/ 4244799 w 10080264"/>
                <a:gd name="connsiteY5354" fmla="*/ 2478026 h 3652478"/>
                <a:gd name="connsiteX5355" fmla="*/ 4246238 w 10080264"/>
                <a:gd name="connsiteY5355" fmla="*/ 2484865 h 3652478"/>
                <a:gd name="connsiteX5356" fmla="*/ 4248038 w 10080264"/>
                <a:gd name="connsiteY5356" fmla="*/ 2491704 h 3652478"/>
                <a:gd name="connsiteX5357" fmla="*/ 4246238 w 10080264"/>
                <a:gd name="connsiteY5357" fmla="*/ 2498543 h 3652478"/>
                <a:gd name="connsiteX5358" fmla="*/ 4244799 w 10080264"/>
                <a:gd name="connsiteY5358" fmla="*/ 2505742 h 3652478"/>
                <a:gd name="connsiteX5359" fmla="*/ 4242999 w 10080264"/>
                <a:gd name="connsiteY5359" fmla="*/ 2510782 h 3652478"/>
                <a:gd name="connsiteX5360" fmla="*/ 4239399 w 10080264"/>
                <a:gd name="connsiteY5360" fmla="*/ 2516181 h 3652478"/>
                <a:gd name="connsiteX5361" fmla="*/ 4234360 w 10080264"/>
                <a:gd name="connsiteY5361" fmla="*/ 2519421 h 3652478"/>
                <a:gd name="connsiteX5362" fmla="*/ 4228960 w 10080264"/>
                <a:gd name="connsiteY5362" fmla="*/ 2523020 h 3652478"/>
                <a:gd name="connsiteX5363" fmla="*/ 4223921 w 10080264"/>
                <a:gd name="connsiteY5363" fmla="*/ 2524820 h 3652478"/>
                <a:gd name="connsiteX5364" fmla="*/ 4217081 w 10080264"/>
                <a:gd name="connsiteY5364" fmla="*/ 2526620 h 3652478"/>
                <a:gd name="connsiteX5365" fmla="*/ 4203042 w 10080264"/>
                <a:gd name="connsiteY5365" fmla="*/ 2531659 h 3652478"/>
                <a:gd name="connsiteX5366" fmla="*/ 4201243 w 10080264"/>
                <a:gd name="connsiteY5366" fmla="*/ 2576293 h 3652478"/>
                <a:gd name="connsiteX5367" fmla="*/ 4201243 w 10080264"/>
                <a:gd name="connsiteY5367" fmla="*/ 2595011 h 3652478"/>
                <a:gd name="connsiteX5368" fmla="*/ 4198003 w 10080264"/>
                <a:gd name="connsiteY5368" fmla="*/ 2610849 h 3652478"/>
                <a:gd name="connsiteX5369" fmla="*/ 4196203 w 10080264"/>
                <a:gd name="connsiteY5369" fmla="*/ 2628126 h 3652478"/>
                <a:gd name="connsiteX5370" fmla="*/ 4196203 w 10080264"/>
                <a:gd name="connsiteY5370" fmla="*/ 2645404 h 3652478"/>
                <a:gd name="connsiteX5371" fmla="*/ 4194403 w 10080264"/>
                <a:gd name="connsiteY5371" fmla="*/ 2687159 h 3652478"/>
                <a:gd name="connsiteX5372" fmla="*/ 4194403 w 10080264"/>
                <a:gd name="connsiteY5372" fmla="*/ 2707676 h 3652478"/>
                <a:gd name="connsiteX5373" fmla="*/ 4180365 w 10080264"/>
                <a:gd name="connsiteY5373" fmla="*/ 2702637 h 3652478"/>
                <a:gd name="connsiteX5374" fmla="*/ 4180365 w 10080264"/>
                <a:gd name="connsiteY5374" fmla="*/ 2728553 h 3652478"/>
                <a:gd name="connsiteX5375" fmla="*/ 4158047 w 10080264"/>
                <a:gd name="connsiteY5375" fmla="*/ 2707676 h 3652478"/>
                <a:gd name="connsiteX5376" fmla="*/ 4151208 w 10080264"/>
                <a:gd name="connsiteY5376" fmla="*/ 2713075 h 3652478"/>
                <a:gd name="connsiteX5377" fmla="*/ 4142569 w 10080264"/>
                <a:gd name="connsiteY5377" fmla="*/ 2714515 h 3652478"/>
                <a:gd name="connsiteX5378" fmla="*/ 4132130 w 10080264"/>
                <a:gd name="connsiteY5378" fmla="*/ 2716315 h 3652478"/>
                <a:gd name="connsiteX5379" fmla="*/ 4123490 w 10080264"/>
                <a:gd name="connsiteY5379" fmla="*/ 2716315 h 3652478"/>
                <a:gd name="connsiteX5380" fmla="*/ 4066256 w 10080264"/>
                <a:gd name="connsiteY5380" fmla="*/ 2719914 h 3652478"/>
                <a:gd name="connsiteX5381" fmla="*/ 4010821 w 10080264"/>
                <a:gd name="connsiteY5381" fmla="*/ 2718115 h 3652478"/>
                <a:gd name="connsiteX5382" fmla="*/ 3957546 w 10080264"/>
                <a:gd name="connsiteY5382" fmla="*/ 2714515 h 3652478"/>
                <a:gd name="connsiteX5383" fmla="*/ 3903551 w 10080264"/>
                <a:gd name="connsiteY5383" fmla="*/ 2709476 h 3652478"/>
                <a:gd name="connsiteX5384" fmla="*/ 3851716 w 10080264"/>
                <a:gd name="connsiteY5384" fmla="*/ 2704436 h 3652478"/>
                <a:gd name="connsiteX5385" fmla="*/ 3798081 w 10080264"/>
                <a:gd name="connsiteY5385" fmla="*/ 2700837 h 3652478"/>
                <a:gd name="connsiteX5386" fmla="*/ 3742646 w 10080264"/>
                <a:gd name="connsiteY5386" fmla="*/ 2700837 h 3652478"/>
                <a:gd name="connsiteX5387" fmla="*/ 3685772 w 10080264"/>
                <a:gd name="connsiteY5387" fmla="*/ 2702637 h 3652478"/>
                <a:gd name="connsiteX5388" fmla="*/ 3645816 w 10080264"/>
                <a:gd name="connsiteY5388" fmla="*/ 2707676 h 3652478"/>
                <a:gd name="connsiteX5389" fmla="*/ 3624937 w 10080264"/>
                <a:gd name="connsiteY5389" fmla="*/ 2709476 h 3652478"/>
                <a:gd name="connsiteX5390" fmla="*/ 3602260 w 10080264"/>
                <a:gd name="connsiteY5390" fmla="*/ 2709476 h 3652478"/>
                <a:gd name="connsiteX5391" fmla="*/ 3583542 w 10080264"/>
                <a:gd name="connsiteY5391" fmla="*/ 2711275 h 3652478"/>
                <a:gd name="connsiteX5392" fmla="*/ 3562663 w 10080264"/>
                <a:gd name="connsiteY5392" fmla="*/ 2709476 h 3652478"/>
                <a:gd name="connsiteX5393" fmla="*/ 3543585 w 10080264"/>
                <a:gd name="connsiteY5393" fmla="*/ 2704436 h 3652478"/>
                <a:gd name="connsiteX5394" fmla="*/ 3522707 w 10080264"/>
                <a:gd name="connsiteY5394" fmla="*/ 2695797 h 3652478"/>
                <a:gd name="connsiteX5395" fmla="*/ 3514068 w 10080264"/>
                <a:gd name="connsiteY5395" fmla="*/ 2699037 h 3652478"/>
                <a:gd name="connsiteX5396" fmla="*/ 3503629 w 10080264"/>
                <a:gd name="connsiteY5396" fmla="*/ 2699037 h 3652478"/>
                <a:gd name="connsiteX5397" fmla="*/ 3503629 w 10080264"/>
                <a:gd name="connsiteY5397" fmla="*/ 2700837 h 3652478"/>
                <a:gd name="connsiteX5398" fmla="*/ 3500389 w 10080264"/>
                <a:gd name="connsiteY5398" fmla="*/ 2705876 h 3652478"/>
                <a:gd name="connsiteX5399" fmla="*/ 3496789 w 10080264"/>
                <a:gd name="connsiteY5399" fmla="*/ 2707676 h 3652478"/>
                <a:gd name="connsiteX5400" fmla="*/ 3491750 w 10080264"/>
                <a:gd name="connsiteY5400" fmla="*/ 2709476 h 3652478"/>
                <a:gd name="connsiteX5401" fmla="*/ 3486350 w 10080264"/>
                <a:gd name="connsiteY5401" fmla="*/ 2711275 h 3652478"/>
                <a:gd name="connsiteX5402" fmla="*/ 3477712 w 10080264"/>
                <a:gd name="connsiteY5402" fmla="*/ 2711275 h 3652478"/>
                <a:gd name="connsiteX5403" fmla="*/ 3474471 w 10080264"/>
                <a:gd name="connsiteY5403" fmla="*/ 2709476 h 3652478"/>
                <a:gd name="connsiteX5404" fmla="*/ 3470872 w 10080264"/>
                <a:gd name="connsiteY5404" fmla="*/ 2707676 h 3652478"/>
                <a:gd name="connsiteX5405" fmla="*/ 3467272 w 10080264"/>
                <a:gd name="connsiteY5405" fmla="*/ 2702637 h 3652478"/>
                <a:gd name="connsiteX5406" fmla="*/ 3465473 w 10080264"/>
                <a:gd name="connsiteY5406" fmla="*/ 2697597 h 3652478"/>
                <a:gd name="connsiteX5407" fmla="*/ 3451794 w 10080264"/>
                <a:gd name="connsiteY5407" fmla="*/ 2697597 h 3652478"/>
                <a:gd name="connsiteX5408" fmla="*/ 3444954 w 10080264"/>
                <a:gd name="connsiteY5408" fmla="*/ 2695797 h 3652478"/>
                <a:gd name="connsiteX5409" fmla="*/ 3438115 w 10080264"/>
                <a:gd name="connsiteY5409" fmla="*/ 2692198 h 3652478"/>
                <a:gd name="connsiteX5410" fmla="*/ 3434515 w 10080264"/>
                <a:gd name="connsiteY5410" fmla="*/ 2692198 h 3652478"/>
                <a:gd name="connsiteX5411" fmla="*/ 3432716 w 10080264"/>
                <a:gd name="connsiteY5411" fmla="*/ 2692198 h 3652478"/>
                <a:gd name="connsiteX5412" fmla="*/ 3425876 w 10080264"/>
                <a:gd name="connsiteY5412" fmla="*/ 2697597 h 3652478"/>
                <a:gd name="connsiteX5413" fmla="*/ 3399959 w 10080264"/>
                <a:gd name="connsiteY5413" fmla="*/ 2723154 h 3652478"/>
                <a:gd name="connsiteX5414" fmla="*/ 3399959 w 10080264"/>
                <a:gd name="connsiteY5414" fmla="*/ 2693998 h 3652478"/>
                <a:gd name="connsiteX5415" fmla="*/ 3391320 w 10080264"/>
                <a:gd name="connsiteY5415" fmla="*/ 2690398 h 3652478"/>
                <a:gd name="connsiteX5416" fmla="*/ 3386280 w 10080264"/>
                <a:gd name="connsiteY5416" fmla="*/ 2688958 h 3652478"/>
                <a:gd name="connsiteX5417" fmla="*/ 3382680 w 10080264"/>
                <a:gd name="connsiteY5417" fmla="*/ 2690398 h 3652478"/>
                <a:gd name="connsiteX5418" fmla="*/ 3380881 w 10080264"/>
                <a:gd name="connsiteY5418" fmla="*/ 2692198 h 3652478"/>
                <a:gd name="connsiteX5419" fmla="*/ 3370442 w 10080264"/>
                <a:gd name="connsiteY5419" fmla="*/ 2719914 h 3652478"/>
                <a:gd name="connsiteX5420" fmla="*/ 3353163 w 10080264"/>
                <a:gd name="connsiteY5420" fmla="*/ 2695797 h 3652478"/>
                <a:gd name="connsiteX5421" fmla="*/ 3346324 w 10080264"/>
                <a:gd name="connsiteY5421" fmla="*/ 2687159 h 3652478"/>
                <a:gd name="connsiteX5422" fmla="*/ 3335885 w 10080264"/>
                <a:gd name="connsiteY5422" fmla="*/ 2680320 h 3652478"/>
                <a:gd name="connsiteX5423" fmla="*/ 3325446 w 10080264"/>
                <a:gd name="connsiteY5423" fmla="*/ 2685359 h 3652478"/>
                <a:gd name="connsiteX5424" fmla="*/ 3315007 w 10080264"/>
                <a:gd name="connsiteY5424" fmla="*/ 2688958 h 3652478"/>
                <a:gd name="connsiteX5425" fmla="*/ 3304568 w 10080264"/>
                <a:gd name="connsiteY5425" fmla="*/ 2690398 h 3652478"/>
                <a:gd name="connsiteX5426" fmla="*/ 3294488 w 10080264"/>
                <a:gd name="connsiteY5426" fmla="*/ 2690398 h 3652478"/>
                <a:gd name="connsiteX5427" fmla="*/ 3280450 w 10080264"/>
                <a:gd name="connsiteY5427" fmla="*/ 2693998 h 3652478"/>
                <a:gd name="connsiteX5428" fmla="*/ 3268571 w 10080264"/>
                <a:gd name="connsiteY5428" fmla="*/ 2693998 h 3652478"/>
                <a:gd name="connsiteX5429" fmla="*/ 3256332 w 10080264"/>
                <a:gd name="connsiteY5429" fmla="*/ 2692198 h 3652478"/>
                <a:gd name="connsiteX5430" fmla="*/ 3245893 w 10080264"/>
                <a:gd name="connsiteY5430" fmla="*/ 2690398 h 3652478"/>
                <a:gd name="connsiteX5431" fmla="*/ 3235454 w 10080264"/>
                <a:gd name="connsiteY5431" fmla="*/ 2687159 h 3652478"/>
                <a:gd name="connsiteX5432" fmla="*/ 3235454 w 10080264"/>
                <a:gd name="connsiteY5432" fmla="*/ 2676720 h 3652478"/>
                <a:gd name="connsiteX5433" fmla="*/ 3233655 w 10080264"/>
                <a:gd name="connsiteY5433" fmla="*/ 2605449 h 3652478"/>
                <a:gd name="connsiteX5434" fmla="*/ 3233655 w 10080264"/>
                <a:gd name="connsiteY5434" fmla="*/ 2533459 h 3652478"/>
                <a:gd name="connsiteX5435" fmla="*/ 3239054 w 10080264"/>
                <a:gd name="connsiteY5435" fmla="*/ 2384438 h 3652478"/>
                <a:gd name="connsiteX5436" fmla="*/ 3239054 w 10080264"/>
                <a:gd name="connsiteY5436" fmla="*/ 2379399 h 3652478"/>
                <a:gd name="connsiteX5437" fmla="*/ 3245893 w 10080264"/>
                <a:gd name="connsiteY5437" fmla="*/ 2230379 h 3652478"/>
                <a:gd name="connsiteX5438" fmla="*/ 3249493 w 10080264"/>
                <a:gd name="connsiteY5438" fmla="*/ 2149029 h 3652478"/>
                <a:gd name="connsiteX5439" fmla="*/ 3252733 w 10080264"/>
                <a:gd name="connsiteY5439" fmla="*/ 2067680 h 3652478"/>
                <a:gd name="connsiteX5440" fmla="*/ 3256332 w 10080264"/>
                <a:gd name="connsiteY5440" fmla="*/ 1991730 h 3652478"/>
                <a:gd name="connsiteX5441" fmla="*/ 3256332 w 10080264"/>
                <a:gd name="connsiteY5441" fmla="*/ 1916860 h 3652478"/>
                <a:gd name="connsiteX5442" fmla="*/ 3256332 w 10080264"/>
                <a:gd name="connsiteY5442" fmla="*/ 1842710 h 3652478"/>
                <a:gd name="connsiteX5443" fmla="*/ 3252733 w 10080264"/>
                <a:gd name="connsiteY5443" fmla="*/ 1768199 h 3652478"/>
                <a:gd name="connsiteX5444" fmla="*/ 3249493 w 10080264"/>
                <a:gd name="connsiteY5444" fmla="*/ 1693689 h 3652478"/>
                <a:gd name="connsiteX5445" fmla="*/ 3244093 w 10080264"/>
                <a:gd name="connsiteY5445" fmla="*/ 1628178 h 3652478"/>
                <a:gd name="connsiteX5446" fmla="*/ 3235454 w 10080264"/>
                <a:gd name="connsiteY5446" fmla="*/ 1570945 h 3652478"/>
                <a:gd name="connsiteX5447" fmla="*/ 3225015 w 10080264"/>
                <a:gd name="connsiteY5447" fmla="*/ 1520552 h 3652478"/>
                <a:gd name="connsiteX5448" fmla="*/ 3213136 w 10080264"/>
                <a:gd name="connsiteY5448" fmla="*/ 1503274 h 3652478"/>
                <a:gd name="connsiteX5449" fmla="*/ 3200898 w 10080264"/>
                <a:gd name="connsiteY5449" fmla="*/ 1485996 h 3652478"/>
                <a:gd name="connsiteX5450" fmla="*/ 3190459 w 10080264"/>
                <a:gd name="connsiteY5450" fmla="*/ 1467279 h 3652478"/>
                <a:gd name="connsiteX5451" fmla="*/ 3180020 w 10080264"/>
                <a:gd name="connsiteY5451" fmla="*/ 1448201 h 3652478"/>
                <a:gd name="connsiteX5452" fmla="*/ 3169581 w 10080264"/>
                <a:gd name="connsiteY5452" fmla="*/ 1430564 h 3652478"/>
                <a:gd name="connsiteX5453" fmla="*/ 3155901 w 10080264"/>
                <a:gd name="connsiteY5453" fmla="*/ 1413286 h 3652478"/>
                <a:gd name="connsiteX5454" fmla="*/ 3140423 w 10080264"/>
                <a:gd name="connsiteY5454" fmla="*/ 1397808 h 3652478"/>
                <a:gd name="connsiteX5455" fmla="*/ 3121345 w 10080264"/>
                <a:gd name="connsiteY5455" fmla="*/ 1381970 h 3652478"/>
                <a:gd name="connsiteX5456" fmla="*/ 3116306 w 10080264"/>
                <a:gd name="connsiteY5456" fmla="*/ 1381970 h 3652478"/>
                <a:gd name="connsiteX5457" fmla="*/ 3110906 w 10080264"/>
                <a:gd name="connsiteY5457" fmla="*/ 1381970 h 3652478"/>
                <a:gd name="connsiteX5458" fmla="*/ 3102267 w 10080264"/>
                <a:gd name="connsiteY5458" fmla="*/ 1380530 h 3652478"/>
                <a:gd name="connsiteX5459" fmla="*/ 3093627 w 10080264"/>
                <a:gd name="connsiteY5459" fmla="*/ 1376931 h 3652478"/>
                <a:gd name="connsiteX5460" fmla="*/ 3088228 w 10080264"/>
                <a:gd name="connsiteY5460" fmla="*/ 1371891 h 3652478"/>
                <a:gd name="connsiteX5461" fmla="*/ 3084989 w 10080264"/>
                <a:gd name="connsiteY5461" fmla="*/ 1365052 h 3652478"/>
                <a:gd name="connsiteX5462" fmla="*/ 3057271 w 10080264"/>
                <a:gd name="connsiteY5462" fmla="*/ 1363252 h 3652478"/>
                <a:gd name="connsiteX5463" fmla="*/ 3031353 w 10080264"/>
                <a:gd name="connsiteY5463" fmla="*/ 1363252 h 3652478"/>
                <a:gd name="connsiteX5464" fmla="*/ 3006876 w 10080264"/>
                <a:gd name="connsiteY5464" fmla="*/ 1363252 h 3652478"/>
                <a:gd name="connsiteX5465" fmla="*/ 2984558 w 10080264"/>
                <a:gd name="connsiteY5465" fmla="*/ 1366492 h 3652478"/>
                <a:gd name="connsiteX5466" fmla="*/ 2965479 w 10080264"/>
                <a:gd name="connsiteY5466" fmla="*/ 1371891 h 3652478"/>
                <a:gd name="connsiteX5467" fmla="*/ 2946401 w 10080264"/>
                <a:gd name="connsiteY5467" fmla="*/ 1378730 h 3652478"/>
                <a:gd name="connsiteX5468" fmla="*/ 2930923 w 10080264"/>
                <a:gd name="connsiteY5468" fmla="*/ 1385570 h 3652478"/>
                <a:gd name="connsiteX5469" fmla="*/ 2918684 w 10080264"/>
                <a:gd name="connsiteY5469" fmla="*/ 1396008 h 3652478"/>
                <a:gd name="connsiteX5470" fmla="*/ 2894566 w 10080264"/>
                <a:gd name="connsiteY5470" fmla="*/ 1420485 h 3652478"/>
                <a:gd name="connsiteX5471" fmla="*/ 2871889 w 10080264"/>
                <a:gd name="connsiteY5471" fmla="*/ 1449641 h 3652478"/>
                <a:gd name="connsiteX5472" fmla="*/ 2851370 w 10080264"/>
                <a:gd name="connsiteY5472" fmla="*/ 1480957 h 3652478"/>
                <a:gd name="connsiteX5473" fmla="*/ 2832292 w 10080264"/>
                <a:gd name="connsiteY5473" fmla="*/ 1517312 h 3652478"/>
                <a:gd name="connsiteX5474" fmla="*/ 2830492 w 10080264"/>
                <a:gd name="connsiteY5474" fmla="*/ 1609100 h 3652478"/>
                <a:gd name="connsiteX5475" fmla="*/ 2830492 w 10080264"/>
                <a:gd name="connsiteY5475" fmla="*/ 1704128 h 3652478"/>
                <a:gd name="connsiteX5476" fmla="*/ 2830492 w 10080264"/>
                <a:gd name="connsiteY5476" fmla="*/ 1799155 h 3652478"/>
                <a:gd name="connsiteX5477" fmla="*/ 2834092 w 10080264"/>
                <a:gd name="connsiteY5477" fmla="*/ 1896342 h 3652478"/>
                <a:gd name="connsiteX5478" fmla="*/ 2844531 w 10080264"/>
                <a:gd name="connsiteY5478" fmla="*/ 2244417 h 3652478"/>
                <a:gd name="connsiteX5479" fmla="*/ 2994997 w 10080264"/>
                <a:gd name="connsiteY5479" fmla="*/ 2244417 h 3652478"/>
                <a:gd name="connsiteX5480" fmla="*/ 3000037 w 10080264"/>
                <a:gd name="connsiteY5480" fmla="*/ 2245857 h 3652478"/>
                <a:gd name="connsiteX5481" fmla="*/ 3003636 w 10080264"/>
                <a:gd name="connsiteY5481" fmla="*/ 2247656 h 3652478"/>
                <a:gd name="connsiteX5482" fmla="*/ 3008676 w 10080264"/>
                <a:gd name="connsiteY5482" fmla="*/ 2251256 h 3652478"/>
                <a:gd name="connsiteX5483" fmla="*/ 3012275 w 10080264"/>
                <a:gd name="connsiteY5483" fmla="*/ 2254855 h 3652478"/>
                <a:gd name="connsiteX5484" fmla="*/ 3014075 w 10080264"/>
                <a:gd name="connsiteY5484" fmla="*/ 2258095 h 3652478"/>
                <a:gd name="connsiteX5485" fmla="*/ 3014075 w 10080264"/>
                <a:gd name="connsiteY5485" fmla="*/ 2263494 h 3652478"/>
                <a:gd name="connsiteX5486" fmla="*/ 3014075 w 10080264"/>
                <a:gd name="connsiteY5486" fmla="*/ 2270333 h 3652478"/>
                <a:gd name="connsiteX5487" fmla="*/ 3012275 w 10080264"/>
                <a:gd name="connsiteY5487" fmla="*/ 2277172 h 3652478"/>
                <a:gd name="connsiteX5488" fmla="*/ 3010476 w 10080264"/>
                <a:gd name="connsiteY5488" fmla="*/ 2278972 h 3652478"/>
                <a:gd name="connsiteX5489" fmla="*/ 3024154 w 10080264"/>
                <a:gd name="connsiteY5489" fmla="*/ 2278972 h 3652478"/>
                <a:gd name="connsiteX5490" fmla="*/ 3027754 w 10080264"/>
                <a:gd name="connsiteY5490" fmla="*/ 2289411 h 3652478"/>
                <a:gd name="connsiteX5491" fmla="*/ 3032793 w 10080264"/>
                <a:gd name="connsiteY5491" fmla="*/ 2309928 h 3652478"/>
                <a:gd name="connsiteX5492" fmla="*/ 3036393 w 10080264"/>
                <a:gd name="connsiteY5492" fmla="*/ 2332605 h 3652478"/>
                <a:gd name="connsiteX5493" fmla="*/ 3043232 w 10080264"/>
                <a:gd name="connsiteY5493" fmla="*/ 2382639 h 3652478"/>
                <a:gd name="connsiteX5494" fmla="*/ 3045032 w 10080264"/>
                <a:gd name="connsiteY5494" fmla="*/ 2408915 h 3652478"/>
                <a:gd name="connsiteX5495" fmla="*/ 3046832 w 10080264"/>
                <a:gd name="connsiteY5495" fmla="*/ 2436272 h 3652478"/>
                <a:gd name="connsiteX5496" fmla="*/ 3046832 w 10080264"/>
                <a:gd name="connsiteY5496" fmla="*/ 2491704 h 3652478"/>
                <a:gd name="connsiteX5497" fmla="*/ 3046832 w 10080264"/>
                <a:gd name="connsiteY5497" fmla="*/ 2497104 h 3652478"/>
                <a:gd name="connsiteX5498" fmla="*/ 3060510 w 10080264"/>
                <a:gd name="connsiteY5498" fmla="*/ 2495304 h 3652478"/>
                <a:gd name="connsiteX5499" fmla="*/ 3046832 w 10080264"/>
                <a:gd name="connsiteY5499" fmla="*/ 2502143 h 3652478"/>
                <a:gd name="connsiteX5500" fmla="*/ 3046832 w 10080264"/>
                <a:gd name="connsiteY5500" fmla="*/ 2605449 h 3652478"/>
                <a:gd name="connsiteX5501" fmla="*/ 3046832 w 10080264"/>
                <a:gd name="connsiteY5501" fmla="*/ 2631726 h 3652478"/>
                <a:gd name="connsiteX5502" fmla="*/ 3048632 w 10080264"/>
                <a:gd name="connsiteY5502" fmla="*/ 2657642 h 3652478"/>
                <a:gd name="connsiteX5503" fmla="*/ 3053671 w 10080264"/>
                <a:gd name="connsiteY5503" fmla="*/ 2707676 h 3652478"/>
                <a:gd name="connsiteX5504" fmla="*/ 3057271 w 10080264"/>
                <a:gd name="connsiteY5504" fmla="*/ 2726753 h 3652478"/>
                <a:gd name="connsiteX5505" fmla="*/ 3038193 w 10080264"/>
                <a:gd name="connsiteY5505" fmla="*/ 2724954 h 3652478"/>
                <a:gd name="connsiteX5506" fmla="*/ 2969079 w 10080264"/>
                <a:gd name="connsiteY5506" fmla="*/ 2719914 h 3652478"/>
                <a:gd name="connsiteX5507" fmla="*/ 2901406 w 10080264"/>
                <a:gd name="connsiteY5507" fmla="*/ 2716315 h 3652478"/>
                <a:gd name="connsiteX5508" fmla="*/ 2834092 w 10080264"/>
                <a:gd name="connsiteY5508" fmla="*/ 2714515 h 3652478"/>
                <a:gd name="connsiteX5509" fmla="*/ 2766418 w 10080264"/>
                <a:gd name="connsiteY5509" fmla="*/ 2713075 h 3652478"/>
                <a:gd name="connsiteX5510" fmla="*/ 2700904 w 10080264"/>
                <a:gd name="connsiteY5510" fmla="*/ 2714515 h 3652478"/>
                <a:gd name="connsiteX5511" fmla="*/ 2634671 w 10080264"/>
                <a:gd name="connsiteY5511" fmla="*/ 2714515 h 3652478"/>
                <a:gd name="connsiteX5512" fmla="*/ 2498244 w 10080264"/>
                <a:gd name="connsiteY5512" fmla="*/ 2709476 h 3652478"/>
                <a:gd name="connsiteX5513" fmla="*/ 2466926 w 10080264"/>
                <a:gd name="connsiteY5513" fmla="*/ 2709476 h 3652478"/>
                <a:gd name="connsiteX5514" fmla="*/ 2435970 w 10080264"/>
                <a:gd name="connsiteY5514" fmla="*/ 2707676 h 3652478"/>
                <a:gd name="connsiteX5515" fmla="*/ 2380535 w 10080264"/>
                <a:gd name="connsiteY5515" fmla="*/ 2702637 h 3652478"/>
                <a:gd name="connsiteX5516" fmla="*/ 2354257 w 10080264"/>
                <a:gd name="connsiteY5516" fmla="*/ 2700837 h 3652478"/>
                <a:gd name="connsiteX5517" fmla="*/ 2323300 w 10080264"/>
                <a:gd name="connsiteY5517" fmla="*/ 2699037 h 3652478"/>
                <a:gd name="connsiteX5518" fmla="*/ 2288743 w 10080264"/>
                <a:gd name="connsiteY5518" fmla="*/ 2700837 h 3652478"/>
                <a:gd name="connsiteX5519" fmla="*/ 2248787 w 10080264"/>
                <a:gd name="connsiteY5519" fmla="*/ 2702637 h 3652478"/>
                <a:gd name="connsiteX5520" fmla="*/ 2198751 w 10080264"/>
                <a:gd name="connsiteY5520" fmla="*/ 2709476 h 3652478"/>
                <a:gd name="connsiteX5521" fmla="*/ 2165635 w 10080264"/>
                <a:gd name="connsiteY5521" fmla="*/ 2713075 h 3652478"/>
                <a:gd name="connsiteX5522" fmla="*/ 2132878 w 10080264"/>
                <a:gd name="connsiteY5522" fmla="*/ 2716315 h 3652478"/>
                <a:gd name="connsiteX5523" fmla="*/ 2101921 w 10080264"/>
                <a:gd name="connsiteY5523" fmla="*/ 2719914 h 3652478"/>
                <a:gd name="connsiteX5524" fmla="*/ 2068804 w 10080264"/>
                <a:gd name="connsiteY5524" fmla="*/ 2719914 h 3652478"/>
                <a:gd name="connsiteX5525" fmla="*/ 2037847 w 10080264"/>
                <a:gd name="connsiteY5525" fmla="*/ 2719914 h 3652478"/>
                <a:gd name="connsiteX5526" fmla="*/ 2006530 w 10080264"/>
                <a:gd name="connsiteY5526" fmla="*/ 2716315 h 3652478"/>
                <a:gd name="connsiteX5527" fmla="*/ 1996091 w 10080264"/>
                <a:gd name="connsiteY5527" fmla="*/ 2716315 h 3652478"/>
                <a:gd name="connsiteX5528" fmla="*/ 1989251 w 10080264"/>
                <a:gd name="connsiteY5528" fmla="*/ 2713075 h 3652478"/>
                <a:gd name="connsiteX5529" fmla="*/ 1982412 w 10080264"/>
                <a:gd name="connsiteY5529" fmla="*/ 2709476 h 3652478"/>
                <a:gd name="connsiteX5530" fmla="*/ 1970173 w 10080264"/>
                <a:gd name="connsiteY5530" fmla="*/ 2702637 h 3652478"/>
                <a:gd name="connsiteX5531" fmla="*/ 1952895 w 10080264"/>
                <a:gd name="connsiteY5531" fmla="*/ 2702637 h 3652478"/>
                <a:gd name="connsiteX5532" fmla="*/ 1932017 w 10080264"/>
                <a:gd name="connsiteY5532" fmla="*/ 2705876 h 3652478"/>
                <a:gd name="connsiteX5533" fmla="*/ 1921578 w 10080264"/>
                <a:gd name="connsiteY5533" fmla="*/ 2705876 h 3652478"/>
                <a:gd name="connsiteX5534" fmla="*/ 1912939 w 10080264"/>
                <a:gd name="connsiteY5534" fmla="*/ 2705876 h 3652478"/>
                <a:gd name="connsiteX5535" fmla="*/ 1906099 w 10080264"/>
                <a:gd name="connsiteY5535" fmla="*/ 2704436 h 3652478"/>
                <a:gd name="connsiteX5536" fmla="*/ 1897460 w 10080264"/>
                <a:gd name="connsiteY5536" fmla="*/ 2700837 h 3652478"/>
                <a:gd name="connsiteX5537" fmla="*/ 1892420 w 10080264"/>
                <a:gd name="connsiteY5537" fmla="*/ 2695797 h 3652478"/>
                <a:gd name="connsiteX5538" fmla="*/ 1887021 w 10080264"/>
                <a:gd name="connsiteY5538" fmla="*/ 2688958 h 3652478"/>
                <a:gd name="connsiteX5539" fmla="*/ 1883781 w 10080264"/>
                <a:gd name="connsiteY5539" fmla="*/ 2680320 h 3652478"/>
                <a:gd name="connsiteX5540" fmla="*/ 1880182 w 10080264"/>
                <a:gd name="connsiteY5540" fmla="*/ 2671681 h 3652478"/>
                <a:gd name="connsiteX5541" fmla="*/ 1878382 w 10080264"/>
                <a:gd name="connsiteY5541" fmla="*/ 2659442 h 3652478"/>
                <a:gd name="connsiteX5542" fmla="*/ 1878382 w 10080264"/>
                <a:gd name="connsiteY5542" fmla="*/ 2652603 h 3652478"/>
                <a:gd name="connsiteX5543" fmla="*/ 1880182 w 10080264"/>
                <a:gd name="connsiteY5543" fmla="*/ 2645404 h 3652478"/>
                <a:gd name="connsiteX5544" fmla="*/ 1883781 w 10080264"/>
                <a:gd name="connsiteY5544" fmla="*/ 2642165 h 3652478"/>
                <a:gd name="connsiteX5545" fmla="*/ 1887021 w 10080264"/>
                <a:gd name="connsiteY5545" fmla="*/ 2636765 h 3652478"/>
                <a:gd name="connsiteX5546" fmla="*/ 1892420 w 10080264"/>
                <a:gd name="connsiteY5546" fmla="*/ 2634965 h 3652478"/>
                <a:gd name="connsiteX5547" fmla="*/ 1897460 w 10080264"/>
                <a:gd name="connsiteY5547" fmla="*/ 2631726 h 3652478"/>
                <a:gd name="connsiteX5548" fmla="*/ 1902500 w 10080264"/>
                <a:gd name="connsiteY5548" fmla="*/ 2631726 h 3652478"/>
                <a:gd name="connsiteX5549" fmla="*/ 1901060 w 10080264"/>
                <a:gd name="connsiteY5549" fmla="*/ 2612648 h 3652478"/>
                <a:gd name="connsiteX5550" fmla="*/ 1899260 w 10080264"/>
                <a:gd name="connsiteY5550" fmla="*/ 2591771 h 3652478"/>
                <a:gd name="connsiteX5551" fmla="*/ 1890621 w 10080264"/>
                <a:gd name="connsiteY5551" fmla="*/ 2598610 h 3652478"/>
                <a:gd name="connsiteX5552" fmla="*/ 1881981 w 10080264"/>
                <a:gd name="connsiteY5552" fmla="*/ 2602210 h 3652478"/>
                <a:gd name="connsiteX5553" fmla="*/ 1873342 w 10080264"/>
                <a:gd name="connsiteY5553" fmla="*/ 2600410 h 3652478"/>
                <a:gd name="connsiteX5554" fmla="*/ 1866503 w 10080264"/>
                <a:gd name="connsiteY5554" fmla="*/ 2598610 h 3652478"/>
                <a:gd name="connsiteX5555" fmla="*/ 1859663 w 10080264"/>
                <a:gd name="connsiteY5555" fmla="*/ 2593571 h 3652478"/>
                <a:gd name="connsiteX5556" fmla="*/ 1854264 w 10080264"/>
                <a:gd name="connsiteY5556" fmla="*/ 2588172 h 3652478"/>
                <a:gd name="connsiteX5557" fmla="*/ 1851024 w 10080264"/>
                <a:gd name="connsiteY5557" fmla="*/ 2584932 h 3652478"/>
                <a:gd name="connsiteX5558" fmla="*/ 1851024 w 10080264"/>
                <a:gd name="connsiteY5558" fmla="*/ 2578093 h 3652478"/>
                <a:gd name="connsiteX5559" fmla="*/ 1852464 w 10080264"/>
                <a:gd name="connsiteY5559" fmla="*/ 2567654 h 3652478"/>
                <a:gd name="connsiteX5560" fmla="*/ 1857864 w 10080264"/>
                <a:gd name="connsiteY5560" fmla="*/ 2555776 h 3652478"/>
                <a:gd name="connsiteX5561" fmla="*/ 1864703 w 10080264"/>
                <a:gd name="connsiteY5561" fmla="*/ 2545337 h 3652478"/>
                <a:gd name="connsiteX5562" fmla="*/ 1875142 w 10080264"/>
                <a:gd name="connsiteY5562" fmla="*/ 2537058 h 3652478"/>
                <a:gd name="connsiteX5563" fmla="*/ 1878382 w 10080264"/>
                <a:gd name="connsiteY5563" fmla="*/ 2535259 h 3652478"/>
                <a:gd name="connsiteX5564" fmla="*/ 1890621 w 10080264"/>
                <a:gd name="connsiteY5564" fmla="*/ 2528059 h 3652478"/>
                <a:gd name="connsiteX5565" fmla="*/ 1899260 w 10080264"/>
                <a:gd name="connsiteY5565" fmla="*/ 2524820 h 3652478"/>
                <a:gd name="connsiteX5566" fmla="*/ 1899260 w 10080264"/>
                <a:gd name="connsiteY5566" fmla="*/ 2500343 h 3652478"/>
                <a:gd name="connsiteX5567" fmla="*/ 1897460 w 10080264"/>
                <a:gd name="connsiteY5567" fmla="*/ 2500343 h 3652478"/>
                <a:gd name="connsiteX5568" fmla="*/ 1885581 w 10080264"/>
                <a:gd name="connsiteY5568" fmla="*/ 2500343 h 3652478"/>
                <a:gd name="connsiteX5569" fmla="*/ 1875142 w 10080264"/>
                <a:gd name="connsiteY5569" fmla="*/ 2498543 h 3652478"/>
                <a:gd name="connsiteX5570" fmla="*/ 1866503 w 10080264"/>
                <a:gd name="connsiteY5570" fmla="*/ 2493504 h 3652478"/>
                <a:gd name="connsiteX5571" fmla="*/ 1859663 w 10080264"/>
                <a:gd name="connsiteY5571" fmla="*/ 2484865 h 3652478"/>
                <a:gd name="connsiteX5572" fmla="*/ 1856064 w 10080264"/>
                <a:gd name="connsiteY5572" fmla="*/ 2478026 h 3652478"/>
                <a:gd name="connsiteX5573" fmla="*/ 1857864 w 10080264"/>
                <a:gd name="connsiteY5573" fmla="*/ 2472627 h 3652478"/>
                <a:gd name="connsiteX5574" fmla="*/ 1862903 w 10080264"/>
                <a:gd name="connsiteY5574" fmla="*/ 2463988 h 3652478"/>
                <a:gd name="connsiteX5575" fmla="*/ 1868303 w 10080264"/>
                <a:gd name="connsiteY5575" fmla="*/ 2453549 h 3652478"/>
                <a:gd name="connsiteX5576" fmla="*/ 1873342 w 10080264"/>
                <a:gd name="connsiteY5576" fmla="*/ 2444910 h 3652478"/>
                <a:gd name="connsiteX5577" fmla="*/ 1880182 w 10080264"/>
                <a:gd name="connsiteY5577" fmla="*/ 2436272 h 3652478"/>
                <a:gd name="connsiteX5578" fmla="*/ 1888821 w 10080264"/>
                <a:gd name="connsiteY5578" fmla="*/ 2429432 h 3652478"/>
                <a:gd name="connsiteX5579" fmla="*/ 1881981 w 10080264"/>
                <a:gd name="connsiteY5579" fmla="*/ 2427633 h 3652478"/>
                <a:gd name="connsiteX5580" fmla="*/ 1875142 w 10080264"/>
                <a:gd name="connsiteY5580" fmla="*/ 2424393 h 3652478"/>
                <a:gd name="connsiteX5581" fmla="*/ 1871542 w 10080264"/>
                <a:gd name="connsiteY5581" fmla="*/ 2420794 h 3652478"/>
                <a:gd name="connsiteX5582" fmla="*/ 1868303 w 10080264"/>
                <a:gd name="connsiteY5582" fmla="*/ 2417554 h 3652478"/>
                <a:gd name="connsiteX5583" fmla="*/ 1866503 w 10080264"/>
                <a:gd name="connsiteY5583" fmla="*/ 2410355 h 3652478"/>
                <a:gd name="connsiteX5584" fmla="*/ 1864703 w 10080264"/>
                <a:gd name="connsiteY5584" fmla="*/ 2401716 h 3652478"/>
                <a:gd name="connsiteX5585" fmla="*/ 1864703 w 10080264"/>
                <a:gd name="connsiteY5585" fmla="*/ 2398477 h 3652478"/>
                <a:gd name="connsiteX5586" fmla="*/ 1868303 w 10080264"/>
                <a:gd name="connsiteY5586" fmla="*/ 2394877 h 3652478"/>
                <a:gd name="connsiteX5587" fmla="*/ 1880182 w 10080264"/>
                <a:gd name="connsiteY5587" fmla="*/ 2379399 h 3652478"/>
                <a:gd name="connsiteX5588" fmla="*/ 1887021 w 10080264"/>
                <a:gd name="connsiteY5588" fmla="*/ 2372200 h 3652478"/>
                <a:gd name="connsiteX5589" fmla="*/ 1893860 w 10080264"/>
                <a:gd name="connsiteY5589" fmla="*/ 2368960 h 3652478"/>
                <a:gd name="connsiteX5590" fmla="*/ 1907899 w 10080264"/>
                <a:gd name="connsiteY5590" fmla="*/ 2353122 h 3652478"/>
                <a:gd name="connsiteX5591" fmla="*/ 1912939 w 10080264"/>
                <a:gd name="connsiteY5591" fmla="*/ 2334045 h 3652478"/>
                <a:gd name="connsiteX5592" fmla="*/ 1912939 w 10080264"/>
                <a:gd name="connsiteY5592" fmla="*/ 2327206 h 3652478"/>
                <a:gd name="connsiteX5593" fmla="*/ 1912939 w 10080264"/>
                <a:gd name="connsiteY5593" fmla="*/ 2320367 h 3652478"/>
                <a:gd name="connsiteX5594" fmla="*/ 1914738 w 10080264"/>
                <a:gd name="connsiteY5594" fmla="*/ 2311728 h 3652478"/>
                <a:gd name="connsiteX5595" fmla="*/ 1918338 w 10080264"/>
                <a:gd name="connsiteY5595" fmla="*/ 2303089 h 3652478"/>
                <a:gd name="connsiteX5596" fmla="*/ 1880182 w 10080264"/>
                <a:gd name="connsiteY5596" fmla="*/ 2244417 h 3652478"/>
                <a:gd name="connsiteX5597" fmla="*/ 1935616 w 10080264"/>
                <a:gd name="connsiteY5597" fmla="*/ 2285811 h 3652478"/>
                <a:gd name="connsiteX5598" fmla="*/ 1966934 w 10080264"/>
                <a:gd name="connsiteY5598" fmla="*/ 2280772 h 3652478"/>
                <a:gd name="connsiteX5599" fmla="*/ 2003290 w 10080264"/>
                <a:gd name="connsiteY5599" fmla="*/ 2273573 h 3652478"/>
                <a:gd name="connsiteX5600" fmla="*/ 2030648 w 10080264"/>
                <a:gd name="connsiteY5600" fmla="*/ 2268534 h 3652478"/>
                <a:gd name="connsiteX5601" fmla="*/ 2054765 w 10080264"/>
                <a:gd name="connsiteY5601" fmla="*/ 2265294 h 3652478"/>
                <a:gd name="connsiteX5602" fmla="*/ 2082842 w 10080264"/>
                <a:gd name="connsiteY5602" fmla="*/ 2265294 h 3652478"/>
                <a:gd name="connsiteX5603" fmla="*/ 2110560 w 10080264"/>
                <a:gd name="connsiteY5603" fmla="*/ 2265294 h 3652478"/>
                <a:gd name="connsiteX5604" fmla="*/ 2141517 w 10080264"/>
                <a:gd name="connsiteY5604" fmla="*/ 2266734 h 3652478"/>
                <a:gd name="connsiteX5605" fmla="*/ 2140077 w 10080264"/>
                <a:gd name="connsiteY5605" fmla="*/ 2240817 h 3652478"/>
                <a:gd name="connsiteX5606" fmla="*/ 2141517 w 10080264"/>
                <a:gd name="connsiteY5606" fmla="*/ 2218140 h 3652478"/>
                <a:gd name="connsiteX5607" fmla="*/ 2145117 w 10080264"/>
                <a:gd name="connsiteY5607" fmla="*/ 2197263 h 3652478"/>
                <a:gd name="connsiteX5608" fmla="*/ 2151956 w 10080264"/>
                <a:gd name="connsiteY5608" fmla="*/ 2176746 h 3652478"/>
                <a:gd name="connsiteX5609" fmla="*/ 2153756 w 10080264"/>
                <a:gd name="connsiteY5609" fmla="*/ 2166307 h 3652478"/>
                <a:gd name="connsiteX5610" fmla="*/ 2153756 w 10080264"/>
                <a:gd name="connsiteY5610" fmla="*/ 2155868 h 3652478"/>
                <a:gd name="connsiteX5611" fmla="*/ 2153756 w 10080264"/>
                <a:gd name="connsiteY5611" fmla="*/ 2147229 h 3652478"/>
                <a:gd name="connsiteX5612" fmla="*/ 2151956 w 10080264"/>
                <a:gd name="connsiteY5612" fmla="*/ 2137151 h 3652478"/>
                <a:gd name="connsiteX5613" fmla="*/ 2148716 w 10080264"/>
                <a:gd name="connsiteY5613" fmla="*/ 2128512 h 3652478"/>
                <a:gd name="connsiteX5614" fmla="*/ 2145117 w 10080264"/>
                <a:gd name="connsiteY5614" fmla="*/ 2118073 h 3652478"/>
                <a:gd name="connsiteX5615" fmla="*/ 2134678 w 10080264"/>
                <a:gd name="connsiteY5615" fmla="*/ 2100436 h 3652478"/>
                <a:gd name="connsiteX5616" fmla="*/ 2132878 w 10080264"/>
                <a:gd name="connsiteY5616" fmla="*/ 2095396 h 3652478"/>
                <a:gd name="connsiteX5617" fmla="*/ 2129638 w 10080264"/>
                <a:gd name="connsiteY5617" fmla="*/ 2086757 h 3652478"/>
                <a:gd name="connsiteX5618" fmla="*/ 2129638 w 10080264"/>
                <a:gd name="connsiteY5618" fmla="*/ 2078119 h 3652478"/>
                <a:gd name="connsiteX5619" fmla="*/ 2131438 w 10080264"/>
                <a:gd name="connsiteY5619" fmla="*/ 2070920 h 3652478"/>
                <a:gd name="connsiteX5620" fmla="*/ 2132878 w 10080264"/>
                <a:gd name="connsiteY5620" fmla="*/ 2064080 h 3652478"/>
                <a:gd name="connsiteX5621" fmla="*/ 2134678 w 10080264"/>
                <a:gd name="connsiteY5621" fmla="*/ 2059041 h 3652478"/>
                <a:gd name="connsiteX5622" fmla="*/ 2138278 w 10080264"/>
                <a:gd name="connsiteY5622" fmla="*/ 2053642 h 3652478"/>
                <a:gd name="connsiteX5623" fmla="*/ 2145117 w 10080264"/>
                <a:gd name="connsiteY5623" fmla="*/ 2048602 h 3652478"/>
                <a:gd name="connsiteX5624" fmla="*/ 2148716 w 10080264"/>
                <a:gd name="connsiteY5624" fmla="*/ 2045003 h 3652478"/>
                <a:gd name="connsiteX5625" fmla="*/ 2150156 w 10080264"/>
                <a:gd name="connsiteY5625" fmla="*/ 2043563 h 3652478"/>
                <a:gd name="connsiteX5626" fmla="*/ 2150156 w 10080264"/>
                <a:gd name="connsiteY5626" fmla="*/ 2038164 h 3652478"/>
                <a:gd name="connsiteX5627" fmla="*/ 2146917 w 10080264"/>
                <a:gd name="connsiteY5627" fmla="*/ 2036364 h 3652478"/>
                <a:gd name="connsiteX5628" fmla="*/ 2143317 w 10080264"/>
                <a:gd name="connsiteY5628" fmla="*/ 2034924 h 3652478"/>
                <a:gd name="connsiteX5629" fmla="*/ 2138278 w 10080264"/>
                <a:gd name="connsiteY5629" fmla="*/ 2031325 h 3652478"/>
                <a:gd name="connsiteX5630" fmla="*/ 2134678 w 10080264"/>
                <a:gd name="connsiteY5630" fmla="*/ 2024486 h 3652478"/>
                <a:gd name="connsiteX5631" fmla="*/ 2132878 w 10080264"/>
                <a:gd name="connsiteY5631" fmla="*/ 2017647 h 3652478"/>
                <a:gd name="connsiteX5632" fmla="*/ 2131438 w 10080264"/>
                <a:gd name="connsiteY5632" fmla="*/ 2009008 h 3652478"/>
                <a:gd name="connsiteX5633" fmla="*/ 2136477 w 10080264"/>
                <a:gd name="connsiteY5633" fmla="*/ 1979492 h 3652478"/>
                <a:gd name="connsiteX5634" fmla="*/ 2140077 w 10080264"/>
                <a:gd name="connsiteY5634" fmla="*/ 1948176 h 3652478"/>
                <a:gd name="connsiteX5635" fmla="*/ 2146917 w 10080264"/>
                <a:gd name="connsiteY5635" fmla="*/ 1889503 h 3652478"/>
                <a:gd name="connsiteX5636" fmla="*/ 2146917 w 10080264"/>
                <a:gd name="connsiteY5636" fmla="*/ 1827232 h 3652478"/>
                <a:gd name="connsiteX5637" fmla="*/ 2145117 w 10080264"/>
                <a:gd name="connsiteY5637" fmla="*/ 1794116 h 3652478"/>
                <a:gd name="connsiteX5638" fmla="*/ 2143317 w 10080264"/>
                <a:gd name="connsiteY5638" fmla="*/ 1761360 h 3652478"/>
                <a:gd name="connsiteX5639" fmla="*/ 2140077 w 10080264"/>
                <a:gd name="connsiteY5639" fmla="*/ 1692249 h 3652478"/>
                <a:gd name="connsiteX5640" fmla="*/ 2134678 w 10080264"/>
                <a:gd name="connsiteY5640" fmla="*/ 1622778 h 3652478"/>
                <a:gd name="connsiteX5641" fmla="*/ 2131438 w 10080264"/>
                <a:gd name="connsiteY5641" fmla="*/ 1555467 h 3652478"/>
                <a:gd name="connsiteX5642" fmla="*/ 2129638 w 10080264"/>
                <a:gd name="connsiteY5642" fmla="*/ 1520552 h 3652478"/>
                <a:gd name="connsiteX5643" fmla="*/ 2131438 w 10080264"/>
                <a:gd name="connsiteY5643" fmla="*/ 1485996 h 3652478"/>
                <a:gd name="connsiteX5644" fmla="*/ 2134678 w 10080264"/>
                <a:gd name="connsiteY5644" fmla="*/ 1455040 h 3652478"/>
                <a:gd name="connsiteX5645" fmla="*/ 2134678 w 10080264"/>
                <a:gd name="connsiteY5645" fmla="*/ 1421925 h 3652478"/>
                <a:gd name="connsiteX5646" fmla="*/ 2134678 w 10080264"/>
                <a:gd name="connsiteY5646" fmla="*/ 1356413 h 3652478"/>
                <a:gd name="connsiteX5647" fmla="*/ 2134678 w 10080264"/>
                <a:gd name="connsiteY5647" fmla="*/ 1224671 h 3652478"/>
                <a:gd name="connsiteX5648" fmla="*/ 2146917 w 10080264"/>
                <a:gd name="connsiteY5648" fmla="*/ 1143321 h 3652478"/>
                <a:gd name="connsiteX5649" fmla="*/ 2148716 w 10080264"/>
                <a:gd name="connsiteY5649" fmla="*/ 1127843 h 3652478"/>
                <a:gd name="connsiteX5650" fmla="*/ 2150156 w 10080264"/>
                <a:gd name="connsiteY5650" fmla="*/ 1110206 h 3652478"/>
                <a:gd name="connsiteX5651" fmla="*/ 2150156 w 10080264"/>
                <a:gd name="connsiteY5651" fmla="*/ 1074210 h 3652478"/>
                <a:gd name="connsiteX5652" fmla="*/ 2150156 w 10080264"/>
                <a:gd name="connsiteY5652" fmla="*/ 1056933 h 3652478"/>
                <a:gd name="connsiteX5653" fmla="*/ 2148716 w 10080264"/>
                <a:gd name="connsiteY5653" fmla="*/ 1039655 h 3652478"/>
                <a:gd name="connsiteX5654" fmla="*/ 2143317 w 10080264"/>
                <a:gd name="connsiteY5654" fmla="*/ 1006539 h 3652478"/>
                <a:gd name="connsiteX5655" fmla="*/ 2138278 w 10080264"/>
                <a:gd name="connsiteY5655" fmla="*/ 975223 h 3652478"/>
                <a:gd name="connsiteX5656" fmla="*/ 2136477 w 10080264"/>
                <a:gd name="connsiteY5656" fmla="*/ 956506 h 3652478"/>
                <a:gd name="connsiteX5657" fmla="*/ 2134678 w 10080264"/>
                <a:gd name="connsiteY5657" fmla="*/ 939228 h 3652478"/>
                <a:gd name="connsiteX5658" fmla="*/ 2136477 w 10080264"/>
                <a:gd name="connsiteY5658" fmla="*/ 885595 h 3652478"/>
                <a:gd name="connsiteX5659" fmla="*/ 2136477 w 10080264"/>
                <a:gd name="connsiteY5659" fmla="*/ 857519 h 3652478"/>
                <a:gd name="connsiteX5660" fmla="*/ 2140077 w 10080264"/>
                <a:gd name="connsiteY5660" fmla="*/ 828363 h 3652478"/>
                <a:gd name="connsiteX5661" fmla="*/ 2148716 w 10080264"/>
                <a:gd name="connsiteY5661" fmla="*/ 732975 h 3652478"/>
                <a:gd name="connsiteX5662" fmla="*/ 2150156 w 10080264"/>
                <a:gd name="connsiteY5662" fmla="*/ 724336 h 3652478"/>
                <a:gd name="connsiteX5663" fmla="*/ 2141517 w 10080264"/>
                <a:gd name="connsiteY5663" fmla="*/ 727936 h 3652478"/>
                <a:gd name="connsiteX5664" fmla="*/ 2131438 w 10080264"/>
                <a:gd name="connsiteY5664" fmla="*/ 727936 h 3652478"/>
                <a:gd name="connsiteX5665" fmla="*/ 2113800 w 10080264"/>
                <a:gd name="connsiteY5665" fmla="*/ 727936 h 3652478"/>
                <a:gd name="connsiteX5666" fmla="*/ 2117400 w 10080264"/>
                <a:gd name="connsiteY5666" fmla="*/ 710658 h 3652478"/>
                <a:gd name="connsiteX5667" fmla="*/ 2120999 w 10080264"/>
                <a:gd name="connsiteY5667" fmla="*/ 698419 h 3652478"/>
                <a:gd name="connsiteX5668" fmla="*/ 2124239 w 10080264"/>
                <a:gd name="connsiteY5668" fmla="*/ 686181 h 3652478"/>
                <a:gd name="connsiteX5669" fmla="*/ 2131438 w 10080264"/>
                <a:gd name="connsiteY5669" fmla="*/ 674303 h 3652478"/>
                <a:gd name="connsiteX5670" fmla="*/ 2138278 w 10080264"/>
                <a:gd name="connsiteY5670" fmla="*/ 665664 h 3652478"/>
                <a:gd name="connsiteX5671" fmla="*/ 2127839 w 10080264"/>
                <a:gd name="connsiteY5671" fmla="*/ 667464 h 3652478"/>
                <a:gd name="connsiteX5672" fmla="*/ 2119199 w 10080264"/>
                <a:gd name="connsiteY5672" fmla="*/ 669263 h 3652478"/>
                <a:gd name="connsiteX5673" fmla="*/ 2112000 w 10080264"/>
                <a:gd name="connsiteY5673" fmla="*/ 669263 h 3652478"/>
                <a:gd name="connsiteX5674" fmla="*/ 2105160 w 10080264"/>
                <a:gd name="connsiteY5674" fmla="*/ 667464 h 3652478"/>
                <a:gd name="connsiteX5675" fmla="*/ 2094722 w 10080264"/>
                <a:gd name="connsiteY5675" fmla="*/ 662064 h 3652478"/>
                <a:gd name="connsiteX5676" fmla="*/ 2087882 w 10080264"/>
                <a:gd name="connsiteY5676" fmla="*/ 657025 h 3652478"/>
                <a:gd name="connsiteX5677" fmla="*/ 2082842 w 10080264"/>
                <a:gd name="connsiteY5677" fmla="*/ 651986 h 3652478"/>
                <a:gd name="connsiteX5678" fmla="*/ 2082842 w 10080264"/>
                <a:gd name="connsiteY5678" fmla="*/ 646587 h 3652478"/>
                <a:gd name="connsiteX5679" fmla="*/ 2084282 w 10080264"/>
                <a:gd name="connsiteY5679" fmla="*/ 632908 h 3652478"/>
                <a:gd name="connsiteX5680" fmla="*/ 2087882 w 10080264"/>
                <a:gd name="connsiteY5680" fmla="*/ 620670 h 3652478"/>
                <a:gd name="connsiteX5681" fmla="*/ 2094722 w 10080264"/>
                <a:gd name="connsiteY5681" fmla="*/ 610231 h 3652478"/>
                <a:gd name="connsiteX5682" fmla="*/ 2103361 w 10080264"/>
                <a:gd name="connsiteY5682" fmla="*/ 599792 h 3652478"/>
                <a:gd name="connsiteX5683" fmla="*/ 2058365 w 10080264"/>
                <a:gd name="connsiteY5683" fmla="*/ 592953 h 3652478"/>
                <a:gd name="connsiteX5684" fmla="*/ 2039287 w 10080264"/>
                <a:gd name="connsiteY5684" fmla="*/ 589354 h 3652478"/>
                <a:gd name="connsiteX5685" fmla="*/ 2020568 w 10080264"/>
                <a:gd name="connsiteY5685" fmla="*/ 585754 h 3652478"/>
                <a:gd name="connsiteX5686" fmla="*/ 2003290 w 10080264"/>
                <a:gd name="connsiteY5686" fmla="*/ 578915 h 3652478"/>
                <a:gd name="connsiteX5687" fmla="*/ 1989251 w 10080264"/>
                <a:gd name="connsiteY5687" fmla="*/ 572076 h 3652478"/>
                <a:gd name="connsiteX5688" fmla="*/ 1978813 w 10080264"/>
                <a:gd name="connsiteY5688" fmla="*/ 580715 h 3652478"/>
                <a:gd name="connsiteX5689" fmla="*/ 1966934 w 10080264"/>
                <a:gd name="connsiteY5689" fmla="*/ 594753 h 3652478"/>
                <a:gd name="connsiteX5690" fmla="*/ 1959734 w 10080264"/>
                <a:gd name="connsiteY5690" fmla="*/ 603392 h 3652478"/>
                <a:gd name="connsiteX5691" fmla="*/ 1952895 w 10080264"/>
                <a:gd name="connsiteY5691" fmla="*/ 608431 h 3652478"/>
                <a:gd name="connsiteX5692" fmla="*/ 1944256 w 10080264"/>
                <a:gd name="connsiteY5692" fmla="*/ 612031 h 3652478"/>
                <a:gd name="connsiteX5693" fmla="*/ 1935616 w 10080264"/>
                <a:gd name="connsiteY5693" fmla="*/ 615271 h 3652478"/>
                <a:gd name="connsiteX5694" fmla="*/ 1926977 w 10080264"/>
                <a:gd name="connsiteY5694" fmla="*/ 615271 h 3652478"/>
                <a:gd name="connsiteX5695" fmla="*/ 1918338 w 10080264"/>
                <a:gd name="connsiteY5695" fmla="*/ 613831 h 3652478"/>
                <a:gd name="connsiteX5696" fmla="*/ 1907899 w 10080264"/>
                <a:gd name="connsiteY5696" fmla="*/ 612031 h 3652478"/>
                <a:gd name="connsiteX5697" fmla="*/ 1899260 w 10080264"/>
                <a:gd name="connsiteY5697" fmla="*/ 606632 h 3652478"/>
                <a:gd name="connsiteX5698" fmla="*/ 1890621 w 10080264"/>
                <a:gd name="connsiteY5698" fmla="*/ 601592 h 3652478"/>
                <a:gd name="connsiteX5699" fmla="*/ 1892420 w 10080264"/>
                <a:gd name="connsiteY5699" fmla="*/ 592953 h 3652478"/>
                <a:gd name="connsiteX5700" fmla="*/ 1895660 w 10080264"/>
                <a:gd name="connsiteY5700" fmla="*/ 554798 h 3652478"/>
                <a:gd name="connsiteX5701" fmla="*/ 1901060 w 10080264"/>
                <a:gd name="connsiteY5701" fmla="*/ 504765 h 3652478"/>
                <a:gd name="connsiteX5702" fmla="*/ 1906099 w 10080264"/>
                <a:gd name="connsiteY5702" fmla="*/ 442133 h 3652478"/>
                <a:gd name="connsiteX5703" fmla="*/ 1907899 w 10080264"/>
                <a:gd name="connsiteY5703" fmla="*/ 400739 h 3652478"/>
                <a:gd name="connsiteX5704" fmla="*/ 1906099 w 10080264"/>
                <a:gd name="connsiteY5704" fmla="*/ 381661 h 3652478"/>
                <a:gd name="connsiteX5705" fmla="*/ 1904299 w 10080264"/>
                <a:gd name="connsiteY5705" fmla="*/ 361144 h 3652478"/>
                <a:gd name="connsiteX5706" fmla="*/ 1901060 w 10080264"/>
                <a:gd name="connsiteY5706" fmla="*/ 343506 h 3652478"/>
                <a:gd name="connsiteX5707" fmla="*/ 1895660 w 10080264"/>
                <a:gd name="connsiteY5707" fmla="*/ 324429 h 3652478"/>
                <a:gd name="connsiteX5708" fmla="*/ 1890621 w 10080264"/>
                <a:gd name="connsiteY5708" fmla="*/ 308951 h 3652478"/>
                <a:gd name="connsiteX5709" fmla="*/ 1885581 w 10080264"/>
                <a:gd name="connsiteY5709" fmla="*/ 291673 h 3652478"/>
                <a:gd name="connsiteX5710" fmla="*/ 1880182 w 10080264"/>
                <a:gd name="connsiteY5710" fmla="*/ 281234 h 3652478"/>
                <a:gd name="connsiteX5711" fmla="*/ 1890621 w 10080264"/>
                <a:gd name="connsiteY5711" fmla="*/ 274395 h 3652478"/>
                <a:gd name="connsiteX5712" fmla="*/ 1897460 w 10080264"/>
                <a:gd name="connsiteY5712" fmla="*/ 267556 h 3652478"/>
                <a:gd name="connsiteX5713" fmla="*/ 1904299 w 10080264"/>
                <a:gd name="connsiteY5713" fmla="*/ 260717 h 3652478"/>
                <a:gd name="connsiteX5714" fmla="*/ 1907899 w 10080264"/>
                <a:gd name="connsiteY5714" fmla="*/ 252078 h 3652478"/>
                <a:gd name="connsiteX5715" fmla="*/ 1911139 w 10080264"/>
                <a:gd name="connsiteY5715" fmla="*/ 241640 h 3652478"/>
                <a:gd name="connsiteX5716" fmla="*/ 1912939 w 10080264"/>
                <a:gd name="connsiteY5716" fmla="*/ 231201 h 3652478"/>
                <a:gd name="connsiteX5717" fmla="*/ 1912939 w 10080264"/>
                <a:gd name="connsiteY5717" fmla="*/ 220762 h 3652478"/>
                <a:gd name="connsiteX5718" fmla="*/ 1914738 w 10080264"/>
                <a:gd name="connsiteY5718" fmla="*/ 196646 h 3652478"/>
                <a:gd name="connsiteX5719" fmla="*/ 1914738 w 10080264"/>
                <a:gd name="connsiteY5719" fmla="*/ 148052 h 3652478"/>
                <a:gd name="connsiteX5720" fmla="*/ 1914738 w 10080264"/>
                <a:gd name="connsiteY5720" fmla="*/ 134374 h 3652478"/>
                <a:gd name="connsiteX5721" fmla="*/ 1916538 w 10080264"/>
                <a:gd name="connsiteY5721" fmla="*/ 122135 h 3652478"/>
                <a:gd name="connsiteX5722" fmla="*/ 1921578 w 10080264"/>
                <a:gd name="connsiteY5722" fmla="*/ 108457 h 3652478"/>
                <a:gd name="connsiteX5723" fmla="*/ 1926977 w 10080264"/>
                <a:gd name="connsiteY5723" fmla="*/ 96219 h 3652478"/>
                <a:gd name="connsiteX5724" fmla="*/ 1937416 w 10080264"/>
                <a:gd name="connsiteY5724" fmla="*/ 71742 h 3652478"/>
                <a:gd name="connsiteX5725" fmla="*/ 1952895 w 10080264"/>
                <a:gd name="connsiteY5725" fmla="*/ 94419 h 3652478"/>
                <a:gd name="connsiteX5726" fmla="*/ 1956495 w 10080264"/>
                <a:gd name="connsiteY5726" fmla="*/ 98018 h 3652478"/>
                <a:gd name="connsiteX5727" fmla="*/ 1961534 w 10080264"/>
                <a:gd name="connsiteY5727" fmla="*/ 103058 h 3652478"/>
                <a:gd name="connsiteX5728" fmla="*/ 1968373 w 10080264"/>
                <a:gd name="connsiteY5728" fmla="*/ 108457 h 3652478"/>
                <a:gd name="connsiteX5729" fmla="*/ 1980612 w 10080264"/>
                <a:gd name="connsiteY5729" fmla="*/ 111697 h 3652478"/>
                <a:gd name="connsiteX5730" fmla="*/ 1996091 w 10080264"/>
                <a:gd name="connsiteY5730" fmla="*/ 96219 h 3652478"/>
                <a:gd name="connsiteX5731" fmla="*/ 1996091 w 10080264"/>
                <a:gd name="connsiteY5731" fmla="*/ 115296 h 3652478"/>
                <a:gd name="connsiteX5732" fmla="*/ 2011929 w 10080264"/>
                <a:gd name="connsiteY5732" fmla="*/ 120335 h 3652478"/>
                <a:gd name="connsiteX5733" fmla="*/ 2016969 w 10080264"/>
                <a:gd name="connsiteY5733" fmla="*/ 123935 h 3652478"/>
                <a:gd name="connsiteX5734" fmla="*/ 2020568 w 10080264"/>
                <a:gd name="connsiteY5734" fmla="*/ 127174 h 3652478"/>
                <a:gd name="connsiteX5735" fmla="*/ 2029208 w 10080264"/>
                <a:gd name="connsiteY5735" fmla="*/ 123935 h 3652478"/>
                <a:gd name="connsiteX5736" fmla="*/ 2037847 w 10080264"/>
                <a:gd name="connsiteY5736" fmla="*/ 122135 h 3652478"/>
                <a:gd name="connsiteX5737" fmla="*/ 2034247 w 10080264"/>
                <a:gd name="connsiteY5737" fmla="*/ 115296 h 3652478"/>
                <a:gd name="connsiteX5738" fmla="*/ 680124 w 10080264"/>
                <a:gd name="connsiteY5738" fmla="*/ 0 h 3652478"/>
                <a:gd name="connsiteX5739" fmla="*/ 685162 w 10080264"/>
                <a:gd name="connsiteY5739" fmla="*/ 0 h 3652478"/>
                <a:gd name="connsiteX5740" fmla="*/ 691999 w 10080264"/>
                <a:gd name="connsiteY5740" fmla="*/ 0 h 3652478"/>
                <a:gd name="connsiteX5741" fmla="*/ 699197 w 10080264"/>
                <a:gd name="connsiteY5741" fmla="*/ 1800 h 3652478"/>
                <a:gd name="connsiteX5742" fmla="*/ 709632 w 10080264"/>
                <a:gd name="connsiteY5742" fmla="*/ 6840 h 3652478"/>
                <a:gd name="connsiteX5743" fmla="*/ 716470 w 10080264"/>
                <a:gd name="connsiteY5743" fmla="*/ 14041 h 3652478"/>
                <a:gd name="connsiteX5744" fmla="*/ 719708 w 10080264"/>
                <a:gd name="connsiteY5744" fmla="*/ 19081 h 3652478"/>
                <a:gd name="connsiteX5745" fmla="*/ 721508 w 10080264"/>
                <a:gd name="connsiteY5745" fmla="*/ 20882 h 3652478"/>
                <a:gd name="connsiteX5746" fmla="*/ 730144 w 10080264"/>
                <a:gd name="connsiteY5746" fmla="*/ 22682 h 3652478"/>
                <a:gd name="connsiteX5747" fmla="*/ 776925 w 10080264"/>
                <a:gd name="connsiteY5747" fmla="*/ 20882 h 3652478"/>
                <a:gd name="connsiteX5748" fmla="*/ 818308 w 10080264"/>
                <a:gd name="connsiteY5748" fmla="*/ 20882 h 3652478"/>
                <a:gd name="connsiteX5749" fmla="*/ 856453 w 10080264"/>
                <a:gd name="connsiteY5749" fmla="*/ 24122 h 3652478"/>
                <a:gd name="connsiteX5750" fmla="*/ 891359 w 10080264"/>
                <a:gd name="connsiteY5750" fmla="*/ 31322 h 3652478"/>
                <a:gd name="connsiteX5751" fmla="*/ 924106 w 10080264"/>
                <a:gd name="connsiteY5751" fmla="*/ 39963 h 3652478"/>
                <a:gd name="connsiteX5752" fmla="*/ 956852 w 10080264"/>
                <a:gd name="connsiteY5752" fmla="*/ 51844 h 3652478"/>
                <a:gd name="connsiteX5753" fmla="*/ 988160 w 10080264"/>
                <a:gd name="connsiteY5753" fmla="*/ 65885 h 3652478"/>
                <a:gd name="connsiteX5754" fmla="*/ 1019107 w 10080264"/>
                <a:gd name="connsiteY5754" fmla="*/ 79566 h 3652478"/>
                <a:gd name="connsiteX5755" fmla="*/ 1048615 w 10080264"/>
                <a:gd name="connsiteY5755" fmla="*/ 99007 h 3652478"/>
                <a:gd name="connsiteX5756" fmla="*/ 1076324 w 10080264"/>
                <a:gd name="connsiteY5756" fmla="*/ 117729 h 3652478"/>
                <a:gd name="connsiteX5757" fmla="*/ 1128143 w 10080264"/>
                <a:gd name="connsiteY5757" fmla="*/ 157691 h 3652478"/>
                <a:gd name="connsiteX5758" fmla="*/ 1166288 w 10080264"/>
                <a:gd name="connsiteY5758" fmla="*/ 186853 h 3652478"/>
                <a:gd name="connsiteX5759" fmla="*/ 1200833 w 10080264"/>
                <a:gd name="connsiteY5759" fmla="*/ 218176 h 3652478"/>
                <a:gd name="connsiteX5760" fmla="*/ 1207671 w 10080264"/>
                <a:gd name="connsiteY5760" fmla="*/ 211335 h 3652478"/>
                <a:gd name="connsiteX5761" fmla="*/ 1216307 w 10080264"/>
                <a:gd name="connsiteY5761" fmla="*/ 207735 h 3652478"/>
                <a:gd name="connsiteX5762" fmla="*/ 1219906 w 10080264"/>
                <a:gd name="connsiteY5762" fmla="*/ 204495 h 3652478"/>
                <a:gd name="connsiteX5763" fmla="*/ 1221705 w 10080264"/>
                <a:gd name="connsiteY5763" fmla="*/ 200895 h 3652478"/>
                <a:gd name="connsiteX5764" fmla="*/ 1224944 w 10080264"/>
                <a:gd name="connsiteY5764" fmla="*/ 195854 h 3652478"/>
                <a:gd name="connsiteX5765" fmla="*/ 1224944 w 10080264"/>
                <a:gd name="connsiteY5765" fmla="*/ 176773 h 3652478"/>
                <a:gd name="connsiteX5766" fmla="*/ 1226743 w 10080264"/>
                <a:gd name="connsiteY5766" fmla="*/ 166332 h 3652478"/>
                <a:gd name="connsiteX5767" fmla="*/ 1228542 w 10080264"/>
                <a:gd name="connsiteY5767" fmla="*/ 154091 h 3652478"/>
                <a:gd name="connsiteX5768" fmla="*/ 1230341 w 10080264"/>
                <a:gd name="connsiteY5768" fmla="*/ 136810 h 3652478"/>
                <a:gd name="connsiteX5769" fmla="*/ 1233580 w 10080264"/>
                <a:gd name="connsiteY5769" fmla="*/ 116288 h 3652478"/>
                <a:gd name="connsiteX5770" fmla="*/ 1238978 w 10080264"/>
                <a:gd name="connsiteY5770" fmla="*/ 97207 h 3652478"/>
                <a:gd name="connsiteX5771" fmla="*/ 1247614 w 10080264"/>
                <a:gd name="connsiteY5771" fmla="*/ 93607 h 3652478"/>
                <a:gd name="connsiteX5772" fmla="*/ 1263088 w 10080264"/>
                <a:gd name="connsiteY5772" fmla="*/ 91807 h 3652478"/>
                <a:gd name="connsiteX5773" fmla="*/ 1277123 w 10080264"/>
                <a:gd name="connsiteY5773" fmla="*/ 91807 h 3652478"/>
                <a:gd name="connsiteX5774" fmla="*/ 1289358 w 10080264"/>
                <a:gd name="connsiteY5774" fmla="*/ 91807 h 3652478"/>
                <a:gd name="connsiteX5775" fmla="*/ 1301233 w 10080264"/>
                <a:gd name="connsiteY5775" fmla="*/ 95407 h 3652478"/>
                <a:gd name="connsiteX5776" fmla="*/ 1304831 w 10080264"/>
                <a:gd name="connsiteY5776" fmla="*/ 97207 h 3652478"/>
                <a:gd name="connsiteX5777" fmla="*/ 1311669 w 10080264"/>
                <a:gd name="connsiteY5777" fmla="*/ 100447 h 3652478"/>
                <a:gd name="connsiteX5778" fmla="*/ 1320305 w 10080264"/>
                <a:gd name="connsiteY5778" fmla="*/ 104048 h 3652478"/>
                <a:gd name="connsiteX5779" fmla="*/ 1328942 w 10080264"/>
                <a:gd name="connsiteY5779" fmla="*/ 104048 h 3652478"/>
                <a:gd name="connsiteX5780" fmla="*/ 1341177 w 10080264"/>
                <a:gd name="connsiteY5780" fmla="*/ 105848 h 3652478"/>
                <a:gd name="connsiteX5781" fmla="*/ 1420704 w 10080264"/>
                <a:gd name="connsiteY5781" fmla="*/ 109088 h 3652478"/>
                <a:gd name="connsiteX5782" fmla="*/ 1462088 w 10080264"/>
                <a:gd name="connsiteY5782" fmla="*/ 110888 h 3652478"/>
                <a:gd name="connsiteX5783" fmla="*/ 1505270 w 10080264"/>
                <a:gd name="connsiteY5783" fmla="*/ 109088 h 3652478"/>
                <a:gd name="connsiteX5784" fmla="*/ 1548813 w 10080264"/>
                <a:gd name="connsiteY5784" fmla="*/ 109088 h 3652478"/>
                <a:gd name="connsiteX5785" fmla="*/ 1590196 w 10080264"/>
                <a:gd name="connsiteY5785" fmla="*/ 110888 h 3652478"/>
                <a:gd name="connsiteX5786" fmla="*/ 1673322 w 10080264"/>
                <a:gd name="connsiteY5786" fmla="*/ 116288 h 3652478"/>
                <a:gd name="connsiteX5787" fmla="*/ 1680159 w 10080264"/>
                <a:gd name="connsiteY5787" fmla="*/ 116288 h 3652478"/>
                <a:gd name="connsiteX5788" fmla="*/ 1686997 w 10080264"/>
                <a:gd name="connsiteY5788" fmla="*/ 123129 h 3652478"/>
                <a:gd name="connsiteX5789" fmla="*/ 1694194 w 10080264"/>
                <a:gd name="connsiteY5789" fmla="*/ 135010 h 3652478"/>
                <a:gd name="connsiteX5790" fmla="*/ 1699232 w 10080264"/>
                <a:gd name="connsiteY5790" fmla="*/ 147251 h 3652478"/>
                <a:gd name="connsiteX5791" fmla="*/ 1704629 w 10080264"/>
                <a:gd name="connsiteY5791" fmla="*/ 162732 h 3652478"/>
                <a:gd name="connsiteX5792" fmla="*/ 1706069 w 10080264"/>
                <a:gd name="connsiteY5792" fmla="*/ 178213 h 3652478"/>
                <a:gd name="connsiteX5793" fmla="*/ 1707868 w 10080264"/>
                <a:gd name="connsiteY5793" fmla="*/ 194054 h 3652478"/>
                <a:gd name="connsiteX5794" fmla="*/ 1706069 w 10080264"/>
                <a:gd name="connsiteY5794" fmla="*/ 213136 h 3652478"/>
                <a:gd name="connsiteX5795" fmla="*/ 1704629 w 10080264"/>
                <a:gd name="connsiteY5795" fmla="*/ 232217 h 3652478"/>
                <a:gd name="connsiteX5796" fmla="*/ 1701031 w 10080264"/>
                <a:gd name="connsiteY5796" fmla="*/ 251298 h 3652478"/>
                <a:gd name="connsiteX5797" fmla="*/ 1701031 w 10080264"/>
                <a:gd name="connsiteY5797" fmla="*/ 311782 h 3652478"/>
                <a:gd name="connsiteX5798" fmla="*/ 1702830 w 10080264"/>
                <a:gd name="connsiteY5798" fmla="*/ 346345 h 3652478"/>
                <a:gd name="connsiteX5799" fmla="*/ 1704629 w 10080264"/>
                <a:gd name="connsiteY5799" fmla="*/ 380907 h 3652478"/>
                <a:gd name="connsiteX5800" fmla="*/ 1707868 w 10080264"/>
                <a:gd name="connsiteY5800" fmla="*/ 457233 h 3652478"/>
                <a:gd name="connsiteX5801" fmla="*/ 1711467 w 10080264"/>
                <a:gd name="connsiteY5801" fmla="*/ 528158 h 3652478"/>
                <a:gd name="connsiteX5802" fmla="*/ 1711467 w 10080264"/>
                <a:gd name="connsiteY5802" fmla="*/ 599083 h 3652478"/>
                <a:gd name="connsiteX5803" fmla="*/ 1711467 w 10080264"/>
                <a:gd name="connsiteY5803" fmla="*/ 633646 h 3652478"/>
                <a:gd name="connsiteX5804" fmla="*/ 1707868 w 10080264"/>
                <a:gd name="connsiteY5804" fmla="*/ 664968 h 3652478"/>
                <a:gd name="connsiteX5805" fmla="*/ 1702830 w 10080264"/>
                <a:gd name="connsiteY5805" fmla="*/ 720412 h 3652478"/>
                <a:gd name="connsiteX5806" fmla="*/ 1697432 w 10080264"/>
                <a:gd name="connsiteY5806" fmla="*/ 748134 h 3652478"/>
                <a:gd name="connsiteX5807" fmla="*/ 1690595 w 10080264"/>
                <a:gd name="connsiteY5807" fmla="*/ 774056 h 3652478"/>
                <a:gd name="connsiteX5808" fmla="*/ 1699232 w 10080264"/>
                <a:gd name="connsiteY5808" fmla="*/ 786297 h 3652478"/>
                <a:gd name="connsiteX5809" fmla="*/ 1704629 w 10080264"/>
                <a:gd name="connsiteY5809" fmla="*/ 801778 h 3652478"/>
                <a:gd name="connsiteX5810" fmla="*/ 1707868 w 10080264"/>
                <a:gd name="connsiteY5810" fmla="*/ 819059 h 3652478"/>
                <a:gd name="connsiteX5811" fmla="*/ 1707868 w 10080264"/>
                <a:gd name="connsiteY5811" fmla="*/ 836341 h 3652478"/>
                <a:gd name="connsiteX5812" fmla="*/ 1707868 w 10080264"/>
                <a:gd name="connsiteY5812" fmla="*/ 856862 h 3652478"/>
                <a:gd name="connsiteX5813" fmla="*/ 1702830 w 10080264"/>
                <a:gd name="connsiteY5813" fmla="*/ 875943 h 3652478"/>
                <a:gd name="connsiteX5814" fmla="*/ 1695633 w 10080264"/>
                <a:gd name="connsiteY5814" fmla="*/ 895385 h 3652478"/>
                <a:gd name="connsiteX5815" fmla="*/ 1686997 w 10080264"/>
                <a:gd name="connsiteY5815" fmla="*/ 912666 h 3652478"/>
                <a:gd name="connsiteX5816" fmla="*/ 1683758 w 10080264"/>
                <a:gd name="connsiteY5816" fmla="*/ 919507 h 3652478"/>
                <a:gd name="connsiteX5817" fmla="*/ 1675121 w 10080264"/>
                <a:gd name="connsiteY5817" fmla="*/ 919507 h 3652478"/>
                <a:gd name="connsiteX5818" fmla="*/ 1622943 w 10080264"/>
                <a:gd name="connsiteY5818" fmla="*/ 919507 h 3652478"/>
                <a:gd name="connsiteX5819" fmla="*/ 1572923 w 10080264"/>
                <a:gd name="connsiteY5819" fmla="*/ 915906 h 3652478"/>
                <a:gd name="connsiteX5820" fmla="*/ 1524342 w 10080264"/>
                <a:gd name="connsiteY5820" fmla="*/ 912666 h 3652478"/>
                <a:gd name="connsiteX5821" fmla="*/ 1477561 w 10080264"/>
                <a:gd name="connsiteY5821" fmla="*/ 907266 h 3652478"/>
                <a:gd name="connsiteX5822" fmla="*/ 1432939 w 10080264"/>
                <a:gd name="connsiteY5822" fmla="*/ 905466 h 3652478"/>
                <a:gd name="connsiteX5823" fmla="*/ 1389397 w 10080264"/>
                <a:gd name="connsiteY5823" fmla="*/ 905466 h 3652478"/>
                <a:gd name="connsiteX5824" fmla="*/ 1348014 w 10080264"/>
                <a:gd name="connsiteY5824" fmla="*/ 905466 h 3652478"/>
                <a:gd name="connsiteX5825" fmla="*/ 1308070 w 10080264"/>
                <a:gd name="connsiteY5825" fmla="*/ 907266 h 3652478"/>
                <a:gd name="connsiteX5826" fmla="*/ 1290797 w 10080264"/>
                <a:gd name="connsiteY5826" fmla="*/ 909066 h 3652478"/>
                <a:gd name="connsiteX5827" fmla="*/ 1277123 w 10080264"/>
                <a:gd name="connsiteY5827" fmla="*/ 910866 h 3652478"/>
                <a:gd name="connsiteX5828" fmla="*/ 1259850 w 10080264"/>
                <a:gd name="connsiteY5828" fmla="*/ 914466 h 3652478"/>
                <a:gd name="connsiteX5829" fmla="*/ 1247614 w 10080264"/>
                <a:gd name="connsiteY5829" fmla="*/ 919507 h 3652478"/>
                <a:gd name="connsiteX5830" fmla="*/ 1233580 w 10080264"/>
                <a:gd name="connsiteY5830" fmla="*/ 921307 h 3652478"/>
                <a:gd name="connsiteX5831" fmla="*/ 1216307 w 10080264"/>
                <a:gd name="connsiteY5831" fmla="*/ 921307 h 3652478"/>
                <a:gd name="connsiteX5832" fmla="*/ 1199034 w 10080264"/>
                <a:gd name="connsiteY5832" fmla="*/ 919507 h 3652478"/>
                <a:gd name="connsiteX5833" fmla="*/ 1188598 w 10080264"/>
                <a:gd name="connsiteY5833" fmla="*/ 917706 h 3652478"/>
                <a:gd name="connsiteX5834" fmla="*/ 1183561 w 10080264"/>
                <a:gd name="connsiteY5834" fmla="*/ 883144 h 3652478"/>
                <a:gd name="connsiteX5835" fmla="*/ 1154412 w 10080264"/>
                <a:gd name="connsiteY5835" fmla="*/ 742734 h 3652478"/>
                <a:gd name="connsiteX5836" fmla="*/ 1149014 w 10080264"/>
                <a:gd name="connsiteY5836" fmla="*/ 725452 h 3652478"/>
                <a:gd name="connsiteX5837" fmla="*/ 1143976 w 10080264"/>
                <a:gd name="connsiteY5837" fmla="*/ 708171 h 3652478"/>
                <a:gd name="connsiteX5838" fmla="*/ 1136780 w 10080264"/>
                <a:gd name="connsiteY5838" fmla="*/ 692690 h 3652478"/>
                <a:gd name="connsiteX5839" fmla="*/ 1129942 w 10080264"/>
                <a:gd name="connsiteY5839" fmla="*/ 675409 h 3652478"/>
                <a:gd name="connsiteX5840" fmla="*/ 1121306 w 10080264"/>
                <a:gd name="connsiteY5840" fmla="*/ 659928 h 3652478"/>
                <a:gd name="connsiteX5841" fmla="*/ 1110870 w 10080264"/>
                <a:gd name="connsiteY5841" fmla="*/ 644086 h 3652478"/>
                <a:gd name="connsiteX5842" fmla="*/ 1088199 w 10080264"/>
                <a:gd name="connsiteY5842" fmla="*/ 613124 h 3652478"/>
                <a:gd name="connsiteX5843" fmla="*/ 1081362 w 10080264"/>
                <a:gd name="connsiteY5843" fmla="*/ 600883 h 3652478"/>
                <a:gd name="connsiteX5844" fmla="*/ 1070926 w 10080264"/>
                <a:gd name="connsiteY5844" fmla="*/ 590443 h 3652478"/>
                <a:gd name="connsiteX5845" fmla="*/ 1062289 w 10080264"/>
                <a:gd name="connsiteY5845" fmla="*/ 580002 h 3652478"/>
                <a:gd name="connsiteX5846" fmla="*/ 1050414 w 10080264"/>
                <a:gd name="connsiteY5846" fmla="*/ 571361 h 3652478"/>
                <a:gd name="connsiteX5847" fmla="*/ 1039979 w 10080264"/>
                <a:gd name="connsiteY5847" fmla="*/ 564521 h 3652478"/>
                <a:gd name="connsiteX5848" fmla="*/ 1029543 w 10080264"/>
                <a:gd name="connsiteY5848" fmla="*/ 555880 h 3652478"/>
                <a:gd name="connsiteX5849" fmla="*/ 1010471 w 10080264"/>
                <a:gd name="connsiteY5849" fmla="*/ 534999 h 3652478"/>
                <a:gd name="connsiteX5850" fmla="*/ 1000035 w 10080264"/>
                <a:gd name="connsiteY5850" fmla="*/ 524558 h 3652478"/>
                <a:gd name="connsiteX5851" fmla="*/ 956852 w 10080264"/>
                <a:gd name="connsiteY5851" fmla="*/ 514477 h 3652478"/>
                <a:gd name="connsiteX5852" fmla="*/ 946416 w 10080264"/>
                <a:gd name="connsiteY5852" fmla="*/ 510877 h 3652478"/>
                <a:gd name="connsiteX5853" fmla="*/ 937780 w 10080264"/>
                <a:gd name="connsiteY5853" fmla="*/ 507277 h 3652478"/>
                <a:gd name="connsiteX5854" fmla="*/ 935981 w 10080264"/>
                <a:gd name="connsiteY5854" fmla="*/ 509077 h 3652478"/>
                <a:gd name="connsiteX5855" fmla="*/ 935981 w 10080264"/>
                <a:gd name="connsiteY5855" fmla="*/ 507277 h 3652478"/>
                <a:gd name="connsiteX5856" fmla="*/ 927344 w 10080264"/>
                <a:gd name="connsiteY5856" fmla="*/ 500436 h 3652478"/>
                <a:gd name="connsiteX5857" fmla="*/ 920507 w 10080264"/>
                <a:gd name="connsiteY5857" fmla="*/ 493596 h 3652478"/>
                <a:gd name="connsiteX5858" fmla="*/ 896397 w 10080264"/>
                <a:gd name="connsiteY5858" fmla="*/ 497196 h 3652478"/>
                <a:gd name="connsiteX5859" fmla="*/ 875525 w 10080264"/>
                <a:gd name="connsiteY5859" fmla="*/ 498636 h 3652478"/>
                <a:gd name="connsiteX5860" fmla="*/ 863650 w 10080264"/>
                <a:gd name="connsiteY5860" fmla="*/ 500436 h 3652478"/>
                <a:gd name="connsiteX5861" fmla="*/ 849616 w 10080264"/>
                <a:gd name="connsiteY5861" fmla="*/ 502236 h 3652478"/>
                <a:gd name="connsiteX5862" fmla="*/ 823706 w 10080264"/>
                <a:gd name="connsiteY5862" fmla="*/ 502236 h 3652478"/>
                <a:gd name="connsiteX5863" fmla="*/ 806433 w 10080264"/>
                <a:gd name="connsiteY5863" fmla="*/ 509077 h 3652478"/>
                <a:gd name="connsiteX5864" fmla="*/ 787361 w 10080264"/>
                <a:gd name="connsiteY5864" fmla="*/ 523118 h 3652478"/>
                <a:gd name="connsiteX5865" fmla="*/ 775126 w 10080264"/>
                <a:gd name="connsiteY5865" fmla="*/ 531759 h 3652478"/>
                <a:gd name="connsiteX5866" fmla="*/ 763251 w 10080264"/>
                <a:gd name="connsiteY5866" fmla="*/ 540399 h 3652478"/>
                <a:gd name="connsiteX5867" fmla="*/ 754614 w 10080264"/>
                <a:gd name="connsiteY5867" fmla="*/ 550480 h 3652478"/>
                <a:gd name="connsiteX5868" fmla="*/ 745978 w 10080264"/>
                <a:gd name="connsiteY5868" fmla="*/ 562721 h 3652478"/>
                <a:gd name="connsiteX5869" fmla="*/ 735542 w 10080264"/>
                <a:gd name="connsiteY5869" fmla="*/ 576402 h 3652478"/>
                <a:gd name="connsiteX5870" fmla="*/ 726905 w 10080264"/>
                <a:gd name="connsiteY5870" fmla="*/ 590443 h 3652478"/>
                <a:gd name="connsiteX5871" fmla="*/ 719708 w 10080264"/>
                <a:gd name="connsiteY5871" fmla="*/ 604124 h 3652478"/>
                <a:gd name="connsiteX5872" fmla="*/ 712871 w 10080264"/>
                <a:gd name="connsiteY5872" fmla="*/ 618165 h 3652478"/>
                <a:gd name="connsiteX5873" fmla="*/ 706034 w 10080264"/>
                <a:gd name="connsiteY5873" fmla="*/ 633646 h 3652478"/>
                <a:gd name="connsiteX5874" fmla="*/ 700636 w 10080264"/>
                <a:gd name="connsiteY5874" fmla="*/ 647687 h 3652478"/>
                <a:gd name="connsiteX5875" fmla="*/ 699197 w 10080264"/>
                <a:gd name="connsiteY5875" fmla="*/ 661368 h 3652478"/>
                <a:gd name="connsiteX5876" fmla="*/ 699197 w 10080264"/>
                <a:gd name="connsiteY5876" fmla="*/ 671809 h 3652478"/>
                <a:gd name="connsiteX5877" fmla="*/ 700636 w 10080264"/>
                <a:gd name="connsiteY5877" fmla="*/ 689090 h 3652478"/>
                <a:gd name="connsiteX5878" fmla="*/ 702435 w 10080264"/>
                <a:gd name="connsiteY5878" fmla="*/ 708171 h 3652478"/>
                <a:gd name="connsiteX5879" fmla="*/ 707833 w 10080264"/>
                <a:gd name="connsiteY5879" fmla="*/ 725452 h 3652478"/>
                <a:gd name="connsiteX5880" fmla="*/ 714670 w 10080264"/>
                <a:gd name="connsiteY5880" fmla="*/ 742734 h 3652478"/>
                <a:gd name="connsiteX5881" fmla="*/ 723307 w 10080264"/>
                <a:gd name="connsiteY5881" fmla="*/ 760015 h 3652478"/>
                <a:gd name="connsiteX5882" fmla="*/ 735542 w 10080264"/>
                <a:gd name="connsiteY5882" fmla="*/ 777656 h 3652478"/>
                <a:gd name="connsiteX5883" fmla="*/ 747417 w 10080264"/>
                <a:gd name="connsiteY5883" fmla="*/ 794938 h 3652478"/>
                <a:gd name="connsiteX5884" fmla="*/ 763251 w 10080264"/>
                <a:gd name="connsiteY5884" fmla="*/ 812219 h 3652478"/>
                <a:gd name="connsiteX5885" fmla="*/ 794198 w 10080264"/>
                <a:gd name="connsiteY5885" fmla="*/ 844981 h 3652478"/>
                <a:gd name="connsiteX5886" fmla="*/ 825505 w 10080264"/>
                <a:gd name="connsiteY5886" fmla="*/ 875943 h 3652478"/>
                <a:gd name="connsiteX5887" fmla="*/ 856453 w 10080264"/>
                <a:gd name="connsiteY5887" fmla="*/ 904025 h 3652478"/>
                <a:gd name="connsiteX5888" fmla="*/ 872286 w 10080264"/>
                <a:gd name="connsiteY5888" fmla="*/ 915906 h 3652478"/>
                <a:gd name="connsiteX5889" fmla="*/ 887760 w 10080264"/>
                <a:gd name="connsiteY5889" fmla="*/ 926347 h 3652478"/>
                <a:gd name="connsiteX5890" fmla="*/ 956852 w 10080264"/>
                <a:gd name="connsiteY5890" fmla="*/ 978191 h 3652478"/>
                <a:gd name="connsiteX5891" fmla="*/ 1009031 w 10080264"/>
                <a:gd name="connsiteY5891" fmla="*/ 1018154 h 3652478"/>
                <a:gd name="connsiteX5892" fmla="*/ 1064089 w 10080264"/>
                <a:gd name="connsiteY5892" fmla="*/ 1058117 h 3652478"/>
                <a:gd name="connsiteX5893" fmla="*/ 1119506 w 10080264"/>
                <a:gd name="connsiteY5893" fmla="*/ 1095919 h 3652478"/>
                <a:gd name="connsiteX5894" fmla="*/ 1185360 w 10080264"/>
                <a:gd name="connsiteY5894" fmla="*/ 1144523 h 3652478"/>
                <a:gd name="connsiteX5895" fmla="*/ 1250853 w 10080264"/>
                <a:gd name="connsiteY5895" fmla="*/ 1189526 h 3652478"/>
                <a:gd name="connsiteX5896" fmla="*/ 1448413 w 10080264"/>
                <a:gd name="connsiteY5896" fmla="*/ 1324536 h 3652478"/>
                <a:gd name="connsiteX5897" fmla="*/ 1559248 w 10080264"/>
                <a:gd name="connsiteY5897" fmla="*/ 1405902 h 3652478"/>
                <a:gd name="connsiteX5898" fmla="*/ 1597033 w 10080264"/>
                <a:gd name="connsiteY5898" fmla="*/ 1385020 h 3652478"/>
                <a:gd name="connsiteX5899" fmla="*/ 1566086 w 10080264"/>
                <a:gd name="connsiteY5899" fmla="*/ 1412742 h 3652478"/>
                <a:gd name="connsiteX5900" fmla="*/ 1593794 w 10080264"/>
                <a:gd name="connsiteY5900" fmla="*/ 1433624 h 3652478"/>
                <a:gd name="connsiteX5901" fmla="*/ 1612867 w 10080264"/>
                <a:gd name="connsiteY5901" fmla="*/ 1452705 h 3652478"/>
                <a:gd name="connsiteX5902" fmla="*/ 1628341 w 10080264"/>
                <a:gd name="connsiteY5902" fmla="*/ 1469986 h 3652478"/>
                <a:gd name="connsiteX5903" fmla="*/ 1652451 w 10080264"/>
                <a:gd name="connsiteY5903" fmla="*/ 1499509 h 3652478"/>
                <a:gd name="connsiteX5904" fmla="*/ 1673322 w 10080264"/>
                <a:gd name="connsiteY5904" fmla="*/ 1539111 h 3652478"/>
                <a:gd name="connsiteX5905" fmla="*/ 1697432 w 10080264"/>
                <a:gd name="connsiteY5905" fmla="*/ 1585915 h 3652478"/>
                <a:gd name="connsiteX5906" fmla="*/ 1716505 w 10080264"/>
                <a:gd name="connsiteY5906" fmla="*/ 1608596 h 3652478"/>
                <a:gd name="connsiteX5907" fmla="*/ 1731978 w 10080264"/>
                <a:gd name="connsiteY5907" fmla="*/ 1630918 h 3652478"/>
                <a:gd name="connsiteX5908" fmla="*/ 1746013 w 10080264"/>
                <a:gd name="connsiteY5908" fmla="*/ 1655040 h 3652478"/>
                <a:gd name="connsiteX5909" fmla="*/ 1756449 w 10080264"/>
                <a:gd name="connsiteY5909" fmla="*/ 1681322 h 3652478"/>
                <a:gd name="connsiteX5910" fmla="*/ 1775161 w 10080264"/>
                <a:gd name="connsiteY5910" fmla="*/ 1738566 h 3652478"/>
                <a:gd name="connsiteX5911" fmla="*/ 1785597 w 10080264"/>
                <a:gd name="connsiteY5911" fmla="*/ 1772768 h 3652478"/>
                <a:gd name="connsiteX5912" fmla="*/ 1794233 w 10080264"/>
                <a:gd name="connsiteY5912" fmla="*/ 1809131 h 3652478"/>
                <a:gd name="connsiteX5913" fmla="*/ 1794233 w 10080264"/>
                <a:gd name="connsiteY5913" fmla="*/ 1925059 h 3652478"/>
                <a:gd name="connsiteX5914" fmla="*/ 1794233 w 10080264"/>
                <a:gd name="connsiteY5914" fmla="*/ 1953141 h 3652478"/>
                <a:gd name="connsiteX5915" fmla="*/ 1796032 w 10080264"/>
                <a:gd name="connsiteY5915" fmla="*/ 1975463 h 3652478"/>
                <a:gd name="connsiteX5916" fmla="*/ 1799631 w 10080264"/>
                <a:gd name="connsiteY5916" fmla="*/ 1985904 h 3652478"/>
                <a:gd name="connsiteX5917" fmla="*/ 1802870 w 10080264"/>
                <a:gd name="connsiteY5917" fmla="*/ 1996344 h 3652478"/>
                <a:gd name="connsiteX5918" fmla="*/ 1808268 w 10080264"/>
                <a:gd name="connsiteY5918" fmla="*/ 2004985 h 3652478"/>
                <a:gd name="connsiteX5919" fmla="*/ 1815105 w 10080264"/>
                <a:gd name="connsiteY5919" fmla="*/ 2013626 h 3652478"/>
                <a:gd name="connsiteX5920" fmla="*/ 1816904 w 10080264"/>
                <a:gd name="connsiteY5920" fmla="*/ 2020466 h 3652478"/>
                <a:gd name="connsiteX5921" fmla="*/ 1818703 w 10080264"/>
                <a:gd name="connsiteY5921" fmla="*/ 2043148 h 3652478"/>
                <a:gd name="connsiteX5922" fmla="*/ 1820503 w 10080264"/>
                <a:gd name="connsiteY5922" fmla="*/ 2065469 h 3652478"/>
                <a:gd name="connsiteX5923" fmla="*/ 1818703 w 10080264"/>
                <a:gd name="connsiteY5923" fmla="*/ 2089951 h 3652478"/>
                <a:gd name="connsiteX5924" fmla="*/ 1816904 w 10080264"/>
                <a:gd name="connsiteY5924" fmla="*/ 2114073 h 3652478"/>
                <a:gd name="connsiteX5925" fmla="*/ 1815105 w 10080264"/>
                <a:gd name="connsiteY5925" fmla="*/ 2138195 h 3652478"/>
                <a:gd name="connsiteX5926" fmla="*/ 1815105 w 10080264"/>
                <a:gd name="connsiteY5926" fmla="*/ 2159076 h 3652478"/>
                <a:gd name="connsiteX5927" fmla="*/ 1815105 w 10080264"/>
                <a:gd name="connsiteY5927" fmla="*/ 2176357 h 3652478"/>
                <a:gd name="connsiteX5928" fmla="*/ 1816904 w 10080264"/>
                <a:gd name="connsiteY5928" fmla="*/ 2193639 h 3652478"/>
                <a:gd name="connsiteX5929" fmla="*/ 1816904 w 10080264"/>
                <a:gd name="connsiteY5929" fmla="*/ 2196879 h 3652478"/>
                <a:gd name="connsiteX5930" fmla="*/ 1816904 w 10080264"/>
                <a:gd name="connsiteY5930" fmla="*/ 2200479 h 3652478"/>
                <a:gd name="connsiteX5931" fmla="*/ 1808268 w 10080264"/>
                <a:gd name="connsiteY5931" fmla="*/ 2219560 h 3652478"/>
                <a:gd name="connsiteX5932" fmla="*/ 1801430 w 10080264"/>
                <a:gd name="connsiteY5932" fmla="*/ 2233601 h 3652478"/>
                <a:gd name="connsiteX5933" fmla="*/ 1796032 w 10080264"/>
                <a:gd name="connsiteY5933" fmla="*/ 2254483 h 3652478"/>
                <a:gd name="connsiteX5934" fmla="*/ 1794233 w 10080264"/>
                <a:gd name="connsiteY5934" fmla="*/ 2275004 h 3652478"/>
                <a:gd name="connsiteX5935" fmla="*/ 1794233 w 10080264"/>
                <a:gd name="connsiteY5935" fmla="*/ 2325048 h 3652478"/>
                <a:gd name="connsiteX5936" fmla="*/ 1773722 w 10080264"/>
                <a:gd name="connsiteY5936" fmla="*/ 2302726 h 3652478"/>
                <a:gd name="connsiteX5937" fmla="*/ 1766525 w 10080264"/>
                <a:gd name="connsiteY5937" fmla="*/ 2311367 h 3652478"/>
                <a:gd name="connsiteX5938" fmla="*/ 1763286 w 10080264"/>
                <a:gd name="connsiteY5938" fmla="*/ 2321808 h 3652478"/>
                <a:gd name="connsiteX5939" fmla="*/ 1759687 w 10080264"/>
                <a:gd name="connsiteY5939" fmla="*/ 2330448 h 3652478"/>
                <a:gd name="connsiteX5940" fmla="*/ 1756449 w 10080264"/>
                <a:gd name="connsiteY5940" fmla="*/ 2340889 h 3652478"/>
                <a:gd name="connsiteX5941" fmla="*/ 1747812 w 10080264"/>
                <a:gd name="connsiteY5941" fmla="*/ 2371851 h 3652478"/>
                <a:gd name="connsiteX5942" fmla="*/ 1742414 w 10080264"/>
                <a:gd name="connsiteY5942" fmla="*/ 2389493 h 3652478"/>
                <a:gd name="connsiteX5943" fmla="*/ 1737376 w 10080264"/>
                <a:gd name="connsiteY5943" fmla="*/ 2404974 h 3652478"/>
                <a:gd name="connsiteX5944" fmla="*/ 1737376 w 10080264"/>
                <a:gd name="connsiteY5944" fmla="*/ 2410014 h 3652478"/>
                <a:gd name="connsiteX5945" fmla="*/ 1733778 w 10080264"/>
                <a:gd name="connsiteY5945" fmla="*/ 2413614 h 3652478"/>
                <a:gd name="connsiteX5946" fmla="*/ 1690595 w 10080264"/>
                <a:gd name="connsiteY5946" fmla="*/ 2453217 h 3652478"/>
                <a:gd name="connsiteX5947" fmla="*/ 1652451 w 10080264"/>
                <a:gd name="connsiteY5947" fmla="*/ 2494980 h 3652478"/>
                <a:gd name="connsiteX5948" fmla="*/ 1635178 w 10080264"/>
                <a:gd name="connsiteY5948" fmla="*/ 2514062 h 3652478"/>
                <a:gd name="connsiteX5949" fmla="*/ 1619704 w 10080264"/>
                <a:gd name="connsiteY5949" fmla="*/ 2538183 h 3652478"/>
                <a:gd name="connsiteX5950" fmla="*/ 1611067 w 10080264"/>
                <a:gd name="connsiteY5950" fmla="*/ 2552224 h 3652478"/>
                <a:gd name="connsiteX5951" fmla="*/ 1600632 w 10080264"/>
                <a:gd name="connsiteY5951" fmla="*/ 2562305 h 3652478"/>
                <a:gd name="connsiteX5952" fmla="*/ 1590196 w 10080264"/>
                <a:gd name="connsiteY5952" fmla="*/ 2570586 h 3652478"/>
                <a:gd name="connsiteX5953" fmla="*/ 1579760 w 10080264"/>
                <a:gd name="connsiteY5953" fmla="*/ 2575986 h 3652478"/>
                <a:gd name="connsiteX5954" fmla="*/ 1559248 w 10080264"/>
                <a:gd name="connsiteY5954" fmla="*/ 2589667 h 3652478"/>
                <a:gd name="connsiteX5955" fmla="*/ 1540176 w 10080264"/>
                <a:gd name="connsiteY5955" fmla="*/ 2600108 h 3652478"/>
                <a:gd name="connsiteX5956" fmla="*/ 1519304 w 10080264"/>
                <a:gd name="connsiteY5956" fmla="*/ 2606948 h 3652478"/>
                <a:gd name="connsiteX5957" fmla="*/ 1500232 w 10080264"/>
                <a:gd name="connsiteY5957" fmla="*/ 2612349 h 3652478"/>
                <a:gd name="connsiteX5958" fmla="*/ 1484759 w 10080264"/>
                <a:gd name="connsiteY5958" fmla="*/ 2615589 h 3652478"/>
                <a:gd name="connsiteX5959" fmla="*/ 1467485 w 10080264"/>
                <a:gd name="connsiteY5959" fmla="*/ 2622790 h 3652478"/>
                <a:gd name="connsiteX5960" fmla="*/ 1450212 w 10080264"/>
                <a:gd name="connsiteY5960" fmla="*/ 2633230 h 3652478"/>
                <a:gd name="connsiteX5961" fmla="*/ 1432939 w 10080264"/>
                <a:gd name="connsiteY5961" fmla="*/ 2645111 h 3652478"/>
                <a:gd name="connsiteX5962" fmla="*/ 1427542 w 10080264"/>
                <a:gd name="connsiteY5962" fmla="*/ 2650512 h 3652478"/>
                <a:gd name="connsiteX5963" fmla="*/ 1420704 w 10080264"/>
                <a:gd name="connsiteY5963" fmla="*/ 2648711 h 3652478"/>
                <a:gd name="connsiteX5964" fmla="*/ 1398034 w 10080264"/>
                <a:gd name="connsiteY5964" fmla="*/ 2645111 h 3652478"/>
                <a:gd name="connsiteX5965" fmla="*/ 1377162 w 10080264"/>
                <a:gd name="connsiteY5965" fmla="*/ 2643311 h 3652478"/>
                <a:gd name="connsiteX5966" fmla="*/ 1356650 w 10080264"/>
                <a:gd name="connsiteY5966" fmla="*/ 2643311 h 3652478"/>
                <a:gd name="connsiteX5967" fmla="*/ 1335779 w 10080264"/>
                <a:gd name="connsiteY5967" fmla="*/ 2645111 h 3652478"/>
                <a:gd name="connsiteX5968" fmla="*/ 1323904 w 10080264"/>
                <a:gd name="connsiteY5968" fmla="*/ 2648711 h 3652478"/>
                <a:gd name="connsiteX5969" fmla="*/ 1289358 w 10080264"/>
                <a:gd name="connsiteY5969" fmla="*/ 2659152 h 3652478"/>
                <a:gd name="connsiteX5970" fmla="*/ 1256251 w 10080264"/>
                <a:gd name="connsiteY5970" fmla="*/ 2671393 h 3652478"/>
                <a:gd name="connsiteX5971" fmla="*/ 1178523 w 10080264"/>
                <a:gd name="connsiteY5971" fmla="*/ 2704155 h 3652478"/>
                <a:gd name="connsiteX5972" fmla="*/ 1157651 w 10080264"/>
                <a:gd name="connsiteY5972" fmla="*/ 2712796 h 3652478"/>
                <a:gd name="connsiteX5973" fmla="*/ 1136780 w 10080264"/>
                <a:gd name="connsiteY5973" fmla="*/ 2717836 h 3652478"/>
                <a:gd name="connsiteX5974" fmla="*/ 1114468 w 10080264"/>
                <a:gd name="connsiteY5974" fmla="*/ 2724677 h 3652478"/>
                <a:gd name="connsiteX5975" fmla="*/ 1091798 w 10080264"/>
                <a:gd name="connsiteY5975" fmla="*/ 2728277 h 3652478"/>
                <a:gd name="connsiteX5976" fmla="*/ 1076324 w 10080264"/>
                <a:gd name="connsiteY5976" fmla="*/ 2726477 h 3652478"/>
                <a:gd name="connsiteX5977" fmla="*/ 1060850 w 10080264"/>
                <a:gd name="connsiteY5977" fmla="*/ 2722877 h 3652478"/>
                <a:gd name="connsiteX5978" fmla="*/ 1048615 w 10080264"/>
                <a:gd name="connsiteY5978" fmla="*/ 2716036 h 3652478"/>
                <a:gd name="connsiteX5979" fmla="*/ 1034941 w 10080264"/>
                <a:gd name="connsiteY5979" fmla="*/ 2705596 h 3652478"/>
                <a:gd name="connsiteX5980" fmla="*/ 1010471 w 10080264"/>
                <a:gd name="connsiteY5980" fmla="*/ 2707396 h 3652478"/>
                <a:gd name="connsiteX5981" fmla="*/ 984561 w 10080264"/>
                <a:gd name="connsiteY5981" fmla="*/ 2705596 h 3652478"/>
                <a:gd name="connsiteX5982" fmla="*/ 961890 w 10080264"/>
                <a:gd name="connsiteY5982" fmla="*/ 2700555 h 3652478"/>
                <a:gd name="connsiteX5983" fmla="*/ 941379 w 10080264"/>
                <a:gd name="connsiteY5983" fmla="*/ 2693715 h 3652478"/>
                <a:gd name="connsiteX5984" fmla="*/ 920507 w 10080264"/>
                <a:gd name="connsiteY5984" fmla="*/ 2686874 h 3652478"/>
                <a:gd name="connsiteX5985" fmla="*/ 896397 w 10080264"/>
                <a:gd name="connsiteY5985" fmla="*/ 2683274 h 3652478"/>
                <a:gd name="connsiteX5986" fmla="*/ 868688 w 10080264"/>
                <a:gd name="connsiteY5986" fmla="*/ 2681474 h 3652478"/>
                <a:gd name="connsiteX5987" fmla="*/ 835581 w 10080264"/>
                <a:gd name="connsiteY5987" fmla="*/ 2683274 h 3652478"/>
                <a:gd name="connsiteX5988" fmla="*/ 830543 w 10080264"/>
                <a:gd name="connsiteY5988" fmla="*/ 2685074 h 3652478"/>
                <a:gd name="connsiteX5989" fmla="*/ 821907 w 10080264"/>
                <a:gd name="connsiteY5989" fmla="*/ 2686874 h 3652478"/>
                <a:gd name="connsiteX5990" fmla="*/ 818308 w 10080264"/>
                <a:gd name="connsiteY5990" fmla="*/ 2685074 h 3652478"/>
                <a:gd name="connsiteX5991" fmla="*/ 815070 w 10080264"/>
                <a:gd name="connsiteY5991" fmla="*/ 2683274 h 3652478"/>
                <a:gd name="connsiteX5992" fmla="*/ 811471 w 10080264"/>
                <a:gd name="connsiteY5992" fmla="*/ 2680034 h 3652478"/>
                <a:gd name="connsiteX5993" fmla="*/ 809672 w 10080264"/>
                <a:gd name="connsiteY5993" fmla="*/ 2676433 h 3652478"/>
                <a:gd name="connsiteX5994" fmla="*/ 807873 w 10080264"/>
                <a:gd name="connsiteY5994" fmla="*/ 2671393 h 3652478"/>
                <a:gd name="connsiteX5995" fmla="*/ 809672 w 10080264"/>
                <a:gd name="connsiteY5995" fmla="*/ 2665993 h 3652478"/>
                <a:gd name="connsiteX5996" fmla="*/ 811471 w 10080264"/>
                <a:gd name="connsiteY5996" fmla="*/ 2662752 h 3652478"/>
                <a:gd name="connsiteX5997" fmla="*/ 815070 w 10080264"/>
                <a:gd name="connsiteY5997" fmla="*/ 2659152 h 3652478"/>
                <a:gd name="connsiteX5998" fmla="*/ 799236 w 10080264"/>
                <a:gd name="connsiteY5998" fmla="*/ 2655552 h 3652478"/>
                <a:gd name="connsiteX5999" fmla="*/ 785562 w 10080264"/>
                <a:gd name="connsiteY5999" fmla="*/ 2646911 h 3652478"/>
                <a:gd name="connsiteX6000" fmla="*/ 780524 w 10080264"/>
                <a:gd name="connsiteY6000" fmla="*/ 2645111 h 3652478"/>
                <a:gd name="connsiteX6001" fmla="*/ 775126 w 10080264"/>
                <a:gd name="connsiteY6001" fmla="*/ 2643311 h 3652478"/>
                <a:gd name="connsiteX6002" fmla="*/ 768289 w 10080264"/>
                <a:gd name="connsiteY6002" fmla="*/ 2645111 h 3652478"/>
                <a:gd name="connsiteX6003" fmla="*/ 764690 w 10080264"/>
                <a:gd name="connsiteY6003" fmla="*/ 2646911 h 3652478"/>
                <a:gd name="connsiteX6004" fmla="*/ 740580 w 10080264"/>
                <a:gd name="connsiteY6004" fmla="*/ 2662752 h 3652478"/>
                <a:gd name="connsiteX6005" fmla="*/ 740580 w 10080264"/>
                <a:gd name="connsiteY6005" fmla="*/ 2640071 h 3652478"/>
                <a:gd name="connsiteX6006" fmla="*/ 737341 w 10080264"/>
                <a:gd name="connsiteY6006" fmla="*/ 2638271 h 3652478"/>
                <a:gd name="connsiteX6007" fmla="*/ 730144 w 10080264"/>
                <a:gd name="connsiteY6007" fmla="*/ 2634670 h 3652478"/>
                <a:gd name="connsiteX6008" fmla="*/ 723307 w 10080264"/>
                <a:gd name="connsiteY6008" fmla="*/ 2629630 h 3652478"/>
                <a:gd name="connsiteX6009" fmla="*/ 716470 w 10080264"/>
                <a:gd name="connsiteY6009" fmla="*/ 2622790 h 3652478"/>
                <a:gd name="connsiteX6010" fmla="*/ 714670 w 10080264"/>
                <a:gd name="connsiteY6010" fmla="*/ 2619189 h 3652478"/>
                <a:gd name="connsiteX6011" fmla="*/ 711072 w 10080264"/>
                <a:gd name="connsiteY6011" fmla="*/ 2614149 h 3652478"/>
                <a:gd name="connsiteX6012" fmla="*/ 709632 w 10080264"/>
                <a:gd name="connsiteY6012" fmla="*/ 2610549 h 3652478"/>
                <a:gd name="connsiteX6013" fmla="*/ 709632 w 10080264"/>
                <a:gd name="connsiteY6013" fmla="*/ 2606948 h 3652478"/>
                <a:gd name="connsiteX6014" fmla="*/ 685162 w 10080264"/>
                <a:gd name="connsiteY6014" fmla="*/ 2598308 h 3652478"/>
                <a:gd name="connsiteX6015" fmla="*/ 661052 w 10080264"/>
                <a:gd name="connsiteY6015" fmla="*/ 2587867 h 3652478"/>
                <a:gd name="connsiteX6016" fmla="*/ 638381 w 10080264"/>
                <a:gd name="connsiteY6016" fmla="*/ 2577786 h 3652478"/>
                <a:gd name="connsiteX6017" fmla="*/ 616070 w 10080264"/>
                <a:gd name="connsiteY6017" fmla="*/ 2564105 h 3652478"/>
                <a:gd name="connsiteX6018" fmla="*/ 576126 w 10080264"/>
                <a:gd name="connsiteY6018" fmla="*/ 2541784 h 3652478"/>
                <a:gd name="connsiteX6019" fmla="*/ 534743 w 10080264"/>
                <a:gd name="connsiteY6019" fmla="*/ 2514062 h 3652478"/>
                <a:gd name="connsiteX6020" fmla="*/ 532944 w 10080264"/>
                <a:gd name="connsiteY6020" fmla="*/ 2517302 h 3652478"/>
                <a:gd name="connsiteX6021" fmla="*/ 531145 w 10080264"/>
                <a:gd name="connsiteY6021" fmla="*/ 2527743 h 3652478"/>
                <a:gd name="connsiteX6022" fmla="*/ 531145 w 10080264"/>
                <a:gd name="connsiteY6022" fmla="*/ 2541784 h 3652478"/>
                <a:gd name="connsiteX6023" fmla="*/ 529345 w 10080264"/>
                <a:gd name="connsiteY6023" fmla="*/ 2545024 h 3652478"/>
                <a:gd name="connsiteX6024" fmla="*/ 527546 w 10080264"/>
                <a:gd name="connsiteY6024" fmla="*/ 2559065 h 3652478"/>
                <a:gd name="connsiteX6025" fmla="*/ 526107 w 10080264"/>
                <a:gd name="connsiteY6025" fmla="*/ 2574186 h 3652478"/>
                <a:gd name="connsiteX6026" fmla="*/ 526107 w 10080264"/>
                <a:gd name="connsiteY6026" fmla="*/ 2579226 h 3652478"/>
                <a:gd name="connsiteX6027" fmla="*/ 520709 w 10080264"/>
                <a:gd name="connsiteY6027" fmla="*/ 2591467 h 3652478"/>
                <a:gd name="connsiteX6028" fmla="*/ 515671 w 10080264"/>
                <a:gd name="connsiteY6028" fmla="*/ 2601908 h 3652478"/>
                <a:gd name="connsiteX6029" fmla="*/ 518910 w 10080264"/>
                <a:gd name="connsiteY6029" fmla="*/ 2614149 h 3652478"/>
                <a:gd name="connsiteX6030" fmla="*/ 518910 w 10080264"/>
                <a:gd name="connsiteY6030" fmla="*/ 2619189 h 3652478"/>
                <a:gd name="connsiteX6031" fmla="*/ 548418 w 10080264"/>
                <a:gd name="connsiteY6031" fmla="*/ 2619189 h 3652478"/>
                <a:gd name="connsiteX6032" fmla="*/ 522508 w 10080264"/>
                <a:gd name="connsiteY6032" fmla="*/ 2645111 h 3652478"/>
                <a:gd name="connsiteX6033" fmla="*/ 503436 w 10080264"/>
                <a:gd name="connsiteY6033" fmla="*/ 2664193 h 3652478"/>
                <a:gd name="connsiteX6034" fmla="*/ 498398 w 10080264"/>
                <a:gd name="connsiteY6034" fmla="*/ 2667793 h 3652478"/>
                <a:gd name="connsiteX6035" fmla="*/ 496599 w 10080264"/>
                <a:gd name="connsiteY6035" fmla="*/ 2672833 h 3652478"/>
                <a:gd name="connsiteX6036" fmla="*/ 493000 w 10080264"/>
                <a:gd name="connsiteY6036" fmla="*/ 2680034 h 3652478"/>
                <a:gd name="connsiteX6037" fmla="*/ 493000 w 10080264"/>
                <a:gd name="connsiteY6037" fmla="*/ 2690114 h 3652478"/>
                <a:gd name="connsiteX6038" fmla="*/ 493000 w 10080264"/>
                <a:gd name="connsiteY6038" fmla="*/ 2705596 h 3652478"/>
                <a:gd name="connsiteX6039" fmla="*/ 477526 w 10080264"/>
                <a:gd name="connsiteY6039" fmla="*/ 2705596 h 3652478"/>
                <a:gd name="connsiteX6040" fmla="*/ 460253 w 10080264"/>
                <a:gd name="connsiteY6040" fmla="*/ 2705596 h 3652478"/>
                <a:gd name="connsiteX6041" fmla="*/ 444780 w 10080264"/>
                <a:gd name="connsiteY6041" fmla="*/ 2702355 h 3652478"/>
                <a:gd name="connsiteX6042" fmla="*/ 429306 w 10080264"/>
                <a:gd name="connsiteY6042" fmla="*/ 2698755 h 3652478"/>
                <a:gd name="connsiteX6043" fmla="*/ 411673 w 10080264"/>
                <a:gd name="connsiteY6043" fmla="*/ 2693715 h 3652478"/>
                <a:gd name="connsiteX6044" fmla="*/ 389362 w 10080264"/>
                <a:gd name="connsiteY6044" fmla="*/ 2686874 h 3652478"/>
                <a:gd name="connsiteX6045" fmla="*/ 377127 w 10080264"/>
                <a:gd name="connsiteY6045" fmla="*/ 2683274 h 3652478"/>
                <a:gd name="connsiteX6046" fmla="*/ 364892 w 10080264"/>
                <a:gd name="connsiteY6046" fmla="*/ 2683274 h 3652478"/>
                <a:gd name="connsiteX6047" fmla="*/ 359854 w 10080264"/>
                <a:gd name="connsiteY6047" fmla="*/ 2686874 h 3652478"/>
                <a:gd name="connsiteX6048" fmla="*/ 356255 w 10080264"/>
                <a:gd name="connsiteY6048" fmla="*/ 2690114 h 3652478"/>
                <a:gd name="connsiteX6049" fmla="*/ 353017 w 10080264"/>
                <a:gd name="connsiteY6049" fmla="*/ 2693715 h 3652478"/>
                <a:gd name="connsiteX6050" fmla="*/ 330706 w 10080264"/>
                <a:gd name="connsiteY6050" fmla="*/ 2716036 h 3652478"/>
                <a:gd name="connsiteX6051" fmla="*/ 323509 w 10080264"/>
                <a:gd name="connsiteY6051" fmla="*/ 2722877 h 3652478"/>
                <a:gd name="connsiteX6052" fmla="*/ 316671 w 10080264"/>
                <a:gd name="connsiteY6052" fmla="*/ 2728277 h 3652478"/>
                <a:gd name="connsiteX6053" fmla="*/ 299398 w 10080264"/>
                <a:gd name="connsiteY6053" fmla="*/ 2735118 h 3652478"/>
                <a:gd name="connsiteX6054" fmla="*/ 288963 w 10080264"/>
                <a:gd name="connsiteY6054" fmla="*/ 2738718 h 3652478"/>
                <a:gd name="connsiteX6055" fmla="*/ 278527 w 10080264"/>
                <a:gd name="connsiteY6055" fmla="*/ 2740158 h 3652478"/>
                <a:gd name="connsiteX6056" fmla="*/ 266292 w 10080264"/>
                <a:gd name="connsiteY6056" fmla="*/ 2740158 h 3652478"/>
                <a:gd name="connsiteX6057" fmla="*/ 252617 w 10080264"/>
                <a:gd name="connsiteY6057" fmla="*/ 2738718 h 3652478"/>
                <a:gd name="connsiteX6058" fmla="*/ 242182 w 10080264"/>
                <a:gd name="connsiteY6058" fmla="*/ 2736918 h 3652478"/>
                <a:gd name="connsiteX6059" fmla="*/ 242182 w 10080264"/>
                <a:gd name="connsiteY6059" fmla="*/ 2724677 h 3652478"/>
                <a:gd name="connsiteX6060" fmla="*/ 242182 w 10080264"/>
                <a:gd name="connsiteY6060" fmla="*/ 2712796 h 3652478"/>
                <a:gd name="connsiteX6061" fmla="*/ 245780 w 10080264"/>
                <a:gd name="connsiteY6061" fmla="*/ 2702355 h 3652478"/>
                <a:gd name="connsiteX6062" fmla="*/ 250818 w 10080264"/>
                <a:gd name="connsiteY6062" fmla="*/ 2691915 h 3652478"/>
                <a:gd name="connsiteX6063" fmla="*/ 257655 w 10080264"/>
                <a:gd name="connsiteY6063" fmla="*/ 2683274 h 3652478"/>
                <a:gd name="connsiteX6064" fmla="*/ 259455 w 10080264"/>
                <a:gd name="connsiteY6064" fmla="*/ 2683274 h 3652478"/>
                <a:gd name="connsiteX6065" fmla="*/ 247220 w 10080264"/>
                <a:gd name="connsiteY6065" fmla="*/ 2680034 h 3652478"/>
                <a:gd name="connsiteX6066" fmla="*/ 238583 w 10080264"/>
                <a:gd name="connsiteY6066" fmla="*/ 2680034 h 3652478"/>
                <a:gd name="connsiteX6067" fmla="*/ 229946 w 10080264"/>
                <a:gd name="connsiteY6067" fmla="*/ 2683274 h 3652478"/>
                <a:gd name="connsiteX6068" fmla="*/ 224909 w 10080264"/>
                <a:gd name="connsiteY6068" fmla="*/ 2686874 h 3652478"/>
                <a:gd name="connsiteX6069" fmla="*/ 198999 w 10080264"/>
                <a:gd name="connsiteY6069" fmla="*/ 2709196 h 3652478"/>
                <a:gd name="connsiteX6070" fmla="*/ 188563 w 10080264"/>
                <a:gd name="connsiteY6070" fmla="*/ 2719637 h 3652478"/>
                <a:gd name="connsiteX6071" fmla="*/ 179927 w 10080264"/>
                <a:gd name="connsiteY6071" fmla="*/ 2731517 h 3652478"/>
                <a:gd name="connsiteX6072" fmla="*/ 157616 w 10080264"/>
                <a:gd name="connsiteY6072" fmla="*/ 2768240 h 3652478"/>
                <a:gd name="connsiteX6073" fmla="*/ 152218 w 10080264"/>
                <a:gd name="connsiteY6073" fmla="*/ 2726477 h 3652478"/>
                <a:gd name="connsiteX6074" fmla="*/ 148979 w 10080264"/>
                <a:gd name="connsiteY6074" fmla="*/ 2712796 h 3652478"/>
                <a:gd name="connsiteX6075" fmla="*/ 141782 w 10080264"/>
                <a:gd name="connsiteY6075" fmla="*/ 2700555 h 3652478"/>
                <a:gd name="connsiteX6076" fmla="*/ 133146 w 10080264"/>
                <a:gd name="connsiteY6076" fmla="*/ 2691915 h 3652478"/>
                <a:gd name="connsiteX6077" fmla="*/ 124509 w 10080264"/>
                <a:gd name="connsiteY6077" fmla="*/ 2686874 h 3652478"/>
                <a:gd name="connsiteX6078" fmla="*/ 110835 w 10080264"/>
                <a:gd name="connsiteY6078" fmla="*/ 2683274 h 3652478"/>
                <a:gd name="connsiteX6079" fmla="*/ 95001 w 10080264"/>
                <a:gd name="connsiteY6079" fmla="*/ 2678234 h 3652478"/>
                <a:gd name="connsiteX6080" fmla="*/ 60455 w 10080264"/>
                <a:gd name="connsiteY6080" fmla="*/ 2665993 h 3652478"/>
                <a:gd name="connsiteX6081" fmla="*/ 36345 w 10080264"/>
                <a:gd name="connsiteY6081" fmla="*/ 2655552 h 3652478"/>
                <a:gd name="connsiteX6082" fmla="*/ 36345 w 10080264"/>
                <a:gd name="connsiteY6082" fmla="*/ 2646911 h 3652478"/>
                <a:gd name="connsiteX6083" fmla="*/ 33106 w 10080264"/>
                <a:gd name="connsiteY6083" fmla="*/ 2574186 h 3652478"/>
                <a:gd name="connsiteX6084" fmla="*/ 33106 w 10080264"/>
                <a:gd name="connsiteY6084" fmla="*/ 2501821 h 3652478"/>
                <a:gd name="connsiteX6085" fmla="*/ 34546 w 10080264"/>
                <a:gd name="connsiteY6085" fmla="*/ 2432696 h 3652478"/>
                <a:gd name="connsiteX6086" fmla="*/ 39943 w 10080264"/>
                <a:gd name="connsiteY6086" fmla="*/ 2363211 h 3652478"/>
                <a:gd name="connsiteX6087" fmla="*/ 39943 w 10080264"/>
                <a:gd name="connsiteY6087" fmla="*/ 2356370 h 3652478"/>
                <a:gd name="connsiteX6088" fmla="*/ 44981 w 10080264"/>
                <a:gd name="connsiteY6088" fmla="*/ 2210920 h 3652478"/>
                <a:gd name="connsiteX6089" fmla="*/ 46781 w 10080264"/>
                <a:gd name="connsiteY6089" fmla="*/ 2139995 h 3652478"/>
                <a:gd name="connsiteX6090" fmla="*/ 46781 w 10080264"/>
                <a:gd name="connsiteY6090" fmla="*/ 2069070 h 3652478"/>
                <a:gd name="connsiteX6091" fmla="*/ 46781 w 10080264"/>
                <a:gd name="connsiteY6091" fmla="*/ 2048188 h 3652478"/>
                <a:gd name="connsiteX6092" fmla="*/ 44981 w 10080264"/>
                <a:gd name="connsiteY6092" fmla="*/ 2029107 h 3652478"/>
                <a:gd name="connsiteX6093" fmla="*/ 39943 w 10080264"/>
                <a:gd name="connsiteY6093" fmla="*/ 1991304 h 3652478"/>
                <a:gd name="connsiteX6094" fmla="*/ 36345 w 10080264"/>
                <a:gd name="connsiteY6094" fmla="*/ 1973663 h 3652478"/>
                <a:gd name="connsiteX6095" fmla="*/ 36345 w 10080264"/>
                <a:gd name="connsiteY6095" fmla="*/ 1956382 h 3652478"/>
                <a:gd name="connsiteX6096" fmla="*/ 38144 w 10080264"/>
                <a:gd name="connsiteY6096" fmla="*/ 1937300 h 3652478"/>
                <a:gd name="connsiteX6097" fmla="*/ 44981 w 10080264"/>
                <a:gd name="connsiteY6097" fmla="*/ 1920019 h 3652478"/>
                <a:gd name="connsiteX6098" fmla="*/ 41743 w 10080264"/>
                <a:gd name="connsiteY6098" fmla="*/ 1911378 h 3652478"/>
                <a:gd name="connsiteX6099" fmla="*/ 41743 w 10080264"/>
                <a:gd name="connsiteY6099" fmla="*/ 1902738 h 3652478"/>
                <a:gd name="connsiteX6100" fmla="*/ 34546 w 10080264"/>
                <a:gd name="connsiteY6100" fmla="*/ 1897697 h 3652478"/>
                <a:gd name="connsiteX6101" fmla="*/ 0 w 10080264"/>
                <a:gd name="connsiteY6101" fmla="*/ 1887257 h 3652478"/>
                <a:gd name="connsiteX6102" fmla="*/ 33106 w 10080264"/>
                <a:gd name="connsiteY6102" fmla="*/ 1871775 h 3652478"/>
                <a:gd name="connsiteX6103" fmla="*/ 36345 w 10080264"/>
                <a:gd name="connsiteY6103" fmla="*/ 1864935 h 3652478"/>
                <a:gd name="connsiteX6104" fmla="*/ 39943 w 10080264"/>
                <a:gd name="connsiteY6104" fmla="*/ 1856294 h 3652478"/>
                <a:gd name="connsiteX6105" fmla="*/ 39943 w 10080264"/>
                <a:gd name="connsiteY6105" fmla="*/ 1824972 h 3652478"/>
                <a:gd name="connsiteX6106" fmla="*/ 39943 w 10080264"/>
                <a:gd name="connsiteY6106" fmla="*/ 1814531 h 3652478"/>
                <a:gd name="connsiteX6107" fmla="*/ 41743 w 10080264"/>
                <a:gd name="connsiteY6107" fmla="*/ 1805891 h 3652478"/>
                <a:gd name="connsiteX6108" fmla="*/ 48580 w 10080264"/>
                <a:gd name="connsiteY6108" fmla="*/ 1791850 h 3652478"/>
                <a:gd name="connsiteX6109" fmla="*/ 51819 w 10080264"/>
                <a:gd name="connsiteY6109" fmla="*/ 1785009 h 3652478"/>
                <a:gd name="connsiteX6110" fmla="*/ 57217 w 10080264"/>
                <a:gd name="connsiteY6110" fmla="*/ 1781409 h 3652478"/>
                <a:gd name="connsiteX6111" fmla="*/ 62254 w 10080264"/>
                <a:gd name="connsiteY6111" fmla="*/ 1778169 h 3652478"/>
                <a:gd name="connsiteX6112" fmla="*/ 67652 w 10080264"/>
                <a:gd name="connsiteY6112" fmla="*/ 1776369 h 3652478"/>
                <a:gd name="connsiteX6113" fmla="*/ 76289 w 10080264"/>
                <a:gd name="connsiteY6113" fmla="*/ 1774568 h 3652478"/>
                <a:gd name="connsiteX6114" fmla="*/ 86365 w 10080264"/>
                <a:gd name="connsiteY6114" fmla="*/ 1774568 h 3652478"/>
                <a:gd name="connsiteX6115" fmla="*/ 98600 w 10080264"/>
                <a:gd name="connsiteY6115" fmla="*/ 1776369 h 3652478"/>
                <a:gd name="connsiteX6116" fmla="*/ 109035 w 10080264"/>
                <a:gd name="connsiteY6116" fmla="*/ 1778169 h 3652478"/>
                <a:gd name="connsiteX6117" fmla="*/ 117672 w 10080264"/>
                <a:gd name="connsiteY6117" fmla="*/ 1783209 h 3652478"/>
                <a:gd name="connsiteX6118" fmla="*/ 126308 w 10080264"/>
                <a:gd name="connsiteY6118" fmla="*/ 1791850 h 3652478"/>
                <a:gd name="connsiteX6119" fmla="*/ 131346 w 10080264"/>
                <a:gd name="connsiteY6119" fmla="*/ 1804091 h 3652478"/>
                <a:gd name="connsiteX6120" fmla="*/ 134945 w 10080264"/>
                <a:gd name="connsiteY6120" fmla="*/ 1821372 h 3652478"/>
                <a:gd name="connsiteX6121" fmla="*/ 136744 w 10080264"/>
                <a:gd name="connsiteY6121" fmla="*/ 1835413 h 3652478"/>
                <a:gd name="connsiteX6122" fmla="*/ 169491 w 10080264"/>
                <a:gd name="connsiteY6122" fmla="*/ 1833613 h 3652478"/>
                <a:gd name="connsiteX6123" fmla="*/ 209435 w 10080264"/>
                <a:gd name="connsiteY6123" fmla="*/ 1830012 h 3652478"/>
                <a:gd name="connsiteX6124" fmla="*/ 224909 w 10080264"/>
                <a:gd name="connsiteY6124" fmla="*/ 1828212 h 3652478"/>
                <a:gd name="connsiteX6125" fmla="*/ 287163 w 10080264"/>
                <a:gd name="connsiteY6125" fmla="*/ 1821372 h 3652478"/>
                <a:gd name="connsiteX6126" fmla="*/ 349418 w 10080264"/>
                <a:gd name="connsiteY6126" fmla="*/ 1812731 h 3652478"/>
                <a:gd name="connsiteX6127" fmla="*/ 436143 w 10080264"/>
                <a:gd name="connsiteY6127" fmla="*/ 1812731 h 3652478"/>
                <a:gd name="connsiteX6128" fmla="*/ 446579 w 10080264"/>
                <a:gd name="connsiteY6128" fmla="*/ 1814531 h 3652478"/>
                <a:gd name="connsiteX6129" fmla="*/ 457015 w 10080264"/>
                <a:gd name="connsiteY6129" fmla="*/ 1812731 h 3652478"/>
                <a:gd name="connsiteX6130" fmla="*/ 465651 w 10080264"/>
                <a:gd name="connsiteY6130" fmla="*/ 1810931 h 3652478"/>
                <a:gd name="connsiteX6131" fmla="*/ 474288 w 10080264"/>
                <a:gd name="connsiteY6131" fmla="*/ 1807691 h 3652478"/>
                <a:gd name="connsiteX6132" fmla="*/ 489761 w 10080264"/>
                <a:gd name="connsiteY6132" fmla="*/ 1798690 h 3652478"/>
                <a:gd name="connsiteX6133" fmla="*/ 501636 w 10080264"/>
                <a:gd name="connsiteY6133" fmla="*/ 1790049 h 3652478"/>
                <a:gd name="connsiteX6134" fmla="*/ 518910 w 10080264"/>
                <a:gd name="connsiteY6134" fmla="*/ 1776369 h 3652478"/>
                <a:gd name="connsiteX6135" fmla="*/ 526107 w 10080264"/>
                <a:gd name="connsiteY6135" fmla="*/ 1797250 h 3652478"/>
                <a:gd name="connsiteX6136" fmla="*/ 527546 w 10080264"/>
                <a:gd name="connsiteY6136" fmla="*/ 1800490 h 3652478"/>
                <a:gd name="connsiteX6137" fmla="*/ 532944 w 10080264"/>
                <a:gd name="connsiteY6137" fmla="*/ 1802290 h 3652478"/>
                <a:gd name="connsiteX6138" fmla="*/ 537982 w 10080264"/>
                <a:gd name="connsiteY6138" fmla="*/ 1802290 h 3652478"/>
                <a:gd name="connsiteX6139" fmla="*/ 543380 w 10080264"/>
                <a:gd name="connsiteY6139" fmla="*/ 1802290 h 3652478"/>
                <a:gd name="connsiteX6140" fmla="*/ 553815 w 10080264"/>
                <a:gd name="connsiteY6140" fmla="*/ 1802290 h 3652478"/>
                <a:gd name="connsiteX6141" fmla="*/ 567490 w 10080264"/>
                <a:gd name="connsiteY6141" fmla="*/ 1804091 h 3652478"/>
                <a:gd name="connsiteX6142" fmla="*/ 576126 w 10080264"/>
                <a:gd name="connsiteY6142" fmla="*/ 1805891 h 3652478"/>
                <a:gd name="connsiteX6143" fmla="*/ 581524 w 10080264"/>
                <a:gd name="connsiteY6143" fmla="*/ 1809131 h 3652478"/>
                <a:gd name="connsiteX6144" fmla="*/ 588361 w 10080264"/>
                <a:gd name="connsiteY6144" fmla="*/ 1814531 h 3652478"/>
                <a:gd name="connsiteX6145" fmla="*/ 593759 w 10080264"/>
                <a:gd name="connsiteY6145" fmla="*/ 1821372 h 3652478"/>
                <a:gd name="connsiteX6146" fmla="*/ 593759 w 10080264"/>
                <a:gd name="connsiteY6146" fmla="*/ 1828212 h 3652478"/>
                <a:gd name="connsiteX6147" fmla="*/ 593759 w 10080264"/>
                <a:gd name="connsiteY6147" fmla="*/ 1835413 h 3652478"/>
                <a:gd name="connsiteX6148" fmla="*/ 591960 w 10080264"/>
                <a:gd name="connsiteY6148" fmla="*/ 1842253 h 3652478"/>
                <a:gd name="connsiteX6149" fmla="*/ 586562 w 10080264"/>
                <a:gd name="connsiteY6149" fmla="*/ 1849094 h 3652478"/>
                <a:gd name="connsiteX6150" fmla="*/ 581524 w 10080264"/>
                <a:gd name="connsiteY6150" fmla="*/ 1854494 h 3652478"/>
                <a:gd name="connsiteX6151" fmla="*/ 572888 w 10080264"/>
                <a:gd name="connsiteY6151" fmla="*/ 1857734 h 3652478"/>
                <a:gd name="connsiteX6152" fmla="*/ 564251 w 10080264"/>
                <a:gd name="connsiteY6152" fmla="*/ 1859535 h 3652478"/>
                <a:gd name="connsiteX6153" fmla="*/ 565691 w 10080264"/>
                <a:gd name="connsiteY6153" fmla="*/ 1868175 h 3652478"/>
                <a:gd name="connsiteX6154" fmla="*/ 564251 w 10080264"/>
                <a:gd name="connsiteY6154" fmla="*/ 1876816 h 3652478"/>
                <a:gd name="connsiteX6155" fmla="*/ 560653 w 10080264"/>
                <a:gd name="connsiteY6155" fmla="*/ 1892297 h 3652478"/>
                <a:gd name="connsiteX6156" fmla="*/ 560653 w 10080264"/>
                <a:gd name="connsiteY6156" fmla="*/ 1906338 h 3652478"/>
                <a:gd name="connsiteX6157" fmla="*/ 562452 w 10080264"/>
                <a:gd name="connsiteY6157" fmla="*/ 1913178 h 3652478"/>
                <a:gd name="connsiteX6158" fmla="*/ 567490 w 10080264"/>
                <a:gd name="connsiteY6158" fmla="*/ 1925059 h 3652478"/>
                <a:gd name="connsiteX6159" fmla="*/ 574687 w 10080264"/>
                <a:gd name="connsiteY6159" fmla="*/ 1939100 h 3652478"/>
                <a:gd name="connsiteX6160" fmla="*/ 581524 w 10080264"/>
                <a:gd name="connsiteY6160" fmla="*/ 1958182 h 3652478"/>
                <a:gd name="connsiteX6161" fmla="*/ 583323 w 10080264"/>
                <a:gd name="connsiteY6161" fmla="*/ 1963582 h 3652478"/>
                <a:gd name="connsiteX6162" fmla="*/ 583323 w 10080264"/>
                <a:gd name="connsiteY6162" fmla="*/ 1998145 h 3652478"/>
                <a:gd name="connsiteX6163" fmla="*/ 591960 w 10080264"/>
                <a:gd name="connsiteY6163" fmla="*/ 2022266 h 3652478"/>
                <a:gd name="connsiteX6164" fmla="*/ 602396 w 10080264"/>
                <a:gd name="connsiteY6164" fmla="*/ 2043148 h 3652478"/>
                <a:gd name="connsiteX6165" fmla="*/ 612472 w 10080264"/>
                <a:gd name="connsiteY6165" fmla="*/ 2058629 h 3652478"/>
                <a:gd name="connsiteX6166" fmla="*/ 621108 w 10080264"/>
                <a:gd name="connsiteY6166" fmla="*/ 2070510 h 3652478"/>
                <a:gd name="connsiteX6167" fmla="*/ 628305 w 10080264"/>
                <a:gd name="connsiteY6167" fmla="*/ 2080951 h 3652478"/>
                <a:gd name="connsiteX6168" fmla="*/ 636582 w 10080264"/>
                <a:gd name="connsiteY6168" fmla="*/ 2089951 h 3652478"/>
                <a:gd name="connsiteX6169" fmla="*/ 647018 w 10080264"/>
                <a:gd name="connsiteY6169" fmla="*/ 2098592 h 3652478"/>
                <a:gd name="connsiteX6170" fmla="*/ 659253 w 10080264"/>
                <a:gd name="connsiteY6170" fmla="*/ 2107232 h 3652478"/>
                <a:gd name="connsiteX6171" fmla="*/ 678325 w 10080264"/>
                <a:gd name="connsiteY6171" fmla="*/ 2091391 h 3652478"/>
                <a:gd name="connsiteX6172" fmla="*/ 697397 w 10080264"/>
                <a:gd name="connsiteY6172" fmla="*/ 2080951 h 3652478"/>
                <a:gd name="connsiteX6173" fmla="*/ 704234 w 10080264"/>
                <a:gd name="connsiteY6173" fmla="*/ 2079510 h 3652478"/>
                <a:gd name="connsiteX6174" fmla="*/ 711072 w 10080264"/>
                <a:gd name="connsiteY6174" fmla="*/ 2079510 h 3652478"/>
                <a:gd name="connsiteX6175" fmla="*/ 718269 w 10080264"/>
                <a:gd name="connsiteY6175" fmla="*/ 2079510 h 3652478"/>
                <a:gd name="connsiteX6176" fmla="*/ 725106 w 10080264"/>
                <a:gd name="connsiteY6176" fmla="*/ 2080951 h 3652478"/>
                <a:gd name="connsiteX6177" fmla="*/ 733743 w 10080264"/>
                <a:gd name="connsiteY6177" fmla="*/ 2084551 h 3652478"/>
                <a:gd name="connsiteX6178" fmla="*/ 740580 w 10080264"/>
                <a:gd name="connsiteY6178" fmla="*/ 2089951 h 3652478"/>
                <a:gd name="connsiteX6179" fmla="*/ 747417 w 10080264"/>
                <a:gd name="connsiteY6179" fmla="*/ 2096792 h 3652478"/>
                <a:gd name="connsiteX6180" fmla="*/ 752815 w 10080264"/>
                <a:gd name="connsiteY6180" fmla="*/ 2105432 h 3652478"/>
                <a:gd name="connsiteX6181" fmla="*/ 756054 w 10080264"/>
                <a:gd name="connsiteY6181" fmla="*/ 2109032 h 3652478"/>
                <a:gd name="connsiteX6182" fmla="*/ 756054 w 10080264"/>
                <a:gd name="connsiteY6182" fmla="*/ 2114073 h 3652478"/>
                <a:gd name="connsiteX6183" fmla="*/ 754614 w 10080264"/>
                <a:gd name="connsiteY6183" fmla="*/ 2122713 h 3652478"/>
                <a:gd name="connsiteX6184" fmla="*/ 752815 w 10080264"/>
                <a:gd name="connsiteY6184" fmla="*/ 2136754 h 3652478"/>
                <a:gd name="connsiteX6185" fmla="*/ 751016 w 10080264"/>
                <a:gd name="connsiteY6185" fmla="*/ 2143595 h 3652478"/>
                <a:gd name="connsiteX6186" fmla="*/ 747417 w 10080264"/>
                <a:gd name="connsiteY6186" fmla="*/ 2148635 h 3652478"/>
                <a:gd name="connsiteX6187" fmla="*/ 744178 w 10080264"/>
                <a:gd name="connsiteY6187" fmla="*/ 2155476 h 3652478"/>
                <a:gd name="connsiteX6188" fmla="*/ 737341 w 10080264"/>
                <a:gd name="connsiteY6188" fmla="*/ 2159076 h 3652478"/>
                <a:gd name="connsiteX6189" fmla="*/ 756054 w 10080264"/>
                <a:gd name="connsiteY6189" fmla="*/ 2174557 h 3652478"/>
                <a:gd name="connsiteX6190" fmla="*/ 773326 w 10080264"/>
                <a:gd name="connsiteY6190" fmla="*/ 2184998 h 3652478"/>
                <a:gd name="connsiteX6191" fmla="*/ 794198 w 10080264"/>
                <a:gd name="connsiteY6191" fmla="*/ 2193639 h 3652478"/>
                <a:gd name="connsiteX6192" fmla="*/ 815070 w 10080264"/>
                <a:gd name="connsiteY6192" fmla="*/ 2200479 h 3652478"/>
                <a:gd name="connsiteX6193" fmla="*/ 840979 w 10080264"/>
                <a:gd name="connsiteY6193" fmla="*/ 2205879 h 3652478"/>
                <a:gd name="connsiteX6194" fmla="*/ 870487 w 10080264"/>
                <a:gd name="connsiteY6194" fmla="*/ 2210920 h 3652478"/>
                <a:gd name="connsiteX6195" fmla="*/ 908272 w 10080264"/>
                <a:gd name="connsiteY6195" fmla="*/ 2214520 h 3652478"/>
                <a:gd name="connsiteX6196" fmla="*/ 950015 w 10080264"/>
                <a:gd name="connsiteY6196" fmla="*/ 2214520 h 3652478"/>
                <a:gd name="connsiteX6197" fmla="*/ 1026304 w 10080264"/>
                <a:gd name="connsiteY6197" fmla="*/ 2214520 h 3652478"/>
                <a:gd name="connsiteX6198" fmla="*/ 1029543 w 10080264"/>
                <a:gd name="connsiteY6198" fmla="*/ 2214520 h 3652478"/>
                <a:gd name="connsiteX6199" fmla="*/ 1034941 w 10080264"/>
                <a:gd name="connsiteY6199" fmla="*/ 2210920 h 3652478"/>
                <a:gd name="connsiteX6200" fmla="*/ 1045016 w 10080264"/>
                <a:gd name="connsiteY6200" fmla="*/ 2204079 h 3652478"/>
                <a:gd name="connsiteX6201" fmla="*/ 1069127 w 10080264"/>
                <a:gd name="connsiteY6201" fmla="*/ 2184998 h 3652478"/>
                <a:gd name="connsiteX6202" fmla="*/ 1077763 w 10080264"/>
                <a:gd name="connsiteY6202" fmla="*/ 2178157 h 3652478"/>
                <a:gd name="connsiteX6203" fmla="*/ 1093597 w 10080264"/>
                <a:gd name="connsiteY6203" fmla="*/ 2167717 h 3652478"/>
                <a:gd name="connsiteX6204" fmla="*/ 1100434 w 10080264"/>
                <a:gd name="connsiteY6204" fmla="*/ 2162676 h 3652478"/>
                <a:gd name="connsiteX6205" fmla="*/ 1105832 w 10080264"/>
                <a:gd name="connsiteY6205" fmla="*/ 2160876 h 3652478"/>
                <a:gd name="connsiteX6206" fmla="*/ 1109071 w 10080264"/>
                <a:gd name="connsiteY6206" fmla="*/ 2159076 h 3652478"/>
                <a:gd name="connsiteX6207" fmla="*/ 1109071 w 10080264"/>
                <a:gd name="connsiteY6207" fmla="*/ 2157276 h 3652478"/>
                <a:gd name="connsiteX6208" fmla="*/ 1110870 w 10080264"/>
                <a:gd name="connsiteY6208" fmla="*/ 2152236 h 3652478"/>
                <a:gd name="connsiteX6209" fmla="*/ 1121306 w 10080264"/>
                <a:gd name="connsiteY6209" fmla="*/ 2139995 h 3652478"/>
                <a:gd name="connsiteX6210" fmla="*/ 1128143 w 10080264"/>
                <a:gd name="connsiteY6210" fmla="*/ 2128114 h 3652478"/>
                <a:gd name="connsiteX6211" fmla="*/ 1134980 w 10080264"/>
                <a:gd name="connsiteY6211" fmla="*/ 2114073 h 3652478"/>
                <a:gd name="connsiteX6212" fmla="*/ 1140378 w 10080264"/>
                <a:gd name="connsiteY6212" fmla="*/ 2100032 h 3652478"/>
                <a:gd name="connsiteX6213" fmla="*/ 1143976 w 10080264"/>
                <a:gd name="connsiteY6213" fmla="*/ 2084551 h 3652478"/>
                <a:gd name="connsiteX6214" fmla="*/ 1147215 w 10080264"/>
                <a:gd name="connsiteY6214" fmla="*/ 2069070 h 3652478"/>
                <a:gd name="connsiteX6215" fmla="*/ 1149014 w 10080264"/>
                <a:gd name="connsiteY6215" fmla="*/ 2053229 h 3652478"/>
                <a:gd name="connsiteX6216" fmla="*/ 1149014 w 10080264"/>
                <a:gd name="connsiteY6216" fmla="*/ 2037747 h 3652478"/>
                <a:gd name="connsiteX6217" fmla="*/ 1149014 w 10080264"/>
                <a:gd name="connsiteY6217" fmla="*/ 2006785 h 3652478"/>
                <a:gd name="connsiteX6218" fmla="*/ 1147215 w 10080264"/>
                <a:gd name="connsiteY6218" fmla="*/ 1973663 h 3652478"/>
                <a:gd name="connsiteX6219" fmla="*/ 1142177 w 10080264"/>
                <a:gd name="connsiteY6219" fmla="*/ 1911378 h 3652478"/>
                <a:gd name="connsiteX6220" fmla="*/ 1129942 w 10080264"/>
                <a:gd name="connsiteY6220" fmla="*/ 1892297 h 3652478"/>
                <a:gd name="connsiteX6221" fmla="*/ 1115908 w 10080264"/>
                <a:gd name="connsiteY6221" fmla="*/ 1873576 h 3652478"/>
                <a:gd name="connsiteX6222" fmla="*/ 1100434 w 10080264"/>
                <a:gd name="connsiteY6222" fmla="*/ 1856294 h 3652478"/>
                <a:gd name="connsiteX6223" fmla="*/ 1083161 w 10080264"/>
                <a:gd name="connsiteY6223" fmla="*/ 1838653 h 3652478"/>
                <a:gd name="connsiteX6224" fmla="*/ 1055452 w 10080264"/>
                <a:gd name="connsiteY6224" fmla="*/ 1816331 h 3652478"/>
                <a:gd name="connsiteX6225" fmla="*/ 1053653 w 10080264"/>
                <a:gd name="connsiteY6225" fmla="*/ 1818132 h 3652478"/>
                <a:gd name="connsiteX6226" fmla="*/ 1055452 w 10080264"/>
                <a:gd name="connsiteY6226" fmla="*/ 1814531 h 3652478"/>
                <a:gd name="connsiteX6227" fmla="*/ 1031342 w 10080264"/>
                <a:gd name="connsiteY6227" fmla="*/ 1795450 h 3652478"/>
                <a:gd name="connsiteX6228" fmla="*/ 1005433 w 10080264"/>
                <a:gd name="connsiteY6228" fmla="*/ 1776369 h 3652478"/>
                <a:gd name="connsiteX6229" fmla="*/ 960451 w 10080264"/>
                <a:gd name="connsiteY6229" fmla="*/ 1746846 h 3652478"/>
                <a:gd name="connsiteX6230" fmla="*/ 916908 w 10080264"/>
                <a:gd name="connsiteY6230" fmla="*/ 1715884 h 3652478"/>
                <a:gd name="connsiteX6231" fmla="*/ 874086 w 10080264"/>
                <a:gd name="connsiteY6231" fmla="*/ 1686362 h 3652478"/>
                <a:gd name="connsiteX6232" fmla="*/ 830543 w 10080264"/>
                <a:gd name="connsiteY6232" fmla="*/ 1655040 h 3652478"/>
                <a:gd name="connsiteX6233" fmla="*/ 826945 w 10080264"/>
                <a:gd name="connsiteY6233" fmla="*/ 1656840 h 3652478"/>
                <a:gd name="connsiteX6234" fmla="*/ 825505 w 10080264"/>
                <a:gd name="connsiteY6234" fmla="*/ 1658640 h 3652478"/>
                <a:gd name="connsiteX6235" fmla="*/ 820108 w 10080264"/>
                <a:gd name="connsiteY6235" fmla="*/ 1665480 h 3652478"/>
                <a:gd name="connsiteX6236" fmla="*/ 815070 w 10080264"/>
                <a:gd name="connsiteY6236" fmla="*/ 1669081 h 3652478"/>
                <a:gd name="connsiteX6237" fmla="*/ 811471 w 10080264"/>
                <a:gd name="connsiteY6237" fmla="*/ 1670881 h 3652478"/>
                <a:gd name="connsiteX6238" fmla="*/ 806433 w 10080264"/>
                <a:gd name="connsiteY6238" fmla="*/ 1672321 h 3652478"/>
                <a:gd name="connsiteX6239" fmla="*/ 799236 w 10080264"/>
                <a:gd name="connsiteY6239" fmla="*/ 1670881 h 3652478"/>
                <a:gd name="connsiteX6240" fmla="*/ 795997 w 10080264"/>
                <a:gd name="connsiteY6240" fmla="*/ 1669081 h 3652478"/>
                <a:gd name="connsiteX6241" fmla="*/ 792399 w 10080264"/>
                <a:gd name="connsiteY6241" fmla="*/ 1665480 h 3652478"/>
                <a:gd name="connsiteX6242" fmla="*/ 781963 w 10080264"/>
                <a:gd name="connsiteY6242" fmla="*/ 1660440 h 3652478"/>
                <a:gd name="connsiteX6243" fmla="*/ 773326 w 10080264"/>
                <a:gd name="connsiteY6243" fmla="*/ 1653240 h 3652478"/>
                <a:gd name="connsiteX6244" fmla="*/ 768289 w 10080264"/>
                <a:gd name="connsiteY6244" fmla="*/ 1644599 h 3652478"/>
                <a:gd name="connsiteX6245" fmla="*/ 766489 w 10080264"/>
                <a:gd name="connsiteY6245" fmla="*/ 1632718 h 3652478"/>
                <a:gd name="connsiteX6246" fmla="*/ 770088 w 10080264"/>
                <a:gd name="connsiteY6246" fmla="*/ 1613637 h 3652478"/>
                <a:gd name="connsiteX6247" fmla="*/ 761451 w 10080264"/>
                <a:gd name="connsiteY6247" fmla="*/ 1619037 h 3652478"/>
                <a:gd name="connsiteX6248" fmla="*/ 770088 w 10080264"/>
                <a:gd name="connsiteY6248" fmla="*/ 1608596 h 3652478"/>
                <a:gd name="connsiteX6249" fmla="*/ 771887 w 10080264"/>
                <a:gd name="connsiteY6249" fmla="*/ 1601756 h 3652478"/>
                <a:gd name="connsiteX6250" fmla="*/ 754614 w 10080264"/>
                <a:gd name="connsiteY6250" fmla="*/ 1591315 h 3652478"/>
                <a:gd name="connsiteX6251" fmla="*/ 730144 w 10080264"/>
                <a:gd name="connsiteY6251" fmla="*/ 1574034 h 3652478"/>
                <a:gd name="connsiteX6252" fmla="*/ 702435 w 10080264"/>
                <a:gd name="connsiteY6252" fmla="*/ 1556393 h 3652478"/>
                <a:gd name="connsiteX6253" fmla="*/ 676526 w 10080264"/>
                <a:gd name="connsiteY6253" fmla="*/ 1540912 h 3652478"/>
                <a:gd name="connsiteX6254" fmla="*/ 669688 w 10080264"/>
                <a:gd name="connsiteY6254" fmla="*/ 1535871 h 3652478"/>
                <a:gd name="connsiteX6255" fmla="*/ 669688 w 10080264"/>
                <a:gd name="connsiteY6255" fmla="*/ 1526870 h 3652478"/>
                <a:gd name="connsiteX6256" fmla="*/ 666090 w 10080264"/>
                <a:gd name="connsiteY6256" fmla="*/ 1525430 h 3652478"/>
                <a:gd name="connsiteX6257" fmla="*/ 661052 w 10080264"/>
                <a:gd name="connsiteY6257" fmla="*/ 1521830 h 3652478"/>
                <a:gd name="connsiteX6258" fmla="*/ 655654 w 10080264"/>
                <a:gd name="connsiteY6258" fmla="*/ 1516790 h 3652478"/>
                <a:gd name="connsiteX6259" fmla="*/ 650616 w 10080264"/>
                <a:gd name="connsiteY6259" fmla="*/ 1508149 h 3652478"/>
                <a:gd name="connsiteX6260" fmla="*/ 647018 w 10080264"/>
                <a:gd name="connsiteY6260" fmla="*/ 1497708 h 3652478"/>
                <a:gd name="connsiteX6261" fmla="*/ 567490 w 10080264"/>
                <a:gd name="connsiteY6261" fmla="*/ 1431824 h 3652478"/>
                <a:gd name="connsiteX6262" fmla="*/ 487962 w 10080264"/>
                <a:gd name="connsiteY6262" fmla="*/ 1365939 h 3652478"/>
                <a:gd name="connsiteX6263" fmla="*/ 451617 w 10080264"/>
                <a:gd name="connsiteY6263" fmla="*/ 1338577 h 3652478"/>
                <a:gd name="connsiteX6264" fmla="*/ 411673 w 10080264"/>
                <a:gd name="connsiteY6264" fmla="*/ 1305454 h 3652478"/>
                <a:gd name="connsiteX6265" fmla="*/ 372089 w 10080264"/>
                <a:gd name="connsiteY6265" fmla="*/ 1269092 h 3652478"/>
                <a:gd name="connsiteX6266" fmla="*/ 328906 w 10080264"/>
                <a:gd name="connsiteY6266" fmla="*/ 1225889 h 3652478"/>
                <a:gd name="connsiteX6267" fmla="*/ 325308 w 10080264"/>
                <a:gd name="connsiteY6267" fmla="*/ 1224089 h 3652478"/>
                <a:gd name="connsiteX6268" fmla="*/ 311633 w 10080264"/>
                <a:gd name="connsiteY6268" fmla="*/ 1219048 h 3652478"/>
                <a:gd name="connsiteX6269" fmla="*/ 294360 w 10080264"/>
                <a:gd name="connsiteY6269" fmla="*/ 1211848 h 3652478"/>
                <a:gd name="connsiteX6270" fmla="*/ 283925 w 10080264"/>
                <a:gd name="connsiteY6270" fmla="*/ 1203567 h 3652478"/>
                <a:gd name="connsiteX6271" fmla="*/ 280326 w 10080264"/>
                <a:gd name="connsiteY6271" fmla="*/ 1199967 h 3652478"/>
                <a:gd name="connsiteX6272" fmla="*/ 273489 w 10080264"/>
                <a:gd name="connsiteY6272" fmla="*/ 1184486 h 3652478"/>
                <a:gd name="connsiteX6273" fmla="*/ 264852 w 10080264"/>
                <a:gd name="connsiteY6273" fmla="*/ 1170445 h 3652478"/>
                <a:gd name="connsiteX6274" fmla="*/ 254417 w 10080264"/>
                <a:gd name="connsiteY6274" fmla="*/ 1156764 h 3652478"/>
                <a:gd name="connsiteX6275" fmla="*/ 242182 w 10080264"/>
                <a:gd name="connsiteY6275" fmla="*/ 1144523 h 3652478"/>
                <a:gd name="connsiteX6276" fmla="*/ 229946 w 10080264"/>
                <a:gd name="connsiteY6276" fmla="*/ 1132282 h 3652478"/>
                <a:gd name="connsiteX6277" fmla="*/ 218071 w 10080264"/>
                <a:gd name="connsiteY6277" fmla="*/ 1120041 h 3652478"/>
                <a:gd name="connsiteX6278" fmla="*/ 193961 w 10080264"/>
                <a:gd name="connsiteY6278" fmla="*/ 1090879 h 3652478"/>
                <a:gd name="connsiteX6279" fmla="*/ 187124 w 10080264"/>
                <a:gd name="connsiteY6279" fmla="*/ 1082238 h 3652478"/>
                <a:gd name="connsiteX6280" fmla="*/ 181726 w 10080264"/>
                <a:gd name="connsiteY6280" fmla="*/ 1069997 h 3652478"/>
                <a:gd name="connsiteX6281" fmla="*/ 176688 w 10080264"/>
                <a:gd name="connsiteY6281" fmla="*/ 1054516 h 3652478"/>
                <a:gd name="connsiteX6282" fmla="*/ 171290 w 10080264"/>
                <a:gd name="connsiteY6282" fmla="*/ 1039035 h 3652478"/>
                <a:gd name="connsiteX6283" fmla="*/ 160855 w 10080264"/>
                <a:gd name="connsiteY6283" fmla="*/ 1023194 h 3652478"/>
                <a:gd name="connsiteX6284" fmla="*/ 145381 w 10080264"/>
                <a:gd name="connsiteY6284" fmla="*/ 1005913 h 3652478"/>
                <a:gd name="connsiteX6285" fmla="*/ 141782 w 10080264"/>
                <a:gd name="connsiteY6285" fmla="*/ 1002313 h 3652478"/>
                <a:gd name="connsiteX6286" fmla="*/ 114073 w 10080264"/>
                <a:gd name="connsiteY6286" fmla="*/ 952269 h 3652478"/>
                <a:gd name="connsiteX6287" fmla="*/ 100399 w 10080264"/>
                <a:gd name="connsiteY6287" fmla="*/ 928147 h 3652478"/>
                <a:gd name="connsiteX6288" fmla="*/ 83126 w 10080264"/>
                <a:gd name="connsiteY6288" fmla="*/ 902225 h 3652478"/>
                <a:gd name="connsiteX6289" fmla="*/ 72690 w 10080264"/>
                <a:gd name="connsiteY6289" fmla="*/ 889984 h 3652478"/>
                <a:gd name="connsiteX6290" fmla="*/ 64054 w 10080264"/>
                <a:gd name="connsiteY6290" fmla="*/ 875943 h 3652478"/>
                <a:gd name="connsiteX6291" fmla="*/ 57217 w 10080264"/>
                <a:gd name="connsiteY6291" fmla="*/ 862262 h 3652478"/>
                <a:gd name="connsiteX6292" fmla="*/ 50379 w 10080264"/>
                <a:gd name="connsiteY6292" fmla="*/ 846781 h 3652478"/>
                <a:gd name="connsiteX6293" fmla="*/ 44981 w 10080264"/>
                <a:gd name="connsiteY6293" fmla="*/ 830940 h 3652478"/>
                <a:gd name="connsiteX6294" fmla="*/ 41743 w 10080264"/>
                <a:gd name="connsiteY6294" fmla="*/ 813659 h 3652478"/>
                <a:gd name="connsiteX6295" fmla="*/ 38144 w 10080264"/>
                <a:gd name="connsiteY6295" fmla="*/ 796378 h 3652478"/>
                <a:gd name="connsiteX6296" fmla="*/ 36345 w 10080264"/>
                <a:gd name="connsiteY6296" fmla="*/ 777656 h 3652478"/>
                <a:gd name="connsiteX6297" fmla="*/ 36345 w 10080264"/>
                <a:gd name="connsiteY6297" fmla="*/ 756775 h 3652478"/>
                <a:gd name="connsiteX6298" fmla="*/ 31307 w 10080264"/>
                <a:gd name="connsiteY6298" fmla="*/ 746334 h 3652478"/>
                <a:gd name="connsiteX6299" fmla="*/ 29508 w 10080264"/>
                <a:gd name="connsiteY6299" fmla="*/ 742734 h 3652478"/>
                <a:gd name="connsiteX6300" fmla="*/ 25909 w 10080264"/>
                <a:gd name="connsiteY6300" fmla="*/ 735893 h 3652478"/>
                <a:gd name="connsiteX6301" fmla="*/ 22670 w 10080264"/>
                <a:gd name="connsiteY6301" fmla="*/ 729053 h 3652478"/>
                <a:gd name="connsiteX6302" fmla="*/ 22670 w 10080264"/>
                <a:gd name="connsiteY6302" fmla="*/ 721852 h 3652478"/>
                <a:gd name="connsiteX6303" fmla="*/ 22670 w 10080264"/>
                <a:gd name="connsiteY6303" fmla="*/ 715012 h 3652478"/>
                <a:gd name="connsiteX6304" fmla="*/ 22670 w 10080264"/>
                <a:gd name="connsiteY6304" fmla="*/ 709971 h 3652478"/>
                <a:gd name="connsiteX6305" fmla="*/ 27708 w 10080264"/>
                <a:gd name="connsiteY6305" fmla="*/ 702771 h 3652478"/>
                <a:gd name="connsiteX6306" fmla="*/ 34546 w 10080264"/>
                <a:gd name="connsiteY6306" fmla="*/ 697730 h 3652478"/>
                <a:gd name="connsiteX6307" fmla="*/ 36345 w 10080264"/>
                <a:gd name="connsiteY6307" fmla="*/ 694130 h 3652478"/>
                <a:gd name="connsiteX6308" fmla="*/ 34546 w 10080264"/>
                <a:gd name="connsiteY6308" fmla="*/ 687290 h 3652478"/>
                <a:gd name="connsiteX6309" fmla="*/ 33106 w 10080264"/>
                <a:gd name="connsiteY6309" fmla="*/ 685490 h 3652478"/>
                <a:gd name="connsiteX6310" fmla="*/ 24110 w 10080264"/>
                <a:gd name="connsiteY6310" fmla="*/ 680449 h 3652478"/>
                <a:gd name="connsiteX6311" fmla="*/ 17273 w 10080264"/>
                <a:gd name="connsiteY6311" fmla="*/ 673609 h 3652478"/>
                <a:gd name="connsiteX6312" fmla="*/ 14034 w 10080264"/>
                <a:gd name="connsiteY6312" fmla="*/ 668568 h 3652478"/>
                <a:gd name="connsiteX6313" fmla="*/ 14034 w 10080264"/>
                <a:gd name="connsiteY6313" fmla="*/ 661368 h 3652478"/>
                <a:gd name="connsiteX6314" fmla="*/ 14034 w 10080264"/>
                <a:gd name="connsiteY6314" fmla="*/ 654527 h 3652478"/>
                <a:gd name="connsiteX6315" fmla="*/ 17273 w 10080264"/>
                <a:gd name="connsiteY6315" fmla="*/ 649487 h 3652478"/>
                <a:gd name="connsiteX6316" fmla="*/ 27708 w 10080264"/>
                <a:gd name="connsiteY6316" fmla="*/ 639046 h 3652478"/>
                <a:gd name="connsiteX6317" fmla="*/ 33106 w 10080264"/>
                <a:gd name="connsiteY6317" fmla="*/ 625005 h 3652478"/>
                <a:gd name="connsiteX6318" fmla="*/ 36345 w 10080264"/>
                <a:gd name="connsiteY6318" fmla="*/ 611324 h 3652478"/>
                <a:gd name="connsiteX6319" fmla="*/ 36345 w 10080264"/>
                <a:gd name="connsiteY6319" fmla="*/ 595483 h 3652478"/>
                <a:gd name="connsiteX6320" fmla="*/ 33106 w 10080264"/>
                <a:gd name="connsiteY6320" fmla="*/ 573161 h 3652478"/>
                <a:gd name="connsiteX6321" fmla="*/ 33106 w 10080264"/>
                <a:gd name="connsiteY6321" fmla="*/ 549040 h 3652478"/>
                <a:gd name="connsiteX6322" fmla="*/ 33106 w 10080264"/>
                <a:gd name="connsiteY6322" fmla="*/ 524558 h 3652478"/>
                <a:gd name="connsiteX6323" fmla="*/ 36345 w 10080264"/>
                <a:gd name="connsiteY6323" fmla="*/ 497196 h 3652478"/>
                <a:gd name="connsiteX6324" fmla="*/ 41743 w 10080264"/>
                <a:gd name="connsiteY6324" fmla="*/ 477754 h 3652478"/>
                <a:gd name="connsiteX6325" fmla="*/ 46781 w 10080264"/>
                <a:gd name="connsiteY6325" fmla="*/ 457233 h 3652478"/>
                <a:gd name="connsiteX6326" fmla="*/ 55417 w 10080264"/>
                <a:gd name="connsiteY6326" fmla="*/ 439592 h 3652478"/>
                <a:gd name="connsiteX6327" fmla="*/ 64054 w 10080264"/>
                <a:gd name="connsiteY6327" fmla="*/ 420870 h 3652478"/>
                <a:gd name="connsiteX6328" fmla="*/ 72690 w 10080264"/>
                <a:gd name="connsiteY6328" fmla="*/ 405389 h 3652478"/>
                <a:gd name="connsiteX6329" fmla="*/ 83126 w 10080264"/>
                <a:gd name="connsiteY6329" fmla="*/ 389548 h 3652478"/>
                <a:gd name="connsiteX6330" fmla="*/ 95001 w 10080264"/>
                <a:gd name="connsiteY6330" fmla="*/ 374067 h 3652478"/>
                <a:gd name="connsiteX6331" fmla="*/ 107236 w 10080264"/>
                <a:gd name="connsiteY6331" fmla="*/ 361826 h 3652478"/>
                <a:gd name="connsiteX6332" fmla="*/ 126308 w 10080264"/>
                <a:gd name="connsiteY6332" fmla="*/ 337704 h 3652478"/>
                <a:gd name="connsiteX6333" fmla="*/ 143582 w 10080264"/>
                <a:gd name="connsiteY6333" fmla="*/ 311782 h 3652478"/>
                <a:gd name="connsiteX6334" fmla="*/ 160855 w 10080264"/>
                <a:gd name="connsiteY6334" fmla="*/ 284060 h 3652478"/>
                <a:gd name="connsiteX6335" fmla="*/ 176688 w 10080264"/>
                <a:gd name="connsiteY6335" fmla="*/ 252738 h 3652478"/>
                <a:gd name="connsiteX6336" fmla="*/ 179927 w 10080264"/>
                <a:gd name="connsiteY6336" fmla="*/ 245898 h 3652478"/>
                <a:gd name="connsiteX6337" fmla="*/ 187124 w 10080264"/>
                <a:gd name="connsiteY6337" fmla="*/ 244458 h 3652478"/>
                <a:gd name="connsiteX6338" fmla="*/ 202598 w 10080264"/>
                <a:gd name="connsiteY6338" fmla="*/ 240857 h 3652478"/>
                <a:gd name="connsiteX6339" fmla="*/ 216272 w 10080264"/>
                <a:gd name="connsiteY6339" fmla="*/ 234017 h 3652478"/>
                <a:gd name="connsiteX6340" fmla="*/ 228507 w 10080264"/>
                <a:gd name="connsiteY6340" fmla="*/ 223576 h 3652478"/>
                <a:gd name="connsiteX6341" fmla="*/ 235344 w 10080264"/>
                <a:gd name="connsiteY6341" fmla="*/ 211335 h 3652478"/>
                <a:gd name="connsiteX6342" fmla="*/ 247220 w 10080264"/>
                <a:gd name="connsiteY6342" fmla="*/ 192254 h 3652478"/>
                <a:gd name="connsiteX6343" fmla="*/ 263053 w 10080264"/>
                <a:gd name="connsiteY6343" fmla="*/ 174973 h 3652478"/>
                <a:gd name="connsiteX6344" fmla="*/ 280326 w 10080264"/>
                <a:gd name="connsiteY6344" fmla="*/ 162732 h 3652478"/>
                <a:gd name="connsiteX6345" fmla="*/ 299398 w 10080264"/>
                <a:gd name="connsiteY6345" fmla="*/ 152291 h 3652478"/>
                <a:gd name="connsiteX6346" fmla="*/ 333944 w 10080264"/>
                <a:gd name="connsiteY6346" fmla="*/ 135010 h 3652478"/>
                <a:gd name="connsiteX6347" fmla="*/ 370290 w 10080264"/>
                <a:gd name="connsiteY6347" fmla="*/ 119529 h 3652478"/>
                <a:gd name="connsiteX6348" fmla="*/ 375328 w 10080264"/>
                <a:gd name="connsiteY6348" fmla="*/ 117729 h 3652478"/>
                <a:gd name="connsiteX6349" fmla="*/ 411673 w 10080264"/>
                <a:gd name="connsiteY6349" fmla="*/ 100447 h 3652478"/>
                <a:gd name="connsiteX6350" fmla="*/ 449818 w 10080264"/>
                <a:gd name="connsiteY6350" fmla="*/ 83166 h 3652478"/>
                <a:gd name="connsiteX6351" fmla="*/ 512072 w 10080264"/>
                <a:gd name="connsiteY6351" fmla="*/ 65885 h 3652478"/>
                <a:gd name="connsiteX6352" fmla="*/ 571088 w 10080264"/>
                <a:gd name="connsiteY6352" fmla="*/ 50404 h 3652478"/>
                <a:gd name="connsiteX6353" fmla="*/ 600597 w 10080264"/>
                <a:gd name="connsiteY6353" fmla="*/ 41403 h 3652478"/>
                <a:gd name="connsiteX6354" fmla="*/ 628305 w 10080264"/>
                <a:gd name="connsiteY6354" fmla="*/ 31322 h 3652478"/>
                <a:gd name="connsiteX6355" fmla="*/ 652415 w 10080264"/>
                <a:gd name="connsiteY6355" fmla="*/ 19081 h 3652478"/>
                <a:gd name="connsiteX6356" fmla="*/ 674726 w 10080264"/>
                <a:gd name="connsiteY6356" fmla="*/ 3600 h 365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Lst>
              <a:rect l="l" t="t" r="r" b="b"/>
              <a:pathLst>
                <a:path w="10080264" h="3652478">
                  <a:moveTo>
                    <a:pt x="8615302" y="3539818"/>
                  </a:moveTo>
                  <a:lnTo>
                    <a:pt x="8592975" y="3550256"/>
                  </a:lnTo>
                  <a:lnTo>
                    <a:pt x="8606660" y="3550256"/>
                  </a:lnTo>
                  <a:lnTo>
                    <a:pt x="8611701" y="3545217"/>
                  </a:lnTo>
                  <a:close/>
                  <a:moveTo>
                    <a:pt x="8649874" y="3526140"/>
                  </a:moveTo>
                  <a:lnTo>
                    <a:pt x="8641231" y="3527940"/>
                  </a:lnTo>
                  <a:lnTo>
                    <a:pt x="8648073" y="3529380"/>
                  </a:lnTo>
                  <a:close/>
                  <a:moveTo>
                    <a:pt x="8587573" y="3463871"/>
                  </a:moveTo>
                  <a:lnTo>
                    <a:pt x="8535716" y="3487987"/>
                  </a:lnTo>
                  <a:lnTo>
                    <a:pt x="8482059" y="3513903"/>
                  </a:lnTo>
                  <a:lnTo>
                    <a:pt x="8492142" y="3513903"/>
                  </a:lnTo>
                  <a:lnTo>
                    <a:pt x="8500785" y="3517502"/>
                  </a:lnTo>
                  <a:close/>
                  <a:moveTo>
                    <a:pt x="8326128" y="3370288"/>
                  </a:moveTo>
                  <a:lnTo>
                    <a:pt x="8317485" y="3375687"/>
                  </a:lnTo>
                  <a:lnTo>
                    <a:pt x="8284714" y="3392604"/>
                  </a:lnTo>
                  <a:lnTo>
                    <a:pt x="8251583" y="3408441"/>
                  </a:lnTo>
                  <a:lnTo>
                    <a:pt x="8251583" y="3411681"/>
                  </a:lnTo>
                  <a:lnTo>
                    <a:pt x="8284714" y="3401242"/>
                  </a:lnTo>
                  <a:lnTo>
                    <a:pt x="8296598" y="3396203"/>
                  </a:lnTo>
                  <a:lnTo>
                    <a:pt x="8305241" y="3391164"/>
                  </a:lnTo>
                  <a:lnTo>
                    <a:pt x="8313884" y="3385765"/>
                  </a:lnTo>
                  <a:lnTo>
                    <a:pt x="8319285" y="3380726"/>
                  </a:lnTo>
                  <a:lnTo>
                    <a:pt x="8317485" y="3375687"/>
                  </a:lnTo>
                  <a:lnTo>
                    <a:pt x="8321086" y="3378926"/>
                  </a:lnTo>
                  <a:lnTo>
                    <a:pt x="8322526" y="3377127"/>
                  </a:lnTo>
                  <a:close/>
                  <a:moveTo>
                    <a:pt x="8371142" y="3367048"/>
                  </a:moveTo>
                  <a:lnTo>
                    <a:pt x="8360699" y="3372087"/>
                  </a:lnTo>
                  <a:lnTo>
                    <a:pt x="8362500" y="3372087"/>
                  </a:lnTo>
                  <a:lnTo>
                    <a:pt x="8371142" y="3368488"/>
                  </a:lnTo>
                  <a:close/>
                  <a:moveTo>
                    <a:pt x="8343413" y="3359850"/>
                  </a:moveTo>
                  <a:lnTo>
                    <a:pt x="8327928" y="3370288"/>
                  </a:lnTo>
                  <a:lnTo>
                    <a:pt x="8334770" y="3370288"/>
                  </a:lnTo>
                  <a:lnTo>
                    <a:pt x="8339812" y="3370288"/>
                  </a:lnTo>
                  <a:lnTo>
                    <a:pt x="8341613" y="3365249"/>
                  </a:lnTo>
                  <a:close/>
                  <a:moveTo>
                    <a:pt x="8847579" y="3358410"/>
                  </a:moveTo>
                  <a:lnTo>
                    <a:pt x="8784918" y="3380726"/>
                  </a:lnTo>
                  <a:lnTo>
                    <a:pt x="8814448" y="3375687"/>
                  </a:lnTo>
                  <a:lnTo>
                    <a:pt x="8845778" y="3372087"/>
                  </a:lnTo>
                  <a:close/>
                  <a:moveTo>
                    <a:pt x="8549401" y="3332494"/>
                  </a:moveTo>
                  <a:lnTo>
                    <a:pt x="8530315" y="3342573"/>
                  </a:lnTo>
                  <a:lnTo>
                    <a:pt x="8542559" y="3354811"/>
                  </a:lnTo>
                  <a:lnTo>
                    <a:pt x="8544359" y="3354811"/>
                  </a:lnTo>
                  <a:lnTo>
                    <a:pt x="8544359" y="3351211"/>
                  </a:lnTo>
                  <a:lnTo>
                    <a:pt x="8544359" y="3347972"/>
                  </a:lnTo>
                  <a:lnTo>
                    <a:pt x="8542559" y="3344372"/>
                  </a:lnTo>
                  <a:lnTo>
                    <a:pt x="8538957" y="3342573"/>
                  </a:lnTo>
                  <a:lnTo>
                    <a:pt x="8535716" y="3341133"/>
                  </a:lnTo>
                  <a:lnTo>
                    <a:pt x="8540758" y="3341133"/>
                  </a:lnTo>
                  <a:lnTo>
                    <a:pt x="8547960" y="3339333"/>
                  </a:lnTo>
                  <a:close/>
                  <a:moveTo>
                    <a:pt x="8599817" y="3304419"/>
                  </a:moveTo>
                  <a:lnTo>
                    <a:pt x="8598017" y="3306219"/>
                  </a:lnTo>
                  <a:lnTo>
                    <a:pt x="8599817" y="3306219"/>
                  </a:lnTo>
                  <a:close/>
                  <a:moveTo>
                    <a:pt x="8313884" y="3299380"/>
                  </a:moveTo>
                  <a:lnTo>
                    <a:pt x="8313884" y="3301180"/>
                  </a:lnTo>
                  <a:lnTo>
                    <a:pt x="8321086" y="3313058"/>
                  </a:lnTo>
                  <a:close/>
                  <a:moveTo>
                    <a:pt x="8895835" y="3248989"/>
                  </a:moveTo>
                  <a:lnTo>
                    <a:pt x="8850820" y="3269865"/>
                  </a:lnTo>
                  <a:lnTo>
                    <a:pt x="8852620" y="3269865"/>
                  </a:lnTo>
                  <a:lnTo>
                    <a:pt x="8868106" y="3271665"/>
                  </a:lnTo>
                  <a:lnTo>
                    <a:pt x="8882150" y="3274905"/>
                  </a:lnTo>
                  <a:lnTo>
                    <a:pt x="8888992" y="3261227"/>
                  </a:lnTo>
                  <a:close/>
                  <a:moveTo>
                    <a:pt x="8558044" y="3240351"/>
                  </a:moveTo>
                  <a:lnTo>
                    <a:pt x="8549401" y="3242150"/>
                  </a:lnTo>
                  <a:lnTo>
                    <a:pt x="8538957" y="3245750"/>
                  </a:lnTo>
                  <a:lnTo>
                    <a:pt x="8500785" y="3266266"/>
                  </a:lnTo>
                  <a:lnTo>
                    <a:pt x="8449288" y="3297581"/>
                  </a:lnTo>
                  <a:lnTo>
                    <a:pt x="8395270" y="3330695"/>
                  </a:lnTo>
                  <a:lnTo>
                    <a:pt x="8383386" y="3337534"/>
                  </a:lnTo>
                  <a:lnTo>
                    <a:pt x="8350256" y="3356610"/>
                  </a:lnTo>
                  <a:lnTo>
                    <a:pt x="8362500" y="3353011"/>
                  </a:lnTo>
                  <a:lnTo>
                    <a:pt x="8367541" y="3363449"/>
                  </a:lnTo>
                  <a:lnTo>
                    <a:pt x="8397071" y="3342573"/>
                  </a:lnTo>
                  <a:lnTo>
                    <a:pt x="8412556" y="3332494"/>
                  </a:lnTo>
                  <a:lnTo>
                    <a:pt x="8445687" y="3306219"/>
                  </a:lnTo>
                  <a:lnTo>
                    <a:pt x="8459371" y="3295781"/>
                  </a:lnTo>
                  <a:lnTo>
                    <a:pt x="8478458" y="3290742"/>
                  </a:lnTo>
                  <a:lnTo>
                    <a:pt x="8487100" y="3288942"/>
                  </a:lnTo>
                  <a:lnTo>
                    <a:pt x="8495743" y="3290742"/>
                  </a:lnTo>
                  <a:lnTo>
                    <a:pt x="8495743" y="3288942"/>
                  </a:lnTo>
                  <a:lnTo>
                    <a:pt x="8523472" y="3271665"/>
                  </a:lnTo>
                  <a:lnTo>
                    <a:pt x="8553002" y="3252588"/>
                  </a:lnTo>
                  <a:lnTo>
                    <a:pt x="8568487" y="3242150"/>
                  </a:lnTo>
                  <a:lnTo>
                    <a:pt x="8567047" y="3242150"/>
                  </a:lnTo>
                  <a:close/>
                  <a:moveTo>
                    <a:pt x="8426600" y="3228473"/>
                  </a:moveTo>
                  <a:lnTo>
                    <a:pt x="8409315" y="3230272"/>
                  </a:lnTo>
                  <a:lnTo>
                    <a:pt x="8353857" y="3242150"/>
                  </a:lnTo>
                  <a:lnTo>
                    <a:pt x="8339812" y="3245750"/>
                  </a:lnTo>
                  <a:lnTo>
                    <a:pt x="8327928" y="3248989"/>
                  </a:lnTo>
                  <a:lnTo>
                    <a:pt x="8313884" y="3252588"/>
                  </a:lnTo>
                  <a:lnTo>
                    <a:pt x="8300199" y="3256188"/>
                  </a:lnTo>
                  <a:lnTo>
                    <a:pt x="8251583" y="3264826"/>
                  </a:lnTo>
                  <a:lnTo>
                    <a:pt x="8251583" y="3271665"/>
                  </a:lnTo>
                  <a:lnTo>
                    <a:pt x="8251583" y="3276704"/>
                  </a:lnTo>
                  <a:lnTo>
                    <a:pt x="8248342" y="3288942"/>
                  </a:lnTo>
                  <a:lnTo>
                    <a:pt x="8248342" y="3302980"/>
                  </a:lnTo>
                  <a:lnTo>
                    <a:pt x="8248342" y="3306219"/>
                  </a:lnTo>
                  <a:lnTo>
                    <a:pt x="8246542" y="3316657"/>
                  </a:lnTo>
                  <a:lnTo>
                    <a:pt x="8246542" y="3322056"/>
                  </a:lnTo>
                  <a:lnTo>
                    <a:pt x="8248342" y="3323496"/>
                  </a:lnTo>
                  <a:lnTo>
                    <a:pt x="8251583" y="3322056"/>
                  </a:lnTo>
                  <a:lnTo>
                    <a:pt x="8284714" y="3311618"/>
                  </a:lnTo>
                  <a:lnTo>
                    <a:pt x="8296598" y="3308019"/>
                  </a:lnTo>
                  <a:lnTo>
                    <a:pt x="8256985" y="3287142"/>
                  </a:lnTo>
                  <a:lnTo>
                    <a:pt x="8331169" y="3287142"/>
                  </a:lnTo>
                  <a:lnTo>
                    <a:pt x="8332970" y="3276704"/>
                  </a:lnTo>
                  <a:lnTo>
                    <a:pt x="8338372" y="3269865"/>
                  </a:lnTo>
                  <a:lnTo>
                    <a:pt x="8341613" y="3264826"/>
                  </a:lnTo>
                  <a:lnTo>
                    <a:pt x="8348455" y="3263027"/>
                  </a:lnTo>
                  <a:lnTo>
                    <a:pt x="8357098" y="3261227"/>
                  </a:lnTo>
                  <a:lnTo>
                    <a:pt x="8367541" y="3261227"/>
                  </a:lnTo>
                  <a:lnTo>
                    <a:pt x="8388428" y="3264826"/>
                  </a:lnTo>
                  <a:lnTo>
                    <a:pt x="8390228" y="3257628"/>
                  </a:lnTo>
                  <a:lnTo>
                    <a:pt x="8395270" y="3252588"/>
                  </a:lnTo>
                  <a:lnTo>
                    <a:pt x="8400672" y="3248989"/>
                  </a:lnTo>
                  <a:lnTo>
                    <a:pt x="8407514" y="3245750"/>
                  </a:lnTo>
                  <a:lnTo>
                    <a:pt x="8414356" y="3240351"/>
                  </a:lnTo>
                  <a:close/>
                  <a:moveTo>
                    <a:pt x="8728020" y="3145327"/>
                  </a:moveTo>
                  <a:lnTo>
                    <a:pt x="8681204" y="3173042"/>
                  </a:lnTo>
                  <a:lnTo>
                    <a:pt x="8632588" y="3200758"/>
                  </a:lnTo>
                  <a:lnTo>
                    <a:pt x="8637630" y="3202557"/>
                  </a:lnTo>
                  <a:lnTo>
                    <a:pt x="8643032" y="3202557"/>
                  </a:lnTo>
                  <a:lnTo>
                    <a:pt x="8651674" y="3200758"/>
                  </a:lnTo>
                  <a:lnTo>
                    <a:pt x="8660317" y="3198958"/>
                  </a:lnTo>
                  <a:lnTo>
                    <a:pt x="8668960" y="3195718"/>
                  </a:lnTo>
                  <a:lnTo>
                    <a:pt x="8679404" y="3188520"/>
                  </a:lnTo>
                  <a:lnTo>
                    <a:pt x="8698490" y="3174842"/>
                  </a:lnTo>
                  <a:lnTo>
                    <a:pt x="8715776" y="3160805"/>
                  </a:lnTo>
                  <a:lnTo>
                    <a:pt x="8729820" y="3147127"/>
                  </a:lnTo>
                  <a:close/>
                  <a:moveTo>
                    <a:pt x="8953094" y="3131290"/>
                  </a:moveTo>
                  <a:lnTo>
                    <a:pt x="8951293" y="3133089"/>
                  </a:lnTo>
                  <a:lnTo>
                    <a:pt x="8953094" y="3133089"/>
                  </a:lnTo>
                  <a:close/>
                  <a:moveTo>
                    <a:pt x="8945891" y="3032667"/>
                  </a:moveTo>
                  <a:lnTo>
                    <a:pt x="8828492" y="3091697"/>
                  </a:lnTo>
                  <a:lnTo>
                    <a:pt x="8814448" y="3098536"/>
                  </a:lnTo>
                  <a:lnTo>
                    <a:pt x="8750347" y="3131290"/>
                  </a:lnTo>
                  <a:lnTo>
                    <a:pt x="8765832" y="3124451"/>
                  </a:lnTo>
                  <a:lnTo>
                    <a:pt x="8765832" y="3128050"/>
                  </a:lnTo>
                  <a:lnTo>
                    <a:pt x="8784918" y="3121212"/>
                  </a:lnTo>
                  <a:lnTo>
                    <a:pt x="8804004" y="3112573"/>
                  </a:lnTo>
                  <a:lnTo>
                    <a:pt x="8821290" y="3102135"/>
                  </a:lnTo>
                  <a:lnTo>
                    <a:pt x="8837135" y="3091697"/>
                  </a:lnTo>
                  <a:lnTo>
                    <a:pt x="8856222" y="3079459"/>
                  </a:lnTo>
                  <a:lnTo>
                    <a:pt x="8876748" y="3069381"/>
                  </a:lnTo>
                  <a:lnTo>
                    <a:pt x="8902677" y="3060742"/>
                  </a:lnTo>
                  <a:lnTo>
                    <a:pt x="8932207" y="3055343"/>
                  </a:lnTo>
                  <a:lnTo>
                    <a:pt x="8939049" y="3043105"/>
                  </a:lnTo>
                  <a:close/>
                  <a:moveTo>
                    <a:pt x="8755388" y="2965359"/>
                  </a:moveTo>
                  <a:lnTo>
                    <a:pt x="8736662" y="2975797"/>
                  </a:lnTo>
                  <a:lnTo>
                    <a:pt x="8741704" y="2977237"/>
                  </a:lnTo>
                  <a:lnTo>
                    <a:pt x="8746746" y="2977237"/>
                  </a:lnTo>
                  <a:lnTo>
                    <a:pt x="8750347" y="2977237"/>
                  </a:lnTo>
                  <a:lnTo>
                    <a:pt x="8752148" y="2972198"/>
                  </a:lnTo>
                  <a:close/>
                  <a:moveTo>
                    <a:pt x="8809046" y="2935844"/>
                  </a:moveTo>
                  <a:lnTo>
                    <a:pt x="8779876" y="2951681"/>
                  </a:lnTo>
                  <a:lnTo>
                    <a:pt x="8784918" y="2951681"/>
                  </a:lnTo>
                  <a:lnTo>
                    <a:pt x="8789960" y="2953121"/>
                  </a:lnTo>
                  <a:close/>
                  <a:moveTo>
                    <a:pt x="9048165" y="2899491"/>
                  </a:moveTo>
                  <a:lnTo>
                    <a:pt x="9034480" y="2908129"/>
                  </a:lnTo>
                  <a:lnTo>
                    <a:pt x="9018635" y="2914968"/>
                  </a:lnTo>
                  <a:lnTo>
                    <a:pt x="9025837" y="2918567"/>
                  </a:lnTo>
                  <a:lnTo>
                    <a:pt x="9030879" y="2923966"/>
                  </a:lnTo>
                  <a:lnTo>
                    <a:pt x="9034480" y="2930805"/>
                  </a:lnTo>
                  <a:lnTo>
                    <a:pt x="9037721" y="2939444"/>
                  </a:lnTo>
                  <a:lnTo>
                    <a:pt x="9043123" y="2932605"/>
                  </a:lnTo>
                  <a:lnTo>
                    <a:pt x="9044564" y="2922167"/>
                  </a:lnTo>
                  <a:lnTo>
                    <a:pt x="9048165" y="2909929"/>
                  </a:lnTo>
                  <a:close/>
                  <a:moveTo>
                    <a:pt x="8847579" y="2779992"/>
                  </a:moveTo>
                  <a:lnTo>
                    <a:pt x="8833534" y="2787190"/>
                  </a:lnTo>
                  <a:lnTo>
                    <a:pt x="8809046" y="2799068"/>
                  </a:lnTo>
                  <a:lnTo>
                    <a:pt x="8786719" y="2813106"/>
                  </a:lnTo>
                  <a:lnTo>
                    <a:pt x="8769433" y="2828583"/>
                  </a:lnTo>
                  <a:lnTo>
                    <a:pt x="8753948" y="2847660"/>
                  </a:lnTo>
                  <a:lnTo>
                    <a:pt x="8781317" y="2828583"/>
                  </a:lnTo>
                  <a:lnTo>
                    <a:pt x="8810847" y="2806267"/>
                  </a:lnTo>
                  <a:close/>
                  <a:moveTo>
                    <a:pt x="9089578" y="2643216"/>
                  </a:moveTo>
                  <a:lnTo>
                    <a:pt x="9093180" y="2648615"/>
                  </a:lnTo>
                  <a:lnTo>
                    <a:pt x="9094980" y="2648615"/>
                  </a:lnTo>
                  <a:lnTo>
                    <a:pt x="9091379" y="2643216"/>
                  </a:lnTo>
                  <a:close/>
                  <a:moveTo>
                    <a:pt x="9138194" y="2634577"/>
                  </a:moveTo>
                  <a:lnTo>
                    <a:pt x="9122709" y="2641776"/>
                  </a:lnTo>
                  <a:lnTo>
                    <a:pt x="9134953" y="2639976"/>
                  </a:lnTo>
                  <a:close/>
                  <a:moveTo>
                    <a:pt x="2240148" y="2617688"/>
                  </a:moveTo>
                  <a:lnTo>
                    <a:pt x="2222870" y="2626327"/>
                  </a:lnTo>
                  <a:lnTo>
                    <a:pt x="2214230" y="2629926"/>
                  </a:lnTo>
                  <a:lnTo>
                    <a:pt x="2226469" y="2629926"/>
                  </a:lnTo>
                  <a:lnTo>
                    <a:pt x="2235108" y="2629926"/>
                  </a:lnTo>
                  <a:close/>
                  <a:moveTo>
                    <a:pt x="3865395" y="2615888"/>
                  </a:moveTo>
                  <a:lnTo>
                    <a:pt x="3858556" y="2619487"/>
                  </a:lnTo>
                  <a:lnTo>
                    <a:pt x="3851716" y="2623087"/>
                  </a:lnTo>
                  <a:lnTo>
                    <a:pt x="3862155" y="2626327"/>
                  </a:lnTo>
                  <a:close/>
                  <a:moveTo>
                    <a:pt x="429306" y="2615589"/>
                  </a:moveTo>
                  <a:lnTo>
                    <a:pt x="411673" y="2629630"/>
                  </a:lnTo>
                  <a:lnTo>
                    <a:pt x="423908" y="2631430"/>
                  </a:lnTo>
                  <a:lnTo>
                    <a:pt x="434344" y="2629630"/>
                  </a:lnTo>
                  <a:lnTo>
                    <a:pt x="430745" y="2622790"/>
                  </a:lnTo>
                  <a:close/>
                  <a:moveTo>
                    <a:pt x="6207143" y="2608731"/>
                  </a:moveTo>
                  <a:lnTo>
                    <a:pt x="6189498" y="2619173"/>
                  </a:lnTo>
                  <a:lnTo>
                    <a:pt x="6182656" y="2624214"/>
                  </a:lnTo>
                  <a:lnTo>
                    <a:pt x="6177614" y="2629615"/>
                  </a:lnTo>
                  <a:lnTo>
                    <a:pt x="6189498" y="2627815"/>
                  </a:lnTo>
                  <a:lnTo>
                    <a:pt x="6199941" y="2626014"/>
                  </a:lnTo>
                  <a:lnTo>
                    <a:pt x="6208583" y="2626014"/>
                  </a:lnTo>
                  <a:lnTo>
                    <a:pt x="6207143" y="2617373"/>
                  </a:lnTo>
                  <a:close/>
                  <a:moveTo>
                    <a:pt x="6593174" y="2589647"/>
                  </a:moveTo>
                  <a:lnTo>
                    <a:pt x="6563645" y="2600089"/>
                  </a:lnTo>
                  <a:lnTo>
                    <a:pt x="6534117" y="2614132"/>
                  </a:lnTo>
                  <a:lnTo>
                    <a:pt x="6546360" y="2608731"/>
                  </a:lnTo>
                  <a:lnTo>
                    <a:pt x="6570487" y="2601890"/>
                  </a:lnTo>
                  <a:close/>
                  <a:moveTo>
                    <a:pt x="3469072" y="2586732"/>
                  </a:moveTo>
                  <a:lnTo>
                    <a:pt x="3434515" y="2605449"/>
                  </a:lnTo>
                  <a:lnTo>
                    <a:pt x="3458633" y="2605449"/>
                  </a:lnTo>
                  <a:close/>
                  <a:moveTo>
                    <a:pt x="2439209" y="2586732"/>
                  </a:moveTo>
                  <a:lnTo>
                    <a:pt x="2406452" y="2604010"/>
                  </a:lnTo>
                  <a:lnTo>
                    <a:pt x="2375135" y="2623087"/>
                  </a:lnTo>
                  <a:lnTo>
                    <a:pt x="2385574" y="2619487"/>
                  </a:lnTo>
                  <a:lnTo>
                    <a:pt x="2397813" y="2614448"/>
                  </a:lnTo>
                  <a:lnTo>
                    <a:pt x="2408252" y="2607249"/>
                  </a:lnTo>
                  <a:lnTo>
                    <a:pt x="2418691" y="2600410"/>
                  </a:lnTo>
                  <a:close/>
                  <a:moveTo>
                    <a:pt x="4071655" y="2581332"/>
                  </a:moveTo>
                  <a:lnTo>
                    <a:pt x="4034939" y="2595011"/>
                  </a:lnTo>
                  <a:lnTo>
                    <a:pt x="4024860" y="2600410"/>
                  </a:lnTo>
                  <a:lnTo>
                    <a:pt x="4009021" y="2605449"/>
                  </a:lnTo>
                  <a:lnTo>
                    <a:pt x="3995343" y="2614448"/>
                  </a:lnTo>
                  <a:lnTo>
                    <a:pt x="3983104" y="2623087"/>
                  </a:lnTo>
                  <a:lnTo>
                    <a:pt x="3971225" y="2633526"/>
                  </a:lnTo>
                  <a:lnTo>
                    <a:pt x="3983104" y="2631726"/>
                  </a:lnTo>
                  <a:lnTo>
                    <a:pt x="3997143" y="2628126"/>
                  </a:lnTo>
                  <a:lnTo>
                    <a:pt x="4009021" y="2623087"/>
                  </a:lnTo>
                  <a:lnTo>
                    <a:pt x="4021260" y="2615888"/>
                  </a:lnTo>
                  <a:lnTo>
                    <a:pt x="4045378" y="2598610"/>
                  </a:lnTo>
                  <a:close/>
                  <a:moveTo>
                    <a:pt x="7869379" y="2570564"/>
                  </a:moveTo>
                  <a:lnTo>
                    <a:pt x="7839851" y="2582806"/>
                  </a:lnTo>
                  <a:lnTo>
                    <a:pt x="7813563" y="2594688"/>
                  </a:lnTo>
                  <a:lnTo>
                    <a:pt x="7791237" y="2606931"/>
                  </a:lnTo>
                  <a:lnTo>
                    <a:pt x="7775753" y="2617373"/>
                  </a:lnTo>
                  <a:lnTo>
                    <a:pt x="7810323" y="2612332"/>
                  </a:lnTo>
                  <a:lnTo>
                    <a:pt x="7820765" y="2610531"/>
                  </a:lnTo>
                  <a:lnTo>
                    <a:pt x="7829408" y="2608731"/>
                  </a:lnTo>
                  <a:lnTo>
                    <a:pt x="7838050" y="2605130"/>
                  </a:lnTo>
                  <a:lnTo>
                    <a:pt x="7846693" y="2600089"/>
                  </a:lnTo>
                  <a:lnTo>
                    <a:pt x="7853535" y="2594688"/>
                  </a:lnTo>
                  <a:lnTo>
                    <a:pt x="7858936" y="2587847"/>
                  </a:lnTo>
                  <a:lnTo>
                    <a:pt x="7863978" y="2581006"/>
                  </a:lnTo>
                  <a:close/>
                  <a:moveTo>
                    <a:pt x="939579" y="2569146"/>
                  </a:moveTo>
                  <a:lnTo>
                    <a:pt x="916908" y="2584627"/>
                  </a:lnTo>
                  <a:lnTo>
                    <a:pt x="898196" y="2601908"/>
                  </a:lnTo>
                  <a:lnTo>
                    <a:pt x="905033" y="2601908"/>
                  </a:lnTo>
                  <a:lnTo>
                    <a:pt x="908272" y="2600108"/>
                  </a:lnTo>
                  <a:lnTo>
                    <a:pt x="911871" y="2594708"/>
                  </a:lnTo>
                  <a:lnTo>
                    <a:pt x="925545" y="2581027"/>
                  </a:lnTo>
                  <a:close/>
                  <a:moveTo>
                    <a:pt x="3812120" y="2564415"/>
                  </a:moveTo>
                  <a:lnTo>
                    <a:pt x="3699451" y="2619487"/>
                  </a:lnTo>
                  <a:lnTo>
                    <a:pt x="3714929" y="2619487"/>
                  </a:lnTo>
                  <a:lnTo>
                    <a:pt x="3719969" y="2617688"/>
                  </a:lnTo>
                  <a:close/>
                  <a:moveTo>
                    <a:pt x="138543" y="2559065"/>
                  </a:moveTo>
                  <a:lnTo>
                    <a:pt x="133146" y="2560865"/>
                  </a:lnTo>
                  <a:lnTo>
                    <a:pt x="128108" y="2581027"/>
                  </a:lnTo>
                  <a:lnTo>
                    <a:pt x="128108" y="2582827"/>
                  </a:lnTo>
                  <a:lnTo>
                    <a:pt x="129907" y="2579226"/>
                  </a:lnTo>
                  <a:lnTo>
                    <a:pt x="133146" y="2569146"/>
                  </a:lnTo>
                  <a:close/>
                  <a:moveTo>
                    <a:pt x="1365287" y="2552224"/>
                  </a:moveTo>
                  <a:lnTo>
                    <a:pt x="1359889" y="2555465"/>
                  </a:lnTo>
                  <a:lnTo>
                    <a:pt x="1363488" y="2553665"/>
                  </a:lnTo>
                  <a:close/>
                  <a:moveTo>
                    <a:pt x="5158252" y="2538411"/>
                  </a:moveTo>
                  <a:lnTo>
                    <a:pt x="5101346" y="2589899"/>
                  </a:lnTo>
                  <a:lnTo>
                    <a:pt x="5097744" y="2591699"/>
                  </a:lnTo>
                  <a:lnTo>
                    <a:pt x="5092702" y="2596740"/>
                  </a:lnTo>
                  <a:lnTo>
                    <a:pt x="5084058" y="2603941"/>
                  </a:lnTo>
                  <a:lnTo>
                    <a:pt x="5095944" y="2598540"/>
                  </a:lnTo>
                  <a:lnTo>
                    <a:pt x="5108189" y="2593500"/>
                  </a:lnTo>
                  <a:lnTo>
                    <a:pt x="5118634" y="2584858"/>
                  </a:lnTo>
                  <a:lnTo>
                    <a:pt x="5128719" y="2572617"/>
                  </a:lnTo>
                  <a:close/>
                  <a:moveTo>
                    <a:pt x="1391196" y="2534943"/>
                  </a:moveTo>
                  <a:lnTo>
                    <a:pt x="1366726" y="2550424"/>
                  </a:lnTo>
                  <a:lnTo>
                    <a:pt x="1370325" y="2550424"/>
                  </a:lnTo>
                  <a:lnTo>
                    <a:pt x="1378961" y="2545024"/>
                  </a:lnTo>
                  <a:close/>
                  <a:moveTo>
                    <a:pt x="1168087" y="2526303"/>
                  </a:moveTo>
                  <a:lnTo>
                    <a:pt x="1168087" y="2527743"/>
                  </a:lnTo>
                  <a:lnTo>
                    <a:pt x="1169886" y="2526303"/>
                  </a:lnTo>
                  <a:close/>
                  <a:moveTo>
                    <a:pt x="3444954" y="2521220"/>
                  </a:moveTo>
                  <a:lnTo>
                    <a:pt x="3442150" y="2523229"/>
                  </a:lnTo>
                  <a:lnTo>
                    <a:pt x="3434515" y="2524820"/>
                  </a:lnTo>
                  <a:lnTo>
                    <a:pt x="3424076" y="2528059"/>
                  </a:lnTo>
                  <a:lnTo>
                    <a:pt x="3405358" y="2538498"/>
                  </a:lnTo>
                  <a:lnTo>
                    <a:pt x="3420837" y="2538498"/>
                  </a:lnTo>
                  <a:lnTo>
                    <a:pt x="3442150" y="2523229"/>
                  </a:lnTo>
                  <a:lnTo>
                    <a:pt x="3443155" y="2523020"/>
                  </a:lnTo>
                  <a:close/>
                  <a:moveTo>
                    <a:pt x="1154412" y="2519102"/>
                  </a:moveTo>
                  <a:lnTo>
                    <a:pt x="1109071" y="2541784"/>
                  </a:lnTo>
                  <a:lnTo>
                    <a:pt x="1091798" y="2559065"/>
                  </a:lnTo>
                  <a:lnTo>
                    <a:pt x="1077763" y="2572386"/>
                  </a:lnTo>
                  <a:lnTo>
                    <a:pt x="1067687" y="2581027"/>
                  </a:lnTo>
                  <a:lnTo>
                    <a:pt x="1062289" y="2584627"/>
                  </a:lnTo>
                  <a:lnTo>
                    <a:pt x="1057252" y="2587867"/>
                  </a:lnTo>
                  <a:lnTo>
                    <a:pt x="1048615" y="2591467"/>
                  </a:lnTo>
                  <a:lnTo>
                    <a:pt x="1043577" y="2593267"/>
                  </a:lnTo>
                  <a:lnTo>
                    <a:pt x="1029543" y="2606948"/>
                  </a:lnTo>
                  <a:lnTo>
                    <a:pt x="1034941" y="2605148"/>
                  </a:lnTo>
                  <a:lnTo>
                    <a:pt x="1046816" y="2600108"/>
                  </a:lnTo>
                  <a:lnTo>
                    <a:pt x="1062289" y="2594708"/>
                  </a:lnTo>
                  <a:lnTo>
                    <a:pt x="1067687" y="2593267"/>
                  </a:lnTo>
                  <a:lnTo>
                    <a:pt x="1083161" y="2593267"/>
                  </a:lnTo>
                  <a:lnTo>
                    <a:pt x="1084960" y="2589667"/>
                  </a:lnTo>
                  <a:lnTo>
                    <a:pt x="1086760" y="2586427"/>
                  </a:lnTo>
                  <a:lnTo>
                    <a:pt x="1086760" y="2574186"/>
                  </a:lnTo>
                  <a:lnTo>
                    <a:pt x="1096835" y="2574186"/>
                  </a:lnTo>
                  <a:lnTo>
                    <a:pt x="1112669" y="2574186"/>
                  </a:lnTo>
                  <a:lnTo>
                    <a:pt x="1115908" y="2572386"/>
                  </a:lnTo>
                  <a:lnTo>
                    <a:pt x="1114468" y="2569146"/>
                  </a:lnTo>
                  <a:lnTo>
                    <a:pt x="1110870" y="2567346"/>
                  </a:lnTo>
                  <a:lnTo>
                    <a:pt x="1107271" y="2564105"/>
                  </a:lnTo>
                  <a:lnTo>
                    <a:pt x="1104033" y="2564105"/>
                  </a:lnTo>
                  <a:lnTo>
                    <a:pt x="1100434" y="2567346"/>
                  </a:lnTo>
                  <a:lnTo>
                    <a:pt x="1098635" y="2570586"/>
                  </a:lnTo>
                  <a:lnTo>
                    <a:pt x="1096835" y="2574186"/>
                  </a:lnTo>
                  <a:lnTo>
                    <a:pt x="1096835" y="2564105"/>
                  </a:lnTo>
                  <a:lnTo>
                    <a:pt x="1107271" y="2560865"/>
                  </a:lnTo>
                  <a:lnTo>
                    <a:pt x="1117707" y="2555465"/>
                  </a:lnTo>
                  <a:lnTo>
                    <a:pt x="1124904" y="2550424"/>
                  </a:lnTo>
                  <a:lnTo>
                    <a:pt x="1129942" y="2543584"/>
                  </a:lnTo>
                  <a:lnTo>
                    <a:pt x="1133541" y="2538183"/>
                  </a:lnTo>
                  <a:lnTo>
                    <a:pt x="1138579" y="2534943"/>
                  </a:lnTo>
                  <a:lnTo>
                    <a:pt x="1143976" y="2531343"/>
                  </a:lnTo>
                  <a:lnTo>
                    <a:pt x="1150814" y="2529543"/>
                  </a:lnTo>
                  <a:lnTo>
                    <a:pt x="1150814" y="2527743"/>
                  </a:lnTo>
                  <a:close/>
                  <a:moveTo>
                    <a:pt x="9196894" y="2512199"/>
                  </a:moveTo>
                  <a:lnTo>
                    <a:pt x="9159081" y="2526236"/>
                  </a:lnTo>
                  <a:lnTo>
                    <a:pt x="9122709" y="2541713"/>
                  </a:lnTo>
                  <a:lnTo>
                    <a:pt x="9088138" y="2557191"/>
                  </a:lnTo>
                  <a:lnTo>
                    <a:pt x="9056808" y="2574108"/>
                  </a:lnTo>
                  <a:lnTo>
                    <a:pt x="9032680" y="2587785"/>
                  </a:lnTo>
                  <a:lnTo>
                    <a:pt x="8992706" y="2612261"/>
                  </a:lnTo>
                  <a:lnTo>
                    <a:pt x="8951293" y="2634577"/>
                  </a:lnTo>
                  <a:lnTo>
                    <a:pt x="8907718" y="2659053"/>
                  </a:lnTo>
                  <a:lnTo>
                    <a:pt x="8861263" y="2679929"/>
                  </a:lnTo>
                  <a:lnTo>
                    <a:pt x="8859463" y="2686768"/>
                  </a:lnTo>
                  <a:lnTo>
                    <a:pt x="8854421" y="2691807"/>
                  </a:lnTo>
                  <a:lnTo>
                    <a:pt x="8843978" y="2704045"/>
                  </a:lnTo>
                  <a:lnTo>
                    <a:pt x="8829933" y="2710884"/>
                  </a:lnTo>
                  <a:lnTo>
                    <a:pt x="8814448" y="2715923"/>
                  </a:lnTo>
                  <a:lnTo>
                    <a:pt x="8807606" y="2719522"/>
                  </a:lnTo>
                  <a:lnTo>
                    <a:pt x="8802204" y="2722762"/>
                  </a:lnTo>
                  <a:lnTo>
                    <a:pt x="8819490" y="2717723"/>
                  </a:lnTo>
                  <a:lnTo>
                    <a:pt x="8835335" y="2710884"/>
                  </a:lnTo>
                  <a:lnTo>
                    <a:pt x="8850820" y="2702245"/>
                  </a:lnTo>
                  <a:lnTo>
                    <a:pt x="8866305" y="2690007"/>
                  </a:lnTo>
                  <a:lnTo>
                    <a:pt x="8874948" y="2681369"/>
                  </a:lnTo>
                  <a:lnTo>
                    <a:pt x="8885391" y="2674530"/>
                  </a:lnTo>
                  <a:lnTo>
                    <a:pt x="8897635" y="2665892"/>
                  </a:lnTo>
                  <a:lnTo>
                    <a:pt x="8909519" y="2659053"/>
                  </a:lnTo>
                  <a:lnTo>
                    <a:pt x="8939049" y="2648615"/>
                  </a:lnTo>
                  <a:lnTo>
                    <a:pt x="8970379" y="2639976"/>
                  </a:lnTo>
                  <a:lnTo>
                    <a:pt x="8977221" y="2631338"/>
                  </a:lnTo>
                  <a:lnTo>
                    <a:pt x="8987665" y="2622699"/>
                  </a:lnTo>
                  <a:lnTo>
                    <a:pt x="8999909" y="2614061"/>
                  </a:lnTo>
                  <a:lnTo>
                    <a:pt x="9015394" y="2605062"/>
                  </a:lnTo>
                  <a:lnTo>
                    <a:pt x="9029078" y="2600023"/>
                  </a:lnTo>
                  <a:lnTo>
                    <a:pt x="9039522" y="2594624"/>
                  </a:lnTo>
                  <a:lnTo>
                    <a:pt x="9048165" y="2586346"/>
                  </a:lnTo>
                  <a:lnTo>
                    <a:pt x="9053206" y="2579147"/>
                  </a:lnTo>
                  <a:lnTo>
                    <a:pt x="9056808" y="2574108"/>
                  </a:lnTo>
                  <a:lnTo>
                    <a:pt x="9065450" y="2570508"/>
                  </a:lnTo>
                  <a:lnTo>
                    <a:pt x="9108665" y="2553591"/>
                  </a:lnTo>
                  <a:lnTo>
                    <a:pt x="9146837" y="2538114"/>
                  </a:lnTo>
                  <a:lnTo>
                    <a:pt x="9160882" y="2534875"/>
                  </a:lnTo>
                  <a:lnTo>
                    <a:pt x="9174566" y="2527676"/>
                  </a:lnTo>
                  <a:lnTo>
                    <a:pt x="9185010" y="2520837"/>
                  </a:lnTo>
                  <a:close/>
                  <a:moveTo>
                    <a:pt x="807873" y="2505421"/>
                  </a:moveTo>
                  <a:lnTo>
                    <a:pt x="778724" y="2527743"/>
                  </a:lnTo>
                  <a:lnTo>
                    <a:pt x="752815" y="2550424"/>
                  </a:lnTo>
                  <a:lnTo>
                    <a:pt x="759652" y="2552224"/>
                  </a:lnTo>
                  <a:lnTo>
                    <a:pt x="766489" y="2552224"/>
                  </a:lnTo>
                  <a:lnTo>
                    <a:pt x="775126" y="2550424"/>
                  </a:lnTo>
                  <a:lnTo>
                    <a:pt x="787361" y="2546824"/>
                  </a:lnTo>
                  <a:lnTo>
                    <a:pt x="797437" y="2538183"/>
                  </a:lnTo>
                  <a:lnTo>
                    <a:pt x="804634" y="2531343"/>
                  </a:lnTo>
                  <a:lnTo>
                    <a:pt x="807873" y="2526303"/>
                  </a:lnTo>
                  <a:lnTo>
                    <a:pt x="807873" y="2519102"/>
                  </a:lnTo>
                  <a:close/>
                  <a:moveTo>
                    <a:pt x="2349217" y="2484865"/>
                  </a:moveTo>
                  <a:lnTo>
                    <a:pt x="2314661" y="2502143"/>
                  </a:lnTo>
                  <a:lnTo>
                    <a:pt x="2347418" y="2491704"/>
                  </a:lnTo>
                  <a:lnTo>
                    <a:pt x="2349217" y="2488465"/>
                  </a:lnTo>
                  <a:close/>
                  <a:moveTo>
                    <a:pt x="846017" y="2479139"/>
                  </a:moveTo>
                  <a:lnTo>
                    <a:pt x="821907" y="2496780"/>
                  </a:lnTo>
                  <a:lnTo>
                    <a:pt x="823706" y="2496780"/>
                  </a:lnTo>
                  <a:lnTo>
                    <a:pt x="825505" y="2494980"/>
                  </a:lnTo>
                  <a:close/>
                  <a:moveTo>
                    <a:pt x="7283851" y="2479106"/>
                  </a:moveTo>
                  <a:lnTo>
                    <a:pt x="7159256" y="2541758"/>
                  </a:lnTo>
                  <a:lnTo>
                    <a:pt x="7159256" y="2543558"/>
                  </a:lnTo>
                  <a:lnTo>
                    <a:pt x="7157455" y="2553640"/>
                  </a:lnTo>
                  <a:lnTo>
                    <a:pt x="7156015" y="2559041"/>
                  </a:lnTo>
                  <a:lnTo>
                    <a:pt x="7154214" y="2564082"/>
                  </a:lnTo>
                  <a:lnTo>
                    <a:pt x="7156015" y="2567323"/>
                  </a:lnTo>
                  <a:lnTo>
                    <a:pt x="7157455" y="2565883"/>
                  </a:lnTo>
                  <a:lnTo>
                    <a:pt x="7164657" y="2559041"/>
                  </a:lnTo>
                  <a:lnTo>
                    <a:pt x="7167898" y="2553640"/>
                  </a:lnTo>
                  <a:lnTo>
                    <a:pt x="7171499" y="2548599"/>
                  </a:lnTo>
                  <a:lnTo>
                    <a:pt x="7190585" y="2531316"/>
                  </a:lnTo>
                  <a:lnTo>
                    <a:pt x="7193826" y="2527715"/>
                  </a:lnTo>
                  <a:lnTo>
                    <a:pt x="7204269" y="2522674"/>
                  </a:lnTo>
                  <a:lnTo>
                    <a:pt x="7221554" y="2519074"/>
                  </a:lnTo>
                  <a:lnTo>
                    <a:pt x="7226595" y="2512232"/>
                  </a:lnTo>
                  <a:lnTo>
                    <a:pt x="7231997" y="2507191"/>
                  </a:lnTo>
                  <a:lnTo>
                    <a:pt x="7238838" y="2507191"/>
                  </a:lnTo>
                  <a:lnTo>
                    <a:pt x="7242440" y="2503591"/>
                  </a:lnTo>
                  <a:lnTo>
                    <a:pt x="7245680" y="2499990"/>
                  </a:lnTo>
                  <a:lnTo>
                    <a:pt x="7251082" y="2499990"/>
                  </a:lnTo>
                  <a:lnTo>
                    <a:pt x="7261525" y="2496749"/>
                  </a:lnTo>
                  <a:lnTo>
                    <a:pt x="7271968" y="2493149"/>
                  </a:lnTo>
                  <a:lnTo>
                    <a:pt x="7278810" y="2488108"/>
                  </a:lnTo>
                  <a:close/>
                  <a:moveTo>
                    <a:pt x="141782" y="2467258"/>
                  </a:moveTo>
                  <a:lnTo>
                    <a:pt x="131346" y="2475899"/>
                  </a:lnTo>
                  <a:lnTo>
                    <a:pt x="131346" y="2479139"/>
                  </a:lnTo>
                  <a:lnTo>
                    <a:pt x="133146" y="2477699"/>
                  </a:lnTo>
                  <a:lnTo>
                    <a:pt x="136744" y="2472299"/>
                  </a:lnTo>
                  <a:close/>
                  <a:moveTo>
                    <a:pt x="368490" y="2461858"/>
                  </a:moveTo>
                  <a:lnTo>
                    <a:pt x="332145" y="2494980"/>
                  </a:lnTo>
                  <a:lnTo>
                    <a:pt x="318501" y="2507920"/>
                  </a:lnTo>
                  <a:lnTo>
                    <a:pt x="314872" y="2510461"/>
                  </a:lnTo>
                  <a:lnTo>
                    <a:pt x="297599" y="2527743"/>
                  </a:lnTo>
                  <a:lnTo>
                    <a:pt x="318501" y="2507920"/>
                  </a:lnTo>
                  <a:lnTo>
                    <a:pt x="322069" y="2505421"/>
                  </a:lnTo>
                  <a:lnTo>
                    <a:pt x="328906" y="2500021"/>
                  </a:lnTo>
                  <a:lnTo>
                    <a:pt x="346180" y="2493180"/>
                  </a:lnTo>
                  <a:lnTo>
                    <a:pt x="359854" y="2488140"/>
                  </a:lnTo>
                  <a:lnTo>
                    <a:pt x="366691" y="2470499"/>
                  </a:lnTo>
                  <a:lnTo>
                    <a:pt x="370290" y="2467258"/>
                  </a:lnTo>
                  <a:close/>
                  <a:moveTo>
                    <a:pt x="8693088" y="2461808"/>
                  </a:moveTo>
                  <a:lnTo>
                    <a:pt x="8684445" y="2468646"/>
                  </a:lnTo>
                  <a:lnTo>
                    <a:pt x="8691648" y="2491322"/>
                  </a:lnTo>
                  <a:lnTo>
                    <a:pt x="8698490" y="2510399"/>
                  </a:lnTo>
                  <a:lnTo>
                    <a:pt x="8703531" y="2524437"/>
                  </a:lnTo>
                  <a:lnTo>
                    <a:pt x="8710734" y="2539914"/>
                  </a:lnTo>
                  <a:lnTo>
                    <a:pt x="8729820" y="2526236"/>
                  </a:lnTo>
                  <a:lnTo>
                    <a:pt x="8722618" y="2513998"/>
                  </a:lnTo>
                  <a:lnTo>
                    <a:pt x="8719377" y="2510399"/>
                  </a:lnTo>
                  <a:lnTo>
                    <a:pt x="8712534" y="2505360"/>
                  </a:lnTo>
                  <a:lnTo>
                    <a:pt x="8705332" y="2503560"/>
                  </a:lnTo>
                  <a:lnTo>
                    <a:pt x="8700290" y="2499961"/>
                  </a:lnTo>
                  <a:lnTo>
                    <a:pt x="8696689" y="2494922"/>
                  </a:lnTo>
                  <a:lnTo>
                    <a:pt x="8693088" y="2489523"/>
                  </a:lnTo>
                  <a:lnTo>
                    <a:pt x="8691648" y="2484484"/>
                  </a:lnTo>
                  <a:lnTo>
                    <a:pt x="8689847" y="2479084"/>
                  </a:lnTo>
                  <a:lnTo>
                    <a:pt x="8691648" y="2472246"/>
                  </a:lnTo>
                  <a:lnTo>
                    <a:pt x="8693088" y="2465407"/>
                  </a:lnTo>
                  <a:close/>
                  <a:moveTo>
                    <a:pt x="8850820" y="2456768"/>
                  </a:moveTo>
                  <a:lnTo>
                    <a:pt x="8800403" y="2488083"/>
                  </a:lnTo>
                  <a:lnTo>
                    <a:pt x="8826692" y="2472246"/>
                  </a:lnTo>
                  <a:close/>
                  <a:moveTo>
                    <a:pt x="5267382" y="2453438"/>
                  </a:moveTo>
                  <a:lnTo>
                    <a:pt x="5260539" y="2455239"/>
                  </a:lnTo>
                  <a:lnTo>
                    <a:pt x="5215519" y="2489804"/>
                  </a:lnTo>
                  <a:lnTo>
                    <a:pt x="5243251" y="2472521"/>
                  </a:lnTo>
                  <a:close/>
                  <a:moveTo>
                    <a:pt x="5052724" y="2437956"/>
                  </a:moveTo>
                  <a:lnTo>
                    <a:pt x="4992576" y="2482963"/>
                  </a:lnTo>
                  <a:lnTo>
                    <a:pt x="4937110" y="2526530"/>
                  </a:lnTo>
                  <a:lnTo>
                    <a:pt x="4938911" y="2526530"/>
                  </a:lnTo>
                  <a:lnTo>
                    <a:pt x="4938911" y="2535171"/>
                  </a:lnTo>
                  <a:lnTo>
                    <a:pt x="4961242" y="2512487"/>
                  </a:lnTo>
                  <a:lnTo>
                    <a:pt x="4982131" y="2491604"/>
                  </a:lnTo>
                  <a:lnTo>
                    <a:pt x="5004461" y="2476122"/>
                  </a:lnTo>
                  <a:lnTo>
                    <a:pt x="5028953" y="2460279"/>
                  </a:lnTo>
                  <a:lnTo>
                    <a:pt x="5050923" y="2450198"/>
                  </a:lnTo>
                  <a:lnTo>
                    <a:pt x="5050923" y="2444797"/>
                  </a:lnTo>
                  <a:lnTo>
                    <a:pt x="5052724" y="2439756"/>
                  </a:lnTo>
                  <a:close/>
                  <a:moveTo>
                    <a:pt x="1145416" y="2430896"/>
                  </a:moveTo>
                  <a:lnTo>
                    <a:pt x="1129942" y="2437736"/>
                  </a:lnTo>
                  <a:lnTo>
                    <a:pt x="1114468" y="2444577"/>
                  </a:lnTo>
                  <a:lnTo>
                    <a:pt x="1095396" y="2451417"/>
                  </a:lnTo>
                  <a:lnTo>
                    <a:pt x="1074525" y="2456818"/>
                  </a:lnTo>
                  <a:lnTo>
                    <a:pt x="1074525" y="2458618"/>
                  </a:lnTo>
                  <a:lnTo>
                    <a:pt x="1074525" y="2465458"/>
                  </a:lnTo>
                  <a:lnTo>
                    <a:pt x="1062289" y="2484540"/>
                  </a:lnTo>
                  <a:lnTo>
                    <a:pt x="1043577" y="2501821"/>
                  </a:lnTo>
                  <a:lnTo>
                    <a:pt x="1020906" y="2519102"/>
                  </a:lnTo>
                  <a:lnTo>
                    <a:pt x="994997" y="2536743"/>
                  </a:lnTo>
                  <a:lnTo>
                    <a:pt x="965489" y="2553665"/>
                  </a:lnTo>
                  <a:lnTo>
                    <a:pt x="941379" y="2569146"/>
                  </a:lnTo>
                  <a:lnTo>
                    <a:pt x="950015" y="2564105"/>
                  </a:lnTo>
                  <a:lnTo>
                    <a:pt x="956852" y="2560865"/>
                  </a:lnTo>
                  <a:lnTo>
                    <a:pt x="961890" y="2559065"/>
                  </a:lnTo>
                  <a:lnTo>
                    <a:pt x="967288" y="2560865"/>
                  </a:lnTo>
                  <a:lnTo>
                    <a:pt x="972326" y="2562305"/>
                  </a:lnTo>
                  <a:lnTo>
                    <a:pt x="977724" y="2559065"/>
                  </a:lnTo>
                  <a:lnTo>
                    <a:pt x="982762" y="2557265"/>
                  </a:lnTo>
                  <a:lnTo>
                    <a:pt x="989959" y="2557265"/>
                  </a:lnTo>
                  <a:lnTo>
                    <a:pt x="998595" y="2557265"/>
                  </a:lnTo>
                  <a:lnTo>
                    <a:pt x="1003633" y="2548624"/>
                  </a:lnTo>
                  <a:lnTo>
                    <a:pt x="1009031" y="2538183"/>
                  </a:lnTo>
                  <a:lnTo>
                    <a:pt x="1017668" y="2529543"/>
                  </a:lnTo>
                  <a:lnTo>
                    <a:pt x="1026304" y="2520902"/>
                  </a:lnTo>
                  <a:lnTo>
                    <a:pt x="1034941" y="2514062"/>
                  </a:lnTo>
                  <a:lnTo>
                    <a:pt x="1045016" y="2507221"/>
                  </a:lnTo>
                  <a:lnTo>
                    <a:pt x="1055452" y="2500021"/>
                  </a:lnTo>
                  <a:lnTo>
                    <a:pt x="1067687" y="2494980"/>
                  </a:lnTo>
                  <a:lnTo>
                    <a:pt x="1076324" y="2479139"/>
                  </a:lnTo>
                  <a:lnTo>
                    <a:pt x="1089998" y="2463658"/>
                  </a:lnTo>
                  <a:lnTo>
                    <a:pt x="1093597" y="2458618"/>
                  </a:lnTo>
                  <a:lnTo>
                    <a:pt x="1098635" y="2453217"/>
                  </a:lnTo>
                  <a:lnTo>
                    <a:pt x="1110870" y="2448177"/>
                  </a:lnTo>
                  <a:lnTo>
                    <a:pt x="1123105" y="2444577"/>
                  </a:lnTo>
                  <a:lnTo>
                    <a:pt x="1136780" y="2442777"/>
                  </a:lnTo>
                  <a:close/>
                  <a:moveTo>
                    <a:pt x="7230196" y="2429056"/>
                  </a:moveTo>
                  <a:lnTo>
                    <a:pt x="7206069" y="2437698"/>
                  </a:lnTo>
                  <a:lnTo>
                    <a:pt x="7197427" y="2442739"/>
                  </a:lnTo>
                  <a:lnTo>
                    <a:pt x="7190585" y="2449940"/>
                  </a:lnTo>
                  <a:close/>
                  <a:moveTo>
                    <a:pt x="5296916" y="2427515"/>
                  </a:moveTo>
                  <a:lnTo>
                    <a:pt x="5281429" y="2439756"/>
                  </a:lnTo>
                  <a:lnTo>
                    <a:pt x="5281429" y="2441557"/>
                  </a:lnTo>
                  <a:lnTo>
                    <a:pt x="5276026" y="2444797"/>
                  </a:lnTo>
                  <a:lnTo>
                    <a:pt x="5279628" y="2444797"/>
                  </a:lnTo>
                  <a:lnTo>
                    <a:pt x="5284670" y="2439756"/>
                  </a:lnTo>
                  <a:close/>
                  <a:moveTo>
                    <a:pt x="5953990" y="2420415"/>
                  </a:moveTo>
                  <a:lnTo>
                    <a:pt x="5935265" y="2430857"/>
                  </a:lnTo>
                  <a:lnTo>
                    <a:pt x="5907537" y="2444539"/>
                  </a:lnTo>
                  <a:lnTo>
                    <a:pt x="5879809" y="2454981"/>
                  </a:lnTo>
                  <a:lnTo>
                    <a:pt x="5851721" y="2460022"/>
                  </a:lnTo>
                  <a:lnTo>
                    <a:pt x="5825794" y="2461823"/>
                  </a:lnTo>
                  <a:lnTo>
                    <a:pt x="5798426" y="2461823"/>
                  </a:lnTo>
                  <a:lnTo>
                    <a:pt x="5777540" y="2475865"/>
                  </a:lnTo>
                  <a:lnTo>
                    <a:pt x="5751612" y="2488108"/>
                  </a:lnTo>
                  <a:lnTo>
                    <a:pt x="5751612" y="2539958"/>
                  </a:lnTo>
                  <a:lnTo>
                    <a:pt x="5779340" y="2527715"/>
                  </a:lnTo>
                  <a:lnTo>
                    <a:pt x="5805268" y="2512232"/>
                  </a:lnTo>
                  <a:lnTo>
                    <a:pt x="5832996" y="2494949"/>
                  </a:lnTo>
                  <a:lnTo>
                    <a:pt x="5858923" y="2475865"/>
                  </a:lnTo>
                  <a:lnTo>
                    <a:pt x="5860724" y="2475865"/>
                  </a:lnTo>
                  <a:lnTo>
                    <a:pt x="5910778" y="2444539"/>
                  </a:lnTo>
                  <a:lnTo>
                    <a:pt x="5933465" y="2432657"/>
                  </a:lnTo>
                  <a:lnTo>
                    <a:pt x="5953990" y="2422215"/>
                  </a:lnTo>
                  <a:close/>
                  <a:moveTo>
                    <a:pt x="5089100" y="2413832"/>
                  </a:moveTo>
                  <a:lnTo>
                    <a:pt x="5077215" y="2422474"/>
                  </a:lnTo>
                  <a:lnTo>
                    <a:pt x="5082257" y="2418873"/>
                  </a:lnTo>
                  <a:lnTo>
                    <a:pt x="5087300" y="2418873"/>
                  </a:lnTo>
                  <a:close/>
                  <a:moveTo>
                    <a:pt x="9231825" y="2411776"/>
                  </a:moveTo>
                  <a:lnTo>
                    <a:pt x="9202295" y="2425814"/>
                  </a:lnTo>
                  <a:lnTo>
                    <a:pt x="9215980" y="2430853"/>
                  </a:lnTo>
                  <a:lnTo>
                    <a:pt x="9221382" y="2434092"/>
                  </a:lnTo>
                  <a:lnTo>
                    <a:pt x="9224623" y="2427254"/>
                  </a:lnTo>
                  <a:lnTo>
                    <a:pt x="9230024" y="2417175"/>
                  </a:lnTo>
                  <a:close/>
                  <a:moveTo>
                    <a:pt x="3412197" y="2408915"/>
                  </a:moveTo>
                  <a:lnTo>
                    <a:pt x="3387720" y="2418994"/>
                  </a:lnTo>
                  <a:lnTo>
                    <a:pt x="3396719" y="2420794"/>
                  </a:lnTo>
                  <a:close/>
                  <a:moveTo>
                    <a:pt x="446579" y="2401374"/>
                  </a:moveTo>
                  <a:lnTo>
                    <a:pt x="418870" y="2422255"/>
                  </a:lnTo>
                  <a:lnTo>
                    <a:pt x="391161" y="2444577"/>
                  </a:lnTo>
                  <a:lnTo>
                    <a:pt x="397998" y="2446377"/>
                  </a:lnTo>
                  <a:lnTo>
                    <a:pt x="425707" y="2420455"/>
                  </a:lnTo>
                  <a:close/>
                  <a:moveTo>
                    <a:pt x="1179962" y="2394533"/>
                  </a:moveTo>
                  <a:lnTo>
                    <a:pt x="1179962" y="2396333"/>
                  </a:lnTo>
                  <a:lnTo>
                    <a:pt x="1181761" y="2394533"/>
                  </a:lnTo>
                  <a:close/>
                  <a:moveTo>
                    <a:pt x="7869379" y="2391249"/>
                  </a:moveTo>
                  <a:lnTo>
                    <a:pt x="7813563" y="2413573"/>
                  </a:lnTo>
                  <a:lnTo>
                    <a:pt x="7761709" y="2435898"/>
                  </a:lnTo>
                  <a:lnTo>
                    <a:pt x="7715255" y="2460022"/>
                  </a:lnTo>
                  <a:lnTo>
                    <a:pt x="7669882" y="2486307"/>
                  </a:lnTo>
                  <a:lnTo>
                    <a:pt x="7611185" y="2520874"/>
                  </a:lnTo>
                  <a:lnTo>
                    <a:pt x="7656198" y="2501790"/>
                  </a:lnTo>
                  <a:lnTo>
                    <a:pt x="7718496" y="2472265"/>
                  </a:lnTo>
                  <a:lnTo>
                    <a:pt x="7778994" y="2442739"/>
                  </a:lnTo>
                  <a:lnTo>
                    <a:pt x="7784395" y="2435898"/>
                  </a:lnTo>
                  <a:lnTo>
                    <a:pt x="7791237" y="2429056"/>
                  </a:lnTo>
                  <a:lnTo>
                    <a:pt x="7801680" y="2422215"/>
                  </a:lnTo>
                  <a:lnTo>
                    <a:pt x="7812123" y="2418614"/>
                  </a:lnTo>
                  <a:lnTo>
                    <a:pt x="7844892" y="2406732"/>
                  </a:lnTo>
                  <a:lnTo>
                    <a:pt x="7857136" y="2401331"/>
                  </a:lnTo>
                  <a:lnTo>
                    <a:pt x="7865778" y="2396290"/>
                  </a:lnTo>
                  <a:close/>
                  <a:moveTo>
                    <a:pt x="8964977" y="2385861"/>
                  </a:moveTo>
                  <a:lnTo>
                    <a:pt x="8914921" y="2417175"/>
                  </a:lnTo>
                  <a:lnTo>
                    <a:pt x="8925004" y="2413576"/>
                  </a:lnTo>
                  <a:lnTo>
                    <a:pt x="8937248" y="2408537"/>
                  </a:lnTo>
                  <a:lnTo>
                    <a:pt x="8944451" y="2403138"/>
                  </a:lnTo>
                  <a:lnTo>
                    <a:pt x="8953094" y="2394499"/>
                  </a:lnTo>
                  <a:close/>
                  <a:moveTo>
                    <a:pt x="8980823" y="2377222"/>
                  </a:moveTo>
                  <a:lnTo>
                    <a:pt x="8975421" y="2379022"/>
                  </a:lnTo>
                  <a:lnTo>
                    <a:pt x="8979022" y="2379022"/>
                  </a:lnTo>
                  <a:close/>
                  <a:moveTo>
                    <a:pt x="5758454" y="2366764"/>
                  </a:moveTo>
                  <a:lnTo>
                    <a:pt x="5760255" y="2375406"/>
                  </a:lnTo>
                  <a:lnTo>
                    <a:pt x="5760255" y="2384048"/>
                  </a:lnTo>
                  <a:lnTo>
                    <a:pt x="5781141" y="2370365"/>
                  </a:lnTo>
                  <a:lnTo>
                    <a:pt x="5782581" y="2370365"/>
                  </a:lnTo>
                  <a:lnTo>
                    <a:pt x="5767097" y="2368565"/>
                  </a:lnTo>
                  <a:lnTo>
                    <a:pt x="5762055" y="2366764"/>
                  </a:lnTo>
                  <a:close/>
                  <a:moveTo>
                    <a:pt x="1233580" y="2365011"/>
                  </a:moveTo>
                  <a:lnTo>
                    <a:pt x="1204432" y="2382292"/>
                  </a:lnTo>
                  <a:lnTo>
                    <a:pt x="1218106" y="2375452"/>
                  </a:lnTo>
                  <a:close/>
                  <a:moveTo>
                    <a:pt x="4647897" y="2358384"/>
                  </a:moveTo>
                  <a:lnTo>
                    <a:pt x="4644296" y="2360184"/>
                  </a:lnTo>
                  <a:lnTo>
                    <a:pt x="4616563" y="2381067"/>
                  </a:lnTo>
                  <a:lnTo>
                    <a:pt x="4590631" y="2400150"/>
                  </a:lnTo>
                  <a:lnTo>
                    <a:pt x="4564699" y="2417433"/>
                  </a:lnTo>
                  <a:lnTo>
                    <a:pt x="4538767" y="2436156"/>
                  </a:lnTo>
                  <a:lnTo>
                    <a:pt x="4502390" y="2463880"/>
                  </a:lnTo>
                  <a:lnTo>
                    <a:pt x="4467814" y="2488364"/>
                  </a:lnTo>
                  <a:lnTo>
                    <a:pt x="4450166" y="2500246"/>
                  </a:lnTo>
                  <a:lnTo>
                    <a:pt x="4450166" y="2527970"/>
                  </a:lnTo>
                  <a:lnTo>
                    <a:pt x="4469615" y="2510687"/>
                  </a:lnTo>
                  <a:lnTo>
                    <a:pt x="4491945" y="2493405"/>
                  </a:lnTo>
                  <a:lnTo>
                    <a:pt x="4518238" y="2476122"/>
                  </a:lnTo>
                  <a:lnTo>
                    <a:pt x="4547411" y="2457039"/>
                  </a:lnTo>
                  <a:lnTo>
                    <a:pt x="4549212" y="2457039"/>
                  </a:lnTo>
                  <a:lnTo>
                    <a:pt x="4562898" y="2448398"/>
                  </a:lnTo>
                  <a:lnTo>
                    <a:pt x="4578385" y="2437956"/>
                  </a:lnTo>
                  <a:lnTo>
                    <a:pt x="4592432" y="2427515"/>
                  </a:lnTo>
                  <a:lnTo>
                    <a:pt x="4604677" y="2415633"/>
                  </a:lnTo>
                  <a:lnTo>
                    <a:pt x="4616563" y="2401591"/>
                  </a:lnTo>
                  <a:lnTo>
                    <a:pt x="4628808" y="2387908"/>
                  </a:lnTo>
                  <a:lnTo>
                    <a:pt x="4637452" y="2373866"/>
                  </a:lnTo>
                  <a:close/>
                  <a:moveTo>
                    <a:pt x="2182913" y="2356722"/>
                  </a:moveTo>
                  <a:lnTo>
                    <a:pt x="2132878" y="2384438"/>
                  </a:lnTo>
                  <a:lnTo>
                    <a:pt x="2082842" y="2412155"/>
                  </a:lnTo>
                  <a:lnTo>
                    <a:pt x="2049726" y="2431232"/>
                  </a:lnTo>
                  <a:lnTo>
                    <a:pt x="2054765" y="2433032"/>
                  </a:lnTo>
                  <a:lnTo>
                    <a:pt x="2058365" y="2436272"/>
                  </a:lnTo>
                  <a:lnTo>
                    <a:pt x="2131438" y="2400276"/>
                  </a:lnTo>
                  <a:lnTo>
                    <a:pt x="2205591" y="2362121"/>
                  </a:lnTo>
                  <a:lnTo>
                    <a:pt x="2203791" y="2360322"/>
                  </a:lnTo>
                  <a:lnTo>
                    <a:pt x="2198751" y="2358522"/>
                  </a:lnTo>
                  <a:close/>
                  <a:moveTo>
                    <a:pt x="1007232" y="2356370"/>
                  </a:moveTo>
                  <a:lnTo>
                    <a:pt x="982762" y="2370411"/>
                  </a:lnTo>
                  <a:lnTo>
                    <a:pt x="960451" y="2380852"/>
                  </a:lnTo>
                  <a:lnTo>
                    <a:pt x="944617" y="2399933"/>
                  </a:lnTo>
                  <a:lnTo>
                    <a:pt x="927344" y="2418655"/>
                  </a:lnTo>
                  <a:lnTo>
                    <a:pt x="930943" y="2417215"/>
                  </a:lnTo>
                  <a:lnTo>
                    <a:pt x="953254" y="2399933"/>
                  </a:lnTo>
                  <a:close/>
                  <a:moveTo>
                    <a:pt x="6450933" y="2347681"/>
                  </a:moveTo>
                  <a:lnTo>
                    <a:pt x="6359467" y="2394490"/>
                  </a:lnTo>
                  <a:lnTo>
                    <a:pt x="6269081" y="2441299"/>
                  </a:lnTo>
                  <a:lnTo>
                    <a:pt x="6205342" y="2475865"/>
                  </a:lnTo>
                  <a:lnTo>
                    <a:pt x="6066703" y="2553640"/>
                  </a:lnTo>
                  <a:lnTo>
                    <a:pt x="6051218" y="2562282"/>
                  </a:lnTo>
                  <a:lnTo>
                    <a:pt x="6078946" y="2559041"/>
                  </a:lnTo>
                  <a:lnTo>
                    <a:pt x="6108115" y="2555441"/>
                  </a:lnTo>
                  <a:lnTo>
                    <a:pt x="6108115" y="2548599"/>
                  </a:lnTo>
                  <a:lnTo>
                    <a:pt x="6109915" y="2541758"/>
                  </a:lnTo>
                  <a:lnTo>
                    <a:pt x="6114957" y="2534917"/>
                  </a:lnTo>
                  <a:lnTo>
                    <a:pt x="6121798" y="2531316"/>
                  </a:lnTo>
                  <a:lnTo>
                    <a:pt x="6129001" y="2527715"/>
                  </a:lnTo>
                  <a:lnTo>
                    <a:pt x="6153127" y="2517273"/>
                  </a:lnTo>
                  <a:lnTo>
                    <a:pt x="6177614" y="2507191"/>
                  </a:lnTo>
                  <a:lnTo>
                    <a:pt x="6199941" y="2493149"/>
                  </a:lnTo>
                  <a:lnTo>
                    <a:pt x="6222627" y="2475865"/>
                  </a:lnTo>
                  <a:lnTo>
                    <a:pt x="6269081" y="2446340"/>
                  </a:lnTo>
                  <a:lnTo>
                    <a:pt x="6289967" y="2434097"/>
                  </a:lnTo>
                  <a:lnTo>
                    <a:pt x="6312653" y="2422215"/>
                  </a:lnTo>
                  <a:lnTo>
                    <a:pt x="6362708" y="2396290"/>
                  </a:lnTo>
                  <a:lnTo>
                    <a:pt x="6416363" y="2366764"/>
                  </a:lnTo>
                  <a:lnTo>
                    <a:pt x="6433648" y="2358123"/>
                  </a:lnTo>
                  <a:close/>
                  <a:moveTo>
                    <a:pt x="4576584" y="2339301"/>
                  </a:moveTo>
                  <a:lnTo>
                    <a:pt x="4552453" y="2347942"/>
                  </a:lnTo>
                  <a:lnTo>
                    <a:pt x="4540568" y="2356584"/>
                  </a:lnTo>
                  <a:lnTo>
                    <a:pt x="4518238" y="2368826"/>
                  </a:lnTo>
                  <a:lnTo>
                    <a:pt x="4497348" y="2384308"/>
                  </a:lnTo>
                  <a:lnTo>
                    <a:pt x="4483302" y="2396550"/>
                  </a:lnTo>
                  <a:lnTo>
                    <a:pt x="4469615" y="2406991"/>
                  </a:lnTo>
                  <a:lnTo>
                    <a:pt x="4459170" y="2413832"/>
                  </a:lnTo>
                  <a:lnTo>
                    <a:pt x="4455569" y="2417433"/>
                  </a:lnTo>
                  <a:lnTo>
                    <a:pt x="4481501" y="2401591"/>
                  </a:lnTo>
                  <a:lnTo>
                    <a:pt x="4504191" y="2384308"/>
                  </a:lnTo>
                  <a:lnTo>
                    <a:pt x="4519678" y="2370626"/>
                  </a:lnTo>
                  <a:lnTo>
                    <a:pt x="4536966" y="2361985"/>
                  </a:lnTo>
                  <a:lnTo>
                    <a:pt x="4552453" y="2356584"/>
                  </a:lnTo>
                  <a:lnTo>
                    <a:pt x="4569741" y="2354783"/>
                  </a:lnTo>
                  <a:lnTo>
                    <a:pt x="4571542" y="2346142"/>
                  </a:lnTo>
                  <a:close/>
                  <a:moveTo>
                    <a:pt x="9044564" y="2335470"/>
                  </a:moveTo>
                  <a:lnTo>
                    <a:pt x="9020436" y="2351307"/>
                  </a:lnTo>
                  <a:lnTo>
                    <a:pt x="9025837" y="2349507"/>
                  </a:lnTo>
                  <a:lnTo>
                    <a:pt x="9034480" y="2349507"/>
                  </a:lnTo>
                  <a:lnTo>
                    <a:pt x="9044564" y="2344108"/>
                  </a:lnTo>
                  <a:close/>
                  <a:moveTo>
                    <a:pt x="4686075" y="2333900"/>
                  </a:moveTo>
                  <a:lnTo>
                    <a:pt x="4673829" y="2339301"/>
                  </a:lnTo>
                  <a:lnTo>
                    <a:pt x="4656541" y="2349743"/>
                  </a:lnTo>
                  <a:lnTo>
                    <a:pt x="4660143" y="2349743"/>
                  </a:lnTo>
                  <a:lnTo>
                    <a:pt x="4673829" y="2349743"/>
                  </a:lnTo>
                  <a:lnTo>
                    <a:pt x="4679232" y="2347942"/>
                  </a:lnTo>
                  <a:lnTo>
                    <a:pt x="4680672" y="2344342"/>
                  </a:lnTo>
                  <a:close/>
                  <a:moveTo>
                    <a:pt x="7407007" y="2328597"/>
                  </a:moveTo>
                  <a:lnTo>
                    <a:pt x="7367035" y="2351281"/>
                  </a:lnTo>
                  <a:lnTo>
                    <a:pt x="7408447" y="2328597"/>
                  </a:lnTo>
                  <a:close/>
                  <a:moveTo>
                    <a:pt x="1408469" y="2326848"/>
                  </a:moveTo>
                  <a:lnTo>
                    <a:pt x="1294396" y="2413614"/>
                  </a:lnTo>
                  <a:lnTo>
                    <a:pt x="1266687" y="2432696"/>
                  </a:lnTo>
                  <a:lnTo>
                    <a:pt x="1238978" y="2453217"/>
                  </a:lnTo>
                  <a:lnTo>
                    <a:pt x="1237179" y="2455017"/>
                  </a:lnTo>
                  <a:lnTo>
                    <a:pt x="1216307" y="2470499"/>
                  </a:lnTo>
                  <a:lnTo>
                    <a:pt x="1199034" y="2488140"/>
                  </a:lnTo>
                  <a:lnTo>
                    <a:pt x="1224944" y="2474099"/>
                  </a:lnTo>
                  <a:lnTo>
                    <a:pt x="1247614" y="2458618"/>
                  </a:lnTo>
                  <a:lnTo>
                    <a:pt x="1268486" y="2444577"/>
                  </a:lnTo>
                  <a:lnTo>
                    <a:pt x="1285759" y="2429096"/>
                  </a:lnTo>
                  <a:lnTo>
                    <a:pt x="1306631" y="2410014"/>
                  </a:lnTo>
                  <a:lnTo>
                    <a:pt x="1330741" y="2392733"/>
                  </a:lnTo>
                  <a:lnTo>
                    <a:pt x="1354851" y="2379052"/>
                  </a:lnTo>
                  <a:lnTo>
                    <a:pt x="1378961" y="2366811"/>
                  </a:lnTo>
                  <a:lnTo>
                    <a:pt x="1392996" y="2345930"/>
                  </a:lnTo>
                  <a:close/>
                  <a:moveTo>
                    <a:pt x="5435580" y="2316618"/>
                  </a:moveTo>
                  <a:lnTo>
                    <a:pt x="5412889" y="2335701"/>
                  </a:lnTo>
                  <a:lnTo>
                    <a:pt x="5421533" y="2328860"/>
                  </a:lnTo>
                  <a:lnTo>
                    <a:pt x="5428377" y="2323819"/>
                  </a:lnTo>
                  <a:close/>
                  <a:moveTo>
                    <a:pt x="7737582" y="2307713"/>
                  </a:moveTo>
                  <a:lnTo>
                    <a:pt x="7718496" y="2314914"/>
                  </a:lnTo>
                  <a:lnTo>
                    <a:pt x="7701211" y="2324996"/>
                  </a:lnTo>
                  <a:lnTo>
                    <a:pt x="7673483" y="2344080"/>
                  </a:lnTo>
                  <a:lnTo>
                    <a:pt x="7725698" y="2318155"/>
                  </a:lnTo>
                  <a:close/>
                  <a:moveTo>
                    <a:pt x="9098581" y="2302715"/>
                  </a:moveTo>
                  <a:lnTo>
                    <a:pt x="9075894" y="2316393"/>
                  </a:lnTo>
                  <a:lnTo>
                    <a:pt x="9084537" y="2316393"/>
                  </a:lnTo>
                  <a:close/>
                  <a:moveTo>
                    <a:pt x="2333739" y="2298050"/>
                  </a:moveTo>
                  <a:lnTo>
                    <a:pt x="2290543" y="2315327"/>
                  </a:lnTo>
                  <a:lnTo>
                    <a:pt x="2248787" y="2329006"/>
                  </a:lnTo>
                  <a:lnTo>
                    <a:pt x="2236908" y="2339444"/>
                  </a:lnTo>
                  <a:lnTo>
                    <a:pt x="2231509" y="2349883"/>
                  </a:lnTo>
                  <a:lnTo>
                    <a:pt x="2238348" y="2348083"/>
                  </a:lnTo>
                  <a:lnTo>
                    <a:pt x="2262826" y="2335845"/>
                  </a:lnTo>
                  <a:lnTo>
                    <a:pt x="2286943" y="2323966"/>
                  </a:lnTo>
                  <a:lnTo>
                    <a:pt x="2311061" y="2311728"/>
                  </a:lnTo>
                  <a:close/>
                  <a:moveTo>
                    <a:pt x="818308" y="2295886"/>
                  </a:moveTo>
                  <a:lnTo>
                    <a:pt x="809672" y="2297686"/>
                  </a:lnTo>
                  <a:lnTo>
                    <a:pt x="802835" y="2299126"/>
                  </a:lnTo>
                  <a:lnTo>
                    <a:pt x="775126" y="2316407"/>
                  </a:lnTo>
                  <a:lnTo>
                    <a:pt x="749216" y="2335489"/>
                  </a:lnTo>
                  <a:lnTo>
                    <a:pt x="699197" y="2385892"/>
                  </a:lnTo>
                  <a:lnTo>
                    <a:pt x="685162" y="2398133"/>
                  </a:lnTo>
                  <a:lnTo>
                    <a:pt x="671488" y="2408574"/>
                  </a:lnTo>
                  <a:lnTo>
                    <a:pt x="657453" y="2417215"/>
                  </a:lnTo>
                  <a:lnTo>
                    <a:pt x="641980" y="2424055"/>
                  </a:lnTo>
                  <a:lnTo>
                    <a:pt x="640180" y="2432696"/>
                  </a:lnTo>
                  <a:lnTo>
                    <a:pt x="636582" y="2441336"/>
                  </a:lnTo>
                  <a:lnTo>
                    <a:pt x="633343" y="2448177"/>
                  </a:lnTo>
                  <a:lnTo>
                    <a:pt x="628305" y="2453217"/>
                  </a:lnTo>
                  <a:lnTo>
                    <a:pt x="617870" y="2461858"/>
                  </a:lnTo>
                  <a:lnTo>
                    <a:pt x="611032" y="2470499"/>
                  </a:lnTo>
                  <a:lnTo>
                    <a:pt x="617870" y="2470499"/>
                  </a:lnTo>
                  <a:lnTo>
                    <a:pt x="622907" y="2467258"/>
                  </a:lnTo>
                  <a:lnTo>
                    <a:pt x="624707" y="2465458"/>
                  </a:lnTo>
                  <a:lnTo>
                    <a:pt x="626506" y="2463658"/>
                  </a:lnTo>
                  <a:lnTo>
                    <a:pt x="631544" y="2453217"/>
                  </a:lnTo>
                  <a:lnTo>
                    <a:pt x="640180" y="2444577"/>
                  </a:lnTo>
                  <a:lnTo>
                    <a:pt x="653855" y="2437736"/>
                  </a:lnTo>
                  <a:lnTo>
                    <a:pt x="661052" y="2434136"/>
                  </a:lnTo>
                  <a:lnTo>
                    <a:pt x="671488" y="2432696"/>
                  </a:lnTo>
                  <a:lnTo>
                    <a:pt x="674726" y="2424055"/>
                  </a:lnTo>
                  <a:lnTo>
                    <a:pt x="678325" y="2417215"/>
                  </a:lnTo>
                  <a:lnTo>
                    <a:pt x="683363" y="2411814"/>
                  </a:lnTo>
                  <a:lnTo>
                    <a:pt x="690560" y="2410014"/>
                  </a:lnTo>
                  <a:lnTo>
                    <a:pt x="733743" y="2377252"/>
                  </a:lnTo>
                  <a:lnTo>
                    <a:pt x="776925" y="2347730"/>
                  </a:lnTo>
                  <a:lnTo>
                    <a:pt x="809672" y="2323608"/>
                  </a:lnTo>
                  <a:lnTo>
                    <a:pt x="839180" y="2295886"/>
                  </a:lnTo>
                  <a:close/>
                  <a:moveTo>
                    <a:pt x="6535917" y="2294030"/>
                  </a:moveTo>
                  <a:lnTo>
                    <a:pt x="6534117" y="2295831"/>
                  </a:lnTo>
                  <a:lnTo>
                    <a:pt x="6537718" y="2295831"/>
                  </a:lnTo>
                  <a:close/>
                  <a:moveTo>
                    <a:pt x="9271798" y="2292277"/>
                  </a:moveTo>
                  <a:lnTo>
                    <a:pt x="9242268" y="2309554"/>
                  </a:lnTo>
                  <a:lnTo>
                    <a:pt x="9263155" y="2309554"/>
                  </a:lnTo>
                  <a:lnTo>
                    <a:pt x="9268197" y="2297676"/>
                  </a:lnTo>
                  <a:lnTo>
                    <a:pt x="9269998" y="2294077"/>
                  </a:lnTo>
                  <a:close/>
                  <a:moveTo>
                    <a:pt x="1096835" y="2289045"/>
                  </a:moveTo>
                  <a:lnTo>
                    <a:pt x="1067687" y="2316407"/>
                  </a:lnTo>
                  <a:lnTo>
                    <a:pt x="1070926" y="2316407"/>
                  </a:lnTo>
                  <a:lnTo>
                    <a:pt x="1084960" y="2318208"/>
                  </a:lnTo>
                  <a:lnTo>
                    <a:pt x="1091798" y="2309567"/>
                  </a:lnTo>
                  <a:lnTo>
                    <a:pt x="1095396" y="2300926"/>
                  </a:lnTo>
                  <a:close/>
                  <a:moveTo>
                    <a:pt x="240382" y="2275004"/>
                  </a:moveTo>
                  <a:lnTo>
                    <a:pt x="219871" y="2287245"/>
                  </a:lnTo>
                  <a:lnTo>
                    <a:pt x="197200" y="2297686"/>
                  </a:lnTo>
                  <a:lnTo>
                    <a:pt x="192162" y="2304527"/>
                  </a:lnTo>
                  <a:lnTo>
                    <a:pt x="188563" y="2313167"/>
                  </a:lnTo>
                  <a:lnTo>
                    <a:pt x="187124" y="2316407"/>
                  </a:lnTo>
                  <a:lnTo>
                    <a:pt x="179927" y="2328648"/>
                  </a:lnTo>
                  <a:lnTo>
                    <a:pt x="192162" y="2318208"/>
                  </a:lnTo>
                  <a:lnTo>
                    <a:pt x="205836" y="2309567"/>
                  </a:lnTo>
                  <a:lnTo>
                    <a:pt x="218071" y="2304527"/>
                  </a:lnTo>
                  <a:lnTo>
                    <a:pt x="231746" y="2299126"/>
                  </a:lnTo>
                  <a:lnTo>
                    <a:pt x="235344" y="2287245"/>
                  </a:lnTo>
                  <a:close/>
                  <a:moveTo>
                    <a:pt x="4498789" y="2271971"/>
                  </a:moveTo>
                  <a:lnTo>
                    <a:pt x="4500589" y="2285653"/>
                  </a:lnTo>
                  <a:lnTo>
                    <a:pt x="4462412" y="2290694"/>
                  </a:lnTo>
                  <a:lnTo>
                    <a:pt x="4427836" y="2292494"/>
                  </a:lnTo>
                  <a:lnTo>
                    <a:pt x="4431438" y="2306536"/>
                  </a:lnTo>
                  <a:lnTo>
                    <a:pt x="4434679" y="2318418"/>
                  </a:lnTo>
                  <a:lnTo>
                    <a:pt x="4438281" y="2332460"/>
                  </a:lnTo>
                  <a:lnTo>
                    <a:pt x="4441522" y="2347942"/>
                  </a:lnTo>
                  <a:lnTo>
                    <a:pt x="4471056" y="2328860"/>
                  </a:lnTo>
                  <a:lnTo>
                    <a:pt x="4500589" y="2307976"/>
                  </a:lnTo>
                  <a:lnTo>
                    <a:pt x="4538767" y="2282052"/>
                  </a:lnTo>
                  <a:lnTo>
                    <a:pt x="4502390" y="2285653"/>
                  </a:lnTo>
                  <a:close/>
                  <a:moveTo>
                    <a:pt x="7557530" y="2249022"/>
                  </a:moveTo>
                  <a:lnTo>
                    <a:pt x="7542045" y="2255863"/>
                  </a:lnTo>
                  <a:lnTo>
                    <a:pt x="7543486" y="2255863"/>
                  </a:lnTo>
                  <a:lnTo>
                    <a:pt x="7550688" y="2252622"/>
                  </a:lnTo>
                  <a:close/>
                  <a:moveTo>
                    <a:pt x="1512107" y="2245482"/>
                  </a:moveTo>
                  <a:lnTo>
                    <a:pt x="1462088" y="2285445"/>
                  </a:lnTo>
                  <a:lnTo>
                    <a:pt x="1487997" y="2266364"/>
                  </a:lnTo>
                  <a:close/>
                  <a:moveTo>
                    <a:pt x="6274482" y="2236779"/>
                  </a:moveTo>
                  <a:lnTo>
                    <a:pt x="6224068" y="2268105"/>
                  </a:lnTo>
                  <a:lnTo>
                    <a:pt x="6174013" y="2299071"/>
                  </a:lnTo>
                  <a:lnTo>
                    <a:pt x="6193099" y="2290430"/>
                  </a:lnTo>
                  <a:lnTo>
                    <a:pt x="6215785" y="2280348"/>
                  </a:lnTo>
                  <a:lnTo>
                    <a:pt x="6238112" y="2266305"/>
                  </a:lnTo>
                  <a:lnTo>
                    <a:pt x="6257197" y="2252622"/>
                  </a:lnTo>
                  <a:close/>
                  <a:moveTo>
                    <a:pt x="667889" y="2221361"/>
                  </a:moveTo>
                  <a:lnTo>
                    <a:pt x="664291" y="2224961"/>
                  </a:lnTo>
                  <a:lnTo>
                    <a:pt x="676526" y="2226401"/>
                  </a:lnTo>
                  <a:lnTo>
                    <a:pt x="686961" y="2233601"/>
                  </a:lnTo>
                  <a:lnTo>
                    <a:pt x="697397" y="2242242"/>
                  </a:lnTo>
                  <a:lnTo>
                    <a:pt x="707833" y="2254483"/>
                  </a:lnTo>
                  <a:lnTo>
                    <a:pt x="712871" y="2247282"/>
                  </a:lnTo>
                  <a:lnTo>
                    <a:pt x="702435" y="2238642"/>
                  </a:lnTo>
                  <a:lnTo>
                    <a:pt x="691999" y="2230001"/>
                  </a:lnTo>
                  <a:lnTo>
                    <a:pt x="681564" y="2224961"/>
                  </a:lnTo>
                  <a:close/>
                  <a:moveTo>
                    <a:pt x="1562487" y="2205879"/>
                  </a:moveTo>
                  <a:lnTo>
                    <a:pt x="1536578" y="2226401"/>
                  </a:lnTo>
                  <a:lnTo>
                    <a:pt x="1543415" y="2226401"/>
                  </a:lnTo>
                  <a:lnTo>
                    <a:pt x="1552051" y="2219560"/>
                  </a:lnTo>
                  <a:close/>
                  <a:moveTo>
                    <a:pt x="1224944" y="2193639"/>
                  </a:moveTo>
                  <a:lnTo>
                    <a:pt x="1223144" y="2198679"/>
                  </a:lnTo>
                  <a:lnTo>
                    <a:pt x="1224944" y="2196879"/>
                  </a:lnTo>
                  <a:close/>
                  <a:moveTo>
                    <a:pt x="4730735" y="2188438"/>
                  </a:moveTo>
                  <a:lnTo>
                    <a:pt x="4730735" y="2202480"/>
                  </a:lnTo>
                  <a:lnTo>
                    <a:pt x="4739740" y="2202480"/>
                  </a:lnTo>
                  <a:lnTo>
                    <a:pt x="4736138" y="2197080"/>
                  </a:lnTo>
                  <a:lnTo>
                    <a:pt x="4734337" y="2192039"/>
                  </a:lnTo>
                  <a:close/>
                  <a:moveTo>
                    <a:pt x="9126310" y="2183216"/>
                  </a:moveTo>
                  <a:lnTo>
                    <a:pt x="9041322" y="2238647"/>
                  </a:lnTo>
                  <a:lnTo>
                    <a:pt x="8843978" y="2366784"/>
                  </a:lnTo>
                  <a:lnTo>
                    <a:pt x="8925004" y="2321792"/>
                  </a:lnTo>
                  <a:lnTo>
                    <a:pt x="8982623" y="2289038"/>
                  </a:lnTo>
                  <a:lnTo>
                    <a:pt x="9034480" y="2254484"/>
                  </a:lnTo>
                  <a:lnTo>
                    <a:pt x="9080936" y="2219570"/>
                  </a:lnTo>
                  <a:close/>
                  <a:moveTo>
                    <a:pt x="133146" y="2176357"/>
                  </a:moveTo>
                  <a:lnTo>
                    <a:pt x="131346" y="2190038"/>
                  </a:lnTo>
                  <a:lnTo>
                    <a:pt x="145381" y="2176357"/>
                  </a:lnTo>
                  <a:close/>
                  <a:moveTo>
                    <a:pt x="9325096" y="2165940"/>
                  </a:moveTo>
                  <a:lnTo>
                    <a:pt x="9316453" y="2170979"/>
                  </a:lnTo>
                  <a:lnTo>
                    <a:pt x="9323655" y="2169539"/>
                  </a:lnTo>
                  <a:close/>
                  <a:moveTo>
                    <a:pt x="2461887" y="2147229"/>
                  </a:moveTo>
                  <a:lnTo>
                    <a:pt x="2429130" y="2163067"/>
                  </a:lnTo>
                  <a:lnTo>
                    <a:pt x="2441009" y="2161268"/>
                  </a:lnTo>
                  <a:lnTo>
                    <a:pt x="2454688" y="2159468"/>
                  </a:lnTo>
                  <a:close/>
                  <a:moveTo>
                    <a:pt x="512072" y="2145395"/>
                  </a:moveTo>
                  <a:lnTo>
                    <a:pt x="487962" y="2162676"/>
                  </a:lnTo>
                  <a:lnTo>
                    <a:pt x="481125" y="2169517"/>
                  </a:lnTo>
                  <a:lnTo>
                    <a:pt x="501636" y="2154036"/>
                  </a:lnTo>
                  <a:close/>
                  <a:moveTo>
                    <a:pt x="7604343" y="2136680"/>
                  </a:moveTo>
                  <a:lnTo>
                    <a:pt x="7582885" y="2150984"/>
                  </a:lnTo>
                  <a:lnTo>
                    <a:pt x="7580216" y="2152163"/>
                  </a:lnTo>
                  <a:lnTo>
                    <a:pt x="7578416" y="2153963"/>
                  </a:lnTo>
                  <a:lnTo>
                    <a:pt x="7582885" y="2150984"/>
                  </a:lnTo>
                  <a:lnTo>
                    <a:pt x="7595701" y="2145322"/>
                  </a:lnTo>
                  <a:lnTo>
                    <a:pt x="7600742" y="2141721"/>
                  </a:lnTo>
                  <a:close/>
                  <a:moveTo>
                    <a:pt x="3645816" y="2123113"/>
                  </a:moveTo>
                  <a:lnTo>
                    <a:pt x="3588581" y="2154429"/>
                  </a:lnTo>
                  <a:lnTo>
                    <a:pt x="3534946" y="2185384"/>
                  </a:lnTo>
                  <a:lnTo>
                    <a:pt x="3483111" y="2214901"/>
                  </a:lnTo>
                  <a:lnTo>
                    <a:pt x="3434515" y="2245857"/>
                  </a:lnTo>
                  <a:lnTo>
                    <a:pt x="3384480" y="2278972"/>
                  </a:lnTo>
                  <a:lnTo>
                    <a:pt x="3403559" y="2272133"/>
                  </a:lnTo>
                  <a:lnTo>
                    <a:pt x="3420837" y="2263494"/>
                  </a:lnTo>
                  <a:lnTo>
                    <a:pt x="3436315" y="2253056"/>
                  </a:lnTo>
                  <a:lnTo>
                    <a:pt x="3448194" y="2239017"/>
                  </a:lnTo>
                  <a:lnTo>
                    <a:pt x="3453593" y="2235778"/>
                  </a:lnTo>
                  <a:lnTo>
                    <a:pt x="3498590" y="2214901"/>
                  </a:lnTo>
                  <a:lnTo>
                    <a:pt x="3541786" y="2190424"/>
                  </a:lnTo>
                  <a:lnTo>
                    <a:pt x="3579942" y="2168107"/>
                  </a:lnTo>
                  <a:lnTo>
                    <a:pt x="3616299" y="2142190"/>
                  </a:lnTo>
                  <a:close/>
                  <a:moveTo>
                    <a:pt x="520709" y="2122713"/>
                  </a:moveTo>
                  <a:lnTo>
                    <a:pt x="524307" y="2131354"/>
                  </a:lnTo>
                  <a:lnTo>
                    <a:pt x="526107" y="2129554"/>
                  </a:lnTo>
                  <a:close/>
                  <a:moveTo>
                    <a:pt x="3841277" y="2116274"/>
                  </a:moveTo>
                  <a:lnTo>
                    <a:pt x="3793041" y="2143990"/>
                  </a:lnTo>
                  <a:lnTo>
                    <a:pt x="3740847" y="2171346"/>
                  </a:lnTo>
                  <a:lnTo>
                    <a:pt x="3754526" y="2168107"/>
                  </a:lnTo>
                  <a:lnTo>
                    <a:pt x="3782602" y="2154429"/>
                  </a:lnTo>
                  <a:lnTo>
                    <a:pt x="3806721" y="2142190"/>
                  </a:lnTo>
                  <a:lnTo>
                    <a:pt x="3825798" y="2128512"/>
                  </a:lnTo>
                  <a:close/>
                  <a:moveTo>
                    <a:pt x="8637630" y="2095032"/>
                  </a:moveTo>
                  <a:lnTo>
                    <a:pt x="8632588" y="2098631"/>
                  </a:lnTo>
                  <a:lnTo>
                    <a:pt x="8623945" y="2107270"/>
                  </a:lnTo>
                  <a:lnTo>
                    <a:pt x="8613502" y="2115908"/>
                  </a:lnTo>
                  <a:lnTo>
                    <a:pt x="8604859" y="2124547"/>
                  </a:lnTo>
                  <a:lnTo>
                    <a:pt x="8596216" y="2136785"/>
                  </a:lnTo>
                  <a:lnTo>
                    <a:pt x="8606660" y="2128146"/>
                  </a:lnTo>
                  <a:lnTo>
                    <a:pt x="8615302" y="2115908"/>
                  </a:lnTo>
                  <a:lnTo>
                    <a:pt x="8625746" y="2105470"/>
                  </a:lnTo>
                  <a:close/>
                  <a:moveTo>
                    <a:pt x="9126310" y="2084594"/>
                  </a:moveTo>
                  <a:lnTo>
                    <a:pt x="9067251" y="2122747"/>
                  </a:lnTo>
                  <a:lnTo>
                    <a:pt x="8963537" y="2185016"/>
                  </a:lnTo>
                  <a:lnTo>
                    <a:pt x="8857662" y="2249085"/>
                  </a:lnTo>
                  <a:lnTo>
                    <a:pt x="8646273" y="2375423"/>
                  </a:lnTo>
                  <a:lnTo>
                    <a:pt x="8653475" y="2401338"/>
                  </a:lnTo>
                  <a:lnTo>
                    <a:pt x="8654916" y="2406737"/>
                  </a:lnTo>
                  <a:lnTo>
                    <a:pt x="8656716" y="2409977"/>
                  </a:lnTo>
                  <a:lnTo>
                    <a:pt x="8679404" y="2392700"/>
                  </a:lnTo>
                  <a:lnTo>
                    <a:pt x="8703531" y="2379022"/>
                  </a:lnTo>
                  <a:lnTo>
                    <a:pt x="8729820" y="2361745"/>
                  </a:lnTo>
                  <a:lnTo>
                    <a:pt x="8757189" y="2342309"/>
                  </a:lnTo>
                  <a:lnTo>
                    <a:pt x="8789960" y="2321792"/>
                  </a:lnTo>
                  <a:lnTo>
                    <a:pt x="8818049" y="2300916"/>
                  </a:lnTo>
                  <a:lnTo>
                    <a:pt x="8849019" y="2283639"/>
                  </a:lnTo>
                  <a:lnTo>
                    <a:pt x="8864864" y="2275000"/>
                  </a:lnTo>
                  <a:lnTo>
                    <a:pt x="8883591" y="2268162"/>
                  </a:lnTo>
                  <a:lnTo>
                    <a:pt x="8906278" y="2247285"/>
                  </a:lnTo>
                  <a:lnTo>
                    <a:pt x="8932207" y="2226409"/>
                  </a:lnTo>
                  <a:lnTo>
                    <a:pt x="8989465" y="2179617"/>
                  </a:lnTo>
                  <a:lnTo>
                    <a:pt x="9020436" y="2162700"/>
                  </a:lnTo>
                  <a:lnTo>
                    <a:pt x="9048165" y="2146863"/>
                  </a:lnTo>
                  <a:lnTo>
                    <a:pt x="9077694" y="2131386"/>
                  </a:lnTo>
                  <a:lnTo>
                    <a:pt x="9101822" y="2117708"/>
                  </a:lnTo>
                  <a:lnTo>
                    <a:pt x="9115867" y="2107270"/>
                  </a:lnTo>
                  <a:lnTo>
                    <a:pt x="9120909" y="2100071"/>
                  </a:lnTo>
                  <a:lnTo>
                    <a:pt x="9124510" y="2095032"/>
                  </a:lnTo>
                  <a:close/>
                  <a:moveTo>
                    <a:pt x="5153210" y="2081142"/>
                  </a:moveTo>
                  <a:lnTo>
                    <a:pt x="5014906" y="2186998"/>
                  </a:lnTo>
                  <a:lnTo>
                    <a:pt x="4876242" y="2290694"/>
                  </a:lnTo>
                  <a:lnTo>
                    <a:pt x="4706604" y="2417433"/>
                  </a:lnTo>
                  <a:lnTo>
                    <a:pt x="4538767" y="2540212"/>
                  </a:lnTo>
                  <a:lnTo>
                    <a:pt x="4509233" y="2562535"/>
                  </a:lnTo>
                  <a:lnTo>
                    <a:pt x="4476458" y="2583058"/>
                  </a:lnTo>
                  <a:lnTo>
                    <a:pt x="4466014" y="2589899"/>
                  </a:lnTo>
                  <a:lnTo>
                    <a:pt x="4457370" y="2598540"/>
                  </a:lnTo>
                  <a:lnTo>
                    <a:pt x="4448726" y="2607182"/>
                  </a:lnTo>
                  <a:lnTo>
                    <a:pt x="4441522" y="2617623"/>
                  </a:lnTo>
                  <a:lnTo>
                    <a:pt x="4446925" y="2617623"/>
                  </a:lnTo>
                  <a:lnTo>
                    <a:pt x="4455569" y="2615823"/>
                  </a:lnTo>
                  <a:lnTo>
                    <a:pt x="4457370" y="2615823"/>
                  </a:lnTo>
                  <a:lnTo>
                    <a:pt x="4469615" y="2617623"/>
                  </a:lnTo>
                  <a:lnTo>
                    <a:pt x="4481501" y="2617623"/>
                  </a:lnTo>
                  <a:lnTo>
                    <a:pt x="4483302" y="2615823"/>
                  </a:lnTo>
                  <a:lnTo>
                    <a:pt x="4490145" y="2612583"/>
                  </a:lnTo>
                  <a:lnTo>
                    <a:pt x="4497348" y="2610782"/>
                  </a:lnTo>
                  <a:lnTo>
                    <a:pt x="4502390" y="2612583"/>
                  </a:lnTo>
                  <a:lnTo>
                    <a:pt x="4507793" y="2612583"/>
                  </a:lnTo>
                  <a:lnTo>
                    <a:pt x="4509233" y="2610782"/>
                  </a:lnTo>
                  <a:lnTo>
                    <a:pt x="4514636" y="2610782"/>
                  </a:lnTo>
                  <a:lnTo>
                    <a:pt x="4523280" y="2605382"/>
                  </a:lnTo>
                  <a:lnTo>
                    <a:pt x="4530123" y="2602141"/>
                  </a:lnTo>
                  <a:lnTo>
                    <a:pt x="4531924" y="2598540"/>
                  </a:lnTo>
                  <a:lnTo>
                    <a:pt x="4538767" y="2591699"/>
                  </a:lnTo>
                  <a:lnTo>
                    <a:pt x="4547411" y="2584858"/>
                  </a:lnTo>
                  <a:lnTo>
                    <a:pt x="4557856" y="2578017"/>
                  </a:lnTo>
                  <a:lnTo>
                    <a:pt x="4564699" y="2576217"/>
                  </a:lnTo>
                  <a:lnTo>
                    <a:pt x="4569741" y="2574417"/>
                  </a:lnTo>
                  <a:lnTo>
                    <a:pt x="4575144" y="2574417"/>
                  </a:lnTo>
                  <a:lnTo>
                    <a:pt x="4575144" y="2553894"/>
                  </a:lnTo>
                  <a:lnTo>
                    <a:pt x="4583788" y="2550653"/>
                  </a:lnTo>
                  <a:lnTo>
                    <a:pt x="4592432" y="2545252"/>
                  </a:lnTo>
                  <a:lnTo>
                    <a:pt x="4601076" y="2540212"/>
                  </a:lnTo>
                  <a:lnTo>
                    <a:pt x="4611521" y="2533371"/>
                  </a:lnTo>
                  <a:lnTo>
                    <a:pt x="4614762" y="2531570"/>
                  </a:lnTo>
                  <a:lnTo>
                    <a:pt x="4620165" y="2527970"/>
                  </a:lnTo>
                  <a:lnTo>
                    <a:pt x="4623766" y="2526530"/>
                  </a:lnTo>
                  <a:lnTo>
                    <a:pt x="4630609" y="2519328"/>
                  </a:lnTo>
                  <a:lnTo>
                    <a:pt x="4635652" y="2516088"/>
                  </a:lnTo>
                  <a:lnTo>
                    <a:pt x="4654740" y="2516088"/>
                  </a:lnTo>
                  <a:lnTo>
                    <a:pt x="4658342" y="2508887"/>
                  </a:lnTo>
                  <a:lnTo>
                    <a:pt x="4661944" y="2500246"/>
                  </a:lnTo>
                  <a:lnTo>
                    <a:pt x="4663384" y="2493405"/>
                  </a:lnTo>
                  <a:lnTo>
                    <a:pt x="4670588" y="2486563"/>
                  </a:lnTo>
                  <a:lnTo>
                    <a:pt x="4677431" y="2479362"/>
                  </a:lnTo>
                  <a:lnTo>
                    <a:pt x="4689316" y="2476122"/>
                  </a:lnTo>
                  <a:lnTo>
                    <a:pt x="4691117" y="2472521"/>
                  </a:lnTo>
                  <a:lnTo>
                    <a:pt x="4694719" y="2467481"/>
                  </a:lnTo>
                  <a:lnTo>
                    <a:pt x="4699761" y="2463880"/>
                  </a:lnTo>
                  <a:lnTo>
                    <a:pt x="4704803" y="2462080"/>
                  </a:lnTo>
                  <a:lnTo>
                    <a:pt x="4708405" y="2462080"/>
                  </a:lnTo>
                  <a:lnTo>
                    <a:pt x="4717049" y="2460279"/>
                  </a:lnTo>
                  <a:lnTo>
                    <a:pt x="4725693" y="2455239"/>
                  </a:lnTo>
                  <a:lnTo>
                    <a:pt x="4734337" y="2448398"/>
                  </a:lnTo>
                  <a:lnTo>
                    <a:pt x="4742981" y="2441557"/>
                  </a:lnTo>
                  <a:lnTo>
                    <a:pt x="4777917" y="2406991"/>
                  </a:lnTo>
                  <a:lnTo>
                    <a:pt x="4788362" y="2400150"/>
                  </a:lnTo>
                  <a:lnTo>
                    <a:pt x="4800247" y="2392949"/>
                  </a:lnTo>
                  <a:lnTo>
                    <a:pt x="4807091" y="2391509"/>
                  </a:lnTo>
                  <a:lnTo>
                    <a:pt x="4812493" y="2389709"/>
                  </a:lnTo>
                  <a:lnTo>
                    <a:pt x="4819336" y="2386108"/>
                  </a:lnTo>
                  <a:lnTo>
                    <a:pt x="4821137" y="2384308"/>
                  </a:lnTo>
                  <a:lnTo>
                    <a:pt x="4822938" y="2379267"/>
                  </a:lnTo>
                  <a:lnTo>
                    <a:pt x="4824379" y="2372066"/>
                  </a:lnTo>
                  <a:lnTo>
                    <a:pt x="4827980" y="2363425"/>
                  </a:lnTo>
                  <a:lnTo>
                    <a:pt x="4836624" y="2360184"/>
                  </a:lnTo>
                  <a:lnTo>
                    <a:pt x="4845268" y="2358384"/>
                  </a:lnTo>
                  <a:lnTo>
                    <a:pt x="4853912" y="2358384"/>
                  </a:lnTo>
                  <a:lnTo>
                    <a:pt x="4866158" y="2349743"/>
                  </a:lnTo>
                  <a:lnTo>
                    <a:pt x="4878043" y="2339301"/>
                  </a:lnTo>
                  <a:lnTo>
                    <a:pt x="4886687" y="2325259"/>
                  </a:lnTo>
                  <a:lnTo>
                    <a:pt x="4893891" y="2311577"/>
                  </a:lnTo>
                  <a:lnTo>
                    <a:pt x="4895331" y="2306536"/>
                  </a:lnTo>
                  <a:lnTo>
                    <a:pt x="4900734" y="2302936"/>
                  </a:lnTo>
                  <a:lnTo>
                    <a:pt x="4918022" y="2294294"/>
                  </a:lnTo>
                  <a:lnTo>
                    <a:pt x="4933869" y="2283853"/>
                  </a:lnTo>
                  <a:lnTo>
                    <a:pt x="4947555" y="2273411"/>
                  </a:lnTo>
                  <a:lnTo>
                    <a:pt x="4968085" y="2257929"/>
                  </a:lnTo>
                  <a:lnTo>
                    <a:pt x="4976729" y="2247487"/>
                  </a:lnTo>
                  <a:lnTo>
                    <a:pt x="4985373" y="2237046"/>
                  </a:lnTo>
                  <a:lnTo>
                    <a:pt x="4990775" y="2230205"/>
                  </a:lnTo>
                  <a:lnTo>
                    <a:pt x="5006262" y="2230205"/>
                  </a:lnTo>
                  <a:lnTo>
                    <a:pt x="5002661" y="2225164"/>
                  </a:lnTo>
                  <a:lnTo>
                    <a:pt x="5002661" y="2217963"/>
                  </a:lnTo>
                  <a:lnTo>
                    <a:pt x="5002661" y="2207521"/>
                  </a:lnTo>
                  <a:lnTo>
                    <a:pt x="5011305" y="2204281"/>
                  </a:lnTo>
                  <a:lnTo>
                    <a:pt x="5025351" y="2197080"/>
                  </a:lnTo>
                  <a:lnTo>
                    <a:pt x="5037597" y="2190238"/>
                  </a:lnTo>
                  <a:lnTo>
                    <a:pt x="5045880" y="2181597"/>
                  </a:lnTo>
                  <a:lnTo>
                    <a:pt x="5052724" y="2172956"/>
                  </a:lnTo>
                  <a:lnTo>
                    <a:pt x="5063168" y="2159274"/>
                  </a:lnTo>
                  <a:lnTo>
                    <a:pt x="5075414" y="2150632"/>
                  </a:lnTo>
                  <a:lnTo>
                    <a:pt x="5087300" y="2143791"/>
                  </a:lnTo>
                  <a:lnTo>
                    <a:pt x="5103147" y="2140191"/>
                  </a:lnTo>
                  <a:lnTo>
                    <a:pt x="5108189" y="2129749"/>
                  </a:lnTo>
                  <a:lnTo>
                    <a:pt x="5113232" y="2122908"/>
                  </a:lnTo>
                  <a:lnTo>
                    <a:pt x="5118634" y="2117867"/>
                  </a:lnTo>
                  <a:lnTo>
                    <a:pt x="5127278" y="2114267"/>
                  </a:lnTo>
                  <a:lnTo>
                    <a:pt x="5134121" y="2112467"/>
                  </a:lnTo>
                  <a:lnTo>
                    <a:pt x="5139163" y="2100225"/>
                  </a:lnTo>
                  <a:lnTo>
                    <a:pt x="5147807" y="2090143"/>
                  </a:lnTo>
                  <a:close/>
                  <a:moveTo>
                    <a:pt x="6542759" y="2077629"/>
                  </a:moveTo>
                  <a:lnTo>
                    <a:pt x="6479021" y="2112195"/>
                  </a:lnTo>
                  <a:lnTo>
                    <a:pt x="6418163" y="2148562"/>
                  </a:lnTo>
                  <a:lnTo>
                    <a:pt x="6355866" y="2184929"/>
                  </a:lnTo>
                  <a:lnTo>
                    <a:pt x="6296809" y="2223097"/>
                  </a:lnTo>
                  <a:lnTo>
                    <a:pt x="6288166" y="2228138"/>
                  </a:lnTo>
                  <a:lnTo>
                    <a:pt x="6293568" y="2229938"/>
                  </a:lnTo>
                  <a:lnTo>
                    <a:pt x="6295368" y="2231738"/>
                  </a:lnTo>
                  <a:lnTo>
                    <a:pt x="6296809" y="2229938"/>
                  </a:lnTo>
                  <a:lnTo>
                    <a:pt x="6304011" y="2224897"/>
                  </a:lnTo>
                  <a:lnTo>
                    <a:pt x="6307252" y="2221296"/>
                  </a:lnTo>
                  <a:lnTo>
                    <a:pt x="6312653" y="2219496"/>
                  </a:lnTo>
                  <a:lnTo>
                    <a:pt x="6334980" y="2204013"/>
                  </a:lnTo>
                  <a:lnTo>
                    <a:pt x="6357666" y="2189970"/>
                  </a:lnTo>
                  <a:lnTo>
                    <a:pt x="6379992" y="2178088"/>
                  </a:lnTo>
                  <a:lnTo>
                    <a:pt x="6402319" y="2167646"/>
                  </a:lnTo>
                  <a:lnTo>
                    <a:pt x="6423205" y="2157204"/>
                  </a:lnTo>
                  <a:lnTo>
                    <a:pt x="6445891" y="2145322"/>
                  </a:lnTo>
                  <a:lnTo>
                    <a:pt x="6468578" y="2131279"/>
                  </a:lnTo>
                  <a:lnTo>
                    <a:pt x="6490904" y="2115796"/>
                  </a:lnTo>
                  <a:lnTo>
                    <a:pt x="6497746" y="2108955"/>
                  </a:lnTo>
                  <a:lnTo>
                    <a:pt x="6508189" y="2101753"/>
                  </a:lnTo>
                  <a:lnTo>
                    <a:pt x="6532316" y="2084470"/>
                  </a:lnTo>
                  <a:lnTo>
                    <a:pt x="6537718" y="2082670"/>
                  </a:lnTo>
                  <a:close/>
                  <a:moveTo>
                    <a:pt x="9008552" y="2065517"/>
                  </a:moveTo>
                  <a:lnTo>
                    <a:pt x="9001710" y="2070556"/>
                  </a:lnTo>
                  <a:lnTo>
                    <a:pt x="9003150" y="2072356"/>
                  </a:lnTo>
                  <a:close/>
                  <a:moveTo>
                    <a:pt x="2449648" y="2062281"/>
                  </a:moveTo>
                  <a:lnTo>
                    <a:pt x="2435951" y="2070129"/>
                  </a:lnTo>
                  <a:lnTo>
                    <a:pt x="2383774" y="2095396"/>
                  </a:lnTo>
                  <a:lnTo>
                    <a:pt x="2323300" y="2129952"/>
                  </a:lnTo>
                  <a:lnTo>
                    <a:pt x="2309621" y="2138591"/>
                  </a:lnTo>
                  <a:lnTo>
                    <a:pt x="2385574" y="2098996"/>
                  </a:lnTo>
                  <a:lnTo>
                    <a:pt x="2435951" y="2070129"/>
                  </a:lnTo>
                  <a:lnTo>
                    <a:pt x="2441009" y="2067680"/>
                  </a:lnTo>
                  <a:lnTo>
                    <a:pt x="2451448" y="2062281"/>
                  </a:lnTo>
                  <a:close/>
                  <a:moveTo>
                    <a:pt x="7443377" y="2061785"/>
                  </a:moveTo>
                  <a:lnTo>
                    <a:pt x="7415649" y="2080869"/>
                  </a:lnTo>
                  <a:lnTo>
                    <a:pt x="7361994" y="2113996"/>
                  </a:lnTo>
                  <a:lnTo>
                    <a:pt x="7306538" y="2146762"/>
                  </a:lnTo>
                  <a:lnTo>
                    <a:pt x="7252522" y="2176288"/>
                  </a:lnTo>
                  <a:lnTo>
                    <a:pt x="7201028" y="2204013"/>
                  </a:lnTo>
                  <a:lnTo>
                    <a:pt x="7201028" y="2229938"/>
                  </a:lnTo>
                  <a:lnTo>
                    <a:pt x="7410248" y="2086270"/>
                  </a:lnTo>
                  <a:close/>
                  <a:moveTo>
                    <a:pt x="8689847" y="2060478"/>
                  </a:moveTo>
                  <a:lnTo>
                    <a:pt x="8648073" y="2088193"/>
                  </a:lnTo>
                  <a:lnTo>
                    <a:pt x="8656716" y="2082794"/>
                  </a:lnTo>
                  <a:lnTo>
                    <a:pt x="8665359" y="2079555"/>
                  </a:lnTo>
                  <a:lnTo>
                    <a:pt x="8675802" y="2077755"/>
                  </a:lnTo>
                  <a:lnTo>
                    <a:pt x="8686246" y="2075955"/>
                  </a:lnTo>
                  <a:lnTo>
                    <a:pt x="8688046" y="2070556"/>
                  </a:lnTo>
                  <a:close/>
                  <a:moveTo>
                    <a:pt x="2314661" y="2050402"/>
                  </a:moveTo>
                  <a:lnTo>
                    <a:pt x="2300982" y="2053642"/>
                  </a:lnTo>
                  <a:lnTo>
                    <a:pt x="2286943" y="2057241"/>
                  </a:lnTo>
                  <a:lnTo>
                    <a:pt x="2276504" y="2059041"/>
                  </a:lnTo>
                  <a:lnTo>
                    <a:pt x="2269665" y="2064080"/>
                  </a:lnTo>
                  <a:lnTo>
                    <a:pt x="2266426" y="2069480"/>
                  </a:lnTo>
                  <a:lnTo>
                    <a:pt x="2262826" y="2076319"/>
                  </a:lnTo>
                  <a:lnTo>
                    <a:pt x="2290543" y="2064080"/>
                  </a:lnTo>
                  <a:close/>
                  <a:moveTo>
                    <a:pt x="1437977" y="2017226"/>
                  </a:moveTo>
                  <a:lnTo>
                    <a:pt x="1417106" y="2029107"/>
                  </a:lnTo>
                  <a:lnTo>
                    <a:pt x="1399833" y="2044588"/>
                  </a:lnTo>
                  <a:lnTo>
                    <a:pt x="1394795" y="2051788"/>
                  </a:lnTo>
                  <a:lnTo>
                    <a:pt x="1417106" y="2034507"/>
                  </a:lnTo>
                  <a:close/>
                  <a:moveTo>
                    <a:pt x="9384155" y="2013686"/>
                  </a:moveTo>
                  <a:lnTo>
                    <a:pt x="9273239" y="2088193"/>
                  </a:lnTo>
                  <a:lnTo>
                    <a:pt x="9164123" y="2157301"/>
                  </a:lnTo>
                  <a:lnTo>
                    <a:pt x="9134953" y="2178177"/>
                  </a:lnTo>
                  <a:lnTo>
                    <a:pt x="9171325" y="2162700"/>
                  </a:lnTo>
                  <a:lnTo>
                    <a:pt x="9205536" y="2145423"/>
                  </a:lnTo>
                  <a:lnTo>
                    <a:pt x="9235066" y="2128146"/>
                  </a:lnTo>
                  <a:lnTo>
                    <a:pt x="9261355" y="2109070"/>
                  </a:lnTo>
                  <a:lnTo>
                    <a:pt x="9287283" y="2088193"/>
                  </a:lnTo>
                  <a:lnTo>
                    <a:pt x="9315012" y="2069117"/>
                  </a:lnTo>
                  <a:lnTo>
                    <a:pt x="9344182" y="2050040"/>
                  </a:lnTo>
                  <a:lnTo>
                    <a:pt x="9375512" y="2036002"/>
                  </a:lnTo>
                  <a:lnTo>
                    <a:pt x="9379114" y="2024124"/>
                  </a:lnTo>
                  <a:close/>
                  <a:moveTo>
                    <a:pt x="6468578" y="2011736"/>
                  </a:moveTo>
                  <a:lnTo>
                    <a:pt x="6442290" y="2027219"/>
                  </a:lnTo>
                  <a:lnTo>
                    <a:pt x="6357666" y="2075828"/>
                  </a:lnTo>
                  <a:lnTo>
                    <a:pt x="6272682" y="2122637"/>
                  </a:lnTo>
                  <a:lnTo>
                    <a:pt x="6148086" y="2191771"/>
                  </a:lnTo>
                  <a:lnTo>
                    <a:pt x="6016288" y="2269906"/>
                  </a:lnTo>
                  <a:lnTo>
                    <a:pt x="6016288" y="2285389"/>
                  </a:lnTo>
                  <a:lnTo>
                    <a:pt x="6014848" y="2297631"/>
                  </a:lnTo>
                  <a:lnTo>
                    <a:pt x="6016288" y="2295831"/>
                  </a:lnTo>
                  <a:lnTo>
                    <a:pt x="6038975" y="2287189"/>
                  </a:lnTo>
                  <a:lnTo>
                    <a:pt x="6059861" y="2276747"/>
                  </a:lnTo>
                  <a:lnTo>
                    <a:pt x="6073545" y="2268105"/>
                  </a:lnTo>
                  <a:lnTo>
                    <a:pt x="6085788" y="2257663"/>
                  </a:lnTo>
                  <a:lnTo>
                    <a:pt x="6113156" y="2233539"/>
                  </a:lnTo>
                  <a:lnTo>
                    <a:pt x="6130801" y="2223097"/>
                  </a:lnTo>
                  <a:lnTo>
                    <a:pt x="6146286" y="2214455"/>
                  </a:lnTo>
                  <a:lnTo>
                    <a:pt x="6175814" y="2198612"/>
                  </a:lnTo>
                  <a:lnTo>
                    <a:pt x="6189498" y="2189970"/>
                  </a:lnTo>
                  <a:lnTo>
                    <a:pt x="6201741" y="2179528"/>
                  </a:lnTo>
                  <a:lnTo>
                    <a:pt x="6229469" y="2155404"/>
                  </a:lnTo>
                  <a:lnTo>
                    <a:pt x="6232710" y="2152163"/>
                  </a:lnTo>
                  <a:lnTo>
                    <a:pt x="6264039" y="2138120"/>
                  </a:lnTo>
                  <a:lnTo>
                    <a:pt x="6293568" y="2122637"/>
                  </a:lnTo>
                  <a:lnTo>
                    <a:pt x="6324897" y="2103554"/>
                  </a:lnTo>
                  <a:lnTo>
                    <a:pt x="6355866" y="2086270"/>
                  </a:lnTo>
                  <a:lnTo>
                    <a:pt x="6390435" y="2063586"/>
                  </a:lnTo>
                  <a:lnTo>
                    <a:pt x="6430407" y="2037661"/>
                  </a:lnTo>
                  <a:close/>
                  <a:moveTo>
                    <a:pt x="3855316" y="2005408"/>
                  </a:moveTo>
                  <a:lnTo>
                    <a:pt x="3784043" y="2048602"/>
                  </a:lnTo>
                  <a:lnTo>
                    <a:pt x="3718529" y="2084958"/>
                  </a:lnTo>
                  <a:lnTo>
                    <a:pt x="3747686" y="2074519"/>
                  </a:lnTo>
                  <a:lnTo>
                    <a:pt x="3777203" y="2064080"/>
                  </a:lnTo>
                  <a:lnTo>
                    <a:pt x="3782602" y="2057241"/>
                  </a:lnTo>
                  <a:lnTo>
                    <a:pt x="3787642" y="2052202"/>
                  </a:lnTo>
                  <a:lnTo>
                    <a:pt x="3796282" y="2046803"/>
                  </a:lnTo>
                  <a:lnTo>
                    <a:pt x="3803121" y="2043563"/>
                  </a:lnTo>
                  <a:lnTo>
                    <a:pt x="3818959" y="2038164"/>
                  </a:lnTo>
                  <a:lnTo>
                    <a:pt x="3834438" y="2031325"/>
                  </a:lnTo>
                  <a:lnTo>
                    <a:pt x="3844877" y="2027725"/>
                  </a:lnTo>
                  <a:lnTo>
                    <a:pt x="3853516" y="2022686"/>
                  </a:lnTo>
                  <a:lnTo>
                    <a:pt x="3855316" y="2014047"/>
                  </a:lnTo>
                  <a:close/>
                  <a:moveTo>
                    <a:pt x="6529075" y="1978969"/>
                  </a:moveTo>
                  <a:lnTo>
                    <a:pt x="6475420" y="2008495"/>
                  </a:lnTo>
                  <a:lnTo>
                    <a:pt x="6490904" y="2001654"/>
                  </a:lnTo>
                  <a:lnTo>
                    <a:pt x="6515031" y="1991212"/>
                  </a:lnTo>
                  <a:lnTo>
                    <a:pt x="6523674" y="1985811"/>
                  </a:lnTo>
                  <a:close/>
                  <a:moveTo>
                    <a:pt x="9311411" y="1963655"/>
                  </a:moveTo>
                  <a:lnTo>
                    <a:pt x="9219581" y="2024124"/>
                  </a:lnTo>
                  <a:lnTo>
                    <a:pt x="9129552" y="2082794"/>
                  </a:lnTo>
                  <a:lnTo>
                    <a:pt x="9138194" y="2082794"/>
                  </a:lnTo>
                  <a:lnTo>
                    <a:pt x="9145397" y="2082794"/>
                  </a:lnTo>
                  <a:lnTo>
                    <a:pt x="9150438" y="2080994"/>
                  </a:lnTo>
                  <a:lnTo>
                    <a:pt x="9164123" y="2074156"/>
                  </a:lnTo>
                  <a:lnTo>
                    <a:pt x="9176367" y="2063717"/>
                  </a:lnTo>
                  <a:lnTo>
                    <a:pt x="9186810" y="2051840"/>
                  </a:lnTo>
                  <a:lnTo>
                    <a:pt x="9188251" y="2048240"/>
                  </a:lnTo>
                  <a:lnTo>
                    <a:pt x="9200495" y="2037802"/>
                  </a:lnTo>
                  <a:lnTo>
                    <a:pt x="9207337" y="2032763"/>
                  </a:lnTo>
                  <a:lnTo>
                    <a:pt x="9214539" y="2029164"/>
                  </a:lnTo>
                  <a:lnTo>
                    <a:pt x="9221382" y="2025924"/>
                  </a:lnTo>
                  <a:lnTo>
                    <a:pt x="9230024" y="2022325"/>
                  </a:lnTo>
                  <a:lnTo>
                    <a:pt x="9244069" y="2022325"/>
                  </a:lnTo>
                  <a:lnTo>
                    <a:pt x="9252712" y="2013686"/>
                  </a:lnTo>
                  <a:lnTo>
                    <a:pt x="9261355" y="2005048"/>
                  </a:lnTo>
                  <a:lnTo>
                    <a:pt x="9271798" y="2000009"/>
                  </a:lnTo>
                  <a:lnTo>
                    <a:pt x="9283682" y="1994610"/>
                  </a:lnTo>
                  <a:lnTo>
                    <a:pt x="9290524" y="1989571"/>
                  </a:lnTo>
                  <a:lnTo>
                    <a:pt x="9297727" y="1984171"/>
                  </a:lnTo>
                  <a:lnTo>
                    <a:pt x="9304569" y="1975533"/>
                  </a:lnTo>
                  <a:lnTo>
                    <a:pt x="9309611" y="1966894"/>
                  </a:lnTo>
                  <a:close/>
                  <a:moveTo>
                    <a:pt x="268091" y="1963582"/>
                  </a:moveTo>
                  <a:lnTo>
                    <a:pt x="238583" y="1991304"/>
                  </a:lnTo>
                  <a:lnTo>
                    <a:pt x="205836" y="2017226"/>
                  </a:lnTo>
                  <a:lnTo>
                    <a:pt x="171290" y="2043148"/>
                  </a:lnTo>
                  <a:lnTo>
                    <a:pt x="136744" y="2074110"/>
                  </a:lnTo>
                  <a:lnTo>
                    <a:pt x="134945" y="2089951"/>
                  </a:lnTo>
                  <a:lnTo>
                    <a:pt x="145381" y="2075910"/>
                  </a:lnTo>
                  <a:lnTo>
                    <a:pt x="157616" y="2063669"/>
                  </a:lnTo>
                  <a:lnTo>
                    <a:pt x="171290" y="2051788"/>
                  </a:lnTo>
                  <a:lnTo>
                    <a:pt x="185325" y="2041348"/>
                  </a:lnTo>
                  <a:lnTo>
                    <a:pt x="223109" y="2011826"/>
                  </a:lnTo>
                  <a:lnTo>
                    <a:pt x="259455" y="1980863"/>
                  </a:lnTo>
                  <a:lnTo>
                    <a:pt x="263053" y="1973663"/>
                  </a:lnTo>
                  <a:close/>
                  <a:moveTo>
                    <a:pt x="4841666" y="1949722"/>
                  </a:moveTo>
                  <a:lnTo>
                    <a:pt x="4734337" y="2046577"/>
                  </a:lnTo>
                  <a:lnTo>
                    <a:pt x="4736138" y="2051977"/>
                  </a:lnTo>
                  <a:lnTo>
                    <a:pt x="4750184" y="2039736"/>
                  </a:lnTo>
                  <a:lnTo>
                    <a:pt x="4765671" y="2029294"/>
                  </a:lnTo>
                  <a:lnTo>
                    <a:pt x="4779358" y="2020653"/>
                  </a:lnTo>
                  <a:lnTo>
                    <a:pt x="4791603" y="2010211"/>
                  </a:lnTo>
                  <a:lnTo>
                    <a:pt x="4802048" y="2000130"/>
                  </a:lnTo>
                  <a:lnTo>
                    <a:pt x="4808891" y="1989688"/>
                  </a:lnTo>
                  <a:lnTo>
                    <a:pt x="4819336" y="1979246"/>
                  </a:lnTo>
                  <a:lnTo>
                    <a:pt x="4819336" y="1977446"/>
                  </a:lnTo>
                  <a:lnTo>
                    <a:pt x="4826179" y="1972405"/>
                  </a:lnTo>
                  <a:lnTo>
                    <a:pt x="4829781" y="1970605"/>
                  </a:lnTo>
                  <a:lnTo>
                    <a:pt x="4833022" y="1968805"/>
                  </a:lnTo>
                  <a:lnTo>
                    <a:pt x="4836624" y="1960164"/>
                  </a:lnTo>
                  <a:close/>
                  <a:moveTo>
                    <a:pt x="9186810" y="1946018"/>
                  </a:moveTo>
                  <a:lnTo>
                    <a:pt x="9122709" y="1987771"/>
                  </a:lnTo>
                  <a:lnTo>
                    <a:pt x="9145397" y="1979132"/>
                  </a:lnTo>
                  <a:lnTo>
                    <a:pt x="9155480" y="1973733"/>
                  </a:lnTo>
                  <a:lnTo>
                    <a:pt x="9162682" y="1966894"/>
                  </a:lnTo>
                  <a:lnTo>
                    <a:pt x="9179608" y="1951417"/>
                  </a:lnTo>
                  <a:close/>
                  <a:moveTo>
                    <a:pt x="2524161" y="1943136"/>
                  </a:moveTo>
                  <a:lnTo>
                    <a:pt x="2517322" y="1946376"/>
                  </a:lnTo>
                  <a:lnTo>
                    <a:pt x="2517322" y="1948176"/>
                  </a:lnTo>
                  <a:close/>
                  <a:moveTo>
                    <a:pt x="8705332" y="1939179"/>
                  </a:moveTo>
                  <a:lnTo>
                    <a:pt x="8689847" y="1951417"/>
                  </a:lnTo>
                  <a:lnTo>
                    <a:pt x="8663918" y="1975533"/>
                  </a:lnTo>
                  <a:lnTo>
                    <a:pt x="8674002" y="1975533"/>
                  </a:lnTo>
                  <a:lnTo>
                    <a:pt x="8681204" y="1973733"/>
                  </a:lnTo>
                  <a:lnTo>
                    <a:pt x="8686246" y="1970494"/>
                  </a:lnTo>
                  <a:lnTo>
                    <a:pt x="8691648" y="1960056"/>
                  </a:lnTo>
                  <a:lnTo>
                    <a:pt x="8696689" y="1951417"/>
                  </a:lnTo>
                  <a:lnTo>
                    <a:pt x="8700290" y="1944218"/>
                  </a:lnTo>
                  <a:lnTo>
                    <a:pt x="8703531" y="1940979"/>
                  </a:lnTo>
                  <a:close/>
                  <a:moveTo>
                    <a:pt x="1540176" y="1935500"/>
                  </a:moveTo>
                  <a:lnTo>
                    <a:pt x="1534778" y="1940900"/>
                  </a:lnTo>
                  <a:lnTo>
                    <a:pt x="1529740" y="1942701"/>
                  </a:lnTo>
                  <a:lnTo>
                    <a:pt x="1519304" y="1947741"/>
                  </a:lnTo>
                  <a:lnTo>
                    <a:pt x="1513907" y="1954581"/>
                  </a:lnTo>
                  <a:lnTo>
                    <a:pt x="1538377" y="1940900"/>
                  </a:lnTo>
                  <a:close/>
                  <a:moveTo>
                    <a:pt x="5198231" y="1925238"/>
                  </a:moveTo>
                  <a:lnTo>
                    <a:pt x="5158252" y="1961964"/>
                  </a:lnTo>
                  <a:lnTo>
                    <a:pt x="5121875" y="1996529"/>
                  </a:lnTo>
                  <a:lnTo>
                    <a:pt x="5101346" y="2013812"/>
                  </a:lnTo>
                  <a:lnTo>
                    <a:pt x="5080456" y="2031094"/>
                  </a:lnTo>
                  <a:lnTo>
                    <a:pt x="5059567" y="2048377"/>
                  </a:lnTo>
                  <a:lnTo>
                    <a:pt x="5039398" y="2062059"/>
                  </a:lnTo>
                  <a:lnTo>
                    <a:pt x="5040478" y="2067460"/>
                  </a:lnTo>
                  <a:lnTo>
                    <a:pt x="5042279" y="2074301"/>
                  </a:lnTo>
                  <a:lnTo>
                    <a:pt x="5040478" y="2086543"/>
                  </a:lnTo>
                  <a:lnTo>
                    <a:pt x="5058126" y="2074301"/>
                  </a:lnTo>
                  <a:lnTo>
                    <a:pt x="5071812" y="2062059"/>
                  </a:lnTo>
                  <a:lnTo>
                    <a:pt x="5085859" y="2046577"/>
                  </a:lnTo>
                  <a:lnTo>
                    <a:pt x="5097744" y="2029294"/>
                  </a:lnTo>
                  <a:lnTo>
                    <a:pt x="5106388" y="2018852"/>
                  </a:lnTo>
                  <a:lnTo>
                    <a:pt x="5116833" y="2006971"/>
                  </a:lnTo>
                  <a:lnTo>
                    <a:pt x="5125477" y="1996529"/>
                  </a:lnTo>
                  <a:lnTo>
                    <a:pt x="5137363" y="1987888"/>
                  </a:lnTo>
                  <a:lnTo>
                    <a:pt x="5161854" y="1968805"/>
                  </a:lnTo>
                  <a:lnTo>
                    <a:pt x="5191387" y="1953322"/>
                  </a:lnTo>
                  <a:lnTo>
                    <a:pt x="5198231" y="1928839"/>
                  </a:lnTo>
                  <a:close/>
                  <a:moveTo>
                    <a:pt x="432545" y="1923619"/>
                  </a:moveTo>
                  <a:lnTo>
                    <a:pt x="403036" y="1942701"/>
                  </a:lnTo>
                  <a:lnTo>
                    <a:pt x="364892" y="1980863"/>
                  </a:lnTo>
                  <a:lnTo>
                    <a:pt x="322069" y="2025867"/>
                  </a:lnTo>
                  <a:lnTo>
                    <a:pt x="378926" y="1975463"/>
                  </a:lnTo>
                  <a:close/>
                  <a:moveTo>
                    <a:pt x="207635" y="1916419"/>
                  </a:moveTo>
                  <a:lnTo>
                    <a:pt x="195400" y="1925059"/>
                  </a:lnTo>
                  <a:lnTo>
                    <a:pt x="185325" y="1935500"/>
                  </a:lnTo>
                  <a:lnTo>
                    <a:pt x="178487" y="1942701"/>
                  </a:lnTo>
                  <a:lnTo>
                    <a:pt x="190363" y="1932260"/>
                  </a:lnTo>
                  <a:close/>
                  <a:moveTo>
                    <a:pt x="9384155" y="1913264"/>
                  </a:moveTo>
                  <a:lnTo>
                    <a:pt x="9315012" y="1961855"/>
                  </a:lnTo>
                  <a:lnTo>
                    <a:pt x="9318254" y="1960056"/>
                  </a:lnTo>
                  <a:lnTo>
                    <a:pt x="9337340" y="1953217"/>
                  </a:lnTo>
                  <a:lnTo>
                    <a:pt x="9352825" y="1946018"/>
                  </a:lnTo>
                  <a:lnTo>
                    <a:pt x="9366870" y="1934140"/>
                  </a:lnTo>
                  <a:lnTo>
                    <a:pt x="9377313" y="1920103"/>
                  </a:lnTo>
                  <a:close/>
                  <a:moveTo>
                    <a:pt x="2600114" y="1908221"/>
                  </a:moveTo>
                  <a:lnTo>
                    <a:pt x="2570957" y="1920459"/>
                  </a:lnTo>
                  <a:lnTo>
                    <a:pt x="2586435" y="1915420"/>
                  </a:lnTo>
                  <a:close/>
                  <a:moveTo>
                    <a:pt x="7403406" y="1907676"/>
                  </a:moveTo>
                  <a:lnTo>
                    <a:pt x="7387921" y="1916317"/>
                  </a:lnTo>
                  <a:lnTo>
                    <a:pt x="7337507" y="1945843"/>
                  </a:lnTo>
                  <a:lnTo>
                    <a:pt x="7287452" y="1975369"/>
                  </a:lnTo>
                  <a:lnTo>
                    <a:pt x="7256123" y="1994452"/>
                  </a:lnTo>
                  <a:lnTo>
                    <a:pt x="7226595" y="2013536"/>
                  </a:lnTo>
                  <a:lnTo>
                    <a:pt x="7219753" y="2018577"/>
                  </a:lnTo>
                  <a:lnTo>
                    <a:pt x="7212911" y="2025779"/>
                  </a:lnTo>
                  <a:lnTo>
                    <a:pt x="7209310" y="2032620"/>
                  </a:lnTo>
                  <a:lnTo>
                    <a:pt x="7207870" y="2041262"/>
                  </a:lnTo>
                  <a:lnTo>
                    <a:pt x="7214712" y="2035860"/>
                  </a:lnTo>
                  <a:lnTo>
                    <a:pt x="7221554" y="2027219"/>
                  </a:lnTo>
                  <a:lnTo>
                    <a:pt x="7226595" y="2020377"/>
                  </a:lnTo>
                  <a:lnTo>
                    <a:pt x="7233797" y="2013536"/>
                  </a:lnTo>
                  <a:lnTo>
                    <a:pt x="7240639" y="2009935"/>
                  </a:lnTo>
                  <a:lnTo>
                    <a:pt x="7247481" y="2004895"/>
                  </a:lnTo>
                  <a:lnTo>
                    <a:pt x="7264766" y="1999854"/>
                  </a:lnTo>
                  <a:lnTo>
                    <a:pt x="7283851" y="1996253"/>
                  </a:lnTo>
                  <a:lnTo>
                    <a:pt x="7308338" y="1977169"/>
                  </a:lnTo>
                  <a:lnTo>
                    <a:pt x="7334266" y="1956285"/>
                  </a:lnTo>
                  <a:lnTo>
                    <a:pt x="7394763" y="1913077"/>
                  </a:lnTo>
                  <a:close/>
                  <a:moveTo>
                    <a:pt x="4890289" y="1906515"/>
                  </a:moveTo>
                  <a:lnTo>
                    <a:pt x="4881645" y="1913356"/>
                  </a:lnTo>
                  <a:lnTo>
                    <a:pt x="4890289" y="1907956"/>
                  </a:lnTo>
                  <a:close/>
                  <a:moveTo>
                    <a:pt x="4807091" y="1891033"/>
                  </a:moveTo>
                  <a:lnTo>
                    <a:pt x="4793404" y="1904715"/>
                  </a:lnTo>
                  <a:lnTo>
                    <a:pt x="4802048" y="1901115"/>
                  </a:lnTo>
                  <a:close/>
                  <a:moveTo>
                    <a:pt x="1714705" y="1890857"/>
                  </a:moveTo>
                  <a:lnTo>
                    <a:pt x="1676561" y="1921819"/>
                  </a:lnTo>
                  <a:lnTo>
                    <a:pt x="1650651" y="1942701"/>
                  </a:lnTo>
                  <a:lnTo>
                    <a:pt x="1635178" y="1953141"/>
                  </a:lnTo>
                  <a:lnTo>
                    <a:pt x="1621143" y="1961782"/>
                  </a:lnTo>
                  <a:lnTo>
                    <a:pt x="1617905" y="1968622"/>
                  </a:lnTo>
                  <a:lnTo>
                    <a:pt x="1614306" y="1975463"/>
                  </a:lnTo>
                  <a:lnTo>
                    <a:pt x="1716505" y="1900938"/>
                  </a:lnTo>
                  <a:close/>
                  <a:moveTo>
                    <a:pt x="3849917" y="1885904"/>
                  </a:moveTo>
                  <a:lnTo>
                    <a:pt x="3794481" y="1922259"/>
                  </a:lnTo>
                  <a:lnTo>
                    <a:pt x="3735807" y="1956815"/>
                  </a:lnTo>
                  <a:lnTo>
                    <a:pt x="3605859" y="2033125"/>
                  </a:lnTo>
                  <a:lnTo>
                    <a:pt x="3536746" y="2070920"/>
                  </a:lnTo>
                  <a:lnTo>
                    <a:pt x="3469072" y="2107635"/>
                  </a:lnTo>
                  <a:lnTo>
                    <a:pt x="3403559" y="2138591"/>
                  </a:lnTo>
                  <a:lnTo>
                    <a:pt x="3339124" y="2168107"/>
                  </a:lnTo>
                  <a:lnTo>
                    <a:pt x="3339124" y="2207702"/>
                  </a:lnTo>
                  <a:lnTo>
                    <a:pt x="3337685" y="2219940"/>
                  </a:lnTo>
                  <a:lnTo>
                    <a:pt x="3339124" y="2228579"/>
                  </a:lnTo>
                  <a:lnTo>
                    <a:pt x="3393119" y="2192224"/>
                  </a:lnTo>
                  <a:lnTo>
                    <a:pt x="3451794" y="2154429"/>
                  </a:lnTo>
                  <a:lnTo>
                    <a:pt x="3475912" y="2138591"/>
                  </a:lnTo>
                  <a:lnTo>
                    <a:pt x="3529906" y="2104035"/>
                  </a:lnTo>
                  <a:lnTo>
                    <a:pt x="3559064" y="2086757"/>
                  </a:lnTo>
                  <a:lnTo>
                    <a:pt x="3588581" y="2070920"/>
                  </a:lnTo>
                  <a:lnTo>
                    <a:pt x="3629977" y="2048602"/>
                  </a:lnTo>
                  <a:lnTo>
                    <a:pt x="3673533" y="2024486"/>
                  </a:lnTo>
                  <a:lnTo>
                    <a:pt x="3727168" y="1994970"/>
                  </a:lnTo>
                  <a:lnTo>
                    <a:pt x="3789442" y="1962214"/>
                  </a:lnTo>
                  <a:lnTo>
                    <a:pt x="3849917" y="1929098"/>
                  </a:lnTo>
                  <a:lnTo>
                    <a:pt x="3848116" y="1920459"/>
                  </a:lnTo>
                  <a:lnTo>
                    <a:pt x="3846677" y="1910021"/>
                  </a:lnTo>
                  <a:lnTo>
                    <a:pt x="3846677" y="1899582"/>
                  </a:lnTo>
                  <a:close/>
                  <a:moveTo>
                    <a:pt x="9145397" y="1885549"/>
                  </a:moveTo>
                  <a:lnTo>
                    <a:pt x="9145397" y="1887348"/>
                  </a:lnTo>
                  <a:lnTo>
                    <a:pt x="9146837" y="1887348"/>
                  </a:lnTo>
                  <a:close/>
                  <a:moveTo>
                    <a:pt x="8511228" y="1870072"/>
                  </a:moveTo>
                  <a:lnTo>
                    <a:pt x="8499344" y="1876910"/>
                  </a:lnTo>
                  <a:lnTo>
                    <a:pt x="8504386" y="1875111"/>
                  </a:lnTo>
                  <a:close/>
                  <a:moveTo>
                    <a:pt x="9453298" y="1865032"/>
                  </a:moveTo>
                  <a:lnTo>
                    <a:pt x="9422328" y="1887348"/>
                  </a:lnTo>
                  <a:lnTo>
                    <a:pt x="9434572" y="1882309"/>
                  </a:lnTo>
                  <a:lnTo>
                    <a:pt x="9448256" y="1878710"/>
                  </a:lnTo>
                  <a:lnTo>
                    <a:pt x="9451497" y="1870072"/>
                  </a:lnTo>
                  <a:close/>
                  <a:moveTo>
                    <a:pt x="2524161" y="1853148"/>
                  </a:moveTo>
                  <a:lnTo>
                    <a:pt x="2503283" y="1863587"/>
                  </a:lnTo>
                  <a:lnTo>
                    <a:pt x="2494644" y="1870426"/>
                  </a:lnTo>
                  <a:close/>
                  <a:moveTo>
                    <a:pt x="1337578" y="1847294"/>
                  </a:moveTo>
                  <a:lnTo>
                    <a:pt x="1304831" y="1873576"/>
                  </a:lnTo>
                  <a:lnTo>
                    <a:pt x="1290797" y="1889057"/>
                  </a:lnTo>
                  <a:lnTo>
                    <a:pt x="1278922" y="1902738"/>
                  </a:lnTo>
                  <a:lnTo>
                    <a:pt x="1287558" y="1895897"/>
                  </a:lnTo>
                  <a:lnTo>
                    <a:pt x="1296195" y="1890857"/>
                  </a:lnTo>
                  <a:lnTo>
                    <a:pt x="1306631" y="1887257"/>
                  </a:lnTo>
                  <a:lnTo>
                    <a:pt x="1316707" y="1883656"/>
                  </a:lnTo>
                  <a:lnTo>
                    <a:pt x="1318506" y="1875016"/>
                  </a:lnTo>
                  <a:lnTo>
                    <a:pt x="1320305" y="1869975"/>
                  </a:lnTo>
                  <a:lnTo>
                    <a:pt x="1327142" y="1863135"/>
                  </a:lnTo>
                  <a:lnTo>
                    <a:pt x="1332540" y="1856294"/>
                  </a:lnTo>
                  <a:close/>
                  <a:moveTo>
                    <a:pt x="9223182" y="1831918"/>
                  </a:moveTo>
                  <a:lnTo>
                    <a:pt x="9214539" y="1838757"/>
                  </a:lnTo>
                  <a:lnTo>
                    <a:pt x="9224623" y="1840557"/>
                  </a:lnTo>
                  <a:close/>
                  <a:moveTo>
                    <a:pt x="1240777" y="1826772"/>
                  </a:moveTo>
                  <a:lnTo>
                    <a:pt x="1233580" y="1833613"/>
                  </a:lnTo>
                  <a:lnTo>
                    <a:pt x="1238978" y="1833613"/>
                  </a:lnTo>
                  <a:close/>
                  <a:moveTo>
                    <a:pt x="2451448" y="1806354"/>
                  </a:moveTo>
                  <a:lnTo>
                    <a:pt x="2340579" y="1856748"/>
                  </a:lnTo>
                  <a:lnTo>
                    <a:pt x="2312861" y="1870426"/>
                  </a:lnTo>
                  <a:lnTo>
                    <a:pt x="2288743" y="1885904"/>
                  </a:lnTo>
                  <a:lnTo>
                    <a:pt x="2264625" y="1901382"/>
                  </a:lnTo>
                  <a:lnTo>
                    <a:pt x="2240148" y="1922259"/>
                  </a:lnTo>
                  <a:lnTo>
                    <a:pt x="2240148" y="1927298"/>
                  </a:lnTo>
                  <a:lnTo>
                    <a:pt x="2273265" y="1913620"/>
                  </a:lnTo>
                  <a:lnTo>
                    <a:pt x="2306022" y="1896342"/>
                  </a:lnTo>
                  <a:lnTo>
                    <a:pt x="2338778" y="1877265"/>
                  </a:lnTo>
                  <a:lnTo>
                    <a:pt x="2373335" y="1853148"/>
                  </a:lnTo>
                  <a:lnTo>
                    <a:pt x="2411492" y="1828671"/>
                  </a:lnTo>
                  <a:close/>
                  <a:moveTo>
                    <a:pt x="4904335" y="1804260"/>
                  </a:moveTo>
                  <a:lnTo>
                    <a:pt x="4876242" y="1828383"/>
                  </a:lnTo>
                  <a:lnTo>
                    <a:pt x="4897132" y="1814701"/>
                  </a:lnTo>
                  <a:close/>
                  <a:moveTo>
                    <a:pt x="3832638" y="1778638"/>
                  </a:moveTo>
                  <a:lnTo>
                    <a:pt x="3782602" y="1808154"/>
                  </a:lnTo>
                  <a:lnTo>
                    <a:pt x="3730408" y="1840910"/>
                  </a:lnTo>
                  <a:lnTo>
                    <a:pt x="3664894" y="1882664"/>
                  </a:lnTo>
                  <a:lnTo>
                    <a:pt x="3624937" y="1904981"/>
                  </a:lnTo>
                  <a:lnTo>
                    <a:pt x="3583542" y="1927298"/>
                  </a:lnTo>
                  <a:lnTo>
                    <a:pt x="3545385" y="1944576"/>
                  </a:lnTo>
                  <a:lnTo>
                    <a:pt x="3507229" y="1962214"/>
                  </a:lnTo>
                  <a:lnTo>
                    <a:pt x="3481311" y="1974092"/>
                  </a:lnTo>
                  <a:lnTo>
                    <a:pt x="3455394" y="1988130"/>
                  </a:lnTo>
                  <a:lnTo>
                    <a:pt x="3432716" y="2000369"/>
                  </a:lnTo>
                  <a:lnTo>
                    <a:pt x="3419037" y="2007208"/>
                  </a:lnTo>
                  <a:lnTo>
                    <a:pt x="3405358" y="2015847"/>
                  </a:lnTo>
                  <a:lnTo>
                    <a:pt x="3382680" y="2031325"/>
                  </a:lnTo>
                  <a:lnTo>
                    <a:pt x="3379081" y="2034924"/>
                  </a:lnTo>
                  <a:lnTo>
                    <a:pt x="3368641" y="2045003"/>
                  </a:lnTo>
                  <a:lnTo>
                    <a:pt x="3361802" y="2055442"/>
                  </a:lnTo>
                  <a:lnTo>
                    <a:pt x="3356763" y="2064080"/>
                  </a:lnTo>
                  <a:lnTo>
                    <a:pt x="3354963" y="2074519"/>
                  </a:lnTo>
                  <a:lnTo>
                    <a:pt x="3353163" y="2079918"/>
                  </a:lnTo>
                  <a:lnTo>
                    <a:pt x="3349564" y="2083158"/>
                  </a:lnTo>
                  <a:lnTo>
                    <a:pt x="3348124" y="2086757"/>
                  </a:lnTo>
                  <a:lnTo>
                    <a:pt x="3348124" y="2091797"/>
                  </a:lnTo>
                  <a:lnTo>
                    <a:pt x="3353163" y="2093597"/>
                  </a:lnTo>
                  <a:lnTo>
                    <a:pt x="3356763" y="2093597"/>
                  </a:lnTo>
                  <a:lnTo>
                    <a:pt x="3358563" y="2090357"/>
                  </a:lnTo>
                  <a:lnTo>
                    <a:pt x="3370442" y="2076319"/>
                  </a:lnTo>
                  <a:lnTo>
                    <a:pt x="3379081" y="2067680"/>
                  </a:lnTo>
                  <a:lnTo>
                    <a:pt x="3391320" y="2060841"/>
                  </a:lnTo>
                  <a:lnTo>
                    <a:pt x="3398159" y="2057241"/>
                  </a:lnTo>
                  <a:lnTo>
                    <a:pt x="3403559" y="2055442"/>
                  </a:lnTo>
                  <a:lnTo>
                    <a:pt x="3412197" y="2053642"/>
                  </a:lnTo>
                  <a:lnTo>
                    <a:pt x="3419037" y="2055442"/>
                  </a:lnTo>
                  <a:lnTo>
                    <a:pt x="3427676" y="2045003"/>
                  </a:lnTo>
                  <a:lnTo>
                    <a:pt x="3436315" y="2036364"/>
                  </a:lnTo>
                  <a:lnTo>
                    <a:pt x="3448194" y="2031325"/>
                  </a:lnTo>
                  <a:lnTo>
                    <a:pt x="3460433" y="2027725"/>
                  </a:lnTo>
                  <a:lnTo>
                    <a:pt x="3467272" y="2024486"/>
                  </a:lnTo>
                  <a:lnTo>
                    <a:pt x="3472672" y="2020886"/>
                  </a:lnTo>
                  <a:lnTo>
                    <a:pt x="3477712" y="2015847"/>
                  </a:lnTo>
                  <a:lnTo>
                    <a:pt x="3479511" y="2010448"/>
                  </a:lnTo>
                  <a:lnTo>
                    <a:pt x="3481311" y="2005408"/>
                  </a:lnTo>
                  <a:lnTo>
                    <a:pt x="3610899" y="1932698"/>
                  </a:lnTo>
                  <a:lnTo>
                    <a:pt x="3647616" y="1908221"/>
                  </a:lnTo>
                  <a:lnTo>
                    <a:pt x="3685772" y="1885904"/>
                  </a:lnTo>
                  <a:lnTo>
                    <a:pt x="3701250" y="1877265"/>
                  </a:lnTo>
                  <a:lnTo>
                    <a:pt x="3742646" y="1851348"/>
                  </a:lnTo>
                  <a:lnTo>
                    <a:pt x="3763524" y="1839110"/>
                  </a:lnTo>
                  <a:lnTo>
                    <a:pt x="3787642" y="1827232"/>
                  </a:lnTo>
                  <a:lnTo>
                    <a:pt x="3803121" y="1816793"/>
                  </a:lnTo>
                  <a:lnTo>
                    <a:pt x="3815359" y="1804555"/>
                  </a:lnTo>
                  <a:lnTo>
                    <a:pt x="3825798" y="1792316"/>
                  </a:lnTo>
                  <a:close/>
                  <a:moveTo>
                    <a:pt x="7599302" y="1776250"/>
                  </a:moveTo>
                  <a:lnTo>
                    <a:pt x="7578416" y="1793534"/>
                  </a:lnTo>
                  <a:lnTo>
                    <a:pt x="7553929" y="1810817"/>
                  </a:lnTo>
                  <a:lnTo>
                    <a:pt x="7552488" y="1810817"/>
                  </a:lnTo>
                  <a:lnTo>
                    <a:pt x="7529802" y="1823059"/>
                  </a:lnTo>
                  <a:lnTo>
                    <a:pt x="7542045" y="1818018"/>
                  </a:lnTo>
                  <a:lnTo>
                    <a:pt x="7561131" y="1809017"/>
                  </a:lnTo>
                  <a:lnTo>
                    <a:pt x="7574815" y="1802175"/>
                  </a:lnTo>
                  <a:lnTo>
                    <a:pt x="7590659" y="1793534"/>
                  </a:lnTo>
                  <a:lnTo>
                    <a:pt x="7592100" y="1789933"/>
                  </a:lnTo>
                  <a:lnTo>
                    <a:pt x="7595701" y="1788493"/>
                  </a:lnTo>
                  <a:lnTo>
                    <a:pt x="7599302" y="1778051"/>
                  </a:lnTo>
                  <a:close/>
                  <a:moveTo>
                    <a:pt x="2672827" y="1775038"/>
                  </a:moveTo>
                  <a:lnTo>
                    <a:pt x="2622792" y="1800955"/>
                  </a:lnTo>
                  <a:lnTo>
                    <a:pt x="2593275" y="1816793"/>
                  </a:lnTo>
                  <a:lnTo>
                    <a:pt x="2612353" y="1808154"/>
                  </a:lnTo>
                  <a:lnTo>
                    <a:pt x="2622792" y="1802755"/>
                  </a:lnTo>
                  <a:lnTo>
                    <a:pt x="2633231" y="1797715"/>
                  </a:lnTo>
                  <a:lnTo>
                    <a:pt x="2657348" y="1790516"/>
                  </a:lnTo>
                  <a:lnTo>
                    <a:pt x="2664188" y="1789077"/>
                  </a:lnTo>
                  <a:lnTo>
                    <a:pt x="2667788" y="1785477"/>
                  </a:lnTo>
                  <a:lnTo>
                    <a:pt x="2671387" y="1781878"/>
                  </a:lnTo>
                  <a:lnTo>
                    <a:pt x="2672827" y="1776838"/>
                  </a:lnTo>
                  <a:close/>
                  <a:moveTo>
                    <a:pt x="8800403" y="1755612"/>
                  </a:moveTo>
                  <a:lnTo>
                    <a:pt x="8793561" y="1759211"/>
                  </a:lnTo>
                  <a:lnTo>
                    <a:pt x="8781317" y="1761011"/>
                  </a:lnTo>
                  <a:lnTo>
                    <a:pt x="8765832" y="1764250"/>
                  </a:lnTo>
                  <a:lnTo>
                    <a:pt x="8752148" y="1769649"/>
                  </a:lnTo>
                  <a:lnTo>
                    <a:pt x="8739903" y="1774688"/>
                  </a:lnTo>
                  <a:lnTo>
                    <a:pt x="8733061" y="1781527"/>
                  </a:lnTo>
                  <a:lnTo>
                    <a:pt x="8707133" y="1802403"/>
                  </a:lnTo>
                  <a:lnTo>
                    <a:pt x="8683005" y="1825079"/>
                  </a:lnTo>
                  <a:lnTo>
                    <a:pt x="8632588" y="1863233"/>
                  </a:lnTo>
                  <a:lnTo>
                    <a:pt x="8610261" y="1883749"/>
                  </a:lnTo>
                  <a:lnTo>
                    <a:pt x="8589374" y="1902826"/>
                  </a:lnTo>
                  <a:lnTo>
                    <a:pt x="8568487" y="1921902"/>
                  </a:lnTo>
                  <a:lnTo>
                    <a:pt x="8549401" y="1939179"/>
                  </a:lnTo>
                  <a:lnTo>
                    <a:pt x="8509428" y="1968694"/>
                  </a:lnTo>
                  <a:lnTo>
                    <a:pt x="8509428" y="1973733"/>
                  </a:lnTo>
                  <a:lnTo>
                    <a:pt x="8513029" y="1979132"/>
                  </a:lnTo>
                  <a:lnTo>
                    <a:pt x="8533916" y="1965095"/>
                  </a:lnTo>
                  <a:lnTo>
                    <a:pt x="8559844" y="1947818"/>
                  </a:lnTo>
                  <a:lnTo>
                    <a:pt x="8577130" y="1935580"/>
                  </a:lnTo>
                  <a:lnTo>
                    <a:pt x="8589374" y="1925142"/>
                  </a:lnTo>
                  <a:lnTo>
                    <a:pt x="8596216" y="1916503"/>
                  </a:lnTo>
                  <a:lnTo>
                    <a:pt x="8598017" y="1911464"/>
                  </a:lnTo>
                  <a:lnTo>
                    <a:pt x="8601618" y="1899226"/>
                  </a:lnTo>
                  <a:lnTo>
                    <a:pt x="8613502" y="1899226"/>
                  </a:lnTo>
                  <a:lnTo>
                    <a:pt x="8618904" y="1899226"/>
                  </a:lnTo>
                  <a:lnTo>
                    <a:pt x="8625746" y="1895987"/>
                  </a:lnTo>
                  <a:lnTo>
                    <a:pt x="8632588" y="1892388"/>
                  </a:lnTo>
                  <a:lnTo>
                    <a:pt x="8639430" y="1885549"/>
                  </a:lnTo>
                  <a:lnTo>
                    <a:pt x="8654916" y="1871871"/>
                  </a:lnTo>
                  <a:lnTo>
                    <a:pt x="8670761" y="1863233"/>
                  </a:lnTo>
                  <a:lnTo>
                    <a:pt x="8674002" y="1856394"/>
                  </a:lnTo>
                  <a:lnTo>
                    <a:pt x="8681204" y="1850995"/>
                  </a:lnTo>
                  <a:lnTo>
                    <a:pt x="8688046" y="1844156"/>
                  </a:lnTo>
                  <a:lnTo>
                    <a:pt x="8698490" y="1837317"/>
                  </a:lnTo>
                  <a:lnTo>
                    <a:pt x="8713975" y="1831918"/>
                  </a:lnTo>
                  <a:lnTo>
                    <a:pt x="8724418" y="1830119"/>
                  </a:lnTo>
                  <a:lnTo>
                    <a:pt x="8734862" y="1830119"/>
                  </a:lnTo>
                  <a:lnTo>
                    <a:pt x="8743505" y="1818241"/>
                  </a:lnTo>
                  <a:lnTo>
                    <a:pt x="8753948" y="1806003"/>
                  </a:lnTo>
                  <a:lnTo>
                    <a:pt x="8767632" y="1798804"/>
                  </a:lnTo>
                  <a:lnTo>
                    <a:pt x="8783118" y="1793765"/>
                  </a:lnTo>
                  <a:lnTo>
                    <a:pt x="8791760" y="1791965"/>
                  </a:lnTo>
                  <a:lnTo>
                    <a:pt x="8798963" y="1790166"/>
                  </a:lnTo>
                  <a:lnTo>
                    <a:pt x="8809046" y="1783327"/>
                  </a:lnTo>
                  <a:lnTo>
                    <a:pt x="8804004" y="1769649"/>
                  </a:lnTo>
                  <a:close/>
                  <a:moveTo>
                    <a:pt x="2545039" y="1754521"/>
                  </a:moveTo>
                  <a:lnTo>
                    <a:pt x="2506882" y="1776838"/>
                  </a:lnTo>
                  <a:lnTo>
                    <a:pt x="2473766" y="1795916"/>
                  </a:lnTo>
                  <a:lnTo>
                    <a:pt x="2499683" y="1783677"/>
                  </a:lnTo>
                  <a:lnTo>
                    <a:pt x="2527401" y="1775038"/>
                  </a:lnTo>
                  <a:lnTo>
                    <a:pt x="2536400" y="1764600"/>
                  </a:lnTo>
                  <a:close/>
                  <a:moveTo>
                    <a:pt x="3510828" y="1742283"/>
                  </a:moveTo>
                  <a:lnTo>
                    <a:pt x="3387720" y="1808154"/>
                  </a:lnTo>
                  <a:lnTo>
                    <a:pt x="3384480" y="1821832"/>
                  </a:lnTo>
                  <a:lnTo>
                    <a:pt x="3399959" y="1811394"/>
                  </a:lnTo>
                  <a:lnTo>
                    <a:pt x="3415437" y="1804555"/>
                  </a:lnTo>
                  <a:lnTo>
                    <a:pt x="3432716" y="1797715"/>
                  </a:lnTo>
                  <a:lnTo>
                    <a:pt x="3451794" y="1790516"/>
                  </a:lnTo>
                  <a:lnTo>
                    <a:pt x="3472672" y="1785477"/>
                  </a:lnTo>
                  <a:lnTo>
                    <a:pt x="3479511" y="1773239"/>
                  </a:lnTo>
                  <a:lnTo>
                    <a:pt x="3488151" y="1761360"/>
                  </a:lnTo>
                  <a:lnTo>
                    <a:pt x="3498590" y="1752721"/>
                  </a:lnTo>
                  <a:close/>
                  <a:moveTo>
                    <a:pt x="4980330" y="1740170"/>
                  </a:moveTo>
                  <a:lnTo>
                    <a:pt x="4978529" y="1741970"/>
                  </a:lnTo>
                  <a:lnTo>
                    <a:pt x="4975288" y="1745571"/>
                  </a:lnTo>
                  <a:lnTo>
                    <a:pt x="4976729" y="1745571"/>
                  </a:lnTo>
                  <a:close/>
                  <a:moveTo>
                    <a:pt x="9510557" y="1740134"/>
                  </a:moveTo>
                  <a:lnTo>
                    <a:pt x="9501914" y="1745533"/>
                  </a:lnTo>
                  <a:lnTo>
                    <a:pt x="9508756" y="1745533"/>
                  </a:lnTo>
                  <a:close/>
                  <a:moveTo>
                    <a:pt x="5194629" y="1733329"/>
                  </a:moveTo>
                  <a:lnTo>
                    <a:pt x="5175540" y="1748811"/>
                  </a:lnTo>
                  <a:lnTo>
                    <a:pt x="5193188" y="1738730"/>
                  </a:lnTo>
                  <a:close/>
                  <a:moveTo>
                    <a:pt x="6123599" y="1708917"/>
                  </a:moveTo>
                  <a:lnTo>
                    <a:pt x="6073545" y="1733042"/>
                  </a:lnTo>
                  <a:lnTo>
                    <a:pt x="6056260" y="1741684"/>
                  </a:lnTo>
                  <a:lnTo>
                    <a:pt x="6040775" y="1752126"/>
                  </a:lnTo>
                  <a:lnTo>
                    <a:pt x="6028532" y="1764008"/>
                  </a:lnTo>
                  <a:lnTo>
                    <a:pt x="6016288" y="1778051"/>
                  </a:lnTo>
                  <a:lnTo>
                    <a:pt x="6028532" y="1772650"/>
                  </a:lnTo>
                  <a:lnTo>
                    <a:pt x="6040775" y="1765808"/>
                  </a:lnTo>
                  <a:lnTo>
                    <a:pt x="6066703" y="1755366"/>
                  </a:lnTo>
                  <a:lnTo>
                    <a:pt x="6089029" y="1743484"/>
                  </a:lnTo>
                  <a:lnTo>
                    <a:pt x="6090830" y="1736643"/>
                  </a:lnTo>
                  <a:lnTo>
                    <a:pt x="6094431" y="1731242"/>
                  </a:lnTo>
                  <a:lnTo>
                    <a:pt x="6101273" y="1726201"/>
                  </a:lnTo>
                  <a:lnTo>
                    <a:pt x="6109915" y="1720800"/>
                  </a:lnTo>
                  <a:close/>
                  <a:moveTo>
                    <a:pt x="5028953" y="1698764"/>
                  </a:moveTo>
                  <a:lnTo>
                    <a:pt x="5025351" y="1702004"/>
                  </a:lnTo>
                  <a:lnTo>
                    <a:pt x="5027152" y="1702004"/>
                  </a:lnTo>
                  <a:close/>
                  <a:moveTo>
                    <a:pt x="9316453" y="1684704"/>
                  </a:moveTo>
                  <a:lnTo>
                    <a:pt x="9264596" y="1721058"/>
                  </a:lnTo>
                  <a:lnTo>
                    <a:pt x="9292325" y="1703781"/>
                  </a:lnTo>
                  <a:close/>
                  <a:moveTo>
                    <a:pt x="7574815" y="1684433"/>
                  </a:moveTo>
                  <a:lnTo>
                    <a:pt x="7515758" y="1724400"/>
                  </a:lnTo>
                  <a:lnTo>
                    <a:pt x="7453820" y="1762568"/>
                  </a:lnTo>
                  <a:lnTo>
                    <a:pt x="7445178" y="1769409"/>
                  </a:lnTo>
                  <a:lnTo>
                    <a:pt x="7365235" y="1818018"/>
                  </a:lnTo>
                  <a:lnTo>
                    <a:pt x="7289253" y="1868068"/>
                  </a:lnTo>
                  <a:lnTo>
                    <a:pt x="7273408" y="1887152"/>
                  </a:lnTo>
                  <a:lnTo>
                    <a:pt x="7256123" y="1904435"/>
                  </a:lnTo>
                  <a:lnTo>
                    <a:pt x="7271968" y="1897594"/>
                  </a:lnTo>
                  <a:lnTo>
                    <a:pt x="7289253" y="1888952"/>
                  </a:lnTo>
                  <a:lnTo>
                    <a:pt x="7304737" y="1882111"/>
                  </a:lnTo>
                  <a:lnTo>
                    <a:pt x="7320222" y="1874909"/>
                  </a:lnTo>
                  <a:lnTo>
                    <a:pt x="7347950" y="1852585"/>
                  </a:lnTo>
                  <a:lnTo>
                    <a:pt x="7373877" y="1828100"/>
                  </a:lnTo>
                  <a:lnTo>
                    <a:pt x="7387921" y="1816218"/>
                  </a:lnTo>
                  <a:lnTo>
                    <a:pt x="7401605" y="1807576"/>
                  </a:lnTo>
                  <a:lnTo>
                    <a:pt x="7417090" y="1800375"/>
                  </a:lnTo>
                  <a:lnTo>
                    <a:pt x="7434735" y="1795334"/>
                  </a:lnTo>
                  <a:lnTo>
                    <a:pt x="7439776" y="1786692"/>
                  </a:lnTo>
                  <a:lnTo>
                    <a:pt x="7446618" y="1779851"/>
                  </a:lnTo>
                  <a:lnTo>
                    <a:pt x="7458862" y="1771209"/>
                  </a:lnTo>
                  <a:lnTo>
                    <a:pt x="7474346" y="1762568"/>
                  </a:lnTo>
                  <a:lnTo>
                    <a:pt x="7489830" y="1757167"/>
                  </a:lnTo>
                  <a:lnTo>
                    <a:pt x="7497032" y="1746725"/>
                  </a:lnTo>
                  <a:lnTo>
                    <a:pt x="7503874" y="1738443"/>
                  </a:lnTo>
                  <a:lnTo>
                    <a:pt x="7510716" y="1731242"/>
                  </a:lnTo>
                  <a:lnTo>
                    <a:pt x="7519359" y="1726201"/>
                  </a:lnTo>
                  <a:lnTo>
                    <a:pt x="7555729" y="1701716"/>
                  </a:lnTo>
                  <a:lnTo>
                    <a:pt x="7561131" y="1698475"/>
                  </a:lnTo>
                  <a:lnTo>
                    <a:pt x="7566172" y="1694875"/>
                  </a:lnTo>
                  <a:close/>
                  <a:moveTo>
                    <a:pt x="2680026" y="1674612"/>
                  </a:moveTo>
                  <a:lnTo>
                    <a:pt x="2636470" y="1699088"/>
                  </a:lnTo>
                  <a:lnTo>
                    <a:pt x="2593275" y="1725005"/>
                  </a:lnTo>
                  <a:lnTo>
                    <a:pt x="2620992" y="1712767"/>
                  </a:lnTo>
                  <a:lnTo>
                    <a:pt x="2646909" y="1702328"/>
                  </a:lnTo>
                  <a:lnTo>
                    <a:pt x="2665988" y="1688650"/>
                  </a:lnTo>
                  <a:lnTo>
                    <a:pt x="2674627" y="1683250"/>
                  </a:lnTo>
                  <a:close/>
                  <a:moveTo>
                    <a:pt x="3839478" y="1671372"/>
                  </a:moveTo>
                  <a:lnTo>
                    <a:pt x="3815359" y="1680011"/>
                  </a:lnTo>
                  <a:lnTo>
                    <a:pt x="3791242" y="1692249"/>
                  </a:lnTo>
                  <a:lnTo>
                    <a:pt x="3764964" y="1704128"/>
                  </a:lnTo>
                  <a:lnTo>
                    <a:pt x="3740847" y="1718166"/>
                  </a:lnTo>
                  <a:lnTo>
                    <a:pt x="3673533" y="1757761"/>
                  </a:lnTo>
                  <a:lnTo>
                    <a:pt x="3609459" y="1792316"/>
                  </a:lnTo>
                  <a:lnTo>
                    <a:pt x="3605859" y="1794116"/>
                  </a:lnTo>
                  <a:lnTo>
                    <a:pt x="3573102" y="1811394"/>
                  </a:lnTo>
                  <a:lnTo>
                    <a:pt x="3536746" y="1827232"/>
                  </a:lnTo>
                  <a:lnTo>
                    <a:pt x="3514068" y="1837670"/>
                  </a:lnTo>
                  <a:lnTo>
                    <a:pt x="3493550" y="1849549"/>
                  </a:lnTo>
                  <a:lnTo>
                    <a:pt x="3465473" y="1863587"/>
                  </a:lnTo>
                  <a:lnTo>
                    <a:pt x="3449994" y="1872226"/>
                  </a:lnTo>
                  <a:lnTo>
                    <a:pt x="3436315" y="1882664"/>
                  </a:lnTo>
                  <a:lnTo>
                    <a:pt x="3408598" y="1903182"/>
                  </a:lnTo>
                  <a:lnTo>
                    <a:pt x="3396719" y="1915420"/>
                  </a:lnTo>
                  <a:lnTo>
                    <a:pt x="3384480" y="1925499"/>
                  </a:lnTo>
                  <a:lnTo>
                    <a:pt x="3377641" y="1935937"/>
                  </a:lnTo>
                  <a:lnTo>
                    <a:pt x="3372241" y="1946376"/>
                  </a:lnTo>
                  <a:lnTo>
                    <a:pt x="3368641" y="1951775"/>
                  </a:lnTo>
                  <a:lnTo>
                    <a:pt x="3382680" y="1943136"/>
                  </a:lnTo>
                  <a:lnTo>
                    <a:pt x="3420837" y="1916860"/>
                  </a:lnTo>
                  <a:lnTo>
                    <a:pt x="3460433" y="1894543"/>
                  </a:lnTo>
                  <a:lnTo>
                    <a:pt x="3500389" y="1868626"/>
                  </a:lnTo>
                  <a:lnTo>
                    <a:pt x="3503629" y="1865387"/>
                  </a:lnTo>
                  <a:lnTo>
                    <a:pt x="3510828" y="1865387"/>
                  </a:lnTo>
                  <a:lnTo>
                    <a:pt x="3512628" y="1861787"/>
                  </a:lnTo>
                  <a:lnTo>
                    <a:pt x="3515868" y="1854948"/>
                  </a:lnTo>
                  <a:lnTo>
                    <a:pt x="3521267" y="1853148"/>
                  </a:lnTo>
                  <a:lnTo>
                    <a:pt x="3591821" y="1818593"/>
                  </a:lnTo>
                  <a:lnTo>
                    <a:pt x="3626738" y="1800955"/>
                  </a:lnTo>
                  <a:lnTo>
                    <a:pt x="3658054" y="1781878"/>
                  </a:lnTo>
                  <a:lnTo>
                    <a:pt x="3723568" y="1744082"/>
                  </a:lnTo>
                  <a:lnTo>
                    <a:pt x="3785842" y="1707727"/>
                  </a:lnTo>
                  <a:lnTo>
                    <a:pt x="3810320" y="1693689"/>
                  </a:lnTo>
                  <a:lnTo>
                    <a:pt x="3830838" y="1680011"/>
                  </a:lnTo>
                  <a:lnTo>
                    <a:pt x="3836238" y="1678211"/>
                  </a:lnTo>
                  <a:lnTo>
                    <a:pt x="3838038" y="1674612"/>
                  </a:lnTo>
                  <a:close/>
                  <a:moveTo>
                    <a:pt x="6492705" y="1648066"/>
                  </a:moveTo>
                  <a:lnTo>
                    <a:pt x="6480461" y="1654907"/>
                  </a:lnTo>
                  <a:lnTo>
                    <a:pt x="6484062" y="1653107"/>
                  </a:lnTo>
                  <a:close/>
                  <a:moveTo>
                    <a:pt x="4845268" y="1639715"/>
                  </a:moveTo>
                  <a:lnTo>
                    <a:pt x="4826179" y="1656997"/>
                  </a:lnTo>
                  <a:lnTo>
                    <a:pt x="4819336" y="1669239"/>
                  </a:lnTo>
                  <a:lnTo>
                    <a:pt x="4807091" y="1682921"/>
                  </a:lnTo>
                  <a:lnTo>
                    <a:pt x="4817535" y="1674280"/>
                  </a:lnTo>
                  <a:lnTo>
                    <a:pt x="4827980" y="1663838"/>
                  </a:lnTo>
                  <a:lnTo>
                    <a:pt x="4836624" y="1651957"/>
                  </a:lnTo>
                  <a:close/>
                  <a:moveTo>
                    <a:pt x="8563445" y="1634673"/>
                  </a:moveTo>
                  <a:lnTo>
                    <a:pt x="8527074" y="1656989"/>
                  </a:lnTo>
                  <a:lnTo>
                    <a:pt x="8514829" y="1667427"/>
                  </a:lnTo>
                  <a:lnTo>
                    <a:pt x="8499344" y="1676066"/>
                  </a:lnTo>
                  <a:lnTo>
                    <a:pt x="8488901" y="1682904"/>
                  </a:lnTo>
                  <a:lnTo>
                    <a:pt x="8473416" y="1693343"/>
                  </a:lnTo>
                  <a:lnTo>
                    <a:pt x="8461172" y="1701981"/>
                  </a:lnTo>
                  <a:lnTo>
                    <a:pt x="8450728" y="1710979"/>
                  </a:lnTo>
                  <a:lnTo>
                    <a:pt x="8440645" y="1721058"/>
                  </a:lnTo>
                  <a:lnTo>
                    <a:pt x="8432002" y="1731496"/>
                  </a:lnTo>
                  <a:lnTo>
                    <a:pt x="8450728" y="1722857"/>
                  </a:lnTo>
                  <a:lnTo>
                    <a:pt x="8466214" y="1714219"/>
                  </a:lnTo>
                  <a:lnTo>
                    <a:pt x="8480258" y="1703781"/>
                  </a:lnTo>
                  <a:lnTo>
                    <a:pt x="8493943" y="1693343"/>
                  </a:lnTo>
                  <a:lnTo>
                    <a:pt x="8507987" y="1679665"/>
                  </a:lnTo>
                  <a:lnTo>
                    <a:pt x="8525273" y="1665627"/>
                  </a:lnTo>
                  <a:lnTo>
                    <a:pt x="8538957" y="1653390"/>
                  </a:lnTo>
                  <a:lnTo>
                    <a:pt x="8553002" y="1641512"/>
                  </a:lnTo>
                  <a:close/>
                  <a:moveTo>
                    <a:pt x="6264039" y="1620340"/>
                  </a:moveTo>
                  <a:lnTo>
                    <a:pt x="6229469" y="1644465"/>
                  </a:lnTo>
                  <a:lnTo>
                    <a:pt x="6191298" y="1667149"/>
                  </a:lnTo>
                  <a:lnTo>
                    <a:pt x="6179415" y="1675791"/>
                  </a:lnTo>
                  <a:lnTo>
                    <a:pt x="6193099" y="1670750"/>
                  </a:lnTo>
                  <a:lnTo>
                    <a:pt x="6215785" y="1662108"/>
                  </a:lnTo>
                  <a:lnTo>
                    <a:pt x="6234511" y="1651666"/>
                  </a:lnTo>
                  <a:lnTo>
                    <a:pt x="6249995" y="1637624"/>
                  </a:lnTo>
                  <a:close/>
                  <a:moveTo>
                    <a:pt x="4876242" y="1613791"/>
                  </a:moveTo>
                  <a:lnTo>
                    <a:pt x="4866158" y="1622432"/>
                  </a:lnTo>
                  <a:lnTo>
                    <a:pt x="4873001" y="1620632"/>
                  </a:lnTo>
                  <a:close/>
                  <a:moveTo>
                    <a:pt x="3467272" y="1605501"/>
                  </a:moveTo>
                  <a:lnTo>
                    <a:pt x="3420837" y="1628178"/>
                  </a:lnTo>
                  <a:lnTo>
                    <a:pt x="3417237" y="1635017"/>
                  </a:lnTo>
                  <a:lnTo>
                    <a:pt x="3455394" y="1612340"/>
                  </a:lnTo>
                  <a:close/>
                  <a:moveTo>
                    <a:pt x="1297994" y="1594555"/>
                  </a:moveTo>
                  <a:lnTo>
                    <a:pt x="1294396" y="1596356"/>
                  </a:lnTo>
                  <a:lnTo>
                    <a:pt x="1294396" y="1598156"/>
                  </a:lnTo>
                  <a:close/>
                  <a:moveTo>
                    <a:pt x="5177341" y="1577425"/>
                  </a:moveTo>
                  <a:lnTo>
                    <a:pt x="5174100" y="1579226"/>
                  </a:lnTo>
                  <a:lnTo>
                    <a:pt x="5175540" y="1579226"/>
                  </a:lnTo>
                  <a:close/>
                  <a:moveTo>
                    <a:pt x="3839478" y="1567346"/>
                  </a:moveTo>
                  <a:lnTo>
                    <a:pt x="3727168" y="1629618"/>
                  </a:lnTo>
                  <a:lnTo>
                    <a:pt x="3616299" y="1686850"/>
                  </a:lnTo>
                  <a:lnTo>
                    <a:pt x="3534946" y="1730404"/>
                  </a:lnTo>
                  <a:lnTo>
                    <a:pt x="3540345" y="1728605"/>
                  </a:lnTo>
                  <a:lnTo>
                    <a:pt x="3578142" y="1714566"/>
                  </a:lnTo>
                  <a:lnTo>
                    <a:pt x="3616299" y="1699088"/>
                  </a:lnTo>
                  <a:lnTo>
                    <a:pt x="3619538" y="1697289"/>
                  </a:lnTo>
                  <a:lnTo>
                    <a:pt x="3624937" y="1695489"/>
                  </a:lnTo>
                  <a:lnTo>
                    <a:pt x="3629977" y="1692249"/>
                  </a:lnTo>
                  <a:lnTo>
                    <a:pt x="3640416" y="1683250"/>
                  </a:lnTo>
                  <a:lnTo>
                    <a:pt x="3644016" y="1680011"/>
                  </a:lnTo>
                  <a:lnTo>
                    <a:pt x="3650855" y="1674612"/>
                  </a:lnTo>
                  <a:lnTo>
                    <a:pt x="3661294" y="1669572"/>
                  </a:lnTo>
                  <a:lnTo>
                    <a:pt x="3673533" y="1664173"/>
                  </a:lnTo>
                  <a:lnTo>
                    <a:pt x="3702690" y="1645095"/>
                  </a:lnTo>
                  <a:lnTo>
                    <a:pt x="3732208" y="1628178"/>
                  </a:lnTo>
                  <a:lnTo>
                    <a:pt x="3763524" y="1612340"/>
                  </a:lnTo>
                  <a:lnTo>
                    <a:pt x="3794481" y="1596862"/>
                  </a:lnTo>
                  <a:lnTo>
                    <a:pt x="3806721" y="1591822"/>
                  </a:lnTo>
                  <a:lnTo>
                    <a:pt x="3818959" y="1584983"/>
                  </a:lnTo>
                  <a:lnTo>
                    <a:pt x="3829398" y="1577784"/>
                  </a:lnTo>
                  <a:lnTo>
                    <a:pt x="3839478" y="1570945"/>
                  </a:lnTo>
                  <a:close/>
                  <a:moveTo>
                    <a:pt x="2420491" y="1567346"/>
                  </a:moveTo>
                  <a:lnTo>
                    <a:pt x="2299182" y="1624578"/>
                  </a:lnTo>
                  <a:lnTo>
                    <a:pt x="2290543" y="1628178"/>
                  </a:lnTo>
                  <a:lnTo>
                    <a:pt x="2281904" y="1620979"/>
                  </a:lnTo>
                  <a:lnTo>
                    <a:pt x="2280104" y="1619539"/>
                  </a:lnTo>
                  <a:lnTo>
                    <a:pt x="2278304" y="1624578"/>
                  </a:lnTo>
                  <a:lnTo>
                    <a:pt x="2273265" y="1629618"/>
                  </a:lnTo>
                  <a:lnTo>
                    <a:pt x="2267865" y="1633217"/>
                  </a:lnTo>
                  <a:lnTo>
                    <a:pt x="2261026" y="1636457"/>
                  </a:lnTo>
                  <a:lnTo>
                    <a:pt x="2252387" y="1636457"/>
                  </a:lnTo>
                  <a:lnTo>
                    <a:pt x="2240148" y="1638256"/>
                  </a:lnTo>
                  <a:lnTo>
                    <a:pt x="2231509" y="1640056"/>
                  </a:lnTo>
                  <a:lnTo>
                    <a:pt x="2233308" y="1648695"/>
                  </a:lnTo>
                  <a:lnTo>
                    <a:pt x="2235108" y="1659134"/>
                  </a:lnTo>
                  <a:lnTo>
                    <a:pt x="2238348" y="1672812"/>
                  </a:lnTo>
                  <a:lnTo>
                    <a:pt x="2286943" y="1648695"/>
                  </a:lnTo>
                  <a:lnTo>
                    <a:pt x="2333739" y="1624578"/>
                  </a:lnTo>
                  <a:lnTo>
                    <a:pt x="2425530" y="1570945"/>
                  </a:lnTo>
                  <a:close/>
                  <a:moveTo>
                    <a:pt x="7581657" y="1566690"/>
                  </a:moveTo>
                  <a:lnTo>
                    <a:pt x="7529802" y="1606658"/>
                  </a:lnTo>
                  <a:lnTo>
                    <a:pt x="7481188" y="1639424"/>
                  </a:lnTo>
                  <a:lnTo>
                    <a:pt x="7436535" y="1668950"/>
                  </a:lnTo>
                  <a:lnTo>
                    <a:pt x="7391162" y="1694875"/>
                  </a:lnTo>
                  <a:lnTo>
                    <a:pt x="7342908" y="1720800"/>
                  </a:lnTo>
                  <a:lnTo>
                    <a:pt x="7296095" y="1750325"/>
                  </a:lnTo>
                  <a:lnTo>
                    <a:pt x="7249281" y="1781291"/>
                  </a:lnTo>
                  <a:lnTo>
                    <a:pt x="7202468" y="1814418"/>
                  </a:lnTo>
                  <a:lnTo>
                    <a:pt x="7211111" y="1837102"/>
                  </a:lnTo>
                  <a:lnTo>
                    <a:pt x="7291053" y="1772650"/>
                  </a:lnTo>
                  <a:lnTo>
                    <a:pt x="7332465" y="1741684"/>
                  </a:lnTo>
                  <a:lnTo>
                    <a:pt x="7375678" y="1710718"/>
                  </a:lnTo>
                  <a:lnTo>
                    <a:pt x="7427533" y="1675791"/>
                  </a:lnTo>
                  <a:lnTo>
                    <a:pt x="7479748" y="1643025"/>
                  </a:lnTo>
                  <a:lnTo>
                    <a:pt x="7529802" y="1611699"/>
                  </a:lnTo>
                  <a:lnTo>
                    <a:pt x="7581657" y="1580733"/>
                  </a:lnTo>
                  <a:lnTo>
                    <a:pt x="7581657" y="1573891"/>
                  </a:lnTo>
                  <a:close/>
                  <a:moveTo>
                    <a:pt x="2702345" y="1565906"/>
                  </a:moveTo>
                  <a:lnTo>
                    <a:pt x="2646909" y="1590023"/>
                  </a:lnTo>
                  <a:lnTo>
                    <a:pt x="2590035" y="1615939"/>
                  </a:lnTo>
                  <a:lnTo>
                    <a:pt x="2536400" y="1643656"/>
                  </a:lnTo>
                  <a:lnTo>
                    <a:pt x="2480605" y="1672812"/>
                  </a:lnTo>
                  <a:lnTo>
                    <a:pt x="2479166" y="1672812"/>
                  </a:lnTo>
                  <a:lnTo>
                    <a:pt x="2357857" y="1739043"/>
                  </a:lnTo>
                  <a:lnTo>
                    <a:pt x="2238348" y="1808154"/>
                  </a:lnTo>
                  <a:lnTo>
                    <a:pt x="2235108" y="1818593"/>
                  </a:lnTo>
                  <a:lnTo>
                    <a:pt x="2236908" y="1825432"/>
                  </a:lnTo>
                  <a:lnTo>
                    <a:pt x="2269665" y="1813193"/>
                  </a:lnTo>
                  <a:lnTo>
                    <a:pt x="2300982" y="1800955"/>
                  </a:lnTo>
                  <a:lnTo>
                    <a:pt x="2330140" y="1787277"/>
                  </a:lnTo>
                  <a:lnTo>
                    <a:pt x="2359657" y="1773239"/>
                  </a:lnTo>
                  <a:lnTo>
                    <a:pt x="2387374" y="1757761"/>
                  </a:lnTo>
                  <a:lnTo>
                    <a:pt x="2415091" y="1742283"/>
                  </a:lnTo>
                  <a:lnTo>
                    <a:pt x="2442809" y="1725005"/>
                  </a:lnTo>
                  <a:lnTo>
                    <a:pt x="2468727" y="1707727"/>
                  </a:lnTo>
                  <a:lnTo>
                    <a:pt x="2524161" y="1669572"/>
                  </a:lnTo>
                  <a:lnTo>
                    <a:pt x="2581396" y="1636457"/>
                  </a:lnTo>
                  <a:lnTo>
                    <a:pt x="2640070" y="1607300"/>
                  </a:lnTo>
                  <a:lnTo>
                    <a:pt x="2702345" y="1579584"/>
                  </a:lnTo>
                  <a:close/>
                  <a:moveTo>
                    <a:pt x="4935310" y="1563743"/>
                  </a:moveTo>
                  <a:lnTo>
                    <a:pt x="4919822" y="1575625"/>
                  </a:lnTo>
                  <a:lnTo>
                    <a:pt x="4898933" y="1594708"/>
                  </a:lnTo>
                  <a:lnTo>
                    <a:pt x="4902535" y="1593268"/>
                  </a:lnTo>
                  <a:lnTo>
                    <a:pt x="4933869" y="1577425"/>
                  </a:lnTo>
                  <a:close/>
                  <a:moveTo>
                    <a:pt x="8679404" y="1549728"/>
                  </a:moveTo>
                  <a:lnTo>
                    <a:pt x="8675802" y="1551527"/>
                  </a:lnTo>
                  <a:lnTo>
                    <a:pt x="8663918" y="1556567"/>
                  </a:lnTo>
                  <a:lnTo>
                    <a:pt x="8656716" y="1558366"/>
                  </a:lnTo>
                  <a:lnTo>
                    <a:pt x="8649874" y="1558366"/>
                  </a:lnTo>
                  <a:lnTo>
                    <a:pt x="8637630" y="1574203"/>
                  </a:lnTo>
                  <a:lnTo>
                    <a:pt x="8623945" y="1587881"/>
                  </a:lnTo>
                  <a:lnTo>
                    <a:pt x="8637630" y="1581042"/>
                  </a:lnTo>
                  <a:lnTo>
                    <a:pt x="8651674" y="1574203"/>
                  </a:lnTo>
                  <a:lnTo>
                    <a:pt x="8677603" y="1561966"/>
                  </a:lnTo>
                  <a:lnTo>
                    <a:pt x="8679404" y="1555127"/>
                  </a:lnTo>
                  <a:close/>
                  <a:moveTo>
                    <a:pt x="9526042" y="1544689"/>
                  </a:moveTo>
                  <a:lnTo>
                    <a:pt x="9487869" y="1568804"/>
                  </a:lnTo>
                  <a:lnTo>
                    <a:pt x="9522801" y="1555127"/>
                  </a:lnTo>
                  <a:close/>
                  <a:moveTo>
                    <a:pt x="7356592" y="1537164"/>
                  </a:moveTo>
                  <a:lnTo>
                    <a:pt x="7354792" y="1538965"/>
                  </a:lnTo>
                  <a:lnTo>
                    <a:pt x="7358393" y="1537164"/>
                  </a:lnTo>
                  <a:close/>
                  <a:moveTo>
                    <a:pt x="2491044" y="1532790"/>
                  </a:moveTo>
                  <a:lnTo>
                    <a:pt x="2423730" y="1564106"/>
                  </a:lnTo>
                  <a:lnTo>
                    <a:pt x="2427330" y="1570945"/>
                  </a:lnTo>
                  <a:lnTo>
                    <a:pt x="2468727" y="1545029"/>
                  </a:lnTo>
                  <a:close/>
                  <a:moveTo>
                    <a:pt x="9564214" y="1518413"/>
                  </a:moveTo>
                  <a:lnTo>
                    <a:pt x="9550530" y="1528851"/>
                  </a:lnTo>
                  <a:lnTo>
                    <a:pt x="9552330" y="1528851"/>
                  </a:lnTo>
                  <a:lnTo>
                    <a:pt x="9555572" y="1528851"/>
                  </a:lnTo>
                  <a:lnTo>
                    <a:pt x="9560973" y="1523812"/>
                  </a:lnTo>
                  <a:close/>
                  <a:moveTo>
                    <a:pt x="9424128" y="1511574"/>
                  </a:moveTo>
                  <a:lnTo>
                    <a:pt x="9418726" y="1515174"/>
                  </a:lnTo>
                  <a:lnTo>
                    <a:pt x="9406843" y="1523812"/>
                  </a:lnTo>
                  <a:lnTo>
                    <a:pt x="9398200" y="1528851"/>
                  </a:lnTo>
                  <a:lnTo>
                    <a:pt x="9390997" y="1530651"/>
                  </a:lnTo>
                  <a:lnTo>
                    <a:pt x="9385956" y="1530651"/>
                  </a:lnTo>
                  <a:lnTo>
                    <a:pt x="9377313" y="1528851"/>
                  </a:lnTo>
                  <a:lnTo>
                    <a:pt x="9370110" y="1523812"/>
                  </a:lnTo>
                  <a:lnTo>
                    <a:pt x="9366870" y="1520213"/>
                  </a:lnTo>
                  <a:lnTo>
                    <a:pt x="9366870" y="1515174"/>
                  </a:lnTo>
                  <a:lnTo>
                    <a:pt x="9330498" y="1537490"/>
                  </a:lnTo>
                  <a:lnTo>
                    <a:pt x="9294126" y="1561966"/>
                  </a:lnTo>
                  <a:lnTo>
                    <a:pt x="9247310" y="1589681"/>
                  </a:lnTo>
                  <a:lnTo>
                    <a:pt x="9195453" y="1617396"/>
                  </a:lnTo>
                  <a:lnTo>
                    <a:pt x="9174566" y="1676066"/>
                  </a:lnTo>
                  <a:lnTo>
                    <a:pt x="9165923" y="1691903"/>
                  </a:lnTo>
                  <a:lnTo>
                    <a:pt x="9176367" y="1688303"/>
                  </a:lnTo>
                  <a:lnTo>
                    <a:pt x="9190051" y="1688303"/>
                  </a:lnTo>
                  <a:lnTo>
                    <a:pt x="9195453" y="1679665"/>
                  </a:lnTo>
                  <a:lnTo>
                    <a:pt x="9202295" y="1671026"/>
                  </a:lnTo>
                  <a:lnTo>
                    <a:pt x="9209138" y="1662388"/>
                  </a:lnTo>
                  <a:lnTo>
                    <a:pt x="9217780" y="1655189"/>
                  </a:lnTo>
                  <a:lnTo>
                    <a:pt x="9226423" y="1650150"/>
                  </a:lnTo>
                  <a:lnTo>
                    <a:pt x="9236867" y="1644751"/>
                  </a:lnTo>
                  <a:lnTo>
                    <a:pt x="9247310" y="1639712"/>
                  </a:lnTo>
                  <a:lnTo>
                    <a:pt x="9259554" y="1637912"/>
                  </a:lnTo>
                  <a:lnTo>
                    <a:pt x="9275039" y="1631073"/>
                  </a:lnTo>
                  <a:lnTo>
                    <a:pt x="9289084" y="1620635"/>
                  </a:lnTo>
                  <a:lnTo>
                    <a:pt x="9300968" y="1608757"/>
                  </a:lnTo>
                  <a:lnTo>
                    <a:pt x="9307810" y="1593280"/>
                  </a:lnTo>
                  <a:lnTo>
                    <a:pt x="9313212" y="1584642"/>
                  </a:lnTo>
                  <a:lnTo>
                    <a:pt x="9321855" y="1584642"/>
                  </a:lnTo>
                  <a:lnTo>
                    <a:pt x="9340581" y="1584642"/>
                  </a:lnTo>
                  <a:lnTo>
                    <a:pt x="9345983" y="1575643"/>
                  </a:lnTo>
                  <a:lnTo>
                    <a:pt x="9352825" y="1568804"/>
                  </a:lnTo>
                  <a:lnTo>
                    <a:pt x="9370110" y="1556567"/>
                  </a:lnTo>
                  <a:lnTo>
                    <a:pt x="9387756" y="1546488"/>
                  </a:lnTo>
                  <a:lnTo>
                    <a:pt x="9399640" y="1537490"/>
                  </a:lnTo>
                  <a:lnTo>
                    <a:pt x="9411884" y="1532451"/>
                  </a:lnTo>
                  <a:lnTo>
                    <a:pt x="9417286" y="1520213"/>
                  </a:lnTo>
                  <a:close/>
                  <a:moveTo>
                    <a:pt x="5014906" y="1494253"/>
                  </a:moveTo>
                  <a:lnTo>
                    <a:pt x="4995817" y="1509735"/>
                  </a:lnTo>
                  <a:lnTo>
                    <a:pt x="5008063" y="1506495"/>
                  </a:lnTo>
                  <a:close/>
                  <a:moveTo>
                    <a:pt x="6030332" y="1492155"/>
                  </a:moveTo>
                  <a:lnTo>
                    <a:pt x="6021690" y="1493956"/>
                  </a:lnTo>
                  <a:lnTo>
                    <a:pt x="6021690" y="1499357"/>
                  </a:lnTo>
                  <a:close/>
                  <a:moveTo>
                    <a:pt x="9455098" y="1491058"/>
                  </a:moveTo>
                  <a:lnTo>
                    <a:pt x="9446456" y="1494298"/>
                  </a:lnTo>
                  <a:lnTo>
                    <a:pt x="9443214" y="1497897"/>
                  </a:lnTo>
                  <a:lnTo>
                    <a:pt x="9458700" y="1492498"/>
                  </a:lnTo>
                  <a:close/>
                  <a:moveTo>
                    <a:pt x="4722091" y="1491012"/>
                  </a:moveTo>
                  <a:lnTo>
                    <a:pt x="4720651" y="1501094"/>
                  </a:lnTo>
                  <a:lnTo>
                    <a:pt x="4718850" y="1511535"/>
                  </a:lnTo>
                  <a:lnTo>
                    <a:pt x="4729295" y="1509735"/>
                  </a:lnTo>
                  <a:lnTo>
                    <a:pt x="4723892" y="1501094"/>
                  </a:lnTo>
                  <a:close/>
                  <a:moveTo>
                    <a:pt x="9472384" y="1485659"/>
                  </a:moveTo>
                  <a:lnTo>
                    <a:pt x="9467342" y="1489258"/>
                  </a:lnTo>
                  <a:lnTo>
                    <a:pt x="9460140" y="1492498"/>
                  </a:lnTo>
                  <a:lnTo>
                    <a:pt x="9470584" y="1491058"/>
                  </a:lnTo>
                  <a:close/>
                  <a:moveTo>
                    <a:pt x="9619672" y="1483859"/>
                  </a:moveTo>
                  <a:lnTo>
                    <a:pt x="9590143" y="1502936"/>
                  </a:lnTo>
                  <a:lnTo>
                    <a:pt x="9600586" y="1499697"/>
                  </a:lnTo>
                  <a:lnTo>
                    <a:pt x="9612830" y="1497897"/>
                  </a:lnTo>
                  <a:close/>
                  <a:moveTo>
                    <a:pt x="4893891" y="1447806"/>
                  </a:moveTo>
                  <a:lnTo>
                    <a:pt x="4850310" y="1483811"/>
                  </a:lnTo>
                  <a:lnTo>
                    <a:pt x="4807091" y="1521977"/>
                  </a:lnTo>
                  <a:lnTo>
                    <a:pt x="4765671" y="1561943"/>
                  </a:lnTo>
                  <a:lnTo>
                    <a:pt x="4723892" y="1601909"/>
                  </a:lnTo>
                  <a:lnTo>
                    <a:pt x="4723892" y="1613791"/>
                  </a:lnTo>
                  <a:lnTo>
                    <a:pt x="4722091" y="1626033"/>
                  </a:lnTo>
                  <a:lnTo>
                    <a:pt x="4742981" y="1605150"/>
                  </a:lnTo>
                  <a:lnTo>
                    <a:pt x="4765671" y="1582826"/>
                  </a:lnTo>
                  <a:lnTo>
                    <a:pt x="4779358" y="1565544"/>
                  </a:lnTo>
                  <a:lnTo>
                    <a:pt x="4795205" y="1551501"/>
                  </a:lnTo>
                  <a:lnTo>
                    <a:pt x="4812493" y="1541060"/>
                  </a:lnTo>
                  <a:lnTo>
                    <a:pt x="4829781" y="1534219"/>
                  </a:lnTo>
                  <a:lnTo>
                    <a:pt x="4829781" y="1508295"/>
                  </a:lnTo>
                  <a:lnTo>
                    <a:pt x="4841666" y="1506495"/>
                  </a:lnTo>
                  <a:lnTo>
                    <a:pt x="4852111" y="1502894"/>
                  </a:lnTo>
                  <a:lnTo>
                    <a:pt x="4860755" y="1497853"/>
                  </a:lnTo>
                  <a:lnTo>
                    <a:pt x="4869399" y="1491012"/>
                  </a:lnTo>
                  <a:lnTo>
                    <a:pt x="4878043" y="1482371"/>
                  </a:lnTo>
                  <a:lnTo>
                    <a:pt x="4886687" y="1465088"/>
                  </a:lnTo>
                  <a:close/>
                  <a:moveTo>
                    <a:pt x="1105832" y="1431824"/>
                  </a:moveTo>
                  <a:lnTo>
                    <a:pt x="1093597" y="1439024"/>
                  </a:lnTo>
                  <a:lnTo>
                    <a:pt x="1083161" y="1447665"/>
                  </a:lnTo>
                  <a:lnTo>
                    <a:pt x="1053653" y="1468186"/>
                  </a:lnTo>
                  <a:lnTo>
                    <a:pt x="1039979" y="1478627"/>
                  </a:lnTo>
                  <a:lnTo>
                    <a:pt x="1029543" y="1489068"/>
                  </a:lnTo>
                  <a:lnTo>
                    <a:pt x="1009031" y="1506349"/>
                  </a:lnTo>
                  <a:lnTo>
                    <a:pt x="991398" y="1523630"/>
                  </a:lnTo>
                  <a:lnTo>
                    <a:pt x="969087" y="1540912"/>
                  </a:lnTo>
                  <a:lnTo>
                    <a:pt x="951454" y="1558193"/>
                  </a:lnTo>
                  <a:lnTo>
                    <a:pt x="944617" y="1565393"/>
                  </a:lnTo>
                  <a:lnTo>
                    <a:pt x="935981" y="1570434"/>
                  </a:lnTo>
                  <a:lnTo>
                    <a:pt x="927344" y="1575474"/>
                  </a:lnTo>
                  <a:lnTo>
                    <a:pt x="918708" y="1579074"/>
                  </a:lnTo>
                  <a:lnTo>
                    <a:pt x="911871" y="1582675"/>
                  </a:lnTo>
                  <a:lnTo>
                    <a:pt x="908272" y="1587715"/>
                  </a:lnTo>
                  <a:lnTo>
                    <a:pt x="927344" y="1598156"/>
                  </a:lnTo>
                  <a:lnTo>
                    <a:pt x="944617" y="1610397"/>
                  </a:lnTo>
                  <a:lnTo>
                    <a:pt x="958651" y="1593115"/>
                  </a:lnTo>
                  <a:lnTo>
                    <a:pt x="974125" y="1577274"/>
                  </a:lnTo>
                  <a:lnTo>
                    <a:pt x="979523" y="1572234"/>
                  </a:lnTo>
                  <a:lnTo>
                    <a:pt x="984561" y="1566833"/>
                  </a:lnTo>
                  <a:lnTo>
                    <a:pt x="989959" y="1558193"/>
                  </a:lnTo>
                  <a:lnTo>
                    <a:pt x="993198" y="1547752"/>
                  </a:lnTo>
                  <a:lnTo>
                    <a:pt x="994997" y="1535871"/>
                  </a:lnTo>
                  <a:lnTo>
                    <a:pt x="1007232" y="1535871"/>
                  </a:lnTo>
                  <a:lnTo>
                    <a:pt x="1014069" y="1535871"/>
                  </a:lnTo>
                  <a:lnTo>
                    <a:pt x="1019107" y="1537311"/>
                  </a:lnTo>
                  <a:lnTo>
                    <a:pt x="1024505" y="1539111"/>
                  </a:lnTo>
                  <a:lnTo>
                    <a:pt x="1043577" y="1509589"/>
                  </a:lnTo>
                  <a:lnTo>
                    <a:pt x="1062289" y="1482227"/>
                  </a:lnTo>
                  <a:lnTo>
                    <a:pt x="1083161" y="1456305"/>
                  </a:lnTo>
                  <a:close/>
                  <a:moveTo>
                    <a:pt x="8575689" y="1430229"/>
                  </a:moveTo>
                  <a:lnTo>
                    <a:pt x="8511228" y="1468382"/>
                  </a:lnTo>
                  <a:lnTo>
                    <a:pt x="8461172" y="1501136"/>
                  </a:lnTo>
                  <a:lnTo>
                    <a:pt x="8411115" y="1530651"/>
                  </a:lnTo>
                  <a:lnTo>
                    <a:pt x="8369342" y="1556567"/>
                  </a:lnTo>
                  <a:lnTo>
                    <a:pt x="8371142" y="1568804"/>
                  </a:lnTo>
                  <a:lnTo>
                    <a:pt x="8371142" y="1575643"/>
                  </a:lnTo>
                  <a:lnTo>
                    <a:pt x="8369342" y="1581042"/>
                  </a:lnTo>
                  <a:lnTo>
                    <a:pt x="8367541" y="1584642"/>
                  </a:lnTo>
                  <a:lnTo>
                    <a:pt x="8502585" y="1485659"/>
                  </a:lnTo>
                  <a:close/>
                  <a:moveTo>
                    <a:pt x="5205074" y="1430163"/>
                  </a:moveTo>
                  <a:lnTo>
                    <a:pt x="5180943" y="1451046"/>
                  </a:lnTo>
                  <a:lnTo>
                    <a:pt x="5158252" y="1471929"/>
                  </a:lnTo>
                  <a:lnTo>
                    <a:pt x="5140964" y="1485611"/>
                  </a:lnTo>
                  <a:lnTo>
                    <a:pt x="5123676" y="1501094"/>
                  </a:lnTo>
                  <a:lnTo>
                    <a:pt x="5101346" y="1516936"/>
                  </a:lnTo>
                  <a:lnTo>
                    <a:pt x="5077215" y="1532419"/>
                  </a:lnTo>
                  <a:lnTo>
                    <a:pt x="5045880" y="1563743"/>
                  </a:lnTo>
                  <a:lnTo>
                    <a:pt x="5011305" y="1594708"/>
                  </a:lnTo>
                  <a:lnTo>
                    <a:pt x="4940712" y="1655197"/>
                  </a:lnTo>
                  <a:lnTo>
                    <a:pt x="4866158" y="1719647"/>
                  </a:lnTo>
                  <a:lnTo>
                    <a:pt x="4798447" y="1778336"/>
                  </a:lnTo>
                  <a:lnTo>
                    <a:pt x="4779358" y="1797419"/>
                  </a:lnTo>
                  <a:lnTo>
                    <a:pt x="4758828" y="1821542"/>
                  </a:lnTo>
                  <a:lnTo>
                    <a:pt x="4746583" y="1837385"/>
                  </a:lnTo>
                  <a:lnTo>
                    <a:pt x="4776116" y="1819742"/>
                  </a:lnTo>
                  <a:lnTo>
                    <a:pt x="4798447" y="1798859"/>
                  </a:lnTo>
                  <a:lnTo>
                    <a:pt x="4824379" y="1774735"/>
                  </a:lnTo>
                  <a:lnTo>
                    <a:pt x="4834823" y="1764294"/>
                  </a:lnTo>
                  <a:lnTo>
                    <a:pt x="4847069" y="1772935"/>
                  </a:lnTo>
                  <a:lnTo>
                    <a:pt x="4848510" y="1772935"/>
                  </a:lnTo>
                  <a:lnTo>
                    <a:pt x="4852111" y="1757453"/>
                  </a:lnTo>
                  <a:lnTo>
                    <a:pt x="4858954" y="1745571"/>
                  </a:lnTo>
                  <a:lnTo>
                    <a:pt x="4869399" y="1735129"/>
                  </a:lnTo>
                  <a:lnTo>
                    <a:pt x="4881645" y="1726488"/>
                  </a:lnTo>
                  <a:lnTo>
                    <a:pt x="4895331" y="1716046"/>
                  </a:lnTo>
                  <a:lnTo>
                    <a:pt x="4909378" y="1709205"/>
                  </a:lnTo>
                  <a:lnTo>
                    <a:pt x="4909378" y="1707405"/>
                  </a:lnTo>
                  <a:lnTo>
                    <a:pt x="4909378" y="1682921"/>
                  </a:lnTo>
                  <a:lnTo>
                    <a:pt x="4930267" y="1695163"/>
                  </a:lnTo>
                  <a:lnTo>
                    <a:pt x="4932068" y="1695163"/>
                  </a:lnTo>
                  <a:lnTo>
                    <a:pt x="4935310" y="1688322"/>
                  </a:lnTo>
                  <a:lnTo>
                    <a:pt x="4935310" y="1682921"/>
                  </a:lnTo>
                  <a:lnTo>
                    <a:pt x="4938911" y="1676080"/>
                  </a:lnTo>
                  <a:lnTo>
                    <a:pt x="4938911" y="1671040"/>
                  </a:lnTo>
                  <a:lnTo>
                    <a:pt x="4947555" y="1665639"/>
                  </a:lnTo>
                  <a:lnTo>
                    <a:pt x="4949356" y="1665639"/>
                  </a:lnTo>
                  <a:lnTo>
                    <a:pt x="4949356" y="1648356"/>
                  </a:lnTo>
                  <a:lnTo>
                    <a:pt x="4959441" y="1644756"/>
                  </a:lnTo>
                  <a:lnTo>
                    <a:pt x="4976729" y="1636114"/>
                  </a:lnTo>
                  <a:lnTo>
                    <a:pt x="4995817" y="1624232"/>
                  </a:lnTo>
                  <a:lnTo>
                    <a:pt x="5014906" y="1608750"/>
                  </a:lnTo>
                  <a:lnTo>
                    <a:pt x="5032194" y="1589667"/>
                  </a:lnTo>
                  <a:lnTo>
                    <a:pt x="5049482" y="1570584"/>
                  </a:lnTo>
                  <a:lnTo>
                    <a:pt x="5068571" y="1551501"/>
                  </a:lnTo>
                  <a:lnTo>
                    <a:pt x="5108189" y="1516936"/>
                  </a:lnTo>
                  <a:lnTo>
                    <a:pt x="5140964" y="1496053"/>
                  </a:lnTo>
                  <a:lnTo>
                    <a:pt x="5168697" y="1475170"/>
                  </a:lnTo>
                  <a:lnTo>
                    <a:pt x="5180943" y="1466889"/>
                  </a:lnTo>
                  <a:lnTo>
                    <a:pt x="5191387" y="1456447"/>
                  </a:lnTo>
                  <a:lnTo>
                    <a:pt x="5200031" y="1444205"/>
                  </a:lnTo>
                  <a:close/>
                  <a:moveTo>
                    <a:pt x="7502074" y="1429863"/>
                  </a:moveTo>
                  <a:lnTo>
                    <a:pt x="7484789" y="1443906"/>
                  </a:lnTo>
                  <a:lnTo>
                    <a:pt x="7488390" y="1442106"/>
                  </a:lnTo>
                  <a:lnTo>
                    <a:pt x="7495232" y="1437065"/>
                  </a:lnTo>
                  <a:close/>
                  <a:moveTo>
                    <a:pt x="6019889" y="1421222"/>
                  </a:moveTo>
                  <a:lnTo>
                    <a:pt x="6007646" y="1429863"/>
                  </a:lnTo>
                  <a:lnTo>
                    <a:pt x="6011247" y="1433464"/>
                  </a:lnTo>
                  <a:close/>
                  <a:moveTo>
                    <a:pt x="4786561" y="1416481"/>
                  </a:moveTo>
                  <a:lnTo>
                    <a:pt x="4720651" y="1465088"/>
                  </a:lnTo>
                  <a:lnTo>
                    <a:pt x="4722091" y="1466889"/>
                  </a:lnTo>
                  <a:lnTo>
                    <a:pt x="4734337" y="1465088"/>
                  </a:lnTo>
                  <a:lnTo>
                    <a:pt x="4750184" y="1459687"/>
                  </a:lnTo>
                  <a:lnTo>
                    <a:pt x="4760269" y="1454647"/>
                  </a:lnTo>
                  <a:lnTo>
                    <a:pt x="4767472" y="1447806"/>
                  </a:lnTo>
                  <a:lnTo>
                    <a:pt x="4770714" y="1439164"/>
                  </a:lnTo>
                  <a:lnTo>
                    <a:pt x="4777917" y="1426922"/>
                  </a:lnTo>
                  <a:close/>
                  <a:moveTo>
                    <a:pt x="6565446" y="1416181"/>
                  </a:moveTo>
                  <a:lnTo>
                    <a:pt x="6514052" y="1453672"/>
                  </a:lnTo>
                  <a:lnTo>
                    <a:pt x="6504588" y="1459389"/>
                  </a:lnTo>
                  <a:lnTo>
                    <a:pt x="6495863" y="1465701"/>
                  </a:lnTo>
                  <a:lnTo>
                    <a:pt x="6450933" y="1493956"/>
                  </a:lnTo>
                  <a:lnTo>
                    <a:pt x="6349024" y="1561649"/>
                  </a:lnTo>
                  <a:lnTo>
                    <a:pt x="6323096" y="1580733"/>
                  </a:lnTo>
                  <a:lnTo>
                    <a:pt x="6274482" y="1613499"/>
                  </a:lnTo>
                  <a:lnTo>
                    <a:pt x="6289967" y="1613499"/>
                  </a:lnTo>
                  <a:lnTo>
                    <a:pt x="6305451" y="1599816"/>
                  </a:lnTo>
                  <a:lnTo>
                    <a:pt x="6323096" y="1585774"/>
                  </a:lnTo>
                  <a:lnTo>
                    <a:pt x="6338581" y="1573891"/>
                  </a:lnTo>
                  <a:lnTo>
                    <a:pt x="6355866" y="1563449"/>
                  </a:lnTo>
                  <a:lnTo>
                    <a:pt x="6423205" y="1518080"/>
                  </a:lnTo>
                  <a:lnTo>
                    <a:pt x="6444091" y="1506198"/>
                  </a:lnTo>
                  <a:lnTo>
                    <a:pt x="6461376" y="1493956"/>
                  </a:lnTo>
                  <a:lnTo>
                    <a:pt x="6475420" y="1483514"/>
                  </a:lnTo>
                  <a:lnTo>
                    <a:pt x="6487663" y="1471632"/>
                  </a:lnTo>
                  <a:lnTo>
                    <a:pt x="6495863" y="1465701"/>
                  </a:lnTo>
                  <a:lnTo>
                    <a:pt x="6508189" y="1457949"/>
                  </a:lnTo>
                  <a:lnTo>
                    <a:pt x="6514052" y="1453672"/>
                  </a:lnTo>
                  <a:lnTo>
                    <a:pt x="6521873" y="1448947"/>
                  </a:lnTo>
                  <a:lnTo>
                    <a:pt x="6555003" y="1433464"/>
                  </a:lnTo>
                  <a:lnTo>
                    <a:pt x="6561845" y="1421222"/>
                  </a:lnTo>
                  <a:close/>
                  <a:moveTo>
                    <a:pt x="4961242" y="1395598"/>
                  </a:moveTo>
                  <a:lnTo>
                    <a:pt x="4924865" y="1423322"/>
                  </a:lnTo>
                  <a:lnTo>
                    <a:pt x="4907577" y="1437364"/>
                  </a:lnTo>
                  <a:lnTo>
                    <a:pt x="4912979" y="1439164"/>
                  </a:lnTo>
                  <a:lnTo>
                    <a:pt x="4919822" y="1440605"/>
                  </a:lnTo>
                  <a:lnTo>
                    <a:pt x="4928466" y="1431963"/>
                  </a:lnTo>
                  <a:lnTo>
                    <a:pt x="4933869" y="1428723"/>
                  </a:lnTo>
                  <a:lnTo>
                    <a:pt x="4940712" y="1426922"/>
                  </a:lnTo>
                  <a:close/>
                  <a:moveTo>
                    <a:pt x="4821137" y="1390557"/>
                  </a:moveTo>
                  <a:lnTo>
                    <a:pt x="4798447" y="1406039"/>
                  </a:lnTo>
                  <a:lnTo>
                    <a:pt x="4807091" y="1402439"/>
                  </a:lnTo>
                  <a:lnTo>
                    <a:pt x="4815735" y="1399198"/>
                  </a:lnTo>
                  <a:close/>
                  <a:moveTo>
                    <a:pt x="3384480" y="1383770"/>
                  </a:moveTo>
                  <a:lnTo>
                    <a:pt x="3295928" y="1432363"/>
                  </a:lnTo>
                  <a:lnTo>
                    <a:pt x="3301328" y="1439562"/>
                  </a:lnTo>
                  <a:lnTo>
                    <a:pt x="3306367" y="1434163"/>
                  </a:lnTo>
                  <a:lnTo>
                    <a:pt x="3313207" y="1427324"/>
                  </a:lnTo>
                  <a:lnTo>
                    <a:pt x="3320046" y="1423725"/>
                  </a:lnTo>
                  <a:lnTo>
                    <a:pt x="3327246" y="1420485"/>
                  </a:lnTo>
                  <a:lnTo>
                    <a:pt x="3342724" y="1413286"/>
                  </a:lnTo>
                  <a:lnTo>
                    <a:pt x="3358563" y="1406447"/>
                  </a:lnTo>
                  <a:lnTo>
                    <a:pt x="3370442" y="1394208"/>
                  </a:lnTo>
                  <a:close/>
                  <a:moveTo>
                    <a:pt x="7373877" y="1378013"/>
                  </a:moveTo>
                  <a:lnTo>
                    <a:pt x="7308338" y="1412580"/>
                  </a:lnTo>
                  <a:lnTo>
                    <a:pt x="7261525" y="1440305"/>
                  </a:lnTo>
                  <a:lnTo>
                    <a:pt x="7219753" y="1469831"/>
                  </a:lnTo>
                  <a:lnTo>
                    <a:pt x="7180142" y="1499357"/>
                  </a:lnTo>
                  <a:lnTo>
                    <a:pt x="7147012" y="1530323"/>
                  </a:lnTo>
                  <a:lnTo>
                    <a:pt x="7136569" y="1540765"/>
                  </a:lnTo>
                  <a:lnTo>
                    <a:pt x="7126486" y="1547606"/>
                  </a:lnTo>
                  <a:lnTo>
                    <a:pt x="7136569" y="1547606"/>
                  </a:lnTo>
                  <a:lnTo>
                    <a:pt x="7145572" y="1546166"/>
                  </a:lnTo>
                  <a:lnTo>
                    <a:pt x="7156015" y="1540765"/>
                  </a:lnTo>
                  <a:lnTo>
                    <a:pt x="7164657" y="1533924"/>
                  </a:lnTo>
                  <a:lnTo>
                    <a:pt x="7190585" y="1518080"/>
                  </a:lnTo>
                  <a:lnTo>
                    <a:pt x="7212911" y="1500797"/>
                  </a:lnTo>
                  <a:lnTo>
                    <a:pt x="7251082" y="1473432"/>
                  </a:lnTo>
                  <a:lnTo>
                    <a:pt x="7282051" y="1450747"/>
                  </a:lnTo>
                  <a:lnTo>
                    <a:pt x="7311579" y="1426623"/>
                  </a:lnTo>
                  <a:lnTo>
                    <a:pt x="7337507" y="1405739"/>
                  </a:lnTo>
                  <a:lnTo>
                    <a:pt x="7365235" y="1383054"/>
                  </a:lnTo>
                  <a:close/>
                  <a:moveTo>
                    <a:pt x="4858954" y="1361032"/>
                  </a:moveTo>
                  <a:lnTo>
                    <a:pt x="4853912" y="1364633"/>
                  </a:lnTo>
                  <a:lnTo>
                    <a:pt x="4860755" y="1362833"/>
                  </a:lnTo>
                  <a:lnTo>
                    <a:pt x="4860755" y="1361032"/>
                  </a:lnTo>
                  <a:close/>
                  <a:moveTo>
                    <a:pt x="1320305" y="1360898"/>
                  </a:moveTo>
                  <a:lnTo>
                    <a:pt x="1290797" y="1381420"/>
                  </a:lnTo>
                  <a:lnTo>
                    <a:pt x="1261289" y="1405902"/>
                  </a:lnTo>
                  <a:lnTo>
                    <a:pt x="1235379" y="1430023"/>
                  </a:lnTo>
                  <a:lnTo>
                    <a:pt x="1209470" y="1456305"/>
                  </a:lnTo>
                  <a:lnTo>
                    <a:pt x="1178523" y="1487268"/>
                  </a:lnTo>
                  <a:lnTo>
                    <a:pt x="1133541" y="1532271"/>
                  </a:lnTo>
                  <a:lnTo>
                    <a:pt x="1110870" y="1553152"/>
                  </a:lnTo>
                  <a:lnTo>
                    <a:pt x="1088199" y="1572234"/>
                  </a:lnTo>
                  <a:lnTo>
                    <a:pt x="1072725" y="1585915"/>
                  </a:lnTo>
                  <a:lnTo>
                    <a:pt x="1057252" y="1598156"/>
                  </a:lnTo>
                  <a:lnTo>
                    <a:pt x="1024505" y="1622277"/>
                  </a:lnTo>
                  <a:lnTo>
                    <a:pt x="1012270" y="1629118"/>
                  </a:lnTo>
                  <a:lnTo>
                    <a:pt x="1001834" y="1635958"/>
                  </a:lnTo>
                  <a:lnTo>
                    <a:pt x="991398" y="1639559"/>
                  </a:lnTo>
                  <a:lnTo>
                    <a:pt x="980962" y="1643159"/>
                  </a:lnTo>
                  <a:lnTo>
                    <a:pt x="1003633" y="1658640"/>
                  </a:lnTo>
                  <a:lnTo>
                    <a:pt x="1019107" y="1644599"/>
                  </a:lnTo>
                  <a:lnTo>
                    <a:pt x="1034941" y="1630918"/>
                  </a:lnTo>
                  <a:lnTo>
                    <a:pt x="1053653" y="1617237"/>
                  </a:lnTo>
                  <a:lnTo>
                    <a:pt x="1074525" y="1604996"/>
                  </a:lnTo>
                  <a:lnTo>
                    <a:pt x="1093597" y="1593115"/>
                  </a:lnTo>
                  <a:lnTo>
                    <a:pt x="1109071" y="1579074"/>
                  </a:lnTo>
                  <a:lnTo>
                    <a:pt x="1123105" y="1565393"/>
                  </a:lnTo>
                  <a:lnTo>
                    <a:pt x="1134980" y="1551352"/>
                  </a:lnTo>
                  <a:lnTo>
                    <a:pt x="1138579" y="1546312"/>
                  </a:lnTo>
                  <a:lnTo>
                    <a:pt x="1145416" y="1546312"/>
                  </a:lnTo>
                  <a:lnTo>
                    <a:pt x="1149014" y="1546312"/>
                  </a:lnTo>
                  <a:lnTo>
                    <a:pt x="1154412" y="1540912"/>
                  </a:lnTo>
                  <a:lnTo>
                    <a:pt x="1161249" y="1535871"/>
                  </a:lnTo>
                  <a:lnTo>
                    <a:pt x="1209470" y="1492308"/>
                  </a:lnTo>
                  <a:lnTo>
                    <a:pt x="1259850" y="1445865"/>
                  </a:lnTo>
                  <a:lnTo>
                    <a:pt x="1280361" y="1424983"/>
                  </a:lnTo>
                  <a:lnTo>
                    <a:pt x="1304831" y="1405902"/>
                  </a:lnTo>
                  <a:lnTo>
                    <a:pt x="1328942" y="1388620"/>
                  </a:lnTo>
                  <a:lnTo>
                    <a:pt x="1353052" y="1372779"/>
                  </a:lnTo>
                  <a:lnTo>
                    <a:pt x="1348014" y="1369539"/>
                  </a:lnTo>
                  <a:close/>
                  <a:moveTo>
                    <a:pt x="4765671" y="1336909"/>
                  </a:moveTo>
                  <a:lnTo>
                    <a:pt x="4748384" y="1341950"/>
                  </a:lnTo>
                  <a:lnTo>
                    <a:pt x="4730735" y="1347350"/>
                  </a:lnTo>
                  <a:lnTo>
                    <a:pt x="4725693" y="1348791"/>
                  </a:lnTo>
                  <a:lnTo>
                    <a:pt x="4725693" y="1362833"/>
                  </a:lnTo>
                  <a:lnTo>
                    <a:pt x="4723892" y="1376515"/>
                  </a:lnTo>
                  <a:lnTo>
                    <a:pt x="4732536" y="1369674"/>
                  </a:lnTo>
                  <a:lnTo>
                    <a:pt x="4741180" y="1362833"/>
                  </a:lnTo>
                  <a:lnTo>
                    <a:pt x="4762070" y="1341950"/>
                  </a:lnTo>
                  <a:close/>
                  <a:moveTo>
                    <a:pt x="697397" y="1331376"/>
                  </a:moveTo>
                  <a:lnTo>
                    <a:pt x="683363" y="1338577"/>
                  </a:lnTo>
                  <a:lnTo>
                    <a:pt x="690560" y="1334977"/>
                  </a:lnTo>
                  <a:close/>
                  <a:moveTo>
                    <a:pt x="3793041" y="1328697"/>
                  </a:moveTo>
                  <a:lnTo>
                    <a:pt x="3742646" y="1363252"/>
                  </a:lnTo>
                  <a:lnTo>
                    <a:pt x="3692611" y="1396008"/>
                  </a:lnTo>
                  <a:lnTo>
                    <a:pt x="3640416" y="1425524"/>
                  </a:lnTo>
                  <a:lnTo>
                    <a:pt x="3586781" y="1455040"/>
                  </a:lnTo>
                  <a:lnTo>
                    <a:pt x="3536746" y="1480957"/>
                  </a:lnTo>
                  <a:lnTo>
                    <a:pt x="3569503" y="1465479"/>
                  </a:lnTo>
                  <a:lnTo>
                    <a:pt x="3635376" y="1434163"/>
                  </a:lnTo>
                  <a:lnTo>
                    <a:pt x="3694411" y="1401048"/>
                  </a:lnTo>
                  <a:lnTo>
                    <a:pt x="3745886" y="1368292"/>
                  </a:lnTo>
                  <a:lnTo>
                    <a:pt x="3770364" y="1351014"/>
                  </a:lnTo>
                  <a:lnTo>
                    <a:pt x="3793041" y="1333736"/>
                  </a:lnTo>
                  <a:close/>
                  <a:moveTo>
                    <a:pt x="7136569" y="1326163"/>
                  </a:moveTo>
                  <a:lnTo>
                    <a:pt x="7122885" y="1334805"/>
                  </a:lnTo>
                  <a:lnTo>
                    <a:pt x="7076072" y="1365771"/>
                  </a:lnTo>
                  <a:lnTo>
                    <a:pt x="7093357" y="1362530"/>
                  </a:lnTo>
                  <a:lnTo>
                    <a:pt x="7096958" y="1355689"/>
                  </a:lnTo>
                  <a:lnTo>
                    <a:pt x="7101999" y="1350288"/>
                  </a:lnTo>
                  <a:lnTo>
                    <a:pt x="7107401" y="1347047"/>
                  </a:lnTo>
                  <a:lnTo>
                    <a:pt x="7112442" y="1345247"/>
                  </a:lnTo>
                  <a:close/>
                  <a:moveTo>
                    <a:pt x="6859650" y="1315721"/>
                  </a:moveTo>
                  <a:lnTo>
                    <a:pt x="6854608" y="1321122"/>
                  </a:lnTo>
                  <a:lnTo>
                    <a:pt x="6851007" y="1322563"/>
                  </a:lnTo>
                  <a:lnTo>
                    <a:pt x="6863251" y="1319322"/>
                  </a:lnTo>
                  <a:close/>
                  <a:moveTo>
                    <a:pt x="7481188" y="1310680"/>
                  </a:moveTo>
                  <a:lnTo>
                    <a:pt x="7458862" y="1326163"/>
                  </a:lnTo>
                  <a:lnTo>
                    <a:pt x="7464263" y="1322563"/>
                  </a:lnTo>
                  <a:lnTo>
                    <a:pt x="7474346" y="1317522"/>
                  </a:lnTo>
                  <a:close/>
                  <a:moveTo>
                    <a:pt x="3174980" y="1307820"/>
                  </a:moveTo>
                  <a:lnTo>
                    <a:pt x="3167780" y="1313219"/>
                  </a:lnTo>
                  <a:lnTo>
                    <a:pt x="3171380" y="1311419"/>
                  </a:lnTo>
                  <a:close/>
                  <a:moveTo>
                    <a:pt x="7522960" y="1287996"/>
                  </a:moveTo>
                  <a:lnTo>
                    <a:pt x="7528001" y="1291597"/>
                  </a:lnTo>
                  <a:lnTo>
                    <a:pt x="7528001" y="1287996"/>
                  </a:lnTo>
                  <a:close/>
                  <a:moveTo>
                    <a:pt x="6568687" y="1279354"/>
                  </a:moveTo>
                  <a:lnTo>
                    <a:pt x="6447692" y="1357129"/>
                  </a:lnTo>
                  <a:lnTo>
                    <a:pt x="6336780" y="1431664"/>
                  </a:lnTo>
                  <a:lnTo>
                    <a:pt x="6236311" y="1502598"/>
                  </a:lnTo>
                  <a:lnTo>
                    <a:pt x="6144485" y="1573891"/>
                  </a:lnTo>
                  <a:lnTo>
                    <a:pt x="6125400" y="1584333"/>
                  </a:lnTo>
                  <a:lnTo>
                    <a:pt x="6108115" y="1596216"/>
                  </a:lnTo>
                  <a:lnTo>
                    <a:pt x="6094431" y="1604857"/>
                  </a:lnTo>
                  <a:lnTo>
                    <a:pt x="6071744" y="1618900"/>
                  </a:lnTo>
                  <a:lnTo>
                    <a:pt x="6051218" y="1634383"/>
                  </a:lnTo>
                  <a:lnTo>
                    <a:pt x="6042576" y="1641224"/>
                  </a:lnTo>
                  <a:lnTo>
                    <a:pt x="6033933" y="1648066"/>
                  </a:lnTo>
                  <a:lnTo>
                    <a:pt x="6024931" y="1656707"/>
                  </a:lnTo>
                  <a:lnTo>
                    <a:pt x="6019889" y="1665349"/>
                  </a:lnTo>
                  <a:lnTo>
                    <a:pt x="6018089" y="1670750"/>
                  </a:lnTo>
                  <a:lnTo>
                    <a:pt x="6016288" y="1673991"/>
                  </a:lnTo>
                  <a:lnTo>
                    <a:pt x="6014848" y="1677591"/>
                  </a:lnTo>
                  <a:lnTo>
                    <a:pt x="6013047" y="1684433"/>
                  </a:lnTo>
                  <a:lnTo>
                    <a:pt x="6078946" y="1644465"/>
                  </a:lnTo>
                  <a:lnTo>
                    <a:pt x="6144485" y="1601617"/>
                  </a:lnTo>
                  <a:lnTo>
                    <a:pt x="6177614" y="1578932"/>
                  </a:lnTo>
                  <a:lnTo>
                    <a:pt x="6208583" y="1554808"/>
                  </a:lnTo>
                  <a:lnTo>
                    <a:pt x="6238112" y="1528523"/>
                  </a:lnTo>
                  <a:lnTo>
                    <a:pt x="6267280" y="1502598"/>
                  </a:lnTo>
                  <a:lnTo>
                    <a:pt x="6270881" y="1497557"/>
                  </a:lnTo>
                  <a:lnTo>
                    <a:pt x="6277723" y="1497557"/>
                  </a:lnTo>
                  <a:lnTo>
                    <a:pt x="6283125" y="1497557"/>
                  </a:lnTo>
                  <a:lnTo>
                    <a:pt x="6284925" y="1493956"/>
                  </a:lnTo>
                  <a:lnTo>
                    <a:pt x="6289967" y="1490715"/>
                  </a:lnTo>
                  <a:lnTo>
                    <a:pt x="6295368" y="1488915"/>
                  </a:lnTo>
                  <a:lnTo>
                    <a:pt x="6307252" y="1487115"/>
                  </a:lnTo>
                  <a:lnTo>
                    <a:pt x="6310853" y="1480273"/>
                  </a:lnTo>
                  <a:lnTo>
                    <a:pt x="6315894" y="1473432"/>
                  </a:lnTo>
                  <a:lnTo>
                    <a:pt x="6324897" y="1468031"/>
                  </a:lnTo>
                  <a:lnTo>
                    <a:pt x="6333539" y="1464790"/>
                  </a:lnTo>
                  <a:lnTo>
                    <a:pt x="6345423" y="1459389"/>
                  </a:lnTo>
                  <a:lnTo>
                    <a:pt x="6357666" y="1454348"/>
                  </a:lnTo>
                  <a:lnTo>
                    <a:pt x="6371350" y="1448947"/>
                  </a:lnTo>
                  <a:lnTo>
                    <a:pt x="6379992" y="1443906"/>
                  </a:lnTo>
                  <a:lnTo>
                    <a:pt x="6388635" y="1435265"/>
                  </a:lnTo>
                  <a:lnTo>
                    <a:pt x="6393676" y="1428423"/>
                  </a:lnTo>
                  <a:lnTo>
                    <a:pt x="6400878" y="1421222"/>
                  </a:lnTo>
                  <a:lnTo>
                    <a:pt x="6409521" y="1416181"/>
                  </a:lnTo>
                  <a:lnTo>
                    <a:pt x="6418163" y="1412580"/>
                  </a:lnTo>
                  <a:lnTo>
                    <a:pt x="6442290" y="1402138"/>
                  </a:lnTo>
                  <a:lnTo>
                    <a:pt x="6463176" y="1390256"/>
                  </a:lnTo>
                  <a:lnTo>
                    <a:pt x="6480461" y="1376213"/>
                  </a:lnTo>
                  <a:lnTo>
                    <a:pt x="6494505" y="1360730"/>
                  </a:lnTo>
                  <a:lnTo>
                    <a:pt x="6508189" y="1345247"/>
                  </a:lnTo>
                  <a:lnTo>
                    <a:pt x="6523674" y="1331204"/>
                  </a:lnTo>
                  <a:lnTo>
                    <a:pt x="6544560" y="1319322"/>
                  </a:lnTo>
                  <a:lnTo>
                    <a:pt x="6566886" y="1307080"/>
                  </a:lnTo>
                  <a:lnTo>
                    <a:pt x="6568687" y="1298438"/>
                  </a:lnTo>
                  <a:lnTo>
                    <a:pt x="6570487" y="1294837"/>
                  </a:lnTo>
                  <a:lnTo>
                    <a:pt x="6572288" y="1289796"/>
                  </a:lnTo>
                  <a:lnTo>
                    <a:pt x="6570487" y="1284395"/>
                  </a:lnTo>
                  <a:close/>
                  <a:moveTo>
                    <a:pt x="3708090" y="1274704"/>
                  </a:moveTo>
                  <a:lnTo>
                    <a:pt x="3671733" y="1300981"/>
                  </a:lnTo>
                  <a:lnTo>
                    <a:pt x="3633577" y="1325097"/>
                  </a:lnTo>
                  <a:lnTo>
                    <a:pt x="3591821" y="1349214"/>
                  </a:lnTo>
                  <a:lnTo>
                    <a:pt x="3548985" y="1371891"/>
                  </a:lnTo>
                  <a:lnTo>
                    <a:pt x="3489950" y="1404647"/>
                  </a:lnTo>
                  <a:lnTo>
                    <a:pt x="3434515" y="1435963"/>
                  </a:lnTo>
                  <a:lnTo>
                    <a:pt x="3384480" y="1467279"/>
                  </a:lnTo>
                  <a:lnTo>
                    <a:pt x="3337685" y="1496435"/>
                  </a:lnTo>
                  <a:lnTo>
                    <a:pt x="3339124" y="1503274"/>
                  </a:lnTo>
                  <a:lnTo>
                    <a:pt x="3340924" y="1510113"/>
                  </a:lnTo>
                  <a:lnTo>
                    <a:pt x="3340924" y="1517312"/>
                  </a:lnTo>
                  <a:lnTo>
                    <a:pt x="3339124" y="1524151"/>
                  </a:lnTo>
                  <a:lnTo>
                    <a:pt x="3382680" y="1494635"/>
                  </a:lnTo>
                  <a:lnTo>
                    <a:pt x="3424076" y="1463679"/>
                  </a:lnTo>
                  <a:lnTo>
                    <a:pt x="3451794" y="1444602"/>
                  </a:lnTo>
                  <a:lnTo>
                    <a:pt x="3479511" y="1429124"/>
                  </a:lnTo>
                  <a:lnTo>
                    <a:pt x="3510828" y="1416885"/>
                  </a:lnTo>
                  <a:lnTo>
                    <a:pt x="3541786" y="1406447"/>
                  </a:lnTo>
                  <a:lnTo>
                    <a:pt x="3557624" y="1392409"/>
                  </a:lnTo>
                  <a:lnTo>
                    <a:pt x="3573102" y="1380530"/>
                  </a:lnTo>
                  <a:lnTo>
                    <a:pt x="3604060" y="1357853"/>
                  </a:lnTo>
                  <a:lnTo>
                    <a:pt x="3619538" y="1347775"/>
                  </a:lnTo>
                  <a:lnTo>
                    <a:pt x="3637177" y="1337336"/>
                  </a:lnTo>
                  <a:lnTo>
                    <a:pt x="3675333" y="1321858"/>
                  </a:lnTo>
                  <a:lnTo>
                    <a:pt x="3690811" y="1299181"/>
                  </a:lnTo>
                  <a:close/>
                  <a:moveTo>
                    <a:pt x="757853" y="1269092"/>
                  </a:moveTo>
                  <a:lnTo>
                    <a:pt x="742379" y="1274132"/>
                  </a:lnTo>
                  <a:lnTo>
                    <a:pt x="735542" y="1289973"/>
                  </a:lnTo>
                  <a:lnTo>
                    <a:pt x="728705" y="1305454"/>
                  </a:lnTo>
                  <a:lnTo>
                    <a:pt x="735542" y="1293574"/>
                  </a:lnTo>
                  <a:lnTo>
                    <a:pt x="745978" y="1281333"/>
                  </a:lnTo>
                  <a:close/>
                  <a:moveTo>
                    <a:pt x="3432716" y="1257426"/>
                  </a:moveTo>
                  <a:lnTo>
                    <a:pt x="3358563" y="1297381"/>
                  </a:lnTo>
                  <a:lnTo>
                    <a:pt x="3284049" y="1337336"/>
                  </a:lnTo>
                  <a:lnTo>
                    <a:pt x="3240854" y="1359653"/>
                  </a:lnTo>
                  <a:lnTo>
                    <a:pt x="3240854" y="1361453"/>
                  </a:lnTo>
                  <a:lnTo>
                    <a:pt x="3245893" y="1363252"/>
                  </a:lnTo>
                  <a:lnTo>
                    <a:pt x="3254532" y="1373331"/>
                  </a:lnTo>
                  <a:lnTo>
                    <a:pt x="3271811" y="1363252"/>
                  </a:lnTo>
                  <a:lnTo>
                    <a:pt x="3289089" y="1351014"/>
                  </a:lnTo>
                  <a:lnTo>
                    <a:pt x="3308168" y="1339136"/>
                  </a:lnTo>
                  <a:lnTo>
                    <a:pt x="3318607" y="1330497"/>
                  </a:lnTo>
                  <a:lnTo>
                    <a:pt x="3329046" y="1323298"/>
                  </a:lnTo>
                  <a:lnTo>
                    <a:pt x="3339124" y="1314659"/>
                  </a:lnTo>
                  <a:lnTo>
                    <a:pt x="3351363" y="1304220"/>
                  </a:lnTo>
                  <a:lnTo>
                    <a:pt x="3367202" y="1295581"/>
                  </a:lnTo>
                  <a:lnTo>
                    <a:pt x="3386280" y="1285143"/>
                  </a:lnTo>
                  <a:lnTo>
                    <a:pt x="3399959" y="1280103"/>
                  </a:lnTo>
                  <a:lnTo>
                    <a:pt x="3412197" y="1273264"/>
                  </a:lnTo>
                  <a:lnTo>
                    <a:pt x="3422636" y="1266065"/>
                  </a:lnTo>
                  <a:lnTo>
                    <a:pt x="3430916" y="1259226"/>
                  </a:lnTo>
                  <a:close/>
                  <a:moveTo>
                    <a:pt x="2479166" y="1243748"/>
                  </a:moveTo>
                  <a:lnTo>
                    <a:pt x="2415091" y="1281903"/>
                  </a:lnTo>
                  <a:lnTo>
                    <a:pt x="2352817" y="1323298"/>
                  </a:lnTo>
                  <a:lnTo>
                    <a:pt x="2290543" y="1365052"/>
                  </a:lnTo>
                  <a:lnTo>
                    <a:pt x="2229709" y="1408247"/>
                  </a:lnTo>
                  <a:lnTo>
                    <a:pt x="2231509" y="1413286"/>
                  </a:lnTo>
                  <a:lnTo>
                    <a:pt x="2233308" y="1421925"/>
                  </a:lnTo>
                  <a:lnTo>
                    <a:pt x="2238348" y="1411486"/>
                  </a:lnTo>
                  <a:lnTo>
                    <a:pt x="2243747" y="1406447"/>
                  </a:lnTo>
                  <a:lnTo>
                    <a:pt x="2250587" y="1404647"/>
                  </a:lnTo>
                  <a:lnTo>
                    <a:pt x="2254186" y="1404647"/>
                  </a:lnTo>
                  <a:lnTo>
                    <a:pt x="2261026" y="1404647"/>
                  </a:lnTo>
                  <a:lnTo>
                    <a:pt x="2266426" y="1408247"/>
                  </a:lnTo>
                  <a:lnTo>
                    <a:pt x="2273265" y="1397808"/>
                  </a:lnTo>
                  <a:lnTo>
                    <a:pt x="2283704" y="1387369"/>
                  </a:lnTo>
                  <a:lnTo>
                    <a:pt x="2292343" y="1378730"/>
                  </a:lnTo>
                  <a:lnTo>
                    <a:pt x="2302422" y="1371891"/>
                  </a:lnTo>
                  <a:lnTo>
                    <a:pt x="2311061" y="1365052"/>
                  </a:lnTo>
                  <a:lnTo>
                    <a:pt x="2323300" y="1359653"/>
                  </a:lnTo>
                  <a:lnTo>
                    <a:pt x="2333739" y="1356413"/>
                  </a:lnTo>
                  <a:lnTo>
                    <a:pt x="2345618" y="1354614"/>
                  </a:lnTo>
                  <a:lnTo>
                    <a:pt x="2349217" y="1344175"/>
                  </a:lnTo>
                  <a:lnTo>
                    <a:pt x="2352817" y="1335536"/>
                  </a:lnTo>
                  <a:lnTo>
                    <a:pt x="2357857" y="1328697"/>
                  </a:lnTo>
                  <a:lnTo>
                    <a:pt x="2364696" y="1323298"/>
                  </a:lnTo>
                  <a:lnTo>
                    <a:pt x="2376935" y="1320058"/>
                  </a:lnTo>
                  <a:lnTo>
                    <a:pt x="2389174" y="1318258"/>
                  </a:lnTo>
                  <a:lnTo>
                    <a:pt x="2394213" y="1309620"/>
                  </a:lnTo>
                  <a:lnTo>
                    <a:pt x="2401413" y="1302780"/>
                  </a:lnTo>
                  <a:lnTo>
                    <a:pt x="2413292" y="1297381"/>
                  </a:lnTo>
                  <a:lnTo>
                    <a:pt x="2429130" y="1292342"/>
                  </a:lnTo>
                  <a:lnTo>
                    <a:pt x="2441009" y="1288742"/>
                  </a:lnTo>
                  <a:lnTo>
                    <a:pt x="2449648" y="1283703"/>
                  </a:lnTo>
                  <a:lnTo>
                    <a:pt x="2458287" y="1278304"/>
                  </a:lnTo>
                  <a:lnTo>
                    <a:pt x="2463327" y="1269665"/>
                  </a:lnTo>
                  <a:close/>
                  <a:moveTo>
                    <a:pt x="7422491" y="1242987"/>
                  </a:moveTo>
                  <a:lnTo>
                    <a:pt x="7353351" y="1284395"/>
                  </a:lnTo>
                  <a:lnTo>
                    <a:pt x="7316981" y="1303479"/>
                  </a:lnTo>
                  <a:lnTo>
                    <a:pt x="7278810" y="1322563"/>
                  </a:lnTo>
                  <a:lnTo>
                    <a:pt x="7256123" y="1334805"/>
                  </a:lnTo>
                  <a:lnTo>
                    <a:pt x="7233797" y="1347047"/>
                  </a:lnTo>
                  <a:lnTo>
                    <a:pt x="7211111" y="1360730"/>
                  </a:lnTo>
                  <a:lnTo>
                    <a:pt x="7190585" y="1374413"/>
                  </a:lnTo>
                  <a:lnTo>
                    <a:pt x="7171499" y="1388455"/>
                  </a:lnTo>
                  <a:lnTo>
                    <a:pt x="7150613" y="1405739"/>
                  </a:lnTo>
                  <a:lnTo>
                    <a:pt x="7131528" y="1421222"/>
                  </a:lnTo>
                  <a:lnTo>
                    <a:pt x="7114243" y="1440305"/>
                  </a:lnTo>
                  <a:lnTo>
                    <a:pt x="7116043" y="1443906"/>
                  </a:lnTo>
                  <a:lnTo>
                    <a:pt x="7145572" y="1431664"/>
                  </a:lnTo>
                  <a:lnTo>
                    <a:pt x="7171499" y="1419782"/>
                  </a:lnTo>
                  <a:lnTo>
                    <a:pt x="7193826" y="1405739"/>
                  </a:lnTo>
                  <a:lnTo>
                    <a:pt x="7214712" y="1391696"/>
                  </a:lnTo>
                  <a:lnTo>
                    <a:pt x="7252522" y="1362530"/>
                  </a:lnTo>
                  <a:lnTo>
                    <a:pt x="7294294" y="1334805"/>
                  </a:lnTo>
                  <a:lnTo>
                    <a:pt x="7325623" y="1313921"/>
                  </a:lnTo>
                  <a:lnTo>
                    <a:pt x="7334266" y="1310680"/>
                  </a:lnTo>
                  <a:lnTo>
                    <a:pt x="7344709" y="1307080"/>
                  </a:lnTo>
                  <a:lnTo>
                    <a:pt x="7351551" y="1302039"/>
                  </a:lnTo>
                  <a:lnTo>
                    <a:pt x="7358393" y="1294837"/>
                  </a:lnTo>
                  <a:lnTo>
                    <a:pt x="7365235" y="1289796"/>
                  </a:lnTo>
                  <a:lnTo>
                    <a:pt x="7396564" y="1268912"/>
                  </a:lnTo>
                  <a:lnTo>
                    <a:pt x="7408447" y="1256670"/>
                  </a:lnTo>
                  <a:close/>
                  <a:moveTo>
                    <a:pt x="799236" y="1237770"/>
                  </a:moveTo>
                  <a:lnTo>
                    <a:pt x="797437" y="1239570"/>
                  </a:lnTo>
                  <a:lnTo>
                    <a:pt x="799236" y="1239570"/>
                  </a:lnTo>
                  <a:close/>
                  <a:moveTo>
                    <a:pt x="3318607" y="1229710"/>
                  </a:moveTo>
                  <a:lnTo>
                    <a:pt x="3287289" y="1243748"/>
                  </a:lnTo>
                  <a:lnTo>
                    <a:pt x="3259932" y="1259226"/>
                  </a:lnTo>
                  <a:lnTo>
                    <a:pt x="3235454" y="1273264"/>
                  </a:lnTo>
                  <a:lnTo>
                    <a:pt x="3213136" y="1288742"/>
                  </a:lnTo>
                  <a:lnTo>
                    <a:pt x="3209537" y="1290542"/>
                  </a:lnTo>
                  <a:lnTo>
                    <a:pt x="3199098" y="1295581"/>
                  </a:lnTo>
                  <a:lnTo>
                    <a:pt x="3211336" y="1294142"/>
                  </a:lnTo>
                  <a:lnTo>
                    <a:pt x="3223216" y="1294142"/>
                  </a:lnTo>
                  <a:lnTo>
                    <a:pt x="3233655" y="1281903"/>
                  </a:lnTo>
                  <a:lnTo>
                    <a:pt x="3245893" y="1269665"/>
                  </a:lnTo>
                  <a:lnTo>
                    <a:pt x="3259932" y="1261026"/>
                  </a:lnTo>
                  <a:lnTo>
                    <a:pt x="3275411" y="1255627"/>
                  </a:lnTo>
                  <a:lnTo>
                    <a:pt x="3295928" y="1248787"/>
                  </a:lnTo>
                  <a:lnTo>
                    <a:pt x="3320046" y="1236909"/>
                  </a:lnTo>
                  <a:close/>
                  <a:moveTo>
                    <a:pt x="6648629" y="1228945"/>
                  </a:moveTo>
                  <a:lnTo>
                    <a:pt x="6601816" y="1258470"/>
                  </a:lnTo>
                  <a:lnTo>
                    <a:pt x="6614060" y="1251629"/>
                  </a:lnTo>
                  <a:lnTo>
                    <a:pt x="6617300" y="1249829"/>
                  </a:lnTo>
                  <a:lnTo>
                    <a:pt x="6625943" y="1246228"/>
                  </a:lnTo>
                  <a:lnTo>
                    <a:pt x="6634585" y="1241187"/>
                  </a:lnTo>
                  <a:lnTo>
                    <a:pt x="6645028" y="1234346"/>
                  </a:lnTo>
                  <a:close/>
                  <a:moveTo>
                    <a:pt x="9600586" y="1227944"/>
                  </a:moveTo>
                  <a:lnTo>
                    <a:pt x="9574658" y="1243422"/>
                  </a:lnTo>
                  <a:lnTo>
                    <a:pt x="9553771" y="1257099"/>
                  </a:lnTo>
                  <a:lnTo>
                    <a:pt x="9489670" y="1298852"/>
                  </a:lnTo>
                  <a:lnTo>
                    <a:pt x="9460140" y="1319728"/>
                  </a:lnTo>
                  <a:lnTo>
                    <a:pt x="9432771" y="1340245"/>
                  </a:lnTo>
                  <a:lnTo>
                    <a:pt x="9427369" y="1345644"/>
                  </a:lnTo>
                  <a:lnTo>
                    <a:pt x="9437813" y="1340245"/>
                  </a:lnTo>
                  <a:lnTo>
                    <a:pt x="9446456" y="1333406"/>
                  </a:lnTo>
                  <a:lnTo>
                    <a:pt x="9456899" y="1326567"/>
                  </a:lnTo>
                  <a:lnTo>
                    <a:pt x="9465542" y="1317929"/>
                  </a:lnTo>
                  <a:lnTo>
                    <a:pt x="9484628" y="1303891"/>
                  </a:lnTo>
                  <a:lnTo>
                    <a:pt x="9501914" y="1293813"/>
                  </a:lnTo>
                  <a:lnTo>
                    <a:pt x="9519200" y="1283375"/>
                  </a:lnTo>
                  <a:lnTo>
                    <a:pt x="9538286" y="1274376"/>
                  </a:lnTo>
                  <a:lnTo>
                    <a:pt x="9548729" y="1265738"/>
                  </a:lnTo>
                  <a:lnTo>
                    <a:pt x="9562414" y="1257099"/>
                  </a:lnTo>
                  <a:lnTo>
                    <a:pt x="9566015" y="1255300"/>
                  </a:lnTo>
                  <a:lnTo>
                    <a:pt x="9578259" y="1248461"/>
                  </a:lnTo>
                  <a:lnTo>
                    <a:pt x="9585101" y="1243422"/>
                  </a:lnTo>
                  <a:lnTo>
                    <a:pt x="9595545" y="1239822"/>
                  </a:lnTo>
                  <a:lnTo>
                    <a:pt x="9600586" y="1236583"/>
                  </a:lnTo>
                  <a:lnTo>
                    <a:pt x="9604187" y="1231184"/>
                  </a:lnTo>
                  <a:close/>
                  <a:moveTo>
                    <a:pt x="5874408" y="1225704"/>
                  </a:moveTo>
                  <a:lnTo>
                    <a:pt x="5870807" y="1227504"/>
                  </a:lnTo>
                  <a:lnTo>
                    <a:pt x="5872607" y="1228945"/>
                  </a:lnTo>
                  <a:close/>
                  <a:moveTo>
                    <a:pt x="3176420" y="1222871"/>
                  </a:moveTo>
                  <a:lnTo>
                    <a:pt x="3109106" y="1264625"/>
                  </a:lnTo>
                  <a:lnTo>
                    <a:pt x="3128184" y="1257426"/>
                  </a:lnTo>
                  <a:lnTo>
                    <a:pt x="3143663" y="1246988"/>
                  </a:lnTo>
                  <a:lnTo>
                    <a:pt x="3160941" y="1236909"/>
                  </a:lnTo>
                  <a:close/>
                  <a:moveTo>
                    <a:pt x="5158252" y="1215570"/>
                  </a:moveTo>
                  <a:lnTo>
                    <a:pt x="5160053" y="1219171"/>
                  </a:lnTo>
                  <a:lnTo>
                    <a:pt x="5161854" y="1217371"/>
                  </a:lnTo>
                  <a:close/>
                  <a:moveTo>
                    <a:pt x="7474346" y="1211661"/>
                  </a:moveTo>
                  <a:lnTo>
                    <a:pt x="7465703" y="1217062"/>
                  </a:lnTo>
                  <a:lnTo>
                    <a:pt x="7465346" y="1217322"/>
                  </a:lnTo>
                  <a:lnTo>
                    <a:pt x="7452020" y="1225704"/>
                  </a:lnTo>
                  <a:lnTo>
                    <a:pt x="7453820" y="1225704"/>
                  </a:lnTo>
                  <a:lnTo>
                    <a:pt x="7465346" y="1217322"/>
                  </a:lnTo>
                  <a:close/>
                  <a:moveTo>
                    <a:pt x="5161854" y="1208729"/>
                  </a:moveTo>
                  <a:lnTo>
                    <a:pt x="5161854" y="1211970"/>
                  </a:lnTo>
                  <a:lnTo>
                    <a:pt x="5163655" y="1211970"/>
                  </a:lnTo>
                  <a:lnTo>
                    <a:pt x="5163655" y="1210530"/>
                  </a:lnTo>
                  <a:close/>
                  <a:moveTo>
                    <a:pt x="9437813" y="1205268"/>
                  </a:moveTo>
                  <a:lnTo>
                    <a:pt x="9385956" y="1241622"/>
                  </a:lnTo>
                  <a:lnTo>
                    <a:pt x="9339140" y="1274376"/>
                  </a:lnTo>
                  <a:lnTo>
                    <a:pt x="9342381" y="1284814"/>
                  </a:lnTo>
                  <a:lnTo>
                    <a:pt x="9344182" y="1295252"/>
                  </a:lnTo>
                  <a:lnTo>
                    <a:pt x="9342381" y="1302451"/>
                  </a:lnTo>
                  <a:lnTo>
                    <a:pt x="9340581" y="1309290"/>
                  </a:lnTo>
                  <a:lnTo>
                    <a:pt x="9358227" y="1298852"/>
                  </a:lnTo>
                  <a:lnTo>
                    <a:pt x="9375512" y="1290213"/>
                  </a:lnTo>
                  <a:lnTo>
                    <a:pt x="9377313" y="1288414"/>
                  </a:lnTo>
                  <a:lnTo>
                    <a:pt x="9394598" y="1281575"/>
                  </a:lnTo>
                  <a:lnTo>
                    <a:pt x="9408283" y="1271137"/>
                  </a:lnTo>
                  <a:lnTo>
                    <a:pt x="9418726" y="1258899"/>
                  </a:lnTo>
                  <a:lnTo>
                    <a:pt x="9424128" y="1245221"/>
                  </a:lnTo>
                  <a:close/>
                  <a:moveTo>
                    <a:pt x="4472857" y="1201888"/>
                  </a:moveTo>
                  <a:lnTo>
                    <a:pt x="4472857" y="1205129"/>
                  </a:lnTo>
                  <a:lnTo>
                    <a:pt x="4478259" y="1201888"/>
                  </a:lnTo>
                  <a:close/>
                  <a:moveTo>
                    <a:pt x="9360027" y="1176113"/>
                  </a:moveTo>
                  <a:lnTo>
                    <a:pt x="9325096" y="1196630"/>
                  </a:lnTo>
                  <a:lnTo>
                    <a:pt x="9292325" y="1217506"/>
                  </a:lnTo>
                  <a:lnTo>
                    <a:pt x="9275039" y="1232983"/>
                  </a:lnTo>
                  <a:lnTo>
                    <a:pt x="9295926" y="1222545"/>
                  </a:lnTo>
                  <a:lnTo>
                    <a:pt x="9316453" y="1212107"/>
                  </a:lnTo>
                  <a:lnTo>
                    <a:pt x="9335539" y="1198430"/>
                  </a:lnTo>
                  <a:lnTo>
                    <a:pt x="9352825" y="1182952"/>
                  </a:lnTo>
                  <a:close/>
                  <a:moveTo>
                    <a:pt x="3734007" y="1169238"/>
                  </a:moveTo>
                  <a:lnTo>
                    <a:pt x="3730408" y="1172837"/>
                  </a:lnTo>
                  <a:lnTo>
                    <a:pt x="3740847" y="1176437"/>
                  </a:lnTo>
                  <a:close/>
                  <a:moveTo>
                    <a:pt x="872286" y="1168645"/>
                  </a:moveTo>
                  <a:lnTo>
                    <a:pt x="855013" y="1179085"/>
                  </a:lnTo>
                  <a:lnTo>
                    <a:pt x="844578" y="1191326"/>
                  </a:lnTo>
                  <a:close/>
                  <a:moveTo>
                    <a:pt x="8798963" y="1141200"/>
                  </a:moveTo>
                  <a:lnTo>
                    <a:pt x="8760790" y="1165675"/>
                  </a:lnTo>
                  <a:lnTo>
                    <a:pt x="8722618" y="1191591"/>
                  </a:lnTo>
                  <a:lnTo>
                    <a:pt x="8702091" y="1205268"/>
                  </a:lnTo>
                  <a:lnTo>
                    <a:pt x="8703531" y="1205268"/>
                  </a:lnTo>
                  <a:lnTo>
                    <a:pt x="8708933" y="1205268"/>
                  </a:lnTo>
                  <a:lnTo>
                    <a:pt x="8710734" y="1202029"/>
                  </a:lnTo>
                  <a:lnTo>
                    <a:pt x="8717576" y="1198430"/>
                  </a:lnTo>
                  <a:lnTo>
                    <a:pt x="8722618" y="1195190"/>
                  </a:lnTo>
                  <a:lnTo>
                    <a:pt x="8728020" y="1195190"/>
                  </a:lnTo>
                  <a:lnTo>
                    <a:pt x="8733061" y="1195190"/>
                  </a:lnTo>
                  <a:lnTo>
                    <a:pt x="8746746" y="1181153"/>
                  </a:lnTo>
                  <a:lnTo>
                    <a:pt x="8762591" y="1170714"/>
                  </a:lnTo>
                  <a:lnTo>
                    <a:pt x="8774475" y="1163876"/>
                  </a:lnTo>
                  <a:lnTo>
                    <a:pt x="8789960" y="1160276"/>
                  </a:lnTo>
                  <a:lnTo>
                    <a:pt x="8793561" y="1149838"/>
                  </a:lnTo>
                  <a:close/>
                  <a:moveTo>
                    <a:pt x="9723747" y="1139400"/>
                  </a:moveTo>
                  <a:lnTo>
                    <a:pt x="9707902" y="1146599"/>
                  </a:lnTo>
                  <a:lnTo>
                    <a:pt x="9696018" y="1157037"/>
                  </a:lnTo>
                  <a:lnTo>
                    <a:pt x="9702860" y="1158477"/>
                  </a:lnTo>
                  <a:lnTo>
                    <a:pt x="9711503" y="1155237"/>
                  </a:lnTo>
                  <a:lnTo>
                    <a:pt x="9721946" y="1144799"/>
                  </a:lnTo>
                  <a:close/>
                  <a:moveTo>
                    <a:pt x="4788362" y="1139239"/>
                  </a:moveTo>
                  <a:lnTo>
                    <a:pt x="4786561" y="1141039"/>
                  </a:lnTo>
                  <a:lnTo>
                    <a:pt x="4788362" y="1141039"/>
                  </a:lnTo>
                  <a:close/>
                  <a:moveTo>
                    <a:pt x="8653475" y="1137960"/>
                  </a:moveTo>
                  <a:lnTo>
                    <a:pt x="8630788" y="1149838"/>
                  </a:lnTo>
                  <a:lnTo>
                    <a:pt x="8556603" y="1198430"/>
                  </a:lnTo>
                  <a:lnTo>
                    <a:pt x="8493943" y="1239822"/>
                  </a:lnTo>
                  <a:lnTo>
                    <a:pt x="8430202" y="1284814"/>
                  </a:lnTo>
                  <a:lnTo>
                    <a:pt x="8360699" y="1333406"/>
                  </a:lnTo>
                  <a:lnTo>
                    <a:pt x="8287955" y="1385237"/>
                  </a:lnTo>
                  <a:lnTo>
                    <a:pt x="8277512" y="1392075"/>
                  </a:lnTo>
                  <a:lnTo>
                    <a:pt x="8267428" y="1395675"/>
                  </a:lnTo>
                  <a:lnTo>
                    <a:pt x="8249783" y="1402514"/>
                  </a:lnTo>
                  <a:lnTo>
                    <a:pt x="8246542" y="1406113"/>
                  </a:lnTo>
                  <a:lnTo>
                    <a:pt x="8241140" y="1409712"/>
                  </a:lnTo>
                  <a:lnTo>
                    <a:pt x="8237899" y="1416551"/>
                  </a:lnTo>
                  <a:lnTo>
                    <a:pt x="8234297" y="1423390"/>
                  </a:lnTo>
                  <a:lnTo>
                    <a:pt x="8241140" y="1433828"/>
                  </a:lnTo>
                  <a:lnTo>
                    <a:pt x="8248342" y="1439227"/>
                  </a:lnTo>
                  <a:lnTo>
                    <a:pt x="8251583" y="1442467"/>
                  </a:lnTo>
                  <a:lnTo>
                    <a:pt x="8255184" y="1446066"/>
                  </a:lnTo>
                  <a:lnTo>
                    <a:pt x="8258425" y="1452905"/>
                  </a:lnTo>
                  <a:lnTo>
                    <a:pt x="8263827" y="1463343"/>
                  </a:lnTo>
                  <a:lnTo>
                    <a:pt x="8282913" y="1454704"/>
                  </a:lnTo>
                  <a:lnTo>
                    <a:pt x="8302000" y="1444266"/>
                  </a:lnTo>
                  <a:lnTo>
                    <a:pt x="8315684" y="1437428"/>
                  </a:lnTo>
                  <a:lnTo>
                    <a:pt x="8329729" y="1428789"/>
                  </a:lnTo>
                  <a:lnTo>
                    <a:pt x="8322526" y="1425190"/>
                  </a:lnTo>
                  <a:lnTo>
                    <a:pt x="8317485" y="1418351"/>
                  </a:lnTo>
                  <a:lnTo>
                    <a:pt x="8313884" y="1409712"/>
                  </a:lnTo>
                  <a:lnTo>
                    <a:pt x="8312443" y="1395675"/>
                  </a:lnTo>
                  <a:lnTo>
                    <a:pt x="8313884" y="1387036"/>
                  </a:lnTo>
                  <a:lnTo>
                    <a:pt x="8315684" y="1381637"/>
                  </a:lnTo>
                  <a:lnTo>
                    <a:pt x="8321086" y="1374799"/>
                  </a:lnTo>
                  <a:lnTo>
                    <a:pt x="8321086" y="1372999"/>
                  </a:lnTo>
                  <a:lnTo>
                    <a:pt x="8321086" y="1362921"/>
                  </a:lnTo>
                  <a:lnTo>
                    <a:pt x="8331169" y="1359321"/>
                  </a:lnTo>
                  <a:lnTo>
                    <a:pt x="8338372" y="1356082"/>
                  </a:lnTo>
                  <a:lnTo>
                    <a:pt x="8347015" y="1352482"/>
                  </a:lnTo>
                  <a:lnTo>
                    <a:pt x="8362500" y="1337005"/>
                  </a:lnTo>
                  <a:lnTo>
                    <a:pt x="8371142" y="1328367"/>
                  </a:lnTo>
                  <a:lnTo>
                    <a:pt x="8381586" y="1321528"/>
                  </a:lnTo>
                  <a:lnTo>
                    <a:pt x="8403913" y="1307490"/>
                  </a:lnTo>
                  <a:lnTo>
                    <a:pt x="8414356" y="1302451"/>
                  </a:lnTo>
                  <a:lnTo>
                    <a:pt x="8437044" y="1288414"/>
                  </a:lnTo>
                  <a:lnTo>
                    <a:pt x="8449288" y="1279775"/>
                  </a:lnTo>
                  <a:lnTo>
                    <a:pt x="8459371" y="1269337"/>
                  </a:lnTo>
                  <a:lnTo>
                    <a:pt x="8473416" y="1258899"/>
                  </a:lnTo>
                  <a:lnTo>
                    <a:pt x="8488901" y="1252060"/>
                  </a:lnTo>
                  <a:lnTo>
                    <a:pt x="8504386" y="1246661"/>
                  </a:lnTo>
                  <a:lnTo>
                    <a:pt x="8519871" y="1243422"/>
                  </a:lnTo>
                  <a:lnTo>
                    <a:pt x="8523472" y="1236583"/>
                  </a:lnTo>
                  <a:lnTo>
                    <a:pt x="8527074" y="1229384"/>
                  </a:lnTo>
                  <a:lnTo>
                    <a:pt x="8530315" y="1224345"/>
                  </a:lnTo>
                  <a:lnTo>
                    <a:pt x="8535716" y="1219306"/>
                  </a:lnTo>
                  <a:lnTo>
                    <a:pt x="8546160" y="1212107"/>
                  </a:lnTo>
                  <a:lnTo>
                    <a:pt x="8556603" y="1207068"/>
                  </a:lnTo>
                  <a:lnTo>
                    <a:pt x="8582532" y="1195190"/>
                  </a:lnTo>
                  <a:lnTo>
                    <a:pt x="8596216" y="1181153"/>
                  </a:lnTo>
                  <a:lnTo>
                    <a:pt x="8613502" y="1170714"/>
                  </a:lnTo>
                  <a:lnTo>
                    <a:pt x="8625746" y="1160276"/>
                  </a:lnTo>
                  <a:lnTo>
                    <a:pt x="8635829" y="1153437"/>
                  </a:lnTo>
                  <a:lnTo>
                    <a:pt x="8646273" y="1144799"/>
                  </a:lnTo>
                  <a:close/>
                  <a:moveTo>
                    <a:pt x="7429333" y="1135687"/>
                  </a:moveTo>
                  <a:lnTo>
                    <a:pt x="7370276" y="1175654"/>
                  </a:lnTo>
                  <a:lnTo>
                    <a:pt x="7431134" y="1135687"/>
                  </a:lnTo>
                  <a:close/>
                  <a:moveTo>
                    <a:pt x="8514829" y="1134361"/>
                  </a:moveTo>
                  <a:lnTo>
                    <a:pt x="8474856" y="1158477"/>
                  </a:lnTo>
                  <a:lnTo>
                    <a:pt x="8437044" y="1184752"/>
                  </a:lnTo>
                  <a:lnTo>
                    <a:pt x="8355297" y="1243422"/>
                  </a:lnTo>
                  <a:lnTo>
                    <a:pt x="8300199" y="1284814"/>
                  </a:lnTo>
                  <a:lnTo>
                    <a:pt x="8313884" y="1281575"/>
                  </a:lnTo>
                  <a:lnTo>
                    <a:pt x="8327928" y="1279775"/>
                  </a:lnTo>
                  <a:lnTo>
                    <a:pt x="8336571" y="1267537"/>
                  </a:lnTo>
                  <a:lnTo>
                    <a:pt x="8347015" y="1255300"/>
                  </a:lnTo>
                  <a:lnTo>
                    <a:pt x="8358898" y="1245221"/>
                  </a:lnTo>
                  <a:lnTo>
                    <a:pt x="8371142" y="1232983"/>
                  </a:lnTo>
                  <a:lnTo>
                    <a:pt x="8384827" y="1224345"/>
                  </a:lnTo>
                  <a:lnTo>
                    <a:pt x="8397071" y="1213907"/>
                  </a:lnTo>
                  <a:lnTo>
                    <a:pt x="8412556" y="1207068"/>
                  </a:lnTo>
                  <a:lnTo>
                    <a:pt x="8426600" y="1198430"/>
                  </a:lnTo>
                  <a:lnTo>
                    <a:pt x="8452529" y="1186552"/>
                  </a:lnTo>
                  <a:lnTo>
                    <a:pt x="8474856" y="1170714"/>
                  </a:lnTo>
                  <a:lnTo>
                    <a:pt x="8495743" y="1153437"/>
                  </a:lnTo>
                  <a:close/>
                  <a:moveTo>
                    <a:pt x="5997203" y="1133886"/>
                  </a:moveTo>
                  <a:lnTo>
                    <a:pt x="5955791" y="1161612"/>
                  </a:lnTo>
                  <a:lnTo>
                    <a:pt x="5924822" y="1182496"/>
                  </a:lnTo>
                  <a:lnTo>
                    <a:pt x="5893493" y="1206620"/>
                  </a:lnTo>
                  <a:lnTo>
                    <a:pt x="5923022" y="1191137"/>
                  </a:lnTo>
                  <a:lnTo>
                    <a:pt x="5936705" y="1184296"/>
                  </a:lnTo>
                  <a:lnTo>
                    <a:pt x="5948949" y="1173854"/>
                  </a:lnTo>
                  <a:lnTo>
                    <a:pt x="5973076" y="1154770"/>
                  </a:lnTo>
                  <a:close/>
                  <a:moveTo>
                    <a:pt x="2699105" y="1113805"/>
                  </a:moveTo>
                  <a:lnTo>
                    <a:pt x="2513722" y="1221071"/>
                  </a:lnTo>
                  <a:lnTo>
                    <a:pt x="2491044" y="1235109"/>
                  </a:lnTo>
                  <a:lnTo>
                    <a:pt x="2491044" y="1267865"/>
                  </a:lnTo>
                  <a:lnTo>
                    <a:pt x="2511922" y="1246988"/>
                  </a:lnTo>
                  <a:lnTo>
                    <a:pt x="2534600" y="1226470"/>
                  </a:lnTo>
                  <a:lnTo>
                    <a:pt x="2558718" y="1207393"/>
                  </a:lnTo>
                  <a:lnTo>
                    <a:pt x="2584635" y="1188315"/>
                  </a:lnTo>
                  <a:lnTo>
                    <a:pt x="2614153" y="1172837"/>
                  </a:lnTo>
                  <a:lnTo>
                    <a:pt x="2643310" y="1153760"/>
                  </a:lnTo>
                  <a:lnTo>
                    <a:pt x="2699105" y="1115605"/>
                  </a:lnTo>
                  <a:close/>
                  <a:moveTo>
                    <a:pt x="425707" y="1113201"/>
                  </a:moveTo>
                  <a:lnTo>
                    <a:pt x="413472" y="1120041"/>
                  </a:lnTo>
                  <a:lnTo>
                    <a:pt x="403036" y="1123641"/>
                  </a:lnTo>
                  <a:lnTo>
                    <a:pt x="394400" y="1135882"/>
                  </a:lnTo>
                  <a:lnTo>
                    <a:pt x="411673" y="1125441"/>
                  </a:lnTo>
                  <a:close/>
                  <a:moveTo>
                    <a:pt x="5206875" y="1101073"/>
                  </a:moveTo>
                  <a:lnTo>
                    <a:pt x="5191387" y="1113315"/>
                  </a:lnTo>
                  <a:lnTo>
                    <a:pt x="5177341" y="1125557"/>
                  </a:lnTo>
                  <a:lnTo>
                    <a:pt x="5163655" y="1137799"/>
                  </a:lnTo>
                  <a:lnTo>
                    <a:pt x="5151409" y="1151481"/>
                  </a:lnTo>
                  <a:lnTo>
                    <a:pt x="5109990" y="1196487"/>
                  </a:lnTo>
                  <a:lnTo>
                    <a:pt x="5108189" y="1198288"/>
                  </a:lnTo>
                  <a:lnTo>
                    <a:pt x="5118634" y="1193247"/>
                  </a:lnTo>
                  <a:lnTo>
                    <a:pt x="5147807" y="1163722"/>
                  </a:lnTo>
                  <a:lnTo>
                    <a:pt x="5180943" y="1137799"/>
                  </a:lnTo>
                  <a:lnTo>
                    <a:pt x="5187786" y="1128797"/>
                  </a:lnTo>
                  <a:lnTo>
                    <a:pt x="5196430" y="1120156"/>
                  </a:lnTo>
                  <a:lnTo>
                    <a:pt x="5201832" y="1111515"/>
                  </a:lnTo>
                  <a:close/>
                  <a:moveTo>
                    <a:pt x="8017866" y="1099807"/>
                  </a:moveTo>
                  <a:lnTo>
                    <a:pt x="8012825" y="1104846"/>
                  </a:lnTo>
                  <a:lnTo>
                    <a:pt x="8012825" y="1106646"/>
                  </a:lnTo>
                  <a:close/>
                  <a:moveTo>
                    <a:pt x="9945220" y="1084330"/>
                  </a:moveTo>
                  <a:lnTo>
                    <a:pt x="9858791" y="1142999"/>
                  </a:lnTo>
                  <a:lnTo>
                    <a:pt x="9822419" y="1168915"/>
                  </a:lnTo>
                  <a:lnTo>
                    <a:pt x="9787488" y="1195190"/>
                  </a:lnTo>
                  <a:lnTo>
                    <a:pt x="9749315" y="1220746"/>
                  </a:lnTo>
                  <a:lnTo>
                    <a:pt x="9711503" y="1246661"/>
                  </a:lnTo>
                  <a:lnTo>
                    <a:pt x="9668288" y="1272936"/>
                  </a:lnTo>
                  <a:lnTo>
                    <a:pt x="9671530" y="1274376"/>
                  </a:lnTo>
                  <a:lnTo>
                    <a:pt x="9675131" y="1276176"/>
                  </a:lnTo>
                  <a:lnTo>
                    <a:pt x="9678732" y="1281575"/>
                  </a:lnTo>
                  <a:lnTo>
                    <a:pt x="9681973" y="1284814"/>
                  </a:lnTo>
                  <a:lnTo>
                    <a:pt x="9683774" y="1292013"/>
                  </a:lnTo>
                  <a:lnTo>
                    <a:pt x="9694217" y="1286614"/>
                  </a:lnTo>
                  <a:lnTo>
                    <a:pt x="9704660" y="1277976"/>
                  </a:lnTo>
                  <a:lnTo>
                    <a:pt x="9715104" y="1269337"/>
                  </a:lnTo>
                  <a:lnTo>
                    <a:pt x="9725187" y="1257099"/>
                  </a:lnTo>
                  <a:lnTo>
                    <a:pt x="9733830" y="1243422"/>
                  </a:lnTo>
                  <a:lnTo>
                    <a:pt x="9739232" y="1234783"/>
                  </a:lnTo>
                  <a:lnTo>
                    <a:pt x="9747875" y="1234783"/>
                  </a:lnTo>
                  <a:lnTo>
                    <a:pt x="9766601" y="1236583"/>
                  </a:lnTo>
                  <a:lnTo>
                    <a:pt x="9780645" y="1234783"/>
                  </a:lnTo>
                  <a:lnTo>
                    <a:pt x="9787488" y="1231184"/>
                  </a:lnTo>
                  <a:lnTo>
                    <a:pt x="9794690" y="1224345"/>
                  </a:lnTo>
                  <a:lnTo>
                    <a:pt x="9803333" y="1212107"/>
                  </a:lnTo>
                  <a:lnTo>
                    <a:pt x="9813776" y="1200229"/>
                  </a:lnTo>
                  <a:lnTo>
                    <a:pt x="9825660" y="1187991"/>
                  </a:lnTo>
                  <a:lnTo>
                    <a:pt x="9839705" y="1177553"/>
                  </a:lnTo>
                  <a:lnTo>
                    <a:pt x="9844746" y="1174314"/>
                  </a:lnTo>
                  <a:lnTo>
                    <a:pt x="9850148" y="1170714"/>
                  </a:lnTo>
                  <a:lnTo>
                    <a:pt x="9856990" y="1170714"/>
                  </a:lnTo>
                  <a:lnTo>
                    <a:pt x="9862032" y="1170714"/>
                  </a:lnTo>
                  <a:lnTo>
                    <a:pt x="9870675" y="1162076"/>
                  </a:lnTo>
                  <a:lnTo>
                    <a:pt x="9879318" y="1153437"/>
                  </a:lnTo>
                  <a:lnTo>
                    <a:pt x="9886160" y="1142999"/>
                  </a:lnTo>
                  <a:lnTo>
                    <a:pt x="9894803" y="1128962"/>
                  </a:lnTo>
                  <a:lnTo>
                    <a:pt x="9900205" y="1123923"/>
                  </a:lnTo>
                  <a:lnTo>
                    <a:pt x="9905246" y="1117084"/>
                  </a:lnTo>
                  <a:lnTo>
                    <a:pt x="9910648" y="1113484"/>
                  </a:lnTo>
                  <a:lnTo>
                    <a:pt x="9917490" y="1108445"/>
                  </a:lnTo>
                  <a:lnTo>
                    <a:pt x="9931175" y="1104846"/>
                  </a:lnTo>
                  <a:lnTo>
                    <a:pt x="9945220" y="1103046"/>
                  </a:lnTo>
                  <a:lnTo>
                    <a:pt x="9943419" y="1094408"/>
                  </a:lnTo>
                  <a:close/>
                  <a:moveTo>
                    <a:pt x="2754180" y="1081049"/>
                  </a:moveTo>
                  <a:lnTo>
                    <a:pt x="2738701" y="1089688"/>
                  </a:lnTo>
                  <a:lnTo>
                    <a:pt x="2749140" y="1086089"/>
                  </a:lnTo>
                  <a:lnTo>
                    <a:pt x="2754180" y="1084649"/>
                  </a:lnTo>
                  <a:close/>
                  <a:moveTo>
                    <a:pt x="2463327" y="1079250"/>
                  </a:moveTo>
                  <a:lnTo>
                    <a:pt x="2404652" y="1113805"/>
                  </a:lnTo>
                  <a:lnTo>
                    <a:pt x="2349217" y="1146921"/>
                  </a:lnTo>
                  <a:lnTo>
                    <a:pt x="2333739" y="1157360"/>
                  </a:lnTo>
                  <a:lnTo>
                    <a:pt x="2316460" y="1167798"/>
                  </a:lnTo>
                  <a:lnTo>
                    <a:pt x="2300982" y="1176437"/>
                  </a:lnTo>
                  <a:lnTo>
                    <a:pt x="2288743" y="1185076"/>
                  </a:lnTo>
                  <a:lnTo>
                    <a:pt x="2276504" y="1193715"/>
                  </a:lnTo>
                  <a:lnTo>
                    <a:pt x="2257426" y="1212432"/>
                  </a:lnTo>
                  <a:lnTo>
                    <a:pt x="2248787" y="1219631"/>
                  </a:lnTo>
                  <a:lnTo>
                    <a:pt x="2241948" y="1226470"/>
                  </a:lnTo>
                  <a:lnTo>
                    <a:pt x="2236908" y="1235109"/>
                  </a:lnTo>
                  <a:lnTo>
                    <a:pt x="2233308" y="1240149"/>
                  </a:lnTo>
                  <a:lnTo>
                    <a:pt x="2243747" y="1236909"/>
                  </a:lnTo>
                  <a:lnTo>
                    <a:pt x="2259226" y="1228270"/>
                  </a:lnTo>
                  <a:lnTo>
                    <a:pt x="2276504" y="1217832"/>
                  </a:lnTo>
                  <a:lnTo>
                    <a:pt x="2297382" y="1204153"/>
                  </a:lnTo>
                  <a:lnTo>
                    <a:pt x="2316460" y="1186876"/>
                  </a:lnTo>
                  <a:lnTo>
                    <a:pt x="2354257" y="1157360"/>
                  </a:lnTo>
                  <a:lnTo>
                    <a:pt x="2392414" y="1129283"/>
                  </a:lnTo>
                  <a:lnTo>
                    <a:pt x="2442809" y="1098327"/>
                  </a:lnTo>
                  <a:lnTo>
                    <a:pt x="2458287" y="1091488"/>
                  </a:lnTo>
                  <a:lnTo>
                    <a:pt x="2473766" y="1086089"/>
                  </a:lnTo>
                  <a:close/>
                  <a:moveTo>
                    <a:pt x="8315684" y="1078931"/>
                  </a:moveTo>
                  <a:lnTo>
                    <a:pt x="8256985" y="1117084"/>
                  </a:lnTo>
                  <a:lnTo>
                    <a:pt x="8204768" y="1151638"/>
                  </a:lnTo>
                  <a:lnTo>
                    <a:pt x="8160113" y="1186552"/>
                  </a:lnTo>
                  <a:lnTo>
                    <a:pt x="8118339" y="1219306"/>
                  </a:lnTo>
                  <a:lnTo>
                    <a:pt x="8121941" y="1220746"/>
                  </a:lnTo>
                  <a:lnTo>
                    <a:pt x="8123381" y="1220746"/>
                  </a:lnTo>
                  <a:lnTo>
                    <a:pt x="8128783" y="1219306"/>
                  </a:lnTo>
                  <a:lnTo>
                    <a:pt x="8142467" y="1213907"/>
                  </a:lnTo>
                  <a:lnTo>
                    <a:pt x="8149670" y="1210667"/>
                  </a:lnTo>
                  <a:lnTo>
                    <a:pt x="8156512" y="1205268"/>
                  </a:lnTo>
                  <a:lnTo>
                    <a:pt x="8175598" y="1191591"/>
                  </a:lnTo>
                  <a:lnTo>
                    <a:pt x="8192884" y="1176113"/>
                  </a:lnTo>
                  <a:lnTo>
                    <a:pt x="8210170" y="1160276"/>
                  </a:lnTo>
                  <a:lnTo>
                    <a:pt x="8218812" y="1155237"/>
                  </a:lnTo>
                  <a:lnTo>
                    <a:pt x="8228896" y="1149838"/>
                  </a:lnTo>
                  <a:lnTo>
                    <a:pt x="8242940" y="1142999"/>
                  </a:lnTo>
                  <a:lnTo>
                    <a:pt x="8256985" y="1134361"/>
                  </a:lnTo>
                  <a:lnTo>
                    <a:pt x="8270669" y="1123923"/>
                  </a:lnTo>
                  <a:lnTo>
                    <a:pt x="8282913" y="1111685"/>
                  </a:lnTo>
                  <a:close/>
                  <a:moveTo>
                    <a:pt x="9508756" y="1073891"/>
                  </a:moveTo>
                  <a:lnTo>
                    <a:pt x="9461941" y="1108445"/>
                  </a:lnTo>
                  <a:lnTo>
                    <a:pt x="9482828" y="1098007"/>
                  </a:lnTo>
                  <a:close/>
                  <a:moveTo>
                    <a:pt x="6766383" y="1069794"/>
                  </a:moveTo>
                  <a:lnTo>
                    <a:pt x="6747298" y="1080236"/>
                  </a:lnTo>
                  <a:lnTo>
                    <a:pt x="6759541" y="1080236"/>
                  </a:lnTo>
                  <a:lnTo>
                    <a:pt x="6764583" y="1073395"/>
                  </a:lnTo>
                  <a:close/>
                  <a:moveTo>
                    <a:pt x="5931664" y="1067994"/>
                  </a:moveTo>
                  <a:lnTo>
                    <a:pt x="5898895" y="1090678"/>
                  </a:lnTo>
                  <a:lnTo>
                    <a:pt x="5867566" y="1113002"/>
                  </a:lnTo>
                  <a:lnTo>
                    <a:pt x="5886651" y="1102560"/>
                  </a:lnTo>
                  <a:lnTo>
                    <a:pt x="5903936" y="1090678"/>
                  </a:lnTo>
                  <a:lnTo>
                    <a:pt x="5916180" y="1080236"/>
                  </a:lnTo>
                  <a:close/>
                  <a:moveTo>
                    <a:pt x="8059280" y="1065253"/>
                  </a:moveTo>
                  <a:lnTo>
                    <a:pt x="8054238" y="1068492"/>
                  </a:lnTo>
                  <a:lnTo>
                    <a:pt x="8056039" y="1070292"/>
                  </a:lnTo>
                  <a:close/>
                  <a:moveTo>
                    <a:pt x="3361802" y="1060172"/>
                  </a:moveTo>
                  <a:lnTo>
                    <a:pt x="3363602" y="1061972"/>
                  </a:lnTo>
                  <a:lnTo>
                    <a:pt x="3363602" y="1060172"/>
                  </a:lnTo>
                  <a:close/>
                  <a:moveTo>
                    <a:pt x="2800975" y="1055133"/>
                  </a:moveTo>
                  <a:lnTo>
                    <a:pt x="2766418" y="1074210"/>
                  </a:lnTo>
                  <a:lnTo>
                    <a:pt x="2769658" y="1074210"/>
                  </a:lnTo>
                  <a:lnTo>
                    <a:pt x="2775057" y="1070611"/>
                  </a:lnTo>
                  <a:lnTo>
                    <a:pt x="2783697" y="1067371"/>
                  </a:lnTo>
                  <a:lnTo>
                    <a:pt x="2790536" y="1063772"/>
                  </a:lnTo>
                  <a:lnTo>
                    <a:pt x="2800975" y="1056933"/>
                  </a:lnTo>
                  <a:close/>
                  <a:moveTo>
                    <a:pt x="891359" y="1054516"/>
                  </a:moveTo>
                  <a:lnTo>
                    <a:pt x="882722" y="1064957"/>
                  </a:lnTo>
                  <a:lnTo>
                    <a:pt x="885961" y="1063157"/>
                  </a:lnTo>
                  <a:lnTo>
                    <a:pt x="899995" y="1058117"/>
                  </a:lnTo>
                  <a:close/>
                  <a:moveTo>
                    <a:pt x="7368836" y="1045669"/>
                  </a:moveTo>
                  <a:lnTo>
                    <a:pt x="7337507" y="1075195"/>
                  </a:lnTo>
                  <a:lnTo>
                    <a:pt x="7302937" y="1102560"/>
                  </a:lnTo>
                  <a:lnTo>
                    <a:pt x="7266566" y="1128485"/>
                  </a:lnTo>
                  <a:lnTo>
                    <a:pt x="7226595" y="1152970"/>
                  </a:lnTo>
                  <a:lnTo>
                    <a:pt x="7069230" y="1260271"/>
                  </a:lnTo>
                  <a:lnTo>
                    <a:pt x="7056986" y="1272513"/>
                  </a:lnTo>
                  <a:lnTo>
                    <a:pt x="7045103" y="1282955"/>
                  </a:lnTo>
                  <a:lnTo>
                    <a:pt x="7017375" y="1300238"/>
                  </a:lnTo>
                  <a:lnTo>
                    <a:pt x="7006932" y="1307080"/>
                  </a:lnTo>
                  <a:lnTo>
                    <a:pt x="6992888" y="1313921"/>
                  </a:lnTo>
                  <a:lnTo>
                    <a:pt x="6981005" y="1322563"/>
                  </a:lnTo>
                  <a:lnTo>
                    <a:pt x="6982445" y="1322563"/>
                  </a:lnTo>
                  <a:lnTo>
                    <a:pt x="6979204" y="1338406"/>
                  </a:lnTo>
                  <a:lnTo>
                    <a:pt x="6994689" y="1331204"/>
                  </a:lnTo>
                  <a:lnTo>
                    <a:pt x="7010533" y="1317522"/>
                  </a:lnTo>
                  <a:lnTo>
                    <a:pt x="7027818" y="1303479"/>
                  </a:lnTo>
                  <a:lnTo>
                    <a:pt x="7045103" y="1291597"/>
                  </a:lnTo>
                  <a:lnTo>
                    <a:pt x="7062388" y="1282955"/>
                  </a:lnTo>
                  <a:lnTo>
                    <a:pt x="7081473" y="1277554"/>
                  </a:lnTo>
                  <a:lnTo>
                    <a:pt x="7110642" y="1248028"/>
                  </a:lnTo>
                  <a:lnTo>
                    <a:pt x="7140170" y="1232545"/>
                  </a:lnTo>
                  <a:lnTo>
                    <a:pt x="7167898" y="1217062"/>
                  </a:lnTo>
                  <a:lnTo>
                    <a:pt x="7193826" y="1199779"/>
                  </a:lnTo>
                  <a:lnTo>
                    <a:pt x="7217953" y="1182496"/>
                  </a:lnTo>
                  <a:lnTo>
                    <a:pt x="7243880" y="1163412"/>
                  </a:lnTo>
                  <a:lnTo>
                    <a:pt x="7270167" y="1147929"/>
                  </a:lnTo>
                  <a:lnTo>
                    <a:pt x="7297895" y="1135687"/>
                  </a:lnTo>
                  <a:lnTo>
                    <a:pt x="7327424" y="1125245"/>
                  </a:lnTo>
                  <a:lnTo>
                    <a:pt x="7332465" y="1111202"/>
                  </a:lnTo>
                  <a:lnTo>
                    <a:pt x="7341108" y="1099320"/>
                  </a:lnTo>
                  <a:lnTo>
                    <a:pt x="7349750" y="1090678"/>
                  </a:lnTo>
                  <a:lnTo>
                    <a:pt x="7361994" y="1085277"/>
                  </a:lnTo>
                  <a:lnTo>
                    <a:pt x="7373877" y="1080236"/>
                  </a:lnTo>
                  <a:lnTo>
                    <a:pt x="7387921" y="1071594"/>
                  </a:lnTo>
                  <a:lnTo>
                    <a:pt x="7387921" y="1069794"/>
                  </a:lnTo>
                  <a:lnTo>
                    <a:pt x="7382520" y="1061152"/>
                  </a:lnTo>
                  <a:lnTo>
                    <a:pt x="7377478" y="1052511"/>
                  </a:lnTo>
                  <a:close/>
                  <a:moveTo>
                    <a:pt x="8504386" y="1044377"/>
                  </a:moveTo>
                  <a:lnTo>
                    <a:pt x="8456130" y="1078931"/>
                  </a:lnTo>
                  <a:lnTo>
                    <a:pt x="8421559" y="1101247"/>
                  </a:lnTo>
                  <a:lnTo>
                    <a:pt x="8386627" y="1123923"/>
                  </a:lnTo>
                  <a:lnTo>
                    <a:pt x="8317485" y="1165675"/>
                  </a:lnTo>
                  <a:lnTo>
                    <a:pt x="8282913" y="1184752"/>
                  </a:lnTo>
                  <a:lnTo>
                    <a:pt x="8279312" y="1193390"/>
                  </a:lnTo>
                  <a:lnTo>
                    <a:pt x="8274271" y="1202029"/>
                  </a:lnTo>
                  <a:lnTo>
                    <a:pt x="8268869" y="1208868"/>
                  </a:lnTo>
                  <a:lnTo>
                    <a:pt x="8262027" y="1213907"/>
                  </a:lnTo>
                  <a:lnTo>
                    <a:pt x="8253384" y="1219306"/>
                  </a:lnTo>
                  <a:lnTo>
                    <a:pt x="8244741" y="1222545"/>
                  </a:lnTo>
                  <a:lnTo>
                    <a:pt x="8234297" y="1226145"/>
                  </a:lnTo>
                  <a:lnTo>
                    <a:pt x="8223854" y="1226145"/>
                  </a:lnTo>
                  <a:lnTo>
                    <a:pt x="8217012" y="1241622"/>
                  </a:lnTo>
                  <a:lnTo>
                    <a:pt x="8211610" y="1248461"/>
                  </a:lnTo>
                  <a:lnTo>
                    <a:pt x="8206568" y="1255300"/>
                  </a:lnTo>
                  <a:lnTo>
                    <a:pt x="8201527" y="1258899"/>
                  </a:lnTo>
                  <a:lnTo>
                    <a:pt x="8194324" y="1264298"/>
                  </a:lnTo>
                  <a:lnTo>
                    <a:pt x="8187482" y="1265738"/>
                  </a:lnTo>
                  <a:lnTo>
                    <a:pt x="8180640" y="1267537"/>
                  </a:lnTo>
                  <a:lnTo>
                    <a:pt x="8175598" y="1269337"/>
                  </a:lnTo>
                  <a:lnTo>
                    <a:pt x="8168756" y="1272936"/>
                  </a:lnTo>
                  <a:lnTo>
                    <a:pt x="8163354" y="1276176"/>
                  </a:lnTo>
                  <a:lnTo>
                    <a:pt x="8158313" y="1283375"/>
                  </a:lnTo>
                  <a:lnTo>
                    <a:pt x="8160113" y="1288414"/>
                  </a:lnTo>
                  <a:lnTo>
                    <a:pt x="8161554" y="1295252"/>
                  </a:lnTo>
                  <a:lnTo>
                    <a:pt x="8184241" y="1286614"/>
                  </a:lnTo>
                  <a:lnTo>
                    <a:pt x="8202967" y="1276176"/>
                  </a:lnTo>
                  <a:lnTo>
                    <a:pt x="8218812" y="1264298"/>
                  </a:lnTo>
                  <a:lnTo>
                    <a:pt x="8234297" y="1250260"/>
                  </a:lnTo>
                  <a:lnTo>
                    <a:pt x="8253384" y="1232983"/>
                  </a:lnTo>
                  <a:lnTo>
                    <a:pt x="8274271" y="1217506"/>
                  </a:lnTo>
                  <a:lnTo>
                    <a:pt x="8296598" y="1205268"/>
                  </a:lnTo>
                  <a:lnTo>
                    <a:pt x="8319285" y="1195190"/>
                  </a:lnTo>
                  <a:lnTo>
                    <a:pt x="8317485" y="1186552"/>
                  </a:lnTo>
                  <a:lnTo>
                    <a:pt x="8317485" y="1179353"/>
                  </a:lnTo>
                  <a:lnTo>
                    <a:pt x="8319285" y="1172514"/>
                  </a:lnTo>
                  <a:lnTo>
                    <a:pt x="8322526" y="1168915"/>
                  </a:lnTo>
                  <a:lnTo>
                    <a:pt x="8324327" y="1163876"/>
                  </a:lnTo>
                  <a:lnTo>
                    <a:pt x="8327928" y="1162076"/>
                  </a:lnTo>
                  <a:lnTo>
                    <a:pt x="8393470" y="1125722"/>
                  </a:lnTo>
                  <a:lnTo>
                    <a:pt x="8422999" y="1106646"/>
                  </a:lnTo>
                  <a:lnTo>
                    <a:pt x="8449288" y="1087569"/>
                  </a:lnTo>
                  <a:close/>
                  <a:moveTo>
                    <a:pt x="8374384" y="1042577"/>
                  </a:moveTo>
                  <a:lnTo>
                    <a:pt x="8357098" y="1053015"/>
                  </a:lnTo>
                  <a:lnTo>
                    <a:pt x="8358898" y="1054815"/>
                  </a:lnTo>
                  <a:lnTo>
                    <a:pt x="8360699" y="1054815"/>
                  </a:lnTo>
                  <a:lnTo>
                    <a:pt x="8362500" y="1054815"/>
                  </a:lnTo>
                  <a:lnTo>
                    <a:pt x="8365741" y="1053015"/>
                  </a:lnTo>
                  <a:lnTo>
                    <a:pt x="8372943" y="1046176"/>
                  </a:lnTo>
                  <a:close/>
                  <a:moveTo>
                    <a:pt x="4905776" y="1042384"/>
                  </a:moveTo>
                  <a:lnTo>
                    <a:pt x="4890289" y="1054626"/>
                  </a:lnTo>
                  <a:lnTo>
                    <a:pt x="4893891" y="1054626"/>
                  </a:lnTo>
                  <a:lnTo>
                    <a:pt x="4900734" y="1049585"/>
                  </a:lnTo>
                  <a:close/>
                  <a:moveTo>
                    <a:pt x="520709" y="1040835"/>
                  </a:moveTo>
                  <a:lnTo>
                    <a:pt x="494799" y="1061357"/>
                  </a:lnTo>
                  <a:lnTo>
                    <a:pt x="512072" y="1054516"/>
                  </a:lnTo>
                  <a:close/>
                  <a:moveTo>
                    <a:pt x="6137643" y="1040628"/>
                  </a:moveTo>
                  <a:lnTo>
                    <a:pt x="6120358" y="1050710"/>
                  </a:lnTo>
                  <a:lnTo>
                    <a:pt x="6132241" y="1045669"/>
                  </a:lnTo>
                  <a:close/>
                  <a:moveTo>
                    <a:pt x="9430970" y="1039337"/>
                  </a:moveTo>
                  <a:lnTo>
                    <a:pt x="9408283" y="1054815"/>
                  </a:lnTo>
                  <a:lnTo>
                    <a:pt x="9427369" y="1047976"/>
                  </a:lnTo>
                  <a:lnTo>
                    <a:pt x="9429170" y="1042577"/>
                  </a:lnTo>
                  <a:close/>
                  <a:moveTo>
                    <a:pt x="3579942" y="1008339"/>
                  </a:moveTo>
                  <a:lnTo>
                    <a:pt x="3448194" y="1074210"/>
                  </a:lnTo>
                  <a:lnTo>
                    <a:pt x="3320046" y="1139722"/>
                  </a:lnTo>
                  <a:lnTo>
                    <a:pt x="3200898" y="1209193"/>
                  </a:lnTo>
                  <a:lnTo>
                    <a:pt x="3218176" y="1205593"/>
                  </a:lnTo>
                  <a:lnTo>
                    <a:pt x="3233655" y="1200554"/>
                  </a:lnTo>
                  <a:lnTo>
                    <a:pt x="3251292" y="1195514"/>
                  </a:lnTo>
                  <a:lnTo>
                    <a:pt x="3264972" y="1188315"/>
                  </a:lnTo>
                  <a:lnTo>
                    <a:pt x="3280450" y="1181476"/>
                  </a:lnTo>
                  <a:lnTo>
                    <a:pt x="3294488" y="1172837"/>
                  </a:lnTo>
                  <a:lnTo>
                    <a:pt x="3309967" y="1162399"/>
                  </a:lnTo>
                  <a:lnTo>
                    <a:pt x="3323646" y="1151960"/>
                  </a:lnTo>
                  <a:lnTo>
                    <a:pt x="3356763" y="1129283"/>
                  </a:lnTo>
                  <a:lnTo>
                    <a:pt x="3391320" y="1112005"/>
                  </a:lnTo>
                  <a:lnTo>
                    <a:pt x="3425876" y="1098327"/>
                  </a:lnTo>
                  <a:lnTo>
                    <a:pt x="3462233" y="1087889"/>
                  </a:lnTo>
                  <a:lnTo>
                    <a:pt x="3462233" y="1082849"/>
                  </a:lnTo>
                  <a:lnTo>
                    <a:pt x="3464032" y="1079250"/>
                  </a:lnTo>
                  <a:lnTo>
                    <a:pt x="3467272" y="1074210"/>
                  </a:lnTo>
                  <a:lnTo>
                    <a:pt x="3470872" y="1070611"/>
                  </a:lnTo>
                  <a:lnTo>
                    <a:pt x="3475912" y="1067371"/>
                  </a:lnTo>
                  <a:lnTo>
                    <a:pt x="3483111" y="1067371"/>
                  </a:lnTo>
                  <a:lnTo>
                    <a:pt x="3502189" y="1067371"/>
                  </a:lnTo>
                  <a:lnTo>
                    <a:pt x="3515868" y="1053333"/>
                  </a:lnTo>
                  <a:lnTo>
                    <a:pt x="3529906" y="1041455"/>
                  </a:lnTo>
                  <a:lnTo>
                    <a:pt x="3545385" y="1029216"/>
                  </a:lnTo>
                  <a:lnTo>
                    <a:pt x="3562663" y="1018778"/>
                  </a:lnTo>
                  <a:close/>
                  <a:moveTo>
                    <a:pt x="2595074" y="1006539"/>
                  </a:moveTo>
                  <a:lnTo>
                    <a:pt x="2558718" y="1025617"/>
                  </a:lnTo>
                  <a:lnTo>
                    <a:pt x="2510123" y="1053333"/>
                  </a:lnTo>
                  <a:lnTo>
                    <a:pt x="2480605" y="1068811"/>
                  </a:lnTo>
                  <a:lnTo>
                    <a:pt x="2496444" y="1067371"/>
                  </a:lnTo>
                  <a:lnTo>
                    <a:pt x="2510123" y="1063772"/>
                  </a:lnTo>
                  <a:lnTo>
                    <a:pt x="2522361" y="1058732"/>
                  </a:lnTo>
                  <a:lnTo>
                    <a:pt x="2534600" y="1050094"/>
                  </a:lnTo>
                  <a:lnTo>
                    <a:pt x="2545039" y="1041455"/>
                  </a:lnTo>
                  <a:lnTo>
                    <a:pt x="2546839" y="1039655"/>
                  </a:lnTo>
                  <a:lnTo>
                    <a:pt x="2565557" y="1027417"/>
                  </a:lnTo>
                  <a:lnTo>
                    <a:pt x="2575996" y="1022377"/>
                  </a:lnTo>
                  <a:lnTo>
                    <a:pt x="2584635" y="1020577"/>
                  </a:lnTo>
                  <a:lnTo>
                    <a:pt x="2588235" y="1013378"/>
                  </a:lnTo>
                  <a:close/>
                  <a:moveTo>
                    <a:pt x="815070" y="1000872"/>
                  </a:moveTo>
                  <a:lnTo>
                    <a:pt x="776925" y="1035435"/>
                  </a:lnTo>
                  <a:lnTo>
                    <a:pt x="737341" y="1068197"/>
                  </a:lnTo>
                  <a:lnTo>
                    <a:pt x="695598" y="1099520"/>
                  </a:lnTo>
                  <a:lnTo>
                    <a:pt x="652415" y="1130482"/>
                  </a:lnTo>
                  <a:lnTo>
                    <a:pt x="622907" y="1151363"/>
                  </a:lnTo>
                  <a:lnTo>
                    <a:pt x="493000" y="1248210"/>
                  </a:lnTo>
                  <a:lnTo>
                    <a:pt x="501636" y="1256851"/>
                  </a:lnTo>
                  <a:lnTo>
                    <a:pt x="508834" y="1267292"/>
                  </a:lnTo>
                  <a:lnTo>
                    <a:pt x="515671" y="1274132"/>
                  </a:lnTo>
                  <a:lnTo>
                    <a:pt x="520709" y="1277732"/>
                  </a:lnTo>
                  <a:lnTo>
                    <a:pt x="526107" y="1279533"/>
                  </a:lnTo>
                  <a:lnTo>
                    <a:pt x="536183" y="1267292"/>
                  </a:lnTo>
                  <a:lnTo>
                    <a:pt x="546618" y="1256851"/>
                  </a:lnTo>
                  <a:lnTo>
                    <a:pt x="560653" y="1246410"/>
                  </a:lnTo>
                  <a:lnTo>
                    <a:pt x="576126" y="1237770"/>
                  </a:lnTo>
                  <a:lnTo>
                    <a:pt x="588361" y="1229129"/>
                  </a:lnTo>
                  <a:lnTo>
                    <a:pt x="602396" y="1219048"/>
                  </a:lnTo>
                  <a:lnTo>
                    <a:pt x="628305" y="1194927"/>
                  </a:lnTo>
                  <a:lnTo>
                    <a:pt x="643779" y="1175845"/>
                  </a:lnTo>
                  <a:lnTo>
                    <a:pt x="655654" y="1156764"/>
                  </a:lnTo>
                  <a:lnTo>
                    <a:pt x="664291" y="1146323"/>
                  </a:lnTo>
                  <a:lnTo>
                    <a:pt x="672927" y="1139122"/>
                  </a:lnTo>
                  <a:lnTo>
                    <a:pt x="683363" y="1134082"/>
                  </a:lnTo>
                  <a:lnTo>
                    <a:pt x="693799" y="1130482"/>
                  </a:lnTo>
                  <a:lnTo>
                    <a:pt x="699197" y="1121841"/>
                  </a:lnTo>
                  <a:lnTo>
                    <a:pt x="704234" y="1113201"/>
                  </a:lnTo>
                  <a:lnTo>
                    <a:pt x="723307" y="1092679"/>
                  </a:lnTo>
                  <a:lnTo>
                    <a:pt x="749216" y="1069997"/>
                  </a:lnTo>
                  <a:lnTo>
                    <a:pt x="775126" y="1044076"/>
                  </a:lnTo>
                  <a:lnTo>
                    <a:pt x="787361" y="1033635"/>
                  </a:lnTo>
                  <a:lnTo>
                    <a:pt x="797437" y="1023194"/>
                  </a:lnTo>
                  <a:lnTo>
                    <a:pt x="815070" y="1002313"/>
                  </a:lnTo>
                  <a:close/>
                  <a:moveTo>
                    <a:pt x="2240148" y="997900"/>
                  </a:moveTo>
                  <a:lnTo>
                    <a:pt x="2240148" y="999700"/>
                  </a:lnTo>
                  <a:lnTo>
                    <a:pt x="2245548" y="997900"/>
                  </a:lnTo>
                  <a:close/>
                  <a:moveTo>
                    <a:pt x="4514636" y="993777"/>
                  </a:moveTo>
                  <a:lnTo>
                    <a:pt x="4512835" y="997377"/>
                  </a:lnTo>
                  <a:lnTo>
                    <a:pt x="4495547" y="1016460"/>
                  </a:lnTo>
                  <a:lnTo>
                    <a:pt x="4481501" y="1031942"/>
                  </a:lnTo>
                  <a:lnTo>
                    <a:pt x="4466014" y="1044184"/>
                  </a:lnTo>
                  <a:lnTo>
                    <a:pt x="4467814" y="1044184"/>
                  </a:lnTo>
                  <a:lnTo>
                    <a:pt x="4471056" y="1044184"/>
                  </a:lnTo>
                  <a:lnTo>
                    <a:pt x="4476458" y="1040944"/>
                  </a:lnTo>
                  <a:lnTo>
                    <a:pt x="4483302" y="1031942"/>
                  </a:lnTo>
                  <a:lnTo>
                    <a:pt x="4490145" y="1023301"/>
                  </a:lnTo>
                  <a:lnTo>
                    <a:pt x="4498789" y="1014660"/>
                  </a:lnTo>
                  <a:lnTo>
                    <a:pt x="4505992" y="1009619"/>
                  </a:lnTo>
                  <a:lnTo>
                    <a:pt x="4514636" y="1006019"/>
                  </a:lnTo>
                  <a:lnTo>
                    <a:pt x="4514636" y="999177"/>
                  </a:lnTo>
                  <a:close/>
                  <a:moveTo>
                    <a:pt x="8161554" y="992546"/>
                  </a:moveTo>
                  <a:lnTo>
                    <a:pt x="8146069" y="1002624"/>
                  </a:lnTo>
                  <a:lnTo>
                    <a:pt x="8160113" y="999384"/>
                  </a:lnTo>
                  <a:close/>
                  <a:moveTo>
                    <a:pt x="9912088" y="990746"/>
                  </a:moveTo>
                  <a:lnTo>
                    <a:pt x="9877517" y="1018461"/>
                  </a:lnTo>
                  <a:lnTo>
                    <a:pt x="9846547" y="1046176"/>
                  </a:lnTo>
                  <a:lnTo>
                    <a:pt x="9813776" y="1077131"/>
                  </a:lnTo>
                  <a:lnTo>
                    <a:pt x="9820618" y="1072092"/>
                  </a:lnTo>
                  <a:lnTo>
                    <a:pt x="9855190" y="1049776"/>
                  </a:lnTo>
                  <a:lnTo>
                    <a:pt x="9889761" y="1025300"/>
                  </a:lnTo>
                  <a:lnTo>
                    <a:pt x="9901645" y="1016661"/>
                  </a:lnTo>
                  <a:lnTo>
                    <a:pt x="9907047" y="1002624"/>
                  </a:lnTo>
                  <a:close/>
                  <a:moveTo>
                    <a:pt x="9642000" y="976708"/>
                  </a:moveTo>
                  <a:lnTo>
                    <a:pt x="9609229" y="1001184"/>
                  </a:lnTo>
                  <a:lnTo>
                    <a:pt x="9602387" y="1006223"/>
                  </a:lnTo>
                  <a:lnTo>
                    <a:pt x="9622914" y="992546"/>
                  </a:lnTo>
                  <a:close/>
                  <a:moveTo>
                    <a:pt x="4983932" y="976494"/>
                  </a:moveTo>
                  <a:lnTo>
                    <a:pt x="4980330" y="980095"/>
                  </a:lnTo>
                  <a:lnTo>
                    <a:pt x="4982131" y="981895"/>
                  </a:lnTo>
                  <a:close/>
                  <a:moveTo>
                    <a:pt x="4866158" y="967853"/>
                  </a:moveTo>
                  <a:lnTo>
                    <a:pt x="4802048" y="1020061"/>
                  </a:lnTo>
                  <a:lnTo>
                    <a:pt x="4737939" y="1071909"/>
                  </a:lnTo>
                  <a:lnTo>
                    <a:pt x="4712007" y="1092792"/>
                  </a:lnTo>
                  <a:lnTo>
                    <a:pt x="4656541" y="1139239"/>
                  </a:lnTo>
                  <a:lnTo>
                    <a:pt x="4687516" y="1121956"/>
                  </a:lnTo>
                  <a:lnTo>
                    <a:pt x="4718850" y="1101073"/>
                  </a:lnTo>
                  <a:lnTo>
                    <a:pt x="4750184" y="1078750"/>
                  </a:lnTo>
                  <a:lnTo>
                    <a:pt x="4777917" y="1051025"/>
                  </a:lnTo>
                  <a:lnTo>
                    <a:pt x="4822938" y="1007819"/>
                  </a:lnTo>
                  <a:close/>
                  <a:moveTo>
                    <a:pt x="7048344" y="964294"/>
                  </a:moveTo>
                  <a:lnTo>
                    <a:pt x="7017375" y="984818"/>
                  </a:lnTo>
                  <a:lnTo>
                    <a:pt x="6838764" y="1106161"/>
                  </a:lnTo>
                  <a:lnTo>
                    <a:pt x="6674197" y="1213462"/>
                  </a:lnTo>
                  <a:lnTo>
                    <a:pt x="6681399" y="1211661"/>
                  </a:lnTo>
                  <a:lnTo>
                    <a:pt x="6688241" y="1210221"/>
                  </a:lnTo>
                  <a:lnTo>
                    <a:pt x="6701925" y="1211661"/>
                  </a:lnTo>
                  <a:lnTo>
                    <a:pt x="6714168" y="1215262"/>
                  </a:lnTo>
                  <a:lnTo>
                    <a:pt x="6715969" y="1215262"/>
                  </a:lnTo>
                  <a:lnTo>
                    <a:pt x="6747298" y="1189337"/>
                  </a:lnTo>
                  <a:lnTo>
                    <a:pt x="6778267" y="1165212"/>
                  </a:lnTo>
                  <a:lnTo>
                    <a:pt x="6811036" y="1144328"/>
                  </a:lnTo>
                  <a:lnTo>
                    <a:pt x="6842365" y="1127045"/>
                  </a:lnTo>
                  <a:lnTo>
                    <a:pt x="6847406" y="1116603"/>
                  </a:lnTo>
                  <a:lnTo>
                    <a:pt x="6854608" y="1107961"/>
                  </a:lnTo>
                  <a:lnTo>
                    <a:pt x="6863251" y="1099320"/>
                  </a:lnTo>
                  <a:lnTo>
                    <a:pt x="6873694" y="1090678"/>
                  </a:lnTo>
                  <a:lnTo>
                    <a:pt x="6876935" y="1088878"/>
                  </a:lnTo>
                  <a:lnTo>
                    <a:pt x="6892779" y="1083837"/>
                  </a:lnTo>
                  <a:lnTo>
                    <a:pt x="6908264" y="1082036"/>
                  </a:lnTo>
                  <a:lnTo>
                    <a:pt x="6961919" y="1028386"/>
                  </a:lnTo>
                  <a:lnTo>
                    <a:pt x="6966961" y="1022985"/>
                  </a:lnTo>
                  <a:lnTo>
                    <a:pt x="6973803" y="1021545"/>
                  </a:lnTo>
                  <a:lnTo>
                    <a:pt x="6979204" y="1021545"/>
                  </a:lnTo>
                  <a:lnTo>
                    <a:pt x="6986046" y="1022985"/>
                  </a:lnTo>
                  <a:lnTo>
                    <a:pt x="6992888" y="1014343"/>
                  </a:lnTo>
                  <a:lnTo>
                    <a:pt x="6996489" y="1007502"/>
                  </a:lnTo>
                  <a:lnTo>
                    <a:pt x="7001531" y="1002101"/>
                  </a:lnTo>
                  <a:lnTo>
                    <a:pt x="7006932" y="998860"/>
                  </a:lnTo>
                  <a:lnTo>
                    <a:pt x="7013774" y="995260"/>
                  </a:lnTo>
                  <a:lnTo>
                    <a:pt x="7017375" y="992019"/>
                  </a:lnTo>
                  <a:lnTo>
                    <a:pt x="7029619" y="979777"/>
                  </a:lnTo>
                  <a:close/>
                  <a:moveTo>
                    <a:pt x="494799" y="959109"/>
                  </a:moveTo>
                  <a:lnTo>
                    <a:pt x="460253" y="985031"/>
                  </a:lnTo>
                  <a:lnTo>
                    <a:pt x="427507" y="1009513"/>
                  </a:lnTo>
                  <a:lnTo>
                    <a:pt x="406744" y="1030286"/>
                  </a:lnTo>
                  <a:lnTo>
                    <a:pt x="404836" y="1031835"/>
                  </a:lnTo>
                  <a:lnTo>
                    <a:pt x="387563" y="1049476"/>
                  </a:lnTo>
                  <a:lnTo>
                    <a:pt x="372089" y="1064957"/>
                  </a:lnTo>
                  <a:lnTo>
                    <a:pt x="373528" y="1064957"/>
                  </a:lnTo>
                  <a:lnTo>
                    <a:pt x="399798" y="1037235"/>
                  </a:lnTo>
                  <a:lnTo>
                    <a:pt x="406744" y="1030286"/>
                  </a:lnTo>
                  <a:lnTo>
                    <a:pt x="423908" y="1016354"/>
                  </a:lnTo>
                  <a:lnTo>
                    <a:pt x="444780" y="1004113"/>
                  </a:lnTo>
                  <a:lnTo>
                    <a:pt x="468890" y="993672"/>
                  </a:lnTo>
                  <a:lnTo>
                    <a:pt x="481125" y="976391"/>
                  </a:lnTo>
                  <a:close/>
                  <a:moveTo>
                    <a:pt x="2686866" y="956506"/>
                  </a:moveTo>
                  <a:lnTo>
                    <a:pt x="2674627" y="959745"/>
                  </a:lnTo>
                  <a:lnTo>
                    <a:pt x="2662748" y="966585"/>
                  </a:lnTo>
                  <a:lnTo>
                    <a:pt x="2664188" y="966585"/>
                  </a:lnTo>
                  <a:lnTo>
                    <a:pt x="2674627" y="965145"/>
                  </a:lnTo>
                  <a:close/>
                  <a:moveTo>
                    <a:pt x="8632588" y="948993"/>
                  </a:moveTo>
                  <a:lnTo>
                    <a:pt x="8632588" y="950793"/>
                  </a:lnTo>
                  <a:lnTo>
                    <a:pt x="8630788" y="952593"/>
                  </a:lnTo>
                  <a:lnTo>
                    <a:pt x="8572088" y="995785"/>
                  </a:lnTo>
                  <a:lnTo>
                    <a:pt x="8584332" y="995785"/>
                  </a:lnTo>
                  <a:lnTo>
                    <a:pt x="8610261" y="971669"/>
                  </a:lnTo>
                  <a:lnTo>
                    <a:pt x="8637630" y="948993"/>
                  </a:lnTo>
                  <a:close/>
                  <a:moveTo>
                    <a:pt x="8357098" y="948993"/>
                  </a:moveTo>
                  <a:lnTo>
                    <a:pt x="8251583" y="1016661"/>
                  </a:lnTo>
                  <a:lnTo>
                    <a:pt x="8149670" y="1087569"/>
                  </a:lnTo>
                  <a:lnTo>
                    <a:pt x="8047396" y="1160276"/>
                  </a:lnTo>
                  <a:lnTo>
                    <a:pt x="7948364" y="1232983"/>
                  </a:lnTo>
                  <a:lnTo>
                    <a:pt x="7953765" y="1234783"/>
                  </a:lnTo>
                  <a:lnTo>
                    <a:pt x="7958807" y="1234783"/>
                  </a:lnTo>
                  <a:lnTo>
                    <a:pt x="8007423" y="1205268"/>
                  </a:lnTo>
                  <a:lnTo>
                    <a:pt x="8052438" y="1174314"/>
                  </a:lnTo>
                  <a:lnTo>
                    <a:pt x="8093851" y="1142999"/>
                  </a:lnTo>
                  <a:lnTo>
                    <a:pt x="8133824" y="1111685"/>
                  </a:lnTo>
                  <a:lnTo>
                    <a:pt x="8173798" y="1078931"/>
                  </a:lnTo>
                  <a:lnTo>
                    <a:pt x="8217012" y="1049776"/>
                  </a:lnTo>
                  <a:lnTo>
                    <a:pt x="8267428" y="1020261"/>
                  </a:lnTo>
                  <a:lnTo>
                    <a:pt x="8321086" y="992546"/>
                  </a:lnTo>
                  <a:lnTo>
                    <a:pt x="8324327" y="982108"/>
                  </a:lnTo>
                  <a:lnTo>
                    <a:pt x="8329729" y="973469"/>
                  </a:lnTo>
                  <a:lnTo>
                    <a:pt x="8336571" y="966270"/>
                  </a:lnTo>
                  <a:lnTo>
                    <a:pt x="8345214" y="963031"/>
                  </a:lnTo>
                  <a:lnTo>
                    <a:pt x="8352056" y="957632"/>
                  </a:lnTo>
                  <a:close/>
                  <a:moveTo>
                    <a:pt x="2541440" y="946067"/>
                  </a:moveTo>
                  <a:lnTo>
                    <a:pt x="2538016" y="949015"/>
                  </a:lnTo>
                  <a:lnTo>
                    <a:pt x="2506882" y="966585"/>
                  </a:lnTo>
                  <a:lnTo>
                    <a:pt x="2434169" y="1008339"/>
                  </a:lnTo>
                  <a:lnTo>
                    <a:pt x="2364696" y="1051533"/>
                  </a:lnTo>
                  <a:lnTo>
                    <a:pt x="2299182" y="1094728"/>
                  </a:lnTo>
                  <a:lnTo>
                    <a:pt x="2235108" y="1139722"/>
                  </a:lnTo>
                  <a:lnTo>
                    <a:pt x="2235108" y="1146921"/>
                  </a:lnTo>
                  <a:lnTo>
                    <a:pt x="2250587" y="1138282"/>
                  </a:lnTo>
                  <a:lnTo>
                    <a:pt x="2264625" y="1126044"/>
                  </a:lnTo>
                  <a:lnTo>
                    <a:pt x="2278304" y="1115605"/>
                  </a:lnTo>
                  <a:lnTo>
                    <a:pt x="2292343" y="1106966"/>
                  </a:lnTo>
                  <a:lnTo>
                    <a:pt x="2304222" y="1100127"/>
                  </a:lnTo>
                  <a:lnTo>
                    <a:pt x="2319700" y="1094728"/>
                  </a:lnTo>
                  <a:lnTo>
                    <a:pt x="2343818" y="1072411"/>
                  </a:lnTo>
                  <a:lnTo>
                    <a:pt x="2370096" y="1053333"/>
                  </a:lnTo>
                  <a:lnTo>
                    <a:pt x="2397813" y="1034256"/>
                  </a:lnTo>
                  <a:lnTo>
                    <a:pt x="2429130" y="1018778"/>
                  </a:lnTo>
                  <a:lnTo>
                    <a:pt x="2460087" y="1002940"/>
                  </a:lnTo>
                  <a:lnTo>
                    <a:pt x="2489244" y="987462"/>
                  </a:lnTo>
                  <a:lnTo>
                    <a:pt x="2515522" y="968384"/>
                  </a:lnTo>
                  <a:lnTo>
                    <a:pt x="2538016" y="949015"/>
                  </a:lnTo>
                  <a:lnTo>
                    <a:pt x="2543239" y="946067"/>
                  </a:lnTo>
                  <a:close/>
                  <a:moveTo>
                    <a:pt x="9091379" y="940355"/>
                  </a:moveTo>
                  <a:lnTo>
                    <a:pt x="9091379" y="942155"/>
                  </a:lnTo>
                  <a:lnTo>
                    <a:pt x="9096781" y="940355"/>
                  </a:lnTo>
                  <a:close/>
                  <a:moveTo>
                    <a:pt x="8789960" y="940355"/>
                  </a:moveTo>
                  <a:lnTo>
                    <a:pt x="8760790" y="954392"/>
                  </a:lnTo>
                  <a:lnTo>
                    <a:pt x="8734862" y="969870"/>
                  </a:lnTo>
                  <a:lnTo>
                    <a:pt x="8708933" y="985347"/>
                  </a:lnTo>
                  <a:lnTo>
                    <a:pt x="8686246" y="1002624"/>
                  </a:lnTo>
                  <a:lnTo>
                    <a:pt x="8644472" y="1033938"/>
                  </a:lnTo>
                  <a:lnTo>
                    <a:pt x="8603058" y="1067053"/>
                  </a:lnTo>
                  <a:lnTo>
                    <a:pt x="8537517" y="1118883"/>
                  </a:lnTo>
                  <a:lnTo>
                    <a:pt x="8540758" y="1120323"/>
                  </a:lnTo>
                  <a:lnTo>
                    <a:pt x="8542559" y="1120323"/>
                  </a:lnTo>
                  <a:lnTo>
                    <a:pt x="8549401" y="1118883"/>
                  </a:lnTo>
                  <a:lnTo>
                    <a:pt x="8556603" y="1118883"/>
                  </a:lnTo>
                  <a:lnTo>
                    <a:pt x="8589374" y="1085769"/>
                  </a:lnTo>
                  <a:lnTo>
                    <a:pt x="8623945" y="1054815"/>
                  </a:lnTo>
                  <a:lnTo>
                    <a:pt x="8663918" y="1025300"/>
                  </a:lnTo>
                  <a:lnTo>
                    <a:pt x="8707133" y="997585"/>
                  </a:lnTo>
                  <a:lnTo>
                    <a:pt x="8728020" y="985347"/>
                  </a:lnTo>
                  <a:lnTo>
                    <a:pt x="8750347" y="971669"/>
                  </a:lnTo>
                  <a:lnTo>
                    <a:pt x="8769433" y="957632"/>
                  </a:lnTo>
                  <a:lnTo>
                    <a:pt x="8789960" y="943954"/>
                  </a:lnTo>
                  <a:close/>
                  <a:moveTo>
                    <a:pt x="4597474" y="940129"/>
                  </a:moveTo>
                  <a:lnTo>
                    <a:pt x="4581987" y="943729"/>
                  </a:lnTo>
                  <a:lnTo>
                    <a:pt x="4568301" y="948770"/>
                  </a:lnTo>
                  <a:lnTo>
                    <a:pt x="4547411" y="962812"/>
                  </a:lnTo>
                  <a:lnTo>
                    <a:pt x="4528322" y="978294"/>
                  </a:lnTo>
                  <a:lnTo>
                    <a:pt x="4523280" y="985135"/>
                  </a:lnTo>
                  <a:lnTo>
                    <a:pt x="4551013" y="969653"/>
                  </a:lnTo>
                  <a:lnTo>
                    <a:pt x="4578385" y="955971"/>
                  </a:lnTo>
                  <a:lnTo>
                    <a:pt x="4588830" y="948770"/>
                  </a:lnTo>
                  <a:close/>
                  <a:moveTo>
                    <a:pt x="2460087" y="930589"/>
                  </a:moveTo>
                  <a:lnTo>
                    <a:pt x="2451448" y="935629"/>
                  </a:lnTo>
                  <a:lnTo>
                    <a:pt x="2444608" y="940668"/>
                  </a:lnTo>
                  <a:lnTo>
                    <a:pt x="2454688" y="937428"/>
                  </a:lnTo>
                  <a:close/>
                  <a:moveTo>
                    <a:pt x="3420837" y="925190"/>
                  </a:moveTo>
                  <a:lnTo>
                    <a:pt x="3415437" y="928789"/>
                  </a:lnTo>
                  <a:lnTo>
                    <a:pt x="3415321" y="928909"/>
                  </a:lnTo>
                  <a:lnTo>
                    <a:pt x="3405358" y="935629"/>
                  </a:lnTo>
                  <a:lnTo>
                    <a:pt x="3393119" y="944267"/>
                  </a:lnTo>
                  <a:lnTo>
                    <a:pt x="3405358" y="939228"/>
                  </a:lnTo>
                  <a:lnTo>
                    <a:pt x="3415321" y="928909"/>
                  </a:lnTo>
                  <a:close/>
                  <a:moveTo>
                    <a:pt x="7895066" y="923438"/>
                  </a:moveTo>
                  <a:lnTo>
                    <a:pt x="7884623" y="928477"/>
                  </a:lnTo>
                  <a:lnTo>
                    <a:pt x="7872379" y="930277"/>
                  </a:lnTo>
                  <a:lnTo>
                    <a:pt x="7860495" y="933516"/>
                  </a:lnTo>
                  <a:lnTo>
                    <a:pt x="7846450" y="935316"/>
                  </a:lnTo>
                  <a:lnTo>
                    <a:pt x="7842849" y="947554"/>
                  </a:lnTo>
                  <a:lnTo>
                    <a:pt x="7839608" y="961231"/>
                  </a:lnTo>
                  <a:lnTo>
                    <a:pt x="7860495" y="945754"/>
                  </a:lnTo>
                  <a:lnTo>
                    <a:pt x="7881021" y="933516"/>
                  </a:lnTo>
                  <a:close/>
                  <a:moveTo>
                    <a:pt x="7264766" y="919285"/>
                  </a:moveTo>
                  <a:lnTo>
                    <a:pt x="7211111" y="953852"/>
                  </a:lnTo>
                  <a:lnTo>
                    <a:pt x="7156015" y="990219"/>
                  </a:lnTo>
                  <a:lnTo>
                    <a:pt x="7098398" y="1030186"/>
                  </a:lnTo>
                  <a:lnTo>
                    <a:pt x="7041502" y="1073395"/>
                  </a:lnTo>
                  <a:lnTo>
                    <a:pt x="7039701" y="1073395"/>
                  </a:lnTo>
                  <a:lnTo>
                    <a:pt x="6954717" y="1135687"/>
                  </a:lnTo>
                  <a:lnTo>
                    <a:pt x="6884137" y="1187537"/>
                  </a:lnTo>
                  <a:lnTo>
                    <a:pt x="6814637" y="1236146"/>
                  </a:lnTo>
                  <a:lnTo>
                    <a:pt x="6788710" y="1249829"/>
                  </a:lnTo>
                  <a:lnTo>
                    <a:pt x="6764583" y="1265312"/>
                  </a:lnTo>
                  <a:lnTo>
                    <a:pt x="6750539" y="1273953"/>
                  </a:lnTo>
                  <a:lnTo>
                    <a:pt x="6728212" y="1289796"/>
                  </a:lnTo>
                  <a:lnTo>
                    <a:pt x="6705526" y="1303479"/>
                  </a:lnTo>
                  <a:lnTo>
                    <a:pt x="6691842" y="1310680"/>
                  </a:lnTo>
                  <a:lnTo>
                    <a:pt x="6686440" y="1317522"/>
                  </a:lnTo>
                  <a:lnTo>
                    <a:pt x="6681399" y="1324363"/>
                  </a:lnTo>
                  <a:lnTo>
                    <a:pt x="6674197" y="1334805"/>
                  </a:lnTo>
                  <a:lnTo>
                    <a:pt x="6722811" y="1313921"/>
                  </a:lnTo>
                  <a:lnTo>
                    <a:pt x="6754140" y="1300238"/>
                  </a:lnTo>
                  <a:lnTo>
                    <a:pt x="6781868" y="1284395"/>
                  </a:lnTo>
                  <a:lnTo>
                    <a:pt x="6805995" y="1267112"/>
                  </a:lnTo>
                  <a:lnTo>
                    <a:pt x="6826880" y="1249829"/>
                  </a:lnTo>
                  <a:lnTo>
                    <a:pt x="6830121" y="1246228"/>
                  </a:lnTo>
                  <a:lnTo>
                    <a:pt x="6836963" y="1246228"/>
                  </a:lnTo>
                  <a:lnTo>
                    <a:pt x="6842365" y="1244788"/>
                  </a:lnTo>
                  <a:lnTo>
                    <a:pt x="6844165" y="1242987"/>
                  </a:lnTo>
                  <a:lnTo>
                    <a:pt x="6849207" y="1239387"/>
                  </a:lnTo>
                  <a:lnTo>
                    <a:pt x="6849207" y="1232545"/>
                  </a:lnTo>
                  <a:lnTo>
                    <a:pt x="6852808" y="1227504"/>
                  </a:lnTo>
                  <a:lnTo>
                    <a:pt x="6856409" y="1222103"/>
                  </a:lnTo>
                  <a:lnTo>
                    <a:pt x="6863251" y="1217062"/>
                  </a:lnTo>
                  <a:lnTo>
                    <a:pt x="6870093" y="1215262"/>
                  </a:lnTo>
                  <a:lnTo>
                    <a:pt x="6890979" y="1215262"/>
                  </a:lnTo>
                  <a:lnTo>
                    <a:pt x="6897821" y="1208421"/>
                  </a:lnTo>
                  <a:lnTo>
                    <a:pt x="6910064" y="1194738"/>
                  </a:lnTo>
                  <a:lnTo>
                    <a:pt x="6925549" y="1182496"/>
                  </a:lnTo>
                  <a:lnTo>
                    <a:pt x="6934191" y="1175654"/>
                  </a:lnTo>
                  <a:lnTo>
                    <a:pt x="6944634" y="1168453"/>
                  </a:lnTo>
                  <a:lnTo>
                    <a:pt x="6961919" y="1163412"/>
                  </a:lnTo>
                  <a:lnTo>
                    <a:pt x="6982445" y="1159811"/>
                  </a:lnTo>
                  <a:lnTo>
                    <a:pt x="7000090" y="1137487"/>
                  </a:lnTo>
                  <a:lnTo>
                    <a:pt x="7019176" y="1118403"/>
                  </a:lnTo>
                  <a:lnTo>
                    <a:pt x="7036461" y="1104361"/>
                  </a:lnTo>
                  <a:lnTo>
                    <a:pt x="7053745" y="1090678"/>
                  </a:lnTo>
                  <a:lnTo>
                    <a:pt x="7093357" y="1062953"/>
                  </a:lnTo>
                  <a:lnTo>
                    <a:pt x="7135129" y="1035227"/>
                  </a:lnTo>
                  <a:lnTo>
                    <a:pt x="7178341" y="1005702"/>
                  </a:lnTo>
                  <a:lnTo>
                    <a:pt x="7221554" y="971135"/>
                  </a:lnTo>
                  <a:lnTo>
                    <a:pt x="7256123" y="947010"/>
                  </a:lnTo>
                  <a:lnTo>
                    <a:pt x="7273408" y="936568"/>
                  </a:lnTo>
                  <a:lnTo>
                    <a:pt x="7291053" y="926126"/>
                  </a:lnTo>
                  <a:lnTo>
                    <a:pt x="7287452" y="924326"/>
                  </a:lnTo>
                  <a:lnTo>
                    <a:pt x="7282051" y="921085"/>
                  </a:lnTo>
                  <a:lnTo>
                    <a:pt x="7275209" y="921085"/>
                  </a:lnTo>
                  <a:close/>
                  <a:moveTo>
                    <a:pt x="9863833" y="913000"/>
                  </a:moveTo>
                  <a:lnTo>
                    <a:pt x="9842946" y="923438"/>
                  </a:lnTo>
                  <a:lnTo>
                    <a:pt x="9822419" y="935316"/>
                  </a:lnTo>
                  <a:lnTo>
                    <a:pt x="9778845" y="968070"/>
                  </a:lnTo>
                  <a:lnTo>
                    <a:pt x="9740672" y="999384"/>
                  </a:lnTo>
                  <a:lnTo>
                    <a:pt x="9650643" y="1061654"/>
                  </a:lnTo>
                  <a:lnTo>
                    <a:pt x="9533244" y="1142999"/>
                  </a:lnTo>
                  <a:lnTo>
                    <a:pt x="9453298" y="1195190"/>
                  </a:lnTo>
                  <a:lnTo>
                    <a:pt x="9453298" y="1226145"/>
                  </a:lnTo>
                  <a:lnTo>
                    <a:pt x="9489670" y="1207068"/>
                  </a:lnTo>
                  <a:lnTo>
                    <a:pt x="9529643" y="1184752"/>
                  </a:lnTo>
                  <a:lnTo>
                    <a:pt x="9566015" y="1162076"/>
                  </a:lnTo>
                  <a:lnTo>
                    <a:pt x="9598786" y="1137960"/>
                  </a:lnTo>
                  <a:lnTo>
                    <a:pt x="9609229" y="1125722"/>
                  </a:lnTo>
                  <a:lnTo>
                    <a:pt x="9626515" y="1113484"/>
                  </a:lnTo>
                  <a:lnTo>
                    <a:pt x="9642000" y="1108445"/>
                  </a:lnTo>
                  <a:lnTo>
                    <a:pt x="9657845" y="1104846"/>
                  </a:lnTo>
                  <a:lnTo>
                    <a:pt x="9664687" y="1092968"/>
                  </a:lnTo>
                  <a:lnTo>
                    <a:pt x="9671530" y="1082530"/>
                  </a:lnTo>
                  <a:lnTo>
                    <a:pt x="9678732" y="1072092"/>
                  </a:lnTo>
                  <a:lnTo>
                    <a:pt x="9687375" y="1063453"/>
                  </a:lnTo>
                  <a:lnTo>
                    <a:pt x="9697818" y="1054815"/>
                  </a:lnTo>
                  <a:lnTo>
                    <a:pt x="9709702" y="1049776"/>
                  </a:lnTo>
                  <a:lnTo>
                    <a:pt x="9720146" y="1046176"/>
                  </a:lnTo>
                  <a:lnTo>
                    <a:pt x="9732030" y="1044377"/>
                  </a:lnTo>
                  <a:lnTo>
                    <a:pt x="9735631" y="1033938"/>
                  </a:lnTo>
                  <a:lnTo>
                    <a:pt x="9739232" y="1025300"/>
                  </a:lnTo>
                  <a:lnTo>
                    <a:pt x="9746074" y="1020261"/>
                  </a:lnTo>
                  <a:lnTo>
                    <a:pt x="9754717" y="1018461"/>
                  </a:lnTo>
                  <a:lnTo>
                    <a:pt x="9754717" y="1016661"/>
                  </a:lnTo>
                  <a:lnTo>
                    <a:pt x="9754717" y="1006223"/>
                  </a:lnTo>
                  <a:lnTo>
                    <a:pt x="9765160" y="1002624"/>
                  </a:lnTo>
                  <a:lnTo>
                    <a:pt x="9787488" y="993985"/>
                  </a:lnTo>
                  <a:lnTo>
                    <a:pt x="9806574" y="982108"/>
                  </a:lnTo>
                  <a:lnTo>
                    <a:pt x="9822419" y="968070"/>
                  </a:lnTo>
                  <a:lnTo>
                    <a:pt x="9836104" y="948993"/>
                  </a:lnTo>
                  <a:lnTo>
                    <a:pt x="9850148" y="930277"/>
                  </a:lnTo>
                  <a:close/>
                  <a:moveTo>
                    <a:pt x="8101054" y="913000"/>
                  </a:moveTo>
                  <a:lnTo>
                    <a:pt x="8066482" y="938915"/>
                  </a:lnTo>
                  <a:lnTo>
                    <a:pt x="8031911" y="964831"/>
                  </a:lnTo>
                  <a:lnTo>
                    <a:pt x="7962408" y="1013062"/>
                  </a:lnTo>
                  <a:lnTo>
                    <a:pt x="7919194" y="1041137"/>
                  </a:lnTo>
                  <a:lnTo>
                    <a:pt x="7882822" y="1068492"/>
                  </a:lnTo>
                  <a:lnTo>
                    <a:pt x="7848251" y="1092968"/>
                  </a:lnTo>
                  <a:lnTo>
                    <a:pt x="7816920" y="1118883"/>
                  </a:lnTo>
                  <a:lnTo>
                    <a:pt x="7816920" y="1144799"/>
                  </a:lnTo>
                  <a:lnTo>
                    <a:pt x="7836007" y="1137960"/>
                  </a:lnTo>
                  <a:lnTo>
                    <a:pt x="7851852" y="1128962"/>
                  </a:lnTo>
                  <a:lnTo>
                    <a:pt x="7865536" y="1117084"/>
                  </a:lnTo>
                  <a:lnTo>
                    <a:pt x="7875980" y="1103046"/>
                  </a:lnTo>
                  <a:lnTo>
                    <a:pt x="7881021" y="1092968"/>
                  </a:lnTo>
                  <a:lnTo>
                    <a:pt x="7893265" y="1098007"/>
                  </a:lnTo>
                  <a:lnTo>
                    <a:pt x="7896867" y="1098007"/>
                  </a:lnTo>
                  <a:lnTo>
                    <a:pt x="7903709" y="1094408"/>
                  </a:lnTo>
                  <a:lnTo>
                    <a:pt x="7912352" y="1091168"/>
                  </a:lnTo>
                  <a:lnTo>
                    <a:pt x="7914152" y="1084330"/>
                  </a:lnTo>
                  <a:lnTo>
                    <a:pt x="7917393" y="1075691"/>
                  </a:lnTo>
                  <a:lnTo>
                    <a:pt x="7922435" y="1070292"/>
                  </a:lnTo>
                  <a:lnTo>
                    <a:pt x="7931078" y="1063453"/>
                  </a:lnTo>
                  <a:lnTo>
                    <a:pt x="7939721" y="1059854"/>
                  </a:lnTo>
                  <a:lnTo>
                    <a:pt x="7945122" y="1056614"/>
                  </a:lnTo>
                  <a:lnTo>
                    <a:pt x="7950164" y="1053015"/>
                  </a:lnTo>
                  <a:lnTo>
                    <a:pt x="7971051" y="1044377"/>
                  </a:lnTo>
                  <a:lnTo>
                    <a:pt x="7990137" y="1032139"/>
                  </a:lnTo>
                  <a:lnTo>
                    <a:pt x="8009224" y="1016661"/>
                  </a:lnTo>
                  <a:lnTo>
                    <a:pt x="8026509" y="995785"/>
                  </a:lnTo>
                  <a:lnTo>
                    <a:pt x="8043795" y="980308"/>
                  </a:lnTo>
                  <a:lnTo>
                    <a:pt x="8061081" y="966270"/>
                  </a:lnTo>
                  <a:lnTo>
                    <a:pt x="8081967" y="954392"/>
                  </a:lnTo>
                  <a:lnTo>
                    <a:pt x="8102854" y="945754"/>
                  </a:lnTo>
                  <a:lnTo>
                    <a:pt x="8106095" y="938915"/>
                  </a:lnTo>
                  <a:lnTo>
                    <a:pt x="8107896" y="932076"/>
                  </a:lnTo>
                  <a:lnTo>
                    <a:pt x="8114738" y="924878"/>
                  </a:lnTo>
                  <a:lnTo>
                    <a:pt x="8121941" y="919838"/>
                  </a:lnTo>
                  <a:lnTo>
                    <a:pt x="8130583" y="916239"/>
                  </a:lnTo>
                  <a:lnTo>
                    <a:pt x="8135625" y="914799"/>
                  </a:lnTo>
                  <a:lnTo>
                    <a:pt x="8139226" y="913000"/>
                  </a:lnTo>
                  <a:close/>
                  <a:moveTo>
                    <a:pt x="9283682" y="905801"/>
                  </a:moveTo>
                  <a:lnTo>
                    <a:pt x="9271798" y="907601"/>
                  </a:lnTo>
                  <a:lnTo>
                    <a:pt x="9261355" y="911200"/>
                  </a:lnTo>
                  <a:lnTo>
                    <a:pt x="9230024" y="928477"/>
                  </a:lnTo>
                  <a:lnTo>
                    <a:pt x="9204096" y="945754"/>
                  </a:lnTo>
                  <a:lnTo>
                    <a:pt x="9176367" y="971669"/>
                  </a:lnTo>
                  <a:lnTo>
                    <a:pt x="9148638" y="997585"/>
                  </a:lnTo>
                  <a:lnTo>
                    <a:pt x="9136754" y="1008023"/>
                  </a:lnTo>
                  <a:lnTo>
                    <a:pt x="9124510" y="1018461"/>
                  </a:lnTo>
                  <a:lnTo>
                    <a:pt x="9112266" y="1027100"/>
                  </a:lnTo>
                  <a:lnTo>
                    <a:pt x="9098581" y="1033938"/>
                  </a:lnTo>
                  <a:lnTo>
                    <a:pt x="9103623" y="1053015"/>
                  </a:lnTo>
                  <a:lnTo>
                    <a:pt x="9103623" y="1068492"/>
                  </a:lnTo>
                  <a:lnTo>
                    <a:pt x="9128111" y="1049776"/>
                  </a:lnTo>
                  <a:lnTo>
                    <a:pt x="9154040" y="1030699"/>
                  </a:lnTo>
                  <a:lnTo>
                    <a:pt x="9181408" y="1013062"/>
                  </a:lnTo>
                  <a:lnTo>
                    <a:pt x="9209138" y="999384"/>
                  </a:lnTo>
                  <a:lnTo>
                    <a:pt x="9217780" y="980308"/>
                  </a:lnTo>
                  <a:lnTo>
                    <a:pt x="9228224" y="964831"/>
                  </a:lnTo>
                  <a:lnTo>
                    <a:pt x="9242268" y="952593"/>
                  </a:lnTo>
                  <a:lnTo>
                    <a:pt x="9249111" y="947554"/>
                  </a:lnTo>
                  <a:lnTo>
                    <a:pt x="9255953" y="943954"/>
                  </a:lnTo>
                  <a:lnTo>
                    <a:pt x="9269998" y="938915"/>
                  </a:lnTo>
                  <a:lnTo>
                    <a:pt x="9283682" y="932076"/>
                  </a:lnTo>
                  <a:lnTo>
                    <a:pt x="9297727" y="921638"/>
                  </a:lnTo>
                  <a:lnTo>
                    <a:pt x="9311411" y="909400"/>
                  </a:lnTo>
                  <a:lnTo>
                    <a:pt x="9297727" y="907601"/>
                  </a:lnTo>
                  <a:close/>
                  <a:moveTo>
                    <a:pt x="8700290" y="904361"/>
                  </a:moveTo>
                  <a:lnTo>
                    <a:pt x="8694889" y="907601"/>
                  </a:lnTo>
                  <a:lnTo>
                    <a:pt x="8688046" y="909400"/>
                  </a:lnTo>
                  <a:lnTo>
                    <a:pt x="8677603" y="918039"/>
                  </a:lnTo>
                  <a:lnTo>
                    <a:pt x="8667160" y="924878"/>
                  </a:lnTo>
                  <a:lnTo>
                    <a:pt x="8654916" y="937115"/>
                  </a:lnTo>
                  <a:close/>
                  <a:moveTo>
                    <a:pt x="2612353" y="902873"/>
                  </a:moveTo>
                  <a:lnTo>
                    <a:pt x="2546839" y="942468"/>
                  </a:lnTo>
                  <a:lnTo>
                    <a:pt x="2551878" y="942468"/>
                  </a:lnTo>
                  <a:lnTo>
                    <a:pt x="2562317" y="942468"/>
                  </a:lnTo>
                  <a:lnTo>
                    <a:pt x="2565557" y="939228"/>
                  </a:lnTo>
                  <a:lnTo>
                    <a:pt x="2569157" y="937428"/>
                  </a:lnTo>
                  <a:lnTo>
                    <a:pt x="2577796" y="935629"/>
                  </a:lnTo>
                  <a:lnTo>
                    <a:pt x="2595074" y="918351"/>
                  </a:lnTo>
                  <a:close/>
                  <a:moveTo>
                    <a:pt x="2795935" y="897474"/>
                  </a:moveTo>
                  <a:lnTo>
                    <a:pt x="2787297" y="899273"/>
                  </a:lnTo>
                  <a:lnTo>
                    <a:pt x="2768218" y="913312"/>
                  </a:lnTo>
                  <a:lnTo>
                    <a:pt x="2776858" y="911512"/>
                  </a:lnTo>
                  <a:lnTo>
                    <a:pt x="2783697" y="907912"/>
                  </a:lnTo>
                  <a:lnTo>
                    <a:pt x="2790536" y="902873"/>
                  </a:lnTo>
                  <a:close/>
                  <a:moveTo>
                    <a:pt x="344380" y="896825"/>
                  </a:moveTo>
                  <a:lnTo>
                    <a:pt x="285364" y="934988"/>
                  </a:lnTo>
                  <a:lnTo>
                    <a:pt x="228507" y="967750"/>
                  </a:lnTo>
                  <a:lnTo>
                    <a:pt x="231746" y="969550"/>
                  </a:lnTo>
                  <a:lnTo>
                    <a:pt x="235344" y="971350"/>
                  </a:lnTo>
                  <a:lnTo>
                    <a:pt x="249019" y="978191"/>
                  </a:lnTo>
                  <a:lnTo>
                    <a:pt x="255856" y="974591"/>
                  </a:lnTo>
                  <a:lnTo>
                    <a:pt x="263053" y="969550"/>
                  </a:lnTo>
                  <a:lnTo>
                    <a:pt x="269890" y="964510"/>
                  </a:lnTo>
                  <a:lnTo>
                    <a:pt x="273489" y="957309"/>
                  </a:lnTo>
                  <a:lnTo>
                    <a:pt x="275288" y="952269"/>
                  </a:lnTo>
                  <a:lnTo>
                    <a:pt x="278527" y="947229"/>
                  </a:lnTo>
                  <a:lnTo>
                    <a:pt x="288963" y="938588"/>
                  </a:lnTo>
                  <a:lnTo>
                    <a:pt x="302997" y="929947"/>
                  </a:lnTo>
                  <a:lnTo>
                    <a:pt x="318471" y="924547"/>
                  </a:lnTo>
                  <a:lnTo>
                    <a:pt x="330706" y="910866"/>
                  </a:lnTo>
                  <a:close/>
                  <a:moveTo>
                    <a:pt x="7147012" y="896601"/>
                  </a:moveTo>
                  <a:lnTo>
                    <a:pt x="7126486" y="908843"/>
                  </a:lnTo>
                  <a:lnTo>
                    <a:pt x="7103800" y="924326"/>
                  </a:lnTo>
                  <a:lnTo>
                    <a:pt x="7086515" y="936568"/>
                  </a:lnTo>
                  <a:lnTo>
                    <a:pt x="7084714" y="938369"/>
                  </a:lnTo>
                  <a:lnTo>
                    <a:pt x="7117484" y="917485"/>
                  </a:lnTo>
                  <a:lnTo>
                    <a:pt x="7133328" y="908843"/>
                  </a:lnTo>
                  <a:close/>
                  <a:moveTo>
                    <a:pt x="9482828" y="893923"/>
                  </a:moveTo>
                  <a:lnTo>
                    <a:pt x="9463741" y="911200"/>
                  </a:lnTo>
                  <a:lnTo>
                    <a:pt x="9451497" y="919838"/>
                  </a:lnTo>
                  <a:lnTo>
                    <a:pt x="9439613" y="928477"/>
                  </a:lnTo>
                  <a:lnTo>
                    <a:pt x="9411884" y="947554"/>
                  </a:lnTo>
                  <a:lnTo>
                    <a:pt x="9385956" y="968070"/>
                  </a:lnTo>
                  <a:lnTo>
                    <a:pt x="9302768" y="1018461"/>
                  </a:lnTo>
                  <a:lnTo>
                    <a:pt x="9233626" y="1063453"/>
                  </a:lnTo>
                  <a:lnTo>
                    <a:pt x="9202295" y="1085769"/>
                  </a:lnTo>
                  <a:lnTo>
                    <a:pt x="9171325" y="1109885"/>
                  </a:lnTo>
                  <a:lnTo>
                    <a:pt x="9112266" y="1157037"/>
                  </a:lnTo>
                  <a:lnTo>
                    <a:pt x="9107224" y="1160276"/>
                  </a:lnTo>
                  <a:lnTo>
                    <a:pt x="9108665" y="1168915"/>
                  </a:lnTo>
                  <a:lnTo>
                    <a:pt x="9110465" y="1176113"/>
                  </a:lnTo>
                  <a:lnTo>
                    <a:pt x="9122709" y="1165675"/>
                  </a:lnTo>
                  <a:lnTo>
                    <a:pt x="9136754" y="1157037"/>
                  </a:lnTo>
                  <a:lnTo>
                    <a:pt x="9152239" y="1149838"/>
                  </a:lnTo>
                  <a:lnTo>
                    <a:pt x="9167724" y="1142999"/>
                  </a:lnTo>
                  <a:lnTo>
                    <a:pt x="9185010" y="1134361"/>
                  </a:lnTo>
                  <a:lnTo>
                    <a:pt x="9200495" y="1122123"/>
                  </a:lnTo>
                  <a:lnTo>
                    <a:pt x="9212739" y="1106646"/>
                  </a:lnTo>
                  <a:lnTo>
                    <a:pt x="9223182" y="1091168"/>
                  </a:lnTo>
                  <a:lnTo>
                    <a:pt x="9224623" y="1085769"/>
                  </a:lnTo>
                  <a:lnTo>
                    <a:pt x="9228224" y="1084330"/>
                  </a:lnTo>
                  <a:lnTo>
                    <a:pt x="9269998" y="1058414"/>
                  </a:lnTo>
                  <a:lnTo>
                    <a:pt x="9309611" y="1032139"/>
                  </a:lnTo>
                  <a:lnTo>
                    <a:pt x="9380554" y="982108"/>
                  </a:lnTo>
                  <a:lnTo>
                    <a:pt x="9410084" y="963031"/>
                  </a:lnTo>
                  <a:lnTo>
                    <a:pt x="9437813" y="940355"/>
                  </a:lnTo>
                  <a:lnTo>
                    <a:pt x="9489670" y="893923"/>
                  </a:lnTo>
                  <a:close/>
                  <a:moveTo>
                    <a:pt x="7050144" y="862034"/>
                  </a:moveTo>
                  <a:lnTo>
                    <a:pt x="7046904" y="863834"/>
                  </a:lnTo>
                  <a:lnTo>
                    <a:pt x="7039701" y="865635"/>
                  </a:lnTo>
                  <a:lnTo>
                    <a:pt x="7041502" y="867075"/>
                  </a:lnTo>
                  <a:close/>
                  <a:moveTo>
                    <a:pt x="429306" y="836341"/>
                  </a:moveTo>
                  <a:lnTo>
                    <a:pt x="423908" y="841381"/>
                  </a:lnTo>
                  <a:lnTo>
                    <a:pt x="387563" y="867303"/>
                  </a:lnTo>
                  <a:lnTo>
                    <a:pt x="408434" y="860462"/>
                  </a:lnTo>
                  <a:lnTo>
                    <a:pt x="429306" y="856862"/>
                  </a:lnTo>
                  <a:close/>
                  <a:moveTo>
                    <a:pt x="4742981" y="819150"/>
                  </a:moveTo>
                  <a:lnTo>
                    <a:pt x="4750184" y="820950"/>
                  </a:lnTo>
                  <a:lnTo>
                    <a:pt x="4755227" y="822391"/>
                  </a:lnTo>
                  <a:lnTo>
                    <a:pt x="4767472" y="820950"/>
                  </a:lnTo>
                  <a:lnTo>
                    <a:pt x="4781159" y="820950"/>
                  </a:lnTo>
                  <a:lnTo>
                    <a:pt x="4786561" y="822391"/>
                  </a:lnTo>
                  <a:lnTo>
                    <a:pt x="4793404" y="825991"/>
                  </a:lnTo>
                  <a:lnTo>
                    <a:pt x="4798447" y="829592"/>
                  </a:lnTo>
                  <a:lnTo>
                    <a:pt x="4803849" y="836433"/>
                  </a:lnTo>
                  <a:lnTo>
                    <a:pt x="4805650" y="837873"/>
                  </a:lnTo>
                  <a:lnTo>
                    <a:pt x="4807091" y="837873"/>
                  </a:lnTo>
                  <a:lnTo>
                    <a:pt x="4812493" y="836433"/>
                  </a:lnTo>
                  <a:lnTo>
                    <a:pt x="4821137" y="831032"/>
                  </a:lnTo>
                  <a:lnTo>
                    <a:pt x="4826179" y="829592"/>
                  </a:lnTo>
                  <a:lnTo>
                    <a:pt x="4829781" y="829592"/>
                  </a:lnTo>
                  <a:lnTo>
                    <a:pt x="4841666" y="831032"/>
                  </a:lnTo>
                  <a:lnTo>
                    <a:pt x="4850310" y="836433"/>
                  </a:lnTo>
                  <a:lnTo>
                    <a:pt x="4857154" y="841473"/>
                  </a:lnTo>
                  <a:lnTo>
                    <a:pt x="4860755" y="848314"/>
                  </a:lnTo>
                  <a:lnTo>
                    <a:pt x="4866158" y="858756"/>
                  </a:lnTo>
                  <a:lnTo>
                    <a:pt x="4869399" y="860556"/>
                  </a:lnTo>
                  <a:lnTo>
                    <a:pt x="4873001" y="864157"/>
                  </a:lnTo>
                  <a:lnTo>
                    <a:pt x="4914420" y="862357"/>
                  </a:lnTo>
                  <a:lnTo>
                    <a:pt x="4956199" y="865957"/>
                  </a:lnTo>
                  <a:lnTo>
                    <a:pt x="4995817" y="872798"/>
                  </a:lnTo>
                  <a:lnTo>
                    <a:pt x="5037597" y="883240"/>
                  </a:lnTo>
                  <a:lnTo>
                    <a:pt x="5070012" y="891881"/>
                  </a:lnTo>
                  <a:lnTo>
                    <a:pt x="5106388" y="896922"/>
                  </a:lnTo>
                  <a:lnTo>
                    <a:pt x="5142765" y="898722"/>
                  </a:lnTo>
                  <a:lnTo>
                    <a:pt x="5184544" y="896922"/>
                  </a:lnTo>
                  <a:lnTo>
                    <a:pt x="5191387" y="896922"/>
                  </a:lnTo>
                  <a:lnTo>
                    <a:pt x="5196430" y="902323"/>
                  </a:lnTo>
                  <a:lnTo>
                    <a:pt x="5219120" y="870998"/>
                  </a:lnTo>
                  <a:lnTo>
                    <a:pt x="5203633" y="907364"/>
                  </a:lnTo>
                  <a:lnTo>
                    <a:pt x="5217319" y="916005"/>
                  </a:lnTo>
                  <a:lnTo>
                    <a:pt x="5232807" y="924646"/>
                  </a:lnTo>
                  <a:lnTo>
                    <a:pt x="5238209" y="928247"/>
                  </a:lnTo>
                  <a:lnTo>
                    <a:pt x="5255497" y="943729"/>
                  </a:lnTo>
                  <a:lnTo>
                    <a:pt x="5279628" y="959211"/>
                  </a:lnTo>
                  <a:lnTo>
                    <a:pt x="5286471" y="964612"/>
                  </a:lnTo>
                  <a:lnTo>
                    <a:pt x="5286471" y="973254"/>
                  </a:lnTo>
                  <a:lnTo>
                    <a:pt x="5284670" y="1078750"/>
                  </a:lnTo>
                  <a:lnTo>
                    <a:pt x="5284670" y="1174164"/>
                  </a:lnTo>
                  <a:lnTo>
                    <a:pt x="5286471" y="1262377"/>
                  </a:lnTo>
                  <a:lnTo>
                    <a:pt x="5290073" y="1341950"/>
                  </a:lnTo>
                  <a:lnTo>
                    <a:pt x="5301958" y="1515136"/>
                  </a:lnTo>
                  <a:lnTo>
                    <a:pt x="5312403" y="1672480"/>
                  </a:lnTo>
                  <a:lnTo>
                    <a:pt x="5314204" y="1682921"/>
                  </a:lnTo>
                  <a:lnTo>
                    <a:pt x="5317806" y="1691923"/>
                  </a:lnTo>
                  <a:lnTo>
                    <a:pt x="5322848" y="1703805"/>
                  </a:lnTo>
                  <a:lnTo>
                    <a:pt x="5329691" y="1716046"/>
                  </a:lnTo>
                  <a:lnTo>
                    <a:pt x="5340136" y="1731529"/>
                  </a:lnTo>
                  <a:lnTo>
                    <a:pt x="5321047" y="1736930"/>
                  </a:lnTo>
                  <a:lnTo>
                    <a:pt x="5317806" y="1738730"/>
                  </a:lnTo>
                  <a:lnTo>
                    <a:pt x="5317806" y="1745571"/>
                  </a:lnTo>
                  <a:lnTo>
                    <a:pt x="5316005" y="1750612"/>
                  </a:lnTo>
                  <a:lnTo>
                    <a:pt x="5305560" y="1778336"/>
                  </a:lnTo>
                  <a:lnTo>
                    <a:pt x="5307361" y="1781576"/>
                  </a:lnTo>
                  <a:lnTo>
                    <a:pt x="5310602" y="1783377"/>
                  </a:lnTo>
                  <a:lnTo>
                    <a:pt x="5317806" y="1788777"/>
                  </a:lnTo>
                  <a:lnTo>
                    <a:pt x="5324649" y="1795618"/>
                  </a:lnTo>
                  <a:lnTo>
                    <a:pt x="5329691" y="1806060"/>
                  </a:lnTo>
                  <a:lnTo>
                    <a:pt x="5331492" y="1812901"/>
                  </a:lnTo>
                  <a:lnTo>
                    <a:pt x="5331492" y="1819742"/>
                  </a:lnTo>
                  <a:lnTo>
                    <a:pt x="5331492" y="1828383"/>
                  </a:lnTo>
                  <a:lnTo>
                    <a:pt x="5329691" y="1835585"/>
                  </a:lnTo>
                  <a:lnTo>
                    <a:pt x="5326450" y="1842426"/>
                  </a:lnTo>
                  <a:lnTo>
                    <a:pt x="5322848" y="1846026"/>
                  </a:lnTo>
                  <a:lnTo>
                    <a:pt x="5319607" y="1849267"/>
                  </a:lnTo>
                  <a:lnTo>
                    <a:pt x="5314204" y="1852867"/>
                  </a:lnTo>
                  <a:lnTo>
                    <a:pt x="5305560" y="1854667"/>
                  </a:lnTo>
                  <a:lnTo>
                    <a:pt x="5300518" y="1854667"/>
                  </a:lnTo>
                  <a:lnTo>
                    <a:pt x="5296916" y="1859708"/>
                  </a:lnTo>
                  <a:lnTo>
                    <a:pt x="5295115" y="1871950"/>
                  </a:lnTo>
                  <a:lnTo>
                    <a:pt x="5295115" y="1885632"/>
                  </a:lnTo>
                  <a:lnTo>
                    <a:pt x="5295115" y="1918397"/>
                  </a:lnTo>
                  <a:lnTo>
                    <a:pt x="5295115" y="1996529"/>
                  </a:lnTo>
                  <a:lnTo>
                    <a:pt x="5295115" y="2015612"/>
                  </a:lnTo>
                  <a:lnTo>
                    <a:pt x="5296916" y="2034695"/>
                  </a:lnTo>
                  <a:lnTo>
                    <a:pt x="5300518" y="2053418"/>
                  </a:lnTo>
                  <a:lnTo>
                    <a:pt x="5305560" y="2072501"/>
                  </a:lnTo>
                  <a:lnTo>
                    <a:pt x="5309162" y="2088343"/>
                  </a:lnTo>
                  <a:lnTo>
                    <a:pt x="5309162" y="2105626"/>
                  </a:lnTo>
                  <a:lnTo>
                    <a:pt x="5309162" y="2122908"/>
                  </a:lnTo>
                  <a:lnTo>
                    <a:pt x="5303759" y="2140191"/>
                  </a:lnTo>
                  <a:lnTo>
                    <a:pt x="5341937" y="2145592"/>
                  </a:lnTo>
                  <a:lnTo>
                    <a:pt x="5385157" y="2155673"/>
                  </a:lnTo>
                  <a:lnTo>
                    <a:pt x="5407847" y="2161074"/>
                  </a:lnTo>
                  <a:lnTo>
                    <a:pt x="5433779" y="2164315"/>
                  </a:lnTo>
                  <a:lnTo>
                    <a:pt x="5461512" y="2164315"/>
                  </a:lnTo>
                  <a:lnTo>
                    <a:pt x="5492846" y="2162874"/>
                  </a:lnTo>
                  <a:lnTo>
                    <a:pt x="5504732" y="2161074"/>
                  </a:lnTo>
                  <a:lnTo>
                    <a:pt x="5508333" y="2172956"/>
                  </a:lnTo>
                  <a:lnTo>
                    <a:pt x="5515177" y="2197080"/>
                  </a:lnTo>
                  <a:lnTo>
                    <a:pt x="5520219" y="2225164"/>
                  </a:lnTo>
                  <a:lnTo>
                    <a:pt x="5522020" y="2256128"/>
                  </a:lnTo>
                  <a:lnTo>
                    <a:pt x="5523821" y="2289254"/>
                  </a:lnTo>
                  <a:lnTo>
                    <a:pt x="5522020" y="2320218"/>
                  </a:lnTo>
                  <a:lnTo>
                    <a:pt x="5522020" y="2351543"/>
                  </a:lnTo>
                  <a:lnTo>
                    <a:pt x="5527422" y="2415633"/>
                  </a:lnTo>
                  <a:lnTo>
                    <a:pt x="5527422" y="2426074"/>
                  </a:lnTo>
                  <a:lnTo>
                    <a:pt x="5532465" y="2491604"/>
                  </a:lnTo>
                  <a:lnTo>
                    <a:pt x="5534265" y="2552453"/>
                  </a:lnTo>
                  <a:lnTo>
                    <a:pt x="5534265" y="2583058"/>
                  </a:lnTo>
                  <a:lnTo>
                    <a:pt x="5534265" y="2612583"/>
                  </a:lnTo>
                  <a:lnTo>
                    <a:pt x="5539308" y="2640307"/>
                  </a:lnTo>
                  <a:lnTo>
                    <a:pt x="5544710" y="2668031"/>
                  </a:lnTo>
                  <a:lnTo>
                    <a:pt x="5547952" y="2676672"/>
                  </a:lnTo>
                  <a:lnTo>
                    <a:pt x="5541108" y="2683513"/>
                  </a:lnTo>
                  <a:lnTo>
                    <a:pt x="5530664" y="2692155"/>
                  </a:lnTo>
                  <a:lnTo>
                    <a:pt x="5520219" y="2697556"/>
                  </a:lnTo>
                  <a:lnTo>
                    <a:pt x="5508333" y="2702596"/>
                  </a:lnTo>
                  <a:lnTo>
                    <a:pt x="5492846" y="2705837"/>
                  </a:lnTo>
                  <a:lnTo>
                    <a:pt x="5482401" y="2707637"/>
                  </a:lnTo>
                  <a:lnTo>
                    <a:pt x="5471957" y="2713038"/>
                  </a:lnTo>
                  <a:lnTo>
                    <a:pt x="5463313" y="2718079"/>
                  </a:lnTo>
                  <a:lnTo>
                    <a:pt x="5456109" y="2723119"/>
                  </a:lnTo>
                  <a:lnTo>
                    <a:pt x="5447465" y="2731761"/>
                  </a:lnTo>
                  <a:lnTo>
                    <a:pt x="5437021" y="2726720"/>
                  </a:lnTo>
                  <a:lnTo>
                    <a:pt x="5416491" y="2714478"/>
                  </a:lnTo>
                  <a:lnTo>
                    <a:pt x="5400644" y="2709437"/>
                  </a:lnTo>
                  <a:lnTo>
                    <a:pt x="5393801" y="2707637"/>
                  </a:lnTo>
                  <a:lnTo>
                    <a:pt x="5386958" y="2705837"/>
                  </a:lnTo>
                  <a:lnTo>
                    <a:pt x="5380114" y="2707637"/>
                  </a:lnTo>
                  <a:lnTo>
                    <a:pt x="5375072" y="2709437"/>
                  </a:lnTo>
                  <a:lnTo>
                    <a:pt x="5359225" y="2716278"/>
                  </a:lnTo>
                  <a:lnTo>
                    <a:pt x="5341937" y="2723119"/>
                  </a:lnTo>
                  <a:lnTo>
                    <a:pt x="5322848" y="2735361"/>
                  </a:lnTo>
                  <a:lnTo>
                    <a:pt x="5296916" y="2745803"/>
                  </a:lnTo>
                  <a:lnTo>
                    <a:pt x="5291514" y="2747603"/>
                  </a:lnTo>
                  <a:lnTo>
                    <a:pt x="5286471" y="2745803"/>
                  </a:lnTo>
                  <a:lnTo>
                    <a:pt x="5281429" y="2744003"/>
                  </a:lnTo>
                  <a:lnTo>
                    <a:pt x="5276026" y="2740402"/>
                  </a:lnTo>
                  <a:lnTo>
                    <a:pt x="5270984" y="2735361"/>
                  </a:lnTo>
                  <a:lnTo>
                    <a:pt x="5267382" y="2730321"/>
                  </a:lnTo>
                  <a:lnTo>
                    <a:pt x="5262340" y="2716278"/>
                  </a:lnTo>
                  <a:lnTo>
                    <a:pt x="5258738" y="2698996"/>
                  </a:lnTo>
                  <a:lnTo>
                    <a:pt x="5248294" y="2704397"/>
                  </a:lnTo>
                  <a:lnTo>
                    <a:pt x="5239650" y="2711238"/>
                  </a:lnTo>
                  <a:lnTo>
                    <a:pt x="5229565" y="2718079"/>
                  </a:lnTo>
                  <a:lnTo>
                    <a:pt x="5217319" y="2724920"/>
                  </a:lnTo>
                  <a:lnTo>
                    <a:pt x="5203633" y="2728520"/>
                  </a:lnTo>
                  <a:lnTo>
                    <a:pt x="5189587" y="2731761"/>
                  </a:lnTo>
                  <a:lnTo>
                    <a:pt x="5184544" y="2731761"/>
                  </a:lnTo>
                  <a:lnTo>
                    <a:pt x="5180943" y="2731761"/>
                  </a:lnTo>
                  <a:lnTo>
                    <a:pt x="5172299" y="2728520"/>
                  </a:lnTo>
                  <a:lnTo>
                    <a:pt x="5163655" y="2723119"/>
                  </a:lnTo>
                  <a:lnTo>
                    <a:pt x="5156451" y="2718079"/>
                  </a:lnTo>
                  <a:lnTo>
                    <a:pt x="5149608" y="2709437"/>
                  </a:lnTo>
                  <a:lnTo>
                    <a:pt x="5146007" y="2700796"/>
                  </a:lnTo>
                  <a:lnTo>
                    <a:pt x="5132320" y="2705837"/>
                  </a:lnTo>
                  <a:lnTo>
                    <a:pt x="5118634" y="2707637"/>
                  </a:lnTo>
                  <a:lnTo>
                    <a:pt x="5104588" y="2707637"/>
                  </a:lnTo>
                  <a:lnTo>
                    <a:pt x="5092702" y="2705837"/>
                  </a:lnTo>
                  <a:lnTo>
                    <a:pt x="5035796" y="2705837"/>
                  </a:lnTo>
                  <a:lnTo>
                    <a:pt x="4943954" y="2704397"/>
                  </a:lnTo>
                  <a:lnTo>
                    <a:pt x="4860755" y="2704397"/>
                  </a:lnTo>
                  <a:lnTo>
                    <a:pt x="4781159" y="2705837"/>
                  </a:lnTo>
                  <a:lnTo>
                    <a:pt x="4706604" y="2709437"/>
                  </a:lnTo>
                  <a:lnTo>
                    <a:pt x="4627008" y="2716278"/>
                  </a:lnTo>
                  <a:lnTo>
                    <a:pt x="4545610" y="2718079"/>
                  </a:lnTo>
                  <a:lnTo>
                    <a:pt x="4459170" y="2718079"/>
                  </a:lnTo>
                  <a:lnTo>
                    <a:pt x="4367328" y="2713038"/>
                  </a:lnTo>
                  <a:lnTo>
                    <a:pt x="4360485" y="2713038"/>
                  </a:lnTo>
                  <a:lnTo>
                    <a:pt x="4356883" y="2707637"/>
                  </a:lnTo>
                  <a:lnTo>
                    <a:pt x="4348239" y="2697556"/>
                  </a:lnTo>
                  <a:lnTo>
                    <a:pt x="4341396" y="2687114"/>
                  </a:lnTo>
                  <a:lnTo>
                    <a:pt x="4337795" y="2676672"/>
                  </a:lnTo>
                  <a:lnTo>
                    <a:pt x="4334193" y="2664430"/>
                  </a:lnTo>
                  <a:lnTo>
                    <a:pt x="4330951" y="2652549"/>
                  </a:lnTo>
                  <a:lnTo>
                    <a:pt x="4330951" y="2640307"/>
                  </a:lnTo>
                  <a:lnTo>
                    <a:pt x="4332752" y="2626265"/>
                  </a:lnTo>
                  <a:lnTo>
                    <a:pt x="4334193" y="2612583"/>
                  </a:lnTo>
                  <a:lnTo>
                    <a:pt x="4339595" y="2589899"/>
                  </a:lnTo>
                  <a:lnTo>
                    <a:pt x="4343197" y="2567576"/>
                  </a:lnTo>
                  <a:lnTo>
                    <a:pt x="4344638" y="2543812"/>
                  </a:lnTo>
                  <a:lnTo>
                    <a:pt x="4344638" y="2519328"/>
                  </a:lnTo>
                  <a:lnTo>
                    <a:pt x="4348239" y="2495205"/>
                  </a:lnTo>
                  <a:lnTo>
                    <a:pt x="4348239" y="2472521"/>
                  </a:lnTo>
                  <a:lnTo>
                    <a:pt x="4348239" y="2450198"/>
                  </a:lnTo>
                  <a:lnTo>
                    <a:pt x="4344638" y="2426074"/>
                  </a:lnTo>
                  <a:lnTo>
                    <a:pt x="4337795" y="2382508"/>
                  </a:lnTo>
                  <a:lnTo>
                    <a:pt x="4334193" y="2360184"/>
                  </a:lnTo>
                  <a:lnTo>
                    <a:pt x="4330951" y="2335701"/>
                  </a:lnTo>
                  <a:lnTo>
                    <a:pt x="4322307" y="2292494"/>
                  </a:lnTo>
                  <a:lnTo>
                    <a:pt x="4315104" y="2245687"/>
                  </a:lnTo>
                  <a:lnTo>
                    <a:pt x="4310062" y="2200680"/>
                  </a:lnTo>
                  <a:lnTo>
                    <a:pt x="4310062" y="2176556"/>
                  </a:lnTo>
                  <a:lnTo>
                    <a:pt x="4311863" y="2152433"/>
                  </a:lnTo>
                  <a:lnTo>
                    <a:pt x="4313663" y="2131550"/>
                  </a:lnTo>
                  <a:lnTo>
                    <a:pt x="4332752" y="2141991"/>
                  </a:lnTo>
                  <a:lnTo>
                    <a:pt x="4341396" y="2147032"/>
                  </a:lnTo>
                  <a:lnTo>
                    <a:pt x="4343197" y="2145592"/>
                  </a:lnTo>
                  <a:lnTo>
                    <a:pt x="4353642" y="2148832"/>
                  </a:lnTo>
                  <a:lnTo>
                    <a:pt x="4360485" y="2150632"/>
                  </a:lnTo>
                  <a:lnTo>
                    <a:pt x="4365527" y="2154233"/>
                  </a:lnTo>
                  <a:lnTo>
                    <a:pt x="4374171" y="2162874"/>
                  </a:lnTo>
                  <a:lnTo>
                    <a:pt x="4381375" y="2174756"/>
                  </a:lnTo>
                  <a:lnTo>
                    <a:pt x="4382815" y="2181597"/>
                  </a:lnTo>
                  <a:lnTo>
                    <a:pt x="4382815" y="2188438"/>
                  </a:lnTo>
                  <a:lnTo>
                    <a:pt x="4384616" y="2197080"/>
                  </a:lnTo>
                  <a:lnTo>
                    <a:pt x="4386417" y="2200680"/>
                  </a:lnTo>
                  <a:lnTo>
                    <a:pt x="4390019" y="2202480"/>
                  </a:lnTo>
                  <a:lnTo>
                    <a:pt x="4516437" y="2192039"/>
                  </a:lnTo>
                  <a:lnTo>
                    <a:pt x="4518238" y="2192039"/>
                  </a:lnTo>
                  <a:lnTo>
                    <a:pt x="4545610" y="2193839"/>
                  </a:lnTo>
                  <a:lnTo>
                    <a:pt x="4575144" y="2195639"/>
                  </a:lnTo>
                  <a:lnTo>
                    <a:pt x="4602877" y="2197080"/>
                  </a:lnTo>
                  <a:lnTo>
                    <a:pt x="4630609" y="2200680"/>
                  </a:lnTo>
                  <a:lnTo>
                    <a:pt x="4630609" y="2197080"/>
                  </a:lnTo>
                  <a:lnTo>
                    <a:pt x="4637452" y="2171156"/>
                  </a:lnTo>
                  <a:lnTo>
                    <a:pt x="4642855" y="2138391"/>
                  </a:lnTo>
                  <a:lnTo>
                    <a:pt x="4642855" y="2128309"/>
                  </a:lnTo>
                  <a:lnTo>
                    <a:pt x="4642855" y="2121108"/>
                  </a:lnTo>
                  <a:lnTo>
                    <a:pt x="4641054" y="2116067"/>
                  </a:lnTo>
                  <a:lnTo>
                    <a:pt x="4637452" y="2110666"/>
                  </a:lnTo>
                  <a:lnTo>
                    <a:pt x="4632410" y="2107426"/>
                  </a:lnTo>
                  <a:lnTo>
                    <a:pt x="4627008" y="2105626"/>
                  </a:lnTo>
                  <a:lnTo>
                    <a:pt x="4614762" y="2103825"/>
                  </a:lnTo>
                  <a:lnTo>
                    <a:pt x="4614762" y="2091583"/>
                  </a:lnTo>
                  <a:lnTo>
                    <a:pt x="4616563" y="2077901"/>
                  </a:lnTo>
                  <a:lnTo>
                    <a:pt x="4618364" y="2063859"/>
                  </a:lnTo>
                  <a:lnTo>
                    <a:pt x="4625207" y="2048377"/>
                  </a:lnTo>
                  <a:lnTo>
                    <a:pt x="4628808" y="2041536"/>
                  </a:lnTo>
                  <a:lnTo>
                    <a:pt x="4635652" y="2034695"/>
                  </a:lnTo>
                  <a:lnTo>
                    <a:pt x="4641054" y="2026054"/>
                  </a:lnTo>
                  <a:lnTo>
                    <a:pt x="4646096" y="2013812"/>
                  </a:lnTo>
                  <a:lnTo>
                    <a:pt x="4637452" y="1923798"/>
                  </a:lnTo>
                  <a:lnTo>
                    <a:pt x="4632410" y="1835585"/>
                  </a:lnTo>
                  <a:lnTo>
                    <a:pt x="4627008" y="1748811"/>
                  </a:lnTo>
                  <a:lnTo>
                    <a:pt x="4623766" y="1667439"/>
                  </a:lnTo>
                  <a:lnTo>
                    <a:pt x="4618364" y="1584626"/>
                  </a:lnTo>
                  <a:lnTo>
                    <a:pt x="4618364" y="1499654"/>
                  </a:lnTo>
                  <a:lnTo>
                    <a:pt x="4620165" y="1414681"/>
                  </a:lnTo>
                  <a:lnTo>
                    <a:pt x="4625207" y="1328267"/>
                  </a:lnTo>
                  <a:lnTo>
                    <a:pt x="4616563" y="1322867"/>
                  </a:lnTo>
                  <a:lnTo>
                    <a:pt x="4609720" y="1321426"/>
                  </a:lnTo>
                  <a:lnTo>
                    <a:pt x="4604677" y="1317826"/>
                  </a:lnTo>
                  <a:lnTo>
                    <a:pt x="4599275" y="1312785"/>
                  </a:lnTo>
                  <a:lnTo>
                    <a:pt x="4594233" y="1307384"/>
                  </a:lnTo>
                  <a:lnTo>
                    <a:pt x="4576584" y="1312785"/>
                  </a:lnTo>
                  <a:lnTo>
                    <a:pt x="4557856" y="1314225"/>
                  </a:lnTo>
                  <a:lnTo>
                    <a:pt x="4536966" y="1314225"/>
                  </a:lnTo>
                  <a:lnTo>
                    <a:pt x="4512835" y="1314225"/>
                  </a:lnTo>
                  <a:lnTo>
                    <a:pt x="4483302" y="1310985"/>
                  </a:lnTo>
                  <a:lnTo>
                    <a:pt x="4455569" y="1310985"/>
                  </a:lnTo>
                  <a:lnTo>
                    <a:pt x="4427836" y="1310985"/>
                  </a:lnTo>
                  <a:lnTo>
                    <a:pt x="4403705" y="1314225"/>
                  </a:lnTo>
                  <a:lnTo>
                    <a:pt x="4390019" y="1314225"/>
                  </a:lnTo>
                  <a:lnTo>
                    <a:pt x="4386417" y="1302344"/>
                  </a:lnTo>
                  <a:lnTo>
                    <a:pt x="4379574" y="1264178"/>
                  </a:lnTo>
                  <a:lnTo>
                    <a:pt x="4375972" y="1222411"/>
                  </a:lnTo>
                  <a:lnTo>
                    <a:pt x="4374171" y="1181005"/>
                  </a:lnTo>
                  <a:lnTo>
                    <a:pt x="4375972" y="1135998"/>
                  </a:lnTo>
                  <a:lnTo>
                    <a:pt x="4377773" y="1090991"/>
                  </a:lnTo>
                  <a:lnTo>
                    <a:pt x="4377773" y="1049585"/>
                  </a:lnTo>
                  <a:lnTo>
                    <a:pt x="4375972" y="1009619"/>
                  </a:lnTo>
                  <a:lnTo>
                    <a:pt x="4372731" y="974694"/>
                  </a:lnTo>
                  <a:lnTo>
                    <a:pt x="4365527" y="947330"/>
                  </a:lnTo>
                  <a:lnTo>
                    <a:pt x="4356883" y="921406"/>
                  </a:lnTo>
                  <a:lnTo>
                    <a:pt x="4350040" y="907364"/>
                  </a:lnTo>
                  <a:lnTo>
                    <a:pt x="4348239" y="891881"/>
                  </a:lnTo>
                  <a:lnTo>
                    <a:pt x="4348239" y="874599"/>
                  </a:lnTo>
                  <a:lnTo>
                    <a:pt x="4353642" y="856956"/>
                  </a:lnTo>
                  <a:lnTo>
                    <a:pt x="4358684" y="848314"/>
                  </a:lnTo>
                  <a:lnTo>
                    <a:pt x="4369129" y="848314"/>
                  </a:lnTo>
                  <a:lnTo>
                    <a:pt x="4405506" y="850115"/>
                  </a:lnTo>
                  <a:lnTo>
                    <a:pt x="4446925" y="851915"/>
                  </a:lnTo>
                  <a:lnTo>
                    <a:pt x="4488704" y="850115"/>
                  </a:lnTo>
                  <a:lnTo>
                    <a:pt x="4531924" y="848314"/>
                  </a:lnTo>
                  <a:lnTo>
                    <a:pt x="4575144" y="846874"/>
                  </a:lnTo>
                  <a:lnTo>
                    <a:pt x="4621965" y="845074"/>
                  </a:lnTo>
                  <a:lnTo>
                    <a:pt x="4668787" y="846874"/>
                  </a:lnTo>
                  <a:lnTo>
                    <a:pt x="4717049" y="848314"/>
                  </a:lnTo>
                  <a:lnTo>
                    <a:pt x="4720651" y="848314"/>
                  </a:lnTo>
                  <a:lnTo>
                    <a:pt x="4720651" y="845074"/>
                  </a:lnTo>
                  <a:lnTo>
                    <a:pt x="4722091" y="836433"/>
                  </a:lnTo>
                  <a:lnTo>
                    <a:pt x="4723892" y="831032"/>
                  </a:lnTo>
                  <a:lnTo>
                    <a:pt x="4727494" y="827791"/>
                  </a:lnTo>
                  <a:lnTo>
                    <a:pt x="4729295" y="824191"/>
                  </a:lnTo>
                  <a:lnTo>
                    <a:pt x="4736138" y="820950"/>
                  </a:lnTo>
                  <a:close/>
                  <a:moveTo>
                    <a:pt x="2290543" y="807485"/>
                  </a:moveTo>
                  <a:lnTo>
                    <a:pt x="2259226" y="830162"/>
                  </a:lnTo>
                  <a:lnTo>
                    <a:pt x="2286943" y="824763"/>
                  </a:lnTo>
                  <a:lnTo>
                    <a:pt x="2288743" y="816124"/>
                  </a:lnTo>
                  <a:close/>
                  <a:moveTo>
                    <a:pt x="1600632" y="806818"/>
                  </a:moveTo>
                  <a:lnTo>
                    <a:pt x="1597033" y="808619"/>
                  </a:lnTo>
                  <a:lnTo>
                    <a:pt x="1579760" y="817259"/>
                  </a:lnTo>
                  <a:lnTo>
                    <a:pt x="1578321" y="819059"/>
                  </a:lnTo>
                  <a:lnTo>
                    <a:pt x="1595594" y="819059"/>
                  </a:lnTo>
                  <a:close/>
                  <a:moveTo>
                    <a:pt x="2442809" y="805686"/>
                  </a:moveTo>
                  <a:lnTo>
                    <a:pt x="2435970" y="809285"/>
                  </a:lnTo>
                  <a:lnTo>
                    <a:pt x="2422333" y="818879"/>
                  </a:lnTo>
                  <a:lnTo>
                    <a:pt x="2340579" y="871557"/>
                  </a:lnTo>
                  <a:lnTo>
                    <a:pt x="2240148" y="939228"/>
                  </a:lnTo>
                  <a:lnTo>
                    <a:pt x="2240148" y="946067"/>
                  </a:lnTo>
                  <a:lnTo>
                    <a:pt x="2335179" y="880196"/>
                  </a:lnTo>
                  <a:lnTo>
                    <a:pt x="2422333" y="818879"/>
                  </a:lnTo>
                  <a:close/>
                  <a:moveTo>
                    <a:pt x="477526" y="801778"/>
                  </a:moveTo>
                  <a:lnTo>
                    <a:pt x="437942" y="830940"/>
                  </a:lnTo>
                  <a:lnTo>
                    <a:pt x="441181" y="829500"/>
                  </a:lnTo>
                  <a:lnTo>
                    <a:pt x="453416" y="825900"/>
                  </a:lnTo>
                  <a:lnTo>
                    <a:pt x="463852" y="822299"/>
                  </a:lnTo>
                  <a:lnTo>
                    <a:pt x="470689" y="813659"/>
                  </a:lnTo>
                  <a:lnTo>
                    <a:pt x="475727" y="805018"/>
                  </a:lnTo>
                  <a:close/>
                  <a:moveTo>
                    <a:pt x="2781897" y="788408"/>
                  </a:moveTo>
                  <a:lnTo>
                    <a:pt x="2716383" y="835202"/>
                  </a:lnTo>
                  <a:lnTo>
                    <a:pt x="2646909" y="880196"/>
                  </a:lnTo>
                  <a:lnTo>
                    <a:pt x="2667788" y="871557"/>
                  </a:lnTo>
                  <a:lnTo>
                    <a:pt x="2688666" y="861118"/>
                  </a:lnTo>
                  <a:lnTo>
                    <a:pt x="2717823" y="847440"/>
                  </a:lnTo>
                  <a:lnTo>
                    <a:pt x="2743741" y="831602"/>
                  </a:lnTo>
                  <a:lnTo>
                    <a:pt x="2768218" y="816124"/>
                  </a:lnTo>
                  <a:lnTo>
                    <a:pt x="2790536" y="798846"/>
                  </a:lnTo>
                  <a:lnTo>
                    <a:pt x="2790536" y="797047"/>
                  </a:lnTo>
                  <a:lnTo>
                    <a:pt x="2783697" y="788408"/>
                  </a:lnTo>
                  <a:close/>
                  <a:moveTo>
                    <a:pt x="204037" y="780897"/>
                  </a:moveTo>
                  <a:lnTo>
                    <a:pt x="148979" y="820859"/>
                  </a:lnTo>
                  <a:lnTo>
                    <a:pt x="157616" y="824100"/>
                  </a:lnTo>
                  <a:lnTo>
                    <a:pt x="162654" y="829500"/>
                  </a:lnTo>
                  <a:lnTo>
                    <a:pt x="185325" y="815459"/>
                  </a:lnTo>
                  <a:lnTo>
                    <a:pt x="205836" y="798178"/>
                  </a:lnTo>
                  <a:lnTo>
                    <a:pt x="229946" y="780897"/>
                  </a:lnTo>
                  <a:close/>
                  <a:moveTo>
                    <a:pt x="9302768" y="779463"/>
                  </a:moveTo>
                  <a:lnTo>
                    <a:pt x="9309611" y="779463"/>
                  </a:lnTo>
                  <a:lnTo>
                    <a:pt x="9316453" y="779463"/>
                  </a:lnTo>
                  <a:lnTo>
                    <a:pt x="9321855" y="781263"/>
                  </a:lnTo>
                  <a:lnTo>
                    <a:pt x="9326896" y="783063"/>
                  </a:lnTo>
                  <a:lnTo>
                    <a:pt x="9330498" y="786662"/>
                  </a:lnTo>
                  <a:lnTo>
                    <a:pt x="9335539" y="793501"/>
                  </a:lnTo>
                  <a:lnTo>
                    <a:pt x="9337340" y="795300"/>
                  </a:lnTo>
                  <a:lnTo>
                    <a:pt x="9342381" y="796740"/>
                  </a:lnTo>
                  <a:lnTo>
                    <a:pt x="9366870" y="789901"/>
                  </a:lnTo>
                  <a:lnTo>
                    <a:pt x="9394598" y="784862"/>
                  </a:lnTo>
                  <a:lnTo>
                    <a:pt x="9424128" y="783063"/>
                  </a:lnTo>
                  <a:lnTo>
                    <a:pt x="9456899" y="781263"/>
                  </a:lnTo>
                  <a:lnTo>
                    <a:pt x="9521000" y="784862"/>
                  </a:lnTo>
                  <a:lnTo>
                    <a:pt x="9586902" y="788102"/>
                  </a:lnTo>
                  <a:lnTo>
                    <a:pt x="9718345" y="800340"/>
                  </a:lnTo>
                  <a:lnTo>
                    <a:pt x="9778845" y="805379"/>
                  </a:lnTo>
                  <a:lnTo>
                    <a:pt x="9808374" y="805379"/>
                  </a:lnTo>
                  <a:lnTo>
                    <a:pt x="9839705" y="803939"/>
                  </a:lnTo>
                  <a:lnTo>
                    <a:pt x="9853389" y="800340"/>
                  </a:lnTo>
                  <a:lnTo>
                    <a:pt x="9872476" y="793501"/>
                  </a:lnTo>
                  <a:lnTo>
                    <a:pt x="9894803" y="788102"/>
                  </a:lnTo>
                  <a:lnTo>
                    <a:pt x="9910648" y="788102"/>
                  </a:lnTo>
                  <a:lnTo>
                    <a:pt x="9927934" y="789901"/>
                  </a:lnTo>
                  <a:lnTo>
                    <a:pt x="9945220" y="793501"/>
                  </a:lnTo>
                  <a:lnTo>
                    <a:pt x="9962505" y="802139"/>
                  </a:lnTo>
                  <a:lnTo>
                    <a:pt x="9969348" y="796740"/>
                  </a:lnTo>
                  <a:lnTo>
                    <a:pt x="9978350" y="791701"/>
                  </a:lnTo>
                  <a:lnTo>
                    <a:pt x="9983392" y="788102"/>
                  </a:lnTo>
                  <a:lnTo>
                    <a:pt x="9992035" y="786662"/>
                  </a:lnTo>
                  <a:lnTo>
                    <a:pt x="10005720" y="786662"/>
                  </a:lnTo>
                  <a:lnTo>
                    <a:pt x="10026606" y="789901"/>
                  </a:lnTo>
                  <a:lnTo>
                    <a:pt x="10035249" y="789901"/>
                  </a:lnTo>
                  <a:lnTo>
                    <a:pt x="10038490" y="798540"/>
                  </a:lnTo>
                  <a:lnTo>
                    <a:pt x="10045692" y="817616"/>
                  </a:lnTo>
                  <a:lnTo>
                    <a:pt x="10050734" y="838133"/>
                  </a:lnTo>
                  <a:lnTo>
                    <a:pt x="10052535" y="859009"/>
                  </a:lnTo>
                  <a:lnTo>
                    <a:pt x="10054335" y="881685"/>
                  </a:lnTo>
                  <a:lnTo>
                    <a:pt x="10054335" y="924878"/>
                  </a:lnTo>
                  <a:lnTo>
                    <a:pt x="10052535" y="945754"/>
                  </a:lnTo>
                  <a:lnTo>
                    <a:pt x="10050734" y="966270"/>
                  </a:lnTo>
                  <a:lnTo>
                    <a:pt x="10048934" y="982108"/>
                  </a:lnTo>
                  <a:lnTo>
                    <a:pt x="10080264" y="963031"/>
                  </a:lnTo>
                  <a:lnTo>
                    <a:pt x="10047133" y="993985"/>
                  </a:lnTo>
                  <a:lnTo>
                    <a:pt x="10038490" y="1053015"/>
                  </a:lnTo>
                  <a:lnTo>
                    <a:pt x="10037050" y="1072092"/>
                  </a:lnTo>
                  <a:lnTo>
                    <a:pt x="10037050" y="1092968"/>
                  </a:lnTo>
                  <a:lnTo>
                    <a:pt x="10037050" y="1111685"/>
                  </a:lnTo>
                  <a:lnTo>
                    <a:pt x="10038490" y="1130761"/>
                  </a:lnTo>
                  <a:lnTo>
                    <a:pt x="10040291" y="1158477"/>
                  </a:lnTo>
                  <a:lnTo>
                    <a:pt x="10042091" y="1181153"/>
                  </a:lnTo>
                  <a:lnTo>
                    <a:pt x="10047133" y="1202029"/>
                  </a:lnTo>
                  <a:lnTo>
                    <a:pt x="10052535" y="1222545"/>
                  </a:lnTo>
                  <a:lnTo>
                    <a:pt x="10057576" y="1234783"/>
                  </a:lnTo>
                  <a:lnTo>
                    <a:pt x="10059377" y="1246661"/>
                  </a:lnTo>
                  <a:lnTo>
                    <a:pt x="10061178" y="1258899"/>
                  </a:lnTo>
                  <a:lnTo>
                    <a:pt x="10061178" y="1272936"/>
                  </a:lnTo>
                  <a:lnTo>
                    <a:pt x="10059377" y="1284814"/>
                  </a:lnTo>
                  <a:lnTo>
                    <a:pt x="10056136" y="1298852"/>
                  </a:lnTo>
                  <a:lnTo>
                    <a:pt x="10050734" y="1312889"/>
                  </a:lnTo>
                  <a:lnTo>
                    <a:pt x="10045692" y="1328367"/>
                  </a:lnTo>
                  <a:lnTo>
                    <a:pt x="10040291" y="1337005"/>
                  </a:lnTo>
                  <a:lnTo>
                    <a:pt x="10029847" y="1337005"/>
                  </a:lnTo>
                  <a:lnTo>
                    <a:pt x="9969348" y="1331606"/>
                  </a:lnTo>
                  <a:lnTo>
                    <a:pt x="9940178" y="1331606"/>
                  </a:lnTo>
                  <a:lnTo>
                    <a:pt x="9908848" y="1331606"/>
                  </a:lnTo>
                  <a:lnTo>
                    <a:pt x="9877517" y="1335205"/>
                  </a:lnTo>
                  <a:lnTo>
                    <a:pt x="9848348" y="1335205"/>
                  </a:lnTo>
                  <a:lnTo>
                    <a:pt x="9818818" y="1333406"/>
                  </a:lnTo>
                  <a:lnTo>
                    <a:pt x="9791089" y="1330166"/>
                  </a:lnTo>
                  <a:lnTo>
                    <a:pt x="9784247" y="1343844"/>
                  </a:lnTo>
                  <a:lnTo>
                    <a:pt x="9778845" y="1356082"/>
                  </a:lnTo>
                  <a:lnTo>
                    <a:pt x="9777044" y="1359321"/>
                  </a:lnTo>
                  <a:lnTo>
                    <a:pt x="9777044" y="1362921"/>
                  </a:lnTo>
                  <a:lnTo>
                    <a:pt x="9778845" y="1364720"/>
                  </a:lnTo>
                  <a:lnTo>
                    <a:pt x="9784247" y="1367960"/>
                  </a:lnTo>
                  <a:lnTo>
                    <a:pt x="9811976" y="1381637"/>
                  </a:lnTo>
                  <a:lnTo>
                    <a:pt x="9782446" y="1395675"/>
                  </a:lnTo>
                  <a:lnTo>
                    <a:pt x="9766601" y="1404313"/>
                  </a:lnTo>
                  <a:lnTo>
                    <a:pt x="9751116" y="1416551"/>
                  </a:lnTo>
                  <a:lnTo>
                    <a:pt x="9739232" y="1430229"/>
                  </a:lnTo>
                  <a:lnTo>
                    <a:pt x="9730589" y="1447866"/>
                  </a:lnTo>
                  <a:lnTo>
                    <a:pt x="9723747" y="1466942"/>
                  </a:lnTo>
                  <a:lnTo>
                    <a:pt x="9720146" y="1485659"/>
                  </a:lnTo>
                  <a:lnTo>
                    <a:pt x="9720146" y="1504736"/>
                  </a:lnTo>
                  <a:lnTo>
                    <a:pt x="9723747" y="1523812"/>
                  </a:lnTo>
                  <a:lnTo>
                    <a:pt x="9725187" y="1532451"/>
                  </a:lnTo>
                  <a:lnTo>
                    <a:pt x="9718345" y="1539290"/>
                  </a:lnTo>
                  <a:lnTo>
                    <a:pt x="9707902" y="1549728"/>
                  </a:lnTo>
                  <a:lnTo>
                    <a:pt x="9697818" y="1561966"/>
                  </a:lnTo>
                  <a:lnTo>
                    <a:pt x="9676931" y="1587881"/>
                  </a:lnTo>
                  <a:lnTo>
                    <a:pt x="9657845" y="1620635"/>
                  </a:lnTo>
                  <a:lnTo>
                    <a:pt x="9640199" y="1656989"/>
                  </a:lnTo>
                  <a:lnTo>
                    <a:pt x="9578259" y="1791965"/>
                  </a:lnTo>
                  <a:lnTo>
                    <a:pt x="9567816" y="1811042"/>
                  </a:lnTo>
                  <a:lnTo>
                    <a:pt x="9552330" y="1856394"/>
                  </a:lnTo>
                  <a:lnTo>
                    <a:pt x="9534685" y="1897787"/>
                  </a:lnTo>
                  <a:lnTo>
                    <a:pt x="9515598" y="1942779"/>
                  </a:lnTo>
                  <a:lnTo>
                    <a:pt x="9498313" y="1984171"/>
                  </a:lnTo>
                  <a:lnTo>
                    <a:pt x="9498313" y="1996409"/>
                  </a:lnTo>
                  <a:lnTo>
                    <a:pt x="9498313" y="2003248"/>
                  </a:lnTo>
                  <a:lnTo>
                    <a:pt x="9496512" y="2010087"/>
                  </a:lnTo>
                  <a:lnTo>
                    <a:pt x="9493271" y="2017286"/>
                  </a:lnTo>
                  <a:lnTo>
                    <a:pt x="9489670" y="2022325"/>
                  </a:lnTo>
                  <a:lnTo>
                    <a:pt x="9487869" y="2027364"/>
                  </a:lnTo>
                  <a:lnTo>
                    <a:pt x="9484628" y="2030963"/>
                  </a:lnTo>
                  <a:lnTo>
                    <a:pt x="9479226" y="2034563"/>
                  </a:lnTo>
                  <a:lnTo>
                    <a:pt x="9474185" y="2037802"/>
                  </a:lnTo>
                  <a:lnTo>
                    <a:pt x="9470584" y="2048240"/>
                  </a:lnTo>
                  <a:lnTo>
                    <a:pt x="9468783" y="2060478"/>
                  </a:lnTo>
                  <a:lnTo>
                    <a:pt x="9468783" y="2096832"/>
                  </a:lnTo>
                  <a:lnTo>
                    <a:pt x="9436012" y="2129586"/>
                  </a:lnTo>
                  <a:lnTo>
                    <a:pt x="9432771" y="2136785"/>
                  </a:lnTo>
                  <a:lnTo>
                    <a:pt x="9434572" y="2141824"/>
                  </a:lnTo>
                  <a:lnTo>
                    <a:pt x="9436012" y="2152262"/>
                  </a:lnTo>
                  <a:lnTo>
                    <a:pt x="9436012" y="2162700"/>
                  </a:lnTo>
                  <a:lnTo>
                    <a:pt x="9432771" y="2172778"/>
                  </a:lnTo>
                  <a:lnTo>
                    <a:pt x="9427369" y="2179617"/>
                  </a:lnTo>
                  <a:lnTo>
                    <a:pt x="9422328" y="2185016"/>
                  </a:lnTo>
                  <a:lnTo>
                    <a:pt x="9418726" y="2185016"/>
                  </a:lnTo>
                  <a:lnTo>
                    <a:pt x="9410084" y="2191855"/>
                  </a:lnTo>
                  <a:lnTo>
                    <a:pt x="9406843" y="2207332"/>
                  </a:lnTo>
                  <a:lnTo>
                    <a:pt x="9405042" y="2226409"/>
                  </a:lnTo>
                  <a:lnTo>
                    <a:pt x="9398200" y="2254484"/>
                  </a:lnTo>
                  <a:lnTo>
                    <a:pt x="9394598" y="2268162"/>
                  </a:lnTo>
                  <a:lnTo>
                    <a:pt x="9389197" y="2278600"/>
                  </a:lnTo>
                  <a:lnTo>
                    <a:pt x="9385956" y="2285439"/>
                  </a:lnTo>
                  <a:lnTo>
                    <a:pt x="9382354" y="2290478"/>
                  </a:lnTo>
                  <a:lnTo>
                    <a:pt x="9382354" y="2297676"/>
                  </a:lnTo>
                  <a:lnTo>
                    <a:pt x="9380554" y="2302715"/>
                  </a:lnTo>
                  <a:lnTo>
                    <a:pt x="9370110" y="2326831"/>
                  </a:lnTo>
                  <a:lnTo>
                    <a:pt x="9360027" y="2349507"/>
                  </a:lnTo>
                  <a:lnTo>
                    <a:pt x="9358227" y="2352747"/>
                  </a:lnTo>
                  <a:lnTo>
                    <a:pt x="9335539" y="2398099"/>
                  </a:lnTo>
                  <a:lnTo>
                    <a:pt x="9325096" y="2424014"/>
                  </a:lnTo>
                  <a:lnTo>
                    <a:pt x="9321855" y="2437692"/>
                  </a:lnTo>
                  <a:lnTo>
                    <a:pt x="9318254" y="2449930"/>
                  </a:lnTo>
                  <a:lnTo>
                    <a:pt x="9309611" y="2479084"/>
                  </a:lnTo>
                  <a:lnTo>
                    <a:pt x="9299167" y="2512199"/>
                  </a:lnTo>
                  <a:lnTo>
                    <a:pt x="9292325" y="2529476"/>
                  </a:lnTo>
                  <a:lnTo>
                    <a:pt x="9285483" y="2546753"/>
                  </a:lnTo>
                  <a:lnTo>
                    <a:pt x="9268197" y="2579147"/>
                  </a:lnTo>
                  <a:lnTo>
                    <a:pt x="9263155" y="2594624"/>
                  </a:lnTo>
                  <a:lnTo>
                    <a:pt x="9257754" y="2606862"/>
                  </a:lnTo>
                  <a:lnTo>
                    <a:pt x="9257754" y="2617300"/>
                  </a:lnTo>
                  <a:lnTo>
                    <a:pt x="9257754" y="2627738"/>
                  </a:lnTo>
                  <a:lnTo>
                    <a:pt x="9257754" y="2633137"/>
                  </a:lnTo>
                  <a:lnTo>
                    <a:pt x="9257754" y="2639976"/>
                  </a:lnTo>
                  <a:lnTo>
                    <a:pt x="9254152" y="2645015"/>
                  </a:lnTo>
                  <a:lnTo>
                    <a:pt x="9249111" y="2650414"/>
                  </a:lnTo>
                  <a:lnTo>
                    <a:pt x="9238667" y="2653654"/>
                  </a:lnTo>
                  <a:lnTo>
                    <a:pt x="9236867" y="2652214"/>
                  </a:lnTo>
                  <a:lnTo>
                    <a:pt x="9224623" y="2684968"/>
                  </a:lnTo>
                  <a:lnTo>
                    <a:pt x="9212739" y="2715923"/>
                  </a:lnTo>
                  <a:lnTo>
                    <a:pt x="9202295" y="2738599"/>
                  </a:lnTo>
                  <a:lnTo>
                    <a:pt x="9188251" y="2771353"/>
                  </a:lnTo>
                  <a:lnTo>
                    <a:pt x="9174566" y="2804467"/>
                  </a:lnTo>
                  <a:lnTo>
                    <a:pt x="9159081" y="2847660"/>
                  </a:lnTo>
                  <a:lnTo>
                    <a:pt x="9152239" y="2869976"/>
                  </a:lnTo>
                  <a:lnTo>
                    <a:pt x="9145397" y="2892652"/>
                  </a:lnTo>
                  <a:lnTo>
                    <a:pt x="9139995" y="2916767"/>
                  </a:lnTo>
                  <a:lnTo>
                    <a:pt x="9131352" y="2939444"/>
                  </a:lnTo>
                  <a:lnTo>
                    <a:pt x="9122709" y="2961760"/>
                  </a:lnTo>
                  <a:lnTo>
                    <a:pt x="9112266" y="2985875"/>
                  </a:lnTo>
                  <a:lnTo>
                    <a:pt x="9117668" y="2987675"/>
                  </a:lnTo>
                  <a:lnTo>
                    <a:pt x="9122709" y="2991274"/>
                  </a:lnTo>
                  <a:lnTo>
                    <a:pt x="9128111" y="2994514"/>
                  </a:lnTo>
                  <a:lnTo>
                    <a:pt x="9131352" y="2998113"/>
                  </a:lnTo>
                  <a:lnTo>
                    <a:pt x="9136754" y="3003152"/>
                  </a:lnTo>
                  <a:lnTo>
                    <a:pt x="9139995" y="3015390"/>
                  </a:lnTo>
                  <a:lnTo>
                    <a:pt x="9141796" y="3032667"/>
                  </a:lnTo>
                  <a:lnTo>
                    <a:pt x="9141796" y="3046705"/>
                  </a:lnTo>
                  <a:lnTo>
                    <a:pt x="9128111" y="3046705"/>
                  </a:lnTo>
                  <a:lnTo>
                    <a:pt x="9117668" y="3048504"/>
                  </a:lnTo>
                  <a:lnTo>
                    <a:pt x="9115867" y="3050304"/>
                  </a:lnTo>
                  <a:lnTo>
                    <a:pt x="9115867" y="3051744"/>
                  </a:lnTo>
                  <a:lnTo>
                    <a:pt x="9112266" y="3058943"/>
                  </a:lnTo>
                  <a:lnTo>
                    <a:pt x="9108665" y="3063982"/>
                  </a:lnTo>
                  <a:lnTo>
                    <a:pt x="9103623" y="3067581"/>
                  </a:lnTo>
                  <a:lnTo>
                    <a:pt x="9098581" y="3070820"/>
                  </a:lnTo>
                  <a:lnTo>
                    <a:pt x="9088138" y="3074420"/>
                  </a:lnTo>
                  <a:lnTo>
                    <a:pt x="9077694" y="3076219"/>
                  </a:lnTo>
                  <a:lnTo>
                    <a:pt x="9056808" y="3129490"/>
                  </a:lnTo>
                  <a:lnTo>
                    <a:pt x="9034480" y="3179881"/>
                  </a:lnTo>
                  <a:lnTo>
                    <a:pt x="9013593" y="3224873"/>
                  </a:lnTo>
                  <a:lnTo>
                    <a:pt x="8994507" y="3264826"/>
                  </a:lnTo>
                  <a:lnTo>
                    <a:pt x="8968578" y="3314858"/>
                  </a:lnTo>
                  <a:lnTo>
                    <a:pt x="8944451" y="3363449"/>
                  </a:lnTo>
                  <a:lnTo>
                    <a:pt x="8923564" y="3411681"/>
                  </a:lnTo>
                  <a:lnTo>
                    <a:pt x="8906278" y="3458832"/>
                  </a:lnTo>
                  <a:lnTo>
                    <a:pt x="8906278" y="3463871"/>
                  </a:lnTo>
                  <a:lnTo>
                    <a:pt x="8959936" y="3463871"/>
                  </a:lnTo>
                  <a:lnTo>
                    <a:pt x="8904478" y="3491586"/>
                  </a:lnTo>
                  <a:lnTo>
                    <a:pt x="8892234" y="3500225"/>
                  </a:lnTo>
                  <a:lnTo>
                    <a:pt x="8882150" y="3508863"/>
                  </a:lnTo>
                  <a:lnTo>
                    <a:pt x="8873507" y="3520741"/>
                  </a:lnTo>
                  <a:lnTo>
                    <a:pt x="8866305" y="3532979"/>
                  </a:lnTo>
                  <a:lnTo>
                    <a:pt x="8863064" y="3539818"/>
                  </a:lnTo>
                  <a:lnTo>
                    <a:pt x="8859463" y="3545217"/>
                  </a:lnTo>
                  <a:lnTo>
                    <a:pt x="8847579" y="3562494"/>
                  </a:lnTo>
                  <a:lnTo>
                    <a:pt x="8818049" y="3605686"/>
                  </a:lnTo>
                  <a:lnTo>
                    <a:pt x="8819490" y="3611085"/>
                  </a:lnTo>
                  <a:lnTo>
                    <a:pt x="8818049" y="3616125"/>
                  </a:lnTo>
                  <a:lnTo>
                    <a:pt x="8812647" y="3626563"/>
                  </a:lnTo>
                  <a:lnTo>
                    <a:pt x="8805805" y="3633402"/>
                  </a:lnTo>
                  <a:lnTo>
                    <a:pt x="8800403" y="3640240"/>
                  </a:lnTo>
                  <a:lnTo>
                    <a:pt x="8793561" y="3645639"/>
                  </a:lnTo>
                  <a:lnTo>
                    <a:pt x="8786719" y="3648879"/>
                  </a:lnTo>
                  <a:lnTo>
                    <a:pt x="8781317" y="3650679"/>
                  </a:lnTo>
                  <a:lnTo>
                    <a:pt x="8767632" y="3652478"/>
                  </a:lnTo>
                  <a:lnTo>
                    <a:pt x="8757189" y="3650679"/>
                  </a:lnTo>
                  <a:lnTo>
                    <a:pt x="8743505" y="3648879"/>
                  </a:lnTo>
                  <a:lnTo>
                    <a:pt x="8729820" y="3647439"/>
                  </a:lnTo>
                  <a:lnTo>
                    <a:pt x="8703531" y="3647439"/>
                  </a:lnTo>
                  <a:lnTo>
                    <a:pt x="8615302" y="3637001"/>
                  </a:lnTo>
                  <a:lnTo>
                    <a:pt x="8603058" y="3637001"/>
                  </a:lnTo>
                  <a:lnTo>
                    <a:pt x="8577130" y="3635201"/>
                  </a:lnTo>
                  <a:lnTo>
                    <a:pt x="8551201" y="3635201"/>
                  </a:lnTo>
                  <a:lnTo>
                    <a:pt x="8497544" y="3640240"/>
                  </a:lnTo>
                  <a:lnTo>
                    <a:pt x="8487100" y="3640240"/>
                  </a:lnTo>
                  <a:lnTo>
                    <a:pt x="8476657" y="3642040"/>
                  </a:lnTo>
                  <a:lnTo>
                    <a:pt x="8459371" y="3647439"/>
                  </a:lnTo>
                  <a:lnTo>
                    <a:pt x="8447487" y="3648879"/>
                  </a:lnTo>
                  <a:lnTo>
                    <a:pt x="8435243" y="3650679"/>
                  </a:lnTo>
                  <a:lnTo>
                    <a:pt x="8424800" y="3648879"/>
                  </a:lnTo>
                  <a:lnTo>
                    <a:pt x="8416157" y="3647439"/>
                  </a:lnTo>
                  <a:lnTo>
                    <a:pt x="8384827" y="3645639"/>
                  </a:lnTo>
                  <a:lnTo>
                    <a:pt x="8355297" y="3642040"/>
                  </a:lnTo>
                  <a:lnTo>
                    <a:pt x="8343413" y="3640240"/>
                  </a:lnTo>
                  <a:lnTo>
                    <a:pt x="8321086" y="3635201"/>
                  </a:lnTo>
                  <a:lnTo>
                    <a:pt x="8298399" y="3630162"/>
                  </a:lnTo>
                  <a:lnTo>
                    <a:pt x="8276071" y="3624763"/>
                  </a:lnTo>
                  <a:lnTo>
                    <a:pt x="8249783" y="3619724"/>
                  </a:lnTo>
                  <a:lnTo>
                    <a:pt x="8225655" y="3617924"/>
                  </a:lnTo>
                  <a:lnTo>
                    <a:pt x="8215211" y="3619724"/>
                  </a:lnTo>
                  <a:lnTo>
                    <a:pt x="8202967" y="3617924"/>
                  </a:lnTo>
                  <a:lnTo>
                    <a:pt x="8189283" y="3614325"/>
                  </a:lnTo>
                  <a:lnTo>
                    <a:pt x="8173798" y="3607486"/>
                  </a:lnTo>
                  <a:lnTo>
                    <a:pt x="8166955" y="3604247"/>
                  </a:lnTo>
                  <a:lnTo>
                    <a:pt x="8166955" y="3595248"/>
                  </a:lnTo>
                  <a:lnTo>
                    <a:pt x="8166955" y="3489787"/>
                  </a:lnTo>
                  <a:lnTo>
                    <a:pt x="8168756" y="3439396"/>
                  </a:lnTo>
                  <a:lnTo>
                    <a:pt x="8170196" y="3387565"/>
                  </a:lnTo>
                  <a:lnTo>
                    <a:pt x="8170196" y="3339333"/>
                  </a:lnTo>
                  <a:lnTo>
                    <a:pt x="8166955" y="3290742"/>
                  </a:lnTo>
                  <a:lnTo>
                    <a:pt x="8163354" y="3243950"/>
                  </a:lnTo>
                  <a:lnTo>
                    <a:pt x="8158313" y="3195718"/>
                  </a:lnTo>
                  <a:lnTo>
                    <a:pt x="8158313" y="3183481"/>
                  </a:lnTo>
                  <a:lnTo>
                    <a:pt x="8168756" y="3179881"/>
                  </a:lnTo>
                  <a:lnTo>
                    <a:pt x="8186042" y="3174842"/>
                  </a:lnTo>
                  <a:lnTo>
                    <a:pt x="8201527" y="3171243"/>
                  </a:lnTo>
                  <a:lnTo>
                    <a:pt x="8218812" y="3169443"/>
                  </a:lnTo>
                  <a:lnTo>
                    <a:pt x="8236098" y="3171243"/>
                  </a:lnTo>
                  <a:lnTo>
                    <a:pt x="8246542" y="3173042"/>
                  </a:lnTo>
                  <a:lnTo>
                    <a:pt x="8258425" y="3174842"/>
                  </a:lnTo>
                  <a:lnTo>
                    <a:pt x="8270669" y="3173042"/>
                  </a:lnTo>
                  <a:lnTo>
                    <a:pt x="8282913" y="3171243"/>
                  </a:lnTo>
                  <a:lnTo>
                    <a:pt x="8296598" y="3171243"/>
                  </a:lnTo>
                  <a:lnTo>
                    <a:pt x="8307041" y="3169443"/>
                  </a:lnTo>
                  <a:lnTo>
                    <a:pt x="8315684" y="3166204"/>
                  </a:lnTo>
                  <a:lnTo>
                    <a:pt x="8322526" y="3162604"/>
                  </a:lnTo>
                  <a:lnTo>
                    <a:pt x="8341613" y="3152166"/>
                  </a:lnTo>
                  <a:lnTo>
                    <a:pt x="8353857" y="3147127"/>
                  </a:lnTo>
                  <a:lnTo>
                    <a:pt x="8369342" y="3141728"/>
                  </a:lnTo>
                  <a:lnTo>
                    <a:pt x="8379785" y="3139928"/>
                  </a:lnTo>
                  <a:lnTo>
                    <a:pt x="8424800" y="3134889"/>
                  </a:lnTo>
                  <a:lnTo>
                    <a:pt x="8466214" y="3133089"/>
                  </a:lnTo>
                  <a:lnTo>
                    <a:pt x="8485300" y="3131290"/>
                  </a:lnTo>
                  <a:lnTo>
                    <a:pt x="8506187" y="3128050"/>
                  </a:lnTo>
                  <a:lnTo>
                    <a:pt x="8523472" y="3121212"/>
                  </a:lnTo>
                  <a:lnTo>
                    <a:pt x="8540758" y="3110773"/>
                  </a:lnTo>
                  <a:lnTo>
                    <a:pt x="8551201" y="3102135"/>
                  </a:lnTo>
                  <a:lnTo>
                    <a:pt x="8559844" y="3093496"/>
                  </a:lnTo>
                  <a:lnTo>
                    <a:pt x="8565246" y="3086658"/>
                  </a:lnTo>
                  <a:lnTo>
                    <a:pt x="8568487" y="3079459"/>
                  </a:lnTo>
                  <a:lnTo>
                    <a:pt x="8573889" y="3070820"/>
                  </a:lnTo>
                  <a:lnTo>
                    <a:pt x="8580731" y="3062182"/>
                  </a:lnTo>
                  <a:lnTo>
                    <a:pt x="8591175" y="3051744"/>
                  </a:lnTo>
                  <a:lnTo>
                    <a:pt x="8608460" y="3043105"/>
                  </a:lnTo>
                  <a:lnTo>
                    <a:pt x="8653475" y="2903090"/>
                  </a:lnTo>
                  <a:lnTo>
                    <a:pt x="8658517" y="2889052"/>
                  </a:lnTo>
                  <a:lnTo>
                    <a:pt x="8665359" y="2869976"/>
                  </a:lnTo>
                  <a:lnTo>
                    <a:pt x="8668960" y="2849459"/>
                  </a:lnTo>
                  <a:lnTo>
                    <a:pt x="8672561" y="2830383"/>
                  </a:lnTo>
                  <a:lnTo>
                    <a:pt x="8675802" y="2811306"/>
                  </a:lnTo>
                  <a:lnTo>
                    <a:pt x="8675802" y="2792229"/>
                  </a:lnTo>
                  <a:lnTo>
                    <a:pt x="8675802" y="2771353"/>
                  </a:lnTo>
                  <a:lnTo>
                    <a:pt x="8675802" y="2752276"/>
                  </a:lnTo>
                  <a:lnTo>
                    <a:pt x="8672561" y="2734999"/>
                  </a:lnTo>
                  <a:lnTo>
                    <a:pt x="8668960" y="2714123"/>
                  </a:lnTo>
                  <a:lnTo>
                    <a:pt x="8663918" y="2693607"/>
                  </a:lnTo>
                  <a:lnTo>
                    <a:pt x="8654916" y="2669491"/>
                  </a:lnTo>
                  <a:lnTo>
                    <a:pt x="8644472" y="2643216"/>
                  </a:lnTo>
                  <a:lnTo>
                    <a:pt x="8630788" y="2619100"/>
                  </a:lnTo>
                  <a:lnTo>
                    <a:pt x="8618904" y="2593184"/>
                  </a:lnTo>
                  <a:lnTo>
                    <a:pt x="8608460" y="2567269"/>
                  </a:lnTo>
                  <a:lnTo>
                    <a:pt x="8598017" y="2541713"/>
                  </a:lnTo>
                  <a:lnTo>
                    <a:pt x="8561645" y="2439491"/>
                  </a:lnTo>
                  <a:lnTo>
                    <a:pt x="8521672" y="2335470"/>
                  </a:lnTo>
                  <a:lnTo>
                    <a:pt x="8476657" y="2228209"/>
                  </a:lnTo>
                  <a:lnTo>
                    <a:pt x="8426600" y="2112309"/>
                  </a:lnTo>
                  <a:lnTo>
                    <a:pt x="8332970" y="1899226"/>
                  </a:lnTo>
                  <a:lnTo>
                    <a:pt x="8286515" y="1793765"/>
                  </a:lnTo>
                  <a:lnTo>
                    <a:pt x="8242940" y="1686504"/>
                  </a:lnTo>
                  <a:lnTo>
                    <a:pt x="8230696" y="1648350"/>
                  </a:lnTo>
                  <a:lnTo>
                    <a:pt x="8223854" y="1627834"/>
                  </a:lnTo>
                  <a:lnTo>
                    <a:pt x="8217012" y="1608757"/>
                  </a:lnTo>
                  <a:lnTo>
                    <a:pt x="8182440" y="1542889"/>
                  </a:lnTo>
                  <a:lnTo>
                    <a:pt x="8160113" y="1496097"/>
                  </a:lnTo>
                  <a:lnTo>
                    <a:pt x="8135625" y="1451105"/>
                  </a:lnTo>
                  <a:lnTo>
                    <a:pt x="8123381" y="1430229"/>
                  </a:lnTo>
                  <a:lnTo>
                    <a:pt x="8106095" y="1402514"/>
                  </a:lnTo>
                  <a:lnTo>
                    <a:pt x="8090610" y="1376598"/>
                  </a:lnTo>
                  <a:lnTo>
                    <a:pt x="8075125" y="1350683"/>
                  </a:lnTo>
                  <a:lnTo>
                    <a:pt x="8062881" y="1324767"/>
                  </a:lnTo>
                  <a:lnTo>
                    <a:pt x="8031911" y="1324767"/>
                  </a:lnTo>
                  <a:lnTo>
                    <a:pt x="8021468" y="1326567"/>
                  </a:lnTo>
                  <a:lnTo>
                    <a:pt x="8012825" y="1328367"/>
                  </a:lnTo>
                  <a:lnTo>
                    <a:pt x="8000581" y="1331606"/>
                  </a:lnTo>
                  <a:lnTo>
                    <a:pt x="7983295" y="1338805"/>
                  </a:lnTo>
                  <a:lnTo>
                    <a:pt x="7939721" y="1357522"/>
                  </a:lnTo>
                  <a:lnTo>
                    <a:pt x="7932878" y="1359321"/>
                  </a:lnTo>
                  <a:lnTo>
                    <a:pt x="7924236" y="1357522"/>
                  </a:lnTo>
                  <a:lnTo>
                    <a:pt x="7917393" y="1356082"/>
                  </a:lnTo>
                  <a:lnTo>
                    <a:pt x="7912352" y="1352482"/>
                  </a:lnTo>
                  <a:lnTo>
                    <a:pt x="7905509" y="1348883"/>
                  </a:lnTo>
                  <a:lnTo>
                    <a:pt x="7901908" y="1343844"/>
                  </a:lnTo>
                  <a:lnTo>
                    <a:pt x="7898307" y="1337005"/>
                  </a:lnTo>
                  <a:lnTo>
                    <a:pt x="7896867" y="1330166"/>
                  </a:lnTo>
                  <a:lnTo>
                    <a:pt x="7896867" y="1321528"/>
                  </a:lnTo>
                  <a:lnTo>
                    <a:pt x="7895066" y="1319728"/>
                  </a:lnTo>
                  <a:lnTo>
                    <a:pt x="7893265" y="1317929"/>
                  </a:lnTo>
                  <a:lnTo>
                    <a:pt x="7888224" y="1317929"/>
                  </a:lnTo>
                  <a:lnTo>
                    <a:pt x="7874179" y="1316129"/>
                  </a:lnTo>
                  <a:lnTo>
                    <a:pt x="7861935" y="1314329"/>
                  </a:lnTo>
                  <a:lnTo>
                    <a:pt x="7850051" y="1316129"/>
                  </a:lnTo>
                  <a:lnTo>
                    <a:pt x="7839608" y="1317929"/>
                  </a:lnTo>
                  <a:lnTo>
                    <a:pt x="7790992" y="1328367"/>
                  </a:lnTo>
                  <a:lnTo>
                    <a:pt x="7785950" y="1330166"/>
                  </a:lnTo>
                  <a:lnTo>
                    <a:pt x="7782349" y="1328367"/>
                  </a:lnTo>
                  <a:lnTo>
                    <a:pt x="7761462" y="1319728"/>
                  </a:lnTo>
                  <a:lnTo>
                    <a:pt x="7740935" y="1307490"/>
                  </a:lnTo>
                  <a:lnTo>
                    <a:pt x="7700962" y="1279775"/>
                  </a:lnTo>
                  <a:lnTo>
                    <a:pt x="7700962" y="1271137"/>
                  </a:lnTo>
                  <a:lnTo>
                    <a:pt x="7711406" y="1091168"/>
                  </a:lnTo>
                  <a:lnTo>
                    <a:pt x="7718248" y="993985"/>
                  </a:lnTo>
                  <a:lnTo>
                    <a:pt x="7721849" y="945754"/>
                  </a:lnTo>
                  <a:lnTo>
                    <a:pt x="7726891" y="895723"/>
                  </a:lnTo>
                  <a:lnTo>
                    <a:pt x="7728691" y="878086"/>
                  </a:lnTo>
                  <a:lnTo>
                    <a:pt x="7745977" y="883485"/>
                  </a:lnTo>
                  <a:lnTo>
                    <a:pt x="7754620" y="886724"/>
                  </a:lnTo>
                  <a:lnTo>
                    <a:pt x="7760022" y="890324"/>
                  </a:lnTo>
                  <a:lnTo>
                    <a:pt x="7765063" y="895723"/>
                  </a:lnTo>
                  <a:lnTo>
                    <a:pt x="7768664" y="902561"/>
                  </a:lnTo>
                  <a:lnTo>
                    <a:pt x="7784150" y="873047"/>
                  </a:lnTo>
                  <a:lnTo>
                    <a:pt x="7796033" y="843532"/>
                  </a:lnTo>
                  <a:lnTo>
                    <a:pt x="7797834" y="836693"/>
                  </a:lnTo>
                  <a:lnTo>
                    <a:pt x="7804676" y="834893"/>
                  </a:lnTo>
                  <a:lnTo>
                    <a:pt x="7829164" y="828055"/>
                  </a:lnTo>
                  <a:lnTo>
                    <a:pt x="7855093" y="822655"/>
                  </a:lnTo>
                  <a:lnTo>
                    <a:pt x="7881021" y="817616"/>
                  </a:lnTo>
                  <a:lnTo>
                    <a:pt x="7905509" y="814017"/>
                  </a:lnTo>
                  <a:lnTo>
                    <a:pt x="7932878" y="812577"/>
                  </a:lnTo>
                  <a:lnTo>
                    <a:pt x="7958807" y="810778"/>
                  </a:lnTo>
                  <a:lnTo>
                    <a:pt x="7985096" y="810778"/>
                  </a:lnTo>
                  <a:lnTo>
                    <a:pt x="8012825" y="810778"/>
                  </a:lnTo>
                  <a:lnTo>
                    <a:pt x="8066482" y="815817"/>
                  </a:lnTo>
                  <a:lnTo>
                    <a:pt x="8118339" y="817616"/>
                  </a:lnTo>
                  <a:lnTo>
                    <a:pt x="8171997" y="815817"/>
                  </a:lnTo>
                  <a:lnTo>
                    <a:pt x="8223854" y="810778"/>
                  </a:lnTo>
                  <a:lnTo>
                    <a:pt x="8281113" y="810778"/>
                  </a:lnTo>
                  <a:lnTo>
                    <a:pt x="8310643" y="808978"/>
                  </a:lnTo>
                  <a:lnTo>
                    <a:pt x="8341613" y="807178"/>
                  </a:lnTo>
                  <a:lnTo>
                    <a:pt x="8372943" y="805379"/>
                  </a:lnTo>
                  <a:lnTo>
                    <a:pt x="8403913" y="803939"/>
                  </a:lnTo>
                  <a:lnTo>
                    <a:pt x="8466214" y="803939"/>
                  </a:lnTo>
                  <a:lnTo>
                    <a:pt x="8485300" y="803939"/>
                  </a:lnTo>
                  <a:lnTo>
                    <a:pt x="8502585" y="802139"/>
                  </a:lnTo>
                  <a:lnTo>
                    <a:pt x="8538957" y="796740"/>
                  </a:lnTo>
                  <a:lnTo>
                    <a:pt x="8556603" y="795300"/>
                  </a:lnTo>
                  <a:lnTo>
                    <a:pt x="8575689" y="793501"/>
                  </a:lnTo>
                  <a:lnTo>
                    <a:pt x="8594416" y="795300"/>
                  </a:lnTo>
                  <a:lnTo>
                    <a:pt x="8615302" y="796740"/>
                  </a:lnTo>
                  <a:lnTo>
                    <a:pt x="8627546" y="796740"/>
                  </a:lnTo>
                  <a:lnTo>
                    <a:pt x="8634389" y="798540"/>
                  </a:lnTo>
                  <a:lnTo>
                    <a:pt x="8641231" y="802139"/>
                  </a:lnTo>
                  <a:lnTo>
                    <a:pt x="8649874" y="803939"/>
                  </a:lnTo>
                  <a:lnTo>
                    <a:pt x="8658517" y="803939"/>
                  </a:lnTo>
                  <a:lnTo>
                    <a:pt x="8694889" y="810778"/>
                  </a:lnTo>
                  <a:lnTo>
                    <a:pt x="8729820" y="815817"/>
                  </a:lnTo>
                  <a:lnTo>
                    <a:pt x="8764031" y="815817"/>
                  </a:lnTo>
                  <a:lnTo>
                    <a:pt x="8798963" y="815817"/>
                  </a:lnTo>
                  <a:lnTo>
                    <a:pt x="8837135" y="812577"/>
                  </a:lnTo>
                  <a:lnTo>
                    <a:pt x="8869906" y="812577"/>
                  </a:lnTo>
                  <a:lnTo>
                    <a:pt x="8900876" y="814017"/>
                  </a:lnTo>
                  <a:lnTo>
                    <a:pt x="8930406" y="819416"/>
                  </a:lnTo>
                  <a:lnTo>
                    <a:pt x="8942650" y="821216"/>
                  </a:lnTo>
                  <a:lnTo>
                    <a:pt x="8942650" y="833094"/>
                  </a:lnTo>
                  <a:lnTo>
                    <a:pt x="8944451" y="969870"/>
                  </a:lnTo>
                  <a:lnTo>
                    <a:pt x="8944451" y="1035738"/>
                  </a:lnTo>
                  <a:lnTo>
                    <a:pt x="8945891" y="1096207"/>
                  </a:lnTo>
                  <a:lnTo>
                    <a:pt x="8945891" y="1125722"/>
                  </a:lnTo>
                  <a:lnTo>
                    <a:pt x="8944451" y="1155237"/>
                  </a:lnTo>
                  <a:lnTo>
                    <a:pt x="8940850" y="1184752"/>
                  </a:lnTo>
                  <a:lnTo>
                    <a:pt x="8935448" y="1212107"/>
                  </a:lnTo>
                  <a:lnTo>
                    <a:pt x="8930406" y="1239822"/>
                  </a:lnTo>
                  <a:lnTo>
                    <a:pt x="8923564" y="1267537"/>
                  </a:lnTo>
                  <a:lnTo>
                    <a:pt x="8914921" y="1293813"/>
                  </a:lnTo>
                  <a:lnTo>
                    <a:pt x="8904478" y="1319728"/>
                  </a:lnTo>
                  <a:lnTo>
                    <a:pt x="8902677" y="1322968"/>
                  </a:lnTo>
                  <a:lnTo>
                    <a:pt x="8899436" y="1326567"/>
                  </a:lnTo>
                  <a:lnTo>
                    <a:pt x="8885391" y="1335205"/>
                  </a:lnTo>
                  <a:lnTo>
                    <a:pt x="8871707" y="1340245"/>
                  </a:lnTo>
                  <a:lnTo>
                    <a:pt x="8856222" y="1342044"/>
                  </a:lnTo>
                  <a:lnTo>
                    <a:pt x="8842177" y="1340245"/>
                  </a:lnTo>
                  <a:lnTo>
                    <a:pt x="8821290" y="1337005"/>
                  </a:lnTo>
                  <a:lnTo>
                    <a:pt x="8807606" y="1335205"/>
                  </a:lnTo>
                  <a:lnTo>
                    <a:pt x="8795362" y="1331606"/>
                  </a:lnTo>
                  <a:lnTo>
                    <a:pt x="8778076" y="1330166"/>
                  </a:lnTo>
                  <a:lnTo>
                    <a:pt x="8762591" y="1328367"/>
                  </a:lnTo>
                  <a:lnTo>
                    <a:pt x="8758990" y="1330166"/>
                  </a:lnTo>
                  <a:lnTo>
                    <a:pt x="8753948" y="1331606"/>
                  </a:lnTo>
                  <a:lnTo>
                    <a:pt x="8746746" y="1338805"/>
                  </a:lnTo>
                  <a:lnTo>
                    <a:pt x="8769433" y="1392075"/>
                  </a:lnTo>
                  <a:lnTo>
                    <a:pt x="8789960" y="1447866"/>
                  </a:lnTo>
                  <a:lnTo>
                    <a:pt x="8804004" y="1480620"/>
                  </a:lnTo>
                  <a:lnTo>
                    <a:pt x="8824891" y="1553327"/>
                  </a:lnTo>
                  <a:lnTo>
                    <a:pt x="8849019" y="1632873"/>
                  </a:lnTo>
                  <a:lnTo>
                    <a:pt x="8876748" y="1705580"/>
                  </a:lnTo>
                  <a:lnTo>
                    <a:pt x="8892234" y="1740134"/>
                  </a:lnTo>
                  <a:lnTo>
                    <a:pt x="8907718" y="1776488"/>
                  </a:lnTo>
                  <a:lnTo>
                    <a:pt x="8935448" y="1842356"/>
                  </a:lnTo>
                  <a:lnTo>
                    <a:pt x="8964977" y="1907865"/>
                  </a:lnTo>
                  <a:lnTo>
                    <a:pt x="8982623" y="1895987"/>
                  </a:lnTo>
                  <a:lnTo>
                    <a:pt x="8998108" y="1882309"/>
                  </a:lnTo>
                  <a:lnTo>
                    <a:pt x="9008552" y="1868272"/>
                  </a:lnTo>
                  <a:lnTo>
                    <a:pt x="9015394" y="1852795"/>
                  </a:lnTo>
                  <a:lnTo>
                    <a:pt x="9018635" y="1842356"/>
                  </a:lnTo>
                  <a:lnTo>
                    <a:pt x="9022236" y="1826879"/>
                  </a:lnTo>
                  <a:lnTo>
                    <a:pt x="9029078" y="1809242"/>
                  </a:lnTo>
                  <a:lnTo>
                    <a:pt x="9039522" y="1790166"/>
                  </a:lnTo>
                  <a:lnTo>
                    <a:pt x="9049965" y="1762810"/>
                  </a:lnTo>
                  <a:lnTo>
                    <a:pt x="9060409" y="1730056"/>
                  </a:lnTo>
                  <a:lnTo>
                    <a:pt x="9070492" y="1700541"/>
                  </a:lnTo>
                  <a:lnTo>
                    <a:pt x="9079495" y="1674266"/>
                  </a:lnTo>
                  <a:lnTo>
                    <a:pt x="9082736" y="1658789"/>
                  </a:lnTo>
                  <a:lnTo>
                    <a:pt x="9088138" y="1643311"/>
                  </a:lnTo>
                  <a:lnTo>
                    <a:pt x="9098581" y="1615596"/>
                  </a:lnTo>
                  <a:lnTo>
                    <a:pt x="9112266" y="1584642"/>
                  </a:lnTo>
                  <a:lnTo>
                    <a:pt x="9129552" y="1553327"/>
                  </a:lnTo>
                  <a:lnTo>
                    <a:pt x="9143596" y="1527052"/>
                  </a:lnTo>
                  <a:lnTo>
                    <a:pt x="9154040" y="1499697"/>
                  </a:lnTo>
                  <a:lnTo>
                    <a:pt x="9159081" y="1494298"/>
                  </a:lnTo>
                  <a:lnTo>
                    <a:pt x="9155480" y="1487459"/>
                  </a:lnTo>
                  <a:lnTo>
                    <a:pt x="9154040" y="1480620"/>
                  </a:lnTo>
                  <a:lnTo>
                    <a:pt x="9154040" y="1468382"/>
                  </a:lnTo>
                  <a:lnTo>
                    <a:pt x="9154040" y="1463343"/>
                  </a:lnTo>
                  <a:lnTo>
                    <a:pt x="9155480" y="1459744"/>
                  </a:lnTo>
                  <a:lnTo>
                    <a:pt x="9172766" y="1430229"/>
                  </a:lnTo>
                  <a:lnTo>
                    <a:pt x="9190051" y="1400714"/>
                  </a:lnTo>
                  <a:lnTo>
                    <a:pt x="9196894" y="1385237"/>
                  </a:lnTo>
                  <a:lnTo>
                    <a:pt x="9204096" y="1367960"/>
                  </a:lnTo>
                  <a:lnTo>
                    <a:pt x="9198694" y="1362921"/>
                  </a:lnTo>
                  <a:lnTo>
                    <a:pt x="9191852" y="1356082"/>
                  </a:lnTo>
                  <a:lnTo>
                    <a:pt x="9188251" y="1348883"/>
                  </a:lnTo>
                  <a:lnTo>
                    <a:pt x="9185010" y="1342044"/>
                  </a:lnTo>
                  <a:lnTo>
                    <a:pt x="9181408" y="1337005"/>
                  </a:lnTo>
                  <a:lnTo>
                    <a:pt x="9176367" y="1337005"/>
                  </a:lnTo>
                  <a:lnTo>
                    <a:pt x="9165923" y="1337005"/>
                  </a:lnTo>
                  <a:lnTo>
                    <a:pt x="9155480" y="1338805"/>
                  </a:lnTo>
                  <a:lnTo>
                    <a:pt x="9141796" y="1342044"/>
                  </a:lnTo>
                  <a:lnTo>
                    <a:pt x="9131352" y="1347443"/>
                  </a:lnTo>
                  <a:lnTo>
                    <a:pt x="9120909" y="1347443"/>
                  </a:lnTo>
                  <a:lnTo>
                    <a:pt x="9110465" y="1347443"/>
                  </a:lnTo>
                  <a:lnTo>
                    <a:pt x="9101822" y="1342044"/>
                  </a:lnTo>
                  <a:lnTo>
                    <a:pt x="9100022" y="1347443"/>
                  </a:lnTo>
                  <a:lnTo>
                    <a:pt x="9100022" y="1352482"/>
                  </a:lnTo>
                  <a:lnTo>
                    <a:pt x="9093180" y="1364720"/>
                  </a:lnTo>
                  <a:lnTo>
                    <a:pt x="9089578" y="1369759"/>
                  </a:lnTo>
                  <a:lnTo>
                    <a:pt x="9084537" y="1372999"/>
                  </a:lnTo>
                  <a:lnTo>
                    <a:pt x="9079495" y="1376598"/>
                  </a:lnTo>
                  <a:lnTo>
                    <a:pt x="9074093" y="1380198"/>
                  </a:lnTo>
                  <a:lnTo>
                    <a:pt x="9060409" y="1381637"/>
                  </a:lnTo>
                  <a:lnTo>
                    <a:pt x="9051766" y="1380198"/>
                  </a:lnTo>
                  <a:lnTo>
                    <a:pt x="9041322" y="1376598"/>
                  </a:lnTo>
                  <a:lnTo>
                    <a:pt x="9030879" y="1371559"/>
                  </a:lnTo>
                  <a:lnTo>
                    <a:pt x="9022236" y="1364720"/>
                  </a:lnTo>
                  <a:lnTo>
                    <a:pt x="9013593" y="1354282"/>
                  </a:lnTo>
                  <a:lnTo>
                    <a:pt x="9006751" y="1338805"/>
                  </a:lnTo>
                  <a:lnTo>
                    <a:pt x="9004950" y="1330166"/>
                  </a:lnTo>
                  <a:lnTo>
                    <a:pt x="9003150" y="1321528"/>
                  </a:lnTo>
                  <a:lnTo>
                    <a:pt x="9003150" y="1309290"/>
                  </a:lnTo>
                  <a:lnTo>
                    <a:pt x="9003150" y="1297052"/>
                  </a:lnTo>
                  <a:lnTo>
                    <a:pt x="9004950" y="1269337"/>
                  </a:lnTo>
                  <a:lnTo>
                    <a:pt x="9006751" y="1241622"/>
                  </a:lnTo>
                  <a:lnTo>
                    <a:pt x="9006751" y="1189791"/>
                  </a:lnTo>
                  <a:lnTo>
                    <a:pt x="9006751" y="1094408"/>
                  </a:lnTo>
                  <a:lnTo>
                    <a:pt x="9004950" y="1047976"/>
                  </a:lnTo>
                  <a:lnTo>
                    <a:pt x="9003150" y="999384"/>
                  </a:lnTo>
                  <a:lnTo>
                    <a:pt x="9001710" y="952593"/>
                  </a:lnTo>
                  <a:lnTo>
                    <a:pt x="8999909" y="905801"/>
                  </a:lnTo>
                  <a:lnTo>
                    <a:pt x="8999909" y="819416"/>
                  </a:lnTo>
                  <a:lnTo>
                    <a:pt x="8999909" y="798540"/>
                  </a:lnTo>
                  <a:lnTo>
                    <a:pt x="9018635" y="803939"/>
                  </a:lnTo>
                  <a:lnTo>
                    <a:pt x="9029078" y="808978"/>
                  </a:lnTo>
                  <a:lnTo>
                    <a:pt x="9037721" y="814017"/>
                  </a:lnTo>
                  <a:lnTo>
                    <a:pt x="9046364" y="819416"/>
                  </a:lnTo>
                  <a:lnTo>
                    <a:pt x="9055007" y="826255"/>
                  </a:lnTo>
                  <a:lnTo>
                    <a:pt x="9058608" y="833094"/>
                  </a:lnTo>
                  <a:lnTo>
                    <a:pt x="9061849" y="838133"/>
                  </a:lnTo>
                  <a:lnTo>
                    <a:pt x="9065450" y="843532"/>
                  </a:lnTo>
                  <a:lnTo>
                    <a:pt x="9091379" y="833094"/>
                  </a:lnTo>
                  <a:lnTo>
                    <a:pt x="9119108" y="824455"/>
                  </a:lnTo>
                  <a:lnTo>
                    <a:pt x="9150438" y="819416"/>
                  </a:lnTo>
                  <a:lnTo>
                    <a:pt x="9181408" y="815817"/>
                  </a:lnTo>
                  <a:lnTo>
                    <a:pt x="9212739" y="810778"/>
                  </a:lnTo>
                  <a:lnTo>
                    <a:pt x="9240468" y="803939"/>
                  </a:lnTo>
                  <a:lnTo>
                    <a:pt x="9268197" y="795300"/>
                  </a:lnTo>
                  <a:lnTo>
                    <a:pt x="9292325" y="783063"/>
                  </a:lnTo>
                  <a:close/>
                  <a:moveTo>
                    <a:pt x="524307" y="769015"/>
                  </a:moveTo>
                  <a:lnTo>
                    <a:pt x="515671" y="775856"/>
                  </a:lnTo>
                  <a:lnTo>
                    <a:pt x="522508" y="774056"/>
                  </a:lnTo>
                  <a:close/>
                  <a:moveTo>
                    <a:pt x="7051945" y="765175"/>
                  </a:moveTo>
                  <a:lnTo>
                    <a:pt x="7084714" y="765175"/>
                  </a:lnTo>
                  <a:lnTo>
                    <a:pt x="7119284" y="765175"/>
                  </a:lnTo>
                  <a:lnTo>
                    <a:pt x="7156015" y="770216"/>
                  </a:lnTo>
                  <a:lnTo>
                    <a:pt x="7190585" y="777417"/>
                  </a:lnTo>
                  <a:lnTo>
                    <a:pt x="7223354" y="786059"/>
                  </a:lnTo>
                  <a:lnTo>
                    <a:pt x="7252522" y="797941"/>
                  </a:lnTo>
                  <a:lnTo>
                    <a:pt x="7282051" y="813424"/>
                  </a:lnTo>
                  <a:lnTo>
                    <a:pt x="7308338" y="830708"/>
                  </a:lnTo>
                  <a:lnTo>
                    <a:pt x="7334266" y="849791"/>
                  </a:lnTo>
                  <a:lnTo>
                    <a:pt x="7356592" y="874276"/>
                  </a:lnTo>
                  <a:lnTo>
                    <a:pt x="7373877" y="881118"/>
                  </a:lnTo>
                  <a:lnTo>
                    <a:pt x="7389362" y="891560"/>
                  </a:lnTo>
                  <a:lnTo>
                    <a:pt x="7407007" y="902002"/>
                  </a:lnTo>
                  <a:lnTo>
                    <a:pt x="7424292" y="915684"/>
                  </a:lnTo>
                  <a:lnTo>
                    <a:pt x="7434735" y="924326"/>
                  </a:lnTo>
                  <a:lnTo>
                    <a:pt x="7443377" y="934768"/>
                  </a:lnTo>
                  <a:lnTo>
                    <a:pt x="7458862" y="955652"/>
                  </a:lnTo>
                  <a:lnTo>
                    <a:pt x="7476146" y="983017"/>
                  </a:lnTo>
                  <a:lnTo>
                    <a:pt x="7477947" y="986618"/>
                  </a:lnTo>
                  <a:lnTo>
                    <a:pt x="7477947" y="1000661"/>
                  </a:lnTo>
                  <a:lnTo>
                    <a:pt x="7467504" y="1007502"/>
                  </a:lnTo>
                  <a:lnTo>
                    <a:pt x="7464263" y="1007502"/>
                  </a:lnTo>
                  <a:lnTo>
                    <a:pt x="7465703" y="1011103"/>
                  </a:lnTo>
                  <a:lnTo>
                    <a:pt x="7469305" y="1014343"/>
                  </a:lnTo>
                  <a:lnTo>
                    <a:pt x="7472906" y="1019744"/>
                  </a:lnTo>
                  <a:lnTo>
                    <a:pt x="7481188" y="1019744"/>
                  </a:lnTo>
                  <a:lnTo>
                    <a:pt x="7488390" y="1021545"/>
                  </a:lnTo>
                  <a:lnTo>
                    <a:pt x="7497032" y="1022985"/>
                  </a:lnTo>
                  <a:lnTo>
                    <a:pt x="7503874" y="1026586"/>
                  </a:lnTo>
                  <a:lnTo>
                    <a:pt x="7508916" y="1030186"/>
                  </a:lnTo>
                  <a:lnTo>
                    <a:pt x="7515758" y="1037028"/>
                  </a:lnTo>
                  <a:lnTo>
                    <a:pt x="7521159" y="1043869"/>
                  </a:lnTo>
                  <a:lnTo>
                    <a:pt x="7526201" y="1050710"/>
                  </a:lnTo>
                  <a:lnTo>
                    <a:pt x="7528001" y="1062953"/>
                  </a:lnTo>
                  <a:lnTo>
                    <a:pt x="7529802" y="1071594"/>
                  </a:lnTo>
                  <a:lnTo>
                    <a:pt x="7528001" y="1080236"/>
                  </a:lnTo>
                  <a:lnTo>
                    <a:pt x="7524400" y="1088878"/>
                  </a:lnTo>
                  <a:lnTo>
                    <a:pt x="7521159" y="1092478"/>
                  </a:lnTo>
                  <a:lnTo>
                    <a:pt x="7528001" y="1093919"/>
                  </a:lnTo>
                  <a:lnTo>
                    <a:pt x="7536644" y="1095719"/>
                  </a:lnTo>
                  <a:lnTo>
                    <a:pt x="7547087" y="1100760"/>
                  </a:lnTo>
                  <a:lnTo>
                    <a:pt x="7553929" y="1102560"/>
                  </a:lnTo>
                  <a:lnTo>
                    <a:pt x="7555729" y="1109402"/>
                  </a:lnTo>
                  <a:lnTo>
                    <a:pt x="7576615" y="1167013"/>
                  </a:lnTo>
                  <a:lnTo>
                    <a:pt x="7597501" y="1227504"/>
                  </a:lnTo>
                  <a:lnTo>
                    <a:pt x="7616587" y="1289796"/>
                  </a:lnTo>
                  <a:lnTo>
                    <a:pt x="7633872" y="1353889"/>
                  </a:lnTo>
                  <a:lnTo>
                    <a:pt x="7647556" y="1423022"/>
                  </a:lnTo>
                  <a:lnTo>
                    <a:pt x="7701211" y="1397097"/>
                  </a:lnTo>
                  <a:lnTo>
                    <a:pt x="7650796" y="1435265"/>
                  </a:lnTo>
                  <a:lnTo>
                    <a:pt x="7661239" y="1509439"/>
                  </a:lnTo>
                  <a:lnTo>
                    <a:pt x="7669882" y="1565250"/>
                  </a:lnTo>
                  <a:lnTo>
                    <a:pt x="7677084" y="1620340"/>
                  </a:lnTo>
                  <a:lnTo>
                    <a:pt x="7692568" y="1728001"/>
                  </a:lnTo>
                  <a:lnTo>
                    <a:pt x="7703012" y="1837102"/>
                  </a:lnTo>
                  <a:lnTo>
                    <a:pt x="7708053" y="1893993"/>
                  </a:lnTo>
                  <a:lnTo>
                    <a:pt x="7711654" y="1954485"/>
                  </a:lnTo>
                  <a:lnTo>
                    <a:pt x="7713455" y="1973568"/>
                  </a:lnTo>
                  <a:lnTo>
                    <a:pt x="7713455" y="1993012"/>
                  </a:lnTo>
                  <a:lnTo>
                    <a:pt x="7713455" y="2011736"/>
                  </a:lnTo>
                  <a:lnTo>
                    <a:pt x="7711654" y="2029019"/>
                  </a:lnTo>
                  <a:lnTo>
                    <a:pt x="7708053" y="2044502"/>
                  </a:lnTo>
                  <a:lnTo>
                    <a:pt x="7708053" y="2060345"/>
                  </a:lnTo>
                  <a:lnTo>
                    <a:pt x="7708053" y="2074028"/>
                  </a:lnTo>
                  <a:lnTo>
                    <a:pt x="7711654" y="2088071"/>
                  </a:lnTo>
                  <a:lnTo>
                    <a:pt x="7711654" y="2103554"/>
                  </a:lnTo>
                  <a:lnTo>
                    <a:pt x="7713455" y="2119037"/>
                  </a:lnTo>
                  <a:lnTo>
                    <a:pt x="7716696" y="2133079"/>
                  </a:lnTo>
                  <a:lnTo>
                    <a:pt x="7722097" y="2145322"/>
                  </a:lnTo>
                  <a:lnTo>
                    <a:pt x="7723898" y="2157204"/>
                  </a:lnTo>
                  <a:lnTo>
                    <a:pt x="7727139" y="2179528"/>
                  </a:lnTo>
                  <a:lnTo>
                    <a:pt x="7728939" y="2198612"/>
                  </a:lnTo>
                  <a:lnTo>
                    <a:pt x="7739382" y="2204013"/>
                  </a:lnTo>
                  <a:lnTo>
                    <a:pt x="7753066" y="2210854"/>
                  </a:lnTo>
                  <a:lnTo>
                    <a:pt x="7772152" y="2216255"/>
                  </a:lnTo>
                  <a:lnTo>
                    <a:pt x="7796278" y="2223097"/>
                  </a:lnTo>
                  <a:lnTo>
                    <a:pt x="7822566" y="2228138"/>
                  </a:lnTo>
                  <a:lnTo>
                    <a:pt x="7846693" y="2231738"/>
                  </a:lnTo>
                  <a:lnTo>
                    <a:pt x="7867579" y="2231738"/>
                  </a:lnTo>
                  <a:lnTo>
                    <a:pt x="7886664" y="2229938"/>
                  </a:lnTo>
                  <a:lnTo>
                    <a:pt x="7897107" y="2228138"/>
                  </a:lnTo>
                  <a:lnTo>
                    <a:pt x="7905750" y="2226337"/>
                  </a:lnTo>
                  <a:lnTo>
                    <a:pt x="7912592" y="2223097"/>
                  </a:lnTo>
                  <a:lnTo>
                    <a:pt x="7917633" y="2219496"/>
                  </a:lnTo>
                  <a:lnTo>
                    <a:pt x="7926276" y="2214455"/>
                  </a:lnTo>
                  <a:lnTo>
                    <a:pt x="7933118" y="2210854"/>
                  </a:lnTo>
                  <a:lnTo>
                    <a:pt x="7939960" y="2209054"/>
                  </a:lnTo>
                  <a:lnTo>
                    <a:pt x="7947162" y="2209054"/>
                  </a:lnTo>
                  <a:lnTo>
                    <a:pt x="7954004" y="2210854"/>
                  </a:lnTo>
                  <a:lnTo>
                    <a:pt x="7960846" y="2212655"/>
                  </a:lnTo>
                  <a:lnTo>
                    <a:pt x="7974890" y="2221296"/>
                  </a:lnTo>
                  <a:lnTo>
                    <a:pt x="7979931" y="2224897"/>
                  </a:lnTo>
                  <a:lnTo>
                    <a:pt x="7981732" y="2229938"/>
                  </a:lnTo>
                  <a:lnTo>
                    <a:pt x="7983532" y="2242180"/>
                  </a:lnTo>
                  <a:lnTo>
                    <a:pt x="7981732" y="2252622"/>
                  </a:lnTo>
                  <a:lnTo>
                    <a:pt x="7979931" y="2261264"/>
                  </a:lnTo>
                  <a:lnTo>
                    <a:pt x="7976690" y="2268105"/>
                  </a:lnTo>
                  <a:lnTo>
                    <a:pt x="7973089" y="2273146"/>
                  </a:lnTo>
                  <a:lnTo>
                    <a:pt x="7969488" y="2276747"/>
                  </a:lnTo>
                  <a:lnTo>
                    <a:pt x="7959045" y="2281788"/>
                  </a:lnTo>
                  <a:lnTo>
                    <a:pt x="7955804" y="2283588"/>
                  </a:lnTo>
                  <a:lnTo>
                    <a:pt x="7952203" y="2288989"/>
                  </a:lnTo>
                  <a:lnTo>
                    <a:pt x="7952203" y="2295831"/>
                  </a:lnTo>
                  <a:lnTo>
                    <a:pt x="7950403" y="2300872"/>
                  </a:lnTo>
                  <a:lnTo>
                    <a:pt x="7952203" y="2316355"/>
                  </a:lnTo>
                  <a:lnTo>
                    <a:pt x="7955804" y="2328597"/>
                  </a:lnTo>
                  <a:lnTo>
                    <a:pt x="7960846" y="2337239"/>
                  </a:lnTo>
                  <a:lnTo>
                    <a:pt x="7966247" y="2342280"/>
                  </a:lnTo>
                  <a:lnTo>
                    <a:pt x="7974890" y="2351281"/>
                  </a:lnTo>
                  <a:lnTo>
                    <a:pt x="7987133" y="2359923"/>
                  </a:lnTo>
                  <a:lnTo>
                    <a:pt x="8011260" y="2373606"/>
                  </a:lnTo>
                  <a:lnTo>
                    <a:pt x="8018102" y="2379007"/>
                  </a:lnTo>
                  <a:lnTo>
                    <a:pt x="8018102" y="2387648"/>
                  </a:lnTo>
                  <a:lnTo>
                    <a:pt x="8018102" y="2398090"/>
                  </a:lnTo>
                  <a:lnTo>
                    <a:pt x="8016662" y="2406732"/>
                  </a:lnTo>
                  <a:lnTo>
                    <a:pt x="8013061" y="2415374"/>
                  </a:lnTo>
                  <a:lnTo>
                    <a:pt x="8007659" y="2420415"/>
                  </a:lnTo>
                  <a:lnTo>
                    <a:pt x="8002618" y="2425816"/>
                  </a:lnTo>
                  <a:lnTo>
                    <a:pt x="7997216" y="2429056"/>
                  </a:lnTo>
                  <a:lnTo>
                    <a:pt x="7992175" y="2430857"/>
                  </a:lnTo>
                  <a:lnTo>
                    <a:pt x="7985333" y="2432657"/>
                  </a:lnTo>
                  <a:lnTo>
                    <a:pt x="7981732" y="2432657"/>
                  </a:lnTo>
                  <a:lnTo>
                    <a:pt x="7981732" y="2435898"/>
                  </a:lnTo>
                  <a:lnTo>
                    <a:pt x="7981732" y="2515833"/>
                  </a:lnTo>
                  <a:lnTo>
                    <a:pt x="7979931" y="2533116"/>
                  </a:lnTo>
                  <a:lnTo>
                    <a:pt x="7983532" y="2548599"/>
                  </a:lnTo>
                  <a:lnTo>
                    <a:pt x="7987133" y="2560842"/>
                  </a:lnTo>
                  <a:lnTo>
                    <a:pt x="7995776" y="2570564"/>
                  </a:lnTo>
                  <a:lnTo>
                    <a:pt x="8002618" y="2577765"/>
                  </a:lnTo>
                  <a:lnTo>
                    <a:pt x="7999017" y="2586407"/>
                  </a:lnTo>
                  <a:lnTo>
                    <a:pt x="7993975" y="2598289"/>
                  </a:lnTo>
                  <a:lnTo>
                    <a:pt x="7987133" y="2606931"/>
                  </a:lnTo>
                  <a:lnTo>
                    <a:pt x="7978131" y="2614132"/>
                  </a:lnTo>
                  <a:lnTo>
                    <a:pt x="7968048" y="2619173"/>
                  </a:lnTo>
                  <a:lnTo>
                    <a:pt x="7968048" y="2624214"/>
                  </a:lnTo>
                  <a:lnTo>
                    <a:pt x="7969488" y="2646898"/>
                  </a:lnTo>
                  <a:lnTo>
                    <a:pt x="7971289" y="2655540"/>
                  </a:lnTo>
                  <a:lnTo>
                    <a:pt x="7964447" y="2660941"/>
                  </a:lnTo>
                  <a:lnTo>
                    <a:pt x="7926276" y="2688666"/>
                  </a:lnTo>
                  <a:lnTo>
                    <a:pt x="7917633" y="2695508"/>
                  </a:lnTo>
                  <a:lnTo>
                    <a:pt x="7907190" y="2702349"/>
                  </a:lnTo>
                  <a:lnTo>
                    <a:pt x="7898548" y="2709190"/>
                  </a:lnTo>
                  <a:lnTo>
                    <a:pt x="7889905" y="2716032"/>
                  </a:lnTo>
                  <a:lnTo>
                    <a:pt x="7886664" y="2721433"/>
                  </a:lnTo>
                  <a:lnTo>
                    <a:pt x="7879822" y="2721433"/>
                  </a:lnTo>
                  <a:lnTo>
                    <a:pt x="7825807" y="2719632"/>
                  </a:lnTo>
                  <a:lnTo>
                    <a:pt x="7773952" y="2717832"/>
                  </a:lnTo>
                  <a:lnTo>
                    <a:pt x="7673483" y="2712791"/>
                  </a:lnTo>
                  <a:lnTo>
                    <a:pt x="7619828" y="2709190"/>
                  </a:lnTo>
                  <a:lnTo>
                    <a:pt x="7567973" y="2704149"/>
                  </a:lnTo>
                  <a:lnTo>
                    <a:pt x="7488390" y="2698748"/>
                  </a:lnTo>
                  <a:lnTo>
                    <a:pt x="7308338" y="2686866"/>
                  </a:lnTo>
                  <a:lnTo>
                    <a:pt x="7262965" y="2685066"/>
                  </a:lnTo>
                  <a:lnTo>
                    <a:pt x="7217953" y="2686866"/>
                  </a:lnTo>
                  <a:lnTo>
                    <a:pt x="7119284" y="2690107"/>
                  </a:lnTo>
                  <a:lnTo>
                    <a:pt x="7107401" y="2691907"/>
                  </a:lnTo>
                  <a:lnTo>
                    <a:pt x="7103800" y="2678224"/>
                  </a:lnTo>
                  <a:lnTo>
                    <a:pt x="7093357" y="2619173"/>
                  </a:lnTo>
                  <a:lnTo>
                    <a:pt x="7091556" y="2614132"/>
                  </a:lnTo>
                  <a:lnTo>
                    <a:pt x="7091556" y="2608731"/>
                  </a:lnTo>
                  <a:lnTo>
                    <a:pt x="7088315" y="2603690"/>
                  </a:lnTo>
                  <a:lnTo>
                    <a:pt x="7082914" y="2598289"/>
                  </a:lnTo>
                  <a:lnTo>
                    <a:pt x="7081473" y="2596489"/>
                  </a:lnTo>
                  <a:lnTo>
                    <a:pt x="7076072" y="2596489"/>
                  </a:lnTo>
                  <a:lnTo>
                    <a:pt x="7062388" y="2596489"/>
                  </a:lnTo>
                  <a:lnTo>
                    <a:pt x="7062388" y="2581006"/>
                  </a:lnTo>
                  <a:lnTo>
                    <a:pt x="7062388" y="2565883"/>
                  </a:lnTo>
                  <a:lnTo>
                    <a:pt x="7065629" y="2550400"/>
                  </a:lnTo>
                  <a:lnTo>
                    <a:pt x="7071030" y="2536717"/>
                  </a:lnTo>
                  <a:lnTo>
                    <a:pt x="7077872" y="2522674"/>
                  </a:lnTo>
                  <a:lnTo>
                    <a:pt x="7076072" y="2522674"/>
                  </a:lnTo>
                  <a:lnTo>
                    <a:pt x="7069230" y="2520874"/>
                  </a:lnTo>
                  <a:lnTo>
                    <a:pt x="7064188" y="2515833"/>
                  </a:lnTo>
                  <a:lnTo>
                    <a:pt x="7058787" y="2508632"/>
                  </a:lnTo>
                  <a:lnTo>
                    <a:pt x="7055546" y="2499990"/>
                  </a:lnTo>
                  <a:lnTo>
                    <a:pt x="7051945" y="2489548"/>
                  </a:lnTo>
                  <a:lnTo>
                    <a:pt x="7050144" y="2479106"/>
                  </a:lnTo>
                  <a:lnTo>
                    <a:pt x="7050144" y="2468664"/>
                  </a:lnTo>
                  <a:lnTo>
                    <a:pt x="7051945" y="2458582"/>
                  </a:lnTo>
                  <a:lnTo>
                    <a:pt x="7055546" y="2449940"/>
                  </a:lnTo>
                  <a:lnTo>
                    <a:pt x="7060587" y="2441299"/>
                  </a:lnTo>
                  <a:lnTo>
                    <a:pt x="7067429" y="2434097"/>
                  </a:lnTo>
                  <a:lnTo>
                    <a:pt x="7076072" y="2427256"/>
                  </a:lnTo>
                  <a:lnTo>
                    <a:pt x="7100199" y="2413573"/>
                  </a:lnTo>
                  <a:lnTo>
                    <a:pt x="7122885" y="2401331"/>
                  </a:lnTo>
                  <a:lnTo>
                    <a:pt x="7124686" y="2306273"/>
                  </a:lnTo>
                  <a:lnTo>
                    <a:pt x="7127927" y="2204013"/>
                  </a:lnTo>
                  <a:lnTo>
                    <a:pt x="7129727" y="2179528"/>
                  </a:lnTo>
                  <a:lnTo>
                    <a:pt x="7131528" y="2119037"/>
                  </a:lnTo>
                  <a:lnTo>
                    <a:pt x="7133328" y="2056745"/>
                  </a:lnTo>
                  <a:lnTo>
                    <a:pt x="7131528" y="1994452"/>
                  </a:lnTo>
                  <a:lnTo>
                    <a:pt x="7129727" y="1933961"/>
                  </a:lnTo>
                  <a:lnTo>
                    <a:pt x="7124686" y="1874909"/>
                  </a:lnTo>
                  <a:lnTo>
                    <a:pt x="7119284" y="1816218"/>
                  </a:lnTo>
                  <a:lnTo>
                    <a:pt x="7110642" y="1758967"/>
                  </a:lnTo>
                  <a:lnTo>
                    <a:pt x="7103800" y="1707117"/>
                  </a:lnTo>
                  <a:lnTo>
                    <a:pt x="7096958" y="1681192"/>
                  </a:lnTo>
                  <a:lnTo>
                    <a:pt x="7090116" y="1654907"/>
                  </a:lnTo>
                  <a:lnTo>
                    <a:pt x="7081473" y="1630782"/>
                  </a:lnTo>
                  <a:lnTo>
                    <a:pt x="7072831" y="1608458"/>
                  </a:lnTo>
                  <a:lnTo>
                    <a:pt x="7062388" y="1585774"/>
                  </a:lnTo>
                  <a:lnTo>
                    <a:pt x="7051945" y="1565250"/>
                  </a:lnTo>
                  <a:lnTo>
                    <a:pt x="7039701" y="1546166"/>
                  </a:lnTo>
                  <a:lnTo>
                    <a:pt x="7027818" y="1528523"/>
                  </a:lnTo>
                  <a:lnTo>
                    <a:pt x="7017375" y="1516640"/>
                  </a:lnTo>
                  <a:lnTo>
                    <a:pt x="7006932" y="1502598"/>
                  </a:lnTo>
                  <a:lnTo>
                    <a:pt x="6994689" y="1492155"/>
                  </a:lnTo>
                  <a:lnTo>
                    <a:pt x="6982445" y="1480273"/>
                  </a:lnTo>
                  <a:lnTo>
                    <a:pt x="6968761" y="1469831"/>
                  </a:lnTo>
                  <a:lnTo>
                    <a:pt x="6953277" y="1461190"/>
                  </a:lnTo>
                  <a:lnTo>
                    <a:pt x="6937432" y="1452548"/>
                  </a:lnTo>
                  <a:lnTo>
                    <a:pt x="6920507" y="1443906"/>
                  </a:lnTo>
                  <a:lnTo>
                    <a:pt x="6903222" y="1437065"/>
                  </a:lnTo>
                  <a:lnTo>
                    <a:pt x="6884137" y="1429863"/>
                  </a:lnTo>
                  <a:lnTo>
                    <a:pt x="6865051" y="1424822"/>
                  </a:lnTo>
                  <a:lnTo>
                    <a:pt x="6842365" y="1421222"/>
                  </a:lnTo>
                  <a:lnTo>
                    <a:pt x="6819678" y="1419782"/>
                  </a:lnTo>
                  <a:lnTo>
                    <a:pt x="6795552" y="1417981"/>
                  </a:lnTo>
                  <a:lnTo>
                    <a:pt x="6769624" y="1417981"/>
                  </a:lnTo>
                  <a:lnTo>
                    <a:pt x="6743697" y="1417981"/>
                  </a:lnTo>
                  <a:lnTo>
                    <a:pt x="6728212" y="1421222"/>
                  </a:lnTo>
                  <a:lnTo>
                    <a:pt x="6714168" y="1424822"/>
                  </a:lnTo>
                  <a:lnTo>
                    <a:pt x="6700484" y="1431664"/>
                  </a:lnTo>
                  <a:lnTo>
                    <a:pt x="6686440" y="1438865"/>
                  </a:lnTo>
                  <a:lnTo>
                    <a:pt x="6672756" y="1445707"/>
                  </a:lnTo>
                  <a:lnTo>
                    <a:pt x="6656912" y="1448947"/>
                  </a:lnTo>
                  <a:lnTo>
                    <a:pt x="6641427" y="1450747"/>
                  </a:lnTo>
                  <a:lnTo>
                    <a:pt x="6625943" y="1448947"/>
                  </a:lnTo>
                  <a:lnTo>
                    <a:pt x="6619101" y="1474872"/>
                  </a:lnTo>
                  <a:lnTo>
                    <a:pt x="6615500" y="1502598"/>
                  </a:lnTo>
                  <a:lnTo>
                    <a:pt x="6614060" y="1530323"/>
                  </a:lnTo>
                  <a:lnTo>
                    <a:pt x="6615500" y="1559849"/>
                  </a:lnTo>
                  <a:lnTo>
                    <a:pt x="6620901" y="1627542"/>
                  </a:lnTo>
                  <a:lnTo>
                    <a:pt x="6622702" y="1660308"/>
                  </a:lnTo>
                  <a:lnTo>
                    <a:pt x="6622702" y="1693074"/>
                  </a:lnTo>
                  <a:lnTo>
                    <a:pt x="6622702" y="1703516"/>
                  </a:lnTo>
                  <a:lnTo>
                    <a:pt x="6620901" y="1710718"/>
                  </a:lnTo>
                  <a:lnTo>
                    <a:pt x="6617300" y="1717559"/>
                  </a:lnTo>
                  <a:lnTo>
                    <a:pt x="6614060" y="1728001"/>
                  </a:lnTo>
                  <a:lnTo>
                    <a:pt x="6610458" y="1734842"/>
                  </a:lnTo>
                  <a:lnTo>
                    <a:pt x="6608658" y="1771209"/>
                  </a:lnTo>
                  <a:lnTo>
                    <a:pt x="6610458" y="1803976"/>
                  </a:lnTo>
                  <a:lnTo>
                    <a:pt x="6612259" y="1835302"/>
                  </a:lnTo>
                  <a:lnTo>
                    <a:pt x="6619101" y="1866268"/>
                  </a:lnTo>
                  <a:lnTo>
                    <a:pt x="6622702" y="1900834"/>
                  </a:lnTo>
                  <a:lnTo>
                    <a:pt x="6624142" y="1935401"/>
                  </a:lnTo>
                  <a:lnTo>
                    <a:pt x="6624142" y="1970328"/>
                  </a:lnTo>
                  <a:lnTo>
                    <a:pt x="6622702" y="2004895"/>
                  </a:lnTo>
                  <a:lnTo>
                    <a:pt x="6622702" y="2025779"/>
                  </a:lnTo>
                  <a:lnTo>
                    <a:pt x="6620901" y="2035860"/>
                  </a:lnTo>
                  <a:lnTo>
                    <a:pt x="6619101" y="2049903"/>
                  </a:lnTo>
                  <a:lnTo>
                    <a:pt x="6617300" y="2058545"/>
                  </a:lnTo>
                  <a:lnTo>
                    <a:pt x="6617300" y="2067187"/>
                  </a:lnTo>
                  <a:lnTo>
                    <a:pt x="6622702" y="2086270"/>
                  </a:lnTo>
                  <a:lnTo>
                    <a:pt x="6622702" y="2105354"/>
                  </a:lnTo>
                  <a:lnTo>
                    <a:pt x="6625943" y="2120837"/>
                  </a:lnTo>
                  <a:lnTo>
                    <a:pt x="6631344" y="2138120"/>
                  </a:lnTo>
                  <a:lnTo>
                    <a:pt x="6639987" y="2155404"/>
                  </a:lnTo>
                  <a:lnTo>
                    <a:pt x="6646829" y="2174487"/>
                  </a:lnTo>
                  <a:lnTo>
                    <a:pt x="6648629" y="2193571"/>
                  </a:lnTo>
                  <a:lnTo>
                    <a:pt x="6650070" y="2214455"/>
                  </a:lnTo>
                  <a:lnTo>
                    <a:pt x="6646829" y="2235339"/>
                  </a:lnTo>
                  <a:lnTo>
                    <a:pt x="6653671" y="2231738"/>
                  </a:lnTo>
                  <a:lnTo>
                    <a:pt x="6660513" y="2226337"/>
                  </a:lnTo>
                  <a:lnTo>
                    <a:pt x="6669155" y="2219496"/>
                  </a:lnTo>
                  <a:lnTo>
                    <a:pt x="6681399" y="2214455"/>
                  </a:lnTo>
                  <a:lnTo>
                    <a:pt x="6695083" y="2212655"/>
                  </a:lnTo>
                  <a:lnTo>
                    <a:pt x="6712368" y="2210854"/>
                  </a:lnTo>
                  <a:lnTo>
                    <a:pt x="6719570" y="2210854"/>
                  </a:lnTo>
                  <a:lnTo>
                    <a:pt x="6722811" y="2214455"/>
                  </a:lnTo>
                  <a:lnTo>
                    <a:pt x="6731453" y="2224897"/>
                  </a:lnTo>
                  <a:lnTo>
                    <a:pt x="6736855" y="2235339"/>
                  </a:lnTo>
                  <a:lnTo>
                    <a:pt x="6741896" y="2247221"/>
                  </a:lnTo>
                  <a:lnTo>
                    <a:pt x="6745497" y="2261264"/>
                  </a:lnTo>
                  <a:lnTo>
                    <a:pt x="6764583" y="2263064"/>
                  </a:lnTo>
                  <a:lnTo>
                    <a:pt x="6780067" y="2269906"/>
                  </a:lnTo>
                  <a:lnTo>
                    <a:pt x="6793751" y="2276747"/>
                  </a:lnTo>
                  <a:lnTo>
                    <a:pt x="6804194" y="2288989"/>
                  </a:lnTo>
                  <a:lnTo>
                    <a:pt x="6811036" y="2297631"/>
                  </a:lnTo>
                  <a:lnTo>
                    <a:pt x="6818238" y="2295831"/>
                  </a:lnTo>
                  <a:lnTo>
                    <a:pt x="6811036" y="2299071"/>
                  </a:lnTo>
                  <a:lnTo>
                    <a:pt x="6826880" y="2319955"/>
                  </a:lnTo>
                  <a:lnTo>
                    <a:pt x="6842365" y="2342280"/>
                  </a:lnTo>
                  <a:lnTo>
                    <a:pt x="6854608" y="2364964"/>
                  </a:lnTo>
                  <a:lnTo>
                    <a:pt x="6830121" y="2364964"/>
                  </a:lnTo>
                  <a:lnTo>
                    <a:pt x="6830121" y="2366764"/>
                  </a:lnTo>
                  <a:lnTo>
                    <a:pt x="6826880" y="2371805"/>
                  </a:lnTo>
                  <a:lnTo>
                    <a:pt x="6821479" y="2377206"/>
                  </a:lnTo>
                  <a:lnTo>
                    <a:pt x="6823279" y="2409973"/>
                  </a:lnTo>
                  <a:lnTo>
                    <a:pt x="6825080" y="2442739"/>
                  </a:lnTo>
                  <a:lnTo>
                    <a:pt x="6823279" y="2472265"/>
                  </a:lnTo>
                  <a:lnTo>
                    <a:pt x="6821479" y="2501790"/>
                  </a:lnTo>
                  <a:lnTo>
                    <a:pt x="6819678" y="2529516"/>
                  </a:lnTo>
                  <a:lnTo>
                    <a:pt x="6818238" y="2559041"/>
                  </a:lnTo>
                  <a:lnTo>
                    <a:pt x="6819678" y="2591448"/>
                  </a:lnTo>
                  <a:lnTo>
                    <a:pt x="6821479" y="2626014"/>
                  </a:lnTo>
                  <a:lnTo>
                    <a:pt x="6821479" y="2634656"/>
                  </a:lnTo>
                  <a:lnTo>
                    <a:pt x="6812836" y="2640057"/>
                  </a:lnTo>
                  <a:lnTo>
                    <a:pt x="6780067" y="2659141"/>
                  </a:lnTo>
                  <a:lnTo>
                    <a:pt x="6749098" y="2678224"/>
                  </a:lnTo>
                  <a:lnTo>
                    <a:pt x="6691842" y="2712791"/>
                  </a:lnTo>
                  <a:lnTo>
                    <a:pt x="6669155" y="2728274"/>
                  </a:lnTo>
                  <a:lnTo>
                    <a:pt x="6664114" y="2728274"/>
                  </a:lnTo>
                  <a:lnTo>
                    <a:pt x="6575889" y="2731515"/>
                  </a:lnTo>
                  <a:lnTo>
                    <a:pt x="6487663" y="2733315"/>
                  </a:lnTo>
                  <a:lnTo>
                    <a:pt x="6411321" y="2731515"/>
                  </a:lnTo>
                  <a:lnTo>
                    <a:pt x="6153127" y="2721433"/>
                  </a:lnTo>
                  <a:lnTo>
                    <a:pt x="6089029" y="2717832"/>
                  </a:lnTo>
                  <a:lnTo>
                    <a:pt x="6026731" y="2717832"/>
                  </a:lnTo>
                  <a:lnTo>
                    <a:pt x="5968034" y="2717832"/>
                  </a:lnTo>
                  <a:lnTo>
                    <a:pt x="5910778" y="2721433"/>
                  </a:lnTo>
                  <a:lnTo>
                    <a:pt x="5878009" y="2721433"/>
                  </a:lnTo>
                  <a:lnTo>
                    <a:pt x="5846680" y="2721433"/>
                  </a:lnTo>
                  <a:lnTo>
                    <a:pt x="5817151" y="2719632"/>
                  </a:lnTo>
                  <a:lnTo>
                    <a:pt x="5789783" y="2716032"/>
                  </a:lnTo>
                  <a:lnTo>
                    <a:pt x="5762055" y="2710991"/>
                  </a:lnTo>
                  <a:lnTo>
                    <a:pt x="5735768" y="2705590"/>
                  </a:lnTo>
                  <a:lnTo>
                    <a:pt x="5711641" y="2698748"/>
                  </a:lnTo>
                  <a:lnTo>
                    <a:pt x="5685714" y="2690107"/>
                  </a:lnTo>
                  <a:lnTo>
                    <a:pt x="5677071" y="2686866"/>
                  </a:lnTo>
                  <a:lnTo>
                    <a:pt x="5677071" y="2676424"/>
                  </a:lnTo>
                  <a:lnTo>
                    <a:pt x="5677071" y="2582806"/>
                  </a:lnTo>
                  <a:lnTo>
                    <a:pt x="5675271" y="2536717"/>
                  </a:lnTo>
                  <a:lnTo>
                    <a:pt x="5673470" y="2489548"/>
                  </a:lnTo>
                  <a:lnTo>
                    <a:pt x="5671670" y="2480906"/>
                  </a:lnTo>
                  <a:lnTo>
                    <a:pt x="5668429" y="2396290"/>
                  </a:lnTo>
                  <a:lnTo>
                    <a:pt x="5666628" y="2352722"/>
                  </a:lnTo>
                  <a:lnTo>
                    <a:pt x="5664828" y="2311314"/>
                  </a:lnTo>
                  <a:lnTo>
                    <a:pt x="5664828" y="2299071"/>
                  </a:lnTo>
                  <a:lnTo>
                    <a:pt x="5677071" y="2297631"/>
                  </a:lnTo>
                  <a:lnTo>
                    <a:pt x="5694356" y="2295831"/>
                  </a:lnTo>
                  <a:lnTo>
                    <a:pt x="5708040" y="2294030"/>
                  </a:lnTo>
                  <a:lnTo>
                    <a:pt x="5716682" y="2297631"/>
                  </a:lnTo>
                  <a:lnTo>
                    <a:pt x="5725325" y="2300872"/>
                  </a:lnTo>
                  <a:lnTo>
                    <a:pt x="5727125" y="2306273"/>
                  </a:lnTo>
                  <a:lnTo>
                    <a:pt x="5732527" y="2309513"/>
                  </a:lnTo>
                  <a:lnTo>
                    <a:pt x="5739369" y="2313114"/>
                  </a:lnTo>
                  <a:lnTo>
                    <a:pt x="5748011" y="2314914"/>
                  </a:lnTo>
                  <a:lnTo>
                    <a:pt x="5753413" y="2313114"/>
                  </a:lnTo>
                  <a:lnTo>
                    <a:pt x="5758454" y="2307713"/>
                  </a:lnTo>
                  <a:lnTo>
                    <a:pt x="5762055" y="2304472"/>
                  </a:lnTo>
                  <a:lnTo>
                    <a:pt x="5763856" y="2299071"/>
                  </a:lnTo>
                  <a:lnTo>
                    <a:pt x="5767097" y="2290430"/>
                  </a:lnTo>
                  <a:lnTo>
                    <a:pt x="5772498" y="2281788"/>
                  </a:lnTo>
                  <a:lnTo>
                    <a:pt x="5777540" y="2273146"/>
                  </a:lnTo>
                  <a:lnTo>
                    <a:pt x="5786182" y="2264865"/>
                  </a:lnTo>
                  <a:lnTo>
                    <a:pt x="5791224" y="2259464"/>
                  </a:lnTo>
                  <a:lnTo>
                    <a:pt x="5879809" y="2259464"/>
                  </a:lnTo>
                  <a:lnTo>
                    <a:pt x="5893493" y="2259464"/>
                  </a:lnTo>
                  <a:lnTo>
                    <a:pt x="5905737" y="2255863"/>
                  </a:lnTo>
                  <a:lnTo>
                    <a:pt x="5916180" y="2252622"/>
                  </a:lnTo>
                  <a:lnTo>
                    <a:pt x="5924822" y="2247221"/>
                  </a:lnTo>
                  <a:lnTo>
                    <a:pt x="5908978" y="2252622"/>
                  </a:lnTo>
                  <a:lnTo>
                    <a:pt x="5923022" y="2240380"/>
                  </a:lnTo>
                  <a:lnTo>
                    <a:pt x="5917980" y="2126238"/>
                  </a:lnTo>
                  <a:lnTo>
                    <a:pt x="5914379" y="2013536"/>
                  </a:lnTo>
                  <a:lnTo>
                    <a:pt x="5914379" y="1900834"/>
                  </a:lnTo>
                  <a:lnTo>
                    <a:pt x="5917980" y="1789933"/>
                  </a:lnTo>
                  <a:lnTo>
                    <a:pt x="5917980" y="1729801"/>
                  </a:lnTo>
                  <a:lnTo>
                    <a:pt x="5923022" y="1535724"/>
                  </a:lnTo>
                  <a:lnTo>
                    <a:pt x="5924822" y="1353889"/>
                  </a:lnTo>
                  <a:lnTo>
                    <a:pt x="5917980" y="1348488"/>
                  </a:lnTo>
                  <a:lnTo>
                    <a:pt x="5907537" y="1343447"/>
                  </a:lnTo>
                  <a:lnTo>
                    <a:pt x="5898895" y="1338406"/>
                  </a:lnTo>
                  <a:lnTo>
                    <a:pt x="5888452" y="1334805"/>
                  </a:lnTo>
                  <a:lnTo>
                    <a:pt x="5872607" y="1333005"/>
                  </a:lnTo>
                  <a:lnTo>
                    <a:pt x="5857123" y="1331204"/>
                  </a:lnTo>
                  <a:lnTo>
                    <a:pt x="5824353" y="1327964"/>
                  </a:lnTo>
                  <a:lnTo>
                    <a:pt x="5793024" y="1327964"/>
                  </a:lnTo>
                  <a:lnTo>
                    <a:pt x="5775739" y="1326163"/>
                  </a:lnTo>
                  <a:lnTo>
                    <a:pt x="5760255" y="1324363"/>
                  </a:lnTo>
                  <a:lnTo>
                    <a:pt x="5746211" y="1324363"/>
                  </a:lnTo>
                  <a:lnTo>
                    <a:pt x="5732527" y="1322563"/>
                  </a:lnTo>
                  <a:lnTo>
                    <a:pt x="5716682" y="1317522"/>
                  </a:lnTo>
                  <a:lnTo>
                    <a:pt x="5702999" y="1310680"/>
                  </a:lnTo>
                  <a:lnTo>
                    <a:pt x="5696157" y="1307080"/>
                  </a:lnTo>
                  <a:lnTo>
                    <a:pt x="5696157" y="1300238"/>
                  </a:lnTo>
                  <a:lnTo>
                    <a:pt x="5690755" y="1263871"/>
                  </a:lnTo>
                  <a:lnTo>
                    <a:pt x="5688954" y="1242987"/>
                  </a:lnTo>
                  <a:lnTo>
                    <a:pt x="5687514" y="1223904"/>
                  </a:lnTo>
                  <a:lnTo>
                    <a:pt x="5687514" y="1057912"/>
                  </a:lnTo>
                  <a:lnTo>
                    <a:pt x="5685714" y="1030186"/>
                  </a:lnTo>
                  <a:lnTo>
                    <a:pt x="5682113" y="1005702"/>
                  </a:lnTo>
                  <a:lnTo>
                    <a:pt x="5675271" y="1009302"/>
                  </a:lnTo>
                  <a:lnTo>
                    <a:pt x="5671670" y="1014343"/>
                  </a:lnTo>
                  <a:lnTo>
                    <a:pt x="5668429" y="1019744"/>
                  </a:lnTo>
                  <a:lnTo>
                    <a:pt x="5664828" y="1022985"/>
                  </a:lnTo>
                  <a:lnTo>
                    <a:pt x="5659786" y="1024785"/>
                  </a:lnTo>
                  <a:lnTo>
                    <a:pt x="5652944" y="1026586"/>
                  </a:lnTo>
                  <a:lnTo>
                    <a:pt x="5646102" y="1026586"/>
                  </a:lnTo>
                  <a:lnTo>
                    <a:pt x="5628817" y="1022985"/>
                  </a:lnTo>
                  <a:lnTo>
                    <a:pt x="5616574" y="1021545"/>
                  </a:lnTo>
                  <a:lnTo>
                    <a:pt x="5616574" y="1009302"/>
                  </a:lnTo>
                  <a:lnTo>
                    <a:pt x="5618374" y="1000661"/>
                  </a:lnTo>
                  <a:lnTo>
                    <a:pt x="5619815" y="993459"/>
                  </a:lnTo>
                  <a:lnTo>
                    <a:pt x="5621615" y="986618"/>
                  </a:lnTo>
                  <a:lnTo>
                    <a:pt x="5627017" y="979777"/>
                  </a:lnTo>
                  <a:lnTo>
                    <a:pt x="5632058" y="974376"/>
                  </a:lnTo>
                  <a:lnTo>
                    <a:pt x="5638900" y="971135"/>
                  </a:lnTo>
                  <a:lnTo>
                    <a:pt x="5646102" y="967534"/>
                  </a:lnTo>
                  <a:lnTo>
                    <a:pt x="5654745" y="965734"/>
                  </a:lnTo>
                  <a:lnTo>
                    <a:pt x="5654745" y="948451"/>
                  </a:lnTo>
                  <a:lnTo>
                    <a:pt x="5654745" y="945210"/>
                  </a:lnTo>
                  <a:lnTo>
                    <a:pt x="5656185" y="939809"/>
                  </a:lnTo>
                  <a:lnTo>
                    <a:pt x="5663387" y="932968"/>
                  </a:lnTo>
                  <a:lnTo>
                    <a:pt x="5671670" y="927927"/>
                  </a:lnTo>
                  <a:lnTo>
                    <a:pt x="5680312" y="924326"/>
                  </a:lnTo>
                  <a:lnTo>
                    <a:pt x="5678872" y="907043"/>
                  </a:lnTo>
                  <a:lnTo>
                    <a:pt x="5678872" y="896601"/>
                  </a:lnTo>
                  <a:lnTo>
                    <a:pt x="5680312" y="886158"/>
                  </a:lnTo>
                  <a:lnTo>
                    <a:pt x="5680312" y="877517"/>
                  </a:lnTo>
                  <a:lnTo>
                    <a:pt x="5683913" y="863834"/>
                  </a:lnTo>
                  <a:lnTo>
                    <a:pt x="5687514" y="856633"/>
                  </a:lnTo>
                  <a:lnTo>
                    <a:pt x="5690755" y="851592"/>
                  </a:lnTo>
                  <a:lnTo>
                    <a:pt x="5697597" y="844750"/>
                  </a:lnTo>
                  <a:lnTo>
                    <a:pt x="5704799" y="841150"/>
                  </a:lnTo>
                  <a:lnTo>
                    <a:pt x="5713442" y="839350"/>
                  </a:lnTo>
                  <a:lnTo>
                    <a:pt x="5713442" y="830708"/>
                  </a:lnTo>
                  <a:lnTo>
                    <a:pt x="5715242" y="823866"/>
                  </a:lnTo>
                  <a:lnTo>
                    <a:pt x="5720283" y="815225"/>
                  </a:lnTo>
                  <a:lnTo>
                    <a:pt x="5725325" y="808383"/>
                  </a:lnTo>
                  <a:lnTo>
                    <a:pt x="5730726" y="803342"/>
                  </a:lnTo>
                  <a:lnTo>
                    <a:pt x="5737568" y="803342"/>
                  </a:lnTo>
                  <a:lnTo>
                    <a:pt x="5822553" y="806583"/>
                  </a:lnTo>
                  <a:lnTo>
                    <a:pt x="5917980" y="808383"/>
                  </a:lnTo>
                  <a:lnTo>
                    <a:pt x="6023490" y="808383"/>
                  </a:lnTo>
                  <a:lnTo>
                    <a:pt x="6140884" y="806583"/>
                  </a:lnTo>
                  <a:lnTo>
                    <a:pt x="6258638" y="803342"/>
                  </a:lnTo>
                  <a:lnTo>
                    <a:pt x="6373150" y="799742"/>
                  </a:lnTo>
                  <a:lnTo>
                    <a:pt x="6558244" y="792900"/>
                  </a:lnTo>
                  <a:lnTo>
                    <a:pt x="6560044" y="787499"/>
                  </a:lnTo>
                  <a:lnTo>
                    <a:pt x="6561845" y="782458"/>
                  </a:lnTo>
                  <a:lnTo>
                    <a:pt x="6565446" y="778858"/>
                  </a:lnTo>
                  <a:lnTo>
                    <a:pt x="6572288" y="775617"/>
                  </a:lnTo>
                  <a:lnTo>
                    <a:pt x="6584531" y="773817"/>
                  </a:lnTo>
                  <a:lnTo>
                    <a:pt x="6600015" y="777417"/>
                  </a:lnTo>
                  <a:lnTo>
                    <a:pt x="6614060" y="780658"/>
                  </a:lnTo>
                  <a:lnTo>
                    <a:pt x="6625943" y="787499"/>
                  </a:lnTo>
                  <a:lnTo>
                    <a:pt x="6631344" y="792900"/>
                  </a:lnTo>
                  <a:lnTo>
                    <a:pt x="6634585" y="797941"/>
                  </a:lnTo>
                  <a:lnTo>
                    <a:pt x="6636386" y="801542"/>
                  </a:lnTo>
                  <a:lnTo>
                    <a:pt x="6641427" y="817025"/>
                  </a:lnTo>
                  <a:lnTo>
                    <a:pt x="6648629" y="832508"/>
                  </a:lnTo>
                  <a:lnTo>
                    <a:pt x="6650070" y="842950"/>
                  </a:lnTo>
                  <a:lnTo>
                    <a:pt x="6651870" y="853392"/>
                  </a:lnTo>
                  <a:lnTo>
                    <a:pt x="6651870" y="874276"/>
                  </a:lnTo>
                  <a:lnTo>
                    <a:pt x="6653671" y="884718"/>
                  </a:lnTo>
                  <a:lnTo>
                    <a:pt x="6771425" y="839350"/>
                  </a:lnTo>
                  <a:lnTo>
                    <a:pt x="6865051" y="804783"/>
                  </a:lnTo>
                  <a:lnTo>
                    <a:pt x="6894580" y="794701"/>
                  </a:lnTo>
                  <a:lnTo>
                    <a:pt x="6925549" y="784259"/>
                  </a:lnTo>
                  <a:lnTo>
                    <a:pt x="6954717" y="777417"/>
                  </a:lnTo>
                  <a:lnTo>
                    <a:pt x="6986046" y="772016"/>
                  </a:lnTo>
                  <a:lnTo>
                    <a:pt x="7019176" y="768776"/>
                  </a:lnTo>
                  <a:close/>
                  <a:moveTo>
                    <a:pt x="1579760" y="695930"/>
                  </a:moveTo>
                  <a:lnTo>
                    <a:pt x="1555650" y="715012"/>
                  </a:lnTo>
                  <a:lnTo>
                    <a:pt x="1531180" y="732293"/>
                  </a:lnTo>
                  <a:lnTo>
                    <a:pt x="1507069" y="746334"/>
                  </a:lnTo>
                  <a:lnTo>
                    <a:pt x="1482959" y="760015"/>
                  </a:lnTo>
                  <a:lnTo>
                    <a:pt x="1465686" y="772256"/>
                  </a:lnTo>
                  <a:lnTo>
                    <a:pt x="1446614" y="784497"/>
                  </a:lnTo>
                  <a:lnTo>
                    <a:pt x="1429341" y="798178"/>
                  </a:lnTo>
                  <a:lnTo>
                    <a:pt x="1412068" y="815459"/>
                  </a:lnTo>
                  <a:lnTo>
                    <a:pt x="1420704" y="813659"/>
                  </a:lnTo>
                  <a:lnTo>
                    <a:pt x="1429341" y="813659"/>
                  </a:lnTo>
                  <a:lnTo>
                    <a:pt x="1443375" y="813659"/>
                  </a:lnTo>
                  <a:lnTo>
                    <a:pt x="1455251" y="817259"/>
                  </a:lnTo>
                  <a:lnTo>
                    <a:pt x="1463887" y="810419"/>
                  </a:lnTo>
                  <a:lnTo>
                    <a:pt x="1474323" y="801778"/>
                  </a:lnTo>
                  <a:lnTo>
                    <a:pt x="1482959" y="793137"/>
                  </a:lnTo>
                  <a:lnTo>
                    <a:pt x="1489797" y="782697"/>
                  </a:lnTo>
                  <a:lnTo>
                    <a:pt x="1507069" y="763615"/>
                  </a:lnTo>
                  <a:lnTo>
                    <a:pt x="1526142" y="744534"/>
                  </a:lnTo>
                  <a:lnTo>
                    <a:pt x="1536578" y="734093"/>
                  </a:lnTo>
                  <a:lnTo>
                    <a:pt x="1547013" y="725452"/>
                  </a:lnTo>
                  <a:lnTo>
                    <a:pt x="1559248" y="718612"/>
                  </a:lnTo>
                  <a:lnTo>
                    <a:pt x="1571124" y="711411"/>
                  </a:lnTo>
                  <a:lnTo>
                    <a:pt x="1576521" y="704571"/>
                  </a:lnTo>
                  <a:close/>
                  <a:moveTo>
                    <a:pt x="1422504" y="640846"/>
                  </a:moveTo>
                  <a:lnTo>
                    <a:pt x="1386158" y="659928"/>
                  </a:lnTo>
                  <a:lnTo>
                    <a:pt x="1351253" y="682249"/>
                  </a:lnTo>
                  <a:lnTo>
                    <a:pt x="1316707" y="706371"/>
                  </a:lnTo>
                  <a:lnTo>
                    <a:pt x="1282160" y="732293"/>
                  </a:lnTo>
                  <a:lnTo>
                    <a:pt x="1277123" y="739493"/>
                  </a:lnTo>
                  <a:lnTo>
                    <a:pt x="1266687" y="751374"/>
                  </a:lnTo>
                  <a:lnTo>
                    <a:pt x="1275323" y="742734"/>
                  </a:lnTo>
                  <a:lnTo>
                    <a:pt x="1283960" y="737693"/>
                  </a:lnTo>
                  <a:lnTo>
                    <a:pt x="1294396" y="732293"/>
                  </a:lnTo>
                  <a:lnTo>
                    <a:pt x="1303032" y="729053"/>
                  </a:lnTo>
                  <a:lnTo>
                    <a:pt x="1316707" y="725452"/>
                  </a:lnTo>
                  <a:lnTo>
                    <a:pt x="1332540" y="718612"/>
                  </a:lnTo>
                  <a:lnTo>
                    <a:pt x="1346215" y="708171"/>
                  </a:lnTo>
                  <a:lnTo>
                    <a:pt x="1359889" y="694130"/>
                  </a:lnTo>
                  <a:lnTo>
                    <a:pt x="1389397" y="668568"/>
                  </a:lnTo>
                  <a:close/>
                  <a:moveTo>
                    <a:pt x="2449648" y="632908"/>
                  </a:moveTo>
                  <a:lnTo>
                    <a:pt x="2392414" y="669263"/>
                  </a:lnTo>
                  <a:lnTo>
                    <a:pt x="2364696" y="684741"/>
                  </a:lnTo>
                  <a:lnTo>
                    <a:pt x="2347418" y="693380"/>
                  </a:lnTo>
                  <a:lnTo>
                    <a:pt x="2331939" y="702019"/>
                  </a:lnTo>
                  <a:lnTo>
                    <a:pt x="2299182" y="724336"/>
                  </a:lnTo>
                  <a:lnTo>
                    <a:pt x="2321500" y="713898"/>
                  </a:lnTo>
                  <a:lnTo>
                    <a:pt x="2326899" y="707058"/>
                  </a:lnTo>
                  <a:lnTo>
                    <a:pt x="2331939" y="703459"/>
                  </a:lnTo>
                  <a:lnTo>
                    <a:pt x="2336979" y="700219"/>
                  </a:lnTo>
                  <a:lnTo>
                    <a:pt x="2345618" y="698419"/>
                  </a:lnTo>
                  <a:lnTo>
                    <a:pt x="2394213" y="670703"/>
                  </a:lnTo>
                  <a:lnTo>
                    <a:pt x="2439209" y="644787"/>
                  </a:lnTo>
                  <a:lnTo>
                    <a:pt x="2458287" y="632908"/>
                  </a:lnTo>
                  <a:close/>
                  <a:moveTo>
                    <a:pt x="600597" y="609524"/>
                  </a:moveTo>
                  <a:lnTo>
                    <a:pt x="588361" y="616364"/>
                  </a:lnTo>
                  <a:lnTo>
                    <a:pt x="574687" y="618165"/>
                  </a:lnTo>
                  <a:lnTo>
                    <a:pt x="557054" y="639046"/>
                  </a:lnTo>
                  <a:lnTo>
                    <a:pt x="536183" y="658128"/>
                  </a:lnTo>
                  <a:lnTo>
                    <a:pt x="515671" y="676849"/>
                  </a:lnTo>
                  <a:lnTo>
                    <a:pt x="494799" y="694130"/>
                  </a:lnTo>
                  <a:lnTo>
                    <a:pt x="442980" y="732293"/>
                  </a:lnTo>
                  <a:lnTo>
                    <a:pt x="392601" y="767216"/>
                  </a:lnTo>
                  <a:lnTo>
                    <a:pt x="339342" y="806818"/>
                  </a:lnTo>
                  <a:lnTo>
                    <a:pt x="280326" y="844981"/>
                  </a:lnTo>
                  <a:lnTo>
                    <a:pt x="249019" y="865863"/>
                  </a:lnTo>
                  <a:lnTo>
                    <a:pt x="219871" y="888184"/>
                  </a:lnTo>
                  <a:lnTo>
                    <a:pt x="263053" y="862262"/>
                  </a:lnTo>
                  <a:lnTo>
                    <a:pt x="306236" y="834540"/>
                  </a:lnTo>
                  <a:lnTo>
                    <a:pt x="349418" y="805018"/>
                  </a:lnTo>
                  <a:lnTo>
                    <a:pt x="394400" y="772256"/>
                  </a:lnTo>
                  <a:lnTo>
                    <a:pt x="494799" y="701331"/>
                  </a:lnTo>
                  <a:lnTo>
                    <a:pt x="600597" y="630405"/>
                  </a:lnTo>
                  <a:lnTo>
                    <a:pt x="600597" y="619965"/>
                  </a:lnTo>
                  <a:close/>
                  <a:moveTo>
                    <a:pt x="2492844" y="606632"/>
                  </a:moveTo>
                  <a:lnTo>
                    <a:pt x="2466926" y="622470"/>
                  </a:lnTo>
                  <a:lnTo>
                    <a:pt x="2471966" y="622470"/>
                  </a:lnTo>
                  <a:close/>
                  <a:moveTo>
                    <a:pt x="218071" y="571361"/>
                  </a:moveTo>
                  <a:lnTo>
                    <a:pt x="207635" y="576402"/>
                  </a:lnTo>
                  <a:lnTo>
                    <a:pt x="214473" y="576402"/>
                  </a:lnTo>
                  <a:close/>
                  <a:moveTo>
                    <a:pt x="2271465" y="568477"/>
                  </a:moveTo>
                  <a:lnTo>
                    <a:pt x="2261026" y="573876"/>
                  </a:lnTo>
                  <a:lnTo>
                    <a:pt x="2254186" y="578915"/>
                  </a:lnTo>
                  <a:close/>
                  <a:moveTo>
                    <a:pt x="1434739" y="543639"/>
                  </a:moveTo>
                  <a:lnTo>
                    <a:pt x="1434739" y="545439"/>
                  </a:lnTo>
                  <a:lnTo>
                    <a:pt x="1437977" y="547239"/>
                  </a:lnTo>
                  <a:close/>
                  <a:moveTo>
                    <a:pt x="1429341" y="538599"/>
                  </a:moveTo>
                  <a:lnTo>
                    <a:pt x="1427542" y="540399"/>
                  </a:lnTo>
                  <a:lnTo>
                    <a:pt x="1429341" y="541839"/>
                  </a:lnTo>
                  <a:lnTo>
                    <a:pt x="1431140" y="540399"/>
                  </a:lnTo>
                  <a:close/>
                  <a:moveTo>
                    <a:pt x="2361456" y="518443"/>
                  </a:moveTo>
                  <a:lnTo>
                    <a:pt x="2333739" y="533921"/>
                  </a:lnTo>
                  <a:lnTo>
                    <a:pt x="2356057" y="530682"/>
                  </a:lnTo>
                  <a:close/>
                  <a:moveTo>
                    <a:pt x="2532800" y="490727"/>
                  </a:moveTo>
                  <a:lnTo>
                    <a:pt x="2513722" y="501166"/>
                  </a:lnTo>
                  <a:lnTo>
                    <a:pt x="2453248" y="537521"/>
                  </a:lnTo>
                  <a:lnTo>
                    <a:pt x="2397813" y="572076"/>
                  </a:lnTo>
                  <a:lnTo>
                    <a:pt x="2300982" y="632908"/>
                  </a:lnTo>
                  <a:lnTo>
                    <a:pt x="2293783" y="637947"/>
                  </a:lnTo>
                  <a:lnTo>
                    <a:pt x="2285143" y="644787"/>
                  </a:lnTo>
                  <a:lnTo>
                    <a:pt x="2266426" y="657025"/>
                  </a:lnTo>
                  <a:lnTo>
                    <a:pt x="2255987" y="662064"/>
                  </a:lnTo>
                  <a:lnTo>
                    <a:pt x="2250587" y="667464"/>
                  </a:lnTo>
                  <a:lnTo>
                    <a:pt x="2247347" y="670703"/>
                  </a:lnTo>
                  <a:lnTo>
                    <a:pt x="2245548" y="676103"/>
                  </a:lnTo>
                  <a:lnTo>
                    <a:pt x="2243747" y="681142"/>
                  </a:lnTo>
                  <a:lnTo>
                    <a:pt x="2255987" y="676103"/>
                  </a:lnTo>
                  <a:lnTo>
                    <a:pt x="2266426" y="670703"/>
                  </a:lnTo>
                  <a:lnTo>
                    <a:pt x="2275065" y="662064"/>
                  </a:lnTo>
                  <a:lnTo>
                    <a:pt x="2285143" y="653425"/>
                  </a:lnTo>
                  <a:lnTo>
                    <a:pt x="2288743" y="646587"/>
                  </a:lnTo>
                  <a:lnTo>
                    <a:pt x="2295583" y="639747"/>
                  </a:lnTo>
                  <a:lnTo>
                    <a:pt x="2309621" y="629309"/>
                  </a:lnTo>
                  <a:lnTo>
                    <a:pt x="2326899" y="622470"/>
                  </a:lnTo>
                  <a:lnTo>
                    <a:pt x="2347418" y="615271"/>
                  </a:lnTo>
                  <a:lnTo>
                    <a:pt x="2351018" y="608431"/>
                  </a:lnTo>
                  <a:lnTo>
                    <a:pt x="2356057" y="603392"/>
                  </a:lnTo>
                  <a:lnTo>
                    <a:pt x="2359657" y="599792"/>
                  </a:lnTo>
                  <a:lnTo>
                    <a:pt x="2364696" y="597993"/>
                  </a:lnTo>
                  <a:lnTo>
                    <a:pt x="2375135" y="594753"/>
                  </a:lnTo>
                  <a:lnTo>
                    <a:pt x="2383774" y="591154"/>
                  </a:lnTo>
                  <a:lnTo>
                    <a:pt x="2392414" y="584314"/>
                  </a:lnTo>
                  <a:lnTo>
                    <a:pt x="2402853" y="575676"/>
                  </a:lnTo>
                  <a:lnTo>
                    <a:pt x="2413292" y="566677"/>
                  </a:lnTo>
                  <a:lnTo>
                    <a:pt x="2425530" y="561637"/>
                  </a:lnTo>
                  <a:lnTo>
                    <a:pt x="2441009" y="558398"/>
                  </a:lnTo>
                  <a:lnTo>
                    <a:pt x="2456487" y="556598"/>
                  </a:lnTo>
                  <a:lnTo>
                    <a:pt x="2461887" y="547959"/>
                  </a:lnTo>
                  <a:lnTo>
                    <a:pt x="2468727" y="537521"/>
                  </a:lnTo>
                  <a:lnTo>
                    <a:pt x="2477365" y="528882"/>
                  </a:lnTo>
                  <a:lnTo>
                    <a:pt x="2486005" y="522043"/>
                  </a:lnTo>
                  <a:lnTo>
                    <a:pt x="2496444" y="515204"/>
                  </a:lnTo>
                  <a:lnTo>
                    <a:pt x="2505083" y="511604"/>
                  </a:lnTo>
                  <a:lnTo>
                    <a:pt x="2515522" y="508004"/>
                  </a:lnTo>
                  <a:lnTo>
                    <a:pt x="2524161" y="506565"/>
                  </a:lnTo>
                  <a:lnTo>
                    <a:pt x="2527401" y="497926"/>
                  </a:lnTo>
                  <a:close/>
                  <a:moveTo>
                    <a:pt x="2191552" y="468410"/>
                  </a:moveTo>
                  <a:lnTo>
                    <a:pt x="2167435" y="480288"/>
                  </a:lnTo>
                  <a:lnTo>
                    <a:pt x="2150156" y="490727"/>
                  </a:lnTo>
                  <a:lnTo>
                    <a:pt x="2136477" y="502965"/>
                  </a:lnTo>
                  <a:lnTo>
                    <a:pt x="2151956" y="497926"/>
                  </a:lnTo>
                  <a:lnTo>
                    <a:pt x="2167435" y="488927"/>
                  </a:lnTo>
                  <a:lnTo>
                    <a:pt x="2182913" y="475249"/>
                  </a:lnTo>
                  <a:close/>
                  <a:moveTo>
                    <a:pt x="2243747" y="442133"/>
                  </a:moveTo>
                  <a:lnTo>
                    <a:pt x="2235108" y="447532"/>
                  </a:lnTo>
                  <a:lnTo>
                    <a:pt x="2240148" y="447532"/>
                  </a:lnTo>
                  <a:close/>
                  <a:moveTo>
                    <a:pt x="382165" y="439592"/>
                  </a:moveTo>
                  <a:lnTo>
                    <a:pt x="379273" y="442572"/>
                  </a:lnTo>
                  <a:lnTo>
                    <a:pt x="363452" y="455433"/>
                  </a:lnTo>
                  <a:lnTo>
                    <a:pt x="346180" y="467674"/>
                  </a:lnTo>
                  <a:lnTo>
                    <a:pt x="335744" y="477754"/>
                  </a:lnTo>
                  <a:lnTo>
                    <a:pt x="358055" y="464073"/>
                  </a:lnTo>
                  <a:lnTo>
                    <a:pt x="370290" y="451833"/>
                  </a:lnTo>
                  <a:lnTo>
                    <a:pt x="379273" y="442572"/>
                  </a:lnTo>
                  <a:lnTo>
                    <a:pt x="380725" y="441392"/>
                  </a:lnTo>
                  <a:close/>
                  <a:moveTo>
                    <a:pt x="550217" y="420870"/>
                  </a:moveTo>
                  <a:lnTo>
                    <a:pt x="467091" y="477754"/>
                  </a:lnTo>
                  <a:lnTo>
                    <a:pt x="403036" y="521318"/>
                  </a:lnTo>
                  <a:lnTo>
                    <a:pt x="337543" y="567761"/>
                  </a:lnTo>
                  <a:lnTo>
                    <a:pt x="209435" y="661368"/>
                  </a:lnTo>
                  <a:lnTo>
                    <a:pt x="176688" y="692690"/>
                  </a:lnTo>
                  <a:lnTo>
                    <a:pt x="147180" y="720412"/>
                  </a:lnTo>
                  <a:lnTo>
                    <a:pt x="143582" y="723652"/>
                  </a:lnTo>
                  <a:lnTo>
                    <a:pt x="162654" y="713211"/>
                  </a:lnTo>
                  <a:lnTo>
                    <a:pt x="181726" y="701331"/>
                  </a:lnTo>
                  <a:lnTo>
                    <a:pt x="198999" y="687290"/>
                  </a:lnTo>
                  <a:lnTo>
                    <a:pt x="216272" y="671809"/>
                  </a:lnTo>
                  <a:lnTo>
                    <a:pt x="235344" y="656327"/>
                  </a:lnTo>
                  <a:lnTo>
                    <a:pt x="254417" y="642646"/>
                  </a:lnTo>
                  <a:lnTo>
                    <a:pt x="276728" y="630405"/>
                  </a:lnTo>
                  <a:lnTo>
                    <a:pt x="302997" y="619965"/>
                  </a:lnTo>
                  <a:lnTo>
                    <a:pt x="304436" y="611324"/>
                  </a:lnTo>
                  <a:lnTo>
                    <a:pt x="308035" y="604124"/>
                  </a:lnTo>
                  <a:lnTo>
                    <a:pt x="318471" y="594043"/>
                  </a:lnTo>
                  <a:lnTo>
                    <a:pt x="344380" y="576402"/>
                  </a:lnTo>
                  <a:lnTo>
                    <a:pt x="363452" y="559121"/>
                  </a:lnTo>
                  <a:lnTo>
                    <a:pt x="380725" y="543639"/>
                  </a:lnTo>
                  <a:lnTo>
                    <a:pt x="396199" y="529958"/>
                  </a:lnTo>
                  <a:lnTo>
                    <a:pt x="436143" y="502236"/>
                  </a:lnTo>
                  <a:lnTo>
                    <a:pt x="448378" y="493596"/>
                  </a:lnTo>
                  <a:lnTo>
                    <a:pt x="462053" y="486755"/>
                  </a:lnTo>
                  <a:lnTo>
                    <a:pt x="493000" y="474514"/>
                  </a:lnTo>
                  <a:lnTo>
                    <a:pt x="522508" y="446792"/>
                  </a:lnTo>
                  <a:close/>
                  <a:moveTo>
                    <a:pt x="1195796" y="363626"/>
                  </a:moveTo>
                  <a:lnTo>
                    <a:pt x="1164488" y="388108"/>
                  </a:lnTo>
                  <a:lnTo>
                    <a:pt x="1143976" y="401789"/>
                  </a:lnTo>
                  <a:lnTo>
                    <a:pt x="1123105" y="413670"/>
                  </a:lnTo>
                  <a:lnTo>
                    <a:pt x="1098635" y="430951"/>
                  </a:lnTo>
                  <a:lnTo>
                    <a:pt x="1072725" y="446792"/>
                  </a:lnTo>
                  <a:lnTo>
                    <a:pt x="1062289" y="451833"/>
                  </a:lnTo>
                  <a:lnTo>
                    <a:pt x="1070926" y="455433"/>
                  </a:lnTo>
                  <a:lnTo>
                    <a:pt x="1074525" y="457233"/>
                  </a:lnTo>
                  <a:lnTo>
                    <a:pt x="1084960" y="465874"/>
                  </a:lnTo>
                  <a:lnTo>
                    <a:pt x="1093597" y="476314"/>
                  </a:lnTo>
                  <a:lnTo>
                    <a:pt x="1126344" y="448593"/>
                  </a:lnTo>
                  <a:lnTo>
                    <a:pt x="1159450" y="422310"/>
                  </a:lnTo>
                  <a:lnTo>
                    <a:pt x="1197235" y="398189"/>
                  </a:lnTo>
                  <a:lnTo>
                    <a:pt x="1216307" y="386308"/>
                  </a:lnTo>
                  <a:lnTo>
                    <a:pt x="1237179" y="375867"/>
                  </a:lnTo>
                  <a:lnTo>
                    <a:pt x="1238978" y="374067"/>
                  </a:lnTo>
                  <a:lnTo>
                    <a:pt x="1230341" y="375867"/>
                  </a:lnTo>
                  <a:lnTo>
                    <a:pt x="1223144" y="377667"/>
                  </a:lnTo>
                  <a:lnTo>
                    <a:pt x="1216307" y="377667"/>
                  </a:lnTo>
                  <a:lnTo>
                    <a:pt x="1209470" y="377667"/>
                  </a:lnTo>
                  <a:lnTo>
                    <a:pt x="1202633" y="374067"/>
                  </a:lnTo>
                  <a:lnTo>
                    <a:pt x="1199034" y="369027"/>
                  </a:lnTo>
                  <a:close/>
                  <a:moveTo>
                    <a:pt x="1382560" y="361826"/>
                  </a:moveTo>
                  <a:lnTo>
                    <a:pt x="1361688" y="375867"/>
                  </a:lnTo>
                  <a:lnTo>
                    <a:pt x="1366726" y="374067"/>
                  </a:lnTo>
                  <a:lnTo>
                    <a:pt x="1372124" y="370827"/>
                  </a:lnTo>
                  <a:close/>
                  <a:moveTo>
                    <a:pt x="2413292" y="336667"/>
                  </a:moveTo>
                  <a:lnTo>
                    <a:pt x="2370096" y="364383"/>
                  </a:lnTo>
                  <a:lnTo>
                    <a:pt x="2394213" y="350705"/>
                  </a:lnTo>
                  <a:close/>
                  <a:moveTo>
                    <a:pt x="958651" y="327264"/>
                  </a:moveTo>
                  <a:lnTo>
                    <a:pt x="944617" y="337704"/>
                  </a:lnTo>
                  <a:lnTo>
                    <a:pt x="925545" y="353186"/>
                  </a:lnTo>
                  <a:lnTo>
                    <a:pt x="937780" y="349945"/>
                  </a:lnTo>
                  <a:lnTo>
                    <a:pt x="950015" y="346345"/>
                  </a:lnTo>
                  <a:lnTo>
                    <a:pt x="956852" y="334104"/>
                  </a:lnTo>
                  <a:lnTo>
                    <a:pt x="958651" y="330864"/>
                  </a:lnTo>
                  <a:close/>
                  <a:moveTo>
                    <a:pt x="1465686" y="297742"/>
                  </a:moveTo>
                  <a:lnTo>
                    <a:pt x="1453451" y="306382"/>
                  </a:lnTo>
                  <a:lnTo>
                    <a:pt x="1424303" y="329064"/>
                  </a:lnTo>
                  <a:lnTo>
                    <a:pt x="1441576" y="323664"/>
                  </a:lnTo>
                  <a:lnTo>
                    <a:pt x="1455251" y="318623"/>
                  </a:lnTo>
                  <a:lnTo>
                    <a:pt x="1458849" y="316823"/>
                  </a:lnTo>
                  <a:lnTo>
                    <a:pt x="1463887" y="311782"/>
                  </a:lnTo>
                  <a:lnTo>
                    <a:pt x="1465686" y="304582"/>
                  </a:lnTo>
                  <a:close/>
                  <a:moveTo>
                    <a:pt x="1129942" y="295941"/>
                  </a:moveTo>
                  <a:lnTo>
                    <a:pt x="1114468" y="308182"/>
                  </a:lnTo>
                  <a:lnTo>
                    <a:pt x="1098635" y="320423"/>
                  </a:lnTo>
                  <a:lnTo>
                    <a:pt x="1079562" y="332304"/>
                  </a:lnTo>
                  <a:lnTo>
                    <a:pt x="1059051" y="342745"/>
                  </a:lnTo>
                  <a:lnTo>
                    <a:pt x="1020906" y="369027"/>
                  </a:lnTo>
                  <a:lnTo>
                    <a:pt x="986360" y="394948"/>
                  </a:lnTo>
                  <a:lnTo>
                    <a:pt x="980962" y="403589"/>
                  </a:lnTo>
                  <a:lnTo>
                    <a:pt x="984561" y="406829"/>
                  </a:lnTo>
                  <a:lnTo>
                    <a:pt x="993198" y="413670"/>
                  </a:lnTo>
                  <a:lnTo>
                    <a:pt x="1027744" y="386308"/>
                  </a:lnTo>
                  <a:lnTo>
                    <a:pt x="1069127" y="353186"/>
                  </a:lnTo>
                  <a:lnTo>
                    <a:pt x="1105832" y="323664"/>
                  </a:lnTo>
                  <a:lnTo>
                    <a:pt x="1142177" y="295941"/>
                  </a:lnTo>
                  <a:close/>
                  <a:moveTo>
                    <a:pt x="849616" y="292701"/>
                  </a:moveTo>
                  <a:lnTo>
                    <a:pt x="821907" y="315023"/>
                  </a:lnTo>
                  <a:lnTo>
                    <a:pt x="725106" y="391348"/>
                  </a:lnTo>
                  <a:lnTo>
                    <a:pt x="636582" y="458673"/>
                  </a:lnTo>
                  <a:lnTo>
                    <a:pt x="553815" y="521318"/>
                  </a:lnTo>
                  <a:lnTo>
                    <a:pt x="475727" y="578202"/>
                  </a:lnTo>
                  <a:lnTo>
                    <a:pt x="430745" y="611324"/>
                  </a:lnTo>
                  <a:lnTo>
                    <a:pt x="437942" y="611324"/>
                  </a:lnTo>
                  <a:lnTo>
                    <a:pt x="427507" y="614564"/>
                  </a:lnTo>
                  <a:lnTo>
                    <a:pt x="211234" y="774056"/>
                  </a:lnTo>
                  <a:lnTo>
                    <a:pt x="266292" y="751374"/>
                  </a:lnTo>
                  <a:lnTo>
                    <a:pt x="299398" y="735893"/>
                  </a:lnTo>
                  <a:lnTo>
                    <a:pt x="328906" y="720412"/>
                  </a:lnTo>
                  <a:lnTo>
                    <a:pt x="353017" y="701331"/>
                  </a:lnTo>
                  <a:lnTo>
                    <a:pt x="373528" y="680449"/>
                  </a:lnTo>
                  <a:lnTo>
                    <a:pt x="385763" y="668568"/>
                  </a:lnTo>
                  <a:lnTo>
                    <a:pt x="397998" y="658128"/>
                  </a:lnTo>
                  <a:lnTo>
                    <a:pt x="411673" y="649487"/>
                  </a:lnTo>
                  <a:lnTo>
                    <a:pt x="425707" y="640846"/>
                  </a:lnTo>
                  <a:lnTo>
                    <a:pt x="441181" y="632206"/>
                  </a:lnTo>
                  <a:lnTo>
                    <a:pt x="455215" y="625005"/>
                  </a:lnTo>
                  <a:lnTo>
                    <a:pt x="470689" y="619965"/>
                  </a:lnTo>
                  <a:lnTo>
                    <a:pt x="487962" y="614564"/>
                  </a:lnTo>
                  <a:lnTo>
                    <a:pt x="491561" y="604124"/>
                  </a:lnTo>
                  <a:lnTo>
                    <a:pt x="496599" y="595483"/>
                  </a:lnTo>
                  <a:lnTo>
                    <a:pt x="503436" y="585042"/>
                  </a:lnTo>
                  <a:lnTo>
                    <a:pt x="512072" y="574962"/>
                  </a:lnTo>
                  <a:lnTo>
                    <a:pt x="520709" y="565961"/>
                  </a:lnTo>
                  <a:lnTo>
                    <a:pt x="531145" y="559121"/>
                  </a:lnTo>
                  <a:lnTo>
                    <a:pt x="541580" y="555880"/>
                  </a:lnTo>
                  <a:lnTo>
                    <a:pt x="555615" y="554080"/>
                  </a:lnTo>
                  <a:lnTo>
                    <a:pt x="558853" y="541839"/>
                  </a:lnTo>
                  <a:lnTo>
                    <a:pt x="565691" y="531759"/>
                  </a:lnTo>
                  <a:lnTo>
                    <a:pt x="576126" y="523118"/>
                  </a:lnTo>
                  <a:lnTo>
                    <a:pt x="586562" y="519517"/>
                  </a:lnTo>
                  <a:lnTo>
                    <a:pt x="596998" y="512677"/>
                  </a:lnTo>
                  <a:lnTo>
                    <a:pt x="600597" y="509077"/>
                  </a:lnTo>
                  <a:lnTo>
                    <a:pt x="602396" y="505836"/>
                  </a:lnTo>
                  <a:lnTo>
                    <a:pt x="605634" y="495396"/>
                  </a:lnTo>
                  <a:lnTo>
                    <a:pt x="616070" y="495396"/>
                  </a:lnTo>
                  <a:lnTo>
                    <a:pt x="617870" y="491796"/>
                  </a:lnTo>
                  <a:lnTo>
                    <a:pt x="622907" y="488195"/>
                  </a:lnTo>
                  <a:lnTo>
                    <a:pt x="629745" y="486755"/>
                  </a:lnTo>
                  <a:lnTo>
                    <a:pt x="643779" y="484955"/>
                  </a:lnTo>
                  <a:lnTo>
                    <a:pt x="666090" y="458673"/>
                  </a:lnTo>
                  <a:lnTo>
                    <a:pt x="688761" y="434551"/>
                  </a:lnTo>
                  <a:lnTo>
                    <a:pt x="714670" y="412230"/>
                  </a:lnTo>
                  <a:lnTo>
                    <a:pt x="739140" y="393148"/>
                  </a:lnTo>
                  <a:lnTo>
                    <a:pt x="768289" y="372267"/>
                  </a:lnTo>
                  <a:lnTo>
                    <a:pt x="792399" y="351745"/>
                  </a:lnTo>
                  <a:lnTo>
                    <a:pt x="815070" y="329064"/>
                  </a:lnTo>
                  <a:lnTo>
                    <a:pt x="834142" y="306382"/>
                  </a:lnTo>
                  <a:close/>
                  <a:moveTo>
                    <a:pt x="2522361" y="265756"/>
                  </a:moveTo>
                  <a:lnTo>
                    <a:pt x="2458287" y="305351"/>
                  </a:lnTo>
                  <a:lnTo>
                    <a:pt x="2451448" y="310751"/>
                  </a:lnTo>
                  <a:lnTo>
                    <a:pt x="2479166" y="295272"/>
                  </a:lnTo>
                  <a:lnTo>
                    <a:pt x="2505083" y="277995"/>
                  </a:lnTo>
                  <a:close/>
                  <a:moveTo>
                    <a:pt x="2108760" y="239840"/>
                  </a:moveTo>
                  <a:lnTo>
                    <a:pt x="2092921" y="241640"/>
                  </a:lnTo>
                  <a:lnTo>
                    <a:pt x="2081043" y="246679"/>
                  </a:lnTo>
                  <a:lnTo>
                    <a:pt x="2068804" y="252078"/>
                  </a:lnTo>
                  <a:lnTo>
                    <a:pt x="2058365" y="258917"/>
                  </a:lnTo>
                  <a:lnTo>
                    <a:pt x="2046486" y="270796"/>
                  </a:lnTo>
                  <a:lnTo>
                    <a:pt x="2032447" y="283034"/>
                  </a:lnTo>
                  <a:lnTo>
                    <a:pt x="2001490" y="305351"/>
                  </a:lnTo>
                  <a:lnTo>
                    <a:pt x="1996091" y="308951"/>
                  </a:lnTo>
                  <a:lnTo>
                    <a:pt x="1996091" y="312550"/>
                  </a:lnTo>
                  <a:lnTo>
                    <a:pt x="1997890" y="312550"/>
                  </a:lnTo>
                  <a:lnTo>
                    <a:pt x="2003290" y="321189"/>
                  </a:lnTo>
                  <a:lnTo>
                    <a:pt x="2018769" y="313990"/>
                  </a:lnTo>
                  <a:lnTo>
                    <a:pt x="2032447" y="305351"/>
                  </a:lnTo>
                  <a:lnTo>
                    <a:pt x="2042886" y="295272"/>
                  </a:lnTo>
                  <a:lnTo>
                    <a:pt x="2051526" y="284834"/>
                  </a:lnTo>
                  <a:lnTo>
                    <a:pt x="2063404" y="270796"/>
                  </a:lnTo>
                  <a:lnTo>
                    <a:pt x="2077443" y="258917"/>
                  </a:lnTo>
                  <a:lnTo>
                    <a:pt x="2091482" y="248479"/>
                  </a:lnTo>
                  <a:close/>
                  <a:moveTo>
                    <a:pt x="1064089" y="235457"/>
                  </a:moveTo>
                  <a:lnTo>
                    <a:pt x="1060850" y="237257"/>
                  </a:lnTo>
                  <a:lnTo>
                    <a:pt x="1057252" y="240857"/>
                  </a:lnTo>
                  <a:close/>
                  <a:moveTo>
                    <a:pt x="1413867" y="202695"/>
                  </a:moveTo>
                  <a:lnTo>
                    <a:pt x="1408469" y="211335"/>
                  </a:lnTo>
                  <a:lnTo>
                    <a:pt x="1403431" y="218176"/>
                  </a:lnTo>
                  <a:lnTo>
                    <a:pt x="1392996" y="232217"/>
                  </a:lnTo>
                  <a:lnTo>
                    <a:pt x="1377162" y="244458"/>
                  </a:lnTo>
                  <a:lnTo>
                    <a:pt x="1363488" y="258139"/>
                  </a:lnTo>
                  <a:lnTo>
                    <a:pt x="1359889" y="259939"/>
                  </a:lnTo>
                  <a:lnTo>
                    <a:pt x="1341177" y="273620"/>
                  </a:lnTo>
                  <a:lnTo>
                    <a:pt x="1328942" y="282260"/>
                  </a:lnTo>
                  <a:lnTo>
                    <a:pt x="1316707" y="287301"/>
                  </a:lnTo>
                  <a:lnTo>
                    <a:pt x="1303032" y="297742"/>
                  </a:lnTo>
                  <a:lnTo>
                    <a:pt x="1285759" y="311782"/>
                  </a:lnTo>
                  <a:lnTo>
                    <a:pt x="1282160" y="325463"/>
                  </a:lnTo>
                  <a:lnTo>
                    <a:pt x="1282160" y="327264"/>
                  </a:lnTo>
                  <a:lnTo>
                    <a:pt x="1303032" y="315023"/>
                  </a:lnTo>
                  <a:lnTo>
                    <a:pt x="1328942" y="297742"/>
                  </a:lnTo>
                  <a:lnTo>
                    <a:pt x="1356650" y="280460"/>
                  </a:lnTo>
                  <a:lnTo>
                    <a:pt x="1368526" y="271820"/>
                  </a:lnTo>
                  <a:lnTo>
                    <a:pt x="1384359" y="259939"/>
                  </a:lnTo>
                  <a:lnTo>
                    <a:pt x="1413867" y="234017"/>
                  </a:lnTo>
                  <a:lnTo>
                    <a:pt x="1424303" y="221776"/>
                  </a:lnTo>
                  <a:lnTo>
                    <a:pt x="1441576" y="205935"/>
                  </a:lnTo>
                  <a:lnTo>
                    <a:pt x="1425742" y="202695"/>
                  </a:lnTo>
                  <a:close/>
                  <a:moveTo>
                    <a:pt x="697397" y="197294"/>
                  </a:moveTo>
                  <a:lnTo>
                    <a:pt x="640180" y="237257"/>
                  </a:lnTo>
                  <a:lnTo>
                    <a:pt x="591960" y="270019"/>
                  </a:lnTo>
                  <a:lnTo>
                    <a:pt x="550217" y="303142"/>
                  </a:lnTo>
                  <a:lnTo>
                    <a:pt x="510273" y="332304"/>
                  </a:lnTo>
                  <a:lnTo>
                    <a:pt x="475727" y="360386"/>
                  </a:lnTo>
                  <a:lnTo>
                    <a:pt x="446579" y="389548"/>
                  </a:lnTo>
                  <a:lnTo>
                    <a:pt x="430745" y="403589"/>
                  </a:lnTo>
                  <a:lnTo>
                    <a:pt x="411673" y="417270"/>
                  </a:lnTo>
                  <a:lnTo>
                    <a:pt x="417071" y="419070"/>
                  </a:lnTo>
                  <a:lnTo>
                    <a:pt x="420309" y="419070"/>
                  </a:lnTo>
                  <a:lnTo>
                    <a:pt x="423908" y="412230"/>
                  </a:lnTo>
                  <a:lnTo>
                    <a:pt x="429306" y="406829"/>
                  </a:lnTo>
                  <a:lnTo>
                    <a:pt x="437942" y="403589"/>
                  </a:lnTo>
                  <a:lnTo>
                    <a:pt x="448378" y="403589"/>
                  </a:lnTo>
                  <a:lnTo>
                    <a:pt x="457015" y="393148"/>
                  </a:lnTo>
                  <a:lnTo>
                    <a:pt x="465651" y="382708"/>
                  </a:lnTo>
                  <a:lnTo>
                    <a:pt x="475727" y="377667"/>
                  </a:lnTo>
                  <a:lnTo>
                    <a:pt x="484363" y="372267"/>
                  </a:lnTo>
                  <a:lnTo>
                    <a:pt x="487962" y="370827"/>
                  </a:lnTo>
                  <a:lnTo>
                    <a:pt x="493000" y="365426"/>
                  </a:lnTo>
                  <a:lnTo>
                    <a:pt x="500197" y="356786"/>
                  </a:lnTo>
                  <a:lnTo>
                    <a:pt x="510273" y="341305"/>
                  </a:lnTo>
                  <a:lnTo>
                    <a:pt x="513872" y="335904"/>
                  </a:lnTo>
                  <a:lnTo>
                    <a:pt x="518910" y="334104"/>
                  </a:lnTo>
                  <a:lnTo>
                    <a:pt x="541580" y="325463"/>
                  </a:lnTo>
                  <a:lnTo>
                    <a:pt x="562452" y="315023"/>
                  </a:lnTo>
                  <a:lnTo>
                    <a:pt x="581524" y="301342"/>
                  </a:lnTo>
                  <a:lnTo>
                    <a:pt x="598797" y="285861"/>
                  </a:lnTo>
                  <a:lnTo>
                    <a:pt x="616070" y="270019"/>
                  </a:lnTo>
                  <a:lnTo>
                    <a:pt x="635143" y="254538"/>
                  </a:lnTo>
                  <a:lnTo>
                    <a:pt x="672927" y="226816"/>
                  </a:lnTo>
                  <a:lnTo>
                    <a:pt x="683363" y="211335"/>
                  </a:lnTo>
                  <a:close/>
                  <a:moveTo>
                    <a:pt x="844578" y="195854"/>
                  </a:moveTo>
                  <a:lnTo>
                    <a:pt x="825505" y="211335"/>
                  </a:lnTo>
                  <a:lnTo>
                    <a:pt x="780524" y="245898"/>
                  </a:lnTo>
                  <a:lnTo>
                    <a:pt x="739140" y="282260"/>
                  </a:lnTo>
                  <a:lnTo>
                    <a:pt x="723307" y="295941"/>
                  </a:lnTo>
                  <a:lnTo>
                    <a:pt x="712337" y="304520"/>
                  </a:lnTo>
                  <a:lnTo>
                    <a:pt x="709632" y="306382"/>
                  </a:lnTo>
                  <a:lnTo>
                    <a:pt x="691999" y="320423"/>
                  </a:lnTo>
                  <a:lnTo>
                    <a:pt x="712337" y="304520"/>
                  </a:lnTo>
                  <a:lnTo>
                    <a:pt x="737341" y="287301"/>
                  </a:lnTo>
                  <a:lnTo>
                    <a:pt x="763251" y="266779"/>
                  </a:lnTo>
                  <a:lnTo>
                    <a:pt x="816509" y="221776"/>
                  </a:lnTo>
                  <a:close/>
                  <a:moveTo>
                    <a:pt x="2326899" y="186207"/>
                  </a:moveTo>
                  <a:lnTo>
                    <a:pt x="2286943" y="215723"/>
                  </a:lnTo>
                  <a:lnTo>
                    <a:pt x="2245548" y="245239"/>
                  </a:lnTo>
                  <a:lnTo>
                    <a:pt x="2201992" y="272595"/>
                  </a:lnTo>
                  <a:lnTo>
                    <a:pt x="2157356" y="298512"/>
                  </a:lnTo>
                  <a:lnTo>
                    <a:pt x="2115599" y="322989"/>
                  </a:lnTo>
                  <a:lnTo>
                    <a:pt x="2073843" y="348905"/>
                  </a:lnTo>
                  <a:lnTo>
                    <a:pt x="2036047" y="376622"/>
                  </a:lnTo>
                  <a:lnTo>
                    <a:pt x="1997890" y="404338"/>
                  </a:lnTo>
                  <a:lnTo>
                    <a:pt x="1997890" y="407578"/>
                  </a:lnTo>
                  <a:lnTo>
                    <a:pt x="2065204" y="367983"/>
                  </a:lnTo>
                  <a:lnTo>
                    <a:pt x="2132878" y="329828"/>
                  </a:lnTo>
                  <a:lnTo>
                    <a:pt x="2191552" y="295272"/>
                  </a:lnTo>
                  <a:lnTo>
                    <a:pt x="2238348" y="267556"/>
                  </a:lnTo>
                  <a:lnTo>
                    <a:pt x="2280104" y="241640"/>
                  </a:lnTo>
                  <a:lnTo>
                    <a:pt x="2316460" y="213923"/>
                  </a:lnTo>
                  <a:lnTo>
                    <a:pt x="2349217" y="187647"/>
                  </a:lnTo>
                  <a:lnTo>
                    <a:pt x="2338778" y="186207"/>
                  </a:lnTo>
                  <a:close/>
                  <a:moveTo>
                    <a:pt x="2545039" y="161730"/>
                  </a:moveTo>
                  <a:lnTo>
                    <a:pt x="2517322" y="167129"/>
                  </a:lnTo>
                  <a:lnTo>
                    <a:pt x="2505083" y="170369"/>
                  </a:lnTo>
                  <a:lnTo>
                    <a:pt x="2494644" y="175768"/>
                  </a:lnTo>
                  <a:lnTo>
                    <a:pt x="2425530" y="222562"/>
                  </a:lnTo>
                  <a:lnTo>
                    <a:pt x="2368296" y="260717"/>
                  </a:lnTo>
                  <a:lnTo>
                    <a:pt x="2312861" y="295272"/>
                  </a:lnTo>
                  <a:lnTo>
                    <a:pt x="2255987" y="328028"/>
                  </a:lnTo>
                  <a:lnTo>
                    <a:pt x="2227909" y="343506"/>
                  </a:lnTo>
                  <a:lnTo>
                    <a:pt x="2198751" y="359344"/>
                  </a:lnTo>
                  <a:lnTo>
                    <a:pt x="2160595" y="385261"/>
                  </a:lnTo>
                  <a:lnTo>
                    <a:pt x="2120999" y="411177"/>
                  </a:lnTo>
                  <a:lnTo>
                    <a:pt x="2117400" y="414417"/>
                  </a:lnTo>
                  <a:lnTo>
                    <a:pt x="2081043" y="440333"/>
                  </a:lnTo>
                  <a:lnTo>
                    <a:pt x="2046486" y="466610"/>
                  </a:lnTo>
                  <a:lnTo>
                    <a:pt x="2042886" y="468410"/>
                  </a:lnTo>
                  <a:lnTo>
                    <a:pt x="2023808" y="477049"/>
                  </a:lnTo>
                  <a:lnTo>
                    <a:pt x="2004730" y="483888"/>
                  </a:lnTo>
                  <a:lnTo>
                    <a:pt x="2010129" y="485687"/>
                  </a:lnTo>
                  <a:lnTo>
                    <a:pt x="2013369" y="488927"/>
                  </a:lnTo>
                  <a:lnTo>
                    <a:pt x="2015169" y="488927"/>
                  </a:lnTo>
                  <a:lnTo>
                    <a:pt x="2037847" y="477049"/>
                  </a:lnTo>
                  <a:lnTo>
                    <a:pt x="2046486" y="469850"/>
                  </a:lnTo>
                  <a:lnTo>
                    <a:pt x="2058365" y="464810"/>
                  </a:lnTo>
                  <a:lnTo>
                    <a:pt x="2072403" y="459411"/>
                  </a:lnTo>
                  <a:lnTo>
                    <a:pt x="2091482" y="456171"/>
                  </a:lnTo>
                  <a:lnTo>
                    <a:pt x="2132878" y="428455"/>
                  </a:lnTo>
                  <a:lnTo>
                    <a:pt x="2181473" y="400739"/>
                  </a:lnTo>
                  <a:lnTo>
                    <a:pt x="2231509" y="374822"/>
                  </a:lnTo>
                  <a:lnTo>
                    <a:pt x="2275065" y="352505"/>
                  </a:lnTo>
                  <a:lnTo>
                    <a:pt x="2280104" y="342066"/>
                  </a:lnTo>
                  <a:lnTo>
                    <a:pt x="2285143" y="334867"/>
                  </a:lnTo>
                  <a:lnTo>
                    <a:pt x="2293783" y="329828"/>
                  </a:lnTo>
                  <a:lnTo>
                    <a:pt x="2304222" y="328028"/>
                  </a:lnTo>
                  <a:lnTo>
                    <a:pt x="2323300" y="319389"/>
                  </a:lnTo>
                  <a:lnTo>
                    <a:pt x="2331939" y="313990"/>
                  </a:lnTo>
                  <a:lnTo>
                    <a:pt x="2336979" y="307151"/>
                  </a:lnTo>
                  <a:lnTo>
                    <a:pt x="2340579" y="302112"/>
                  </a:lnTo>
                  <a:lnTo>
                    <a:pt x="2347418" y="293473"/>
                  </a:lnTo>
                  <a:lnTo>
                    <a:pt x="2364696" y="276195"/>
                  </a:lnTo>
                  <a:lnTo>
                    <a:pt x="2389174" y="260717"/>
                  </a:lnTo>
                  <a:lnTo>
                    <a:pt x="2429130" y="234800"/>
                  </a:lnTo>
                  <a:lnTo>
                    <a:pt x="2473766" y="208524"/>
                  </a:lnTo>
                  <a:lnTo>
                    <a:pt x="2491044" y="198085"/>
                  </a:lnTo>
                  <a:lnTo>
                    <a:pt x="2510123" y="186207"/>
                  </a:lnTo>
                  <a:lnTo>
                    <a:pt x="2527401" y="173968"/>
                  </a:lnTo>
                  <a:close/>
                  <a:moveTo>
                    <a:pt x="2182913" y="161730"/>
                  </a:moveTo>
                  <a:lnTo>
                    <a:pt x="2176074" y="163530"/>
                  </a:lnTo>
                  <a:lnTo>
                    <a:pt x="2169235" y="165329"/>
                  </a:lnTo>
                  <a:lnTo>
                    <a:pt x="2174274" y="172169"/>
                  </a:lnTo>
                  <a:lnTo>
                    <a:pt x="2179674" y="179008"/>
                  </a:lnTo>
                  <a:lnTo>
                    <a:pt x="2181473" y="187647"/>
                  </a:lnTo>
                  <a:lnTo>
                    <a:pt x="2181473" y="196646"/>
                  </a:lnTo>
                  <a:lnTo>
                    <a:pt x="2193352" y="189446"/>
                  </a:lnTo>
                  <a:lnTo>
                    <a:pt x="2203791" y="180808"/>
                  </a:lnTo>
                  <a:lnTo>
                    <a:pt x="2210630" y="175768"/>
                  </a:lnTo>
                  <a:lnTo>
                    <a:pt x="2219270" y="177568"/>
                  </a:lnTo>
                  <a:lnTo>
                    <a:pt x="2224669" y="179008"/>
                  </a:lnTo>
                  <a:lnTo>
                    <a:pt x="2227909" y="175768"/>
                  </a:lnTo>
                  <a:lnTo>
                    <a:pt x="2219270" y="173968"/>
                  </a:lnTo>
                  <a:lnTo>
                    <a:pt x="2212431" y="172169"/>
                  </a:lnTo>
                  <a:lnTo>
                    <a:pt x="2203791" y="168569"/>
                  </a:lnTo>
                  <a:lnTo>
                    <a:pt x="2195152" y="163530"/>
                  </a:lnTo>
                  <a:lnTo>
                    <a:pt x="2188312" y="161730"/>
                  </a:lnTo>
                  <a:close/>
                  <a:moveTo>
                    <a:pt x="2018769" y="158490"/>
                  </a:moveTo>
                  <a:lnTo>
                    <a:pt x="2015169" y="163530"/>
                  </a:lnTo>
                  <a:lnTo>
                    <a:pt x="2008330" y="167129"/>
                  </a:lnTo>
                  <a:lnTo>
                    <a:pt x="2001490" y="168569"/>
                  </a:lnTo>
                  <a:lnTo>
                    <a:pt x="1996091" y="167129"/>
                  </a:lnTo>
                  <a:lnTo>
                    <a:pt x="1996091" y="170369"/>
                  </a:lnTo>
                  <a:lnTo>
                    <a:pt x="1996091" y="191246"/>
                  </a:lnTo>
                  <a:lnTo>
                    <a:pt x="2006530" y="198085"/>
                  </a:lnTo>
                  <a:lnTo>
                    <a:pt x="1997890" y="189446"/>
                  </a:lnTo>
                  <a:lnTo>
                    <a:pt x="1999690" y="184407"/>
                  </a:lnTo>
                  <a:lnTo>
                    <a:pt x="2010129" y="172169"/>
                  </a:lnTo>
                  <a:lnTo>
                    <a:pt x="2015169" y="165329"/>
                  </a:lnTo>
                  <a:lnTo>
                    <a:pt x="2022008" y="158490"/>
                  </a:lnTo>
                  <a:close/>
                  <a:moveTo>
                    <a:pt x="2707744" y="151291"/>
                  </a:moveTo>
                  <a:lnTo>
                    <a:pt x="2705944" y="158490"/>
                  </a:lnTo>
                  <a:lnTo>
                    <a:pt x="2714583" y="151291"/>
                  </a:lnTo>
                  <a:close/>
                  <a:moveTo>
                    <a:pt x="794198" y="123129"/>
                  </a:moveTo>
                  <a:lnTo>
                    <a:pt x="731943" y="171372"/>
                  </a:lnTo>
                  <a:lnTo>
                    <a:pt x="733743" y="171372"/>
                  </a:lnTo>
                  <a:lnTo>
                    <a:pt x="757853" y="154091"/>
                  </a:lnTo>
                  <a:lnTo>
                    <a:pt x="787361" y="133570"/>
                  </a:lnTo>
                  <a:close/>
                  <a:moveTo>
                    <a:pt x="809672" y="105848"/>
                  </a:moveTo>
                  <a:lnTo>
                    <a:pt x="809672" y="107648"/>
                  </a:lnTo>
                  <a:lnTo>
                    <a:pt x="809672" y="109088"/>
                  </a:lnTo>
                  <a:lnTo>
                    <a:pt x="807873" y="110888"/>
                  </a:lnTo>
                  <a:lnTo>
                    <a:pt x="820108" y="116288"/>
                  </a:lnTo>
                  <a:lnTo>
                    <a:pt x="813270" y="109088"/>
                  </a:lnTo>
                  <a:lnTo>
                    <a:pt x="811471" y="109088"/>
                  </a:lnTo>
                  <a:close/>
                  <a:moveTo>
                    <a:pt x="2008330" y="47625"/>
                  </a:moveTo>
                  <a:lnTo>
                    <a:pt x="2058365" y="99818"/>
                  </a:lnTo>
                  <a:lnTo>
                    <a:pt x="2067004" y="104857"/>
                  </a:lnTo>
                  <a:lnTo>
                    <a:pt x="2070604" y="106657"/>
                  </a:lnTo>
                  <a:lnTo>
                    <a:pt x="2077443" y="98018"/>
                  </a:lnTo>
                  <a:lnTo>
                    <a:pt x="2084282" y="92619"/>
                  </a:lnTo>
                  <a:lnTo>
                    <a:pt x="2091482" y="89379"/>
                  </a:lnTo>
                  <a:lnTo>
                    <a:pt x="2098321" y="85780"/>
                  </a:lnTo>
                  <a:lnTo>
                    <a:pt x="2105160" y="89379"/>
                  </a:lnTo>
                  <a:lnTo>
                    <a:pt x="2113800" y="92619"/>
                  </a:lnTo>
                  <a:lnTo>
                    <a:pt x="2120999" y="92619"/>
                  </a:lnTo>
                  <a:lnTo>
                    <a:pt x="2127839" y="90819"/>
                  </a:lnTo>
                  <a:lnTo>
                    <a:pt x="2132878" y="89379"/>
                  </a:lnTo>
                  <a:lnTo>
                    <a:pt x="2143317" y="83980"/>
                  </a:lnTo>
                  <a:lnTo>
                    <a:pt x="2155556" y="78941"/>
                  </a:lnTo>
                  <a:lnTo>
                    <a:pt x="2169235" y="77141"/>
                  </a:lnTo>
                  <a:lnTo>
                    <a:pt x="2182913" y="75341"/>
                  </a:lnTo>
                  <a:lnTo>
                    <a:pt x="2205591" y="73542"/>
                  </a:lnTo>
                  <a:lnTo>
                    <a:pt x="2233308" y="73542"/>
                  </a:lnTo>
                  <a:lnTo>
                    <a:pt x="2262826" y="75341"/>
                  </a:lnTo>
                  <a:lnTo>
                    <a:pt x="2292343" y="80381"/>
                  </a:lnTo>
                  <a:lnTo>
                    <a:pt x="2304222" y="83980"/>
                  </a:lnTo>
                  <a:lnTo>
                    <a:pt x="2314661" y="85780"/>
                  </a:lnTo>
                  <a:lnTo>
                    <a:pt x="2326899" y="85780"/>
                  </a:lnTo>
                  <a:lnTo>
                    <a:pt x="2336979" y="85780"/>
                  </a:lnTo>
                  <a:lnTo>
                    <a:pt x="2345618" y="83980"/>
                  </a:lnTo>
                  <a:lnTo>
                    <a:pt x="2356057" y="80381"/>
                  </a:lnTo>
                  <a:lnTo>
                    <a:pt x="2364696" y="77141"/>
                  </a:lnTo>
                  <a:lnTo>
                    <a:pt x="2373335" y="71742"/>
                  </a:lnTo>
                  <a:lnTo>
                    <a:pt x="2378734" y="68502"/>
                  </a:lnTo>
                  <a:lnTo>
                    <a:pt x="2385574" y="68502"/>
                  </a:lnTo>
                  <a:lnTo>
                    <a:pt x="2413292" y="75341"/>
                  </a:lnTo>
                  <a:lnTo>
                    <a:pt x="2435970" y="80381"/>
                  </a:lnTo>
                  <a:lnTo>
                    <a:pt x="2444608" y="82180"/>
                  </a:lnTo>
                  <a:lnTo>
                    <a:pt x="2454688" y="83980"/>
                  </a:lnTo>
                  <a:lnTo>
                    <a:pt x="2466926" y="85780"/>
                  </a:lnTo>
                  <a:lnTo>
                    <a:pt x="2482405" y="83980"/>
                  </a:lnTo>
                  <a:lnTo>
                    <a:pt x="2496444" y="73542"/>
                  </a:lnTo>
                  <a:lnTo>
                    <a:pt x="2505083" y="66703"/>
                  </a:lnTo>
                  <a:lnTo>
                    <a:pt x="2513722" y="61303"/>
                  </a:lnTo>
                  <a:lnTo>
                    <a:pt x="2522361" y="58064"/>
                  </a:lnTo>
                  <a:lnTo>
                    <a:pt x="2532800" y="54464"/>
                  </a:lnTo>
                  <a:lnTo>
                    <a:pt x="2545039" y="52664"/>
                  </a:lnTo>
                  <a:lnTo>
                    <a:pt x="2575996" y="51224"/>
                  </a:lnTo>
                  <a:lnTo>
                    <a:pt x="2612353" y="51224"/>
                  </a:lnTo>
                  <a:lnTo>
                    <a:pt x="2650509" y="51224"/>
                  </a:lnTo>
                  <a:lnTo>
                    <a:pt x="2691905" y="52664"/>
                  </a:lnTo>
                  <a:lnTo>
                    <a:pt x="2766418" y="64903"/>
                  </a:lnTo>
                  <a:lnTo>
                    <a:pt x="2832292" y="77141"/>
                  </a:lnTo>
                  <a:lnTo>
                    <a:pt x="2837331" y="77141"/>
                  </a:lnTo>
                  <a:lnTo>
                    <a:pt x="2839132" y="80381"/>
                  </a:lnTo>
                  <a:lnTo>
                    <a:pt x="2844531" y="87580"/>
                  </a:lnTo>
                  <a:lnTo>
                    <a:pt x="2847770" y="94419"/>
                  </a:lnTo>
                  <a:lnTo>
                    <a:pt x="2847770" y="103058"/>
                  </a:lnTo>
                  <a:lnTo>
                    <a:pt x="2847770" y="113496"/>
                  </a:lnTo>
                  <a:lnTo>
                    <a:pt x="2847770" y="128974"/>
                  </a:lnTo>
                  <a:lnTo>
                    <a:pt x="2851370" y="142652"/>
                  </a:lnTo>
                  <a:lnTo>
                    <a:pt x="2851370" y="148052"/>
                  </a:lnTo>
                  <a:lnTo>
                    <a:pt x="2853170" y="161730"/>
                  </a:lnTo>
                  <a:lnTo>
                    <a:pt x="2854610" y="175768"/>
                  </a:lnTo>
                  <a:lnTo>
                    <a:pt x="2856410" y="179008"/>
                  </a:lnTo>
                  <a:lnTo>
                    <a:pt x="2858210" y="180808"/>
                  </a:lnTo>
                  <a:lnTo>
                    <a:pt x="2868649" y="186207"/>
                  </a:lnTo>
                  <a:lnTo>
                    <a:pt x="2890967" y="193046"/>
                  </a:lnTo>
                  <a:lnTo>
                    <a:pt x="2873688" y="210324"/>
                  </a:lnTo>
                  <a:lnTo>
                    <a:pt x="2871889" y="213923"/>
                  </a:lnTo>
                  <a:lnTo>
                    <a:pt x="2870448" y="218962"/>
                  </a:lnTo>
                  <a:lnTo>
                    <a:pt x="2868649" y="226161"/>
                  </a:lnTo>
                  <a:lnTo>
                    <a:pt x="2860010" y="243439"/>
                  </a:lnTo>
                  <a:lnTo>
                    <a:pt x="2866849" y="277995"/>
                  </a:lnTo>
                  <a:lnTo>
                    <a:pt x="2870448" y="312550"/>
                  </a:lnTo>
                  <a:lnTo>
                    <a:pt x="2868649" y="347106"/>
                  </a:lnTo>
                  <a:lnTo>
                    <a:pt x="2863249" y="383461"/>
                  </a:lnTo>
                  <a:lnTo>
                    <a:pt x="2856410" y="421616"/>
                  </a:lnTo>
                  <a:lnTo>
                    <a:pt x="2854610" y="459411"/>
                  </a:lnTo>
                  <a:lnTo>
                    <a:pt x="2854610" y="497926"/>
                  </a:lnTo>
                  <a:lnTo>
                    <a:pt x="2860010" y="535721"/>
                  </a:lnTo>
                  <a:lnTo>
                    <a:pt x="2860010" y="539320"/>
                  </a:lnTo>
                  <a:lnTo>
                    <a:pt x="2861809" y="542560"/>
                  </a:lnTo>
                  <a:lnTo>
                    <a:pt x="2866849" y="547959"/>
                  </a:lnTo>
                  <a:lnTo>
                    <a:pt x="2870448" y="556598"/>
                  </a:lnTo>
                  <a:lnTo>
                    <a:pt x="2870448" y="570276"/>
                  </a:lnTo>
                  <a:lnTo>
                    <a:pt x="2870448" y="597993"/>
                  </a:lnTo>
                  <a:lnTo>
                    <a:pt x="2868649" y="610231"/>
                  </a:lnTo>
                  <a:lnTo>
                    <a:pt x="2865049" y="620670"/>
                  </a:lnTo>
                  <a:lnTo>
                    <a:pt x="2865049" y="629309"/>
                  </a:lnTo>
                  <a:lnTo>
                    <a:pt x="2863249" y="639747"/>
                  </a:lnTo>
                  <a:lnTo>
                    <a:pt x="2865049" y="650186"/>
                  </a:lnTo>
                  <a:lnTo>
                    <a:pt x="2866849" y="662064"/>
                  </a:lnTo>
                  <a:lnTo>
                    <a:pt x="2866849" y="674303"/>
                  </a:lnTo>
                  <a:lnTo>
                    <a:pt x="2868649" y="684741"/>
                  </a:lnTo>
                  <a:lnTo>
                    <a:pt x="2871889" y="691581"/>
                  </a:lnTo>
                  <a:lnTo>
                    <a:pt x="2875488" y="698419"/>
                  </a:lnTo>
                  <a:lnTo>
                    <a:pt x="2878728" y="702019"/>
                  </a:lnTo>
                  <a:lnTo>
                    <a:pt x="2878728" y="707058"/>
                  </a:lnTo>
                  <a:lnTo>
                    <a:pt x="2877288" y="732975"/>
                  </a:lnTo>
                  <a:lnTo>
                    <a:pt x="2875488" y="760691"/>
                  </a:lnTo>
                  <a:lnTo>
                    <a:pt x="2871889" y="788408"/>
                  </a:lnTo>
                  <a:lnTo>
                    <a:pt x="2866849" y="814324"/>
                  </a:lnTo>
                  <a:lnTo>
                    <a:pt x="2861809" y="835202"/>
                  </a:lnTo>
                  <a:lnTo>
                    <a:pt x="2861809" y="854279"/>
                  </a:lnTo>
                  <a:lnTo>
                    <a:pt x="2863249" y="873357"/>
                  </a:lnTo>
                  <a:lnTo>
                    <a:pt x="2870448" y="890634"/>
                  </a:lnTo>
                  <a:lnTo>
                    <a:pt x="2878728" y="887035"/>
                  </a:lnTo>
                  <a:lnTo>
                    <a:pt x="2884127" y="881996"/>
                  </a:lnTo>
                  <a:lnTo>
                    <a:pt x="2906445" y="881996"/>
                  </a:lnTo>
                  <a:lnTo>
                    <a:pt x="2927323" y="867957"/>
                  </a:lnTo>
                  <a:lnTo>
                    <a:pt x="2948201" y="854279"/>
                  </a:lnTo>
                  <a:lnTo>
                    <a:pt x="2969079" y="840241"/>
                  </a:lnTo>
                  <a:lnTo>
                    <a:pt x="2991397" y="828363"/>
                  </a:lnTo>
                  <a:lnTo>
                    <a:pt x="3014075" y="817924"/>
                  </a:lnTo>
                  <a:lnTo>
                    <a:pt x="3038193" y="807485"/>
                  </a:lnTo>
                  <a:lnTo>
                    <a:pt x="3062311" y="797047"/>
                  </a:lnTo>
                  <a:lnTo>
                    <a:pt x="3088228" y="790208"/>
                  </a:lnTo>
                  <a:lnTo>
                    <a:pt x="3114506" y="783369"/>
                  </a:lnTo>
                  <a:lnTo>
                    <a:pt x="3142223" y="776529"/>
                  </a:lnTo>
                  <a:lnTo>
                    <a:pt x="3169581" y="771130"/>
                  </a:lnTo>
                  <a:lnTo>
                    <a:pt x="3199098" y="766091"/>
                  </a:lnTo>
                  <a:lnTo>
                    <a:pt x="3230415" y="762491"/>
                  </a:lnTo>
                  <a:lnTo>
                    <a:pt x="3259932" y="760691"/>
                  </a:lnTo>
                  <a:lnTo>
                    <a:pt x="3325446" y="759251"/>
                  </a:lnTo>
                  <a:lnTo>
                    <a:pt x="3330485" y="759251"/>
                  </a:lnTo>
                  <a:lnTo>
                    <a:pt x="3334085" y="762491"/>
                  </a:lnTo>
                  <a:lnTo>
                    <a:pt x="3348124" y="772930"/>
                  </a:lnTo>
                  <a:lnTo>
                    <a:pt x="3365402" y="779769"/>
                  </a:lnTo>
                  <a:lnTo>
                    <a:pt x="3384480" y="785168"/>
                  </a:lnTo>
                  <a:lnTo>
                    <a:pt x="3405358" y="788408"/>
                  </a:lnTo>
                  <a:lnTo>
                    <a:pt x="3453593" y="800646"/>
                  </a:lnTo>
                  <a:lnTo>
                    <a:pt x="3484551" y="807485"/>
                  </a:lnTo>
                  <a:lnTo>
                    <a:pt x="3489950" y="809285"/>
                  </a:lnTo>
                  <a:lnTo>
                    <a:pt x="3493550" y="812885"/>
                  </a:lnTo>
                  <a:lnTo>
                    <a:pt x="3500389" y="817924"/>
                  </a:lnTo>
                  <a:lnTo>
                    <a:pt x="3503629" y="821523"/>
                  </a:lnTo>
                  <a:lnTo>
                    <a:pt x="3509029" y="822963"/>
                  </a:lnTo>
                  <a:lnTo>
                    <a:pt x="3512628" y="824763"/>
                  </a:lnTo>
                  <a:lnTo>
                    <a:pt x="3528107" y="835202"/>
                  </a:lnTo>
                  <a:lnTo>
                    <a:pt x="3536746" y="838441"/>
                  </a:lnTo>
                  <a:lnTo>
                    <a:pt x="3545385" y="842041"/>
                  </a:lnTo>
                  <a:lnTo>
                    <a:pt x="3550425" y="843841"/>
                  </a:lnTo>
                  <a:lnTo>
                    <a:pt x="3571303" y="854279"/>
                  </a:lnTo>
                  <a:lnTo>
                    <a:pt x="3590381" y="861118"/>
                  </a:lnTo>
                  <a:lnTo>
                    <a:pt x="3614498" y="873357"/>
                  </a:lnTo>
                  <a:lnTo>
                    <a:pt x="3633577" y="885595"/>
                  </a:lnTo>
                  <a:lnTo>
                    <a:pt x="3649055" y="897474"/>
                  </a:lnTo>
                  <a:lnTo>
                    <a:pt x="3671733" y="918351"/>
                  </a:lnTo>
                  <a:lnTo>
                    <a:pt x="3692611" y="935629"/>
                  </a:lnTo>
                  <a:lnTo>
                    <a:pt x="3702690" y="946067"/>
                  </a:lnTo>
                  <a:lnTo>
                    <a:pt x="3714929" y="954706"/>
                  </a:lnTo>
                  <a:lnTo>
                    <a:pt x="3740847" y="971984"/>
                  </a:lnTo>
                  <a:lnTo>
                    <a:pt x="3745886" y="973784"/>
                  </a:lnTo>
                  <a:lnTo>
                    <a:pt x="3747686" y="978823"/>
                  </a:lnTo>
                  <a:lnTo>
                    <a:pt x="3756325" y="999700"/>
                  </a:lnTo>
                  <a:lnTo>
                    <a:pt x="3766764" y="1015178"/>
                  </a:lnTo>
                  <a:lnTo>
                    <a:pt x="3779003" y="1029216"/>
                  </a:lnTo>
                  <a:lnTo>
                    <a:pt x="3793041" y="1037855"/>
                  </a:lnTo>
                  <a:lnTo>
                    <a:pt x="3801681" y="1042894"/>
                  </a:lnTo>
                  <a:lnTo>
                    <a:pt x="3801681" y="1051533"/>
                  </a:lnTo>
                  <a:lnTo>
                    <a:pt x="3803121" y="1072411"/>
                  </a:lnTo>
                  <a:lnTo>
                    <a:pt x="3808520" y="1091488"/>
                  </a:lnTo>
                  <a:lnTo>
                    <a:pt x="3815359" y="1110206"/>
                  </a:lnTo>
                  <a:lnTo>
                    <a:pt x="3829398" y="1129283"/>
                  </a:lnTo>
                  <a:lnTo>
                    <a:pt x="3844877" y="1153760"/>
                  </a:lnTo>
                  <a:lnTo>
                    <a:pt x="3855316" y="1177877"/>
                  </a:lnTo>
                  <a:lnTo>
                    <a:pt x="3863595" y="1202354"/>
                  </a:lnTo>
                  <a:lnTo>
                    <a:pt x="3868995" y="1226470"/>
                  </a:lnTo>
                  <a:lnTo>
                    <a:pt x="3868995" y="1229710"/>
                  </a:lnTo>
                  <a:lnTo>
                    <a:pt x="3872234" y="1238349"/>
                  </a:lnTo>
                  <a:lnTo>
                    <a:pt x="3874034" y="1248787"/>
                  </a:lnTo>
                  <a:lnTo>
                    <a:pt x="3874034" y="1259226"/>
                  </a:lnTo>
                  <a:lnTo>
                    <a:pt x="3872234" y="1269665"/>
                  </a:lnTo>
                  <a:lnTo>
                    <a:pt x="3870794" y="1276504"/>
                  </a:lnTo>
                  <a:lnTo>
                    <a:pt x="3872234" y="1288742"/>
                  </a:lnTo>
                  <a:lnTo>
                    <a:pt x="3884473" y="1286942"/>
                  </a:lnTo>
                  <a:lnTo>
                    <a:pt x="3899951" y="1285143"/>
                  </a:lnTo>
                  <a:lnTo>
                    <a:pt x="3908951" y="1283703"/>
                  </a:lnTo>
                  <a:lnTo>
                    <a:pt x="3917590" y="1285143"/>
                  </a:lnTo>
                  <a:lnTo>
                    <a:pt x="3926229" y="1286942"/>
                  </a:lnTo>
                  <a:lnTo>
                    <a:pt x="3933068" y="1290542"/>
                  </a:lnTo>
                  <a:lnTo>
                    <a:pt x="3939908" y="1297381"/>
                  </a:lnTo>
                  <a:lnTo>
                    <a:pt x="3943507" y="1304220"/>
                  </a:lnTo>
                  <a:lnTo>
                    <a:pt x="3948547" y="1313219"/>
                  </a:lnTo>
                  <a:lnTo>
                    <a:pt x="3950347" y="1323298"/>
                  </a:lnTo>
                  <a:lnTo>
                    <a:pt x="3952147" y="1326897"/>
                  </a:lnTo>
                  <a:lnTo>
                    <a:pt x="3950347" y="1330497"/>
                  </a:lnTo>
                  <a:lnTo>
                    <a:pt x="3945308" y="1340575"/>
                  </a:lnTo>
                  <a:lnTo>
                    <a:pt x="3938468" y="1349214"/>
                  </a:lnTo>
                  <a:lnTo>
                    <a:pt x="3929469" y="1356413"/>
                  </a:lnTo>
                  <a:lnTo>
                    <a:pt x="3919030" y="1361453"/>
                  </a:lnTo>
                  <a:lnTo>
                    <a:pt x="3907151" y="1366492"/>
                  </a:lnTo>
                  <a:lnTo>
                    <a:pt x="3912191" y="1375131"/>
                  </a:lnTo>
                  <a:lnTo>
                    <a:pt x="3917590" y="1383770"/>
                  </a:lnTo>
                  <a:lnTo>
                    <a:pt x="3922629" y="1397808"/>
                  </a:lnTo>
                  <a:lnTo>
                    <a:pt x="3926229" y="1402847"/>
                  </a:lnTo>
                  <a:lnTo>
                    <a:pt x="3929469" y="1406447"/>
                  </a:lnTo>
                  <a:lnTo>
                    <a:pt x="3936668" y="1411486"/>
                  </a:lnTo>
                  <a:lnTo>
                    <a:pt x="3936668" y="1418685"/>
                  </a:lnTo>
                  <a:lnTo>
                    <a:pt x="3934869" y="1427324"/>
                  </a:lnTo>
                  <a:lnTo>
                    <a:pt x="3933068" y="1432363"/>
                  </a:lnTo>
                  <a:lnTo>
                    <a:pt x="3928029" y="1442802"/>
                  </a:lnTo>
                  <a:lnTo>
                    <a:pt x="3936668" y="1444602"/>
                  </a:lnTo>
                  <a:lnTo>
                    <a:pt x="3945308" y="1451441"/>
                  </a:lnTo>
                  <a:lnTo>
                    <a:pt x="3952147" y="1460080"/>
                  </a:lnTo>
                  <a:lnTo>
                    <a:pt x="3957546" y="1470518"/>
                  </a:lnTo>
                  <a:lnTo>
                    <a:pt x="3958986" y="1480957"/>
                  </a:lnTo>
                  <a:lnTo>
                    <a:pt x="3960786" y="1489596"/>
                  </a:lnTo>
                  <a:lnTo>
                    <a:pt x="3958986" y="1500035"/>
                  </a:lnTo>
                  <a:lnTo>
                    <a:pt x="3953946" y="1506874"/>
                  </a:lnTo>
                  <a:lnTo>
                    <a:pt x="3947107" y="1513713"/>
                  </a:lnTo>
                  <a:lnTo>
                    <a:pt x="3941708" y="1515512"/>
                  </a:lnTo>
                  <a:lnTo>
                    <a:pt x="3934869" y="1517312"/>
                  </a:lnTo>
                  <a:lnTo>
                    <a:pt x="3926229" y="1520552"/>
                  </a:lnTo>
                  <a:lnTo>
                    <a:pt x="3931269" y="1551868"/>
                  </a:lnTo>
                  <a:lnTo>
                    <a:pt x="3934869" y="1586423"/>
                  </a:lnTo>
                  <a:lnTo>
                    <a:pt x="3933068" y="1620979"/>
                  </a:lnTo>
                  <a:lnTo>
                    <a:pt x="3928029" y="1657334"/>
                  </a:lnTo>
                  <a:lnTo>
                    <a:pt x="3926229" y="1676411"/>
                  </a:lnTo>
                  <a:lnTo>
                    <a:pt x="3924429" y="1692249"/>
                  </a:lnTo>
                  <a:lnTo>
                    <a:pt x="3926229" y="1709527"/>
                  </a:lnTo>
                  <a:lnTo>
                    <a:pt x="3926229" y="1725005"/>
                  </a:lnTo>
                  <a:lnTo>
                    <a:pt x="3928029" y="1740483"/>
                  </a:lnTo>
                  <a:lnTo>
                    <a:pt x="3931269" y="1754521"/>
                  </a:lnTo>
                  <a:lnTo>
                    <a:pt x="3936668" y="1768199"/>
                  </a:lnTo>
                  <a:lnTo>
                    <a:pt x="3941708" y="1780438"/>
                  </a:lnTo>
                  <a:lnTo>
                    <a:pt x="3945308" y="1785477"/>
                  </a:lnTo>
                  <a:lnTo>
                    <a:pt x="3943507" y="1790516"/>
                  </a:lnTo>
                  <a:lnTo>
                    <a:pt x="3938468" y="1816793"/>
                  </a:lnTo>
                  <a:lnTo>
                    <a:pt x="3938468" y="1828671"/>
                  </a:lnTo>
                  <a:lnTo>
                    <a:pt x="3939908" y="1840910"/>
                  </a:lnTo>
                  <a:lnTo>
                    <a:pt x="3941708" y="1856748"/>
                  </a:lnTo>
                  <a:lnTo>
                    <a:pt x="3943507" y="1875465"/>
                  </a:lnTo>
                  <a:lnTo>
                    <a:pt x="3943507" y="1915420"/>
                  </a:lnTo>
                  <a:lnTo>
                    <a:pt x="3945308" y="1937737"/>
                  </a:lnTo>
                  <a:lnTo>
                    <a:pt x="3945308" y="1962214"/>
                  </a:lnTo>
                  <a:lnTo>
                    <a:pt x="3939908" y="2015847"/>
                  </a:lnTo>
                  <a:lnTo>
                    <a:pt x="3939908" y="2024486"/>
                  </a:lnTo>
                  <a:lnTo>
                    <a:pt x="3929469" y="2126712"/>
                  </a:lnTo>
                  <a:lnTo>
                    <a:pt x="3928029" y="2142190"/>
                  </a:lnTo>
                  <a:lnTo>
                    <a:pt x="3926229" y="2168107"/>
                  </a:lnTo>
                  <a:lnTo>
                    <a:pt x="3926229" y="2192224"/>
                  </a:lnTo>
                  <a:lnTo>
                    <a:pt x="3926229" y="2216700"/>
                  </a:lnTo>
                  <a:lnTo>
                    <a:pt x="3928029" y="2239017"/>
                  </a:lnTo>
                  <a:lnTo>
                    <a:pt x="3931269" y="2251256"/>
                  </a:lnTo>
                  <a:lnTo>
                    <a:pt x="3933068" y="2259895"/>
                  </a:lnTo>
                  <a:lnTo>
                    <a:pt x="3936668" y="2266734"/>
                  </a:lnTo>
                  <a:lnTo>
                    <a:pt x="3939908" y="2273573"/>
                  </a:lnTo>
                  <a:lnTo>
                    <a:pt x="3947107" y="2282212"/>
                  </a:lnTo>
                  <a:lnTo>
                    <a:pt x="3955746" y="2289411"/>
                  </a:lnTo>
                  <a:lnTo>
                    <a:pt x="3967625" y="2294450"/>
                  </a:lnTo>
                  <a:lnTo>
                    <a:pt x="3981664" y="2298050"/>
                  </a:lnTo>
                  <a:lnTo>
                    <a:pt x="3997143" y="2299489"/>
                  </a:lnTo>
                  <a:lnTo>
                    <a:pt x="4012621" y="2298050"/>
                  </a:lnTo>
                  <a:lnTo>
                    <a:pt x="4034939" y="2296250"/>
                  </a:lnTo>
                  <a:lnTo>
                    <a:pt x="4055817" y="2294450"/>
                  </a:lnTo>
                  <a:lnTo>
                    <a:pt x="4076695" y="2298050"/>
                  </a:lnTo>
                  <a:lnTo>
                    <a:pt x="4097573" y="2301289"/>
                  </a:lnTo>
                  <a:lnTo>
                    <a:pt x="4108012" y="2299489"/>
                  </a:lnTo>
                  <a:lnTo>
                    <a:pt x="4116651" y="2299489"/>
                  </a:lnTo>
                  <a:lnTo>
                    <a:pt x="4123490" y="2301289"/>
                  </a:lnTo>
                  <a:lnTo>
                    <a:pt x="4130330" y="2304889"/>
                  </a:lnTo>
                  <a:lnTo>
                    <a:pt x="4135730" y="2308128"/>
                  </a:lnTo>
                  <a:lnTo>
                    <a:pt x="4137169" y="2313528"/>
                  </a:lnTo>
                  <a:lnTo>
                    <a:pt x="4144009" y="2304889"/>
                  </a:lnTo>
                  <a:lnTo>
                    <a:pt x="4149408" y="2299489"/>
                  </a:lnTo>
                  <a:lnTo>
                    <a:pt x="4158047" y="2301289"/>
                  </a:lnTo>
                  <a:lnTo>
                    <a:pt x="4170286" y="2306689"/>
                  </a:lnTo>
                  <a:lnTo>
                    <a:pt x="4182165" y="2315327"/>
                  </a:lnTo>
                  <a:lnTo>
                    <a:pt x="4192603" y="2323966"/>
                  </a:lnTo>
                  <a:lnTo>
                    <a:pt x="4201243" y="2332605"/>
                  </a:lnTo>
                  <a:lnTo>
                    <a:pt x="4208442" y="2341244"/>
                  </a:lnTo>
                  <a:lnTo>
                    <a:pt x="4213481" y="2349883"/>
                  </a:lnTo>
                  <a:lnTo>
                    <a:pt x="4215281" y="2360322"/>
                  </a:lnTo>
                  <a:lnTo>
                    <a:pt x="4217081" y="2372200"/>
                  </a:lnTo>
                  <a:lnTo>
                    <a:pt x="4260277" y="2356722"/>
                  </a:lnTo>
                  <a:lnTo>
                    <a:pt x="4215281" y="2384438"/>
                  </a:lnTo>
                  <a:lnTo>
                    <a:pt x="4215281" y="2394877"/>
                  </a:lnTo>
                  <a:lnTo>
                    <a:pt x="4218521" y="2396677"/>
                  </a:lnTo>
                  <a:lnTo>
                    <a:pt x="4223921" y="2396677"/>
                  </a:lnTo>
                  <a:lnTo>
                    <a:pt x="4228960" y="2394877"/>
                  </a:lnTo>
                  <a:lnTo>
                    <a:pt x="4236159" y="2396677"/>
                  </a:lnTo>
                  <a:lnTo>
                    <a:pt x="4242999" y="2398477"/>
                  </a:lnTo>
                  <a:lnTo>
                    <a:pt x="4248038" y="2400276"/>
                  </a:lnTo>
                  <a:lnTo>
                    <a:pt x="4253438" y="2405316"/>
                  </a:lnTo>
                  <a:lnTo>
                    <a:pt x="4256677" y="2410355"/>
                  </a:lnTo>
                  <a:lnTo>
                    <a:pt x="4260277" y="2415754"/>
                  </a:lnTo>
                  <a:lnTo>
                    <a:pt x="4262077" y="2422593"/>
                  </a:lnTo>
                  <a:lnTo>
                    <a:pt x="4262077" y="2429432"/>
                  </a:lnTo>
                  <a:lnTo>
                    <a:pt x="4262077" y="2441671"/>
                  </a:lnTo>
                  <a:lnTo>
                    <a:pt x="4256677" y="2451750"/>
                  </a:lnTo>
                  <a:lnTo>
                    <a:pt x="4248038" y="2460388"/>
                  </a:lnTo>
                  <a:lnTo>
                    <a:pt x="4237959" y="2465788"/>
                  </a:lnTo>
                  <a:lnTo>
                    <a:pt x="4242999" y="2470827"/>
                  </a:lnTo>
                  <a:lnTo>
                    <a:pt x="4244799" y="2478026"/>
                  </a:lnTo>
                  <a:lnTo>
                    <a:pt x="4246238" y="2484865"/>
                  </a:lnTo>
                  <a:lnTo>
                    <a:pt x="4248038" y="2491704"/>
                  </a:lnTo>
                  <a:lnTo>
                    <a:pt x="4246238" y="2498543"/>
                  </a:lnTo>
                  <a:lnTo>
                    <a:pt x="4244799" y="2505742"/>
                  </a:lnTo>
                  <a:lnTo>
                    <a:pt x="4242999" y="2510782"/>
                  </a:lnTo>
                  <a:lnTo>
                    <a:pt x="4239399" y="2516181"/>
                  </a:lnTo>
                  <a:lnTo>
                    <a:pt x="4234360" y="2519421"/>
                  </a:lnTo>
                  <a:lnTo>
                    <a:pt x="4228960" y="2523020"/>
                  </a:lnTo>
                  <a:lnTo>
                    <a:pt x="4223921" y="2524820"/>
                  </a:lnTo>
                  <a:lnTo>
                    <a:pt x="4217081" y="2526620"/>
                  </a:lnTo>
                  <a:lnTo>
                    <a:pt x="4203042" y="2531659"/>
                  </a:lnTo>
                  <a:lnTo>
                    <a:pt x="4201243" y="2576293"/>
                  </a:lnTo>
                  <a:lnTo>
                    <a:pt x="4201243" y="2595011"/>
                  </a:lnTo>
                  <a:lnTo>
                    <a:pt x="4198003" y="2610849"/>
                  </a:lnTo>
                  <a:lnTo>
                    <a:pt x="4196203" y="2628126"/>
                  </a:lnTo>
                  <a:lnTo>
                    <a:pt x="4196203" y="2645404"/>
                  </a:lnTo>
                  <a:lnTo>
                    <a:pt x="4194403" y="2687159"/>
                  </a:lnTo>
                  <a:lnTo>
                    <a:pt x="4194403" y="2707676"/>
                  </a:lnTo>
                  <a:lnTo>
                    <a:pt x="4180365" y="2702637"/>
                  </a:lnTo>
                  <a:lnTo>
                    <a:pt x="4180365" y="2728553"/>
                  </a:lnTo>
                  <a:lnTo>
                    <a:pt x="4158047" y="2707676"/>
                  </a:lnTo>
                  <a:lnTo>
                    <a:pt x="4151208" y="2713075"/>
                  </a:lnTo>
                  <a:lnTo>
                    <a:pt x="4142569" y="2714515"/>
                  </a:lnTo>
                  <a:lnTo>
                    <a:pt x="4132130" y="2716315"/>
                  </a:lnTo>
                  <a:lnTo>
                    <a:pt x="4123490" y="2716315"/>
                  </a:lnTo>
                  <a:lnTo>
                    <a:pt x="4066256" y="2719914"/>
                  </a:lnTo>
                  <a:lnTo>
                    <a:pt x="4010821" y="2718115"/>
                  </a:lnTo>
                  <a:lnTo>
                    <a:pt x="3957546" y="2714515"/>
                  </a:lnTo>
                  <a:lnTo>
                    <a:pt x="3903551" y="2709476"/>
                  </a:lnTo>
                  <a:lnTo>
                    <a:pt x="3851716" y="2704436"/>
                  </a:lnTo>
                  <a:lnTo>
                    <a:pt x="3798081" y="2700837"/>
                  </a:lnTo>
                  <a:lnTo>
                    <a:pt x="3742646" y="2700837"/>
                  </a:lnTo>
                  <a:lnTo>
                    <a:pt x="3685772" y="2702637"/>
                  </a:lnTo>
                  <a:lnTo>
                    <a:pt x="3645816" y="2707676"/>
                  </a:lnTo>
                  <a:lnTo>
                    <a:pt x="3624937" y="2709476"/>
                  </a:lnTo>
                  <a:lnTo>
                    <a:pt x="3602260" y="2709476"/>
                  </a:lnTo>
                  <a:lnTo>
                    <a:pt x="3583542" y="2711275"/>
                  </a:lnTo>
                  <a:lnTo>
                    <a:pt x="3562663" y="2709476"/>
                  </a:lnTo>
                  <a:lnTo>
                    <a:pt x="3543585" y="2704436"/>
                  </a:lnTo>
                  <a:lnTo>
                    <a:pt x="3522707" y="2695797"/>
                  </a:lnTo>
                  <a:lnTo>
                    <a:pt x="3514068" y="2699037"/>
                  </a:lnTo>
                  <a:lnTo>
                    <a:pt x="3503629" y="2699037"/>
                  </a:lnTo>
                  <a:lnTo>
                    <a:pt x="3503629" y="2700837"/>
                  </a:lnTo>
                  <a:lnTo>
                    <a:pt x="3500389" y="2705876"/>
                  </a:lnTo>
                  <a:lnTo>
                    <a:pt x="3496789" y="2707676"/>
                  </a:lnTo>
                  <a:lnTo>
                    <a:pt x="3491750" y="2709476"/>
                  </a:lnTo>
                  <a:lnTo>
                    <a:pt x="3486350" y="2711275"/>
                  </a:lnTo>
                  <a:lnTo>
                    <a:pt x="3477712" y="2711275"/>
                  </a:lnTo>
                  <a:lnTo>
                    <a:pt x="3474471" y="2709476"/>
                  </a:lnTo>
                  <a:lnTo>
                    <a:pt x="3470872" y="2707676"/>
                  </a:lnTo>
                  <a:lnTo>
                    <a:pt x="3467272" y="2702637"/>
                  </a:lnTo>
                  <a:lnTo>
                    <a:pt x="3465473" y="2697597"/>
                  </a:lnTo>
                  <a:lnTo>
                    <a:pt x="3451794" y="2697597"/>
                  </a:lnTo>
                  <a:lnTo>
                    <a:pt x="3444954" y="2695797"/>
                  </a:lnTo>
                  <a:lnTo>
                    <a:pt x="3438115" y="2692198"/>
                  </a:lnTo>
                  <a:lnTo>
                    <a:pt x="3434515" y="2692198"/>
                  </a:lnTo>
                  <a:lnTo>
                    <a:pt x="3432716" y="2692198"/>
                  </a:lnTo>
                  <a:lnTo>
                    <a:pt x="3425876" y="2697597"/>
                  </a:lnTo>
                  <a:lnTo>
                    <a:pt x="3399959" y="2723154"/>
                  </a:lnTo>
                  <a:lnTo>
                    <a:pt x="3399959" y="2693998"/>
                  </a:lnTo>
                  <a:lnTo>
                    <a:pt x="3391320" y="2690398"/>
                  </a:lnTo>
                  <a:lnTo>
                    <a:pt x="3386280" y="2688958"/>
                  </a:lnTo>
                  <a:lnTo>
                    <a:pt x="3382680" y="2690398"/>
                  </a:lnTo>
                  <a:lnTo>
                    <a:pt x="3380881" y="2692198"/>
                  </a:lnTo>
                  <a:lnTo>
                    <a:pt x="3370442" y="2719914"/>
                  </a:lnTo>
                  <a:lnTo>
                    <a:pt x="3353163" y="2695797"/>
                  </a:lnTo>
                  <a:lnTo>
                    <a:pt x="3346324" y="2687159"/>
                  </a:lnTo>
                  <a:lnTo>
                    <a:pt x="3335885" y="2680320"/>
                  </a:lnTo>
                  <a:lnTo>
                    <a:pt x="3325446" y="2685359"/>
                  </a:lnTo>
                  <a:lnTo>
                    <a:pt x="3315007" y="2688958"/>
                  </a:lnTo>
                  <a:lnTo>
                    <a:pt x="3304568" y="2690398"/>
                  </a:lnTo>
                  <a:lnTo>
                    <a:pt x="3294488" y="2690398"/>
                  </a:lnTo>
                  <a:lnTo>
                    <a:pt x="3280450" y="2693998"/>
                  </a:lnTo>
                  <a:lnTo>
                    <a:pt x="3268571" y="2693998"/>
                  </a:lnTo>
                  <a:lnTo>
                    <a:pt x="3256332" y="2692198"/>
                  </a:lnTo>
                  <a:lnTo>
                    <a:pt x="3245893" y="2690398"/>
                  </a:lnTo>
                  <a:lnTo>
                    <a:pt x="3235454" y="2687159"/>
                  </a:lnTo>
                  <a:lnTo>
                    <a:pt x="3235454" y="2676720"/>
                  </a:lnTo>
                  <a:lnTo>
                    <a:pt x="3233655" y="2605449"/>
                  </a:lnTo>
                  <a:lnTo>
                    <a:pt x="3233655" y="2533459"/>
                  </a:lnTo>
                  <a:lnTo>
                    <a:pt x="3239054" y="2384438"/>
                  </a:lnTo>
                  <a:lnTo>
                    <a:pt x="3239054" y="2379399"/>
                  </a:lnTo>
                  <a:lnTo>
                    <a:pt x="3245893" y="2230379"/>
                  </a:lnTo>
                  <a:lnTo>
                    <a:pt x="3249493" y="2149029"/>
                  </a:lnTo>
                  <a:lnTo>
                    <a:pt x="3252733" y="2067680"/>
                  </a:lnTo>
                  <a:lnTo>
                    <a:pt x="3256332" y="1991730"/>
                  </a:lnTo>
                  <a:lnTo>
                    <a:pt x="3256332" y="1916860"/>
                  </a:lnTo>
                  <a:lnTo>
                    <a:pt x="3256332" y="1842710"/>
                  </a:lnTo>
                  <a:lnTo>
                    <a:pt x="3252733" y="1768199"/>
                  </a:lnTo>
                  <a:lnTo>
                    <a:pt x="3249493" y="1693689"/>
                  </a:lnTo>
                  <a:lnTo>
                    <a:pt x="3244093" y="1628178"/>
                  </a:lnTo>
                  <a:lnTo>
                    <a:pt x="3235454" y="1570945"/>
                  </a:lnTo>
                  <a:lnTo>
                    <a:pt x="3225015" y="1520552"/>
                  </a:lnTo>
                  <a:lnTo>
                    <a:pt x="3213136" y="1503274"/>
                  </a:lnTo>
                  <a:lnTo>
                    <a:pt x="3200898" y="1485996"/>
                  </a:lnTo>
                  <a:lnTo>
                    <a:pt x="3190459" y="1467279"/>
                  </a:lnTo>
                  <a:lnTo>
                    <a:pt x="3180020" y="1448201"/>
                  </a:lnTo>
                  <a:lnTo>
                    <a:pt x="3169581" y="1430564"/>
                  </a:lnTo>
                  <a:lnTo>
                    <a:pt x="3155901" y="1413286"/>
                  </a:lnTo>
                  <a:lnTo>
                    <a:pt x="3140423" y="1397808"/>
                  </a:lnTo>
                  <a:lnTo>
                    <a:pt x="3121345" y="1381970"/>
                  </a:lnTo>
                  <a:lnTo>
                    <a:pt x="3116306" y="1381970"/>
                  </a:lnTo>
                  <a:lnTo>
                    <a:pt x="3110906" y="1381970"/>
                  </a:lnTo>
                  <a:lnTo>
                    <a:pt x="3102267" y="1380530"/>
                  </a:lnTo>
                  <a:lnTo>
                    <a:pt x="3093627" y="1376931"/>
                  </a:lnTo>
                  <a:lnTo>
                    <a:pt x="3088228" y="1371891"/>
                  </a:lnTo>
                  <a:lnTo>
                    <a:pt x="3084989" y="1365052"/>
                  </a:lnTo>
                  <a:lnTo>
                    <a:pt x="3057271" y="1363252"/>
                  </a:lnTo>
                  <a:lnTo>
                    <a:pt x="3031353" y="1363252"/>
                  </a:lnTo>
                  <a:lnTo>
                    <a:pt x="3006876" y="1363252"/>
                  </a:lnTo>
                  <a:lnTo>
                    <a:pt x="2984558" y="1366492"/>
                  </a:lnTo>
                  <a:lnTo>
                    <a:pt x="2965479" y="1371891"/>
                  </a:lnTo>
                  <a:lnTo>
                    <a:pt x="2946401" y="1378730"/>
                  </a:lnTo>
                  <a:lnTo>
                    <a:pt x="2930923" y="1385570"/>
                  </a:lnTo>
                  <a:lnTo>
                    <a:pt x="2918684" y="1396008"/>
                  </a:lnTo>
                  <a:lnTo>
                    <a:pt x="2894566" y="1420485"/>
                  </a:lnTo>
                  <a:lnTo>
                    <a:pt x="2871889" y="1449641"/>
                  </a:lnTo>
                  <a:lnTo>
                    <a:pt x="2851370" y="1480957"/>
                  </a:lnTo>
                  <a:lnTo>
                    <a:pt x="2832292" y="1517312"/>
                  </a:lnTo>
                  <a:lnTo>
                    <a:pt x="2830492" y="1609100"/>
                  </a:lnTo>
                  <a:lnTo>
                    <a:pt x="2830492" y="1704128"/>
                  </a:lnTo>
                  <a:lnTo>
                    <a:pt x="2830492" y="1799155"/>
                  </a:lnTo>
                  <a:lnTo>
                    <a:pt x="2834092" y="1896342"/>
                  </a:lnTo>
                  <a:lnTo>
                    <a:pt x="2844531" y="2244417"/>
                  </a:lnTo>
                  <a:lnTo>
                    <a:pt x="2994997" y="2244417"/>
                  </a:lnTo>
                  <a:lnTo>
                    <a:pt x="3000037" y="2245857"/>
                  </a:lnTo>
                  <a:lnTo>
                    <a:pt x="3003636" y="2247656"/>
                  </a:lnTo>
                  <a:lnTo>
                    <a:pt x="3008676" y="2251256"/>
                  </a:lnTo>
                  <a:lnTo>
                    <a:pt x="3012275" y="2254855"/>
                  </a:lnTo>
                  <a:lnTo>
                    <a:pt x="3014075" y="2258095"/>
                  </a:lnTo>
                  <a:lnTo>
                    <a:pt x="3014075" y="2263494"/>
                  </a:lnTo>
                  <a:lnTo>
                    <a:pt x="3014075" y="2270333"/>
                  </a:lnTo>
                  <a:lnTo>
                    <a:pt x="3012275" y="2277172"/>
                  </a:lnTo>
                  <a:lnTo>
                    <a:pt x="3010476" y="2278972"/>
                  </a:lnTo>
                  <a:lnTo>
                    <a:pt x="3024154" y="2278972"/>
                  </a:lnTo>
                  <a:lnTo>
                    <a:pt x="3027754" y="2289411"/>
                  </a:lnTo>
                  <a:lnTo>
                    <a:pt x="3032793" y="2309928"/>
                  </a:lnTo>
                  <a:lnTo>
                    <a:pt x="3036393" y="2332605"/>
                  </a:lnTo>
                  <a:lnTo>
                    <a:pt x="3043232" y="2382639"/>
                  </a:lnTo>
                  <a:lnTo>
                    <a:pt x="3045032" y="2408915"/>
                  </a:lnTo>
                  <a:lnTo>
                    <a:pt x="3046832" y="2436272"/>
                  </a:lnTo>
                  <a:lnTo>
                    <a:pt x="3046832" y="2491704"/>
                  </a:lnTo>
                  <a:lnTo>
                    <a:pt x="3046832" y="2497104"/>
                  </a:lnTo>
                  <a:lnTo>
                    <a:pt x="3060510" y="2495304"/>
                  </a:lnTo>
                  <a:lnTo>
                    <a:pt x="3046832" y="2502143"/>
                  </a:lnTo>
                  <a:lnTo>
                    <a:pt x="3046832" y="2605449"/>
                  </a:lnTo>
                  <a:lnTo>
                    <a:pt x="3046832" y="2631726"/>
                  </a:lnTo>
                  <a:lnTo>
                    <a:pt x="3048632" y="2657642"/>
                  </a:lnTo>
                  <a:lnTo>
                    <a:pt x="3053671" y="2707676"/>
                  </a:lnTo>
                  <a:lnTo>
                    <a:pt x="3057271" y="2726753"/>
                  </a:lnTo>
                  <a:lnTo>
                    <a:pt x="3038193" y="2724954"/>
                  </a:lnTo>
                  <a:lnTo>
                    <a:pt x="2969079" y="2719914"/>
                  </a:lnTo>
                  <a:lnTo>
                    <a:pt x="2901406" y="2716315"/>
                  </a:lnTo>
                  <a:lnTo>
                    <a:pt x="2834092" y="2714515"/>
                  </a:lnTo>
                  <a:lnTo>
                    <a:pt x="2766418" y="2713075"/>
                  </a:lnTo>
                  <a:lnTo>
                    <a:pt x="2700904" y="2714515"/>
                  </a:lnTo>
                  <a:lnTo>
                    <a:pt x="2634671" y="2714515"/>
                  </a:lnTo>
                  <a:lnTo>
                    <a:pt x="2498244" y="2709476"/>
                  </a:lnTo>
                  <a:lnTo>
                    <a:pt x="2466926" y="2709476"/>
                  </a:lnTo>
                  <a:lnTo>
                    <a:pt x="2435970" y="2707676"/>
                  </a:lnTo>
                  <a:lnTo>
                    <a:pt x="2380535" y="2702637"/>
                  </a:lnTo>
                  <a:lnTo>
                    <a:pt x="2354257" y="2700837"/>
                  </a:lnTo>
                  <a:lnTo>
                    <a:pt x="2323300" y="2699037"/>
                  </a:lnTo>
                  <a:lnTo>
                    <a:pt x="2288743" y="2700837"/>
                  </a:lnTo>
                  <a:lnTo>
                    <a:pt x="2248787" y="2702637"/>
                  </a:lnTo>
                  <a:lnTo>
                    <a:pt x="2198751" y="2709476"/>
                  </a:lnTo>
                  <a:lnTo>
                    <a:pt x="2165635" y="2713075"/>
                  </a:lnTo>
                  <a:lnTo>
                    <a:pt x="2132878" y="2716315"/>
                  </a:lnTo>
                  <a:lnTo>
                    <a:pt x="2101921" y="2719914"/>
                  </a:lnTo>
                  <a:lnTo>
                    <a:pt x="2068804" y="2719914"/>
                  </a:lnTo>
                  <a:lnTo>
                    <a:pt x="2037847" y="2719914"/>
                  </a:lnTo>
                  <a:lnTo>
                    <a:pt x="2006530" y="2716315"/>
                  </a:lnTo>
                  <a:lnTo>
                    <a:pt x="1996091" y="2716315"/>
                  </a:lnTo>
                  <a:lnTo>
                    <a:pt x="1989251" y="2713075"/>
                  </a:lnTo>
                  <a:lnTo>
                    <a:pt x="1982412" y="2709476"/>
                  </a:lnTo>
                  <a:lnTo>
                    <a:pt x="1970173" y="2702637"/>
                  </a:lnTo>
                  <a:lnTo>
                    <a:pt x="1952895" y="2702637"/>
                  </a:lnTo>
                  <a:lnTo>
                    <a:pt x="1932017" y="2705876"/>
                  </a:lnTo>
                  <a:lnTo>
                    <a:pt x="1921578" y="2705876"/>
                  </a:lnTo>
                  <a:lnTo>
                    <a:pt x="1912939" y="2705876"/>
                  </a:lnTo>
                  <a:lnTo>
                    <a:pt x="1906099" y="2704436"/>
                  </a:lnTo>
                  <a:lnTo>
                    <a:pt x="1897460" y="2700837"/>
                  </a:lnTo>
                  <a:lnTo>
                    <a:pt x="1892420" y="2695797"/>
                  </a:lnTo>
                  <a:lnTo>
                    <a:pt x="1887021" y="2688958"/>
                  </a:lnTo>
                  <a:lnTo>
                    <a:pt x="1883781" y="2680320"/>
                  </a:lnTo>
                  <a:lnTo>
                    <a:pt x="1880182" y="2671681"/>
                  </a:lnTo>
                  <a:lnTo>
                    <a:pt x="1878382" y="2659442"/>
                  </a:lnTo>
                  <a:lnTo>
                    <a:pt x="1878382" y="2652603"/>
                  </a:lnTo>
                  <a:lnTo>
                    <a:pt x="1880182" y="2645404"/>
                  </a:lnTo>
                  <a:lnTo>
                    <a:pt x="1883781" y="2642165"/>
                  </a:lnTo>
                  <a:lnTo>
                    <a:pt x="1887021" y="2636765"/>
                  </a:lnTo>
                  <a:lnTo>
                    <a:pt x="1892420" y="2634965"/>
                  </a:lnTo>
                  <a:lnTo>
                    <a:pt x="1897460" y="2631726"/>
                  </a:lnTo>
                  <a:lnTo>
                    <a:pt x="1902500" y="2631726"/>
                  </a:lnTo>
                  <a:lnTo>
                    <a:pt x="1901060" y="2612648"/>
                  </a:lnTo>
                  <a:lnTo>
                    <a:pt x="1899260" y="2591771"/>
                  </a:lnTo>
                  <a:lnTo>
                    <a:pt x="1890621" y="2598610"/>
                  </a:lnTo>
                  <a:lnTo>
                    <a:pt x="1881981" y="2602210"/>
                  </a:lnTo>
                  <a:lnTo>
                    <a:pt x="1873342" y="2600410"/>
                  </a:lnTo>
                  <a:lnTo>
                    <a:pt x="1866503" y="2598610"/>
                  </a:lnTo>
                  <a:lnTo>
                    <a:pt x="1859663" y="2593571"/>
                  </a:lnTo>
                  <a:lnTo>
                    <a:pt x="1854264" y="2588172"/>
                  </a:lnTo>
                  <a:lnTo>
                    <a:pt x="1851024" y="2584932"/>
                  </a:lnTo>
                  <a:lnTo>
                    <a:pt x="1851024" y="2578093"/>
                  </a:lnTo>
                  <a:lnTo>
                    <a:pt x="1852464" y="2567654"/>
                  </a:lnTo>
                  <a:lnTo>
                    <a:pt x="1857864" y="2555776"/>
                  </a:lnTo>
                  <a:lnTo>
                    <a:pt x="1864703" y="2545337"/>
                  </a:lnTo>
                  <a:lnTo>
                    <a:pt x="1875142" y="2537058"/>
                  </a:lnTo>
                  <a:lnTo>
                    <a:pt x="1878382" y="2535259"/>
                  </a:lnTo>
                  <a:lnTo>
                    <a:pt x="1890621" y="2528059"/>
                  </a:lnTo>
                  <a:lnTo>
                    <a:pt x="1899260" y="2524820"/>
                  </a:lnTo>
                  <a:lnTo>
                    <a:pt x="1899260" y="2500343"/>
                  </a:lnTo>
                  <a:lnTo>
                    <a:pt x="1897460" y="2500343"/>
                  </a:lnTo>
                  <a:lnTo>
                    <a:pt x="1885581" y="2500343"/>
                  </a:lnTo>
                  <a:lnTo>
                    <a:pt x="1875142" y="2498543"/>
                  </a:lnTo>
                  <a:lnTo>
                    <a:pt x="1866503" y="2493504"/>
                  </a:lnTo>
                  <a:lnTo>
                    <a:pt x="1859663" y="2484865"/>
                  </a:lnTo>
                  <a:lnTo>
                    <a:pt x="1856064" y="2478026"/>
                  </a:lnTo>
                  <a:lnTo>
                    <a:pt x="1857864" y="2472627"/>
                  </a:lnTo>
                  <a:lnTo>
                    <a:pt x="1862903" y="2463988"/>
                  </a:lnTo>
                  <a:lnTo>
                    <a:pt x="1868303" y="2453549"/>
                  </a:lnTo>
                  <a:lnTo>
                    <a:pt x="1873342" y="2444910"/>
                  </a:lnTo>
                  <a:lnTo>
                    <a:pt x="1880182" y="2436272"/>
                  </a:lnTo>
                  <a:lnTo>
                    <a:pt x="1888821" y="2429432"/>
                  </a:lnTo>
                  <a:lnTo>
                    <a:pt x="1881981" y="2427633"/>
                  </a:lnTo>
                  <a:lnTo>
                    <a:pt x="1875142" y="2424393"/>
                  </a:lnTo>
                  <a:lnTo>
                    <a:pt x="1871542" y="2420794"/>
                  </a:lnTo>
                  <a:lnTo>
                    <a:pt x="1868303" y="2417554"/>
                  </a:lnTo>
                  <a:lnTo>
                    <a:pt x="1866503" y="2410355"/>
                  </a:lnTo>
                  <a:lnTo>
                    <a:pt x="1864703" y="2401716"/>
                  </a:lnTo>
                  <a:lnTo>
                    <a:pt x="1864703" y="2398477"/>
                  </a:lnTo>
                  <a:lnTo>
                    <a:pt x="1868303" y="2394877"/>
                  </a:lnTo>
                  <a:lnTo>
                    <a:pt x="1880182" y="2379399"/>
                  </a:lnTo>
                  <a:lnTo>
                    <a:pt x="1887021" y="2372200"/>
                  </a:lnTo>
                  <a:lnTo>
                    <a:pt x="1893860" y="2368960"/>
                  </a:lnTo>
                  <a:lnTo>
                    <a:pt x="1907899" y="2353122"/>
                  </a:lnTo>
                  <a:lnTo>
                    <a:pt x="1912939" y="2334045"/>
                  </a:lnTo>
                  <a:lnTo>
                    <a:pt x="1912939" y="2327206"/>
                  </a:lnTo>
                  <a:lnTo>
                    <a:pt x="1912939" y="2320367"/>
                  </a:lnTo>
                  <a:lnTo>
                    <a:pt x="1914738" y="2311728"/>
                  </a:lnTo>
                  <a:lnTo>
                    <a:pt x="1918338" y="2303089"/>
                  </a:lnTo>
                  <a:lnTo>
                    <a:pt x="1880182" y="2244417"/>
                  </a:lnTo>
                  <a:lnTo>
                    <a:pt x="1935616" y="2285811"/>
                  </a:lnTo>
                  <a:lnTo>
                    <a:pt x="1966934" y="2280772"/>
                  </a:lnTo>
                  <a:lnTo>
                    <a:pt x="2003290" y="2273573"/>
                  </a:lnTo>
                  <a:lnTo>
                    <a:pt x="2030648" y="2268534"/>
                  </a:lnTo>
                  <a:lnTo>
                    <a:pt x="2054765" y="2265294"/>
                  </a:lnTo>
                  <a:lnTo>
                    <a:pt x="2082842" y="2265294"/>
                  </a:lnTo>
                  <a:lnTo>
                    <a:pt x="2110560" y="2265294"/>
                  </a:lnTo>
                  <a:lnTo>
                    <a:pt x="2141517" y="2266734"/>
                  </a:lnTo>
                  <a:lnTo>
                    <a:pt x="2140077" y="2240817"/>
                  </a:lnTo>
                  <a:lnTo>
                    <a:pt x="2141517" y="2218140"/>
                  </a:lnTo>
                  <a:lnTo>
                    <a:pt x="2145117" y="2197263"/>
                  </a:lnTo>
                  <a:lnTo>
                    <a:pt x="2151956" y="2176746"/>
                  </a:lnTo>
                  <a:lnTo>
                    <a:pt x="2153756" y="2166307"/>
                  </a:lnTo>
                  <a:lnTo>
                    <a:pt x="2153756" y="2155868"/>
                  </a:lnTo>
                  <a:lnTo>
                    <a:pt x="2153756" y="2147229"/>
                  </a:lnTo>
                  <a:lnTo>
                    <a:pt x="2151956" y="2137151"/>
                  </a:lnTo>
                  <a:lnTo>
                    <a:pt x="2148716" y="2128512"/>
                  </a:lnTo>
                  <a:lnTo>
                    <a:pt x="2145117" y="2118073"/>
                  </a:lnTo>
                  <a:lnTo>
                    <a:pt x="2134678" y="2100436"/>
                  </a:lnTo>
                  <a:lnTo>
                    <a:pt x="2132878" y="2095396"/>
                  </a:lnTo>
                  <a:lnTo>
                    <a:pt x="2129638" y="2086757"/>
                  </a:lnTo>
                  <a:lnTo>
                    <a:pt x="2129638" y="2078119"/>
                  </a:lnTo>
                  <a:lnTo>
                    <a:pt x="2131438" y="2070920"/>
                  </a:lnTo>
                  <a:lnTo>
                    <a:pt x="2132878" y="2064080"/>
                  </a:lnTo>
                  <a:lnTo>
                    <a:pt x="2134678" y="2059041"/>
                  </a:lnTo>
                  <a:lnTo>
                    <a:pt x="2138278" y="2053642"/>
                  </a:lnTo>
                  <a:lnTo>
                    <a:pt x="2145117" y="2048602"/>
                  </a:lnTo>
                  <a:lnTo>
                    <a:pt x="2148716" y="2045003"/>
                  </a:lnTo>
                  <a:lnTo>
                    <a:pt x="2150156" y="2043563"/>
                  </a:lnTo>
                  <a:lnTo>
                    <a:pt x="2150156" y="2038164"/>
                  </a:lnTo>
                  <a:lnTo>
                    <a:pt x="2146917" y="2036364"/>
                  </a:lnTo>
                  <a:lnTo>
                    <a:pt x="2143317" y="2034924"/>
                  </a:lnTo>
                  <a:lnTo>
                    <a:pt x="2138278" y="2031325"/>
                  </a:lnTo>
                  <a:lnTo>
                    <a:pt x="2134678" y="2024486"/>
                  </a:lnTo>
                  <a:lnTo>
                    <a:pt x="2132878" y="2017647"/>
                  </a:lnTo>
                  <a:lnTo>
                    <a:pt x="2131438" y="2009008"/>
                  </a:lnTo>
                  <a:lnTo>
                    <a:pt x="2136477" y="1979492"/>
                  </a:lnTo>
                  <a:lnTo>
                    <a:pt x="2140077" y="1948176"/>
                  </a:lnTo>
                  <a:lnTo>
                    <a:pt x="2146917" y="1889503"/>
                  </a:lnTo>
                  <a:lnTo>
                    <a:pt x="2146917" y="1827232"/>
                  </a:lnTo>
                  <a:lnTo>
                    <a:pt x="2145117" y="1794116"/>
                  </a:lnTo>
                  <a:lnTo>
                    <a:pt x="2143317" y="1761360"/>
                  </a:lnTo>
                  <a:lnTo>
                    <a:pt x="2140077" y="1692249"/>
                  </a:lnTo>
                  <a:lnTo>
                    <a:pt x="2134678" y="1622778"/>
                  </a:lnTo>
                  <a:lnTo>
                    <a:pt x="2131438" y="1555467"/>
                  </a:lnTo>
                  <a:lnTo>
                    <a:pt x="2129638" y="1520552"/>
                  </a:lnTo>
                  <a:lnTo>
                    <a:pt x="2131438" y="1485996"/>
                  </a:lnTo>
                  <a:lnTo>
                    <a:pt x="2134678" y="1455040"/>
                  </a:lnTo>
                  <a:lnTo>
                    <a:pt x="2134678" y="1421925"/>
                  </a:lnTo>
                  <a:lnTo>
                    <a:pt x="2134678" y="1356413"/>
                  </a:lnTo>
                  <a:lnTo>
                    <a:pt x="2134678" y="1224671"/>
                  </a:lnTo>
                  <a:lnTo>
                    <a:pt x="2146917" y="1143321"/>
                  </a:lnTo>
                  <a:lnTo>
                    <a:pt x="2148716" y="1127843"/>
                  </a:lnTo>
                  <a:lnTo>
                    <a:pt x="2150156" y="1110206"/>
                  </a:lnTo>
                  <a:lnTo>
                    <a:pt x="2150156" y="1074210"/>
                  </a:lnTo>
                  <a:lnTo>
                    <a:pt x="2150156" y="1056933"/>
                  </a:lnTo>
                  <a:lnTo>
                    <a:pt x="2148716" y="1039655"/>
                  </a:lnTo>
                  <a:lnTo>
                    <a:pt x="2143317" y="1006539"/>
                  </a:lnTo>
                  <a:lnTo>
                    <a:pt x="2138278" y="975223"/>
                  </a:lnTo>
                  <a:lnTo>
                    <a:pt x="2136477" y="956506"/>
                  </a:lnTo>
                  <a:lnTo>
                    <a:pt x="2134678" y="939228"/>
                  </a:lnTo>
                  <a:lnTo>
                    <a:pt x="2136477" y="885595"/>
                  </a:lnTo>
                  <a:lnTo>
                    <a:pt x="2136477" y="857519"/>
                  </a:lnTo>
                  <a:lnTo>
                    <a:pt x="2140077" y="828363"/>
                  </a:lnTo>
                  <a:lnTo>
                    <a:pt x="2148716" y="732975"/>
                  </a:lnTo>
                  <a:lnTo>
                    <a:pt x="2150156" y="724336"/>
                  </a:lnTo>
                  <a:lnTo>
                    <a:pt x="2141517" y="727936"/>
                  </a:lnTo>
                  <a:lnTo>
                    <a:pt x="2131438" y="727936"/>
                  </a:lnTo>
                  <a:lnTo>
                    <a:pt x="2113800" y="727936"/>
                  </a:lnTo>
                  <a:lnTo>
                    <a:pt x="2117400" y="710658"/>
                  </a:lnTo>
                  <a:lnTo>
                    <a:pt x="2120999" y="698419"/>
                  </a:lnTo>
                  <a:lnTo>
                    <a:pt x="2124239" y="686181"/>
                  </a:lnTo>
                  <a:lnTo>
                    <a:pt x="2131438" y="674303"/>
                  </a:lnTo>
                  <a:lnTo>
                    <a:pt x="2138278" y="665664"/>
                  </a:lnTo>
                  <a:lnTo>
                    <a:pt x="2127839" y="667464"/>
                  </a:lnTo>
                  <a:lnTo>
                    <a:pt x="2119199" y="669263"/>
                  </a:lnTo>
                  <a:lnTo>
                    <a:pt x="2112000" y="669263"/>
                  </a:lnTo>
                  <a:lnTo>
                    <a:pt x="2105160" y="667464"/>
                  </a:lnTo>
                  <a:lnTo>
                    <a:pt x="2094722" y="662064"/>
                  </a:lnTo>
                  <a:lnTo>
                    <a:pt x="2087882" y="657025"/>
                  </a:lnTo>
                  <a:lnTo>
                    <a:pt x="2082842" y="651986"/>
                  </a:lnTo>
                  <a:lnTo>
                    <a:pt x="2082842" y="646587"/>
                  </a:lnTo>
                  <a:lnTo>
                    <a:pt x="2084282" y="632908"/>
                  </a:lnTo>
                  <a:lnTo>
                    <a:pt x="2087882" y="620670"/>
                  </a:lnTo>
                  <a:lnTo>
                    <a:pt x="2094722" y="610231"/>
                  </a:lnTo>
                  <a:lnTo>
                    <a:pt x="2103361" y="599792"/>
                  </a:lnTo>
                  <a:lnTo>
                    <a:pt x="2058365" y="592953"/>
                  </a:lnTo>
                  <a:lnTo>
                    <a:pt x="2039287" y="589354"/>
                  </a:lnTo>
                  <a:lnTo>
                    <a:pt x="2020568" y="585754"/>
                  </a:lnTo>
                  <a:lnTo>
                    <a:pt x="2003290" y="578915"/>
                  </a:lnTo>
                  <a:lnTo>
                    <a:pt x="1989251" y="572076"/>
                  </a:lnTo>
                  <a:lnTo>
                    <a:pt x="1978813" y="580715"/>
                  </a:lnTo>
                  <a:lnTo>
                    <a:pt x="1966934" y="594753"/>
                  </a:lnTo>
                  <a:lnTo>
                    <a:pt x="1959734" y="603392"/>
                  </a:lnTo>
                  <a:lnTo>
                    <a:pt x="1952895" y="608431"/>
                  </a:lnTo>
                  <a:lnTo>
                    <a:pt x="1944256" y="612031"/>
                  </a:lnTo>
                  <a:lnTo>
                    <a:pt x="1935616" y="615271"/>
                  </a:lnTo>
                  <a:lnTo>
                    <a:pt x="1926977" y="615271"/>
                  </a:lnTo>
                  <a:lnTo>
                    <a:pt x="1918338" y="613831"/>
                  </a:lnTo>
                  <a:lnTo>
                    <a:pt x="1907899" y="612031"/>
                  </a:lnTo>
                  <a:lnTo>
                    <a:pt x="1899260" y="606632"/>
                  </a:lnTo>
                  <a:lnTo>
                    <a:pt x="1890621" y="601592"/>
                  </a:lnTo>
                  <a:lnTo>
                    <a:pt x="1892420" y="592953"/>
                  </a:lnTo>
                  <a:lnTo>
                    <a:pt x="1895660" y="554798"/>
                  </a:lnTo>
                  <a:lnTo>
                    <a:pt x="1901060" y="504765"/>
                  </a:lnTo>
                  <a:lnTo>
                    <a:pt x="1906099" y="442133"/>
                  </a:lnTo>
                  <a:lnTo>
                    <a:pt x="1907899" y="400739"/>
                  </a:lnTo>
                  <a:lnTo>
                    <a:pt x="1906099" y="381661"/>
                  </a:lnTo>
                  <a:lnTo>
                    <a:pt x="1904299" y="361144"/>
                  </a:lnTo>
                  <a:lnTo>
                    <a:pt x="1901060" y="343506"/>
                  </a:lnTo>
                  <a:lnTo>
                    <a:pt x="1895660" y="324429"/>
                  </a:lnTo>
                  <a:lnTo>
                    <a:pt x="1890621" y="308951"/>
                  </a:lnTo>
                  <a:lnTo>
                    <a:pt x="1885581" y="291673"/>
                  </a:lnTo>
                  <a:lnTo>
                    <a:pt x="1880182" y="281234"/>
                  </a:lnTo>
                  <a:lnTo>
                    <a:pt x="1890621" y="274395"/>
                  </a:lnTo>
                  <a:lnTo>
                    <a:pt x="1897460" y="267556"/>
                  </a:lnTo>
                  <a:lnTo>
                    <a:pt x="1904299" y="260717"/>
                  </a:lnTo>
                  <a:lnTo>
                    <a:pt x="1907899" y="252078"/>
                  </a:lnTo>
                  <a:lnTo>
                    <a:pt x="1911139" y="241640"/>
                  </a:lnTo>
                  <a:lnTo>
                    <a:pt x="1912939" y="231201"/>
                  </a:lnTo>
                  <a:lnTo>
                    <a:pt x="1912939" y="220762"/>
                  </a:lnTo>
                  <a:lnTo>
                    <a:pt x="1914738" y="196646"/>
                  </a:lnTo>
                  <a:lnTo>
                    <a:pt x="1914738" y="148052"/>
                  </a:lnTo>
                  <a:lnTo>
                    <a:pt x="1914738" y="134374"/>
                  </a:lnTo>
                  <a:lnTo>
                    <a:pt x="1916538" y="122135"/>
                  </a:lnTo>
                  <a:lnTo>
                    <a:pt x="1921578" y="108457"/>
                  </a:lnTo>
                  <a:lnTo>
                    <a:pt x="1926977" y="96219"/>
                  </a:lnTo>
                  <a:lnTo>
                    <a:pt x="1937416" y="71742"/>
                  </a:lnTo>
                  <a:lnTo>
                    <a:pt x="1952895" y="94419"/>
                  </a:lnTo>
                  <a:lnTo>
                    <a:pt x="1956495" y="98018"/>
                  </a:lnTo>
                  <a:lnTo>
                    <a:pt x="1961534" y="103058"/>
                  </a:lnTo>
                  <a:lnTo>
                    <a:pt x="1968373" y="108457"/>
                  </a:lnTo>
                  <a:lnTo>
                    <a:pt x="1980612" y="111697"/>
                  </a:lnTo>
                  <a:lnTo>
                    <a:pt x="1996091" y="96219"/>
                  </a:lnTo>
                  <a:lnTo>
                    <a:pt x="1996091" y="115296"/>
                  </a:lnTo>
                  <a:lnTo>
                    <a:pt x="2011929" y="120335"/>
                  </a:lnTo>
                  <a:lnTo>
                    <a:pt x="2016969" y="123935"/>
                  </a:lnTo>
                  <a:lnTo>
                    <a:pt x="2020568" y="127174"/>
                  </a:lnTo>
                  <a:lnTo>
                    <a:pt x="2029208" y="123935"/>
                  </a:lnTo>
                  <a:lnTo>
                    <a:pt x="2037847" y="122135"/>
                  </a:lnTo>
                  <a:lnTo>
                    <a:pt x="2034247" y="115296"/>
                  </a:lnTo>
                  <a:close/>
                  <a:moveTo>
                    <a:pt x="680124" y="0"/>
                  </a:moveTo>
                  <a:lnTo>
                    <a:pt x="685162" y="0"/>
                  </a:lnTo>
                  <a:lnTo>
                    <a:pt x="691999" y="0"/>
                  </a:lnTo>
                  <a:lnTo>
                    <a:pt x="699197" y="1800"/>
                  </a:lnTo>
                  <a:lnTo>
                    <a:pt x="709632" y="6840"/>
                  </a:lnTo>
                  <a:lnTo>
                    <a:pt x="716470" y="14041"/>
                  </a:lnTo>
                  <a:lnTo>
                    <a:pt x="719708" y="19081"/>
                  </a:lnTo>
                  <a:lnTo>
                    <a:pt x="721508" y="20882"/>
                  </a:lnTo>
                  <a:lnTo>
                    <a:pt x="730144" y="22682"/>
                  </a:lnTo>
                  <a:lnTo>
                    <a:pt x="776925" y="20882"/>
                  </a:lnTo>
                  <a:lnTo>
                    <a:pt x="818308" y="20882"/>
                  </a:lnTo>
                  <a:lnTo>
                    <a:pt x="856453" y="24122"/>
                  </a:lnTo>
                  <a:lnTo>
                    <a:pt x="891359" y="31322"/>
                  </a:lnTo>
                  <a:lnTo>
                    <a:pt x="924106" y="39963"/>
                  </a:lnTo>
                  <a:lnTo>
                    <a:pt x="956852" y="51844"/>
                  </a:lnTo>
                  <a:lnTo>
                    <a:pt x="988160" y="65885"/>
                  </a:lnTo>
                  <a:lnTo>
                    <a:pt x="1019107" y="79566"/>
                  </a:lnTo>
                  <a:lnTo>
                    <a:pt x="1048615" y="99007"/>
                  </a:lnTo>
                  <a:lnTo>
                    <a:pt x="1076324" y="117729"/>
                  </a:lnTo>
                  <a:lnTo>
                    <a:pt x="1128143" y="157691"/>
                  </a:lnTo>
                  <a:lnTo>
                    <a:pt x="1166288" y="186853"/>
                  </a:lnTo>
                  <a:lnTo>
                    <a:pt x="1200833" y="218176"/>
                  </a:lnTo>
                  <a:lnTo>
                    <a:pt x="1207671" y="211335"/>
                  </a:lnTo>
                  <a:lnTo>
                    <a:pt x="1216307" y="207735"/>
                  </a:lnTo>
                  <a:lnTo>
                    <a:pt x="1219906" y="204495"/>
                  </a:lnTo>
                  <a:lnTo>
                    <a:pt x="1221705" y="200895"/>
                  </a:lnTo>
                  <a:lnTo>
                    <a:pt x="1224944" y="195854"/>
                  </a:lnTo>
                  <a:lnTo>
                    <a:pt x="1224944" y="176773"/>
                  </a:lnTo>
                  <a:lnTo>
                    <a:pt x="1226743" y="166332"/>
                  </a:lnTo>
                  <a:lnTo>
                    <a:pt x="1228542" y="154091"/>
                  </a:lnTo>
                  <a:lnTo>
                    <a:pt x="1230341" y="136810"/>
                  </a:lnTo>
                  <a:lnTo>
                    <a:pt x="1233580" y="116288"/>
                  </a:lnTo>
                  <a:lnTo>
                    <a:pt x="1238978" y="97207"/>
                  </a:lnTo>
                  <a:lnTo>
                    <a:pt x="1247614" y="93607"/>
                  </a:lnTo>
                  <a:lnTo>
                    <a:pt x="1263088" y="91807"/>
                  </a:lnTo>
                  <a:lnTo>
                    <a:pt x="1277123" y="91807"/>
                  </a:lnTo>
                  <a:lnTo>
                    <a:pt x="1289358" y="91807"/>
                  </a:lnTo>
                  <a:lnTo>
                    <a:pt x="1301233" y="95407"/>
                  </a:lnTo>
                  <a:lnTo>
                    <a:pt x="1304831" y="97207"/>
                  </a:lnTo>
                  <a:lnTo>
                    <a:pt x="1311669" y="100447"/>
                  </a:lnTo>
                  <a:lnTo>
                    <a:pt x="1320305" y="104048"/>
                  </a:lnTo>
                  <a:lnTo>
                    <a:pt x="1328942" y="104048"/>
                  </a:lnTo>
                  <a:lnTo>
                    <a:pt x="1341177" y="105848"/>
                  </a:lnTo>
                  <a:lnTo>
                    <a:pt x="1420704" y="109088"/>
                  </a:lnTo>
                  <a:lnTo>
                    <a:pt x="1462088" y="110888"/>
                  </a:lnTo>
                  <a:lnTo>
                    <a:pt x="1505270" y="109088"/>
                  </a:lnTo>
                  <a:lnTo>
                    <a:pt x="1548813" y="109088"/>
                  </a:lnTo>
                  <a:lnTo>
                    <a:pt x="1590196" y="110888"/>
                  </a:lnTo>
                  <a:lnTo>
                    <a:pt x="1673322" y="116288"/>
                  </a:lnTo>
                  <a:lnTo>
                    <a:pt x="1680159" y="116288"/>
                  </a:lnTo>
                  <a:lnTo>
                    <a:pt x="1686997" y="123129"/>
                  </a:lnTo>
                  <a:lnTo>
                    <a:pt x="1694194" y="135010"/>
                  </a:lnTo>
                  <a:lnTo>
                    <a:pt x="1699232" y="147251"/>
                  </a:lnTo>
                  <a:lnTo>
                    <a:pt x="1704629" y="162732"/>
                  </a:lnTo>
                  <a:lnTo>
                    <a:pt x="1706069" y="178213"/>
                  </a:lnTo>
                  <a:lnTo>
                    <a:pt x="1707868" y="194054"/>
                  </a:lnTo>
                  <a:lnTo>
                    <a:pt x="1706069" y="213136"/>
                  </a:lnTo>
                  <a:lnTo>
                    <a:pt x="1704629" y="232217"/>
                  </a:lnTo>
                  <a:lnTo>
                    <a:pt x="1701031" y="251298"/>
                  </a:lnTo>
                  <a:lnTo>
                    <a:pt x="1701031" y="311782"/>
                  </a:lnTo>
                  <a:lnTo>
                    <a:pt x="1702830" y="346345"/>
                  </a:lnTo>
                  <a:lnTo>
                    <a:pt x="1704629" y="380907"/>
                  </a:lnTo>
                  <a:lnTo>
                    <a:pt x="1707868" y="457233"/>
                  </a:lnTo>
                  <a:lnTo>
                    <a:pt x="1711467" y="528158"/>
                  </a:lnTo>
                  <a:lnTo>
                    <a:pt x="1711467" y="599083"/>
                  </a:lnTo>
                  <a:lnTo>
                    <a:pt x="1711467" y="633646"/>
                  </a:lnTo>
                  <a:lnTo>
                    <a:pt x="1707868" y="664968"/>
                  </a:lnTo>
                  <a:lnTo>
                    <a:pt x="1702830" y="720412"/>
                  </a:lnTo>
                  <a:lnTo>
                    <a:pt x="1697432" y="748134"/>
                  </a:lnTo>
                  <a:lnTo>
                    <a:pt x="1690595" y="774056"/>
                  </a:lnTo>
                  <a:lnTo>
                    <a:pt x="1699232" y="786297"/>
                  </a:lnTo>
                  <a:lnTo>
                    <a:pt x="1704629" y="801778"/>
                  </a:lnTo>
                  <a:lnTo>
                    <a:pt x="1707868" y="819059"/>
                  </a:lnTo>
                  <a:lnTo>
                    <a:pt x="1707868" y="836341"/>
                  </a:lnTo>
                  <a:lnTo>
                    <a:pt x="1707868" y="856862"/>
                  </a:lnTo>
                  <a:lnTo>
                    <a:pt x="1702830" y="875943"/>
                  </a:lnTo>
                  <a:lnTo>
                    <a:pt x="1695633" y="895385"/>
                  </a:lnTo>
                  <a:lnTo>
                    <a:pt x="1686997" y="912666"/>
                  </a:lnTo>
                  <a:lnTo>
                    <a:pt x="1683758" y="919507"/>
                  </a:lnTo>
                  <a:lnTo>
                    <a:pt x="1675121" y="919507"/>
                  </a:lnTo>
                  <a:lnTo>
                    <a:pt x="1622943" y="919507"/>
                  </a:lnTo>
                  <a:lnTo>
                    <a:pt x="1572923" y="915906"/>
                  </a:lnTo>
                  <a:lnTo>
                    <a:pt x="1524342" y="912666"/>
                  </a:lnTo>
                  <a:lnTo>
                    <a:pt x="1477561" y="907266"/>
                  </a:lnTo>
                  <a:lnTo>
                    <a:pt x="1432939" y="905466"/>
                  </a:lnTo>
                  <a:lnTo>
                    <a:pt x="1389397" y="905466"/>
                  </a:lnTo>
                  <a:lnTo>
                    <a:pt x="1348014" y="905466"/>
                  </a:lnTo>
                  <a:lnTo>
                    <a:pt x="1308070" y="907266"/>
                  </a:lnTo>
                  <a:lnTo>
                    <a:pt x="1290797" y="909066"/>
                  </a:lnTo>
                  <a:lnTo>
                    <a:pt x="1277123" y="910866"/>
                  </a:lnTo>
                  <a:lnTo>
                    <a:pt x="1259850" y="914466"/>
                  </a:lnTo>
                  <a:lnTo>
                    <a:pt x="1247614" y="919507"/>
                  </a:lnTo>
                  <a:lnTo>
                    <a:pt x="1233580" y="921307"/>
                  </a:lnTo>
                  <a:lnTo>
                    <a:pt x="1216307" y="921307"/>
                  </a:lnTo>
                  <a:lnTo>
                    <a:pt x="1199034" y="919507"/>
                  </a:lnTo>
                  <a:lnTo>
                    <a:pt x="1188598" y="917706"/>
                  </a:lnTo>
                  <a:lnTo>
                    <a:pt x="1183561" y="883144"/>
                  </a:lnTo>
                  <a:lnTo>
                    <a:pt x="1154412" y="742734"/>
                  </a:lnTo>
                  <a:lnTo>
                    <a:pt x="1149014" y="725452"/>
                  </a:lnTo>
                  <a:lnTo>
                    <a:pt x="1143976" y="708171"/>
                  </a:lnTo>
                  <a:lnTo>
                    <a:pt x="1136780" y="692690"/>
                  </a:lnTo>
                  <a:lnTo>
                    <a:pt x="1129942" y="675409"/>
                  </a:lnTo>
                  <a:lnTo>
                    <a:pt x="1121306" y="659928"/>
                  </a:lnTo>
                  <a:lnTo>
                    <a:pt x="1110870" y="644086"/>
                  </a:lnTo>
                  <a:lnTo>
                    <a:pt x="1088199" y="613124"/>
                  </a:lnTo>
                  <a:lnTo>
                    <a:pt x="1081362" y="600883"/>
                  </a:lnTo>
                  <a:lnTo>
                    <a:pt x="1070926" y="590443"/>
                  </a:lnTo>
                  <a:lnTo>
                    <a:pt x="1062289" y="580002"/>
                  </a:lnTo>
                  <a:lnTo>
                    <a:pt x="1050414" y="571361"/>
                  </a:lnTo>
                  <a:lnTo>
                    <a:pt x="1039979" y="564521"/>
                  </a:lnTo>
                  <a:lnTo>
                    <a:pt x="1029543" y="555880"/>
                  </a:lnTo>
                  <a:lnTo>
                    <a:pt x="1010471" y="534999"/>
                  </a:lnTo>
                  <a:lnTo>
                    <a:pt x="1000035" y="524558"/>
                  </a:lnTo>
                  <a:lnTo>
                    <a:pt x="956852" y="514477"/>
                  </a:lnTo>
                  <a:lnTo>
                    <a:pt x="946416" y="510877"/>
                  </a:lnTo>
                  <a:lnTo>
                    <a:pt x="937780" y="507277"/>
                  </a:lnTo>
                  <a:lnTo>
                    <a:pt x="935981" y="509077"/>
                  </a:lnTo>
                  <a:lnTo>
                    <a:pt x="935981" y="507277"/>
                  </a:lnTo>
                  <a:lnTo>
                    <a:pt x="927344" y="500436"/>
                  </a:lnTo>
                  <a:lnTo>
                    <a:pt x="920507" y="493596"/>
                  </a:lnTo>
                  <a:lnTo>
                    <a:pt x="896397" y="497196"/>
                  </a:lnTo>
                  <a:lnTo>
                    <a:pt x="875525" y="498636"/>
                  </a:lnTo>
                  <a:lnTo>
                    <a:pt x="863650" y="500436"/>
                  </a:lnTo>
                  <a:lnTo>
                    <a:pt x="849616" y="502236"/>
                  </a:lnTo>
                  <a:lnTo>
                    <a:pt x="823706" y="502236"/>
                  </a:lnTo>
                  <a:lnTo>
                    <a:pt x="806433" y="509077"/>
                  </a:lnTo>
                  <a:lnTo>
                    <a:pt x="787361" y="523118"/>
                  </a:lnTo>
                  <a:lnTo>
                    <a:pt x="775126" y="531759"/>
                  </a:lnTo>
                  <a:lnTo>
                    <a:pt x="763251" y="540399"/>
                  </a:lnTo>
                  <a:lnTo>
                    <a:pt x="754614" y="550480"/>
                  </a:lnTo>
                  <a:lnTo>
                    <a:pt x="745978" y="562721"/>
                  </a:lnTo>
                  <a:lnTo>
                    <a:pt x="735542" y="576402"/>
                  </a:lnTo>
                  <a:lnTo>
                    <a:pt x="726905" y="590443"/>
                  </a:lnTo>
                  <a:lnTo>
                    <a:pt x="719708" y="604124"/>
                  </a:lnTo>
                  <a:lnTo>
                    <a:pt x="712871" y="618165"/>
                  </a:lnTo>
                  <a:lnTo>
                    <a:pt x="706034" y="633646"/>
                  </a:lnTo>
                  <a:lnTo>
                    <a:pt x="700636" y="647687"/>
                  </a:lnTo>
                  <a:lnTo>
                    <a:pt x="699197" y="661368"/>
                  </a:lnTo>
                  <a:lnTo>
                    <a:pt x="699197" y="671809"/>
                  </a:lnTo>
                  <a:lnTo>
                    <a:pt x="700636" y="689090"/>
                  </a:lnTo>
                  <a:lnTo>
                    <a:pt x="702435" y="708171"/>
                  </a:lnTo>
                  <a:lnTo>
                    <a:pt x="707833" y="725452"/>
                  </a:lnTo>
                  <a:lnTo>
                    <a:pt x="714670" y="742734"/>
                  </a:lnTo>
                  <a:lnTo>
                    <a:pt x="723307" y="760015"/>
                  </a:lnTo>
                  <a:lnTo>
                    <a:pt x="735542" y="777656"/>
                  </a:lnTo>
                  <a:lnTo>
                    <a:pt x="747417" y="794938"/>
                  </a:lnTo>
                  <a:lnTo>
                    <a:pt x="763251" y="812219"/>
                  </a:lnTo>
                  <a:lnTo>
                    <a:pt x="794198" y="844981"/>
                  </a:lnTo>
                  <a:lnTo>
                    <a:pt x="825505" y="875943"/>
                  </a:lnTo>
                  <a:lnTo>
                    <a:pt x="856453" y="904025"/>
                  </a:lnTo>
                  <a:lnTo>
                    <a:pt x="872286" y="915906"/>
                  </a:lnTo>
                  <a:lnTo>
                    <a:pt x="887760" y="926347"/>
                  </a:lnTo>
                  <a:lnTo>
                    <a:pt x="956852" y="978191"/>
                  </a:lnTo>
                  <a:lnTo>
                    <a:pt x="1009031" y="1018154"/>
                  </a:lnTo>
                  <a:lnTo>
                    <a:pt x="1064089" y="1058117"/>
                  </a:lnTo>
                  <a:lnTo>
                    <a:pt x="1119506" y="1095919"/>
                  </a:lnTo>
                  <a:lnTo>
                    <a:pt x="1185360" y="1144523"/>
                  </a:lnTo>
                  <a:lnTo>
                    <a:pt x="1250853" y="1189526"/>
                  </a:lnTo>
                  <a:lnTo>
                    <a:pt x="1448413" y="1324536"/>
                  </a:lnTo>
                  <a:lnTo>
                    <a:pt x="1559248" y="1405902"/>
                  </a:lnTo>
                  <a:lnTo>
                    <a:pt x="1597033" y="1385020"/>
                  </a:lnTo>
                  <a:lnTo>
                    <a:pt x="1566086" y="1412742"/>
                  </a:lnTo>
                  <a:lnTo>
                    <a:pt x="1593794" y="1433624"/>
                  </a:lnTo>
                  <a:lnTo>
                    <a:pt x="1612867" y="1452705"/>
                  </a:lnTo>
                  <a:lnTo>
                    <a:pt x="1628341" y="1469986"/>
                  </a:lnTo>
                  <a:lnTo>
                    <a:pt x="1652451" y="1499509"/>
                  </a:lnTo>
                  <a:lnTo>
                    <a:pt x="1673322" y="1539111"/>
                  </a:lnTo>
                  <a:lnTo>
                    <a:pt x="1697432" y="1585915"/>
                  </a:lnTo>
                  <a:lnTo>
                    <a:pt x="1716505" y="1608596"/>
                  </a:lnTo>
                  <a:lnTo>
                    <a:pt x="1731978" y="1630918"/>
                  </a:lnTo>
                  <a:lnTo>
                    <a:pt x="1746013" y="1655040"/>
                  </a:lnTo>
                  <a:lnTo>
                    <a:pt x="1756449" y="1681322"/>
                  </a:lnTo>
                  <a:lnTo>
                    <a:pt x="1775161" y="1738566"/>
                  </a:lnTo>
                  <a:lnTo>
                    <a:pt x="1785597" y="1772768"/>
                  </a:lnTo>
                  <a:lnTo>
                    <a:pt x="1794233" y="1809131"/>
                  </a:lnTo>
                  <a:lnTo>
                    <a:pt x="1794233" y="1925059"/>
                  </a:lnTo>
                  <a:lnTo>
                    <a:pt x="1794233" y="1953141"/>
                  </a:lnTo>
                  <a:lnTo>
                    <a:pt x="1796032" y="1975463"/>
                  </a:lnTo>
                  <a:lnTo>
                    <a:pt x="1799631" y="1985904"/>
                  </a:lnTo>
                  <a:lnTo>
                    <a:pt x="1802870" y="1996344"/>
                  </a:lnTo>
                  <a:lnTo>
                    <a:pt x="1808268" y="2004985"/>
                  </a:lnTo>
                  <a:lnTo>
                    <a:pt x="1815105" y="2013626"/>
                  </a:lnTo>
                  <a:lnTo>
                    <a:pt x="1816904" y="2020466"/>
                  </a:lnTo>
                  <a:lnTo>
                    <a:pt x="1818703" y="2043148"/>
                  </a:lnTo>
                  <a:lnTo>
                    <a:pt x="1820503" y="2065469"/>
                  </a:lnTo>
                  <a:lnTo>
                    <a:pt x="1818703" y="2089951"/>
                  </a:lnTo>
                  <a:lnTo>
                    <a:pt x="1816904" y="2114073"/>
                  </a:lnTo>
                  <a:lnTo>
                    <a:pt x="1815105" y="2138195"/>
                  </a:lnTo>
                  <a:lnTo>
                    <a:pt x="1815105" y="2159076"/>
                  </a:lnTo>
                  <a:lnTo>
                    <a:pt x="1815105" y="2176357"/>
                  </a:lnTo>
                  <a:lnTo>
                    <a:pt x="1816904" y="2193639"/>
                  </a:lnTo>
                  <a:lnTo>
                    <a:pt x="1816904" y="2196879"/>
                  </a:lnTo>
                  <a:lnTo>
                    <a:pt x="1816904" y="2200479"/>
                  </a:lnTo>
                  <a:lnTo>
                    <a:pt x="1808268" y="2219560"/>
                  </a:lnTo>
                  <a:lnTo>
                    <a:pt x="1801430" y="2233601"/>
                  </a:lnTo>
                  <a:lnTo>
                    <a:pt x="1796032" y="2254483"/>
                  </a:lnTo>
                  <a:lnTo>
                    <a:pt x="1794233" y="2275004"/>
                  </a:lnTo>
                  <a:lnTo>
                    <a:pt x="1794233" y="2325048"/>
                  </a:lnTo>
                  <a:lnTo>
                    <a:pt x="1773722" y="2302726"/>
                  </a:lnTo>
                  <a:lnTo>
                    <a:pt x="1766525" y="2311367"/>
                  </a:lnTo>
                  <a:lnTo>
                    <a:pt x="1763286" y="2321808"/>
                  </a:lnTo>
                  <a:lnTo>
                    <a:pt x="1759687" y="2330448"/>
                  </a:lnTo>
                  <a:lnTo>
                    <a:pt x="1756449" y="2340889"/>
                  </a:lnTo>
                  <a:lnTo>
                    <a:pt x="1747812" y="2371851"/>
                  </a:lnTo>
                  <a:lnTo>
                    <a:pt x="1742414" y="2389493"/>
                  </a:lnTo>
                  <a:lnTo>
                    <a:pt x="1737376" y="2404974"/>
                  </a:lnTo>
                  <a:lnTo>
                    <a:pt x="1737376" y="2410014"/>
                  </a:lnTo>
                  <a:lnTo>
                    <a:pt x="1733778" y="2413614"/>
                  </a:lnTo>
                  <a:lnTo>
                    <a:pt x="1690595" y="2453217"/>
                  </a:lnTo>
                  <a:lnTo>
                    <a:pt x="1652451" y="2494980"/>
                  </a:lnTo>
                  <a:lnTo>
                    <a:pt x="1635178" y="2514062"/>
                  </a:lnTo>
                  <a:lnTo>
                    <a:pt x="1619704" y="2538183"/>
                  </a:lnTo>
                  <a:lnTo>
                    <a:pt x="1611067" y="2552224"/>
                  </a:lnTo>
                  <a:lnTo>
                    <a:pt x="1600632" y="2562305"/>
                  </a:lnTo>
                  <a:lnTo>
                    <a:pt x="1590196" y="2570586"/>
                  </a:lnTo>
                  <a:lnTo>
                    <a:pt x="1579760" y="2575986"/>
                  </a:lnTo>
                  <a:lnTo>
                    <a:pt x="1559248" y="2589667"/>
                  </a:lnTo>
                  <a:lnTo>
                    <a:pt x="1540176" y="2600108"/>
                  </a:lnTo>
                  <a:lnTo>
                    <a:pt x="1519304" y="2606948"/>
                  </a:lnTo>
                  <a:lnTo>
                    <a:pt x="1500232" y="2612349"/>
                  </a:lnTo>
                  <a:lnTo>
                    <a:pt x="1484759" y="2615589"/>
                  </a:lnTo>
                  <a:lnTo>
                    <a:pt x="1467485" y="2622790"/>
                  </a:lnTo>
                  <a:lnTo>
                    <a:pt x="1450212" y="2633230"/>
                  </a:lnTo>
                  <a:lnTo>
                    <a:pt x="1432939" y="2645111"/>
                  </a:lnTo>
                  <a:lnTo>
                    <a:pt x="1427542" y="2650512"/>
                  </a:lnTo>
                  <a:lnTo>
                    <a:pt x="1420704" y="2648711"/>
                  </a:lnTo>
                  <a:lnTo>
                    <a:pt x="1398034" y="2645111"/>
                  </a:lnTo>
                  <a:lnTo>
                    <a:pt x="1377162" y="2643311"/>
                  </a:lnTo>
                  <a:lnTo>
                    <a:pt x="1356650" y="2643311"/>
                  </a:lnTo>
                  <a:lnTo>
                    <a:pt x="1335779" y="2645111"/>
                  </a:lnTo>
                  <a:lnTo>
                    <a:pt x="1323904" y="2648711"/>
                  </a:lnTo>
                  <a:lnTo>
                    <a:pt x="1289358" y="2659152"/>
                  </a:lnTo>
                  <a:lnTo>
                    <a:pt x="1256251" y="2671393"/>
                  </a:lnTo>
                  <a:lnTo>
                    <a:pt x="1178523" y="2704155"/>
                  </a:lnTo>
                  <a:lnTo>
                    <a:pt x="1157651" y="2712796"/>
                  </a:lnTo>
                  <a:lnTo>
                    <a:pt x="1136780" y="2717836"/>
                  </a:lnTo>
                  <a:lnTo>
                    <a:pt x="1114468" y="2724677"/>
                  </a:lnTo>
                  <a:lnTo>
                    <a:pt x="1091798" y="2728277"/>
                  </a:lnTo>
                  <a:lnTo>
                    <a:pt x="1076324" y="2726477"/>
                  </a:lnTo>
                  <a:lnTo>
                    <a:pt x="1060850" y="2722877"/>
                  </a:lnTo>
                  <a:lnTo>
                    <a:pt x="1048615" y="2716036"/>
                  </a:lnTo>
                  <a:lnTo>
                    <a:pt x="1034941" y="2705596"/>
                  </a:lnTo>
                  <a:lnTo>
                    <a:pt x="1010471" y="2707396"/>
                  </a:lnTo>
                  <a:lnTo>
                    <a:pt x="984561" y="2705596"/>
                  </a:lnTo>
                  <a:lnTo>
                    <a:pt x="961890" y="2700555"/>
                  </a:lnTo>
                  <a:lnTo>
                    <a:pt x="941379" y="2693715"/>
                  </a:lnTo>
                  <a:lnTo>
                    <a:pt x="920507" y="2686874"/>
                  </a:lnTo>
                  <a:lnTo>
                    <a:pt x="896397" y="2683274"/>
                  </a:lnTo>
                  <a:lnTo>
                    <a:pt x="868688" y="2681474"/>
                  </a:lnTo>
                  <a:lnTo>
                    <a:pt x="835581" y="2683274"/>
                  </a:lnTo>
                  <a:lnTo>
                    <a:pt x="830543" y="2685074"/>
                  </a:lnTo>
                  <a:lnTo>
                    <a:pt x="821907" y="2686874"/>
                  </a:lnTo>
                  <a:lnTo>
                    <a:pt x="818308" y="2685074"/>
                  </a:lnTo>
                  <a:lnTo>
                    <a:pt x="815070" y="2683274"/>
                  </a:lnTo>
                  <a:lnTo>
                    <a:pt x="811471" y="2680034"/>
                  </a:lnTo>
                  <a:lnTo>
                    <a:pt x="809672" y="2676433"/>
                  </a:lnTo>
                  <a:lnTo>
                    <a:pt x="807873" y="2671393"/>
                  </a:lnTo>
                  <a:lnTo>
                    <a:pt x="809672" y="2665993"/>
                  </a:lnTo>
                  <a:lnTo>
                    <a:pt x="811471" y="2662752"/>
                  </a:lnTo>
                  <a:lnTo>
                    <a:pt x="815070" y="2659152"/>
                  </a:lnTo>
                  <a:lnTo>
                    <a:pt x="799236" y="2655552"/>
                  </a:lnTo>
                  <a:lnTo>
                    <a:pt x="785562" y="2646911"/>
                  </a:lnTo>
                  <a:lnTo>
                    <a:pt x="780524" y="2645111"/>
                  </a:lnTo>
                  <a:lnTo>
                    <a:pt x="775126" y="2643311"/>
                  </a:lnTo>
                  <a:lnTo>
                    <a:pt x="768289" y="2645111"/>
                  </a:lnTo>
                  <a:lnTo>
                    <a:pt x="764690" y="2646911"/>
                  </a:lnTo>
                  <a:lnTo>
                    <a:pt x="740580" y="2662752"/>
                  </a:lnTo>
                  <a:lnTo>
                    <a:pt x="740580" y="2640071"/>
                  </a:lnTo>
                  <a:lnTo>
                    <a:pt x="737341" y="2638271"/>
                  </a:lnTo>
                  <a:lnTo>
                    <a:pt x="730144" y="2634670"/>
                  </a:lnTo>
                  <a:lnTo>
                    <a:pt x="723307" y="2629630"/>
                  </a:lnTo>
                  <a:lnTo>
                    <a:pt x="716470" y="2622790"/>
                  </a:lnTo>
                  <a:lnTo>
                    <a:pt x="714670" y="2619189"/>
                  </a:lnTo>
                  <a:lnTo>
                    <a:pt x="711072" y="2614149"/>
                  </a:lnTo>
                  <a:lnTo>
                    <a:pt x="709632" y="2610549"/>
                  </a:lnTo>
                  <a:lnTo>
                    <a:pt x="709632" y="2606948"/>
                  </a:lnTo>
                  <a:lnTo>
                    <a:pt x="685162" y="2598308"/>
                  </a:lnTo>
                  <a:lnTo>
                    <a:pt x="661052" y="2587867"/>
                  </a:lnTo>
                  <a:lnTo>
                    <a:pt x="638381" y="2577786"/>
                  </a:lnTo>
                  <a:lnTo>
                    <a:pt x="616070" y="2564105"/>
                  </a:lnTo>
                  <a:lnTo>
                    <a:pt x="576126" y="2541784"/>
                  </a:lnTo>
                  <a:lnTo>
                    <a:pt x="534743" y="2514062"/>
                  </a:lnTo>
                  <a:lnTo>
                    <a:pt x="532944" y="2517302"/>
                  </a:lnTo>
                  <a:lnTo>
                    <a:pt x="531145" y="2527743"/>
                  </a:lnTo>
                  <a:lnTo>
                    <a:pt x="531145" y="2541784"/>
                  </a:lnTo>
                  <a:lnTo>
                    <a:pt x="529345" y="2545024"/>
                  </a:lnTo>
                  <a:lnTo>
                    <a:pt x="527546" y="2559065"/>
                  </a:lnTo>
                  <a:lnTo>
                    <a:pt x="526107" y="2574186"/>
                  </a:lnTo>
                  <a:lnTo>
                    <a:pt x="526107" y="2579226"/>
                  </a:lnTo>
                  <a:lnTo>
                    <a:pt x="520709" y="2591467"/>
                  </a:lnTo>
                  <a:lnTo>
                    <a:pt x="515671" y="2601908"/>
                  </a:lnTo>
                  <a:lnTo>
                    <a:pt x="518910" y="2614149"/>
                  </a:lnTo>
                  <a:lnTo>
                    <a:pt x="518910" y="2619189"/>
                  </a:lnTo>
                  <a:lnTo>
                    <a:pt x="548418" y="2619189"/>
                  </a:lnTo>
                  <a:lnTo>
                    <a:pt x="522508" y="2645111"/>
                  </a:lnTo>
                  <a:lnTo>
                    <a:pt x="503436" y="2664193"/>
                  </a:lnTo>
                  <a:lnTo>
                    <a:pt x="498398" y="2667793"/>
                  </a:lnTo>
                  <a:lnTo>
                    <a:pt x="496599" y="2672833"/>
                  </a:lnTo>
                  <a:lnTo>
                    <a:pt x="493000" y="2680034"/>
                  </a:lnTo>
                  <a:lnTo>
                    <a:pt x="493000" y="2690114"/>
                  </a:lnTo>
                  <a:lnTo>
                    <a:pt x="493000" y="2705596"/>
                  </a:lnTo>
                  <a:lnTo>
                    <a:pt x="477526" y="2705596"/>
                  </a:lnTo>
                  <a:lnTo>
                    <a:pt x="460253" y="2705596"/>
                  </a:lnTo>
                  <a:lnTo>
                    <a:pt x="444780" y="2702355"/>
                  </a:lnTo>
                  <a:lnTo>
                    <a:pt x="429306" y="2698755"/>
                  </a:lnTo>
                  <a:lnTo>
                    <a:pt x="411673" y="2693715"/>
                  </a:lnTo>
                  <a:lnTo>
                    <a:pt x="389362" y="2686874"/>
                  </a:lnTo>
                  <a:lnTo>
                    <a:pt x="377127" y="2683274"/>
                  </a:lnTo>
                  <a:lnTo>
                    <a:pt x="364892" y="2683274"/>
                  </a:lnTo>
                  <a:lnTo>
                    <a:pt x="359854" y="2686874"/>
                  </a:lnTo>
                  <a:lnTo>
                    <a:pt x="356255" y="2690114"/>
                  </a:lnTo>
                  <a:lnTo>
                    <a:pt x="353017" y="2693715"/>
                  </a:lnTo>
                  <a:lnTo>
                    <a:pt x="330706" y="2716036"/>
                  </a:lnTo>
                  <a:lnTo>
                    <a:pt x="323509" y="2722877"/>
                  </a:lnTo>
                  <a:lnTo>
                    <a:pt x="316671" y="2728277"/>
                  </a:lnTo>
                  <a:lnTo>
                    <a:pt x="299398" y="2735118"/>
                  </a:lnTo>
                  <a:lnTo>
                    <a:pt x="288963" y="2738718"/>
                  </a:lnTo>
                  <a:lnTo>
                    <a:pt x="278527" y="2740158"/>
                  </a:lnTo>
                  <a:lnTo>
                    <a:pt x="266292" y="2740158"/>
                  </a:lnTo>
                  <a:lnTo>
                    <a:pt x="252617" y="2738718"/>
                  </a:lnTo>
                  <a:lnTo>
                    <a:pt x="242182" y="2736918"/>
                  </a:lnTo>
                  <a:lnTo>
                    <a:pt x="242182" y="2724677"/>
                  </a:lnTo>
                  <a:lnTo>
                    <a:pt x="242182" y="2712796"/>
                  </a:lnTo>
                  <a:lnTo>
                    <a:pt x="245780" y="2702355"/>
                  </a:lnTo>
                  <a:lnTo>
                    <a:pt x="250818" y="2691915"/>
                  </a:lnTo>
                  <a:lnTo>
                    <a:pt x="257655" y="2683274"/>
                  </a:lnTo>
                  <a:lnTo>
                    <a:pt x="259455" y="2683274"/>
                  </a:lnTo>
                  <a:lnTo>
                    <a:pt x="247220" y="2680034"/>
                  </a:lnTo>
                  <a:lnTo>
                    <a:pt x="238583" y="2680034"/>
                  </a:lnTo>
                  <a:lnTo>
                    <a:pt x="229946" y="2683274"/>
                  </a:lnTo>
                  <a:lnTo>
                    <a:pt x="224909" y="2686874"/>
                  </a:lnTo>
                  <a:lnTo>
                    <a:pt x="198999" y="2709196"/>
                  </a:lnTo>
                  <a:lnTo>
                    <a:pt x="188563" y="2719637"/>
                  </a:lnTo>
                  <a:lnTo>
                    <a:pt x="179927" y="2731517"/>
                  </a:lnTo>
                  <a:lnTo>
                    <a:pt x="157616" y="2768240"/>
                  </a:lnTo>
                  <a:lnTo>
                    <a:pt x="152218" y="2726477"/>
                  </a:lnTo>
                  <a:lnTo>
                    <a:pt x="148979" y="2712796"/>
                  </a:lnTo>
                  <a:lnTo>
                    <a:pt x="141782" y="2700555"/>
                  </a:lnTo>
                  <a:lnTo>
                    <a:pt x="133146" y="2691915"/>
                  </a:lnTo>
                  <a:lnTo>
                    <a:pt x="124509" y="2686874"/>
                  </a:lnTo>
                  <a:lnTo>
                    <a:pt x="110835" y="2683274"/>
                  </a:lnTo>
                  <a:lnTo>
                    <a:pt x="95001" y="2678234"/>
                  </a:lnTo>
                  <a:lnTo>
                    <a:pt x="60455" y="2665993"/>
                  </a:lnTo>
                  <a:lnTo>
                    <a:pt x="36345" y="2655552"/>
                  </a:lnTo>
                  <a:lnTo>
                    <a:pt x="36345" y="2646911"/>
                  </a:lnTo>
                  <a:lnTo>
                    <a:pt x="33106" y="2574186"/>
                  </a:lnTo>
                  <a:lnTo>
                    <a:pt x="33106" y="2501821"/>
                  </a:lnTo>
                  <a:lnTo>
                    <a:pt x="34546" y="2432696"/>
                  </a:lnTo>
                  <a:lnTo>
                    <a:pt x="39943" y="2363211"/>
                  </a:lnTo>
                  <a:lnTo>
                    <a:pt x="39943" y="2356370"/>
                  </a:lnTo>
                  <a:lnTo>
                    <a:pt x="44981" y="2210920"/>
                  </a:lnTo>
                  <a:lnTo>
                    <a:pt x="46781" y="2139995"/>
                  </a:lnTo>
                  <a:lnTo>
                    <a:pt x="46781" y="2069070"/>
                  </a:lnTo>
                  <a:lnTo>
                    <a:pt x="46781" y="2048188"/>
                  </a:lnTo>
                  <a:lnTo>
                    <a:pt x="44981" y="2029107"/>
                  </a:lnTo>
                  <a:lnTo>
                    <a:pt x="39943" y="1991304"/>
                  </a:lnTo>
                  <a:lnTo>
                    <a:pt x="36345" y="1973663"/>
                  </a:lnTo>
                  <a:lnTo>
                    <a:pt x="36345" y="1956382"/>
                  </a:lnTo>
                  <a:lnTo>
                    <a:pt x="38144" y="1937300"/>
                  </a:lnTo>
                  <a:lnTo>
                    <a:pt x="44981" y="1920019"/>
                  </a:lnTo>
                  <a:lnTo>
                    <a:pt x="41743" y="1911378"/>
                  </a:lnTo>
                  <a:lnTo>
                    <a:pt x="41743" y="1902738"/>
                  </a:lnTo>
                  <a:lnTo>
                    <a:pt x="34546" y="1897697"/>
                  </a:lnTo>
                  <a:lnTo>
                    <a:pt x="0" y="1887257"/>
                  </a:lnTo>
                  <a:lnTo>
                    <a:pt x="33106" y="1871775"/>
                  </a:lnTo>
                  <a:lnTo>
                    <a:pt x="36345" y="1864935"/>
                  </a:lnTo>
                  <a:lnTo>
                    <a:pt x="39943" y="1856294"/>
                  </a:lnTo>
                  <a:lnTo>
                    <a:pt x="39943" y="1824972"/>
                  </a:lnTo>
                  <a:lnTo>
                    <a:pt x="39943" y="1814531"/>
                  </a:lnTo>
                  <a:lnTo>
                    <a:pt x="41743" y="1805891"/>
                  </a:lnTo>
                  <a:lnTo>
                    <a:pt x="48580" y="1791850"/>
                  </a:lnTo>
                  <a:lnTo>
                    <a:pt x="51819" y="1785009"/>
                  </a:lnTo>
                  <a:lnTo>
                    <a:pt x="57217" y="1781409"/>
                  </a:lnTo>
                  <a:lnTo>
                    <a:pt x="62254" y="1778169"/>
                  </a:lnTo>
                  <a:lnTo>
                    <a:pt x="67652" y="1776369"/>
                  </a:lnTo>
                  <a:lnTo>
                    <a:pt x="76289" y="1774568"/>
                  </a:lnTo>
                  <a:lnTo>
                    <a:pt x="86365" y="1774568"/>
                  </a:lnTo>
                  <a:lnTo>
                    <a:pt x="98600" y="1776369"/>
                  </a:lnTo>
                  <a:lnTo>
                    <a:pt x="109035" y="1778169"/>
                  </a:lnTo>
                  <a:lnTo>
                    <a:pt x="117672" y="1783209"/>
                  </a:lnTo>
                  <a:lnTo>
                    <a:pt x="126308" y="1791850"/>
                  </a:lnTo>
                  <a:lnTo>
                    <a:pt x="131346" y="1804091"/>
                  </a:lnTo>
                  <a:lnTo>
                    <a:pt x="134945" y="1821372"/>
                  </a:lnTo>
                  <a:lnTo>
                    <a:pt x="136744" y="1835413"/>
                  </a:lnTo>
                  <a:lnTo>
                    <a:pt x="169491" y="1833613"/>
                  </a:lnTo>
                  <a:lnTo>
                    <a:pt x="209435" y="1830012"/>
                  </a:lnTo>
                  <a:lnTo>
                    <a:pt x="224909" y="1828212"/>
                  </a:lnTo>
                  <a:lnTo>
                    <a:pt x="287163" y="1821372"/>
                  </a:lnTo>
                  <a:lnTo>
                    <a:pt x="349418" y="1812731"/>
                  </a:lnTo>
                  <a:lnTo>
                    <a:pt x="436143" y="1812731"/>
                  </a:lnTo>
                  <a:lnTo>
                    <a:pt x="446579" y="1814531"/>
                  </a:lnTo>
                  <a:lnTo>
                    <a:pt x="457015" y="1812731"/>
                  </a:lnTo>
                  <a:lnTo>
                    <a:pt x="465651" y="1810931"/>
                  </a:lnTo>
                  <a:lnTo>
                    <a:pt x="474288" y="1807691"/>
                  </a:lnTo>
                  <a:lnTo>
                    <a:pt x="489761" y="1798690"/>
                  </a:lnTo>
                  <a:lnTo>
                    <a:pt x="501636" y="1790049"/>
                  </a:lnTo>
                  <a:lnTo>
                    <a:pt x="518910" y="1776369"/>
                  </a:lnTo>
                  <a:lnTo>
                    <a:pt x="526107" y="1797250"/>
                  </a:lnTo>
                  <a:lnTo>
                    <a:pt x="527546" y="1800490"/>
                  </a:lnTo>
                  <a:lnTo>
                    <a:pt x="532944" y="1802290"/>
                  </a:lnTo>
                  <a:lnTo>
                    <a:pt x="537982" y="1802290"/>
                  </a:lnTo>
                  <a:lnTo>
                    <a:pt x="543380" y="1802290"/>
                  </a:lnTo>
                  <a:lnTo>
                    <a:pt x="553815" y="1802290"/>
                  </a:lnTo>
                  <a:lnTo>
                    <a:pt x="567490" y="1804091"/>
                  </a:lnTo>
                  <a:lnTo>
                    <a:pt x="576126" y="1805891"/>
                  </a:lnTo>
                  <a:lnTo>
                    <a:pt x="581524" y="1809131"/>
                  </a:lnTo>
                  <a:lnTo>
                    <a:pt x="588361" y="1814531"/>
                  </a:lnTo>
                  <a:lnTo>
                    <a:pt x="593759" y="1821372"/>
                  </a:lnTo>
                  <a:lnTo>
                    <a:pt x="593759" y="1828212"/>
                  </a:lnTo>
                  <a:lnTo>
                    <a:pt x="593759" y="1835413"/>
                  </a:lnTo>
                  <a:lnTo>
                    <a:pt x="591960" y="1842253"/>
                  </a:lnTo>
                  <a:lnTo>
                    <a:pt x="586562" y="1849094"/>
                  </a:lnTo>
                  <a:lnTo>
                    <a:pt x="581524" y="1854494"/>
                  </a:lnTo>
                  <a:lnTo>
                    <a:pt x="572888" y="1857734"/>
                  </a:lnTo>
                  <a:lnTo>
                    <a:pt x="564251" y="1859535"/>
                  </a:lnTo>
                  <a:lnTo>
                    <a:pt x="565691" y="1868175"/>
                  </a:lnTo>
                  <a:lnTo>
                    <a:pt x="564251" y="1876816"/>
                  </a:lnTo>
                  <a:lnTo>
                    <a:pt x="560653" y="1892297"/>
                  </a:lnTo>
                  <a:lnTo>
                    <a:pt x="560653" y="1906338"/>
                  </a:lnTo>
                  <a:lnTo>
                    <a:pt x="562452" y="1913178"/>
                  </a:lnTo>
                  <a:lnTo>
                    <a:pt x="567490" y="1925059"/>
                  </a:lnTo>
                  <a:lnTo>
                    <a:pt x="574687" y="1939100"/>
                  </a:lnTo>
                  <a:lnTo>
                    <a:pt x="581524" y="1958182"/>
                  </a:lnTo>
                  <a:lnTo>
                    <a:pt x="583323" y="1963582"/>
                  </a:lnTo>
                  <a:lnTo>
                    <a:pt x="583323" y="1998145"/>
                  </a:lnTo>
                  <a:lnTo>
                    <a:pt x="591960" y="2022266"/>
                  </a:lnTo>
                  <a:lnTo>
                    <a:pt x="602396" y="2043148"/>
                  </a:lnTo>
                  <a:lnTo>
                    <a:pt x="612472" y="2058629"/>
                  </a:lnTo>
                  <a:lnTo>
                    <a:pt x="621108" y="2070510"/>
                  </a:lnTo>
                  <a:lnTo>
                    <a:pt x="628305" y="2080951"/>
                  </a:lnTo>
                  <a:lnTo>
                    <a:pt x="636582" y="2089951"/>
                  </a:lnTo>
                  <a:lnTo>
                    <a:pt x="647018" y="2098592"/>
                  </a:lnTo>
                  <a:lnTo>
                    <a:pt x="659253" y="2107232"/>
                  </a:lnTo>
                  <a:lnTo>
                    <a:pt x="678325" y="2091391"/>
                  </a:lnTo>
                  <a:lnTo>
                    <a:pt x="697397" y="2080951"/>
                  </a:lnTo>
                  <a:lnTo>
                    <a:pt x="704234" y="2079510"/>
                  </a:lnTo>
                  <a:lnTo>
                    <a:pt x="711072" y="2079510"/>
                  </a:lnTo>
                  <a:lnTo>
                    <a:pt x="718269" y="2079510"/>
                  </a:lnTo>
                  <a:lnTo>
                    <a:pt x="725106" y="2080951"/>
                  </a:lnTo>
                  <a:lnTo>
                    <a:pt x="733743" y="2084551"/>
                  </a:lnTo>
                  <a:lnTo>
                    <a:pt x="740580" y="2089951"/>
                  </a:lnTo>
                  <a:lnTo>
                    <a:pt x="747417" y="2096792"/>
                  </a:lnTo>
                  <a:lnTo>
                    <a:pt x="752815" y="2105432"/>
                  </a:lnTo>
                  <a:lnTo>
                    <a:pt x="756054" y="2109032"/>
                  </a:lnTo>
                  <a:lnTo>
                    <a:pt x="756054" y="2114073"/>
                  </a:lnTo>
                  <a:lnTo>
                    <a:pt x="754614" y="2122713"/>
                  </a:lnTo>
                  <a:lnTo>
                    <a:pt x="752815" y="2136754"/>
                  </a:lnTo>
                  <a:lnTo>
                    <a:pt x="751016" y="2143595"/>
                  </a:lnTo>
                  <a:lnTo>
                    <a:pt x="747417" y="2148635"/>
                  </a:lnTo>
                  <a:lnTo>
                    <a:pt x="744178" y="2155476"/>
                  </a:lnTo>
                  <a:lnTo>
                    <a:pt x="737341" y="2159076"/>
                  </a:lnTo>
                  <a:lnTo>
                    <a:pt x="756054" y="2174557"/>
                  </a:lnTo>
                  <a:lnTo>
                    <a:pt x="773326" y="2184998"/>
                  </a:lnTo>
                  <a:lnTo>
                    <a:pt x="794198" y="2193639"/>
                  </a:lnTo>
                  <a:lnTo>
                    <a:pt x="815070" y="2200479"/>
                  </a:lnTo>
                  <a:lnTo>
                    <a:pt x="840979" y="2205879"/>
                  </a:lnTo>
                  <a:lnTo>
                    <a:pt x="870487" y="2210920"/>
                  </a:lnTo>
                  <a:lnTo>
                    <a:pt x="908272" y="2214520"/>
                  </a:lnTo>
                  <a:lnTo>
                    <a:pt x="950015" y="2214520"/>
                  </a:lnTo>
                  <a:lnTo>
                    <a:pt x="1026304" y="2214520"/>
                  </a:lnTo>
                  <a:lnTo>
                    <a:pt x="1029543" y="2214520"/>
                  </a:lnTo>
                  <a:lnTo>
                    <a:pt x="1034941" y="2210920"/>
                  </a:lnTo>
                  <a:lnTo>
                    <a:pt x="1045016" y="2204079"/>
                  </a:lnTo>
                  <a:lnTo>
                    <a:pt x="1069127" y="2184998"/>
                  </a:lnTo>
                  <a:lnTo>
                    <a:pt x="1077763" y="2178157"/>
                  </a:lnTo>
                  <a:lnTo>
                    <a:pt x="1093597" y="2167717"/>
                  </a:lnTo>
                  <a:lnTo>
                    <a:pt x="1100434" y="2162676"/>
                  </a:lnTo>
                  <a:lnTo>
                    <a:pt x="1105832" y="2160876"/>
                  </a:lnTo>
                  <a:lnTo>
                    <a:pt x="1109071" y="2159076"/>
                  </a:lnTo>
                  <a:lnTo>
                    <a:pt x="1109071" y="2157276"/>
                  </a:lnTo>
                  <a:lnTo>
                    <a:pt x="1110870" y="2152236"/>
                  </a:lnTo>
                  <a:lnTo>
                    <a:pt x="1121306" y="2139995"/>
                  </a:lnTo>
                  <a:lnTo>
                    <a:pt x="1128143" y="2128114"/>
                  </a:lnTo>
                  <a:lnTo>
                    <a:pt x="1134980" y="2114073"/>
                  </a:lnTo>
                  <a:lnTo>
                    <a:pt x="1140378" y="2100032"/>
                  </a:lnTo>
                  <a:lnTo>
                    <a:pt x="1143976" y="2084551"/>
                  </a:lnTo>
                  <a:lnTo>
                    <a:pt x="1147215" y="2069070"/>
                  </a:lnTo>
                  <a:lnTo>
                    <a:pt x="1149014" y="2053229"/>
                  </a:lnTo>
                  <a:lnTo>
                    <a:pt x="1149014" y="2037747"/>
                  </a:lnTo>
                  <a:lnTo>
                    <a:pt x="1149014" y="2006785"/>
                  </a:lnTo>
                  <a:lnTo>
                    <a:pt x="1147215" y="1973663"/>
                  </a:lnTo>
                  <a:lnTo>
                    <a:pt x="1142177" y="1911378"/>
                  </a:lnTo>
                  <a:lnTo>
                    <a:pt x="1129942" y="1892297"/>
                  </a:lnTo>
                  <a:lnTo>
                    <a:pt x="1115908" y="1873576"/>
                  </a:lnTo>
                  <a:lnTo>
                    <a:pt x="1100434" y="1856294"/>
                  </a:lnTo>
                  <a:lnTo>
                    <a:pt x="1083161" y="1838653"/>
                  </a:lnTo>
                  <a:lnTo>
                    <a:pt x="1055452" y="1816331"/>
                  </a:lnTo>
                  <a:lnTo>
                    <a:pt x="1053653" y="1818132"/>
                  </a:lnTo>
                  <a:lnTo>
                    <a:pt x="1055452" y="1814531"/>
                  </a:lnTo>
                  <a:lnTo>
                    <a:pt x="1031342" y="1795450"/>
                  </a:lnTo>
                  <a:lnTo>
                    <a:pt x="1005433" y="1776369"/>
                  </a:lnTo>
                  <a:lnTo>
                    <a:pt x="960451" y="1746846"/>
                  </a:lnTo>
                  <a:lnTo>
                    <a:pt x="916908" y="1715884"/>
                  </a:lnTo>
                  <a:lnTo>
                    <a:pt x="874086" y="1686362"/>
                  </a:lnTo>
                  <a:lnTo>
                    <a:pt x="830543" y="1655040"/>
                  </a:lnTo>
                  <a:lnTo>
                    <a:pt x="826945" y="1656840"/>
                  </a:lnTo>
                  <a:lnTo>
                    <a:pt x="825505" y="1658640"/>
                  </a:lnTo>
                  <a:lnTo>
                    <a:pt x="820108" y="1665480"/>
                  </a:lnTo>
                  <a:lnTo>
                    <a:pt x="815070" y="1669081"/>
                  </a:lnTo>
                  <a:lnTo>
                    <a:pt x="811471" y="1670881"/>
                  </a:lnTo>
                  <a:lnTo>
                    <a:pt x="806433" y="1672321"/>
                  </a:lnTo>
                  <a:lnTo>
                    <a:pt x="799236" y="1670881"/>
                  </a:lnTo>
                  <a:lnTo>
                    <a:pt x="795997" y="1669081"/>
                  </a:lnTo>
                  <a:lnTo>
                    <a:pt x="792399" y="1665480"/>
                  </a:lnTo>
                  <a:lnTo>
                    <a:pt x="781963" y="1660440"/>
                  </a:lnTo>
                  <a:lnTo>
                    <a:pt x="773326" y="1653240"/>
                  </a:lnTo>
                  <a:lnTo>
                    <a:pt x="768289" y="1644599"/>
                  </a:lnTo>
                  <a:lnTo>
                    <a:pt x="766489" y="1632718"/>
                  </a:lnTo>
                  <a:lnTo>
                    <a:pt x="770088" y="1613637"/>
                  </a:lnTo>
                  <a:lnTo>
                    <a:pt x="761451" y="1619037"/>
                  </a:lnTo>
                  <a:lnTo>
                    <a:pt x="770088" y="1608596"/>
                  </a:lnTo>
                  <a:lnTo>
                    <a:pt x="771887" y="1601756"/>
                  </a:lnTo>
                  <a:lnTo>
                    <a:pt x="754614" y="1591315"/>
                  </a:lnTo>
                  <a:lnTo>
                    <a:pt x="730144" y="1574034"/>
                  </a:lnTo>
                  <a:lnTo>
                    <a:pt x="702435" y="1556393"/>
                  </a:lnTo>
                  <a:lnTo>
                    <a:pt x="676526" y="1540912"/>
                  </a:lnTo>
                  <a:lnTo>
                    <a:pt x="669688" y="1535871"/>
                  </a:lnTo>
                  <a:lnTo>
                    <a:pt x="669688" y="1526870"/>
                  </a:lnTo>
                  <a:lnTo>
                    <a:pt x="666090" y="1525430"/>
                  </a:lnTo>
                  <a:lnTo>
                    <a:pt x="661052" y="1521830"/>
                  </a:lnTo>
                  <a:lnTo>
                    <a:pt x="655654" y="1516790"/>
                  </a:lnTo>
                  <a:lnTo>
                    <a:pt x="650616" y="1508149"/>
                  </a:lnTo>
                  <a:lnTo>
                    <a:pt x="647018" y="1497708"/>
                  </a:lnTo>
                  <a:lnTo>
                    <a:pt x="567490" y="1431824"/>
                  </a:lnTo>
                  <a:lnTo>
                    <a:pt x="487962" y="1365939"/>
                  </a:lnTo>
                  <a:lnTo>
                    <a:pt x="451617" y="1338577"/>
                  </a:lnTo>
                  <a:lnTo>
                    <a:pt x="411673" y="1305454"/>
                  </a:lnTo>
                  <a:lnTo>
                    <a:pt x="372089" y="1269092"/>
                  </a:lnTo>
                  <a:lnTo>
                    <a:pt x="328906" y="1225889"/>
                  </a:lnTo>
                  <a:lnTo>
                    <a:pt x="325308" y="1224089"/>
                  </a:lnTo>
                  <a:lnTo>
                    <a:pt x="311633" y="1219048"/>
                  </a:lnTo>
                  <a:lnTo>
                    <a:pt x="294360" y="1211848"/>
                  </a:lnTo>
                  <a:lnTo>
                    <a:pt x="283925" y="1203567"/>
                  </a:lnTo>
                  <a:lnTo>
                    <a:pt x="280326" y="1199967"/>
                  </a:lnTo>
                  <a:lnTo>
                    <a:pt x="273489" y="1184486"/>
                  </a:lnTo>
                  <a:lnTo>
                    <a:pt x="264852" y="1170445"/>
                  </a:lnTo>
                  <a:lnTo>
                    <a:pt x="254417" y="1156764"/>
                  </a:lnTo>
                  <a:lnTo>
                    <a:pt x="242182" y="1144523"/>
                  </a:lnTo>
                  <a:lnTo>
                    <a:pt x="229946" y="1132282"/>
                  </a:lnTo>
                  <a:lnTo>
                    <a:pt x="218071" y="1120041"/>
                  </a:lnTo>
                  <a:lnTo>
                    <a:pt x="193961" y="1090879"/>
                  </a:lnTo>
                  <a:lnTo>
                    <a:pt x="187124" y="1082238"/>
                  </a:lnTo>
                  <a:lnTo>
                    <a:pt x="181726" y="1069997"/>
                  </a:lnTo>
                  <a:lnTo>
                    <a:pt x="176688" y="1054516"/>
                  </a:lnTo>
                  <a:lnTo>
                    <a:pt x="171290" y="1039035"/>
                  </a:lnTo>
                  <a:lnTo>
                    <a:pt x="160855" y="1023194"/>
                  </a:lnTo>
                  <a:lnTo>
                    <a:pt x="145381" y="1005913"/>
                  </a:lnTo>
                  <a:lnTo>
                    <a:pt x="141782" y="1002313"/>
                  </a:lnTo>
                  <a:lnTo>
                    <a:pt x="114073" y="952269"/>
                  </a:lnTo>
                  <a:lnTo>
                    <a:pt x="100399" y="928147"/>
                  </a:lnTo>
                  <a:lnTo>
                    <a:pt x="83126" y="902225"/>
                  </a:lnTo>
                  <a:lnTo>
                    <a:pt x="72690" y="889984"/>
                  </a:lnTo>
                  <a:lnTo>
                    <a:pt x="64054" y="875943"/>
                  </a:lnTo>
                  <a:lnTo>
                    <a:pt x="57217" y="862262"/>
                  </a:lnTo>
                  <a:lnTo>
                    <a:pt x="50379" y="846781"/>
                  </a:lnTo>
                  <a:lnTo>
                    <a:pt x="44981" y="830940"/>
                  </a:lnTo>
                  <a:lnTo>
                    <a:pt x="41743" y="813659"/>
                  </a:lnTo>
                  <a:lnTo>
                    <a:pt x="38144" y="796378"/>
                  </a:lnTo>
                  <a:lnTo>
                    <a:pt x="36345" y="777656"/>
                  </a:lnTo>
                  <a:lnTo>
                    <a:pt x="36345" y="756775"/>
                  </a:lnTo>
                  <a:lnTo>
                    <a:pt x="31307" y="746334"/>
                  </a:lnTo>
                  <a:lnTo>
                    <a:pt x="29508" y="742734"/>
                  </a:lnTo>
                  <a:lnTo>
                    <a:pt x="25909" y="735893"/>
                  </a:lnTo>
                  <a:lnTo>
                    <a:pt x="22670" y="729053"/>
                  </a:lnTo>
                  <a:lnTo>
                    <a:pt x="22670" y="721852"/>
                  </a:lnTo>
                  <a:lnTo>
                    <a:pt x="22670" y="715012"/>
                  </a:lnTo>
                  <a:lnTo>
                    <a:pt x="22670" y="709971"/>
                  </a:lnTo>
                  <a:lnTo>
                    <a:pt x="27708" y="702771"/>
                  </a:lnTo>
                  <a:lnTo>
                    <a:pt x="34546" y="697730"/>
                  </a:lnTo>
                  <a:lnTo>
                    <a:pt x="36345" y="694130"/>
                  </a:lnTo>
                  <a:lnTo>
                    <a:pt x="34546" y="687290"/>
                  </a:lnTo>
                  <a:lnTo>
                    <a:pt x="33106" y="685490"/>
                  </a:lnTo>
                  <a:lnTo>
                    <a:pt x="24110" y="680449"/>
                  </a:lnTo>
                  <a:lnTo>
                    <a:pt x="17273" y="673609"/>
                  </a:lnTo>
                  <a:lnTo>
                    <a:pt x="14034" y="668568"/>
                  </a:lnTo>
                  <a:lnTo>
                    <a:pt x="14034" y="661368"/>
                  </a:lnTo>
                  <a:lnTo>
                    <a:pt x="14034" y="654527"/>
                  </a:lnTo>
                  <a:lnTo>
                    <a:pt x="17273" y="649487"/>
                  </a:lnTo>
                  <a:lnTo>
                    <a:pt x="27708" y="639046"/>
                  </a:lnTo>
                  <a:lnTo>
                    <a:pt x="33106" y="625005"/>
                  </a:lnTo>
                  <a:lnTo>
                    <a:pt x="36345" y="611324"/>
                  </a:lnTo>
                  <a:lnTo>
                    <a:pt x="36345" y="595483"/>
                  </a:lnTo>
                  <a:lnTo>
                    <a:pt x="33106" y="573161"/>
                  </a:lnTo>
                  <a:lnTo>
                    <a:pt x="33106" y="549040"/>
                  </a:lnTo>
                  <a:lnTo>
                    <a:pt x="33106" y="524558"/>
                  </a:lnTo>
                  <a:lnTo>
                    <a:pt x="36345" y="497196"/>
                  </a:lnTo>
                  <a:lnTo>
                    <a:pt x="41743" y="477754"/>
                  </a:lnTo>
                  <a:lnTo>
                    <a:pt x="46781" y="457233"/>
                  </a:lnTo>
                  <a:lnTo>
                    <a:pt x="55417" y="439592"/>
                  </a:lnTo>
                  <a:lnTo>
                    <a:pt x="64054" y="420870"/>
                  </a:lnTo>
                  <a:lnTo>
                    <a:pt x="72690" y="405389"/>
                  </a:lnTo>
                  <a:lnTo>
                    <a:pt x="83126" y="389548"/>
                  </a:lnTo>
                  <a:lnTo>
                    <a:pt x="95001" y="374067"/>
                  </a:lnTo>
                  <a:lnTo>
                    <a:pt x="107236" y="361826"/>
                  </a:lnTo>
                  <a:lnTo>
                    <a:pt x="126308" y="337704"/>
                  </a:lnTo>
                  <a:lnTo>
                    <a:pt x="143582" y="311782"/>
                  </a:lnTo>
                  <a:lnTo>
                    <a:pt x="160855" y="284060"/>
                  </a:lnTo>
                  <a:lnTo>
                    <a:pt x="176688" y="252738"/>
                  </a:lnTo>
                  <a:lnTo>
                    <a:pt x="179927" y="245898"/>
                  </a:lnTo>
                  <a:lnTo>
                    <a:pt x="187124" y="244458"/>
                  </a:lnTo>
                  <a:lnTo>
                    <a:pt x="202598" y="240857"/>
                  </a:lnTo>
                  <a:lnTo>
                    <a:pt x="216272" y="234017"/>
                  </a:lnTo>
                  <a:lnTo>
                    <a:pt x="228507" y="223576"/>
                  </a:lnTo>
                  <a:lnTo>
                    <a:pt x="235344" y="211335"/>
                  </a:lnTo>
                  <a:lnTo>
                    <a:pt x="247220" y="192254"/>
                  </a:lnTo>
                  <a:lnTo>
                    <a:pt x="263053" y="174973"/>
                  </a:lnTo>
                  <a:lnTo>
                    <a:pt x="280326" y="162732"/>
                  </a:lnTo>
                  <a:lnTo>
                    <a:pt x="299398" y="152291"/>
                  </a:lnTo>
                  <a:lnTo>
                    <a:pt x="333944" y="135010"/>
                  </a:lnTo>
                  <a:lnTo>
                    <a:pt x="370290" y="119529"/>
                  </a:lnTo>
                  <a:lnTo>
                    <a:pt x="375328" y="117729"/>
                  </a:lnTo>
                  <a:lnTo>
                    <a:pt x="411673" y="100447"/>
                  </a:lnTo>
                  <a:lnTo>
                    <a:pt x="449818" y="83166"/>
                  </a:lnTo>
                  <a:lnTo>
                    <a:pt x="512072" y="65885"/>
                  </a:lnTo>
                  <a:lnTo>
                    <a:pt x="571088" y="50404"/>
                  </a:lnTo>
                  <a:lnTo>
                    <a:pt x="600597" y="41403"/>
                  </a:lnTo>
                  <a:lnTo>
                    <a:pt x="628305" y="31322"/>
                  </a:lnTo>
                  <a:lnTo>
                    <a:pt x="652415" y="19081"/>
                  </a:lnTo>
                  <a:lnTo>
                    <a:pt x="674726" y="3600"/>
                  </a:lnTo>
                  <a:close/>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nchor="ctr">
              <a:noAutofit/>
            </a:bodyPr>
            <a:lstStyle/>
            <a:p>
              <a:endParaRPr lang="en-US" dirty="0"/>
            </a:p>
          </p:txBody>
        </p:sp>
        <p:sp>
          <p:nvSpPr>
            <p:cNvPr id="98" name="Freeform 97">
              <a:extLst>
                <a:ext uri="{FF2B5EF4-FFF2-40B4-BE49-F238E27FC236}">
                  <a16:creationId xmlns:a16="http://schemas.microsoft.com/office/drawing/2014/main" xmlns="" id="{EC93F3A8-70C7-A944-9B26-9BA01EDDE2D8}"/>
                </a:ext>
              </a:extLst>
            </p:cNvPr>
            <p:cNvSpPr>
              <a:spLocks noChangeArrowheads="1"/>
            </p:cNvSpPr>
            <p:nvPr/>
          </p:nvSpPr>
          <p:spPr bwMode="auto">
            <a:xfrm>
              <a:off x="38101" y="4284663"/>
              <a:ext cx="10032639" cy="2801577"/>
            </a:xfrm>
            <a:custGeom>
              <a:avLst/>
              <a:gdLst>
                <a:gd name="connsiteX0" fmla="*/ 115901 w 10032639"/>
                <a:gd name="connsiteY0" fmla="*/ 2708323 h 2801577"/>
                <a:gd name="connsiteX1" fmla="*/ 110862 w 10032639"/>
                <a:gd name="connsiteY1" fmla="*/ 2709763 h 2801577"/>
                <a:gd name="connsiteX2" fmla="*/ 109062 w 10032639"/>
                <a:gd name="connsiteY2" fmla="*/ 2713364 h 2801577"/>
                <a:gd name="connsiteX3" fmla="*/ 110862 w 10032639"/>
                <a:gd name="connsiteY3" fmla="*/ 2713364 h 2801577"/>
                <a:gd name="connsiteX4" fmla="*/ 3766073 w 10032639"/>
                <a:gd name="connsiteY4" fmla="*/ 2678799 h 2801577"/>
                <a:gd name="connsiteX5" fmla="*/ 3736558 w 10032639"/>
                <a:gd name="connsiteY5" fmla="*/ 2685640 h 2801577"/>
                <a:gd name="connsiteX6" fmla="*/ 3752396 w 10032639"/>
                <a:gd name="connsiteY6" fmla="*/ 2687440 h 2801577"/>
                <a:gd name="connsiteX7" fmla="*/ 3766073 w 10032639"/>
                <a:gd name="connsiteY7" fmla="*/ 2690681 h 2801577"/>
                <a:gd name="connsiteX8" fmla="*/ 5937672 w 10032639"/>
                <a:gd name="connsiteY8" fmla="*/ 2656183 h 2801577"/>
                <a:gd name="connsiteX9" fmla="*/ 5920391 w 10032639"/>
                <a:gd name="connsiteY9" fmla="*/ 2666622 h 2801577"/>
                <a:gd name="connsiteX10" fmla="*/ 5914991 w 10032639"/>
                <a:gd name="connsiteY10" fmla="*/ 2671661 h 2801577"/>
                <a:gd name="connsiteX11" fmla="*/ 5909951 w 10032639"/>
                <a:gd name="connsiteY11" fmla="*/ 2677061 h 2801577"/>
                <a:gd name="connsiteX12" fmla="*/ 5922191 w 10032639"/>
                <a:gd name="connsiteY12" fmla="*/ 2675261 h 2801577"/>
                <a:gd name="connsiteX13" fmla="*/ 5930831 w 10032639"/>
                <a:gd name="connsiteY13" fmla="*/ 2673461 h 2801577"/>
                <a:gd name="connsiteX14" fmla="*/ 5940912 w 10032639"/>
                <a:gd name="connsiteY14" fmla="*/ 2673461 h 2801577"/>
                <a:gd name="connsiteX15" fmla="*/ 5937672 w 10032639"/>
                <a:gd name="connsiteY15" fmla="*/ 2664822 h 2801577"/>
                <a:gd name="connsiteX16" fmla="*/ 740760 w 10032639"/>
                <a:gd name="connsiteY16" fmla="*/ 2647474 h 2801577"/>
                <a:gd name="connsiteX17" fmla="*/ 727082 w 10032639"/>
                <a:gd name="connsiteY17" fmla="*/ 2654315 h 2801577"/>
                <a:gd name="connsiteX18" fmla="*/ 740760 w 10032639"/>
                <a:gd name="connsiteY18" fmla="*/ 2652515 h 2801577"/>
                <a:gd name="connsiteX19" fmla="*/ 9435292 w 10032639"/>
                <a:gd name="connsiteY19" fmla="*/ 2643675 h 2801577"/>
                <a:gd name="connsiteX20" fmla="*/ 9424851 w 10032639"/>
                <a:gd name="connsiteY20" fmla="*/ 2650877 h 2801577"/>
                <a:gd name="connsiteX21" fmla="*/ 9414769 w 10032639"/>
                <a:gd name="connsiteY21" fmla="*/ 2657719 h 2801577"/>
                <a:gd name="connsiteX22" fmla="*/ 9431692 w 10032639"/>
                <a:gd name="connsiteY22" fmla="*/ 2657719 h 2801577"/>
                <a:gd name="connsiteX23" fmla="*/ 9435292 w 10032639"/>
                <a:gd name="connsiteY23" fmla="*/ 2649076 h 2801577"/>
                <a:gd name="connsiteX24" fmla="*/ 3482439 w 10032639"/>
                <a:gd name="connsiteY24" fmla="*/ 2642073 h 2801577"/>
                <a:gd name="connsiteX25" fmla="*/ 3437087 w 10032639"/>
                <a:gd name="connsiteY25" fmla="*/ 2656115 h 2801577"/>
                <a:gd name="connsiteX26" fmla="*/ 3392454 w 10032639"/>
                <a:gd name="connsiteY26" fmla="*/ 2670158 h 2801577"/>
                <a:gd name="connsiteX27" fmla="*/ 3419809 w 10032639"/>
                <a:gd name="connsiteY27" fmla="*/ 2668357 h 2801577"/>
                <a:gd name="connsiteX28" fmla="*/ 3432047 w 10032639"/>
                <a:gd name="connsiteY28" fmla="*/ 2666557 h 2801577"/>
                <a:gd name="connsiteX29" fmla="*/ 3444285 w 10032639"/>
                <a:gd name="connsiteY29" fmla="*/ 2664757 h 2801577"/>
                <a:gd name="connsiteX30" fmla="*/ 3454723 w 10032639"/>
                <a:gd name="connsiteY30" fmla="*/ 2659716 h 2801577"/>
                <a:gd name="connsiteX31" fmla="*/ 3463362 w 10032639"/>
                <a:gd name="connsiteY31" fmla="*/ 2656115 h 2801577"/>
                <a:gd name="connsiteX32" fmla="*/ 3473800 w 10032639"/>
                <a:gd name="connsiteY32" fmla="*/ 2649274 h 2801577"/>
                <a:gd name="connsiteX33" fmla="*/ 960685 w 10032639"/>
                <a:gd name="connsiteY33" fmla="*/ 2642073 h 2801577"/>
                <a:gd name="connsiteX34" fmla="*/ 931170 w 10032639"/>
                <a:gd name="connsiteY34" fmla="*/ 2652515 h 2801577"/>
                <a:gd name="connsiteX35" fmla="*/ 905254 w 10032639"/>
                <a:gd name="connsiteY35" fmla="*/ 2664757 h 2801577"/>
                <a:gd name="connsiteX36" fmla="*/ 923971 w 10032639"/>
                <a:gd name="connsiteY36" fmla="*/ 2661156 h 2801577"/>
                <a:gd name="connsiteX37" fmla="*/ 932969 w 10032639"/>
                <a:gd name="connsiteY37" fmla="*/ 2659716 h 2801577"/>
                <a:gd name="connsiteX38" fmla="*/ 939808 w 10032639"/>
                <a:gd name="connsiteY38" fmla="*/ 2656115 h 2801577"/>
                <a:gd name="connsiteX39" fmla="*/ 8709763 w 10032639"/>
                <a:gd name="connsiteY39" fmla="*/ 2641874 h 2801577"/>
                <a:gd name="connsiteX40" fmla="*/ 8684198 w 10032639"/>
                <a:gd name="connsiteY40" fmla="*/ 2662760 h 2801577"/>
                <a:gd name="connsiteX41" fmla="*/ 8696081 w 10032639"/>
                <a:gd name="connsiteY41" fmla="*/ 2657719 h 2801577"/>
                <a:gd name="connsiteX42" fmla="*/ 8709763 w 10032639"/>
                <a:gd name="connsiteY42" fmla="*/ 2655918 h 2801577"/>
                <a:gd name="connsiteX43" fmla="*/ 8709763 w 10032639"/>
                <a:gd name="connsiteY43" fmla="*/ 2649076 h 2801577"/>
                <a:gd name="connsiteX44" fmla="*/ 6332243 w 10032639"/>
                <a:gd name="connsiteY44" fmla="*/ 2637106 h 2801577"/>
                <a:gd name="connsiteX45" fmla="*/ 6301283 w 10032639"/>
                <a:gd name="connsiteY45" fmla="*/ 2647544 h 2801577"/>
                <a:gd name="connsiteX46" fmla="*/ 6271762 w 10032639"/>
                <a:gd name="connsiteY46" fmla="*/ 2661223 h 2801577"/>
                <a:gd name="connsiteX47" fmla="*/ 6284002 w 10032639"/>
                <a:gd name="connsiteY47" fmla="*/ 2656183 h 2801577"/>
                <a:gd name="connsiteX48" fmla="*/ 6308123 w 10032639"/>
                <a:gd name="connsiteY48" fmla="*/ 2647544 h 2801577"/>
                <a:gd name="connsiteX49" fmla="*/ 9598041 w 10032639"/>
                <a:gd name="connsiteY49" fmla="*/ 2622789 h 2801577"/>
                <a:gd name="connsiteX50" fmla="*/ 9580758 w 10032639"/>
                <a:gd name="connsiteY50" fmla="*/ 2635032 h 2801577"/>
                <a:gd name="connsiteX51" fmla="*/ 9578958 w 10032639"/>
                <a:gd name="connsiteY51" fmla="*/ 2635032 h 2801577"/>
                <a:gd name="connsiteX52" fmla="*/ 9559875 w 10032639"/>
                <a:gd name="connsiteY52" fmla="*/ 2652317 h 2801577"/>
                <a:gd name="connsiteX53" fmla="*/ 9572117 w 10032639"/>
                <a:gd name="connsiteY53" fmla="*/ 2650877 h 2801577"/>
                <a:gd name="connsiteX54" fmla="*/ 9584359 w 10032639"/>
                <a:gd name="connsiteY54" fmla="*/ 2647276 h 2801577"/>
                <a:gd name="connsiteX55" fmla="*/ 9598041 w 10032639"/>
                <a:gd name="connsiteY55" fmla="*/ 2645475 h 2801577"/>
                <a:gd name="connsiteX56" fmla="*/ 9596241 w 10032639"/>
                <a:gd name="connsiteY56" fmla="*/ 2641874 h 2801577"/>
                <a:gd name="connsiteX57" fmla="*/ 9596241 w 10032639"/>
                <a:gd name="connsiteY57" fmla="*/ 2631431 h 2801577"/>
                <a:gd name="connsiteX58" fmla="*/ 3549748 w 10032639"/>
                <a:gd name="connsiteY58" fmla="*/ 2619750 h 2801577"/>
                <a:gd name="connsiteX59" fmla="*/ 3508355 w 10032639"/>
                <a:gd name="connsiteY59" fmla="*/ 2633432 h 2801577"/>
                <a:gd name="connsiteX60" fmla="*/ 3518793 w 10032639"/>
                <a:gd name="connsiteY60" fmla="*/ 2631632 h 2801577"/>
                <a:gd name="connsiteX61" fmla="*/ 3529231 w 10032639"/>
                <a:gd name="connsiteY61" fmla="*/ 2630192 h 2801577"/>
                <a:gd name="connsiteX62" fmla="*/ 3539310 w 10032639"/>
                <a:gd name="connsiteY62" fmla="*/ 2624791 h 2801577"/>
                <a:gd name="connsiteX63" fmla="*/ 799431 w 10032639"/>
                <a:gd name="connsiteY63" fmla="*/ 2619750 h 2801577"/>
                <a:gd name="connsiteX64" fmla="*/ 769916 w 10032639"/>
                <a:gd name="connsiteY64" fmla="*/ 2633432 h 2801577"/>
                <a:gd name="connsiteX65" fmla="*/ 778914 w 10032639"/>
                <a:gd name="connsiteY65" fmla="*/ 2633432 h 2801577"/>
                <a:gd name="connsiteX66" fmla="*/ 778914 w 10032639"/>
                <a:gd name="connsiteY66" fmla="*/ 2637033 h 2801577"/>
                <a:gd name="connsiteX67" fmla="*/ 787553 w 10032639"/>
                <a:gd name="connsiteY67" fmla="*/ 2630192 h 2801577"/>
                <a:gd name="connsiteX68" fmla="*/ 796191 w 10032639"/>
                <a:gd name="connsiteY68" fmla="*/ 2622990 h 2801577"/>
                <a:gd name="connsiteX69" fmla="*/ 7634042 w 10032639"/>
                <a:gd name="connsiteY69" fmla="*/ 2618028 h 2801577"/>
                <a:gd name="connsiteX70" fmla="*/ 7603081 w 10032639"/>
                <a:gd name="connsiteY70" fmla="*/ 2629906 h 2801577"/>
                <a:gd name="connsiteX71" fmla="*/ 7577161 w 10032639"/>
                <a:gd name="connsiteY71" fmla="*/ 2642145 h 2801577"/>
                <a:gd name="connsiteX72" fmla="*/ 7554480 w 10032639"/>
                <a:gd name="connsiteY72" fmla="*/ 2652584 h 2801577"/>
                <a:gd name="connsiteX73" fmla="*/ 7537199 w 10032639"/>
                <a:gd name="connsiteY73" fmla="*/ 2664822 h 2801577"/>
                <a:gd name="connsiteX74" fmla="*/ 7573561 w 10032639"/>
                <a:gd name="connsiteY74" fmla="*/ 2659423 h 2801577"/>
                <a:gd name="connsiteX75" fmla="*/ 7584001 w 10032639"/>
                <a:gd name="connsiteY75" fmla="*/ 2657983 h 2801577"/>
                <a:gd name="connsiteX76" fmla="*/ 7594441 w 10032639"/>
                <a:gd name="connsiteY76" fmla="*/ 2656183 h 2801577"/>
                <a:gd name="connsiteX77" fmla="*/ 7603081 w 10032639"/>
                <a:gd name="connsiteY77" fmla="*/ 2652584 h 2801577"/>
                <a:gd name="connsiteX78" fmla="*/ 7609922 w 10032639"/>
                <a:gd name="connsiteY78" fmla="*/ 2647544 h 2801577"/>
                <a:gd name="connsiteX79" fmla="*/ 7616762 w 10032639"/>
                <a:gd name="connsiteY79" fmla="*/ 2642145 h 2801577"/>
                <a:gd name="connsiteX80" fmla="*/ 7623602 w 10032639"/>
                <a:gd name="connsiteY80" fmla="*/ 2635306 h 2801577"/>
                <a:gd name="connsiteX81" fmla="*/ 7629002 w 10032639"/>
                <a:gd name="connsiteY81" fmla="*/ 2626667 h 2801577"/>
                <a:gd name="connsiteX82" fmla="*/ 519036 w 10032639"/>
                <a:gd name="connsiteY82" fmla="*/ 2597427 h 2801577"/>
                <a:gd name="connsiteX83" fmla="*/ 515797 w 10032639"/>
                <a:gd name="connsiteY83" fmla="*/ 2598867 h 2801577"/>
                <a:gd name="connsiteX84" fmla="*/ 519036 w 10032639"/>
                <a:gd name="connsiteY84" fmla="*/ 2598867 h 2801577"/>
                <a:gd name="connsiteX85" fmla="*/ 867100 w 10032639"/>
                <a:gd name="connsiteY85" fmla="*/ 2586985 h 2801577"/>
                <a:gd name="connsiteX86" fmla="*/ 860261 w 10032639"/>
                <a:gd name="connsiteY86" fmla="*/ 2590226 h 2801577"/>
                <a:gd name="connsiteX87" fmla="*/ 858534 w 10032639"/>
                <a:gd name="connsiteY87" fmla="*/ 2591269 h 2801577"/>
                <a:gd name="connsiteX88" fmla="*/ 836145 w 10032639"/>
                <a:gd name="connsiteY88" fmla="*/ 2602467 h 2801577"/>
                <a:gd name="connsiteX89" fmla="*/ 842984 w 10032639"/>
                <a:gd name="connsiteY89" fmla="*/ 2600667 h 2801577"/>
                <a:gd name="connsiteX90" fmla="*/ 858534 w 10032639"/>
                <a:gd name="connsiteY90" fmla="*/ 2591269 h 2801577"/>
                <a:gd name="connsiteX91" fmla="*/ 4869148 w 10032639"/>
                <a:gd name="connsiteY91" fmla="*/ 2583856 h 2801577"/>
                <a:gd name="connsiteX92" fmla="*/ 4812266 w 10032639"/>
                <a:gd name="connsiteY92" fmla="*/ 2635693 h 2801577"/>
                <a:gd name="connsiteX93" fmla="*/ 4808666 w 10032639"/>
                <a:gd name="connsiteY93" fmla="*/ 2639293 h 2801577"/>
                <a:gd name="connsiteX94" fmla="*/ 4801825 w 10032639"/>
                <a:gd name="connsiteY94" fmla="*/ 2642532 h 2801577"/>
                <a:gd name="connsiteX95" fmla="*/ 4794985 w 10032639"/>
                <a:gd name="connsiteY95" fmla="*/ 2649732 h 2801577"/>
                <a:gd name="connsiteX96" fmla="*/ 4806866 w 10032639"/>
                <a:gd name="connsiteY96" fmla="*/ 2646132 h 2801577"/>
                <a:gd name="connsiteX97" fmla="*/ 4817306 w 10032639"/>
                <a:gd name="connsiteY97" fmla="*/ 2639293 h 2801577"/>
                <a:gd name="connsiteX98" fmla="*/ 4829186 w 10032639"/>
                <a:gd name="connsiteY98" fmla="*/ 2630293 h 2801577"/>
                <a:gd name="connsiteX99" fmla="*/ 4839627 w 10032639"/>
                <a:gd name="connsiteY99" fmla="*/ 2618414 h 2801577"/>
                <a:gd name="connsiteX100" fmla="*/ 1671931 w 10032639"/>
                <a:gd name="connsiteY100" fmla="*/ 2578344 h 2801577"/>
                <a:gd name="connsiteX101" fmla="*/ 1670131 w 10032639"/>
                <a:gd name="connsiteY101" fmla="*/ 2580144 h 2801577"/>
                <a:gd name="connsiteX102" fmla="*/ 1671931 w 10032639"/>
                <a:gd name="connsiteY102" fmla="*/ 2580144 h 2801577"/>
                <a:gd name="connsiteX103" fmla="*/ 9920299 w 10032639"/>
                <a:gd name="connsiteY103" fmla="*/ 2571294 h 2801577"/>
                <a:gd name="connsiteX104" fmla="*/ 9911657 w 10032639"/>
                <a:gd name="connsiteY104" fmla="*/ 2576335 h 2801577"/>
                <a:gd name="connsiteX105" fmla="*/ 9904456 w 10032639"/>
                <a:gd name="connsiteY105" fmla="*/ 2583177 h 2801577"/>
                <a:gd name="connsiteX106" fmla="*/ 9883572 w 10032639"/>
                <a:gd name="connsiteY106" fmla="*/ 2602263 h 2801577"/>
                <a:gd name="connsiteX107" fmla="*/ 9866289 w 10032639"/>
                <a:gd name="connsiteY107" fmla="*/ 2617747 h 2801577"/>
                <a:gd name="connsiteX108" fmla="*/ 9847566 w 10032639"/>
                <a:gd name="connsiteY108" fmla="*/ 2629991 h 2801577"/>
                <a:gd name="connsiteX109" fmla="*/ 9830283 w 10032639"/>
                <a:gd name="connsiteY109" fmla="*/ 2638633 h 2801577"/>
                <a:gd name="connsiteX110" fmla="*/ 9857648 w 10032639"/>
                <a:gd name="connsiteY110" fmla="*/ 2638633 h 2801577"/>
                <a:gd name="connsiteX111" fmla="*/ 9874931 w 10032639"/>
                <a:gd name="connsiteY111" fmla="*/ 2638633 h 2801577"/>
                <a:gd name="connsiteX112" fmla="*/ 9892214 w 10032639"/>
                <a:gd name="connsiteY112" fmla="*/ 2640434 h 2801577"/>
                <a:gd name="connsiteX113" fmla="*/ 9908057 w 10032639"/>
                <a:gd name="connsiteY113" fmla="*/ 2641874 h 2801577"/>
                <a:gd name="connsiteX114" fmla="*/ 9925340 w 10032639"/>
                <a:gd name="connsiteY114" fmla="*/ 2647276 h 2801577"/>
                <a:gd name="connsiteX115" fmla="*/ 9921739 w 10032639"/>
                <a:gd name="connsiteY115" fmla="*/ 2622789 h 2801577"/>
                <a:gd name="connsiteX116" fmla="*/ 9920299 w 10032639"/>
                <a:gd name="connsiteY116" fmla="*/ 2604063 h 2801577"/>
                <a:gd name="connsiteX117" fmla="*/ 1675530 w 10032639"/>
                <a:gd name="connsiteY117" fmla="*/ 2567902 h 2801577"/>
                <a:gd name="connsiteX118" fmla="*/ 1673730 w 10032639"/>
                <a:gd name="connsiteY118" fmla="*/ 2569703 h 2801577"/>
                <a:gd name="connsiteX119" fmla="*/ 1675530 w 10032639"/>
                <a:gd name="connsiteY119" fmla="*/ 2569703 h 2801577"/>
                <a:gd name="connsiteX120" fmla="*/ 1675530 w 10032639"/>
                <a:gd name="connsiteY120" fmla="*/ 2571503 h 2801577"/>
                <a:gd name="connsiteX121" fmla="*/ 1677329 w 10032639"/>
                <a:gd name="connsiteY121" fmla="*/ 2572943 h 2801577"/>
                <a:gd name="connsiteX122" fmla="*/ 2947565 w 10032639"/>
                <a:gd name="connsiteY122" fmla="*/ 2559261 h 2801577"/>
                <a:gd name="connsiteX123" fmla="*/ 2874857 w 10032639"/>
                <a:gd name="connsiteY123" fmla="*/ 2580144 h 2801577"/>
                <a:gd name="connsiteX124" fmla="*/ 2788471 w 10032639"/>
                <a:gd name="connsiteY124" fmla="*/ 2602467 h 2801577"/>
                <a:gd name="connsiteX125" fmla="*/ 2738079 w 10032639"/>
                <a:gd name="connsiteY125" fmla="*/ 2616149 h 2801577"/>
                <a:gd name="connsiteX126" fmla="*/ 2691286 w 10032639"/>
                <a:gd name="connsiteY126" fmla="*/ 2631632 h 2801577"/>
                <a:gd name="connsiteX127" fmla="*/ 2651693 w 10032639"/>
                <a:gd name="connsiteY127" fmla="*/ 2647474 h 2801577"/>
                <a:gd name="connsiteX128" fmla="*/ 2614979 w 10032639"/>
                <a:gd name="connsiteY128" fmla="*/ 2664757 h 2801577"/>
                <a:gd name="connsiteX129" fmla="*/ 2614979 w 10032639"/>
                <a:gd name="connsiteY129" fmla="*/ 2676999 h 2801577"/>
                <a:gd name="connsiteX130" fmla="*/ 2613539 w 10032639"/>
                <a:gd name="connsiteY130" fmla="*/ 2689240 h 2801577"/>
                <a:gd name="connsiteX131" fmla="*/ 2665371 w 10032639"/>
                <a:gd name="connsiteY131" fmla="*/ 2666557 h 2801577"/>
                <a:gd name="connsiteX132" fmla="*/ 2713962 w 10032639"/>
                <a:gd name="connsiteY132" fmla="*/ 2647474 h 2801577"/>
                <a:gd name="connsiteX133" fmla="*/ 2744918 w 10032639"/>
                <a:gd name="connsiteY133" fmla="*/ 2635232 h 2801577"/>
                <a:gd name="connsiteX134" fmla="*/ 2778033 w 10032639"/>
                <a:gd name="connsiteY134" fmla="*/ 2621550 h 2801577"/>
                <a:gd name="connsiteX135" fmla="*/ 2840302 w 10032639"/>
                <a:gd name="connsiteY135" fmla="*/ 2593826 h 2801577"/>
                <a:gd name="connsiteX136" fmla="*/ 2845342 w 10032639"/>
                <a:gd name="connsiteY136" fmla="*/ 2592026 h 2801577"/>
                <a:gd name="connsiteX137" fmla="*/ 2853980 w 10032639"/>
                <a:gd name="connsiteY137" fmla="*/ 2593826 h 2801577"/>
                <a:gd name="connsiteX138" fmla="*/ 2860819 w 10032639"/>
                <a:gd name="connsiteY138" fmla="*/ 2595626 h 2801577"/>
                <a:gd name="connsiteX139" fmla="*/ 2871258 w 10032639"/>
                <a:gd name="connsiteY139" fmla="*/ 2586985 h 2801577"/>
                <a:gd name="connsiteX140" fmla="*/ 2883496 w 10032639"/>
                <a:gd name="connsiteY140" fmla="*/ 2581584 h 2801577"/>
                <a:gd name="connsiteX141" fmla="*/ 2895374 w 10032639"/>
                <a:gd name="connsiteY141" fmla="*/ 2576544 h 2801577"/>
                <a:gd name="connsiteX142" fmla="*/ 2911211 w 10032639"/>
                <a:gd name="connsiteY142" fmla="*/ 2571503 h 2801577"/>
                <a:gd name="connsiteX143" fmla="*/ 2926689 w 10032639"/>
                <a:gd name="connsiteY143" fmla="*/ 2566102 h 2801577"/>
                <a:gd name="connsiteX144" fmla="*/ 3556587 w 10032639"/>
                <a:gd name="connsiteY144" fmla="*/ 2536578 h 2801577"/>
                <a:gd name="connsiteX145" fmla="*/ 3530671 w 10032639"/>
                <a:gd name="connsiteY145" fmla="*/ 2545219 h 2801577"/>
                <a:gd name="connsiteX146" fmla="*/ 3537870 w 10032639"/>
                <a:gd name="connsiteY146" fmla="*/ 2550620 h 2801577"/>
                <a:gd name="connsiteX147" fmla="*/ 3546509 w 10032639"/>
                <a:gd name="connsiteY147" fmla="*/ 2550620 h 2801577"/>
                <a:gd name="connsiteX148" fmla="*/ 3551548 w 10032639"/>
                <a:gd name="connsiteY148" fmla="*/ 2543779 h 2801577"/>
                <a:gd name="connsiteX149" fmla="*/ 3555148 w 10032639"/>
                <a:gd name="connsiteY149" fmla="*/ 2540178 h 2801577"/>
                <a:gd name="connsiteX150" fmla="*/ 2814387 w 10032639"/>
                <a:gd name="connsiteY150" fmla="*/ 2524696 h 2801577"/>
                <a:gd name="connsiteX151" fmla="*/ 2800349 w 10032639"/>
                <a:gd name="connsiteY151" fmla="*/ 2529737 h 2801577"/>
                <a:gd name="connsiteX152" fmla="*/ 2814387 w 10032639"/>
                <a:gd name="connsiteY152" fmla="*/ 2531537 h 2801577"/>
                <a:gd name="connsiteX153" fmla="*/ 7036784 w 10032639"/>
                <a:gd name="connsiteY153" fmla="*/ 2524440 h 2801577"/>
                <a:gd name="connsiteX154" fmla="*/ 6910421 w 10032639"/>
                <a:gd name="connsiteY154" fmla="*/ 2588512 h 2801577"/>
                <a:gd name="connsiteX155" fmla="*/ 6908621 w 10032639"/>
                <a:gd name="connsiteY155" fmla="*/ 2588512 h 2801577"/>
                <a:gd name="connsiteX156" fmla="*/ 6908621 w 10032639"/>
                <a:gd name="connsiteY156" fmla="*/ 2598950 h 2801577"/>
                <a:gd name="connsiteX157" fmla="*/ 6907181 w 10032639"/>
                <a:gd name="connsiteY157" fmla="*/ 2604350 h 2801577"/>
                <a:gd name="connsiteX158" fmla="*/ 6903580 w 10032639"/>
                <a:gd name="connsiteY158" fmla="*/ 2609389 h 2801577"/>
                <a:gd name="connsiteX159" fmla="*/ 6905381 w 10032639"/>
                <a:gd name="connsiteY159" fmla="*/ 2612989 h 2801577"/>
                <a:gd name="connsiteX160" fmla="*/ 6908621 w 10032639"/>
                <a:gd name="connsiteY160" fmla="*/ 2612989 h 2801577"/>
                <a:gd name="connsiteX161" fmla="*/ 6915821 w 10032639"/>
                <a:gd name="connsiteY161" fmla="*/ 2604350 h 2801577"/>
                <a:gd name="connsiteX162" fmla="*/ 6919061 w 10032639"/>
                <a:gd name="connsiteY162" fmla="*/ 2598950 h 2801577"/>
                <a:gd name="connsiteX163" fmla="*/ 6922661 w 10032639"/>
                <a:gd name="connsiteY163" fmla="*/ 2593911 h 2801577"/>
                <a:gd name="connsiteX164" fmla="*/ 6941742 w 10032639"/>
                <a:gd name="connsiteY164" fmla="*/ 2576633 h 2801577"/>
                <a:gd name="connsiteX165" fmla="*/ 6944982 w 10032639"/>
                <a:gd name="connsiteY165" fmla="*/ 2573034 h 2801577"/>
                <a:gd name="connsiteX166" fmla="*/ 6955422 w 10032639"/>
                <a:gd name="connsiteY166" fmla="*/ 2567994 h 2801577"/>
                <a:gd name="connsiteX167" fmla="*/ 6972703 w 10032639"/>
                <a:gd name="connsiteY167" fmla="*/ 2564395 h 2801577"/>
                <a:gd name="connsiteX168" fmla="*/ 6979903 w 10032639"/>
                <a:gd name="connsiteY168" fmla="*/ 2557556 h 2801577"/>
                <a:gd name="connsiteX169" fmla="*/ 6983143 w 10032639"/>
                <a:gd name="connsiteY169" fmla="*/ 2552156 h 2801577"/>
                <a:gd name="connsiteX170" fmla="*/ 6990343 w 10032639"/>
                <a:gd name="connsiteY170" fmla="*/ 2552156 h 2801577"/>
                <a:gd name="connsiteX171" fmla="*/ 6995383 w 10032639"/>
                <a:gd name="connsiteY171" fmla="*/ 2548917 h 2801577"/>
                <a:gd name="connsiteX172" fmla="*/ 6998983 w 10032639"/>
                <a:gd name="connsiteY172" fmla="*/ 2545317 h 2801577"/>
                <a:gd name="connsiteX173" fmla="*/ 7002223 w 10032639"/>
                <a:gd name="connsiteY173" fmla="*/ 2545317 h 2801577"/>
                <a:gd name="connsiteX174" fmla="*/ 7014464 w 10032639"/>
                <a:gd name="connsiteY174" fmla="*/ 2542078 h 2801577"/>
                <a:gd name="connsiteX175" fmla="*/ 7023104 w 10032639"/>
                <a:gd name="connsiteY175" fmla="*/ 2536678 h 2801577"/>
                <a:gd name="connsiteX176" fmla="*/ 7031744 w 10032639"/>
                <a:gd name="connsiteY176" fmla="*/ 2531639 h 2801577"/>
                <a:gd name="connsiteX177" fmla="*/ 9859448 w 10032639"/>
                <a:gd name="connsiteY177" fmla="*/ 2522680 h 2801577"/>
                <a:gd name="connsiteX178" fmla="*/ 9821641 w 10032639"/>
                <a:gd name="connsiteY178" fmla="*/ 2546807 h 2801577"/>
                <a:gd name="connsiteX179" fmla="*/ 9766191 w 10032639"/>
                <a:gd name="connsiteY179" fmla="*/ 2583177 h 2801577"/>
                <a:gd name="connsiteX180" fmla="*/ 9712182 w 10032639"/>
                <a:gd name="connsiteY180" fmla="*/ 2615947 h 2801577"/>
                <a:gd name="connsiteX181" fmla="*/ 9710741 w 10032639"/>
                <a:gd name="connsiteY181" fmla="*/ 2622789 h 2801577"/>
                <a:gd name="connsiteX182" fmla="*/ 9707141 w 10032639"/>
                <a:gd name="connsiteY182" fmla="*/ 2635032 h 2801577"/>
                <a:gd name="connsiteX183" fmla="*/ 9705341 w 10032639"/>
                <a:gd name="connsiteY183" fmla="*/ 2640434 h 2801577"/>
                <a:gd name="connsiteX184" fmla="*/ 9702100 w 10032639"/>
                <a:gd name="connsiteY184" fmla="*/ 2643675 h 2801577"/>
                <a:gd name="connsiteX185" fmla="*/ 9698499 w 10032639"/>
                <a:gd name="connsiteY185" fmla="*/ 2647276 h 2801577"/>
                <a:gd name="connsiteX186" fmla="*/ 9729465 w 10032639"/>
                <a:gd name="connsiteY186" fmla="*/ 2647276 h 2801577"/>
                <a:gd name="connsiteX187" fmla="*/ 9758990 w 10032639"/>
                <a:gd name="connsiteY187" fmla="*/ 2647276 h 2801577"/>
                <a:gd name="connsiteX188" fmla="*/ 9750349 w 10032639"/>
                <a:gd name="connsiteY188" fmla="*/ 2643675 h 2801577"/>
                <a:gd name="connsiteX189" fmla="*/ 9731265 w 10032639"/>
                <a:gd name="connsiteY189" fmla="*/ 2636833 h 2801577"/>
                <a:gd name="connsiteX190" fmla="*/ 9745308 w 10032639"/>
                <a:gd name="connsiteY190" fmla="*/ 2619548 h 2801577"/>
                <a:gd name="connsiteX191" fmla="*/ 9766191 w 10032639"/>
                <a:gd name="connsiteY191" fmla="*/ 2597221 h 2801577"/>
                <a:gd name="connsiteX192" fmla="*/ 9788515 w 10032639"/>
                <a:gd name="connsiteY192" fmla="*/ 2576335 h 2801577"/>
                <a:gd name="connsiteX193" fmla="*/ 9813000 w 10032639"/>
                <a:gd name="connsiteY193" fmla="*/ 2555450 h 2801577"/>
                <a:gd name="connsiteX194" fmla="*/ 9838925 w 10032639"/>
                <a:gd name="connsiteY194" fmla="*/ 2536364 h 2801577"/>
                <a:gd name="connsiteX195" fmla="*/ 4981832 w 10032639"/>
                <a:gd name="connsiteY195" fmla="*/ 2497102 h 2801577"/>
                <a:gd name="connsiteX196" fmla="*/ 4973192 w 10032639"/>
                <a:gd name="connsiteY196" fmla="*/ 2498902 h 2801577"/>
                <a:gd name="connsiteX197" fmla="*/ 4928190 w 10032639"/>
                <a:gd name="connsiteY197" fmla="*/ 2535259 h 2801577"/>
                <a:gd name="connsiteX198" fmla="*/ 4955911 w 10032639"/>
                <a:gd name="connsiteY198" fmla="*/ 2516181 h 2801577"/>
                <a:gd name="connsiteX199" fmla="*/ 1848662 w 10032639"/>
                <a:gd name="connsiteY199" fmla="*/ 2491571 h 2801577"/>
                <a:gd name="connsiteX200" fmla="*/ 1827785 w 10032639"/>
                <a:gd name="connsiteY200" fmla="*/ 2502012 h 2801577"/>
                <a:gd name="connsiteX201" fmla="*/ 1843263 w 10032639"/>
                <a:gd name="connsiteY201" fmla="*/ 2500212 h 2801577"/>
                <a:gd name="connsiteX202" fmla="*/ 1843263 w 10032639"/>
                <a:gd name="connsiteY202" fmla="*/ 2498412 h 2801577"/>
                <a:gd name="connsiteX203" fmla="*/ 1845063 w 10032639"/>
                <a:gd name="connsiteY203" fmla="*/ 2495171 h 2801577"/>
                <a:gd name="connsiteX204" fmla="*/ 8791137 w 10032639"/>
                <a:gd name="connsiteY204" fmla="*/ 2486310 h 2801577"/>
                <a:gd name="connsiteX205" fmla="*/ 8780696 w 10032639"/>
                <a:gd name="connsiteY205" fmla="*/ 2493152 h 2801577"/>
                <a:gd name="connsiteX206" fmla="*/ 8723805 w 10032639"/>
                <a:gd name="connsiteY206" fmla="*/ 2531323 h 2801577"/>
                <a:gd name="connsiteX207" fmla="*/ 8671956 w 10032639"/>
                <a:gd name="connsiteY207" fmla="*/ 2569494 h 2801577"/>
                <a:gd name="connsiteX208" fmla="*/ 8661514 w 10032639"/>
                <a:gd name="connsiteY208" fmla="*/ 2578136 h 2801577"/>
                <a:gd name="connsiteX209" fmla="*/ 8711563 w 10032639"/>
                <a:gd name="connsiteY209" fmla="*/ 2546807 h 2801577"/>
                <a:gd name="connsiteX210" fmla="*/ 8763413 w 10032639"/>
                <a:gd name="connsiteY210" fmla="*/ 2519079 h 2801577"/>
                <a:gd name="connsiteX211" fmla="*/ 8767013 w 10032639"/>
                <a:gd name="connsiteY211" fmla="*/ 2515478 h 2801577"/>
                <a:gd name="connsiteX212" fmla="*/ 8770614 w 10032639"/>
                <a:gd name="connsiteY212" fmla="*/ 2512237 h 2801577"/>
                <a:gd name="connsiteX213" fmla="*/ 8779255 w 10032639"/>
                <a:gd name="connsiteY213" fmla="*/ 2506836 h 2801577"/>
                <a:gd name="connsiteX214" fmla="*/ 8780696 w 10032639"/>
                <a:gd name="connsiteY214" fmla="*/ 2505035 h 2801577"/>
                <a:gd name="connsiteX215" fmla="*/ 8786097 w 10032639"/>
                <a:gd name="connsiteY215" fmla="*/ 2499994 h 2801577"/>
                <a:gd name="connsiteX216" fmla="*/ 8787897 w 10032639"/>
                <a:gd name="connsiteY216" fmla="*/ 2494952 h 2801577"/>
                <a:gd name="connsiteX217" fmla="*/ 4761864 w 10032639"/>
                <a:gd name="connsiteY217" fmla="*/ 2481623 h 2801577"/>
                <a:gd name="connsiteX218" fmla="*/ 4701381 w 10032639"/>
                <a:gd name="connsiteY218" fmla="*/ 2526620 h 2801577"/>
                <a:gd name="connsiteX219" fmla="*/ 4644139 w 10032639"/>
                <a:gd name="connsiteY219" fmla="*/ 2571617 h 2801577"/>
                <a:gd name="connsiteX220" fmla="*/ 4645939 w 10032639"/>
                <a:gd name="connsiteY220" fmla="*/ 2580256 h 2801577"/>
                <a:gd name="connsiteX221" fmla="*/ 4668260 w 10032639"/>
                <a:gd name="connsiteY221" fmla="*/ 2557938 h 2801577"/>
                <a:gd name="connsiteX222" fmla="*/ 4690941 w 10032639"/>
                <a:gd name="connsiteY222" fmla="*/ 2537059 h 2801577"/>
                <a:gd name="connsiteX223" fmla="*/ 4713262 w 10032639"/>
                <a:gd name="connsiteY223" fmla="*/ 2519780 h 2801577"/>
                <a:gd name="connsiteX224" fmla="*/ 4735943 w 10032639"/>
                <a:gd name="connsiteY224" fmla="*/ 2503941 h 2801577"/>
                <a:gd name="connsiteX225" fmla="*/ 4760424 w 10032639"/>
                <a:gd name="connsiteY225" fmla="*/ 2493862 h 2801577"/>
                <a:gd name="connsiteX226" fmla="*/ 4760424 w 10032639"/>
                <a:gd name="connsiteY226" fmla="*/ 2488462 h 2801577"/>
                <a:gd name="connsiteX227" fmla="*/ 4761864 w 10032639"/>
                <a:gd name="connsiteY227" fmla="*/ 2483423 h 2801577"/>
                <a:gd name="connsiteX228" fmla="*/ 6981703 w 10032639"/>
                <a:gd name="connsiteY228" fmla="*/ 2472606 h 2801577"/>
                <a:gd name="connsiteX229" fmla="*/ 6957222 w 10032639"/>
                <a:gd name="connsiteY229" fmla="*/ 2481245 h 2801577"/>
                <a:gd name="connsiteX230" fmla="*/ 6948582 w 10032639"/>
                <a:gd name="connsiteY230" fmla="*/ 2486285 h 2801577"/>
                <a:gd name="connsiteX231" fmla="*/ 6941742 w 10032639"/>
                <a:gd name="connsiteY231" fmla="*/ 2493484 h 2801577"/>
                <a:gd name="connsiteX232" fmla="*/ 5011354 w 10032639"/>
                <a:gd name="connsiteY232" fmla="*/ 2471184 h 2801577"/>
                <a:gd name="connsiteX233" fmla="*/ 4995513 w 10032639"/>
                <a:gd name="connsiteY233" fmla="*/ 2483423 h 2801577"/>
                <a:gd name="connsiteX234" fmla="*/ 4993713 w 10032639"/>
                <a:gd name="connsiteY234" fmla="*/ 2485223 h 2801577"/>
                <a:gd name="connsiteX235" fmla="*/ 4990473 w 10032639"/>
                <a:gd name="connsiteY235" fmla="*/ 2488462 h 2801577"/>
                <a:gd name="connsiteX236" fmla="*/ 4993713 w 10032639"/>
                <a:gd name="connsiteY236" fmla="*/ 2488462 h 2801577"/>
                <a:gd name="connsiteX237" fmla="*/ 4999113 w 10032639"/>
                <a:gd name="connsiteY237" fmla="*/ 2483423 h 2801577"/>
                <a:gd name="connsiteX238" fmla="*/ 2630816 w 10032639"/>
                <a:gd name="connsiteY238" fmla="*/ 2463847 h 2801577"/>
                <a:gd name="connsiteX239" fmla="*/ 2630816 w 10032639"/>
                <a:gd name="connsiteY239" fmla="*/ 2472488 h 2801577"/>
                <a:gd name="connsiteX240" fmla="*/ 2630816 w 10032639"/>
                <a:gd name="connsiteY240" fmla="*/ 2496612 h 2801577"/>
                <a:gd name="connsiteX241" fmla="*/ 2627217 w 10032639"/>
                <a:gd name="connsiteY241" fmla="*/ 2519295 h 2801577"/>
                <a:gd name="connsiteX242" fmla="*/ 2654932 w 10032639"/>
                <a:gd name="connsiteY242" fmla="*/ 2512454 h 2801577"/>
                <a:gd name="connsiteX243" fmla="*/ 2679409 w 10032639"/>
                <a:gd name="connsiteY243" fmla="*/ 2503813 h 2801577"/>
                <a:gd name="connsiteX244" fmla="*/ 2703525 w 10032639"/>
                <a:gd name="connsiteY244" fmla="*/ 2493371 h 2801577"/>
                <a:gd name="connsiteX245" fmla="*/ 2725841 w 10032639"/>
                <a:gd name="connsiteY245" fmla="*/ 2482930 h 2801577"/>
                <a:gd name="connsiteX246" fmla="*/ 2701725 w 10032639"/>
                <a:gd name="connsiteY246" fmla="*/ 2486530 h 2801577"/>
                <a:gd name="connsiteX247" fmla="*/ 2691286 w 10032639"/>
                <a:gd name="connsiteY247" fmla="*/ 2486530 h 2801577"/>
                <a:gd name="connsiteX248" fmla="*/ 2682648 w 10032639"/>
                <a:gd name="connsiteY248" fmla="*/ 2484730 h 2801577"/>
                <a:gd name="connsiteX249" fmla="*/ 2681208 w 10032639"/>
                <a:gd name="connsiteY249" fmla="*/ 2484730 h 2801577"/>
                <a:gd name="connsiteX250" fmla="*/ 2667170 w 10032639"/>
                <a:gd name="connsiteY250" fmla="*/ 2482930 h 2801577"/>
                <a:gd name="connsiteX251" fmla="*/ 2654932 w 10032639"/>
                <a:gd name="connsiteY251" fmla="*/ 2479329 h 2801577"/>
                <a:gd name="connsiteX252" fmla="*/ 2643054 w 10032639"/>
                <a:gd name="connsiteY252" fmla="*/ 2472488 h 2801577"/>
                <a:gd name="connsiteX253" fmla="*/ 1905533 w 10032639"/>
                <a:gd name="connsiteY253" fmla="*/ 2463847 h 2801577"/>
                <a:gd name="connsiteX254" fmla="*/ 1858740 w 10032639"/>
                <a:gd name="connsiteY254" fmla="*/ 2486530 h 2801577"/>
                <a:gd name="connsiteX255" fmla="*/ 1869179 w 10032639"/>
                <a:gd name="connsiteY255" fmla="*/ 2484730 h 2801577"/>
                <a:gd name="connsiteX256" fmla="*/ 1882856 w 10032639"/>
                <a:gd name="connsiteY256" fmla="*/ 2481129 h 2801577"/>
                <a:gd name="connsiteX257" fmla="*/ 1893295 w 10032639"/>
                <a:gd name="connsiteY257" fmla="*/ 2476089 h 2801577"/>
                <a:gd name="connsiteX258" fmla="*/ 1901933 w 10032639"/>
                <a:gd name="connsiteY258" fmla="*/ 2470688 h 2801577"/>
                <a:gd name="connsiteX259" fmla="*/ 1909132 w 10032639"/>
                <a:gd name="connsiteY259" fmla="*/ 2463847 h 2801577"/>
                <a:gd name="connsiteX260" fmla="*/ 5681344 w 10032639"/>
                <a:gd name="connsiteY260" fmla="*/ 2462168 h 2801577"/>
                <a:gd name="connsiteX261" fmla="*/ 5662263 w 10032639"/>
                <a:gd name="connsiteY261" fmla="*/ 2472606 h 2801577"/>
                <a:gd name="connsiteX262" fmla="*/ 5633103 w 10032639"/>
                <a:gd name="connsiteY262" fmla="*/ 2488084 h 2801577"/>
                <a:gd name="connsiteX263" fmla="*/ 5605382 w 10032639"/>
                <a:gd name="connsiteY263" fmla="*/ 2498523 h 2801577"/>
                <a:gd name="connsiteX264" fmla="*/ 5577661 w 10032639"/>
                <a:gd name="connsiteY264" fmla="*/ 2503562 h 2801577"/>
                <a:gd name="connsiteX265" fmla="*/ 5551740 w 10032639"/>
                <a:gd name="connsiteY265" fmla="*/ 2505362 h 2801577"/>
                <a:gd name="connsiteX266" fmla="*/ 5520419 w 10032639"/>
                <a:gd name="connsiteY266" fmla="*/ 2505362 h 2801577"/>
                <a:gd name="connsiteX267" fmla="*/ 5499539 w 10032639"/>
                <a:gd name="connsiteY267" fmla="*/ 2519400 h 2801577"/>
                <a:gd name="connsiteX268" fmla="*/ 5473978 w 10032639"/>
                <a:gd name="connsiteY268" fmla="*/ 2531639 h 2801577"/>
                <a:gd name="connsiteX269" fmla="*/ 5473978 w 10032639"/>
                <a:gd name="connsiteY269" fmla="*/ 2587072 h 2801577"/>
                <a:gd name="connsiteX270" fmla="*/ 5501339 w 10032639"/>
                <a:gd name="connsiteY270" fmla="*/ 2573034 h 2801577"/>
                <a:gd name="connsiteX271" fmla="*/ 5529059 w 10032639"/>
                <a:gd name="connsiteY271" fmla="*/ 2557556 h 2801577"/>
                <a:gd name="connsiteX272" fmla="*/ 5556780 w 10032639"/>
                <a:gd name="connsiteY272" fmla="*/ 2540278 h 2801577"/>
                <a:gd name="connsiteX273" fmla="*/ 5584501 w 10032639"/>
                <a:gd name="connsiteY273" fmla="*/ 2521200 h 2801577"/>
                <a:gd name="connsiteX274" fmla="*/ 5584501 w 10032639"/>
                <a:gd name="connsiteY274" fmla="*/ 2519400 h 2801577"/>
                <a:gd name="connsiteX275" fmla="*/ 5636343 w 10032639"/>
                <a:gd name="connsiteY275" fmla="*/ 2488084 h 2801577"/>
                <a:gd name="connsiteX276" fmla="*/ 5659023 w 10032639"/>
                <a:gd name="connsiteY276" fmla="*/ 2476206 h 2801577"/>
                <a:gd name="connsiteX277" fmla="*/ 5681344 w 10032639"/>
                <a:gd name="connsiteY277" fmla="*/ 2465767 h 2801577"/>
                <a:gd name="connsiteX278" fmla="*/ 3222921 w 10032639"/>
                <a:gd name="connsiteY278" fmla="*/ 2462047 h 2801577"/>
                <a:gd name="connsiteX279" fmla="*/ 3110259 w 10032639"/>
                <a:gd name="connsiteY279" fmla="*/ 2495171 h 2801577"/>
                <a:gd name="connsiteX280" fmla="*/ 3092982 w 10032639"/>
                <a:gd name="connsiteY280" fmla="*/ 2505253 h 2801577"/>
                <a:gd name="connsiteX281" fmla="*/ 3072105 w 10032639"/>
                <a:gd name="connsiteY281" fmla="*/ 2514254 h 2801577"/>
                <a:gd name="connsiteX282" fmla="*/ 3101621 w 10032639"/>
                <a:gd name="connsiteY282" fmla="*/ 2505253 h 2801577"/>
                <a:gd name="connsiteX283" fmla="*/ 3127536 w 10032639"/>
                <a:gd name="connsiteY283" fmla="*/ 2496612 h 2801577"/>
                <a:gd name="connsiteX284" fmla="*/ 4800025 w 10032639"/>
                <a:gd name="connsiteY284" fmla="*/ 2455705 h 2801577"/>
                <a:gd name="connsiteX285" fmla="*/ 4786345 w 10032639"/>
                <a:gd name="connsiteY285" fmla="*/ 2464344 h 2801577"/>
                <a:gd name="connsiteX286" fmla="*/ 4791385 w 10032639"/>
                <a:gd name="connsiteY286" fmla="*/ 2462544 h 2801577"/>
                <a:gd name="connsiteX287" fmla="*/ 4798225 w 10032639"/>
                <a:gd name="connsiteY287" fmla="*/ 2460744 h 2801577"/>
                <a:gd name="connsiteX288" fmla="*/ 1633776 w 10032639"/>
                <a:gd name="connsiteY288" fmla="*/ 2448365 h 2801577"/>
                <a:gd name="connsiteX289" fmla="*/ 1630177 w 10032639"/>
                <a:gd name="connsiteY289" fmla="*/ 2451965 h 2801577"/>
                <a:gd name="connsiteX290" fmla="*/ 1631977 w 10032639"/>
                <a:gd name="connsiteY290" fmla="*/ 2451965 h 2801577"/>
                <a:gd name="connsiteX291" fmla="*/ 1633776 w 10032639"/>
                <a:gd name="connsiteY291" fmla="*/ 2450165 h 2801577"/>
                <a:gd name="connsiteX292" fmla="*/ 3056628 w 10032639"/>
                <a:gd name="connsiteY292" fmla="*/ 2443324 h 2801577"/>
                <a:gd name="connsiteX293" fmla="*/ 2988958 w 10032639"/>
                <a:gd name="connsiteY293" fmla="*/ 2465647 h 2801577"/>
                <a:gd name="connsiteX294" fmla="*/ 2921650 w 10032639"/>
                <a:gd name="connsiteY294" fmla="*/ 2487970 h 2801577"/>
                <a:gd name="connsiteX295" fmla="*/ 2956204 w 10032639"/>
                <a:gd name="connsiteY295" fmla="*/ 2477889 h 2801577"/>
                <a:gd name="connsiteX296" fmla="*/ 3006236 w 10032639"/>
                <a:gd name="connsiteY296" fmla="*/ 2462047 h 2801577"/>
                <a:gd name="connsiteX297" fmla="*/ 493120 w 10032639"/>
                <a:gd name="connsiteY297" fmla="*/ 2441523 h 2801577"/>
                <a:gd name="connsiteX298" fmla="*/ 306310 w 10032639"/>
                <a:gd name="connsiteY298" fmla="*/ 2521095 h 2801577"/>
                <a:gd name="connsiteX299" fmla="*/ 283994 w 10032639"/>
                <a:gd name="connsiteY299" fmla="*/ 2533337 h 2801577"/>
                <a:gd name="connsiteX300" fmla="*/ 261318 w 10032639"/>
                <a:gd name="connsiteY300" fmla="*/ 2545219 h 2801577"/>
                <a:gd name="connsiteX301" fmla="*/ 240441 w 10032639"/>
                <a:gd name="connsiteY301" fmla="*/ 2559261 h 2801577"/>
                <a:gd name="connsiteX302" fmla="*/ 221364 w 10032639"/>
                <a:gd name="connsiteY302" fmla="*/ 2574743 h 2801577"/>
                <a:gd name="connsiteX303" fmla="*/ 247640 w 10032639"/>
                <a:gd name="connsiteY303" fmla="*/ 2564302 h 2801577"/>
                <a:gd name="connsiteX304" fmla="*/ 273555 w 10032639"/>
                <a:gd name="connsiteY304" fmla="*/ 2555660 h 2801577"/>
                <a:gd name="connsiteX305" fmla="*/ 299471 w 10032639"/>
                <a:gd name="connsiteY305" fmla="*/ 2548819 h 2801577"/>
                <a:gd name="connsiteX306" fmla="*/ 323588 w 10032639"/>
                <a:gd name="connsiteY306" fmla="*/ 2543779 h 2801577"/>
                <a:gd name="connsiteX307" fmla="*/ 328627 w 10032639"/>
                <a:gd name="connsiteY307" fmla="*/ 2536578 h 2801577"/>
                <a:gd name="connsiteX308" fmla="*/ 334026 w 10032639"/>
                <a:gd name="connsiteY308" fmla="*/ 2527936 h 2801577"/>
                <a:gd name="connsiteX309" fmla="*/ 340865 w 10032639"/>
                <a:gd name="connsiteY309" fmla="*/ 2522896 h 2801577"/>
                <a:gd name="connsiteX310" fmla="*/ 347704 w 10032639"/>
                <a:gd name="connsiteY310" fmla="*/ 2517495 h 2801577"/>
                <a:gd name="connsiteX311" fmla="*/ 354543 w 10032639"/>
                <a:gd name="connsiteY311" fmla="*/ 2512454 h 2801577"/>
                <a:gd name="connsiteX312" fmla="*/ 359942 w 10032639"/>
                <a:gd name="connsiteY312" fmla="*/ 2508854 h 2801577"/>
                <a:gd name="connsiteX313" fmla="*/ 363541 w 10032639"/>
                <a:gd name="connsiteY313" fmla="*/ 2500212 h 2801577"/>
                <a:gd name="connsiteX314" fmla="*/ 373619 w 10032639"/>
                <a:gd name="connsiteY314" fmla="*/ 2500212 h 2801577"/>
                <a:gd name="connsiteX315" fmla="*/ 385857 w 10032639"/>
                <a:gd name="connsiteY315" fmla="*/ 2498412 h 2801577"/>
                <a:gd name="connsiteX316" fmla="*/ 401695 w 10032639"/>
                <a:gd name="connsiteY316" fmla="*/ 2495171 h 2801577"/>
                <a:gd name="connsiteX317" fmla="*/ 415373 w 10032639"/>
                <a:gd name="connsiteY317" fmla="*/ 2487970 h 2801577"/>
                <a:gd name="connsiteX318" fmla="*/ 431210 w 10032639"/>
                <a:gd name="connsiteY318" fmla="*/ 2479329 h 2801577"/>
                <a:gd name="connsiteX319" fmla="*/ 453527 w 10032639"/>
                <a:gd name="connsiteY319" fmla="*/ 2465647 h 2801577"/>
                <a:gd name="connsiteX320" fmla="*/ 7634042 w 10032639"/>
                <a:gd name="connsiteY320" fmla="*/ 2433011 h 2801577"/>
                <a:gd name="connsiteX321" fmla="*/ 7577161 w 10032639"/>
                <a:gd name="connsiteY321" fmla="*/ 2457128 h 2801577"/>
                <a:gd name="connsiteX322" fmla="*/ 7523519 w 10032639"/>
                <a:gd name="connsiteY322" fmla="*/ 2479445 h 2801577"/>
                <a:gd name="connsiteX323" fmla="*/ 7474918 w 10032639"/>
                <a:gd name="connsiteY323" fmla="*/ 2503562 h 2801577"/>
                <a:gd name="connsiteX324" fmla="*/ 7429916 w 10032639"/>
                <a:gd name="connsiteY324" fmla="*/ 2529839 h 2801577"/>
                <a:gd name="connsiteX325" fmla="*/ 7370874 w 10032639"/>
                <a:gd name="connsiteY325" fmla="*/ 2566194 h 2801577"/>
                <a:gd name="connsiteX326" fmla="*/ 7417676 w 10032639"/>
                <a:gd name="connsiteY326" fmla="*/ 2545317 h 2801577"/>
                <a:gd name="connsiteX327" fmla="*/ 7479958 w 10032639"/>
                <a:gd name="connsiteY327" fmla="*/ 2515801 h 2801577"/>
                <a:gd name="connsiteX328" fmla="*/ 7540800 w 10032639"/>
                <a:gd name="connsiteY328" fmla="*/ 2486285 h 2801577"/>
                <a:gd name="connsiteX329" fmla="*/ 7547640 w 10032639"/>
                <a:gd name="connsiteY329" fmla="*/ 2479445 h 2801577"/>
                <a:gd name="connsiteX330" fmla="*/ 7554480 w 10032639"/>
                <a:gd name="connsiteY330" fmla="*/ 2470807 h 2801577"/>
                <a:gd name="connsiteX331" fmla="*/ 7564920 w 10032639"/>
                <a:gd name="connsiteY331" fmla="*/ 2465767 h 2801577"/>
                <a:gd name="connsiteX332" fmla="*/ 7575361 w 10032639"/>
                <a:gd name="connsiteY332" fmla="*/ 2460368 h 2801577"/>
                <a:gd name="connsiteX333" fmla="*/ 7609922 w 10032639"/>
                <a:gd name="connsiteY333" fmla="*/ 2450289 h 2801577"/>
                <a:gd name="connsiteX334" fmla="*/ 7621802 w 10032639"/>
                <a:gd name="connsiteY334" fmla="*/ 2444890 h 2801577"/>
                <a:gd name="connsiteX335" fmla="*/ 7630442 w 10032639"/>
                <a:gd name="connsiteY335" fmla="*/ 2438051 h 2801577"/>
                <a:gd name="connsiteX336" fmla="*/ 3518793 w 10032639"/>
                <a:gd name="connsiteY336" fmla="*/ 2432882 h 2801577"/>
                <a:gd name="connsiteX337" fmla="*/ 3511955 w 10032639"/>
                <a:gd name="connsiteY337" fmla="*/ 2434682 h 2801577"/>
                <a:gd name="connsiteX338" fmla="*/ 3515194 w 10032639"/>
                <a:gd name="connsiteY338" fmla="*/ 2434682 h 2801577"/>
                <a:gd name="connsiteX339" fmla="*/ 1978241 w 10032639"/>
                <a:gd name="connsiteY339" fmla="*/ 2432882 h 2801577"/>
                <a:gd name="connsiteX340" fmla="*/ 1971402 w 10032639"/>
                <a:gd name="connsiteY340" fmla="*/ 2436483 h 2801577"/>
                <a:gd name="connsiteX341" fmla="*/ 1976441 w 10032639"/>
                <a:gd name="connsiteY341" fmla="*/ 2434682 h 2801577"/>
                <a:gd name="connsiteX342" fmla="*/ 1684168 w 10032639"/>
                <a:gd name="connsiteY342" fmla="*/ 2410199 h 2801577"/>
                <a:gd name="connsiteX343" fmla="*/ 1668331 w 10032639"/>
                <a:gd name="connsiteY343" fmla="*/ 2420640 h 2801577"/>
                <a:gd name="connsiteX344" fmla="*/ 1677329 w 10032639"/>
                <a:gd name="connsiteY344" fmla="*/ 2417400 h 2801577"/>
                <a:gd name="connsiteX345" fmla="*/ 1684168 w 10032639"/>
                <a:gd name="connsiteY345" fmla="*/ 2411999 h 2801577"/>
                <a:gd name="connsiteX346" fmla="*/ 1685968 w 10032639"/>
                <a:gd name="connsiteY346" fmla="*/ 2410199 h 2801577"/>
                <a:gd name="connsiteX347" fmla="*/ 5480818 w 10032639"/>
                <a:gd name="connsiteY347" fmla="*/ 2408534 h 2801577"/>
                <a:gd name="connsiteX348" fmla="*/ 5482258 w 10032639"/>
                <a:gd name="connsiteY348" fmla="*/ 2417173 h 2801577"/>
                <a:gd name="connsiteX349" fmla="*/ 5482258 w 10032639"/>
                <a:gd name="connsiteY349" fmla="*/ 2426172 h 2801577"/>
                <a:gd name="connsiteX350" fmla="*/ 5504939 w 10032639"/>
                <a:gd name="connsiteY350" fmla="*/ 2412134 h 2801577"/>
                <a:gd name="connsiteX351" fmla="*/ 5506739 w 10032639"/>
                <a:gd name="connsiteY351" fmla="*/ 2412134 h 2801577"/>
                <a:gd name="connsiteX352" fmla="*/ 5490898 w 10032639"/>
                <a:gd name="connsiteY352" fmla="*/ 2410334 h 2801577"/>
                <a:gd name="connsiteX353" fmla="*/ 5485858 w 10032639"/>
                <a:gd name="connsiteY353" fmla="*/ 2408534 h 2801577"/>
                <a:gd name="connsiteX354" fmla="*/ 586705 w 10032639"/>
                <a:gd name="connsiteY354" fmla="*/ 2401558 h 2801577"/>
                <a:gd name="connsiteX355" fmla="*/ 574827 w 10032639"/>
                <a:gd name="connsiteY355" fmla="*/ 2406958 h 2801577"/>
                <a:gd name="connsiteX356" fmla="*/ 513997 w 10032639"/>
                <a:gd name="connsiteY356" fmla="*/ 2432882 h 2801577"/>
                <a:gd name="connsiteX357" fmla="*/ 519036 w 10032639"/>
                <a:gd name="connsiteY357" fmla="*/ 2441523 h 2801577"/>
                <a:gd name="connsiteX358" fmla="*/ 522635 w 10032639"/>
                <a:gd name="connsiteY358" fmla="*/ 2445124 h 2801577"/>
                <a:gd name="connsiteX359" fmla="*/ 531274 w 10032639"/>
                <a:gd name="connsiteY359" fmla="*/ 2437923 h 2801577"/>
                <a:gd name="connsiteX360" fmla="*/ 543512 w 10032639"/>
                <a:gd name="connsiteY360" fmla="*/ 2432882 h 2801577"/>
                <a:gd name="connsiteX361" fmla="*/ 550351 w 10032639"/>
                <a:gd name="connsiteY361" fmla="*/ 2427841 h 2801577"/>
                <a:gd name="connsiteX362" fmla="*/ 558990 w 10032639"/>
                <a:gd name="connsiteY362" fmla="*/ 2422441 h 2801577"/>
                <a:gd name="connsiteX363" fmla="*/ 571228 w 10032639"/>
                <a:gd name="connsiteY363" fmla="*/ 2417400 h 2801577"/>
                <a:gd name="connsiteX364" fmla="*/ 581666 w 10032639"/>
                <a:gd name="connsiteY364" fmla="*/ 2413799 h 2801577"/>
                <a:gd name="connsiteX365" fmla="*/ 584905 w 10032639"/>
                <a:gd name="connsiteY365" fmla="*/ 2405158 h 2801577"/>
                <a:gd name="connsiteX366" fmla="*/ 4348207 w 10032639"/>
                <a:gd name="connsiteY366" fmla="*/ 2400268 h 2801577"/>
                <a:gd name="connsiteX367" fmla="*/ 4346407 w 10032639"/>
                <a:gd name="connsiteY367" fmla="*/ 2402068 h 2801577"/>
                <a:gd name="connsiteX368" fmla="*/ 4316886 w 10032639"/>
                <a:gd name="connsiteY368" fmla="*/ 2422947 h 2801577"/>
                <a:gd name="connsiteX369" fmla="*/ 4290965 w 10032639"/>
                <a:gd name="connsiteY369" fmla="*/ 2442025 h 2801577"/>
                <a:gd name="connsiteX370" fmla="*/ 4263244 w 10032639"/>
                <a:gd name="connsiteY370" fmla="*/ 2460744 h 2801577"/>
                <a:gd name="connsiteX371" fmla="*/ 4237323 w 10032639"/>
                <a:gd name="connsiteY371" fmla="*/ 2479823 h 2801577"/>
                <a:gd name="connsiteX372" fmla="*/ 4199522 w 10032639"/>
                <a:gd name="connsiteY372" fmla="*/ 2507541 h 2801577"/>
                <a:gd name="connsiteX373" fmla="*/ 4164600 w 10032639"/>
                <a:gd name="connsiteY373" fmla="*/ 2532020 h 2801577"/>
                <a:gd name="connsiteX374" fmla="*/ 4147320 w 10032639"/>
                <a:gd name="connsiteY374" fmla="*/ 2545699 h 2801577"/>
                <a:gd name="connsiteX375" fmla="*/ 4147320 w 10032639"/>
                <a:gd name="connsiteY375" fmla="*/ 2573417 h 2801577"/>
                <a:gd name="connsiteX376" fmla="*/ 4168200 w 10032639"/>
                <a:gd name="connsiteY376" fmla="*/ 2556138 h 2801577"/>
                <a:gd name="connsiteX377" fmla="*/ 4190521 w 10032639"/>
                <a:gd name="connsiteY377" fmla="*/ 2538859 h 2801577"/>
                <a:gd name="connsiteX378" fmla="*/ 4216802 w 10032639"/>
                <a:gd name="connsiteY378" fmla="*/ 2519780 h 2801577"/>
                <a:gd name="connsiteX379" fmla="*/ 4245963 w 10032639"/>
                <a:gd name="connsiteY379" fmla="*/ 2500702 h 2801577"/>
                <a:gd name="connsiteX380" fmla="*/ 4247763 w 10032639"/>
                <a:gd name="connsiteY380" fmla="*/ 2500702 h 2801577"/>
                <a:gd name="connsiteX381" fmla="*/ 4263244 w 10032639"/>
                <a:gd name="connsiteY381" fmla="*/ 2492062 h 2801577"/>
                <a:gd name="connsiteX382" fmla="*/ 4278725 w 10032639"/>
                <a:gd name="connsiteY382" fmla="*/ 2481623 h 2801577"/>
                <a:gd name="connsiteX383" fmla="*/ 4292765 w 10032639"/>
                <a:gd name="connsiteY383" fmla="*/ 2469384 h 2801577"/>
                <a:gd name="connsiteX384" fmla="*/ 4305006 w 10032639"/>
                <a:gd name="connsiteY384" fmla="*/ 2457504 h 2801577"/>
                <a:gd name="connsiteX385" fmla="*/ 4316886 w 10032639"/>
                <a:gd name="connsiteY385" fmla="*/ 2445265 h 2801577"/>
                <a:gd name="connsiteX386" fmla="*/ 4329127 w 10032639"/>
                <a:gd name="connsiteY386" fmla="*/ 2431586 h 2801577"/>
                <a:gd name="connsiteX387" fmla="*/ 4339567 w 10032639"/>
                <a:gd name="connsiteY387" fmla="*/ 2416107 h 2801577"/>
                <a:gd name="connsiteX388" fmla="*/ 3200245 w 10032639"/>
                <a:gd name="connsiteY388" fmla="*/ 2396517 h 2801577"/>
                <a:gd name="connsiteX389" fmla="*/ 3175768 w 10032639"/>
                <a:gd name="connsiteY389" fmla="*/ 2403358 h 2801577"/>
                <a:gd name="connsiteX390" fmla="*/ 3106660 w 10032639"/>
                <a:gd name="connsiteY390" fmla="*/ 2427841 h 2801577"/>
                <a:gd name="connsiteX391" fmla="*/ 3080744 w 10032639"/>
                <a:gd name="connsiteY391" fmla="*/ 2434682 h 2801577"/>
                <a:gd name="connsiteX392" fmla="*/ 3101621 w 10032639"/>
                <a:gd name="connsiteY392" fmla="*/ 2434682 h 2801577"/>
                <a:gd name="connsiteX393" fmla="*/ 3118898 w 10032639"/>
                <a:gd name="connsiteY393" fmla="*/ 2431082 h 2801577"/>
                <a:gd name="connsiteX394" fmla="*/ 3134375 w 10032639"/>
                <a:gd name="connsiteY394" fmla="*/ 2427841 h 2801577"/>
                <a:gd name="connsiteX395" fmla="*/ 3148053 w 10032639"/>
                <a:gd name="connsiteY395" fmla="*/ 2420640 h 2801577"/>
                <a:gd name="connsiteX396" fmla="*/ 3172529 w 10032639"/>
                <a:gd name="connsiteY396" fmla="*/ 2408399 h 2801577"/>
                <a:gd name="connsiteX397" fmla="*/ 8306491 w 10032639"/>
                <a:gd name="connsiteY397" fmla="*/ 2394483 h 2801577"/>
                <a:gd name="connsiteX398" fmla="*/ 8244200 w 10032639"/>
                <a:gd name="connsiteY398" fmla="*/ 2434455 h 2801577"/>
                <a:gd name="connsiteX399" fmla="*/ 8237359 w 10032639"/>
                <a:gd name="connsiteY399" fmla="*/ 2439496 h 2801577"/>
                <a:gd name="connsiteX400" fmla="*/ 8218276 w 10032639"/>
                <a:gd name="connsiteY400" fmla="*/ 2453540 h 2801577"/>
                <a:gd name="connsiteX401" fmla="*/ 8200632 w 10032639"/>
                <a:gd name="connsiteY401" fmla="*/ 2469025 h 2801577"/>
                <a:gd name="connsiteX402" fmla="*/ 8185150 w 10032639"/>
                <a:gd name="connsiteY402" fmla="*/ 2484509 h 2801577"/>
                <a:gd name="connsiteX403" fmla="*/ 8171467 w 10032639"/>
                <a:gd name="connsiteY403" fmla="*/ 2499994 h 2801577"/>
                <a:gd name="connsiteX404" fmla="*/ 8185150 w 10032639"/>
                <a:gd name="connsiteY404" fmla="*/ 2491351 h 2801577"/>
                <a:gd name="connsiteX405" fmla="*/ 8207834 w 10032639"/>
                <a:gd name="connsiteY405" fmla="*/ 2474066 h 2801577"/>
                <a:gd name="connsiteX406" fmla="*/ 8225117 w 10032639"/>
                <a:gd name="connsiteY406" fmla="*/ 2458582 h 2801577"/>
                <a:gd name="connsiteX407" fmla="*/ 8230158 w 10032639"/>
                <a:gd name="connsiteY407" fmla="*/ 2454981 h 2801577"/>
                <a:gd name="connsiteX408" fmla="*/ 8252842 w 10032639"/>
                <a:gd name="connsiteY408" fmla="*/ 2437696 h 2801577"/>
                <a:gd name="connsiteX409" fmla="*/ 8278766 w 10032639"/>
                <a:gd name="connsiteY409" fmla="*/ 2422211 h 2801577"/>
                <a:gd name="connsiteX410" fmla="*/ 8294249 w 10032639"/>
                <a:gd name="connsiteY410" fmla="*/ 2408167 h 2801577"/>
                <a:gd name="connsiteX411" fmla="*/ 6187159 w 10032639"/>
                <a:gd name="connsiteY411" fmla="*/ 2389457 h 2801577"/>
                <a:gd name="connsiteX412" fmla="*/ 6093196 w 10032639"/>
                <a:gd name="connsiteY412" fmla="*/ 2438051 h 2801577"/>
                <a:gd name="connsiteX413" fmla="*/ 6001754 w 10032639"/>
                <a:gd name="connsiteY413" fmla="*/ 2484845 h 2801577"/>
                <a:gd name="connsiteX414" fmla="*/ 5937672 w 10032639"/>
                <a:gd name="connsiteY414" fmla="*/ 2519400 h 2801577"/>
                <a:gd name="connsiteX415" fmla="*/ 5795827 w 10032639"/>
                <a:gd name="connsiteY415" fmla="*/ 2598950 h 2801577"/>
                <a:gd name="connsiteX416" fmla="*/ 5779987 w 10032639"/>
                <a:gd name="connsiteY416" fmla="*/ 2609389 h 2801577"/>
                <a:gd name="connsiteX417" fmla="*/ 5807708 w 10032639"/>
                <a:gd name="connsiteY417" fmla="*/ 2604350 h 2801577"/>
                <a:gd name="connsiteX418" fmla="*/ 5837229 w 10032639"/>
                <a:gd name="connsiteY418" fmla="*/ 2602550 h 2801577"/>
                <a:gd name="connsiteX419" fmla="*/ 5837229 w 10032639"/>
                <a:gd name="connsiteY419" fmla="*/ 2593911 h 2801577"/>
                <a:gd name="connsiteX420" fmla="*/ 5840829 w 10032639"/>
                <a:gd name="connsiteY420" fmla="*/ 2587072 h 2801577"/>
                <a:gd name="connsiteX421" fmla="*/ 5844069 w 10032639"/>
                <a:gd name="connsiteY421" fmla="*/ 2579873 h 2801577"/>
                <a:gd name="connsiteX422" fmla="*/ 5851269 w 10032639"/>
                <a:gd name="connsiteY422" fmla="*/ 2576633 h 2801577"/>
                <a:gd name="connsiteX423" fmla="*/ 5859909 w 10032639"/>
                <a:gd name="connsiteY423" fmla="*/ 2571234 h 2801577"/>
                <a:gd name="connsiteX424" fmla="*/ 5884030 w 10032639"/>
                <a:gd name="connsiteY424" fmla="*/ 2562595 h 2801577"/>
                <a:gd name="connsiteX425" fmla="*/ 5908151 w 10032639"/>
                <a:gd name="connsiteY425" fmla="*/ 2550716 h 2801577"/>
                <a:gd name="connsiteX426" fmla="*/ 5932272 w 10032639"/>
                <a:gd name="connsiteY426" fmla="*/ 2536678 h 2801577"/>
                <a:gd name="connsiteX427" fmla="*/ 5954952 w 10032639"/>
                <a:gd name="connsiteY427" fmla="*/ 2521200 h 2801577"/>
                <a:gd name="connsiteX428" fmla="*/ 6001754 w 10032639"/>
                <a:gd name="connsiteY428" fmla="*/ 2489884 h 2801577"/>
                <a:gd name="connsiteX429" fmla="*/ 6024434 w 10032639"/>
                <a:gd name="connsiteY429" fmla="*/ 2477646 h 2801577"/>
                <a:gd name="connsiteX430" fmla="*/ 6044955 w 10032639"/>
                <a:gd name="connsiteY430" fmla="*/ 2465767 h 2801577"/>
                <a:gd name="connsiteX431" fmla="*/ 6096796 w 10032639"/>
                <a:gd name="connsiteY431" fmla="*/ 2438051 h 2801577"/>
                <a:gd name="connsiteX432" fmla="*/ 6152238 w 10032639"/>
                <a:gd name="connsiteY432" fmla="*/ 2408534 h 2801577"/>
                <a:gd name="connsiteX433" fmla="*/ 6169879 w 10032639"/>
                <a:gd name="connsiteY433" fmla="*/ 2399895 h 2801577"/>
                <a:gd name="connsiteX434" fmla="*/ 3236599 w 10032639"/>
                <a:gd name="connsiteY434" fmla="*/ 2384275 h 2801577"/>
                <a:gd name="connsiteX435" fmla="*/ 3232999 w 10032639"/>
                <a:gd name="connsiteY435" fmla="*/ 2386075 h 2801577"/>
                <a:gd name="connsiteX436" fmla="*/ 3234799 w 10032639"/>
                <a:gd name="connsiteY436" fmla="*/ 2386075 h 2801577"/>
                <a:gd name="connsiteX437" fmla="*/ 1737800 w 10032639"/>
                <a:gd name="connsiteY437" fmla="*/ 2384275 h 2801577"/>
                <a:gd name="connsiteX438" fmla="*/ 1727362 w 10032639"/>
                <a:gd name="connsiteY438" fmla="*/ 2391116 h 2801577"/>
                <a:gd name="connsiteX439" fmla="*/ 1708284 w 10032639"/>
                <a:gd name="connsiteY439" fmla="*/ 2399757 h 2801577"/>
                <a:gd name="connsiteX440" fmla="*/ 1716923 w 10032639"/>
                <a:gd name="connsiteY440" fmla="*/ 2398317 h 2801577"/>
                <a:gd name="connsiteX441" fmla="*/ 1729161 w 10032639"/>
                <a:gd name="connsiteY441" fmla="*/ 2398317 h 2801577"/>
                <a:gd name="connsiteX442" fmla="*/ 1730601 w 10032639"/>
                <a:gd name="connsiteY442" fmla="*/ 2394717 h 2801577"/>
                <a:gd name="connsiteX443" fmla="*/ 1734200 w 10032639"/>
                <a:gd name="connsiteY443" fmla="*/ 2389316 h 2801577"/>
                <a:gd name="connsiteX444" fmla="*/ 4275485 w 10032639"/>
                <a:gd name="connsiteY444" fmla="*/ 2379389 h 2801577"/>
                <a:gd name="connsiteX445" fmla="*/ 4252804 w 10032639"/>
                <a:gd name="connsiteY445" fmla="*/ 2389829 h 2801577"/>
                <a:gd name="connsiteX446" fmla="*/ 4239123 w 10032639"/>
                <a:gd name="connsiteY446" fmla="*/ 2398468 h 2801577"/>
                <a:gd name="connsiteX447" fmla="*/ 4216802 w 10032639"/>
                <a:gd name="connsiteY447" fmla="*/ 2412507 h 2801577"/>
                <a:gd name="connsiteX448" fmla="*/ 4195921 w 10032639"/>
                <a:gd name="connsiteY448" fmla="*/ 2426546 h 2801577"/>
                <a:gd name="connsiteX449" fmla="*/ 4181881 w 10032639"/>
                <a:gd name="connsiteY449" fmla="*/ 2438426 h 2801577"/>
                <a:gd name="connsiteX450" fmla="*/ 4166400 w 10032639"/>
                <a:gd name="connsiteY450" fmla="*/ 2450665 h 2801577"/>
                <a:gd name="connsiteX451" fmla="*/ 4155960 w 10032639"/>
                <a:gd name="connsiteY451" fmla="*/ 2457504 h 2801577"/>
                <a:gd name="connsiteX452" fmla="*/ 4152361 w 10032639"/>
                <a:gd name="connsiteY452" fmla="*/ 2460744 h 2801577"/>
                <a:gd name="connsiteX453" fmla="*/ 4178641 w 10032639"/>
                <a:gd name="connsiteY453" fmla="*/ 2445265 h 2801577"/>
                <a:gd name="connsiteX454" fmla="*/ 4202762 w 10032639"/>
                <a:gd name="connsiteY454" fmla="*/ 2426546 h 2801577"/>
                <a:gd name="connsiteX455" fmla="*/ 4218242 w 10032639"/>
                <a:gd name="connsiteY455" fmla="*/ 2412507 h 2801577"/>
                <a:gd name="connsiteX456" fmla="*/ 4235523 w 10032639"/>
                <a:gd name="connsiteY456" fmla="*/ 2403868 h 2801577"/>
                <a:gd name="connsiteX457" fmla="*/ 4251364 w 10032639"/>
                <a:gd name="connsiteY457" fmla="*/ 2398468 h 2801577"/>
                <a:gd name="connsiteX458" fmla="*/ 4268644 w 10032639"/>
                <a:gd name="connsiteY458" fmla="*/ 2397028 h 2801577"/>
                <a:gd name="connsiteX459" fmla="*/ 4271884 w 10032639"/>
                <a:gd name="connsiteY459" fmla="*/ 2388029 h 2801577"/>
                <a:gd name="connsiteX460" fmla="*/ 4386369 w 10032639"/>
                <a:gd name="connsiteY460" fmla="*/ 2376150 h 2801577"/>
                <a:gd name="connsiteX461" fmla="*/ 4374128 w 10032639"/>
                <a:gd name="connsiteY461" fmla="*/ 2381189 h 2801577"/>
                <a:gd name="connsiteX462" fmla="*/ 4358648 w 10032639"/>
                <a:gd name="connsiteY462" fmla="*/ 2391629 h 2801577"/>
                <a:gd name="connsiteX463" fmla="*/ 4362248 w 10032639"/>
                <a:gd name="connsiteY463" fmla="*/ 2391629 h 2801577"/>
                <a:gd name="connsiteX464" fmla="*/ 4375928 w 10032639"/>
                <a:gd name="connsiteY464" fmla="*/ 2389829 h 2801577"/>
                <a:gd name="connsiteX465" fmla="*/ 4379529 w 10032639"/>
                <a:gd name="connsiteY465" fmla="*/ 2388029 h 2801577"/>
                <a:gd name="connsiteX466" fmla="*/ 4382769 w 10032639"/>
                <a:gd name="connsiteY466" fmla="*/ 2386589 h 2801577"/>
                <a:gd name="connsiteX467" fmla="*/ 4387809 w 10032639"/>
                <a:gd name="connsiteY467" fmla="*/ 2376150 h 2801577"/>
                <a:gd name="connsiteX468" fmla="*/ 7163508 w 10032639"/>
                <a:gd name="connsiteY468" fmla="*/ 2368579 h 2801577"/>
                <a:gd name="connsiteX469" fmla="*/ 7121747 w 10032639"/>
                <a:gd name="connsiteY469" fmla="*/ 2393056 h 2801577"/>
                <a:gd name="connsiteX470" fmla="*/ 7163508 w 10032639"/>
                <a:gd name="connsiteY470" fmla="*/ 2370379 h 2801577"/>
                <a:gd name="connsiteX471" fmla="*/ 5152839 w 10032639"/>
                <a:gd name="connsiteY471" fmla="*/ 2357071 h 2801577"/>
                <a:gd name="connsiteX472" fmla="*/ 5128358 w 10032639"/>
                <a:gd name="connsiteY472" fmla="*/ 2377590 h 2801577"/>
                <a:gd name="connsiteX473" fmla="*/ 5138799 w 10032639"/>
                <a:gd name="connsiteY473" fmla="*/ 2370750 h 2801577"/>
                <a:gd name="connsiteX474" fmla="*/ 5145999 w 10032639"/>
                <a:gd name="connsiteY474" fmla="*/ 2363910 h 2801577"/>
                <a:gd name="connsiteX475" fmla="*/ 1803309 w 10032639"/>
                <a:gd name="connsiteY475" fmla="*/ 2354751 h 2801577"/>
                <a:gd name="connsiteX476" fmla="*/ 1789631 w 10032639"/>
                <a:gd name="connsiteY476" fmla="*/ 2359791 h 2801577"/>
                <a:gd name="connsiteX477" fmla="*/ 1798270 w 10032639"/>
                <a:gd name="connsiteY477" fmla="*/ 2358351 h 2801577"/>
                <a:gd name="connsiteX478" fmla="*/ 1805109 w 10032639"/>
                <a:gd name="connsiteY478" fmla="*/ 2356551 h 2801577"/>
                <a:gd name="connsiteX479" fmla="*/ 7499038 w 10032639"/>
                <a:gd name="connsiteY479" fmla="*/ 2348062 h 2801577"/>
                <a:gd name="connsiteX480" fmla="*/ 7479958 w 10032639"/>
                <a:gd name="connsiteY480" fmla="*/ 2356701 h 2801577"/>
                <a:gd name="connsiteX481" fmla="*/ 7460877 w 10032639"/>
                <a:gd name="connsiteY481" fmla="*/ 2365340 h 2801577"/>
                <a:gd name="connsiteX482" fmla="*/ 7433516 w 10032639"/>
                <a:gd name="connsiteY482" fmla="*/ 2384417 h 2801577"/>
                <a:gd name="connsiteX483" fmla="*/ 7486798 w 10032639"/>
                <a:gd name="connsiteY483" fmla="*/ 2359940 h 2801577"/>
                <a:gd name="connsiteX484" fmla="*/ 157654 w 10032639"/>
                <a:gd name="connsiteY484" fmla="*/ 2339268 h 2801577"/>
                <a:gd name="connsiteX485" fmla="*/ 157654 w 10032639"/>
                <a:gd name="connsiteY485" fmla="*/ 2341069 h 2801577"/>
                <a:gd name="connsiteX486" fmla="*/ 162693 w 10032639"/>
                <a:gd name="connsiteY486" fmla="*/ 2339268 h 2801577"/>
                <a:gd name="connsiteX487" fmla="*/ 6273562 w 10032639"/>
                <a:gd name="connsiteY487" fmla="*/ 2334024 h 2801577"/>
                <a:gd name="connsiteX488" fmla="*/ 6273562 w 10032639"/>
                <a:gd name="connsiteY488" fmla="*/ 2335824 h 2801577"/>
                <a:gd name="connsiteX489" fmla="*/ 6276802 w 10032639"/>
                <a:gd name="connsiteY489" fmla="*/ 2337623 h 2801577"/>
                <a:gd name="connsiteX490" fmla="*/ 2665371 w 10032639"/>
                <a:gd name="connsiteY490" fmla="*/ 2318385 h 2801577"/>
                <a:gd name="connsiteX491" fmla="*/ 2653492 w 10032639"/>
                <a:gd name="connsiteY491" fmla="*/ 2321986 h 2801577"/>
                <a:gd name="connsiteX492" fmla="*/ 2643054 w 10032639"/>
                <a:gd name="connsiteY492" fmla="*/ 2325586 h 2801577"/>
                <a:gd name="connsiteX493" fmla="*/ 2630816 w 10032639"/>
                <a:gd name="connsiteY493" fmla="*/ 2332427 h 2801577"/>
                <a:gd name="connsiteX494" fmla="*/ 2630816 w 10032639"/>
                <a:gd name="connsiteY494" fmla="*/ 2346109 h 2801577"/>
                <a:gd name="connsiteX495" fmla="*/ 2635855 w 10032639"/>
                <a:gd name="connsiteY495" fmla="*/ 2344309 h 2801577"/>
                <a:gd name="connsiteX496" fmla="*/ 2637655 w 10032639"/>
                <a:gd name="connsiteY496" fmla="*/ 2342869 h 2801577"/>
                <a:gd name="connsiteX497" fmla="*/ 2643054 w 10032639"/>
                <a:gd name="connsiteY497" fmla="*/ 2335668 h 2801577"/>
                <a:gd name="connsiteX498" fmla="*/ 2648093 w 10032639"/>
                <a:gd name="connsiteY498" fmla="*/ 2332427 h 2801577"/>
                <a:gd name="connsiteX499" fmla="*/ 2654932 w 10032639"/>
                <a:gd name="connsiteY499" fmla="*/ 2328827 h 2801577"/>
                <a:gd name="connsiteX500" fmla="*/ 2662131 w 10032639"/>
                <a:gd name="connsiteY500" fmla="*/ 2327026 h 2801577"/>
                <a:gd name="connsiteX501" fmla="*/ 2668970 w 10032639"/>
                <a:gd name="connsiteY501" fmla="*/ 2327026 h 2801577"/>
                <a:gd name="connsiteX502" fmla="*/ 2672569 w 10032639"/>
                <a:gd name="connsiteY502" fmla="*/ 2321986 h 2801577"/>
                <a:gd name="connsiteX503" fmla="*/ 2677609 w 10032639"/>
                <a:gd name="connsiteY503" fmla="*/ 2318385 h 2801577"/>
                <a:gd name="connsiteX504" fmla="*/ 8728846 w 10032639"/>
                <a:gd name="connsiteY504" fmla="*/ 2318142 h 2801577"/>
                <a:gd name="connsiteX505" fmla="*/ 8720205 w 10032639"/>
                <a:gd name="connsiteY505" fmla="*/ 2319942 h 2801577"/>
                <a:gd name="connsiteX506" fmla="*/ 8711563 w 10032639"/>
                <a:gd name="connsiteY506" fmla="*/ 2321743 h 2801577"/>
                <a:gd name="connsiteX507" fmla="*/ 8702922 w 10032639"/>
                <a:gd name="connsiteY507" fmla="*/ 2325344 h 2801577"/>
                <a:gd name="connsiteX508" fmla="*/ 8687439 w 10032639"/>
                <a:gd name="connsiteY508" fmla="*/ 2337227 h 2801577"/>
                <a:gd name="connsiteX509" fmla="*/ 8671956 w 10032639"/>
                <a:gd name="connsiteY509" fmla="*/ 2349470 h 2801577"/>
                <a:gd name="connsiteX510" fmla="*/ 8654673 w 10032639"/>
                <a:gd name="connsiteY510" fmla="*/ 2363154 h 2801577"/>
                <a:gd name="connsiteX511" fmla="*/ 8612906 w 10032639"/>
                <a:gd name="connsiteY511" fmla="*/ 2394483 h 2801577"/>
                <a:gd name="connsiteX512" fmla="*/ 8569698 w 10032639"/>
                <a:gd name="connsiteY512" fmla="*/ 2429053 h 2801577"/>
                <a:gd name="connsiteX513" fmla="*/ 8526490 w 10032639"/>
                <a:gd name="connsiteY513" fmla="*/ 2463623 h 2801577"/>
                <a:gd name="connsiteX514" fmla="*/ 8482923 w 10032639"/>
                <a:gd name="connsiteY514" fmla="*/ 2499994 h 2801577"/>
                <a:gd name="connsiteX515" fmla="*/ 8451957 w 10032639"/>
                <a:gd name="connsiteY515" fmla="*/ 2524481 h 2801577"/>
                <a:gd name="connsiteX516" fmla="*/ 8479682 w 10032639"/>
                <a:gd name="connsiteY516" fmla="*/ 2510437 h 2801577"/>
                <a:gd name="connsiteX517" fmla="*/ 8509207 w 10032639"/>
                <a:gd name="connsiteY517" fmla="*/ 2494952 h 2801577"/>
                <a:gd name="connsiteX518" fmla="*/ 8526490 w 10032639"/>
                <a:gd name="connsiteY518" fmla="*/ 2474066 h 2801577"/>
                <a:gd name="connsiteX519" fmla="*/ 8545574 w 10032639"/>
                <a:gd name="connsiteY519" fmla="*/ 2456781 h 2801577"/>
                <a:gd name="connsiteX520" fmla="*/ 8564657 w 10032639"/>
                <a:gd name="connsiteY520" fmla="*/ 2441297 h 2801577"/>
                <a:gd name="connsiteX521" fmla="*/ 8585181 w 10032639"/>
                <a:gd name="connsiteY521" fmla="*/ 2429053 h 2801577"/>
                <a:gd name="connsiteX522" fmla="*/ 8606065 w 10032639"/>
                <a:gd name="connsiteY522" fmla="*/ 2418610 h 2801577"/>
                <a:gd name="connsiteX523" fmla="*/ 8626588 w 10032639"/>
                <a:gd name="connsiteY523" fmla="*/ 2408167 h 2801577"/>
                <a:gd name="connsiteX524" fmla="*/ 8663315 w 10032639"/>
                <a:gd name="connsiteY524" fmla="*/ 2382240 h 2801577"/>
                <a:gd name="connsiteX525" fmla="*/ 8671956 w 10032639"/>
                <a:gd name="connsiteY525" fmla="*/ 2369996 h 2801577"/>
                <a:gd name="connsiteX526" fmla="*/ 8684198 w 10032639"/>
                <a:gd name="connsiteY526" fmla="*/ 2358113 h 2801577"/>
                <a:gd name="connsiteX527" fmla="*/ 8697881 w 10032639"/>
                <a:gd name="connsiteY527" fmla="*/ 2347670 h 2801577"/>
                <a:gd name="connsiteX528" fmla="*/ 8709763 w 10032639"/>
                <a:gd name="connsiteY528" fmla="*/ 2337227 h 2801577"/>
                <a:gd name="connsiteX529" fmla="*/ 8727046 w 10032639"/>
                <a:gd name="connsiteY529" fmla="*/ 2328585 h 2801577"/>
                <a:gd name="connsiteX530" fmla="*/ 8739288 w 10032639"/>
                <a:gd name="connsiteY530" fmla="*/ 2319942 h 2801577"/>
                <a:gd name="connsiteX531" fmla="*/ 3186207 w 10032639"/>
                <a:gd name="connsiteY531" fmla="*/ 2313344 h 2801577"/>
                <a:gd name="connsiteX532" fmla="*/ 3077504 w 10032639"/>
                <a:gd name="connsiteY532" fmla="*/ 2346109 h 2801577"/>
                <a:gd name="connsiteX533" fmla="*/ 3002996 w 10032639"/>
                <a:gd name="connsiteY533" fmla="*/ 2366992 h 2801577"/>
                <a:gd name="connsiteX534" fmla="*/ 2930288 w 10032639"/>
                <a:gd name="connsiteY534" fmla="*/ 2386075 h 2801577"/>
                <a:gd name="connsiteX535" fmla="*/ 2928488 w 10032639"/>
                <a:gd name="connsiteY535" fmla="*/ 2398317 h 2801577"/>
                <a:gd name="connsiteX536" fmla="*/ 2924889 w 10032639"/>
                <a:gd name="connsiteY536" fmla="*/ 2408399 h 2801577"/>
                <a:gd name="connsiteX537" fmla="*/ 2938927 w 10032639"/>
                <a:gd name="connsiteY537" fmla="*/ 2403358 h 2801577"/>
                <a:gd name="connsiteX538" fmla="*/ 2956204 w 10032639"/>
                <a:gd name="connsiteY538" fmla="*/ 2399757 h 2801577"/>
                <a:gd name="connsiteX539" fmla="*/ 2968442 w 10032639"/>
                <a:gd name="connsiteY539" fmla="*/ 2399757 h 2801577"/>
                <a:gd name="connsiteX540" fmla="*/ 2987159 w 10032639"/>
                <a:gd name="connsiteY540" fmla="*/ 2391116 h 2801577"/>
                <a:gd name="connsiteX541" fmla="*/ 3008035 w 10032639"/>
                <a:gd name="connsiteY541" fmla="*/ 2386075 h 2801577"/>
                <a:gd name="connsiteX542" fmla="*/ 3025313 w 10032639"/>
                <a:gd name="connsiteY542" fmla="*/ 2378874 h 2801577"/>
                <a:gd name="connsiteX543" fmla="*/ 3032152 w 10032639"/>
                <a:gd name="connsiteY543" fmla="*/ 2375634 h 2801577"/>
                <a:gd name="connsiteX544" fmla="*/ 3037551 w 10032639"/>
                <a:gd name="connsiteY544" fmla="*/ 2370233 h 2801577"/>
                <a:gd name="connsiteX545" fmla="*/ 3051229 w 10032639"/>
                <a:gd name="connsiteY545" fmla="*/ 2358351 h 2801577"/>
                <a:gd name="connsiteX546" fmla="*/ 3061667 w 10032639"/>
                <a:gd name="connsiteY546" fmla="*/ 2372033 h 2801577"/>
                <a:gd name="connsiteX547" fmla="*/ 3061667 w 10032639"/>
                <a:gd name="connsiteY547" fmla="*/ 2373833 h 2801577"/>
                <a:gd name="connsiteX548" fmla="*/ 3067066 w 10032639"/>
                <a:gd name="connsiteY548" fmla="*/ 2368793 h 2801577"/>
                <a:gd name="connsiteX549" fmla="*/ 3072105 w 10032639"/>
                <a:gd name="connsiteY549" fmla="*/ 2365192 h 2801577"/>
                <a:gd name="connsiteX550" fmla="*/ 3078944 w 10032639"/>
                <a:gd name="connsiteY550" fmla="*/ 2363392 h 2801577"/>
                <a:gd name="connsiteX551" fmla="*/ 3086143 w 10032639"/>
                <a:gd name="connsiteY551" fmla="*/ 2363392 h 2801577"/>
                <a:gd name="connsiteX552" fmla="*/ 3086143 w 10032639"/>
                <a:gd name="connsiteY552" fmla="*/ 2358351 h 2801577"/>
                <a:gd name="connsiteX553" fmla="*/ 3089383 w 10032639"/>
                <a:gd name="connsiteY553" fmla="*/ 2354751 h 2801577"/>
                <a:gd name="connsiteX554" fmla="*/ 3094782 w 10032639"/>
                <a:gd name="connsiteY554" fmla="*/ 2347910 h 2801577"/>
                <a:gd name="connsiteX555" fmla="*/ 3099821 w 10032639"/>
                <a:gd name="connsiteY555" fmla="*/ 2342869 h 2801577"/>
                <a:gd name="connsiteX556" fmla="*/ 3106660 w 10032639"/>
                <a:gd name="connsiteY556" fmla="*/ 2342869 h 2801577"/>
                <a:gd name="connsiteX557" fmla="*/ 3134375 w 10032639"/>
                <a:gd name="connsiteY557" fmla="*/ 2341069 h 2801577"/>
                <a:gd name="connsiteX558" fmla="*/ 3144814 w 10032639"/>
                <a:gd name="connsiteY558" fmla="*/ 2339268 h 2801577"/>
                <a:gd name="connsiteX559" fmla="*/ 3156691 w 10032639"/>
                <a:gd name="connsiteY559" fmla="*/ 2335668 h 2801577"/>
                <a:gd name="connsiteX560" fmla="*/ 3165690 w 10032639"/>
                <a:gd name="connsiteY560" fmla="*/ 2332427 h 2801577"/>
                <a:gd name="connsiteX561" fmla="*/ 3174329 w 10032639"/>
                <a:gd name="connsiteY561" fmla="*/ 2327026 h 2801577"/>
                <a:gd name="connsiteX562" fmla="*/ 3179368 w 10032639"/>
                <a:gd name="connsiteY562" fmla="*/ 2321986 h 2801577"/>
                <a:gd name="connsiteX563" fmla="*/ 3184767 w 10032639"/>
                <a:gd name="connsiteY563" fmla="*/ 2315145 h 2801577"/>
                <a:gd name="connsiteX564" fmla="*/ 4197721 w 10032639"/>
                <a:gd name="connsiteY564" fmla="*/ 2312074 h 2801577"/>
                <a:gd name="connsiteX565" fmla="*/ 4199522 w 10032639"/>
                <a:gd name="connsiteY565" fmla="*/ 2325753 h 2801577"/>
                <a:gd name="connsiteX566" fmla="*/ 4161360 w 10032639"/>
                <a:gd name="connsiteY566" fmla="*/ 2331153 h 2801577"/>
                <a:gd name="connsiteX567" fmla="*/ 4124639 w 10032639"/>
                <a:gd name="connsiteY567" fmla="*/ 2332953 h 2801577"/>
                <a:gd name="connsiteX568" fmla="*/ 4128240 w 10032639"/>
                <a:gd name="connsiteY568" fmla="*/ 2348431 h 2801577"/>
                <a:gd name="connsiteX569" fmla="*/ 4131839 w 10032639"/>
                <a:gd name="connsiteY569" fmla="*/ 2360311 h 2801577"/>
                <a:gd name="connsiteX570" fmla="*/ 4135080 w 10032639"/>
                <a:gd name="connsiteY570" fmla="*/ 2372550 h 2801577"/>
                <a:gd name="connsiteX571" fmla="*/ 4138680 w 10032639"/>
                <a:gd name="connsiteY571" fmla="*/ 2389829 h 2801577"/>
                <a:gd name="connsiteX572" fmla="*/ 4168200 w 10032639"/>
                <a:gd name="connsiteY572" fmla="*/ 2370750 h 2801577"/>
                <a:gd name="connsiteX573" fmla="*/ 4199522 w 10032639"/>
                <a:gd name="connsiteY573" fmla="*/ 2348431 h 2801577"/>
                <a:gd name="connsiteX574" fmla="*/ 4237323 w 10032639"/>
                <a:gd name="connsiteY574" fmla="*/ 2322513 h 2801577"/>
                <a:gd name="connsiteX575" fmla="*/ 4200962 w 10032639"/>
                <a:gd name="connsiteY575" fmla="*/ 2325753 h 2801577"/>
                <a:gd name="connsiteX576" fmla="*/ 3440686 w 10032639"/>
                <a:gd name="connsiteY576" fmla="*/ 2311544 h 2801577"/>
                <a:gd name="connsiteX577" fmla="*/ 3406132 w 10032639"/>
                <a:gd name="connsiteY577" fmla="*/ 2321986 h 2801577"/>
                <a:gd name="connsiteX578" fmla="*/ 3371577 w 10032639"/>
                <a:gd name="connsiteY578" fmla="*/ 2334228 h 2801577"/>
                <a:gd name="connsiteX579" fmla="*/ 3337023 w 10032639"/>
                <a:gd name="connsiteY579" fmla="*/ 2347910 h 2801577"/>
                <a:gd name="connsiteX580" fmla="*/ 3357899 w 10032639"/>
                <a:gd name="connsiteY580" fmla="*/ 2344309 h 2801577"/>
                <a:gd name="connsiteX581" fmla="*/ 3380215 w 10032639"/>
                <a:gd name="connsiteY581" fmla="*/ 2342869 h 2801577"/>
                <a:gd name="connsiteX582" fmla="*/ 3394253 w 10032639"/>
                <a:gd name="connsiteY582" fmla="*/ 2334228 h 2801577"/>
                <a:gd name="connsiteX583" fmla="*/ 3407931 w 10032639"/>
                <a:gd name="connsiteY583" fmla="*/ 2325586 h 2801577"/>
                <a:gd name="connsiteX584" fmla="*/ 3423409 w 10032639"/>
                <a:gd name="connsiteY584" fmla="*/ 2318385 h 2801577"/>
                <a:gd name="connsiteX585" fmla="*/ 3503316 w 10032639"/>
                <a:gd name="connsiteY585" fmla="*/ 2297862 h 2801577"/>
                <a:gd name="connsiteX586" fmla="*/ 3472889 w 10032639"/>
                <a:gd name="connsiteY586" fmla="*/ 2304600 h 2801577"/>
                <a:gd name="connsiteX587" fmla="*/ 3472001 w 10032639"/>
                <a:gd name="connsiteY587" fmla="*/ 2304703 h 2801577"/>
                <a:gd name="connsiteX588" fmla="*/ 3456163 w 10032639"/>
                <a:gd name="connsiteY588" fmla="*/ 2308304 h 2801577"/>
                <a:gd name="connsiteX589" fmla="*/ 3472889 w 10032639"/>
                <a:gd name="connsiteY589" fmla="*/ 2304600 h 2801577"/>
                <a:gd name="connsiteX590" fmla="*/ 3487478 w 10032639"/>
                <a:gd name="connsiteY590" fmla="*/ 2302903 h 2801577"/>
                <a:gd name="connsiteX591" fmla="*/ 7315793 w 10032639"/>
                <a:gd name="connsiteY591" fmla="*/ 2287590 h 2801577"/>
                <a:gd name="connsiteX592" fmla="*/ 7298512 w 10032639"/>
                <a:gd name="connsiteY592" fmla="*/ 2296228 h 2801577"/>
                <a:gd name="connsiteX593" fmla="*/ 7301752 w 10032639"/>
                <a:gd name="connsiteY593" fmla="*/ 2296228 h 2801577"/>
                <a:gd name="connsiteX594" fmla="*/ 7308593 w 10032639"/>
                <a:gd name="connsiteY594" fmla="*/ 2292629 h 2801577"/>
                <a:gd name="connsiteX595" fmla="*/ 8593822 w 10032639"/>
                <a:gd name="connsiteY595" fmla="*/ 2285372 h 2801577"/>
                <a:gd name="connsiteX596" fmla="*/ 8550615 w 10032639"/>
                <a:gd name="connsiteY596" fmla="*/ 2318142 h 2801577"/>
                <a:gd name="connsiteX597" fmla="*/ 8463839 w 10032639"/>
                <a:gd name="connsiteY597" fmla="*/ 2385841 h 2801577"/>
                <a:gd name="connsiteX598" fmla="*/ 8386065 w 10032639"/>
                <a:gd name="connsiteY598" fmla="*/ 2446338 h 2801577"/>
                <a:gd name="connsiteX599" fmla="*/ 8313332 w 10032639"/>
                <a:gd name="connsiteY599" fmla="*/ 2499994 h 2801577"/>
                <a:gd name="connsiteX600" fmla="*/ 8304691 w 10032639"/>
                <a:gd name="connsiteY600" fmla="*/ 2508636 h 2801577"/>
                <a:gd name="connsiteX601" fmla="*/ 8291009 w 10032639"/>
                <a:gd name="connsiteY601" fmla="*/ 2517279 h 2801577"/>
                <a:gd name="connsiteX602" fmla="*/ 8273725 w 10032639"/>
                <a:gd name="connsiteY602" fmla="*/ 2527722 h 2801577"/>
                <a:gd name="connsiteX603" fmla="*/ 8252842 w 10032639"/>
                <a:gd name="connsiteY603" fmla="*/ 2536364 h 2801577"/>
                <a:gd name="connsiteX604" fmla="*/ 8237359 w 10032639"/>
                <a:gd name="connsiteY604" fmla="*/ 2546807 h 2801577"/>
                <a:gd name="connsiteX605" fmla="*/ 8228717 w 10032639"/>
                <a:gd name="connsiteY605" fmla="*/ 2555450 h 2801577"/>
                <a:gd name="connsiteX606" fmla="*/ 8225117 w 10032639"/>
                <a:gd name="connsiteY606" fmla="*/ 2559051 h 2801577"/>
                <a:gd name="connsiteX607" fmla="*/ 8225117 w 10032639"/>
                <a:gd name="connsiteY607" fmla="*/ 2560851 h 2801577"/>
                <a:gd name="connsiteX608" fmla="*/ 8225117 w 10032639"/>
                <a:gd name="connsiteY608" fmla="*/ 2562652 h 2801577"/>
                <a:gd name="connsiteX609" fmla="*/ 8228717 w 10032639"/>
                <a:gd name="connsiteY609" fmla="*/ 2564092 h 2801577"/>
                <a:gd name="connsiteX610" fmla="*/ 8233758 w 10032639"/>
                <a:gd name="connsiteY610" fmla="*/ 2567693 h 2801577"/>
                <a:gd name="connsiteX611" fmla="*/ 8242400 w 10032639"/>
                <a:gd name="connsiteY611" fmla="*/ 2569494 h 2801577"/>
                <a:gd name="connsiteX612" fmla="*/ 8258243 w 10032639"/>
                <a:gd name="connsiteY612" fmla="*/ 2572734 h 2801577"/>
                <a:gd name="connsiteX613" fmla="*/ 8270125 w 10032639"/>
                <a:gd name="connsiteY613" fmla="*/ 2579937 h 2801577"/>
                <a:gd name="connsiteX614" fmla="*/ 8315133 w 10032639"/>
                <a:gd name="connsiteY614" fmla="*/ 2534564 h 2801577"/>
                <a:gd name="connsiteX615" fmla="*/ 8358340 w 10032639"/>
                <a:gd name="connsiteY615" fmla="*/ 2493152 h 2801577"/>
                <a:gd name="connsiteX616" fmla="*/ 8401908 w 10032639"/>
                <a:gd name="connsiteY616" fmla="*/ 2456781 h 2801577"/>
                <a:gd name="connsiteX617" fmla="*/ 8441515 w 10032639"/>
                <a:gd name="connsiteY617" fmla="*/ 2424012 h 2801577"/>
                <a:gd name="connsiteX618" fmla="*/ 8599223 w 10032639"/>
                <a:gd name="connsiteY618" fmla="*/ 2285372 h 2801577"/>
                <a:gd name="connsiteX619" fmla="*/ 1964563 w 10032639"/>
                <a:gd name="connsiteY619" fmla="*/ 2278779 h 2801577"/>
                <a:gd name="connsiteX620" fmla="*/ 1895095 w 10032639"/>
                <a:gd name="connsiteY620" fmla="*/ 2309744 h 2801577"/>
                <a:gd name="connsiteX621" fmla="*/ 1827785 w 10032639"/>
                <a:gd name="connsiteY621" fmla="*/ 2342869 h 2801577"/>
                <a:gd name="connsiteX622" fmla="*/ 1862340 w 10032639"/>
                <a:gd name="connsiteY622" fmla="*/ 2328827 h 2801577"/>
                <a:gd name="connsiteX623" fmla="*/ 1895095 w 10032639"/>
                <a:gd name="connsiteY623" fmla="*/ 2313344 h 2801577"/>
                <a:gd name="connsiteX624" fmla="*/ 1929649 w 10032639"/>
                <a:gd name="connsiteY624" fmla="*/ 2297862 h 2801577"/>
                <a:gd name="connsiteX625" fmla="*/ 6006794 w 10032639"/>
                <a:gd name="connsiteY625" fmla="*/ 2277151 h 2801577"/>
                <a:gd name="connsiteX626" fmla="*/ 5956752 w 10032639"/>
                <a:gd name="connsiteY626" fmla="*/ 2308107 h 2801577"/>
                <a:gd name="connsiteX627" fmla="*/ 5904911 w 10032639"/>
                <a:gd name="connsiteY627" fmla="*/ 2339423 h 2801577"/>
                <a:gd name="connsiteX628" fmla="*/ 5923631 w 10032639"/>
                <a:gd name="connsiteY628" fmla="*/ 2330784 h 2801577"/>
                <a:gd name="connsiteX629" fmla="*/ 5948112 w 10032639"/>
                <a:gd name="connsiteY629" fmla="*/ 2320345 h 2801577"/>
                <a:gd name="connsiteX630" fmla="*/ 5968633 w 10032639"/>
                <a:gd name="connsiteY630" fmla="*/ 2306667 h 2801577"/>
                <a:gd name="connsiteX631" fmla="*/ 5989513 w 10032639"/>
                <a:gd name="connsiteY631" fmla="*/ 2292629 h 2801577"/>
                <a:gd name="connsiteX632" fmla="*/ 8933363 w 10032639"/>
                <a:gd name="connsiteY632" fmla="*/ 2276730 h 2801577"/>
                <a:gd name="connsiteX633" fmla="*/ 8851988 w 10032639"/>
                <a:gd name="connsiteY633" fmla="*/ 2332186 h 2801577"/>
                <a:gd name="connsiteX634" fmla="*/ 8815622 w 10032639"/>
                <a:gd name="connsiteY634" fmla="*/ 2358113 h 2801577"/>
                <a:gd name="connsiteX635" fmla="*/ 8780696 w 10032639"/>
                <a:gd name="connsiteY635" fmla="*/ 2385841 h 2801577"/>
                <a:gd name="connsiteX636" fmla="*/ 8670156 w 10032639"/>
                <a:gd name="connsiteY636" fmla="*/ 2469025 h 2801577"/>
                <a:gd name="connsiteX637" fmla="*/ 8611105 w 10032639"/>
                <a:gd name="connsiteY637" fmla="*/ 2510437 h 2801577"/>
                <a:gd name="connsiteX638" fmla="*/ 8554215 w 10032639"/>
                <a:gd name="connsiteY638" fmla="*/ 2550408 h 2801577"/>
                <a:gd name="connsiteX639" fmla="*/ 8512448 w 10032639"/>
                <a:gd name="connsiteY639" fmla="*/ 2578136 h 2801577"/>
                <a:gd name="connsiteX640" fmla="*/ 8472481 w 10032639"/>
                <a:gd name="connsiteY640" fmla="*/ 2600462 h 2801577"/>
                <a:gd name="connsiteX641" fmla="*/ 8458798 w 10032639"/>
                <a:gd name="connsiteY641" fmla="*/ 2612706 h 2801577"/>
                <a:gd name="connsiteX642" fmla="*/ 8446556 w 10032639"/>
                <a:gd name="connsiteY642" fmla="*/ 2622789 h 2801577"/>
                <a:gd name="connsiteX643" fmla="*/ 8436474 w 10032639"/>
                <a:gd name="connsiteY643" fmla="*/ 2635032 h 2801577"/>
                <a:gd name="connsiteX644" fmla="*/ 8429633 w 10032639"/>
                <a:gd name="connsiteY644" fmla="*/ 2645475 h 2801577"/>
                <a:gd name="connsiteX645" fmla="*/ 8436474 w 10032639"/>
                <a:gd name="connsiteY645" fmla="*/ 2649076 h 2801577"/>
                <a:gd name="connsiteX646" fmla="*/ 8441515 w 10032639"/>
                <a:gd name="connsiteY646" fmla="*/ 2654118 h 2801577"/>
                <a:gd name="connsiteX647" fmla="*/ 8446556 w 10032639"/>
                <a:gd name="connsiteY647" fmla="*/ 2655918 h 2801577"/>
                <a:gd name="connsiteX648" fmla="*/ 8462399 w 10032639"/>
                <a:gd name="connsiteY648" fmla="*/ 2638633 h 2801577"/>
                <a:gd name="connsiteX649" fmla="*/ 8477882 w 10032639"/>
                <a:gd name="connsiteY649" fmla="*/ 2621348 h 2801577"/>
                <a:gd name="connsiteX650" fmla="*/ 8493364 w 10032639"/>
                <a:gd name="connsiteY650" fmla="*/ 2607304 h 2801577"/>
                <a:gd name="connsiteX651" fmla="*/ 8510647 w 10032639"/>
                <a:gd name="connsiteY651" fmla="*/ 2593620 h 2801577"/>
                <a:gd name="connsiteX652" fmla="*/ 8526490 w 10032639"/>
                <a:gd name="connsiteY652" fmla="*/ 2584978 h 2801577"/>
                <a:gd name="connsiteX653" fmla="*/ 8541973 w 10032639"/>
                <a:gd name="connsiteY653" fmla="*/ 2572734 h 2801577"/>
                <a:gd name="connsiteX654" fmla="*/ 8559256 w 10032639"/>
                <a:gd name="connsiteY654" fmla="*/ 2557250 h 2801577"/>
                <a:gd name="connsiteX655" fmla="*/ 8578340 w 10032639"/>
                <a:gd name="connsiteY655" fmla="*/ 2538165 h 2801577"/>
                <a:gd name="connsiteX656" fmla="*/ 8581940 w 10032639"/>
                <a:gd name="connsiteY656" fmla="*/ 2534564 h 2801577"/>
                <a:gd name="connsiteX657" fmla="*/ 8588781 w 10032639"/>
                <a:gd name="connsiteY657" fmla="*/ 2534564 h 2801577"/>
                <a:gd name="connsiteX658" fmla="*/ 8593822 w 10032639"/>
                <a:gd name="connsiteY658" fmla="*/ 2534564 h 2801577"/>
                <a:gd name="connsiteX659" fmla="*/ 8600663 w 10032639"/>
                <a:gd name="connsiteY659" fmla="*/ 2536364 h 2801577"/>
                <a:gd name="connsiteX660" fmla="*/ 8612906 w 10032639"/>
                <a:gd name="connsiteY660" fmla="*/ 2519079 h 2801577"/>
                <a:gd name="connsiteX661" fmla="*/ 8628388 w 10032639"/>
                <a:gd name="connsiteY661" fmla="*/ 2505035 h 2801577"/>
                <a:gd name="connsiteX662" fmla="*/ 8644231 w 10032639"/>
                <a:gd name="connsiteY662" fmla="*/ 2491351 h 2801577"/>
                <a:gd name="connsiteX663" fmla="*/ 8663315 w 10032639"/>
                <a:gd name="connsiteY663" fmla="*/ 2482709 h 2801577"/>
                <a:gd name="connsiteX664" fmla="*/ 8680598 w 10032639"/>
                <a:gd name="connsiteY664" fmla="*/ 2474066 h 2801577"/>
                <a:gd name="connsiteX665" fmla="*/ 8696081 w 10032639"/>
                <a:gd name="connsiteY665" fmla="*/ 2461823 h 2801577"/>
                <a:gd name="connsiteX666" fmla="*/ 8711563 w 10032639"/>
                <a:gd name="connsiteY666" fmla="*/ 2448139 h 2801577"/>
                <a:gd name="connsiteX667" fmla="*/ 8725606 w 10032639"/>
                <a:gd name="connsiteY667" fmla="*/ 2432654 h 2801577"/>
                <a:gd name="connsiteX668" fmla="*/ 8728846 w 10032639"/>
                <a:gd name="connsiteY668" fmla="*/ 2429053 h 2801577"/>
                <a:gd name="connsiteX669" fmla="*/ 8732447 w 10032639"/>
                <a:gd name="connsiteY669" fmla="*/ 2427613 h 2801577"/>
                <a:gd name="connsiteX670" fmla="*/ 8747930 w 10032639"/>
                <a:gd name="connsiteY670" fmla="*/ 2422211 h 2801577"/>
                <a:gd name="connsiteX671" fmla="*/ 8763413 w 10032639"/>
                <a:gd name="connsiteY671" fmla="*/ 2417170 h 2801577"/>
                <a:gd name="connsiteX672" fmla="*/ 8775655 w 10032639"/>
                <a:gd name="connsiteY672" fmla="*/ 2409968 h 2801577"/>
                <a:gd name="connsiteX673" fmla="*/ 8777455 w 10032639"/>
                <a:gd name="connsiteY673" fmla="*/ 2403126 h 2801577"/>
                <a:gd name="connsiteX674" fmla="*/ 8780696 w 10032639"/>
                <a:gd name="connsiteY674" fmla="*/ 2396284 h 2801577"/>
                <a:gd name="connsiteX675" fmla="*/ 8786097 w 10032639"/>
                <a:gd name="connsiteY675" fmla="*/ 2389082 h 2801577"/>
                <a:gd name="connsiteX676" fmla="*/ 8791137 w 10032639"/>
                <a:gd name="connsiteY676" fmla="*/ 2382240 h 2801577"/>
                <a:gd name="connsiteX677" fmla="*/ 8796539 w 10032639"/>
                <a:gd name="connsiteY677" fmla="*/ 2377198 h 2801577"/>
                <a:gd name="connsiteX678" fmla="*/ 8803380 w 10032639"/>
                <a:gd name="connsiteY678" fmla="*/ 2373597 h 2801577"/>
                <a:gd name="connsiteX679" fmla="*/ 8810221 w 10032639"/>
                <a:gd name="connsiteY679" fmla="*/ 2369996 h 2801577"/>
                <a:gd name="connsiteX680" fmla="*/ 8817422 w 10032639"/>
                <a:gd name="connsiteY680" fmla="*/ 2368556 h 2801577"/>
                <a:gd name="connsiteX681" fmla="*/ 8827864 w 10032639"/>
                <a:gd name="connsiteY681" fmla="*/ 2369996 h 2801577"/>
                <a:gd name="connsiteX682" fmla="*/ 8837946 w 10032639"/>
                <a:gd name="connsiteY682" fmla="*/ 2359553 h 2801577"/>
                <a:gd name="connsiteX683" fmla="*/ 8848388 w 10032639"/>
                <a:gd name="connsiteY683" fmla="*/ 2347670 h 2801577"/>
                <a:gd name="connsiteX684" fmla="*/ 8857029 w 10032639"/>
                <a:gd name="connsiteY684" fmla="*/ 2342629 h 2801577"/>
                <a:gd name="connsiteX685" fmla="*/ 8863871 w 10032639"/>
                <a:gd name="connsiteY685" fmla="*/ 2337227 h 2801577"/>
                <a:gd name="connsiteX686" fmla="*/ 8872512 w 10032639"/>
                <a:gd name="connsiteY686" fmla="*/ 2333986 h 2801577"/>
                <a:gd name="connsiteX687" fmla="*/ 8881153 w 10032639"/>
                <a:gd name="connsiteY687" fmla="*/ 2333986 h 2801577"/>
                <a:gd name="connsiteX688" fmla="*/ 8886555 w 10032639"/>
                <a:gd name="connsiteY688" fmla="*/ 2323543 h 2801577"/>
                <a:gd name="connsiteX689" fmla="*/ 8891595 w 10032639"/>
                <a:gd name="connsiteY689" fmla="*/ 2316701 h 2801577"/>
                <a:gd name="connsiteX690" fmla="*/ 8895196 w 10032639"/>
                <a:gd name="connsiteY690" fmla="*/ 2311300 h 2801577"/>
                <a:gd name="connsiteX691" fmla="*/ 8903838 w 10032639"/>
                <a:gd name="connsiteY691" fmla="*/ 2300857 h 2801577"/>
                <a:gd name="connsiteX692" fmla="*/ 6280402 w 10032639"/>
                <a:gd name="connsiteY692" fmla="*/ 2264912 h 2801577"/>
                <a:gd name="connsiteX693" fmla="*/ 6280402 w 10032639"/>
                <a:gd name="connsiteY693" fmla="*/ 2266712 h 2801577"/>
                <a:gd name="connsiteX694" fmla="*/ 6282202 w 10032639"/>
                <a:gd name="connsiteY694" fmla="*/ 2264912 h 2801577"/>
                <a:gd name="connsiteX695" fmla="*/ 1770554 w 10032639"/>
                <a:gd name="connsiteY695" fmla="*/ 2256096 h 2801577"/>
                <a:gd name="connsiteX696" fmla="*/ 1744639 w 10032639"/>
                <a:gd name="connsiteY696" fmla="*/ 2264737 h 2801577"/>
                <a:gd name="connsiteX697" fmla="*/ 1671931 w 10032639"/>
                <a:gd name="connsiteY697" fmla="*/ 2296062 h 2801577"/>
                <a:gd name="connsiteX698" fmla="*/ 1631977 w 10032639"/>
                <a:gd name="connsiteY698" fmla="*/ 2313344 h 2801577"/>
                <a:gd name="connsiteX699" fmla="*/ 1593823 w 10032639"/>
                <a:gd name="connsiteY699" fmla="*/ 2332427 h 2801577"/>
                <a:gd name="connsiteX700" fmla="*/ 1595623 w 10032639"/>
                <a:gd name="connsiteY700" fmla="*/ 2351150 h 2801577"/>
                <a:gd name="connsiteX701" fmla="*/ 1601022 w 10032639"/>
                <a:gd name="connsiteY701" fmla="*/ 2363392 h 2801577"/>
                <a:gd name="connsiteX702" fmla="*/ 1623338 w 10032639"/>
                <a:gd name="connsiteY702" fmla="*/ 2352950 h 2801577"/>
                <a:gd name="connsiteX703" fmla="*/ 1646014 w 10032639"/>
                <a:gd name="connsiteY703" fmla="*/ 2339268 h 2801577"/>
                <a:gd name="connsiteX704" fmla="*/ 1652854 w 10032639"/>
                <a:gd name="connsiteY704" fmla="*/ 2334228 h 2801577"/>
                <a:gd name="connsiteX705" fmla="*/ 1659692 w 10032639"/>
                <a:gd name="connsiteY705" fmla="*/ 2330627 h 2801577"/>
                <a:gd name="connsiteX706" fmla="*/ 1666891 w 10032639"/>
                <a:gd name="connsiteY706" fmla="*/ 2327026 h 2801577"/>
                <a:gd name="connsiteX707" fmla="*/ 1675530 w 10032639"/>
                <a:gd name="connsiteY707" fmla="*/ 2327026 h 2801577"/>
                <a:gd name="connsiteX708" fmla="*/ 1675530 w 10032639"/>
                <a:gd name="connsiteY708" fmla="*/ 2321986 h 2801577"/>
                <a:gd name="connsiteX709" fmla="*/ 1680569 w 10032639"/>
                <a:gd name="connsiteY709" fmla="*/ 2316945 h 2801577"/>
                <a:gd name="connsiteX710" fmla="*/ 1685968 w 10032639"/>
                <a:gd name="connsiteY710" fmla="*/ 2311544 h 2801577"/>
                <a:gd name="connsiteX711" fmla="*/ 1692807 w 10032639"/>
                <a:gd name="connsiteY711" fmla="*/ 2309744 h 2801577"/>
                <a:gd name="connsiteX712" fmla="*/ 1701446 w 10032639"/>
                <a:gd name="connsiteY712" fmla="*/ 2308304 h 2801577"/>
                <a:gd name="connsiteX713" fmla="*/ 1713324 w 10032639"/>
                <a:gd name="connsiteY713" fmla="*/ 2309744 h 2801577"/>
                <a:gd name="connsiteX714" fmla="*/ 1723762 w 10032639"/>
                <a:gd name="connsiteY714" fmla="*/ 2309744 h 2801577"/>
                <a:gd name="connsiteX715" fmla="*/ 1732401 w 10032639"/>
                <a:gd name="connsiteY715" fmla="*/ 2306503 h 2801577"/>
                <a:gd name="connsiteX716" fmla="*/ 1742839 w 10032639"/>
                <a:gd name="connsiteY716" fmla="*/ 2301103 h 2801577"/>
                <a:gd name="connsiteX717" fmla="*/ 1747878 w 10032639"/>
                <a:gd name="connsiteY717" fmla="*/ 2294262 h 2801577"/>
                <a:gd name="connsiteX718" fmla="*/ 1755077 w 10032639"/>
                <a:gd name="connsiteY718" fmla="*/ 2291021 h 2801577"/>
                <a:gd name="connsiteX719" fmla="*/ 1770554 w 10032639"/>
                <a:gd name="connsiteY719" fmla="*/ 2282020 h 2801577"/>
                <a:gd name="connsiteX720" fmla="*/ 1770554 w 10032639"/>
                <a:gd name="connsiteY720" fmla="*/ 2273378 h 2801577"/>
                <a:gd name="connsiteX721" fmla="*/ 1586984 w 10032639"/>
                <a:gd name="connsiteY721" fmla="*/ 2252855 h 2801577"/>
                <a:gd name="connsiteX722" fmla="*/ 1575106 w 10032639"/>
                <a:gd name="connsiteY722" fmla="*/ 2261497 h 2801577"/>
                <a:gd name="connsiteX723" fmla="*/ 1562868 w 10032639"/>
                <a:gd name="connsiteY723" fmla="*/ 2270138 h 2801577"/>
                <a:gd name="connsiteX724" fmla="*/ 1568267 w 10032639"/>
                <a:gd name="connsiteY724" fmla="*/ 2268338 h 2801577"/>
                <a:gd name="connsiteX725" fmla="*/ 1578346 w 10032639"/>
                <a:gd name="connsiteY725" fmla="*/ 2261497 h 2801577"/>
                <a:gd name="connsiteX726" fmla="*/ 1616499 w 10032639"/>
                <a:gd name="connsiteY726" fmla="*/ 2238813 h 2801577"/>
                <a:gd name="connsiteX727" fmla="*/ 1606061 w 10032639"/>
                <a:gd name="connsiteY727" fmla="*/ 2243854 h 2801577"/>
                <a:gd name="connsiteX728" fmla="*/ 1611100 w 10032639"/>
                <a:gd name="connsiteY728" fmla="*/ 2245654 h 2801577"/>
                <a:gd name="connsiteX729" fmla="*/ 8514248 w 10032639"/>
                <a:gd name="connsiteY729" fmla="*/ 2238559 h 2801577"/>
                <a:gd name="connsiteX730" fmla="*/ 8507407 w 10032639"/>
                <a:gd name="connsiteY730" fmla="*/ 2240359 h 2801577"/>
                <a:gd name="connsiteX731" fmla="*/ 8496965 w 10032639"/>
                <a:gd name="connsiteY731" fmla="*/ 2247201 h 2801577"/>
                <a:gd name="connsiteX732" fmla="*/ 8488323 w 10032639"/>
                <a:gd name="connsiteY732" fmla="*/ 2254043 h 2801577"/>
                <a:gd name="connsiteX733" fmla="*/ 8445116 w 10032639"/>
                <a:gd name="connsiteY733" fmla="*/ 2285372 h 2801577"/>
                <a:gd name="connsiteX734" fmla="*/ 8410550 w 10032639"/>
                <a:gd name="connsiteY734" fmla="*/ 2313100 h 2801577"/>
                <a:gd name="connsiteX735" fmla="*/ 8387866 w 10032639"/>
                <a:gd name="connsiteY735" fmla="*/ 2332186 h 2801577"/>
                <a:gd name="connsiteX736" fmla="*/ 8379224 w 10032639"/>
                <a:gd name="connsiteY736" fmla="*/ 2340828 h 2801577"/>
                <a:gd name="connsiteX737" fmla="*/ 8400108 w 10032639"/>
                <a:gd name="connsiteY737" fmla="*/ 2326784 h 2801577"/>
                <a:gd name="connsiteX738" fmla="*/ 8437915 w 10032639"/>
                <a:gd name="connsiteY738" fmla="*/ 2295815 h 2801577"/>
                <a:gd name="connsiteX739" fmla="*/ 8477882 w 10032639"/>
                <a:gd name="connsiteY739" fmla="*/ 2262686 h 2801577"/>
                <a:gd name="connsiteX740" fmla="*/ 8481122 w 10032639"/>
                <a:gd name="connsiteY740" fmla="*/ 2261245 h 2801577"/>
                <a:gd name="connsiteX741" fmla="*/ 8495165 w 10032639"/>
                <a:gd name="connsiteY741" fmla="*/ 2252603 h 2801577"/>
                <a:gd name="connsiteX742" fmla="*/ 8510647 w 10032639"/>
                <a:gd name="connsiteY742" fmla="*/ 2242160 h 2801577"/>
                <a:gd name="connsiteX743" fmla="*/ 8512448 w 10032639"/>
                <a:gd name="connsiteY743" fmla="*/ 2240359 h 2801577"/>
                <a:gd name="connsiteX744" fmla="*/ 4434611 w 10032639"/>
                <a:gd name="connsiteY744" fmla="*/ 2227119 h 2801577"/>
                <a:gd name="connsiteX745" fmla="*/ 4434611 w 10032639"/>
                <a:gd name="connsiteY745" fmla="*/ 2242598 h 2801577"/>
                <a:gd name="connsiteX746" fmla="*/ 4441811 w 10032639"/>
                <a:gd name="connsiteY746" fmla="*/ 2241158 h 2801577"/>
                <a:gd name="connsiteX747" fmla="*/ 4440011 w 10032639"/>
                <a:gd name="connsiteY747" fmla="*/ 2235759 h 2801577"/>
                <a:gd name="connsiteX748" fmla="*/ 4436411 w 10032639"/>
                <a:gd name="connsiteY748" fmla="*/ 2230719 h 2801577"/>
                <a:gd name="connsiteX749" fmla="*/ 1678769 w 10032639"/>
                <a:gd name="connsiteY749" fmla="*/ 2221531 h 2801577"/>
                <a:gd name="connsiteX750" fmla="*/ 1654653 w 10032639"/>
                <a:gd name="connsiteY750" fmla="*/ 2228372 h 2801577"/>
                <a:gd name="connsiteX751" fmla="*/ 1628737 w 10032639"/>
                <a:gd name="connsiteY751" fmla="*/ 2235213 h 2801577"/>
                <a:gd name="connsiteX752" fmla="*/ 1630177 w 10032639"/>
                <a:gd name="connsiteY752" fmla="*/ 2235213 h 2801577"/>
                <a:gd name="connsiteX753" fmla="*/ 1640615 w 10032639"/>
                <a:gd name="connsiteY753" fmla="*/ 2237013 h 2801577"/>
                <a:gd name="connsiteX754" fmla="*/ 1647814 w 10032639"/>
                <a:gd name="connsiteY754" fmla="*/ 2238813 h 2801577"/>
                <a:gd name="connsiteX755" fmla="*/ 1652854 w 10032639"/>
                <a:gd name="connsiteY755" fmla="*/ 2237013 h 2801577"/>
                <a:gd name="connsiteX756" fmla="*/ 1663292 w 10032639"/>
                <a:gd name="connsiteY756" fmla="*/ 2231972 h 2801577"/>
                <a:gd name="connsiteX757" fmla="*/ 8096934 w 10032639"/>
                <a:gd name="connsiteY757" fmla="*/ 2217673 h 2801577"/>
                <a:gd name="connsiteX758" fmla="*/ 8083251 w 10032639"/>
                <a:gd name="connsiteY758" fmla="*/ 2228116 h 2801577"/>
                <a:gd name="connsiteX759" fmla="*/ 8067409 w 10032639"/>
                <a:gd name="connsiteY759" fmla="*/ 2236758 h 2801577"/>
                <a:gd name="connsiteX760" fmla="*/ 8038243 w 10032639"/>
                <a:gd name="connsiteY760" fmla="*/ 2259445 h 2801577"/>
                <a:gd name="connsiteX761" fmla="*/ 8003677 w 10032639"/>
                <a:gd name="connsiteY761" fmla="*/ 2281771 h 2801577"/>
                <a:gd name="connsiteX762" fmla="*/ 7995036 w 10032639"/>
                <a:gd name="connsiteY762" fmla="*/ 2288973 h 2801577"/>
                <a:gd name="connsiteX763" fmla="*/ 7986394 w 10032639"/>
                <a:gd name="connsiteY763" fmla="*/ 2297616 h 2801577"/>
                <a:gd name="connsiteX764" fmla="*/ 7980993 w 10032639"/>
                <a:gd name="connsiteY764" fmla="*/ 2304458 h 2801577"/>
                <a:gd name="connsiteX765" fmla="*/ 7977753 w 10032639"/>
                <a:gd name="connsiteY765" fmla="*/ 2313100 h 2801577"/>
                <a:gd name="connsiteX766" fmla="*/ 7982794 w 10032639"/>
                <a:gd name="connsiteY766" fmla="*/ 2309499 h 2801577"/>
                <a:gd name="connsiteX767" fmla="*/ 7988195 w 10032639"/>
                <a:gd name="connsiteY767" fmla="*/ 2306258 h 2801577"/>
                <a:gd name="connsiteX768" fmla="*/ 8005118 w 10032639"/>
                <a:gd name="connsiteY768" fmla="*/ 2288973 h 2801577"/>
                <a:gd name="connsiteX769" fmla="*/ 8020960 w 10032639"/>
                <a:gd name="connsiteY769" fmla="*/ 2276730 h 2801577"/>
                <a:gd name="connsiteX770" fmla="*/ 8038243 w 10032639"/>
                <a:gd name="connsiteY770" fmla="*/ 2266287 h 2801577"/>
                <a:gd name="connsiteX771" fmla="*/ 8055527 w 10032639"/>
                <a:gd name="connsiteY771" fmla="*/ 2254043 h 2801577"/>
                <a:gd name="connsiteX772" fmla="*/ 8071009 w 10032639"/>
                <a:gd name="connsiteY772" fmla="*/ 2245401 h 2801577"/>
                <a:gd name="connsiteX773" fmla="*/ 8083251 w 10032639"/>
                <a:gd name="connsiteY773" fmla="*/ 2233157 h 2801577"/>
                <a:gd name="connsiteX774" fmla="*/ 3534271 w 10032639"/>
                <a:gd name="connsiteY774" fmla="*/ 2195607 h 2801577"/>
                <a:gd name="connsiteX775" fmla="*/ 3456163 w 10032639"/>
                <a:gd name="connsiteY775" fmla="*/ 2223331 h 2801577"/>
                <a:gd name="connsiteX776" fmla="*/ 3382015 w 10032639"/>
                <a:gd name="connsiteY776" fmla="*/ 2249255 h 2801577"/>
                <a:gd name="connsiteX777" fmla="*/ 3241638 w 10032639"/>
                <a:gd name="connsiteY777" fmla="*/ 2296062 h 2801577"/>
                <a:gd name="connsiteX778" fmla="*/ 3200245 w 10032639"/>
                <a:gd name="connsiteY778" fmla="*/ 2309744 h 2801577"/>
                <a:gd name="connsiteX779" fmla="*/ 3208883 w 10032639"/>
                <a:gd name="connsiteY779" fmla="*/ 2311544 h 2801577"/>
                <a:gd name="connsiteX780" fmla="*/ 3214282 w 10032639"/>
                <a:gd name="connsiteY780" fmla="*/ 2316945 h 2801577"/>
                <a:gd name="connsiteX781" fmla="*/ 3221121 w 10032639"/>
                <a:gd name="connsiteY781" fmla="*/ 2318385 h 2801577"/>
                <a:gd name="connsiteX782" fmla="*/ 3226160 w 10032639"/>
                <a:gd name="connsiteY782" fmla="*/ 2313344 h 2801577"/>
                <a:gd name="connsiteX783" fmla="*/ 3234799 w 10032639"/>
                <a:gd name="connsiteY783" fmla="*/ 2304703 h 2801577"/>
                <a:gd name="connsiteX784" fmla="*/ 3240198 w 10032639"/>
                <a:gd name="connsiteY784" fmla="*/ 2302903 h 2801577"/>
                <a:gd name="connsiteX785" fmla="*/ 3247037 w 10032639"/>
                <a:gd name="connsiteY785" fmla="*/ 2301103 h 2801577"/>
                <a:gd name="connsiteX786" fmla="*/ 3279792 w 10032639"/>
                <a:gd name="connsiteY786" fmla="*/ 2294262 h 2801577"/>
                <a:gd name="connsiteX787" fmla="*/ 3312547 w 10032639"/>
                <a:gd name="connsiteY787" fmla="*/ 2283820 h 2801577"/>
                <a:gd name="connsiteX788" fmla="*/ 3349261 w 10032639"/>
                <a:gd name="connsiteY788" fmla="*/ 2271938 h 2801577"/>
                <a:gd name="connsiteX789" fmla="*/ 3387055 w 10032639"/>
                <a:gd name="connsiteY789" fmla="*/ 2256096 h 2801577"/>
                <a:gd name="connsiteX790" fmla="*/ 3427008 w 10032639"/>
                <a:gd name="connsiteY790" fmla="*/ 2240614 h 2801577"/>
                <a:gd name="connsiteX791" fmla="*/ 3463362 w 10032639"/>
                <a:gd name="connsiteY791" fmla="*/ 2226571 h 2801577"/>
                <a:gd name="connsiteX792" fmla="*/ 3499716 w 10032639"/>
                <a:gd name="connsiteY792" fmla="*/ 2214690 h 2801577"/>
                <a:gd name="connsiteX793" fmla="*/ 3534271 w 10032639"/>
                <a:gd name="connsiteY793" fmla="*/ 2206048 h 2801577"/>
                <a:gd name="connsiteX794" fmla="*/ 825707 w 10032639"/>
                <a:gd name="connsiteY794" fmla="*/ 2178324 h 2801577"/>
                <a:gd name="connsiteX795" fmla="*/ 730322 w 10032639"/>
                <a:gd name="connsiteY795" fmla="*/ 2221531 h 2801577"/>
                <a:gd name="connsiteX796" fmla="*/ 638537 w 10032639"/>
                <a:gd name="connsiteY796" fmla="*/ 2264737 h 2801577"/>
                <a:gd name="connsiteX797" fmla="*/ 501759 w 10032639"/>
                <a:gd name="connsiteY797" fmla="*/ 2325586 h 2801577"/>
                <a:gd name="connsiteX798" fmla="*/ 339065 w 10032639"/>
                <a:gd name="connsiteY798" fmla="*/ 2405158 h 2801577"/>
                <a:gd name="connsiteX799" fmla="*/ 183570 w 10032639"/>
                <a:gd name="connsiteY799" fmla="*/ 2481129 h 2801577"/>
                <a:gd name="connsiteX800" fmla="*/ 183570 w 10032639"/>
                <a:gd name="connsiteY800" fmla="*/ 2491571 h 2801577"/>
                <a:gd name="connsiteX801" fmla="*/ 179971 w 10032639"/>
                <a:gd name="connsiteY801" fmla="*/ 2500212 h 2801577"/>
                <a:gd name="connsiteX802" fmla="*/ 186809 w 10032639"/>
                <a:gd name="connsiteY802" fmla="*/ 2496612 h 2801577"/>
                <a:gd name="connsiteX803" fmla="*/ 205886 w 10032639"/>
                <a:gd name="connsiteY803" fmla="*/ 2487970 h 2801577"/>
                <a:gd name="connsiteX804" fmla="*/ 226763 w 10032639"/>
                <a:gd name="connsiteY804" fmla="*/ 2477889 h 2801577"/>
                <a:gd name="connsiteX805" fmla="*/ 245840 w 10032639"/>
                <a:gd name="connsiteY805" fmla="*/ 2465647 h 2801577"/>
                <a:gd name="connsiteX806" fmla="*/ 264917 w 10032639"/>
                <a:gd name="connsiteY806" fmla="*/ 2453765 h 2801577"/>
                <a:gd name="connsiteX807" fmla="*/ 269956 w 10032639"/>
                <a:gd name="connsiteY807" fmla="*/ 2450165 h 2801577"/>
                <a:gd name="connsiteX808" fmla="*/ 276795 w 10032639"/>
                <a:gd name="connsiteY808" fmla="*/ 2450165 h 2801577"/>
                <a:gd name="connsiteX809" fmla="*/ 289033 w 10032639"/>
                <a:gd name="connsiteY809" fmla="*/ 2451965 h 2801577"/>
                <a:gd name="connsiteX810" fmla="*/ 299471 w 10032639"/>
                <a:gd name="connsiteY810" fmla="*/ 2451965 h 2801577"/>
                <a:gd name="connsiteX811" fmla="*/ 309910 w 10032639"/>
                <a:gd name="connsiteY811" fmla="*/ 2448365 h 2801577"/>
                <a:gd name="connsiteX812" fmla="*/ 321788 w 10032639"/>
                <a:gd name="connsiteY812" fmla="*/ 2443324 h 2801577"/>
                <a:gd name="connsiteX813" fmla="*/ 332226 w 10032639"/>
                <a:gd name="connsiteY813" fmla="*/ 2439723 h 2801577"/>
                <a:gd name="connsiteX814" fmla="*/ 344464 w 10032639"/>
                <a:gd name="connsiteY814" fmla="*/ 2436483 h 2801577"/>
                <a:gd name="connsiteX815" fmla="*/ 354543 w 10032639"/>
                <a:gd name="connsiteY815" fmla="*/ 2429282 h 2801577"/>
                <a:gd name="connsiteX816" fmla="*/ 364981 w 10032639"/>
                <a:gd name="connsiteY816" fmla="*/ 2422441 h 2801577"/>
                <a:gd name="connsiteX817" fmla="*/ 389457 w 10032639"/>
                <a:gd name="connsiteY817" fmla="*/ 2406958 h 2801577"/>
                <a:gd name="connsiteX818" fmla="*/ 410334 w 10032639"/>
                <a:gd name="connsiteY818" fmla="*/ 2392916 h 2801577"/>
                <a:gd name="connsiteX819" fmla="*/ 420772 w 10032639"/>
                <a:gd name="connsiteY819" fmla="*/ 2387876 h 2801577"/>
                <a:gd name="connsiteX820" fmla="*/ 432650 w 10032639"/>
                <a:gd name="connsiteY820" fmla="*/ 2382475 h 2801577"/>
                <a:gd name="connsiteX821" fmla="*/ 455326 w 10032639"/>
                <a:gd name="connsiteY821" fmla="*/ 2377434 h 2801577"/>
                <a:gd name="connsiteX822" fmla="*/ 418972 w 10032639"/>
                <a:gd name="connsiteY822" fmla="*/ 2377434 h 2801577"/>
                <a:gd name="connsiteX823" fmla="*/ 519036 w 10032639"/>
                <a:gd name="connsiteY823" fmla="*/ 2342869 h 2801577"/>
                <a:gd name="connsiteX824" fmla="*/ 526235 w 10032639"/>
                <a:gd name="connsiteY824" fmla="*/ 2337468 h 2801577"/>
                <a:gd name="connsiteX825" fmla="*/ 534873 w 10032639"/>
                <a:gd name="connsiteY825" fmla="*/ 2335668 h 2801577"/>
                <a:gd name="connsiteX826" fmla="*/ 545312 w 10032639"/>
                <a:gd name="connsiteY826" fmla="*/ 2335668 h 2801577"/>
                <a:gd name="connsiteX827" fmla="*/ 555750 w 10032639"/>
                <a:gd name="connsiteY827" fmla="*/ 2332427 h 2801577"/>
                <a:gd name="connsiteX828" fmla="*/ 564389 w 10032639"/>
                <a:gd name="connsiteY828" fmla="*/ 2328827 h 2801577"/>
                <a:gd name="connsiteX829" fmla="*/ 567628 w 10032639"/>
                <a:gd name="connsiteY829" fmla="*/ 2327026 h 2801577"/>
                <a:gd name="connsiteX830" fmla="*/ 571228 w 10032639"/>
                <a:gd name="connsiteY830" fmla="*/ 2323786 h 2801577"/>
                <a:gd name="connsiteX831" fmla="*/ 574827 w 10032639"/>
                <a:gd name="connsiteY831" fmla="*/ 2318385 h 2801577"/>
                <a:gd name="connsiteX832" fmla="*/ 579866 w 10032639"/>
                <a:gd name="connsiteY832" fmla="*/ 2313344 h 2801577"/>
                <a:gd name="connsiteX833" fmla="*/ 592104 w 10032639"/>
                <a:gd name="connsiteY833" fmla="*/ 2308304 h 2801577"/>
                <a:gd name="connsiteX834" fmla="*/ 603982 w 10032639"/>
                <a:gd name="connsiteY834" fmla="*/ 2304703 h 2801577"/>
                <a:gd name="connsiteX835" fmla="*/ 619460 w 10032639"/>
                <a:gd name="connsiteY835" fmla="*/ 2306503 h 2801577"/>
                <a:gd name="connsiteX836" fmla="*/ 621260 w 10032639"/>
                <a:gd name="connsiteY836" fmla="*/ 2296062 h 2801577"/>
                <a:gd name="connsiteX837" fmla="*/ 626299 w 10032639"/>
                <a:gd name="connsiteY837" fmla="*/ 2291021 h 2801577"/>
                <a:gd name="connsiteX838" fmla="*/ 631698 w 10032639"/>
                <a:gd name="connsiteY838" fmla="*/ 2287421 h 2801577"/>
                <a:gd name="connsiteX839" fmla="*/ 638537 w 10032639"/>
                <a:gd name="connsiteY839" fmla="*/ 2285620 h 2801577"/>
                <a:gd name="connsiteX840" fmla="*/ 647175 w 10032639"/>
                <a:gd name="connsiteY840" fmla="*/ 2285620 h 2801577"/>
                <a:gd name="connsiteX841" fmla="*/ 674891 w 10032639"/>
                <a:gd name="connsiteY841" fmla="*/ 2276979 h 2801577"/>
                <a:gd name="connsiteX842" fmla="*/ 701167 w 10032639"/>
                <a:gd name="connsiteY842" fmla="*/ 2266537 h 2801577"/>
                <a:gd name="connsiteX843" fmla="*/ 719884 w 10032639"/>
                <a:gd name="connsiteY843" fmla="*/ 2256096 h 2801577"/>
                <a:gd name="connsiteX844" fmla="*/ 733921 w 10032639"/>
                <a:gd name="connsiteY844" fmla="*/ 2243854 h 2801577"/>
                <a:gd name="connsiteX845" fmla="*/ 749399 w 10032639"/>
                <a:gd name="connsiteY845" fmla="*/ 2231972 h 2801577"/>
                <a:gd name="connsiteX846" fmla="*/ 769916 w 10032639"/>
                <a:gd name="connsiteY846" fmla="*/ 2219730 h 2801577"/>
                <a:gd name="connsiteX847" fmla="*/ 794392 w 10032639"/>
                <a:gd name="connsiteY847" fmla="*/ 2207489 h 2801577"/>
                <a:gd name="connsiteX848" fmla="*/ 822107 w 10032639"/>
                <a:gd name="connsiteY848" fmla="*/ 2198847 h 2801577"/>
                <a:gd name="connsiteX849" fmla="*/ 823907 w 10032639"/>
                <a:gd name="connsiteY849" fmla="*/ 2188766 h 2801577"/>
                <a:gd name="connsiteX850" fmla="*/ 7364034 w 10032639"/>
                <a:gd name="connsiteY850" fmla="*/ 2174924 h 2801577"/>
                <a:gd name="connsiteX851" fmla="*/ 7336313 w 10032639"/>
                <a:gd name="connsiteY851" fmla="*/ 2192202 h 2801577"/>
                <a:gd name="connsiteX852" fmla="*/ 7339913 w 10032639"/>
                <a:gd name="connsiteY852" fmla="*/ 2190402 h 2801577"/>
                <a:gd name="connsiteX853" fmla="*/ 7353594 w 10032639"/>
                <a:gd name="connsiteY853" fmla="*/ 2183563 h 2801577"/>
                <a:gd name="connsiteX854" fmla="*/ 7358994 w 10032639"/>
                <a:gd name="connsiteY854" fmla="*/ 2180323 h 2801577"/>
                <a:gd name="connsiteX855" fmla="*/ 2964842 w 10032639"/>
                <a:gd name="connsiteY855" fmla="*/ 2171483 h 2801577"/>
                <a:gd name="connsiteX856" fmla="*/ 2963578 w 10032639"/>
                <a:gd name="connsiteY856" fmla="*/ 2172415 h 2801577"/>
                <a:gd name="connsiteX857" fmla="*/ 2921650 w 10032639"/>
                <a:gd name="connsiteY857" fmla="*/ 2185165 h 2801577"/>
                <a:gd name="connsiteX858" fmla="*/ 2921650 w 10032639"/>
                <a:gd name="connsiteY858" fmla="*/ 2197407 h 2801577"/>
                <a:gd name="connsiteX859" fmla="*/ 2930288 w 10032639"/>
                <a:gd name="connsiteY859" fmla="*/ 2197407 h 2801577"/>
                <a:gd name="connsiteX860" fmla="*/ 2935327 w 10032639"/>
                <a:gd name="connsiteY860" fmla="*/ 2195607 h 2801577"/>
                <a:gd name="connsiteX861" fmla="*/ 2943966 w 10032639"/>
                <a:gd name="connsiteY861" fmla="*/ 2188766 h 2801577"/>
                <a:gd name="connsiteX862" fmla="*/ 2954404 w 10032639"/>
                <a:gd name="connsiteY862" fmla="*/ 2180125 h 2801577"/>
                <a:gd name="connsiteX863" fmla="*/ 2958004 w 10032639"/>
                <a:gd name="connsiteY863" fmla="*/ 2176524 h 2801577"/>
                <a:gd name="connsiteX864" fmla="*/ 2963578 w 10032639"/>
                <a:gd name="connsiteY864" fmla="*/ 2172415 h 2801577"/>
                <a:gd name="connsiteX865" fmla="*/ 2966642 w 10032639"/>
                <a:gd name="connsiteY865" fmla="*/ 2171483 h 2801577"/>
                <a:gd name="connsiteX866" fmla="*/ 8455198 w 10032639"/>
                <a:gd name="connsiteY866" fmla="*/ 2171219 h 2801577"/>
                <a:gd name="connsiteX867" fmla="*/ 8323774 w 10032639"/>
                <a:gd name="connsiteY867" fmla="*/ 2264486 h 2801577"/>
                <a:gd name="connsiteX868" fmla="*/ 8310092 w 10032639"/>
                <a:gd name="connsiteY868" fmla="*/ 2274929 h 2801577"/>
                <a:gd name="connsiteX869" fmla="*/ 8228717 w 10032639"/>
                <a:gd name="connsiteY869" fmla="*/ 2335426 h 2801577"/>
                <a:gd name="connsiteX870" fmla="*/ 8157785 w 10032639"/>
                <a:gd name="connsiteY870" fmla="*/ 2392683 h 2801577"/>
                <a:gd name="connsiteX871" fmla="*/ 8147343 w 10032639"/>
                <a:gd name="connsiteY871" fmla="*/ 2401325 h 2801577"/>
                <a:gd name="connsiteX872" fmla="*/ 8135101 w 10032639"/>
                <a:gd name="connsiteY872" fmla="*/ 2409968 h 2801577"/>
                <a:gd name="connsiteX873" fmla="*/ 8107376 w 10032639"/>
                <a:gd name="connsiteY873" fmla="*/ 2427613 h 2801577"/>
                <a:gd name="connsiteX874" fmla="*/ 8104135 w 10032639"/>
                <a:gd name="connsiteY874" fmla="*/ 2430854 h 2801577"/>
                <a:gd name="connsiteX875" fmla="*/ 8100535 w 10032639"/>
                <a:gd name="connsiteY875" fmla="*/ 2434455 h 2801577"/>
                <a:gd name="connsiteX876" fmla="*/ 8096934 w 10032639"/>
                <a:gd name="connsiteY876" fmla="*/ 2439496 h 2801577"/>
                <a:gd name="connsiteX877" fmla="*/ 8095134 w 10032639"/>
                <a:gd name="connsiteY877" fmla="*/ 2446338 h 2801577"/>
                <a:gd name="connsiteX878" fmla="*/ 8124659 w 10032639"/>
                <a:gd name="connsiteY878" fmla="*/ 2424012 h 2801577"/>
                <a:gd name="connsiteX879" fmla="*/ 8150583 w 10032639"/>
                <a:gd name="connsiteY879" fmla="*/ 2406727 h 2801577"/>
                <a:gd name="connsiteX880" fmla="*/ 8178308 w 10032639"/>
                <a:gd name="connsiteY880" fmla="*/ 2387641 h 2801577"/>
                <a:gd name="connsiteX881" fmla="*/ 8214675 w 10032639"/>
                <a:gd name="connsiteY881" fmla="*/ 2358113 h 2801577"/>
                <a:gd name="connsiteX882" fmla="*/ 8251041 w 10032639"/>
                <a:gd name="connsiteY882" fmla="*/ 2328585 h 2801577"/>
                <a:gd name="connsiteX883" fmla="*/ 8289208 w 10032639"/>
                <a:gd name="connsiteY883" fmla="*/ 2299416 h 2801577"/>
                <a:gd name="connsiteX884" fmla="*/ 8327015 w 10032639"/>
                <a:gd name="connsiteY884" fmla="*/ 2273129 h 2801577"/>
                <a:gd name="connsiteX885" fmla="*/ 8393267 w 10032639"/>
                <a:gd name="connsiteY885" fmla="*/ 2224515 h 2801577"/>
                <a:gd name="connsiteX886" fmla="*/ 8456998 w 10032639"/>
                <a:gd name="connsiteY886" fmla="*/ 2176261 h 2801577"/>
                <a:gd name="connsiteX887" fmla="*/ 9279385 w 10032639"/>
                <a:gd name="connsiteY887" fmla="*/ 2164377 h 2801577"/>
                <a:gd name="connsiteX888" fmla="*/ 9284785 w 10032639"/>
                <a:gd name="connsiteY888" fmla="*/ 2171219 h 2801577"/>
                <a:gd name="connsiteX889" fmla="*/ 9288026 w 10032639"/>
                <a:gd name="connsiteY889" fmla="*/ 2167618 h 2801577"/>
                <a:gd name="connsiteX890" fmla="*/ 9282985 w 10032639"/>
                <a:gd name="connsiteY890" fmla="*/ 2164377 h 2801577"/>
                <a:gd name="connsiteX891" fmla="*/ 9042102 w 10032639"/>
                <a:gd name="connsiteY891" fmla="*/ 2160776 h 2801577"/>
                <a:gd name="connsiteX892" fmla="*/ 9021579 w 10032639"/>
                <a:gd name="connsiteY892" fmla="*/ 2178061 h 2801577"/>
                <a:gd name="connsiteX893" fmla="*/ 9021579 w 10032639"/>
                <a:gd name="connsiteY893" fmla="*/ 2200388 h 2801577"/>
                <a:gd name="connsiteX894" fmla="*/ 9017978 w 10032639"/>
                <a:gd name="connsiteY894" fmla="*/ 2202188 h 2801577"/>
                <a:gd name="connsiteX895" fmla="*/ 9019778 w 10032639"/>
                <a:gd name="connsiteY895" fmla="*/ 2207230 h 2801577"/>
                <a:gd name="connsiteX896" fmla="*/ 9033461 w 10032639"/>
                <a:gd name="connsiteY896" fmla="*/ 2193546 h 2801577"/>
                <a:gd name="connsiteX897" fmla="*/ 9037061 w 10032639"/>
                <a:gd name="connsiteY897" fmla="*/ 2191745 h 2801577"/>
                <a:gd name="connsiteX898" fmla="*/ 9051104 w 10032639"/>
                <a:gd name="connsiteY898" fmla="*/ 2184903 h 2801577"/>
                <a:gd name="connsiteX899" fmla="*/ 9045703 w 10032639"/>
                <a:gd name="connsiteY899" fmla="*/ 2179862 h 2801577"/>
                <a:gd name="connsiteX900" fmla="*/ 9043903 w 10032639"/>
                <a:gd name="connsiteY900" fmla="*/ 2174460 h 2801577"/>
                <a:gd name="connsiteX901" fmla="*/ 9042102 w 10032639"/>
                <a:gd name="connsiteY901" fmla="*/ 2167618 h 2801577"/>
                <a:gd name="connsiteX902" fmla="*/ 439489 w 10032639"/>
                <a:gd name="connsiteY902" fmla="*/ 2154201 h 2801577"/>
                <a:gd name="connsiteX903" fmla="*/ 429410 w 10032639"/>
                <a:gd name="connsiteY903" fmla="*/ 2162842 h 2801577"/>
                <a:gd name="connsiteX904" fmla="*/ 422280 w 10032639"/>
                <a:gd name="connsiteY904" fmla="*/ 2171460 h 2801577"/>
                <a:gd name="connsiteX905" fmla="*/ 422212 w 10032639"/>
                <a:gd name="connsiteY905" fmla="*/ 2171483 h 2801577"/>
                <a:gd name="connsiteX906" fmla="*/ 420772 w 10032639"/>
                <a:gd name="connsiteY906" fmla="*/ 2173284 h 2801577"/>
                <a:gd name="connsiteX907" fmla="*/ 422280 w 10032639"/>
                <a:gd name="connsiteY907" fmla="*/ 2171460 h 2801577"/>
                <a:gd name="connsiteX908" fmla="*/ 427611 w 10032639"/>
                <a:gd name="connsiteY908" fmla="*/ 2169683 h 2801577"/>
                <a:gd name="connsiteX909" fmla="*/ 432650 w 10032639"/>
                <a:gd name="connsiteY909" fmla="*/ 2166082 h 2801577"/>
                <a:gd name="connsiteX910" fmla="*/ 436249 w 10032639"/>
                <a:gd name="connsiteY910" fmla="*/ 2161042 h 2801577"/>
                <a:gd name="connsiteX911" fmla="*/ 3018474 w 10032639"/>
                <a:gd name="connsiteY911" fmla="*/ 2152400 h 2801577"/>
                <a:gd name="connsiteX912" fmla="*/ 3008035 w 10032639"/>
                <a:gd name="connsiteY912" fmla="*/ 2155641 h 2801577"/>
                <a:gd name="connsiteX913" fmla="*/ 3009835 w 10032639"/>
                <a:gd name="connsiteY913" fmla="*/ 2155641 h 2801577"/>
                <a:gd name="connsiteX914" fmla="*/ 3016674 w 10032639"/>
                <a:gd name="connsiteY914" fmla="*/ 2157441 h 2801577"/>
                <a:gd name="connsiteX915" fmla="*/ 1678769 w 10032639"/>
                <a:gd name="connsiteY915" fmla="*/ 2145559 h 2801577"/>
                <a:gd name="connsiteX916" fmla="*/ 1678769 w 10032639"/>
                <a:gd name="connsiteY916" fmla="*/ 2152400 h 2801577"/>
                <a:gd name="connsiteX917" fmla="*/ 1684168 w 10032639"/>
                <a:gd name="connsiteY917" fmla="*/ 2150600 h 2801577"/>
                <a:gd name="connsiteX918" fmla="*/ 1682369 w 10032639"/>
                <a:gd name="connsiteY918" fmla="*/ 2147000 h 2801577"/>
                <a:gd name="connsiteX919" fmla="*/ 9629367 w 10032639"/>
                <a:gd name="connsiteY919" fmla="*/ 2139891 h 2801577"/>
                <a:gd name="connsiteX920" fmla="*/ 9573917 w 10032639"/>
                <a:gd name="connsiteY920" fmla="*/ 2188504 h 2801577"/>
                <a:gd name="connsiteX921" fmla="*/ 9515227 w 10032639"/>
                <a:gd name="connsiteY921" fmla="*/ 2236758 h 2801577"/>
                <a:gd name="connsiteX922" fmla="*/ 9452575 w 10032639"/>
                <a:gd name="connsiteY922" fmla="*/ 2283572 h 2801577"/>
                <a:gd name="connsiteX923" fmla="*/ 9388844 w 10032639"/>
                <a:gd name="connsiteY923" fmla="*/ 2328585 h 2801577"/>
                <a:gd name="connsiteX924" fmla="*/ 9289827 w 10032639"/>
                <a:gd name="connsiteY924" fmla="*/ 2398084 h 2801577"/>
                <a:gd name="connsiteX925" fmla="*/ 9187568 w 10032639"/>
                <a:gd name="connsiteY925" fmla="*/ 2467224 h 2801577"/>
                <a:gd name="connsiteX926" fmla="*/ 9116996 w 10032639"/>
                <a:gd name="connsiteY926" fmla="*/ 2515478 h 2801577"/>
                <a:gd name="connsiteX927" fmla="*/ 9120236 w 10032639"/>
                <a:gd name="connsiteY927" fmla="*/ 2524481 h 2801577"/>
                <a:gd name="connsiteX928" fmla="*/ 9122037 w 10032639"/>
                <a:gd name="connsiteY928" fmla="*/ 2531323 h 2801577"/>
                <a:gd name="connsiteX929" fmla="*/ 9123837 w 10032639"/>
                <a:gd name="connsiteY929" fmla="*/ 2536364 h 2801577"/>
                <a:gd name="connsiteX930" fmla="*/ 9172085 w 10032639"/>
                <a:gd name="connsiteY930" fmla="*/ 2503595 h 2801577"/>
                <a:gd name="connsiteX931" fmla="*/ 9222494 w 10032639"/>
                <a:gd name="connsiteY931" fmla="*/ 2465424 h 2801577"/>
                <a:gd name="connsiteX932" fmla="*/ 9222494 w 10032639"/>
                <a:gd name="connsiteY932" fmla="*/ 2463623 h 2801577"/>
                <a:gd name="connsiteX933" fmla="*/ 9257061 w 10032639"/>
                <a:gd name="connsiteY933" fmla="*/ 2441297 h 2801577"/>
                <a:gd name="connsiteX934" fmla="*/ 9288026 w 10032639"/>
                <a:gd name="connsiteY934" fmla="*/ 2420411 h 2801577"/>
                <a:gd name="connsiteX935" fmla="*/ 9317551 w 10032639"/>
                <a:gd name="connsiteY935" fmla="*/ 2403126 h 2801577"/>
                <a:gd name="connsiteX936" fmla="*/ 9347077 w 10032639"/>
                <a:gd name="connsiteY936" fmla="*/ 2389082 h 2801577"/>
                <a:gd name="connsiteX937" fmla="*/ 9352117 w 10032639"/>
                <a:gd name="connsiteY937" fmla="*/ 2378639 h 2801577"/>
                <a:gd name="connsiteX938" fmla="*/ 9359319 w 10032639"/>
                <a:gd name="connsiteY938" fmla="*/ 2368556 h 2801577"/>
                <a:gd name="connsiteX939" fmla="*/ 9374802 w 10032639"/>
                <a:gd name="connsiteY939" fmla="*/ 2350911 h 2801577"/>
                <a:gd name="connsiteX940" fmla="*/ 9395685 w 10032639"/>
                <a:gd name="connsiteY940" fmla="*/ 2333986 h 2801577"/>
                <a:gd name="connsiteX941" fmla="*/ 9419810 w 10032639"/>
                <a:gd name="connsiteY941" fmla="*/ 2318142 h 2801577"/>
                <a:gd name="connsiteX942" fmla="*/ 9431692 w 10032639"/>
                <a:gd name="connsiteY942" fmla="*/ 2311300 h 2801577"/>
                <a:gd name="connsiteX943" fmla="*/ 9454376 w 10032639"/>
                <a:gd name="connsiteY943" fmla="*/ 2299416 h 2801577"/>
                <a:gd name="connsiteX944" fmla="*/ 9468058 w 10032639"/>
                <a:gd name="connsiteY944" fmla="*/ 2294015 h 2801577"/>
                <a:gd name="connsiteX945" fmla="*/ 9478500 w 10032639"/>
                <a:gd name="connsiteY945" fmla="*/ 2288973 h 2801577"/>
                <a:gd name="connsiteX946" fmla="*/ 9483901 w 10032639"/>
                <a:gd name="connsiteY946" fmla="*/ 2283572 h 2801577"/>
                <a:gd name="connsiteX947" fmla="*/ 9488942 w 10032639"/>
                <a:gd name="connsiteY947" fmla="*/ 2273129 h 2801577"/>
                <a:gd name="connsiteX948" fmla="*/ 9494343 w 10032639"/>
                <a:gd name="connsiteY948" fmla="*/ 2264486 h 2801577"/>
                <a:gd name="connsiteX949" fmla="*/ 9501184 w 10032639"/>
                <a:gd name="connsiteY949" fmla="*/ 2255844 h 2801577"/>
                <a:gd name="connsiteX950" fmla="*/ 9508025 w 10032639"/>
                <a:gd name="connsiteY950" fmla="*/ 2249002 h 2801577"/>
                <a:gd name="connsiteX951" fmla="*/ 9518467 w 10032639"/>
                <a:gd name="connsiteY951" fmla="*/ 2242160 h 2801577"/>
                <a:gd name="connsiteX952" fmla="*/ 9523868 w 10032639"/>
                <a:gd name="connsiteY952" fmla="*/ 2240359 h 2801577"/>
                <a:gd name="connsiteX953" fmla="*/ 9533950 w 10032639"/>
                <a:gd name="connsiteY953" fmla="*/ 2236758 h 2801577"/>
                <a:gd name="connsiteX954" fmla="*/ 9546192 w 10032639"/>
                <a:gd name="connsiteY954" fmla="*/ 2233157 h 2801577"/>
                <a:gd name="connsiteX955" fmla="*/ 9556634 w 10032639"/>
                <a:gd name="connsiteY955" fmla="*/ 2226315 h 2801577"/>
                <a:gd name="connsiteX956" fmla="*/ 9567076 w 10032639"/>
                <a:gd name="connsiteY956" fmla="*/ 2219473 h 2801577"/>
                <a:gd name="connsiteX957" fmla="*/ 9575717 w 10032639"/>
                <a:gd name="connsiteY957" fmla="*/ 2212631 h 2801577"/>
                <a:gd name="connsiteX958" fmla="*/ 9582559 w 10032639"/>
                <a:gd name="connsiteY958" fmla="*/ 2205789 h 2801577"/>
                <a:gd name="connsiteX959" fmla="*/ 9598041 w 10032639"/>
                <a:gd name="connsiteY959" fmla="*/ 2184903 h 2801577"/>
                <a:gd name="connsiteX960" fmla="*/ 9608483 w 10032639"/>
                <a:gd name="connsiteY960" fmla="*/ 2171219 h 2801577"/>
                <a:gd name="connsiteX961" fmla="*/ 9617125 w 10032639"/>
                <a:gd name="connsiteY961" fmla="*/ 2160776 h 2801577"/>
                <a:gd name="connsiteX962" fmla="*/ 9629367 w 10032639"/>
                <a:gd name="connsiteY962" fmla="*/ 2148533 h 2801577"/>
                <a:gd name="connsiteX963" fmla="*/ 4864108 w 10032639"/>
                <a:gd name="connsiteY963" fmla="*/ 2118046 h 2801577"/>
                <a:gd name="connsiteX964" fmla="*/ 4722262 w 10032639"/>
                <a:gd name="connsiteY964" fmla="*/ 2225320 h 2801577"/>
                <a:gd name="connsiteX965" fmla="*/ 4581857 w 10032639"/>
                <a:gd name="connsiteY965" fmla="*/ 2331153 h 2801577"/>
                <a:gd name="connsiteX966" fmla="*/ 4412290 w 10032639"/>
                <a:gd name="connsiteY966" fmla="*/ 2457504 h 2801577"/>
                <a:gd name="connsiteX967" fmla="*/ 4245963 w 10032639"/>
                <a:gd name="connsiteY967" fmla="*/ 2582056 h 2801577"/>
                <a:gd name="connsiteX968" fmla="*/ 4237323 w 10032639"/>
                <a:gd name="connsiteY968" fmla="*/ 2587456 h 2801577"/>
                <a:gd name="connsiteX969" fmla="*/ 4208162 w 10032639"/>
                <a:gd name="connsiteY969" fmla="*/ 2609774 h 2801577"/>
                <a:gd name="connsiteX970" fmla="*/ 4175041 w 10032639"/>
                <a:gd name="connsiteY970" fmla="*/ 2630293 h 2801577"/>
                <a:gd name="connsiteX971" fmla="*/ 4164600 w 10032639"/>
                <a:gd name="connsiteY971" fmla="*/ 2637493 h 2801577"/>
                <a:gd name="connsiteX972" fmla="*/ 4154161 w 10032639"/>
                <a:gd name="connsiteY972" fmla="*/ 2646132 h 2801577"/>
                <a:gd name="connsiteX973" fmla="*/ 4145520 w 10032639"/>
                <a:gd name="connsiteY973" fmla="*/ 2654772 h 2801577"/>
                <a:gd name="connsiteX974" fmla="*/ 4138680 w 10032639"/>
                <a:gd name="connsiteY974" fmla="*/ 2665211 h 2801577"/>
                <a:gd name="connsiteX975" fmla="*/ 4143720 w 10032639"/>
                <a:gd name="connsiteY975" fmla="*/ 2665211 h 2801577"/>
                <a:gd name="connsiteX976" fmla="*/ 4152361 w 10032639"/>
                <a:gd name="connsiteY976" fmla="*/ 2663411 h 2801577"/>
                <a:gd name="connsiteX977" fmla="*/ 4154161 w 10032639"/>
                <a:gd name="connsiteY977" fmla="*/ 2663411 h 2801577"/>
                <a:gd name="connsiteX978" fmla="*/ 4168200 w 10032639"/>
                <a:gd name="connsiteY978" fmla="*/ 2663411 h 2801577"/>
                <a:gd name="connsiteX979" fmla="*/ 4178641 w 10032639"/>
                <a:gd name="connsiteY979" fmla="*/ 2665211 h 2801577"/>
                <a:gd name="connsiteX980" fmla="*/ 4181881 w 10032639"/>
                <a:gd name="connsiteY980" fmla="*/ 2663411 h 2801577"/>
                <a:gd name="connsiteX981" fmla="*/ 4187281 w 10032639"/>
                <a:gd name="connsiteY981" fmla="*/ 2659811 h 2801577"/>
                <a:gd name="connsiteX982" fmla="*/ 4195921 w 10032639"/>
                <a:gd name="connsiteY982" fmla="*/ 2658371 h 2801577"/>
                <a:gd name="connsiteX983" fmla="*/ 4200962 w 10032639"/>
                <a:gd name="connsiteY983" fmla="*/ 2659811 h 2801577"/>
                <a:gd name="connsiteX984" fmla="*/ 4206362 w 10032639"/>
                <a:gd name="connsiteY984" fmla="*/ 2659811 h 2801577"/>
                <a:gd name="connsiteX985" fmla="*/ 4208162 w 10032639"/>
                <a:gd name="connsiteY985" fmla="*/ 2658371 h 2801577"/>
                <a:gd name="connsiteX986" fmla="*/ 4213202 w 10032639"/>
                <a:gd name="connsiteY986" fmla="*/ 2658371 h 2801577"/>
                <a:gd name="connsiteX987" fmla="*/ 4221842 w 10032639"/>
                <a:gd name="connsiteY987" fmla="*/ 2652972 h 2801577"/>
                <a:gd name="connsiteX988" fmla="*/ 4228683 w 10032639"/>
                <a:gd name="connsiteY988" fmla="*/ 2649732 h 2801577"/>
                <a:gd name="connsiteX989" fmla="*/ 4230483 w 10032639"/>
                <a:gd name="connsiteY989" fmla="*/ 2646132 h 2801577"/>
                <a:gd name="connsiteX990" fmla="*/ 4237323 w 10032639"/>
                <a:gd name="connsiteY990" fmla="*/ 2639293 h 2801577"/>
                <a:gd name="connsiteX991" fmla="*/ 4245963 w 10032639"/>
                <a:gd name="connsiteY991" fmla="*/ 2632093 h 2801577"/>
                <a:gd name="connsiteX992" fmla="*/ 4256404 w 10032639"/>
                <a:gd name="connsiteY992" fmla="*/ 2625253 h 2801577"/>
                <a:gd name="connsiteX993" fmla="*/ 4263244 w 10032639"/>
                <a:gd name="connsiteY993" fmla="*/ 2621654 h 2801577"/>
                <a:gd name="connsiteX994" fmla="*/ 4270084 w 10032639"/>
                <a:gd name="connsiteY994" fmla="*/ 2621654 h 2801577"/>
                <a:gd name="connsiteX995" fmla="*/ 4273684 w 10032639"/>
                <a:gd name="connsiteY995" fmla="*/ 2621654 h 2801577"/>
                <a:gd name="connsiteX996" fmla="*/ 4273684 w 10032639"/>
                <a:gd name="connsiteY996" fmla="*/ 2599335 h 2801577"/>
                <a:gd name="connsiteX997" fmla="*/ 4284125 w 10032639"/>
                <a:gd name="connsiteY997" fmla="*/ 2596095 h 2801577"/>
                <a:gd name="connsiteX998" fmla="*/ 4292765 w 10032639"/>
                <a:gd name="connsiteY998" fmla="*/ 2590696 h 2801577"/>
                <a:gd name="connsiteX999" fmla="*/ 4301406 w 10032639"/>
                <a:gd name="connsiteY999" fmla="*/ 2585656 h 2801577"/>
                <a:gd name="connsiteX1000" fmla="*/ 4311846 w 10032639"/>
                <a:gd name="connsiteY1000" fmla="*/ 2578817 h 2801577"/>
                <a:gd name="connsiteX1001" fmla="*/ 4315446 w 10032639"/>
                <a:gd name="connsiteY1001" fmla="*/ 2577017 h 2801577"/>
                <a:gd name="connsiteX1002" fmla="*/ 4320486 w 10032639"/>
                <a:gd name="connsiteY1002" fmla="*/ 2573417 h 2801577"/>
                <a:gd name="connsiteX1003" fmla="*/ 4325887 w 10032639"/>
                <a:gd name="connsiteY1003" fmla="*/ 2570177 h 2801577"/>
                <a:gd name="connsiteX1004" fmla="*/ 4330927 w 10032639"/>
                <a:gd name="connsiteY1004" fmla="*/ 2564777 h 2801577"/>
                <a:gd name="connsiteX1005" fmla="*/ 4335967 w 10032639"/>
                <a:gd name="connsiteY1005" fmla="*/ 2559738 h 2801577"/>
                <a:gd name="connsiteX1006" fmla="*/ 4355048 w 10032639"/>
                <a:gd name="connsiteY1006" fmla="*/ 2559738 h 2801577"/>
                <a:gd name="connsiteX1007" fmla="*/ 4358648 w 10032639"/>
                <a:gd name="connsiteY1007" fmla="*/ 2554338 h 2801577"/>
                <a:gd name="connsiteX1008" fmla="*/ 4362248 w 10032639"/>
                <a:gd name="connsiteY1008" fmla="*/ 2543899 h 2801577"/>
                <a:gd name="connsiteX1009" fmla="*/ 4365488 w 10032639"/>
                <a:gd name="connsiteY1009" fmla="*/ 2537059 h 2801577"/>
                <a:gd name="connsiteX1010" fmla="*/ 4370888 w 10032639"/>
                <a:gd name="connsiteY1010" fmla="*/ 2530220 h 2801577"/>
                <a:gd name="connsiteX1011" fmla="*/ 4379529 w 10032639"/>
                <a:gd name="connsiteY1011" fmla="*/ 2524820 h 2801577"/>
                <a:gd name="connsiteX1012" fmla="*/ 4384569 w 10032639"/>
                <a:gd name="connsiteY1012" fmla="*/ 2523380 h 2801577"/>
                <a:gd name="connsiteX1013" fmla="*/ 4391409 w 10032639"/>
                <a:gd name="connsiteY1013" fmla="*/ 2521580 h 2801577"/>
                <a:gd name="connsiteX1014" fmla="*/ 4391409 w 10032639"/>
                <a:gd name="connsiteY1014" fmla="*/ 2516181 h 2801577"/>
                <a:gd name="connsiteX1015" fmla="*/ 4396449 w 10032639"/>
                <a:gd name="connsiteY1015" fmla="*/ 2511141 h 2801577"/>
                <a:gd name="connsiteX1016" fmla="*/ 4401850 w 10032639"/>
                <a:gd name="connsiteY1016" fmla="*/ 2507541 h 2801577"/>
                <a:gd name="connsiteX1017" fmla="*/ 4406890 w 10032639"/>
                <a:gd name="connsiteY1017" fmla="*/ 2505741 h 2801577"/>
                <a:gd name="connsiteX1018" fmla="*/ 4412290 w 10032639"/>
                <a:gd name="connsiteY1018" fmla="*/ 2505741 h 2801577"/>
                <a:gd name="connsiteX1019" fmla="*/ 4419130 w 10032639"/>
                <a:gd name="connsiteY1019" fmla="*/ 2503941 h 2801577"/>
                <a:gd name="connsiteX1020" fmla="*/ 4427771 w 10032639"/>
                <a:gd name="connsiteY1020" fmla="*/ 2498902 h 2801577"/>
                <a:gd name="connsiteX1021" fmla="*/ 4438211 w 10032639"/>
                <a:gd name="connsiteY1021" fmla="*/ 2492062 h 2801577"/>
                <a:gd name="connsiteX1022" fmla="*/ 4446851 w 10032639"/>
                <a:gd name="connsiteY1022" fmla="*/ 2485223 h 2801577"/>
                <a:gd name="connsiteX1023" fmla="*/ 4481413 w 10032639"/>
                <a:gd name="connsiteY1023" fmla="*/ 2450665 h 2801577"/>
                <a:gd name="connsiteX1024" fmla="*/ 4491853 w 10032639"/>
                <a:gd name="connsiteY1024" fmla="*/ 2442025 h 2801577"/>
                <a:gd name="connsiteX1025" fmla="*/ 4504094 w 10032639"/>
                <a:gd name="connsiteY1025" fmla="*/ 2435186 h 2801577"/>
                <a:gd name="connsiteX1026" fmla="*/ 4510934 w 10032639"/>
                <a:gd name="connsiteY1026" fmla="*/ 2433386 h 2801577"/>
                <a:gd name="connsiteX1027" fmla="*/ 4517774 w 10032639"/>
                <a:gd name="connsiteY1027" fmla="*/ 2433386 h 2801577"/>
                <a:gd name="connsiteX1028" fmla="*/ 4524614 w 10032639"/>
                <a:gd name="connsiteY1028" fmla="*/ 2429786 h 2801577"/>
                <a:gd name="connsiteX1029" fmla="*/ 4526414 w 10032639"/>
                <a:gd name="connsiteY1029" fmla="*/ 2426546 h 2801577"/>
                <a:gd name="connsiteX1030" fmla="*/ 4526414 w 10032639"/>
                <a:gd name="connsiteY1030" fmla="*/ 2422947 h 2801577"/>
                <a:gd name="connsiteX1031" fmla="*/ 4528215 w 10032639"/>
                <a:gd name="connsiteY1031" fmla="*/ 2414307 h 2801577"/>
                <a:gd name="connsiteX1032" fmla="*/ 4533255 w 10032639"/>
                <a:gd name="connsiteY1032" fmla="*/ 2405668 h 2801577"/>
                <a:gd name="connsiteX1033" fmla="*/ 4540455 w 10032639"/>
                <a:gd name="connsiteY1033" fmla="*/ 2402068 h 2801577"/>
                <a:gd name="connsiteX1034" fmla="*/ 4548735 w 10032639"/>
                <a:gd name="connsiteY1034" fmla="*/ 2398468 h 2801577"/>
                <a:gd name="connsiteX1035" fmla="*/ 4557736 w 10032639"/>
                <a:gd name="connsiteY1035" fmla="*/ 2398468 h 2801577"/>
                <a:gd name="connsiteX1036" fmla="*/ 4571416 w 10032639"/>
                <a:gd name="connsiteY1036" fmla="*/ 2391629 h 2801577"/>
                <a:gd name="connsiteX1037" fmla="*/ 4585457 w 10032639"/>
                <a:gd name="connsiteY1037" fmla="*/ 2381189 h 2801577"/>
                <a:gd name="connsiteX1038" fmla="*/ 4594097 w 10032639"/>
                <a:gd name="connsiteY1038" fmla="*/ 2367510 h 2801577"/>
                <a:gd name="connsiteX1039" fmla="*/ 4600937 w 10032639"/>
                <a:gd name="connsiteY1039" fmla="*/ 2351671 h 2801577"/>
                <a:gd name="connsiteX1040" fmla="*/ 4602737 w 10032639"/>
                <a:gd name="connsiteY1040" fmla="*/ 2346632 h 2801577"/>
                <a:gd name="connsiteX1041" fmla="*/ 4606338 w 10032639"/>
                <a:gd name="connsiteY1041" fmla="*/ 2344832 h 2801577"/>
                <a:gd name="connsiteX1042" fmla="*/ 4623618 w 10032639"/>
                <a:gd name="connsiteY1042" fmla="*/ 2334392 h 2801577"/>
                <a:gd name="connsiteX1043" fmla="*/ 4640899 w 10032639"/>
                <a:gd name="connsiteY1043" fmla="*/ 2324313 h 2801577"/>
                <a:gd name="connsiteX1044" fmla="*/ 4654580 w 10032639"/>
                <a:gd name="connsiteY1044" fmla="*/ 2313874 h 2801577"/>
                <a:gd name="connsiteX1045" fmla="*/ 4675460 w 10032639"/>
                <a:gd name="connsiteY1045" fmla="*/ 2298395 h 2801577"/>
                <a:gd name="connsiteX1046" fmla="*/ 4685541 w 10032639"/>
                <a:gd name="connsiteY1046" fmla="*/ 2287955 h 2801577"/>
                <a:gd name="connsiteX1047" fmla="*/ 4692741 w 10032639"/>
                <a:gd name="connsiteY1047" fmla="*/ 2277516 h 2801577"/>
                <a:gd name="connsiteX1048" fmla="*/ 4697781 w 10032639"/>
                <a:gd name="connsiteY1048" fmla="*/ 2268877 h 2801577"/>
                <a:gd name="connsiteX1049" fmla="*/ 4713262 w 10032639"/>
                <a:gd name="connsiteY1049" fmla="*/ 2268877 h 2801577"/>
                <a:gd name="connsiteX1050" fmla="*/ 4711822 w 10032639"/>
                <a:gd name="connsiteY1050" fmla="*/ 2263477 h 2801577"/>
                <a:gd name="connsiteX1051" fmla="*/ 4710022 w 10032639"/>
                <a:gd name="connsiteY1051" fmla="*/ 2258437 h 2801577"/>
                <a:gd name="connsiteX1052" fmla="*/ 4710022 w 10032639"/>
                <a:gd name="connsiteY1052" fmla="*/ 2247998 h 2801577"/>
                <a:gd name="connsiteX1053" fmla="*/ 4720462 w 10032639"/>
                <a:gd name="connsiteY1053" fmla="*/ 2242598 h 2801577"/>
                <a:gd name="connsiteX1054" fmla="*/ 4734143 w 10032639"/>
                <a:gd name="connsiteY1054" fmla="*/ 2237559 h 2801577"/>
                <a:gd name="connsiteX1055" fmla="*/ 4746383 w 10032639"/>
                <a:gd name="connsiteY1055" fmla="*/ 2228919 h 2801577"/>
                <a:gd name="connsiteX1056" fmla="*/ 4755024 w 10032639"/>
                <a:gd name="connsiteY1056" fmla="*/ 2220280 h 2801577"/>
                <a:gd name="connsiteX1057" fmla="*/ 4761864 w 10032639"/>
                <a:gd name="connsiteY1057" fmla="*/ 2211640 h 2801577"/>
                <a:gd name="connsiteX1058" fmla="*/ 4772304 w 10032639"/>
                <a:gd name="connsiteY1058" fmla="*/ 2197601 h 2801577"/>
                <a:gd name="connsiteX1059" fmla="*/ 4784545 w 10032639"/>
                <a:gd name="connsiteY1059" fmla="*/ 2187522 h 2801577"/>
                <a:gd name="connsiteX1060" fmla="*/ 4798225 w 10032639"/>
                <a:gd name="connsiteY1060" fmla="*/ 2180682 h 2801577"/>
                <a:gd name="connsiteX1061" fmla="*/ 4813706 w 10032639"/>
                <a:gd name="connsiteY1061" fmla="*/ 2177083 h 2801577"/>
                <a:gd name="connsiteX1062" fmla="*/ 4819106 w 10032639"/>
                <a:gd name="connsiteY1062" fmla="*/ 2166643 h 2801577"/>
                <a:gd name="connsiteX1063" fmla="*/ 4824146 w 10032639"/>
                <a:gd name="connsiteY1063" fmla="*/ 2159804 h 2801577"/>
                <a:gd name="connsiteX1064" fmla="*/ 4829186 w 10032639"/>
                <a:gd name="connsiteY1064" fmla="*/ 2154404 h 2801577"/>
                <a:gd name="connsiteX1065" fmla="*/ 4836387 w 10032639"/>
                <a:gd name="connsiteY1065" fmla="*/ 2151164 h 2801577"/>
                <a:gd name="connsiteX1066" fmla="*/ 4845027 w 10032639"/>
                <a:gd name="connsiteY1066" fmla="*/ 2149364 h 2801577"/>
                <a:gd name="connsiteX1067" fmla="*/ 4850067 w 10032639"/>
                <a:gd name="connsiteY1067" fmla="*/ 2137125 h 2801577"/>
                <a:gd name="connsiteX1068" fmla="*/ 4858708 w 10032639"/>
                <a:gd name="connsiteY1068" fmla="*/ 2126686 h 2801577"/>
                <a:gd name="connsiteX1069" fmla="*/ 6280402 w 10032639"/>
                <a:gd name="connsiteY1069" fmla="*/ 2114451 h 2801577"/>
                <a:gd name="connsiteX1070" fmla="*/ 6216320 w 10032639"/>
                <a:gd name="connsiteY1070" fmla="*/ 2149007 h 2801577"/>
                <a:gd name="connsiteX1071" fmla="*/ 6152238 w 10032639"/>
                <a:gd name="connsiteY1071" fmla="*/ 2185362 h 2801577"/>
                <a:gd name="connsiteX1072" fmla="*/ 6091756 w 10032639"/>
                <a:gd name="connsiteY1072" fmla="*/ 2223158 h 2801577"/>
                <a:gd name="connsiteX1073" fmla="*/ 6029474 w 10032639"/>
                <a:gd name="connsiteY1073" fmla="*/ 2261313 h 2801577"/>
                <a:gd name="connsiteX1074" fmla="*/ 6020834 w 10032639"/>
                <a:gd name="connsiteY1074" fmla="*/ 2268512 h 2801577"/>
                <a:gd name="connsiteX1075" fmla="*/ 6025874 w 10032639"/>
                <a:gd name="connsiteY1075" fmla="*/ 2270312 h 2801577"/>
                <a:gd name="connsiteX1076" fmla="*/ 6029474 w 10032639"/>
                <a:gd name="connsiteY1076" fmla="*/ 2270312 h 2801577"/>
                <a:gd name="connsiteX1077" fmla="*/ 6036315 w 10032639"/>
                <a:gd name="connsiteY1077" fmla="*/ 2263113 h 2801577"/>
                <a:gd name="connsiteX1078" fmla="*/ 6041715 w 10032639"/>
                <a:gd name="connsiteY1078" fmla="*/ 2259873 h 2801577"/>
                <a:gd name="connsiteX1079" fmla="*/ 6046755 w 10032639"/>
                <a:gd name="connsiteY1079" fmla="*/ 2258073 h 2801577"/>
                <a:gd name="connsiteX1080" fmla="*/ 6069076 w 10032639"/>
                <a:gd name="connsiteY1080" fmla="*/ 2242235 h 2801577"/>
                <a:gd name="connsiteX1081" fmla="*/ 6093196 w 10032639"/>
                <a:gd name="connsiteY1081" fmla="*/ 2228557 h 2801577"/>
                <a:gd name="connsiteX1082" fmla="*/ 6115877 w 10032639"/>
                <a:gd name="connsiteY1082" fmla="*/ 2216319 h 2801577"/>
                <a:gd name="connsiteX1083" fmla="*/ 6138558 w 10032639"/>
                <a:gd name="connsiteY1083" fmla="*/ 2204440 h 2801577"/>
                <a:gd name="connsiteX1084" fmla="*/ 6159438 w 10032639"/>
                <a:gd name="connsiteY1084" fmla="*/ 2194001 h 2801577"/>
                <a:gd name="connsiteX1085" fmla="*/ 6181759 w 10032639"/>
                <a:gd name="connsiteY1085" fmla="*/ 2181763 h 2801577"/>
                <a:gd name="connsiteX1086" fmla="*/ 6204080 w 10032639"/>
                <a:gd name="connsiteY1086" fmla="*/ 2168085 h 2801577"/>
                <a:gd name="connsiteX1087" fmla="*/ 6226760 w 10032639"/>
                <a:gd name="connsiteY1087" fmla="*/ 2152607 h 2801577"/>
                <a:gd name="connsiteX1088" fmla="*/ 6235401 w 10032639"/>
                <a:gd name="connsiteY1088" fmla="*/ 2145407 h 2801577"/>
                <a:gd name="connsiteX1089" fmla="*/ 6245841 w 10032639"/>
                <a:gd name="connsiteY1089" fmla="*/ 2138568 h 2801577"/>
                <a:gd name="connsiteX1090" fmla="*/ 6269962 w 10032639"/>
                <a:gd name="connsiteY1090" fmla="*/ 2121291 h 2801577"/>
                <a:gd name="connsiteX1091" fmla="*/ 6276802 w 10032639"/>
                <a:gd name="connsiteY1091" fmla="*/ 2119491 h 2801577"/>
                <a:gd name="connsiteX1092" fmla="*/ 2921650 w 10032639"/>
                <a:gd name="connsiteY1092" fmla="*/ 2108834 h 2801577"/>
                <a:gd name="connsiteX1093" fmla="*/ 2916250 w 10032639"/>
                <a:gd name="connsiteY1093" fmla="*/ 2110634 h 2801577"/>
                <a:gd name="connsiteX1094" fmla="*/ 2916250 w 10032639"/>
                <a:gd name="connsiteY1094" fmla="*/ 2112435 h 2801577"/>
                <a:gd name="connsiteX1095" fmla="*/ 3539310 w 10032639"/>
                <a:gd name="connsiteY1095" fmla="*/ 2101993 h 2801577"/>
                <a:gd name="connsiteX1096" fmla="*/ 3465162 w 10032639"/>
                <a:gd name="connsiteY1096" fmla="*/ 2121076 h 2801577"/>
                <a:gd name="connsiteX1097" fmla="*/ 3390654 w 10032639"/>
                <a:gd name="connsiteY1097" fmla="*/ 2143759 h 2801577"/>
                <a:gd name="connsiteX1098" fmla="*/ 3314346 w 10032639"/>
                <a:gd name="connsiteY1098" fmla="*/ 2167883 h 2801577"/>
                <a:gd name="connsiteX1099" fmla="*/ 3234799 w 10032639"/>
                <a:gd name="connsiteY1099" fmla="*/ 2197407 h 2801577"/>
                <a:gd name="connsiteX1100" fmla="*/ 3155252 w 10032639"/>
                <a:gd name="connsiteY1100" fmla="*/ 2226571 h 2801577"/>
                <a:gd name="connsiteX1101" fmla="*/ 3077504 w 10032639"/>
                <a:gd name="connsiteY1101" fmla="*/ 2256096 h 2801577"/>
                <a:gd name="connsiteX1102" fmla="*/ 2921650 w 10032639"/>
                <a:gd name="connsiteY1102" fmla="*/ 2311544 h 2801577"/>
                <a:gd name="connsiteX1103" fmla="*/ 2921650 w 10032639"/>
                <a:gd name="connsiteY1103" fmla="*/ 2318385 h 2801577"/>
                <a:gd name="connsiteX1104" fmla="*/ 2933887 w 10032639"/>
                <a:gd name="connsiteY1104" fmla="*/ 2318385 h 2801577"/>
                <a:gd name="connsiteX1105" fmla="*/ 2943966 w 10032639"/>
                <a:gd name="connsiteY1105" fmla="*/ 2309744 h 2801577"/>
                <a:gd name="connsiteX1106" fmla="*/ 2951165 w 10032639"/>
                <a:gd name="connsiteY1106" fmla="*/ 2306503 h 2801577"/>
                <a:gd name="connsiteX1107" fmla="*/ 2959803 w 10032639"/>
                <a:gd name="connsiteY1107" fmla="*/ 2301103 h 2801577"/>
                <a:gd name="connsiteX1108" fmla="*/ 2964842 w 10032639"/>
                <a:gd name="connsiteY1108" fmla="*/ 2299662 h 2801577"/>
                <a:gd name="connsiteX1109" fmla="*/ 2969882 w 10032639"/>
                <a:gd name="connsiteY1109" fmla="*/ 2301103 h 2801577"/>
                <a:gd name="connsiteX1110" fmla="*/ 2980320 w 10032639"/>
                <a:gd name="connsiteY1110" fmla="*/ 2304703 h 2801577"/>
                <a:gd name="connsiteX1111" fmla="*/ 2990758 w 10032639"/>
                <a:gd name="connsiteY1111" fmla="*/ 2301103 h 2801577"/>
                <a:gd name="connsiteX1112" fmla="*/ 3004436 w 10032639"/>
                <a:gd name="connsiteY1112" fmla="*/ 2296062 h 2801577"/>
                <a:gd name="connsiteX1113" fmla="*/ 3020274 w 10032639"/>
                <a:gd name="connsiteY1113" fmla="*/ 2291021 h 2801577"/>
                <a:gd name="connsiteX1114" fmla="*/ 3033951 w 10032639"/>
                <a:gd name="connsiteY1114" fmla="*/ 2285620 h 2801577"/>
                <a:gd name="connsiteX1115" fmla="*/ 3046189 w 10032639"/>
                <a:gd name="connsiteY1115" fmla="*/ 2280580 h 2801577"/>
                <a:gd name="connsiteX1116" fmla="*/ 3054828 w 10032639"/>
                <a:gd name="connsiteY1116" fmla="*/ 2276979 h 2801577"/>
                <a:gd name="connsiteX1117" fmla="*/ 3065266 w 10032639"/>
                <a:gd name="connsiteY1117" fmla="*/ 2276979 h 2801577"/>
                <a:gd name="connsiteX1118" fmla="*/ 3073905 w 10032639"/>
                <a:gd name="connsiteY1118" fmla="*/ 2270138 h 2801577"/>
                <a:gd name="connsiteX1119" fmla="*/ 3084343 w 10032639"/>
                <a:gd name="connsiteY1119" fmla="*/ 2262937 h 2801577"/>
                <a:gd name="connsiteX1120" fmla="*/ 3096581 w 10032639"/>
                <a:gd name="connsiteY1120" fmla="*/ 2259696 h 2801577"/>
                <a:gd name="connsiteX1121" fmla="*/ 3110259 w 10032639"/>
                <a:gd name="connsiteY1121" fmla="*/ 2259696 h 2801577"/>
                <a:gd name="connsiteX1122" fmla="*/ 3130776 w 10032639"/>
                <a:gd name="connsiteY1122" fmla="*/ 2257896 h 2801577"/>
                <a:gd name="connsiteX1123" fmla="*/ 3151652 w 10032639"/>
                <a:gd name="connsiteY1123" fmla="*/ 2252855 h 2801577"/>
                <a:gd name="connsiteX1124" fmla="*/ 3170729 w 10032639"/>
                <a:gd name="connsiteY1124" fmla="*/ 2242414 h 2801577"/>
                <a:gd name="connsiteX1125" fmla="*/ 3177568 w 10032639"/>
                <a:gd name="connsiteY1125" fmla="*/ 2238813 h 2801577"/>
                <a:gd name="connsiteX1126" fmla="*/ 3184767 w 10032639"/>
                <a:gd name="connsiteY1126" fmla="*/ 2238813 h 2801577"/>
                <a:gd name="connsiteX1127" fmla="*/ 3193406 w 10032639"/>
                <a:gd name="connsiteY1127" fmla="*/ 2238813 h 2801577"/>
                <a:gd name="connsiteX1128" fmla="*/ 3203844 w 10032639"/>
                <a:gd name="connsiteY1128" fmla="*/ 2240614 h 2801577"/>
                <a:gd name="connsiteX1129" fmla="*/ 3207083 w 10032639"/>
                <a:gd name="connsiteY1129" fmla="*/ 2242414 h 2801577"/>
                <a:gd name="connsiteX1130" fmla="*/ 3214282 w 10032639"/>
                <a:gd name="connsiteY1130" fmla="*/ 2233413 h 2801577"/>
                <a:gd name="connsiteX1131" fmla="*/ 3222921 w 10032639"/>
                <a:gd name="connsiteY1131" fmla="*/ 2226571 h 2801577"/>
                <a:gd name="connsiteX1132" fmla="*/ 3232999 w 10032639"/>
                <a:gd name="connsiteY1132" fmla="*/ 2221531 h 2801577"/>
                <a:gd name="connsiteX1133" fmla="*/ 3243438 w 10032639"/>
                <a:gd name="connsiteY1133" fmla="*/ 2217930 h 2801577"/>
                <a:gd name="connsiteX1134" fmla="*/ 3250276 w 10032639"/>
                <a:gd name="connsiteY1134" fmla="*/ 2214690 h 2801577"/>
                <a:gd name="connsiteX1135" fmla="*/ 3264314 w 10032639"/>
                <a:gd name="connsiteY1135" fmla="*/ 2211089 h 2801577"/>
                <a:gd name="connsiteX1136" fmla="*/ 3277992 w 10032639"/>
                <a:gd name="connsiteY1136" fmla="*/ 2204248 h 2801577"/>
                <a:gd name="connsiteX1137" fmla="*/ 3283391 w 10032639"/>
                <a:gd name="connsiteY1137" fmla="*/ 2200648 h 2801577"/>
                <a:gd name="connsiteX1138" fmla="*/ 3290230 w 10032639"/>
                <a:gd name="connsiteY1138" fmla="*/ 2197407 h 2801577"/>
                <a:gd name="connsiteX1139" fmla="*/ 3298869 w 10032639"/>
                <a:gd name="connsiteY1139" fmla="*/ 2195607 h 2801577"/>
                <a:gd name="connsiteX1140" fmla="*/ 3309307 w 10032639"/>
                <a:gd name="connsiteY1140" fmla="*/ 2193807 h 2801577"/>
                <a:gd name="connsiteX1141" fmla="*/ 3331624 w 10032639"/>
                <a:gd name="connsiteY1141" fmla="*/ 2193807 h 2801577"/>
                <a:gd name="connsiteX1142" fmla="*/ 3350700 w 10032639"/>
                <a:gd name="connsiteY1142" fmla="*/ 2183365 h 2801577"/>
                <a:gd name="connsiteX1143" fmla="*/ 3371577 w 10032639"/>
                <a:gd name="connsiteY1143" fmla="*/ 2171483 h 2801577"/>
                <a:gd name="connsiteX1144" fmla="*/ 3392454 w 10032639"/>
                <a:gd name="connsiteY1144" fmla="*/ 2157441 h 2801577"/>
                <a:gd name="connsiteX1145" fmla="*/ 3409731 w 10032639"/>
                <a:gd name="connsiteY1145" fmla="*/ 2148800 h 2801577"/>
                <a:gd name="connsiteX1146" fmla="*/ 3430248 w 10032639"/>
                <a:gd name="connsiteY1146" fmla="*/ 2143759 h 2801577"/>
                <a:gd name="connsiteX1147" fmla="*/ 3452924 w 10032639"/>
                <a:gd name="connsiteY1147" fmla="*/ 2138358 h 2801577"/>
                <a:gd name="connsiteX1148" fmla="*/ 3475240 w 10032639"/>
                <a:gd name="connsiteY1148" fmla="*/ 2136558 h 2801577"/>
                <a:gd name="connsiteX1149" fmla="*/ 3484239 w 10032639"/>
                <a:gd name="connsiteY1149" fmla="*/ 2129717 h 2801577"/>
                <a:gd name="connsiteX1150" fmla="*/ 3492877 w 10032639"/>
                <a:gd name="connsiteY1150" fmla="*/ 2124676 h 2801577"/>
                <a:gd name="connsiteX1151" fmla="*/ 3503316 w 10032639"/>
                <a:gd name="connsiteY1151" fmla="*/ 2119276 h 2801577"/>
                <a:gd name="connsiteX1152" fmla="*/ 3511955 w 10032639"/>
                <a:gd name="connsiteY1152" fmla="*/ 2117475 h 2801577"/>
                <a:gd name="connsiteX1153" fmla="*/ 3527432 w 10032639"/>
                <a:gd name="connsiteY1153" fmla="*/ 2116035 h 2801577"/>
                <a:gd name="connsiteX1154" fmla="*/ 3539310 w 10032639"/>
                <a:gd name="connsiteY1154" fmla="*/ 2114235 h 2801577"/>
                <a:gd name="connsiteX1155" fmla="*/ 7197709 w 10032639"/>
                <a:gd name="connsiteY1155" fmla="*/ 2098613 h 2801577"/>
                <a:gd name="connsiteX1156" fmla="*/ 7170348 w 10032639"/>
                <a:gd name="connsiteY1156" fmla="*/ 2115891 h 2801577"/>
                <a:gd name="connsiteX1157" fmla="*/ 7116707 w 10032639"/>
                <a:gd name="connsiteY1157" fmla="*/ 2152607 h 2801577"/>
                <a:gd name="connsiteX1158" fmla="*/ 7061265 w 10032639"/>
                <a:gd name="connsiteY1158" fmla="*/ 2183563 h 2801577"/>
                <a:gd name="connsiteX1159" fmla="*/ 7005824 w 10032639"/>
                <a:gd name="connsiteY1159" fmla="*/ 2214519 h 2801577"/>
                <a:gd name="connsiteX1160" fmla="*/ 6952182 w 10032639"/>
                <a:gd name="connsiteY1160" fmla="*/ 2244035 h 2801577"/>
                <a:gd name="connsiteX1161" fmla="*/ 6952182 w 10032639"/>
                <a:gd name="connsiteY1161" fmla="*/ 2268512 h 2801577"/>
                <a:gd name="connsiteX1162" fmla="*/ 7164948 w 10032639"/>
                <a:gd name="connsiteY1162" fmla="*/ 2123090 h 2801577"/>
                <a:gd name="connsiteX1163" fmla="*/ 2173689 w 10032639"/>
                <a:gd name="connsiteY1163" fmla="*/ 2081110 h 2801577"/>
                <a:gd name="connsiteX1164" fmla="*/ 2169900 w 10032639"/>
                <a:gd name="connsiteY1164" fmla="*/ 2083293 h 2801577"/>
                <a:gd name="connsiteX1165" fmla="*/ 2153173 w 10032639"/>
                <a:gd name="connsiteY1165" fmla="*/ 2086511 h 2801577"/>
                <a:gd name="connsiteX1166" fmla="*/ 2134096 w 10032639"/>
                <a:gd name="connsiteY1166" fmla="*/ 2089751 h 2801577"/>
                <a:gd name="connsiteX1167" fmla="*/ 2129057 w 10032639"/>
                <a:gd name="connsiteY1167" fmla="*/ 2091551 h 2801577"/>
                <a:gd name="connsiteX1168" fmla="*/ 2118618 w 10032639"/>
                <a:gd name="connsiteY1168" fmla="*/ 2096952 h 2801577"/>
                <a:gd name="connsiteX1169" fmla="*/ 2108180 w 10032639"/>
                <a:gd name="connsiteY1169" fmla="*/ 2103793 h 2801577"/>
                <a:gd name="connsiteX1170" fmla="*/ 2104581 w 10032639"/>
                <a:gd name="connsiteY1170" fmla="*/ 2105593 h 2801577"/>
                <a:gd name="connsiteX1171" fmla="*/ 2080464 w 10032639"/>
                <a:gd name="connsiteY1171" fmla="*/ 2114235 h 2801577"/>
                <a:gd name="connsiteX1172" fmla="*/ 2055988 w 10032639"/>
                <a:gd name="connsiteY1172" fmla="*/ 2124676 h 2801577"/>
                <a:gd name="connsiteX1173" fmla="*/ 2007756 w 10032639"/>
                <a:gd name="connsiteY1173" fmla="*/ 2148800 h 2801577"/>
                <a:gd name="connsiteX1174" fmla="*/ 1957724 w 10032639"/>
                <a:gd name="connsiteY1174" fmla="*/ 2174724 h 2801577"/>
                <a:gd name="connsiteX1175" fmla="*/ 1905533 w 10032639"/>
                <a:gd name="connsiteY1175" fmla="*/ 2197407 h 2801577"/>
                <a:gd name="connsiteX1176" fmla="*/ 1840023 w 10032639"/>
                <a:gd name="connsiteY1176" fmla="*/ 2228372 h 2801577"/>
                <a:gd name="connsiteX1177" fmla="*/ 1772354 w 10032639"/>
                <a:gd name="connsiteY1177" fmla="*/ 2256096 h 2801577"/>
                <a:gd name="connsiteX1178" fmla="*/ 1789631 w 10032639"/>
                <a:gd name="connsiteY1178" fmla="*/ 2259696 h 2801577"/>
                <a:gd name="connsiteX1179" fmla="*/ 1798270 w 10032639"/>
                <a:gd name="connsiteY1179" fmla="*/ 2261497 h 2801577"/>
                <a:gd name="connsiteX1180" fmla="*/ 1805109 w 10032639"/>
                <a:gd name="connsiteY1180" fmla="*/ 2261497 h 2801577"/>
                <a:gd name="connsiteX1181" fmla="*/ 1810508 w 10032639"/>
                <a:gd name="connsiteY1181" fmla="*/ 2259696 h 2801577"/>
                <a:gd name="connsiteX1182" fmla="*/ 1815547 w 10032639"/>
                <a:gd name="connsiteY1182" fmla="*/ 2257896 h 2801577"/>
                <a:gd name="connsiteX1183" fmla="*/ 1819147 w 10032639"/>
                <a:gd name="connsiteY1183" fmla="*/ 2256096 h 2801577"/>
                <a:gd name="connsiteX1184" fmla="*/ 1827785 w 10032639"/>
                <a:gd name="connsiteY1184" fmla="*/ 2252855 h 2801577"/>
                <a:gd name="connsiteX1185" fmla="*/ 1836424 w 10032639"/>
                <a:gd name="connsiteY1185" fmla="*/ 2245654 h 2801577"/>
                <a:gd name="connsiteX1186" fmla="*/ 1846862 w 10032639"/>
                <a:gd name="connsiteY1186" fmla="*/ 2238813 h 2801577"/>
                <a:gd name="connsiteX1187" fmla="*/ 1855501 w 10032639"/>
                <a:gd name="connsiteY1187" fmla="*/ 2233413 h 2801577"/>
                <a:gd name="connsiteX1188" fmla="*/ 1864139 w 10032639"/>
                <a:gd name="connsiteY1188" fmla="*/ 2226571 h 2801577"/>
                <a:gd name="connsiteX1189" fmla="*/ 1876017 w 10032639"/>
                <a:gd name="connsiteY1189" fmla="*/ 2221531 h 2801577"/>
                <a:gd name="connsiteX1190" fmla="*/ 1886456 w 10032639"/>
                <a:gd name="connsiteY1190" fmla="*/ 2219730 h 2801577"/>
                <a:gd name="connsiteX1191" fmla="*/ 1895095 w 10032639"/>
                <a:gd name="connsiteY1191" fmla="*/ 2219730 h 2801577"/>
                <a:gd name="connsiteX1192" fmla="*/ 1914172 w 10032639"/>
                <a:gd name="connsiteY1192" fmla="*/ 2223331 h 2801577"/>
                <a:gd name="connsiteX1193" fmla="*/ 1915971 w 10032639"/>
                <a:gd name="connsiteY1193" fmla="*/ 2219730 h 2801577"/>
                <a:gd name="connsiteX1194" fmla="*/ 1917771 w 10032639"/>
                <a:gd name="connsiteY1194" fmla="*/ 2212889 h 2801577"/>
                <a:gd name="connsiteX1195" fmla="*/ 1921010 w 10032639"/>
                <a:gd name="connsiteY1195" fmla="*/ 2206048 h 2801577"/>
                <a:gd name="connsiteX1196" fmla="*/ 1928209 w 10032639"/>
                <a:gd name="connsiteY1196" fmla="*/ 2200648 h 2801577"/>
                <a:gd name="connsiteX1197" fmla="*/ 1936848 w 10032639"/>
                <a:gd name="connsiteY1197" fmla="*/ 2195607 h 2801577"/>
                <a:gd name="connsiteX1198" fmla="*/ 2050949 w 10032639"/>
                <a:gd name="connsiteY1198" fmla="*/ 2138358 h 2801577"/>
                <a:gd name="connsiteX1199" fmla="*/ 2076865 w 10032639"/>
                <a:gd name="connsiteY1199" fmla="*/ 2124676 h 2801577"/>
                <a:gd name="connsiteX1200" fmla="*/ 2104581 w 10032639"/>
                <a:gd name="connsiteY1200" fmla="*/ 2112435 h 2801577"/>
                <a:gd name="connsiteX1201" fmla="*/ 2161812 w 10032639"/>
                <a:gd name="connsiteY1201" fmla="*/ 2087951 h 2801577"/>
                <a:gd name="connsiteX1202" fmla="*/ 2169900 w 10032639"/>
                <a:gd name="connsiteY1202" fmla="*/ 2083293 h 2801577"/>
                <a:gd name="connsiteX1203" fmla="*/ 2171890 w 10032639"/>
                <a:gd name="connsiteY1203" fmla="*/ 2082910 h 2801577"/>
                <a:gd name="connsiteX1204" fmla="*/ 8405149 w 10032639"/>
                <a:gd name="connsiteY1204" fmla="*/ 2080834 h 2801577"/>
                <a:gd name="connsiteX1205" fmla="*/ 8306491 w 10032639"/>
                <a:gd name="connsiteY1205" fmla="*/ 2152134 h 2801577"/>
                <a:gd name="connsiteX1206" fmla="*/ 8211074 w 10032639"/>
                <a:gd name="connsiteY1206" fmla="*/ 2224515 h 2801577"/>
                <a:gd name="connsiteX1207" fmla="*/ 8119618 w 10032639"/>
                <a:gd name="connsiteY1207" fmla="*/ 2294015 h 2801577"/>
                <a:gd name="connsiteX1208" fmla="*/ 8017360 w 10032639"/>
                <a:gd name="connsiteY1208" fmla="*/ 2366755 h 2801577"/>
                <a:gd name="connsiteX1209" fmla="*/ 8020960 w 10032639"/>
                <a:gd name="connsiteY1209" fmla="*/ 2371797 h 2801577"/>
                <a:gd name="connsiteX1210" fmla="*/ 8029602 w 10032639"/>
                <a:gd name="connsiteY1210" fmla="*/ 2377198 h 2801577"/>
                <a:gd name="connsiteX1211" fmla="*/ 8039684 w 10032639"/>
                <a:gd name="connsiteY1211" fmla="*/ 2385841 h 2801577"/>
                <a:gd name="connsiteX1212" fmla="*/ 8053726 w 10032639"/>
                <a:gd name="connsiteY1212" fmla="*/ 2375398 h 2801577"/>
                <a:gd name="connsiteX1213" fmla="*/ 8067409 w 10032639"/>
                <a:gd name="connsiteY1213" fmla="*/ 2363154 h 2801577"/>
                <a:gd name="connsiteX1214" fmla="*/ 8079651 w 10032639"/>
                <a:gd name="connsiteY1214" fmla="*/ 2352711 h 2801577"/>
                <a:gd name="connsiteX1215" fmla="*/ 8090093 w 10032639"/>
                <a:gd name="connsiteY1215" fmla="*/ 2340828 h 2801577"/>
                <a:gd name="connsiteX1216" fmla="*/ 8093693 w 10032639"/>
                <a:gd name="connsiteY1216" fmla="*/ 2337227 h 2801577"/>
                <a:gd name="connsiteX1217" fmla="*/ 8138701 w 10032639"/>
                <a:gd name="connsiteY1217" fmla="*/ 2304458 h 2801577"/>
                <a:gd name="connsiteX1218" fmla="*/ 8176508 w 10032639"/>
                <a:gd name="connsiteY1218" fmla="*/ 2273129 h 2801577"/>
                <a:gd name="connsiteX1219" fmla="*/ 8216475 w 10032639"/>
                <a:gd name="connsiteY1219" fmla="*/ 2240359 h 2801577"/>
                <a:gd name="connsiteX1220" fmla="*/ 8258243 w 10032639"/>
                <a:gd name="connsiteY1220" fmla="*/ 2207230 h 2801577"/>
                <a:gd name="connsiteX1221" fmla="*/ 8275526 w 10032639"/>
                <a:gd name="connsiteY1221" fmla="*/ 2195346 h 2801577"/>
                <a:gd name="connsiteX1222" fmla="*/ 8310092 w 10032639"/>
                <a:gd name="connsiteY1222" fmla="*/ 2171219 h 2801577"/>
                <a:gd name="connsiteX1223" fmla="*/ 8346098 w 10032639"/>
                <a:gd name="connsiteY1223" fmla="*/ 2146732 h 2801577"/>
                <a:gd name="connsiteX1224" fmla="*/ 8381024 w 10032639"/>
                <a:gd name="connsiteY1224" fmla="*/ 2120805 h 2801577"/>
                <a:gd name="connsiteX1225" fmla="*/ 8396507 w 10032639"/>
                <a:gd name="connsiteY1225" fmla="*/ 2108562 h 2801577"/>
                <a:gd name="connsiteX1226" fmla="*/ 8413790 w 10032639"/>
                <a:gd name="connsiteY1226" fmla="*/ 2093077 h 2801577"/>
                <a:gd name="connsiteX1227" fmla="*/ 8406949 w 10032639"/>
                <a:gd name="connsiteY1227" fmla="*/ 2082634 h 2801577"/>
                <a:gd name="connsiteX1228" fmla="*/ 8406949 w 10032639"/>
                <a:gd name="connsiteY1228" fmla="*/ 2080834 h 2801577"/>
                <a:gd name="connsiteX1229" fmla="*/ 562589 w 10032639"/>
                <a:gd name="connsiteY1229" fmla="*/ 2079670 h 2801577"/>
                <a:gd name="connsiteX1230" fmla="*/ 499959 w 10032639"/>
                <a:gd name="connsiteY1230" fmla="*/ 2114235 h 2801577"/>
                <a:gd name="connsiteX1231" fmla="*/ 474043 w 10032639"/>
                <a:gd name="connsiteY1231" fmla="*/ 2131517 h 2801577"/>
                <a:gd name="connsiteX1232" fmla="*/ 446688 w 10032639"/>
                <a:gd name="connsiteY1232" fmla="*/ 2148800 h 2801577"/>
                <a:gd name="connsiteX1233" fmla="*/ 443088 w 10032639"/>
                <a:gd name="connsiteY1233" fmla="*/ 2152400 h 2801577"/>
                <a:gd name="connsiteX1234" fmla="*/ 449927 w 10032639"/>
                <a:gd name="connsiteY1234" fmla="*/ 2152400 h 2801577"/>
                <a:gd name="connsiteX1235" fmla="*/ 455326 w 10032639"/>
                <a:gd name="connsiteY1235" fmla="*/ 2152400 h 2801577"/>
                <a:gd name="connsiteX1236" fmla="*/ 462165 w 10032639"/>
                <a:gd name="connsiteY1236" fmla="*/ 2150600 h 2801577"/>
                <a:gd name="connsiteX1237" fmla="*/ 467204 w 10032639"/>
                <a:gd name="connsiteY1237" fmla="*/ 2147000 h 2801577"/>
                <a:gd name="connsiteX1238" fmla="*/ 470804 w 10032639"/>
                <a:gd name="connsiteY1238" fmla="*/ 2143759 h 2801577"/>
                <a:gd name="connsiteX1239" fmla="*/ 472604 w 10032639"/>
                <a:gd name="connsiteY1239" fmla="*/ 2136558 h 2801577"/>
                <a:gd name="connsiteX1240" fmla="*/ 475843 w 10032639"/>
                <a:gd name="connsiteY1240" fmla="*/ 2133318 h 2801577"/>
                <a:gd name="connsiteX1241" fmla="*/ 479442 w 10032639"/>
                <a:gd name="connsiteY1241" fmla="*/ 2129717 h 2801577"/>
                <a:gd name="connsiteX1242" fmla="*/ 484482 w 10032639"/>
                <a:gd name="connsiteY1242" fmla="*/ 2126477 h 2801577"/>
                <a:gd name="connsiteX1243" fmla="*/ 494920 w 10032639"/>
                <a:gd name="connsiteY1243" fmla="*/ 2122876 h 2801577"/>
                <a:gd name="connsiteX1244" fmla="*/ 505358 w 10032639"/>
                <a:gd name="connsiteY1244" fmla="*/ 2122876 h 2801577"/>
                <a:gd name="connsiteX1245" fmla="*/ 507158 w 10032639"/>
                <a:gd name="connsiteY1245" fmla="*/ 2116035 h 2801577"/>
                <a:gd name="connsiteX1246" fmla="*/ 510397 w 10032639"/>
                <a:gd name="connsiteY1246" fmla="*/ 2110634 h 2801577"/>
                <a:gd name="connsiteX1247" fmla="*/ 515797 w 10032639"/>
                <a:gd name="connsiteY1247" fmla="*/ 2107034 h 2801577"/>
                <a:gd name="connsiteX1248" fmla="*/ 519036 w 10032639"/>
                <a:gd name="connsiteY1248" fmla="*/ 2103793 h 2801577"/>
                <a:gd name="connsiteX1249" fmla="*/ 526235 w 10032639"/>
                <a:gd name="connsiteY1249" fmla="*/ 2101993 h 2801577"/>
                <a:gd name="connsiteX1250" fmla="*/ 531274 w 10032639"/>
                <a:gd name="connsiteY1250" fmla="*/ 2098392 h 2801577"/>
                <a:gd name="connsiteX1251" fmla="*/ 534873 w 10032639"/>
                <a:gd name="connsiteY1251" fmla="*/ 2095152 h 2801577"/>
                <a:gd name="connsiteX1252" fmla="*/ 541712 w 10032639"/>
                <a:gd name="connsiteY1252" fmla="*/ 2095152 h 2801577"/>
                <a:gd name="connsiteX1253" fmla="*/ 552151 w 10032639"/>
                <a:gd name="connsiteY1253" fmla="*/ 2093352 h 2801577"/>
                <a:gd name="connsiteX1254" fmla="*/ 555750 w 10032639"/>
                <a:gd name="connsiteY1254" fmla="*/ 2091551 h 2801577"/>
                <a:gd name="connsiteX1255" fmla="*/ 560789 w 10032639"/>
                <a:gd name="connsiteY1255" fmla="*/ 2082910 h 2801577"/>
                <a:gd name="connsiteX1256" fmla="*/ 3042590 w 10032639"/>
                <a:gd name="connsiteY1256" fmla="*/ 2065628 h 2801577"/>
                <a:gd name="connsiteX1257" fmla="*/ 2969882 w 10032639"/>
                <a:gd name="connsiteY1257" fmla="*/ 2096952 h 2801577"/>
                <a:gd name="connsiteX1258" fmla="*/ 2966642 w 10032639"/>
                <a:gd name="connsiteY1258" fmla="*/ 2098392 h 2801577"/>
                <a:gd name="connsiteX1259" fmla="*/ 2987159 w 10032639"/>
                <a:gd name="connsiteY1259" fmla="*/ 2095152 h 2801577"/>
                <a:gd name="connsiteX1260" fmla="*/ 3008035 w 10032639"/>
                <a:gd name="connsiteY1260" fmla="*/ 2087951 h 2801577"/>
                <a:gd name="connsiteX1261" fmla="*/ 449927 w 10032639"/>
                <a:gd name="connsiteY1261" fmla="*/ 2050145 h 2801577"/>
                <a:gd name="connsiteX1262" fmla="*/ 446688 w 10032639"/>
                <a:gd name="connsiteY1262" fmla="*/ 2051946 h 2801577"/>
                <a:gd name="connsiteX1263" fmla="*/ 432650 w 10032639"/>
                <a:gd name="connsiteY1263" fmla="*/ 2056986 h 2801577"/>
                <a:gd name="connsiteX1264" fmla="*/ 417172 w 10032639"/>
                <a:gd name="connsiteY1264" fmla="*/ 2058787 h 2801577"/>
                <a:gd name="connsiteX1265" fmla="*/ 415373 w 10032639"/>
                <a:gd name="connsiteY1265" fmla="*/ 2058787 h 2801577"/>
                <a:gd name="connsiteX1266" fmla="*/ 415373 w 10032639"/>
                <a:gd name="connsiteY1266" fmla="*/ 2076069 h 2801577"/>
                <a:gd name="connsiteX1267" fmla="*/ 422212 w 10032639"/>
                <a:gd name="connsiteY1267" fmla="*/ 2074269 h 2801577"/>
                <a:gd name="connsiteX1268" fmla="*/ 431210 w 10032639"/>
                <a:gd name="connsiteY1268" fmla="*/ 2071028 h 2801577"/>
                <a:gd name="connsiteX1269" fmla="*/ 438049 w 10032639"/>
                <a:gd name="connsiteY1269" fmla="*/ 2063827 h 2801577"/>
                <a:gd name="connsiteX1270" fmla="*/ 448127 w 10032639"/>
                <a:gd name="connsiteY1270" fmla="*/ 2051946 h 2801577"/>
                <a:gd name="connsiteX1271" fmla="*/ 6205880 w 10032639"/>
                <a:gd name="connsiteY1271" fmla="*/ 2046780 h 2801577"/>
                <a:gd name="connsiteX1272" fmla="*/ 6178519 w 10032639"/>
                <a:gd name="connsiteY1272" fmla="*/ 2062258 h 2801577"/>
                <a:gd name="connsiteX1273" fmla="*/ 6091756 w 10032639"/>
                <a:gd name="connsiteY1273" fmla="*/ 2112652 h 2801577"/>
                <a:gd name="connsiteX1274" fmla="*/ 6005354 w 10032639"/>
                <a:gd name="connsiteY1274" fmla="*/ 2159446 h 2801577"/>
                <a:gd name="connsiteX1275" fmla="*/ 5878990 w 10032639"/>
                <a:gd name="connsiteY1275" fmla="*/ 2230357 h 2801577"/>
                <a:gd name="connsiteX1276" fmla="*/ 5743986 w 10032639"/>
                <a:gd name="connsiteY1276" fmla="*/ 2309907 h 2801577"/>
                <a:gd name="connsiteX1277" fmla="*/ 5745426 w 10032639"/>
                <a:gd name="connsiteY1277" fmla="*/ 2325385 h 2801577"/>
                <a:gd name="connsiteX1278" fmla="*/ 5743986 w 10032639"/>
                <a:gd name="connsiteY1278" fmla="*/ 2337623 h 2801577"/>
                <a:gd name="connsiteX1279" fmla="*/ 5768107 w 10032639"/>
                <a:gd name="connsiteY1279" fmla="*/ 2327185 h 2801577"/>
                <a:gd name="connsiteX1280" fmla="*/ 5788627 w 10032639"/>
                <a:gd name="connsiteY1280" fmla="*/ 2316746 h 2801577"/>
                <a:gd name="connsiteX1281" fmla="*/ 5800868 w 10032639"/>
                <a:gd name="connsiteY1281" fmla="*/ 2308107 h 2801577"/>
                <a:gd name="connsiteX1282" fmla="*/ 5814548 w 10032639"/>
                <a:gd name="connsiteY1282" fmla="*/ 2298028 h 2801577"/>
                <a:gd name="connsiteX1283" fmla="*/ 5842269 w 10032639"/>
                <a:gd name="connsiteY1283" fmla="*/ 2273551 h 2801577"/>
                <a:gd name="connsiteX1284" fmla="*/ 5859909 w 10032639"/>
                <a:gd name="connsiteY1284" fmla="*/ 2263113 h 2801577"/>
                <a:gd name="connsiteX1285" fmla="*/ 5877190 w 10032639"/>
                <a:gd name="connsiteY1285" fmla="*/ 2252674 h 2801577"/>
                <a:gd name="connsiteX1286" fmla="*/ 5906711 w 10032639"/>
                <a:gd name="connsiteY1286" fmla="*/ 2237196 h 2801577"/>
                <a:gd name="connsiteX1287" fmla="*/ 5920391 w 10032639"/>
                <a:gd name="connsiteY1287" fmla="*/ 2228557 h 2801577"/>
                <a:gd name="connsiteX1288" fmla="*/ 5934072 w 10032639"/>
                <a:gd name="connsiteY1288" fmla="*/ 2218118 h 2801577"/>
                <a:gd name="connsiteX1289" fmla="*/ 5961792 w 10032639"/>
                <a:gd name="connsiteY1289" fmla="*/ 2192202 h 2801577"/>
                <a:gd name="connsiteX1290" fmla="*/ 5965393 w 10032639"/>
                <a:gd name="connsiteY1290" fmla="*/ 2190402 h 2801577"/>
                <a:gd name="connsiteX1291" fmla="*/ 5996353 w 10032639"/>
                <a:gd name="connsiteY1291" fmla="*/ 2174924 h 2801577"/>
                <a:gd name="connsiteX1292" fmla="*/ 6027674 w 10032639"/>
                <a:gd name="connsiteY1292" fmla="*/ 2159446 h 2801577"/>
                <a:gd name="connsiteX1293" fmla="*/ 6058995 w 10032639"/>
                <a:gd name="connsiteY1293" fmla="*/ 2140368 h 2801577"/>
                <a:gd name="connsiteX1294" fmla="*/ 6089956 w 10032639"/>
                <a:gd name="connsiteY1294" fmla="*/ 2121291 h 2801577"/>
                <a:gd name="connsiteX1295" fmla="*/ 6126317 w 10032639"/>
                <a:gd name="connsiteY1295" fmla="*/ 2100413 h 2801577"/>
                <a:gd name="connsiteX1296" fmla="*/ 6166278 w 10032639"/>
                <a:gd name="connsiteY1296" fmla="*/ 2074496 h 2801577"/>
                <a:gd name="connsiteX1297" fmla="*/ 2256836 w 10032639"/>
                <a:gd name="connsiteY1297" fmla="*/ 2046545 h 2801577"/>
                <a:gd name="connsiteX1298" fmla="*/ 2244958 w 10032639"/>
                <a:gd name="connsiteY1298" fmla="*/ 2048345 h 2801577"/>
                <a:gd name="connsiteX1299" fmla="*/ 2234520 w 10032639"/>
                <a:gd name="connsiteY1299" fmla="*/ 2053746 h 2801577"/>
                <a:gd name="connsiteX1300" fmla="*/ 2208604 w 10032639"/>
                <a:gd name="connsiteY1300" fmla="*/ 2067428 h 2801577"/>
                <a:gd name="connsiteX1301" fmla="*/ 2232720 w 10032639"/>
                <a:gd name="connsiteY1301" fmla="*/ 2060587 h 2801577"/>
                <a:gd name="connsiteX1302" fmla="*/ 2246758 w 10032639"/>
                <a:gd name="connsiteY1302" fmla="*/ 2055186 h 2801577"/>
                <a:gd name="connsiteX1303" fmla="*/ 8193791 w 10032639"/>
                <a:gd name="connsiteY1303" fmla="*/ 2032580 h 2801577"/>
                <a:gd name="connsiteX1304" fmla="*/ 8157785 w 10032639"/>
                <a:gd name="connsiteY1304" fmla="*/ 2060308 h 2801577"/>
                <a:gd name="connsiteX1305" fmla="*/ 8034643 w 10032639"/>
                <a:gd name="connsiteY1305" fmla="*/ 2146732 h 2801577"/>
                <a:gd name="connsiteX1306" fmla="*/ 7925543 w 10032639"/>
                <a:gd name="connsiteY1306" fmla="*/ 2223074 h 2801577"/>
                <a:gd name="connsiteX1307" fmla="*/ 7932385 w 10032639"/>
                <a:gd name="connsiteY1307" fmla="*/ 2234958 h 2801577"/>
                <a:gd name="connsiteX1308" fmla="*/ 7942826 w 10032639"/>
                <a:gd name="connsiteY1308" fmla="*/ 2231717 h 2801577"/>
                <a:gd name="connsiteX1309" fmla="*/ 7951468 w 10032639"/>
                <a:gd name="connsiteY1309" fmla="*/ 2226315 h 2801577"/>
                <a:gd name="connsiteX1310" fmla="*/ 7965510 w 10032639"/>
                <a:gd name="connsiteY1310" fmla="*/ 2215872 h 2801577"/>
                <a:gd name="connsiteX1311" fmla="*/ 7980993 w 10032639"/>
                <a:gd name="connsiteY1311" fmla="*/ 2202188 h 2801577"/>
                <a:gd name="connsiteX1312" fmla="*/ 8000077 w 10032639"/>
                <a:gd name="connsiteY1312" fmla="*/ 2184903 h 2801577"/>
                <a:gd name="connsiteX1313" fmla="*/ 8017360 w 10032639"/>
                <a:gd name="connsiteY1313" fmla="*/ 2173020 h 2801577"/>
                <a:gd name="connsiteX1314" fmla="*/ 8031042 w 10032639"/>
                <a:gd name="connsiteY1314" fmla="*/ 2165818 h 2801577"/>
                <a:gd name="connsiteX1315" fmla="*/ 8048325 w 10032639"/>
                <a:gd name="connsiteY1315" fmla="*/ 2158976 h 2801577"/>
                <a:gd name="connsiteX1316" fmla="*/ 8046885 w 10032639"/>
                <a:gd name="connsiteY1316" fmla="*/ 2153934 h 2801577"/>
                <a:gd name="connsiteX1317" fmla="*/ 8048325 w 10032639"/>
                <a:gd name="connsiteY1317" fmla="*/ 2148533 h 2801577"/>
                <a:gd name="connsiteX1318" fmla="*/ 8053726 w 10032639"/>
                <a:gd name="connsiteY1318" fmla="*/ 2143491 h 2801577"/>
                <a:gd name="connsiteX1319" fmla="*/ 8058767 w 10032639"/>
                <a:gd name="connsiteY1319" fmla="*/ 2139891 h 2801577"/>
                <a:gd name="connsiteX1320" fmla="*/ 8064168 w 10032639"/>
                <a:gd name="connsiteY1320" fmla="*/ 2138090 h 2801577"/>
                <a:gd name="connsiteX1321" fmla="*/ 8074610 w 10032639"/>
                <a:gd name="connsiteY1321" fmla="*/ 2131248 h 2801577"/>
                <a:gd name="connsiteX1322" fmla="*/ 8086492 w 10032639"/>
                <a:gd name="connsiteY1322" fmla="*/ 2122606 h 2801577"/>
                <a:gd name="connsiteX1323" fmla="*/ 8095134 w 10032639"/>
                <a:gd name="connsiteY1323" fmla="*/ 2113963 h 2801577"/>
                <a:gd name="connsiteX1324" fmla="*/ 8110976 w 10032639"/>
                <a:gd name="connsiteY1324" fmla="*/ 2099919 h 2801577"/>
                <a:gd name="connsiteX1325" fmla="*/ 8131860 w 10032639"/>
                <a:gd name="connsiteY1325" fmla="*/ 2080834 h 2801577"/>
                <a:gd name="connsiteX1326" fmla="*/ 8149143 w 10032639"/>
                <a:gd name="connsiteY1326" fmla="*/ 2067150 h 2801577"/>
                <a:gd name="connsiteX1327" fmla="*/ 8166066 w 10032639"/>
                <a:gd name="connsiteY1327" fmla="*/ 2054906 h 2801577"/>
                <a:gd name="connsiteX1328" fmla="*/ 8169667 w 10032639"/>
                <a:gd name="connsiteY1328" fmla="*/ 2053466 h 2801577"/>
                <a:gd name="connsiteX1329" fmla="*/ 8180109 w 10032639"/>
                <a:gd name="connsiteY1329" fmla="*/ 2048064 h 2801577"/>
                <a:gd name="connsiteX1330" fmla="*/ 8186950 w 10032639"/>
                <a:gd name="connsiteY1330" fmla="*/ 2041222 h 2801577"/>
                <a:gd name="connsiteX1331" fmla="*/ 1708284 w 10032639"/>
                <a:gd name="connsiteY1331" fmla="*/ 2019181 h 2801577"/>
                <a:gd name="connsiteX1332" fmla="*/ 1687408 w 10032639"/>
                <a:gd name="connsiteY1332" fmla="*/ 2029262 h 2801577"/>
                <a:gd name="connsiteX1333" fmla="*/ 1692807 w 10032639"/>
                <a:gd name="connsiteY1333" fmla="*/ 2027822 h 2801577"/>
                <a:gd name="connsiteX1334" fmla="*/ 1699646 w 10032639"/>
                <a:gd name="connsiteY1334" fmla="*/ 2026022 h 2801577"/>
                <a:gd name="connsiteX1335" fmla="*/ 1704685 w 10032639"/>
                <a:gd name="connsiteY1335" fmla="*/ 2022421 h 2801577"/>
                <a:gd name="connsiteX1336" fmla="*/ 6268162 w 10032639"/>
                <a:gd name="connsiteY1336" fmla="*/ 2012224 h 2801577"/>
                <a:gd name="connsiteX1337" fmla="*/ 6212720 w 10032639"/>
                <a:gd name="connsiteY1337" fmla="*/ 2043540 h 2801577"/>
                <a:gd name="connsiteX1338" fmla="*/ 6228560 w 10032639"/>
                <a:gd name="connsiteY1338" fmla="*/ 2036341 h 2801577"/>
                <a:gd name="connsiteX1339" fmla="*/ 6252681 w 10032639"/>
                <a:gd name="connsiteY1339" fmla="*/ 2024463 h 2801577"/>
                <a:gd name="connsiteX1340" fmla="*/ 6261321 w 10032639"/>
                <a:gd name="connsiteY1340" fmla="*/ 2019063 h 2801577"/>
                <a:gd name="connsiteX1341" fmla="*/ 9305309 w 10032639"/>
                <a:gd name="connsiteY1341" fmla="*/ 2003051 h 2801577"/>
                <a:gd name="connsiteX1342" fmla="*/ 9267503 w 10032639"/>
                <a:gd name="connsiteY1342" fmla="*/ 2036181 h 2801577"/>
                <a:gd name="connsiteX1343" fmla="*/ 9276144 w 10032639"/>
                <a:gd name="connsiteY1343" fmla="*/ 2036181 h 2801577"/>
                <a:gd name="connsiteX1344" fmla="*/ 3208883 w 10032639"/>
                <a:gd name="connsiteY1344" fmla="*/ 1998298 h 2801577"/>
                <a:gd name="connsiteX1345" fmla="*/ 3165690 w 10032639"/>
                <a:gd name="connsiteY1345" fmla="*/ 2017380 h 2801577"/>
                <a:gd name="connsiteX1346" fmla="*/ 3112059 w 10032639"/>
                <a:gd name="connsiteY1346" fmla="*/ 2039704 h 2801577"/>
                <a:gd name="connsiteX1347" fmla="*/ 3108459 w 10032639"/>
                <a:gd name="connsiteY1347" fmla="*/ 2041504 h 2801577"/>
                <a:gd name="connsiteX1348" fmla="*/ 3113858 w 10032639"/>
                <a:gd name="connsiteY1348" fmla="*/ 2043304 h 2801577"/>
                <a:gd name="connsiteX1349" fmla="*/ 3118898 w 10032639"/>
                <a:gd name="connsiteY1349" fmla="*/ 2048345 h 2801577"/>
                <a:gd name="connsiteX1350" fmla="*/ 3165690 w 10032639"/>
                <a:gd name="connsiteY1350" fmla="*/ 2024221 h 2801577"/>
                <a:gd name="connsiteX1351" fmla="*/ 4545495 w 10032639"/>
                <a:gd name="connsiteY1351" fmla="*/ 1983055 h 2801577"/>
                <a:gd name="connsiteX1352" fmla="*/ 4438211 w 10032639"/>
                <a:gd name="connsiteY1352" fmla="*/ 2081689 h 2801577"/>
                <a:gd name="connsiteX1353" fmla="*/ 4440011 w 10032639"/>
                <a:gd name="connsiteY1353" fmla="*/ 2088528 h 2801577"/>
                <a:gd name="connsiteX1354" fmla="*/ 4453692 w 10032639"/>
                <a:gd name="connsiteY1354" fmla="*/ 2074849 h 2801577"/>
                <a:gd name="connsiteX1355" fmla="*/ 4469532 w 10032639"/>
                <a:gd name="connsiteY1355" fmla="*/ 2064410 h 2801577"/>
                <a:gd name="connsiteX1356" fmla="*/ 4483213 w 10032639"/>
                <a:gd name="connsiteY1356" fmla="*/ 2055771 h 2801577"/>
                <a:gd name="connsiteX1357" fmla="*/ 4495453 w 10032639"/>
                <a:gd name="connsiteY1357" fmla="*/ 2045331 h 2801577"/>
                <a:gd name="connsiteX1358" fmla="*/ 4505894 w 10032639"/>
                <a:gd name="connsiteY1358" fmla="*/ 2035252 h 2801577"/>
                <a:gd name="connsiteX1359" fmla="*/ 4512734 w 10032639"/>
                <a:gd name="connsiteY1359" fmla="*/ 2024813 h 2801577"/>
                <a:gd name="connsiteX1360" fmla="*/ 4531815 w 10032639"/>
                <a:gd name="connsiteY1360" fmla="*/ 2005734 h 2801577"/>
                <a:gd name="connsiteX1361" fmla="*/ 4535055 w 10032639"/>
                <a:gd name="connsiteY1361" fmla="*/ 2003934 h 2801577"/>
                <a:gd name="connsiteX1362" fmla="*/ 4538655 w 10032639"/>
                <a:gd name="connsiteY1362" fmla="*/ 2003934 h 2801577"/>
                <a:gd name="connsiteX1363" fmla="*/ 4541895 w 10032639"/>
                <a:gd name="connsiteY1363" fmla="*/ 1993495 h 2801577"/>
                <a:gd name="connsiteX1364" fmla="*/ 9623966 w 10032639"/>
                <a:gd name="connsiteY1364" fmla="*/ 1980725 h 2801577"/>
                <a:gd name="connsiteX1365" fmla="*/ 9603082 w 10032639"/>
                <a:gd name="connsiteY1365" fmla="*/ 1998010 h 2801577"/>
                <a:gd name="connsiteX1366" fmla="*/ 9509826 w 10032639"/>
                <a:gd name="connsiteY1366" fmla="*/ 2075792 h 2801577"/>
                <a:gd name="connsiteX1367" fmla="*/ 9406127 w 10032639"/>
                <a:gd name="connsiteY1367" fmla="*/ 2158976 h 2801577"/>
                <a:gd name="connsiteX1368" fmla="*/ 9327993 w 10032639"/>
                <a:gd name="connsiteY1368" fmla="*/ 2223074 h 2801577"/>
                <a:gd name="connsiteX1369" fmla="*/ 9252020 w 10032639"/>
                <a:gd name="connsiteY1369" fmla="*/ 2283572 h 2801577"/>
                <a:gd name="connsiteX1370" fmla="*/ 9153002 w 10032639"/>
                <a:gd name="connsiteY1370" fmla="*/ 2361354 h 2801577"/>
                <a:gd name="connsiteX1371" fmla="*/ 9118436 w 10032639"/>
                <a:gd name="connsiteY1371" fmla="*/ 2387641 h 2801577"/>
                <a:gd name="connsiteX1372" fmla="*/ 9094312 w 10032639"/>
                <a:gd name="connsiteY1372" fmla="*/ 2404926 h 2801577"/>
                <a:gd name="connsiteX1373" fmla="*/ 9090711 w 10032639"/>
                <a:gd name="connsiteY1373" fmla="*/ 2411768 h 2801577"/>
                <a:gd name="connsiteX1374" fmla="*/ 9090711 w 10032639"/>
                <a:gd name="connsiteY1374" fmla="*/ 2418610 h 2801577"/>
                <a:gd name="connsiteX1375" fmla="*/ 9090711 w 10032639"/>
                <a:gd name="connsiteY1375" fmla="*/ 2427613 h 2801577"/>
                <a:gd name="connsiteX1376" fmla="*/ 9092511 w 10032639"/>
                <a:gd name="connsiteY1376" fmla="*/ 2436255 h 2801577"/>
                <a:gd name="connsiteX1377" fmla="*/ 9104753 w 10032639"/>
                <a:gd name="connsiteY1377" fmla="*/ 2430854 h 2801577"/>
                <a:gd name="connsiteX1378" fmla="*/ 9116996 w 10032639"/>
                <a:gd name="connsiteY1378" fmla="*/ 2425812 h 2801577"/>
                <a:gd name="connsiteX1379" fmla="*/ 9127077 w 10032639"/>
                <a:gd name="connsiteY1379" fmla="*/ 2418610 h 2801577"/>
                <a:gd name="connsiteX1380" fmla="*/ 9137519 w 10032639"/>
                <a:gd name="connsiteY1380" fmla="*/ 2411768 h 2801577"/>
                <a:gd name="connsiteX1381" fmla="*/ 9191169 w 10032639"/>
                <a:gd name="connsiteY1381" fmla="*/ 2368556 h 2801577"/>
                <a:gd name="connsiteX1382" fmla="*/ 9250219 w 10032639"/>
                <a:gd name="connsiteY1382" fmla="*/ 2330385 h 2801577"/>
                <a:gd name="connsiteX1383" fmla="*/ 9307109 w 10032639"/>
                <a:gd name="connsiteY1383" fmla="*/ 2290774 h 2801577"/>
                <a:gd name="connsiteX1384" fmla="*/ 9362559 w 10032639"/>
                <a:gd name="connsiteY1384" fmla="*/ 2247201 h 2801577"/>
                <a:gd name="connsiteX1385" fmla="*/ 9416209 w 10032639"/>
                <a:gd name="connsiteY1385" fmla="*/ 2202188 h 2801577"/>
                <a:gd name="connsiteX1386" fmla="*/ 9518467 w 10032639"/>
                <a:gd name="connsiteY1386" fmla="*/ 2113963 h 2801577"/>
                <a:gd name="connsiteX1387" fmla="*/ 9620725 w 10032639"/>
                <a:gd name="connsiteY1387" fmla="*/ 2030779 h 2801577"/>
                <a:gd name="connsiteX1388" fmla="*/ 9618925 w 10032639"/>
                <a:gd name="connsiteY1388" fmla="*/ 2009893 h 2801577"/>
                <a:gd name="connsiteX1389" fmla="*/ 9622166 w 10032639"/>
                <a:gd name="connsiteY1389" fmla="*/ 1987567 h 2801577"/>
                <a:gd name="connsiteX1390" fmla="*/ 8386065 w 10032639"/>
                <a:gd name="connsiteY1390" fmla="*/ 1966681 h 2801577"/>
                <a:gd name="connsiteX1391" fmla="*/ 8365181 w 10032639"/>
                <a:gd name="connsiteY1391" fmla="*/ 1990808 h 2801577"/>
                <a:gd name="connsiteX1392" fmla="*/ 8342858 w 10032639"/>
                <a:gd name="connsiteY1392" fmla="*/ 2013494 h 2801577"/>
                <a:gd name="connsiteX1393" fmla="*/ 8316933 w 10032639"/>
                <a:gd name="connsiteY1393" fmla="*/ 2036181 h 2801577"/>
                <a:gd name="connsiteX1394" fmla="*/ 8291009 w 10032639"/>
                <a:gd name="connsiteY1394" fmla="*/ 2056707 h 2801577"/>
                <a:gd name="connsiteX1395" fmla="*/ 8230158 w 10032639"/>
                <a:gd name="connsiteY1395" fmla="*/ 2101720 h 2801577"/>
                <a:gd name="connsiteX1396" fmla="*/ 8176508 w 10032639"/>
                <a:gd name="connsiteY1396" fmla="*/ 2146732 h 2801577"/>
                <a:gd name="connsiteX1397" fmla="*/ 8173268 w 10032639"/>
                <a:gd name="connsiteY1397" fmla="*/ 2152134 h 2801577"/>
                <a:gd name="connsiteX1398" fmla="*/ 8185150 w 10032639"/>
                <a:gd name="connsiteY1398" fmla="*/ 2143491 h 2801577"/>
                <a:gd name="connsiteX1399" fmla="*/ 8204233 w 10032639"/>
                <a:gd name="connsiteY1399" fmla="*/ 2131248 h 2801577"/>
                <a:gd name="connsiteX1400" fmla="*/ 8223316 w 10032639"/>
                <a:gd name="connsiteY1400" fmla="*/ 2117204 h 2801577"/>
                <a:gd name="connsiteX1401" fmla="*/ 8256442 w 10032639"/>
                <a:gd name="connsiteY1401" fmla="*/ 2089476 h 2801577"/>
                <a:gd name="connsiteX1402" fmla="*/ 8261483 w 10032639"/>
                <a:gd name="connsiteY1402" fmla="*/ 2086235 h 2801577"/>
                <a:gd name="connsiteX1403" fmla="*/ 8266884 w 10032639"/>
                <a:gd name="connsiteY1403" fmla="*/ 2086235 h 2801577"/>
                <a:gd name="connsiteX1404" fmla="*/ 8273725 w 10032639"/>
                <a:gd name="connsiteY1404" fmla="*/ 2080834 h 2801577"/>
                <a:gd name="connsiteX1405" fmla="*/ 8280567 w 10032639"/>
                <a:gd name="connsiteY1405" fmla="*/ 2079393 h 2801577"/>
                <a:gd name="connsiteX1406" fmla="*/ 8291009 w 10032639"/>
                <a:gd name="connsiteY1406" fmla="*/ 2067150 h 2801577"/>
                <a:gd name="connsiteX1407" fmla="*/ 8304691 w 10032639"/>
                <a:gd name="connsiteY1407" fmla="*/ 2054906 h 2801577"/>
                <a:gd name="connsiteX1408" fmla="*/ 8318733 w 10032639"/>
                <a:gd name="connsiteY1408" fmla="*/ 2044823 h 2801577"/>
                <a:gd name="connsiteX1409" fmla="*/ 8336017 w 10032639"/>
                <a:gd name="connsiteY1409" fmla="*/ 2034380 h 2801577"/>
                <a:gd name="connsiteX1410" fmla="*/ 8349699 w 10032639"/>
                <a:gd name="connsiteY1410" fmla="*/ 2028979 h 2801577"/>
                <a:gd name="connsiteX1411" fmla="*/ 8363741 w 10032639"/>
                <a:gd name="connsiteY1411" fmla="*/ 2022137 h 2801577"/>
                <a:gd name="connsiteX1412" fmla="*/ 8375623 w 10032639"/>
                <a:gd name="connsiteY1412" fmla="*/ 2011694 h 2801577"/>
                <a:gd name="connsiteX1413" fmla="*/ 8389666 w 10032639"/>
                <a:gd name="connsiteY1413" fmla="*/ 1999810 h 2801577"/>
                <a:gd name="connsiteX1414" fmla="*/ 8389666 w 10032639"/>
                <a:gd name="connsiteY1414" fmla="*/ 1973523 h 2801577"/>
                <a:gd name="connsiteX1415" fmla="*/ 4910910 w 10032639"/>
                <a:gd name="connsiteY1415" fmla="*/ 1958937 h 2801577"/>
                <a:gd name="connsiteX1416" fmla="*/ 4869148 w 10032639"/>
                <a:gd name="connsiteY1416" fmla="*/ 1995294 h 2801577"/>
                <a:gd name="connsiteX1417" fmla="*/ 4830987 w 10032639"/>
                <a:gd name="connsiteY1417" fmla="*/ 2031652 h 2801577"/>
                <a:gd name="connsiteX1418" fmla="*/ 4812266 w 10032639"/>
                <a:gd name="connsiteY1418" fmla="*/ 2048931 h 2801577"/>
                <a:gd name="connsiteX1419" fmla="*/ 4791385 w 10032639"/>
                <a:gd name="connsiteY1419" fmla="*/ 2066210 h 2801577"/>
                <a:gd name="connsiteX1420" fmla="*/ 4769064 w 10032639"/>
                <a:gd name="connsiteY1420" fmla="*/ 2083489 h 2801577"/>
                <a:gd name="connsiteX1421" fmla="*/ 4746383 w 10032639"/>
                <a:gd name="connsiteY1421" fmla="*/ 2097168 h 2801577"/>
                <a:gd name="connsiteX1422" fmla="*/ 4749983 w 10032639"/>
                <a:gd name="connsiteY1422" fmla="*/ 2104367 h 2801577"/>
                <a:gd name="connsiteX1423" fmla="*/ 4751423 w 10032639"/>
                <a:gd name="connsiteY1423" fmla="*/ 2111207 h 2801577"/>
                <a:gd name="connsiteX1424" fmla="*/ 4749983 w 10032639"/>
                <a:gd name="connsiteY1424" fmla="*/ 2123446 h 2801577"/>
                <a:gd name="connsiteX1425" fmla="*/ 4767264 w 10032639"/>
                <a:gd name="connsiteY1425" fmla="*/ 2111207 h 2801577"/>
                <a:gd name="connsiteX1426" fmla="*/ 4782745 w 10032639"/>
                <a:gd name="connsiteY1426" fmla="*/ 2097168 h 2801577"/>
                <a:gd name="connsiteX1427" fmla="*/ 4796425 w 10032639"/>
                <a:gd name="connsiteY1427" fmla="*/ 2081689 h 2801577"/>
                <a:gd name="connsiteX1428" fmla="*/ 4808666 w 10032639"/>
                <a:gd name="connsiteY1428" fmla="*/ 2066210 h 2801577"/>
                <a:gd name="connsiteX1429" fmla="*/ 4817306 w 10032639"/>
                <a:gd name="connsiteY1429" fmla="*/ 2053971 h 2801577"/>
                <a:gd name="connsiteX1430" fmla="*/ 4825946 w 10032639"/>
                <a:gd name="connsiteY1430" fmla="*/ 2042091 h 2801577"/>
                <a:gd name="connsiteX1431" fmla="*/ 4836387 w 10032639"/>
                <a:gd name="connsiteY1431" fmla="*/ 2031652 h 2801577"/>
                <a:gd name="connsiteX1432" fmla="*/ 4848267 w 10032639"/>
                <a:gd name="connsiteY1432" fmla="*/ 2021213 h 2801577"/>
                <a:gd name="connsiteX1433" fmla="*/ 4860508 w 10032639"/>
                <a:gd name="connsiteY1433" fmla="*/ 2012573 h 2801577"/>
                <a:gd name="connsiteX1434" fmla="*/ 4872748 w 10032639"/>
                <a:gd name="connsiteY1434" fmla="*/ 2003934 h 2801577"/>
                <a:gd name="connsiteX1435" fmla="*/ 4902269 w 10032639"/>
                <a:gd name="connsiteY1435" fmla="*/ 1986655 h 2801577"/>
                <a:gd name="connsiteX1436" fmla="*/ 4905869 w 10032639"/>
                <a:gd name="connsiteY1436" fmla="*/ 1974416 h 2801577"/>
                <a:gd name="connsiteX1437" fmla="*/ 4910910 w 10032639"/>
                <a:gd name="connsiteY1437" fmla="*/ 1962177 h 2801577"/>
                <a:gd name="connsiteX1438" fmla="*/ 1840023 w 10032639"/>
                <a:gd name="connsiteY1438" fmla="*/ 1956531 h 2801577"/>
                <a:gd name="connsiteX1439" fmla="*/ 1741039 w 10032639"/>
                <a:gd name="connsiteY1439" fmla="*/ 2003338 h 2801577"/>
                <a:gd name="connsiteX1440" fmla="*/ 1751478 w 10032639"/>
                <a:gd name="connsiteY1440" fmla="*/ 2003338 h 2801577"/>
                <a:gd name="connsiteX1441" fmla="*/ 1763716 w 10032639"/>
                <a:gd name="connsiteY1441" fmla="*/ 2000098 h 2801577"/>
                <a:gd name="connsiteX1442" fmla="*/ 1775594 w 10032639"/>
                <a:gd name="connsiteY1442" fmla="*/ 1994697 h 2801577"/>
                <a:gd name="connsiteX1443" fmla="*/ 1787832 w 10032639"/>
                <a:gd name="connsiteY1443" fmla="*/ 1986056 h 2801577"/>
                <a:gd name="connsiteX1444" fmla="*/ 621260 w 10032639"/>
                <a:gd name="connsiteY1444" fmla="*/ 1949690 h 2801577"/>
                <a:gd name="connsiteX1445" fmla="*/ 619460 w 10032639"/>
                <a:gd name="connsiteY1445" fmla="*/ 1951491 h 2801577"/>
                <a:gd name="connsiteX1446" fmla="*/ 621260 w 10032639"/>
                <a:gd name="connsiteY1446" fmla="*/ 1951491 h 2801577"/>
                <a:gd name="connsiteX1447" fmla="*/ 3350700 w 10032639"/>
                <a:gd name="connsiteY1447" fmla="*/ 1946090 h 2801577"/>
                <a:gd name="connsiteX1448" fmla="*/ 3335223 w 10032639"/>
                <a:gd name="connsiteY1448" fmla="*/ 1951491 h 2801577"/>
                <a:gd name="connsiteX1449" fmla="*/ 3342062 w 10032639"/>
                <a:gd name="connsiteY1449" fmla="*/ 1951491 h 2801577"/>
                <a:gd name="connsiteX1450" fmla="*/ 3349261 w 10032639"/>
                <a:gd name="connsiteY1450" fmla="*/ 1951491 h 2801577"/>
                <a:gd name="connsiteX1451" fmla="*/ 7158108 w 10032639"/>
                <a:gd name="connsiteY1451" fmla="*/ 1941313 h 2801577"/>
                <a:gd name="connsiteX1452" fmla="*/ 7142628 w 10032639"/>
                <a:gd name="connsiteY1452" fmla="*/ 1948152 h 2801577"/>
                <a:gd name="connsiteX1453" fmla="*/ 7092226 w 10032639"/>
                <a:gd name="connsiteY1453" fmla="*/ 1979468 h 2801577"/>
                <a:gd name="connsiteX1454" fmla="*/ 7040385 w 10032639"/>
                <a:gd name="connsiteY1454" fmla="*/ 2010425 h 2801577"/>
                <a:gd name="connsiteX1455" fmla="*/ 7009424 w 10032639"/>
                <a:gd name="connsiteY1455" fmla="*/ 2029502 h 2801577"/>
                <a:gd name="connsiteX1456" fmla="*/ 6979903 w 10032639"/>
                <a:gd name="connsiteY1456" fmla="*/ 2048580 h 2801577"/>
                <a:gd name="connsiteX1457" fmla="*/ 6971263 w 10032639"/>
                <a:gd name="connsiteY1457" fmla="*/ 2053619 h 2801577"/>
                <a:gd name="connsiteX1458" fmla="*/ 6964062 w 10032639"/>
                <a:gd name="connsiteY1458" fmla="*/ 2060818 h 2801577"/>
                <a:gd name="connsiteX1459" fmla="*/ 6960822 w 10032639"/>
                <a:gd name="connsiteY1459" fmla="*/ 2067657 h 2801577"/>
                <a:gd name="connsiteX1460" fmla="*/ 6959022 w 10032639"/>
                <a:gd name="connsiteY1460" fmla="*/ 2078096 h 2801577"/>
                <a:gd name="connsiteX1461" fmla="*/ 6965862 w 10032639"/>
                <a:gd name="connsiteY1461" fmla="*/ 2070897 h 2801577"/>
                <a:gd name="connsiteX1462" fmla="*/ 6972703 w 10032639"/>
                <a:gd name="connsiteY1462" fmla="*/ 2062258 h 2801577"/>
                <a:gd name="connsiteX1463" fmla="*/ 6979903 w 10032639"/>
                <a:gd name="connsiteY1463" fmla="*/ 2055419 h 2801577"/>
                <a:gd name="connsiteX1464" fmla="*/ 6984943 w 10032639"/>
                <a:gd name="connsiteY1464" fmla="*/ 2048580 h 2801577"/>
                <a:gd name="connsiteX1465" fmla="*/ 6992143 w 10032639"/>
                <a:gd name="connsiteY1465" fmla="*/ 2043540 h 2801577"/>
                <a:gd name="connsiteX1466" fmla="*/ 7000783 w 10032639"/>
                <a:gd name="connsiteY1466" fmla="*/ 2039941 h 2801577"/>
                <a:gd name="connsiteX1467" fmla="*/ 7018064 w 10032639"/>
                <a:gd name="connsiteY1467" fmla="*/ 2034901 h 2801577"/>
                <a:gd name="connsiteX1468" fmla="*/ 7036784 w 10032639"/>
                <a:gd name="connsiteY1468" fmla="*/ 2031302 h 2801577"/>
                <a:gd name="connsiteX1469" fmla="*/ 7061265 w 10032639"/>
                <a:gd name="connsiteY1469" fmla="*/ 2010425 h 2801577"/>
                <a:gd name="connsiteX1470" fmla="*/ 7087186 w 10032639"/>
                <a:gd name="connsiteY1470" fmla="*/ 1989547 h 2801577"/>
                <a:gd name="connsiteX1471" fmla="*/ 7149468 w 10032639"/>
                <a:gd name="connsiteY1471" fmla="*/ 1946353 h 2801577"/>
                <a:gd name="connsiteX1472" fmla="*/ 4595897 w 10032639"/>
                <a:gd name="connsiteY1472" fmla="*/ 1939858 h 2801577"/>
                <a:gd name="connsiteX1473" fmla="*/ 4586897 w 10032639"/>
                <a:gd name="connsiteY1473" fmla="*/ 1946698 h 2801577"/>
                <a:gd name="connsiteX1474" fmla="*/ 4595897 w 10032639"/>
                <a:gd name="connsiteY1474" fmla="*/ 1941658 h 2801577"/>
                <a:gd name="connsiteX1475" fmla="*/ 2918050 w 10032639"/>
                <a:gd name="connsiteY1475" fmla="*/ 1930608 h 2801577"/>
                <a:gd name="connsiteX1476" fmla="*/ 2914810 w 10032639"/>
                <a:gd name="connsiteY1476" fmla="*/ 1942849 h 2801577"/>
                <a:gd name="connsiteX1477" fmla="*/ 2913011 w 10032639"/>
                <a:gd name="connsiteY1477" fmla="*/ 1951491 h 2801577"/>
                <a:gd name="connsiteX1478" fmla="*/ 2924889 w 10032639"/>
                <a:gd name="connsiteY1478" fmla="*/ 1946090 h 2801577"/>
                <a:gd name="connsiteX1479" fmla="*/ 2930288 w 10032639"/>
                <a:gd name="connsiteY1479" fmla="*/ 1942849 h 2801577"/>
                <a:gd name="connsiteX1480" fmla="*/ 2924889 w 10032639"/>
                <a:gd name="connsiteY1480" fmla="*/ 1937449 h 2801577"/>
                <a:gd name="connsiteX1481" fmla="*/ 2921650 w 10032639"/>
                <a:gd name="connsiteY1481" fmla="*/ 1935648 h 2801577"/>
                <a:gd name="connsiteX1482" fmla="*/ 1896894 w 10032639"/>
                <a:gd name="connsiteY1482" fmla="*/ 1930608 h 2801577"/>
                <a:gd name="connsiteX1483" fmla="*/ 1881417 w 10032639"/>
                <a:gd name="connsiteY1483" fmla="*/ 1937449 h 2801577"/>
                <a:gd name="connsiteX1484" fmla="*/ 1888255 w 10032639"/>
                <a:gd name="connsiteY1484" fmla="*/ 1937449 h 2801577"/>
                <a:gd name="connsiteX1485" fmla="*/ 1891495 w 10032639"/>
                <a:gd name="connsiteY1485" fmla="*/ 1937449 h 2801577"/>
                <a:gd name="connsiteX1486" fmla="*/ 1895095 w 10032639"/>
                <a:gd name="connsiteY1486" fmla="*/ 1934208 h 2801577"/>
                <a:gd name="connsiteX1487" fmla="*/ 4512734 w 10032639"/>
                <a:gd name="connsiteY1487" fmla="*/ 1922579 h 2801577"/>
                <a:gd name="connsiteX1488" fmla="*/ 4497253 w 10032639"/>
                <a:gd name="connsiteY1488" fmla="*/ 1936258 h 2801577"/>
                <a:gd name="connsiteX1489" fmla="*/ 4505894 w 10032639"/>
                <a:gd name="connsiteY1489" fmla="*/ 1934458 h 2801577"/>
                <a:gd name="connsiteX1490" fmla="*/ 3202044 w 10032639"/>
                <a:gd name="connsiteY1490" fmla="*/ 1916925 h 2801577"/>
                <a:gd name="connsiteX1491" fmla="*/ 3175768 w 10032639"/>
                <a:gd name="connsiteY1491" fmla="*/ 1925567 h 2801577"/>
                <a:gd name="connsiteX1492" fmla="*/ 3148053 w 10032639"/>
                <a:gd name="connsiteY1492" fmla="*/ 1934208 h 2801577"/>
                <a:gd name="connsiteX1493" fmla="*/ 3118898 w 10032639"/>
                <a:gd name="connsiteY1493" fmla="*/ 1944290 h 2801577"/>
                <a:gd name="connsiteX1494" fmla="*/ 3089383 w 10032639"/>
                <a:gd name="connsiteY1494" fmla="*/ 1958332 h 2801577"/>
                <a:gd name="connsiteX1495" fmla="*/ 3059867 w 10032639"/>
                <a:gd name="connsiteY1495" fmla="*/ 1973814 h 2801577"/>
                <a:gd name="connsiteX1496" fmla="*/ 3021713 w 10032639"/>
                <a:gd name="connsiteY1496" fmla="*/ 1992897 h 2801577"/>
                <a:gd name="connsiteX1497" fmla="*/ 3039350 w 10032639"/>
                <a:gd name="connsiteY1497" fmla="*/ 1986056 h 2801577"/>
                <a:gd name="connsiteX1498" fmla="*/ 3059867 w 10032639"/>
                <a:gd name="connsiteY1498" fmla="*/ 1979215 h 2801577"/>
                <a:gd name="connsiteX1499" fmla="*/ 3108459 w 10032639"/>
                <a:gd name="connsiteY1499" fmla="*/ 1961572 h 2801577"/>
                <a:gd name="connsiteX1500" fmla="*/ 3132575 w 10032639"/>
                <a:gd name="connsiteY1500" fmla="*/ 1952931 h 2801577"/>
                <a:gd name="connsiteX1501" fmla="*/ 3153452 w 10032639"/>
                <a:gd name="connsiteY1501" fmla="*/ 1942849 h 2801577"/>
                <a:gd name="connsiteX1502" fmla="*/ 3193406 w 10032639"/>
                <a:gd name="connsiteY1502" fmla="*/ 1920166 h 2801577"/>
                <a:gd name="connsiteX1503" fmla="*/ 1962763 w 10032639"/>
                <a:gd name="connsiteY1503" fmla="*/ 1897843 h 2801577"/>
                <a:gd name="connsiteX1504" fmla="*/ 1941887 w 10032639"/>
                <a:gd name="connsiteY1504" fmla="*/ 1908284 h 2801577"/>
                <a:gd name="connsiteX1505" fmla="*/ 1938647 w 10032639"/>
                <a:gd name="connsiteY1505" fmla="*/ 1910084 h 2801577"/>
                <a:gd name="connsiteX1506" fmla="*/ 1941887 w 10032639"/>
                <a:gd name="connsiteY1506" fmla="*/ 1911525 h 2801577"/>
                <a:gd name="connsiteX1507" fmla="*/ 3290230 w 10032639"/>
                <a:gd name="connsiteY1507" fmla="*/ 1885601 h 2801577"/>
                <a:gd name="connsiteX1508" fmla="*/ 3252076 w 10032639"/>
                <a:gd name="connsiteY1508" fmla="*/ 1899643 h 2801577"/>
                <a:gd name="connsiteX1509" fmla="*/ 3269354 w 10032639"/>
                <a:gd name="connsiteY1509" fmla="*/ 1896042 h 2801577"/>
                <a:gd name="connsiteX1510" fmla="*/ 3284831 w 10032639"/>
                <a:gd name="connsiteY1510" fmla="*/ 1896042 h 2801577"/>
                <a:gd name="connsiteX1511" fmla="*/ 8072810 w 10032639"/>
                <a:gd name="connsiteY1511" fmla="*/ 1885298 h 2801577"/>
                <a:gd name="connsiteX1512" fmla="*/ 8069209 w 10032639"/>
                <a:gd name="connsiteY1512" fmla="*/ 1887098 h 2801577"/>
                <a:gd name="connsiteX1513" fmla="*/ 8013759 w 10032639"/>
                <a:gd name="connsiteY1513" fmla="*/ 1933912 h 2801577"/>
                <a:gd name="connsiteX1514" fmla="*/ 8041484 w 10032639"/>
                <a:gd name="connsiteY1514" fmla="*/ 1918427 h 2801577"/>
                <a:gd name="connsiteX1515" fmla="*/ 8072810 w 10032639"/>
                <a:gd name="connsiteY1515" fmla="*/ 1904383 h 2801577"/>
                <a:gd name="connsiteX1516" fmla="*/ 8071009 w 10032639"/>
                <a:gd name="connsiteY1516" fmla="*/ 1901142 h 2801577"/>
                <a:gd name="connsiteX1517" fmla="*/ 8069209 w 10032639"/>
                <a:gd name="connsiteY1517" fmla="*/ 1895741 h 2801577"/>
                <a:gd name="connsiteX1518" fmla="*/ 8071009 w 10032639"/>
                <a:gd name="connsiteY1518" fmla="*/ 1890699 h 2801577"/>
                <a:gd name="connsiteX1519" fmla="*/ 744360 w 10032639"/>
                <a:gd name="connsiteY1519" fmla="*/ 1875159 h 2801577"/>
                <a:gd name="connsiteX1520" fmla="*/ 733921 w 10032639"/>
                <a:gd name="connsiteY1520" fmla="*/ 1880560 h 2801577"/>
                <a:gd name="connsiteX1521" fmla="*/ 733921 w 10032639"/>
                <a:gd name="connsiteY1521" fmla="*/ 1882360 h 2801577"/>
                <a:gd name="connsiteX1522" fmla="*/ 718444 w 10032639"/>
                <a:gd name="connsiteY1522" fmla="*/ 1891002 h 2801577"/>
                <a:gd name="connsiteX1523" fmla="*/ 732122 w 10032639"/>
                <a:gd name="connsiteY1523" fmla="*/ 1887401 h 2801577"/>
                <a:gd name="connsiteX1524" fmla="*/ 1505637 w 10032639"/>
                <a:gd name="connsiteY1524" fmla="*/ 1873719 h 2801577"/>
                <a:gd name="connsiteX1525" fmla="*/ 1481521 w 10032639"/>
                <a:gd name="connsiteY1525" fmla="*/ 1887401 h 2801577"/>
                <a:gd name="connsiteX1526" fmla="*/ 1477922 w 10032639"/>
                <a:gd name="connsiteY1526" fmla="*/ 1889201 h 2801577"/>
                <a:gd name="connsiteX1527" fmla="*/ 1466043 w 10032639"/>
                <a:gd name="connsiteY1527" fmla="*/ 1896042 h 2801577"/>
                <a:gd name="connsiteX1528" fmla="*/ 1450206 w 10032639"/>
                <a:gd name="connsiteY1528" fmla="*/ 1901443 h 2801577"/>
                <a:gd name="connsiteX1529" fmla="*/ 1438328 w 10032639"/>
                <a:gd name="connsiteY1529" fmla="*/ 1906484 h 2801577"/>
                <a:gd name="connsiteX1530" fmla="*/ 1427890 w 10032639"/>
                <a:gd name="connsiteY1530" fmla="*/ 1911525 h 2801577"/>
                <a:gd name="connsiteX1531" fmla="*/ 1422850 w 10032639"/>
                <a:gd name="connsiteY1531" fmla="*/ 1916925 h 2801577"/>
                <a:gd name="connsiteX1532" fmla="*/ 1438328 w 10032639"/>
                <a:gd name="connsiteY1532" fmla="*/ 1908284 h 2801577"/>
                <a:gd name="connsiteX1533" fmla="*/ 1455605 w 10032639"/>
                <a:gd name="connsiteY1533" fmla="*/ 1899643 h 2801577"/>
                <a:gd name="connsiteX1534" fmla="*/ 1472882 w 10032639"/>
                <a:gd name="connsiteY1534" fmla="*/ 1894242 h 2801577"/>
                <a:gd name="connsiteX1535" fmla="*/ 1491959 w 10032639"/>
                <a:gd name="connsiteY1535" fmla="*/ 1889201 h 2801577"/>
                <a:gd name="connsiteX1536" fmla="*/ 1498798 w 10032639"/>
                <a:gd name="connsiteY1536" fmla="*/ 1880560 h 2801577"/>
                <a:gd name="connsiteX1537" fmla="*/ 1689208 w 10032639"/>
                <a:gd name="connsiteY1537" fmla="*/ 1870119 h 2801577"/>
                <a:gd name="connsiteX1538" fmla="*/ 1658253 w 10032639"/>
                <a:gd name="connsiteY1538" fmla="*/ 1882360 h 2801577"/>
                <a:gd name="connsiteX1539" fmla="*/ 1602462 w 10032639"/>
                <a:gd name="connsiteY1539" fmla="*/ 1910084 h 2801577"/>
                <a:gd name="connsiteX1540" fmla="*/ 1547390 w 10032639"/>
                <a:gd name="connsiteY1540" fmla="*/ 1939249 h 2801577"/>
                <a:gd name="connsiteX1541" fmla="*/ 1597423 w 10032639"/>
                <a:gd name="connsiteY1541" fmla="*/ 1916925 h 2801577"/>
                <a:gd name="connsiteX1542" fmla="*/ 1644215 w 10032639"/>
                <a:gd name="connsiteY1542" fmla="*/ 1892802 h 2801577"/>
                <a:gd name="connsiteX1543" fmla="*/ 3565226 w 10032639"/>
                <a:gd name="connsiteY1543" fmla="*/ 1854636 h 2801577"/>
                <a:gd name="connsiteX1544" fmla="*/ 3523832 w 10032639"/>
                <a:gd name="connsiteY1544" fmla="*/ 1868318 h 2801577"/>
                <a:gd name="connsiteX1545" fmla="*/ 3487478 w 10032639"/>
                <a:gd name="connsiteY1545" fmla="*/ 1883801 h 2801577"/>
                <a:gd name="connsiteX1546" fmla="*/ 3451124 w 10032639"/>
                <a:gd name="connsiteY1546" fmla="*/ 1899643 h 2801577"/>
                <a:gd name="connsiteX1547" fmla="*/ 3419809 w 10032639"/>
                <a:gd name="connsiteY1547" fmla="*/ 1916925 h 2801577"/>
                <a:gd name="connsiteX1548" fmla="*/ 3419809 w 10032639"/>
                <a:gd name="connsiteY1548" fmla="*/ 1920166 h 2801577"/>
                <a:gd name="connsiteX1549" fmla="*/ 3447525 w 10032639"/>
                <a:gd name="connsiteY1549" fmla="*/ 1908284 h 2801577"/>
                <a:gd name="connsiteX1550" fmla="*/ 3477040 w 10032639"/>
                <a:gd name="connsiteY1550" fmla="*/ 1894242 h 2801577"/>
                <a:gd name="connsiteX1551" fmla="*/ 3497917 w 10032639"/>
                <a:gd name="connsiteY1551" fmla="*/ 1882360 h 2801577"/>
                <a:gd name="connsiteX1552" fmla="*/ 3518793 w 10032639"/>
                <a:gd name="connsiteY1552" fmla="*/ 1873719 h 2801577"/>
                <a:gd name="connsiteX1553" fmla="*/ 3541110 w 10032639"/>
                <a:gd name="connsiteY1553" fmla="*/ 1866518 h 2801577"/>
                <a:gd name="connsiteX1554" fmla="*/ 3561986 w 10032639"/>
                <a:gd name="connsiteY1554" fmla="*/ 1863277 h 2801577"/>
                <a:gd name="connsiteX1555" fmla="*/ 1554229 w 10032639"/>
                <a:gd name="connsiteY1555" fmla="*/ 1852836 h 2801577"/>
                <a:gd name="connsiteX1556" fmla="*/ 1533353 w 10032639"/>
                <a:gd name="connsiteY1556" fmla="*/ 1859677 h 2801577"/>
                <a:gd name="connsiteX1557" fmla="*/ 1521475 w 10032639"/>
                <a:gd name="connsiteY1557" fmla="*/ 1864718 h 2801577"/>
                <a:gd name="connsiteX1558" fmla="*/ 1533353 w 10032639"/>
                <a:gd name="connsiteY1558" fmla="*/ 1861477 h 2801577"/>
                <a:gd name="connsiteX1559" fmla="*/ 1545591 w 10032639"/>
                <a:gd name="connsiteY1559" fmla="*/ 1861477 h 2801577"/>
                <a:gd name="connsiteX1560" fmla="*/ 1914172 w 10032639"/>
                <a:gd name="connsiteY1560" fmla="*/ 1840594 h 2801577"/>
                <a:gd name="connsiteX1561" fmla="*/ 1870978 w 10032639"/>
                <a:gd name="connsiteY1561" fmla="*/ 1863277 h 2801577"/>
                <a:gd name="connsiteX1562" fmla="*/ 1857300 w 10032639"/>
                <a:gd name="connsiteY1562" fmla="*/ 1868318 h 2801577"/>
                <a:gd name="connsiteX1563" fmla="*/ 1870978 w 10032639"/>
                <a:gd name="connsiteY1563" fmla="*/ 1866518 h 2801577"/>
                <a:gd name="connsiteX1564" fmla="*/ 1888255 w 10032639"/>
                <a:gd name="connsiteY1564" fmla="*/ 1861477 h 2801577"/>
                <a:gd name="connsiteX1565" fmla="*/ 1893295 w 10032639"/>
                <a:gd name="connsiteY1565" fmla="*/ 1857877 h 2801577"/>
                <a:gd name="connsiteX1566" fmla="*/ 1900134 w 10032639"/>
                <a:gd name="connsiteY1566" fmla="*/ 1852836 h 2801577"/>
                <a:gd name="connsiteX1567" fmla="*/ 9620725 w 10032639"/>
                <a:gd name="connsiteY1567" fmla="*/ 1840285 h 2801577"/>
                <a:gd name="connsiteX1568" fmla="*/ 9582559 w 10032639"/>
                <a:gd name="connsiteY1568" fmla="*/ 1876655 h 2801577"/>
                <a:gd name="connsiteX1569" fmla="*/ 9544392 w 10032639"/>
                <a:gd name="connsiteY1569" fmla="*/ 1911225 h 2801577"/>
                <a:gd name="connsiteX1570" fmla="*/ 9506225 w 10032639"/>
                <a:gd name="connsiteY1570" fmla="*/ 1945795 h 2801577"/>
                <a:gd name="connsiteX1571" fmla="*/ 9466618 w 10032639"/>
                <a:gd name="connsiteY1571" fmla="*/ 1978924 h 2801577"/>
                <a:gd name="connsiteX1572" fmla="*/ 9424851 w 10032639"/>
                <a:gd name="connsiteY1572" fmla="*/ 2011694 h 2801577"/>
                <a:gd name="connsiteX1573" fmla="*/ 9385243 w 10032639"/>
                <a:gd name="connsiteY1573" fmla="*/ 2043023 h 2801577"/>
                <a:gd name="connsiteX1574" fmla="*/ 9343476 w 10032639"/>
                <a:gd name="connsiteY1574" fmla="*/ 2072191 h 2801577"/>
                <a:gd name="connsiteX1575" fmla="*/ 9302069 w 10032639"/>
                <a:gd name="connsiteY1575" fmla="*/ 2101720 h 2801577"/>
                <a:gd name="connsiteX1576" fmla="*/ 9208452 w 10032639"/>
                <a:gd name="connsiteY1576" fmla="*/ 2169419 h 2801577"/>
                <a:gd name="connsiteX1577" fmla="*/ 9118436 w 10032639"/>
                <a:gd name="connsiteY1577" fmla="*/ 2238559 h 2801577"/>
                <a:gd name="connsiteX1578" fmla="*/ 9033461 w 10032639"/>
                <a:gd name="connsiteY1578" fmla="*/ 2309499 h 2801577"/>
                <a:gd name="connsiteX1579" fmla="*/ 8950646 w 10032639"/>
                <a:gd name="connsiteY1579" fmla="*/ 2384040 h 2801577"/>
                <a:gd name="connsiteX1580" fmla="*/ 8893396 w 10032639"/>
                <a:gd name="connsiteY1580" fmla="*/ 2418610 h 2801577"/>
                <a:gd name="connsiteX1581" fmla="*/ 8837946 w 10032639"/>
                <a:gd name="connsiteY1581" fmla="*/ 2454981 h 2801577"/>
                <a:gd name="connsiteX1582" fmla="*/ 8798339 w 10032639"/>
                <a:gd name="connsiteY1582" fmla="*/ 2482709 h 2801577"/>
                <a:gd name="connsiteX1583" fmla="*/ 8806980 w 10032639"/>
                <a:gd name="connsiteY1583" fmla="*/ 2486310 h 2801577"/>
                <a:gd name="connsiteX1584" fmla="*/ 8813821 w 10032639"/>
                <a:gd name="connsiteY1584" fmla="*/ 2487750 h 2801577"/>
                <a:gd name="connsiteX1585" fmla="*/ 8824263 w 10032639"/>
                <a:gd name="connsiteY1585" fmla="*/ 2479108 h 2801577"/>
                <a:gd name="connsiteX1586" fmla="*/ 8872512 w 10032639"/>
                <a:gd name="connsiteY1586" fmla="*/ 2441297 h 2801577"/>
                <a:gd name="connsiteX1587" fmla="*/ 8919320 w 10032639"/>
                <a:gd name="connsiteY1587" fmla="*/ 2406727 h 2801577"/>
                <a:gd name="connsiteX1588" fmla="*/ 8964328 w 10032639"/>
                <a:gd name="connsiteY1588" fmla="*/ 2375398 h 2801577"/>
                <a:gd name="connsiteX1589" fmla="*/ 9009336 w 10032639"/>
                <a:gd name="connsiteY1589" fmla="*/ 2345869 h 2801577"/>
                <a:gd name="connsiteX1590" fmla="*/ 9056145 w 10032639"/>
                <a:gd name="connsiteY1590" fmla="*/ 2313100 h 2801577"/>
                <a:gd name="connsiteX1591" fmla="*/ 9102953 w 10032639"/>
                <a:gd name="connsiteY1591" fmla="*/ 2280331 h 2801577"/>
                <a:gd name="connsiteX1592" fmla="*/ 9147961 w 10032639"/>
                <a:gd name="connsiteY1592" fmla="*/ 2245401 h 2801577"/>
                <a:gd name="connsiteX1593" fmla="*/ 9191169 w 10032639"/>
                <a:gd name="connsiteY1593" fmla="*/ 2209030 h 2801577"/>
                <a:gd name="connsiteX1594" fmla="*/ 9196210 w 10032639"/>
                <a:gd name="connsiteY1594" fmla="*/ 2203989 h 2801577"/>
                <a:gd name="connsiteX1595" fmla="*/ 9205211 w 10032639"/>
                <a:gd name="connsiteY1595" fmla="*/ 2205789 h 2801577"/>
                <a:gd name="connsiteX1596" fmla="*/ 9213853 w 10032639"/>
                <a:gd name="connsiteY1596" fmla="*/ 2207230 h 2801577"/>
                <a:gd name="connsiteX1597" fmla="*/ 9218894 w 10032639"/>
                <a:gd name="connsiteY1597" fmla="*/ 2207230 h 2801577"/>
                <a:gd name="connsiteX1598" fmla="*/ 9220694 w 10032639"/>
                <a:gd name="connsiteY1598" fmla="*/ 2205789 h 2801577"/>
                <a:gd name="connsiteX1599" fmla="*/ 9222494 w 10032639"/>
                <a:gd name="connsiteY1599" fmla="*/ 2203989 h 2801577"/>
                <a:gd name="connsiteX1600" fmla="*/ 9236177 w 10032639"/>
                <a:gd name="connsiteY1600" fmla="*/ 2186704 h 2801577"/>
                <a:gd name="connsiteX1601" fmla="*/ 9248419 w 10032639"/>
                <a:gd name="connsiteY1601" fmla="*/ 2174460 h 2801577"/>
                <a:gd name="connsiteX1602" fmla="*/ 9250219 w 10032639"/>
                <a:gd name="connsiteY1602" fmla="*/ 2171219 h 2801577"/>
                <a:gd name="connsiteX1603" fmla="*/ 9255260 w 10032639"/>
                <a:gd name="connsiteY1603" fmla="*/ 2171219 h 2801577"/>
                <a:gd name="connsiteX1604" fmla="*/ 9260661 w 10032639"/>
                <a:gd name="connsiteY1604" fmla="*/ 2169419 h 2801577"/>
                <a:gd name="connsiteX1605" fmla="*/ 9260661 w 10032639"/>
                <a:gd name="connsiteY1605" fmla="*/ 2167618 h 2801577"/>
                <a:gd name="connsiteX1606" fmla="*/ 9279385 w 10032639"/>
                <a:gd name="connsiteY1606" fmla="*/ 2150333 h 2801577"/>
                <a:gd name="connsiteX1607" fmla="*/ 9284785 w 10032639"/>
                <a:gd name="connsiteY1607" fmla="*/ 2145292 h 2801577"/>
                <a:gd name="connsiteX1608" fmla="*/ 9288026 w 10032639"/>
                <a:gd name="connsiteY1608" fmla="*/ 2141691 h 2801577"/>
                <a:gd name="connsiteX1609" fmla="*/ 9371201 w 10032639"/>
                <a:gd name="connsiteY1609" fmla="*/ 2072191 h 2801577"/>
                <a:gd name="connsiteX1610" fmla="*/ 9463017 w 10032639"/>
                <a:gd name="connsiteY1610" fmla="*/ 2001251 h 2801577"/>
                <a:gd name="connsiteX1611" fmla="*/ 9508025 w 10032639"/>
                <a:gd name="connsiteY1611" fmla="*/ 1968481 h 2801577"/>
                <a:gd name="connsiteX1612" fmla="*/ 9549793 w 10032639"/>
                <a:gd name="connsiteY1612" fmla="*/ 1933912 h 2801577"/>
                <a:gd name="connsiteX1613" fmla="*/ 9589400 w 10032639"/>
                <a:gd name="connsiteY1613" fmla="*/ 1899342 h 2801577"/>
                <a:gd name="connsiteX1614" fmla="*/ 9625766 w 10032639"/>
                <a:gd name="connsiteY1614" fmla="*/ 1862971 h 2801577"/>
                <a:gd name="connsiteX1615" fmla="*/ 9620725 w 10032639"/>
                <a:gd name="connsiteY1615" fmla="*/ 1852528 h 2801577"/>
                <a:gd name="connsiteX1616" fmla="*/ 4611378 w 10032639"/>
                <a:gd name="connsiteY1616" fmla="*/ 1834025 h 2801577"/>
                <a:gd name="connsiteX1617" fmla="*/ 4581857 w 10032639"/>
                <a:gd name="connsiteY1617" fmla="*/ 1860303 h 2801577"/>
                <a:gd name="connsiteX1618" fmla="*/ 4602737 w 10032639"/>
                <a:gd name="connsiteY1618" fmla="*/ 1846264 h 2801577"/>
                <a:gd name="connsiteX1619" fmla="*/ 8154184 w 10032639"/>
                <a:gd name="connsiteY1619" fmla="*/ 1824800 h 2801577"/>
                <a:gd name="connsiteX1620" fmla="*/ 8091893 w 10032639"/>
                <a:gd name="connsiteY1620" fmla="*/ 1871614 h 2801577"/>
                <a:gd name="connsiteX1621" fmla="*/ 8105575 w 10032639"/>
                <a:gd name="connsiteY1621" fmla="*/ 1866212 h 2801577"/>
                <a:gd name="connsiteX1622" fmla="*/ 8119618 w 10032639"/>
                <a:gd name="connsiteY1622" fmla="*/ 1859370 h 2801577"/>
                <a:gd name="connsiteX1623" fmla="*/ 8131860 w 10032639"/>
                <a:gd name="connsiteY1623" fmla="*/ 1848927 h 2801577"/>
                <a:gd name="connsiteX1624" fmla="*/ 8143742 w 10032639"/>
                <a:gd name="connsiteY1624" fmla="*/ 1836684 h 2801577"/>
                <a:gd name="connsiteX1625" fmla="*/ 8143742 w 10032639"/>
                <a:gd name="connsiteY1625" fmla="*/ 1834883 h 2801577"/>
                <a:gd name="connsiteX1626" fmla="*/ 2345022 w 10032639"/>
                <a:gd name="connsiteY1626" fmla="*/ 1816110 h 2801577"/>
                <a:gd name="connsiteX1627" fmla="*/ 2306869 w 10032639"/>
                <a:gd name="connsiteY1627" fmla="*/ 1830153 h 2801577"/>
                <a:gd name="connsiteX1628" fmla="*/ 2269075 w 10032639"/>
                <a:gd name="connsiteY1628" fmla="*/ 1845635 h 2801577"/>
                <a:gd name="connsiteX1629" fmla="*/ 2229121 w 10032639"/>
                <a:gd name="connsiteY1629" fmla="*/ 1863277 h 2801577"/>
                <a:gd name="connsiteX1630" fmla="*/ 2190967 w 10032639"/>
                <a:gd name="connsiteY1630" fmla="*/ 1882360 h 2801577"/>
                <a:gd name="connsiteX1631" fmla="*/ 2103141 w 10032639"/>
                <a:gd name="connsiteY1631" fmla="*/ 1925567 h 2801577"/>
                <a:gd name="connsiteX1632" fmla="*/ 2018195 w 10032639"/>
                <a:gd name="connsiteY1632" fmla="*/ 1965173 h 2801577"/>
                <a:gd name="connsiteX1633" fmla="*/ 1922810 w 10032639"/>
                <a:gd name="connsiteY1633" fmla="*/ 2006939 h 2801577"/>
                <a:gd name="connsiteX1634" fmla="*/ 1825986 w 10032639"/>
                <a:gd name="connsiteY1634" fmla="*/ 2046545 h 2801577"/>
                <a:gd name="connsiteX1635" fmla="*/ 1756517 w 10032639"/>
                <a:gd name="connsiteY1635" fmla="*/ 2077869 h 2801577"/>
                <a:gd name="connsiteX1636" fmla="*/ 1689208 w 10032639"/>
                <a:gd name="connsiteY1636" fmla="*/ 2108834 h 2801577"/>
                <a:gd name="connsiteX1637" fmla="*/ 1642415 w 10032639"/>
                <a:gd name="connsiteY1637" fmla="*/ 2131517 h 2801577"/>
                <a:gd name="connsiteX1638" fmla="*/ 1607861 w 10032639"/>
                <a:gd name="connsiteY1638" fmla="*/ 2143759 h 2801577"/>
                <a:gd name="connsiteX1639" fmla="*/ 1575106 w 10032639"/>
                <a:gd name="connsiteY1639" fmla="*/ 2159241 h 2801577"/>
                <a:gd name="connsiteX1640" fmla="*/ 1545591 w 10032639"/>
                <a:gd name="connsiteY1640" fmla="*/ 2176524 h 2801577"/>
                <a:gd name="connsiteX1641" fmla="*/ 1517875 w 10032639"/>
                <a:gd name="connsiteY1641" fmla="*/ 2197407 h 2801577"/>
                <a:gd name="connsiteX1642" fmla="*/ 1517875 w 10032639"/>
                <a:gd name="connsiteY1642" fmla="*/ 2198847 h 2801577"/>
                <a:gd name="connsiteX1643" fmla="*/ 1524714 w 10032639"/>
                <a:gd name="connsiteY1643" fmla="*/ 2198847 h 2801577"/>
                <a:gd name="connsiteX1644" fmla="*/ 1535152 w 10032639"/>
                <a:gd name="connsiteY1644" fmla="*/ 2198847 h 2801577"/>
                <a:gd name="connsiteX1645" fmla="*/ 1547390 w 10032639"/>
                <a:gd name="connsiteY1645" fmla="*/ 2195607 h 2801577"/>
                <a:gd name="connsiteX1646" fmla="*/ 1562868 w 10032639"/>
                <a:gd name="connsiteY1646" fmla="*/ 2190206 h 2801577"/>
                <a:gd name="connsiteX1647" fmla="*/ 1578346 w 10032639"/>
                <a:gd name="connsiteY1647" fmla="*/ 2185165 h 2801577"/>
                <a:gd name="connsiteX1648" fmla="*/ 1586984 w 10032639"/>
                <a:gd name="connsiteY1648" fmla="*/ 2180125 h 2801577"/>
                <a:gd name="connsiteX1649" fmla="*/ 1592383 w 10032639"/>
                <a:gd name="connsiteY1649" fmla="*/ 2176524 h 2801577"/>
                <a:gd name="connsiteX1650" fmla="*/ 1593823 w 10032639"/>
                <a:gd name="connsiteY1650" fmla="*/ 2174724 h 2801577"/>
                <a:gd name="connsiteX1651" fmla="*/ 1593823 w 10032639"/>
                <a:gd name="connsiteY1651" fmla="*/ 2159241 h 2801577"/>
                <a:gd name="connsiteX1652" fmla="*/ 1609660 w 10032639"/>
                <a:gd name="connsiteY1652" fmla="*/ 2159241 h 2801577"/>
                <a:gd name="connsiteX1653" fmla="*/ 1630177 w 10032639"/>
                <a:gd name="connsiteY1653" fmla="*/ 2157441 h 2801577"/>
                <a:gd name="connsiteX1654" fmla="*/ 1651054 w 10032639"/>
                <a:gd name="connsiteY1654" fmla="*/ 2152400 h 2801577"/>
                <a:gd name="connsiteX1655" fmla="*/ 1656453 w 10032639"/>
                <a:gd name="connsiteY1655" fmla="*/ 2150600 h 2801577"/>
                <a:gd name="connsiteX1656" fmla="*/ 1658253 w 10032639"/>
                <a:gd name="connsiteY1656" fmla="*/ 2145559 h 2801577"/>
                <a:gd name="connsiteX1657" fmla="*/ 1661492 w 10032639"/>
                <a:gd name="connsiteY1657" fmla="*/ 2141959 h 2801577"/>
                <a:gd name="connsiteX1658" fmla="*/ 1666891 w 10032639"/>
                <a:gd name="connsiteY1658" fmla="*/ 2138358 h 2801577"/>
                <a:gd name="connsiteX1659" fmla="*/ 1675530 w 10032639"/>
                <a:gd name="connsiteY1659" fmla="*/ 2136558 h 2801577"/>
                <a:gd name="connsiteX1660" fmla="*/ 1691007 w 10032639"/>
                <a:gd name="connsiteY1660" fmla="*/ 2131517 h 2801577"/>
                <a:gd name="connsiteX1661" fmla="*/ 1725562 w 10032639"/>
                <a:gd name="connsiteY1661" fmla="*/ 2119276 h 2801577"/>
                <a:gd name="connsiteX1662" fmla="*/ 1739239 w 10032639"/>
                <a:gd name="connsiteY1662" fmla="*/ 2114235 h 2801577"/>
                <a:gd name="connsiteX1663" fmla="*/ 1751478 w 10032639"/>
                <a:gd name="connsiteY1663" fmla="*/ 2107034 h 2801577"/>
                <a:gd name="connsiteX1664" fmla="*/ 1768755 w 10032639"/>
                <a:gd name="connsiteY1664" fmla="*/ 2100193 h 2801577"/>
                <a:gd name="connsiteX1665" fmla="*/ 1786032 w 10032639"/>
                <a:gd name="connsiteY1665" fmla="*/ 2091551 h 2801577"/>
                <a:gd name="connsiteX1666" fmla="*/ 1803309 w 10032639"/>
                <a:gd name="connsiteY1666" fmla="*/ 2081110 h 2801577"/>
                <a:gd name="connsiteX1667" fmla="*/ 1819147 w 10032639"/>
                <a:gd name="connsiteY1667" fmla="*/ 2071028 h 2801577"/>
                <a:gd name="connsiteX1668" fmla="*/ 1829585 w 10032639"/>
                <a:gd name="connsiteY1668" fmla="*/ 2062387 h 2801577"/>
                <a:gd name="connsiteX1669" fmla="*/ 1838224 w 10032639"/>
                <a:gd name="connsiteY1669" fmla="*/ 2072469 h 2801577"/>
                <a:gd name="connsiteX1670" fmla="*/ 1841463 w 10032639"/>
                <a:gd name="connsiteY1670" fmla="*/ 2074269 h 2801577"/>
                <a:gd name="connsiteX1671" fmla="*/ 1845063 w 10032639"/>
                <a:gd name="connsiteY1671" fmla="*/ 2076069 h 2801577"/>
                <a:gd name="connsiteX1672" fmla="*/ 1851901 w 10032639"/>
                <a:gd name="connsiteY1672" fmla="*/ 2076069 h 2801577"/>
                <a:gd name="connsiteX1673" fmla="*/ 1860540 w 10032639"/>
                <a:gd name="connsiteY1673" fmla="*/ 2071028 h 2801577"/>
                <a:gd name="connsiteX1674" fmla="*/ 1862340 w 10032639"/>
                <a:gd name="connsiteY1674" fmla="*/ 2069228 h 2801577"/>
                <a:gd name="connsiteX1675" fmla="*/ 1838224 w 10032639"/>
                <a:gd name="connsiteY1675" fmla="*/ 2056986 h 2801577"/>
                <a:gd name="connsiteX1676" fmla="*/ 1872778 w 10032639"/>
                <a:gd name="connsiteY1676" fmla="*/ 2045105 h 2801577"/>
                <a:gd name="connsiteX1677" fmla="*/ 1895095 w 10032639"/>
                <a:gd name="connsiteY1677" fmla="*/ 2036463 h 2801577"/>
                <a:gd name="connsiteX1678" fmla="*/ 1917771 w 10032639"/>
                <a:gd name="connsiteY1678" fmla="*/ 2026022 h 2801577"/>
                <a:gd name="connsiteX1679" fmla="*/ 1941887 w 10032639"/>
                <a:gd name="connsiteY1679" fmla="*/ 2020621 h 2801577"/>
                <a:gd name="connsiteX1680" fmla="*/ 1969603 w 10032639"/>
                <a:gd name="connsiteY1680" fmla="*/ 2017380 h 2801577"/>
                <a:gd name="connsiteX1681" fmla="*/ 1971402 w 10032639"/>
                <a:gd name="connsiteY1681" fmla="*/ 2008739 h 2801577"/>
                <a:gd name="connsiteX1682" fmla="*/ 1975002 w 10032639"/>
                <a:gd name="connsiteY1682" fmla="*/ 2001538 h 2801577"/>
                <a:gd name="connsiteX1683" fmla="*/ 1978241 w 10032639"/>
                <a:gd name="connsiteY1683" fmla="*/ 1996497 h 2801577"/>
                <a:gd name="connsiteX1684" fmla="*/ 1983640 w 10032639"/>
                <a:gd name="connsiteY1684" fmla="*/ 1986056 h 2801577"/>
                <a:gd name="connsiteX1685" fmla="*/ 1995518 w 10032639"/>
                <a:gd name="connsiteY1685" fmla="*/ 1987856 h 2801577"/>
                <a:gd name="connsiteX1686" fmla="*/ 2005957 w 10032639"/>
                <a:gd name="connsiteY1686" fmla="*/ 1987856 h 2801577"/>
                <a:gd name="connsiteX1687" fmla="*/ 2016395 w 10032639"/>
                <a:gd name="connsiteY1687" fmla="*/ 1984255 h 2801577"/>
                <a:gd name="connsiteX1688" fmla="*/ 2028273 w 10032639"/>
                <a:gd name="connsiteY1688" fmla="*/ 1979215 h 2801577"/>
                <a:gd name="connsiteX1689" fmla="*/ 2038711 w 10032639"/>
                <a:gd name="connsiteY1689" fmla="*/ 1968773 h 2801577"/>
                <a:gd name="connsiteX1690" fmla="*/ 2050949 w 10032639"/>
                <a:gd name="connsiteY1690" fmla="*/ 1958332 h 2801577"/>
                <a:gd name="connsiteX1691" fmla="*/ 2064627 w 10032639"/>
                <a:gd name="connsiteY1691" fmla="*/ 1949690 h 2801577"/>
                <a:gd name="connsiteX1692" fmla="*/ 2078665 w 10032639"/>
                <a:gd name="connsiteY1692" fmla="*/ 1942849 h 2801577"/>
                <a:gd name="connsiteX1693" fmla="*/ 2094143 w 10032639"/>
                <a:gd name="connsiteY1693" fmla="*/ 1939249 h 2801577"/>
                <a:gd name="connsiteX1694" fmla="*/ 2095942 w 10032639"/>
                <a:gd name="connsiteY1694" fmla="*/ 1934208 h 2801577"/>
                <a:gd name="connsiteX1695" fmla="*/ 2101342 w 10032639"/>
                <a:gd name="connsiteY1695" fmla="*/ 1930608 h 2801577"/>
                <a:gd name="connsiteX1696" fmla="*/ 2104581 w 10032639"/>
                <a:gd name="connsiteY1696" fmla="*/ 1927007 h 2801577"/>
                <a:gd name="connsiteX1697" fmla="*/ 2109980 w 10032639"/>
                <a:gd name="connsiteY1697" fmla="*/ 1925567 h 2801577"/>
                <a:gd name="connsiteX1698" fmla="*/ 2121858 w 10032639"/>
                <a:gd name="connsiteY1698" fmla="*/ 1923766 h 2801577"/>
                <a:gd name="connsiteX1699" fmla="*/ 2134096 w 10032639"/>
                <a:gd name="connsiteY1699" fmla="*/ 1920166 h 2801577"/>
                <a:gd name="connsiteX1700" fmla="*/ 2151373 w 10032639"/>
                <a:gd name="connsiteY1700" fmla="*/ 1915125 h 2801577"/>
                <a:gd name="connsiteX1701" fmla="*/ 2160012 w 10032639"/>
                <a:gd name="connsiteY1701" fmla="*/ 1911525 h 2801577"/>
                <a:gd name="connsiteX1702" fmla="*/ 2168651 w 10032639"/>
                <a:gd name="connsiteY1702" fmla="*/ 1904684 h 2801577"/>
                <a:gd name="connsiteX1703" fmla="*/ 2189527 w 10032639"/>
                <a:gd name="connsiteY1703" fmla="*/ 1891002 h 2801577"/>
                <a:gd name="connsiteX1704" fmla="*/ 2192766 w 10032639"/>
                <a:gd name="connsiteY1704" fmla="*/ 1887401 h 2801577"/>
                <a:gd name="connsiteX1705" fmla="*/ 2198166 w 10032639"/>
                <a:gd name="connsiteY1705" fmla="*/ 1887401 h 2801577"/>
                <a:gd name="connsiteX1706" fmla="*/ 2220482 w 10032639"/>
                <a:gd name="connsiteY1706" fmla="*/ 1883801 h 2801577"/>
                <a:gd name="connsiteX1707" fmla="*/ 2241359 w 10032639"/>
                <a:gd name="connsiteY1707" fmla="*/ 1878760 h 2801577"/>
                <a:gd name="connsiteX1708" fmla="*/ 2258636 w 10032639"/>
                <a:gd name="connsiteY1708" fmla="*/ 1870119 h 2801577"/>
                <a:gd name="connsiteX1709" fmla="*/ 2274114 w 10032639"/>
                <a:gd name="connsiteY1709" fmla="*/ 1859677 h 2801577"/>
                <a:gd name="connsiteX1710" fmla="*/ 2288152 w 10032639"/>
                <a:gd name="connsiteY1710" fmla="*/ 1849235 h 2801577"/>
                <a:gd name="connsiteX1711" fmla="*/ 2305429 w 10032639"/>
                <a:gd name="connsiteY1711" fmla="*/ 1840594 h 2801577"/>
                <a:gd name="connsiteX1712" fmla="*/ 2324506 w 10032639"/>
                <a:gd name="connsiteY1712" fmla="*/ 1831953 h 2801577"/>
                <a:gd name="connsiteX1713" fmla="*/ 2345022 w 10032639"/>
                <a:gd name="connsiteY1713" fmla="*/ 1823312 h 2801577"/>
                <a:gd name="connsiteX1714" fmla="*/ 7357194 w 10032639"/>
                <a:gd name="connsiteY1714" fmla="*/ 1806330 h 2801577"/>
                <a:gd name="connsiteX1715" fmla="*/ 7336313 w 10032639"/>
                <a:gd name="connsiteY1715" fmla="*/ 1825048 h 2801577"/>
                <a:gd name="connsiteX1716" fmla="*/ 7312193 w 10032639"/>
                <a:gd name="connsiteY1716" fmla="*/ 1840886 h 2801577"/>
                <a:gd name="connsiteX1717" fmla="*/ 7310393 w 10032639"/>
                <a:gd name="connsiteY1717" fmla="*/ 1842686 h 2801577"/>
                <a:gd name="connsiteX1718" fmla="*/ 7288072 w 10032639"/>
                <a:gd name="connsiteY1718" fmla="*/ 1854564 h 2801577"/>
                <a:gd name="connsiteX1719" fmla="*/ 7299952 w 10032639"/>
                <a:gd name="connsiteY1719" fmla="*/ 1849525 h 2801577"/>
                <a:gd name="connsiteX1720" fmla="*/ 7319033 w 10032639"/>
                <a:gd name="connsiteY1720" fmla="*/ 1840886 h 2801577"/>
                <a:gd name="connsiteX1721" fmla="*/ 7333073 w 10032639"/>
                <a:gd name="connsiteY1721" fmla="*/ 1833687 h 2801577"/>
                <a:gd name="connsiteX1722" fmla="*/ 7348554 w 10032639"/>
                <a:gd name="connsiteY1722" fmla="*/ 1823608 h 2801577"/>
                <a:gd name="connsiteX1723" fmla="*/ 7351794 w 10032639"/>
                <a:gd name="connsiteY1723" fmla="*/ 1821808 h 2801577"/>
                <a:gd name="connsiteX1724" fmla="*/ 7353594 w 10032639"/>
                <a:gd name="connsiteY1724" fmla="*/ 1818209 h 2801577"/>
                <a:gd name="connsiteX1725" fmla="*/ 7358994 w 10032639"/>
                <a:gd name="connsiteY1725" fmla="*/ 1807770 h 2801577"/>
                <a:gd name="connsiteX1726" fmla="*/ 2932088 w 10032639"/>
                <a:gd name="connsiteY1726" fmla="*/ 1806029 h 2801577"/>
                <a:gd name="connsiteX1727" fmla="*/ 2924889 w 10032639"/>
                <a:gd name="connsiteY1727" fmla="*/ 1809269 h 2801577"/>
                <a:gd name="connsiteX1728" fmla="*/ 2924889 w 10032639"/>
                <a:gd name="connsiteY1728" fmla="*/ 1811070 h 2801577"/>
                <a:gd name="connsiteX1729" fmla="*/ 1860540 w 10032639"/>
                <a:gd name="connsiteY1729" fmla="*/ 1790547 h 2801577"/>
                <a:gd name="connsiteX1730" fmla="*/ 1840023 w 10032639"/>
                <a:gd name="connsiteY1730" fmla="*/ 1800628 h 2801577"/>
                <a:gd name="connsiteX1731" fmla="*/ 1845063 w 10032639"/>
                <a:gd name="connsiteY1731" fmla="*/ 1804229 h 2801577"/>
                <a:gd name="connsiteX1732" fmla="*/ 1846862 w 10032639"/>
                <a:gd name="connsiteY1732" fmla="*/ 1804229 h 2801577"/>
                <a:gd name="connsiteX1733" fmla="*/ 1850102 w 10032639"/>
                <a:gd name="connsiteY1733" fmla="*/ 1802428 h 2801577"/>
                <a:gd name="connsiteX1734" fmla="*/ 1853701 w 10032639"/>
                <a:gd name="connsiteY1734" fmla="*/ 1797388 h 2801577"/>
                <a:gd name="connsiteX1735" fmla="*/ 8363741 w 10032639"/>
                <a:gd name="connsiteY1735" fmla="*/ 1777987 h 2801577"/>
                <a:gd name="connsiteX1736" fmla="*/ 8310092 w 10032639"/>
                <a:gd name="connsiteY1736" fmla="*/ 1817598 h 2801577"/>
                <a:gd name="connsiteX1737" fmla="*/ 8252842 w 10032639"/>
                <a:gd name="connsiteY1737" fmla="*/ 1857570 h 2801577"/>
                <a:gd name="connsiteX1738" fmla="*/ 8191991 w 10032639"/>
                <a:gd name="connsiteY1738" fmla="*/ 1899342 h 2801577"/>
                <a:gd name="connsiteX1739" fmla="*/ 8130060 w 10032639"/>
                <a:gd name="connsiteY1739" fmla="*/ 1938953 h 2801577"/>
                <a:gd name="connsiteX1740" fmla="*/ 8067409 w 10032639"/>
                <a:gd name="connsiteY1740" fmla="*/ 1980725 h 2801577"/>
                <a:gd name="connsiteX1741" fmla="*/ 8006918 w 10032639"/>
                <a:gd name="connsiteY1741" fmla="*/ 2027538 h 2801577"/>
                <a:gd name="connsiteX1742" fmla="*/ 7951468 w 10032639"/>
                <a:gd name="connsiteY1742" fmla="*/ 2073992 h 2801577"/>
                <a:gd name="connsiteX1743" fmla="*/ 7896018 w 10032639"/>
                <a:gd name="connsiteY1743" fmla="*/ 2126207 h 2801577"/>
                <a:gd name="connsiteX1744" fmla="*/ 7897818 w 10032639"/>
                <a:gd name="connsiteY1744" fmla="*/ 2131248 h 2801577"/>
                <a:gd name="connsiteX1745" fmla="*/ 7899619 w 10032639"/>
                <a:gd name="connsiteY1745" fmla="*/ 2138090 h 2801577"/>
                <a:gd name="connsiteX1746" fmla="*/ 7908260 w 10032639"/>
                <a:gd name="connsiteY1746" fmla="*/ 2155375 h 2801577"/>
                <a:gd name="connsiteX1747" fmla="*/ 7916902 w 10032639"/>
                <a:gd name="connsiteY1747" fmla="*/ 2148533 h 2801577"/>
                <a:gd name="connsiteX1748" fmla="*/ 7927344 w 10032639"/>
                <a:gd name="connsiteY1748" fmla="*/ 2139891 h 2801577"/>
                <a:gd name="connsiteX1749" fmla="*/ 7944627 w 10032639"/>
                <a:gd name="connsiteY1749" fmla="*/ 2127647 h 2801577"/>
                <a:gd name="connsiteX1750" fmla="*/ 7961910 w 10032639"/>
                <a:gd name="connsiteY1750" fmla="*/ 2113963 h 2801577"/>
                <a:gd name="connsiteX1751" fmla="*/ 7972352 w 10032639"/>
                <a:gd name="connsiteY1751" fmla="*/ 2103520 h 2801577"/>
                <a:gd name="connsiteX1752" fmla="*/ 7986394 w 10032639"/>
                <a:gd name="connsiteY1752" fmla="*/ 2096678 h 2801577"/>
                <a:gd name="connsiteX1753" fmla="*/ 7998276 w 10032639"/>
                <a:gd name="connsiteY1753" fmla="*/ 2089476 h 2801577"/>
                <a:gd name="connsiteX1754" fmla="*/ 8012319 w 10032639"/>
                <a:gd name="connsiteY1754" fmla="*/ 2084435 h 2801577"/>
                <a:gd name="connsiteX1755" fmla="*/ 8020960 w 10032639"/>
                <a:gd name="connsiteY1755" fmla="*/ 2080834 h 2801577"/>
                <a:gd name="connsiteX1756" fmla="*/ 8029602 w 10032639"/>
                <a:gd name="connsiteY1756" fmla="*/ 2077593 h 2801577"/>
                <a:gd name="connsiteX1757" fmla="*/ 8034643 w 10032639"/>
                <a:gd name="connsiteY1757" fmla="*/ 2072191 h 2801577"/>
                <a:gd name="connsiteX1758" fmla="*/ 8039684 w 10032639"/>
                <a:gd name="connsiteY1758" fmla="*/ 2067150 h 2801577"/>
                <a:gd name="connsiteX1759" fmla="*/ 8045085 w 10032639"/>
                <a:gd name="connsiteY1759" fmla="*/ 2058507 h 2801577"/>
                <a:gd name="connsiteX1760" fmla="*/ 8050126 w 10032639"/>
                <a:gd name="connsiteY1760" fmla="*/ 2053466 h 2801577"/>
                <a:gd name="connsiteX1761" fmla="*/ 8051926 w 10032639"/>
                <a:gd name="connsiteY1761" fmla="*/ 2046264 h 2801577"/>
                <a:gd name="connsiteX1762" fmla="*/ 8055527 w 10032639"/>
                <a:gd name="connsiteY1762" fmla="*/ 2039422 h 2801577"/>
                <a:gd name="connsiteX1763" fmla="*/ 8055527 w 10032639"/>
                <a:gd name="connsiteY1763" fmla="*/ 2034380 h 2801577"/>
                <a:gd name="connsiteX1764" fmla="*/ 8065608 w 10032639"/>
                <a:gd name="connsiteY1764" fmla="*/ 2027538 h 2801577"/>
                <a:gd name="connsiteX1765" fmla="*/ 8071009 w 10032639"/>
                <a:gd name="connsiteY1765" fmla="*/ 2025738 h 2801577"/>
                <a:gd name="connsiteX1766" fmla="*/ 8074610 w 10032639"/>
                <a:gd name="connsiteY1766" fmla="*/ 2025738 h 2801577"/>
                <a:gd name="connsiteX1767" fmla="*/ 8079651 w 10032639"/>
                <a:gd name="connsiteY1767" fmla="*/ 2022137 h 2801577"/>
                <a:gd name="connsiteX1768" fmla="*/ 8084692 w 10032639"/>
                <a:gd name="connsiteY1768" fmla="*/ 2018896 h 2801577"/>
                <a:gd name="connsiteX1769" fmla="*/ 8091893 w 10032639"/>
                <a:gd name="connsiteY1769" fmla="*/ 2015295 h 2801577"/>
                <a:gd name="connsiteX1770" fmla="*/ 8100535 w 10032639"/>
                <a:gd name="connsiteY1770" fmla="*/ 2011694 h 2801577"/>
                <a:gd name="connsiteX1771" fmla="*/ 8100535 w 10032639"/>
                <a:gd name="connsiteY1771" fmla="*/ 2004852 h 2801577"/>
                <a:gd name="connsiteX1772" fmla="*/ 8104135 w 10032639"/>
                <a:gd name="connsiteY1772" fmla="*/ 1999810 h 2801577"/>
                <a:gd name="connsiteX1773" fmla="*/ 8110976 w 10032639"/>
                <a:gd name="connsiteY1773" fmla="*/ 1990808 h 2801577"/>
                <a:gd name="connsiteX1774" fmla="*/ 8135101 w 10032639"/>
                <a:gd name="connsiteY1774" fmla="*/ 1971722 h 2801577"/>
                <a:gd name="connsiteX1775" fmla="*/ 8162826 w 10032639"/>
                <a:gd name="connsiteY1775" fmla="*/ 1954437 h 2801577"/>
                <a:gd name="connsiteX1776" fmla="*/ 8186950 w 10032639"/>
                <a:gd name="connsiteY1776" fmla="*/ 1938953 h 2801577"/>
                <a:gd name="connsiteX1777" fmla="*/ 8206033 w 10032639"/>
                <a:gd name="connsiteY1777" fmla="*/ 1921668 h 2801577"/>
                <a:gd name="connsiteX1778" fmla="*/ 8226917 w 10032639"/>
                <a:gd name="connsiteY1778" fmla="*/ 1902583 h 2801577"/>
                <a:gd name="connsiteX1779" fmla="*/ 8249241 w 10032639"/>
                <a:gd name="connsiteY1779" fmla="*/ 1883497 h 2801577"/>
                <a:gd name="connsiteX1780" fmla="*/ 8276966 w 10032639"/>
                <a:gd name="connsiteY1780" fmla="*/ 1862971 h 2801577"/>
                <a:gd name="connsiteX1781" fmla="*/ 8308292 w 10032639"/>
                <a:gd name="connsiteY1781" fmla="*/ 1840285 h 2801577"/>
                <a:gd name="connsiteX1782" fmla="*/ 8330616 w 10032639"/>
                <a:gd name="connsiteY1782" fmla="*/ 1821199 h 2801577"/>
                <a:gd name="connsiteX1783" fmla="*/ 8346098 w 10032639"/>
                <a:gd name="connsiteY1783" fmla="*/ 1805715 h 2801577"/>
                <a:gd name="connsiteX1784" fmla="*/ 8358340 w 10032639"/>
                <a:gd name="connsiteY1784" fmla="*/ 1791671 h 2801577"/>
                <a:gd name="connsiteX1785" fmla="*/ 8361941 w 10032639"/>
                <a:gd name="connsiteY1785" fmla="*/ 1786629 h 2801577"/>
                <a:gd name="connsiteX1786" fmla="*/ 8363741 w 10032639"/>
                <a:gd name="connsiteY1786" fmla="*/ 1781588 h 2801577"/>
                <a:gd name="connsiteX1787" fmla="*/ 3369777 w 10032639"/>
                <a:gd name="connsiteY1787" fmla="*/ 1773264 h 2801577"/>
                <a:gd name="connsiteX1788" fmla="*/ 3354300 w 10032639"/>
                <a:gd name="connsiteY1788" fmla="*/ 1780105 h 2801577"/>
                <a:gd name="connsiteX1789" fmla="*/ 3359339 w 10032639"/>
                <a:gd name="connsiteY1789" fmla="*/ 1780105 h 2801577"/>
                <a:gd name="connsiteX1790" fmla="*/ 3364738 w 10032639"/>
                <a:gd name="connsiteY1790" fmla="*/ 1780105 h 2801577"/>
                <a:gd name="connsiteX1791" fmla="*/ 4687341 w 10032639"/>
                <a:gd name="connsiteY1791" fmla="*/ 1770309 h 2801577"/>
                <a:gd name="connsiteX1792" fmla="*/ 4685541 w 10032639"/>
                <a:gd name="connsiteY1792" fmla="*/ 1772109 h 2801577"/>
                <a:gd name="connsiteX1793" fmla="*/ 4682301 w 10032639"/>
                <a:gd name="connsiteY1793" fmla="*/ 1773549 h 2801577"/>
                <a:gd name="connsiteX1794" fmla="*/ 4684101 w 10032639"/>
                <a:gd name="connsiteY1794" fmla="*/ 1775349 h 2801577"/>
                <a:gd name="connsiteX1795" fmla="*/ 4907310 w 10032639"/>
                <a:gd name="connsiteY1795" fmla="*/ 1763470 h 2801577"/>
                <a:gd name="connsiteX1796" fmla="*/ 4888229 w 10032639"/>
                <a:gd name="connsiteY1796" fmla="*/ 1778949 h 2801577"/>
                <a:gd name="connsiteX1797" fmla="*/ 4904069 w 10032639"/>
                <a:gd name="connsiteY1797" fmla="*/ 1768509 h 2801577"/>
                <a:gd name="connsiteX1798" fmla="*/ 1736000 w 10032639"/>
                <a:gd name="connsiteY1798" fmla="*/ 1762823 h 2801577"/>
                <a:gd name="connsiteX1799" fmla="*/ 1703245 w 10032639"/>
                <a:gd name="connsiteY1799" fmla="*/ 1780105 h 2801577"/>
                <a:gd name="connsiteX1800" fmla="*/ 1678769 w 10032639"/>
                <a:gd name="connsiteY1800" fmla="*/ 1791987 h 2801577"/>
                <a:gd name="connsiteX1801" fmla="*/ 1710084 w 10032639"/>
                <a:gd name="connsiteY1801" fmla="*/ 1781905 h 2801577"/>
                <a:gd name="connsiteX1802" fmla="*/ 1727362 w 10032639"/>
                <a:gd name="connsiteY1802" fmla="*/ 1776505 h 2801577"/>
                <a:gd name="connsiteX1803" fmla="*/ 1727362 w 10032639"/>
                <a:gd name="connsiteY1803" fmla="*/ 1774704 h 2801577"/>
                <a:gd name="connsiteX1804" fmla="*/ 1729161 w 10032639"/>
                <a:gd name="connsiteY1804" fmla="*/ 1773264 h 2801577"/>
                <a:gd name="connsiteX1805" fmla="*/ 1732401 w 10032639"/>
                <a:gd name="connsiteY1805" fmla="*/ 1767863 h 2801577"/>
                <a:gd name="connsiteX1806" fmla="*/ 2080464 w 10032639"/>
                <a:gd name="connsiteY1806" fmla="*/ 1759222 h 2801577"/>
                <a:gd name="connsiteX1807" fmla="*/ 2063187 w 10032639"/>
                <a:gd name="connsiteY1807" fmla="*/ 1767863 h 2801577"/>
                <a:gd name="connsiteX1808" fmla="*/ 2068227 w 10032639"/>
                <a:gd name="connsiteY1808" fmla="*/ 1766063 h 2801577"/>
                <a:gd name="connsiteX1809" fmla="*/ 2076865 w 10032639"/>
                <a:gd name="connsiteY1809" fmla="*/ 1766063 h 2801577"/>
                <a:gd name="connsiteX1810" fmla="*/ 1945486 w 10032639"/>
                <a:gd name="connsiteY1810" fmla="*/ 1748780 h 2801577"/>
                <a:gd name="connsiteX1811" fmla="*/ 1921010 w 10032639"/>
                <a:gd name="connsiteY1811" fmla="*/ 1759222 h 2801577"/>
                <a:gd name="connsiteX1812" fmla="*/ 1931449 w 10032639"/>
                <a:gd name="connsiteY1812" fmla="*/ 1757422 h 2801577"/>
                <a:gd name="connsiteX1813" fmla="*/ 1938647 w 10032639"/>
                <a:gd name="connsiteY1813" fmla="*/ 1754181 h 2801577"/>
                <a:gd name="connsiteX1814" fmla="*/ 1943687 w 10032639"/>
                <a:gd name="connsiteY1814" fmla="*/ 1752381 h 2801577"/>
                <a:gd name="connsiteX1815" fmla="*/ 531274 w 10032639"/>
                <a:gd name="connsiteY1815" fmla="*/ 1738339 h 2801577"/>
                <a:gd name="connsiteX1816" fmla="*/ 510397 w 10032639"/>
                <a:gd name="connsiteY1816" fmla="*/ 1752381 h 2801577"/>
                <a:gd name="connsiteX1817" fmla="*/ 522635 w 10032639"/>
                <a:gd name="connsiteY1817" fmla="*/ 1752381 h 2801577"/>
                <a:gd name="connsiteX1818" fmla="*/ 528035 w 10032639"/>
                <a:gd name="connsiteY1818" fmla="*/ 1745540 h 2801577"/>
                <a:gd name="connsiteX1819" fmla="*/ 5854509 w 10032639"/>
                <a:gd name="connsiteY1819" fmla="*/ 1736859 h 2801577"/>
                <a:gd name="connsiteX1820" fmla="*/ 5802668 w 10032639"/>
                <a:gd name="connsiteY1820" fmla="*/ 1761336 h 2801577"/>
                <a:gd name="connsiteX1821" fmla="*/ 5785387 w 10032639"/>
                <a:gd name="connsiteY1821" fmla="*/ 1771775 h 2801577"/>
                <a:gd name="connsiteX1822" fmla="*/ 5769907 w 10032639"/>
                <a:gd name="connsiteY1822" fmla="*/ 1781853 h 2801577"/>
                <a:gd name="connsiteX1823" fmla="*/ 5755866 w 10032639"/>
                <a:gd name="connsiteY1823" fmla="*/ 1794092 h 2801577"/>
                <a:gd name="connsiteX1824" fmla="*/ 5743986 w 10032639"/>
                <a:gd name="connsiteY1824" fmla="*/ 1807770 h 2801577"/>
                <a:gd name="connsiteX1825" fmla="*/ 5757666 w 10032639"/>
                <a:gd name="connsiteY1825" fmla="*/ 1802731 h 2801577"/>
                <a:gd name="connsiteX1826" fmla="*/ 5769907 w 10032639"/>
                <a:gd name="connsiteY1826" fmla="*/ 1795892 h 2801577"/>
                <a:gd name="connsiteX1827" fmla="*/ 5795827 w 10032639"/>
                <a:gd name="connsiteY1827" fmla="*/ 1785453 h 2801577"/>
                <a:gd name="connsiteX1828" fmla="*/ 5818148 w 10032639"/>
                <a:gd name="connsiteY1828" fmla="*/ 1773214 h 2801577"/>
                <a:gd name="connsiteX1829" fmla="*/ 5819948 w 10032639"/>
                <a:gd name="connsiteY1829" fmla="*/ 1766375 h 2801577"/>
                <a:gd name="connsiteX1830" fmla="*/ 5824988 w 10032639"/>
                <a:gd name="connsiteY1830" fmla="*/ 1761336 h 2801577"/>
                <a:gd name="connsiteX1831" fmla="*/ 5830388 w 10032639"/>
                <a:gd name="connsiteY1831" fmla="*/ 1754497 h 2801577"/>
                <a:gd name="connsiteX1832" fmla="*/ 5839029 w 10032639"/>
                <a:gd name="connsiteY1832" fmla="*/ 1749097 h 2801577"/>
                <a:gd name="connsiteX1833" fmla="*/ 8149143 w 10032639"/>
                <a:gd name="connsiteY1833" fmla="*/ 1727932 h 2801577"/>
                <a:gd name="connsiteX1834" fmla="*/ 8119618 w 10032639"/>
                <a:gd name="connsiteY1834" fmla="*/ 1747018 h 2801577"/>
                <a:gd name="connsiteX1835" fmla="*/ 8091893 w 10032639"/>
                <a:gd name="connsiteY1835" fmla="*/ 1765743 h 2801577"/>
                <a:gd name="connsiteX1836" fmla="*/ 8034643 w 10032639"/>
                <a:gd name="connsiteY1836" fmla="*/ 1805715 h 2801577"/>
                <a:gd name="connsiteX1837" fmla="*/ 8006918 w 10032639"/>
                <a:gd name="connsiteY1837" fmla="*/ 1823000 h 2801577"/>
                <a:gd name="connsiteX1838" fmla="*/ 7979193 w 10032639"/>
                <a:gd name="connsiteY1838" fmla="*/ 1838484 h 2801577"/>
                <a:gd name="connsiteX1839" fmla="*/ 7946427 w 10032639"/>
                <a:gd name="connsiteY1839" fmla="*/ 1864412 h 2801577"/>
                <a:gd name="connsiteX1840" fmla="*/ 7899619 w 10032639"/>
                <a:gd name="connsiteY1840" fmla="*/ 1895741 h 2801577"/>
                <a:gd name="connsiteX1841" fmla="*/ 7870093 w 10032639"/>
                <a:gd name="connsiteY1841" fmla="*/ 1919867 h 2801577"/>
                <a:gd name="connsiteX1842" fmla="*/ 7858211 w 10032639"/>
                <a:gd name="connsiteY1842" fmla="*/ 1930310 h 2801577"/>
                <a:gd name="connsiteX1843" fmla="*/ 7851370 w 10032639"/>
                <a:gd name="connsiteY1843" fmla="*/ 1938953 h 2801577"/>
                <a:gd name="connsiteX1844" fmla="*/ 7856411 w 10032639"/>
                <a:gd name="connsiteY1844" fmla="*/ 1954437 h 2801577"/>
                <a:gd name="connsiteX1845" fmla="*/ 7858211 w 10032639"/>
                <a:gd name="connsiteY1845" fmla="*/ 1970282 h 2801577"/>
                <a:gd name="connsiteX1846" fmla="*/ 7866853 w 10032639"/>
                <a:gd name="connsiteY1846" fmla="*/ 1963080 h 2801577"/>
                <a:gd name="connsiteX1847" fmla="*/ 7875494 w 10032639"/>
                <a:gd name="connsiteY1847" fmla="*/ 1952637 h 2801577"/>
                <a:gd name="connsiteX1848" fmla="*/ 7882336 w 10032639"/>
                <a:gd name="connsiteY1848" fmla="*/ 1938953 h 2801577"/>
                <a:gd name="connsiteX1849" fmla="*/ 7885936 w 10032639"/>
                <a:gd name="connsiteY1849" fmla="*/ 1933912 h 2801577"/>
                <a:gd name="connsiteX1850" fmla="*/ 7890977 w 10032639"/>
                <a:gd name="connsiteY1850" fmla="*/ 1930310 h 2801577"/>
                <a:gd name="connsiteX1851" fmla="*/ 7897818 w 10032639"/>
                <a:gd name="connsiteY1851" fmla="*/ 1926709 h 2801577"/>
                <a:gd name="connsiteX1852" fmla="*/ 7904660 w 10032639"/>
                <a:gd name="connsiteY1852" fmla="*/ 1923469 h 2801577"/>
                <a:gd name="connsiteX1853" fmla="*/ 7911501 w 10032639"/>
                <a:gd name="connsiteY1853" fmla="*/ 1921668 h 2801577"/>
                <a:gd name="connsiteX1854" fmla="*/ 7918702 w 10032639"/>
                <a:gd name="connsiteY1854" fmla="*/ 1921668 h 2801577"/>
                <a:gd name="connsiteX1855" fmla="*/ 7920142 w 10032639"/>
                <a:gd name="connsiteY1855" fmla="*/ 1914826 h 2801577"/>
                <a:gd name="connsiteX1856" fmla="*/ 7923743 w 10032639"/>
                <a:gd name="connsiteY1856" fmla="*/ 1907984 h 2801577"/>
                <a:gd name="connsiteX1857" fmla="*/ 7927344 w 10032639"/>
                <a:gd name="connsiteY1857" fmla="*/ 1901142 h 2801577"/>
                <a:gd name="connsiteX1858" fmla="*/ 7932385 w 10032639"/>
                <a:gd name="connsiteY1858" fmla="*/ 1895741 h 2801577"/>
                <a:gd name="connsiteX1859" fmla="*/ 7941026 w 10032639"/>
                <a:gd name="connsiteY1859" fmla="*/ 1888899 h 2801577"/>
                <a:gd name="connsiteX1860" fmla="*/ 7948227 w 10032639"/>
                <a:gd name="connsiteY1860" fmla="*/ 1887098 h 2801577"/>
                <a:gd name="connsiteX1861" fmla="*/ 7960110 w 10032639"/>
                <a:gd name="connsiteY1861" fmla="*/ 1887098 h 2801577"/>
                <a:gd name="connsiteX1862" fmla="*/ 7979193 w 10032639"/>
                <a:gd name="connsiteY1862" fmla="*/ 1866212 h 2801577"/>
                <a:gd name="connsiteX1863" fmla="*/ 8000077 w 10032639"/>
                <a:gd name="connsiteY1863" fmla="*/ 1848927 h 2801577"/>
                <a:gd name="connsiteX1864" fmla="*/ 8020960 w 10032639"/>
                <a:gd name="connsiteY1864" fmla="*/ 1831642 h 2801577"/>
                <a:gd name="connsiteX1865" fmla="*/ 8045085 w 10032639"/>
                <a:gd name="connsiteY1865" fmla="*/ 1815798 h 2801577"/>
                <a:gd name="connsiteX1866" fmla="*/ 8064168 w 10032639"/>
                <a:gd name="connsiteY1866" fmla="*/ 1803914 h 2801577"/>
                <a:gd name="connsiteX1867" fmla="*/ 8084692 w 10032639"/>
                <a:gd name="connsiteY1867" fmla="*/ 1790230 h 2801577"/>
                <a:gd name="connsiteX1868" fmla="*/ 8107376 w 10032639"/>
                <a:gd name="connsiteY1868" fmla="*/ 1772945 h 2801577"/>
                <a:gd name="connsiteX1869" fmla="*/ 8130060 w 10032639"/>
                <a:gd name="connsiteY1869" fmla="*/ 1753860 h 2801577"/>
                <a:gd name="connsiteX1870" fmla="*/ 8136901 w 10032639"/>
                <a:gd name="connsiteY1870" fmla="*/ 1747018 h 2801577"/>
                <a:gd name="connsiteX1871" fmla="*/ 8141942 w 10032639"/>
                <a:gd name="connsiteY1871" fmla="*/ 1738015 h 2801577"/>
                <a:gd name="connsiteX1872" fmla="*/ 4737743 w 10032639"/>
                <a:gd name="connsiteY1872" fmla="*/ 1727112 h 2801577"/>
                <a:gd name="connsiteX1873" fmla="*/ 4732343 w 10032639"/>
                <a:gd name="connsiteY1873" fmla="*/ 1730352 h 2801577"/>
                <a:gd name="connsiteX1874" fmla="*/ 4735943 w 10032639"/>
                <a:gd name="connsiteY1874" fmla="*/ 1730352 h 2801577"/>
                <a:gd name="connsiteX1875" fmla="*/ 3284831 w 10032639"/>
                <a:gd name="connsiteY1875" fmla="*/ 1719256 h 2801577"/>
                <a:gd name="connsiteX1876" fmla="*/ 3260715 w 10032639"/>
                <a:gd name="connsiteY1876" fmla="*/ 1729698 h 2801577"/>
                <a:gd name="connsiteX1877" fmla="*/ 3168930 w 10032639"/>
                <a:gd name="connsiteY1877" fmla="*/ 1769664 h 2801577"/>
                <a:gd name="connsiteX1878" fmla="*/ 3125737 w 10032639"/>
                <a:gd name="connsiteY1878" fmla="*/ 1790547 h 2801577"/>
                <a:gd name="connsiteX1879" fmla="*/ 3082543 w 10032639"/>
                <a:gd name="connsiteY1879" fmla="*/ 1811070 h 2801577"/>
                <a:gd name="connsiteX1880" fmla="*/ 3110259 w 10032639"/>
                <a:gd name="connsiteY1880" fmla="*/ 1804229 h 2801577"/>
                <a:gd name="connsiteX1881" fmla="*/ 3122137 w 10032639"/>
                <a:gd name="connsiteY1881" fmla="*/ 1799188 h 2801577"/>
                <a:gd name="connsiteX1882" fmla="*/ 3132575 w 10032639"/>
                <a:gd name="connsiteY1882" fmla="*/ 1797388 h 2801577"/>
                <a:gd name="connsiteX1883" fmla="*/ 3144814 w 10032639"/>
                <a:gd name="connsiteY1883" fmla="*/ 1795587 h 2801577"/>
                <a:gd name="connsiteX1884" fmla="*/ 3155252 w 10032639"/>
                <a:gd name="connsiteY1884" fmla="*/ 1793787 h 2801577"/>
                <a:gd name="connsiteX1885" fmla="*/ 3163891 w 10032639"/>
                <a:gd name="connsiteY1885" fmla="*/ 1790547 h 2801577"/>
                <a:gd name="connsiteX1886" fmla="*/ 3170729 w 10032639"/>
                <a:gd name="connsiteY1886" fmla="*/ 1788746 h 2801577"/>
                <a:gd name="connsiteX1887" fmla="*/ 3175768 w 10032639"/>
                <a:gd name="connsiteY1887" fmla="*/ 1785146 h 2801577"/>
                <a:gd name="connsiteX1888" fmla="*/ 3181168 w 10032639"/>
                <a:gd name="connsiteY1888" fmla="*/ 1780105 h 2801577"/>
                <a:gd name="connsiteX1889" fmla="*/ 3188007 w 10032639"/>
                <a:gd name="connsiteY1889" fmla="*/ 1771464 h 2801577"/>
                <a:gd name="connsiteX1890" fmla="*/ 3196645 w 10032639"/>
                <a:gd name="connsiteY1890" fmla="*/ 1764623 h 2801577"/>
                <a:gd name="connsiteX1891" fmla="*/ 3207083 w 10032639"/>
                <a:gd name="connsiteY1891" fmla="*/ 1759222 h 2801577"/>
                <a:gd name="connsiteX1892" fmla="*/ 3215722 w 10032639"/>
                <a:gd name="connsiteY1892" fmla="*/ 1754181 h 2801577"/>
                <a:gd name="connsiteX1893" fmla="*/ 3236599 w 10032639"/>
                <a:gd name="connsiteY1893" fmla="*/ 1747340 h 2801577"/>
                <a:gd name="connsiteX1894" fmla="*/ 3236599 w 10032639"/>
                <a:gd name="connsiteY1894" fmla="*/ 1754181 h 2801577"/>
                <a:gd name="connsiteX1895" fmla="*/ 3240198 w 10032639"/>
                <a:gd name="connsiteY1895" fmla="*/ 1750581 h 2801577"/>
                <a:gd name="connsiteX1896" fmla="*/ 3248837 w 10032639"/>
                <a:gd name="connsiteY1896" fmla="*/ 1743740 h 2801577"/>
                <a:gd name="connsiteX1897" fmla="*/ 3253876 w 10032639"/>
                <a:gd name="connsiteY1897" fmla="*/ 1740139 h 2801577"/>
                <a:gd name="connsiteX1898" fmla="*/ 3260715 w 10032639"/>
                <a:gd name="connsiteY1898" fmla="*/ 1738339 h 2801577"/>
                <a:gd name="connsiteX1899" fmla="*/ 3277992 w 10032639"/>
                <a:gd name="connsiteY1899" fmla="*/ 1731498 h 2801577"/>
                <a:gd name="connsiteX1900" fmla="*/ 3291670 w 10032639"/>
                <a:gd name="connsiteY1900" fmla="*/ 1726457 h 2801577"/>
                <a:gd name="connsiteX1901" fmla="*/ 3522033 w 10032639"/>
                <a:gd name="connsiteY1901" fmla="*/ 1717816 h 2801577"/>
                <a:gd name="connsiteX1902" fmla="*/ 3523832 w 10032639"/>
                <a:gd name="connsiteY1902" fmla="*/ 1719256 h 2801577"/>
                <a:gd name="connsiteX1903" fmla="*/ 3525632 w 10032639"/>
                <a:gd name="connsiteY1903" fmla="*/ 1717816 h 2801577"/>
                <a:gd name="connsiteX1904" fmla="*/ 3110259 w 10032639"/>
                <a:gd name="connsiteY1904" fmla="*/ 1714215 h 2801577"/>
                <a:gd name="connsiteX1905" fmla="*/ 3063466 w 10032639"/>
                <a:gd name="connsiteY1905" fmla="*/ 1735098 h 2801577"/>
                <a:gd name="connsiteX1906" fmla="*/ 3018474 w 10032639"/>
                <a:gd name="connsiteY1906" fmla="*/ 1755982 h 2801577"/>
                <a:gd name="connsiteX1907" fmla="*/ 3025313 w 10032639"/>
                <a:gd name="connsiteY1907" fmla="*/ 1754181 h 2801577"/>
                <a:gd name="connsiteX1908" fmla="*/ 3049788 w 10032639"/>
                <a:gd name="connsiteY1908" fmla="*/ 1747340 h 2801577"/>
                <a:gd name="connsiteX1909" fmla="*/ 3072105 w 10032639"/>
                <a:gd name="connsiteY1909" fmla="*/ 1736899 h 2801577"/>
                <a:gd name="connsiteX1910" fmla="*/ 3092982 w 10032639"/>
                <a:gd name="connsiteY1910" fmla="*/ 1726457 h 2801577"/>
                <a:gd name="connsiteX1911" fmla="*/ 7333073 w 10032639"/>
                <a:gd name="connsiteY1911" fmla="*/ 1712742 h 2801577"/>
                <a:gd name="connsiteX1912" fmla="*/ 7331881 w 10032639"/>
                <a:gd name="connsiteY1912" fmla="*/ 1714431 h 2801577"/>
                <a:gd name="connsiteX1913" fmla="*/ 7272231 w 10032639"/>
                <a:gd name="connsiteY1913" fmla="*/ 1752697 h 2801577"/>
                <a:gd name="connsiteX1914" fmla="*/ 7209950 w 10032639"/>
                <a:gd name="connsiteY1914" fmla="*/ 1794092 h 2801577"/>
                <a:gd name="connsiteX1915" fmla="*/ 7201309 w 10032639"/>
                <a:gd name="connsiteY1915" fmla="*/ 1799131 h 2801577"/>
                <a:gd name="connsiteX1916" fmla="*/ 7119947 w 10032639"/>
                <a:gd name="connsiteY1916" fmla="*/ 1849525 h 2801577"/>
                <a:gd name="connsiteX1917" fmla="*/ 7042185 w 10032639"/>
                <a:gd name="connsiteY1917" fmla="*/ 1901358 h 2801577"/>
                <a:gd name="connsiteX1918" fmla="*/ 7026704 w 10032639"/>
                <a:gd name="connsiteY1918" fmla="*/ 1918636 h 2801577"/>
                <a:gd name="connsiteX1919" fmla="*/ 7009424 w 10032639"/>
                <a:gd name="connsiteY1919" fmla="*/ 1935914 h 2801577"/>
                <a:gd name="connsiteX1920" fmla="*/ 7024904 w 10032639"/>
                <a:gd name="connsiteY1920" fmla="*/ 1929075 h 2801577"/>
                <a:gd name="connsiteX1921" fmla="*/ 7042185 w 10032639"/>
                <a:gd name="connsiteY1921" fmla="*/ 1922236 h 2801577"/>
                <a:gd name="connsiteX1922" fmla="*/ 7057665 w 10032639"/>
                <a:gd name="connsiteY1922" fmla="*/ 1915396 h 2801577"/>
                <a:gd name="connsiteX1923" fmla="*/ 7074946 w 10032639"/>
                <a:gd name="connsiteY1923" fmla="*/ 1906758 h 2801577"/>
                <a:gd name="connsiteX1924" fmla="*/ 7102666 w 10032639"/>
                <a:gd name="connsiteY1924" fmla="*/ 1884080 h 2801577"/>
                <a:gd name="connsiteX1925" fmla="*/ 7128587 w 10032639"/>
                <a:gd name="connsiteY1925" fmla="*/ 1859963 h 2801577"/>
                <a:gd name="connsiteX1926" fmla="*/ 7142628 w 10032639"/>
                <a:gd name="connsiteY1926" fmla="*/ 1847725 h 2801577"/>
                <a:gd name="connsiteX1927" fmla="*/ 7156308 w 10032639"/>
                <a:gd name="connsiteY1927" fmla="*/ 1839086 h 2801577"/>
                <a:gd name="connsiteX1928" fmla="*/ 7173589 w 10032639"/>
                <a:gd name="connsiteY1928" fmla="*/ 1830447 h 2801577"/>
                <a:gd name="connsiteX1929" fmla="*/ 7189069 w 10032639"/>
                <a:gd name="connsiteY1929" fmla="*/ 1826848 h 2801577"/>
                <a:gd name="connsiteX1930" fmla="*/ 7196269 w 10032639"/>
                <a:gd name="connsiteY1930" fmla="*/ 1818209 h 2801577"/>
                <a:gd name="connsiteX1931" fmla="*/ 7201309 w 10032639"/>
                <a:gd name="connsiteY1931" fmla="*/ 1811370 h 2801577"/>
                <a:gd name="connsiteX1932" fmla="*/ 7214990 w 10032639"/>
                <a:gd name="connsiteY1932" fmla="*/ 1800931 h 2801577"/>
                <a:gd name="connsiteX1933" fmla="*/ 7230830 w 10032639"/>
                <a:gd name="connsiteY1933" fmla="*/ 1792292 h 2801577"/>
                <a:gd name="connsiteX1934" fmla="*/ 7246311 w 10032639"/>
                <a:gd name="connsiteY1934" fmla="*/ 1787253 h 2801577"/>
                <a:gd name="connsiteX1935" fmla="*/ 7253151 w 10032639"/>
                <a:gd name="connsiteY1935" fmla="*/ 1776814 h 2801577"/>
                <a:gd name="connsiteX1936" fmla="*/ 7260351 w 10032639"/>
                <a:gd name="connsiteY1936" fmla="*/ 1768175 h 2801577"/>
                <a:gd name="connsiteX1937" fmla="*/ 7268991 w 10032639"/>
                <a:gd name="connsiteY1937" fmla="*/ 1761336 h 2801577"/>
                <a:gd name="connsiteX1938" fmla="*/ 7275832 w 10032639"/>
                <a:gd name="connsiteY1938" fmla="*/ 1754497 h 2801577"/>
                <a:gd name="connsiteX1939" fmla="*/ 7313993 w 10032639"/>
                <a:gd name="connsiteY1939" fmla="*/ 1730020 h 2801577"/>
                <a:gd name="connsiteX1940" fmla="*/ 7319033 w 10032639"/>
                <a:gd name="connsiteY1940" fmla="*/ 1728220 h 2801577"/>
                <a:gd name="connsiteX1941" fmla="*/ 7324433 w 10032639"/>
                <a:gd name="connsiteY1941" fmla="*/ 1724980 h 2801577"/>
                <a:gd name="connsiteX1942" fmla="*/ 7331881 w 10032639"/>
                <a:gd name="connsiteY1942" fmla="*/ 1714431 h 2801577"/>
                <a:gd name="connsiteX1943" fmla="*/ 7334513 w 10032639"/>
                <a:gd name="connsiteY1943" fmla="*/ 1712742 h 2801577"/>
                <a:gd name="connsiteX1944" fmla="*/ 2211843 w 10032639"/>
                <a:gd name="connsiteY1944" fmla="*/ 1696933 h 2801577"/>
                <a:gd name="connsiteX1945" fmla="*/ 2158528 w 10032639"/>
                <a:gd name="connsiteY1945" fmla="*/ 1722416 h 2801577"/>
                <a:gd name="connsiteX1946" fmla="*/ 2156413 w 10032639"/>
                <a:gd name="connsiteY1946" fmla="*/ 1722857 h 2801577"/>
                <a:gd name="connsiteX1947" fmla="*/ 2142735 w 10032639"/>
                <a:gd name="connsiteY1947" fmla="*/ 1729698 h 2801577"/>
                <a:gd name="connsiteX1948" fmla="*/ 2142224 w 10032639"/>
                <a:gd name="connsiteY1948" fmla="*/ 1730208 h 2801577"/>
                <a:gd name="connsiteX1949" fmla="*/ 2106381 w 10032639"/>
                <a:gd name="connsiteY1949" fmla="*/ 1747340 h 2801577"/>
                <a:gd name="connsiteX1950" fmla="*/ 2115019 w 10032639"/>
                <a:gd name="connsiteY1950" fmla="*/ 1748780 h 2801577"/>
                <a:gd name="connsiteX1951" fmla="*/ 2123658 w 10032639"/>
                <a:gd name="connsiteY1951" fmla="*/ 1750581 h 2801577"/>
                <a:gd name="connsiteX1952" fmla="*/ 2132296 w 10032639"/>
                <a:gd name="connsiteY1952" fmla="*/ 1740139 h 2801577"/>
                <a:gd name="connsiteX1953" fmla="*/ 2142224 w 10032639"/>
                <a:gd name="connsiteY1953" fmla="*/ 1730208 h 2801577"/>
                <a:gd name="connsiteX1954" fmla="*/ 2158528 w 10032639"/>
                <a:gd name="connsiteY1954" fmla="*/ 1722416 h 2801577"/>
                <a:gd name="connsiteX1955" fmla="*/ 2173689 w 10032639"/>
                <a:gd name="connsiteY1955" fmla="*/ 1719256 h 2801577"/>
                <a:gd name="connsiteX1956" fmla="*/ 2208604 w 10032639"/>
                <a:gd name="connsiteY1956" fmla="*/ 1712415 h 2801577"/>
                <a:gd name="connsiteX1957" fmla="*/ 2208604 w 10032639"/>
                <a:gd name="connsiteY1957" fmla="*/ 1705574 h 2801577"/>
                <a:gd name="connsiteX1958" fmla="*/ 3158491 w 10032639"/>
                <a:gd name="connsiteY1958" fmla="*/ 1695132 h 2801577"/>
                <a:gd name="connsiteX1959" fmla="*/ 3151652 w 10032639"/>
                <a:gd name="connsiteY1959" fmla="*/ 1698733 h 2801577"/>
                <a:gd name="connsiteX1960" fmla="*/ 3151652 w 10032639"/>
                <a:gd name="connsiteY1960" fmla="*/ 1700173 h 2801577"/>
                <a:gd name="connsiteX1961" fmla="*/ 3156691 w 10032639"/>
                <a:gd name="connsiteY1961" fmla="*/ 1698733 h 2801577"/>
                <a:gd name="connsiteX1962" fmla="*/ 8209634 w 10032639"/>
                <a:gd name="connsiteY1962" fmla="*/ 1694803 h 2801577"/>
                <a:gd name="connsiteX1963" fmla="*/ 8204233 w 10032639"/>
                <a:gd name="connsiteY1963" fmla="*/ 1698404 h 2801577"/>
                <a:gd name="connsiteX1964" fmla="*/ 8188750 w 10032639"/>
                <a:gd name="connsiteY1964" fmla="*/ 1705246 h 2801577"/>
                <a:gd name="connsiteX1965" fmla="*/ 8191991 w 10032639"/>
                <a:gd name="connsiteY1965" fmla="*/ 1707047 h 2801577"/>
                <a:gd name="connsiteX1966" fmla="*/ 8197392 w 10032639"/>
                <a:gd name="connsiteY1966" fmla="*/ 1703445 h 2801577"/>
                <a:gd name="connsiteX1967" fmla="*/ 8204233 w 10032639"/>
                <a:gd name="connsiteY1967" fmla="*/ 1699844 h 2801577"/>
                <a:gd name="connsiteX1968" fmla="*/ 9636208 w 10032639"/>
                <a:gd name="connsiteY1968" fmla="*/ 1693002 h 2801577"/>
                <a:gd name="connsiteX1969" fmla="*/ 9546192 w 10032639"/>
                <a:gd name="connsiteY1969" fmla="*/ 1783028 h 2801577"/>
                <a:gd name="connsiteX1970" fmla="*/ 9443934 w 10032639"/>
                <a:gd name="connsiteY1970" fmla="*/ 1878456 h 2801577"/>
                <a:gd name="connsiteX1971" fmla="*/ 9459417 w 10032639"/>
                <a:gd name="connsiteY1971" fmla="*/ 1868013 h 2801577"/>
                <a:gd name="connsiteX1972" fmla="*/ 9501184 w 10032639"/>
                <a:gd name="connsiteY1972" fmla="*/ 1834883 h 2801577"/>
                <a:gd name="connsiteX1973" fmla="*/ 9546192 w 10032639"/>
                <a:gd name="connsiteY1973" fmla="*/ 1797072 h 2801577"/>
                <a:gd name="connsiteX1974" fmla="*/ 9592641 w 10032639"/>
                <a:gd name="connsiteY1974" fmla="*/ 1755660 h 2801577"/>
                <a:gd name="connsiteX1975" fmla="*/ 9639809 w 10032639"/>
                <a:gd name="connsiteY1975" fmla="*/ 1710287 h 2801577"/>
                <a:gd name="connsiteX1976" fmla="*/ 9638009 w 10032639"/>
                <a:gd name="connsiteY1976" fmla="*/ 1701645 h 2801577"/>
                <a:gd name="connsiteX1977" fmla="*/ 2061387 w 10032639"/>
                <a:gd name="connsiteY1977" fmla="*/ 1691532 h 2801577"/>
                <a:gd name="connsiteX1978" fmla="*/ 2050949 w 10032639"/>
                <a:gd name="connsiteY1978" fmla="*/ 1696933 h 2801577"/>
                <a:gd name="connsiteX1979" fmla="*/ 2059588 w 10032639"/>
                <a:gd name="connsiteY1979" fmla="*/ 1696933 h 2801577"/>
                <a:gd name="connsiteX1980" fmla="*/ 617660 w 10032639"/>
                <a:gd name="connsiteY1980" fmla="*/ 1689732 h 2801577"/>
                <a:gd name="connsiteX1981" fmla="*/ 562589 w 10032639"/>
                <a:gd name="connsiteY1981" fmla="*/ 1721056 h 2801577"/>
                <a:gd name="connsiteX1982" fmla="*/ 566188 w 10032639"/>
                <a:gd name="connsiteY1982" fmla="*/ 1719256 h 2801577"/>
                <a:gd name="connsiteX1983" fmla="*/ 583466 w 10032639"/>
                <a:gd name="connsiteY1983" fmla="*/ 1714215 h 2801577"/>
                <a:gd name="connsiteX1984" fmla="*/ 595344 w 10032639"/>
                <a:gd name="connsiteY1984" fmla="*/ 1707374 h 2801577"/>
                <a:gd name="connsiteX1985" fmla="*/ 598943 w 10032639"/>
                <a:gd name="connsiteY1985" fmla="*/ 1707374 h 2801577"/>
                <a:gd name="connsiteX1986" fmla="*/ 3383815 w 10032639"/>
                <a:gd name="connsiteY1986" fmla="*/ 1682891 h 2801577"/>
                <a:gd name="connsiteX1987" fmla="*/ 3309307 w 10032639"/>
                <a:gd name="connsiteY1987" fmla="*/ 1710615 h 2801577"/>
                <a:gd name="connsiteX1988" fmla="*/ 3316146 w 10032639"/>
                <a:gd name="connsiteY1988" fmla="*/ 1712415 h 2801577"/>
                <a:gd name="connsiteX1989" fmla="*/ 3328384 w 10032639"/>
                <a:gd name="connsiteY1989" fmla="*/ 1712415 h 2801577"/>
                <a:gd name="connsiteX1990" fmla="*/ 3338822 w 10032639"/>
                <a:gd name="connsiteY1990" fmla="*/ 1710615 h 2801577"/>
                <a:gd name="connsiteX1991" fmla="*/ 3349261 w 10032639"/>
                <a:gd name="connsiteY1991" fmla="*/ 1705574 h 2801577"/>
                <a:gd name="connsiteX1992" fmla="*/ 3359339 w 10032639"/>
                <a:gd name="connsiteY1992" fmla="*/ 1696933 h 2801577"/>
                <a:gd name="connsiteX1993" fmla="*/ 3371577 w 10032639"/>
                <a:gd name="connsiteY1993" fmla="*/ 1688291 h 2801577"/>
                <a:gd name="connsiteX1994" fmla="*/ 1896894 w 10032639"/>
                <a:gd name="connsiteY1994" fmla="*/ 1681090 h 2801577"/>
                <a:gd name="connsiteX1995" fmla="*/ 1770554 w 10032639"/>
                <a:gd name="connsiteY1995" fmla="*/ 1745540 h 2801577"/>
                <a:gd name="connsiteX1996" fmla="*/ 1812308 w 10032639"/>
                <a:gd name="connsiteY1996" fmla="*/ 1733298 h 2801577"/>
                <a:gd name="connsiteX1997" fmla="*/ 1827785 w 10032639"/>
                <a:gd name="connsiteY1997" fmla="*/ 1729698 h 2801577"/>
                <a:gd name="connsiteX1998" fmla="*/ 1841463 w 10032639"/>
                <a:gd name="connsiteY1998" fmla="*/ 1726457 h 2801577"/>
                <a:gd name="connsiteX1999" fmla="*/ 1850102 w 10032639"/>
                <a:gd name="connsiteY1999" fmla="*/ 1716016 h 2801577"/>
                <a:gd name="connsiteX2000" fmla="*/ 1860540 w 10032639"/>
                <a:gd name="connsiteY2000" fmla="*/ 1705574 h 2801577"/>
                <a:gd name="connsiteX2001" fmla="*/ 1865579 w 10032639"/>
                <a:gd name="connsiteY2001" fmla="*/ 1701973 h 2801577"/>
                <a:gd name="connsiteX2002" fmla="*/ 1872778 w 10032639"/>
                <a:gd name="connsiteY2002" fmla="*/ 1700173 h 2801577"/>
                <a:gd name="connsiteX2003" fmla="*/ 1877817 w 10032639"/>
                <a:gd name="connsiteY2003" fmla="*/ 1698733 h 2801577"/>
                <a:gd name="connsiteX2004" fmla="*/ 1886456 w 10032639"/>
                <a:gd name="connsiteY2004" fmla="*/ 1700173 h 2801577"/>
                <a:gd name="connsiteX2005" fmla="*/ 1888255 w 10032639"/>
                <a:gd name="connsiteY2005" fmla="*/ 1698733 h 2801577"/>
                <a:gd name="connsiteX2006" fmla="*/ 1893295 w 10032639"/>
                <a:gd name="connsiteY2006" fmla="*/ 1686491 h 2801577"/>
                <a:gd name="connsiteX2007" fmla="*/ 3203844 w 10032639"/>
                <a:gd name="connsiteY2007" fmla="*/ 1677850 h 2801577"/>
                <a:gd name="connsiteX2008" fmla="*/ 3191606 w 10032639"/>
                <a:gd name="connsiteY2008" fmla="*/ 1682891 h 2801577"/>
                <a:gd name="connsiteX2009" fmla="*/ 3193406 w 10032639"/>
                <a:gd name="connsiteY2009" fmla="*/ 1682891 h 2801577"/>
                <a:gd name="connsiteX2010" fmla="*/ 3198445 w 10032639"/>
                <a:gd name="connsiteY2010" fmla="*/ 1681090 h 2801577"/>
                <a:gd name="connsiteX2011" fmla="*/ 486281 w 10032639"/>
                <a:gd name="connsiteY2011" fmla="*/ 1677850 h 2801577"/>
                <a:gd name="connsiteX2012" fmla="*/ 448127 w 10032639"/>
                <a:gd name="connsiteY2012" fmla="*/ 1689732 h 2801577"/>
                <a:gd name="connsiteX2013" fmla="*/ 436249 w 10032639"/>
                <a:gd name="connsiteY2013" fmla="*/ 1696933 h 2801577"/>
                <a:gd name="connsiteX2014" fmla="*/ 431210 w 10032639"/>
                <a:gd name="connsiteY2014" fmla="*/ 1700173 h 2801577"/>
                <a:gd name="connsiteX2015" fmla="*/ 427611 w 10032639"/>
                <a:gd name="connsiteY2015" fmla="*/ 1705574 h 2801577"/>
                <a:gd name="connsiteX2016" fmla="*/ 443088 w 10032639"/>
                <a:gd name="connsiteY2016" fmla="*/ 1700173 h 2801577"/>
                <a:gd name="connsiteX2017" fmla="*/ 456766 w 10032639"/>
                <a:gd name="connsiteY2017" fmla="*/ 1693332 h 2801577"/>
                <a:gd name="connsiteX2018" fmla="*/ 472604 w 10032639"/>
                <a:gd name="connsiteY2018" fmla="*/ 1686491 h 2801577"/>
                <a:gd name="connsiteX2019" fmla="*/ 6230000 w 10032639"/>
                <a:gd name="connsiteY2019" fmla="*/ 1674587 h 2801577"/>
                <a:gd name="connsiteX2020" fmla="*/ 6216320 w 10032639"/>
                <a:gd name="connsiteY2020" fmla="*/ 1683226 h 2801577"/>
                <a:gd name="connsiteX2021" fmla="*/ 6219920 w 10032639"/>
                <a:gd name="connsiteY2021" fmla="*/ 1681426 h 2801577"/>
                <a:gd name="connsiteX2022" fmla="*/ 1912372 w 10032639"/>
                <a:gd name="connsiteY2022" fmla="*/ 1672449 h 2801577"/>
                <a:gd name="connsiteX2023" fmla="*/ 1901933 w 10032639"/>
                <a:gd name="connsiteY2023" fmla="*/ 1677850 h 2801577"/>
                <a:gd name="connsiteX2024" fmla="*/ 1903733 w 10032639"/>
                <a:gd name="connsiteY2024" fmla="*/ 1677850 h 2801577"/>
                <a:gd name="connsiteX2025" fmla="*/ 1910572 w 10032639"/>
                <a:gd name="connsiteY2025" fmla="*/ 1676050 h 2801577"/>
                <a:gd name="connsiteX2026" fmla="*/ 4550535 w 10032639"/>
                <a:gd name="connsiteY2026" fmla="*/ 1668076 h 2801577"/>
                <a:gd name="connsiteX2027" fmla="*/ 4531815 w 10032639"/>
                <a:gd name="connsiteY2027" fmla="*/ 1685355 h 2801577"/>
                <a:gd name="connsiteX2028" fmla="*/ 4523174 w 10032639"/>
                <a:gd name="connsiteY2028" fmla="*/ 1697594 h 2801577"/>
                <a:gd name="connsiteX2029" fmla="*/ 4510934 w 10032639"/>
                <a:gd name="connsiteY2029" fmla="*/ 1711273 h 2801577"/>
                <a:gd name="connsiteX2030" fmla="*/ 4521374 w 10032639"/>
                <a:gd name="connsiteY2030" fmla="*/ 1702634 h 2801577"/>
                <a:gd name="connsiteX2031" fmla="*/ 4531815 w 10032639"/>
                <a:gd name="connsiteY2031" fmla="*/ 1692194 h 2801577"/>
                <a:gd name="connsiteX2032" fmla="*/ 4541895 w 10032639"/>
                <a:gd name="connsiteY2032" fmla="*/ 1679955 h 2801577"/>
                <a:gd name="connsiteX2033" fmla="*/ 3423409 w 10032639"/>
                <a:gd name="connsiteY2033" fmla="*/ 1665608 h 2801577"/>
                <a:gd name="connsiteX2034" fmla="*/ 3422756 w 10032639"/>
                <a:gd name="connsiteY2034" fmla="*/ 1666605 h 2801577"/>
                <a:gd name="connsiteX2035" fmla="*/ 3393964 w 10032639"/>
                <a:gd name="connsiteY2035" fmla="*/ 1678305 h 2801577"/>
                <a:gd name="connsiteX2036" fmla="*/ 3388854 w 10032639"/>
                <a:gd name="connsiteY2036" fmla="*/ 1679650 h 2801577"/>
                <a:gd name="connsiteX2037" fmla="*/ 3390654 w 10032639"/>
                <a:gd name="connsiteY2037" fmla="*/ 1679650 h 2801577"/>
                <a:gd name="connsiteX2038" fmla="*/ 3393964 w 10032639"/>
                <a:gd name="connsiteY2038" fmla="*/ 1678305 h 2801577"/>
                <a:gd name="connsiteX2039" fmla="*/ 3402532 w 10032639"/>
                <a:gd name="connsiteY2039" fmla="*/ 1676050 h 2801577"/>
                <a:gd name="connsiteX2040" fmla="*/ 3416570 w 10032639"/>
                <a:gd name="connsiteY2040" fmla="*/ 1676050 h 2801577"/>
                <a:gd name="connsiteX2041" fmla="*/ 3422756 w 10032639"/>
                <a:gd name="connsiteY2041" fmla="*/ 1666605 h 2801577"/>
                <a:gd name="connsiteX2042" fmla="*/ 3425208 w 10032639"/>
                <a:gd name="connsiteY2042" fmla="*/ 1665608 h 2801577"/>
                <a:gd name="connsiteX2043" fmla="*/ 2298590 w 10032639"/>
                <a:gd name="connsiteY2043" fmla="*/ 1660567 h 2801577"/>
                <a:gd name="connsiteX2044" fmla="*/ 2289951 w 10032639"/>
                <a:gd name="connsiteY2044" fmla="*/ 1663808 h 2801577"/>
                <a:gd name="connsiteX2045" fmla="*/ 2215443 w 10032639"/>
                <a:gd name="connsiteY2045" fmla="*/ 1696933 h 2801577"/>
                <a:gd name="connsiteX2046" fmla="*/ 2222282 w 10032639"/>
                <a:gd name="connsiteY2046" fmla="*/ 1696933 h 2801577"/>
                <a:gd name="connsiteX2047" fmla="*/ 2243159 w 10032639"/>
                <a:gd name="connsiteY2047" fmla="*/ 1688291 h 2801577"/>
                <a:gd name="connsiteX2048" fmla="*/ 2262235 w 10032639"/>
                <a:gd name="connsiteY2048" fmla="*/ 1679650 h 2801577"/>
                <a:gd name="connsiteX2049" fmla="*/ 2281312 w 10032639"/>
                <a:gd name="connsiteY2049" fmla="*/ 1671009 h 2801577"/>
                <a:gd name="connsiteX2050" fmla="*/ 5998153 w 10032639"/>
                <a:gd name="connsiteY2050" fmla="*/ 1648670 h 2801577"/>
                <a:gd name="connsiteX2051" fmla="*/ 5959992 w 10032639"/>
                <a:gd name="connsiteY2051" fmla="*/ 1672787 h 2801577"/>
                <a:gd name="connsiteX2052" fmla="*/ 5922191 w 10032639"/>
                <a:gd name="connsiteY2052" fmla="*/ 1695464 h 2801577"/>
                <a:gd name="connsiteX2053" fmla="*/ 5909951 w 10032639"/>
                <a:gd name="connsiteY2053" fmla="*/ 1704103 h 2801577"/>
                <a:gd name="connsiteX2054" fmla="*/ 5925431 w 10032639"/>
                <a:gd name="connsiteY2054" fmla="*/ 1698704 h 2801577"/>
                <a:gd name="connsiteX2055" fmla="*/ 5946312 w 10032639"/>
                <a:gd name="connsiteY2055" fmla="*/ 1690065 h 2801577"/>
                <a:gd name="connsiteX2056" fmla="*/ 5967193 w 10032639"/>
                <a:gd name="connsiteY2056" fmla="*/ 1678186 h 2801577"/>
                <a:gd name="connsiteX2057" fmla="*/ 5982673 w 10032639"/>
                <a:gd name="connsiteY2057" fmla="*/ 1664148 h 2801577"/>
                <a:gd name="connsiteX2058" fmla="*/ 4581857 w 10032639"/>
                <a:gd name="connsiteY2058" fmla="*/ 1642157 h 2801577"/>
                <a:gd name="connsiteX2059" fmla="*/ 4571416 w 10032639"/>
                <a:gd name="connsiteY2059" fmla="*/ 1650797 h 2801577"/>
                <a:gd name="connsiteX2060" fmla="*/ 4580057 w 10032639"/>
                <a:gd name="connsiteY2060" fmla="*/ 1647197 h 2801577"/>
                <a:gd name="connsiteX2061" fmla="*/ 8384265 w 10032639"/>
                <a:gd name="connsiteY2061" fmla="*/ 1641148 h 2801577"/>
                <a:gd name="connsiteX2062" fmla="*/ 8315133 w 10032639"/>
                <a:gd name="connsiteY2062" fmla="*/ 1698404 h 2801577"/>
                <a:gd name="connsiteX2063" fmla="*/ 8247801 w 10032639"/>
                <a:gd name="connsiteY2063" fmla="*/ 1752059 h 2801577"/>
                <a:gd name="connsiteX2064" fmla="*/ 8178308 w 10032639"/>
                <a:gd name="connsiteY2064" fmla="*/ 1807515 h 2801577"/>
                <a:gd name="connsiteX2065" fmla="*/ 8188750 w 10032639"/>
                <a:gd name="connsiteY2065" fmla="*/ 1800313 h 2801577"/>
                <a:gd name="connsiteX2066" fmla="*/ 8199192 w 10032639"/>
                <a:gd name="connsiteY2066" fmla="*/ 1795272 h 2801577"/>
                <a:gd name="connsiteX2067" fmla="*/ 8211074 w 10032639"/>
                <a:gd name="connsiteY2067" fmla="*/ 1791671 h 2801577"/>
                <a:gd name="connsiteX2068" fmla="*/ 8225117 w 10032639"/>
                <a:gd name="connsiteY2068" fmla="*/ 1790230 h 2801577"/>
                <a:gd name="connsiteX2069" fmla="*/ 8230158 w 10032639"/>
                <a:gd name="connsiteY2069" fmla="*/ 1776186 h 2801577"/>
                <a:gd name="connsiteX2070" fmla="*/ 8239159 w 10032639"/>
                <a:gd name="connsiteY2070" fmla="*/ 1765743 h 2801577"/>
                <a:gd name="connsiteX2071" fmla="*/ 8249241 w 10032639"/>
                <a:gd name="connsiteY2071" fmla="*/ 1758901 h 2801577"/>
                <a:gd name="connsiteX2072" fmla="*/ 8263284 w 10032639"/>
                <a:gd name="connsiteY2072" fmla="*/ 1753860 h 2801577"/>
                <a:gd name="connsiteX2073" fmla="*/ 8284167 w 10032639"/>
                <a:gd name="connsiteY2073" fmla="*/ 1748458 h 2801577"/>
                <a:gd name="connsiteX2074" fmla="*/ 8292809 w 10032639"/>
                <a:gd name="connsiteY2074" fmla="*/ 1745217 h 2801577"/>
                <a:gd name="connsiteX2075" fmla="*/ 8301450 w 10032639"/>
                <a:gd name="connsiteY2075" fmla="*/ 1739816 h 2801577"/>
                <a:gd name="connsiteX2076" fmla="*/ 8308292 w 10032639"/>
                <a:gd name="connsiteY2076" fmla="*/ 1732974 h 2801577"/>
                <a:gd name="connsiteX2077" fmla="*/ 8321974 w 10032639"/>
                <a:gd name="connsiteY2077" fmla="*/ 1718930 h 2801577"/>
                <a:gd name="connsiteX2078" fmla="*/ 8327015 w 10032639"/>
                <a:gd name="connsiteY2078" fmla="*/ 1712088 h 2801577"/>
                <a:gd name="connsiteX2079" fmla="*/ 8334216 w 10032639"/>
                <a:gd name="connsiteY2079" fmla="*/ 1703445 h 2801577"/>
                <a:gd name="connsiteX2080" fmla="*/ 8342858 w 10032639"/>
                <a:gd name="connsiteY2080" fmla="*/ 1693002 h 2801577"/>
                <a:gd name="connsiteX2081" fmla="*/ 8355100 w 10032639"/>
                <a:gd name="connsiteY2081" fmla="*/ 1684360 h 2801577"/>
                <a:gd name="connsiteX2082" fmla="*/ 8366982 w 10032639"/>
                <a:gd name="connsiteY2082" fmla="*/ 1679319 h 2801577"/>
                <a:gd name="connsiteX2083" fmla="*/ 8379224 w 10032639"/>
                <a:gd name="connsiteY2083" fmla="*/ 1673917 h 2801577"/>
                <a:gd name="connsiteX2084" fmla="*/ 8381024 w 10032639"/>
                <a:gd name="connsiteY2084" fmla="*/ 1656632 h 2801577"/>
                <a:gd name="connsiteX2085" fmla="*/ 3099821 w 10032639"/>
                <a:gd name="connsiteY2085" fmla="*/ 1639684 h 2801577"/>
                <a:gd name="connsiteX2086" fmla="*/ 3004436 w 10032639"/>
                <a:gd name="connsiteY2086" fmla="*/ 1676050 h 2801577"/>
                <a:gd name="connsiteX2087" fmla="*/ 2911211 w 10032639"/>
                <a:gd name="connsiteY2087" fmla="*/ 1710615 h 2801577"/>
                <a:gd name="connsiteX2088" fmla="*/ 2911211 w 10032639"/>
                <a:gd name="connsiteY2088" fmla="*/ 1719256 h 2801577"/>
                <a:gd name="connsiteX2089" fmla="*/ 2958004 w 10032639"/>
                <a:gd name="connsiteY2089" fmla="*/ 1700173 h 2801577"/>
                <a:gd name="connsiteX2090" fmla="*/ 3009835 w 10032639"/>
                <a:gd name="connsiteY2090" fmla="*/ 1681090 h 2801577"/>
                <a:gd name="connsiteX2091" fmla="*/ 3030352 w 10032639"/>
                <a:gd name="connsiteY2091" fmla="*/ 1674249 h 2801577"/>
                <a:gd name="connsiteX2092" fmla="*/ 3053028 w 10032639"/>
                <a:gd name="connsiteY2092" fmla="*/ 1665608 h 2801577"/>
                <a:gd name="connsiteX2093" fmla="*/ 3075705 w 10032639"/>
                <a:gd name="connsiteY2093" fmla="*/ 1653726 h 2801577"/>
                <a:gd name="connsiteX2094" fmla="*/ 3506555 w 10032639"/>
                <a:gd name="connsiteY2094" fmla="*/ 1634643 h 2801577"/>
                <a:gd name="connsiteX2095" fmla="*/ 3457963 w 10032639"/>
                <a:gd name="connsiteY2095" fmla="*/ 1653726 h 2801577"/>
                <a:gd name="connsiteX2096" fmla="*/ 3470201 w 10032639"/>
                <a:gd name="connsiteY2096" fmla="*/ 1651926 h 2801577"/>
                <a:gd name="connsiteX2097" fmla="*/ 3482439 w 10032639"/>
                <a:gd name="connsiteY2097" fmla="*/ 1648326 h 2801577"/>
                <a:gd name="connsiteX2098" fmla="*/ 3492877 w 10032639"/>
                <a:gd name="connsiteY2098" fmla="*/ 1643285 h 2801577"/>
                <a:gd name="connsiteX2099" fmla="*/ 3503316 w 10032639"/>
                <a:gd name="connsiteY2099" fmla="*/ 1638244 h 2801577"/>
                <a:gd name="connsiteX2100" fmla="*/ 9388844 w 10032639"/>
                <a:gd name="connsiteY2100" fmla="*/ 1629264 h 2801577"/>
                <a:gd name="connsiteX2101" fmla="*/ 9348877 w 10032639"/>
                <a:gd name="connsiteY2101" fmla="*/ 1665275 h 2801577"/>
                <a:gd name="connsiteX2102" fmla="*/ 9300268 w 10032639"/>
                <a:gd name="connsiteY2102" fmla="*/ 1707047 h 2801577"/>
                <a:gd name="connsiteX2103" fmla="*/ 9250219 w 10032639"/>
                <a:gd name="connsiteY2103" fmla="*/ 1748458 h 2801577"/>
                <a:gd name="connsiteX2104" fmla="*/ 9194769 w 10032639"/>
                <a:gd name="connsiteY2104" fmla="*/ 1788430 h 2801577"/>
                <a:gd name="connsiteX2105" fmla="*/ 9137519 w 10032639"/>
                <a:gd name="connsiteY2105" fmla="*/ 1828041 h 2801577"/>
                <a:gd name="connsiteX2106" fmla="*/ 9137519 w 10032639"/>
                <a:gd name="connsiteY2106" fmla="*/ 1834883 h 2801577"/>
                <a:gd name="connsiteX2107" fmla="*/ 9137519 w 10032639"/>
                <a:gd name="connsiteY2107" fmla="*/ 1838484 h 2801577"/>
                <a:gd name="connsiteX2108" fmla="*/ 9141120 w 10032639"/>
                <a:gd name="connsiteY2108" fmla="*/ 1847127 h 2801577"/>
                <a:gd name="connsiteX2109" fmla="*/ 9149761 w 10032639"/>
                <a:gd name="connsiteY2109" fmla="*/ 1843886 h 2801577"/>
                <a:gd name="connsiteX2110" fmla="*/ 9158403 w 10032639"/>
                <a:gd name="connsiteY2110" fmla="*/ 1838484 h 2801577"/>
                <a:gd name="connsiteX2111" fmla="*/ 9163444 w 10032639"/>
                <a:gd name="connsiteY2111" fmla="*/ 1831642 h 2801577"/>
                <a:gd name="connsiteX2112" fmla="*/ 9168485 w 10032639"/>
                <a:gd name="connsiteY2112" fmla="*/ 1826241 h 2801577"/>
                <a:gd name="connsiteX2113" fmla="*/ 9180727 w 10032639"/>
                <a:gd name="connsiteY2113" fmla="*/ 1808956 h 2801577"/>
                <a:gd name="connsiteX2114" fmla="*/ 9194769 w 10032639"/>
                <a:gd name="connsiteY2114" fmla="*/ 1797072 h 2801577"/>
                <a:gd name="connsiteX2115" fmla="*/ 9212053 w 10032639"/>
                <a:gd name="connsiteY2115" fmla="*/ 1788430 h 2801577"/>
                <a:gd name="connsiteX2116" fmla="*/ 9229336 w 10032639"/>
                <a:gd name="connsiteY2116" fmla="*/ 1781588 h 2801577"/>
                <a:gd name="connsiteX2117" fmla="*/ 9239777 w 10032639"/>
                <a:gd name="connsiteY2117" fmla="*/ 1769344 h 2801577"/>
                <a:gd name="connsiteX2118" fmla="*/ 9252020 w 10032639"/>
                <a:gd name="connsiteY2118" fmla="*/ 1753860 h 2801577"/>
                <a:gd name="connsiteX2119" fmla="*/ 9267503 w 10032639"/>
                <a:gd name="connsiteY2119" fmla="*/ 1738015 h 2801577"/>
                <a:gd name="connsiteX2120" fmla="*/ 9288026 w 10032639"/>
                <a:gd name="connsiteY2120" fmla="*/ 1722531 h 2801577"/>
                <a:gd name="connsiteX2121" fmla="*/ 9291627 w 10032639"/>
                <a:gd name="connsiteY2121" fmla="*/ 1718930 h 2801577"/>
                <a:gd name="connsiteX2122" fmla="*/ 9322592 w 10032639"/>
                <a:gd name="connsiteY2122" fmla="*/ 1691202 h 2801577"/>
                <a:gd name="connsiteX2123" fmla="*/ 9350677 w 10032639"/>
                <a:gd name="connsiteY2123" fmla="*/ 1665275 h 2801577"/>
                <a:gd name="connsiteX2124" fmla="*/ 8117818 w 10032639"/>
                <a:gd name="connsiteY2124" fmla="*/ 1620622 h 2801577"/>
                <a:gd name="connsiteX2125" fmla="*/ 7946427 w 10032639"/>
                <a:gd name="connsiteY2125" fmla="*/ 1743417 h 2801577"/>
                <a:gd name="connsiteX2126" fmla="*/ 7941026 w 10032639"/>
                <a:gd name="connsiteY2126" fmla="*/ 1753860 h 2801577"/>
                <a:gd name="connsiteX2127" fmla="*/ 7934185 w 10032639"/>
                <a:gd name="connsiteY2127" fmla="*/ 1762502 h 2801577"/>
                <a:gd name="connsiteX2128" fmla="*/ 7927344 w 10032639"/>
                <a:gd name="connsiteY2128" fmla="*/ 1771145 h 2801577"/>
                <a:gd name="connsiteX2129" fmla="*/ 7918702 w 10032639"/>
                <a:gd name="connsiteY2129" fmla="*/ 1777987 h 2801577"/>
                <a:gd name="connsiteX2130" fmla="*/ 7902859 w 10032639"/>
                <a:gd name="connsiteY2130" fmla="*/ 1791671 h 2801577"/>
                <a:gd name="connsiteX2131" fmla="*/ 7885936 w 10032639"/>
                <a:gd name="connsiteY2131" fmla="*/ 1802114 h 2801577"/>
                <a:gd name="connsiteX2132" fmla="*/ 7873694 w 10032639"/>
                <a:gd name="connsiteY2132" fmla="*/ 1814357 h 2801577"/>
                <a:gd name="connsiteX2133" fmla="*/ 7865053 w 10032639"/>
                <a:gd name="connsiteY2133" fmla="*/ 1823000 h 2801577"/>
                <a:gd name="connsiteX2134" fmla="*/ 7858211 w 10032639"/>
                <a:gd name="connsiteY2134" fmla="*/ 1829842 h 2801577"/>
                <a:gd name="connsiteX2135" fmla="*/ 7854611 w 10032639"/>
                <a:gd name="connsiteY2135" fmla="*/ 1836684 h 2801577"/>
                <a:gd name="connsiteX2136" fmla="*/ 7854611 w 10032639"/>
                <a:gd name="connsiteY2136" fmla="*/ 1845326 h 2801577"/>
                <a:gd name="connsiteX2137" fmla="*/ 7865053 w 10032639"/>
                <a:gd name="connsiteY2137" fmla="*/ 1840285 h 2801577"/>
                <a:gd name="connsiteX2138" fmla="*/ 7877295 w 10032639"/>
                <a:gd name="connsiteY2138" fmla="*/ 1833443 h 2801577"/>
                <a:gd name="connsiteX2139" fmla="*/ 7885936 w 10032639"/>
                <a:gd name="connsiteY2139" fmla="*/ 1826241 h 2801577"/>
                <a:gd name="connsiteX2140" fmla="*/ 7894218 w 10032639"/>
                <a:gd name="connsiteY2140" fmla="*/ 1815798 h 2801577"/>
                <a:gd name="connsiteX2141" fmla="*/ 7908260 w 10032639"/>
                <a:gd name="connsiteY2141" fmla="*/ 1802114 h 2801577"/>
                <a:gd name="connsiteX2142" fmla="*/ 7923743 w 10032639"/>
                <a:gd name="connsiteY2142" fmla="*/ 1790230 h 2801577"/>
                <a:gd name="connsiteX2143" fmla="*/ 7941026 w 10032639"/>
                <a:gd name="connsiteY2143" fmla="*/ 1781588 h 2801577"/>
                <a:gd name="connsiteX2144" fmla="*/ 7960110 w 10032639"/>
                <a:gd name="connsiteY2144" fmla="*/ 1772945 h 2801577"/>
                <a:gd name="connsiteX2145" fmla="*/ 7967311 w 10032639"/>
                <a:gd name="connsiteY2145" fmla="*/ 1757101 h 2801577"/>
                <a:gd name="connsiteX2146" fmla="*/ 7975952 w 10032639"/>
                <a:gd name="connsiteY2146" fmla="*/ 1741616 h 2801577"/>
                <a:gd name="connsiteX2147" fmla="*/ 7984594 w 10032639"/>
                <a:gd name="connsiteY2147" fmla="*/ 1727932 h 2801577"/>
                <a:gd name="connsiteX2148" fmla="*/ 7995036 w 10032639"/>
                <a:gd name="connsiteY2148" fmla="*/ 1715689 h 2801577"/>
                <a:gd name="connsiteX2149" fmla="*/ 8012319 w 10032639"/>
                <a:gd name="connsiteY2149" fmla="*/ 1701645 h 2801577"/>
                <a:gd name="connsiteX2150" fmla="*/ 8029602 w 10032639"/>
                <a:gd name="connsiteY2150" fmla="*/ 1687961 h 2801577"/>
                <a:gd name="connsiteX2151" fmla="*/ 8048325 w 10032639"/>
                <a:gd name="connsiteY2151" fmla="*/ 1675718 h 2801577"/>
                <a:gd name="connsiteX2152" fmla="*/ 8062368 w 10032639"/>
                <a:gd name="connsiteY2152" fmla="*/ 1663474 h 2801577"/>
                <a:gd name="connsiteX2153" fmla="*/ 8079651 w 10032639"/>
                <a:gd name="connsiteY2153" fmla="*/ 1649790 h 2801577"/>
                <a:gd name="connsiteX2154" fmla="*/ 8098734 w 10032639"/>
                <a:gd name="connsiteY2154" fmla="*/ 1636106 h 2801577"/>
                <a:gd name="connsiteX2155" fmla="*/ 4888229 w 10032639"/>
                <a:gd name="connsiteY2155" fmla="*/ 1604000 h 2801577"/>
                <a:gd name="connsiteX2156" fmla="*/ 4886429 w 10032639"/>
                <a:gd name="connsiteY2156" fmla="*/ 1605800 h 2801577"/>
                <a:gd name="connsiteX2157" fmla="*/ 4888229 w 10032639"/>
                <a:gd name="connsiteY2157" fmla="*/ 1605800 h 2801577"/>
                <a:gd name="connsiteX2158" fmla="*/ 8308292 w 10032639"/>
                <a:gd name="connsiteY2158" fmla="*/ 1599736 h 2801577"/>
                <a:gd name="connsiteX2159" fmla="*/ 8294249 w 10032639"/>
                <a:gd name="connsiteY2159" fmla="*/ 1606578 h 2801577"/>
                <a:gd name="connsiteX2160" fmla="*/ 8280567 w 10032639"/>
                <a:gd name="connsiteY2160" fmla="*/ 1618821 h 2801577"/>
                <a:gd name="connsiteX2161" fmla="*/ 8263284 w 10032639"/>
                <a:gd name="connsiteY2161" fmla="*/ 1637907 h 2801577"/>
                <a:gd name="connsiteX2162" fmla="*/ 8270125 w 10032639"/>
                <a:gd name="connsiteY2162" fmla="*/ 1636106 h 2801577"/>
                <a:gd name="connsiteX2163" fmla="*/ 8278766 w 10032639"/>
                <a:gd name="connsiteY2163" fmla="*/ 1634306 h 2801577"/>
                <a:gd name="connsiteX2164" fmla="*/ 8287408 w 10032639"/>
                <a:gd name="connsiteY2164" fmla="*/ 1625663 h 2801577"/>
                <a:gd name="connsiteX2165" fmla="*/ 8292809 w 10032639"/>
                <a:gd name="connsiteY2165" fmla="*/ 1620622 h 2801577"/>
                <a:gd name="connsiteX2166" fmla="*/ 8294249 w 10032639"/>
                <a:gd name="connsiteY2166" fmla="*/ 1615220 h 2801577"/>
                <a:gd name="connsiteX2167" fmla="*/ 8297850 w 10032639"/>
                <a:gd name="connsiteY2167" fmla="*/ 1608378 h 2801577"/>
                <a:gd name="connsiteX2168" fmla="*/ 7339913 w 10032639"/>
                <a:gd name="connsiteY2168" fmla="*/ 1593237 h 2801577"/>
                <a:gd name="connsiteX2169" fmla="*/ 7286272 w 10032639"/>
                <a:gd name="connsiteY2169" fmla="*/ 1633192 h 2801577"/>
                <a:gd name="connsiteX2170" fmla="*/ 7237670 w 10032639"/>
                <a:gd name="connsiteY2170" fmla="*/ 1667748 h 2801577"/>
                <a:gd name="connsiteX2171" fmla="*/ 7190869 w 10032639"/>
                <a:gd name="connsiteY2171" fmla="*/ 1697264 h 2801577"/>
                <a:gd name="connsiteX2172" fmla="*/ 7146228 w 10032639"/>
                <a:gd name="connsiteY2172" fmla="*/ 1723181 h 2801577"/>
                <a:gd name="connsiteX2173" fmla="*/ 7097626 w 10032639"/>
                <a:gd name="connsiteY2173" fmla="*/ 1750897 h 2801577"/>
                <a:gd name="connsiteX2174" fmla="*/ 7049025 w 10032639"/>
                <a:gd name="connsiteY2174" fmla="*/ 1780414 h 2801577"/>
                <a:gd name="connsiteX2175" fmla="*/ 7002223 w 10032639"/>
                <a:gd name="connsiteY2175" fmla="*/ 1811370 h 2801577"/>
                <a:gd name="connsiteX2176" fmla="*/ 6953622 w 10032639"/>
                <a:gd name="connsiteY2176" fmla="*/ 1845925 h 2801577"/>
                <a:gd name="connsiteX2177" fmla="*/ 6962622 w 10032639"/>
                <a:gd name="connsiteY2177" fmla="*/ 1868602 h 2801577"/>
                <a:gd name="connsiteX2178" fmla="*/ 7043985 w 10032639"/>
                <a:gd name="connsiteY2178" fmla="*/ 1802731 h 2801577"/>
                <a:gd name="connsiteX2179" fmla="*/ 7087186 w 10032639"/>
                <a:gd name="connsiteY2179" fmla="*/ 1769975 h 2801577"/>
                <a:gd name="connsiteX2180" fmla="*/ 7130387 w 10032639"/>
                <a:gd name="connsiteY2180" fmla="*/ 1738659 h 2801577"/>
                <a:gd name="connsiteX2181" fmla="*/ 7182229 w 10032639"/>
                <a:gd name="connsiteY2181" fmla="*/ 1704103 h 2801577"/>
                <a:gd name="connsiteX2182" fmla="*/ 7235870 w 10032639"/>
                <a:gd name="connsiteY2182" fmla="*/ 1670987 h 2801577"/>
                <a:gd name="connsiteX2183" fmla="*/ 7288072 w 10032639"/>
                <a:gd name="connsiteY2183" fmla="*/ 1638231 h 2801577"/>
                <a:gd name="connsiteX2184" fmla="*/ 7339913 w 10032639"/>
                <a:gd name="connsiteY2184" fmla="*/ 1607275 h 2801577"/>
                <a:gd name="connsiteX2185" fmla="*/ 7339913 w 10032639"/>
                <a:gd name="connsiteY2185" fmla="*/ 1600436 h 2801577"/>
                <a:gd name="connsiteX2186" fmla="*/ 4640899 w 10032639"/>
                <a:gd name="connsiteY2186" fmla="*/ 1590321 h 2801577"/>
                <a:gd name="connsiteX2187" fmla="*/ 4626858 w 10032639"/>
                <a:gd name="connsiteY2187" fmla="*/ 1602200 h 2801577"/>
                <a:gd name="connsiteX2188" fmla="*/ 4604538 w 10032639"/>
                <a:gd name="connsiteY2188" fmla="*/ 1621279 h 2801577"/>
                <a:gd name="connsiteX2189" fmla="*/ 4609578 w 10032639"/>
                <a:gd name="connsiteY2189" fmla="*/ 1619839 h 2801577"/>
                <a:gd name="connsiteX2190" fmla="*/ 4640899 w 10032639"/>
                <a:gd name="connsiteY2190" fmla="*/ 1604000 h 2801577"/>
                <a:gd name="connsiteX2191" fmla="*/ 7111307 w 10032639"/>
                <a:gd name="connsiteY2191" fmla="*/ 1561921 h 2801577"/>
                <a:gd name="connsiteX2192" fmla="*/ 7109507 w 10032639"/>
                <a:gd name="connsiteY2192" fmla="*/ 1563721 h 2801577"/>
                <a:gd name="connsiteX2193" fmla="*/ 7111307 w 10032639"/>
                <a:gd name="connsiteY2193" fmla="*/ 1563721 h 2801577"/>
                <a:gd name="connsiteX2194" fmla="*/ 1822746 w 10032639"/>
                <a:gd name="connsiteY2194" fmla="*/ 1539229 h 2801577"/>
                <a:gd name="connsiteX2195" fmla="*/ 1727362 w 10032639"/>
                <a:gd name="connsiteY2195" fmla="*/ 1587836 h 2801577"/>
                <a:gd name="connsiteX2196" fmla="*/ 1630177 w 10032639"/>
                <a:gd name="connsiteY2196" fmla="*/ 1632843 h 2801577"/>
                <a:gd name="connsiteX2197" fmla="*/ 1557829 w 10032639"/>
                <a:gd name="connsiteY2197" fmla="*/ 1665608 h 2801577"/>
                <a:gd name="connsiteX2198" fmla="*/ 1486560 w 10032639"/>
                <a:gd name="connsiteY2198" fmla="*/ 1701973 h 2801577"/>
                <a:gd name="connsiteX2199" fmla="*/ 1417451 w 10032639"/>
                <a:gd name="connsiteY2199" fmla="*/ 1740139 h 2801577"/>
                <a:gd name="connsiteX2200" fmla="*/ 1351582 w 10032639"/>
                <a:gd name="connsiteY2200" fmla="*/ 1780105 h 2801577"/>
                <a:gd name="connsiteX2201" fmla="*/ 1356981 w 10032639"/>
                <a:gd name="connsiteY2201" fmla="*/ 1788746 h 2801577"/>
                <a:gd name="connsiteX2202" fmla="*/ 1360221 w 10032639"/>
                <a:gd name="connsiteY2202" fmla="*/ 1799188 h 2801577"/>
                <a:gd name="connsiteX2203" fmla="*/ 1360221 w 10032639"/>
                <a:gd name="connsiteY2203" fmla="*/ 1802428 h 2801577"/>
                <a:gd name="connsiteX2204" fmla="*/ 1362020 w 10032639"/>
                <a:gd name="connsiteY2204" fmla="*/ 1812870 h 2801577"/>
                <a:gd name="connsiteX2205" fmla="*/ 1393335 w 10032639"/>
                <a:gd name="connsiteY2205" fmla="*/ 1797388 h 2801577"/>
                <a:gd name="connsiteX2206" fmla="*/ 1424290 w 10032639"/>
                <a:gd name="connsiteY2206" fmla="*/ 1780105 h 2801577"/>
                <a:gd name="connsiteX2207" fmla="*/ 1445167 w 10032639"/>
                <a:gd name="connsiteY2207" fmla="*/ 1766063 h 2801577"/>
                <a:gd name="connsiteX2208" fmla="*/ 1464244 w 10032639"/>
                <a:gd name="connsiteY2208" fmla="*/ 1754181 h 2801577"/>
                <a:gd name="connsiteX2209" fmla="*/ 1479721 w 10032639"/>
                <a:gd name="connsiteY2209" fmla="*/ 1743740 h 2801577"/>
                <a:gd name="connsiteX2210" fmla="*/ 1491959 w 10032639"/>
                <a:gd name="connsiteY2210" fmla="*/ 1731498 h 2801577"/>
                <a:gd name="connsiteX2211" fmla="*/ 1496998 w 10032639"/>
                <a:gd name="connsiteY2211" fmla="*/ 1726457 h 2801577"/>
                <a:gd name="connsiteX2212" fmla="*/ 1502398 w 10032639"/>
                <a:gd name="connsiteY2212" fmla="*/ 1726457 h 2801577"/>
                <a:gd name="connsiteX2213" fmla="*/ 1507437 w 10032639"/>
                <a:gd name="connsiteY2213" fmla="*/ 1726457 h 2801577"/>
                <a:gd name="connsiteX2214" fmla="*/ 1511036 w 10032639"/>
                <a:gd name="connsiteY2214" fmla="*/ 1722857 h 2801577"/>
                <a:gd name="connsiteX2215" fmla="*/ 1517875 w 10032639"/>
                <a:gd name="connsiteY2215" fmla="*/ 1719256 h 2801577"/>
                <a:gd name="connsiteX2216" fmla="*/ 1524714 w 10032639"/>
                <a:gd name="connsiteY2216" fmla="*/ 1716016 h 2801577"/>
                <a:gd name="connsiteX2217" fmla="*/ 1533353 w 10032639"/>
                <a:gd name="connsiteY2217" fmla="*/ 1716016 h 2801577"/>
                <a:gd name="connsiteX2218" fmla="*/ 1540551 w 10032639"/>
                <a:gd name="connsiteY2218" fmla="*/ 1717816 h 2801577"/>
                <a:gd name="connsiteX2219" fmla="*/ 1568267 w 10032639"/>
                <a:gd name="connsiteY2219" fmla="*/ 1689732 h 2801577"/>
                <a:gd name="connsiteX2220" fmla="*/ 1581945 w 10032639"/>
                <a:gd name="connsiteY2220" fmla="*/ 1677850 h 2801577"/>
                <a:gd name="connsiteX2221" fmla="*/ 1599222 w 10032639"/>
                <a:gd name="connsiteY2221" fmla="*/ 1665608 h 2801577"/>
                <a:gd name="connsiteX2222" fmla="*/ 1619739 w 10032639"/>
                <a:gd name="connsiteY2222" fmla="*/ 1651926 h 2801577"/>
                <a:gd name="connsiteX2223" fmla="*/ 1642415 w 10032639"/>
                <a:gd name="connsiteY2223" fmla="*/ 1638244 h 2801577"/>
                <a:gd name="connsiteX2224" fmla="*/ 1663292 w 10032639"/>
                <a:gd name="connsiteY2224" fmla="*/ 1626002 h 2801577"/>
                <a:gd name="connsiteX2225" fmla="*/ 1684168 w 10032639"/>
                <a:gd name="connsiteY2225" fmla="*/ 1617361 h 2801577"/>
                <a:gd name="connsiteX2226" fmla="*/ 1723762 w 10032639"/>
                <a:gd name="connsiteY2226" fmla="*/ 1598278 h 2801577"/>
                <a:gd name="connsiteX2227" fmla="*/ 1763716 w 10032639"/>
                <a:gd name="connsiteY2227" fmla="*/ 1579195 h 2801577"/>
                <a:gd name="connsiteX2228" fmla="*/ 1766955 w 10032639"/>
                <a:gd name="connsiteY2228" fmla="*/ 1577395 h 2801577"/>
                <a:gd name="connsiteX2229" fmla="*/ 1793231 w 10032639"/>
                <a:gd name="connsiteY2229" fmla="*/ 1561913 h 2801577"/>
                <a:gd name="connsiteX2230" fmla="*/ 1815547 w 10032639"/>
                <a:gd name="connsiteY2230" fmla="*/ 1546070 h 2801577"/>
                <a:gd name="connsiteX2231" fmla="*/ 8386065 w 10032639"/>
                <a:gd name="connsiteY2231" fmla="*/ 1537078 h 2801577"/>
                <a:gd name="connsiteX2232" fmla="*/ 8368782 w 10032639"/>
                <a:gd name="connsiteY2232" fmla="*/ 1552922 h 2801577"/>
                <a:gd name="connsiteX2233" fmla="*/ 8346098 w 10032639"/>
                <a:gd name="connsiteY2233" fmla="*/ 1573448 h 2801577"/>
                <a:gd name="connsiteX2234" fmla="*/ 8353299 w 10032639"/>
                <a:gd name="connsiteY2234" fmla="*/ 1568407 h 2801577"/>
                <a:gd name="connsiteX2235" fmla="*/ 8365181 w 10032639"/>
                <a:gd name="connsiteY2235" fmla="*/ 1563005 h 2801577"/>
                <a:gd name="connsiteX2236" fmla="*/ 8374183 w 10032639"/>
                <a:gd name="connsiteY2236" fmla="*/ 1557964 h 2801577"/>
                <a:gd name="connsiteX2237" fmla="*/ 8379224 w 10032639"/>
                <a:gd name="connsiteY2237" fmla="*/ 1551122 h 2801577"/>
                <a:gd name="connsiteX2238" fmla="*/ 8382825 w 10032639"/>
                <a:gd name="connsiteY2238" fmla="*/ 1545720 h 2801577"/>
                <a:gd name="connsiteX2239" fmla="*/ 1668331 w 10032639"/>
                <a:gd name="connsiteY2239" fmla="*/ 1535989 h 2801577"/>
                <a:gd name="connsiteX2240" fmla="*/ 1670131 w 10032639"/>
                <a:gd name="connsiteY2240" fmla="*/ 1537429 h 2801577"/>
                <a:gd name="connsiteX2241" fmla="*/ 1670131 w 10032639"/>
                <a:gd name="connsiteY2241" fmla="*/ 1535989 h 2801577"/>
                <a:gd name="connsiteX2242" fmla="*/ 1988680 w 10032639"/>
                <a:gd name="connsiteY2242" fmla="*/ 1534189 h 2801577"/>
                <a:gd name="connsiteX2243" fmla="*/ 1895095 w 10032639"/>
                <a:gd name="connsiteY2243" fmla="*/ 1591437 h 2801577"/>
                <a:gd name="connsiteX2244" fmla="*/ 1803309 w 10032639"/>
                <a:gd name="connsiteY2244" fmla="*/ 1641484 h 2801577"/>
                <a:gd name="connsiteX2245" fmla="*/ 1832824 w 10032639"/>
                <a:gd name="connsiteY2245" fmla="*/ 1634643 h 2801577"/>
                <a:gd name="connsiteX2246" fmla="*/ 1865579 w 10032639"/>
                <a:gd name="connsiteY2246" fmla="*/ 1627802 h 2801577"/>
                <a:gd name="connsiteX2247" fmla="*/ 1872778 w 10032639"/>
                <a:gd name="connsiteY2247" fmla="*/ 1615561 h 2801577"/>
                <a:gd name="connsiteX2248" fmla="*/ 1876017 w 10032639"/>
                <a:gd name="connsiteY2248" fmla="*/ 1608720 h 2801577"/>
                <a:gd name="connsiteX2249" fmla="*/ 1881417 w 10032639"/>
                <a:gd name="connsiteY2249" fmla="*/ 1603319 h 2801577"/>
                <a:gd name="connsiteX2250" fmla="*/ 1888255 w 10032639"/>
                <a:gd name="connsiteY2250" fmla="*/ 1596478 h 2801577"/>
                <a:gd name="connsiteX2251" fmla="*/ 1895095 w 10032639"/>
                <a:gd name="connsiteY2251" fmla="*/ 1592877 h 2801577"/>
                <a:gd name="connsiteX2252" fmla="*/ 1905533 w 10032639"/>
                <a:gd name="connsiteY2252" fmla="*/ 1589637 h 2801577"/>
                <a:gd name="connsiteX2253" fmla="*/ 1915971 w 10032639"/>
                <a:gd name="connsiteY2253" fmla="*/ 1589637 h 2801577"/>
                <a:gd name="connsiteX2254" fmla="*/ 1926409 w 10032639"/>
                <a:gd name="connsiteY2254" fmla="*/ 1587836 h 2801577"/>
                <a:gd name="connsiteX2255" fmla="*/ 1935048 w 10032639"/>
                <a:gd name="connsiteY2255" fmla="*/ 1584236 h 2801577"/>
                <a:gd name="connsiteX2256" fmla="*/ 1941887 w 10032639"/>
                <a:gd name="connsiteY2256" fmla="*/ 1577395 h 2801577"/>
                <a:gd name="connsiteX2257" fmla="*/ 1948726 w 10032639"/>
                <a:gd name="connsiteY2257" fmla="*/ 1568754 h 2801577"/>
                <a:gd name="connsiteX2258" fmla="*/ 1959164 w 10032639"/>
                <a:gd name="connsiteY2258" fmla="*/ 1560112 h 2801577"/>
                <a:gd name="connsiteX2259" fmla="*/ 1971402 w 10032639"/>
                <a:gd name="connsiteY2259" fmla="*/ 1551471 h 2801577"/>
                <a:gd name="connsiteX2260" fmla="*/ 1983640 w 10032639"/>
                <a:gd name="connsiteY2260" fmla="*/ 1542830 h 2801577"/>
                <a:gd name="connsiteX2261" fmla="*/ 1997318 w 10032639"/>
                <a:gd name="connsiteY2261" fmla="*/ 1534189 h 2801577"/>
                <a:gd name="connsiteX2262" fmla="*/ 8398307 w 10032639"/>
                <a:gd name="connsiteY2262" fmla="*/ 1523394 h 2801577"/>
                <a:gd name="connsiteX2263" fmla="*/ 8387866 w 10032639"/>
                <a:gd name="connsiteY2263" fmla="*/ 1535637 h 2801577"/>
                <a:gd name="connsiteX2264" fmla="*/ 8396507 w 10032639"/>
                <a:gd name="connsiteY2264" fmla="*/ 1535637 h 2801577"/>
                <a:gd name="connsiteX2265" fmla="*/ 8400108 w 10032639"/>
                <a:gd name="connsiteY2265" fmla="*/ 1535637 h 2801577"/>
                <a:gd name="connsiteX2266" fmla="*/ 7929144 w 10032639"/>
                <a:gd name="connsiteY2266" fmla="*/ 1523394 h 2801577"/>
                <a:gd name="connsiteX2267" fmla="*/ 7899619 w 10032639"/>
                <a:gd name="connsiteY2267" fmla="*/ 1542479 h 2801577"/>
                <a:gd name="connsiteX2268" fmla="*/ 7899619 w 10032639"/>
                <a:gd name="connsiteY2268" fmla="*/ 1544280 h 2801577"/>
                <a:gd name="connsiteX2269" fmla="*/ 7910061 w 10032639"/>
                <a:gd name="connsiteY2269" fmla="*/ 1538878 h 2801577"/>
                <a:gd name="connsiteX2270" fmla="*/ 7920142 w 10032639"/>
                <a:gd name="connsiteY2270" fmla="*/ 1535637 h 2801577"/>
                <a:gd name="connsiteX2271" fmla="*/ 4723702 w 10032639"/>
                <a:gd name="connsiteY2271" fmla="*/ 1519045 h 2801577"/>
                <a:gd name="connsiteX2272" fmla="*/ 4704622 w 10032639"/>
                <a:gd name="connsiteY2272" fmla="*/ 1534884 h 2801577"/>
                <a:gd name="connsiteX2273" fmla="*/ 4715062 w 10032639"/>
                <a:gd name="connsiteY2273" fmla="*/ 1533085 h 2801577"/>
                <a:gd name="connsiteX2274" fmla="*/ 5759466 w 10032639"/>
                <a:gd name="connsiteY2274" fmla="*/ 1517287 h 2801577"/>
                <a:gd name="connsiteX2275" fmla="*/ 5749026 w 10032639"/>
                <a:gd name="connsiteY2275" fmla="*/ 1518726 h 2801577"/>
                <a:gd name="connsiteX2276" fmla="*/ 5749026 w 10032639"/>
                <a:gd name="connsiteY2276" fmla="*/ 1524126 h 2801577"/>
                <a:gd name="connsiteX2277" fmla="*/ 4424170 w 10032639"/>
                <a:gd name="connsiteY2277" fmla="*/ 1515806 h 2801577"/>
                <a:gd name="connsiteX2278" fmla="*/ 4422370 w 10032639"/>
                <a:gd name="connsiteY2278" fmla="*/ 1526245 h 2801577"/>
                <a:gd name="connsiteX2279" fmla="*/ 4420930 w 10032639"/>
                <a:gd name="connsiteY2279" fmla="*/ 1536324 h 2801577"/>
                <a:gd name="connsiteX2280" fmla="*/ 4432811 w 10032639"/>
                <a:gd name="connsiteY2280" fmla="*/ 1534884 h 2801577"/>
                <a:gd name="connsiteX2281" fmla="*/ 4427771 w 10032639"/>
                <a:gd name="connsiteY2281" fmla="*/ 1526245 h 2801577"/>
                <a:gd name="connsiteX2282" fmla="*/ 2457684 w 10032639"/>
                <a:gd name="connsiteY2282" fmla="*/ 1508265 h 2801577"/>
                <a:gd name="connsiteX2283" fmla="*/ 2367699 w 10032639"/>
                <a:gd name="connsiteY2283" fmla="*/ 1553271 h 2801577"/>
                <a:gd name="connsiteX2284" fmla="*/ 2369498 w 10032639"/>
                <a:gd name="connsiteY2284" fmla="*/ 1553271 h 2801577"/>
                <a:gd name="connsiteX2285" fmla="*/ 2383176 w 10032639"/>
                <a:gd name="connsiteY2285" fmla="*/ 1558312 h 2801577"/>
                <a:gd name="connsiteX2286" fmla="*/ 2390375 w 10032639"/>
                <a:gd name="connsiteY2286" fmla="*/ 1563353 h 2801577"/>
                <a:gd name="connsiteX2287" fmla="*/ 2397213 w 10032639"/>
                <a:gd name="connsiteY2287" fmla="*/ 1568754 h 2801577"/>
                <a:gd name="connsiteX2288" fmla="*/ 2400813 w 10032639"/>
                <a:gd name="connsiteY2288" fmla="*/ 1573794 h 2801577"/>
                <a:gd name="connsiteX2289" fmla="*/ 2402253 w 10032639"/>
                <a:gd name="connsiteY2289" fmla="*/ 1580995 h 2801577"/>
                <a:gd name="connsiteX2290" fmla="*/ 2405852 w 10032639"/>
                <a:gd name="connsiteY2290" fmla="*/ 1591437 h 2801577"/>
                <a:gd name="connsiteX2291" fmla="*/ 2405852 w 10032639"/>
                <a:gd name="connsiteY2291" fmla="*/ 1600078 h 2801577"/>
                <a:gd name="connsiteX2292" fmla="*/ 2405852 w 10032639"/>
                <a:gd name="connsiteY2292" fmla="*/ 1605119 h 2801577"/>
                <a:gd name="connsiteX2293" fmla="*/ 2414491 w 10032639"/>
                <a:gd name="connsiteY2293" fmla="*/ 1601879 h 2801577"/>
                <a:gd name="connsiteX2294" fmla="*/ 2421330 w 10032639"/>
                <a:gd name="connsiteY2294" fmla="*/ 1610520 h 2801577"/>
                <a:gd name="connsiteX2295" fmla="*/ 2426369 w 10032639"/>
                <a:gd name="connsiteY2295" fmla="*/ 1589637 h 2801577"/>
                <a:gd name="connsiteX2296" fmla="*/ 2431768 w 10032639"/>
                <a:gd name="connsiteY2296" fmla="*/ 1570554 h 2801577"/>
                <a:gd name="connsiteX2297" fmla="*/ 2445446 w 10032639"/>
                <a:gd name="connsiteY2297" fmla="*/ 1537429 h 2801577"/>
                <a:gd name="connsiteX2298" fmla="*/ 796191 w 10032639"/>
                <a:gd name="connsiteY2298" fmla="*/ 1502864 h 2801577"/>
                <a:gd name="connsiteX2299" fmla="*/ 735721 w 10032639"/>
                <a:gd name="connsiteY2299" fmla="*/ 1535989 h 2801577"/>
                <a:gd name="connsiteX2300" fmla="*/ 680290 w 10032639"/>
                <a:gd name="connsiteY2300" fmla="*/ 1566953 h 2801577"/>
                <a:gd name="connsiteX2301" fmla="*/ 610821 w 10032639"/>
                <a:gd name="connsiteY2301" fmla="*/ 1608720 h 2801577"/>
                <a:gd name="connsiteX2302" fmla="*/ 634937 w 10032639"/>
                <a:gd name="connsiteY2302" fmla="*/ 1605119 h 2801577"/>
                <a:gd name="connsiteX2303" fmla="*/ 647175 w 10032639"/>
                <a:gd name="connsiteY2303" fmla="*/ 1594678 h 2801577"/>
                <a:gd name="connsiteX2304" fmla="*/ 659413 w 10032639"/>
                <a:gd name="connsiteY2304" fmla="*/ 1586036 h 2801577"/>
                <a:gd name="connsiteX2305" fmla="*/ 685329 w 10032639"/>
                <a:gd name="connsiteY2305" fmla="*/ 1568754 h 2801577"/>
                <a:gd name="connsiteX2306" fmla="*/ 716644 w 10032639"/>
                <a:gd name="connsiteY2306" fmla="*/ 1551471 h 2801577"/>
                <a:gd name="connsiteX2307" fmla="*/ 744360 w 10032639"/>
                <a:gd name="connsiteY2307" fmla="*/ 1537429 h 2801577"/>
                <a:gd name="connsiteX2308" fmla="*/ 769916 w 10032639"/>
                <a:gd name="connsiteY2308" fmla="*/ 1520146 h 2801577"/>
                <a:gd name="connsiteX2309" fmla="*/ 3108459 w 10032639"/>
                <a:gd name="connsiteY2309" fmla="*/ 1499623 h 2801577"/>
                <a:gd name="connsiteX2310" fmla="*/ 3101621 w 10032639"/>
                <a:gd name="connsiteY2310" fmla="*/ 1502864 h 2801577"/>
                <a:gd name="connsiteX2311" fmla="*/ 3103420 w 10032639"/>
                <a:gd name="connsiteY2311" fmla="*/ 1502864 h 2801577"/>
                <a:gd name="connsiteX2312" fmla="*/ 9641249 w 10032639"/>
                <a:gd name="connsiteY2312" fmla="*/ 1497466 h 2801577"/>
                <a:gd name="connsiteX2313" fmla="*/ 9578958 w 10032639"/>
                <a:gd name="connsiteY2313" fmla="*/ 1563005 h 2801577"/>
                <a:gd name="connsiteX2314" fmla="*/ 9522068 w 10032639"/>
                <a:gd name="connsiteY2314" fmla="*/ 1622062 h 2801577"/>
                <a:gd name="connsiteX2315" fmla="*/ 9466618 w 10032639"/>
                <a:gd name="connsiteY2315" fmla="*/ 1675718 h 2801577"/>
                <a:gd name="connsiteX2316" fmla="*/ 9414769 w 10032639"/>
                <a:gd name="connsiteY2316" fmla="*/ 1726132 h 2801577"/>
                <a:gd name="connsiteX2317" fmla="*/ 9350677 w 10032639"/>
                <a:gd name="connsiteY2317" fmla="*/ 1781588 h 2801577"/>
                <a:gd name="connsiteX2318" fmla="*/ 9282985 w 10032639"/>
                <a:gd name="connsiteY2318" fmla="*/ 1836684 h 2801577"/>
                <a:gd name="connsiteX2319" fmla="*/ 9206652 w 10032639"/>
                <a:gd name="connsiteY2319" fmla="*/ 1893940 h 2801577"/>
                <a:gd name="connsiteX2320" fmla="*/ 9125637 w 10032639"/>
                <a:gd name="connsiteY2320" fmla="*/ 1954437 h 2801577"/>
                <a:gd name="connsiteX2321" fmla="*/ 9092511 w 10032639"/>
                <a:gd name="connsiteY2321" fmla="*/ 2075792 h 2801577"/>
                <a:gd name="connsiteX2322" fmla="*/ 9090711 w 10032639"/>
                <a:gd name="connsiteY2322" fmla="*/ 2080834 h 2801577"/>
                <a:gd name="connsiteX2323" fmla="*/ 9109794 w 10032639"/>
                <a:gd name="connsiteY2323" fmla="*/ 2070751 h 2801577"/>
                <a:gd name="connsiteX2324" fmla="*/ 9130678 w 10032639"/>
                <a:gd name="connsiteY2324" fmla="*/ 2062108 h 2801577"/>
                <a:gd name="connsiteX2325" fmla="*/ 9137519 w 10032639"/>
                <a:gd name="connsiteY2325" fmla="*/ 2048064 h 2801577"/>
                <a:gd name="connsiteX2326" fmla="*/ 9146161 w 10032639"/>
                <a:gd name="connsiteY2326" fmla="*/ 2034380 h 2801577"/>
                <a:gd name="connsiteX2327" fmla="*/ 9151202 w 10032639"/>
                <a:gd name="connsiteY2327" fmla="*/ 2027538 h 2801577"/>
                <a:gd name="connsiteX2328" fmla="*/ 9159843 w 10032639"/>
                <a:gd name="connsiteY2328" fmla="*/ 2022137 h 2801577"/>
                <a:gd name="connsiteX2329" fmla="*/ 9168485 w 10032639"/>
                <a:gd name="connsiteY2329" fmla="*/ 2017095 h 2801577"/>
                <a:gd name="connsiteX2330" fmla="*/ 9178927 w 10032639"/>
                <a:gd name="connsiteY2330" fmla="*/ 2013494 h 2801577"/>
                <a:gd name="connsiteX2331" fmla="*/ 9186128 w 10032639"/>
                <a:gd name="connsiteY2331" fmla="*/ 2009893 h 2801577"/>
                <a:gd name="connsiteX2332" fmla="*/ 9194769 w 10032639"/>
                <a:gd name="connsiteY2332" fmla="*/ 2003051 h 2801577"/>
                <a:gd name="connsiteX2333" fmla="*/ 9203411 w 10032639"/>
                <a:gd name="connsiteY2333" fmla="*/ 1992608 h 2801577"/>
                <a:gd name="connsiteX2334" fmla="*/ 9210252 w 10032639"/>
                <a:gd name="connsiteY2334" fmla="*/ 1980725 h 2801577"/>
                <a:gd name="connsiteX2335" fmla="*/ 9213853 w 10032639"/>
                <a:gd name="connsiteY2335" fmla="*/ 1975323 h 2801577"/>
                <a:gd name="connsiteX2336" fmla="*/ 9220694 w 10032639"/>
                <a:gd name="connsiteY2336" fmla="*/ 1970282 h 2801577"/>
                <a:gd name="connsiteX2337" fmla="*/ 9227535 w 10032639"/>
                <a:gd name="connsiteY2337" fmla="*/ 1968481 h 2801577"/>
                <a:gd name="connsiteX2338" fmla="*/ 9234737 w 10032639"/>
                <a:gd name="connsiteY2338" fmla="*/ 1963080 h 2801577"/>
                <a:gd name="connsiteX2339" fmla="*/ 9243378 w 10032639"/>
                <a:gd name="connsiteY2339" fmla="*/ 1961279 h 2801577"/>
                <a:gd name="connsiteX2340" fmla="*/ 9244818 w 10032639"/>
                <a:gd name="connsiteY2340" fmla="*/ 1954437 h 2801577"/>
                <a:gd name="connsiteX2341" fmla="*/ 9248419 w 10032639"/>
                <a:gd name="connsiteY2341" fmla="*/ 1949396 h 2801577"/>
                <a:gd name="connsiteX2342" fmla="*/ 9252020 w 10032639"/>
                <a:gd name="connsiteY2342" fmla="*/ 1945795 h 2801577"/>
                <a:gd name="connsiteX2343" fmla="*/ 9265702 w 10032639"/>
                <a:gd name="connsiteY2343" fmla="*/ 1930310 h 2801577"/>
                <a:gd name="connsiteX2344" fmla="*/ 9281185 w 10032639"/>
                <a:gd name="connsiteY2344" fmla="*/ 1911225 h 2801577"/>
                <a:gd name="connsiteX2345" fmla="*/ 9288026 w 10032639"/>
                <a:gd name="connsiteY2345" fmla="*/ 1901142 h 2801577"/>
                <a:gd name="connsiteX2346" fmla="*/ 9338435 w 10032639"/>
                <a:gd name="connsiteY2346" fmla="*/ 1854329 h 2801577"/>
                <a:gd name="connsiteX2347" fmla="*/ 9343476 w 10032639"/>
                <a:gd name="connsiteY2347" fmla="*/ 1850728 h 2801577"/>
                <a:gd name="connsiteX2348" fmla="*/ 9350677 w 10032639"/>
                <a:gd name="connsiteY2348" fmla="*/ 1847127 h 2801577"/>
                <a:gd name="connsiteX2349" fmla="*/ 9359319 w 10032639"/>
                <a:gd name="connsiteY2349" fmla="*/ 1842085 h 2801577"/>
                <a:gd name="connsiteX2350" fmla="*/ 9367960 w 10032639"/>
                <a:gd name="connsiteY2350" fmla="*/ 1838484 h 2801577"/>
                <a:gd name="connsiteX2351" fmla="*/ 9376602 w 10032639"/>
                <a:gd name="connsiteY2351" fmla="*/ 1834883 h 2801577"/>
                <a:gd name="connsiteX2352" fmla="*/ 9388844 w 10032639"/>
                <a:gd name="connsiteY2352" fmla="*/ 1831642 h 2801577"/>
                <a:gd name="connsiteX2353" fmla="*/ 9392085 w 10032639"/>
                <a:gd name="connsiteY2353" fmla="*/ 1817598 h 2801577"/>
                <a:gd name="connsiteX2354" fmla="*/ 9398926 w 10032639"/>
                <a:gd name="connsiteY2354" fmla="*/ 1805715 h 2801577"/>
                <a:gd name="connsiteX2355" fmla="*/ 9407567 w 10032639"/>
                <a:gd name="connsiteY2355" fmla="*/ 1795272 h 2801577"/>
                <a:gd name="connsiteX2356" fmla="*/ 9416209 w 10032639"/>
                <a:gd name="connsiteY2356" fmla="*/ 1784829 h 2801577"/>
                <a:gd name="connsiteX2357" fmla="*/ 9426651 w 10032639"/>
                <a:gd name="connsiteY2357" fmla="*/ 1774386 h 2801577"/>
                <a:gd name="connsiteX2358" fmla="*/ 9438893 w 10032639"/>
                <a:gd name="connsiteY2358" fmla="*/ 1765743 h 2801577"/>
                <a:gd name="connsiteX2359" fmla="*/ 9452575 w 10032639"/>
                <a:gd name="connsiteY2359" fmla="*/ 1757101 h 2801577"/>
                <a:gd name="connsiteX2360" fmla="*/ 9468058 w 10032639"/>
                <a:gd name="connsiteY2360" fmla="*/ 1748458 h 2801577"/>
                <a:gd name="connsiteX2361" fmla="*/ 9469859 w 10032639"/>
                <a:gd name="connsiteY2361" fmla="*/ 1743417 h 2801577"/>
                <a:gd name="connsiteX2362" fmla="*/ 9473459 w 10032639"/>
                <a:gd name="connsiteY2362" fmla="*/ 1738015 h 2801577"/>
                <a:gd name="connsiteX2363" fmla="*/ 9473459 w 10032639"/>
                <a:gd name="connsiteY2363" fmla="*/ 1729373 h 2801577"/>
                <a:gd name="connsiteX2364" fmla="*/ 9480300 w 10032639"/>
                <a:gd name="connsiteY2364" fmla="*/ 1724331 h 2801577"/>
                <a:gd name="connsiteX2365" fmla="*/ 9537551 w 10032639"/>
                <a:gd name="connsiteY2365" fmla="*/ 1689401 h 2801577"/>
                <a:gd name="connsiteX2366" fmla="*/ 9556634 w 10032639"/>
                <a:gd name="connsiteY2366" fmla="*/ 1673917 h 2801577"/>
                <a:gd name="connsiteX2367" fmla="*/ 9567076 w 10032639"/>
                <a:gd name="connsiteY2367" fmla="*/ 1667075 h 2801577"/>
                <a:gd name="connsiteX2368" fmla="*/ 9573917 w 10032639"/>
                <a:gd name="connsiteY2368" fmla="*/ 1658433 h 2801577"/>
                <a:gd name="connsiteX2369" fmla="*/ 9578958 w 10032639"/>
                <a:gd name="connsiteY2369" fmla="*/ 1644749 h 2801577"/>
                <a:gd name="connsiteX2370" fmla="*/ 9584359 w 10032639"/>
                <a:gd name="connsiteY2370" fmla="*/ 1629264 h 2801577"/>
                <a:gd name="connsiteX2371" fmla="*/ 9587599 w 10032639"/>
                <a:gd name="connsiteY2371" fmla="*/ 1620622 h 2801577"/>
                <a:gd name="connsiteX2372" fmla="*/ 9592641 w 10032639"/>
                <a:gd name="connsiteY2372" fmla="*/ 1613420 h 2801577"/>
                <a:gd name="connsiteX2373" fmla="*/ 9599842 w 10032639"/>
                <a:gd name="connsiteY2373" fmla="*/ 1604777 h 2801577"/>
                <a:gd name="connsiteX2374" fmla="*/ 9610284 w 10032639"/>
                <a:gd name="connsiteY2374" fmla="*/ 1592534 h 2801577"/>
                <a:gd name="connsiteX2375" fmla="*/ 9620725 w 10032639"/>
                <a:gd name="connsiteY2375" fmla="*/ 1582451 h 2801577"/>
                <a:gd name="connsiteX2376" fmla="*/ 9632608 w 10032639"/>
                <a:gd name="connsiteY2376" fmla="*/ 1572008 h 2801577"/>
                <a:gd name="connsiteX2377" fmla="*/ 9636208 w 10032639"/>
                <a:gd name="connsiteY2377" fmla="*/ 1570207 h 2801577"/>
                <a:gd name="connsiteX2378" fmla="*/ 9639809 w 10032639"/>
                <a:gd name="connsiteY2378" fmla="*/ 1568407 h 2801577"/>
                <a:gd name="connsiteX2379" fmla="*/ 9641249 w 10032639"/>
                <a:gd name="connsiteY2379" fmla="*/ 1564806 h 2801577"/>
                <a:gd name="connsiteX2380" fmla="*/ 9646650 w 10032639"/>
                <a:gd name="connsiteY2380" fmla="*/ 1552922 h 2801577"/>
                <a:gd name="connsiteX2381" fmla="*/ 9648450 w 10032639"/>
                <a:gd name="connsiteY2381" fmla="*/ 1545720 h 2801577"/>
                <a:gd name="connsiteX2382" fmla="*/ 9648450 w 10032639"/>
                <a:gd name="connsiteY2382" fmla="*/ 1535637 h 2801577"/>
                <a:gd name="connsiteX2383" fmla="*/ 9644850 w 10032639"/>
                <a:gd name="connsiteY2383" fmla="*/ 1511150 h 2801577"/>
                <a:gd name="connsiteX2384" fmla="*/ 8436474 w 10032639"/>
                <a:gd name="connsiteY2384" fmla="*/ 1497466 h 2801577"/>
                <a:gd name="connsiteX2385" fmla="*/ 8419191 w 10032639"/>
                <a:gd name="connsiteY2385" fmla="*/ 1506109 h 2801577"/>
                <a:gd name="connsiteX2386" fmla="*/ 8427833 w 10032639"/>
                <a:gd name="connsiteY2386" fmla="*/ 1512951 h 2801577"/>
                <a:gd name="connsiteX2387" fmla="*/ 8431073 w 10032639"/>
                <a:gd name="connsiteY2387" fmla="*/ 1506109 h 2801577"/>
                <a:gd name="connsiteX2388" fmla="*/ 1929649 w 10032639"/>
                <a:gd name="connsiteY2388" fmla="*/ 1478740 h 2801577"/>
                <a:gd name="connsiteX2389" fmla="*/ 1848662 w 10032639"/>
                <a:gd name="connsiteY2389" fmla="*/ 1525547 h 2801577"/>
                <a:gd name="connsiteX2390" fmla="*/ 1864139 w 10032639"/>
                <a:gd name="connsiteY2390" fmla="*/ 1520146 h 2801577"/>
                <a:gd name="connsiteX2391" fmla="*/ 1893295 w 10032639"/>
                <a:gd name="connsiteY2391" fmla="*/ 1504664 h 2801577"/>
                <a:gd name="connsiteX2392" fmla="*/ 1907332 w 10032639"/>
                <a:gd name="connsiteY2392" fmla="*/ 1497823 h 2801577"/>
                <a:gd name="connsiteX2393" fmla="*/ 1919211 w 10032639"/>
                <a:gd name="connsiteY2393" fmla="*/ 1494583 h 2801577"/>
                <a:gd name="connsiteX2394" fmla="*/ 1928209 w 10032639"/>
                <a:gd name="connsiteY2394" fmla="*/ 1490982 h 2801577"/>
                <a:gd name="connsiteX2395" fmla="*/ 1936848 w 10032639"/>
                <a:gd name="connsiteY2395" fmla="*/ 1484141 h 2801577"/>
                <a:gd name="connsiteX2396" fmla="*/ 1931449 w 10032639"/>
                <a:gd name="connsiteY2396" fmla="*/ 1480541 h 2801577"/>
                <a:gd name="connsiteX2397" fmla="*/ 4600937 w 10032639"/>
                <a:gd name="connsiteY2397" fmla="*/ 1472609 h 2801577"/>
                <a:gd name="connsiteX2398" fmla="*/ 4555936 w 10032639"/>
                <a:gd name="connsiteY2398" fmla="*/ 1508966 h 2801577"/>
                <a:gd name="connsiteX2399" fmla="*/ 4512734 w 10032639"/>
                <a:gd name="connsiteY2399" fmla="*/ 1546764 h 2801577"/>
                <a:gd name="connsiteX2400" fmla="*/ 4469532 w 10032639"/>
                <a:gd name="connsiteY2400" fmla="*/ 1588521 h 2801577"/>
                <a:gd name="connsiteX2401" fmla="*/ 4425970 w 10032639"/>
                <a:gd name="connsiteY2401" fmla="*/ 1628478 h 2801577"/>
                <a:gd name="connsiteX2402" fmla="*/ 4425970 w 10032639"/>
                <a:gd name="connsiteY2402" fmla="*/ 1640358 h 2801577"/>
                <a:gd name="connsiteX2403" fmla="*/ 4424170 w 10032639"/>
                <a:gd name="connsiteY2403" fmla="*/ 1652597 h 2801577"/>
                <a:gd name="connsiteX2404" fmla="*/ 4446851 w 10032639"/>
                <a:gd name="connsiteY2404" fmla="*/ 1631718 h 2801577"/>
                <a:gd name="connsiteX2405" fmla="*/ 4469532 w 10032639"/>
                <a:gd name="connsiteY2405" fmla="*/ 1609400 h 2801577"/>
                <a:gd name="connsiteX2406" fmla="*/ 4483213 w 10032639"/>
                <a:gd name="connsiteY2406" fmla="*/ 1591761 h 2801577"/>
                <a:gd name="connsiteX2407" fmla="*/ 4498693 w 10032639"/>
                <a:gd name="connsiteY2407" fmla="*/ 1578082 h 2801577"/>
                <a:gd name="connsiteX2408" fmla="*/ 4515974 w 10032639"/>
                <a:gd name="connsiteY2408" fmla="*/ 1567642 h 2801577"/>
                <a:gd name="connsiteX2409" fmla="*/ 4533255 w 10032639"/>
                <a:gd name="connsiteY2409" fmla="*/ 1560803 h 2801577"/>
                <a:gd name="connsiteX2410" fmla="*/ 4533255 w 10032639"/>
                <a:gd name="connsiteY2410" fmla="*/ 1533085 h 2801577"/>
                <a:gd name="connsiteX2411" fmla="*/ 4547295 w 10032639"/>
                <a:gd name="connsiteY2411" fmla="*/ 1531285 h 2801577"/>
                <a:gd name="connsiteX2412" fmla="*/ 4557736 w 10032639"/>
                <a:gd name="connsiteY2412" fmla="*/ 1527685 h 2801577"/>
                <a:gd name="connsiteX2413" fmla="*/ 4566376 w 10032639"/>
                <a:gd name="connsiteY2413" fmla="*/ 1522645 h 2801577"/>
                <a:gd name="connsiteX2414" fmla="*/ 4575016 w 10032639"/>
                <a:gd name="connsiteY2414" fmla="*/ 1515806 h 2801577"/>
                <a:gd name="connsiteX2415" fmla="*/ 4583657 w 10032639"/>
                <a:gd name="connsiteY2415" fmla="*/ 1505366 h 2801577"/>
                <a:gd name="connsiteX2416" fmla="*/ 4592297 w 10032639"/>
                <a:gd name="connsiteY2416" fmla="*/ 1489887 h 2801577"/>
                <a:gd name="connsiteX2417" fmla="*/ 4917750 w 10032639"/>
                <a:gd name="connsiteY2417" fmla="*/ 1453530 h 2801577"/>
                <a:gd name="connsiteX2418" fmla="*/ 4893629 w 10032639"/>
                <a:gd name="connsiteY2418" fmla="*/ 1474408 h 2801577"/>
                <a:gd name="connsiteX2419" fmla="*/ 4869148 w 10032639"/>
                <a:gd name="connsiteY2419" fmla="*/ 1496727 h 2801577"/>
                <a:gd name="connsiteX2420" fmla="*/ 4853667 w 10032639"/>
                <a:gd name="connsiteY2420" fmla="*/ 1510406 h 2801577"/>
                <a:gd name="connsiteX2421" fmla="*/ 4834587 w 10032639"/>
                <a:gd name="connsiteY2421" fmla="*/ 1526245 h 2801577"/>
                <a:gd name="connsiteX2422" fmla="*/ 4812266 w 10032639"/>
                <a:gd name="connsiteY2422" fmla="*/ 1541724 h 2801577"/>
                <a:gd name="connsiteX2423" fmla="*/ 4787785 w 10032639"/>
                <a:gd name="connsiteY2423" fmla="*/ 1559003 h 2801577"/>
                <a:gd name="connsiteX2424" fmla="*/ 4755024 w 10032639"/>
                <a:gd name="connsiteY2424" fmla="*/ 1590321 h 2801577"/>
                <a:gd name="connsiteX2425" fmla="*/ 4720462 w 10032639"/>
                <a:gd name="connsiteY2425" fmla="*/ 1621279 h 2801577"/>
                <a:gd name="connsiteX2426" fmla="*/ 4647739 w 10032639"/>
                <a:gd name="connsiteY2426" fmla="*/ 1683555 h 2801577"/>
                <a:gd name="connsiteX2427" fmla="*/ 4575016 w 10032639"/>
                <a:gd name="connsiteY2427" fmla="*/ 1744391 h 2801577"/>
                <a:gd name="connsiteX2428" fmla="*/ 4502293 w 10032639"/>
                <a:gd name="connsiteY2428" fmla="*/ 1809907 h 2801577"/>
                <a:gd name="connsiteX2429" fmla="*/ 4483213 w 10032639"/>
                <a:gd name="connsiteY2429" fmla="*/ 1828985 h 2801577"/>
                <a:gd name="connsiteX2430" fmla="*/ 4462332 w 10032639"/>
                <a:gd name="connsiteY2430" fmla="*/ 1853464 h 2801577"/>
                <a:gd name="connsiteX2431" fmla="*/ 4450451 w 10032639"/>
                <a:gd name="connsiteY2431" fmla="*/ 1868943 h 2801577"/>
                <a:gd name="connsiteX2432" fmla="*/ 4479973 w 10032639"/>
                <a:gd name="connsiteY2432" fmla="*/ 1849864 h 2801577"/>
                <a:gd name="connsiteX2433" fmla="*/ 4502293 w 10032639"/>
                <a:gd name="connsiteY2433" fmla="*/ 1830785 h 2801577"/>
                <a:gd name="connsiteX2434" fmla="*/ 4530015 w 10032639"/>
                <a:gd name="connsiteY2434" fmla="*/ 1804867 h 2801577"/>
                <a:gd name="connsiteX2435" fmla="*/ 4540455 w 10032639"/>
                <a:gd name="connsiteY2435" fmla="*/ 1794428 h 2801577"/>
                <a:gd name="connsiteX2436" fmla="*/ 4552335 w 10032639"/>
                <a:gd name="connsiteY2436" fmla="*/ 1803067 h 2801577"/>
                <a:gd name="connsiteX2437" fmla="*/ 4554136 w 10032639"/>
                <a:gd name="connsiteY2437" fmla="*/ 1803067 h 2801577"/>
                <a:gd name="connsiteX2438" fmla="*/ 4557736 w 10032639"/>
                <a:gd name="connsiteY2438" fmla="*/ 1787588 h 2801577"/>
                <a:gd name="connsiteX2439" fmla="*/ 4564576 w 10032639"/>
                <a:gd name="connsiteY2439" fmla="*/ 1775349 h 2801577"/>
                <a:gd name="connsiteX2440" fmla="*/ 4575016 w 10032639"/>
                <a:gd name="connsiteY2440" fmla="*/ 1764909 h 2801577"/>
                <a:gd name="connsiteX2441" fmla="*/ 4586897 w 10032639"/>
                <a:gd name="connsiteY2441" fmla="*/ 1754830 h 2801577"/>
                <a:gd name="connsiteX2442" fmla="*/ 4600937 w 10032639"/>
                <a:gd name="connsiteY2442" fmla="*/ 1744391 h 2801577"/>
                <a:gd name="connsiteX2443" fmla="*/ 4614978 w 10032639"/>
                <a:gd name="connsiteY2443" fmla="*/ 1737191 h 2801577"/>
                <a:gd name="connsiteX2444" fmla="*/ 4614978 w 10032639"/>
                <a:gd name="connsiteY2444" fmla="*/ 1711273 h 2801577"/>
                <a:gd name="connsiteX2445" fmla="*/ 4637299 w 10032639"/>
                <a:gd name="connsiteY2445" fmla="*/ 1723512 h 2801577"/>
                <a:gd name="connsiteX2446" fmla="*/ 4639099 w 10032639"/>
                <a:gd name="connsiteY2446" fmla="*/ 1723512 h 2801577"/>
                <a:gd name="connsiteX2447" fmla="*/ 4642699 w 10032639"/>
                <a:gd name="connsiteY2447" fmla="*/ 1716673 h 2801577"/>
                <a:gd name="connsiteX2448" fmla="*/ 4642699 w 10032639"/>
                <a:gd name="connsiteY2448" fmla="*/ 1711273 h 2801577"/>
                <a:gd name="connsiteX2449" fmla="*/ 4645939 w 10032639"/>
                <a:gd name="connsiteY2449" fmla="*/ 1704433 h 2801577"/>
                <a:gd name="connsiteX2450" fmla="*/ 4645939 w 10032639"/>
                <a:gd name="connsiteY2450" fmla="*/ 1699034 h 2801577"/>
                <a:gd name="connsiteX2451" fmla="*/ 4654580 w 10032639"/>
                <a:gd name="connsiteY2451" fmla="*/ 1693994 h 2801577"/>
                <a:gd name="connsiteX2452" fmla="*/ 4656380 w 10032639"/>
                <a:gd name="connsiteY2452" fmla="*/ 1693994 h 2801577"/>
                <a:gd name="connsiteX2453" fmla="*/ 4656380 w 10032639"/>
                <a:gd name="connsiteY2453" fmla="*/ 1676715 h 2801577"/>
                <a:gd name="connsiteX2454" fmla="*/ 4666820 w 10032639"/>
                <a:gd name="connsiteY2454" fmla="*/ 1673115 h 2801577"/>
                <a:gd name="connsiteX2455" fmla="*/ 4685541 w 10032639"/>
                <a:gd name="connsiteY2455" fmla="*/ 1664476 h 2801577"/>
                <a:gd name="connsiteX2456" fmla="*/ 4702821 w 10032639"/>
                <a:gd name="connsiteY2456" fmla="*/ 1652597 h 2801577"/>
                <a:gd name="connsiteX2457" fmla="*/ 4722262 w 10032639"/>
                <a:gd name="connsiteY2457" fmla="*/ 1635318 h 2801577"/>
                <a:gd name="connsiteX2458" fmla="*/ 4741343 w 10032639"/>
                <a:gd name="connsiteY2458" fmla="*/ 1616239 h 2801577"/>
                <a:gd name="connsiteX2459" fmla="*/ 4758624 w 10032639"/>
                <a:gd name="connsiteY2459" fmla="*/ 1595361 h 2801577"/>
                <a:gd name="connsiteX2460" fmla="*/ 4779144 w 10032639"/>
                <a:gd name="connsiteY2460" fmla="*/ 1578082 h 2801577"/>
                <a:gd name="connsiteX2461" fmla="*/ 4819106 w 10032639"/>
                <a:gd name="connsiteY2461" fmla="*/ 1541724 h 2801577"/>
                <a:gd name="connsiteX2462" fmla="*/ 4851867 w 10032639"/>
                <a:gd name="connsiteY2462" fmla="*/ 1520845 h 2801577"/>
                <a:gd name="connsiteX2463" fmla="*/ 4881389 w 10032639"/>
                <a:gd name="connsiteY2463" fmla="*/ 1498527 h 2801577"/>
                <a:gd name="connsiteX2464" fmla="*/ 4893629 w 10032639"/>
                <a:gd name="connsiteY2464" fmla="*/ 1489887 h 2801577"/>
                <a:gd name="connsiteX2465" fmla="*/ 4904069 w 10032639"/>
                <a:gd name="connsiteY2465" fmla="*/ 1479448 h 2801577"/>
                <a:gd name="connsiteX2466" fmla="*/ 4910910 w 10032639"/>
                <a:gd name="connsiteY2466" fmla="*/ 1467209 h 2801577"/>
                <a:gd name="connsiteX2467" fmla="*/ 7260351 w 10032639"/>
                <a:gd name="connsiteY2467" fmla="*/ 1453215 h 2801577"/>
                <a:gd name="connsiteX2468" fmla="*/ 7241271 w 10032639"/>
                <a:gd name="connsiteY2468" fmla="*/ 1466893 h 2801577"/>
                <a:gd name="connsiteX2469" fmla="*/ 7244511 w 10032639"/>
                <a:gd name="connsiteY2469" fmla="*/ 1466893 h 2801577"/>
                <a:gd name="connsiteX2470" fmla="*/ 7251711 w 10032639"/>
                <a:gd name="connsiteY2470" fmla="*/ 1461854 h 2801577"/>
                <a:gd name="connsiteX2471" fmla="*/ 8204233 w 10032639"/>
                <a:gd name="connsiteY2471" fmla="*/ 1450653 h 2801577"/>
                <a:gd name="connsiteX2472" fmla="*/ 8117818 w 10032639"/>
                <a:gd name="connsiteY2472" fmla="*/ 1512951 h 2801577"/>
                <a:gd name="connsiteX2473" fmla="*/ 8032842 w 10032639"/>
                <a:gd name="connsiteY2473" fmla="*/ 1573448 h 2801577"/>
                <a:gd name="connsiteX2474" fmla="*/ 7949668 w 10032639"/>
                <a:gd name="connsiteY2474" fmla="*/ 1634306 h 2801577"/>
                <a:gd name="connsiteX2475" fmla="*/ 7871894 w 10032639"/>
                <a:gd name="connsiteY2475" fmla="*/ 1693002 h 2801577"/>
                <a:gd name="connsiteX2476" fmla="*/ 7871894 w 10032639"/>
                <a:gd name="connsiteY2476" fmla="*/ 1698404 h 2801577"/>
                <a:gd name="connsiteX2477" fmla="*/ 7902859 w 10032639"/>
                <a:gd name="connsiteY2477" fmla="*/ 1675718 h 2801577"/>
                <a:gd name="connsiteX2478" fmla="*/ 7932385 w 10032639"/>
                <a:gd name="connsiteY2478" fmla="*/ 1656632 h 2801577"/>
                <a:gd name="connsiteX2479" fmla="*/ 7967311 w 10032639"/>
                <a:gd name="connsiteY2479" fmla="*/ 1632505 h 2801577"/>
                <a:gd name="connsiteX2480" fmla="*/ 8001877 w 10032639"/>
                <a:gd name="connsiteY2480" fmla="*/ 1608378 h 2801577"/>
                <a:gd name="connsiteX2481" fmla="*/ 8020960 w 10032639"/>
                <a:gd name="connsiteY2481" fmla="*/ 1596135 h 2801577"/>
                <a:gd name="connsiteX2482" fmla="*/ 8043284 w 10032639"/>
                <a:gd name="connsiteY2482" fmla="*/ 1575249 h 2801577"/>
                <a:gd name="connsiteX2483" fmla="*/ 8065608 w 10032639"/>
                <a:gd name="connsiteY2483" fmla="*/ 1557964 h 2801577"/>
                <a:gd name="connsiteX2484" fmla="*/ 8116017 w 10032639"/>
                <a:gd name="connsiteY2484" fmla="*/ 1519793 h 2801577"/>
                <a:gd name="connsiteX2485" fmla="*/ 8121418 w 10032639"/>
                <a:gd name="connsiteY2485" fmla="*/ 1519793 h 2801577"/>
                <a:gd name="connsiteX2486" fmla="*/ 8126459 w 10032639"/>
                <a:gd name="connsiteY2486" fmla="*/ 1519793 h 2801577"/>
                <a:gd name="connsiteX2487" fmla="*/ 8131860 w 10032639"/>
                <a:gd name="connsiteY2487" fmla="*/ 1518352 h 2801577"/>
                <a:gd name="connsiteX2488" fmla="*/ 8143742 w 10032639"/>
                <a:gd name="connsiteY2488" fmla="*/ 1506109 h 2801577"/>
                <a:gd name="connsiteX2489" fmla="*/ 8155984 w 10032639"/>
                <a:gd name="connsiteY2489" fmla="*/ 1499267 h 2801577"/>
                <a:gd name="connsiteX2490" fmla="*/ 8167867 w 10032639"/>
                <a:gd name="connsiteY2490" fmla="*/ 1490625 h 2801577"/>
                <a:gd name="connsiteX2491" fmla="*/ 8178308 w 10032639"/>
                <a:gd name="connsiteY2491" fmla="*/ 1480182 h 2801577"/>
                <a:gd name="connsiteX2492" fmla="*/ 8190551 w 10032639"/>
                <a:gd name="connsiteY2492" fmla="*/ 1467938 h 2801577"/>
                <a:gd name="connsiteX2493" fmla="*/ 8197392 w 10032639"/>
                <a:gd name="connsiteY2493" fmla="*/ 1457495 h 2801577"/>
                <a:gd name="connsiteX2494" fmla="*/ 1832824 w 10032639"/>
                <a:gd name="connsiteY2494" fmla="*/ 1447416 h 2801577"/>
                <a:gd name="connsiteX2495" fmla="*/ 1815547 w 10032639"/>
                <a:gd name="connsiteY2495" fmla="*/ 1456417 h 2801577"/>
                <a:gd name="connsiteX2496" fmla="*/ 1815547 w 10032639"/>
                <a:gd name="connsiteY2496" fmla="*/ 1461458 h 2801577"/>
                <a:gd name="connsiteX2497" fmla="*/ 5749026 w 10032639"/>
                <a:gd name="connsiteY2497" fmla="*/ 1444576 h 2801577"/>
                <a:gd name="connsiteX2498" fmla="*/ 5736786 w 10032639"/>
                <a:gd name="connsiteY2498" fmla="*/ 1453215 h 2801577"/>
                <a:gd name="connsiteX2499" fmla="*/ 5738586 w 10032639"/>
                <a:gd name="connsiteY2499" fmla="*/ 1458254 h 2801577"/>
                <a:gd name="connsiteX2500" fmla="*/ 4490413 w 10032639"/>
                <a:gd name="connsiteY2500" fmla="*/ 1439491 h 2801577"/>
                <a:gd name="connsiteX2501" fmla="*/ 4424170 w 10032639"/>
                <a:gd name="connsiteY2501" fmla="*/ 1488088 h 2801577"/>
                <a:gd name="connsiteX2502" fmla="*/ 4424170 w 10032639"/>
                <a:gd name="connsiteY2502" fmla="*/ 1489887 h 2801577"/>
                <a:gd name="connsiteX2503" fmla="*/ 4436411 w 10032639"/>
                <a:gd name="connsiteY2503" fmla="*/ 1488088 h 2801577"/>
                <a:gd name="connsiteX2504" fmla="*/ 4451892 w 10032639"/>
                <a:gd name="connsiteY2504" fmla="*/ 1484488 h 2801577"/>
                <a:gd name="connsiteX2505" fmla="*/ 4464132 w 10032639"/>
                <a:gd name="connsiteY2505" fmla="*/ 1477648 h 2801577"/>
                <a:gd name="connsiteX2506" fmla="*/ 4469532 w 10032639"/>
                <a:gd name="connsiteY2506" fmla="*/ 1470809 h 2801577"/>
                <a:gd name="connsiteX2507" fmla="*/ 4474572 w 10032639"/>
                <a:gd name="connsiteY2507" fmla="*/ 1463969 h 2801577"/>
                <a:gd name="connsiteX2508" fmla="*/ 4481413 w 10032639"/>
                <a:gd name="connsiteY2508" fmla="*/ 1449930 h 2801577"/>
                <a:gd name="connsiteX2509" fmla="*/ 6303083 w 10032639"/>
                <a:gd name="connsiteY2509" fmla="*/ 1439177 h 2801577"/>
                <a:gd name="connsiteX2510" fmla="*/ 6244041 w 10032639"/>
                <a:gd name="connsiteY2510" fmla="*/ 1480931 h 2801577"/>
                <a:gd name="connsiteX2511" fmla="*/ 6187159 w 10032639"/>
                <a:gd name="connsiteY2511" fmla="*/ 1518726 h 2801577"/>
                <a:gd name="connsiteX2512" fmla="*/ 6083116 w 10032639"/>
                <a:gd name="connsiteY2512" fmla="*/ 1588198 h 2801577"/>
                <a:gd name="connsiteX2513" fmla="*/ 6057195 w 10032639"/>
                <a:gd name="connsiteY2513" fmla="*/ 1607275 h 2801577"/>
                <a:gd name="connsiteX2514" fmla="*/ 6006794 w 10032639"/>
                <a:gd name="connsiteY2514" fmla="*/ 1641831 h 2801577"/>
                <a:gd name="connsiteX2515" fmla="*/ 6022634 w 10032639"/>
                <a:gd name="connsiteY2515" fmla="*/ 1641831 h 2801577"/>
                <a:gd name="connsiteX2516" fmla="*/ 6039915 w 10032639"/>
                <a:gd name="connsiteY2516" fmla="*/ 1626353 h 2801577"/>
                <a:gd name="connsiteX2517" fmla="*/ 6057195 w 10032639"/>
                <a:gd name="connsiteY2517" fmla="*/ 1612315 h 2801577"/>
                <a:gd name="connsiteX2518" fmla="*/ 6072676 w 10032639"/>
                <a:gd name="connsiteY2518" fmla="*/ 1600436 h 2801577"/>
                <a:gd name="connsiteX2519" fmla="*/ 6089956 w 10032639"/>
                <a:gd name="connsiteY2519" fmla="*/ 1589998 h 2801577"/>
                <a:gd name="connsiteX2520" fmla="*/ 6159438 w 10032639"/>
                <a:gd name="connsiteY2520" fmla="*/ 1544643 h 2801577"/>
                <a:gd name="connsiteX2521" fmla="*/ 6179959 w 10032639"/>
                <a:gd name="connsiteY2521" fmla="*/ 1530965 h 2801577"/>
                <a:gd name="connsiteX2522" fmla="*/ 6197239 w 10032639"/>
                <a:gd name="connsiteY2522" fmla="*/ 1518726 h 2801577"/>
                <a:gd name="connsiteX2523" fmla="*/ 6212720 w 10032639"/>
                <a:gd name="connsiteY2523" fmla="*/ 1508648 h 2801577"/>
                <a:gd name="connsiteX2524" fmla="*/ 6224960 w 10032639"/>
                <a:gd name="connsiteY2524" fmla="*/ 1496409 h 2801577"/>
                <a:gd name="connsiteX2525" fmla="*/ 6242241 w 10032639"/>
                <a:gd name="connsiteY2525" fmla="*/ 1484171 h 2801577"/>
                <a:gd name="connsiteX2526" fmla="*/ 6259521 w 10032639"/>
                <a:gd name="connsiteY2526" fmla="*/ 1474092 h 2801577"/>
                <a:gd name="connsiteX2527" fmla="*/ 6276802 w 10032639"/>
                <a:gd name="connsiteY2527" fmla="*/ 1465093 h 2801577"/>
                <a:gd name="connsiteX2528" fmla="*/ 6292642 w 10032639"/>
                <a:gd name="connsiteY2528" fmla="*/ 1456454 h 2801577"/>
                <a:gd name="connsiteX2529" fmla="*/ 6299482 w 10032639"/>
                <a:gd name="connsiteY2529" fmla="*/ 1446016 h 2801577"/>
                <a:gd name="connsiteX2530" fmla="*/ 3546509 w 10032639"/>
                <a:gd name="connsiteY2530" fmla="*/ 1436974 h 2801577"/>
                <a:gd name="connsiteX2531" fmla="*/ 3525632 w 10032639"/>
                <a:gd name="connsiteY2531" fmla="*/ 1449216 h 2801577"/>
                <a:gd name="connsiteX2532" fmla="*/ 3547948 w 10032639"/>
                <a:gd name="connsiteY2532" fmla="*/ 1436974 h 2801577"/>
                <a:gd name="connsiteX2533" fmla="*/ 2180529 w 10032639"/>
                <a:gd name="connsiteY2533" fmla="*/ 1431933 h 2801577"/>
                <a:gd name="connsiteX2534" fmla="*/ 2111780 w 10032639"/>
                <a:gd name="connsiteY2534" fmla="*/ 1471899 h 2801577"/>
                <a:gd name="connsiteX2535" fmla="*/ 2042311 w 10032639"/>
                <a:gd name="connsiteY2535" fmla="*/ 1515106 h 2801577"/>
                <a:gd name="connsiteX2536" fmla="*/ 2070026 w 10032639"/>
                <a:gd name="connsiteY2536" fmla="*/ 1506464 h 2801577"/>
                <a:gd name="connsiteX2537" fmla="*/ 2101342 w 10032639"/>
                <a:gd name="connsiteY2537" fmla="*/ 1499623 h 2801577"/>
                <a:gd name="connsiteX2538" fmla="*/ 2108180 w 10032639"/>
                <a:gd name="connsiteY2538" fmla="*/ 1485581 h 2801577"/>
                <a:gd name="connsiteX2539" fmla="*/ 2120419 w 10032639"/>
                <a:gd name="connsiteY2539" fmla="*/ 1475500 h 2801577"/>
                <a:gd name="connsiteX2540" fmla="*/ 2132296 w 10032639"/>
                <a:gd name="connsiteY2540" fmla="*/ 1468299 h 2801577"/>
                <a:gd name="connsiteX2541" fmla="*/ 2145974 w 10032639"/>
                <a:gd name="connsiteY2541" fmla="*/ 1463258 h 2801577"/>
                <a:gd name="connsiteX2542" fmla="*/ 2154613 w 10032639"/>
                <a:gd name="connsiteY2542" fmla="*/ 1459657 h 2801577"/>
                <a:gd name="connsiteX2543" fmla="*/ 2163251 w 10032639"/>
                <a:gd name="connsiteY2543" fmla="*/ 1452816 h 2801577"/>
                <a:gd name="connsiteX2544" fmla="*/ 2171890 w 10032639"/>
                <a:gd name="connsiteY2544" fmla="*/ 1445975 h 2801577"/>
                <a:gd name="connsiteX2545" fmla="*/ 2179089 w 10032639"/>
                <a:gd name="connsiteY2545" fmla="*/ 1435534 h 2801577"/>
                <a:gd name="connsiteX2546" fmla="*/ 2386775 w 10032639"/>
                <a:gd name="connsiteY2546" fmla="*/ 1428333 h 2801577"/>
                <a:gd name="connsiteX2547" fmla="*/ 2230921 w 10032639"/>
                <a:gd name="connsiteY2547" fmla="*/ 1504664 h 2801577"/>
                <a:gd name="connsiteX2548" fmla="*/ 2068227 w 10032639"/>
                <a:gd name="connsiteY2548" fmla="*/ 1591437 h 2801577"/>
                <a:gd name="connsiteX2549" fmla="*/ 1933248 w 10032639"/>
                <a:gd name="connsiteY2549" fmla="*/ 1662368 h 2801577"/>
                <a:gd name="connsiteX2550" fmla="*/ 1935048 w 10032639"/>
                <a:gd name="connsiteY2550" fmla="*/ 1662368 h 2801577"/>
                <a:gd name="connsiteX2551" fmla="*/ 1941887 w 10032639"/>
                <a:gd name="connsiteY2551" fmla="*/ 1662368 h 2801577"/>
                <a:gd name="connsiteX2552" fmla="*/ 1947286 w 10032639"/>
                <a:gd name="connsiteY2552" fmla="*/ 1663808 h 2801577"/>
                <a:gd name="connsiteX2553" fmla="*/ 1955925 w 10032639"/>
                <a:gd name="connsiteY2553" fmla="*/ 1669209 h 2801577"/>
                <a:gd name="connsiteX2554" fmla="*/ 1966363 w 10032639"/>
                <a:gd name="connsiteY2554" fmla="*/ 1656967 h 2801577"/>
                <a:gd name="connsiteX2555" fmla="*/ 1976441 w 10032639"/>
                <a:gd name="connsiteY2555" fmla="*/ 1646885 h 2801577"/>
                <a:gd name="connsiteX2556" fmla="*/ 1995518 w 10032639"/>
                <a:gd name="connsiteY2556" fmla="*/ 1632843 h 2801577"/>
                <a:gd name="connsiteX2557" fmla="*/ 1999118 w 10032639"/>
                <a:gd name="connsiteY2557" fmla="*/ 1631043 h 2801577"/>
                <a:gd name="connsiteX2558" fmla="*/ 2010996 w 10032639"/>
                <a:gd name="connsiteY2558" fmla="*/ 1629603 h 2801577"/>
                <a:gd name="connsiteX2559" fmla="*/ 2030073 w 10032639"/>
                <a:gd name="connsiteY2559" fmla="*/ 1629603 h 2801577"/>
                <a:gd name="connsiteX2560" fmla="*/ 2028273 w 10032639"/>
                <a:gd name="connsiteY2560" fmla="*/ 1626002 h 2801577"/>
                <a:gd name="connsiteX2561" fmla="*/ 2030073 w 10032639"/>
                <a:gd name="connsiteY2561" fmla="*/ 1620961 h 2801577"/>
                <a:gd name="connsiteX2562" fmla="*/ 2031872 w 10032639"/>
                <a:gd name="connsiteY2562" fmla="*/ 1615561 h 2801577"/>
                <a:gd name="connsiteX2563" fmla="*/ 2035112 w 10032639"/>
                <a:gd name="connsiteY2563" fmla="*/ 1610520 h 2801577"/>
                <a:gd name="connsiteX2564" fmla="*/ 2044111 w 10032639"/>
                <a:gd name="connsiteY2564" fmla="*/ 1605119 h 2801577"/>
                <a:gd name="connsiteX2565" fmla="*/ 2049150 w 10032639"/>
                <a:gd name="connsiteY2565" fmla="*/ 1603319 h 2801577"/>
                <a:gd name="connsiteX2566" fmla="*/ 2066427 w 10032639"/>
                <a:gd name="connsiteY2566" fmla="*/ 1610520 h 2801577"/>
                <a:gd name="connsiteX2567" fmla="*/ 2073626 w 10032639"/>
                <a:gd name="connsiteY2567" fmla="*/ 1606919 h 2801577"/>
                <a:gd name="connsiteX2568" fmla="*/ 2078665 w 10032639"/>
                <a:gd name="connsiteY2568" fmla="*/ 1600078 h 2801577"/>
                <a:gd name="connsiteX2569" fmla="*/ 2085504 w 10032639"/>
                <a:gd name="connsiteY2569" fmla="*/ 1591437 h 2801577"/>
                <a:gd name="connsiteX2570" fmla="*/ 2092703 w 10032639"/>
                <a:gd name="connsiteY2570" fmla="*/ 1586036 h 2801577"/>
                <a:gd name="connsiteX2571" fmla="*/ 2099541 w 10032639"/>
                <a:gd name="connsiteY2571" fmla="*/ 1580995 h 2801577"/>
                <a:gd name="connsiteX2572" fmla="*/ 2108180 w 10032639"/>
                <a:gd name="connsiteY2572" fmla="*/ 1577395 h 2801577"/>
                <a:gd name="connsiteX2573" fmla="*/ 2118618 w 10032639"/>
                <a:gd name="connsiteY2573" fmla="*/ 1573794 h 2801577"/>
                <a:gd name="connsiteX2574" fmla="*/ 2129057 w 10032639"/>
                <a:gd name="connsiteY2574" fmla="*/ 1570554 h 2801577"/>
                <a:gd name="connsiteX2575" fmla="*/ 2139136 w 10032639"/>
                <a:gd name="connsiteY2575" fmla="*/ 1570554 h 2801577"/>
                <a:gd name="connsiteX2576" fmla="*/ 2145974 w 10032639"/>
                <a:gd name="connsiteY2576" fmla="*/ 1561913 h 2801577"/>
                <a:gd name="connsiteX2577" fmla="*/ 2153173 w 10032639"/>
                <a:gd name="connsiteY2577" fmla="*/ 1553271 h 2801577"/>
                <a:gd name="connsiteX2578" fmla="*/ 2163251 w 10032639"/>
                <a:gd name="connsiteY2578" fmla="*/ 1546070 h 2801577"/>
                <a:gd name="connsiteX2579" fmla="*/ 2173689 w 10032639"/>
                <a:gd name="connsiteY2579" fmla="*/ 1541030 h 2801577"/>
                <a:gd name="connsiteX2580" fmla="*/ 2184128 w 10032639"/>
                <a:gd name="connsiteY2580" fmla="*/ 1537429 h 2801577"/>
                <a:gd name="connsiteX2581" fmla="*/ 2194567 w 10032639"/>
                <a:gd name="connsiteY2581" fmla="*/ 1537429 h 2801577"/>
                <a:gd name="connsiteX2582" fmla="*/ 2205005 w 10032639"/>
                <a:gd name="connsiteY2582" fmla="*/ 1537429 h 2801577"/>
                <a:gd name="connsiteX2583" fmla="*/ 2213644 w 10032639"/>
                <a:gd name="connsiteY2583" fmla="*/ 1541030 h 2801577"/>
                <a:gd name="connsiteX2584" fmla="*/ 2224082 w 10032639"/>
                <a:gd name="connsiteY2584" fmla="*/ 1527347 h 2801577"/>
                <a:gd name="connsiteX2585" fmla="*/ 2236320 w 10032639"/>
                <a:gd name="connsiteY2585" fmla="*/ 1515106 h 2801577"/>
                <a:gd name="connsiteX2586" fmla="*/ 2249998 w 10032639"/>
                <a:gd name="connsiteY2586" fmla="*/ 1502864 h 2801577"/>
                <a:gd name="connsiteX2587" fmla="*/ 2264035 w 10032639"/>
                <a:gd name="connsiteY2587" fmla="*/ 1494583 h 2801577"/>
                <a:gd name="connsiteX2588" fmla="*/ 2279513 w 10032639"/>
                <a:gd name="connsiteY2588" fmla="*/ 1487382 h 2801577"/>
                <a:gd name="connsiteX2589" fmla="*/ 2296790 w 10032639"/>
                <a:gd name="connsiteY2589" fmla="*/ 1482341 h 2801577"/>
                <a:gd name="connsiteX2590" fmla="*/ 2314067 w 10032639"/>
                <a:gd name="connsiteY2590" fmla="*/ 1480541 h 2801577"/>
                <a:gd name="connsiteX2591" fmla="*/ 2333144 w 10032639"/>
                <a:gd name="connsiteY2591" fmla="*/ 1478740 h 2801577"/>
                <a:gd name="connsiteX2592" fmla="*/ 2345022 w 10032639"/>
                <a:gd name="connsiteY2592" fmla="*/ 1463258 h 2801577"/>
                <a:gd name="connsiteX2593" fmla="*/ 2359060 w 10032639"/>
                <a:gd name="connsiteY2593" fmla="*/ 1451016 h 2801577"/>
                <a:gd name="connsiteX2594" fmla="*/ 2373098 w 10032639"/>
                <a:gd name="connsiteY2594" fmla="*/ 1438774 h 2801577"/>
                <a:gd name="connsiteX2595" fmla="*/ 3575664 w 10032639"/>
                <a:gd name="connsiteY2595" fmla="*/ 1419691 h 2801577"/>
                <a:gd name="connsiteX2596" fmla="*/ 3555148 w 10032639"/>
                <a:gd name="connsiteY2596" fmla="*/ 1431933 h 2801577"/>
                <a:gd name="connsiteX2597" fmla="*/ 3565226 w 10032639"/>
                <a:gd name="connsiteY2597" fmla="*/ 1428333 h 2801577"/>
                <a:gd name="connsiteX2598" fmla="*/ 3575664 w 10032639"/>
                <a:gd name="connsiteY2598" fmla="*/ 1426893 h 2801577"/>
                <a:gd name="connsiteX2599" fmla="*/ 8391466 w 10032639"/>
                <a:gd name="connsiteY2599" fmla="*/ 1419324 h 2801577"/>
                <a:gd name="connsiteX2600" fmla="*/ 8366982 w 10032639"/>
                <a:gd name="connsiteY2600" fmla="*/ 1438410 h 2801577"/>
                <a:gd name="connsiteX2601" fmla="*/ 8334216 w 10032639"/>
                <a:gd name="connsiteY2601" fmla="*/ 1461096 h 2801577"/>
                <a:gd name="connsiteX2602" fmla="*/ 8358340 w 10032639"/>
                <a:gd name="connsiteY2602" fmla="*/ 1445612 h 2801577"/>
                <a:gd name="connsiteX2603" fmla="*/ 4668260 w 10032639"/>
                <a:gd name="connsiteY2603" fmla="*/ 1416812 h 2801577"/>
                <a:gd name="connsiteX2604" fmla="*/ 4632259 w 10032639"/>
                <a:gd name="connsiteY2604" fmla="*/ 1446330 h 2801577"/>
                <a:gd name="connsiteX2605" fmla="*/ 4613178 w 10032639"/>
                <a:gd name="connsiteY2605" fmla="*/ 1460369 h 2801577"/>
                <a:gd name="connsiteX2606" fmla="*/ 4620018 w 10032639"/>
                <a:gd name="connsiteY2606" fmla="*/ 1462169 h 2801577"/>
                <a:gd name="connsiteX2607" fmla="*/ 4626858 w 10032639"/>
                <a:gd name="connsiteY2607" fmla="*/ 1463969 h 2801577"/>
                <a:gd name="connsiteX2608" fmla="*/ 4630459 w 10032639"/>
                <a:gd name="connsiteY2608" fmla="*/ 1460369 h 2801577"/>
                <a:gd name="connsiteX2609" fmla="*/ 4635499 w 10032639"/>
                <a:gd name="connsiteY2609" fmla="*/ 1455330 h 2801577"/>
                <a:gd name="connsiteX2610" fmla="*/ 4640899 w 10032639"/>
                <a:gd name="connsiteY2610" fmla="*/ 1453530 h 2801577"/>
                <a:gd name="connsiteX2611" fmla="*/ 4647739 w 10032639"/>
                <a:gd name="connsiteY2611" fmla="*/ 1451730 h 2801577"/>
                <a:gd name="connsiteX2612" fmla="*/ 4524614 w 10032639"/>
                <a:gd name="connsiteY2612" fmla="*/ 1413572 h 2801577"/>
                <a:gd name="connsiteX2613" fmla="*/ 4502293 w 10032639"/>
                <a:gd name="connsiteY2613" fmla="*/ 1429051 h 2801577"/>
                <a:gd name="connsiteX2614" fmla="*/ 4510934 w 10032639"/>
                <a:gd name="connsiteY2614" fmla="*/ 1425812 h 2801577"/>
                <a:gd name="connsiteX2615" fmla="*/ 4521374 w 10032639"/>
                <a:gd name="connsiteY2615" fmla="*/ 1422212 h 2801577"/>
                <a:gd name="connsiteX2616" fmla="*/ 3033951 w 10032639"/>
                <a:gd name="connsiteY2616" fmla="*/ 1411050 h 2801577"/>
                <a:gd name="connsiteX2617" fmla="*/ 2971681 w 10032639"/>
                <a:gd name="connsiteY2617" fmla="*/ 1440575 h 2801577"/>
                <a:gd name="connsiteX2618" fmla="*/ 2911211 w 10032639"/>
                <a:gd name="connsiteY2618" fmla="*/ 1471899 h 2801577"/>
                <a:gd name="connsiteX2619" fmla="*/ 2914810 w 10032639"/>
                <a:gd name="connsiteY2619" fmla="*/ 1478740 h 2801577"/>
                <a:gd name="connsiteX2620" fmla="*/ 2916250 w 10032639"/>
                <a:gd name="connsiteY2620" fmla="*/ 1482341 h 2801577"/>
                <a:gd name="connsiteX2621" fmla="*/ 2919850 w 10032639"/>
                <a:gd name="connsiteY2621" fmla="*/ 1489182 h 2801577"/>
                <a:gd name="connsiteX2622" fmla="*/ 2921650 w 10032639"/>
                <a:gd name="connsiteY2622" fmla="*/ 1497823 h 2801577"/>
                <a:gd name="connsiteX2623" fmla="*/ 2982120 w 10032639"/>
                <a:gd name="connsiteY2623" fmla="*/ 1471899 h 2801577"/>
                <a:gd name="connsiteX2624" fmla="*/ 3009835 w 10032639"/>
                <a:gd name="connsiteY2624" fmla="*/ 1459657 h 2801577"/>
                <a:gd name="connsiteX2625" fmla="*/ 3033951 w 10032639"/>
                <a:gd name="connsiteY2625" fmla="*/ 1445975 h 2801577"/>
                <a:gd name="connsiteX2626" fmla="*/ 3033951 w 10032639"/>
                <a:gd name="connsiteY2626" fmla="*/ 1444175 h 2801577"/>
                <a:gd name="connsiteX2627" fmla="*/ 1912372 w 10032639"/>
                <a:gd name="connsiteY2627" fmla="*/ 1409250 h 2801577"/>
                <a:gd name="connsiteX2628" fmla="*/ 1912372 w 10032639"/>
                <a:gd name="connsiteY2628" fmla="*/ 1412850 h 2801577"/>
                <a:gd name="connsiteX2629" fmla="*/ 1914172 w 10032639"/>
                <a:gd name="connsiteY2629" fmla="*/ 1412850 h 2801577"/>
                <a:gd name="connsiteX2630" fmla="*/ 1915971 w 10032639"/>
                <a:gd name="connsiteY2630" fmla="*/ 1411050 h 2801577"/>
                <a:gd name="connsiteX2631" fmla="*/ 1372458 w 10032639"/>
                <a:gd name="connsiteY2631" fmla="*/ 1407810 h 2801577"/>
                <a:gd name="connsiteX2632" fmla="*/ 1360221 w 10032639"/>
                <a:gd name="connsiteY2632" fmla="*/ 1414651 h 2801577"/>
                <a:gd name="connsiteX2633" fmla="*/ 1351582 w 10032639"/>
                <a:gd name="connsiteY2633" fmla="*/ 1419691 h 2801577"/>
                <a:gd name="connsiteX2634" fmla="*/ 1365620 w 10032639"/>
                <a:gd name="connsiteY2634" fmla="*/ 1419691 h 2801577"/>
                <a:gd name="connsiteX2635" fmla="*/ 7128587 w 10032639"/>
                <a:gd name="connsiteY2635" fmla="*/ 1401021 h 2801577"/>
                <a:gd name="connsiteX2636" fmla="*/ 7062705 w 10032639"/>
                <a:gd name="connsiteY2636" fmla="*/ 1435577 h 2801577"/>
                <a:gd name="connsiteX2637" fmla="*/ 7014464 w 10032639"/>
                <a:gd name="connsiteY2637" fmla="*/ 1465093 h 2801577"/>
                <a:gd name="connsiteX2638" fmla="*/ 6971263 w 10032639"/>
                <a:gd name="connsiteY2638" fmla="*/ 1494610 h 2801577"/>
                <a:gd name="connsiteX2639" fmla="*/ 6931301 w 10032639"/>
                <a:gd name="connsiteY2639" fmla="*/ 1524126 h 2801577"/>
                <a:gd name="connsiteX2640" fmla="*/ 6896740 w 10032639"/>
                <a:gd name="connsiteY2640" fmla="*/ 1555082 h 2801577"/>
                <a:gd name="connsiteX2641" fmla="*/ 6886300 w 10032639"/>
                <a:gd name="connsiteY2641" fmla="*/ 1565521 h 2801577"/>
                <a:gd name="connsiteX2642" fmla="*/ 6875860 w 10032639"/>
                <a:gd name="connsiteY2642" fmla="*/ 1572360 h 2801577"/>
                <a:gd name="connsiteX2643" fmla="*/ 6886300 w 10032639"/>
                <a:gd name="connsiteY2643" fmla="*/ 1572360 h 2801577"/>
                <a:gd name="connsiteX2644" fmla="*/ 6896740 w 10032639"/>
                <a:gd name="connsiteY2644" fmla="*/ 1570920 h 2801577"/>
                <a:gd name="connsiteX2645" fmla="*/ 6905381 w 10032639"/>
                <a:gd name="connsiteY2645" fmla="*/ 1567320 h 2801577"/>
                <a:gd name="connsiteX2646" fmla="*/ 6915821 w 10032639"/>
                <a:gd name="connsiteY2646" fmla="*/ 1560481 h 2801577"/>
                <a:gd name="connsiteX2647" fmla="*/ 6941742 w 10032639"/>
                <a:gd name="connsiteY2647" fmla="*/ 1543203 h 2801577"/>
                <a:gd name="connsiteX2648" fmla="*/ 6964062 w 10032639"/>
                <a:gd name="connsiteY2648" fmla="*/ 1525926 h 2801577"/>
                <a:gd name="connsiteX2649" fmla="*/ 7002223 w 10032639"/>
                <a:gd name="connsiteY2649" fmla="*/ 1498209 h 2801577"/>
                <a:gd name="connsiteX2650" fmla="*/ 7035344 w 10032639"/>
                <a:gd name="connsiteY2650" fmla="*/ 1474092 h 2801577"/>
                <a:gd name="connsiteX2651" fmla="*/ 7064505 w 10032639"/>
                <a:gd name="connsiteY2651" fmla="*/ 1449615 h 2801577"/>
                <a:gd name="connsiteX2652" fmla="*/ 7090426 w 10032639"/>
                <a:gd name="connsiteY2652" fmla="*/ 1428738 h 2801577"/>
                <a:gd name="connsiteX2653" fmla="*/ 7119947 w 10032639"/>
                <a:gd name="connsiteY2653" fmla="*/ 1406421 h 2801577"/>
                <a:gd name="connsiteX2654" fmla="*/ 8280567 w 10032639"/>
                <a:gd name="connsiteY2654" fmla="*/ 1398798 h 2801577"/>
                <a:gd name="connsiteX2655" fmla="*/ 8207834 w 10032639"/>
                <a:gd name="connsiteY2655" fmla="*/ 1448853 h 2801577"/>
                <a:gd name="connsiteX2656" fmla="*/ 8220076 w 10032639"/>
                <a:gd name="connsiteY2656" fmla="*/ 1443811 h 2801577"/>
                <a:gd name="connsiteX2657" fmla="*/ 8231958 w 10032639"/>
                <a:gd name="connsiteY2657" fmla="*/ 1442011 h 2801577"/>
                <a:gd name="connsiteX2658" fmla="*/ 8239159 w 10032639"/>
                <a:gd name="connsiteY2658" fmla="*/ 1431568 h 2801577"/>
                <a:gd name="connsiteX2659" fmla="*/ 8249241 w 10032639"/>
                <a:gd name="connsiteY2659" fmla="*/ 1422925 h 2801577"/>
                <a:gd name="connsiteX2660" fmla="*/ 8259683 w 10032639"/>
                <a:gd name="connsiteY2660" fmla="*/ 1417524 h 2801577"/>
                <a:gd name="connsiteX2661" fmla="*/ 8271925 w 10032639"/>
                <a:gd name="connsiteY2661" fmla="*/ 1414283 h 2801577"/>
                <a:gd name="connsiteX2662" fmla="*/ 8275526 w 10032639"/>
                <a:gd name="connsiteY2662" fmla="*/ 1405640 h 2801577"/>
                <a:gd name="connsiteX2663" fmla="*/ 3333423 w 10032639"/>
                <a:gd name="connsiteY2663" fmla="*/ 1390527 h 2801577"/>
                <a:gd name="connsiteX2664" fmla="*/ 3284831 w 10032639"/>
                <a:gd name="connsiteY2664" fmla="*/ 1412850 h 2801577"/>
                <a:gd name="connsiteX2665" fmla="*/ 3303908 w 10032639"/>
                <a:gd name="connsiteY2665" fmla="*/ 1411050 h 2801577"/>
                <a:gd name="connsiteX2666" fmla="*/ 3322985 w 10032639"/>
                <a:gd name="connsiteY2666" fmla="*/ 1407810 h 2801577"/>
                <a:gd name="connsiteX2667" fmla="*/ 3328384 w 10032639"/>
                <a:gd name="connsiteY2667" fmla="*/ 1397368 h 2801577"/>
                <a:gd name="connsiteX2668" fmla="*/ 2260436 w 10032639"/>
                <a:gd name="connsiteY2668" fmla="*/ 1388727 h 2801577"/>
                <a:gd name="connsiteX2669" fmla="*/ 2187727 w 10032639"/>
                <a:gd name="connsiteY2669" fmla="*/ 1428333 h 2801577"/>
                <a:gd name="connsiteX2670" fmla="*/ 2190967 w 10032639"/>
                <a:gd name="connsiteY2670" fmla="*/ 1428333 h 2801577"/>
                <a:gd name="connsiteX2671" fmla="*/ 2196366 w 10032639"/>
                <a:gd name="connsiteY2671" fmla="*/ 1428333 h 2801577"/>
                <a:gd name="connsiteX2672" fmla="*/ 2199606 w 10032639"/>
                <a:gd name="connsiteY2672" fmla="*/ 1430133 h 2801577"/>
                <a:gd name="connsiteX2673" fmla="*/ 2208604 w 10032639"/>
                <a:gd name="connsiteY2673" fmla="*/ 1435534 h 2801577"/>
                <a:gd name="connsiteX2674" fmla="*/ 2219042 w 10032639"/>
                <a:gd name="connsiteY2674" fmla="*/ 1428333 h 2801577"/>
                <a:gd name="connsiteX2675" fmla="*/ 2234520 w 10032639"/>
                <a:gd name="connsiteY2675" fmla="*/ 1425092 h 2801577"/>
                <a:gd name="connsiteX2676" fmla="*/ 2241359 w 10032639"/>
                <a:gd name="connsiteY2676" fmla="*/ 1421492 h 2801577"/>
                <a:gd name="connsiteX2677" fmla="*/ 2246758 w 10032639"/>
                <a:gd name="connsiteY2677" fmla="*/ 1417891 h 2801577"/>
                <a:gd name="connsiteX2678" fmla="*/ 2251797 w 10032639"/>
                <a:gd name="connsiteY2678" fmla="*/ 1412850 h 2801577"/>
                <a:gd name="connsiteX2679" fmla="*/ 2253597 w 10032639"/>
                <a:gd name="connsiteY2679" fmla="*/ 1407810 h 2801577"/>
                <a:gd name="connsiteX2680" fmla="*/ 4564576 w 10032639"/>
                <a:gd name="connsiteY2680" fmla="*/ 1382614 h 2801577"/>
                <a:gd name="connsiteX2681" fmla="*/ 4559176 w 10032639"/>
                <a:gd name="connsiteY2681" fmla="*/ 1385854 h 2801577"/>
                <a:gd name="connsiteX2682" fmla="*/ 4566376 w 10032639"/>
                <a:gd name="connsiteY2682" fmla="*/ 1384054 h 2801577"/>
                <a:gd name="connsiteX2683" fmla="*/ 2516715 w 10032639"/>
                <a:gd name="connsiteY2683" fmla="*/ 1366404 h 2801577"/>
                <a:gd name="connsiteX2684" fmla="*/ 2462723 w 10032639"/>
                <a:gd name="connsiteY2684" fmla="*/ 1391967 h 2801577"/>
                <a:gd name="connsiteX2685" fmla="*/ 2516715 w 10032639"/>
                <a:gd name="connsiteY2685" fmla="*/ 1367844 h 2801577"/>
                <a:gd name="connsiteX2686" fmla="*/ 1453805 w 10032639"/>
                <a:gd name="connsiteY2686" fmla="*/ 1366404 h 2801577"/>
                <a:gd name="connsiteX2687" fmla="*/ 1448766 w 10032639"/>
                <a:gd name="connsiteY2687" fmla="*/ 1369644 h 2801577"/>
                <a:gd name="connsiteX2688" fmla="*/ 1452006 w 10032639"/>
                <a:gd name="connsiteY2688" fmla="*/ 1369644 h 2801577"/>
                <a:gd name="connsiteX2689" fmla="*/ 8832905 w 10032639"/>
                <a:gd name="connsiteY2689" fmla="*/ 1362428 h 2801577"/>
                <a:gd name="connsiteX2690" fmla="*/ 8808781 w 10032639"/>
                <a:gd name="connsiteY2690" fmla="*/ 1366029 h 2801577"/>
                <a:gd name="connsiteX2691" fmla="*/ 8786097 w 10032639"/>
                <a:gd name="connsiteY2691" fmla="*/ 1372871 h 2801577"/>
                <a:gd name="connsiteX2692" fmla="*/ 8765213 w 10032639"/>
                <a:gd name="connsiteY2692" fmla="*/ 1381513 h 2801577"/>
                <a:gd name="connsiteX2693" fmla="*/ 8744329 w 10032639"/>
                <a:gd name="connsiteY2693" fmla="*/ 1391596 h 2801577"/>
                <a:gd name="connsiteX2694" fmla="*/ 8704722 w 10032639"/>
                <a:gd name="connsiteY2694" fmla="*/ 1414283 h 2801577"/>
                <a:gd name="connsiteX2695" fmla="*/ 8687439 w 10032639"/>
                <a:gd name="connsiteY2695" fmla="*/ 1426526 h 2801577"/>
                <a:gd name="connsiteX2696" fmla="*/ 8670156 w 10032639"/>
                <a:gd name="connsiteY2696" fmla="*/ 1438410 h 2801577"/>
                <a:gd name="connsiteX2697" fmla="*/ 8631989 w 10032639"/>
                <a:gd name="connsiteY2697" fmla="*/ 1469739 h 2801577"/>
                <a:gd name="connsiteX2698" fmla="*/ 8597423 w 10032639"/>
                <a:gd name="connsiteY2698" fmla="*/ 1497466 h 2801577"/>
                <a:gd name="connsiteX2699" fmla="*/ 8580140 w 10032639"/>
                <a:gd name="connsiteY2699" fmla="*/ 1509710 h 2801577"/>
                <a:gd name="connsiteX2700" fmla="*/ 8561056 w 10032639"/>
                <a:gd name="connsiteY2700" fmla="*/ 1521593 h 2801577"/>
                <a:gd name="connsiteX2701" fmla="*/ 8540173 w 10032639"/>
                <a:gd name="connsiteY2701" fmla="*/ 1530236 h 2801577"/>
                <a:gd name="connsiteX2702" fmla="*/ 8521089 w 10032639"/>
                <a:gd name="connsiteY2702" fmla="*/ 1538878 h 2801577"/>
                <a:gd name="connsiteX2703" fmla="*/ 8514248 w 10032639"/>
                <a:gd name="connsiteY2703" fmla="*/ 1554363 h 2801577"/>
                <a:gd name="connsiteX2704" fmla="*/ 8507407 w 10032639"/>
                <a:gd name="connsiteY2704" fmla="*/ 1577049 h 2801577"/>
                <a:gd name="connsiteX2705" fmla="*/ 8503806 w 10032639"/>
                <a:gd name="connsiteY2705" fmla="*/ 1592534 h 2801577"/>
                <a:gd name="connsiteX2706" fmla="*/ 8498765 w 10032639"/>
                <a:gd name="connsiteY2706" fmla="*/ 1608378 h 2801577"/>
                <a:gd name="connsiteX2707" fmla="*/ 8500206 w 10032639"/>
                <a:gd name="connsiteY2707" fmla="*/ 1608378 h 2801577"/>
                <a:gd name="connsiteX2708" fmla="*/ 8512448 w 10032639"/>
                <a:gd name="connsiteY2708" fmla="*/ 1608378 h 2801577"/>
                <a:gd name="connsiteX2709" fmla="*/ 8519649 w 10032639"/>
                <a:gd name="connsiteY2709" fmla="*/ 1611619 h 2801577"/>
                <a:gd name="connsiteX2710" fmla="*/ 8526490 w 10032639"/>
                <a:gd name="connsiteY2710" fmla="*/ 1615220 h 2801577"/>
                <a:gd name="connsiteX2711" fmla="*/ 8531531 w 10032639"/>
                <a:gd name="connsiteY2711" fmla="*/ 1622062 h 2801577"/>
                <a:gd name="connsiteX2712" fmla="*/ 8533331 w 10032639"/>
                <a:gd name="connsiteY2712" fmla="*/ 1629264 h 2801577"/>
                <a:gd name="connsiteX2713" fmla="*/ 8535132 w 10032639"/>
                <a:gd name="connsiteY2713" fmla="*/ 1637907 h 2801577"/>
                <a:gd name="connsiteX2714" fmla="*/ 8535132 w 10032639"/>
                <a:gd name="connsiteY2714" fmla="*/ 1646549 h 2801577"/>
                <a:gd name="connsiteX2715" fmla="*/ 8533331 w 10032639"/>
                <a:gd name="connsiteY2715" fmla="*/ 1649790 h 2801577"/>
                <a:gd name="connsiteX2716" fmla="*/ 8528291 w 10032639"/>
                <a:gd name="connsiteY2716" fmla="*/ 1662034 h 2801577"/>
                <a:gd name="connsiteX2717" fmla="*/ 8519649 w 10032639"/>
                <a:gd name="connsiteY2717" fmla="*/ 1672117 h 2801577"/>
                <a:gd name="connsiteX2718" fmla="*/ 8509207 w 10032639"/>
                <a:gd name="connsiteY2718" fmla="*/ 1680759 h 2801577"/>
                <a:gd name="connsiteX2719" fmla="*/ 8496965 w 10032639"/>
                <a:gd name="connsiteY2719" fmla="*/ 1686161 h 2801577"/>
                <a:gd name="connsiteX2720" fmla="*/ 8491564 w 10032639"/>
                <a:gd name="connsiteY2720" fmla="*/ 1689401 h 2801577"/>
                <a:gd name="connsiteX2721" fmla="*/ 8486523 w 10032639"/>
                <a:gd name="connsiteY2721" fmla="*/ 1693002 h 2801577"/>
                <a:gd name="connsiteX2722" fmla="*/ 8474281 w 10032639"/>
                <a:gd name="connsiteY2722" fmla="*/ 1705246 h 2801577"/>
                <a:gd name="connsiteX2723" fmla="*/ 8476081 w 10032639"/>
                <a:gd name="connsiteY2723" fmla="*/ 1739816 h 2801577"/>
                <a:gd name="connsiteX2724" fmla="*/ 8476081 w 10032639"/>
                <a:gd name="connsiteY2724" fmla="*/ 1769344 h 2801577"/>
                <a:gd name="connsiteX2725" fmla="*/ 8476081 w 10032639"/>
                <a:gd name="connsiteY2725" fmla="*/ 1795272 h 2801577"/>
                <a:gd name="connsiteX2726" fmla="*/ 8472481 w 10032639"/>
                <a:gd name="connsiteY2726" fmla="*/ 1819399 h 2801577"/>
                <a:gd name="connsiteX2727" fmla="*/ 8471040 w 10032639"/>
                <a:gd name="connsiteY2727" fmla="*/ 1848927 h 2801577"/>
                <a:gd name="connsiteX2728" fmla="*/ 8471040 w 10032639"/>
                <a:gd name="connsiteY2728" fmla="*/ 1878456 h 2801577"/>
                <a:gd name="connsiteX2729" fmla="*/ 8474281 w 10032639"/>
                <a:gd name="connsiteY2729" fmla="*/ 1909785 h 2801577"/>
                <a:gd name="connsiteX2730" fmla="*/ 8479682 w 10032639"/>
                <a:gd name="connsiteY2730" fmla="*/ 1942554 h 2801577"/>
                <a:gd name="connsiteX2731" fmla="*/ 8490124 w 10032639"/>
                <a:gd name="connsiteY2731" fmla="*/ 1940753 h 2801577"/>
                <a:gd name="connsiteX2732" fmla="*/ 8496965 w 10032639"/>
                <a:gd name="connsiteY2732" fmla="*/ 1940753 h 2801577"/>
                <a:gd name="connsiteX2733" fmla="*/ 8502006 w 10032639"/>
                <a:gd name="connsiteY2733" fmla="*/ 1942554 h 2801577"/>
                <a:gd name="connsiteX2734" fmla="*/ 8505607 w 10032639"/>
                <a:gd name="connsiteY2734" fmla="*/ 1945795 h 2801577"/>
                <a:gd name="connsiteX2735" fmla="*/ 8509207 w 10032639"/>
                <a:gd name="connsiteY2735" fmla="*/ 1951196 h 2801577"/>
                <a:gd name="connsiteX2736" fmla="*/ 8512448 w 10032639"/>
                <a:gd name="connsiteY2736" fmla="*/ 1958038 h 2801577"/>
                <a:gd name="connsiteX2737" fmla="*/ 8512448 w 10032639"/>
                <a:gd name="connsiteY2737" fmla="*/ 1964880 h 2801577"/>
                <a:gd name="connsiteX2738" fmla="*/ 8512448 w 10032639"/>
                <a:gd name="connsiteY2738" fmla="*/ 1975323 h 2801577"/>
                <a:gd name="connsiteX2739" fmla="*/ 8514248 w 10032639"/>
                <a:gd name="connsiteY2739" fmla="*/ 1982165 h 2801577"/>
                <a:gd name="connsiteX2740" fmla="*/ 8514248 w 10032639"/>
                <a:gd name="connsiteY2740" fmla="*/ 1989367 h 2801577"/>
                <a:gd name="connsiteX2741" fmla="*/ 8512448 w 10032639"/>
                <a:gd name="connsiteY2741" fmla="*/ 1994409 h 2801577"/>
                <a:gd name="connsiteX2742" fmla="*/ 8510647 w 10032639"/>
                <a:gd name="connsiteY2742" fmla="*/ 1999810 h 2801577"/>
                <a:gd name="connsiteX2743" fmla="*/ 8505607 w 10032639"/>
                <a:gd name="connsiteY2743" fmla="*/ 2006652 h 2801577"/>
                <a:gd name="connsiteX2744" fmla="*/ 8498765 w 10032639"/>
                <a:gd name="connsiteY2744" fmla="*/ 2011694 h 2801577"/>
                <a:gd name="connsiteX2745" fmla="*/ 8493364 w 10032639"/>
                <a:gd name="connsiteY2745" fmla="*/ 2013494 h 2801577"/>
                <a:gd name="connsiteX2746" fmla="*/ 8491564 w 10032639"/>
                <a:gd name="connsiteY2746" fmla="*/ 2018896 h 2801577"/>
                <a:gd name="connsiteX2747" fmla="*/ 8500206 w 10032639"/>
                <a:gd name="connsiteY2747" fmla="*/ 2039422 h 2801577"/>
                <a:gd name="connsiteX2748" fmla="*/ 8509207 w 10032639"/>
                <a:gd name="connsiteY2748" fmla="*/ 2058507 h 2801577"/>
                <a:gd name="connsiteX2749" fmla="*/ 8519649 w 10032639"/>
                <a:gd name="connsiteY2749" fmla="*/ 2075792 h 2801577"/>
                <a:gd name="connsiteX2750" fmla="*/ 8528291 w 10032639"/>
                <a:gd name="connsiteY2750" fmla="*/ 2093077 h 2801577"/>
                <a:gd name="connsiteX2751" fmla="*/ 8540173 w 10032639"/>
                <a:gd name="connsiteY2751" fmla="*/ 2108562 h 2801577"/>
                <a:gd name="connsiteX2752" fmla="*/ 8552415 w 10032639"/>
                <a:gd name="connsiteY2752" fmla="*/ 2124406 h 2801577"/>
                <a:gd name="connsiteX2753" fmla="*/ 8564657 w 10032639"/>
                <a:gd name="connsiteY2753" fmla="*/ 2136289 h 2801577"/>
                <a:gd name="connsiteX2754" fmla="*/ 8578340 w 10032639"/>
                <a:gd name="connsiteY2754" fmla="*/ 2148533 h 2801577"/>
                <a:gd name="connsiteX2755" fmla="*/ 8592022 w 10032639"/>
                <a:gd name="connsiteY2755" fmla="*/ 2160776 h 2801577"/>
                <a:gd name="connsiteX2756" fmla="*/ 8607505 w 10032639"/>
                <a:gd name="connsiteY2756" fmla="*/ 2169419 h 2801577"/>
                <a:gd name="connsiteX2757" fmla="*/ 8623348 w 10032639"/>
                <a:gd name="connsiteY2757" fmla="*/ 2178061 h 2801577"/>
                <a:gd name="connsiteX2758" fmla="*/ 8640631 w 10032639"/>
                <a:gd name="connsiteY2758" fmla="*/ 2186704 h 2801577"/>
                <a:gd name="connsiteX2759" fmla="*/ 8657914 w 10032639"/>
                <a:gd name="connsiteY2759" fmla="*/ 2191745 h 2801577"/>
                <a:gd name="connsiteX2760" fmla="*/ 8676997 w 10032639"/>
                <a:gd name="connsiteY2760" fmla="*/ 2197147 h 2801577"/>
                <a:gd name="connsiteX2761" fmla="*/ 8696081 w 10032639"/>
                <a:gd name="connsiteY2761" fmla="*/ 2202188 h 2801577"/>
                <a:gd name="connsiteX2762" fmla="*/ 8716964 w 10032639"/>
                <a:gd name="connsiteY2762" fmla="*/ 2205789 h 2801577"/>
                <a:gd name="connsiteX2763" fmla="*/ 8758372 w 10032639"/>
                <a:gd name="connsiteY2763" fmla="*/ 2205789 h 2801577"/>
                <a:gd name="connsiteX2764" fmla="*/ 8796539 w 10032639"/>
                <a:gd name="connsiteY2764" fmla="*/ 2203989 h 2801577"/>
                <a:gd name="connsiteX2765" fmla="*/ 8813821 w 10032639"/>
                <a:gd name="connsiteY2765" fmla="*/ 2200388 h 2801577"/>
                <a:gd name="connsiteX2766" fmla="*/ 8829304 w 10032639"/>
                <a:gd name="connsiteY2766" fmla="*/ 2197147 h 2801577"/>
                <a:gd name="connsiteX2767" fmla="*/ 8843347 w 10032639"/>
                <a:gd name="connsiteY2767" fmla="*/ 2193546 h 2801577"/>
                <a:gd name="connsiteX2768" fmla="*/ 8857029 w 10032639"/>
                <a:gd name="connsiteY2768" fmla="*/ 2186704 h 2801577"/>
                <a:gd name="connsiteX2769" fmla="*/ 8887995 w 10032639"/>
                <a:gd name="connsiteY2769" fmla="*/ 2171219 h 2801577"/>
                <a:gd name="connsiteX2770" fmla="*/ 8914279 w 10032639"/>
                <a:gd name="connsiteY2770" fmla="*/ 2155375 h 2801577"/>
                <a:gd name="connsiteX2771" fmla="*/ 8936603 w 10032639"/>
                <a:gd name="connsiteY2771" fmla="*/ 2136289 h 2801577"/>
                <a:gd name="connsiteX2772" fmla="*/ 8955687 w 10032639"/>
                <a:gd name="connsiteY2772" fmla="*/ 2115764 h 2801577"/>
                <a:gd name="connsiteX2773" fmla="*/ 8976571 w 10032639"/>
                <a:gd name="connsiteY2773" fmla="*/ 2087676 h 2801577"/>
                <a:gd name="connsiteX2774" fmla="*/ 8992053 w 10032639"/>
                <a:gd name="connsiteY2774" fmla="*/ 2058507 h 2801577"/>
                <a:gd name="connsiteX2775" fmla="*/ 9006096 w 10032639"/>
                <a:gd name="connsiteY2775" fmla="*/ 2030779 h 2801577"/>
                <a:gd name="connsiteX2776" fmla="*/ 9017978 w 10032639"/>
                <a:gd name="connsiteY2776" fmla="*/ 2001251 h 2801577"/>
                <a:gd name="connsiteX2777" fmla="*/ 9024819 w 10032639"/>
                <a:gd name="connsiteY2777" fmla="*/ 1971722 h 2801577"/>
                <a:gd name="connsiteX2778" fmla="*/ 9033461 w 10032639"/>
                <a:gd name="connsiteY2778" fmla="*/ 1938953 h 2801577"/>
                <a:gd name="connsiteX2779" fmla="*/ 9038862 w 10032639"/>
                <a:gd name="connsiteY2779" fmla="*/ 1902583 h 2801577"/>
                <a:gd name="connsiteX2780" fmla="*/ 9043903 w 10032639"/>
                <a:gd name="connsiteY2780" fmla="*/ 1862971 h 2801577"/>
                <a:gd name="connsiteX2781" fmla="*/ 9045703 w 10032639"/>
                <a:gd name="connsiteY2781" fmla="*/ 1847127 h 2801577"/>
                <a:gd name="connsiteX2782" fmla="*/ 9045703 w 10032639"/>
                <a:gd name="connsiteY2782" fmla="*/ 1834883 h 2801577"/>
                <a:gd name="connsiteX2783" fmla="*/ 9043903 w 10032639"/>
                <a:gd name="connsiteY2783" fmla="*/ 1821199 h 2801577"/>
                <a:gd name="connsiteX2784" fmla="*/ 9040662 w 10032639"/>
                <a:gd name="connsiteY2784" fmla="*/ 1810756 h 2801577"/>
                <a:gd name="connsiteX2785" fmla="*/ 9035261 w 10032639"/>
                <a:gd name="connsiteY2785" fmla="*/ 1798873 h 2801577"/>
                <a:gd name="connsiteX2786" fmla="*/ 9032021 w 10032639"/>
                <a:gd name="connsiteY2786" fmla="*/ 1788430 h 2801577"/>
                <a:gd name="connsiteX2787" fmla="*/ 9030220 w 10032639"/>
                <a:gd name="connsiteY2787" fmla="*/ 1776186 h 2801577"/>
                <a:gd name="connsiteX2788" fmla="*/ 9028420 w 10032639"/>
                <a:gd name="connsiteY2788" fmla="*/ 1764303 h 2801577"/>
                <a:gd name="connsiteX2789" fmla="*/ 9028420 w 10032639"/>
                <a:gd name="connsiteY2789" fmla="*/ 1705246 h 2801577"/>
                <a:gd name="connsiteX2790" fmla="*/ 9030220 w 10032639"/>
                <a:gd name="connsiteY2790" fmla="*/ 1672117 h 2801577"/>
                <a:gd name="connsiteX2791" fmla="*/ 9032021 w 10032639"/>
                <a:gd name="connsiteY2791" fmla="*/ 1641148 h 2801577"/>
                <a:gd name="connsiteX2792" fmla="*/ 9033461 w 10032639"/>
                <a:gd name="connsiteY2792" fmla="*/ 1627464 h 2801577"/>
                <a:gd name="connsiteX2793" fmla="*/ 9032021 w 10032639"/>
                <a:gd name="connsiteY2793" fmla="*/ 1613420 h 2801577"/>
                <a:gd name="connsiteX2794" fmla="*/ 9030220 w 10032639"/>
                <a:gd name="connsiteY2794" fmla="*/ 1601536 h 2801577"/>
                <a:gd name="connsiteX2795" fmla="*/ 9028420 w 10032639"/>
                <a:gd name="connsiteY2795" fmla="*/ 1589293 h 2801577"/>
                <a:gd name="connsiteX2796" fmla="*/ 9023379 w 10032639"/>
                <a:gd name="connsiteY2796" fmla="*/ 1577049 h 2801577"/>
                <a:gd name="connsiteX2797" fmla="*/ 9017978 w 10032639"/>
                <a:gd name="connsiteY2797" fmla="*/ 1566606 h 2801577"/>
                <a:gd name="connsiteX2798" fmla="*/ 9011137 w 10032639"/>
                <a:gd name="connsiteY2798" fmla="*/ 1554363 h 2801577"/>
                <a:gd name="connsiteX2799" fmla="*/ 9002495 w 10032639"/>
                <a:gd name="connsiteY2799" fmla="*/ 1544280 h 2801577"/>
                <a:gd name="connsiteX2800" fmla="*/ 8998895 w 10032639"/>
                <a:gd name="connsiteY2800" fmla="*/ 1540679 h 2801577"/>
                <a:gd name="connsiteX2801" fmla="*/ 8998895 w 10032639"/>
                <a:gd name="connsiteY2801" fmla="*/ 1535637 h 2801577"/>
                <a:gd name="connsiteX2802" fmla="*/ 8993854 w 10032639"/>
                <a:gd name="connsiteY2802" fmla="*/ 1506109 h 2801577"/>
                <a:gd name="connsiteX2803" fmla="*/ 8987012 w 10032639"/>
                <a:gd name="connsiteY2803" fmla="*/ 1481982 h 2801577"/>
                <a:gd name="connsiteX2804" fmla="*/ 8983412 w 10032639"/>
                <a:gd name="connsiteY2804" fmla="*/ 1481982 h 2801577"/>
                <a:gd name="connsiteX2805" fmla="*/ 8987012 w 10032639"/>
                <a:gd name="connsiteY2805" fmla="*/ 1480182 h 2801577"/>
                <a:gd name="connsiteX2806" fmla="*/ 8981971 w 10032639"/>
                <a:gd name="connsiteY2806" fmla="*/ 1466137 h 2801577"/>
                <a:gd name="connsiteX2807" fmla="*/ 8974770 w 10032639"/>
                <a:gd name="connsiteY2807" fmla="*/ 1456055 h 2801577"/>
                <a:gd name="connsiteX2808" fmla="*/ 8967929 w 10032639"/>
                <a:gd name="connsiteY2808" fmla="*/ 1443811 h 2801577"/>
                <a:gd name="connsiteX2809" fmla="*/ 8959287 w 10032639"/>
                <a:gd name="connsiteY2809" fmla="*/ 1433368 h 2801577"/>
                <a:gd name="connsiteX2810" fmla="*/ 8926162 w 10032639"/>
                <a:gd name="connsiteY2810" fmla="*/ 1402039 h 2801577"/>
                <a:gd name="connsiteX2811" fmla="*/ 8889795 w 10032639"/>
                <a:gd name="connsiteY2811" fmla="*/ 1374671 h 2801577"/>
                <a:gd name="connsiteX2812" fmla="*/ 8887995 w 10032639"/>
                <a:gd name="connsiteY2812" fmla="*/ 1376112 h 2801577"/>
                <a:gd name="connsiteX2813" fmla="*/ 8882954 w 10032639"/>
                <a:gd name="connsiteY2813" fmla="*/ 1381513 h 2801577"/>
                <a:gd name="connsiteX2814" fmla="*/ 8874312 w 10032639"/>
                <a:gd name="connsiteY2814" fmla="*/ 1386555 h 2801577"/>
                <a:gd name="connsiteX2815" fmla="*/ 8869271 w 10032639"/>
                <a:gd name="connsiteY2815" fmla="*/ 1388355 h 2801577"/>
                <a:gd name="connsiteX2816" fmla="*/ 8862430 w 10032639"/>
                <a:gd name="connsiteY2816" fmla="*/ 1388355 h 2801577"/>
                <a:gd name="connsiteX2817" fmla="*/ 8855229 w 10032639"/>
                <a:gd name="connsiteY2817" fmla="*/ 1386555 h 2801577"/>
                <a:gd name="connsiteX2818" fmla="*/ 8848388 w 10032639"/>
                <a:gd name="connsiteY2818" fmla="*/ 1384754 h 2801577"/>
                <a:gd name="connsiteX2819" fmla="*/ 8841547 w 10032639"/>
                <a:gd name="connsiteY2819" fmla="*/ 1381513 h 2801577"/>
                <a:gd name="connsiteX2820" fmla="*/ 8836506 w 10032639"/>
                <a:gd name="connsiteY2820" fmla="*/ 1374671 h 2801577"/>
                <a:gd name="connsiteX2821" fmla="*/ 8832905 w 10032639"/>
                <a:gd name="connsiteY2821" fmla="*/ 1369270 h 2801577"/>
                <a:gd name="connsiteX2822" fmla="*/ 4469532 w 10032639"/>
                <a:gd name="connsiteY2822" fmla="*/ 1358136 h 2801577"/>
                <a:gd name="connsiteX2823" fmla="*/ 4451892 w 10032639"/>
                <a:gd name="connsiteY2823" fmla="*/ 1365336 h 2801577"/>
                <a:gd name="connsiteX2824" fmla="*/ 4434611 w 10032639"/>
                <a:gd name="connsiteY2824" fmla="*/ 1368575 h 2801577"/>
                <a:gd name="connsiteX2825" fmla="*/ 4427771 w 10032639"/>
                <a:gd name="connsiteY2825" fmla="*/ 1370375 h 2801577"/>
                <a:gd name="connsiteX2826" fmla="*/ 4427771 w 10032639"/>
                <a:gd name="connsiteY2826" fmla="*/ 1384054 h 2801577"/>
                <a:gd name="connsiteX2827" fmla="*/ 4425970 w 10032639"/>
                <a:gd name="connsiteY2827" fmla="*/ 1398093 h 2801577"/>
                <a:gd name="connsiteX2828" fmla="*/ 4436411 w 10032639"/>
                <a:gd name="connsiteY2828" fmla="*/ 1392694 h 2801577"/>
                <a:gd name="connsiteX2829" fmla="*/ 4445051 w 10032639"/>
                <a:gd name="connsiteY2829" fmla="*/ 1384054 h 2801577"/>
                <a:gd name="connsiteX2830" fmla="*/ 4465932 w 10032639"/>
                <a:gd name="connsiteY2830" fmla="*/ 1363536 h 2801577"/>
                <a:gd name="connsiteX2831" fmla="*/ 3401092 w 10032639"/>
                <a:gd name="connsiteY2831" fmla="*/ 1357762 h 2801577"/>
                <a:gd name="connsiteX2832" fmla="*/ 3387055 w 10032639"/>
                <a:gd name="connsiteY2832" fmla="*/ 1364603 h 2801577"/>
                <a:gd name="connsiteX2833" fmla="*/ 3395693 w 10032639"/>
                <a:gd name="connsiteY2833" fmla="*/ 1362803 h 2801577"/>
                <a:gd name="connsiteX2834" fmla="*/ 6886300 w 10032639"/>
                <a:gd name="connsiteY2834" fmla="*/ 1347748 h 2801577"/>
                <a:gd name="connsiteX2835" fmla="*/ 6872620 w 10032639"/>
                <a:gd name="connsiteY2835" fmla="*/ 1356387 h 2801577"/>
                <a:gd name="connsiteX2836" fmla="*/ 6824018 w 10032639"/>
                <a:gd name="connsiteY2836" fmla="*/ 1389143 h 2801577"/>
                <a:gd name="connsiteX2837" fmla="*/ 6843099 w 10032639"/>
                <a:gd name="connsiteY2837" fmla="*/ 1385543 h 2801577"/>
                <a:gd name="connsiteX2838" fmla="*/ 6846699 w 10032639"/>
                <a:gd name="connsiteY2838" fmla="*/ 1378704 h 2801577"/>
                <a:gd name="connsiteX2839" fmla="*/ 6849939 w 10032639"/>
                <a:gd name="connsiteY2839" fmla="*/ 1371865 h 2801577"/>
                <a:gd name="connsiteX2840" fmla="*/ 6855339 w 10032639"/>
                <a:gd name="connsiteY2840" fmla="*/ 1368265 h 2801577"/>
                <a:gd name="connsiteX2841" fmla="*/ 6862179 w 10032639"/>
                <a:gd name="connsiteY2841" fmla="*/ 1366466 h 2801577"/>
                <a:gd name="connsiteX2842" fmla="*/ 8661514 w 10032639"/>
                <a:gd name="connsiteY2842" fmla="*/ 1338301 h 2801577"/>
                <a:gd name="connsiteX2843" fmla="*/ 8638830 w 10032639"/>
                <a:gd name="connsiteY2843" fmla="*/ 1348744 h 2801577"/>
                <a:gd name="connsiteX2844" fmla="*/ 8612906 w 10032639"/>
                <a:gd name="connsiteY2844" fmla="*/ 1360627 h 2801577"/>
                <a:gd name="connsiteX2845" fmla="*/ 8581940 w 10032639"/>
                <a:gd name="connsiteY2845" fmla="*/ 1379713 h 2801577"/>
                <a:gd name="connsiteX2846" fmla="*/ 8597423 w 10032639"/>
                <a:gd name="connsiteY2846" fmla="*/ 1381513 h 2801577"/>
                <a:gd name="connsiteX2847" fmla="*/ 8611105 w 10032639"/>
                <a:gd name="connsiteY2847" fmla="*/ 1383314 h 2801577"/>
                <a:gd name="connsiteX2848" fmla="*/ 8633789 w 10032639"/>
                <a:gd name="connsiteY2848" fmla="*/ 1362428 h 2801577"/>
                <a:gd name="connsiteX2849" fmla="*/ 6604052 w 10032639"/>
                <a:gd name="connsiteY2849" fmla="*/ 1337309 h 2801577"/>
                <a:gd name="connsiteX2850" fmla="*/ 6599011 w 10032639"/>
                <a:gd name="connsiteY2850" fmla="*/ 1342349 h 2801577"/>
                <a:gd name="connsiteX2851" fmla="*/ 6595411 w 10032639"/>
                <a:gd name="connsiteY2851" fmla="*/ 1344148 h 2801577"/>
                <a:gd name="connsiteX2852" fmla="*/ 6607652 w 10032639"/>
                <a:gd name="connsiteY2852" fmla="*/ 1340549 h 2801577"/>
                <a:gd name="connsiteX2853" fmla="*/ 7237670 w 10032639"/>
                <a:gd name="connsiteY2853" fmla="*/ 1331910 h 2801577"/>
                <a:gd name="connsiteX2854" fmla="*/ 7214990 w 10032639"/>
                <a:gd name="connsiteY2854" fmla="*/ 1347748 h 2801577"/>
                <a:gd name="connsiteX2855" fmla="*/ 7220390 w 10032639"/>
                <a:gd name="connsiteY2855" fmla="*/ 1344148 h 2801577"/>
                <a:gd name="connsiteX2856" fmla="*/ 7230830 w 10032639"/>
                <a:gd name="connsiteY2856" fmla="*/ 1338749 h 2801577"/>
                <a:gd name="connsiteX2857" fmla="*/ 1356981 w 10032639"/>
                <a:gd name="connsiteY2857" fmla="*/ 1328238 h 2801577"/>
                <a:gd name="connsiteX2858" fmla="*/ 1330705 w 10032639"/>
                <a:gd name="connsiteY2858" fmla="*/ 1341920 h 2801577"/>
                <a:gd name="connsiteX2859" fmla="*/ 1306589 w 10032639"/>
                <a:gd name="connsiteY2859" fmla="*/ 1354162 h 2801577"/>
                <a:gd name="connsiteX2860" fmla="*/ 1291112 w 10032639"/>
                <a:gd name="connsiteY2860" fmla="*/ 1362803 h 2801577"/>
                <a:gd name="connsiteX2861" fmla="*/ 1277434 w 10032639"/>
                <a:gd name="connsiteY2861" fmla="*/ 1371444 h 2801577"/>
                <a:gd name="connsiteX2862" fmla="*/ 1263396 w 10032639"/>
                <a:gd name="connsiteY2862" fmla="*/ 1381886 h 2801577"/>
                <a:gd name="connsiteX2863" fmla="*/ 1249718 w 10032639"/>
                <a:gd name="connsiteY2863" fmla="*/ 1393768 h 2801577"/>
                <a:gd name="connsiteX2864" fmla="*/ 1265196 w 10032639"/>
                <a:gd name="connsiteY2864" fmla="*/ 1385126 h 2801577"/>
                <a:gd name="connsiteX2865" fmla="*/ 1270595 w 10032639"/>
                <a:gd name="connsiteY2865" fmla="*/ 1381886 h 2801577"/>
                <a:gd name="connsiteX2866" fmla="*/ 1277434 w 10032639"/>
                <a:gd name="connsiteY2866" fmla="*/ 1380086 h 2801577"/>
                <a:gd name="connsiteX2867" fmla="*/ 1284273 w 10032639"/>
                <a:gd name="connsiteY2867" fmla="*/ 1381886 h 2801577"/>
                <a:gd name="connsiteX2868" fmla="*/ 1291112 w 10032639"/>
                <a:gd name="connsiteY2868" fmla="*/ 1383686 h 2801577"/>
                <a:gd name="connsiteX2869" fmla="*/ 1305149 w 10032639"/>
                <a:gd name="connsiteY2869" fmla="*/ 1369644 h 2801577"/>
                <a:gd name="connsiteX2870" fmla="*/ 1313788 w 10032639"/>
                <a:gd name="connsiteY2870" fmla="*/ 1362803 h 2801577"/>
                <a:gd name="connsiteX2871" fmla="*/ 1323866 w 10032639"/>
                <a:gd name="connsiteY2871" fmla="*/ 1357762 h 2801577"/>
                <a:gd name="connsiteX2872" fmla="*/ 1358781 w 10032639"/>
                <a:gd name="connsiteY2872" fmla="*/ 1338679 h 2801577"/>
                <a:gd name="connsiteX2873" fmla="*/ 3489278 w 10032639"/>
                <a:gd name="connsiteY2873" fmla="*/ 1317796 h 2801577"/>
                <a:gd name="connsiteX2874" fmla="*/ 3425208 w 10032639"/>
                <a:gd name="connsiteY2874" fmla="*/ 1347321 h 2801577"/>
                <a:gd name="connsiteX2875" fmla="*/ 3440686 w 10032639"/>
                <a:gd name="connsiteY2875" fmla="*/ 1345520 h 2801577"/>
                <a:gd name="connsiteX2876" fmla="*/ 3456163 w 10032639"/>
                <a:gd name="connsiteY2876" fmla="*/ 1345520 h 2801577"/>
                <a:gd name="connsiteX2877" fmla="*/ 3470201 w 10032639"/>
                <a:gd name="connsiteY2877" fmla="*/ 1331478 h 2801577"/>
                <a:gd name="connsiteX2878" fmla="*/ 8413790 w 10032639"/>
                <a:gd name="connsiteY2878" fmla="*/ 1310213 h 2801577"/>
                <a:gd name="connsiteX2879" fmla="*/ 8408749 w 10032639"/>
                <a:gd name="connsiteY2879" fmla="*/ 1312013 h 2801577"/>
                <a:gd name="connsiteX2880" fmla="*/ 8412350 w 10032639"/>
                <a:gd name="connsiteY2880" fmla="*/ 1312013 h 2801577"/>
                <a:gd name="connsiteX2881" fmla="*/ 8043284 w 10032639"/>
                <a:gd name="connsiteY2881" fmla="*/ 1308772 h 2801577"/>
                <a:gd name="connsiteX2882" fmla="*/ 8024201 w 10032639"/>
                <a:gd name="connsiteY2882" fmla="*/ 1324257 h 2801577"/>
                <a:gd name="connsiteX2883" fmla="*/ 8041484 w 10032639"/>
                <a:gd name="connsiteY2883" fmla="*/ 1317415 h 2801577"/>
                <a:gd name="connsiteX2884" fmla="*/ 7279432 w 10032639"/>
                <a:gd name="connsiteY2884" fmla="*/ 1307793 h 2801577"/>
                <a:gd name="connsiteX2885" fmla="*/ 7281232 w 10032639"/>
                <a:gd name="connsiteY2885" fmla="*/ 1309233 h 2801577"/>
                <a:gd name="connsiteX2886" fmla="*/ 7284472 w 10032639"/>
                <a:gd name="connsiteY2886" fmla="*/ 1312832 h 2801577"/>
                <a:gd name="connsiteX2887" fmla="*/ 7284472 w 10032639"/>
                <a:gd name="connsiteY2887" fmla="*/ 1307793 h 2801577"/>
                <a:gd name="connsiteX2888" fmla="*/ 6308123 w 10032639"/>
                <a:gd name="connsiteY2888" fmla="*/ 1299154 h 2801577"/>
                <a:gd name="connsiteX2889" fmla="*/ 6183559 w 10032639"/>
                <a:gd name="connsiteY2889" fmla="*/ 1378704 h 2801577"/>
                <a:gd name="connsiteX2890" fmla="*/ 6070876 w 10032639"/>
                <a:gd name="connsiteY2890" fmla="*/ 1455015 h 2801577"/>
                <a:gd name="connsiteX2891" fmla="*/ 5968633 w 10032639"/>
                <a:gd name="connsiteY2891" fmla="*/ 1527365 h 2801577"/>
                <a:gd name="connsiteX2892" fmla="*/ 5873590 w 10032639"/>
                <a:gd name="connsiteY2892" fmla="*/ 1598636 h 2801577"/>
                <a:gd name="connsiteX2893" fmla="*/ 5856309 w 10032639"/>
                <a:gd name="connsiteY2893" fmla="*/ 1612315 h 2801577"/>
                <a:gd name="connsiteX2894" fmla="*/ 5837229 w 10032639"/>
                <a:gd name="connsiteY2894" fmla="*/ 1622753 h 2801577"/>
                <a:gd name="connsiteX2895" fmla="*/ 5823188 w 10032639"/>
                <a:gd name="connsiteY2895" fmla="*/ 1631392 h 2801577"/>
                <a:gd name="connsiteX2896" fmla="*/ 5800868 w 10032639"/>
                <a:gd name="connsiteY2896" fmla="*/ 1645431 h 2801577"/>
                <a:gd name="connsiteX2897" fmla="*/ 5779987 w 10032639"/>
                <a:gd name="connsiteY2897" fmla="*/ 1660909 h 2801577"/>
                <a:gd name="connsiteX2898" fmla="*/ 5769907 w 10032639"/>
                <a:gd name="connsiteY2898" fmla="*/ 1667748 h 2801577"/>
                <a:gd name="connsiteX2899" fmla="*/ 5761266 w 10032639"/>
                <a:gd name="connsiteY2899" fmla="*/ 1676387 h 2801577"/>
                <a:gd name="connsiteX2900" fmla="*/ 5754066 w 10032639"/>
                <a:gd name="connsiteY2900" fmla="*/ 1685026 h 2801577"/>
                <a:gd name="connsiteX2901" fmla="*/ 5749026 w 10032639"/>
                <a:gd name="connsiteY2901" fmla="*/ 1691865 h 2801577"/>
                <a:gd name="connsiteX2902" fmla="*/ 5745426 w 10032639"/>
                <a:gd name="connsiteY2902" fmla="*/ 1698704 h 2801577"/>
                <a:gd name="connsiteX2903" fmla="*/ 5743986 w 10032639"/>
                <a:gd name="connsiteY2903" fmla="*/ 1702303 h 2801577"/>
                <a:gd name="connsiteX2904" fmla="*/ 5742186 w 10032639"/>
                <a:gd name="connsiteY2904" fmla="*/ 1705903 h 2801577"/>
                <a:gd name="connsiteX2905" fmla="*/ 5740386 w 10032639"/>
                <a:gd name="connsiteY2905" fmla="*/ 1712742 h 2801577"/>
                <a:gd name="connsiteX2906" fmla="*/ 5807708 w 10032639"/>
                <a:gd name="connsiteY2906" fmla="*/ 1672787 h 2801577"/>
                <a:gd name="connsiteX2907" fmla="*/ 5875390 w 10032639"/>
                <a:gd name="connsiteY2907" fmla="*/ 1628153 h 2801577"/>
                <a:gd name="connsiteX2908" fmla="*/ 5908151 w 10032639"/>
                <a:gd name="connsiteY2908" fmla="*/ 1605476 h 2801577"/>
                <a:gd name="connsiteX2909" fmla="*/ 5940912 w 10032639"/>
                <a:gd name="connsiteY2909" fmla="*/ 1579559 h 2801577"/>
                <a:gd name="connsiteX2910" fmla="*/ 5970433 w 10032639"/>
                <a:gd name="connsiteY2910" fmla="*/ 1553282 h 2801577"/>
                <a:gd name="connsiteX2911" fmla="*/ 5999954 w 10032639"/>
                <a:gd name="connsiteY2911" fmla="*/ 1527365 h 2801577"/>
                <a:gd name="connsiteX2912" fmla="*/ 6003554 w 10032639"/>
                <a:gd name="connsiteY2912" fmla="*/ 1522326 h 2801577"/>
                <a:gd name="connsiteX2913" fmla="*/ 6010394 w 10032639"/>
                <a:gd name="connsiteY2913" fmla="*/ 1522326 h 2801577"/>
                <a:gd name="connsiteX2914" fmla="*/ 6015794 w 10032639"/>
                <a:gd name="connsiteY2914" fmla="*/ 1522326 h 2801577"/>
                <a:gd name="connsiteX2915" fmla="*/ 6019034 w 10032639"/>
                <a:gd name="connsiteY2915" fmla="*/ 1518726 h 2801577"/>
                <a:gd name="connsiteX2916" fmla="*/ 6022634 w 10032639"/>
                <a:gd name="connsiteY2916" fmla="*/ 1515487 h 2801577"/>
                <a:gd name="connsiteX2917" fmla="*/ 6027674 w 10032639"/>
                <a:gd name="connsiteY2917" fmla="*/ 1513687 h 2801577"/>
                <a:gd name="connsiteX2918" fmla="*/ 6039915 w 10032639"/>
                <a:gd name="connsiteY2918" fmla="*/ 1511887 h 2801577"/>
                <a:gd name="connsiteX2919" fmla="*/ 6044955 w 10032639"/>
                <a:gd name="connsiteY2919" fmla="*/ 1503248 h 2801577"/>
                <a:gd name="connsiteX2920" fmla="*/ 6050355 w 10032639"/>
                <a:gd name="connsiteY2920" fmla="*/ 1498209 h 2801577"/>
                <a:gd name="connsiteX2921" fmla="*/ 6057195 w 10032639"/>
                <a:gd name="connsiteY2921" fmla="*/ 1493170 h 2801577"/>
                <a:gd name="connsiteX2922" fmla="*/ 6067636 w 10032639"/>
                <a:gd name="connsiteY2922" fmla="*/ 1489570 h 2801577"/>
                <a:gd name="connsiteX2923" fmla="*/ 6079516 w 10032639"/>
                <a:gd name="connsiteY2923" fmla="*/ 1484171 h 2801577"/>
                <a:gd name="connsiteX2924" fmla="*/ 6091756 w 10032639"/>
                <a:gd name="connsiteY2924" fmla="*/ 1477332 h 2801577"/>
                <a:gd name="connsiteX2925" fmla="*/ 6105437 w 10032639"/>
                <a:gd name="connsiteY2925" fmla="*/ 1474092 h 2801577"/>
                <a:gd name="connsiteX2926" fmla="*/ 6115877 w 10032639"/>
                <a:gd name="connsiteY2926" fmla="*/ 1468693 h 2801577"/>
                <a:gd name="connsiteX2927" fmla="*/ 6124517 w 10032639"/>
                <a:gd name="connsiteY2927" fmla="*/ 1460054 h 2801577"/>
                <a:gd name="connsiteX2928" fmla="*/ 6129917 w 10032639"/>
                <a:gd name="connsiteY2928" fmla="*/ 1451415 h 2801577"/>
                <a:gd name="connsiteX2929" fmla="*/ 6136758 w 10032639"/>
                <a:gd name="connsiteY2929" fmla="*/ 1444576 h 2801577"/>
                <a:gd name="connsiteX2930" fmla="*/ 6145398 w 10032639"/>
                <a:gd name="connsiteY2930" fmla="*/ 1439177 h 2801577"/>
                <a:gd name="connsiteX2931" fmla="*/ 6154038 w 10032639"/>
                <a:gd name="connsiteY2931" fmla="*/ 1435577 h 2801577"/>
                <a:gd name="connsiteX2932" fmla="*/ 6178519 w 10032639"/>
                <a:gd name="connsiteY2932" fmla="*/ 1425498 h 2801577"/>
                <a:gd name="connsiteX2933" fmla="*/ 6199039 w 10032639"/>
                <a:gd name="connsiteY2933" fmla="*/ 1413260 h 2801577"/>
                <a:gd name="connsiteX2934" fmla="*/ 6218120 w 10032639"/>
                <a:gd name="connsiteY2934" fmla="*/ 1399222 h 2801577"/>
                <a:gd name="connsiteX2935" fmla="*/ 6231800 w 10032639"/>
                <a:gd name="connsiteY2935" fmla="*/ 1383743 h 2801577"/>
                <a:gd name="connsiteX2936" fmla="*/ 6245841 w 10032639"/>
                <a:gd name="connsiteY2936" fmla="*/ 1366466 h 2801577"/>
                <a:gd name="connsiteX2937" fmla="*/ 6263121 w 10032639"/>
                <a:gd name="connsiteY2937" fmla="*/ 1352787 h 2801577"/>
                <a:gd name="connsiteX2938" fmla="*/ 6282202 w 10032639"/>
                <a:gd name="connsiteY2938" fmla="*/ 1338749 h 2801577"/>
                <a:gd name="connsiteX2939" fmla="*/ 6306323 w 10032639"/>
                <a:gd name="connsiteY2939" fmla="*/ 1328670 h 2801577"/>
                <a:gd name="connsiteX2940" fmla="*/ 6306323 w 10032639"/>
                <a:gd name="connsiteY2940" fmla="*/ 1319672 h 2801577"/>
                <a:gd name="connsiteX2941" fmla="*/ 6308123 w 10032639"/>
                <a:gd name="connsiteY2941" fmla="*/ 1314632 h 2801577"/>
                <a:gd name="connsiteX2942" fmla="*/ 6311723 w 10032639"/>
                <a:gd name="connsiteY2942" fmla="*/ 1311033 h 2801577"/>
                <a:gd name="connsiteX2943" fmla="*/ 6309923 w 10032639"/>
                <a:gd name="connsiteY2943" fmla="*/ 1305993 h 2801577"/>
                <a:gd name="connsiteX2944" fmla="*/ 2464523 w 10032639"/>
                <a:gd name="connsiteY2944" fmla="*/ 1293313 h 2801577"/>
                <a:gd name="connsiteX2945" fmla="*/ 2383176 w 10032639"/>
                <a:gd name="connsiteY2945" fmla="*/ 1331478 h 2801577"/>
                <a:gd name="connsiteX2946" fmla="*/ 2300029 w 10032639"/>
                <a:gd name="connsiteY2946" fmla="*/ 1369644 h 2801577"/>
                <a:gd name="connsiteX2947" fmla="*/ 2282752 w 10032639"/>
                <a:gd name="connsiteY2947" fmla="*/ 1378285 h 2801577"/>
                <a:gd name="connsiteX2948" fmla="*/ 2282752 w 10032639"/>
                <a:gd name="connsiteY2948" fmla="*/ 1385126 h 2801577"/>
                <a:gd name="connsiteX2949" fmla="*/ 2293191 w 10032639"/>
                <a:gd name="connsiteY2949" fmla="*/ 1383686 h 2801577"/>
                <a:gd name="connsiteX2950" fmla="*/ 2305429 w 10032639"/>
                <a:gd name="connsiteY2950" fmla="*/ 1383686 h 2801577"/>
                <a:gd name="connsiteX2951" fmla="*/ 2308668 w 10032639"/>
                <a:gd name="connsiteY2951" fmla="*/ 1378285 h 2801577"/>
                <a:gd name="connsiteX2952" fmla="*/ 2314067 w 10032639"/>
                <a:gd name="connsiteY2952" fmla="*/ 1375045 h 2801577"/>
                <a:gd name="connsiteX2953" fmla="*/ 2320906 w 10032639"/>
                <a:gd name="connsiteY2953" fmla="*/ 1371444 h 2801577"/>
                <a:gd name="connsiteX2954" fmla="*/ 2352221 w 10032639"/>
                <a:gd name="connsiteY2954" fmla="*/ 1357762 h 2801577"/>
                <a:gd name="connsiteX2955" fmla="*/ 2383176 w 10032639"/>
                <a:gd name="connsiteY2955" fmla="*/ 1341920 h 2801577"/>
                <a:gd name="connsiteX2956" fmla="*/ 2414491 w 10032639"/>
                <a:gd name="connsiteY2956" fmla="*/ 1324637 h 2801577"/>
                <a:gd name="connsiteX2957" fmla="*/ 2447246 w 10032639"/>
                <a:gd name="connsiteY2957" fmla="*/ 1303754 h 2801577"/>
                <a:gd name="connsiteX2958" fmla="*/ 1421051 w 10032639"/>
                <a:gd name="connsiteY2958" fmla="*/ 1293313 h 2801577"/>
                <a:gd name="connsiteX2959" fmla="*/ 1410613 w 10032639"/>
                <a:gd name="connsiteY2959" fmla="*/ 1298713 h 2801577"/>
                <a:gd name="connsiteX2960" fmla="*/ 1382897 w 10032639"/>
                <a:gd name="connsiteY2960" fmla="*/ 1314196 h 2801577"/>
                <a:gd name="connsiteX2961" fmla="*/ 1393335 w 10032639"/>
                <a:gd name="connsiteY2961" fmla="*/ 1314196 h 2801577"/>
                <a:gd name="connsiteX2962" fmla="*/ 1400174 w 10032639"/>
                <a:gd name="connsiteY2962" fmla="*/ 1310595 h 2801577"/>
                <a:gd name="connsiteX2963" fmla="*/ 1408813 w 10032639"/>
                <a:gd name="connsiteY2963" fmla="*/ 1303754 h 2801577"/>
                <a:gd name="connsiteX2964" fmla="*/ 1419251 w 10032639"/>
                <a:gd name="connsiteY2964" fmla="*/ 1295113 h 2801577"/>
                <a:gd name="connsiteX2965" fmla="*/ 7178989 w 10032639"/>
                <a:gd name="connsiteY2965" fmla="*/ 1264239 h 2801577"/>
                <a:gd name="connsiteX2966" fmla="*/ 7107707 w 10032639"/>
                <a:gd name="connsiteY2966" fmla="*/ 1305993 h 2801577"/>
                <a:gd name="connsiteX2967" fmla="*/ 7069545 w 10032639"/>
                <a:gd name="connsiteY2967" fmla="*/ 1325071 h 2801577"/>
                <a:gd name="connsiteX2968" fmla="*/ 7031744 w 10032639"/>
                <a:gd name="connsiteY2968" fmla="*/ 1344148 h 2801577"/>
                <a:gd name="connsiteX2969" fmla="*/ 7007624 w 10032639"/>
                <a:gd name="connsiteY2969" fmla="*/ 1356387 h 2801577"/>
                <a:gd name="connsiteX2970" fmla="*/ 6984943 w 10032639"/>
                <a:gd name="connsiteY2970" fmla="*/ 1368265 h 2801577"/>
                <a:gd name="connsiteX2971" fmla="*/ 6964062 w 10032639"/>
                <a:gd name="connsiteY2971" fmla="*/ 1382304 h 2801577"/>
                <a:gd name="connsiteX2972" fmla="*/ 6941742 w 10032639"/>
                <a:gd name="connsiteY2972" fmla="*/ 1395982 h 2801577"/>
                <a:gd name="connsiteX2973" fmla="*/ 6920861 w 10032639"/>
                <a:gd name="connsiteY2973" fmla="*/ 1411460 h 2801577"/>
                <a:gd name="connsiteX2974" fmla="*/ 6901780 w 10032639"/>
                <a:gd name="connsiteY2974" fmla="*/ 1428738 h 2801577"/>
                <a:gd name="connsiteX2975" fmla="*/ 6883060 w 10032639"/>
                <a:gd name="connsiteY2975" fmla="*/ 1446016 h 2801577"/>
                <a:gd name="connsiteX2976" fmla="*/ 6863979 w 10032639"/>
                <a:gd name="connsiteY2976" fmla="*/ 1463653 h 2801577"/>
                <a:gd name="connsiteX2977" fmla="*/ 6865779 w 10032639"/>
                <a:gd name="connsiteY2977" fmla="*/ 1468693 h 2801577"/>
                <a:gd name="connsiteX2978" fmla="*/ 6894940 w 10032639"/>
                <a:gd name="connsiteY2978" fmla="*/ 1455015 h 2801577"/>
                <a:gd name="connsiteX2979" fmla="*/ 6922661 w 10032639"/>
                <a:gd name="connsiteY2979" fmla="*/ 1442776 h 2801577"/>
                <a:gd name="connsiteX2980" fmla="*/ 6944982 w 10032639"/>
                <a:gd name="connsiteY2980" fmla="*/ 1428738 h 2801577"/>
                <a:gd name="connsiteX2981" fmla="*/ 6965862 w 10032639"/>
                <a:gd name="connsiteY2981" fmla="*/ 1415060 h 2801577"/>
                <a:gd name="connsiteX2982" fmla="*/ 7005824 w 10032639"/>
                <a:gd name="connsiteY2982" fmla="*/ 1385543 h 2801577"/>
                <a:gd name="connsiteX2983" fmla="*/ 7047225 w 10032639"/>
                <a:gd name="connsiteY2983" fmla="*/ 1356387 h 2801577"/>
                <a:gd name="connsiteX2984" fmla="*/ 7078546 w 10032639"/>
                <a:gd name="connsiteY2984" fmla="*/ 1335510 h 2801577"/>
                <a:gd name="connsiteX2985" fmla="*/ 7088626 w 10032639"/>
                <a:gd name="connsiteY2985" fmla="*/ 1331910 h 2801577"/>
                <a:gd name="connsiteX2986" fmla="*/ 7097626 w 10032639"/>
                <a:gd name="connsiteY2986" fmla="*/ 1328670 h 2801577"/>
                <a:gd name="connsiteX2987" fmla="*/ 7106267 w 10032639"/>
                <a:gd name="connsiteY2987" fmla="*/ 1323271 h 2801577"/>
                <a:gd name="connsiteX2988" fmla="*/ 7113107 w 10032639"/>
                <a:gd name="connsiteY2988" fmla="*/ 1316432 h 2801577"/>
                <a:gd name="connsiteX2989" fmla="*/ 7119947 w 10032639"/>
                <a:gd name="connsiteY2989" fmla="*/ 1311033 h 2801577"/>
                <a:gd name="connsiteX2990" fmla="*/ 7151268 w 10032639"/>
                <a:gd name="connsiteY2990" fmla="*/ 1288715 h 2801577"/>
                <a:gd name="connsiteX2991" fmla="*/ 7163508 w 10032639"/>
                <a:gd name="connsiteY2991" fmla="*/ 1276477 h 2801577"/>
                <a:gd name="connsiteX2992" fmla="*/ 9404327 w 10032639"/>
                <a:gd name="connsiteY2992" fmla="*/ 1260158 h 2801577"/>
                <a:gd name="connsiteX2993" fmla="*/ 9277944 w 10032639"/>
                <a:gd name="connsiteY2993" fmla="*/ 1372871 h 2801577"/>
                <a:gd name="connsiteX2994" fmla="*/ 9153002 w 10032639"/>
                <a:gd name="connsiteY2994" fmla="*/ 1478381 h 2801577"/>
                <a:gd name="connsiteX2995" fmla="*/ 9137519 w 10032639"/>
                <a:gd name="connsiteY2995" fmla="*/ 1488824 h 2801577"/>
                <a:gd name="connsiteX2996" fmla="*/ 9122037 w 10032639"/>
                <a:gd name="connsiteY2996" fmla="*/ 1497466 h 2801577"/>
                <a:gd name="connsiteX2997" fmla="*/ 9109794 w 10032639"/>
                <a:gd name="connsiteY2997" fmla="*/ 1506109 h 2801577"/>
                <a:gd name="connsiteX2998" fmla="*/ 9106554 w 10032639"/>
                <a:gd name="connsiteY2998" fmla="*/ 1511150 h 2801577"/>
                <a:gd name="connsiteX2999" fmla="*/ 9104753 w 10032639"/>
                <a:gd name="connsiteY2999" fmla="*/ 1514751 h 2801577"/>
                <a:gd name="connsiteX3000" fmla="*/ 9109794 w 10032639"/>
                <a:gd name="connsiteY3000" fmla="*/ 1514751 h 2801577"/>
                <a:gd name="connsiteX3001" fmla="*/ 9109794 w 10032639"/>
                <a:gd name="connsiteY3001" fmla="*/ 1507909 h 2801577"/>
                <a:gd name="connsiteX3002" fmla="*/ 9120236 w 10032639"/>
                <a:gd name="connsiteY3002" fmla="*/ 1504308 h 2801577"/>
                <a:gd name="connsiteX3003" fmla="*/ 9127077 w 10032639"/>
                <a:gd name="connsiteY3003" fmla="*/ 1502508 h 2801577"/>
                <a:gd name="connsiteX3004" fmla="*/ 9134279 w 10032639"/>
                <a:gd name="connsiteY3004" fmla="*/ 1497466 h 2801577"/>
                <a:gd name="connsiteX3005" fmla="*/ 9147961 w 10032639"/>
                <a:gd name="connsiteY3005" fmla="*/ 1485223 h 2801577"/>
                <a:gd name="connsiteX3006" fmla="*/ 9161644 w 10032639"/>
                <a:gd name="connsiteY3006" fmla="*/ 1475140 h 2801577"/>
                <a:gd name="connsiteX3007" fmla="*/ 9178927 w 10032639"/>
                <a:gd name="connsiteY3007" fmla="*/ 1459296 h 2801577"/>
                <a:gd name="connsiteX3008" fmla="*/ 9182527 w 10032639"/>
                <a:gd name="connsiteY3008" fmla="*/ 1454254 h 2801577"/>
                <a:gd name="connsiteX3009" fmla="*/ 9189369 w 10032639"/>
                <a:gd name="connsiteY3009" fmla="*/ 1454254 h 2801577"/>
                <a:gd name="connsiteX3010" fmla="*/ 9194769 w 10032639"/>
                <a:gd name="connsiteY3010" fmla="*/ 1450653 h 2801577"/>
                <a:gd name="connsiteX3011" fmla="*/ 9201611 w 10032639"/>
                <a:gd name="connsiteY3011" fmla="*/ 1450653 h 2801577"/>
                <a:gd name="connsiteX3012" fmla="*/ 9205211 w 10032639"/>
                <a:gd name="connsiteY3012" fmla="*/ 1448853 h 2801577"/>
                <a:gd name="connsiteX3013" fmla="*/ 9208452 w 10032639"/>
                <a:gd name="connsiteY3013" fmla="*/ 1447052 h 2801577"/>
                <a:gd name="connsiteX3014" fmla="*/ 9210252 w 10032639"/>
                <a:gd name="connsiteY3014" fmla="*/ 1445612 h 2801577"/>
                <a:gd name="connsiteX3015" fmla="*/ 9213853 w 10032639"/>
                <a:gd name="connsiteY3015" fmla="*/ 1431568 h 2801577"/>
                <a:gd name="connsiteX3016" fmla="*/ 9217093 w 10032639"/>
                <a:gd name="connsiteY3016" fmla="*/ 1427967 h 2801577"/>
                <a:gd name="connsiteX3017" fmla="*/ 9234737 w 10032639"/>
                <a:gd name="connsiteY3017" fmla="*/ 1410682 h 2801577"/>
                <a:gd name="connsiteX3018" fmla="*/ 9243378 w 10032639"/>
                <a:gd name="connsiteY3018" fmla="*/ 1412482 h 2801577"/>
                <a:gd name="connsiteX3019" fmla="*/ 9248419 w 10032639"/>
                <a:gd name="connsiteY3019" fmla="*/ 1407441 h 2801577"/>
                <a:gd name="connsiteX3020" fmla="*/ 9257061 w 10032639"/>
                <a:gd name="connsiteY3020" fmla="*/ 1405640 h 2801577"/>
                <a:gd name="connsiteX3021" fmla="*/ 9258861 w 10032639"/>
                <a:gd name="connsiteY3021" fmla="*/ 1396998 h 2801577"/>
                <a:gd name="connsiteX3022" fmla="*/ 9262101 w 10032639"/>
                <a:gd name="connsiteY3022" fmla="*/ 1390156 h 2801577"/>
                <a:gd name="connsiteX3023" fmla="*/ 9269303 w 10032639"/>
                <a:gd name="connsiteY3023" fmla="*/ 1383314 h 2801577"/>
                <a:gd name="connsiteX3024" fmla="*/ 9274344 w 10032639"/>
                <a:gd name="connsiteY3024" fmla="*/ 1376112 h 2801577"/>
                <a:gd name="connsiteX3025" fmla="*/ 9282985 w 10032639"/>
                <a:gd name="connsiteY3025" fmla="*/ 1371070 h 2801577"/>
                <a:gd name="connsiteX3026" fmla="*/ 9291627 w 10032639"/>
                <a:gd name="connsiteY3026" fmla="*/ 1366029 h 2801577"/>
                <a:gd name="connsiteX3027" fmla="*/ 9302069 w 10032639"/>
                <a:gd name="connsiteY3027" fmla="*/ 1360627 h 2801577"/>
                <a:gd name="connsiteX3028" fmla="*/ 9313951 w 10032639"/>
                <a:gd name="connsiteY3028" fmla="*/ 1357386 h 2801577"/>
                <a:gd name="connsiteX3029" fmla="*/ 9319352 w 10032639"/>
                <a:gd name="connsiteY3029" fmla="*/ 1345143 h 2801577"/>
                <a:gd name="connsiteX3030" fmla="*/ 9326193 w 10032639"/>
                <a:gd name="connsiteY3030" fmla="*/ 1332899 h 2801577"/>
                <a:gd name="connsiteX3031" fmla="*/ 9331594 w 10032639"/>
                <a:gd name="connsiteY3031" fmla="*/ 1327858 h 2801577"/>
                <a:gd name="connsiteX3032" fmla="*/ 9336635 w 10032639"/>
                <a:gd name="connsiteY3032" fmla="*/ 1322456 h 2801577"/>
                <a:gd name="connsiteX3033" fmla="*/ 9343476 w 10032639"/>
                <a:gd name="connsiteY3033" fmla="*/ 1317415 h 2801577"/>
                <a:gd name="connsiteX3034" fmla="*/ 9352117 w 10032639"/>
                <a:gd name="connsiteY3034" fmla="*/ 1313814 h 2801577"/>
                <a:gd name="connsiteX3035" fmla="*/ 9360759 w 10032639"/>
                <a:gd name="connsiteY3035" fmla="*/ 1310213 h 2801577"/>
                <a:gd name="connsiteX3036" fmla="*/ 9366160 w 10032639"/>
                <a:gd name="connsiteY3036" fmla="*/ 1306972 h 2801577"/>
                <a:gd name="connsiteX3037" fmla="*/ 9371201 w 10032639"/>
                <a:gd name="connsiteY3037" fmla="*/ 1300130 h 2801577"/>
                <a:gd name="connsiteX3038" fmla="*/ 9373001 w 10032639"/>
                <a:gd name="connsiteY3038" fmla="*/ 1292928 h 2801577"/>
                <a:gd name="connsiteX3039" fmla="*/ 9374802 w 10032639"/>
                <a:gd name="connsiteY3039" fmla="*/ 1287886 h 2801577"/>
                <a:gd name="connsiteX3040" fmla="*/ 9381643 w 10032639"/>
                <a:gd name="connsiteY3040" fmla="*/ 1284285 h 2801577"/>
                <a:gd name="connsiteX3041" fmla="*/ 9388844 w 10032639"/>
                <a:gd name="connsiteY3041" fmla="*/ 1281044 h 2801577"/>
                <a:gd name="connsiteX3042" fmla="*/ 9395685 w 10032639"/>
                <a:gd name="connsiteY3042" fmla="*/ 1279244 h 2801577"/>
                <a:gd name="connsiteX3043" fmla="*/ 9398926 w 10032639"/>
                <a:gd name="connsiteY3043" fmla="*/ 1268801 h 2801577"/>
                <a:gd name="connsiteX3044" fmla="*/ 1477922 w 10032639"/>
                <a:gd name="connsiteY3044" fmla="*/ 1256947 h 2801577"/>
                <a:gd name="connsiteX3045" fmla="*/ 1476122 w 10032639"/>
                <a:gd name="connsiteY3045" fmla="*/ 1258748 h 2801577"/>
                <a:gd name="connsiteX3046" fmla="*/ 1479721 w 10032639"/>
                <a:gd name="connsiteY3046" fmla="*/ 1256947 h 2801577"/>
                <a:gd name="connsiteX3047" fmla="*/ 842984 w 10032639"/>
                <a:gd name="connsiteY3047" fmla="*/ 1255507 h 2801577"/>
                <a:gd name="connsiteX3048" fmla="*/ 790792 w 10032639"/>
                <a:gd name="connsiteY3048" fmla="*/ 1281431 h 2801577"/>
                <a:gd name="connsiteX3049" fmla="*/ 744360 w 10032639"/>
                <a:gd name="connsiteY3049" fmla="*/ 1305554 h 2801577"/>
                <a:gd name="connsiteX3050" fmla="*/ 699367 w 10032639"/>
                <a:gd name="connsiteY3050" fmla="*/ 1331478 h 2801577"/>
                <a:gd name="connsiteX3051" fmla="*/ 657614 w 10032639"/>
                <a:gd name="connsiteY3051" fmla="*/ 1355962 h 2801577"/>
                <a:gd name="connsiteX3052" fmla="*/ 562589 w 10032639"/>
                <a:gd name="connsiteY3052" fmla="*/ 1419691 h 2801577"/>
                <a:gd name="connsiteX3053" fmla="*/ 465405 w 10032639"/>
                <a:gd name="connsiteY3053" fmla="*/ 1482341 h 2801577"/>
                <a:gd name="connsiteX3054" fmla="*/ 465405 w 10032639"/>
                <a:gd name="connsiteY3054" fmla="*/ 1487382 h 2801577"/>
                <a:gd name="connsiteX3055" fmla="*/ 463965 w 10032639"/>
                <a:gd name="connsiteY3055" fmla="*/ 1490982 h 2801577"/>
                <a:gd name="connsiteX3056" fmla="*/ 462165 w 10032639"/>
                <a:gd name="connsiteY3056" fmla="*/ 1496023 h 2801577"/>
                <a:gd name="connsiteX3057" fmla="*/ 486281 w 10032639"/>
                <a:gd name="connsiteY3057" fmla="*/ 1484141 h 2801577"/>
                <a:gd name="connsiteX3058" fmla="*/ 510397 w 10032639"/>
                <a:gd name="connsiteY3058" fmla="*/ 1468299 h 2801577"/>
                <a:gd name="connsiteX3059" fmla="*/ 534873 w 10032639"/>
                <a:gd name="connsiteY3059" fmla="*/ 1452816 h 2801577"/>
                <a:gd name="connsiteX3060" fmla="*/ 558990 w 10032639"/>
                <a:gd name="connsiteY3060" fmla="*/ 1438774 h 2801577"/>
                <a:gd name="connsiteX3061" fmla="*/ 581666 w 10032639"/>
                <a:gd name="connsiteY3061" fmla="*/ 1428333 h 2801577"/>
                <a:gd name="connsiteX3062" fmla="*/ 602183 w 10032639"/>
                <a:gd name="connsiteY3062" fmla="*/ 1421492 h 2801577"/>
                <a:gd name="connsiteX3063" fmla="*/ 623059 w 10032639"/>
                <a:gd name="connsiteY3063" fmla="*/ 1411050 h 2801577"/>
                <a:gd name="connsiteX3064" fmla="*/ 638537 w 10032639"/>
                <a:gd name="connsiteY3064" fmla="*/ 1400609 h 2801577"/>
                <a:gd name="connsiteX3065" fmla="*/ 643936 w 10032639"/>
                <a:gd name="connsiteY3065" fmla="*/ 1397368 h 2801577"/>
                <a:gd name="connsiteX3066" fmla="*/ 650775 w 10032639"/>
                <a:gd name="connsiteY3066" fmla="*/ 1390527 h 2801577"/>
                <a:gd name="connsiteX3067" fmla="*/ 659413 w 10032639"/>
                <a:gd name="connsiteY3067" fmla="*/ 1378285 h 2801577"/>
                <a:gd name="connsiteX3068" fmla="*/ 663013 w 10032639"/>
                <a:gd name="connsiteY3068" fmla="*/ 1373245 h 2801577"/>
                <a:gd name="connsiteX3069" fmla="*/ 666252 w 10032639"/>
                <a:gd name="connsiteY3069" fmla="*/ 1369644 h 2801577"/>
                <a:gd name="connsiteX3070" fmla="*/ 671651 w 10032639"/>
                <a:gd name="connsiteY3070" fmla="*/ 1366404 h 2801577"/>
                <a:gd name="connsiteX3071" fmla="*/ 676691 w 10032639"/>
                <a:gd name="connsiteY3071" fmla="*/ 1364603 h 2801577"/>
                <a:gd name="connsiteX3072" fmla="*/ 683529 w 10032639"/>
                <a:gd name="connsiteY3072" fmla="*/ 1364603 h 2801577"/>
                <a:gd name="connsiteX3073" fmla="*/ 683529 w 10032639"/>
                <a:gd name="connsiteY3073" fmla="*/ 1359202 h 2801577"/>
                <a:gd name="connsiteX3074" fmla="*/ 693968 w 10032639"/>
                <a:gd name="connsiteY3074" fmla="*/ 1355962 h 2801577"/>
                <a:gd name="connsiteX3075" fmla="*/ 718444 w 10032639"/>
                <a:gd name="connsiteY3075" fmla="*/ 1347321 h 2801577"/>
                <a:gd name="connsiteX3076" fmla="*/ 737161 w 10032639"/>
                <a:gd name="connsiteY3076" fmla="*/ 1336879 h 2801577"/>
                <a:gd name="connsiteX3077" fmla="*/ 756238 w 10032639"/>
                <a:gd name="connsiteY3077" fmla="*/ 1324637 h 2801577"/>
                <a:gd name="connsiteX3078" fmla="*/ 771715 w 10032639"/>
                <a:gd name="connsiteY3078" fmla="*/ 1310595 h 2801577"/>
                <a:gd name="connsiteX3079" fmla="*/ 785753 w 10032639"/>
                <a:gd name="connsiteY3079" fmla="*/ 1298713 h 2801577"/>
                <a:gd name="connsiteX3080" fmla="*/ 801231 w 10032639"/>
                <a:gd name="connsiteY3080" fmla="*/ 1286472 h 2801577"/>
                <a:gd name="connsiteX3081" fmla="*/ 820307 w 10032639"/>
                <a:gd name="connsiteY3081" fmla="*/ 1274230 h 2801577"/>
                <a:gd name="connsiteX3082" fmla="*/ 842984 w 10032639"/>
                <a:gd name="connsiteY3082" fmla="*/ 1262348 h 2801577"/>
                <a:gd name="connsiteX3083" fmla="*/ 3432047 w 10032639"/>
                <a:gd name="connsiteY3083" fmla="*/ 1253707 h 2801577"/>
                <a:gd name="connsiteX3084" fmla="*/ 3335223 w 10032639"/>
                <a:gd name="connsiteY3084" fmla="*/ 1286472 h 2801577"/>
                <a:gd name="connsiteX3085" fmla="*/ 3245237 w 10032639"/>
                <a:gd name="connsiteY3085" fmla="*/ 1319597 h 2801577"/>
                <a:gd name="connsiteX3086" fmla="*/ 3143014 w 10032639"/>
                <a:gd name="connsiteY3086" fmla="*/ 1361003 h 2801577"/>
                <a:gd name="connsiteX3087" fmla="*/ 3035751 w 10032639"/>
                <a:gd name="connsiteY3087" fmla="*/ 1409250 h 2801577"/>
                <a:gd name="connsiteX3088" fmla="*/ 3059867 w 10032639"/>
                <a:gd name="connsiteY3088" fmla="*/ 1431933 h 2801577"/>
                <a:gd name="connsiteX3089" fmla="*/ 3063466 w 10032639"/>
                <a:gd name="connsiteY3089" fmla="*/ 1435534 h 2801577"/>
                <a:gd name="connsiteX3090" fmla="*/ 3065266 w 10032639"/>
                <a:gd name="connsiteY3090" fmla="*/ 1435534 h 2801577"/>
                <a:gd name="connsiteX3091" fmla="*/ 3070306 w 10032639"/>
                <a:gd name="connsiteY3091" fmla="*/ 1428333 h 2801577"/>
                <a:gd name="connsiteX3092" fmla="*/ 3075705 w 10032639"/>
                <a:gd name="connsiteY3092" fmla="*/ 1423292 h 2801577"/>
                <a:gd name="connsiteX3093" fmla="*/ 3084343 w 10032639"/>
                <a:gd name="connsiteY3093" fmla="*/ 1417891 h 2801577"/>
                <a:gd name="connsiteX3094" fmla="*/ 3091182 w 10032639"/>
                <a:gd name="connsiteY3094" fmla="*/ 1414651 h 2801577"/>
                <a:gd name="connsiteX3095" fmla="*/ 3110259 w 10032639"/>
                <a:gd name="connsiteY3095" fmla="*/ 1404209 h 2801577"/>
                <a:gd name="connsiteX3096" fmla="*/ 3118898 w 10032639"/>
                <a:gd name="connsiteY3096" fmla="*/ 1402409 h 2801577"/>
                <a:gd name="connsiteX3097" fmla="*/ 3125737 w 10032639"/>
                <a:gd name="connsiteY3097" fmla="*/ 1400609 h 2801577"/>
                <a:gd name="connsiteX3098" fmla="*/ 3132575 w 10032639"/>
                <a:gd name="connsiteY3098" fmla="*/ 1402409 h 2801577"/>
                <a:gd name="connsiteX3099" fmla="*/ 3137974 w 10032639"/>
                <a:gd name="connsiteY3099" fmla="*/ 1397368 h 2801577"/>
                <a:gd name="connsiteX3100" fmla="*/ 3141214 w 10032639"/>
                <a:gd name="connsiteY3100" fmla="*/ 1393768 h 2801577"/>
                <a:gd name="connsiteX3101" fmla="*/ 3146613 w 10032639"/>
                <a:gd name="connsiteY3101" fmla="*/ 1390527 h 2801577"/>
                <a:gd name="connsiteX3102" fmla="*/ 3158491 w 10032639"/>
                <a:gd name="connsiteY3102" fmla="*/ 1388727 h 2801577"/>
                <a:gd name="connsiteX3103" fmla="*/ 3160291 w 10032639"/>
                <a:gd name="connsiteY3103" fmla="*/ 1383686 h 2801577"/>
                <a:gd name="connsiteX3104" fmla="*/ 3162091 w 10032639"/>
                <a:gd name="connsiteY3104" fmla="*/ 1378285 h 2801577"/>
                <a:gd name="connsiteX3105" fmla="*/ 3167130 w 10032639"/>
                <a:gd name="connsiteY3105" fmla="*/ 1375045 h 2801577"/>
                <a:gd name="connsiteX3106" fmla="*/ 3172529 w 10032639"/>
                <a:gd name="connsiteY3106" fmla="*/ 1371444 h 2801577"/>
                <a:gd name="connsiteX3107" fmla="*/ 3179368 w 10032639"/>
                <a:gd name="connsiteY3107" fmla="*/ 1371444 h 2801577"/>
                <a:gd name="connsiteX3108" fmla="*/ 3198445 w 10032639"/>
                <a:gd name="connsiteY3108" fmla="*/ 1366404 h 2801577"/>
                <a:gd name="connsiteX3109" fmla="*/ 3215722 w 10032639"/>
                <a:gd name="connsiteY3109" fmla="*/ 1359202 h 2801577"/>
                <a:gd name="connsiteX3110" fmla="*/ 3224361 w 10032639"/>
                <a:gd name="connsiteY3110" fmla="*/ 1354162 h 2801577"/>
                <a:gd name="connsiteX3111" fmla="*/ 3234799 w 10032639"/>
                <a:gd name="connsiteY3111" fmla="*/ 1347321 h 2801577"/>
                <a:gd name="connsiteX3112" fmla="*/ 3245237 w 10032639"/>
                <a:gd name="connsiteY3112" fmla="*/ 1338679 h 2801577"/>
                <a:gd name="connsiteX3113" fmla="*/ 3252076 w 10032639"/>
                <a:gd name="connsiteY3113" fmla="*/ 1333279 h 2801577"/>
                <a:gd name="connsiteX3114" fmla="*/ 3262515 w 10032639"/>
                <a:gd name="connsiteY3114" fmla="*/ 1330038 h 2801577"/>
                <a:gd name="connsiteX3115" fmla="*/ 3267554 w 10032639"/>
                <a:gd name="connsiteY3115" fmla="*/ 1328238 h 2801577"/>
                <a:gd name="connsiteX3116" fmla="*/ 3274753 w 10032639"/>
                <a:gd name="connsiteY3116" fmla="*/ 1326438 h 2801577"/>
                <a:gd name="connsiteX3117" fmla="*/ 3291670 w 10032639"/>
                <a:gd name="connsiteY3117" fmla="*/ 1326438 h 2801577"/>
                <a:gd name="connsiteX3118" fmla="*/ 3295269 w 10032639"/>
                <a:gd name="connsiteY3118" fmla="*/ 1321037 h 2801577"/>
                <a:gd name="connsiteX3119" fmla="*/ 3298869 w 10032639"/>
                <a:gd name="connsiteY3119" fmla="*/ 1315996 h 2801577"/>
                <a:gd name="connsiteX3120" fmla="*/ 3305707 w 10032639"/>
                <a:gd name="connsiteY3120" fmla="*/ 1310595 h 2801577"/>
                <a:gd name="connsiteX3121" fmla="*/ 3305707 w 10032639"/>
                <a:gd name="connsiteY3121" fmla="*/ 1305554 h 2801577"/>
                <a:gd name="connsiteX3122" fmla="*/ 3319745 w 10032639"/>
                <a:gd name="connsiteY3122" fmla="*/ 1305554 h 2801577"/>
                <a:gd name="connsiteX3123" fmla="*/ 3326584 w 10032639"/>
                <a:gd name="connsiteY3123" fmla="*/ 1305554 h 2801577"/>
                <a:gd name="connsiteX3124" fmla="*/ 3328384 w 10032639"/>
                <a:gd name="connsiteY3124" fmla="*/ 1298713 h 2801577"/>
                <a:gd name="connsiteX3125" fmla="*/ 3331624 w 10032639"/>
                <a:gd name="connsiteY3125" fmla="*/ 1293313 h 2801577"/>
                <a:gd name="connsiteX3126" fmla="*/ 3335223 w 10032639"/>
                <a:gd name="connsiteY3126" fmla="*/ 1290072 h 2801577"/>
                <a:gd name="connsiteX3127" fmla="*/ 3340262 w 10032639"/>
                <a:gd name="connsiteY3127" fmla="*/ 1288272 h 2801577"/>
                <a:gd name="connsiteX3128" fmla="*/ 3347461 w 10032639"/>
                <a:gd name="connsiteY3128" fmla="*/ 1286472 h 2801577"/>
                <a:gd name="connsiteX3129" fmla="*/ 3354300 w 10032639"/>
                <a:gd name="connsiteY3129" fmla="*/ 1286472 h 2801577"/>
                <a:gd name="connsiteX3130" fmla="*/ 3357899 w 10032639"/>
                <a:gd name="connsiteY3130" fmla="*/ 1291512 h 2801577"/>
                <a:gd name="connsiteX3131" fmla="*/ 3359339 w 10032639"/>
                <a:gd name="connsiteY3131" fmla="*/ 1291512 h 2801577"/>
                <a:gd name="connsiteX3132" fmla="*/ 3362939 w 10032639"/>
                <a:gd name="connsiteY3132" fmla="*/ 1291512 h 2801577"/>
                <a:gd name="connsiteX3133" fmla="*/ 3366538 w 10032639"/>
                <a:gd name="connsiteY3133" fmla="*/ 1290072 h 2801577"/>
                <a:gd name="connsiteX3134" fmla="*/ 3369777 w 10032639"/>
                <a:gd name="connsiteY3134" fmla="*/ 1284671 h 2801577"/>
                <a:gd name="connsiteX3135" fmla="*/ 3380215 w 10032639"/>
                <a:gd name="connsiteY3135" fmla="*/ 1276030 h 2801577"/>
                <a:gd name="connsiteX3136" fmla="*/ 3392454 w 10032639"/>
                <a:gd name="connsiteY3136" fmla="*/ 1269189 h 2801577"/>
                <a:gd name="connsiteX3137" fmla="*/ 3406132 w 10032639"/>
                <a:gd name="connsiteY3137" fmla="*/ 1267389 h 2801577"/>
                <a:gd name="connsiteX3138" fmla="*/ 3418369 w 10032639"/>
                <a:gd name="connsiteY3138" fmla="*/ 1267389 h 2801577"/>
                <a:gd name="connsiteX3139" fmla="*/ 2171890 w 10032639"/>
                <a:gd name="connsiteY3139" fmla="*/ 1251907 h 2801577"/>
                <a:gd name="connsiteX3140" fmla="*/ 2145974 w 10032639"/>
                <a:gd name="connsiteY3140" fmla="*/ 1262348 h 2801577"/>
                <a:gd name="connsiteX3141" fmla="*/ 2137335 w 10032639"/>
                <a:gd name="connsiteY3141" fmla="*/ 1269189 h 2801577"/>
                <a:gd name="connsiteX3142" fmla="*/ 2147774 w 10032639"/>
                <a:gd name="connsiteY3142" fmla="*/ 1267389 h 2801577"/>
                <a:gd name="connsiteX3143" fmla="*/ 2156413 w 10032639"/>
                <a:gd name="connsiteY3143" fmla="*/ 1262348 h 2801577"/>
                <a:gd name="connsiteX3144" fmla="*/ 2165051 w 10032639"/>
                <a:gd name="connsiteY3144" fmla="*/ 1258748 h 2801577"/>
                <a:gd name="connsiteX3145" fmla="*/ 6387685 w 10032639"/>
                <a:gd name="connsiteY3145" fmla="*/ 1248761 h 2801577"/>
                <a:gd name="connsiteX3146" fmla="*/ 6340884 w 10032639"/>
                <a:gd name="connsiteY3146" fmla="*/ 1280077 h 2801577"/>
                <a:gd name="connsiteX3147" fmla="*/ 6353124 w 10032639"/>
                <a:gd name="connsiteY3147" fmla="*/ 1272877 h 2801577"/>
                <a:gd name="connsiteX3148" fmla="*/ 6358164 w 10032639"/>
                <a:gd name="connsiteY3148" fmla="*/ 1271438 h 2801577"/>
                <a:gd name="connsiteX3149" fmla="*/ 6365004 w 10032639"/>
                <a:gd name="connsiteY3149" fmla="*/ 1266038 h 2801577"/>
                <a:gd name="connsiteX3150" fmla="*/ 6373645 w 10032639"/>
                <a:gd name="connsiteY3150" fmla="*/ 1260999 h 2801577"/>
                <a:gd name="connsiteX3151" fmla="*/ 6384085 w 10032639"/>
                <a:gd name="connsiteY3151" fmla="*/ 1254160 h 2801577"/>
                <a:gd name="connsiteX3152" fmla="*/ 5598542 w 10032639"/>
                <a:gd name="connsiteY3152" fmla="*/ 1243721 h 2801577"/>
                <a:gd name="connsiteX3153" fmla="*/ 5594941 w 10032639"/>
                <a:gd name="connsiteY3153" fmla="*/ 1246961 h 2801577"/>
                <a:gd name="connsiteX3154" fmla="*/ 5596741 w 10032639"/>
                <a:gd name="connsiteY3154" fmla="*/ 1248761 h 2801577"/>
                <a:gd name="connsiteX3155" fmla="*/ 9657092 w 10032639"/>
                <a:gd name="connsiteY3155" fmla="*/ 1242874 h 2801577"/>
                <a:gd name="connsiteX3156" fmla="*/ 9617125 w 10032639"/>
                <a:gd name="connsiteY3156" fmla="*/ 1294728 h 2801577"/>
                <a:gd name="connsiteX3157" fmla="*/ 9573917 w 10032639"/>
                <a:gd name="connsiteY3157" fmla="*/ 1345143 h 2801577"/>
                <a:gd name="connsiteX3158" fmla="*/ 9528909 w 10032639"/>
                <a:gd name="connsiteY3158" fmla="*/ 1391596 h 2801577"/>
                <a:gd name="connsiteX3159" fmla="*/ 9478500 w 10032639"/>
                <a:gd name="connsiteY3159" fmla="*/ 1438410 h 2801577"/>
                <a:gd name="connsiteX3160" fmla="*/ 9423050 w 10032639"/>
                <a:gd name="connsiteY3160" fmla="*/ 1487023 h 2801577"/>
                <a:gd name="connsiteX3161" fmla="*/ 9367960 w 10032639"/>
                <a:gd name="connsiteY3161" fmla="*/ 1533837 h 2801577"/>
                <a:gd name="connsiteX3162" fmla="*/ 9260661 w 10032639"/>
                <a:gd name="connsiteY3162" fmla="*/ 1620622 h 2801577"/>
                <a:gd name="connsiteX3163" fmla="*/ 9234737 w 10032639"/>
                <a:gd name="connsiteY3163" fmla="*/ 1636106 h 2801577"/>
                <a:gd name="connsiteX3164" fmla="*/ 9210252 w 10032639"/>
                <a:gd name="connsiteY3164" fmla="*/ 1651591 h 2801577"/>
                <a:gd name="connsiteX3165" fmla="*/ 9173886 w 10032639"/>
                <a:gd name="connsiteY3165" fmla="*/ 1673917 h 2801577"/>
                <a:gd name="connsiteX3166" fmla="*/ 9161644 w 10032639"/>
                <a:gd name="connsiteY3166" fmla="*/ 1686161 h 2801577"/>
                <a:gd name="connsiteX3167" fmla="*/ 9151202 w 10032639"/>
                <a:gd name="connsiteY3167" fmla="*/ 1698404 h 2801577"/>
                <a:gd name="connsiteX3168" fmla="*/ 9144361 w 10032639"/>
                <a:gd name="connsiteY3168" fmla="*/ 1713888 h 2801577"/>
                <a:gd name="connsiteX3169" fmla="*/ 9139320 w 10032639"/>
                <a:gd name="connsiteY3169" fmla="*/ 1729373 h 2801577"/>
                <a:gd name="connsiteX3170" fmla="*/ 9165244 w 10032639"/>
                <a:gd name="connsiteY3170" fmla="*/ 1715689 h 2801577"/>
                <a:gd name="connsiteX3171" fmla="*/ 9187568 w 10032639"/>
                <a:gd name="connsiteY3171" fmla="*/ 1699844 h 2801577"/>
                <a:gd name="connsiteX3172" fmla="*/ 9208452 w 10032639"/>
                <a:gd name="connsiteY3172" fmla="*/ 1682559 h 2801577"/>
                <a:gd name="connsiteX3173" fmla="*/ 9229336 w 10032639"/>
                <a:gd name="connsiteY3173" fmla="*/ 1665275 h 2801577"/>
                <a:gd name="connsiteX3174" fmla="*/ 9252020 w 10032639"/>
                <a:gd name="connsiteY3174" fmla="*/ 1641148 h 2801577"/>
                <a:gd name="connsiteX3175" fmla="*/ 9274344 w 10032639"/>
                <a:gd name="connsiteY3175" fmla="*/ 1618821 h 2801577"/>
                <a:gd name="connsiteX3176" fmla="*/ 9321152 w 10032639"/>
                <a:gd name="connsiteY3176" fmla="*/ 1577049 h 2801577"/>
                <a:gd name="connsiteX3177" fmla="*/ 9373001 w 10032639"/>
                <a:gd name="connsiteY3177" fmla="*/ 1533837 h 2801577"/>
                <a:gd name="connsiteX3178" fmla="*/ 9406127 w 10032639"/>
                <a:gd name="connsiteY3178" fmla="*/ 1506109 h 2801577"/>
                <a:gd name="connsiteX3179" fmla="*/ 9437093 w 10032639"/>
                <a:gd name="connsiteY3179" fmla="*/ 1480182 h 2801577"/>
                <a:gd name="connsiteX3180" fmla="*/ 9461217 w 10032639"/>
                <a:gd name="connsiteY3180" fmla="*/ 1459296 h 2801577"/>
                <a:gd name="connsiteX3181" fmla="*/ 9487142 w 10032639"/>
                <a:gd name="connsiteY3181" fmla="*/ 1436609 h 2801577"/>
                <a:gd name="connsiteX3182" fmla="*/ 9537551 w 10032639"/>
                <a:gd name="connsiteY3182" fmla="*/ 1388355 h 2801577"/>
                <a:gd name="connsiteX3183" fmla="*/ 9570317 w 10032639"/>
                <a:gd name="connsiteY3183" fmla="*/ 1355586 h 2801577"/>
                <a:gd name="connsiteX3184" fmla="*/ 9589400 w 10032639"/>
                <a:gd name="connsiteY3184" fmla="*/ 1338301 h 2801577"/>
                <a:gd name="connsiteX3185" fmla="*/ 9610284 w 10032639"/>
                <a:gd name="connsiteY3185" fmla="*/ 1322456 h 2801577"/>
                <a:gd name="connsiteX3186" fmla="*/ 9623966 w 10032639"/>
                <a:gd name="connsiteY3186" fmla="*/ 1310213 h 2801577"/>
                <a:gd name="connsiteX3187" fmla="*/ 9634408 w 10032639"/>
                <a:gd name="connsiteY3187" fmla="*/ 1298329 h 2801577"/>
                <a:gd name="connsiteX3188" fmla="*/ 9641249 w 10032639"/>
                <a:gd name="connsiteY3188" fmla="*/ 1286086 h 2801577"/>
                <a:gd name="connsiteX3189" fmla="*/ 9644850 w 10032639"/>
                <a:gd name="connsiteY3189" fmla="*/ 1275643 h 2801577"/>
                <a:gd name="connsiteX3190" fmla="*/ 9646650 w 10032639"/>
                <a:gd name="connsiteY3190" fmla="*/ 1270601 h 2801577"/>
                <a:gd name="connsiteX3191" fmla="*/ 9650251 w 10032639"/>
                <a:gd name="connsiteY3191" fmla="*/ 1267000 h 2801577"/>
                <a:gd name="connsiteX3192" fmla="*/ 9651691 w 10032639"/>
                <a:gd name="connsiteY3192" fmla="*/ 1263760 h 2801577"/>
                <a:gd name="connsiteX3193" fmla="*/ 9657092 w 10032639"/>
                <a:gd name="connsiteY3193" fmla="*/ 1244674 h 2801577"/>
                <a:gd name="connsiteX3194" fmla="*/ 2374537 w 10032639"/>
                <a:gd name="connsiteY3194" fmla="*/ 1241465 h 2801577"/>
                <a:gd name="connsiteX3195" fmla="*/ 2362660 w 10032639"/>
                <a:gd name="connsiteY3195" fmla="*/ 1246866 h 2801577"/>
                <a:gd name="connsiteX3196" fmla="*/ 2303629 w 10032639"/>
                <a:gd name="connsiteY3196" fmla="*/ 1270989 h 2801577"/>
                <a:gd name="connsiteX3197" fmla="*/ 2241359 w 10032639"/>
                <a:gd name="connsiteY3197" fmla="*/ 1295113 h 2801577"/>
                <a:gd name="connsiteX3198" fmla="*/ 2171890 w 10032639"/>
                <a:gd name="connsiteY3198" fmla="*/ 1317796 h 2801577"/>
                <a:gd name="connsiteX3199" fmla="*/ 2097742 w 10032639"/>
                <a:gd name="connsiteY3199" fmla="*/ 1340120 h 2801577"/>
                <a:gd name="connsiteX3200" fmla="*/ 2092703 w 10032639"/>
                <a:gd name="connsiteY3200" fmla="*/ 1362803 h 2801577"/>
                <a:gd name="connsiteX3201" fmla="*/ 2087304 w 10032639"/>
                <a:gd name="connsiteY3201" fmla="*/ 1380086 h 2801577"/>
                <a:gd name="connsiteX3202" fmla="*/ 2083704 w 10032639"/>
                <a:gd name="connsiteY3202" fmla="*/ 1390527 h 2801577"/>
                <a:gd name="connsiteX3203" fmla="*/ 2097742 w 10032639"/>
                <a:gd name="connsiteY3203" fmla="*/ 1385126 h 2801577"/>
                <a:gd name="connsiteX3204" fmla="*/ 2111780 w 10032639"/>
                <a:gd name="connsiteY3204" fmla="*/ 1381886 h 2801577"/>
                <a:gd name="connsiteX3205" fmla="*/ 2120419 w 10032639"/>
                <a:gd name="connsiteY3205" fmla="*/ 1380086 h 2801577"/>
                <a:gd name="connsiteX3206" fmla="*/ 2127257 w 10032639"/>
                <a:gd name="connsiteY3206" fmla="*/ 1375045 h 2801577"/>
                <a:gd name="connsiteX3207" fmla="*/ 2132296 w 10032639"/>
                <a:gd name="connsiteY3207" fmla="*/ 1371444 h 2801577"/>
                <a:gd name="connsiteX3208" fmla="*/ 2135896 w 10032639"/>
                <a:gd name="connsiteY3208" fmla="*/ 1366404 h 2801577"/>
                <a:gd name="connsiteX3209" fmla="*/ 2137335 w 10032639"/>
                <a:gd name="connsiteY3209" fmla="*/ 1357762 h 2801577"/>
                <a:gd name="connsiteX3210" fmla="*/ 2147774 w 10032639"/>
                <a:gd name="connsiteY3210" fmla="*/ 1355962 h 2801577"/>
                <a:gd name="connsiteX3211" fmla="*/ 2166851 w 10032639"/>
                <a:gd name="connsiteY3211" fmla="*/ 1352361 h 2801577"/>
                <a:gd name="connsiteX3212" fmla="*/ 2185928 w 10032639"/>
                <a:gd name="connsiteY3212" fmla="*/ 1347321 h 2801577"/>
                <a:gd name="connsiteX3213" fmla="*/ 2203205 w 10032639"/>
                <a:gd name="connsiteY3213" fmla="*/ 1341920 h 2801577"/>
                <a:gd name="connsiteX3214" fmla="*/ 2219042 w 10032639"/>
                <a:gd name="connsiteY3214" fmla="*/ 1333279 h 2801577"/>
                <a:gd name="connsiteX3215" fmla="*/ 2249998 w 10032639"/>
                <a:gd name="connsiteY3215" fmla="*/ 1317796 h 2801577"/>
                <a:gd name="connsiteX3216" fmla="*/ 2279513 w 10032639"/>
                <a:gd name="connsiteY3216" fmla="*/ 1300514 h 2801577"/>
                <a:gd name="connsiteX3217" fmla="*/ 2305429 w 10032639"/>
                <a:gd name="connsiteY3217" fmla="*/ 1284671 h 2801577"/>
                <a:gd name="connsiteX3218" fmla="*/ 2333144 w 10032639"/>
                <a:gd name="connsiteY3218" fmla="*/ 1269189 h 2801577"/>
                <a:gd name="connsiteX3219" fmla="*/ 2343583 w 10032639"/>
                <a:gd name="connsiteY3219" fmla="*/ 1262348 h 2801577"/>
                <a:gd name="connsiteX3220" fmla="*/ 2354021 w 10032639"/>
                <a:gd name="connsiteY3220" fmla="*/ 1258748 h 2801577"/>
                <a:gd name="connsiteX3221" fmla="*/ 2364099 w 10032639"/>
                <a:gd name="connsiteY3221" fmla="*/ 1255507 h 2801577"/>
                <a:gd name="connsiteX3222" fmla="*/ 2374537 w 10032639"/>
                <a:gd name="connsiteY3222" fmla="*/ 1253707 h 2801577"/>
                <a:gd name="connsiteX3223" fmla="*/ 4870948 w 10032639"/>
                <a:gd name="connsiteY3223" fmla="*/ 1233584 h 2801577"/>
                <a:gd name="connsiteX3224" fmla="*/ 4869148 w 10032639"/>
                <a:gd name="connsiteY3224" fmla="*/ 1235384 h 2801577"/>
                <a:gd name="connsiteX3225" fmla="*/ 4872748 w 10032639"/>
                <a:gd name="connsiteY3225" fmla="*/ 1238624 h 2801577"/>
                <a:gd name="connsiteX3226" fmla="*/ 4872748 w 10032639"/>
                <a:gd name="connsiteY3226" fmla="*/ 1237184 h 2801577"/>
                <a:gd name="connsiteX3227" fmla="*/ 4874548 w 10032639"/>
                <a:gd name="connsiteY3227" fmla="*/ 1235384 h 2801577"/>
                <a:gd name="connsiteX3228" fmla="*/ 7230830 w 10032639"/>
                <a:gd name="connsiteY3228" fmla="*/ 1231483 h 2801577"/>
                <a:gd name="connsiteX3229" fmla="*/ 7208150 w 10032639"/>
                <a:gd name="connsiteY3229" fmla="*/ 1245521 h 2801577"/>
                <a:gd name="connsiteX3230" fmla="*/ 7209950 w 10032639"/>
                <a:gd name="connsiteY3230" fmla="*/ 1245521 h 2801577"/>
                <a:gd name="connsiteX3231" fmla="*/ 7222190 w 10032639"/>
                <a:gd name="connsiteY3231" fmla="*/ 1236882 h 2801577"/>
                <a:gd name="connsiteX3232" fmla="*/ 4874548 w 10032639"/>
                <a:gd name="connsiteY3232" fmla="*/ 1228544 h 2801577"/>
                <a:gd name="connsiteX3233" fmla="*/ 4872748 w 10032639"/>
                <a:gd name="connsiteY3233" fmla="*/ 1229984 h 2801577"/>
                <a:gd name="connsiteX3234" fmla="*/ 4874548 w 10032639"/>
                <a:gd name="connsiteY3234" fmla="*/ 1229984 h 2801577"/>
                <a:gd name="connsiteX3235" fmla="*/ 9443934 w 10032639"/>
                <a:gd name="connsiteY3235" fmla="*/ 1223788 h 2801577"/>
                <a:gd name="connsiteX3236" fmla="*/ 9428451 w 10032639"/>
                <a:gd name="connsiteY3236" fmla="*/ 1237832 h 2801577"/>
                <a:gd name="connsiteX3237" fmla="*/ 9433492 w 10032639"/>
                <a:gd name="connsiteY3237" fmla="*/ 1236032 h 2801577"/>
                <a:gd name="connsiteX3238" fmla="*/ 9438893 w 10032639"/>
                <a:gd name="connsiteY3238" fmla="*/ 1232431 h 2801577"/>
                <a:gd name="connsiteX3239" fmla="*/ 9442134 w 10032639"/>
                <a:gd name="connsiteY3239" fmla="*/ 1229190 h 2801577"/>
                <a:gd name="connsiteX3240" fmla="*/ 1801870 w 10032639"/>
                <a:gd name="connsiteY3240" fmla="*/ 1222742 h 2801577"/>
                <a:gd name="connsiteX3241" fmla="*/ 1800070 w 10032639"/>
                <a:gd name="connsiteY3241" fmla="*/ 1225983 h 2801577"/>
                <a:gd name="connsiteX3242" fmla="*/ 1798270 w 10032639"/>
                <a:gd name="connsiteY3242" fmla="*/ 1231023 h 2801577"/>
                <a:gd name="connsiteX3243" fmla="*/ 1794671 w 10032639"/>
                <a:gd name="connsiteY3243" fmla="*/ 1232824 h 2801577"/>
                <a:gd name="connsiteX3244" fmla="*/ 1736000 w 10032639"/>
                <a:gd name="connsiteY3244" fmla="*/ 1274230 h 2801577"/>
                <a:gd name="connsiteX3245" fmla="*/ 1671931 w 10032639"/>
                <a:gd name="connsiteY3245" fmla="*/ 1315996 h 2801577"/>
                <a:gd name="connsiteX3246" fmla="*/ 1604261 w 10032639"/>
                <a:gd name="connsiteY3246" fmla="*/ 1355962 h 2801577"/>
                <a:gd name="connsiteX3247" fmla="*/ 1533353 w 10032639"/>
                <a:gd name="connsiteY3247" fmla="*/ 1395568 h 2801577"/>
                <a:gd name="connsiteX3248" fmla="*/ 1400174 w 10032639"/>
                <a:gd name="connsiteY3248" fmla="*/ 1468299 h 2801577"/>
                <a:gd name="connsiteX3249" fmla="*/ 1334305 w 10032639"/>
                <a:gd name="connsiteY3249" fmla="*/ 1504664 h 2801577"/>
                <a:gd name="connsiteX3250" fmla="*/ 1268795 w 10032639"/>
                <a:gd name="connsiteY3250" fmla="*/ 1542830 h 2801577"/>
                <a:gd name="connsiteX3251" fmla="*/ 1272035 w 10032639"/>
                <a:gd name="connsiteY3251" fmla="*/ 1563353 h 2801577"/>
                <a:gd name="connsiteX3252" fmla="*/ 1279234 w 10032639"/>
                <a:gd name="connsiteY3252" fmla="*/ 1582796 h 2801577"/>
                <a:gd name="connsiteX3253" fmla="*/ 1294711 w 10032639"/>
                <a:gd name="connsiteY3253" fmla="*/ 1619161 h 2801577"/>
                <a:gd name="connsiteX3254" fmla="*/ 1299750 w 10032639"/>
                <a:gd name="connsiteY3254" fmla="*/ 1613760 h 2801577"/>
                <a:gd name="connsiteX3255" fmla="*/ 1303350 w 10032639"/>
                <a:gd name="connsiteY3255" fmla="*/ 1608720 h 2801577"/>
                <a:gd name="connsiteX3256" fmla="*/ 1306589 w 10032639"/>
                <a:gd name="connsiteY3256" fmla="*/ 1606919 h 2801577"/>
                <a:gd name="connsiteX3257" fmla="*/ 1311988 w 10032639"/>
                <a:gd name="connsiteY3257" fmla="*/ 1603319 h 2801577"/>
                <a:gd name="connsiteX3258" fmla="*/ 1317027 w 10032639"/>
                <a:gd name="connsiteY3258" fmla="*/ 1601879 h 2801577"/>
                <a:gd name="connsiteX3259" fmla="*/ 1329265 w 10032639"/>
                <a:gd name="connsiteY3259" fmla="*/ 1601879 h 2801577"/>
                <a:gd name="connsiteX3260" fmla="*/ 1341144 w 10032639"/>
                <a:gd name="connsiteY3260" fmla="*/ 1603319 h 2801577"/>
                <a:gd name="connsiteX3261" fmla="*/ 1384697 w 10032639"/>
                <a:gd name="connsiteY3261" fmla="*/ 1558312 h 2801577"/>
                <a:gd name="connsiteX3262" fmla="*/ 1398374 w 10032639"/>
                <a:gd name="connsiteY3262" fmla="*/ 1547871 h 2801577"/>
                <a:gd name="connsiteX3263" fmla="*/ 1414212 w 10032639"/>
                <a:gd name="connsiteY3263" fmla="*/ 1537429 h 2801577"/>
                <a:gd name="connsiteX3264" fmla="*/ 1431489 w 10032639"/>
                <a:gd name="connsiteY3264" fmla="*/ 1528788 h 2801577"/>
                <a:gd name="connsiteX3265" fmla="*/ 1452006 w 10032639"/>
                <a:gd name="connsiteY3265" fmla="*/ 1521947 h 2801577"/>
                <a:gd name="connsiteX3266" fmla="*/ 1469283 w 10032639"/>
                <a:gd name="connsiteY3266" fmla="*/ 1506464 h 2801577"/>
                <a:gd name="connsiteX3267" fmla="*/ 1486560 w 10032639"/>
                <a:gd name="connsiteY3267" fmla="*/ 1492782 h 2801577"/>
                <a:gd name="connsiteX3268" fmla="*/ 1503838 w 10032639"/>
                <a:gd name="connsiteY3268" fmla="*/ 1478740 h 2801577"/>
                <a:gd name="connsiteX3269" fmla="*/ 1521475 w 10032639"/>
                <a:gd name="connsiteY3269" fmla="*/ 1468299 h 2801577"/>
                <a:gd name="connsiteX3270" fmla="*/ 1562868 w 10032639"/>
                <a:gd name="connsiteY3270" fmla="*/ 1449216 h 2801577"/>
                <a:gd name="connsiteX3271" fmla="*/ 1599222 w 10032639"/>
                <a:gd name="connsiteY3271" fmla="*/ 1430133 h 2801577"/>
                <a:gd name="connsiteX3272" fmla="*/ 1616499 w 10032639"/>
                <a:gd name="connsiteY3272" fmla="*/ 1411050 h 2801577"/>
                <a:gd name="connsiteX3273" fmla="*/ 1633776 w 10032639"/>
                <a:gd name="connsiteY3273" fmla="*/ 1393768 h 2801577"/>
                <a:gd name="connsiteX3274" fmla="*/ 1651054 w 10032639"/>
                <a:gd name="connsiteY3274" fmla="*/ 1380086 h 2801577"/>
                <a:gd name="connsiteX3275" fmla="*/ 1670131 w 10032639"/>
                <a:gd name="connsiteY3275" fmla="*/ 1366404 h 2801577"/>
                <a:gd name="connsiteX3276" fmla="*/ 1715123 w 10032639"/>
                <a:gd name="connsiteY3276" fmla="*/ 1341920 h 2801577"/>
                <a:gd name="connsiteX3277" fmla="*/ 1760116 w 10032639"/>
                <a:gd name="connsiteY3277" fmla="*/ 1315996 h 2801577"/>
                <a:gd name="connsiteX3278" fmla="*/ 1766955 w 10032639"/>
                <a:gd name="connsiteY3278" fmla="*/ 1309155 h 2801577"/>
                <a:gd name="connsiteX3279" fmla="*/ 1775594 w 10032639"/>
                <a:gd name="connsiteY3279" fmla="*/ 1300514 h 2801577"/>
                <a:gd name="connsiteX3280" fmla="*/ 1786032 w 10032639"/>
                <a:gd name="connsiteY3280" fmla="*/ 1291512 h 2801577"/>
                <a:gd name="connsiteX3281" fmla="*/ 1798270 w 10032639"/>
                <a:gd name="connsiteY3281" fmla="*/ 1284671 h 2801577"/>
                <a:gd name="connsiteX3282" fmla="*/ 1810508 w 10032639"/>
                <a:gd name="connsiteY3282" fmla="*/ 1277830 h 2801577"/>
                <a:gd name="connsiteX3283" fmla="*/ 1824186 w 10032639"/>
                <a:gd name="connsiteY3283" fmla="*/ 1267389 h 2801577"/>
                <a:gd name="connsiteX3284" fmla="*/ 1812308 w 10032639"/>
                <a:gd name="connsiteY3284" fmla="*/ 1245065 h 2801577"/>
                <a:gd name="connsiteX3285" fmla="*/ 4170000 w 10032639"/>
                <a:gd name="connsiteY3285" fmla="*/ 1221705 h 2801577"/>
                <a:gd name="connsiteX3286" fmla="*/ 4171440 w 10032639"/>
                <a:gd name="connsiteY3286" fmla="*/ 1223145 h 2801577"/>
                <a:gd name="connsiteX3287" fmla="*/ 4175041 w 10032639"/>
                <a:gd name="connsiteY3287" fmla="*/ 1221705 h 2801577"/>
                <a:gd name="connsiteX3288" fmla="*/ 8832905 w 10032639"/>
                <a:gd name="connsiteY3288" fmla="*/ 1216946 h 2801577"/>
                <a:gd name="connsiteX3289" fmla="*/ 8801579 w 10032639"/>
                <a:gd name="connsiteY3289" fmla="*/ 1237832 h 2801577"/>
                <a:gd name="connsiteX3290" fmla="*/ 8772054 w 10032639"/>
                <a:gd name="connsiteY3290" fmla="*/ 1256557 h 2801577"/>
                <a:gd name="connsiteX3291" fmla="*/ 8737488 w 10032639"/>
                <a:gd name="connsiteY3291" fmla="*/ 1282485 h 2801577"/>
                <a:gd name="connsiteX3292" fmla="*/ 8756571 w 10032639"/>
                <a:gd name="connsiteY3292" fmla="*/ 1282485 h 2801577"/>
                <a:gd name="connsiteX3293" fmla="*/ 8767013 w 10032639"/>
                <a:gd name="connsiteY3293" fmla="*/ 1270601 h 2801577"/>
                <a:gd name="connsiteX3294" fmla="*/ 8780696 w 10032639"/>
                <a:gd name="connsiteY3294" fmla="*/ 1260158 h 2801577"/>
                <a:gd name="connsiteX3295" fmla="*/ 8796539 w 10032639"/>
                <a:gd name="connsiteY3295" fmla="*/ 1253317 h 2801577"/>
                <a:gd name="connsiteX3296" fmla="*/ 8815622 w 10032639"/>
                <a:gd name="connsiteY3296" fmla="*/ 1246475 h 2801577"/>
                <a:gd name="connsiteX3297" fmla="*/ 8822463 w 10032639"/>
                <a:gd name="connsiteY3297" fmla="*/ 1230630 h 2801577"/>
                <a:gd name="connsiteX3298" fmla="*/ 8448356 w 10032639"/>
                <a:gd name="connsiteY3298" fmla="*/ 1215146 h 2801577"/>
                <a:gd name="connsiteX3299" fmla="*/ 8443315 w 10032639"/>
                <a:gd name="connsiteY3299" fmla="*/ 1216946 h 2801577"/>
                <a:gd name="connsiteX3300" fmla="*/ 8450157 w 10032639"/>
                <a:gd name="connsiteY3300" fmla="*/ 1218747 h 2801577"/>
                <a:gd name="connsiteX3301" fmla="*/ 8451957 w 10032639"/>
                <a:gd name="connsiteY3301" fmla="*/ 1216946 h 2801577"/>
                <a:gd name="connsiteX3302" fmla="*/ 3581063 w 10032639"/>
                <a:gd name="connsiteY3302" fmla="*/ 1206900 h 2801577"/>
                <a:gd name="connsiteX3303" fmla="*/ 3553348 w 10032639"/>
                <a:gd name="connsiteY3303" fmla="*/ 1215541 h 2801577"/>
                <a:gd name="connsiteX3304" fmla="*/ 3561986 w 10032639"/>
                <a:gd name="connsiteY3304" fmla="*/ 1225983 h 2801577"/>
                <a:gd name="connsiteX3305" fmla="*/ 3568825 w 10032639"/>
                <a:gd name="connsiteY3305" fmla="*/ 1238224 h 2801577"/>
                <a:gd name="connsiteX3306" fmla="*/ 3575664 w 10032639"/>
                <a:gd name="connsiteY3306" fmla="*/ 1258748 h 2801577"/>
                <a:gd name="connsiteX3307" fmla="*/ 3565226 w 10032639"/>
                <a:gd name="connsiteY3307" fmla="*/ 1258748 h 2801577"/>
                <a:gd name="connsiteX3308" fmla="*/ 3568825 w 10032639"/>
                <a:gd name="connsiteY3308" fmla="*/ 1265589 h 2801577"/>
                <a:gd name="connsiteX3309" fmla="*/ 3573865 w 10032639"/>
                <a:gd name="connsiteY3309" fmla="*/ 1279631 h 2801577"/>
                <a:gd name="connsiteX3310" fmla="*/ 3560187 w 10032639"/>
                <a:gd name="connsiteY3310" fmla="*/ 1284671 h 2801577"/>
                <a:gd name="connsiteX3311" fmla="*/ 3527432 w 10032639"/>
                <a:gd name="connsiteY3311" fmla="*/ 1300514 h 2801577"/>
                <a:gd name="connsiteX3312" fmla="*/ 3555148 w 10032639"/>
                <a:gd name="connsiteY3312" fmla="*/ 1290072 h 2801577"/>
                <a:gd name="connsiteX3313" fmla="*/ 3581063 w 10032639"/>
                <a:gd name="connsiteY3313" fmla="*/ 1277830 h 2801577"/>
                <a:gd name="connsiteX3314" fmla="*/ 9350677 w 10032639"/>
                <a:gd name="connsiteY3314" fmla="*/ 1204703 h 2801577"/>
                <a:gd name="connsiteX3315" fmla="*/ 9215653 w 10032639"/>
                <a:gd name="connsiteY3315" fmla="*/ 1324257 h 2801577"/>
                <a:gd name="connsiteX3316" fmla="*/ 9085670 w 10032639"/>
                <a:gd name="connsiteY3316" fmla="*/ 1443811 h 2801577"/>
                <a:gd name="connsiteX3317" fmla="*/ 9087470 w 10032639"/>
                <a:gd name="connsiteY3317" fmla="*/ 1445612 h 2801577"/>
                <a:gd name="connsiteX3318" fmla="*/ 9101153 w 10032639"/>
                <a:gd name="connsiteY3318" fmla="*/ 1438410 h 2801577"/>
                <a:gd name="connsiteX3319" fmla="*/ 9113395 w 10032639"/>
                <a:gd name="connsiteY3319" fmla="*/ 1426526 h 2801577"/>
                <a:gd name="connsiteX3320" fmla="*/ 9123837 w 10032639"/>
                <a:gd name="connsiteY3320" fmla="*/ 1410682 h 2801577"/>
                <a:gd name="connsiteX3321" fmla="*/ 9135719 w 10032639"/>
                <a:gd name="connsiteY3321" fmla="*/ 1398798 h 2801577"/>
                <a:gd name="connsiteX3322" fmla="*/ 9153002 w 10032639"/>
                <a:gd name="connsiteY3322" fmla="*/ 1386555 h 2801577"/>
                <a:gd name="connsiteX3323" fmla="*/ 9172085 w 10032639"/>
                <a:gd name="connsiteY3323" fmla="*/ 1376112 h 2801577"/>
                <a:gd name="connsiteX3324" fmla="*/ 9191169 w 10032639"/>
                <a:gd name="connsiteY3324" fmla="*/ 1358827 h 2801577"/>
                <a:gd name="connsiteX3325" fmla="*/ 9218894 w 10032639"/>
                <a:gd name="connsiteY3325" fmla="*/ 1329658 h 2801577"/>
                <a:gd name="connsiteX3326" fmla="*/ 9234737 w 10032639"/>
                <a:gd name="connsiteY3326" fmla="*/ 1315614 h 2801577"/>
                <a:gd name="connsiteX3327" fmla="*/ 9250219 w 10032639"/>
                <a:gd name="connsiteY3327" fmla="*/ 1303371 h 2801577"/>
                <a:gd name="connsiteX3328" fmla="*/ 9282985 w 10032639"/>
                <a:gd name="connsiteY3328" fmla="*/ 1273842 h 2801577"/>
                <a:gd name="connsiteX3329" fmla="*/ 9321152 w 10032639"/>
                <a:gd name="connsiteY3329" fmla="*/ 1237832 h 2801577"/>
                <a:gd name="connsiteX3330" fmla="*/ 9329794 w 10032639"/>
                <a:gd name="connsiteY3330" fmla="*/ 1229190 h 2801577"/>
                <a:gd name="connsiteX3331" fmla="*/ 9334835 w 10032639"/>
                <a:gd name="connsiteY3331" fmla="*/ 1225589 h 2801577"/>
                <a:gd name="connsiteX3332" fmla="*/ 9341676 w 10032639"/>
                <a:gd name="connsiteY3332" fmla="*/ 1225589 h 2801577"/>
                <a:gd name="connsiteX3333" fmla="*/ 9343476 w 10032639"/>
                <a:gd name="connsiteY3333" fmla="*/ 1225589 h 2801577"/>
                <a:gd name="connsiteX3334" fmla="*/ 9347077 w 10032639"/>
                <a:gd name="connsiteY3334" fmla="*/ 1216946 h 2801577"/>
                <a:gd name="connsiteX3335" fmla="*/ 9350677 w 10032639"/>
                <a:gd name="connsiteY3335" fmla="*/ 1206503 h 2801577"/>
                <a:gd name="connsiteX3336" fmla="*/ 3139414 w 10032639"/>
                <a:gd name="connsiteY3336" fmla="*/ 1203659 h 2801577"/>
                <a:gd name="connsiteX3337" fmla="*/ 3118898 w 10032639"/>
                <a:gd name="connsiteY3337" fmla="*/ 1212301 h 2801577"/>
                <a:gd name="connsiteX3338" fmla="*/ 3059867 w 10032639"/>
                <a:gd name="connsiteY3338" fmla="*/ 1236424 h 2801577"/>
                <a:gd name="connsiteX3339" fmla="*/ 3008035 w 10032639"/>
                <a:gd name="connsiteY3339" fmla="*/ 1258748 h 2801577"/>
                <a:gd name="connsiteX3340" fmla="*/ 2963043 w 10032639"/>
                <a:gd name="connsiteY3340" fmla="*/ 1279631 h 2801577"/>
                <a:gd name="connsiteX3341" fmla="*/ 2923449 w 10032639"/>
                <a:gd name="connsiteY3341" fmla="*/ 1301954 h 2801577"/>
                <a:gd name="connsiteX3342" fmla="*/ 2926689 w 10032639"/>
                <a:gd name="connsiteY3342" fmla="*/ 1310595 h 2801577"/>
                <a:gd name="connsiteX3343" fmla="*/ 2928488 w 10032639"/>
                <a:gd name="connsiteY3343" fmla="*/ 1314196 h 2801577"/>
                <a:gd name="connsiteX3344" fmla="*/ 2930288 w 10032639"/>
                <a:gd name="connsiteY3344" fmla="*/ 1319597 h 2801577"/>
                <a:gd name="connsiteX3345" fmla="*/ 2942526 w 10032639"/>
                <a:gd name="connsiteY3345" fmla="*/ 1315996 h 2801577"/>
                <a:gd name="connsiteX3346" fmla="*/ 2952964 w 10032639"/>
                <a:gd name="connsiteY3346" fmla="*/ 1314196 h 2801577"/>
                <a:gd name="connsiteX3347" fmla="*/ 2951165 w 10032639"/>
                <a:gd name="connsiteY3347" fmla="*/ 1307355 h 2801577"/>
                <a:gd name="connsiteX3348" fmla="*/ 2952964 w 10032639"/>
                <a:gd name="connsiteY3348" fmla="*/ 1300514 h 2801577"/>
                <a:gd name="connsiteX3349" fmla="*/ 2956204 w 10032639"/>
                <a:gd name="connsiteY3349" fmla="*/ 1295113 h 2801577"/>
                <a:gd name="connsiteX3350" fmla="*/ 2959803 w 10032639"/>
                <a:gd name="connsiteY3350" fmla="*/ 1291512 h 2801577"/>
                <a:gd name="connsiteX3351" fmla="*/ 2966642 w 10032639"/>
                <a:gd name="connsiteY3351" fmla="*/ 1288272 h 2801577"/>
                <a:gd name="connsiteX3352" fmla="*/ 2977081 w 10032639"/>
                <a:gd name="connsiteY3352" fmla="*/ 1286472 h 2801577"/>
                <a:gd name="connsiteX3353" fmla="*/ 2995798 w 10032639"/>
                <a:gd name="connsiteY3353" fmla="*/ 1281431 h 2801577"/>
                <a:gd name="connsiteX3354" fmla="*/ 3006236 w 10032639"/>
                <a:gd name="connsiteY3354" fmla="*/ 1279631 h 2801577"/>
                <a:gd name="connsiteX3355" fmla="*/ 3018474 w 10032639"/>
                <a:gd name="connsiteY3355" fmla="*/ 1279631 h 2801577"/>
                <a:gd name="connsiteX3356" fmla="*/ 3044390 w 10032639"/>
                <a:gd name="connsiteY3356" fmla="*/ 1279631 h 2801577"/>
                <a:gd name="connsiteX3357" fmla="*/ 3053028 w 10032639"/>
                <a:gd name="connsiteY3357" fmla="*/ 1272790 h 2801577"/>
                <a:gd name="connsiteX3358" fmla="*/ 3063466 w 10032639"/>
                <a:gd name="connsiteY3358" fmla="*/ 1262348 h 2801577"/>
                <a:gd name="connsiteX3359" fmla="*/ 3072105 w 10032639"/>
                <a:gd name="connsiteY3359" fmla="*/ 1253707 h 2801577"/>
                <a:gd name="connsiteX3360" fmla="*/ 3080744 w 10032639"/>
                <a:gd name="connsiteY3360" fmla="*/ 1246866 h 2801577"/>
                <a:gd name="connsiteX3361" fmla="*/ 3091182 w 10032639"/>
                <a:gd name="connsiteY3361" fmla="*/ 1241465 h 2801577"/>
                <a:gd name="connsiteX3362" fmla="*/ 3101621 w 10032639"/>
                <a:gd name="connsiteY3362" fmla="*/ 1238224 h 2801577"/>
                <a:gd name="connsiteX3363" fmla="*/ 3110259 w 10032639"/>
                <a:gd name="connsiteY3363" fmla="*/ 1234624 h 2801577"/>
                <a:gd name="connsiteX3364" fmla="*/ 3118898 w 10032639"/>
                <a:gd name="connsiteY3364" fmla="*/ 1225983 h 2801577"/>
                <a:gd name="connsiteX3365" fmla="*/ 1566467 w 10032639"/>
                <a:gd name="connsiteY3365" fmla="*/ 1201859 h 2801577"/>
                <a:gd name="connsiteX3366" fmla="*/ 1528313 w 10032639"/>
                <a:gd name="connsiteY3366" fmla="*/ 1225983 h 2801577"/>
                <a:gd name="connsiteX3367" fmla="*/ 1540551 w 10032639"/>
                <a:gd name="connsiteY3367" fmla="*/ 1222742 h 2801577"/>
                <a:gd name="connsiteX3368" fmla="*/ 1550990 w 10032639"/>
                <a:gd name="connsiteY3368" fmla="*/ 1217341 h 2801577"/>
                <a:gd name="connsiteX3369" fmla="*/ 1559628 w 10032639"/>
                <a:gd name="connsiteY3369" fmla="*/ 1210500 h 2801577"/>
                <a:gd name="connsiteX3370" fmla="*/ 470804 w 10032639"/>
                <a:gd name="connsiteY3370" fmla="*/ 1200059 h 2801577"/>
                <a:gd name="connsiteX3371" fmla="*/ 467204 w 10032639"/>
                <a:gd name="connsiteY3371" fmla="*/ 1203659 h 2801577"/>
                <a:gd name="connsiteX3372" fmla="*/ 462165 w 10032639"/>
                <a:gd name="connsiteY3372" fmla="*/ 1205100 h 2801577"/>
                <a:gd name="connsiteX3373" fmla="*/ 451727 w 10032639"/>
                <a:gd name="connsiteY3373" fmla="*/ 1210500 h 2801577"/>
                <a:gd name="connsiteX3374" fmla="*/ 451727 w 10032639"/>
                <a:gd name="connsiteY3374" fmla="*/ 1225983 h 2801577"/>
                <a:gd name="connsiteX3375" fmla="*/ 449927 w 10032639"/>
                <a:gd name="connsiteY3375" fmla="*/ 1241465 h 2801577"/>
                <a:gd name="connsiteX3376" fmla="*/ 458566 w 10032639"/>
                <a:gd name="connsiteY3376" fmla="*/ 1232824 h 2801577"/>
                <a:gd name="connsiteX3377" fmla="*/ 470804 w 10032639"/>
                <a:gd name="connsiteY3377" fmla="*/ 1225983 h 2801577"/>
                <a:gd name="connsiteX3378" fmla="*/ 484482 w 10032639"/>
                <a:gd name="connsiteY3378" fmla="*/ 1220942 h 2801577"/>
                <a:gd name="connsiteX3379" fmla="*/ 498519 w 10032639"/>
                <a:gd name="connsiteY3379" fmla="*/ 1217341 h 2801577"/>
                <a:gd name="connsiteX3380" fmla="*/ 508598 w 10032639"/>
                <a:gd name="connsiteY3380" fmla="*/ 1217341 h 2801577"/>
                <a:gd name="connsiteX3381" fmla="*/ 498519 w 10032639"/>
                <a:gd name="connsiteY3381" fmla="*/ 1212301 h 2801577"/>
                <a:gd name="connsiteX3382" fmla="*/ 484482 w 10032639"/>
                <a:gd name="connsiteY3382" fmla="*/ 1206900 h 2801577"/>
                <a:gd name="connsiteX3383" fmla="*/ 9585799 w 10032639"/>
                <a:gd name="connsiteY3383" fmla="*/ 1196060 h 2801577"/>
                <a:gd name="connsiteX3384" fmla="*/ 9539351 w 10032639"/>
                <a:gd name="connsiteY3384" fmla="*/ 1241073 h 2801577"/>
                <a:gd name="connsiteX3385" fmla="*/ 9492543 w 10032639"/>
                <a:gd name="connsiteY3385" fmla="*/ 1284285 h 2801577"/>
                <a:gd name="connsiteX3386" fmla="*/ 9445734 w 10032639"/>
                <a:gd name="connsiteY3386" fmla="*/ 1326057 h 2801577"/>
                <a:gd name="connsiteX3387" fmla="*/ 9398926 w 10032639"/>
                <a:gd name="connsiteY3387" fmla="*/ 1366029 h 2801577"/>
                <a:gd name="connsiteX3388" fmla="*/ 9305309 w 10032639"/>
                <a:gd name="connsiteY3388" fmla="*/ 1445612 h 2801577"/>
                <a:gd name="connsiteX3389" fmla="*/ 9215653 w 10032639"/>
                <a:gd name="connsiteY3389" fmla="*/ 1525194 h 2801577"/>
                <a:gd name="connsiteX3390" fmla="*/ 9135719 w 10032639"/>
                <a:gd name="connsiteY3390" fmla="*/ 1596135 h 2801577"/>
                <a:gd name="connsiteX3391" fmla="*/ 9135719 w 10032639"/>
                <a:gd name="connsiteY3391" fmla="*/ 1618821 h 2801577"/>
                <a:gd name="connsiteX3392" fmla="*/ 9146161 w 10032639"/>
                <a:gd name="connsiteY3392" fmla="*/ 1615220 h 2801577"/>
                <a:gd name="connsiteX3393" fmla="*/ 9158403 w 10032639"/>
                <a:gd name="connsiteY3393" fmla="*/ 1611619 h 2801577"/>
                <a:gd name="connsiteX3394" fmla="*/ 9163444 w 10032639"/>
                <a:gd name="connsiteY3394" fmla="*/ 1596135 h 2801577"/>
                <a:gd name="connsiteX3395" fmla="*/ 9172085 w 10032639"/>
                <a:gd name="connsiteY3395" fmla="*/ 1580650 h 2801577"/>
                <a:gd name="connsiteX3396" fmla="*/ 9184328 w 10032639"/>
                <a:gd name="connsiteY3396" fmla="*/ 1566606 h 2801577"/>
                <a:gd name="connsiteX3397" fmla="*/ 9199810 w 10032639"/>
                <a:gd name="connsiteY3397" fmla="*/ 1552922 h 2801577"/>
                <a:gd name="connsiteX3398" fmla="*/ 9229336 w 10032639"/>
                <a:gd name="connsiteY3398" fmla="*/ 1535637 h 2801577"/>
                <a:gd name="connsiteX3399" fmla="*/ 9246619 w 10032639"/>
                <a:gd name="connsiteY3399" fmla="*/ 1528435 h 2801577"/>
                <a:gd name="connsiteX3400" fmla="*/ 9265702 w 10032639"/>
                <a:gd name="connsiteY3400" fmla="*/ 1521593 h 2801577"/>
                <a:gd name="connsiteX3401" fmla="*/ 9307109 w 10032639"/>
                <a:gd name="connsiteY3401" fmla="*/ 1476580 h 2801577"/>
                <a:gd name="connsiteX3402" fmla="*/ 9350677 w 10032639"/>
                <a:gd name="connsiteY3402" fmla="*/ 1433368 h 2801577"/>
                <a:gd name="connsiteX3403" fmla="*/ 9397486 w 10032639"/>
                <a:gd name="connsiteY3403" fmla="*/ 1390156 h 2801577"/>
                <a:gd name="connsiteX3404" fmla="*/ 9447535 w 10032639"/>
                <a:gd name="connsiteY3404" fmla="*/ 1346943 h 2801577"/>
                <a:gd name="connsiteX3405" fmla="*/ 9483901 w 10032639"/>
                <a:gd name="connsiteY3405" fmla="*/ 1315614 h 2801577"/>
                <a:gd name="connsiteX3406" fmla="*/ 9518467 w 10032639"/>
                <a:gd name="connsiteY3406" fmla="*/ 1279244 h 2801577"/>
                <a:gd name="connsiteX3407" fmla="*/ 9553033 w 10032639"/>
                <a:gd name="connsiteY3407" fmla="*/ 1239272 h 2801577"/>
                <a:gd name="connsiteX3408" fmla="*/ 2951165 w 10032639"/>
                <a:gd name="connsiteY3408" fmla="*/ 1193218 h 2801577"/>
                <a:gd name="connsiteX3409" fmla="*/ 2937127 w 10032639"/>
                <a:gd name="connsiteY3409" fmla="*/ 1200059 h 2801577"/>
                <a:gd name="connsiteX3410" fmla="*/ 2926689 w 10032639"/>
                <a:gd name="connsiteY3410" fmla="*/ 1208700 h 2801577"/>
                <a:gd name="connsiteX3411" fmla="*/ 2940726 w 10032639"/>
                <a:gd name="connsiteY3411" fmla="*/ 1210500 h 2801577"/>
                <a:gd name="connsiteX3412" fmla="*/ 2942526 w 10032639"/>
                <a:gd name="connsiteY3412" fmla="*/ 1206900 h 2801577"/>
                <a:gd name="connsiteX3413" fmla="*/ 2947565 w 10032639"/>
                <a:gd name="connsiteY3413" fmla="*/ 1198259 h 2801577"/>
                <a:gd name="connsiteX3414" fmla="*/ 2952964 w 10032639"/>
                <a:gd name="connsiteY3414" fmla="*/ 1193218 h 2801577"/>
                <a:gd name="connsiteX3415" fmla="*/ 9492543 w 10032639"/>
                <a:gd name="connsiteY3415" fmla="*/ 1178775 h 2801577"/>
                <a:gd name="connsiteX3416" fmla="*/ 9463017 w 10032639"/>
                <a:gd name="connsiteY3416" fmla="*/ 1206503 h 2801577"/>
                <a:gd name="connsiteX3417" fmla="*/ 9471659 w 10032639"/>
                <a:gd name="connsiteY3417" fmla="*/ 1206503 h 2801577"/>
                <a:gd name="connsiteX3418" fmla="*/ 3221121 w 10032639"/>
                <a:gd name="connsiteY3418" fmla="*/ 1172335 h 2801577"/>
                <a:gd name="connsiteX3419" fmla="*/ 3215722 w 10032639"/>
                <a:gd name="connsiteY3419" fmla="*/ 1175575 h 2801577"/>
                <a:gd name="connsiteX3420" fmla="*/ 3144814 w 10032639"/>
                <a:gd name="connsiteY3420" fmla="*/ 1203659 h 2801577"/>
                <a:gd name="connsiteX3421" fmla="*/ 3144814 w 10032639"/>
                <a:gd name="connsiteY3421" fmla="*/ 1224182 h 2801577"/>
                <a:gd name="connsiteX3422" fmla="*/ 3151652 w 10032639"/>
                <a:gd name="connsiteY3422" fmla="*/ 1220942 h 2801577"/>
                <a:gd name="connsiteX3423" fmla="*/ 3158491 w 10032639"/>
                <a:gd name="connsiteY3423" fmla="*/ 1217341 h 2801577"/>
                <a:gd name="connsiteX3424" fmla="*/ 3167130 w 10032639"/>
                <a:gd name="connsiteY3424" fmla="*/ 1208700 h 2801577"/>
                <a:gd name="connsiteX3425" fmla="*/ 3179368 w 10032639"/>
                <a:gd name="connsiteY3425" fmla="*/ 1200059 h 2801577"/>
                <a:gd name="connsiteX3426" fmla="*/ 3186207 w 10032639"/>
                <a:gd name="connsiteY3426" fmla="*/ 1198259 h 2801577"/>
                <a:gd name="connsiteX3427" fmla="*/ 3196645 w 10032639"/>
                <a:gd name="connsiteY3427" fmla="*/ 1196458 h 2801577"/>
                <a:gd name="connsiteX3428" fmla="*/ 3203844 w 10032639"/>
                <a:gd name="connsiteY3428" fmla="*/ 1194658 h 2801577"/>
                <a:gd name="connsiteX3429" fmla="*/ 3205284 w 10032639"/>
                <a:gd name="connsiteY3429" fmla="*/ 1191418 h 2801577"/>
                <a:gd name="connsiteX3430" fmla="*/ 3210683 w 10032639"/>
                <a:gd name="connsiteY3430" fmla="*/ 1184576 h 2801577"/>
                <a:gd name="connsiteX3431" fmla="*/ 3217522 w 10032639"/>
                <a:gd name="connsiteY3431" fmla="*/ 1175575 h 2801577"/>
                <a:gd name="connsiteX3432" fmla="*/ 2997597 w 10032639"/>
                <a:gd name="connsiteY3432" fmla="*/ 1172335 h 2801577"/>
                <a:gd name="connsiteX3433" fmla="*/ 2990758 w 10032639"/>
                <a:gd name="connsiteY3433" fmla="*/ 1175575 h 2801577"/>
                <a:gd name="connsiteX3434" fmla="*/ 2971681 w 10032639"/>
                <a:gd name="connsiteY3434" fmla="*/ 1184576 h 2801577"/>
                <a:gd name="connsiteX3435" fmla="*/ 2977081 w 10032639"/>
                <a:gd name="connsiteY3435" fmla="*/ 1193218 h 2801577"/>
                <a:gd name="connsiteX3436" fmla="*/ 2977081 w 10032639"/>
                <a:gd name="connsiteY3436" fmla="*/ 1194658 h 2801577"/>
                <a:gd name="connsiteX3437" fmla="*/ 2980320 w 10032639"/>
                <a:gd name="connsiteY3437" fmla="*/ 1191418 h 2801577"/>
                <a:gd name="connsiteX3438" fmla="*/ 2988958 w 10032639"/>
                <a:gd name="connsiteY3438" fmla="*/ 1180976 h 2801577"/>
                <a:gd name="connsiteX3439" fmla="*/ 9390284 w 10032639"/>
                <a:gd name="connsiteY3439" fmla="*/ 1171933 h 2801577"/>
                <a:gd name="connsiteX3440" fmla="*/ 9381643 w 10032639"/>
                <a:gd name="connsiteY3440" fmla="*/ 1178775 h 2801577"/>
                <a:gd name="connsiteX3441" fmla="*/ 9385243 w 10032639"/>
                <a:gd name="connsiteY3441" fmla="*/ 1178775 h 2801577"/>
                <a:gd name="connsiteX3442" fmla="*/ 1611100 w 10032639"/>
                <a:gd name="connsiteY3442" fmla="*/ 1170534 h 2801577"/>
                <a:gd name="connsiteX3443" fmla="*/ 1595623 w 10032639"/>
                <a:gd name="connsiteY3443" fmla="*/ 1180976 h 2801577"/>
                <a:gd name="connsiteX3444" fmla="*/ 1604261 w 10032639"/>
                <a:gd name="connsiteY3444" fmla="*/ 1180976 h 2801577"/>
                <a:gd name="connsiteX3445" fmla="*/ 1606061 w 10032639"/>
                <a:gd name="connsiteY3445" fmla="*/ 1175575 h 2801577"/>
                <a:gd name="connsiteX3446" fmla="*/ 4493653 w 10032639"/>
                <a:gd name="connsiteY3446" fmla="*/ 1157269 h 2801577"/>
                <a:gd name="connsiteX3447" fmla="*/ 4490413 w 10032639"/>
                <a:gd name="connsiteY3447" fmla="*/ 1159069 h 2801577"/>
                <a:gd name="connsiteX3448" fmla="*/ 4491853 w 10032639"/>
                <a:gd name="connsiteY3448" fmla="*/ 1159069 h 2801577"/>
                <a:gd name="connsiteX3449" fmla="*/ 1639176 w 10032639"/>
                <a:gd name="connsiteY3449" fmla="*/ 1155052 h 2801577"/>
                <a:gd name="connsiteX3450" fmla="*/ 1616499 w 10032639"/>
                <a:gd name="connsiteY3450" fmla="*/ 1168734 h 2801577"/>
                <a:gd name="connsiteX3451" fmla="*/ 1628737 w 10032639"/>
                <a:gd name="connsiteY3451" fmla="*/ 1165134 h 2801577"/>
                <a:gd name="connsiteX3452" fmla="*/ 7185829 w 10032639"/>
                <a:gd name="connsiteY3452" fmla="*/ 1151933 h 2801577"/>
                <a:gd name="connsiteX3453" fmla="*/ 7123547 w 10032639"/>
                <a:gd name="connsiteY3453" fmla="*/ 1193327 h 2801577"/>
                <a:gd name="connsiteX3454" fmla="*/ 7185829 w 10032639"/>
                <a:gd name="connsiteY3454" fmla="*/ 1153732 h 2801577"/>
                <a:gd name="connsiteX3455" fmla="*/ 5724905 w 10032639"/>
                <a:gd name="connsiteY3455" fmla="*/ 1151933 h 2801577"/>
                <a:gd name="connsiteX3456" fmla="*/ 5681344 w 10032639"/>
                <a:gd name="connsiteY3456" fmla="*/ 1179649 h 2801577"/>
                <a:gd name="connsiteX3457" fmla="*/ 5650383 w 10032639"/>
                <a:gd name="connsiteY3457" fmla="*/ 1200527 h 2801577"/>
                <a:gd name="connsiteX3458" fmla="*/ 5619062 w 10032639"/>
                <a:gd name="connsiteY3458" fmla="*/ 1226443 h 2801577"/>
                <a:gd name="connsiteX3459" fmla="*/ 5648583 w 10032639"/>
                <a:gd name="connsiteY3459" fmla="*/ 1210965 h 2801577"/>
                <a:gd name="connsiteX3460" fmla="*/ 5662263 w 10032639"/>
                <a:gd name="connsiteY3460" fmla="*/ 1202326 h 2801577"/>
                <a:gd name="connsiteX3461" fmla="*/ 5674504 w 10032639"/>
                <a:gd name="connsiteY3461" fmla="*/ 1193327 h 2801577"/>
                <a:gd name="connsiteX3462" fmla="*/ 5700425 w 10032639"/>
                <a:gd name="connsiteY3462" fmla="*/ 1172810 h 2801577"/>
                <a:gd name="connsiteX3463" fmla="*/ 8244200 w 10032639"/>
                <a:gd name="connsiteY3463" fmla="*/ 1151047 h 2801577"/>
                <a:gd name="connsiteX3464" fmla="*/ 8223316 w 10032639"/>
                <a:gd name="connsiteY3464" fmla="*/ 1166532 h 2801577"/>
                <a:gd name="connsiteX3465" fmla="*/ 8214675 w 10032639"/>
                <a:gd name="connsiteY3465" fmla="*/ 1175174 h 2801577"/>
                <a:gd name="connsiteX3466" fmla="*/ 8226917 w 10032639"/>
                <a:gd name="connsiteY3466" fmla="*/ 1170133 h 2801577"/>
                <a:gd name="connsiteX3467" fmla="*/ 8150583 w 10032639"/>
                <a:gd name="connsiteY3467" fmla="*/ 1131962 h 2801577"/>
                <a:gd name="connsiteX3468" fmla="*/ 8138701 w 10032639"/>
                <a:gd name="connsiteY3468" fmla="*/ 1144205 h 2801577"/>
                <a:gd name="connsiteX3469" fmla="*/ 8128259 w 10032639"/>
                <a:gd name="connsiteY3469" fmla="*/ 1156089 h 2801577"/>
                <a:gd name="connsiteX3470" fmla="*/ 3335223 w 10032639"/>
                <a:gd name="connsiteY3470" fmla="*/ 1127328 h 2801577"/>
                <a:gd name="connsiteX3471" fmla="*/ 3222921 w 10032639"/>
                <a:gd name="connsiteY3471" fmla="*/ 1172335 h 2801577"/>
                <a:gd name="connsiteX3472" fmla="*/ 3227960 w 10032639"/>
                <a:gd name="connsiteY3472" fmla="*/ 1172335 h 2801577"/>
                <a:gd name="connsiteX3473" fmla="*/ 3255676 w 10032639"/>
                <a:gd name="connsiteY3473" fmla="*/ 1166934 h 2801577"/>
                <a:gd name="connsiteX3474" fmla="*/ 3279792 w 10032639"/>
                <a:gd name="connsiteY3474" fmla="*/ 1161893 h 2801577"/>
                <a:gd name="connsiteX3475" fmla="*/ 3298869 w 10032639"/>
                <a:gd name="connsiteY3475" fmla="*/ 1153252 h 2801577"/>
                <a:gd name="connsiteX3476" fmla="*/ 3307507 w 10032639"/>
                <a:gd name="connsiteY3476" fmla="*/ 1147851 h 2801577"/>
                <a:gd name="connsiteX3477" fmla="*/ 3314346 w 10032639"/>
                <a:gd name="connsiteY3477" fmla="*/ 1141010 h 2801577"/>
                <a:gd name="connsiteX3478" fmla="*/ 3324784 w 10032639"/>
                <a:gd name="connsiteY3478" fmla="*/ 1134169 h 2801577"/>
                <a:gd name="connsiteX3479" fmla="*/ 3337023 w 10032639"/>
                <a:gd name="connsiteY3479" fmla="*/ 1127328 h 2801577"/>
                <a:gd name="connsiteX3480" fmla="*/ 8945245 w 10032639"/>
                <a:gd name="connsiteY3480" fmla="*/ 1125120 h 2801577"/>
                <a:gd name="connsiteX3481" fmla="*/ 8921121 w 10032639"/>
                <a:gd name="connsiteY3481" fmla="*/ 1140604 h 2801577"/>
                <a:gd name="connsiteX3482" fmla="*/ 8900237 w 10032639"/>
                <a:gd name="connsiteY3482" fmla="*/ 1156089 h 2801577"/>
                <a:gd name="connsiteX3483" fmla="*/ 8867471 w 10032639"/>
                <a:gd name="connsiteY3483" fmla="*/ 1189218 h 2801577"/>
                <a:gd name="connsiteX3484" fmla="*/ 8869271 w 10032639"/>
                <a:gd name="connsiteY3484" fmla="*/ 1187418 h 2801577"/>
                <a:gd name="connsiteX3485" fmla="*/ 8882954 w 10032639"/>
                <a:gd name="connsiteY3485" fmla="*/ 1180576 h 2801577"/>
                <a:gd name="connsiteX3486" fmla="*/ 8896636 w 10032639"/>
                <a:gd name="connsiteY3486" fmla="*/ 1171933 h 2801577"/>
                <a:gd name="connsiteX3487" fmla="*/ 8908879 w 10032639"/>
                <a:gd name="connsiteY3487" fmla="*/ 1161490 h 2801577"/>
                <a:gd name="connsiteX3488" fmla="*/ 8922921 w 10032639"/>
                <a:gd name="connsiteY3488" fmla="*/ 1149247 h 2801577"/>
                <a:gd name="connsiteX3489" fmla="*/ 8926162 w 10032639"/>
                <a:gd name="connsiteY3489" fmla="*/ 1145646 h 2801577"/>
                <a:gd name="connsiteX3490" fmla="*/ 8952446 w 10032639"/>
                <a:gd name="connsiteY3490" fmla="*/ 1125120 h 2801577"/>
                <a:gd name="connsiteX3491" fmla="*/ 9657092 w 10032639"/>
                <a:gd name="connsiteY3491" fmla="*/ 1123319 h 2801577"/>
                <a:gd name="connsiteX3492" fmla="*/ 9632608 w 10032639"/>
                <a:gd name="connsiteY3492" fmla="*/ 1149247 h 2801577"/>
                <a:gd name="connsiteX3493" fmla="*/ 9641249 w 10032639"/>
                <a:gd name="connsiteY3493" fmla="*/ 1152848 h 2801577"/>
                <a:gd name="connsiteX3494" fmla="*/ 9651691 w 10032639"/>
                <a:gd name="connsiteY3494" fmla="*/ 1156089 h 2801577"/>
                <a:gd name="connsiteX3495" fmla="*/ 9653491 w 10032639"/>
                <a:gd name="connsiteY3495" fmla="*/ 1152848 h 2801577"/>
                <a:gd name="connsiteX3496" fmla="*/ 9653491 w 10032639"/>
                <a:gd name="connsiteY3496" fmla="*/ 1144205 h 2801577"/>
                <a:gd name="connsiteX3497" fmla="*/ 9657092 w 10032639"/>
                <a:gd name="connsiteY3497" fmla="*/ 1133762 h 2801577"/>
                <a:gd name="connsiteX3498" fmla="*/ 4919550 w 10032639"/>
                <a:gd name="connsiteY3498" fmla="*/ 1119472 h 2801577"/>
                <a:gd name="connsiteX3499" fmla="*/ 4904069 w 10032639"/>
                <a:gd name="connsiteY3499" fmla="*/ 1129551 h 2801577"/>
                <a:gd name="connsiteX3500" fmla="*/ 4890029 w 10032639"/>
                <a:gd name="connsiteY3500" fmla="*/ 1141790 h 2801577"/>
                <a:gd name="connsiteX3501" fmla="*/ 4876348 w 10032639"/>
                <a:gd name="connsiteY3501" fmla="*/ 1155469 h 2801577"/>
                <a:gd name="connsiteX3502" fmla="*/ 4864108 w 10032639"/>
                <a:gd name="connsiteY3502" fmla="*/ 1169508 h 2801577"/>
                <a:gd name="connsiteX3503" fmla="*/ 4820546 w 10032639"/>
                <a:gd name="connsiteY3503" fmla="*/ 1214505 h 2801577"/>
                <a:gd name="connsiteX3504" fmla="*/ 4819106 w 10032639"/>
                <a:gd name="connsiteY3504" fmla="*/ 1218105 h 2801577"/>
                <a:gd name="connsiteX3505" fmla="*/ 4829186 w 10032639"/>
                <a:gd name="connsiteY3505" fmla="*/ 1211266 h 2801577"/>
                <a:gd name="connsiteX3506" fmla="*/ 4857268 w 10032639"/>
                <a:gd name="connsiteY3506" fmla="*/ 1184987 h 2801577"/>
                <a:gd name="connsiteX3507" fmla="*/ 4891829 w 10032639"/>
                <a:gd name="connsiteY3507" fmla="*/ 1155469 h 2801577"/>
                <a:gd name="connsiteX3508" fmla="*/ 4900469 w 10032639"/>
                <a:gd name="connsiteY3508" fmla="*/ 1146830 h 2801577"/>
                <a:gd name="connsiteX3509" fmla="*/ 4907310 w 10032639"/>
                <a:gd name="connsiteY3509" fmla="*/ 1138190 h 2801577"/>
                <a:gd name="connsiteX3510" fmla="*/ 4914510 w 10032639"/>
                <a:gd name="connsiteY3510" fmla="*/ 1129551 h 2801577"/>
                <a:gd name="connsiteX3511" fmla="*/ 3581063 w 10032639"/>
                <a:gd name="connsiteY3511" fmla="*/ 1118687 h 2801577"/>
                <a:gd name="connsiteX3512" fmla="*/ 3572065 w 10032639"/>
                <a:gd name="connsiteY3512" fmla="*/ 1121927 h 2801577"/>
                <a:gd name="connsiteX3513" fmla="*/ 3581063 w 10032639"/>
                <a:gd name="connsiteY3513" fmla="*/ 1127328 h 2801577"/>
                <a:gd name="connsiteX3514" fmla="*/ 1211565 w 10032639"/>
                <a:gd name="connsiteY3514" fmla="*/ 1108245 h 2801577"/>
                <a:gd name="connsiteX3515" fmla="*/ 1202926 w 10032639"/>
                <a:gd name="connsiteY3515" fmla="*/ 1113286 h 2801577"/>
                <a:gd name="connsiteX3516" fmla="*/ 1209765 w 10032639"/>
                <a:gd name="connsiteY3516" fmla="*/ 1113286 h 2801577"/>
                <a:gd name="connsiteX3517" fmla="*/ 3399292 w 10032639"/>
                <a:gd name="connsiteY3517" fmla="*/ 1101404 h 2801577"/>
                <a:gd name="connsiteX3518" fmla="*/ 3354300 w 10032639"/>
                <a:gd name="connsiteY3518" fmla="*/ 1118687 h 2801577"/>
                <a:gd name="connsiteX3519" fmla="*/ 3376976 w 10032639"/>
                <a:gd name="connsiteY3519" fmla="*/ 1113286 h 2801577"/>
                <a:gd name="connsiteX3520" fmla="*/ 3399292 w 10032639"/>
                <a:gd name="connsiteY3520" fmla="*/ 1108245 h 2801577"/>
                <a:gd name="connsiteX3521" fmla="*/ 6509009 w 10032639"/>
                <a:gd name="connsiteY3521" fmla="*/ 1086061 h 2801577"/>
                <a:gd name="connsiteX3522" fmla="*/ 6489928 w 10032639"/>
                <a:gd name="connsiteY3522" fmla="*/ 1098299 h 2801577"/>
                <a:gd name="connsiteX3523" fmla="*/ 6501809 w 10032639"/>
                <a:gd name="connsiteY3523" fmla="*/ 1098299 h 2801577"/>
                <a:gd name="connsiteX3524" fmla="*/ 6507209 w 10032639"/>
                <a:gd name="connsiteY3524" fmla="*/ 1089661 h 2801577"/>
                <a:gd name="connsiteX3525" fmla="*/ 5657223 w 10032639"/>
                <a:gd name="connsiteY3525" fmla="*/ 1084621 h 2801577"/>
                <a:gd name="connsiteX3526" fmla="*/ 5624462 w 10032639"/>
                <a:gd name="connsiteY3526" fmla="*/ 1106938 h 2801577"/>
                <a:gd name="connsiteX3527" fmla="*/ 5591341 w 10032639"/>
                <a:gd name="connsiteY3527" fmla="*/ 1131055 h 2801577"/>
                <a:gd name="connsiteX3528" fmla="*/ 5610422 w 10032639"/>
                <a:gd name="connsiteY3528" fmla="*/ 1120617 h 2801577"/>
                <a:gd name="connsiteX3529" fmla="*/ 5629502 w 10032639"/>
                <a:gd name="connsiteY3529" fmla="*/ 1108738 h 2801577"/>
                <a:gd name="connsiteX3530" fmla="*/ 5643183 w 10032639"/>
                <a:gd name="connsiteY3530" fmla="*/ 1096500 h 2801577"/>
                <a:gd name="connsiteX3531" fmla="*/ 9502985 w 10032639"/>
                <a:gd name="connsiteY3531" fmla="*/ 1069664 h 2801577"/>
                <a:gd name="connsiteX3532" fmla="*/ 9492543 w 10032639"/>
                <a:gd name="connsiteY3532" fmla="*/ 1081907 h 2801577"/>
                <a:gd name="connsiteX3533" fmla="*/ 9497583 w 10032639"/>
                <a:gd name="connsiteY3533" fmla="*/ 1078306 h 2801577"/>
                <a:gd name="connsiteX3534" fmla="*/ 7123547 w 10032639"/>
                <a:gd name="connsiteY3534" fmla="*/ 1061944 h 2801577"/>
                <a:gd name="connsiteX3535" fmla="*/ 7090426 w 10032639"/>
                <a:gd name="connsiteY3535" fmla="*/ 1091460 h 2801577"/>
                <a:gd name="connsiteX3536" fmla="*/ 7055865 w 10032639"/>
                <a:gd name="connsiteY3536" fmla="*/ 1119177 h 2801577"/>
                <a:gd name="connsiteX3537" fmla="*/ 7019504 w 10032639"/>
                <a:gd name="connsiteY3537" fmla="*/ 1146533 h 2801577"/>
                <a:gd name="connsiteX3538" fmla="*/ 6979903 w 10032639"/>
                <a:gd name="connsiteY3538" fmla="*/ 1171010 h 2801577"/>
                <a:gd name="connsiteX3539" fmla="*/ 6817178 w 10032639"/>
                <a:gd name="connsiteY3539" fmla="*/ 1280077 h 2801577"/>
                <a:gd name="connsiteX3540" fmla="*/ 6806738 w 10032639"/>
                <a:gd name="connsiteY3540" fmla="*/ 1291955 h 2801577"/>
                <a:gd name="connsiteX3541" fmla="*/ 6792697 w 10032639"/>
                <a:gd name="connsiteY3541" fmla="*/ 1302394 h 2801577"/>
                <a:gd name="connsiteX3542" fmla="*/ 6764976 w 10032639"/>
                <a:gd name="connsiteY3542" fmla="*/ 1319672 h 2801577"/>
                <a:gd name="connsiteX3543" fmla="*/ 6753096 w 10032639"/>
                <a:gd name="connsiteY3543" fmla="*/ 1326871 h 2801577"/>
                <a:gd name="connsiteX3544" fmla="*/ 6739056 w 10032639"/>
                <a:gd name="connsiteY3544" fmla="*/ 1335510 h 2801577"/>
                <a:gd name="connsiteX3545" fmla="*/ 6728975 w 10032639"/>
                <a:gd name="connsiteY3545" fmla="*/ 1344148 h 2801577"/>
                <a:gd name="connsiteX3546" fmla="*/ 6730775 w 10032639"/>
                <a:gd name="connsiteY3546" fmla="*/ 1344148 h 2801577"/>
                <a:gd name="connsiteX3547" fmla="*/ 6725375 w 10032639"/>
                <a:gd name="connsiteY3547" fmla="*/ 1361426 h 2801577"/>
                <a:gd name="connsiteX3548" fmla="*/ 6734015 w 10032639"/>
                <a:gd name="connsiteY3548" fmla="*/ 1356387 h 2801577"/>
                <a:gd name="connsiteX3549" fmla="*/ 6742656 w 10032639"/>
                <a:gd name="connsiteY3549" fmla="*/ 1352787 h 2801577"/>
                <a:gd name="connsiteX3550" fmla="*/ 6758136 w 10032639"/>
                <a:gd name="connsiteY3550" fmla="*/ 1338749 h 2801577"/>
                <a:gd name="connsiteX3551" fmla="*/ 6775417 w 10032639"/>
                <a:gd name="connsiteY3551" fmla="*/ 1323271 h 2801577"/>
                <a:gd name="connsiteX3552" fmla="*/ 6792697 w 10032639"/>
                <a:gd name="connsiteY3552" fmla="*/ 1311033 h 2801577"/>
                <a:gd name="connsiteX3553" fmla="*/ 6811778 w 10032639"/>
                <a:gd name="connsiteY3553" fmla="*/ 1302394 h 2801577"/>
                <a:gd name="connsiteX3554" fmla="*/ 6829058 w 10032639"/>
                <a:gd name="connsiteY3554" fmla="*/ 1297354 h 2801577"/>
                <a:gd name="connsiteX3555" fmla="*/ 6860379 w 10032639"/>
                <a:gd name="connsiteY3555" fmla="*/ 1267838 h 2801577"/>
                <a:gd name="connsiteX3556" fmla="*/ 6891700 w 10032639"/>
                <a:gd name="connsiteY3556" fmla="*/ 1252360 h 2801577"/>
                <a:gd name="connsiteX3557" fmla="*/ 6919061 w 10032639"/>
                <a:gd name="connsiteY3557" fmla="*/ 1235082 h 2801577"/>
                <a:gd name="connsiteX3558" fmla="*/ 6944982 w 10032639"/>
                <a:gd name="connsiteY3558" fmla="*/ 1217804 h 2801577"/>
                <a:gd name="connsiteX3559" fmla="*/ 6969462 w 10032639"/>
                <a:gd name="connsiteY3559" fmla="*/ 1200527 h 2801577"/>
                <a:gd name="connsiteX3560" fmla="*/ 6995383 w 10032639"/>
                <a:gd name="connsiteY3560" fmla="*/ 1181449 h 2801577"/>
                <a:gd name="connsiteX3561" fmla="*/ 7023104 w 10032639"/>
                <a:gd name="connsiteY3561" fmla="*/ 1165611 h 2801577"/>
                <a:gd name="connsiteX3562" fmla="*/ 7050825 w 10032639"/>
                <a:gd name="connsiteY3562" fmla="*/ 1153732 h 2801577"/>
                <a:gd name="connsiteX3563" fmla="*/ 7081786 w 10032639"/>
                <a:gd name="connsiteY3563" fmla="*/ 1143294 h 2801577"/>
                <a:gd name="connsiteX3564" fmla="*/ 7087186 w 10032639"/>
                <a:gd name="connsiteY3564" fmla="*/ 1129256 h 2801577"/>
                <a:gd name="connsiteX3565" fmla="*/ 7095826 w 10032639"/>
                <a:gd name="connsiteY3565" fmla="*/ 1117377 h 2801577"/>
                <a:gd name="connsiteX3566" fmla="*/ 7104466 w 10032639"/>
                <a:gd name="connsiteY3566" fmla="*/ 1108738 h 2801577"/>
                <a:gd name="connsiteX3567" fmla="*/ 7114907 w 10032639"/>
                <a:gd name="connsiteY3567" fmla="*/ 1101899 h 2801577"/>
                <a:gd name="connsiteX3568" fmla="*/ 7128587 w 10032639"/>
                <a:gd name="connsiteY3568" fmla="*/ 1096500 h 2801577"/>
                <a:gd name="connsiteX3569" fmla="*/ 7142628 w 10032639"/>
                <a:gd name="connsiteY3569" fmla="*/ 1087861 h 2801577"/>
                <a:gd name="connsiteX3570" fmla="*/ 7142628 w 10032639"/>
                <a:gd name="connsiteY3570" fmla="*/ 1086061 h 2801577"/>
                <a:gd name="connsiteX3571" fmla="*/ 7137227 w 10032639"/>
                <a:gd name="connsiteY3571" fmla="*/ 1077422 h 2801577"/>
                <a:gd name="connsiteX3572" fmla="*/ 7132187 w 10032639"/>
                <a:gd name="connsiteY3572" fmla="*/ 1066983 h 2801577"/>
                <a:gd name="connsiteX3573" fmla="*/ 8893396 w 10032639"/>
                <a:gd name="connsiteY3573" fmla="*/ 1059221 h 2801577"/>
                <a:gd name="connsiteX3574" fmla="*/ 8794738 w 10032639"/>
                <a:gd name="connsiteY3574" fmla="*/ 1126920 h 2801577"/>
                <a:gd name="connsiteX3575" fmla="*/ 8692840 w 10032639"/>
                <a:gd name="connsiteY3575" fmla="*/ 1199661 h 2801577"/>
                <a:gd name="connsiteX3576" fmla="*/ 8469240 w 10032639"/>
                <a:gd name="connsiteY3576" fmla="*/ 1362428 h 2801577"/>
                <a:gd name="connsiteX3577" fmla="*/ 8482923 w 10032639"/>
                <a:gd name="connsiteY3577" fmla="*/ 1357386 h 2801577"/>
                <a:gd name="connsiteX3578" fmla="*/ 8493364 w 10032639"/>
                <a:gd name="connsiteY3578" fmla="*/ 1353785 h 2801577"/>
                <a:gd name="connsiteX3579" fmla="*/ 8505607 w 10032639"/>
                <a:gd name="connsiteY3579" fmla="*/ 1346943 h 2801577"/>
                <a:gd name="connsiteX3580" fmla="*/ 8519649 w 10032639"/>
                <a:gd name="connsiteY3580" fmla="*/ 1338301 h 2801577"/>
                <a:gd name="connsiteX3581" fmla="*/ 8524690 w 10032639"/>
                <a:gd name="connsiteY3581" fmla="*/ 1334700 h 2801577"/>
                <a:gd name="connsiteX3582" fmla="*/ 8531531 w 10032639"/>
                <a:gd name="connsiteY3582" fmla="*/ 1332899 h 2801577"/>
                <a:gd name="connsiteX3583" fmla="*/ 8538732 w 10032639"/>
                <a:gd name="connsiteY3583" fmla="*/ 1331099 h 2801577"/>
                <a:gd name="connsiteX3584" fmla="*/ 8545574 w 10032639"/>
                <a:gd name="connsiteY3584" fmla="*/ 1326057 h 2801577"/>
                <a:gd name="connsiteX3585" fmla="*/ 8545574 w 10032639"/>
                <a:gd name="connsiteY3585" fmla="*/ 1320656 h 2801577"/>
                <a:gd name="connsiteX3586" fmla="*/ 8548814 w 10032639"/>
                <a:gd name="connsiteY3586" fmla="*/ 1317415 h 2801577"/>
                <a:gd name="connsiteX3587" fmla="*/ 8554215 w 10032639"/>
                <a:gd name="connsiteY3587" fmla="*/ 1310213 h 2801577"/>
                <a:gd name="connsiteX3588" fmla="*/ 8557456 w 10032639"/>
                <a:gd name="connsiteY3588" fmla="*/ 1306972 h 2801577"/>
                <a:gd name="connsiteX3589" fmla="*/ 8561056 w 10032639"/>
                <a:gd name="connsiteY3589" fmla="*/ 1305171 h 2801577"/>
                <a:gd name="connsiteX3590" fmla="*/ 8567898 w 10032639"/>
                <a:gd name="connsiteY3590" fmla="*/ 1303371 h 2801577"/>
                <a:gd name="connsiteX3591" fmla="*/ 8573299 w 10032639"/>
                <a:gd name="connsiteY3591" fmla="*/ 1296529 h 2801577"/>
                <a:gd name="connsiteX3592" fmla="*/ 8578340 w 10032639"/>
                <a:gd name="connsiteY3592" fmla="*/ 1291127 h 2801577"/>
                <a:gd name="connsiteX3593" fmla="*/ 8590582 w 10032639"/>
                <a:gd name="connsiteY3593" fmla="*/ 1279244 h 2801577"/>
                <a:gd name="connsiteX3594" fmla="*/ 8602464 w 10032639"/>
                <a:gd name="connsiteY3594" fmla="*/ 1272402 h 2801577"/>
                <a:gd name="connsiteX3595" fmla="*/ 8614706 w 10032639"/>
                <a:gd name="connsiteY3595" fmla="*/ 1267000 h 2801577"/>
                <a:gd name="connsiteX3596" fmla="*/ 8621547 w 10032639"/>
                <a:gd name="connsiteY3596" fmla="*/ 1263760 h 2801577"/>
                <a:gd name="connsiteX3597" fmla="*/ 8626588 w 10032639"/>
                <a:gd name="connsiteY3597" fmla="*/ 1261959 h 2801577"/>
                <a:gd name="connsiteX3598" fmla="*/ 8640631 w 10032639"/>
                <a:gd name="connsiteY3598" fmla="*/ 1256557 h 2801577"/>
                <a:gd name="connsiteX3599" fmla="*/ 8647472 w 10032639"/>
                <a:gd name="connsiteY3599" fmla="*/ 1253317 h 2801577"/>
                <a:gd name="connsiteX3600" fmla="*/ 8654673 w 10032639"/>
                <a:gd name="connsiteY3600" fmla="*/ 1247915 h 2801577"/>
                <a:gd name="connsiteX3601" fmla="*/ 8673757 w 10032639"/>
                <a:gd name="connsiteY3601" fmla="*/ 1229190 h 2801577"/>
                <a:gd name="connsiteX3602" fmla="*/ 8720205 w 10032639"/>
                <a:gd name="connsiteY3602" fmla="*/ 1192819 h 2801577"/>
                <a:gd name="connsiteX3603" fmla="*/ 8728846 w 10032639"/>
                <a:gd name="connsiteY3603" fmla="*/ 1185617 h 2801577"/>
                <a:gd name="connsiteX3604" fmla="*/ 8741089 w 10032639"/>
                <a:gd name="connsiteY3604" fmla="*/ 1180576 h 2801577"/>
                <a:gd name="connsiteX3605" fmla="*/ 8752971 w 10032639"/>
                <a:gd name="connsiteY3605" fmla="*/ 1173734 h 2801577"/>
                <a:gd name="connsiteX3606" fmla="*/ 8768813 w 10032639"/>
                <a:gd name="connsiteY3606" fmla="*/ 1170133 h 2801577"/>
                <a:gd name="connsiteX3607" fmla="*/ 8772054 w 10032639"/>
                <a:gd name="connsiteY3607" fmla="*/ 1159690 h 2801577"/>
                <a:gd name="connsiteX3608" fmla="*/ 8775655 w 10032639"/>
                <a:gd name="connsiteY3608" fmla="*/ 1151047 h 2801577"/>
                <a:gd name="connsiteX3609" fmla="*/ 8780696 w 10032639"/>
                <a:gd name="connsiteY3609" fmla="*/ 1144205 h 2801577"/>
                <a:gd name="connsiteX3610" fmla="*/ 8787897 w 10032639"/>
                <a:gd name="connsiteY3610" fmla="*/ 1138804 h 2801577"/>
                <a:gd name="connsiteX3611" fmla="*/ 8806980 w 10032639"/>
                <a:gd name="connsiteY3611" fmla="*/ 1126920 h 2801577"/>
                <a:gd name="connsiteX3612" fmla="*/ 8826064 w 10032639"/>
                <a:gd name="connsiteY3612" fmla="*/ 1112876 h 2801577"/>
                <a:gd name="connsiteX3613" fmla="*/ 8846587 w 10032639"/>
                <a:gd name="connsiteY3613" fmla="*/ 1099192 h 2801577"/>
                <a:gd name="connsiteX3614" fmla="*/ 8865671 w 10032639"/>
                <a:gd name="connsiteY3614" fmla="*/ 1083708 h 2801577"/>
                <a:gd name="connsiteX3615" fmla="*/ 4613178 w 10032639"/>
                <a:gd name="connsiteY3615" fmla="*/ 1058635 h 2801577"/>
                <a:gd name="connsiteX3616" fmla="*/ 4595897 w 10032639"/>
                <a:gd name="connsiteY3616" fmla="*/ 1070875 h 2801577"/>
                <a:gd name="connsiteX3617" fmla="*/ 4599137 w 10032639"/>
                <a:gd name="connsiteY3617" fmla="*/ 1070875 h 2801577"/>
                <a:gd name="connsiteX3618" fmla="*/ 4606338 w 10032639"/>
                <a:gd name="connsiteY3618" fmla="*/ 1065835 h 2801577"/>
                <a:gd name="connsiteX3619" fmla="*/ 5866750 w 10032639"/>
                <a:gd name="connsiteY3619" fmla="*/ 1056905 h 2801577"/>
                <a:gd name="connsiteX3620" fmla="*/ 5849469 w 10032639"/>
                <a:gd name="connsiteY3620" fmla="*/ 1066983 h 2801577"/>
                <a:gd name="connsiteX3621" fmla="*/ 5863149 w 10032639"/>
                <a:gd name="connsiteY3621" fmla="*/ 1061944 h 2801577"/>
                <a:gd name="connsiteX3622" fmla="*/ 8239159 w 10032639"/>
                <a:gd name="connsiteY3622" fmla="*/ 1050578 h 2801577"/>
                <a:gd name="connsiteX3623" fmla="*/ 8204233 w 10032639"/>
                <a:gd name="connsiteY3623" fmla="*/ 1080107 h 2801577"/>
                <a:gd name="connsiteX3624" fmla="*/ 8169667 w 10032639"/>
                <a:gd name="connsiteY3624" fmla="*/ 1111436 h 2801577"/>
                <a:gd name="connsiteX3625" fmla="*/ 8178308 w 10032639"/>
                <a:gd name="connsiteY3625" fmla="*/ 1107835 h 2801577"/>
                <a:gd name="connsiteX3626" fmla="*/ 8186950 w 10032639"/>
                <a:gd name="connsiteY3626" fmla="*/ 1106034 h 2801577"/>
                <a:gd name="connsiteX3627" fmla="*/ 8190551 w 10032639"/>
                <a:gd name="connsiteY3627" fmla="*/ 1100993 h 2801577"/>
                <a:gd name="connsiteX3628" fmla="*/ 8193791 w 10032639"/>
                <a:gd name="connsiteY3628" fmla="*/ 1095591 h 2801577"/>
                <a:gd name="connsiteX3629" fmla="*/ 8197392 w 10032639"/>
                <a:gd name="connsiteY3629" fmla="*/ 1090550 h 2801577"/>
                <a:gd name="connsiteX3630" fmla="*/ 8204233 w 10032639"/>
                <a:gd name="connsiteY3630" fmla="*/ 1085508 h 2801577"/>
                <a:gd name="connsiteX3631" fmla="*/ 8212875 w 10032639"/>
                <a:gd name="connsiteY3631" fmla="*/ 1078306 h 2801577"/>
                <a:gd name="connsiteX3632" fmla="*/ 8225117 w 10032639"/>
                <a:gd name="connsiteY3632" fmla="*/ 1069664 h 2801577"/>
                <a:gd name="connsiteX3633" fmla="*/ 8244200 w 10032639"/>
                <a:gd name="connsiteY3633" fmla="*/ 1061021 h 2801577"/>
                <a:gd name="connsiteX3634" fmla="*/ 595344 w 10032639"/>
                <a:gd name="connsiteY3634" fmla="*/ 1028673 h 2801577"/>
                <a:gd name="connsiteX3635" fmla="*/ 557190 w 10032639"/>
                <a:gd name="connsiteY3635" fmla="*/ 1050997 h 2801577"/>
                <a:gd name="connsiteX3636" fmla="*/ 526235 w 10032639"/>
                <a:gd name="connsiteY3636" fmla="*/ 1070079 h 2801577"/>
                <a:gd name="connsiteX3637" fmla="*/ 489881 w 10032639"/>
                <a:gd name="connsiteY3637" fmla="*/ 1096003 h 2801577"/>
                <a:gd name="connsiteX3638" fmla="*/ 472604 w 10032639"/>
                <a:gd name="connsiteY3638" fmla="*/ 1110045 h 2801577"/>
                <a:gd name="connsiteX3639" fmla="*/ 465405 w 10032639"/>
                <a:gd name="connsiteY3639" fmla="*/ 1116886 h 2801577"/>
                <a:gd name="connsiteX3640" fmla="*/ 460365 w 10032639"/>
                <a:gd name="connsiteY3640" fmla="*/ 1125528 h 2801577"/>
                <a:gd name="connsiteX3641" fmla="*/ 474043 w 10032639"/>
                <a:gd name="connsiteY3641" fmla="*/ 1115086 h 2801577"/>
                <a:gd name="connsiteX3642" fmla="*/ 481242 w 10032639"/>
                <a:gd name="connsiteY3642" fmla="*/ 1108245 h 2801577"/>
                <a:gd name="connsiteX3643" fmla="*/ 489881 w 10032639"/>
                <a:gd name="connsiteY3643" fmla="*/ 1103204 h 2801577"/>
                <a:gd name="connsiteX3644" fmla="*/ 498519 w 10032639"/>
                <a:gd name="connsiteY3644" fmla="*/ 1099604 h 2801577"/>
                <a:gd name="connsiteX3645" fmla="*/ 508598 w 10032639"/>
                <a:gd name="connsiteY3645" fmla="*/ 1097804 h 2801577"/>
                <a:gd name="connsiteX3646" fmla="*/ 510397 w 10032639"/>
                <a:gd name="connsiteY3646" fmla="*/ 1090963 h 2801577"/>
                <a:gd name="connsiteX3647" fmla="*/ 515797 w 10032639"/>
                <a:gd name="connsiteY3647" fmla="*/ 1084122 h 2801577"/>
                <a:gd name="connsiteX3648" fmla="*/ 529474 w 10032639"/>
                <a:gd name="connsiteY3648" fmla="*/ 1070079 h 2801577"/>
                <a:gd name="connsiteX3649" fmla="*/ 538113 w 10032639"/>
                <a:gd name="connsiteY3649" fmla="*/ 1071880 h 2801577"/>
                <a:gd name="connsiteX3650" fmla="*/ 545312 w 10032639"/>
                <a:gd name="connsiteY3650" fmla="*/ 1073680 h 2801577"/>
                <a:gd name="connsiteX3651" fmla="*/ 552151 w 10032639"/>
                <a:gd name="connsiteY3651" fmla="*/ 1071880 h 2801577"/>
                <a:gd name="connsiteX3652" fmla="*/ 558990 w 10032639"/>
                <a:gd name="connsiteY3652" fmla="*/ 1068279 h 2801577"/>
                <a:gd name="connsiteX3653" fmla="*/ 564389 w 10032639"/>
                <a:gd name="connsiteY3653" fmla="*/ 1063238 h 2801577"/>
                <a:gd name="connsiteX3654" fmla="*/ 581666 w 10032639"/>
                <a:gd name="connsiteY3654" fmla="*/ 1042355 h 2801577"/>
                <a:gd name="connsiteX3655" fmla="*/ 9418009 w 10032639"/>
                <a:gd name="connsiteY3655" fmla="*/ 1024651 h 2801577"/>
                <a:gd name="connsiteX3656" fmla="*/ 9321152 w 10032639"/>
                <a:gd name="connsiteY3656" fmla="*/ 1109635 h 2801577"/>
                <a:gd name="connsiteX3657" fmla="*/ 9225735 w 10032639"/>
                <a:gd name="connsiteY3657" fmla="*/ 1192819 h 2801577"/>
                <a:gd name="connsiteX3658" fmla="*/ 9128878 w 10032639"/>
                <a:gd name="connsiteY3658" fmla="*/ 1273842 h 2801577"/>
                <a:gd name="connsiteX3659" fmla="*/ 9032021 w 10032639"/>
                <a:gd name="connsiteY3659" fmla="*/ 1351985 h 2801577"/>
                <a:gd name="connsiteX3660" fmla="*/ 9038862 w 10032639"/>
                <a:gd name="connsiteY3660" fmla="*/ 1367469 h 2801577"/>
                <a:gd name="connsiteX3661" fmla="*/ 9043903 w 10032639"/>
                <a:gd name="connsiteY3661" fmla="*/ 1379713 h 2801577"/>
                <a:gd name="connsiteX3662" fmla="*/ 9070187 w 10032639"/>
                <a:gd name="connsiteY3662" fmla="*/ 1358827 h 2801577"/>
                <a:gd name="connsiteX3663" fmla="*/ 9094312 w 10032639"/>
                <a:gd name="connsiteY3663" fmla="*/ 1339741 h 2801577"/>
                <a:gd name="connsiteX3664" fmla="*/ 9116996 w 10032639"/>
                <a:gd name="connsiteY3664" fmla="*/ 1320656 h 2801577"/>
                <a:gd name="connsiteX3665" fmla="*/ 9135719 w 10032639"/>
                <a:gd name="connsiteY3665" fmla="*/ 1301570 h 2801577"/>
                <a:gd name="connsiteX3666" fmla="*/ 9178927 w 10032639"/>
                <a:gd name="connsiteY3666" fmla="*/ 1267000 h 2801577"/>
                <a:gd name="connsiteX3667" fmla="*/ 9227535 w 10032639"/>
                <a:gd name="connsiteY3667" fmla="*/ 1230630 h 2801577"/>
                <a:gd name="connsiteX3668" fmla="*/ 9227535 w 10032639"/>
                <a:gd name="connsiteY3668" fmla="*/ 1229190 h 2801577"/>
                <a:gd name="connsiteX3669" fmla="*/ 9227535 w 10032639"/>
                <a:gd name="connsiteY3669" fmla="*/ 1222348 h 2801577"/>
                <a:gd name="connsiteX3670" fmla="*/ 9232936 w 10032639"/>
                <a:gd name="connsiteY3670" fmla="*/ 1216946 h 2801577"/>
                <a:gd name="connsiteX3671" fmla="*/ 9236177 w 10032639"/>
                <a:gd name="connsiteY3671" fmla="*/ 1213345 h 2801577"/>
                <a:gd name="connsiteX3672" fmla="*/ 9243378 w 10032639"/>
                <a:gd name="connsiteY3672" fmla="*/ 1211905 h 2801577"/>
                <a:gd name="connsiteX3673" fmla="*/ 9239777 w 10032639"/>
                <a:gd name="connsiteY3673" fmla="*/ 1201462 h 2801577"/>
                <a:gd name="connsiteX3674" fmla="*/ 9252020 w 10032639"/>
                <a:gd name="connsiteY3674" fmla="*/ 1196060 h 2801577"/>
                <a:gd name="connsiteX3675" fmla="*/ 9270743 w 10032639"/>
                <a:gd name="connsiteY3675" fmla="*/ 1184177 h 2801577"/>
                <a:gd name="connsiteX3676" fmla="*/ 9286586 w 10032639"/>
                <a:gd name="connsiteY3676" fmla="*/ 1171933 h 2801577"/>
                <a:gd name="connsiteX3677" fmla="*/ 9300268 w 10032639"/>
                <a:gd name="connsiteY3677" fmla="*/ 1156089 h 2801577"/>
                <a:gd name="connsiteX3678" fmla="*/ 9315751 w 10032639"/>
                <a:gd name="connsiteY3678" fmla="*/ 1137003 h 2801577"/>
                <a:gd name="connsiteX3679" fmla="*/ 9327993 w 10032639"/>
                <a:gd name="connsiteY3679" fmla="*/ 1123319 h 2801577"/>
                <a:gd name="connsiteX3680" fmla="*/ 9343476 w 10032639"/>
                <a:gd name="connsiteY3680" fmla="*/ 1106034 h 2801577"/>
                <a:gd name="connsiteX3681" fmla="*/ 9352117 w 10032639"/>
                <a:gd name="connsiteY3681" fmla="*/ 1099192 h 2801577"/>
                <a:gd name="connsiteX3682" fmla="*/ 9359319 w 10032639"/>
                <a:gd name="connsiteY3682" fmla="*/ 1094151 h 2801577"/>
                <a:gd name="connsiteX3683" fmla="*/ 9367960 w 10032639"/>
                <a:gd name="connsiteY3683" fmla="*/ 1090550 h 2801577"/>
                <a:gd name="connsiteX3684" fmla="*/ 9376602 w 10032639"/>
                <a:gd name="connsiteY3684" fmla="*/ 1086949 h 2801577"/>
                <a:gd name="connsiteX3685" fmla="*/ 9379843 w 10032639"/>
                <a:gd name="connsiteY3685" fmla="*/ 1076866 h 2801577"/>
                <a:gd name="connsiteX3686" fmla="*/ 9385243 w 10032639"/>
                <a:gd name="connsiteY3686" fmla="*/ 1066423 h 2801577"/>
                <a:gd name="connsiteX3687" fmla="*/ 9392085 w 10032639"/>
                <a:gd name="connsiteY3687" fmla="*/ 1059221 h 2801577"/>
                <a:gd name="connsiteX3688" fmla="*/ 9397486 w 10032639"/>
                <a:gd name="connsiteY3688" fmla="*/ 1052379 h 2801577"/>
                <a:gd name="connsiteX3689" fmla="*/ 9404327 w 10032639"/>
                <a:gd name="connsiteY3689" fmla="*/ 1047338 h 2801577"/>
                <a:gd name="connsiteX3690" fmla="*/ 9409368 w 10032639"/>
                <a:gd name="connsiteY3690" fmla="*/ 1041936 h 2801577"/>
                <a:gd name="connsiteX3691" fmla="*/ 9412968 w 10032639"/>
                <a:gd name="connsiteY3691" fmla="*/ 1035094 h 2801577"/>
                <a:gd name="connsiteX3692" fmla="*/ 9416209 w 10032639"/>
                <a:gd name="connsiteY3692" fmla="*/ 1028252 h 2801577"/>
                <a:gd name="connsiteX3693" fmla="*/ 1218403 w 10032639"/>
                <a:gd name="connsiteY3693" fmla="*/ 1019672 h 2801577"/>
                <a:gd name="connsiteX3694" fmla="*/ 1202926 w 10032639"/>
                <a:gd name="connsiteY3694" fmla="*/ 1028673 h 2801577"/>
                <a:gd name="connsiteX3695" fmla="*/ 1188888 w 10032639"/>
                <a:gd name="connsiteY3695" fmla="*/ 1038755 h 2801577"/>
                <a:gd name="connsiteX3696" fmla="*/ 1177010 w 10032639"/>
                <a:gd name="connsiteY3696" fmla="*/ 1049196 h 2801577"/>
                <a:gd name="connsiteX3697" fmla="*/ 1162972 w 10032639"/>
                <a:gd name="connsiteY3697" fmla="*/ 1059638 h 2801577"/>
                <a:gd name="connsiteX3698" fmla="*/ 1177010 w 10032639"/>
                <a:gd name="connsiteY3698" fmla="*/ 1052797 h 2801577"/>
                <a:gd name="connsiteX3699" fmla="*/ 1190688 w 10032639"/>
                <a:gd name="connsiteY3699" fmla="*/ 1044156 h 2801577"/>
                <a:gd name="connsiteX3700" fmla="*/ 1216604 w 10032639"/>
                <a:gd name="connsiteY3700" fmla="*/ 1021472 h 2801577"/>
                <a:gd name="connsiteX3701" fmla="*/ 1220203 w 10032639"/>
                <a:gd name="connsiteY3701" fmla="*/ 1019672 h 2801577"/>
                <a:gd name="connsiteX3702" fmla="*/ 8938404 w 10032639"/>
                <a:gd name="connsiteY3702" fmla="*/ 1017809 h 2801577"/>
                <a:gd name="connsiteX3703" fmla="*/ 8936603 w 10032639"/>
                <a:gd name="connsiteY3703" fmla="*/ 1024651 h 2801577"/>
                <a:gd name="connsiteX3704" fmla="*/ 8940204 w 10032639"/>
                <a:gd name="connsiteY3704" fmla="*/ 1022851 h 2801577"/>
                <a:gd name="connsiteX3705" fmla="*/ 4213202 w 10032639"/>
                <a:gd name="connsiteY3705" fmla="*/ 1010039 h 2801577"/>
                <a:gd name="connsiteX3706" fmla="*/ 4211402 w 10032639"/>
                <a:gd name="connsiteY3706" fmla="*/ 1011839 h 2801577"/>
                <a:gd name="connsiteX3707" fmla="*/ 4194121 w 10032639"/>
                <a:gd name="connsiteY3707" fmla="*/ 1030917 h 2801577"/>
                <a:gd name="connsiteX3708" fmla="*/ 4178641 w 10032639"/>
                <a:gd name="connsiteY3708" fmla="*/ 1046756 h 2801577"/>
                <a:gd name="connsiteX3709" fmla="*/ 4162800 w 10032639"/>
                <a:gd name="connsiteY3709" fmla="*/ 1060435 h 2801577"/>
                <a:gd name="connsiteX3710" fmla="*/ 4166400 w 10032639"/>
                <a:gd name="connsiteY3710" fmla="*/ 1060435 h 2801577"/>
                <a:gd name="connsiteX3711" fmla="*/ 4170000 w 10032639"/>
                <a:gd name="connsiteY3711" fmla="*/ 1060435 h 2801577"/>
                <a:gd name="connsiteX3712" fmla="*/ 4175041 w 10032639"/>
                <a:gd name="connsiteY3712" fmla="*/ 1057196 h 2801577"/>
                <a:gd name="connsiteX3713" fmla="*/ 4180441 w 10032639"/>
                <a:gd name="connsiteY3713" fmla="*/ 1048196 h 2801577"/>
                <a:gd name="connsiteX3714" fmla="*/ 4189081 w 10032639"/>
                <a:gd name="connsiteY3714" fmla="*/ 1037757 h 2801577"/>
                <a:gd name="connsiteX3715" fmla="*/ 4195921 w 10032639"/>
                <a:gd name="connsiteY3715" fmla="*/ 1030917 h 2801577"/>
                <a:gd name="connsiteX3716" fmla="*/ 4204562 w 10032639"/>
                <a:gd name="connsiteY3716" fmla="*/ 1025878 h 2801577"/>
                <a:gd name="connsiteX3717" fmla="*/ 4213202 w 10032639"/>
                <a:gd name="connsiteY3717" fmla="*/ 1020478 h 2801577"/>
                <a:gd name="connsiteX3718" fmla="*/ 4213202 w 10032639"/>
                <a:gd name="connsiteY3718" fmla="*/ 1013638 h 2801577"/>
                <a:gd name="connsiteX3719" fmla="*/ 9312150 w 10032639"/>
                <a:gd name="connsiteY3719" fmla="*/ 1009167 h 2801577"/>
                <a:gd name="connsiteX3720" fmla="*/ 9289827 w 10032639"/>
                <a:gd name="connsiteY3720" fmla="*/ 1026452 h 2801577"/>
                <a:gd name="connsiteX3721" fmla="*/ 9288026 w 10032639"/>
                <a:gd name="connsiteY3721" fmla="*/ 1028252 h 2801577"/>
                <a:gd name="connsiteX3722" fmla="*/ 9246619 w 10032639"/>
                <a:gd name="connsiteY3722" fmla="*/ 1064622 h 2801577"/>
                <a:gd name="connsiteX3723" fmla="*/ 9248419 w 10032639"/>
                <a:gd name="connsiteY3723" fmla="*/ 1066423 h 2801577"/>
                <a:gd name="connsiteX3724" fmla="*/ 9244818 w 10032639"/>
                <a:gd name="connsiteY3724" fmla="*/ 1064622 h 2801577"/>
                <a:gd name="connsiteX3725" fmla="*/ 9182527 w 10032639"/>
                <a:gd name="connsiteY3725" fmla="*/ 1118278 h 2801577"/>
                <a:gd name="connsiteX3726" fmla="*/ 9149761 w 10032639"/>
                <a:gd name="connsiteY3726" fmla="*/ 1144205 h 2801577"/>
                <a:gd name="connsiteX3727" fmla="*/ 9118436 w 10032639"/>
                <a:gd name="connsiteY3727" fmla="*/ 1168332 h 2801577"/>
                <a:gd name="connsiteX3728" fmla="*/ 9078829 w 10032639"/>
                <a:gd name="connsiteY3728" fmla="*/ 1197861 h 2801577"/>
                <a:gd name="connsiteX3729" fmla="*/ 9040662 w 10032639"/>
                <a:gd name="connsiteY3729" fmla="*/ 1229190 h 2801577"/>
                <a:gd name="connsiteX3730" fmla="*/ 9004295 w 10032639"/>
                <a:gd name="connsiteY3730" fmla="*/ 1261959 h 2801577"/>
                <a:gd name="connsiteX3731" fmla="*/ 8969729 w 10032639"/>
                <a:gd name="connsiteY3731" fmla="*/ 1292928 h 2801577"/>
                <a:gd name="connsiteX3732" fmla="*/ 8976571 w 10032639"/>
                <a:gd name="connsiteY3732" fmla="*/ 1298329 h 2801577"/>
                <a:gd name="connsiteX3733" fmla="*/ 8981971 w 10032639"/>
                <a:gd name="connsiteY3733" fmla="*/ 1305171 h 2801577"/>
                <a:gd name="connsiteX3734" fmla="*/ 8969729 w 10032639"/>
                <a:gd name="connsiteY3734" fmla="*/ 1317415 h 2801577"/>
                <a:gd name="connsiteX3735" fmla="*/ 8976571 w 10032639"/>
                <a:gd name="connsiteY3735" fmla="*/ 1313814 h 2801577"/>
                <a:gd name="connsiteX3736" fmla="*/ 8978371 w 10032639"/>
                <a:gd name="connsiteY3736" fmla="*/ 1308772 h 2801577"/>
                <a:gd name="connsiteX3737" fmla="*/ 8981971 w 10032639"/>
                <a:gd name="connsiteY3737" fmla="*/ 1305171 h 2801577"/>
                <a:gd name="connsiteX3738" fmla="*/ 8990253 w 10032639"/>
                <a:gd name="connsiteY3738" fmla="*/ 1301570 h 2801577"/>
                <a:gd name="connsiteX3739" fmla="*/ 8997454 w 10032639"/>
                <a:gd name="connsiteY3739" fmla="*/ 1289687 h 2801577"/>
                <a:gd name="connsiteX3740" fmla="*/ 9007536 w 10032639"/>
                <a:gd name="connsiteY3740" fmla="*/ 1277443 h 2801577"/>
                <a:gd name="connsiteX3741" fmla="*/ 9019778 w 10032639"/>
                <a:gd name="connsiteY3741" fmla="*/ 1268801 h 2801577"/>
                <a:gd name="connsiteX3742" fmla="*/ 9032021 w 10032639"/>
                <a:gd name="connsiteY3742" fmla="*/ 1261959 h 2801577"/>
                <a:gd name="connsiteX3743" fmla="*/ 9045703 w 10032639"/>
                <a:gd name="connsiteY3743" fmla="*/ 1255117 h 2801577"/>
                <a:gd name="connsiteX3744" fmla="*/ 9056145 w 10032639"/>
                <a:gd name="connsiteY3744" fmla="*/ 1247915 h 2801577"/>
                <a:gd name="connsiteX3745" fmla="*/ 9068387 w 10032639"/>
                <a:gd name="connsiteY3745" fmla="*/ 1239272 h 2801577"/>
                <a:gd name="connsiteX3746" fmla="*/ 9078829 w 10032639"/>
                <a:gd name="connsiteY3746" fmla="*/ 1229190 h 2801577"/>
                <a:gd name="connsiteX3747" fmla="*/ 9092511 w 10032639"/>
                <a:gd name="connsiteY3747" fmla="*/ 1215146 h 2801577"/>
                <a:gd name="connsiteX3748" fmla="*/ 9099713 w 10032639"/>
                <a:gd name="connsiteY3748" fmla="*/ 1206503 h 2801577"/>
                <a:gd name="connsiteX3749" fmla="*/ 9102953 w 10032639"/>
                <a:gd name="connsiteY3749" fmla="*/ 1201462 h 2801577"/>
                <a:gd name="connsiteX3750" fmla="*/ 9108354 w 10032639"/>
                <a:gd name="connsiteY3750" fmla="*/ 1192819 h 2801577"/>
                <a:gd name="connsiteX3751" fmla="*/ 9115195 w 10032639"/>
                <a:gd name="connsiteY3751" fmla="*/ 1187418 h 2801577"/>
                <a:gd name="connsiteX3752" fmla="*/ 9122037 w 10032639"/>
                <a:gd name="connsiteY3752" fmla="*/ 1185617 h 2801577"/>
                <a:gd name="connsiteX3753" fmla="*/ 9130678 w 10032639"/>
                <a:gd name="connsiteY3753" fmla="*/ 1184177 h 2801577"/>
                <a:gd name="connsiteX3754" fmla="*/ 9132478 w 10032639"/>
                <a:gd name="connsiteY3754" fmla="*/ 1176975 h 2801577"/>
                <a:gd name="connsiteX3755" fmla="*/ 9134279 w 10032639"/>
                <a:gd name="connsiteY3755" fmla="*/ 1173734 h 2801577"/>
                <a:gd name="connsiteX3756" fmla="*/ 9137519 w 10032639"/>
                <a:gd name="connsiteY3756" fmla="*/ 1170133 h 2801577"/>
                <a:gd name="connsiteX3757" fmla="*/ 9146161 w 10032639"/>
                <a:gd name="connsiteY3757" fmla="*/ 1168332 h 2801577"/>
                <a:gd name="connsiteX3758" fmla="*/ 9167045 w 10032639"/>
                <a:gd name="connsiteY3758" fmla="*/ 1152848 h 2801577"/>
                <a:gd name="connsiteX3759" fmla="*/ 9186128 w 10032639"/>
                <a:gd name="connsiteY3759" fmla="*/ 1137003 h 2801577"/>
                <a:gd name="connsiteX3760" fmla="*/ 9201611 w 10032639"/>
                <a:gd name="connsiteY3760" fmla="*/ 1121519 h 2801577"/>
                <a:gd name="connsiteX3761" fmla="*/ 9215653 w 10032639"/>
                <a:gd name="connsiteY3761" fmla="*/ 1104234 h 2801577"/>
                <a:gd name="connsiteX3762" fmla="*/ 9232936 w 10032639"/>
                <a:gd name="connsiteY3762" fmla="*/ 1083708 h 2801577"/>
                <a:gd name="connsiteX3763" fmla="*/ 9252020 w 10032639"/>
                <a:gd name="connsiteY3763" fmla="*/ 1066423 h 2801577"/>
                <a:gd name="connsiteX3764" fmla="*/ 9274344 w 10032639"/>
                <a:gd name="connsiteY3764" fmla="*/ 1050578 h 2801577"/>
                <a:gd name="connsiteX3765" fmla="*/ 9296668 w 10032639"/>
                <a:gd name="connsiteY3765" fmla="*/ 1040135 h 2801577"/>
                <a:gd name="connsiteX3766" fmla="*/ 9296668 w 10032639"/>
                <a:gd name="connsiteY3766" fmla="*/ 1038335 h 2801577"/>
                <a:gd name="connsiteX3767" fmla="*/ 9302069 w 10032639"/>
                <a:gd name="connsiteY3767" fmla="*/ 1026452 h 2801577"/>
                <a:gd name="connsiteX3768" fmla="*/ 9305309 w 10032639"/>
                <a:gd name="connsiteY3768" fmla="*/ 1022851 h 2801577"/>
                <a:gd name="connsiteX3769" fmla="*/ 9308910 w 10032639"/>
                <a:gd name="connsiteY3769" fmla="*/ 1016009 h 2801577"/>
                <a:gd name="connsiteX3770" fmla="*/ 2381736 w 10032639"/>
                <a:gd name="connsiteY3770" fmla="*/ 1000949 h 2801577"/>
                <a:gd name="connsiteX3771" fmla="*/ 2365899 w 10032639"/>
                <a:gd name="connsiteY3771" fmla="*/ 1009590 h 2801577"/>
                <a:gd name="connsiteX3772" fmla="*/ 2359060 w 10032639"/>
                <a:gd name="connsiteY3772" fmla="*/ 1012831 h 2801577"/>
                <a:gd name="connsiteX3773" fmla="*/ 2352221 w 10032639"/>
                <a:gd name="connsiteY3773" fmla="*/ 1016431 h 2801577"/>
                <a:gd name="connsiteX3774" fmla="*/ 2369498 w 10032639"/>
                <a:gd name="connsiteY3774" fmla="*/ 1007790 h 2801577"/>
                <a:gd name="connsiteX3775" fmla="*/ 4692741 w 10032639"/>
                <a:gd name="connsiteY3775" fmla="*/ 991320 h 2801577"/>
                <a:gd name="connsiteX3776" fmla="*/ 4687341 w 10032639"/>
                <a:gd name="connsiteY3776" fmla="*/ 996360 h 2801577"/>
                <a:gd name="connsiteX3777" fmla="*/ 4689141 w 10032639"/>
                <a:gd name="connsiteY3777" fmla="*/ 996360 h 2801577"/>
                <a:gd name="connsiteX3778" fmla="*/ 844784 w 10032639"/>
                <a:gd name="connsiteY3778" fmla="*/ 988707 h 2801577"/>
                <a:gd name="connsiteX3779" fmla="*/ 822107 w 10032639"/>
                <a:gd name="connsiteY3779" fmla="*/ 1002389 h 2801577"/>
                <a:gd name="connsiteX3780" fmla="*/ 797991 w 10032639"/>
                <a:gd name="connsiteY3780" fmla="*/ 1016431 h 2801577"/>
                <a:gd name="connsiteX3781" fmla="*/ 796191 w 10032639"/>
                <a:gd name="connsiteY3781" fmla="*/ 1016431 h 2801577"/>
                <a:gd name="connsiteX3782" fmla="*/ 769916 w 10032639"/>
                <a:gd name="connsiteY3782" fmla="*/ 1030114 h 2801577"/>
                <a:gd name="connsiteX3783" fmla="*/ 744360 w 10032639"/>
                <a:gd name="connsiteY3783" fmla="*/ 1045956 h 2801577"/>
                <a:gd name="connsiteX3784" fmla="*/ 721683 w 10032639"/>
                <a:gd name="connsiteY3784" fmla="*/ 1058198 h 2801577"/>
                <a:gd name="connsiteX3785" fmla="*/ 655814 w 10032639"/>
                <a:gd name="connsiteY3785" fmla="*/ 1103204 h 2801577"/>
                <a:gd name="connsiteX3786" fmla="*/ 648975 w 10032639"/>
                <a:gd name="connsiteY3786" fmla="*/ 1108245 h 2801577"/>
                <a:gd name="connsiteX3787" fmla="*/ 619460 w 10032639"/>
                <a:gd name="connsiteY3787" fmla="*/ 1130568 h 2801577"/>
                <a:gd name="connsiteX3788" fmla="*/ 605782 w 10032639"/>
                <a:gd name="connsiteY3788" fmla="*/ 1142810 h 2801577"/>
                <a:gd name="connsiteX3789" fmla="*/ 595344 w 10032639"/>
                <a:gd name="connsiteY3789" fmla="*/ 1153252 h 2801577"/>
                <a:gd name="connsiteX3790" fmla="*/ 595344 w 10032639"/>
                <a:gd name="connsiteY3790" fmla="*/ 1155052 h 2801577"/>
                <a:gd name="connsiteX3791" fmla="*/ 610821 w 10032639"/>
                <a:gd name="connsiteY3791" fmla="*/ 1144611 h 2801577"/>
                <a:gd name="connsiteX3792" fmla="*/ 624859 w 10032639"/>
                <a:gd name="connsiteY3792" fmla="*/ 1135969 h 2801577"/>
                <a:gd name="connsiteX3793" fmla="*/ 655814 w 10032639"/>
                <a:gd name="connsiteY3793" fmla="*/ 1118687 h 2801577"/>
                <a:gd name="connsiteX3794" fmla="*/ 683529 w 10032639"/>
                <a:gd name="connsiteY3794" fmla="*/ 1103204 h 2801577"/>
                <a:gd name="connsiteX3795" fmla="*/ 713045 w 10032639"/>
                <a:gd name="connsiteY3795" fmla="*/ 1085922 h 2801577"/>
                <a:gd name="connsiteX3796" fmla="*/ 758038 w 10032639"/>
                <a:gd name="connsiteY3796" fmla="*/ 1059638 h 2801577"/>
                <a:gd name="connsiteX3797" fmla="*/ 797991 w 10032639"/>
                <a:gd name="connsiteY3797" fmla="*/ 1031914 h 2801577"/>
                <a:gd name="connsiteX3798" fmla="*/ 823907 w 10032639"/>
                <a:gd name="connsiteY3798" fmla="*/ 1011031 h 2801577"/>
                <a:gd name="connsiteX3799" fmla="*/ 834345 w 10032639"/>
                <a:gd name="connsiteY3799" fmla="*/ 1000949 h 2801577"/>
                <a:gd name="connsiteX3800" fmla="*/ 4571416 w 10032639"/>
                <a:gd name="connsiteY3800" fmla="*/ 982680 h 2801577"/>
                <a:gd name="connsiteX3801" fmla="*/ 4505894 w 10032639"/>
                <a:gd name="connsiteY3801" fmla="*/ 1034517 h 2801577"/>
                <a:gd name="connsiteX3802" fmla="*/ 4441811 w 10032639"/>
                <a:gd name="connsiteY3802" fmla="*/ 1086354 h 2801577"/>
                <a:gd name="connsiteX3803" fmla="*/ 4413730 w 10032639"/>
                <a:gd name="connsiteY3803" fmla="*/ 1109032 h 2801577"/>
                <a:gd name="connsiteX3804" fmla="*/ 4356848 w 10032639"/>
                <a:gd name="connsiteY3804" fmla="*/ 1157269 h 2801577"/>
                <a:gd name="connsiteX3805" fmla="*/ 4389609 w 10032639"/>
                <a:gd name="connsiteY3805" fmla="*/ 1139990 h 2801577"/>
                <a:gd name="connsiteX3806" fmla="*/ 4422370 w 10032639"/>
                <a:gd name="connsiteY3806" fmla="*/ 1119472 h 2801577"/>
                <a:gd name="connsiteX3807" fmla="*/ 4451892 w 10032639"/>
                <a:gd name="connsiteY3807" fmla="*/ 1094993 h 2801577"/>
                <a:gd name="connsiteX3808" fmla="*/ 4481413 w 10032639"/>
                <a:gd name="connsiteY3808" fmla="*/ 1067275 h 2801577"/>
                <a:gd name="connsiteX3809" fmla="*/ 4528215 w 10032639"/>
                <a:gd name="connsiteY3809" fmla="*/ 1022278 h 2801577"/>
                <a:gd name="connsiteX3810" fmla="*/ 3513394 w 10032639"/>
                <a:gd name="connsiteY3810" fmla="*/ 980066 h 2801577"/>
                <a:gd name="connsiteX3811" fmla="*/ 3511907 w 10032639"/>
                <a:gd name="connsiteY3811" fmla="*/ 981129 h 2801577"/>
                <a:gd name="connsiteX3812" fmla="*/ 3456163 w 10032639"/>
                <a:gd name="connsiteY3812" fmla="*/ 999149 h 2801577"/>
                <a:gd name="connsiteX3813" fmla="*/ 3322985 w 10032639"/>
                <a:gd name="connsiteY3813" fmla="*/ 1044156 h 2801577"/>
                <a:gd name="connsiteX3814" fmla="*/ 3314346 w 10032639"/>
                <a:gd name="connsiteY3814" fmla="*/ 1047756 h 2801577"/>
                <a:gd name="connsiteX3815" fmla="*/ 3191606 w 10032639"/>
                <a:gd name="connsiteY3815" fmla="*/ 1094563 h 2801577"/>
                <a:gd name="connsiteX3816" fmla="*/ 3077504 w 10032639"/>
                <a:gd name="connsiteY3816" fmla="*/ 1139210 h 2801577"/>
                <a:gd name="connsiteX3817" fmla="*/ 3027113 w 10032639"/>
                <a:gd name="connsiteY3817" fmla="*/ 1158293 h 2801577"/>
                <a:gd name="connsiteX3818" fmla="*/ 3014875 w 10032639"/>
                <a:gd name="connsiteY3818" fmla="*/ 1163693 h 2801577"/>
                <a:gd name="connsiteX3819" fmla="*/ 3016674 w 10032639"/>
                <a:gd name="connsiteY3819" fmla="*/ 1163693 h 2801577"/>
                <a:gd name="connsiteX3820" fmla="*/ 3030352 w 10032639"/>
                <a:gd name="connsiteY3820" fmla="*/ 1165134 h 2801577"/>
                <a:gd name="connsiteX3821" fmla="*/ 3042590 w 10032639"/>
                <a:gd name="connsiteY3821" fmla="*/ 1165134 h 2801577"/>
                <a:gd name="connsiteX3822" fmla="*/ 3056628 w 10032639"/>
                <a:gd name="connsiteY3822" fmla="*/ 1161893 h 2801577"/>
                <a:gd name="connsiteX3823" fmla="*/ 3070306 w 10032639"/>
                <a:gd name="connsiteY3823" fmla="*/ 1156492 h 2801577"/>
                <a:gd name="connsiteX3824" fmla="*/ 3096581 w 10032639"/>
                <a:gd name="connsiteY3824" fmla="*/ 1144611 h 2801577"/>
                <a:gd name="connsiteX3825" fmla="*/ 3123937 w 10032639"/>
                <a:gd name="connsiteY3825" fmla="*/ 1128768 h 2801577"/>
                <a:gd name="connsiteX3826" fmla="*/ 3144814 w 10032639"/>
                <a:gd name="connsiteY3826" fmla="*/ 1116886 h 2801577"/>
                <a:gd name="connsiteX3827" fmla="*/ 3163891 w 10032639"/>
                <a:gd name="connsiteY3827" fmla="*/ 1108245 h 2801577"/>
                <a:gd name="connsiteX3828" fmla="*/ 3188007 w 10032639"/>
                <a:gd name="connsiteY3828" fmla="*/ 1096003 h 2801577"/>
                <a:gd name="connsiteX3829" fmla="*/ 3202044 w 10032639"/>
                <a:gd name="connsiteY3829" fmla="*/ 1090963 h 2801577"/>
                <a:gd name="connsiteX3830" fmla="*/ 3217522 w 10032639"/>
                <a:gd name="connsiteY3830" fmla="*/ 1087362 h 2801577"/>
                <a:gd name="connsiteX3831" fmla="*/ 3253876 w 10032639"/>
                <a:gd name="connsiteY3831" fmla="*/ 1082321 h 2801577"/>
                <a:gd name="connsiteX3832" fmla="*/ 3255676 w 10032639"/>
                <a:gd name="connsiteY3832" fmla="*/ 1077281 h 2801577"/>
                <a:gd name="connsiteX3833" fmla="*/ 3260715 w 10032639"/>
                <a:gd name="connsiteY3833" fmla="*/ 1071880 h 2801577"/>
                <a:gd name="connsiteX3834" fmla="*/ 3266114 w 10032639"/>
                <a:gd name="connsiteY3834" fmla="*/ 1070079 h 2801577"/>
                <a:gd name="connsiteX3835" fmla="*/ 3271153 w 10032639"/>
                <a:gd name="connsiteY3835" fmla="*/ 1068279 h 2801577"/>
                <a:gd name="connsiteX3836" fmla="*/ 3271153 w 10032639"/>
                <a:gd name="connsiteY3836" fmla="*/ 1065039 h 2801577"/>
                <a:gd name="connsiteX3837" fmla="*/ 3286631 w 10032639"/>
                <a:gd name="connsiteY3837" fmla="*/ 1065039 h 2801577"/>
                <a:gd name="connsiteX3838" fmla="*/ 3293470 w 10032639"/>
                <a:gd name="connsiteY3838" fmla="*/ 1065039 h 2801577"/>
                <a:gd name="connsiteX3839" fmla="*/ 3298869 w 10032639"/>
                <a:gd name="connsiteY3839" fmla="*/ 1066839 h 2801577"/>
                <a:gd name="connsiteX3840" fmla="*/ 3303908 w 10032639"/>
                <a:gd name="connsiteY3840" fmla="*/ 1070079 h 2801577"/>
                <a:gd name="connsiteX3841" fmla="*/ 3310747 w 10032639"/>
                <a:gd name="connsiteY3841" fmla="*/ 1061438 h 2801577"/>
                <a:gd name="connsiteX3842" fmla="*/ 3317946 w 10032639"/>
                <a:gd name="connsiteY3842" fmla="*/ 1054597 h 2801577"/>
                <a:gd name="connsiteX3843" fmla="*/ 3324784 w 10032639"/>
                <a:gd name="connsiteY3843" fmla="*/ 1047756 h 2801577"/>
                <a:gd name="connsiteX3844" fmla="*/ 3333423 w 10032639"/>
                <a:gd name="connsiteY3844" fmla="*/ 1042355 h 2801577"/>
                <a:gd name="connsiteX3845" fmla="*/ 3342062 w 10032639"/>
                <a:gd name="connsiteY3845" fmla="*/ 1038755 h 2801577"/>
                <a:gd name="connsiteX3846" fmla="*/ 3352500 w 10032639"/>
                <a:gd name="connsiteY3846" fmla="*/ 1035514 h 2801577"/>
                <a:gd name="connsiteX3847" fmla="*/ 3362939 w 10032639"/>
                <a:gd name="connsiteY3847" fmla="*/ 1033714 h 2801577"/>
                <a:gd name="connsiteX3848" fmla="*/ 3373377 w 10032639"/>
                <a:gd name="connsiteY3848" fmla="*/ 1033714 h 2801577"/>
                <a:gd name="connsiteX3849" fmla="*/ 3390654 w 10032639"/>
                <a:gd name="connsiteY3849" fmla="*/ 1033714 h 2801577"/>
                <a:gd name="connsiteX3850" fmla="*/ 3404332 w 10032639"/>
                <a:gd name="connsiteY3850" fmla="*/ 1031914 h 2801577"/>
                <a:gd name="connsiteX3851" fmla="*/ 3418369 w 10032639"/>
                <a:gd name="connsiteY3851" fmla="*/ 1028673 h 2801577"/>
                <a:gd name="connsiteX3852" fmla="*/ 3428448 w 10032639"/>
                <a:gd name="connsiteY3852" fmla="*/ 1023273 h 2801577"/>
                <a:gd name="connsiteX3853" fmla="*/ 3435647 w 10032639"/>
                <a:gd name="connsiteY3853" fmla="*/ 1019672 h 2801577"/>
                <a:gd name="connsiteX3854" fmla="*/ 3440686 w 10032639"/>
                <a:gd name="connsiteY3854" fmla="*/ 1018232 h 2801577"/>
                <a:gd name="connsiteX3855" fmla="*/ 3446085 w 10032639"/>
                <a:gd name="connsiteY3855" fmla="*/ 1009590 h 2801577"/>
                <a:gd name="connsiteX3856" fmla="*/ 3451124 w 10032639"/>
                <a:gd name="connsiteY3856" fmla="*/ 1004190 h 2801577"/>
                <a:gd name="connsiteX3857" fmla="*/ 3456163 w 10032639"/>
                <a:gd name="connsiteY3857" fmla="*/ 999149 h 2801577"/>
                <a:gd name="connsiteX3858" fmla="*/ 3461563 w 10032639"/>
                <a:gd name="connsiteY3858" fmla="*/ 999149 h 2801577"/>
                <a:gd name="connsiteX3859" fmla="*/ 3472001 w 10032639"/>
                <a:gd name="connsiteY3859" fmla="*/ 999149 h 2801577"/>
                <a:gd name="connsiteX3860" fmla="*/ 3478840 w 10032639"/>
                <a:gd name="connsiteY3860" fmla="*/ 1000949 h 2801577"/>
                <a:gd name="connsiteX3861" fmla="*/ 3485679 w 10032639"/>
                <a:gd name="connsiteY3861" fmla="*/ 1004190 h 2801577"/>
                <a:gd name="connsiteX3862" fmla="*/ 3489278 w 10032639"/>
                <a:gd name="connsiteY3862" fmla="*/ 1000949 h 2801577"/>
                <a:gd name="connsiteX3863" fmla="*/ 3492877 w 10032639"/>
                <a:gd name="connsiteY3863" fmla="*/ 999149 h 2801577"/>
                <a:gd name="connsiteX3864" fmla="*/ 3494317 w 10032639"/>
                <a:gd name="connsiteY3864" fmla="*/ 995548 h 2801577"/>
                <a:gd name="connsiteX3865" fmla="*/ 3497917 w 10032639"/>
                <a:gd name="connsiteY3865" fmla="*/ 992308 h 2801577"/>
                <a:gd name="connsiteX3866" fmla="*/ 3504756 w 10032639"/>
                <a:gd name="connsiteY3866" fmla="*/ 985107 h 2801577"/>
                <a:gd name="connsiteX3867" fmla="*/ 3508355 w 10032639"/>
                <a:gd name="connsiteY3867" fmla="*/ 983667 h 2801577"/>
                <a:gd name="connsiteX3868" fmla="*/ 3511907 w 10032639"/>
                <a:gd name="connsiteY3868" fmla="*/ 981129 h 2801577"/>
                <a:gd name="connsiteX3869" fmla="*/ 3515194 w 10032639"/>
                <a:gd name="connsiteY3869" fmla="*/ 980066 h 2801577"/>
                <a:gd name="connsiteX3870" fmla="*/ 6796297 w 10032639"/>
                <a:gd name="connsiteY3870" fmla="*/ 978795 h 2801577"/>
                <a:gd name="connsiteX3871" fmla="*/ 6764976 w 10032639"/>
                <a:gd name="connsiteY3871" fmla="*/ 999672 h 2801577"/>
                <a:gd name="connsiteX3872" fmla="*/ 6583531 w 10032639"/>
                <a:gd name="connsiteY3872" fmla="*/ 1122416 h 2801577"/>
                <a:gd name="connsiteX3873" fmla="*/ 6496768 w 10032639"/>
                <a:gd name="connsiteY3873" fmla="*/ 1179649 h 2801577"/>
                <a:gd name="connsiteX3874" fmla="*/ 6415406 w 10032639"/>
                <a:gd name="connsiteY3874" fmla="*/ 1231483 h 2801577"/>
                <a:gd name="connsiteX3875" fmla="*/ 6422246 w 10032639"/>
                <a:gd name="connsiteY3875" fmla="*/ 1229683 h 2801577"/>
                <a:gd name="connsiteX3876" fmla="*/ 6429446 w 10032639"/>
                <a:gd name="connsiteY3876" fmla="*/ 1229683 h 2801577"/>
                <a:gd name="connsiteX3877" fmla="*/ 6443127 w 10032639"/>
                <a:gd name="connsiteY3877" fmla="*/ 1231483 h 2801577"/>
                <a:gd name="connsiteX3878" fmla="*/ 6457167 w 10032639"/>
                <a:gd name="connsiteY3878" fmla="*/ 1233282 h 2801577"/>
                <a:gd name="connsiteX3879" fmla="*/ 6457167 w 10032639"/>
                <a:gd name="connsiteY3879" fmla="*/ 1235082 h 2801577"/>
                <a:gd name="connsiteX3880" fmla="*/ 6489928 w 10032639"/>
                <a:gd name="connsiteY3880" fmla="*/ 1207366 h 2801577"/>
                <a:gd name="connsiteX3881" fmla="*/ 6520889 w 10032639"/>
                <a:gd name="connsiteY3881" fmla="*/ 1183249 h 2801577"/>
                <a:gd name="connsiteX3882" fmla="*/ 6554010 w 10032639"/>
                <a:gd name="connsiteY3882" fmla="*/ 1162371 h 2801577"/>
                <a:gd name="connsiteX3883" fmla="*/ 6586771 w 10032639"/>
                <a:gd name="connsiteY3883" fmla="*/ 1143294 h 2801577"/>
                <a:gd name="connsiteX3884" fmla="*/ 6592171 w 10032639"/>
                <a:gd name="connsiteY3884" fmla="*/ 1134655 h 2801577"/>
                <a:gd name="connsiteX3885" fmla="*/ 6599011 w 10032639"/>
                <a:gd name="connsiteY3885" fmla="*/ 1124216 h 2801577"/>
                <a:gd name="connsiteX3886" fmla="*/ 6607652 w 10032639"/>
                <a:gd name="connsiteY3886" fmla="*/ 1115577 h 2801577"/>
                <a:gd name="connsiteX3887" fmla="*/ 6618092 w 10032639"/>
                <a:gd name="connsiteY3887" fmla="*/ 1108738 h 2801577"/>
                <a:gd name="connsiteX3888" fmla="*/ 6621332 w 10032639"/>
                <a:gd name="connsiteY3888" fmla="*/ 1106938 h 2801577"/>
                <a:gd name="connsiteX3889" fmla="*/ 6636813 w 10032639"/>
                <a:gd name="connsiteY3889" fmla="*/ 1101899 h 2801577"/>
                <a:gd name="connsiteX3890" fmla="*/ 6654093 w 10032639"/>
                <a:gd name="connsiteY3890" fmla="*/ 1098299 h 2801577"/>
                <a:gd name="connsiteX3891" fmla="*/ 6708095 w 10032639"/>
                <a:gd name="connsiteY3891" fmla="*/ 1044666 h 2801577"/>
                <a:gd name="connsiteX3892" fmla="*/ 6714935 w 10032639"/>
                <a:gd name="connsiteY3892" fmla="*/ 1039267 h 2801577"/>
                <a:gd name="connsiteX3893" fmla="*/ 6720335 w 10032639"/>
                <a:gd name="connsiteY3893" fmla="*/ 1037467 h 2801577"/>
                <a:gd name="connsiteX3894" fmla="*/ 6725375 w 10032639"/>
                <a:gd name="connsiteY3894" fmla="*/ 1037467 h 2801577"/>
                <a:gd name="connsiteX3895" fmla="*/ 6732215 w 10032639"/>
                <a:gd name="connsiteY3895" fmla="*/ 1039267 h 2801577"/>
                <a:gd name="connsiteX3896" fmla="*/ 6739056 w 10032639"/>
                <a:gd name="connsiteY3896" fmla="*/ 1028828 h 2801577"/>
                <a:gd name="connsiteX3897" fmla="*/ 6744456 w 10032639"/>
                <a:gd name="connsiteY3897" fmla="*/ 1021989 h 2801577"/>
                <a:gd name="connsiteX3898" fmla="*/ 6749496 w 10032639"/>
                <a:gd name="connsiteY3898" fmla="*/ 1016950 h 2801577"/>
                <a:gd name="connsiteX3899" fmla="*/ 6754896 w 10032639"/>
                <a:gd name="connsiteY3899" fmla="*/ 1013350 h 2801577"/>
                <a:gd name="connsiteX3900" fmla="*/ 6759936 w 10032639"/>
                <a:gd name="connsiteY3900" fmla="*/ 1011550 h 2801577"/>
                <a:gd name="connsiteX3901" fmla="*/ 6764976 w 10032639"/>
                <a:gd name="connsiteY3901" fmla="*/ 1006511 h 2801577"/>
                <a:gd name="connsiteX3902" fmla="*/ 6777217 w 10032639"/>
                <a:gd name="connsiteY3902" fmla="*/ 994273 h 2801577"/>
                <a:gd name="connsiteX3903" fmla="*/ 3279792 w 10032639"/>
                <a:gd name="connsiteY3903" fmla="*/ 973225 h 2801577"/>
                <a:gd name="connsiteX3904" fmla="*/ 3248837 w 10032639"/>
                <a:gd name="connsiteY3904" fmla="*/ 983667 h 2801577"/>
                <a:gd name="connsiteX3905" fmla="*/ 3212482 w 10032639"/>
                <a:gd name="connsiteY3905" fmla="*/ 993748 h 2801577"/>
                <a:gd name="connsiteX3906" fmla="*/ 3179368 w 10032639"/>
                <a:gd name="connsiteY3906" fmla="*/ 1004190 h 2801577"/>
                <a:gd name="connsiteX3907" fmla="*/ 3129336 w 10032639"/>
                <a:gd name="connsiteY3907" fmla="*/ 1021472 h 2801577"/>
                <a:gd name="connsiteX3908" fmla="*/ 3075705 w 10032639"/>
                <a:gd name="connsiteY3908" fmla="*/ 1044156 h 2801577"/>
                <a:gd name="connsiteX3909" fmla="*/ 3023513 w 10032639"/>
                <a:gd name="connsiteY3909" fmla="*/ 1066839 h 2801577"/>
                <a:gd name="connsiteX3910" fmla="*/ 2994358 w 10032639"/>
                <a:gd name="connsiteY3910" fmla="*/ 1082321 h 2801577"/>
                <a:gd name="connsiteX3911" fmla="*/ 2964842 w 10032639"/>
                <a:gd name="connsiteY3911" fmla="*/ 1099604 h 2801577"/>
                <a:gd name="connsiteX3912" fmla="*/ 2938927 w 10032639"/>
                <a:gd name="connsiteY3912" fmla="*/ 1115086 h 2801577"/>
                <a:gd name="connsiteX3913" fmla="*/ 2930288 w 10032639"/>
                <a:gd name="connsiteY3913" fmla="*/ 1121927 h 2801577"/>
                <a:gd name="connsiteX3914" fmla="*/ 2923449 w 10032639"/>
                <a:gd name="connsiteY3914" fmla="*/ 1127328 h 2801577"/>
                <a:gd name="connsiteX3915" fmla="*/ 2914810 w 10032639"/>
                <a:gd name="connsiteY3915" fmla="*/ 1130568 h 2801577"/>
                <a:gd name="connsiteX3916" fmla="*/ 2913011 w 10032639"/>
                <a:gd name="connsiteY3916" fmla="*/ 1132369 h 2801577"/>
                <a:gd name="connsiteX3917" fmla="*/ 2924889 w 10032639"/>
                <a:gd name="connsiteY3917" fmla="*/ 1128768 h 2801577"/>
                <a:gd name="connsiteX3918" fmla="*/ 2937127 w 10032639"/>
                <a:gd name="connsiteY3918" fmla="*/ 1123727 h 2801577"/>
                <a:gd name="connsiteX3919" fmla="*/ 2956204 w 10032639"/>
                <a:gd name="connsiteY3919" fmla="*/ 1111846 h 2801577"/>
                <a:gd name="connsiteX3920" fmla="*/ 2971681 w 10032639"/>
                <a:gd name="connsiteY3920" fmla="*/ 1104645 h 2801577"/>
                <a:gd name="connsiteX3921" fmla="*/ 2985719 w 10032639"/>
                <a:gd name="connsiteY3921" fmla="*/ 1099604 h 2801577"/>
                <a:gd name="connsiteX3922" fmla="*/ 3001197 w 10032639"/>
                <a:gd name="connsiteY3922" fmla="*/ 1097804 h 2801577"/>
                <a:gd name="connsiteX3923" fmla="*/ 3014875 w 10032639"/>
                <a:gd name="connsiteY3923" fmla="*/ 1097804 h 2801577"/>
                <a:gd name="connsiteX3924" fmla="*/ 3028912 w 10032639"/>
                <a:gd name="connsiteY3924" fmla="*/ 1085922 h 2801577"/>
                <a:gd name="connsiteX3925" fmla="*/ 3040790 w 10032639"/>
                <a:gd name="connsiteY3925" fmla="*/ 1075480 h 2801577"/>
                <a:gd name="connsiteX3926" fmla="*/ 3056628 w 10032639"/>
                <a:gd name="connsiteY3926" fmla="*/ 1066839 h 2801577"/>
                <a:gd name="connsiteX3927" fmla="*/ 3072105 w 10032639"/>
                <a:gd name="connsiteY3927" fmla="*/ 1058198 h 2801577"/>
                <a:gd name="connsiteX3928" fmla="*/ 3091182 w 10032639"/>
                <a:gd name="connsiteY3928" fmla="*/ 1049196 h 2801577"/>
                <a:gd name="connsiteX3929" fmla="*/ 3108459 w 10032639"/>
                <a:gd name="connsiteY3929" fmla="*/ 1042355 h 2801577"/>
                <a:gd name="connsiteX3930" fmla="*/ 3148053 w 10032639"/>
                <a:gd name="connsiteY3930" fmla="*/ 1030114 h 2801577"/>
                <a:gd name="connsiteX3931" fmla="*/ 3163891 w 10032639"/>
                <a:gd name="connsiteY3931" fmla="*/ 1026873 h 2801577"/>
                <a:gd name="connsiteX3932" fmla="*/ 3181168 w 10032639"/>
                <a:gd name="connsiteY3932" fmla="*/ 1021472 h 2801577"/>
                <a:gd name="connsiteX3933" fmla="*/ 3219322 w 10032639"/>
                <a:gd name="connsiteY3933" fmla="*/ 1007790 h 2801577"/>
                <a:gd name="connsiteX3934" fmla="*/ 3234799 w 10032639"/>
                <a:gd name="connsiteY3934" fmla="*/ 1002389 h 2801577"/>
                <a:gd name="connsiteX3935" fmla="*/ 3248837 w 10032639"/>
                <a:gd name="connsiteY3935" fmla="*/ 995548 h 2801577"/>
                <a:gd name="connsiteX3936" fmla="*/ 3262515 w 10032639"/>
                <a:gd name="connsiteY3936" fmla="*/ 986907 h 2801577"/>
                <a:gd name="connsiteX3937" fmla="*/ 3276192 w 10032639"/>
                <a:gd name="connsiteY3937" fmla="*/ 976466 h 2801577"/>
                <a:gd name="connsiteX3938" fmla="*/ 9357519 w 10032639"/>
                <a:gd name="connsiteY3938" fmla="*/ 970996 h 2801577"/>
                <a:gd name="connsiteX3939" fmla="*/ 9324393 w 10032639"/>
                <a:gd name="connsiteY3939" fmla="*/ 998724 h 2801577"/>
                <a:gd name="connsiteX3940" fmla="*/ 9334835 w 10032639"/>
                <a:gd name="connsiteY3940" fmla="*/ 998724 h 2801577"/>
                <a:gd name="connsiteX3941" fmla="*/ 9246619 w 10032639"/>
                <a:gd name="connsiteY3941" fmla="*/ 969195 h 2801577"/>
                <a:gd name="connsiteX3942" fmla="*/ 9243918 w 10032639"/>
                <a:gd name="connsiteY3942" fmla="*/ 973697 h 2801577"/>
                <a:gd name="connsiteX3943" fmla="*/ 9239777 w 10032639"/>
                <a:gd name="connsiteY3943" fmla="*/ 977838 h 2801577"/>
                <a:gd name="connsiteX3944" fmla="*/ 9234737 w 10032639"/>
                <a:gd name="connsiteY3944" fmla="*/ 983239 h 2801577"/>
                <a:gd name="connsiteX3945" fmla="*/ 9243378 w 10032639"/>
                <a:gd name="connsiteY3945" fmla="*/ 974597 h 2801577"/>
                <a:gd name="connsiteX3946" fmla="*/ 9243918 w 10032639"/>
                <a:gd name="connsiteY3946" fmla="*/ 973697 h 2801577"/>
                <a:gd name="connsiteX3947" fmla="*/ 9246619 w 10032639"/>
                <a:gd name="connsiteY3947" fmla="*/ 970996 h 2801577"/>
                <a:gd name="connsiteX3948" fmla="*/ 697567 w 10032639"/>
                <a:gd name="connsiteY3948" fmla="*/ 967824 h 2801577"/>
                <a:gd name="connsiteX3949" fmla="*/ 614421 w 10032639"/>
                <a:gd name="connsiteY3949" fmla="*/ 1016431 h 2801577"/>
                <a:gd name="connsiteX3950" fmla="*/ 603982 w 10032639"/>
                <a:gd name="connsiteY3950" fmla="*/ 1021472 h 2801577"/>
                <a:gd name="connsiteX3951" fmla="*/ 607582 w 10032639"/>
                <a:gd name="connsiteY3951" fmla="*/ 1021472 h 2801577"/>
                <a:gd name="connsiteX3952" fmla="*/ 617660 w 10032639"/>
                <a:gd name="connsiteY3952" fmla="*/ 1021472 h 2801577"/>
                <a:gd name="connsiteX3953" fmla="*/ 626299 w 10032639"/>
                <a:gd name="connsiteY3953" fmla="*/ 1019672 h 2801577"/>
                <a:gd name="connsiteX3954" fmla="*/ 633498 w 10032639"/>
                <a:gd name="connsiteY3954" fmla="*/ 1016431 h 2801577"/>
                <a:gd name="connsiteX3955" fmla="*/ 640336 w 10032639"/>
                <a:gd name="connsiteY3955" fmla="*/ 1012831 h 2801577"/>
                <a:gd name="connsiteX3956" fmla="*/ 648975 w 10032639"/>
                <a:gd name="connsiteY3956" fmla="*/ 1007790 h 2801577"/>
                <a:gd name="connsiteX3957" fmla="*/ 659413 w 10032639"/>
                <a:gd name="connsiteY3957" fmla="*/ 993748 h 2801577"/>
                <a:gd name="connsiteX3958" fmla="*/ 663013 w 10032639"/>
                <a:gd name="connsiteY3958" fmla="*/ 990508 h 2801577"/>
                <a:gd name="connsiteX3959" fmla="*/ 668052 w 10032639"/>
                <a:gd name="connsiteY3959" fmla="*/ 988707 h 2801577"/>
                <a:gd name="connsiteX3960" fmla="*/ 673091 w 10032639"/>
                <a:gd name="connsiteY3960" fmla="*/ 985107 h 2801577"/>
                <a:gd name="connsiteX3961" fmla="*/ 682090 w 10032639"/>
                <a:gd name="connsiteY3961" fmla="*/ 981866 h 2801577"/>
                <a:gd name="connsiteX3962" fmla="*/ 3305707 w 10032639"/>
                <a:gd name="connsiteY3962" fmla="*/ 964584 h 2801577"/>
                <a:gd name="connsiteX3963" fmla="*/ 3284831 w 10032639"/>
                <a:gd name="connsiteY3963" fmla="*/ 971425 h 2801577"/>
                <a:gd name="connsiteX3964" fmla="*/ 3283391 w 10032639"/>
                <a:gd name="connsiteY3964" fmla="*/ 973225 h 2801577"/>
                <a:gd name="connsiteX3965" fmla="*/ 3286631 w 10032639"/>
                <a:gd name="connsiteY3965" fmla="*/ 973225 h 2801577"/>
                <a:gd name="connsiteX3966" fmla="*/ 3293470 w 10032639"/>
                <a:gd name="connsiteY3966" fmla="*/ 973225 h 2801577"/>
                <a:gd name="connsiteX3967" fmla="*/ 3298869 w 10032639"/>
                <a:gd name="connsiteY3967" fmla="*/ 975025 h 2801577"/>
                <a:gd name="connsiteX3968" fmla="*/ 3302108 w 10032639"/>
                <a:gd name="connsiteY3968" fmla="*/ 976466 h 2801577"/>
                <a:gd name="connsiteX3969" fmla="*/ 3305707 w 10032639"/>
                <a:gd name="connsiteY3969" fmla="*/ 973225 h 2801577"/>
                <a:gd name="connsiteX3970" fmla="*/ 9490742 w 10032639"/>
                <a:gd name="connsiteY3970" fmla="*/ 957312 h 2801577"/>
                <a:gd name="connsiteX3971" fmla="*/ 9424851 w 10032639"/>
                <a:gd name="connsiteY3971" fmla="*/ 1017809 h 2801577"/>
                <a:gd name="connsiteX3972" fmla="*/ 9430251 w 10032639"/>
                <a:gd name="connsiteY3972" fmla="*/ 1017809 h 2801577"/>
                <a:gd name="connsiteX3973" fmla="*/ 9435292 w 10032639"/>
                <a:gd name="connsiteY3973" fmla="*/ 1014208 h 2801577"/>
                <a:gd name="connsiteX3974" fmla="*/ 9440333 w 10032639"/>
                <a:gd name="connsiteY3974" fmla="*/ 1010607 h 2801577"/>
                <a:gd name="connsiteX3975" fmla="*/ 9443934 w 10032639"/>
                <a:gd name="connsiteY3975" fmla="*/ 1009167 h 2801577"/>
                <a:gd name="connsiteX3976" fmla="*/ 9454376 w 10032639"/>
                <a:gd name="connsiteY3976" fmla="*/ 1007366 h 2801577"/>
                <a:gd name="connsiteX3977" fmla="*/ 9468058 w 10032639"/>
                <a:gd name="connsiteY3977" fmla="*/ 988281 h 2801577"/>
                <a:gd name="connsiteX3978" fmla="*/ 9480300 w 10032639"/>
                <a:gd name="connsiteY3978" fmla="*/ 970996 h 2801577"/>
                <a:gd name="connsiteX3979" fmla="*/ 4297805 w 10032639"/>
                <a:gd name="connsiteY3979" fmla="*/ 954962 h 2801577"/>
                <a:gd name="connsiteX3980" fmla="*/ 4282325 w 10032639"/>
                <a:gd name="connsiteY3980" fmla="*/ 958562 h 2801577"/>
                <a:gd name="connsiteX3981" fmla="*/ 4268644 w 10032639"/>
                <a:gd name="connsiteY3981" fmla="*/ 961802 h 2801577"/>
                <a:gd name="connsiteX3982" fmla="*/ 4245963 w 10032639"/>
                <a:gd name="connsiteY3982" fmla="*/ 977281 h 2801577"/>
                <a:gd name="connsiteX3983" fmla="*/ 4226883 w 10032639"/>
                <a:gd name="connsiteY3983" fmla="*/ 992760 h 2801577"/>
                <a:gd name="connsiteX3984" fmla="*/ 4221842 w 10032639"/>
                <a:gd name="connsiteY3984" fmla="*/ 999959 h 2801577"/>
                <a:gd name="connsiteX3985" fmla="*/ 4249563 w 10032639"/>
                <a:gd name="connsiteY3985" fmla="*/ 984120 h 2801577"/>
                <a:gd name="connsiteX3986" fmla="*/ 4277285 w 10032639"/>
                <a:gd name="connsiteY3986" fmla="*/ 970441 h 2801577"/>
                <a:gd name="connsiteX3987" fmla="*/ 4287365 w 10032639"/>
                <a:gd name="connsiteY3987" fmla="*/ 963602 h 2801577"/>
                <a:gd name="connsiteX3988" fmla="*/ 2681208 w 10032639"/>
                <a:gd name="connsiteY3988" fmla="*/ 947301 h 2801577"/>
                <a:gd name="connsiteX3989" fmla="*/ 2630816 w 10032639"/>
                <a:gd name="connsiteY3989" fmla="*/ 971425 h 2801577"/>
                <a:gd name="connsiteX3990" fmla="*/ 2578625 w 10032639"/>
                <a:gd name="connsiteY3990" fmla="*/ 995548 h 2801577"/>
                <a:gd name="connsiteX3991" fmla="*/ 2519954 w 10032639"/>
                <a:gd name="connsiteY3991" fmla="*/ 1018232 h 2801577"/>
                <a:gd name="connsiteX3992" fmla="*/ 2457684 w 10032639"/>
                <a:gd name="connsiteY3992" fmla="*/ 1044156 h 2801577"/>
                <a:gd name="connsiteX3993" fmla="*/ 2341782 w 10032639"/>
                <a:gd name="connsiteY3993" fmla="*/ 1089162 h 2801577"/>
                <a:gd name="connsiteX3994" fmla="*/ 2232720 w 10032639"/>
                <a:gd name="connsiteY3994" fmla="*/ 1135969 h 2801577"/>
                <a:gd name="connsiteX3995" fmla="*/ 2211843 w 10032639"/>
                <a:gd name="connsiteY3995" fmla="*/ 1144611 h 2801577"/>
                <a:gd name="connsiteX3996" fmla="*/ 2196366 w 10032639"/>
                <a:gd name="connsiteY3996" fmla="*/ 1153252 h 2801577"/>
                <a:gd name="connsiteX3997" fmla="*/ 2185928 w 10032639"/>
                <a:gd name="connsiteY3997" fmla="*/ 1160093 h 2801577"/>
                <a:gd name="connsiteX3998" fmla="*/ 2179089 w 10032639"/>
                <a:gd name="connsiteY3998" fmla="*/ 1166934 h 2801577"/>
                <a:gd name="connsiteX3999" fmla="*/ 2170450 w 10032639"/>
                <a:gd name="connsiteY3999" fmla="*/ 1177375 h 2801577"/>
                <a:gd name="connsiteX4000" fmla="*/ 2190967 w 10032639"/>
                <a:gd name="connsiteY4000" fmla="*/ 1166934 h 2801577"/>
                <a:gd name="connsiteX4001" fmla="*/ 2213644 w 10032639"/>
                <a:gd name="connsiteY4001" fmla="*/ 1156492 h 2801577"/>
                <a:gd name="connsiteX4002" fmla="*/ 2238119 w 10032639"/>
                <a:gd name="connsiteY4002" fmla="*/ 1146051 h 2801577"/>
                <a:gd name="connsiteX4003" fmla="*/ 2264035 w 10032639"/>
                <a:gd name="connsiteY4003" fmla="*/ 1137409 h 2801577"/>
                <a:gd name="connsiteX4004" fmla="*/ 2294990 w 10032639"/>
                <a:gd name="connsiteY4004" fmla="*/ 1128768 h 2801577"/>
                <a:gd name="connsiteX4005" fmla="*/ 2327745 w 10032639"/>
                <a:gd name="connsiteY4005" fmla="*/ 1116886 h 2801577"/>
                <a:gd name="connsiteX4006" fmla="*/ 2359060 w 10032639"/>
                <a:gd name="connsiteY4006" fmla="*/ 1101404 h 2801577"/>
                <a:gd name="connsiteX4007" fmla="*/ 2390375 w 10032639"/>
                <a:gd name="connsiteY4007" fmla="*/ 1082321 h 2801577"/>
                <a:gd name="connsiteX4008" fmla="*/ 2393614 w 10032639"/>
                <a:gd name="connsiteY4008" fmla="*/ 1080521 h 2801577"/>
                <a:gd name="connsiteX4009" fmla="*/ 2399014 w 10032639"/>
                <a:gd name="connsiteY4009" fmla="*/ 1080521 h 2801577"/>
                <a:gd name="connsiteX4010" fmla="*/ 2410892 w 10032639"/>
                <a:gd name="connsiteY4010" fmla="*/ 1078721 h 2801577"/>
                <a:gd name="connsiteX4011" fmla="*/ 2424929 w 10032639"/>
                <a:gd name="connsiteY4011" fmla="*/ 1075480 h 2801577"/>
                <a:gd name="connsiteX4012" fmla="*/ 2438607 w 10032639"/>
                <a:gd name="connsiteY4012" fmla="*/ 1070079 h 2801577"/>
                <a:gd name="connsiteX4013" fmla="*/ 2450845 w 10032639"/>
                <a:gd name="connsiteY4013" fmla="*/ 1063238 h 2801577"/>
                <a:gd name="connsiteX4014" fmla="*/ 2468122 w 10032639"/>
                <a:gd name="connsiteY4014" fmla="*/ 1052797 h 2801577"/>
                <a:gd name="connsiteX4015" fmla="*/ 2490438 w 10032639"/>
                <a:gd name="connsiteY4015" fmla="*/ 1037315 h 2801577"/>
                <a:gd name="connsiteX4016" fmla="*/ 2504476 w 10032639"/>
                <a:gd name="connsiteY4016" fmla="*/ 1030114 h 2801577"/>
                <a:gd name="connsiteX4017" fmla="*/ 2518514 w 10032639"/>
                <a:gd name="connsiteY4017" fmla="*/ 1023273 h 2801577"/>
                <a:gd name="connsiteX4018" fmla="*/ 2523553 w 10032639"/>
                <a:gd name="connsiteY4018" fmla="*/ 1021472 h 2801577"/>
                <a:gd name="connsiteX4019" fmla="*/ 2528592 w 10032639"/>
                <a:gd name="connsiteY4019" fmla="*/ 1023273 h 2801577"/>
                <a:gd name="connsiteX4020" fmla="*/ 2539031 w 10032639"/>
                <a:gd name="connsiteY4020" fmla="*/ 1025073 h 2801577"/>
                <a:gd name="connsiteX4021" fmla="*/ 2542630 w 10032639"/>
                <a:gd name="connsiteY4021" fmla="*/ 1025073 h 2801577"/>
                <a:gd name="connsiteX4022" fmla="*/ 2545870 w 10032639"/>
                <a:gd name="connsiteY4022" fmla="*/ 1021472 h 2801577"/>
                <a:gd name="connsiteX4023" fmla="*/ 2553069 w 10032639"/>
                <a:gd name="connsiteY4023" fmla="*/ 1018232 h 2801577"/>
                <a:gd name="connsiteX4024" fmla="*/ 2559908 w 10032639"/>
                <a:gd name="connsiteY4024" fmla="*/ 1016431 h 2801577"/>
                <a:gd name="connsiteX4025" fmla="*/ 2566747 w 10032639"/>
                <a:gd name="connsiteY4025" fmla="*/ 1014631 h 2801577"/>
                <a:gd name="connsiteX4026" fmla="*/ 2571786 w 10032639"/>
                <a:gd name="connsiteY4026" fmla="*/ 1007790 h 2801577"/>
                <a:gd name="connsiteX4027" fmla="*/ 2582224 w 10032639"/>
                <a:gd name="connsiteY4027" fmla="*/ 1000949 h 2801577"/>
                <a:gd name="connsiteX4028" fmla="*/ 2601301 w 10032639"/>
                <a:gd name="connsiteY4028" fmla="*/ 990508 h 2801577"/>
                <a:gd name="connsiteX4029" fmla="*/ 2618578 w 10032639"/>
                <a:gd name="connsiteY4029" fmla="*/ 981866 h 2801577"/>
                <a:gd name="connsiteX4030" fmla="*/ 2635855 w 10032639"/>
                <a:gd name="connsiteY4030" fmla="*/ 976466 h 2801577"/>
                <a:gd name="connsiteX4031" fmla="*/ 2651693 w 10032639"/>
                <a:gd name="connsiteY4031" fmla="*/ 973225 h 2801577"/>
                <a:gd name="connsiteX4032" fmla="*/ 2663571 w 10032639"/>
                <a:gd name="connsiteY4032" fmla="*/ 969625 h 2801577"/>
                <a:gd name="connsiteX4033" fmla="*/ 2672569 w 10032639"/>
                <a:gd name="connsiteY4033" fmla="*/ 964584 h 2801577"/>
                <a:gd name="connsiteX4034" fmla="*/ 2677609 w 10032639"/>
                <a:gd name="connsiteY4034" fmla="*/ 957743 h 2801577"/>
                <a:gd name="connsiteX4035" fmla="*/ 749399 w 10032639"/>
                <a:gd name="connsiteY4035" fmla="*/ 935059 h 2801577"/>
                <a:gd name="connsiteX4036" fmla="*/ 725283 w 10032639"/>
                <a:gd name="connsiteY4036" fmla="*/ 950902 h 2801577"/>
                <a:gd name="connsiteX4037" fmla="*/ 732122 w 10032639"/>
                <a:gd name="connsiteY4037" fmla="*/ 950902 h 2801577"/>
                <a:gd name="connsiteX4038" fmla="*/ 740760 w 10032639"/>
                <a:gd name="connsiteY4038" fmla="*/ 950902 h 2801577"/>
                <a:gd name="connsiteX4039" fmla="*/ 7018064 w 10032639"/>
                <a:gd name="connsiteY4039" fmla="*/ 932000 h 2801577"/>
                <a:gd name="connsiteX4040" fmla="*/ 6962622 w 10032639"/>
                <a:gd name="connsiteY4040" fmla="*/ 968356 h 2801577"/>
                <a:gd name="connsiteX4041" fmla="*/ 6907181 w 10032639"/>
                <a:gd name="connsiteY4041" fmla="*/ 1004711 h 2801577"/>
                <a:gd name="connsiteX4042" fmla="*/ 6848139 w 10032639"/>
                <a:gd name="connsiteY4042" fmla="*/ 1046466 h 2801577"/>
                <a:gd name="connsiteX4043" fmla="*/ 6789457 w 10032639"/>
                <a:gd name="connsiteY4043" fmla="*/ 1089661 h 2801577"/>
                <a:gd name="connsiteX4044" fmla="*/ 6787657 w 10032639"/>
                <a:gd name="connsiteY4044" fmla="*/ 1091460 h 2801577"/>
                <a:gd name="connsiteX4045" fmla="*/ 6701254 w 10032639"/>
                <a:gd name="connsiteY4045" fmla="*/ 1153732 h 2801577"/>
                <a:gd name="connsiteX4046" fmla="*/ 6628172 w 10032639"/>
                <a:gd name="connsiteY4046" fmla="*/ 1205566 h 2801577"/>
                <a:gd name="connsiteX4047" fmla="*/ 6559050 w 10032639"/>
                <a:gd name="connsiteY4047" fmla="*/ 1255600 h 2801577"/>
                <a:gd name="connsiteX4048" fmla="*/ 6531329 w 10032639"/>
                <a:gd name="connsiteY4048" fmla="*/ 1269638 h 2801577"/>
                <a:gd name="connsiteX4049" fmla="*/ 6507209 w 10032639"/>
                <a:gd name="connsiteY4049" fmla="*/ 1285116 h 2801577"/>
                <a:gd name="connsiteX4050" fmla="*/ 6493168 w 10032639"/>
                <a:gd name="connsiteY4050" fmla="*/ 1293755 h 2801577"/>
                <a:gd name="connsiteX4051" fmla="*/ 6470848 w 10032639"/>
                <a:gd name="connsiteY4051" fmla="*/ 1309233 h 2801577"/>
                <a:gd name="connsiteX4052" fmla="*/ 6446727 w 10032639"/>
                <a:gd name="connsiteY4052" fmla="*/ 1323271 h 2801577"/>
                <a:gd name="connsiteX4053" fmla="*/ 6432686 w 10032639"/>
                <a:gd name="connsiteY4053" fmla="*/ 1331910 h 2801577"/>
                <a:gd name="connsiteX4054" fmla="*/ 6427646 w 10032639"/>
                <a:gd name="connsiteY4054" fmla="*/ 1338749 h 2801577"/>
                <a:gd name="connsiteX4055" fmla="*/ 6422246 w 10032639"/>
                <a:gd name="connsiteY4055" fmla="*/ 1345948 h 2801577"/>
                <a:gd name="connsiteX4056" fmla="*/ 6413606 w 10032639"/>
                <a:gd name="connsiteY4056" fmla="*/ 1356387 h 2801577"/>
                <a:gd name="connsiteX4057" fmla="*/ 6464007 w 10032639"/>
                <a:gd name="connsiteY4057" fmla="*/ 1335510 h 2801577"/>
                <a:gd name="connsiteX4058" fmla="*/ 6496768 w 10032639"/>
                <a:gd name="connsiteY4058" fmla="*/ 1321471 h 2801577"/>
                <a:gd name="connsiteX4059" fmla="*/ 6524489 w 10032639"/>
                <a:gd name="connsiteY4059" fmla="*/ 1305993 h 2801577"/>
                <a:gd name="connsiteX4060" fmla="*/ 6548610 w 10032639"/>
                <a:gd name="connsiteY4060" fmla="*/ 1288715 h 2801577"/>
                <a:gd name="connsiteX4061" fmla="*/ 6569491 w 10032639"/>
                <a:gd name="connsiteY4061" fmla="*/ 1271438 h 2801577"/>
                <a:gd name="connsiteX4062" fmla="*/ 6574891 w 10032639"/>
                <a:gd name="connsiteY4062" fmla="*/ 1266038 h 2801577"/>
                <a:gd name="connsiteX4063" fmla="*/ 6579931 w 10032639"/>
                <a:gd name="connsiteY4063" fmla="*/ 1266038 h 2801577"/>
                <a:gd name="connsiteX4064" fmla="*/ 6585331 w 10032639"/>
                <a:gd name="connsiteY4064" fmla="*/ 1266038 h 2801577"/>
                <a:gd name="connsiteX4065" fmla="*/ 6588571 w 10032639"/>
                <a:gd name="connsiteY4065" fmla="*/ 1262799 h 2801577"/>
                <a:gd name="connsiteX4066" fmla="*/ 6593971 w 10032639"/>
                <a:gd name="connsiteY4066" fmla="*/ 1259199 h 2801577"/>
                <a:gd name="connsiteX4067" fmla="*/ 6593971 w 10032639"/>
                <a:gd name="connsiteY4067" fmla="*/ 1252360 h 2801577"/>
                <a:gd name="connsiteX4068" fmla="*/ 6597211 w 10032639"/>
                <a:gd name="connsiteY4068" fmla="*/ 1246961 h 2801577"/>
                <a:gd name="connsiteX4069" fmla="*/ 6600811 w 10032639"/>
                <a:gd name="connsiteY4069" fmla="*/ 1241921 h 2801577"/>
                <a:gd name="connsiteX4070" fmla="*/ 6607652 w 10032639"/>
                <a:gd name="connsiteY4070" fmla="*/ 1236882 h 2801577"/>
                <a:gd name="connsiteX4071" fmla="*/ 6614492 w 10032639"/>
                <a:gd name="connsiteY4071" fmla="*/ 1235082 h 2801577"/>
                <a:gd name="connsiteX4072" fmla="*/ 6635373 w 10032639"/>
                <a:gd name="connsiteY4072" fmla="*/ 1235082 h 2801577"/>
                <a:gd name="connsiteX4073" fmla="*/ 6642213 w 10032639"/>
                <a:gd name="connsiteY4073" fmla="*/ 1228243 h 2801577"/>
                <a:gd name="connsiteX4074" fmla="*/ 6655893 w 10032639"/>
                <a:gd name="connsiteY4074" fmla="*/ 1214205 h 2801577"/>
                <a:gd name="connsiteX4075" fmla="*/ 6671734 w 10032639"/>
                <a:gd name="connsiteY4075" fmla="*/ 1200527 h 2801577"/>
                <a:gd name="connsiteX4076" fmla="*/ 6678574 w 10032639"/>
                <a:gd name="connsiteY4076" fmla="*/ 1193327 h 2801577"/>
                <a:gd name="connsiteX4077" fmla="*/ 6690814 w 10032639"/>
                <a:gd name="connsiteY4077" fmla="*/ 1186488 h 2801577"/>
                <a:gd name="connsiteX4078" fmla="*/ 6708095 w 10032639"/>
                <a:gd name="connsiteY4078" fmla="*/ 1181449 h 2801577"/>
                <a:gd name="connsiteX4079" fmla="*/ 6728975 w 10032639"/>
                <a:gd name="connsiteY4079" fmla="*/ 1177849 h 2801577"/>
                <a:gd name="connsiteX4080" fmla="*/ 6746256 w 10032639"/>
                <a:gd name="connsiteY4080" fmla="*/ 1155172 h 2801577"/>
                <a:gd name="connsiteX4081" fmla="*/ 6764976 w 10032639"/>
                <a:gd name="connsiteY4081" fmla="*/ 1136095 h 2801577"/>
                <a:gd name="connsiteX4082" fmla="*/ 6784057 w 10032639"/>
                <a:gd name="connsiteY4082" fmla="*/ 1120617 h 2801577"/>
                <a:gd name="connsiteX4083" fmla="*/ 6801337 w 10032639"/>
                <a:gd name="connsiteY4083" fmla="*/ 1108738 h 2801577"/>
                <a:gd name="connsiteX4084" fmla="*/ 6843099 w 10032639"/>
                <a:gd name="connsiteY4084" fmla="*/ 1079222 h 2801577"/>
                <a:gd name="connsiteX4085" fmla="*/ 6886300 w 10032639"/>
                <a:gd name="connsiteY4085" fmla="*/ 1049706 h 2801577"/>
                <a:gd name="connsiteX4086" fmla="*/ 6907181 w 10032639"/>
                <a:gd name="connsiteY4086" fmla="*/ 1036027 h 2801577"/>
                <a:gd name="connsiteX4087" fmla="*/ 6929501 w 10032639"/>
                <a:gd name="connsiteY4087" fmla="*/ 1020189 h 2801577"/>
                <a:gd name="connsiteX4088" fmla="*/ 6972703 w 10032639"/>
                <a:gd name="connsiteY4088" fmla="*/ 985634 h 2801577"/>
                <a:gd name="connsiteX4089" fmla="*/ 7009424 w 10032639"/>
                <a:gd name="connsiteY4089" fmla="*/ 961517 h 2801577"/>
                <a:gd name="connsiteX4090" fmla="*/ 7026704 w 10032639"/>
                <a:gd name="connsiteY4090" fmla="*/ 949638 h 2801577"/>
                <a:gd name="connsiteX4091" fmla="*/ 7043985 w 10032639"/>
                <a:gd name="connsiteY4091" fmla="*/ 940639 h 2801577"/>
                <a:gd name="connsiteX4092" fmla="*/ 7040385 w 10032639"/>
                <a:gd name="connsiteY4092" fmla="*/ 937400 h 2801577"/>
                <a:gd name="connsiteX4093" fmla="*/ 7035344 w 10032639"/>
                <a:gd name="connsiteY4093" fmla="*/ 935600 h 2801577"/>
                <a:gd name="connsiteX4094" fmla="*/ 7028144 w 10032639"/>
                <a:gd name="connsiteY4094" fmla="*/ 933800 h 2801577"/>
                <a:gd name="connsiteX4095" fmla="*/ 6896740 w 10032639"/>
                <a:gd name="connsiteY4095" fmla="*/ 909683 h 2801577"/>
                <a:gd name="connsiteX4096" fmla="*/ 6875860 w 10032639"/>
                <a:gd name="connsiteY4096" fmla="*/ 923362 h 2801577"/>
                <a:gd name="connsiteX4097" fmla="*/ 6853539 w 10032639"/>
                <a:gd name="connsiteY4097" fmla="*/ 937400 h 2801577"/>
                <a:gd name="connsiteX4098" fmla="*/ 6834458 w 10032639"/>
                <a:gd name="connsiteY4098" fmla="*/ 951078 h 2801577"/>
                <a:gd name="connsiteX4099" fmla="*/ 6832658 w 10032639"/>
                <a:gd name="connsiteY4099" fmla="*/ 952878 h 2801577"/>
                <a:gd name="connsiteX4100" fmla="*/ 6867219 w 10032639"/>
                <a:gd name="connsiteY4100" fmla="*/ 930561 h 2801577"/>
                <a:gd name="connsiteX4101" fmla="*/ 6883060 w 10032639"/>
                <a:gd name="connsiteY4101" fmla="*/ 921562 h 2801577"/>
                <a:gd name="connsiteX4102" fmla="*/ 8548814 w 10032639"/>
                <a:gd name="connsiteY4102" fmla="*/ 906897 h 2801577"/>
                <a:gd name="connsiteX4103" fmla="*/ 8535132 w 10032639"/>
                <a:gd name="connsiteY4103" fmla="*/ 908698 h 2801577"/>
                <a:gd name="connsiteX4104" fmla="*/ 8521089 w 10032639"/>
                <a:gd name="connsiteY4104" fmla="*/ 922382 h 2801577"/>
                <a:gd name="connsiteX4105" fmla="*/ 8503806 w 10032639"/>
                <a:gd name="connsiteY4105" fmla="*/ 934625 h 2801577"/>
                <a:gd name="connsiteX4106" fmla="*/ 8490124 w 10032639"/>
                <a:gd name="connsiteY4106" fmla="*/ 948669 h 2801577"/>
                <a:gd name="connsiteX4107" fmla="*/ 8469240 w 10032639"/>
                <a:gd name="connsiteY4107" fmla="*/ 960553 h 2801577"/>
                <a:gd name="connsiteX4108" fmla="*/ 8455198 w 10032639"/>
                <a:gd name="connsiteY4108" fmla="*/ 979638 h 2801577"/>
                <a:gd name="connsiteX4109" fmla="*/ 8439715 w 10032639"/>
                <a:gd name="connsiteY4109" fmla="*/ 996923 h 2801577"/>
                <a:gd name="connsiteX4110" fmla="*/ 8422432 w 10032639"/>
                <a:gd name="connsiteY4110" fmla="*/ 1010607 h 2801577"/>
                <a:gd name="connsiteX4111" fmla="*/ 8403708 w 10032639"/>
                <a:gd name="connsiteY4111" fmla="*/ 1021050 h 2801577"/>
                <a:gd name="connsiteX4112" fmla="*/ 8382825 w 10032639"/>
                <a:gd name="connsiteY4112" fmla="*/ 1029692 h 2801577"/>
                <a:gd name="connsiteX4113" fmla="*/ 8363741 w 10032639"/>
                <a:gd name="connsiteY4113" fmla="*/ 1040135 h 2801577"/>
                <a:gd name="connsiteX4114" fmla="*/ 8346098 w 10032639"/>
                <a:gd name="connsiteY4114" fmla="*/ 1052379 h 2801577"/>
                <a:gd name="connsiteX4115" fmla="*/ 8330616 w 10032639"/>
                <a:gd name="connsiteY4115" fmla="*/ 1064622 h 2801577"/>
                <a:gd name="connsiteX4116" fmla="*/ 8321974 w 10032639"/>
                <a:gd name="connsiteY4116" fmla="*/ 1078306 h 2801577"/>
                <a:gd name="connsiteX4117" fmla="*/ 8318733 w 10032639"/>
                <a:gd name="connsiteY4117" fmla="*/ 1085508 h 2801577"/>
                <a:gd name="connsiteX4118" fmla="*/ 8315133 w 10032639"/>
                <a:gd name="connsiteY4118" fmla="*/ 1092350 h 2801577"/>
                <a:gd name="connsiteX4119" fmla="*/ 8346098 w 10032639"/>
                <a:gd name="connsiteY4119" fmla="*/ 1073265 h 2801577"/>
                <a:gd name="connsiteX4120" fmla="*/ 8368782 w 10032639"/>
                <a:gd name="connsiteY4120" fmla="*/ 1061021 h 2801577"/>
                <a:gd name="connsiteX4121" fmla="*/ 8391466 w 10032639"/>
                <a:gd name="connsiteY4121" fmla="*/ 1050578 h 2801577"/>
                <a:gd name="connsiteX4122" fmla="*/ 8389666 w 10032639"/>
                <a:gd name="connsiteY4122" fmla="*/ 1045537 h 2801577"/>
                <a:gd name="connsiteX4123" fmla="*/ 8389666 w 10032639"/>
                <a:gd name="connsiteY4123" fmla="*/ 1040135 h 2801577"/>
                <a:gd name="connsiteX4124" fmla="*/ 8389666 w 10032639"/>
                <a:gd name="connsiteY4124" fmla="*/ 1031493 h 2801577"/>
                <a:gd name="connsiteX4125" fmla="*/ 8406949 w 10032639"/>
                <a:gd name="connsiteY4125" fmla="*/ 1021050 h 2801577"/>
                <a:gd name="connsiteX4126" fmla="*/ 8431073 w 10032639"/>
                <a:gd name="connsiteY4126" fmla="*/ 1007366 h 2801577"/>
                <a:gd name="connsiteX4127" fmla="*/ 8443315 w 10032639"/>
                <a:gd name="connsiteY4127" fmla="*/ 998724 h 2801577"/>
                <a:gd name="connsiteX4128" fmla="*/ 8455198 w 10032639"/>
                <a:gd name="connsiteY4128" fmla="*/ 988281 h 2801577"/>
                <a:gd name="connsiteX4129" fmla="*/ 8476081 w 10032639"/>
                <a:gd name="connsiteY4129" fmla="*/ 969195 h 2801577"/>
                <a:gd name="connsiteX4130" fmla="*/ 8498765 w 10032639"/>
                <a:gd name="connsiteY4130" fmla="*/ 951910 h 2801577"/>
                <a:gd name="connsiteX4131" fmla="*/ 8517849 w 10032639"/>
                <a:gd name="connsiteY4131" fmla="*/ 936426 h 2801577"/>
                <a:gd name="connsiteX4132" fmla="*/ 8531531 w 10032639"/>
                <a:gd name="connsiteY4132" fmla="*/ 925983 h 2801577"/>
                <a:gd name="connsiteX4133" fmla="*/ 8547374 w 10032639"/>
                <a:gd name="connsiteY4133" fmla="*/ 915540 h 2801577"/>
                <a:gd name="connsiteX4134" fmla="*/ 8557456 w 10032639"/>
                <a:gd name="connsiteY4134" fmla="*/ 910498 h 2801577"/>
                <a:gd name="connsiteX4135" fmla="*/ 8561056 w 10032639"/>
                <a:gd name="connsiteY4135" fmla="*/ 906897 h 2801577"/>
                <a:gd name="connsiteX4136" fmla="*/ 8557456 w 10032639"/>
                <a:gd name="connsiteY4136" fmla="*/ 906897 h 2801577"/>
                <a:gd name="connsiteX4137" fmla="*/ 1556029 w 10032639"/>
                <a:gd name="connsiteY4137" fmla="*/ 898694 h 2801577"/>
                <a:gd name="connsiteX4138" fmla="*/ 1484007 w 10032639"/>
                <a:gd name="connsiteY4138" fmla="*/ 944300 h 2801577"/>
                <a:gd name="connsiteX4139" fmla="*/ 1481521 w 10032639"/>
                <a:gd name="connsiteY4139" fmla="*/ 945501 h 2801577"/>
                <a:gd name="connsiteX4140" fmla="*/ 1479167 w 10032639"/>
                <a:gd name="connsiteY4140" fmla="*/ 947365 h 2801577"/>
                <a:gd name="connsiteX4141" fmla="*/ 1438328 w 10032639"/>
                <a:gd name="connsiteY4141" fmla="*/ 973225 h 2801577"/>
                <a:gd name="connsiteX4142" fmla="*/ 1460644 w 10032639"/>
                <a:gd name="connsiteY4142" fmla="*/ 966384 h 2801577"/>
                <a:gd name="connsiteX4143" fmla="*/ 1466043 w 10032639"/>
                <a:gd name="connsiteY4143" fmla="*/ 959543 h 2801577"/>
                <a:gd name="connsiteX4144" fmla="*/ 1472882 w 10032639"/>
                <a:gd name="connsiteY4144" fmla="*/ 952342 h 2801577"/>
                <a:gd name="connsiteX4145" fmla="*/ 1479167 w 10032639"/>
                <a:gd name="connsiteY4145" fmla="*/ 947365 h 2801577"/>
                <a:gd name="connsiteX4146" fmla="*/ 1484007 w 10032639"/>
                <a:gd name="connsiteY4146" fmla="*/ 944300 h 2801577"/>
                <a:gd name="connsiteX4147" fmla="*/ 1491959 w 10032639"/>
                <a:gd name="connsiteY4147" fmla="*/ 940460 h 2801577"/>
                <a:gd name="connsiteX4148" fmla="*/ 1511036 w 10032639"/>
                <a:gd name="connsiteY4148" fmla="*/ 928218 h 2801577"/>
                <a:gd name="connsiteX4149" fmla="*/ 1528313 w 10032639"/>
                <a:gd name="connsiteY4149" fmla="*/ 917777 h 2801577"/>
                <a:gd name="connsiteX4150" fmla="*/ 1531913 w 10032639"/>
                <a:gd name="connsiteY4150" fmla="*/ 915977 h 2801577"/>
                <a:gd name="connsiteX4151" fmla="*/ 1542351 w 10032639"/>
                <a:gd name="connsiteY4151" fmla="*/ 910936 h 2801577"/>
                <a:gd name="connsiteX4152" fmla="*/ 1552430 w 10032639"/>
                <a:gd name="connsiteY4152" fmla="*/ 905535 h 2801577"/>
                <a:gd name="connsiteX4153" fmla="*/ 1557829 w 10032639"/>
                <a:gd name="connsiteY4153" fmla="*/ 902295 h 2801577"/>
                <a:gd name="connsiteX4154" fmla="*/ 9662133 w 10032639"/>
                <a:gd name="connsiteY4154" fmla="*/ 898255 h 2801577"/>
                <a:gd name="connsiteX4155" fmla="*/ 9646650 w 10032639"/>
                <a:gd name="connsiteY4155" fmla="*/ 919141 h 2801577"/>
                <a:gd name="connsiteX4156" fmla="*/ 9662133 w 10032639"/>
                <a:gd name="connsiteY4156" fmla="*/ 905097 h 2801577"/>
                <a:gd name="connsiteX4157" fmla="*/ 1109341 w 10032639"/>
                <a:gd name="connsiteY4157" fmla="*/ 891853 h 2801577"/>
                <a:gd name="connsiteX4158" fmla="*/ 1098903 w 10032639"/>
                <a:gd name="connsiteY4158" fmla="*/ 896894 h 2801577"/>
                <a:gd name="connsiteX4159" fmla="*/ 1106101 w 10032639"/>
                <a:gd name="connsiteY4159" fmla="*/ 896894 h 2801577"/>
                <a:gd name="connsiteX4160" fmla="*/ 1064348 w 10032639"/>
                <a:gd name="connsiteY4160" fmla="*/ 890053 h 2801577"/>
                <a:gd name="connsiteX4161" fmla="*/ 1069387 w 10032639"/>
                <a:gd name="connsiteY4161" fmla="*/ 905535 h 2801577"/>
                <a:gd name="connsiteX4162" fmla="*/ 1071187 w 10032639"/>
                <a:gd name="connsiteY4162" fmla="*/ 903735 h 2801577"/>
                <a:gd name="connsiteX4163" fmla="*/ 1067948 w 10032639"/>
                <a:gd name="connsiteY4163" fmla="*/ 895093 h 2801577"/>
                <a:gd name="connsiteX4164" fmla="*/ 9445734 w 10032639"/>
                <a:gd name="connsiteY4164" fmla="*/ 886011 h 2801577"/>
                <a:gd name="connsiteX4165" fmla="*/ 9412968 w 10032639"/>
                <a:gd name="connsiteY4165" fmla="*/ 920941 h 2801577"/>
                <a:gd name="connsiteX4166" fmla="*/ 9421610 w 10032639"/>
                <a:gd name="connsiteY4166" fmla="*/ 913739 h 2801577"/>
                <a:gd name="connsiteX4167" fmla="*/ 9443934 w 10032639"/>
                <a:gd name="connsiteY4167" fmla="*/ 898255 h 2801577"/>
                <a:gd name="connsiteX4168" fmla="*/ 9443934 w 10032639"/>
                <a:gd name="connsiteY4168" fmla="*/ 892853 h 2801577"/>
                <a:gd name="connsiteX4169" fmla="*/ 6798097 w 10032639"/>
                <a:gd name="connsiteY4169" fmla="*/ 874768 h 2801577"/>
                <a:gd name="connsiteX4170" fmla="*/ 6794497 w 10032639"/>
                <a:gd name="connsiteY4170" fmla="*/ 876567 h 2801577"/>
                <a:gd name="connsiteX4171" fmla="*/ 6789457 w 10032639"/>
                <a:gd name="connsiteY4171" fmla="*/ 878367 h 2801577"/>
                <a:gd name="connsiteX4172" fmla="*/ 6789457 w 10032639"/>
                <a:gd name="connsiteY4172" fmla="*/ 880167 h 2801577"/>
                <a:gd name="connsiteX4173" fmla="*/ 9578958 w 10032639"/>
                <a:gd name="connsiteY4173" fmla="*/ 872327 h 2801577"/>
                <a:gd name="connsiteX4174" fmla="*/ 9506225 w 10032639"/>
                <a:gd name="connsiteY4174" fmla="*/ 943268 h 2801577"/>
                <a:gd name="connsiteX4175" fmla="*/ 9515227 w 10032639"/>
                <a:gd name="connsiteY4175" fmla="*/ 938226 h 2801577"/>
                <a:gd name="connsiteX4176" fmla="*/ 9518467 w 10032639"/>
                <a:gd name="connsiteY4176" fmla="*/ 932825 h 2801577"/>
                <a:gd name="connsiteX4177" fmla="*/ 9523868 w 10032639"/>
                <a:gd name="connsiteY4177" fmla="*/ 929584 h 2801577"/>
                <a:gd name="connsiteX4178" fmla="*/ 9530709 w 10032639"/>
                <a:gd name="connsiteY4178" fmla="*/ 927783 h 2801577"/>
                <a:gd name="connsiteX4179" fmla="*/ 9539351 w 10032639"/>
                <a:gd name="connsiteY4179" fmla="*/ 929584 h 2801577"/>
                <a:gd name="connsiteX4180" fmla="*/ 9549793 w 10032639"/>
                <a:gd name="connsiteY4180" fmla="*/ 917340 h 2801577"/>
                <a:gd name="connsiteX4181" fmla="*/ 9559875 w 10032639"/>
                <a:gd name="connsiteY4181" fmla="*/ 903296 h 2801577"/>
                <a:gd name="connsiteX4182" fmla="*/ 9570317 w 10032639"/>
                <a:gd name="connsiteY4182" fmla="*/ 887812 h 2801577"/>
                <a:gd name="connsiteX4183" fmla="*/ 3577464 w 10032639"/>
                <a:gd name="connsiteY4183" fmla="*/ 869170 h 2801577"/>
                <a:gd name="connsiteX4184" fmla="*/ 3553348 w 10032639"/>
                <a:gd name="connsiteY4184" fmla="*/ 870970 h 2801577"/>
                <a:gd name="connsiteX4185" fmla="*/ 3527432 w 10032639"/>
                <a:gd name="connsiteY4185" fmla="*/ 876011 h 2801577"/>
                <a:gd name="connsiteX4186" fmla="*/ 3501516 w 10032639"/>
                <a:gd name="connsiteY4186" fmla="*/ 884652 h 2801577"/>
                <a:gd name="connsiteX4187" fmla="*/ 3472001 w 10032639"/>
                <a:gd name="connsiteY4187" fmla="*/ 898694 h 2801577"/>
                <a:gd name="connsiteX4188" fmla="*/ 3433847 w 10032639"/>
                <a:gd name="connsiteY4188" fmla="*/ 919577 h 2801577"/>
                <a:gd name="connsiteX4189" fmla="*/ 3395693 w 10032639"/>
                <a:gd name="connsiteY4189" fmla="*/ 936860 h 2801577"/>
                <a:gd name="connsiteX4190" fmla="*/ 3421609 w 10032639"/>
                <a:gd name="connsiteY4190" fmla="*/ 928218 h 2801577"/>
                <a:gd name="connsiteX4191" fmla="*/ 3442486 w 10032639"/>
                <a:gd name="connsiteY4191" fmla="*/ 917777 h 2801577"/>
                <a:gd name="connsiteX4192" fmla="*/ 3475240 w 10032639"/>
                <a:gd name="connsiteY4192" fmla="*/ 903735 h 2801577"/>
                <a:gd name="connsiteX4193" fmla="*/ 3506555 w 10032639"/>
                <a:gd name="connsiteY4193" fmla="*/ 891853 h 2801577"/>
                <a:gd name="connsiteX4194" fmla="*/ 3537870 w 10032639"/>
                <a:gd name="connsiteY4194" fmla="*/ 883212 h 2801577"/>
                <a:gd name="connsiteX4195" fmla="*/ 3570625 w 10032639"/>
                <a:gd name="connsiteY4195" fmla="*/ 874210 h 2801577"/>
                <a:gd name="connsiteX4196" fmla="*/ 3123937 w 10032639"/>
                <a:gd name="connsiteY4196" fmla="*/ 865569 h 2801577"/>
                <a:gd name="connsiteX4197" fmla="*/ 3118898 w 10032639"/>
                <a:gd name="connsiteY4197" fmla="*/ 867369 h 2801577"/>
                <a:gd name="connsiteX4198" fmla="*/ 3117098 w 10032639"/>
                <a:gd name="connsiteY4198" fmla="*/ 869170 h 2801577"/>
                <a:gd name="connsiteX4199" fmla="*/ 842984 w 10032639"/>
                <a:gd name="connsiteY4199" fmla="*/ 865569 h 2801577"/>
                <a:gd name="connsiteX4200" fmla="*/ 813469 w 10032639"/>
                <a:gd name="connsiteY4200" fmla="*/ 890053 h 2801577"/>
                <a:gd name="connsiteX4201" fmla="*/ 841184 w 10032639"/>
                <a:gd name="connsiteY4201" fmla="*/ 877811 h 2801577"/>
                <a:gd name="connsiteX4202" fmla="*/ 1611100 w 10032639"/>
                <a:gd name="connsiteY4202" fmla="*/ 862329 h 2801577"/>
                <a:gd name="connsiteX4203" fmla="*/ 1588784 w 10032639"/>
                <a:gd name="connsiteY4203" fmla="*/ 876011 h 2801577"/>
                <a:gd name="connsiteX4204" fmla="*/ 1597423 w 10032639"/>
                <a:gd name="connsiteY4204" fmla="*/ 870970 h 2801577"/>
                <a:gd name="connsiteX4205" fmla="*/ 1611100 w 10032639"/>
                <a:gd name="connsiteY4205" fmla="*/ 864129 h 2801577"/>
                <a:gd name="connsiteX4206" fmla="*/ 569428 w 10032639"/>
                <a:gd name="connsiteY4206" fmla="*/ 851887 h 2801577"/>
                <a:gd name="connsiteX4207" fmla="*/ 564389 w 10032639"/>
                <a:gd name="connsiteY4207" fmla="*/ 855488 h 2801577"/>
                <a:gd name="connsiteX4208" fmla="*/ 569428 w 10032639"/>
                <a:gd name="connsiteY4208" fmla="*/ 855488 h 2801577"/>
                <a:gd name="connsiteX4209" fmla="*/ 3598340 w 10032639"/>
                <a:gd name="connsiteY4209" fmla="*/ 843246 h 2801577"/>
                <a:gd name="connsiteX4210" fmla="*/ 3594741 w 10032639"/>
                <a:gd name="connsiteY4210" fmla="*/ 853687 h 2801577"/>
                <a:gd name="connsiteX4211" fmla="*/ 3603380 w 10032639"/>
                <a:gd name="connsiteY4211" fmla="*/ 853687 h 2801577"/>
                <a:gd name="connsiteX4212" fmla="*/ 3601580 w 10032639"/>
                <a:gd name="connsiteY4212" fmla="*/ 846846 h 2801577"/>
                <a:gd name="connsiteX4213" fmla="*/ 3601580 w 10032639"/>
                <a:gd name="connsiteY4213" fmla="*/ 843246 h 2801577"/>
                <a:gd name="connsiteX4214" fmla="*/ 4440011 w 10032639"/>
                <a:gd name="connsiteY4214" fmla="*/ 831850 h 2801577"/>
                <a:gd name="connsiteX4215" fmla="*/ 4446851 w 10032639"/>
                <a:gd name="connsiteY4215" fmla="*/ 831850 h 2801577"/>
                <a:gd name="connsiteX4216" fmla="*/ 4451892 w 10032639"/>
                <a:gd name="connsiteY4216" fmla="*/ 831850 h 2801577"/>
                <a:gd name="connsiteX4217" fmla="*/ 4459092 w 10032639"/>
                <a:gd name="connsiteY4217" fmla="*/ 833650 h 2801577"/>
                <a:gd name="connsiteX4218" fmla="*/ 4470972 w 10032639"/>
                <a:gd name="connsiteY4218" fmla="*/ 831850 h 2801577"/>
                <a:gd name="connsiteX4219" fmla="*/ 4485013 w 10032639"/>
                <a:gd name="connsiteY4219" fmla="*/ 831850 h 2801577"/>
                <a:gd name="connsiteX4220" fmla="*/ 4490413 w 10032639"/>
                <a:gd name="connsiteY4220" fmla="*/ 833650 h 2801577"/>
                <a:gd name="connsiteX4221" fmla="*/ 4497253 w 10032639"/>
                <a:gd name="connsiteY4221" fmla="*/ 837250 h 2801577"/>
                <a:gd name="connsiteX4222" fmla="*/ 4502293 w 10032639"/>
                <a:gd name="connsiteY4222" fmla="*/ 842290 h 2801577"/>
                <a:gd name="connsiteX4223" fmla="*/ 4509134 w 10032639"/>
                <a:gd name="connsiteY4223" fmla="*/ 847689 h 2801577"/>
                <a:gd name="connsiteX4224" fmla="*/ 4509134 w 10032639"/>
                <a:gd name="connsiteY4224" fmla="*/ 849129 h 2801577"/>
                <a:gd name="connsiteX4225" fmla="*/ 4512734 w 10032639"/>
                <a:gd name="connsiteY4225" fmla="*/ 849129 h 2801577"/>
                <a:gd name="connsiteX4226" fmla="*/ 4517774 w 10032639"/>
                <a:gd name="connsiteY4226" fmla="*/ 847689 h 2801577"/>
                <a:gd name="connsiteX4227" fmla="*/ 4526414 w 10032639"/>
                <a:gd name="connsiteY4227" fmla="*/ 844089 h 2801577"/>
                <a:gd name="connsiteX4228" fmla="*/ 4530015 w 10032639"/>
                <a:gd name="connsiteY4228" fmla="*/ 840490 h 2801577"/>
                <a:gd name="connsiteX4229" fmla="*/ 4533255 w 10032639"/>
                <a:gd name="connsiteY4229" fmla="*/ 840490 h 2801577"/>
                <a:gd name="connsiteX4230" fmla="*/ 4547295 w 10032639"/>
                <a:gd name="connsiteY4230" fmla="*/ 842290 h 2801577"/>
                <a:gd name="connsiteX4231" fmla="*/ 4555936 w 10032639"/>
                <a:gd name="connsiteY4231" fmla="*/ 847689 h 2801577"/>
                <a:gd name="connsiteX4232" fmla="*/ 4562776 w 10032639"/>
                <a:gd name="connsiteY4232" fmla="*/ 854529 h 2801577"/>
                <a:gd name="connsiteX4233" fmla="*/ 4566376 w 10032639"/>
                <a:gd name="connsiteY4233" fmla="*/ 861368 h 2801577"/>
                <a:gd name="connsiteX4234" fmla="*/ 4571416 w 10032639"/>
                <a:gd name="connsiteY4234" fmla="*/ 870008 h 2801577"/>
                <a:gd name="connsiteX4235" fmla="*/ 4575016 w 10032639"/>
                <a:gd name="connsiteY4235" fmla="*/ 873248 h 2801577"/>
                <a:gd name="connsiteX4236" fmla="*/ 4578257 w 10032639"/>
                <a:gd name="connsiteY4236" fmla="*/ 875047 h 2801577"/>
                <a:gd name="connsiteX4237" fmla="*/ 4621818 w 10032639"/>
                <a:gd name="connsiteY4237" fmla="*/ 875047 h 2801577"/>
                <a:gd name="connsiteX4238" fmla="*/ 4663220 w 10032639"/>
                <a:gd name="connsiteY4238" fmla="*/ 878647 h 2801577"/>
                <a:gd name="connsiteX4239" fmla="*/ 4704622 w 10032639"/>
                <a:gd name="connsiteY4239" fmla="*/ 885487 h 2801577"/>
                <a:gd name="connsiteX4240" fmla="*/ 4744583 w 10032639"/>
                <a:gd name="connsiteY4240" fmla="*/ 895926 h 2801577"/>
                <a:gd name="connsiteX4241" fmla="*/ 4779144 w 10032639"/>
                <a:gd name="connsiteY4241" fmla="*/ 904566 h 2801577"/>
                <a:gd name="connsiteX4242" fmla="*/ 4815506 w 10032639"/>
                <a:gd name="connsiteY4242" fmla="*/ 909965 h 2801577"/>
                <a:gd name="connsiteX4243" fmla="*/ 4855467 w 10032639"/>
                <a:gd name="connsiteY4243" fmla="*/ 911405 h 2801577"/>
                <a:gd name="connsiteX4244" fmla="*/ 4896869 w 10032639"/>
                <a:gd name="connsiteY4244" fmla="*/ 909965 h 2801577"/>
                <a:gd name="connsiteX4245" fmla="*/ 4904069 w 10032639"/>
                <a:gd name="connsiteY4245" fmla="*/ 909965 h 2801577"/>
                <a:gd name="connsiteX4246" fmla="*/ 4909110 w 10032639"/>
                <a:gd name="connsiteY4246" fmla="*/ 915005 h 2801577"/>
                <a:gd name="connsiteX4247" fmla="*/ 4931430 w 10032639"/>
                <a:gd name="connsiteY4247" fmla="*/ 883687 h 2801577"/>
                <a:gd name="connsiteX4248" fmla="*/ 4915950 w 10032639"/>
                <a:gd name="connsiteY4248" fmla="*/ 920404 h 2801577"/>
                <a:gd name="connsiteX4249" fmla="*/ 4929990 w 10032639"/>
                <a:gd name="connsiteY4249" fmla="*/ 930844 h 2801577"/>
                <a:gd name="connsiteX4250" fmla="*/ 4945471 w 10032639"/>
                <a:gd name="connsiteY4250" fmla="*/ 939483 h 2801577"/>
                <a:gd name="connsiteX4251" fmla="*/ 4950511 w 10032639"/>
                <a:gd name="connsiteY4251" fmla="*/ 940923 h 2801577"/>
                <a:gd name="connsiteX4252" fmla="*/ 4969592 w 10032639"/>
                <a:gd name="connsiteY4252" fmla="*/ 958562 h 2801577"/>
                <a:gd name="connsiteX4253" fmla="*/ 4993713 w 10032639"/>
                <a:gd name="connsiteY4253" fmla="*/ 974041 h 2801577"/>
                <a:gd name="connsiteX4254" fmla="*/ 5000913 w 10032639"/>
                <a:gd name="connsiteY4254" fmla="*/ 979081 h 2801577"/>
                <a:gd name="connsiteX4255" fmla="*/ 5000913 w 10032639"/>
                <a:gd name="connsiteY4255" fmla="*/ 987720 h 2801577"/>
                <a:gd name="connsiteX4256" fmla="*/ 4999113 w 10032639"/>
                <a:gd name="connsiteY4256" fmla="*/ 1094993 h 2801577"/>
                <a:gd name="connsiteX4257" fmla="*/ 4999113 w 10032639"/>
                <a:gd name="connsiteY4257" fmla="*/ 1192187 h 2801577"/>
                <a:gd name="connsiteX4258" fmla="*/ 5000913 w 10032639"/>
                <a:gd name="connsiteY4258" fmla="*/ 1281821 h 2801577"/>
                <a:gd name="connsiteX4259" fmla="*/ 5004153 w 10032639"/>
                <a:gd name="connsiteY4259" fmla="*/ 1365336 h 2801577"/>
                <a:gd name="connsiteX4260" fmla="*/ 5016034 w 10032639"/>
                <a:gd name="connsiteY4260" fmla="*/ 1539924 h 2801577"/>
                <a:gd name="connsiteX4261" fmla="*/ 5028274 w 10032639"/>
                <a:gd name="connsiteY4261" fmla="*/ 1700834 h 2801577"/>
                <a:gd name="connsiteX4262" fmla="*/ 5028274 w 10032639"/>
                <a:gd name="connsiteY4262" fmla="*/ 1711273 h 2801577"/>
                <a:gd name="connsiteX4263" fmla="*/ 5031514 w 10032639"/>
                <a:gd name="connsiteY4263" fmla="*/ 1721712 h 2801577"/>
                <a:gd name="connsiteX4264" fmla="*/ 5036915 w 10032639"/>
                <a:gd name="connsiteY4264" fmla="*/ 1732152 h 2801577"/>
                <a:gd name="connsiteX4265" fmla="*/ 5043755 w 10032639"/>
                <a:gd name="connsiteY4265" fmla="*/ 1744391 h 2801577"/>
                <a:gd name="connsiteX4266" fmla="*/ 5054195 w 10032639"/>
                <a:gd name="connsiteY4266" fmla="*/ 1759870 h 2801577"/>
                <a:gd name="connsiteX4267" fmla="*/ 5036915 w 10032639"/>
                <a:gd name="connsiteY4267" fmla="*/ 1766709 h 2801577"/>
                <a:gd name="connsiteX4268" fmla="*/ 5031514 w 10032639"/>
                <a:gd name="connsiteY4268" fmla="*/ 1768509 h 2801577"/>
                <a:gd name="connsiteX4269" fmla="*/ 5031514 w 10032639"/>
                <a:gd name="connsiteY4269" fmla="*/ 1775349 h 2801577"/>
                <a:gd name="connsiteX4270" fmla="*/ 5030074 w 10032639"/>
                <a:gd name="connsiteY4270" fmla="*/ 1780748 h 2801577"/>
                <a:gd name="connsiteX4271" fmla="*/ 5019634 w 10032639"/>
                <a:gd name="connsiteY4271" fmla="*/ 1808107 h 2801577"/>
                <a:gd name="connsiteX4272" fmla="*/ 5021434 w 10032639"/>
                <a:gd name="connsiteY4272" fmla="*/ 1813506 h 2801577"/>
                <a:gd name="connsiteX4273" fmla="*/ 5024674 w 10032639"/>
                <a:gd name="connsiteY4273" fmla="*/ 1814946 h 2801577"/>
                <a:gd name="connsiteX4274" fmla="*/ 5033315 w 10032639"/>
                <a:gd name="connsiteY4274" fmla="*/ 1818546 h 2801577"/>
                <a:gd name="connsiteX4275" fmla="*/ 5040515 w 10032639"/>
                <a:gd name="connsiteY4275" fmla="*/ 1827185 h 2801577"/>
                <a:gd name="connsiteX4276" fmla="*/ 5045555 w 10032639"/>
                <a:gd name="connsiteY4276" fmla="*/ 1837625 h 2801577"/>
                <a:gd name="connsiteX4277" fmla="*/ 5045555 w 10032639"/>
                <a:gd name="connsiteY4277" fmla="*/ 1844464 h 2801577"/>
                <a:gd name="connsiteX4278" fmla="*/ 5047355 w 10032639"/>
                <a:gd name="connsiteY4278" fmla="*/ 1851664 h 2801577"/>
                <a:gd name="connsiteX4279" fmla="*/ 5045555 w 10032639"/>
                <a:gd name="connsiteY4279" fmla="*/ 1860303 h 2801577"/>
                <a:gd name="connsiteX4280" fmla="*/ 5043755 w 10032639"/>
                <a:gd name="connsiteY4280" fmla="*/ 1867143 h 2801577"/>
                <a:gd name="connsiteX4281" fmla="*/ 5041955 w 10032639"/>
                <a:gd name="connsiteY4281" fmla="*/ 1873982 h 2801577"/>
                <a:gd name="connsiteX4282" fmla="*/ 5038715 w 10032639"/>
                <a:gd name="connsiteY4282" fmla="*/ 1879382 h 2801577"/>
                <a:gd name="connsiteX4283" fmla="*/ 5033315 w 10032639"/>
                <a:gd name="connsiteY4283" fmla="*/ 1882622 h 2801577"/>
                <a:gd name="connsiteX4284" fmla="*/ 5030074 w 10032639"/>
                <a:gd name="connsiteY4284" fmla="*/ 1884422 h 2801577"/>
                <a:gd name="connsiteX4285" fmla="*/ 5019634 w 10032639"/>
                <a:gd name="connsiteY4285" fmla="*/ 1886222 h 2801577"/>
                <a:gd name="connsiteX4286" fmla="*/ 5012434 w 10032639"/>
                <a:gd name="connsiteY4286" fmla="*/ 1888021 h 2801577"/>
                <a:gd name="connsiteX4287" fmla="*/ 5011354 w 10032639"/>
                <a:gd name="connsiteY4287" fmla="*/ 1891621 h 2801577"/>
                <a:gd name="connsiteX4288" fmla="*/ 5009554 w 10032639"/>
                <a:gd name="connsiteY4288" fmla="*/ 1903500 h 2801577"/>
                <a:gd name="connsiteX4289" fmla="*/ 5009554 w 10032639"/>
                <a:gd name="connsiteY4289" fmla="*/ 1918979 h 2801577"/>
                <a:gd name="connsiteX4290" fmla="*/ 5009554 w 10032639"/>
                <a:gd name="connsiteY4290" fmla="*/ 1951737 h 2801577"/>
                <a:gd name="connsiteX4291" fmla="*/ 5009554 w 10032639"/>
                <a:gd name="connsiteY4291" fmla="*/ 2031652 h 2801577"/>
                <a:gd name="connsiteX4292" fmla="*/ 5009554 w 10032639"/>
                <a:gd name="connsiteY4292" fmla="*/ 2050731 h 2801577"/>
                <a:gd name="connsiteX4293" fmla="*/ 5011354 w 10032639"/>
                <a:gd name="connsiteY4293" fmla="*/ 2069810 h 2801577"/>
                <a:gd name="connsiteX4294" fmla="*/ 5014234 w 10032639"/>
                <a:gd name="connsiteY4294" fmla="*/ 2088528 h 2801577"/>
                <a:gd name="connsiteX4295" fmla="*/ 5019634 w 10032639"/>
                <a:gd name="connsiteY4295" fmla="*/ 2107607 h 2801577"/>
                <a:gd name="connsiteX4296" fmla="*/ 5022874 w 10032639"/>
                <a:gd name="connsiteY4296" fmla="*/ 2125246 h 2801577"/>
                <a:gd name="connsiteX4297" fmla="*/ 5022874 w 10032639"/>
                <a:gd name="connsiteY4297" fmla="*/ 2142525 h 2801577"/>
                <a:gd name="connsiteX4298" fmla="*/ 5022874 w 10032639"/>
                <a:gd name="connsiteY4298" fmla="*/ 2159804 h 2801577"/>
                <a:gd name="connsiteX4299" fmla="*/ 5017834 w 10032639"/>
                <a:gd name="connsiteY4299" fmla="*/ 2178883 h 2801577"/>
                <a:gd name="connsiteX4300" fmla="*/ 5036915 w 10032639"/>
                <a:gd name="connsiteY4300" fmla="*/ 2180682 h 2801577"/>
                <a:gd name="connsiteX4301" fmla="*/ 5057796 w 10032639"/>
                <a:gd name="connsiteY4301" fmla="*/ 2183922 h 2801577"/>
                <a:gd name="connsiteX4302" fmla="*/ 5100637 w 10032639"/>
                <a:gd name="connsiteY4302" fmla="*/ 2192562 h 2801577"/>
                <a:gd name="connsiteX4303" fmla="*/ 5125118 w 10032639"/>
                <a:gd name="connsiteY4303" fmla="*/ 2199401 h 2801577"/>
                <a:gd name="connsiteX4304" fmla="*/ 5151039 w 10032639"/>
                <a:gd name="connsiteY4304" fmla="*/ 2201201 h 2801577"/>
                <a:gd name="connsiteX4305" fmla="*/ 5178760 w 10032639"/>
                <a:gd name="connsiteY4305" fmla="*/ 2203001 h 2801577"/>
                <a:gd name="connsiteX4306" fmla="*/ 5210082 w 10032639"/>
                <a:gd name="connsiteY4306" fmla="*/ 2201201 h 2801577"/>
                <a:gd name="connsiteX4307" fmla="*/ 5221962 w 10032639"/>
                <a:gd name="connsiteY4307" fmla="*/ 2199401 h 2801577"/>
                <a:gd name="connsiteX4308" fmla="*/ 5225562 w 10032639"/>
                <a:gd name="connsiteY4308" fmla="*/ 2209841 h 2801577"/>
                <a:gd name="connsiteX4309" fmla="*/ 5232402 w 10032639"/>
                <a:gd name="connsiteY4309" fmla="*/ 2235759 h 2801577"/>
                <a:gd name="connsiteX4310" fmla="*/ 5237443 w 10032639"/>
                <a:gd name="connsiteY4310" fmla="*/ 2265277 h 2801577"/>
                <a:gd name="connsiteX4311" fmla="*/ 5241043 w 10032639"/>
                <a:gd name="connsiteY4311" fmla="*/ 2296595 h 2801577"/>
                <a:gd name="connsiteX4312" fmla="*/ 5241043 w 10032639"/>
                <a:gd name="connsiteY4312" fmla="*/ 2331153 h 2801577"/>
                <a:gd name="connsiteX4313" fmla="*/ 5239243 w 10032639"/>
                <a:gd name="connsiteY4313" fmla="*/ 2362111 h 2801577"/>
                <a:gd name="connsiteX4314" fmla="*/ 5241043 w 10032639"/>
                <a:gd name="connsiteY4314" fmla="*/ 2393429 h 2801577"/>
                <a:gd name="connsiteX4315" fmla="*/ 5246083 w 10032639"/>
                <a:gd name="connsiteY4315" fmla="*/ 2459304 h 2801577"/>
                <a:gd name="connsiteX4316" fmla="*/ 5246083 w 10032639"/>
                <a:gd name="connsiteY4316" fmla="*/ 2472983 h 2801577"/>
                <a:gd name="connsiteX4317" fmla="*/ 5251483 w 10032639"/>
                <a:gd name="connsiteY4317" fmla="*/ 2537059 h 2801577"/>
                <a:gd name="connsiteX4318" fmla="*/ 5253283 w 10032639"/>
                <a:gd name="connsiteY4318" fmla="*/ 2597535 h 2801577"/>
                <a:gd name="connsiteX4319" fmla="*/ 5251483 w 10032639"/>
                <a:gd name="connsiteY4319" fmla="*/ 2628853 h 2801577"/>
                <a:gd name="connsiteX4320" fmla="*/ 5253283 w 10032639"/>
                <a:gd name="connsiteY4320" fmla="*/ 2659811 h 2801577"/>
                <a:gd name="connsiteX4321" fmla="*/ 5256523 w 10032639"/>
                <a:gd name="connsiteY4321" fmla="*/ 2689329 h 2801577"/>
                <a:gd name="connsiteX4322" fmla="*/ 5263364 w 10032639"/>
                <a:gd name="connsiteY4322" fmla="*/ 2717048 h 2801577"/>
                <a:gd name="connsiteX4323" fmla="*/ 5266964 w 10032639"/>
                <a:gd name="connsiteY4323" fmla="*/ 2725687 h 2801577"/>
                <a:gd name="connsiteX4324" fmla="*/ 5260124 w 10032639"/>
                <a:gd name="connsiteY4324" fmla="*/ 2731087 h 2801577"/>
                <a:gd name="connsiteX4325" fmla="*/ 5249683 w 10032639"/>
                <a:gd name="connsiteY4325" fmla="*/ 2739726 h 2801577"/>
                <a:gd name="connsiteX4326" fmla="*/ 5237443 w 10032639"/>
                <a:gd name="connsiteY4326" fmla="*/ 2746566 h 2801577"/>
                <a:gd name="connsiteX4327" fmla="*/ 5225562 w 10032639"/>
                <a:gd name="connsiteY4327" fmla="*/ 2751605 h 2801577"/>
                <a:gd name="connsiteX4328" fmla="*/ 5210082 w 10032639"/>
                <a:gd name="connsiteY4328" fmla="*/ 2755205 h 2801577"/>
                <a:gd name="connsiteX4329" fmla="*/ 5199641 w 10032639"/>
                <a:gd name="connsiteY4329" fmla="*/ 2757005 h 2801577"/>
                <a:gd name="connsiteX4330" fmla="*/ 5189201 w 10032639"/>
                <a:gd name="connsiteY4330" fmla="*/ 2762045 h 2801577"/>
                <a:gd name="connsiteX4331" fmla="*/ 5180560 w 10032639"/>
                <a:gd name="connsiteY4331" fmla="*/ 2767084 h 2801577"/>
                <a:gd name="connsiteX4332" fmla="*/ 5171920 w 10032639"/>
                <a:gd name="connsiteY4332" fmla="*/ 2774284 h 2801577"/>
                <a:gd name="connsiteX4333" fmla="*/ 5163280 w 10032639"/>
                <a:gd name="connsiteY4333" fmla="*/ 2782923 h 2801577"/>
                <a:gd name="connsiteX4334" fmla="*/ 5152839 w 10032639"/>
                <a:gd name="connsiteY4334" fmla="*/ 2775724 h 2801577"/>
                <a:gd name="connsiteX4335" fmla="*/ 5131958 w 10032639"/>
                <a:gd name="connsiteY4335" fmla="*/ 2765644 h 2801577"/>
                <a:gd name="connsiteX4336" fmla="*/ 5116478 w 10032639"/>
                <a:gd name="connsiteY4336" fmla="*/ 2758445 h 2801577"/>
                <a:gd name="connsiteX4337" fmla="*/ 5109278 w 10032639"/>
                <a:gd name="connsiteY4337" fmla="*/ 2757005 h 2801577"/>
                <a:gd name="connsiteX4338" fmla="*/ 5102437 w 10032639"/>
                <a:gd name="connsiteY4338" fmla="*/ 2757005 h 2801577"/>
                <a:gd name="connsiteX4339" fmla="*/ 5095597 w 10032639"/>
                <a:gd name="connsiteY4339" fmla="*/ 2757005 h 2801577"/>
                <a:gd name="connsiteX4340" fmla="*/ 5090557 w 10032639"/>
                <a:gd name="connsiteY4340" fmla="*/ 2758445 h 2801577"/>
                <a:gd name="connsiteX4341" fmla="*/ 5075076 w 10032639"/>
                <a:gd name="connsiteY4341" fmla="*/ 2765644 h 2801577"/>
                <a:gd name="connsiteX4342" fmla="*/ 5057796 w 10032639"/>
                <a:gd name="connsiteY4342" fmla="*/ 2772484 h 2801577"/>
                <a:gd name="connsiteX4343" fmla="*/ 5036915 w 10032639"/>
                <a:gd name="connsiteY4343" fmla="*/ 2784723 h 2801577"/>
                <a:gd name="connsiteX4344" fmla="*/ 5011354 w 10032639"/>
                <a:gd name="connsiteY4344" fmla="*/ 2796602 h 2801577"/>
                <a:gd name="connsiteX4345" fmla="*/ 5005953 w 10032639"/>
                <a:gd name="connsiteY4345" fmla="*/ 2798402 h 2801577"/>
                <a:gd name="connsiteX4346" fmla="*/ 5000913 w 10032639"/>
                <a:gd name="connsiteY4346" fmla="*/ 2796602 h 2801577"/>
                <a:gd name="connsiteX4347" fmla="*/ 4993713 w 10032639"/>
                <a:gd name="connsiteY4347" fmla="*/ 2793363 h 2801577"/>
                <a:gd name="connsiteX4348" fmla="*/ 4990473 w 10032639"/>
                <a:gd name="connsiteY4348" fmla="*/ 2789763 h 2801577"/>
                <a:gd name="connsiteX4349" fmla="*/ 4985073 w 10032639"/>
                <a:gd name="connsiteY4349" fmla="*/ 2786163 h 2801577"/>
                <a:gd name="connsiteX4350" fmla="*/ 4981832 w 10032639"/>
                <a:gd name="connsiteY4350" fmla="*/ 2779323 h 2801577"/>
                <a:gd name="connsiteX4351" fmla="*/ 4974632 w 10032639"/>
                <a:gd name="connsiteY4351" fmla="*/ 2765644 h 2801577"/>
                <a:gd name="connsiteX4352" fmla="*/ 4971392 w 10032639"/>
                <a:gd name="connsiteY4352" fmla="*/ 2748365 h 2801577"/>
                <a:gd name="connsiteX4353" fmla="*/ 4960952 w 10032639"/>
                <a:gd name="connsiteY4353" fmla="*/ 2753405 h 2801577"/>
                <a:gd name="connsiteX4354" fmla="*/ 4952311 w 10032639"/>
                <a:gd name="connsiteY4354" fmla="*/ 2760245 h 2801577"/>
                <a:gd name="connsiteX4355" fmla="*/ 4941871 w 10032639"/>
                <a:gd name="connsiteY4355" fmla="*/ 2768884 h 2801577"/>
                <a:gd name="connsiteX4356" fmla="*/ 4929990 w 10032639"/>
                <a:gd name="connsiteY4356" fmla="*/ 2774284 h 2801577"/>
                <a:gd name="connsiteX4357" fmla="*/ 4915950 w 10032639"/>
                <a:gd name="connsiteY4357" fmla="*/ 2777524 h 2801577"/>
                <a:gd name="connsiteX4358" fmla="*/ 4900469 w 10032639"/>
                <a:gd name="connsiteY4358" fmla="*/ 2781123 h 2801577"/>
                <a:gd name="connsiteX4359" fmla="*/ 4896869 w 10032639"/>
                <a:gd name="connsiteY4359" fmla="*/ 2782923 h 2801577"/>
                <a:gd name="connsiteX4360" fmla="*/ 4893629 w 10032639"/>
                <a:gd name="connsiteY4360" fmla="*/ 2781123 h 2801577"/>
                <a:gd name="connsiteX4361" fmla="*/ 4883189 w 10032639"/>
                <a:gd name="connsiteY4361" fmla="*/ 2777524 h 2801577"/>
                <a:gd name="connsiteX4362" fmla="*/ 4874548 w 10032639"/>
                <a:gd name="connsiteY4362" fmla="*/ 2772484 h 2801577"/>
                <a:gd name="connsiteX4363" fmla="*/ 4867348 w 10032639"/>
                <a:gd name="connsiteY4363" fmla="*/ 2767084 h 2801577"/>
                <a:gd name="connsiteX4364" fmla="*/ 4860508 w 10032639"/>
                <a:gd name="connsiteY4364" fmla="*/ 2758445 h 2801577"/>
                <a:gd name="connsiteX4365" fmla="*/ 4857268 w 10032639"/>
                <a:gd name="connsiteY4365" fmla="*/ 2749805 h 2801577"/>
                <a:gd name="connsiteX4366" fmla="*/ 4843227 w 10032639"/>
                <a:gd name="connsiteY4366" fmla="*/ 2753405 h 2801577"/>
                <a:gd name="connsiteX4367" fmla="*/ 4829186 w 10032639"/>
                <a:gd name="connsiteY4367" fmla="*/ 2757005 h 2801577"/>
                <a:gd name="connsiteX4368" fmla="*/ 4815506 w 10032639"/>
                <a:gd name="connsiteY4368" fmla="*/ 2757005 h 2801577"/>
                <a:gd name="connsiteX4369" fmla="*/ 4803625 w 10032639"/>
                <a:gd name="connsiteY4369" fmla="*/ 2755205 h 2801577"/>
                <a:gd name="connsiteX4370" fmla="*/ 4744583 w 10032639"/>
                <a:gd name="connsiteY4370" fmla="*/ 2755205 h 2801577"/>
                <a:gd name="connsiteX4371" fmla="*/ 4651339 w 10032639"/>
                <a:gd name="connsiteY4371" fmla="*/ 2753405 h 2801577"/>
                <a:gd name="connsiteX4372" fmla="*/ 4566376 w 10032639"/>
                <a:gd name="connsiteY4372" fmla="*/ 2753405 h 2801577"/>
                <a:gd name="connsiteX4373" fmla="*/ 4485013 w 10032639"/>
                <a:gd name="connsiteY4373" fmla="*/ 2755205 h 2801577"/>
                <a:gd name="connsiteX4374" fmla="*/ 4408690 w 10032639"/>
                <a:gd name="connsiteY4374" fmla="*/ 2758445 h 2801577"/>
                <a:gd name="connsiteX4375" fmla="*/ 4329127 w 10032639"/>
                <a:gd name="connsiteY4375" fmla="*/ 2765644 h 2801577"/>
                <a:gd name="connsiteX4376" fmla="*/ 4244163 w 10032639"/>
                <a:gd name="connsiteY4376" fmla="*/ 2767084 h 2801577"/>
                <a:gd name="connsiteX4377" fmla="*/ 4155960 w 10032639"/>
                <a:gd name="connsiteY4377" fmla="*/ 2767084 h 2801577"/>
                <a:gd name="connsiteX4378" fmla="*/ 4062717 w 10032639"/>
                <a:gd name="connsiteY4378" fmla="*/ 2762045 h 2801577"/>
                <a:gd name="connsiteX4379" fmla="*/ 4055517 w 10032639"/>
                <a:gd name="connsiteY4379" fmla="*/ 2762045 h 2801577"/>
                <a:gd name="connsiteX4380" fmla="*/ 4052276 w 10032639"/>
                <a:gd name="connsiteY4380" fmla="*/ 2757005 h 2801577"/>
                <a:gd name="connsiteX4381" fmla="*/ 4043636 w 10032639"/>
                <a:gd name="connsiteY4381" fmla="*/ 2746566 h 2801577"/>
                <a:gd name="connsiteX4382" fmla="*/ 4036436 w 10032639"/>
                <a:gd name="connsiteY4382" fmla="*/ 2736126 h 2801577"/>
                <a:gd name="connsiteX4383" fmla="*/ 4031395 w 10032639"/>
                <a:gd name="connsiteY4383" fmla="*/ 2723887 h 2801577"/>
                <a:gd name="connsiteX4384" fmla="*/ 4027796 w 10032639"/>
                <a:gd name="connsiteY4384" fmla="*/ 2712008 h 2801577"/>
                <a:gd name="connsiteX4385" fmla="*/ 4026355 w 10032639"/>
                <a:gd name="connsiteY4385" fmla="*/ 2699769 h 2801577"/>
                <a:gd name="connsiteX4386" fmla="*/ 4026355 w 10032639"/>
                <a:gd name="connsiteY4386" fmla="*/ 2687889 h 2801577"/>
                <a:gd name="connsiteX4387" fmla="*/ 4026355 w 10032639"/>
                <a:gd name="connsiteY4387" fmla="*/ 2673850 h 2801577"/>
                <a:gd name="connsiteX4388" fmla="*/ 4029596 w 10032639"/>
                <a:gd name="connsiteY4388" fmla="*/ 2659811 h 2801577"/>
                <a:gd name="connsiteX4389" fmla="*/ 4034996 w 10032639"/>
                <a:gd name="connsiteY4389" fmla="*/ 2637493 h 2801577"/>
                <a:gd name="connsiteX4390" fmla="*/ 4038236 w 10032639"/>
                <a:gd name="connsiteY4390" fmla="*/ 2613374 h 2801577"/>
                <a:gd name="connsiteX4391" fmla="*/ 4040036 w 10032639"/>
                <a:gd name="connsiteY4391" fmla="*/ 2588896 h 2801577"/>
                <a:gd name="connsiteX4392" fmla="*/ 4040036 w 10032639"/>
                <a:gd name="connsiteY4392" fmla="*/ 2562978 h 2801577"/>
                <a:gd name="connsiteX4393" fmla="*/ 4041836 w 10032639"/>
                <a:gd name="connsiteY4393" fmla="*/ 2540659 h 2801577"/>
                <a:gd name="connsiteX4394" fmla="*/ 4043636 w 10032639"/>
                <a:gd name="connsiteY4394" fmla="*/ 2517980 h 2801577"/>
                <a:gd name="connsiteX4395" fmla="*/ 4043636 w 10032639"/>
                <a:gd name="connsiteY4395" fmla="*/ 2493862 h 2801577"/>
                <a:gd name="connsiteX4396" fmla="*/ 4040036 w 10032639"/>
                <a:gd name="connsiteY4396" fmla="*/ 2469384 h 2801577"/>
                <a:gd name="connsiteX4397" fmla="*/ 4033196 w 10032639"/>
                <a:gd name="connsiteY4397" fmla="*/ 2426546 h 2801577"/>
                <a:gd name="connsiteX4398" fmla="*/ 4029596 w 10032639"/>
                <a:gd name="connsiteY4398" fmla="*/ 2402068 h 2801577"/>
                <a:gd name="connsiteX4399" fmla="*/ 4026355 w 10032639"/>
                <a:gd name="connsiteY4399" fmla="*/ 2377590 h 2801577"/>
                <a:gd name="connsiteX4400" fmla="*/ 4017355 w 10032639"/>
                <a:gd name="connsiteY4400" fmla="*/ 2332953 h 2801577"/>
                <a:gd name="connsiteX4401" fmla="*/ 4010515 w 10032639"/>
                <a:gd name="connsiteY4401" fmla="*/ 2286156 h 2801577"/>
                <a:gd name="connsiteX4402" fmla="*/ 4005474 w 10032639"/>
                <a:gd name="connsiteY4402" fmla="*/ 2239359 h 2801577"/>
                <a:gd name="connsiteX4403" fmla="*/ 4003675 w 10032639"/>
                <a:gd name="connsiteY4403" fmla="*/ 2214880 h 2801577"/>
                <a:gd name="connsiteX4404" fmla="*/ 4005474 w 10032639"/>
                <a:gd name="connsiteY4404" fmla="*/ 2190762 h 2801577"/>
                <a:gd name="connsiteX4405" fmla="*/ 4008715 w 10032639"/>
                <a:gd name="connsiteY4405" fmla="*/ 2170243 h 2801577"/>
                <a:gd name="connsiteX4406" fmla="*/ 4027796 w 10032639"/>
                <a:gd name="connsiteY4406" fmla="*/ 2178883 h 2801577"/>
                <a:gd name="connsiteX4407" fmla="*/ 4036436 w 10032639"/>
                <a:gd name="connsiteY4407" fmla="*/ 2183922 h 2801577"/>
                <a:gd name="connsiteX4408" fmla="*/ 4038236 w 10032639"/>
                <a:gd name="connsiteY4408" fmla="*/ 2182122 h 2801577"/>
                <a:gd name="connsiteX4409" fmla="*/ 4048676 w 10032639"/>
                <a:gd name="connsiteY4409" fmla="*/ 2185722 h 2801577"/>
                <a:gd name="connsiteX4410" fmla="*/ 4055517 w 10032639"/>
                <a:gd name="connsiteY4410" fmla="*/ 2188962 h 2801577"/>
                <a:gd name="connsiteX4411" fmla="*/ 4060917 w 10032639"/>
                <a:gd name="connsiteY4411" fmla="*/ 2192562 h 2801577"/>
                <a:gd name="connsiteX4412" fmla="*/ 4069557 w 10032639"/>
                <a:gd name="connsiteY4412" fmla="*/ 2201201 h 2801577"/>
                <a:gd name="connsiteX4413" fmla="*/ 4076398 w 10032639"/>
                <a:gd name="connsiteY4413" fmla="*/ 2213440 h 2801577"/>
                <a:gd name="connsiteX4414" fmla="*/ 4078197 w 10032639"/>
                <a:gd name="connsiteY4414" fmla="*/ 2220280 h 2801577"/>
                <a:gd name="connsiteX4415" fmla="*/ 4078197 w 10032639"/>
                <a:gd name="connsiteY4415" fmla="*/ 2227119 h 2801577"/>
                <a:gd name="connsiteX4416" fmla="*/ 4079998 w 10032639"/>
                <a:gd name="connsiteY4416" fmla="*/ 2235759 h 2801577"/>
                <a:gd name="connsiteX4417" fmla="*/ 4081798 w 10032639"/>
                <a:gd name="connsiteY4417" fmla="*/ 2239359 h 2801577"/>
                <a:gd name="connsiteX4418" fmla="*/ 4085038 w 10032639"/>
                <a:gd name="connsiteY4418" fmla="*/ 2242598 h 2801577"/>
                <a:gd name="connsiteX4419" fmla="*/ 4215002 w 10032639"/>
                <a:gd name="connsiteY4419" fmla="*/ 2230719 h 2801577"/>
                <a:gd name="connsiteX4420" fmla="*/ 4216802 w 10032639"/>
                <a:gd name="connsiteY4420" fmla="*/ 2230719 h 2801577"/>
                <a:gd name="connsiteX4421" fmla="*/ 4245963 w 10032639"/>
                <a:gd name="connsiteY4421" fmla="*/ 2232159 h 2801577"/>
                <a:gd name="connsiteX4422" fmla="*/ 4273684 w 10032639"/>
                <a:gd name="connsiteY4422" fmla="*/ 2233959 h 2801577"/>
                <a:gd name="connsiteX4423" fmla="*/ 4303206 w 10032639"/>
                <a:gd name="connsiteY4423" fmla="*/ 2235759 h 2801577"/>
                <a:gd name="connsiteX4424" fmla="*/ 4330927 w 10032639"/>
                <a:gd name="connsiteY4424" fmla="*/ 2239359 h 2801577"/>
                <a:gd name="connsiteX4425" fmla="*/ 4330927 w 10032639"/>
                <a:gd name="connsiteY4425" fmla="*/ 2237559 h 2801577"/>
                <a:gd name="connsiteX4426" fmla="*/ 4337767 w 10032639"/>
                <a:gd name="connsiteY4426" fmla="*/ 2209841 h 2801577"/>
                <a:gd name="connsiteX4427" fmla="*/ 4343167 w 10032639"/>
                <a:gd name="connsiteY4427" fmla="*/ 2175283 h 2801577"/>
                <a:gd name="connsiteX4428" fmla="*/ 4343167 w 10032639"/>
                <a:gd name="connsiteY4428" fmla="*/ 2164843 h 2801577"/>
                <a:gd name="connsiteX4429" fmla="*/ 4343167 w 10032639"/>
                <a:gd name="connsiteY4429" fmla="*/ 2158004 h 2801577"/>
                <a:gd name="connsiteX4430" fmla="*/ 4341367 w 10032639"/>
                <a:gd name="connsiteY4430" fmla="*/ 2152964 h 2801577"/>
                <a:gd name="connsiteX4431" fmla="*/ 4339567 w 10032639"/>
                <a:gd name="connsiteY4431" fmla="*/ 2147565 h 2801577"/>
                <a:gd name="connsiteX4432" fmla="*/ 4332727 w 10032639"/>
                <a:gd name="connsiteY4432" fmla="*/ 2144325 h 2801577"/>
                <a:gd name="connsiteX4433" fmla="*/ 4329127 w 10032639"/>
                <a:gd name="connsiteY4433" fmla="*/ 2142525 h 2801577"/>
                <a:gd name="connsiteX4434" fmla="*/ 4315446 w 10032639"/>
                <a:gd name="connsiteY4434" fmla="*/ 2140725 h 2801577"/>
                <a:gd name="connsiteX4435" fmla="*/ 4315446 w 10032639"/>
                <a:gd name="connsiteY4435" fmla="*/ 2126686 h 2801577"/>
                <a:gd name="connsiteX4436" fmla="*/ 4316886 w 10032639"/>
                <a:gd name="connsiteY4436" fmla="*/ 2114807 h 2801577"/>
                <a:gd name="connsiteX4437" fmla="*/ 4318686 w 10032639"/>
                <a:gd name="connsiteY4437" fmla="*/ 2098968 h 2801577"/>
                <a:gd name="connsiteX4438" fmla="*/ 4325887 w 10032639"/>
                <a:gd name="connsiteY4438" fmla="*/ 2085289 h 2801577"/>
                <a:gd name="connsiteX4439" fmla="*/ 4329127 w 10032639"/>
                <a:gd name="connsiteY4439" fmla="*/ 2078449 h 2801577"/>
                <a:gd name="connsiteX4440" fmla="*/ 4335967 w 10032639"/>
                <a:gd name="connsiteY4440" fmla="*/ 2071250 h 2801577"/>
                <a:gd name="connsiteX4441" fmla="*/ 4341367 w 10032639"/>
                <a:gd name="connsiteY4441" fmla="*/ 2061170 h 2801577"/>
                <a:gd name="connsiteX4442" fmla="*/ 4346407 w 10032639"/>
                <a:gd name="connsiteY4442" fmla="*/ 2048931 h 2801577"/>
                <a:gd name="connsiteX4443" fmla="*/ 4337767 w 10032639"/>
                <a:gd name="connsiteY4443" fmla="*/ 1955337 h 2801577"/>
                <a:gd name="connsiteX4444" fmla="*/ 4332727 w 10032639"/>
                <a:gd name="connsiteY4444" fmla="*/ 1865343 h 2801577"/>
                <a:gd name="connsiteX4445" fmla="*/ 4327327 w 10032639"/>
                <a:gd name="connsiteY4445" fmla="*/ 1778949 h 2801577"/>
                <a:gd name="connsiteX4446" fmla="*/ 4324086 w 10032639"/>
                <a:gd name="connsiteY4446" fmla="*/ 1695794 h 2801577"/>
                <a:gd name="connsiteX4447" fmla="*/ 4318686 w 10032639"/>
                <a:gd name="connsiteY4447" fmla="*/ 1610840 h 2801577"/>
                <a:gd name="connsiteX4448" fmla="*/ 4318686 w 10032639"/>
                <a:gd name="connsiteY4448" fmla="*/ 1524445 h 2801577"/>
                <a:gd name="connsiteX4449" fmla="*/ 4320486 w 10032639"/>
                <a:gd name="connsiteY4449" fmla="*/ 1437691 h 2801577"/>
                <a:gd name="connsiteX4450" fmla="*/ 4327327 w 10032639"/>
                <a:gd name="connsiteY4450" fmla="*/ 1349497 h 2801577"/>
                <a:gd name="connsiteX4451" fmla="*/ 4316886 w 10032639"/>
                <a:gd name="connsiteY4451" fmla="*/ 1344457 h 2801577"/>
                <a:gd name="connsiteX4452" fmla="*/ 4310046 w 10032639"/>
                <a:gd name="connsiteY4452" fmla="*/ 1342657 h 2801577"/>
                <a:gd name="connsiteX4453" fmla="*/ 4305006 w 10032639"/>
                <a:gd name="connsiteY4453" fmla="*/ 1339057 h 2801577"/>
                <a:gd name="connsiteX4454" fmla="*/ 4297805 w 10032639"/>
                <a:gd name="connsiteY4454" fmla="*/ 1334018 h 2801577"/>
                <a:gd name="connsiteX4455" fmla="*/ 4294565 w 10032639"/>
                <a:gd name="connsiteY4455" fmla="*/ 1328978 h 2801577"/>
                <a:gd name="connsiteX4456" fmla="*/ 4277285 w 10032639"/>
                <a:gd name="connsiteY4456" fmla="*/ 1332218 h 2801577"/>
                <a:gd name="connsiteX4457" fmla="*/ 4256404 w 10032639"/>
                <a:gd name="connsiteY4457" fmla="*/ 1335817 h 2801577"/>
                <a:gd name="connsiteX4458" fmla="*/ 4235523 w 10032639"/>
                <a:gd name="connsiteY4458" fmla="*/ 1335817 h 2801577"/>
                <a:gd name="connsiteX4459" fmla="*/ 4211402 w 10032639"/>
                <a:gd name="connsiteY4459" fmla="*/ 1334018 h 2801577"/>
                <a:gd name="connsiteX4460" fmla="*/ 4180441 w 10032639"/>
                <a:gd name="connsiteY4460" fmla="*/ 1332218 h 2801577"/>
                <a:gd name="connsiteX4461" fmla="*/ 4152361 w 10032639"/>
                <a:gd name="connsiteY4461" fmla="*/ 1332218 h 2801577"/>
                <a:gd name="connsiteX4462" fmla="*/ 4124639 w 10032639"/>
                <a:gd name="connsiteY4462" fmla="*/ 1332218 h 2801577"/>
                <a:gd name="connsiteX4463" fmla="*/ 4099078 w 10032639"/>
                <a:gd name="connsiteY4463" fmla="*/ 1334018 h 2801577"/>
                <a:gd name="connsiteX4464" fmla="*/ 4086838 w 10032639"/>
                <a:gd name="connsiteY4464" fmla="*/ 1335817 h 2801577"/>
                <a:gd name="connsiteX4465" fmla="*/ 4083238 w 10032639"/>
                <a:gd name="connsiteY4465" fmla="*/ 1323578 h 2801577"/>
                <a:gd name="connsiteX4466" fmla="*/ 4076398 w 10032639"/>
                <a:gd name="connsiteY4466" fmla="*/ 1283621 h 2801577"/>
                <a:gd name="connsiteX4467" fmla="*/ 4071357 w 10032639"/>
                <a:gd name="connsiteY4467" fmla="*/ 1242224 h 2801577"/>
                <a:gd name="connsiteX4468" fmla="*/ 4069557 w 10032639"/>
                <a:gd name="connsiteY4468" fmla="*/ 1199026 h 2801577"/>
                <a:gd name="connsiteX4469" fmla="*/ 4071357 w 10032639"/>
                <a:gd name="connsiteY4469" fmla="*/ 1154029 h 2801577"/>
                <a:gd name="connsiteX4470" fmla="*/ 4073157 w 10032639"/>
                <a:gd name="connsiteY4470" fmla="*/ 1107232 h 2801577"/>
                <a:gd name="connsiteX4471" fmla="*/ 4073157 w 10032639"/>
                <a:gd name="connsiteY4471" fmla="*/ 1065835 h 2801577"/>
                <a:gd name="connsiteX4472" fmla="*/ 4071357 w 10032639"/>
                <a:gd name="connsiteY4472" fmla="*/ 1025878 h 2801577"/>
                <a:gd name="connsiteX4473" fmla="*/ 4067757 w 10032639"/>
                <a:gd name="connsiteY4473" fmla="*/ 989520 h 2801577"/>
                <a:gd name="connsiteX4474" fmla="*/ 4060917 w 10032639"/>
                <a:gd name="connsiteY4474" fmla="*/ 961802 h 2801577"/>
                <a:gd name="connsiteX4475" fmla="*/ 4057316 w 10032639"/>
                <a:gd name="connsiteY4475" fmla="*/ 948123 h 2801577"/>
                <a:gd name="connsiteX4476" fmla="*/ 4052276 w 10032639"/>
                <a:gd name="connsiteY4476" fmla="*/ 935883 h 2801577"/>
                <a:gd name="connsiteX4477" fmla="*/ 4045436 w 10032639"/>
                <a:gd name="connsiteY4477" fmla="*/ 920404 h 2801577"/>
                <a:gd name="connsiteX4478" fmla="*/ 4043636 w 10032639"/>
                <a:gd name="connsiteY4478" fmla="*/ 911405 h 2801577"/>
                <a:gd name="connsiteX4479" fmla="*/ 4043636 w 10032639"/>
                <a:gd name="connsiteY4479" fmla="*/ 904566 h 2801577"/>
                <a:gd name="connsiteX4480" fmla="*/ 4043636 w 10032639"/>
                <a:gd name="connsiteY4480" fmla="*/ 887287 h 2801577"/>
                <a:gd name="connsiteX4481" fmla="*/ 4048676 w 10032639"/>
                <a:gd name="connsiteY4481" fmla="*/ 870008 h 2801577"/>
                <a:gd name="connsiteX4482" fmla="*/ 4054077 w 10032639"/>
                <a:gd name="connsiteY4482" fmla="*/ 859568 h 2801577"/>
                <a:gd name="connsiteX4483" fmla="*/ 4064517 w 10032639"/>
                <a:gd name="connsiteY4483" fmla="*/ 861368 h 2801577"/>
                <a:gd name="connsiteX4484" fmla="*/ 4102319 w 10032639"/>
                <a:gd name="connsiteY4484" fmla="*/ 863168 h 2801577"/>
                <a:gd name="connsiteX4485" fmla="*/ 4143720 w 10032639"/>
                <a:gd name="connsiteY4485" fmla="*/ 863168 h 2801577"/>
                <a:gd name="connsiteX4486" fmla="*/ 4185481 w 10032639"/>
                <a:gd name="connsiteY4486" fmla="*/ 863168 h 2801577"/>
                <a:gd name="connsiteX4487" fmla="*/ 4230483 w 10032639"/>
                <a:gd name="connsiteY4487" fmla="*/ 861368 h 2801577"/>
                <a:gd name="connsiteX4488" fmla="*/ 4275485 w 10032639"/>
                <a:gd name="connsiteY4488" fmla="*/ 857769 h 2801577"/>
                <a:gd name="connsiteX4489" fmla="*/ 4322286 w 10032639"/>
                <a:gd name="connsiteY4489" fmla="*/ 857769 h 2801577"/>
                <a:gd name="connsiteX4490" fmla="*/ 4370888 w 10032639"/>
                <a:gd name="connsiteY4490" fmla="*/ 857769 h 2801577"/>
                <a:gd name="connsiteX4491" fmla="*/ 4420930 w 10032639"/>
                <a:gd name="connsiteY4491" fmla="*/ 861368 h 2801577"/>
                <a:gd name="connsiteX4492" fmla="*/ 4422370 w 10032639"/>
                <a:gd name="connsiteY4492" fmla="*/ 859568 h 2801577"/>
                <a:gd name="connsiteX4493" fmla="*/ 4422370 w 10032639"/>
                <a:gd name="connsiteY4493" fmla="*/ 855969 h 2801577"/>
                <a:gd name="connsiteX4494" fmla="*/ 4424170 w 10032639"/>
                <a:gd name="connsiteY4494" fmla="*/ 849129 h 2801577"/>
                <a:gd name="connsiteX4495" fmla="*/ 4425970 w 10032639"/>
                <a:gd name="connsiteY4495" fmla="*/ 842290 h 2801577"/>
                <a:gd name="connsiteX4496" fmla="*/ 4429571 w 10032639"/>
                <a:gd name="connsiteY4496" fmla="*/ 839050 h 2801577"/>
                <a:gd name="connsiteX4497" fmla="*/ 4432811 w 10032639"/>
                <a:gd name="connsiteY4497" fmla="*/ 835450 h 2801577"/>
                <a:gd name="connsiteX4498" fmla="*/ 1053910 w 10032639"/>
                <a:gd name="connsiteY4498" fmla="*/ 831364 h 2801577"/>
                <a:gd name="connsiteX4499" fmla="*/ 1047071 w 10032639"/>
                <a:gd name="connsiteY4499" fmla="*/ 832804 h 2801577"/>
                <a:gd name="connsiteX4500" fmla="*/ 1040232 w 10032639"/>
                <a:gd name="connsiteY4500" fmla="*/ 832804 h 2801577"/>
                <a:gd name="connsiteX4501" fmla="*/ 1043472 w 10032639"/>
                <a:gd name="connsiteY4501" fmla="*/ 841445 h 2801577"/>
                <a:gd name="connsiteX4502" fmla="*/ 1220203 w 10032639"/>
                <a:gd name="connsiteY4502" fmla="*/ 822723 h 2801577"/>
                <a:gd name="connsiteX4503" fmla="*/ 1195727 w 10032639"/>
                <a:gd name="connsiteY4503" fmla="*/ 836405 h 2801577"/>
                <a:gd name="connsiteX4504" fmla="*/ 1190688 w 10032639"/>
                <a:gd name="connsiteY4504" fmla="*/ 840005 h 2801577"/>
                <a:gd name="connsiteX4505" fmla="*/ 1204366 w 10032639"/>
                <a:gd name="connsiteY4505" fmla="*/ 838205 h 2801577"/>
                <a:gd name="connsiteX4506" fmla="*/ 1211565 w 10032639"/>
                <a:gd name="connsiteY4506" fmla="*/ 832804 h 2801577"/>
                <a:gd name="connsiteX4507" fmla="*/ 3255676 w 10032639"/>
                <a:gd name="connsiteY4507" fmla="*/ 814081 h 2801577"/>
                <a:gd name="connsiteX4508" fmla="*/ 3253876 w 10032639"/>
                <a:gd name="connsiteY4508" fmla="*/ 815522 h 2801577"/>
                <a:gd name="connsiteX4509" fmla="*/ 3255676 w 10032639"/>
                <a:gd name="connsiteY4509" fmla="*/ 815522 h 2801577"/>
                <a:gd name="connsiteX4510" fmla="*/ 9321152 w 10032639"/>
                <a:gd name="connsiteY4510" fmla="*/ 784102 h 2801577"/>
                <a:gd name="connsiteX4511" fmla="*/ 9315751 w 10032639"/>
                <a:gd name="connsiteY4511" fmla="*/ 787343 h 2801577"/>
                <a:gd name="connsiteX4512" fmla="*/ 9312150 w 10032639"/>
                <a:gd name="connsiteY4512" fmla="*/ 792745 h 2801577"/>
                <a:gd name="connsiteX4513" fmla="*/ 9322592 w 10032639"/>
                <a:gd name="connsiteY4513" fmla="*/ 792745 h 2801577"/>
                <a:gd name="connsiteX4514" fmla="*/ 6832658 w 10032639"/>
                <a:gd name="connsiteY4514" fmla="*/ 774700 h 2801577"/>
                <a:gd name="connsiteX4515" fmla="*/ 6869019 w 10032639"/>
                <a:gd name="connsiteY4515" fmla="*/ 776140 h 2801577"/>
                <a:gd name="connsiteX4516" fmla="*/ 6905381 w 10032639"/>
                <a:gd name="connsiteY4516" fmla="*/ 779740 h 2801577"/>
                <a:gd name="connsiteX4517" fmla="*/ 6941742 w 10032639"/>
                <a:gd name="connsiteY4517" fmla="*/ 786579 h 2801577"/>
                <a:gd name="connsiteX4518" fmla="*/ 6974503 w 10032639"/>
                <a:gd name="connsiteY4518" fmla="*/ 797017 h 2801577"/>
                <a:gd name="connsiteX4519" fmla="*/ 7005824 w 10032639"/>
                <a:gd name="connsiteY4519" fmla="*/ 809256 h 2801577"/>
                <a:gd name="connsiteX4520" fmla="*/ 7035344 w 10032639"/>
                <a:gd name="connsiteY4520" fmla="*/ 824734 h 2801577"/>
                <a:gd name="connsiteX4521" fmla="*/ 7062705 w 10032639"/>
                <a:gd name="connsiteY4521" fmla="*/ 842012 h 2801577"/>
                <a:gd name="connsiteX4522" fmla="*/ 7087186 w 10032639"/>
                <a:gd name="connsiteY4522" fmla="*/ 862889 h 2801577"/>
                <a:gd name="connsiteX4523" fmla="*/ 7109507 w 10032639"/>
                <a:gd name="connsiteY4523" fmla="*/ 885206 h 2801577"/>
                <a:gd name="connsiteX4524" fmla="*/ 7128587 w 10032639"/>
                <a:gd name="connsiteY4524" fmla="*/ 893845 h 2801577"/>
                <a:gd name="connsiteX4525" fmla="*/ 7146228 w 10032639"/>
                <a:gd name="connsiteY4525" fmla="*/ 904284 h 2801577"/>
                <a:gd name="connsiteX4526" fmla="*/ 7161708 w 10032639"/>
                <a:gd name="connsiteY4526" fmla="*/ 916522 h 2801577"/>
                <a:gd name="connsiteX4527" fmla="*/ 7178989 w 10032639"/>
                <a:gd name="connsiteY4527" fmla="*/ 928761 h 2801577"/>
                <a:gd name="connsiteX4528" fmla="*/ 7189069 w 10032639"/>
                <a:gd name="connsiteY4528" fmla="*/ 937400 h 2801577"/>
                <a:gd name="connsiteX4529" fmla="*/ 7199509 w 10032639"/>
                <a:gd name="connsiteY4529" fmla="*/ 947838 h 2801577"/>
                <a:gd name="connsiteX4530" fmla="*/ 7214990 w 10032639"/>
                <a:gd name="connsiteY4530" fmla="*/ 970156 h 2801577"/>
                <a:gd name="connsiteX4531" fmla="*/ 7232630 w 10032639"/>
                <a:gd name="connsiteY4531" fmla="*/ 997872 h 2801577"/>
                <a:gd name="connsiteX4532" fmla="*/ 7234070 w 10032639"/>
                <a:gd name="connsiteY4532" fmla="*/ 1001112 h 2801577"/>
                <a:gd name="connsiteX4533" fmla="*/ 7234070 w 10032639"/>
                <a:gd name="connsiteY4533" fmla="*/ 1015150 h 2801577"/>
                <a:gd name="connsiteX4534" fmla="*/ 7223630 w 10032639"/>
                <a:gd name="connsiteY4534" fmla="*/ 1021989 h 2801577"/>
                <a:gd name="connsiteX4535" fmla="*/ 7220390 w 10032639"/>
                <a:gd name="connsiteY4535" fmla="*/ 1023789 h 2801577"/>
                <a:gd name="connsiteX4536" fmla="*/ 7222190 w 10032639"/>
                <a:gd name="connsiteY4536" fmla="*/ 1025589 h 2801577"/>
                <a:gd name="connsiteX4537" fmla="*/ 7225430 w 10032639"/>
                <a:gd name="connsiteY4537" fmla="*/ 1030628 h 2801577"/>
                <a:gd name="connsiteX4538" fmla="*/ 7229030 w 10032639"/>
                <a:gd name="connsiteY4538" fmla="*/ 1036027 h 2801577"/>
                <a:gd name="connsiteX4539" fmla="*/ 7237670 w 10032639"/>
                <a:gd name="connsiteY4539" fmla="*/ 1034228 h 2801577"/>
                <a:gd name="connsiteX4540" fmla="*/ 7244511 w 10032639"/>
                <a:gd name="connsiteY4540" fmla="*/ 1036027 h 2801577"/>
                <a:gd name="connsiteX4541" fmla="*/ 7253151 w 10032639"/>
                <a:gd name="connsiteY4541" fmla="*/ 1037467 h 2801577"/>
                <a:gd name="connsiteX4542" fmla="*/ 7260351 w 10032639"/>
                <a:gd name="connsiteY4542" fmla="*/ 1041067 h 2801577"/>
                <a:gd name="connsiteX4543" fmla="*/ 7267191 w 10032639"/>
                <a:gd name="connsiteY4543" fmla="*/ 1046466 h 2801577"/>
                <a:gd name="connsiteX4544" fmla="*/ 7272231 w 10032639"/>
                <a:gd name="connsiteY4544" fmla="*/ 1051505 h 2801577"/>
                <a:gd name="connsiteX4545" fmla="*/ 7277632 w 10032639"/>
                <a:gd name="connsiteY4545" fmla="*/ 1060144 h 2801577"/>
                <a:gd name="connsiteX4546" fmla="*/ 7282672 w 10032639"/>
                <a:gd name="connsiteY4546" fmla="*/ 1066983 h 2801577"/>
                <a:gd name="connsiteX4547" fmla="*/ 7286272 w 10032639"/>
                <a:gd name="connsiteY4547" fmla="*/ 1079222 h 2801577"/>
                <a:gd name="connsiteX4548" fmla="*/ 7288072 w 10032639"/>
                <a:gd name="connsiteY4548" fmla="*/ 1087861 h 2801577"/>
                <a:gd name="connsiteX4549" fmla="*/ 7286272 w 10032639"/>
                <a:gd name="connsiteY4549" fmla="*/ 1096500 h 2801577"/>
                <a:gd name="connsiteX4550" fmla="*/ 7282672 w 10032639"/>
                <a:gd name="connsiteY4550" fmla="*/ 1105139 h 2801577"/>
                <a:gd name="connsiteX4551" fmla="*/ 7277632 w 10032639"/>
                <a:gd name="connsiteY4551" fmla="*/ 1108738 h 2801577"/>
                <a:gd name="connsiteX4552" fmla="*/ 7284472 w 10032639"/>
                <a:gd name="connsiteY4552" fmla="*/ 1110538 h 2801577"/>
                <a:gd name="connsiteX4553" fmla="*/ 7293112 w 10032639"/>
                <a:gd name="connsiteY4553" fmla="*/ 1113778 h 2801577"/>
                <a:gd name="connsiteX4554" fmla="*/ 7305352 w 10032639"/>
                <a:gd name="connsiteY4554" fmla="*/ 1117377 h 2801577"/>
                <a:gd name="connsiteX4555" fmla="*/ 7312193 w 10032639"/>
                <a:gd name="connsiteY4555" fmla="*/ 1119177 h 2801577"/>
                <a:gd name="connsiteX4556" fmla="*/ 7313993 w 10032639"/>
                <a:gd name="connsiteY4556" fmla="*/ 1127456 h 2801577"/>
                <a:gd name="connsiteX4557" fmla="*/ 7334513 w 10032639"/>
                <a:gd name="connsiteY4557" fmla="*/ 1184689 h 2801577"/>
                <a:gd name="connsiteX4558" fmla="*/ 7355394 w 10032639"/>
                <a:gd name="connsiteY4558" fmla="*/ 1246961 h 2801577"/>
                <a:gd name="connsiteX4559" fmla="*/ 7376275 w 10032639"/>
                <a:gd name="connsiteY4559" fmla="*/ 1311033 h 2801577"/>
                <a:gd name="connsiteX4560" fmla="*/ 7393555 w 10032639"/>
                <a:gd name="connsiteY4560" fmla="*/ 1376904 h 2801577"/>
                <a:gd name="connsiteX4561" fmla="*/ 7407596 w 10032639"/>
                <a:gd name="connsiteY4561" fmla="*/ 1446016 h 2801577"/>
                <a:gd name="connsiteX4562" fmla="*/ 7462677 w 10032639"/>
                <a:gd name="connsiteY4562" fmla="*/ 1420099 h 2801577"/>
                <a:gd name="connsiteX4563" fmla="*/ 7410836 w 10032639"/>
                <a:gd name="connsiteY4563" fmla="*/ 1460054 h 2801577"/>
                <a:gd name="connsiteX4564" fmla="*/ 7423076 w 10032639"/>
                <a:gd name="connsiteY4564" fmla="*/ 1536004 h 2801577"/>
                <a:gd name="connsiteX4565" fmla="*/ 7429916 w 10032639"/>
                <a:gd name="connsiteY4565" fmla="*/ 1591437 h 2801577"/>
                <a:gd name="connsiteX4566" fmla="*/ 7438557 w 10032639"/>
                <a:gd name="connsiteY4566" fmla="*/ 1648670 h 2801577"/>
                <a:gd name="connsiteX4567" fmla="*/ 7452237 w 10032639"/>
                <a:gd name="connsiteY4567" fmla="*/ 1757736 h 2801577"/>
                <a:gd name="connsiteX4568" fmla="*/ 7464477 w 10032639"/>
                <a:gd name="connsiteY4568" fmla="*/ 1868602 h 2801577"/>
                <a:gd name="connsiteX4569" fmla="*/ 7468077 w 10032639"/>
                <a:gd name="connsiteY4569" fmla="*/ 1927275 h 2801577"/>
                <a:gd name="connsiteX4570" fmla="*/ 7473118 w 10032639"/>
                <a:gd name="connsiteY4570" fmla="*/ 1988107 h 2801577"/>
                <a:gd name="connsiteX4571" fmla="*/ 7474918 w 10032639"/>
                <a:gd name="connsiteY4571" fmla="*/ 2008625 h 2801577"/>
                <a:gd name="connsiteX4572" fmla="*/ 7474918 w 10032639"/>
                <a:gd name="connsiteY4572" fmla="*/ 2027702 h 2801577"/>
                <a:gd name="connsiteX4573" fmla="*/ 7474918 w 10032639"/>
                <a:gd name="connsiteY4573" fmla="*/ 2046780 h 2801577"/>
                <a:gd name="connsiteX4574" fmla="*/ 7471317 w 10032639"/>
                <a:gd name="connsiteY4574" fmla="*/ 2064058 h 2801577"/>
                <a:gd name="connsiteX4575" fmla="*/ 7469517 w 10032639"/>
                <a:gd name="connsiteY4575" fmla="*/ 2079536 h 2801577"/>
                <a:gd name="connsiteX4576" fmla="*/ 7469517 w 10032639"/>
                <a:gd name="connsiteY4576" fmla="*/ 2095374 h 2801577"/>
                <a:gd name="connsiteX4577" fmla="*/ 7469517 w 10032639"/>
                <a:gd name="connsiteY4577" fmla="*/ 2110852 h 2801577"/>
                <a:gd name="connsiteX4578" fmla="*/ 7471317 w 10032639"/>
                <a:gd name="connsiteY4578" fmla="*/ 2124890 h 2801577"/>
                <a:gd name="connsiteX4579" fmla="*/ 7473118 w 10032639"/>
                <a:gd name="connsiteY4579" fmla="*/ 2140368 h 2801577"/>
                <a:gd name="connsiteX4580" fmla="*/ 7474918 w 10032639"/>
                <a:gd name="connsiteY4580" fmla="*/ 2155846 h 2801577"/>
                <a:gd name="connsiteX4581" fmla="*/ 7478158 w 10032639"/>
                <a:gd name="connsiteY4581" fmla="*/ 2169884 h 2801577"/>
                <a:gd name="connsiteX4582" fmla="*/ 7483558 w 10032639"/>
                <a:gd name="connsiteY4582" fmla="*/ 2181763 h 2801577"/>
                <a:gd name="connsiteX4583" fmla="*/ 7485358 w 10032639"/>
                <a:gd name="connsiteY4583" fmla="*/ 2195801 h 2801577"/>
                <a:gd name="connsiteX4584" fmla="*/ 7488598 w 10032639"/>
                <a:gd name="connsiteY4584" fmla="*/ 2218118 h 2801577"/>
                <a:gd name="connsiteX4585" fmla="*/ 7490398 w 10032639"/>
                <a:gd name="connsiteY4585" fmla="*/ 2237196 h 2801577"/>
                <a:gd name="connsiteX4586" fmla="*/ 7500838 w 10032639"/>
                <a:gd name="connsiteY4586" fmla="*/ 2242235 h 2801577"/>
                <a:gd name="connsiteX4587" fmla="*/ 7516319 w 10032639"/>
                <a:gd name="connsiteY4587" fmla="*/ 2249434 h 2801577"/>
                <a:gd name="connsiteX4588" fmla="*/ 7535399 w 10032639"/>
                <a:gd name="connsiteY4588" fmla="*/ 2256274 h 2801577"/>
                <a:gd name="connsiteX4589" fmla="*/ 7559880 w 10032639"/>
                <a:gd name="connsiteY4589" fmla="*/ 2261313 h 2801577"/>
                <a:gd name="connsiteX4590" fmla="*/ 7585801 w 10032639"/>
                <a:gd name="connsiteY4590" fmla="*/ 2268512 h 2801577"/>
                <a:gd name="connsiteX4591" fmla="*/ 7609922 w 10032639"/>
                <a:gd name="connsiteY4591" fmla="*/ 2270312 h 2801577"/>
                <a:gd name="connsiteX4592" fmla="*/ 7632242 w 10032639"/>
                <a:gd name="connsiteY4592" fmla="*/ 2270312 h 2801577"/>
                <a:gd name="connsiteX4593" fmla="*/ 7649523 w 10032639"/>
                <a:gd name="connsiteY4593" fmla="*/ 2268512 h 2801577"/>
                <a:gd name="connsiteX4594" fmla="*/ 7661763 w 10032639"/>
                <a:gd name="connsiteY4594" fmla="*/ 2268512 h 2801577"/>
                <a:gd name="connsiteX4595" fmla="*/ 7670403 w 10032639"/>
                <a:gd name="connsiteY4595" fmla="*/ 2266712 h 2801577"/>
                <a:gd name="connsiteX4596" fmla="*/ 7677604 w 10032639"/>
                <a:gd name="connsiteY4596" fmla="*/ 2263113 h 2801577"/>
                <a:gd name="connsiteX4597" fmla="*/ 7684444 w 10032639"/>
                <a:gd name="connsiteY4597" fmla="*/ 2258073 h 2801577"/>
                <a:gd name="connsiteX4598" fmla="*/ 7691284 w 10032639"/>
                <a:gd name="connsiteY4598" fmla="*/ 2252674 h 2801577"/>
                <a:gd name="connsiteX4599" fmla="*/ 7698124 w 10032639"/>
                <a:gd name="connsiteY4599" fmla="*/ 2251234 h 2801577"/>
                <a:gd name="connsiteX4600" fmla="*/ 7705324 w 10032639"/>
                <a:gd name="connsiteY4600" fmla="*/ 2249434 h 2801577"/>
                <a:gd name="connsiteX4601" fmla="*/ 7713965 w 10032639"/>
                <a:gd name="connsiteY4601" fmla="*/ 2249434 h 2801577"/>
                <a:gd name="connsiteX4602" fmla="*/ 7720805 w 10032639"/>
                <a:gd name="connsiteY4602" fmla="*/ 2249434 h 2801577"/>
                <a:gd name="connsiteX4603" fmla="*/ 7727645 w 10032639"/>
                <a:gd name="connsiteY4603" fmla="*/ 2252674 h 2801577"/>
                <a:gd name="connsiteX4604" fmla="*/ 7734486 w 10032639"/>
                <a:gd name="connsiteY4604" fmla="*/ 2256274 h 2801577"/>
                <a:gd name="connsiteX4605" fmla="*/ 7741326 w 10032639"/>
                <a:gd name="connsiteY4605" fmla="*/ 2259873 h 2801577"/>
                <a:gd name="connsiteX4606" fmla="*/ 7746726 w 10032639"/>
                <a:gd name="connsiteY4606" fmla="*/ 2263113 h 2801577"/>
                <a:gd name="connsiteX4607" fmla="*/ 7748526 w 10032639"/>
                <a:gd name="connsiteY4607" fmla="*/ 2270312 h 2801577"/>
                <a:gd name="connsiteX4608" fmla="*/ 7749966 w 10032639"/>
                <a:gd name="connsiteY4608" fmla="*/ 2282190 h 2801577"/>
                <a:gd name="connsiteX4609" fmla="*/ 7748526 w 10032639"/>
                <a:gd name="connsiteY4609" fmla="*/ 2292629 h 2801577"/>
                <a:gd name="connsiteX4610" fmla="*/ 7746726 w 10032639"/>
                <a:gd name="connsiteY4610" fmla="*/ 2301268 h 2801577"/>
                <a:gd name="connsiteX4611" fmla="*/ 7743126 w 10032639"/>
                <a:gd name="connsiteY4611" fmla="*/ 2308107 h 2801577"/>
                <a:gd name="connsiteX4612" fmla="*/ 7739886 w 10032639"/>
                <a:gd name="connsiteY4612" fmla="*/ 2313506 h 2801577"/>
                <a:gd name="connsiteX4613" fmla="*/ 7734486 w 10032639"/>
                <a:gd name="connsiteY4613" fmla="*/ 2316746 h 2801577"/>
                <a:gd name="connsiteX4614" fmla="*/ 7725845 w 10032639"/>
                <a:gd name="connsiteY4614" fmla="*/ 2322145 h 2801577"/>
                <a:gd name="connsiteX4615" fmla="*/ 7720805 w 10032639"/>
                <a:gd name="connsiteY4615" fmla="*/ 2325385 h 2801577"/>
                <a:gd name="connsiteX4616" fmla="*/ 7719005 w 10032639"/>
                <a:gd name="connsiteY4616" fmla="*/ 2330784 h 2801577"/>
                <a:gd name="connsiteX4617" fmla="*/ 7717205 w 10032639"/>
                <a:gd name="connsiteY4617" fmla="*/ 2335824 h 2801577"/>
                <a:gd name="connsiteX4618" fmla="*/ 7717205 w 10032639"/>
                <a:gd name="connsiteY4618" fmla="*/ 2341223 h 2801577"/>
                <a:gd name="connsiteX4619" fmla="*/ 7719005 w 10032639"/>
                <a:gd name="connsiteY4619" fmla="*/ 2356701 h 2801577"/>
                <a:gd name="connsiteX4620" fmla="*/ 7722605 w 10032639"/>
                <a:gd name="connsiteY4620" fmla="*/ 2368579 h 2801577"/>
                <a:gd name="connsiteX4621" fmla="*/ 7725845 w 10032639"/>
                <a:gd name="connsiteY4621" fmla="*/ 2377218 h 2801577"/>
                <a:gd name="connsiteX4622" fmla="*/ 7732686 w 10032639"/>
                <a:gd name="connsiteY4622" fmla="*/ 2384417 h 2801577"/>
                <a:gd name="connsiteX4623" fmla="*/ 7741326 w 10032639"/>
                <a:gd name="connsiteY4623" fmla="*/ 2393056 h 2801577"/>
                <a:gd name="connsiteX4624" fmla="*/ 7753566 w 10032639"/>
                <a:gd name="connsiteY4624" fmla="*/ 2399895 h 2801577"/>
                <a:gd name="connsiteX4625" fmla="*/ 7779487 w 10032639"/>
                <a:gd name="connsiteY4625" fmla="*/ 2415733 h 2801577"/>
                <a:gd name="connsiteX4626" fmla="*/ 7786327 w 10032639"/>
                <a:gd name="connsiteY4626" fmla="*/ 2420773 h 2801577"/>
                <a:gd name="connsiteX4627" fmla="*/ 7786327 w 10032639"/>
                <a:gd name="connsiteY4627" fmla="*/ 2429412 h 2801577"/>
                <a:gd name="connsiteX4628" fmla="*/ 7784527 w 10032639"/>
                <a:gd name="connsiteY4628" fmla="*/ 2439850 h 2801577"/>
                <a:gd name="connsiteX4629" fmla="*/ 7783087 w 10032639"/>
                <a:gd name="connsiteY4629" fmla="*/ 2450289 h 2801577"/>
                <a:gd name="connsiteX4630" fmla="*/ 7779487 w 10032639"/>
                <a:gd name="connsiteY4630" fmla="*/ 2457128 h 2801577"/>
                <a:gd name="connsiteX4631" fmla="*/ 7775887 w 10032639"/>
                <a:gd name="connsiteY4631" fmla="*/ 2463967 h 2801577"/>
                <a:gd name="connsiteX4632" fmla="*/ 7770847 w 10032639"/>
                <a:gd name="connsiteY4632" fmla="*/ 2469007 h 2801577"/>
                <a:gd name="connsiteX4633" fmla="*/ 7764006 w 10032639"/>
                <a:gd name="connsiteY4633" fmla="*/ 2472606 h 2801577"/>
                <a:gd name="connsiteX4634" fmla="*/ 7758606 w 10032639"/>
                <a:gd name="connsiteY4634" fmla="*/ 2474406 h 2801577"/>
                <a:gd name="connsiteX4635" fmla="*/ 7751766 w 10032639"/>
                <a:gd name="connsiteY4635" fmla="*/ 2476206 h 2801577"/>
                <a:gd name="connsiteX4636" fmla="*/ 7748526 w 10032639"/>
                <a:gd name="connsiteY4636" fmla="*/ 2476206 h 2801577"/>
                <a:gd name="connsiteX4637" fmla="*/ 7748526 w 10032639"/>
                <a:gd name="connsiteY4637" fmla="*/ 2479445 h 2801577"/>
                <a:gd name="connsiteX4638" fmla="*/ 7748526 w 10032639"/>
                <a:gd name="connsiteY4638" fmla="*/ 2559355 h 2801577"/>
                <a:gd name="connsiteX4639" fmla="*/ 7746726 w 10032639"/>
                <a:gd name="connsiteY4639" fmla="*/ 2578433 h 2801577"/>
                <a:gd name="connsiteX4640" fmla="*/ 7748526 w 10032639"/>
                <a:gd name="connsiteY4640" fmla="*/ 2593911 h 2801577"/>
                <a:gd name="connsiteX4641" fmla="*/ 7753566 w 10032639"/>
                <a:gd name="connsiteY4641" fmla="*/ 2607589 h 2801577"/>
                <a:gd name="connsiteX4642" fmla="*/ 7762206 w 10032639"/>
                <a:gd name="connsiteY4642" fmla="*/ 2618028 h 2801577"/>
                <a:gd name="connsiteX4643" fmla="*/ 7769047 w 10032639"/>
                <a:gd name="connsiteY4643" fmla="*/ 2624867 h 2801577"/>
                <a:gd name="connsiteX4644" fmla="*/ 7765807 w 10032639"/>
                <a:gd name="connsiteY4644" fmla="*/ 2633506 h 2801577"/>
                <a:gd name="connsiteX4645" fmla="*/ 7760406 w 10032639"/>
                <a:gd name="connsiteY4645" fmla="*/ 2643945 h 2801577"/>
                <a:gd name="connsiteX4646" fmla="*/ 7753566 w 10032639"/>
                <a:gd name="connsiteY4646" fmla="*/ 2654383 h 2801577"/>
                <a:gd name="connsiteX4647" fmla="*/ 7744926 w 10032639"/>
                <a:gd name="connsiteY4647" fmla="*/ 2661223 h 2801577"/>
                <a:gd name="connsiteX4648" fmla="*/ 7732686 w 10032639"/>
                <a:gd name="connsiteY4648" fmla="*/ 2666622 h 2801577"/>
                <a:gd name="connsiteX4649" fmla="*/ 7734486 w 10032639"/>
                <a:gd name="connsiteY4649" fmla="*/ 2671661 h 2801577"/>
                <a:gd name="connsiteX4650" fmla="*/ 7736286 w 10032639"/>
                <a:gd name="connsiteY4650" fmla="*/ 2696138 h 2801577"/>
                <a:gd name="connsiteX4651" fmla="*/ 7738086 w 10032639"/>
                <a:gd name="connsiteY4651" fmla="*/ 2704777 h 2801577"/>
                <a:gd name="connsiteX4652" fmla="*/ 7731245 w 10032639"/>
                <a:gd name="connsiteY4652" fmla="*/ 2709816 h 2801577"/>
                <a:gd name="connsiteX4653" fmla="*/ 7691284 w 10032639"/>
                <a:gd name="connsiteY4653" fmla="*/ 2737533 h 2801577"/>
                <a:gd name="connsiteX4654" fmla="*/ 7682644 w 10032639"/>
                <a:gd name="connsiteY4654" fmla="*/ 2744372 h 2801577"/>
                <a:gd name="connsiteX4655" fmla="*/ 7672203 w 10032639"/>
                <a:gd name="connsiteY4655" fmla="*/ 2751211 h 2801577"/>
                <a:gd name="connsiteX4656" fmla="*/ 7663563 w 10032639"/>
                <a:gd name="connsiteY4656" fmla="*/ 2758050 h 2801577"/>
                <a:gd name="connsiteX4657" fmla="*/ 7654923 w 10032639"/>
                <a:gd name="connsiteY4657" fmla="*/ 2765249 h 2801577"/>
                <a:gd name="connsiteX4658" fmla="*/ 7651323 w 10032639"/>
                <a:gd name="connsiteY4658" fmla="*/ 2770289 h 2801577"/>
                <a:gd name="connsiteX4659" fmla="*/ 7644483 w 10032639"/>
                <a:gd name="connsiteY4659" fmla="*/ 2770289 h 2801577"/>
                <a:gd name="connsiteX4660" fmla="*/ 7589041 w 10032639"/>
                <a:gd name="connsiteY4660" fmla="*/ 2768489 h 2801577"/>
                <a:gd name="connsiteX4661" fmla="*/ 7535399 w 10032639"/>
                <a:gd name="connsiteY4661" fmla="*/ 2766689 h 2801577"/>
                <a:gd name="connsiteX4662" fmla="*/ 7433516 w 10032639"/>
                <a:gd name="connsiteY4662" fmla="*/ 2761650 h 2801577"/>
                <a:gd name="connsiteX4663" fmla="*/ 7379515 w 10032639"/>
                <a:gd name="connsiteY4663" fmla="*/ 2758050 h 2801577"/>
                <a:gd name="connsiteX4664" fmla="*/ 7325873 w 10032639"/>
                <a:gd name="connsiteY4664" fmla="*/ 2753011 h 2801577"/>
                <a:gd name="connsiteX4665" fmla="*/ 7246311 w 10032639"/>
                <a:gd name="connsiteY4665" fmla="*/ 2746172 h 2801577"/>
                <a:gd name="connsiteX4666" fmla="*/ 7062705 w 10032639"/>
                <a:gd name="connsiteY4666" fmla="*/ 2735733 h 2801577"/>
                <a:gd name="connsiteX4667" fmla="*/ 7016264 w 10032639"/>
                <a:gd name="connsiteY4667" fmla="*/ 2733933 h 2801577"/>
                <a:gd name="connsiteX4668" fmla="*/ 6969462 w 10032639"/>
                <a:gd name="connsiteY4668" fmla="*/ 2733933 h 2801577"/>
                <a:gd name="connsiteX4669" fmla="*/ 6869019 w 10032639"/>
                <a:gd name="connsiteY4669" fmla="*/ 2739333 h 2801577"/>
                <a:gd name="connsiteX4670" fmla="*/ 6856779 w 10032639"/>
                <a:gd name="connsiteY4670" fmla="*/ 2739333 h 2801577"/>
                <a:gd name="connsiteX4671" fmla="*/ 6853539 w 10032639"/>
                <a:gd name="connsiteY4671" fmla="*/ 2727094 h 2801577"/>
                <a:gd name="connsiteX4672" fmla="*/ 6843099 w 10032639"/>
                <a:gd name="connsiteY4672" fmla="*/ 2666622 h 2801577"/>
                <a:gd name="connsiteX4673" fmla="*/ 6841299 w 10032639"/>
                <a:gd name="connsiteY4673" fmla="*/ 2661223 h 2801577"/>
                <a:gd name="connsiteX4674" fmla="*/ 6839499 w 10032639"/>
                <a:gd name="connsiteY4674" fmla="*/ 2656183 h 2801577"/>
                <a:gd name="connsiteX4675" fmla="*/ 6837699 w 10032639"/>
                <a:gd name="connsiteY4675" fmla="*/ 2650784 h 2801577"/>
                <a:gd name="connsiteX4676" fmla="*/ 6832658 w 10032639"/>
                <a:gd name="connsiteY4676" fmla="*/ 2645744 h 2801577"/>
                <a:gd name="connsiteX4677" fmla="*/ 6829058 w 10032639"/>
                <a:gd name="connsiteY4677" fmla="*/ 2643945 h 2801577"/>
                <a:gd name="connsiteX4678" fmla="*/ 6825818 w 10032639"/>
                <a:gd name="connsiteY4678" fmla="*/ 2643945 h 2801577"/>
                <a:gd name="connsiteX4679" fmla="*/ 6809978 w 10032639"/>
                <a:gd name="connsiteY4679" fmla="*/ 2643945 h 2801577"/>
                <a:gd name="connsiteX4680" fmla="*/ 6809978 w 10032639"/>
                <a:gd name="connsiteY4680" fmla="*/ 2628467 h 2801577"/>
                <a:gd name="connsiteX4681" fmla="*/ 6811778 w 10032639"/>
                <a:gd name="connsiteY4681" fmla="*/ 2611189 h 2801577"/>
                <a:gd name="connsiteX4682" fmla="*/ 6815378 w 10032639"/>
                <a:gd name="connsiteY4682" fmla="*/ 2595711 h 2801577"/>
                <a:gd name="connsiteX4683" fmla="*/ 6820418 w 10032639"/>
                <a:gd name="connsiteY4683" fmla="*/ 2581673 h 2801577"/>
                <a:gd name="connsiteX4684" fmla="*/ 6827618 w 10032639"/>
                <a:gd name="connsiteY4684" fmla="*/ 2567994 h 2801577"/>
                <a:gd name="connsiteX4685" fmla="*/ 6825818 w 10032639"/>
                <a:gd name="connsiteY4685" fmla="*/ 2567994 h 2801577"/>
                <a:gd name="connsiteX4686" fmla="*/ 6818618 w 10032639"/>
                <a:gd name="connsiteY4686" fmla="*/ 2564395 h 2801577"/>
                <a:gd name="connsiteX4687" fmla="*/ 6811778 w 10032639"/>
                <a:gd name="connsiteY4687" fmla="*/ 2561155 h 2801577"/>
                <a:gd name="connsiteX4688" fmla="*/ 6806738 w 10032639"/>
                <a:gd name="connsiteY4688" fmla="*/ 2553956 h 2801577"/>
                <a:gd name="connsiteX4689" fmla="*/ 6803138 w 10032639"/>
                <a:gd name="connsiteY4689" fmla="*/ 2545317 h 2801577"/>
                <a:gd name="connsiteX4690" fmla="*/ 6799537 w 10032639"/>
                <a:gd name="connsiteY4690" fmla="*/ 2533079 h 2801577"/>
                <a:gd name="connsiteX4691" fmla="*/ 6798097 w 10032639"/>
                <a:gd name="connsiteY4691" fmla="*/ 2523000 h 2801577"/>
                <a:gd name="connsiteX4692" fmla="*/ 6798097 w 10032639"/>
                <a:gd name="connsiteY4692" fmla="*/ 2512561 h 2801577"/>
                <a:gd name="connsiteX4693" fmla="*/ 6799537 w 10032639"/>
                <a:gd name="connsiteY4693" fmla="*/ 2502123 h 2801577"/>
                <a:gd name="connsiteX4694" fmla="*/ 6803138 w 10032639"/>
                <a:gd name="connsiteY4694" fmla="*/ 2493484 h 2801577"/>
                <a:gd name="connsiteX4695" fmla="*/ 6808178 w 10032639"/>
                <a:gd name="connsiteY4695" fmla="*/ 2484845 h 2801577"/>
                <a:gd name="connsiteX4696" fmla="*/ 6817178 w 10032639"/>
                <a:gd name="connsiteY4696" fmla="*/ 2476206 h 2801577"/>
                <a:gd name="connsiteX4697" fmla="*/ 6825818 w 10032639"/>
                <a:gd name="connsiteY4697" fmla="*/ 2469007 h 2801577"/>
                <a:gd name="connsiteX4698" fmla="*/ 6848139 w 10032639"/>
                <a:gd name="connsiteY4698" fmla="*/ 2457128 h 2801577"/>
                <a:gd name="connsiteX4699" fmla="*/ 6872620 w 10032639"/>
                <a:gd name="connsiteY4699" fmla="*/ 2444890 h 2801577"/>
                <a:gd name="connsiteX4700" fmla="*/ 6874420 w 10032639"/>
                <a:gd name="connsiteY4700" fmla="*/ 2346262 h 2801577"/>
                <a:gd name="connsiteX4701" fmla="*/ 6877660 w 10032639"/>
                <a:gd name="connsiteY4701" fmla="*/ 2244035 h 2801577"/>
                <a:gd name="connsiteX4702" fmla="*/ 6879460 w 10032639"/>
                <a:gd name="connsiteY4702" fmla="*/ 2218118 h 2801577"/>
                <a:gd name="connsiteX4703" fmla="*/ 6881260 w 10032639"/>
                <a:gd name="connsiteY4703" fmla="*/ 2155846 h 2801577"/>
                <a:gd name="connsiteX4704" fmla="*/ 6883060 w 10032639"/>
                <a:gd name="connsiteY4704" fmla="*/ 2091774 h 2801577"/>
                <a:gd name="connsiteX4705" fmla="*/ 6881260 w 10032639"/>
                <a:gd name="connsiteY4705" fmla="*/ 2029502 h 2801577"/>
                <a:gd name="connsiteX4706" fmla="*/ 6879460 w 10032639"/>
                <a:gd name="connsiteY4706" fmla="*/ 1967230 h 2801577"/>
                <a:gd name="connsiteX4707" fmla="*/ 6875860 w 10032639"/>
                <a:gd name="connsiteY4707" fmla="*/ 1906758 h 2801577"/>
                <a:gd name="connsiteX4708" fmla="*/ 6869019 w 10032639"/>
                <a:gd name="connsiteY4708" fmla="*/ 1847725 h 2801577"/>
                <a:gd name="connsiteX4709" fmla="*/ 6860379 w 10032639"/>
                <a:gd name="connsiteY4709" fmla="*/ 1789052 h 2801577"/>
                <a:gd name="connsiteX4710" fmla="*/ 6853539 w 10032639"/>
                <a:gd name="connsiteY4710" fmla="*/ 1735419 h 2801577"/>
                <a:gd name="connsiteX4711" fmla="*/ 6846699 w 10032639"/>
                <a:gd name="connsiteY4711" fmla="*/ 1709142 h 2801577"/>
                <a:gd name="connsiteX4712" fmla="*/ 6839499 w 10032639"/>
                <a:gd name="connsiteY4712" fmla="*/ 1683226 h 2801577"/>
                <a:gd name="connsiteX4713" fmla="*/ 6830858 w 10032639"/>
                <a:gd name="connsiteY4713" fmla="*/ 1659109 h 2801577"/>
                <a:gd name="connsiteX4714" fmla="*/ 6822218 w 10032639"/>
                <a:gd name="connsiteY4714" fmla="*/ 1634992 h 2801577"/>
                <a:gd name="connsiteX4715" fmla="*/ 6811778 w 10032639"/>
                <a:gd name="connsiteY4715" fmla="*/ 1612315 h 2801577"/>
                <a:gd name="connsiteX4716" fmla="*/ 6799537 w 10032639"/>
                <a:gd name="connsiteY4716" fmla="*/ 1591437 h 2801577"/>
                <a:gd name="connsiteX4717" fmla="*/ 6787657 w 10032639"/>
                <a:gd name="connsiteY4717" fmla="*/ 1572360 h 2801577"/>
                <a:gd name="connsiteX4718" fmla="*/ 6775417 w 10032639"/>
                <a:gd name="connsiteY4718" fmla="*/ 1555082 h 2801577"/>
                <a:gd name="connsiteX4719" fmla="*/ 6764976 w 10032639"/>
                <a:gd name="connsiteY4719" fmla="*/ 1541404 h 2801577"/>
                <a:gd name="connsiteX4720" fmla="*/ 6754896 w 10032639"/>
                <a:gd name="connsiteY4720" fmla="*/ 1529165 h 2801577"/>
                <a:gd name="connsiteX4721" fmla="*/ 6742656 w 10032639"/>
                <a:gd name="connsiteY4721" fmla="*/ 1517287 h 2801577"/>
                <a:gd name="connsiteX4722" fmla="*/ 6728975 w 10032639"/>
                <a:gd name="connsiteY4722" fmla="*/ 1505048 h 2801577"/>
                <a:gd name="connsiteX4723" fmla="*/ 6714935 w 10032639"/>
                <a:gd name="connsiteY4723" fmla="*/ 1494610 h 2801577"/>
                <a:gd name="connsiteX4724" fmla="*/ 6699454 w 10032639"/>
                <a:gd name="connsiteY4724" fmla="*/ 1484171 h 2801577"/>
                <a:gd name="connsiteX4725" fmla="*/ 6683614 w 10032639"/>
                <a:gd name="connsiteY4725" fmla="*/ 1475532 h 2801577"/>
                <a:gd name="connsiteX4726" fmla="*/ 6666333 w 10032639"/>
                <a:gd name="connsiteY4726" fmla="*/ 1466893 h 2801577"/>
                <a:gd name="connsiteX4727" fmla="*/ 6649053 w 10032639"/>
                <a:gd name="connsiteY4727" fmla="*/ 1460054 h 2801577"/>
                <a:gd name="connsiteX4728" fmla="*/ 6629972 w 10032639"/>
                <a:gd name="connsiteY4728" fmla="*/ 1453215 h 2801577"/>
                <a:gd name="connsiteX4729" fmla="*/ 6609452 w 10032639"/>
                <a:gd name="connsiteY4729" fmla="*/ 1449615 h 2801577"/>
                <a:gd name="connsiteX4730" fmla="*/ 6586771 w 10032639"/>
                <a:gd name="connsiteY4730" fmla="*/ 1446016 h 2801577"/>
                <a:gd name="connsiteX4731" fmla="*/ 6564450 w 10032639"/>
                <a:gd name="connsiteY4731" fmla="*/ 1442776 h 2801577"/>
                <a:gd name="connsiteX4732" fmla="*/ 6538170 w 10032639"/>
                <a:gd name="connsiteY4732" fmla="*/ 1440976 h 2801577"/>
                <a:gd name="connsiteX4733" fmla="*/ 6512249 w 10032639"/>
                <a:gd name="connsiteY4733" fmla="*/ 1440976 h 2801577"/>
                <a:gd name="connsiteX4734" fmla="*/ 6486328 w 10032639"/>
                <a:gd name="connsiteY4734" fmla="*/ 1440976 h 2801577"/>
                <a:gd name="connsiteX4735" fmla="*/ 6470848 w 10032639"/>
                <a:gd name="connsiteY4735" fmla="*/ 1444576 h 2801577"/>
                <a:gd name="connsiteX4736" fmla="*/ 6455367 w 10032639"/>
                <a:gd name="connsiteY4736" fmla="*/ 1449615 h 2801577"/>
                <a:gd name="connsiteX4737" fmla="*/ 6441327 w 10032639"/>
                <a:gd name="connsiteY4737" fmla="*/ 1455015 h 2801577"/>
                <a:gd name="connsiteX4738" fmla="*/ 6427646 w 10032639"/>
                <a:gd name="connsiteY4738" fmla="*/ 1461854 h 2801577"/>
                <a:gd name="connsiteX4739" fmla="*/ 6413606 w 10032639"/>
                <a:gd name="connsiteY4739" fmla="*/ 1470493 h 2801577"/>
                <a:gd name="connsiteX4740" fmla="*/ 6398125 w 10032639"/>
                <a:gd name="connsiteY4740" fmla="*/ 1474092 h 2801577"/>
                <a:gd name="connsiteX4741" fmla="*/ 6382645 w 10032639"/>
                <a:gd name="connsiteY4741" fmla="*/ 1475532 h 2801577"/>
                <a:gd name="connsiteX4742" fmla="*/ 6365004 w 10032639"/>
                <a:gd name="connsiteY4742" fmla="*/ 1474092 h 2801577"/>
                <a:gd name="connsiteX4743" fmla="*/ 6358164 w 10032639"/>
                <a:gd name="connsiteY4743" fmla="*/ 1500009 h 2801577"/>
                <a:gd name="connsiteX4744" fmla="*/ 6354924 w 10032639"/>
                <a:gd name="connsiteY4744" fmla="*/ 1527365 h 2801577"/>
                <a:gd name="connsiteX4745" fmla="*/ 6353124 w 10032639"/>
                <a:gd name="connsiteY4745" fmla="*/ 1555082 h 2801577"/>
                <a:gd name="connsiteX4746" fmla="*/ 6354924 w 10032639"/>
                <a:gd name="connsiteY4746" fmla="*/ 1586398 h 2801577"/>
                <a:gd name="connsiteX4747" fmla="*/ 6359964 w 10032639"/>
                <a:gd name="connsiteY4747" fmla="*/ 1655509 h 2801577"/>
                <a:gd name="connsiteX4748" fmla="*/ 6361764 w 10032639"/>
                <a:gd name="connsiteY4748" fmla="*/ 1688265 h 2801577"/>
                <a:gd name="connsiteX4749" fmla="*/ 6361764 w 10032639"/>
                <a:gd name="connsiteY4749" fmla="*/ 1721381 h 2801577"/>
                <a:gd name="connsiteX4750" fmla="*/ 6361764 w 10032639"/>
                <a:gd name="connsiteY4750" fmla="*/ 1731820 h 2801577"/>
                <a:gd name="connsiteX4751" fmla="*/ 6359964 w 10032639"/>
                <a:gd name="connsiteY4751" fmla="*/ 1738659 h 2801577"/>
                <a:gd name="connsiteX4752" fmla="*/ 6356364 w 10032639"/>
                <a:gd name="connsiteY4752" fmla="*/ 1747298 h 2801577"/>
                <a:gd name="connsiteX4753" fmla="*/ 6353124 w 10032639"/>
                <a:gd name="connsiteY4753" fmla="*/ 1757736 h 2801577"/>
                <a:gd name="connsiteX4754" fmla="*/ 6351324 w 10032639"/>
                <a:gd name="connsiteY4754" fmla="*/ 1764576 h 2801577"/>
                <a:gd name="connsiteX4755" fmla="*/ 6348084 w 10032639"/>
                <a:gd name="connsiteY4755" fmla="*/ 1800931 h 2801577"/>
                <a:gd name="connsiteX4756" fmla="*/ 6349524 w 10032639"/>
                <a:gd name="connsiteY4756" fmla="*/ 1833687 h 2801577"/>
                <a:gd name="connsiteX4757" fmla="*/ 6351324 w 10032639"/>
                <a:gd name="connsiteY4757" fmla="*/ 1866803 h 2801577"/>
                <a:gd name="connsiteX4758" fmla="*/ 6358164 w 10032639"/>
                <a:gd name="connsiteY4758" fmla="*/ 1898119 h 2801577"/>
                <a:gd name="connsiteX4759" fmla="*/ 6361764 w 10032639"/>
                <a:gd name="connsiteY4759" fmla="*/ 1932674 h 2801577"/>
                <a:gd name="connsiteX4760" fmla="*/ 6365004 w 10032639"/>
                <a:gd name="connsiteY4760" fmla="*/ 1969030 h 2801577"/>
                <a:gd name="connsiteX4761" fmla="*/ 6365004 w 10032639"/>
                <a:gd name="connsiteY4761" fmla="*/ 2003585 h 2801577"/>
                <a:gd name="connsiteX4762" fmla="*/ 6361764 w 10032639"/>
                <a:gd name="connsiteY4762" fmla="*/ 2039941 h 2801577"/>
                <a:gd name="connsiteX4763" fmla="*/ 6361764 w 10032639"/>
                <a:gd name="connsiteY4763" fmla="*/ 2060818 h 2801577"/>
                <a:gd name="connsiteX4764" fmla="*/ 6359964 w 10032639"/>
                <a:gd name="connsiteY4764" fmla="*/ 2072697 h 2801577"/>
                <a:gd name="connsiteX4765" fmla="*/ 6358164 w 10032639"/>
                <a:gd name="connsiteY4765" fmla="*/ 2084935 h 2801577"/>
                <a:gd name="connsiteX4766" fmla="*/ 6356364 w 10032639"/>
                <a:gd name="connsiteY4766" fmla="*/ 2093574 h 2801577"/>
                <a:gd name="connsiteX4767" fmla="*/ 6358164 w 10032639"/>
                <a:gd name="connsiteY4767" fmla="*/ 2104013 h 2801577"/>
                <a:gd name="connsiteX4768" fmla="*/ 6361764 w 10032639"/>
                <a:gd name="connsiteY4768" fmla="*/ 2123090 h 2801577"/>
                <a:gd name="connsiteX4769" fmla="*/ 6363564 w 10032639"/>
                <a:gd name="connsiteY4769" fmla="*/ 2142168 h 2801577"/>
                <a:gd name="connsiteX4770" fmla="*/ 6366804 w 10032639"/>
                <a:gd name="connsiteY4770" fmla="*/ 2157646 h 2801577"/>
                <a:gd name="connsiteX4771" fmla="*/ 6372205 w 10032639"/>
                <a:gd name="connsiteY4771" fmla="*/ 2174924 h 2801577"/>
                <a:gd name="connsiteX4772" fmla="*/ 6379045 w 10032639"/>
                <a:gd name="connsiteY4772" fmla="*/ 2192202 h 2801577"/>
                <a:gd name="connsiteX4773" fmla="*/ 6385885 w 10032639"/>
                <a:gd name="connsiteY4773" fmla="*/ 2211279 h 2801577"/>
                <a:gd name="connsiteX4774" fmla="*/ 6389485 w 10032639"/>
                <a:gd name="connsiteY4774" fmla="*/ 2231797 h 2801577"/>
                <a:gd name="connsiteX4775" fmla="*/ 6389485 w 10032639"/>
                <a:gd name="connsiteY4775" fmla="*/ 2252674 h 2801577"/>
                <a:gd name="connsiteX4776" fmla="*/ 6385885 w 10032639"/>
                <a:gd name="connsiteY4776" fmla="*/ 2273551 h 2801577"/>
                <a:gd name="connsiteX4777" fmla="*/ 6394525 w 10032639"/>
                <a:gd name="connsiteY4777" fmla="*/ 2270312 h 2801577"/>
                <a:gd name="connsiteX4778" fmla="*/ 6401726 w 10032639"/>
                <a:gd name="connsiteY4778" fmla="*/ 2264912 h 2801577"/>
                <a:gd name="connsiteX4779" fmla="*/ 6410366 w 10032639"/>
                <a:gd name="connsiteY4779" fmla="*/ 2258073 h 2801577"/>
                <a:gd name="connsiteX4780" fmla="*/ 6422246 w 10032639"/>
                <a:gd name="connsiteY4780" fmla="*/ 2254474 h 2801577"/>
                <a:gd name="connsiteX4781" fmla="*/ 6438087 w 10032639"/>
                <a:gd name="connsiteY4781" fmla="*/ 2251234 h 2801577"/>
                <a:gd name="connsiteX4782" fmla="*/ 6453567 w 10032639"/>
                <a:gd name="connsiteY4782" fmla="*/ 2249434 h 2801577"/>
                <a:gd name="connsiteX4783" fmla="*/ 6460407 w 10032639"/>
                <a:gd name="connsiteY4783" fmla="*/ 2249434 h 2801577"/>
                <a:gd name="connsiteX4784" fmla="*/ 6465807 w 10032639"/>
                <a:gd name="connsiteY4784" fmla="*/ 2254474 h 2801577"/>
                <a:gd name="connsiteX4785" fmla="*/ 6472648 w 10032639"/>
                <a:gd name="connsiteY4785" fmla="*/ 2263113 h 2801577"/>
                <a:gd name="connsiteX4786" fmla="*/ 6479488 w 10032639"/>
                <a:gd name="connsiteY4786" fmla="*/ 2275351 h 2801577"/>
                <a:gd name="connsiteX4787" fmla="*/ 6484528 w 10032639"/>
                <a:gd name="connsiteY4787" fmla="*/ 2287590 h 2801577"/>
                <a:gd name="connsiteX4788" fmla="*/ 6488128 w 10032639"/>
                <a:gd name="connsiteY4788" fmla="*/ 2299468 h 2801577"/>
                <a:gd name="connsiteX4789" fmla="*/ 6505409 w 10032639"/>
                <a:gd name="connsiteY4789" fmla="*/ 2303068 h 2801577"/>
                <a:gd name="connsiteX4790" fmla="*/ 6522689 w 10032639"/>
                <a:gd name="connsiteY4790" fmla="*/ 2309907 h 2801577"/>
                <a:gd name="connsiteX4791" fmla="*/ 6536730 w 10032639"/>
                <a:gd name="connsiteY4791" fmla="*/ 2316746 h 2801577"/>
                <a:gd name="connsiteX4792" fmla="*/ 6547170 w 10032639"/>
                <a:gd name="connsiteY4792" fmla="*/ 2328984 h 2801577"/>
                <a:gd name="connsiteX4793" fmla="*/ 6554010 w 10032639"/>
                <a:gd name="connsiteY4793" fmla="*/ 2337623 h 2801577"/>
                <a:gd name="connsiteX4794" fmla="*/ 6560850 w 10032639"/>
                <a:gd name="connsiteY4794" fmla="*/ 2335824 h 2801577"/>
                <a:gd name="connsiteX4795" fmla="*/ 6555810 w 10032639"/>
                <a:gd name="connsiteY4795" fmla="*/ 2339423 h 2801577"/>
                <a:gd name="connsiteX4796" fmla="*/ 6571291 w 10032639"/>
                <a:gd name="connsiteY4796" fmla="*/ 2359940 h 2801577"/>
                <a:gd name="connsiteX4797" fmla="*/ 6585331 w 10032639"/>
                <a:gd name="connsiteY4797" fmla="*/ 2382618 h 2801577"/>
                <a:gd name="connsiteX4798" fmla="*/ 6599011 w 10032639"/>
                <a:gd name="connsiteY4798" fmla="*/ 2406735 h 2801577"/>
                <a:gd name="connsiteX4799" fmla="*/ 6574891 w 10032639"/>
                <a:gd name="connsiteY4799" fmla="*/ 2406735 h 2801577"/>
                <a:gd name="connsiteX4800" fmla="*/ 6571291 w 10032639"/>
                <a:gd name="connsiteY4800" fmla="*/ 2413934 h 2801577"/>
                <a:gd name="connsiteX4801" fmla="*/ 6566250 w 10032639"/>
                <a:gd name="connsiteY4801" fmla="*/ 2418973 h 2801577"/>
                <a:gd name="connsiteX4802" fmla="*/ 6567690 w 10032639"/>
                <a:gd name="connsiteY4802" fmla="*/ 2453529 h 2801577"/>
                <a:gd name="connsiteX4803" fmla="*/ 6567690 w 10032639"/>
                <a:gd name="connsiteY4803" fmla="*/ 2486285 h 2801577"/>
                <a:gd name="connsiteX4804" fmla="*/ 6567690 w 10032639"/>
                <a:gd name="connsiteY4804" fmla="*/ 2517601 h 2801577"/>
                <a:gd name="connsiteX4805" fmla="*/ 6564450 w 10032639"/>
                <a:gd name="connsiteY4805" fmla="*/ 2545317 h 2801577"/>
                <a:gd name="connsiteX4806" fmla="*/ 6562650 w 10032639"/>
                <a:gd name="connsiteY4806" fmla="*/ 2574833 h 2801577"/>
                <a:gd name="connsiteX4807" fmla="*/ 6562650 w 10032639"/>
                <a:gd name="connsiteY4807" fmla="*/ 2605789 h 2801577"/>
                <a:gd name="connsiteX4808" fmla="*/ 6562650 w 10032639"/>
                <a:gd name="connsiteY4808" fmla="*/ 2638905 h 2801577"/>
                <a:gd name="connsiteX4809" fmla="*/ 6564450 w 10032639"/>
                <a:gd name="connsiteY4809" fmla="*/ 2673461 h 2801577"/>
                <a:gd name="connsiteX4810" fmla="*/ 6566250 w 10032639"/>
                <a:gd name="connsiteY4810" fmla="*/ 2683900 h 2801577"/>
                <a:gd name="connsiteX4811" fmla="*/ 6557250 w 10032639"/>
                <a:gd name="connsiteY4811" fmla="*/ 2687499 h 2801577"/>
                <a:gd name="connsiteX4812" fmla="*/ 6522689 w 10032639"/>
                <a:gd name="connsiteY4812" fmla="*/ 2706577 h 2801577"/>
                <a:gd name="connsiteX4813" fmla="*/ 6489928 w 10032639"/>
                <a:gd name="connsiteY4813" fmla="*/ 2725294 h 2801577"/>
                <a:gd name="connsiteX4814" fmla="*/ 6432686 w 10032639"/>
                <a:gd name="connsiteY4814" fmla="*/ 2761650 h 2801577"/>
                <a:gd name="connsiteX4815" fmla="*/ 6408566 w 10032639"/>
                <a:gd name="connsiteY4815" fmla="*/ 2777128 h 2801577"/>
                <a:gd name="connsiteX4816" fmla="*/ 6404966 w 10032639"/>
                <a:gd name="connsiteY4816" fmla="*/ 2777128 h 2801577"/>
                <a:gd name="connsiteX4817" fmla="*/ 6314963 w 10032639"/>
                <a:gd name="connsiteY4817" fmla="*/ 2780727 h 2801577"/>
                <a:gd name="connsiteX4818" fmla="*/ 6224960 w 10032639"/>
                <a:gd name="connsiteY4818" fmla="*/ 2782527 h 2801577"/>
                <a:gd name="connsiteX4819" fmla="*/ 6147198 w 10032639"/>
                <a:gd name="connsiteY4819" fmla="*/ 2780727 h 2801577"/>
                <a:gd name="connsiteX4820" fmla="*/ 5884030 w 10032639"/>
                <a:gd name="connsiteY4820" fmla="*/ 2770289 h 2801577"/>
                <a:gd name="connsiteX4821" fmla="*/ 5818148 w 10032639"/>
                <a:gd name="connsiteY4821" fmla="*/ 2768489 h 2801577"/>
                <a:gd name="connsiteX4822" fmla="*/ 5755866 w 10032639"/>
                <a:gd name="connsiteY4822" fmla="*/ 2766689 h 2801577"/>
                <a:gd name="connsiteX4823" fmla="*/ 5693584 w 10032639"/>
                <a:gd name="connsiteY4823" fmla="*/ 2768489 h 2801577"/>
                <a:gd name="connsiteX4824" fmla="*/ 5636343 w 10032639"/>
                <a:gd name="connsiteY4824" fmla="*/ 2770289 h 2801577"/>
                <a:gd name="connsiteX4825" fmla="*/ 5603582 w 10032639"/>
                <a:gd name="connsiteY4825" fmla="*/ 2770289 h 2801577"/>
                <a:gd name="connsiteX4826" fmla="*/ 5572261 w 10032639"/>
                <a:gd name="connsiteY4826" fmla="*/ 2770289 h 2801577"/>
                <a:gd name="connsiteX4827" fmla="*/ 5541300 w 10032639"/>
                <a:gd name="connsiteY4827" fmla="*/ 2768489 h 2801577"/>
                <a:gd name="connsiteX4828" fmla="*/ 5513579 w 10032639"/>
                <a:gd name="connsiteY4828" fmla="*/ 2765249 h 2801577"/>
                <a:gd name="connsiteX4829" fmla="*/ 5485858 w 10032639"/>
                <a:gd name="connsiteY4829" fmla="*/ 2761650 h 2801577"/>
                <a:gd name="connsiteX4830" fmla="*/ 5458137 w 10032639"/>
                <a:gd name="connsiteY4830" fmla="*/ 2754811 h 2801577"/>
                <a:gd name="connsiteX4831" fmla="*/ 5432217 w 10032639"/>
                <a:gd name="connsiteY4831" fmla="*/ 2747972 h 2801577"/>
                <a:gd name="connsiteX4832" fmla="*/ 5407736 w 10032639"/>
                <a:gd name="connsiteY4832" fmla="*/ 2737533 h 2801577"/>
                <a:gd name="connsiteX4833" fmla="*/ 5397296 w 10032639"/>
                <a:gd name="connsiteY4833" fmla="*/ 2733933 h 2801577"/>
                <a:gd name="connsiteX4834" fmla="*/ 5397296 w 10032639"/>
                <a:gd name="connsiteY4834" fmla="*/ 2723495 h 2801577"/>
                <a:gd name="connsiteX4835" fmla="*/ 5397296 w 10032639"/>
                <a:gd name="connsiteY4835" fmla="*/ 2628467 h 2801577"/>
                <a:gd name="connsiteX4836" fmla="*/ 5395856 w 10032639"/>
                <a:gd name="connsiteY4836" fmla="*/ 2581673 h 2801577"/>
                <a:gd name="connsiteX4837" fmla="*/ 5394055 w 10032639"/>
                <a:gd name="connsiteY4837" fmla="*/ 2533079 h 2801577"/>
                <a:gd name="connsiteX4838" fmla="*/ 5394055 w 10032639"/>
                <a:gd name="connsiteY4838" fmla="*/ 2524440 h 2801577"/>
                <a:gd name="connsiteX4839" fmla="*/ 5388655 w 10032639"/>
                <a:gd name="connsiteY4839" fmla="*/ 2438051 h 2801577"/>
                <a:gd name="connsiteX4840" fmla="*/ 5387215 w 10032639"/>
                <a:gd name="connsiteY4840" fmla="*/ 2394856 h 2801577"/>
                <a:gd name="connsiteX4841" fmla="*/ 5387215 w 10032639"/>
                <a:gd name="connsiteY4841" fmla="*/ 2353101 h 2801577"/>
                <a:gd name="connsiteX4842" fmla="*/ 5387215 w 10032639"/>
                <a:gd name="connsiteY4842" fmla="*/ 2341223 h 2801577"/>
                <a:gd name="connsiteX4843" fmla="*/ 5399096 w 10032639"/>
                <a:gd name="connsiteY4843" fmla="*/ 2337623 h 2801577"/>
                <a:gd name="connsiteX4844" fmla="*/ 5416376 w 10032639"/>
                <a:gd name="connsiteY4844" fmla="*/ 2335824 h 2801577"/>
                <a:gd name="connsiteX4845" fmla="*/ 5428616 w 10032639"/>
                <a:gd name="connsiteY4845" fmla="*/ 2335824 h 2801577"/>
                <a:gd name="connsiteX4846" fmla="*/ 5439057 w 10032639"/>
                <a:gd name="connsiteY4846" fmla="*/ 2337623 h 2801577"/>
                <a:gd name="connsiteX4847" fmla="*/ 5445897 w 10032639"/>
                <a:gd name="connsiteY4847" fmla="*/ 2342663 h 2801577"/>
                <a:gd name="connsiteX4848" fmla="*/ 5449497 w 10032639"/>
                <a:gd name="connsiteY4848" fmla="*/ 2346262 h 2801577"/>
                <a:gd name="connsiteX4849" fmla="*/ 5454897 w 10032639"/>
                <a:gd name="connsiteY4849" fmla="*/ 2351302 h 2801577"/>
                <a:gd name="connsiteX4850" fmla="*/ 5461737 w 10032639"/>
                <a:gd name="connsiteY4850" fmla="*/ 2353101 h 2801577"/>
                <a:gd name="connsiteX4851" fmla="*/ 5470378 w 10032639"/>
                <a:gd name="connsiteY4851" fmla="*/ 2356701 h 2801577"/>
                <a:gd name="connsiteX4852" fmla="*/ 5475418 w 10032639"/>
                <a:gd name="connsiteY4852" fmla="*/ 2353101 h 2801577"/>
                <a:gd name="connsiteX4853" fmla="*/ 5480818 w 10032639"/>
                <a:gd name="connsiteY4853" fmla="*/ 2349502 h 2801577"/>
                <a:gd name="connsiteX4854" fmla="*/ 5484058 w 10032639"/>
                <a:gd name="connsiteY4854" fmla="*/ 2344462 h 2801577"/>
                <a:gd name="connsiteX4855" fmla="*/ 5485858 w 10032639"/>
                <a:gd name="connsiteY4855" fmla="*/ 2341223 h 2801577"/>
                <a:gd name="connsiteX4856" fmla="*/ 5490898 w 10032639"/>
                <a:gd name="connsiteY4856" fmla="*/ 2330784 h 2801577"/>
                <a:gd name="connsiteX4857" fmla="*/ 5494498 w 10032639"/>
                <a:gd name="connsiteY4857" fmla="*/ 2322145 h 2801577"/>
                <a:gd name="connsiteX4858" fmla="*/ 5501339 w 10032639"/>
                <a:gd name="connsiteY4858" fmla="*/ 2313506 h 2801577"/>
                <a:gd name="connsiteX4859" fmla="*/ 5509979 w 10032639"/>
                <a:gd name="connsiteY4859" fmla="*/ 2304867 h 2801577"/>
                <a:gd name="connsiteX4860" fmla="*/ 5513579 w 10032639"/>
                <a:gd name="connsiteY4860" fmla="*/ 2299468 h 2801577"/>
                <a:gd name="connsiteX4861" fmla="*/ 5605382 w 10032639"/>
                <a:gd name="connsiteY4861" fmla="*/ 2299468 h 2801577"/>
                <a:gd name="connsiteX4862" fmla="*/ 5619062 w 10032639"/>
                <a:gd name="connsiteY4862" fmla="*/ 2298028 h 2801577"/>
                <a:gd name="connsiteX4863" fmla="*/ 5631303 w 10032639"/>
                <a:gd name="connsiteY4863" fmla="*/ 2296228 h 2801577"/>
                <a:gd name="connsiteX4864" fmla="*/ 5641743 w 10032639"/>
                <a:gd name="connsiteY4864" fmla="*/ 2292629 h 2801577"/>
                <a:gd name="connsiteX4865" fmla="*/ 5650383 w 10032639"/>
                <a:gd name="connsiteY4865" fmla="*/ 2285790 h 2801577"/>
                <a:gd name="connsiteX4866" fmla="*/ 5634903 w 10032639"/>
                <a:gd name="connsiteY4866" fmla="*/ 2292629 h 2801577"/>
                <a:gd name="connsiteX4867" fmla="*/ 5650383 w 10032639"/>
                <a:gd name="connsiteY4867" fmla="*/ 2280390 h 2801577"/>
                <a:gd name="connsiteX4868" fmla="*/ 5643183 w 10032639"/>
                <a:gd name="connsiteY4868" fmla="*/ 2164485 h 2801577"/>
                <a:gd name="connsiteX4869" fmla="*/ 5639943 w 10032639"/>
                <a:gd name="connsiteY4869" fmla="*/ 2048580 h 2801577"/>
                <a:gd name="connsiteX4870" fmla="*/ 5639943 w 10032639"/>
                <a:gd name="connsiteY4870" fmla="*/ 1934114 h 2801577"/>
                <a:gd name="connsiteX4871" fmla="*/ 5643183 w 10032639"/>
                <a:gd name="connsiteY4871" fmla="*/ 1820009 h 2801577"/>
                <a:gd name="connsiteX4872" fmla="*/ 5643183 w 10032639"/>
                <a:gd name="connsiteY4872" fmla="*/ 1769975 h 2801577"/>
                <a:gd name="connsiteX4873" fmla="*/ 5648583 w 10032639"/>
                <a:gd name="connsiteY4873" fmla="*/ 1565521 h 2801577"/>
                <a:gd name="connsiteX4874" fmla="*/ 5650383 w 10032639"/>
                <a:gd name="connsiteY4874" fmla="*/ 1375105 h 2801577"/>
                <a:gd name="connsiteX4875" fmla="*/ 5643183 w 10032639"/>
                <a:gd name="connsiteY4875" fmla="*/ 1370065 h 2801577"/>
                <a:gd name="connsiteX4876" fmla="*/ 5633103 w 10032639"/>
                <a:gd name="connsiteY4876" fmla="*/ 1365026 h 2801577"/>
                <a:gd name="connsiteX4877" fmla="*/ 5624462 w 10032639"/>
                <a:gd name="connsiteY4877" fmla="*/ 1359627 h 2801577"/>
                <a:gd name="connsiteX4878" fmla="*/ 5612222 w 10032639"/>
                <a:gd name="connsiteY4878" fmla="*/ 1357827 h 2801577"/>
                <a:gd name="connsiteX4879" fmla="*/ 5598542 w 10032639"/>
                <a:gd name="connsiteY4879" fmla="*/ 1354587 h 2801577"/>
                <a:gd name="connsiteX4880" fmla="*/ 5582701 w 10032639"/>
                <a:gd name="connsiteY4880" fmla="*/ 1352787 h 2801577"/>
                <a:gd name="connsiteX4881" fmla="*/ 5548140 w 10032639"/>
                <a:gd name="connsiteY4881" fmla="*/ 1349188 h 2801577"/>
                <a:gd name="connsiteX4882" fmla="*/ 5515379 w 10032639"/>
                <a:gd name="connsiteY4882" fmla="*/ 1349188 h 2801577"/>
                <a:gd name="connsiteX4883" fmla="*/ 5499539 w 10032639"/>
                <a:gd name="connsiteY4883" fmla="*/ 1347748 h 2801577"/>
                <a:gd name="connsiteX4884" fmla="*/ 5482258 w 10032639"/>
                <a:gd name="connsiteY4884" fmla="*/ 1345948 h 2801577"/>
                <a:gd name="connsiteX4885" fmla="*/ 5470378 w 10032639"/>
                <a:gd name="connsiteY4885" fmla="*/ 1345948 h 2801577"/>
                <a:gd name="connsiteX4886" fmla="*/ 5454897 w 10032639"/>
                <a:gd name="connsiteY4886" fmla="*/ 1344148 h 2801577"/>
                <a:gd name="connsiteX4887" fmla="*/ 5439057 w 10032639"/>
                <a:gd name="connsiteY4887" fmla="*/ 1338749 h 2801577"/>
                <a:gd name="connsiteX4888" fmla="*/ 5423576 w 10032639"/>
                <a:gd name="connsiteY4888" fmla="*/ 1331910 h 2801577"/>
                <a:gd name="connsiteX4889" fmla="*/ 5418176 w 10032639"/>
                <a:gd name="connsiteY4889" fmla="*/ 1328670 h 2801577"/>
                <a:gd name="connsiteX4890" fmla="*/ 5416376 w 10032639"/>
                <a:gd name="connsiteY4890" fmla="*/ 1321471 h 2801577"/>
                <a:gd name="connsiteX4891" fmla="*/ 5411336 w 10032639"/>
                <a:gd name="connsiteY4891" fmla="*/ 1283316 h 2801577"/>
                <a:gd name="connsiteX4892" fmla="*/ 5409536 w 10032639"/>
                <a:gd name="connsiteY4892" fmla="*/ 1262799 h 2801577"/>
                <a:gd name="connsiteX4893" fmla="*/ 5409536 w 10032639"/>
                <a:gd name="connsiteY4893" fmla="*/ 1243721 h 2801577"/>
                <a:gd name="connsiteX4894" fmla="*/ 5409536 w 10032639"/>
                <a:gd name="connsiteY4894" fmla="*/ 1074183 h 2801577"/>
                <a:gd name="connsiteX4895" fmla="*/ 5407736 w 10032639"/>
                <a:gd name="connsiteY4895" fmla="*/ 1046466 h 2801577"/>
                <a:gd name="connsiteX4896" fmla="*/ 5402696 w 10032639"/>
                <a:gd name="connsiteY4896" fmla="*/ 1021989 h 2801577"/>
                <a:gd name="connsiteX4897" fmla="*/ 5395856 w 10032639"/>
                <a:gd name="connsiteY4897" fmla="*/ 1023789 h 2801577"/>
                <a:gd name="connsiteX4898" fmla="*/ 5394055 w 10032639"/>
                <a:gd name="connsiteY4898" fmla="*/ 1028828 h 2801577"/>
                <a:gd name="connsiteX4899" fmla="*/ 5390455 w 10032639"/>
                <a:gd name="connsiteY4899" fmla="*/ 1034228 h 2801577"/>
                <a:gd name="connsiteX4900" fmla="*/ 5385415 w 10032639"/>
                <a:gd name="connsiteY4900" fmla="*/ 1037467 h 2801577"/>
                <a:gd name="connsiteX4901" fmla="*/ 5380015 w 10032639"/>
                <a:gd name="connsiteY4901" fmla="*/ 1041067 h 2801577"/>
                <a:gd name="connsiteX4902" fmla="*/ 5373175 w 10032639"/>
                <a:gd name="connsiteY4902" fmla="*/ 1041067 h 2801577"/>
                <a:gd name="connsiteX4903" fmla="*/ 5366335 w 10032639"/>
                <a:gd name="connsiteY4903" fmla="*/ 1042866 h 2801577"/>
                <a:gd name="connsiteX4904" fmla="*/ 5347254 w 10032639"/>
                <a:gd name="connsiteY4904" fmla="*/ 1039267 h 2801577"/>
                <a:gd name="connsiteX4905" fmla="*/ 5337174 w 10032639"/>
                <a:gd name="connsiteY4905" fmla="*/ 1036027 h 2801577"/>
                <a:gd name="connsiteX4906" fmla="*/ 5337174 w 10032639"/>
                <a:gd name="connsiteY4906" fmla="*/ 1025589 h 2801577"/>
                <a:gd name="connsiteX4907" fmla="*/ 5338614 w 10032639"/>
                <a:gd name="connsiteY4907" fmla="*/ 1013350 h 2801577"/>
                <a:gd name="connsiteX4908" fmla="*/ 5340414 w 10032639"/>
                <a:gd name="connsiteY4908" fmla="*/ 1006511 h 2801577"/>
                <a:gd name="connsiteX4909" fmla="*/ 5342214 w 10032639"/>
                <a:gd name="connsiteY4909" fmla="*/ 999672 h 2801577"/>
                <a:gd name="connsiteX4910" fmla="*/ 5347254 w 10032639"/>
                <a:gd name="connsiteY4910" fmla="*/ 994273 h 2801577"/>
                <a:gd name="connsiteX4911" fmla="*/ 5354454 w 10032639"/>
                <a:gd name="connsiteY4911" fmla="*/ 987433 h 2801577"/>
                <a:gd name="connsiteX4912" fmla="*/ 5363095 w 10032639"/>
                <a:gd name="connsiteY4912" fmla="*/ 983834 h 2801577"/>
                <a:gd name="connsiteX4913" fmla="*/ 5374975 w 10032639"/>
                <a:gd name="connsiteY4913" fmla="*/ 980594 h 2801577"/>
                <a:gd name="connsiteX4914" fmla="*/ 5374975 w 10032639"/>
                <a:gd name="connsiteY4914" fmla="*/ 963316 h 2801577"/>
                <a:gd name="connsiteX4915" fmla="*/ 5374975 w 10032639"/>
                <a:gd name="connsiteY4915" fmla="*/ 958277 h 2801577"/>
                <a:gd name="connsiteX4916" fmla="*/ 5376775 w 10032639"/>
                <a:gd name="connsiteY4916" fmla="*/ 954678 h 2801577"/>
                <a:gd name="connsiteX4917" fmla="*/ 5383615 w 10032639"/>
                <a:gd name="connsiteY4917" fmla="*/ 947838 h 2801577"/>
                <a:gd name="connsiteX4918" fmla="*/ 5392255 w 10032639"/>
                <a:gd name="connsiteY4918" fmla="*/ 942439 h 2801577"/>
                <a:gd name="connsiteX4919" fmla="*/ 5402696 w 10032639"/>
                <a:gd name="connsiteY4919" fmla="*/ 937400 h 2801577"/>
                <a:gd name="connsiteX4920" fmla="*/ 5400896 w 10032639"/>
                <a:gd name="connsiteY4920" fmla="*/ 920122 h 2801577"/>
                <a:gd name="connsiteX4921" fmla="*/ 5400896 w 10032639"/>
                <a:gd name="connsiteY4921" fmla="*/ 909683 h 2801577"/>
                <a:gd name="connsiteX4922" fmla="*/ 5402696 w 10032639"/>
                <a:gd name="connsiteY4922" fmla="*/ 899245 h 2801577"/>
                <a:gd name="connsiteX4923" fmla="*/ 5402696 w 10032639"/>
                <a:gd name="connsiteY4923" fmla="*/ 890606 h 2801577"/>
                <a:gd name="connsiteX4924" fmla="*/ 5404496 w 10032639"/>
                <a:gd name="connsiteY4924" fmla="*/ 876567 h 2801577"/>
                <a:gd name="connsiteX4925" fmla="*/ 5407736 w 10032639"/>
                <a:gd name="connsiteY4925" fmla="*/ 869728 h 2801577"/>
                <a:gd name="connsiteX4926" fmla="*/ 5413136 w 10032639"/>
                <a:gd name="connsiteY4926" fmla="*/ 862889 h 2801577"/>
                <a:gd name="connsiteX4927" fmla="*/ 5418176 w 10032639"/>
                <a:gd name="connsiteY4927" fmla="*/ 857490 h 2801577"/>
                <a:gd name="connsiteX4928" fmla="*/ 5426816 w 10032639"/>
                <a:gd name="connsiteY4928" fmla="*/ 854250 h 2801577"/>
                <a:gd name="connsiteX4929" fmla="*/ 5434017 w 10032639"/>
                <a:gd name="connsiteY4929" fmla="*/ 850651 h 2801577"/>
                <a:gd name="connsiteX4930" fmla="*/ 5435817 w 10032639"/>
                <a:gd name="connsiteY4930" fmla="*/ 843812 h 2801577"/>
                <a:gd name="connsiteX4931" fmla="*/ 5437257 w 10032639"/>
                <a:gd name="connsiteY4931" fmla="*/ 835173 h 2801577"/>
                <a:gd name="connsiteX4932" fmla="*/ 5440857 w 10032639"/>
                <a:gd name="connsiteY4932" fmla="*/ 826534 h 2801577"/>
                <a:gd name="connsiteX4933" fmla="*/ 5447697 w 10032639"/>
                <a:gd name="connsiteY4933" fmla="*/ 819695 h 2801577"/>
                <a:gd name="connsiteX4934" fmla="*/ 5453097 w 10032639"/>
                <a:gd name="connsiteY4934" fmla="*/ 814295 h 2801577"/>
                <a:gd name="connsiteX4935" fmla="*/ 5459937 w 10032639"/>
                <a:gd name="connsiteY4935" fmla="*/ 814295 h 2801577"/>
                <a:gd name="connsiteX4936" fmla="*/ 5546340 w 10032639"/>
                <a:gd name="connsiteY4936" fmla="*/ 817895 h 2801577"/>
                <a:gd name="connsiteX4937" fmla="*/ 5643183 w 10032639"/>
                <a:gd name="connsiteY4937" fmla="*/ 821494 h 2801577"/>
                <a:gd name="connsiteX4938" fmla="*/ 5750826 w 10032639"/>
                <a:gd name="connsiteY4938" fmla="*/ 819695 h 2801577"/>
                <a:gd name="connsiteX4939" fmla="*/ 5871790 w 10032639"/>
                <a:gd name="connsiteY4939" fmla="*/ 817895 h 2801577"/>
                <a:gd name="connsiteX4940" fmla="*/ 5991313 w 10032639"/>
                <a:gd name="connsiteY4940" fmla="*/ 814295 h 2801577"/>
                <a:gd name="connsiteX4941" fmla="*/ 6107237 w 10032639"/>
                <a:gd name="connsiteY4941" fmla="*/ 809256 h 2801577"/>
                <a:gd name="connsiteX4942" fmla="*/ 6297682 w 10032639"/>
                <a:gd name="connsiteY4942" fmla="*/ 802417 h 2801577"/>
                <a:gd name="connsiteX4943" fmla="*/ 6297682 w 10032639"/>
                <a:gd name="connsiteY4943" fmla="*/ 798817 h 2801577"/>
                <a:gd name="connsiteX4944" fmla="*/ 6299482 w 10032639"/>
                <a:gd name="connsiteY4944" fmla="*/ 793778 h 2801577"/>
                <a:gd name="connsiteX4945" fmla="*/ 6304883 w 10032639"/>
                <a:gd name="connsiteY4945" fmla="*/ 788379 h 2801577"/>
                <a:gd name="connsiteX4946" fmla="*/ 6311723 w 10032639"/>
                <a:gd name="connsiteY4946" fmla="*/ 785139 h 2801577"/>
                <a:gd name="connsiteX4947" fmla="*/ 6323603 w 10032639"/>
                <a:gd name="connsiteY4947" fmla="*/ 783339 h 2801577"/>
                <a:gd name="connsiteX4948" fmla="*/ 6339444 w 10032639"/>
                <a:gd name="connsiteY4948" fmla="*/ 786579 h 2801577"/>
                <a:gd name="connsiteX4949" fmla="*/ 6353124 w 10032639"/>
                <a:gd name="connsiteY4949" fmla="*/ 791978 h 2801577"/>
                <a:gd name="connsiteX4950" fmla="*/ 6365004 w 10032639"/>
                <a:gd name="connsiteY4950" fmla="*/ 798817 h 2801577"/>
                <a:gd name="connsiteX4951" fmla="*/ 6370405 w 10032639"/>
                <a:gd name="connsiteY4951" fmla="*/ 804217 h 2801577"/>
                <a:gd name="connsiteX4952" fmla="*/ 6375445 w 10032639"/>
                <a:gd name="connsiteY4952" fmla="*/ 809256 h 2801577"/>
                <a:gd name="connsiteX4953" fmla="*/ 6377245 w 10032639"/>
                <a:gd name="connsiteY4953" fmla="*/ 812855 h 2801577"/>
                <a:gd name="connsiteX4954" fmla="*/ 6382645 w 10032639"/>
                <a:gd name="connsiteY4954" fmla="*/ 828333 h 2801577"/>
                <a:gd name="connsiteX4955" fmla="*/ 6387685 w 10032639"/>
                <a:gd name="connsiteY4955" fmla="*/ 843812 h 2801577"/>
                <a:gd name="connsiteX4956" fmla="*/ 6391285 w 10032639"/>
                <a:gd name="connsiteY4956" fmla="*/ 854250 h 2801577"/>
                <a:gd name="connsiteX4957" fmla="*/ 6392725 w 10032639"/>
                <a:gd name="connsiteY4957" fmla="*/ 866129 h 2801577"/>
                <a:gd name="connsiteX4958" fmla="*/ 6392725 w 10032639"/>
                <a:gd name="connsiteY4958" fmla="*/ 887006 h 2801577"/>
                <a:gd name="connsiteX4959" fmla="*/ 6394525 w 10032639"/>
                <a:gd name="connsiteY4959" fmla="*/ 897445 h 2801577"/>
                <a:gd name="connsiteX4960" fmla="*/ 6514049 w 10032639"/>
                <a:gd name="connsiteY4960" fmla="*/ 852450 h 2801577"/>
                <a:gd name="connsiteX4961" fmla="*/ 6609452 w 10032639"/>
                <a:gd name="connsiteY4961" fmla="*/ 816095 h 2801577"/>
                <a:gd name="connsiteX4962" fmla="*/ 6640413 w 10032639"/>
                <a:gd name="connsiteY4962" fmla="*/ 804217 h 2801577"/>
                <a:gd name="connsiteX4963" fmla="*/ 6669934 w 10032639"/>
                <a:gd name="connsiteY4963" fmla="*/ 795218 h 2801577"/>
                <a:gd name="connsiteX4964" fmla="*/ 6701254 w 10032639"/>
                <a:gd name="connsiteY4964" fmla="*/ 788379 h 2801577"/>
                <a:gd name="connsiteX4965" fmla="*/ 6734015 w 10032639"/>
                <a:gd name="connsiteY4965" fmla="*/ 783339 h 2801577"/>
                <a:gd name="connsiteX4966" fmla="*/ 6766776 w 10032639"/>
                <a:gd name="connsiteY4966" fmla="*/ 777940 h 2801577"/>
                <a:gd name="connsiteX4967" fmla="*/ 6799537 w 10032639"/>
                <a:gd name="connsiteY4967" fmla="*/ 776140 h 2801577"/>
                <a:gd name="connsiteX4968" fmla="*/ 1477922 w 10032639"/>
                <a:gd name="connsiteY4968" fmla="*/ 766914 h 2801577"/>
                <a:gd name="connsiteX4969" fmla="*/ 1434729 w 10032639"/>
                <a:gd name="connsiteY4969" fmla="*/ 791398 h 2801577"/>
                <a:gd name="connsiteX4970" fmla="*/ 1330705 w 10032639"/>
                <a:gd name="connsiteY4970" fmla="*/ 851887 h 2801577"/>
                <a:gd name="connsiteX4971" fmla="*/ 1273834 w 10032639"/>
                <a:gd name="connsiteY4971" fmla="*/ 884652 h 2801577"/>
                <a:gd name="connsiteX4972" fmla="*/ 1220203 w 10032639"/>
                <a:gd name="connsiteY4972" fmla="*/ 917777 h 2801577"/>
                <a:gd name="connsiteX4973" fmla="*/ 1169811 w 10032639"/>
                <a:gd name="connsiteY4973" fmla="*/ 952342 h 2801577"/>
                <a:gd name="connsiteX4974" fmla="*/ 1121579 w 10032639"/>
                <a:gd name="connsiteY4974" fmla="*/ 985107 h 2801577"/>
                <a:gd name="connsiteX4975" fmla="*/ 1112940 w 10032639"/>
                <a:gd name="connsiteY4975" fmla="*/ 990508 h 2801577"/>
                <a:gd name="connsiteX4976" fmla="*/ 1106101 w 10032639"/>
                <a:gd name="connsiteY4976" fmla="*/ 985107 h 2801577"/>
                <a:gd name="connsiteX4977" fmla="*/ 1104302 w 10032639"/>
                <a:gd name="connsiteY4977" fmla="*/ 985107 h 2801577"/>
                <a:gd name="connsiteX4978" fmla="*/ 1102502 w 10032639"/>
                <a:gd name="connsiteY4978" fmla="*/ 986907 h 2801577"/>
                <a:gd name="connsiteX4979" fmla="*/ 1104302 w 10032639"/>
                <a:gd name="connsiteY4979" fmla="*/ 997349 h 2801577"/>
                <a:gd name="connsiteX4980" fmla="*/ 1104302 w 10032639"/>
                <a:gd name="connsiteY4980" fmla="*/ 1005990 h 2801577"/>
                <a:gd name="connsiteX4981" fmla="*/ 1104302 w 10032639"/>
                <a:gd name="connsiteY4981" fmla="*/ 1011031 h 2801577"/>
                <a:gd name="connsiteX4982" fmla="*/ 1104302 w 10032639"/>
                <a:gd name="connsiteY4982" fmla="*/ 1014631 h 2801577"/>
                <a:gd name="connsiteX4983" fmla="*/ 1106101 w 10032639"/>
                <a:gd name="connsiteY4983" fmla="*/ 1018232 h 2801577"/>
                <a:gd name="connsiteX4984" fmla="*/ 1135617 w 10032639"/>
                <a:gd name="connsiteY4984" fmla="*/ 993748 h 2801577"/>
                <a:gd name="connsiteX4985" fmla="*/ 1168372 w 10032639"/>
                <a:gd name="connsiteY4985" fmla="*/ 973225 h 2801577"/>
                <a:gd name="connsiteX4986" fmla="*/ 1201126 w 10032639"/>
                <a:gd name="connsiteY4986" fmla="*/ 952342 h 2801577"/>
                <a:gd name="connsiteX4987" fmla="*/ 1235681 w 10032639"/>
                <a:gd name="connsiteY4987" fmla="*/ 931819 h 2801577"/>
                <a:gd name="connsiteX4988" fmla="*/ 1268795 w 10032639"/>
                <a:gd name="connsiteY4988" fmla="*/ 912376 h 2801577"/>
                <a:gd name="connsiteX4989" fmla="*/ 1303350 w 10032639"/>
                <a:gd name="connsiteY4989" fmla="*/ 890053 h 2801577"/>
                <a:gd name="connsiteX4990" fmla="*/ 1336105 w 10032639"/>
                <a:gd name="connsiteY4990" fmla="*/ 865569 h 2801577"/>
                <a:gd name="connsiteX4991" fmla="*/ 1370659 w 10032639"/>
                <a:gd name="connsiteY4991" fmla="*/ 841445 h 2801577"/>
                <a:gd name="connsiteX4992" fmla="*/ 1374258 w 10032639"/>
                <a:gd name="connsiteY4992" fmla="*/ 838205 h 2801577"/>
                <a:gd name="connsiteX4993" fmla="*/ 1389736 w 10032639"/>
                <a:gd name="connsiteY4993" fmla="*/ 838205 h 2801577"/>
                <a:gd name="connsiteX4994" fmla="*/ 1391535 w 10032639"/>
                <a:gd name="connsiteY4994" fmla="*/ 831364 h 2801577"/>
                <a:gd name="connsiteX4995" fmla="*/ 1395135 w 10032639"/>
                <a:gd name="connsiteY4995" fmla="*/ 825963 h 2801577"/>
                <a:gd name="connsiteX4996" fmla="*/ 1396935 w 10032639"/>
                <a:gd name="connsiteY4996" fmla="*/ 822723 h 2801577"/>
                <a:gd name="connsiteX4997" fmla="*/ 1401974 w 10032639"/>
                <a:gd name="connsiteY4997" fmla="*/ 819122 h 2801577"/>
                <a:gd name="connsiteX4998" fmla="*/ 1408813 w 10032639"/>
                <a:gd name="connsiteY4998" fmla="*/ 815522 h 2801577"/>
                <a:gd name="connsiteX4999" fmla="*/ 1414212 w 10032639"/>
                <a:gd name="connsiteY4999" fmla="*/ 815522 h 2801577"/>
                <a:gd name="connsiteX5000" fmla="*/ 1429690 w 10032639"/>
                <a:gd name="connsiteY5000" fmla="*/ 815522 h 2801577"/>
                <a:gd name="connsiteX5001" fmla="*/ 1431489 w 10032639"/>
                <a:gd name="connsiteY5001" fmla="*/ 814081 h 2801577"/>
                <a:gd name="connsiteX5002" fmla="*/ 1440128 w 10032639"/>
                <a:gd name="connsiteY5002" fmla="*/ 805440 h 2801577"/>
                <a:gd name="connsiteX5003" fmla="*/ 1450206 w 10032639"/>
                <a:gd name="connsiteY5003" fmla="*/ 793198 h 2801577"/>
                <a:gd name="connsiteX5004" fmla="*/ 1457405 w 10032639"/>
                <a:gd name="connsiteY5004" fmla="*/ 786357 h 2801577"/>
                <a:gd name="connsiteX5005" fmla="*/ 1464244 w 10032639"/>
                <a:gd name="connsiteY5005" fmla="*/ 782757 h 2801577"/>
                <a:gd name="connsiteX5006" fmla="*/ 1471083 w 10032639"/>
                <a:gd name="connsiteY5006" fmla="*/ 777356 h 2801577"/>
                <a:gd name="connsiteX5007" fmla="*/ 1479721 w 10032639"/>
                <a:gd name="connsiteY5007" fmla="*/ 775916 h 2801577"/>
                <a:gd name="connsiteX5008" fmla="*/ 1168372 w 10032639"/>
                <a:gd name="connsiteY5008" fmla="*/ 760073 h 2801577"/>
                <a:gd name="connsiteX5009" fmla="*/ 1142456 w 10032639"/>
                <a:gd name="connsiteY5009" fmla="*/ 775916 h 2801577"/>
                <a:gd name="connsiteX5010" fmla="*/ 1164772 w 10032639"/>
                <a:gd name="connsiteY5010" fmla="*/ 768715 h 2801577"/>
                <a:gd name="connsiteX5011" fmla="*/ 3601580 w 10032639"/>
                <a:gd name="connsiteY5011" fmla="*/ 755033 h 2801577"/>
                <a:gd name="connsiteX5012" fmla="*/ 3515194 w 10032639"/>
                <a:gd name="connsiteY5012" fmla="*/ 789598 h 2801577"/>
                <a:gd name="connsiteX5013" fmla="*/ 3428448 w 10032639"/>
                <a:gd name="connsiteY5013" fmla="*/ 822723 h 2801577"/>
                <a:gd name="connsiteX5014" fmla="*/ 3342062 w 10032639"/>
                <a:gd name="connsiteY5014" fmla="*/ 855488 h 2801577"/>
                <a:gd name="connsiteX5015" fmla="*/ 3252076 w 10032639"/>
                <a:gd name="connsiteY5015" fmla="*/ 886452 h 2801577"/>
                <a:gd name="connsiteX5016" fmla="*/ 3215722 w 10032639"/>
                <a:gd name="connsiteY5016" fmla="*/ 900494 h 2801577"/>
                <a:gd name="connsiteX5017" fmla="*/ 3177568 w 10032639"/>
                <a:gd name="connsiteY5017" fmla="*/ 914176 h 2801577"/>
                <a:gd name="connsiteX5018" fmla="*/ 3103420 w 10032639"/>
                <a:gd name="connsiteY5018" fmla="*/ 945501 h 2801577"/>
                <a:gd name="connsiteX5019" fmla="*/ 3027113 w 10032639"/>
                <a:gd name="connsiteY5019" fmla="*/ 983667 h 2801577"/>
                <a:gd name="connsiteX5020" fmla="*/ 2947565 w 10032639"/>
                <a:gd name="connsiteY5020" fmla="*/ 1025073 h 2801577"/>
                <a:gd name="connsiteX5021" fmla="*/ 2982120 w 10032639"/>
                <a:gd name="connsiteY5021" fmla="*/ 1011031 h 2801577"/>
                <a:gd name="connsiteX5022" fmla="*/ 3008035 w 10032639"/>
                <a:gd name="connsiteY5022" fmla="*/ 1002389 h 2801577"/>
                <a:gd name="connsiteX5023" fmla="*/ 3033951 w 10032639"/>
                <a:gd name="connsiteY5023" fmla="*/ 992308 h 2801577"/>
                <a:gd name="connsiteX5024" fmla="*/ 3061667 w 10032639"/>
                <a:gd name="connsiteY5024" fmla="*/ 978266 h 2801577"/>
                <a:gd name="connsiteX5025" fmla="*/ 3089383 w 10032639"/>
                <a:gd name="connsiteY5025" fmla="*/ 959543 h 2801577"/>
                <a:gd name="connsiteX5026" fmla="*/ 3094782 w 10032639"/>
                <a:gd name="connsiteY5026" fmla="*/ 957743 h 2801577"/>
                <a:gd name="connsiteX5027" fmla="*/ 3098021 w 10032639"/>
                <a:gd name="connsiteY5027" fmla="*/ 957743 h 2801577"/>
                <a:gd name="connsiteX5028" fmla="*/ 3103420 w 10032639"/>
                <a:gd name="connsiteY5028" fmla="*/ 957743 h 2801577"/>
                <a:gd name="connsiteX5029" fmla="*/ 3108459 w 10032639"/>
                <a:gd name="connsiteY5029" fmla="*/ 952342 h 2801577"/>
                <a:gd name="connsiteX5030" fmla="*/ 3113858 w 10032639"/>
                <a:gd name="connsiteY5030" fmla="*/ 950902 h 2801577"/>
                <a:gd name="connsiteX5031" fmla="*/ 3122137 w 10032639"/>
                <a:gd name="connsiteY5031" fmla="*/ 949101 h 2801577"/>
                <a:gd name="connsiteX5032" fmla="*/ 3181168 w 10032639"/>
                <a:gd name="connsiteY5032" fmla="*/ 933259 h 2801577"/>
                <a:gd name="connsiteX5033" fmla="*/ 3212482 w 10032639"/>
                <a:gd name="connsiteY5033" fmla="*/ 922818 h 2801577"/>
                <a:gd name="connsiteX5034" fmla="*/ 3241638 w 10032639"/>
                <a:gd name="connsiteY5034" fmla="*/ 912376 h 2801577"/>
                <a:gd name="connsiteX5035" fmla="*/ 3267554 w 10032639"/>
                <a:gd name="connsiteY5035" fmla="*/ 902295 h 2801577"/>
                <a:gd name="connsiteX5036" fmla="*/ 3293470 w 10032639"/>
                <a:gd name="connsiteY5036" fmla="*/ 891853 h 2801577"/>
                <a:gd name="connsiteX5037" fmla="*/ 3317946 w 10032639"/>
                <a:gd name="connsiteY5037" fmla="*/ 879611 h 2801577"/>
                <a:gd name="connsiteX5038" fmla="*/ 3338822 w 10032639"/>
                <a:gd name="connsiteY5038" fmla="*/ 867369 h 2801577"/>
                <a:gd name="connsiteX5039" fmla="*/ 3345661 w 10032639"/>
                <a:gd name="connsiteY5039" fmla="*/ 864129 h 2801577"/>
                <a:gd name="connsiteX5040" fmla="*/ 3352500 w 10032639"/>
                <a:gd name="connsiteY5040" fmla="*/ 865569 h 2801577"/>
                <a:gd name="connsiteX5041" fmla="*/ 3357899 w 10032639"/>
                <a:gd name="connsiteY5041" fmla="*/ 867369 h 2801577"/>
                <a:gd name="connsiteX5042" fmla="*/ 3361139 w 10032639"/>
                <a:gd name="connsiteY5042" fmla="*/ 867369 h 2801577"/>
                <a:gd name="connsiteX5043" fmla="*/ 3364738 w 10032639"/>
                <a:gd name="connsiteY5043" fmla="*/ 867369 h 2801577"/>
                <a:gd name="connsiteX5044" fmla="*/ 3369777 w 10032639"/>
                <a:gd name="connsiteY5044" fmla="*/ 864129 h 2801577"/>
                <a:gd name="connsiteX5045" fmla="*/ 3382015 w 10032639"/>
                <a:gd name="connsiteY5045" fmla="*/ 855488 h 2801577"/>
                <a:gd name="connsiteX5046" fmla="*/ 3395693 w 10032639"/>
                <a:gd name="connsiteY5046" fmla="*/ 845046 h 2801577"/>
                <a:gd name="connsiteX5047" fmla="*/ 3404332 w 10032639"/>
                <a:gd name="connsiteY5047" fmla="*/ 840005 h 2801577"/>
                <a:gd name="connsiteX5048" fmla="*/ 3414770 w 10032639"/>
                <a:gd name="connsiteY5048" fmla="*/ 832804 h 2801577"/>
                <a:gd name="connsiteX5049" fmla="*/ 3427008 w 10032639"/>
                <a:gd name="connsiteY5049" fmla="*/ 827763 h 2801577"/>
                <a:gd name="connsiteX5050" fmla="*/ 3438886 w 10032639"/>
                <a:gd name="connsiteY5050" fmla="*/ 825963 h 2801577"/>
                <a:gd name="connsiteX5051" fmla="*/ 3449324 w 10032639"/>
                <a:gd name="connsiteY5051" fmla="*/ 825963 h 2801577"/>
                <a:gd name="connsiteX5052" fmla="*/ 3452924 w 10032639"/>
                <a:gd name="connsiteY5052" fmla="*/ 819122 h 2801577"/>
                <a:gd name="connsiteX5053" fmla="*/ 3457963 w 10032639"/>
                <a:gd name="connsiteY5053" fmla="*/ 817322 h 2801577"/>
                <a:gd name="connsiteX5054" fmla="*/ 3465162 w 10032639"/>
                <a:gd name="connsiteY5054" fmla="*/ 815522 h 2801577"/>
                <a:gd name="connsiteX5055" fmla="*/ 3470201 w 10032639"/>
                <a:gd name="connsiteY5055" fmla="*/ 815522 h 2801577"/>
                <a:gd name="connsiteX5056" fmla="*/ 3499716 w 10032639"/>
                <a:gd name="connsiteY5056" fmla="*/ 810481 h 2801577"/>
                <a:gd name="connsiteX5057" fmla="*/ 3518793 w 10032639"/>
                <a:gd name="connsiteY5057" fmla="*/ 805440 h 2801577"/>
                <a:gd name="connsiteX5058" fmla="*/ 3530671 w 10032639"/>
                <a:gd name="connsiteY5058" fmla="*/ 801840 h 2801577"/>
                <a:gd name="connsiteX5059" fmla="*/ 3536071 w 10032639"/>
                <a:gd name="connsiteY5059" fmla="*/ 796439 h 2801577"/>
                <a:gd name="connsiteX5060" fmla="*/ 3546509 w 10032639"/>
                <a:gd name="connsiteY5060" fmla="*/ 787797 h 2801577"/>
                <a:gd name="connsiteX5061" fmla="*/ 3561986 w 10032639"/>
                <a:gd name="connsiteY5061" fmla="*/ 777356 h 2801577"/>
                <a:gd name="connsiteX5062" fmla="*/ 3579264 w 10032639"/>
                <a:gd name="connsiteY5062" fmla="*/ 768715 h 2801577"/>
                <a:gd name="connsiteX5063" fmla="*/ 3600140 w 10032639"/>
                <a:gd name="connsiteY5063" fmla="*/ 761874 h 2801577"/>
                <a:gd name="connsiteX5064" fmla="*/ 716644 w 10032639"/>
                <a:gd name="connsiteY5064" fmla="*/ 746391 h 2801577"/>
                <a:gd name="connsiteX5065" fmla="*/ 687129 w 10032639"/>
                <a:gd name="connsiteY5065" fmla="*/ 766914 h 2801577"/>
                <a:gd name="connsiteX5066" fmla="*/ 716644 w 10032639"/>
                <a:gd name="connsiteY5066" fmla="*/ 755033 h 2801577"/>
                <a:gd name="connsiteX5067" fmla="*/ 2977081 w 10032639"/>
                <a:gd name="connsiteY5067" fmla="*/ 744591 h 2801577"/>
                <a:gd name="connsiteX5068" fmla="*/ 2963043 w 10032639"/>
                <a:gd name="connsiteY5068" fmla="*/ 751432 h 2801577"/>
                <a:gd name="connsiteX5069" fmla="*/ 2964842 w 10032639"/>
                <a:gd name="connsiteY5069" fmla="*/ 751432 h 2801577"/>
                <a:gd name="connsiteX5070" fmla="*/ 1519675 w 10032639"/>
                <a:gd name="connsiteY5070" fmla="*/ 744591 h 2801577"/>
                <a:gd name="connsiteX5071" fmla="*/ 1493759 w 10032639"/>
                <a:gd name="connsiteY5071" fmla="*/ 758273 h 2801577"/>
                <a:gd name="connsiteX5072" fmla="*/ 1495199 w 10032639"/>
                <a:gd name="connsiteY5072" fmla="*/ 758273 h 2801577"/>
                <a:gd name="connsiteX5073" fmla="*/ 1503838 w 10032639"/>
                <a:gd name="connsiteY5073" fmla="*/ 760073 h 2801577"/>
                <a:gd name="connsiteX5074" fmla="*/ 1511036 w 10032639"/>
                <a:gd name="connsiteY5074" fmla="*/ 761874 h 2801577"/>
                <a:gd name="connsiteX5075" fmla="*/ 1514276 w 10032639"/>
                <a:gd name="connsiteY5075" fmla="*/ 758273 h 2801577"/>
                <a:gd name="connsiteX5076" fmla="*/ 1519675 w 10032639"/>
                <a:gd name="connsiteY5076" fmla="*/ 755033 h 2801577"/>
                <a:gd name="connsiteX5077" fmla="*/ 1523274 w 10032639"/>
                <a:gd name="connsiteY5077" fmla="*/ 753232 h 2801577"/>
                <a:gd name="connsiteX5078" fmla="*/ 1351582 w 10032639"/>
                <a:gd name="connsiteY5078" fmla="*/ 744591 h 2801577"/>
                <a:gd name="connsiteX5079" fmla="*/ 1308389 w 10032639"/>
                <a:gd name="connsiteY5079" fmla="*/ 768715 h 2801577"/>
                <a:gd name="connsiteX5080" fmla="*/ 1336105 w 10032639"/>
                <a:gd name="connsiteY5080" fmla="*/ 765474 h 2801577"/>
                <a:gd name="connsiteX5081" fmla="*/ 1342943 w 10032639"/>
                <a:gd name="connsiteY5081" fmla="*/ 755033 h 2801577"/>
                <a:gd name="connsiteX5082" fmla="*/ 9218894 w 10032639"/>
                <a:gd name="connsiteY5082" fmla="*/ 738729 h 2801577"/>
                <a:gd name="connsiteX5083" fmla="*/ 9203411 w 10032639"/>
                <a:gd name="connsiteY5083" fmla="*/ 752773 h 2801577"/>
                <a:gd name="connsiteX5084" fmla="*/ 9168485 w 10032639"/>
                <a:gd name="connsiteY5084" fmla="*/ 787343 h 2801577"/>
                <a:gd name="connsiteX5085" fmla="*/ 9153002 w 10032639"/>
                <a:gd name="connsiteY5085" fmla="*/ 801387 h 2801577"/>
                <a:gd name="connsiteX5086" fmla="*/ 9141120 w 10032639"/>
                <a:gd name="connsiteY5086" fmla="*/ 811830 h 2801577"/>
                <a:gd name="connsiteX5087" fmla="*/ 9135719 w 10032639"/>
                <a:gd name="connsiteY5087" fmla="*/ 818672 h 2801577"/>
                <a:gd name="connsiteX5088" fmla="*/ 9130678 w 10032639"/>
                <a:gd name="connsiteY5088" fmla="*/ 829115 h 2801577"/>
                <a:gd name="connsiteX5089" fmla="*/ 9127077 w 10032639"/>
                <a:gd name="connsiteY5089" fmla="*/ 840998 h 2801577"/>
                <a:gd name="connsiteX5090" fmla="*/ 9125637 w 10032639"/>
                <a:gd name="connsiteY5090" fmla="*/ 856483 h 2801577"/>
                <a:gd name="connsiteX5091" fmla="*/ 9141120 w 10032639"/>
                <a:gd name="connsiteY5091" fmla="*/ 842799 h 2801577"/>
                <a:gd name="connsiteX5092" fmla="*/ 9149761 w 10032639"/>
                <a:gd name="connsiteY5092" fmla="*/ 829115 h 2801577"/>
                <a:gd name="connsiteX5093" fmla="*/ 9161644 w 10032639"/>
                <a:gd name="connsiteY5093" fmla="*/ 815071 h 2801577"/>
                <a:gd name="connsiteX5094" fmla="*/ 9198010 w 10032639"/>
                <a:gd name="connsiteY5094" fmla="*/ 776900 h 2801577"/>
                <a:gd name="connsiteX5095" fmla="*/ 9205211 w 10032639"/>
                <a:gd name="connsiteY5095" fmla="*/ 771859 h 2801577"/>
                <a:gd name="connsiteX5096" fmla="*/ 9210252 w 10032639"/>
                <a:gd name="connsiteY5096" fmla="*/ 765017 h 2801577"/>
                <a:gd name="connsiteX5097" fmla="*/ 9213853 w 10032639"/>
                <a:gd name="connsiteY5097" fmla="*/ 757815 h 2801577"/>
                <a:gd name="connsiteX5098" fmla="*/ 9217093 w 10032639"/>
                <a:gd name="connsiteY5098" fmla="*/ 749172 h 2801577"/>
                <a:gd name="connsiteX5099" fmla="*/ 764876 w 10032639"/>
                <a:gd name="connsiteY5099" fmla="*/ 715067 h 2801577"/>
                <a:gd name="connsiteX5100" fmla="*/ 751199 w 10032639"/>
                <a:gd name="connsiteY5100" fmla="*/ 723708 h 2801577"/>
                <a:gd name="connsiteX5101" fmla="*/ 756238 w 10032639"/>
                <a:gd name="connsiteY5101" fmla="*/ 723708 h 2801577"/>
                <a:gd name="connsiteX5102" fmla="*/ 758038 w 10032639"/>
                <a:gd name="connsiteY5102" fmla="*/ 723708 h 2801577"/>
                <a:gd name="connsiteX5103" fmla="*/ 761637 w 10032639"/>
                <a:gd name="connsiteY5103" fmla="*/ 720467 h 2801577"/>
                <a:gd name="connsiteX5104" fmla="*/ 9646650 w 10032639"/>
                <a:gd name="connsiteY5104" fmla="*/ 694076 h 2801577"/>
                <a:gd name="connsiteX5105" fmla="*/ 9601642 w 10032639"/>
                <a:gd name="connsiteY5105" fmla="*/ 733688 h 2801577"/>
                <a:gd name="connsiteX5106" fmla="*/ 9558434 w 10032639"/>
                <a:gd name="connsiteY5106" fmla="*/ 773659 h 2801577"/>
                <a:gd name="connsiteX5107" fmla="*/ 9516667 w 10032639"/>
                <a:gd name="connsiteY5107" fmla="*/ 815071 h 2801577"/>
                <a:gd name="connsiteX5108" fmla="*/ 9476700 w 10032639"/>
                <a:gd name="connsiteY5108" fmla="*/ 856483 h 2801577"/>
                <a:gd name="connsiteX5109" fmla="*/ 9456176 w 10032639"/>
                <a:gd name="connsiteY5109" fmla="*/ 877369 h 2801577"/>
                <a:gd name="connsiteX5110" fmla="*/ 9464818 w 10032639"/>
                <a:gd name="connsiteY5110" fmla="*/ 873768 h 2801577"/>
                <a:gd name="connsiteX5111" fmla="*/ 9466618 w 10032639"/>
                <a:gd name="connsiteY5111" fmla="*/ 872327 h 2801577"/>
                <a:gd name="connsiteX5112" fmla="*/ 9480300 w 10032639"/>
                <a:gd name="connsiteY5112" fmla="*/ 858283 h 2801577"/>
                <a:gd name="connsiteX5113" fmla="*/ 9487142 w 10032639"/>
                <a:gd name="connsiteY5113" fmla="*/ 853242 h 2801577"/>
                <a:gd name="connsiteX5114" fmla="*/ 9492543 w 10032639"/>
                <a:gd name="connsiteY5114" fmla="*/ 851441 h 2801577"/>
                <a:gd name="connsiteX5115" fmla="*/ 9499384 w 10032639"/>
                <a:gd name="connsiteY5115" fmla="*/ 851441 h 2801577"/>
                <a:gd name="connsiteX5116" fmla="*/ 9504785 w 10032639"/>
                <a:gd name="connsiteY5116" fmla="*/ 853242 h 2801577"/>
                <a:gd name="connsiteX5117" fmla="*/ 9522068 w 10032639"/>
                <a:gd name="connsiteY5117" fmla="*/ 825514 h 2801577"/>
                <a:gd name="connsiteX5118" fmla="*/ 9541151 w 10032639"/>
                <a:gd name="connsiteY5118" fmla="*/ 799587 h 2801577"/>
                <a:gd name="connsiteX5119" fmla="*/ 9561675 w 10032639"/>
                <a:gd name="connsiteY5119" fmla="*/ 775460 h 2801577"/>
                <a:gd name="connsiteX5120" fmla="*/ 9585799 w 10032639"/>
                <a:gd name="connsiteY5120" fmla="*/ 754574 h 2801577"/>
                <a:gd name="connsiteX5121" fmla="*/ 9601642 w 10032639"/>
                <a:gd name="connsiteY5121" fmla="*/ 740530 h 2801577"/>
                <a:gd name="connsiteX5122" fmla="*/ 9617125 w 10032639"/>
                <a:gd name="connsiteY5122" fmla="*/ 726846 h 2801577"/>
                <a:gd name="connsiteX5123" fmla="*/ 9631167 w 10032639"/>
                <a:gd name="connsiteY5123" fmla="*/ 711361 h 2801577"/>
                <a:gd name="connsiteX5124" fmla="*/ 1488360 w 10032639"/>
                <a:gd name="connsiteY5124" fmla="*/ 654578 h 2801577"/>
                <a:gd name="connsiteX5125" fmla="*/ 1476122 w 10032639"/>
                <a:gd name="connsiteY5125" fmla="*/ 658178 h 2801577"/>
                <a:gd name="connsiteX5126" fmla="*/ 1467483 w 10032639"/>
                <a:gd name="connsiteY5126" fmla="*/ 665019 h 2801577"/>
                <a:gd name="connsiteX5127" fmla="*/ 1450206 w 10032639"/>
                <a:gd name="connsiteY5127" fmla="*/ 679061 h 2801577"/>
                <a:gd name="connsiteX5128" fmla="*/ 1432929 w 10032639"/>
                <a:gd name="connsiteY5128" fmla="*/ 690943 h 2801577"/>
                <a:gd name="connsiteX5129" fmla="*/ 1453805 w 10032639"/>
                <a:gd name="connsiteY5129" fmla="*/ 680501 h 2801577"/>
                <a:gd name="connsiteX5130" fmla="*/ 1471083 w 10032639"/>
                <a:gd name="connsiteY5130" fmla="*/ 668620 h 2801577"/>
                <a:gd name="connsiteX5131" fmla="*/ 1479721 w 10032639"/>
                <a:gd name="connsiteY5131" fmla="*/ 663219 h 2801577"/>
                <a:gd name="connsiteX5132" fmla="*/ 1060749 w 10032639"/>
                <a:gd name="connsiteY5132" fmla="*/ 639095 h 2801577"/>
                <a:gd name="connsiteX5133" fmla="*/ 1047071 w 10032639"/>
                <a:gd name="connsiteY5133" fmla="*/ 645936 h 2801577"/>
                <a:gd name="connsiteX5134" fmla="*/ 1029794 w 10032639"/>
                <a:gd name="connsiteY5134" fmla="*/ 652777 h 2801577"/>
                <a:gd name="connsiteX5135" fmla="*/ 1007477 w 10032639"/>
                <a:gd name="connsiteY5135" fmla="*/ 665019 h 2801577"/>
                <a:gd name="connsiteX5136" fmla="*/ 1002078 w 10032639"/>
                <a:gd name="connsiteY5136" fmla="*/ 668620 h 2801577"/>
                <a:gd name="connsiteX5137" fmla="*/ 997039 w 10032639"/>
                <a:gd name="connsiteY5137" fmla="*/ 671860 h 2801577"/>
                <a:gd name="connsiteX5138" fmla="*/ 991640 w 10032639"/>
                <a:gd name="connsiteY5138" fmla="*/ 680501 h 2801577"/>
                <a:gd name="connsiteX5139" fmla="*/ 990200 w 10032639"/>
                <a:gd name="connsiteY5139" fmla="*/ 689143 h 2801577"/>
                <a:gd name="connsiteX5140" fmla="*/ 1021155 w 10032639"/>
                <a:gd name="connsiteY5140" fmla="*/ 670060 h 2801577"/>
                <a:gd name="connsiteX5141" fmla="*/ 1033393 w 10032639"/>
                <a:gd name="connsiteY5141" fmla="*/ 661419 h 2801577"/>
                <a:gd name="connsiteX5142" fmla="*/ 1043472 w 10032639"/>
                <a:gd name="connsiteY5142" fmla="*/ 650977 h 2801577"/>
                <a:gd name="connsiteX5143" fmla="*/ 1052110 w 10032639"/>
                <a:gd name="connsiteY5143" fmla="*/ 644136 h 2801577"/>
                <a:gd name="connsiteX5144" fmla="*/ 9326193 w 10032639"/>
                <a:gd name="connsiteY5144" fmla="*/ 631418 h 2801577"/>
                <a:gd name="connsiteX5145" fmla="*/ 9274344 w 10032639"/>
                <a:gd name="connsiteY5145" fmla="*/ 685434 h 2801577"/>
                <a:gd name="connsiteX5146" fmla="*/ 9246619 w 10032639"/>
                <a:gd name="connsiteY5146" fmla="*/ 712802 h 2801577"/>
                <a:gd name="connsiteX5147" fmla="*/ 9220694 w 10032639"/>
                <a:gd name="connsiteY5147" fmla="*/ 738729 h 2801577"/>
                <a:gd name="connsiteX5148" fmla="*/ 9231136 w 10032639"/>
                <a:gd name="connsiteY5148" fmla="*/ 738729 h 2801577"/>
                <a:gd name="connsiteX5149" fmla="*/ 9239777 w 10032639"/>
                <a:gd name="connsiteY5149" fmla="*/ 737289 h 2801577"/>
                <a:gd name="connsiteX5150" fmla="*/ 9244818 w 10032639"/>
                <a:gd name="connsiteY5150" fmla="*/ 735488 h 2801577"/>
                <a:gd name="connsiteX5151" fmla="*/ 9252020 w 10032639"/>
                <a:gd name="connsiteY5151" fmla="*/ 721444 h 2801577"/>
                <a:gd name="connsiteX5152" fmla="*/ 9262101 w 10032639"/>
                <a:gd name="connsiteY5152" fmla="*/ 705960 h 2801577"/>
                <a:gd name="connsiteX5153" fmla="*/ 9276144 w 10032639"/>
                <a:gd name="connsiteY5153" fmla="*/ 692276 h 2801577"/>
                <a:gd name="connsiteX5154" fmla="*/ 9291627 w 10032639"/>
                <a:gd name="connsiteY5154" fmla="*/ 680032 h 2801577"/>
                <a:gd name="connsiteX5155" fmla="*/ 9303869 w 10032639"/>
                <a:gd name="connsiteY5155" fmla="*/ 671390 h 2801577"/>
                <a:gd name="connsiteX5156" fmla="*/ 9312150 w 10032639"/>
                <a:gd name="connsiteY5156" fmla="*/ 660947 h 2801577"/>
                <a:gd name="connsiteX5157" fmla="*/ 9319352 w 10032639"/>
                <a:gd name="connsiteY5157" fmla="*/ 650504 h 2801577"/>
                <a:gd name="connsiteX5158" fmla="*/ 9324393 w 10032639"/>
                <a:gd name="connsiteY5158" fmla="*/ 640061 h 2801577"/>
                <a:gd name="connsiteX5159" fmla="*/ 4567593 w 10032639"/>
                <a:gd name="connsiteY5159" fmla="*/ 622242 h 2801577"/>
                <a:gd name="connsiteX5160" fmla="*/ 4560748 w 10032639"/>
                <a:gd name="connsiteY5160" fmla="*/ 625842 h 2801577"/>
                <a:gd name="connsiteX5161" fmla="*/ 4550299 w 10032639"/>
                <a:gd name="connsiteY5161" fmla="*/ 630882 h 2801577"/>
                <a:gd name="connsiteX5162" fmla="*/ 4543454 w 10032639"/>
                <a:gd name="connsiteY5162" fmla="*/ 639523 h 2801577"/>
                <a:gd name="connsiteX5163" fmla="*/ 3293470 w 10032639"/>
                <a:gd name="connsiteY5163" fmla="*/ 612811 h 2801577"/>
                <a:gd name="connsiteX5164" fmla="*/ 3288430 w 10032639"/>
                <a:gd name="connsiteY5164" fmla="*/ 614612 h 2801577"/>
                <a:gd name="connsiteX5165" fmla="*/ 3267554 w 10032639"/>
                <a:gd name="connsiteY5165" fmla="*/ 623253 h 2801577"/>
                <a:gd name="connsiteX5166" fmla="*/ 3269354 w 10032639"/>
                <a:gd name="connsiteY5166" fmla="*/ 625053 h 2801577"/>
                <a:gd name="connsiteX5167" fmla="*/ 3271153 w 10032639"/>
                <a:gd name="connsiteY5167" fmla="*/ 628654 h 2801577"/>
                <a:gd name="connsiteX5168" fmla="*/ 3274753 w 10032639"/>
                <a:gd name="connsiteY5168" fmla="*/ 626854 h 2801577"/>
                <a:gd name="connsiteX5169" fmla="*/ 3284831 w 10032639"/>
                <a:gd name="connsiteY5169" fmla="*/ 620012 h 2801577"/>
                <a:gd name="connsiteX5170" fmla="*/ 3310747 w 10032639"/>
                <a:gd name="connsiteY5170" fmla="*/ 604170 h 2801577"/>
                <a:gd name="connsiteX5171" fmla="*/ 3302108 w 10032639"/>
                <a:gd name="connsiteY5171" fmla="*/ 607771 h 2801577"/>
                <a:gd name="connsiteX5172" fmla="*/ 3310747 w 10032639"/>
                <a:gd name="connsiteY5172" fmla="*/ 614612 h 2801577"/>
                <a:gd name="connsiteX5173" fmla="*/ 3312547 w 10032639"/>
                <a:gd name="connsiteY5173" fmla="*/ 612811 h 2801577"/>
                <a:gd name="connsiteX5174" fmla="*/ 9352117 w 10032639"/>
                <a:gd name="connsiteY5174" fmla="*/ 600450 h 2801577"/>
                <a:gd name="connsiteX5175" fmla="*/ 9327993 w 10032639"/>
                <a:gd name="connsiteY5175" fmla="*/ 628177 h 2801577"/>
                <a:gd name="connsiteX5176" fmla="*/ 9338435 w 10032639"/>
                <a:gd name="connsiteY5176" fmla="*/ 628177 h 2801577"/>
                <a:gd name="connsiteX5177" fmla="*/ 9347077 w 10032639"/>
                <a:gd name="connsiteY5177" fmla="*/ 622776 h 2801577"/>
                <a:gd name="connsiteX5178" fmla="*/ 9348877 w 10032639"/>
                <a:gd name="connsiteY5178" fmla="*/ 610893 h 2801577"/>
                <a:gd name="connsiteX5179" fmla="*/ 2488999 w 10032639"/>
                <a:gd name="connsiteY5179" fmla="*/ 595529 h 2801577"/>
                <a:gd name="connsiteX5180" fmla="*/ 2424929 w 10032639"/>
                <a:gd name="connsiteY5180" fmla="*/ 628654 h 2801577"/>
                <a:gd name="connsiteX5181" fmla="*/ 2426369 w 10032639"/>
                <a:gd name="connsiteY5181" fmla="*/ 628654 h 2801577"/>
                <a:gd name="connsiteX5182" fmla="*/ 2469922 w 10032639"/>
                <a:gd name="connsiteY5182" fmla="*/ 612811 h 2801577"/>
                <a:gd name="connsiteX5183" fmla="*/ 2492239 w 10032639"/>
                <a:gd name="connsiteY5183" fmla="*/ 605970 h 2801577"/>
                <a:gd name="connsiteX5184" fmla="*/ 3394253 w 10032639"/>
                <a:gd name="connsiteY5184" fmla="*/ 573206 h 2801577"/>
                <a:gd name="connsiteX5185" fmla="*/ 3366538 w 10032639"/>
                <a:gd name="connsiteY5185" fmla="*/ 583647 h 2801577"/>
                <a:gd name="connsiteX5186" fmla="*/ 3338822 w 10032639"/>
                <a:gd name="connsiteY5186" fmla="*/ 592288 h 2801577"/>
                <a:gd name="connsiteX5187" fmla="*/ 3368338 w 10032639"/>
                <a:gd name="connsiteY5187" fmla="*/ 583647 h 2801577"/>
                <a:gd name="connsiteX5188" fmla="*/ 2532192 w 10032639"/>
                <a:gd name="connsiteY5188" fmla="*/ 573206 h 2801577"/>
                <a:gd name="connsiteX5189" fmla="*/ 2497638 w 10032639"/>
                <a:gd name="connsiteY5189" fmla="*/ 590488 h 2801577"/>
                <a:gd name="connsiteX5190" fmla="*/ 2497638 w 10032639"/>
                <a:gd name="connsiteY5190" fmla="*/ 602370 h 2801577"/>
                <a:gd name="connsiteX5191" fmla="*/ 2514915 w 10032639"/>
                <a:gd name="connsiteY5191" fmla="*/ 592288 h 2801577"/>
                <a:gd name="connsiteX5192" fmla="*/ 2521754 w 10032639"/>
                <a:gd name="connsiteY5192" fmla="*/ 586888 h 2801577"/>
                <a:gd name="connsiteX5193" fmla="*/ 2528592 w 10032639"/>
                <a:gd name="connsiteY5193" fmla="*/ 580047 h 2801577"/>
                <a:gd name="connsiteX5194" fmla="*/ 3608779 w 10032639"/>
                <a:gd name="connsiteY5194" fmla="*/ 571405 h 2801577"/>
                <a:gd name="connsiteX5195" fmla="*/ 3589702 w 10032639"/>
                <a:gd name="connsiteY5195" fmla="*/ 578246 h 2801577"/>
                <a:gd name="connsiteX5196" fmla="*/ 3371577 w 10032639"/>
                <a:gd name="connsiteY5196" fmla="*/ 661419 h 2801577"/>
                <a:gd name="connsiteX5197" fmla="*/ 3255676 w 10032639"/>
                <a:gd name="connsiteY5197" fmla="*/ 706425 h 2801577"/>
                <a:gd name="connsiteX5198" fmla="*/ 3143014 w 10032639"/>
                <a:gd name="connsiteY5198" fmla="*/ 751432 h 2801577"/>
                <a:gd name="connsiteX5199" fmla="*/ 3035751 w 10032639"/>
                <a:gd name="connsiteY5199" fmla="*/ 796439 h 2801577"/>
                <a:gd name="connsiteX5200" fmla="*/ 2933887 w 10032639"/>
                <a:gd name="connsiteY5200" fmla="*/ 841445 h 2801577"/>
                <a:gd name="connsiteX5201" fmla="*/ 2932088 w 10032639"/>
                <a:gd name="connsiteY5201" fmla="*/ 843246 h 2801577"/>
                <a:gd name="connsiteX5202" fmla="*/ 2926689 w 10032639"/>
                <a:gd name="connsiteY5202" fmla="*/ 855488 h 2801577"/>
                <a:gd name="connsiteX5203" fmla="*/ 2921650 w 10032639"/>
                <a:gd name="connsiteY5203" fmla="*/ 869170 h 2801577"/>
                <a:gd name="connsiteX5204" fmla="*/ 2921650 w 10032639"/>
                <a:gd name="connsiteY5204" fmla="*/ 872770 h 2801577"/>
                <a:gd name="connsiteX5205" fmla="*/ 2933887 w 10032639"/>
                <a:gd name="connsiteY5205" fmla="*/ 864129 h 2801577"/>
                <a:gd name="connsiteX5206" fmla="*/ 2940726 w 10032639"/>
                <a:gd name="connsiteY5206" fmla="*/ 860528 h 2801577"/>
                <a:gd name="connsiteX5207" fmla="*/ 2949365 w 10032639"/>
                <a:gd name="connsiteY5207" fmla="*/ 858728 h 2801577"/>
                <a:gd name="connsiteX5208" fmla="*/ 2958004 w 10032639"/>
                <a:gd name="connsiteY5208" fmla="*/ 858728 h 2801577"/>
                <a:gd name="connsiteX5209" fmla="*/ 2968442 w 10032639"/>
                <a:gd name="connsiteY5209" fmla="*/ 860528 h 2801577"/>
                <a:gd name="connsiteX5210" fmla="*/ 2973481 w 10032639"/>
                <a:gd name="connsiteY5210" fmla="*/ 846846 h 2801577"/>
                <a:gd name="connsiteX5211" fmla="*/ 2978520 w 10032639"/>
                <a:gd name="connsiteY5211" fmla="*/ 838205 h 2801577"/>
                <a:gd name="connsiteX5212" fmla="*/ 2987159 w 10032639"/>
                <a:gd name="connsiteY5212" fmla="*/ 838205 h 2801577"/>
                <a:gd name="connsiteX5213" fmla="*/ 3001197 w 10032639"/>
                <a:gd name="connsiteY5213" fmla="*/ 836405 h 2801577"/>
                <a:gd name="connsiteX5214" fmla="*/ 3014875 w 10032639"/>
                <a:gd name="connsiteY5214" fmla="*/ 832804 h 2801577"/>
                <a:gd name="connsiteX5215" fmla="*/ 3030352 w 10032639"/>
                <a:gd name="connsiteY5215" fmla="*/ 825963 h 2801577"/>
                <a:gd name="connsiteX5216" fmla="*/ 3049788 w 10032639"/>
                <a:gd name="connsiteY5216" fmla="*/ 817322 h 2801577"/>
                <a:gd name="connsiteX5217" fmla="*/ 3063466 w 10032639"/>
                <a:gd name="connsiteY5217" fmla="*/ 810481 h 2801577"/>
                <a:gd name="connsiteX5218" fmla="*/ 3078944 w 10032639"/>
                <a:gd name="connsiteY5218" fmla="*/ 803640 h 2801577"/>
                <a:gd name="connsiteX5219" fmla="*/ 3092982 w 10032639"/>
                <a:gd name="connsiteY5219" fmla="*/ 800039 h 2801577"/>
                <a:gd name="connsiteX5220" fmla="*/ 3105220 w 10032639"/>
                <a:gd name="connsiteY5220" fmla="*/ 798239 h 2801577"/>
                <a:gd name="connsiteX5221" fmla="*/ 3106660 w 10032639"/>
                <a:gd name="connsiteY5221" fmla="*/ 796439 h 2801577"/>
                <a:gd name="connsiteX5222" fmla="*/ 3110259 w 10032639"/>
                <a:gd name="connsiteY5222" fmla="*/ 789598 h 2801577"/>
                <a:gd name="connsiteX5223" fmla="*/ 3146613 w 10032639"/>
                <a:gd name="connsiteY5223" fmla="*/ 789598 h 2801577"/>
                <a:gd name="connsiteX5224" fmla="*/ 3146613 w 10032639"/>
                <a:gd name="connsiteY5224" fmla="*/ 786357 h 2801577"/>
                <a:gd name="connsiteX5225" fmla="*/ 3156691 w 10032639"/>
                <a:gd name="connsiteY5225" fmla="*/ 774115 h 2801577"/>
                <a:gd name="connsiteX5226" fmla="*/ 3174329 w 10032639"/>
                <a:gd name="connsiteY5226" fmla="*/ 774115 h 2801577"/>
                <a:gd name="connsiteX5227" fmla="*/ 3181168 w 10032639"/>
                <a:gd name="connsiteY5227" fmla="*/ 774115 h 2801577"/>
                <a:gd name="connsiteX5228" fmla="*/ 3186207 w 10032639"/>
                <a:gd name="connsiteY5228" fmla="*/ 770515 h 2801577"/>
                <a:gd name="connsiteX5229" fmla="*/ 3200245 w 10032639"/>
                <a:gd name="connsiteY5229" fmla="*/ 766914 h 2801577"/>
                <a:gd name="connsiteX5230" fmla="*/ 3215722 w 10032639"/>
                <a:gd name="connsiteY5230" fmla="*/ 758273 h 2801577"/>
                <a:gd name="connsiteX5231" fmla="*/ 3231559 w 10032639"/>
                <a:gd name="connsiteY5231" fmla="*/ 749632 h 2801577"/>
                <a:gd name="connsiteX5232" fmla="*/ 3257475 w 10032639"/>
                <a:gd name="connsiteY5232" fmla="*/ 723708 h 2801577"/>
                <a:gd name="connsiteX5233" fmla="*/ 3262515 w 10032639"/>
                <a:gd name="connsiteY5233" fmla="*/ 723708 h 2801577"/>
                <a:gd name="connsiteX5234" fmla="*/ 3269354 w 10032639"/>
                <a:gd name="connsiteY5234" fmla="*/ 723708 h 2801577"/>
                <a:gd name="connsiteX5235" fmla="*/ 3276192 w 10032639"/>
                <a:gd name="connsiteY5235" fmla="*/ 725508 h 2801577"/>
                <a:gd name="connsiteX5236" fmla="*/ 3277992 w 10032639"/>
                <a:gd name="connsiteY5236" fmla="*/ 725508 h 2801577"/>
                <a:gd name="connsiteX5237" fmla="*/ 3286631 w 10032639"/>
                <a:gd name="connsiteY5237" fmla="*/ 723708 h 2801577"/>
                <a:gd name="connsiteX5238" fmla="*/ 3295269 w 10032639"/>
                <a:gd name="connsiteY5238" fmla="*/ 723708 h 2801577"/>
                <a:gd name="connsiteX5239" fmla="*/ 3303908 w 10032639"/>
                <a:gd name="connsiteY5239" fmla="*/ 721908 h 2801577"/>
                <a:gd name="connsiteX5240" fmla="*/ 3312547 w 10032639"/>
                <a:gd name="connsiteY5240" fmla="*/ 718667 h 2801577"/>
                <a:gd name="connsiteX5241" fmla="*/ 3319745 w 10032639"/>
                <a:gd name="connsiteY5241" fmla="*/ 715067 h 2801577"/>
                <a:gd name="connsiteX5242" fmla="*/ 3330184 w 10032639"/>
                <a:gd name="connsiteY5242" fmla="*/ 710026 h 2801577"/>
                <a:gd name="connsiteX5243" fmla="*/ 3337023 w 10032639"/>
                <a:gd name="connsiteY5243" fmla="*/ 704625 h 2801577"/>
                <a:gd name="connsiteX5244" fmla="*/ 3340262 w 10032639"/>
                <a:gd name="connsiteY5244" fmla="*/ 701385 h 2801577"/>
                <a:gd name="connsiteX5245" fmla="*/ 3340262 w 10032639"/>
                <a:gd name="connsiteY5245" fmla="*/ 694544 h 2801577"/>
                <a:gd name="connsiteX5246" fmla="*/ 3347461 w 10032639"/>
                <a:gd name="connsiteY5246" fmla="*/ 690943 h 2801577"/>
                <a:gd name="connsiteX5247" fmla="*/ 3352500 w 10032639"/>
                <a:gd name="connsiteY5247" fmla="*/ 689143 h 2801577"/>
                <a:gd name="connsiteX5248" fmla="*/ 3362939 w 10032639"/>
                <a:gd name="connsiteY5248" fmla="*/ 679061 h 2801577"/>
                <a:gd name="connsiteX5249" fmla="*/ 3362939 w 10032639"/>
                <a:gd name="connsiteY5249" fmla="*/ 687703 h 2801577"/>
                <a:gd name="connsiteX5250" fmla="*/ 3376976 w 10032639"/>
                <a:gd name="connsiteY5250" fmla="*/ 687703 h 2801577"/>
                <a:gd name="connsiteX5251" fmla="*/ 3390654 w 10032639"/>
                <a:gd name="connsiteY5251" fmla="*/ 689143 h 2801577"/>
                <a:gd name="connsiteX5252" fmla="*/ 3390654 w 10032639"/>
                <a:gd name="connsiteY5252" fmla="*/ 690943 h 2801577"/>
                <a:gd name="connsiteX5253" fmla="*/ 3394253 w 10032639"/>
                <a:gd name="connsiteY5253" fmla="*/ 682302 h 2801577"/>
                <a:gd name="connsiteX5254" fmla="*/ 3402532 w 10032639"/>
                <a:gd name="connsiteY5254" fmla="*/ 675461 h 2801577"/>
                <a:gd name="connsiteX5255" fmla="*/ 3416570 w 10032639"/>
                <a:gd name="connsiteY5255" fmla="*/ 668620 h 2801577"/>
                <a:gd name="connsiteX5256" fmla="*/ 3437087 w 10032639"/>
                <a:gd name="connsiteY5256" fmla="*/ 663219 h 2801577"/>
                <a:gd name="connsiteX5257" fmla="*/ 3463362 w 10032639"/>
                <a:gd name="connsiteY5257" fmla="*/ 654578 h 2801577"/>
                <a:gd name="connsiteX5258" fmla="*/ 3492877 w 10032639"/>
                <a:gd name="connsiteY5258" fmla="*/ 647737 h 2801577"/>
                <a:gd name="connsiteX5259" fmla="*/ 3506555 w 10032639"/>
                <a:gd name="connsiteY5259" fmla="*/ 640536 h 2801577"/>
                <a:gd name="connsiteX5260" fmla="*/ 3520593 w 10032639"/>
                <a:gd name="connsiteY5260" fmla="*/ 631894 h 2801577"/>
                <a:gd name="connsiteX5261" fmla="*/ 3534271 w 10032639"/>
                <a:gd name="connsiteY5261" fmla="*/ 621453 h 2801577"/>
                <a:gd name="connsiteX5262" fmla="*/ 3542909 w 10032639"/>
                <a:gd name="connsiteY5262" fmla="*/ 612811 h 2801577"/>
                <a:gd name="connsiteX5263" fmla="*/ 3547948 w 10032639"/>
                <a:gd name="connsiteY5263" fmla="*/ 609571 h 2801577"/>
                <a:gd name="connsiteX5264" fmla="*/ 3568825 w 10032639"/>
                <a:gd name="connsiteY5264" fmla="*/ 609571 h 2801577"/>
                <a:gd name="connsiteX5265" fmla="*/ 3568825 w 10032639"/>
                <a:gd name="connsiteY5265" fmla="*/ 600930 h 2801577"/>
                <a:gd name="connsiteX5266" fmla="*/ 3572065 w 10032639"/>
                <a:gd name="connsiteY5266" fmla="*/ 593729 h 2801577"/>
                <a:gd name="connsiteX5267" fmla="*/ 3577464 w 10032639"/>
                <a:gd name="connsiteY5267" fmla="*/ 588688 h 2801577"/>
                <a:gd name="connsiteX5268" fmla="*/ 3584303 w 10032639"/>
                <a:gd name="connsiteY5268" fmla="*/ 585447 h 2801577"/>
                <a:gd name="connsiteX5269" fmla="*/ 3591142 w 10032639"/>
                <a:gd name="connsiteY5269" fmla="*/ 583647 h 2801577"/>
                <a:gd name="connsiteX5270" fmla="*/ 3606979 w 10032639"/>
                <a:gd name="connsiteY5270" fmla="*/ 578246 h 2801577"/>
                <a:gd name="connsiteX5271" fmla="*/ 3606979 w 10032639"/>
                <a:gd name="connsiteY5271" fmla="*/ 575006 h 2801577"/>
                <a:gd name="connsiteX5272" fmla="*/ 9381643 w 10032639"/>
                <a:gd name="connsiteY5272" fmla="*/ 567680 h 2801577"/>
                <a:gd name="connsiteX5273" fmla="*/ 9366160 w 10032639"/>
                <a:gd name="connsiteY5273" fmla="*/ 584965 h 2801577"/>
                <a:gd name="connsiteX5274" fmla="*/ 9373001 w 10032639"/>
                <a:gd name="connsiteY5274" fmla="*/ 583165 h 2801577"/>
                <a:gd name="connsiteX5275" fmla="*/ 9387044 w 10032639"/>
                <a:gd name="connsiteY5275" fmla="*/ 576323 h 2801577"/>
                <a:gd name="connsiteX5276" fmla="*/ 9388844 w 10032639"/>
                <a:gd name="connsiteY5276" fmla="*/ 576323 h 2801577"/>
                <a:gd name="connsiteX5277" fmla="*/ 469004 w 10032639"/>
                <a:gd name="connsiteY5277" fmla="*/ 533600 h 2801577"/>
                <a:gd name="connsiteX5278" fmla="*/ 468086 w 10032639"/>
                <a:gd name="connsiteY5278" fmla="*/ 535765 h 2801577"/>
                <a:gd name="connsiteX5279" fmla="*/ 462165 w 10032639"/>
                <a:gd name="connsiteY5279" fmla="*/ 540441 h 2801577"/>
                <a:gd name="connsiteX5280" fmla="*/ 458566 w 10032639"/>
                <a:gd name="connsiteY5280" fmla="*/ 545481 h 2801577"/>
                <a:gd name="connsiteX5281" fmla="*/ 460365 w 10032639"/>
                <a:gd name="connsiteY5281" fmla="*/ 545481 h 2801577"/>
                <a:gd name="connsiteX5282" fmla="*/ 463965 w 10032639"/>
                <a:gd name="connsiteY5282" fmla="*/ 545481 h 2801577"/>
                <a:gd name="connsiteX5283" fmla="*/ 468086 w 10032639"/>
                <a:gd name="connsiteY5283" fmla="*/ 535765 h 2801577"/>
                <a:gd name="connsiteX5284" fmla="*/ 469004 w 10032639"/>
                <a:gd name="connsiteY5284" fmla="*/ 535040 h 2801577"/>
                <a:gd name="connsiteX5285" fmla="*/ 3525632 w 10032639"/>
                <a:gd name="connsiteY5285" fmla="*/ 526399 h 2801577"/>
                <a:gd name="connsiteX5286" fmla="*/ 3496117 w 10032639"/>
                <a:gd name="connsiteY5286" fmla="*/ 535040 h 2801577"/>
                <a:gd name="connsiteX5287" fmla="*/ 3494317 w 10032639"/>
                <a:gd name="connsiteY5287" fmla="*/ 536840 h 2801577"/>
                <a:gd name="connsiteX5288" fmla="*/ 3499716 w 10032639"/>
                <a:gd name="connsiteY5288" fmla="*/ 540441 h 2801577"/>
                <a:gd name="connsiteX5289" fmla="*/ 3501516 w 10032639"/>
                <a:gd name="connsiteY5289" fmla="*/ 542241 h 2801577"/>
                <a:gd name="connsiteX5290" fmla="*/ 3357899 w 10032639"/>
                <a:gd name="connsiteY5290" fmla="*/ 517757 h 2801577"/>
                <a:gd name="connsiteX5291" fmla="*/ 3347461 w 10032639"/>
                <a:gd name="connsiteY5291" fmla="*/ 523158 h 2801577"/>
                <a:gd name="connsiteX5292" fmla="*/ 3356099 w 10032639"/>
                <a:gd name="connsiteY5292" fmla="*/ 521358 h 2801577"/>
                <a:gd name="connsiteX5293" fmla="*/ 9674375 w 10032639"/>
                <a:gd name="connsiteY5293" fmla="*/ 513665 h 2801577"/>
                <a:gd name="connsiteX5294" fmla="*/ 9532510 w 10032639"/>
                <a:gd name="connsiteY5294" fmla="*/ 664548 h 2801577"/>
                <a:gd name="connsiteX5295" fmla="*/ 9499384 w 10032639"/>
                <a:gd name="connsiteY5295" fmla="*/ 699118 h 2801577"/>
                <a:gd name="connsiteX5296" fmla="*/ 9402527 w 10032639"/>
                <a:gd name="connsiteY5296" fmla="*/ 804988 h 2801577"/>
                <a:gd name="connsiteX5297" fmla="*/ 9303869 w 10032639"/>
                <a:gd name="connsiteY5297" fmla="*/ 906897 h 2801577"/>
                <a:gd name="connsiteX5298" fmla="*/ 9272543 w 10032639"/>
                <a:gd name="connsiteY5298" fmla="*/ 940027 h 2801577"/>
                <a:gd name="connsiteX5299" fmla="*/ 9250219 w 10032639"/>
                <a:gd name="connsiteY5299" fmla="*/ 967395 h 2801577"/>
                <a:gd name="connsiteX5300" fmla="*/ 9253820 w 10032639"/>
                <a:gd name="connsiteY5300" fmla="*/ 965954 h 2801577"/>
                <a:gd name="connsiteX5301" fmla="*/ 9262101 w 10032639"/>
                <a:gd name="connsiteY5301" fmla="*/ 960553 h 2801577"/>
                <a:gd name="connsiteX5302" fmla="*/ 9267503 w 10032639"/>
                <a:gd name="connsiteY5302" fmla="*/ 953711 h 2801577"/>
                <a:gd name="connsiteX5303" fmla="*/ 9270743 w 10032639"/>
                <a:gd name="connsiteY5303" fmla="*/ 946869 h 2801577"/>
                <a:gd name="connsiteX5304" fmla="*/ 9276144 w 10032639"/>
                <a:gd name="connsiteY5304" fmla="*/ 940027 h 2801577"/>
                <a:gd name="connsiteX5305" fmla="*/ 9282985 w 10032639"/>
                <a:gd name="connsiteY5305" fmla="*/ 932825 h 2801577"/>
                <a:gd name="connsiteX5306" fmla="*/ 9291627 w 10032639"/>
                <a:gd name="connsiteY5306" fmla="*/ 927783 h 2801577"/>
                <a:gd name="connsiteX5307" fmla="*/ 9303869 w 10032639"/>
                <a:gd name="connsiteY5307" fmla="*/ 919141 h 2801577"/>
                <a:gd name="connsiteX5308" fmla="*/ 9312150 w 10032639"/>
                <a:gd name="connsiteY5308" fmla="*/ 915540 h 2801577"/>
                <a:gd name="connsiteX5309" fmla="*/ 9319352 w 10032639"/>
                <a:gd name="connsiteY5309" fmla="*/ 913739 h 2801577"/>
                <a:gd name="connsiteX5310" fmla="*/ 9322592 w 10032639"/>
                <a:gd name="connsiteY5310" fmla="*/ 913739 h 2801577"/>
                <a:gd name="connsiteX5311" fmla="*/ 9324393 w 10032639"/>
                <a:gd name="connsiteY5311" fmla="*/ 911939 h 2801577"/>
                <a:gd name="connsiteX5312" fmla="*/ 9327993 w 10032639"/>
                <a:gd name="connsiteY5312" fmla="*/ 905097 h 2801577"/>
                <a:gd name="connsiteX5313" fmla="*/ 9331594 w 10032639"/>
                <a:gd name="connsiteY5313" fmla="*/ 898255 h 2801577"/>
                <a:gd name="connsiteX5314" fmla="*/ 9336635 w 10032639"/>
                <a:gd name="connsiteY5314" fmla="*/ 891413 h 2801577"/>
                <a:gd name="connsiteX5315" fmla="*/ 9341676 w 10032639"/>
                <a:gd name="connsiteY5315" fmla="*/ 884211 h 2801577"/>
                <a:gd name="connsiteX5316" fmla="*/ 9350677 w 10032639"/>
                <a:gd name="connsiteY5316" fmla="*/ 873768 h 2801577"/>
                <a:gd name="connsiteX5317" fmla="*/ 9355718 w 10032639"/>
                <a:gd name="connsiteY5317" fmla="*/ 870527 h 2801577"/>
                <a:gd name="connsiteX5318" fmla="*/ 9364360 w 10032639"/>
                <a:gd name="connsiteY5318" fmla="*/ 863685 h 2801577"/>
                <a:gd name="connsiteX5319" fmla="*/ 9373001 w 10032639"/>
                <a:gd name="connsiteY5319" fmla="*/ 855042 h 2801577"/>
                <a:gd name="connsiteX5320" fmla="*/ 9383443 w 10032639"/>
                <a:gd name="connsiteY5320" fmla="*/ 844599 h 2801577"/>
                <a:gd name="connsiteX5321" fmla="*/ 9398926 w 10032639"/>
                <a:gd name="connsiteY5321" fmla="*/ 832356 h 2801577"/>
                <a:gd name="connsiteX5322" fmla="*/ 9423050 w 10032639"/>
                <a:gd name="connsiteY5322" fmla="*/ 808229 h 2801577"/>
                <a:gd name="connsiteX5323" fmla="*/ 9448975 w 10032639"/>
                <a:gd name="connsiteY5323" fmla="*/ 778701 h 2801577"/>
                <a:gd name="connsiteX5324" fmla="*/ 9511626 w 10032639"/>
                <a:gd name="connsiteY5324" fmla="*/ 716403 h 2801577"/>
                <a:gd name="connsiteX5325" fmla="*/ 9523868 w 10032639"/>
                <a:gd name="connsiteY5325" fmla="*/ 716403 h 2801577"/>
                <a:gd name="connsiteX5326" fmla="*/ 9525309 w 10032639"/>
                <a:gd name="connsiteY5326" fmla="*/ 707760 h 2801577"/>
                <a:gd name="connsiteX5327" fmla="*/ 9530709 w 10032639"/>
                <a:gd name="connsiteY5327" fmla="*/ 700918 h 2801577"/>
                <a:gd name="connsiteX5328" fmla="*/ 9553033 w 10032639"/>
                <a:gd name="connsiteY5328" fmla="*/ 680032 h 2801577"/>
                <a:gd name="connsiteX5329" fmla="*/ 9561675 w 10032639"/>
                <a:gd name="connsiteY5329" fmla="*/ 666348 h 2801577"/>
                <a:gd name="connsiteX5330" fmla="*/ 9575717 w 10032639"/>
                <a:gd name="connsiteY5330" fmla="*/ 650504 h 2801577"/>
                <a:gd name="connsiteX5331" fmla="*/ 9594441 w 10032639"/>
                <a:gd name="connsiteY5331" fmla="*/ 628177 h 2801577"/>
                <a:gd name="connsiteX5332" fmla="*/ 9604883 w 10032639"/>
                <a:gd name="connsiteY5332" fmla="*/ 617734 h 2801577"/>
                <a:gd name="connsiteX5333" fmla="*/ 9617125 w 10032639"/>
                <a:gd name="connsiteY5333" fmla="*/ 607291 h 2801577"/>
                <a:gd name="connsiteX5334" fmla="*/ 9634408 w 10032639"/>
                <a:gd name="connsiteY5334" fmla="*/ 588206 h 2801577"/>
                <a:gd name="connsiteX5335" fmla="*/ 9651691 w 10032639"/>
                <a:gd name="connsiteY5335" fmla="*/ 569121 h 2801577"/>
                <a:gd name="connsiteX5336" fmla="*/ 9658892 w 10032639"/>
                <a:gd name="connsiteY5336" fmla="*/ 560478 h 2801577"/>
                <a:gd name="connsiteX5337" fmla="*/ 9665733 w 10032639"/>
                <a:gd name="connsiteY5337" fmla="*/ 551836 h 2801577"/>
                <a:gd name="connsiteX5338" fmla="*/ 9669334 w 10032639"/>
                <a:gd name="connsiteY5338" fmla="*/ 541753 h 2801577"/>
                <a:gd name="connsiteX5339" fmla="*/ 9672575 w 10032639"/>
                <a:gd name="connsiteY5339" fmla="*/ 531310 h 2801577"/>
                <a:gd name="connsiteX5340" fmla="*/ 9674375 w 10032639"/>
                <a:gd name="connsiteY5340" fmla="*/ 522667 h 2801577"/>
                <a:gd name="connsiteX5341" fmla="*/ 2670770 w 10032639"/>
                <a:gd name="connsiteY5341" fmla="*/ 507316 h 2801577"/>
                <a:gd name="connsiteX5342" fmla="*/ 2533992 w 10032639"/>
                <a:gd name="connsiteY5342" fmla="*/ 573206 h 2801577"/>
                <a:gd name="connsiteX5343" fmla="*/ 2542630 w 10032639"/>
                <a:gd name="connsiteY5343" fmla="*/ 575006 h 2801577"/>
                <a:gd name="connsiteX5344" fmla="*/ 2554508 w 10032639"/>
                <a:gd name="connsiteY5344" fmla="*/ 576806 h 2801577"/>
                <a:gd name="connsiteX5345" fmla="*/ 2561707 w 10032639"/>
                <a:gd name="connsiteY5345" fmla="*/ 576806 h 2801577"/>
                <a:gd name="connsiteX5346" fmla="*/ 2566747 w 10032639"/>
                <a:gd name="connsiteY5346" fmla="*/ 575006 h 2801577"/>
                <a:gd name="connsiteX5347" fmla="*/ 2570346 w 10032639"/>
                <a:gd name="connsiteY5347" fmla="*/ 571405 h 2801577"/>
                <a:gd name="connsiteX5348" fmla="*/ 2603100 w 10032639"/>
                <a:gd name="connsiteY5348" fmla="*/ 540441 h 2801577"/>
                <a:gd name="connsiteX5349" fmla="*/ 2608140 w 10032639"/>
                <a:gd name="connsiteY5349" fmla="*/ 540441 h 2801577"/>
                <a:gd name="connsiteX5350" fmla="*/ 2623977 w 10032639"/>
                <a:gd name="connsiteY5350" fmla="*/ 540441 h 2801577"/>
                <a:gd name="connsiteX5351" fmla="*/ 2635855 w 10032639"/>
                <a:gd name="connsiteY5351" fmla="*/ 538640 h 2801577"/>
                <a:gd name="connsiteX5352" fmla="*/ 2644494 w 10032639"/>
                <a:gd name="connsiteY5352" fmla="*/ 535040 h 2801577"/>
                <a:gd name="connsiteX5353" fmla="*/ 2653492 w 10032639"/>
                <a:gd name="connsiteY5353" fmla="*/ 531799 h 2801577"/>
                <a:gd name="connsiteX5354" fmla="*/ 2654932 w 10032639"/>
                <a:gd name="connsiteY5354" fmla="*/ 524598 h 2801577"/>
                <a:gd name="connsiteX5355" fmla="*/ 2660332 w 10032639"/>
                <a:gd name="connsiteY5355" fmla="*/ 517757 h 2801577"/>
                <a:gd name="connsiteX5356" fmla="*/ 2663571 w 10032639"/>
                <a:gd name="connsiteY5356" fmla="*/ 512717 h 2801577"/>
                <a:gd name="connsiteX5357" fmla="*/ 650775 w 10032639"/>
                <a:gd name="connsiteY5357" fmla="*/ 507316 h 2801577"/>
                <a:gd name="connsiteX5358" fmla="*/ 558990 w 10032639"/>
                <a:gd name="connsiteY5358" fmla="*/ 575006 h 2801577"/>
                <a:gd name="connsiteX5359" fmla="*/ 545312 w 10032639"/>
                <a:gd name="connsiteY5359" fmla="*/ 586888 h 2801577"/>
                <a:gd name="connsiteX5360" fmla="*/ 528035 w 10032639"/>
                <a:gd name="connsiteY5360" fmla="*/ 600930 h 2801577"/>
                <a:gd name="connsiteX5361" fmla="*/ 510397 w 10032639"/>
                <a:gd name="connsiteY5361" fmla="*/ 611371 h 2801577"/>
                <a:gd name="connsiteX5362" fmla="*/ 491320 w 10032639"/>
                <a:gd name="connsiteY5362" fmla="*/ 621453 h 2801577"/>
                <a:gd name="connsiteX5363" fmla="*/ 477643 w 10032639"/>
                <a:gd name="connsiteY5363" fmla="*/ 630454 h 2801577"/>
                <a:gd name="connsiteX5364" fmla="*/ 470804 w 10032639"/>
                <a:gd name="connsiteY5364" fmla="*/ 635495 h 2801577"/>
                <a:gd name="connsiteX5365" fmla="*/ 465405 w 10032639"/>
                <a:gd name="connsiteY5365" fmla="*/ 642336 h 2801577"/>
                <a:gd name="connsiteX5366" fmla="*/ 508598 w 10032639"/>
                <a:gd name="connsiteY5366" fmla="*/ 618212 h 2801577"/>
                <a:gd name="connsiteX5367" fmla="*/ 553950 w 10032639"/>
                <a:gd name="connsiteY5367" fmla="*/ 592288 h 2801577"/>
                <a:gd name="connsiteX5368" fmla="*/ 581666 w 10032639"/>
                <a:gd name="connsiteY5368" fmla="*/ 575006 h 2801577"/>
                <a:gd name="connsiteX5369" fmla="*/ 607582 w 10032639"/>
                <a:gd name="connsiteY5369" fmla="*/ 554123 h 2801577"/>
                <a:gd name="connsiteX5370" fmla="*/ 629898 w 10032639"/>
                <a:gd name="connsiteY5370" fmla="*/ 531799 h 2801577"/>
                <a:gd name="connsiteX5371" fmla="*/ 3804227 w 10032639"/>
                <a:gd name="connsiteY5371" fmla="*/ 496874 h 2801577"/>
                <a:gd name="connsiteX5372" fmla="*/ 3698764 w 10032639"/>
                <a:gd name="connsiteY5372" fmla="*/ 536840 h 2801577"/>
                <a:gd name="connsiteX5373" fmla="*/ 3702004 w 10032639"/>
                <a:gd name="connsiteY5373" fmla="*/ 540441 h 2801577"/>
                <a:gd name="connsiteX5374" fmla="*/ 3707403 w 10032639"/>
                <a:gd name="connsiteY5374" fmla="*/ 535040 h 2801577"/>
                <a:gd name="connsiteX5375" fmla="*/ 3712442 w 10032639"/>
                <a:gd name="connsiteY5375" fmla="*/ 533600 h 2801577"/>
                <a:gd name="connsiteX5376" fmla="*/ 3726120 w 10032639"/>
                <a:gd name="connsiteY5376" fmla="*/ 531799 h 2801577"/>
                <a:gd name="connsiteX5377" fmla="*/ 3731519 w 10032639"/>
                <a:gd name="connsiteY5377" fmla="*/ 533600 h 2801577"/>
                <a:gd name="connsiteX5378" fmla="*/ 3738358 w 10032639"/>
                <a:gd name="connsiteY5378" fmla="*/ 536840 h 2801577"/>
                <a:gd name="connsiteX5379" fmla="*/ 3745557 w 10032639"/>
                <a:gd name="connsiteY5379" fmla="*/ 540441 h 2801577"/>
                <a:gd name="connsiteX5380" fmla="*/ 3757435 w 10032639"/>
                <a:gd name="connsiteY5380" fmla="*/ 549082 h 2801577"/>
                <a:gd name="connsiteX5381" fmla="*/ 3767873 w 10032639"/>
                <a:gd name="connsiteY5381" fmla="*/ 538640 h 2801577"/>
                <a:gd name="connsiteX5382" fmla="*/ 3767873 w 10032639"/>
                <a:gd name="connsiteY5382" fmla="*/ 560964 h 2801577"/>
                <a:gd name="connsiteX5383" fmla="*/ 3774712 w 10032639"/>
                <a:gd name="connsiteY5383" fmla="*/ 564564 h 2801577"/>
                <a:gd name="connsiteX5384" fmla="*/ 3783711 w 10032639"/>
                <a:gd name="connsiteY5384" fmla="*/ 566365 h 2801577"/>
                <a:gd name="connsiteX5385" fmla="*/ 3800988 w 10032639"/>
                <a:gd name="connsiteY5385" fmla="*/ 566365 h 2801577"/>
                <a:gd name="connsiteX5386" fmla="*/ 3800988 w 10032639"/>
                <a:gd name="connsiteY5386" fmla="*/ 538640 h 2801577"/>
                <a:gd name="connsiteX5387" fmla="*/ 3802428 w 10032639"/>
                <a:gd name="connsiteY5387" fmla="*/ 507316 h 2801577"/>
                <a:gd name="connsiteX5388" fmla="*/ 2911211 w 10032639"/>
                <a:gd name="connsiteY5388" fmla="*/ 495074 h 2801577"/>
                <a:gd name="connsiteX5389" fmla="*/ 2862619 w 10032639"/>
                <a:gd name="connsiteY5389" fmla="*/ 515957 h 2801577"/>
                <a:gd name="connsiteX5390" fmla="*/ 2698126 w 10032639"/>
                <a:gd name="connsiteY5390" fmla="*/ 588688 h 2801577"/>
                <a:gd name="connsiteX5391" fmla="*/ 2601301 w 10032639"/>
                <a:gd name="connsiteY5391" fmla="*/ 633695 h 2801577"/>
                <a:gd name="connsiteX5392" fmla="*/ 2506276 w 10032639"/>
                <a:gd name="connsiteY5392" fmla="*/ 680501 h 2801577"/>
                <a:gd name="connsiteX5393" fmla="*/ 2412691 w 10032639"/>
                <a:gd name="connsiteY5393" fmla="*/ 727308 h 2801577"/>
                <a:gd name="connsiteX5394" fmla="*/ 2322705 w 10032639"/>
                <a:gd name="connsiteY5394" fmla="*/ 775916 h 2801577"/>
                <a:gd name="connsiteX5395" fmla="*/ 2317307 w 10032639"/>
                <a:gd name="connsiteY5395" fmla="*/ 789598 h 2801577"/>
                <a:gd name="connsiteX5396" fmla="*/ 2329545 w 10032639"/>
                <a:gd name="connsiteY5396" fmla="*/ 782757 h 2801577"/>
                <a:gd name="connsiteX5397" fmla="*/ 2341782 w 10032639"/>
                <a:gd name="connsiteY5397" fmla="*/ 775916 h 2801577"/>
                <a:gd name="connsiteX5398" fmla="*/ 2364099 w 10032639"/>
                <a:gd name="connsiteY5398" fmla="*/ 763674 h 2801577"/>
                <a:gd name="connsiteX5399" fmla="*/ 2364099 w 10032639"/>
                <a:gd name="connsiteY5399" fmla="*/ 770515 h 2801577"/>
                <a:gd name="connsiteX5400" fmla="*/ 2404053 w 10032639"/>
                <a:gd name="connsiteY5400" fmla="*/ 751432 h 2801577"/>
                <a:gd name="connsiteX5401" fmla="*/ 2443646 w 10032639"/>
                <a:gd name="connsiteY5401" fmla="*/ 730549 h 2801577"/>
                <a:gd name="connsiteX5402" fmla="*/ 2483600 w 10032639"/>
                <a:gd name="connsiteY5402" fmla="*/ 708226 h 2801577"/>
                <a:gd name="connsiteX5403" fmla="*/ 2523553 w 10032639"/>
                <a:gd name="connsiteY5403" fmla="*/ 684102 h 2801577"/>
                <a:gd name="connsiteX5404" fmla="*/ 2547670 w 10032639"/>
                <a:gd name="connsiteY5404" fmla="*/ 670060 h 2801577"/>
                <a:gd name="connsiteX5405" fmla="*/ 2547670 w 10032639"/>
                <a:gd name="connsiteY5405" fmla="*/ 687703 h 2801577"/>
                <a:gd name="connsiteX5406" fmla="*/ 2559908 w 10032639"/>
                <a:gd name="connsiteY5406" fmla="*/ 677261 h 2801577"/>
                <a:gd name="connsiteX5407" fmla="*/ 2571786 w 10032639"/>
                <a:gd name="connsiteY5407" fmla="*/ 666819 h 2801577"/>
                <a:gd name="connsiteX5408" fmla="*/ 2580424 w 10032639"/>
                <a:gd name="connsiteY5408" fmla="*/ 659978 h 2801577"/>
                <a:gd name="connsiteX5409" fmla="*/ 2590863 w 10032639"/>
                <a:gd name="connsiteY5409" fmla="*/ 652777 h 2801577"/>
                <a:gd name="connsiteX5410" fmla="*/ 2597701 w 10032639"/>
                <a:gd name="connsiteY5410" fmla="*/ 650977 h 2801577"/>
                <a:gd name="connsiteX5411" fmla="*/ 2604901 w 10032639"/>
                <a:gd name="connsiteY5411" fmla="*/ 650977 h 2801577"/>
                <a:gd name="connsiteX5412" fmla="*/ 2611739 w 10032639"/>
                <a:gd name="connsiteY5412" fmla="*/ 652777 h 2801577"/>
                <a:gd name="connsiteX5413" fmla="*/ 2618578 w 10032639"/>
                <a:gd name="connsiteY5413" fmla="*/ 654578 h 2801577"/>
                <a:gd name="connsiteX5414" fmla="*/ 2620378 w 10032639"/>
                <a:gd name="connsiteY5414" fmla="*/ 645936 h 2801577"/>
                <a:gd name="connsiteX5415" fmla="*/ 2625417 w 10032639"/>
                <a:gd name="connsiteY5415" fmla="*/ 639095 h 2801577"/>
                <a:gd name="connsiteX5416" fmla="*/ 2630816 w 10032639"/>
                <a:gd name="connsiteY5416" fmla="*/ 633695 h 2801577"/>
                <a:gd name="connsiteX5417" fmla="*/ 2639454 w 10032639"/>
                <a:gd name="connsiteY5417" fmla="*/ 631894 h 2801577"/>
                <a:gd name="connsiteX5418" fmla="*/ 2649893 w 10032639"/>
                <a:gd name="connsiteY5418" fmla="*/ 631894 h 2801577"/>
                <a:gd name="connsiteX5419" fmla="*/ 2658531 w 10032639"/>
                <a:gd name="connsiteY5419" fmla="*/ 630454 h 2801577"/>
                <a:gd name="connsiteX5420" fmla="*/ 2665371 w 10032639"/>
                <a:gd name="connsiteY5420" fmla="*/ 626854 h 2801577"/>
                <a:gd name="connsiteX5421" fmla="*/ 2668970 w 10032639"/>
                <a:gd name="connsiteY5421" fmla="*/ 621453 h 2801577"/>
                <a:gd name="connsiteX5422" fmla="*/ 2677609 w 10032639"/>
                <a:gd name="connsiteY5422" fmla="*/ 616412 h 2801577"/>
                <a:gd name="connsiteX5423" fmla="*/ 2688047 w 10032639"/>
                <a:gd name="connsiteY5423" fmla="*/ 612811 h 2801577"/>
                <a:gd name="connsiteX5424" fmla="*/ 2699925 w 10032639"/>
                <a:gd name="connsiteY5424" fmla="*/ 609571 h 2801577"/>
                <a:gd name="connsiteX5425" fmla="*/ 2703525 w 10032639"/>
                <a:gd name="connsiteY5425" fmla="*/ 599129 h 2801577"/>
                <a:gd name="connsiteX5426" fmla="*/ 2708564 w 10032639"/>
                <a:gd name="connsiteY5426" fmla="*/ 593729 h 2801577"/>
                <a:gd name="connsiteX5427" fmla="*/ 2713962 w 10032639"/>
                <a:gd name="connsiteY5427" fmla="*/ 590488 h 2801577"/>
                <a:gd name="connsiteX5428" fmla="*/ 2719002 w 10032639"/>
                <a:gd name="connsiteY5428" fmla="*/ 590488 h 2801577"/>
                <a:gd name="connsiteX5429" fmla="*/ 2724041 w 10032639"/>
                <a:gd name="connsiteY5429" fmla="*/ 588688 h 2801577"/>
                <a:gd name="connsiteX5430" fmla="*/ 2729440 w 10032639"/>
                <a:gd name="connsiteY5430" fmla="*/ 588688 h 2801577"/>
                <a:gd name="connsiteX5431" fmla="*/ 2734480 w 10032639"/>
                <a:gd name="connsiteY5431" fmla="*/ 593729 h 2801577"/>
                <a:gd name="connsiteX5432" fmla="*/ 2738079 w 10032639"/>
                <a:gd name="connsiteY5432" fmla="*/ 597329 h 2801577"/>
                <a:gd name="connsiteX5433" fmla="*/ 2739879 w 10032639"/>
                <a:gd name="connsiteY5433" fmla="*/ 592288 h 2801577"/>
                <a:gd name="connsiteX5434" fmla="*/ 2741318 w 10032639"/>
                <a:gd name="connsiteY5434" fmla="*/ 586888 h 2801577"/>
                <a:gd name="connsiteX5435" fmla="*/ 2744918 w 10032639"/>
                <a:gd name="connsiteY5435" fmla="*/ 581847 h 2801577"/>
                <a:gd name="connsiteX5436" fmla="*/ 2750317 w 10032639"/>
                <a:gd name="connsiteY5436" fmla="*/ 578246 h 2801577"/>
                <a:gd name="connsiteX5437" fmla="*/ 2757156 w 10032639"/>
                <a:gd name="connsiteY5437" fmla="*/ 576806 h 2801577"/>
                <a:gd name="connsiteX5438" fmla="*/ 2763995 w 10032639"/>
                <a:gd name="connsiteY5438" fmla="*/ 573206 h 2801577"/>
                <a:gd name="connsiteX5439" fmla="*/ 2772634 w 10032639"/>
                <a:gd name="connsiteY5439" fmla="*/ 573206 h 2801577"/>
                <a:gd name="connsiteX5440" fmla="*/ 2781272 w 10032639"/>
                <a:gd name="connsiteY5440" fmla="*/ 573206 h 2801577"/>
                <a:gd name="connsiteX5441" fmla="*/ 2788471 w 10032639"/>
                <a:gd name="connsiteY5441" fmla="*/ 566365 h 2801577"/>
                <a:gd name="connsiteX5442" fmla="*/ 2795310 w 10032639"/>
                <a:gd name="connsiteY5442" fmla="*/ 559523 h 2801577"/>
                <a:gd name="connsiteX5443" fmla="*/ 2803948 w 10032639"/>
                <a:gd name="connsiteY5443" fmla="*/ 552322 h 2801577"/>
                <a:gd name="connsiteX5444" fmla="*/ 2814387 w 10032639"/>
                <a:gd name="connsiteY5444" fmla="*/ 549082 h 2801577"/>
                <a:gd name="connsiteX5445" fmla="*/ 2829864 w 10032639"/>
                <a:gd name="connsiteY5445" fmla="*/ 542241 h 2801577"/>
                <a:gd name="connsiteX5446" fmla="*/ 2848941 w 10032639"/>
                <a:gd name="connsiteY5446" fmla="*/ 533600 h 2801577"/>
                <a:gd name="connsiteX5447" fmla="*/ 2866218 w 10032639"/>
                <a:gd name="connsiteY5447" fmla="*/ 526399 h 2801577"/>
                <a:gd name="connsiteX5448" fmla="*/ 2886735 w 10032639"/>
                <a:gd name="connsiteY5448" fmla="*/ 517757 h 2801577"/>
                <a:gd name="connsiteX5449" fmla="*/ 2892134 w 10032639"/>
                <a:gd name="connsiteY5449" fmla="*/ 514157 h 2801577"/>
                <a:gd name="connsiteX5450" fmla="*/ 2898973 w 10032639"/>
                <a:gd name="connsiteY5450" fmla="*/ 510916 h 2801577"/>
                <a:gd name="connsiteX5451" fmla="*/ 2904372 w 10032639"/>
                <a:gd name="connsiteY5451" fmla="*/ 504075 h 2801577"/>
                <a:gd name="connsiteX5452" fmla="*/ 2909411 w 10032639"/>
                <a:gd name="connsiteY5452" fmla="*/ 496874 h 2801577"/>
                <a:gd name="connsiteX5453" fmla="*/ 547111 w 10032639"/>
                <a:gd name="connsiteY5453" fmla="*/ 474551 h 2801577"/>
                <a:gd name="connsiteX5454" fmla="*/ 526235 w 10032639"/>
                <a:gd name="connsiteY5454" fmla="*/ 488233 h 2801577"/>
                <a:gd name="connsiteX5455" fmla="*/ 539913 w 10032639"/>
                <a:gd name="connsiteY5455" fmla="*/ 484992 h 2801577"/>
                <a:gd name="connsiteX5456" fmla="*/ 8827864 w 10032639"/>
                <a:gd name="connsiteY5456" fmla="*/ 472253 h 2801577"/>
                <a:gd name="connsiteX5457" fmla="*/ 8801579 w 10032639"/>
                <a:gd name="connsiteY5457" fmla="*/ 496380 h 2801577"/>
                <a:gd name="connsiteX5458" fmla="*/ 8812021 w 10032639"/>
                <a:gd name="connsiteY5458" fmla="*/ 499981 h 2801577"/>
                <a:gd name="connsiteX5459" fmla="*/ 8822463 w 10032639"/>
                <a:gd name="connsiteY5459" fmla="*/ 503582 h 2801577"/>
                <a:gd name="connsiteX5460" fmla="*/ 8822463 w 10032639"/>
                <a:gd name="connsiteY5460" fmla="*/ 499981 h 2801577"/>
                <a:gd name="connsiteX5461" fmla="*/ 8824263 w 10032639"/>
                <a:gd name="connsiteY5461" fmla="*/ 491338 h 2801577"/>
                <a:gd name="connsiteX5462" fmla="*/ 8827864 w 10032639"/>
                <a:gd name="connsiteY5462" fmla="*/ 480895 h 2801577"/>
                <a:gd name="connsiteX5463" fmla="*/ 3473800 w 10032639"/>
                <a:gd name="connsiteY5463" fmla="*/ 462309 h 2801577"/>
                <a:gd name="connsiteX5464" fmla="*/ 3440686 w 10032639"/>
                <a:gd name="connsiteY5464" fmla="*/ 477791 h 2801577"/>
                <a:gd name="connsiteX5465" fmla="*/ 3447525 w 10032639"/>
                <a:gd name="connsiteY5465" fmla="*/ 479592 h 2801577"/>
                <a:gd name="connsiteX5466" fmla="*/ 3449324 w 10032639"/>
                <a:gd name="connsiteY5466" fmla="*/ 477791 h 2801577"/>
                <a:gd name="connsiteX5467" fmla="*/ 3456163 w 10032639"/>
                <a:gd name="connsiteY5467" fmla="*/ 475991 h 2801577"/>
                <a:gd name="connsiteX5468" fmla="*/ 3468401 w 10032639"/>
                <a:gd name="connsiteY5468" fmla="*/ 470950 h 2801577"/>
                <a:gd name="connsiteX5469" fmla="*/ 3485679 w 10032639"/>
                <a:gd name="connsiteY5469" fmla="*/ 464109 h 2801577"/>
                <a:gd name="connsiteX5470" fmla="*/ 3487478 w 10032639"/>
                <a:gd name="connsiteY5470" fmla="*/ 462309 h 2801577"/>
                <a:gd name="connsiteX5471" fmla="*/ 9611724 w 10032639"/>
                <a:gd name="connsiteY5471" fmla="*/ 453167 h 2801577"/>
                <a:gd name="connsiteX5472" fmla="*/ 9549793 w 10032639"/>
                <a:gd name="connsiteY5472" fmla="*/ 517266 h 2801577"/>
                <a:gd name="connsiteX5473" fmla="*/ 9475259 w 10032639"/>
                <a:gd name="connsiteY5473" fmla="*/ 591807 h 2801577"/>
                <a:gd name="connsiteX5474" fmla="*/ 9366160 w 10032639"/>
                <a:gd name="connsiteY5474" fmla="*/ 702719 h 2801577"/>
                <a:gd name="connsiteX5475" fmla="*/ 9310710 w 10032639"/>
                <a:gd name="connsiteY5475" fmla="*/ 761416 h 2801577"/>
                <a:gd name="connsiteX5476" fmla="*/ 9253820 w 10032639"/>
                <a:gd name="connsiteY5476" fmla="*/ 822273 h 2801577"/>
                <a:gd name="connsiteX5477" fmla="*/ 9237977 w 10032639"/>
                <a:gd name="connsiteY5477" fmla="*/ 835957 h 2801577"/>
                <a:gd name="connsiteX5478" fmla="*/ 9217093 w 10032639"/>
                <a:gd name="connsiteY5478" fmla="*/ 853242 h 2801577"/>
                <a:gd name="connsiteX5479" fmla="*/ 9173886 w 10032639"/>
                <a:gd name="connsiteY5479" fmla="*/ 898255 h 2801577"/>
                <a:gd name="connsiteX5480" fmla="*/ 9151202 w 10032639"/>
                <a:gd name="connsiteY5480" fmla="*/ 922382 h 2801577"/>
                <a:gd name="connsiteX5481" fmla="*/ 9135719 w 10032639"/>
                <a:gd name="connsiteY5481" fmla="*/ 940027 h 2801577"/>
                <a:gd name="connsiteX5482" fmla="*/ 9120236 w 10032639"/>
                <a:gd name="connsiteY5482" fmla="*/ 960553 h 2801577"/>
                <a:gd name="connsiteX5483" fmla="*/ 9115195 w 10032639"/>
                <a:gd name="connsiteY5483" fmla="*/ 970996 h 2801577"/>
                <a:gd name="connsiteX5484" fmla="*/ 9113395 w 10032639"/>
                <a:gd name="connsiteY5484" fmla="*/ 981439 h 2801577"/>
                <a:gd name="connsiteX5485" fmla="*/ 9115195 w 10032639"/>
                <a:gd name="connsiteY5485" fmla="*/ 993322 h 2801577"/>
                <a:gd name="connsiteX5486" fmla="*/ 9116996 w 10032639"/>
                <a:gd name="connsiteY5486" fmla="*/ 998724 h 2801577"/>
                <a:gd name="connsiteX5487" fmla="*/ 9147961 w 10032639"/>
                <a:gd name="connsiteY5487" fmla="*/ 972796 h 2801577"/>
                <a:gd name="connsiteX5488" fmla="*/ 9168485 w 10032639"/>
                <a:gd name="connsiteY5488" fmla="*/ 957312 h 2801577"/>
                <a:gd name="connsiteX5489" fmla="*/ 9168485 w 10032639"/>
                <a:gd name="connsiteY5489" fmla="*/ 955511 h 2801577"/>
                <a:gd name="connsiteX5490" fmla="*/ 9182527 w 10032639"/>
                <a:gd name="connsiteY5490" fmla="*/ 943268 h 2801577"/>
                <a:gd name="connsiteX5491" fmla="*/ 9196210 w 10032639"/>
                <a:gd name="connsiteY5491" fmla="*/ 927783 h 2801577"/>
                <a:gd name="connsiteX5492" fmla="*/ 9206652 w 10032639"/>
                <a:gd name="connsiteY5492" fmla="*/ 908698 h 2801577"/>
                <a:gd name="connsiteX5493" fmla="*/ 9217093 w 10032639"/>
                <a:gd name="connsiteY5493" fmla="*/ 889612 h 2801577"/>
                <a:gd name="connsiteX5494" fmla="*/ 9222494 w 10032639"/>
                <a:gd name="connsiteY5494" fmla="*/ 880970 h 2801577"/>
                <a:gd name="connsiteX5495" fmla="*/ 9231136 w 10032639"/>
                <a:gd name="connsiteY5495" fmla="*/ 880970 h 2801577"/>
                <a:gd name="connsiteX5496" fmla="*/ 9236177 w 10032639"/>
                <a:gd name="connsiteY5496" fmla="*/ 875568 h 2801577"/>
                <a:gd name="connsiteX5497" fmla="*/ 9246619 w 10032639"/>
                <a:gd name="connsiteY5497" fmla="*/ 875568 h 2801577"/>
                <a:gd name="connsiteX5498" fmla="*/ 9252020 w 10032639"/>
                <a:gd name="connsiteY5498" fmla="*/ 858283 h 2801577"/>
                <a:gd name="connsiteX5499" fmla="*/ 9262101 w 10032639"/>
                <a:gd name="connsiteY5499" fmla="*/ 842799 h 2801577"/>
                <a:gd name="connsiteX5500" fmla="*/ 9274344 w 10032639"/>
                <a:gd name="connsiteY5500" fmla="*/ 830916 h 2801577"/>
                <a:gd name="connsiteX5501" fmla="*/ 9289827 w 10032639"/>
                <a:gd name="connsiteY5501" fmla="*/ 820473 h 2801577"/>
                <a:gd name="connsiteX5502" fmla="*/ 9302069 w 10032639"/>
                <a:gd name="connsiteY5502" fmla="*/ 811830 h 2801577"/>
                <a:gd name="connsiteX5503" fmla="*/ 9308910 w 10032639"/>
                <a:gd name="connsiteY5503" fmla="*/ 801387 h 2801577"/>
                <a:gd name="connsiteX5504" fmla="*/ 9307109 w 10032639"/>
                <a:gd name="connsiteY5504" fmla="*/ 797786 h 2801577"/>
                <a:gd name="connsiteX5505" fmla="*/ 9307109 w 10032639"/>
                <a:gd name="connsiteY5505" fmla="*/ 792745 h 2801577"/>
                <a:gd name="connsiteX5506" fmla="*/ 9307109 w 10032639"/>
                <a:gd name="connsiteY5506" fmla="*/ 785903 h 2801577"/>
                <a:gd name="connsiteX5507" fmla="*/ 9310710 w 10032639"/>
                <a:gd name="connsiteY5507" fmla="*/ 780501 h 2801577"/>
                <a:gd name="connsiteX5508" fmla="*/ 9315751 w 10032639"/>
                <a:gd name="connsiteY5508" fmla="*/ 773659 h 2801577"/>
                <a:gd name="connsiteX5509" fmla="*/ 9322592 w 10032639"/>
                <a:gd name="connsiteY5509" fmla="*/ 770058 h 2801577"/>
                <a:gd name="connsiteX5510" fmla="*/ 9338435 w 10032639"/>
                <a:gd name="connsiteY5510" fmla="*/ 763216 h 2801577"/>
                <a:gd name="connsiteX5511" fmla="*/ 9353918 w 10032639"/>
                <a:gd name="connsiteY5511" fmla="*/ 752773 h 2801577"/>
                <a:gd name="connsiteX5512" fmla="*/ 9357519 w 10032639"/>
                <a:gd name="connsiteY5512" fmla="*/ 747372 h 2801577"/>
                <a:gd name="connsiteX5513" fmla="*/ 9360759 w 10032639"/>
                <a:gd name="connsiteY5513" fmla="*/ 740530 h 2801577"/>
                <a:gd name="connsiteX5514" fmla="*/ 9366160 w 10032639"/>
                <a:gd name="connsiteY5514" fmla="*/ 720004 h 2801577"/>
                <a:gd name="connsiteX5515" fmla="*/ 9367960 w 10032639"/>
                <a:gd name="connsiteY5515" fmla="*/ 711361 h 2801577"/>
                <a:gd name="connsiteX5516" fmla="*/ 9376602 w 10032639"/>
                <a:gd name="connsiteY5516" fmla="*/ 707760 h 2801577"/>
                <a:gd name="connsiteX5517" fmla="*/ 9395685 w 10032639"/>
                <a:gd name="connsiteY5517" fmla="*/ 702719 h 2801577"/>
                <a:gd name="connsiteX5518" fmla="*/ 9402527 w 10032639"/>
                <a:gd name="connsiteY5518" fmla="*/ 699118 h 2801577"/>
                <a:gd name="connsiteX5519" fmla="*/ 9407567 w 10032639"/>
                <a:gd name="connsiteY5519" fmla="*/ 694076 h 2801577"/>
                <a:gd name="connsiteX5520" fmla="*/ 9426651 w 10032639"/>
                <a:gd name="connsiteY5520" fmla="*/ 666348 h 2801577"/>
                <a:gd name="connsiteX5521" fmla="*/ 9430251 w 10032639"/>
                <a:gd name="connsiteY5521" fmla="*/ 660947 h 2801577"/>
                <a:gd name="connsiteX5522" fmla="*/ 9442134 w 10032639"/>
                <a:gd name="connsiteY5522" fmla="*/ 641861 h 2801577"/>
                <a:gd name="connsiteX5523" fmla="*/ 9457616 w 10032639"/>
                <a:gd name="connsiteY5523" fmla="*/ 624576 h 2801577"/>
                <a:gd name="connsiteX5524" fmla="*/ 9468058 w 10032639"/>
                <a:gd name="connsiteY5524" fmla="*/ 615934 h 2801577"/>
                <a:gd name="connsiteX5525" fmla="*/ 9476700 w 10032639"/>
                <a:gd name="connsiteY5525" fmla="*/ 609092 h 2801577"/>
                <a:gd name="connsiteX5526" fmla="*/ 9487142 w 10032639"/>
                <a:gd name="connsiteY5526" fmla="*/ 601890 h 2801577"/>
                <a:gd name="connsiteX5527" fmla="*/ 9497583 w 10032639"/>
                <a:gd name="connsiteY5527" fmla="*/ 598649 h 2801577"/>
                <a:gd name="connsiteX5528" fmla="*/ 9528909 w 10032639"/>
                <a:gd name="connsiteY5528" fmla="*/ 559038 h 2801577"/>
                <a:gd name="connsiteX5529" fmla="*/ 9547993 w 10032639"/>
                <a:gd name="connsiteY5529" fmla="*/ 534551 h 2801577"/>
                <a:gd name="connsiteX5530" fmla="*/ 9568516 w 10032639"/>
                <a:gd name="connsiteY5530" fmla="*/ 510424 h 2801577"/>
                <a:gd name="connsiteX5531" fmla="*/ 8877913 w 10032639"/>
                <a:gd name="connsiteY5531" fmla="*/ 451367 h 2801577"/>
                <a:gd name="connsiteX5532" fmla="*/ 8874312 w 10032639"/>
                <a:gd name="connsiteY5532" fmla="*/ 461810 h 2801577"/>
                <a:gd name="connsiteX5533" fmla="*/ 8887995 w 10032639"/>
                <a:gd name="connsiteY5533" fmla="*/ 463610 h 2801577"/>
                <a:gd name="connsiteX5534" fmla="*/ 8879353 w 10032639"/>
                <a:gd name="connsiteY5534" fmla="*/ 454968 h 2801577"/>
                <a:gd name="connsiteX5535" fmla="*/ 3056628 w 10032639"/>
                <a:gd name="connsiteY5535" fmla="*/ 432785 h 2801577"/>
                <a:gd name="connsiteX5536" fmla="*/ 2937127 w 10032639"/>
                <a:gd name="connsiteY5536" fmla="*/ 483192 h 2801577"/>
                <a:gd name="connsiteX5537" fmla="*/ 2937127 w 10032639"/>
                <a:gd name="connsiteY5537" fmla="*/ 491833 h 2801577"/>
                <a:gd name="connsiteX5538" fmla="*/ 2945766 w 10032639"/>
                <a:gd name="connsiteY5538" fmla="*/ 486433 h 2801577"/>
                <a:gd name="connsiteX5539" fmla="*/ 2956204 w 10032639"/>
                <a:gd name="connsiteY5539" fmla="*/ 483192 h 2801577"/>
                <a:gd name="connsiteX5540" fmla="*/ 2973481 w 10032639"/>
                <a:gd name="connsiteY5540" fmla="*/ 477791 h 2801577"/>
                <a:gd name="connsiteX5541" fmla="*/ 2985719 w 10032639"/>
                <a:gd name="connsiteY5541" fmla="*/ 477791 h 2801577"/>
                <a:gd name="connsiteX5542" fmla="*/ 2995798 w 10032639"/>
                <a:gd name="connsiteY5542" fmla="*/ 475991 h 2801577"/>
                <a:gd name="connsiteX5543" fmla="*/ 3004436 w 10032639"/>
                <a:gd name="connsiteY5543" fmla="*/ 470950 h 2801577"/>
                <a:gd name="connsiteX5544" fmla="*/ 3009835 w 10032639"/>
                <a:gd name="connsiteY5544" fmla="*/ 465910 h 2801577"/>
                <a:gd name="connsiteX5545" fmla="*/ 3013075 w 10032639"/>
                <a:gd name="connsiteY5545" fmla="*/ 458709 h 2801577"/>
                <a:gd name="connsiteX5546" fmla="*/ 3021713 w 10032639"/>
                <a:gd name="connsiteY5546" fmla="*/ 458709 h 2801577"/>
                <a:gd name="connsiteX5547" fmla="*/ 3027113 w 10032639"/>
                <a:gd name="connsiteY5547" fmla="*/ 458709 h 2801577"/>
                <a:gd name="connsiteX5548" fmla="*/ 3033951 w 10032639"/>
                <a:gd name="connsiteY5548" fmla="*/ 457268 h 2801577"/>
                <a:gd name="connsiteX5549" fmla="*/ 3040790 w 10032639"/>
                <a:gd name="connsiteY5549" fmla="*/ 453668 h 2801577"/>
                <a:gd name="connsiteX5550" fmla="*/ 3044390 w 10032639"/>
                <a:gd name="connsiteY5550" fmla="*/ 451867 h 2801577"/>
                <a:gd name="connsiteX5551" fmla="*/ 3046189 w 10032639"/>
                <a:gd name="connsiteY5551" fmla="*/ 448627 h 2801577"/>
                <a:gd name="connsiteX5552" fmla="*/ 3049788 w 10032639"/>
                <a:gd name="connsiteY5552" fmla="*/ 439986 h 2801577"/>
                <a:gd name="connsiteX5553" fmla="*/ 9387044 w 10032639"/>
                <a:gd name="connsiteY5553" fmla="*/ 432281 h 2801577"/>
                <a:gd name="connsiteX5554" fmla="*/ 9322592 w 10032639"/>
                <a:gd name="connsiteY5554" fmla="*/ 499981 h 2801577"/>
                <a:gd name="connsiteX5555" fmla="*/ 9258861 w 10032639"/>
                <a:gd name="connsiteY5555" fmla="*/ 567680 h 2801577"/>
                <a:gd name="connsiteX5556" fmla="*/ 9253820 w 10032639"/>
                <a:gd name="connsiteY5556" fmla="*/ 572722 h 2801577"/>
                <a:gd name="connsiteX5557" fmla="*/ 9165244 w 10032639"/>
                <a:gd name="connsiteY5557" fmla="*/ 660947 h 2801577"/>
                <a:gd name="connsiteX5558" fmla="*/ 9153002 w 10032639"/>
                <a:gd name="connsiteY5558" fmla="*/ 674991 h 2801577"/>
                <a:gd name="connsiteX5559" fmla="*/ 9142920 w 10032639"/>
                <a:gd name="connsiteY5559" fmla="*/ 688675 h 2801577"/>
                <a:gd name="connsiteX5560" fmla="*/ 9134279 w 10032639"/>
                <a:gd name="connsiteY5560" fmla="*/ 702719 h 2801577"/>
                <a:gd name="connsiteX5561" fmla="*/ 9128878 w 10032639"/>
                <a:gd name="connsiteY5561" fmla="*/ 720004 h 2801577"/>
                <a:gd name="connsiteX5562" fmla="*/ 9154802 w 10032639"/>
                <a:gd name="connsiteY5562" fmla="*/ 695517 h 2801577"/>
                <a:gd name="connsiteX5563" fmla="*/ 9178927 w 10032639"/>
                <a:gd name="connsiteY5563" fmla="*/ 671390 h 2801577"/>
                <a:gd name="connsiteX5564" fmla="*/ 9201611 w 10032639"/>
                <a:gd name="connsiteY5564" fmla="*/ 645462 h 2801577"/>
                <a:gd name="connsiteX5565" fmla="*/ 9224295 w 10032639"/>
                <a:gd name="connsiteY5565" fmla="*/ 617734 h 2801577"/>
                <a:gd name="connsiteX5566" fmla="*/ 9255260 w 10032639"/>
                <a:gd name="connsiteY5566" fmla="*/ 579564 h 2801577"/>
                <a:gd name="connsiteX5567" fmla="*/ 9284785 w 10032639"/>
                <a:gd name="connsiteY5567" fmla="*/ 546794 h 2801577"/>
                <a:gd name="connsiteX5568" fmla="*/ 9313951 w 10032639"/>
                <a:gd name="connsiteY5568" fmla="*/ 519066 h 2801577"/>
                <a:gd name="connsiteX5569" fmla="*/ 9340235 w 10032639"/>
                <a:gd name="connsiteY5569" fmla="*/ 493139 h 2801577"/>
                <a:gd name="connsiteX5570" fmla="*/ 9353918 w 10032639"/>
                <a:gd name="connsiteY5570" fmla="*/ 477294 h 2801577"/>
                <a:gd name="connsiteX5571" fmla="*/ 9367960 w 10032639"/>
                <a:gd name="connsiteY5571" fmla="*/ 461810 h 2801577"/>
                <a:gd name="connsiteX5572" fmla="*/ 9378402 w 10032639"/>
                <a:gd name="connsiteY5572" fmla="*/ 448126 h 2801577"/>
                <a:gd name="connsiteX5573" fmla="*/ 2521754 w 10032639"/>
                <a:gd name="connsiteY5573" fmla="*/ 431344 h 2801577"/>
                <a:gd name="connsiteX5574" fmla="*/ 2464523 w 10032639"/>
                <a:gd name="connsiteY5574" fmla="*/ 457268 h 2801577"/>
                <a:gd name="connsiteX5575" fmla="*/ 2466323 w 10032639"/>
                <a:gd name="connsiteY5575" fmla="*/ 462309 h 2801577"/>
                <a:gd name="connsiteX5576" fmla="*/ 2483600 w 10032639"/>
                <a:gd name="connsiteY5576" fmla="*/ 451867 h 2801577"/>
                <a:gd name="connsiteX5577" fmla="*/ 2504476 w 10032639"/>
                <a:gd name="connsiteY5577" fmla="*/ 443226 h 2801577"/>
                <a:gd name="connsiteX5578" fmla="*/ 2513115 w 10032639"/>
                <a:gd name="connsiteY5578" fmla="*/ 436385 h 2801577"/>
                <a:gd name="connsiteX5579" fmla="*/ 3084343 w 10032639"/>
                <a:gd name="connsiteY5579" fmla="*/ 420903 h 2801577"/>
                <a:gd name="connsiteX5580" fmla="*/ 3073905 w 10032639"/>
                <a:gd name="connsiteY5580" fmla="*/ 424503 h 2801577"/>
                <a:gd name="connsiteX5581" fmla="*/ 3084343 w 10032639"/>
                <a:gd name="connsiteY5581" fmla="*/ 424503 h 2801577"/>
                <a:gd name="connsiteX5582" fmla="*/ 3804227 w 10032639"/>
                <a:gd name="connsiteY5582" fmla="*/ 410461 h 2801577"/>
                <a:gd name="connsiteX5583" fmla="*/ 3793789 w 10032639"/>
                <a:gd name="connsiteY5583" fmla="*/ 414062 h 2801577"/>
                <a:gd name="connsiteX5584" fmla="*/ 3804227 w 10032639"/>
                <a:gd name="connsiteY5584" fmla="*/ 417302 h 2801577"/>
                <a:gd name="connsiteX5585" fmla="*/ 3112059 w 10032639"/>
                <a:gd name="connsiteY5585" fmla="*/ 408661 h 2801577"/>
                <a:gd name="connsiteX5586" fmla="*/ 3106660 w 10032639"/>
                <a:gd name="connsiteY5586" fmla="*/ 410461 h 2801577"/>
                <a:gd name="connsiteX5587" fmla="*/ 3108459 w 10032639"/>
                <a:gd name="connsiteY5587" fmla="*/ 412262 h 2801577"/>
                <a:gd name="connsiteX5588" fmla="*/ 1398374 w 10032639"/>
                <a:gd name="connsiteY5588" fmla="*/ 401820 h 2801577"/>
                <a:gd name="connsiteX5589" fmla="*/ 1376058 w 10032639"/>
                <a:gd name="connsiteY5589" fmla="*/ 422703 h 2801577"/>
                <a:gd name="connsiteX5590" fmla="*/ 1351582 w 10032639"/>
                <a:gd name="connsiteY5590" fmla="*/ 443226 h 2801577"/>
                <a:gd name="connsiteX5591" fmla="*/ 1323866 w 10032639"/>
                <a:gd name="connsiteY5591" fmla="*/ 462309 h 2801577"/>
                <a:gd name="connsiteX5592" fmla="*/ 1296511 w 10032639"/>
                <a:gd name="connsiteY5592" fmla="*/ 479592 h 2801577"/>
                <a:gd name="connsiteX5593" fmla="*/ 1261957 w 10032639"/>
                <a:gd name="connsiteY5593" fmla="*/ 498674 h 2801577"/>
                <a:gd name="connsiteX5594" fmla="*/ 1232441 w 10032639"/>
                <a:gd name="connsiteY5594" fmla="*/ 517757 h 2801577"/>
                <a:gd name="connsiteX5595" fmla="*/ 1206166 w 10032639"/>
                <a:gd name="connsiteY5595" fmla="*/ 535040 h 2801577"/>
                <a:gd name="connsiteX5596" fmla="*/ 1182049 w 10032639"/>
                <a:gd name="connsiteY5596" fmla="*/ 552322 h 2801577"/>
                <a:gd name="connsiteX5597" fmla="*/ 1152534 w 10032639"/>
                <a:gd name="connsiteY5597" fmla="*/ 571405 h 2801577"/>
                <a:gd name="connsiteX5598" fmla="*/ 1125178 w 10032639"/>
                <a:gd name="connsiteY5598" fmla="*/ 593729 h 2801577"/>
                <a:gd name="connsiteX5599" fmla="*/ 1098903 w 10032639"/>
                <a:gd name="connsiteY5599" fmla="*/ 614612 h 2801577"/>
                <a:gd name="connsiteX5600" fmla="*/ 1067948 w 10032639"/>
                <a:gd name="connsiteY5600" fmla="*/ 633695 h 2801577"/>
                <a:gd name="connsiteX5601" fmla="*/ 1079826 w 10032639"/>
                <a:gd name="connsiteY5601" fmla="*/ 626854 h 2801577"/>
                <a:gd name="connsiteX5602" fmla="*/ 1095663 w 10032639"/>
                <a:gd name="connsiteY5602" fmla="*/ 621453 h 2801577"/>
                <a:gd name="connsiteX5603" fmla="*/ 1112940 w 10032639"/>
                <a:gd name="connsiteY5603" fmla="*/ 616412 h 2801577"/>
                <a:gd name="connsiteX5604" fmla="*/ 1132017 w 10032639"/>
                <a:gd name="connsiteY5604" fmla="*/ 611371 h 2801577"/>
                <a:gd name="connsiteX5605" fmla="*/ 1135617 w 10032639"/>
                <a:gd name="connsiteY5605" fmla="*/ 597329 h 2801577"/>
                <a:gd name="connsiteX5606" fmla="*/ 1137057 w 10032639"/>
                <a:gd name="connsiteY5606" fmla="*/ 592288 h 2801577"/>
                <a:gd name="connsiteX5607" fmla="*/ 1140656 w 10032639"/>
                <a:gd name="connsiteY5607" fmla="*/ 586888 h 2801577"/>
                <a:gd name="connsiteX5608" fmla="*/ 1147495 w 10032639"/>
                <a:gd name="connsiteY5608" fmla="*/ 583647 h 2801577"/>
                <a:gd name="connsiteX5609" fmla="*/ 1154334 w 10032639"/>
                <a:gd name="connsiteY5609" fmla="*/ 581847 h 2801577"/>
                <a:gd name="connsiteX5610" fmla="*/ 1159733 w 10032639"/>
                <a:gd name="connsiteY5610" fmla="*/ 581847 h 2801577"/>
                <a:gd name="connsiteX5611" fmla="*/ 1164772 w 10032639"/>
                <a:gd name="connsiteY5611" fmla="*/ 580047 h 2801577"/>
                <a:gd name="connsiteX5612" fmla="*/ 1171611 w 10032639"/>
                <a:gd name="connsiteY5612" fmla="*/ 576806 h 2801577"/>
                <a:gd name="connsiteX5613" fmla="*/ 1178450 w 10032639"/>
                <a:gd name="connsiteY5613" fmla="*/ 571405 h 2801577"/>
                <a:gd name="connsiteX5614" fmla="*/ 1190688 w 10032639"/>
                <a:gd name="connsiteY5614" fmla="*/ 557723 h 2801577"/>
                <a:gd name="connsiteX5615" fmla="*/ 1197527 w 10032639"/>
                <a:gd name="connsiteY5615" fmla="*/ 552322 h 2801577"/>
                <a:gd name="connsiteX5616" fmla="*/ 1204366 w 10032639"/>
                <a:gd name="connsiteY5616" fmla="*/ 549082 h 2801577"/>
                <a:gd name="connsiteX5617" fmla="*/ 1209765 w 10032639"/>
                <a:gd name="connsiteY5617" fmla="*/ 545481 h 2801577"/>
                <a:gd name="connsiteX5618" fmla="*/ 1216604 w 10032639"/>
                <a:gd name="connsiteY5618" fmla="*/ 549082 h 2801577"/>
                <a:gd name="connsiteX5619" fmla="*/ 1222003 w 10032639"/>
                <a:gd name="connsiteY5619" fmla="*/ 549082 h 2801577"/>
                <a:gd name="connsiteX5620" fmla="*/ 1225242 w 10032639"/>
                <a:gd name="connsiteY5620" fmla="*/ 549082 h 2801577"/>
                <a:gd name="connsiteX5621" fmla="*/ 1228842 w 10032639"/>
                <a:gd name="connsiteY5621" fmla="*/ 549082 h 2801577"/>
                <a:gd name="connsiteX5622" fmla="*/ 1230641 w 10032639"/>
                <a:gd name="connsiteY5622" fmla="*/ 547282 h 2801577"/>
                <a:gd name="connsiteX5623" fmla="*/ 1242880 w 10032639"/>
                <a:gd name="connsiteY5623" fmla="*/ 529999 h 2801577"/>
                <a:gd name="connsiteX5624" fmla="*/ 1251518 w 10032639"/>
                <a:gd name="connsiteY5624" fmla="*/ 521358 h 2801577"/>
                <a:gd name="connsiteX5625" fmla="*/ 1265196 w 10032639"/>
                <a:gd name="connsiteY5625" fmla="*/ 507316 h 2801577"/>
                <a:gd name="connsiteX5626" fmla="*/ 1284273 w 10032639"/>
                <a:gd name="connsiteY5626" fmla="*/ 493634 h 2801577"/>
                <a:gd name="connsiteX5627" fmla="*/ 1305149 w 10032639"/>
                <a:gd name="connsiteY5627" fmla="*/ 477791 h 2801577"/>
                <a:gd name="connsiteX5628" fmla="*/ 1329265 w 10032639"/>
                <a:gd name="connsiteY5628" fmla="*/ 462309 h 2801577"/>
                <a:gd name="connsiteX5629" fmla="*/ 1356981 w 10032639"/>
                <a:gd name="connsiteY5629" fmla="*/ 443226 h 2801577"/>
                <a:gd name="connsiteX5630" fmla="*/ 1384697 w 10032639"/>
                <a:gd name="connsiteY5630" fmla="*/ 422703 h 2801577"/>
                <a:gd name="connsiteX5631" fmla="*/ 1401974 w 10032639"/>
                <a:gd name="connsiteY5631" fmla="*/ 408661 h 2801577"/>
                <a:gd name="connsiteX5632" fmla="*/ 4888240 w 10032639"/>
                <a:gd name="connsiteY5632" fmla="*/ 400832 h 2801577"/>
                <a:gd name="connsiteX5633" fmla="*/ 4879593 w 10032639"/>
                <a:gd name="connsiteY5633" fmla="*/ 404432 h 2801577"/>
                <a:gd name="connsiteX5634" fmla="*/ 4869145 w 10032639"/>
                <a:gd name="connsiteY5634" fmla="*/ 407672 h 2801577"/>
                <a:gd name="connsiteX5635" fmla="*/ 4860499 w 10032639"/>
                <a:gd name="connsiteY5635" fmla="*/ 414873 h 2801577"/>
                <a:gd name="connsiteX5636" fmla="*/ 4834559 w 10032639"/>
                <a:gd name="connsiteY5636" fmla="*/ 431793 h 2801577"/>
                <a:gd name="connsiteX5637" fmla="*/ 4812221 w 10032639"/>
                <a:gd name="connsiteY5637" fmla="*/ 447634 h 2801577"/>
                <a:gd name="connsiteX5638" fmla="*/ 4774032 w 10032639"/>
                <a:gd name="connsiteY5638" fmla="*/ 474995 h 2801577"/>
                <a:gd name="connsiteX5639" fmla="*/ 4742688 w 10032639"/>
                <a:gd name="connsiteY5639" fmla="*/ 499476 h 2801577"/>
                <a:gd name="connsiteX5640" fmla="*/ 4713145 w 10032639"/>
                <a:gd name="connsiteY5640" fmla="*/ 522157 h 2801577"/>
                <a:gd name="connsiteX5641" fmla="*/ 4687205 w 10032639"/>
                <a:gd name="connsiteY5641" fmla="*/ 542678 h 2801577"/>
                <a:gd name="connsiteX5642" fmla="*/ 4659464 w 10032639"/>
                <a:gd name="connsiteY5642" fmla="*/ 565359 h 2801577"/>
                <a:gd name="connsiteX5643" fmla="*/ 4651177 w 10032639"/>
                <a:gd name="connsiteY5643" fmla="*/ 570400 h 2801577"/>
                <a:gd name="connsiteX5644" fmla="*/ 4716748 w 10032639"/>
                <a:gd name="connsiteY5644" fmla="*/ 535838 h 2801577"/>
                <a:gd name="connsiteX5645" fmla="*/ 4763584 w 10032639"/>
                <a:gd name="connsiteY5645" fmla="*/ 508117 h 2801577"/>
                <a:gd name="connsiteX5646" fmla="*/ 4806817 w 10032639"/>
                <a:gd name="connsiteY5646" fmla="*/ 478595 h 2801577"/>
                <a:gd name="connsiteX5647" fmla="*/ 4845007 w 10032639"/>
                <a:gd name="connsiteY5647" fmla="*/ 449074 h 2801577"/>
                <a:gd name="connsiteX5648" fmla="*/ 4877792 w 10032639"/>
                <a:gd name="connsiteY5648" fmla="*/ 418113 h 2801577"/>
                <a:gd name="connsiteX5649" fmla="*/ 4888240 w 10032639"/>
                <a:gd name="connsiteY5649" fmla="*/ 407672 h 2801577"/>
                <a:gd name="connsiteX5650" fmla="*/ 4898688 w 10032639"/>
                <a:gd name="connsiteY5650" fmla="*/ 400832 h 2801577"/>
                <a:gd name="connsiteX5651" fmla="*/ 3489278 w 10032639"/>
                <a:gd name="connsiteY5651" fmla="*/ 393179 h 2801577"/>
                <a:gd name="connsiteX5652" fmla="*/ 3480640 w 10032639"/>
                <a:gd name="connsiteY5652" fmla="*/ 396779 h 2801577"/>
                <a:gd name="connsiteX5653" fmla="*/ 3485679 w 10032639"/>
                <a:gd name="connsiteY5653" fmla="*/ 400020 h 2801577"/>
                <a:gd name="connsiteX5654" fmla="*/ 9674375 w 10032639"/>
                <a:gd name="connsiteY5654" fmla="*/ 392670 h 2801577"/>
                <a:gd name="connsiteX5655" fmla="*/ 9665733 w 10032639"/>
                <a:gd name="connsiteY5655" fmla="*/ 401312 h 2801577"/>
                <a:gd name="connsiteX5656" fmla="*/ 9672575 w 10032639"/>
                <a:gd name="connsiteY5656" fmla="*/ 401312 h 2801577"/>
                <a:gd name="connsiteX5657" fmla="*/ 1106101 w 10032639"/>
                <a:gd name="connsiteY5657" fmla="*/ 384537 h 2801577"/>
                <a:gd name="connsiteX5658" fmla="*/ 1076586 w 10032639"/>
                <a:gd name="connsiteY5658" fmla="*/ 405421 h 2801577"/>
                <a:gd name="connsiteX5659" fmla="*/ 1045271 w 10032639"/>
                <a:gd name="connsiteY5659" fmla="*/ 429544 h 2801577"/>
                <a:gd name="connsiteX5660" fmla="*/ 1003878 w 10032639"/>
                <a:gd name="connsiteY5660" fmla="*/ 460509 h 2801577"/>
                <a:gd name="connsiteX5661" fmla="*/ 1014316 w 10032639"/>
                <a:gd name="connsiteY5661" fmla="*/ 457268 h 2801577"/>
                <a:gd name="connsiteX5662" fmla="*/ 1022955 w 10032639"/>
                <a:gd name="connsiteY5662" fmla="*/ 451867 h 2801577"/>
                <a:gd name="connsiteX5663" fmla="*/ 1031593 w 10032639"/>
                <a:gd name="connsiteY5663" fmla="*/ 445026 h 2801577"/>
                <a:gd name="connsiteX5664" fmla="*/ 1040232 w 10032639"/>
                <a:gd name="connsiteY5664" fmla="*/ 436385 h 2801577"/>
                <a:gd name="connsiteX5665" fmla="*/ 1053910 w 10032639"/>
                <a:gd name="connsiteY5665" fmla="*/ 424503 h 2801577"/>
                <a:gd name="connsiteX5666" fmla="*/ 1069387 w 10032639"/>
                <a:gd name="connsiteY5666" fmla="*/ 414062 h 2801577"/>
                <a:gd name="connsiteX5667" fmla="*/ 1087024 w 10032639"/>
                <a:gd name="connsiteY5667" fmla="*/ 405421 h 2801577"/>
                <a:gd name="connsiteX5668" fmla="*/ 1106101 w 10032639"/>
                <a:gd name="connsiteY5668" fmla="*/ 396779 h 2801577"/>
                <a:gd name="connsiteX5669" fmla="*/ 972563 w 10032639"/>
                <a:gd name="connsiteY5669" fmla="*/ 377696 h 2801577"/>
                <a:gd name="connsiteX5670" fmla="*/ 970879 w 10032639"/>
                <a:gd name="connsiteY5670" fmla="*/ 379982 h 2801577"/>
                <a:gd name="connsiteX5671" fmla="*/ 929370 w 10032639"/>
                <a:gd name="connsiteY5671" fmla="*/ 407221 h 2801577"/>
                <a:gd name="connsiteX5672" fmla="*/ 884377 w 10032639"/>
                <a:gd name="connsiteY5672" fmla="*/ 438185 h 2801577"/>
                <a:gd name="connsiteX5673" fmla="*/ 841184 w 10032639"/>
                <a:gd name="connsiteY5673" fmla="*/ 470950 h 2801577"/>
                <a:gd name="connsiteX5674" fmla="*/ 796191 w 10032639"/>
                <a:gd name="connsiteY5674" fmla="*/ 505515 h 2801577"/>
                <a:gd name="connsiteX5675" fmla="*/ 716644 w 10032639"/>
                <a:gd name="connsiteY5675" fmla="*/ 566365 h 2801577"/>
                <a:gd name="connsiteX5676" fmla="*/ 631698 w 10032639"/>
                <a:gd name="connsiteY5676" fmla="*/ 626854 h 2801577"/>
                <a:gd name="connsiteX5677" fmla="*/ 543512 w 10032639"/>
                <a:gd name="connsiteY5677" fmla="*/ 684102 h 2801577"/>
                <a:gd name="connsiteX5678" fmla="*/ 451727 w 10032639"/>
                <a:gd name="connsiteY5678" fmla="*/ 739190 h 2801577"/>
                <a:gd name="connsiteX5679" fmla="*/ 451727 w 10032639"/>
                <a:gd name="connsiteY5679" fmla="*/ 753232 h 2801577"/>
                <a:gd name="connsiteX5680" fmla="*/ 451727 w 10032639"/>
                <a:gd name="connsiteY5680" fmla="*/ 766914 h 2801577"/>
                <a:gd name="connsiteX5681" fmla="*/ 456766 w 10032639"/>
                <a:gd name="connsiteY5681" fmla="*/ 765474 h 2801577"/>
                <a:gd name="connsiteX5682" fmla="*/ 474043 w 10032639"/>
                <a:gd name="connsiteY5682" fmla="*/ 761874 h 2801577"/>
                <a:gd name="connsiteX5683" fmla="*/ 488081 w 10032639"/>
                <a:gd name="connsiteY5683" fmla="*/ 756833 h 2801577"/>
                <a:gd name="connsiteX5684" fmla="*/ 501759 w 10032639"/>
                <a:gd name="connsiteY5684" fmla="*/ 746391 h 2801577"/>
                <a:gd name="connsiteX5685" fmla="*/ 515797 w 10032639"/>
                <a:gd name="connsiteY5685" fmla="*/ 735950 h 2801577"/>
                <a:gd name="connsiteX5686" fmla="*/ 531274 w 10032639"/>
                <a:gd name="connsiteY5686" fmla="*/ 721908 h 2801577"/>
                <a:gd name="connsiteX5687" fmla="*/ 547111 w 10032639"/>
                <a:gd name="connsiteY5687" fmla="*/ 710026 h 2801577"/>
                <a:gd name="connsiteX5688" fmla="*/ 576267 w 10032639"/>
                <a:gd name="connsiteY5688" fmla="*/ 690943 h 2801577"/>
                <a:gd name="connsiteX5689" fmla="*/ 583466 w 10032639"/>
                <a:gd name="connsiteY5689" fmla="*/ 685902 h 2801577"/>
                <a:gd name="connsiteX5690" fmla="*/ 593544 w 10032639"/>
                <a:gd name="connsiteY5690" fmla="*/ 673660 h 2801577"/>
                <a:gd name="connsiteX5691" fmla="*/ 597143 w 10032639"/>
                <a:gd name="connsiteY5691" fmla="*/ 668620 h 2801577"/>
                <a:gd name="connsiteX5692" fmla="*/ 600743 w 10032639"/>
                <a:gd name="connsiteY5692" fmla="*/ 663219 h 2801577"/>
                <a:gd name="connsiteX5693" fmla="*/ 605782 w 10032639"/>
                <a:gd name="connsiteY5693" fmla="*/ 659978 h 2801577"/>
                <a:gd name="connsiteX5694" fmla="*/ 610821 w 10032639"/>
                <a:gd name="connsiteY5694" fmla="*/ 658178 h 2801577"/>
                <a:gd name="connsiteX5695" fmla="*/ 617660 w 10032639"/>
                <a:gd name="connsiteY5695" fmla="*/ 658178 h 2801577"/>
                <a:gd name="connsiteX5696" fmla="*/ 626299 w 10032639"/>
                <a:gd name="connsiteY5696" fmla="*/ 658178 h 2801577"/>
                <a:gd name="connsiteX5697" fmla="*/ 631698 w 10032639"/>
                <a:gd name="connsiteY5697" fmla="*/ 649537 h 2801577"/>
                <a:gd name="connsiteX5698" fmla="*/ 638537 w 10032639"/>
                <a:gd name="connsiteY5698" fmla="*/ 642336 h 2801577"/>
                <a:gd name="connsiteX5699" fmla="*/ 647175 w 10032639"/>
                <a:gd name="connsiteY5699" fmla="*/ 637295 h 2801577"/>
                <a:gd name="connsiteX5700" fmla="*/ 655814 w 10032639"/>
                <a:gd name="connsiteY5700" fmla="*/ 631894 h 2801577"/>
                <a:gd name="connsiteX5701" fmla="*/ 661213 w 10032639"/>
                <a:gd name="connsiteY5701" fmla="*/ 630454 h 2801577"/>
                <a:gd name="connsiteX5702" fmla="*/ 664453 w 10032639"/>
                <a:gd name="connsiteY5702" fmla="*/ 626854 h 2801577"/>
                <a:gd name="connsiteX5703" fmla="*/ 666252 w 10032639"/>
                <a:gd name="connsiteY5703" fmla="*/ 623253 h 2801577"/>
                <a:gd name="connsiteX5704" fmla="*/ 669852 w 10032639"/>
                <a:gd name="connsiteY5704" fmla="*/ 620012 h 2801577"/>
                <a:gd name="connsiteX5705" fmla="*/ 676691 w 10032639"/>
                <a:gd name="connsiteY5705" fmla="*/ 595529 h 2801577"/>
                <a:gd name="connsiteX5706" fmla="*/ 682090 w 10032639"/>
                <a:gd name="connsiteY5706" fmla="*/ 600930 h 2801577"/>
                <a:gd name="connsiteX5707" fmla="*/ 680290 w 10032639"/>
                <a:gd name="connsiteY5707" fmla="*/ 597329 h 2801577"/>
                <a:gd name="connsiteX5708" fmla="*/ 692168 w 10032639"/>
                <a:gd name="connsiteY5708" fmla="*/ 590488 h 2801577"/>
                <a:gd name="connsiteX5709" fmla="*/ 699367 w 10032639"/>
                <a:gd name="connsiteY5709" fmla="*/ 586888 h 2801577"/>
                <a:gd name="connsiteX5710" fmla="*/ 708006 w 10032639"/>
                <a:gd name="connsiteY5710" fmla="*/ 580047 h 2801577"/>
                <a:gd name="connsiteX5711" fmla="*/ 719884 w 10032639"/>
                <a:gd name="connsiteY5711" fmla="*/ 575006 h 2801577"/>
                <a:gd name="connsiteX5712" fmla="*/ 728522 w 10032639"/>
                <a:gd name="connsiteY5712" fmla="*/ 569605 h 2801577"/>
                <a:gd name="connsiteX5713" fmla="*/ 740760 w 10032639"/>
                <a:gd name="connsiteY5713" fmla="*/ 560964 h 2801577"/>
                <a:gd name="connsiteX5714" fmla="*/ 763077 w 10032639"/>
                <a:gd name="connsiteY5714" fmla="*/ 549082 h 2801577"/>
                <a:gd name="connsiteX5715" fmla="*/ 763077 w 10032639"/>
                <a:gd name="connsiteY5715" fmla="*/ 559523 h 2801577"/>
                <a:gd name="connsiteX5716" fmla="*/ 764876 w 10032639"/>
                <a:gd name="connsiteY5716" fmla="*/ 557723 h 2801577"/>
                <a:gd name="connsiteX5717" fmla="*/ 768476 w 10032639"/>
                <a:gd name="connsiteY5717" fmla="*/ 554123 h 2801577"/>
                <a:gd name="connsiteX5718" fmla="*/ 768476 w 10032639"/>
                <a:gd name="connsiteY5718" fmla="*/ 542241 h 2801577"/>
                <a:gd name="connsiteX5719" fmla="*/ 778914 w 10032639"/>
                <a:gd name="connsiteY5719" fmla="*/ 540441 h 2801577"/>
                <a:gd name="connsiteX5720" fmla="*/ 788993 w 10032639"/>
                <a:gd name="connsiteY5720" fmla="*/ 536840 h 2801577"/>
                <a:gd name="connsiteX5721" fmla="*/ 797991 w 10032639"/>
                <a:gd name="connsiteY5721" fmla="*/ 533600 h 2801577"/>
                <a:gd name="connsiteX5722" fmla="*/ 806630 w 10032639"/>
                <a:gd name="connsiteY5722" fmla="*/ 528199 h 2801577"/>
                <a:gd name="connsiteX5723" fmla="*/ 815268 w 10032639"/>
                <a:gd name="connsiteY5723" fmla="*/ 521358 h 2801577"/>
                <a:gd name="connsiteX5724" fmla="*/ 822107 w 10032639"/>
                <a:gd name="connsiteY5724" fmla="*/ 512717 h 2801577"/>
                <a:gd name="connsiteX5725" fmla="*/ 827506 w 10032639"/>
                <a:gd name="connsiteY5725" fmla="*/ 504075 h 2801577"/>
                <a:gd name="connsiteX5726" fmla="*/ 836145 w 10032639"/>
                <a:gd name="connsiteY5726" fmla="*/ 493634 h 2801577"/>
                <a:gd name="connsiteX5727" fmla="*/ 844784 w 10032639"/>
                <a:gd name="connsiteY5727" fmla="*/ 483192 h 2801577"/>
                <a:gd name="connsiteX5728" fmla="*/ 863860 w 10032639"/>
                <a:gd name="connsiteY5728" fmla="*/ 465910 h 2801577"/>
                <a:gd name="connsiteX5729" fmla="*/ 879338 w 10032639"/>
                <a:gd name="connsiteY5729" fmla="*/ 451867 h 2801577"/>
                <a:gd name="connsiteX5730" fmla="*/ 886177 w 10032639"/>
                <a:gd name="connsiteY5730" fmla="*/ 446827 h 2801577"/>
                <a:gd name="connsiteX5731" fmla="*/ 893016 w 10032639"/>
                <a:gd name="connsiteY5731" fmla="*/ 441426 h 2801577"/>
                <a:gd name="connsiteX5732" fmla="*/ 901654 w 10032639"/>
                <a:gd name="connsiteY5732" fmla="*/ 438185 h 2801577"/>
                <a:gd name="connsiteX5733" fmla="*/ 910293 w 10032639"/>
                <a:gd name="connsiteY5733" fmla="*/ 434585 h 2801577"/>
                <a:gd name="connsiteX5734" fmla="*/ 910293 w 10032639"/>
                <a:gd name="connsiteY5734" fmla="*/ 432785 h 2801577"/>
                <a:gd name="connsiteX5735" fmla="*/ 910293 w 10032639"/>
                <a:gd name="connsiteY5735" fmla="*/ 424503 h 2801577"/>
                <a:gd name="connsiteX5736" fmla="*/ 917132 w 10032639"/>
                <a:gd name="connsiteY5736" fmla="*/ 419103 h 2801577"/>
                <a:gd name="connsiteX5737" fmla="*/ 941608 w 10032639"/>
                <a:gd name="connsiteY5737" fmla="*/ 405421 h 2801577"/>
                <a:gd name="connsiteX5738" fmla="*/ 958885 w 10032639"/>
                <a:gd name="connsiteY5738" fmla="*/ 393179 h 2801577"/>
                <a:gd name="connsiteX5739" fmla="*/ 967524 w 10032639"/>
                <a:gd name="connsiteY5739" fmla="*/ 384537 h 2801577"/>
                <a:gd name="connsiteX5740" fmla="*/ 970879 w 10032639"/>
                <a:gd name="connsiteY5740" fmla="*/ 379982 h 2801577"/>
                <a:gd name="connsiteX5741" fmla="*/ 974363 w 10032639"/>
                <a:gd name="connsiteY5741" fmla="*/ 377696 h 2801577"/>
                <a:gd name="connsiteX5742" fmla="*/ 9327993 w 10032639"/>
                <a:gd name="connsiteY5742" fmla="*/ 369983 h 2801577"/>
                <a:gd name="connsiteX5743" fmla="*/ 9291627 w 10032639"/>
                <a:gd name="connsiteY5743" fmla="*/ 408154 h 2801577"/>
                <a:gd name="connsiteX5744" fmla="*/ 9250219 w 10032639"/>
                <a:gd name="connsiteY5744" fmla="*/ 448126 h 2801577"/>
                <a:gd name="connsiteX5745" fmla="*/ 9225735 w 10032639"/>
                <a:gd name="connsiteY5745" fmla="*/ 472253 h 2801577"/>
                <a:gd name="connsiteX5746" fmla="*/ 9205211 w 10032639"/>
                <a:gd name="connsiteY5746" fmla="*/ 494579 h 2801577"/>
                <a:gd name="connsiteX5747" fmla="*/ 9186128 w 10032639"/>
                <a:gd name="connsiteY5747" fmla="*/ 515465 h 2801577"/>
                <a:gd name="connsiteX5748" fmla="*/ 9170285 w 10032639"/>
                <a:gd name="connsiteY5748" fmla="*/ 536351 h 2801577"/>
                <a:gd name="connsiteX5749" fmla="*/ 9161644 w 10032639"/>
                <a:gd name="connsiteY5749" fmla="*/ 550395 h 2801577"/>
                <a:gd name="connsiteX5750" fmla="*/ 9153002 w 10032639"/>
                <a:gd name="connsiteY5750" fmla="*/ 562279 h 2801577"/>
                <a:gd name="connsiteX5751" fmla="*/ 9149761 w 10032639"/>
                <a:gd name="connsiteY5751" fmla="*/ 567680 h 2801577"/>
                <a:gd name="connsiteX5752" fmla="*/ 9158403 w 10032639"/>
                <a:gd name="connsiteY5752" fmla="*/ 564079 h 2801577"/>
                <a:gd name="connsiteX5753" fmla="*/ 9159843 w 10032639"/>
                <a:gd name="connsiteY5753" fmla="*/ 557237 h 2801577"/>
                <a:gd name="connsiteX5754" fmla="*/ 9163444 w 10032639"/>
                <a:gd name="connsiteY5754" fmla="*/ 550395 h 2801577"/>
                <a:gd name="connsiteX5755" fmla="*/ 9168485 w 10032639"/>
                <a:gd name="connsiteY5755" fmla="*/ 543193 h 2801577"/>
                <a:gd name="connsiteX5756" fmla="*/ 9175686 w 10032639"/>
                <a:gd name="connsiteY5756" fmla="*/ 536351 h 2801577"/>
                <a:gd name="connsiteX5757" fmla="*/ 9184328 w 10032639"/>
                <a:gd name="connsiteY5757" fmla="*/ 527709 h 2801577"/>
                <a:gd name="connsiteX5758" fmla="*/ 9192969 w 10032639"/>
                <a:gd name="connsiteY5758" fmla="*/ 520867 h 2801577"/>
                <a:gd name="connsiteX5759" fmla="*/ 9201611 w 10032639"/>
                <a:gd name="connsiteY5759" fmla="*/ 517266 h 2801577"/>
                <a:gd name="connsiteX5760" fmla="*/ 9210252 w 10032639"/>
                <a:gd name="connsiteY5760" fmla="*/ 513665 h 2801577"/>
                <a:gd name="connsiteX5761" fmla="*/ 9218894 w 10032639"/>
                <a:gd name="connsiteY5761" fmla="*/ 496380 h 2801577"/>
                <a:gd name="connsiteX5762" fmla="*/ 9227535 w 10032639"/>
                <a:gd name="connsiteY5762" fmla="*/ 480895 h 2801577"/>
                <a:gd name="connsiteX5763" fmla="*/ 9236177 w 10032639"/>
                <a:gd name="connsiteY5763" fmla="*/ 466851 h 2801577"/>
                <a:gd name="connsiteX5764" fmla="*/ 9248419 w 10032639"/>
                <a:gd name="connsiteY5764" fmla="*/ 454968 h 2801577"/>
                <a:gd name="connsiteX5765" fmla="*/ 9252020 w 10032639"/>
                <a:gd name="connsiteY5765" fmla="*/ 451367 h 2801577"/>
                <a:gd name="connsiteX5766" fmla="*/ 9289827 w 10032639"/>
                <a:gd name="connsiteY5766" fmla="*/ 413556 h 2801577"/>
                <a:gd name="connsiteX5767" fmla="*/ 9295227 w 10032639"/>
                <a:gd name="connsiteY5767" fmla="*/ 409955 h 2801577"/>
                <a:gd name="connsiteX5768" fmla="*/ 9300268 w 10032639"/>
                <a:gd name="connsiteY5768" fmla="*/ 408154 h 2801577"/>
                <a:gd name="connsiteX5769" fmla="*/ 9305309 w 10032639"/>
                <a:gd name="connsiteY5769" fmla="*/ 404914 h 2801577"/>
                <a:gd name="connsiteX5770" fmla="*/ 9313951 w 10032639"/>
                <a:gd name="connsiteY5770" fmla="*/ 392670 h 2801577"/>
                <a:gd name="connsiteX5771" fmla="*/ 9319352 w 10032639"/>
                <a:gd name="connsiteY5771" fmla="*/ 384028 h 2801577"/>
                <a:gd name="connsiteX5772" fmla="*/ 9324393 w 10032639"/>
                <a:gd name="connsiteY5772" fmla="*/ 377186 h 2801577"/>
                <a:gd name="connsiteX5773" fmla="*/ 2672569 w 10032639"/>
                <a:gd name="connsiteY5773" fmla="*/ 363654 h 2801577"/>
                <a:gd name="connsiteX5774" fmla="*/ 2597701 w 10032639"/>
                <a:gd name="connsiteY5774" fmla="*/ 396779 h 2801577"/>
                <a:gd name="connsiteX5775" fmla="*/ 2551269 w 10032639"/>
                <a:gd name="connsiteY5775" fmla="*/ 417302 h 2801577"/>
                <a:gd name="connsiteX5776" fmla="*/ 2575385 w 10032639"/>
                <a:gd name="connsiteY5776" fmla="*/ 414062 h 2801577"/>
                <a:gd name="connsiteX5777" fmla="*/ 2599501 w 10032639"/>
                <a:gd name="connsiteY5777" fmla="*/ 407221 h 2801577"/>
                <a:gd name="connsiteX5778" fmla="*/ 2622178 w 10032639"/>
                <a:gd name="connsiteY5778" fmla="*/ 396779 h 2801577"/>
                <a:gd name="connsiteX5779" fmla="*/ 2646294 w 10032639"/>
                <a:gd name="connsiteY5779" fmla="*/ 380937 h 2801577"/>
                <a:gd name="connsiteX5780" fmla="*/ 3214282 w 10032639"/>
                <a:gd name="connsiteY5780" fmla="*/ 361854 h 2801577"/>
                <a:gd name="connsiteX5781" fmla="*/ 3193406 w 10032639"/>
                <a:gd name="connsiteY5781" fmla="*/ 372296 h 2801577"/>
                <a:gd name="connsiteX5782" fmla="*/ 3187126 w 10032639"/>
                <a:gd name="connsiteY5782" fmla="*/ 375053 h 2801577"/>
                <a:gd name="connsiteX5783" fmla="*/ 3184767 w 10032639"/>
                <a:gd name="connsiteY5783" fmla="*/ 375896 h 2801577"/>
                <a:gd name="connsiteX5784" fmla="*/ 3184027 w 10032639"/>
                <a:gd name="connsiteY5784" fmla="*/ 376415 h 2801577"/>
                <a:gd name="connsiteX5785" fmla="*/ 3134375 w 10032639"/>
                <a:gd name="connsiteY5785" fmla="*/ 398219 h 2801577"/>
                <a:gd name="connsiteX5786" fmla="*/ 3136175 w 10032639"/>
                <a:gd name="connsiteY5786" fmla="*/ 398219 h 2801577"/>
                <a:gd name="connsiteX5787" fmla="*/ 3148053 w 10032639"/>
                <a:gd name="connsiteY5787" fmla="*/ 400020 h 2801577"/>
                <a:gd name="connsiteX5788" fmla="*/ 3153452 w 10032639"/>
                <a:gd name="connsiteY5788" fmla="*/ 403620 h 2801577"/>
                <a:gd name="connsiteX5789" fmla="*/ 3172529 w 10032639"/>
                <a:gd name="connsiteY5789" fmla="*/ 388138 h 2801577"/>
                <a:gd name="connsiteX5790" fmla="*/ 3177568 w 10032639"/>
                <a:gd name="connsiteY5790" fmla="*/ 380937 h 2801577"/>
                <a:gd name="connsiteX5791" fmla="*/ 3184027 w 10032639"/>
                <a:gd name="connsiteY5791" fmla="*/ 376415 h 2801577"/>
                <a:gd name="connsiteX5792" fmla="*/ 3187126 w 10032639"/>
                <a:gd name="connsiteY5792" fmla="*/ 375053 h 2801577"/>
                <a:gd name="connsiteX5793" fmla="*/ 3194846 w 10032639"/>
                <a:gd name="connsiteY5793" fmla="*/ 372296 h 2801577"/>
                <a:gd name="connsiteX5794" fmla="*/ 3207083 w 10032639"/>
                <a:gd name="connsiteY5794" fmla="*/ 370495 h 2801577"/>
                <a:gd name="connsiteX5795" fmla="*/ 3210683 w 10032639"/>
                <a:gd name="connsiteY5795" fmla="*/ 367255 h 2801577"/>
                <a:gd name="connsiteX5796" fmla="*/ 3214282 w 10032639"/>
                <a:gd name="connsiteY5796" fmla="*/ 363654 h 2801577"/>
                <a:gd name="connsiteX5797" fmla="*/ 832546 w 10032639"/>
                <a:gd name="connsiteY5797" fmla="*/ 361854 h 2801577"/>
                <a:gd name="connsiteX5798" fmla="*/ 775315 w 10032639"/>
                <a:gd name="connsiteY5798" fmla="*/ 408661 h 2801577"/>
                <a:gd name="connsiteX5799" fmla="*/ 714844 w 10032639"/>
                <a:gd name="connsiteY5799" fmla="*/ 457268 h 2801577"/>
                <a:gd name="connsiteX5800" fmla="*/ 666252 w 10032639"/>
                <a:gd name="connsiteY5800" fmla="*/ 493634 h 2801577"/>
                <a:gd name="connsiteX5801" fmla="*/ 674891 w 10032639"/>
                <a:gd name="connsiteY5801" fmla="*/ 502275 h 2801577"/>
                <a:gd name="connsiteX5802" fmla="*/ 678490 w 10032639"/>
                <a:gd name="connsiteY5802" fmla="*/ 504075 h 2801577"/>
                <a:gd name="connsiteX5803" fmla="*/ 683529 w 10032639"/>
                <a:gd name="connsiteY5803" fmla="*/ 498674 h 2801577"/>
                <a:gd name="connsiteX5804" fmla="*/ 697567 w 10032639"/>
                <a:gd name="connsiteY5804" fmla="*/ 483192 h 2801577"/>
                <a:gd name="connsiteX5805" fmla="*/ 709805 w 10032639"/>
                <a:gd name="connsiteY5805" fmla="*/ 465910 h 2801577"/>
                <a:gd name="connsiteX5806" fmla="*/ 714844 w 10032639"/>
                <a:gd name="connsiteY5806" fmla="*/ 457268 h 2801577"/>
                <a:gd name="connsiteX5807" fmla="*/ 727082 w 10032639"/>
                <a:gd name="connsiteY5807" fmla="*/ 460509 h 2801577"/>
                <a:gd name="connsiteX5808" fmla="*/ 732122 w 10032639"/>
                <a:gd name="connsiteY5808" fmla="*/ 462309 h 2801577"/>
                <a:gd name="connsiteX5809" fmla="*/ 738961 w 10032639"/>
                <a:gd name="connsiteY5809" fmla="*/ 446827 h 2801577"/>
                <a:gd name="connsiteX5810" fmla="*/ 745799 w 10032639"/>
                <a:gd name="connsiteY5810" fmla="*/ 436385 h 2801577"/>
                <a:gd name="connsiteX5811" fmla="*/ 749399 w 10032639"/>
                <a:gd name="connsiteY5811" fmla="*/ 432785 h 2801577"/>
                <a:gd name="connsiteX5812" fmla="*/ 777114 w 10032639"/>
                <a:gd name="connsiteY5812" fmla="*/ 432785 h 2801577"/>
                <a:gd name="connsiteX5813" fmla="*/ 785753 w 10032639"/>
                <a:gd name="connsiteY5813" fmla="*/ 422703 h 2801577"/>
                <a:gd name="connsiteX5814" fmla="*/ 797991 w 10032639"/>
                <a:gd name="connsiteY5814" fmla="*/ 408661 h 2801577"/>
                <a:gd name="connsiteX5815" fmla="*/ 815268 w 10032639"/>
                <a:gd name="connsiteY5815" fmla="*/ 393179 h 2801577"/>
                <a:gd name="connsiteX5816" fmla="*/ 823907 w 10032639"/>
                <a:gd name="connsiteY5816" fmla="*/ 386338 h 2801577"/>
                <a:gd name="connsiteX5817" fmla="*/ 834345 w 10032639"/>
                <a:gd name="connsiteY5817" fmla="*/ 380937 h 2801577"/>
                <a:gd name="connsiteX5818" fmla="*/ 837585 w 10032639"/>
                <a:gd name="connsiteY5818" fmla="*/ 375896 h 2801577"/>
                <a:gd name="connsiteX5819" fmla="*/ 842984 w 10032639"/>
                <a:gd name="connsiteY5819" fmla="*/ 372296 h 2801577"/>
                <a:gd name="connsiteX5820" fmla="*/ 1311988 w 10032639"/>
                <a:gd name="connsiteY5820" fmla="*/ 355013 h 2801577"/>
                <a:gd name="connsiteX5821" fmla="*/ 1235681 w 10032639"/>
                <a:gd name="connsiteY5821" fmla="*/ 400020 h 2801577"/>
                <a:gd name="connsiteX5822" fmla="*/ 1157933 w 10032639"/>
                <a:gd name="connsiteY5822" fmla="*/ 445026 h 2801577"/>
                <a:gd name="connsiteX5823" fmla="*/ 1057509 w 10032639"/>
                <a:gd name="connsiteY5823" fmla="*/ 510916 h 2801577"/>
                <a:gd name="connsiteX5824" fmla="*/ 955286 w 10032639"/>
                <a:gd name="connsiteY5824" fmla="*/ 583647 h 2801577"/>
                <a:gd name="connsiteX5825" fmla="*/ 960685 w 10032639"/>
                <a:gd name="connsiteY5825" fmla="*/ 588688 h 2801577"/>
                <a:gd name="connsiteX5826" fmla="*/ 962485 w 10032639"/>
                <a:gd name="connsiteY5826" fmla="*/ 597329 h 2801577"/>
                <a:gd name="connsiteX5827" fmla="*/ 963924 w 10032639"/>
                <a:gd name="connsiteY5827" fmla="*/ 602370 h 2801577"/>
                <a:gd name="connsiteX5828" fmla="*/ 1002078 w 10032639"/>
                <a:gd name="connsiteY5828" fmla="*/ 578246 h 2801577"/>
                <a:gd name="connsiteX5829" fmla="*/ 1038432 w 10032639"/>
                <a:gd name="connsiteY5829" fmla="*/ 554123 h 2801577"/>
                <a:gd name="connsiteX5830" fmla="*/ 1057509 w 10032639"/>
                <a:gd name="connsiteY5830" fmla="*/ 540441 h 2801577"/>
                <a:gd name="connsiteX5831" fmla="*/ 1072987 w 10032639"/>
                <a:gd name="connsiteY5831" fmla="*/ 526399 h 2801577"/>
                <a:gd name="connsiteX5832" fmla="*/ 1087024 w 10032639"/>
                <a:gd name="connsiteY5832" fmla="*/ 512717 h 2801577"/>
                <a:gd name="connsiteX5833" fmla="*/ 1098903 w 10032639"/>
                <a:gd name="connsiteY5833" fmla="*/ 496874 h 2801577"/>
                <a:gd name="connsiteX5834" fmla="*/ 1104302 w 10032639"/>
                <a:gd name="connsiteY5834" fmla="*/ 490033 h 2801577"/>
                <a:gd name="connsiteX5835" fmla="*/ 1133817 w 10032639"/>
                <a:gd name="connsiteY5835" fmla="*/ 490033 h 2801577"/>
                <a:gd name="connsiteX5836" fmla="*/ 1152534 w 10032639"/>
                <a:gd name="connsiteY5836" fmla="*/ 472751 h 2801577"/>
                <a:gd name="connsiteX5837" fmla="*/ 1180249 w 10032639"/>
                <a:gd name="connsiteY5837" fmla="*/ 450067 h 2801577"/>
                <a:gd name="connsiteX5838" fmla="*/ 1188888 w 10032639"/>
                <a:gd name="connsiteY5838" fmla="*/ 443226 h 2801577"/>
                <a:gd name="connsiteX5839" fmla="*/ 1202926 w 10032639"/>
                <a:gd name="connsiteY5839" fmla="*/ 436385 h 2801577"/>
                <a:gd name="connsiteX5840" fmla="*/ 1220203 w 10032639"/>
                <a:gd name="connsiteY5840" fmla="*/ 429544 h 2801577"/>
                <a:gd name="connsiteX5841" fmla="*/ 1239280 w 10032639"/>
                <a:gd name="connsiteY5841" fmla="*/ 425944 h 2801577"/>
                <a:gd name="connsiteX5842" fmla="*/ 1251518 w 10032639"/>
                <a:gd name="connsiteY5842" fmla="*/ 414062 h 2801577"/>
                <a:gd name="connsiteX5843" fmla="*/ 1265196 w 10032639"/>
                <a:gd name="connsiteY5843" fmla="*/ 396779 h 2801577"/>
                <a:gd name="connsiteX5844" fmla="*/ 1284273 w 10032639"/>
                <a:gd name="connsiteY5844" fmla="*/ 377696 h 2801577"/>
                <a:gd name="connsiteX5845" fmla="*/ 1306589 w 10032639"/>
                <a:gd name="connsiteY5845" fmla="*/ 358614 h 2801577"/>
                <a:gd name="connsiteX5846" fmla="*/ 3240198 w 10032639"/>
                <a:gd name="connsiteY5846" fmla="*/ 349612 h 2801577"/>
                <a:gd name="connsiteX5847" fmla="*/ 3224361 w 10032639"/>
                <a:gd name="connsiteY5847" fmla="*/ 356813 h 2801577"/>
                <a:gd name="connsiteX5848" fmla="*/ 3224361 w 10032639"/>
                <a:gd name="connsiteY5848" fmla="*/ 358614 h 2801577"/>
                <a:gd name="connsiteX5849" fmla="*/ 3234799 w 10032639"/>
                <a:gd name="connsiteY5849" fmla="*/ 356813 h 2801577"/>
                <a:gd name="connsiteX5850" fmla="*/ 3234799 w 10032639"/>
                <a:gd name="connsiteY5850" fmla="*/ 355013 h 2801577"/>
                <a:gd name="connsiteX5851" fmla="*/ 740760 w 10032639"/>
                <a:gd name="connsiteY5851" fmla="*/ 330529 h 2801577"/>
                <a:gd name="connsiteX5852" fmla="*/ 727082 w 10032639"/>
                <a:gd name="connsiteY5852" fmla="*/ 339531 h 2801577"/>
                <a:gd name="connsiteX5853" fmla="*/ 738961 w 10032639"/>
                <a:gd name="connsiteY5853" fmla="*/ 337730 h 2801577"/>
                <a:gd name="connsiteX5854" fmla="*/ 744360 w 10032639"/>
                <a:gd name="connsiteY5854" fmla="*/ 335930 h 2801577"/>
                <a:gd name="connsiteX5855" fmla="*/ 744360 w 10032639"/>
                <a:gd name="connsiteY5855" fmla="*/ 332330 h 2801577"/>
                <a:gd name="connsiteX5856" fmla="*/ 3631095 w 10032639"/>
                <a:gd name="connsiteY5856" fmla="*/ 325489 h 2801577"/>
                <a:gd name="connsiteX5857" fmla="*/ 3624256 w 10032639"/>
                <a:gd name="connsiteY5857" fmla="*/ 327289 h 2801577"/>
                <a:gd name="connsiteX5858" fmla="*/ 3555148 w 10032639"/>
                <a:gd name="connsiteY5858" fmla="*/ 360054 h 2801577"/>
                <a:gd name="connsiteX5859" fmla="*/ 3572065 w 10032639"/>
                <a:gd name="connsiteY5859" fmla="*/ 360054 h 2801577"/>
                <a:gd name="connsiteX5860" fmla="*/ 1365620 w 10032639"/>
                <a:gd name="connsiteY5860" fmla="*/ 320448 h 2801577"/>
                <a:gd name="connsiteX5861" fmla="*/ 1322067 w 10032639"/>
                <a:gd name="connsiteY5861" fmla="*/ 348172 h 2801577"/>
                <a:gd name="connsiteX5862" fmla="*/ 1329265 w 10032639"/>
                <a:gd name="connsiteY5862" fmla="*/ 344572 h 2801577"/>
                <a:gd name="connsiteX5863" fmla="*/ 1337904 w 10032639"/>
                <a:gd name="connsiteY5863" fmla="*/ 342771 h 2801577"/>
                <a:gd name="connsiteX5864" fmla="*/ 1356981 w 10032639"/>
                <a:gd name="connsiteY5864" fmla="*/ 340971 h 2801577"/>
                <a:gd name="connsiteX5865" fmla="*/ 1362020 w 10032639"/>
                <a:gd name="connsiteY5865" fmla="*/ 340971 h 2801577"/>
                <a:gd name="connsiteX5866" fmla="*/ 1370659 w 10032639"/>
                <a:gd name="connsiteY5866" fmla="*/ 344572 h 2801577"/>
                <a:gd name="connsiteX5867" fmla="*/ 1379297 w 10032639"/>
                <a:gd name="connsiteY5867" fmla="*/ 351413 h 2801577"/>
                <a:gd name="connsiteX5868" fmla="*/ 1370659 w 10032639"/>
                <a:gd name="connsiteY5868" fmla="*/ 332330 h 2801577"/>
                <a:gd name="connsiteX5869" fmla="*/ 4450142 w 10032639"/>
                <a:gd name="connsiteY5869" fmla="*/ 312628 h 2801577"/>
                <a:gd name="connsiteX5870" fmla="*/ 4450142 w 10032639"/>
                <a:gd name="connsiteY5870" fmla="*/ 324509 h 2801577"/>
                <a:gd name="connsiteX5871" fmla="*/ 4463833 w 10032639"/>
                <a:gd name="connsiteY5871" fmla="*/ 317668 h 2801577"/>
                <a:gd name="connsiteX5872" fmla="*/ 4456988 w 10032639"/>
                <a:gd name="connsiteY5872" fmla="*/ 317668 h 2801577"/>
                <a:gd name="connsiteX5873" fmla="*/ 4453385 w 10032639"/>
                <a:gd name="connsiteY5873" fmla="*/ 315868 h 2801577"/>
                <a:gd name="connsiteX5874" fmla="*/ 4451583 w 10032639"/>
                <a:gd name="connsiteY5874" fmla="*/ 314068 h 2801577"/>
                <a:gd name="connsiteX5875" fmla="*/ 2810787 w 10032639"/>
                <a:gd name="connsiteY5875" fmla="*/ 303165 h 2801577"/>
                <a:gd name="connsiteX5876" fmla="*/ 2772634 w 10032639"/>
                <a:gd name="connsiteY5876" fmla="*/ 318648 h 2801577"/>
                <a:gd name="connsiteX5877" fmla="*/ 2779472 w 10032639"/>
                <a:gd name="connsiteY5877" fmla="*/ 320448 h 2801577"/>
                <a:gd name="connsiteX5878" fmla="*/ 2786671 w 10032639"/>
                <a:gd name="connsiteY5878" fmla="*/ 318648 h 2801577"/>
                <a:gd name="connsiteX5879" fmla="*/ 2791710 w 10032639"/>
                <a:gd name="connsiteY5879" fmla="*/ 316847 h 2801577"/>
                <a:gd name="connsiteX5880" fmla="*/ 2798909 w 10032639"/>
                <a:gd name="connsiteY5880" fmla="*/ 313607 h 2801577"/>
                <a:gd name="connsiteX5881" fmla="*/ 3347461 w 10032639"/>
                <a:gd name="connsiteY5881" fmla="*/ 301365 h 2801577"/>
                <a:gd name="connsiteX5882" fmla="*/ 3309749 w 10032639"/>
                <a:gd name="connsiteY5882" fmla="*/ 318531 h 2801577"/>
                <a:gd name="connsiteX5883" fmla="*/ 3309307 w 10032639"/>
                <a:gd name="connsiteY5883" fmla="*/ 318648 h 2801577"/>
                <a:gd name="connsiteX5884" fmla="*/ 3308722 w 10032639"/>
                <a:gd name="connsiteY5884" fmla="*/ 318999 h 2801577"/>
                <a:gd name="connsiteX5885" fmla="*/ 3283391 w 10032639"/>
                <a:gd name="connsiteY5885" fmla="*/ 330529 h 2801577"/>
                <a:gd name="connsiteX5886" fmla="*/ 3284831 w 10032639"/>
                <a:gd name="connsiteY5886" fmla="*/ 330529 h 2801577"/>
                <a:gd name="connsiteX5887" fmla="*/ 3293470 w 10032639"/>
                <a:gd name="connsiteY5887" fmla="*/ 334130 h 2801577"/>
                <a:gd name="connsiteX5888" fmla="*/ 3297069 w 10032639"/>
                <a:gd name="connsiteY5888" fmla="*/ 327289 h 2801577"/>
                <a:gd name="connsiteX5889" fmla="*/ 3303908 w 10032639"/>
                <a:gd name="connsiteY5889" fmla="*/ 321888 h 2801577"/>
                <a:gd name="connsiteX5890" fmla="*/ 3308722 w 10032639"/>
                <a:gd name="connsiteY5890" fmla="*/ 318999 h 2801577"/>
                <a:gd name="connsiteX5891" fmla="*/ 3309749 w 10032639"/>
                <a:gd name="connsiteY5891" fmla="*/ 318531 h 2801577"/>
                <a:gd name="connsiteX5892" fmla="*/ 3316146 w 10032639"/>
                <a:gd name="connsiteY5892" fmla="*/ 316847 h 2801577"/>
                <a:gd name="connsiteX5893" fmla="*/ 3321185 w 10032639"/>
                <a:gd name="connsiteY5893" fmla="*/ 316847 h 2801577"/>
                <a:gd name="connsiteX5894" fmla="*/ 3328384 w 10032639"/>
                <a:gd name="connsiteY5894" fmla="*/ 318648 h 2801577"/>
                <a:gd name="connsiteX5895" fmla="*/ 3337023 w 10032639"/>
                <a:gd name="connsiteY5895" fmla="*/ 320448 h 2801577"/>
                <a:gd name="connsiteX5896" fmla="*/ 3338822 w 10032639"/>
                <a:gd name="connsiteY5896" fmla="*/ 320448 h 2801577"/>
                <a:gd name="connsiteX5897" fmla="*/ 3342062 w 10032639"/>
                <a:gd name="connsiteY5897" fmla="*/ 316847 h 2801577"/>
                <a:gd name="connsiteX5898" fmla="*/ 3343862 w 10032639"/>
                <a:gd name="connsiteY5898" fmla="*/ 313607 h 2801577"/>
                <a:gd name="connsiteX5899" fmla="*/ 3343862 w 10032639"/>
                <a:gd name="connsiteY5899" fmla="*/ 308206 h 2801577"/>
                <a:gd name="connsiteX5900" fmla="*/ 3153452 w 10032639"/>
                <a:gd name="connsiteY5900" fmla="*/ 294524 h 2801577"/>
                <a:gd name="connsiteX5901" fmla="*/ 3117098 w 10032639"/>
                <a:gd name="connsiteY5901" fmla="*/ 308206 h 2801577"/>
                <a:gd name="connsiteX5902" fmla="*/ 3084343 w 10032639"/>
                <a:gd name="connsiteY5902" fmla="*/ 320448 h 2801577"/>
                <a:gd name="connsiteX5903" fmla="*/ 2909411 w 10032639"/>
                <a:gd name="connsiteY5903" fmla="*/ 396779 h 2801577"/>
                <a:gd name="connsiteX5904" fmla="*/ 2814387 w 10032639"/>
                <a:gd name="connsiteY5904" fmla="*/ 439986 h 2801577"/>
                <a:gd name="connsiteX5905" fmla="*/ 2719002 w 10032639"/>
                <a:gd name="connsiteY5905" fmla="*/ 484992 h 2801577"/>
                <a:gd name="connsiteX5906" fmla="*/ 2684448 w 10032639"/>
                <a:gd name="connsiteY5906" fmla="*/ 500475 h 2801577"/>
                <a:gd name="connsiteX5907" fmla="*/ 2694886 w 10032639"/>
                <a:gd name="connsiteY5907" fmla="*/ 498674 h 2801577"/>
                <a:gd name="connsiteX5908" fmla="*/ 2703525 w 10032639"/>
                <a:gd name="connsiteY5908" fmla="*/ 496874 h 2801577"/>
                <a:gd name="connsiteX5909" fmla="*/ 2725841 w 10032639"/>
                <a:gd name="connsiteY5909" fmla="*/ 495074 h 2801577"/>
                <a:gd name="connsiteX5910" fmla="*/ 2746717 w 10032639"/>
                <a:gd name="connsiteY5910" fmla="*/ 491833 h 2801577"/>
                <a:gd name="connsiteX5911" fmla="*/ 2750317 w 10032639"/>
                <a:gd name="connsiteY5911" fmla="*/ 491833 h 2801577"/>
                <a:gd name="connsiteX5912" fmla="*/ 2750317 w 10032639"/>
                <a:gd name="connsiteY5912" fmla="*/ 490033 h 2801577"/>
                <a:gd name="connsiteX5913" fmla="*/ 2755356 w 10032639"/>
                <a:gd name="connsiteY5913" fmla="*/ 483192 h 2801577"/>
                <a:gd name="connsiteX5914" fmla="*/ 2757156 w 10032639"/>
                <a:gd name="connsiteY5914" fmla="*/ 475991 h 2801577"/>
                <a:gd name="connsiteX5915" fmla="*/ 2762195 w 10032639"/>
                <a:gd name="connsiteY5915" fmla="*/ 470950 h 2801577"/>
                <a:gd name="connsiteX5916" fmla="*/ 2767594 w 10032639"/>
                <a:gd name="connsiteY5916" fmla="*/ 465910 h 2801577"/>
                <a:gd name="connsiteX5917" fmla="*/ 2774433 w 10032639"/>
                <a:gd name="connsiteY5917" fmla="*/ 460509 h 2801577"/>
                <a:gd name="connsiteX5918" fmla="*/ 2781272 w 10032639"/>
                <a:gd name="connsiteY5918" fmla="*/ 458709 h 2801577"/>
                <a:gd name="connsiteX5919" fmla="*/ 2814387 w 10032639"/>
                <a:gd name="connsiteY5919" fmla="*/ 458709 h 2801577"/>
                <a:gd name="connsiteX5920" fmla="*/ 2814387 w 10032639"/>
                <a:gd name="connsiteY5920" fmla="*/ 453668 h 2801577"/>
                <a:gd name="connsiteX5921" fmla="*/ 2817626 w 10032639"/>
                <a:gd name="connsiteY5921" fmla="*/ 446827 h 2801577"/>
                <a:gd name="connsiteX5922" fmla="*/ 2821225 w 10032639"/>
                <a:gd name="connsiteY5922" fmla="*/ 439986 h 2801577"/>
                <a:gd name="connsiteX5923" fmla="*/ 2831664 w 10032639"/>
                <a:gd name="connsiteY5923" fmla="*/ 434585 h 2801577"/>
                <a:gd name="connsiteX5924" fmla="*/ 2838503 w 10032639"/>
                <a:gd name="connsiteY5924" fmla="*/ 432785 h 2801577"/>
                <a:gd name="connsiteX5925" fmla="*/ 2852181 w 10032639"/>
                <a:gd name="connsiteY5925" fmla="*/ 431344 h 2801577"/>
                <a:gd name="connsiteX5926" fmla="*/ 2869458 w 10032639"/>
                <a:gd name="connsiteY5926" fmla="*/ 415862 h 2801577"/>
                <a:gd name="connsiteX5927" fmla="*/ 2878096 w 10032639"/>
                <a:gd name="connsiteY5927" fmla="*/ 419103 h 2801577"/>
                <a:gd name="connsiteX5928" fmla="*/ 2888535 w 10032639"/>
                <a:gd name="connsiteY5928" fmla="*/ 422703 h 2801577"/>
                <a:gd name="connsiteX5929" fmla="*/ 2895374 w 10032639"/>
                <a:gd name="connsiteY5929" fmla="*/ 422703 h 2801577"/>
                <a:gd name="connsiteX5930" fmla="*/ 2900772 w 10032639"/>
                <a:gd name="connsiteY5930" fmla="*/ 420903 h 2801577"/>
                <a:gd name="connsiteX5931" fmla="*/ 2904372 w 10032639"/>
                <a:gd name="connsiteY5931" fmla="*/ 417302 h 2801577"/>
                <a:gd name="connsiteX5932" fmla="*/ 2911211 w 10032639"/>
                <a:gd name="connsiteY5932" fmla="*/ 410461 h 2801577"/>
                <a:gd name="connsiteX5933" fmla="*/ 2919850 w 10032639"/>
                <a:gd name="connsiteY5933" fmla="*/ 405421 h 2801577"/>
                <a:gd name="connsiteX5934" fmla="*/ 2930288 w 10032639"/>
                <a:gd name="connsiteY5934" fmla="*/ 401820 h 2801577"/>
                <a:gd name="connsiteX5935" fmla="*/ 2943966 w 10032639"/>
                <a:gd name="connsiteY5935" fmla="*/ 398219 h 2801577"/>
                <a:gd name="connsiteX5936" fmla="*/ 2943966 w 10032639"/>
                <a:gd name="connsiteY5936" fmla="*/ 391378 h 2801577"/>
                <a:gd name="connsiteX5937" fmla="*/ 2947565 w 10032639"/>
                <a:gd name="connsiteY5937" fmla="*/ 384537 h 2801577"/>
                <a:gd name="connsiteX5938" fmla="*/ 2951165 w 10032639"/>
                <a:gd name="connsiteY5938" fmla="*/ 380937 h 2801577"/>
                <a:gd name="connsiteX5939" fmla="*/ 2954404 w 10032639"/>
                <a:gd name="connsiteY5939" fmla="*/ 377696 h 2801577"/>
                <a:gd name="connsiteX5940" fmla="*/ 2959803 w 10032639"/>
                <a:gd name="connsiteY5940" fmla="*/ 375896 h 2801577"/>
                <a:gd name="connsiteX5941" fmla="*/ 2964842 w 10032639"/>
                <a:gd name="connsiteY5941" fmla="*/ 375896 h 2801577"/>
                <a:gd name="connsiteX5942" fmla="*/ 2973481 w 10032639"/>
                <a:gd name="connsiteY5942" fmla="*/ 375896 h 2801577"/>
                <a:gd name="connsiteX5943" fmla="*/ 2980320 w 10032639"/>
                <a:gd name="connsiteY5943" fmla="*/ 379137 h 2801577"/>
                <a:gd name="connsiteX5944" fmla="*/ 2985719 w 10032639"/>
                <a:gd name="connsiteY5944" fmla="*/ 382737 h 2801577"/>
                <a:gd name="connsiteX5945" fmla="*/ 2988958 w 10032639"/>
                <a:gd name="connsiteY5945" fmla="*/ 386338 h 2801577"/>
                <a:gd name="connsiteX5946" fmla="*/ 2997597 w 10032639"/>
                <a:gd name="connsiteY5946" fmla="*/ 375896 h 2801577"/>
                <a:gd name="connsiteX5947" fmla="*/ 3006236 w 10032639"/>
                <a:gd name="connsiteY5947" fmla="*/ 367255 h 2801577"/>
                <a:gd name="connsiteX5948" fmla="*/ 3018474 w 10032639"/>
                <a:gd name="connsiteY5948" fmla="*/ 361854 h 2801577"/>
                <a:gd name="connsiteX5949" fmla="*/ 3033951 w 10032639"/>
                <a:gd name="connsiteY5949" fmla="*/ 360054 h 2801577"/>
                <a:gd name="connsiteX5950" fmla="*/ 3039350 w 10032639"/>
                <a:gd name="connsiteY5950" fmla="*/ 358614 h 2801577"/>
                <a:gd name="connsiteX5951" fmla="*/ 3044390 w 10032639"/>
                <a:gd name="connsiteY5951" fmla="*/ 356813 h 2801577"/>
                <a:gd name="connsiteX5952" fmla="*/ 3047989 w 10032639"/>
                <a:gd name="connsiteY5952" fmla="*/ 355013 h 2801577"/>
                <a:gd name="connsiteX5953" fmla="*/ 3049788 w 10032639"/>
                <a:gd name="connsiteY5953" fmla="*/ 351413 h 2801577"/>
                <a:gd name="connsiteX5954" fmla="*/ 3053028 w 10032639"/>
                <a:gd name="connsiteY5954" fmla="*/ 342771 h 2801577"/>
                <a:gd name="connsiteX5955" fmla="*/ 3061667 w 10032639"/>
                <a:gd name="connsiteY5955" fmla="*/ 340971 h 2801577"/>
                <a:gd name="connsiteX5956" fmla="*/ 3080744 w 10032639"/>
                <a:gd name="connsiteY5956" fmla="*/ 337730 h 2801577"/>
                <a:gd name="connsiteX5957" fmla="*/ 3096581 w 10032639"/>
                <a:gd name="connsiteY5957" fmla="*/ 332330 h 2801577"/>
                <a:gd name="connsiteX5958" fmla="*/ 3106660 w 10032639"/>
                <a:gd name="connsiteY5958" fmla="*/ 327289 h 2801577"/>
                <a:gd name="connsiteX5959" fmla="*/ 3113858 w 10032639"/>
                <a:gd name="connsiteY5959" fmla="*/ 323688 h 2801577"/>
                <a:gd name="connsiteX5960" fmla="*/ 3125737 w 10032639"/>
                <a:gd name="connsiteY5960" fmla="*/ 315047 h 2801577"/>
                <a:gd name="connsiteX5961" fmla="*/ 3137974 w 10032639"/>
                <a:gd name="connsiteY5961" fmla="*/ 304966 h 2801577"/>
                <a:gd name="connsiteX5962" fmla="*/ 4633884 w 10032639"/>
                <a:gd name="connsiteY5962" fmla="*/ 284907 h 2801577"/>
                <a:gd name="connsiteX5963" fmla="*/ 4621634 w 10032639"/>
                <a:gd name="connsiteY5963" fmla="*/ 295347 h 2801577"/>
                <a:gd name="connsiteX5964" fmla="*/ 4632082 w 10032639"/>
                <a:gd name="connsiteY5964" fmla="*/ 289947 h 2801577"/>
                <a:gd name="connsiteX5965" fmla="*/ 3423409 w 10032639"/>
                <a:gd name="connsiteY5965" fmla="*/ 270400 h 2801577"/>
                <a:gd name="connsiteX5966" fmla="*/ 3371577 w 10032639"/>
                <a:gd name="connsiteY5966" fmla="*/ 290924 h 2801577"/>
                <a:gd name="connsiteX5967" fmla="*/ 3385615 w 10032639"/>
                <a:gd name="connsiteY5967" fmla="*/ 290924 h 2801577"/>
                <a:gd name="connsiteX5968" fmla="*/ 3397493 w 10032639"/>
                <a:gd name="connsiteY5968" fmla="*/ 287683 h 2801577"/>
                <a:gd name="connsiteX5969" fmla="*/ 3409731 w 10032639"/>
                <a:gd name="connsiteY5969" fmla="*/ 282282 h 2801577"/>
                <a:gd name="connsiteX5970" fmla="*/ 3419809 w 10032639"/>
                <a:gd name="connsiteY5970" fmla="*/ 271841 h 2801577"/>
                <a:gd name="connsiteX5971" fmla="*/ 427611 w 10032639"/>
                <a:gd name="connsiteY5971" fmla="*/ 259959 h 2801577"/>
                <a:gd name="connsiteX5972" fmla="*/ 392696 w 10032639"/>
                <a:gd name="connsiteY5972" fmla="*/ 290924 h 2801577"/>
                <a:gd name="connsiteX5973" fmla="*/ 399895 w 10032639"/>
                <a:gd name="connsiteY5973" fmla="*/ 289123 h 2801577"/>
                <a:gd name="connsiteX5974" fmla="*/ 404934 w 10032639"/>
                <a:gd name="connsiteY5974" fmla="*/ 287683 h 2801577"/>
                <a:gd name="connsiteX5975" fmla="*/ 415373 w 10032639"/>
                <a:gd name="connsiteY5975" fmla="*/ 275441 h 2801577"/>
                <a:gd name="connsiteX5976" fmla="*/ 131738 w 10032639"/>
                <a:gd name="connsiteY5976" fmla="*/ 247717 h 2801577"/>
                <a:gd name="connsiteX5977" fmla="*/ 124539 w 10032639"/>
                <a:gd name="connsiteY5977" fmla="*/ 251318 h 2801577"/>
                <a:gd name="connsiteX5978" fmla="*/ 124539 w 10032639"/>
                <a:gd name="connsiteY5978" fmla="*/ 256358 h 2801577"/>
                <a:gd name="connsiteX5979" fmla="*/ 853422 w 10032639"/>
                <a:gd name="connsiteY5979" fmla="*/ 245917 h 2801577"/>
                <a:gd name="connsiteX5980" fmla="*/ 849823 w 10032639"/>
                <a:gd name="connsiteY5980" fmla="*/ 249517 h 2801577"/>
                <a:gd name="connsiteX5981" fmla="*/ 851622 w 10032639"/>
                <a:gd name="connsiteY5981" fmla="*/ 249517 h 2801577"/>
                <a:gd name="connsiteX5982" fmla="*/ 9679416 w 10032639"/>
                <a:gd name="connsiteY5982" fmla="*/ 236745 h 2801577"/>
                <a:gd name="connsiteX5983" fmla="*/ 9657092 w 10032639"/>
                <a:gd name="connsiteY5983" fmla="*/ 261232 h 2801577"/>
                <a:gd name="connsiteX5984" fmla="*/ 9632608 w 10032639"/>
                <a:gd name="connsiteY5984" fmla="*/ 285359 h 2801577"/>
                <a:gd name="connsiteX5985" fmla="*/ 9594441 w 10032639"/>
                <a:gd name="connsiteY5985" fmla="*/ 324971 h 2801577"/>
                <a:gd name="connsiteX5986" fmla="*/ 9553033 w 10032639"/>
                <a:gd name="connsiteY5986" fmla="*/ 369983 h 2801577"/>
                <a:gd name="connsiteX5987" fmla="*/ 9468058 w 10032639"/>
                <a:gd name="connsiteY5987" fmla="*/ 468652 h 2801577"/>
                <a:gd name="connsiteX5988" fmla="*/ 9397486 w 10032639"/>
                <a:gd name="connsiteY5988" fmla="*/ 550395 h 2801577"/>
                <a:gd name="connsiteX5989" fmla="*/ 9418009 w 10032639"/>
                <a:gd name="connsiteY5989" fmla="*/ 539952 h 2801577"/>
                <a:gd name="connsiteX5990" fmla="*/ 9437093 w 10032639"/>
                <a:gd name="connsiteY5990" fmla="*/ 524108 h 2801577"/>
                <a:gd name="connsiteX5991" fmla="*/ 9454376 w 10032639"/>
                <a:gd name="connsiteY5991" fmla="*/ 508623 h 2801577"/>
                <a:gd name="connsiteX5992" fmla="*/ 9468058 w 10032639"/>
                <a:gd name="connsiteY5992" fmla="*/ 489538 h 2801577"/>
                <a:gd name="connsiteX5993" fmla="*/ 9485701 w 10032639"/>
                <a:gd name="connsiteY5993" fmla="*/ 466851 h 2801577"/>
                <a:gd name="connsiteX5994" fmla="*/ 9504785 w 10032639"/>
                <a:gd name="connsiteY5994" fmla="*/ 449566 h 2801577"/>
                <a:gd name="connsiteX5995" fmla="*/ 9527109 w 10032639"/>
                <a:gd name="connsiteY5995" fmla="*/ 434082 h 2801577"/>
                <a:gd name="connsiteX5996" fmla="*/ 9549793 w 10032639"/>
                <a:gd name="connsiteY5996" fmla="*/ 423999 h 2801577"/>
                <a:gd name="connsiteX5997" fmla="*/ 9556634 w 10032639"/>
                <a:gd name="connsiteY5997" fmla="*/ 409955 h 2801577"/>
                <a:gd name="connsiteX5998" fmla="*/ 9565276 w 10032639"/>
                <a:gd name="connsiteY5998" fmla="*/ 397711 h 2801577"/>
                <a:gd name="connsiteX5999" fmla="*/ 9575717 w 10032639"/>
                <a:gd name="connsiteY5999" fmla="*/ 387629 h 2801577"/>
                <a:gd name="connsiteX6000" fmla="*/ 9585799 w 10032639"/>
                <a:gd name="connsiteY6000" fmla="*/ 377186 h 2801577"/>
                <a:gd name="connsiteX6001" fmla="*/ 9603082 w 10032639"/>
                <a:gd name="connsiteY6001" fmla="*/ 364942 h 2801577"/>
                <a:gd name="connsiteX6002" fmla="*/ 9618925 w 10032639"/>
                <a:gd name="connsiteY6002" fmla="*/ 349098 h 2801577"/>
                <a:gd name="connsiteX6003" fmla="*/ 9625766 w 10032639"/>
                <a:gd name="connsiteY6003" fmla="*/ 340455 h 2801577"/>
                <a:gd name="connsiteX6004" fmla="*/ 9632608 w 10032639"/>
                <a:gd name="connsiteY6004" fmla="*/ 330012 h 2801577"/>
                <a:gd name="connsiteX6005" fmla="*/ 9643049 w 10032639"/>
                <a:gd name="connsiteY6005" fmla="*/ 311287 h 2801577"/>
                <a:gd name="connsiteX6006" fmla="*/ 9648450 w 10032639"/>
                <a:gd name="connsiteY6006" fmla="*/ 299043 h 2801577"/>
                <a:gd name="connsiteX6007" fmla="*/ 9655292 w 10032639"/>
                <a:gd name="connsiteY6007" fmla="*/ 288600 h 2801577"/>
                <a:gd name="connsiteX6008" fmla="*/ 9665733 w 10032639"/>
                <a:gd name="connsiteY6008" fmla="*/ 279958 h 2801577"/>
                <a:gd name="connsiteX6009" fmla="*/ 9677976 w 10032639"/>
                <a:gd name="connsiteY6009" fmla="*/ 271315 h 2801577"/>
                <a:gd name="connsiteX6010" fmla="*/ 9676175 w 10032639"/>
                <a:gd name="connsiteY6010" fmla="*/ 255831 h 2801577"/>
                <a:gd name="connsiteX6011" fmla="*/ 725283 w 10032639"/>
                <a:gd name="connsiteY6011" fmla="*/ 228634 h 2801577"/>
                <a:gd name="connsiteX6012" fmla="*/ 714844 w 10032639"/>
                <a:gd name="connsiteY6012" fmla="*/ 235475 h 2801577"/>
                <a:gd name="connsiteX6013" fmla="*/ 652574 w 10032639"/>
                <a:gd name="connsiteY6013" fmla="*/ 279042 h 2801577"/>
                <a:gd name="connsiteX6014" fmla="*/ 624859 w 10032639"/>
                <a:gd name="connsiteY6014" fmla="*/ 296324 h 2801577"/>
                <a:gd name="connsiteX6015" fmla="*/ 598943 w 10032639"/>
                <a:gd name="connsiteY6015" fmla="*/ 311807 h 2801577"/>
                <a:gd name="connsiteX6016" fmla="*/ 569428 w 10032639"/>
                <a:gd name="connsiteY6016" fmla="*/ 332330 h 2801577"/>
                <a:gd name="connsiteX6017" fmla="*/ 539913 w 10032639"/>
                <a:gd name="connsiteY6017" fmla="*/ 355013 h 2801577"/>
                <a:gd name="connsiteX6018" fmla="*/ 510397 w 10032639"/>
                <a:gd name="connsiteY6018" fmla="*/ 379137 h 2801577"/>
                <a:gd name="connsiteX6019" fmla="*/ 482682 w 10032639"/>
                <a:gd name="connsiteY6019" fmla="*/ 405421 h 2801577"/>
                <a:gd name="connsiteX6020" fmla="*/ 448127 w 10032639"/>
                <a:gd name="connsiteY6020" fmla="*/ 439986 h 2801577"/>
                <a:gd name="connsiteX6021" fmla="*/ 412133 w 10032639"/>
                <a:gd name="connsiteY6021" fmla="*/ 470950 h 2801577"/>
                <a:gd name="connsiteX6022" fmla="*/ 415373 w 10032639"/>
                <a:gd name="connsiteY6022" fmla="*/ 472751 h 2801577"/>
                <a:gd name="connsiteX6023" fmla="*/ 418972 w 10032639"/>
                <a:gd name="connsiteY6023" fmla="*/ 472751 h 2801577"/>
                <a:gd name="connsiteX6024" fmla="*/ 425811 w 10032639"/>
                <a:gd name="connsiteY6024" fmla="*/ 469150 h 2801577"/>
                <a:gd name="connsiteX6025" fmla="*/ 432650 w 10032639"/>
                <a:gd name="connsiteY6025" fmla="*/ 460509 h 2801577"/>
                <a:gd name="connsiteX6026" fmla="*/ 443088 w 10032639"/>
                <a:gd name="connsiteY6026" fmla="*/ 453668 h 2801577"/>
                <a:gd name="connsiteX6027" fmla="*/ 453527 w 10032639"/>
                <a:gd name="connsiteY6027" fmla="*/ 446827 h 2801577"/>
                <a:gd name="connsiteX6028" fmla="*/ 463965 w 10032639"/>
                <a:gd name="connsiteY6028" fmla="*/ 441426 h 2801577"/>
                <a:gd name="connsiteX6029" fmla="*/ 475843 w 10032639"/>
                <a:gd name="connsiteY6029" fmla="*/ 439986 h 2801577"/>
                <a:gd name="connsiteX6030" fmla="*/ 486281 w 10032639"/>
                <a:gd name="connsiteY6030" fmla="*/ 439986 h 2801577"/>
                <a:gd name="connsiteX6031" fmla="*/ 505358 w 10032639"/>
                <a:gd name="connsiteY6031" fmla="*/ 417302 h 2801577"/>
                <a:gd name="connsiteX6032" fmla="*/ 528035 w 10032639"/>
                <a:gd name="connsiteY6032" fmla="*/ 398219 h 2801577"/>
                <a:gd name="connsiteX6033" fmla="*/ 538113 w 10032639"/>
                <a:gd name="connsiteY6033" fmla="*/ 388138 h 2801577"/>
                <a:gd name="connsiteX6034" fmla="*/ 550351 w 10032639"/>
                <a:gd name="connsiteY6034" fmla="*/ 379137 h 2801577"/>
                <a:gd name="connsiteX6035" fmla="*/ 562589 w 10032639"/>
                <a:gd name="connsiteY6035" fmla="*/ 372296 h 2801577"/>
                <a:gd name="connsiteX6036" fmla="*/ 576267 w 10032639"/>
                <a:gd name="connsiteY6036" fmla="*/ 365455 h 2801577"/>
                <a:gd name="connsiteX6037" fmla="*/ 576267 w 10032639"/>
                <a:gd name="connsiteY6037" fmla="*/ 337730 h 2801577"/>
                <a:gd name="connsiteX6038" fmla="*/ 586705 w 10032639"/>
                <a:gd name="connsiteY6038" fmla="*/ 334130 h 2801577"/>
                <a:gd name="connsiteX6039" fmla="*/ 609021 w 10032639"/>
                <a:gd name="connsiteY6039" fmla="*/ 325489 h 2801577"/>
                <a:gd name="connsiteX6040" fmla="*/ 629898 w 10032639"/>
                <a:gd name="connsiteY6040" fmla="*/ 316847 h 2801577"/>
                <a:gd name="connsiteX6041" fmla="*/ 629898 w 10032639"/>
                <a:gd name="connsiteY6041" fmla="*/ 311807 h 2801577"/>
                <a:gd name="connsiteX6042" fmla="*/ 631698 w 10032639"/>
                <a:gd name="connsiteY6042" fmla="*/ 306406 h 2801577"/>
                <a:gd name="connsiteX6043" fmla="*/ 634937 w 10032639"/>
                <a:gd name="connsiteY6043" fmla="*/ 297765 h 2801577"/>
                <a:gd name="connsiteX6044" fmla="*/ 640336 w 10032639"/>
                <a:gd name="connsiteY6044" fmla="*/ 290924 h 2801577"/>
                <a:gd name="connsiteX6045" fmla="*/ 648975 w 10032639"/>
                <a:gd name="connsiteY6045" fmla="*/ 285883 h 2801577"/>
                <a:gd name="connsiteX6046" fmla="*/ 659413 w 10032639"/>
                <a:gd name="connsiteY6046" fmla="*/ 280482 h 2801577"/>
                <a:gd name="connsiteX6047" fmla="*/ 661213 w 10032639"/>
                <a:gd name="connsiteY6047" fmla="*/ 280482 h 2801577"/>
                <a:gd name="connsiteX6048" fmla="*/ 669852 w 10032639"/>
                <a:gd name="connsiteY6048" fmla="*/ 277241 h 2801577"/>
                <a:gd name="connsiteX6049" fmla="*/ 678490 w 10032639"/>
                <a:gd name="connsiteY6049" fmla="*/ 271841 h 2801577"/>
                <a:gd name="connsiteX6050" fmla="*/ 688929 w 10032639"/>
                <a:gd name="connsiteY6050" fmla="*/ 265000 h 2801577"/>
                <a:gd name="connsiteX6051" fmla="*/ 695768 w 10032639"/>
                <a:gd name="connsiteY6051" fmla="*/ 254558 h 2801577"/>
                <a:gd name="connsiteX6052" fmla="*/ 704406 w 10032639"/>
                <a:gd name="connsiteY6052" fmla="*/ 245917 h 2801577"/>
                <a:gd name="connsiteX6053" fmla="*/ 1329265 w 10032639"/>
                <a:gd name="connsiteY6053" fmla="*/ 226834 h 2801577"/>
                <a:gd name="connsiteX6054" fmla="*/ 1282473 w 10032639"/>
                <a:gd name="connsiteY6054" fmla="*/ 259959 h 2801577"/>
                <a:gd name="connsiteX6055" fmla="*/ 1233881 w 10032639"/>
                <a:gd name="connsiteY6055" fmla="*/ 289123 h 2801577"/>
                <a:gd name="connsiteX6056" fmla="*/ 1185649 w 10032639"/>
                <a:gd name="connsiteY6056" fmla="*/ 321888 h 2801577"/>
                <a:gd name="connsiteX6057" fmla="*/ 1162972 w 10032639"/>
                <a:gd name="connsiteY6057" fmla="*/ 340971 h 2801577"/>
                <a:gd name="connsiteX6058" fmla="*/ 1142456 w 10032639"/>
                <a:gd name="connsiteY6058" fmla="*/ 358614 h 2801577"/>
                <a:gd name="connsiteX6059" fmla="*/ 1140656 w 10032639"/>
                <a:gd name="connsiteY6059" fmla="*/ 360054 h 2801577"/>
                <a:gd name="connsiteX6060" fmla="*/ 1144255 w 10032639"/>
                <a:gd name="connsiteY6060" fmla="*/ 363654 h 2801577"/>
                <a:gd name="connsiteX6061" fmla="*/ 1147495 w 10032639"/>
                <a:gd name="connsiteY6061" fmla="*/ 367255 h 2801577"/>
                <a:gd name="connsiteX6062" fmla="*/ 1156133 w 10032639"/>
                <a:gd name="connsiteY6062" fmla="*/ 360054 h 2801577"/>
                <a:gd name="connsiteX6063" fmla="*/ 1168372 w 10032639"/>
                <a:gd name="connsiteY6063" fmla="*/ 351413 h 2801577"/>
                <a:gd name="connsiteX6064" fmla="*/ 1175210 w 10032639"/>
                <a:gd name="connsiteY6064" fmla="*/ 346372 h 2801577"/>
                <a:gd name="connsiteX6065" fmla="*/ 1182049 w 10032639"/>
                <a:gd name="connsiteY6065" fmla="*/ 340971 h 2801577"/>
                <a:gd name="connsiteX6066" fmla="*/ 1194287 w 10032639"/>
                <a:gd name="connsiteY6066" fmla="*/ 332330 h 2801577"/>
                <a:gd name="connsiteX6067" fmla="*/ 1201126 w 10032639"/>
                <a:gd name="connsiteY6067" fmla="*/ 325489 h 2801577"/>
                <a:gd name="connsiteX6068" fmla="*/ 1209765 w 10032639"/>
                <a:gd name="connsiteY6068" fmla="*/ 318648 h 2801577"/>
                <a:gd name="connsiteX6069" fmla="*/ 1216604 w 10032639"/>
                <a:gd name="connsiteY6069" fmla="*/ 315047 h 2801577"/>
                <a:gd name="connsiteX6070" fmla="*/ 1225242 w 10032639"/>
                <a:gd name="connsiteY6070" fmla="*/ 311807 h 2801577"/>
                <a:gd name="connsiteX6071" fmla="*/ 1233881 w 10032639"/>
                <a:gd name="connsiteY6071" fmla="*/ 306406 h 2801577"/>
                <a:gd name="connsiteX6072" fmla="*/ 1261957 w 10032639"/>
                <a:gd name="connsiteY6072" fmla="*/ 289123 h 2801577"/>
                <a:gd name="connsiteX6073" fmla="*/ 1277434 w 10032639"/>
                <a:gd name="connsiteY6073" fmla="*/ 280482 h 2801577"/>
                <a:gd name="connsiteX6074" fmla="*/ 1292911 w 10032639"/>
                <a:gd name="connsiteY6074" fmla="*/ 273641 h 2801577"/>
                <a:gd name="connsiteX6075" fmla="*/ 1306589 w 10032639"/>
                <a:gd name="connsiteY6075" fmla="*/ 266800 h 2801577"/>
                <a:gd name="connsiteX6076" fmla="*/ 1317027 w 10032639"/>
                <a:gd name="connsiteY6076" fmla="*/ 258159 h 2801577"/>
                <a:gd name="connsiteX6077" fmla="*/ 1323866 w 10032639"/>
                <a:gd name="connsiteY6077" fmla="*/ 247717 h 2801577"/>
                <a:gd name="connsiteX6078" fmla="*/ 1330705 w 10032639"/>
                <a:gd name="connsiteY6078" fmla="*/ 237276 h 2801577"/>
                <a:gd name="connsiteX6079" fmla="*/ 1330705 w 10032639"/>
                <a:gd name="connsiteY6079" fmla="*/ 226834 h 2801577"/>
                <a:gd name="connsiteX6080" fmla="*/ 4886439 w 10032639"/>
                <a:gd name="connsiteY6080" fmla="*/ 224064 h 2801577"/>
                <a:gd name="connsiteX6081" fmla="*/ 4805016 w 10032639"/>
                <a:gd name="connsiteY6081" fmla="*/ 288147 h 2801577"/>
                <a:gd name="connsiteX6082" fmla="*/ 4763584 w 10032639"/>
                <a:gd name="connsiteY6082" fmla="*/ 319468 h 2801577"/>
                <a:gd name="connsiteX6083" fmla="*/ 4720351 w 10032639"/>
                <a:gd name="connsiteY6083" fmla="*/ 350430 h 2801577"/>
                <a:gd name="connsiteX6084" fmla="*/ 4669912 w 10032639"/>
                <a:gd name="connsiteY6084" fmla="*/ 385351 h 2801577"/>
                <a:gd name="connsiteX6085" fmla="*/ 4618032 w 10032639"/>
                <a:gd name="connsiteY6085" fmla="*/ 418113 h 2801577"/>
                <a:gd name="connsiteX6086" fmla="*/ 4566152 w 10032639"/>
                <a:gd name="connsiteY6086" fmla="*/ 449074 h 2801577"/>
                <a:gd name="connsiteX6087" fmla="*/ 4515713 w 10032639"/>
                <a:gd name="connsiteY6087" fmla="*/ 480396 h 2801577"/>
                <a:gd name="connsiteX6088" fmla="*/ 4515713 w 10032639"/>
                <a:gd name="connsiteY6088" fmla="*/ 487236 h 2801577"/>
                <a:gd name="connsiteX6089" fmla="*/ 4515713 w 10032639"/>
                <a:gd name="connsiteY6089" fmla="*/ 492636 h 2801577"/>
                <a:gd name="connsiteX6090" fmla="*/ 4567593 w 10032639"/>
                <a:gd name="connsiteY6090" fmla="*/ 454474 h 2801577"/>
                <a:gd name="connsiteX6091" fmla="*/ 4616230 w 10032639"/>
                <a:gd name="connsiteY6091" fmla="*/ 421713 h 2801577"/>
                <a:gd name="connsiteX6092" fmla="*/ 4661265 w 10032639"/>
                <a:gd name="connsiteY6092" fmla="*/ 392192 h 2801577"/>
                <a:gd name="connsiteX6093" fmla="*/ 4704498 w 10032639"/>
                <a:gd name="connsiteY6093" fmla="*/ 366270 h 2801577"/>
                <a:gd name="connsiteX6094" fmla="*/ 4754937 w 10032639"/>
                <a:gd name="connsiteY6094" fmla="*/ 339989 h 2801577"/>
                <a:gd name="connsiteX6095" fmla="*/ 4801773 w 10032639"/>
                <a:gd name="connsiteY6095" fmla="*/ 310828 h 2801577"/>
                <a:gd name="connsiteX6096" fmla="*/ 4848249 w 10032639"/>
                <a:gd name="connsiteY6096" fmla="*/ 279507 h 2801577"/>
                <a:gd name="connsiteX6097" fmla="*/ 4893644 w 10032639"/>
                <a:gd name="connsiteY6097" fmla="*/ 246745 h 2801577"/>
                <a:gd name="connsiteX6098" fmla="*/ 9371201 w 10032639"/>
                <a:gd name="connsiteY6098" fmla="*/ 210818 h 2801577"/>
                <a:gd name="connsiteX6099" fmla="*/ 9333034 w 10032639"/>
                <a:gd name="connsiteY6099" fmla="*/ 240346 h 2801577"/>
                <a:gd name="connsiteX6100" fmla="*/ 9295227 w 10032639"/>
                <a:gd name="connsiteY6100" fmla="*/ 273116 h 2801577"/>
                <a:gd name="connsiteX6101" fmla="*/ 9258861 w 10032639"/>
                <a:gd name="connsiteY6101" fmla="*/ 305885 h 2801577"/>
                <a:gd name="connsiteX6102" fmla="*/ 9222494 w 10032639"/>
                <a:gd name="connsiteY6102" fmla="*/ 339015 h 2801577"/>
                <a:gd name="connsiteX6103" fmla="*/ 9161644 w 10032639"/>
                <a:gd name="connsiteY6103" fmla="*/ 401312 h 2801577"/>
                <a:gd name="connsiteX6104" fmla="*/ 9097912 w 10032639"/>
                <a:gd name="connsiteY6104" fmla="*/ 466851 h 2801577"/>
                <a:gd name="connsiteX6105" fmla="*/ 9132478 w 10032639"/>
                <a:gd name="connsiteY6105" fmla="*/ 475494 h 2801577"/>
                <a:gd name="connsiteX6106" fmla="*/ 9139320 w 10032639"/>
                <a:gd name="connsiteY6106" fmla="*/ 463610 h 2801577"/>
                <a:gd name="connsiteX6107" fmla="*/ 9142920 w 10032639"/>
                <a:gd name="connsiteY6107" fmla="*/ 460009 h 2801577"/>
                <a:gd name="connsiteX6108" fmla="*/ 9142920 w 10032639"/>
                <a:gd name="connsiteY6108" fmla="*/ 454968 h 2801577"/>
                <a:gd name="connsiteX6109" fmla="*/ 9142920 w 10032639"/>
                <a:gd name="connsiteY6109" fmla="*/ 448126 h 2801577"/>
                <a:gd name="connsiteX6110" fmla="*/ 9147961 w 10032639"/>
                <a:gd name="connsiteY6110" fmla="*/ 444525 h 2801577"/>
                <a:gd name="connsiteX6111" fmla="*/ 9154802 w 10032639"/>
                <a:gd name="connsiteY6111" fmla="*/ 437683 h 2801577"/>
                <a:gd name="connsiteX6112" fmla="*/ 9159843 w 10032639"/>
                <a:gd name="connsiteY6112" fmla="*/ 429040 h 2801577"/>
                <a:gd name="connsiteX6113" fmla="*/ 9163444 w 10032639"/>
                <a:gd name="connsiteY6113" fmla="*/ 425439 h 2801577"/>
                <a:gd name="connsiteX6114" fmla="*/ 9172085 w 10032639"/>
                <a:gd name="connsiteY6114" fmla="*/ 418597 h 2801577"/>
                <a:gd name="connsiteX6115" fmla="*/ 9186128 w 10032639"/>
                <a:gd name="connsiteY6115" fmla="*/ 413556 h 2801577"/>
                <a:gd name="connsiteX6116" fmla="*/ 9191169 w 10032639"/>
                <a:gd name="connsiteY6116" fmla="*/ 397711 h 2801577"/>
                <a:gd name="connsiteX6117" fmla="*/ 9198010 w 10032639"/>
                <a:gd name="connsiteY6117" fmla="*/ 385828 h 2801577"/>
                <a:gd name="connsiteX6118" fmla="*/ 9208452 w 10032639"/>
                <a:gd name="connsiteY6118" fmla="*/ 375385 h 2801577"/>
                <a:gd name="connsiteX6119" fmla="*/ 9222494 w 10032639"/>
                <a:gd name="connsiteY6119" fmla="*/ 368183 h 2801577"/>
                <a:gd name="connsiteX6120" fmla="*/ 9229336 w 10032639"/>
                <a:gd name="connsiteY6120" fmla="*/ 363142 h 2801577"/>
                <a:gd name="connsiteX6121" fmla="*/ 9232936 w 10032639"/>
                <a:gd name="connsiteY6121" fmla="*/ 358100 h 2801577"/>
                <a:gd name="connsiteX6122" fmla="*/ 9234737 w 10032639"/>
                <a:gd name="connsiteY6122" fmla="*/ 352699 h 2801577"/>
                <a:gd name="connsiteX6123" fmla="*/ 9236177 w 10032639"/>
                <a:gd name="connsiteY6123" fmla="*/ 347657 h 2801577"/>
                <a:gd name="connsiteX6124" fmla="*/ 9236177 w 10032639"/>
                <a:gd name="connsiteY6124" fmla="*/ 337214 h 2801577"/>
                <a:gd name="connsiteX6125" fmla="*/ 9244818 w 10032639"/>
                <a:gd name="connsiteY6125" fmla="*/ 333613 h 2801577"/>
                <a:gd name="connsiteX6126" fmla="*/ 9263902 w 10032639"/>
                <a:gd name="connsiteY6126" fmla="*/ 324971 h 2801577"/>
                <a:gd name="connsiteX6127" fmla="*/ 9277944 w 10032639"/>
                <a:gd name="connsiteY6127" fmla="*/ 316328 h 2801577"/>
                <a:gd name="connsiteX6128" fmla="*/ 9289827 w 10032639"/>
                <a:gd name="connsiteY6128" fmla="*/ 305885 h 2801577"/>
                <a:gd name="connsiteX6129" fmla="*/ 9298468 w 10032639"/>
                <a:gd name="connsiteY6129" fmla="*/ 294002 h 2801577"/>
                <a:gd name="connsiteX6130" fmla="*/ 9308910 w 10032639"/>
                <a:gd name="connsiteY6130" fmla="*/ 278517 h 2801577"/>
                <a:gd name="connsiteX6131" fmla="*/ 9322592 w 10032639"/>
                <a:gd name="connsiteY6131" fmla="*/ 264473 h 2801577"/>
                <a:gd name="connsiteX6132" fmla="*/ 9338435 w 10032639"/>
                <a:gd name="connsiteY6132" fmla="*/ 250789 h 2801577"/>
                <a:gd name="connsiteX6133" fmla="*/ 9355718 w 10032639"/>
                <a:gd name="connsiteY6133" fmla="*/ 238546 h 2801577"/>
                <a:gd name="connsiteX6134" fmla="*/ 9362559 w 10032639"/>
                <a:gd name="connsiteY6134" fmla="*/ 222701 h 2801577"/>
                <a:gd name="connsiteX6135" fmla="*/ 9492543 w 10032639"/>
                <a:gd name="connsiteY6135" fmla="*/ 205416 h 2801577"/>
                <a:gd name="connsiteX6136" fmla="*/ 9471659 w 10032639"/>
                <a:gd name="connsiteY6136" fmla="*/ 224502 h 2801577"/>
                <a:gd name="connsiteX6137" fmla="*/ 9452575 w 10032639"/>
                <a:gd name="connsiteY6137" fmla="*/ 243587 h 2801577"/>
                <a:gd name="connsiteX6138" fmla="*/ 9418009 w 10032639"/>
                <a:gd name="connsiteY6138" fmla="*/ 276717 h 2801577"/>
                <a:gd name="connsiteX6139" fmla="*/ 9383443 w 10032639"/>
                <a:gd name="connsiteY6139" fmla="*/ 311287 h 2801577"/>
                <a:gd name="connsiteX6140" fmla="*/ 9341676 w 10032639"/>
                <a:gd name="connsiteY6140" fmla="*/ 354499 h 2801577"/>
                <a:gd name="connsiteX6141" fmla="*/ 9338435 w 10032639"/>
                <a:gd name="connsiteY6141" fmla="*/ 358100 h 2801577"/>
                <a:gd name="connsiteX6142" fmla="*/ 9366160 w 10032639"/>
                <a:gd name="connsiteY6142" fmla="*/ 337214 h 2801577"/>
                <a:gd name="connsiteX6143" fmla="*/ 9398926 w 10032639"/>
                <a:gd name="connsiteY6143" fmla="*/ 313087 h 2801577"/>
                <a:gd name="connsiteX6144" fmla="*/ 9412968 w 10032639"/>
                <a:gd name="connsiteY6144" fmla="*/ 300844 h 2801577"/>
                <a:gd name="connsiteX6145" fmla="*/ 9423050 w 10032639"/>
                <a:gd name="connsiteY6145" fmla="*/ 287160 h 2801577"/>
                <a:gd name="connsiteX6146" fmla="*/ 9435292 w 10032639"/>
                <a:gd name="connsiteY6146" fmla="*/ 274916 h 2801577"/>
                <a:gd name="connsiteX6147" fmla="*/ 9443934 w 10032639"/>
                <a:gd name="connsiteY6147" fmla="*/ 259432 h 2801577"/>
                <a:gd name="connsiteX6148" fmla="*/ 9447535 w 10032639"/>
                <a:gd name="connsiteY6148" fmla="*/ 255831 h 2801577"/>
                <a:gd name="connsiteX6149" fmla="*/ 9450775 w 10032639"/>
                <a:gd name="connsiteY6149" fmla="*/ 250789 h 2801577"/>
                <a:gd name="connsiteX6150" fmla="*/ 9457616 w 10032639"/>
                <a:gd name="connsiteY6150" fmla="*/ 245388 h 2801577"/>
                <a:gd name="connsiteX6151" fmla="*/ 9471659 w 10032639"/>
                <a:gd name="connsiteY6151" fmla="*/ 231704 h 2801577"/>
                <a:gd name="connsiteX6152" fmla="*/ 9482101 w 10032639"/>
                <a:gd name="connsiteY6152" fmla="*/ 217660 h 2801577"/>
                <a:gd name="connsiteX6153" fmla="*/ 9485701 w 10032639"/>
                <a:gd name="connsiteY6153" fmla="*/ 214059 h 2801577"/>
                <a:gd name="connsiteX6154" fmla="*/ 9488942 w 10032639"/>
                <a:gd name="connsiteY6154" fmla="*/ 209017 h 2801577"/>
                <a:gd name="connsiteX6155" fmla="*/ 3806027 w 10032639"/>
                <a:gd name="connsiteY6155" fmla="*/ 200910 h 2801577"/>
                <a:gd name="connsiteX6156" fmla="*/ 3778312 w 10032639"/>
                <a:gd name="connsiteY6156" fmla="*/ 211352 h 2801577"/>
                <a:gd name="connsiteX6157" fmla="*/ 3752396 w 10032639"/>
                <a:gd name="connsiteY6157" fmla="*/ 218193 h 2801577"/>
                <a:gd name="connsiteX6158" fmla="*/ 3738358 w 10032639"/>
                <a:gd name="connsiteY6158" fmla="*/ 223233 h 2801577"/>
                <a:gd name="connsiteX6159" fmla="*/ 3724680 w 10032639"/>
                <a:gd name="connsiteY6159" fmla="*/ 232235 h 2801577"/>
                <a:gd name="connsiteX6160" fmla="*/ 3727920 w 10032639"/>
                <a:gd name="connsiteY6160" fmla="*/ 237276 h 2801577"/>
                <a:gd name="connsiteX6161" fmla="*/ 3731519 w 10032639"/>
                <a:gd name="connsiteY6161" fmla="*/ 245917 h 2801577"/>
                <a:gd name="connsiteX6162" fmla="*/ 3733319 w 10032639"/>
                <a:gd name="connsiteY6162" fmla="*/ 254558 h 2801577"/>
                <a:gd name="connsiteX6163" fmla="*/ 3733319 w 10032639"/>
                <a:gd name="connsiteY6163" fmla="*/ 263199 h 2801577"/>
                <a:gd name="connsiteX6164" fmla="*/ 3733319 w 10032639"/>
                <a:gd name="connsiteY6164" fmla="*/ 270400 h 2801577"/>
                <a:gd name="connsiteX6165" fmla="*/ 3729719 w 10032639"/>
                <a:gd name="connsiteY6165" fmla="*/ 273641 h 2801577"/>
                <a:gd name="connsiteX6166" fmla="*/ 3769673 w 10032639"/>
                <a:gd name="connsiteY6166" fmla="*/ 256358 h 2801577"/>
                <a:gd name="connsiteX6167" fmla="*/ 3807827 w 10032639"/>
                <a:gd name="connsiteY6167" fmla="*/ 239076 h 2801577"/>
                <a:gd name="connsiteX6168" fmla="*/ 3806027 w 10032639"/>
                <a:gd name="connsiteY6168" fmla="*/ 223233 h 2801577"/>
                <a:gd name="connsiteX6169" fmla="*/ 3806027 w 10032639"/>
                <a:gd name="connsiteY6169" fmla="*/ 214592 h 2801577"/>
                <a:gd name="connsiteX6170" fmla="*/ 3806027 w 10032639"/>
                <a:gd name="connsiteY6170" fmla="*/ 204151 h 2801577"/>
                <a:gd name="connsiteX6171" fmla="*/ 192209 w 10032639"/>
                <a:gd name="connsiteY6171" fmla="*/ 176787 h 2801577"/>
                <a:gd name="connsiteX6172" fmla="*/ 183570 w 10032639"/>
                <a:gd name="connsiteY6172" fmla="*/ 185428 h 2801577"/>
                <a:gd name="connsiteX6173" fmla="*/ 173132 w 10032639"/>
                <a:gd name="connsiteY6173" fmla="*/ 194069 h 2801577"/>
                <a:gd name="connsiteX6174" fmla="*/ 174931 w 10032639"/>
                <a:gd name="connsiteY6174" fmla="*/ 200910 h 2801577"/>
                <a:gd name="connsiteX6175" fmla="*/ 9406127 w 10032639"/>
                <a:gd name="connsiteY6175" fmla="*/ 169046 h 2801577"/>
                <a:gd name="connsiteX6176" fmla="*/ 9402527 w 10032639"/>
                <a:gd name="connsiteY6176" fmla="*/ 174447 h 2801577"/>
                <a:gd name="connsiteX6177" fmla="*/ 9395685 w 10032639"/>
                <a:gd name="connsiteY6177" fmla="*/ 186331 h 2801577"/>
                <a:gd name="connsiteX6178" fmla="*/ 9388844 w 10032639"/>
                <a:gd name="connsiteY6178" fmla="*/ 196774 h 2801577"/>
                <a:gd name="connsiteX6179" fmla="*/ 9392085 w 10032639"/>
                <a:gd name="connsiteY6179" fmla="*/ 194973 h 2801577"/>
                <a:gd name="connsiteX6180" fmla="*/ 9395685 w 10032639"/>
                <a:gd name="connsiteY6180" fmla="*/ 191732 h 2801577"/>
                <a:gd name="connsiteX6181" fmla="*/ 9400726 w 10032639"/>
                <a:gd name="connsiteY6181" fmla="*/ 186331 h 2801577"/>
                <a:gd name="connsiteX6182" fmla="*/ 9402527 w 10032639"/>
                <a:gd name="connsiteY6182" fmla="*/ 179489 h 2801577"/>
                <a:gd name="connsiteX6183" fmla="*/ 9404327 w 10032639"/>
                <a:gd name="connsiteY6183" fmla="*/ 172647 h 2801577"/>
                <a:gd name="connsiteX6184" fmla="*/ 4687205 w 10032639"/>
                <a:gd name="connsiteY6184" fmla="*/ 168622 h 2801577"/>
                <a:gd name="connsiteX6185" fmla="*/ 4676757 w 10032639"/>
                <a:gd name="connsiteY6185" fmla="*/ 172222 h 2801577"/>
                <a:gd name="connsiteX6186" fmla="*/ 4664868 w 10032639"/>
                <a:gd name="connsiteY6186" fmla="*/ 179062 h 2801577"/>
                <a:gd name="connsiteX6187" fmla="*/ 4654420 w 10032639"/>
                <a:gd name="connsiteY6187" fmla="*/ 182662 h 2801577"/>
                <a:gd name="connsiteX6188" fmla="*/ 4643972 w 10032639"/>
                <a:gd name="connsiteY6188" fmla="*/ 187702 h 2801577"/>
                <a:gd name="connsiteX6189" fmla="*/ 4625237 w 10032639"/>
                <a:gd name="connsiteY6189" fmla="*/ 203183 h 2801577"/>
                <a:gd name="connsiteX6190" fmla="*/ 4607584 w 10032639"/>
                <a:gd name="connsiteY6190" fmla="*/ 219024 h 2801577"/>
                <a:gd name="connsiteX6191" fmla="*/ 4597136 w 10032639"/>
                <a:gd name="connsiteY6191" fmla="*/ 227664 h 2801577"/>
                <a:gd name="connsiteX6192" fmla="*/ 4588489 w 10032639"/>
                <a:gd name="connsiteY6192" fmla="*/ 234505 h 2801577"/>
                <a:gd name="connsiteX6193" fmla="*/ 4578041 w 10032639"/>
                <a:gd name="connsiteY6193" fmla="*/ 238105 h 2801577"/>
                <a:gd name="connsiteX6194" fmla="*/ 4566152 w 10032639"/>
                <a:gd name="connsiteY6194" fmla="*/ 241345 h 2801577"/>
                <a:gd name="connsiteX6195" fmla="*/ 4562549 w 10032639"/>
                <a:gd name="connsiteY6195" fmla="*/ 246745 h 2801577"/>
                <a:gd name="connsiteX6196" fmla="*/ 4557505 w 10032639"/>
                <a:gd name="connsiteY6196" fmla="*/ 251785 h 2801577"/>
                <a:gd name="connsiteX6197" fmla="*/ 4548498 w 10032639"/>
                <a:gd name="connsiteY6197" fmla="*/ 258986 h 2801577"/>
                <a:gd name="connsiteX6198" fmla="*/ 4538410 w 10032639"/>
                <a:gd name="connsiteY6198" fmla="*/ 264026 h 2801577"/>
                <a:gd name="connsiteX6199" fmla="*/ 4527962 w 10032639"/>
                <a:gd name="connsiteY6199" fmla="*/ 267626 h 2801577"/>
                <a:gd name="connsiteX6200" fmla="*/ 4524359 w 10032639"/>
                <a:gd name="connsiteY6200" fmla="*/ 274466 h 2801577"/>
                <a:gd name="connsiteX6201" fmla="*/ 4519316 w 10032639"/>
                <a:gd name="connsiteY6201" fmla="*/ 281307 h 2801577"/>
                <a:gd name="connsiteX6202" fmla="*/ 4508868 w 10032639"/>
                <a:gd name="connsiteY6202" fmla="*/ 289947 h 2801577"/>
                <a:gd name="connsiteX6203" fmla="*/ 4482928 w 10032639"/>
                <a:gd name="connsiteY6203" fmla="*/ 305428 h 2801577"/>
                <a:gd name="connsiteX6204" fmla="*/ 4476082 w 10032639"/>
                <a:gd name="connsiteY6204" fmla="*/ 310828 h 2801577"/>
                <a:gd name="connsiteX6205" fmla="*/ 4472187 w 10032639"/>
                <a:gd name="connsiteY6205" fmla="*/ 315758 h 2801577"/>
                <a:gd name="connsiteX6206" fmla="*/ 4469237 w 10032639"/>
                <a:gd name="connsiteY6206" fmla="*/ 317668 h 2801577"/>
                <a:gd name="connsiteX6207" fmla="*/ 4470678 w 10032639"/>
                <a:gd name="connsiteY6207" fmla="*/ 317668 h 2801577"/>
                <a:gd name="connsiteX6208" fmla="*/ 4472187 w 10032639"/>
                <a:gd name="connsiteY6208" fmla="*/ 315758 h 2801577"/>
                <a:gd name="connsiteX6209" fmla="*/ 4552101 w 10032639"/>
                <a:gd name="connsiteY6209" fmla="*/ 264026 h 2801577"/>
                <a:gd name="connsiteX6210" fmla="*/ 4558946 w 10032639"/>
                <a:gd name="connsiteY6210" fmla="*/ 260786 h 2801577"/>
                <a:gd name="connsiteX6211" fmla="*/ 4612988 w 10032639"/>
                <a:gd name="connsiteY6211" fmla="*/ 225864 h 2801577"/>
                <a:gd name="connsiteX6212" fmla="*/ 4664868 w 10032639"/>
                <a:gd name="connsiteY6212" fmla="*/ 193103 h 2801577"/>
                <a:gd name="connsiteX6213" fmla="*/ 4675316 w 10032639"/>
                <a:gd name="connsiteY6213" fmla="*/ 179062 h 2801577"/>
                <a:gd name="connsiteX6214" fmla="*/ 2558108 w 10032639"/>
                <a:gd name="connsiteY6214" fmla="*/ 168145 h 2801577"/>
                <a:gd name="connsiteX6215" fmla="*/ 2553069 w 10032639"/>
                <a:gd name="connsiteY6215" fmla="*/ 185428 h 2801577"/>
                <a:gd name="connsiteX6216" fmla="*/ 2547670 w 10032639"/>
                <a:gd name="connsiteY6216" fmla="*/ 194069 h 2801577"/>
                <a:gd name="connsiteX6217" fmla="*/ 2570346 w 10032639"/>
                <a:gd name="connsiteY6217" fmla="*/ 186868 h 2801577"/>
                <a:gd name="connsiteX6218" fmla="*/ 2589063 w 10032639"/>
                <a:gd name="connsiteY6218" fmla="*/ 176787 h 2801577"/>
                <a:gd name="connsiteX6219" fmla="*/ 2584023 w 10032639"/>
                <a:gd name="connsiteY6219" fmla="*/ 174986 h 2801577"/>
                <a:gd name="connsiteX6220" fmla="*/ 2770834 w 10032639"/>
                <a:gd name="connsiteY6220" fmla="*/ 166345 h 2801577"/>
                <a:gd name="connsiteX6221" fmla="*/ 2744918 w 10032639"/>
                <a:gd name="connsiteY6221" fmla="*/ 178227 h 2801577"/>
                <a:gd name="connsiteX6222" fmla="*/ 2710363 w 10032639"/>
                <a:gd name="connsiteY6222" fmla="*/ 194069 h 2801577"/>
                <a:gd name="connsiteX6223" fmla="*/ 2677609 w 10032639"/>
                <a:gd name="connsiteY6223" fmla="*/ 211352 h 2801577"/>
                <a:gd name="connsiteX6224" fmla="*/ 2646294 w 10032639"/>
                <a:gd name="connsiteY6224" fmla="*/ 226834 h 2801577"/>
                <a:gd name="connsiteX6225" fmla="*/ 2646294 w 10032639"/>
                <a:gd name="connsiteY6225" fmla="*/ 228634 h 2801577"/>
                <a:gd name="connsiteX6226" fmla="*/ 2648093 w 10032639"/>
                <a:gd name="connsiteY6226" fmla="*/ 226834 h 2801577"/>
                <a:gd name="connsiteX6227" fmla="*/ 2705324 w 10032639"/>
                <a:gd name="connsiteY6227" fmla="*/ 200910 h 2801577"/>
                <a:gd name="connsiteX6228" fmla="*/ 3108459 w 10032639"/>
                <a:gd name="connsiteY6228" fmla="*/ 164545 h 2801577"/>
                <a:gd name="connsiteX6229" fmla="*/ 3092982 w 10032639"/>
                <a:gd name="connsiteY6229" fmla="*/ 168145 h 2801577"/>
                <a:gd name="connsiteX6230" fmla="*/ 3078944 w 10032639"/>
                <a:gd name="connsiteY6230" fmla="*/ 171386 h 2801577"/>
                <a:gd name="connsiteX6231" fmla="*/ 3078944 w 10032639"/>
                <a:gd name="connsiteY6231" fmla="*/ 181827 h 2801577"/>
                <a:gd name="connsiteX6232" fmla="*/ 3091182 w 10032639"/>
                <a:gd name="connsiteY6232" fmla="*/ 173186 h 2801577"/>
                <a:gd name="connsiteX6233" fmla="*/ 8881153 w 10032639"/>
                <a:gd name="connsiteY6233" fmla="*/ 160764 h 2801577"/>
                <a:gd name="connsiteX6234" fmla="*/ 8877913 w 10032639"/>
                <a:gd name="connsiteY6234" fmla="*/ 165805 h 2801577"/>
                <a:gd name="connsiteX6235" fmla="*/ 8876113 w 10032639"/>
                <a:gd name="connsiteY6235" fmla="*/ 167606 h 2801577"/>
                <a:gd name="connsiteX6236" fmla="*/ 8876113 w 10032639"/>
                <a:gd name="connsiteY6236" fmla="*/ 170846 h 2801577"/>
                <a:gd name="connsiteX6237" fmla="*/ 8876113 w 10032639"/>
                <a:gd name="connsiteY6237" fmla="*/ 172647 h 2801577"/>
                <a:gd name="connsiteX6238" fmla="*/ 8874312 w 10032639"/>
                <a:gd name="connsiteY6238" fmla="*/ 176248 h 2801577"/>
                <a:gd name="connsiteX6239" fmla="*/ 8867471 w 10032639"/>
                <a:gd name="connsiteY6239" fmla="*/ 183090 h 2801577"/>
                <a:gd name="connsiteX6240" fmla="*/ 8867471 w 10032639"/>
                <a:gd name="connsiteY6240" fmla="*/ 184890 h 2801577"/>
                <a:gd name="connsiteX6241" fmla="*/ 8862430 w 10032639"/>
                <a:gd name="connsiteY6241" fmla="*/ 188131 h 2801577"/>
                <a:gd name="connsiteX6242" fmla="*/ 8855229 w 10032639"/>
                <a:gd name="connsiteY6242" fmla="*/ 189932 h 2801577"/>
                <a:gd name="connsiteX6243" fmla="*/ 8853789 w 10032639"/>
                <a:gd name="connsiteY6243" fmla="*/ 196774 h 2801577"/>
                <a:gd name="connsiteX6244" fmla="*/ 8850188 w 10032639"/>
                <a:gd name="connsiteY6244" fmla="*/ 203616 h 2801577"/>
                <a:gd name="connsiteX6245" fmla="*/ 8845147 w 10032639"/>
                <a:gd name="connsiteY6245" fmla="*/ 209017 h 2801577"/>
                <a:gd name="connsiteX6246" fmla="*/ 8837946 w 10032639"/>
                <a:gd name="connsiteY6246" fmla="*/ 212618 h 2801577"/>
                <a:gd name="connsiteX6247" fmla="*/ 8834705 w 10032639"/>
                <a:gd name="connsiteY6247" fmla="*/ 214059 h 2801577"/>
                <a:gd name="connsiteX6248" fmla="*/ 8832905 w 10032639"/>
                <a:gd name="connsiteY6248" fmla="*/ 217660 h 2801577"/>
                <a:gd name="connsiteX6249" fmla="*/ 8831105 w 10032639"/>
                <a:gd name="connsiteY6249" fmla="*/ 222701 h 2801577"/>
                <a:gd name="connsiteX6250" fmla="*/ 8831105 w 10032639"/>
                <a:gd name="connsiteY6250" fmla="*/ 226302 h 2801577"/>
                <a:gd name="connsiteX6251" fmla="*/ 8827864 w 10032639"/>
                <a:gd name="connsiteY6251" fmla="*/ 229903 h 2801577"/>
                <a:gd name="connsiteX6252" fmla="*/ 8819223 w 10032639"/>
                <a:gd name="connsiteY6252" fmla="*/ 233144 h 2801577"/>
                <a:gd name="connsiteX6253" fmla="*/ 8810221 w 10032639"/>
                <a:gd name="connsiteY6253" fmla="*/ 236745 h 2801577"/>
                <a:gd name="connsiteX6254" fmla="*/ 8805180 w 10032639"/>
                <a:gd name="connsiteY6254" fmla="*/ 241787 h 2801577"/>
                <a:gd name="connsiteX6255" fmla="*/ 8801579 w 10032639"/>
                <a:gd name="connsiteY6255" fmla="*/ 248989 h 2801577"/>
                <a:gd name="connsiteX6256" fmla="*/ 8796539 w 10032639"/>
                <a:gd name="connsiteY6256" fmla="*/ 255831 h 2801577"/>
                <a:gd name="connsiteX6257" fmla="*/ 8789697 w 10032639"/>
                <a:gd name="connsiteY6257" fmla="*/ 262673 h 2801577"/>
                <a:gd name="connsiteX6258" fmla="*/ 8780696 w 10032639"/>
                <a:gd name="connsiteY6258" fmla="*/ 269875 h 2801577"/>
                <a:gd name="connsiteX6259" fmla="*/ 8773854 w 10032639"/>
                <a:gd name="connsiteY6259" fmla="*/ 274916 h 2801577"/>
                <a:gd name="connsiteX6260" fmla="*/ 8770614 w 10032639"/>
                <a:gd name="connsiteY6260" fmla="*/ 281758 h 2801577"/>
                <a:gd name="connsiteX6261" fmla="*/ 8765213 w 10032639"/>
                <a:gd name="connsiteY6261" fmla="*/ 288600 h 2801577"/>
                <a:gd name="connsiteX6262" fmla="*/ 8803380 w 10032639"/>
                <a:gd name="connsiteY6262" fmla="*/ 259432 h 2801577"/>
                <a:gd name="connsiteX6263" fmla="*/ 8837946 w 10032639"/>
                <a:gd name="connsiteY6263" fmla="*/ 226302 h 2801577"/>
                <a:gd name="connsiteX6264" fmla="*/ 8898437 w 10032639"/>
                <a:gd name="connsiteY6264" fmla="*/ 164004 h 2801577"/>
                <a:gd name="connsiteX6265" fmla="*/ 110862 w 10032639"/>
                <a:gd name="connsiteY6265" fmla="*/ 157704 h 2801577"/>
                <a:gd name="connsiteX6266" fmla="*/ 109062 w 10032639"/>
                <a:gd name="connsiteY6266" fmla="*/ 166345 h 2801577"/>
                <a:gd name="connsiteX6267" fmla="*/ 117701 w 10032639"/>
                <a:gd name="connsiteY6267" fmla="*/ 157704 h 2801577"/>
                <a:gd name="connsiteX6268" fmla="*/ 299471 w 10032639"/>
                <a:gd name="connsiteY6268" fmla="*/ 155903 h 2801577"/>
                <a:gd name="connsiteX6269" fmla="*/ 264917 w 10032639"/>
                <a:gd name="connsiteY6269" fmla="*/ 194069 h 2801577"/>
                <a:gd name="connsiteX6270" fmla="*/ 237201 w 10032639"/>
                <a:gd name="connsiteY6270" fmla="*/ 230435 h 2801577"/>
                <a:gd name="connsiteX6271" fmla="*/ 231802 w 10032639"/>
                <a:gd name="connsiteY6271" fmla="*/ 237276 h 2801577"/>
                <a:gd name="connsiteX6272" fmla="*/ 252679 w 10032639"/>
                <a:gd name="connsiteY6272" fmla="*/ 218193 h 2801577"/>
                <a:gd name="connsiteX6273" fmla="*/ 273555 w 10032639"/>
                <a:gd name="connsiteY6273" fmla="*/ 199110 h 2801577"/>
                <a:gd name="connsiteX6274" fmla="*/ 290833 w 10032639"/>
                <a:gd name="connsiteY6274" fmla="*/ 178227 h 2801577"/>
                <a:gd name="connsiteX6275" fmla="*/ 308110 w 10032639"/>
                <a:gd name="connsiteY6275" fmla="*/ 155903 h 2801577"/>
                <a:gd name="connsiteX6276" fmla="*/ 9430251 w 10032639"/>
                <a:gd name="connsiteY6276" fmla="*/ 155362 h 2801577"/>
                <a:gd name="connsiteX6277" fmla="*/ 9421610 w 10032639"/>
                <a:gd name="connsiteY6277" fmla="*/ 157163 h 2801577"/>
                <a:gd name="connsiteX6278" fmla="*/ 9412968 w 10032639"/>
                <a:gd name="connsiteY6278" fmla="*/ 160764 h 2801577"/>
                <a:gd name="connsiteX6279" fmla="*/ 9419810 w 10032639"/>
                <a:gd name="connsiteY6279" fmla="*/ 160764 h 2801577"/>
                <a:gd name="connsiteX6280" fmla="*/ 9423050 w 10032639"/>
                <a:gd name="connsiteY6280" fmla="*/ 158963 h 2801577"/>
                <a:gd name="connsiteX6281" fmla="*/ 3484239 w 10032639"/>
                <a:gd name="connsiteY6281" fmla="*/ 154103 h 2801577"/>
                <a:gd name="connsiteX6282" fmla="*/ 3432047 w 10032639"/>
                <a:gd name="connsiteY6282" fmla="*/ 171386 h 2801577"/>
                <a:gd name="connsiteX6283" fmla="*/ 3399292 w 10032639"/>
                <a:gd name="connsiteY6283" fmla="*/ 185428 h 2801577"/>
                <a:gd name="connsiteX6284" fmla="*/ 3364738 w 10032639"/>
                <a:gd name="connsiteY6284" fmla="*/ 200910 h 2801577"/>
                <a:gd name="connsiteX6285" fmla="*/ 3345661 w 10032639"/>
                <a:gd name="connsiteY6285" fmla="*/ 209551 h 2801577"/>
                <a:gd name="connsiteX6286" fmla="*/ 3326584 w 10032639"/>
                <a:gd name="connsiteY6286" fmla="*/ 216392 h 2801577"/>
                <a:gd name="connsiteX6287" fmla="*/ 3290230 w 10032639"/>
                <a:gd name="connsiteY6287" fmla="*/ 228634 h 2801577"/>
                <a:gd name="connsiteX6288" fmla="*/ 3243438 w 10032639"/>
                <a:gd name="connsiteY6288" fmla="*/ 254558 h 2801577"/>
                <a:gd name="connsiteX6289" fmla="*/ 3193406 w 10032639"/>
                <a:gd name="connsiteY6289" fmla="*/ 277241 h 2801577"/>
                <a:gd name="connsiteX6290" fmla="*/ 3179368 w 10032639"/>
                <a:gd name="connsiteY6290" fmla="*/ 284083 h 2801577"/>
                <a:gd name="connsiteX6291" fmla="*/ 3179368 w 10032639"/>
                <a:gd name="connsiteY6291" fmla="*/ 299565 h 2801577"/>
                <a:gd name="connsiteX6292" fmla="*/ 3181168 w 10032639"/>
                <a:gd name="connsiteY6292" fmla="*/ 299565 h 2801577"/>
                <a:gd name="connsiteX6293" fmla="*/ 3182967 w 10032639"/>
                <a:gd name="connsiteY6293" fmla="*/ 299565 h 2801577"/>
                <a:gd name="connsiteX6294" fmla="*/ 3188007 w 10032639"/>
                <a:gd name="connsiteY6294" fmla="*/ 294524 h 2801577"/>
                <a:gd name="connsiteX6295" fmla="*/ 3193406 w 10032639"/>
                <a:gd name="connsiteY6295" fmla="*/ 289123 h 2801577"/>
                <a:gd name="connsiteX6296" fmla="*/ 3203844 w 10032639"/>
                <a:gd name="connsiteY6296" fmla="*/ 282282 h 2801577"/>
                <a:gd name="connsiteX6297" fmla="*/ 3219322 w 10032639"/>
                <a:gd name="connsiteY6297" fmla="*/ 277241 h 2801577"/>
                <a:gd name="connsiteX6298" fmla="*/ 3227960 w 10032639"/>
                <a:gd name="connsiteY6298" fmla="*/ 273641 h 2801577"/>
                <a:gd name="connsiteX6299" fmla="*/ 3238399 w 10032639"/>
                <a:gd name="connsiteY6299" fmla="*/ 271841 h 2801577"/>
                <a:gd name="connsiteX6300" fmla="*/ 3248837 w 10032639"/>
                <a:gd name="connsiteY6300" fmla="*/ 270400 h 2801577"/>
                <a:gd name="connsiteX6301" fmla="*/ 3248837 w 10032639"/>
                <a:gd name="connsiteY6301" fmla="*/ 263199 h 2801577"/>
                <a:gd name="connsiteX6302" fmla="*/ 3248837 w 10032639"/>
                <a:gd name="connsiteY6302" fmla="*/ 252758 h 2801577"/>
                <a:gd name="connsiteX6303" fmla="*/ 3258915 w 10032639"/>
                <a:gd name="connsiteY6303" fmla="*/ 249517 h 2801577"/>
                <a:gd name="connsiteX6304" fmla="*/ 3295269 w 10032639"/>
                <a:gd name="connsiteY6304" fmla="*/ 237276 h 2801577"/>
                <a:gd name="connsiteX6305" fmla="*/ 3340262 w 10032639"/>
                <a:gd name="connsiteY6305" fmla="*/ 221793 h 2801577"/>
                <a:gd name="connsiteX6306" fmla="*/ 3357899 w 10032639"/>
                <a:gd name="connsiteY6306" fmla="*/ 214592 h 2801577"/>
                <a:gd name="connsiteX6307" fmla="*/ 3392454 w 10032639"/>
                <a:gd name="connsiteY6307" fmla="*/ 204151 h 2801577"/>
                <a:gd name="connsiteX6308" fmla="*/ 3421609 w 10032639"/>
                <a:gd name="connsiteY6308" fmla="*/ 195509 h 2801577"/>
                <a:gd name="connsiteX6309" fmla="*/ 3449324 w 10032639"/>
                <a:gd name="connsiteY6309" fmla="*/ 186868 h 2801577"/>
                <a:gd name="connsiteX6310" fmla="*/ 3456163 w 10032639"/>
                <a:gd name="connsiteY6310" fmla="*/ 176787 h 2801577"/>
                <a:gd name="connsiteX6311" fmla="*/ 3465162 w 10032639"/>
                <a:gd name="connsiteY6311" fmla="*/ 168145 h 2801577"/>
                <a:gd name="connsiteX6312" fmla="*/ 3473800 w 10032639"/>
                <a:gd name="connsiteY6312" fmla="*/ 161304 h 2801577"/>
                <a:gd name="connsiteX6313" fmla="*/ 9024819 w 10032639"/>
                <a:gd name="connsiteY6313" fmla="*/ 148520 h 2801577"/>
                <a:gd name="connsiteX6314" fmla="*/ 8980171 w 10032639"/>
                <a:gd name="connsiteY6314" fmla="*/ 188131 h 2801577"/>
                <a:gd name="connsiteX6315" fmla="*/ 8936603 w 10032639"/>
                <a:gd name="connsiteY6315" fmla="*/ 228103 h 2801577"/>
                <a:gd name="connsiteX6316" fmla="*/ 8895196 w 10032639"/>
                <a:gd name="connsiteY6316" fmla="*/ 269875 h 2801577"/>
                <a:gd name="connsiteX6317" fmla="*/ 8855229 w 10032639"/>
                <a:gd name="connsiteY6317" fmla="*/ 311287 h 2801577"/>
                <a:gd name="connsiteX6318" fmla="*/ 8834705 w 10032639"/>
                <a:gd name="connsiteY6318" fmla="*/ 331813 h 2801577"/>
                <a:gd name="connsiteX6319" fmla="*/ 8843347 w 10032639"/>
                <a:gd name="connsiteY6319" fmla="*/ 328572 h 2801577"/>
                <a:gd name="connsiteX6320" fmla="*/ 8846587 w 10032639"/>
                <a:gd name="connsiteY6320" fmla="*/ 326771 h 2801577"/>
                <a:gd name="connsiteX6321" fmla="*/ 8860630 w 10032639"/>
                <a:gd name="connsiteY6321" fmla="*/ 313087 h 2801577"/>
                <a:gd name="connsiteX6322" fmla="*/ 8865671 w 10032639"/>
                <a:gd name="connsiteY6322" fmla="*/ 309486 h 2801577"/>
                <a:gd name="connsiteX6323" fmla="*/ 8872512 w 10032639"/>
                <a:gd name="connsiteY6323" fmla="*/ 307686 h 2801577"/>
                <a:gd name="connsiteX6324" fmla="*/ 8877913 w 10032639"/>
                <a:gd name="connsiteY6324" fmla="*/ 307686 h 2801577"/>
                <a:gd name="connsiteX6325" fmla="*/ 8882954 w 10032639"/>
                <a:gd name="connsiteY6325" fmla="*/ 309486 h 2801577"/>
                <a:gd name="connsiteX6326" fmla="*/ 8900237 w 10032639"/>
                <a:gd name="connsiteY6326" fmla="*/ 279958 h 2801577"/>
                <a:gd name="connsiteX6327" fmla="*/ 8919320 w 10032639"/>
                <a:gd name="connsiteY6327" fmla="*/ 254030 h 2801577"/>
                <a:gd name="connsiteX6328" fmla="*/ 8940204 w 10032639"/>
                <a:gd name="connsiteY6328" fmla="*/ 231704 h 2801577"/>
                <a:gd name="connsiteX6329" fmla="*/ 8964328 w 10032639"/>
                <a:gd name="connsiteY6329" fmla="*/ 209017 h 2801577"/>
                <a:gd name="connsiteX6330" fmla="*/ 8980171 w 10032639"/>
                <a:gd name="connsiteY6330" fmla="*/ 194973 h 2801577"/>
                <a:gd name="connsiteX6331" fmla="*/ 8995654 w 10032639"/>
                <a:gd name="connsiteY6331" fmla="*/ 181289 h 2801577"/>
                <a:gd name="connsiteX6332" fmla="*/ 9011137 w 10032639"/>
                <a:gd name="connsiteY6332" fmla="*/ 165805 h 2801577"/>
                <a:gd name="connsiteX6333" fmla="*/ 3658811 w 10032639"/>
                <a:gd name="connsiteY6333" fmla="*/ 142221 h 2801577"/>
                <a:gd name="connsiteX6334" fmla="*/ 3660610 w 10032639"/>
                <a:gd name="connsiteY6334" fmla="*/ 157704 h 2801577"/>
                <a:gd name="connsiteX6335" fmla="*/ 3676088 w 10032639"/>
                <a:gd name="connsiteY6335" fmla="*/ 154103 h 2801577"/>
                <a:gd name="connsiteX6336" fmla="*/ 3693365 w 10032639"/>
                <a:gd name="connsiteY6336" fmla="*/ 150863 h 2801577"/>
                <a:gd name="connsiteX6337" fmla="*/ 3696964 w 10032639"/>
                <a:gd name="connsiteY6337" fmla="*/ 145462 h 2801577"/>
                <a:gd name="connsiteX6338" fmla="*/ 3690126 w 10032639"/>
                <a:gd name="connsiteY6338" fmla="*/ 145462 h 2801577"/>
                <a:gd name="connsiteX6339" fmla="*/ 1151094 w 10032639"/>
                <a:gd name="connsiteY6339" fmla="*/ 142221 h 2801577"/>
                <a:gd name="connsiteX6340" fmla="*/ 1074786 w 10032639"/>
                <a:gd name="connsiteY6340" fmla="*/ 186868 h 2801577"/>
                <a:gd name="connsiteX6341" fmla="*/ 1000279 w 10032639"/>
                <a:gd name="connsiteY6341" fmla="*/ 235475 h 2801577"/>
                <a:gd name="connsiteX6342" fmla="*/ 927570 w 10032639"/>
                <a:gd name="connsiteY6342" fmla="*/ 287683 h 2801577"/>
                <a:gd name="connsiteX6343" fmla="*/ 853422 w 10032639"/>
                <a:gd name="connsiteY6343" fmla="*/ 344572 h 2801577"/>
                <a:gd name="connsiteX6344" fmla="*/ 849823 w 10032639"/>
                <a:gd name="connsiteY6344" fmla="*/ 348172 h 2801577"/>
                <a:gd name="connsiteX6345" fmla="*/ 855222 w 10032639"/>
                <a:gd name="connsiteY6345" fmla="*/ 348172 h 2801577"/>
                <a:gd name="connsiteX6346" fmla="*/ 863860 w 10032639"/>
                <a:gd name="connsiteY6346" fmla="*/ 348172 h 2801577"/>
                <a:gd name="connsiteX6347" fmla="*/ 870699 w 10032639"/>
                <a:gd name="connsiteY6347" fmla="*/ 346372 h 2801577"/>
                <a:gd name="connsiteX6348" fmla="*/ 875739 w 10032639"/>
                <a:gd name="connsiteY6348" fmla="*/ 344572 h 2801577"/>
                <a:gd name="connsiteX6349" fmla="*/ 880778 w 10032639"/>
                <a:gd name="connsiteY6349" fmla="*/ 342771 h 2801577"/>
                <a:gd name="connsiteX6350" fmla="*/ 893016 w 10032639"/>
                <a:gd name="connsiteY6350" fmla="*/ 340971 h 2801577"/>
                <a:gd name="connsiteX6351" fmla="*/ 898055 w 10032639"/>
                <a:gd name="connsiteY6351" fmla="*/ 329089 h 2801577"/>
                <a:gd name="connsiteX6352" fmla="*/ 906694 w 10032639"/>
                <a:gd name="connsiteY6352" fmla="*/ 320448 h 2801577"/>
                <a:gd name="connsiteX6353" fmla="*/ 917132 w 10032639"/>
                <a:gd name="connsiteY6353" fmla="*/ 311807 h 2801577"/>
                <a:gd name="connsiteX6354" fmla="*/ 927570 w 10032639"/>
                <a:gd name="connsiteY6354" fmla="*/ 304966 h 2801577"/>
                <a:gd name="connsiteX6355" fmla="*/ 941608 w 10032639"/>
                <a:gd name="connsiteY6355" fmla="*/ 299565 h 2801577"/>
                <a:gd name="connsiteX6356" fmla="*/ 957085 w 10032639"/>
                <a:gd name="connsiteY6356" fmla="*/ 292724 h 2801577"/>
                <a:gd name="connsiteX6357" fmla="*/ 972563 w 10032639"/>
                <a:gd name="connsiteY6357" fmla="*/ 287683 h 2801577"/>
                <a:gd name="connsiteX6358" fmla="*/ 976162 w 10032639"/>
                <a:gd name="connsiteY6358" fmla="*/ 279042 h 2801577"/>
                <a:gd name="connsiteX6359" fmla="*/ 981561 w 10032639"/>
                <a:gd name="connsiteY6359" fmla="*/ 270400 h 2801577"/>
                <a:gd name="connsiteX6360" fmla="*/ 988400 w 10032639"/>
                <a:gd name="connsiteY6360" fmla="*/ 263199 h 2801577"/>
                <a:gd name="connsiteX6361" fmla="*/ 995239 w 10032639"/>
                <a:gd name="connsiteY6361" fmla="*/ 259959 h 2801577"/>
                <a:gd name="connsiteX6362" fmla="*/ 1000279 w 10032639"/>
                <a:gd name="connsiteY6362" fmla="*/ 258159 h 2801577"/>
                <a:gd name="connsiteX6363" fmla="*/ 1005678 w 10032639"/>
                <a:gd name="connsiteY6363" fmla="*/ 258159 h 2801577"/>
                <a:gd name="connsiteX6364" fmla="*/ 1007477 w 10032639"/>
                <a:gd name="connsiteY6364" fmla="*/ 258159 h 2801577"/>
                <a:gd name="connsiteX6365" fmla="*/ 1012516 w 10032639"/>
                <a:gd name="connsiteY6365" fmla="*/ 252758 h 2801577"/>
                <a:gd name="connsiteX6366" fmla="*/ 1017556 w 10032639"/>
                <a:gd name="connsiteY6366" fmla="*/ 249517 h 2801577"/>
                <a:gd name="connsiteX6367" fmla="*/ 1074786 w 10032639"/>
                <a:gd name="connsiteY6367" fmla="*/ 213152 h 2801577"/>
                <a:gd name="connsiteX6368" fmla="*/ 1100702 w 10032639"/>
                <a:gd name="connsiteY6368" fmla="*/ 194069 h 2801577"/>
                <a:gd name="connsiteX6369" fmla="*/ 1125178 w 10032639"/>
                <a:gd name="connsiteY6369" fmla="*/ 174986 h 2801577"/>
                <a:gd name="connsiteX6370" fmla="*/ 1149294 w 10032639"/>
                <a:gd name="connsiteY6370" fmla="*/ 157704 h 2801577"/>
                <a:gd name="connsiteX6371" fmla="*/ 1175210 w 10032639"/>
                <a:gd name="connsiteY6371" fmla="*/ 142221 h 2801577"/>
                <a:gd name="connsiteX6372" fmla="*/ 693968 w 10032639"/>
                <a:gd name="connsiteY6372" fmla="*/ 142221 h 2801577"/>
                <a:gd name="connsiteX6373" fmla="*/ 451727 w 10032639"/>
                <a:gd name="connsiteY6373" fmla="*/ 318648 h 2801577"/>
                <a:gd name="connsiteX6374" fmla="*/ 396296 w 10032639"/>
                <a:gd name="connsiteY6374" fmla="*/ 360054 h 2801577"/>
                <a:gd name="connsiteX6375" fmla="*/ 345904 w 10032639"/>
                <a:gd name="connsiteY6375" fmla="*/ 401820 h 2801577"/>
                <a:gd name="connsiteX6376" fmla="*/ 295872 w 10032639"/>
                <a:gd name="connsiteY6376" fmla="*/ 443226 h 2801577"/>
                <a:gd name="connsiteX6377" fmla="*/ 249080 w 10032639"/>
                <a:gd name="connsiteY6377" fmla="*/ 483192 h 2801577"/>
                <a:gd name="connsiteX6378" fmla="*/ 275355 w 10032639"/>
                <a:gd name="connsiteY6378" fmla="*/ 481392 h 2801577"/>
                <a:gd name="connsiteX6379" fmla="*/ 289033 w 10032639"/>
                <a:gd name="connsiteY6379" fmla="*/ 479592 h 2801577"/>
                <a:gd name="connsiteX6380" fmla="*/ 306310 w 10032639"/>
                <a:gd name="connsiteY6380" fmla="*/ 475991 h 2801577"/>
                <a:gd name="connsiteX6381" fmla="*/ 316749 w 10032639"/>
                <a:gd name="connsiteY6381" fmla="*/ 458709 h 2801577"/>
                <a:gd name="connsiteX6382" fmla="*/ 330426 w 10032639"/>
                <a:gd name="connsiteY6382" fmla="*/ 443226 h 2801577"/>
                <a:gd name="connsiteX6383" fmla="*/ 347704 w 10032639"/>
                <a:gd name="connsiteY6383" fmla="*/ 427744 h 2801577"/>
                <a:gd name="connsiteX6384" fmla="*/ 368580 w 10032639"/>
                <a:gd name="connsiteY6384" fmla="*/ 412262 h 2801577"/>
                <a:gd name="connsiteX6385" fmla="*/ 385857 w 10032639"/>
                <a:gd name="connsiteY6385" fmla="*/ 401820 h 2801577"/>
                <a:gd name="connsiteX6386" fmla="*/ 401695 w 10032639"/>
                <a:gd name="connsiteY6386" fmla="*/ 388138 h 2801577"/>
                <a:gd name="connsiteX6387" fmla="*/ 415373 w 10032639"/>
                <a:gd name="connsiteY6387" fmla="*/ 372296 h 2801577"/>
                <a:gd name="connsiteX6388" fmla="*/ 429410 w 10032639"/>
                <a:gd name="connsiteY6388" fmla="*/ 355013 h 2801577"/>
                <a:gd name="connsiteX6389" fmla="*/ 432650 w 10032639"/>
                <a:gd name="connsiteY6389" fmla="*/ 351413 h 2801577"/>
                <a:gd name="connsiteX6390" fmla="*/ 436249 w 10032639"/>
                <a:gd name="connsiteY6390" fmla="*/ 349612 h 2801577"/>
                <a:gd name="connsiteX6391" fmla="*/ 467204 w 10032639"/>
                <a:gd name="connsiteY6391" fmla="*/ 334130 h 2801577"/>
                <a:gd name="connsiteX6392" fmla="*/ 494920 w 10032639"/>
                <a:gd name="connsiteY6392" fmla="*/ 316847 h 2801577"/>
                <a:gd name="connsiteX6393" fmla="*/ 520836 w 10032639"/>
                <a:gd name="connsiteY6393" fmla="*/ 297765 h 2801577"/>
                <a:gd name="connsiteX6394" fmla="*/ 541712 w 10032639"/>
                <a:gd name="connsiteY6394" fmla="*/ 277241 h 2801577"/>
                <a:gd name="connsiteX6395" fmla="*/ 566188 w 10032639"/>
                <a:gd name="connsiteY6395" fmla="*/ 256358 h 2801577"/>
                <a:gd name="connsiteX6396" fmla="*/ 590305 w 10032639"/>
                <a:gd name="connsiteY6396" fmla="*/ 237276 h 2801577"/>
                <a:gd name="connsiteX6397" fmla="*/ 617660 w 10032639"/>
                <a:gd name="connsiteY6397" fmla="*/ 223233 h 2801577"/>
                <a:gd name="connsiteX6398" fmla="*/ 645376 w 10032639"/>
                <a:gd name="connsiteY6398" fmla="*/ 213152 h 2801577"/>
                <a:gd name="connsiteX6399" fmla="*/ 652574 w 10032639"/>
                <a:gd name="connsiteY6399" fmla="*/ 200910 h 2801577"/>
                <a:gd name="connsiteX6400" fmla="*/ 668052 w 10032639"/>
                <a:gd name="connsiteY6400" fmla="*/ 181827 h 2801577"/>
                <a:gd name="connsiteX6401" fmla="*/ 674891 w 10032639"/>
                <a:gd name="connsiteY6401" fmla="*/ 174986 h 2801577"/>
                <a:gd name="connsiteX6402" fmla="*/ 682090 w 10032639"/>
                <a:gd name="connsiteY6402" fmla="*/ 168145 h 2801577"/>
                <a:gd name="connsiteX6403" fmla="*/ 690728 w 10032639"/>
                <a:gd name="connsiteY6403" fmla="*/ 164545 h 2801577"/>
                <a:gd name="connsiteX6404" fmla="*/ 699367 w 10032639"/>
                <a:gd name="connsiteY6404" fmla="*/ 162744 h 2801577"/>
                <a:gd name="connsiteX6405" fmla="*/ 706206 w 10032639"/>
                <a:gd name="connsiteY6405" fmla="*/ 161304 h 2801577"/>
                <a:gd name="connsiteX6406" fmla="*/ 709805 w 10032639"/>
                <a:gd name="connsiteY6406" fmla="*/ 152663 h 2801577"/>
                <a:gd name="connsiteX6407" fmla="*/ 714844 w 10032639"/>
                <a:gd name="connsiteY6407" fmla="*/ 147262 h 2801577"/>
                <a:gd name="connsiteX6408" fmla="*/ 422212 w 10032639"/>
                <a:gd name="connsiteY6408" fmla="*/ 142221 h 2801577"/>
                <a:gd name="connsiteX6409" fmla="*/ 387657 w 10032639"/>
                <a:gd name="connsiteY6409" fmla="*/ 180027 h 2801577"/>
                <a:gd name="connsiteX6410" fmla="*/ 351303 w 10032639"/>
                <a:gd name="connsiteY6410" fmla="*/ 216392 h 2801577"/>
                <a:gd name="connsiteX6411" fmla="*/ 314949 w 10032639"/>
                <a:gd name="connsiteY6411" fmla="*/ 252758 h 2801577"/>
                <a:gd name="connsiteX6412" fmla="*/ 276795 w 10032639"/>
                <a:gd name="connsiteY6412" fmla="*/ 287683 h 2801577"/>
                <a:gd name="connsiteX6413" fmla="*/ 200847 w 10032639"/>
                <a:gd name="connsiteY6413" fmla="*/ 355013 h 2801577"/>
                <a:gd name="connsiteX6414" fmla="*/ 128139 w 10032639"/>
                <a:gd name="connsiteY6414" fmla="*/ 417302 h 2801577"/>
                <a:gd name="connsiteX6415" fmla="*/ 128139 w 10032639"/>
                <a:gd name="connsiteY6415" fmla="*/ 420903 h 2801577"/>
                <a:gd name="connsiteX6416" fmla="*/ 128139 w 10032639"/>
                <a:gd name="connsiteY6416" fmla="*/ 431344 h 2801577"/>
                <a:gd name="connsiteX6417" fmla="*/ 141817 w 10032639"/>
                <a:gd name="connsiteY6417" fmla="*/ 419103 h 2801577"/>
                <a:gd name="connsiteX6418" fmla="*/ 159454 w 10032639"/>
                <a:gd name="connsiteY6418" fmla="*/ 408661 h 2801577"/>
                <a:gd name="connsiteX6419" fmla="*/ 183570 w 10032639"/>
                <a:gd name="connsiteY6419" fmla="*/ 396779 h 2801577"/>
                <a:gd name="connsiteX6420" fmla="*/ 205886 w 10032639"/>
                <a:gd name="connsiteY6420" fmla="*/ 386338 h 2801577"/>
                <a:gd name="connsiteX6421" fmla="*/ 204087 w 10032639"/>
                <a:gd name="connsiteY6421" fmla="*/ 380937 h 2801577"/>
                <a:gd name="connsiteX6422" fmla="*/ 204087 w 10032639"/>
                <a:gd name="connsiteY6422" fmla="*/ 375896 h 2801577"/>
                <a:gd name="connsiteX6423" fmla="*/ 207686 w 10032639"/>
                <a:gd name="connsiteY6423" fmla="*/ 365455 h 2801577"/>
                <a:gd name="connsiteX6424" fmla="*/ 209486 w 10032639"/>
                <a:gd name="connsiteY6424" fmla="*/ 358614 h 2801577"/>
                <a:gd name="connsiteX6425" fmla="*/ 212725 w 10032639"/>
                <a:gd name="connsiteY6425" fmla="*/ 351413 h 2801577"/>
                <a:gd name="connsiteX6426" fmla="*/ 219564 w 10032639"/>
                <a:gd name="connsiteY6426" fmla="*/ 349612 h 2801577"/>
                <a:gd name="connsiteX6427" fmla="*/ 235402 w 10032639"/>
                <a:gd name="connsiteY6427" fmla="*/ 342771 h 2801577"/>
                <a:gd name="connsiteX6428" fmla="*/ 249080 w 10032639"/>
                <a:gd name="connsiteY6428" fmla="*/ 334130 h 2801577"/>
                <a:gd name="connsiteX6429" fmla="*/ 261318 w 10032639"/>
                <a:gd name="connsiteY6429" fmla="*/ 323688 h 2801577"/>
                <a:gd name="connsiteX6430" fmla="*/ 273555 w 10032639"/>
                <a:gd name="connsiteY6430" fmla="*/ 310006 h 2801577"/>
                <a:gd name="connsiteX6431" fmla="*/ 287233 w 10032639"/>
                <a:gd name="connsiteY6431" fmla="*/ 290924 h 2801577"/>
                <a:gd name="connsiteX6432" fmla="*/ 303071 w 10032639"/>
                <a:gd name="connsiteY6432" fmla="*/ 275441 h 2801577"/>
                <a:gd name="connsiteX6433" fmla="*/ 320348 w 10032639"/>
                <a:gd name="connsiteY6433" fmla="*/ 263199 h 2801577"/>
                <a:gd name="connsiteX6434" fmla="*/ 340865 w 10032639"/>
                <a:gd name="connsiteY6434" fmla="*/ 251318 h 2801577"/>
                <a:gd name="connsiteX6435" fmla="*/ 361741 w 10032639"/>
                <a:gd name="connsiteY6435" fmla="*/ 225034 h 2801577"/>
                <a:gd name="connsiteX6436" fmla="*/ 398096 w 10032639"/>
                <a:gd name="connsiteY6436" fmla="*/ 188668 h 2801577"/>
                <a:gd name="connsiteX6437" fmla="*/ 417172 w 10032639"/>
                <a:gd name="connsiteY6437" fmla="*/ 168145 h 2801577"/>
                <a:gd name="connsiteX6438" fmla="*/ 443088 w 10032639"/>
                <a:gd name="connsiteY6438" fmla="*/ 142221 h 2801577"/>
                <a:gd name="connsiteX6439" fmla="*/ 573027 w 10032639"/>
                <a:gd name="connsiteY6439" fmla="*/ 140421 h 2801577"/>
                <a:gd name="connsiteX6440" fmla="*/ 562589 w 10032639"/>
                <a:gd name="connsiteY6440" fmla="*/ 142221 h 2801577"/>
                <a:gd name="connsiteX6441" fmla="*/ 553950 w 10032639"/>
                <a:gd name="connsiteY6441" fmla="*/ 145462 h 2801577"/>
                <a:gd name="connsiteX6442" fmla="*/ 547111 w 10032639"/>
                <a:gd name="connsiteY6442" fmla="*/ 149062 h 2801577"/>
                <a:gd name="connsiteX6443" fmla="*/ 541712 w 10032639"/>
                <a:gd name="connsiteY6443" fmla="*/ 154103 h 2801577"/>
                <a:gd name="connsiteX6444" fmla="*/ 524435 w 10032639"/>
                <a:gd name="connsiteY6444" fmla="*/ 176787 h 2801577"/>
                <a:gd name="connsiteX6445" fmla="*/ 505358 w 10032639"/>
                <a:gd name="connsiteY6445" fmla="*/ 194069 h 2801577"/>
                <a:gd name="connsiteX6446" fmla="*/ 517596 w 10032639"/>
                <a:gd name="connsiteY6446" fmla="*/ 188668 h 2801577"/>
                <a:gd name="connsiteX6447" fmla="*/ 529474 w 10032639"/>
                <a:gd name="connsiteY6447" fmla="*/ 181827 h 2801577"/>
                <a:gd name="connsiteX6448" fmla="*/ 538113 w 10032639"/>
                <a:gd name="connsiteY6448" fmla="*/ 176787 h 2801577"/>
                <a:gd name="connsiteX6449" fmla="*/ 547111 w 10032639"/>
                <a:gd name="connsiteY6449" fmla="*/ 169585 h 2801577"/>
                <a:gd name="connsiteX6450" fmla="*/ 567628 w 10032639"/>
                <a:gd name="connsiteY6450" fmla="*/ 145462 h 2801577"/>
                <a:gd name="connsiteX6451" fmla="*/ 9549793 w 10032639"/>
                <a:gd name="connsiteY6451" fmla="*/ 139878 h 2801577"/>
                <a:gd name="connsiteX6452" fmla="*/ 9513426 w 10032639"/>
                <a:gd name="connsiteY6452" fmla="*/ 181289 h 2801577"/>
                <a:gd name="connsiteX6453" fmla="*/ 9523868 w 10032639"/>
                <a:gd name="connsiteY6453" fmla="*/ 179489 h 2801577"/>
                <a:gd name="connsiteX6454" fmla="*/ 9530709 w 10032639"/>
                <a:gd name="connsiteY6454" fmla="*/ 169046 h 2801577"/>
                <a:gd name="connsiteX6455" fmla="*/ 9537551 w 10032639"/>
                <a:gd name="connsiteY6455" fmla="*/ 158963 h 2801577"/>
                <a:gd name="connsiteX6456" fmla="*/ 9544392 w 10032639"/>
                <a:gd name="connsiteY6456" fmla="*/ 148520 h 2801577"/>
                <a:gd name="connsiteX6457" fmla="*/ 9135719 w 10032639"/>
                <a:gd name="connsiteY6457" fmla="*/ 139878 h 2801577"/>
                <a:gd name="connsiteX6458" fmla="*/ 9113395 w 10032639"/>
                <a:gd name="connsiteY6458" fmla="*/ 164004 h 2801577"/>
                <a:gd name="connsiteX6459" fmla="*/ 9090711 w 10032639"/>
                <a:gd name="connsiteY6459" fmla="*/ 188131 h 2801577"/>
                <a:gd name="connsiteX6460" fmla="*/ 9051104 w 10032639"/>
                <a:gd name="connsiteY6460" fmla="*/ 228103 h 2801577"/>
                <a:gd name="connsiteX6461" fmla="*/ 9011137 w 10032639"/>
                <a:gd name="connsiteY6461" fmla="*/ 271315 h 2801577"/>
                <a:gd name="connsiteX6462" fmla="*/ 8926162 w 10032639"/>
                <a:gd name="connsiteY6462" fmla="*/ 369983 h 2801577"/>
                <a:gd name="connsiteX6463" fmla="*/ 8853789 w 10032639"/>
                <a:gd name="connsiteY6463" fmla="*/ 453167 h 2801577"/>
                <a:gd name="connsiteX6464" fmla="*/ 8876113 w 10032639"/>
                <a:gd name="connsiteY6464" fmla="*/ 442724 h 2801577"/>
                <a:gd name="connsiteX6465" fmla="*/ 8895196 w 10032639"/>
                <a:gd name="connsiteY6465" fmla="*/ 427240 h 2801577"/>
                <a:gd name="connsiteX6466" fmla="*/ 8910679 w 10032639"/>
                <a:gd name="connsiteY6466" fmla="*/ 411755 h 2801577"/>
                <a:gd name="connsiteX6467" fmla="*/ 8924721 w 10032639"/>
                <a:gd name="connsiteY6467" fmla="*/ 392670 h 2801577"/>
                <a:gd name="connsiteX6468" fmla="*/ 8943805 w 10032639"/>
                <a:gd name="connsiteY6468" fmla="*/ 369983 h 2801577"/>
                <a:gd name="connsiteX6469" fmla="*/ 8962888 w 10032639"/>
                <a:gd name="connsiteY6469" fmla="*/ 352699 h 2801577"/>
                <a:gd name="connsiteX6470" fmla="*/ 8983412 w 10032639"/>
                <a:gd name="connsiteY6470" fmla="*/ 337214 h 2801577"/>
                <a:gd name="connsiteX6471" fmla="*/ 9007536 w 10032639"/>
                <a:gd name="connsiteY6471" fmla="*/ 326771 h 2801577"/>
                <a:gd name="connsiteX6472" fmla="*/ 9014737 w 10032639"/>
                <a:gd name="connsiteY6472" fmla="*/ 313087 h 2801577"/>
                <a:gd name="connsiteX6473" fmla="*/ 9023379 w 10032639"/>
                <a:gd name="connsiteY6473" fmla="*/ 300844 h 2801577"/>
                <a:gd name="connsiteX6474" fmla="*/ 9032021 w 10032639"/>
                <a:gd name="connsiteY6474" fmla="*/ 290401 h 2801577"/>
                <a:gd name="connsiteX6475" fmla="*/ 9043903 w 10032639"/>
                <a:gd name="connsiteY6475" fmla="*/ 279958 h 2801577"/>
                <a:gd name="connsiteX6476" fmla="*/ 9059745 w 10032639"/>
                <a:gd name="connsiteY6476" fmla="*/ 268074 h 2801577"/>
                <a:gd name="connsiteX6477" fmla="*/ 9077029 w 10032639"/>
                <a:gd name="connsiteY6477" fmla="*/ 250789 h 2801577"/>
                <a:gd name="connsiteX6478" fmla="*/ 9083870 w 10032639"/>
                <a:gd name="connsiteY6478" fmla="*/ 243587 h 2801577"/>
                <a:gd name="connsiteX6479" fmla="*/ 9089271 w 10032639"/>
                <a:gd name="connsiteY6479" fmla="*/ 233144 h 2801577"/>
                <a:gd name="connsiteX6480" fmla="*/ 9101153 w 10032639"/>
                <a:gd name="connsiteY6480" fmla="*/ 212618 h 2801577"/>
                <a:gd name="connsiteX6481" fmla="*/ 9104753 w 10032639"/>
                <a:gd name="connsiteY6481" fmla="*/ 202175 h 2801577"/>
                <a:gd name="connsiteX6482" fmla="*/ 9113395 w 10032639"/>
                <a:gd name="connsiteY6482" fmla="*/ 191732 h 2801577"/>
                <a:gd name="connsiteX6483" fmla="*/ 9123837 w 10032639"/>
                <a:gd name="connsiteY6483" fmla="*/ 183090 h 2801577"/>
                <a:gd name="connsiteX6484" fmla="*/ 9135719 w 10032639"/>
                <a:gd name="connsiteY6484" fmla="*/ 174447 h 2801577"/>
                <a:gd name="connsiteX6485" fmla="*/ 9134279 w 10032639"/>
                <a:gd name="connsiteY6485" fmla="*/ 157163 h 2801577"/>
                <a:gd name="connsiteX6486" fmla="*/ 9650251 w 10032639"/>
                <a:gd name="connsiteY6486" fmla="*/ 125834 h 2801577"/>
                <a:gd name="connsiteX6487" fmla="*/ 9650251 w 10032639"/>
                <a:gd name="connsiteY6487" fmla="*/ 129435 h 2801577"/>
                <a:gd name="connsiteX6488" fmla="*/ 9651691 w 10032639"/>
                <a:gd name="connsiteY6488" fmla="*/ 125834 h 2801577"/>
                <a:gd name="connsiteX6489" fmla="*/ 9329794 w 10032639"/>
                <a:gd name="connsiteY6489" fmla="*/ 89463 h 2801577"/>
                <a:gd name="connsiteX6490" fmla="*/ 9279385 w 10032639"/>
                <a:gd name="connsiteY6490" fmla="*/ 139878 h 2801577"/>
                <a:gd name="connsiteX6491" fmla="*/ 9222494 w 10032639"/>
                <a:gd name="connsiteY6491" fmla="*/ 198574 h 2801577"/>
                <a:gd name="connsiteX6492" fmla="*/ 9135719 w 10032639"/>
                <a:gd name="connsiteY6492" fmla="*/ 285359 h 2801577"/>
                <a:gd name="connsiteX6493" fmla="*/ 9090711 w 10032639"/>
                <a:gd name="connsiteY6493" fmla="*/ 331813 h 2801577"/>
                <a:gd name="connsiteX6494" fmla="*/ 9047503 w 10032639"/>
                <a:gd name="connsiteY6494" fmla="*/ 378626 h 2801577"/>
                <a:gd name="connsiteX6495" fmla="*/ 9035261 w 10032639"/>
                <a:gd name="connsiteY6495" fmla="*/ 390869 h 2801577"/>
                <a:gd name="connsiteX6496" fmla="*/ 9017978 w 10032639"/>
                <a:gd name="connsiteY6496" fmla="*/ 404914 h 2801577"/>
                <a:gd name="connsiteX6497" fmla="*/ 8983412 w 10032639"/>
                <a:gd name="connsiteY6497" fmla="*/ 439483 h 2801577"/>
                <a:gd name="connsiteX6498" fmla="*/ 8967929 w 10032639"/>
                <a:gd name="connsiteY6498" fmla="*/ 458209 h 2801577"/>
                <a:gd name="connsiteX6499" fmla="*/ 8954247 w 10032639"/>
                <a:gd name="connsiteY6499" fmla="*/ 472253 h 2801577"/>
                <a:gd name="connsiteX6500" fmla="*/ 8942004 w 10032639"/>
                <a:gd name="connsiteY6500" fmla="*/ 489538 h 2801577"/>
                <a:gd name="connsiteX6501" fmla="*/ 8938404 w 10032639"/>
                <a:gd name="connsiteY6501" fmla="*/ 496380 h 2801577"/>
                <a:gd name="connsiteX6502" fmla="*/ 8936603 w 10032639"/>
                <a:gd name="connsiteY6502" fmla="*/ 505022 h 2801577"/>
                <a:gd name="connsiteX6503" fmla="*/ 8938404 w 10032639"/>
                <a:gd name="connsiteY6503" fmla="*/ 515465 h 2801577"/>
                <a:gd name="connsiteX6504" fmla="*/ 8940204 w 10032639"/>
                <a:gd name="connsiteY6504" fmla="*/ 519066 h 2801577"/>
                <a:gd name="connsiteX6505" fmla="*/ 8962888 w 10032639"/>
                <a:gd name="connsiteY6505" fmla="*/ 498180 h 2801577"/>
                <a:gd name="connsiteX6506" fmla="*/ 8980171 w 10032639"/>
                <a:gd name="connsiteY6506" fmla="*/ 485937 h 2801577"/>
                <a:gd name="connsiteX6507" fmla="*/ 8992053 w 10032639"/>
                <a:gd name="connsiteY6507" fmla="*/ 475494 h 2801577"/>
                <a:gd name="connsiteX6508" fmla="*/ 9000695 w 10032639"/>
                <a:gd name="connsiteY6508" fmla="*/ 461810 h 2801577"/>
                <a:gd name="connsiteX6509" fmla="*/ 9011137 w 10032639"/>
                <a:gd name="connsiteY6509" fmla="*/ 448126 h 2801577"/>
                <a:gd name="connsiteX6510" fmla="*/ 9017978 w 10032639"/>
                <a:gd name="connsiteY6510" fmla="*/ 432281 h 2801577"/>
                <a:gd name="connsiteX6511" fmla="*/ 9021579 w 10032639"/>
                <a:gd name="connsiteY6511" fmla="*/ 425439 h 2801577"/>
                <a:gd name="connsiteX6512" fmla="*/ 9030220 w 10032639"/>
                <a:gd name="connsiteY6512" fmla="*/ 425439 h 2801577"/>
                <a:gd name="connsiteX6513" fmla="*/ 9033461 w 10032639"/>
                <a:gd name="connsiteY6513" fmla="*/ 422198 h 2801577"/>
                <a:gd name="connsiteX6514" fmla="*/ 9040662 w 10032639"/>
                <a:gd name="connsiteY6514" fmla="*/ 422198 h 2801577"/>
                <a:gd name="connsiteX6515" fmla="*/ 9045703 w 10032639"/>
                <a:gd name="connsiteY6515" fmla="*/ 408154 h 2801577"/>
                <a:gd name="connsiteX6516" fmla="*/ 9054345 w 10032639"/>
                <a:gd name="connsiteY6516" fmla="*/ 396271 h 2801577"/>
                <a:gd name="connsiteX6517" fmla="*/ 9062986 w 10032639"/>
                <a:gd name="connsiteY6517" fmla="*/ 385828 h 2801577"/>
                <a:gd name="connsiteX6518" fmla="*/ 9075228 w 10032639"/>
                <a:gd name="connsiteY6518" fmla="*/ 378626 h 2801577"/>
                <a:gd name="connsiteX6519" fmla="*/ 9085670 w 10032639"/>
                <a:gd name="connsiteY6519" fmla="*/ 371784 h 2801577"/>
                <a:gd name="connsiteX6520" fmla="*/ 9090711 w 10032639"/>
                <a:gd name="connsiteY6520" fmla="*/ 363142 h 2801577"/>
                <a:gd name="connsiteX6521" fmla="*/ 9089271 w 10032639"/>
                <a:gd name="connsiteY6521" fmla="*/ 359541 h 2801577"/>
                <a:gd name="connsiteX6522" fmla="*/ 9089271 w 10032639"/>
                <a:gd name="connsiteY6522" fmla="*/ 356300 h 2801577"/>
                <a:gd name="connsiteX6523" fmla="*/ 9089271 w 10032639"/>
                <a:gd name="connsiteY6523" fmla="*/ 350898 h 2801577"/>
                <a:gd name="connsiteX6524" fmla="*/ 9092511 w 10032639"/>
                <a:gd name="connsiteY6524" fmla="*/ 347657 h 2801577"/>
                <a:gd name="connsiteX6525" fmla="*/ 9097912 w 10032639"/>
                <a:gd name="connsiteY6525" fmla="*/ 340455 h 2801577"/>
                <a:gd name="connsiteX6526" fmla="*/ 9101153 w 10032639"/>
                <a:gd name="connsiteY6526" fmla="*/ 339015 h 2801577"/>
                <a:gd name="connsiteX6527" fmla="*/ 9113395 w 10032639"/>
                <a:gd name="connsiteY6527" fmla="*/ 331813 h 2801577"/>
                <a:gd name="connsiteX6528" fmla="*/ 9125637 w 10032639"/>
                <a:gd name="connsiteY6528" fmla="*/ 324971 h 2801577"/>
                <a:gd name="connsiteX6529" fmla="*/ 9128878 w 10032639"/>
                <a:gd name="connsiteY6529" fmla="*/ 321370 h 2801577"/>
                <a:gd name="connsiteX6530" fmla="*/ 9132478 w 10032639"/>
                <a:gd name="connsiteY6530" fmla="*/ 314528 h 2801577"/>
                <a:gd name="connsiteX6531" fmla="*/ 9135719 w 10032639"/>
                <a:gd name="connsiteY6531" fmla="*/ 299043 h 2801577"/>
                <a:gd name="connsiteX6532" fmla="*/ 9137519 w 10032639"/>
                <a:gd name="connsiteY6532" fmla="*/ 292201 h 2801577"/>
                <a:gd name="connsiteX6533" fmla="*/ 9144361 w 10032639"/>
                <a:gd name="connsiteY6533" fmla="*/ 290401 h 2801577"/>
                <a:gd name="connsiteX6534" fmla="*/ 9158403 w 10032639"/>
                <a:gd name="connsiteY6534" fmla="*/ 285359 h 2801577"/>
                <a:gd name="connsiteX6535" fmla="*/ 9165244 w 10032639"/>
                <a:gd name="connsiteY6535" fmla="*/ 281758 h 2801577"/>
                <a:gd name="connsiteX6536" fmla="*/ 9168485 w 10032639"/>
                <a:gd name="connsiteY6536" fmla="*/ 278517 h 2801577"/>
                <a:gd name="connsiteX6537" fmla="*/ 9184328 w 10032639"/>
                <a:gd name="connsiteY6537" fmla="*/ 255831 h 2801577"/>
                <a:gd name="connsiteX6538" fmla="*/ 9186128 w 10032639"/>
                <a:gd name="connsiteY6538" fmla="*/ 252230 h 2801577"/>
                <a:gd name="connsiteX6539" fmla="*/ 9196210 w 10032639"/>
                <a:gd name="connsiteY6539" fmla="*/ 238546 h 2801577"/>
                <a:gd name="connsiteX6540" fmla="*/ 9208452 w 10032639"/>
                <a:gd name="connsiteY6540" fmla="*/ 222701 h 2801577"/>
                <a:gd name="connsiteX6541" fmla="*/ 9215653 w 10032639"/>
                <a:gd name="connsiteY6541" fmla="*/ 215859 h 2801577"/>
                <a:gd name="connsiteX6542" fmla="*/ 9224295 w 10032639"/>
                <a:gd name="connsiteY6542" fmla="*/ 210818 h 2801577"/>
                <a:gd name="connsiteX6543" fmla="*/ 9231136 w 10032639"/>
                <a:gd name="connsiteY6543" fmla="*/ 207217 h 2801577"/>
                <a:gd name="connsiteX6544" fmla="*/ 9239777 w 10032639"/>
                <a:gd name="connsiteY6544" fmla="*/ 203616 h 2801577"/>
                <a:gd name="connsiteX6545" fmla="*/ 9263902 w 10032639"/>
                <a:gd name="connsiteY6545" fmla="*/ 170846 h 2801577"/>
                <a:gd name="connsiteX6546" fmla="*/ 9295227 w 10032639"/>
                <a:gd name="connsiteY6546" fmla="*/ 133036 h 2801577"/>
                <a:gd name="connsiteX6547" fmla="*/ 9231136 w 10032639"/>
                <a:gd name="connsiteY6547" fmla="*/ 44450 h 2801577"/>
                <a:gd name="connsiteX6548" fmla="*/ 9265702 w 10032639"/>
                <a:gd name="connsiteY6548" fmla="*/ 44450 h 2801577"/>
                <a:gd name="connsiteX6549" fmla="*/ 9302069 w 10032639"/>
                <a:gd name="connsiteY6549" fmla="*/ 44450 h 2801577"/>
                <a:gd name="connsiteX6550" fmla="*/ 9336635 w 10032639"/>
                <a:gd name="connsiteY6550" fmla="*/ 46251 h 2801577"/>
                <a:gd name="connsiteX6551" fmla="*/ 9373001 w 10032639"/>
                <a:gd name="connsiteY6551" fmla="*/ 49852 h 2801577"/>
                <a:gd name="connsiteX6552" fmla="*/ 9409368 w 10032639"/>
                <a:gd name="connsiteY6552" fmla="*/ 53093 h 2801577"/>
                <a:gd name="connsiteX6553" fmla="*/ 9431692 w 10032639"/>
                <a:gd name="connsiteY6553" fmla="*/ 54893 h 2801577"/>
                <a:gd name="connsiteX6554" fmla="*/ 9454376 w 10032639"/>
                <a:gd name="connsiteY6554" fmla="*/ 56694 h 2801577"/>
                <a:gd name="connsiteX6555" fmla="*/ 9475259 w 10032639"/>
                <a:gd name="connsiteY6555" fmla="*/ 54893 h 2801577"/>
                <a:gd name="connsiteX6556" fmla="*/ 9497583 w 10032639"/>
                <a:gd name="connsiteY6556" fmla="*/ 53093 h 2801577"/>
                <a:gd name="connsiteX6557" fmla="*/ 9518467 w 10032639"/>
                <a:gd name="connsiteY6557" fmla="*/ 51292 h 2801577"/>
                <a:gd name="connsiteX6558" fmla="*/ 9542591 w 10032639"/>
                <a:gd name="connsiteY6558" fmla="*/ 49852 h 2801577"/>
                <a:gd name="connsiteX6559" fmla="*/ 9585799 w 10032639"/>
                <a:gd name="connsiteY6559" fmla="*/ 46251 h 2801577"/>
                <a:gd name="connsiteX6560" fmla="*/ 9631167 w 10032639"/>
                <a:gd name="connsiteY6560" fmla="*/ 46251 h 2801577"/>
                <a:gd name="connsiteX6561" fmla="*/ 9651691 w 10032639"/>
                <a:gd name="connsiteY6561" fmla="*/ 46251 h 2801577"/>
                <a:gd name="connsiteX6562" fmla="*/ 9674375 w 10032639"/>
                <a:gd name="connsiteY6562" fmla="*/ 49852 h 2801577"/>
                <a:gd name="connsiteX6563" fmla="*/ 9693458 w 10032639"/>
                <a:gd name="connsiteY6563" fmla="*/ 53093 h 2801577"/>
                <a:gd name="connsiteX6564" fmla="*/ 9712182 w 10032639"/>
                <a:gd name="connsiteY6564" fmla="*/ 58134 h 2801577"/>
                <a:gd name="connsiteX6565" fmla="*/ 9731265 w 10032639"/>
                <a:gd name="connsiteY6565" fmla="*/ 65336 h 2801577"/>
                <a:gd name="connsiteX6566" fmla="*/ 9753949 w 10032639"/>
                <a:gd name="connsiteY6566" fmla="*/ 73979 h 2801577"/>
                <a:gd name="connsiteX6567" fmla="*/ 9764391 w 10032639"/>
                <a:gd name="connsiteY6567" fmla="*/ 77220 h 2801577"/>
                <a:gd name="connsiteX6568" fmla="*/ 9764391 w 10032639"/>
                <a:gd name="connsiteY6568" fmla="*/ 87663 h 2801577"/>
                <a:gd name="connsiteX6569" fmla="*/ 9762591 w 10032639"/>
                <a:gd name="connsiteY6569" fmla="*/ 98106 h 2801577"/>
                <a:gd name="connsiteX6570" fmla="*/ 9760791 w 10032639"/>
                <a:gd name="connsiteY6570" fmla="*/ 108549 h 2801577"/>
                <a:gd name="connsiteX6571" fmla="*/ 9753949 w 10032639"/>
                <a:gd name="connsiteY6571" fmla="*/ 124393 h 2801577"/>
                <a:gd name="connsiteX6572" fmla="*/ 9748548 w 10032639"/>
                <a:gd name="connsiteY6572" fmla="*/ 134836 h 2801577"/>
                <a:gd name="connsiteX6573" fmla="*/ 9758990 w 10032639"/>
                <a:gd name="connsiteY6573" fmla="*/ 141678 h 2801577"/>
                <a:gd name="connsiteX6574" fmla="*/ 9762591 w 10032639"/>
                <a:gd name="connsiteY6574" fmla="*/ 144919 h 2801577"/>
                <a:gd name="connsiteX6575" fmla="*/ 9764391 w 10032639"/>
                <a:gd name="connsiteY6575" fmla="*/ 153562 h 2801577"/>
                <a:gd name="connsiteX6576" fmla="*/ 9766191 w 10032639"/>
                <a:gd name="connsiteY6576" fmla="*/ 160764 h 2801577"/>
                <a:gd name="connsiteX6577" fmla="*/ 9769432 w 10032639"/>
                <a:gd name="connsiteY6577" fmla="*/ 169046 h 2801577"/>
                <a:gd name="connsiteX6578" fmla="*/ 9771232 w 10032639"/>
                <a:gd name="connsiteY6578" fmla="*/ 176248 h 2801577"/>
                <a:gd name="connsiteX6579" fmla="*/ 9773033 w 10032639"/>
                <a:gd name="connsiteY6579" fmla="*/ 179489 h 2801577"/>
                <a:gd name="connsiteX6580" fmla="*/ 9774833 w 10032639"/>
                <a:gd name="connsiteY6580" fmla="*/ 183090 h 2801577"/>
                <a:gd name="connsiteX6581" fmla="*/ 9778073 w 10032639"/>
                <a:gd name="connsiteY6581" fmla="*/ 188131 h 2801577"/>
                <a:gd name="connsiteX6582" fmla="*/ 9781674 w 10032639"/>
                <a:gd name="connsiteY6582" fmla="*/ 189932 h 2801577"/>
                <a:gd name="connsiteX6583" fmla="*/ 9793916 w 10032639"/>
                <a:gd name="connsiteY6583" fmla="*/ 191732 h 2801577"/>
                <a:gd name="connsiteX6584" fmla="*/ 9809399 w 10032639"/>
                <a:gd name="connsiteY6584" fmla="*/ 191732 h 2801577"/>
                <a:gd name="connsiteX6585" fmla="*/ 9809399 w 10032639"/>
                <a:gd name="connsiteY6585" fmla="*/ 205416 h 2801577"/>
                <a:gd name="connsiteX6586" fmla="*/ 9809399 w 10032639"/>
                <a:gd name="connsiteY6586" fmla="*/ 219460 h 2801577"/>
                <a:gd name="connsiteX6587" fmla="*/ 9805799 w 10032639"/>
                <a:gd name="connsiteY6587" fmla="*/ 229903 h 2801577"/>
                <a:gd name="connsiteX6588" fmla="*/ 9802558 w 10032639"/>
                <a:gd name="connsiteY6588" fmla="*/ 241787 h 2801577"/>
                <a:gd name="connsiteX6589" fmla="*/ 9795717 w 10032639"/>
                <a:gd name="connsiteY6589" fmla="*/ 252230 h 2801577"/>
                <a:gd name="connsiteX6590" fmla="*/ 9785275 w 10032639"/>
                <a:gd name="connsiteY6590" fmla="*/ 268074 h 2801577"/>
                <a:gd name="connsiteX6591" fmla="*/ 9778073 w 10032639"/>
                <a:gd name="connsiteY6591" fmla="*/ 274916 h 2801577"/>
                <a:gd name="connsiteX6592" fmla="*/ 9771232 w 10032639"/>
                <a:gd name="connsiteY6592" fmla="*/ 281758 h 2801577"/>
                <a:gd name="connsiteX6593" fmla="*/ 9771232 w 10032639"/>
                <a:gd name="connsiteY6593" fmla="*/ 283559 h 2801577"/>
                <a:gd name="connsiteX6594" fmla="*/ 9776273 w 10032639"/>
                <a:gd name="connsiteY6594" fmla="*/ 442724 h 2801577"/>
                <a:gd name="connsiteX6595" fmla="*/ 9776273 w 10032639"/>
                <a:gd name="connsiteY6595" fmla="*/ 520867 h 2801577"/>
                <a:gd name="connsiteX6596" fmla="*/ 9774833 w 10032639"/>
                <a:gd name="connsiteY6596" fmla="*/ 596848 h 2801577"/>
                <a:gd name="connsiteX6597" fmla="*/ 9771232 w 10032639"/>
                <a:gd name="connsiteY6597" fmla="*/ 680032 h 2801577"/>
                <a:gd name="connsiteX6598" fmla="*/ 9767632 w 10032639"/>
                <a:gd name="connsiteY6598" fmla="*/ 761416 h 2801577"/>
                <a:gd name="connsiteX6599" fmla="*/ 9758990 w 10032639"/>
                <a:gd name="connsiteY6599" fmla="*/ 911939 h 2801577"/>
                <a:gd name="connsiteX6600" fmla="*/ 9757190 w 10032639"/>
                <a:gd name="connsiteY6600" fmla="*/ 941467 h 2801577"/>
                <a:gd name="connsiteX6601" fmla="*/ 9747108 w 10032639"/>
                <a:gd name="connsiteY6601" fmla="*/ 1078306 h 2801577"/>
                <a:gd name="connsiteX6602" fmla="*/ 9739907 w 10032639"/>
                <a:gd name="connsiteY6602" fmla="*/ 1213345 h 2801577"/>
                <a:gd name="connsiteX6603" fmla="*/ 9734866 w 10032639"/>
                <a:gd name="connsiteY6603" fmla="*/ 1294728 h 2801577"/>
                <a:gd name="connsiteX6604" fmla="*/ 9731265 w 10032639"/>
                <a:gd name="connsiteY6604" fmla="*/ 1371070 h 2801577"/>
                <a:gd name="connsiteX6605" fmla="*/ 9731265 w 10032639"/>
                <a:gd name="connsiteY6605" fmla="*/ 1442011 h 2801577"/>
                <a:gd name="connsiteX6606" fmla="*/ 9733065 w 10032639"/>
                <a:gd name="connsiteY6606" fmla="*/ 1507909 h 2801577"/>
                <a:gd name="connsiteX6607" fmla="*/ 9734866 w 10032639"/>
                <a:gd name="connsiteY6607" fmla="*/ 1518352 h 2801577"/>
                <a:gd name="connsiteX6608" fmla="*/ 9738106 w 10032639"/>
                <a:gd name="connsiteY6608" fmla="*/ 1528435 h 2801577"/>
                <a:gd name="connsiteX6609" fmla="*/ 9741707 w 10032639"/>
                <a:gd name="connsiteY6609" fmla="*/ 1538878 h 2801577"/>
                <a:gd name="connsiteX6610" fmla="*/ 9743507 w 10032639"/>
                <a:gd name="connsiteY6610" fmla="*/ 1547521 h 2801577"/>
                <a:gd name="connsiteX6611" fmla="*/ 9743507 w 10032639"/>
                <a:gd name="connsiteY6611" fmla="*/ 1564806 h 2801577"/>
                <a:gd name="connsiteX6612" fmla="*/ 9743507 w 10032639"/>
                <a:gd name="connsiteY6612" fmla="*/ 1587492 h 2801577"/>
                <a:gd name="connsiteX6613" fmla="*/ 9741707 w 10032639"/>
                <a:gd name="connsiteY6613" fmla="*/ 1599736 h 2801577"/>
                <a:gd name="connsiteX6614" fmla="*/ 9739907 w 10032639"/>
                <a:gd name="connsiteY6614" fmla="*/ 1615220 h 2801577"/>
                <a:gd name="connsiteX6615" fmla="*/ 9734866 w 10032639"/>
                <a:gd name="connsiteY6615" fmla="*/ 1641148 h 2801577"/>
                <a:gd name="connsiteX6616" fmla="*/ 9733065 w 10032639"/>
                <a:gd name="connsiteY6616" fmla="*/ 1654832 h 2801577"/>
                <a:gd name="connsiteX6617" fmla="*/ 9733065 w 10032639"/>
                <a:gd name="connsiteY6617" fmla="*/ 1668876 h 2801577"/>
                <a:gd name="connsiteX6618" fmla="*/ 9733065 w 10032639"/>
                <a:gd name="connsiteY6618" fmla="*/ 1679319 h 2801577"/>
                <a:gd name="connsiteX6619" fmla="*/ 9738106 w 10032639"/>
                <a:gd name="connsiteY6619" fmla="*/ 1687961 h 2801577"/>
                <a:gd name="connsiteX6620" fmla="*/ 9739907 w 10032639"/>
                <a:gd name="connsiteY6620" fmla="*/ 1696604 h 2801577"/>
                <a:gd name="connsiteX6621" fmla="*/ 9739907 w 10032639"/>
                <a:gd name="connsiteY6621" fmla="*/ 1707047 h 2801577"/>
                <a:gd name="connsiteX6622" fmla="*/ 9739907 w 10032639"/>
                <a:gd name="connsiteY6622" fmla="*/ 1722531 h 2801577"/>
                <a:gd name="connsiteX6623" fmla="*/ 9738106 w 10032639"/>
                <a:gd name="connsiteY6623" fmla="*/ 1736575 h 2801577"/>
                <a:gd name="connsiteX6624" fmla="*/ 9733065 w 10032639"/>
                <a:gd name="connsiteY6624" fmla="*/ 1765743 h 2801577"/>
                <a:gd name="connsiteX6625" fmla="*/ 9731265 w 10032639"/>
                <a:gd name="connsiteY6625" fmla="*/ 1771145 h 2801577"/>
                <a:gd name="connsiteX6626" fmla="*/ 9726224 w 10032639"/>
                <a:gd name="connsiteY6626" fmla="*/ 1783028 h 2801577"/>
                <a:gd name="connsiteX6627" fmla="*/ 9724424 w 10032639"/>
                <a:gd name="connsiteY6627" fmla="*/ 1795272 h 2801577"/>
                <a:gd name="connsiteX6628" fmla="*/ 9722624 w 10032639"/>
                <a:gd name="connsiteY6628" fmla="*/ 1807515 h 2801577"/>
                <a:gd name="connsiteX6629" fmla="*/ 9720823 w 10032639"/>
                <a:gd name="connsiteY6629" fmla="*/ 1817598 h 2801577"/>
                <a:gd name="connsiteX6630" fmla="*/ 9722624 w 10032639"/>
                <a:gd name="connsiteY6630" fmla="*/ 1833443 h 2801577"/>
                <a:gd name="connsiteX6631" fmla="*/ 9726224 w 10032639"/>
                <a:gd name="connsiteY6631" fmla="*/ 1840285 h 2801577"/>
                <a:gd name="connsiteX6632" fmla="*/ 9729465 w 10032639"/>
                <a:gd name="connsiteY6632" fmla="*/ 1847127 h 2801577"/>
                <a:gd name="connsiteX6633" fmla="*/ 9731265 w 10032639"/>
                <a:gd name="connsiteY6633" fmla="*/ 1852528 h 2801577"/>
                <a:gd name="connsiteX6634" fmla="*/ 9738106 w 10032639"/>
                <a:gd name="connsiteY6634" fmla="*/ 1871614 h 2801577"/>
                <a:gd name="connsiteX6635" fmla="*/ 9739907 w 10032639"/>
                <a:gd name="connsiteY6635" fmla="*/ 1883497 h 2801577"/>
                <a:gd name="connsiteX6636" fmla="*/ 9739907 w 10032639"/>
                <a:gd name="connsiteY6636" fmla="*/ 1895741 h 2801577"/>
                <a:gd name="connsiteX6637" fmla="*/ 9738106 w 10032639"/>
                <a:gd name="connsiteY6637" fmla="*/ 1916627 h 2801577"/>
                <a:gd name="connsiteX6638" fmla="*/ 9734866 w 10032639"/>
                <a:gd name="connsiteY6638" fmla="*/ 1937152 h 2801577"/>
                <a:gd name="connsiteX6639" fmla="*/ 9731265 w 10032639"/>
                <a:gd name="connsiteY6639" fmla="*/ 1958038 h 2801577"/>
                <a:gd name="connsiteX6640" fmla="*/ 9726224 w 10032639"/>
                <a:gd name="connsiteY6640" fmla="*/ 1977124 h 2801577"/>
                <a:gd name="connsiteX6641" fmla="*/ 9724424 w 10032639"/>
                <a:gd name="connsiteY6641" fmla="*/ 1994409 h 2801577"/>
                <a:gd name="connsiteX6642" fmla="*/ 9722624 w 10032639"/>
                <a:gd name="connsiteY6642" fmla="*/ 2020336 h 2801577"/>
                <a:gd name="connsiteX6643" fmla="*/ 9722624 w 10032639"/>
                <a:gd name="connsiteY6643" fmla="*/ 2048064 h 2801577"/>
                <a:gd name="connsiteX6644" fmla="*/ 9722624 w 10032639"/>
                <a:gd name="connsiteY6644" fmla="*/ 2073992 h 2801577"/>
                <a:gd name="connsiteX6645" fmla="*/ 9724424 w 10032639"/>
                <a:gd name="connsiteY6645" fmla="*/ 2099919 h 2801577"/>
                <a:gd name="connsiteX6646" fmla="*/ 9726224 w 10032639"/>
                <a:gd name="connsiteY6646" fmla="*/ 2126207 h 2801577"/>
                <a:gd name="connsiteX6647" fmla="*/ 9726224 w 10032639"/>
                <a:gd name="connsiteY6647" fmla="*/ 2150333 h 2801577"/>
                <a:gd name="connsiteX6648" fmla="*/ 9722624 w 10032639"/>
                <a:gd name="connsiteY6648" fmla="*/ 2202188 h 2801577"/>
                <a:gd name="connsiteX6649" fmla="*/ 9748548 w 10032639"/>
                <a:gd name="connsiteY6649" fmla="*/ 2209030 h 2801577"/>
                <a:gd name="connsiteX6650" fmla="*/ 9758990 w 10032639"/>
                <a:gd name="connsiteY6650" fmla="*/ 2212631 h 2801577"/>
                <a:gd name="connsiteX6651" fmla="*/ 9764391 w 10032639"/>
                <a:gd name="connsiteY6651" fmla="*/ 2217673 h 2801577"/>
                <a:gd name="connsiteX6652" fmla="*/ 9769432 w 10032639"/>
                <a:gd name="connsiteY6652" fmla="*/ 2224515 h 2801577"/>
                <a:gd name="connsiteX6653" fmla="*/ 9771232 w 10032639"/>
                <a:gd name="connsiteY6653" fmla="*/ 2228116 h 2801577"/>
                <a:gd name="connsiteX6654" fmla="*/ 9771232 w 10032639"/>
                <a:gd name="connsiteY6654" fmla="*/ 2233157 h 2801577"/>
                <a:gd name="connsiteX6655" fmla="*/ 9790316 w 10032639"/>
                <a:gd name="connsiteY6655" fmla="*/ 2233157 h 2801577"/>
                <a:gd name="connsiteX6656" fmla="*/ 9809399 w 10032639"/>
                <a:gd name="connsiteY6656" fmla="*/ 2236758 h 2801577"/>
                <a:gd name="connsiteX6657" fmla="*/ 9823081 w 10032639"/>
                <a:gd name="connsiteY6657" fmla="*/ 2238559 h 2801577"/>
                <a:gd name="connsiteX6658" fmla="*/ 9837124 w 10032639"/>
                <a:gd name="connsiteY6658" fmla="*/ 2238559 h 2801577"/>
                <a:gd name="connsiteX6659" fmla="*/ 9866289 w 10032639"/>
                <a:gd name="connsiteY6659" fmla="*/ 2240359 h 2801577"/>
                <a:gd name="connsiteX6660" fmla="*/ 9880332 w 10032639"/>
                <a:gd name="connsiteY6660" fmla="*/ 2238559 h 2801577"/>
                <a:gd name="connsiteX6661" fmla="*/ 9894014 w 10032639"/>
                <a:gd name="connsiteY6661" fmla="*/ 2236758 h 2801577"/>
                <a:gd name="connsiteX6662" fmla="*/ 9920299 w 10032639"/>
                <a:gd name="connsiteY6662" fmla="*/ 2231717 h 2801577"/>
                <a:gd name="connsiteX6663" fmla="*/ 9932181 w 10032639"/>
                <a:gd name="connsiteY6663" fmla="*/ 2229916 h 2801577"/>
                <a:gd name="connsiteX6664" fmla="*/ 9940823 w 10032639"/>
                <a:gd name="connsiteY6664" fmla="*/ 2224515 h 2801577"/>
                <a:gd name="connsiteX6665" fmla="*/ 9946223 w 10032639"/>
                <a:gd name="connsiteY6665" fmla="*/ 2219473 h 2801577"/>
                <a:gd name="connsiteX6666" fmla="*/ 9949824 w 10032639"/>
                <a:gd name="connsiteY6666" fmla="*/ 2215872 h 2801577"/>
                <a:gd name="connsiteX6667" fmla="*/ 9954865 w 10032639"/>
                <a:gd name="connsiteY6667" fmla="*/ 2209030 h 2801577"/>
                <a:gd name="connsiteX6668" fmla="*/ 9963507 w 10032639"/>
                <a:gd name="connsiteY6668" fmla="*/ 2209030 h 2801577"/>
                <a:gd name="connsiteX6669" fmla="*/ 9972148 w 10032639"/>
                <a:gd name="connsiteY6669" fmla="*/ 2210831 h 2801577"/>
                <a:gd name="connsiteX6670" fmla="*/ 9982590 w 10032639"/>
                <a:gd name="connsiteY6670" fmla="*/ 2214432 h 2801577"/>
                <a:gd name="connsiteX6671" fmla="*/ 9989431 w 10032639"/>
                <a:gd name="connsiteY6671" fmla="*/ 2221274 h 2801577"/>
                <a:gd name="connsiteX6672" fmla="*/ 9996273 w 10032639"/>
                <a:gd name="connsiteY6672" fmla="*/ 2228116 h 2801577"/>
                <a:gd name="connsiteX6673" fmla="*/ 9996273 w 10032639"/>
                <a:gd name="connsiteY6673" fmla="*/ 2229916 h 2801577"/>
                <a:gd name="connsiteX6674" fmla="*/ 9999873 w 10032639"/>
                <a:gd name="connsiteY6674" fmla="*/ 2229916 h 2801577"/>
                <a:gd name="connsiteX6675" fmla="*/ 10009955 w 10032639"/>
                <a:gd name="connsiteY6675" fmla="*/ 2228116 h 2801577"/>
                <a:gd name="connsiteX6676" fmla="*/ 10025798 w 10032639"/>
                <a:gd name="connsiteY6676" fmla="*/ 2224515 h 2801577"/>
                <a:gd name="connsiteX6677" fmla="*/ 10027598 w 10032639"/>
                <a:gd name="connsiteY6677" fmla="*/ 2240359 h 2801577"/>
                <a:gd name="connsiteX6678" fmla="*/ 10029038 w 10032639"/>
                <a:gd name="connsiteY6678" fmla="*/ 2262686 h 2801577"/>
                <a:gd name="connsiteX6679" fmla="*/ 10030839 w 10032639"/>
                <a:gd name="connsiteY6679" fmla="*/ 2283572 h 2801577"/>
                <a:gd name="connsiteX6680" fmla="*/ 10029038 w 10032639"/>
                <a:gd name="connsiteY6680" fmla="*/ 2304458 h 2801577"/>
                <a:gd name="connsiteX6681" fmla="*/ 10027598 w 10032639"/>
                <a:gd name="connsiteY6681" fmla="*/ 2325344 h 2801577"/>
                <a:gd name="connsiteX6682" fmla="*/ 10022197 w 10032639"/>
                <a:gd name="connsiteY6682" fmla="*/ 2369996 h 2801577"/>
                <a:gd name="connsiteX6683" fmla="*/ 10020397 w 10032639"/>
                <a:gd name="connsiteY6683" fmla="*/ 2394483 h 2801577"/>
                <a:gd name="connsiteX6684" fmla="*/ 10020397 w 10032639"/>
                <a:gd name="connsiteY6684" fmla="*/ 2418610 h 2801577"/>
                <a:gd name="connsiteX6685" fmla="*/ 10020397 w 10032639"/>
                <a:gd name="connsiteY6685" fmla="*/ 2427613 h 2801577"/>
                <a:gd name="connsiteX6686" fmla="*/ 10022197 w 10032639"/>
                <a:gd name="connsiteY6686" fmla="*/ 2430854 h 2801577"/>
                <a:gd name="connsiteX6687" fmla="*/ 10025798 w 10032639"/>
                <a:gd name="connsiteY6687" fmla="*/ 2436255 h 2801577"/>
                <a:gd name="connsiteX6688" fmla="*/ 10029038 w 10032639"/>
                <a:gd name="connsiteY6688" fmla="*/ 2444898 h 2801577"/>
                <a:gd name="connsiteX6689" fmla="*/ 10030839 w 10032639"/>
                <a:gd name="connsiteY6689" fmla="*/ 2451740 h 2801577"/>
                <a:gd name="connsiteX6690" fmla="*/ 10030839 w 10032639"/>
                <a:gd name="connsiteY6690" fmla="*/ 2469025 h 2801577"/>
                <a:gd name="connsiteX6691" fmla="*/ 10030839 w 10032639"/>
                <a:gd name="connsiteY6691" fmla="*/ 2499994 h 2801577"/>
                <a:gd name="connsiteX6692" fmla="*/ 10027598 w 10032639"/>
                <a:gd name="connsiteY6692" fmla="*/ 2512237 h 2801577"/>
                <a:gd name="connsiteX6693" fmla="*/ 10027598 w 10032639"/>
                <a:gd name="connsiteY6693" fmla="*/ 2522680 h 2801577"/>
                <a:gd name="connsiteX6694" fmla="*/ 10027598 w 10032639"/>
                <a:gd name="connsiteY6694" fmla="*/ 2572734 h 2801577"/>
                <a:gd name="connsiteX6695" fmla="*/ 10029038 w 10032639"/>
                <a:gd name="connsiteY6695" fmla="*/ 2598662 h 2801577"/>
                <a:gd name="connsiteX6696" fmla="*/ 10030839 w 10032639"/>
                <a:gd name="connsiteY6696" fmla="*/ 2624589 h 2801577"/>
                <a:gd name="connsiteX6697" fmla="*/ 10032639 w 10032639"/>
                <a:gd name="connsiteY6697" fmla="*/ 2652317 h 2801577"/>
                <a:gd name="connsiteX6698" fmla="*/ 10030839 w 10032639"/>
                <a:gd name="connsiteY6698" fmla="*/ 2676804 h 2801577"/>
                <a:gd name="connsiteX6699" fmla="*/ 10025798 w 10032639"/>
                <a:gd name="connsiteY6699" fmla="*/ 2699491 h 2801577"/>
                <a:gd name="connsiteX6700" fmla="*/ 10022197 w 10032639"/>
                <a:gd name="connsiteY6700" fmla="*/ 2709574 h 2801577"/>
                <a:gd name="connsiteX6701" fmla="*/ 10017156 w 10032639"/>
                <a:gd name="connsiteY6701" fmla="*/ 2718216 h 2801577"/>
                <a:gd name="connsiteX6702" fmla="*/ 10013555 w 10032639"/>
                <a:gd name="connsiteY6702" fmla="*/ 2725058 h 2801577"/>
                <a:gd name="connsiteX6703" fmla="*/ 10004914 w 10032639"/>
                <a:gd name="connsiteY6703" fmla="*/ 2725058 h 2801577"/>
                <a:gd name="connsiteX6704" fmla="*/ 9989431 w 10032639"/>
                <a:gd name="connsiteY6704" fmla="*/ 2725058 h 2801577"/>
                <a:gd name="connsiteX6705" fmla="*/ 9977189 w 10032639"/>
                <a:gd name="connsiteY6705" fmla="*/ 2720017 h 2801577"/>
                <a:gd name="connsiteX6706" fmla="*/ 9967107 w 10032639"/>
                <a:gd name="connsiteY6706" fmla="*/ 2714975 h 2801577"/>
                <a:gd name="connsiteX6707" fmla="*/ 9959906 w 10032639"/>
                <a:gd name="connsiteY6707" fmla="*/ 2706333 h 2801577"/>
                <a:gd name="connsiteX6708" fmla="*/ 9956665 w 10032639"/>
                <a:gd name="connsiteY6708" fmla="*/ 2704532 h 2801577"/>
                <a:gd name="connsiteX6709" fmla="*/ 9948024 w 10032639"/>
                <a:gd name="connsiteY6709" fmla="*/ 2706333 h 2801577"/>
                <a:gd name="connsiteX6710" fmla="*/ 9937582 w 10032639"/>
                <a:gd name="connsiteY6710" fmla="*/ 2708133 h 2801577"/>
                <a:gd name="connsiteX6711" fmla="*/ 9932181 w 10032639"/>
                <a:gd name="connsiteY6711" fmla="*/ 2708133 h 2801577"/>
                <a:gd name="connsiteX6712" fmla="*/ 9930741 w 10032639"/>
                <a:gd name="connsiteY6712" fmla="*/ 2713175 h 2801577"/>
                <a:gd name="connsiteX6713" fmla="*/ 9930741 w 10032639"/>
                <a:gd name="connsiteY6713" fmla="*/ 2718216 h 2801577"/>
                <a:gd name="connsiteX6714" fmla="*/ 9932181 w 10032639"/>
                <a:gd name="connsiteY6714" fmla="*/ 2726859 h 2801577"/>
                <a:gd name="connsiteX6715" fmla="*/ 9933981 w 10032639"/>
                <a:gd name="connsiteY6715" fmla="*/ 2744144 h 2801577"/>
                <a:gd name="connsiteX6716" fmla="*/ 9916698 w 10032639"/>
                <a:gd name="connsiteY6716" fmla="*/ 2744144 h 2801577"/>
                <a:gd name="connsiteX6717" fmla="*/ 9845765 w 10032639"/>
                <a:gd name="connsiteY6717" fmla="*/ 2745944 h 2801577"/>
                <a:gd name="connsiteX6718" fmla="*/ 9807599 w 10032639"/>
                <a:gd name="connsiteY6718" fmla="*/ 2745944 h 2801577"/>
                <a:gd name="connsiteX6719" fmla="*/ 9767632 w 10032639"/>
                <a:gd name="connsiteY6719" fmla="*/ 2747745 h 2801577"/>
                <a:gd name="connsiteX6720" fmla="*/ 9688057 w 10032639"/>
                <a:gd name="connsiteY6720" fmla="*/ 2752786 h 2801577"/>
                <a:gd name="connsiteX6721" fmla="*/ 9603082 w 10032639"/>
                <a:gd name="connsiteY6721" fmla="*/ 2756387 h 2801577"/>
                <a:gd name="connsiteX6722" fmla="*/ 9561675 w 10032639"/>
                <a:gd name="connsiteY6722" fmla="*/ 2758188 h 2801577"/>
                <a:gd name="connsiteX6723" fmla="*/ 9518467 w 10032639"/>
                <a:gd name="connsiteY6723" fmla="*/ 2759628 h 2801577"/>
                <a:gd name="connsiteX6724" fmla="*/ 9433492 w 10032639"/>
                <a:gd name="connsiteY6724" fmla="*/ 2759628 h 2801577"/>
                <a:gd name="connsiteX6725" fmla="*/ 9392085 w 10032639"/>
                <a:gd name="connsiteY6725" fmla="*/ 2761429 h 2801577"/>
                <a:gd name="connsiteX6726" fmla="*/ 9350677 w 10032639"/>
                <a:gd name="connsiteY6726" fmla="*/ 2761429 h 2801577"/>
                <a:gd name="connsiteX6727" fmla="*/ 9313951 w 10032639"/>
                <a:gd name="connsiteY6727" fmla="*/ 2758188 h 2801577"/>
                <a:gd name="connsiteX6728" fmla="*/ 9279385 w 10032639"/>
                <a:gd name="connsiteY6728" fmla="*/ 2756387 h 2801577"/>
                <a:gd name="connsiteX6729" fmla="*/ 9277944 w 10032639"/>
                <a:gd name="connsiteY6729" fmla="*/ 2756387 h 2801577"/>
                <a:gd name="connsiteX6730" fmla="*/ 9272543 w 10032639"/>
                <a:gd name="connsiteY6730" fmla="*/ 2766830 h 2801577"/>
                <a:gd name="connsiteX6731" fmla="*/ 9265702 w 10032639"/>
                <a:gd name="connsiteY6731" fmla="*/ 2773672 h 2801577"/>
                <a:gd name="connsiteX6732" fmla="*/ 9260661 w 10032639"/>
                <a:gd name="connsiteY6732" fmla="*/ 2776913 h 2801577"/>
                <a:gd name="connsiteX6733" fmla="*/ 9255260 w 10032639"/>
                <a:gd name="connsiteY6733" fmla="*/ 2780514 h 2801577"/>
                <a:gd name="connsiteX6734" fmla="*/ 9246619 w 10032639"/>
                <a:gd name="connsiteY6734" fmla="*/ 2782315 h 2801577"/>
                <a:gd name="connsiteX6735" fmla="*/ 9239777 w 10032639"/>
                <a:gd name="connsiteY6735" fmla="*/ 2782315 h 2801577"/>
                <a:gd name="connsiteX6736" fmla="*/ 9229336 w 10032639"/>
                <a:gd name="connsiteY6736" fmla="*/ 2784115 h 2801577"/>
                <a:gd name="connsiteX6737" fmla="*/ 9218894 w 10032639"/>
                <a:gd name="connsiteY6737" fmla="*/ 2782315 h 2801577"/>
                <a:gd name="connsiteX6738" fmla="*/ 9210252 w 10032639"/>
                <a:gd name="connsiteY6738" fmla="*/ 2778713 h 2801577"/>
                <a:gd name="connsiteX6739" fmla="*/ 9206652 w 10032639"/>
                <a:gd name="connsiteY6739" fmla="*/ 2775473 h 2801577"/>
                <a:gd name="connsiteX6740" fmla="*/ 9205211 w 10032639"/>
                <a:gd name="connsiteY6740" fmla="*/ 2770071 h 2801577"/>
                <a:gd name="connsiteX6741" fmla="*/ 9201611 w 10032639"/>
                <a:gd name="connsiteY6741" fmla="*/ 2765030 h 2801577"/>
                <a:gd name="connsiteX6742" fmla="*/ 9201611 w 10032639"/>
                <a:gd name="connsiteY6742" fmla="*/ 2756387 h 2801577"/>
                <a:gd name="connsiteX6743" fmla="*/ 9191169 w 10032639"/>
                <a:gd name="connsiteY6743" fmla="*/ 2756387 h 2801577"/>
                <a:gd name="connsiteX6744" fmla="*/ 9184328 w 10032639"/>
                <a:gd name="connsiteY6744" fmla="*/ 2758188 h 2801577"/>
                <a:gd name="connsiteX6745" fmla="*/ 9173886 w 10032639"/>
                <a:gd name="connsiteY6745" fmla="*/ 2761429 h 2801577"/>
                <a:gd name="connsiteX6746" fmla="*/ 9163444 w 10032639"/>
                <a:gd name="connsiteY6746" fmla="*/ 2768270 h 2801577"/>
                <a:gd name="connsiteX6747" fmla="*/ 9151202 w 10032639"/>
                <a:gd name="connsiteY6747" fmla="*/ 2771872 h 2801577"/>
                <a:gd name="connsiteX6748" fmla="*/ 9139320 w 10032639"/>
                <a:gd name="connsiteY6748" fmla="*/ 2773672 h 2801577"/>
                <a:gd name="connsiteX6749" fmla="*/ 9123837 w 10032639"/>
                <a:gd name="connsiteY6749" fmla="*/ 2775473 h 2801577"/>
                <a:gd name="connsiteX6750" fmla="*/ 9113395 w 10032639"/>
                <a:gd name="connsiteY6750" fmla="*/ 2775473 h 2801577"/>
                <a:gd name="connsiteX6751" fmla="*/ 9109794 w 10032639"/>
                <a:gd name="connsiteY6751" fmla="*/ 2765030 h 2801577"/>
                <a:gd name="connsiteX6752" fmla="*/ 9104753 w 10032639"/>
                <a:gd name="connsiteY6752" fmla="*/ 2754587 h 2801577"/>
                <a:gd name="connsiteX6753" fmla="*/ 9096112 w 10032639"/>
                <a:gd name="connsiteY6753" fmla="*/ 2744144 h 2801577"/>
                <a:gd name="connsiteX6754" fmla="*/ 9087470 w 10032639"/>
                <a:gd name="connsiteY6754" fmla="*/ 2735501 h 2801577"/>
                <a:gd name="connsiteX6755" fmla="*/ 9075228 w 10032639"/>
                <a:gd name="connsiteY6755" fmla="*/ 2726859 h 2801577"/>
                <a:gd name="connsiteX6756" fmla="*/ 9056145 w 10032639"/>
                <a:gd name="connsiteY6756" fmla="*/ 2714975 h 2801577"/>
                <a:gd name="connsiteX6757" fmla="*/ 9042102 w 10032639"/>
                <a:gd name="connsiteY6757" fmla="*/ 2702732 h 2801577"/>
                <a:gd name="connsiteX6758" fmla="*/ 9028420 w 10032639"/>
                <a:gd name="connsiteY6758" fmla="*/ 2690488 h 2801577"/>
                <a:gd name="connsiteX6759" fmla="*/ 9019778 w 10032639"/>
                <a:gd name="connsiteY6759" fmla="*/ 2676804 h 2801577"/>
                <a:gd name="connsiteX6760" fmla="*/ 9012937 w 10032639"/>
                <a:gd name="connsiteY6760" fmla="*/ 2666361 h 2801577"/>
                <a:gd name="connsiteX6761" fmla="*/ 9021579 w 10032639"/>
                <a:gd name="connsiteY6761" fmla="*/ 2657719 h 2801577"/>
                <a:gd name="connsiteX6762" fmla="*/ 9024819 w 10032639"/>
                <a:gd name="connsiteY6762" fmla="*/ 2652317 h 2801577"/>
                <a:gd name="connsiteX6763" fmla="*/ 9028420 w 10032639"/>
                <a:gd name="connsiteY6763" fmla="*/ 2645475 h 2801577"/>
                <a:gd name="connsiteX6764" fmla="*/ 9030220 w 10032639"/>
                <a:gd name="connsiteY6764" fmla="*/ 2636833 h 2801577"/>
                <a:gd name="connsiteX6765" fmla="*/ 9032021 w 10032639"/>
                <a:gd name="connsiteY6765" fmla="*/ 2626390 h 2801577"/>
                <a:gd name="connsiteX6766" fmla="*/ 9009336 w 10032639"/>
                <a:gd name="connsiteY6766" fmla="*/ 2640434 h 2801577"/>
                <a:gd name="connsiteX6767" fmla="*/ 9032021 w 10032639"/>
                <a:gd name="connsiteY6767" fmla="*/ 2615947 h 2801577"/>
                <a:gd name="connsiteX6768" fmla="*/ 9032021 w 10032639"/>
                <a:gd name="connsiteY6768" fmla="*/ 2614506 h 2801577"/>
                <a:gd name="connsiteX6769" fmla="*/ 9030220 w 10032639"/>
                <a:gd name="connsiteY6769" fmla="*/ 2593620 h 2801577"/>
                <a:gd name="connsiteX6770" fmla="*/ 9019778 w 10032639"/>
                <a:gd name="connsiteY6770" fmla="*/ 2605864 h 2801577"/>
                <a:gd name="connsiteX6771" fmla="*/ 9011137 w 10032639"/>
                <a:gd name="connsiteY6771" fmla="*/ 2615947 h 2801577"/>
                <a:gd name="connsiteX6772" fmla="*/ 8998895 w 10032639"/>
                <a:gd name="connsiteY6772" fmla="*/ 2622789 h 2801577"/>
                <a:gd name="connsiteX6773" fmla="*/ 8985212 w 10032639"/>
                <a:gd name="connsiteY6773" fmla="*/ 2626390 h 2801577"/>
                <a:gd name="connsiteX6774" fmla="*/ 8969729 w 10032639"/>
                <a:gd name="connsiteY6774" fmla="*/ 2626390 h 2801577"/>
                <a:gd name="connsiteX6775" fmla="*/ 8943805 w 10032639"/>
                <a:gd name="connsiteY6775" fmla="*/ 2652317 h 2801577"/>
                <a:gd name="connsiteX6776" fmla="*/ 8921121 w 10032639"/>
                <a:gd name="connsiteY6776" fmla="*/ 2678605 h 2801577"/>
                <a:gd name="connsiteX6777" fmla="*/ 8907078 w 10032639"/>
                <a:gd name="connsiteY6777" fmla="*/ 2694089 h 2801577"/>
                <a:gd name="connsiteX6778" fmla="*/ 8889795 w 10032639"/>
                <a:gd name="connsiteY6778" fmla="*/ 2708133 h 2801577"/>
                <a:gd name="connsiteX6779" fmla="*/ 8871072 w 10032639"/>
                <a:gd name="connsiteY6779" fmla="*/ 2720017 h 2801577"/>
                <a:gd name="connsiteX6780" fmla="*/ 8851988 w 10032639"/>
                <a:gd name="connsiteY6780" fmla="*/ 2730460 h 2801577"/>
                <a:gd name="connsiteX6781" fmla="*/ 8829304 w 10032639"/>
                <a:gd name="connsiteY6781" fmla="*/ 2742343 h 2801577"/>
                <a:gd name="connsiteX6782" fmla="*/ 8803380 w 10032639"/>
                <a:gd name="connsiteY6782" fmla="*/ 2752786 h 2801577"/>
                <a:gd name="connsiteX6783" fmla="*/ 8777455 w 10032639"/>
                <a:gd name="connsiteY6783" fmla="*/ 2759628 h 2801577"/>
                <a:gd name="connsiteX6784" fmla="*/ 8751530 w 10032639"/>
                <a:gd name="connsiteY6784" fmla="*/ 2763229 h 2801577"/>
                <a:gd name="connsiteX6785" fmla="*/ 8722005 w 10032639"/>
                <a:gd name="connsiteY6785" fmla="*/ 2768270 h 2801577"/>
                <a:gd name="connsiteX6786" fmla="*/ 8692840 w 10032639"/>
                <a:gd name="connsiteY6786" fmla="*/ 2771872 h 2801577"/>
                <a:gd name="connsiteX6787" fmla="*/ 8661514 w 10032639"/>
                <a:gd name="connsiteY6787" fmla="*/ 2775473 h 2801577"/>
                <a:gd name="connsiteX6788" fmla="*/ 8630189 w 10032639"/>
                <a:gd name="connsiteY6788" fmla="*/ 2775473 h 2801577"/>
                <a:gd name="connsiteX6789" fmla="*/ 8600663 w 10032639"/>
                <a:gd name="connsiteY6789" fmla="*/ 2776913 h 2801577"/>
                <a:gd name="connsiteX6790" fmla="*/ 8571498 w 10032639"/>
                <a:gd name="connsiteY6790" fmla="*/ 2776913 h 2801577"/>
                <a:gd name="connsiteX6791" fmla="*/ 8514248 w 10032639"/>
                <a:gd name="connsiteY6791" fmla="*/ 2771872 h 2801577"/>
                <a:gd name="connsiteX6792" fmla="*/ 8507407 w 10032639"/>
                <a:gd name="connsiteY6792" fmla="*/ 2771872 h 2801577"/>
                <a:gd name="connsiteX6793" fmla="*/ 8474281 w 10032639"/>
                <a:gd name="connsiteY6793" fmla="*/ 2768270 h 2801577"/>
                <a:gd name="connsiteX6794" fmla="*/ 8443315 w 10032639"/>
                <a:gd name="connsiteY6794" fmla="*/ 2765030 h 2801577"/>
                <a:gd name="connsiteX6795" fmla="*/ 8412350 w 10032639"/>
                <a:gd name="connsiteY6795" fmla="*/ 2759628 h 2801577"/>
                <a:gd name="connsiteX6796" fmla="*/ 8381024 w 10032639"/>
                <a:gd name="connsiteY6796" fmla="*/ 2750986 h 2801577"/>
                <a:gd name="connsiteX6797" fmla="*/ 8355100 w 10032639"/>
                <a:gd name="connsiteY6797" fmla="*/ 2742343 h 2801577"/>
                <a:gd name="connsiteX6798" fmla="*/ 8327015 w 10032639"/>
                <a:gd name="connsiteY6798" fmla="*/ 2728659 h 2801577"/>
                <a:gd name="connsiteX6799" fmla="*/ 8297850 w 10032639"/>
                <a:gd name="connsiteY6799" fmla="*/ 2714975 h 2801577"/>
                <a:gd name="connsiteX6800" fmla="*/ 8266884 w 10032639"/>
                <a:gd name="connsiteY6800" fmla="*/ 2697690 h 2801577"/>
                <a:gd name="connsiteX6801" fmla="*/ 8221516 w 10032639"/>
                <a:gd name="connsiteY6801" fmla="*/ 2669962 h 2801577"/>
                <a:gd name="connsiteX6802" fmla="*/ 8181909 w 10032639"/>
                <a:gd name="connsiteY6802" fmla="*/ 2645475 h 2801577"/>
                <a:gd name="connsiteX6803" fmla="*/ 8159225 w 10032639"/>
                <a:gd name="connsiteY6803" fmla="*/ 2631431 h 2801577"/>
                <a:gd name="connsiteX6804" fmla="*/ 8130060 w 10032639"/>
                <a:gd name="connsiteY6804" fmla="*/ 2609105 h 2801577"/>
                <a:gd name="connsiteX6805" fmla="*/ 8100535 w 10032639"/>
                <a:gd name="connsiteY6805" fmla="*/ 2586778 h 2801577"/>
                <a:gd name="connsiteX6806" fmla="*/ 8071009 w 10032639"/>
                <a:gd name="connsiteY6806" fmla="*/ 2562652 h 2801577"/>
                <a:gd name="connsiteX6807" fmla="*/ 8041484 w 10032639"/>
                <a:gd name="connsiteY6807" fmla="*/ 2538165 h 2801577"/>
                <a:gd name="connsiteX6808" fmla="*/ 8026001 w 10032639"/>
                <a:gd name="connsiteY6808" fmla="*/ 2522680 h 2801577"/>
                <a:gd name="connsiteX6809" fmla="*/ 8010518 w 10032639"/>
                <a:gd name="connsiteY6809" fmla="*/ 2508636 h 2801577"/>
                <a:gd name="connsiteX6810" fmla="*/ 7984594 w 10032639"/>
                <a:gd name="connsiteY6810" fmla="*/ 2480908 h 2801577"/>
                <a:gd name="connsiteX6811" fmla="*/ 7963710 w 10032639"/>
                <a:gd name="connsiteY6811" fmla="*/ 2454981 h 2801577"/>
                <a:gd name="connsiteX6812" fmla="*/ 7949668 w 10032639"/>
                <a:gd name="connsiteY6812" fmla="*/ 2430854 h 2801577"/>
                <a:gd name="connsiteX6813" fmla="*/ 7941026 w 10032639"/>
                <a:gd name="connsiteY6813" fmla="*/ 2427613 h 2801577"/>
                <a:gd name="connsiteX6814" fmla="*/ 7935985 w 10032639"/>
                <a:gd name="connsiteY6814" fmla="*/ 2422211 h 2801577"/>
                <a:gd name="connsiteX6815" fmla="*/ 7927344 w 10032639"/>
                <a:gd name="connsiteY6815" fmla="*/ 2415369 h 2801577"/>
                <a:gd name="connsiteX6816" fmla="*/ 7921943 w 10032639"/>
                <a:gd name="connsiteY6816" fmla="*/ 2411768 h 2801577"/>
                <a:gd name="connsiteX6817" fmla="*/ 7911501 w 10032639"/>
                <a:gd name="connsiteY6817" fmla="*/ 2403126 h 2801577"/>
                <a:gd name="connsiteX6818" fmla="*/ 7908260 w 10032639"/>
                <a:gd name="connsiteY6818" fmla="*/ 2399525 h 2801577"/>
                <a:gd name="connsiteX6819" fmla="*/ 7906460 w 10032639"/>
                <a:gd name="connsiteY6819" fmla="*/ 2396284 h 2801577"/>
                <a:gd name="connsiteX6820" fmla="*/ 7901419 w 10032639"/>
                <a:gd name="connsiteY6820" fmla="*/ 2369996 h 2801577"/>
                <a:gd name="connsiteX6821" fmla="*/ 7896018 w 10032639"/>
                <a:gd name="connsiteY6821" fmla="*/ 2358113 h 2801577"/>
                <a:gd name="connsiteX6822" fmla="*/ 7890977 w 10032639"/>
                <a:gd name="connsiteY6822" fmla="*/ 2347670 h 2801577"/>
                <a:gd name="connsiteX6823" fmla="*/ 7875494 w 10032639"/>
                <a:gd name="connsiteY6823" fmla="*/ 2323543 h 2801577"/>
                <a:gd name="connsiteX6824" fmla="*/ 7860012 w 10032639"/>
                <a:gd name="connsiteY6824" fmla="*/ 2302657 h 2801577"/>
                <a:gd name="connsiteX6825" fmla="*/ 7852810 w 10032639"/>
                <a:gd name="connsiteY6825" fmla="*/ 2287173 h 2801577"/>
                <a:gd name="connsiteX6826" fmla="*/ 7845969 w 10032639"/>
                <a:gd name="connsiteY6826" fmla="*/ 2269888 h 2801577"/>
                <a:gd name="connsiteX6827" fmla="*/ 7839128 w 10032639"/>
                <a:gd name="connsiteY6827" fmla="*/ 2240359 h 2801577"/>
                <a:gd name="connsiteX6828" fmla="*/ 7839128 w 10032639"/>
                <a:gd name="connsiteY6828" fmla="*/ 2234958 h 2801577"/>
                <a:gd name="connsiteX6829" fmla="*/ 7835527 w 10032639"/>
                <a:gd name="connsiteY6829" fmla="*/ 2219473 h 2801577"/>
                <a:gd name="connsiteX6830" fmla="*/ 7830486 w 10032639"/>
                <a:gd name="connsiteY6830" fmla="*/ 2205789 h 2801577"/>
                <a:gd name="connsiteX6831" fmla="*/ 7823645 w 10032639"/>
                <a:gd name="connsiteY6831" fmla="*/ 2189945 h 2801577"/>
                <a:gd name="connsiteX6832" fmla="*/ 7816444 w 10032639"/>
                <a:gd name="connsiteY6832" fmla="*/ 2178061 h 2801577"/>
                <a:gd name="connsiteX6833" fmla="*/ 7807802 w 10032639"/>
                <a:gd name="connsiteY6833" fmla="*/ 2155375 h 2801577"/>
                <a:gd name="connsiteX6834" fmla="*/ 7800961 w 10032639"/>
                <a:gd name="connsiteY6834" fmla="*/ 2134849 h 2801577"/>
                <a:gd name="connsiteX6835" fmla="*/ 7785118 w 10032639"/>
                <a:gd name="connsiteY6835" fmla="*/ 2096678 h 2801577"/>
                <a:gd name="connsiteX6836" fmla="*/ 7776477 w 10032639"/>
                <a:gd name="connsiteY6836" fmla="*/ 2072191 h 2801577"/>
                <a:gd name="connsiteX6837" fmla="*/ 7771436 w 10032639"/>
                <a:gd name="connsiteY6837" fmla="*/ 2048064 h 2801577"/>
                <a:gd name="connsiteX6838" fmla="*/ 7766395 w 10032639"/>
                <a:gd name="connsiteY6838" fmla="*/ 2020336 h 2801577"/>
                <a:gd name="connsiteX6839" fmla="*/ 7764595 w 10032639"/>
                <a:gd name="connsiteY6839" fmla="*/ 1992608 h 2801577"/>
                <a:gd name="connsiteX6840" fmla="*/ 7760994 w 10032639"/>
                <a:gd name="connsiteY6840" fmla="*/ 1990808 h 2801577"/>
                <a:gd name="connsiteX6841" fmla="*/ 7754153 w 10032639"/>
                <a:gd name="connsiteY6841" fmla="*/ 1990808 h 2801577"/>
                <a:gd name="connsiteX6842" fmla="*/ 7738670 w 10032639"/>
                <a:gd name="connsiteY6842" fmla="*/ 1990808 h 2801577"/>
                <a:gd name="connsiteX6843" fmla="*/ 7738670 w 10032639"/>
                <a:gd name="connsiteY6843" fmla="*/ 1975323 h 2801577"/>
                <a:gd name="connsiteX6844" fmla="*/ 7738670 w 10032639"/>
                <a:gd name="connsiteY6844" fmla="*/ 1961279 h 2801577"/>
                <a:gd name="connsiteX6845" fmla="*/ 7741911 w 10032639"/>
                <a:gd name="connsiteY6845" fmla="*/ 1947595 h 2801577"/>
                <a:gd name="connsiteX6846" fmla="*/ 7747312 w 10032639"/>
                <a:gd name="connsiteY6846" fmla="*/ 1932111 h 2801577"/>
                <a:gd name="connsiteX6847" fmla="*/ 7752352 w 10032639"/>
                <a:gd name="connsiteY6847" fmla="*/ 1925269 h 2801577"/>
                <a:gd name="connsiteX6848" fmla="*/ 7757753 w 10032639"/>
                <a:gd name="connsiteY6848" fmla="*/ 1918427 h 2801577"/>
                <a:gd name="connsiteX6849" fmla="*/ 7762794 w 10032639"/>
                <a:gd name="connsiteY6849" fmla="*/ 1911225 h 2801577"/>
                <a:gd name="connsiteX6850" fmla="*/ 7764595 w 10032639"/>
                <a:gd name="connsiteY6850" fmla="*/ 1897541 h 2801577"/>
                <a:gd name="connsiteX6851" fmla="*/ 7759194 w 10032639"/>
                <a:gd name="connsiteY6851" fmla="*/ 1899342 h 2801577"/>
                <a:gd name="connsiteX6852" fmla="*/ 7752352 w 10032639"/>
                <a:gd name="connsiteY6852" fmla="*/ 1901142 h 2801577"/>
                <a:gd name="connsiteX6853" fmla="*/ 7745511 w 10032639"/>
                <a:gd name="connsiteY6853" fmla="*/ 1899342 h 2801577"/>
                <a:gd name="connsiteX6854" fmla="*/ 7736870 w 10032639"/>
                <a:gd name="connsiteY6854" fmla="*/ 1897541 h 2801577"/>
                <a:gd name="connsiteX6855" fmla="*/ 7723187 w 10032639"/>
                <a:gd name="connsiteY6855" fmla="*/ 1892500 h 2801577"/>
                <a:gd name="connsiteX6856" fmla="*/ 7728228 w 10032639"/>
                <a:gd name="connsiteY6856" fmla="*/ 1878456 h 2801577"/>
                <a:gd name="connsiteX6857" fmla="*/ 7731829 w 10032639"/>
                <a:gd name="connsiteY6857" fmla="*/ 1868013 h 2801577"/>
                <a:gd name="connsiteX6858" fmla="*/ 7736870 w 10032639"/>
                <a:gd name="connsiteY6858" fmla="*/ 1859370 h 2801577"/>
                <a:gd name="connsiteX6859" fmla="*/ 7743711 w 10032639"/>
                <a:gd name="connsiteY6859" fmla="*/ 1843886 h 2801577"/>
                <a:gd name="connsiteX6860" fmla="*/ 7747312 w 10032639"/>
                <a:gd name="connsiteY6860" fmla="*/ 1833443 h 2801577"/>
                <a:gd name="connsiteX6861" fmla="*/ 7735069 w 10032639"/>
                <a:gd name="connsiteY6861" fmla="*/ 1833443 h 2801577"/>
                <a:gd name="connsiteX6862" fmla="*/ 7749112 w 10032639"/>
                <a:gd name="connsiteY6862" fmla="*/ 1810756 h 2801577"/>
                <a:gd name="connsiteX6863" fmla="*/ 7757753 w 10032639"/>
                <a:gd name="connsiteY6863" fmla="*/ 1791671 h 2801577"/>
                <a:gd name="connsiteX6864" fmla="*/ 7764595 w 10032639"/>
                <a:gd name="connsiteY6864" fmla="*/ 1769344 h 2801577"/>
                <a:gd name="connsiteX6865" fmla="*/ 7769636 w 10032639"/>
                <a:gd name="connsiteY6865" fmla="*/ 1743417 h 2801577"/>
                <a:gd name="connsiteX6866" fmla="*/ 7773236 w 10032639"/>
                <a:gd name="connsiteY6866" fmla="*/ 1713888 h 2801577"/>
                <a:gd name="connsiteX6867" fmla="*/ 7776477 w 10032639"/>
                <a:gd name="connsiteY6867" fmla="*/ 1680759 h 2801577"/>
                <a:gd name="connsiteX6868" fmla="*/ 7783678 w 10032639"/>
                <a:gd name="connsiteY6868" fmla="*/ 1651591 h 2801577"/>
                <a:gd name="connsiteX6869" fmla="*/ 7790519 w 10032639"/>
                <a:gd name="connsiteY6869" fmla="*/ 1629264 h 2801577"/>
                <a:gd name="connsiteX6870" fmla="*/ 7800961 w 10032639"/>
                <a:gd name="connsiteY6870" fmla="*/ 1608378 h 2801577"/>
                <a:gd name="connsiteX6871" fmla="*/ 7795560 w 10032639"/>
                <a:gd name="connsiteY6871" fmla="*/ 1606578 h 2801577"/>
                <a:gd name="connsiteX6872" fmla="*/ 7792320 w 10032639"/>
                <a:gd name="connsiteY6872" fmla="*/ 1602977 h 2801577"/>
                <a:gd name="connsiteX6873" fmla="*/ 7790519 w 10032639"/>
                <a:gd name="connsiteY6873" fmla="*/ 1601536 h 2801577"/>
                <a:gd name="connsiteX6874" fmla="*/ 7786919 w 10032639"/>
                <a:gd name="connsiteY6874" fmla="*/ 1594334 h 2801577"/>
                <a:gd name="connsiteX6875" fmla="*/ 7786919 w 10032639"/>
                <a:gd name="connsiteY6875" fmla="*/ 1587492 h 2801577"/>
                <a:gd name="connsiteX6876" fmla="*/ 7790519 w 10032639"/>
                <a:gd name="connsiteY6876" fmla="*/ 1577049 h 2801577"/>
                <a:gd name="connsiteX6877" fmla="*/ 7809603 w 10032639"/>
                <a:gd name="connsiteY6877" fmla="*/ 1530236 h 2801577"/>
                <a:gd name="connsiteX6878" fmla="*/ 7823645 w 10032639"/>
                <a:gd name="connsiteY6878" fmla="*/ 1488824 h 2801577"/>
                <a:gd name="connsiteX6879" fmla="*/ 7828686 w 10032639"/>
                <a:gd name="connsiteY6879" fmla="*/ 1469739 h 2801577"/>
                <a:gd name="connsiteX6880" fmla="*/ 7837328 w 10032639"/>
                <a:gd name="connsiteY6880" fmla="*/ 1448853 h 2801577"/>
                <a:gd name="connsiteX6881" fmla="*/ 7847769 w 10032639"/>
                <a:gd name="connsiteY6881" fmla="*/ 1424726 h 2801577"/>
                <a:gd name="connsiteX6882" fmla="*/ 7860012 w 10032639"/>
                <a:gd name="connsiteY6882" fmla="*/ 1400239 h 2801577"/>
                <a:gd name="connsiteX6883" fmla="*/ 7884136 w 10032639"/>
                <a:gd name="connsiteY6883" fmla="*/ 1357386 h 2801577"/>
                <a:gd name="connsiteX6884" fmla="*/ 7911501 w 10032639"/>
                <a:gd name="connsiteY6884" fmla="*/ 1301570 h 2801577"/>
                <a:gd name="connsiteX6885" fmla="*/ 7918702 w 10032639"/>
                <a:gd name="connsiteY6885" fmla="*/ 1291127 h 2801577"/>
                <a:gd name="connsiteX6886" fmla="*/ 7944627 w 10032639"/>
                <a:gd name="connsiteY6886" fmla="*/ 1246475 h 2801577"/>
                <a:gd name="connsiteX6887" fmla="*/ 7970551 w 10032639"/>
                <a:gd name="connsiteY6887" fmla="*/ 1201462 h 2801577"/>
                <a:gd name="connsiteX6888" fmla="*/ 7991435 w 10032639"/>
                <a:gd name="connsiteY6888" fmla="*/ 1170133 h 2801577"/>
                <a:gd name="connsiteX6889" fmla="*/ 8012319 w 10032639"/>
                <a:gd name="connsiteY6889" fmla="*/ 1140604 h 2801577"/>
                <a:gd name="connsiteX6890" fmla="*/ 8034643 w 10032639"/>
                <a:gd name="connsiteY6890" fmla="*/ 1111436 h 2801577"/>
                <a:gd name="connsiteX6891" fmla="*/ 8058767 w 10032639"/>
                <a:gd name="connsiteY6891" fmla="*/ 1085508 h 2801577"/>
                <a:gd name="connsiteX6892" fmla="*/ 8083251 w 10032639"/>
                <a:gd name="connsiteY6892" fmla="*/ 1059221 h 2801577"/>
                <a:gd name="connsiteX6893" fmla="*/ 8109176 w 10032639"/>
                <a:gd name="connsiteY6893" fmla="*/ 1036895 h 2801577"/>
                <a:gd name="connsiteX6894" fmla="*/ 8136901 w 10032639"/>
                <a:gd name="connsiteY6894" fmla="*/ 1014208 h 2801577"/>
                <a:gd name="connsiteX6895" fmla="*/ 8162826 w 10032639"/>
                <a:gd name="connsiteY6895" fmla="*/ 995123 h 2801577"/>
                <a:gd name="connsiteX6896" fmla="*/ 8162826 w 10032639"/>
                <a:gd name="connsiteY6896" fmla="*/ 983239 h 2801577"/>
                <a:gd name="connsiteX6897" fmla="*/ 8164626 w 10032639"/>
                <a:gd name="connsiteY6897" fmla="*/ 974597 h 2801577"/>
                <a:gd name="connsiteX6898" fmla="*/ 8169667 w 10032639"/>
                <a:gd name="connsiteY6898" fmla="*/ 969195 h 2801577"/>
                <a:gd name="connsiteX6899" fmla="*/ 8174708 w 10032639"/>
                <a:gd name="connsiteY6899" fmla="*/ 965954 h 2801577"/>
                <a:gd name="connsiteX6900" fmla="*/ 8183349 w 10032639"/>
                <a:gd name="connsiteY6900" fmla="*/ 964154 h 2801577"/>
                <a:gd name="connsiteX6901" fmla="*/ 8204233 w 10032639"/>
                <a:gd name="connsiteY6901" fmla="*/ 946869 h 2801577"/>
                <a:gd name="connsiteX6902" fmla="*/ 8226917 w 10032639"/>
                <a:gd name="connsiteY6902" fmla="*/ 927783 h 2801577"/>
                <a:gd name="connsiteX6903" fmla="*/ 8251041 w 10032639"/>
                <a:gd name="connsiteY6903" fmla="*/ 911939 h 2801577"/>
                <a:gd name="connsiteX6904" fmla="*/ 8276966 w 10032639"/>
                <a:gd name="connsiteY6904" fmla="*/ 894654 h 2801577"/>
                <a:gd name="connsiteX6905" fmla="*/ 8304691 w 10032639"/>
                <a:gd name="connsiteY6905" fmla="*/ 879169 h 2801577"/>
                <a:gd name="connsiteX6906" fmla="*/ 8334216 w 10032639"/>
                <a:gd name="connsiteY6906" fmla="*/ 865125 h 2801577"/>
                <a:gd name="connsiteX6907" fmla="*/ 8363741 w 10032639"/>
                <a:gd name="connsiteY6907" fmla="*/ 851441 h 2801577"/>
                <a:gd name="connsiteX6908" fmla="*/ 8394707 w 10032639"/>
                <a:gd name="connsiteY6908" fmla="*/ 839558 h 2801577"/>
                <a:gd name="connsiteX6909" fmla="*/ 8427833 w 10032639"/>
                <a:gd name="connsiteY6909" fmla="*/ 827315 h 2801577"/>
                <a:gd name="connsiteX6910" fmla="*/ 8460599 w 10032639"/>
                <a:gd name="connsiteY6910" fmla="*/ 816872 h 2801577"/>
                <a:gd name="connsiteX6911" fmla="*/ 8495165 w 10032639"/>
                <a:gd name="connsiteY6911" fmla="*/ 810030 h 2801577"/>
                <a:gd name="connsiteX6912" fmla="*/ 8531531 w 10032639"/>
                <a:gd name="connsiteY6912" fmla="*/ 803188 h 2801577"/>
                <a:gd name="connsiteX6913" fmla="*/ 8569698 w 10032639"/>
                <a:gd name="connsiteY6913" fmla="*/ 799587 h 2801577"/>
                <a:gd name="connsiteX6914" fmla="*/ 8607505 w 10032639"/>
                <a:gd name="connsiteY6914" fmla="*/ 795986 h 2801577"/>
                <a:gd name="connsiteX6915" fmla="*/ 8647472 w 10032639"/>
                <a:gd name="connsiteY6915" fmla="*/ 795986 h 2801577"/>
                <a:gd name="connsiteX6916" fmla="*/ 8689239 w 10032639"/>
                <a:gd name="connsiteY6916" fmla="*/ 795986 h 2801577"/>
                <a:gd name="connsiteX6917" fmla="*/ 8728846 w 10032639"/>
                <a:gd name="connsiteY6917" fmla="*/ 797786 h 2801577"/>
                <a:gd name="connsiteX6918" fmla="*/ 8767013 w 10032639"/>
                <a:gd name="connsiteY6918" fmla="*/ 801387 h 2801577"/>
                <a:gd name="connsiteX6919" fmla="*/ 8805180 w 10032639"/>
                <a:gd name="connsiteY6919" fmla="*/ 810030 h 2801577"/>
                <a:gd name="connsiteX6920" fmla="*/ 8841547 w 10032639"/>
                <a:gd name="connsiteY6920" fmla="*/ 820473 h 2801577"/>
                <a:gd name="connsiteX6921" fmla="*/ 8877913 w 10032639"/>
                <a:gd name="connsiteY6921" fmla="*/ 832356 h 2801577"/>
                <a:gd name="connsiteX6922" fmla="*/ 8908879 w 10032639"/>
                <a:gd name="connsiteY6922" fmla="*/ 848200 h 2801577"/>
                <a:gd name="connsiteX6923" fmla="*/ 8938404 w 10032639"/>
                <a:gd name="connsiteY6923" fmla="*/ 863685 h 2801577"/>
                <a:gd name="connsiteX6924" fmla="*/ 8964328 w 10032639"/>
                <a:gd name="connsiteY6924" fmla="*/ 882770 h 2801577"/>
                <a:gd name="connsiteX6925" fmla="*/ 8967929 w 10032639"/>
                <a:gd name="connsiteY6925" fmla="*/ 886011 h 2801577"/>
                <a:gd name="connsiteX6926" fmla="*/ 8969729 w 10032639"/>
                <a:gd name="connsiteY6926" fmla="*/ 889612 h 2801577"/>
                <a:gd name="connsiteX6927" fmla="*/ 8976571 w 10032639"/>
                <a:gd name="connsiteY6927" fmla="*/ 903296 h 2801577"/>
                <a:gd name="connsiteX6928" fmla="*/ 8983412 w 10032639"/>
                <a:gd name="connsiteY6928" fmla="*/ 915540 h 2801577"/>
                <a:gd name="connsiteX6929" fmla="*/ 8990253 w 10032639"/>
                <a:gd name="connsiteY6929" fmla="*/ 925983 h 2801577"/>
                <a:gd name="connsiteX6930" fmla="*/ 8997454 w 10032639"/>
                <a:gd name="connsiteY6930" fmla="*/ 934625 h 2801577"/>
                <a:gd name="connsiteX6931" fmla="*/ 8998895 w 10032639"/>
                <a:gd name="connsiteY6931" fmla="*/ 938226 h 2801577"/>
                <a:gd name="connsiteX6932" fmla="*/ 9011137 w 10032639"/>
                <a:gd name="connsiteY6932" fmla="*/ 953711 h 2801577"/>
                <a:gd name="connsiteX6933" fmla="*/ 9021579 w 10032639"/>
                <a:gd name="connsiteY6933" fmla="*/ 969195 h 2801577"/>
                <a:gd name="connsiteX6934" fmla="*/ 9028420 w 10032639"/>
                <a:gd name="connsiteY6934" fmla="*/ 962353 h 2801577"/>
                <a:gd name="connsiteX6935" fmla="*/ 9033461 w 10032639"/>
                <a:gd name="connsiteY6935" fmla="*/ 953711 h 2801577"/>
                <a:gd name="connsiteX6936" fmla="*/ 9037061 w 10032639"/>
                <a:gd name="connsiteY6936" fmla="*/ 943268 h 2801577"/>
                <a:gd name="connsiteX6937" fmla="*/ 9037061 w 10032639"/>
                <a:gd name="connsiteY6937" fmla="*/ 931384 h 2801577"/>
                <a:gd name="connsiteX6938" fmla="*/ 9035261 w 10032639"/>
                <a:gd name="connsiteY6938" fmla="*/ 917340 h 2801577"/>
                <a:gd name="connsiteX6939" fmla="*/ 9030220 w 10032639"/>
                <a:gd name="connsiteY6939" fmla="*/ 882770 h 2801577"/>
                <a:gd name="connsiteX6940" fmla="*/ 9028420 w 10032639"/>
                <a:gd name="connsiteY6940" fmla="*/ 853242 h 2801577"/>
                <a:gd name="connsiteX6941" fmla="*/ 9035261 w 10032639"/>
                <a:gd name="connsiteY6941" fmla="*/ 801387 h 2801577"/>
                <a:gd name="connsiteX6942" fmla="*/ 9040662 w 10032639"/>
                <a:gd name="connsiteY6942" fmla="*/ 771859 h 2801577"/>
                <a:gd name="connsiteX6943" fmla="*/ 9043903 w 10032639"/>
                <a:gd name="connsiteY6943" fmla="*/ 740530 h 2801577"/>
                <a:gd name="connsiteX6944" fmla="*/ 9047503 w 10032639"/>
                <a:gd name="connsiteY6944" fmla="*/ 702719 h 2801577"/>
                <a:gd name="connsiteX6945" fmla="*/ 9045703 w 10032639"/>
                <a:gd name="connsiteY6945" fmla="*/ 666348 h 2801577"/>
                <a:gd name="connsiteX6946" fmla="*/ 9038862 w 10032639"/>
                <a:gd name="connsiteY6946" fmla="*/ 671390 h 2801577"/>
                <a:gd name="connsiteX6947" fmla="*/ 9032021 w 10032639"/>
                <a:gd name="connsiteY6947" fmla="*/ 676791 h 2801577"/>
                <a:gd name="connsiteX6948" fmla="*/ 9024819 w 10032639"/>
                <a:gd name="connsiteY6948" fmla="*/ 680032 h 2801577"/>
                <a:gd name="connsiteX6949" fmla="*/ 9017978 w 10032639"/>
                <a:gd name="connsiteY6949" fmla="*/ 681833 h 2801577"/>
                <a:gd name="connsiteX6950" fmla="*/ 9007536 w 10032639"/>
                <a:gd name="connsiteY6950" fmla="*/ 681833 h 2801577"/>
                <a:gd name="connsiteX6951" fmla="*/ 8997454 w 10032639"/>
                <a:gd name="connsiteY6951" fmla="*/ 680032 h 2801577"/>
                <a:gd name="connsiteX6952" fmla="*/ 8990253 w 10032639"/>
                <a:gd name="connsiteY6952" fmla="*/ 678592 h 2801577"/>
                <a:gd name="connsiteX6953" fmla="*/ 8985212 w 10032639"/>
                <a:gd name="connsiteY6953" fmla="*/ 666348 h 2801577"/>
                <a:gd name="connsiteX6954" fmla="*/ 8983412 w 10032639"/>
                <a:gd name="connsiteY6954" fmla="*/ 659506 h 2801577"/>
                <a:gd name="connsiteX6955" fmla="*/ 8981971 w 10032639"/>
                <a:gd name="connsiteY6955" fmla="*/ 650504 h 2801577"/>
                <a:gd name="connsiteX6956" fmla="*/ 8981971 w 10032639"/>
                <a:gd name="connsiteY6956" fmla="*/ 640061 h 2801577"/>
                <a:gd name="connsiteX6957" fmla="*/ 8983412 w 10032639"/>
                <a:gd name="connsiteY6957" fmla="*/ 629978 h 2801577"/>
                <a:gd name="connsiteX6958" fmla="*/ 8987012 w 10032639"/>
                <a:gd name="connsiteY6958" fmla="*/ 624576 h 2801577"/>
                <a:gd name="connsiteX6959" fmla="*/ 8992053 w 10032639"/>
                <a:gd name="connsiteY6959" fmla="*/ 617734 h 2801577"/>
                <a:gd name="connsiteX6960" fmla="*/ 8998895 w 10032639"/>
                <a:gd name="connsiteY6960" fmla="*/ 612333 h 2801577"/>
                <a:gd name="connsiteX6961" fmla="*/ 9007536 w 10032639"/>
                <a:gd name="connsiteY6961" fmla="*/ 609092 h 2801577"/>
                <a:gd name="connsiteX6962" fmla="*/ 9011137 w 10032639"/>
                <a:gd name="connsiteY6962" fmla="*/ 600450 h 2801577"/>
                <a:gd name="connsiteX6963" fmla="*/ 9014737 w 10032639"/>
                <a:gd name="connsiteY6963" fmla="*/ 593247 h 2801577"/>
                <a:gd name="connsiteX6964" fmla="*/ 9019778 w 10032639"/>
                <a:gd name="connsiteY6964" fmla="*/ 586405 h 2801577"/>
                <a:gd name="connsiteX6965" fmla="*/ 9026619 w 10032639"/>
                <a:gd name="connsiteY6965" fmla="*/ 579564 h 2801577"/>
                <a:gd name="connsiteX6966" fmla="*/ 9023379 w 10032639"/>
                <a:gd name="connsiteY6966" fmla="*/ 577763 h 2801577"/>
                <a:gd name="connsiteX6967" fmla="*/ 9009336 w 10032639"/>
                <a:gd name="connsiteY6967" fmla="*/ 579564 h 2801577"/>
                <a:gd name="connsiteX6968" fmla="*/ 8990253 w 10032639"/>
                <a:gd name="connsiteY6968" fmla="*/ 581364 h 2801577"/>
                <a:gd name="connsiteX6969" fmla="*/ 8969729 w 10032639"/>
                <a:gd name="connsiteY6969" fmla="*/ 583165 h 2801577"/>
                <a:gd name="connsiteX6970" fmla="*/ 8942004 w 10032639"/>
                <a:gd name="connsiteY6970" fmla="*/ 581364 h 2801577"/>
                <a:gd name="connsiteX6971" fmla="*/ 8865671 w 10032639"/>
                <a:gd name="connsiteY6971" fmla="*/ 570921 h 2801577"/>
                <a:gd name="connsiteX6972" fmla="*/ 8867471 w 10032639"/>
                <a:gd name="connsiteY6972" fmla="*/ 572722 h 2801577"/>
                <a:gd name="connsiteX6973" fmla="*/ 8867471 w 10032639"/>
                <a:gd name="connsiteY6973" fmla="*/ 577763 h 2801577"/>
                <a:gd name="connsiteX6974" fmla="*/ 8857029 w 10032639"/>
                <a:gd name="connsiteY6974" fmla="*/ 583165 h 2801577"/>
                <a:gd name="connsiteX6975" fmla="*/ 8848388 w 10032639"/>
                <a:gd name="connsiteY6975" fmla="*/ 584965 h 2801577"/>
                <a:gd name="connsiteX6976" fmla="*/ 8841547 w 10032639"/>
                <a:gd name="connsiteY6976" fmla="*/ 584965 h 2801577"/>
                <a:gd name="connsiteX6977" fmla="*/ 8834705 w 10032639"/>
                <a:gd name="connsiteY6977" fmla="*/ 584965 h 2801577"/>
                <a:gd name="connsiteX6978" fmla="*/ 8826064 w 10032639"/>
                <a:gd name="connsiteY6978" fmla="*/ 581364 h 2801577"/>
                <a:gd name="connsiteX6979" fmla="*/ 8817422 w 10032639"/>
                <a:gd name="connsiteY6979" fmla="*/ 577763 h 2801577"/>
                <a:gd name="connsiteX6980" fmla="*/ 8810221 w 10032639"/>
                <a:gd name="connsiteY6980" fmla="*/ 574522 h 2801577"/>
                <a:gd name="connsiteX6981" fmla="*/ 8806980 w 10032639"/>
                <a:gd name="connsiteY6981" fmla="*/ 574522 h 2801577"/>
                <a:gd name="connsiteX6982" fmla="*/ 8803380 w 10032639"/>
                <a:gd name="connsiteY6982" fmla="*/ 576323 h 2801577"/>
                <a:gd name="connsiteX6983" fmla="*/ 8800139 w 10032639"/>
                <a:gd name="connsiteY6983" fmla="*/ 579564 h 2801577"/>
                <a:gd name="connsiteX6984" fmla="*/ 8782496 w 10032639"/>
                <a:gd name="connsiteY6984" fmla="*/ 584965 h 2801577"/>
                <a:gd name="connsiteX6985" fmla="*/ 8765213 w 10032639"/>
                <a:gd name="connsiteY6985" fmla="*/ 586405 h 2801577"/>
                <a:gd name="connsiteX6986" fmla="*/ 8758372 w 10032639"/>
                <a:gd name="connsiteY6986" fmla="*/ 584965 h 2801577"/>
                <a:gd name="connsiteX6987" fmla="*/ 8751530 w 10032639"/>
                <a:gd name="connsiteY6987" fmla="*/ 583165 h 2801577"/>
                <a:gd name="connsiteX6988" fmla="*/ 8744329 w 10032639"/>
                <a:gd name="connsiteY6988" fmla="*/ 579564 h 2801577"/>
                <a:gd name="connsiteX6989" fmla="*/ 8739288 w 10032639"/>
                <a:gd name="connsiteY6989" fmla="*/ 576323 h 2801577"/>
                <a:gd name="connsiteX6990" fmla="*/ 8732447 w 10032639"/>
                <a:gd name="connsiteY6990" fmla="*/ 569121 h 2801577"/>
                <a:gd name="connsiteX6991" fmla="*/ 8727046 w 10032639"/>
                <a:gd name="connsiteY6991" fmla="*/ 560478 h 2801577"/>
                <a:gd name="connsiteX6992" fmla="*/ 8723805 w 10032639"/>
                <a:gd name="connsiteY6992" fmla="*/ 544994 h 2801577"/>
                <a:gd name="connsiteX6993" fmla="*/ 8720205 w 10032639"/>
                <a:gd name="connsiteY6993" fmla="*/ 531310 h 2801577"/>
                <a:gd name="connsiteX6994" fmla="*/ 8720205 w 10032639"/>
                <a:gd name="connsiteY6994" fmla="*/ 520867 h 2801577"/>
                <a:gd name="connsiteX6995" fmla="*/ 8723805 w 10032639"/>
                <a:gd name="connsiteY6995" fmla="*/ 505022 h 2801577"/>
                <a:gd name="connsiteX6996" fmla="*/ 8713364 w 10032639"/>
                <a:gd name="connsiteY6996" fmla="*/ 493139 h 2801577"/>
                <a:gd name="connsiteX6997" fmla="*/ 8708323 w 10032639"/>
                <a:gd name="connsiteY6997" fmla="*/ 482696 h 2801577"/>
                <a:gd name="connsiteX6998" fmla="*/ 8702922 w 10032639"/>
                <a:gd name="connsiteY6998" fmla="*/ 474053 h 2801577"/>
                <a:gd name="connsiteX6999" fmla="*/ 8699681 w 10032639"/>
                <a:gd name="connsiteY6999" fmla="*/ 465411 h 2801577"/>
                <a:gd name="connsiteX7000" fmla="*/ 8697881 w 10032639"/>
                <a:gd name="connsiteY7000" fmla="*/ 456768 h 2801577"/>
                <a:gd name="connsiteX7001" fmla="*/ 8697881 w 10032639"/>
                <a:gd name="connsiteY7001" fmla="*/ 451367 h 2801577"/>
                <a:gd name="connsiteX7002" fmla="*/ 8699681 w 10032639"/>
                <a:gd name="connsiteY7002" fmla="*/ 440924 h 2801577"/>
                <a:gd name="connsiteX7003" fmla="*/ 8702922 w 10032639"/>
                <a:gd name="connsiteY7003" fmla="*/ 434082 h 2801577"/>
                <a:gd name="connsiteX7004" fmla="*/ 8706522 w 10032639"/>
                <a:gd name="connsiteY7004" fmla="*/ 429040 h 2801577"/>
                <a:gd name="connsiteX7005" fmla="*/ 8716964 w 10032639"/>
                <a:gd name="connsiteY7005" fmla="*/ 420398 h 2801577"/>
                <a:gd name="connsiteX7006" fmla="*/ 8727046 w 10032639"/>
                <a:gd name="connsiteY7006" fmla="*/ 411755 h 2801577"/>
                <a:gd name="connsiteX7007" fmla="*/ 8728846 w 10032639"/>
                <a:gd name="connsiteY7007" fmla="*/ 406714 h 2801577"/>
                <a:gd name="connsiteX7008" fmla="*/ 8730647 w 10032639"/>
                <a:gd name="connsiteY7008" fmla="*/ 401312 h 2801577"/>
                <a:gd name="connsiteX7009" fmla="*/ 8730647 w 10032639"/>
                <a:gd name="connsiteY7009" fmla="*/ 396271 h 2801577"/>
                <a:gd name="connsiteX7010" fmla="*/ 8728846 w 10032639"/>
                <a:gd name="connsiteY7010" fmla="*/ 390869 h 2801577"/>
                <a:gd name="connsiteX7011" fmla="*/ 8723805 w 10032639"/>
                <a:gd name="connsiteY7011" fmla="*/ 382227 h 2801577"/>
                <a:gd name="connsiteX7012" fmla="*/ 8715164 w 10032639"/>
                <a:gd name="connsiteY7012" fmla="*/ 375385 h 2801577"/>
                <a:gd name="connsiteX7013" fmla="*/ 8706522 w 10032639"/>
                <a:gd name="connsiteY7013" fmla="*/ 368183 h 2801577"/>
                <a:gd name="connsiteX7014" fmla="*/ 8702922 w 10032639"/>
                <a:gd name="connsiteY7014" fmla="*/ 350898 h 2801577"/>
                <a:gd name="connsiteX7015" fmla="*/ 8699681 w 10032639"/>
                <a:gd name="connsiteY7015" fmla="*/ 328572 h 2801577"/>
                <a:gd name="connsiteX7016" fmla="*/ 8697881 w 10032639"/>
                <a:gd name="connsiteY7016" fmla="*/ 307686 h 2801577"/>
                <a:gd name="connsiteX7017" fmla="*/ 8699681 w 10032639"/>
                <a:gd name="connsiteY7017" fmla="*/ 288600 h 2801577"/>
                <a:gd name="connsiteX7018" fmla="*/ 8701481 w 10032639"/>
                <a:gd name="connsiteY7018" fmla="*/ 269875 h 2801577"/>
                <a:gd name="connsiteX7019" fmla="*/ 8706522 w 10032639"/>
                <a:gd name="connsiteY7019" fmla="*/ 254030 h 2801577"/>
                <a:gd name="connsiteX7020" fmla="*/ 8715164 w 10032639"/>
                <a:gd name="connsiteY7020" fmla="*/ 226302 h 2801577"/>
                <a:gd name="connsiteX7021" fmla="*/ 8723805 w 10032639"/>
                <a:gd name="connsiteY7021" fmla="*/ 209017 h 2801577"/>
                <a:gd name="connsiteX7022" fmla="*/ 8732447 w 10032639"/>
                <a:gd name="connsiteY7022" fmla="*/ 189932 h 2801577"/>
                <a:gd name="connsiteX7023" fmla="*/ 8746129 w 10032639"/>
                <a:gd name="connsiteY7023" fmla="*/ 169046 h 2801577"/>
                <a:gd name="connsiteX7024" fmla="*/ 8730647 w 10032639"/>
                <a:gd name="connsiteY7024" fmla="*/ 144919 h 2801577"/>
                <a:gd name="connsiteX7025" fmla="*/ 8732447 w 10032639"/>
                <a:gd name="connsiteY7025" fmla="*/ 136277 h 2801577"/>
                <a:gd name="connsiteX7026" fmla="*/ 8734247 w 10032639"/>
                <a:gd name="connsiteY7026" fmla="*/ 125834 h 2801577"/>
                <a:gd name="connsiteX7027" fmla="*/ 8739288 w 10032639"/>
                <a:gd name="connsiteY7027" fmla="*/ 115751 h 2801577"/>
                <a:gd name="connsiteX7028" fmla="*/ 8746129 w 10032639"/>
                <a:gd name="connsiteY7028" fmla="*/ 105308 h 2801577"/>
                <a:gd name="connsiteX7029" fmla="*/ 8754771 w 10032639"/>
                <a:gd name="connsiteY7029" fmla="*/ 96305 h 2801577"/>
                <a:gd name="connsiteX7030" fmla="*/ 8765213 w 10032639"/>
                <a:gd name="connsiteY7030" fmla="*/ 91264 h 2801577"/>
                <a:gd name="connsiteX7031" fmla="*/ 8777455 w 10032639"/>
                <a:gd name="connsiteY7031" fmla="*/ 87663 h 2801577"/>
                <a:gd name="connsiteX7032" fmla="*/ 8789697 w 10032639"/>
                <a:gd name="connsiteY7032" fmla="*/ 84422 h 2801577"/>
                <a:gd name="connsiteX7033" fmla="*/ 8803380 w 10032639"/>
                <a:gd name="connsiteY7033" fmla="*/ 84422 h 2801577"/>
                <a:gd name="connsiteX7034" fmla="*/ 8817422 w 10032639"/>
                <a:gd name="connsiteY7034" fmla="*/ 86222 h 2801577"/>
                <a:gd name="connsiteX7035" fmla="*/ 8831105 w 10032639"/>
                <a:gd name="connsiteY7035" fmla="*/ 89463 h 2801577"/>
                <a:gd name="connsiteX7036" fmla="*/ 8845147 w 10032639"/>
                <a:gd name="connsiteY7036" fmla="*/ 96305 h 2801577"/>
                <a:gd name="connsiteX7037" fmla="*/ 8848388 w 10032639"/>
                <a:gd name="connsiteY7037" fmla="*/ 93064 h 2801577"/>
                <a:gd name="connsiteX7038" fmla="*/ 8853789 w 10032639"/>
                <a:gd name="connsiteY7038" fmla="*/ 91264 h 2801577"/>
                <a:gd name="connsiteX7039" fmla="*/ 8938404 w 10032639"/>
                <a:gd name="connsiteY7039" fmla="*/ 79020 h 2801577"/>
                <a:gd name="connsiteX7040" fmla="*/ 9028420 w 10032639"/>
                <a:gd name="connsiteY7040" fmla="*/ 65336 h 2801577"/>
                <a:gd name="connsiteX7041" fmla="*/ 9122037 w 10032639"/>
                <a:gd name="connsiteY7041" fmla="*/ 53093 h 2801577"/>
                <a:gd name="connsiteX7042" fmla="*/ 9158403 w 10032639"/>
                <a:gd name="connsiteY7042" fmla="*/ 49852 h 2801577"/>
                <a:gd name="connsiteX7043" fmla="*/ 9194769 w 10032639"/>
                <a:gd name="connsiteY7043" fmla="*/ 46251 h 2801577"/>
                <a:gd name="connsiteX7044" fmla="*/ 4607584 w 10032639"/>
                <a:gd name="connsiteY7044" fmla="*/ 28575 h 2801577"/>
                <a:gd name="connsiteX7045" fmla="*/ 4630281 w 10032639"/>
                <a:gd name="connsiteY7045" fmla="*/ 28575 h 2801577"/>
                <a:gd name="connsiteX7046" fmla="*/ 4651177 w 10032639"/>
                <a:gd name="connsiteY7046" fmla="*/ 30375 h 2801577"/>
                <a:gd name="connsiteX7047" fmla="*/ 4673514 w 10032639"/>
                <a:gd name="connsiteY7047" fmla="*/ 32175 h 2801577"/>
                <a:gd name="connsiteX7048" fmla="*/ 4694050 w 10032639"/>
                <a:gd name="connsiteY7048" fmla="*/ 35415 h 2801577"/>
                <a:gd name="connsiteX7049" fmla="*/ 4714946 w 10032639"/>
                <a:gd name="connsiteY7049" fmla="*/ 39015 h 2801577"/>
                <a:gd name="connsiteX7050" fmla="*/ 4735842 w 10032639"/>
                <a:gd name="connsiteY7050" fmla="*/ 44055 h 2801577"/>
                <a:gd name="connsiteX7051" fmla="*/ 4756739 w 10032639"/>
                <a:gd name="connsiteY7051" fmla="*/ 50896 h 2801577"/>
                <a:gd name="connsiteX7052" fmla="*/ 4777635 w 10032639"/>
                <a:gd name="connsiteY7052" fmla="*/ 57737 h 2801577"/>
                <a:gd name="connsiteX7053" fmla="*/ 4819067 w 10032639"/>
                <a:gd name="connsiteY7053" fmla="*/ 75377 h 2801577"/>
                <a:gd name="connsiteX7054" fmla="*/ 4834559 w 10032639"/>
                <a:gd name="connsiteY7054" fmla="*/ 73577 h 2801577"/>
                <a:gd name="connsiteX7055" fmla="*/ 4846808 w 10032639"/>
                <a:gd name="connsiteY7055" fmla="*/ 69977 h 2801577"/>
                <a:gd name="connsiteX7056" fmla="*/ 4857256 w 10032639"/>
                <a:gd name="connsiteY7056" fmla="*/ 66377 h 2801577"/>
                <a:gd name="connsiteX7057" fmla="*/ 4869145 w 10032639"/>
                <a:gd name="connsiteY7057" fmla="*/ 66377 h 2801577"/>
                <a:gd name="connsiteX7058" fmla="*/ 4876351 w 10032639"/>
                <a:gd name="connsiteY7058" fmla="*/ 68177 h 2801577"/>
                <a:gd name="connsiteX7059" fmla="*/ 4881395 w 10032639"/>
                <a:gd name="connsiteY7059" fmla="*/ 69977 h 2801577"/>
                <a:gd name="connsiteX7060" fmla="*/ 4888240 w 10032639"/>
                <a:gd name="connsiteY7060" fmla="*/ 75377 h 2801577"/>
                <a:gd name="connsiteX7061" fmla="*/ 4895445 w 10032639"/>
                <a:gd name="connsiteY7061" fmla="*/ 80418 h 2801577"/>
                <a:gd name="connsiteX7062" fmla="*/ 4898688 w 10032639"/>
                <a:gd name="connsiteY7062" fmla="*/ 85818 h 2801577"/>
                <a:gd name="connsiteX7063" fmla="*/ 4902291 w 10032639"/>
                <a:gd name="connsiteY7063" fmla="*/ 103099 h 2801577"/>
                <a:gd name="connsiteX7064" fmla="*/ 4904092 w 10032639"/>
                <a:gd name="connsiteY7064" fmla="*/ 113539 h 2801577"/>
                <a:gd name="connsiteX7065" fmla="*/ 4904092 w 10032639"/>
                <a:gd name="connsiteY7065" fmla="*/ 120379 h 2801577"/>
                <a:gd name="connsiteX7066" fmla="*/ 4898688 w 10032639"/>
                <a:gd name="connsiteY7066" fmla="*/ 123980 h 2801577"/>
                <a:gd name="connsiteX7067" fmla="*/ 4898688 w 10032639"/>
                <a:gd name="connsiteY7067" fmla="*/ 125420 h 2801577"/>
                <a:gd name="connsiteX7068" fmla="*/ 4917783 w 10032639"/>
                <a:gd name="connsiteY7068" fmla="*/ 129020 h 2801577"/>
                <a:gd name="connsiteX7069" fmla="*/ 4926429 w 10032639"/>
                <a:gd name="connsiteY7069" fmla="*/ 132620 h 2801577"/>
                <a:gd name="connsiteX7070" fmla="*/ 4933275 w 10032639"/>
                <a:gd name="connsiteY7070" fmla="*/ 135860 h 2801577"/>
                <a:gd name="connsiteX7071" fmla="*/ 4940120 w 10032639"/>
                <a:gd name="connsiteY7071" fmla="*/ 141260 h 2801577"/>
                <a:gd name="connsiteX7072" fmla="*/ 4943723 w 10032639"/>
                <a:gd name="connsiteY7072" fmla="*/ 146301 h 2801577"/>
                <a:gd name="connsiteX7073" fmla="*/ 4945524 w 10032639"/>
                <a:gd name="connsiteY7073" fmla="*/ 153141 h 2801577"/>
                <a:gd name="connsiteX7074" fmla="*/ 4945524 w 10032639"/>
                <a:gd name="connsiteY7074" fmla="*/ 158541 h 2801577"/>
                <a:gd name="connsiteX7075" fmla="*/ 4954171 w 10032639"/>
                <a:gd name="connsiteY7075" fmla="*/ 154941 h 2801577"/>
                <a:gd name="connsiteX7076" fmla="*/ 4959215 w 10032639"/>
                <a:gd name="connsiteY7076" fmla="*/ 154941 h 2801577"/>
                <a:gd name="connsiteX7077" fmla="*/ 4964619 w 10032639"/>
                <a:gd name="connsiteY7077" fmla="*/ 154941 h 2801577"/>
                <a:gd name="connsiteX7078" fmla="*/ 4969663 w 10032639"/>
                <a:gd name="connsiteY7078" fmla="*/ 156741 h 2801577"/>
                <a:gd name="connsiteX7079" fmla="*/ 4974707 w 10032639"/>
                <a:gd name="connsiteY7079" fmla="*/ 160341 h 2801577"/>
                <a:gd name="connsiteX7080" fmla="*/ 4980111 w 10032639"/>
                <a:gd name="connsiteY7080" fmla="*/ 165381 h 2801577"/>
                <a:gd name="connsiteX7081" fmla="*/ 4985155 w 10032639"/>
                <a:gd name="connsiteY7081" fmla="*/ 170422 h 2801577"/>
                <a:gd name="connsiteX7082" fmla="*/ 4986956 w 10032639"/>
                <a:gd name="connsiteY7082" fmla="*/ 174022 h 2801577"/>
                <a:gd name="connsiteX7083" fmla="*/ 4988757 w 10032639"/>
                <a:gd name="connsiteY7083" fmla="*/ 185902 h 2801577"/>
                <a:gd name="connsiteX7084" fmla="*/ 4990559 w 10032639"/>
                <a:gd name="connsiteY7084" fmla="*/ 196343 h 2801577"/>
                <a:gd name="connsiteX7085" fmla="*/ 4988757 w 10032639"/>
                <a:gd name="connsiteY7085" fmla="*/ 206783 h 2801577"/>
                <a:gd name="connsiteX7086" fmla="*/ 4985155 w 10032639"/>
                <a:gd name="connsiteY7086" fmla="*/ 215424 h 2801577"/>
                <a:gd name="connsiteX7087" fmla="*/ 4980111 w 10032639"/>
                <a:gd name="connsiteY7087" fmla="*/ 225864 h 2801577"/>
                <a:gd name="connsiteX7088" fmla="*/ 4974707 w 10032639"/>
                <a:gd name="connsiteY7088" fmla="*/ 232704 h 2801577"/>
                <a:gd name="connsiteX7089" fmla="*/ 4992360 w 10032639"/>
                <a:gd name="connsiteY7089" fmla="*/ 303988 h 2801577"/>
                <a:gd name="connsiteX7090" fmla="*/ 4993801 w 10032639"/>
                <a:gd name="connsiteY7090" fmla="*/ 312628 h 2801577"/>
                <a:gd name="connsiteX7091" fmla="*/ 4999205 w 10032639"/>
                <a:gd name="connsiteY7091" fmla="*/ 338549 h 2801577"/>
                <a:gd name="connsiteX7092" fmla="*/ 5002448 w 10032639"/>
                <a:gd name="connsiteY7092" fmla="*/ 360870 h 2801577"/>
                <a:gd name="connsiteX7093" fmla="*/ 5007852 w 10032639"/>
                <a:gd name="connsiteY7093" fmla="*/ 378151 h 2801577"/>
                <a:gd name="connsiteX7094" fmla="*/ 5012536 w 10032639"/>
                <a:gd name="connsiteY7094" fmla="*/ 392192 h 2801577"/>
                <a:gd name="connsiteX7095" fmla="*/ 5014337 w 10032639"/>
                <a:gd name="connsiteY7095" fmla="*/ 399032 h 2801577"/>
                <a:gd name="connsiteX7096" fmla="*/ 5016139 w 10032639"/>
                <a:gd name="connsiteY7096" fmla="*/ 407672 h 2801577"/>
                <a:gd name="connsiteX7097" fmla="*/ 5016139 w 10032639"/>
                <a:gd name="connsiteY7097" fmla="*/ 416313 h 2801577"/>
                <a:gd name="connsiteX7098" fmla="*/ 5012536 w 10032639"/>
                <a:gd name="connsiteY7098" fmla="*/ 419913 h 2801577"/>
                <a:gd name="connsiteX7099" fmla="*/ 5011455 w 10032639"/>
                <a:gd name="connsiteY7099" fmla="*/ 424953 h 2801577"/>
                <a:gd name="connsiteX7100" fmla="*/ 5006051 w 10032639"/>
                <a:gd name="connsiteY7100" fmla="*/ 426753 h 2801577"/>
                <a:gd name="connsiteX7101" fmla="*/ 4999205 w 10032639"/>
                <a:gd name="connsiteY7101" fmla="*/ 428553 h 2801577"/>
                <a:gd name="connsiteX7102" fmla="*/ 4995603 w 10032639"/>
                <a:gd name="connsiteY7102" fmla="*/ 449074 h 2801577"/>
                <a:gd name="connsiteX7103" fmla="*/ 4992360 w 10032639"/>
                <a:gd name="connsiteY7103" fmla="*/ 469955 h 2801577"/>
                <a:gd name="connsiteX7104" fmla="*/ 4985155 w 10032639"/>
                <a:gd name="connsiteY7104" fmla="*/ 490836 h 2801577"/>
                <a:gd name="connsiteX7105" fmla="*/ 4978309 w 10032639"/>
                <a:gd name="connsiteY7105" fmla="*/ 511717 h 2801577"/>
                <a:gd name="connsiteX7106" fmla="*/ 4969663 w 10032639"/>
                <a:gd name="connsiteY7106" fmla="*/ 532598 h 2801577"/>
                <a:gd name="connsiteX7107" fmla="*/ 4959215 w 10032639"/>
                <a:gd name="connsiteY7107" fmla="*/ 551319 h 2801577"/>
                <a:gd name="connsiteX7108" fmla="*/ 4947325 w 10032639"/>
                <a:gd name="connsiteY7108" fmla="*/ 568600 h 2801577"/>
                <a:gd name="connsiteX7109" fmla="*/ 4935076 w 10032639"/>
                <a:gd name="connsiteY7109" fmla="*/ 585880 h 2801577"/>
                <a:gd name="connsiteX7110" fmla="*/ 4919584 w 10032639"/>
                <a:gd name="connsiteY7110" fmla="*/ 603161 h 2801577"/>
                <a:gd name="connsiteX7111" fmla="*/ 4904092 w 10032639"/>
                <a:gd name="connsiteY7111" fmla="*/ 619002 h 2801577"/>
                <a:gd name="connsiteX7112" fmla="*/ 4886439 w 10032639"/>
                <a:gd name="connsiteY7112" fmla="*/ 634482 h 2801577"/>
                <a:gd name="connsiteX7113" fmla="*/ 4869145 w 10032639"/>
                <a:gd name="connsiteY7113" fmla="*/ 646723 h 2801577"/>
                <a:gd name="connsiteX7114" fmla="*/ 4851852 w 10032639"/>
                <a:gd name="connsiteY7114" fmla="*/ 658964 h 2801577"/>
                <a:gd name="connsiteX7115" fmla="*/ 4832757 w 10032639"/>
                <a:gd name="connsiteY7115" fmla="*/ 669044 h 2801577"/>
                <a:gd name="connsiteX7116" fmla="*/ 4813662 w 10032639"/>
                <a:gd name="connsiteY7116" fmla="*/ 679485 h 2801577"/>
                <a:gd name="connsiteX7117" fmla="*/ 4793127 w 10032639"/>
                <a:gd name="connsiteY7117" fmla="*/ 686685 h 2801577"/>
                <a:gd name="connsiteX7118" fmla="*/ 4765385 w 10032639"/>
                <a:gd name="connsiteY7118" fmla="*/ 693525 h 2801577"/>
                <a:gd name="connsiteX7119" fmla="*/ 4748092 w 10032639"/>
                <a:gd name="connsiteY7119" fmla="*/ 694965 h 2801577"/>
                <a:gd name="connsiteX7120" fmla="*/ 4727196 w 10032639"/>
                <a:gd name="connsiteY7120" fmla="*/ 694965 h 2801577"/>
                <a:gd name="connsiteX7121" fmla="*/ 4706300 w 10032639"/>
                <a:gd name="connsiteY7121" fmla="*/ 694965 h 2801577"/>
                <a:gd name="connsiteX7122" fmla="*/ 4683962 w 10032639"/>
                <a:gd name="connsiteY7122" fmla="*/ 693525 h 2801577"/>
                <a:gd name="connsiteX7123" fmla="*/ 4640729 w 10032639"/>
                <a:gd name="connsiteY7123" fmla="*/ 688125 h 2801577"/>
                <a:gd name="connsiteX7124" fmla="*/ 4619833 w 10032639"/>
                <a:gd name="connsiteY7124" fmla="*/ 684885 h 2801577"/>
                <a:gd name="connsiteX7125" fmla="*/ 4598937 w 10032639"/>
                <a:gd name="connsiteY7125" fmla="*/ 681285 h 2801577"/>
                <a:gd name="connsiteX7126" fmla="*/ 4578041 w 10032639"/>
                <a:gd name="connsiteY7126" fmla="*/ 674444 h 2801577"/>
                <a:gd name="connsiteX7127" fmla="*/ 4558946 w 10032639"/>
                <a:gd name="connsiteY7127" fmla="*/ 667604 h 2801577"/>
                <a:gd name="connsiteX7128" fmla="*/ 4545256 w 10032639"/>
                <a:gd name="connsiteY7128" fmla="*/ 662204 h 2801577"/>
                <a:gd name="connsiteX7129" fmla="*/ 4533006 w 10032639"/>
                <a:gd name="connsiteY7129" fmla="*/ 655363 h 2801577"/>
                <a:gd name="connsiteX7130" fmla="*/ 4521117 w 10032639"/>
                <a:gd name="connsiteY7130" fmla="*/ 646723 h 2801577"/>
                <a:gd name="connsiteX7131" fmla="*/ 4512470 w 10032639"/>
                <a:gd name="connsiteY7131" fmla="*/ 636283 h 2801577"/>
                <a:gd name="connsiteX7132" fmla="*/ 4493376 w 10032639"/>
                <a:gd name="connsiteY7132" fmla="*/ 632682 h 2801577"/>
                <a:gd name="connsiteX7133" fmla="*/ 4476082 w 10032639"/>
                <a:gd name="connsiteY7133" fmla="*/ 625842 h 2801577"/>
                <a:gd name="connsiteX7134" fmla="*/ 4458789 w 10032639"/>
                <a:gd name="connsiteY7134" fmla="*/ 615402 h 2801577"/>
                <a:gd name="connsiteX7135" fmla="*/ 4441496 w 10032639"/>
                <a:gd name="connsiteY7135" fmla="*/ 603161 h 2801577"/>
                <a:gd name="connsiteX7136" fmla="*/ 4425643 w 10032639"/>
                <a:gd name="connsiteY7136" fmla="*/ 592721 h 2801577"/>
                <a:gd name="connsiteX7137" fmla="*/ 4410151 w 10032639"/>
                <a:gd name="connsiteY7137" fmla="*/ 580840 h 2801577"/>
                <a:gd name="connsiteX7138" fmla="*/ 4396101 w 10032639"/>
                <a:gd name="connsiteY7138" fmla="*/ 567159 h 2801577"/>
                <a:gd name="connsiteX7139" fmla="*/ 4384211 w 10032639"/>
                <a:gd name="connsiteY7139" fmla="*/ 549879 h 2801577"/>
                <a:gd name="connsiteX7140" fmla="*/ 4375565 w 10032639"/>
                <a:gd name="connsiteY7140" fmla="*/ 535838 h 2801577"/>
                <a:gd name="connsiteX7141" fmla="*/ 4366918 w 10032639"/>
                <a:gd name="connsiteY7141" fmla="*/ 520357 h 2801577"/>
                <a:gd name="connsiteX7142" fmla="*/ 4318281 w 10032639"/>
                <a:gd name="connsiteY7142" fmla="*/ 539438 h 2801577"/>
                <a:gd name="connsiteX7143" fmla="*/ 4360073 w 10032639"/>
                <a:gd name="connsiteY7143" fmla="*/ 509917 h 2801577"/>
                <a:gd name="connsiteX7144" fmla="*/ 4344581 w 10032639"/>
                <a:gd name="connsiteY7144" fmla="*/ 473555 h 2801577"/>
                <a:gd name="connsiteX7145" fmla="*/ 4330530 w 10032639"/>
                <a:gd name="connsiteY7145" fmla="*/ 431793 h 2801577"/>
                <a:gd name="connsiteX7146" fmla="*/ 4320082 w 10032639"/>
                <a:gd name="connsiteY7146" fmla="*/ 395792 h 2801577"/>
                <a:gd name="connsiteX7147" fmla="*/ 4315038 w 10032639"/>
                <a:gd name="connsiteY7147" fmla="*/ 359070 h 2801577"/>
                <a:gd name="connsiteX7148" fmla="*/ 4313237 w 10032639"/>
                <a:gd name="connsiteY7148" fmla="*/ 324509 h 2801577"/>
                <a:gd name="connsiteX7149" fmla="*/ 4313237 w 10032639"/>
                <a:gd name="connsiteY7149" fmla="*/ 288147 h 2801577"/>
                <a:gd name="connsiteX7150" fmla="*/ 4316479 w 10032639"/>
                <a:gd name="connsiteY7150" fmla="*/ 265826 h 2801577"/>
                <a:gd name="connsiteX7151" fmla="*/ 4320082 w 10032639"/>
                <a:gd name="connsiteY7151" fmla="*/ 244945 h 2801577"/>
                <a:gd name="connsiteX7152" fmla="*/ 4325486 w 10032639"/>
                <a:gd name="connsiteY7152" fmla="*/ 225864 h 2801577"/>
                <a:gd name="connsiteX7153" fmla="*/ 4330530 w 10032639"/>
                <a:gd name="connsiteY7153" fmla="*/ 206783 h 2801577"/>
                <a:gd name="connsiteX7154" fmla="*/ 4339177 w 10032639"/>
                <a:gd name="connsiteY7154" fmla="*/ 189502 h 2801577"/>
                <a:gd name="connsiteX7155" fmla="*/ 4347823 w 10032639"/>
                <a:gd name="connsiteY7155" fmla="*/ 172222 h 2801577"/>
                <a:gd name="connsiteX7156" fmla="*/ 4360073 w 10032639"/>
                <a:gd name="connsiteY7156" fmla="*/ 156741 h 2801577"/>
                <a:gd name="connsiteX7157" fmla="*/ 4371962 w 10032639"/>
                <a:gd name="connsiteY7157" fmla="*/ 143060 h 2801577"/>
                <a:gd name="connsiteX7158" fmla="*/ 4382410 w 10032639"/>
                <a:gd name="connsiteY7158" fmla="*/ 129020 h 2801577"/>
                <a:gd name="connsiteX7159" fmla="*/ 4396101 w 10032639"/>
                <a:gd name="connsiteY7159" fmla="*/ 115339 h 2801577"/>
                <a:gd name="connsiteX7160" fmla="*/ 4410151 w 10032639"/>
                <a:gd name="connsiteY7160" fmla="*/ 103099 h 2801577"/>
                <a:gd name="connsiteX7161" fmla="*/ 4423842 w 10032639"/>
                <a:gd name="connsiteY7161" fmla="*/ 90858 h 2801577"/>
                <a:gd name="connsiteX7162" fmla="*/ 4439694 w 10032639"/>
                <a:gd name="connsiteY7162" fmla="*/ 80418 h 2801577"/>
                <a:gd name="connsiteX7163" fmla="*/ 4455186 w 10032639"/>
                <a:gd name="connsiteY7163" fmla="*/ 71777 h 2801577"/>
                <a:gd name="connsiteX7164" fmla="*/ 4472479 w 10032639"/>
                <a:gd name="connsiteY7164" fmla="*/ 61337 h 2801577"/>
                <a:gd name="connsiteX7165" fmla="*/ 4491574 w 10032639"/>
                <a:gd name="connsiteY7165" fmla="*/ 54496 h 2801577"/>
                <a:gd name="connsiteX7166" fmla="*/ 4510669 w 10032639"/>
                <a:gd name="connsiteY7166" fmla="*/ 47656 h 2801577"/>
                <a:gd name="connsiteX7167" fmla="*/ 4527962 w 10032639"/>
                <a:gd name="connsiteY7167" fmla="*/ 40815 h 2801577"/>
                <a:gd name="connsiteX7168" fmla="*/ 4547057 w 10032639"/>
                <a:gd name="connsiteY7168" fmla="*/ 35415 h 2801577"/>
                <a:gd name="connsiteX7169" fmla="*/ 4567593 w 10032639"/>
                <a:gd name="connsiteY7169" fmla="*/ 32175 h 2801577"/>
                <a:gd name="connsiteX7170" fmla="*/ 4586688 w 10032639"/>
                <a:gd name="connsiteY7170" fmla="*/ 30375 h 2801577"/>
                <a:gd name="connsiteX7171" fmla="*/ 1284273 w 10032639"/>
                <a:gd name="connsiteY7171" fmla="*/ 0 h 2801577"/>
                <a:gd name="connsiteX7172" fmla="*/ 1296511 w 10032639"/>
                <a:gd name="connsiteY7172" fmla="*/ 0 h 2801577"/>
                <a:gd name="connsiteX7173" fmla="*/ 1308389 w 10032639"/>
                <a:gd name="connsiteY7173" fmla="*/ 1800 h 2801577"/>
                <a:gd name="connsiteX7174" fmla="*/ 1320627 w 10032639"/>
                <a:gd name="connsiteY7174" fmla="*/ 5401 h 2801577"/>
                <a:gd name="connsiteX7175" fmla="*/ 1330705 w 10032639"/>
                <a:gd name="connsiteY7175" fmla="*/ 10441 h 2801577"/>
                <a:gd name="connsiteX7176" fmla="*/ 1341144 w 10032639"/>
                <a:gd name="connsiteY7176" fmla="*/ 19083 h 2801577"/>
                <a:gd name="connsiteX7177" fmla="*/ 1351582 w 10032639"/>
                <a:gd name="connsiteY7177" fmla="*/ 33125 h 2801577"/>
                <a:gd name="connsiteX7178" fmla="*/ 1372458 w 10032639"/>
                <a:gd name="connsiteY7178" fmla="*/ 67330 h 2801577"/>
                <a:gd name="connsiteX7179" fmla="*/ 1381097 w 10032639"/>
                <a:gd name="connsiteY7179" fmla="*/ 77772 h 2801577"/>
                <a:gd name="connsiteX7180" fmla="*/ 1386496 w 10032639"/>
                <a:gd name="connsiteY7180" fmla="*/ 84973 h 2801577"/>
                <a:gd name="connsiteX7181" fmla="*/ 1389736 w 10032639"/>
                <a:gd name="connsiteY7181" fmla="*/ 95414 h 2801577"/>
                <a:gd name="connsiteX7182" fmla="*/ 1393335 w 10032639"/>
                <a:gd name="connsiteY7182" fmla="*/ 105856 h 2801577"/>
                <a:gd name="connsiteX7183" fmla="*/ 1393335 w 10032639"/>
                <a:gd name="connsiteY7183" fmla="*/ 114497 h 2801577"/>
                <a:gd name="connsiteX7184" fmla="*/ 1391535 w 10032639"/>
                <a:gd name="connsiteY7184" fmla="*/ 124939 h 2801577"/>
                <a:gd name="connsiteX7185" fmla="*/ 1387936 w 10032639"/>
                <a:gd name="connsiteY7185" fmla="*/ 133580 h 2801577"/>
                <a:gd name="connsiteX7186" fmla="*/ 1389736 w 10032639"/>
                <a:gd name="connsiteY7186" fmla="*/ 135380 h 2801577"/>
                <a:gd name="connsiteX7187" fmla="*/ 1395135 w 10032639"/>
                <a:gd name="connsiteY7187" fmla="*/ 133580 h 2801577"/>
                <a:gd name="connsiteX7188" fmla="*/ 1412412 w 10032639"/>
                <a:gd name="connsiteY7188" fmla="*/ 133580 h 2801577"/>
                <a:gd name="connsiteX7189" fmla="*/ 1410613 w 10032639"/>
                <a:gd name="connsiteY7189" fmla="*/ 150863 h 2801577"/>
                <a:gd name="connsiteX7190" fmla="*/ 1408813 w 10032639"/>
                <a:gd name="connsiteY7190" fmla="*/ 168145 h 2801577"/>
                <a:gd name="connsiteX7191" fmla="*/ 1408813 w 10032639"/>
                <a:gd name="connsiteY7191" fmla="*/ 178227 h 2801577"/>
                <a:gd name="connsiteX7192" fmla="*/ 1410613 w 10032639"/>
                <a:gd name="connsiteY7192" fmla="*/ 186868 h 2801577"/>
                <a:gd name="connsiteX7193" fmla="*/ 1414212 w 10032639"/>
                <a:gd name="connsiteY7193" fmla="*/ 192269 h 2801577"/>
                <a:gd name="connsiteX7194" fmla="*/ 1422850 w 10032639"/>
                <a:gd name="connsiteY7194" fmla="*/ 204151 h 2801577"/>
                <a:gd name="connsiteX7195" fmla="*/ 1431489 w 10032639"/>
                <a:gd name="connsiteY7195" fmla="*/ 218193 h 2801577"/>
                <a:gd name="connsiteX7196" fmla="*/ 1440128 w 10032639"/>
                <a:gd name="connsiteY7196" fmla="*/ 230435 h 2801577"/>
                <a:gd name="connsiteX7197" fmla="*/ 1443367 w 10032639"/>
                <a:gd name="connsiteY7197" fmla="*/ 233675 h 2801577"/>
                <a:gd name="connsiteX7198" fmla="*/ 1445167 w 10032639"/>
                <a:gd name="connsiteY7198" fmla="*/ 239076 h 2801577"/>
                <a:gd name="connsiteX7199" fmla="*/ 1448766 w 10032639"/>
                <a:gd name="connsiteY7199" fmla="*/ 265000 h 2801577"/>
                <a:gd name="connsiteX7200" fmla="*/ 1455605 w 10032639"/>
                <a:gd name="connsiteY7200" fmla="*/ 290924 h 2801577"/>
                <a:gd name="connsiteX7201" fmla="*/ 1466043 w 10032639"/>
                <a:gd name="connsiteY7201" fmla="*/ 316847 h 2801577"/>
                <a:gd name="connsiteX7202" fmla="*/ 1477922 w 10032639"/>
                <a:gd name="connsiteY7202" fmla="*/ 340971 h 2801577"/>
                <a:gd name="connsiteX7203" fmla="*/ 1500598 w 10032639"/>
                <a:gd name="connsiteY7203" fmla="*/ 396779 h 2801577"/>
                <a:gd name="connsiteX7204" fmla="*/ 1524714 w 10032639"/>
                <a:gd name="connsiteY7204" fmla="*/ 448627 h 2801577"/>
                <a:gd name="connsiteX7205" fmla="*/ 1543791 w 10032639"/>
                <a:gd name="connsiteY7205" fmla="*/ 507316 h 2801577"/>
                <a:gd name="connsiteX7206" fmla="*/ 1562868 w 10032639"/>
                <a:gd name="connsiteY7206" fmla="*/ 566365 h 2801577"/>
                <a:gd name="connsiteX7207" fmla="*/ 1573306 w 10032639"/>
                <a:gd name="connsiteY7207" fmla="*/ 595529 h 2801577"/>
                <a:gd name="connsiteX7208" fmla="*/ 1583745 w 10032639"/>
                <a:gd name="connsiteY7208" fmla="*/ 623253 h 2801577"/>
                <a:gd name="connsiteX7209" fmla="*/ 1595623 w 10032639"/>
                <a:gd name="connsiteY7209" fmla="*/ 649537 h 2801577"/>
                <a:gd name="connsiteX7210" fmla="*/ 1607861 w 10032639"/>
                <a:gd name="connsiteY7210" fmla="*/ 673660 h 2801577"/>
                <a:gd name="connsiteX7211" fmla="*/ 1612900 w 10032639"/>
                <a:gd name="connsiteY7211" fmla="*/ 680501 h 2801577"/>
                <a:gd name="connsiteX7212" fmla="*/ 1619739 w 10032639"/>
                <a:gd name="connsiteY7212" fmla="*/ 687703 h 2801577"/>
                <a:gd name="connsiteX7213" fmla="*/ 1644215 w 10032639"/>
                <a:gd name="connsiteY7213" fmla="*/ 703185 h 2801577"/>
                <a:gd name="connsiteX7214" fmla="*/ 1651054 w 10032639"/>
                <a:gd name="connsiteY7214" fmla="*/ 706425 h 2801577"/>
                <a:gd name="connsiteX7215" fmla="*/ 1651054 w 10032639"/>
                <a:gd name="connsiteY7215" fmla="*/ 715067 h 2801577"/>
                <a:gd name="connsiteX7216" fmla="*/ 1652854 w 10032639"/>
                <a:gd name="connsiteY7216" fmla="*/ 734149 h 2801577"/>
                <a:gd name="connsiteX7217" fmla="*/ 1658253 w 10032639"/>
                <a:gd name="connsiteY7217" fmla="*/ 749632 h 2801577"/>
                <a:gd name="connsiteX7218" fmla="*/ 1661492 w 10032639"/>
                <a:gd name="connsiteY7218" fmla="*/ 755033 h 2801577"/>
                <a:gd name="connsiteX7219" fmla="*/ 1665091 w 10032639"/>
                <a:gd name="connsiteY7219" fmla="*/ 760073 h 2801577"/>
                <a:gd name="connsiteX7220" fmla="*/ 1670131 w 10032639"/>
                <a:gd name="connsiteY7220" fmla="*/ 763674 h 2801577"/>
                <a:gd name="connsiteX7221" fmla="*/ 1675530 w 10032639"/>
                <a:gd name="connsiteY7221" fmla="*/ 766914 h 2801577"/>
                <a:gd name="connsiteX7222" fmla="*/ 1684168 w 10032639"/>
                <a:gd name="connsiteY7222" fmla="*/ 768715 h 2801577"/>
                <a:gd name="connsiteX7223" fmla="*/ 1685968 w 10032639"/>
                <a:gd name="connsiteY7223" fmla="*/ 779156 h 2801577"/>
                <a:gd name="connsiteX7224" fmla="*/ 1691007 w 10032639"/>
                <a:gd name="connsiteY7224" fmla="*/ 798239 h 2801577"/>
                <a:gd name="connsiteX7225" fmla="*/ 1696406 w 10032639"/>
                <a:gd name="connsiteY7225" fmla="*/ 817322 h 2801577"/>
                <a:gd name="connsiteX7226" fmla="*/ 1704685 w 10032639"/>
                <a:gd name="connsiteY7226" fmla="*/ 836405 h 2801577"/>
                <a:gd name="connsiteX7227" fmla="*/ 1711884 w 10032639"/>
                <a:gd name="connsiteY7227" fmla="*/ 850087 h 2801577"/>
                <a:gd name="connsiteX7228" fmla="*/ 1730601 w 10032639"/>
                <a:gd name="connsiteY7228" fmla="*/ 891853 h 2801577"/>
                <a:gd name="connsiteX7229" fmla="*/ 1749678 w 10032639"/>
                <a:gd name="connsiteY7229" fmla="*/ 931819 h 2801577"/>
                <a:gd name="connsiteX7230" fmla="*/ 1774154 w 10032639"/>
                <a:gd name="connsiteY7230" fmla="*/ 988707 h 2801577"/>
                <a:gd name="connsiteX7231" fmla="*/ 1800070 w 10032639"/>
                <a:gd name="connsiteY7231" fmla="*/ 1045956 h 2801577"/>
                <a:gd name="connsiteX7232" fmla="*/ 1834624 w 10032639"/>
                <a:gd name="connsiteY7232" fmla="*/ 1118687 h 2801577"/>
                <a:gd name="connsiteX7233" fmla="*/ 1857300 w 10032639"/>
                <a:gd name="connsiteY7233" fmla="*/ 1165134 h 2801577"/>
                <a:gd name="connsiteX7234" fmla="*/ 1881417 w 10032639"/>
                <a:gd name="connsiteY7234" fmla="*/ 1212301 h 2801577"/>
                <a:gd name="connsiteX7235" fmla="*/ 1910572 w 10032639"/>
                <a:gd name="connsiteY7235" fmla="*/ 1258748 h 2801577"/>
                <a:gd name="connsiteX7236" fmla="*/ 1940087 w 10032639"/>
                <a:gd name="connsiteY7236" fmla="*/ 1305554 h 2801577"/>
                <a:gd name="connsiteX7237" fmla="*/ 1948726 w 10032639"/>
                <a:gd name="connsiteY7237" fmla="*/ 1319597 h 2801577"/>
                <a:gd name="connsiteX7238" fmla="*/ 1962763 w 10032639"/>
                <a:gd name="connsiteY7238" fmla="*/ 1338679 h 2801577"/>
                <a:gd name="connsiteX7239" fmla="*/ 1973202 w 10032639"/>
                <a:gd name="connsiteY7239" fmla="*/ 1352361 h 2801577"/>
                <a:gd name="connsiteX7240" fmla="*/ 1978241 w 10032639"/>
                <a:gd name="connsiteY7240" fmla="*/ 1355962 h 2801577"/>
                <a:gd name="connsiteX7241" fmla="*/ 1981840 w 10032639"/>
                <a:gd name="connsiteY7241" fmla="*/ 1355962 h 2801577"/>
                <a:gd name="connsiteX7242" fmla="*/ 1986880 w 10032639"/>
                <a:gd name="connsiteY7242" fmla="*/ 1352361 h 2801577"/>
                <a:gd name="connsiteX7243" fmla="*/ 1992279 w 10032639"/>
                <a:gd name="connsiteY7243" fmla="*/ 1349121 h 2801577"/>
                <a:gd name="connsiteX7244" fmla="*/ 1997318 w 10032639"/>
                <a:gd name="connsiteY7244" fmla="*/ 1340120 h 2801577"/>
                <a:gd name="connsiteX7245" fmla="*/ 2002357 w 10032639"/>
                <a:gd name="connsiteY7245" fmla="*/ 1330038 h 2801577"/>
                <a:gd name="connsiteX7246" fmla="*/ 2007756 w 10032639"/>
                <a:gd name="connsiteY7246" fmla="*/ 1315996 h 2801577"/>
                <a:gd name="connsiteX7247" fmla="*/ 2010996 w 10032639"/>
                <a:gd name="connsiteY7247" fmla="*/ 1298713 h 2801577"/>
                <a:gd name="connsiteX7248" fmla="*/ 2018195 w 10032639"/>
                <a:gd name="connsiteY7248" fmla="*/ 1272790 h 2801577"/>
                <a:gd name="connsiteX7249" fmla="*/ 2023234 w 10032639"/>
                <a:gd name="connsiteY7249" fmla="*/ 1245065 h 2801577"/>
                <a:gd name="connsiteX7250" fmla="*/ 2028273 w 10032639"/>
                <a:gd name="connsiteY7250" fmla="*/ 1231023 h 2801577"/>
                <a:gd name="connsiteX7251" fmla="*/ 2035112 w 10032639"/>
                <a:gd name="connsiteY7251" fmla="*/ 1219142 h 2801577"/>
                <a:gd name="connsiteX7252" fmla="*/ 2044111 w 10032639"/>
                <a:gd name="connsiteY7252" fmla="*/ 1208700 h 2801577"/>
                <a:gd name="connsiteX7253" fmla="*/ 2055988 w 10032639"/>
                <a:gd name="connsiteY7253" fmla="*/ 1201859 h 2801577"/>
                <a:gd name="connsiteX7254" fmla="*/ 2059588 w 10032639"/>
                <a:gd name="connsiteY7254" fmla="*/ 1182776 h 2801577"/>
                <a:gd name="connsiteX7255" fmla="*/ 2064627 w 10032639"/>
                <a:gd name="connsiteY7255" fmla="*/ 1156492 h 2801577"/>
                <a:gd name="connsiteX7256" fmla="*/ 2070026 w 10032639"/>
                <a:gd name="connsiteY7256" fmla="*/ 1141010 h 2801577"/>
                <a:gd name="connsiteX7257" fmla="*/ 2076865 w 10032639"/>
                <a:gd name="connsiteY7257" fmla="*/ 1128768 h 2801577"/>
                <a:gd name="connsiteX7258" fmla="*/ 2085504 w 10032639"/>
                <a:gd name="connsiteY7258" fmla="*/ 1118687 h 2801577"/>
                <a:gd name="connsiteX7259" fmla="*/ 2097742 w 10032639"/>
                <a:gd name="connsiteY7259" fmla="*/ 1111846 h 2801577"/>
                <a:gd name="connsiteX7260" fmla="*/ 2101342 w 10032639"/>
                <a:gd name="connsiteY7260" fmla="*/ 1092763 h 2801577"/>
                <a:gd name="connsiteX7261" fmla="*/ 2108180 w 10032639"/>
                <a:gd name="connsiteY7261" fmla="*/ 1075480 h 2801577"/>
                <a:gd name="connsiteX7262" fmla="*/ 2116819 w 10032639"/>
                <a:gd name="connsiteY7262" fmla="*/ 1054597 h 2801577"/>
                <a:gd name="connsiteX7263" fmla="*/ 2129057 w 10032639"/>
                <a:gd name="connsiteY7263" fmla="*/ 1033714 h 2801577"/>
                <a:gd name="connsiteX7264" fmla="*/ 2149574 w 10032639"/>
                <a:gd name="connsiteY7264" fmla="*/ 1000949 h 2801577"/>
                <a:gd name="connsiteX7265" fmla="*/ 2160012 w 10032639"/>
                <a:gd name="connsiteY7265" fmla="*/ 980066 h 2801577"/>
                <a:gd name="connsiteX7266" fmla="*/ 2170450 w 10032639"/>
                <a:gd name="connsiteY7266" fmla="*/ 959543 h 2801577"/>
                <a:gd name="connsiteX7267" fmla="*/ 2210044 w 10032639"/>
                <a:gd name="connsiteY7267" fmla="*/ 850087 h 2801577"/>
                <a:gd name="connsiteX7268" fmla="*/ 2249998 w 10032639"/>
                <a:gd name="connsiteY7268" fmla="*/ 734149 h 2801577"/>
                <a:gd name="connsiteX7269" fmla="*/ 2269075 w 10032639"/>
                <a:gd name="connsiteY7269" fmla="*/ 673660 h 2801577"/>
                <a:gd name="connsiteX7270" fmla="*/ 2289951 w 10032639"/>
                <a:gd name="connsiteY7270" fmla="*/ 618212 h 2801577"/>
                <a:gd name="connsiteX7271" fmla="*/ 2310468 w 10032639"/>
                <a:gd name="connsiteY7271" fmla="*/ 568165 h 2801577"/>
                <a:gd name="connsiteX7272" fmla="*/ 2331344 w 10032639"/>
                <a:gd name="connsiteY7272" fmla="*/ 523158 h 2801577"/>
                <a:gd name="connsiteX7273" fmla="*/ 2331344 w 10032639"/>
                <a:gd name="connsiteY7273" fmla="*/ 512717 h 2801577"/>
                <a:gd name="connsiteX7274" fmla="*/ 2331344 w 10032639"/>
                <a:gd name="connsiteY7274" fmla="*/ 502275 h 2801577"/>
                <a:gd name="connsiteX7275" fmla="*/ 2333144 w 10032639"/>
                <a:gd name="connsiteY7275" fmla="*/ 490033 h 2801577"/>
                <a:gd name="connsiteX7276" fmla="*/ 2338183 w 10032639"/>
                <a:gd name="connsiteY7276" fmla="*/ 479592 h 2801577"/>
                <a:gd name="connsiteX7277" fmla="*/ 2346822 w 10032639"/>
                <a:gd name="connsiteY7277" fmla="*/ 460509 h 2801577"/>
                <a:gd name="connsiteX7278" fmla="*/ 2354021 w 10032639"/>
                <a:gd name="connsiteY7278" fmla="*/ 443226 h 2801577"/>
                <a:gd name="connsiteX7279" fmla="*/ 2357260 w 10032639"/>
                <a:gd name="connsiteY7279" fmla="*/ 436385 h 2801577"/>
                <a:gd name="connsiteX7280" fmla="*/ 2359060 w 10032639"/>
                <a:gd name="connsiteY7280" fmla="*/ 432785 h 2801577"/>
                <a:gd name="connsiteX7281" fmla="*/ 2359060 w 10032639"/>
                <a:gd name="connsiteY7281" fmla="*/ 427744 h 2801577"/>
                <a:gd name="connsiteX7282" fmla="*/ 2360859 w 10032639"/>
                <a:gd name="connsiteY7282" fmla="*/ 422703 h 2801577"/>
                <a:gd name="connsiteX7283" fmla="*/ 2365899 w 10032639"/>
                <a:gd name="connsiteY7283" fmla="*/ 417302 h 2801577"/>
                <a:gd name="connsiteX7284" fmla="*/ 2369498 w 10032639"/>
                <a:gd name="connsiteY7284" fmla="*/ 415862 h 2801577"/>
                <a:gd name="connsiteX7285" fmla="*/ 2374537 w 10032639"/>
                <a:gd name="connsiteY7285" fmla="*/ 414062 h 2801577"/>
                <a:gd name="connsiteX7286" fmla="*/ 2379937 w 10032639"/>
                <a:gd name="connsiteY7286" fmla="*/ 414062 h 2801577"/>
                <a:gd name="connsiteX7287" fmla="*/ 2397213 w 10032639"/>
                <a:gd name="connsiteY7287" fmla="*/ 363654 h 2801577"/>
                <a:gd name="connsiteX7288" fmla="*/ 2412691 w 10032639"/>
                <a:gd name="connsiteY7288" fmla="*/ 311807 h 2801577"/>
                <a:gd name="connsiteX7289" fmla="*/ 2429968 w 10032639"/>
                <a:gd name="connsiteY7289" fmla="*/ 263199 h 2801577"/>
                <a:gd name="connsiteX7290" fmla="*/ 2454084 w 10032639"/>
                <a:gd name="connsiteY7290" fmla="*/ 178227 h 2801577"/>
                <a:gd name="connsiteX7291" fmla="*/ 2474961 w 10032639"/>
                <a:gd name="connsiteY7291" fmla="*/ 95414 h 2801577"/>
                <a:gd name="connsiteX7292" fmla="*/ 2476761 w 10032639"/>
                <a:gd name="connsiteY7292" fmla="*/ 88213 h 2801577"/>
                <a:gd name="connsiteX7293" fmla="*/ 2485400 w 10032639"/>
                <a:gd name="connsiteY7293" fmla="*/ 84973 h 2801577"/>
                <a:gd name="connsiteX7294" fmla="*/ 2504476 w 10032639"/>
                <a:gd name="connsiteY7294" fmla="*/ 79572 h 2801577"/>
                <a:gd name="connsiteX7295" fmla="*/ 2521754 w 10032639"/>
                <a:gd name="connsiteY7295" fmla="*/ 76332 h 2801577"/>
                <a:gd name="connsiteX7296" fmla="*/ 2540831 w 10032639"/>
                <a:gd name="connsiteY7296" fmla="*/ 72731 h 2801577"/>
                <a:gd name="connsiteX7297" fmla="*/ 2558108 w 10032639"/>
                <a:gd name="connsiteY7297" fmla="*/ 72731 h 2801577"/>
                <a:gd name="connsiteX7298" fmla="*/ 2627217 w 10032639"/>
                <a:gd name="connsiteY7298" fmla="*/ 72731 h 2801577"/>
                <a:gd name="connsiteX7299" fmla="*/ 2644494 w 10032639"/>
                <a:gd name="connsiteY7299" fmla="*/ 74531 h 2801577"/>
                <a:gd name="connsiteX7300" fmla="*/ 2662131 w 10032639"/>
                <a:gd name="connsiteY7300" fmla="*/ 76332 h 2801577"/>
                <a:gd name="connsiteX7301" fmla="*/ 2696686 w 10032639"/>
                <a:gd name="connsiteY7301" fmla="*/ 76332 h 2801577"/>
                <a:gd name="connsiteX7302" fmla="*/ 2710363 w 10032639"/>
                <a:gd name="connsiteY7302" fmla="*/ 77772 h 2801577"/>
                <a:gd name="connsiteX7303" fmla="*/ 2724041 w 10032639"/>
                <a:gd name="connsiteY7303" fmla="*/ 77772 h 2801577"/>
                <a:gd name="connsiteX7304" fmla="*/ 2738079 w 10032639"/>
                <a:gd name="connsiteY7304" fmla="*/ 74531 h 2801577"/>
                <a:gd name="connsiteX7305" fmla="*/ 2751756 w 10032639"/>
                <a:gd name="connsiteY7305" fmla="*/ 69131 h 2801577"/>
                <a:gd name="connsiteX7306" fmla="*/ 2762195 w 10032639"/>
                <a:gd name="connsiteY7306" fmla="*/ 67330 h 2801577"/>
                <a:gd name="connsiteX7307" fmla="*/ 2774433 w 10032639"/>
                <a:gd name="connsiteY7307" fmla="*/ 65890 h 2801577"/>
                <a:gd name="connsiteX7308" fmla="*/ 2779472 w 10032639"/>
                <a:gd name="connsiteY7308" fmla="*/ 65890 h 2801577"/>
                <a:gd name="connsiteX7309" fmla="*/ 2783072 w 10032639"/>
                <a:gd name="connsiteY7309" fmla="*/ 67330 h 2801577"/>
                <a:gd name="connsiteX7310" fmla="*/ 2786671 w 10032639"/>
                <a:gd name="connsiteY7310" fmla="*/ 69131 h 2801577"/>
                <a:gd name="connsiteX7311" fmla="*/ 2789911 w 10032639"/>
                <a:gd name="connsiteY7311" fmla="*/ 74531 h 2801577"/>
                <a:gd name="connsiteX7312" fmla="*/ 2791710 w 10032639"/>
                <a:gd name="connsiteY7312" fmla="*/ 70931 h 2801577"/>
                <a:gd name="connsiteX7313" fmla="*/ 2793510 w 10032639"/>
                <a:gd name="connsiteY7313" fmla="*/ 69131 h 2801577"/>
                <a:gd name="connsiteX7314" fmla="*/ 2797109 w 10032639"/>
                <a:gd name="connsiteY7314" fmla="*/ 65890 h 2801577"/>
                <a:gd name="connsiteX7315" fmla="*/ 2807547 w 10032639"/>
                <a:gd name="connsiteY7315" fmla="*/ 55449 h 2801577"/>
                <a:gd name="connsiteX7316" fmla="*/ 2826264 w 10032639"/>
                <a:gd name="connsiteY7316" fmla="*/ 76332 h 2801577"/>
                <a:gd name="connsiteX7317" fmla="*/ 2864419 w 10032639"/>
                <a:gd name="connsiteY7317" fmla="*/ 76332 h 2801577"/>
                <a:gd name="connsiteX7318" fmla="*/ 2888535 w 10032639"/>
                <a:gd name="connsiteY7318" fmla="*/ 76332 h 2801577"/>
                <a:gd name="connsiteX7319" fmla="*/ 2913011 w 10032639"/>
                <a:gd name="connsiteY7319" fmla="*/ 74531 h 2801577"/>
                <a:gd name="connsiteX7320" fmla="*/ 2958004 w 10032639"/>
                <a:gd name="connsiteY7320" fmla="*/ 69131 h 2801577"/>
                <a:gd name="connsiteX7321" fmla="*/ 2975280 w 10032639"/>
                <a:gd name="connsiteY7321" fmla="*/ 65890 h 2801577"/>
                <a:gd name="connsiteX7322" fmla="*/ 2988958 w 10032639"/>
                <a:gd name="connsiteY7322" fmla="*/ 58689 h 2801577"/>
                <a:gd name="connsiteX7323" fmla="*/ 3001197 w 10032639"/>
                <a:gd name="connsiteY7323" fmla="*/ 51848 h 2801577"/>
                <a:gd name="connsiteX7324" fmla="*/ 3008035 w 10032639"/>
                <a:gd name="connsiteY7324" fmla="*/ 41766 h 2801577"/>
                <a:gd name="connsiteX7325" fmla="*/ 3013075 w 10032639"/>
                <a:gd name="connsiteY7325" fmla="*/ 34565 h 2801577"/>
                <a:gd name="connsiteX7326" fmla="*/ 3021713 w 10032639"/>
                <a:gd name="connsiteY7326" fmla="*/ 34565 h 2801577"/>
                <a:gd name="connsiteX7327" fmla="*/ 3037551 w 10032639"/>
                <a:gd name="connsiteY7327" fmla="*/ 34565 h 2801577"/>
                <a:gd name="connsiteX7328" fmla="*/ 3051229 w 10032639"/>
                <a:gd name="connsiteY7328" fmla="*/ 38165 h 2801577"/>
                <a:gd name="connsiteX7329" fmla="*/ 3061667 w 10032639"/>
                <a:gd name="connsiteY7329" fmla="*/ 43206 h 2801577"/>
                <a:gd name="connsiteX7330" fmla="*/ 3070306 w 10032639"/>
                <a:gd name="connsiteY7330" fmla="*/ 50408 h 2801577"/>
                <a:gd name="connsiteX7331" fmla="*/ 3073905 w 10032639"/>
                <a:gd name="connsiteY7331" fmla="*/ 57249 h 2801577"/>
                <a:gd name="connsiteX7332" fmla="*/ 3078944 w 10032639"/>
                <a:gd name="connsiteY7332" fmla="*/ 62290 h 2801577"/>
                <a:gd name="connsiteX7333" fmla="*/ 3087943 w 10032639"/>
                <a:gd name="connsiteY7333" fmla="*/ 67330 h 2801577"/>
                <a:gd name="connsiteX7334" fmla="*/ 3098021 w 10032639"/>
                <a:gd name="connsiteY7334" fmla="*/ 62290 h 2801577"/>
                <a:gd name="connsiteX7335" fmla="*/ 3117098 w 10032639"/>
                <a:gd name="connsiteY7335" fmla="*/ 53648 h 2801577"/>
                <a:gd name="connsiteX7336" fmla="*/ 3129336 w 10032639"/>
                <a:gd name="connsiteY7336" fmla="*/ 50408 h 2801577"/>
                <a:gd name="connsiteX7337" fmla="*/ 3137974 w 10032639"/>
                <a:gd name="connsiteY7337" fmla="*/ 46807 h 2801577"/>
                <a:gd name="connsiteX7338" fmla="*/ 3144814 w 10032639"/>
                <a:gd name="connsiteY7338" fmla="*/ 38165 h 2801577"/>
                <a:gd name="connsiteX7339" fmla="*/ 3155252 w 10032639"/>
                <a:gd name="connsiteY7339" fmla="*/ 43206 h 2801577"/>
                <a:gd name="connsiteX7340" fmla="*/ 3168930 w 10032639"/>
                <a:gd name="connsiteY7340" fmla="*/ 48607 h 2801577"/>
                <a:gd name="connsiteX7341" fmla="*/ 3182967 w 10032639"/>
                <a:gd name="connsiteY7341" fmla="*/ 53648 h 2801577"/>
                <a:gd name="connsiteX7342" fmla="*/ 3196645 w 10032639"/>
                <a:gd name="connsiteY7342" fmla="*/ 57249 h 2801577"/>
                <a:gd name="connsiteX7343" fmla="*/ 3212482 w 10032639"/>
                <a:gd name="connsiteY7343" fmla="*/ 58689 h 2801577"/>
                <a:gd name="connsiteX7344" fmla="*/ 3226160 w 10032639"/>
                <a:gd name="connsiteY7344" fmla="*/ 60489 h 2801577"/>
                <a:gd name="connsiteX7345" fmla="*/ 3241638 w 10032639"/>
                <a:gd name="connsiteY7345" fmla="*/ 60489 h 2801577"/>
                <a:gd name="connsiteX7346" fmla="*/ 3255676 w 10032639"/>
                <a:gd name="connsiteY7346" fmla="*/ 60489 h 2801577"/>
                <a:gd name="connsiteX7347" fmla="*/ 3271153 w 10032639"/>
                <a:gd name="connsiteY7347" fmla="*/ 57249 h 2801577"/>
                <a:gd name="connsiteX7348" fmla="*/ 3284831 w 10032639"/>
                <a:gd name="connsiteY7348" fmla="*/ 55449 h 2801577"/>
                <a:gd name="connsiteX7349" fmla="*/ 3298869 w 10032639"/>
                <a:gd name="connsiteY7349" fmla="*/ 50408 h 2801577"/>
                <a:gd name="connsiteX7350" fmla="*/ 3312547 w 10032639"/>
                <a:gd name="connsiteY7350" fmla="*/ 45007 h 2801577"/>
                <a:gd name="connsiteX7351" fmla="*/ 3324784 w 10032639"/>
                <a:gd name="connsiteY7351" fmla="*/ 39966 h 2801577"/>
                <a:gd name="connsiteX7352" fmla="*/ 3350700 w 10032639"/>
                <a:gd name="connsiteY7352" fmla="*/ 24483 h 2801577"/>
                <a:gd name="connsiteX7353" fmla="*/ 3375176 w 10032639"/>
                <a:gd name="connsiteY7353" fmla="*/ 3600 h 2801577"/>
                <a:gd name="connsiteX7354" fmla="*/ 3380215 w 10032639"/>
                <a:gd name="connsiteY7354" fmla="*/ 0 h 2801577"/>
                <a:gd name="connsiteX7355" fmla="*/ 3385615 w 10032639"/>
                <a:gd name="connsiteY7355" fmla="*/ 0 h 2801577"/>
                <a:gd name="connsiteX7356" fmla="*/ 3392454 w 10032639"/>
                <a:gd name="connsiteY7356" fmla="*/ 0 h 2801577"/>
                <a:gd name="connsiteX7357" fmla="*/ 3399292 w 10032639"/>
                <a:gd name="connsiteY7357" fmla="*/ 1800 h 2801577"/>
                <a:gd name="connsiteX7358" fmla="*/ 3409731 w 10032639"/>
                <a:gd name="connsiteY7358" fmla="*/ 7201 h 2801577"/>
                <a:gd name="connsiteX7359" fmla="*/ 3418369 w 10032639"/>
                <a:gd name="connsiteY7359" fmla="*/ 12242 h 2801577"/>
                <a:gd name="connsiteX7360" fmla="*/ 3421609 w 10032639"/>
                <a:gd name="connsiteY7360" fmla="*/ 19083 h 2801577"/>
                <a:gd name="connsiteX7361" fmla="*/ 3425208 w 10032639"/>
                <a:gd name="connsiteY7361" fmla="*/ 34565 h 2801577"/>
                <a:gd name="connsiteX7362" fmla="*/ 3427008 w 10032639"/>
                <a:gd name="connsiteY7362" fmla="*/ 48607 h 2801577"/>
                <a:gd name="connsiteX7363" fmla="*/ 3480640 w 10032639"/>
                <a:gd name="connsiteY7363" fmla="*/ 45007 h 2801577"/>
                <a:gd name="connsiteX7364" fmla="*/ 3537870 w 10032639"/>
                <a:gd name="connsiteY7364" fmla="*/ 43206 h 2801577"/>
                <a:gd name="connsiteX7365" fmla="*/ 3598340 w 10032639"/>
                <a:gd name="connsiteY7365" fmla="*/ 43206 h 2801577"/>
                <a:gd name="connsiteX7366" fmla="*/ 3666010 w 10032639"/>
                <a:gd name="connsiteY7366" fmla="*/ 45007 h 2801577"/>
                <a:gd name="connsiteX7367" fmla="*/ 3722881 w 10032639"/>
                <a:gd name="connsiteY7367" fmla="*/ 50408 h 2801577"/>
                <a:gd name="connsiteX7368" fmla="*/ 3781911 w 10032639"/>
                <a:gd name="connsiteY7368" fmla="*/ 57249 h 2801577"/>
                <a:gd name="connsiteX7369" fmla="*/ 3842381 w 10032639"/>
                <a:gd name="connsiteY7369" fmla="*/ 69131 h 2801577"/>
                <a:gd name="connsiteX7370" fmla="*/ 3906451 w 10032639"/>
                <a:gd name="connsiteY7370" fmla="*/ 84973 h 2801577"/>
                <a:gd name="connsiteX7371" fmla="*/ 3913290 w 10032639"/>
                <a:gd name="connsiteY7371" fmla="*/ 86773 h 2801577"/>
                <a:gd name="connsiteX7372" fmla="*/ 3915089 w 10032639"/>
                <a:gd name="connsiteY7372" fmla="*/ 91814 h 2801577"/>
                <a:gd name="connsiteX7373" fmla="*/ 3918689 w 10032639"/>
                <a:gd name="connsiteY7373" fmla="*/ 98655 h 2801577"/>
                <a:gd name="connsiteX7374" fmla="*/ 3920129 w 10032639"/>
                <a:gd name="connsiteY7374" fmla="*/ 105856 h 2801577"/>
                <a:gd name="connsiteX7375" fmla="*/ 3920129 w 10032639"/>
                <a:gd name="connsiteY7375" fmla="*/ 110897 h 2801577"/>
                <a:gd name="connsiteX7376" fmla="*/ 3918689 w 10032639"/>
                <a:gd name="connsiteY7376" fmla="*/ 116298 h 2801577"/>
                <a:gd name="connsiteX7377" fmla="*/ 3916889 w 10032639"/>
                <a:gd name="connsiteY7377" fmla="*/ 121338 h 2801577"/>
                <a:gd name="connsiteX7378" fmla="*/ 3913290 w 10032639"/>
                <a:gd name="connsiteY7378" fmla="*/ 124939 h 2801577"/>
                <a:gd name="connsiteX7379" fmla="*/ 3906451 w 10032639"/>
                <a:gd name="connsiteY7379" fmla="*/ 129980 h 2801577"/>
                <a:gd name="connsiteX7380" fmla="*/ 3901052 w 10032639"/>
                <a:gd name="connsiteY7380" fmla="*/ 131780 h 2801577"/>
                <a:gd name="connsiteX7381" fmla="*/ 3908251 w 10032639"/>
                <a:gd name="connsiteY7381" fmla="*/ 135380 h 2801577"/>
                <a:gd name="connsiteX7382" fmla="*/ 3916889 w 10032639"/>
                <a:gd name="connsiteY7382" fmla="*/ 140421 h 2801577"/>
                <a:gd name="connsiteX7383" fmla="*/ 3916889 w 10032639"/>
                <a:gd name="connsiteY7383" fmla="*/ 161304 h 2801577"/>
                <a:gd name="connsiteX7384" fmla="*/ 3916889 w 10032639"/>
                <a:gd name="connsiteY7384" fmla="*/ 168145 h 2801577"/>
                <a:gd name="connsiteX7385" fmla="*/ 3913290 w 10032639"/>
                <a:gd name="connsiteY7385" fmla="*/ 171386 h 2801577"/>
                <a:gd name="connsiteX7386" fmla="*/ 3910050 w 10032639"/>
                <a:gd name="connsiteY7386" fmla="*/ 174986 h 2801577"/>
                <a:gd name="connsiteX7387" fmla="*/ 3902851 w 10032639"/>
                <a:gd name="connsiteY7387" fmla="*/ 178227 h 2801577"/>
                <a:gd name="connsiteX7388" fmla="*/ 3910050 w 10032639"/>
                <a:gd name="connsiteY7388" fmla="*/ 199110 h 2801577"/>
                <a:gd name="connsiteX7389" fmla="*/ 3913290 w 10032639"/>
                <a:gd name="connsiteY7389" fmla="*/ 221793 h 2801577"/>
                <a:gd name="connsiteX7390" fmla="*/ 3916889 w 10032639"/>
                <a:gd name="connsiteY7390" fmla="*/ 242316 h 2801577"/>
                <a:gd name="connsiteX7391" fmla="*/ 3916889 w 10032639"/>
                <a:gd name="connsiteY7391" fmla="*/ 263199 h 2801577"/>
                <a:gd name="connsiteX7392" fmla="*/ 3916889 w 10032639"/>
                <a:gd name="connsiteY7392" fmla="*/ 275441 h 2801577"/>
                <a:gd name="connsiteX7393" fmla="*/ 3915089 w 10032639"/>
                <a:gd name="connsiteY7393" fmla="*/ 280482 h 2801577"/>
                <a:gd name="connsiteX7394" fmla="*/ 3911490 w 10032639"/>
                <a:gd name="connsiteY7394" fmla="*/ 287683 h 2801577"/>
                <a:gd name="connsiteX7395" fmla="*/ 3910050 w 10032639"/>
                <a:gd name="connsiteY7395" fmla="*/ 292724 h 2801577"/>
                <a:gd name="connsiteX7396" fmla="*/ 3910050 w 10032639"/>
                <a:gd name="connsiteY7396" fmla="*/ 297765 h 2801577"/>
                <a:gd name="connsiteX7397" fmla="*/ 3902851 w 10032639"/>
                <a:gd name="connsiteY7397" fmla="*/ 348172 h 2801577"/>
                <a:gd name="connsiteX7398" fmla="*/ 3897812 w 10032639"/>
                <a:gd name="connsiteY7398" fmla="*/ 398219 h 2801577"/>
                <a:gd name="connsiteX7399" fmla="*/ 3896012 w 10032639"/>
                <a:gd name="connsiteY7399" fmla="*/ 448627 h 2801577"/>
                <a:gd name="connsiteX7400" fmla="*/ 3897812 w 10032639"/>
                <a:gd name="connsiteY7400" fmla="*/ 500475 h 2801577"/>
                <a:gd name="connsiteX7401" fmla="*/ 3899612 w 10032639"/>
                <a:gd name="connsiteY7401" fmla="*/ 528199 h 2801577"/>
                <a:gd name="connsiteX7402" fmla="*/ 3899612 w 10032639"/>
                <a:gd name="connsiteY7402" fmla="*/ 554123 h 2801577"/>
                <a:gd name="connsiteX7403" fmla="*/ 3897812 w 10032639"/>
                <a:gd name="connsiteY7403" fmla="*/ 580047 h 2801577"/>
                <a:gd name="connsiteX7404" fmla="*/ 3896012 w 10032639"/>
                <a:gd name="connsiteY7404" fmla="*/ 604170 h 2801577"/>
                <a:gd name="connsiteX7405" fmla="*/ 3892413 w 10032639"/>
                <a:gd name="connsiteY7405" fmla="*/ 628654 h 2801577"/>
                <a:gd name="connsiteX7406" fmla="*/ 3887374 w 10032639"/>
                <a:gd name="connsiteY7406" fmla="*/ 650977 h 2801577"/>
                <a:gd name="connsiteX7407" fmla="*/ 3881975 w 10032639"/>
                <a:gd name="connsiteY7407" fmla="*/ 673660 h 2801577"/>
                <a:gd name="connsiteX7408" fmla="*/ 3875136 w 10032639"/>
                <a:gd name="connsiteY7408" fmla="*/ 694544 h 2801577"/>
                <a:gd name="connsiteX7409" fmla="*/ 3870097 w 10032639"/>
                <a:gd name="connsiteY7409" fmla="*/ 704625 h 2801577"/>
                <a:gd name="connsiteX7410" fmla="*/ 3859658 w 10032639"/>
                <a:gd name="connsiteY7410" fmla="*/ 704625 h 2801577"/>
                <a:gd name="connsiteX7411" fmla="*/ 3849220 w 10032639"/>
                <a:gd name="connsiteY7411" fmla="*/ 704625 h 2801577"/>
                <a:gd name="connsiteX7412" fmla="*/ 3838782 w 10032639"/>
                <a:gd name="connsiteY7412" fmla="*/ 703185 h 2801577"/>
                <a:gd name="connsiteX7413" fmla="*/ 3830143 w 10032639"/>
                <a:gd name="connsiteY7413" fmla="*/ 701385 h 2801577"/>
                <a:gd name="connsiteX7414" fmla="*/ 3823304 w 10032639"/>
                <a:gd name="connsiteY7414" fmla="*/ 695984 h 2801577"/>
                <a:gd name="connsiteX7415" fmla="*/ 3818265 w 10032639"/>
                <a:gd name="connsiteY7415" fmla="*/ 689143 h 2801577"/>
                <a:gd name="connsiteX7416" fmla="*/ 3814666 w 10032639"/>
                <a:gd name="connsiteY7416" fmla="*/ 680501 h 2801577"/>
                <a:gd name="connsiteX7417" fmla="*/ 3781911 w 10032639"/>
                <a:gd name="connsiteY7417" fmla="*/ 684102 h 2801577"/>
                <a:gd name="connsiteX7418" fmla="*/ 3752396 w 10032639"/>
                <a:gd name="connsiteY7418" fmla="*/ 684102 h 2801577"/>
                <a:gd name="connsiteX7419" fmla="*/ 3726120 w 10032639"/>
                <a:gd name="connsiteY7419" fmla="*/ 682302 h 2801577"/>
                <a:gd name="connsiteX7420" fmla="*/ 3703804 w 10032639"/>
                <a:gd name="connsiteY7420" fmla="*/ 675461 h 2801577"/>
                <a:gd name="connsiteX7421" fmla="*/ 3698764 w 10032639"/>
                <a:gd name="connsiteY7421" fmla="*/ 690943 h 2801577"/>
                <a:gd name="connsiteX7422" fmla="*/ 3695165 w 10032639"/>
                <a:gd name="connsiteY7422" fmla="*/ 706425 h 2801577"/>
                <a:gd name="connsiteX7423" fmla="*/ 3695165 w 10032639"/>
                <a:gd name="connsiteY7423" fmla="*/ 720467 h 2801577"/>
                <a:gd name="connsiteX7424" fmla="*/ 3695165 w 10032639"/>
                <a:gd name="connsiteY7424" fmla="*/ 732349 h 2801577"/>
                <a:gd name="connsiteX7425" fmla="*/ 3696964 w 10032639"/>
                <a:gd name="connsiteY7425" fmla="*/ 753232 h 2801577"/>
                <a:gd name="connsiteX7426" fmla="*/ 3698764 w 10032639"/>
                <a:gd name="connsiteY7426" fmla="*/ 774115 h 2801577"/>
                <a:gd name="connsiteX7427" fmla="*/ 3698764 w 10032639"/>
                <a:gd name="connsiteY7427" fmla="*/ 815522 h 2801577"/>
                <a:gd name="connsiteX7428" fmla="*/ 3698764 w 10032639"/>
                <a:gd name="connsiteY7428" fmla="*/ 827763 h 2801577"/>
                <a:gd name="connsiteX7429" fmla="*/ 3696964 w 10032639"/>
                <a:gd name="connsiteY7429" fmla="*/ 840005 h 2801577"/>
                <a:gd name="connsiteX7430" fmla="*/ 3691565 w 10032639"/>
                <a:gd name="connsiteY7430" fmla="*/ 864129 h 2801577"/>
                <a:gd name="connsiteX7431" fmla="*/ 3690126 w 10032639"/>
                <a:gd name="connsiteY7431" fmla="*/ 870970 h 2801577"/>
                <a:gd name="connsiteX7432" fmla="*/ 3684727 w 10032639"/>
                <a:gd name="connsiteY7432" fmla="*/ 893293 h 2801577"/>
                <a:gd name="connsiteX7433" fmla="*/ 3684727 w 10032639"/>
                <a:gd name="connsiteY7433" fmla="*/ 914176 h 2801577"/>
                <a:gd name="connsiteX7434" fmla="*/ 3679688 w 10032639"/>
                <a:gd name="connsiteY7434" fmla="*/ 936860 h 2801577"/>
                <a:gd name="connsiteX7435" fmla="*/ 3677888 w 10032639"/>
                <a:gd name="connsiteY7435" fmla="*/ 945501 h 2801577"/>
                <a:gd name="connsiteX7436" fmla="*/ 3679688 w 10032639"/>
                <a:gd name="connsiteY7436" fmla="*/ 952342 h 2801577"/>
                <a:gd name="connsiteX7437" fmla="*/ 3681487 w 10032639"/>
                <a:gd name="connsiteY7437" fmla="*/ 966384 h 2801577"/>
                <a:gd name="connsiteX7438" fmla="*/ 3682927 w 10032639"/>
                <a:gd name="connsiteY7438" fmla="*/ 978266 h 2801577"/>
                <a:gd name="connsiteX7439" fmla="*/ 3684727 w 10032639"/>
                <a:gd name="connsiteY7439" fmla="*/ 1002389 h 2801577"/>
                <a:gd name="connsiteX7440" fmla="*/ 3677888 w 10032639"/>
                <a:gd name="connsiteY7440" fmla="*/ 1038755 h 2801577"/>
                <a:gd name="connsiteX7441" fmla="*/ 3676088 w 10032639"/>
                <a:gd name="connsiteY7441" fmla="*/ 1073680 h 2801577"/>
                <a:gd name="connsiteX7442" fmla="*/ 3674288 w 10032639"/>
                <a:gd name="connsiteY7442" fmla="*/ 1106445 h 2801577"/>
                <a:gd name="connsiteX7443" fmla="*/ 3676088 w 10032639"/>
                <a:gd name="connsiteY7443" fmla="*/ 1139210 h 2801577"/>
                <a:gd name="connsiteX7444" fmla="*/ 3676088 w 10032639"/>
                <a:gd name="connsiteY7444" fmla="*/ 1179176 h 2801577"/>
                <a:gd name="connsiteX7445" fmla="*/ 3674288 w 10032639"/>
                <a:gd name="connsiteY7445" fmla="*/ 1215541 h 2801577"/>
                <a:gd name="connsiteX7446" fmla="*/ 3669249 w 10032639"/>
                <a:gd name="connsiteY7446" fmla="*/ 1288272 h 2801577"/>
                <a:gd name="connsiteX7447" fmla="*/ 3662410 w 10032639"/>
                <a:gd name="connsiteY7447" fmla="*/ 1378285 h 2801577"/>
                <a:gd name="connsiteX7448" fmla="*/ 3651972 w 10032639"/>
                <a:gd name="connsiteY7448" fmla="*/ 1471899 h 2801577"/>
                <a:gd name="connsiteX7449" fmla="*/ 3655571 w 10032639"/>
                <a:gd name="connsiteY7449" fmla="*/ 1471899 h 2801577"/>
                <a:gd name="connsiteX7450" fmla="*/ 3651972 w 10032639"/>
                <a:gd name="connsiteY7450" fmla="*/ 1475500 h 2801577"/>
                <a:gd name="connsiteX7451" fmla="*/ 3653771 w 10032639"/>
                <a:gd name="connsiteY7451" fmla="*/ 1478740 h 2801577"/>
                <a:gd name="connsiteX7452" fmla="*/ 3650172 w 10032639"/>
                <a:gd name="connsiteY7452" fmla="*/ 1476940 h 2801577"/>
                <a:gd name="connsiteX7453" fmla="*/ 3645133 w 10032639"/>
                <a:gd name="connsiteY7453" fmla="*/ 1518706 h 2801577"/>
                <a:gd name="connsiteX7454" fmla="*/ 3641533 w 10032639"/>
                <a:gd name="connsiteY7454" fmla="*/ 1544630 h 2801577"/>
                <a:gd name="connsiteX7455" fmla="*/ 3639734 w 10032639"/>
                <a:gd name="connsiteY7455" fmla="*/ 1572354 h 2801577"/>
                <a:gd name="connsiteX7456" fmla="*/ 3638294 w 10032639"/>
                <a:gd name="connsiteY7456" fmla="*/ 1601879 h 2801577"/>
                <a:gd name="connsiteX7457" fmla="*/ 3638294 w 10032639"/>
                <a:gd name="connsiteY7457" fmla="*/ 1631043 h 2801577"/>
                <a:gd name="connsiteX7458" fmla="*/ 3641533 w 10032639"/>
                <a:gd name="connsiteY7458" fmla="*/ 1695132 h 2801577"/>
                <a:gd name="connsiteX7459" fmla="*/ 3648732 w 10032639"/>
                <a:gd name="connsiteY7459" fmla="*/ 1764623 h 2801577"/>
                <a:gd name="connsiteX7460" fmla="*/ 3686526 w 10032639"/>
                <a:gd name="connsiteY7460" fmla="*/ 1783346 h 2801577"/>
                <a:gd name="connsiteX7461" fmla="*/ 3682927 w 10032639"/>
                <a:gd name="connsiteY7461" fmla="*/ 1797388 h 2801577"/>
                <a:gd name="connsiteX7462" fmla="*/ 3677888 w 10032639"/>
                <a:gd name="connsiteY7462" fmla="*/ 1807829 h 2801577"/>
                <a:gd name="connsiteX7463" fmla="*/ 3669249 w 10032639"/>
                <a:gd name="connsiteY7463" fmla="*/ 1816110 h 2801577"/>
                <a:gd name="connsiteX7464" fmla="*/ 3662410 w 10032639"/>
                <a:gd name="connsiteY7464" fmla="*/ 1819711 h 2801577"/>
                <a:gd name="connsiteX7465" fmla="*/ 3653771 w 10032639"/>
                <a:gd name="connsiteY7465" fmla="*/ 1821511 h 2801577"/>
                <a:gd name="connsiteX7466" fmla="*/ 3651972 w 10032639"/>
                <a:gd name="connsiteY7466" fmla="*/ 1821511 h 2801577"/>
                <a:gd name="connsiteX7467" fmla="*/ 3655571 w 10032639"/>
                <a:gd name="connsiteY7467" fmla="*/ 1838794 h 2801577"/>
                <a:gd name="connsiteX7468" fmla="*/ 3658811 w 10032639"/>
                <a:gd name="connsiteY7468" fmla="*/ 1854636 h 2801577"/>
                <a:gd name="connsiteX7469" fmla="*/ 3658811 w 10032639"/>
                <a:gd name="connsiteY7469" fmla="*/ 1868318 h 2801577"/>
                <a:gd name="connsiteX7470" fmla="*/ 3657371 w 10032639"/>
                <a:gd name="connsiteY7470" fmla="*/ 1882360 h 2801577"/>
                <a:gd name="connsiteX7471" fmla="*/ 3653771 w 10032639"/>
                <a:gd name="connsiteY7471" fmla="*/ 1910084 h 2801577"/>
                <a:gd name="connsiteX7472" fmla="*/ 3648732 w 10032639"/>
                <a:gd name="connsiteY7472" fmla="*/ 1941049 h 2801577"/>
                <a:gd name="connsiteX7473" fmla="*/ 3646933 w 10032639"/>
                <a:gd name="connsiteY7473" fmla="*/ 1949690 h 2801577"/>
                <a:gd name="connsiteX7474" fmla="*/ 3643333 w 10032639"/>
                <a:gd name="connsiteY7474" fmla="*/ 1968773 h 2801577"/>
                <a:gd name="connsiteX7475" fmla="*/ 3641533 w 10032639"/>
                <a:gd name="connsiteY7475" fmla="*/ 1987856 h 2801577"/>
                <a:gd name="connsiteX7476" fmla="*/ 3639734 w 10032639"/>
                <a:gd name="connsiteY7476" fmla="*/ 1996497 h 2801577"/>
                <a:gd name="connsiteX7477" fmla="*/ 3641533 w 10032639"/>
                <a:gd name="connsiteY7477" fmla="*/ 2006939 h 2801577"/>
                <a:gd name="connsiteX7478" fmla="*/ 3643333 w 10032639"/>
                <a:gd name="connsiteY7478" fmla="*/ 2015580 h 2801577"/>
                <a:gd name="connsiteX7479" fmla="*/ 3648732 w 10032639"/>
                <a:gd name="connsiteY7479" fmla="*/ 2026022 h 2801577"/>
                <a:gd name="connsiteX7480" fmla="*/ 3650172 w 10032639"/>
                <a:gd name="connsiteY7480" fmla="*/ 2034663 h 2801577"/>
                <a:gd name="connsiteX7481" fmla="*/ 3650172 w 10032639"/>
                <a:gd name="connsiteY7481" fmla="*/ 2041504 h 2801577"/>
                <a:gd name="connsiteX7482" fmla="*/ 3650172 w 10032639"/>
                <a:gd name="connsiteY7482" fmla="*/ 2048345 h 2801577"/>
                <a:gd name="connsiteX7483" fmla="*/ 3648732 w 10032639"/>
                <a:gd name="connsiteY7483" fmla="*/ 2053746 h 2801577"/>
                <a:gd name="connsiteX7484" fmla="*/ 3645133 w 10032639"/>
                <a:gd name="connsiteY7484" fmla="*/ 2058787 h 2801577"/>
                <a:gd name="connsiteX7485" fmla="*/ 3639734 w 10032639"/>
                <a:gd name="connsiteY7485" fmla="*/ 2063827 h 2801577"/>
                <a:gd name="connsiteX7486" fmla="*/ 3634695 w 10032639"/>
                <a:gd name="connsiteY7486" fmla="*/ 2067428 h 2801577"/>
                <a:gd name="connsiteX7487" fmla="*/ 3627856 w 10032639"/>
                <a:gd name="connsiteY7487" fmla="*/ 2071028 h 2801577"/>
                <a:gd name="connsiteX7488" fmla="*/ 3626056 w 10032639"/>
                <a:gd name="connsiteY7488" fmla="*/ 2072469 h 2801577"/>
                <a:gd name="connsiteX7489" fmla="*/ 3624256 w 10032639"/>
                <a:gd name="connsiteY7489" fmla="*/ 2077869 h 2801577"/>
                <a:gd name="connsiteX7490" fmla="*/ 3626056 w 10032639"/>
                <a:gd name="connsiteY7490" fmla="*/ 2087951 h 2801577"/>
                <a:gd name="connsiteX7491" fmla="*/ 3627856 w 10032639"/>
                <a:gd name="connsiteY7491" fmla="*/ 2095152 h 2801577"/>
                <a:gd name="connsiteX7492" fmla="*/ 3631095 w 10032639"/>
                <a:gd name="connsiteY7492" fmla="*/ 2095152 h 2801577"/>
                <a:gd name="connsiteX7493" fmla="*/ 3641533 w 10032639"/>
                <a:gd name="connsiteY7493" fmla="*/ 2100193 h 2801577"/>
                <a:gd name="connsiteX7494" fmla="*/ 3646933 w 10032639"/>
                <a:gd name="connsiteY7494" fmla="*/ 2103793 h 2801577"/>
                <a:gd name="connsiteX7495" fmla="*/ 3650172 w 10032639"/>
                <a:gd name="connsiteY7495" fmla="*/ 2110634 h 2801577"/>
                <a:gd name="connsiteX7496" fmla="*/ 3651972 w 10032639"/>
                <a:gd name="connsiteY7496" fmla="*/ 2117475 h 2801577"/>
                <a:gd name="connsiteX7497" fmla="*/ 3650172 w 10032639"/>
                <a:gd name="connsiteY7497" fmla="*/ 2126477 h 2801577"/>
                <a:gd name="connsiteX7498" fmla="*/ 3651972 w 10032639"/>
                <a:gd name="connsiteY7498" fmla="*/ 2133318 h 2801577"/>
                <a:gd name="connsiteX7499" fmla="*/ 3651972 w 10032639"/>
                <a:gd name="connsiteY7499" fmla="*/ 2141959 h 2801577"/>
                <a:gd name="connsiteX7500" fmla="*/ 3650172 w 10032639"/>
                <a:gd name="connsiteY7500" fmla="*/ 2150600 h 2801577"/>
                <a:gd name="connsiteX7501" fmla="*/ 3648732 w 10032639"/>
                <a:gd name="connsiteY7501" fmla="*/ 2154201 h 2801577"/>
                <a:gd name="connsiteX7502" fmla="*/ 3645133 w 10032639"/>
                <a:gd name="connsiteY7502" fmla="*/ 2159241 h 2801577"/>
                <a:gd name="connsiteX7503" fmla="*/ 3641533 w 10032639"/>
                <a:gd name="connsiteY7503" fmla="*/ 2164642 h 2801577"/>
                <a:gd name="connsiteX7504" fmla="*/ 3638294 w 10032639"/>
                <a:gd name="connsiteY7504" fmla="*/ 2169683 h 2801577"/>
                <a:gd name="connsiteX7505" fmla="*/ 3650172 w 10032639"/>
                <a:gd name="connsiteY7505" fmla="*/ 2162842 h 2801577"/>
                <a:gd name="connsiteX7506" fmla="*/ 3658811 w 10032639"/>
                <a:gd name="connsiteY7506" fmla="*/ 2173284 h 2801577"/>
                <a:gd name="connsiteX7507" fmla="*/ 3669249 w 10032639"/>
                <a:gd name="connsiteY7507" fmla="*/ 2188766 h 2801577"/>
                <a:gd name="connsiteX7508" fmla="*/ 3681487 w 10032639"/>
                <a:gd name="connsiteY7508" fmla="*/ 2204248 h 2801577"/>
                <a:gd name="connsiteX7509" fmla="*/ 3682927 w 10032639"/>
                <a:gd name="connsiteY7509" fmla="*/ 2207489 h 2801577"/>
                <a:gd name="connsiteX7510" fmla="*/ 3684727 w 10032639"/>
                <a:gd name="connsiteY7510" fmla="*/ 2212889 h 2801577"/>
                <a:gd name="connsiteX7511" fmla="*/ 3688326 w 10032639"/>
                <a:gd name="connsiteY7511" fmla="*/ 2216130 h 2801577"/>
                <a:gd name="connsiteX7512" fmla="*/ 3698764 w 10032639"/>
                <a:gd name="connsiteY7512" fmla="*/ 2223331 h 2801577"/>
                <a:gd name="connsiteX7513" fmla="*/ 3722881 w 10032639"/>
                <a:gd name="connsiteY7513" fmla="*/ 2221531 h 2801577"/>
                <a:gd name="connsiteX7514" fmla="*/ 3743757 w 10032639"/>
                <a:gd name="connsiteY7514" fmla="*/ 2223331 h 2801577"/>
                <a:gd name="connsiteX7515" fmla="*/ 3762834 w 10032639"/>
                <a:gd name="connsiteY7515" fmla="*/ 2226571 h 2801577"/>
                <a:gd name="connsiteX7516" fmla="*/ 3778312 w 10032639"/>
                <a:gd name="connsiteY7516" fmla="*/ 2233413 h 2801577"/>
                <a:gd name="connsiteX7517" fmla="*/ 3809626 w 10032639"/>
                <a:gd name="connsiteY7517" fmla="*/ 2252855 h 2801577"/>
                <a:gd name="connsiteX7518" fmla="*/ 3835182 w 10032639"/>
                <a:gd name="connsiteY7518" fmla="*/ 2270138 h 2801577"/>
                <a:gd name="connsiteX7519" fmla="*/ 3842381 w 10032639"/>
                <a:gd name="connsiteY7519" fmla="*/ 2276979 h 2801577"/>
                <a:gd name="connsiteX7520" fmla="*/ 3849220 w 10032639"/>
                <a:gd name="connsiteY7520" fmla="*/ 2280580 h 2801577"/>
                <a:gd name="connsiteX7521" fmla="*/ 3856059 w 10032639"/>
                <a:gd name="connsiteY7521" fmla="*/ 2282020 h 2801577"/>
                <a:gd name="connsiteX7522" fmla="*/ 3862898 w 10032639"/>
                <a:gd name="connsiteY7522" fmla="*/ 2282020 h 2801577"/>
                <a:gd name="connsiteX7523" fmla="*/ 3871537 w 10032639"/>
                <a:gd name="connsiteY7523" fmla="*/ 2287421 h 2801577"/>
                <a:gd name="connsiteX7524" fmla="*/ 3876936 w 10032639"/>
                <a:gd name="connsiteY7524" fmla="*/ 2291021 h 2801577"/>
                <a:gd name="connsiteX7525" fmla="*/ 3880535 w 10032639"/>
                <a:gd name="connsiteY7525" fmla="*/ 2296062 h 2801577"/>
                <a:gd name="connsiteX7526" fmla="*/ 3885574 w 10032639"/>
                <a:gd name="connsiteY7526" fmla="*/ 2304703 h 2801577"/>
                <a:gd name="connsiteX7527" fmla="*/ 3889174 w 10032639"/>
                <a:gd name="connsiteY7527" fmla="*/ 2313344 h 2801577"/>
                <a:gd name="connsiteX7528" fmla="*/ 3897812 w 10032639"/>
                <a:gd name="connsiteY7528" fmla="*/ 2311544 h 2801577"/>
                <a:gd name="connsiteX7529" fmla="*/ 3904651 w 10032639"/>
                <a:gd name="connsiteY7529" fmla="*/ 2311544 h 2801577"/>
                <a:gd name="connsiteX7530" fmla="*/ 3911490 w 10032639"/>
                <a:gd name="connsiteY7530" fmla="*/ 2311544 h 2801577"/>
                <a:gd name="connsiteX7531" fmla="*/ 3916889 w 10032639"/>
                <a:gd name="connsiteY7531" fmla="*/ 2315145 h 2801577"/>
                <a:gd name="connsiteX7532" fmla="*/ 3920129 w 10032639"/>
                <a:gd name="connsiteY7532" fmla="*/ 2318385 h 2801577"/>
                <a:gd name="connsiteX7533" fmla="*/ 3923728 w 10032639"/>
                <a:gd name="connsiteY7533" fmla="*/ 2321986 h 2801577"/>
                <a:gd name="connsiteX7534" fmla="*/ 3923728 w 10032639"/>
                <a:gd name="connsiteY7534" fmla="*/ 2327026 h 2801577"/>
                <a:gd name="connsiteX7535" fmla="*/ 3925528 w 10032639"/>
                <a:gd name="connsiteY7535" fmla="*/ 2332427 h 2801577"/>
                <a:gd name="connsiteX7536" fmla="*/ 3925528 w 10032639"/>
                <a:gd name="connsiteY7536" fmla="*/ 2363392 h 2801577"/>
                <a:gd name="connsiteX7537" fmla="*/ 3921928 w 10032639"/>
                <a:gd name="connsiteY7537" fmla="*/ 2366992 h 2801577"/>
                <a:gd name="connsiteX7538" fmla="*/ 3916889 w 10032639"/>
                <a:gd name="connsiteY7538" fmla="*/ 2375634 h 2801577"/>
                <a:gd name="connsiteX7539" fmla="*/ 3908251 w 10032639"/>
                <a:gd name="connsiteY7539" fmla="*/ 2382475 h 2801577"/>
                <a:gd name="connsiteX7540" fmla="*/ 3899612 w 10032639"/>
                <a:gd name="connsiteY7540" fmla="*/ 2389316 h 2801577"/>
                <a:gd name="connsiteX7541" fmla="*/ 3887374 w 10032639"/>
                <a:gd name="connsiteY7541" fmla="*/ 2396517 h 2801577"/>
                <a:gd name="connsiteX7542" fmla="*/ 3883774 w 10032639"/>
                <a:gd name="connsiteY7542" fmla="*/ 2398317 h 2801577"/>
                <a:gd name="connsiteX7543" fmla="*/ 3880535 w 10032639"/>
                <a:gd name="connsiteY7543" fmla="*/ 2403358 h 2801577"/>
                <a:gd name="connsiteX7544" fmla="*/ 3875136 w 10032639"/>
                <a:gd name="connsiteY7544" fmla="*/ 2415600 h 2801577"/>
                <a:gd name="connsiteX7545" fmla="*/ 3880535 w 10032639"/>
                <a:gd name="connsiteY7545" fmla="*/ 2432882 h 2801577"/>
                <a:gd name="connsiteX7546" fmla="*/ 3883774 w 10032639"/>
                <a:gd name="connsiteY7546" fmla="*/ 2450165 h 2801577"/>
                <a:gd name="connsiteX7547" fmla="*/ 3883774 w 10032639"/>
                <a:gd name="connsiteY7547" fmla="*/ 2467447 h 2801577"/>
                <a:gd name="connsiteX7548" fmla="*/ 3881975 w 10032639"/>
                <a:gd name="connsiteY7548" fmla="*/ 2486530 h 2801577"/>
                <a:gd name="connsiteX7549" fmla="*/ 3875136 w 10032639"/>
                <a:gd name="connsiteY7549" fmla="*/ 2527936 h 2801577"/>
                <a:gd name="connsiteX7550" fmla="*/ 3866497 w 10032639"/>
                <a:gd name="connsiteY7550" fmla="*/ 2567902 h 2801577"/>
                <a:gd name="connsiteX7551" fmla="*/ 3870097 w 10032639"/>
                <a:gd name="connsiteY7551" fmla="*/ 2617950 h 2801577"/>
                <a:gd name="connsiteX7552" fmla="*/ 3875136 w 10032639"/>
                <a:gd name="connsiteY7552" fmla="*/ 2670158 h 2801577"/>
                <a:gd name="connsiteX7553" fmla="*/ 3876936 w 10032639"/>
                <a:gd name="connsiteY7553" fmla="*/ 2687440 h 2801577"/>
                <a:gd name="connsiteX7554" fmla="*/ 3875136 w 10032639"/>
                <a:gd name="connsiteY7554" fmla="*/ 2702922 h 2801577"/>
                <a:gd name="connsiteX7555" fmla="*/ 3875136 w 10032639"/>
                <a:gd name="connsiteY7555" fmla="*/ 2718405 h 2801577"/>
                <a:gd name="connsiteX7556" fmla="*/ 3871537 w 10032639"/>
                <a:gd name="connsiteY7556" fmla="*/ 2732447 h 2801577"/>
                <a:gd name="connsiteX7557" fmla="*/ 3866497 w 10032639"/>
                <a:gd name="connsiteY7557" fmla="*/ 2758371 h 2801577"/>
                <a:gd name="connsiteX7558" fmla="*/ 3859658 w 10032639"/>
                <a:gd name="connsiteY7558" fmla="*/ 2777093 h 2801577"/>
                <a:gd name="connsiteX7559" fmla="*/ 3854259 w 10032639"/>
                <a:gd name="connsiteY7559" fmla="*/ 2787535 h 2801577"/>
                <a:gd name="connsiteX7560" fmla="*/ 3843821 w 10032639"/>
                <a:gd name="connsiteY7560" fmla="*/ 2787535 h 2801577"/>
                <a:gd name="connsiteX7561" fmla="*/ 3831943 w 10032639"/>
                <a:gd name="connsiteY7561" fmla="*/ 2786095 h 2801577"/>
                <a:gd name="connsiteX7562" fmla="*/ 3819705 w 10032639"/>
                <a:gd name="connsiteY7562" fmla="*/ 2784294 h 2801577"/>
                <a:gd name="connsiteX7563" fmla="*/ 3807827 w 10032639"/>
                <a:gd name="connsiteY7563" fmla="*/ 2780694 h 2801577"/>
                <a:gd name="connsiteX7564" fmla="*/ 3799188 w 10032639"/>
                <a:gd name="connsiteY7564" fmla="*/ 2775653 h 2801577"/>
                <a:gd name="connsiteX7565" fmla="*/ 3790549 w 10032639"/>
                <a:gd name="connsiteY7565" fmla="*/ 2768452 h 2801577"/>
                <a:gd name="connsiteX7566" fmla="*/ 3783711 w 10032639"/>
                <a:gd name="connsiteY7566" fmla="*/ 2759811 h 2801577"/>
                <a:gd name="connsiteX7567" fmla="*/ 3778312 w 10032639"/>
                <a:gd name="connsiteY7567" fmla="*/ 2749729 h 2801577"/>
                <a:gd name="connsiteX7568" fmla="*/ 3773272 w 10032639"/>
                <a:gd name="connsiteY7568" fmla="*/ 2739288 h 2801577"/>
                <a:gd name="connsiteX7569" fmla="*/ 3767873 w 10032639"/>
                <a:gd name="connsiteY7569" fmla="*/ 2746129 h 2801577"/>
                <a:gd name="connsiteX7570" fmla="*/ 3762834 w 10032639"/>
                <a:gd name="connsiteY7570" fmla="*/ 2752970 h 2801577"/>
                <a:gd name="connsiteX7571" fmla="*/ 3757435 w 10032639"/>
                <a:gd name="connsiteY7571" fmla="*/ 2759811 h 2801577"/>
                <a:gd name="connsiteX7572" fmla="*/ 3750596 w 10032639"/>
                <a:gd name="connsiteY7572" fmla="*/ 2765212 h 2801577"/>
                <a:gd name="connsiteX7573" fmla="*/ 3738358 w 10032639"/>
                <a:gd name="connsiteY7573" fmla="*/ 2772053 h 2801577"/>
                <a:gd name="connsiteX7574" fmla="*/ 3726120 w 10032639"/>
                <a:gd name="connsiteY7574" fmla="*/ 2775653 h 2801577"/>
                <a:gd name="connsiteX7575" fmla="*/ 3710642 w 10032639"/>
                <a:gd name="connsiteY7575" fmla="*/ 2778894 h 2801577"/>
                <a:gd name="connsiteX7576" fmla="*/ 3695165 w 10032639"/>
                <a:gd name="connsiteY7576" fmla="*/ 2778894 h 2801577"/>
                <a:gd name="connsiteX7577" fmla="*/ 3681487 w 10032639"/>
                <a:gd name="connsiteY7577" fmla="*/ 2780694 h 2801577"/>
                <a:gd name="connsiteX7578" fmla="*/ 3666010 w 10032639"/>
                <a:gd name="connsiteY7578" fmla="*/ 2780694 h 2801577"/>
                <a:gd name="connsiteX7579" fmla="*/ 3648732 w 10032639"/>
                <a:gd name="connsiteY7579" fmla="*/ 2778894 h 2801577"/>
                <a:gd name="connsiteX7580" fmla="*/ 3631095 w 10032639"/>
                <a:gd name="connsiteY7580" fmla="*/ 2775653 h 2801577"/>
                <a:gd name="connsiteX7581" fmla="*/ 3617417 w 10032639"/>
                <a:gd name="connsiteY7581" fmla="*/ 2773853 h 2801577"/>
                <a:gd name="connsiteX7582" fmla="*/ 3605180 w 10032639"/>
                <a:gd name="connsiteY7582" fmla="*/ 2772053 h 2801577"/>
                <a:gd name="connsiteX7583" fmla="*/ 3577464 w 10032639"/>
                <a:gd name="connsiteY7583" fmla="*/ 2772053 h 2801577"/>
                <a:gd name="connsiteX7584" fmla="*/ 3536071 w 10032639"/>
                <a:gd name="connsiteY7584" fmla="*/ 2772053 h 2801577"/>
                <a:gd name="connsiteX7585" fmla="*/ 3491078 w 10032639"/>
                <a:gd name="connsiteY7585" fmla="*/ 2775653 h 2801577"/>
                <a:gd name="connsiteX7586" fmla="*/ 3465162 w 10032639"/>
                <a:gd name="connsiteY7586" fmla="*/ 2777093 h 2801577"/>
                <a:gd name="connsiteX7587" fmla="*/ 3440686 w 10032639"/>
                <a:gd name="connsiteY7587" fmla="*/ 2778894 h 2801577"/>
                <a:gd name="connsiteX7588" fmla="*/ 3397493 w 10032639"/>
                <a:gd name="connsiteY7588" fmla="*/ 2778894 h 2801577"/>
                <a:gd name="connsiteX7589" fmla="*/ 3357899 w 10032639"/>
                <a:gd name="connsiteY7589" fmla="*/ 2778894 h 2801577"/>
                <a:gd name="connsiteX7590" fmla="*/ 3340262 w 10032639"/>
                <a:gd name="connsiteY7590" fmla="*/ 2777093 h 2801577"/>
                <a:gd name="connsiteX7591" fmla="*/ 3324784 w 10032639"/>
                <a:gd name="connsiteY7591" fmla="*/ 2775653 h 2801577"/>
                <a:gd name="connsiteX7592" fmla="*/ 3310747 w 10032639"/>
                <a:gd name="connsiteY7592" fmla="*/ 2775653 h 2801577"/>
                <a:gd name="connsiteX7593" fmla="*/ 3295269 w 10032639"/>
                <a:gd name="connsiteY7593" fmla="*/ 2777093 h 2801577"/>
                <a:gd name="connsiteX7594" fmla="*/ 3277992 w 10032639"/>
                <a:gd name="connsiteY7594" fmla="*/ 2780694 h 2801577"/>
                <a:gd name="connsiteX7595" fmla="*/ 3258915 w 10032639"/>
                <a:gd name="connsiteY7595" fmla="*/ 2786095 h 2801577"/>
                <a:gd name="connsiteX7596" fmla="*/ 3255676 w 10032639"/>
                <a:gd name="connsiteY7596" fmla="*/ 2787535 h 2801577"/>
                <a:gd name="connsiteX7597" fmla="*/ 3245237 w 10032639"/>
                <a:gd name="connsiteY7597" fmla="*/ 2786095 h 2801577"/>
                <a:gd name="connsiteX7598" fmla="*/ 3234799 w 10032639"/>
                <a:gd name="connsiteY7598" fmla="*/ 2782494 h 2801577"/>
                <a:gd name="connsiteX7599" fmla="*/ 3224361 w 10032639"/>
                <a:gd name="connsiteY7599" fmla="*/ 2778894 h 2801577"/>
                <a:gd name="connsiteX7600" fmla="*/ 3215722 w 10032639"/>
                <a:gd name="connsiteY7600" fmla="*/ 2772053 h 2801577"/>
                <a:gd name="connsiteX7601" fmla="*/ 3129336 w 10032639"/>
                <a:gd name="connsiteY7601" fmla="*/ 2772053 h 2801577"/>
                <a:gd name="connsiteX7602" fmla="*/ 3047989 w 10032639"/>
                <a:gd name="connsiteY7602" fmla="*/ 2775653 h 2801577"/>
                <a:gd name="connsiteX7603" fmla="*/ 2971681 w 10032639"/>
                <a:gd name="connsiteY7603" fmla="*/ 2780694 h 2801577"/>
                <a:gd name="connsiteX7604" fmla="*/ 2897173 w 10032639"/>
                <a:gd name="connsiteY7604" fmla="*/ 2787535 h 2801577"/>
                <a:gd name="connsiteX7605" fmla="*/ 2816186 w 10032639"/>
                <a:gd name="connsiteY7605" fmla="*/ 2792936 h 2801577"/>
                <a:gd name="connsiteX7606" fmla="*/ 2734480 w 10032639"/>
                <a:gd name="connsiteY7606" fmla="*/ 2796536 h 2801577"/>
                <a:gd name="connsiteX7607" fmla="*/ 2731240 w 10032639"/>
                <a:gd name="connsiteY7607" fmla="*/ 2801577 h 2801577"/>
                <a:gd name="connsiteX7608" fmla="*/ 2732679 w 10032639"/>
                <a:gd name="connsiteY7608" fmla="*/ 2796536 h 2801577"/>
                <a:gd name="connsiteX7609" fmla="*/ 2632616 w 10032639"/>
                <a:gd name="connsiteY7609" fmla="*/ 2796536 h 2801577"/>
                <a:gd name="connsiteX7610" fmla="*/ 2539031 w 10032639"/>
                <a:gd name="connsiteY7610" fmla="*/ 2794736 h 2801577"/>
                <a:gd name="connsiteX7611" fmla="*/ 2527153 w 10032639"/>
                <a:gd name="connsiteY7611" fmla="*/ 2794736 h 2801577"/>
                <a:gd name="connsiteX7612" fmla="*/ 2523553 w 10032639"/>
                <a:gd name="connsiteY7612" fmla="*/ 2775653 h 2801577"/>
                <a:gd name="connsiteX7613" fmla="*/ 2519954 w 10032639"/>
                <a:gd name="connsiteY7613" fmla="*/ 2739288 h 2801577"/>
                <a:gd name="connsiteX7614" fmla="*/ 2519954 w 10032639"/>
                <a:gd name="connsiteY7614" fmla="*/ 2720205 h 2801577"/>
                <a:gd name="connsiteX7615" fmla="*/ 2521754 w 10032639"/>
                <a:gd name="connsiteY7615" fmla="*/ 2701122 h 2801577"/>
                <a:gd name="connsiteX7616" fmla="*/ 2519954 w 10032639"/>
                <a:gd name="connsiteY7616" fmla="*/ 2685640 h 2801577"/>
                <a:gd name="connsiteX7617" fmla="*/ 2518514 w 10032639"/>
                <a:gd name="connsiteY7617" fmla="*/ 2670158 h 2801577"/>
                <a:gd name="connsiteX7618" fmla="*/ 2514915 w 10032639"/>
                <a:gd name="connsiteY7618" fmla="*/ 2652515 h 2801577"/>
                <a:gd name="connsiteX7619" fmla="*/ 2509515 w 10032639"/>
                <a:gd name="connsiteY7619" fmla="*/ 2633432 h 2801577"/>
                <a:gd name="connsiteX7620" fmla="*/ 2506276 w 10032639"/>
                <a:gd name="connsiteY7620" fmla="*/ 2622990 h 2801577"/>
                <a:gd name="connsiteX7621" fmla="*/ 2518514 w 10032639"/>
                <a:gd name="connsiteY7621" fmla="*/ 2616149 h 2801577"/>
                <a:gd name="connsiteX7622" fmla="*/ 2519954 w 10032639"/>
                <a:gd name="connsiteY7622" fmla="*/ 2612909 h 2801577"/>
                <a:gd name="connsiteX7623" fmla="*/ 2519954 w 10032639"/>
                <a:gd name="connsiteY7623" fmla="*/ 2600667 h 2801577"/>
                <a:gd name="connsiteX7624" fmla="*/ 2519954 w 10032639"/>
                <a:gd name="connsiteY7624" fmla="*/ 2590226 h 2801577"/>
                <a:gd name="connsiteX7625" fmla="*/ 2519954 w 10032639"/>
                <a:gd name="connsiteY7625" fmla="*/ 2578344 h 2801577"/>
                <a:gd name="connsiteX7626" fmla="*/ 2525353 w 10032639"/>
                <a:gd name="connsiteY7626" fmla="*/ 2553860 h 2801577"/>
                <a:gd name="connsiteX7627" fmla="*/ 2525353 w 10032639"/>
                <a:gd name="connsiteY7627" fmla="*/ 2547019 h 2801577"/>
                <a:gd name="connsiteX7628" fmla="*/ 2527153 w 10032639"/>
                <a:gd name="connsiteY7628" fmla="*/ 2540178 h 2801577"/>
                <a:gd name="connsiteX7629" fmla="*/ 2530393 w 10032639"/>
                <a:gd name="connsiteY7629" fmla="*/ 2531537 h 2801577"/>
                <a:gd name="connsiteX7630" fmla="*/ 2532192 w 10032639"/>
                <a:gd name="connsiteY7630" fmla="*/ 2527936 h 2801577"/>
                <a:gd name="connsiteX7631" fmla="*/ 2532192 w 10032639"/>
                <a:gd name="connsiteY7631" fmla="*/ 2522896 h 2801577"/>
                <a:gd name="connsiteX7632" fmla="*/ 2533992 w 10032639"/>
                <a:gd name="connsiteY7632" fmla="*/ 2517495 h 2801577"/>
                <a:gd name="connsiteX7633" fmla="*/ 2535791 w 10032639"/>
                <a:gd name="connsiteY7633" fmla="*/ 2507053 h 2801577"/>
                <a:gd name="connsiteX7634" fmla="*/ 2537231 w 10032639"/>
                <a:gd name="connsiteY7634" fmla="*/ 2498412 h 2801577"/>
                <a:gd name="connsiteX7635" fmla="*/ 2537231 w 10032639"/>
                <a:gd name="connsiteY7635" fmla="*/ 2493371 h 2801577"/>
                <a:gd name="connsiteX7636" fmla="*/ 2537231 w 10032639"/>
                <a:gd name="connsiteY7636" fmla="*/ 2489771 h 2801577"/>
                <a:gd name="connsiteX7637" fmla="*/ 2533992 w 10032639"/>
                <a:gd name="connsiteY7637" fmla="*/ 2479329 h 2801577"/>
                <a:gd name="connsiteX7638" fmla="*/ 2532192 w 10032639"/>
                <a:gd name="connsiteY7638" fmla="*/ 2469248 h 2801577"/>
                <a:gd name="connsiteX7639" fmla="*/ 2532192 w 10032639"/>
                <a:gd name="connsiteY7639" fmla="*/ 2450165 h 2801577"/>
                <a:gd name="connsiteX7640" fmla="*/ 2537231 w 10032639"/>
                <a:gd name="connsiteY7640" fmla="*/ 2403358 h 2801577"/>
                <a:gd name="connsiteX7641" fmla="*/ 2537231 w 10032639"/>
                <a:gd name="connsiteY7641" fmla="*/ 2380674 h 2801577"/>
                <a:gd name="connsiteX7642" fmla="*/ 2535791 w 10032639"/>
                <a:gd name="connsiteY7642" fmla="*/ 2356551 h 2801577"/>
                <a:gd name="connsiteX7643" fmla="*/ 2535791 w 10032639"/>
                <a:gd name="connsiteY7643" fmla="*/ 2334228 h 2801577"/>
                <a:gd name="connsiteX7644" fmla="*/ 2537231 w 10032639"/>
                <a:gd name="connsiteY7644" fmla="*/ 2309744 h 2801577"/>
                <a:gd name="connsiteX7645" fmla="*/ 2542630 w 10032639"/>
                <a:gd name="connsiteY7645" fmla="*/ 2285620 h 2801577"/>
                <a:gd name="connsiteX7646" fmla="*/ 2553069 w 10032639"/>
                <a:gd name="connsiteY7646" fmla="*/ 2261497 h 2801577"/>
                <a:gd name="connsiteX7647" fmla="*/ 2554508 w 10032639"/>
                <a:gd name="connsiteY7647" fmla="*/ 2256096 h 2801577"/>
                <a:gd name="connsiteX7648" fmla="*/ 2559908 w 10032639"/>
                <a:gd name="connsiteY7648" fmla="*/ 2252855 h 2801577"/>
                <a:gd name="connsiteX7649" fmla="*/ 2575385 w 10032639"/>
                <a:gd name="connsiteY7649" fmla="*/ 2245654 h 2801577"/>
                <a:gd name="connsiteX7650" fmla="*/ 2590863 w 10032639"/>
                <a:gd name="connsiteY7650" fmla="*/ 2238813 h 2801577"/>
                <a:gd name="connsiteX7651" fmla="*/ 2606340 w 10032639"/>
                <a:gd name="connsiteY7651" fmla="*/ 2233413 h 2801577"/>
                <a:gd name="connsiteX7652" fmla="*/ 2622178 w 10032639"/>
                <a:gd name="connsiteY7652" fmla="*/ 2228372 h 2801577"/>
                <a:gd name="connsiteX7653" fmla="*/ 2639454 w 10032639"/>
                <a:gd name="connsiteY7653" fmla="*/ 2224771 h 2801577"/>
                <a:gd name="connsiteX7654" fmla="*/ 2654932 w 10032639"/>
                <a:gd name="connsiteY7654" fmla="*/ 2224771 h 2801577"/>
                <a:gd name="connsiteX7655" fmla="*/ 2672569 w 10032639"/>
                <a:gd name="connsiteY7655" fmla="*/ 2223331 h 2801577"/>
                <a:gd name="connsiteX7656" fmla="*/ 2689487 w 10032639"/>
                <a:gd name="connsiteY7656" fmla="*/ 2224771 h 2801577"/>
                <a:gd name="connsiteX7657" fmla="*/ 2725841 w 10032639"/>
                <a:gd name="connsiteY7657" fmla="*/ 2224771 h 2801577"/>
                <a:gd name="connsiteX7658" fmla="*/ 2760395 w 10032639"/>
                <a:gd name="connsiteY7658" fmla="*/ 2223331 h 2801577"/>
                <a:gd name="connsiteX7659" fmla="*/ 2791710 w 10032639"/>
                <a:gd name="connsiteY7659" fmla="*/ 2217930 h 2801577"/>
                <a:gd name="connsiteX7660" fmla="*/ 2821225 w 10032639"/>
                <a:gd name="connsiteY7660" fmla="*/ 2211089 h 2801577"/>
                <a:gd name="connsiteX7661" fmla="*/ 2826264 w 10032639"/>
                <a:gd name="connsiteY7661" fmla="*/ 2198847 h 2801577"/>
                <a:gd name="connsiteX7662" fmla="*/ 2828065 w 10032639"/>
                <a:gd name="connsiteY7662" fmla="*/ 2192006 h 2801577"/>
                <a:gd name="connsiteX7663" fmla="*/ 2829864 w 10032639"/>
                <a:gd name="connsiteY7663" fmla="*/ 2186966 h 2801577"/>
                <a:gd name="connsiteX7664" fmla="*/ 2836703 w 10032639"/>
                <a:gd name="connsiteY7664" fmla="*/ 2178324 h 2801577"/>
                <a:gd name="connsiteX7665" fmla="*/ 2831664 w 10032639"/>
                <a:gd name="connsiteY7665" fmla="*/ 2169683 h 2801577"/>
                <a:gd name="connsiteX7666" fmla="*/ 2828065 w 10032639"/>
                <a:gd name="connsiteY7666" fmla="*/ 2161042 h 2801577"/>
                <a:gd name="connsiteX7667" fmla="*/ 2823025 w 10032639"/>
                <a:gd name="connsiteY7667" fmla="*/ 2152400 h 2801577"/>
                <a:gd name="connsiteX7668" fmla="*/ 2816186 w 10032639"/>
                <a:gd name="connsiteY7668" fmla="*/ 2145559 h 2801577"/>
                <a:gd name="connsiteX7669" fmla="*/ 2807547 w 10032639"/>
                <a:gd name="connsiteY7669" fmla="*/ 2141959 h 2801577"/>
                <a:gd name="connsiteX7670" fmla="*/ 2807547 w 10032639"/>
                <a:gd name="connsiteY7670" fmla="*/ 2133318 h 2801577"/>
                <a:gd name="connsiteX7671" fmla="*/ 2808988 w 10032639"/>
                <a:gd name="connsiteY7671" fmla="*/ 2122876 h 2801577"/>
                <a:gd name="connsiteX7672" fmla="*/ 2812587 w 10032639"/>
                <a:gd name="connsiteY7672" fmla="*/ 2114235 h 2801577"/>
                <a:gd name="connsiteX7673" fmla="*/ 2817626 w 10032639"/>
                <a:gd name="connsiteY7673" fmla="*/ 2107034 h 2801577"/>
                <a:gd name="connsiteX7674" fmla="*/ 2826264 w 10032639"/>
                <a:gd name="connsiteY7674" fmla="*/ 2100193 h 2801577"/>
                <a:gd name="connsiteX7675" fmla="*/ 2824825 w 10032639"/>
                <a:gd name="connsiteY7675" fmla="*/ 2095152 h 2801577"/>
                <a:gd name="connsiteX7676" fmla="*/ 2823025 w 10032639"/>
                <a:gd name="connsiteY7676" fmla="*/ 2089751 h 2801577"/>
                <a:gd name="connsiteX7677" fmla="*/ 2823025 w 10032639"/>
                <a:gd name="connsiteY7677" fmla="*/ 1838794 h 2801577"/>
                <a:gd name="connsiteX7678" fmla="*/ 2824825 w 10032639"/>
                <a:gd name="connsiteY7678" fmla="*/ 1703774 h 2801577"/>
                <a:gd name="connsiteX7679" fmla="*/ 2826264 w 10032639"/>
                <a:gd name="connsiteY7679" fmla="*/ 1565153 h 2801577"/>
                <a:gd name="connsiteX7680" fmla="*/ 2826264 w 10032639"/>
                <a:gd name="connsiteY7680" fmla="*/ 1428333 h 2801577"/>
                <a:gd name="connsiteX7681" fmla="*/ 2824825 w 10032639"/>
                <a:gd name="connsiteY7681" fmla="*/ 1293313 h 2801577"/>
                <a:gd name="connsiteX7682" fmla="*/ 2821225 w 10032639"/>
                <a:gd name="connsiteY7682" fmla="*/ 1161893 h 2801577"/>
                <a:gd name="connsiteX7683" fmla="*/ 2816186 w 10032639"/>
                <a:gd name="connsiteY7683" fmla="*/ 1030114 h 2801577"/>
                <a:gd name="connsiteX7684" fmla="*/ 2817626 w 10032639"/>
                <a:gd name="connsiteY7684" fmla="*/ 992308 h 2801577"/>
                <a:gd name="connsiteX7685" fmla="*/ 2823025 w 10032639"/>
                <a:gd name="connsiteY7685" fmla="*/ 955942 h 2801577"/>
                <a:gd name="connsiteX7686" fmla="*/ 2831664 w 10032639"/>
                <a:gd name="connsiteY7686" fmla="*/ 919577 h 2801577"/>
                <a:gd name="connsiteX7687" fmla="*/ 2843542 w 10032639"/>
                <a:gd name="connsiteY7687" fmla="*/ 883212 h 2801577"/>
                <a:gd name="connsiteX7688" fmla="*/ 2850381 w 10032639"/>
                <a:gd name="connsiteY7688" fmla="*/ 856928 h 2801577"/>
                <a:gd name="connsiteX7689" fmla="*/ 2853980 w 10032639"/>
                <a:gd name="connsiteY7689" fmla="*/ 831364 h 2801577"/>
                <a:gd name="connsiteX7690" fmla="*/ 2853980 w 10032639"/>
                <a:gd name="connsiteY7690" fmla="*/ 806880 h 2801577"/>
                <a:gd name="connsiteX7691" fmla="*/ 2848941 w 10032639"/>
                <a:gd name="connsiteY7691" fmla="*/ 780956 h 2801577"/>
                <a:gd name="connsiteX7692" fmla="*/ 2840302 w 10032639"/>
                <a:gd name="connsiteY7692" fmla="*/ 793198 h 2801577"/>
                <a:gd name="connsiteX7693" fmla="*/ 2831664 w 10032639"/>
                <a:gd name="connsiteY7693" fmla="*/ 803640 h 2801577"/>
                <a:gd name="connsiteX7694" fmla="*/ 2823025 w 10032639"/>
                <a:gd name="connsiteY7694" fmla="*/ 815522 h 2801577"/>
                <a:gd name="connsiteX7695" fmla="*/ 2816186 w 10032639"/>
                <a:gd name="connsiteY7695" fmla="*/ 829564 h 2801577"/>
                <a:gd name="connsiteX7696" fmla="*/ 2808988 w 10032639"/>
                <a:gd name="connsiteY7696" fmla="*/ 841445 h 2801577"/>
                <a:gd name="connsiteX7697" fmla="*/ 2803948 w 10032639"/>
                <a:gd name="connsiteY7697" fmla="*/ 856928 h 2801577"/>
                <a:gd name="connsiteX7698" fmla="*/ 2795310 w 10032639"/>
                <a:gd name="connsiteY7698" fmla="*/ 886452 h 2801577"/>
                <a:gd name="connsiteX7699" fmla="*/ 2786671 w 10032639"/>
                <a:gd name="connsiteY7699" fmla="*/ 928218 h 2801577"/>
                <a:gd name="connsiteX7700" fmla="*/ 2772634 w 10032639"/>
                <a:gd name="connsiteY7700" fmla="*/ 967824 h 2801577"/>
                <a:gd name="connsiteX7701" fmla="*/ 2757156 w 10032639"/>
                <a:gd name="connsiteY7701" fmla="*/ 1004190 h 2801577"/>
                <a:gd name="connsiteX7702" fmla="*/ 2739879 w 10032639"/>
                <a:gd name="connsiteY7702" fmla="*/ 1040555 h 2801577"/>
                <a:gd name="connsiteX7703" fmla="*/ 2741318 w 10032639"/>
                <a:gd name="connsiteY7703" fmla="*/ 1045956 h 2801577"/>
                <a:gd name="connsiteX7704" fmla="*/ 2744918 w 10032639"/>
                <a:gd name="connsiteY7704" fmla="*/ 1049196 h 2801577"/>
                <a:gd name="connsiteX7705" fmla="*/ 2748517 w 10032639"/>
                <a:gd name="connsiteY7705" fmla="*/ 1059638 h 2801577"/>
                <a:gd name="connsiteX7706" fmla="*/ 2748517 w 10032639"/>
                <a:gd name="connsiteY7706" fmla="*/ 1068279 h 2801577"/>
                <a:gd name="connsiteX7707" fmla="*/ 2748517 w 10032639"/>
                <a:gd name="connsiteY7707" fmla="*/ 1077281 h 2801577"/>
                <a:gd name="connsiteX7708" fmla="*/ 2744918 w 10032639"/>
                <a:gd name="connsiteY7708" fmla="*/ 1085922 h 2801577"/>
                <a:gd name="connsiteX7709" fmla="*/ 2739879 w 10032639"/>
                <a:gd name="connsiteY7709" fmla="*/ 1094563 h 2801577"/>
                <a:gd name="connsiteX7710" fmla="*/ 2732679 w 10032639"/>
                <a:gd name="connsiteY7710" fmla="*/ 1094563 h 2801577"/>
                <a:gd name="connsiteX7711" fmla="*/ 2731240 w 10032639"/>
                <a:gd name="connsiteY7711" fmla="*/ 1096003 h 2801577"/>
                <a:gd name="connsiteX7712" fmla="*/ 2731240 w 10032639"/>
                <a:gd name="connsiteY7712" fmla="*/ 1097804 h 2801577"/>
                <a:gd name="connsiteX7713" fmla="*/ 2724041 w 10032639"/>
                <a:gd name="connsiteY7713" fmla="*/ 1103204 h 2801577"/>
                <a:gd name="connsiteX7714" fmla="*/ 2715403 w 10032639"/>
                <a:gd name="connsiteY7714" fmla="*/ 1106445 h 2801577"/>
                <a:gd name="connsiteX7715" fmla="*/ 2713962 w 10032639"/>
                <a:gd name="connsiteY7715" fmla="*/ 1113286 h 2801577"/>
                <a:gd name="connsiteX7716" fmla="*/ 2710363 w 10032639"/>
                <a:gd name="connsiteY7716" fmla="*/ 1118687 h 2801577"/>
                <a:gd name="connsiteX7717" fmla="*/ 2703525 w 10032639"/>
                <a:gd name="connsiteY7717" fmla="*/ 1128768 h 2801577"/>
                <a:gd name="connsiteX7718" fmla="*/ 2696686 w 10032639"/>
                <a:gd name="connsiteY7718" fmla="*/ 1168734 h 2801577"/>
                <a:gd name="connsiteX7719" fmla="*/ 2686247 w 10032639"/>
                <a:gd name="connsiteY7719" fmla="*/ 1206900 h 2801577"/>
                <a:gd name="connsiteX7720" fmla="*/ 2672569 w 10032639"/>
                <a:gd name="connsiteY7720" fmla="*/ 1243265 h 2801577"/>
                <a:gd name="connsiteX7721" fmla="*/ 2656732 w 10032639"/>
                <a:gd name="connsiteY7721" fmla="*/ 1277830 h 2801577"/>
                <a:gd name="connsiteX7722" fmla="*/ 2641255 w 10032639"/>
                <a:gd name="connsiteY7722" fmla="*/ 1314196 h 2801577"/>
                <a:gd name="connsiteX7723" fmla="*/ 2625417 w 10032639"/>
                <a:gd name="connsiteY7723" fmla="*/ 1350561 h 2801577"/>
                <a:gd name="connsiteX7724" fmla="*/ 2597701 w 10032639"/>
                <a:gd name="connsiteY7724" fmla="*/ 1421492 h 2801577"/>
                <a:gd name="connsiteX7725" fmla="*/ 2595902 w 10032639"/>
                <a:gd name="connsiteY7725" fmla="*/ 1425092 h 2801577"/>
                <a:gd name="connsiteX7726" fmla="*/ 2590863 w 10032639"/>
                <a:gd name="connsiteY7726" fmla="*/ 1445975 h 2801577"/>
                <a:gd name="connsiteX7727" fmla="*/ 2589063 w 10032639"/>
                <a:gd name="connsiteY7727" fmla="*/ 1463258 h 2801577"/>
                <a:gd name="connsiteX7728" fmla="*/ 2582224 w 10032639"/>
                <a:gd name="connsiteY7728" fmla="*/ 1489182 h 2801577"/>
                <a:gd name="connsiteX7729" fmla="*/ 2571786 w 10032639"/>
                <a:gd name="connsiteY7729" fmla="*/ 1518706 h 2801577"/>
                <a:gd name="connsiteX7730" fmla="*/ 2564946 w 10032639"/>
                <a:gd name="connsiteY7730" fmla="*/ 1537429 h 2801577"/>
                <a:gd name="connsiteX7731" fmla="*/ 2553069 w 10032639"/>
                <a:gd name="connsiteY7731" fmla="*/ 1558312 h 2801577"/>
                <a:gd name="connsiteX7732" fmla="*/ 2544430 w 10032639"/>
                <a:gd name="connsiteY7732" fmla="*/ 1566953 h 2801577"/>
                <a:gd name="connsiteX7733" fmla="*/ 2539031 w 10032639"/>
                <a:gd name="connsiteY7733" fmla="*/ 1577395 h 2801577"/>
                <a:gd name="connsiteX7734" fmla="*/ 2533992 w 10032639"/>
                <a:gd name="connsiteY7734" fmla="*/ 1586036 h 2801577"/>
                <a:gd name="connsiteX7735" fmla="*/ 2532192 w 10032639"/>
                <a:gd name="connsiteY7735" fmla="*/ 1596478 h 2801577"/>
                <a:gd name="connsiteX7736" fmla="*/ 2530393 w 10032639"/>
                <a:gd name="connsiteY7736" fmla="*/ 1600078 h 2801577"/>
                <a:gd name="connsiteX7737" fmla="*/ 2523553 w 10032639"/>
                <a:gd name="connsiteY7737" fmla="*/ 1613760 h 2801577"/>
                <a:gd name="connsiteX7738" fmla="*/ 2518514 w 10032639"/>
                <a:gd name="connsiteY7738" fmla="*/ 1626002 h 2801577"/>
                <a:gd name="connsiteX7739" fmla="*/ 2513115 w 10032639"/>
                <a:gd name="connsiteY7739" fmla="*/ 1653726 h 2801577"/>
                <a:gd name="connsiteX7740" fmla="*/ 2511316 w 10032639"/>
                <a:gd name="connsiteY7740" fmla="*/ 1662368 h 2801577"/>
                <a:gd name="connsiteX7741" fmla="*/ 2504476 w 10032639"/>
                <a:gd name="connsiteY7741" fmla="*/ 1689732 h 2801577"/>
                <a:gd name="connsiteX7742" fmla="*/ 2500877 w 10032639"/>
                <a:gd name="connsiteY7742" fmla="*/ 1703774 h 2801577"/>
                <a:gd name="connsiteX7743" fmla="*/ 2495838 w 10032639"/>
                <a:gd name="connsiteY7743" fmla="*/ 1717816 h 2801577"/>
                <a:gd name="connsiteX7744" fmla="*/ 2476761 w 10032639"/>
                <a:gd name="connsiteY7744" fmla="*/ 1766063 h 2801577"/>
                <a:gd name="connsiteX7745" fmla="*/ 2459484 w 10032639"/>
                <a:gd name="connsiteY7745" fmla="*/ 1807829 h 2801577"/>
                <a:gd name="connsiteX7746" fmla="*/ 2442207 w 10032639"/>
                <a:gd name="connsiteY7746" fmla="*/ 1847435 h 2801577"/>
                <a:gd name="connsiteX7747" fmla="*/ 2429968 w 10032639"/>
                <a:gd name="connsiteY7747" fmla="*/ 1878760 h 2801577"/>
                <a:gd name="connsiteX7748" fmla="*/ 2417731 w 10032639"/>
                <a:gd name="connsiteY7748" fmla="*/ 1911525 h 2801577"/>
                <a:gd name="connsiteX7749" fmla="*/ 2407652 w 10032639"/>
                <a:gd name="connsiteY7749" fmla="*/ 1947890 h 2801577"/>
                <a:gd name="connsiteX7750" fmla="*/ 2397213 w 10032639"/>
                <a:gd name="connsiteY7750" fmla="*/ 1986056 h 2801577"/>
                <a:gd name="connsiteX7751" fmla="*/ 2397213 w 10032639"/>
                <a:gd name="connsiteY7751" fmla="*/ 1991097 h 2801577"/>
                <a:gd name="connsiteX7752" fmla="*/ 2393614 w 10032639"/>
                <a:gd name="connsiteY7752" fmla="*/ 1994697 h 2801577"/>
                <a:gd name="connsiteX7753" fmla="*/ 2381736 w 10032639"/>
                <a:gd name="connsiteY7753" fmla="*/ 2006939 h 2801577"/>
                <a:gd name="connsiteX7754" fmla="*/ 2373098 w 10032639"/>
                <a:gd name="connsiteY7754" fmla="*/ 2022421 h 2801577"/>
                <a:gd name="connsiteX7755" fmla="*/ 2367699 w 10032639"/>
                <a:gd name="connsiteY7755" fmla="*/ 2037903 h 2801577"/>
                <a:gd name="connsiteX7756" fmla="*/ 2362660 w 10032639"/>
                <a:gd name="connsiteY7756" fmla="*/ 2053746 h 2801577"/>
                <a:gd name="connsiteX7757" fmla="*/ 2359060 w 10032639"/>
                <a:gd name="connsiteY7757" fmla="*/ 2072469 h 2801577"/>
                <a:gd name="connsiteX7758" fmla="*/ 2352221 w 10032639"/>
                <a:gd name="connsiteY7758" fmla="*/ 2091551 h 2801577"/>
                <a:gd name="connsiteX7759" fmla="*/ 2341782 w 10032639"/>
                <a:gd name="connsiteY7759" fmla="*/ 2112435 h 2801577"/>
                <a:gd name="connsiteX7760" fmla="*/ 2327745 w 10032639"/>
                <a:gd name="connsiteY7760" fmla="*/ 2135118 h 2801577"/>
                <a:gd name="connsiteX7761" fmla="*/ 2331344 w 10032639"/>
                <a:gd name="connsiteY7761" fmla="*/ 2140159 h 2801577"/>
                <a:gd name="connsiteX7762" fmla="*/ 2336384 w 10032639"/>
                <a:gd name="connsiteY7762" fmla="*/ 2145559 h 2801577"/>
                <a:gd name="connsiteX7763" fmla="*/ 2345022 w 10032639"/>
                <a:gd name="connsiteY7763" fmla="*/ 2154201 h 2801577"/>
                <a:gd name="connsiteX7764" fmla="*/ 2350421 w 10032639"/>
                <a:gd name="connsiteY7764" fmla="*/ 2161042 h 2801577"/>
                <a:gd name="connsiteX7765" fmla="*/ 2354021 w 10032639"/>
                <a:gd name="connsiteY7765" fmla="*/ 2167883 h 2801577"/>
                <a:gd name="connsiteX7766" fmla="*/ 2357260 w 10032639"/>
                <a:gd name="connsiteY7766" fmla="*/ 2173284 h 2801577"/>
                <a:gd name="connsiteX7767" fmla="*/ 2355460 w 10032639"/>
                <a:gd name="connsiteY7767" fmla="*/ 2178324 h 2801577"/>
                <a:gd name="connsiteX7768" fmla="*/ 2352221 w 10032639"/>
                <a:gd name="connsiteY7768" fmla="*/ 2188766 h 2801577"/>
                <a:gd name="connsiteX7769" fmla="*/ 2348622 w 10032639"/>
                <a:gd name="connsiteY7769" fmla="*/ 2197407 h 2801577"/>
                <a:gd name="connsiteX7770" fmla="*/ 2343583 w 10032639"/>
                <a:gd name="connsiteY7770" fmla="*/ 2204248 h 2801577"/>
                <a:gd name="connsiteX7771" fmla="*/ 2336384 w 10032639"/>
                <a:gd name="connsiteY7771" fmla="*/ 2209289 h 2801577"/>
                <a:gd name="connsiteX7772" fmla="*/ 2329545 w 10032639"/>
                <a:gd name="connsiteY7772" fmla="*/ 2212889 h 2801577"/>
                <a:gd name="connsiteX7773" fmla="*/ 2322705 w 10032639"/>
                <a:gd name="connsiteY7773" fmla="*/ 2216130 h 2801577"/>
                <a:gd name="connsiteX7774" fmla="*/ 2308668 w 10032639"/>
                <a:gd name="connsiteY7774" fmla="*/ 2219730 h 2801577"/>
                <a:gd name="connsiteX7775" fmla="*/ 2300029 w 10032639"/>
                <a:gd name="connsiteY7775" fmla="*/ 2223331 h 2801577"/>
                <a:gd name="connsiteX7776" fmla="*/ 2291391 w 10032639"/>
                <a:gd name="connsiteY7776" fmla="*/ 2226571 h 2801577"/>
                <a:gd name="connsiteX7777" fmla="*/ 2286351 w 10032639"/>
                <a:gd name="connsiteY7777" fmla="*/ 2230172 h 2801577"/>
                <a:gd name="connsiteX7778" fmla="*/ 2282752 w 10032639"/>
                <a:gd name="connsiteY7778" fmla="*/ 2235213 h 2801577"/>
                <a:gd name="connsiteX7779" fmla="*/ 2284552 w 10032639"/>
                <a:gd name="connsiteY7779" fmla="*/ 2240614 h 2801577"/>
                <a:gd name="connsiteX7780" fmla="*/ 2284552 w 10032639"/>
                <a:gd name="connsiteY7780" fmla="*/ 2243854 h 2801577"/>
                <a:gd name="connsiteX7781" fmla="*/ 2293191 w 10032639"/>
                <a:gd name="connsiteY7781" fmla="*/ 2243854 h 2801577"/>
                <a:gd name="connsiteX7782" fmla="*/ 2298590 w 10032639"/>
                <a:gd name="connsiteY7782" fmla="*/ 2245654 h 2801577"/>
                <a:gd name="connsiteX7783" fmla="*/ 2303629 w 10032639"/>
                <a:gd name="connsiteY7783" fmla="*/ 2249255 h 2801577"/>
                <a:gd name="connsiteX7784" fmla="*/ 2308668 w 10032639"/>
                <a:gd name="connsiteY7784" fmla="*/ 2252855 h 2801577"/>
                <a:gd name="connsiteX7785" fmla="*/ 2312267 w 10032639"/>
                <a:gd name="connsiteY7785" fmla="*/ 2261497 h 2801577"/>
                <a:gd name="connsiteX7786" fmla="*/ 2314067 w 10032639"/>
                <a:gd name="connsiteY7786" fmla="*/ 2270138 h 2801577"/>
                <a:gd name="connsiteX7787" fmla="*/ 2315507 w 10032639"/>
                <a:gd name="connsiteY7787" fmla="*/ 2280580 h 2801577"/>
                <a:gd name="connsiteX7788" fmla="*/ 2314067 w 10032639"/>
                <a:gd name="connsiteY7788" fmla="*/ 2292461 h 2801577"/>
                <a:gd name="connsiteX7789" fmla="*/ 2308668 w 10032639"/>
                <a:gd name="connsiteY7789" fmla="*/ 2302903 h 2801577"/>
                <a:gd name="connsiteX7790" fmla="*/ 2301829 w 10032639"/>
                <a:gd name="connsiteY7790" fmla="*/ 2309744 h 2801577"/>
                <a:gd name="connsiteX7791" fmla="*/ 2291391 w 10032639"/>
                <a:gd name="connsiteY7791" fmla="*/ 2316945 h 2801577"/>
                <a:gd name="connsiteX7792" fmla="*/ 2281312 w 10032639"/>
                <a:gd name="connsiteY7792" fmla="*/ 2318385 h 2801577"/>
                <a:gd name="connsiteX7793" fmla="*/ 2288152 w 10032639"/>
                <a:gd name="connsiteY7793" fmla="*/ 2325586 h 2801577"/>
                <a:gd name="connsiteX7794" fmla="*/ 2293191 w 10032639"/>
                <a:gd name="connsiteY7794" fmla="*/ 2335668 h 2801577"/>
                <a:gd name="connsiteX7795" fmla="*/ 2296790 w 10032639"/>
                <a:gd name="connsiteY7795" fmla="*/ 2346109 h 2801577"/>
                <a:gd name="connsiteX7796" fmla="*/ 2298590 w 10032639"/>
                <a:gd name="connsiteY7796" fmla="*/ 2358351 h 2801577"/>
                <a:gd name="connsiteX7797" fmla="*/ 2298590 w 10032639"/>
                <a:gd name="connsiteY7797" fmla="*/ 2363392 h 2801577"/>
                <a:gd name="connsiteX7798" fmla="*/ 2291391 w 10032639"/>
                <a:gd name="connsiteY7798" fmla="*/ 2373833 h 2801577"/>
                <a:gd name="connsiteX7799" fmla="*/ 2284552 w 10032639"/>
                <a:gd name="connsiteY7799" fmla="*/ 2382475 h 2801577"/>
                <a:gd name="connsiteX7800" fmla="*/ 2277713 w 10032639"/>
                <a:gd name="connsiteY7800" fmla="*/ 2387876 h 2801577"/>
                <a:gd name="connsiteX7801" fmla="*/ 2270874 w 10032639"/>
                <a:gd name="connsiteY7801" fmla="*/ 2391116 h 2801577"/>
                <a:gd name="connsiteX7802" fmla="*/ 2255397 w 10032639"/>
                <a:gd name="connsiteY7802" fmla="*/ 2398317 h 2801577"/>
                <a:gd name="connsiteX7803" fmla="*/ 2238119 w 10032639"/>
                <a:gd name="connsiteY7803" fmla="*/ 2403358 h 2801577"/>
                <a:gd name="connsiteX7804" fmla="*/ 2227681 w 10032639"/>
                <a:gd name="connsiteY7804" fmla="*/ 2408399 h 2801577"/>
                <a:gd name="connsiteX7805" fmla="*/ 2219042 w 10032639"/>
                <a:gd name="connsiteY7805" fmla="*/ 2413799 h 2801577"/>
                <a:gd name="connsiteX7806" fmla="*/ 2210044 w 10032639"/>
                <a:gd name="connsiteY7806" fmla="*/ 2417400 h 2801577"/>
                <a:gd name="connsiteX7807" fmla="*/ 2206804 w 10032639"/>
                <a:gd name="connsiteY7807" fmla="*/ 2420640 h 2801577"/>
                <a:gd name="connsiteX7808" fmla="*/ 2203205 w 10032639"/>
                <a:gd name="connsiteY7808" fmla="*/ 2422441 h 2801577"/>
                <a:gd name="connsiteX7809" fmla="*/ 2199606 w 10032639"/>
                <a:gd name="connsiteY7809" fmla="*/ 2432882 h 2801577"/>
                <a:gd name="connsiteX7810" fmla="*/ 2203205 w 10032639"/>
                <a:gd name="connsiteY7810" fmla="*/ 2431082 h 2801577"/>
                <a:gd name="connsiteX7811" fmla="*/ 2213644 w 10032639"/>
                <a:gd name="connsiteY7811" fmla="*/ 2431082 h 2801577"/>
                <a:gd name="connsiteX7812" fmla="*/ 2222282 w 10032639"/>
                <a:gd name="connsiteY7812" fmla="*/ 2434682 h 2801577"/>
                <a:gd name="connsiteX7813" fmla="*/ 2229121 w 10032639"/>
                <a:gd name="connsiteY7813" fmla="*/ 2437923 h 2801577"/>
                <a:gd name="connsiteX7814" fmla="*/ 2234520 w 10032639"/>
                <a:gd name="connsiteY7814" fmla="*/ 2443324 h 2801577"/>
                <a:gd name="connsiteX7815" fmla="*/ 2239559 w 10032639"/>
                <a:gd name="connsiteY7815" fmla="*/ 2450165 h 2801577"/>
                <a:gd name="connsiteX7816" fmla="*/ 2241359 w 10032639"/>
                <a:gd name="connsiteY7816" fmla="*/ 2457006 h 2801577"/>
                <a:gd name="connsiteX7817" fmla="*/ 2241359 w 10032639"/>
                <a:gd name="connsiteY7817" fmla="*/ 2465647 h 2801577"/>
                <a:gd name="connsiteX7818" fmla="*/ 2241359 w 10032639"/>
                <a:gd name="connsiteY7818" fmla="*/ 2476089 h 2801577"/>
                <a:gd name="connsiteX7819" fmla="*/ 2239559 w 10032639"/>
                <a:gd name="connsiteY7819" fmla="*/ 2484730 h 2801577"/>
                <a:gd name="connsiteX7820" fmla="*/ 2238119 w 10032639"/>
                <a:gd name="connsiteY7820" fmla="*/ 2493371 h 2801577"/>
                <a:gd name="connsiteX7821" fmla="*/ 2234520 w 10032639"/>
                <a:gd name="connsiteY7821" fmla="*/ 2500212 h 2801577"/>
                <a:gd name="connsiteX7822" fmla="*/ 2229121 w 10032639"/>
                <a:gd name="connsiteY7822" fmla="*/ 2507053 h 2801577"/>
                <a:gd name="connsiteX7823" fmla="*/ 2225881 w 10032639"/>
                <a:gd name="connsiteY7823" fmla="*/ 2508854 h 2801577"/>
                <a:gd name="connsiteX7824" fmla="*/ 2211843 w 10032639"/>
                <a:gd name="connsiteY7824" fmla="*/ 2515695 h 2801577"/>
                <a:gd name="connsiteX7825" fmla="*/ 2203205 w 10032639"/>
                <a:gd name="connsiteY7825" fmla="*/ 2517495 h 2801577"/>
                <a:gd name="connsiteX7826" fmla="*/ 2194567 w 10032639"/>
                <a:gd name="connsiteY7826" fmla="*/ 2519295 h 2801577"/>
                <a:gd name="connsiteX7827" fmla="*/ 2182328 w 10032639"/>
                <a:gd name="connsiteY7827" fmla="*/ 2519295 h 2801577"/>
                <a:gd name="connsiteX7828" fmla="*/ 2175490 w 10032639"/>
                <a:gd name="connsiteY7828" fmla="*/ 2521095 h 2801577"/>
                <a:gd name="connsiteX7829" fmla="*/ 2165051 w 10032639"/>
                <a:gd name="connsiteY7829" fmla="*/ 2524696 h 2801577"/>
                <a:gd name="connsiteX7830" fmla="*/ 2158212 w 10032639"/>
                <a:gd name="connsiteY7830" fmla="*/ 2529737 h 2801577"/>
                <a:gd name="connsiteX7831" fmla="*/ 2163251 w 10032639"/>
                <a:gd name="connsiteY7831" fmla="*/ 2534777 h 2801577"/>
                <a:gd name="connsiteX7832" fmla="*/ 2170450 w 10032639"/>
                <a:gd name="connsiteY7832" fmla="*/ 2541978 h 2801577"/>
                <a:gd name="connsiteX7833" fmla="*/ 2173689 w 10032639"/>
                <a:gd name="connsiteY7833" fmla="*/ 2552420 h 2801577"/>
                <a:gd name="connsiteX7834" fmla="*/ 2175490 w 10032639"/>
                <a:gd name="connsiteY7834" fmla="*/ 2564302 h 2801577"/>
                <a:gd name="connsiteX7835" fmla="*/ 2175490 w 10032639"/>
                <a:gd name="connsiteY7835" fmla="*/ 2580144 h 2801577"/>
                <a:gd name="connsiteX7836" fmla="*/ 2160012 w 10032639"/>
                <a:gd name="connsiteY7836" fmla="*/ 2580144 h 2801577"/>
                <a:gd name="connsiteX7837" fmla="*/ 2154613 w 10032639"/>
                <a:gd name="connsiteY7837" fmla="*/ 2581584 h 2801577"/>
                <a:gd name="connsiteX7838" fmla="*/ 2151373 w 10032639"/>
                <a:gd name="connsiteY7838" fmla="*/ 2585185 h 2801577"/>
                <a:gd name="connsiteX7839" fmla="*/ 2149574 w 10032639"/>
                <a:gd name="connsiteY7839" fmla="*/ 2592026 h 2801577"/>
                <a:gd name="connsiteX7840" fmla="*/ 2145974 w 10032639"/>
                <a:gd name="connsiteY7840" fmla="*/ 2597427 h 2801577"/>
                <a:gd name="connsiteX7841" fmla="*/ 2142735 w 10032639"/>
                <a:gd name="connsiteY7841" fmla="*/ 2600667 h 2801577"/>
                <a:gd name="connsiteX7842" fmla="*/ 2137335 w 10032639"/>
                <a:gd name="connsiteY7842" fmla="*/ 2602467 h 2801577"/>
                <a:gd name="connsiteX7843" fmla="*/ 2129057 w 10032639"/>
                <a:gd name="connsiteY7843" fmla="*/ 2606068 h 2801577"/>
                <a:gd name="connsiteX7844" fmla="*/ 2118618 w 10032639"/>
                <a:gd name="connsiteY7844" fmla="*/ 2606068 h 2801577"/>
                <a:gd name="connsiteX7845" fmla="*/ 2111780 w 10032639"/>
                <a:gd name="connsiteY7845" fmla="*/ 2624791 h 2801577"/>
                <a:gd name="connsiteX7846" fmla="*/ 2104581 w 10032639"/>
                <a:gd name="connsiteY7846" fmla="*/ 2645674 h 2801577"/>
                <a:gd name="connsiteX7847" fmla="*/ 2099541 w 10032639"/>
                <a:gd name="connsiteY7847" fmla="*/ 2668357 h 2801577"/>
                <a:gd name="connsiteX7848" fmla="*/ 2095942 w 10032639"/>
                <a:gd name="connsiteY7848" fmla="*/ 2692481 h 2801577"/>
                <a:gd name="connsiteX7849" fmla="*/ 2092703 w 10032639"/>
                <a:gd name="connsiteY7849" fmla="*/ 2708323 h 2801577"/>
                <a:gd name="connsiteX7850" fmla="*/ 2089103 w 10032639"/>
                <a:gd name="connsiteY7850" fmla="*/ 2720205 h 2801577"/>
                <a:gd name="connsiteX7851" fmla="*/ 2085504 w 10032639"/>
                <a:gd name="connsiteY7851" fmla="*/ 2733887 h 2801577"/>
                <a:gd name="connsiteX7852" fmla="*/ 2078665 w 10032639"/>
                <a:gd name="connsiteY7852" fmla="*/ 2744329 h 2801577"/>
                <a:gd name="connsiteX7853" fmla="*/ 2071826 w 10032639"/>
                <a:gd name="connsiteY7853" fmla="*/ 2756570 h 2801577"/>
                <a:gd name="connsiteX7854" fmla="*/ 2063187 w 10032639"/>
                <a:gd name="connsiteY7854" fmla="*/ 2767012 h 2801577"/>
                <a:gd name="connsiteX7855" fmla="*/ 2054549 w 10032639"/>
                <a:gd name="connsiteY7855" fmla="*/ 2775653 h 2801577"/>
                <a:gd name="connsiteX7856" fmla="*/ 2044111 w 10032639"/>
                <a:gd name="connsiteY7856" fmla="*/ 2784294 h 2801577"/>
                <a:gd name="connsiteX7857" fmla="*/ 2036912 w 10032639"/>
                <a:gd name="connsiteY7857" fmla="*/ 2786095 h 2801577"/>
                <a:gd name="connsiteX7858" fmla="*/ 2019634 w 10032639"/>
                <a:gd name="connsiteY7858" fmla="*/ 2789335 h 2801577"/>
                <a:gd name="connsiteX7859" fmla="*/ 2004157 w 10032639"/>
                <a:gd name="connsiteY7859" fmla="*/ 2787535 h 2801577"/>
                <a:gd name="connsiteX7860" fmla="*/ 1992279 w 10032639"/>
                <a:gd name="connsiteY7860" fmla="*/ 2784294 h 2801577"/>
                <a:gd name="connsiteX7861" fmla="*/ 1980041 w 10032639"/>
                <a:gd name="connsiteY7861" fmla="*/ 2777093 h 2801577"/>
                <a:gd name="connsiteX7862" fmla="*/ 1975002 w 10032639"/>
                <a:gd name="connsiteY7862" fmla="*/ 2770252 h 2801577"/>
                <a:gd name="connsiteX7863" fmla="*/ 1969603 w 10032639"/>
                <a:gd name="connsiteY7863" fmla="*/ 2761611 h 2801577"/>
                <a:gd name="connsiteX7864" fmla="*/ 1964563 w 10032639"/>
                <a:gd name="connsiteY7864" fmla="*/ 2752970 h 2801577"/>
                <a:gd name="connsiteX7865" fmla="*/ 1962763 w 10032639"/>
                <a:gd name="connsiteY7865" fmla="*/ 2742528 h 2801577"/>
                <a:gd name="connsiteX7866" fmla="*/ 1938647 w 10032639"/>
                <a:gd name="connsiteY7866" fmla="*/ 2737488 h 2801577"/>
                <a:gd name="connsiteX7867" fmla="*/ 1907332 w 10032639"/>
                <a:gd name="connsiteY7867" fmla="*/ 2728846 h 2801577"/>
                <a:gd name="connsiteX7868" fmla="*/ 1841463 w 10032639"/>
                <a:gd name="connsiteY7868" fmla="*/ 2718405 h 2801577"/>
                <a:gd name="connsiteX7869" fmla="*/ 1836424 w 10032639"/>
                <a:gd name="connsiteY7869" fmla="*/ 2718405 h 2801577"/>
                <a:gd name="connsiteX7870" fmla="*/ 1819147 w 10032639"/>
                <a:gd name="connsiteY7870" fmla="*/ 2718405 h 2801577"/>
                <a:gd name="connsiteX7871" fmla="*/ 1803309 w 10032639"/>
                <a:gd name="connsiteY7871" fmla="*/ 2720205 h 2801577"/>
                <a:gd name="connsiteX7872" fmla="*/ 1774154 w 10032639"/>
                <a:gd name="connsiteY7872" fmla="*/ 2725246 h 2801577"/>
                <a:gd name="connsiteX7873" fmla="*/ 1763716 w 10032639"/>
                <a:gd name="connsiteY7873" fmla="*/ 2730647 h 2801577"/>
                <a:gd name="connsiteX7874" fmla="*/ 1755077 w 10032639"/>
                <a:gd name="connsiteY7874" fmla="*/ 2737488 h 2801577"/>
                <a:gd name="connsiteX7875" fmla="*/ 1747878 w 10032639"/>
                <a:gd name="connsiteY7875" fmla="*/ 2744329 h 2801577"/>
                <a:gd name="connsiteX7876" fmla="*/ 1742839 w 10032639"/>
                <a:gd name="connsiteY7876" fmla="*/ 2754770 h 2801577"/>
                <a:gd name="connsiteX7877" fmla="*/ 1739239 w 10032639"/>
                <a:gd name="connsiteY7877" fmla="*/ 2761611 h 2801577"/>
                <a:gd name="connsiteX7878" fmla="*/ 1730601 w 10032639"/>
                <a:gd name="connsiteY7878" fmla="*/ 2763411 h 2801577"/>
                <a:gd name="connsiteX7879" fmla="*/ 1718723 w 10032639"/>
                <a:gd name="connsiteY7879" fmla="*/ 2765212 h 2801577"/>
                <a:gd name="connsiteX7880" fmla="*/ 1703245 w 10032639"/>
                <a:gd name="connsiteY7880" fmla="*/ 2767012 h 2801577"/>
                <a:gd name="connsiteX7881" fmla="*/ 1694607 w 10032639"/>
                <a:gd name="connsiteY7881" fmla="*/ 2765212 h 2801577"/>
                <a:gd name="connsiteX7882" fmla="*/ 1687408 w 10032639"/>
                <a:gd name="connsiteY7882" fmla="*/ 2761611 h 2801577"/>
                <a:gd name="connsiteX7883" fmla="*/ 1680569 w 10032639"/>
                <a:gd name="connsiteY7883" fmla="*/ 2756570 h 2801577"/>
                <a:gd name="connsiteX7884" fmla="*/ 1673730 w 10032639"/>
                <a:gd name="connsiteY7884" fmla="*/ 2749729 h 2801577"/>
                <a:gd name="connsiteX7885" fmla="*/ 1665091 w 10032639"/>
                <a:gd name="connsiteY7885" fmla="*/ 2742528 h 2801577"/>
                <a:gd name="connsiteX7886" fmla="*/ 1659692 w 10032639"/>
                <a:gd name="connsiteY7886" fmla="*/ 2739288 h 2801577"/>
                <a:gd name="connsiteX7887" fmla="*/ 1654653 w 10032639"/>
                <a:gd name="connsiteY7887" fmla="*/ 2735687 h 2801577"/>
                <a:gd name="connsiteX7888" fmla="*/ 1644215 w 10032639"/>
                <a:gd name="connsiteY7888" fmla="*/ 2732447 h 2801577"/>
                <a:gd name="connsiteX7889" fmla="*/ 1644215 w 10032639"/>
                <a:gd name="connsiteY7889" fmla="*/ 2722005 h 2801577"/>
                <a:gd name="connsiteX7890" fmla="*/ 1642415 w 10032639"/>
                <a:gd name="connsiteY7890" fmla="*/ 2716964 h 2801577"/>
                <a:gd name="connsiteX7891" fmla="*/ 1640615 w 10032639"/>
                <a:gd name="connsiteY7891" fmla="*/ 2713364 h 2801577"/>
                <a:gd name="connsiteX7892" fmla="*/ 1635576 w 10032639"/>
                <a:gd name="connsiteY7892" fmla="*/ 2706523 h 2801577"/>
                <a:gd name="connsiteX7893" fmla="*/ 1633776 w 10032639"/>
                <a:gd name="connsiteY7893" fmla="*/ 2697882 h 2801577"/>
                <a:gd name="connsiteX7894" fmla="*/ 1633776 w 10032639"/>
                <a:gd name="connsiteY7894" fmla="*/ 2690681 h 2801577"/>
                <a:gd name="connsiteX7895" fmla="*/ 1635576 w 10032639"/>
                <a:gd name="connsiteY7895" fmla="*/ 2683840 h 2801577"/>
                <a:gd name="connsiteX7896" fmla="*/ 1618299 w 10032639"/>
                <a:gd name="connsiteY7896" fmla="*/ 2657916 h 2801577"/>
                <a:gd name="connsiteX7897" fmla="*/ 1602462 w 10032639"/>
                <a:gd name="connsiteY7897" fmla="*/ 2630192 h 2801577"/>
                <a:gd name="connsiteX7898" fmla="*/ 1588784 w 10032639"/>
                <a:gd name="connsiteY7898" fmla="*/ 2598867 h 2801577"/>
                <a:gd name="connsiteX7899" fmla="*/ 1576906 w 10032639"/>
                <a:gd name="connsiteY7899" fmla="*/ 2566102 h 2801577"/>
                <a:gd name="connsiteX7900" fmla="*/ 1559628 w 10032639"/>
                <a:gd name="connsiteY7900" fmla="*/ 2529737 h 2801577"/>
                <a:gd name="connsiteX7901" fmla="*/ 1542351 w 10032639"/>
                <a:gd name="connsiteY7901" fmla="*/ 2496612 h 2801577"/>
                <a:gd name="connsiteX7902" fmla="*/ 1526514 w 10032639"/>
                <a:gd name="connsiteY7902" fmla="*/ 2467447 h 2801577"/>
                <a:gd name="connsiteX7903" fmla="*/ 1509237 w 10032639"/>
                <a:gd name="connsiteY7903" fmla="*/ 2439723 h 2801577"/>
                <a:gd name="connsiteX7904" fmla="*/ 1503838 w 10032639"/>
                <a:gd name="connsiteY7904" fmla="*/ 2431082 h 2801577"/>
                <a:gd name="connsiteX7905" fmla="*/ 1509237 w 10032639"/>
                <a:gd name="connsiteY7905" fmla="*/ 2422441 h 2801577"/>
                <a:gd name="connsiteX7906" fmla="*/ 1514276 w 10032639"/>
                <a:gd name="connsiteY7906" fmla="*/ 2413799 h 2801577"/>
                <a:gd name="connsiteX7907" fmla="*/ 1516075 w 10032639"/>
                <a:gd name="connsiteY7907" fmla="*/ 2408399 h 2801577"/>
                <a:gd name="connsiteX7908" fmla="*/ 1511036 w 10032639"/>
                <a:gd name="connsiteY7908" fmla="*/ 2394717 h 2801577"/>
                <a:gd name="connsiteX7909" fmla="*/ 1500598 w 10032639"/>
                <a:gd name="connsiteY7909" fmla="*/ 2389316 h 2801577"/>
                <a:gd name="connsiteX7910" fmla="*/ 1491959 w 10032639"/>
                <a:gd name="connsiteY7910" fmla="*/ 2382475 h 2801577"/>
                <a:gd name="connsiteX7911" fmla="*/ 1484760 w 10032639"/>
                <a:gd name="connsiteY7911" fmla="*/ 2372033 h 2801577"/>
                <a:gd name="connsiteX7912" fmla="*/ 1477922 w 10032639"/>
                <a:gd name="connsiteY7912" fmla="*/ 2361592 h 2801577"/>
                <a:gd name="connsiteX7913" fmla="*/ 1471083 w 10032639"/>
                <a:gd name="connsiteY7913" fmla="*/ 2349710 h 2801577"/>
                <a:gd name="connsiteX7914" fmla="*/ 1467483 w 10032639"/>
                <a:gd name="connsiteY7914" fmla="*/ 2337468 h 2801577"/>
                <a:gd name="connsiteX7915" fmla="*/ 1467483 w 10032639"/>
                <a:gd name="connsiteY7915" fmla="*/ 2321986 h 2801577"/>
                <a:gd name="connsiteX7916" fmla="*/ 1469283 w 10032639"/>
                <a:gd name="connsiteY7916" fmla="*/ 2306503 h 2801577"/>
                <a:gd name="connsiteX7917" fmla="*/ 1466043 w 10032639"/>
                <a:gd name="connsiteY7917" fmla="*/ 2304703 h 2801577"/>
                <a:gd name="connsiteX7918" fmla="*/ 1457405 w 10032639"/>
                <a:gd name="connsiteY7918" fmla="*/ 2301103 h 2801577"/>
                <a:gd name="connsiteX7919" fmla="*/ 1450206 w 10032639"/>
                <a:gd name="connsiteY7919" fmla="*/ 2296062 h 2801577"/>
                <a:gd name="connsiteX7920" fmla="*/ 1446967 w 10032639"/>
                <a:gd name="connsiteY7920" fmla="*/ 2289221 h 2801577"/>
                <a:gd name="connsiteX7921" fmla="*/ 1445167 w 10032639"/>
                <a:gd name="connsiteY7921" fmla="*/ 2282020 h 2801577"/>
                <a:gd name="connsiteX7922" fmla="*/ 1440128 w 10032639"/>
                <a:gd name="connsiteY7922" fmla="*/ 2261497 h 2801577"/>
                <a:gd name="connsiteX7923" fmla="*/ 1434729 w 10032639"/>
                <a:gd name="connsiteY7923" fmla="*/ 2233413 h 2801577"/>
                <a:gd name="connsiteX7924" fmla="*/ 1427890 w 10032639"/>
                <a:gd name="connsiteY7924" fmla="*/ 2202448 h 2801577"/>
                <a:gd name="connsiteX7925" fmla="*/ 1422850 w 10032639"/>
                <a:gd name="connsiteY7925" fmla="*/ 2180125 h 2801577"/>
                <a:gd name="connsiteX7926" fmla="*/ 1417451 w 10032639"/>
                <a:gd name="connsiteY7926" fmla="*/ 2173284 h 2801577"/>
                <a:gd name="connsiteX7927" fmla="*/ 1412412 w 10032639"/>
                <a:gd name="connsiteY7927" fmla="*/ 2167883 h 2801577"/>
                <a:gd name="connsiteX7928" fmla="*/ 1405573 w 10032639"/>
                <a:gd name="connsiteY7928" fmla="*/ 2162842 h 2801577"/>
                <a:gd name="connsiteX7929" fmla="*/ 1398374 w 10032639"/>
                <a:gd name="connsiteY7929" fmla="*/ 2155641 h 2801577"/>
                <a:gd name="connsiteX7930" fmla="*/ 1393335 w 10032639"/>
                <a:gd name="connsiteY7930" fmla="*/ 2147000 h 2801577"/>
                <a:gd name="connsiteX7931" fmla="*/ 1387936 w 10032639"/>
                <a:gd name="connsiteY7931" fmla="*/ 2136558 h 2801577"/>
                <a:gd name="connsiteX7932" fmla="*/ 1376058 w 10032639"/>
                <a:gd name="connsiteY7932" fmla="*/ 2114235 h 2801577"/>
                <a:gd name="connsiteX7933" fmla="*/ 1367419 w 10032639"/>
                <a:gd name="connsiteY7933" fmla="*/ 2096952 h 2801577"/>
                <a:gd name="connsiteX7934" fmla="*/ 1362020 w 10032639"/>
                <a:gd name="connsiteY7934" fmla="*/ 2084710 h 2801577"/>
                <a:gd name="connsiteX7935" fmla="*/ 1358781 w 10032639"/>
                <a:gd name="connsiteY7935" fmla="*/ 2072469 h 2801577"/>
                <a:gd name="connsiteX7936" fmla="*/ 1346543 w 10032639"/>
                <a:gd name="connsiteY7936" fmla="*/ 2051946 h 2801577"/>
                <a:gd name="connsiteX7937" fmla="*/ 1339344 w 10032639"/>
                <a:gd name="connsiteY7937" fmla="*/ 2039704 h 2801577"/>
                <a:gd name="connsiteX7938" fmla="*/ 1334305 w 10032639"/>
                <a:gd name="connsiteY7938" fmla="*/ 2027822 h 2801577"/>
                <a:gd name="connsiteX7939" fmla="*/ 1332505 w 10032639"/>
                <a:gd name="connsiteY7939" fmla="*/ 2017380 h 2801577"/>
                <a:gd name="connsiteX7940" fmla="*/ 1330705 w 10032639"/>
                <a:gd name="connsiteY7940" fmla="*/ 2006939 h 2801577"/>
                <a:gd name="connsiteX7941" fmla="*/ 1327466 w 10032639"/>
                <a:gd name="connsiteY7941" fmla="*/ 2000098 h 2801577"/>
                <a:gd name="connsiteX7942" fmla="*/ 1327466 w 10032639"/>
                <a:gd name="connsiteY7942" fmla="*/ 1992897 h 2801577"/>
                <a:gd name="connsiteX7943" fmla="*/ 1329265 w 10032639"/>
                <a:gd name="connsiteY7943" fmla="*/ 1984255 h 2801577"/>
                <a:gd name="connsiteX7944" fmla="*/ 1332505 w 10032639"/>
                <a:gd name="connsiteY7944" fmla="*/ 1975614 h 2801577"/>
                <a:gd name="connsiteX7945" fmla="*/ 1334305 w 10032639"/>
                <a:gd name="connsiteY7945" fmla="*/ 1972014 h 2801577"/>
                <a:gd name="connsiteX7946" fmla="*/ 1330705 w 10032639"/>
                <a:gd name="connsiteY7946" fmla="*/ 1968773 h 2801577"/>
                <a:gd name="connsiteX7947" fmla="*/ 1330705 w 10032639"/>
                <a:gd name="connsiteY7947" fmla="*/ 1970573 h 2801577"/>
                <a:gd name="connsiteX7948" fmla="*/ 1327466 w 10032639"/>
                <a:gd name="connsiteY7948" fmla="*/ 1951491 h 2801577"/>
                <a:gd name="connsiteX7949" fmla="*/ 1320627 w 10032639"/>
                <a:gd name="connsiteY7949" fmla="*/ 1930608 h 2801577"/>
                <a:gd name="connsiteX7950" fmla="*/ 1311988 w 10032639"/>
                <a:gd name="connsiteY7950" fmla="*/ 1911525 h 2801577"/>
                <a:gd name="connsiteX7951" fmla="*/ 1301550 w 10032639"/>
                <a:gd name="connsiteY7951" fmla="*/ 1891002 h 2801577"/>
                <a:gd name="connsiteX7952" fmla="*/ 1291112 w 10032639"/>
                <a:gd name="connsiteY7952" fmla="*/ 1870119 h 2801577"/>
                <a:gd name="connsiteX7953" fmla="*/ 1280674 w 10032639"/>
                <a:gd name="connsiteY7953" fmla="*/ 1849235 h 2801577"/>
                <a:gd name="connsiteX7954" fmla="*/ 1272035 w 10032639"/>
                <a:gd name="connsiteY7954" fmla="*/ 1828352 h 2801577"/>
                <a:gd name="connsiteX7955" fmla="*/ 1265196 w 10032639"/>
                <a:gd name="connsiteY7955" fmla="*/ 1807829 h 2801577"/>
                <a:gd name="connsiteX7956" fmla="*/ 1251518 w 10032639"/>
                <a:gd name="connsiteY7956" fmla="*/ 1766063 h 2801577"/>
                <a:gd name="connsiteX7957" fmla="*/ 1237480 w 10032639"/>
                <a:gd name="connsiteY7957" fmla="*/ 1722857 h 2801577"/>
                <a:gd name="connsiteX7958" fmla="*/ 1223442 w 10032639"/>
                <a:gd name="connsiteY7958" fmla="*/ 1677850 h 2801577"/>
                <a:gd name="connsiteX7959" fmla="*/ 1211565 w 10032639"/>
                <a:gd name="connsiteY7959" fmla="*/ 1631043 h 2801577"/>
                <a:gd name="connsiteX7960" fmla="*/ 1192488 w 10032639"/>
                <a:gd name="connsiteY7960" fmla="*/ 1553271 h 2801577"/>
                <a:gd name="connsiteX7961" fmla="*/ 1169811 w 10032639"/>
                <a:gd name="connsiteY7961" fmla="*/ 1475500 h 2801577"/>
                <a:gd name="connsiteX7962" fmla="*/ 1159733 w 10032639"/>
                <a:gd name="connsiteY7962" fmla="*/ 1440575 h 2801577"/>
                <a:gd name="connsiteX7963" fmla="*/ 1149294 w 10032639"/>
                <a:gd name="connsiteY7963" fmla="*/ 1412850 h 2801577"/>
                <a:gd name="connsiteX7964" fmla="*/ 1138856 w 10032639"/>
                <a:gd name="connsiteY7964" fmla="*/ 1385126 h 2801577"/>
                <a:gd name="connsiteX7965" fmla="*/ 1100702 w 10032639"/>
                <a:gd name="connsiteY7965" fmla="*/ 1399168 h 2801577"/>
                <a:gd name="connsiteX7966" fmla="*/ 1133817 w 10032639"/>
                <a:gd name="connsiteY7966" fmla="*/ 1373245 h 2801577"/>
                <a:gd name="connsiteX7967" fmla="*/ 1117980 w 10032639"/>
                <a:gd name="connsiteY7967" fmla="*/ 1338679 h 2801577"/>
                <a:gd name="connsiteX7968" fmla="*/ 1114740 w 10032639"/>
                <a:gd name="connsiteY7968" fmla="*/ 1333279 h 2801577"/>
                <a:gd name="connsiteX7969" fmla="*/ 1109341 w 10032639"/>
                <a:gd name="connsiteY7969" fmla="*/ 1336879 h 2801577"/>
                <a:gd name="connsiteX7970" fmla="*/ 1114740 w 10032639"/>
                <a:gd name="connsiteY7970" fmla="*/ 1331478 h 2801577"/>
                <a:gd name="connsiteX7971" fmla="*/ 1093864 w 10032639"/>
                <a:gd name="connsiteY7971" fmla="*/ 1290072 h 2801577"/>
                <a:gd name="connsiteX7972" fmla="*/ 1074786 w 10032639"/>
                <a:gd name="connsiteY7972" fmla="*/ 1245065 h 2801577"/>
                <a:gd name="connsiteX7973" fmla="*/ 1064348 w 10032639"/>
                <a:gd name="connsiteY7973" fmla="*/ 1220942 h 2801577"/>
                <a:gd name="connsiteX7974" fmla="*/ 1053910 w 10032639"/>
                <a:gd name="connsiteY7974" fmla="*/ 1198259 h 2801577"/>
                <a:gd name="connsiteX7975" fmla="*/ 1047071 w 10032639"/>
                <a:gd name="connsiteY7975" fmla="*/ 1172335 h 2801577"/>
                <a:gd name="connsiteX7976" fmla="*/ 1040232 w 10032639"/>
                <a:gd name="connsiteY7976" fmla="*/ 1147851 h 2801577"/>
                <a:gd name="connsiteX7977" fmla="*/ 1033393 w 10032639"/>
                <a:gd name="connsiteY7977" fmla="*/ 1123727 h 2801577"/>
                <a:gd name="connsiteX7978" fmla="*/ 1027994 w 10032639"/>
                <a:gd name="connsiteY7978" fmla="*/ 1099604 h 2801577"/>
                <a:gd name="connsiteX7979" fmla="*/ 1024755 w 10032639"/>
                <a:gd name="connsiteY7979" fmla="*/ 1071880 h 2801577"/>
                <a:gd name="connsiteX7980" fmla="*/ 1024755 w 10032639"/>
                <a:gd name="connsiteY7980" fmla="*/ 1040555 h 2801577"/>
                <a:gd name="connsiteX7981" fmla="*/ 1010717 w 10032639"/>
                <a:gd name="connsiteY7981" fmla="*/ 1038755 h 2801577"/>
                <a:gd name="connsiteX7982" fmla="*/ 1002078 w 10032639"/>
                <a:gd name="connsiteY7982" fmla="*/ 1033714 h 2801577"/>
                <a:gd name="connsiteX7983" fmla="*/ 995239 w 10032639"/>
                <a:gd name="connsiteY7983" fmla="*/ 1028673 h 2801577"/>
                <a:gd name="connsiteX7984" fmla="*/ 991640 w 10032639"/>
                <a:gd name="connsiteY7984" fmla="*/ 1021472 h 2801577"/>
                <a:gd name="connsiteX7985" fmla="*/ 990200 w 10032639"/>
                <a:gd name="connsiteY7985" fmla="*/ 1014631 h 2801577"/>
                <a:gd name="connsiteX7986" fmla="*/ 988400 w 10032639"/>
                <a:gd name="connsiteY7986" fmla="*/ 988707 h 2801577"/>
                <a:gd name="connsiteX7987" fmla="*/ 983001 w 10032639"/>
                <a:gd name="connsiteY7987" fmla="*/ 962784 h 2801577"/>
                <a:gd name="connsiteX7988" fmla="*/ 976162 w 10032639"/>
                <a:gd name="connsiteY7988" fmla="*/ 936860 h 2801577"/>
                <a:gd name="connsiteX7989" fmla="*/ 965724 w 10032639"/>
                <a:gd name="connsiteY7989" fmla="*/ 912376 h 2801577"/>
                <a:gd name="connsiteX7990" fmla="*/ 963924 w 10032639"/>
                <a:gd name="connsiteY7990" fmla="*/ 917777 h 2801577"/>
                <a:gd name="connsiteX7991" fmla="*/ 958885 w 10032639"/>
                <a:gd name="connsiteY7991" fmla="*/ 922818 h 2801577"/>
                <a:gd name="connsiteX7992" fmla="*/ 955286 w 10032639"/>
                <a:gd name="connsiteY7992" fmla="*/ 926418 h 2801577"/>
                <a:gd name="connsiteX7993" fmla="*/ 948447 w 10032639"/>
                <a:gd name="connsiteY7993" fmla="*/ 930019 h 2801577"/>
                <a:gd name="connsiteX7994" fmla="*/ 946647 w 10032639"/>
                <a:gd name="connsiteY7994" fmla="*/ 931819 h 2801577"/>
                <a:gd name="connsiteX7995" fmla="*/ 946647 w 10032639"/>
                <a:gd name="connsiteY7995" fmla="*/ 933259 h 2801577"/>
                <a:gd name="connsiteX7996" fmla="*/ 946647 w 10032639"/>
                <a:gd name="connsiteY7996" fmla="*/ 938660 h 2801577"/>
                <a:gd name="connsiteX7997" fmla="*/ 953486 w 10032639"/>
                <a:gd name="connsiteY7997" fmla="*/ 949101 h 2801577"/>
                <a:gd name="connsiteX7998" fmla="*/ 958885 w 10032639"/>
                <a:gd name="connsiteY7998" fmla="*/ 959543 h 2801577"/>
                <a:gd name="connsiteX7999" fmla="*/ 965724 w 10032639"/>
                <a:gd name="connsiteY7999" fmla="*/ 969625 h 2801577"/>
                <a:gd name="connsiteX8000" fmla="*/ 969323 w 10032639"/>
                <a:gd name="connsiteY8000" fmla="*/ 981866 h 2801577"/>
                <a:gd name="connsiteX8001" fmla="*/ 976162 w 10032639"/>
                <a:gd name="connsiteY8001" fmla="*/ 1007790 h 2801577"/>
                <a:gd name="connsiteX8002" fmla="*/ 977962 w 10032639"/>
                <a:gd name="connsiteY8002" fmla="*/ 1033714 h 2801577"/>
                <a:gd name="connsiteX8003" fmla="*/ 981561 w 10032639"/>
                <a:gd name="connsiteY8003" fmla="*/ 1044156 h 2801577"/>
                <a:gd name="connsiteX8004" fmla="*/ 981561 w 10032639"/>
                <a:gd name="connsiteY8004" fmla="*/ 1049196 h 2801577"/>
                <a:gd name="connsiteX8005" fmla="*/ 977962 w 10032639"/>
                <a:gd name="connsiteY8005" fmla="*/ 1056397 h 2801577"/>
                <a:gd name="connsiteX8006" fmla="*/ 974363 w 10032639"/>
                <a:gd name="connsiteY8006" fmla="*/ 1063238 h 2801577"/>
                <a:gd name="connsiteX8007" fmla="*/ 967524 w 10032639"/>
                <a:gd name="connsiteY8007" fmla="*/ 1063238 h 2801577"/>
                <a:gd name="connsiteX8008" fmla="*/ 955286 w 10032639"/>
                <a:gd name="connsiteY8008" fmla="*/ 1066839 h 2801577"/>
                <a:gd name="connsiteX8009" fmla="*/ 957085 w 10032639"/>
                <a:gd name="connsiteY8009" fmla="*/ 1108245 h 2801577"/>
                <a:gd name="connsiteX8010" fmla="*/ 958885 w 10032639"/>
                <a:gd name="connsiteY8010" fmla="*/ 1151452 h 2801577"/>
                <a:gd name="connsiteX8011" fmla="*/ 957085 w 10032639"/>
                <a:gd name="connsiteY8011" fmla="*/ 1196458 h 2801577"/>
                <a:gd name="connsiteX8012" fmla="*/ 955286 w 10032639"/>
                <a:gd name="connsiteY8012" fmla="*/ 1245065 h 2801577"/>
                <a:gd name="connsiteX8013" fmla="*/ 952046 w 10032639"/>
                <a:gd name="connsiteY8013" fmla="*/ 1350561 h 2801577"/>
                <a:gd name="connsiteX8014" fmla="*/ 946647 w 10032639"/>
                <a:gd name="connsiteY8014" fmla="*/ 1459657 h 2801577"/>
                <a:gd name="connsiteX8015" fmla="*/ 941608 w 10032639"/>
                <a:gd name="connsiteY8015" fmla="*/ 1565153 h 2801577"/>
                <a:gd name="connsiteX8016" fmla="*/ 939808 w 10032639"/>
                <a:gd name="connsiteY8016" fmla="*/ 1617361 h 2801577"/>
                <a:gd name="connsiteX8017" fmla="*/ 939808 w 10032639"/>
                <a:gd name="connsiteY8017" fmla="*/ 1669209 h 2801577"/>
                <a:gd name="connsiteX8018" fmla="*/ 938008 w 10032639"/>
                <a:gd name="connsiteY8018" fmla="*/ 1712415 h 2801577"/>
                <a:gd name="connsiteX8019" fmla="*/ 939808 w 10032639"/>
                <a:gd name="connsiteY8019" fmla="*/ 1755982 h 2801577"/>
                <a:gd name="connsiteX8020" fmla="*/ 941608 w 10032639"/>
                <a:gd name="connsiteY8020" fmla="*/ 1797388 h 2801577"/>
                <a:gd name="connsiteX8021" fmla="*/ 946647 w 10032639"/>
                <a:gd name="connsiteY8021" fmla="*/ 1838794 h 2801577"/>
                <a:gd name="connsiteX8022" fmla="*/ 948447 w 10032639"/>
                <a:gd name="connsiteY8022" fmla="*/ 1844195 h 2801577"/>
                <a:gd name="connsiteX8023" fmla="*/ 946647 w 10032639"/>
                <a:gd name="connsiteY8023" fmla="*/ 1847435 h 2801577"/>
                <a:gd name="connsiteX8024" fmla="*/ 941608 w 10032639"/>
                <a:gd name="connsiteY8024" fmla="*/ 1861477 h 2801577"/>
                <a:gd name="connsiteX8025" fmla="*/ 938008 w 10032639"/>
                <a:gd name="connsiteY8025" fmla="*/ 1876960 h 2801577"/>
                <a:gd name="connsiteX8026" fmla="*/ 936209 w 10032639"/>
                <a:gd name="connsiteY8026" fmla="*/ 1894242 h 2801577"/>
                <a:gd name="connsiteX8027" fmla="*/ 936209 w 10032639"/>
                <a:gd name="connsiteY8027" fmla="*/ 1915125 h 2801577"/>
                <a:gd name="connsiteX8028" fmla="*/ 934409 w 10032639"/>
                <a:gd name="connsiteY8028" fmla="*/ 1935648 h 2801577"/>
                <a:gd name="connsiteX8029" fmla="*/ 932969 w 10032639"/>
                <a:gd name="connsiteY8029" fmla="*/ 1958332 h 2801577"/>
                <a:gd name="connsiteX8030" fmla="*/ 932969 w 10032639"/>
                <a:gd name="connsiteY8030" fmla="*/ 2001538 h 2801577"/>
                <a:gd name="connsiteX8031" fmla="*/ 932969 w 10032639"/>
                <a:gd name="connsiteY8031" fmla="*/ 2089751 h 2801577"/>
                <a:gd name="connsiteX8032" fmla="*/ 931170 w 10032639"/>
                <a:gd name="connsiteY8032" fmla="*/ 2126477 h 2801577"/>
                <a:gd name="connsiteX8033" fmla="*/ 923971 w 10032639"/>
                <a:gd name="connsiteY8033" fmla="*/ 2159241 h 2801577"/>
                <a:gd name="connsiteX8034" fmla="*/ 934409 w 10032639"/>
                <a:gd name="connsiteY8034" fmla="*/ 2161042 h 2801577"/>
                <a:gd name="connsiteX8035" fmla="*/ 946647 w 10032639"/>
                <a:gd name="connsiteY8035" fmla="*/ 2164642 h 2801577"/>
                <a:gd name="connsiteX8036" fmla="*/ 955286 w 10032639"/>
                <a:gd name="connsiteY8036" fmla="*/ 2166082 h 2801577"/>
                <a:gd name="connsiteX8037" fmla="*/ 960685 w 10032639"/>
                <a:gd name="connsiteY8037" fmla="*/ 2171483 h 2801577"/>
                <a:gd name="connsiteX8038" fmla="*/ 965724 w 10032639"/>
                <a:gd name="connsiteY8038" fmla="*/ 2174724 h 2801577"/>
                <a:gd name="connsiteX8039" fmla="*/ 971123 w 10032639"/>
                <a:gd name="connsiteY8039" fmla="*/ 2180125 h 2801577"/>
                <a:gd name="connsiteX8040" fmla="*/ 974363 w 10032639"/>
                <a:gd name="connsiteY8040" fmla="*/ 2186966 h 2801577"/>
                <a:gd name="connsiteX8041" fmla="*/ 976162 w 10032639"/>
                <a:gd name="connsiteY8041" fmla="*/ 2193807 h 2801577"/>
                <a:gd name="connsiteX8042" fmla="*/ 977962 w 10032639"/>
                <a:gd name="connsiteY8042" fmla="*/ 2209289 h 2801577"/>
                <a:gd name="connsiteX8043" fmla="*/ 977962 w 10032639"/>
                <a:gd name="connsiteY8043" fmla="*/ 2216130 h 2801577"/>
                <a:gd name="connsiteX8044" fmla="*/ 976162 w 10032639"/>
                <a:gd name="connsiteY8044" fmla="*/ 2223331 h 2801577"/>
                <a:gd name="connsiteX8045" fmla="*/ 988400 w 10032639"/>
                <a:gd name="connsiteY8045" fmla="*/ 2221531 h 2801577"/>
                <a:gd name="connsiteX8046" fmla="*/ 1000279 w 10032639"/>
                <a:gd name="connsiteY8046" fmla="*/ 2221531 h 2801577"/>
                <a:gd name="connsiteX8047" fmla="*/ 1026194 w 10032639"/>
                <a:gd name="connsiteY8047" fmla="*/ 2224771 h 2801577"/>
                <a:gd name="connsiteX8048" fmla="*/ 1027994 w 10032639"/>
                <a:gd name="connsiteY8048" fmla="*/ 2224771 h 2801577"/>
                <a:gd name="connsiteX8049" fmla="*/ 1041672 w 10032639"/>
                <a:gd name="connsiteY8049" fmla="*/ 2224771 h 2801577"/>
                <a:gd name="connsiteX8050" fmla="*/ 1059309 w 10032639"/>
                <a:gd name="connsiteY8050" fmla="*/ 2228372 h 2801577"/>
                <a:gd name="connsiteX8051" fmla="*/ 1076586 w 10032639"/>
                <a:gd name="connsiteY8051" fmla="*/ 2231972 h 2801577"/>
                <a:gd name="connsiteX8052" fmla="*/ 1097463 w 10032639"/>
                <a:gd name="connsiteY8052" fmla="*/ 2237013 h 2801577"/>
                <a:gd name="connsiteX8053" fmla="*/ 1112940 w 10032639"/>
                <a:gd name="connsiteY8053" fmla="*/ 2242414 h 2801577"/>
                <a:gd name="connsiteX8054" fmla="*/ 1128418 w 10032639"/>
                <a:gd name="connsiteY8054" fmla="*/ 2245654 h 2801577"/>
                <a:gd name="connsiteX8055" fmla="*/ 1149294 w 10032639"/>
                <a:gd name="connsiteY8055" fmla="*/ 2245654 h 2801577"/>
                <a:gd name="connsiteX8056" fmla="*/ 1171611 w 10032639"/>
                <a:gd name="connsiteY8056" fmla="*/ 2243854 h 2801577"/>
                <a:gd name="connsiteX8057" fmla="*/ 1188888 w 10032639"/>
                <a:gd name="connsiteY8057" fmla="*/ 2242414 h 2801577"/>
                <a:gd name="connsiteX8058" fmla="*/ 1188888 w 10032639"/>
                <a:gd name="connsiteY8058" fmla="*/ 2259696 h 2801577"/>
                <a:gd name="connsiteX8059" fmla="*/ 1187089 w 10032639"/>
                <a:gd name="connsiteY8059" fmla="*/ 2313344 h 2801577"/>
                <a:gd name="connsiteX8060" fmla="*/ 1182049 w 10032639"/>
                <a:gd name="connsiteY8060" fmla="*/ 2366992 h 2801577"/>
                <a:gd name="connsiteX8061" fmla="*/ 1175210 w 10032639"/>
                <a:gd name="connsiteY8061" fmla="*/ 2418840 h 2801577"/>
                <a:gd name="connsiteX8062" fmla="*/ 1164772 w 10032639"/>
                <a:gd name="connsiteY8062" fmla="*/ 2472488 h 2801577"/>
                <a:gd name="connsiteX8063" fmla="*/ 1159733 w 10032639"/>
                <a:gd name="connsiteY8063" fmla="*/ 2500212 h 2801577"/>
                <a:gd name="connsiteX8064" fmla="*/ 1156133 w 10032639"/>
                <a:gd name="connsiteY8064" fmla="*/ 2527936 h 2801577"/>
                <a:gd name="connsiteX8065" fmla="*/ 1152534 w 10032639"/>
                <a:gd name="connsiteY8065" fmla="*/ 2555660 h 2801577"/>
                <a:gd name="connsiteX8066" fmla="*/ 1151094 w 10032639"/>
                <a:gd name="connsiteY8066" fmla="*/ 2585185 h 2801577"/>
                <a:gd name="connsiteX8067" fmla="*/ 1151094 w 10032639"/>
                <a:gd name="connsiteY8067" fmla="*/ 2616149 h 2801577"/>
                <a:gd name="connsiteX8068" fmla="*/ 1151094 w 10032639"/>
                <a:gd name="connsiteY8068" fmla="*/ 2647474 h 2801577"/>
                <a:gd name="connsiteX8069" fmla="*/ 1154334 w 10032639"/>
                <a:gd name="connsiteY8069" fmla="*/ 2713364 h 2801577"/>
                <a:gd name="connsiteX8070" fmla="*/ 1156133 w 10032639"/>
                <a:gd name="connsiteY8070" fmla="*/ 2728846 h 2801577"/>
                <a:gd name="connsiteX8071" fmla="*/ 1138856 w 10032639"/>
                <a:gd name="connsiteY8071" fmla="*/ 2728846 h 2801577"/>
                <a:gd name="connsiteX8072" fmla="*/ 1107541 w 10032639"/>
                <a:gd name="connsiteY8072" fmla="*/ 2732447 h 2801577"/>
                <a:gd name="connsiteX8073" fmla="*/ 1069387 w 10032639"/>
                <a:gd name="connsiteY8073" fmla="*/ 2737488 h 2801577"/>
                <a:gd name="connsiteX8074" fmla="*/ 1045271 w 10032639"/>
                <a:gd name="connsiteY8074" fmla="*/ 2739288 h 2801577"/>
                <a:gd name="connsiteX8075" fmla="*/ 1022955 w 10032639"/>
                <a:gd name="connsiteY8075" fmla="*/ 2741088 h 2801577"/>
                <a:gd name="connsiteX8076" fmla="*/ 1000279 w 10032639"/>
                <a:gd name="connsiteY8076" fmla="*/ 2739288 h 2801577"/>
                <a:gd name="connsiteX8077" fmla="*/ 979762 w 10032639"/>
                <a:gd name="connsiteY8077" fmla="*/ 2737488 h 2801577"/>
                <a:gd name="connsiteX8078" fmla="*/ 972563 w 10032639"/>
                <a:gd name="connsiteY8078" fmla="*/ 2737488 h 2801577"/>
                <a:gd name="connsiteX8079" fmla="*/ 962485 w 10032639"/>
                <a:gd name="connsiteY8079" fmla="*/ 2735687 h 2801577"/>
                <a:gd name="connsiteX8080" fmla="*/ 946647 w 10032639"/>
                <a:gd name="connsiteY8080" fmla="*/ 2730647 h 2801577"/>
                <a:gd name="connsiteX8081" fmla="*/ 927570 w 10032639"/>
                <a:gd name="connsiteY8081" fmla="*/ 2722005 h 2801577"/>
                <a:gd name="connsiteX8082" fmla="*/ 910293 w 10032639"/>
                <a:gd name="connsiteY8082" fmla="*/ 2723805 h 2801577"/>
                <a:gd name="connsiteX8083" fmla="*/ 891216 w 10032639"/>
                <a:gd name="connsiteY8083" fmla="*/ 2725246 h 2801577"/>
                <a:gd name="connsiteX8084" fmla="*/ 851622 w 10032639"/>
                <a:gd name="connsiteY8084" fmla="*/ 2732447 h 2801577"/>
                <a:gd name="connsiteX8085" fmla="*/ 825707 w 10032639"/>
                <a:gd name="connsiteY8085" fmla="*/ 2739288 h 2801577"/>
                <a:gd name="connsiteX8086" fmla="*/ 799431 w 10032639"/>
                <a:gd name="connsiteY8086" fmla="*/ 2742528 h 2801577"/>
                <a:gd name="connsiteX8087" fmla="*/ 773515 w 10032639"/>
                <a:gd name="connsiteY8087" fmla="*/ 2744329 h 2801577"/>
                <a:gd name="connsiteX8088" fmla="*/ 749399 w 10032639"/>
                <a:gd name="connsiteY8088" fmla="*/ 2744329 h 2801577"/>
                <a:gd name="connsiteX8089" fmla="*/ 648975 w 10032639"/>
                <a:gd name="connsiteY8089" fmla="*/ 2744329 h 2801577"/>
                <a:gd name="connsiteX8090" fmla="*/ 634937 w 10032639"/>
                <a:gd name="connsiteY8090" fmla="*/ 2742528 h 2801577"/>
                <a:gd name="connsiteX8091" fmla="*/ 624859 w 10032639"/>
                <a:gd name="connsiteY8091" fmla="*/ 2742528 h 2801577"/>
                <a:gd name="connsiteX8092" fmla="*/ 616220 w 10032639"/>
                <a:gd name="connsiteY8092" fmla="*/ 2744329 h 2801577"/>
                <a:gd name="connsiteX8093" fmla="*/ 607582 w 10032639"/>
                <a:gd name="connsiteY8093" fmla="*/ 2749729 h 2801577"/>
                <a:gd name="connsiteX8094" fmla="*/ 595344 w 10032639"/>
                <a:gd name="connsiteY8094" fmla="*/ 2758371 h 2801577"/>
                <a:gd name="connsiteX8095" fmla="*/ 581666 w 10032639"/>
                <a:gd name="connsiteY8095" fmla="*/ 2763411 h 2801577"/>
                <a:gd name="connsiteX8096" fmla="*/ 566188 w 10032639"/>
                <a:gd name="connsiteY8096" fmla="*/ 2767012 h 2801577"/>
                <a:gd name="connsiteX8097" fmla="*/ 550351 w 10032639"/>
                <a:gd name="connsiteY8097" fmla="*/ 2768452 h 2801577"/>
                <a:gd name="connsiteX8098" fmla="*/ 541712 w 10032639"/>
                <a:gd name="connsiteY8098" fmla="*/ 2767012 h 2801577"/>
                <a:gd name="connsiteX8099" fmla="*/ 508598 w 10032639"/>
                <a:gd name="connsiteY8099" fmla="*/ 2763411 h 2801577"/>
                <a:gd name="connsiteX8100" fmla="*/ 491320 w 10032639"/>
                <a:gd name="connsiteY8100" fmla="*/ 2761611 h 2801577"/>
                <a:gd name="connsiteX8101" fmla="*/ 475843 w 10032639"/>
                <a:gd name="connsiteY8101" fmla="*/ 2763411 h 2801577"/>
                <a:gd name="connsiteX8102" fmla="*/ 453527 w 10032639"/>
                <a:gd name="connsiteY8102" fmla="*/ 2767012 h 2801577"/>
                <a:gd name="connsiteX8103" fmla="*/ 434450 w 10032639"/>
                <a:gd name="connsiteY8103" fmla="*/ 2767012 h 2801577"/>
                <a:gd name="connsiteX8104" fmla="*/ 392696 w 10032639"/>
                <a:gd name="connsiteY8104" fmla="*/ 2768452 h 2801577"/>
                <a:gd name="connsiteX8105" fmla="*/ 377219 w 10032639"/>
                <a:gd name="connsiteY8105" fmla="*/ 2770252 h 2801577"/>
                <a:gd name="connsiteX8106" fmla="*/ 361741 w 10032639"/>
                <a:gd name="connsiteY8106" fmla="*/ 2768452 h 2801577"/>
                <a:gd name="connsiteX8107" fmla="*/ 344464 w 10032639"/>
                <a:gd name="connsiteY8107" fmla="*/ 2765212 h 2801577"/>
                <a:gd name="connsiteX8108" fmla="*/ 325387 w 10032639"/>
                <a:gd name="connsiteY8108" fmla="*/ 2758371 h 2801577"/>
                <a:gd name="connsiteX8109" fmla="*/ 311709 w 10032639"/>
                <a:gd name="connsiteY8109" fmla="*/ 2756570 h 2801577"/>
                <a:gd name="connsiteX8110" fmla="*/ 295872 w 10032639"/>
                <a:gd name="connsiteY8110" fmla="*/ 2752970 h 2801577"/>
                <a:gd name="connsiteX8111" fmla="*/ 261318 w 10032639"/>
                <a:gd name="connsiteY8111" fmla="*/ 2739288 h 2801577"/>
                <a:gd name="connsiteX8112" fmla="*/ 230003 w 10032639"/>
                <a:gd name="connsiteY8112" fmla="*/ 2728846 h 2801577"/>
                <a:gd name="connsiteX8113" fmla="*/ 202287 w 10032639"/>
                <a:gd name="connsiteY8113" fmla="*/ 2722005 h 2801577"/>
                <a:gd name="connsiteX8114" fmla="*/ 190409 w 10032639"/>
                <a:gd name="connsiteY8114" fmla="*/ 2720205 h 2801577"/>
                <a:gd name="connsiteX8115" fmla="*/ 178171 w 10032639"/>
                <a:gd name="connsiteY8115" fmla="*/ 2718405 h 2801577"/>
                <a:gd name="connsiteX8116" fmla="*/ 181770 w 10032639"/>
                <a:gd name="connsiteY8116" fmla="*/ 2725246 h 2801577"/>
                <a:gd name="connsiteX8117" fmla="*/ 183570 w 10032639"/>
                <a:gd name="connsiteY8117" fmla="*/ 2732447 h 2801577"/>
                <a:gd name="connsiteX8118" fmla="*/ 183570 w 10032639"/>
                <a:gd name="connsiteY8118" fmla="*/ 2737488 h 2801577"/>
                <a:gd name="connsiteX8119" fmla="*/ 179971 w 10032639"/>
                <a:gd name="connsiteY8119" fmla="*/ 2744329 h 2801577"/>
                <a:gd name="connsiteX8120" fmla="*/ 176371 w 10032639"/>
                <a:gd name="connsiteY8120" fmla="*/ 2746129 h 2801577"/>
                <a:gd name="connsiteX8121" fmla="*/ 171332 w 10032639"/>
                <a:gd name="connsiteY8121" fmla="*/ 2749729 h 2801577"/>
                <a:gd name="connsiteX8122" fmla="*/ 164493 w 10032639"/>
                <a:gd name="connsiteY8122" fmla="*/ 2749729 h 2801577"/>
                <a:gd name="connsiteX8123" fmla="*/ 155855 w 10032639"/>
                <a:gd name="connsiteY8123" fmla="*/ 2747929 h 2801577"/>
                <a:gd name="connsiteX8124" fmla="*/ 134978 w 10032639"/>
                <a:gd name="connsiteY8124" fmla="*/ 2732447 h 2801577"/>
                <a:gd name="connsiteX8125" fmla="*/ 133178 w 10032639"/>
                <a:gd name="connsiteY8125" fmla="*/ 2735687 h 2801577"/>
                <a:gd name="connsiteX8126" fmla="*/ 131738 w 10032639"/>
                <a:gd name="connsiteY8126" fmla="*/ 2737488 h 2801577"/>
                <a:gd name="connsiteX8127" fmla="*/ 131738 w 10032639"/>
                <a:gd name="connsiteY8127" fmla="*/ 2799777 h 2801577"/>
                <a:gd name="connsiteX8128" fmla="*/ 103663 w 10032639"/>
                <a:gd name="connsiteY8128" fmla="*/ 2744329 h 2801577"/>
                <a:gd name="connsiteX8129" fmla="*/ 89985 w 10032639"/>
                <a:gd name="connsiteY8129" fmla="*/ 2747929 h 2801577"/>
                <a:gd name="connsiteX8130" fmla="*/ 81347 w 10032639"/>
                <a:gd name="connsiteY8130" fmla="*/ 2751170 h 2801577"/>
                <a:gd name="connsiteX8131" fmla="*/ 65509 w 10032639"/>
                <a:gd name="connsiteY8131" fmla="*/ 2756570 h 2801577"/>
                <a:gd name="connsiteX8132" fmla="*/ 55431 w 10032639"/>
                <a:gd name="connsiteY8132" fmla="*/ 2761611 h 2801577"/>
                <a:gd name="connsiteX8133" fmla="*/ 43193 w 10032639"/>
                <a:gd name="connsiteY8133" fmla="*/ 2765212 h 2801577"/>
                <a:gd name="connsiteX8134" fmla="*/ 31314 w 10032639"/>
                <a:gd name="connsiteY8134" fmla="*/ 2765212 h 2801577"/>
                <a:gd name="connsiteX8135" fmla="*/ 22676 w 10032639"/>
                <a:gd name="connsiteY8135" fmla="*/ 2761611 h 2801577"/>
                <a:gd name="connsiteX8136" fmla="*/ 14037 w 10032639"/>
                <a:gd name="connsiteY8136" fmla="*/ 2756570 h 2801577"/>
                <a:gd name="connsiteX8137" fmla="*/ 8638 w 10032639"/>
                <a:gd name="connsiteY8137" fmla="*/ 2744329 h 2801577"/>
                <a:gd name="connsiteX8138" fmla="*/ 5399 w 10032639"/>
                <a:gd name="connsiteY8138" fmla="*/ 2737488 h 2801577"/>
                <a:gd name="connsiteX8139" fmla="*/ 5399 w 10032639"/>
                <a:gd name="connsiteY8139" fmla="*/ 2728846 h 2801577"/>
                <a:gd name="connsiteX8140" fmla="*/ 5399 w 10032639"/>
                <a:gd name="connsiteY8140" fmla="*/ 2720205 h 2801577"/>
                <a:gd name="connsiteX8141" fmla="*/ 6839 w 10032639"/>
                <a:gd name="connsiteY8141" fmla="*/ 2711564 h 2801577"/>
                <a:gd name="connsiteX8142" fmla="*/ 10438 w 10032639"/>
                <a:gd name="connsiteY8142" fmla="*/ 2701122 h 2801577"/>
                <a:gd name="connsiteX8143" fmla="*/ 15477 w 10032639"/>
                <a:gd name="connsiteY8143" fmla="*/ 2690681 h 2801577"/>
                <a:gd name="connsiteX8144" fmla="*/ 20876 w 10032639"/>
                <a:gd name="connsiteY8144" fmla="*/ 2682039 h 2801577"/>
                <a:gd name="connsiteX8145" fmla="*/ 25915 w 10032639"/>
                <a:gd name="connsiteY8145" fmla="*/ 2673398 h 2801577"/>
                <a:gd name="connsiteX8146" fmla="*/ 27715 w 10032639"/>
                <a:gd name="connsiteY8146" fmla="*/ 2662956 h 2801577"/>
                <a:gd name="connsiteX8147" fmla="*/ 29515 w 10032639"/>
                <a:gd name="connsiteY8147" fmla="*/ 2654315 h 2801577"/>
                <a:gd name="connsiteX8148" fmla="*/ 24116 w 10032639"/>
                <a:gd name="connsiteY8148" fmla="*/ 2649274 h 2801577"/>
                <a:gd name="connsiteX8149" fmla="*/ 22676 w 10032639"/>
                <a:gd name="connsiteY8149" fmla="*/ 2642073 h 2801577"/>
                <a:gd name="connsiteX8150" fmla="*/ 19077 w 10032639"/>
                <a:gd name="connsiteY8150" fmla="*/ 2630192 h 2801577"/>
                <a:gd name="connsiteX8151" fmla="*/ 19077 w 10032639"/>
                <a:gd name="connsiteY8151" fmla="*/ 2617950 h 2801577"/>
                <a:gd name="connsiteX8152" fmla="*/ 22676 w 10032639"/>
                <a:gd name="connsiteY8152" fmla="*/ 2607508 h 2801577"/>
                <a:gd name="connsiteX8153" fmla="*/ 24116 w 10032639"/>
                <a:gd name="connsiteY8153" fmla="*/ 2600667 h 2801577"/>
                <a:gd name="connsiteX8154" fmla="*/ 24116 w 10032639"/>
                <a:gd name="connsiteY8154" fmla="*/ 2592026 h 2801577"/>
                <a:gd name="connsiteX8155" fmla="*/ 22676 w 10032639"/>
                <a:gd name="connsiteY8155" fmla="*/ 2574743 h 2801577"/>
                <a:gd name="connsiteX8156" fmla="*/ 10438 w 10032639"/>
                <a:gd name="connsiteY8156" fmla="*/ 2566102 h 2801577"/>
                <a:gd name="connsiteX8157" fmla="*/ 10438 w 10032639"/>
                <a:gd name="connsiteY8157" fmla="*/ 2557461 h 2801577"/>
                <a:gd name="connsiteX8158" fmla="*/ 12238 w 10032639"/>
                <a:gd name="connsiteY8158" fmla="*/ 2547019 h 2801577"/>
                <a:gd name="connsiteX8159" fmla="*/ 14037 w 10032639"/>
                <a:gd name="connsiteY8159" fmla="*/ 2538378 h 2801577"/>
                <a:gd name="connsiteX8160" fmla="*/ 19077 w 10032639"/>
                <a:gd name="connsiteY8160" fmla="*/ 2533337 h 2801577"/>
                <a:gd name="connsiteX8161" fmla="*/ 22676 w 10032639"/>
                <a:gd name="connsiteY8161" fmla="*/ 2531537 h 2801577"/>
                <a:gd name="connsiteX8162" fmla="*/ 27715 w 10032639"/>
                <a:gd name="connsiteY8162" fmla="*/ 2529737 h 2801577"/>
                <a:gd name="connsiteX8163" fmla="*/ 20876 w 10032639"/>
                <a:gd name="connsiteY8163" fmla="*/ 2508854 h 2801577"/>
                <a:gd name="connsiteX8164" fmla="*/ 22676 w 10032639"/>
                <a:gd name="connsiteY8164" fmla="*/ 2505253 h 2801577"/>
                <a:gd name="connsiteX8165" fmla="*/ 27715 w 10032639"/>
                <a:gd name="connsiteY8165" fmla="*/ 2486530 h 2801577"/>
                <a:gd name="connsiteX8166" fmla="*/ 32754 w 10032639"/>
                <a:gd name="connsiteY8166" fmla="*/ 2470688 h 2801577"/>
                <a:gd name="connsiteX8167" fmla="*/ 38153 w 10032639"/>
                <a:gd name="connsiteY8167" fmla="*/ 2460606 h 2801577"/>
                <a:gd name="connsiteX8168" fmla="*/ 38153 w 10032639"/>
                <a:gd name="connsiteY8168" fmla="*/ 2455206 h 2801577"/>
                <a:gd name="connsiteX8169" fmla="*/ 38153 w 10032639"/>
                <a:gd name="connsiteY8169" fmla="*/ 2448365 h 2801577"/>
                <a:gd name="connsiteX8170" fmla="*/ 31314 w 10032639"/>
                <a:gd name="connsiteY8170" fmla="*/ 2429282 h 2801577"/>
                <a:gd name="connsiteX8171" fmla="*/ 24116 w 10032639"/>
                <a:gd name="connsiteY8171" fmla="*/ 2413799 h 2801577"/>
                <a:gd name="connsiteX8172" fmla="*/ 41393 w 10032639"/>
                <a:gd name="connsiteY8172" fmla="*/ 2408399 h 2801577"/>
                <a:gd name="connsiteX8173" fmla="*/ 44992 w 10032639"/>
                <a:gd name="connsiteY8173" fmla="*/ 2405158 h 2801577"/>
                <a:gd name="connsiteX8174" fmla="*/ 48592 w 10032639"/>
                <a:gd name="connsiteY8174" fmla="*/ 2399757 h 2801577"/>
                <a:gd name="connsiteX8175" fmla="*/ 48592 w 10032639"/>
                <a:gd name="connsiteY8175" fmla="*/ 2389316 h 2801577"/>
                <a:gd name="connsiteX8176" fmla="*/ 48592 w 10032639"/>
                <a:gd name="connsiteY8176" fmla="*/ 2375634 h 2801577"/>
                <a:gd name="connsiteX8177" fmla="*/ 46792 w 10032639"/>
                <a:gd name="connsiteY8177" fmla="*/ 2365192 h 2801577"/>
                <a:gd name="connsiteX8178" fmla="*/ 48592 w 10032639"/>
                <a:gd name="connsiteY8178" fmla="*/ 2354751 h 2801577"/>
                <a:gd name="connsiteX8179" fmla="*/ 48592 w 10032639"/>
                <a:gd name="connsiteY8179" fmla="*/ 2346109 h 2801577"/>
                <a:gd name="connsiteX8180" fmla="*/ 50031 w 10032639"/>
                <a:gd name="connsiteY8180" fmla="*/ 2337468 h 2801577"/>
                <a:gd name="connsiteX8181" fmla="*/ 56870 w 10032639"/>
                <a:gd name="connsiteY8181" fmla="*/ 2323786 h 2801577"/>
                <a:gd name="connsiteX8182" fmla="*/ 65509 w 10032639"/>
                <a:gd name="connsiteY8182" fmla="*/ 2313344 h 2801577"/>
                <a:gd name="connsiteX8183" fmla="*/ 53631 w 10032639"/>
                <a:gd name="connsiteY8183" fmla="*/ 2301103 h 2801577"/>
                <a:gd name="connsiteX8184" fmla="*/ 44992 w 10032639"/>
                <a:gd name="connsiteY8184" fmla="*/ 2294262 h 2801577"/>
                <a:gd name="connsiteX8185" fmla="*/ 39953 w 10032639"/>
                <a:gd name="connsiteY8185" fmla="*/ 2289221 h 2801577"/>
                <a:gd name="connsiteX8186" fmla="*/ 38153 w 10032639"/>
                <a:gd name="connsiteY8186" fmla="*/ 2282020 h 2801577"/>
                <a:gd name="connsiteX8187" fmla="*/ 36354 w 10032639"/>
                <a:gd name="connsiteY8187" fmla="*/ 2276979 h 2801577"/>
                <a:gd name="connsiteX8188" fmla="*/ 34554 w 10032639"/>
                <a:gd name="connsiteY8188" fmla="*/ 2271938 h 2801577"/>
                <a:gd name="connsiteX8189" fmla="*/ 36354 w 10032639"/>
                <a:gd name="connsiteY8189" fmla="*/ 2266537 h 2801577"/>
                <a:gd name="connsiteX8190" fmla="*/ 38153 w 10032639"/>
                <a:gd name="connsiteY8190" fmla="*/ 2259696 h 2801577"/>
                <a:gd name="connsiteX8191" fmla="*/ 43193 w 10032639"/>
                <a:gd name="connsiteY8191" fmla="*/ 2251055 h 2801577"/>
                <a:gd name="connsiteX8192" fmla="*/ 51831 w 10032639"/>
                <a:gd name="connsiteY8192" fmla="*/ 2251055 h 2801577"/>
                <a:gd name="connsiteX8193" fmla="*/ 69108 w 10032639"/>
                <a:gd name="connsiteY8193" fmla="*/ 2249255 h 2801577"/>
                <a:gd name="connsiteX8194" fmla="*/ 75947 w 10032639"/>
                <a:gd name="connsiteY8194" fmla="*/ 2247455 h 2801577"/>
                <a:gd name="connsiteX8195" fmla="*/ 81347 w 10032639"/>
                <a:gd name="connsiteY8195" fmla="*/ 2242414 h 2801577"/>
                <a:gd name="connsiteX8196" fmla="*/ 89985 w 10032639"/>
                <a:gd name="connsiteY8196" fmla="*/ 2231972 h 2801577"/>
                <a:gd name="connsiteX8197" fmla="*/ 95024 w 10032639"/>
                <a:gd name="connsiteY8197" fmla="*/ 2221531 h 2801577"/>
                <a:gd name="connsiteX8198" fmla="*/ 107262 w 10032639"/>
                <a:gd name="connsiteY8198" fmla="*/ 2224771 h 2801577"/>
                <a:gd name="connsiteX8199" fmla="*/ 119500 w 10032639"/>
                <a:gd name="connsiteY8199" fmla="*/ 2228372 h 2801577"/>
                <a:gd name="connsiteX8200" fmla="*/ 131738 w 10032639"/>
                <a:gd name="connsiteY8200" fmla="*/ 2231972 h 2801577"/>
                <a:gd name="connsiteX8201" fmla="*/ 157654 w 10032639"/>
                <a:gd name="connsiteY8201" fmla="*/ 2233413 h 2801577"/>
                <a:gd name="connsiteX8202" fmla="*/ 183570 w 10032639"/>
                <a:gd name="connsiteY8202" fmla="*/ 2231972 h 2801577"/>
                <a:gd name="connsiteX8203" fmla="*/ 212725 w 10032639"/>
                <a:gd name="connsiteY8203" fmla="*/ 2224771 h 2801577"/>
                <a:gd name="connsiteX8204" fmla="*/ 269956 w 10032639"/>
                <a:gd name="connsiteY8204" fmla="*/ 2211089 h 2801577"/>
                <a:gd name="connsiteX8205" fmla="*/ 295872 w 10032639"/>
                <a:gd name="connsiteY8205" fmla="*/ 2206048 h 2801577"/>
                <a:gd name="connsiteX8206" fmla="*/ 323588 w 10032639"/>
                <a:gd name="connsiteY8206" fmla="*/ 2202448 h 2801577"/>
                <a:gd name="connsiteX8207" fmla="*/ 321788 w 10032639"/>
                <a:gd name="connsiteY8207" fmla="*/ 2195607 h 2801577"/>
                <a:gd name="connsiteX8208" fmla="*/ 311709 w 10032639"/>
                <a:gd name="connsiteY8208" fmla="*/ 2186966 h 2801577"/>
                <a:gd name="connsiteX8209" fmla="*/ 303071 w 10032639"/>
                <a:gd name="connsiteY8209" fmla="*/ 2173284 h 2801577"/>
                <a:gd name="connsiteX8210" fmla="*/ 301271 w 10032639"/>
                <a:gd name="connsiteY8210" fmla="*/ 2166082 h 2801577"/>
                <a:gd name="connsiteX8211" fmla="*/ 303071 w 10032639"/>
                <a:gd name="connsiteY8211" fmla="*/ 2159241 h 2801577"/>
                <a:gd name="connsiteX8212" fmla="*/ 306310 w 10032639"/>
                <a:gd name="connsiteY8212" fmla="*/ 2150600 h 2801577"/>
                <a:gd name="connsiteX8213" fmla="*/ 318548 w 10032639"/>
                <a:gd name="connsiteY8213" fmla="*/ 2135118 h 2801577"/>
                <a:gd name="connsiteX8214" fmla="*/ 313149 w 10032639"/>
                <a:gd name="connsiteY8214" fmla="*/ 2076069 h 2801577"/>
                <a:gd name="connsiteX8215" fmla="*/ 311709 w 10032639"/>
                <a:gd name="connsiteY8215" fmla="*/ 2015580 h 2801577"/>
                <a:gd name="connsiteX8216" fmla="*/ 313149 w 10032639"/>
                <a:gd name="connsiteY8216" fmla="*/ 1956531 h 2801577"/>
                <a:gd name="connsiteX8217" fmla="*/ 320348 w 10032639"/>
                <a:gd name="connsiteY8217" fmla="*/ 1896042 h 2801577"/>
                <a:gd name="connsiteX8218" fmla="*/ 327187 w 10032639"/>
                <a:gd name="connsiteY8218" fmla="*/ 1840594 h 2801577"/>
                <a:gd name="connsiteX8219" fmla="*/ 332226 w 10032639"/>
                <a:gd name="connsiteY8219" fmla="*/ 1781905 h 2801577"/>
                <a:gd name="connsiteX8220" fmla="*/ 334026 w 10032639"/>
                <a:gd name="connsiteY8220" fmla="*/ 1717816 h 2801577"/>
                <a:gd name="connsiteX8221" fmla="*/ 335826 w 10032639"/>
                <a:gd name="connsiteY8221" fmla="*/ 1646885 h 2801577"/>
                <a:gd name="connsiteX8222" fmla="*/ 328627 w 10032639"/>
                <a:gd name="connsiteY8222" fmla="*/ 1634643 h 2801577"/>
                <a:gd name="connsiteX8223" fmla="*/ 323588 w 10032639"/>
                <a:gd name="connsiteY8223" fmla="*/ 1627802 h 2801577"/>
                <a:gd name="connsiteX8224" fmla="*/ 321788 w 10032639"/>
                <a:gd name="connsiteY8224" fmla="*/ 1619161 h 2801577"/>
                <a:gd name="connsiteX8225" fmla="*/ 320348 w 10032639"/>
                <a:gd name="connsiteY8225" fmla="*/ 1610520 h 2801577"/>
                <a:gd name="connsiteX8226" fmla="*/ 320348 w 10032639"/>
                <a:gd name="connsiteY8226" fmla="*/ 1600078 h 2801577"/>
                <a:gd name="connsiteX8227" fmla="*/ 320348 w 10032639"/>
                <a:gd name="connsiteY8227" fmla="*/ 1546070 h 2801577"/>
                <a:gd name="connsiteX8228" fmla="*/ 323588 w 10032639"/>
                <a:gd name="connsiteY8228" fmla="*/ 1492782 h 2801577"/>
                <a:gd name="connsiteX8229" fmla="*/ 327187 w 10032639"/>
                <a:gd name="connsiteY8229" fmla="*/ 1438774 h 2801577"/>
                <a:gd name="connsiteX8230" fmla="*/ 332226 w 10032639"/>
                <a:gd name="connsiteY8230" fmla="*/ 1383686 h 2801577"/>
                <a:gd name="connsiteX8231" fmla="*/ 339065 w 10032639"/>
                <a:gd name="connsiteY8231" fmla="*/ 1279631 h 2801577"/>
                <a:gd name="connsiteX8232" fmla="*/ 342664 w 10032639"/>
                <a:gd name="connsiteY8232" fmla="*/ 1225983 h 2801577"/>
                <a:gd name="connsiteX8233" fmla="*/ 345904 w 10032639"/>
                <a:gd name="connsiteY8233" fmla="*/ 1170534 h 2801577"/>
                <a:gd name="connsiteX8234" fmla="*/ 351303 w 10032639"/>
                <a:gd name="connsiteY8234" fmla="*/ 1063238 h 2801577"/>
                <a:gd name="connsiteX8235" fmla="*/ 353103 w 10032639"/>
                <a:gd name="connsiteY8235" fmla="*/ 1011031 h 2801577"/>
                <a:gd name="connsiteX8236" fmla="*/ 354543 w 10032639"/>
                <a:gd name="connsiteY8236" fmla="*/ 957743 h 2801577"/>
                <a:gd name="connsiteX8237" fmla="*/ 353103 w 10032639"/>
                <a:gd name="connsiteY8237" fmla="*/ 907335 h 2801577"/>
                <a:gd name="connsiteX8238" fmla="*/ 349503 w 10032639"/>
                <a:gd name="connsiteY8238" fmla="*/ 856928 h 2801577"/>
                <a:gd name="connsiteX8239" fmla="*/ 344464 w 10032639"/>
                <a:gd name="connsiteY8239" fmla="*/ 801840 h 2801577"/>
                <a:gd name="connsiteX8240" fmla="*/ 335826 w 10032639"/>
                <a:gd name="connsiteY8240" fmla="*/ 742791 h 2801577"/>
                <a:gd name="connsiteX8241" fmla="*/ 332226 w 10032639"/>
                <a:gd name="connsiteY8241" fmla="*/ 734149 h 2801577"/>
                <a:gd name="connsiteX8242" fmla="*/ 332226 w 10032639"/>
                <a:gd name="connsiteY8242" fmla="*/ 723708 h 2801577"/>
                <a:gd name="connsiteX8243" fmla="*/ 335826 w 10032639"/>
                <a:gd name="connsiteY8243" fmla="*/ 715067 h 2801577"/>
                <a:gd name="connsiteX8244" fmla="*/ 339065 w 10032639"/>
                <a:gd name="connsiteY8244" fmla="*/ 708226 h 2801577"/>
                <a:gd name="connsiteX8245" fmla="*/ 342664 w 10032639"/>
                <a:gd name="connsiteY8245" fmla="*/ 703185 h 2801577"/>
                <a:gd name="connsiteX8246" fmla="*/ 342664 w 10032639"/>
                <a:gd name="connsiteY8246" fmla="*/ 701385 h 2801577"/>
                <a:gd name="connsiteX8247" fmla="*/ 334026 w 10032639"/>
                <a:gd name="connsiteY8247" fmla="*/ 701385 h 2801577"/>
                <a:gd name="connsiteX8248" fmla="*/ 327187 w 10032639"/>
                <a:gd name="connsiteY8248" fmla="*/ 699584 h 2801577"/>
                <a:gd name="connsiteX8249" fmla="*/ 320348 w 10032639"/>
                <a:gd name="connsiteY8249" fmla="*/ 697784 h 2801577"/>
                <a:gd name="connsiteX8250" fmla="*/ 313149 w 10032639"/>
                <a:gd name="connsiteY8250" fmla="*/ 692743 h 2801577"/>
                <a:gd name="connsiteX8251" fmla="*/ 308110 w 10032639"/>
                <a:gd name="connsiteY8251" fmla="*/ 685902 h 2801577"/>
                <a:gd name="connsiteX8252" fmla="*/ 308110 w 10032639"/>
                <a:gd name="connsiteY8252" fmla="*/ 679061 h 2801577"/>
                <a:gd name="connsiteX8253" fmla="*/ 313149 w 10032639"/>
                <a:gd name="connsiteY8253" fmla="*/ 663219 h 2801577"/>
                <a:gd name="connsiteX8254" fmla="*/ 320348 w 10032639"/>
                <a:gd name="connsiteY8254" fmla="*/ 649537 h 2801577"/>
                <a:gd name="connsiteX8255" fmla="*/ 327187 w 10032639"/>
                <a:gd name="connsiteY8255" fmla="*/ 639095 h 2801577"/>
                <a:gd name="connsiteX8256" fmla="*/ 337265 w 10032639"/>
                <a:gd name="connsiteY8256" fmla="*/ 630454 h 2801577"/>
                <a:gd name="connsiteX8257" fmla="*/ 342664 w 10032639"/>
                <a:gd name="connsiteY8257" fmla="*/ 628654 h 2801577"/>
                <a:gd name="connsiteX8258" fmla="*/ 314949 w 10032639"/>
                <a:gd name="connsiteY8258" fmla="*/ 620012 h 2801577"/>
                <a:gd name="connsiteX8259" fmla="*/ 282194 w 10032639"/>
                <a:gd name="connsiteY8259" fmla="*/ 611371 h 2801577"/>
                <a:gd name="connsiteX8260" fmla="*/ 269956 w 10032639"/>
                <a:gd name="connsiteY8260" fmla="*/ 609571 h 2801577"/>
                <a:gd name="connsiteX8261" fmla="*/ 269956 w 10032639"/>
                <a:gd name="connsiteY8261" fmla="*/ 597329 h 2801577"/>
                <a:gd name="connsiteX8262" fmla="*/ 269956 w 10032639"/>
                <a:gd name="connsiteY8262" fmla="*/ 595529 h 2801577"/>
                <a:gd name="connsiteX8263" fmla="*/ 247640 w 10032639"/>
                <a:gd name="connsiteY8263" fmla="*/ 593729 h 2801577"/>
                <a:gd name="connsiteX8264" fmla="*/ 224963 w 10032639"/>
                <a:gd name="connsiteY8264" fmla="*/ 592288 h 2801577"/>
                <a:gd name="connsiteX8265" fmla="*/ 202287 w 10032639"/>
                <a:gd name="connsiteY8265" fmla="*/ 593729 h 2801577"/>
                <a:gd name="connsiteX8266" fmla="*/ 179971 w 10032639"/>
                <a:gd name="connsiteY8266" fmla="*/ 597329 h 2801577"/>
                <a:gd name="connsiteX8267" fmla="*/ 162693 w 10032639"/>
                <a:gd name="connsiteY8267" fmla="*/ 599129 h 2801577"/>
                <a:gd name="connsiteX8268" fmla="*/ 145416 w 10032639"/>
                <a:gd name="connsiteY8268" fmla="*/ 599129 h 2801577"/>
                <a:gd name="connsiteX8269" fmla="*/ 129939 w 10032639"/>
                <a:gd name="connsiteY8269" fmla="*/ 599129 h 2801577"/>
                <a:gd name="connsiteX8270" fmla="*/ 112301 w 10032639"/>
                <a:gd name="connsiteY8270" fmla="*/ 597329 h 2801577"/>
                <a:gd name="connsiteX8271" fmla="*/ 98624 w 10032639"/>
                <a:gd name="connsiteY8271" fmla="*/ 593729 h 2801577"/>
                <a:gd name="connsiteX8272" fmla="*/ 84586 w 10032639"/>
                <a:gd name="connsiteY8272" fmla="*/ 588688 h 2801577"/>
                <a:gd name="connsiteX8273" fmla="*/ 70908 w 10032639"/>
                <a:gd name="connsiteY8273" fmla="*/ 581847 h 2801577"/>
                <a:gd name="connsiteX8274" fmla="*/ 58670 w 10032639"/>
                <a:gd name="connsiteY8274" fmla="*/ 575006 h 2801577"/>
                <a:gd name="connsiteX8275" fmla="*/ 55431 w 10032639"/>
                <a:gd name="connsiteY8275" fmla="*/ 571405 h 2801577"/>
                <a:gd name="connsiteX8276" fmla="*/ 44992 w 10032639"/>
                <a:gd name="connsiteY8276" fmla="*/ 555923 h 2801577"/>
                <a:gd name="connsiteX8277" fmla="*/ 38153 w 10032639"/>
                <a:gd name="connsiteY8277" fmla="*/ 538640 h 2801577"/>
                <a:gd name="connsiteX8278" fmla="*/ 34554 w 10032639"/>
                <a:gd name="connsiteY8278" fmla="*/ 517757 h 2801577"/>
                <a:gd name="connsiteX8279" fmla="*/ 32754 w 10032639"/>
                <a:gd name="connsiteY8279" fmla="*/ 496874 h 2801577"/>
                <a:gd name="connsiteX8280" fmla="*/ 29515 w 10032639"/>
                <a:gd name="connsiteY8280" fmla="*/ 481392 h 2801577"/>
                <a:gd name="connsiteX8281" fmla="*/ 25915 w 10032639"/>
                <a:gd name="connsiteY8281" fmla="*/ 465910 h 2801577"/>
                <a:gd name="connsiteX8282" fmla="*/ 19077 w 10032639"/>
                <a:gd name="connsiteY8282" fmla="*/ 451867 h 2801577"/>
                <a:gd name="connsiteX8283" fmla="*/ 14037 w 10032639"/>
                <a:gd name="connsiteY8283" fmla="*/ 441426 h 2801577"/>
                <a:gd name="connsiteX8284" fmla="*/ 6839 w 10032639"/>
                <a:gd name="connsiteY8284" fmla="*/ 432785 h 2801577"/>
                <a:gd name="connsiteX8285" fmla="*/ 12238 w 10032639"/>
                <a:gd name="connsiteY8285" fmla="*/ 424503 h 2801577"/>
                <a:gd name="connsiteX8286" fmla="*/ 25915 w 10032639"/>
                <a:gd name="connsiteY8286" fmla="*/ 401820 h 2801577"/>
                <a:gd name="connsiteX8287" fmla="*/ 25915 w 10032639"/>
                <a:gd name="connsiteY8287" fmla="*/ 356813 h 2801577"/>
                <a:gd name="connsiteX8288" fmla="*/ 25915 w 10032639"/>
                <a:gd name="connsiteY8288" fmla="*/ 335930 h 2801577"/>
                <a:gd name="connsiteX8289" fmla="*/ 29515 w 10032639"/>
                <a:gd name="connsiteY8289" fmla="*/ 311807 h 2801577"/>
                <a:gd name="connsiteX8290" fmla="*/ 27715 w 10032639"/>
                <a:gd name="connsiteY8290" fmla="*/ 306406 h 2801577"/>
                <a:gd name="connsiteX8291" fmla="*/ 15477 w 10032639"/>
                <a:gd name="connsiteY8291" fmla="*/ 301365 h 2801577"/>
                <a:gd name="connsiteX8292" fmla="*/ 6839 w 10032639"/>
                <a:gd name="connsiteY8292" fmla="*/ 294524 h 2801577"/>
                <a:gd name="connsiteX8293" fmla="*/ 0 w 10032639"/>
                <a:gd name="connsiteY8293" fmla="*/ 285883 h 2801577"/>
                <a:gd name="connsiteX8294" fmla="*/ 3599 w 10032639"/>
                <a:gd name="connsiteY8294" fmla="*/ 277241 h 2801577"/>
                <a:gd name="connsiteX8295" fmla="*/ 10438 w 10032639"/>
                <a:gd name="connsiteY8295" fmla="*/ 258159 h 2801577"/>
                <a:gd name="connsiteX8296" fmla="*/ 14037 w 10032639"/>
                <a:gd name="connsiteY8296" fmla="*/ 237276 h 2801577"/>
                <a:gd name="connsiteX8297" fmla="*/ 15477 w 10032639"/>
                <a:gd name="connsiteY8297" fmla="*/ 216392 h 2801577"/>
                <a:gd name="connsiteX8298" fmla="*/ 14037 w 10032639"/>
                <a:gd name="connsiteY8298" fmla="*/ 192269 h 2801577"/>
                <a:gd name="connsiteX8299" fmla="*/ 14037 w 10032639"/>
                <a:gd name="connsiteY8299" fmla="*/ 178227 h 2801577"/>
                <a:gd name="connsiteX8300" fmla="*/ 14037 w 10032639"/>
                <a:gd name="connsiteY8300" fmla="*/ 164545 h 2801577"/>
                <a:gd name="connsiteX8301" fmla="*/ 14037 w 10032639"/>
                <a:gd name="connsiteY8301" fmla="*/ 152663 h 2801577"/>
                <a:gd name="connsiteX8302" fmla="*/ 17277 w 10032639"/>
                <a:gd name="connsiteY8302" fmla="*/ 138621 h 2801577"/>
                <a:gd name="connsiteX8303" fmla="*/ 20876 w 10032639"/>
                <a:gd name="connsiteY8303" fmla="*/ 126379 h 2801577"/>
                <a:gd name="connsiteX8304" fmla="*/ 25915 w 10032639"/>
                <a:gd name="connsiteY8304" fmla="*/ 114497 h 2801577"/>
                <a:gd name="connsiteX8305" fmla="*/ 32754 w 10032639"/>
                <a:gd name="connsiteY8305" fmla="*/ 102255 h 2801577"/>
                <a:gd name="connsiteX8306" fmla="*/ 39953 w 10032639"/>
                <a:gd name="connsiteY8306" fmla="*/ 90014 h 2801577"/>
                <a:gd name="connsiteX8307" fmla="*/ 44992 w 10032639"/>
                <a:gd name="connsiteY8307" fmla="*/ 84973 h 2801577"/>
                <a:gd name="connsiteX8308" fmla="*/ 51831 w 10032639"/>
                <a:gd name="connsiteY8308" fmla="*/ 84973 h 2801577"/>
                <a:gd name="connsiteX8309" fmla="*/ 64069 w 10032639"/>
                <a:gd name="connsiteY8309" fmla="*/ 84973 h 2801577"/>
                <a:gd name="connsiteX8310" fmla="*/ 65509 w 10032639"/>
                <a:gd name="connsiteY8310" fmla="*/ 81372 h 2801577"/>
                <a:gd name="connsiteX8311" fmla="*/ 69108 w 10032639"/>
                <a:gd name="connsiteY8311" fmla="*/ 76332 h 2801577"/>
                <a:gd name="connsiteX8312" fmla="*/ 74148 w 10032639"/>
                <a:gd name="connsiteY8312" fmla="*/ 72731 h 2801577"/>
                <a:gd name="connsiteX8313" fmla="*/ 81347 w 10032639"/>
                <a:gd name="connsiteY8313" fmla="*/ 69131 h 2801577"/>
                <a:gd name="connsiteX8314" fmla="*/ 86386 w 10032639"/>
                <a:gd name="connsiteY8314" fmla="*/ 67330 h 2801577"/>
                <a:gd name="connsiteX8315" fmla="*/ 89985 w 10032639"/>
                <a:gd name="connsiteY8315" fmla="*/ 69131 h 2801577"/>
                <a:gd name="connsiteX8316" fmla="*/ 96824 w 10032639"/>
                <a:gd name="connsiteY8316" fmla="*/ 70931 h 2801577"/>
                <a:gd name="connsiteX8317" fmla="*/ 105463 w 10032639"/>
                <a:gd name="connsiteY8317" fmla="*/ 70931 h 2801577"/>
                <a:gd name="connsiteX8318" fmla="*/ 112301 w 10032639"/>
                <a:gd name="connsiteY8318" fmla="*/ 70931 h 2801577"/>
                <a:gd name="connsiteX8319" fmla="*/ 119500 w 10032639"/>
                <a:gd name="connsiteY8319" fmla="*/ 67330 h 2801577"/>
                <a:gd name="connsiteX8320" fmla="*/ 124539 w 10032639"/>
                <a:gd name="connsiteY8320" fmla="*/ 65890 h 2801577"/>
                <a:gd name="connsiteX8321" fmla="*/ 136778 w 10032639"/>
                <a:gd name="connsiteY8321" fmla="*/ 60489 h 2801577"/>
                <a:gd name="connsiteX8322" fmla="*/ 149016 w 10032639"/>
                <a:gd name="connsiteY8322" fmla="*/ 55449 h 2801577"/>
                <a:gd name="connsiteX8323" fmla="*/ 162693 w 10032639"/>
                <a:gd name="connsiteY8323" fmla="*/ 50408 h 2801577"/>
                <a:gd name="connsiteX8324" fmla="*/ 178171 w 10032639"/>
                <a:gd name="connsiteY8324" fmla="*/ 48607 h 2801577"/>
                <a:gd name="connsiteX8325" fmla="*/ 337265 w 10032639"/>
                <a:gd name="connsiteY8325" fmla="*/ 38165 h 2801577"/>
                <a:gd name="connsiteX8326" fmla="*/ 415373 w 10032639"/>
                <a:gd name="connsiteY8326" fmla="*/ 34565 h 2801577"/>
                <a:gd name="connsiteX8327" fmla="*/ 494920 w 10032639"/>
                <a:gd name="connsiteY8327" fmla="*/ 31324 h 2801577"/>
                <a:gd name="connsiteX8328" fmla="*/ 820307 w 10032639"/>
                <a:gd name="connsiteY8328" fmla="*/ 19083 h 2801577"/>
                <a:gd name="connsiteX8329" fmla="*/ 842984 w 10032639"/>
                <a:gd name="connsiteY8329" fmla="*/ 19083 h 2801577"/>
                <a:gd name="connsiteX8330" fmla="*/ 855222 w 10032639"/>
                <a:gd name="connsiteY8330" fmla="*/ 20883 h 2801577"/>
                <a:gd name="connsiteX8331" fmla="*/ 867100 w 10032639"/>
                <a:gd name="connsiteY8331" fmla="*/ 24483 h 2801577"/>
                <a:gd name="connsiteX8332" fmla="*/ 887977 w 10032639"/>
                <a:gd name="connsiteY8332" fmla="*/ 25924 h 2801577"/>
                <a:gd name="connsiteX8333" fmla="*/ 905254 w 10032639"/>
                <a:gd name="connsiteY8333" fmla="*/ 25924 h 2801577"/>
                <a:gd name="connsiteX8334" fmla="*/ 910293 w 10032639"/>
                <a:gd name="connsiteY8334" fmla="*/ 25924 h 2801577"/>
                <a:gd name="connsiteX8335" fmla="*/ 917132 w 10032639"/>
                <a:gd name="connsiteY8335" fmla="*/ 25924 h 2801577"/>
                <a:gd name="connsiteX8336" fmla="*/ 922531 w 10032639"/>
                <a:gd name="connsiteY8336" fmla="*/ 22683 h 2801577"/>
                <a:gd name="connsiteX8337" fmla="*/ 929370 w 10032639"/>
                <a:gd name="connsiteY8337" fmla="*/ 19083 h 2801577"/>
                <a:gd name="connsiteX8338" fmla="*/ 939808 w 10032639"/>
                <a:gd name="connsiteY8338" fmla="*/ 19083 h 2801577"/>
                <a:gd name="connsiteX8339" fmla="*/ 960685 w 10032639"/>
                <a:gd name="connsiteY8339" fmla="*/ 19083 h 2801577"/>
                <a:gd name="connsiteX8340" fmla="*/ 972563 w 10032639"/>
                <a:gd name="connsiteY8340" fmla="*/ 20883 h 2801577"/>
                <a:gd name="connsiteX8341" fmla="*/ 986601 w 10032639"/>
                <a:gd name="connsiteY8341" fmla="*/ 24483 h 2801577"/>
                <a:gd name="connsiteX8342" fmla="*/ 995239 w 10032639"/>
                <a:gd name="connsiteY8342" fmla="*/ 25924 h 2801577"/>
                <a:gd name="connsiteX8343" fmla="*/ 1005678 w 10032639"/>
                <a:gd name="connsiteY8343" fmla="*/ 25924 h 2801577"/>
                <a:gd name="connsiteX8344" fmla="*/ 1024755 w 10032639"/>
                <a:gd name="connsiteY8344" fmla="*/ 25924 h 2801577"/>
                <a:gd name="connsiteX8345" fmla="*/ 1088464 w 10032639"/>
                <a:gd name="connsiteY8345" fmla="*/ 25924 h 2801577"/>
                <a:gd name="connsiteX8346" fmla="*/ 1123379 w 10032639"/>
                <a:gd name="connsiteY8346" fmla="*/ 25924 h 2801577"/>
                <a:gd name="connsiteX8347" fmla="*/ 1156133 w 10032639"/>
                <a:gd name="connsiteY8347" fmla="*/ 22683 h 2801577"/>
                <a:gd name="connsiteX8348" fmla="*/ 1183849 w 10032639"/>
                <a:gd name="connsiteY8348" fmla="*/ 22683 h 2801577"/>
                <a:gd name="connsiteX8349" fmla="*/ 1213364 w 10032639"/>
                <a:gd name="connsiteY8349" fmla="*/ 24483 h 2801577"/>
                <a:gd name="connsiteX8350" fmla="*/ 1242880 w 10032639"/>
                <a:gd name="connsiteY8350" fmla="*/ 29524 h 2801577"/>
                <a:gd name="connsiteX8351" fmla="*/ 1273834 w 10032639"/>
                <a:gd name="connsiteY8351" fmla="*/ 36365 h 2801577"/>
                <a:gd name="connsiteX8352" fmla="*/ 1273834 w 10032639"/>
                <a:gd name="connsiteY8352" fmla="*/ 29524 h 2801577"/>
                <a:gd name="connsiteX8353" fmla="*/ 1277434 w 10032639"/>
                <a:gd name="connsiteY8353" fmla="*/ 20883 h 2801577"/>
                <a:gd name="connsiteX8354" fmla="*/ 1280674 w 10032639"/>
                <a:gd name="connsiteY8354" fmla="*/ 10441 h 2801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Lst>
              <a:rect l="l" t="t" r="r" b="b"/>
              <a:pathLst>
                <a:path w="10032639" h="2801577">
                  <a:moveTo>
                    <a:pt x="115901" y="2708323"/>
                  </a:moveTo>
                  <a:lnTo>
                    <a:pt x="110862" y="2709763"/>
                  </a:lnTo>
                  <a:lnTo>
                    <a:pt x="109062" y="2713364"/>
                  </a:lnTo>
                  <a:lnTo>
                    <a:pt x="110862" y="2713364"/>
                  </a:lnTo>
                  <a:close/>
                  <a:moveTo>
                    <a:pt x="3766073" y="2678799"/>
                  </a:moveTo>
                  <a:lnTo>
                    <a:pt x="3736558" y="2685640"/>
                  </a:lnTo>
                  <a:lnTo>
                    <a:pt x="3752396" y="2687440"/>
                  </a:lnTo>
                  <a:lnTo>
                    <a:pt x="3766073" y="2690681"/>
                  </a:lnTo>
                  <a:close/>
                  <a:moveTo>
                    <a:pt x="5937672" y="2656183"/>
                  </a:moveTo>
                  <a:lnTo>
                    <a:pt x="5920391" y="2666622"/>
                  </a:lnTo>
                  <a:lnTo>
                    <a:pt x="5914991" y="2671661"/>
                  </a:lnTo>
                  <a:lnTo>
                    <a:pt x="5909951" y="2677061"/>
                  </a:lnTo>
                  <a:lnTo>
                    <a:pt x="5922191" y="2675261"/>
                  </a:lnTo>
                  <a:lnTo>
                    <a:pt x="5930831" y="2673461"/>
                  </a:lnTo>
                  <a:lnTo>
                    <a:pt x="5940912" y="2673461"/>
                  </a:lnTo>
                  <a:lnTo>
                    <a:pt x="5937672" y="2664822"/>
                  </a:lnTo>
                  <a:close/>
                  <a:moveTo>
                    <a:pt x="740760" y="2647474"/>
                  </a:moveTo>
                  <a:lnTo>
                    <a:pt x="727082" y="2654315"/>
                  </a:lnTo>
                  <a:lnTo>
                    <a:pt x="740760" y="2652515"/>
                  </a:lnTo>
                  <a:close/>
                  <a:moveTo>
                    <a:pt x="9435292" y="2643675"/>
                  </a:moveTo>
                  <a:lnTo>
                    <a:pt x="9424851" y="2650877"/>
                  </a:lnTo>
                  <a:lnTo>
                    <a:pt x="9414769" y="2657719"/>
                  </a:lnTo>
                  <a:lnTo>
                    <a:pt x="9431692" y="2657719"/>
                  </a:lnTo>
                  <a:lnTo>
                    <a:pt x="9435292" y="2649076"/>
                  </a:lnTo>
                  <a:close/>
                  <a:moveTo>
                    <a:pt x="3482439" y="2642073"/>
                  </a:moveTo>
                  <a:lnTo>
                    <a:pt x="3437087" y="2656115"/>
                  </a:lnTo>
                  <a:lnTo>
                    <a:pt x="3392454" y="2670158"/>
                  </a:lnTo>
                  <a:lnTo>
                    <a:pt x="3419809" y="2668357"/>
                  </a:lnTo>
                  <a:lnTo>
                    <a:pt x="3432047" y="2666557"/>
                  </a:lnTo>
                  <a:lnTo>
                    <a:pt x="3444285" y="2664757"/>
                  </a:lnTo>
                  <a:lnTo>
                    <a:pt x="3454723" y="2659716"/>
                  </a:lnTo>
                  <a:lnTo>
                    <a:pt x="3463362" y="2656115"/>
                  </a:lnTo>
                  <a:lnTo>
                    <a:pt x="3473800" y="2649274"/>
                  </a:lnTo>
                  <a:close/>
                  <a:moveTo>
                    <a:pt x="960685" y="2642073"/>
                  </a:moveTo>
                  <a:lnTo>
                    <a:pt x="931170" y="2652515"/>
                  </a:lnTo>
                  <a:lnTo>
                    <a:pt x="905254" y="2664757"/>
                  </a:lnTo>
                  <a:lnTo>
                    <a:pt x="923971" y="2661156"/>
                  </a:lnTo>
                  <a:lnTo>
                    <a:pt x="932969" y="2659716"/>
                  </a:lnTo>
                  <a:lnTo>
                    <a:pt x="939808" y="2656115"/>
                  </a:lnTo>
                  <a:close/>
                  <a:moveTo>
                    <a:pt x="8709763" y="2641874"/>
                  </a:moveTo>
                  <a:lnTo>
                    <a:pt x="8684198" y="2662760"/>
                  </a:lnTo>
                  <a:lnTo>
                    <a:pt x="8696081" y="2657719"/>
                  </a:lnTo>
                  <a:lnTo>
                    <a:pt x="8709763" y="2655918"/>
                  </a:lnTo>
                  <a:lnTo>
                    <a:pt x="8709763" y="2649076"/>
                  </a:lnTo>
                  <a:close/>
                  <a:moveTo>
                    <a:pt x="6332243" y="2637106"/>
                  </a:moveTo>
                  <a:lnTo>
                    <a:pt x="6301283" y="2647544"/>
                  </a:lnTo>
                  <a:lnTo>
                    <a:pt x="6271762" y="2661223"/>
                  </a:lnTo>
                  <a:lnTo>
                    <a:pt x="6284002" y="2656183"/>
                  </a:lnTo>
                  <a:lnTo>
                    <a:pt x="6308123" y="2647544"/>
                  </a:lnTo>
                  <a:close/>
                  <a:moveTo>
                    <a:pt x="9598041" y="2622789"/>
                  </a:moveTo>
                  <a:lnTo>
                    <a:pt x="9580758" y="2635032"/>
                  </a:lnTo>
                  <a:lnTo>
                    <a:pt x="9578958" y="2635032"/>
                  </a:lnTo>
                  <a:lnTo>
                    <a:pt x="9559875" y="2652317"/>
                  </a:lnTo>
                  <a:lnTo>
                    <a:pt x="9572117" y="2650877"/>
                  </a:lnTo>
                  <a:lnTo>
                    <a:pt x="9584359" y="2647276"/>
                  </a:lnTo>
                  <a:lnTo>
                    <a:pt x="9598041" y="2645475"/>
                  </a:lnTo>
                  <a:lnTo>
                    <a:pt x="9596241" y="2641874"/>
                  </a:lnTo>
                  <a:lnTo>
                    <a:pt x="9596241" y="2631431"/>
                  </a:lnTo>
                  <a:close/>
                  <a:moveTo>
                    <a:pt x="3549748" y="2619750"/>
                  </a:moveTo>
                  <a:lnTo>
                    <a:pt x="3508355" y="2633432"/>
                  </a:lnTo>
                  <a:lnTo>
                    <a:pt x="3518793" y="2631632"/>
                  </a:lnTo>
                  <a:lnTo>
                    <a:pt x="3529231" y="2630192"/>
                  </a:lnTo>
                  <a:lnTo>
                    <a:pt x="3539310" y="2624791"/>
                  </a:lnTo>
                  <a:close/>
                  <a:moveTo>
                    <a:pt x="799431" y="2619750"/>
                  </a:moveTo>
                  <a:lnTo>
                    <a:pt x="769916" y="2633432"/>
                  </a:lnTo>
                  <a:lnTo>
                    <a:pt x="778914" y="2633432"/>
                  </a:lnTo>
                  <a:lnTo>
                    <a:pt x="778914" y="2637033"/>
                  </a:lnTo>
                  <a:lnTo>
                    <a:pt x="787553" y="2630192"/>
                  </a:lnTo>
                  <a:lnTo>
                    <a:pt x="796191" y="2622990"/>
                  </a:lnTo>
                  <a:close/>
                  <a:moveTo>
                    <a:pt x="7634042" y="2618028"/>
                  </a:moveTo>
                  <a:lnTo>
                    <a:pt x="7603081" y="2629906"/>
                  </a:lnTo>
                  <a:lnTo>
                    <a:pt x="7577161" y="2642145"/>
                  </a:lnTo>
                  <a:lnTo>
                    <a:pt x="7554480" y="2652584"/>
                  </a:lnTo>
                  <a:lnTo>
                    <a:pt x="7537199" y="2664822"/>
                  </a:lnTo>
                  <a:lnTo>
                    <a:pt x="7573561" y="2659423"/>
                  </a:lnTo>
                  <a:lnTo>
                    <a:pt x="7584001" y="2657983"/>
                  </a:lnTo>
                  <a:lnTo>
                    <a:pt x="7594441" y="2656183"/>
                  </a:lnTo>
                  <a:lnTo>
                    <a:pt x="7603081" y="2652584"/>
                  </a:lnTo>
                  <a:lnTo>
                    <a:pt x="7609922" y="2647544"/>
                  </a:lnTo>
                  <a:lnTo>
                    <a:pt x="7616762" y="2642145"/>
                  </a:lnTo>
                  <a:lnTo>
                    <a:pt x="7623602" y="2635306"/>
                  </a:lnTo>
                  <a:lnTo>
                    <a:pt x="7629002" y="2626667"/>
                  </a:lnTo>
                  <a:close/>
                  <a:moveTo>
                    <a:pt x="519036" y="2597427"/>
                  </a:moveTo>
                  <a:lnTo>
                    <a:pt x="515797" y="2598867"/>
                  </a:lnTo>
                  <a:lnTo>
                    <a:pt x="519036" y="2598867"/>
                  </a:lnTo>
                  <a:close/>
                  <a:moveTo>
                    <a:pt x="867100" y="2586985"/>
                  </a:moveTo>
                  <a:lnTo>
                    <a:pt x="860261" y="2590226"/>
                  </a:lnTo>
                  <a:lnTo>
                    <a:pt x="858534" y="2591269"/>
                  </a:lnTo>
                  <a:lnTo>
                    <a:pt x="836145" y="2602467"/>
                  </a:lnTo>
                  <a:lnTo>
                    <a:pt x="842984" y="2600667"/>
                  </a:lnTo>
                  <a:lnTo>
                    <a:pt x="858534" y="2591269"/>
                  </a:lnTo>
                  <a:close/>
                  <a:moveTo>
                    <a:pt x="4869148" y="2583856"/>
                  </a:moveTo>
                  <a:lnTo>
                    <a:pt x="4812266" y="2635693"/>
                  </a:lnTo>
                  <a:lnTo>
                    <a:pt x="4808666" y="2639293"/>
                  </a:lnTo>
                  <a:lnTo>
                    <a:pt x="4801825" y="2642532"/>
                  </a:lnTo>
                  <a:lnTo>
                    <a:pt x="4794985" y="2649732"/>
                  </a:lnTo>
                  <a:lnTo>
                    <a:pt x="4806866" y="2646132"/>
                  </a:lnTo>
                  <a:lnTo>
                    <a:pt x="4817306" y="2639293"/>
                  </a:lnTo>
                  <a:lnTo>
                    <a:pt x="4829186" y="2630293"/>
                  </a:lnTo>
                  <a:lnTo>
                    <a:pt x="4839627" y="2618414"/>
                  </a:lnTo>
                  <a:close/>
                  <a:moveTo>
                    <a:pt x="1671931" y="2578344"/>
                  </a:moveTo>
                  <a:lnTo>
                    <a:pt x="1670131" y="2580144"/>
                  </a:lnTo>
                  <a:lnTo>
                    <a:pt x="1671931" y="2580144"/>
                  </a:lnTo>
                  <a:close/>
                  <a:moveTo>
                    <a:pt x="9920299" y="2571294"/>
                  </a:moveTo>
                  <a:lnTo>
                    <a:pt x="9911657" y="2576335"/>
                  </a:lnTo>
                  <a:lnTo>
                    <a:pt x="9904456" y="2583177"/>
                  </a:lnTo>
                  <a:lnTo>
                    <a:pt x="9883572" y="2602263"/>
                  </a:lnTo>
                  <a:lnTo>
                    <a:pt x="9866289" y="2617747"/>
                  </a:lnTo>
                  <a:lnTo>
                    <a:pt x="9847566" y="2629991"/>
                  </a:lnTo>
                  <a:lnTo>
                    <a:pt x="9830283" y="2638633"/>
                  </a:lnTo>
                  <a:lnTo>
                    <a:pt x="9857648" y="2638633"/>
                  </a:lnTo>
                  <a:lnTo>
                    <a:pt x="9874931" y="2638633"/>
                  </a:lnTo>
                  <a:lnTo>
                    <a:pt x="9892214" y="2640434"/>
                  </a:lnTo>
                  <a:lnTo>
                    <a:pt x="9908057" y="2641874"/>
                  </a:lnTo>
                  <a:lnTo>
                    <a:pt x="9925340" y="2647276"/>
                  </a:lnTo>
                  <a:lnTo>
                    <a:pt x="9921739" y="2622789"/>
                  </a:lnTo>
                  <a:lnTo>
                    <a:pt x="9920299" y="2604063"/>
                  </a:lnTo>
                  <a:close/>
                  <a:moveTo>
                    <a:pt x="1675530" y="2567902"/>
                  </a:moveTo>
                  <a:lnTo>
                    <a:pt x="1673730" y="2569703"/>
                  </a:lnTo>
                  <a:lnTo>
                    <a:pt x="1675530" y="2569703"/>
                  </a:lnTo>
                  <a:lnTo>
                    <a:pt x="1675530" y="2571503"/>
                  </a:lnTo>
                  <a:lnTo>
                    <a:pt x="1677329" y="2572943"/>
                  </a:lnTo>
                  <a:close/>
                  <a:moveTo>
                    <a:pt x="2947565" y="2559261"/>
                  </a:moveTo>
                  <a:lnTo>
                    <a:pt x="2874857" y="2580144"/>
                  </a:lnTo>
                  <a:lnTo>
                    <a:pt x="2788471" y="2602467"/>
                  </a:lnTo>
                  <a:lnTo>
                    <a:pt x="2738079" y="2616149"/>
                  </a:lnTo>
                  <a:lnTo>
                    <a:pt x="2691286" y="2631632"/>
                  </a:lnTo>
                  <a:lnTo>
                    <a:pt x="2651693" y="2647474"/>
                  </a:lnTo>
                  <a:lnTo>
                    <a:pt x="2614979" y="2664757"/>
                  </a:lnTo>
                  <a:lnTo>
                    <a:pt x="2614979" y="2676999"/>
                  </a:lnTo>
                  <a:lnTo>
                    <a:pt x="2613539" y="2689240"/>
                  </a:lnTo>
                  <a:lnTo>
                    <a:pt x="2665371" y="2666557"/>
                  </a:lnTo>
                  <a:lnTo>
                    <a:pt x="2713962" y="2647474"/>
                  </a:lnTo>
                  <a:lnTo>
                    <a:pt x="2744918" y="2635232"/>
                  </a:lnTo>
                  <a:lnTo>
                    <a:pt x="2778033" y="2621550"/>
                  </a:lnTo>
                  <a:lnTo>
                    <a:pt x="2840302" y="2593826"/>
                  </a:lnTo>
                  <a:lnTo>
                    <a:pt x="2845342" y="2592026"/>
                  </a:lnTo>
                  <a:lnTo>
                    <a:pt x="2853980" y="2593826"/>
                  </a:lnTo>
                  <a:lnTo>
                    <a:pt x="2860819" y="2595626"/>
                  </a:lnTo>
                  <a:lnTo>
                    <a:pt x="2871258" y="2586985"/>
                  </a:lnTo>
                  <a:lnTo>
                    <a:pt x="2883496" y="2581584"/>
                  </a:lnTo>
                  <a:lnTo>
                    <a:pt x="2895374" y="2576544"/>
                  </a:lnTo>
                  <a:lnTo>
                    <a:pt x="2911211" y="2571503"/>
                  </a:lnTo>
                  <a:lnTo>
                    <a:pt x="2926689" y="2566102"/>
                  </a:lnTo>
                  <a:close/>
                  <a:moveTo>
                    <a:pt x="3556587" y="2536578"/>
                  </a:moveTo>
                  <a:lnTo>
                    <a:pt x="3530671" y="2545219"/>
                  </a:lnTo>
                  <a:lnTo>
                    <a:pt x="3537870" y="2550620"/>
                  </a:lnTo>
                  <a:lnTo>
                    <a:pt x="3546509" y="2550620"/>
                  </a:lnTo>
                  <a:lnTo>
                    <a:pt x="3551548" y="2543779"/>
                  </a:lnTo>
                  <a:lnTo>
                    <a:pt x="3555148" y="2540178"/>
                  </a:lnTo>
                  <a:close/>
                  <a:moveTo>
                    <a:pt x="2814387" y="2524696"/>
                  </a:moveTo>
                  <a:lnTo>
                    <a:pt x="2800349" y="2529737"/>
                  </a:lnTo>
                  <a:lnTo>
                    <a:pt x="2814387" y="2531537"/>
                  </a:lnTo>
                  <a:close/>
                  <a:moveTo>
                    <a:pt x="7036784" y="2524440"/>
                  </a:moveTo>
                  <a:lnTo>
                    <a:pt x="6910421" y="2588512"/>
                  </a:lnTo>
                  <a:lnTo>
                    <a:pt x="6908621" y="2588512"/>
                  </a:lnTo>
                  <a:lnTo>
                    <a:pt x="6908621" y="2598950"/>
                  </a:lnTo>
                  <a:lnTo>
                    <a:pt x="6907181" y="2604350"/>
                  </a:lnTo>
                  <a:lnTo>
                    <a:pt x="6903580" y="2609389"/>
                  </a:lnTo>
                  <a:lnTo>
                    <a:pt x="6905381" y="2612989"/>
                  </a:lnTo>
                  <a:lnTo>
                    <a:pt x="6908621" y="2612989"/>
                  </a:lnTo>
                  <a:lnTo>
                    <a:pt x="6915821" y="2604350"/>
                  </a:lnTo>
                  <a:lnTo>
                    <a:pt x="6919061" y="2598950"/>
                  </a:lnTo>
                  <a:lnTo>
                    <a:pt x="6922661" y="2593911"/>
                  </a:lnTo>
                  <a:lnTo>
                    <a:pt x="6941742" y="2576633"/>
                  </a:lnTo>
                  <a:lnTo>
                    <a:pt x="6944982" y="2573034"/>
                  </a:lnTo>
                  <a:lnTo>
                    <a:pt x="6955422" y="2567994"/>
                  </a:lnTo>
                  <a:lnTo>
                    <a:pt x="6972703" y="2564395"/>
                  </a:lnTo>
                  <a:lnTo>
                    <a:pt x="6979903" y="2557556"/>
                  </a:lnTo>
                  <a:lnTo>
                    <a:pt x="6983143" y="2552156"/>
                  </a:lnTo>
                  <a:lnTo>
                    <a:pt x="6990343" y="2552156"/>
                  </a:lnTo>
                  <a:lnTo>
                    <a:pt x="6995383" y="2548917"/>
                  </a:lnTo>
                  <a:lnTo>
                    <a:pt x="6998983" y="2545317"/>
                  </a:lnTo>
                  <a:lnTo>
                    <a:pt x="7002223" y="2545317"/>
                  </a:lnTo>
                  <a:lnTo>
                    <a:pt x="7014464" y="2542078"/>
                  </a:lnTo>
                  <a:lnTo>
                    <a:pt x="7023104" y="2536678"/>
                  </a:lnTo>
                  <a:lnTo>
                    <a:pt x="7031744" y="2531639"/>
                  </a:lnTo>
                  <a:close/>
                  <a:moveTo>
                    <a:pt x="9859448" y="2522680"/>
                  </a:moveTo>
                  <a:lnTo>
                    <a:pt x="9821641" y="2546807"/>
                  </a:lnTo>
                  <a:lnTo>
                    <a:pt x="9766191" y="2583177"/>
                  </a:lnTo>
                  <a:lnTo>
                    <a:pt x="9712182" y="2615947"/>
                  </a:lnTo>
                  <a:lnTo>
                    <a:pt x="9710741" y="2622789"/>
                  </a:lnTo>
                  <a:lnTo>
                    <a:pt x="9707141" y="2635032"/>
                  </a:lnTo>
                  <a:lnTo>
                    <a:pt x="9705341" y="2640434"/>
                  </a:lnTo>
                  <a:lnTo>
                    <a:pt x="9702100" y="2643675"/>
                  </a:lnTo>
                  <a:lnTo>
                    <a:pt x="9698499" y="2647276"/>
                  </a:lnTo>
                  <a:lnTo>
                    <a:pt x="9729465" y="2647276"/>
                  </a:lnTo>
                  <a:lnTo>
                    <a:pt x="9758990" y="2647276"/>
                  </a:lnTo>
                  <a:lnTo>
                    <a:pt x="9750349" y="2643675"/>
                  </a:lnTo>
                  <a:lnTo>
                    <a:pt x="9731265" y="2636833"/>
                  </a:lnTo>
                  <a:lnTo>
                    <a:pt x="9745308" y="2619548"/>
                  </a:lnTo>
                  <a:lnTo>
                    <a:pt x="9766191" y="2597221"/>
                  </a:lnTo>
                  <a:lnTo>
                    <a:pt x="9788515" y="2576335"/>
                  </a:lnTo>
                  <a:lnTo>
                    <a:pt x="9813000" y="2555450"/>
                  </a:lnTo>
                  <a:lnTo>
                    <a:pt x="9838925" y="2536364"/>
                  </a:lnTo>
                  <a:close/>
                  <a:moveTo>
                    <a:pt x="4981832" y="2497102"/>
                  </a:moveTo>
                  <a:lnTo>
                    <a:pt x="4973192" y="2498902"/>
                  </a:lnTo>
                  <a:lnTo>
                    <a:pt x="4928190" y="2535259"/>
                  </a:lnTo>
                  <a:lnTo>
                    <a:pt x="4955911" y="2516181"/>
                  </a:lnTo>
                  <a:close/>
                  <a:moveTo>
                    <a:pt x="1848662" y="2491571"/>
                  </a:moveTo>
                  <a:lnTo>
                    <a:pt x="1827785" y="2502012"/>
                  </a:lnTo>
                  <a:lnTo>
                    <a:pt x="1843263" y="2500212"/>
                  </a:lnTo>
                  <a:lnTo>
                    <a:pt x="1843263" y="2498412"/>
                  </a:lnTo>
                  <a:lnTo>
                    <a:pt x="1845063" y="2495171"/>
                  </a:lnTo>
                  <a:close/>
                  <a:moveTo>
                    <a:pt x="8791137" y="2486310"/>
                  </a:moveTo>
                  <a:lnTo>
                    <a:pt x="8780696" y="2493152"/>
                  </a:lnTo>
                  <a:lnTo>
                    <a:pt x="8723805" y="2531323"/>
                  </a:lnTo>
                  <a:lnTo>
                    <a:pt x="8671956" y="2569494"/>
                  </a:lnTo>
                  <a:lnTo>
                    <a:pt x="8661514" y="2578136"/>
                  </a:lnTo>
                  <a:lnTo>
                    <a:pt x="8711563" y="2546807"/>
                  </a:lnTo>
                  <a:lnTo>
                    <a:pt x="8763413" y="2519079"/>
                  </a:lnTo>
                  <a:lnTo>
                    <a:pt x="8767013" y="2515478"/>
                  </a:lnTo>
                  <a:lnTo>
                    <a:pt x="8770614" y="2512237"/>
                  </a:lnTo>
                  <a:lnTo>
                    <a:pt x="8779255" y="2506836"/>
                  </a:lnTo>
                  <a:lnTo>
                    <a:pt x="8780696" y="2505035"/>
                  </a:lnTo>
                  <a:lnTo>
                    <a:pt x="8786097" y="2499994"/>
                  </a:lnTo>
                  <a:lnTo>
                    <a:pt x="8787897" y="2494952"/>
                  </a:lnTo>
                  <a:close/>
                  <a:moveTo>
                    <a:pt x="4761864" y="2481623"/>
                  </a:moveTo>
                  <a:lnTo>
                    <a:pt x="4701381" y="2526620"/>
                  </a:lnTo>
                  <a:lnTo>
                    <a:pt x="4644139" y="2571617"/>
                  </a:lnTo>
                  <a:lnTo>
                    <a:pt x="4645939" y="2580256"/>
                  </a:lnTo>
                  <a:lnTo>
                    <a:pt x="4668260" y="2557938"/>
                  </a:lnTo>
                  <a:lnTo>
                    <a:pt x="4690941" y="2537059"/>
                  </a:lnTo>
                  <a:lnTo>
                    <a:pt x="4713262" y="2519780"/>
                  </a:lnTo>
                  <a:lnTo>
                    <a:pt x="4735943" y="2503941"/>
                  </a:lnTo>
                  <a:lnTo>
                    <a:pt x="4760424" y="2493862"/>
                  </a:lnTo>
                  <a:lnTo>
                    <a:pt x="4760424" y="2488462"/>
                  </a:lnTo>
                  <a:lnTo>
                    <a:pt x="4761864" y="2483423"/>
                  </a:lnTo>
                  <a:close/>
                  <a:moveTo>
                    <a:pt x="6981703" y="2472606"/>
                  </a:moveTo>
                  <a:lnTo>
                    <a:pt x="6957222" y="2481245"/>
                  </a:lnTo>
                  <a:lnTo>
                    <a:pt x="6948582" y="2486285"/>
                  </a:lnTo>
                  <a:lnTo>
                    <a:pt x="6941742" y="2493484"/>
                  </a:lnTo>
                  <a:close/>
                  <a:moveTo>
                    <a:pt x="5011354" y="2471184"/>
                  </a:moveTo>
                  <a:lnTo>
                    <a:pt x="4995513" y="2483423"/>
                  </a:lnTo>
                  <a:lnTo>
                    <a:pt x="4993713" y="2485223"/>
                  </a:lnTo>
                  <a:lnTo>
                    <a:pt x="4990473" y="2488462"/>
                  </a:lnTo>
                  <a:lnTo>
                    <a:pt x="4993713" y="2488462"/>
                  </a:lnTo>
                  <a:lnTo>
                    <a:pt x="4999113" y="2483423"/>
                  </a:lnTo>
                  <a:close/>
                  <a:moveTo>
                    <a:pt x="2630816" y="2463847"/>
                  </a:moveTo>
                  <a:lnTo>
                    <a:pt x="2630816" y="2472488"/>
                  </a:lnTo>
                  <a:lnTo>
                    <a:pt x="2630816" y="2496612"/>
                  </a:lnTo>
                  <a:lnTo>
                    <a:pt x="2627217" y="2519295"/>
                  </a:lnTo>
                  <a:lnTo>
                    <a:pt x="2654932" y="2512454"/>
                  </a:lnTo>
                  <a:lnTo>
                    <a:pt x="2679409" y="2503813"/>
                  </a:lnTo>
                  <a:lnTo>
                    <a:pt x="2703525" y="2493371"/>
                  </a:lnTo>
                  <a:lnTo>
                    <a:pt x="2725841" y="2482930"/>
                  </a:lnTo>
                  <a:lnTo>
                    <a:pt x="2701725" y="2486530"/>
                  </a:lnTo>
                  <a:lnTo>
                    <a:pt x="2691286" y="2486530"/>
                  </a:lnTo>
                  <a:lnTo>
                    <a:pt x="2682648" y="2484730"/>
                  </a:lnTo>
                  <a:lnTo>
                    <a:pt x="2681208" y="2484730"/>
                  </a:lnTo>
                  <a:lnTo>
                    <a:pt x="2667170" y="2482930"/>
                  </a:lnTo>
                  <a:lnTo>
                    <a:pt x="2654932" y="2479329"/>
                  </a:lnTo>
                  <a:lnTo>
                    <a:pt x="2643054" y="2472488"/>
                  </a:lnTo>
                  <a:close/>
                  <a:moveTo>
                    <a:pt x="1905533" y="2463847"/>
                  </a:moveTo>
                  <a:lnTo>
                    <a:pt x="1858740" y="2486530"/>
                  </a:lnTo>
                  <a:lnTo>
                    <a:pt x="1869179" y="2484730"/>
                  </a:lnTo>
                  <a:lnTo>
                    <a:pt x="1882856" y="2481129"/>
                  </a:lnTo>
                  <a:lnTo>
                    <a:pt x="1893295" y="2476089"/>
                  </a:lnTo>
                  <a:lnTo>
                    <a:pt x="1901933" y="2470688"/>
                  </a:lnTo>
                  <a:lnTo>
                    <a:pt x="1909132" y="2463847"/>
                  </a:lnTo>
                  <a:close/>
                  <a:moveTo>
                    <a:pt x="5681344" y="2462168"/>
                  </a:moveTo>
                  <a:lnTo>
                    <a:pt x="5662263" y="2472606"/>
                  </a:lnTo>
                  <a:lnTo>
                    <a:pt x="5633103" y="2488084"/>
                  </a:lnTo>
                  <a:lnTo>
                    <a:pt x="5605382" y="2498523"/>
                  </a:lnTo>
                  <a:lnTo>
                    <a:pt x="5577661" y="2503562"/>
                  </a:lnTo>
                  <a:lnTo>
                    <a:pt x="5551740" y="2505362"/>
                  </a:lnTo>
                  <a:lnTo>
                    <a:pt x="5520419" y="2505362"/>
                  </a:lnTo>
                  <a:lnTo>
                    <a:pt x="5499539" y="2519400"/>
                  </a:lnTo>
                  <a:lnTo>
                    <a:pt x="5473978" y="2531639"/>
                  </a:lnTo>
                  <a:lnTo>
                    <a:pt x="5473978" y="2587072"/>
                  </a:lnTo>
                  <a:lnTo>
                    <a:pt x="5501339" y="2573034"/>
                  </a:lnTo>
                  <a:lnTo>
                    <a:pt x="5529059" y="2557556"/>
                  </a:lnTo>
                  <a:lnTo>
                    <a:pt x="5556780" y="2540278"/>
                  </a:lnTo>
                  <a:lnTo>
                    <a:pt x="5584501" y="2521200"/>
                  </a:lnTo>
                  <a:lnTo>
                    <a:pt x="5584501" y="2519400"/>
                  </a:lnTo>
                  <a:lnTo>
                    <a:pt x="5636343" y="2488084"/>
                  </a:lnTo>
                  <a:lnTo>
                    <a:pt x="5659023" y="2476206"/>
                  </a:lnTo>
                  <a:lnTo>
                    <a:pt x="5681344" y="2465767"/>
                  </a:lnTo>
                  <a:close/>
                  <a:moveTo>
                    <a:pt x="3222921" y="2462047"/>
                  </a:moveTo>
                  <a:lnTo>
                    <a:pt x="3110259" y="2495171"/>
                  </a:lnTo>
                  <a:lnTo>
                    <a:pt x="3092982" y="2505253"/>
                  </a:lnTo>
                  <a:lnTo>
                    <a:pt x="3072105" y="2514254"/>
                  </a:lnTo>
                  <a:lnTo>
                    <a:pt x="3101621" y="2505253"/>
                  </a:lnTo>
                  <a:lnTo>
                    <a:pt x="3127536" y="2496612"/>
                  </a:lnTo>
                  <a:close/>
                  <a:moveTo>
                    <a:pt x="4800025" y="2455705"/>
                  </a:moveTo>
                  <a:lnTo>
                    <a:pt x="4786345" y="2464344"/>
                  </a:lnTo>
                  <a:lnTo>
                    <a:pt x="4791385" y="2462544"/>
                  </a:lnTo>
                  <a:lnTo>
                    <a:pt x="4798225" y="2460744"/>
                  </a:lnTo>
                  <a:close/>
                  <a:moveTo>
                    <a:pt x="1633776" y="2448365"/>
                  </a:moveTo>
                  <a:lnTo>
                    <a:pt x="1630177" y="2451965"/>
                  </a:lnTo>
                  <a:lnTo>
                    <a:pt x="1631977" y="2451965"/>
                  </a:lnTo>
                  <a:lnTo>
                    <a:pt x="1633776" y="2450165"/>
                  </a:lnTo>
                  <a:close/>
                  <a:moveTo>
                    <a:pt x="3056628" y="2443324"/>
                  </a:moveTo>
                  <a:lnTo>
                    <a:pt x="2988958" y="2465647"/>
                  </a:lnTo>
                  <a:lnTo>
                    <a:pt x="2921650" y="2487970"/>
                  </a:lnTo>
                  <a:lnTo>
                    <a:pt x="2956204" y="2477889"/>
                  </a:lnTo>
                  <a:lnTo>
                    <a:pt x="3006236" y="2462047"/>
                  </a:lnTo>
                  <a:close/>
                  <a:moveTo>
                    <a:pt x="493120" y="2441523"/>
                  </a:moveTo>
                  <a:lnTo>
                    <a:pt x="306310" y="2521095"/>
                  </a:lnTo>
                  <a:lnTo>
                    <a:pt x="283994" y="2533337"/>
                  </a:lnTo>
                  <a:lnTo>
                    <a:pt x="261318" y="2545219"/>
                  </a:lnTo>
                  <a:lnTo>
                    <a:pt x="240441" y="2559261"/>
                  </a:lnTo>
                  <a:lnTo>
                    <a:pt x="221364" y="2574743"/>
                  </a:lnTo>
                  <a:lnTo>
                    <a:pt x="247640" y="2564302"/>
                  </a:lnTo>
                  <a:lnTo>
                    <a:pt x="273555" y="2555660"/>
                  </a:lnTo>
                  <a:lnTo>
                    <a:pt x="299471" y="2548819"/>
                  </a:lnTo>
                  <a:lnTo>
                    <a:pt x="323588" y="2543779"/>
                  </a:lnTo>
                  <a:lnTo>
                    <a:pt x="328627" y="2536578"/>
                  </a:lnTo>
                  <a:lnTo>
                    <a:pt x="334026" y="2527936"/>
                  </a:lnTo>
                  <a:lnTo>
                    <a:pt x="340865" y="2522896"/>
                  </a:lnTo>
                  <a:lnTo>
                    <a:pt x="347704" y="2517495"/>
                  </a:lnTo>
                  <a:lnTo>
                    <a:pt x="354543" y="2512454"/>
                  </a:lnTo>
                  <a:lnTo>
                    <a:pt x="359942" y="2508854"/>
                  </a:lnTo>
                  <a:lnTo>
                    <a:pt x="363541" y="2500212"/>
                  </a:lnTo>
                  <a:lnTo>
                    <a:pt x="373619" y="2500212"/>
                  </a:lnTo>
                  <a:lnTo>
                    <a:pt x="385857" y="2498412"/>
                  </a:lnTo>
                  <a:lnTo>
                    <a:pt x="401695" y="2495171"/>
                  </a:lnTo>
                  <a:lnTo>
                    <a:pt x="415373" y="2487970"/>
                  </a:lnTo>
                  <a:lnTo>
                    <a:pt x="431210" y="2479329"/>
                  </a:lnTo>
                  <a:lnTo>
                    <a:pt x="453527" y="2465647"/>
                  </a:lnTo>
                  <a:close/>
                  <a:moveTo>
                    <a:pt x="7634042" y="2433011"/>
                  </a:moveTo>
                  <a:lnTo>
                    <a:pt x="7577161" y="2457128"/>
                  </a:lnTo>
                  <a:lnTo>
                    <a:pt x="7523519" y="2479445"/>
                  </a:lnTo>
                  <a:lnTo>
                    <a:pt x="7474918" y="2503562"/>
                  </a:lnTo>
                  <a:lnTo>
                    <a:pt x="7429916" y="2529839"/>
                  </a:lnTo>
                  <a:lnTo>
                    <a:pt x="7370874" y="2566194"/>
                  </a:lnTo>
                  <a:lnTo>
                    <a:pt x="7417676" y="2545317"/>
                  </a:lnTo>
                  <a:lnTo>
                    <a:pt x="7479958" y="2515801"/>
                  </a:lnTo>
                  <a:lnTo>
                    <a:pt x="7540800" y="2486285"/>
                  </a:lnTo>
                  <a:lnTo>
                    <a:pt x="7547640" y="2479445"/>
                  </a:lnTo>
                  <a:lnTo>
                    <a:pt x="7554480" y="2470807"/>
                  </a:lnTo>
                  <a:lnTo>
                    <a:pt x="7564920" y="2465767"/>
                  </a:lnTo>
                  <a:lnTo>
                    <a:pt x="7575361" y="2460368"/>
                  </a:lnTo>
                  <a:lnTo>
                    <a:pt x="7609922" y="2450289"/>
                  </a:lnTo>
                  <a:lnTo>
                    <a:pt x="7621802" y="2444890"/>
                  </a:lnTo>
                  <a:lnTo>
                    <a:pt x="7630442" y="2438051"/>
                  </a:lnTo>
                  <a:close/>
                  <a:moveTo>
                    <a:pt x="3518793" y="2432882"/>
                  </a:moveTo>
                  <a:lnTo>
                    <a:pt x="3511955" y="2434682"/>
                  </a:lnTo>
                  <a:lnTo>
                    <a:pt x="3515194" y="2434682"/>
                  </a:lnTo>
                  <a:close/>
                  <a:moveTo>
                    <a:pt x="1978241" y="2432882"/>
                  </a:moveTo>
                  <a:lnTo>
                    <a:pt x="1971402" y="2436483"/>
                  </a:lnTo>
                  <a:lnTo>
                    <a:pt x="1976441" y="2434682"/>
                  </a:lnTo>
                  <a:close/>
                  <a:moveTo>
                    <a:pt x="1684168" y="2410199"/>
                  </a:moveTo>
                  <a:lnTo>
                    <a:pt x="1668331" y="2420640"/>
                  </a:lnTo>
                  <a:lnTo>
                    <a:pt x="1677329" y="2417400"/>
                  </a:lnTo>
                  <a:lnTo>
                    <a:pt x="1684168" y="2411999"/>
                  </a:lnTo>
                  <a:lnTo>
                    <a:pt x="1685968" y="2410199"/>
                  </a:lnTo>
                  <a:close/>
                  <a:moveTo>
                    <a:pt x="5480818" y="2408534"/>
                  </a:moveTo>
                  <a:lnTo>
                    <a:pt x="5482258" y="2417173"/>
                  </a:lnTo>
                  <a:lnTo>
                    <a:pt x="5482258" y="2426172"/>
                  </a:lnTo>
                  <a:lnTo>
                    <a:pt x="5504939" y="2412134"/>
                  </a:lnTo>
                  <a:lnTo>
                    <a:pt x="5506739" y="2412134"/>
                  </a:lnTo>
                  <a:lnTo>
                    <a:pt x="5490898" y="2410334"/>
                  </a:lnTo>
                  <a:lnTo>
                    <a:pt x="5485858" y="2408534"/>
                  </a:lnTo>
                  <a:close/>
                  <a:moveTo>
                    <a:pt x="586705" y="2401558"/>
                  </a:moveTo>
                  <a:lnTo>
                    <a:pt x="574827" y="2406958"/>
                  </a:lnTo>
                  <a:lnTo>
                    <a:pt x="513997" y="2432882"/>
                  </a:lnTo>
                  <a:lnTo>
                    <a:pt x="519036" y="2441523"/>
                  </a:lnTo>
                  <a:lnTo>
                    <a:pt x="522635" y="2445124"/>
                  </a:lnTo>
                  <a:lnTo>
                    <a:pt x="531274" y="2437923"/>
                  </a:lnTo>
                  <a:lnTo>
                    <a:pt x="543512" y="2432882"/>
                  </a:lnTo>
                  <a:lnTo>
                    <a:pt x="550351" y="2427841"/>
                  </a:lnTo>
                  <a:lnTo>
                    <a:pt x="558990" y="2422441"/>
                  </a:lnTo>
                  <a:lnTo>
                    <a:pt x="571228" y="2417400"/>
                  </a:lnTo>
                  <a:lnTo>
                    <a:pt x="581666" y="2413799"/>
                  </a:lnTo>
                  <a:lnTo>
                    <a:pt x="584905" y="2405158"/>
                  </a:lnTo>
                  <a:close/>
                  <a:moveTo>
                    <a:pt x="4348207" y="2400268"/>
                  </a:moveTo>
                  <a:lnTo>
                    <a:pt x="4346407" y="2402068"/>
                  </a:lnTo>
                  <a:lnTo>
                    <a:pt x="4316886" y="2422947"/>
                  </a:lnTo>
                  <a:lnTo>
                    <a:pt x="4290965" y="2442025"/>
                  </a:lnTo>
                  <a:lnTo>
                    <a:pt x="4263244" y="2460744"/>
                  </a:lnTo>
                  <a:lnTo>
                    <a:pt x="4237323" y="2479823"/>
                  </a:lnTo>
                  <a:lnTo>
                    <a:pt x="4199522" y="2507541"/>
                  </a:lnTo>
                  <a:lnTo>
                    <a:pt x="4164600" y="2532020"/>
                  </a:lnTo>
                  <a:lnTo>
                    <a:pt x="4147320" y="2545699"/>
                  </a:lnTo>
                  <a:lnTo>
                    <a:pt x="4147320" y="2573417"/>
                  </a:lnTo>
                  <a:lnTo>
                    <a:pt x="4168200" y="2556138"/>
                  </a:lnTo>
                  <a:lnTo>
                    <a:pt x="4190521" y="2538859"/>
                  </a:lnTo>
                  <a:lnTo>
                    <a:pt x="4216802" y="2519780"/>
                  </a:lnTo>
                  <a:lnTo>
                    <a:pt x="4245963" y="2500702"/>
                  </a:lnTo>
                  <a:lnTo>
                    <a:pt x="4247763" y="2500702"/>
                  </a:lnTo>
                  <a:lnTo>
                    <a:pt x="4263244" y="2492062"/>
                  </a:lnTo>
                  <a:lnTo>
                    <a:pt x="4278725" y="2481623"/>
                  </a:lnTo>
                  <a:lnTo>
                    <a:pt x="4292765" y="2469384"/>
                  </a:lnTo>
                  <a:lnTo>
                    <a:pt x="4305006" y="2457504"/>
                  </a:lnTo>
                  <a:lnTo>
                    <a:pt x="4316886" y="2445265"/>
                  </a:lnTo>
                  <a:lnTo>
                    <a:pt x="4329127" y="2431586"/>
                  </a:lnTo>
                  <a:lnTo>
                    <a:pt x="4339567" y="2416107"/>
                  </a:lnTo>
                  <a:close/>
                  <a:moveTo>
                    <a:pt x="3200245" y="2396517"/>
                  </a:moveTo>
                  <a:lnTo>
                    <a:pt x="3175768" y="2403358"/>
                  </a:lnTo>
                  <a:lnTo>
                    <a:pt x="3106660" y="2427841"/>
                  </a:lnTo>
                  <a:lnTo>
                    <a:pt x="3080744" y="2434682"/>
                  </a:lnTo>
                  <a:lnTo>
                    <a:pt x="3101621" y="2434682"/>
                  </a:lnTo>
                  <a:lnTo>
                    <a:pt x="3118898" y="2431082"/>
                  </a:lnTo>
                  <a:lnTo>
                    <a:pt x="3134375" y="2427841"/>
                  </a:lnTo>
                  <a:lnTo>
                    <a:pt x="3148053" y="2420640"/>
                  </a:lnTo>
                  <a:lnTo>
                    <a:pt x="3172529" y="2408399"/>
                  </a:lnTo>
                  <a:close/>
                  <a:moveTo>
                    <a:pt x="8306491" y="2394483"/>
                  </a:moveTo>
                  <a:lnTo>
                    <a:pt x="8244200" y="2434455"/>
                  </a:lnTo>
                  <a:lnTo>
                    <a:pt x="8237359" y="2439496"/>
                  </a:lnTo>
                  <a:lnTo>
                    <a:pt x="8218276" y="2453540"/>
                  </a:lnTo>
                  <a:lnTo>
                    <a:pt x="8200632" y="2469025"/>
                  </a:lnTo>
                  <a:lnTo>
                    <a:pt x="8185150" y="2484509"/>
                  </a:lnTo>
                  <a:lnTo>
                    <a:pt x="8171467" y="2499994"/>
                  </a:lnTo>
                  <a:lnTo>
                    <a:pt x="8185150" y="2491351"/>
                  </a:lnTo>
                  <a:lnTo>
                    <a:pt x="8207834" y="2474066"/>
                  </a:lnTo>
                  <a:lnTo>
                    <a:pt x="8225117" y="2458582"/>
                  </a:lnTo>
                  <a:lnTo>
                    <a:pt x="8230158" y="2454981"/>
                  </a:lnTo>
                  <a:lnTo>
                    <a:pt x="8252842" y="2437696"/>
                  </a:lnTo>
                  <a:lnTo>
                    <a:pt x="8278766" y="2422211"/>
                  </a:lnTo>
                  <a:lnTo>
                    <a:pt x="8294249" y="2408167"/>
                  </a:lnTo>
                  <a:close/>
                  <a:moveTo>
                    <a:pt x="6187159" y="2389457"/>
                  </a:moveTo>
                  <a:lnTo>
                    <a:pt x="6093196" y="2438051"/>
                  </a:lnTo>
                  <a:lnTo>
                    <a:pt x="6001754" y="2484845"/>
                  </a:lnTo>
                  <a:lnTo>
                    <a:pt x="5937672" y="2519400"/>
                  </a:lnTo>
                  <a:lnTo>
                    <a:pt x="5795827" y="2598950"/>
                  </a:lnTo>
                  <a:lnTo>
                    <a:pt x="5779987" y="2609389"/>
                  </a:lnTo>
                  <a:lnTo>
                    <a:pt x="5807708" y="2604350"/>
                  </a:lnTo>
                  <a:lnTo>
                    <a:pt x="5837229" y="2602550"/>
                  </a:lnTo>
                  <a:lnTo>
                    <a:pt x="5837229" y="2593911"/>
                  </a:lnTo>
                  <a:lnTo>
                    <a:pt x="5840829" y="2587072"/>
                  </a:lnTo>
                  <a:lnTo>
                    <a:pt x="5844069" y="2579873"/>
                  </a:lnTo>
                  <a:lnTo>
                    <a:pt x="5851269" y="2576633"/>
                  </a:lnTo>
                  <a:lnTo>
                    <a:pt x="5859909" y="2571234"/>
                  </a:lnTo>
                  <a:lnTo>
                    <a:pt x="5884030" y="2562595"/>
                  </a:lnTo>
                  <a:lnTo>
                    <a:pt x="5908151" y="2550716"/>
                  </a:lnTo>
                  <a:lnTo>
                    <a:pt x="5932272" y="2536678"/>
                  </a:lnTo>
                  <a:lnTo>
                    <a:pt x="5954952" y="2521200"/>
                  </a:lnTo>
                  <a:lnTo>
                    <a:pt x="6001754" y="2489884"/>
                  </a:lnTo>
                  <a:lnTo>
                    <a:pt x="6024434" y="2477646"/>
                  </a:lnTo>
                  <a:lnTo>
                    <a:pt x="6044955" y="2465767"/>
                  </a:lnTo>
                  <a:lnTo>
                    <a:pt x="6096796" y="2438051"/>
                  </a:lnTo>
                  <a:lnTo>
                    <a:pt x="6152238" y="2408534"/>
                  </a:lnTo>
                  <a:lnTo>
                    <a:pt x="6169879" y="2399895"/>
                  </a:lnTo>
                  <a:close/>
                  <a:moveTo>
                    <a:pt x="3236599" y="2384275"/>
                  </a:moveTo>
                  <a:lnTo>
                    <a:pt x="3232999" y="2386075"/>
                  </a:lnTo>
                  <a:lnTo>
                    <a:pt x="3234799" y="2386075"/>
                  </a:lnTo>
                  <a:close/>
                  <a:moveTo>
                    <a:pt x="1737800" y="2384275"/>
                  </a:moveTo>
                  <a:lnTo>
                    <a:pt x="1727362" y="2391116"/>
                  </a:lnTo>
                  <a:lnTo>
                    <a:pt x="1708284" y="2399757"/>
                  </a:lnTo>
                  <a:lnTo>
                    <a:pt x="1716923" y="2398317"/>
                  </a:lnTo>
                  <a:lnTo>
                    <a:pt x="1729161" y="2398317"/>
                  </a:lnTo>
                  <a:lnTo>
                    <a:pt x="1730601" y="2394717"/>
                  </a:lnTo>
                  <a:lnTo>
                    <a:pt x="1734200" y="2389316"/>
                  </a:lnTo>
                  <a:close/>
                  <a:moveTo>
                    <a:pt x="4275485" y="2379389"/>
                  </a:moveTo>
                  <a:lnTo>
                    <a:pt x="4252804" y="2389829"/>
                  </a:lnTo>
                  <a:lnTo>
                    <a:pt x="4239123" y="2398468"/>
                  </a:lnTo>
                  <a:lnTo>
                    <a:pt x="4216802" y="2412507"/>
                  </a:lnTo>
                  <a:lnTo>
                    <a:pt x="4195921" y="2426546"/>
                  </a:lnTo>
                  <a:lnTo>
                    <a:pt x="4181881" y="2438426"/>
                  </a:lnTo>
                  <a:lnTo>
                    <a:pt x="4166400" y="2450665"/>
                  </a:lnTo>
                  <a:lnTo>
                    <a:pt x="4155960" y="2457504"/>
                  </a:lnTo>
                  <a:lnTo>
                    <a:pt x="4152361" y="2460744"/>
                  </a:lnTo>
                  <a:lnTo>
                    <a:pt x="4178641" y="2445265"/>
                  </a:lnTo>
                  <a:lnTo>
                    <a:pt x="4202762" y="2426546"/>
                  </a:lnTo>
                  <a:lnTo>
                    <a:pt x="4218242" y="2412507"/>
                  </a:lnTo>
                  <a:lnTo>
                    <a:pt x="4235523" y="2403868"/>
                  </a:lnTo>
                  <a:lnTo>
                    <a:pt x="4251364" y="2398468"/>
                  </a:lnTo>
                  <a:lnTo>
                    <a:pt x="4268644" y="2397028"/>
                  </a:lnTo>
                  <a:lnTo>
                    <a:pt x="4271884" y="2388029"/>
                  </a:lnTo>
                  <a:close/>
                  <a:moveTo>
                    <a:pt x="4386369" y="2376150"/>
                  </a:moveTo>
                  <a:lnTo>
                    <a:pt x="4374128" y="2381189"/>
                  </a:lnTo>
                  <a:lnTo>
                    <a:pt x="4358648" y="2391629"/>
                  </a:lnTo>
                  <a:lnTo>
                    <a:pt x="4362248" y="2391629"/>
                  </a:lnTo>
                  <a:lnTo>
                    <a:pt x="4375928" y="2389829"/>
                  </a:lnTo>
                  <a:lnTo>
                    <a:pt x="4379529" y="2388029"/>
                  </a:lnTo>
                  <a:lnTo>
                    <a:pt x="4382769" y="2386589"/>
                  </a:lnTo>
                  <a:lnTo>
                    <a:pt x="4387809" y="2376150"/>
                  </a:lnTo>
                  <a:close/>
                  <a:moveTo>
                    <a:pt x="7163508" y="2368579"/>
                  </a:moveTo>
                  <a:lnTo>
                    <a:pt x="7121747" y="2393056"/>
                  </a:lnTo>
                  <a:lnTo>
                    <a:pt x="7163508" y="2370379"/>
                  </a:lnTo>
                  <a:close/>
                  <a:moveTo>
                    <a:pt x="5152839" y="2357071"/>
                  </a:moveTo>
                  <a:lnTo>
                    <a:pt x="5128358" y="2377590"/>
                  </a:lnTo>
                  <a:lnTo>
                    <a:pt x="5138799" y="2370750"/>
                  </a:lnTo>
                  <a:lnTo>
                    <a:pt x="5145999" y="2363910"/>
                  </a:lnTo>
                  <a:close/>
                  <a:moveTo>
                    <a:pt x="1803309" y="2354751"/>
                  </a:moveTo>
                  <a:lnTo>
                    <a:pt x="1789631" y="2359791"/>
                  </a:lnTo>
                  <a:lnTo>
                    <a:pt x="1798270" y="2358351"/>
                  </a:lnTo>
                  <a:lnTo>
                    <a:pt x="1805109" y="2356551"/>
                  </a:lnTo>
                  <a:close/>
                  <a:moveTo>
                    <a:pt x="7499038" y="2348062"/>
                  </a:moveTo>
                  <a:lnTo>
                    <a:pt x="7479958" y="2356701"/>
                  </a:lnTo>
                  <a:lnTo>
                    <a:pt x="7460877" y="2365340"/>
                  </a:lnTo>
                  <a:lnTo>
                    <a:pt x="7433516" y="2384417"/>
                  </a:lnTo>
                  <a:lnTo>
                    <a:pt x="7486798" y="2359940"/>
                  </a:lnTo>
                  <a:close/>
                  <a:moveTo>
                    <a:pt x="157654" y="2339268"/>
                  </a:moveTo>
                  <a:lnTo>
                    <a:pt x="157654" y="2341069"/>
                  </a:lnTo>
                  <a:lnTo>
                    <a:pt x="162693" y="2339268"/>
                  </a:lnTo>
                  <a:close/>
                  <a:moveTo>
                    <a:pt x="6273562" y="2334024"/>
                  </a:moveTo>
                  <a:lnTo>
                    <a:pt x="6273562" y="2335824"/>
                  </a:lnTo>
                  <a:lnTo>
                    <a:pt x="6276802" y="2337623"/>
                  </a:lnTo>
                  <a:close/>
                  <a:moveTo>
                    <a:pt x="2665371" y="2318385"/>
                  </a:moveTo>
                  <a:lnTo>
                    <a:pt x="2653492" y="2321986"/>
                  </a:lnTo>
                  <a:lnTo>
                    <a:pt x="2643054" y="2325586"/>
                  </a:lnTo>
                  <a:lnTo>
                    <a:pt x="2630816" y="2332427"/>
                  </a:lnTo>
                  <a:lnTo>
                    <a:pt x="2630816" y="2346109"/>
                  </a:lnTo>
                  <a:lnTo>
                    <a:pt x="2635855" y="2344309"/>
                  </a:lnTo>
                  <a:lnTo>
                    <a:pt x="2637655" y="2342869"/>
                  </a:lnTo>
                  <a:lnTo>
                    <a:pt x="2643054" y="2335668"/>
                  </a:lnTo>
                  <a:lnTo>
                    <a:pt x="2648093" y="2332427"/>
                  </a:lnTo>
                  <a:lnTo>
                    <a:pt x="2654932" y="2328827"/>
                  </a:lnTo>
                  <a:lnTo>
                    <a:pt x="2662131" y="2327026"/>
                  </a:lnTo>
                  <a:lnTo>
                    <a:pt x="2668970" y="2327026"/>
                  </a:lnTo>
                  <a:lnTo>
                    <a:pt x="2672569" y="2321986"/>
                  </a:lnTo>
                  <a:lnTo>
                    <a:pt x="2677609" y="2318385"/>
                  </a:lnTo>
                  <a:close/>
                  <a:moveTo>
                    <a:pt x="8728846" y="2318142"/>
                  </a:moveTo>
                  <a:lnTo>
                    <a:pt x="8720205" y="2319942"/>
                  </a:lnTo>
                  <a:lnTo>
                    <a:pt x="8711563" y="2321743"/>
                  </a:lnTo>
                  <a:lnTo>
                    <a:pt x="8702922" y="2325344"/>
                  </a:lnTo>
                  <a:lnTo>
                    <a:pt x="8687439" y="2337227"/>
                  </a:lnTo>
                  <a:lnTo>
                    <a:pt x="8671956" y="2349470"/>
                  </a:lnTo>
                  <a:lnTo>
                    <a:pt x="8654673" y="2363154"/>
                  </a:lnTo>
                  <a:lnTo>
                    <a:pt x="8612906" y="2394483"/>
                  </a:lnTo>
                  <a:lnTo>
                    <a:pt x="8569698" y="2429053"/>
                  </a:lnTo>
                  <a:lnTo>
                    <a:pt x="8526490" y="2463623"/>
                  </a:lnTo>
                  <a:lnTo>
                    <a:pt x="8482923" y="2499994"/>
                  </a:lnTo>
                  <a:lnTo>
                    <a:pt x="8451957" y="2524481"/>
                  </a:lnTo>
                  <a:lnTo>
                    <a:pt x="8479682" y="2510437"/>
                  </a:lnTo>
                  <a:lnTo>
                    <a:pt x="8509207" y="2494952"/>
                  </a:lnTo>
                  <a:lnTo>
                    <a:pt x="8526490" y="2474066"/>
                  </a:lnTo>
                  <a:lnTo>
                    <a:pt x="8545574" y="2456781"/>
                  </a:lnTo>
                  <a:lnTo>
                    <a:pt x="8564657" y="2441297"/>
                  </a:lnTo>
                  <a:lnTo>
                    <a:pt x="8585181" y="2429053"/>
                  </a:lnTo>
                  <a:lnTo>
                    <a:pt x="8606065" y="2418610"/>
                  </a:lnTo>
                  <a:lnTo>
                    <a:pt x="8626588" y="2408167"/>
                  </a:lnTo>
                  <a:lnTo>
                    <a:pt x="8663315" y="2382240"/>
                  </a:lnTo>
                  <a:lnTo>
                    <a:pt x="8671956" y="2369996"/>
                  </a:lnTo>
                  <a:lnTo>
                    <a:pt x="8684198" y="2358113"/>
                  </a:lnTo>
                  <a:lnTo>
                    <a:pt x="8697881" y="2347670"/>
                  </a:lnTo>
                  <a:lnTo>
                    <a:pt x="8709763" y="2337227"/>
                  </a:lnTo>
                  <a:lnTo>
                    <a:pt x="8727046" y="2328585"/>
                  </a:lnTo>
                  <a:lnTo>
                    <a:pt x="8739288" y="2319942"/>
                  </a:lnTo>
                  <a:close/>
                  <a:moveTo>
                    <a:pt x="3186207" y="2313344"/>
                  </a:moveTo>
                  <a:lnTo>
                    <a:pt x="3077504" y="2346109"/>
                  </a:lnTo>
                  <a:lnTo>
                    <a:pt x="3002996" y="2366992"/>
                  </a:lnTo>
                  <a:lnTo>
                    <a:pt x="2930288" y="2386075"/>
                  </a:lnTo>
                  <a:lnTo>
                    <a:pt x="2928488" y="2398317"/>
                  </a:lnTo>
                  <a:lnTo>
                    <a:pt x="2924889" y="2408399"/>
                  </a:lnTo>
                  <a:lnTo>
                    <a:pt x="2938927" y="2403358"/>
                  </a:lnTo>
                  <a:lnTo>
                    <a:pt x="2956204" y="2399757"/>
                  </a:lnTo>
                  <a:lnTo>
                    <a:pt x="2968442" y="2399757"/>
                  </a:lnTo>
                  <a:lnTo>
                    <a:pt x="2987159" y="2391116"/>
                  </a:lnTo>
                  <a:lnTo>
                    <a:pt x="3008035" y="2386075"/>
                  </a:lnTo>
                  <a:lnTo>
                    <a:pt x="3025313" y="2378874"/>
                  </a:lnTo>
                  <a:lnTo>
                    <a:pt x="3032152" y="2375634"/>
                  </a:lnTo>
                  <a:lnTo>
                    <a:pt x="3037551" y="2370233"/>
                  </a:lnTo>
                  <a:lnTo>
                    <a:pt x="3051229" y="2358351"/>
                  </a:lnTo>
                  <a:lnTo>
                    <a:pt x="3061667" y="2372033"/>
                  </a:lnTo>
                  <a:lnTo>
                    <a:pt x="3061667" y="2373833"/>
                  </a:lnTo>
                  <a:lnTo>
                    <a:pt x="3067066" y="2368793"/>
                  </a:lnTo>
                  <a:lnTo>
                    <a:pt x="3072105" y="2365192"/>
                  </a:lnTo>
                  <a:lnTo>
                    <a:pt x="3078944" y="2363392"/>
                  </a:lnTo>
                  <a:lnTo>
                    <a:pt x="3086143" y="2363392"/>
                  </a:lnTo>
                  <a:lnTo>
                    <a:pt x="3086143" y="2358351"/>
                  </a:lnTo>
                  <a:lnTo>
                    <a:pt x="3089383" y="2354751"/>
                  </a:lnTo>
                  <a:lnTo>
                    <a:pt x="3094782" y="2347910"/>
                  </a:lnTo>
                  <a:lnTo>
                    <a:pt x="3099821" y="2342869"/>
                  </a:lnTo>
                  <a:lnTo>
                    <a:pt x="3106660" y="2342869"/>
                  </a:lnTo>
                  <a:lnTo>
                    <a:pt x="3134375" y="2341069"/>
                  </a:lnTo>
                  <a:lnTo>
                    <a:pt x="3144814" y="2339268"/>
                  </a:lnTo>
                  <a:lnTo>
                    <a:pt x="3156691" y="2335668"/>
                  </a:lnTo>
                  <a:lnTo>
                    <a:pt x="3165690" y="2332427"/>
                  </a:lnTo>
                  <a:lnTo>
                    <a:pt x="3174329" y="2327026"/>
                  </a:lnTo>
                  <a:lnTo>
                    <a:pt x="3179368" y="2321986"/>
                  </a:lnTo>
                  <a:lnTo>
                    <a:pt x="3184767" y="2315145"/>
                  </a:lnTo>
                  <a:close/>
                  <a:moveTo>
                    <a:pt x="4197721" y="2312074"/>
                  </a:moveTo>
                  <a:lnTo>
                    <a:pt x="4199522" y="2325753"/>
                  </a:lnTo>
                  <a:lnTo>
                    <a:pt x="4161360" y="2331153"/>
                  </a:lnTo>
                  <a:lnTo>
                    <a:pt x="4124639" y="2332953"/>
                  </a:lnTo>
                  <a:lnTo>
                    <a:pt x="4128240" y="2348431"/>
                  </a:lnTo>
                  <a:lnTo>
                    <a:pt x="4131839" y="2360311"/>
                  </a:lnTo>
                  <a:lnTo>
                    <a:pt x="4135080" y="2372550"/>
                  </a:lnTo>
                  <a:lnTo>
                    <a:pt x="4138680" y="2389829"/>
                  </a:lnTo>
                  <a:lnTo>
                    <a:pt x="4168200" y="2370750"/>
                  </a:lnTo>
                  <a:lnTo>
                    <a:pt x="4199522" y="2348431"/>
                  </a:lnTo>
                  <a:lnTo>
                    <a:pt x="4237323" y="2322513"/>
                  </a:lnTo>
                  <a:lnTo>
                    <a:pt x="4200962" y="2325753"/>
                  </a:lnTo>
                  <a:close/>
                  <a:moveTo>
                    <a:pt x="3440686" y="2311544"/>
                  </a:moveTo>
                  <a:lnTo>
                    <a:pt x="3406132" y="2321986"/>
                  </a:lnTo>
                  <a:lnTo>
                    <a:pt x="3371577" y="2334228"/>
                  </a:lnTo>
                  <a:lnTo>
                    <a:pt x="3337023" y="2347910"/>
                  </a:lnTo>
                  <a:lnTo>
                    <a:pt x="3357899" y="2344309"/>
                  </a:lnTo>
                  <a:lnTo>
                    <a:pt x="3380215" y="2342869"/>
                  </a:lnTo>
                  <a:lnTo>
                    <a:pt x="3394253" y="2334228"/>
                  </a:lnTo>
                  <a:lnTo>
                    <a:pt x="3407931" y="2325586"/>
                  </a:lnTo>
                  <a:lnTo>
                    <a:pt x="3423409" y="2318385"/>
                  </a:lnTo>
                  <a:close/>
                  <a:moveTo>
                    <a:pt x="3503316" y="2297862"/>
                  </a:moveTo>
                  <a:lnTo>
                    <a:pt x="3472889" y="2304600"/>
                  </a:lnTo>
                  <a:lnTo>
                    <a:pt x="3472001" y="2304703"/>
                  </a:lnTo>
                  <a:lnTo>
                    <a:pt x="3456163" y="2308304"/>
                  </a:lnTo>
                  <a:lnTo>
                    <a:pt x="3472889" y="2304600"/>
                  </a:lnTo>
                  <a:lnTo>
                    <a:pt x="3487478" y="2302903"/>
                  </a:lnTo>
                  <a:close/>
                  <a:moveTo>
                    <a:pt x="7315793" y="2287590"/>
                  </a:moveTo>
                  <a:lnTo>
                    <a:pt x="7298512" y="2296228"/>
                  </a:lnTo>
                  <a:lnTo>
                    <a:pt x="7301752" y="2296228"/>
                  </a:lnTo>
                  <a:lnTo>
                    <a:pt x="7308593" y="2292629"/>
                  </a:lnTo>
                  <a:close/>
                  <a:moveTo>
                    <a:pt x="8593822" y="2285372"/>
                  </a:moveTo>
                  <a:lnTo>
                    <a:pt x="8550615" y="2318142"/>
                  </a:lnTo>
                  <a:lnTo>
                    <a:pt x="8463839" y="2385841"/>
                  </a:lnTo>
                  <a:lnTo>
                    <a:pt x="8386065" y="2446338"/>
                  </a:lnTo>
                  <a:lnTo>
                    <a:pt x="8313332" y="2499994"/>
                  </a:lnTo>
                  <a:lnTo>
                    <a:pt x="8304691" y="2508636"/>
                  </a:lnTo>
                  <a:lnTo>
                    <a:pt x="8291009" y="2517279"/>
                  </a:lnTo>
                  <a:lnTo>
                    <a:pt x="8273725" y="2527722"/>
                  </a:lnTo>
                  <a:lnTo>
                    <a:pt x="8252842" y="2536364"/>
                  </a:lnTo>
                  <a:lnTo>
                    <a:pt x="8237359" y="2546807"/>
                  </a:lnTo>
                  <a:lnTo>
                    <a:pt x="8228717" y="2555450"/>
                  </a:lnTo>
                  <a:lnTo>
                    <a:pt x="8225117" y="2559051"/>
                  </a:lnTo>
                  <a:lnTo>
                    <a:pt x="8225117" y="2560851"/>
                  </a:lnTo>
                  <a:lnTo>
                    <a:pt x="8225117" y="2562652"/>
                  </a:lnTo>
                  <a:lnTo>
                    <a:pt x="8228717" y="2564092"/>
                  </a:lnTo>
                  <a:lnTo>
                    <a:pt x="8233758" y="2567693"/>
                  </a:lnTo>
                  <a:lnTo>
                    <a:pt x="8242400" y="2569494"/>
                  </a:lnTo>
                  <a:lnTo>
                    <a:pt x="8258243" y="2572734"/>
                  </a:lnTo>
                  <a:lnTo>
                    <a:pt x="8270125" y="2579937"/>
                  </a:lnTo>
                  <a:lnTo>
                    <a:pt x="8315133" y="2534564"/>
                  </a:lnTo>
                  <a:lnTo>
                    <a:pt x="8358340" y="2493152"/>
                  </a:lnTo>
                  <a:lnTo>
                    <a:pt x="8401908" y="2456781"/>
                  </a:lnTo>
                  <a:lnTo>
                    <a:pt x="8441515" y="2424012"/>
                  </a:lnTo>
                  <a:lnTo>
                    <a:pt x="8599223" y="2285372"/>
                  </a:lnTo>
                  <a:close/>
                  <a:moveTo>
                    <a:pt x="1964563" y="2278779"/>
                  </a:moveTo>
                  <a:lnTo>
                    <a:pt x="1895095" y="2309744"/>
                  </a:lnTo>
                  <a:lnTo>
                    <a:pt x="1827785" y="2342869"/>
                  </a:lnTo>
                  <a:lnTo>
                    <a:pt x="1862340" y="2328827"/>
                  </a:lnTo>
                  <a:lnTo>
                    <a:pt x="1895095" y="2313344"/>
                  </a:lnTo>
                  <a:lnTo>
                    <a:pt x="1929649" y="2297862"/>
                  </a:lnTo>
                  <a:close/>
                  <a:moveTo>
                    <a:pt x="6006794" y="2277151"/>
                  </a:moveTo>
                  <a:lnTo>
                    <a:pt x="5956752" y="2308107"/>
                  </a:lnTo>
                  <a:lnTo>
                    <a:pt x="5904911" y="2339423"/>
                  </a:lnTo>
                  <a:lnTo>
                    <a:pt x="5923631" y="2330784"/>
                  </a:lnTo>
                  <a:lnTo>
                    <a:pt x="5948112" y="2320345"/>
                  </a:lnTo>
                  <a:lnTo>
                    <a:pt x="5968633" y="2306667"/>
                  </a:lnTo>
                  <a:lnTo>
                    <a:pt x="5989513" y="2292629"/>
                  </a:lnTo>
                  <a:close/>
                  <a:moveTo>
                    <a:pt x="8933363" y="2276730"/>
                  </a:moveTo>
                  <a:lnTo>
                    <a:pt x="8851988" y="2332186"/>
                  </a:lnTo>
                  <a:lnTo>
                    <a:pt x="8815622" y="2358113"/>
                  </a:lnTo>
                  <a:lnTo>
                    <a:pt x="8780696" y="2385841"/>
                  </a:lnTo>
                  <a:lnTo>
                    <a:pt x="8670156" y="2469025"/>
                  </a:lnTo>
                  <a:lnTo>
                    <a:pt x="8611105" y="2510437"/>
                  </a:lnTo>
                  <a:lnTo>
                    <a:pt x="8554215" y="2550408"/>
                  </a:lnTo>
                  <a:lnTo>
                    <a:pt x="8512448" y="2578136"/>
                  </a:lnTo>
                  <a:lnTo>
                    <a:pt x="8472481" y="2600462"/>
                  </a:lnTo>
                  <a:lnTo>
                    <a:pt x="8458798" y="2612706"/>
                  </a:lnTo>
                  <a:lnTo>
                    <a:pt x="8446556" y="2622789"/>
                  </a:lnTo>
                  <a:lnTo>
                    <a:pt x="8436474" y="2635032"/>
                  </a:lnTo>
                  <a:lnTo>
                    <a:pt x="8429633" y="2645475"/>
                  </a:lnTo>
                  <a:lnTo>
                    <a:pt x="8436474" y="2649076"/>
                  </a:lnTo>
                  <a:lnTo>
                    <a:pt x="8441515" y="2654118"/>
                  </a:lnTo>
                  <a:lnTo>
                    <a:pt x="8446556" y="2655918"/>
                  </a:lnTo>
                  <a:lnTo>
                    <a:pt x="8462399" y="2638633"/>
                  </a:lnTo>
                  <a:lnTo>
                    <a:pt x="8477882" y="2621348"/>
                  </a:lnTo>
                  <a:lnTo>
                    <a:pt x="8493364" y="2607304"/>
                  </a:lnTo>
                  <a:lnTo>
                    <a:pt x="8510647" y="2593620"/>
                  </a:lnTo>
                  <a:lnTo>
                    <a:pt x="8526490" y="2584978"/>
                  </a:lnTo>
                  <a:lnTo>
                    <a:pt x="8541973" y="2572734"/>
                  </a:lnTo>
                  <a:lnTo>
                    <a:pt x="8559256" y="2557250"/>
                  </a:lnTo>
                  <a:lnTo>
                    <a:pt x="8578340" y="2538165"/>
                  </a:lnTo>
                  <a:lnTo>
                    <a:pt x="8581940" y="2534564"/>
                  </a:lnTo>
                  <a:lnTo>
                    <a:pt x="8588781" y="2534564"/>
                  </a:lnTo>
                  <a:lnTo>
                    <a:pt x="8593822" y="2534564"/>
                  </a:lnTo>
                  <a:lnTo>
                    <a:pt x="8600663" y="2536364"/>
                  </a:lnTo>
                  <a:lnTo>
                    <a:pt x="8612906" y="2519079"/>
                  </a:lnTo>
                  <a:lnTo>
                    <a:pt x="8628388" y="2505035"/>
                  </a:lnTo>
                  <a:lnTo>
                    <a:pt x="8644231" y="2491351"/>
                  </a:lnTo>
                  <a:lnTo>
                    <a:pt x="8663315" y="2482709"/>
                  </a:lnTo>
                  <a:lnTo>
                    <a:pt x="8680598" y="2474066"/>
                  </a:lnTo>
                  <a:lnTo>
                    <a:pt x="8696081" y="2461823"/>
                  </a:lnTo>
                  <a:lnTo>
                    <a:pt x="8711563" y="2448139"/>
                  </a:lnTo>
                  <a:lnTo>
                    <a:pt x="8725606" y="2432654"/>
                  </a:lnTo>
                  <a:lnTo>
                    <a:pt x="8728846" y="2429053"/>
                  </a:lnTo>
                  <a:lnTo>
                    <a:pt x="8732447" y="2427613"/>
                  </a:lnTo>
                  <a:lnTo>
                    <a:pt x="8747930" y="2422211"/>
                  </a:lnTo>
                  <a:lnTo>
                    <a:pt x="8763413" y="2417170"/>
                  </a:lnTo>
                  <a:lnTo>
                    <a:pt x="8775655" y="2409968"/>
                  </a:lnTo>
                  <a:lnTo>
                    <a:pt x="8777455" y="2403126"/>
                  </a:lnTo>
                  <a:lnTo>
                    <a:pt x="8780696" y="2396284"/>
                  </a:lnTo>
                  <a:lnTo>
                    <a:pt x="8786097" y="2389082"/>
                  </a:lnTo>
                  <a:lnTo>
                    <a:pt x="8791137" y="2382240"/>
                  </a:lnTo>
                  <a:lnTo>
                    <a:pt x="8796539" y="2377198"/>
                  </a:lnTo>
                  <a:lnTo>
                    <a:pt x="8803380" y="2373597"/>
                  </a:lnTo>
                  <a:lnTo>
                    <a:pt x="8810221" y="2369996"/>
                  </a:lnTo>
                  <a:lnTo>
                    <a:pt x="8817422" y="2368556"/>
                  </a:lnTo>
                  <a:lnTo>
                    <a:pt x="8827864" y="2369996"/>
                  </a:lnTo>
                  <a:lnTo>
                    <a:pt x="8837946" y="2359553"/>
                  </a:lnTo>
                  <a:lnTo>
                    <a:pt x="8848388" y="2347670"/>
                  </a:lnTo>
                  <a:lnTo>
                    <a:pt x="8857029" y="2342629"/>
                  </a:lnTo>
                  <a:lnTo>
                    <a:pt x="8863871" y="2337227"/>
                  </a:lnTo>
                  <a:lnTo>
                    <a:pt x="8872512" y="2333986"/>
                  </a:lnTo>
                  <a:lnTo>
                    <a:pt x="8881153" y="2333986"/>
                  </a:lnTo>
                  <a:lnTo>
                    <a:pt x="8886555" y="2323543"/>
                  </a:lnTo>
                  <a:lnTo>
                    <a:pt x="8891595" y="2316701"/>
                  </a:lnTo>
                  <a:lnTo>
                    <a:pt x="8895196" y="2311300"/>
                  </a:lnTo>
                  <a:lnTo>
                    <a:pt x="8903838" y="2300857"/>
                  </a:lnTo>
                  <a:close/>
                  <a:moveTo>
                    <a:pt x="6280402" y="2264912"/>
                  </a:moveTo>
                  <a:lnTo>
                    <a:pt x="6280402" y="2266712"/>
                  </a:lnTo>
                  <a:lnTo>
                    <a:pt x="6282202" y="2264912"/>
                  </a:lnTo>
                  <a:close/>
                  <a:moveTo>
                    <a:pt x="1770554" y="2256096"/>
                  </a:moveTo>
                  <a:lnTo>
                    <a:pt x="1744639" y="2264737"/>
                  </a:lnTo>
                  <a:lnTo>
                    <a:pt x="1671931" y="2296062"/>
                  </a:lnTo>
                  <a:lnTo>
                    <a:pt x="1631977" y="2313344"/>
                  </a:lnTo>
                  <a:lnTo>
                    <a:pt x="1593823" y="2332427"/>
                  </a:lnTo>
                  <a:lnTo>
                    <a:pt x="1595623" y="2351150"/>
                  </a:lnTo>
                  <a:lnTo>
                    <a:pt x="1601022" y="2363392"/>
                  </a:lnTo>
                  <a:lnTo>
                    <a:pt x="1623338" y="2352950"/>
                  </a:lnTo>
                  <a:lnTo>
                    <a:pt x="1646014" y="2339268"/>
                  </a:lnTo>
                  <a:lnTo>
                    <a:pt x="1652854" y="2334228"/>
                  </a:lnTo>
                  <a:lnTo>
                    <a:pt x="1659692" y="2330627"/>
                  </a:lnTo>
                  <a:lnTo>
                    <a:pt x="1666891" y="2327026"/>
                  </a:lnTo>
                  <a:lnTo>
                    <a:pt x="1675530" y="2327026"/>
                  </a:lnTo>
                  <a:lnTo>
                    <a:pt x="1675530" y="2321986"/>
                  </a:lnTo>
                  <a:lnTo>
                    <a:pt x="1680569" y="2316945"/>
                  </a:lnTo>
                  <a:lnTo>
                    <a:pt x="1685968" y="2311544"/>
                  </a:lnTo>
                  <a:lnTo>
                    <a:pt x="1692807" y="2309744"/>
                  </a:lnTo>
                  <a:lnTo>
                    <a:pt x="1701446" y="2308304"/>
                  </a:lnTo>
                  <a:lnTo>
                    <a:pt x="1713324" y="2309744"/>
                  </a:lnTo>
                  <a:lnTo>
                    <a:pt x="1723762" y="2309744"/>
                  </a:lnTo>
                  <a:lnTo>
                    <a:pt x="1732401" y="2306503"/>
                  </a:lnTo>
                  <a:lnTo>
                    <a:pt x="1742839" y="2301103"/>
                  </a:lnTo>
                  <a:lnTo>
                    <a:pt x="1747878" y="2294262"/>
                  </a:lnTo>
                  <a:lnTo>
                    <a:pt x="1755077" y="2291021"/>
                  </a:lnTo>
                  <a:lnTo>
                    <a:pt x="1770554" y="2282020"/>
                  </a:lnTo>
                  <a:lnTo>
                    <a:pt x="1770554" y="2273378"/>
                  </a:lnTo>
                  <a:close/>
                  <a:moveTo>
                    <a:pt x="1586984" y="2252855"/>
                  </a:moveTo>
                  <a:lnTo>
                    <a:pt x="1575106" y="2261497"/>
                  </a:lnTo>
                  <a:lnTo>
                    <a:pt x="1562868" y="2270138"/>
                  </a:lnTo>
                  <a:lnTo>
                    <a:pt x="1568267" y="2268338"/>
                  </a:lnTo>
                  <a:lnTo>
                    <a:pt x="1578346" y="2261497"/>
                  </a:lnTo>
                  <a:close/>
                  <a:moveTo>
                    <a:pt x="1616499" y="2238813"/>
                  </a:moveTo>
                  <a:lnTo>
                    <a:pt x="1606061" y="2243854"/>
                  </a:lnTo>
                  <a:lnTo>
                    <a:pt x="1611100" y="2245654"/>
                  </a:lnTo>
                  <a:close/>
                  <a:moveTo>
                    <a:pt x="8514248" y="2238559"/>
                  </a:moveTo>
                  <a:lnTo>
                    <a:pt x="8507407" y="2240359"/>
                  </a:lnTo>
                  <a:lnTo>
                    <a:pt x="8496965" y="2247201"/>
                  </a:lnTo>
                  <a:lnTo>
                    <a:pt x="8488323" y="2254043"/>
                  </a:lnTo>
                  <a:lnTo>
                    <a:pt x="8445116" y="2285372"/>
                  </a:lnTo>
                  <a:lnTo>
                    <a:pt x="8410550" y="2313100"/>
                  </a:lnTo>
                  <a:lnTo>
                    <a:pt x="8387866" y="2332186"/>
                  </a:lnTo>
                  <a:lnTo>
                    <a:pt x="8379224" y="2340828"/>
                  </a:lnTo>
                  <a:lnTo>
                    <a:pt x="8400108" y="2326784"/>
                  </a:lnTo>
                  <a:lnTo>
                    <a:pt x="8437915" y="2295815"/>
                  </a:lnTo>
                  <a:lnTo>
                    <a:pt x="8477882" y="2262686"/>
                  </a:lnTo>
                  <a:lnTo>
                    <a:pt x="8481122" y="2261245"/>
                  </a:lnTo>
                  <a:lnTo>
                    <a:pt x="8495165" y="2252603"/>
                  </a:lnTo>
                  <a:lnTo>
                    <a:pt x="8510647" y="2242160"/>
                  </a:lnTo>
                  <a:lnTo>
                    <a:pt x="8512448" y="2240359"/>
                  </a:lnTo>
                  <a:close/>
                  <a:moveTo>
                    <a:pt x="4434611" y="2227119"/>
                  </a:moveTo>
                  <a:lnTo>
                    <a:pt x="4434611" y="2242598"/>
                  </a:lnTo>
                  <a:lnTo>
                    <a:pt x="4441811" y="2241158"/>
                  </a:lnTo>
                  <a:lnTo>
                    <a:pt x="4440011" y="2235759"/>
                  </a:lnTo>
                  <a:lnTo>
                    <a:pt x="4436411" y="2230719"/>
                  </a:lnTo>
                  <a:close/>
                  <a:moveTo>
                    <a:pt x="1678769" y="2221531"/>
                  </a:moveTo>
                  <a:lnTo>
                    <a:pt x="1654653" y="2228372"/>
                  </a:lnTo>
                  <a:lnTo>
                    <a:pt x="1628737" y="2235213"/>
                  </a:lnTo>
                  <a:lnTo>
                    <a:pt x="1630177" y="2235213"/>
                  </a:lnTo>
                  <a:lnTo>
                    <a:pt x="1640615" y="2237013"/>
                  </a:lnTo>
                  <a:lnTo>
                    <a:pt x="1647814" y="2238813"/>
                  </a:lnTo>
                  <a:lnTo>
                    <a:pt x="1652854" y="2237013"/>
                  </a:lnTo>
                  <a:lnTo>
                    <a:pt x="1663292" y="2231972"/>
                  </a:lnTo>
                  <a:close/>
                  <a:moveTo>
                    <a:pt x="8096934" y="2217673"/>
                  </a:moveTo>
                  <a:lnTo>
                    <a:pt x="8083251" y="2228116"/>
                  </a:lnTo>
                  <a:lnTo>
                    <a:pt x="8067409" y="2236758"/>
                  </a:lnTo>
                  <a:lnTo>
                    <a:pt x="8038243" y="2259445"/>
                  </a:lnTo>
                  <a:lnTo>
                    <a:pt x="8003677" y="2281771"/>
                  </a:lnTo>
                  <a:lnTo>
                    <a:pt x="7995036" y="2288973"/>
                  </a:lnTo>
                  <a:lnTo>
                    <a:pt x="7986394" y="2297616"/>
                  </a:lnTo>
                  <a:lnTo>
                    <a:pt x="7980993" y="2304458"/>
                  </a:lnTo>
                  <a:lnTo>
                    <a:pt x="7977753" y="2313100"/>
                  </a:lnTo>
                  <a:lnTo>
                    <a:pt x="7982794" y="2309499"/>
                  </a:lnTo>
                  <a:lnTo>
                    <a:pt x="7988195" y="2306258"/>
                  </a:lnTo>
                  <a:lnTo>
                    <a:pt x="8005118" y="2288973"/>
                  </a:lnTo>
                  <a:lnTo>
                    <a:pt x="8020960" y="2276730"/>
                  </a:lnTo>
                  <a:lnTo>
                    <a:pt x="8038243" y="2266287"/>
                  </a:lnTo>
                  <a:lnTo>
                    <a:pt x="8055527" y="2254043"/>
                  </a:lnTo>
                  <a:lnTo>
                    <a:pt x="8071009" y="2245401"/>
                  </a:lnTo>
                  <a:lnTo>
                    <a:pt x="8083251" y="2233157"/>
                  </a:lnTo>
                  <a:close/>
                  <a:moveTo>
                    <a:pt x="3534271" y="2195607"/>
                  </a:moveTo>
                  <a:lnTo>
                    <a:pt x="3456163" y="2223331"/>
                  </a:lnTo>
                  <a:lnTo>
                    <a:pt x="3382015" y="2249255"/>
                  </a:lnTo>
                  <a:lnTo>
                    <a:pt x="3241638" y="2296062"/>
                  </a:lnTo>
                  <a:lnTo>
                    <a:pt x="3200245" y="2309744"/>
                  </a:lnTo>
                  <a:lnTo>
                    <a:pt x="3208883" y="2311544"/>
                  </a:lnTo>
                  <a:lnTo>
                    <a:pt x="3214282" y="2316945"/>
                  </a:lnTo>
                  <a:lnTo>
                    <a:pt x="3221121" y="2318385"/>
                  </a:lnTo>
                  <a:lnTo>
                    <a:pt x="3226160" y="2313344"/>
                  </a:lnTo>
                  <a:lnTo>
                    <a:pt x="3234799" y="2304703"/>
                  </a:lnTo>
                  <a:lnTo>
                    <a:pt x="3240198" y="2302903"/>
                  </a:lnTo>
                  <a:lnTo>
                    <a:pt x="3247037" y="2301103"/>
                  </a:lnTo>
                  <a:lnTo>
                    <a:pt x="3279792" y="2294262"/>
                  </a:lnTo>
                  <a:lnTo>
                    <a:pt x="3312547" y="2283820"/>
                  </a:lnTo>
                  <a:lnTo>
                    <a:pt x="3349261" y="2271938"/>
                  </a:lnTo>
                  <a:lnTo>
                    <a:pt x="3387055" y="2256096"/>
                  </a:lnTo>
                  <a:lnTo>
                    <a:pt x="3427008" y="2240614"/>
                  </a:lnTo>
                  <a:lnTo>
                    <a:pt x="3463362" y="2226571"/>
                  </a:lnTo>
                  <a:lnTo>
                    <a:pt x="3499716" y="2214690"/>
                  </a:lnTo>
                  <a:lnTo>
                    <a:pt x="3534271" y="2206048"/>
                  </a:lnTo>
                  <a:close/>
                  <a:moveTo>
                    <a:pt x="825707" y="2178324"/>
                  </a:moveTo>
                  <a:lnTo>
                    <a:pt x="730322" y="2221531"/>
                  </a:lnTo>
                  <a:lnTo>
                    <a:pt x="638537" y="2264737"/>
                  </a:lnTo>
                  <a:lnTo>
                    <a:pt x="501759" y="2325586"/>
                  </a:lnTo>
                  <a:lnTo>
                    <a:pt x="339065" y="2405158"/>
                  </a:lnTo>
                  <a:lnTo>
                    <a:pt x="183570" y="2481129"/>
                  </a:lnTo>
                  <a:lnTo>
                    <a:pt x="183570" y="2491571"/>
                  </a:lnTo>
                  <a:lnTo>
                    <a:pt x="179971" y="2500212"/>
                  </a:lnTo>
                  <a:lnTo>
                    <a:pt x="186809" y="2496612"/>
                  </a:lnTo>
                  <a:lnTo>
                    <a:pt x="205886" y="2487970"/>
                  </a:lnTo>
                  <a:lnTo>
                    <a:pt x="226763" y="2477889"/>
                  </a:lnTo>
                  <a:lnTo>
                    <a:pt x="245840" y="2465647"/>
                  </a:lnTo>
                  <a:lnTo>
                    <a:pt x="264917" y="2453765"/>
                  </a:lnTo>
                  <a:lnTo>
                    <a:pt x="269956" y="2450165"/>
                  </a:lnTo>
                  <a:lnTo>
                    <a:pt x="276795" y="2450165"/>
                  </a:lnTo>
                  <a:lnTo>
                    <a:pt x="289033" y="2451965"/>
                  </a:lnTo>
                  <a:lnTo>
                    <a:pt x="299471" y="2451965"/>
                  </a:lnTo>
                  <a:lnTo>
                    <a:pt x="309910" y="2448365"/>
                  </a:lnTo>
                  <a:lnTo>
                    <a:pt x="321788" y="2443324"/>
                  </a:lnTo>
                  <a:lnTo>
                    <a:pt x="332226" y="2439723"/>
                  </a:lnTo>
                  <a:lnTo>
                    <a:pt x="344464" y="2436483"/>
                  </a:lnTo>
                  <a:lnTo>
                    <a:pt x="354543" y="2429282"/>
                  </a:lnTo>
                  <a:lnTo>
                    <a:pt x="364981" y="2422441"/>
                  </a:lnTo>
                  <a:lnTo>
                    <a:pt x="389457" y="2406958"/>
                  </a:lnTo>
                  <a:lnTo>
                    <a:pt x="410334" y="2392916"/>
                  </a:lnTo>
                  <a:lnTo>
                    <a:pt x="420772" y="2387876"/>
                  </a:lnTo>
                  <a:lnTo>
                    <a:pt x="432650" y="2382475"/>
                  </a:lnTo>
                  <a:lnTo>
                    <a:pt x="455326" y="2377434"/>
                  </a:lnTo>
                  <a:lnTo>
                    <a:pt x="418972" y="2377434"/>
                  </a:lnTo>
                  <a:lnTo>
                    <a:pt x="519036" y="2342869"/>
                  </a:lnTo>
                  <a:lnTo>
                    <a:pt x="526235" y="2337468"/>
                  </a:lnTo>
                  <a:lnTo>
                    <a:pt x="534873" y="2335668"/>
                  </a:lnTo>
                  <a:lnTo>
                    <a:pt x="545312" y="2335668"/>
                  </a:lnTo>
                  <a:lnTo>
                    <a:pt x="555750" y="2332427"/>
                  </a:lnTo>
                  <a:lnTo>
                    <a:pt x="564389" y="2328827"/>
                  </a:lnTo>
                  <a:lnTo>
                    <a:pt x="567628" y="2327026"/>
                  </a:lnTo>
                  <a:lnTo>
                    <a:pt x="571228" y="2323786"/>
                  </a:lnTo>
                  <a:lnTo>
                    <a:pt x="574827" y="2318385"/>
                  </a:lnTo>
                  <a:lnTo>
                    <a:pt x="579866" y="2313344"/>
                  </a:lnTo>
                  <a:lnTo>
                    <a:pt x="592104" y="2308304"/>
                  </a:lnTo>
                  <a:lnTo>
                    <a:pt x="603982" y="2304703"/>
                  </a:lnTo>
                  <a:lnTo>
                    <a:pt x="619460" y="2306503"/>
                  </a:lnTo>
                  <a:lnTo>
                    <a:pt x="621260" y="2296062"/>
                  </a:lnTo>
                  <a:lnTo>
                    <a:pt x="626299" y="2291021"/>
                  </a:lnTo>
                  <a:lnTo>
                    <a:pt x="631698" y="2287421"/>
                  </a:lnTo>
                  <a:lnTo>
                    <a:pt x="638537" y="2285620"/>
                  </a:lnTo>
                  <a:lnTo>
                    <a:pt x="647175" y="2285620"/>
                  </a:lnTo>
                  <a:lnTo>
                    <a:pt x="674891" y="2276979"/>
                  </a:lnTo>
                  <a:lnTo>
                    <a:pt x="701167" y="2266537"/>
                  </a:lnTo>
                  <a:lnTo>
                    <a:pt x="719884" y="2256096"/>
                  </a:lnTo>
                  <a:lnTo>
                    <a:pt x="733921" y="2243854"/>
                  </a:lnTo>
                  <a:lnTo>
                    <a:pt x="749399" y="2231972"/>
                  </a:lnTo>
                  <a:lnTo>
                    <a:pt x="769916" y="2219730"/>
                  </a:lnTo>
                  <a:lnTo>
                    <a:pt x="794392" y="2207489"/>
                  </a:lnTo>
                  <a:lnTo>
                    <a:pt x="822107" y="2198847"/>
                  </a:lnTo>
                  <a:lnTo>
                    <a:pt x="823907" y="2188766"/>
                  </a:lnTo>
                  <a:close/>
                  <a:moveTo>
                    <a:pt x="7364034" y="2174924"/>
                  </a:moveTo>
                  <a:lnTo>
                    <a:pt x="7336313" y="2192202"/>
                  </a:lnTo>
                  <a:lnTo>
                    <a:pt x="7339913" y="2190402"/>
                  </a:lnTo>
                  <a:lnTo>
                    <a:pt x="7353594" y="2183563"/>
                  </a:lnTo>
                  <a:lnTo>
                    <a:pt x="7358994" y="2180323"/>
                  </a:lnTo>
                  <a:close/>
                  <a:moveTo>
                    <a:pt x="2964842" y="2171483"/>
                  </a:moveTo>
                  <a:lnTo>
                    <a:pt x="2963578" y="2172415"/>
                  </a:lnTo>
                  <a:lnTo>
                    <a:pt x="2921650" y="2185165"/>
                  </a:lnTo>
                  <a:lnTo>
                    <a:pt x="2921650" y="2197407"/>
                  </a:lnTo>
                  <a:lnTo>
                    <a:pt x="2930288" y="2197407"/>
                  </a:lnTo>
                  <a:lnTo>
                    <a:pt x="2935327" y="2195607"/>
                  </a:lnTo>
                  <a:lnTo>
                    <a:pt x="2943966" y="2188766"/>
                  </a:lnTo>
                  <a:lnTo>
                    <a:pt x="2954404" y="2180125"/>
                  </a:lnTo>
                  <a:lnTo>
                    <a:pt x="2958004" y="2176524"/>
                  </a:lnTo>
                  <a:lnTo>
                    <a:pt x="2963578" y="2172415"/>
                  </a:lnTo>
                  <a:lnTo>
                    <a:pt x="2966642" y="2171483"/>
                  </a:lnTo>
                  <a:close/>
                  <a:moveTo>
                    <a:pt x="8455198" y="2171219"/>
                  </a:moveTo>
                  <a:lnTo>
                    <a:pt x="8323774" y="2264486"/>
                  </a:lnTo>
                  <a:lnTo>
                    <a:pt x="8310092" y="2274929"/>
                  </a:lnTo>
                  <a:lnTo>
                    <a:pt x="8228717" y="2335426"/>
                  </a:lnTo>
                  <a:lnTo>
                    <a:pt x="8157785" y="2392683"/>
                  </a:lnTo>
                  <a:lnTo>
                    <a:pt x="8147343" y="2401325"/>
                  </a:lnTo>
                  <a:lnTo>
                    <a:pt x="8135101" y="2409968"/>
                  </a:lnTo>
                  <a:lnTo>
                    <a:pt x="8107376" y="2427613"/>
                  </a:lnTo>
                  <a:lnTo>
                    <a:pt x="8104135" y="2430854"/>
                  </a:lnTo>
                  <a:lnTo>
                    <a:pt x="8100535" y="2434455"/>
                  </a:lnTo>
                  <a:lnTo>
                    <a:pt x="8096934" y="2439496"/>
                  </a:lnTo>
                  <a:lnTo>
                    <a:pt x="8095134" y="2446338"/>
                  </a:lnTo>
                  <a:lnTo>
                    <a:pt x="8124659" y="2424012"/>
                  </a:lnTo>
                  <a:lnTo>
                    <a:pt x="8150583" y="2406727"/>
                  </a:lnTo>
                  <a:lnTo>
                    <a:pt x="8178308" y="2387641"/>
                  </a:lnTo>
                  <a:lnTo>
                    <a:pt x="8214675" y="2358113"/>
                  </a:lnTo>
                  <a:lnTo>
                    <a:pt x="8251041" y="2328585"/>
                  </a:lnTo>
                  <a:lnTo>
                    <a:pt x="8289208" y="2299416"/>
                  </a:lnTo>
                  <a:lnTo>
                    <a:pt x="8327015" y="2273129"/>
                  </a:lnTo>
                  <a:lnTo>
                    <a:pt x="8393267" y="2224515"/>
                  </a:lnTo>
                  <a:lnTo>
                    <a:pt x="8456998" y="2176261"/>
                  </a:lnTo>
                  <a:close/>
                  <a:moveTo>
                    <a:pt x="9279385" y="2164377"/>
                  </a:moveTo>
                  <a:lnTo>
                    <a:pt x="9284785" y="2171219"/>
                  </a:lnTo>
                  <a:lnTo>
                    <a:pt x="9288026" y="2167618"/>
                  </a:lnTo>
                  <a:lnTo>
                    <a:pt x="9282985" y="2164377"/>
                  </a:lnTo>
                  <a:close/>
                  <a:moveTo>
                    <a:pt x="9042102" y="2160776"/>
                  </a:moveTo>
                  <a:lnTo>
                    <a:pt x="9021579" y="2178061"/>
                  </a:lnTo>
                  <a:lnTo>
                    <a:pt x="9021579" y="2200388"/>
                  </a:lnTo>
                  <a:lnTo>
                    <a:pt x="9017978" y="2202188"/>
                  </a:lnTo>
                  <a:lnTo>
                    <a:pt x="9019778" y="2207230"/>
                  </a:lnTo>
                  <a:lnTo>
                    <a:pt x="9033461" y="2193546"/>
                  </a:lnTo>
                  <a:lnTo>
                    <a:pt x="9037061" y="2191745"/>
                  </a:lnTo>
                  <a:lnTo>
                    <a:pt x="9051104" y="2184903"/>
                  </a:lnTo>
                  <a:lnTo>
                    <a:pt x="9045703" y="2179862"/>
                  </a:lnTo>
                  <a:lnTo>
                    <a:pt x="9043903" y="2174460"/>
                  </a:lnTo>
                  <a:lnTo>
                    <a:pt x="9042102" y="2167618"/>
                  </a:lnTo>
                  <a:close/>
                  <a:moveTo>
                    <a:pt x="439489" y="2154201"/>
                  </a:moveTo>
                  <a:lnTo>
                    <a:pt x="429410" y="2162842"/>
                  </a:lnTo>
                  <a:lnTo>
                    <a:pt x="422280" y="2171460"/>
                  </a:lnTo>
                  <a:lnTo>
                    <a:pt x="422212" y="2171483"/>
                  </a:lnTo>
                  <a:lnTo>
                    <a:pt x="420772" y="2173284"/>
                  </a:lnTo>
                  <a:lnTo>
                    <a:pt x="422280" y="2171460"/>
                  </a:lnTo>
                  <a:lnTo>
                    <a:pt x="427611" y="2169683"/>
                  </a:lnTo>
                  <a:lnTo>
                    <a:pt x="432650" y="2166082"/>
                  </a:lnTo>
                  <a:lnTo>
                    <a:pt x="436249" y="2161042"/>
                  </a:lnTo>
                  <a:close/>
                  <a:moveTo>
                    <a:pt x="3018474" y="2152400"/>
                  </a:moveTo>
                  <a:lnTo>
                    <a:pt x="3008035" y="2155641"/>
                  </a:lnTo>
                  <a:lnTo>
                    <a:pt x="3009835" y="2155641"/>
                  </a:lnTo>
                  <a:lnTo>
                    <a:pt x="3016674" y="2157441"/>
                  </a:lnTo>
                  <a:close/>
                  <a:moveTo>
                    <a:pt x="1678769" y="2145559"/>
                  </a:moveTo>
                  <a:lnTo>
                    <a:pt x="1678769" y="2152400"/>
                  </a:lnTo>
                  <a:lnTo>
                    <a:pt x="1684168" y="2150600"/>
                  </a:lnTo>
                  <a:lnTo>
                    <a:pt x="1682369" y="2147000"/>
                  </a:lnTo>
                  <a:close/>
                  <a:moveTo>
                    <a:pt x="9629367" y="2139891"/>
                  </a:moveTo>
                  <a:lnTo>
                    <a:pt x="9573917" y="2188504"/>
                  </a:lnTo>
                  <a:lnTo>
                    <a:pt x="9515227" y="2236758"/>
                  </a:lnTo>
                  <a:lnTo>
                    <a:pt x="9452575" y="2283572"/>
                  </a:lnTo>
                  <a:lnTo>
                    <a:pt x="9388844" y="2328585"/>
                  </a:lnTo>
                  <a:lnTo>
                    <a:pt x="9289827" y="2398084"/>
                  </a:lnTo>
                  <a:lnTo>
                    <a:pt x="9187568" y="2467224"/>
                  </a:lnTo>
                  <a:lnTo>
                    <a:pt x="9116996" y="2515478"/>
                  </a:lnTo>
                  <a:lnTo>
                    <a:pt x="9120236" y="2524481"/>
                  </a:lnTo>
                  <a:lnTo>
                    <a:pt x="9122037" y="2531323"/>
                  </a:lnTo>
                  <a:lnTo>
                    <a:pt x="9123837" y="2536364"/>
                  </a:lnTo>
                  <a:lnTo>
                    <a:pt x="9172085" y="2503595"/>
                  </a:lnTo>
                  <a:lnTo>
                    <a:pt x="9222494" y="2465424"/>
                  </a:lnTo>
                  <a:lnTo>
                    <a:pt x="9222494" y="2463623"/>
                  </a:lnTo>
                  <a:lnTo>
                    <a:pt x="9257061" y="2441297"/>
                  </a:lnTo>
                  <a:lnTo>
                    <a:pt x="9288026" y="2420411"/>
                  </a:lnTo>
                  <a:lnTo>
                    <a:pt x="9317551" y="2403126"/>
                  </a:lnTo>
                  <a:lnTo>
                    <a:pt x="9347077" y="2389082"/>
                  </a:lnTo>
                  <a:lnTo>
                    <a:pt x="9352117" y="2378639"/>
                  </a:lnTo>
                  <a:lnTo>
                    <a:pt x="9359319" y="2368556"/>
                  </a:lnTo>
                  <a:lnTo>
                    <a:pt x="9374802" y="2350911"/>
                  </a:lnTo>
                  <a:lnTo>
                    <a:pt x="9395685" y="2333986"/>
                  </a:lnTo>
                  <a:lnTo>
                    <a:pt x="9419810" y="2318142"/>
                  </a:lnTo>
                  <a:lnTo>
                    <a:pt x="9431692" y="2311300"/>
                  </a:lnTo>
                  <a:lnTo>
                    <a:pt x="9454376" y="2299416"/>
                  </a:lnTo>
                  <a:lnTo>
                    <a:pt x="9468058" y="2294015"/>
                  </a:lnTo>
                  <a:lnTo>
                    <a:pt x="9478500" y="2288973"/>
                  </a:lnTo>
                  <a:lnTo>
                    <a:pt x="9483901" y="2283572"/>
                  </a:lnTo>
                  <a:lnTo>
                    <a:pt x="9488942" y="2273129"/>
                  </a:lnTo>
                  <a:lnTo>
                    <a:pt x="9494343" y="2264486"/>
                  </a:lnTo>
                  <a:lnTo>
                    <a:pt x="9501184" y="2255844"/>
                  </a:lnTo>
                  <a:lnTo>
                    <a:pt x="9508025" y="2249002"/>
                  </a:lnTo>
                  <a:lnTo>
                    <a:pt x="9518467" y="2242160"/>
                  </a:lnTo>
                  <a:lnTo>
                    <a:pt x="9523868" y="2240359"/>
                  </a:lnTo>
                  <a:lnTo>
                    <a:pt x="9533950" y="2236758"/>
                  </a:lnTo>
                  <a:lnTo>
                    <a:pt x="9546192" y="2233157"/>
                  </a:lnTo>
                  <a:lnTo>
                    <a:pt x="9556634" y="2226315"/>
                  </a:lnTo>
                  <a:lnTo>
                    <a:pt x="9567076" y="2219473"/>
                  </a:lnTo>
                  <a:lnTo>
                    <a:pt x="9575717" y="2212631"/>
                  </a:lnTo>
                  <a:lnTo>
                    <a:pt x="9582559" y="2205789"/>
                  </a:lnTo>
                  <a:lnTo>
                    <a:pt x="9598041" y="2184903"/>
                  </a:lnTo>
                  <a:lnTo>
                    <a:pt x="9608483" y="2171219"/>
                  </a:lnTo>
                  <a:lnTo>
                    <a:pt x="9617125" y="2160776"/>
                  </a:lnTo>
                  <a:lnTo>
                    <a:pt x="9629367" y="2148533"/>
                  </a:lnTo>
                  <a:close/>
                  <a:moveTo>
                    <a:pt x="4864108" y="2118046"/>
                  </a:moveTo>
                  <a:lnTo>
                    <a:pt x="4722262" y="2225320"/>
                  </a:lnTo>
                  <a:lnTo>
                    <a:pt x="4581857" y="2331153"/>
                  </a:lnTo>
                  <a:lnTo>
                    <a:pt x="4412290" y="2457504"/>
                  </a:lnTo>
                  <a:lnTo>
                    <a:pt x="4245963" y="2582056"/>
                  </a:lnTo>
                  <a:lnTo>
                    <a:pt x="4237323" y="2587456"/>
                  </a:lnTo>
                  <a:lnTo>
                    <a:pt x="4208162" y="2609774"/>
                  </a:lnTo>
                  <a:lnTo>
                    <a:pt x="4175041" y="2630293"/>
                  </a:lnTo>
                  <a:lnTo>
                    <a:pt x="4164600" y="2637493"/>
                  </a:lnTo>
                  <a:lnTo>
                    <a:pt x="4154161" y="2646132"/>
                  </a:lnTo>
                  <a:lnTo>
                    <a:pt x="4145520" y="2654772"/>
                  </a:lnTo>
                  <a:lnTo>
                    <a:pt x="4138680" y="2665211"/>
                  </a:lnTo>
                  <a:lnTo>
                    <a:pt x="4143720" y="2665211"/>
                  </a:lnTo>
                  <a:lnTo>
                    <a:pt x="4152361" y="2663411"/>
                  </a:lnTo>
                  <a:lnTo>
                    <a:pt x="4154161" y="2663411"/>
                  </a:lnTo>
                  <a:lnTo>
                    <a:pt x="4168200" y="2663411"/>
                  </a:lnTo>
                  <a:lnTo>
                    <a:pt x="4178641" y="2665211"/>
                  </a:lnTo>
                  <a:lnTo>
                    <a:pt x="4181881" y="2663411"/>
                  </a:lnTo>
                  <a:lnTo>
                    <a:pt x="4187281" y="2659811"/>
                  </a:lnTo>
                  <a:lnTo>
                    <a:pt x="4195921" y="2658371"/>
                  </a:lnTo>
                  <a:lnTo>
                    <a:pt x="4200962" y="2659811"/>
                  </a:lnTo>
                  <a:lnTo>
                    <a:pt x="4206362" y="2659811"/>
                  </a:lnTo>
                  <a:lnTo>
                    <a:pt x="4208162" y="2658371"/>
                  </a:lnTo>
                  <a:lnTo>
                    <a:pt x="4213202" y="2658371"/>
                  </a:lnTo>
                  <a:lnTo>
                    <a:pt x="4221842" y="2652972"/>
                  </a:lnTo>
                  <a:lnTo>
                    <a:pt x="4228683" y="2649732"/>
                  </a:lnTo>
                  <a:lnTo>
                    <a:pt x="4230483" y="2646132"/>
                  </a:lnTo>
                  <a:lnTo>
                    <a:pt x="4237323" y="2639293"/>
                  </a:lnTo>
                  <a:lnTo>
                    <a:pt x="4245963" y="2632093"/>
                  </a:lnTo>
                  <a:lnTo>
                    <a:pt x="4256404" y="2625253"/>
                  </a:lnTo>
                  <a:lnTo>
                    <a:pt x="4263244" y="2621654"/>
                  </a:lnTo>
                  <a:lnTo>
                    <a:pt x="4270084" y="2621654"/>
                  </a:lnTo>
                  <a:lnTo>
                    <a:pt x="4273684" y="2621654"/>
                  </a:lnTo>
                  <a:lnTo>
                    <a:pt x="4273684" y="2599335"/>
                  </a:lnTo>
                  <a:lnTo>
                    <a:pt x="4284125" y="2596095"/>
                  </a:lnTo>
                  <a:lnTo>
                    <a:pt x="4292765" y="2590696"/>
                  </a:lnTo>
                  <a:lnTo>
                    <a:pt x="4301406" y="2585656"/>
                  </a:lnTo>
                  <a:lnTo>
                    <a:pt x="4311846" y="2578817"/>
                  </a:lnTo>
                  <a:lnTo>
                    <a:pt x="4315446" y="2577017"/>
                  </a:lnTo>
                  <a:lnTo>
                    <a:pt x="4320486" y="2573417"/>
                  </a:lnTo>
                  <a:lnTo>
                    <a:pt x="4325887" y="2570177"/>
                  </a:lnTo>
                  <a:lnTo>
                    <a:pt x="4330927" y="2564777"/>
                  </a:lnTo>
                  <a:lnTo>
                    <a:pt x="4335967" y="2559738"/>
                  </a:lnTo>
                  <a:lnTo>
                    <a:pt x="4355048" y="2559738"/>
                  </a:lnTo>
                  <a:lnTo>
                    <a:pt x="4358648" y="2554338"/>
                  </a:lnTo>
                  <a:lnTo>
                    <a:pt x="4362248" y="2543899"/>
                  </a:lnTo>
                  <a:lnTo>
                    <a:pt x="4365488" y="2537059"/>
                  </a:lnTo>
                  <a:lnTo>
                    <a:pt x="4370888" y="2530220"/>
                  </a:lnTo>
                  <a:lnTo>
                    <a:pt x="4379529" y="2524820"/>
                  </a:lnTo>
                  <a:lnTo>
                    <a:pt x="4384569" y="2523380"/>
                  </a:lnTo>
                  <a:lnTo>
                    <a:pt x="4391409" y="2521580"/>
                  </a:lnTo>
                  <a:lnTo>
                    <a:pt x="4391409" y="2516181"/>
                  </a:lnTo>
                  <a:lnTo>
                    <a:pt x="4396449" y="2511141"/>
                  </a:lnTo>
                  <a:lnTo>
                    <a:pt x="4401850" y="2507541"/>
                  </a:lnTo>
                  <a:lnTo>
                    <a:pt x="4406890" y="2505741"/>
                  </a:lnTo>
                  <a:lnTo>
                    <a:pt x="4412290" y="2505741"/>
                  </a:lnTo>
                  <a:lnTo>
                    <a:pt x="4419130" y="2503941"/>
                  </a:lnTo>
                  <a:lnTo>
                    <a:pt x="4427771" y="2498902"/>
                  </a:lnTo>
                  <a:lnTo>
                    <a:pt x="4438211" y="2492062"/>
                  </a:lnTo>
                  <a:lnTo>
                    <a:pt x="4446851" y="2485223"/>
                  </a:lnTo>
                  <a:lnTo>
                    <a:pt x="4481413" y="2450665"/>
                  </a:lnTo>
                  <a:lnTo>
                    <a:pt x="4491853" y="2442025"/>
                  </a:lnTo>
                  <a:lnTo>
                    <a:pt x="4504094" y="2435186"/>
                  </a:lnTo>
                  <a:lnTo>
                    <a:pt x="4510934" y="2433386"/>
                  </a:lnTo>
                  <a:lnTo>
                    <a:pt x="4517774" y="2433386"/>
                  </a:lnTo>
                  <a:lnTo>
                    <a:pt x="4524614" y="2429786"/>
                  </a:lnTo>
                  <a:lnTo>
                    <a:pt x="4526414" y="2426546"/>
                  </a:lnTo>
                  <a:lnTo>
                    <a:pt x="4526414" y="2422947"/>
                  </a:lnTo>
                  <a:lnTo>
                    <a:pt x="4528215" y="2414307"/>
                  </a:lnTo>
                  <a:lnTo>
                    <a:pt x="4533255" y="2405668"/>
                  </a:lnTo>
                  <a:lnTo>
                    <a:pt x="4540455" y="2402068"/>
                  </a:lnTo>
                  <a:lnTo>
                    <a:pt x="4548735" y="2398468"/>
                  </a:lnTo>
                  <a:lnTo>
                    <a:pt x="4557736" y="2398468"/>
                  </a:lnTo>
                  <a:lnTo>
                    <a:pt x="4571416" y="2391629"/>
                  </a:lnTo>
                  <a:lnTo>
                    <a:pt x="4585457" y="2381189"/>
                  </a:lnTo>
                  <a:lnTo>
                    <a:pt x="4594097" y="2367510"/>
                  </a:lnTo>
                  <a:lnTo>
                    <a:pt x="4600937" y="2351671"/>
                  </a:lnTo>
                  <a:lnTo>
                    <a:pt x="4602737" y="2346632"/>
                  </a:lnTo>
                  <a:lnTo>
                    <a:pt x="4606338" y="2344832"/>
                  </a:lnTo>
                  <a:lnTo>
                    <a:pt x="4623618" y="2334392"/>
                  </a:lnTo>
                  <a:lnTo>
                    <a:pt x="4640899" y="2324313"/>
                  </a:lnTo>
                  <a:lnTo>
                    <a:pt x="4654580" y="2313874"/>
                  </a:lnTo>
                  <a:lnTo>
                    <a:pt x="4675460" y="2298395"/>
                  </a:lnTo>
                  <a:lnTo>
                    <a:pt x="4685541" y="2287955"/>
                  </a:lnTo>
                  <a:lnTo>
                    <a:pt x="4692741" y="2277516"/>
                  </a:lnTo>
                  <a:lnTo>
                    <a:pt x="4697781" y="2268877"/>
                  </a:lnTo>
                  <a:lnTo>
                    <a:pt x="4713262" y="2268877"/>
                  </a:lnTo>
                  <a:lnTo>
                    <a:pt x="4711822" y="2263477"/>
                  </a:lnTo>
                  <a:lnTo>
                    <a:pt x="4710022" y="2258437"/>
                  </a:lnTo>
                  <a:lnTo>
                    <a:pt x="4710022" y="2247998"/>
                  </a:lnTo>
                  <a:lnTo>
                    <a:pt x="4720462" y="2242598"/>
                  </a:lnTo>
                  <a:lnTo>
                    <a:pt x="4734143" y="2237559"/>
                  </a:lnTo>
                  <a:lnTo>
                    <a:pt x="4746383" y="2228919"/>
                  </a:lnTo>
                  <a:lnTo>
                    <a:pt x="4755024" y="2220280"/>
                  </a:lnTo>
                  <a:lnTo>
                    <a:pt x="4761864" y="2211640"/>
                  </a:lnTo>
                  <a:lnTo>
                    <a:pt x="4772304" y="2197601"/>
                  </a:lnTo>
                  <a:lnTo>
                    <a:pt x="4784545" y="2187522"/>
                  </a:lnTo>
                  <a:lnTo>
                    <a:pt x="4798225" y="2180682"/>
                  </a:lnTo>
                  <a:lnTo>
                    <a:pt x="4813706" y="2177083"/>
                  </a:lnTo>
                  <a:lnTo>
                    <a:pt x="4819106" y="2166643"/>
                  </a:lnTo>
                  <a:lnTo>
                    <a:pt x="4824146" y="2159804"/>
                  </a:lnTo>
                  <a:lnTo>
                    <a:pt x="4829186" y="2154404"/>
                  </a:lnTo>
                  <a:lnTo>
                    <a:pt x="4836387" y="2151164"/>
                  </a:lnTo>
                  <a:lnTo>
                    <a:pt x="4845027" y="2149364"/>
                  </a:lnTo>
                  <a:lnTo>
                    <a:pt x="4850067" y="2137125"/>
                  </a:lnTo>
                  <a:lnTo>
                    <a:pt x="4858708" y="2126686"/>
                  </a:lnTo>
                  <a:close/>
                  <a:moveTo>
                    <a:pt x="6280402" y="2114451"/>
                  </a:moveTo>
                  <a:lnTo>
                    <a:pt x="6216320" y="2149007"/>
                  </a:lnTo>
                  <a:lnTo>
                    <a:pt x="6152238" y="2185362"/>
                  </a:lnTo>
                  <a:lnTo>
                    <a:pt x="6091756" y="2223158"/>
                  </a:lnTo>
                  <a:lnTo>
                    <a:pt x="6029474" y="2261313"/>
                  </a:lnTo>
                  <a:lnTo>
                    <a:pt x="6020834" y="2268512"/>
                  </a:lnTo>
                  <a:lnTo>
                    <a:pt x="6025874" y="2270312"/>
                  </a:lnTo>
                  <a:lnTo>
                    <a:pt x="6029474" y="2270312"/>
                  </a:lnTo>
                  <a:lnTo>
                    <a:pt x="6036315" y="2263113"/>
                  </a:lnTo>
                  <a:lnTo>
                    <a:pt x="6041715" y="2259873"/>
                  </a:lnTo>
                  <a:lnTo>
                    <a:pt x="6046755" y="2258073"/>
                  </a:lnTo>
                  <a:lnTo>
                    <a:pt x="6069076" y="2242235"/>
                  </a:lnTo>
                  <a:lnTo>
                    <a:pt x="6093196" y="2228557"/>
                  </a:lnTo>
                  <a:lnTo>
                    <a:pt x="6115877" y="2216319"/>
                  </a:lnTo>
                  <a:lnTo>
                    <a:pt x="6138558" y="2204440"/>
                  </a:lnTo>
                  <a:lnTo>
                    <a:pt x="6159438" y="2194001"/>
                  </a:lnTo>
                  <a:lnTo>
                    <a:pt x="6181759" y="2181763"/>
                  </a:lnTo>
                  <a:lnTo>
                    <a:pt x="6204080" y="2168085"/>
                  </a:lnTo>
                  <a:lnTo>
                    <a:pt x="6226760" y="2152607"/>
                  </a:lnTo>
                  <a:lnTo>
                    <a:pt x="6235401" y="2145407"/>
                  </a:lnTo>
                  <a:lnTo>
                    <a:pt x="6245841" y="2138568"/>
                  </a:lnTo>
                  <a:lnTo>
                    <a:pt x="6269962" y="2121291"/>
                  </a:lnTo>
                  <a:lnTo>
                    <a:pt x="6276802" y="2119491"/>
                  </a:lnTo>
                  <a:close/>
                  <a:moveTo>
                    <a:pt x="2921650" y="2108834"/>
                  </a:moveTo>
                  <a:lnTo>
                    <a:pt x="2916250" y="2110634"/>
                  </a:lnTo>
                  <a:lnTo>
                    <a:pt x="2916250" y="2112435"/>
                  </a:lnTo>
                  <a:close/>
                  <a:moveTo>
                    <a:pt x="3539310" y="2101993"/>
                  </a:moveTo>
                  <a:lnTo>
                    <a:pt x="3465162" y="2121076"/>
                  </a:lnTo>
                  <a:lnTo>
                    <a:pt x="3390654" y="2143759"/>
                  </a:lnTo>
                  <a:lnTo>
                    <a:pt x="3314346" y="2167883"/>
                  </a:lnTo>
                  <a:lnTo>
                    <a:pt x="3234799" y="2197407"/>
                  </a:lnTo>
                  <a:lnTo>
                    <a:pt x="3155252" y="2226571"/>
                  </a:lnTo>
                  <a:lnTo>
                    <a:pt x="3077504" y="2256096"/>
                  </a:lnTo>
                  <a:lnTo>
                    <a:pt x="2921650" y="2311544"/>
                  </a:lnTo>
                  <a:lnTo>
                    <a:pt x="2921650" y="2318385"/>
                  </a:lnTo>
                  <a:lnTo>
                    <a:pt x="2933887" y="2318385"/>
                  </a:lnTo>
                  <a:lnTo>
                    <a:pt x="2943966" y="2309744"/>
                  </a:lnTo>
                  <a:lnTo>
                    <a:pt x="2951165" y="2306503"/>
                  </a:lnTo>
                  <a:lnTo>
                    <a:pt x="2959803" y="2301103"/>
                  </a:lnTo>
                  <a:lnTo>
                    <a:pt x="2964842" y="2299662"/>
                  </a:lnTo>
                  <a:lnTo>
                    <a:pt x="2969882" y="2301103"/>
                  </a:lnTo>
                  <a:lnTo>
                    <a:pt x="2980320" y="2304703"/>
                  </a:lnTo>
                  <a:lnTo>
                    <a:pt x="2990758" y="2301103"/>
                  </a:lnTo>
                  <a:lnTo>
                    <a:pt x="3004436" y="2296062"/>
                  </a:lnTo>
                  <a:lnTo>
                    <a:pt x="3020274" y="2291021"/>
                  </a:lnTo>
                  <a:lnTo>
                    <a:pt x="3033951" y="2285620"/>
                  </a:lnTo>
                  <a:lnTo>
                    <a:pt x="3046189" y="2280580"/>
                  </a:lnTo>
                  <a:lnTo>
                    <a:pt x="3054828" y="2276979"/>
                  </a:lnTo>
                  <a:lnTo>
                    <a:pt x="3065266" y="2276979"/>
                  </a:lnTo>
                  <a:lnTo>
                    <a:pt x="3073905" y="2270138"/>
                  </a:lnTo>
                  <a:lnTo>
                    <a:pt x="3084343" y="2262937"/>
                  </a:lnTo>
                  <a:lnTo>
                    <a:pt x="3096581" y="2259696"/>
                  </a:lnTo>
                  <a:lnTo>
                    <a:pt x="3110259" y="2259696"/>
                  </a:lnTo>
                  <a:lnTo>
                    <a:pt x="3130776" y="2257896"/>
                  </a:lnTo>
                  <a:lnTo>
                    <a:pt x="3151652" y="2252855"/>
                  </a:lnTo>
                  <a:lnTo>
                    <a:pt x="3170729" y="2242414"/>
                  </a:lnTo>
                  <a:lnTo>
                    <a:pt x="3177568" y="2238813"/>
                  </a:lnTo>
                  <a:lnTo>
                    <a:pt x="3184767" y="2238813"/>
                  </a:lnTo>
                  <a:lnTo>
                    <a:pt x="3193406" y="2238813"/>
                  </a:lnTo>
                  <a:lnTo>
                    <a:pt x="3203844" y="2240614"/>
                  </a:lnTo>
                  <a:lnTo>
                    <a:pt x="3207083" y="2242414"/>
                  </a:lnTo>
                  <a:lnTo>
                    <a:pt x="3214282" y="2233413"/>
                  </a:lnTo>
                  <a:lnTo>
                    <a:pt x="3222921" y="2226571"/>
                  </a:lnTo>
                  <a:lnTo>
                    <a:pt x="3232999" y="2221531"/>
                  </a:lnTo>
                  <a:lnTo>
                    <a:pt x="3243438" y="2217930"/>
                  </a:lnTo>
                  <a:lnTo>
                    <a:pt x="3250276" y="2214690"/>
                  </a:lnTo>
                  <a:lnTo>
                    <a:pt x="3264314" y="2211089"/>
                  </a:lnTo>
                  <a:lnTo>
                    <a:pt x="3277992" y="2204248"/>
                  </a:lnTo>
                  <a:lnTo>
                    <a:pt x="3283391" y="2200648"/>
                  </a:lnTo>
                  <a:lnTo>
                    <a:pt x="3290230" y="2197407"/>
                  </a:lnTo>
                  <a:lnTo>
                    <a:pt x="3298869" y="2195607"/>
                  </a:lnTo>
                  <a:lnTo>
                    <a:pt x="3309307" y="2193807"/>
                  </a:lnTo>
                  <a:lnTo>
                    <a:pt x="3331624" y="2193807"/>
                  </a:lnTo>
                  <a:lnTo>
                    <a:pt x="3350700" y="2183365"/>
                  </a:lnTo>
                  <a:lnTo>
                    <a:pt x="3371577" y="2171483"/>
                  </a:lnTo>
                  <a:lnTo>
                    <a:pt x="3392454" y="2157441"/>
                  </a:lnTo>
                  <a:lnTo>
                    <a:pt x="3409731" y="2148800"/>
                  </a:lnTo>
                  <a:lnTo>
                    <a:pt x="3430248" y="2143759"/>
                  </a:lnTo>
                  <a:lnTo>
                    <a:pt x="3452924" y="2138358"/>
                  </a:lnTo>
                  <a:lnTo>
                    <a:pt x="3475240" y="2136558"/>
                  </a:lnTo>
                  <a:lnTo>
                    <a:pt x="3484239" y="2129717"/>
                  </a:lnTo>
                  <a:lnTo>
                    <a:pt x="3492877" y="2124676"/>
                  </a:lnTo>
                  <a:lnTo>
                    <a:pt x="3503316" y="2119276"/>
                  </a:lnTo>
                  <a:lnTo>
                    <a:pt x="3511955" y="2117475"/>
                  </a:lnTo>
                  <a:lnTo>
                    <a:pt x="3527432" y="2116035"/>
                  </a:lnTo>
                  <a:lnTo>
                    <a:pt x="3539310" y="2114235"/>
                  </a:lnTo>
                  <a:close/>
                  <a:moveTo>
                    <a:pt x="7197709" y="2098613"/>
                  </a:moveTo>
                  <a:lnTo>
                    <a:pt x="7170348" y="2115891"/>
                  </a:lnTo>
                  <a:lnTo>
                    <a:pt x="7116707" y="2152607"/>
                  </a:lnTo>
                  <a:lnTo>
                    <a:pt x="7061265" y="2183563"/>
                  </a:lnTo>
                  <a:lnTo>
                    <a:pt x="7005824" y="2214519"/>
                  </a:lnTo>
                  <a:lnTo>
                    <a:pt x="6952182" y="2244035"/>
                  </a:lnTo>
                  <a:lnTo>
                    <a:pt x="6952182" y="2268512"/>
                  </a:lnTo>
                  <a:lnTo>
                    <a:pt x="7164948" y="2123090"/>
                  </a:lnTo>
                  <a:close/>
                  <a:moveTo>
                    <a:pt x="2173689" y="2081110"/>
                  </a:moveTo>
                  <a:lnTo>
                    <a:pt x="2169900" y="2083293"/>
                  </a:lnTo>
                  <a:lnTo>
                    <a:pt x="2153173" y="2086511"/>
                  </a:lnTo>
                  <a:lnTo>
                    <a:pt x="2134096" y="2089751"/>
                  </a:lnTo>
                  <a:lnTo>
                    <a:pt x="2129057" y="2091551"/>
                  </a:lnTo>
                  <a:lnTo>
                    <a:pt x="2118618" y="2096952"/>
                  </a:lnTo>
                  <a:lnTo>
                    <a:pt x="2108180" y="2103793"/>
                  </a:lnTo>
                  <a:lnTo>
                    <a:pt x="2104581" y="2105593"/>
                  </a:lnTo>
                  <a:lnTo>
                    <a:pt x="2080464" y="2114235"/>
                  </a:lnTo>
                  <a:lnTo>
                    <a:pt x="2055988" y="2124676"/>
                  </a:lnTo>
                  <a:lnTo>
                    <a:pt x="2007756" y="2148800"/>
                  </a:lnTo>
                  <a:lnTo>
                    <a:pt x="1957724" y="2174724"/>
                  </a:lnTo>
                  <a:lnTo>
                    <a:pt x="1905533" y="2197407"/>
                  </a:lnTo>
                  <a:lnTo>
                    <a:pt x="1840023" y="2228372"/>
                  </a:lnTo>
                  <a:lnTo>
                    <a:pt x="1772354" y="2256096"/>
                  </a:lnTo>
                  <a:lnTo>
                    <a:pt x="1789631" y="2259696"/>
                  </a:lnTo>
                  <a:lnTo>
                    <a:pt x="1798270" y="2261497"/>
                  </a:lnTo>
                  <a:lnTo>
                    <a:pt x="1805109" y="2261497"/>
                  </a:lnTo>
                  <a:lnTo>
                    <a:pt x="1810508" y="2259696"/>
                  </a:lnTo>
                  <a:lnTo>
                    <a:pt x="1815547" y="2257896"/>
                  </a:lnTo>
                  <a:lnTo>
                    <a:pt x="1819147" y="2256096"/>
                  </a:lnTo>
                  <a:lnTo>
                    <a:pt x="1827785" y="2252855"/>
                  </a:lnTo>
                  <a:lnTo>
                    <a:pt x="1836424" y="2245654"/>
                  </a:lnTo>
                  <a:lnTo>
                    <a:pt x="1846862" y="2238813"/>
                  </a:lnTo>
                  <a:lnTo>
                    <a:pt x="1855501" y="2233413"/>
                  </a:lnTo>
                  <a:lnTo>
                    <a:pt x="1864139" y="2226571"/>
                  </a:lnTo>
                  <a:lnTo>
                    <a:pt x="1876017" y="2221531"/>
                  </a:lnTo>
                  <a:lnTo>
                    <a:pt x="1886456" y="2219730"/>
                  </a:lnTo>
                  <a:lnTo>
                    <a:pt x="1895095" y="2219730"/>
                  </a:lnTo>
                  <a:lnTo>
                    <a:pt x="1914172" y="2223331"/>
                  </a:lnTo>
                  <a:lnTo>
                    <a:pt x="1915971" y="2219730"/>
                  </a:lnTo>
                  <a:lnTo>
                    <a:pt x="1917771" y="2212889"/>
                  </a:lnTo>
                  <a:lnTo>
                    <a:pt x="1921010" y="2206048"/>
                  </a:lnTo>
                  <a:lnTo>
                    <a:pt x="1928209" y="2200648"/>
                  </a:lnTo>
                  <a:lnTo>
                    <a:pt x="1936848" y="2195607"/>
                  </a:lnTo>
                  <a:lnTo>
                    <a:pt x="2050949" y="2138358"/>
                  </a:lnTo>
                  <a:lnTo>
                    <a:pt x="2076865" y="2124676"/>
                  </a:lnTo>
                  <a:lnTo>
                    <a:pt x="2104581" y="2112435"/>
                  </a:lnTo>
                  <a:lnTo>
                    <a:pt x="2161812" y="2087951"/>
                  </a:lnTo>
                  <a:lnTo>
                    <a:pt x="2169900" y="2083293"/>
                  </a:lnTo>
                  <a:lnTo>
                    <a:pt x="2171890" y="2082910"/>
                  </a:lnTo>
                  <a:close/>
                  <a:moveTo>
                    <a:pt x="8405149" y="2080834"/>
                  </a:moveTo>
                  <a:lnTo>
                    <a:pt x="8306491" y="2152134"/>
                  </a:lnTo>
                  <a:lnTo>
                    <a:pt x="8211074" y="2224515"/>
                  </a:lnTo>
                  <a:lnTo>
                    <a:pt x="8119618" y="2294015"/>
                  </a:lnTo>
                  <a:lnTo>
                    <a:pt x="8017360" y="2366755"/>
                  </a:lnTo>
                  <a:lnTo>
                    <a:pt x="8020960" y="2371797"/>
                  </a:lnTo>
                  <a:lnTo>
                    <a:pt x="8029602" y="2377198"/>
                  </a:lnTo>
                  <a:lnTo>
                    <a:pt x="8039684" y="2385841"/>
                  </a:lnTo>
                  <a:lnTo>
                    <a:pt x="8053726" y="2375398"/>
                  </a:lnTo>
                  <a:lnTo>
                    <a:pt x="8067409" y="2363154"/>
                  </a:lnTo>
                  <a:lnTo>
                    <a:pt x="8079651" y="2352711"/>
                  </a:lnTo>
                  <a:lnTo>
                    <a:pt x="8090093" y="2340828"/>
                  </a:lnTo>
                  <a:lnTo>
                    <a:pt x="8093693" y="2337227"/>
                  </a:lnTo>
                  <a:lnTo>
                    <a:pt x="8138701" y="2304458"/>
                  </a:lnTo>
                  <a:lnTo>
                    <a:pt x="8176508" y="2273129"/>
                  </a:lnTo>
                  <a:lnTo>
                    <a:pt x="8216475" y="2240359"/>
                  </a:lnTo>
                  <a:lnTo>
                    <a:pt x="8258243" y="2207230"/>
                  </a:lnTo>
                  <a:lnTo>
                    <a:pt x="8275526" y="2195346"/>
                  </a:lnTo>
                  <a:lnTo>
                    <a:pt x="8310092" y="2171219"/>
                  </a:lnTo>
                  <a:lnTo>
                    <a:pt x="8346098" y="2146732"/>
                  </a:lnTo>
                  <a:lnTo>
                    <a:pt x="8381024" y="2120805"/>
                  </a:lnTo>
                  <a:lnTo>
                    <a:pt x="8396507" y="2108562"/>
                  </a:lnTo>
                  <a:lnTo>
                    <a:pt x="8413790" y="2093077"/>
                  </a:lnTo>
                  <a:lnTo>
                    <a:pt x="8406949" y="2082634"/>
                  </a:lnTo>
                  <a:lnTo>
                    <a:pt x="8406949" y="2080834"/>
                  </a:lnTo>
                  <a:close/>
                  <a:moveTo>
                    <a:pt x="562589" y="2079670"/>
                  </a:moveTo>
                  <a:lnTo>
                    <a:pt x="499959" y="2114235"/>
                  </a:lnTo>
                  <a:lnTo>
                    <a:pt x="474043" y="2131517"/>
                  </a:lnTo>
                  <a:lnTo>
                    <a:pt x="446688" y="2148800"/>
                  </a:lnTo>
                  <a:lnTo>
                    <a:pt x="443088" y="2152400"/>
                  </a:lnTo>
                  <a:lnTo>
                    <a:pt x="449927" y="2152400"/>
                  </a:lnTo>
                  <a:lnTo>
                    <a:pt x="455326" y="2152400"/>
                  </a:lnTo>
                  <a:lnTo>
                    <a:pt x="462165" y="2150600"/>
                  </a:lnTo>
                  <a:lnTo>
                    <a:pt x="467204" y="2147000"/>
                  </a:lnTo>
                  <a:lnTo>
                    <a:pt x="470804" y="2143759"/>
                  </a:lnTo>
                  <a:lnTo>
                    <a:pt x="472604" y="2136558"/>
                  </a:lnTo>
                  <a:lnTo>
                    <a:pt x="475843" y="2133318"/>
                  </a:lnTo>
                  <a:lnTo>
                    <a:pt x="479442" y="2129717"/>
                  </a:lnTo>
                  <a:lnTo>
                    <a:pt x="484482" y="2126477"/>
                  </a:lnTo>
                  <a:lnTo>
                    <a:pt x="494920" y="2122876"/>
                  </a:lnTo>
                  <a:lnTo>
                    <a:pt x="505358" y="2122876"/>
                  </a:lnTo>
                  <a:lnTo>
                    <a:pt x="507158" y="2116035"/>
                  </a:lnTo>
                  <a:lnTo>
                    <a:pt x="510397" y="2110634"/>
                  </a:lnTo>
                  <a:lnTo>
                    <a:pt x="515797" y="2107034"/>
                  </a:lnTo>
                  <a:lnTo>
                    <a:pt x="519036" y="2103793"/>
                  </a:lnTo>
                  <a:lnTo>
                    <a:pt x="526235" y="2101993"/>
                  </a:lnTo>
                  <a:lnTo>
                    <a:pt x="531274" y="2098392"/>
                  </a:lnTo>
                  <a:lnTo>
                    <a:pt x="534873" y="2095152"/>
                  </a:lnTo>
                  <a:lnTo>
                    <a:pt x="541712" y="2095152"/>
                  </a:lnTo>
                  <a:lnTo>
                    <a:pt x="552151" y="2093352"/>
                  </a:lnTo>
                  <a:lnTo>
                    <a:pt x="555750" y="2091551"/>
                  </a:lnTo>
                  <a:lnTo>
                    <a:pt x="560789" y="2082910"/>
                  </a:lnTo>
                  <a:close/>
                  <a:moveTo>
                    <a:pt x="3042590" y="2065628"/>
                  </a:moveTo>
                  <a:lnTo>
                    <a:pt x="2969882" y="2096952"/>
                  </a:lnTo>
                  <a:lnTo>
                    <a:pt x="2966642" y="2098392"/>
                  </a:lnTo>
                  <a:lnTo>
                    <a:pt x="2987159" y="2095152"/>
                  </a:lnTo>
                  <a:lnTo>
                    <a:pt x="3008035" y="2087951"/>
                  </a:lnTo>
                  <a:close/>
                  <a:moveTo>
                    <a:pt x="449927" y="2050145"/>
                  </a:moveTo>
                  <a:lnTo>
                    <a:pt x="446688" y="2051946"/>
                  </a:lnTo>
                  <a:lnTo>
                    <a:pt x="432650" y="2056986"/>
                  </a:lnTo>
                  <a:lnTo>
                    <a:pt x="417172" y="2058787"/>
                  </a:lnTo>
                  <a:lnTo>
                    <a:pt x="415373" y="2058787"/>
                  </a:lnTo>
                  <a:lnTo>
                    <a:pt x="415373" y="2076069"/>
                  </a:lnTo>
                  <a:lnTo>
                    <a:pt x="422212" y="2074269"/>
                  </a:lnTo>
                  <a:lnTo>
                    <a:pt x="431210" y="2071028"/>
                  </a:lnTo>
                  <a:lnTo>
                    <a:pt x="438049" y="2063827"/>
                  </a:lnTo>
                  <a:lnTo>
                    <a:pt x="448127" y="2051946"/>
                  </a:lnTo>
                  <a:close/>
                  <a:moveTo>
                    <a:pt x="6205880" y="2046780"/>
                  </a:moveTo>
                  <a:lnTo>
                    <a:pt x="6178519" y="2062258"/>
                  </a:lnTo>
                  <a:lnTo>
                    <a:pt x="6091756" y="2112652"/>
                  </a:lnTo>
                  <a:lnTo>
                    <a:pt x="6005354" y="2159446"/>
                  </a:lnTo>
                  <a:lnTo>
                    <a:pt x="5878990" y="2230357"/>
                  </a:lnTo>
                  <a:lnTo>
                    <a:pt x="5743986" y="2309907"/>
                  </a:lnTo>
                  <a:lnTo>
                    <a:pt x="5745426" y="2325385"/>
                  </a:lnTo>
                  <a:lnTo>
                    <a:pt x="5743986" y="2337623"/>
                  </a:lnTo>
                  <a:lnTo>
                    <a:pt x="5768107" y="2327185"/>
                  </a:lnTo>
                  <a:lnTo>
                    <a:pt x="5788627" y="2316746"/>
                  </a:lnTo>
                  <a:lnTo>
                    <a:pt x="5800868" y="2308107"/>
                  </a:lnTo>
                  <a:lnTo>
                    <a:pt x="5814548" y="2298028"/>
                  </a:lnTo>
                  <a:lnTo>
                    <a:pt x="5842269" y="2273551"/>
                  </a:lnTo>
                  <a:lnTo>
                    <a:pt x="5859909" y="2263113"/>
                  </a:lnTo>
                  <a:lnTo>
                    <a:pt x="5877190" y="2252674"/>
                  </a:lnTo>
                  <a:lnTo>
                    <a:pt x="5906711" y="2237196"/>
                  </a:lnTo>
                  <a:lnTo>
                    <a:pt x="5920391" y="2228557"/>
                  </a:lnTo>
                  <a:lnTo>
                    <a:pt x="5934072" y="2218118"/>
                  </a:lnTo>
                  <a:lnTo>
                    <a:pt x="5961792" y="2192202"/>
                  </a:lnTo>
                  <a:lnTo>
                    <a:pt x="5965393" y="2190402"/>
                  </a:lnTo>
                  <a:lnTo>
                    <a:pt x="5996353" y="2174924"/>
                  </a:lnTo>
                  <a:lnTo>
                    <a:pt x="6027674" y="2159446"/>
                  </a:lnTo>
                  <a:lnTo>
                    <a:pt x="6058995" y="2140368"/>
                  </a:lnTo>
                  <a:lnTo>
                    <a:pt x="6089956" y="2121291"/>
                  </a:lnTo>
                  <a:lnTo>
                    <a:pt x="6126317" y="2100413"/>
                  </a:lnTo>
                  <a:lnTo>
                    <a:pt x="6166278" y="2074496"/>
                  </a:lnTo>
                  <a:close/>
                  <a:moveTo>
                    <a:pt x="2256836" y="2046545"/>
                  </a:moveTo>
                  <a:lnTo>
                    <a:pt x="2244958" y="2048345"/>
                  </a:lnTo>
                  <a:lnTo>
                    <a:pt x="2234520" y="2053746"/>
                  </a:lnTo>
                  <a:lnTo>
                    <a:pt x="2208604" y="2067428"/>
                  </a:lnTo>
                  <a:lnTo>
                    <a:pt x="2232720" y="2060587"/>
                  </a:lnTo>
                  <a:lnTo>
                    <a:pt x="2246758" y="2055186"/>
                  </a:lnTo>
                  <a:close/>
                  <a:moveTo>
                    <a:pt x="8193791" y="2032580"/>
                  </a:moveTo>
                  <a:lnTo>
                    <a:pt x="8157785" y="2060308"/>
                  </a:lnTo>
                  <a:lnTo>
                    <a:pt x="8034643" y="2146732"/>
                  </a:lnTo>
                  <a:lnTo>
                    <a:pt x="7925543" y="2223074"/>
                  </a:lnTo>
                  <a:lnTo>
                    <a:pt x="7932385" y="2234958"/>
                  </a:lnTo>
                  <a:lnTo>
                    <a:pt x="7942826" y="2231717"/>
                  </a:lnTo>
                  <a:lnTo>
                    <a:pt x="7951468" y="2226315"/>
                  </a:lnTo>
                  <a:lnTo>
                    <a:pt x="7965510" y="2215872"/>
                  </a:lnTo>
                  <a:lnTo>
                    <a:pt x="7980993" y="2202188"/>
                  </a:lnTo>
                  <a:lnTo>
                    <a:pt x="8000077" y="2184903"/>
                  </a:lnTo>
                  <a:lnTo>
                    <a:pt x="8017360" y="2173020"/>
                  </a:lnTo>
                  <a:lnTo>
                    <a:pt x="8031042" y="2165818"/>
                  </a:lnTo>
                  <a:lnTo>
                    <a:pt x="8048325" y="2158976"/>
                  </a:lnTo>
                  <a:lnTo>
                    <a:pt x="8046885" y="2153934"/>
                  </a:lnTo>
                  <a:lnTo>
                    <a:pt x="8048325" y="2148533"/>
                  </a:lnTo>
                  <a:lnTo>
                    <a:pt x="8053726" y="2143491"/>
                  </a:lnTo>
                  <a:lnTo>
                    <a:pt x="8058767" y="2139891"/>
                  </a:lnTo>
                  <a:lnTo>
                    <a:pt x="8064168" y="2138090"/>
                  </a:lnTo>
                  <a:lnTo>
                    <a:pt x="8074610" y="2131248"/>
                  </a:lnTo>
                  <a:lnTo>
                    <a:pt x="8086492" y="2122606"/>
                  </a:lnTo>
                  <a:lnTo>
                    <a:pt x="8095134" y="2113963"/>
                  </a:lnTo>
                  <a:lnTo>
                    <a:pt x="8110976" y="2099919"/>
                  </a:lnTo>
                  <a:lnTo>
                    <a:pt x="8131860" y="2080834"/>
                  </a:lnTo>
                  <a:lnTo>
                    <a:pt x="8149143" y="2067150"/>
                  </a:lnTo>
                  <a:lnTo>
                    <a:pt x="8166066" y="2054906"/>
                  </a:lnTo>
                  <a:lnTo>
                    <a:pt x="8169667" y="2053466"/>
                  </a:lnTo>
                  <a:lnTo>
                    <a:pt x="8180109" y="2048064"/>
                  </a:lnTo>
                  <a:lnTo>
                    <a:pt x="8186950" y="2041222"/>
                  </a:lnTo>
                  <a:close/>
                  <a:moveTo>
                    <a:pt x="1708284" y="2019181"/>
                  </a:moveTo>
                  <a:lnTo>
                    <a:pt x="1687408" y="2029262"/>
                  </a:lnTo>
                  <a:lnTo>
                    <a:pt x="1692807" y="2027822"/>
                  </a:lnTo>
                  <a:lnTo>
                    <a:pt x="1699646" y="2026022"/>
                  </a:lnTo>
                  <a:lnTo>
                    <a:pt x="1704685" y="2022421"/>
                  </a:lnTo>
                  <a:close/>
                  <a:moveTo>
                    <a:pt x="6268162" y="2012224"/>
                  </a:moveTo>
                  <a:lnTo>
                    <a:pt x="6212720" y="2043540"/>
                  </a:lnTo>
                  <a:lnTo>
                    <a:pt x="6228560" y="2036341"/>
                  </a:lnTo>
                  <a:lnTo>
                    <a:pt x="6252681" y="2024463"/>
                  </a:lnTo>
                  <a:lnTo>
                    <a:pt x="6261321" y="2019063"/>
                  </a:lnTo>
                  <a:close/>
                  <a:moveTo>
                    <a:pt x="9305309" y="2003051"/>
                  </a:moveTo>
                  <a:lnTo>
                    <a:pt x="9267503" y="2036181"/>
                  </a:lnTo>
                  <a:lnTo>
                    <a:pt x="9276144" y="2036181"/>
                  </a:lnTo>
                  <a:close/>
                  <a:moveTo>
                    <a:pt x="3208883" y="1998298"/>
                  </a:moveTo>
                  <a:lnTo>
                    <a:pt x="3165690" y="2017380"/>
                  </a:lnTo>
                  <a:lnTo>
                    <a:pt x="3112059" y="2039704"/>
                  </a:lnTo>
                  <a:lnTo>
                    <a:pt x="3108459" y="2041504"/>
                  </a:lnTo>
                  <a:lnTo>
                    <a:pt x="3113858" y="2043304"/>
                  </a:lnTo>
                  <a:lnTo>
                    <a:pt x="3118898" y="2048345"/>
                  </a:lnTo>
                  <a:lnTo>
                    <a:pt x="3165690" y="2024221"/>
                  </a:lnTo>
                  <a:close/>
                  <a:moveTo>
                    <a:pt x="4545495" y="1983055"/>
                  </a:moveTo>
                  <a:lnTo>
                    <a:pt x="4438211" y="2081689"/>
                  </a:lnTo>
                  <a:lnTo>
                    <a:pt x="4440011" y="2088528"/>
                  </a:lnTo>
                  <a:lnTo>
                    <a:pt x="4453692" y="2074849"/>
                  </a:lnTo>
                  <a:lnTo>
                    <a:pt x="4469532" y="2064410"/>
                  </a:lnTo>
                  <a:lnTo>
                    <a:pt x="4483213" y="2055771"/>
                  </a:lnTo>
                  <a:lnTo>
                    <a:pt x="4495453" y="2045331"/>
                  </a:lnTo>
                  <a:lnTo>
                    <a:pt x="4505894" y="2035252"/>
                  </a:lnTo>
                  <a:lnTo>
                    <a:pt x="4512734" y="2024813"/>
                  </a:lnTo>
                  <a:lnTo>
                    <a:pt x="4531815" y="2005734"/>
                  </a:lnTo>
                  <a:lnTo>
                    <a:pt x="4535055" y="2003934"/>
                  </a:lnTo>
                  <a:lnTo>
                    <a:pt x="4538655" y="2003934"/>
                  </a:lnTo>
                  <a:lnTo>
                    <a:pt x="4541895" y="1993495"/>
                  </a:lnTo>
                  <a:close/>
                  <a:moveTo>
                    <a:pt x="9623966" y="1980725"/>
                  </a:moveTo>
                  <a:lnTo>
                    <a:pt x="9603082" y="1998010"/>
                  </a:lnTo>
                  <a:lnTo>
                    <a:pt x="9509826" y="2075792"/>
                  </a:lnTo>
                  <a:lnTo>
                    <a:pt x="9406127" y="2158976"/>
                  </a:lnTo>
                  <a:lnTo>
                    <a:pt x="9327993" y="2223074"/>
                  </a:lnTo>
                  <a:lnTo>
                    <a:pt x="9252020" y="2283572"/>
                  </a:lnTo>
                  <a:lnTo>
                    <a:pt x="9153002" y="2361354"/>
                  </a:lnTo>
                  <a:lnTo>
                    <a:pt x="9118436" y="2387641"/>
                  </a:lnTo>
                  <a:lnTo>
                    <a:pt x="9094312" y="2404926"/>
                  </a:lnTo>
                  <a:lnTo>
                    <a:pt x="9090711" y="2411768"/>
                  </a:lnTo>
                  <a:lnTo>
                    <a:pt x="9090711" y="2418610"/>
                  </a:lnTo>
                  <a:lnTo>
                    <a:pt x="9090711" y="2427613"/>
                  </a:lnTo>
                  <a:lnTo>
                    <a:pt x="9092511" y="2436255"/>
                  </a:lnTo>
                  <a:lnTo>
                    <a:pt x="9104753" y="2430854"/>
                  </a:lnTo>
                  <a:lnTo>
                    <a:pt x="9116996" y="2425812"/>
                  </a:lnTo>
                  <a:lnTo>
                    <a:pt x="9127077" y="2418610"/>
                  </a:lnTo>
                  <a:lnTo>
                    <a:pt x="9137519" y="2411768"/>
                  </a:lnTo>
                  <a:lnTo>
                    <a:pt x="9191169" y="2368556"/>
                  </a:lnTo>
                  <a:lnTo>
                    <a:pt x="9250219" y="2330385"/>
                  </a:lnTo>
                  <a:lnTo>
                    <a:pt x="9307109" y="2290774"/>
                  </a:lnTo>
                  <a:lnTo>
                    <a:pt x="9362559" y="2247201"/>
                  </a:lnTo>
                  <a:lnTo>
                    <a:pt x="9416209" y="2202188"/>
                  </a:lnTo>
                  <a:lnTo>
                    <a:pt x="9518467" y="2113963"/>
                  </a:lnTo>
                  <a:lnTo>
                    <a:pt x="9620725" y="2030779"/>
                  </a:lnTo>
                  <a:lnTo>
                    <a:pt x="9618925" y="2009893"/>
                  </a:lnTo>
                  <a:lnTo>
                    <a:pt x="9622166" y="1987567"/>
                  </a:lnTo>
                  <a:close/>
                  <a:moveTo>
                    <a:pt x="8386065" y="1966681"/>
                  </a:moveTo>
                  <a:lnTo>
                    <a:pt x="8365181" y="1990808"/>
                  </a:lnTo>
                  <a:lnTo>
                    <a:pt x="8342858" y="2013494"/>
                  </a:lnTo>
                  <a:lnTo>
                    <a:pt x="8316933" y="2036181"/>
                  </a:lnTo>
                  <a:lnTo>
                    <a:pt x="8291009" y="2056707"/>
                  </a:lnTo>
                  <a:lnTo>
                    <a:pt x="8230158" y="2101720"/>
                  </a:lnTo>
                  <a:lnTo>
                    <a:pt x="8176508" y="2146732"/>
                  </a:lnTo>
                  <a:lnTo>
                    <a:pt x="8173268" y="2152134"/>
                  </a:lnTo>
                  <a:lnTo>
                    <a:pt x="8185150" y="2143491"/>
                  </a:lnTo>
                  <a:lnTo>
                    <a:pt x="8204233" y="2131248"/>
                  </a:lnTo>
                  <a:lnTo>
                    <a:pt x="8223316" y="2117204"/>
                  </a:lnTo>
                  <a:lnTo>
                    <a:pt x="8256442" y="2089476"/>
                  </a:lnTo>
                  <a:lnTo>
                    <a:pt x="8261483" y="2086235"/>
                  </a:lnTo>
                  <a:lnTo>
                    <a:pt x="8266884" y="2086235"/>
                  </a:lnTo>
                  <a:lnTo>
                    <a:pt x="8273725" y="2080834"/>
                  </a:lnTo>
                  <a:lnTo>
                    <a:pt x="8280567" y="2079393"/>
                  </a:lnTo>
                  <a:lnTo>
                    <a:pt x="8291009" y="2067150"/>
                  </a:lnTo>
                  <a:lnTo>
                    <a:pt x="8304691" y="2054906"/>
                  </a:lnTo>
                  <a:lnTo>
                    <a:pt x="8318733" y="2044823"/>
                  </a:lnTo>
                  <a:lnTo>
                    <a:pt x="8336017" y="2034380"/>
                  </a:lnTo>
                  <a:lnTo>
                    <a:pt x="8349699" y="2028979"/>
                  </a:lnTo>
                  <a:lnTo>
                    <a:pt x="8363741" y="2022137"/>
                  </a:lnTo>
                  <a:lnTo>
                    <a:pt x="8375623" y="2011694"/>
                  </a:lnTo>
                  <a:lnTo>
                    <a:pt x="8389666" y="1999810"/>
                  </a:lnTo>
                  <a:lnTo>
                    <a:pt x="8389666" y="1973523"/>
                  </a:lnTo>
                  <a:close/>
                  <a:moveTo>
                    <a:pt x="4910910" y="1958937"/>
                  </a:moveTo>
                  <a:lnTo>
                    <a:pt x="4869148" y="1995294"/>
                  </a:lnTo>
                  <a:lnTo>
                    <a:pt x="4830987" y="2031652"/>
                  </a:lnTo>
                  <a:lnTo>
                    <a:pt x="4812266" y="2048931"/>
                  </a:lnTo>
                  <a:lnTo>
                    <a:pt x="4791385" y="2066210"/>
                  </a:lnTo>
                  <a:lnTo>
                    <a:pt x="4769064" y="2083489"/>
                  </a:lnTo>
                  <a:lnTo>
                    <a:pt x="4746383" y="2097168"/>
                  </a:lnTo>
                  <a:lnTo>
                    <a:pt x="4749983" y="2104367"/>
                  </a:lnTo>
                  <a:lnTo>
                    <a:pt x="4751423" y="2111207"/>
                  </a:lnTo>
                  <a:lnTo>
                    <a:pt x="4749983" y="2123446"/>
                  </a:lnTo>
                  <a:lnTo>
                    <a:pt x="4767264" y="2111207"/>
                  </a:lnTo>
                  <a:lnTo>
                    <a:pt x="4782745" y="2097168"/>
                  </a:lnTo>
                  <a:lnTo>
                    <a:pt x="4796425" y="2081689"/>
                  </a:lnTo>
                  <a:lnTo>
                    <a:pt x="4808666" y="2066210"/>
                  </a:lnTo>
                  <a:lnTo>
                    <a:pt x="4817306" y="2053971"/>
                  </a:lnTo>
                  <a:lnTo>
                    <a:pt x="4825946" y="2042091"/>
                  </a:lnTo>
                  <a:lnTo>
                    <a:pt x="4836387" y="2031652"/>
                  </a:lnTo>
                  <a:lnTo>
                    <a:pt x="4848267" y="2021213"/>
                  </a:lnTo>
                  <a:lnTo>
                    <a:pt x="4860508" y="2012573"/>
                  </a:lnTo>
                  <a:lnTo>
                    <a:pt x="4872748" y="2003934"/>
                  </a:lnTo>
                  <a:lnTo>
                    <a:pt x="4902269" y="1986655"/>
                  </a:lnTo>
                  <a:lnTo>
                    <a:pt x="4905869" y="1974416"/>
                  </a:lnTo>
                  <a:lnTo>
                    <a:pt x="4910910" y="1962177"/>
                  </a:lnTo>
                  <a:close/>
                  <a:moveTo>
                    <a:pt x="1840023" y="1956531"/>
                  </a:moveTo>
                  <a:lnTo>
                    <a:pt x="1741039" y="2003338"/>
                  </a:lnTo>
                  <a:lnTo>
                    <a:pt x="1751478" y="2003338"/>
                  </a:lnTo>
                  <a:lnTo>
                    <a:pt x="1763716" y="2000098"/>
                  </a:lnTo>
                  <a:lnTo>
                    <a:pt x="1775594" y="1994697"/>
                  </a:lnTo>
                  <a:lnTo>
                    <a:pt x="1787832" y="1986056"/>
                  </a:lnTo>
                  <a:close/>
                  <a:moveTo>
                    <a:pt x="621260" y="1949690"/>
                  </a:moveTo>
                  <a:lnTo>
                    <a:pt x="619460" y="1951491"/>
                  </a:lnTo>
                  <a:lnTo>
                    <a:pt x="621260" y="1951491"/>
                  </a:lnTo>
                  <a:close/>
                  <a:moveTo>
                    <a:pt x="3350700" y="1946090"/>
                  </a:moveTo>
                  <a:lnTo>
                    <a:pt x="3335223" y="1951491"/>
                  </a:lnTo>
                  <a:lnTo>
                    <a:pt x="3342062" y="1951491"/>
                  </a:lnTo>
                  <a:lnTo>
                    <a:pt x="3349261" y="1951491"/>
                  </a:lnTo>
                  <a:close/>
                  <a:moveTo>
                    <a:pt x="7158108" y="1941313"/>
                  </a:moveTo>
                  <a:lnTo>
                    <a:pt x="7142628" y="1948152"/>
                  </a:lnTo>
                  <a:lnTo>
                    <a:pt x="7092226" y="1979468"/>
                  </a:lnTo>
                  <a:lnTo>
                    <a:pt x="7040385" y="2010425"/>
                  </a:lnTo>
                  <a:lnTo>
                    <a:pt x="7009424" y="2029502"/>
                  </a:lnTo>
                  <a:lnTo>
                    <a:pt x="6979903" y="2048580"/>
                  </a:lnTo>
                  <a:lnTo>
                    <a:pt x="6971263" y="2053619"/>
                  </a:lnTo>
                  <a:lnTo>
                    <a:pt x="6964062" y="2060818"/>
                  </a:lnTo>
                  <a:lnTo>
                    <a:pt x="6960822" y="2067657"/>
                  </a:lnTo>
                  <a:lnTo>
                    <a:pt x="6959022" y="2078096"/>
                  </a:lnTo>
                  <a:lnTo>
                    <a:pt x="6965862" y="2070897"/>
                  </a:lnTo>
                  <a:lnTo>
                    <a:pt x="6972703" y="2062258"/>
                  </a:lnTo>
                  <a:lnTo>
                    <a:pt x="6979903" y="2055419"/>
                  </a:lnTo>
                  <a:lnTo>
                    <a:pt x="6984943" y="2048580"/>
                  </a:lnTo>
                  <a:lnTo>
                    <a:pt x="6992143" y="2043540"/>
                  </a:lnTo>
                  <a:lnTo>
                    <a:pt x="7000783" y="2039941"/>
                  </a:lnTo>
                  <a:lnTo>
                    <a:pt x="7018064" y="2034901"/>
                  </a:lnTo>
                  <a:lnTo>
                    <a:pt x="7036784" y="2031302"/>
                  </a:lnTo>
                  <a:lnTo>
                    <a:pt x="7061265" y="2010425"/>
                  </a:lnTo>
                  <a:lnTo>
                    <a:pt x="7087186" y="1989547"/>
                  </a:lnTo>
                  <a:lnTo>
                    <a:pt x="7149468" y="1946353"/>
                  </a:lnTo>
                  <a:close/>
                  <a:moveTo>
                    <a:pt x="4595897" y="1939858"/>
                  </a:moveTo>
                  <a:lnTo>
                    <a:pt x="4586897" y="1946698"/>
                  </a:lnTo>
                  <a:lnTo>
                    <a:pt x="4595897" y="1941658"/>
                  </a:lnTo>
                  <a:close/>
                  <a:moveTo>
                    <a:pt x="2918050" y="1930608"/>
                  </a:moveTo>
                  <a:lnTo>
                    <a:pt x="2914810" y="1942849"/>
                  </a:lnTo>
                  <a:lnTo>
                    <a:pt x="2913011" y="1951491"/>
                  </a:lnTo>
                  <a:lnTo>
                    <a:pt x="2924889" y="1946090"/>
                  </a:lnTo>
                  <a:lnTo>
                    <a:pt x="2930288" y="1942849"/>
                  </a:lnTo>
                  <a:lnTo>
                    <a:pt x="2924889" y="1937449"/>
                  </a:lnTo>
                  <a:lnTo>
                    <a:pt x="2921650" y="1935648"/>
                  </a:lnTo>
                  <a:close/>
                  <a:moveTo>
                    <a:pt x="1896894" y="1930608"/>
                  </a:moveTo>
                  <a:lnTo>
                    <a:pt x="1881417" y="1937449"/>
                  </a:lnTo>
                  <a:lnTo>
                    <a:pt x="1888255" y="1937449"/>
                  </a:lnTo>
                  <a:lnTo>
                    <a:pt x="1891495" y="1937449"/>
                  </a:lnTo>
                  <a:lnTo>
                    <a:pt x="1895095" y="1934208"/>
                  </a:lnTo>
                  <a:close/>
                  <a:moveTo>
                    <a:pt x="4512734" y="1922579"/>
                  </a:moveTo>
                  <a:lnTo>
                    <a:pt x="4497253" y="1936258"/>
                  </a:lnTo>
                  <a:lnTo>
                    <a:pt x="4505894" y="1934458"/>
                  </a:lnTo>
                  <a:close/>
                  <a:moveTo>
                    <a:pt x="3202044" y="1916925"/>
                  </a:moveTo>
                  <a:lnTo>
                    <a:pt x="3175768" y="1925567"/>
                  </a:lnTo>
                  <a:lnTo>
                    <a:pt x="3148053" y="1934208"/>
                  </a:lnTo>
                  <a:lnTo>
                    <a:pt x="3118898" y="1944290"/>
                  </a:lnTo>
                  <a:lnTo>
                    <a:pt x="3089383" y="1958332"/>
                  </a:lnTo>
                  <a:lnTo>
                    <a:pt x="3059867" y="1973814"/>
                  </a:lnTo>
                  <a:lnTo>
                    <a:pt x="3021713" y="1992897"/>
                  </a:lnTo>
                  <a:lnTo>
                    <a:pt x="3039350" y="1986056"/>
                  </a:lnTo>
                  <a:lnTo>
                    <a:pt x="3059867" y="1979215"/>
                  </a:lnTo>
                  <a:lnTo>
                    <a:pt x="3108459" y="1961572"/>
                  </a:lnTo>
                  <a:lnTo>
                    <a:pt x="3132575" y="1952931"/>
                  </a:lnTo>
                  <a:lnTo>
                    <a:pt x="3153452" y="1942849"/>
                  </a:lnTo>
                  <a:lnTo>
                    <a:pt x="3193406" y="1920166"/>
                  </a:lnTo>
                  <a:close/>
                  <a:moveTo>
                    <a:pt x="1962763" y="1897843"/>
                  </a:moveTo>
                  <a:lnTo>
                    <a:pt x="1941887" y="1908284"/>
                  </a:lnTo>
                  <a:lnTo>
                    <a:pt x="1938647" y="1910084"/>
                  </a:lnTo>
                  <a:lnTo>
                    <a:pt x="1941887" y="1911525"/>
                  </a:lnTo>
                  <a:close/>
                  <a:moveTo>
                    <a:pt x="3290230" y="1885601"/>
                  </a:moveTo>
                  <a:lnTo>
                    <a:pt x="3252076" y="1899643"/>
                  </a:lnTo>
                  <a:lnTo>
                    <a:pt x="3269354" y="1896042"/>
                  </a:lnTo>
                  <a:lnTo>
                    <a:pt x="3284831" y="1896042"/>
                  </a:lnTo>
                  <a:close/>
                  <a:moveTo>
                    <a:pt x="8072810" y="1885298"/>
                  </a:moveTo>
                  <a:lnTo>
                    <a:pt x="8069209" y="1887098"/>
                  </a:lnTo>
                  <a:lnTo>
                    <a:pt x="8013759" y="1933912"/>
                  </a:lnTo>
                  <a:lnTo>
                    <a:pt x="8041484" y="1918427"/>
                  </a:lnTo>
                  <a:lnTo>
                    <a:pt x="8072810" y="1904383"/>
                  </a:lnTo>
                  <a:lnTo>
                    <a:pt x="8071009" y="1901142"/>
                  </a:lnTo>
                  <a:lnTo>
                    <a:pt x="8069209" y="1895741"/>
                  </a:lnTo>
                  <a:lnTo>
                    <a:pt x="8071009" y="1890699"/>
                  </a:lnTo>
                  <a:close/>
                  <a:moveTo>
                    <a:pt x="744360" y="1875159"/>
                  </a:moveTo>
                  <a:lnTo>
                    <a:pt x="733921" y="1880560"/>
                  </a:lnTo>
                  <a:lnTo>
                    <a:pt x="733921" y="1882360"/>
                  </a:lnTo>
                  <a:lnTo>
                    <a:pt x="718444" y="1891002"/>
                  </a:lnTo>
                  <a:lnTo>
                    <a:pt x="732122" y="1887401"/>
                  </a:lnTo>
                  <a:close/>
                  <a:moveTo>
                    <a:pt x="1505637" y="1873719"/>
                  </a:moveTo>
                  <a:lnTo>
                    <a:pt x="1481521" y="1887401"/>
                  </a:lnTo>
                  <a:lnTo>
                    <a:pt x="1477922" y="1889201"/>
                  </a:lnTo>
                  <a:lnTo>
                    <a:pt x="1466043" y="1896042"/>
                  </a:lnTo>
                  <a:lnTo>
                    <a:pt x="1450206" y="1901443"/>
                  </a:lnTo>
                  <a:lnTo>
                    <a:pt x="1438328" y="1906484"/>
                  </a:lnTo>
                  <a:lnTo>
                    <a:pt x="1427890" y="1911525"/>
                  </a:lnTo>
                  <a:lnTo>
                    <a:pt x="1422850" y="1916925"/>
                  </a:lnTo>
                  <a:lnTo>
                    <a:pt x="1438328" y="1908284"/>
                  </a:lnTo>
                  <a:lnTo>
                    <a:pt x="1455605" y="1899643"/>
                  </a:lnTo>
                  <a:lnTo>
                    <a:pt x="1472882" y="1894242"/>
                  </a:lnTo>
                  <a:lnTo>
                    <a:pt x="1491959" y="1889201"/>
                  </a:lnTo>
                  <a:lnTo>
                    <a:pt x="1498798" y="1880560"/>
                  </a:lnTo>
                  <a:close/>
                  <a:moveTo>
                    <a:pt x="1689208" y="1870119"/>
                  </a:moveTo>
                  <a:lnTo>
                    <a:pt x="1658253" y="1882360"/>
                  </a:lnTo>
                  <a:lnTo>
                    <a:pt x="1602462" y="1910084"/>
                  </a:lnTo>
                  <a:lnTo>
                    <a:pt x="1547390" y="1939249"/>
                  </a:lnTo>
                  <a:lnTo>
                    <a:pt x="1597423" y="1916925"/>
                  </a:lnTo>
                  <a:lnTo>
                    <a:pt x="1644215" y="1892802"/>
                  </a:lnTo>
                  <a:close/>
                  <a:moveTo>
                    <a:pt x="3565226" y="1854636"/>
                  </a:moveTo>
                  <a:lnTo>
                    <a:pt x="3523832" y="1868318"/>
                  </a:lnTo>
                  <a:lnTo>
                    <a:pt x="3487478" y="1883801"/>
                  </a:lnTo>
                  <a:lnTo>
                    <a:pt x="3451124" y="1899643"/>
                  </a:lnTo>
                  <a:lnTo>
                    <a:pt x="3419809" y="1916925"/>
                  </a:lnTo>
                  <a:lnTo>
                    <a:pt x="3419809" y="1920166"/>
                  </a:lnTo>
                  <a:lnTo>
                    <a:pt x="3447525" y="1908284"/>
                  </a:lnTo>
                  <a:lnTo>
                    <a:pt x="3477040" y="1894242"/>
                  </a:lnTo>
                  <a:lnTo>
                    <a:pt x="3497917" y="1882360"/>
                  </a:lnTo>
                  <a:lnTo>
                    <a:pt x="3518793" y="1873719"/>
                  </a:lnTo>
                  <a:lnTo>
                    <a:pt x="3541110" y="1866518"/>
                  </a:lnTo>
                  <a:lnTo>
                    <a:pt x="3561986" y="1863277"/>
                  </a:lnTo>
                  <a:close/>
                  <a:moveTo>
                    <a:pt x="1554229" y="1852836"/>
                  </a:moveTo>
                  <a:lnTo>
                    <a:pt x="1533353" y="1859677"/>
                  </a:lnTo>
                  <a:lnTo>
                    <a:pt x="1521475" y="1864718"/>
                  </a:lnTo>
                  <a:lnTo>
                    <a:pt x="1533353" y="1861477"/>
                  </a:lnTo>
                  <a:lnTo>
                    <a:pt x="1545591" y="1861477"/>
                  </a:lnTo>
                  <a:close/>
                  <a:moveTo>
                    <a:pt x="1914172" y="1840594"/>
                  </a:moveTo>
                  <a:lnTo>
                    <a:pt x="1870978" y="1863277"/>
                  </a:lnTo>
                  <a:lnTo>
                    <a:pt x="1857300" y="1868318"/>
                  </a:lnTo>
                  <a:lnTo>
                    <a:pt x="1870978" y="1866518"/>
                  </a:lnTo>
                  <a:lnTo>
                    <a:pt x="1888255" y="1861477"/>
                  </a:lnTo>
                  <a:lnTo>
                    <a:pt x="1893295" y="1857877"/>
                  </a:lnTo>
                  <a:lnTo>
                    <a:pt x="1900134" y="1852836"/>
                  </a:lnTo>
                  <a:close/>
                  <a:moveTo>
                    <a:pt x="9620725" y="1840285"/>
                  </a:moveTo>
                  <a:lnTo>
                    <a:pt x="9582559" y="1876655"/>
                  </a:lnTo>
                  <a:lnTo>
                    <a:pt x="9544392" y="1911225"/>
                  </a:lnTo>
                  <a:lnTo>
                    <a:pt x="9506225" y="1945795"/>
                  </a:lnTo>
                  <a:lnTo>
                    <a:pt x="9466618" y="1978924"/>
                  </a:lnTo>
                  <a:lnTo>
                    <a:pt x="9424851" y="2011694"/>
                  </a:lnTo>
                  <a:lnTo>
                    <a:pt x="9385243" y="2043023"/>
                  </a:lnTo>
                  <a:lnTo>
                    <a:pt x="9343476" y="2072191"/>
                  </a:lnTo>
                  <a:lnTo>
                    <a:pt x="9302069" y="2101720"/>
                  </a:lnTo>
                  <a:lnTo>
                    <a:pt x="9208452" y="2169419"/>
                  </a:lnTo>
                  <a:lnTo>
                    <a:pt x="9118436" y="2238559"/>
                  </a:lnTo>
                  <a:lnTo>
                    <a:pt x="9033461" y="2309499"/>
                  </a:lnTo>
                  <a:lnTo>
                    <a:pt x="8950646" y="2384040"/>
                  </a:lnTo>
                  <a:lnTo>
                    <a:pt x="8893396" y="2418610"/>
                  </a:lnTo>
                  <a:lnTo>
                    <a:pt x="8837946" y="2454981"/>
                  </a:lnTo>
                  <a:lnTo>
                    <a:pt x="8798339" y="2482709"/>
                  </a:lnTo>
                  <a:lnTo>
                    <a:pt x="8806980" y="2486310"/>
                  </a:lnTo>
                  <a:lnTo>
                    <a:pt x="8813821" y="2487750"/>
                  </a:lnTo>
                  <a:lnTo>
                    <a:pt x="8824263" y="2479108"/>
                  </a:lnTo>
                  <a:lnTo>
                    <a:pt x="8872512" y="2441297"/>
                  </a:lnTo>
                  <a:lnTo>
                    <a:pt x="8919320" y="2406727"/>
                  </a:lnTo>
                  <a:lnTo>
                    <a:pt x="8964328" y="2375398"/>
                  </a:lnTo>
                  <a:lnTo>
                    <a:pt x="9009336" y="2345869"/>
                  </a:lnTo>
                  <a:lnTo>
                    <a:pt x="9056145" y="2313100"/>
                  </a:lnTo>
                  <a:lnTo>
                    <a:pt x="9102953" y="2280331"/>
                  </a:lnTo>
                  <a:lnTo>
                    <a:pt x="9147961" y="2245401"/>
                  </a:lnTo>
                  <a:lnTo>
                    <a:pt x="9191169" y="2209030"/>
                  </a:lnTo>
                  <a:lnTo>
                    <a:pt x="9196210" y="2203989"/>
                  </a:lnTo>
                  <a:lnTo>
                    <a:pt x="9205211" y="2205789"/>
                  </a:lnTo>
                  <a:lnTo>
                    <a:pt x="9213853" y="2207230"/>
                  </a:lnTo>
                  <a:lnTo>
                    <a:pt x="9218894" y="2207230"/>
                  </a:lnTo>
                  <a:lnTo>
                    <a:pt x="9220694" y="2205789"/>
                  </a:lnTo>
                  <a:lnTo>
                    <a:pt x="9222494" y="2203989"/>
                  </a:lnTo>
                  <a:lnTo>
                    <a:pt x="9236177" y="2186704"/>
                  </a:lnTo>
                  <a:lnTo>
                    <a:pt x="9248419" y="2174460"/>
                  </a:lnTo>
                  <a:lnTo>
                    <a:pt x="9250219" y="2171219"/>
                  </a:lnTo>
                  <a:lnTo>
                    <a:pt x="9255260" y="2171219"/>
                  </a:lnTo>
                  <a:lnTo>
                    <a:pt x="9260661" y="2169419"/>
                  </a:lnTo>
                  <a:lnTo>
                    <a:pt x="9260661" y="2167618"/>
                  </a:lnTo>
                  <a:lnTo>
                    <a:pt x="9279385" y="2150333"/>
                  </a:lnTo>
                  <a:lnTo>
                    <a:pt x="9284785" y="2145292"/>
                  </a:lnTo>
                  <a:lnTo>
                    <a:pt x="9288026" y="2141691"/>
                  </a:lnTo>
                  <a:lnTo>
                    <a:pt x="9371201" y="2072191"/>
                  </a:lnTo>
                  <a:lnTo>
                    <a:pt x="9463017" y="2001251"/>
                  </a:lnTo>
                  <a:lnTo>
                    <a:pt x="9508025" y="1968481"/>
                  </a:lnTo>
                  <a:lnTo>
                    <a:pt x="9549793" y="1933912"/>
                  </a:lnTo>
                  <a:lnTo>
                    <a:pt x="9589400" y="1899342"/>
                  </a:lnTo>
                  <a:lnTo>
                    <a:pt x="9625766" y="1862971"/>
                  </a:lnTo>
                  <a:lnTo>
                    <a:pt x="9620725" y="1852528"/>
                  </a:lnTo>
                  <a:close/>
                  <a:moveTo>
                    <a:pt x="4611378" y="1834025"/>
                  </a:moveTo>
                  <a:lnTo>
                    <a:pt x="4581857" y="1860303"/>
                  </a:lnTo>
                  <a:lnTo>
                    <a:pt x="4602737" y="1846264"/>
                  </a:lnTo>
                  <a:close/>
                  <a:moveTo>
                    <a:pt x="8154184" y="1824800"/>
                  </a:moveTo>
                  <a:lnTo>
                    <a:pt x="8091893" y="1871614"/>
                  </a:lnTo>
                  <a:lnTo>
                    <a:pt x="8105575" y="1866212"/>
                  </a:lnTo>
                  <a:lnTo>
                    <a:pt x="8119618" y="1859370"/>
                  </a:lnTo>
                  <a:lnTo>
                    <a:pt x="8131860" y="1848927"/>
                  </a:lnTo>
                  <a:lnTo>
                    <a:pt x="8143742" y="1836684"/>
                  </a:lnTo>
                  <a:lnTo>
                    <a:pt x="8143742" y="1834883"/>
                  </a:lnTo>
                  <a:close/>
                  <a:moveTo>
                    <a:pt x="2345022" y="1816110"/>
                  </a:moveTo>
                  <a:lnTo>
                    <a:pt x="2306869" y="1830153"/>
                  </a:lnTo>
                  <a:lnTo>
                    <a:pt x="2269075" y="1845635"/>
                  </a:lnTo>
                  <a:lnTo>
                    <a:pt x="2229121" y="1863277"/>
                  </a:lnTo>
                  <a:lnTo>
                    <a:pt x="2190967" y="1882360"/>
                  </a:lnTo>
                  <a:lnTo>
                    <a:pt x="2103141" y="1925567"/>
                  </a:lnTo>
                  <a:lnTo>
                    <a:pt x="2018195" y="1965173"/>
                  </a:lnTo>
                  <a:lnTo>
                    <a:pt x="1922810" y="2006939"/>
                  </a:lnTo>
                  <a:lnTo>
                    <a:pt x="1825986" y="2046545"/>
                  </a:lnTo>
                  <a:lnTo>
                    <a:pt x="1756517" y="2077869"/>
                  </a:lnTo>
                  <a:lnTo>
                    <a:pt x="1689208" y="2108834"/>
                  </a:lnTo>
                  <a:lnTo>
                    <a:pt x="1642415" y="2131517"/>
                  </a:lnTo>
                  <a:lnTo>
                    <a:pt x="1607861" y="2143759"/>
                  </a:lnTo>
                  <a:lnTo>
                    <a:pt x="1575106" y="2159241"/>
                  </a:lnTo>
                  <a:lnTo>
                    <a:pt x="1545591" y="2176524"/>
                  </a:lnTo>
                  <a:lnTo>
                    <a:pt x="1517875" y="2197407"/>
                  </a:lnTo>
                  <a:lnTo>
                    <a:pt x="1517875" y="2198847"/>
                  </a:lnTo>
                  <a:lnTo>
                    <a:pt x="1524714" y="2198847"/>
                  </a:lnTo>
                  <a:lnTo>
                    <a:pt x="1535152" y="2198847"/>
                  </a:lnTo>
                  <a:lnTo>
                    <a:pt x="1547390" y="2195607"/>
                  </a:lnTo>
                  <a:lnTo>
                    <a:pt x="1562868" y="2190206"/>
                  </a:lnTo>
                  <a:lnTo>
                    <a:pt x="1578346" y="2185165"/>
                  </a:lnTo>
                  <a:lnTo>
                    <a:pt x="1586984" y="2180125"/>
                  </a:lnTo>
                  <a:lnTo>
                    <a:pt x="1592383" y="2176524"/>
                  </a:lnTo>
                  <a:lnTo>
                    <a:pt x="1593823" y="2174724"/>
                  </a:lnTo>
                  <a:lnTo>
                    <a:pt x="1593823" y="2159241"/>
                  </a:lnTo>
                  <a:lnTo>
                    <a:pt x="1609660" y="2159241"/>
                  </a:lnTo>
                  <a:lnTo>
                    <a:pt x="1630177" y="2157441"/>
                  </a:lnTo>
                  <a:lnTo>
                    <a:pt x="1651054" y="2152400"/>
                  </a:lnTo>
                  <a:lnTo>
                    <a:pt x="1656453" y="2150600"/>
                  </a:lnTo>
                  <a:lnTo>
                    <a:pt x="1658253" y="2145559"/>
                  </a:lnTo>
                  <a:lnTo>
                    <a:pt x="1661492" y="2141959"/>
                  </a:lnTo>
                  <a:lnTo>
                    <a:pt x="1666891" y="2138358"/>
                  </a:lnTo>
                  <a:lnTo>
                    <a:pt x="1675530" y="2136558"/>
                  </a:lnTo>
                  <a:lnTo>
                    <a:pt x="1691007" y="2131517"/>
                  </a:lnTo>
                  <a:lnTo>
                    <a:pt x="1725562" y="2119276"/>
                  </a:lnTo>
                  <a:lnTo>
                    <a:pt x="1739239" y="2114235"/>
                  </a:lnTo>
                  <a:lnTo>
                    <a:pt x="1751478" y="2107034"/>
                  </a:lnTo>
                  <a:lnTo>
                    <a:pt x="1768755" y="2100193"/>
                  </a:lnTo>
                  <a:lnTo>
                    <a:pt x="1786032" y="2091551"/>
                  </a:lnTo>
                  <a:lnTo>
                    <a:pt x="1803309" y="2081110"/>
                  </a:lnTo>
                  <a:lnTo>
                    <a:pt x="1819147" y="2071028"/>
                  </a:lnTo>
                  <a:lnTo>
                    <a:pt x="1829585" y="2062387"/>
                  </a:lnTo>
                  <a:lnTo>
                    <a:pt x="1838224" y="2072469"/>
                  </a:lnTo>
                  <a:lnTo>
                    <a:pt x="1841463" y="2074269"/>
                  </a:lnTo>
                  <a:lnTo>
                    <a:pt x="1845063" y="2076069"/>
                  </a:lnTo>
                  <a:lnTo>
                    <a:pt x="1851901" y="2076069"/>
                  </a:lnTo>
                  <a:lnTo>
                    <a:pt x="1860540" y="2071028"/>
                  </a:lnTo>
                  <a:lnTo>
                    <a:pt x="1862340" y="2069228"/>
                  </a:lnTo>
                  <a:lnTo>
                    <a:pt x="1838224" y="2056986"/>
                  </a:lnTo>
                  <a:lnTo>
                    <a:pt x="1872778" y="2045105"/>
                  </a:lnTo>
                  <a:lnTo>
                    <a:pt x="1895095" y="2036463"/>
                  </a:lnTo>
                  <a:lnTo>
                    <a:pt x="1917771" y="2026022"/>
                  </a:lnTo>
                  <a:lnTo>
                    <a:pt x="1941887" y="2020621"/>
                  </a:lnTo>
                  <a:lnTo>
                    <a:pt x="1969603" y="2017380"/>
                  </a:lnTo>
                  <a:lnTo>
                    <a:pt x="1971402" y="2008739"/>
                  </a:lnTo>
                  <a:lnTo>
                    <a:pt x="1975002" y="2001538"/>
                  </a:lnTo>
                  <a:lnTo>
                    <a:pt x="1978241" y="1996497"/>
                  </a:lnTo>
                  <a:lnTo>
                    <a:pt x="1983640" y="1986056"/>
                  </a:lnTo>
                  <a:lnTo>
                    <a:pt x="1995518" y="1987856"/>
                  </a:lnTo>
                  <a:lnTo>
                    <a:pt x="2005957" y="1987856"/>
                  </a:lnTo>
                  <a:lnTo>
                    <a:pt x="2016395" y="1984255"/>
                  </a:lnTo>
                  <a:lnTo>
                    <a:pt x="2028273" y="1979215"/>
                  </a:lnTo>
                  <a:lnTo>
                    <a:pt x="2038711" y="1968773"/>
                  </a:lnTo>
                  <a:lnTo>
                    <a:pt x="2050949" y="1958332"/>
                  </a:lnTo>
                  <a:lnTo>
                    <a:pt x="2064627" y="1949690"/>
                  </a:lnTo>
                  <a:lnTo>
                    <a:pt x="2078665" y="1942849"/>
                  </a:lnTo>
                  <a:lnTo>
                    <a:pt x="2094143" y="1939249"/>
                  </a:lnTo>
                  <a:lnTo>
                    <a:pt x="2095942" y="1934208"/>
                  </a:lnTo>
                  <a:lnTo>
                    <a:pt x="2101342" y="1930608"/>
                  </a:lnTo>
                  <a:lnTo>
                    <a:pt x="2104581" y="1927007"/>
                  </a:lnTo>
                  <a:lnTo>
                    <a:pt x="2109980" y="1925567"/>
                  </a:lnTo>
                  <a:lnTo>
                    <a:pt x="2121858" y="1923766"/>
                  </a:lnTo>
                  <a:lnTo>
                    <a:pt x="2134096" y="1920166"/>
                  </a:lnTo>
                  <a:lnTo>
                    <a:pt x="2151373" y="1915125"/>
                  </a:lnTo>
                  <a:lnTo>
                    <a:pt x="2160012" y="1911525"/>
                  </a:lnTo>
                  <a:lnTo>
                    <a:pt x="2168651" y="1904684"/>
                  </a:lnTo>
                  <a:lnTo>
                    <a:pt x="2189527" y="1891002"/>
                  </a:lnTo>
                  <a:lnTo>
                    <a:pt x="2192766" y="1887401"/>
                  </a:lnTo>
                  <a:lnTo>
                    <a:pt x="2198166" y="1887401"/>
                  </a:lnTo>
                  <a:lnTo>
                    <a:pt x="2220482" y="1883801"/>
                  </a:lnTo>
                  <a:lnTo>
                    <a:pt x="2241359" y="1878760"/>
                  </a:lnTo>
                  <a:lnTo>
                    <a:pt x="2258636" y="1870119"/>
                  </a:lnTo>
                  <a:lnTo>
                    <a:pt x="2274114" y="1859677"/>
                  </a:lnTo>
                  <a:lnTo>
                    <a:pt x="2288152" y="1849235"/>
                  </a:lnTo>
                  <a:lnTo>
                    <a:pt x="2305429" y="1840594"/>
                  </a:lnTo>
                  <a:lnTo>
                    <a:pt x="2324506" y="1831953"/>
                  </a:lnTo>
                  <a:lnTo>
                    <a:pt x="2345022" y="1823312"/>
                  </a:lnTo>
                  <a:close/>
                  <a:moveTo>
                    <a:pt x="7357194" y="1806330"/>
                  </a:moveTo>
                  <a:lnTo>
                    <a:pt x="7336313" y="1825048"/>
                  </a:lnTo>
                  <a:lnTo>
                    <a:pt x="7312193" y="1840886"/>
                  </a:lnTo>
                  <a:lnTo>
                    <a:pt x="7310393" y="1842686"/>
                  </a:lnTo>
                  <a:lnTo>
                    <a:pt x="7288072" y="1854564"/>
                  </a:lnTo>
                  <a:lnTo>
                    <a:pt x="7299952" y="1849525"/>
                  </a:lnTo>
                  <a:lnTo>
                    <a:pt x="7319033" y="1840886"/>
                  </a:lnTo>
                  <a:lnTo>
                    <a:pt x="7333073" y="1833687"/>
                  </a:lnTo>
                  <a:lnTo>
                    <a:pt x="7348554" y="1823608"/>
                  </a:lnTo>
                  <a:lnTo>
                    <a:pt x="7351794" y="1821808"/>
                  </a:lnTo>
                  <a:lnTo>
                    <a:pt x="7353594" y="1818209"/>
                  </a:lnTo>
                  <a:lnTo>
                    <a:pt x="7358994" y="1807770"/>
                  </a:lnTo>
                  <a:close/>
                  <a:moveTo>
                    <a:pt x="2932088" y="1806029"/>
                  </a:moveTo>
                  <a:lnTo>
                    <a:pt x="2924889" y="1809269"/>
                  </a:lnTo>
                  <a:lnTo>
                    <a:pt x="2924889" y="1811070"/>
                  </a:lnTo>
                  <a:close/>
                  <a:moveTo>
                    <a:pt x="1860540" y="1790547"/>
                  </a:moveTo>
                  <a:lnTo>
                    <a:pt x="1840023" y="1800628"/>
                  </a:lnTo>
                  <a:lnTo>
                    <a:pt x="1845063" y="1804229"/>
                  </a:lnTo>
                  <a:lnTo>
                    <a:pt x="1846862" y="1804229"/>
                  </a:lnTo>
                  <a:lnTo>
                    <a:pt x="1850102" y="1802428"/>
                  </a:lnTo>
                  <a:lnTo>
                    <a:pt x="1853701" y="1797388"/>
                  </a:lnTo>
                  <a:close/>
                  <a:moveTo>
                    <a:pt x="8363741" y="1777987"/>
                  </a:moveTo>
                  <a:lnTo>
                    <a:pt x="8310092" y="1817598"/>
                  </a:lnTo>
                  <a:lnTo>
                    <a:pt x="8252842" y="1857570"/>
                  </a:lnTo>
                  <a:lnTo>
                    <a:pt x="8191991" y="1899342"/>
                  </a:lnTo>
                  <a:lnTo>
                    <a:pt x="8130060" y="1938953"/>
                  </a:lnTo>
                  <a:lnTo>
                    <a:pt x="8067409" y="1980725"/>
                  </a:lnTo>
                  <a:lnTo>
                    <a:pt x="8006918" y="2027538"/>
                  </a:lnTo>
                  <a:lnTo>
                    <a:pt x="7951468" y="2073992"/>
                  </a:lnTo>
                  <a:lnTo>
                    <a:pt x="7896018" y="2126207"/>
                  </a:lnTo>
                  <a:lnTo>
                    <a:pt x="7897818" y="2131248"/>
                  </a:lnTo>
                  <a:lnTo>
                    <a:pt x="7899619" y="2138090"/>
                  </a:lnTo>
                  <a:lnTo>
                    <a:pt x="7908260" y="2155375"/>
                  </a:lnTo>
                  <a:lnTo>
                    <a:pt x="7916902" y="2148533"/>
                  </a:lnTo>
                  <a:lnTo>
                    <a:pt x="7927344" y="2139891"/>
                  </a:lnTo>
                  <a:lnTo>
                    <a:pt x="7944627" y="2127647"/>
                  </a:lnTo>
                  <a:lnTo>
                    <a:pt x="7961910" y="2113963"/>
                  </a:lnTo>
                  <a:lnTo>
                    <a:pt x="7972352" y="2103520"/>
                  </a:lnTo>
                  <a:lnTo>
                    <a:pt x="7986394" y="2096678"/>
                  </a:lnTo>
                  <a:lnTo>
                    <a:pt x="7998276" y="2089476"/>
                  </a:lnTo>
                  <a:lnTo>
                    <a:pt x="8012319" y="2084435"/>
                  </a:lnTo>
                  <a:lnTo>
                    <a:pt x="8020960" y="2080834"/>
                  </a:lnTo>
                  <a:lnTo>
                    <a:pt x="8029602" y="2077593"/>
                  </a:lnTo>
                  <a:lnTo>
                    <a:pt x="8034643" y="2072191"/>
                  </a:lnTo>
                  <a:lnTo>
                    <a:pt x="8039684" y="2067150"/>
                  </a:lnTo>
                  <a:lnTo>
                    <a:pt x="8045085" y="2058507"/>
                  </a:lnTo>
                  <a:lnTo>
                    <a:pt x="8050126" y="2053466"/>
                  </a:lnTo>
                  <a:lnTo>
                    <a:pt x="8051926" y="2046264"/>
                  </a:lnTo>
                  <a:lnTo>
                    <a:pt x="8055527" y="2039422"/>
                  </a:lnTo>
                  <a:lnTo>
                    <a:pt x="8055527" y="2034380"/>
                  </a:lnTo>
                  <a:lnTo>
                    <a:pt x="8065608" y="2027538"/>
                  </a:lnTo>
                  <a:lnTo>
                    <a:pt x="8071009" y="2025738"/>
                  </a:lnTo>
                  <a:lnTo>
                    <a:pt x="8074610" y="2025738"/>
                  </a:lnTo>
                  <a:lnTo>
                    <a:pt x="8079651" y="2022137"/>
                  </a:lnTo>
                  <a:lnTo>
                    <a:pt x="8084692" y="2018896"/>
                  </a:lnTo>
                  <a:lnTo>
                    <a:pt x="8091893" y="2015295"/>
                  </a:lnTo>
                  <a:lnTo>
                    <a:pt x="8100535" y="2011694"/>
                  </a:lnTo>
                  <a:lnTo>
                    <a:pt x="8100535" y="2004852"/>
                  </a:lnTo>
                  <a:lnTo>
                    <a:pt x="8104135" y="1999810"/>
                  </a:lnTo>
                  <a:lnTo>
                    <a:pt x="8110976" y="1990808"/>
                  </a:lnTo>
                  <a:lnTo>
                    <a:pt x="8135101" y="1971722"/>
                  </a:lnTo>
                  <a:lnTo>
                    <a:pt x="8162826" y="1954437"/>
                  </a:lnTo>
                  <a:lnTo>
                    <a:pt x="8186950" y="1938953"/>
                  </a:lnTo>
                  <a:lnTo>
                    <a:pt x="8206033" y="1921668"/>
                  </a:lnTo>
                  <a:lnTo>
                    <a:pt x="8226917" y="1902583"/>
                  </a:lnTo>
                  <a:lnTo>
                    <a:pt x="8249241" y="1883497"/>
                  </a:lnTo>
                  <a:lnTo>
                    <a:pt x="8276966" y="1862971"/>
                  </a:lnTo>
                  <a:lnTo>
                    <a:pt x="8308292" y="1840285"/>
                  </a:lnTo>
                  <a:lnTo>
                    <a:pt x="8330616" y="1821199"/>
                  </a:lnTo>
                  <a:lnTo>
                    <a:pt x="8346098" y="1805715"/>
                  </a:lnTo>
                  <a:lnTo>
                    <a:pt x="8358340" y="1791671"/>
                  </a:lnTo>
                  <a:lnTo>
                    <a:pt x="8361941" y="1786629"/>
                  </a:lnTo>
                  <a:lnTo>
                    <a:pt x="8363741" y="1781588"/>
                  </a:lnTo>
                  <a:close/>
                  <a:moveTo>
                    <a:pt x="3369777" y="1773264"/>
                  </a:moveTo>
                  <a:lnTo>
                    <a:pt x="3354300" y="1780105"/>
                  </a:lnTo>
                  <a:lnTo>
                    <a:pt x="3359339" y="1780105"/>
                  </a:lnTo>
                  <a:lnTo>
                    <a:pt x="3364738" y="1780105"/>
                  </a:lnTo>
                  <a:close/>
                  <a:moveTo>
                    <a:pt x="4687341" y="1770309"/>
                  </a:moveTo>
                  <a:lnTo>
                    <a:pt x="4685541" y="1772109"/>
                  </a:lnTo>
                  <a:lnTo>
                    <a:pt x="4682301" y="1773549"/>
                  </a:lnTo>
                  <a:lnTo>
                    <a:pt x="4684101" y="1775349"/>
                  </a:lnTo>
                  <a:close/>
                  <a:moveTo>
                    <a:pt x="4907310" y="1763470"/>
                  </a:moveTo>
                  <a:lnTo>
                    <a:pt x="4888229" y="1778949"/>
                  </a:lnTo>
                  <a:lnTo>
                    <a:pt x="4904069" y="1768509"/>
                  </a:lnTo>
                  <a:close/>
                  <a:moveTo>
                    <a:pt x="1736000" y="1762823"/>
                  </a:moveTo>
                  <a:lnTo>
                    <a:pt x="1703245" y="1780105"/>
                  </a:lnTo>
                  <a:lnTo>
                    <a:pt x="1678769" y="1791987"/>
                  </a:lnTo>
                  <a:lnTo>
                    <a:pt x="1710084" y="1781905"/>
                  </a:lnTo>
                  <a:lnTo>
                    <a:pt x="1727362" y="1776505"/>
                  </a:lnTo>
                  <a:lnTo>
                    <a:pt x="1727362" y="1774704"/>
                  </a:lnTo>
                  <a:lnTo>
                    <a:pt x="1729161" y="1773264"/>
                  </a:lnTo>
                  <a:lnTo>
                    <a:pt x="1732401" y="1767863"/>
                  </a:lnTo>
                  <a:close/>
                  <a:moveTo>
                    <a:pt x="2080464" y="1759222"/>
                  </a:moveTo>
                  <a:lnTo>
                    <a:pt x="2063187" y="1767863"/>
                  </a:lnTo>
                  <a:lnTo>
                    <a:pt x="2068227" y="1766063"/>
                  </a:lnTo>
                  <a:lnTo>
                    <a:pt x="2076865" y="1766063"/>
                  </a:lnTo>
                  <a:close/>
                  <a:moveTo>
                    <a:pt x="1945486" y="1748780"/>
                  </a:moveTo>
                  <a:lnTo>
                    <a:pt x="1921010" y="1759222"/>
                  </a:lnTo>
                  <a:lnTo>
                    <a:pt x="1931449" y="1757422"/>
                  </a:lnTo>
                  <a:lnTo>
                    <a:pt x="1938647" y="1754181"/>
                  </a:lnTo>
                  <a:lnTo>
                    <a:pt x="1943687" y="1752381"/>
                  </a:lnTo>
                  <a:close/>
                  <a:moveTo>
                    <a:pt x="531274" y="1738339"/>
                  </a:moveTo>
                  <a:lnTo>
                    <a:pt x="510397" y="1752381"/>
                  </a:lnTo>
                  <a:lnTo>
                    <a:pt x="522635" y="1752381"/>
                  </a:lnTo>
                  <a:lnTo>
                    <a:pt x="528035" y="1745540"/>
                  </a:lnTo>
                  <a:close/>
                  <a:moveTo>
                    <a:pt x="5854509" y="1736859"/>
                  </a:moveTo>
                  <a:lnTo>
                    <a:pt x="5802668" y="1761336"/>
                  </a:lnTo>
                  <a:lnTo>
                    <a:pt x="5785387" y="1771775"/>
                  </a:lnTo>
                  <a:lnTo>
                    <a:pt x="5769907" y="1781853"/>
                  </a:lnTo>
                  <a:lnTo>
                    <a:pt x="5755866" y="1794092"/>
                  </a:lnTo>
                  <a:lnTo>
                    <a:pt x="5743986" y="1807770"/>
                  </a:lnTo>
                  <a:lnTo>
                    <a:pt x="5757666" y="1802731"/>
                  </a:lnTo>
                  <a:lnTo>
                    <a:pt x="5769907" y="1795892"/>
                  </a:lnTo>
                  <a:lnTo>
                    <a:pt x="5795827" y="1785453"/>
                  </a:lnTo>
                  <a:lnTo>
                    <a:pt x="5818148" y="1773214"/>
                  </a:lnTo>
                  <a:lnTo>
                    <a:pt x="5819948" y="1766375"/>
                  </a:lnTo>
                  <a:lnTo>
                    <a:pt x="5824988" y="1761336"/>
                  </a:lnTo>
                  <a:lnTo>
                    <a:pt x="5830388" y="1754497"/>
                  </a:lnTo>
                  <a:lnTo>
                    <a:pt x="5839029" y="1749097"/>
                  </a:lnTo>
                  <a:close/>
                  <a:moveTo>
                    <a:pt x="8149143" y="1727932"/>
                  </a:moveTo>
                  <a:lnTo>
                    <a:pt x="8119618" y="1747018"/>
                  </a:lnTo>
                  <a:lnTo>
                    <a:pt x="8091893" y="1765743"/>
                  </a:lnTo>
                  <a:lnTo>
                    <a:pt x="8034643" y="1805715"/>
                  </a:lnTo>
                  <a:lnTo>
                    <a:pt x="8006918" y="1823000"/>
                  </a:lnTo>
                  <a:lnTo>
                    <a:pt x="7979193" y="1838484"/>
                  </a:lnTo>
                  <a:lnTo>
                    <a:pt x="7946427" y="1864412"/>
                  </a:lnTo>
                  <a:lnTo>
                    <a:pt x="7899619" y="1895741"/>
                  </a:lnTo>
                  <a:lnTo>
                    <a:pt x="7870093" y="1919867"/>
                  </a:lnTo>
                  <a:lnTo>
                    <a:pt x="7858211" y="1930310"/>
                  </a:lnTo>
                  <a:lnTo>
                    <a:pt x="7851370" y="1938953"/>
                  </a:lnTo>
                  <a:lnTo>
                    <a:pt x="7856411" y="1954437"/>
                  </a:lnTo>
                  <a:lnTo>
                    <a:pt x="7858211" y="1970282"/>
                  </a:lnTo>
                  <a:lnTo>
                    <a:pt x="7866853" y="1963080"/>
                  </a:lnTo>
                  <a:lnTo>
                    <a:pt x="7875494" y="1952637"/>
                  </a:lnTo>
                  <a:lnTo>
                    <a:pt x="7882336" y="1938953"/>
                  </a:lnTo>
                  <a:lnTo>
                    <a:pt x="7885936" y="1933912"/>
                  </a:lnTo>
                  <a:lnTo>
                    <a:pt x="7890977" y="1930310"/>
                  </a:lnTo>
                  <a:lnTo>
                    <a:pt x="7897818" y="1926709"/>
                  </a:lnTo>
                  <a:lnTo>
                    <a:pt x="7904660" y="1923469"/>
                  </a:lnTo>
                  <a:lnTo>
                    <a:pt x="7911501" y="1921668"/>
                  </a:lnTo>
                  <a:lnTo>
                    <a:pt x="7918702" y="1921668"/>
                  </a:lnTo>
                  <a:lnTo>
                    <a:pt x="7920142" y="1914826"/>
                  </a:lnTo>
                  <a:lnTo>
                    <a:pt x="7923743" y="1907984"/>
                  </a:lnTo>
                  <a:lnTo>
                    <a:pt x="7927344" y="1901142"/>
                  </a:lnTo>
                  <a:lnTo>
                    <a:pt x="7932385" y="1895741"/>
                  </a:lnTo>
                  <a:lnTo>
                    <a:pt x="7941026" y="1888899"/>
                  </a:lnTo>
                  <a:lnTo>
                    <a:pt x="7948227" y="1887098"/>
                  </a:lnTo>
                  <a:lnTo>
                    <a:pt x="7960110" y="1887098"/>
                  </a:lnTo>
                  <a:lnTo>
                    <a:pt x="7979193" y="1866212"/>
                  </a:lnTo>
                  <a:lnTo>
                    <a:pt x="8000077" y="1848927"/>
                  </a:lnTo>
                  <a:lnTo>
                    <a:pt x="8020960" y="1831642"/>
                  </a:lnTo>
                  <a:lnTo>
                    <a:pt x="8045085" y="1815798"/>
                  </a:lnTo>
                  <a:lnTo>
                    <a:pt x="8064168" y="1803914"/>
                  </a:lnTo>
                  <a:lnTo>
                    <a:pt x="8084692" y="1790230"/>
                  </a:lnTo>
                  <a:lnTo>
                    <a:pt x="8107376" y="1772945"/>
                  </a:lnTo>
                  <a:lnTo>
                    <a:pt x="8130060" y="1753860"/>
                  </a:lnTo>
                  <a:lnTo>
                    <a:pt x="8136901" y="1747018"/>
                  </a:lnTo>
                  <a:lnTo>
                    <a:pt x="8141942" y="1738015"/>
                  </a:lnTo>
                  <a:close/>
                  <a:moveTo>
                    <a:pt x="4737743" y="1727112"/>
                  </a:moveTo>
                  <a:lnTo>
                    <a:pt x="4732343" y="1730352"/>
                  </a:lnTo>
                  <a:lnTo>
                    <a:pt x="4735943" y="1730352"/>
                  </a:lnTo>
                  <a:close/>
                  <a:moveTo>
                    <a:pt x="3284831" y="1719256"/>
                  </a:moveTo>
                  <a:lnTo>
                    <a:pt x="3260715" y="1729698"/>
                  </a:lnTo>
                  <a:lnTo>
                    <a:pt x="3168930" y="1769664"/>
                  </a:lnTo>
                  <a:lnTo>
                    <a:pt x="3125737" y="1790547"/>
                  </a:lnTo>
                  <a:lnTo>
                    <a:pt x="3082543" y="1811070"/>
                  </a:lnTo>
                  <a:lnTo>
                    <a:pt x="3110259" y="1804229"/>
                  </a:lnTo>
                  <a:lnTo>
                    <a:pt x="3122137" y="1799188"/>
                  </a:lnTo>
                  <a:lnTo>
                    <a:pt x="3132575" y="1797388"/>
                  </a:lnTo>
                  <a:lnTo>
                    <a:pt x="3144814" y="1795587"/>
                  </a:lnTo>
                  <a:lnTo>
                    <a:pt x="3155252" y="1793787"/>
                  </a:lnTo>
                  <a:lnTo>
                    <a:pt x="3163891" y="1790547"/>
                  </a:lnTo>
                  <a:lnTo>
                    <a:pt x="3170729" y="1788746"/>
                  </a:lnTo>
                  <a:lnTo>
                    <a:pt x="3175768" y="1785146"/>
                  </a:lnTo>
                  <a:lnTo>
                    <a:pt x="3181168" y="1780105"/>
                  </a:lnTo>
                  <a:lnTo>
                    <a:pt x="3188007" y="1771464"/>
                  </a:lnTo>
                  <a:lnTo>
                    <a:pt x="3196645" y="1764623"/>
                  </a:lnTo>
                  <a:lnTo>
                    <a:pt x="3207083" y="1759222"/>
                  </a:lnTo>
                  <a:lnTo>
                    <a:pt x="3215722" y="1754181"/>
                  </a:lnTo>
                  <a:lnTo>
                    <a:pt x="3236599" y="1747340"/>
                  </a:lnTo>
                  <a:lnTo>
                    <a:pt x="3236599" y="1754181"/>
                  </a:lnTo>
                  <a:lnTo>
                    <a:pt x="3240198" y="1750581"/>
                  </a:lnTo>
                  <a:lnTo>
                    <a:pt x="3248837" y="1743740"/>
                  </a:lnTo>
                  <a:lnTo>
                    <a:pt x="3253876" y="1740139"/>
                  </a:lnTo>
                  <a:lnTo>
                    <a:pt x="3260715" y="1738339"/>
                  </a:lnTo>
                  <a:lnTo>
                    <a:pt x="3277992" y="1731498"/>
                  </a:lnTo>
                  <a:lnTo>
                    <a:pt x="3291670" y="1726457"/>
                  </a:lnTo>
                  <a:close/>
                  <a:moveTo>
                    <a:pt x="3522033" y="1717816"/>
                  </a:moveTo>
                  <a:lnTo>
                    <a:pt x="3523832" y="1719256"/>
                  </a:lnTo>
                  <a:lnTo>
                    <a:pt x="3525632" y="1717816"/>
                  </a:lnTo>
                  <a:close/>
                  <a:moveTo>
                    <a:pt x="3110259" y="1714215"/>
                  </a:moveTo>
                  <a:lnTo>
                    <a:pt x="3063466" y="1735098"/>
                  </a:lnTo>
                  <a:lnTo>
                    <a:pt x="3018474" y="1755982"/>
                  </a:lnTo>
                  <a:lnTo>
                    <a:pt x="3025313" y="1754181"/>
                  </a:lnTo>
                  <a:lnTo>
                    <a:pt x="3049788" y="1747340"/>
                  </a:lnTo>
                  <a:lnTo>
                    <a:pt x="3072105" y="1736899"/>
                  </a:lnTo>
                  <a:lnTo>
                    <a:pt x="3092982" y="1726457"/>
                  </a:lnTo>
                  <a:close/>
                  <a:moveTo>
                    <a:pt x="7333073" y="1712742"/>
                  </a:moveTo>
                  <a:lnTo>
                    <a:pt x="7331881" y="1714431"/>
                  </a:lnTo>
                  <a:lnTo>
                    <a:pt x="7272231" y="1752697"/>
                  </a:lnTo>
                  <a:lnTo>
                    <a:pt x="7209950" y="1794092"/>
                  </a:lnTo>
                  <a:lnTo>
                    <a:pt x="7201309" y="1799131"/>
                  </a:lnTo>
                  <a:lnTo>
                    <a:pt x="7119947" y="1849525"/>
                  </a:lnTo>
                  <a:lnTo>
                    <a:pt x="7042185" y="1901358"/>
                  </a:lnTo>
                  <a:lnTo>
                    <a:pt x="7026704" y="1918636"/>
                  </a:lnTo>
                  <a:lnTo>
                    <a:pt x="7009424" y="1935914"/>
                  </a:lnTo>
                  <a:lnTo>
                    <a:pt x="7024904" y="1929075"/>
                  </a:lnTo>
                  <a:lnTo>
                    <a:pt x="7042185" y="1922236"/>
                  </a:lnTo>
                  <a:lnTo>
                    <a:pt x="7057665" y="1915396"/>
                  </a:lnTo>
                  <a:lnTo>
                    <a:pt x="7074946" y="1906758"/>
                  </a:lnTo>
                  <a:lnTo>
                    <a:pt x="7102666" y="1884080"/>
                  </a:lnTo>
                  <a:lnTo>
                    <a:pt x="7128587" y="1859963"/>
                  </a:lnTo>
                  <a:lnTo>
                    <a:pt x="7142628" y="1847725"/>
                  </a:lnTo>
                  <a:lnTo>
                    <a:pt x="7156308" y="1839086"/>
                  </a:lnTo>
                  <a:lnTo>
                    <a:pt x="7173589" y="1830447"/>
                  </a:lnTo>
                  <a:lnTo>
                    <a:pt x="7189069" y="1826848"/>
                  </a:lnTo>
                  <a:lnTo>
                    <a:pt x="7196269" y="1818209"/>
                  </a:lnTo>
                  <a:lnTo>
                    <a:pt x="7201309" y="1811370"/>
                  </a:lnTo>
                  <a:lnTo>
                    <a:pt x="7214990" y="1800931"/>
                  </a:lnTo>
                  <a:lnTo>
                    <a:pt x="7230830" y="1792292"/>
                  </a:lnTo>
                  <a:lnTo>
                    <a:pt x="7246311" y="1787253"/>
                  </a:lnTo>
                  <a:lnTo>
                    <a:pt x="7253151" y="1776814"/>
                  </a:lnTo>
                  <a:lnTo>
                    <a:pt x="7260351" y="1768175"/>
                  </a:lnTo>
                  <a:lnTo>
                    <a:pt x="7268991" y="1761336"/>
                  </a:lnTo>
                  <a:lnTo>
                    <a:pt x="7275832" y="1754497"/>
                  </a:lnTo>
                  <a:lnTo>
                    <a:pt x="7313993" y="1730020"/>
                  </a:lnTo>
                  <a:lnTo>
                    <a:pt x="7319033" y="1728220"/>
                  </a:lnTo>
                  <a:lnTo>
                    <a:pt x="7324433" y="1724980"/>
                  </a:lnTo>
                  <a:lnTo>
                    <a:pt x="7331881" y="1714431"/>
                  </a:lnTo>
                  <a:lnTo>
                    <a:pt x="7334513" y="1712742"/>
                  </a:lnTo>
                  <a:close/>
                  <a:moveTo>
                    <a:pt x="2211843" y="1696933"/>
                  </a:moveTo>
                  <a:lnTo>
                    <a:pt x="2158528" y="1722416"/>
                  </a:lnTo>
                  <a:lnTo>
                    <a:pt x="2156413" y="1722857"/>
                  </a:lnTo>
                  <a:lnTo>
                    <a:pt x="2142735" y="1729698"/>
                  </a:lnTo>
                  <a:lnTo>
                    <a:pt x="2142224" y="1730208"/>
                  </a:lnTo>
                  <a:lnTo>
                    <a:pt x="2106381" y="1747340"/>
                  </a:lnTo>
                  <a:lnTo>
                    <a:pt x="2115019" y="1748780"/>
                  </a:lnTo>
                  <a:lnTo>
                    <a:pt x="2123658" y="1750581"/>
                  </a:lnTo>
                  <a:lnTo>
                    <a:pt x="2132296" y="1740139"/>
                  </a:lnTo>
                  <a:lnTo>
                    <a:pt x="2142224" y="1730208"/>
                  </a:lnTo>
                  <a:lnTo>
                    <a:pt x="2158528" y="1722416"/>
                  </a:lnTo>
                  <a:lnTo>
                    <a:pt x="2173689" y="1719256"/>
                  </a:lnTo>
                  <a:lnTo>
                    <a:pt x="2208604" y="1712415"/>
                  </a:lnTo>
                  <a:lnTo>
                    <a:pt x="2208604" y="1705574"/>
                  </a:lnTo>
                  <a:close/>
                  <a:moveTo>
                    <a:pt x="3158491" y="1695132"/>
                  </a:moveTo>
                  <a:lnTo>
                    <a:pt x="3151652" y="1698733"/>
                  </a:lnTo>
                  <a:lnTo>
                    <a:pt x="3151652" y="1700173"/>
                  </a:lnTo>
                  <a:lnTo>
                    <a:pt x="3156691" y="1698733"/>
                  </a:lnTo>
                  <a:close/>
                  <a:moveTo>
                    <a:pt x="8209634" y="1694803"/>
                  </a:moveTo>
                  <a:lnTo>
                    <a:pt x="8204233" y="1698404"/>
                  </a:lnTo>
                  <a:lnTo>
                    <a:pt x="8188750" y="1705246"/>
                  </a:lnTo>
                  <a:lnTo>
                    <a:pt x="8191991" y="1707047"/>
                  </a:lnTo>
                  <a:lnTo>
                    <a:pt x="8197392" y="1703445"/>
                  </a:lnTo>
                  <a:lnTo>
                    <a:pt x="8204233" y="1699844"/>
                  </a:lnTo>
                  <a:close/>
                  <a:moveTo>
                    <a:pt x="9636208" y="1693002"/>
                  </a:moveTo>
                  <a:lnTo>
                    <a:pt x="9546192" y="1783028"/>
                  </a:lnTo>
                  <a:lnTo>
                    <a:pt x="9443934" y="1878456"/>
                  </a:lnTo>
                  <a:lnTo>
                    <a:pt x="9459417" y="1868013"/>
                  </a:lnTo>
                  <a:lnTo>
                    <a:pt x="9501184" y="1834883"/>
                  </a:lnTo>
                  <a:lnTo>
                    <a:pt x="9546192" y="1797072"/>
                  </a:lnTo>
                  <a:lnTo>
                    <a:pt x="9592641" y="1755660"/>
                  </a:lnTo>
                  <a:lnTo>
                    <a:pt x="9639809" y="1710287"/>
                  </a:lnTo>
                  <a:lnTo>
                    <a:pt x="9638009" y="1701645"/>
                  </a:lnTo>
                  <a:close/>
                  <a:moveTo>
                    <a:pt x="2061387" y="1691532"/>
                  </a:moveTo>
                  <a:lnTo>
                    <a:pt x="2050949" y="1696933"/>
                  </a:lnTo>
                  <a:lnTo>
                    <a:pt x="2059588" y="1696933"/>
                  </a:lnTo>
                  <a:close/>
                  <a:moveTo>
                    <a:pt x="617660" y="1689732"/>
                  </a:moveTo>
                  <a:lnTo>
                    <a:pt x="562589" y="1721056"/>
                  </a:lnTo>
                  <a:lnTo>
                    <a:pt x="566188" y="1719256"/>
                  </a:lnTo>
                  <a:lnTo>
                    <a:pt x="583466" y="1714215"/>
                  </a:lnTo>
                  <a:lnTo>
                    <a:pt x="595344" y="1707374"/>
                  </a:lnTo>
                  <a:lnTo>
                    <a:pt x="598943" y="1707374"/>
                  </a:lnTo>
                  <a:close/>
                  <a:moveTo>
                    <a:pt x="3383815" y="1682891"/>
                  </a:moveTo>
                  <a:lnTo>
                    <a:pt x="3309307" y="1710615"/>
                  </a:lnTo>
                  <a:lnTo>
                    <a:pt x="3316146" y="1712415"/>
                  </a:lnTo>
                  <a:lnTo>
                    <a:pt x="3328384" y="1712415"/>
                  </a:lnTo>
                  <a:lnTo>
                    <a:pt x="3338822" y="1710615"/>
                  </a:lnTo>
                  <a:lnTo>
                    <a:pt x="3349261" y="1705574"/>
                  </a:lnTo>
                  <a:lnTo>
                    <a:pt x="3359339" y="1696933"/>
                  </a:lnTo>
                  <a:lnTo>
                    <a:pt x="3371577" y="1688291"/>
                  </a:lnTo>
                  <a:close/>
                  <a:moveTo>
                    <a:pt x="1896894" y="1681090"/>
                  </a:moveTo>
                  <a:lnTo>
                    <a:pt x="1770554" y="1745540"/>
                  </a:lnTo>
                  <a:lnTo>
                    <a:pt x="1812308" y="1733298"/>
                  </a:lnTo>
                  <a:lnTo>
                    <a:pt x="1827785" y="1729698"/>
                  </a:lnTo>
                  <a:lnTo>
                    <a:pt x="1841463" y="1726457"/>
                  </a:lnTo>
                  <a:lnTo>
                    <a:pt x="1850102" y="1716016"/>
                  </a:lnTo>
                  <a:lnTo>
                    <a:pt x="1860540" y="1705574"/>
                  </a:lnTo>
                  <a:lnTo>
                    <a:pt x="1865579" y="1701973"/>
                  </a:lnTo>
                  <a:lnTo>
                    <a:pt x="1872778" y="1700173"/>
                  </a:lnTo>
                  <a:lnTo>
                    <a:pt x="1877817" y="1698733"/>
                  </a:lnTo>
                  <a:lnTo>
                    <a:pt x="1886456" y="1700173"/>
                  </a:lnTo>
                  <a:lnTo>
                    <a:pt x="1888255" y="1698733"/>
                  </a:lnTo>
                  <a:lnTo>
                    <a:pt x="1893295" y="1686491"/>
                  </a:lnTo>
                  <a:close/>
                  <a:moveTo>
                    <a:pt x="3203844" y="1677850"/>
                  </a:moveTo>
                  <a:lnTo>
                    <a:pt x="3191606" y="1682891"/>
                  </a:lnTo>
                  <a:lnTo>
                    <a:pt x="3193406" y="1682891"/>
                  </a:lnTo>
                  <a:lnTo>
                    <a:pt x="3198445" y="1681090"/>
                  </a:lnTo>
                  <a:close/>
                  <a:moveTo>
                    <a:pt x="486281" y="1677850"/>
                  </a:moveTo>
                  <a:lnTo>
                    <a:pt x="448127" y="1689732"/>
                  </a:lnTo>
                  <a:lnTo>
                    <a:pt x="436249" y="1696933"/>
                  </a:lnTo>
                  <a:lnTo>
                    <a:pt x="431210" y="1700173"/>
                  </a:lnTo>
                  <a:lnTo>
                    <a:pt x="427611" y="1705574"/>
                  </a:lnTo>
                  <a:lnTo>
                    <a:pt x="443088" y="1700173"/>
                  </a:lnTo>
                  <a:lnTo>
                    <a:pt x="456766" y="1693332"/>
                  </a:lnTo>
                  <a:lnTo>
                    <a:pt x="472604" y="1686491"/>
                  </a:lnTo>
                  <a:close/>
                  <a:moveTo>
                    <a:pt x="6230000" y="1674587"/>
                  </a:moveTo>
                  <a:lnTo>
                    <a:pt x="6216320" y="1683226"/>
                  </a:lnTo>
                  <a:lnTo>
                    <a:pt x="6219920" y="1681426"/>
                  </a:lnTo>
                  <a:close/>
                  <a:moveTo>
                    <a:pt x="1912372" y="1672449"/>
                  </a:moveTo>
                  <a:lnTo>
                    <a:pt x="1901933" y="1677850"/>
                  </a:lnTo>
                  <a:lnTo>
                    <a:pt x="1903733" y="1677850"/>
                  </a:lnTo>
                  <a:lnTo>
                    <a:pt x="1910572" y="1676050"/>
                  </a:lnTo>
                  <a:close/>
                  <a:moveTo>
                    <a:pt x="4550535" y="1668076"/>
                  </a:moveTo>
                  <a:lnTo>
                    <a:pt x="4531815" y="1685355"/>
                  </a:lnTo>
                  <a:lnTo>
                    <a:pt x="4523174" y="1697594"/>
                  </a:lnTo>
                  <a:lnTo>
                    <a:pt x="4510934" y="1711273"/>
                  </a:lnTo>
                  <a:lnTo>
                    <a:pt x="4521374" y="1702634"/>
                  </a:lnTo>
                  <a:lnTo>
                    <a:pt x="4531815" y="1692194"/>
                  </a:lnTo>
                  <a:lnTo>
                    <a:pt x="4541895" y="1679955"/>
                  </a:lnTo>
                  <a:close/>
                  <a:moveTo>
                    <a:pt x="3423409" y="1665608"/>
                  </a:moveTo>
                  <a:lnTo>
                    <a:pt x="3422756" y="1666605"/>
                  </a:lnTo>
                  <a:lnTo>
                    <a:pt x="3393964" y="1678305"/>
                  </a:lnTo>
                  <a:lnTo>
                    <a:pt x="3388854" y="1679650"/>
                  </a:lnTo>
                  <a:lnTo>
                    <a:pt x="3390654" y="1679650"/>
                  </a:lnTo>
                  <a:lnTo>
                    <a:pt x="3393964" y="1678305"/>
                  </a:lnTo>
                  <a:lnTo>
                    <a:pt x="3402532" y="1676050"/>
                  </a:lnTo>
                  <a:lnTo>
                    <a:pt x="3416570" y="1676050"/>
                  </a:lnTo>
                  <a:lnTo>
                    <a:pt x="3422756" y="1666605"/>
                  </a:lnTo>
                  <a:lnTo>
                    <a:pt x="3425208" y="1665608"/>
                  </a:lnTo>
                  <a:close/>
                  <a:moveTo>
                    <a:pt x="2298590" y="1660567"/>
                  </a:moveTo>
                  <a:lnTo>
                    <a:pt x="2289951" y="1663808"/>
                  </a:lnTo>
                  <a:lnTo>
                    <a:pt x="2215443" y="1696933"/>
                  </a:lnTo>
                  <a:lnTo>
                    <a:pt x="2222282" y="1696933"/>
                  </a:lnTo>
                  <a:lnTo>
                    <a:pt x="2243159" y="1688291"/>
                  </a:lnTo>
                  <a:lnTo>
                    <a:pt x="2262235" y="1679650"/>
                  </a:lnTo>
                  <a:lnTo>
                    <a:pt x="2281312" y="1671009"/>
                  </a:lnTo>
                  <a:close/>
                  <a:moveTo>
                    <a:pt x="5998153" y="1648670"/>
                  </a:moveTo>
                  <a:lnTo>
                    <a:pt x="5959992" y="1672787"/>
                  </a:lnTo>
                  <a:lnTo>
                    <a:pt x="5922191" y="1695464"/>
                  </a:lnTo>
                  <a:lnTo>
                    <a:pt x="5909951" y="1704103"/>
                  </a:lnTo>
                  <a:lnTo>
                    <a:pt x="5925431" y="1698704"/>
                  </a:lnTo>
                  <a:lnTo>
                    <a:pt x="5946312" y="1690065"/>
                  </a:lnTo>
                  <a:lnTo>
                    <a:pt x="5967193" y="1678186"/>
                  </a:lnTo>
                  <a:lnTo>
                    <a:pt x="5982673" y="1664148"/>
                  </a:lnTo>
                  <a:close/>
                  <a:moveTo>
                    <a:pt x="4581857" y="1642157"/>
                  </a:moveTo>
                  <a:lnTo>
                    <a:pt x="4571416" y="1650797"/>
                  </a:lnTo>
                  <a:lnTo>
                    <a:pt x="4580057" y="1647197"/>
                  </a:lnTo>
                  <a:close/>
                  <a:moveTo>
                    <a:pt x="8384265" y="1641148"/>
                  </a:moveTo>
                  <a:lnTo>
                    <a:pt x="8315133" y="1698404"/>
                  </a:lnTo>
                  <a:lnTo>
                    <a:pt x="8247801" y="1752059"/>
                  </a:lnTo>
                  <a:lnTo>
                    <a:pt x="8178308" y="1807515"/>
                  </a:lnTo>
                  <a:lnTo>
                    <a:pt x="8188750" y="1800313"/>
                  </a:lnTo>
                  <a:lnTo>
                    <a:pt x="8199192" y="1795272"/>
                  </a:lnTo>
                  <a:lnTo>
                    <a:pt x="8211074" y="1791671"/>
                  </a:lnTo>
                  <a:lnTo>
                    <a:pt x="8225117" y="1790230"/>
                  </a:lnTo>
                  <a:lnTo>
                    <a:pt x="8230158" y="1776186"/>
                  </a:lnTo>
                  <a:lnTo>
                    <a:pt x="8239159" y="1765743"/>
                  </a:lnTo>
                  <a:lnTo>
                    <a:pt x="8249241" y="1758901"/>
                  </a:lnTo>
                  <a:lnTo>
                    <a:pt x="8263284" y="1753860"/>
                  </a:lnTo>
                  <a:lnTo>
                    <a:pt x="8284167" y="1748458"/>
                  </a:lnTo>
                  <a:lnTo>
                    <a:pt x="8292809" y="1745217"/>
                  </a:lnTo>
                  <a:lnTo>
                    <a:pt x="8301450" y="1739816"/>
                  </a:lnTo>
                  <a:lnTo>
                    <a:pt x="8308292" y="1732974"/>
                  </a:lnTo>
                  <a:lnTo>
                    <a:pt x="8321974" y="1718930"/>
                  </a:lnTo>
                  <a:lnTo>
                    <a:pt x="8327015" y="1712088"/>
                  </a:lnTo>
                  <a:lnTo>
                    <a:pt x="8334216" y="1703445"/>
                  </a:lnTo>
                  <a:lnTo>
                    <a:pt x="8342858" y="1693002"/>
                  </a:lnTo>
                  <a:lnTo>
                    <a:pt x="8355100" y="1684360"/>
                  </a:lnTo>
                  <a:lnTo>
                    <a:pt x="8366982" y="1679319"/>
                  </a:lnTo>
                  <a:lnTo>
                    <a:pt x="8379224" y="1673917"/>
                  </a:lnTo>
                  <a:lnTo>
                    <a:pt x="8381024" y="1656632"/>
                  </a:lnTo>
                  <a:close/>
                  <a:moveTo>
                    <a:pt x="3099821" y="1639684"/>
                  </a:moveTo>
                  <a:lnTo>
                    <a:pt x="3004436" y="1676050"/>
                  </a:lnTo>
                  <a:lnTo>
                    <a:pt x="2911211" y="1710615"/>
                  </a:lnTo>
                  <a:lnTo>
                    <a:pt x="2911211" y="1719256"/>
                  </a:lnTo>
                  <a:lnTo>
                    <a:pt x="2958004" y="1700173"/>
                  </a:lnTo>
                  <a:lnTo>
                    <a:pt x="3009835" y="1681090"/>
                  </a:lnTo>
                  <a:lnTo>
                    <a:pt x="3030352" y="1674249"/>
                  </a:lnTo>
                  <a:lnTo>
                    <a:pt x="3053028" y="1665608"/>
                  </a:lnTo>
                  <a:lnTo>
                    <a:pt x="3075705" y="1653726"/>
                  </a:lnTo>
                  <a:close/>
                  <a:moveTo>
                    <a:pt x="3506555" y="1634643"/>
                  </a:moveTo>
                  <a:lnTo>
                    <a:pt x="3457963" y="1653726"/>
                  </a:lnTo>
                  <a:lnTo>
                    <a:pt x="3470201" y="1651926"/>
                  </a:lnTo>
                  <a:lnTo>
                    <a:pt x="3482439" y="1648326"/>
                  </a:lnTo>
                  <a:lnTo>
                    <a:pt x="3492877" y="1643285"/>
                  </a:lnTo>
                  <a:lnTo>
                    <a:pt x="3503316" y="1638244"/>
                  </a:lnTo>
                  <a:close/>
                  <a:moveTo>
                    <a:pt x="9388844" y="1629264"/>
                  </a:moveTo>
                  <a:lnTo>
                    <a:pt x="9348877" y="1665275"/>
                  </a:lnTo>
                  <a:lnTo>
                    <a:pt x="9300268" y="1707047"/>
                  </a:lnTo>
                  <a:lnTo>
                    <a:pt x="9250219" y="1748458"/>
                  </a:lnTo>
                  <a:lnTo>
                    <a:pt x="9194769" y="1788430"/>
                  </a:lnTo>
                  <a:lnTo>
                    <a:pt x="9137519" y="1828041"/>
                  </a:lnTo>
                  <a:lnTo>
                    <a:pt x="9137519" y="1834883"/>
                  </a:lnTo>
                  <a:lnTo>
                    <a:pt x="9137519" y="1838484"/>
                  </a:lnTo>
                  <a:lnTo>
                    <a:pt x="9141120" y="1847127"/>
                  </a:lnTo>
                  <a:lnTo>
                    <a:pt x="9149761" y="1843886"/>
                  </a:lnTo>
                  <a:lnTo>
                    <a:pt x="9158403" y="1838484"/>
                  </a:lnTo>
                  <a:lnTo>
                    <a:pt x="9163444" y="1831642"/>
                  </a:lnTo>
                  <a:lnTo>
                    <a:pt x="9168485" y="1826241"/>
                  </a:lnTo>
                  <a:lnTo>
                    <a:pt x="9180727" y="1808956"/>
                  </a:lnTo>
                  <a:lnTo>
                    <a:pt x="9194769" y="1797072"/>
                  </a:lnTo>
                  <a:lnTo>
                    <a:pt x="9212053" y="1788430"/>
                  </a:lnTo>
                  <a:lnTo>
                    <a:pt x="9229336" y="1781588"/>
                  </a:lnTo>
                  <a:lnTo>
                    <a:pt x="9239777" y="1769344"/>
                  </a:lnTo>
                  <a:lnTo>
                    <a:pt x="9252020" y="1753860"/>
                  </a:lnTo>
                  <a:lnTo>
                    <a:pt x="9267503" y="1738015"/>
                  </a:lnTo>
                  <a:lnTo>
                    <a:pt x="9288026" y="1722531"/>
                  </a:lnTo>
                  <a:lnTo>
                    <a:pt x="9291627" y="1718930"/>
                  </a:lnTo>
                  <a:lnTo>
                    <a:pt x="9322592" y="1691202"/>
                  </a:lnTo>
                  <a:lnTo>
                    <a:pt x="9350677" y="1665275"/>
                  </a:lnTo>
                  <a:close/>
                  <a:moveTo>
                    <a:pt x="8117818" y="1620622"/>
                  </a:moveTo>
                  <a:lnTo>
                    <a:pt x="7946427" y="1743417"/>
                  </a:lnTo>
                  <a:lnTo>
                    <a:pt x="7941026" y="1753860"/>
                  </a:lnTo>
                  <a:lnTo>
                    <a:pt x="7934185" y="1762502"/>
                  </a:lnTo>
                  <a:lnTo>
                    <a:pt x="7927344" y="1771145"/>
                  </a:lnTo>
                  <a:lnTo>
                    <a:pt x="7918702" y="1777987"/>
                  </a:lnTo>
                  <a:lnTo>
                    <a:pt x="7902859" y="1791671"/>
                  </a:lnTo>
                  <a:lnTo>
                    <a:pt x="7885936" y="1802114"/>
                  </a:lnTo>
                  <a:lnTo>
                    <a:pt x="7873694" y="1814357"/>
                  </a:lnTo>
                  <a:lnTo>
                    <a:pt x="7865053" y="1823000"/>
                  </a:lnTo>
                  <a:lnTo>
                    <a:pt x="7858211" y="1829842"/>
                  </a:lnTo>
                  <a:lnTo>
                    <a:pt x="7854611" y="1836684"/>
                  </a:lnTo>
                  <a:lnTo>
                    <a:pt x="7854611" y="1845326"/>
                  </a:lnTo>
                  <a:lnTo>
                    <a:pt x="7865053" y="1840285"/>
                  </a:lnTo>
                  <a:lnTo>
                    <a:pt x="7877295" y="1833443"/>
                  </a:lnTo>
                  <a:lnTo>
                    <a:pt x="7885936" y="1826241"/>
                  </a:lnTo>
                  <a:lnTo>
                    <a:pt x="7894218" y="1815798"/>
                  </a:lnTo>
                  <a:lnTo>
                    <a:pt x="7908260" y="1802114"/>
                  </a:lnTo>
                  <a:lnTo>
                    <a:pt x="7923743" y="1790230"/>
                  </a:lnTo>
                  <a:lnTo>
                    <a:pt x="7941026" y="1781588"/>
                  </a:lnTo>
                  <a:lnTo>
                    <a:pt x="7960110" y="1772945"/>
                  </a:lnTo>
                  <a:lnTo>
                    <a:pt x="7967311" y="1757101"/>
                  </a:lnTo>
                  <a:lnTo>
                    <a:pt x="7975952" y="1741616"/>
                  </a:lnTo>
                  <a:lnTo>
                    <a:pt x="7984594" y="1727932"/>
                  </a:lnTo>
                  <a:lnTo>
                    <a:pt x="7995036" y="1715689"/>
                  </a:lnTo>
                  <a:lnTo>
                    <a:pt x="8012319" y="1701645"/>
                  </a:lnTo>
                  <a:lnTo>
                    <a:pt x="8029602" y="1687961"/>
                  </a:lnTo>
                  <a:lnTo>
                    <a:pt x="8048325" y="1675718"/>
                  </a:lnTo>
                  <a:lnTo>
                    <a:pt x="8062368" y="1663474"/>
                  </a:lnTo>
                  <a:lnTo>
                    <a:pt x="8079651" y="1649790"/>
                  </a:lnTo>
                  <a:lnTo>
                    <a:pt x="8098734" y="1636106"/>
                  </a:lnTo>
                  <a:close/>
                  <a:moveTo>
                    <a:pt x="4888229" y="1604000"/>
                  </a:moveTo>
                  <a:lnTo>
                    <a:pt x="4886429" y="1605800"/>
                  </a:lnTo>
                  <a:lnTo>
                    <a:pt x="4888229" y="1605800"/>
                  </a:lnTo>
                  <a:close/>
                  <a:moveTo>
                    <a:pt x="8308292" y="1599736"/>
                  </a:moveTo>
                  <a:lnTo>
                    <a:pt x="8294249" y="1606578"/>
                  </a:lnTo>
                  <a:lnTo>
                    <a:pt x="8280567" y="1618821"/>
                  </a:lnTo>
                  <a:lnTo>
                    <a:pt x="8263284" y="1637907"/>
                  </a:lnTo>
                  <a:lnTo>
                    <a:pt x="8270125" y="1636106"/>
                  </a:lnTo>
                  <a:lnTo>
                    <a:pt x="8278766" y="1634306"/>
                  </a:lnTo>
                  <a:lnTo>
                    <a:pt x="8287408" y="1625663"/>
                  </a:lnTo>
                  <a:lnTo>
                    <a:pt x="8292809" y="1620622"/>
                  </a:lnTo>
                  <a:lnTo>
                    <a:pt x="8294249" y="1615220"/>
                  </a:lnTo>
                  <a:lnTo>
                    <a:pt x="8297850" y="1608378"/>
                  </a:lnTo>
                  <a:close/>
                  <a:moveTo>
                    <a:pt x="7339913" y="1593237"/>
                  </a:moveTo>
                  <a:lnTo>
                    <a:pt x="7286272" y="1633192"/>
                  </a:lnTo>
                  <a:lnTo>
                    <a:pt x="7237670" y="1667748"/>
                  </a:lnTo>
                  <a:lnTo>
                    <a:pt x="7190869" y="1697264"/>
                  </a:lnTo>
                  <a:lnTo>
                    <a:pt x="7146228" y="1723181"/>
                  </a:lnTo>
                  <a:lnTo>
                    <a:pt x="7097626" y="1750897"/>
                  </a:lnTo>
                  <a:lnTo>
                    <a:pt x="7049025" y="1780414"/>
                  </a:lnTo>
                  <a:lnTo>
                    <a:pt x="7002223" y="1811370"/>
                  </a:lnTo>
                  <a:lnTo>
                    <a:pt x="6953622" y="1845925"/>
                  </a:lnTo>
                  <a:lnTo>
                    <a:pt x="6962622" y="1868602"/>
                  </a:lnTo>
                  <a:lnTo>
                    <a:pt x="7043985" y="1802731"/>
                  </a:lnTo>
                  <a:lnTo>
                    <a:pt x="7087186" y="1769975"/>
                  </a:lnTo>
                  <a:lnTo>
                    <a:pt x="7130387" y="1738659"/>
                  </a:lnTo>
                  <a:lnTo>
                    <a:pt x="7182229" y="1704103"/>
                  </a:lnTo>
                  <a:lnTo>
                    <a:pt x="7235870" y="1670987"/>
                  </a:lnTo>
                  <a:lnTo>
                    <a:pt x="7288072" y="1638231"/>
                  </a:lnTo>
                  <a:lnTo>
                    <a:pt x="7339913" y="1607275"/>
                  </a:lnTo>
                  <a:lnTo>
                    <a:pt x="7339913" y="1600436"/>
                  </a:lnTo>
                  <a:close/>
                  <a:moveTo>
                    <a:pt x="4640899" y="1590321"/>
                  </a:moveTo>
                  <a:lnTo>
                    <a:pt x="4626858" y="1602200"/>
                  </a:lnTo>
                  <a:lnTo>
                    <a:pt x="4604538" y="1621279"/>
                  </a:lnTo>
                  <a:lnTo>
                    <a:pt x="4609578" y="1619839"/>
                  </a:lnTo>
                  <a:lnTo>
                    <a:pt x="4640899" y="1604000"/>
                  </a:lnTo>
                  <a:close/>
                  <a:moveTo>
                    <a:pt x="7111307" y="1561921"/>
                  </a:moveTo>
                  <a:lnTo>
                    <a:pt x="7109507" y="1563721"/>
                  </a:lnTo>
                  <a:lnTo>
                    <a:pt x="7111307" y="1563721"/>
                  </a:lnTo>
                  <a:close/>
                  <a:moveTo>
                    <a:pt x="1822746" y="1539229"/>
                  </a:moveTo>
                  <a:lnTo>
                    <a:pt x="1727362" y="1587836"/>
                  </a:lnTo>
                  <a:lnTo>
                    <a:pt x="1630177" y="1632843"/>
                  </a:lnTo>
                  <a:lnTo>
                    <a:pt x="1557829" y="1665608"/>
                  </a:lnTo>
                  <a:lnTo>
                    <a:pt x="1486560" y="1701973"/>
                  </a:lnTo>
                  <a:lnTo>
                    <a:pt x="1417451" y="1740139"/>
                  </a:lnTo>
                  <a:lnTo>
                    <a:pt x="1351582" y="1780105"/>
                  </a:lnTo>
                  <a:lnTo>
                    <a:pt x="1356981" y="1788746"/>
                  </a:lnTo>
                  <a:lnTo>
                    <a:pt x="1360221" y="1799188"/>
                  </a:lnTo>
                  <a:lnTo>
                    <a:pt x="1360221" y="1802428"/>
                  </a:lnTo>
                  <a:lnTo>
                    <a:pt x="1362020" y="1812870"/>
                  </a:lnTo>
                  <a:lnTo>
                    <a:pt x="1393335" y="1797388"/>
                  </a:lnTo>
                  <a:lnTo>
                    <a:pt x="1424290" y="1780105"/>
                  </a:lnTo>
                  <a:lnTo>
                    <a:pt x="1445167" y="1766063"/>
                  </a:lnTo>
                  <a:lnTo>
                    <a:pt x="1464244" y="1754181"/>
                  </a:lnTo>
                  <a:lnTo>
                    <a:pt x="1479721" y="1743740"/>
                  </a:lnTo>
                  <a:lnTo>
                    <a:pt x="1491959" y="1731498"/>
                  </a:lnTo>
                  <a:lnTo>
                    <a:pt x="1496998" y="1726457"/>
                  </a:lnTo>
                  <a:lnTo>
                    <a:pt x="1502398" y="1726457"/>
                  </a:lnTo>
                  <a:lnTo>
                    <a:pt x="1507437" y="1726457"/>
                  </a:lnTo>
                  <a:lnTo>
                    <a:pt x="1511036" y="1722857"/>
                  </a:lnTo>
                  <a:lnTo>
                    <a:pt x="1517875" y="1719256"/>
                  </a:lnTo>
                  <a:lnTo>
                    <a:pt x="1524714" y="1716016"/>
                  </a:lnTo>
                  <a:lnTo>
                    <a:pt x="1533353" y="1716016"/>
                  </a:lnTo>
                  <a:lnTo>
                    <a:pt x="1540551" y="1717816"/>
                  </a:lnTo>
                  <a:lnTo>
                    <a:pt x="1568267" y="1689732"/>
                  </a:lnTo>
                  <a:lnTo>
                    <a:pt x="1581945" y="1677850"/>
                  </a:lnTo>
                  <a:lnTo>
                    <a:pt x="1599222" y="1665608"/>
                  </a:lnTo>
                  <a:lnTo>
                    <a:pt x="1619739" y="1651926"/>
                  </a:lnTo>
                  <a:lnTo>
                    <a:pt x="1642415" y="1638244"/>
                  </a:lnTo>
                  <a:lnTo>
                    <a:pt x="1663292" y="1626002"/>
                  </a:lnTo>
                  <a:lnTo>
                    <a:pt x="1684168" y="1617361"/>
                  </a:lnTo>
                  <a:lnTo>
                    <a:pt x="1723762" y="1598278"/>
                  </a:lnTo>
                  <a:lnTo>
                    <a:pt x="1763716" y="1579195"/>
                  </a:lnTo>
                  <a:lnTo>
                    <a:pt x="1766955" y="1577395"/>
                  </a:lnTo>
                  <a:lnTo>
                    <a:pt x="1793231" y="1561913"/>
                  </a:lnTo>
                  <a:lnTo>
                    <a:pt x="1815547" y="1546070"/>
                  </a:lnTo>
                  <a:close/>
                  <a:moveTo>
                    <a:pt x="8386065" y="1537078"/>
                  </a:moveTo>
                  <a:lnTo>
                    <a:pt x="8368782" y="1552922"/>
                  </a:lnTo>
                  <a:lnTo>
                    <a:pt x="8346098" y="1573448"/>
                  </a:lnTo>
                  <a:lnTo>
                    <a:pt x="8353299" y="1568407"/>
                  </a:lnTo>
                  <a:lnTo>
                    <a:pt x="8365181" y="1563005"/>
                  </a:lnTo>
                  <a:lnTo>
                    <a:pt x="8374183" y="1557964"/>
                  </a:lnTo>
                  <a:lnTo>
                    <a:pt x="8379224" y="1551122"/>
                  </a:lnTo>
                  <a:lnTo>
                    <a:pt x="8382825" y="1545720"/>
                  </a:lnTo>
                  <a:close/>
                  <a:moveTo>
                    <a:pt x="1668331" y="1535989"/>
                  </a:moveTo>
                  <a:lnTo>
                    <a:pt x="1670131" y="1537429"/>
                  </a:lnTo>
                  <a:lnTo>
                    <a:pt x="1670131" y="1535989"/>
                  </a:lnTo>
                  <a:close/>
                  <a:moveTo>
                    <a:pt x="1988680" y="1534189"/>
                  </a:moveTo>
                  <a:lnTo>
                    <a:pt x="1895095" y="1591437"/>
                  </a:lnTo>
                  <a:lnTo>
                    <a:pt x="1803309" y="1641484"/>
                  </a:lnTo>
                  <a:lnTo>
                    <a:pt x="1832824" y="1634643"/>
                  </a:lnTo>
                  <a:lnTo>
                    <a:pt x="1865579" y="1627802"/>
                  </a:lnTo>
                  <a:lnTo>
                    <a:pt x="1872778" y="1615561"/>
                  </a:lnTo>
                  <a:lnTo>
                    <a:pt x="1876017" y="1608720"/>
                  </a:lnTo>
                  <a:lnTo>
                    <a:pt x="1881417" y="1603319"/>
                  </a:lnTo>
                  <a:lnTo>
                    <a:pt x="1888255" y="1596478"/>
                  </a:lnTo>
                  <a:lnTo>
                    <a:pt x="1895095" y="1592877"/>
                  </a:lnTo>
                  <a:lnTo>
                    <a:pt x="1905533" y="1589637"/>
                  </a:lnTo>
                  <a:lnTo>
                    <a:pt x="1915971" y="1589637"/>
                  </a:lnTo>
                  <a:lnTo>
                    <a:pt x="1926409" y="1587836"/>
                  </a:lnTo>
                  <a:lnTo>
                    <a:pt x="1935048" y="1584236"/>
                  </a:lnTo>
                  <a:lnTo>
                    <a:pt x="1941887" y="1577395"/>
                  </a:lnTo>
                  <a:lnTo>
                    <a:pt x="1948726" y="1568754"/>
                  </a:lnTo>
                  <a:lnTo>
                    <a:pt x="1959164" y="1560112"/>
                  </a:lnTo>
                  <a:lnTo>
                    <a:pt x="1971402" y="1551471"/>
                  </a:lnTo>
                  <a:lnTo>
                    <a:pt x="1983640" y="1542830"/>
                  </a:lnTo>
                  <a:lnTo>
                    <a:pt x="1997318" y="1534189"/>
                  </a:lnTo>
                  <a:close/>
                  <a:moveTo>
                    <a:pt x="8398307" y="1523394"/>
                  </a:moveTo>
                  <a:lnTo>
                    <a:pt x="8387866" y="1535637"/>
                  </a:lnTo>
                  <a:lnTo>
                    <a:pt x="8396507" y="1535637"/>
                  </a:lnTo>
                  <a:lnTo>
                    <a:pt x="8400108" y="1535637"/>
                  </a:lnTo>
                  <a:close/>
                  <a:moveTo>
                    <a:pt x="7929144" y="1523394"/>
                  </a:moveTo>
                  <a:lnTo>
                    <a:pt x="7899619" y="1542479"/>
                  </a:lnTo>
                  <a:lnTo>
                    <a:pt x="7899619" y="1544280"/>
                  </a:lnTo>
                  <a:lnTo>
                    <a:pt x="7910061" y="1538878"/>
                  </a:lnTo>
                  <a:lnTo>
                    <a:pt x="7920142" y="1535637"/>
                  </a:lnTo>
                  <a:close/>
                  <a:moveTo>
                    <a:pt x="4723702" y="1519045"/>
                  </a:moveTo>
                  <a:lnTo>
                    <a:pt x="4704622" y="1534884"/>
                  </a:lnTo>
                  <a:lnTo>
                    <a:pt x="4715062" y="1533085"/>
                  </a:lnTo>
                  <a:close/>
                  <a:moveTo>
                    <a:pt x="5759466" y="1517287"/>
                  </a:moveTo>
                  <a:lnTo>
                    <a:pt x="5749026" y="1518726"/>
                  </a:lnTo>
                  <a:lnTo>
                    <a:pt x="5749026" y="1524126"/>
                  </a:lnTo>
                  <a:close/>
                  <a:moveTo>
                    <a:pt x="4424170" y="1515806"/>
                  </a:moveTo>
                  <a:lnTo>
                    <a:pt x="4422370" y="1526245"/>
                  </a:lnTo>
                  <a:lnTo>
                    <a:pt x="4420930" y="1536324"/>
                  </a:lnTo>
                  <a:lnTo>
                    <a:pt x="4432811" y="1534884"/>
                  </a:lnTo>
                  <a:lnTo>
                    <a:pt x="4427771" y="1526245"/>
                  </a:lnTo>
                  <a:close/>
                  <a:moveTo>
                    <a:pt x="2457684" y="1508265"/>
                  </a:moveTo>
                  <a:lnTo>
                    <a:pt x="2367699" y="1553271"/>
                  </a:lnTo>
                  <a:lnTo>
                    <a:pt x="2369498" y="1553271"/>
                  </a:lnTo>
                  <a:lnTo>
                    <a:pt x="2383176" y="1558312"/>
                  </a:lnTo>
                  <a:lnTo>
                    <a:pt x="2390375" y="1563353"/>
                  </a:lnTo>
                  <a:lnTo>
                    <a:pt x="2397213" y="1568754"/>
                  </a:lnTo>
                  <a:lnTo>
                    <a:pt x="2400813" y="1573794"/>
                  </a:lnTo>
                  <a:lnTo>
                    <a:pt x="2402253" y="1580995"/>
                  </a:lnTo>
                  <a:lnTo>
                    <a:pt x="2405852" y="1591437"/>
                  </a:lnTo>
                  <a:lnTo>
                    <a:pt x="2405852" y="1600078"/>
                  </a:lnTo>
                  <a:lnTo>
                    <a:pt x="2405852" y="1605119"/>
                  </a:lnTo>
                  <a:lnTo>
                    <a:pt x="2414491" y="1601879"/>
                  </a:lnTo>
                  <a:lnTo>
                    <a:pt x="2421330" y="1610520"/>
                  </a:lnTo>
                  <a:lnTo>
                    <a:pt x="2426369" y="1589637"/>
                  </a:lnTo>
                  <a:lnTo>
                    <a:pt x="2431768" y="1570554"/>
                  </a:lnTo>
                  <a:lnTo>
                    <a:pt x="2445446" y="1537429"/>
                  </a:lnTo>
                  <a:close/>
                  <a:moveTo>
                    <a:pt x="796191" y="1502864"/>
                  </a:moveTo>
                  <a:lnTo>
                    <a:pt x="735721" y="1535989"/>
                  </a:lnTo>
                  <a:lnTo>
                    <a:pt x="680290" y="1566953"/>
                  </a:lnTo>
                  <a:lnTo>
                    <a:pt x="610821" y="1608720"/>
                  </a:lnTo>
                  <a:lnTo>
                    <a:pt x="634937" y="1605119"/>
                  </a:lnTo>
                  <a:lnTo>
                    <a:pt x="647175" y="1594678"/>
                  </a:lnTo>
                  <a:lnTo>
                    <a:pt x="659413" y="1586036"/>
                  </a:lnTo>
                  <a:lnTo>
                    <a:pt x="685329" y="1568754"/>
                  </a:lnTo>
                  <a:lnTo>
                    <a:pt x="716644" y="1551471"/>
                  </a:lnTo>
                  <a:lnTo>
                    <a:pt x="744360" y="1537429"/>
                  </a:lnTo>
                  <a:lnTo>
                    <a:pt x="769916" y="1520146"/>
                  </a:lnTo>
                  <a:close/>
                  <a:moveTo>
                    <a:pt x="3108459" y="1499623"/>
                  </a:moveTo>
                  <a:lnTo>
                    <a:pt x="3101621" y="1502864"/>
                  </a:lnTo>
                  <a:lnTo>
                    <a:pt x="3103420" y="1502864"/>
                  </a:lnTo>
                  <a:close/>
                  <a:moveTo>
                    <a:pt x="9641249" y="1497466"/>
                  </a:moveTo>
                  <a:lnTo>
                    <a:pt x="9578958" y="1563005"/>
                  </a:lnTo>
                  <a:lnTo>
                    <a:pt x="9522068" y="1622062"/>
                  </a:lnTo>
                  <a:lnTo>
                    <a:pt x="9466618" y="1675718"/>
                  </a:lnTo>
                  <a:lnTo>
                    <a:pt x="9414769" y="1726132"/>
                  </a:lnTo>
                  <a:lnTo>
                    <a:pt x="9350677" y="1781588"/>
                  </a:lnTo>
                  <a:lnTo>
                    <a:pt x="9282985" y="1836684"/>
                  </a:lnTo>
                  <a:lnTo>
                    <a:pt x="9206652" y="1893940"/>
                  </a:lnTo>
                  <a:lnTo>
                    <a:pt x="9125637" y="1954437"/>
                  </a:lnTo>
                  <a:lnTo>
                    <a:pt x="9092511" y="2075792"/>
                  </a:lnTo>
                  <a:lnTo>
                    <a:pt x="9090711" y="2080834"/>
                  </a:lnTo>
                  <a:lnTo>
                    <a:pt x="9109794" y="2070751"/>
                  </a:lnTo>
                  <a:lnTo>
                    <a:pt x="9130678" y="2062108"/>
                  </a:lnTo>
                  <a:lnTo>
                    <a:pt x="9137519" y="2048064"/>
                  </a:lnTo>
                  <a:lnTo>
                    <a:pt x="9146161" y="2034380"/>
                  </a:lnTo>
                  <a:lnTo>
                    <a:pt x="9151202" y="2027538"/>
                  </a:lnTo>
                  <a:lnTo>
                    <a:pt x="9159843" y="2022137"/>
                  </a:lnTo>
                  <a:lnTo>
                    <a:pt x="9168485" y="2017095"/>
                  </a:lnTo>
                  <a:lnTo>
                    <a:pt x="9178927" y="2013494"/>
                  </a:lnTo>
                  <a:lnTo>
                    <a:pt x="9186128" y="2009893"/>
                  </a:lnTo>
                  <a:lnTo>
                    <a:pt x="9194769" y="2003051"/>
                  </a:lnTo>
                  <a:lnTo>
                    <a:pt x="9203411" y="1992608"/>
                  </a:lnTo>
                  <a:lnTo>
                    <a:pt x="9210252" y="1980725"/>
                  </a:lnTo>
                  <a:lnTo>
                    <a:pt x="9213853" y="1975323"/>
                  </a:lnTo>
                  <a:lnTo>
                    <a:pt x="9220694" y="1970282"/>
                  </a:lnTo>
                  <a:lnTo>
                    <a:pt x="9227535" y="1968481"/>
                  </a:lnTo>
                  <a:lnTo>
                    <a:pt x="9234737" y="1963080"/>
                  </a:lnTo>
                  <a:lnTo>
                    <a:pt x="9243378" y="1961279"/>
                  </a:lnTo>
                  <a:lnTo>
                    <a:pt x="9244818" y="1954437"/>
                  </a:lnTo>
                  <a:lnTo>
                    <a:pt x="9248419" y="1949396"/>
                  </a:lnTo>
                  <a:lnTo>
                    <a:pt x="9252020" y="1945795"/>
                  </a:lnTo>
                  <a:lnTo>
                    <a:pt x="9265702" y="1930310"/>
                  </a:lnTo>
                  <a:lnTo>
                    <a:pt x="9281185" y="1911225"/>
                  </a:lnTo>
                  <a:lnTo>
                    <a:pt x="9288026" y="1901142"/>
                  </a:lnTo>
                  <a:lnTo>
                    <a:pt x="9338435" y="1854329"/>
                  </a:lnTo>
                  <a:lnTo>
                    <a:pt x="9343476" y="1850728"/>
                  </a:lnTo>
                  <a:lnTo>
                    <a:pt x="9350677" y="1847127"/>
                  </a:lnTo>
                  <a:lnTo>
                    <a:pt x="9359319" y="1842085"/>
                  </a:lnTo>
                  <a:lnTo>
                    <a:pt x="9367960" y="1838484"/>
                  </a:lnTo>
                  <a:lnTo>
                    <a:pt x="9376602" y="1834883"/>
                  </a:lnTo>
                  <a:lnTo>
                    <a:pt x="9388844" y="1831642"/>
                  </a:lnTo>
                  <a:lnTo>
                    <a:pt x="9392085" y="1817598"/>
                  </a:lnTo>
                  <a:lnTo>
                    <a:pt x="9398926" y="1805715"/>
                  </a:lnTo>
                  <a:lnTo>
                    <a:pt x="9407567" y="1795272"/>
                  </a:lnTo>
                  <a:lnTo>
                    <a:pt x="9416209" y="1784829"/>
                  </a:lnTo>
                  <a:lnTo>
                    <a:pt x="9426651" y="1774386"/>
                  </a:lnTo>
                  <a:lnTo>
                    <a:pt x="9438893" y="1765743"/>
                  </a:lnTo>
                  <a:lnTo>
                    <a:pt x="9452575" y="1757101"/>
                  </a:lnTo>
                  <a:lnTo>
                    <a:pt x="9468058" y="1748458"/>
                  </a:lnTo>
                  <a:lnTo>
                    <a:pt x="9469859" y="1743417"/>
                  </a:lnTo>
                  <a:lnTo>
                    <a:pt x="9473459" y="1738015"/>
                  </a:lnTo>
                  <a:lnTo>
                    <a:pt x="9473459" y="1729373"/>
                  </a:lnTo>
                  <a:lnTo>
                    <a:pt x="9480300" y="1724331"/>
                  </a:lnTo>
                  <a:lnTo>
                    <a:pt x="9537551" y="1689401"/>
                  </a:lnTo>
                  <a:lnTo>
                    <a:pt x="9556634" y="1673917"/>
                  </a:lnTo>
                  <a:lnTo>
                    <a:pt x="9567076" y="1667075"/>
                  </a:lnTo>
                  <a:lnTo>
                    <a:pt x="9573917" y="1658433"/>
                  </a:lnTo>
                  <a:lnTo>
                    <a:pt x="9578958" y="1644749"/>
                  </a:lnTo>
                  <a:lnTo>
                    <a:pt x="9584359" y="1629264"/>
                  </a:lnTo>
                  <a:lnTo>
                    <a:pt x="9587599" y="1620622"/>
                  </a:lnTo>
                  <a:lnTo>
                    <a:pt x="9592641" y="1613420"/>
                  </a:lnTo>
                  <a:lnTo>
                    <a:pt x="9599842" y="1604777"/>
                  </a:lnTo>
                  <a:lnTo>
                    <a:pt x="9610284" y="1592534"/>
                  </a:lnTo>
                  <a:lnTo>
                    <a:pt x="9620725" y="1582451"/>
                  </a:lnTo>
                  <a:lnTo>
                    <a:pt x="9632608" y="1572008"/>
                  </a:lnTo>
                  <a:lnTo>
                    <a:pt x="9636208" y="1570207"/>
                  </a:lnTo>
                  <a:lnTo>
                    <a:pt x="9639809" y="1568407"/>
                  </a:lnTo>
                  <a:lnTo>
                    <a:pt x="9641249" y="1564806"/>
                  </a:lnTo>
                  <a:lnTo>
                    <a:pt x="9646650" y="1552922"/>
                  </a:lnTo>
                  <a:lnTo>
                    <a:pt x="9648450" y="1545720"/>
                  </a:lnTo>
                  <a:lnTo>
                    <a:pt x="9648450" y="1535637"/>
                  </a:lnTo>
                  <a:lnTo>
                    <a:pt x="9644850" y="1511150"/>
                  </a:lnTo>
                  <a:close/>
                  <a:moveTo>
                    <a:pt x="8436474" y="1497466"/>
                  </a:moveTo>
                  <a:lnTo>
                    <a:pt x="8419191" y="1506109"/>
                  </a:lnTo>
                  <a:lnTo>
                    <a:pt x="8427833" y="1512951"/>
                  </a:lnTo>
                  <a:lnTo>
                    <a:pt x="8431073" y="1506109"/>
                  </a:lnTo>
                  <a:close/>
                  <a:moveTo>
                    <a:pt x="1929649" y="1478740"/>
                  </a:moveTo>
                  <a:lnTo>
                    <a:pt x="1848662" y="1525547"/>
                  </a:lnTo>
                  <a:lnTo>
                    <a:pt x="1864139" y="1520146"/>
                  </a:lnTo>
                  <a:lnTo>
                    <a:pt x="1893295" y="1504664"/>
                  </a:lnTo>
                  <a:lnTo>
                    <a:pt x="1907332" y="1497823"/>
                  </a:lnTo>
                  <a:lnTo>
                    <a:pt x="1919211" y="1494583"/>
                  </a:lnTo>
                  <a:lnTo>
                    <a:pt x="1928209" y="1490982"/>
                  </a:lnTo>
                  <a:lnTo>
                    <a:pt x="1936848" y="1484141"/>
                  </a:lnTo>
                  <a:lnTo>
                    <a:pt x="1931449" y="1480541"/>
                  </a:lnTo>
                  <a:close/>
                  <a:moveTo>
                    <a:pt x="4600937" y="1472609"/>
                  </a:moveTo>
                  <a:lnTo>
                    <a:pt x="4555936" y="1508966"/>
                  </a:lnTo>
                  <a:lnTo>
                    <a:pt x="4512734" y="1546764"/>
                  </a:lnTo>
                  <a:lnTo>
                    <a:pt x="4469532" y="1588521"/>
                  </a:lnTo>
                  <a:lnTo>
                    <a:pt x="4425970" y="1628478"/>
                  </a:lnTo>
                  <a:lnTo>
                    <a:pt x="4425970" y="1640358"/>
                  </a:lnTo>
                  <a:lnTo>
                    <a:pt x="4424170" y="1652597"/>
                  </a:lnTo>
                  <a:lnTo>
                    <a:pt x="4446851" y="1631718"/>
                  </a:lnTo>
                  <a:lnTo>
                    <a:pt x="4469532" y="1609400"/>
                  </a:lnTo>
                  <a:lnTo>
                    <a:pt x="4483213" y="1591761"/>
                  </a:lnTo>
                  <a:lnTo>
                    <a:pt x="4498693" y="1578082"/>
                  </a:lnTo>
                  <a:lnTo>
                    <a:pt x="4515974" y="1567642"/>
                  </a:lnTo>
                  <a:lnTo>
                    <a:pt x="4533255" y="1560803"/>
                  </a:lnTo>
                  <a:lnTo>
                    <a:pt x="4533255" y="1533085"/>
                  </a:lnTo>
                  <a:lnTo>
                    <a:pt x="4547295" y="1531285"/>
                  </a:lnTo>
                  <a:lnTo>
                    <a:pt x="4557736" y="1527685"/>
                  </a:lnTo>
                  <a:lnTo>
                    <a:pt x="4566376" y="1522645"/>
                  </a:lnTo>
                  <a:lnTo>
                    <a:pt x="4575016" y="1515806"/>
                  </a:lnTo>
                  <a:lnTo>
                    <a:pt x="4583657" y="1505366"/>
                  </a:lnTo>
                  <a:lnTo>
                    <a:pt x="4592297" y="1489887"/>
                  </a:lnTo>
                  <a:close/>
                  <a:moveTo>
                    <a:pt x="4917750" y="1453530"/>
                  </a:moveTo>
                  <a:lnTo>
                    <a:pt x="4893629" y="1474408"/>
                  </a:lnTo>
                  <a:lnTo>
                    <a:pt x="4869148" y="1496727"/>
                  </a:lnTo>
                  <a:lnTo>
                    <a:pt x="4853667" y="1510406"/>
                  </a:lnTo>
                  <a:lnTo>
                    <a:pt x="4834587" y="1526245"/>
                  </a:lnTo>
                  <a:lnTo>
                    <a:pt x="4812266" y="1541724"/>
                  </a:lnTo>
                  <a:lnTo>
                    <a:pt x="4787785" y="1559003"/>
                  </a:lnTo>
                  <a:lnTo>
                    <a:pt x="4755024" y="1590321"/>
                  </a:lnTo>
                  <a:lnTo>
                    <a:pt x="4720462" y="1621279"/>
                  </a:lnTo>
                  <a:lnTo>
                    <a:pt x="4647739" y="1683555"/>
                  </a:lnTo>
                  <a:lnTo>
                    <a:pt x="4575016" y="1744391"/>
                  </a:lnTo>
                  <a:lnTo>
                    <a:pt x="4502293" y="1809907"/>
                  </a:lnTo>
                  <a:lnTo>
                    <a:pt x="4483213" y="1828985"/>
                  </a:lnTo>
                  <a:lnTo>
                    <a:pt x="4462332" y="1853464"/>
                  </a:lnTo>
                  <a:lnTo>
                    <a:pt x="4450451" y="1868943"/>
                  </a:lnTo>
                  <a:lnTo>
                    <a:pt x="4479973" y="1849864"/>
                  </a:lnTo>
                  <a:lnTo>
                    <a:pt x="4502293" y="1830785"/>
                  </a:lnTo>
                  <a:lnTo>
                    <a:pt x="4530015" y="1804867"/>
                  </a:lnTo>
                  <a:lnTo>
                    <a:pt x="4540455" y="1794428"/>
                  </a:lnTo>
                  <a:lnTo>
                    <a:pt x="4552335" y="1803067"/>
                  </a:lnTo>
                  <a:lnTo>
                    <a:pt x="4554136" y="1803067"/>
                  </a:lnTo>
                  <a:lnTo>
                    <a:pt x="4557736" y="1787588"/>
                  </a:lnTo>
                  <a:lnTo>
                    <a:pt x="4564576" y="1775349"/>
                  </a:lnTo>
                  <a:lnTo>
                    <a:pt x="4575016" y="1764909"/>
                  </a:lnTo>
                  <a:lnTo>
                    <a:pt x="4586897" y="1754830"/>
                  </a:lnTo>
                  <a:lnTo>
                    <a:pt x="4600937" y="1744391"/>
                  </a:lnTo>
                  <a:lnTo>
                    <a:pt x="4614978" y="1737191"/>
                  </a:lnTo>
                  <a:lnTo>
                    <a:pt x="4614978" y="1711273"/>
                  </a:lnTo>
                  <a:lnTo>
                    <a:pt x="4637299" y="1723512"/>
                  </a:lnTo>
                  <a:lnTo>
                    <a:pt x="4639099" y="1723512"/>
                  </a:lnTo>
                  <a:lnTo>
                    <a:pt x="4642699" y="1716673"/>
                  </a:lnTo>
                  <a:lnTo>
                    <a:pt x="4642699" y="1711273"/>
                  </a:lnTo>
                  <a:lnTo>
                    <a:pt x="4645939" y="1704433"/>
                  </a:lnTo>
                  <a:lnTo>
                    <a:pt x="4645939" y="1699034"/>
                  </a:lnTo>
                  <a:lnTo>
                    <a:pt x="4654580" y="1693994"/>
                  </a:lnTo>
                  <a:lnTo>
                    <a:pt x="4656380" y="1693994"/>
                  </a:lnTo>
                  <a:lnTo>
                    <a:pt x="4656380" y="1676715"/>
                  </a:lnTo>
                  <a:lnTo>
                    <a:pt x="4666820" y="1673115"/>
                  </a:lnTo>
                  <a:lnTo>
                    <a:pt x="4685541" y="1664476"/>
                  </a:lnTo>
                  <a:lnTo>
                    <a:pt x="4702821" y="1652597"/>
                  </a:lnTo>
                  <a:lnTo>
                    <a:pt x="4722262" y="1635318"/>
                  </a:lnTo>
                  <a:lnTo>
                    <a:pt x="4741343" y="1616239"/>
                  </a:lnTo>
                  <a:lnTo>
                    <a:pt x="4758624" y="1595361"/>
                  </a:lnTo>
                  <a:lnTo>
                    <a:pt x="4779144" y="1578082"/>
                  </a:lnTo>
                  <a:lnTo>
                    <a:pt x="4819106" y="1541724"/>
                  </a:lnTo>
                  <a:lnTo>
                    <a:pt x="4851867" y="1520845"/>
                  </a:lnTo>
                  <a:lnTo>
                    <a:pt x="4881389" y="1498527"/>
                  </a:lnTo>
                  <a:lnTo>
                    <a:pt x="4893629" y="1489887"/>
                  </a:lnTo>
                  <a:lnTo>
                    <a:pt x="4904069" y="1479448"/>
                  </a:lnTo>
                  <a:lnTo>
                    <a:pt x="4910910" y="1467209"/>
                  </a:lnTo>
                  <a:close/>
                  <a:moveTo>
                    <a:pt x="7260351" y="1453215"/>
                  </a:moveTo>
                  <a:lnTo>
                    <a:pt x="7241271" y="1466893"/>
                  </a:lnTo>
                  <a:lnTo>
                    <a:pt x="7244511" y="1466893"/>
                  </a:lnTo>
                  <a:lnTo>
                    <a:pt x="7251711" y="1461854"/>
                  </a:lnTo>
                  <a:close/>
                  <a:moveTo>
                    <a:pt x="8204233" y="1450653"/>
                  </a:moveTo>
                  <a:lnTo>
                    <a:pt x="8117818" y="1512951"/>
                  </a:lnTo>
                  <a:lnTo>
                    <a:pt x="8032842" y="1573448"/>
                  </a:lnTo>
                  <a:lnTo>
                    <a:pt x="7949668" y="1634306"/>
                  </a:lnTo>
                  <a:lnTo>
                    <a:pt x="7871894" y="1693002"/>
                  </a:lnTo>
                  <a:lnTo>
                    <a:pt x="7871894" y="1698404"/>
                  </a:lnTo>
                  <a:lnTo>
                    <a:pt x="7902859" y="1675718"/>
                  </a:lnTo>
                  <a:lnTo>
                    <a:pt x="7932385" y="1656632"/>
                  </a:lnTo>
                  <a:lnTo>
                    <a:pt x="7967311" y="1632505"/>
                  </a:lnTo>
                  <a:lnTo>
                    <a:pt x="8001877" y="1608378"/>
                  </a:lnTo>
                  <a:lnTo>
                    <a:pt x="8020960" y="1596135"/>
                  </a:lnTo>
                  <a:lnTo>
                    <a:pt x="8043284" y="1575249"/>
                  </a:lnTo>
                  <a:lnTo>
                    <a:pt x="8065608" y="1557964"/>
                  </a:lnTo>
                  <a:lnTo>
                    <a:pt x="8116017" y="1519793"/>
                  </a:lnTo>
                  <a:lnTo>
                    <a:pt x="8121418" y="1519793"/>
                  </a:lnTo>
                  <a:lnTo>
                    <a:pt x="8126459" y="1519793"/>
                  </a:lnTo>
                  <a:lnTo>
                    <a:pt x="8131860" y="1518352"/>
                  </a:lnTo>
                  <a:lnTo>
                    <a:pt x="8143742" y="1506109"/>
                  </a:lnTo>
                  <a:lnTo>
                    <a:pt x="8155984" y="1499267"/>
                  </a:lnTo>
                  <a:lnTo>
                    <a:pt x="8167867" y="1490625"/>
                  </a:lnTo>
                  <a:lnTo>
                    <a:pt x="8178308" y="1480182"/>
                  </a:lnTo>
                  <a:lnTo>
                    <a:pt x="8190551" y="1467938"/>
                  </a:lnTo>
                  <a:lnTo>
                    <a:pt x="8197392" y="1457495"/>
                  </a:lnTo>
                  <a:close/>
                  <a:moveTo>
                    <a:pt x="1832824" y="1447416"/>
                  </a:moveTo>
                  <a:lnTo>
                    <a:pt x="1815547" y="1456417"/>
                  </a:lnTo>
                  <a:lnTo>
                    <a:pt x="1815547" y="1461458"/>
                  </a:lnTo>
                  <a:close/>
                  <a:moveTo>
                    <a:pt x="5749026" y="1444576"/>
                  </a:moveTo>
                  <a:lnTo>
                    <a:pt x="5736786" y="1453215"/>
                  </a:lnTo>
                  <a:lnTo>
                    <a:pt x="5738586" y="1458254"/>
                  </a:lnTo>
                  <a:close/>
                  <a:moveTo>
                    <a:pt x="4490413" y="1439491"/>
                  </a:moveTo>
                  <a:lnTo>
                    <a:pt x="4424170" y="1488088"/>
                  </a:lnTo>
                  <a:lnTo>
                    <a:pt x="4424170" y="1489887"/>
                  </a:lnTo>
                  <a:lnTo>
                    <a:pt x="4436411" y="1488088"/>
                  </a:lnTo>
                  <a:lnTo>
                    <a:pt x="4451892" y="1484488"/>
                  </a:lnTo>
                  <a:lnTo>
                    <a:pt x="4464132" y="1477648"/>
                  </a:lnTo>
                  <a:lnTo>
                    <a:pt x="4469532" y="1470809"/>
                  </a:lnTo>
                  <a:lnTo>
                    <a:pt x="4474572" y="1463969"/>
                  </a:lnTo>
                  <a:lnTo>
                    <a:pt x="4481413" y="1449930"/>
                  </a:lnTo>
                  <a:close/>
                  <a:moveTo>
                    <a:pt x="6303083" y="1439177"/>
                  </a:moveTo>
                  <a:lnTo>
                    <a:pt x="6244041" y="1480931"/>
                  </a:lnTo>
                  <a:lnTo>
                    <a:pt x="6187159" y="1518726"/>
                  </a:lnTo>
                  <a:lnTo>
                    <a:pt x="6083116" y="1588198"/>
                  </a:lnTo>
                  <a:lnTo>
                    <a:pt x="6057195" y="1607275"/>
                  </a:lnTo>
                  <a:lnTo>
                    <a:pt x="6006794" y="1641831"/>
                  </a:lnTo>
                  <a:lnTo>
                    <a:pt x="6022634" y="1641831"/>
                  </a:lnTo>
                  <a:lnTo>
                    <a:pt x="6039915" y="1626353"/>
                  </a:lnTo>
                  <a:lnTo>
                    <a:pt x="6057195" y="1612315"/>
                  </a:lnTo>
                  <a:lnTo>
                    <a:pt x="6072676" y="1600436"/>
                  </a:lnTo>
                  <a:lnTo>
                    <a:pt x="6089956" y="1589998"/>
                  </a:lnTo>
                  <a:lnTo>
                    <a:pt x="6159438" y="1544643"/>
                  </a:lnTo>
                  <a:lnTo>
                    <a:pt x="6179959" y="1530965"/>
                  </a:lnTo>
                  <a:lnTo>
                    <a:pt x="6197239" y="1518726"/>
                  </a:lnTo>
                  <a:lnTo>
                    <a:pt x="6212720" y="1508648"/>
                  </a:lnTo>
                  <a:lnTo>
                    <a:pt x="6224960" y="1496409"/>
                  </a:lnTo>
                  <a:lnTo>
                    <a:pt x="6242241" y="1484171"/>
                  </a:lnTo>
                  <a:lnTo>
                    <a:pt x="6259521" y="1474092"/>
                  </a:lnTo>
                  <a:lnTo>
                    <a:pt x="6276802" y="1465093"/>
                  </a:lnTo>
                  <a:lnTo>
                    <a:pt x="6292642" y="1456454"/>
                  </a:lnTo>
                  <a:lnTo>
                    <a:pt x="6299482" y="1446016"/>
                  </a:lnTo>
                  <a:close/>
                  <a:moveTo>
                    <a:pt x="3546509" y="1436974"/>
                  </a:moveTo>
                  <a:lnTo>
                    <a:pt x="3525632" y="1449216"/>
                  </a:lnTo>
                  <a:lnTo>
                    <a:pt x="3547948" y="1436974"/>
                  </a:lnTo>
                  <a:close/>
                  <a:moveTo>
                    <a:pt x="2180529" y="1431933"/>
                  </a:moveTo>
                  <a:lnTo>
                    <a:pt x="2111780" y="1471899"/>
                  </a:lnTo>
                  <a:lnTo>
                    <a:pt x="2042311" y="1515106"/>
                  </a:lnTo>
                  <a:lnTo>
                    <a:pt x="2070026" y="1506464"/>
                  </a:lnTo>
                  <a:lnTo>
                    <a:pt x="2101342" y="1499623"/>
                  </a:lnTo>
                  <a:lnTo>
                    <a:pt x="2108180" y="1485581"/>
                  </a:lnTo>
                  <a:lnTo>
                    <a:pt x="2120419" y="1475500"/>
                  </a:lnTo>
                  <a:lnTo>
                    <a:pt x="2132296" y="1468299"/>
                  </a:lnTo>
                  <a:lnTo>
                    <a:pt x="2145974" y="1463258"/>
                  </a:lnTo>
                  <a:lnTo>
                    <a:pt x="2154613" y="1459657"/>
                  </a:lnTo>
                  <a:lnTo>
                    <a:pt x="2163251" y="1452816"/>
                  </a:lnTo>
                  <a:lnTo>
                    <a:pt x="2171890" y="1445975"/>
                  </a:lnTo>
                  <a:lnTo>
                    <a:pt x="2179089" y="1435534"/>
                  </a:lnTo>
                  <a:close/>
                  <a:moveTo>
                    <a:pt x="2386775" y="1428333"/>
                  </a:moveTo>
                  <a:lnTo>
                    <a:pt x="2230921" y="1504664"/>
                  </a:lnTo>
                  <a:lnTo>
                    <a:pt x="2068227" y="1591437"/>
                  </a:lnTo>
                  <a:lnTo>
                    <a:pt x="1933248" y="1662368"/>
                  </a:lnTo>
                  <a:lnTo>
                    <a:pt x="1935048" y="1662368"/>
                  </a:lnTo>
                  <a:lnTo>
                    <a:pt x="1941887" y="1662368"/>
                  </a:lnTo>
                  <a:lnTo>
                    <a:pt x="1947286" y="1663808"/>
                  </a:lnTo>
                  <a:lnTo>
                    <a:pt x="1955925" y="1669209"/>
                  </a:lnTo>
                  <a:lnTo>
                    <a:pt x="1966363" y="1656967"/>
                  </a:lnTo>
                  <a:lnTo>
                    <a:pt x="1976441" y="1646885"/>
                  </a:lnTo>
                  <a:lnTo>
                    <a:pt x="1995518" y="1632843"/>
                  </a:lnTo>
                  <a:lnTo>
                    <a:pt x="1999118" y="1631043"/>
                  </a:lnTo>
                  <a:lnTo>
                    <a:pt x="2010996" y="1629603"/>
                  </a:lnTo>
                  <a:lnTo>
                    <a:pt x="2030073" y="1629603"/>
                  </a:lnTo>
                  <a:lnTo>
                    <a:pt x="2028273" y="1626002"/>
                  </a:lnTo>
                  <a:lnTo>
                    <a:pt x="2030073" y="1620961"/>
                  </a:lnTo>
                  <a:lnTo>
                    <a:pt x="2031872" y="1615561"/>
                  </a:lnTo>
                  <a:lnTo>
                    <a:pt x="2035112" y="1610520"/>
                  </a:lnTo>
                  <a:lnTo>
                    <a:pt x="2044111" y="1605119"/>
                  </a:lnTo>
                  <a:lnTo>
                    <a:pt x="2049150" y="1603319"/>
                  </a:lnTo>
                  <a:lnTo>
                    <a:pt x="2066427" y="1610520"/>
                  </a:lnTo>
                  <a:lnTo>
                    <a:pt x="2073626" y="1606919"/>
                  </a:lnTo>
                  <a:lnTo>
                    <a:pt x="2078665" y="1600078"/>
                  </a:lnTo>
                  <a:lnTo>
                    <a:pt x="2085504" y="1591437"/>
                  </a:lnTo>
                  <a:lnTo>
                    <a:pt x="2092703" y="1586036"/>
                  </a:lnTo>
                  <a:lnTo>
                    <a:pt x="2099541" y="1580995"/>
                  </a:lnTo>
                  <a:lnTo>
                    <a:pt x="2108180" y="1577395"/>
                  </a:lnTo>
                  <a:lnTo>
                    <a:pt x="2118618" y="1573794"/>
                  </a:lnTo>
                  <a:lnTo>
                    <a:pt x="2129057" y="1570554"/>
                  </a:lnTo>
                  <a:lnTo>
                    <a:pt x="2139136" y="1570554"/>
                  </a:lnTo>
                  <a:lnTo>
                    <a:pt x="2145974" y="1561913"/>
                  </a:lnTo>
                  <a:lnTo>
                    <a:pt x="2153173" y="1553271"/>
                  </a:lnTo>
                  <a:lnTo>
                    <a:pt x="2163251" y="1546070"/>
                  </a:lnTo>
                  <a:lnTo>
                    <a:pt x="2173689" y="1541030"/>
                  </a:lnTo>
                  <a:lnTo>
                    <a:pt x="2184128" y="1537429"/>
                  </a:lnTo>
                  <a:lnTo>
                    <a:pt x="2194567" y="1537429"/>
                  </a:lnTo>
                  <a:lnTo>
                    <a:pt x="2205005" y="1537429"/>
                  </a:lnTo>
                  <a:lnTo>
                    <a:pt x="2213644" y="1541030"/>
                  </a:lnTo>
                  <a:lnTo>
                    <a:pt x="2224082" y="1527347"/>
                  </a:lnTo>
                  <a:lnTo>
                    <a:pt x="2236320" y="1515106"/>
                  </a:lnTo>
                  <a:lnTo>
                    <a:pt x="2249998" y="1502864"/>
                  </a:lnTo>
                  <a:lnTo>
                    <a:pt x="2264035" y="1494583"/>
                  </a:lnTo>
                  <a:lnTo>
                    <a:pt x="2279513" y="1487382"/>
                  </a:lnTo>
                  <a:lnTo>
                    <a:pt x="2296790" y="1482341"/>
                  </a:lnTo>
                  <a:lnTo>
                    <a:pt x="2314067" y="1480541"/>
                  </a:lnTo>
                  <a:lnTo>
                    <a:pt x="2333144" y="1478740"/>
                  </a:lnTo>
                  <a:lnTo>
                    <a:pt x="2345022" y="1463258"/>
                  </a:lnTo>
                  <a:lnTo>
                    <a:pt x="2359060" y="1451016"/>
                  </a:lnTo>
                  <a:lnTo>
                    <a:pt x="2373098" y="1438774"/>
                  </a:lnTo>
                  <a:close/>
                  <a:moveTo>
                    <a:pt x="3575664" y="1419691"/>
                  </a:moveTo>
                  <a:lnTo>
                    <a:pt x="3555148" y="1431933"/>
                  </a:lnTo>
                  <a:lnTo>
                    <a:pt x="3565226" y="1428333"/>
                  </a:lnTo>
                  <a:lnTo>
                    <a:pt x="3575664" y="1426893"/>
                  </a:lnTo>
                  <a:close/>
                  <a:moveTo>
                    <a:pt x="8391466" y="1419324"/>
                  </a:moveTo>
                  <a:lnTo>
                    <a:pt x="8366982" y="1438410"/>
                  </a:lnTo>
                  <a:lnTo>
                    <a:pt x="8334216" y="1461096"/>
                  </a:lnTo>
                  <a:lnTo>
                    <a:pt x="8358340" y="1445612"/>
                  </a:lnTo>
                  <a:close/>
                  <a:moveTo>
                    <a:pt x="4668260" y="1416812"/>
                  </a:moveTo>
                  <a:lnTo>
                    <a:pt x="4632259" y="1446330"/>
                  </a:lnTo>
                  <a:lnTo>
                    <a:pt x="4613178" y="1460369"/>
                  </a:lnTo>
                  <a:lnTo>
                    <a:pt x="4620018" y="1462169"/>
                  </a:lnTo>
                  <a:lnTo>
                    <a:pt x="4626858" y="1463969"/>
                  </a:lnTo>
                  <a:lnTo>
                    <a:pt x="4630459" y="1460369"/>
                  </a:lnTo>
                  <a:lnTo>
                    <a:pt x="4635499" y="1455330"/>
                  </a:lnTo>
                  <a:lnTo>
                    <a:pt x="4640899" y="1453530"/>
                  </a:lnTo>
                  <a:lnTo>
                    <a:pt x="4647739" y="1451730"/>
                  </a:lnTo>
                  <a:close/>
                  <a:moveTo>
                    <a:pt x="4524614" y="1413572"/>
                  </a:moveTo>
                  <a:lnTo>
                    <a:pt x="4502293" y="1429051"/>
                  </a:lnTo>
                  <a:lnTo>
                    <a:pt x="4510934" y="1425812"/>
                  </a:lnTo>
                  <a:lnTo>
                    <a:pt x="4521374" y="1422212"/>
                  </a:lnTo>
                  <a:close/>
                  <a:moveTo>
                    <a:pt x="3033951" y="1411050"/>
                  </a:moveTo>
                  <a:lnTo>
                    <a:pt x="2971681" y="1440575"/>
                  </a:lnTo>
                  <a:lnTo>
                    <a:pt x="2911211" y="1471899"/>
                  </a:lnTo>
                  <a:lnTo>
                    <a:pt x="2914810" y="1478740"/>
                  </a:lnTo>
                  <a:lnTo>
                    <a:pt x="2916250" y="1482341"/>
                  </a:lnTo>
                  <a:lnTo>
                    <a:pt x="2919850" y="1489182"/>
                  </a:lnTo>
                  <a:lnTo>
                    <a:pt x="2921650" y="1497823"/>
                  </a:lnTo>
                  <a:lnTo>
                    <a:pt x="2982120" y="1471899"/>
                  </a:lnTo>
                  <a:lnTo>
                    <a:pt x="3009835" y="1459657"/>
                  </a:lnTo>
                  <a:lnTo>
                    <a:pt x="3033951" y="1445975"/>
                  </a:lnTo>
                  <a:lnTo>
                    <a:pt x="3033951" y="1444175"/>
                  </a:lnTo>
                  <a:close/>
                  <a:moveTo>
                    <a:pt x="1912372" y="1409250"/>
                  </a:moveTo>
                  <a:lnTo>
                    <a:pt x="1912372" y="1412850"/>
                  </a:lnTo>
                  <a:lnTo>
                    <a:pt x="1914172" y="1412850"/>
                  </a:lnTo>
                  <a:lnTo>
                    <a:pt x="1915971" y="1411050"/>
                  </a:lnTo>
                  <a:close/>
                  <a:moveTo>
                    <a:pt x="1372458" y="1407810"/>
                  </a:moveTo>
                  <a:lnTo>
                    <a:pt x="1360221" y="1414651"/>
                  </a:lnTo>
                  <a:lnTo>
                    <a:pt x="1351582" y="1419691"/>
                  </a:lnTo>
                  <a:lnTo>
                    <a:pt x="1365620" y="1419691"/>
                  </a:lnTo>
                  <a:close/>
                  <a:moveTo>
                    <a:pt x="7128587" y="1401021"/>
                  </a:moveTo>
                  <a:lnTo>
                    <a:pt x="7062705" y="1435577"/>
                  </a:lnTo>
                  <a:lnTo>
                    <a:pt x="7014464" y="1465093"/>
                  </a:lnTo>
                  <a:lnTo>
                    <a:pt x="6971263" y="1494610"/>
                  </a:lnTo>
                  <a:lnTo>
                    <a:pt x="6931301" y="1524126"/>
                  </a:lnTo>
                  <a:lnTo>
                    <a:pt x="6896740" y="1555082"/>
                  </a:lnTo>
                  <a:lnTo>
                    <a:pt x="6886300" y="1565521"/>
                  </a:lnTo>
                  <a:lnTo>
                    <a:pt x="6875860" y="1572360"/>
                  </a:lnTo>
                  <a:lnTo>
                    <a:pt x="6886300" y="1572360"/>
                  </a:lnTo>
                  <a:lnTo>
                    <a:pt x="6896740" y="1570920"/>
                  </a:lnTo>
                  <a:lnTo>
                    <a:pt x="6905381" y="1567320"/>
                  </a:lnTo>
                  <a:lnTo>
                    <a:pt x="6915821" y="1560481"/>
                  </a:lnTo>
                  <a:lnTo>
                    <a:pt x="6941742" y="1543203"/>
                  </a:lnTo>
                  <a:lnTo>
                    <a:pt x="6964062" y="1525926"/>
                  </a:lnTo>
                  <a:lnTo>
                    <a:pt x="7002223" y="1498209"/>
                  </a:lnTo>
                  <a:lnTo>
                    <a:pt x="7035344" y="1474092"/>
                  </a:lnTo>
                  <a:lnTo>
                    <a:pt x="7064505" y="1449615"/>
                  </a:lnTo>
                  <a:lnTo>
                    <a:pt x="7090426" y="1428738"/>
                  </a:lnTo>
                  <a:lnTo>
                    <a:pt x="7119947" y="1406421"/>
                  </a:lnTo>
                  <a:close/>
                  <a:moveTo>
                    <a:pt x="8280567" y="1398798"/>
                  </a:moveTo>
                  <a:lnTo>
                    <a:pt x="8207834" y="1448853"/>
                  </a:lnTo>
                  <a:lnTo>
                    <a:pt x="8220076" y="1443811"/>
                  </a:lnTo>
                  <a:lnTo>
                    <a:pt x="8231958" y="1442011"/>
                  </a:lnTo>
                  <a:lnTo>
                    <a:pt x="8239159" y="1431568"/>
                  </a:lnTo>
                  <a:lnTo>
                    <a:pt x="8249241" y="1422925"/>
                  </a:lnTo>
                  <a:lnTo>
                    <a:pt x="8259683" y="1417524"/>
                  </a:lnTo>
                  <a:lnTo>
                    <a:pt x="8271925" y="1414283"/>
                  </a:lnTo>
                  <a:lnTo>
                    <a:pt x="8275526" y="1405640"/>
                  </a:lnTo>
                  <a:close/>
                  <a:moveTo>
                    <a:pt x="3333423" y="1390527"/>
                  </a:moveTo>
                  <a:lnTo>
                    <a:pt x="3284831" y="1412850"/>
                  </a:lnTo>
                  <a:lnTo>
                    <a:pt x="3303908" y="1411050"/>
                  </a:lnTo>
                  <a:lnTo>
                    <a:pt x="3322985" y="1407810"/>
                  </a:lnTo>
                  <a:lnTo>
                    <a:pt x="3328384" y="1397368"/>
                  </a:lnTo>
                  <a:close/>
                  <a:moveTo>
                    <a:pt x="2260436" y="1388727"/>
                  </a:moveTo>
                  <a:lnTo>
                    <a:pt x="2187727" y="1428333"/>
                  </a:lnTo>
                  <a:lnTo>
                    <a:pt x="2190967" y="1428333"/>
                  </a:lnTo>
                  <a:lnTo>
                    <a:pt x="2196366" y="1428333"/>
                  </a:lnTo>
                  <a:lnTo>
                    <a:pt x="2199606" y="1430133"/>
                  </a:lnTo>
                  <a:lnTo>
                    <a:pt x="2208604" y="1435534"/>
                  </a:lnTo>
                  <a:lnTo>
                    <a:pt x="2219042" y="1428333"/>
                  </a:lnTo>
                  <a:lnTo>
                    <a:pt x="2234520" y="1425092"/>
                  </a:lnTo>
                  <a:lnTo>
                    <a:pt x="2241359" y="1421492"/>
                  </a:lnTo>
                  <a:lnTo>
                    <a:pt x="2246758" y="1417891"/>
                  </a:lnTo>
                  <a:lnTo>
                    <a:pt x="2251797" y="1412850"/>
                  </a:lnTo>
                  <a:lnTo>
                    <a:pt x="2253597" y="1407810"/>
                  </a:lnTo>
                  <a:close/>
                  <a:moveTo>
                    <a:pt x="4564576" y="1382614"/>
                  </a:moveTo>
                  <a:lnTo>
                    <a:pt x="4559176" y="1385854"/>
                  </a:lnTo>
                  <a:lnTo>
                    <a:pt x="4566376" y="1384054"/>
                  </a:lnTo>
                  <a:close/>
                  <a:moveTo>
                    <a:pt x="2516715" y="1366404"/>
                  </a:moveTo>
                  <a:lnTo>
                    <a:pt x="2462723" y="1391967"/>
                  </a:lnTo>
                  <a:lnTo>
                    <a:pt x="2516715" y="1367844"/>
                  </a:lnTo>
                  <a:close/>
                  <a:moveTo>
                    <a:pt x="1453805" y="1366404"/>
                  </a:moveTo>
                  <a:lnTo>
                    <a:pt x="1448766" y="1369644"/>
                  </a:lnTo>
                  <a:lnTo>
                    <a:pt x="1452006" y="1369644"/>
                  </a:lnTo>
                  <a:close/>
                  <a:moveTo>
                    <a:pt x="8832905" y="1362428"/>
                  </a:moveTo>
                  <a:lnTo>
                    <a:pt x="8808781" y="1366029"/>
                  </a:lnTo>
                  <a:lnTo>
                    <a:pt x="8786097" y="1372871"/>
                  </a:lnTo>
                  <a:lnTo>
                    <a:pt x="8765213" y="1381513"/>
                  </a:lnTo>
                  <a:lnTo>
                    <a:pt x="8744329" y="1391596"/>
                  </a:lnTo>
                  <a:lnTo>
                    <a:pt x="8704722" y="1414283"/>
                  </a:lnTo>
                  <a:lnTo>
                    <a:pt x="8687439" y="1426526"/>
                  </a:lnTo>
                  <a:lnTo>
                    <a:pt x="8670156" y="1438410"/>
                  </a:lnTo>
                  <a:lnTo>
                    <a:pt x="8631989" y="1469739"/>
                  </a:lnTo>
                  <a:lnTo>
                    <a:pt x="8597423" y="1497466"/>
                  </a:lnTo>
                  <a:lnTo>
                    <a:pt x="8580140" y="1509710"/>
                  </a:lnTo>
                  <a:lnTo>
                    <a:pt x="8561056" y="1521593"/>
                  </a:lnTo>
                  <a:lnTo>
                    <a:pt x="8540173" y="1530236"/>
                  </a:lnTo>
                  <a:lnTo>
                    <a:pt x="8521089" y="1538878"/>
                  </a:lnTo>
                  <a:lnTo>
                    <a:pt x="8514248" y="1554363"/>
                  </a:lnTo>
                  <a:lnTo>
                    <a:pt x="8507407" y="1577049"/>
                  </a:lnTo>
                  <a:lnTo>
                    <a:pt x="8503806" y="1592534"/>
                  </a:lnTo>
                  <a:lnTo>
                    <a:pt x="8498765" y="1608378"/>
                  </a:lnTo>
                  <a:lnTo>
                    <a:pt x="8500206" y="1608378"/>
                  </a:lnTo>
                  <a:lnTo>
                    <a:pt x="8512448" y="1608378"/>
                  </a:lnTo>
                  <a:lnTo>
                    <a:pt x="8519649" y="1611619"/>
                  </a:lnTo>
                  <a:lnTo>
                    <a:pt x="8526490" y="1615220"/>
                  </a:lnTo>
                  <a:lnTo>
                    <a:pt x="8531531" y="1622062"/>
                  </a:lnTo>
                  <a:lnTo>
                    <a:pt x="8533331" y="1629264"/>
                  </a:lnTo>
                  <a:lnTo>
                    <a:pt x="8535132" y="1637907"/>
                  </a:lnTo>
                  <a:lnTo>
                    <a:pt x="8535132" y="1646549"/>
                  </a:lnTo>
                  <a:lnTo>
                    <a:pt x="8533331" y="1649790"/>
                  </a:lnTo>
                  <a:lnTo>
                    <a:pt x="8528291" y="1662034"/>
                  </a:lnTo>
                  <a:lnTo>
                    <a:pt x="8519649" y="1672117"/>
                  </a:lnTo>
                  <a:lnTo>
                    <a:pt x="8509207" y="1680759"/>
                  </a:lnTo>
                  <a:lnTo>
                    <a:pt x="8496965" y="1686161"/>
                  </a:lnTo>
                  <a:lnTo>
                    <a:pt x="8491564" y="1689401"/>
                  </a:lnTo>
                  <a:lnTo>
                    <a:pt x="8486523" y="1693002"/>
                  </a:lnTo>
                  <a:lnTo>
                    <a:pt x="8474281" y="1705246"/>
                  </a:lnTo>
                  <a:lnTo>
                    <a:pt x="8476081" y="1739816"/>
                  </a:lnTo>
                  <a:lnTo>
                    <a:pt x="8476081" y="1769344"/>
                  </a:lnTo>
                  <a:lnTo>
                    <a:pt x="8476081" y="1795272"/>
                  </a:lnTo>
                  <a:lnTo>
                    <a:pt x="8472481" y="1819399"/>
                  </a:lnTo>
                  <a:lnTo>
                    <a:pt x="8471040" y="1848927"/>
                  </a:lnTo>
                  <a:lnTo>
                    <a:pt x="8471040" y="1878456"/>
                  </a:lnTo>
                  <a:lnTo>
                    <a:pt x="8474281" y="1909785"/>
                  </a:lnTo>
                  <a:lnTo>
                    <a:pt x="8479682" y="1942554"/>
                  </a:lnTo>
                  <a:lnTo>
                    <a:pt x="8490124" y="1940753"/>
                  </a:lnTo>
                  <a:lnTo>
                    <a:pt x="8496965" y="1940753"/>
                  </a:lnTo>
                  <a:lnTo>
                    <a:pt x="8502006" y="1942554"/>
                  </a:lnTo>
                  <a:lnTo>
                    <a:pt x="8505607" y="1945795"/>
                  </a:lnTo>
                  <a:lnTo>
                    <a:pt x="8509207" y="1951196"/>
                  </a:lnTo>
                  <a:lnTo>
                    <a:pt x="8512448" y="1958038"/>
                  </a:lnTo>
                  <a:lnTo>
                    <a:pt x="8512448" y="1964880"/>
                  </a:lnTo>
                  <a:lnTo>
                    <a:pt x="8512448" y="1975323"/>
                  </a:lnTo>
                  <a:lnTo>
                    <a:pt x="8514248" y="1982165"/>
                  </a:lnTo>
                  <a:lnTo>
                    <a:pt x="8514248" y="1989367"/>
                  </a:lnTo>
                  <a:lnTo>
                    <a:pt x="8512448" y="1994409"/>
                  </a:lnTo>
                  <a:lnTo>
                    <a:pt x="8510647" y="1999810"/>
                  </a:lnTo>
                  <a:lnTo>
                    <a:pt x="8505607" y="2006652"/>
                  </a:lnTo>
                  <a:lnTo>
                    <a:pt x="8498765" y="2011694"/>
                  </a:lnTo>
                  <a:lnTo>
                    <a:pt x="8493364" y="2013494"/>
                  </a:lnTo>
                  <a:lnTo>
                    <a:pt x="8491564" y="2018896"/>
                  </a:lnTo>
                  <a:lnTo>
                    <a:pt x="8500206" y="2039422"/>
                  </a:lnTo>
                  <a:lnTo>
                    <a:pt x="8509207" y="2058507"/>
                  </a:lnTo>
                  <a:lnTo>
                    <a:pt x="8519649" y="2075792"/>
                  </a:lnTo>
                  <a:lnTo>
                    <a:pt x="8528291" y="2093077"/>
                  </a:lnTo>
                  <a:lnTo>
                    <a:pt x="8540173" y="2108562"/>
                  </a:lnTo>
                  <a:lnTo>
                    <a:pt x="8552415" y="2124406"/>
                  </a:lnTo>
                  <a:lnTo>
                    <a:pt x="8564657" y="2136289"/>
                  </a:lnTo>
                  <a:lnTo>
                    <a:pt x="8578340" y="2148533"/>
                  </a:lnTo>
                  <a:lnTo>
                    <a:pt x="8592022" y="2160776"/>
                  </a:lnTo>
                  <a:lnTo>
                    <a:pt x="8607505" y="2169419"/>
                  </a:lnTo>
                  <a:lnTo>
                    <a:pt x="8623348" y="2178061"/>
                  </a:lnTo>
                  <a:lnTo>
                    <a:pt x="8640631" y="2186704"/>
                  </a:lnTo>
                  <a:lnTo>
                    <a:pt x="8657914" y="2191745"/>
                  </a:lnTo>
                  <a:lnTo>
                    <a:pt x="8676997" y="2197147"/>
                  </a:lnTo>
                  <a:lnTo>
                    <a:pt x="8696081" y="2202188"/>
                  </a:lnTo>
                  <a:lnTo>
                    <a:pt x="8716964" y="2205789"/>
                  </a:lnTo>
                  <a:lnTo>
                    <a:pt x="8758372" y="2205789"/>
                  </a:lnTo>
                  <a:lnTo>
                    <a:pt x="8796539" y="2203989"/>
                  </a:lnTo>
                  <a:lnTo>
                    <a:pt x="8813821" y="2200388"/>
                  </a:lnTo>
                  <a:lnTo>
                    <a:pt x="8829304" y="2197147"/>
                  </a:lnTo>
                  <a:lnTo>
                    <a:pt x="8843347" y="2193546"/>
                  </a:lnTo>
                  <a:lnTo>
                    <a:pt x="8857029" y="2186704"/>
                  </a:lnTo>
                  <a:lnTo>
                    <a:pt x="8887995" y="2171219"/>
                  </a:lnTo>
                  <a:lnTo>
                    <a:pt x="8914279" y="2155375"/>
                  </a:lnTo>
                  <a:lnTo>
                    <a:pt x="8936603" y="2136289"/>
                  </a:lnTo>
                  <a:lnTo>
                    <a:pt x="8955687" y="2115764"/>
                  </a:lnTo>
                  <a:lnTo>
                    <a:pt x="8976571" y="2087676"/>
                  </a:lnTo>
                  <a:lnTo>
                    <a:pt x="8992053" y="2058507"/>
                  </a:lnTo>
                  <a:lnTo>
                    <a:pt x="9006096" y="2030779"/>
                  </a:lnTo>
                  <a:lnTo>
                    <a:pt x="9017978" y="2001251"/>
                  </a:lnTo>
                  <a:lnTo>
                    <a:pt x="9024819" y="1971722"/>
                  </a:lnTo>
                  <a:lnTo>
                    <a:pt x="9033461" y="1938953"/>
                  </a:lnTo>
                  <a:lnTo>
                    <a:pt x="9038862" y="1902583"/>
                  </a:lnTo>
                  <a:lnTo>
                    <a:pt x="9043903" y="1862971"/>
                  </a:lnTo>
                  <a:lnTo>
                    <a:pt x="9045703" y="1847127"/>
                  </a:lnTo>
                  <a:lnTo>
                    <a:pt x="9045703" y="1834883"/>
                  </a:lnTo>
                  <a:lnTo>
                    <a:pt x="9043903" y="1821199"/>
                  </a:lnTo>
                  <a:lnTo>
                    <a:pt x="9040662" y="1810756"/>
                  </a:lnTo>
                  <a:lnTo>
                    <a:pt x="9035261" y="1798873"/>
                  </a:lnTo>
                  <a:lnTo>
                    <a:pt x="9032021" y="1788430"/>
                  </a:lnTo>
                  <a:lnTo>
                    <a:pt x="9030220" y="1776186"/>
                  </a:lnTo>
                  <a:lnTo>
                    <a:pt x="9028420" y="1764303"/>
                  </a:lnTo>
                  <a:lnTo>
                    <a:pt x="9028420" y="1705246"/>
                  </a:lnTo>
                  <a:lnTo>
                    <a:pt x="9030220" y="1672117"/>
                  </a:lnTo>
                  <a:lnTo>
                    <a:pt x="9032021" y="1641148"/>
                  </a:lnTo>
                  <a:lnTo>
                    <a:pt x="9033461" y="1627464"/>
                  </a:lnTo>
                  <a:lnTo>
                    <a:pt x="9032021" y="1613420"/>
                  </a:lnTo>
                  <a:lnTo>
                    <a:pt x="9030220" y="1601536"/>
                  </a:lnTo>
                  <a:lnTo>
                    <a:pt x="9028420" y="1589293"/>
                  </a:lnTo>
                  <a:lnTo>
                    <a:pt x="9023379" y="1577049"/>
                  </a:lnTo>
                  <a:lnTo>
                    <a:pt x="9017978" y="1566606"/>
                  </a:lnTo>
                  <a:lnTo>
                    <a:pt x="9011137" y="1554363"/>
                  </a:lnTo>
                  <a:lnTo>
                    <a:pt x="9002495" y="1544280"/>
                  </a:lnTo>
                  <a:lnTo>
                    <a:pt x="8998895" y="1540679"/>
                  </a:lnTo>
                  <a:lnTo>
                    <a:pt x="8998895" y="1535637"/>
                  </a:lnTo>
                  <a:lnTo>
                    <a:pt x="8993854" y="1506109"/>
                  </a:lnTo>
                  <a:lnTo>
                    <a:pt x="8987012" y="1481982"/>
                  </a:lnTo>
                  <a:lnTo>
                    <a:pt x="8983412" y="1481982"/>
                  </a:lnTo>
                  <a:lnTo>
                    <a:pt x="8987012" y="1480182"/>
                  </a:lnTo>
                  <a:lnTo>
                    <a:pt x="8981971" y="1466137"/>
                  </a:lnTo>
                  <a:lnTo>
                    <a:pt x="8974770" y="1456055"/>
                  </a:lnTo>
                  <a:lnTo>
                    <a:pt x="8967929" y="1443811"/>
                  </a:lnTo>
                  <a:lnTo>
                    <a:pt x="8959287" y="1433368"/>
                  </a:lnTo>
                  <a:lnTo>
                    <a:pt x="8926162" y="1402039"/>
                  </a:lnTo>
                  <a:lnTo>
                    <a:pt x="8889795" y="1374671"/>
                  </a:lnTo>
                  <a:lnTo>
                    <a:pt x="8887995" y="1376112"/>
                  </a:lnTo>
                  <a:lnTo>
                    <a:pt x="8882954" y="1381513"/>
                  </a:lnTo>
                  <a:lnTo>
                    <a:pt x="8874312" y="1386555"/>
                  </a:lnTo>
                  <a:lnTo>
                    <a:pt x="8869271" y="1388355"/>
                  </a:lnTo>
                  <a:lnTo>
                    <a:pt x="8862430" y="1388355"/>
                  </a:lnTo>
                  <a:lnTo>
                    <a:pt x="8855229" y="1386555"/>
                  </a:lnTo>
                  <a:lnTo>
                    <a:pt x="8848388" y="1384754"/>
                  </a:lnTo>
                  <a:lnTo>
                    <a:pt x="8841547" y="1381513"/>
                  </a:lnTo>
                  <a:lnTo>
                    <a:pt x="8836506" y="1374671"/>
                  </a:lnTo>
                  <a:lnTo>
                    <a:pt x="8832905" y="1369270"/>
                  </a:lnTo>
                  <a:close/>
                  <a:moveTo>
                    <a:pt x="4469532" y="1358136"/>
                  </a:moveTo>
                  <a:lnTo>
                    <a:pt x="4451892" y="1365336"/>
                  </a:lnTo>
                  <a:lnTo>
                    <a:pt x="4434611" y="1368575"/>
                  </a:lnTo>
                  <a:lnTo>
                    <a:pt x="4427771" y="1370375"/>
                  </a:lnTo>
                  <a:lnTo>
                    <a:pt x="4427771" y="1384054"/>
                  </a:lnTo>
                  <a:lnTo>
                    <a:pt x="4425970" y="1398093"/>
                  </a:lnTo>
                  <a:lnTo>
                    <a:pt x="4436411" y="1392694"/>
                  </a:lnTo>
                  <a:lnTo>
                    <a:pt x="4445051" y="1384054"/>
                  </a:lnTo>
                  <a:lnTo>
                    <a:pt x="4465932" y="1363536"/>
                  </a:lnTo>
                  <a:close/>
                  <a:moveTo>
                    <a:pt x="3401092" y="1357762"/>
                  </a:moveTo>
                  <a:lnTo>
                    <a:pt x="3387055" y="1364603"/>
                  </a:lnTo>
                  <a:lnTo>
                    <a:pt x="3395693" y="1362803"/>
                  </a:lnTo>
                  <a:close/>
                  <a:moveTo>
                    <a:pt x="6886300" y="1347748"/>
                  </a:moveTo>
                  <a:lnTo>
                    <a:pt x="6872620" y="1356387"/>
                  </a:lnTo>
                  <a:lnTo>
                    <a:pt x="6824018" y="1389143"/>
                  </a:lnTo>
                  <a:lnTo>
                    <a:pt x="6843099" y="1385543"/>
                  </a:lnTo>
                  <a:lnTo>
                    <a:pt x="6846699" y="1378704"/>
                  </a:lnTo>
                  <a:lnTo>
                    <a:pt x="6849939" y="1371865"/>
                  </a:lnTo>
                  <a:lnTo>
                    <a:pt x="6855339" y="1368265"/>
                  </a:lnTo>
                  <a:lnTo>
                    <a:pt x="6862179" y="1366466"/>
                  </a:lnTo>
                  <a:close/>
                  <a:moveTo>
                    <a:pt x="8661514" y="1338301"/>
                  </a:moveTo>
                  <a:lnTo>
                    <a:pt x="8638830" y="1348744"/>
                  </a:lnTo>
                  <a:lnTo>
                    <a:pt x="8612906" y="1360627"/>
                  </a:lnTo>
                  <a:lnTo>
                    <a:pt x="8581940" y="1379713"/>
                  </a:lnTo>
                  <a:lnTo>
                    <a:pt x="8597423" y="1381513"/>
                  </a:lnTo>
                  <a:lnTo>
                    <a:pt x="8611105" y="1383314"/>
                  </a:lnTo>
                  <a:lnTo>
                    <a:pt x="8633789" y="1362428"/>
                  </a:lnTo>
                  <a:close/>
                  <a:moveTo>
                    <a:pt x="6604052" y="1337309"/>
                  </a:moveTo>
                  <a:lnTo>
                    <a:pt x="6599011" y="1342349"/>
                  </a:lnTo>
                  <a:lnTo>
                    <a:pt x="6595411" y="1344148"/>
                  </a:lnTo>
                  <a:lnTo>
                    <a:pt x="6607652" y="1340549"/>
                  </a:lnTo>
                  <a:close/>
                  <a:moveTo>
                    <a:pt x="7237670" y="1331910"/>
                  </a:moveTo>
                  <a:lnTo>
                    <a:pt x="7214990" y="1347748"/>
                  </a:lnTo>
                  <a:lnTo>
                    <a:pt x="7220390" y="1344148"/>
                  </a:lnTo>
                  <a:lnTo>
                    <a:pt x="7230830" y="1338749"/>
                  </a:lnTo>
                  <a:close/>
                  <a:moveTo>
                    <a:pt x="1356981" y="1328238"/>
                  </a:moveTo>
                  <a:lnTo>
                    <a:pt x="1330705" y="1341920"/>
                  </a:lnTo>
                  <a:lnTo>
                    <a:pt x="1306589" y="1354162"/>
                  </a:lnTo>
                  <a:lnTo>
                    <a:pt x="1291112" y="1362803"/>
                  </a:lnTo>
                  <a:lnTo>
                    <a:pt x="1277434" y="1371444"/>
                  </a:lnTo>
                  <a:lnTo>
                    <a:pt x="1263396" y="1381886"/>
                  </a:lnTo>
                  <a:lnTo>
                    <a:pt x="1249718" y="1393768"/>
                  </a:lnTo>
                  <a:lnTo>
                    <a:pt x="1265196" y="1385126"/>
                  </a:lnTo>
                  <a:lnTo>
                    <a:pt x="1270595" y="1381886"/>
                  </a:lnTo>
                  <a:lnTo>
                    <a:pt x="1277434" y="1380086"/>
                  </a:lnTo>
                  <a:lnTo>
                    <a:pt x="1284273" y="1381886"/>
                  </a:lnTo>
                  <a:lnTo>
                    <a:pt x="1291112" y="1383686"/>
                  </a:lnTo>
                  <a:lnTo>
                    <a:pt x="1305149" y="1369644"/>
                  </a:lnTo>
                  <a:lnTo>
                    <a:pt x="1313788" y="1362803"/>
                  </a:lnTo>
                  <a:lnTo>
                    <a:pt x="1323866" y="1357762"/>
                  </a:lnTo>
                  <a:lnTo>
                    <a:pt x="1358781" y="1338679"/>
                  </a:lnTo>
                  <a:close/>
                  <a:moveTo>
                    <a:pt x="3489278" y="1317796"/>
                  </a:moveTo>
                  <a:lnTo>
                    <a:pt x="3425208" y="1347321"/>
                  </a:lnTo>
                  <a:lnTo>
                    <a:pt x="3440686" y="1345520"/>
                  </a:lnTo>
                  <a:lnTo>
                    <a:pt x="3456163" y="1345520"/>
                  </a:lnTo>
                  <a:lnTo>
                    <a:pt x="3470201" y="1331478"/>
                  </a:lnTo>
                  <a:close/>
                  <a:moveTo>
                    <a:pt x="8413790" y="1310213"/>
                  </a:moveTo>
                  <a:lnTo>
                    <a:pt x="8408749" y="1312013"/>
                  </a:lnTo>
                  <a:lnTo>
                    <a:pt x="8412350" y="1312013"/>
                  </a:lnTo>
                  <a:close/>
                  <a:moveTo>
                    <a:pt x="8043284" y="1308772"/>
                  </a:moveTo>
                  <a:lnTo>
                    <a:pt x="8024201" y="1324257"/>
                  </a:lnTo>
                  <a:lnTo>
                    <a:pt x="8041484" y="1317415"/>
                  </a:lnTo>
                  <a:close/>
                  <a:moveTo>
                    <a:pt x="7279432" y="1307793"/>
                  </a:moveTo>
                  <a:lnTo>
                    <a:pt x="7281232" y="1309233"/>
                  </a:lnTo>
                  <a:lnTo>
                    <a:pt x="7284472" y="1312832"/>
                  </a:lnTo>
                  <a:lnTo>
                    <a:pt x="7284472" y="1307793"/>
                  </a:lnTo>
                  <a:close/>
                  <a:moveTo>
                    <a:pt x="6308123" y="1299154"/>
                  </a:moveTo>
                  <a:lnTo>
                    <a:pt x="6183559" y="1378704"/>
                  </a:lnTo>
                  <a:lnTo>
                    <a:pt x="6070876" y="1455015"/>
                  </a:lnTo>
                  <a:lnTo>
                    <a:pt x="5968633" y="1527365"/>
                  </a:lnTo>
                  <a:lnTo>
                    <a:pt x="5873590" y="1598636"/>
                  </a:lnTo>
                  <a:lnTo>
                    <a:pt x="5856309" y="1612315"/>
                  </a:lnTo>
                  <a:lnTo>
                    <a:pt x="5837229" y="1622753"/>
                  </a:lnTo>
                  <a:lnTo>
                    <a:pt x="5823188" y="1631392"/>
                  </a:lnTo>
                  <a:lnTo>
                    <a:pt x="5800868" y="1645431"/>
                  </a:lnTo>
                  <a:lnTo>
                    <a:pt x="5779987" y="1660909"/>
                  </a:lnTo>
                  <a:lnTo>
                    <a:pt x="5769907" y="1667748"/>
                  </a:lnTo>
                  <a:lnTo>
                    <a:pt x="5761266" y="1676387"/>
                  </a:lnTo>
                  <a:lnTo>
                    <a:pt x="5754066" y="1685026"/>
                  </a:lnTo>
                  <a:lnTo>
                    <a:pt x="5749026" y="1691865"/>
                  </a:lnTo>
                  <a:lnTo>
                    <a:pt x="5745426" y="1698704"/>
                  </a:lnTo>
                  <a:lnTo>
                    <a:pt x="5743986" y="1702303"/>
                  </a:lnTo>
                  <a:lnTo>
                    <a:pt x="5742186" y="1705903"/>
                  </a:lnTo>
                  <a:lnTo>
                    <a:pt x="5740386" y="1712742"/>
                  </a:lnTo>
                  <a:lnTo>
                    <a:pt x="5807708" y="1672787"/>
                  </a:lnTo>
                  <a:lnTo>
                    <a:pt x="5875390" y="1628153"/>
                  </a:lnTo>
                  <a:lnTo>
                    <a:pt x="5908151" y="1605476"/>
                  </a:lnTo>
                  <a:lnTo>
                    <a:pt x="5940912" y="1579559"/>
                  </a:lnTo>
                  <a:lnTo>
                    <a:pt x="5970433" y="1553282"/>
                  </a:lnTo>
                  <a:lnTo>
                    <a:pt x="5999954" y="1527365"/>
                  </a:lnTo>
                  <a:lnTo>
                    <a:pt x="6003554" y="1522326"/>
                  </a:lnTo>
                  <a:lnTo>
                    <a:pt x="6010394" y="1522326"/>
                  </a:lnTo>
                  <a:lnTo>
                    <a:pt x="6015794" y="1522326"/>
                  </a:lnTo>
                  <a:lnTo>
                    <a:pt x="6019034" y="1518726"/>
                  </a:lnTo>
                  <a:lnTo>
                    <a:pt x="6022634" y="1515487"/>
                  </a:lnTo>
                  <a:lnTo>
                    <a:pt x="6027674" y="1513687"/>
                  </a:lnTo>
                  <a:lnTo>
                    <a:pt x="6039915" y="1511887"/>
                  </a:lnTo>
                  <a:lnTo>
                    <a:pt x="6044955" y="1503248"/>
                  </a:lnTo>
                  <a:lnTo>
                    <a:pt x="6050355" y="1498209"/>
                  </a:lnTo>
                  <a:lnTo>
                    <a:pt x="6057195" y="1493170"/>
                  </a:lnTo>
                  <a:lnTo>
                    <a:pt x="6067636" y="1489570"/>
                  </a:lnTo>
                  <a:lnTo>
                    <a:pt x="6079516" y="1484171"/>
                  </a:lnTo>
                  <a:lnTo>
                    <a:pt x="6091756" y="1477332"/>
                  </a:lnTo>
                  <a:lnTo>
                    <a:pt x="6105437" y="1474092"/>
                  </a:lnTo>
                  <a:lnTo>
                    <a:pt x="6115877" y="1468693"/>
                  </a:lnTo>
                  <a:lnTo>
                    <a:pt x="6124517" y="1460054"/>
                  </a:lnTo>
                  <a:lnTo>
                    <a:pt x="6129917" y="1451415"/>
                  </a:lnTo>
                  <a:lnTo>
                    <a:pt x="6136758" y="1444576"/>
                  </a:lnTo>
                  <a:lnTo>
                    <a:pt x="6145398" y="1439177"/>
                  </a:lnTo>
                  <a:lnTo>
                    <a:pt x="6154038" y="1435577"/>
                  </a:lnTo>
                  <a:lnTo>
                    <a:pt x="6178519" y="1425498"/>
                  </a:lnTo>
                  <a:lnTo>
                    <a:pt x="6199039" y="1413260"/>
                  </a:lnTo>
                  <a:lnTo>
                    <a:pt x="6218120" y="1399222"/>
                  </a:lnTo>
                  <a:lnTo>
                    <a:pt x="6231800" y="1383743"/>
                  </a:lnTo>
                  <a:lnTo>
                    <a:pt x="6245841" y="1366466"/>
                  </a:lnTo>
                  <a:lnTo>
                    <a:pt x="6263121" y="1352787"/>
                  </a:lnTo>
                  <a:lnTo>
                    <a:pt x="6282202" y="1338749"/>
                  </a:lnTo>
                  <a:lnTo>
                    <a:pt x="6306323" y="1328670"/>
                  </a:lnTo>
                  <a:lnTo>
                    <a:pt x="6306323" y="1319672"/>
                  </a:lnTo>
                  <a:lnTo>
                    <a:pt x="6308123" y="1314632"/>
                  </a:lnTo>
                  <a:lnTo>
                    <a:pt x="6311723" y="1311033"/>
                  </a:lnTo>
                  <a:lnTo>
                    <a:pt x="6309923" y="1305993"/>
                  </a:lnTo>
                  <a:close/>
                  <a:moveTo>
                    <a:pt x="2464523" y="1293313"/>
                  </a:moveTo>
                  <a:lnTo>
                    <a:pt x="2383176" y="1331478"/>
                  </a:lnTo>
                  <a:lnTo>
                    <a:pt x="2300029" y="1369644"/>
                  </a:lnTo>
                  <a:lnTo>
                    <a:pt x="2282752" y="1378285"/>
                  </a:lnTo>
                  <a:lnTo>
                    <a:pt x="2282752" y="1385126"/>
                  </a:lnTo>
                  <a:lnTo>
                    <a:pt x="2293191" y="1383686"/>
                  </a:lnTo>
                  <a:lnTo>
                    <a:pt x="2305429" y="1383686"/>
                  </a:lnTo>
                  <a:lnTo>
                    <a:pt x="2308668" y="1378285"/>
                  </a:lnTo>
                  <a:lnTo>
                    <a:pt x="2314067" y="1375045"/>
                  </a:lnTo>
                  <a:lnTo>
                    <a:pt x="2320906" y="1371444"/>
                  </a:lnTo>
                  <a:lnTo>
                    <a:pt x="2352221" y="1357762"/>
                  </a:lnTo>
                  <a:lnTo>
                    <a:pt x="2383176" y="1341920"/>
                  </a:lnTo>
                  <a:lnTo>
                    <a:pt x="2414491" y="1324637"/>
                  </a:lnTo>
                  <a:lnTo>
                    <a:pt x="2447246" y="1303754"/>
                  </a:lnTo>
                  <a:close/>
                  <a:moveTo>
                    <a:pt x="1421051" y="1293313"/>
                  </a:moveTo>
                  <a:lnTo>
                    <a:pt x="1410613" y="1298713"/>
                  </a:lnTo>
                  <a:lnTo>
                    <a:pt x="1382897" y="1314196"/>
                  </a:lnTo>
                  <a:lnTo>
                    <a:pt x="1393335" y="1314196"/>
                  </a:lnTo>
                  <a:lnTo>
                    <a:pt x="1400174" y="1310595"/>
                  </a:lnTo>
                  <a:lnTo>
                    <a:pt x="1408813" y="1303754"/>
                  </a:lnTo>
                  <a:lnTo>
                    <a:pt x="1419251" y="1295113"/>
                  </a:lnTo>
                  <a:close/>
                  <a:moveTo>
                    <a:pt x="7178989" y="1264239"/>
                  </a:moveTo>
                  <a:lnTo>
                    <a:pt x="7107707" y="1305993"/>
                  </a:lnTo>
                  <a:lnTo>
                    <a:pt x="7069545" y="1325071"/>
                  </a:lnTo>
                  <a:lnTo>
                    <a:pt x="7031744" y="1344148"/>
                  </a:lnTo>
                  <a:lnTo>
                    <a:pt x="7007624" y="1356387"/>
                  </a:lnTo>
                  <a:lnTo>
                    <a:pt x="6984943" y="1368265"/>
                  </a:lnTo>
                  <a:lnTo>
                    <a:pt x="6964062" y="1382304"/>
                  </a:lnTo>
                  <a:lnTo>
                    <a:pt x="6941742" y="1395982"/>
                  </a:lnTo>
                  <a:lnTo>
                    <a:pt x="6920861" y="1411460"/>
                  </a:lnTo>
                  <a:lnTo>
                    <a:pt x="6901780" y="1428738"/>
                  </a:lnTo>
                  <a:lnTo>
                    <a:pt x="6883060" y="1446016"/>
                  </a:lnTo>
                  <a:lnTo>
                    <a:pt x="6863979" y="1463653"/>
                  </a:lnTo>
                  <a:lnTo>
                    <a:pt x="6865779" y="1468693"/>
                  </a:lnTo>
                  <a:lnTo>
                    <a:pt x="6894940" y="1455015"/>
                  </a:lnTo>
                  <a:lnTo>
                    <a:pt x="6922661" y="1442776"/>
                  </a:lnTo>
                  <a:lnTo>
                    <a:pt x="6944982" y="1428738"/>
                  </a:lnTo>
                  <a:lnTo>
                    <a:pt x="6965862" y="1415060"/>
                  </a:lnTo>
                  <a:lnTo>
                    <a:pt x="7005824" y="1385543"/>
                  </a:lnTo>
                  <a:lnTo>
                    <a:pt x="7047225" y="1356387"/>
                  </a:lnTo>
                  <a:lnTo>
                    <a:pt x="7078546" y="1335510"/>
                  </a:lnTo>
                  <a:lnTo>
                    <a:pt x="7088626" y="1331910"/>
                  </a:lnTo>
                  <a:lnTo>
                    <a:pt x="7097626" y="1328670"/>
                  </a:lnTo>
                  <a:lnTo>
                    <a:pt x="7106267" y="1323271"/>
                  </a:lnTo>
                  <a:lnTo>
                    <a:pt x="7113107" y="1316432"/>
                  </a:lnTo>
                  <a:lnTo>
                    <a:pt x="7119947" y="1311033"/>
                  </a:lnTo>
                  <a:lnTo>
                    <a:pt x="7151268" y="1288715"/>
                  </a:lnTo>
                  <a:lnTo>
                    <a:pt x="7163508" y="1276477"/>
                  </a:lnTo>
                  <a:close/>
                  <a:moveTo>
                    <a:pt x="9404327" y="1260158"/>
                  </a:moveTo>
                  <a:lnTo>
                    <a:pt x="9277944" y="1372871"/>
                  </a:lnTo>
                  <a:lnTo>
                    <a:pt x="9153002" y="1478381"/>
                  </a:lnTo>
                  <a:lnTo>
                    <a:pt x="9137519" y="1488824"/>
                  </a:lnTo>
                  <a:lnTo>
                    <a:pt x="9122037" y="1497466"/>
                  </a:lnTo>
                  <a:lnTo>
                    <a:pt x="9109794" y="1506109"/>
                  </a:lnTo>
                  <a:lnTo>
                    <a:pt x="9106554" y="1511150"/>
                  </a:lnTo>
                  <a:lnTo>
                    <a:pt x="9104753" y="1514751"/>
                  </a:lnTo>
                  <a:lnTo>
                    <a:pt x="9109794" y="1514751"/>
                  </a:lnTo>
                  <a:lnTo>
                    <a:pt x="9109794" y="1507909"/>
                  </a:lnTo>
                  <a:lnTo>
                    <a:pt x="9120236" y="1504308"/>
                  </a:lnTo>
                  <a:lnTo>
                    <a:pt x="9127077" y="1502508"/>
                  </a:lnTo>
                  <a:lnTo>
                    <a:pt x="9134279" y="1497466"/>
                  </a:lnTo>
                  <a:lnTo>
                    <a:pt x="9147961" y="1485223"/>
                  </a:lnTo>
                  <a:lnTo>
                    <a:pt x="9161644" y="1475140"/>
                  </a:lnTo>
                  <a:lnTo>
                    <a:pt x="9178927" y="1459296"/>
                  </a:lnTo>
                  <a:lnTo>
                    <a:pt x="9182527" y="1454254"/>
                  </a:lnTo>
                  <a:lnTo>
                    <a:pt x="9189369" y="1454254"/>
                  </a:lnTo>
                  <a:lnTo>
                    <a:pt x="9194769" y="1450653"/>
                  </a:lnTo>
                  <a:lnTo>
                    <a:pt x="9201611" y="1450653"/>
                  </a:lnTo>
                  <a:lnTo>
                    <a:pt x="9205211" y="1448853"/>
                  </a:lnTo>
                  <a:lnTo>
                    <a:pt x="9208452" y="1447052"/>
                  </a:lnTo>
                  <a:lnTo>
                    <a:pt x="9210252" y="1445612"/>
                  </a:lnTo>
                  <a:lnTo>
                    <a:pt x="9213853" y="1431568"/>
                  </a:lnTo>
                  <a:lnTo>
                    <a:pt x="9217093" y="1427967"/>
                  </a:lnTo>
                  <a:lnTo>
                    <a:pt x="9234737" y="1410682"/>
                  </a:lnTo>
                  <a:lnTo>
                    <a:pt x="9243378" y="1412482"/>
                  </a:lnTo>
                  <a:lnTo>
                    <a:pt x="9248419" y="1407441"/>
                  </a:lnTo>
                  <a:lnTo>
                    <a:pt x="9257061" y="1405640"/>
                  </a:lnTo>
                  <a:lnTo>
                    <a:pt x="9258861" y="1396998"/>
                  </a:lnTo>
                  <a:lnTo>
                    <a:pt x="9262101" y="1390156"/>
                  </a:lnTo>
                  <a:lnTo>
                    <a:pt x="9269303" y="1383314"/>
                  </a:lnTo>
                  <a:lnTo>
                    <a:pt x="9274344" y="1376112"/>
                  </a:lnTo>
                  <a:lnTo>
                    <a:pt x="9282985" y="1371070"/>
                  </a:lnTo>
                  <a:lnTo>
                    <a:pt x="9291627" y="1366029"/>
                  </a:lnTo>
                  <a:lnTo>
                    <a:pt x="9302069" y="1360627"/>
                  </a:lnTo>
                  <a:lnTo>
                    <a:pt x="9313951" y="1357386"/>
                  </a:lnTo>
                  <a:lnTo>
                    <a:pt x="9319352" y="1345143"/>
                  </a:lnTo>
                  <a:lnTo>
                    <a:pt x="9326193" y="1332899"/>
                  </a:lnTo>
                  <a:lnTo>
                    <a:pt x="9331594" y="1327858"/>
                  </a:lnTo>
                  <a:lnTo>
                    <a:pt x="9336635" y="1322456"/>
                  </a:lnTo>
                  <a:lnTo>
                    <a:pt x="9343476" y="1317415"/>
                  </a:lnTo>
                  <a:lnTo>
                    <a:pt x="9352117" y="1313814"/>
                  </a:lnTo>
                  <a:lnTo>
                    <a:pt x="9360759" y="1310213"/>
                  </a:lnTo>
                  <a:lnTo>
                    <a:pt x="9366160" y="1306972"/>
                  </a:lnTo>
                  <a:lnTo>
                    <a:pt x="9371201" y="1300130"/>
                  </a:lnTo>
                  <a:lnTo>
                    <a:pt x="9373001" y="1292928"/>
                  </a:lnTo>
                  <a:lnTo>
                    <a:pt x="9374802" y="1287886"/>
                  </a:lnTo>
                  <a:lnTo>
                    <a:pt x="9381643" y="1284285"/>
                  </a:lnTo>
                  <a:lnTo>
                    <a:pt x="9388844" y="1281044"/>
                  </a:lnTo>
                  <a:lnTo>
                    <a:pt x="9395685" y="1279244"/>
                  </a:lnTo>
                  <a:lnTo>
                    <a:pt x="9398926" y="1268801"/>
                  </a:lnTo>
                  <a:close/>
                  <a:moveTo>
                    <a:pt x="1477922" y="1256947"/>
                  </a:moveTo>
                  <a:lnTo>
                    <a:pt x="1476122" y="1258748"/>
                  </a:lnTo>
                  <a:lnTo>
                    <a:pt x="1479721" y="1256947"/>
                  </a:lnTo>
                  <a:close/>
                  <a:moveTo>
                    <a:pt x="842984" y="1255507"/>
                  </a:moveTo>
                  <a:lnTo>
                    <a:pt x="790792" y="1281431"/>
                  </a:lnTo>
                  <a:lnTo>
                    <a:pt x="744360" y="1305554"/>
                  </a:lnTo>
                  <a:lnTo>
                    <a:pt x="699367" y="1331478"/>
                  </a:lnTo>
                  <a:lnTo>
                    <a:pt x="657614" y="1355962"/>
                  </a:lnTo>
                  <a:lnTo>
                    <a:pt x="562589" y="1419691"/>
                  </a:lnTo>
                  <a:lnTo>
                    <a:pt x="465405" y="1482341"/>
                  </a:lnTo>
                  <a:lnTo>
                    <a:pt x="465405" y="1487382"/>
                  </a:lnTo>
                  <a:lnTo>
                    <a:pt x="463965" y="1490982"/>
                  </a:lnTo>
                  <a:lnTo>
                    <a:pt x="462165" y="1496023"/>
                  </a:lnTo>
                  <a:lnTo>
                    <a:pt x="486281" y="1484141"/>
                  </a:lnTo>
                  <a:lnTo>
                    <a:pt x="510397" y="1468299"/>
                  </a:lnTo>
                  <a:lnTo>
                    <a:pt x="534873" y="1452816"/>
                  </a:lnTo>
                  <a:lnTo>
                    <a:pt x="558990" y="1438774"/>
                  </a:lnTo>
                  <a:lnTo>
                    <a:pt x="581666" y="1428333"/>
                  </a:lnTo>
                  <a:lnTo>
                    <a:pt x="602183" y="1421492"/>
                  </a:lnTo>
                  <a:lnTo>
                    <a:pt x="623059" y="1411050"/>
                  </a:lnTo>
                  <a:lnTo>
                    <a:pt x="638537" y="1400609"/>
                  </a:lnTo>
                  <a:lnTo>
                    <a:pt x="643936" y="1397368"/>
                  </a:lnTo>
                  <a:lnTo>
                    <a:pt x="650775" y="1390527"/>
                  </a:lnTo>
                  <a:lnTo>
                    <a:pt x="659413" y="1378285"/>
                  </a:lnTo>
                  <a:lnTo>
                    <a:pt x="663013" y="1373245"/>
                  </a:lnTo>
                  <a:lnTo>
                    <a:pt x="666252" y="1369644"/>
                  </a:lnTo>
                  <a:lnTo>
                    <a:pt x="671651" y="1366404"/>
                  </a:lnTo>
                  <a:lnTo>
                    <a:pt x="676691" y="1364603"/>
                  </a:lnTo>
                  <a:lnTo>
                    <a:pt x="683529" y="1364603"/>
                  </a:lnTo>
                  <a:lnTo>
                    <a:pt x="683529" y="1359202"/>
                  </a:lnTo>
                  <a:lnTo>
                    <a:pt x="693968" y="1355962"/>
                  </a:lnTo>
                  <a:lnTo>
                    <a:pt x="718444" y="1347321"/>
                  </a:lnTo>
                  <a:lnTo>
                    <a:pt x="737161" y="1336879"/>
                  </a:lnTo>
                  <a:lnTo>
                    <a:pt x="756238" y="1324637"/>
                  </a:lnTo>
                  <a:lnTo>
                    <a:pt x="771715" y="1310595"/>
                  </a:lnTo>
                  <a:lnTo>
                    <a:pt x="785753" y="1298713"/>
                  </a:lnTo>
                  <a:lnTo>
                    <a:pt x="801231" y="1286472"/>
                  </a:lnTo>
                  <a:lnTo>
                    <a:pt x="820307" y="1274230"/>
                  </a:lnTo>
                  <a:lnTo>
                    <a:pt x="842984" y="1262348"/>
                  </a:lnTo>
                  <a:close/>
                  <a:moveTo>
                    <a:pt x="3432047" y="1253707"/>
                  </a:moveTo>
                  <a:lnTo>
                    <a:pt x="3335223" y="1286472"/>
                  </a:lnTo>
                  <a:lnTo>
                    <a:pt x="3245237" y="1319597"/>
                  </a:lnTo>
                  <a:lnTo>
                    <a:pt x="3143014" y="1361003"/>
                  </a:lnTo>
                  <a:lnTo>
                    <a:pt x="3035751" y="1409250"/>
                  </a:lnTo>
                  <a:lnTo>
                    <a:pt x="3059867" y="1431933"/>
                  </a:lnTo>
                  <a:lnTo>
                    <a:pt x="3063466" y="1435534"/>
                  </a:lnTo>
                  <a:lnTo>
                    <a:pt x="3065266" y="1435534"/>
                  </a:lnTo>
                  <a:lnTo>
                    <a:pt x="3070306" y="1428333"/>
                  </a:lnTo>
                  <a:lnTo>
                    <a:pt x="3075705" y="1423292"/>
                  </a:lnTo>
                  <a:lnTo>
                    <a:pt x="3084343" y="1417891"/>
                  </a:lnTo>
                  <a:lnTo>
                    <a:pt x="3091182" y="1414651"/>
                  </a:lnTo>
                  <a:lnTo>
                    <a:pt x="3110259" y="1404209"/>
                  </a:lnTo>
                  <a:lnTo>
                    <a:pt x="3118898" y="1402409"/>
                  </a:lnTo>
                  <a:lnTo>
                    <a:pt x="3125737" y="1400609"/>
                  </a:lnTo>
                  <a:lnTo>
                    <a:pt x="3132575" y="1402409"/>
                  </a:lnTo>
                  <a:lnTo>
                    <a:pt x="3137974" y="1397368"/>
                  </a:lnTo>
                  <a:lnTo>
                    <a:pt x="3141214" y="1393768"/>
                  </a:lnTo>
                  <a:lnTo>
                    <a:pt x="3146613" y="1390527"/>
                  </a:lnTo>
                  <a:lnTo>
                    <a:pt x="3158491" y="1388727"/>
                  </a:lnTo>
                  <a:lnTo>
                    <a:pt x="3160291" y="1383686"/>
                  </a:lnTo>
                  <a:lnTo>
                    <a:pt x="3162091" y="1378285"/>
                  </a:lnTo>
                  <a:lnTo>
                    <a:pt x="3167130" y="1375045"/>
                  </a:lnTo>
                  <a:lnTo>
                    <a:pt x="3172529" y="1371444"/>
                  </a:lnTo>
                  <a:lnTo>
                    <a:pt x="3179368" y="1371444"/>
                  </a:lnTo>
                  <a:lnTo>
                    <a:pt x="3198445" y="1366404"/>
                  </a:lnTo>
                  <a:lnTo>
                    <a:pt x="3215722" y="1359202"/>
                  </a:lnTo>
                  <a:lnTo>
                    <a:pt x="3224361" y="1354162"/>
                  </a:lnTo>
                  <a:lnTo>
                    <a:pt x="3234799" y="1347321"/>
                  </a:lnTo>
                  <a:lnTo>
                    <a:pt x="3245237" y="1338679"/>
                  </a:lnTo>
                  <a:lnTo>
                    <a:pt x="3252076" y="1333279"/>
                  </a:lnTo>
                  <a:lnTo>
                    <a:pt x="3262515" y="1330038"/>
                  </a:lnTo>
                  <a:lnTo>
                    <a:pt x="3267554" y="1328238"/>
                  </a:lnTo>
                  <a:lnTo>
                    <a:pt x="3274753" y="1326438"/>
                  </a:lnTo>
                  <a:lnTo>
                    <a:pt x="3291670" y="1326438"/>
                  </a:lnTo>
                  <a:lnTo>
                    <a:pt x="3295269" y="1321037"/>
                  </a:lnTo>
                  <a:lnTo>
                    <a:pt x="3298869" y="1315996"/>
                  </a:lnTo>
                  <a:lnTo>
                    <a:pt x="3305707" y="1310595"/>
                  </a:lnTo>
                  <a:lnTo>
                    <a:pt x="3305707" y="1305554"/>
                  </a:lnTo>
                  <a:lnTo>
                    <a:pt x="3319745" y="1305554"/>
                  </a:lnTo>
                  <a:lnTo>
                    <a:pt x="3326584" y="1305554"/>
                  </a:lnTo>
                  <a:lnTo>
                    <a:pt x="3328384" y="1298713"/>
                  </a:lnTo>
                  <a:lnTo>
                    <a:pt x="3331624" y="1293313"/>
                  </a:lnTo>
                  <a:lnTo>
                    <a:pt x="3335223" y="1290072"/>
                  </a:lnTo>
                  <a:lnTo>
                    <a:pt x="3340262" y="1288272"/>
                  </a:lnTo>
                  <a:lnTo>
                    <a:pt x="3347461" y="1286472"/>
                  </a:lnTo>
                  <a:lnTo>
                    <a:pt x="3354300" y="1286472"/>
                  </a:lnTo>
                  <a:lnTo>
                    <a:pt x="3357899" y="1291512"/>
                  </a:lnTo>
                  <a:lnTo>
                    <a:pt x="3359339" y="1291512"/>
                  </a:lnTo>
                  <a:lnTo>
                    <a:pt x="3362939" y="1291512"/>
                  </a:lnTo>
                  <a:lnTo>
                    <a:pt x="3366538" y="1290072"/>
                  </a:lnTo>
                  <a:lnTo>
                    <a:pt x="3369777" y="1284671"/>
                  </a:lnTo>
                  <a:lnTo>
                    <a:pt x="3380215" y="1276030"/>
                  </a:lnTo>
                  <a:lnTo>
                    <a:pt x="3392454" y="1269189"/>
                  </a:lnTo>
                  <a:lnTo>
                    <a:pt x="3406132" y="1267389"/>
                  </a:lnTo>
                  <a:lnTo>
                    <a:pt x="3418369" y="1267389"/>
                  </a:lnTo>
                  <a:close/>
                  <a:moveTo>
                    <a:pt x="2171890" y="1251907"/>
                  </a:moveTo>
                  <a:lnTo>
                    <a:pt x="2145974" y="1262348"/>
                  </a:lnTo>
                  <a:lnTo>
                    <a:pt x="2137335" y="1269189"/>
                  </a:lnTo>
                  <a:lnTo>
                    <a:pt x="2147774" y="1267389"/>
                  </a:lnTo>
                  <a:lnTo>
                    <a:pt x="2156413" y="1262348"/>
                  </a:lnTo>
                  <a:lnTo>
                    <a:pt x="2165051" y="1258748"/>
                  </a:lnTo>
                  <a:close/>
                  <a:moveTo>
                    <a:pt x="6387685" y="1248761"/>
                  </a:moveTo>
                  <a:lnTo>
                    <a:pt x="6340884" y="1280077"/>
                  </a:lnTo>
                  <a:lnTo>
                    <a:pt x="6353124" y="1272877"/>
                  </a:lnTo>
                  <a:lnTo>
                    <a:pt x="6358164" y="1271438"/>
                  </a:lnTo>
                  <a:lnTo>
                    <a:pt x="6365004" y="1266038"/>
                  </a:lnTo>
                  <a:lnTo>
                    <a:pt x="6373645" y="1260999"/>
                  </a:lnTo>
                  <a:lnTo>
                    <a:pt x="6384085" y="1254160"/>
                  </a:lnTo>
                  <a:close/>
                  <a:moveTo>
                    <a:pt x="5598542" y="1243721"/>
                  </a:moveTo>
                  <a:lnTo>
                    <a:pt x="5594941" y="1246961"/>
                  </a:lnTo>
                  <a:lnTo>
                    <a:pt x="5596741" y="1248761"/>
                  </a:lnTo>
                  <a:close/>
                  <a:moveTo>
                    <a:pt x="9657092" y="1242874"/>
                  </a:moveTo>
                  <a:lnTo>
                    <a:pt x="9617125" y="1294728"/>
                  </a:lnTo>
                  <a:lnTo>
                    <a:pt x="9573917" y="1345143"/>
                  </a:lnTo>
                  <a:lnTo>
                    <a:pt x="9528909" y="1391596"/>
                  </a:lnTo>
                  <a:lnTo>
                    <a:pt x="9478500" y="1438410"/>
                  </a:lnTo>
                  <a:lnTo>
                    <a:pt x="9423050" y="1487023"/>
                  </a:lnTo>
                  <a:lnTo>
                    <a:pt x="9367960" y="1533837"/>
                  </a:lnTo>
                  <a:lnTo>
                    <a:pt x="9260661" y="1620622"/>
                  </a:lnTo>
                  <a:lnTo>
                    <a:pt x="9234737" y="1636106"/>
                  </a:lnTo>
                  <a:lnTo>
                    <a:pt x="9210252" y="1651591"/>
                  </a:lnTo>
                  <a:lnTo>
                    <a:pt x="9173886" y="1673917"/>
                  </a:lnTo>
                  <a:lnTo>
                    <a:pt x="9161644" y="1686161"/>
                  </a:lnTo>
                  <a:lnTo>
                    <a:pt x="9151202" y="1698404"/>
                  </a:lnTo>
                  <a:lnTo>
                    <a:pt x="9144361" y="1713888"/>
                  </a:lnTo>
                  <a:lnTo>
                    <a:pt x="9139320" y="1729373"/>
                  </a:lnTo>
                  <a:lnTo>
                    <a:pt x="9165244" y="1715689"/>
                  </a:lnTo>
                  <a:lnTo>
                    <a:pt x="9187568" y="1699844"/>
                  </a:lnTo>
                  <a:lnTo>
                    <a:pt x="9208452" y="1682559"/>
                  </a:lnTo>
                  <a:lnTo>
                    <a:pt x="9229336" y="1665275"/>
                  </a:lnTo>
                  <a:lnTo>
                    <a:pt x="9252020" y="1641148"/>
                  </a:lnTo>
                  <a:lnTo>
                    <a:pt x="9274344" y="1618821"/>
                  </a:lnTo>
                  <a:lnTo>
                    <a:pt x="9321152" y="1577049"/>
                  </a:lnTo>
                  <a:lnTo>
                    <a:pt x="9373001" y="1533837"/>
                  </a:lnTo>
                  <a:lnTo>
                    <a:pt x="9406127" y="1506109"/>
                  </a:lnTo>
                  <a:lnTo>
                    <a:pt x="9437093" y="1480182"/>
                  </a:lnTo>
                  <a:lnTo>
                    <a:pt x="9461217" y="1459296"/>
                  </a:lnTo>
                  <a:lnTo>
                    <a:pt x="9487142" y="1436609"/>
                  </a:lnTo>
                  <a:lnTo>
                    <a:pt x="9537551" y="1388355"/>
                  </a:lnTo>
                  <a:lnTo>
                    <a:pt x="9570317" y="1355586"/>
                  </a:lnTo>
                  <a:lnTo>
                    <a:pt x="9589400" y="1338301"/>
                  </a:lnTo>
                  <a:lnTo>
                    <a:pt x="9610284" y="1322456"/>
                  </a:lnTo>
                  <a:lnTo>
                    <a:pt x="9623966" y="1310213"/>
                  </a:lnTo>
                  <a:lnTo>
                    <a:pt x="9634408" y="1298329"/>
                  </a:lnTo>
                  <a:lnTo>
                    <a:pt x="9641249" y="1286086"/>
                  </a:lnTo>
                  <a:lnTo>
                    <a:pt x="9644850" y="1275643"/>
                  </a:lnTo>
                  <a:lnTo>
                    <a:pt x="9646650" y="1270601"/>
                  </a:lnTo>
                  <a:lnTo>
                    <a:pt x="9650251" y="1267000"/>
                  </a:lnTo>
                  <a:lnTo>
                    <a:pt x="9651691" y="1263760"/>
                  </a:lnTo>
                  <a:lnTo>
                    <a:pt x="9657092" y="1244674"/>
                  </a:lnTo>
                  <a:close/>
                  <a:moveTo>
                    <a:pt x="2374537" y="1241465"/>
                  </a:moveTo>
                  <a:lnTo>
                    <a:pt x="2362660" y="1246866"/>
                  </a:lnTo>
                  <a:lnTo>
                    <a:pt x="2303629" y="1270989"/>
                  </a:lnTo>
                  <a:lnTo>
                    <a:pt x="2241359" y="1295113"/>
                  </a:lnTo>
                  <a:lnTo>
                    <a:pt x="2171890" y="1317796"/>
                  </a:lnTo>
                  <a:lnTo>
                    <a:pt x="2097742" y="1340120"/>
                  </a:lnTo>
                  <a:lnTo>
                    <a:pt x="2092703" y="1362803"/>
                  </a:lnTo>
                  <a:lnTo>
                    <a:pt x="2087304" y="1380086"/>
                  </a:lnTo>
                  <a:lnTo>
                    <a:pt x="2083704" y="1390527"/>
                  </a:lnTo>
                  <a:lnTo>
                    <a:pt x="2097742" y="1385126"/>
                  </a:lnTo>
                  <a:lnTo>
                    <a:pt x="2111780" y="1381886"/>
                  </a:lnTo>
                  <a:lnTo>
                    <a:pt x="2120419" y="1380086"/>
                  </a:lnTo>
                  <a:lnTo>
                    <a:pt x="2127257" y="1375045"/>
                  </a:lnTo>
                  <a:lnTo>
                    <a:pt x="2132296" y="1371444"/>
                  </a:lnTo>
                  <a:lnTo>
                    <a:pt x="2135896" y="1366404"/>
                  </a:lnTo>
                  <a:lnTo>
                    <a:pt x="2137335" y="1357762"/>
                  </a:lnTo>
                  <a:lnTo>
                    <a:pt x="2147774" y="1355962"/>
                  </a:lnTo>
                  <a:lnTo>
                    <a:pt x="2166851" y="1352361"/>
                  </a:lnTo>
                  <a:lnTo>
                    <a:pt x="2185928" y="1347321"/>
                  </a:lnTo>
                  <a:lnTo>
                    <a:pt x="2203205" y="1341920"/>
                  </a:lnTo>
                  <a:lnTo>
                    <a:pt x="2219042" y="1333279"/>
                  </a:lnTo>
                  <a:lnTo>
                    <a:pt x="2249998" y="1317796"/>
                  </a:lnTo>
                  <a:lnTo>
                    <a:pt x="2279513" y="1300514"/>
                  </a:lnTo>
                  <a:lnTo>
                    <a:pt x="2305429" y="1284671"/>
                  </a:lnTo>
                  <a:lnTo>
                    <a:pt x="2333144" y="1269189"/>
                  </a:lnTo>
                  <a:lnTo>
                    <a:pt x="2343583" y="1262348"/>
                  </a:lnTo>
                  <a:lnTo>
                    <a:pt x="2354021" y="1258748"/>
                  </a:lnTo>
                  <a:lnTo>
                    <a:pt x="2364099" y="1255507"/>
                  </a:lnTo>
                  <a:lnTo>
                    <a:pt x="2374537" y="1253707"/>
                  </a:lnTo>
                  <a:close/>
                  <a:moveTo>
                    <a:pt x="4870948" y="1233584"/>
                  </a:moveTo>
                  <a:lnTo>
                    <a:pt x="4869148" y="1235384"/>
                  </a:lnTo>
                  <a:lnTo>
                    <a:pt x="4872748" y="1238624"/>
                  </a:lnTo>
                  <a:lnTo>
                    <a:pt x="4872748" y="1237184"/>
                  </a:lnTo>
                  <a:lnTo>
                    <a:pt x="4874548" y="1235384"/>
                  </a:lnTo>
                  <a:close/>
                  <a:moveTo>
                    <a:pt x="7230830" y="1231483"/>
                  </a:moveTo>
                  <a:lnTo>
                    <a:pt x="7208150" y="1245521"/>
                  </a:lnTo>
                  <a:lnTo>
                    <a:pt x="7209950" y="1245521"/>
                  </a:lnTo>
                  <a:lnTo>
                    <a:pt x="7222190" y="1236882"/>
                  </a:lnTo>
                  <a:close/>
                  <a:moveTo>
                    <a:pt x="4874548" y="1228544"/>
                  </a:moveTo>
                  <a:lnTo>
                    <a:pt x="4872748" y="1229984"/>
                  </a:lnTo>
                  <a:lnTo>
                    <a:pt x="4874548" y="1229984"/>
                  </a:lnTo>
                  <a:close/>
                  <a:moveTo>
                    <a:pt x="9443934" y="1223788"/>
                  </a:moveTo>
                  <a:lnTo>
                    <a:pt x="9428451" y="1237832"/>
                  </a:lnTo>
                  <a:lnTo>
                    <a:pt x="9433492" y="1236032"/>
                  </a:lnTo>
                  <a:lnTo>
                    <a:pt x="9438893" y="1232431"/>
                  </a:lnTo>
                  <a:lnTo>
                    <a:pt x="9442134" y="1229190"/>
                  </a:lnTo>
                  <a:close/>
                  <a:moveTo>
                    <a:pt x="1801870" y="1222742"/>
                  </a:moveTo>
                  <a:lnTo>
                    <a:pt x="1800070" y="1225983"/>
                  </a:lnTo>
                  <a:lnTo>
                    <a:pt x="1798270" y="1231023"/>
                  </a:lnTo>
                  <a:lnTo>
                    <a:pt x="1794671" y="1232824"/>
                  </a:lnTo>
                  <a:lnTo>
                    <a:pt x="1736000" y="1274230"/>
                  </a:lnTo>
                  <a:lnTo>
                    <a:pt x="1671931" y="1315996"/>
                  </a:lnTo>
                  <a:lnTo>
                    <a:pt x="1604261" y="1355962"/>
                  </a:lnTo>
                  <a:lnTo>
                    <a:pt x="1533353" y="1395568"/>
                  </a:lnTo>
                  <a:lnTo>
                    <a:pt x="1400174" y="1468299"/>
                  </a:lnTo>
                  <a:lnTo>
                    <a:pt x="1334305" y="1504664"/>
                  </a:lnTo>
                  <a:lnTo>
                    <a:pt x="1268795" y="1542830"/>
                  </a:lnTo>
                  <a:lnTo>
                    <a:pt x="1272035" y="1563353"/>
                  </a:lnTo>
                  <a:lnTo>
                    <a:pt x="1279234" y="1582796"/>
                  </a:lnTo>
                  <a:lnTo>
                    <a:pt x="1294711" y="1619161"/>
                  </a:lnTo>
                  <a:lnTo>
                    <a:pt x="1299750" y="1613760"/>
                  </a:lnTo>
                  <a:lnTo>
                    <a:pt x="1303350" y="1608720"/>
                  </a:lnTo>
                  <a:lnTo>
                    <a:pt x="1306589" y="1606919"/>
                  </a:lnTo>
                  <a:lnTo>
                    <a:pt x="1311988" y="1603319"/>
                  </a:lnTo>
                  <a:lnTo>
                    <a:pt x="1317027" y="1601879"/>
                  </a:lnTo>
                  <a:lnTo>
                    <a:pt x="1329265" y="1601879"/>
                  </a:lnTo>
                  <a:lnTo>
                    <a:pt x="1341144" y="1603319"/>
                  </a:lnTo>
                  <a:lnTo>
                    <a:pt x="1384697" y="1558312"/>
                  </a:lnTo>
                  <a:lnTo>
                    <a:pt x="1398374" y="1547871"/>
                  </a:lnTo>
                  <a:lnTo>
                    <a:pt x="1414212" y="1537429"/>
                  </a:lnTo>
                  <a:lnTo>
                    <a:pt x="1431489" y="1528788"/>
                  </a:lnTo>
                  <a:lnTo>
                    <a:pt x="1452006" y="1521947"/>
                  </a:lnTo>
                  <a:lnTo>
                    <a:pt x="1469283" y="1506464"/>
                  </a:lnTo>
                  <a:lnTo>
                    <a:pt x="1486560" y="1492782"/>
                  </a:lnTo>
                  <a:lnTo>
                    <a:pt x="1503838" y="1478740"/>
                  </a:lnTo>
                  <a:lnTo>
                    <a:pt x="1521475" y="1468299"/>
                  </a:lnTo>
                  <a:lnTo>
                    <a:pt x="1562868" y="1449216"/>
                  </a:lnTo>
                  <a:lnTo>
                    <a:pt x="1599222" y="1430133"/>
                  </a:lnTo>
                  <a:lnTo>
                    <a:pt x="1616499" y="1411050"/>
                  </a:lnTo>
                  <a:lnTo>
                    <a:pt x="1633776" y="1393768"/>
                  </a:lnTo>
                  <a:lnTo>
                    <a:pt x="1651054" y="1380086"/>
                  </a:lnTo>
                  <a:lnTo>
                    <a:pt x="1670131" y="1366404"/>
                  </a:lnTo>
                  <a:lnTo>
                    <a:pt x="1715123" y="1341920"/>
                  </a:lnTo>
                  <a:lnTo>
                    <a:pt x="1760116" y="1315996"/>
                  </a:lnTo>
                  <a:lnTo>
                    <a:pt x="1766955" y="1309155"/>
                  </a:lnTo>
                  <a:lnTo>
                    <a:pt x="1775594" y="1300514"/>
                  </a:lnTo>
                  <a:lnTo>
                    <a:pt x="1786032" y="1291512"/>
                  </a:lnTo>
                  <a:lnTo>
                    <a:pt x="1798270" y="1284671"/>
                  </a:lnTo>
                  <a:lnTo>
                    <a:pt x="1810508" y="1277830"/>
                  </a:lnTo>
                  <a:lnTo>
                    <a:pt x="1824186" y="1267389"/>
                  </a:lnTo>
                  <a:lnTo>
                    <a:pt x="1812308" y="1245065"/>
                  </a:lnTo>
                  <a:close/>
                  <a:moveTo>
                    <a:pt x="4170000" y="1221705"/>
                  </a:moveTo>
                  <a:lnTo>
                    <a:pt x="4171440" y="1223145"/>
                  </a:lnTo>
                  <a:lnTo>
                    <a:pt x="4175041" y="1221705"/>
                  </a:lnTo>
                  <a:close/>
                  <a:moveTo>
                    <a:pt x="8832905" y="1216946"/>
                  </a:moveTo>
                  <a:lnTo>
                    <a:pt x="8801579" y="1237832"/>
                  </a:lnTo>
                  <a:lnTo>
                    <a:pt x="8772054" y="1256557"/>
                  </a:lnTo>
                  <a:lnTo>
                    <a:pt x="8737488" y="1282485"/>
                  </a:lnTo>
                  <a:lnTo>
                    <a:pt x="8756571" y="1282485"/>
                  </a:lnTo>
                  <a:lnTo>
                    <a:pt x="8767013" y="1270601"/>
                  </a:lnTo>
                  <a:lnTo>
                    <a:pt x="8780696" y="1260158"/>
                  </a:lnTo>
                  <a:lnTo>
                    <a:pt x="8796539" y="1253317"/>
                  </a:lnTo>
                  <a:lnTo>
                    <a:pt x="8815622" y="1246475"/>
                  </a:lnTo>
                  <a:lnTo>
                    <a:pt x="8822463" y="1230630"/>
                  </a:lnTo>
                  <a:close/>
                  <a:moveTo>
                    <a:pt x="8448356" y="1215146"/>
                  </a:moveTo>
                  <a:lnTo>
                    <a:pt x="8443315" y="1216946"/>
                  </a:lnTo>
                  <a:lnTo>
                    <a:pt x="8450157" y="1218747"/>
                  </a:lnTo>
                  <a:lnTo>
                    <a:pt x="8451957" y="1216946"/>
                  </a:lnTo>
                  <a:close/>
                  <a:moveTo>
                    <a:pt x="3581063" y="1206900"/>
                  </a:moveTo>
                  <a:lnTo>
                    <a:pt x="3553348" y="1215541"/>
                  </a:lnTo>
                  <a:lnTo>
                    <a:pt x="3561986" y="1225983"/>
                  </a:lnTo>
                  <a:lnTo>
                    <a:pt x="3568825" y="1238224"/>
                  </a:lnTo>
                  <a:lnTo>
                    <a:pt x="3575664" y="1258748"/>
                  </a:lnTo>
                  <a:lnTo>
                    <a:pt x="3565226" y="1258748"/>
                  </a:lnTo>
                  <a:lnTo>
                    <a:pt x="3568825" y="1265589"/>
                  </a:lnTo>
                  <a:lnTo>
                    <a:pt x="3573865" y="1279631"/>
                  </a:lnTo>
                  <a:lnTo>
                    <a:pt x="3560187" y="1284671"/>
                  </a:lnTo>
                  <a:lnTo>
                    <a:pt x="3527432" y="1300514"/>
                  </a:lnTo>
                  <a:lnTo>
                    <a:pt x="3555148" y="1290072"/>
                  </a:lnTo>
                  <a:lnTo>
                    <a:pt x="3581063" y="1277830"/>
                  </a:lnTo>
                  <a:close/>
                  <a:moveTo>
                    <a:pt x="9350677" y="1204703"/>
                  </a:moveTo>
                  <a:lnTo>
                    <a:pt x="9215653" y="1324257"/>
                  </a:lnTo>
                  <a:lnTo>
                    <a:pt x="9085670" y="1443811"/>
                  </a:lnTo>
                  <a:lnTo>
                    <a:pt x="9087470" y="1445612"/>
                  </a:lnTo>
                  <a:lnTo>
                    <a:pt x="9101153" y="1438410"/>
                  </a:lnTo>
                  <a:lnTo>
                    <a:pt x="9113395" y="1426526"/>
                  </a:lnTo>
                  <a:lnTo>
                    <a:pt x="9123837" y="1410682"/>
                  </a:lnTo>
                  <a:lnTo>
                    <a:pt x="9135719" y="1398798"/>
                  </a:lnTo>
                  <a:lnTo>
                    <a:pt x="9153002" y="1386555"/>
                  </a:lnTo>
                  <a:lnTo>
                    <a:pt x="9172085" y="1376112"/>
                  </a:lnTo>
                  <a:lnTo>
                    <a:pt x="9191169" y="1358827"/>
                  </a:lnTo>
                  <a:lnTo>
                    <a:pt x="9218894" y="1329658"/>
                  </a:lnTo>
                  <a:lnTo>
                    <a:pt x="9234737" y="1315614"/>
                  </a:lnTo>
                  <a:lnTo>
                    <a:pt x="9250219" y="1303371"/>
                  </a:lnTo>
                  <a:lnTo>
                    <a:pt x="9282985" y="1273842"/>
                  </a:lnTo>
                  <a:lnTo>
                    <a:pt x="9321152" y="1237832"/>
                  </a:lnTo>
                  <a:lnTo>
                    <a:pt x="9329794" y="1229190"/>
                  </a:lnTo>
                  <a:lnTo>
                    <a:pt x="9334835" y="1225589"/>
                  </a:lnTo>
                  <a:lnTo>
                    <a:pt x="9341676" y="1225589"/>
                  </a:lnTo>
                  <a:lnTo>
                    <a:pt x="9343476" y="1225589"/>
                  </a:lnTo>
                  <a:lnTo>
                    <a:pt x="9347077" y="1216946"/>
                  </a:lnTo>
                  <a:lnTo>
                    <a:pt x="9350677" y="1206503"/>
                  </a:lnTo>
                  <a:close/>
                  <a:moveTo>
                    <a:pt x="3139414" y="1203659"/>
                  </a:moveTo>
                  <a:lnTo>
                    <a:pt x="3118898" y="1212301"/>
                  </a:lnTo>
                  <a:lnTo>
                    <a:pt x="3059867" y="1236424"/>
                  </a:lnTo>
                  <a:lnTo>
                    <a:pt x="3008035" y="1258748"/>
                  </a:lnTo>
                  <a:lnTo>
                    <a:pt x="2963043" y="1279631"/>
                  </a:lnTo>
                  <a:lnTo>
                    <a:pt x="2923449" y="1301954"/>
                  </a:lnTo>
                  <a:lnTo>
                    <a:pt x="2926689" y="1310595"/>
                  </a:lnTo>
                  <a:lnTo>
                    <a:pt x="2928488" y="1314196"/>
                  </a:lnTo>
                  <a:lnTo>
                    <a:pt x="2930288" y="1319597"/>
                  </a:lnTo>
                  <a:lnTo>
                    <a:pt x="2942526" y="1315996"/>
                  </a:lnTo>
                  <a:lnTo>
                    <a:pt x="2952964" y="1314196"/>
                  </a:lnTo>
                  <a:lnTo>
                    <a:pt x="2951165" y="1307355"/>
                  </a:lnTo>
                  <a:lnTo>
                    <a:pt x="2952964" y="1300514"/>
                  </a:lnTo>
                  <a:lnTo>
                    <a:pt x="2956204" y="1295113"/>
                  </a:lnTo>
                  <a:lnTo>
                    <a:pt x="2959803" y="1291512"/>
                  </a:lnTo>
                  <a:lnTo>
                    <a:pt x="2966642" y="1288272"/>
                  </a:lnTo>
                  <a:lnTo>
                    <a:pt x="2977081" y="1286472"/>
                  </a:lnTo>
                  <a:lnTo>
                    <a:pt x="2995798" y="1281431"/>
                  </a:lnTo>
                  <a:lnTo>
                    <a:pt x="3006236" y="1279631"/>
                  </a:lnTo>
                  <a:lnTo>
                    <a:pt x="3018474" y="1279631"/>
                  </a:lnTo>
                  <a:lnTo>
                    <a:pt x="3044390" y="1279631"/>
                  </a:lnTo>
                  <a:lnTo>
                    <a:pt x="3053028" y="1272790"/>
                  </a:lnTo>
                  <a:lnTo>
                    <a:pt x="3063466" y="1262348"/>
                  </a:lnTo>
                  <a:lnTo>
                    <a:pt x="3072105" y="1253707"/>
                  </a:lnTo>
                  <a:lnTo>
                    <a:pt x="3080744" y="1246866"/>
                  </a:lnTo>
                  <a:lnTo>
                    <a:pt x="3091182" y="1241465"/>
                  </a:lnTo>
                  <a:lnTo>
                    <a:pt x="3101621" y="1238224"/>
                  </a:lnTo>
                  <a:lnTo>
                    <a:pt x="3110259" y="1234624"/>
                  </a:lnTo>
                  <a:lnTo>
                    <a:pt x="3118898" y="1225983"/>
                  </a:lnTo>
                  <a:close/>
                  <a:moveTo>
                    <a:pt x="1566467" y="1201859"/>
                  </a:moveTo>
                  <a:lnTo>
                    <a:pt x="1528313" y="1225983"/>
                  </a:lnTo>
                  <a:lnTo>
                    <a:pt x="1540551" y="1222742"/>
                  </a:lnTo>
                  <a:lnTo>
                    <a:pt x="1550990" y="1217341"/>
                  </a:lnTo>
                  <a:lnTo>
                    <a:pt x="1559628" y="1210500"/>
                  </a:lnTo>
                  <a:close/>
                  <a:moveTo>
                    <a:pt x="470804" y="1200059"/>
                  </a:moveTo>
                  <a:lnTo>
                    <a:pt x="467204" y="1203659"/>
                  </a:lnTo>
                  <a:lnTo>
                    <a:pt x="462165" y="1205100"/>
                  </a:lnTo>
                  <a:lnTo>
                    <a:pt x="451727" y="1210500"/>
                  </a:lnTo>
                  <a:lnTo>
                    <a:pt x="451727" y="1225983"/>
                  </a:lnTo>
                  <a:lnTo>
                    <a:pt x="449927" y="1241465"/>
                  </a:lnTo>
                  <a:lnTo>
                    <a:pt x="458566" y="1232824"/>
                  </a:lnTo>
                  <a:lnTo>
                    <a:pt x="470804" y="1225983"/>
                  </a:lnTo>
                  <a:lnTo>
                    <a:pt x="484482" y="1220942"/>
                  </a:lnTo>
                  <a:lnTo>
                    <a:pt x="498519" y="1217341"/>
                  </a:lnTo>
                  <a:lnTo>
                    <a:pt x="508598" y="1217341"/>
                  </a:lnTo>
                  <a:lnTo>
                    <a:pt x="498519" y="1212301"/>
                  </a:lnTo>
                  <a:lnTo>
                    <a:pt x="484482" y="1206900"/>
                  </a:lnTo>
                  <a:close/>
                  <a:moveTo>
                    <a:pt x="9585799" y="1196060"/>
                  </a:moveTo>
                  <a:lnTo>
                    <a:pt x="9539351" y="1241073"/>
                  </a:lnTo>
                  <a:lnTo>
                    <a:pt x="9492543" y="1284285"/>
                  </a:lnTo>
                  <a:lnTo>
                    <a:pt x="9445734" y="1326057"/>
                  </a:lnTo>
                  <a:lnTo>
                    <a:pt x="9398926" y="1366029"/>
                  </a:lnTo>
                  <a:lnTo>
                    <a:pt x="9305309" y="1445612"/>
                  </a:lnTo>
                  <a:lnTo>
                    <a:pt x="9215653" y="1525194"/>
                  </a:lnTo>
                  <a:lnTo>
                    <a:pt x="9135719" y="1596135"/>
                  </a:lnTo>
                  <a:lnTo>
                    <a:pt x="9135719" y="1618821"/>
                  </a:lnTo>
                  <a:lnTo>
                    <a:pt x="9146161" y="1615220"/>
                  </a:lnTo>
                  <a:lnTo>
                    <a:pt x="9158403" y="1611619"/>
                  </a:lnTo>
                  <a:lnTo>
                    <a:pt x="9163444" y="1596135"/>
                  </a:lnTo>
                  <a:lnTo>
                    <a:pt x="9172085" y="1580650"/>
                  </a:lnTo>
                  <a:lnTo>
                    <a:pt x="9184328" y="1566606"/>
                  </a:lnTo>
                  <a:lnTo>
                    <a:pt x="9199810" y="1552922"/>
                  </a:lnTo>
                  <a:lnTo>
                    <a:pt x="9229336" y="1535637"/>
                  </a:lnTo>
                  <a:lnTo>
                    <a:pt x="9246619" y="1528435"/>
                  </a:lnTo>
                  <a:lnTo>
                    <a:pt x="9265702" y="1521593"/>
                  </a:lnTo>
                  <a:lnTo>
                    <a:pt x="9307109" y="1476580"/>
                  </a:lnTo>
                  <a:lnTo>
                    <a:pt x="9350677" y="1433368"/>
                  </a:lnTo>
                  <a:lnTo>
                    <a:pt x="9397486" y="1390156"/>
                  </a:lnTo>
                  <a:lnTo>
                    <a:pt x="9447535" y="1346943"/>
                  </a:lnTo>
                  <a:lnTo>
                    <a:pt x="9483901" y="1315614"/>
                  </a:lnTo>
                  <a:lnTo>
                    <a:pt x="9518467" y="1279244"/>
                  </a:lnTo>
                  <a:lnTo>
                    <a:pt x="9553033" y="1239272"/>
                  </a:lnTo>
                  <a:close/>
                  <a:moveTo>
                    <a:pt x="2951165" y="1193218"/>
                  </a:moveTo>
                  <a:lnTo>
                    <a:pt x="2937127" y="1200059"/>
                  </a:lnTo>
                  <a:lnTo>
                    <a:pt x="2926689" y="1208700"/>
                  </a:lnTo>
                  <a:lnTo>
                    <a:pt x="2940726" y="1210500"/>
                  </a:lnTo>
                  <a:lnTo>
                    <a:pt x="2942526" y="1206900"/>
                  </a:lnTo>
                  <a:lnTo>
                    <a:pt x="2947565" y="1198259"/>
                  </a:lnTo>
                  <a:lnTo>
                    <a:pt x="2952964" y="1193218"/>
                  </a:lnTo>
                  <a:close/>
                  <a:moveTo>
                    <a:pt x="9492543" y="1178775"/>
                  </a:moveTo>
                  <a:lnTo>
                    <a:pt x="9463017" y="1206503"/>
                  </a:lnTo>
                  <a:lnTo>
                    <a:pt x="9471659" y="1206503"/>
                  </a:lnTo>
                  <a:close/>
                  <a:moveTo>
                    <a:pt x="3221121" y="1172335"/>
                  </a:moveTo>
                  <a:lnTo>
                    <a:pt x="3215722" y="1175575"/>
                  </a:lnTo>
                  <a:lnTo>
                    <a:pt x="3144814" y="1203659"/>
                  </a:lnTo>
                  <a:lnTo>
                    <a:pt x="3144814" y="1224182"/>
                  </a:lnTo>
                  <a:lnTo>
                    <a:pt x="3151652" y="1220942"/>
                  </a:lnTo>
                  <a:lnTo>
                    <a:pt x="3158491" y="1217341"/>
                  </a:lnTo>
                  <a:lnTo>
                    <a:pt x="3167130" y="1208700"/>
                  </a:lnTo>
                  <a:lnTo>
                    <a:pt x="3179368" y="1200059"/>
                  </a:lnTo>
                  <a:lnTo>
                    <a:pt x="3186207" y="1198259"/>
                  </a:lnTo>
                  <a:lnTo>
                    <a:pt x="3196645" y="1196458"/>
                  </a:lnTo>
                  <a:lnTo>
                    <a:pt x="3203844" y="1194658"/>
                  </a:lnTo>
                  <a:lnTo>
                    <a:pt x="3205284" y="1191418"/>
                  </a:lnTo>
                  <a:lnTo>
                    <a:pt x="3210683" y="1184576"/>
                  </a:lnTo>
                  <a:lnTo>
                    <a:pt x="3217522" y="1175575"/>
                  </a:lnTo>
                  <a:close/>
                  <a:moveTo>
                    <a:pt x="2997597" y="1172335"/>
                  </a:moveTo>
                  <a:lnTo>
                    <a:pt x="2990758" y="1175575"/>
                  </a:lnTo>
                  <a:lnTo>
                    <a:pt x="2971681" y="1184576"/>
                  </a:lnTo>
                  <a:lnTo>
                    <a:pt x="2977081" y="1193218"/>
                  </a:lnTo>
                  <a:lnTo>
                    <a:pt x="2977081" y="1194658"/>
                  </a:lnTo>
                  <a:lnTo>
                    <a:pt x="2980320" y="1191418"/>
                  </a:lnTo>
                  <a:lnTo>
                    <a:pt x="2988958" y="1180976"/>
                  </a:lnTo>
                  <a:close/>
                  <a:moveTo>
                    <a:pt x="9390284" y="1171933"/>
                  </a:moveTo>
                  <a:lnTo>
                    <a:pt x="9381643" y="1178775"/>
                  </a:lnTo>
                  <a:lnTo>
                    <a:pt x="9385243" y="1178775"/>
                  </a:lnTo>
                  <a:close/>
                  <a:moveTo>
                    <a:pt x="1611100" y="1170534"/>
                  </a:moveTo>
                  <a:lnTo>
                    <a:pt x="1595623" y="1180976"/>
                  </a:lnTo>
                  <a:lnTo>
                    <a:pt x="1604261" y="1180976"/>
                  </a:lnTo>
                  <a:lnTo>
                    <a:pt x="1606061" y="1175575"/>
                  </a:lnTo>
                  <a:close/>
                  <a:moveTo>
                    <a:pt x="4493653" y="1157269"/>
                  </a:moveTo>
                  <a:lnTo>
                    <a:pt x="4490413" y="1159069"/>
                  </a:lnTo>
                  <a:lnTo>
                    <a:pt x="4491853" y="1159069"/>
                  </a:lnTo>
                  <a:close/>
                  <a:moveTo>
                    <a:pt x="1639176" y="1155052"/>
                  </a:moveTo>
                  <a:lnTo>
                    <a:pt x="1616499" y="1168734"/>
                  </a:lnTo>
                  <a:lnTo>
                    <a:pt x="1628737" y="1165134"/>
                  </a:lnTo>
                  <a:close/>
                  <a:moveTo>
                    <a:pt x="7185829" y="1151933"/>
                  </a:moveTo>
                  <a:lnTo>
                    <a:pt x="7123547" y="1193327"/>
                  </a:lnTo>
                  <a:lnTo>
                    <a:pt x="7185829" y="1153732"/>
                  </a:lnTo>
                  <a:close/>
                  <a:moveTo>
                    <a:pt x="5724905" y="1151933"/>
                  </a:moveTo>
                  <a:lnTo>
                    <a:pt x="5681344" y="1179649"/>
                  </a:lnTo>
                  <a:lnTo>
                    <a:pt x="5650383" y="1200527"/>
                  </a:lnTo>
                  <a:lnTo>
                    <a:pt x="5619062" y="1226443"/>
                  </a:lnTo>
                  <a:lnTo>
                    <a:pt x="5648583" y="1210965"/>
                  </a:lnTo>
                  <a:lnTo>
                    <a:pt x="5662263" y="1202326"/>
                  </a:lnTo>
                  <a:lnTo>
                    <a:pt x="5674504" y="1193327"/>
                  </a:lnTo>
                  <a:lnTo>
                    <a:pt x="5700425" y="1172810"/>
                  </a:lnTo>
                  <a:close/>
                  <a:moveTo>
                    <a:pt x="8244200" y="1151047"/>
                  </a:moveTo>
                  <a:lnTo>
                    <a:pt x="8223316" y="1166532"/>
                  </a:lnTo>
                  <a:lnTo>
                    <a:pt x="8214675" y="1175174"/>
                  </a:lnTo>
                  <a:lnTo>
                    <a:pt x="8226917" y="1170133"/>
                  </a:lnTo>
                  <a:close/>
                  <a:moveTo>
                    <a:pt x="8150583" y="1131962"/>
                  </a:moveTo>
                  <a:lnTo>
                    <a:pt x="8138701" y="1144205"/>
                  </a:lnTo>
                  <a:lnTo>
                    <a:pt x="8128259" y="1156089"/>
                  </a:lnTo>
                  <a:close/>
                  <a:moveTo>
                    <a:pt x="3335223" y="1127328"/>
                  </a:moveTo>
                  <a:lnTo>
                    <a:pt x="3222921" y="1172335"/>
                  </a:lnTo>
                  <a:lnTo>
                    <a:pt x="3227960" y="1172335"/>
                  </a:lnTo>
                  <a:lnTo>
                    <a:pt x="3255676" y="1166934"/>
                  </a:lnTo>
                  <a:lnTo>
                    <a:pt x="3279792" y="1161893"/>
                  </a:lnTo>
                  <a:lnTo>
                    <a:pt x="3298869" y="1153252"/>
                  </a:lnTo>
                  <a:lnTo>
                    <a:pt x="3307507" y="1147851"/>
                  </a:lnTo>
                  <a:lnTo>
                    <a:pt x="3314346" y="1141010"/>
                  </a:lnTo>
                  <a:lnTo>
                    <a:pt x="3324784" y="1134169"/>
                  </a:lnTo>
                  <a:lnTo>
                    <a:pt x="3337023" y="1127328"/>
                  </a:lnTo>
                  <a:close/>
                  <a:moveTo>
                    <a:pt x="8945245" y="1125120"/>
                  </a:moveTo>
                  <a:lnTo>
                    <a:pt x="8921121" y="1140604"/>
                  </a:lnTo>
                  <a:lnTo>
                    <a:pt x="8900237" y="1156089"/>
                  </a:lnTo>
                  <a:lnTo>
                    <a:pt x="8867471" y="1189218"/>
                  </a:lnTo>
                  <a:lnTo>
                    <a:pt x="8869271" y="1187418"/>
                  </a:lnTo>
                  <a:lnTo>
                    <a:pt x="8882954" y="1180576"/>
                  </a:lnTo>
                  <a:lnTo>
                    <a:pt x="8896636" y="1171933"/>
                  </a:lnTo>
                  <a:lnTo>
                    <a:pt x="8908879" y="1161490"/>
                  </a:lnTo>
                  <a:lnTo>
                    <a:pt x="8922921" y="1149247"/>
                  </a:lnTo>
                  <a:lnTo>
                    <a:pt x="8926162" y="1145646"/>
                  </a:lnTo>
                  <a:lnTo>
                    <a:pt x="8952446" y="1125120"/>
                  </a:lnTo>
                  <a:close/>
                  <a:moveTo>
                    <a:pt x="9657092" y="1123319"/>
                  </a:moveTo>
                  <a:lnTo>
                    <a:pt x="9632608" y="1149247"/>
                  </a:lnTo>
                  <a:lnTo>
                    <a:pt x="9641249" y="1152848"/>
                  </a:lnTo>
                  <a:lnTo>
                    <a:pt x="9651691" y="1156089"/>
                  </a:lnTo>
                  <a:lnTo>
                    <a:pt x="9653491" y="1152848"/>
                  </a:lnTo>
                  <a:lnTo>
                    <a:pt x="9653491" y="1144205"/>
                  </a:lnTo>
                  <a:lnTo>
                    <a:pt x="9657092" y="1133762"/>
                  </a:lnTo>
                  <a:close/>
                  <a:moveTo>
                    <a:pt x="4919550" y="1119472"/>
                  </a:moveTo>
                  <a:lnTo>
                    <a:pt x="4904069" y="1129551"/>
                  </a:lnTo>
                  <a:lnTo>
                    <a:pt x="4890029" y="1141790"/>
                  </a:lnTo>
                  <a:lnTo>
                    <a:pt x="4876348" y="1155469"/>
                  </a:lnTo>
                  <a:lnTo>
                    <a:pt x="4864108" y="1169508"/>
                  </a:lnTo>
                  <a:lnTo>
                    <a:pt x="4820546" y="1214505"/>
                  </a:lnTo>
                  <a:lnTo>
                    <a:pt x="4819106" y="1218105"/>
                  </a:lnTo>
                  <a:lnTo>
                    <a:pt x="4829186" y="1211266"/>
                  </a:lnTo>
                  <a:lnTo>
                    <a:pt x="4857268" y="1184987"/>
                  </a:lnTo>
                  <a:lnTo>
                    <a:pt x="4891829" y="1155469"/>
                  </a:lnTo>
                  <a:lnTo>
                    <a:pt x="4900469" y="1146830"/>
                  </a:lnTo>
                  <a:lnTo>
                    <a:pt x="4907310" y="1138190"/>
                  </a:lnTo>
                  <a:lnTo>
                    <a:pt x="4914510" y="1129551"/>
                  </a:lnTo>
                  <a:close/>
                  <a:moveTo>
                    <a:pt x="3581063" y="1118687"/>
                  </a:moveTo>
                  <a:lnTo>
                    <a:pt x="3572065" y="1121927"/>
                  </a:lnTo>
                  <a:lnTo>
                    <a:pt x="3581063" y="1127328"/>
                  </a:lnTo>
                  <a:close/>
                  <a:moveTo>
                    <a:pt x="1211565" y="1108245"/>
                  </a:moveTo>
                  <a:lnTo>
                    <a:pt x="1202926" y="1113286"/>
                  </a:lnTo>
                  <a:lnTo>
                    <a:pt x="1209765" y="1113286"/>
                  </a:lnTo>
                  <a:close/>
                  <a:moveTo>
                    <a:pt x="3399292" y="1101404"/>
                  </a:moveTo>
                  <a:lnTo>
                    <a:pt x="3354300" y="1118687"/>
                  </a:lnTo>
                  <a:lnTo>
                    <a:pt x="3376976" y="1113286"/>
                  </a:lnTo>
                  <a:lnTo>
                    <a:pt x="3399292" y="1108245"/>
                  </a:lnTo>
                  <a:close/>
                  <a:moveTo>
                    <a:pt x="6509009" y="1086061"/>
                  </a:moveTo>
                  <a:lnTo>
                    <a:pt x="6489928" y="1098299"/>
                  </a:lnTo>
                  <a:lnTo>
                    <a:pt x="6501809" y="1098299"/>
                  </a:lnTo>
                  <a:lnTo>
                    <a:pt x="6507209" y="1089661"/>
                  </a:lnTo>
                  <a:close/>
                  <a:moveTo>
                    <a:pt x="5657223" y="1084621"/>
                  </a:moveTo>
                  <a:lnTo>
                    <a:pt x="5624462" y="1106938"/>
                  </a:lnTo>
                  <a:lnTo>
                    <a:pt x="5591341" y="1131055"/>
                  </a:lnTo>
                  <a:lnTo>
                    <a:pt x="5610422" y="1120617"/>
                  </a:lnTo>
                  <a:lnTo>
                    <a:pt x="5629502" y="1108738"/>
                  </a:lnTo>
                  <a:lnTo>
                    <a:pt x="5643183" y="1096500"/>
                  </a:lnTo>
                  <a:close/>
                  <a:moveTo>
                    <a:pt x="9502985" y="1069664"/>
                  </a:moveTo>
                  <a:lnTo>
                    <a:pt x="9492543" y="1081907"/>
                  </a:lnTo>
                  <a:lnTo>
                    <a:pt x="9497583" y="1078306"/>
                  </a:lnTo>
                  <a:close/>
                  <a:moveTo>
                    <a:pt x="7123547" y="1061944"/>
                  </a:moveTo>
                  <a:lnTo>
                    <a:pt x="7090426" y="1091460"/>
                  </a:lnTo>
                  <a:lnTo>
                    <a:pt x="7055865" y="1119177"/>
                  </a:lnTo>
                  <a:lnTo>
                    <a:pt x="7019504" y="1146533"/>
                  </a:lnTo>
                  <a:lnTo>
                    <a:pt x="6979903" y="1171010"/>
                  </a:lnTo>
                  <a:lnTo>
                    <a:pt x="6817178" y="1280077"/>
                  </a:lnTo>
                  <a:lnTo>
                    <a:pt x="6806738" y="1291955"/>
                  </a:lnTo>
                  <a:lnTo>
                    <a:pt x="6792697" y="1302394"/>
                  </a:lnTo>
                  <a:lnTo>
                    <a:pt x="6764976" y="1319672"/>
                  </a:lnTo>
                  <a:lnTo>
                    <a:pt x="6753096" y="1326871"/>
                  </a:lnTo>
                  <a:lnTo>
                    <a:pt x="6739056" y="1335510"/>
                  </a:lnTo>
                  <a:lnTo>
                    <a:pt x="6728975" y="1344148"/>
                  </a:lnTo>
                  <a:lnTo>
                    <a:pt x="6730775" y="1344148"/>
                  </a:lnTo>
                  <a:lnTo>
                    <a:pt x="6725375" y="1361426"/>
                  </a:lnTo>
                  <a:lnTo>
                    <a:pt x="6734015" y="1356387"/>
                  </a:lnTo>
                  <a:lnTo>
                    <a:pt x="6742656" y="1352787"/>
                  </a:lnTo>
                  <a:lnTo>
                    <a:pt x="6758136" y="1338749"/>
                  </a:lnTo>
                  <a:lnTo>
                    <a:pt x="6775417" y="1323271"/>
                  </a:lnTo>
                  <a:lnTo>
                    <a:pt x="6792697" y="1311033"/>
                  </a:lnTo>
                  <a:lnTo>
                    <a:pt x="6811778" y="1302394"/>
                  </a:lnTo>
                  <a:lnTo>
                    <a:pt x="6829058" y="1297354"/>
                  </a:lnTo>
                  <a:lnTo>
                    <a:pt x="6860379" y="1267838"/>
                  </a:lnTo>
                  <a:lnTo>
                    <a:pt x="6891700" y="1252360"/>
                  </a:lnTo>
                  <a:lnTo>
                    <a:pt x="6919061" y="1235082"/>
                  </a:lnTo>
                  <a:lnTo>
                    <a:pt x="6944982" y="1217804"/>
                  </a:lnTo>
                  <a:lnTo>
                    <a:pt x="6969462" y="1200527"/>
                  </a:lnTo>
                  <a:lnTo>
                    <a:pt x="6995383" y="1181449"/>
                  </a:lnTo>
                  <a:lnTo>
                    <a:pt x="7023104" y="1165611"/>
                  </a:lnTo>
                  <a:lnTo>
                    <a:pt x="7050825" y="1153732"/>
                  </a:lnTo>
                  <a:lnTo>
                    <a:pt x="7081786" y="1143294"/>
                  </a:lnTo>
                  <a:lnTo>
                    <a:pt x="7087186" y="1129256"/>
                  </a:lnTo>
                  <a:lnTo>
                    <a:pt x="7095826" y="1117377"/>
                  </a:lnTo>
                  <a:lnTo>
                    <a:pt x="7104466" y="1108738"/>
                  </a:lnTo>
                  <a:lnTo>
                    <a:pt x="7114907" y="1101899"/>
                  </a:lnTo>
                  <a:lnTo>
                    <a:pt x="7128587" y="1096500"/>
                  </a:lnTo>
                  <a:lnTo>
                    <a:pt x="7142628" y="1087861"/>
                  </a:lnTo>
                  <a:lnTo>
                    <a:pt x="7142628" y="1086061"/>
                  </a:lnTo>
                  <a:lnTo>
                    <a:pt x="7137227" y="1077422"/>
                  </a:lnTo>
                  <a:lnTo>
                    <a:pt x="7132187" y="1066983"/>
                  </a:lnTo>
                  <a:close/>
                  <a:moveTo>
                    <a:pt x="8893396" y="1059221"/>
                  </a:moveTo>
                  <a:lnTo>
                    <a:pt x="8794738" y="1126920"/>
                  </a:lnTo>
                  <a:lnTo>
                    <a:pt x="8692840" y="1199661"/>
                  </a:lnTo>
                  <a:lnTo>
                    <a:pt x="8469240" y="1362428"/>
                  </a:lnTo>
                  <a:lnTo>
                    <a:pt x="8482923" y="1357386"/>
                  </a:lnTo>
                  <a:lnTo>
                    <a:pt x="8493364" y="1353785"/>
                  </a:lnTo>
                  <a:lnTo>
                    <a:pt x="8505607" y="1346943"/>
                  </a:lnTo>
                  <a:lnTo>
                    <a:pt x="8519649" y="1338301"/>
                  </a:lnTo>
                  <a:lnTo>
                    <a:pt x="8524690" y="1334700"/>
                  </a:lnTo>
                  <a:lnTo>
                    <a:pt x="8531531" y="1332899"/>
                  </a:lnTo>
                  <a:lnTo>
                    <a:pt x="8538732" y="1331099"/>
                  </a:lnTo>
                  <a:lnTo>
                    <a:pt x="8545574" y="1326057"/>
                  </a:lnTo>
                  <a:lnTo>
                    <a:pt x="8545574" y="1320656"/>
                  </a:lnTo>
                  <a:lnTo>
                    <a:pt x="8548814" y="1317415"/>
                  </a:lnTo>
                  <a:lnTo>
                    <a:pt x="8554215" y="1310213"/>
                  </a:lnTo>
                  <a:lnTo>
                    <a:pt x="8557456" y="1306972"/>
                  </a:lnTo>
                  <a:lnTo>
                    <a:pt x="8561056" y="1305171"/>
                  </a:lnTo>
                  <a:lnTo>
                    <a:pt x="8567898" y="1303371"/>
                  </a:lnTo>
                  <a:lnTo>
                    <a:pt x="8573299" y="1296529"/>
                  </a:lnTo>
                  <a:lnTo>
                    <a:pt x="8578340" y="1291127"/>
                  </a:lnTo>
                  <a:lnTo>
                    <a:pt x="8590582" y="1279244"/>
                  </a:lnTo>
                  <a:lnTo>
                    <a:pt x="8602464" y="1272402"/>
                  </a:lnTo>
                  <a:lnTo>
                    <a:pt x="8614706" y="1267000"/>
                  </a:lnTo>
                  <a:lnTo>
                    <a:pt x="8621547" y="1263760"/>
                  </a:lnTo>
                  <a:lnTo>
                    <a:pt x="8626588" y="1261959"/>
                  </a:lnTo>
                  <a:lnTo>
                    <a:pt x="8640631" y="1256557"/>
                  </a:lnTo>
                  <a:lnTo>
                    <a:pt x="8647472" y="1253317"/>
                  </a:lnTo>
                  <a:lnTo>
                    <a:pt x="8654673" y="1247915"/>
                  </a:lnTo>
                  <a:lnTo>
                    <a:pt x="8673757" y="1229190"/>
                  </a:lnTo>
                  <a:lnTo>
                    <a:pt x="8720205" y="1192819"/>
                  </a:lnTo>
                  <a:lnTo>
                    <a:pt x="8728846" y="1185617"/>
                  </a:lnTo>
                  <a:lnTo>
                    <a:pt x="8741089" y="1180576"/>
                  </a:lnTo>
                  <a:lnTo>
                    <a:pt x="8752971" y="1173734"/>
                  </a:lnTo>
                  <a:lnTo>
                    <a:pt x="8768813" y="1170133"/>
                  </a:lnTo>
                  <a:lnTo>
                    <a:pt x="8772054" y="1159690"/>
                  </a:lnTo>
                  <a:lnTo>
                    <a:pt x="8775655" y="1151047"/>
                  </a:lnTo>
                  <a:lnTo>
                    <a:pt x="8780696" y="1144205"/>
                  </a:lnTo>
                  <a:lnTo>
                    <a:pt x="8787897" y="1138804"/>
                  </a:lnTo>
                  <a:lnTo>
                    <a:pt x="8806980" y="1126920"/>
                  </a:lnTo>
                  <a:lnTo>
                    <a:pt x="8826064" y="1112876"/>
                  </a:lnTo>
                  <a:lnTo>
                    <a:pt x="8846587" y="1099192"/>
                  </a:lnTo>
                  <a:lnTo>
                    <a:pt x="8865671" y="1083708"/>
                  </a:lnTo>
                  <a:close/>
                  <a:moveTo>
                    <a:pt x="4613178" y="1058635"/>
                  </a:moveTo>
                  <a:lnTo>
                    <a:pt x="4595897" y="1070875"/>
                  </a:lnTo>
                  <a:lnTo>
                    <a:pt x="4599137" y="1070875"/>
                  </a:lnTo>
                  <a:lnTo>
                    <a:pt x="4606338" y="1065835"/>
                  </a:lnTo>
                  <a:close/>
                  <a:moveTo>
                    <a:pt x="5866750" y="1056905"/>
                  </a:moveTo>
                  <a:lnTo>
                    <a:pt x="5849469" y="1066983"/>
                  </a:lnTo>
                  <a:lnTo>
                    <a:pt x="5863149" y="1061944"/>
                  </a:lnTo>
                  <a:close/>
                  <a:moveTo>
                    <a:pt x="8239159" y="1050578"/>
                  </a:moveTo>
                  <a:lnTo>
                    <a:pt x="8204233" y="1080107"/>
                  </a:lnTo>
                  <a:lnTo>
                    <a:pt x="8169667" y="1111436"/>
                  </a:lnTo>
                  <a:lnTo>
                    <a:pt x="8178308" y="1107835"/>
                  </a:lnTo>
                  <a:lnTo>
                    <a:pt x="8186950" y="1106034"/>
                  </a:lnTo>
                  <a:lnTo>
                    <a:pt x="8190551" y="1100993"/>
                  </a:lnTo>
                  <a:lnTo>
                    <a:pt x="8193791" y="1095591"/>
                  </a:lnTo>
                  <a:lnTo>
                    <a:pt x="8197392" y="1090550"/>
                  </a:lnTo>
                  <a:lnTo>
                    <a:pt x="8204233" y="1085508"/>
                  </a:lnTo>
                  <a:lnTo>
                    <a:pt x="8212875" y="1078306"/>
                  </a:lnTo>
                  <a:lnTo>
                    <a:pt x="8225117" y="1069664"/>
                  </a:lnTo>
                  <a:lnTo>
                    <a:pt x="8244200" y="1061021"/>
                  </a:lnTo>
                  <a:close/>
                  <a:moveTo>
                    <a:pt x="595344" y="1028673"/>
                  </a:moveTo>
                  <a:lnTo>
                    <a:pt x="557190" y="1050997"/>
                  </a:lnTo>
                  <a:lnTo>
                    <a:pt x="526235" y="1070079"/>
                  </a:lnTo>
                  <a:lnTo>
                    <a:pt x="489881" y="1096003"/>
                  </a:lnTo>
                  <a:lnTo>
                    <a:pt x="472604" y="1110045"/>
                  </a:lnTo>
                  <a:lnTo>
                    <a:pt x="465405" y="1116886"/>
                  </a:lnTo>
                  <a:lnTo>
                    <a:pt x="460365" y="1125528"/>
                  </a:lnTo>
                  <a:lnTo>
                    <a:pt x="474043" y="1115086"/>
                  </a:lnTo>
                  <a:lnTo>
                    <a:pt x="481242" y="1108245"/>
                  </a:lnTo>
                  <a:lnTo>
                    <a:pt x="489881" y="1103204"/>
                  </a:lnTo>
                  <a:lnTo>
                    <a:pt x="498519" y="1099604"/>
                  </a:lnTo>
                  <a:lnTo>
                    <a:pt x="508598" y="1097804"/>
                  </a:lnTo>
                  <a:lnTo>
                    <a:pt x="510397" y="1090963"/>
                  </a:lnTo>
                  <a:lnTo>
                    <a:pt x="515797" y="1084122"/>
                  </a:lnTo>
                  <a:lnTo>
                    <a:pt x="529474" y="1070079"/>
                  </a:lnTo>
                  <a:lnTo>
                    <a:pt x="538113" y="1071880"/>
                  </a:lnTo>
                  <a:lnTo>
                    <a:pt x="545312" y="1073680"/>
                  </a:lnTo>
                  <a:lnTo>
                    <a:pt x="552151" y="1071880"/>
                  </a:lnTo>
                  <a:lnTo>
                    <a:pt x="558990" y="1068279"/>
                  </a:lnTo>
                  <a:lnTo>
                    <a:pt x="564389" y="1063238"/>
                  </a:lnTo>
                  <a:lnTo>
                    <a:pt x="581666" y="1042355"/>
                  </a:lnTo>
                  <a:close/>
                  <a:moveTo>
                    <a:pt x="9418009" y="1024651"/>
                  </a:moveTo>
                  <a:lnTo>
                    <a:pt x="9321152" y="1109635"/>
                  </a:lnTo>
                  <a:lnTo>
                    <a:pt x="9225735" y="1192819"/>
                  </a:lnTo>
                  <a:lnTo>
                    <a:pt x="9128878" y="1273842"/>
                  </a:lnTo>
                  <a:lnTo>
                    <a:pt x="9032021" y="1351985"/>
                  </a:lnTo>
                  <a:lnTo>
                    <a:pt x="9038862" y="1367469"/>
                  </a:lnTo>
                  <a:lnTo>
                    <a:pt x="9043903" y="1379713"/>
                  </a:lnTo>
                  <a:lnTo>
                    <a:pt x="9070187" y="1358827"/>
                  </a:lnTo>
                  <a:lnTo>
                    <a:pt x="9094312" y="1339741"/>
                  </a:lnTo>
                  <a:lnTo>
                    <a:pt x="9116996" y="1320656"/>
                  </a:lnTo>
                  <a:lnTo>
                    <a:pt x="9135719" y="1301570"/>
                  </a:lnTo>
                  <a:lnTo>
                    <a:pt x="9178927" y="1267000"/>
                  </a:lnTo>
                  <a:lnTo>
                    <a:pt x="9227535" y="1230630"/>
                  </a:lnTo>
                  <a:lnTo>
                    <a:pt x="9227535" y="1229190"/>
                  </a:lnTo>
                  <a:lnTo>
                    <a:pt x="9227535" y="1222348"/>
                  </a:lnTo>
                  <a:lnTo>
                    <a:pt x="9232936" y="1216946"/>
                  </a:lnTo>
                  <a:lnTo>
                    <a:pt x="9236177" y="1213345"/>
                  </a:lnTo>
                  <a:lnTo>
                    <a:pt x="9243378" y="1211905"/>
                  </a:lnTo>
                  <a:lnTo>
                    <a:pt x="9239777" y="1201462"/>
                  </a:lnTo>
                  <a:lnTo>
                    <a:pt x="9252020" y="1196060"/>
                  </a:lnTo>
                  <a:lnTo>
                    <a:pt x="9270743" y="1184177"/>
                  </a:lnTo>
                  <a:lnTo>
                    <a:pt x="9286586" y="1171933"/>
                  </a:lnTo>
                  <a:lnTo>
                    <a:pt x="9300268" y="1156089"/>
                  </a:lnTo>
                  <a:lnTo>
                    <a:pt x="9315751" y="1137003"/>
                  </a:lnTo>
                  <a:lnTo>
                    <a:pt x="9327993" y="1123319"/>
                  </a:lnTo>
                  <a:lnTo>
                    <a:pt x="9343476" y="1106034"/>
                  </a:lnTo>
                  <a:lnTo>
                    <a:pt x="9352117" y="1099192"/>
                  </a:lnTo>
                  <a:lnTo>
                    <a:pt x="9359319" y="1094151"/>
                  </a:lnTo>
                  <a:lnTo>
                    <a:pt x="9367960" y="1090550"/>
                  </a:lnTo>
                  <a:lnTo>
                    <a:pt x="9376602" y="1086949"/>
                  </a:lnTo>
                  <a:lnTo>
                    <a:pt x="9379843" y="1076866"/>
                  </a:lnTo>
                  <a:lnTo>
                    <a:pt x="9385243" y="1066423"/>
                  </a:lnTo>
                  <a:lnTo>
                    <a:pt x="9392085" y="1059221"/>
                  </a:lnTo>
                  <a:lnTo>
                    <a:pt x="9397486" y="1052379"/>
                  </a:lnTo>
                  <a:lnTo>
                    <a:pt x="9404327" y="1047338"/>
                  </a:lnTo>
                  <a:lnTo>
                    <a:pt x="9409368" y="1041936"/>
                  </a:lnTo>
                  <a:lnTo>
                    <a:pt x="9412968" y="1035094"/>
                  </a:lnTo>
                  <a:lnTo>
                    <a:pt x="9416209" y="1028252"/>
                  </a:lnTo>
                  <a:close/>
                  <a:moveTo>
                    <a:pt x="1218403" y="1019672"/>
                  </a:moveTo>
                  <a:lnTo>
                    <a:pt x="1202926" y="1028673"/>
                  </a:lnTo>
                  <a:lnTo>
                    <a:pt x="1188888" y="1038755"/>
                  </a:lnTo>
                  <a:lnTo>
                    <a:pt x="1177010" y="1049196"/>
                  </a:lnTo>
                  <a:lnTo>
                    <a:pt x="1162972" y="1059638"/>
                  </a:lnTo>
                  <a:lnTo>
                    <a:pt x="1177010" y="1052797"/>
                  </a:lnTo>
                  <a:lnTo>
                    <a:pt x="1190688" y="1044156"/>
                  </a:lnTo>
                  <a:lnTo>
                    <a:pt x="1216604" y="1021472"/>
                  </a:lnTo>
                  <a:lnTo>
                    <a:pt x="1220203" y="1019672"/>
                  </a:lnTo>
                  <a:close/>
                  <a:moveTo>
                    <a:pt x="8938404" y="1017809"/>
                  </a:moveTo>
                  <a:lnTo>
                    <a:pt x="8936603" y="1024651"/>
                  </a:lnTo>
                  <a:lnTo>
                    <a:pt x="8940204" y="1022851"/>
                  </a:lnTo>
                  <a:close/>
                  <a:moveTo>
                    <a:pt x="4213202" y="1010039"/>
                  </a:moveTo>
                  <a:lnTo>
                    <a:pt x="4211402" y="1011839"/>
                  </a:lnTo>
                  <a:lnTo>
                    <a:pt x="4194121" y="1030917"/>
                  </a:lnTo>
                  <a:lnTo>
                    <a:pt x="4178641" y="1046756"/>
                  </a:lnTo>
                  <a:lnTo>
                    <a:pt x="4162800" y="1060435"/>
                  </a:lnTo>
                  <a:lnTo>
                    <a:pt x="4166400" y="1060435"/>
                  </a:lnTo>
                  <a:lnTo>
                    <a:pt x="4170000" y="1060435"/>
                  </a:lnTo>
                  <a:lnTo>
                    <a:pt x="4175041" y="1057196"/>
                  </a:lnTo>
                  <a:lnTo>
                    <a:pt x="4180441" y="1048196"/>
                  </a:lnTo>
                  <a:lnTo>
                    <a:pt x="4189081" y="1037757"/>
                  </a:lnTo>
                  <a:lnTo>
                    <a:pt x="4195921" y="1030917"/>
                  </a:lnTo>
                  <a:lnTo>
                    <a:pt x="4204562" y="1025878"/>
                  </a:lnTo>
                  <a:lnTo>
                    <a:pt x="4213202" y="1020478"/>
                  </a:lnTo>
                  <a:lnTo>
                    <a:pt x="4213202" y="1013638"/>
                  </a:lnTo>
                  <a:close/>
                  <a:moveTo>
                    <a:pt x="9312150" y="1009167"/>
                  </a:moveTo>
                  <a:lnTo>
                    <a:pt x="9289827" y="1026452"/>
                  </a:lnTo>
                  <a:lnTo>
                    <a:pt x="9288026" y="1028252"/>
                  </a:lnTo>
                  <a:lnTo>
                    <a:pt x="9246619" y="1064622"/>
                  </a:lnTo>
                  <a:lnTo>
                    <a:pt x="9248419" y="1066423"/>
                  </a:lnTo>
                  <a:lnTo>
                    <a:pt x="9244818" y="1064622"/>
                  </a:lnTo>
                  <a:lnTo>
                    <a:pt x="9182527" y="1118278"/>
                  </a:lnTo>
                  <a:lnTo>
                    <a:pt x="9149761" y="1144205"/>
                  </a:lnTo>
                  <a:lnTo>
                    <a:pt x="9118436" y="1168332"/>
                  </a:lnTo>
                  <a:lnTo>
                    <a:pt x="9078829" y="1197861"/>
                  </a:lnTo>
                  <a:lnTo>
                    <a:pt x="9040662" y="1229190"/>
                  </a:lnTo>
                  <a:lnTo>
                    <a:pt x="9004295" y="1261959"/>
                  </a:lnTo>
                  <a:lnTo>
                    <a:pt x="8969729" y="1292928"/>
                  </a:lnTo>
                  <a:lnTo>
                    <a:pt x="8976571" y="1298329"/>
                  </a:lnTo>
                  <a:lnTo>
                    <a:pt x="8981971" y="1305171"/>
                  </a:lnTo>
                  <a:lnTo>
                    <a:pt x="8969729" y="1317415"/>
                  </a:lnTo>
                  <a:lnTo>
                    <a:pt x="8976571" y="1313814"/>
                  </a:lnTo>
                  <a:lnTo>
                    <a:pt x="8978371" y="1308772"/>
                  </a:lnTo>
                  <a:lnTo>
                    <a:pt x="8981971" y="1305171"/>
                  </a:lnTo>
                  <a:lnTo>
                    <a:pt x="8990253" y="1301570"/>
                  </a:lnTo>
                  <a:lnTo>
                    <a:pt x="8997454" y="1289687"/>
                  </a:lnTo>
                  <a:lnTo>
                    <a:pt x="9007536" y="1277443"/>
                  </a:lnTo>
                  <a:lnTo>
                    <a:pt x="9019778" y="1268801"/>
                  </a:lnTo>
                  <a:lnTo>
                    <a:pt x="9032021" y="1261959"/>
                  </a:lnTo>
                  <a:lnTo>
                    <a:pt x="9045703" y="1255117"/>
                  </a:lnTo>
                  <a:lnTo>
                    <a:pt x="9056145" y="1247915"/>
                  </a:lnTo>
                  <a:lnTo>
                    <a:pt x="9068387" y="1239272"/>
                  </a:lnTo>
                  <a:lnTo>
                    <a:pt x="9078829" y="1229190"/>
                  </a:lnTo>
                  <a:lnTo>
                    <a:pt x="9092511" y="1215146"/>
                  </a:lnTo>
                  <a:lnTo>
                    <a:pt x="9099713" y="1206503"/>
                  </a:lnTo>
                  <a:lnTo>
                    <a:pt x="9102953" y="1201462"/>
                  </a:lnTo>
                  <a:lnTo>
                    <a:pt x="9108354" y="1192819"/>
                  </a:lnTo>
                  <a:lnTo>
                    <a:pt x="9115195" y="1187418"/>
                  </a:lnTo>
                  <a:lnTo>
                    <a:pt x="9122037" y="1185617"/>
                  </a:lnTo>
                  <a:lnTo>
                    <a:pt x="9130678" y="1184177"/>
                  </a:lnTo>
                  <a:lnTo>
                    <a:pt x="9132478" y="1176975"/>
                  </a:lnTo>
                  <a:lnTo>
                    <a:pt x="9134279" y="1173734"/>
                  </a:lnTo>
                  <a:lnTo>
                    <a:pt x="9137519" y="1170133"/>
                  </a:lnTo>
                  <a:lnTo>
                    <a:pt x="9146161" y="1168332"/>
                  </a:lnTo>
                  <a:lnTo>
                    <a:pt x="9167045" y="1152848"/>
                  </a:lnTo>
                  <a:lnTo>
                    <a:pt x="9186128" y="1137003"/>
                  </a:lnTo>
                  <a:lnTo>
                    <a:pt x="9201611" y="1121519"/>
                  </a:lnTo>
                  <a:lnTo>
                    <a:pt x="9215653" y="1104234"/>
                  </a:lnTo>
                  <a:lnTo>
                    <a:pt x="9232936" y="1083708"/>
                  </a:lnTo>
                  <a:lnTo>
                    <a:pt x="9252020" y="1066423"/>
                  </a:lnTo>
                  <a:lnTo>
                    <a:pt x="9274344" y="1050578"/>
                  </a:lnTo>
                  <a:lnTo>
                    <a:pt x="9296668" y="1040135"/>
                  </a:lnTo>
                  <a:lnTo>
                    <a:pt x="9296668" y="1038335"/>
                  </a:lnTo>
                  <a:lnTo>
                    <a:pt x="9302069" y="1026452"/>
                  </a:lnTo>
                  <a:lnTo>
                    <a:pt x="9305309" y="1022851"/>
                  </a:lnTo>
                  <a:lnTo>
                    <a:pt x="9308910" y="1016009"/>
                  </a:lnTo>
                  <a:close/>
                  <a:moveTo>
                    <a:pt x="2381736" y="1000949"/>
                  </a:moveTo>
                  <a:lnTo>
                    <a:pt x="2365899" y="1009590"/>
                  </a:lnTo>
                  <a:lnTo>
                    <a:pt x="2359060" y="1012831"/>
                  </a:lnTo>
                  <a:lnTo>
                    <a:pt x="2352221" y="1016431"/>
                  </a:lnTo>
                  <a:lnTo>
                    <a:pt x="2369498" y="1007790"/>
                  </a:lnTo>
                  <a:close/>
                  <a:moveTo>
                    <a:pt x="4692741" y="991320"/>
                  </a:moveTo>
                  <a:lnTo>
                    <a:pt x="4687341" y="996360"/>
                  </a:lnTo>
                  <a:lnTo>
                    <a:pt x="4689141" y="996360"/>
                  </a:lnTo>
                  <a:close/>
                  <a:moveTo>
                    <a:pt x="844784" y="988707"/>
                  </a:moveTo>
                  <a:lnTo>
                    <a:pt x="822107" y="1002389"/>
                  </a:lnTo>
                  <a:lnTo>
                    <a:pt x="797991" y="1016431"/>
                  </a:lnTo>
                  <a:lnTo>
                    <a:pt x="796191" y="1016431"/>
                  </a:lnTo>
                  <a:lnTo>
                    <a:pt x="769916" y="1030114"/>
                  </a:lnTo>
                  <a:lnTo>
                    <a:pt x="744360" y="1045956"/>
                  </a:lnTo>
                  <a:lnTo>
                    <a:pt x="721683" y="1058198"/>
                  </a:lnTo>
                  <a:lnTo>
                    <a:pt x="655814" y="1103204"/>
                  </a:lnTo>
                  <a:lnTo>
                    <a:pt x="648975" y="1108245"/>
                  </a:lnTo>
                  <a:lnTo>
                    <a:pt x="619460" y="1130568"/>
                  </a:lnTo>
                  <a:lnTo>
                    <a:pt x="605782" y="1142810"/>
                  </a:lnTo>
                  <a:lnTo>
                    <a:pt x="595344" y="1153252"/>
                  </a:lnTo>
                  <a:lnTo>
                    <a:pt x="595344" y="1155052"/>
                  </a:lnTo>
                  <a:lnTo>
                    <a:pt x="610821" y="1144611"/>
                  </a:lnTo>
                  <a:lnTo>
                    <a:pt x="624859" y="1135969"/>
                  </a:lnTo>
                  <a:lnTo>
                    <a:pt x="655814" y="1118687"/>
                  </a:lnTo>
                  <a:lnTo>
                    <a:pt x="683529" y="1103204"/>
                  </a:lnTo>
                  <a:lnTo>
                    <a:pt x="713045" y="1085922"/>
                  </a:lnTo>
                  <a:lnTo>
                    <a:pt x="758038" y="1059638"/>
                  </a:lnTo>
                  <a:lnTo>
                    <a:pt x="797991" y="1031914"/>
                  </a:lnTo>
                  <a:lnTo>
                    <a:pt x="823907" y="1011031"/>
                  </a:lnTo>
                  <a:lnTo>
                    <a:pt x="834345" y="1000949"/>
                  </a:lnTo>
                  <a:close/>
                  <a:moveTo>
                    <a:pt x="4571416" y="982680"/>
                  </a:moveTo>
                  <a:lnTo>
                    <a:pt x="4505894" y="1034517"/>
                  </a:lnTo>
                  <a:lnTo>
                    <a:pt x="4441811" y="1086354"/>
                  </a:lnTo>
                  <a:lnTo>
                    <a:pt x="4413730" y="1109032"/>
                  </a:lnTo>
                  <a:lnTo>
                    <a:pt x="4356848" y="1157269"/>
                  </a:lnTo>
                  <a:lnTo>
                    <a:pt x="4389609" y="1139990"/>
                  </a:lnTo>
                  <a:lnTo>
                    <a:pt x="4422370" y="1119472"/>
                  </a:lnTo>
                  <a:lnTo>
                    <a:pt x="4451892" y="1094993"/>
                  </a:lnTo>
                  <a:lnTo>
                    <a:pt x="4481413" y="1067275"/>
                  </a:lnTo>
                  <a:lnTo>
                    <a:pt x="4528215" y="1022278"/>
                  </a:lnTo>
                  <a:close/>
                  <a:moveTo>
                    <a:pt x="3513394" y="980066"/>
                  </a:moveTo>
                  <a:lnTo>
                    <a:pt x="3511907" y="981129"/>
                  </a:lnTo>
                  <a:lnTo>
                    <a:pt x="3456163" y="999149"/>
                  </a:lnTo>
                  <a:lnTo>
                    <a:pt x="3322985" y="1044156"/>
                  </a:lnTo>
                  <a:lnTo>
                    <a:pt x="3314346" y="1047756"/>
                  </a:lnTo>
                  <a:lnTo>
                    <a:pt x="3191606" y="1094563"/>
                  </a:lnTo>
                  <a:lnTo>
                    <a:pt x="3077504" y="1139210"/>
                  </a:lnTo>
                  <a:lnTo>
                    <a:pt x="3027113" y="1158293"/>
                  </a:lnTo>
                  <a:lnTo>
                    <a:pt x="3014875" y="1163693"/>
                  </a:lnTo>
                  <a:lnTo>
                    <a:pt x="3016674" y="1163693"/>
                  </a:lnTo>
                  <a:lnTo>
                    <a:pt x="3030352" y="1165134"/>
                  </a:lnTo>
                  <a:lnTo>
                    <a:pt x="3042590" y="1165134"/>
                  </a:lnTo>
                  <a:lnTo>
                    <a:pt x="3056628" y="1161893"/>
                  </a:lnTo>
                  <a:lnTo>
                    <a:pt x="3070306" y="1156492"/>
                  </a:lnTo>
                  <a:lnTo>
                    <a:pt x="3096581" y="1144611"/>
                  </a:lnTo>
                  <a:lnTo>
                    <a:pt x="3123937" y="1128768"/>
                  </a:lnTo>
                  <a:lnTo>
                    <a:pt x="3144814" y="1116886"/>
                  </a:lnTo>
                  <a:lnTo>
                    <a:pt x="3163891" y="1108245"/>
                  </a:lnTo>
                  <a:lnTo>
                    <a:pt x="3188007" y="1096003"/>
                  </a:lnTo>
                  <a:lnTo>
                    <a:pt x="3202044" y="1090963"/>
                  </a:lnTo>
                  <a:lnTo>
                    <a:pt x="3217522" y="1087362"/>
                  </a:lnTo>
                  <a:lnTo>
                    <a:pt x="3253876" y="1082321"/>
                  </a:lnTo>
                  <a:lnTo>
                    <a:pt x="3255676" y="1077281"/>
                  </a:lnTo>
                  <a:lnTo>
                    <a:pt x="3260715" y="1071880"/>
                  </a:lnTo>
                  <a:lnTo>
                    <a:pt x="3266114" y="1070079"/>
                  </a:lnTo>
                  <a:lnTo>
                    <a:pt x="3271153" y="1068279"/>
                  </a:lnTo>
                  <a:lnTo>
                    <a:pt x="3271153" y="1065039"/>
                  </a:lnTo>
                  <a:lnTo>
                    <a:pt x="3286631" y="1065039"/>
                  </a:lnTo>
                  <a:lnTo>
                    <a:pt x="3293470" y="1065039"/>
                  </a:lnTo>
                  <a:lnTo>
                    <a:pt x="3298869" y="1066839"/>
                  </a:lnTo>
                  <a:lnTo>
                    <a:pt x="3303908" y="1070079"/>
                  </a:lnTo>
                  <a:lnTo>
                    <a:pt x="3310747" y="1061438"/>
                  </a:lnTo>
                  <a:lnTo>
                    <a:pt x="3317946" y="1054597"/>
                  </a:lnTo>
                  <a:lnTo>
                    <a:pt x="3324784" y="1047756"/>
                  </a:lnTo>
                  <a:lnTo>
                    <a:pt x="3333423" y="1042355"/>
                  </a:lnTo>
                  <a:lnTo>
                    <a:pt x="3342062" y="1038755"/>
                  </a:lnTo>
                  <a:lnTo>
                    <a:pt x="3352500" y="1035514"/>
                  </a:lnTo>
                  <a:lnTo>
                    <a:pt x="3362939" y="1033714"/>
                  </a:lnTo>
                  <a:lnTo>
                    <a:pt x="3373377" y="1033714"/>
                  </a:lnTo>
                  <a:lnTo>
                    <a:pt x="3390654" y="1033714"/>
                  </a:lnTo>
                  <a:lnTo>
                    <a:pt x="3404332" y="1031914"/>
                  </a:lnTo>
                  <a:lnTo>
                    <a:pt x="3418369" y="1028673"/>
                  </a:lnTo>
                  <a:lnTo>
                    <a:pt x="3428448" y="1023273"/>
                  </a:lnTo>
                  <a:lnTo>
                    <a:pt x="3435647" y="1019672"/>
                  </a:lnTo>
                  <a:lnTo>
                    <a:pt x="3440686" y="1018232"/>
                  </a:lnTo>
                  <a:lnTo>
                    <a:pt x="3446085" y="1009590"/>
                  </a:lnTo>
                  <a:lnTo>
                    <a:pt x="3451124" y="1004190"/>
                  </a:lnTo>
                  <a:lnTo>
                    <a:pt x="3456163" y="999149"/>
                  </a:lnTo>
                  <a:lnTo>
                    <a:pt x="3461563" y="999149"/>
                  </a:lnTo>
                  <a:lnTo>
                    <a:pt x="3472001" y="999149"/>
                  </a:lnTo>
                  <a:lnTo>
                    <a:pt x="3478840" y="1000949"/>
                  </a:lnTo>
                  <a:lnTo>
                    <a:pt x="3485679" y="1004190"/>
                  </a:lnTo>
                  <a:lnTo>
                    <a:pt x="3489278" y="1000949"/>
                  </a:lnTo>
                  <a:lnTo>
                    <a:pt x="3492877" y="999149"/>
                  </a:lnTo>
                  <a:lnTo>
                    <a:pt x="3494317" y="995548"/>
                  </a:lnTo>
                  <a:lnTo>
                    <a:pt x="3497917" y="992308"/>
                  </a:lnTo>
                  <a:lnTo>
                    <a:pt x="3504756" y="985107"/>
                  </a:lnTo>
                  <a:lnTo>
                    <a:pt x="3508355" y="983667"/>
                  </a:lnTo>
                  <a:lnTo>
                    <a:pt x="3511907" y="981129"/>
                  </a:lnTo>
                  <a:lnTo>
                    <a:pt x="3515194" y="980066"/>
                  </a:lnTo>
                  <a:close/>
                  <a:moveTo>
                    <a:pt x="6796297" y="978795"/>
                  </a:moveTo>
                  <a:lnTo>
                    <a:pt x="6764976" y="999672"/>
                  </a:lnTo>
                  <a:lnTo>
                    <a:pt x="6583531" y="1122416"/>
                  </a:lnTo>
                  <a:lnTo>
                    <a:pt x="6496768" y="1179649"/>
                  </a:lnTo>
                  <a:lnTo>
                    <a:pt x="6415406" y="1231483"/>
                  </a:lnTo>
                  <a:lnTo>
                    <a:pt x="6422246" y="1229683"/>
                  </a:lnTo>
                  <a:lnTo>
                    <a:pt x="6429446" y="1229683"/>
                  </a:lnTo>
                  <a:lnTo>
                    <a:pt x="6443127" y="1231483"/>
                  </a:lnTo>
                  <a:lnTo>
                    <a:pt x="6457167" y="1233282"/>
                  </a:lnTo>
                  <a:lnTo>
                    <a:pt x="6457167" y="1235082"/>
                  </a:lnTo>
                  <a:lnTo>
                    <a:pt x="6489928" y="1207366"/>
                  </a:lnTo>
                  <a:lnTo>
                    <a:pt x="6520889" y="1183249"/>
                  </a:lnTo>
                  <a:lnTo>
                    <a:pt x="6554010" y="1162371"/>
                  </a:lnTo>
                  <a:lnTo>
                    <a:pt x="6586771" y="1143294"/>
                  </a:lnTo>
                  <a:lnTo>
                    <a:pt x="6592171" y="1134655"/>
                  </a:lnTo>
                  <a:lnTo>
                    <a:pt x="6599011" y="1124216"/>
                  </a:lnTo>
                  <a:lnTo>
                    <a:pt x="6607652" y="1115577"/>
                  </a:lnTo>
                  <a:lnTo>
                    <a:pt x="6618092" y="1108738"/>
                  </a:lnTo>
                  <a:lnTo>
                    <a:pt x="6621332" y="1106938"/>
                  </a:lnTo>
                  <a:lnTo>
                    <a:pt x="6636813" y="1101899"/>
                  </a:lnTo>
                  <a:lnTo>
                    <a:pt x="6654093" y="1098299"/>
                  </a:lnTo>
                  <a:lnTo>
                    <a:pt x="6708095" y="1044666"/>
                  </a:lnTo>
                  <a:lnTo>
                    <a:pt x="6714935" y="1039267"/>
                  </a:lnTo>
                  <a:lnTo>
                    <a:pt x="6720335" y="1037467"/>
                  </a:lnTo>
                  <a:lnTo>
                    <a:pt x="6725375" y="1037467"/>
                  </a:lnTo>
                  <a:lnTo>
                    <a:pt x="6732215" y="1039267"/>
                  </a:lnTo>
                  <a:lnTo>
                    <a:pt x="6739056" y="1028828"/>
                  </a:lnTo>
                  <a:lnTo>
                    <a:pt x="6744456" y="1021989"/>
                  </a:lnTo>
                  <a:lnTo>
                    <a:pt x="6749496" y="1016950"/>
                  </a:lnTo>
                  <a:lnTo>
                    <a:pt x="6754896" y="1013350"/>
                  </a:lnTo>
                  <a:lnTo>
                    <a:pt x="6759936" y="1011550"/>
                  </a:lnTo>
                  <a:lnTo>
                    <a:pt x="6764976" y="1006511"/>
                  </a:lnTo>
                  <a:lnTo>
                    <a:pt x="6777217" y="994273"/>
                  </a:lnTo>
                  <a:close/>
                  <a:moveTo>
                    <a:pt x="3279792" y="973225"/>
                  </a:moveTo>
                  <a:lnTo>
                    <a:pt x="3248837" y="983667"/>
                  </a:lnTo>
                  <a:lnTo>
                    <a:pt x="3212482" y="993748"/>
                  </a:lnTo>
                  <a:lnTo>
                    <a:pt x="3179368" y="1004190"/>
                  </a:lnTo>
                  <a:lnTo>
                    <a:pt x="3129336" y="1021472"/>
                  </a:lnTo>
                  <a:lnTo>
                    <a:pt x="3075705" y="1044156"/>
                  </a:lnTo>
                  <a:lnTo>
                    <a:pt x="3023513" y="1066839"/>
                  </a:lnTo>
                  <a:lnTo>
                    <a:pt x="2994358" y="1082321"/>
                  </a:lnTo>
                  <a:lnTo>
                    <a:pt x="2964842" y="1099604"/>
                  </a:lnTo>
                  <a:lnTo>
                    <a:pt x="2938927" y="1115086"/>
                  </a:lnTo>
                  <a:lnTo>
                    <a:pt x="2930288" y="1121927"/>
                  </a:lnTo>
                  <a:lnTo>
                    <a:pt x="2923449" y="1127328"/>
                  </a:lnTo>
                  <a:lnTo>
                    <a:pt x="2914810" y="1130568"/>
                  </a:lnTo>
                  <a:lnTo>
                    <a:pt x="2913011" y="1132369"/>
                  </a:lnTo>
                  <a:lnTo>
                    <a:pt x="2924889" y="1128768"/>
                  </a:lnTo>
                  <a:lnTo>
                    <a:pt x="2937127" y="1123727"/>
                  </a:lnTo>
                  <a:lnTo>
                    <a:pt x="2956204" y="1111846"/>
                  </a:lnTo>
                  <a:lnTo>
                    <a:pt x="2971681" y="1104645"/>
                  </a:lnTo>
                  <a:lnTo>
                    <a:pt x="2985719" y="1099604"/>
                  </a:lnTo>
                  <a:lnTo>
                    <a:pt x="3001197" y="1097804"/>
                  </a:lnTo>
                  <a:lnTo>
                    <a:pt x="3014875" y="1097804"/>
                  </a:lnTo>
                  <a:lnTo>
                    <a:pt x="3028912" y="1085922"/>
                  </a:lnTo>
                  <a:lnTo>
                    <a:pt x="3040790" y="1075480"/>
                  </a:lnTo>
                  <a:lnTo>
                    <a:pt x="3056628" y="1066839"/>
                  </a:lnTo>
                  <a:lnTo>
                    <a:pt x="3072105" y="1058198"/>
                  </a:lnTo>
                  <a:lnTo>
                    <a:pt x="3091182" y="1049196"/>
                  </a:lnTo>
                  <a:lnTo>
                    <a:pt x="3108459" y="1042355"/>
                  </a:lnTo>
                  <a:lnTo>
                    <a:pt x="3148053" y="1030114"/>
                  </a:lnTo>
                  <a:lnTo>
                    <a:pt x="3163891" y="1026873"/>
                  </a:lnTo>
                  <a:lnTo>
                    <a:pt x="3181168" y="1021472"/>
                  </a:lnTo>
                  <a:lnTo>
                    <a:pt x="3219322" y="1007790"/>
                  </a:lnTo>
                  <a:lnTo>
                    <a:pt x="3234799" y="1002389"/>
                  </a:lnTo>
                  <a:lnTo>
                    <a:pt x="3248837" y="995548"/>
                  </a:lnTo>
                  <a:lnTo>
                    <a:pt x="3262515" y="986907"/>
                  </a:lnTo>
                  <a:lnTo>
                    <a:pt x="3276192" y="976466"/>
                  </a:lnTo>
                  <a:close/>
                  <a:moveTo>
                    <a:pt x="9357519" y="970996"/>
                  </a:moveTo>
                  <a:lnTo>
                    <a:pt x="9324393" y="998724"/>
                  </a:lnTo>
                  <a:lnTo>
                    <a:pt x="9334835" y="998724"/>
                  </a:lnTo>
                  <a:close/>
                  <a:moveTo>
                    <a:pt x="9246619" y="969195"/>
                  </a:moveTo>
                  <a:lnTo>
                    <a:pt x="9243918" y="973697"/>
                  </a:lnTo>
                  <a:lnTo>
                    <a:pt x="9239777" y="977838"/>
                  </a:lnTo>
                  <a:lnTo>
                    <a:pt x="9234737" y="983239"/>
                  </a:lnTo>
                  <a:lnTo>
                    <a:pt x="9243378" y="974597"/>
                  </a:lnTo>
                  <a:lnTo>
                    <a:pt x="9243918" y="973697"/>
                  </a:lnTo>
                  <a:lnTo>
                    <a:pt x="9246619" y="970996"/>
                  </a:lnTo>
                  <a:close/>
                  <a:moveTo>
                    <a:pt x="697567" y="967824"/>
                  </a:moveTo>
                  <a:lnTo>
                    <a:pt x="614421" y="1016431"/>
                  </a:lnTo>
                  <a:lnTo>
                    <a:pt x="603982" y="1021472"/>
                  </a:lnTo>
                  <a:lnTo>
                    <a:pt x="607582" y="1021472"/>
                  </a:lnTo>
                  <a:lnTo>
                    <a:pt x="617660" y="1021472"/>
                  </a:lnTo>
                  <a:lnTo>
                    <a:pt x="626299" y="1019672"/>
                  </a:lnTo>
                  <a:lnTo>
                    <a:pt x="633498" y="1016431"/>
                  </a:lnTo>
                  <a:lnTo>
                    <a:pt x="640336" y="1012831"/>
                  </a:lnTo>
                  <a:lnTo>
                    <a:pt x="648975" y="1007790"/>
                  </a:lnTo>
                  <a:lnTo>
                    <a:pt x="659413" y="993748"/>
                  </a:lnTo>
                  <a:lnTo>
                    <a:pt x="663013" y="990508"/>
                  </a:lnTo>
                  <a:lnTo>
                    <a:pt x="668052" y="988707"/>
                  </a:lnTo>
                  <a:lnTo>
                    <a:pt x="673091" y="985107"/>
                  </a:lnTo>
                  <a:lnTo>
                    <a:pt x="682090" y="981866"/>
                  </a:lnTo>
                  <a:close/>
                  <a:moveTo>
                    <a:pt x="3305707" y="964584"/>
                  </a:moveTo>
                  <a:lnTo>
                    <a:pt x="3284831" y="971425"/>
                  </a:lnTo>
                  <a:lnTo>
                    <a:pt x="3283391" y="973225"/>
                  </a:lnTo>
                  <a:lnTo>
                    <a:pt x="3286631" y="973225"/>
                  </a:lnTo>
                  <a:lnTo>
                    <a:pt x="3293470" y="973225"/>
                  </a:lnTo>
                  <a:lnTo>
                    <a:pt x="3298869" y="975025"/>
                  </a:lnTo>
                  <a:lnTo>
                    <a:pt x="3302108" y="976466"/>
                  </a:lnTo>
                  <a:lnTo>
                    <a:pt x="3305707" y="973225"/>
                  </a:lnTo>
                  <a:close/>
                  <a:moveTo>
                    <a:pt x="9490742" y="957312"/>
                  </a:moveTo>
                  <a:lnTo>
                    <a:pt x="9424851" y="1017809"/>
                  </a:lnTo>
                  <a:lnTo>
                    <a:pt x="9430251" y="1017809"/>
                  </a:lnTo>
                  <a:lnTo>
                    <a:pt x="9435292" y="1014208"/>
                  </a:lnTo>
                  <a:lnTo>
                    <a:pt x="9440333" y="1010607"/>
                  </a:lnTo>
                  <a:lnTo>
                    <a:pt x="9443934" y="1009167"/>
                  </a:lnTo>
                  <a:lnTo>
                    <a:pt x="9454376" y="1007366"/>
                  </a:lnTo>
                  <a:lnTo>
                    <a:pt x="9468058" y="988281"/>
                  </a:lnTo>
                  <a:lnTo>
                    <a:pt x="9480300" y="970996"/>
                  </a:lnTo>
                  <a:close/>
                  <a:moveTo>
                    <a:pt x="4297805" y="954962"/>
                  </a:moveTo>
                  <a:lnTo>
                    <a:pt x="4282325" y="958562"/>
                  </a:lnTo>
                  <a:lnTo>
                    <a:pt x="4268644" y="961802"/>
                  </a:lnTo>
                  <a:lnTo>
                    <a:pt x="4245963" y="977281"/>
                  </a:lnTo>
                  <a:lnTo>
                    <a:pt x="4226883" y="992760"/>
                  </a:lnTo>
                  <a:lnTo>
                    <a:pt x="4221842" y="999959"/>
                  </a:lnTo>
                  <a:lnTo>
                    <a:pt x="4249563" y="984120"/>
                  </a:lnTo>
                  <a:lnTo>
                    <a:pt x="4277285" y="970441"/>
                  </a:lnTo>
                  <a:lnTo>
                    <a:pt x="4287365" y="963602"/>
                  </a:lnTo>
                  <a:close/>
                  <a:moveTo>
                    <a:pt x="2681208" y="947301"/>
                  </a:moveTo>
                  <a:lnTo>
                    <a:pt x="2630816" y="971425"/>
                  </a:lnTo>
                  <a:lnTo>
                    <a:pt x="2578625" y="995548"/>
                  </a:lnTo>
                  <a:lnTo>
                    <a:pt x="2519954" y="1018232"/>
                  </a:lnTo>
                  <a:lnTo>
                    <a:pt x="2457684" y="1044156"/>
                  </a:lnTo>
                  <a:lnTo>
                    <a:pt x="2341782" y="1089162"/>
                  </a:lnTo>
                  <a:lnTo>
                    <a:pt x="2232720" y="1135969"/>
                  </a:lnTo>
                  <a:lnTo>
                    <a:pt x="2211843" y="1144611"/>
                  </a:lnTo>
                  <a:lnTo>
                    <a:pt x="2196366" y="1153252"/>
                  </a:lnTo>
                  <a:lnTo>
                    <a:pt x="2185928" y="1160093"/>
                  </a:lnTo>
                  <a:lnTo>
                    <a:pt x="2179089" y="1166934"/>
                  </a:lnTo>
                  <a:lnTo>
                    <a:pt x="2170450" y="1177375"/>
                  </a:lnTo>
                  <a:lnTo>
                    <a:pt x="2190967" y="1166934"/>
                  </a:lnTo>
                  <a:lnTo>
                    <a:pt x="2213644" y="1156492"/>
                  </a:lnTo>
                  <a:lnTo>
                    <a:pt x="2238119" y="1146051"/>
                  </a:lnTo>
                  <a:lnTo>
                    <a:pt x="2264035" y="1137409"/>
                  </a:lnTo>
                  <a:lnTo>
                    <a:pt x="2294990" y="1128768"/>
                  </a:lnTo>
                  <a:lnTo>
                    <a:pt x="2327745" y="1116886"/>
                  </a:lnTo>
                  <a:lnTo>
                    <a:pt x="2359060" y="1101404"/>
                  </a:lnTo>
                  <a:lnTo>
                    <a:pt x="2390375" y="1082321"/>
                  </a:lnTo>
                  <a:lnTo>
                    <a:pt x="2393614" y="1080521"/>
                  </a:lnTo>
                  <a:lnTo>
                    <a:pt x="2399014" y="1080521"/>
                  </a:lnTo>
                  <a:lnTo>
                    <a:pt x="2410892" y="1078721"/>
                  </a:lnTo>
                  <a:lnTo>
                    <a:pt x="2424929" y="1075480"/>
                  </a:lnTo>
                  <a:lnTo>
                    <a:pt x="2438607" y="1070079"/>
                  </a:lnTo>
                  <a:lnTo>
                    <a:pt x="2450845" y="1063238"/>
                  </a:lnTo>
                  <a:lnTo>
                    <a:pt x="2468122" y="1052797"/>
                  </a:lnTo>
                  <a:lnTo>
                    <a:pt x="2490438" y="1037315"/>
                  </a:lnTo>
                  <a:lnTo>
                    <a:pt x="2504476" y="1030114"/>
                  </a:lnTo>
                  <a:lnTo>
                    <a:pt x="2518514" y="1023273"/>
                  </a:lnTo>
                  <a:lnTo>
                    <a:pt x="2523553" y="1021472"/>
                  </a:lnTo>
                  <a:lnTo>
                    <a:pt x="2528592" y="1023273"/>
                  </a:lnTo>
                  <a:lnTo>
                    <a:pt x="2539031" y="1025073"/>
                  </a:lnTo>
                  <a:lnTo>
                    <a:pt x="2542630" y="1025073"/>
                  </a:lnTo>
                  <a:lnTo>
                    <a:pt x="2545870" y="1021472"/>
                  </a:lnTo>
                  <a:lnTo>
                    <a:pt x="2553069" y="1018232"/>
                  </a:lnTo>
                  <a:lnTo>
                    <a:pt x="2559908" y="1016431"/>
                  </a:lnTo>
                  <a:lnTo>
                    <a:pt x="2566747" y="1014631"/>
                  </a:lnTo>
                  <a:lnTo>
                    <a:pt x="2571786" y="1007790"/>
                  </a:lnTo>
                  <a:lnTo>
                    <a:pt x="2582224" y="1000949"/>
                  </a:lnTo>
                  <a:lnTo>
                    <a:pt x="2601301" y="990508"/>
                  </a:lnTo>
                  <a:lnTo>
                    <a:pt x="2618578" y="981866"/>
                  </a:lnTo>
                  <a:lnTo>
                    <a:pt x="2635855" y="976466"/>
                  </a:lnTo>
                  <a:lnTo>
                    <a:pt x="2651693" y="973225"/>
                  </a:lnTo>
                  <a:lnTo>
                    <a:pt x="2663571" y="969625"/>
                  </a:lnTo>
                  <a:lnTo>
                    <a:pt x="2672569" y="964584"/>
                  </a:lnTo>
                  <a:lnTo>
                    <a:pt x="2677609" y="957743"/>
                  </a:lnTo>
                  <a:close/>
                  <a:moveTo>
                    <a:pt x="749399" y="935059"/>
                  </a:moveTo>
                  <a:lnTo>
                    <a:pt x="725283" y="950902"/>
                  </a:lnTo>
                  <a:lnTo>
                    <a:pt x="732122" y="950902"/>
                  </a:lnTo>
                  <a:lnTo>
                    <a:pt x="740760" y="950902"/>
                  </a:lnTo>
                  <a:close/>
                  <a:moveTo>
                    <a:pt x="7018064" y="932000"/>
                  </a:moveTo>
                  <a:lnTo>
                    <a:pt x="6962622" y="968356"/>
                  </a:lnTo>
                  <a:lnTo>
                    <a:pt x="6907181" y="1004711"/>
                  </a:lnTo>
                  <a:lnTo>
                    <a:pt x="6848139" y="1046466"/>
                  </a:lnTo>
                  <a:lnTo>
                    <a:pt x="6789457" y="1089661"/>
                  </a:lnTo>
                  <a:lnTo>
                    <a:pt x="6787657" y="1091460"/>
                  </a:lnTo>
                  <a:lnTo>
                    <a:pt x="6701254" y="1153732"/>
                  </a:lnTo>
                  <a:lnTo>
                    <a:pt x="6628172" y="1205566"/>
                  </a:lnTo>
                  <a:lnTo>
                    <a:pt x="6559050" y="1255600"/>
                  </a:lnTo>
                  <a:lnTo>
                    <a:pt x="6531329" y="1269638"/>
                  </a:lnTo>
                  <a:lnTo>
                    <a:pt x="6507209" y="1285116"/>
                  </a:lnTo>
                  <a:lnTo>
                    <a:pt x="6493168" y="1293755"/>
                  </a:lnTo>
                  <a:lnTo>
                    <a:pt x="6470848" y="1309233"/>
                  </a:lnTo>
                  <a:lnTo>
                    <a:pt x="6446727" y="1323271"/>
                  </a:lnTo>
                  <a:lnTo>
                    <a:pt x="6432686" y="1331910"/>
                  </a:lnTo>
                  <a:lnTo>
                    <a:pt x="6427646" y="1338749"/>
                  </a:lnTo>
                  <a:lnTo>
                    <a:pt x="6422246" y="1345948"/>
                  </a:lnTo>
                  <a:lnTo>
                    <a:pt x="6413606" y="1356387"/>
                  </a:lnTo>
                  <a:lnTo>
                    <a:pt x="6464007" y="1335510"/>
                  </a:lnTo>
                  <a:lnTo>
                    <a:pt x="6496768" y="1321471"/>
                  </a:lnTo>
                  <a:lnTo>
                    <a:pt x="6524489" y="1305993"/>
                  </a:lnTo>
                  <a:lnTo>
                    <a:pt x="6548610" y="1288715"/>
                  </a:lnTo>
                  <a:lnTo>
                    <a:pt x="6569491" y="1271438"/>
                  </a:lnTo>
                  <a:lnTo>
                    <a:pt x="6574891" y="1266038"/>
                  </a:lnTo>
                  <a:lnTo>
                    <a:pt x="6579931" y="1266038"/>
                  </a:lnTo>
                  <a:lnTo>
                    <a:pt x="6585331" y="1266038"/>
                  </a:lnTo>
                  <a:lnTo>
                    <a:pt x="6588571" y="1262799"/>
                  </a:lnTo>
                  <a:lnTo>
                    <a:pt x="6593971" y="1259199"/>
                  </a:lnTo>
                  <a:lnTo>
                    <a:pt x="6593971" y="1252360"/>
                  </a:lnTo>
                  <a:lnTo>
                    <a:pt x="6597211" y="1246961"/>
                  </a:lnTo>
                  <a:lnTo>
                    <a:pt x="6600811" y="1241921"/>
                  </a:lnTo>
                  <a:lnTo>
                    <a:pt x="6607652" y="1236882"/>
                  </a:lnTo>
                  <a:lnTo>
                    <a:pt x="6614492" y="1235082"/>
                  </a:lnTo>
                  <a:lnTo>
                    <a:pt x="6635373" y="1235082"/>
                  </a:lnTo>
                  <a:lnTo>
                    <a:pt x="6642213" y="1228243"/>
                  </a:lnTo>
                  <a:lnTo>
                    <a:pt x="6655893" y="1214205"/>
                  </a:lnTo>
                  <a:lnTo>
                    <a:pt x="6671734" y="1200527"/>
                  </a:lnTo>
                  <a:lnTo>
                    <a:pt x="6678574" y="1193327"/>
                  </a:lnTo>
                  <a:lnTo>
                    <a:pt x="6690814" y="1186488"/>
                  </a:lnTo>
                  <a:lnTo>
                    <a:pt x="6708095" y="1181449"/>
                  </a:lnTo>
                  <a:lnTo>
                    <a:pt x="6728975" y="1177849"/>
                  </a:lnTo>
                  <a:lnTo>
                    <a:pt x="6746256" y="1155172"/>
                  </a:lnTo>
                  <a:lnTo>
                    <a:pt x="6764976" y="1136095"/>
                  </a:lnTo>
                  <a:lnTo>
                    <a:pt x="6784057" y="1120617"/>
                  </a:lnTo>
                  <a:lnTo>
                    <a:pt x="6801337" y="1108738"/>
                  </a:lnTo>
                  <a:lnTo>
                    <a:pt x="6843099" y="1079222"/>
                  </a:lnTo>
                  <a:lnTo>
                    <a:pt x="6886300" y="1049706"/>
                  </a:lnTo>
                  <a:lnTo>
                    <a:pt x="6907181" y="1036027"/>
                  </a:lnTo>
                  <a:lnTo>
                    <a:pt x="6929501" y="1020189"/>
                  </a:lnTo>
                  <a:lnTo>
                    <a:pt x="6972703" y="985634"/>
                  </a:lnTo>
                  <a:lnTo>
                    <a:pt x="7009424" y="961517"/>
                  </a:lnTo>
                  <a:lnTo>
                    <a:pt x="7026704" y="949638"/>
                  </a:lnTo>
                  <a:lnTo>
                    <a:pt x="7043985" y="940639"/>
                  </a:lnTo>
                  <a:lnTo>
                    <a:pt x="7040385" y="937400"/>
                  </a:lnTo>
                  <a:lnTo>
                    <a:pt x="7035344" y="935600"/>
                  </a:lnTo>
                  <a:lnTo>
                    <a:pt x="7028144" y="933800"/>
                  </a:lnTo>
                  <a:close/>
                  <a:moveTo>
                    <a:pt x="6896740" y="909683"/>
                  </a:moveTo>
                  <a:lnTo>
                    <a:pt x="6875860" y="923362"/>
                  </a:lnTo>
                  <a:lnTo>
                    <a:pt x="6853539" y="937400"/>
                  </a:lnTo>
                  <a:lnTo>
                    <a:pt x="6834458" y="951078"/>
                  </a:lnTo>
                  <a:lnTo>
                    <a:pt x="6832658" y="952878"/>
                  </a:lnTo>
                  <a:lnTo>
                    <a:pt x="6867219" y="930561"/>
                  </a:lnTo>
                  <a:lnTo>
                    <a:pt x="6883060" y="921562"/>
                  </a:lnTo>
                  <a:close/>
                  <a:moveTo>
                    <a:pt x="8548814" y="906897"/>
                  </a:moveTo>
                  <a:lnTo>
                    <a:pt x="8535132" y="908698"/>
                  </a:lnTo>
                  <a:lnTo>
                    <a:pt x="8521089" y="922382"/>
                  </a:lnTo>
                  <a:lnTo>
                    <a:pt x="8503806" y="934625"/>
                  </a:lnTo>
                  <a:lnTo>
                    <a:pt x="8490124" y="948669"/>
                  </a:lnTo>
                  <a:lnTo>
                    <a:pt x="8469240" y="960553"/>
                  </a:lnTo>
                  <a:lnTo>
                    <a:pt x="8455198" y="979638"/>
                  </a:lnTo>
                  <a:lnTo>
                    <a:pt x="8439715" y="996923"/>
                  </a:lnTo>
                  <a:lnTo>
                    <a:pt x="8422432" y="1010607"/>
                  </a:lnTo>
                  <a:lnTo>
                    <a:pt x="8403708" y="1021050"/>
                  </a:lnTo>
                  <a:lnTo>
                    <a:pt x="8382825" y="1029692"/>
                  </a:lnTo>
                  <a:lnTo>
                    <a:pt x="8363741" y="1040135"/>
                  </a:lnTo>
                  <a:lnTo>
                    <a:pt x="8346098" y="1052379"/>
                  </a:lnTo>
                  <a:lnTo>
                    <a:pt x="8330616" y="1064622"/>
                  </a:lnTo>
                  <a:lnTo>
                    <a:pt x="8321974" y="1078306"/>
                  </a:lnTo>
                  <a:lnTo>
                    <a:pt x="8318733" y="1085508"/>
                  </a:lnTo>
                  <a:lnTo>
                    <a:pt x="8315133" y="1092350"/>
                  </a:lnTo>
                  <a:lnTo>
                    <a:pt x="8346098" y="1073265"/>
                  </a:lnTo>
                  <a:lnTo>
                    <a:pt x="8368782" y="1061021"/>
                  </a:lnTo>
                  <a:lnTo>
                    <a:pt x="8391466" y="1050578"/>
                  </a:lnTo>
                  <a:lnTo>
                    <a:pt x="8389666" y="1045537"/>
                  </a:lnTo>
                  <a:lnTo>
                    <a:pt x="8389666" y="1040135"/>
                  </a:lnTo>
                  <a:lnTo>
                    <a:pt x="8389666" y="1031493"/>
                  </a:lnTo>
                  <a:lnTo>
                    <a:pt x="8406949" y="1021050"/>
                  </a:lnTo>
                  <a:lnTo>
                    <a:pt x="8431073" y="1007366"/>
                  </a:lnTo>
                  <a:lnTo>
                    <a:pt x="8443315" y="998724"/>
                  </a:lnTo>
                  <a:lnTo>
                    <a:pt x="8455198" y="988281"/>
                  </a:lnTo>
                  <a:lnTo>
                    <a:pt x="8476081" y="969195"/>
                  </a:lnTo>
                  <a:lnTo>
                    <a:pt x="8498765" y="951910"/>
                  </a:lnTo>
                  <a:lnTo>
                    <a:pt x="8517849" y="936426"/>
                  </a:lnTo>
                  <a:lnTo>
                    <a:pt x="8531531" y="925983"/>
                  </a:lnTo>
                  <a:lnTo>
                    <a:pt x="8547374" y="915540"/>
                  </a:lnTo>
                  <a:lnTo>
                    <a:pt x="8557456" y="910498"/>
                  </a:lnTo>
                  <a:lnTo>
                    <a:pt x="8561056" y="906897"/>
                  </a:lnTo>
                  <a:lnTo>
                    <a:pt x="8557456" y="906897"/>
                  </a:lnTo>
                  <a:close/>
                  <a:moveTo>
                    <a:pt x="1556029" y="898694"/>
                  </a:moveTo>
                  <a:lnTo>
                    <a:pt x="1484007" y="944300"/>
                  </a:lnTo>
                  <a:lnTo>
                    <a:pt x="1481521" y="945501"/>
                  </a:lnTo>
                  <a:lnTo>
                    <a:pt x="1479167" y="947365"/>
                  </a:lnTo>
                  <a:lnTo>
                    <a:pt x="1438328" y="973225"/>
                  </a:lnTo>
                  <a:lnTo>
                    <a:pt x="1460644" y="966384"/>
                  </a:lnTo>
                  <a:lnTo>
                    <a:pt x="1466043" y="959543"/>
                  </a:lnTo>
                  <a:lnTo>
                    <a:pt x="1472882" y="952342"/>
                  </a:lnTo>
                  <a:lnTo>
                    <a:pt x="1479167" y="947365"/>
                  </a:lnTo>
                  <a:lnTo>
                    <a:pt x="1484007" y="944300"/>
                  </a:lnTo>
                  <a:lnTo>
                    <a:pt x="1491959" y="940460"/>
                  </a:lnTo>
                  <a:lnTo>
                    <a:pt x="1511036" y="928218"/>
                  </a:lnTo>
                  <a:lnTo>
                    <a:pt x="1528313" y="917777"/>
                  </a:lnTo>
                  <a:lnTo>
                    <a:pt x="1531913" y="915977"/>
                  </a:lnTo>
                  <a:lnTo>
                    <a:pt x="1542351" y="910936"/>
                  </a:lnTo>
                  <a:lnTo>
                    <a:pt x="1552430" y="905535"/>
                  </a:lnTo>
                  <a:lnTo>
                    <a:pt x="1557829" y="902295"/>
                  </a:lnTo>
                  <a:close/>
                  <a:moveTo>
                    <a:pt x="9662133" y="898255"/>
                  </a:moveTo>
                  <a:lnTo>
                    <a:pt x="9646650" y="919141"/>
                  </a:lnTo>
                  <a:lnTo>
                    <a:pt x="9662133" y="905097"/>
                  </a:lnTo>
                  <a:close/>
                  <a:moveTo>
                    <a:pt x="1109341" y="891853"/>
                  </a:moveTo>
                  <a:lnTo>
                    <a:pt x="1098903" y="896894"/>
                  </a:lnTo>
                  <a:lnTo>
                    <a:pt x="1106101" y="896894"/>
                  </a:lnTo>
                  <a:close/>
                  <a:moveTo>
                    <a:pt x="1064348" y="890053"/>
                  </a:moveTo>
                  <a:lnTo>
                    <a:pt x="1069387" y="905535"/>
                  </a:lnTo>
                  <a:lnTo>
                    <a:pt x="1071187" y="903735"/>
                  </a:lnTo>
                  <a:lnTo>
                    <a:pt x="1067948" y="895093"/>
                  </a:lnTo>
                  <a:close/>
                  <a:moveTo>
                    <a:pt x="9445734" y="886011"/>
                  </a:moveTo>
                  <a:lnTo>
                    <a:pt x="9412968" y="920941"/>
                  </a:lnTo>
                  <a:lnTo>
                    <a:pt x="9421610" y="913739"/>
                  </a:lnTo>
                  <a:lnTo>
                    <a:pt x="9443934" y="898255"/>
                  </a:lnTo>
                  <a:lnTo>
                    <a:pt x="9443934" y="892853"/>
                  </a:lnTo>
                  <a:close/>
                  <a:moveTo>
                    <a:pt x="6798097" y="874768"/>
                  </a:moveTo>
                  <a:lnTo>
                    <a:pt x="6794497" y="876567"/>
                  </a:lnTo>
                  <a:lnTo>
                    <a:pt x="6789457" y="878367"/>
                  </a:lnTo>
                  <a:lnTo>
                    <a:pt x="6789457" y="880167"/>
                  </a:lnTo>
                  <a:close/>
                  <a:moveTo>
                    <a:pt x="9578958" y="872327"/>
                  </a:moveTo>
                  <a:lnTo>
                    <a:pt x="9506225" y="943268"/>
                  </a:lnTo>
                  <a:lnTo>
                    <a:pt x="9515227" y="938226"/>
                  </a:lnTo>
                  <a:lnTo>
                    <a:pt x="9518467" y="932825"/>
                  </a:lnTo>
                  <a:lnTo>
                    <a:pt x="9523868" y="929584"/>
                  </a:lnTo>
                  <a:lnTo>
                    <a:pt x="9530709" y="927783"/>
                  </a:lnTo>
                  <a:lnTo>
                    <a:pt x="9539351" y="929584"/>
                  </a:lnTo>
                  <a:lnTo>
                    <a:pt x="9549793" y="917340"/>
                  </a:lnTo>
                  <a:lnTo>
                    <a:pt x="9559875" y="903296"/>
                  </a:lnTo>
                  <a:lnTo>
                    <a:pt x="9570317" y="887812"/>
                  </a:lnTo>
                  <a:close/>
                  <a:moveTo>
                    <a:pt x="3577464" y="869170"/>
                  </a:moveTo>
                  <a:lnTo>
                    <a:pt x="3553348" y="870970"/>
                  </a:lnTo>
                  <a:lnTo>
                    <a:pt x="3527432" y="876011"/>
                  </a:lnTo>
                  <a:lnTo>
                    <a:pt x="3501516" y="884652"/>
                  </a:lnTo>
                  <a:lnTo>
                    <a:pt x="3472001" y="898694"/>
                  </a:lnTo>
                  <a:lnTo>
                    <a:pt x="3433847" y="919577"/>
                  </a:lnTo>
                  <a:lnTo>
                    <a:pt x="3395693" y="936860"/>
                  </a:lnTo>
                  <a:lnTo>
                    <a:pt x="3421609" y="928218"/>
                  </a:lnTo>
                  <a:lnTo>
                    <a:pt x="3442486" y="917777"/>
                  </a:lnTo>
                  <a:lnTo>
                    <a:pt x="3475240" y="903735"/>
                  </a:lnTo>
                  <a:lnTo>
                    <a:pt x="3506555" y="891853"/>
                  </a:lnTo>
                  <a:lnTo>
                    <a:pt x="3537870" y="883212"/>
                  </a:lnTo>
                  <a:lnTo>
                    <a:pt x="3570625" y="874210"/>
                  </a:lnTo>
                  <a:close/>
                  <a:moveTo>
                    <a:pt x="3123937" y="865569"/>
                  </a:moveTo>
                  <a:lnTo>
                    <a:pt x="3118898" y="867369"/>
                  </a:lnTo>
                  <a:lnTo>
                    <a:pt x="3117098" y="869170"/>
                  </a:lnTo>
                  <a:close/>
                  <a:moveTo>
                    <a:pt x="842984" y="865569"/>
                  </a:moveTo>
                  <a:lnTo>
                    <a:pt x="813469" y="890053"/>
                  </a:lnTo>
                  <a:lnTo>
                    <a:pt x="841184" y="877811"/>
                  </a:lnTo>
                  <a:close/>
                  <a:moveTo>
                    <a:pt x="1611100" y="862329"/>
                  </a:moveTo>
                  <a:lnTo>
                    <a:pt x="1588784" y="876011"/>
                  </a:lnTo>
                  <a:lnTo>
                    <a:pt x="1597423" y="870970"/>
                  </a:lnTo>
                  <a:lnTo>
                    <a:pt x="1611100" y="864129"/>
                  </a:lnTo>
                  <a:close/>
                  <a:moveTo>
                    <a:pt x="569428" y="851887"/>
                  </a:moveTo>
                  <a:lnTo>
                    <a:pt x="564389" y="855488"/>
                  </a:lnTo>
                  <a:lnTo>
                    <a:pt x="569428" y="855488"/>
                  </a:lnTo>
                  <a:close/>
                  <a:moveTo>
                    <a:pt x="3598340" y="843246"/>
                  </a:moveTo>
                  <a:lnTo>
                    <a:pt x="3594741" y="853687"/>
                  </a:lnTo>
                  <a:lnTo>
                    <a:pt x="3603380" y="853687"/>
                  </a:lnTo>
                  <a:lnTo>
                    <a:pt x="3601580" y="846846"/>
                  </a:lnTo>
                  <a:lnTo>
                    <a:pt x="3601580" y="843246"/>
                  </a:lnTo>
                  <a:close/>
                  <a:moveTo>
                    <a:pt x="4440011" y="831850"/>
                  </a:moveTo>
                  <a:lnTo>
                    <a:pt x="4446851" y="831850"/>
                  </a:lnTo>
                  <a:lnTo>
                    <a:pt x="4451892" y="831850"/>
                  </a:lnTo>
                  <a:lnTo>
                    <a:pt x="4459092" y="833650"/>
                  </a:lnTo>
                  <a:lnTo>
                    <a:pt x="4470972" y="831850"/>
                  </a:lnTo>
                  <a:lnTo>
                    <a:pt x="4485013" y="831850"/>
                  </a:lnTo>
                  <a:lnTo>
                    <a:pt x="4490413" y="833650"/>
                  </a:lnTo>
                  <a:lnTo>
                    <a:pt x="4497253" y="837250"/>
                  </a:lnTo>
                  <a:lnTo>
                    <a:pt x="4502293" y="842290"/>
                  </a:lnTo>
                  <a:lnTo>
                    <a:pt x="4509134" y="847689"/>
                  </a:lnTo>
                  <a:lnTo>
                    <a:pt x="4509134" y="849129"/>
                  </a:lnTo>
                  <a:lnTo>
                    <a:pt x="4512734" y="849129"/>
                  </a:lnTo>
                  <a:lnTo>
                    <a:pt x="4517774" y="847689"/>
                  </a:lnTo>
                  <a:lnTo>
                    <a:pt x="4526414" y="844089"/>
                  </a:lnTo>
                  <a:lnTo>
                    <a:pt x="4530015" y="840490"/>
                  </a:lnTo>
                  <a:lnTo>
                    <a:pt x="4533255" y="840490"/>
                  </a:lnTo>
                  <a:lnTo>
                    <a:pt x="4547295" y="842290"/>
                  </a:lnTo>
                  <a:lnTo>
                    <a:pt x="4555936" y="847689"/>
                  </a:lnTo>
                  <a:lnTo>
                    <a:pt x="4562776" y="854529"/>
                  </a:lnTo>
                  <a:lnTo>
                    <a:pt x="4566376" y="861368"/>
                  </a:lnTo>
                  <a:lnTo>
                    <a:pt x="4571416" y="870008"/>
                  </a:lnTo>
                  <a:lnTo>
                    <a:pt x="4575016" y="873248"/>
                  </a:lnTo>
                  <a:lnTo>
                    <a:pt x="4578257" y="875047"/>
                  </a:lnTo>
                  <a:lnTo>
                    <a:pt x="4621818" y="875047"/>
                  </a:lnTo>
                  <a:lnTo>
                    <a:pt x="4663220" y="878647"/>
                  </a:lnTo>
                  <a:lnTo>
                    <a:pt x="4704622" y="885487"/>
                  </a:lnTo>
                  <a:lnTo>
                    <a:pt x="4744583" y="895926"/>
                  </a:lnTo>
                  <a:lnTo>
                    <a:pt x="4779144" y="904566"/>
                  </a:lnTo>
                  <a:lnTo>
                    <a:pt x="4815506" y="909965"/>
                  </a:lnTo>
                  <a:lnTo>
                    <a:pt x="4855467" y="911405"/>
                  </a:lnTo>
                  <a:lnTo>
                    <a:pt x="4896869" y="909965"/>
                  </a:lnTo>
                  <a:lnTo>
                    <a:pt x="4904069" y="909965"/>
                  </a:lnTo>
                  <a:lnTo>
                    <a:pt x="4909110" y="915005"/>
                  </a:lnTo>
                  <a:lnTo>
                    <a:pt x="4931430" y="883687"/>
                  </a:lnTo>
                  <a:lnTo>
                    <a:pt x="4915950" y="920404"/>
                  </a:lnTo>
                  <a:lnTo>
                    <a:pt x="4929990" y="930844"/>
                  </a:lnTo>
                  <a:lnTo>
                    <a:pt x="4945471" y="939483"/>
                  </a:lnTo>
                  <a:lnTo>
                    <a:pt x="4950511" y="940923"/>
                  </a:lnTo>
                  <a:lnTo>
                    <a:pt x="4969592" y="958562"/>
                  </a:lnTo>
                  <a:lnTo>
                    <a:pt x="4993713" y="974041"/>
                  </a:lnTo>
                  <a:lnTo>
                    <a:pt x="5000913" y="979081"/>
                  </a:lnTo>
                  <a:lnTo>
                    <a:pt x="5000913" y="987720"/>
                  </a:lnTo>
                  <a:lnTo>
                    <a:pt x="4999113" y="1094993"/>
                  </a:lnTo>
                  <a:lnTo>
                    <a:pt x="4999113" y="1192187"/>
                  </a:lnTo>
                  <a:lnTo>
                    <a:pt x="5000913" y="1281821"/>
                  </a:lnTo>
                  <a:lnTo>
                    <a:pt x="5004153" y="1365336"/>
                  </a:lnTo>
                  <a:lnTo>
                    <a:pt x="5016034" y="1539924"/>
                  </a:lnTo>
                  <a:lnTo>
                    <a:pt x="5028274" y="1700834"/>
                  </a:lnTo>
                  <a:lnTo>
                    <a:pt x="5028274" y="1711273"/>
                  </a:lnTo>
                  <a:lnTo>
                    <a:pt x="5031514" y="1721712"/>
                  </a:lnTo>
                  <a:lnTo>
                    <a:pt x="5036915" y="1732152"/>
                  </a:lnTo>
                  <a:lnTo>
                    <a:pt x="5043755" y="1744391"/>
                  </a:lnTo>
                  <a:lnTo>
                    <a:pt x="5054195" y="1759870"/>
                  </a:lnTo>
                  <a:lnTo>
                    <a:pt x="5036915" y="1766709"/>
                  </a:lnTo>
                  <a:lnTo>
                    <a:pt x="5031514" y="1768509"/>
                  </a:lnTo>
                  <a:lnTo>
                    <a:pt x="5031514" y="1775349"/>
                  </a:lnTo>
                  <a:lnTo>
                    <a:pt x="5030074" y="1780748"/>
                  </a:lnTo>
                  <a:lnTo>
                    <a:pt x="5019634" y="1808107"/>
                  </a:lnTo>
                  <a:lnTo>
                    <a:pt x="5021434" y="1813506"/>
                  </a:lnTo>
                  <a:lnTo>
                    <a:pt x="5024674" y="1814946"/>
                  </a:lnTo>
                  <a:lnTo>
                    <a:pt x="5033315" y="1818546"/>
                  </a:lnTo>
                  <a:lnTo>
                    <a:pt x="5040515" y="1827185"/>
                  </a:lnTo>
                  <a:lnTo>
                    <a:pt x="5045555" y="1837625"/>
                  </a:lnTo>
                  <a:lnTo>
                    <a:pt x="5045555" y="1844464"/>
                  </a:lnTo>
                  <a:lnTo>
                    <a:pt x="5047355" y="1851664"/>
                  </a:lnTo>
                  <a:lnTo>
                    <a:pt x="5045555" y="1860303"/>
                  </a:lnTo>
                  <a:lnTo>
                    <a:pt x="5043755" y="1867143"/>
                  </a:lnTo>
                  <a:lnTo>
                    <a:pt x="5041955" y="1873982"/>
                  </a:lnTo>
                  <a:lnTo>
                    <a:pt x="5038715" y="1879382"/>
                  </a:lnTo>
                  <a:lnTo>
                    <a:pt x="5033315" y="1882622"/>
                  </a:lnTo>
                  <a:lnTo>
                    <a:pt x="5030074" y="1884422"/>
                  </a:lnTo>
                  <a:lnTo>
                    <a:pt x="5019634" y="1886222"/>
                  </a:lnTo>
                  <a:lnTo>
                    <a:pt x="5012434" y="1888021"/>
                  </a:lnTo>
                  <a:lnTo>
                    <a:pt x="5011354" y="1891621"/>
                  </a:lnTo>
                  <a:lnTo>
                    <a:pt x="5009554" y="1903500"/>
                  </a:lnTo>
                  <a:lnTo>
                    <a:pt x="5009554" y="1918979"/>
                  </a:lnTo>
                  <a:lnTo>
                    <a:pt x="5009554" y="1951737"/>
                  </a:lnTo>
                  <a:lnTo>
                    <a:pt x="5009554" y="2031652"/>
                  </a:lnTo>
                  <a:lnTo>
                    <a:pt x="5009554" y="2050731"/>
                  </a:lnTo>
                  <a:lnTo>
                    <a:pt x="5011354" y="2069810"/>
                  </a:lnTo>
                  <a:lnTo>
                    <a:pt x="5014234" y="2088528"/>
                  </a:lnTo>
                  <a:lnTo>
                    <a:pt x="5019634" y="2107607"/>
                  </a:lnTo>
                  <a:lnTo>
                    <a:pt x="5022874" y="2125246"/>
                  </a:lnTo>
                  <a:lnTo>
                    <a:pt x="5022874" y="2142525"/>
                  </a:lnTo>
                  <a:lnTo>
                    <a:pt x="5022874" y="2159804"/>
                  </a:lnTo>
                  <a:lnTo>
                    <a:pt x="5017834" y="2178883"/>
                  </a:lnTo>
                  <a:lnTo>
                    <a:pt x="5036915" y="2180682"/>
                  </a:lnTo>
                  <a:lnTo>
                    <a:pt x="5057796" y="2183922"/>
                  </a:lnTo>
                  <a:lnTo>
                    <a:pt x="5100637" y="2192562"/>
                  </a:lnTo>
                  <a:lnTo>
                    <a:pt x="5125118" y="2199401"/>
                  </a:lnTo>
                  <a:lnTo>
                    <a:pt x="5151039" y="2201201"/>
                  </a:lnTo>
                  <a:lnTo>
                    <a:pt x="5178760" y="2203001"/>
                  </a:lnTo>
                  <a:lnTo>
                    <a:pt x="5210082" y="2201201"/>
                  </a:lnTo>
                  <a:lnTo>
                    <a:pt x="5221962" y="2199401"/>
                  </a:lnTo>
                  <a:lnTo>
                    <a:pt x="5225562" y="2209841"/>
                  </a:lnTo>
                  <a:lnTo>
                    <a:pt x="5232402" y="2235759"/>
                  </a:lnTo>
                  <a:lnTo>
                    <a:pt x="5237443" y="2265277"/>
                  </a:lnTo>
                  <a:lnTo>
                    <a:pt x="5241043" y="2296595"/>
                  </a:lnTo>
                  <a:lnTo>
                    <a:pt x="5241043" y="2331153"/>
                  </a:lnTo>
                  <a:lnTo>
                    <a:pt x="5239243" y="2362111"/>
                  </a:lnTo>
                  <a:lnTo>
                    <a:pt x="5241043" y="2393429"/>
                  </a:lnTo>
                  <a:lnTo>
                    <a:pt x="5246083" y="2459304"/>
                  </a:lnTo>
                  <a:lnTo>
                    <a:pt x="5246083" y="2472983"/>
                  </a:lnTo>
                  <a:lnTo>
                    <a:pt x="5251483" y="2537059"/>
                  </a:lnTo>
                  <a:lnTo>
                    <a:pt x="5253283" y="2597535"/>
                  </a:lnTo>
                  <a:lnTo>
                    <a:pt x="5251483" y="2628853"/>
                  </a:lnTo>
                  <a:lnTo>
                    <a:pt x="5253283" y="2659811"/>
                  </a:lnTo>
                  <a:lnTo>
                    <a:pt x="5256523" y="2689329"/>
                  </a:lnTo>
                  <a:lnTo>
                    <a:pt x="5263364" y="2717048"/>
                  </a:lnTo>
                  <a:lnTo>
                    <a:pt x="5266964" y="2725687"/>
                  </a:lnTo>
                  <a:lnTo>
                    <a:pt x="5260124" y="2731087"/>
                  </a:lnTo>
                  <a:lnTo>
                    <a:pt x="5249683" y="2739726"/>
                  </a:lnTo>
                  <a:lnTo>
                    <a:pt x="5237443" y="2746566"/>
                  </a:lnTo>
                  <a:lnTo>
                    <a:pt x="5225562" y="2751605"/>
                  </a:lnTo>
                  <a:lnTo>
                    <a:pt x="5210082" y="2755205"/>
                  </a:lnTo>
                  <a:lnTo>
                    <a:pt x="5199641" y="2757005"/>
                  </a:lnTo>
                  <a:lnTo>
                    <a:pt x="5189201" y="2762045"/>
                  </a:lnTo>
                  <a:lnTo>
                    <a:pt x="5180560" y="2767084"/>
                  </a:lnTo>
                  <a:lnTo>
                    <a:pt x="5171920" y="2774284"/>
                  </a:lnTo>
                  <a:lnTo>
                    <a:pt x="5163280" y="2782923"/>
                  </a:lnTo>
                  <a:lnTo>
                    <a:pt x="5152839" y="2775724"/>
                  </a:lnTo>
                  <a:lnTo>
                    <a:pt x="5131958" y="2765644"/>
                  </a:lnTo>
                  <a:lnTo>
                    <a:pt x="5116478" y="2758445"/>
                  </a:lnTo>
                  <a:lnTo>
                    <a:pt x="5109278" y="2757005"/>
                  </a:lnTo>
                  <a:lnTo>
                    <a:pt x="5102437" y="2757005"/>
                  </a:lnTo>
                  <a:lnTo>
                    <a:pt x="5095597" y="2757005"/>
                  </a:lnTo>
                  <a:lnTo>
                    <a:pt x="5090557" y="2758445"/>
                  </a:lnTo>
                  <a:lnTo>
                    <a:pt x="5075076" y="2765644"/>
                  </a:lnTo>
                  <a:lnTo>
                    <a:pt x="5057796" y="2772484"/>
                  </a:lnTo>
                  <a:lnTo>
                    <a:pt x="5036915" y="2784723"/>
                  </a:lnTo>
                  <a:lnTo>
                    <a:pt x="5011354" y="2796602"/>
                  </a:lnTo>
                  <a:lnTo>
                    <a:pt x="5005953" y="2798402"/>
                  </a:lnTo>
                  <a:lnTo>
                    <a:pt x="5000913" y="2796602"/>
                  </a:lnTo>
                  <a:lnTo>
                    <a:pt x="4993713" y="2793363"/>
                  </a:lnTo>
                  <a:lnTo>
                    <a:pt x="4990473" y="2789763"/>
                  </a:lnTo>
                  <a:lnTo>
                    <a:pt x="4985073" y="2786163"/>
                  </a:lnTo>
                  <a:lnTo>
                    <a:pt x="4981832" y="2779323"/>
                  </a:lnTo>
                  <a:lnTo>
                    <a:pt x="4974632" y="2765644"/>
                  </a:lnTo>
                  <a:lnTo>
                    <a:pt x="4971392" y="2748365"/>
                  </a:lnTo>
                  <a:lnTo>
                    <a:pt x="4960952" y="2753405"/>
                  </a:lnTo>
                  <a:lnTo>
                    <a:pt x="4952311" y="2760245"/>
                  </a:lnTo>
                  <a:lnTo>
                    <a:pt x="4941871" y="2768884"/>
                  </a:lnTo>
                  <a:lnTo>
                    <a:pt x="4929990" y="2774284"/>
                  </a:lnTo>
                  <a:lnTo>
                    <a:pt x="4915950" y="2777524"/>
                  </a:lnTo>
                  <a:lnTo>
                    <a:pt x="4900469" y="2781123"/>
                  </a:lnTo>
                  <a:lnTo>
                    <a:pt x="4896869" y="2782923"/>
                  </a:lnTo>
                  <a:lnTo>
                    <a:pt x="4893629" y="2781123"/>
                  </a:lnTo>
                  <a:lnTo>
                    <a:pt x="4883189" y="2777524"/>
                  </a:lnTo>
                  <a:lnTo>
                    <a:pt x="4874548" y="2772484"/>
                  </a:lnTo>
                  <a:lnTo>
                    <a:pt x="4867348" y="2767084"/>
                  </a:lnTo>
                  <a:lnTo>
                    <a:pt x="4860508" y="2758445"/>
                  </a:lnTo>
                  <a:lnTo>
                    <a:pt x="4857268" y="2749805"/>
                  </a:lnTo>
                  <a:lnTo>
                    <a:pt x="4843227" y="2753405"/>
                  </a:lnTo>
                  <a:lnTo>
                    <a:pt x="4829186" y="2757005"/>
                  </a:lnTo>
                  <a:lnTo>
                    <a:pt x="4815506" y="2757005"/>
                  </a:lnTo>
                  <a:lnTo>
                    <a:pt x="4803625" y="2755205"/>
                  </a:lnTo>
                  <a:lnTo>
                    <a:pt x="4744583" y="2755205"/>
                  </a:lnTo>
                  <a:lnTo>
                    <a:pt x="4651339" y="2753405"/>
                  </a:lnTo>
                  <a:lnTo>
                    <a:pt x="4566376" y="2753405"/>
                  </a:lnTo>
                  <a:lnTo>
                    <a:pt x="4485013" y="2755205"/>
                  </a:lnTo>
                  <a:lnTo>
                    <a:pt x="4408690" y="2758445"/>
                  </a:lnTo>
                  <a:lnTo>
                    <a:pt x="4329127" y="2765644"/>
                  </a:lnTo>
                  <a:lnTo>
                    <a:pt x="4244163" y="2767084"/>
                  </a:lnTo>
                  <a:lnTo>
                    <a:pt x="4155960" y="2767084"/>
                  </a:lnTo>
                  <a:lnTo>
                    <a:pt x="4062717" y="2762045"/>
                  </a:lnTo>
                  <a:lnTo>
                    <a:pt x="4055517" y="2762045"/>
                  </a:lnTo>
                  <a:lnTo>
                    <a:pt x="4052276" y="2757005"/>
                  </a:lnTo>
                  <a:lnTo>
                    <a:pt x="4043636" y="2746566"/>
                  </a:lnTo>
                  <a:lnTo>
                    <a:pt x="4036436" y="2736126"/>
                  </a:lnTo>
                  <a:lnTo>
                    <a:pt x="4031395" y="2723887"/>
                  </a:lnTo>
                  <a:lnTo>
                    <a:pt x="4027796" y="2712008"/>
                  </a:lnTo>
                  <a:lnTo>
                    <a:pt x="4026355" y="2699769"/>
                  </a:lnTo>
                  <a:lnTo>
                    <a:pt x="4026355" y="2687889"/>
                  </a:lnTo>
                  <a:lnTo>
                    <a:pt x="4026355" y="2673850"/>
                  </a:lnTo>
                  <a:lnTo>
                    <a:pt x="4029596" y="2659811"/>
                  </a:lnTo>
                  <a:lnTo>
                    <a:pt x="4034996" y="2637493"/>
                  </a:lnTo>
                  <a:lnTo>
                    <a:pt x="4038236" y="2613374"/>
                  </a:lnTo>
                  <a:lnTo>
                    <a:pt x="4040036" y="2588896"/>
                  </a:lnTo>
                  <a:lnTo>
                    <a:pt x="4040036" y="2562978"/>
                  </a:lnTo>
                  <a:lnTo>
                    <a:pt x="4041836" y="2540659"/>
                  </a:lnTo>
                  <a:lnTo>
                    <a:pt x="4043636" y="2517980"/>
                  </a:lnTo>
                  <a:lnTo>
                    <a:pt x="4043636" y="2493862"/>
                  </a:lnTo>
                  <a:lnTo>
                    <a:pt x="4040036" y="2469384"/>
                  </a:lnTo>
                  <a:lnTo>
                    <a:pt x="4033196" y="2426546"/>
                  </a:lnTo>
                  <a:lnTo>
                    <a:pt x="4029596" y="2402068"/>
                  </a:lnTo>
                  <a:lnTo>
                    <a:pt x="4026355" y="2377590"/>
                  </a:lnTo>
                  <a:lnTo>
                    <a:pt x="4017355" y="2332953"/>
                  </a:lnTo>
                  <a:lnTo>
                    <a:pt x="4010515" y="2286156"/>
                  </a:lnTo>
                  <a:lnTo>
                    <a:pt x="4005474" y="2239359"/>
                  </a:lnTo>
                  <a:lnTo>
                    <a:pt x="4003675" y="2214880"/>
                  </a:lnTo>
                  <a:lnTo>
                    <a:pt x="4005474" y="2190762"/>
                  </a:lnTo>
                  <a:lnTo>
                    <a:pt x="4008715" y="2170243"/>
                  </a:lnTo>
                  <a:lnTo>
                    <a:pt x="4027796" y="2178883"/>
                  </a:lnTo>
                  <a:lnTo>
                    <a:pt x="4036436" y="2183922"/>
                  </a:lnTo>
                  <a:lnTo>
                    <a:pt x="4038236" y="2182122"/>
                  </a:lnTo>
                  <a:lnTo>
                    <a:pt x="4048676" y="2185722"/>
                  </a:lnTo>
                  <a:lnTo>
                    <a:pt x="4055517" y="2188962"/>
                  </a:lnTo>
                  <a:lnTo>
                    <a:pt x="4060917" y="2192562"/>
                  </a:lnTo>
                  <a:lnTo>
                    <a:pt x="4069557" y="2201201"/>
                  </a:lnTo>
                  <a:lnTo>
                    <a:pt x="4076398" y="2213440"/>
                  </a:lnTo>
                  <a:lnTo>
                    <a:pt x="4078197" y="2220280"/>
                  </a:lnTo>
                  <a:lnTo>
                    <a:pt x="4078197" y="2227119"/>
                  </a:lnTo>
                  <a:lnTo>
                    <a:pt x="4079998" y="2235759"/>
                  </a:lnTo>
                  <a:lnTo>
                    <a:pt x="4081798" y="2239359"/>
                  </a:lnTo>
                  <a:lnTo>
                    <a:pt x="4085038" y="2242598"/>
                  </a:lnTo>
                  <a:lnTo>
                    <a:pt x="4215002" y="2230719"/>
                  </a:lnTo>
                  <a:lnTo>
                    <a:pt x="4216802" y="2230719"/>
                  </a:lnTo>
                  <a:lnTo>
                    <a:pt x="4245963" y="2232159"/>
                  </a:lnTo>
                  <a:lnTo>
                    <a:pt x="4273684" y="2233959"/>
                  </a:lnTo>
                  <a:lnTo>
                    <a:pt x="4303206" y="2235759"/>
                  </a:lnTo>
                  <a:lnTo>
                    <a:pt x="4330927" y="2239359"/>
                  </a:lnTo>
                  <a:lnTo>
                    <a:pt x="4330927" y="2237559"/>
                  </a:lnTo>
                  <a:lnTo>
                    <a:pt x="4337767" y="2209841"/>
                  </a:lnTo>
                  <a:lnTo>
                    <a:pt x="4343167" y="2175283"/>
                  </a:lnTo>
                  <a:lnTo>
                    <a:pt x="4343167" y="2164843"/>
                  </a:lnTo>
                  <a:lnTo>
                    <a:pt x="4343167" y="2158004"/>
                  </a:lnTo>
                  <a:lnTo>
                    <a:pt x="4341367" y="2152964"/>
                  </a:lnTo>
                  <a:lnTo>
                    <a:pt x="4339567" y="2147565"/>
                  </a:lnTo>
                  <a:lnTo>
                    <a:pt x="4332727" y="2144325"/>
                  </a:lnTo>
                  <a:lnTo>
                    <a:pt x="4329127" y="2142525"/>
                  </a:lnTo>
                  <a:lnTo>
                    <a:pt x="4315446" y="2140725"/>
                  </a:lnTo>
                  <a:lnTo>
                    <a:pt x="4315446" y="2126686"/>
                  </a:lnTo>
                  <a:lnTo>
                    <a:pt x="4316886" y="2114807"/>
                  </a:lnTo>
                  <a:lnTo>
                    <a:pt x="4318686" y="2098968"/>
                  </a:lnTo>
                  <a:lnTo>
                    <a:pt x="4325887" y="2085289"/>
                  </a:lnTo>
                  <a:lnTo>
                    <a:pt x="4329127" y="2078449"/>
                  </a:lnTo>
                  <a:lnTo>
                    <a:pt x="4335967" y="2071250"/>
                  </a:lnTo>
                  <a:lnTo>
                    <a:pt x="4341367" y="2061170"/>
                  </a:lnTo>
                  <a:lnTo>
                    <a:pt x="4346407" y="2048931"/>
                  </a:lnTo>
                  <a:lnTo>
                    <a:pt x="4337767" y="1955337"/>
                  </a:lnTo>
                  <a:lnTo>
                    <a:pt x="4332727" y="1865343"/>
                  </a:lnTo>
                  <a:lnTo>
                    <a:pt x="4327327" y="1778949"/>
                  </a:lnTo>
                  <a:lnTo>
                    <a:pt x="4324086" y="1695794"/>
                  </a:lnTo>
                  <a:lnTo>
                    <a:pt x="4318686" y="1610840"/>
                  </a:lnTo>
                  <a:lnTo>
                    <a:pt x="4318686" y="1524445"/>
                  </a:lnTo>
                  <a:lnTo>
                    <a:pt x="4320486" y="1437691"/>
                  </a:lnTo>
                  <a:lnTo>
                    <a:pt x="4327327" y="1349497"/>
                  </a:lnTo>
                  <a:lnTo>
                    <a:pt x="4316886" y="1344457"/>
                  </a:lnTo>
                  <a:lnTo>
                    <a:pt x="4310046" y="1342657"/>
                  </a:lnTo>
                  <a:lnTo>
                    <a:pt x="4305006" y="1339057"/>
                  </a:lnTo>
                  <a:lnTo>
                    <a:pt x="4297805" y="1334018"/>
                  </a:lnTo>
                  <a:lnTo>
                    <a:pt x="4294565" y="1328978"/>
                  </a:lnTo>
                  <a:lnTo>
                    <a:pt x="4277285" y="1332218"/>
                  </a:lnTo>
                  <a:lnTo>
                    <a:pt x="4256404" y="1335817"/>
                  </a:lnTo>
                  <a:lnTo>
                    <a:pt x="4235523" y="1335817"/>
                  </a:lnTo>
                  <a:lnTo>
                    <a:pt x="4211402" y="1334018"/>
                  </a:lnTo>
                  <a:lnTo>
                    <a:pt x="4180441" y="1332218"/>
                  </a:lnTo>
                  <a:lnTo>
                    <a:pt x="4152361" y="1332218"/>
                  </a:lnTo>
                  <a:lnTo>
                    <a:pt x="4124639" y="1332218"/>
                  </a:lnTo>
                  <a:lnTo>
                    <a:pt x="4099078" y="1334018"/>
                  </a:lnTo>
                  <a:lnTo>
                    <a:pt x="4086838" y="1335817"/>
                  </a:lnTo>
                  <a:lnTo>
                    <a:pt x="4083238" y="1323578"/>
                  </a:lnTo>
                  <a:lnTo>
                    <a:pt x="4076398" y="1283621"/>
                  </a:lnTo>
                  <a:lnTo>
                    <a:pt x="4071357" y="1242224"/>
                  </a:lnTo>
                  <a:lnTo>
                    <a:pt x="4069557" y="1199026"/>
                  </a:lnTo>
                  <a:lnTo>
                    <a:pt x="4071357" y="1154029"/>
                  </a:lnTo>
                  <a:lnTo>
                    <a:pt x="4073157" y="1107232"/>
                  </a:lnTo>
                  <a:lnTo>
                    <a:pt x="4073157" y="1065835"/>
                  </a:lnTo>
                  <a:lnTo>
                    <a:pt x="4071357" y="1025878"/>
                  </a:lnTo>
                  <a:lnTo>
                    <a:pt x="4067757" y="989520"/>
                  </a:lnTo>
                  <a:lnTo>
                    <a:pt x="4060917" y="961802"/>
                  </a:lnTo>
                  <a:lnTo>
                    <a:pt x="4057316" y="948123"/>
                  </a:lnTo>
                  <a:lnTo>
                    <a:pt x="4052276" y="935883"/>
                  </a:lnTo>
                  <a:lnTo>
                    <a:pt x="4045436" y="920404"/>
                  </a:lnTo>
                  <a:lnTo>
                    <a:pt x="4043636" y="911405"/>
                  </a:lnTo>
                  <a:lnTo>
                    <a:pt x="4043636" y="904566"/>
                  </a:lnTo>
                  <a:lnTo>
                    <a:pt x="4043636" y="887287"/>
                  </a:lnTo>
                  <a:lnTo>
                    <a:pt x="4048676" y="870008"/>
                  </a:lnTo>
                  <a:lnTo>
                    <a:pt x="4054077" y="859568"/>
                  </a:lnTo>
                  <a:lnTo>
                    <a:pt x="4064517" y="861368"/>
                  </a:lnTo>
                  <a:lnTo>
                    <a:pt x="4102319" y="863168"/>
                  </a:lnTo>
                  <a:lnTo>
                    <a:pt x="4143720" y="863168"/>
                  </a:lnTo>
                  <a:lnTo>
                    <a:pt x="4185481" y="863168"/>
                  </a:lnTo>
                  <a:lnTo>
                    <a:pt x="4230483" y="861368"/>
                  </a:lnTo>
                  <a:lnTo>
                    <a:pt x="4275485" y="857769"/>
                  </a:lnTo>
                  <a:lnTo>
                    <a:pt x="4322286" y="857769"/>
                  </a:lnTo>
                  <a:lnTo>
                    <a:pt x="4370888" y="857769"/>
                  </a:lnTo>
                  <a:lnTo>
                    <a:pt x="4420930" y="861368"/>
                  </a:lnTo>
                  <a:lnTo>
                    <a:pt x="4422370" y="859568"/>
                  </a:lnTo>
                  <a:lnTo>
                    <a:pt x="4422370" y="855969"/>
                  </a:lnTo>
                  <a:lnTo>
                    <a:pt x="4424170" y="849129"/>
                  </a:lnTo>
                  <a:lnTo>
                    <a:pt x="4425970" y="842290"/>
                  </a:lnTo>
                  <a:lnTo>
                    <a:pt x="4429571" y="839050"/>
                  </a:lnTo>
                  <a:lnTo>
                    <a:pt x="4432811" y="835450"/>
                  </a:lnTo>
                  <a:close/>
                  <a:moveTo>
                    <a:pt x="1053910" y="831364"/>
                  </a:moveTo>
                  <a:lnTo>
                    <a:pt x="1047071" y="832804"/>
                  </a:lnTo>
                  <a:lnTo>
                    <a:pt x="1040232" y="832804"/>
                  </a:lnTo>
                  <a:lnTo>
                    <a:pt x="1043472" y="841445"/>
                  </a:lnTo>
                  <a:close/>
                  <a:moveTo>
                    <a:pt x="1220203" y="822723"/>
                  </a:moveTo>
                  <a:lnTo>
                    <a:pt x="1195727" y="836405"/>
                  </a:lnTo>
                  <a:lnTo>
                    <a:pt x="1190688" y="840005"/>
                  </a:lnTo>
                  <a:lnTo>
                    <a:pt x="1204366" y="838205"/>
                  </a:lnTo>
                  <a:lnTo>
                    <a:pt x="1211565" y="832804"/>
                  </a:lnTo>
                  <a:close/>
                  <a:moveTo>
                    <a:pt x="3255676" y="814081"/>
                  </a:moveTo>
                  <a:lnTo>
                    <a:pt x="3253876" y="815522"/>
                  </a:lnTo>
                  <a:lnTo>
                    <a:pt x="3255676" y="815522"/>
                  </a:lnTo>
                  <a:close/>
                  <a:moveTo>
                    <a:pt x="9321152" y="784102"/>
                  </a:moveTo>
                  <a:lnTo>
                    <a:pt x="9315751" y="787343"/>
                  </a:lnTo>
                  <a:lnTo>
                    <a:pt x="9312150" y="792745"/>
                  </a:lnTo>
                  <a:lnTo>
                    <a:pt x="9322592" y="792745"/>
                  </a:lnTo>
                  <a:close/>
                  <a:moveTo>
                    <a:pt x="6832658" y="774700"/>
                  </a:moveTo>
                  <a:lnTo>
                    <a:pt x="6869019" y="776140"/>
                  </a:lnTo>
                  <a:lnTo>
                    <a:pt x="6905381" y="779740"/>
                  </a:lnTo>
                  <a:lnTo>
                    <a:pt x="6941742" y="786579"/>
                  </a:lnTo>
                  <a:lnTo>
                    <a:pt x="6974503" y="797017"/>
                  </a:lnTo>
                  <a:lnTo>
                    <a:pt x="7005824" y="809256"/>
                  </a:lnTo>
                  <a:lnTo>
                    <a:pt x="7035344" y="824734"/>
                  </a:lnTo>
                  <a:lnTo>
                    <a:pt x="7062705" y="842012"/>
                  </a:lnTo>
                  <a:lnTo>
                    <a:pt x="7087186" y="862889"/>
                  </a:lnTo>
                  <a:lnTo>
                    <a:pt x="7109507" y="885206"/>
                  </a:lnTo>
                  <a:lnTo>
                    <a:pt x="7128587" y="893845"/>
                  </a:lnTo>
                  <a:lnTo>
                    <a:pt x="7146228" y="904284"/>
                  </a:lnTo>
                  <a:lnTo>
                    <a:pt x="7161708" y="916522"/>
                  </a:lnTo>
                  <a:lnTo>
                    <a:pt x="7178989" y="928761"/>
                  </a:lnTo>
                  <a:lnTo>
                    <a:pt x="7189069" y="937400"/>
                  </a:lnTo>
                  <a:lnTo>
                    <a:pt x="7199509" y="947838"/>
                  </a:lnTo>
                  <a:lnTo>
                    <a:pt x="7214990" y="970156"/>
                  </a:lnTo>
                  <a:lnTo>
                    <a:pt x="7232630" y="997872"/>
                  </a:lnTo>
                  <a:lnTo>
                    <a:pt x="7234070" y="1001112"/>
                  </a:lnTo>
                  <a:lnTo>
                    <a:pt x="7234070" y="1015150"/>
                  </a:lnTo>
                  <a:lnTo>
                    <a:pt x="7223630" y="1021989"/>
                  </a:lnTo>
                  <a:lnTo>
                    <a:pt x="7220390" y="1023789"/>
                  </a:lnTo>
                  <a:lnTo>
                    <a:pt x="7222190" y="1025589"/>
                  </a:lnTo>
                  <a:lnTo>
                    <a:pt x="7225430" y="1030628"/>
                  </a:lnTo>
                  <a:lnTo>
                    <a:pt x="7229030" y="1036027"/>
                  </a:lnTo>
                  <a:lnTo>
                    <a:pt x="7237670" y="1034228"/>
                  </a:lnTo>
                  <a:lnTo>
                    <a:pt x="7244511" y="1036027"/>
                  </a:lnTo>
                  <a:lnTo>
                    <a:pt x="7253151" y="1037467"/>
                  </a:lnTo>
                  <a:lnTo>
                    <a:pt x="7260351" y="1041067"/>
                  </a:lnTo>
                  <a:lnTo>
                    <a:pt x="7267191" y="1046466"/>
                  </a:lnTo>
                  <a:lnTo>
                    <a:pt x="7272231" y="1051505"/>
                  </a:lnTo>
                  <a:lnTo>
                    <a:pt x="7277632" y="1060144"/>
                  </a:lnTo>
                  <a:lnTo>
                    <a:pt x="7282672" y="1066983"/>
                  </a:lnTo>
                  <a:lnTo>
                    <a:pt x="7286272" y="1079222"/>
                  </a:lnTo>
                  <a:lnTo>
                    <a:pt x="7288072" y="1087861"/>
                  </a:lnTo>
                  <a:lnTo>
                    <a:pt x="7286272" y="1096500"/>
                  </a:lnTo>
                  <a:lnTo>
                    <a:pt x="7282672" y="1105139"/>
                  </a:lnTo>
                  <a:lnTo>
                    <a:pt x="7277632" y="1108738"/>
                  </a:lnTo>
                  <a:lnTo>
                    <a:pt x="7284472" y="1110538"/>
                  </a:lnTo>
                  <a:lnTo>
                    <a:pt x="7293112" y="1113778"/>
                  </a:lnTo>
                  <a:lnTo>
                    <a:pt x="7305352" y="1117377"/>
                  </a:lnTo>
                  <a:lnTo>
                    <a:pt x="7312193" y="1119177"/>
                  </a:lnTo>
                  <a:lnTo>
                    <a:pt x="7313993" y="1127456"/>
                  </a:lnTo>
                  <a:lnTo>
                    <a:pt x="7334513" y="1184689"/>
                  </a:lnTo>
                  <a:lnTo>
                    <a:pt x="7355394" y="1246961"/>
                  </a:lnTo>
                  <a:lnTo>
                    <a:pt x="7376275" y="1311033"/>
                  </a:lnTo>
                  <a:lnTo>
                    <a:pt x="7393555" y="1376904"/>
                  </a:lnTo>
                  <a:lnTo>
                    <a:pt x="7407596" y="1446016"/>
                  </a:lnTo>
                  <a:lnTo>
                    <a:pt x="7462677" y="1420099"/>
                  </a:lnTo>
                  <a:lnTo>
                    <a:pt x="7410836" y="1460054"/>
                  </a:lnTo>
                  <a:lnTo>
                    <a:pt x="7423076" y="1536004"/>
                  </a:lnTo>
                  <a:lnTo>
                    <a:pt x="7429916" y="1591437"/>
                  </a:lnTo>
                  <a:lnTo>
                    <a:pt x="7438557" y="1648670"/>
                  </a:lnTo>
                  <a:lnTo>
                    <a:pt x="7452237" y="1757736"/>
                  </a:lnTo>
                  <a:lnTo>
                    <a:pt x="7464477" y="1868602"/>
                  </a:lnTo>
                  <a:lnTo>
                    <a:pt x="7468077" y="1927275"/>
                  </a:lnTo>
                  <a:lnTo>
                    <a:pt x="7473118" y="1988107"/>
                  </a:lnTo>
                  <a:lnTo>
                    <a:pt x="7474918" y="2008625"/>
                  </a:lnTo>
                  <a:lnTo>
                    <a:pt x="7474918" y="2027702"/>
                  </a:lnTo>
                  <a:lnTo>
                    <a:pt x="7474918" y="2046780"/>
                  </a:lnTo>
                  <a:lnTo>
                    <a:pt x="7471317" y="2064058"/>
                  </a:lnTo>
                  <a:lnTo>
                    <a:pt x="7469517" y="2079536"/>
                  </a:lnTo>
                  <a:lnTo>
                    <a:pt x="7469517" y="2095374"/>
                  </a:lnTo>
                  <a:lnTo>
                    <a:pt x="7469517" y="2110852"/>
                  </a:lnTo>
                  <a:lnTo>
                    <a:pt x="7471317" y="2124890"/>
                  </a:lnTo>
                  <a:lnTo>
                    <a:pt x="7473118" y="2140368"/>
                  </a:lnTo>
                  <a:lnTo>
                    <a:pt x="7474918" y="2155846"/>
                  </a:lnTo>
                  <a:lnTo>
                    <a:pt x="7478158" y="2169884"/>
                  </a:lnTo>
                  <a:lnTo>
                    <a:pt x="7483558" y="2181763"/>
                  </a:lnTo>
                  <a:lnTo>
                    <a:pt x="7485358" y="2195801"/>
                  </a:lnTo>
                  <a:lnTo>
                    <a:pt x="7488598" y="2218118"/>
                  </a:lnTo>
                  <a:lnTo>
                    <a:pt x="7490398" y="2237196"/>
                  </a:lnTo>
                  <a:lnTo>
                    <a:pt x="7500838" y="2242235"/>
                  </a:lnTo>
                  <a:lnTo>
                    <a:pt x="7516319" y="2249434"/>
                  </a:lnTo>
                  <a:lnTo>
                    <a:pt x="7535399" y="2256274"/>
                  </a:lnTo>
                  <a:lnTo>
                    <a:pt x="7559880" y="2261313"/>
                  </a:lnTo>
                  <a:lnTo>
                    <a:pt x="7585801" y="2268512"/>
                  </a:lnTo>
                  <a:lnTo>
                    <a:pt x="7609922" y="2270312"/>
                  </a:lnTo>
                  <a:lnTo>
                    <a:pt x="7632242" y="2270312"/>
                  </a:lnTo>
                  <a:lnTo>
                    <a:pt x="7649523" y="2268512"/>
                  </a:lnTo>
                  <a:lnTo>
                    <a:pt x="7661763" y="2268512"/>
                  </a:lnTo>
                  <a:lnTo>
                    <a:pt x="7670403" y="2266712"/>
                  </a:lnTo>
                  <a:lnTo>
                    <a:pt x="7677604" y="2263113"/>
                  </a:lnTo>
                  <a:lnTo>
                    <a:pt x="7684444" y="2258073"/>
                  </a:lnTo>
                  <a:lnTo>
                    <a:pt x="7691284" y="2252674"/>
                  </a:lnTo>
                  <a:lnTo>
                    <a:pt x="7698124" y="2251234"/>
                  </a:lnTo>
                  <a:lnTo>
                    <a:pt x="7705324" y="2249434"/>
                  </a:lnTo>
                  <a:lnTo>
                    <a:pt x="7713965" y="2249434"/>
                  </a:lnTo>
                  <a:lnTo>
                    <a:pt x="7720805" y="2249434"/>
                  </a:lnTo>
                  <a:lnTo>
                    <a:pt x="7727645" y="2252674"/>
                  </a:lnTo>
                  <a:lnTo>
                    <a:pt x="7734486" y="2256274"/>
                  </a:lnTo>
                  <a:lnTo>
                    <a:pt x="7741326" y="2259873"/>
                  </a:lnTo>
                  <a:lnTo>
                    <a:pt x="7746726" y="2263113"/>
                  </a:lnTo>
                  <a:lnTo>
                    <a:pt x="7748526" y="2270312"/>
                  </a:lnTo>
                  <a:lnTo>
                    <a:pt x="7749966" y="2282190"/>
                  </a:lnTo>
                  <a:lnTo>
                    <a:pt x="7748526" y="2292629"/>
                  </a:lnTo>
                  <a:lnTo>
                    <a:pt x="7746726" y="2301268"/>
                  </a:lnTo>
                  <a:lnTo>
                    <a:pt x="7743126" y="2308107"/>
                  </a:lnTo>
                  <a:lnTo>
                    <a:pt x="7739886" y="2313506"/>
                  </a:lnTo>
                  <a:lnTo>
                    <a:pt x="7734486" y="2316746"/>
                  </a:lnTo>
                  <a:lnTo>
                    <a:pt x="7725845" y="2322145"/>
                  </a:lnTo>
                  <a:lnTo>
                    <a:pt x="7720805" y="2325385"/>
                  </a:lnTo>
                  <a:lnTo>
                    <a:pt x="7719005" y="2330784"/>
                  </a:lnTo>
                  <a:lnTo>
                    <a:pt x="7717205" y="2335824"/>
                  </a:lnTo>
                  <a:lnTo>
                    <a:pt x="7717205" y="2341223"/>
                  </a:lnTo>
                  <a:lnTo>
                    <a:pt x="7719005" y="2356701"/>
                  </a:lnTo>
                  <a:lnTo>
                    <a:pt x="7722605" y="2368579"/>
                  </a:lnTo>
                  <a:lnTo>
                    <a:pt x="7725845" y="2377218"/>
                  </a:lnTo>
                  <a:lnTo>
                    <a:pt x="7732686" y="2384417"/>
                  </a:lnTo>
                  <a:lnTo>
                    <a:pt x="7741326" y="2393056"/>
                  </a:lnTo>
                  <a:lnTo>
                    <a:pt x="7753566" y="2399895"/>
                  </a:lnTo>
                  <a:lnTo>
                    <a:pt x="7779487" y="2415733"/>
                  </a:lnTo>
                  <a:lnTo>
                    <a:pt x="7786327" y="2420773"/>
                  </a:lnTo>
                  <a:lnTo>
                    <a:pt x="7786327" y="2429412"/>
                  </a:lnTo>
                  <a:lnTo>
                    <a:pt x="7784527" y="2439850"/>
                  </a:lnTo>
                  <a:lnTo>
                    <a:pt x="7783087" y="2450289"/>
                  </a:lnTo>
                  <a:lnTo>
                    <a:pt x="7779487" y="2457128"/>
                  </a:lnTo>
                  <a:lnTo>
                    <a:pt x="7775887" y="2463967"/>
                  </a:lnTo>
                  <a:lnTo>
                    <a:pt x="7770847" y="2469007"/>
                  </a:lnTo>
                  <a:lnTo>
                    <a:pt x="7764006" y="2472606"/>
                  </a:lnTo>
                  <a:lnTo>
                    <a:pt x="7758606" y="2474406"/>
                  </a:lnTo>
                  <a:lnTo>
                    <a:pt x="7751766" y="2476206"/>
                  </a:lnTo>
                  <a:lnTo>
                    <a:pt x="7748526" y="2476206"/>
                  </a:lnTo>
                  <a:lnTo>
                    <a:pt x="7748526" y="2479445"/>
                  </a:lnTo>
                  <a:lnTo>
                    <a:pt x="7748526" y="2559355"/>
                  </a:lnTo>
                  <a:lnTo>
                    <a:pt x="7746726" y="2578433"/>
                  </a:lnTo>
                  <a:lnTo>
                    <a:pt x="7748526" y="2593911"/>
                  </a:lnTo>
                  <a:lnTo>
                    <a:pt x="7753566" y="2607589"/>
                  </a:lnTo>
                  <a:lnTo>
                    <a:pt x="7762206" y="2618028"/>
                  </a:lnTo>
                  <a:lnTo>
                    <a:pt x="7769047" y="2624867"/>
                  </a:lnTo>
                  <a:lnTo>
                    <a:pt x="7765807" y="2633506"/>
                  </a:lnTo>
                  <a:lnTo>
                    <a:pt x="7760406" y="2643945"/>
                  </a:lnTo>
                  <a:lnTo>
                    <a:pt x="7753566" y="2654383"/>
                  </a:lnTo>
                  <a:lnTo>
                    <a:pt x="7744926" y="2661223"/>
                  </a:lnTo>
                  <a:lnTo>
                    <a:pt x="7732686" y="2666622"/>
                  </a:lnTo>
                  <a:lnTo>
                    <a:pt x="7734486" y="2671661"/>
                  </a:lnTo>
                  <a:lnTo>
                    <a:pt x="7736286" y="2696138"/>
                  </a:lnTo>
                  <a:lnTo>
                    <a:pt x="7738086" y="2704777"/>
                  </a:lnTo>
                  <a:lnTo>
                    <a:pt x="7731245" y="2709816"/>
                  </a:lnTo>
                  <a:lnTo>
                    <a:pt x="7691284" y="2737533"/>
                  </a:lnTo>
                  <a:lnTo>
                    <a:pt x="7682644" y="2744372"/>
                  </a:lnTo>
                  <a:lnTo>
                    <a:pt x="7672203" y="2751211"/>
                  </a:lnTo>
                  <a:lnTo>
                    <a:pt x="7663563" y="2758050"/>
                  </a:lnTo>
                  <a:lnTo>
                    <a:pt x="7654923" y="2765249"/>
                  </a:lnTo>
                  <a:lnTo>
                    <a:pt x="7651323" y="2770289"/>
                  </a:lnTo>
                  <a:lnTo>
                    <a:pt x="7644483" y="2770289"/>
                  </a:lnTo>
                  <a:lnTo>
                    <a:pt x="7589041" y="2768489"/>
                  </a:lnTo>
                  <a:lnTo>
                    <a:pt x="7535399" y="2766689"/>
                  </a:lnTo>
                  <a:lnTo>
                    <a:pt x="7433516" y="2761650"/>
                  </a:lnTo>
                  <a:lnTo>
                    <a:pt x="7379515" y="2758050"/>
                  </a:lnTo>
                  <a:lnTo>
                    <a:pt x="7325873" y="2753011"/>
                  </a:lnTo>
                  <a:lnTo>
                    <a:pt x="7246311" y="2746172"/>
                  </a:lnTo>
                  <a:lnTo>
                    <a:pt x="7062705" y="2735733"/>
                  </a:lnTo>
                  <a:lnTo>
                    <a:pt x="7016264" y="2733933"/>
                  </a:lnTo>
                  <a:lnTo>
                    <a:pt x="6969462" y="2733933"/>
                  </a:lnTo>
                  <a:lnTo>
                    <a:pt x="6869019" y="2739333"/>
                  </a:lnTo>
                  <a:lnTo>
                    <a:pt x="6856779" y="2739333"/>
                  </a:lnTo>
                  <a:lnTo>
                    <a:pt x="6853539" y="2727094"/>
                  </a:lnTo>
                  <a:lnTo>
                    <a:pt x="6843099" y="2666622"/>
                  </a:lnTo>
                  <a:lnTo>
                    <a:pt x="6841299" y="2661223"/>
                  </a:lnTo>
                  <a:lnTo>
                    <a:pt x="6839499" y="2656183"/>
                  </a:lnTo>
                  <a:lnTo>
                    <a:pt x="6837699" y="2650784"/>
                  </a:lnTo>
                  <a:lnTo>
                    <a:pt x="6832658" y="2645744"/>
                  </a:lnTo>
                  <a:lnTo>
                    <a:pt x="6829058" y="2643945"/>
                  </a:lnTo>
                  <a:lnTo>
                    <a:pt x="6825818" y="2643945"/>
                  </a:lnTo>
                  <a:lnTo>
                    <a:pt x="6809978" y="2643945"/>
                  </a:lnTo>
                  <a:lnTo>
                    <a:pt x="6809978" y="2628467"/>
                  </a:lnTo>
                  <a:lnTo>
                    <a:pt x="6811778" y="2611189"/>
                  </a:lnTo>
                  <a:lnTo>
                    <a:pt x="6815378" y="2595711"/>
                  </a:lnTo>
                  <a:lnTo>
                    <a:pt x="6820418" y="2581673"/>
                  </a:lnTo>
                  <a:lnTo>
                    <a:pt x="6827618" y="2567994"/>
                  </a:lnTo>
                  <a:lnTo>
                    <a:pt x="6825818" y="2567994"/>
                  </a:lnTo>
                  <a:lnTo>
                    <a:pt x="6818618" y="2564395"/>
                  </a:lnTo>
                  <a:lnTo>
                    <a:pt x="6811778" y="2561155"/>
                  </a:lnTo>
                  <a:lnTo>
                    <a:pt x="6806738" y="2553956"/>
                  </a:lnTo>
                  <a:lnTo>
                    <a:pt x="6803138" y="2545317"/>
                  </a:lnTo>
                  <a:lnTo>
                    <a:pt x="6799537" y="2533079"/>
                  </a:lnTo>
                  <a:lnTo>
                    <a:pt x="6798097" y="2523000"/>
                  </a:lnTo>
                  <a:lnTo>
                    <a:pt x="6798097" y="2512561"/>
                  </a:lnTo>
                  <a:lnTo>
                    <a:pt x="6799537" y="2502123"/>
                  </a:lnTo>
                  <a:lnTo>
                    <a:pt x="6803138" y="2493484"/>
                  </a:lnTo>
                  <a:lnTo>
                    <a:pt x="6808178" y="2484845"/>
                  </a:lnTo>
                  <a:lnTo>
                    <a:pt x="6817178" y="2476206"/>
                  </a:lnTo>
                  <a:lnTo>
                    <a:pt x="6825818" y="2469007"/>
                  </a:lnTo>
                  <a:lnTo>
                    <a:pt x="6848139" y="2457128"/>
                  </a:lnTo>
                  <a:lnTo>
                    <a:pt x="6872620" y="2444890"/>
                  </a:lnTo>
                  <a:lnTo>
                    <a:pt x="6874420" y="2346262"/>
                  </a:lnTo>
                  <a:lnTo>
                    <a:pt x="6877660" y="2244035"/>
                  </a:lnTo>
                  <a:lnTo>
                    <a:pt x="6879460" y="2218118"/>
                  </a:lnTo>
                  <a:lnTo>
                    <a:pt x="6881260" y="2155846"/>
                  </a:lnTo>
                  <a:lnTo>
                    <a:pt x="6883060" y="2091774"/>
                  </a:lnTo>
                  <a:lnTo>
                    <a:pt x="6881260" y="2029502"/>
                  </a:lnTo>
                  <a:lnTo>
                    <a:pt x="6879460" y="1967230"/>
                  </a:lnTo>
                  <a:lnTo>
                    <a:pt x="6875860" y="1906758"/>
                  </a:lnTo>
                  <a:lnTo>
                    <a:pt x="6869019" y="1847725"/>
                  </a:lnTo>
                  <a:lnTo>
                    <a:pt x="6860379" y="1789052"/>
                  </a:lnTo>
                  <a:lnTo>
                    <a:pt x="6853539" y="1735419"/>
                  </a:lnTo>
                  <a:lnTo>
                    <a:pt x="6846699" y="1709142"/>
                  </a:lnTo>
                  <a:lnTo>
                    <a:pt x="6839499" y="1683226"/>
                  </a:lnTo>
                  <a:lnTo>
                    <a:pt x="6830858" y="1659109"/>
                  </a:lnTo>
                  <a:lnTo>
                    <a:pt x="6822218" y="1634992"/>
                  </a:lnTo>
                  <a:lnTo>
                    <a:pt x="6811778" y="1612315"/>
                  </a:lnTo>
                  <a:lnTo>
                    <a:pt x="6799537" y="1591437"/>
                  </a:lnTo>
                  <a:lnTo>
                    <a:pt x="6787657" y="1572360"/>
                  </a:lnTo>
                  <a:lnTo>
                    <a:pt x="6775417" y="1555082"/>
                  </a:lnTo>
                  <a:lnTo>
                    <a:pt x="6764976" y="1541404"/>
                  </a:lnTo>
                  <a:lnTo>
                    <a:pt x="6754896" y="1529165"/>
                  </a:lnTo>
                  <a:lnTo>
                    <a:pt x="6742656" y="1517287"/>
                  </a:lnTo>
                  <a:lnTo>
                    <a:pt x="6728975" y="1505048"/>
                  </a:lnTo>
                  <a:lnTo>
                    <a:pt x="6714935" y="1494610"/>
                  </a:lnTo>
                  <a:lnTo>
                    <a:pt x="6699454" y="1484171"/>
                  </a:lnTo>
                  <a:lnTo>
                    <a:pt x="6683614" y="1475532"/>
                  </a:lnTo>
                  <a:lnTo>
                    <a:pt x="6666333" y="1466893"/>
                  </a:lnTo>
                  <a:lnTo>
                    <a:pt x="6649053" y="1460054"/>
                  </a:lnTo>
                  <a:lnTo>
                    <a:pt x="6629972" y="1453215"/>
                  </a:lnTo>
                  <a:lnTo>
                    <a:pt x="6609452" y="1449615"/>
                  </a:lnTo>
                  <a:lnTo>
                    <a:pt x="6586771" y="1446016"/>
                  </a:lnTo>
                  <a:lnTo>
                    <a:pt x="6564450" y="1442776"/>
                  </a:lnTo>
                  <a:lnTo>
                    <a:pt x="6538170" y="1440976"/>
                  </a:lnTo>
                  <a:lnTo>
                    <a:pt x="6512249" y="1440976"/>
                  </a:lnTo>
                  <a:lnTo>
                    <a:pt x="6486328" y="1440976"/>
                  </a:lnTo>
                  <a:lnTo>
                    <a:pt x="6470848" y="1444576"/>
                  </a:lnTo>
                  <a:lnTo>
                    <a:pt x="6455367" y="1449615"/>
                  </a:lnTo>
                  <a:lnTo>
                    <a:pt x="6441327" y="1455015"/>
                  </a:lnTo>
                  <a:lnTo>
                    <a:pt x="6427646" y="1461854"/>
                  </a:lnTo>
                  <a:lnTo>
                    <a:pt x="6413606" y="1470493"/>
                  </a:lnTo>
                  <a:lnTo>
                    <a:pt x="6398125" y="1474092"/>
                  </a:lnTo>
                  <a:lnTo>
                    <a:pt x="6382645" y="1475532"/>
                  </a:lnTo>
                  <a:lnTo>
                    <a:pt x="6365004" y="1474092"/>
                  </a:lnTo>
                  <a:lnTo>
                    <a:pt x="6358164" y="1500009"/>
                  </a:lnTo>
                  <a:lnTo>
                    <a:pt x="6354924" y="1527365"/>
                  </a:lnTo>
                  <a:lnTo>
                    <a:pt x="6353124" y="1555082"/>
                  </a:lnTo>
                  <a:lnTo>
                    <a:pt x="6354924" y="1586398"/>
                  </a:lnTo>
                  <a:lnTo>
                    <a:pt x="6359964" y="1655509"/>
                  </a:lnTo>
                  <a:lnTo>
                    <a:pt x="6361764" y="1688265"/>
                  </a:lnTo>
                  <a:lnTo>
                    <a:pt x="6361764" y="1721381"/>
                  </a:lnTo>
                  <a:lnTo>
                    <a:pt x="6361764" y="1731820"/>
                  </a:lnTo>
                  <a:lnTo>
                    <a:pt x="6359964" y="1738659"/>
                  </a:lnTo>
                  <a:lnTo>
                    <a:pt x="6356364" y="1747298"/>
                  </a:lnTo>
                  <a:lnTo>
                    <a:pt x="6353124" y="1757736"/>
                  </a:lnTo>
                  <a:lnTo>
                    <a:pt x="6351324" y="1764576"/>
                  </a:lnTo>
                  <a:lnTo>
                    <a:pt x="6348084" y="1800931"/>
                  </a:lnTo>
                  <a:lnTo>
                    <a:pt x="6349524" y="1833687"/>
                  </a:lnTo>
                  <a:lnTo>
                    <a:pt x="6351324" y="1866803"/>
                  </a:lnTo>
                  <a:lnTo>
                    <a:pt x="6358164" y="1898119"/>
                  </a:lnTo>
                  <a:lnTo>
                    <a:pt x="6361764" y="1932674"/>
                  </a:lnTo>
                  <a:lnTo>
                    <a:pt x="6365004" y="1969030"/>
                  </a:lnTo>
                  <a:lnTo>
                    <a:pt x="6365004" y="2003585"/>
                  </a:lnTo>
                  <a:lnTo>
                    <a:pt x="6361764" y="2039941"/>
                  </a:lnTo>
                  <a:lnTo>
                    <a:pt x="6361764" y="2060818"/>
                  </a:lnTo>
                  <a:lnTo>
                    <a:pt x="6359964" y="2072697"/>
                  </a:lnTo>
                  <a:lnTo>
                    <a:pt x="6358164" y="2084935"/>
                  </a:lnTo>
                  <a:lnTo>
                    <a:pt x="6356364" y="2093574"/>
                  </a:lnTo>
                  <a:lnTo>
                    <a:pt x="6358164" y="2104013"/>
                  </a:lnTo>
                  <a:lnTo>
                    <a:pt x="6361764" y="2123090"/>
                  </a:lnTo>
                  <a:lnTo>
                    <a:pt x="6363564" y="2142168"/>
                  </a:lnTo>
                  <a:lnTo>
                    <a:pt x="6366804" y="2157646"/>
                  </a:lnTo>
                  <a:lnTo>
                    <a:pt x="6372205" y="2174924"/>
                  </a:lnTo>
                  <a:lnTo>
                    <a:pt x="6379045" y="2192202"/>
                  </a:lnTo>
                  <a:lnTo>
                    <a:pt x="6385885" y="2211279"/>
                  </a:lnTo>
                  <a:lnTo>
                    <a:pt x="6389485" y="2231797"/>
                  </a:lnTo>
                  <a:lnTo>
                    <a:pt x="6389485" y="2252674"/>
                  </a:lnTo>
                  <a:lnTo>
                    <a:pt x="6385885" y="2273551"/>
                  </a:lnTo>
                  <a:lnTo>
                    <a:pt x="6394525" y="2270312"/>
                  </a:lnTo>
                  <a:lnTo>
                    <a:pt x="6401726" y="2264912"/>
                  </a:lnTo>
                  <a:lnTo>
                    <a:pt x="6410366" y="2258073"/>
                  </a:lnTo>
                  <a:lnTo>
                    <a:pt x="6422246" y="2254474"/>
                  </a:lnTo>
                  <a:lnTo>
                    <a:pt x="6438087" y="2251234"/>
                  </a:lnTo>
                  <a:lnTo>
                    <a:pt x="6453567" y="2249434"/>
                  </a:lnTo>
                  <a:lnTo>
                    <a:pt x="6460407" y="2249434"/>
                  </a:lnTo>
                  <a:lnTo>
                    <a:pt x="6465807" y="2254474"/>
                  </a:lnTo>
                  <a:lnTo>
                    <a:pt x="6472648" y="2263113"/>
                  </a:lnTo>
                  <a:lnTo>
                    <a:pt x="6479488" y="2275351"/>
                  </a:lnTo>
                  <a:lnTo>
                    <a:pt x="6484528" y="2287590"/>
                  </a:lnTo>
                  <a:lnTo>
                    <a:pt x="6488128" y="2299468"/>
                  </a:lnTo>
                  <a:lnTo>
                    <a:pt x="6505409" y="2303068"/>
                  </a:lnTo>
                  <a:lnTo>
                    <a:pt x="6522689" y="2309907"/>
                  </a:lnTo>
                  <a:lnTo>
                    <a:pt x="6536730" y="2316746"/>
                  </a:lnTo>
                  <a:lnTo>
                    <a:pt x="6547170" y="2328984"/>
                  </a:lnTo>
                  <a:lnTo>
                    <a:pt x="6554010" y="2337623"/>
                  </a:lnTo>
                  <a:lnTo>
                    <a:pt x="6560850" y="2335824"/>
                  </a:lnTo>
                  <a:lnTo>
                    <a:pt x="6555810" y="2339423"/>
                  </a:lnTo>
                  <a:lnTo>
                    <a:pt x="6571291" y="2359940"/>
                  </a:lnTo>
                  <a:lnTo>
                    <a:pt x="6585331" y="2382618"/>
                  </a:lnTo>
                  <a:lnTo>
                    <a:pt x="6599011" y="2406735"/>
                  </a:lnTo>
                  <a:lnTo>
                    <a:pt x="6574891" y="2406735"/>
                  </a:lnTo>
                  <a:lnTo>
                    <a:pt x="6571291" y="2413934"/>
                  </a:lnTo>
                  <a:lnTo>
                    <a:pt x="6566250" y="2418973"/>
                  </a:lnTo>
                  <a:lnTo>
                    <a:pt x="6567690" y="2453529"/>
                  </a:lnTo>
                  <a:lnTo>
                    <a:pt x="6567690" y="2486285"/>
                  </a:lnTo>
                  <a:lnTo>
                    <a:pt x="6567690" y="2517601"/>
                  </a:lnTo>
                  <a:lnTo>
                    <a:pt x="6564450" y="2545317"/>
                  </a:lnTo>
                  <a:lnTo>
                    <a:pt x="6562650" y="2574833"/>
                  </a:lnTo>
                  <a:lnTo>
                    <a:pt x="6562650" y="2605789"/>
                  </a:lnTo>
                  <a:lnTo>
                    <a:pt x="6562650" y="2638905"/>
                  </a:lnTo>
                  <a:lnTo>
                    <a:pt x="6564450" y="2673461"/>
                  </a:lnTo>
                  <a:lnTo>
                    <a:pt x="6566250" y="2683900"/>
                  </a:lnTo>
                  <a:lnTo>
                    <a:pt x="6557250" y="2687499"/>
                  </a:lnTo>
                  <a:lnTo>
                    <a:pt x="6522689" y="2706577"/>
                  </a:lnTo>
                  <a:lnTo>
                    <a:pt x="6489928" y="2725294"/>
                  </a:lnTo>
                  <a:lnTo>
                    <a:pt x="6432686" y="2761650"/>
                  </a:lnTo>
                  <a:lnTo>
                    <a:pt x="6408566" y="2777128"/>
                  </a:lnTo>
                  <a:lnTo>
                    <a:pt x="6404966" y="2777128"/>
                  </a:lnTo>
                  <a:lnTo>
                    <a:pt x="6314963" y="2780727"/>
                  </a:lnTo>
                  <a:lnTo>
                    <a:pt x="6224960" y="2782527"/>
                  </a:lnTo>
                  <a:lnTo>
                    <a:pt x="6147198" y="2780727"/>
                  </a:lnTo>
                  <a:lnTo>
                    <a:pt x="5884030" y="2770289"/>
                  </a:lnTo>
                  <a:lnTo>
                    <a:pt x="5818148" y="2768489"/>
                  </a:lnTo>
                  <a:lnTo>
                    <a:pt x="5755866" y="2766689"/>
                  </a:lnTo>
                  <a:lnTo>
                    <a:pt x="5693584" y="2768489"/>
                  </a:lnTo>
                  <a:lnTo>
                    <a:pt x="5636343" y="2770289"/>
                  </a:lnTo>
                  <a:lnTo>
                    <a:pt x="5603582" y="2770289"/>
                  </a:lnTo>
                  <a:lnTo>
                    <a:pt x="5572261" y="2770289"/>
                  </a:lnTo>
                  <a:lnTo>
                    <a:pt x="5541300" y="2768489"/>
                  </a:lnTo>
                  <a:lnTo>
                    <a:pt x="5513579" y="2765249"/>
                  </a:lnTo>
                  <a:lnTo>
                    <a:pt x="5485858" y="2761650"/>
                  </a:lnTo>
                  <a:lnTo>
                    <a:pt x="5458137" y="2754811"/>
                  </a:lnTo>
                  <a:lnTo>
                    <a:pt x="5432217" y="2747972"/>
                  </a:lnTo>
                  <a:lnTo>
                    <a:pt x="5407736" y="2737533"/>
                  </a:lnTo>
                  <a:lnTo>
                    <a:pt x="5397296" y="2733933"/>
                  </a:lnTo>
                  <a:lnTo>
                    <a:pt x="5397296" y="2723495"/>
                  </a:lnTo>
                  <a:lnTo>
                    <a:pt x="5397296" y="2628467"/>
                  </a:lnTo>
                  <a:lnTo>
                    <a:pt x="5395856" y="2581673"/>
                  </a:lnTo>
                  <a:lnTo>
                    <a:pt x="5394055" y="2533079"/>
                  </a:lnTo>
                  <a:lnTo>
                    <a:pt x="5394055" y="2524440"/>
                  </a:lnTo>
                  <a:lnTo>
                    <a:pt x="5388655" y="2438051"/>
                  </a:lnTo>
                  <a:lnTo>
                    <a:pt x="5387215" y="2394856"/>
                  </a:lnTo>
                  <a:lnTo>
                    <a:pt x="5387215" y="2353101"/>
                  </a:lnTo>
                  <a:lnTo>
                    <a:pt x="5387215" y="2341223"/>
                  </a:lnTo>
                  <a:lnTo>
                    <a:pt x="5399096" y="2337623"/>
                  </a:lnTo>
                  <a:lnTo>
                    <a:pt x="5416376" y="2335824"/>
                  </a:lnTo>
                  <a:lnTo>
                    <a:pt x="5428616" y="2335824"/>
                  </a:lnTo>
                  <a:lnTo>
                    <a:pt x="5439057" y="2337623"/>
                  </a:lnTo>
                  <a:lnTo>
                    <a:pt x="5445897" y="2342663"/>
                  </a:lnTo>
                  <a:lnTo>
                    <a:pt x="5449497" y="2346262"/>
                  </a:lnTo>
                  <a:lnTo>
                    <a:pt x="5454897" y="2351302"/>
                  </a:lnTo>
                  <a:lnTo>
                    <a:pt x="5461737" y="2353101"/>
                  </a:lnTo>
                  <a:lnTo>
                    <a:pt x="5470378" y="2356701"/>
                  </a:lnTo>
                  <a:lnTo>
                    <a:pt x="5475418" y="2353101"/>
                  </a:lnTo>
                  <a:lnTo>
                    <a:pt x="5480818" y="2349502"/>
                  </a:lnTo>
                  <a:lnTo>
                    <a:pt x="5484058" y="2344462"/>
                  </a:lnTo>
                  <a:lnTo>
                    <a:pt x="5485858" y="2341223"/>
                  </a:lnTo>
                  <a:lnTo>
                    <a:pt x="5490898" y="2330784"/>
                  </a:lnTo>
                  <a:lnTo>
                    <a:pt x="5494498" y="2322145"/>
                  </a:lnTo>
                  <a:lnTo>
                    <a:pt x="5501339" y="2313506"/>
                  </a:lnTo>
                  <a:lnTo>
                    <a:pt x="5509979" y="2304867"/>
                  </a:lnTo>
                  <a:lnTo>
                    <a:pt x="5513579" y="2299468"/>
                  </a:lnTo>
                  <a:lnTo>
                    <a:pt x="5605382" y="2299468"/>
                  </a:lnTo>
                  <a:lnTo>
                    <a:pt x="5619062" y="2298028"/>
                  </a:lnTo>
                  <a:lnTo>
                    <a:pt x="5631303" y="2296228"/>
                  </a:lnTo>
                  <a:lnTo>
                    <a:pt x="5641743" y="2292629"/>
                  </a:lnTo>
                  <a:lnTo>
                    <a:pt x="5650383" y="2285790"/>
                  </a:lnTo>
                  <a:lnTo>
                    <a:pt x="5634903" y="2292629"/>
                  </a:lnTo>
                  <a:lnTo>
                    <a:pt x="5650383" y="2280390"/>
                  </a:lnTo>
                  <a:lnTo>
                    <a:pt x="5643183" y="2164485"/>
                  </a:lnTo>
                  <a:lnTo>
                    <a:pt x="5639943" y="2048580"/>
                  </a:lnTo>
                  <a:lnTo>
                    <a:pt x="5639943" y="1934114"/>
                  </a:lnTo>
                  <a:lnTo>
                    <a:pt x="5643183" y="1820009"/>
                  </a:lnTo>
                  <a:lnTo>
                    <a:pt x="5643183" y="1769975"/>
                  </a:lnTo>
                  <a:lnTo>
                    <a:pt x="5648583" y="1565521"/>
                  </a:lnTo>
                  <a:lnTo>
                    <a:pt x="5650383" y="1375105"/>
                  </a:lnTo>
                  <a:lnTo>
                    <a:pt x="5643183" y="1370065"/>
                  </a:lnTo>
                  <a:lnTo>
                    <a:pt x="5633103" y="1365026"/>
                  </a:lnTo>
                  <a:lnTo>
                    <a:pt x="5624462" y="1359627"/>
                  </a:lnTo>
                  <a:lnTo>
                    <a:pt x="5612222" y="1357827"/>
                  </a:lnTo>
                  <a:lnTo>
                    <a:pt x="5598542" y="1354587"/>
                  </a:lnTo>
                  <a:lnTo>
                    <a:pt x="5582701" y="1352787"/>
                  </a:lnTo>
                  <a:lnTo>
                    <a:pt x="5548140" y="1349188"/>
                  </a:lnTo>
                  <a:lnTo>
                    <a:pt x="5515379" y="1349188"/>
                  </a:lnTo>
                  <a:lnTo>
                    <a:pt x="5499539" y="1347748"/>
                  </a:lnTo>
                  <a:lnTo>
                    <a:pt x="5482258" y="1345948"/>
                  </a:lnTo>
                  <a:lnTo>
                    <a:pt x="5470378" y="1345948"/>
                  </a:lnTo>
                  <a:lnTo>
                    <a:pt x="5454897" y="1344148"/>
                  </a:lnTo>
                  <a:lnTo>
                    <a:pt x="5439057" y="1338749"/>
                  </a:lnTo>
                  <a:lnTo>
                    <a:pt x="5423576" y="1331910"/>
                  </a:lnTo>
                  <a:lnTo>
                    <a:pt x="5418176" y="1328670"/>
                  </a:lnTo>
                  <a:lnTo>
                    <a:pt x="5416376" y="1321471"/>
                  </a:lnTo>
                  <a:lnTo>
                    <a:pt x="5411336" y="1283316"/>
                  </a:lnTo>
                  <a:lnTo>
                    <a:pt x="5409536" y="1262799"/>
                  </a:lnTo>
                  <a:lnTo>
                    <a:pt x="5409536" y="1243721"/>
                  </a:lnTo>
                  <a:lnTo>
                    <a:pt x="5409536" y="1074183"/>
                  </a:lnTo>
                  <a:lnTo>
                    <a:pt x="5407736" y="1046466"/>
                  </a:lnTo>
                  <a:lnTo>
                    <a:pt x="5402696" y="1021989"/>
                  </a:lnTo>
                  <a:lnTo>
                    <a:pt x="5395856" y="1023789"/>
                  </a:lnTo>
                  <a:lnTo>
                    <a:pt x="5394055" y="1028828"/>
                  </a:lnTo>
                  <a:lnTo>
                    <a:pt x="5390455" y="1034228"/>
                  </a:lnTo>
                  <a:lnTo>
                    <a:pt x="5385415" y="1037467"/>
                  </a:lnTo>
                  <a:lnTo>
                    <a:pt x="5380015" y="1041067"/>
                  </a:lnTo>
                  <a:lnTo>
                    <a:pt x="5373175" y="1041067"/>
                  </a:lnTo>
                  <a:lnTo>
                    <a:pt x="5366335" y="1042866"/>
                  </a:lnTo>
                  <a:lnTo>
                    <a:pt x="5347254" y="1039267"/>
                  </a:lnTo>
                  <a:lnTo>
                    <a:pt x="5337174" y="1036027"/>
                  </a:lnTo>
                  <a:lnTo>
                    <a:pt x="5337174" y="1025589"/>
                  </a:lnTo>
                  <a:lnTo>
                    <a:pt x="5338614" y="1013350"/>
                  </a:lnTo>
                  <a:lnTo>
                    <a:pt x="5340414" y="1006511"/>
                  </a:lnTo>
                  <a:lnTo>
                    <a:pt x="5342214" y="999672"/>
                  </a:lnTo>
                  <a:lnTo>
                    <a:pt x="5347254" y="994273"/>
                  </a:lnTo>
                  <a:lnTo>
                    <a:pt x="5354454" y="987433"/>
                  </a:lnTo>
                  <a:lnTo>
                    <a:pt x="5363095" y="983834"/>
                  </a:lnTo>
                  <a:lnTo>
                    <a:pt x="5374975" y="980594"/>
                  </a:lnTo>
                  <a:lnTo>
                    <a:pt x="5374975" y="963316"/>
                  </a:lnTo>
                  <a:lnTo>
                    <a:pt x="5374975" y="958277"/>
                  </a:lnTo>
                  <a:lnTo>
                    <a:pt x="5376775" y="954678"/>
                  </a:lnTo>
                  <a:lnTo>
                    <a:pt x="5383615" y="947838"/>
                  </a:lnTo>
                  <a:lnTo>
                    <a:pt x="5392255" y="942439"/>
                  </a:lnTo>
                  <a:lnTo>
                    <a:pt x="5402696" y="937400"/>
                  </a:lnTo>
                  <a:lnTo>
                    <a:pt x="5400896" y="920122"/>
                  </a:lnTo>
                  <a:lnTo>
                    <a:pt x="5400896" y="909683"/>
                  </a:lnTo>
                  <a:lnTo>
                    <a:pt x="5402696" y="899245"/>
                  </a:lnTo>
                  <a:lnTo>
                    <a:pt x="5402696" y="890606"/>
                  </a:lnTo>
                  <a:lnTo>
                    <a:pt x="5404496" y="876567"/>
                  </a:lnTo>
                  <a:lnTo>
                    <a:pt x="5407736" y="869728"/>
                  </a:lnTo>
                  <a:lnTo>
                    <a:pt x="5413136" y="862889"/>
                  </a:lnTo>
                  <a:lnTo>
                    <a:pt x="5418176" y="857490"/>
                  </a:lnTo>
                  <a:lnTo>
                    <a:pt x="5426816" y="854250"/>
                  </a:lnTo>
                  <a:lnTo>
                    <a:pt x="5434017" y="850651"/>
                  </a:lnTo>
                  <a:lnTo>
                    <a:pt x="5435817" y="843812"/>
                  </a:lnTo>
                  <a:lnTo>
                    <a:pt x="5437257" y="835173"/>
                  </a:lnTo>
                  <a:lnTo>
                    <a:pt x="5440857" y="826534"/>
                  </a:lnTo>
                  <a:lnTo>
                    <a:pt x="5447697" y="819695"/>
                  </a:lnTo>
                  <a:lnTo>
                    <a:pt x="5453097" y="814295"/>
                  </a:lnTo>
                  <a:lnTo>
                    <a:pt x="5459937" y="814295"/>
                  </a:lnTo>
                  <a:lnTo>
                    <a:pt x="5546340" y="817895"/>
                  </a:lnTo>
                  <a:lnTo>
                    <a:pt x="5643183" y="821494"/>
                  </a:lnTo>
                  <a:lnTo>
                    <a:pt x="5750826" y="819695"/>
                  </a:lnTo>
                  <a:lnTo>
                    <a:pt x="5871790" y="817895"/>
                  </a:lnTo>
                  <a:lnTo>
                    <a:pt x="5991313" y="814295"/>
                  </a:lnTo>
                  <a:lnTo>
                    <a:pt x="6107237" y="809256"/>
                  </a:lnTo>
                  <a:lnTo>
                    <a:pt x="6297682" y="802417"/>
                  </a:lnTo>
                  <a:lnTo>
                    <a:pt x="6297682" y="798817"/>
                  </a:lnTo>
                  <a:lnTo>
                    <a:pt x="6299482" y="793778"/>
                  </a:lnTo>
                  <a:lnTo>
                    <a:pt x="6304883" y="788379"/>
                  </a:lnTo>
                  <a:lnTo>
                    <a:pt x="6311723" y="785139"/>
                  </a:lnTo>
                  <a:lnTo>
                    <a:pt x="6323603" y="783339"/>
                  </a:lnTo>
                  <a:lnTo>
                    <a:pt x="6339444" y="786579"/>
                  </a:lnTo>
                  <a:lnTo>
                    <a:pt x="6353124" y="791978"/>
                  </a:lnTo>
                  <a:lnTo>
                    <a:pt x="6365004" y="798817"/>
                  </a:lnTo>
                  <a:lnTo>
                    <a:pt x="6370405" y="804217"/>
                  </a:lnTo>
                  <a:lnTo>
                    <a:pt x="6375445" y="809256"/>
                  </a:lnTo>
                  <a:lnTo>
                    <a:pt x="6377245" y="812855"/>
                  </a:lnTo>
                  <a:lnTo>
                    <a:pt x="6382645" y="828333"/>
                  </a:lnTo>
                  <a:lnTo>
                    <a:pt x="6387685" y="843812"/>
                  </a:lnTo>
                  <a:lnTo>
                    <a:pt x="6391285" y="854250"/>
                  </a:lnTo>
                  <a:lnTo>
                    <a:pt x="6392725" y="866129"/>
                  </a:lnTo>
                  <a:lnTo>
                    <a:pt x="6392725" y="887006"/>
                  </a:lnTo>
                  <a:lnTo>
                    <a:pt x="6394525" y="897445"/>
                  </a:lnTo>
                  <a:lnTo>
                    <a:pt x="6514049" y="852450"/>
                  </a:lnTo>
                  <a:lnTo>
                    <a:pt x="6609452" y="816095"/>
                  </a:lnTo>
                  <a:lnTo>
                    <a:pt x="6640413" y="804217"/>
                  </a:lnTo>
                  <a:lnTo>
                    <a:pt x="6669934" y="795218"/>
                  </a:lnTo>
                  <a:lnTo>
                    <a:pt x="6701254" y="788379"/>
                  </a:lnTo>
                  <a:lnTo>
                    <a:pt x="6734015" y="783339"/>
                  </a:lnTo>
                  <a:lnTo>
                    <a:pt x="6766776" y="777940"/>
                  </a:lnTo>
                  <a:lnTo>
                    <a:pt x="6799537" y="776140"/>
                  </a:lnTo>
                  <a:close/>
                  <a:moveTo>
                    <a:pt x="1477922" y="766914"/>
                  </a:moveTo>
                  <a:lnTo>
                    <a:pt x="1434729" y="791398"/>
                  </a:lnTo>
                  <a:lnTo>
                    <a:pt x="1330705" y="851887"/>
                  </a:lnTo>
                  <a:lnTo>
                    <a:pt x="1273834" y="884652"/>
                  </a:lnTo>
                  <a:lnTo>
                    <a:pt x="1220203" y="917777"/>
                  </a:lnTo>
                  <a:lnTo>
                    <a:pt x="1169811" y="952342"/>
                  </a:lnTo>
                  <a:lnTo>
                    <a:pt x="1121579" y="985107"/>
                  </a:lnTo>
                  <a:lnTo>
                    <a:pt x="1112940" y="990508"/>
                  </a:lnTo>
                  <a:lnTo>
                    <a:pt x="1106101" y="985107"/>
                  </a:lnTo>
                  <a:lnTo>
                    <a:pt x="1104302" y="985107"/>
                  </a:lnTo>
                  <a:lnTo>
                    <a:pt x="1102502" y="986907"/>
                  </a:lnTo>
                  <a:lnTo>
                    <a:pt x="1104302" y="997349"/>
                  </a:lnTo>
                  <a:lnTo>
                    <a:pt x="1104302" y="1005990"/>
                  </a:lnTo>
                  <a:lnTo>
                    <a:pt x="1104302" y="1011031"/>
                  </a:lnTo>
                  <a:lnTo>
                    <a:pt x="1104302" y="1014631"/>
                  </a:lnTo>
                  <a:lnTo>
                    <a:pt x="1106101" y="1018232"/>
                  </a:lnTo>
                  <a:lnTo>
                    <a:pt x="1135617" y="993748"/>
                  </a:lnTo>
                  <a:lnTo>
                    <a:pt x="1168372" y="973225"/>
                  </a:lnTo>
                  <a:lnTo>
                    <a:pt x="1201126" y="952342"/>
                  </a:lnTo>
                  <a:lnTo>
                    <a:pt x="1235681" y="931819"/>
                  </a:lnTo>
                  <a:lnTo>
                    <a:pt x="1268795" y="912376"/>
                  </a:lnTo>
                  <a:lnTo>
                    <a:pt x="1303350" y="890053"/>
                  </a:lnTo>
                  <a:lnTo>
                    <a:pt x="1336105" y="865569"/>
                  </a:lnTo>
                  <a:lnTo>
                    <a:pt x="1370659" y="841445"/>
                  </a:lnTo>
                  <a:lnTo>
                    <a:pt x="1374258" y="838205"/>
                  </a:lnTo>
                  <a:lnTo>
                    <a:pt x="1389736" y="838205"/>
                  </a:lnTo>
                  <a:lnTo>
                    <a:pt x="1391535" y="831364"/>
                  </a:lnTo>
                  <a:lnTo>
                    <a:pt x="1395135" y="825963"/>
                  </a:lnTo>
                  <a:lnTo>
                    <a:pt x="1396935" y="822723"/>
                  </a:lnTo>
                  <a:lnTo>
                    <a:pt x="1401974" y="819122"/>
                  </a:lnTo>
                  <a:lnTo>
                    <a:pt x="1408813" y="815522"/>
                  </a:lnTo>
                  <a:lnTo>
                    <a:pt x="1414212" y="815522"/>
                  </a:lnTo>
                  <a:lnTo>
                    <a:pt x="1429690" y="815522"/>
                  </a:lnTo>
                  <a:lnTo>
                    <a:pt x="1431489" y="814081"/>
                  </a:lnTo>
                  <a:lnTo>
                    <a:pt x="1440128" y="805440"/>
                  </a:lnTo>
                  <a:lnTo>
                    <a:pt x="1450206" y="793198"/>
                  </a:lnTo>
                  <a:lnTo>
                    <a:pt x="1457405" y="786357"/>
                  </a:lnTo>
                  <a:lnTo>
                    <a:pt x="1464244" y="782757"/>
                  </a:lnTo>
                  <a:lnTo>
                    <a:pt x="1471083" y="777356"/>
                  </a:lnTo>
                  <a:lnTo>
                    <a:pt x="1479721" y="775916"/>
                  </a:lnTo>
                  <a:close/>
                  <a:moveTo>
                    <a:pt x="1168372" y="760073"/>
                  </a:moveTo>
                  <a:lnTo>
                    <a:pt x="1142456" y="775916"/>
                  </a:lnTo>
                  <a:lnTo>
                    <a:pt x="1164772" y="768715"/>
                  </a:lnTo>
                  <a:close/>
                  <a:moveTo>
                    <a:pt x="3601580" y="755033"/>
                  </a:moveTo>
                  <a:lnTo>
                    <a:pt x="3515194" y="789598"/>
                  </a:lnTo>
                  <a:lnTo>
                    <a:pt x="3428448" y="822723"/>
                  </a:lnTo>
                  <a:lnTo>
                    <a:pt x="3342062" y="855488"/>
                  </a:lnTo>
                  <a:lnTo>
                    <a:pt x="3252076" y="886452"/>
                  </a:lnTo>
                  <a:lnTo>
                    <a:pt x="3215722" y="900494"/>
                  </a:lnTo>
                  <a:lnTo>
                    <a:pt x="3177568" y="914176"/>
                  </a:lnTo>
                  <a:lnTo>
                    <a:pt x="3103420" y="945501"/>
                  </a:lnTo>
                  <a:lnTo>
                    <a:pt x="3027113" y="983667"/>
                  </a:lnTo>
                  <a:lnTo>
                    <a:pt x="2947565" y="1025073"/>
                  </a:lnTo>
                  <a:lnTo>
                    <a:pt x="2982120" y="1011031"/>
                  </a:lnTo>
                  <a:lnTo>
                    <a:pt x="3008035" y="1002389"/>
                  </a:lnTo>
                  <a:lnTo>
                    <a:pt x="3033951" y="992308"/>
                  </a:lnTo>
                  <a:lnTo>
                    <a:pt x="3061667" y="978266"/>
                  </a:lnTo>
                  <a:lnTo>
                    <a:pt x="3089383" y="959543"/>
                  </a:lnTo>
                  <a:lnTo>
                    <a:pt x="3094782" y="957743"/>
                  </a:lnTo>
                  <a:lnTo>
                    <a:pt x="3098021" y="957743"/>
                  </a:lnTo>
                  <a:lnTo>
                    <a:pt x="3103420" y="957743"/>
                  </a:lnTo>
                  <a:lnTo>
                    <a:pt x="3108459" y="952342"/>
                  </a:lnTo>
                  <a:lnTo>
                    <a:pt x="3113858" y="950902"/>
                  </a:lnTo>
                  <a:lnTo>
                    <a:pt x="3122137" y="949101"/>
                  </a:lnTo>
                  <a:lnTo>
                    <a:pt x="3181168" y="933259"/>
                  </a:lnTo>
                  <a:lnTo>
                    <a:pt x="3212482" y="922818"/>
                  </a:lnTo>
                  <a:lnTo>
                    <a:pt x="3241638" y="912376"/>
                  </a:lnTo>
                  <a:lnTo>
                    <a:pt x="3267554" y="902295"/>
                  </a:lnTo>
                  <a:lnTo>
                    <a:pt x="3293470" y="891853"/>
                  </a:lnTo>
                  <a:lnTo>
                    <a:pt x="3317946" y="879611"/>
                  </a:lnTo>
                  <a:lnTo>
                    <a:pt x="3338822" y="867369"/>
                  </a:lnTo>
                  <a:lnTo>
                    <a:pt x="3345661" y="864129"/>
                  </a:lnTo>
                  <a:lnTo>
                    <a:pt x="3352500" y="865569"/>
                  </a:lnTo>
                  <a:lnTo>
                    <a:pt x="3357899" y="867369"/>
                  </a:lnTo>
                  <a:lnTo>
                    <a:pt x="3361139" y="867369"/>
                  </a:lnTo>
                  <a:lnTo>
                    <a:pt x="3364738" y="867369"/>
                  </a:lnTo>
                  <a:lnTo>
                    <a:pt x="3369777" y="864129"/>
                  </a:lnTo>
                  <a:lnTo>
                    <a:pt x="3382015" y="855488"/>
                  </a:lnTo>
                  <a:lnTo>
                    <a:pt x="3395693" y="845046"/>
                  </a:lnTo>
                  <a:lnTo>
                    <a:pt x="3404332" y="840005"/>
                  </a:lnTo>
                  <a:lnTo>
                    <a:pt x="3414770" y="832804"/>
                  </a:lnTo>
                  <a:lnTo>
                    <a:pt x="3427008" y="827763"/>
                  </a:lnTo>
                  <a:lnTo>
                    <a:pt x="3438886" y="825963"/>
                  </a:lnTo>
                  <a:lnTo>
                    <a:pt x="3449324" y="825963"/>
                  </a:lnTo>
                  <a:lnTo>
                    <a:pt x="3452924" y="819122"/>
                  </a:lnTo>
                  <a:lnTo>
                    <a:pt x="3457963" y="817322"/>
                  </a:lnTo>
                  <a:lnTo>
                    <a:pt x="3465162" y="815522"/>
                  </a:lnTo>
                  <a:lnTo>
                    <a:pt x="3470201" y="815522"/>
                  </a:lnTo>
                  <a:lnTo>
                    <a:pt x="3499716" y="810481"/>
                  </a:lnTo>
                  <a:lnTo>
                    <a:pt x="3518793" y="805440"/>
                  </a:lnTo>
                  <a:lnTo>
                    <a:pt x="3530671" y="801840"/>
                  </a:lnTo>
                  <a:lnTo>
                    <a:pt x="3536071" y="796439"/>
                  </a:lnTo>
                  <a:lnTo>
                    <a:pt x="3546509" y="787797"/>
                  </a:lnTo>
                  <a:lnTo>
                    <a:pt x="3561986" y="777356"/>
                  </a:lnTo>
                  <a:lnTo>
                    <a:pt x="3579264" y="768715"/>
                  </a:lnTo>
                  <a:lnTo>
                    <a:pt x="3600140" y="761874"/>
                  </a:lnTo>
                  <a:close/>
                  <a:moveTo>
                    <a:pt x="716644" y="746391"/>
                  </a:moveTo>
                  <a:lnTo>
                    <a:pt x="687129" y="766914"/>
                  </a:lnTo>
                  <a:lnTo>
                    <a:pt x="716644" y="755033"/>
                  </a:lnTo>
                  <a:close/>
                  <a:moveTo>
                    <a:pt x="2977081" y="744591"/>
                  </a:moveTo>
                  <a:lnTo>
                    <a:pt x="2963043" y="751432"/>
                  </a:lnTo>
                  <a:lnTo>
                    <a:pt x="2964842" y="751432"/>
                  </a:lnTo>
                  <a:close/>
                  <a:moveTo>
                    <a:pt x="1519675" y="744591"/>
                  </a:moveTo>
                  <a:lnTo>
                    <a:pt x="1493759" y="758273"/>
                  </a:lnTo>
                  <a:lnTo>
                    <a:pt x="1495199" y="758273"/>
                  </a:lnTo>
                  <a:lnTo>
                    <a:pt x="1503838" y="760073"/>
                  </a:lnTo>
                  <a:lnTo>
                    <a:pt x="1511036" y="761874"/>
                  </a:lnTo>
                  <a:lnTo>
                    <a:pt x="1514276" y="758273"/>
                  </a:lnTo>
                  <a:lnTo>
                    <a:pt x="1519675" y="755033"/>
                  </a:lnTo>
                  <a:lnTo>
                    <a:pt x="1523274" y="753232"/>
                  </a:lnTo>
                  <a:close/>
                  <a:moveTo>
                    <a:pt x="1351582" y="744591"/>
                  </a:moveTo>
                  <a:lnTo>
                    <a:pt x="1308389" y="768715"/>
                  </a:lnTo>
                  <a:lnTo>
                    <a:pt x="1336105" y="765474"/>
                  </a:lnTo>
                  <a:lnTo>
                    <a:pt x="1342943" y="755033"/>
                  </a:lnTo>
                  <a:close/>
                  <a:moveTo>
                    <a:pt x="9218894" y="738729"/>
                  </a:moveTo>
                  <a:lnTo>
                    <a:pt x="9203411" y="752773"/>
                  </a:lnTo>
                  <a:lnTo>
                    <a:pt x="9168485" y="787343"/>
                  </a:lnTo>
                  <a:lnTo>
                    <a:pt x="9153002" y="801387"/>
                  </a:lnTo>
                  <a:lnTo>
                    <a:pt x="9141120" y="811830"/>
                  </a:lnTo>
                  <a:lnTo>
                    <a:pt x="9135719" y="818672"/>
                  </a:lnTo>
                  <a:lnTo>
                    <a:pt x="9130678" y="829115"/>
                  </a:lnTo>
                  <a:lnTo>
                    <a:pt x="9127077" y="840998"/>
                  </a:lnTo>
                  <a:lnTo>
                    <a:pt x="9125637" y="856483"/>
                  </a:lnTo>
                  <a:lnTo>
                    <a:pt x="9141120" y="842799"/>
                  </a:lnTo>
                  <a:lnTo>
                    <a:pt x="9149761" y="829115"/>
                  </a:lnTo>
                  <a:lnTo>
                    <a:pt x="9161644" y="815071"/>
                  </a:lnTo>
                  <a:lnTo>
                    <a:pt x="9198010" y="776900"/>
                  </a:lnTo>
                  <a:lnTo>
                    <a:pt x="9205211" y="771859"/>
                  </a:lnTo>
                  <a:lnTo>
                    <a:pt x="9210252" y="765017"/>
                  </a:lnTo>
                  <a:lnTo>
                    <a:pt x="9213853" y="757815"/>
                  </a:lnTo>
                  <a:lnTo>
                    <a:pt x="9217093" y="749172"/>
                  </a:lnTo>
                  <a:close/>
                  <a:moveTo>
                    <a:pt x="764876" y="715067"/>
                  </a:moveTo>
                  <a:lnTo>
                    <a:pt x="751199" y="723708"/>
                  </a:lnTo>
                  <a:lnTo>
                    <a:pt x="756238" y="723708"/>
                  </a:lnTo>
                  <a:lnTo>
                    <a:pt x="758038" y="723708"/>
                  </a:lnTo>
                  <a:lnTo>
                    <a:pt x="761637" y="720467"/>
                  </a:lnTo>
                  <a:close/>
                  <a:moveTo>
                    <a:pt x="9646650" y="694076"/>
                  </a:moveTo>
                  <a:lnTo>
                    <a:pt x="9601642" y="733688"/>
                  </a:lnTo>
                  <a:lnTo>
                    <a:pt x="9558434" y="773659"/>
                  </a:lnTo>
                  <a:lnTo>
                    <a:pt x="9516667" y="815071"/>
                  </a:lnTo>
                  <a:lnTo>
                    <a:pt x="9476700" y="856483"/>
                  </a:lnTo>
                  <a:lnTo>
                    <a:pt x="9456176" y="877369"/>
                  </a:lnTo>
                  <a:lnTo>
                    <a:pt x="9464818" y="873768"/>
                  </a:lnTo>
                  <a:lnTo>
                    <a:pt x="9466618" y="872327"/>
                  </a:lnTo>
                  <a:lnTo>
                    <a:pt x="9480300" y="858283"/>
                  </a:lnTo>
                  <a:lnTo>
                    <a:pt x="9487142" y="853242"/>
                  </a:lnTo>
                  <a:lnTo>
                    <a:pt x="9492543" y="851441"/>
                  </a:lnTo>
                  <a:lnTo>
                    <a:pt x="9499384" y="851441"/>
                  </a:lnTo>
                  <a:lnTo>
                    <a:pt x="9504785" y="853242"/>
                  </a:lnTo>
                  <a:lnTo>
                    <a:pt x="9522068" y="825514"/>
                  </a:lnTo>
                  <a:lnTo>
                    <a:pt x="9541151" y="799587"/>
                  </a:lnTo>
                  <a:lnTo>
                    <a:pt x="9561675" y="775460"/>
                  </a:lnTo>
                  <a:lnTo>
                    <a:pt x="9585799" y="754574"/>
                  </a:lnTo>
                  <a:lnTo>
                    <a:pt x="9601642" y="740530"/>
                  </a:lnTo>
                  <a:lnTo>
                    <a:pt x="9617125" y="726846"/>
                  </a:lnTo>
                  <a:lnTo>
                    <a:pt x="9631167" y="711361"/>
                  </a:lnTo>
                  <a:close/>
                  <a:moveTo>
                    <a:pt x="1488360" y="654578"/>
                  </a:moveTo>
                  <a:lnTo>
                    <a:pt x="1476122" y="658178"/>
                  </a:lnTo>
                  <a:lnTo>
                    <a:pt x="1467483" y="665019"/>
                  </a:lnTo>
                  <a:lnTo>
                    <a:pt x="1450206" y="679061"/>
                  </a:lnTo>
                  <a:lnTo>
                    <a:pt x="1432929" y="690943"/>
                  </a:lnTo>
                  <a:lnTo>
                    <a:pt x="1453805" y="680501"/>
                  </a:lnTo>
                  <a:lnTo>
                    <a:pt x="1471083" y="668620"/>
                  </a:lnTo>
                  <a:lnTo>
                    <a:pt x="1479721" y="663219"/>
                  </a:lnTo>
                  <a:close/>
                  <a:moveTo>
                    <a:pt x="1060749" y="639095"/>
                  </a:moveTo>
                  <a:lnTo>
                    <a:pt x="1047071" y="645936"/>
                  </a:lnTo>
                  <a:lnTo>
                    <a:pt x="1029794" y="652777"/>
                  </a:lnTo>
                  <a:lnTo>
                    <a:pt x="1007477" y="665019"/>
                  </a:lnTo>
                  <a:lnTo>
                    <a:pt x="1002078" y="668620"/>
                  </a:lnTo>
                  <a:lnTo>
                    <a:pt x="997039" y="671860"/>
                  </a:lnTo>
                  <a:lnTo>
                    <a:pt x="991640" y="680501"/>
                  </a:lnTo>
                  <a:lnTo>
                    <a:pt x="990200" y="689143"/>
                  </a:lnTo>
                  <a:lnTo>
                    <a:pt x="1021155" y="670060"/>
                  </a:lnTo>
                  <a:lnTo>
                    <a:pt x="1033393" y="661419"/>
                  </a:lnTo>
                  <a:lnTo>
                    <a:pt x="1043472" y="650977"/>
                  </a:lnTo>
                  <a:lnTo>
                    <a:pt x="1052110" y="644136"/>
                  </a:lnTo>
                  <a:close/>
                  <a:moveTo>
                    <a:pt x="9326193" y="631418"/>
                  </a:moveTo>
                  <a:lnTo>
                    <a:pt x="9274344" y="685434"/>
                  </a:lnTo>
                  <a:lnTo>
                    <a:pt x="9246619" y="712802"/>
                  </a:lnTo>
                  <a:lnTo>
                    <a:pt x="9220694" y="738729"/>
                  </a:lnTo>
                  <a:lnTo>
                    <a:pt x="9231136" y="738729"/>
                  </a:lnTo>
                  <a:lnTo>
                    <a:pt x="9239777" y="737289"/>
                  </a:lnTo>
                  <a:lnTo>
                    <a:pt x="9244818" y="735488"/>
                  </a:lnTo>
                  <a:lnTo>
                    <a:pt x="9252020" y="721444"/>
                  </a:lnTo>
                  <a:lnTo>
                    <a:pt x="9262101" y="705960"/>
                  </a:lnTo>
                  <a:lnTo>
                    <a:pt x="9276144" y="692276"/>
                  </a:lnTo>
                  <a:lnTo>
                    <a:pt x="9291627" y="680032"/>
                  </a:lnTo>
                  <a:lnTo>
                    <a:pt x="9303869" y="671390"/>
                  </a:lnTo>
                  <a:lnTo>
                    <a:pt x="9312150" y="660947"/>
                  </a:lnTo>
                  <a:lnTo>
                    <a:pt x="9319352" y="650504"/>
                  </a:lnTo>
                  <a:lnTo>
                    <a:pt x="9324393" y="640061"/>
                  </a:lnTo>
                  <a:close/>
                  <a:moveTo>
                    <a:pt x="4567593" y="622242"/>
                  </a:moveTo>
                  <a:lnTo>
                    <a:pt x="4560748" y="625842"/>
                  </a:lnTo>
                  <a:lnTo>
                    <a:pt x="4550299" y="630882"/>
                  </a:lnTo>
                  <a:lnTo>
                    <a:pt x="4543454" y="639523"/>
                  </a:lnTo>
                  <a:close/>
                  <a:moveTo>
                    <a:pt x="3293470" y="612811"/>
                  </a:moveTo>
                  <a:lnTo>
                    <a:pt x="3288430" y="614612"/>
                  </a:lnTo>
                  <a:lnTo>
                    <a:pt x="3267554" y="623253"/>
                  </a:lnTo>
                  <a:lnTo>
                    <a:pt x="3269354" y="625053"/>
                  </a:lnTo>
                  <a:lnTo>
                    <a:pt x="3271153" y="628654"/>
                  </a:lnTo>
                  <a:lnTo>
                    <a:pt x="3274753" y="626854"/>
                  </a:lnTo>
                  <a:lnTo>
                    <a:pt x="3284831" y="620012"/>
                  </a:lnTo>
                  <a:close/>
                  <a:moveTo>
                    <a:pt x="3310747" y="604170"/>
                  </a:moveTo>
                  <a:lnTo>
                    <a:pt x="3302108" y="607771"/>
                  </a:lnTo>
                  <a:lnTo>
                    <a:pt x="3310747" y="614612"/>
                  </a:lnTo>
                  <a:lnTo>
                    <a:pt x="3312547" y="612811"/>
                  </a:lnTo>
                  <a:close/>
                  <a:moveTo>
                    <a:pt x="9352117" y="600450"/>
                  </a:moveTo>
                  <a:lnTo>
                    <a:pt x="9327993" y="628177"/>
                  </a:lnTo>
                  <a:lnTo>
                    <a:pt x="9338435" y="628177"/>
                  </a:lnTo>
                  <a:lnTo>
                    <a:pt x="9347077" y="622776"/>
                  </a:lnTo>
                  <a:lnTo>
                    <a:pt x="9348877" y="610893"/>
                  </a:lnTo>
                  <a:close/>
                  <a:moveTo>
                    <a:pt x="2488999" y="595529"/>
                  </a:moveTo>
                  <a:lnTo>
                    <a:pt x="2424929" y="628654"/>
                  </a:lnTo>
                  <a:lnTo>
                    <a:pt x="2426369" y="628654"/>
                  </a:lnTo>
                  <a:lnTo>
                    <a:pt x="2469922" y="612811"/>
                  </a:lnTo>
                  <a:lnTo>
                    <a:pt x="2492239" y="605970"/>
                  </a:lnTo>
                  <a:close/>
                  <a:moveTo>
                    <a:pt x="3394253" y="573206"/>
                  </a:moveTo>
                  <a:lnTo>
                    <a:pt x="3366538" y="583647"/>
                  </a:lnTo>
                  <a:lnTo>
                    <a:pt x="3338822" y="592288"/>
                  </a:lnTo>
                  <a:lnTo>
                    <a:pt x="3368338" y="583647"/>
                  </a:lnTo>
                  <a:close/>
                  <a:moveTo>
                    <a:pt x="2532192" y="573206"/>
                  </a:moveTo>
                  <a:lnTo>
                    <a:pt x="2497638" y="590488"/>
                  </a:lnTo>
                  <a:lnTo>
                    <a:pt x="2497638" y="602370"/>
                  </a:lnTo>
                  <a:lnTo>
                    <a:pt x="2514915" y="592288"/>
                  </a:lnTo>
                  <a:lnTo>
                    <a:pt x="2521754" y="586888"/>
                  </a:lnTo>
                  <a:lnTo>
                    <a:pt x="2528592" y="580047"/>
                  </a:lnTo>
                  <a:close/>
                  <a:moveTo>
                    <a:pt x="3608779" y="571405"/>
                  </a:moveTo>
                  <a:lnTo>
                    <a:pt x="3589702" y="578246"/>
                  </a:lnTo>
                  <a:lnTo>
                    <a:pt x="3371577" y="661419"/>
                  </a:lnTo>
                  <a:lnTo>
                    <a:pt x="3255676" y="706425"/>
                  </a:lnTo>
                  <a:lnTo>
                    <a:pt x="3143014" y="751432"/>
                  </a:lnTo>
                  <a:lnTo>
                    <a:pt x="3035751" y="796439"/>
                  </a:lnTo>
                  <a:lnTo>
                    <a:pt x="2933887" y="841445"/>
                  </a:lnTo>
                  <a:lnTo>
                    <a:pt x="2932088" y="843246"/>
                  </a:lnTo>
                  <a:lnTo>
                    <a:pt x="2926689" y="855488"/>
                  </a:lnTo>
                  <a:lnTo>
                    <a:pt x="2921650" y="869170"/>
                  </a:lnTo>
                  <a:lnTo>
                    <a:pt x="2921650" y="872770"/>
                  </a:lnTo>
                  <a:lnTo>
                    <a:pt x="2933887" y="864129"/>
                  </a:lnTo>
                  <a:lnTo>
                    <a:pt x="2940726" y="860528"/>
                  </a:lnTo>
                  <a:lnTo>
                    <a:pt x="2949365" y="858728"/>
                  </a:lnTo>
                  <a:lnTo>
                    <a:pt x="2958004" y="858728"/>
                  </a:lnTo>
                  <a:lnTo>
                    <a:pt x="2968442" y="860528"/>
                  </a:lnTo>
                  <a:lnTo>
                    <a:pt x="2973481" y="846846"/>
                  </a:lnTo>
                  <a:lnTo>
                    <a:pt x="2978520" y="838205"/>
                  </a:lnTo>
                  <a:lnTo>
                    <a:pt x="2987159" y="838205"/>
                  </a:lnTo>
                  <a:lnTo>
                    <a:pt x="3001197" y="836405"/>
                  </a:lnTo>
                  <a:lnTo>
                    <a:pt x="3014875" y="832804"/>
                  </a:lnTo>
                  <a:lnTo>
                    <a:pt x="3030352" y="825963"/>
                  </a:lnTo>
                  <a:lnTo>
                    <a:pt x="3049788" y="817322"/>
                  </a:lnTo>
                  <a:lnTo>
                    <a:pt x="3063466" y="810481"/>
                  </a:lnTo>
                  <a:lnTo>
                    <a:pt x="3078944" y="803640"/>
                  </a:lnTo>
                  <a:lnTo>
                    <a:pt x="3092982" y="800039"/>
                  </a:lnTo>
                  <a:lnTo>
                    <a:pt x="3105220" y="798239"/>
                  </a:lnTo>
                  <a:lnTo>
                    <a:pt x="3106660" y="796439"/>
                  </a:lnTo>
                  <a:lnTo>
                    <a:pt x="3110259" y="789598"/>
                  </a:lnTo>
                  <a:lnTo>
                    <a:pt x="3146613" y="789598"/>
                  </a:lnTo>
                  <a:lnTo>
                    <a:pt x="3146613" y="786357"/>
                  </a:lnTo>
                  <a:lnTo>
                    <a:pt x="3156691" y="774115"/>
                  </a:lnTo>
                  <a:lnTo>
                    <a:pt x="3174329" y="774115"/>
                  </a:lnTo>
                  <a:lnTo>
                    <a:pt x="3181168" y="774115"/>
                  </a:lnTo>
                  <a:lnTo>
                    <a:pt x="3186207" y="770515"/>
                  </a:lnTo>
                  <a:lnTo>
                    <a:pt x="3200245" y="766914"/>
                  </a:lnTo>
                  <a:lnTo>
                    <a:pt x="3215722" y="758273"/>
                  </a:lnTo>
                  <a:lnTo>
                    <a:pt x="3231559" y="749632"/>
                  </a:lnTo>
                  <a:lnTo>
                    <a:pt x="3257475" y="723708"/>
                  </a:lnTo>
                  <a:lnTo>
                    <a:pt x="3262515" y="723708"/>
                  </a:lnTo>
                  <a:lnTo>
                    <a:pt x="3269354" y="723708"/>
                  </a:lnTo>
                  <a:lnTo>
                    <a:pt x="3276192" y="725508"/>
                  </a:lnTo>
                  <a:lnTo>
                    <a:pt x="3277992" y="725508"/>
                  </a:lnTo>
                  <a:lnTo>
                    <a:pt x="3286631" y="723708"/>
                  </a:lnTo>
                  <a:lnTo>
                    <a:pt x="3295269" y="723708"/>
                  </a:lnTo>
                  <a:lnTo>
                    <a:pt x="3303908" y="721908"/>
                  </a:lnTo>
                  <a:lnTo>
                    <a:pt x="3312547" y="718667"/>
                  </a:lnTo>
                  <a:lnTo>
                    <a:pt x="3319745" y="715067"/>
                  </a:lnTo>
                  <a:lnTo>
                    <a:pt x="3330184" y="710026"/>
                  </a:lnTo>
                  <a:lnTo>
                    <a:pt x="3337023" y="704625"/>
                  </a:lnTo>
                  <a:lnTo>
                    <a:pt x="3340262" y="701385"/>
                  </a:lnTo>
                  <a:lnTo>
                    <a:pt x="3340262" y="694544"/>
                  </a:lnTo>
                  <a:lnTo>
                    <a:pt x="3347461" y="690943"/>
                  </a:lnTo>
                  <a:lnTo>
                    <a:pt x="3352500" y="689143"/>
                  </a:lnTo>
                  <a:lnTo>
                    <a:pt x="3362939" y="679061"/>
                  </a:lnTo>
                  <a:lnTo>
                    <a:pt x="3362939" y="687703"/>
                  </a:lnTo>
                  <a:lnTo>
                    <a:pt x="3376976" y="687703"/>
                  </a:lnTo>
                  <a:lnTo>
                    <a:pt x="3390654" y="689143"/>
                  </a:lnTo>
                  <a:lnTo>
                    <a:pt x="3390654" y="690943"/>
                  </a:lnTo>
                  <a:lnTo>
                    <a:pt x="3394253" y="682302"/>
                  </a:lnTo>
                  <a:lnTo>
                    <a:pt x="3402532" y="675461"/>
                  </a:lnTo>
                  <a:lnTo>
                    <a:pt x="3416570" y="668620"/>
                  </a:lnTo>
                  <a:lnTo>
                    <a:pt x="3437087" y="663219"/>
                  </a:lnTo>
                  <a:lnTo>
                    <a:pt x="3463362" y="654578"/>
                  </a:lnTo>
                  <a:lnTo>
                    <a:pt x="3492877" y="647737"/>
                  </a:lnTo>
                  <a:lnTo>
                    <a:pt x="3506555" y="640536"/>
                  </a:lnTo>
                  <a:lnTo>
                    <a:pt x="3520593" y="631894"/>
                  </a:lnTo>
                  <a:lnTo>
                    <a:pt x="3534271" y="621453"/>
                  </a:lnTo>
                  <a:lnTo>
                    <a:pt x="3542909" y="612811"/>
                  </a:lnTo>
                  <a:lnTo>
                    <a:pt x="3547948" y="609571"/>
                  </a:lnTo>
                  <a:lnTo>
                    <a:pt x="3568825" y="609571"/>
                  </a:lnTo>
                  <a:lnTo>
                    <a:pt x="3568825" y="600930"/>
                  </a:lnTo>
                  <a:lnTo>
                    <a:pt x="3572065" y="593729"/>
                  </a:lnTo>
                  <a:lnTo>
                    <a:pt x="3577464" y="588688"/>
                  </a:lnTo>
                  <a:lnTo>
                    <a:pt x="3584303" y="585447"/>
                  </a:lnTo>
                  <a:lnTo>
                    <a:pt x="3591142" y="583647"/>
                  </a:lnTo>
                  <a:lnTo>
                    <a:pt x="3606979" y="578246"/>
                  </a:lnTo>
                  <a:lnTo>
                    <a:pt x="3606979" y="575006"/>
                  </a:lnTo>
                  <a:close/>
                  <a:moveTo>
                    <a:pt x="9381643" y="567680"/>
                  </a:moveTo>
                  <a:lnTo>
                    <a:pt x="9366160" y="584965"/>
                  </a:lnTo>
                  <a:lnTo>
                    <a:pt x="9373001" y="583165"/>
                  </a:lnTo>
                  <a:lnTo>
                    <a:pt x="9387044" y="576323"/>
                  </a:lnTo>
                  <a:lnTo>
                    <a:pt x="9388844" y="576323"/>
                  </a:lnTo>
                  <a:close/>
                  <a:moveTo>
                    <a:pt x="469004" y="533600"/>
                  </a:moveTo>
                  <a:lnTo>
                    <a:pt x="468086" y="535765"/>
                  </a:lnTo>
                  <a:lnTo>
                    <a:pt x="462165" y="540441"/>
                  </a:lnTo>
                  <a:lnTo>
                    <a:pt x="458566" y="545481"/>
                  </a:lnTo>
                  <a:lnTo>
                    <a:pt x="460365" y="545481"/>
                  </a:lnTo>
                  <a:lnTo>
                    <a:pt x="463965" y="545481"/>
                  </a:lnTo>
                  <a:lnTo>
                    <a:pt x="468086" y="535765"/>
                  </a:lnTo>
                  <a:lnTo>
                    <a:pt x="469004" y="535040"/>
                  </a:lnTo>
                  <a:close/>
                  <a:moveTo>
                    <a:pt x="3525632" y="526399"/>
                  </a:moveTo>
                  <a:lnTo>
                    <a:pt x="3496117" y="535040"/>
                  </a:lnTo>
                  <a:lnTo>
                    <a:pt x="3494317" y="536840"/>
                  </a:lnTo>
                  <a:lnTo>
                    <a:pt x="3499716" y="540441"/>
                  </a:lnTo>
                  <a:lnTo>
                    <a:pt x="3501516" y="542241"/>
                  </a:lnTo>
                  <a:close/>
                  <a:moveTo>
                    <a:pt x="3357899" y="517757"/>
                  </a:moveTo>
                  <a:lnTo>
                    <a:pt x="3347461" y="523158"/>
                  </a:lnTo>
                  <a:lnTo>
                    <a:pt x="3356099" y="521358"/>
                  </a:lnTo>
                  <a:close/>
                  <a:moveTo>
                    <a:pt x="9674375" y="513665"/>
                  </a:moveTo>
                  <a:lnTo>
                    <a:pt x="9532510" y="664548"/>
                  </a:lnTo>
                  <a:lnTo>
                    <a:pt x="9499384" y="699118"/>
                  </a:lnTo>
                  <a:lnTo>
                    <a:pt x="9402527" y="804988"/>
                  </a:lnTo>
                  <a:lnTo>
                    <a:pt x="9303869" y="906897"/>
                  </a:lnTo>
                  <a:lnTo>
                    <a:pt x="9272543" y="940027"/>
                  </a:lnTo>
                  <a:lnTo>
                    <a:pt x="9250219" y="967395"/>
                  </a:lnTo>
                  <a:lnTo>
                    <a:pt x="9253820" y="965954"/>
                  </a:lnTo>
                  <a:lnTo>
                    <a:pt x="9262101" y="960553"/>
                  </a:lnTo>
                  <a:lnTo>
                    <a:pt x="9267503" y="953711"/>
                  </a:lnTo>
                  <a:lnTo>
                    <a:pt x="9270743" y="946869"/>
                  </a:lnTo>
                  <a:lnTo>
                    <a:pt x="9276144" y="940027"/>
                  </a:lnTo>
                  <a:lnTo>
                    <a:pt x="9282985" y="932825"/>
                  </a:lnTo>
                  <a:lnTo>
                    <a:pt x="9291627" y="927783"/>
                  </a:lnTo>
                  <a:lnTo>
                    <a:pt x="9303869" y="919141"/>
                  </a:lnTo>
                  <a:lnTo>
                    <a:pt x="9312150" y="915540"/>
                  </a:lnTo>
                  <a:lnTo>
                    <a:pt x="9319352" y="913739"/>
                  </a:lnTo>
                  <a:lnTo>
                    <a:pt x="9322592" y="913739"/>
                  </a:lnTo>
                  <a:lnTo>
                    <a:pt x="9324393" y="911939"/>
                  </a:lnTo>
                  <a:lnTo>
                    <a:pt x="9327993" y="905097"/>
                  </a:lnTo>
                  <a:lnTo>
                    <a:pt x="9331594" y="898255"/>
                  </a:lnTo>
                  <a:lnTo>
                    <a:pt x="9336635" y="891413"/>
                  </a:lnTo>
                  <a:lnTo>
                    <a:pt x="9341676" y="884211"/>
                  </a:lnTo>
                  <a:lnTo>
                    <a:pt x="9350677" y="873768"/>
                  </a:lnTo>
                  <a:lnTo>
                    <a:pt x="9355718" y="870527"/>
                  </a:lnTo>
                  <a:lnTo>
                    <a:pt x="9364360" y="863685"/>
                  </a:lnTo>
                  <a:lnTo>
                    <a:pt x="9373001" y="855042"/>
                  </a:lnTo>
                  <a:lnTo>
                    <a:pt x="9383443" y="844599"/>
                  </a:lnTo>
                  <a:lnTo>
                    <a:pt x="9398926" y="832356"/>
                  </a:lnTo>
                  <a:lnTo>
                    <a:pt x="9423050" y="808229"/>
                  </a:lnTo>
                  <a:lnTo>
                    <a:pt x="9448975" y="778701"/>
                  </a:lnTo>
                  <a:lnTo>
                    <a:pt x="9511626" y="716403"/>
                  </a:lnTo>
                  <a:lnTo>
                    <a:pt x="9523868" y="716403"/>
                  </a:lnTo>
                  <a:lnTo>
                    <a:pt x="9525309" y="707760"/>
                  </a:lnTo>
                  <a:lnTo>
                    <a:pt x="9530709" y="700918"/>
                  </a:lnTo>
                  <a:lnTo>
                    <a:pt x="9553033" y="680032"/>
                  </a:lnTo>
                  <a:lnTo>
                    <a:pt x="9561675" y="666348"/>
                  </a:lnTo>
                  <a:lnTo>
                    <a:pt x="9575717" y="650504"/>
                  </a:lnTo>
                  <a:lnTo>
                    <a:pt x="9594441" y="628177"/>
                  </a:lnTo>
                  <a:lnTo>
                    <a:pt x="9604883" y="617734"/>
                  </a:lnTo>
                  <a:lnTo>
                    <a:pt x="9617125" y="607291"/>
                  </a:lnTo>
                  <a:lnTo>
                    <a:pt x="9634408" y="588206"/>
                  </a:lnTo>
                  <a:lnTo>
                    <a:pt x="9651691" y="569121"/>
                  </a:lnTo>
                  <a:lnTo>
                    <a:pt x="9658892" y="560478"/>
                  </a:lnTo>
                  <a:lnTo>
                    <a:pt x="9665733" y="551836"/>
                  </a:lnTo>
                  <a:lnTo>
                    <a:pt x="9669334" y="541753"/>
                  </a:lnTo>
                  <a:lnTo>
                    <a:pt x="9672575" y="531310"/>
                  </a:lnTo>
                  <a:lnTo>
                    <a:pt x="9674375" y="522667"/>
                  </a:lnTo>
                  <a:close/>
                  <a:moveTo>
                    <a:pt x="2670770" y="507316"/>
                  </a:moveTo>
                  <a:lnTo>
                    <a:pt x="2533992" y="573206"/>
                  </a:lnTo>
                  <a:lnTo>
                    <a:pt x="2542630" y="575006"/>
                  </a:lnTo>
                  <a:lnTo>
                    <a:pt x="2554508" y="576806"/>
                  </a:lnTo>
                  <a:lnTo>
                    <a:pt x="2561707" y="576806"/>
                  </a:lnTo>
                  <a:lnTo>
                    <a:pt x="2566747" y="575006"/>
                  </a:lnTo>
                  <a:lnTo>
                    <a:pt x="2570346" y="571405"/>
                  </a:lnTo>
                  <a:lnTo>
                    <a:pt x="2603100" y="540441"/>
                  </a:lnTo>
                  <a:lnTo>
                    <a:pt x="2608140" y="540441"/>
                  </a:lnTo>
                  <a:lnTo>
                    <a:pt x="2623977" y="540441"/>
                  </a:lnTo>
                  <a:lnTo>
                    <a:pt x="2635855" y="538640"/>
                  </a:lnTo>
                  <a:lnTo>
                    <a:pt x="2644494" y="535040"/>
                  </a:lnTo>
                  <a:lnTo>
                    <a:pt x="2653492" y="531799"/>
                  </a:lnTo>
                  <a:lnTo>
                    <a:pt x="2654932" y="524598"/>
                  </a:lnTo>
                  <a:lnTo>
                    <a:pt x="2660332" y="517757"/>
                  </a:lnTo>
                  <a:lnTo>
                    <a:pt x="2663571" y="512717"/>
                  </a:lnTo>
                  <a:close/>
                  <a:moveTo>
                    <a:pt x="650775" y="507316"/>
                  </a:moveTo>
                  <a:lnTo>
                    <a:pt x="558990" y="575006"/>
                  </a:lnTo>
                  <a:lnTo>
                    <a:pt x="545312" y="586888"/>
                  </a:lnTo>
                  <a:lnTo>
                    <a:pt x="528035" y="600930"/>
                  </a:lnTo>
                  <a:lnTo>
                    <a:pt x="510397" y="611371"/>
                  </a:lnTo>
                  <a:lnTo>
                    <a:pt x="491320" y="621453"/>
                  </a:lnTo>
                  <a:lnTo>
                    <a:pt x="477643" y="630454"/>
                  </a:lnTo>
                  <a:lnTo>
                    <a:pt x="470804" y="635495"/>
                  </a:lnTo>
                  <a:lnTo>
                    <a:pt x="465405" y="642336"/>
                  </a:lnTo>
                  <a:lnTo>
                    <a:pt x="508598" y="618212"/>
                  </a:lnTo>
                  <a:lnTo>
                    <a:pt x="553950" y="592288"/>
                  </a:lnTo>
                  <a:lnTo>
                    <a:pt x="581666" y="575006"/>
                  </a:lnTo>
                  <a:lnTo>
                    <a:pt x="607582" y="554123"/>
                  </a:lnTo>
                  <a:lnTo>
                    <a:pt x="629898" y="531799"/>
                  </a:lnTo>
                  <a:close/>
                  <a:moveTo>
                    <a:pt x="3804227" y="496874"/>
                  </a:moveTo>
                  <a:lnTo>
                    <a:pt x="3698764" y="536840"/>
                  </a:lnTo>
                  <a:lnTo>
                    <a:pt x="3702004" y="540441"/>
                  </a:lnTo>
                  <a:lnTo>
                    <a:pt x="3707403" y="535040"/>
                  </a:lnTo>
                  <a:lnTo>
                    <a:pt x="3712442" y="533600"/>
                  </a:lnTo>
                  <a:lnTo>
                    <a:pt x="3726120" y="531799"/>
                  </a:lnTo>
                  <a:lnTo>
                    <a:pt x="3731519" y="533600"/>
                  </a:lnTo>
                  <a:lnTo>
                    <a:pt x="3738358" y="536840"/>
                  </a:lnTo>
                  <a:lnTo>
                    <a:pt x="3745557" y="540441"/>
                  </a:lnTo>
                  <a:lnTo>
                    <a:pt x="3757435" y="549082"/>
                  </a:lnTo>
                  <a:lnTo>
                    <a:pt x="3767873" y="538640"/>
                  </a:lnTo>
                  <a:lnTo>
                    <a:pt x="3767873" y="560964"/>
                  </a:lnTo>
                  <a:lnTo>
                    <a:pt x="3774712" y="564564"/>
                  </a:lnTo>
                  <a:lnTo>
                    <a:pt x="3783711" y="566365"/>
                  </a:lnTo>
                  <a:lnTo>
                    <a:pt x="3800988" y="566365"/>
                  </a:lnTo>
                  <a:lnTo>
                    <a:pt x="3800988" y="538640"/>
                  </a:lnTo>
                  <a:lnTo>
                    <a:pt x="3802428" y="507316"/>
                  </a:lnTo>
                  <a:close/>
                  <a:moveTo>
                    <a:pt x="2911211" y="495074"/>
                  </a:moveTo>
                  <a:lnTo>
                    <a:pt x="2862619" y="515957"/>
                  </a:lnTo>
                  <a:lnTo>
                    <a:pt x="2698126" y="588688"/>
                  </a:lnTo>
                  <a:lnTo>
                    <a:pt x="2601301" y="633695"/>
                  </a:lnTo>
                  <a:lnTo>
                    <a:pt x="2506276" y="680501"/>
                  </a:lnTo>
                  <a:lnTo>
                    <a:pt x="2412691" y="727308"/>
                  </a:lnTo>
                  <a:lnTo>
                    <a:pt x="2322705" y="775916"/>
                  </a:lnTo>
                  <a:lnTo>
                    <a:pt x="2317307" y="789598"/>
                  </a:lnTo>
                  <a:lnTo>
                    <a:pt x="2329545" y="782757"/>
                  </a:lnTo>
                  <a:lnTo>
                    <a:pt x="2341782" y="775916"/>
                  </a:lnTo>
                  <a:lnTo>
                    <a:pt x="2364099" y="763674"/>
                  </a:lnTo>
                  <a:lnTo>
                    <a:pt x="2364099" y="770515"/>
                  </a:lnTo>
                  <a:lnTo>
                    <a:pt x="2404053" y="751432"/>
                  </a:lnTo>
                  <a:lnTo>
                    <a:pt x="2443646" y="730549"/>
                  </a:lnTo>
                  <a:lnTo>
                    <a:pt x="2483600" y="708226"/>
                  </a:lnTo>
                  <a:lnTo>
                    <a:pt x="2523553" y="684102"/>
                  </a:lnTo>
                  <a:lnTo>
                    <a:pt x="2547670" y="670060"/>
                  </a:lnTo>
                  <a:lnTo>
                    <a:pt x="2547670" y="687703"/>
                  </a:lnTo>
                  <a:lnTo>
                    <a:pt x="2559908" y="677261"/>
                  </a:lnTo>
                  <a:lnTo>
                    <a:pt x="2571786" y="666819"/>
                  </a:lnTo>
                  <a:lnTo>
                    <a:pt x="2580424" y="659978"/>
                  </a:lnTo>
                  <a:lnTo>
                    <a:pt x="2590863" y="652777"/>
                  </a:lnTo>
                  <a:lnTo>
                    <a:pt x="2597701" y="650977"/>
                  </a:lnTo>
                  <a:lnTo>
                    <a:pt x="2604901" y="650977"/>
                  </a:lnTo>
                  <a:lnTo>
                    <a:pt x="2611739" y="652777"/>
                  </a:lnTo>
                  <a:lnTo>
                    <a:pt x="2618578" y="654578"/>
                  </a:lnTo>
                  <a:lnTo>
                    <a:pt x="2620378" y="645936"/>
                  </a:lnTo>
                  <a:lnTo>
                    <a:pt x="2625417" y="639095"/>
                  </a:lnTo>
                  <a:lnTo>
                    <a:pt x="2630816" y="633695"/>
                  </a:lnTo>
                  <a:lnTo>
                    <a:pt x="2639454" y="631894"/>
                  </a:lnTo>
                  <a:lnTo>
                    <a:pt x="2649893" y="631894"/>
                  </a:lnTo>
                  <a:lnTo>
                    <a:pt x="2658531" y="630454"/>
                  </a:lnTo>
                  <a:lnTo>
                    <a:pt x="2665371" y="626854"/>
                  </a:lnTo>
                  <a:lnTo>
                    <a:pt x="2668970" y="621453"/>
                  </a:lnTo>
                  <a:lnTo>
                    <a:pt x="2677609" y="616412"/>
                  </a:lnTo>
                  <a:lnTo>
                    <a:pt x="2688047" y="612811"/>
                  </a:lnTo>
                  <a:lnTo>
                    <a:pt x="2699925" y="609571"/>
                  </a:lnTo>
                  <a:lnTo>
                    <a:pt x="2703525" y="599129"/>
                  </a:lnTo>
                  <a:lnTo>
                    <a:pt x="2708564" y="593729"/>
                  </a:lnTo>
                  <a:lnTo>
                    <a:pt x="2713962" y="590488"/>
                  </a:lnTo>
                  <a:lnTo>
                    <a:pt x="2719002" y="590488"/>
                  </a:lnTo>
                  <a:lnTo>
                    <a:pt x="2724041" y="588688"/>
                  </a:lnTo>
                  <a:lnTo>
                    <a:pt x="2729440" y="588688"/>
                  </a:lnTo>
                  <a:lnTo>
                    <a:pt x="2734480" y="593729"/>
                  </a:lnTo>
                  <a:lnTo>
                    <a:pt x="2738079" y="597329"/>
                  </a:lnTo>
                  <a:lnTo>
                    <a:pt x="2739879" y="592288"/>
                  </a:lnTo>
                  <a:lnTo>
                    <a:pt x="2741318" y="586888"/>
                  </a:lnTo>
                  <a:lnTo>
                    <a:pt x="2744918" y="581847"/>
                  </a:lnTo>
                  <a:lnTo>
                    <a:pt x="2750317" y="578246"/>
                  </a:lnTo>
                  <a:lnTo>
                    <a:pt x="2757156" y="576806"/>
                  </a:lnTo>
                  <a:lnTo>
                    <a:pt x="2763995" y="573206"/>
                  </a:lnTo>
                  <a:lnTo>
                    <a:pt x="2772634" y="573206"/>
                  </a:lnTo>
                  <a:lnTo>
                    <a:pt x="2781272" y="573206"/>
                  </a:lnTo>
                  <a:lnTo>
                    <a:pt x="2788471" y="566365"/>
                  </a:lnTo>
                  <a:lnTo>
                    <a:pt x="2795310" y="559523"/>
                  </a:lnTo>
                  <a:lnTo>
                    <a:pt x="2803948" y="552322"/>
                  </a:lnTo>
                  <a:lnTo>
                    <a:pt x="2814387" y="549082"/>
                  </a:lnTo>
                  <a:lnTo>
                    <a:pt x="2829864" y="542241"/>
                  </a:lnTo>
                  <a:lnTo>
                    <a:pt x="2848941" y="533600"/>
                  </a:lnTo>
                  <a:lnTo>
                    <a:pt x="2866218" y="526399"/>
                  </a:lnTo>
                  <a:lnTo>
                    <a:pt x="2886735" y="517757"/>
                  </a:lnTo>
                  <a:lnTo>
                    <a:pt x="2892134" y="514157"/>
                  </a:lnTo>
                  <a:lnTo>
                    <a:pt x="2898973" y="510916"/>
                  </a:lnTo>
                  <a:lnTo>
                    <a:pt x="2904372" y="504075"/>
                  </a:lnTo>
                  <a:lnTo>
                    <a:pt x="2909411" y="496874"/>
                  </a:lnTo>
                  <a:close/>
                  <a:moveTo>
                    <a:pt x="547111" y="474551"/>
                  </a:moveTo>
                  <a:lnTo>
                    <a:pt x="526235" y="488233"/>
                  </a:lnTo>
                  <a:lnTo>
                    <a:pt x="539913" y="484992"/>
                  </a:lnTo>
                  <a:close/>
                  <a:moveTo>
                    <a:pt x="8827864" y="472253"/>
                  </a:moveTo>
                  <a:lnTo>
                    <a:pt x="8801579" y="496380"/>
                  </a:lnTo>
                  <a:lnTo>
                    <a:pt x="8812021" y="499981"/>
                  </a:lnTo>
                  <a:lnTo>
                    <a:pt x="8822463" y="503582"/>
                  </a:lnTo>
                  <a:lnTo>
                    <a:pt x="8822463" y="499981"/>
                  </a:lnTo>
                  <a:lnTo>
                    <a:pt x="8824263" y="491338"/>
                  </a:lnTo>
                  <a:lnTo>
                    <a:pt x="8827864" y="480895"/>
                  </a:lnTo>
                  <a:close/>
                  <a:moveTo>
                    <a:pt x="3473800" y="462309"/>
                  </a:moveTo>
                  <a:lnTo>
                    <a:pt x="3440686" y="477791"/>
                  </a:lnTo>
                  <a:lnTo>
                    <a:pt x="3447525" y="479592"/>
                  </a:lnTo>
                  <a:lnTo>
                    <a:pt x="3449324" y="477791"/>
                  </a:lnTo>
                  <a:lnTo>
                    <a:pt x="3456163" y="475991"/>
                  </a:lnTo>
                  <a:lnTo>
                    <a:pt x="3468401" y="470950"/>
                  </a:lnTo>
                  <a:lnTo>
                    <a:pt x="3485679" y="464109"/>
                  </a:lnTo>
                  <a:lnTo>
                    <a:pt x="3487478" y="462309"/>
                  </a:lnTo>
                  <a:close/>
                  <a:moveTo>
                    <a:pt x="9611724" y="453167"/>
                  </a:moveTo>
                  <a:lnTo>
                    <a:pt x="9549793" y="517266"/>
                  </a:lnTo>
                  <a:lnTo>
                    <a:pt x="9475259" y="591807"/>
                  </a:lnTo>
                  <a:lnTo>
                    <a:pt x="9366160" y="702719"/>
                  </a:lnTo>
                  <a:lnTo>
                    <a:pt x="9310710" y="761416"/>
                  </a:lnTo>
                  <a:lnTo>
                    <a:pt x="9253820" y="822273"/>
                  </a:lnTo>
                  <a:lnTo>
                    <a:pt x="9237977" y="835957"/>
                  </a:lnTo>
                  <a:lnTo>
                    <a:pt x="9217093" y="853242"/>
                  </a:lnTo>
                  <a:lnTo>
                    <a:pt x="9173886" y="898255"/>
                  </a:lnTo>
                  <a:lnTo>
                    <a:pt x="9151202" y="922382"/>
                  </a:lnTo>
                  <a:lnTo>
                    <a:pt x="9135719" y="940027"/>
                  </a:lnTo>
                  <a:lnTo>
                    <a:pt x="9120236" y="960553"/>
                  </a:lnTo>
                  <a:lnTo>
                    <a:pt x="9115195" y="970996"/>
                  </a:lnTo>
                  <a:lnTo>
                    <a:pt x="9113395" y="981439"/>
                  </a:lnTo>
                  <a:lnTo>
                    <a:pt x="9115195" y="993322"/>
                  </a:lnTo>
                  <a:lnTo>
                    <a:pt x="9116996" y="998724"/>
                  </a:lnTo>
                  <a:lnTo>
                    <a:pt x="9147961" y="972796"/>
                  </a:lnTo>
                  <a:lnTo>
                    <a:pt x="9168485" y="957312"/>
                  </a:lnTo>
                  <a:lnTo>
                    <a:pt x="9168485" y="955511"/>
                  </a:lnTo>
                  <a:lnTo>
                    <a:pt x="9182527" y="943268"/>
                  </a:lnTo>
                  <a:lnTo>
                    <a:pt x="9196210" y="927783"/>
                  </a:lnTo>
                  <a:lnTo>
                    <a:pt x="9206652" y="908698"/>
                  </a:lnTo>
                  <a:lnTo>
                    <a:pt x="9217093" y="889612"/>
                  </a:lnTo>
                  <a:lnTo>
                    <a:pt x="9222494" y="880970"/>
                  </a:lnTo>
                  <a:lnTo>
                    <a:pt x="9231136" y="880970"/>
                  </a:lnTo>
                  <a:lnTo>
                    <a:pt x="9236177" y="875568"/>
                  </a:lnTo>
                  <a:lnTo>
                    <a:pt x="9246619" y="875568"/>
                  </a:lnTo>
                  <a:lnTo>
                    <a:pt x="9252020" y="858283"/>
                  </a:lnTo>
                  <a:lnTo>
                    <a:pt x="9262101" y="842799"/>
                  </a:lnTo>
                  <a:lnTo>
                    <a:pt x="9274344" y="830916"/>
                  </a:lnTo>
                  <a:lnTo>
                    <a:pt x="9289827" y="820473"/>
                  </a:lnTo>
                  <a:lnTo>
                    <a:pt x="9302069" y="811830"/>
                  </a:lnTo>
                  <a:lnTo>
                    <a:pt x="9308910" y="801387"/>
                  </a:lnTo>
                  <a:lnTo>
                    <a:pt x="9307109" y="797786"/>
                  </a:lnTo>
                  <a:lnTo>
                    <a:pt x="9307109" y="792745"/>
                  </a:lnTo>
                  <a:lnTo>
                    <a:pt x="9307109" y="785903"/>
                  </a:lnTo>
                  <a:lnTo>
                    <a:pt x="9310710" y="780501"/>
                  </a:lnTo>
                  <a:lnTo>
                    <a:pt x="9315751" y="773659"/>
                  </a:lnTo>
                  <a:lnTo>
                    <a:pt x="9322592" y="770058"/>
                  </a:lnTo>
                  <a:lnTo>
                    <a:pt x="9338435" y="763216"/>
                  </a:lnTo>
                  <a:lnTo>
                    <a:pt x="9353918" y="752773"/>
                  </a:lnTo>
                  <a:lnTo>
                    <a:pt x="9357519" y="747372"/>
                  </a:lnTo>
                  <a:lnTo>
                    <a:pt x="9360759" y="740530"/>
                  </a:lnTo>
                  <a:lnTo>
                    <a:pt x="9366160" y="720004"/>
                  </a:lnTo>
                  <a:lnTo>
                    <a:pt x="9367960" y="711361"/>
                  </a:lnTo>
                  <a:lnTo>
                    <a:pt x="9376602" y="707760"/>
                  </a:lnTo>
                  <a:lnTo>
                    <a:pt x="9395685" y="702719"/>
                  </a:lnTo>
                  <a:lnTo>
                    <a:pt x="9402527" y="699118"/>
                  </a:lnTo>
                  <a:lnTo>
                    <a:pt x="9407567" y="694076"/>
                  </a:lnTo>
                  <a:lnTo>
                    <a:pt x="9426651" y="666348"/>
                  </a:lnTo>
                  <a:lnTo>
                    <a:pt x="9430251" y="660947"/>
                  </a:lnTo>
                  <a:lnTo>
                    <a:pt x="9442134" y="641861"/>
                  </a:lnTo>
                  <a:lnTo>
                    <a:pt x="9457616" y="624576"/>
                  </a:lnTo>
                  <a:lnTo>
                    <a:pt x="9468058" y="615934"/>
                  </a:lnTo>
                  <a:lnTo>
                    <a:pt x="9476700" y="609092"/>
                  </a:lnTo>
                  <a:lnTo>
                    <a:pt x="9487142" y="601890"/>
                  </a:lnTo>
                  <a:lnTo>
                    <a:pt x="9497583" y="598649"/>
                  </a:lnTo>
                  <a:lnTo>
                    <a:pt x="9528909" y="559038"/>
                  </a:lnTo>
                  <a:lnTo>
                    <a:pt x="9547993" y="534551"/>
                  </a:lnTo>
                  <a:lnTo>
                    <a:pt x="9568516" y="510424"/>
                  </a:lnTo>
                  <a:close/>
                  <a:moveTo>
                    <a:pt x="8877913" y="451367"/>
                  </a:moveTo>
                  <a:lnTo>
                    <a:pt x="8874312" y="461810"/>
                  </a:lnTo>
                  <a:lnTo>
                    <a:pt x="8887995" y="463610"/>
                  </a:lnTo>
                  <a:lnTo>
                    <a:pt x="8879353" y="454968"/>
                  </a:lnTo>
                  <a:close/>
                  <a:moveTo>
                    <a:pt x="3056628" y="432785"/>
                  </a:moveTo>
                  <a:lnTo>
                    <a:pt x="2937127" y="483192"/>
                  </a:lnTo>
                  <a:lnTo>
                    <a:pt x="2937127" y="491833"/>
                  </a:lnTo>
                  <a:lnTo>
                    <a:pt x="2945766" y="486433"/>
                  </a:lnTo>
                  <a:lnTo>
                    <a:pt x="2956204" y="483192"/>
                  </a:lnTo>
                  <a:lnTo>
                    <a:pt x="2973481" y="477791"/>
                  </a:lnTo>
                  <a:lnTo>
                    <a:pt x="2985719" y="477791"/>
                  </a:lnTo>
                  <a:lnTo>
                    <a:pt x="2995798" y="475991"/>
                  </a:lnTo>
                  <a:lnTo>
                    <a:pt x="3004436" y="470950"/>
                  </a:lnTo>
                  <a:lnTo>
                    <a:pt x="3009835" y="465910"/>
                  </a:lnTo>
                  <a:lnTo>
                    <a:pt x="3013075" y="458709"/>
                  </a:lnTo>
                  <a:lnTo>
                    <a:pt x="3021713" y="458709"/>
                  </a:lnTo>
                  <a:lnTo>
                    <a:pt x="3027113" y="458709"/>
                  </a:lnTo>
                  <a:lnTo>
                    <a:pt x="3033951" y="457268"/>
                  </a:lnTo>
                  <a:lnTo>
                    <a:pt x="3040790" y="453668"/>
                  </a:lnTo>
                  <a:lnTo>
                    <a:pt x="3044390" y="451867"/>
                  </a:lnTo>
                  <a:lnTo>
                    <a:pt x="3046189" y="448627"/>
                  </a:lnTo>
                  <a:lnTo>
                    <a:pt x="3049788" y="439986"/>
                  </a:lnTo>
                  <a:close/>
                  <a:moveTo>
                    <a:pt x="9387044" y="432281"/>
                  </a:moveTo>
                  <a:lnTo>
                    <a:pt x="9322592" y="499981"/>
                  </a:lnTo>
                  <a:lnTo>
                    <a:pt x="9258861" y="567680"/>
                  </a:lnTo>
                  <a:lnTo>
                    <a:pt x="9253820" y="572722"/>
                  </a:lnTo>
                  <a:lnTo>
                    <a:pt x="9165244" y="660947"/>
                  </a:lnTo>
                  <a:lnTo>
                    <a:pt x="9153002" y="674991"/>
                  </a:lnTo>
                  <a:lnTo>
                    <a:pt x="9142920" y="688675"/>
                  </a:lnTo>
                  <a:lnTo>
                    <a:pt x="9134279" y="702719"/>
                  </a:lnTo>
                  <a:lnTo>
                    <a:pt x="9128878" y="720004"/>
                  </a:lnTo>
                  <a:lnTo>
                    <a:pt x="9154802" y="695517"/>
                  </a:lnTo>
                  <a:lnTo>
                    <a:pt x="9178927" y="671390"/>
                  </a:lnTo>
                  <a:lnTo>
                    <a:pt x="9201611" y="645462"/>
                  </a:lnTo>
                  <a:lnTo>
                    <a:pt x="9224295" y="617734"/>
                  </a:lnTo>
                  <a:lnTo>
                    <a:pt x="9255260" y="579564"/>
                  </a:lnTo>
                  <a:lnTo>
                    <a:pt x="9284785" y="546794"/>
                  </a:lnTo>
                  <a:lnTo>
                    <a:pt x="9313951" y="519066"/>
                  </a:lnTo>
                  <a:lnTo>
                    <a:pt x="9340235" y="493139"/>
                  </a:lnTo>
                  <a:lnTo>
                    <a:pt x="9353918" y="477294"/>
                  </a:lnTo>
                  <a:lnTo>
                    <a:pt x="9367960" y="461810"/>
                  </a:lnTo>
                  <a:lnTo>
                    <a:pt x="9378402" y="448126"/>
                  </a:lnTo>
                  <a:close/>
                  <a:moveTo>
                    <a:pt x="2521754" y="431344"/>
                  </a:moveTo>
                  <a:lnTo>
                    <a:pt x="2464523" y="457268"/>
                  </a:lnTo>
                  <a:lnTo>
                    <a:pt x="2466323" y="462309"/>
                  </a:lnTo>
                  <a:lnTo>
                    <a:pt x="2483600" y="451867"/>
                  </a:lnTo>
                  <a:lnTo>
                    <a:pt x="2504476" y="443226"/>
                  </a:lnTo>
                  <a:lnTo>
                    <a:pt x="2513115" y="436385"/>
                  </a:lnTo>
                  <a:close/>
                  <a:moveTo>
                    <a:pt x="3084343" y="420903"/>
                  </a:moveTo>
                  <a:lnTo>
                    <a:pt x="3073905" y="424503"/>
                  </a:lnTo>
                  <a:lnTo>
                    <a:pt x="3084343" y="424503"/>
                  </a:lnTo>
                  <a:close/>
                  <a:moveTo>
                    <a:pt x="3804227" y="410461"/>
                  </a:moveTo>
                  <a:lnTo>
                    <a:pt x="3793789" y="414062"/>
                  </a:lnTo>
                  <a:lnTo>
                    <a:pt x="3804227" y="417302"/>
                  </a:lnTo>
                  <a:close/>
                  <a:moveTo>
                    <a:pt x="3112059" y="408661"/>
                  </a:moveTo>
                  <a:lnTo>
                    <a:pt x="3106660" y="410461"/>
                  </a:lnTo>
                  <a:lnTo>
                    <a:pt x="3108459" y="412262"/>
                  </a:lnTo>
                  <a:close/>
                  <a:moveTo>
                    <a:pt x="1398374" y="401820"/>
                  </a:moveTo>
                  <a:lnTo>
                    <a:pt x="1376058" y="422703"/>
                  </a:lnTo>
                  <a:lnTo>
                    <a:pt x="1351582" y="443226"/>
                  </a:lnTo>
                  <a:lnTo>
                    <a:pt x="1323866" y="462309"/>
                  </a:lnTo>
                  <a:lnTo>
                    <a:pt x="1296511" y="479592"/>
                  </a:lnTo>
                  <a:lnTo>
                    <a:pt x="1261957" y="498674"/>
                  </a:lnTo>
                  <a:lnTo>
                    <a:pt x="1232441" y="517757"/>
                  </a:lnTo>
                  <a:lnTo>
                    <a:pt x="1206166" y="535040"/>
                  </a:lnTo>
                  <a:lnTo>
                    <a:pt x="1182049" y="552322"/>
                  </a:lnTo>
                  <a:lnTo>
                    <a:pt x="1152534" y="571405"/>
                  </a:lnTo>
                  <a:lnTo>
                    <a:pt x="1125178" y="593729"/>
                  </a:lnTo>
                  <a:lnTo>
                    <a:pt x="1098903" y="614612"/>
                  </a:lnTo>
                  <a:lnTo>
                    <a:pt x="1067948" y="633695"/>
                  </a:lnTo>
                  <a:lnTo>
                    <a:pt x="1079826" y="626854"/>
                  </a:lnTo>
                  <a:lnTo>
                    <a:pt x="1095663" y="621453"/>
                  </a:lnTo>
                  <a:lnTo>
                    <a:pt x="1112940" y="616412"/>
                  </a:lnTo>
                  <a:lnTo>
                    <a:pt x="1132017" y="611371"/>
                  </a:lnTo>
                  <a:lnTo>
                    <a:pt x="1135617" y="597329"/>
                  </a:lnTo>
                  <a:lnTo>
                    <a:pt x="1137057" y="592288"/>
                  </a:lnTo>
                  <a:lnTo>
                    <a:pt x="1140656" y="586888"/>
                  </a:lnTo>
                  <a:lnTo>
                    <a:pt x="1147495" y="583647"/>
                  </a:lnTo>
                  <a:lnTo>
                    <a:pt x="1154334" y="581847"/>
                  </a:lnTo>
                  <a:lnTo>
                    <a:pt x="1159733" y="581847"/>
                  </a:lnTo>
                  <a:lnTo>
                    <a:pt x="1164772" y="580047"/>
                  </a:lnTo>
                  <a:lnTo>
                    <a:pt x="1171611" y="576806"/>
                  </a:lnTo>
                  <a:lnTo>
                    <a:pt x="1178450" y="571405"/>
                  </a:lnTo>
                  <a:lnTo>
                    <a:pt x="1190688" y="557723"/>
                  </a:lnTo>
                  <a:lnTo>
                    <a:pt x="1197527" y="552322"/>
                  </a:lnTo>
                  <a:lnTo>
                    <a:pt x="1204366" y="549082"/>
                  </a:lnTo>
                  <a:lnTo>
                    <a:pt x="1209765" y="545481"/>
                  </a:lnTo>
                  <a:lnTo>
                    <a:pt x="1216604" y="549082"/>
                  </a:lnTo>
                  <a:lnTo>
                    <a:pt x="1222003" y="549082"/>
                  </a:lnTo>
                  <a:lnTo>
                    <a:pt x="1225242" y="549082"/>
                  </a:lnTo>
                  <a:lnTo>
                    <a:pt x="1228842" y="549082"/>
                  </a:lnTo>
                  <a:lnTo>
                    <a:pt x="1230641" y="547282"/>
                  </a:lnTo>
                  <a:lnTo>
                    <a:pt x="1242880" y="529999"/>
                  </a:lnTo>
                  <a:lnTo>
                    <a:pt x="1251518" y="521358"/>
                  </a:lnTo>
                  <a:lnTo>
                    <a:pt x="1265196" y="507316"/>
                  </a:lnTo>
                  <a:lnTo>
                    <a:pt x="1284273" y="493634"/>
                  </a:lnTo>
                  <a:lnTo>
                    <a:pt x="1305149" y="477791"/>
                  </a:lnTo>
                  <a:lnTo>
                    <a:pt x="1329265" y="462309"/>
                  </a:lnTo>
                  <a:lnTo>
                    <a:pt x="1356981" y="443226"/>
                  </a:lnTo>
                  <a:lnTo>
                    <a:pt x="1384697" y="422703"/>
                  </a:lnTo>
                  <a:lnTo>
                    <a:pt x="1401974" y="408661"/>
                  </a:lnTo>
                  <a:close/>
                  <a:moveTo>
                    <a:pt x="4888240" y="400832"/>
                  </a:moveTo>
                  <a:lnTo>
                    <a:pt x="4879593" y="404432"/>
                  </a:lnTo>
                  <a:lnTo>
                    <a:pt x="4869145" y="407672"/>
                  </a:lnTo>
                  <a:lnTo>
                    <a:pt x="4860499" y="414873"/>
                  </a:lnTo>
                  <a:lnTo>
                    <a:pt x="4834559" y="431793"/>
                  </a:lnTo>
                  <a:lnTo>
                    <a:pt x="4812221" y="447634"/>
                  </a:lnTo>
                  <a:lnTo>
                    <a:pt x="4774032" y="474995"/>
                  </a:lnTo>
                  <a:lnTo>
                    <a:pt x="4742688" y="499476"/>
                  </a:lnTo>
                  <a:lnTo>
                    <a:pt x="4713145" y="522157"/>
                  </a:lnTo>
                  <a:lnTo>
                    <a:pt x="4687205" y="542678"/>
                  </a:lnTo>
                  <a:lnTo>
                    <a:pt x="4659464" y="565359"/>
                  </a:lnTo>
                  <a:lnTo>
                    <a:pt x="4651177" y="570400"/>
                  </a:lnTo>
                  <a:lnTo>
                    <a:pt x="4716748" y="535838"/>
                  </a:lnTo>
                  <a:lnTo>
                    <a:pt x="4763584" y="508117"/>
                  </a:lnTo>
                  <a:lnTo>
                    <a:pt x="4806817" y="478595"/>
                  </a:lnTo>
                  <a:lnTo>
                    <a:pt x="4845007" y="449074"/>
                  </a:lnTo>
                  <a:lnTo>
                    <a:pt x="4877792" y="418113"/>
                  </a:lnTo>
                  <a:lnTo>
                    <a:pt x="4888240" y="407672"/>
                  </a:lnTo>
                  <a:lnTo>
                    <a:pt x="4898688" y="400832"/>
                  </a:lnTo>
                  <a:close/>
                  <a:moveTo>
                    <a:pt x="3489278" y="393179"/>
                  </a:moveTo>
                  <a:lnTo>
                    <a:pt x="3480640" y="396779"/>
                  </a:lnTo>
                  <a:lnTo>
                    <a:pt x="3485679" y="400020"/>
                  </a:lnTo>
                  <a:close/>
                  <a:moveTo>
                    <a:pt x="9674375" y="392670"/>
                  </a:moveTo>
                  <a:lnTo>
                    <a:pt x="9665733" y="401312"/>
                  </a:lnTo>
                  <a:lnTo>
                    <a:pt x="9672575" y="401312"/>
                  </a:lnTo>
                  <a:close/>
                  <a:moveTo>
                    <a:pt x="1106101" y="384537"/>
                  </a:moveTo>
                  <a:lnTo>
                    <a:pt x="1076586" y="405421"/>
                  </a:lnTo>
                  <a:lnTo>
                    <a:pt x="1045271" y="429544"/>
                  </a:lnTo>
                  <a:lnTo>
                    <a:pt x="1003878" y="460509"/>
                  </a:lnTo>
                  <a:lnTo>
                    <a:pt x="1014316" y="457268"/>
                  </a:lnTo>
                  <a:lnTo>
                    <a:pt x="1022955" y="451867"/>
                  </a:lnTo>
                  <a:lnTo>
                    <a:pt x="1031593" y="445026"/>
                  </a:lnTo>
                  <a:lnTo>
                    <a:pt x="1040232" y="436385"/>
                  </a:lnTo>
                  <a:lnTo>
                    <a:pt x="1053910" y="424503"/>
                  </a:lnTo>
                  <a:lnTo>
                    <a:pt x="1069387" y="414062"/>
                  </a:lnTo>
                  <a:lnTo>
                    <a:pt x="1087024" y="405421"/>
                  </a:lnTo>
                  <a:lnTo>
                    <a:pt x="1106101" y="396779"/>
                  </a:lnTo>
                  <a:close/>
                  <a:moveTo>
                    <a:pt x="972563" y="377696"/>
                  </a:moveTo>
                  <a:lnTo>
                    <a:pt x="970879" y="379982"/>
                  </a:lnTo>
                  <a:lnTo>
                    <a:pt x="929370" y="407221"/>
                  </a:lnTo>
                  <a:lnTo>
                    <a:pt x="884377" y="438185"/>
                  </a:lnTo>
                  <a:lnTo>
                    <a:pt x="841184" y="470950"/>
                  </a:lnTo>
                  <a:lnTo>
                    <a:pt x="796191" y="505515"/>
                  </a:lnTo>
                  <a:lnTo>
                    <a:pt x="716644" y="566365"/>
                  </a:lnTo>
                  <a:lnTo>
                    <a:pt x="631698" y="626854"/>
                  </a:lnTo>
                  <a:lnTo>
                    <a:pt x="543512" y="684102"/>
                  </a:lnTo>
                  <a:lnTo>
                    <a:pt x="451727" y="739190"/>
                  </a:lnTo>
                  <a:lnTo>
                    <a:pt x="451727" y="753232"/>
                  </a:lnTo>
                  <a:lnTo>
                    <a:pt x="451727" y="766914"/>
                  </a:lnTo>
                  <a:lnTo>
                    <a:pt x="456766" y="765474"/>
                  </a:lnTo>
                  <a:lnTo>
                    <a:pt x="474043" y="761874"/>
                  </a:lnTo>
                  <a:lnTo>
                    <a:pt x="488081" y="756833"/>
                  </a:lnTo>
                  <a:lnTo>
                    <a:pt x="501759" y="746391"/>
                  </a:lnTo>
                  <a:lnTo>
                    <a:pt x="515797" y="735950"/>
                  </a:lnTo>
                  <a:lnTo>
                    <a:pt x="531274" y="721908"/>
                  </a:lnTo>
                  <a:lnTo>
                    <a:pt x="547111" y="710026"/>
                  </a:lnTo>
                  <a:lnTo>
                    <a:pt x="576267" y="690943"/>
                  </a:lnTo>
                  <a:lnTo>
                    <a:pt x="583466" y="685902"/>
                  </a:lnTo>
                  <a:lnTo>
                    <a:pt x="593544" y="673660"/>
                  </a:lnTo>
                  <a:lnTo>
                    <a:pt x="597143" y="668620"/>
                  </a:lnTo>
                  <a:lnTo>
                    <a:pt x="600743" y="663219"/>
                  </a:lnTo>
                  <a:lnTo>
                    <a:pt x="605782" y="659978"/>
                  </a:lnTo>
                  <a:lnTo>
                    <a:pt x="610821" y="658178"/>
                  </a:lnTo>
                  <a:lnTo>
                    <a:pt x="617660" y="658178"/>
                  </a:lnTo>
                  <a:lnTo>
                    <a:pt x="626299" y="658178"/>
                  </a:lnTo>
                  <a:lnTo>
                    <a:pt x="631698" y="649537"/>
                  </a:lnTo>
                  <a:lnTo>
                    <a:pt x="638537" y="642336"/>
                  </a:lnTo>
                  <a:lnTo>
                    <a:pt x="647175" y="637295"/>
                  </a:lnTo>
                  <a:lnTo>
                    <a:pt x="655814" y="631894"/>
                  </a:lnTo>
                  <a:lnTo>
                    <a:pt x="661213" y="630454"/>
                  </a:lnTo>
                  <a:lnTo>
                    <a:pt x="664453" y="626854"/>
                  </a:lnTo>
                  <a:lnTo>
                    <a:pt x="666252" y="623253"/>
                  </a:lnTo>
                  <a:lnTo>
                    <a:pt x="669852" y="620012"/>
                  </a:lnTo>
                  <a:lnTo>
                    <a:pt x="676691" y="595529"/>
                  </a:lnTo>
                  <a:lnTo>
                    <a:pt x="682090" y="600930"/>
                  </a:lnTo>
                  <a:lnTo>
                    <a:pt x="680290" y="597329"/>
                  </a:lnTo>
                  <a:lnTo>
                    <a:pt x="692168" y="590488"/>
                  </a:lnTo>
                  <a:lnTo>
                    <a:pt x="699367" y="586888"/>
                  </a:lnTo>
                  <a:lnTo>
                    <a:pt x="708006" y="580047"/>
                  </a:lnTo>
                  <a:lnTo>
                    <a:pt x="719884" y="575006"/>
                  </a:lnTo>
                  <a:lnTo>
                    <a:pt x="728522" y="569605"/>
                  </a:lnTo>
                  <a:lnTo>
                    <a:pt x="740760" y="560964"/>
                  </a:lnTo>
                  <a:lnTo>
                    <a:pt x="763077" y="549082"/>
                  </a:lnTo>
                  <a:lnTo>
                    <a:pt x="763077" y="559523"/>
                  </a:lnTo>
                  <a:lnTo>
                    <a:pt x="764876" y="557723"/>
                  </a:lnTo>
                  <a:lnTo>
                    <a:pt x="768476" y="554123"/>
                  </a:lnTo>
                  <a:lnTo>
                    <a:pt x="768476" y="542241"/>
                  </a:lnTo>
                  <a:lnTo>
                    <a:pt x="778914" y="540441"/>
                  </a:lnTo>
                  <a:lnTo>
                    <a:pt x="788993" y="536840"/>
                  </a:lnTo>
                  <a:lnTo>
                    <a:pt x="797991" y="533600"/>
                  </a:lnTo>
                  <a:lnTo>
                    <a:pt x="806630" y="528199"/>
                  </a:lnTo>
                  <a:lnTo>
                    <a:pt x="815268" y="521358"/>
                  </a:lnTo>
                  <a:lnTo>
                    <a:pt x="822107" y="512717"/>
                  </a:lnTo>
                  <a:lnTo>
                    <a:pt x="827506" y="504075"/>
                  </a:lnTo>
                  <a:lnTo>
                    <a:pt x="836145" y="493634"/>
                  </a:lnTo>
                  <a:lnTo>
                    <a:pt x="844784" y="483192"/>
                  </a:lnTo>
                  <a:lnTo>
                    <a:pt x="863860" y="465910"/>
                  </a:lnTo>
                  <a:lnTo>
                    <a:pt x="879338" y="451867"/>
                  </a:lnTo>
                  <a:lnTo>
                    <a:pt x="886177" y="446827"/>
                  </a:lnTo>
                  <a:lnTo>
                    <a:pt x="893016" y="441426"/>
                  </a:lnTo>
                  <a:lnTo>
                    <a:pt x="901654" y="438185"/>
                  </a:lnTo>
                  <a:lnTo>
                    <a:pt x="910293" y="434585"/>
                  </a:lnTo>
                  <a:lnTo>
                    <a:pt x="910293" y="432785"/>
                  </a:lnTo>
                  <a:lnTo>
                    <a:pt x="910293" y="424503"/>
                  </a:lnTo>
                  <a:lnTo>
                    <a:pt x="917132" y="419103"/>
                  </a:lnTo>
                  <a:lnTo>
                    <a:pt x="941608" y="405421"/>
                  </a:lnTo>
                  <a:lnTo>
                    <a:pt x="958885" y="393179"/>
                  </a:lnTo>
                  <a:lnTo>
                    <a:pt x="967524" y="384537"/>
                  </a:lnTo>
                  <a:lnTo>
                    <a:pt x="970879" y="379982"/>
                  </a:lnTo>
                  <a:lnTo>
                    <a:pt x="974363" y="377696"/>
                  </a:lnTo>
                  <a:close/>
                  <a:moveTo>
                    <a:pt x="9327993" y="369983"/>
                  </a:moveTo>
                  <a:lnTo>
                    <a:pt x="9291627" y="408154"/>
                  </a:lnTo>
                  <a:lnTo>
                    <a:pt x="9250219" y="448126"/>
                  </a:lnTo>
                  <a:lnTo>
                    <a:pt x="9225735" y="472253"/>
                  </a:lnTo>
                  <a:lnTo>
                    <a:pt x="9205211" y="494579"/>
                  </a:lnTo>
                  <a:lnTo>
                    <a:pt x="9186128" y="515465"/>
                  </a:lnTo>
                  <a:lnTo>
                    <a:pt x="9170285" y="536351"/>
                  </a:lnTo>
                  <a:lnTo>
                    <a:pt x="9161644" y="550395"/>
                  </a:lnTo>
                  <a:lnTo>
                    <a:pt x="9153002" y="562279"/>
                  </a:lnTo>
                  <a:lnTo>
                    <a:pt x="9149761" y="567680"/>
                  </a:lnTo>
                  <a:lnTo>
                    <a:pt x="9158403" y="564079"/>
                  </a:lnTo>
                  <a:lnTo>
                    <a:pt x="9159843" y="557237"/>
                  </a:lnTo>
                  <a:lnTo>
                    <a:pt x="9163444" y="550395"/>
                  </a:lnTo>
                  <a:lnTo>
                    <a:pt x="9168485" y="543193"/>
                  </a:lnTo>
                  <a:lnTo>
                    <a:pt x="9175686" y="536351"/>
                  </a:lnTo>
                  <a:lnTo>
                    <a:pt x="9184328" y="527709"/>
                  </a:lnTo>
                  <a:lnTo>
                    <a:pt x="9192969" y="520867"/>
                  </a:lnTo>
                  <a:lnTo>
                    <a:pt x="9201611" y="517266"/>
                  </a:lnTo>
                  <a:lnTo>
                    <a:pt x="9210252" y="513665"/>
                  </a:lnTo>
                  <a:lnTo>
                    <a:pt x="9218894" y="496380"/>
                  </a:lnTo>
                  <a:lnTo>
                    <a:pt x="9227535" y="480895"/>
                  </a:lnTo>
                  <a:lnTo>
                    <a:pt x="9236177" y="466851"/>
                  </a:lnTo>
                  <a:lnTo>
                    <a:pt x="9248419" y="454968"/>
                  </a:lnTo>
                  <a:lnTo>
                    <a:pt x="9252020" y="451367"/>
                  </a:lnTo>
                  <a:lnTo>
                    <a:pt x="9289827" y="413556"/>
                  </a:lnTo>
                  <a:lnTo>
                    <a:pt x="9295227" y="409955"/>
                  </a:lnTo>
                  <a:lnTo>
                    <a:pt x="9300268" y="408154"/>
                  </a:lnTo>
                  <a:lnTo>
                    <a:pt x="9305309" y="404914"/>
                  </a:lnTo>
                  <a:lnTo>
                    <a:pt x="9313951" y="392670"/>
                  </a:lnTo>
                  <a:lnTo>
                    <a:pt x="9319352" y="384028"/>
                  </a:lnTo>
                  <a:lnTo>
                    <a:pt x="9324393" y="377186"/>
                  </a:lnTo>
                  <a:close/>
                  <a:moveTo>
                    <a:pt x="2672569" y="363654"/>
                  </a:moveTo>
                  <a:lnTo>
                    <a:pt x="2597701" y="396779"/>
                  </a:lnTo>
                  <a:lnTo>
                    <a:pt x="2551269" y="417302"/>
                  </a:lnTo>
                  <a:lnTo>
                    <a:pt x="2575385" y="414062"/>
                  </a:lnTo>
                  <a:lnTo>
                    <a:pt x="2599501" y="407221"/>
                  </a:lnTo>
                  <a:lnTo>
                    <a:pt x="2622178" y="396779"/>
                  </a:lnTo>
                  <a:lnTo>
                    <a:pt x="2646294" y="380937"/>
                  </a:lnTo>
                  <a:close/>
                  <a:moveTo>
                    <a:pt x="3214282" y="361854"/>
                  </a:moveTo>
                  <a:lnTo>
                    <a:pt x="3193406" y="372296"/>
                  </a:lnTo>
                  <a:lnTo>
                    <a:pt x="3187126" y="375053"/>
                  </a:lnTo>
                  <a:lnTo>
                    <a:pt x="3184767" y="375896"/>
                  </a:lnTo>
                  <a:lnTo>
                    <a:pt x="3184027" y="376415"/>
                  </a:lnTo>
                  <a:lnTo>
                    <a:pt x="3134375" y="398219"/>
                  </a:lnTo>
                  <a:lnTo>
                    <a:pt x="3136175" y="398219"/>
                  </a:lnTo>
                  <a:lnTo>
                    <a:pt x="3148053" y="400020"/>
                  </a:lnTo>
                  <a:lnTo>
                    <a:pt x="3153452" y="403620"/>
                  </a:lnTo>
                  <a:lnTo>
                    <a:pt x="3172529" y="388138"/>
                  </a:lnTo>
                  <a:lnTo>
                    <a:pt x="3177568" y="380937"/>
                  </a:lnTo>
                  <a:lnTo>
                    <a:pt x="3184027" y="376415"/>
                  </a:lnTo>
                  <a:lnTo>
                    <a:pt x="3187126" y="375053"/>
                  </a:lnTo>
                  <a:lnTo>
                    <a:pt x="3194846" y="372296"/>
                  </a:lnTo>
                  <a:lnTo>
                    <a:pt x="3207083" y="370495"/>
                  </a:lnTo>
                  <a:lnTo>
                    <a:pt x="3210683" y="367255"/>
                  </a:lnTo>
                  <a:lnTo>
                    <a:pt x="3214282" y="363654"/>
                  </a:lnTo>
                  <a:close/>
                  <a:moveTo>
                    <a:pt x="832546" y="361854"/>
                  </a:moveTo>
                  <a:lnTo>
                    <a:pt x="775315" y="408661"/>
                  </a:lnTo>
                  <a:lnTo>
                    <a:pt x="714844" y="457268"/>
                  </a:lnTo>
                  <a:lnTo>
                    <a:pt x="666252" y="493634"/>
                  </a:lnTo>
                  <a:lnTo>
                    <a:pt x="674891" y="502275"/>
                  </a:lnTo>
                  <a:lnTo>
                    <a:pt x="678490" y="504075"/>
                  </a:lnTo>
                  <a:lnTo>
                    <a:pt x="683529" y="498674"/>
                  </a:lnTo>
                  <a:lnTo>
                    <a:pt x="697567" y="483192"/>
                  </a:lnTo>
                  <a:lnTo>
                    <a:pt x="709805" y="465910"/>
                  </a:lnTo>
                  <a:lnTo>
                    <a:pt x="714844" y="457268"/>
                  </a:lnTo>
                  <a:lnTo>
                    <a:pt x="727082" y="460509"/>
                  </a:lnTo>
                  <a:lnTo>
                    <a:pt x="732122" y="462309"/>
                  </a:lnTo>
                  <a:lnTo>
                    <a:pt x="738961" y="446827"/>
                  </a:lnTo>
                  <a:lnTo>
                    <a:pt x="745799" y="436385"/>
                  </a:lnTo>
                  <a:lnTo>
                    <a:pt x="749399" y="432785"/>
                  </a:lnTo>
                  <a:lnTo>
                    <a:pt x="777114" y="432785"/>
                  </a:lnTo>
                  <a:lnTo>
                    <a:pt x="785753" y="422703"/>
                  </a:lnTo>
                  <a:lnTo>
                    <a:pt x="797991" y="408661"/>
                  </a:lnTo>
                  <a:lnTo>
                    <a:pt x="815268" y="393179"/>
                  </a:lnTo>
                  <a:lnTo>
                    <a:pt x="823907" y="386338"/>
                  </a:lnTo>
                  <a:lnTo>
                    <a:pt x="834345" y="380937"/>
                  </a:lnTo>
                  <a:lnTo>
                    <a:pt x="837585" y="375896"/>
                  </a:lnTo>
                  <a:lnTo>
                    <a:pt x="842984" y="372296"/>
                  </a:lnTo>
                  <a:close/>
                  <a:moveTo>
                    <a:pt x="1311988" y="355013"/>
                  </a:moveTo>
                  <a:lnTo>
                    <a:pt x="1235681" y="400020"/>
                  </a:lnTo>
                  <a:lnTo>
                    <a:pt x="1157933" y="445026"/>
                  </a:lnTo>
                  <a:lnTo>
                    <a:pt x="1057509" y="510916"/>
                  </a:lnTo>
                  <a:lnTo>
                    <a:pt x="955286" y="583647"/>
                  </a:lnTo>
                  <a:lnTo>
                    <a:pt x="960685" y="588688"/>
                  </a:lnTo>
                  <a:lnTo>
                    <a:pt x="962485" y="597329"/>
                  </a:lnTo>
                  <a:lnTo>
                    <a:pt x="963924" y="602370"/>
                  </a:lnTo>
                  <a:lnTo>
                    <a:pt x="1002078" y="578246"/>
                  </a:lnTo>
                  <a:lnTo>
                    <a:pt x="1038432" y="554123"/>
                  </a:lnTo>
                  <a:lnTo>
                    <a:pt x="1057509" y="540441"/>
                  </a:lnTo>
                  <a:lnTo>
                    <a:pt x="1072987" y="526399"/>
                  </a:lnTo>
                  <a:lnTo>
                    <a:pt x="1087024" y="512717"/>
                  </a:lnTo>
                  <a:lnTo>
                    <a:pt x="1098903" y="496874"/>
                  </a:lnTo>
                  <a:lnTo>
                    <a:pt x="1104302" y="490033"/>
                  </a:lnTo>
                  <a:lnTo>
                    <a:pt x="1133817" y="490033"/>
                  </a:lnTo>
                  <a:lnTo>
                    <a:pt x="1152534" y="472751"/>
                  </a:lnTo>
                  <a:lnTo>
                    <a:pt x="1180249" y="450067"/>
                  </a:lnTo>
                  <a:lnTo>
                    <a:pt x="1188888" y="443226"/>
                  </a:lnTo>
                  <a:lnTo>
                    <a:pt x="1202926" y="436385"/>
                  </a:lnTo>
                  <a:lnTo>
                    <a:pt x="1220203" y="429544"/>
                  </a:lnTo>
                  <a:lnTo>
                    <a:pt x="1239280" y="425944"/>
                  </a:lnTo>
                  <a:lnTo>
                    <a:pt x="1251518" y="414062"/>
                  </a:lnTo>
                  <a:lnTo>
                    <a:pt x="1265196" y="396779"/>
                  </a:lnTo>
                  <a:lnTo>
                    <a:pt x="1284273" y="377696"/>
                  </a:lnTo>
                  <a:lnTo>
                    <a:pt x="1306589" y="358614"/>
                  </a:lnTo>
                  <a:close/>
                  <a:moveTo>
                    <a:pt x="3240198" y="349612"/>
                  </a:moveTo>
                  <a:lnTo>
                    <a:pt x="3224361" y="356813"/>
                  </a:lnTo>
                  <a:lnTo>
                    <a:pt x="3224361" y="358614"/>
                  </a:lnTo>
                  <a:lnTo>
                    <a:pt x="3234799" y="356813"/>
                  </a:lnTo>
                  <a:lnTo>
                    <a:pt x="3234799" y="355013"/>
                  </a:lnTo>
                  <a:close/>
                  <a:moveTo>
                    <a:pt x="740760" y="330529"/>
                  </a:moveTo>
                  <a:lnTo>
                    <a:pt x="727082" y="339531"/>
                  </a:lnTo>
                  <a:lnTo>
                    <a:pt x="738961" y="337730"/>
                  </a:lnTo>
                  <a:lnTo>
                    <a:pt x="744360" y="335930"/>
                  </a:lnTo>
                  <a:lnTo>
                    <a:pt x="744360" y="332330"/>
                  </a:lnTo>
                  <a:close/>
                  <a:moveTo>
                    <a:pt x="3631095" y="325489"/>
                  </a:moveTo>
                  <a:lnTo>
                    <a:pt x="3624256" y="327289"/>
                  </a:lnTo>
                  <a:lnTo>
                    <a:pt x="3555148" y="360054"/>
                  </a:lnTo>
                  <a:lnTo>
                    <a:pt x="3572065" y="360054"/>
                  </a:lnTo>
                  <a:close/>
                  <a:moveTo>
                    <a:pt x="1365620" y="320448"/>
                  </a:moveTo>
                  <a:lnTo>
                    <a:pt x="1322067" y="348172"/>
                  </a:lnTo>
                  <a:lnTo>
                    <a:pt x="1329265" y="344572"/>
                  </a:lnTo>
                  <a:lnTo>
                    <a:pt x="1337904" y="342771"/>
                  </a:lnTo>
                  <a:lnTo>
                    <a:pt x="1356981" y="340971"/>
                  </a:lnTo>
                  <a:lnTo>
                    <a:pt x="1362020" y="340971"/>
                  </a:lnTo>
                  <a:lnTo>
                    <a:pt x="1370659" y="344572"/>
                  </a:lnTo>
                  <a:lnTo>
                    <a:pt x="1379297" y="351413"/>
                  </a:lnTo>
                  <a:lnTo>
                    <a:pt x="1370659" y="332330"/>
                  </a:lnTo>
                  <a:close/>
                  <a:moveTo>
                    <a:pt x="4450142" y="312628"/>
                  </a:moveTo>
                  <a:lnTo>
                    <a:pt x="4450142" y="324509"/>
                  </a:lnTo>
                  <a:lnTo>
                    <a:pt x="4463833" y="317668"/>
                  </a:lnTo>
                  <a:lnTo>
                    <a:pt x="4456988" y="317668"/>
                  </a:lnTo>
                  <a:lnTo>
                    <a:pt x="4453385" y="315868"/>
                  </a:lnTo>
                  <a:lnTo>
                    <a:pt x="4451583" y="314068"/>
                  </a:lnTo>
                  <a:close/>
                  <a:moveTo>
                    <a:pt x="2810787" y="303165"/>
                  </a:moveTo>
                  <a:lnTo>
                    <a:pt x="2772634" y="318648"/>
                  </a:lnTo>
                  <a:lnTo>
                    <a:pt x="2779472" y="320448"/>
                  </a:lnTo>
                  <a:lnTo>
                    <a:pt x="2786671" y="318648"/>
                  </a:lnTo>
                  <a:lnTo>
                    <a:pt x="2791710" y="316847"/>
                  </a:lnTo>
                  <a:lnTo>
                    <a:pt x="2798909" y="313607"/>
                  </a:lnTo>
                  <a:close/>
                  <a:moveTo>
                    <a:pt x="3347461" y="301365"/>
                  </a:moveTo>
                  <a:lnTo>
                    <a:pt x="3309749" y="318531"/>
                  </a:lnTo>
                  <a:lnTo>
                    <a:pt x="3309307" y="318648"/>
                  </a:lnTo>
                  <a:lnTo>
                    <a:pt x="3308722" y="318999"/>
                  </a:lnTo>
                  <a:lnTo>
                    <a:pt x="3283391" y="330529"/>
                  </a:lnTo>
                  <a:lnTo>
                    <a:pt x="3284831" y="330529"/>
                  </a:lnTo>
                  <a:lnTo>
                    <a:pt x="3293470" y="334130"/>
                  </a:lnTo>
                  <a:lnTo>
                    <a:pt x="3297069" y="327289"/>
                  </a:lnTo>
                  <a:lnTo>
                    <a:pt x="3303908" y="321888"/>
                  </a:lnTo>
                  <a:lnTo>
                    <a:pt x="3308722" y="318999"/>
                  </a:lnTo>
                  <a:lnTo>
                    <a:pt x="3309749" y="318531"/>
                  </a:lnTo>
                  <a:lnTo>
                    <a:pt x="3316146" y="316847"/>
                  </a:lnTo>
                  <a:lnTo>
                    <a:pt x="3321185" y="316847"/>
                  </a:lnTo>
                  <a:lnTo>
                    <a:pt x="3328384" y="318648"/>
                  </a:lnTo>
                  <a:lnTo>
                    <a:pt x="3337023" y="320448"/>
                  </a:lnTo>
                  <a:lnTo>
                    <a:pt x="3338822" y="320448"/>
                  </a:lnTo>
                  <a:lnTo>
                    <a:pt x="3342062" y="316847"/>
                  </a:lnTo>
                  <a:lnTo>
                    <a:pt x="3343862" y="313607"/>
                  </a:lnTo>
                  <a:lnTo>
                    <a:pt x="3343862" y="308206"/>
                  </a:lnTo>
                  <a:close/>
                  <a:moveTo>
                    <a:pt x="3153452" y="294524"/>
                  </a:moveTo>
                  <a:lnTo>
                    <a:pt x="3117098" y="308206"/>
                  </a:lnTo>
                  <a:lnTo>
                    <a:pt x="3084343" y="320448"/>
                  </a:lnTo>
                  <a:lnTo>
                    <a:pt x="2909411" y="396779"/>
                  </a:lnTo>
                  <a:lnTo>
                    <a:pt x="2814387" y="439986"/>
                  </a:lnTo>
                  <a:lnTo>
                    <a:pt x="2719002" y="484992"/>
                  </a:lnTo>
                  <a:lnTo>
                    <a:pt x="2684448" y="500475"/>
                  </a:lnTo>
                  <a:lnTo>
                    <a:pt x="2694886" y="498674"/>
                  </a:lnTo>
                  <a:lnTo>
                    <a:pt x="2703525" y="496874"/>
                  </a:lnTo>
                  <a:lnTo>
                    <a:pt x="2725841" y="495074"/>
                  </a:lnTo>
                  <a:lnTo>
                    <a:pt x="2746717" y="491833"/>
                  </a:lnTo>
                  <a:lnTo>
                    <a:pt x="2750317" y="491833"/>
                  </a:lnTo>
                  <a:lnTo>
                    <a:pt x="2750317" y="490033"/>
                  </a:lnTo>
                  <a:lnTo>
                    <a:pt x="2755356" y="483192"/>
                  </a:lnTo>
                  <a:lnTo>
                    <a:pt x="2757156" y="475991"/>
                  </a:lnTo>
                  <a:lnTo>
                    <a:pt x="2762195" y="470950"/>
                  </a:lnTo>
                  <a:lnTo>
                    <a:pt x="2767594" y="465910"/>
                  </a:lnTo>
                  <a:lnTo>
                    <a:pt x="2774433" y="460509"/>
                  </a:lnTo>
                  <a:lnTo>
                    <a:pt x="2781272" y="458709"/>
                  </a:lnTo>
                  <a:lnTo>
                    <a:pt x="2814387" y="458709"/>
                  </a:lnTo>
                  <a:lnTo>
                    <a:pt x="2814387" y="453668"/>
                  </a:lnTo>
                  <a:lnTo>
                    <a:pt x="2817626" y="446827"/>
                  </a:lnTo>
                  <a:lnTo>
                    <a:pt x="2821225" y="439986"/>
                  </a:lnTo>
                  <a:lnTo>
                    <a:pt x="2831664" y="434585"/>
                  </a:lnTo>
                  <a:lnTo>
                    <a:pt x="2838503" y="432785"/>
                  </a:lnTo>
                  <a:lnTo>
                    <a:pt x="2852181" y="431344"/>
                  </a:lnTo>
                  <a:lnTo>
                    <a:pt x="2869458" y="415862"/>
                  </a:lnTo>
                  <a:lnTo>
                    <a:pt x="2878096" y="419103"/>
                  </a:lnTo>
                  <a:lnTo>
                    <a:pt x="2888535" y="422703"/>
                  </a:lnTo>
                  <a:lnTo>
                    <a:pt x="2895374" y="422703"/>
                  </a:lnTo>
                  <a:lnTo>
                    <a:pt x="2900772" y="420903"/>
                  </a:lnTo>
                  <a:lnTo>
                    <a:pt x="2904372" y="417302"/>
                  </a:lnTo>
                  <a:lnTo>
                    <a:pt x="2911211" y="410461"/>
                  </a:lnTo>
                  <a:lnTo>
                    <a:pt x="2919850" y="405421"/>
                  </a:lnTo>
                  <a:lnTo>
                    <a:pt x="2930288" y="401820"/>
                  </a:lnTo>
                  <a:lnTo>
                    <a:pt x="2943966" y="398219"/>
                  </a:lnTo>
                  <a:lnTo>
                    <a:pt x="2943966" y="391378"/>
                  </a:lnTo>
                  <a:lnTo>
                    <a:pt x="2947565" y="384537"/>
                  </a:lnTo>
                  <a:lnTo>
                    <a:pt x="2951165" y="380937"/>
                  </a:lnTo>
                  <a:lnTo>
                    <a:pt x="2954404" y="377696"/>
                  </a:lnTo>
                  <a:lnTo>
                    <a:pt x="2959803" y="375896"/>
                  </a:lnTo>
                  <a:lnTo>
                    <a:pt x="2964842" y="375896"/>
                  </a:lnTo>
                  <a:lnTo>
                    <a:pt x="2973481" y="375896"/>
                  </a:lnTo>
                  <a:lnTo>
                    <a:pt x="2980320" y="379137"/>
                  </a:lnTo>
                  <a:lnTo>
                    <a:pt x="2985719" y="382737"/>
                  </a:lnTo>
                  <a:lnTo>
                    <a:pt x="2988958" y="386338"/>
                  </a:lnTo>
                  <a:lnTo>
                    <a:pt x="2997597" y="375896"/>
                  </a:lnTo>
                  <a:lnTo>
                    <a:pt x="3006236" y="367255"/>
                  </a:lnTo>
                  <a:lnTo>
                    <a:pt x="3018474" y="361854"/>
                  </a:lnTo>
                  <a:lnTo>
                    <a:pt x="3033951" y="360054"/>
                  </a:lnTo>
                  <a:lnTo>
                    <a:pt x="3039350" y="358614"/>
                  </a:lnTo>
                  <a:lnTo>
                    <a:pt x="3044390" y="356813"/>
                  </a:lnTo>
                  <a:lnTo>
                    <a:pt x="3047989" y="355013"/>
                  </a:lnTo>
                  <a:lnTo>
                    <a:pt x="3049788" y="351413"/>
                  </a:lnTo>
                  <a:lnTo>
                    <a:pt x="3053028" y="342771"/>
                  </a:lnTo>
                  <a:lnTo>
                    <a:pt x="3061667" y="340971"/>
                  </a:lnTo>
                  <a:lnTo>
                    <a:pt x="3080744" y="337730"/>
                  </a:lnTo>
                  <a:lnTo>
                    <a:pt x="3096581" y="332330"/>
                  </a:lnTo>
                  <a:lnTo>
                    <a:pt x="3106660" y="327289"/>
                  </a:lnTo>
                  <a:lnTo>
                    <a:pt x="3113858" y="323688"/>
                  </a:lnTo>
                  <a:lnTo>
                    <a:pt x="3125737" y="315047"/>
                  </a:lnTo>
                  <a:lnTo>
                    <a:pt x="3137974" y="304966"/>
                  </a:lnTo>
                  <a:close/>
                  <a:moveTo>
                    <a:pt x="4633884" y="284907"/>
                  </a:moveTo>
                  <a:lnTo>
                    <a:pt x="4621634" y="295347"/>
                  </a:lnTo>
                  <a:lnTo>
                    <a:pt x="4632082" y="289947"/>
                  </a:lnTo>
                  <a:close/>
                  <a:moveTo>
                    <a:pt x="3423409" y="270400"/>
                  </a:moveTo>
                  <a:lnTo>
                    <a:pt x="3371577" y="290924"/>
                  </a:lnTo>
                  <a:lnTo>
                    <a:pt x="3385615" y="290924"/>
                  </a:lnTo>
                  <a:lnTo>
                    <a:pt x="3397493" y="287683"/>
                  </a:lnTo>
                  <a:lnTo>
                    <a:pt x="3409731" y="282282"/>
                  </a:lnTo>
                  <a:lnTo>
                    <a:pt x="3419809" y="271841"/>
                  </a:lnTo>
                  <a:close/>
                  <a:moveTo>
                    <a:pt x="427611" y="259959"/>
                  </a:moveTo>
                  <a:lnTo>
                    <a:pt x="392696" y="290924"/>
                  </a:lnTo>
                  <a:lnTo>
                    <a:pt x="399895" y="289123"/>
                  </a:lnTo>
                  <a:lnTo>
                    <a:pt x="404934" y="287683"/>
                  </a:lnTo>
                  <a:lnTo>
                    <a:pt x="415373" y="275441"/>
                  </a:lnTo>
                  <a:close/>
                  <a:moveTo>
                    <a:pt x="131738" y="247717"/>
                  </a:moveTo>
                  <a:lnTo>
                    <a:pt x="124539" y="251318"/>
                  </a:lnTo>
                  <a:lnTo>
                    <a:pt x="124539" y="256358"/>
                  </a:lnTo>
                  <a:close/>
                  <a:moveTo>
                    <a:pt x="853422" y="245917"/>
                  </a:moveTo>
                  <a:lnTo>
                    <a:pt x="849823" y="249517"/>
                  </a:lnTo>
                  <a:lnTo>
                    <a:pt x="851622" y="249517"/>
                  </a:lnTo>
                  <a:close/>
                  <a:moveTo>
                    <a:pt x="9679416" y="236745"/>
                  </a:moveTo>
                  <a:lnTo>
                    <a:pt x="9657092" y="261232"/>
                  </a:lnTo>
                  <a:lnTo>
                    <a:pt x="9632608" y="285359"/>
                  </a:lnTo>
                  <a:lnTo>
                    <a:pt x="9594441" y="324971"/>
                  </a:lnTo>
                  <a:lnTo>
                    <a:pt x="9553033" y="369983"/>
                  </a:lnTo>
                  <a:lnTo>
                    <a:pt x="9468058" y="468652"/>
                  </a:lnTo>
                  <a:lnTo>
                    <a:pt x="9397486" y="550395"/>
                  </a:lnTo>
                  <a:lnTo>
                    <a:pt x="9418009" y="539952"/>
                  </a:lnTo>
                  <a:lnTo>
                    <a:pt x="9437093" y="524108"/>
                  </a:lnTo>
                  <a:lnTo>
                    <a:pt x="9454376" y="508623"/>
                  </a:lnTo>
                  <a:lnTo>
                    <a:pt x="9468058" y="489538"/>
                  </a:lnTo>
                  <a:lnTo>
                    <a:pt x="9485701" y="466851"/>
                  </a:lnTo>
                  <a:lnTo>
                    <a:pt x="9504785" y="449566"/>
                  </a:lnTo>
                  <a:lnTo>
                    <a:pt x="9527109" y="434082"/>
                  </a:lnTo>
                  <a:lnTo>
                    <a:pt x="9549793" y="423999"/>
                  </a:lnTo>
                  <a:lnTo>
                    <a:pt x="9556634" y="409955"/>
                  </a:lnTo>
                  <a:lnTo>
                    <a:pt x="9565276" y="397711"/>
                  </a:lnTo>
                  <a:lnTo>
                    <a:pt x="9575717" y="387629"/>
                  </a:lnTo>
                  <a:lnTo>
                    <a:pt x="9585799" y="377186"/>
                  </a:lnTo>
                  <a:lnTo>
                    <a:pt x="9603082" y="364942"/>
                  </a:lnTo>
                  <a:lnTo>
                    <a:pt x="9618925" y="349098"/>
                  </a:lnTo>
                  <a:lnTo>
                    <a:pt x="9625766" y="340455"/>
                  </a:lnTo>
                  <a:lnTo>
                    <a:pt x="9632608" y="330012"/>
                  </a:lnTo>
                  <a:lnTo>
                    <a:pt x="9643049" y="311287"/>
                  </a:lnTo>
                  <a:lnTo>
                    <a:pt x="9648450" y="299043"/>
                  </a:lnTo>
                  <a:lnTo>
                    <a:pt x="9655292" y="288600"/>
                  </a:lnTo>
                  <a:lnTo>
                    <a:pt x="9665733" y="279958"/>
                  </a:lnTo>
                  <a:lnTo>
                    <a:pt x="9677976" y="271315"/>
                  </a:lnTo>
                  <a:lnTo>
                    <a:pt x="9676175" y="255831"/>
                  </a:lnTo>
                  <a:close/>
                  <a:moveTo>
                    <a:pt x="725283" y="228634"/>
                  </a:moveTo>
                  <a:lnTo>
                    <a:pt x="714844" y="235475"/>
                  </a:lnTo>
                  <a:lnTo>
                    <a:pt x="652574" y="279042"/>
                  </a:lnTo>
                  <a:lnTo>
                    <a:pt x="624859" y="296324"/>
                  </a:lnTo>
                  <a:lnTo>
                    <a:pt x="598943" y="311807"/>
                  </a:lnTo>
                  <a:lnTo>
                    <a:pt x="569428" y="332330"/>
                  </a:lnTo>
                  <a:lnTo>
                    <a:pt x="539913" y="355013"/>
                  </a:lnTo>
                  <a:lnTo>
                    <a:pt x="510397" y="379137"/>
                  </a:lnTo>
                  <a:lnTo>
                    <a:pt x="482682" y="405421"/>
                  </a:lnTo>
                  <a:lnTo>
                    <a:pt x="448127" y="439986"/>
                  </a:lnTo>
                  <a:lnTo>
                    <a:pt x="412133" y="470950"/>
                  </a:lnTo>
                  <a:lnTo>
                    <a:pt x="415373" y="472751"/>
                  </a:lnTo>
                  <a:lnTo>
                    <a:pt x="418972" y="472751"/>
                  </a:lnTo>
                  <a:lnTo>
                    <a:pt x="425811" y="469150"/>
                  </a:lnTo>
                  <a:lnTo>
                    <a:pt x="432650" y="460509"/>
                  </a:lnTo>
                  <a:lnTo>
                    <a:pt x="443088" y="453668"/>
                  </a:lnTo>
                  <a:lnTo>
                    <a:pt x="453527" y="446827"/>
                  </a:lnTo>
                  <a:lnTo>
                    <a:pt x="463965" y="441426"/>
                  </a:lnTo>
                  <a:lnTo>
                    <a:pt x="475843" y="439986"/>
                  </a:lnTo>
                  <a:lnTo>
                    <a:pt x="486281" y="439986"/>
                  </a:lnTo>
                  <a:lnTo>
                    <a:pt x="505358" y="417302"/>
                  </a:lnTo>
                  <a:lnTo>
                    <a:pt x="528035" y="398219"/>
                  </a:lnTo>
                  <a:lnTo>
                    <a:pt x="538113" y="388138"/>
                  </a:lnTo>
                  <a:lnTo>
                    <a:pt x="550351" y="379137"/>
                  </a:lnTo>
                  <a:lnTo>
                    <a:pt x="562589" y="372296"/>
                  </a:lnTo>
                  <a:lnTo>
                    <a:pt x="576267" y="365455"/>
                  </a:lnTo>
                  <a:lnTo>
                    <a:pt x="576267" y="337730"/>
                  </a:lnTo>
                  <a:lnTo>
                    <a:pt x="586705" y="334130"/>
                  </a:lnTo>
                  <a:lnTo>
                    <a:pt x="609021" y="325489"/>
                  </a:lnTo>
                  <a:lnTo>
                    <a:pt x="629898" y="316847"/>
                  </a:lnTo>
                  <a:lnTo>
                    <a:pt x="629898" y="311807"/>
                  </a:lnTo>
                  <a:lnTo>
                    <a:pt x="631698" y="306406"/>
                  </a:lnTo>
                  <a:lnTo>
                    <a:pt x="634937" y="297765"/>
                  </a:lnTo>
                  <a:lnTo>
                    <a:pt x="640336" y="290924"/>
                  </a:lnTo>
                  <a:lnTo>
                    <a:pt x="648975" y="285883"/>
                  </a:lnTo>
                  <a:lnTo>
                    <a:pt x="659413" y="280482"/>
                  </a:lnTo>
                  <a:lnTo>
                    <a:pt x="661213" y="280482"/>
                  </a:lnTo>
                  <a:lnTo>
                    <a:pt x="669852" y="277241"/>
                  </a:lnTo>
                  <a:lnTo>
                    <a:pt x="678490" y="271841"/>
                  </a:lnTo>
                  <a:lnTo>
                    <a:pt x="688929" y="265000"/>
                  </a:lnTo>
                  <a:lnTo>
                    <a:pt x="695768" y="254558"/>
                  </a:lnTo>
                  <a:lnTo>
                    <a:pt x="704406" y="245917"/>
                  </a:lnTo>
                  <a:close/>
                  <a:moveTo>
                    <a:pt x="1329265" y="226834"/>
                  </a:moveTo>
                  <a:lnTo>
                    <a:pt x="1282473" y="259959"/>
                  </a:lnTo>
                  <a:lnTo>
                    <a:pt x="1233881" y="289123"/>
                  </a:lnTo>
                  <a:lnTo>
                    <a:pt x="1185649" y="321888"/>
                  </a:lnTo>
                  <a:lnTo>
                    <a:pt x="1162972" y="340971"/>
                  </a:lnTo>
                  <a:lnTo>
                    <a:pt x="1142456" y="358614"/>
                  </a:lnTo>
                  <a:lnTo>
                    <a:pt x="1140656" y="360054"/>
                  </a:lnTo>
                  <a:lnTo>
                    <a:pt x="1144255" y="363654"/>
                  </a:lnTo>
                  <a:lnTo>
                    <a:pt x="1147495" y="367255"/>
                  </a:lnTo>
                  <a:lnTo>
                    <a:pt x="1156133" y="360054"/>
                  </a:lnTo>
                  <a:lnTo>
                    <a:pt x="1168372" y="351413"/>
                  </a:lnTo>
                  <a:lnTo>
                    <a:pt x="1175210" y="346372"/>
                  </a:lnTo>
                  <a:lnTo>
                    <a:pt x="1182049" y="340971"/>
                  </a:lnTo>
                  <a:lnTo>
                    <a:pt x="1194287" y="332330"/>
                  </a:lnTo>
                  <a:lnTo>
                    <a:pt x="1201126" y="325489"/>
                  </a:lnTo>
                  <a:lnTo>
                    <a:pt x="1209765" y="318648"/>
                  </a:lnTo>
                  <a:lnTo>
                    <a:pt x="1216604" y="315047"/>
                  </a:lnTo>
                  <a:lnTo>
                    <a:pt x="1225242" y="311807"/>
                  </a:lnTo>
                  <a:lnTo>
                    <a:pt x="1233881" y="306406"/>
                  </a:lnTo>
                  <a:lnTo>
                    <a:pt x="1261957" y="289123"/>
                  </a:lnTo>
                  <a:lnTo>
                    <a:pt x="1277434" y="280482"/>
                  </a:lnTo>
                  <a:lnTo>
                    <a:pt x="1292911" y="273641"/>
                  </a:lnTo>
                  <a:lnTo>
                    <a:pt x="1306589" y="266800"/>
                  </a:lnTo>
                  <a:lnTo>
                    <a:pt x="1317027" y="258159"/>
                  </a:lnTo>
                  <a:lnTo>
                    <a:pt x="1323866" y="247717"/>
                  </a:lnTo>
                  <a:lnTo>
                    <a:pt x="1330705" y="237276"/>
                  </a:lnTo>
                  <a:lnTo>
                    <a:pt x="1330705" y="226834"/>
                  </a:lnTo>
                  <a:close/>
                  <a:moveTo>
                    <a:pt x="4886439" y="224064"/>
                  </a:moveTo>
                  <a:lnTo>
                    <a:pt x="4805016" y="288147"/>
                  </a:lnTo>
                  <a:lnTo>
                    <a:pt x="4763584" y="319468"/>
                  </a:lnTo>
                  <a:lnTo>
                    <a:pt x="4720351" y="350430"/>
                  </a:lnTo>
                  <a:lnTo>
                    <a:pt x="4669912" y="385351"/>
                  </a:lnTo>
                  <a:lnTo>
                    <a:pt x="4618032" y="418113"/>
                  </a:lnTo>
                  <a:lnTo>
                    <a:pt x="4566152" y="449074"/>
                  </a:lnTo>
                  <a:lnTo>
                    <a:pt x="4515713" y="480396"/>
                  </a:lnTo>
                  <a:lnTo>
                    <a:pt x="4515713" y="487236"/>
                  </a:lnTo>
                  <a:lnTo>
                    <a:pt x="4515713" y="492636"/>
                  </a:lnTo>
                  <a:lnTo>
                    <a:pt x="4567593" y="454474"/>
                  </a:lnTo>
                  <a:lnTo>
                    <a:pt x="4616230" y="421713"/>
                  </a:lnTo>
                  <a:lnTo>
                    <a:pt x="4661265" y="392192"/>
                  </a:lnTo>
                  <a:lnTo>
                    <a:pt x="4704498" y="366270"/>
                  </a:lnTo>
                  <a:lnTo>
                    <a:pt x="4754937" y="339989"/>
                  </a:lnTo>
                  <a:lnTo>
                    <a:pt x="4801773" y="310828"/>
                  </a:lnTo>
                  <a:lnTo>
                    <a:pt x="4848249" y="279507"/>
                  </a:lnTo>
                  <a:lnTo>
                    <a:pt x="4893644" y="246745"/>
                  </a:lnTo>
                  <a:close/>
                  <a:moveTo>
                    <a:pt x="9371201" y="210818"/>
                  </a:moveTo>
                  <a:lnTo>
                    <a:pt x="9333034" y="240346"/>
                  </a:lnTo>
                  <a:lnTo>
                    <a:pt x="9295227" y="273116"/>
                  </a:lnTo>
                  <a:lnTo>
                    <a:pt x="9258861" y="305885"/>
                  </a:lnTo>
                  <a:lnTo>
                    <a:pt x="9222494" y="339015"/>
                  </a:lnTo>
                  <a:lnTo>
                    <a:pt x="9161644" y="401312"/>
                  </a:lnTo>
                  <a:lnTo>
                    <a:pt x="9097912" y="466851"/>
                  </a:lnTo>
                  <a:lnTo>
                    <a:pt x="9132478" y="475494"/>
                  </a:lnTo>
                  <a:lnTo>
                    <a:pt x="9139320" y="463610"/>
                  </a:lnTo>
                  <a:lnTo>
                    <a:pt x="9142920" y="460009"/>
                  </a:lnTo>
                  <a:lnTo>
                    <a:pt x="9142920" y="454968"/>
                  </a:lnTo>
                  <a:lnTo>
                    <a:pt x="9142920" y="448126"/>
                  </a:lnTo>
                  <a:lnTo>
                    <a:pt x="9147961" y="444525"/>
                  </a:lnTo>
                  <a:lnTo>
                    <a:pt x="9154802" y="437683"/>
                  </a:lnTo>
                  <a:lnTo>
                    <a:pt x="9159843" y="429040"/>
                  </a:lnTo>
                  <a:lnTo>
                    <a:pt x="9163444" y="425439"/>
                  </a:lnTo>
                  <a:lnTo>
                    <a:pt x="9172085" y="418597"/>
                  </a:lnTo>
                  <a:lnTo>
                    <a:pt x="9186128" y="413556"/>
                  </a:lnTo>
                  <a:lnTo>
                    <a:pt x="9191169" y="397711"/>
                  </a:lnTo>
                  <a:lnTo>
                    <a:pt x="9198010" y="385828"/>
                  </a:lnTo>
                  <a:lnTo>
                    <a:pt x="9208452" y="375385"/>
                  </a:lnTo>
                  <a:lnTo>
                    <a:pt x="9222494" y="368183"/>
                  </a:lnTo>
                  <a:lnTo>
                    <a:pt x="9229336" y="363142"/>
                  </a:lnTo>
                  <a:lnTo>
                    <a:pt x="9232936" y="358100"/>
                  </a:lnTo>
                  <a:lnTo>
                    <a:pt x="9234737" y="352699"/>
                  </a:lnTo>
                  <a:lnTo>
                    <a:pt x="9236177" y="347657"/>
                  </a:lnTo>
                  <a:lnTo>
                    <a:pt x="9236177" y="337214"/>
                  </a:lnTo>
                  <a:lnTo>
                    <a:pt x="9244818" y="333613"/>
                  </a:lnTo>
                  <a:lnTo>
                    <a:pt x="9263902" y="324971"/>
                  </a:lnTo>
                  <a:lnTo>
                    <a:pt x="9277944" y="316328"/>
                  </a:lnTo>
                  <a:lnTo>
                    <a:pt x="9289827" y="305885"/>
                  </a:lnTo>
                  <a:lnTo>
                    <a:pt x="9298468" y="294002"/>
                  </a:lnTo>
                  <a:lnTo>
                    <a:pt x="9308910" y="278517"/>
                  </a:lnTo>
                  <a:lnTo>
                    <a:pt x="9322592" y="264473"/>
                  </a:lnTo>
                  <a:lnTo>
                    <a:pt x="9338435" y="250789"/>
                  </a:lnTo>
                  <a:lnTo>
                    <a:pt x="9355718" y="238546"/>
                  </a:lnTo>
                  <a:lnTo>
                    <a:pt x="9362559" y="222701"/>
                  </a:lnTo>
                  <a:close/>
                  <a:moveTo>
                    <a:pt x="9492543" y="205416"/>
                  </a:moveTo>
                  <a:lnTo>
                    <a:pt x="9471659" y="224502"/>
                  </a:lnTo>
                  <a:lnTo>
                    <a:pt x="9452575" y="243587"/>
                  </a:lnTo>
                  <a:lnTo>
                    <a:pt x="9418009" y="276717"/>
                  </a:lnTo>
                  <a:lnTo>
                    <a:pt x="9383443" y="311287"/>
                  </a:lnTo>
                  <a:lnTo>
                    <a:pt x="9341676" y="354499"/>
                  </a:lnTo>
                  <a:lnTo>
                    <a:pt x="9338435" y="358100"/>
                  </a:lnTo>
                  <a:lnTo>
                    <a:pt x="9366160" y="337214"/>
                  </a:lnTo>
                  <a:lnTo>
                    <a:pt x="9398926" y="313087"/>
                  </a:lnTo>
                  <a:lnTo>
                    <a:pt x="9412968" y="300844"/>
                  </a:lnTo>
                  <a:lnTo>
                    <a:pt x="9423050" y="287160"/>
                  </a:lnTo>
                  <a:lnTo>
                    <a:pt x="9435292" y="274916"/>
                  </a:lnTo>
                  <a:lnTo>
                    <a:pt x="9443934" y="259432"/>
                  </a:lnTo>
                  <a:lnTo>
                    <a:pt x="9447535" y="255831"/>
                  </a:lnTo>
                  <a:lnTo>
                    <a:pt x="9450775" y="250789"/>
                  </a:lnTo>
                  <a:lnTo>
                    <a:pt x="9457616" y="245388"/>
                  </a:lnTo>
                  <a:lnTo>
                    <a:pt x="9471659" y="231704"/>
                  </a:lnTo>
                  <a:lnTo>
                    <a:pt x="9482101" y="217660"/>
                  </a:lnTo>
                  <a:lnTo>
                    <a:pt x="9485701" y="214059"/>
                  </a:lnTo>
                  <a:lnTo>
                    <a:pt x="9488942" y="209017"/>
                  </a:lnTo>
                  <a:close/>
                  <a:moveTo>
                    <a:pt x="3806027" y="200910"/>
                  </a:moveTo>
                  <a:lnTo>
                    <a:pt x="3778312" y="211352"/>
                  </a:lnTo>
                  <a:lnTo>
                    <a:pt x="3752396" y="218193"/>
                  </a:lnTo>
                  <a:lnTo>
                    <a:pt x="3738358" y="223233"/>
                  </a:lnTo>
                  <a:lnTo>
                    <a:pt x="3724680" y="232235"/>
                  </a:lnTo>
                  <a:lnTo>
                    <a:pt x="3727920" y="237276"/>
                  </a:lnTo>
                  <a:lnTo>
                    <a:pt x="3731519" y="245917"/>
                  </a:lnTo>
                  <a:lnTo>
                    <a:pt x="3733319" y="254558"/>
                  </a:lnTo>
                  <a:lnTo>
                    <a:pt x="3733319" y="263199"/>
                  </a:lnTo>
                  <a:lnTo>
                    <a:pt x="3733319" y="270400"/>
                  </a:lnTo>
                  <a:lnTo>
                    <a:pt x="3729719" y="273641"/>
                  </a:lnTo>
                  <a:lnTo>
                    <a:pt x="3769673" y="256358"/>
                  </a:lnTo>
                  <a:lnTo>
                    <a:pt x="3807827" y="239076"/>
                  </a:lnTo>
                  <a:lnTo>
                    <a:pt x="3806027" y="223233"/>
                  </a:lnTo>
                  <a:lnTo>
                    <a:pt x="3806027" y="214592"/>
                  </a:lnTo>
                  <a:lnTo>
                    <a:pt x="3806027" y="204151"/>
                  </a:lnTo>
                  <a:close/>
                  <a:moveTo>
                    <a:pt x="192209" y="176787"/>
                  </a:moveTo>
                  <a:lnTo>
                    <a:pt x="183570" y="185428"/>
                  </a:lnTo>
                  <a:lnTo>
                    <a:pt x="173132" y="194069"/>
                  </a:lnTo>
                  <a:lnTo>
                    <a:pt x="174931" y="200910"/>
                  </a:lnTo>
                  <a:close/>
                  <a:moveTo>
                    <a:pt x="9406127" y="169046"/>
                  </a:moveTo>
                  <a:lnTo>
                    <a:pt x="9402527" y="174447"/>
                  </a:lnTo>
                  <a:lnTo>
                    <a:pt x="9395685" y="186331"/>
                  </a:lnTo>
                  <a:lnTo>
                    <a:pt x="9388844" y="196774"/>
                  </a:lnTo>
                  <a:lnTo>
                    <a:pt x="9392085" y="194973"/>
                  </a:lnTo>
                  <a:lnTo>
                    <a:pt x="9395685" y="191732"/>
                  </a:lnTo>
                  <a:lnTo>
                    <a:pt x="9400726" y="186331"/>
                  </a:lnTo>
                  <a:lnTo>
                    <a:pt x="9402527" y="179489"/>
                  </a:lnTo>
                  <a:lnTo>
                    <a:pt x="9404327" y="172647"/>
                  </a:lnTo>
                  <a:close/>
                  <a:moveTo>
                    <a:pt x="4687205" y="168622"/>
                  </a:moveTo>
                  <a:lnTo>
                    <a:pt x="4676757" y="172222"/>
                  </a:lnTo>
                  <a:lnTo>
                    <a:pt x="4664868" y="179062"/>
                  </a:lnTo>
                  <a:lnTo>
                    <a:pt x="4654420" y="182662"/>
                  </a:lnTo>
                  <a:lnTo>
                    <a:pt x="4643972" y="187702"/>
                  </a:lnTo>
                  <a:lnTo>
                    <a:pt x="4625237" y="203183"/>
                  </a:lnTo>
                  <a:lnTo>
                    <a:pt x="4607584" y="219024"/>
                  </a:lnTo>
                  <a:lnTo>
                    <a:pt x="4597136" y="227664"/>
                  </a:lnTo>
                  <a:lnTo>
                    <a:pt x="4588489" y="234505"/>
                  </a:lnTo>
                  <a:lnTo>
                    <a:pt x="4578041" y="238105"/>
                  </a:lnTo>
                  <a:lnTo>
                    <a:pt x="4566152" y="241345"/>
                  </a:lnTo>
                  <a:lnTo>
                    <a:pt x="4562549" y="246745"/>
                  </a:lnTo>
                  <a:lnTo>
                    <a:pt x="4557505" y="251785"/>
                  </a:lnTo>
                  <a:lnTo>
                    <a:pt x="4548498" y="258986"/>
                  </a:lnTo>
                  <a:lnTo>
                    <a:pt x="4538410" y="264026"/>
                  </a:lnTo>
                  <a:lnTo>
                    <a:pt x="4527962" y="267626"/>
                  </a:lnTo>
                  <a:lnTo>
                    <a:pt x="4524359" y="274466"/>
                  </a:lnTo>
                  <a:lnTo>
                    <a:pt x="4519316" y="281307"/>
                  </a:lnTo>
                  <a:lnTo>
                    <a:pt x="4508868" y="289947"/>
                  </a:lnTo>
                  <a:lnTo>
                    <a:pt x="4482928" y="305428"/>
                  </a:lnTo>
                  <a:lnTo>
                    <a:pt x="4476082" y="310828"/>
                  </a:lnTo>
                  <a:lnTo>
                    <a:pt x="4472187" y="315758"/>
                  </a:lnTo>
                  <a:lnTo>
                    <a:pt x="4469237" y="317668"/>
                  </a:lnTo>
                  <a:lnTo>
                    <a:pt x="4470678" y="317668"/>
                  </a:lnTo>
                  <a:lnTo>
                    <a:pt x="4472187" y="315758"/>
                  </a:lnTo>
                  <a:lnTo>
                    <a:pt x="4552101" y="264026"/>
                  </a:lnTo>
                  <a:lnTo>
                    <a:pt x="4558946" y="260786"/>
                  </a:lnTo>
                  <a:lnTo>
                    <a:pt x="4612988" y="225864"/>
                  </a:lnTo>
                  <a:lnTo>
                    <a:pt x="4664868" y="193103"/>
                  </a:lnTo>
                  <a:lnTo>
                    <a:pt x="4675316" y="179062"/>
                  </a:lnTo>
                  <a:close/>
                  <a:moveTo>
                    <a:pt x="2558108" y="168145"/>
                  </a:moveTo>
                  <a:lnTo>
                    <a:pt x="2553069" y="185428"/>
                  </a:lnTo>
                  <a:lnTo>
                    <a:pt x="2547670" y="194069"/>
                  </a:lnTo>
                  <a:lnTo>
                    <a:pt x="2570346" y="186868"/>
                  </a:lnTo>
                  <a:lnTo>
                    <a:pt x="2589063" y="176787"/>
                  </a:lnTo>
                  <a:lnTo>
                    <a:pt x="2584023" y="174986"/>
                  </a:lnTo>
                  <a:close/>
                  <a:moveTo>
                    <a:pt x="2770834" y="166345"/>
                  </a:moveTo>
                  <a:lnTo>
                    <a:pt x="2744918" y="178227"/>
                  </a:lnTo>
                  <a:lnTo>
                    <a:pt x="2710363" y="194069"/>
                  </a:lnTo>
                  <a:lnTo>
                    <a:pt x="2677609" y="211352"/>
                  </a:lnTo>
                  <a:lnTo>
                    <a:pt x="2646294" y="226834"/>
                  </a:lnTo>
                  <a:lnTo>
                    <a:pt x="2646294" y="228634"/>
                  </a:lnTo>
                  <a:lnTo>
                    <a:pt x="2648093" y="226834"/>
                  </a:lnTo>
                  <a:lnTo>
                    <a:pt x="2705324" y="200910"/>
                  </a:lnTo>
                  <a:close/>
                  <a:moveTo>
                    <a:pt x="3108459" y="164545"/>
                  </a:moveTo>
                  <a:lnTo>
                    <a:pt x="3092982" y="168145"/>
                  </a:lnTo>
                  <a:lnTo>
                    <a:pt x="3078944" y="171386"/>
                  </a:lnTo>
                  <a:lnTo>
                    <a:pt x="3078944" y="181827"/>
                  </a:lnTo>
                  <a:lnTo>
                    <a:pt x="3091182" y="173186"/>
                  </a:lnTo>
                  <a:close/>
                  <a:moveTo>
                    <a:pt x="8881153" y="160764"/>
                  </a:moveTo>
                  <a:lnTo>
                    <a:pt x="8877913" y="165805"/>
                  </a:lnTo>
                  <a:lnTo>
                    <a:pt x="8876113" y="167606"/>
                  </a:lnTo>
                  <a:lnTo>
                    <a:pt x="8876113" y="170846"/>
                  </a:lnTo>
                  <a:lnTo>
                    <a:pt x="8876113" y="172647"/>
                  </a:lnTo>
                  <a:lnTo>
                    <a:pt x="8874312" y="176248"/>
                  </a:lnTo>
                  <a:lnTo>
                    <a:pt x="8867471" y="183090"/>
                  </a:lnTo>
                  <a:lnTo>
                    <a:pt x="8867471" y="184890"/>
                  </a:lnTo>
                  <a:lnTo>
                    <a:pt x="8862430" y="188131"/>
                  </a:lnTo>
                  <a:lnTo>
                    <a:pt x="8855229" y="189932"/>
                  </a:lnTo>
                  <a:lnTo>
                    <a:pt x="8853789" y="196774"/>
                  </a:lnTo>
                  <a:lnTo>
                    <a:pt x="8850188" y="203616"/>
                  </a:lnTo>
                  <a:lnTo>
                    <a:pt x="8845147" y="209017"/>
                  </a:lnTo>
                  <a:lnTo>
                    <a:pt x="8837946" y="212618"/>
                  </a:lnTo>
                  <a:lnTo>
                    <a:pt x="8834705" y="214059"/>
                  </a:lnTo>
                  <a:lnTo>
                    <a:pt x="8832905" y="217660"/>
                  </a:lnTo>
                  <a:lnTo>
                    <a:pt x="8831105" y="222701"/>
                  </a:lnTo>
                  <a:lnTo>
                    <a:pt x="8831105" y="226302"/>
                  </a:lnTo>
                  <a:lnTo>
                    <a:pt x="8827864" y="229903"/>
                  </a:lnTo>
                  <a:lnTo>
                    <a:pt x="8819223" y="233144"/>
                  </a:lnTo>
                  <a:lnTo>
                    <a:pt x="8810221" y="236745"/>
                  </a:lnTo>
                  <a:lnTo>
                    <a:pt x="8805180" y="241787"/>
                  </a:lnTo>
                  <a:lnTo>
                    <a:pt x="8801579" y="248989"/>
                  </a:lnTo>
                  <a:lnTo>
                    <a:pt x="8796539" y="255831"/>
                  </a:lnTo>
                  <a:lnTo>
                    <a:pt x="8789697" y="262673"/>
                  </a:lnTo>
                  <a:lnTo>
                    <a:pt x="8780696" y="269875"/>
                  </a:lnTo>
                  <a:lnTo>
                    <a:pt x="8773854" y="274916"/>
                  </a:lnTo>
                  <a:lnTo>
                    <a:pt x="8770614" y="281758"/>
                  </a:lnTo>
                  <a:lnTo>
                    <a:pt x="8765213" y="288600"/>
                  </a:lnTo>
                  <a:lnTo>
                    <a:pt x="8803380" y="259432"/>
                  </a:lnTo>
                  <a:lnTo>
                    <a:pt x="8837946" y="226302"/>
                  </a:lnTo>
                  <a:lnTo>
                    <a:pt x="8898437" y="164004"/>
                  </a:lnTo>
                  <a:close/>
                  <a:moveTo>
                    <a:pt x="110862" y="157704"/>
                  </a:moveTo>
                  <a:lnTo>
                    <a:pt x="109062" y="166345"/>
                  </a:lnTo>
                  <a:lnTo>
                    <a:pt x="117701" y="157704"/>
                  </a:lnTo>
                  <a:close/>
                  <a:moveTo>
                    <a:pt x="299471" y="155903"/>
                  </a:moveTo>
                  <a:lnTo>
                    <a:pt x="264917" y="194069"/>
                  </a:lnTo>
                  <a:lnTo>
                    <a:pt x="237201" y="230435"/>
                  </a:lnTo>
                  <a:lnTo>
                    <a:pt x="231802" y="237276"/>
                  </a:lnTo>
                  <a:lnTo>
                    <a:pt x="252679" y="218193"/>
                  </a:lnTo>
                  <a:lnTo>
                    <a:pt x="273555" y="199110"/>
                  </a:lnTo>
                  <a:lnTo>
                    <a:pt x="290833" y="178227"/>
                  </a:lnTo>
                  <a:lnTo>
                    <a:pt x="308110" y="155903"/>
                  </a:lnTo>
                  <a:close/>
                  <a:moveTo>
                    <a:pt x="9430251" y="155362"/>
                  </a:moveTo>
                  <a:lnTo>
                    <a:pt x="9421610" y="157163"/>
                  </a:lnTo>
                  <a:lnTo>
                    <a:pt x="9412968" y="160764"/>
                  </a:lnTo>
                  <a:lnTo>
                    <a:pt x="9419810" y="160764"/>
                  </a:lnTo>
                  <a:lnTo>
                    <a:pt x="9423050" y="158963"/>
                  </a:lnTo>
                  <a:close/>
                  <a:moveTo>
                    <a:pt x="3484239" y="154103"/>
                  </a:moveTo>
                  <a:lnTo>
                    <a:pt x="3432047" y="171386"/>
                  </a:lnTo>
                  <a:lnTo>
                    <a:pt x="3399292" y="185428"/>
                  </a:lnTo>
                  <a:lnTo>
                    <a:pt x="3364738" y="200910"/>
                  </a:lnTo>
                  <a:lnTo>
                    <a:pt x="3345661" y="209551"/>
                  </a:lnTo>
                  <a:lnTo>
                    <a:pt x="3326584" y="216392"/>
                  </a:lnTo>
                  <a:lnTo>
                    <a:pt x="3290230" y="228634"/>
                  </a:lnTo>
                  <a:lnTo>
                    <a:pt x="3243438" y="254558"/>
                  </a:lnTo>
                  <a:lnTo>
                    <a:pt x="3193406" y="277241"/>
                  </a:lnTo>
                  <a:lnTo>
                    <a:pt x="3179368" y="284083"/>
                  </a:lnTo>
                  <a:lnTo>
                    <a:pt x="3179368" y="299565"/>
                  </a:lnTo>
                  <a:lnTo>
                    <a:pt x="3181168" y="299565"/>
                  </a:lnTo>
                  <a:lnTo>
                    <a:pt x="3182967" y="299565"/>
                  </a:lnTo>
                  <a:lnTo>
                    <a:pt x="3188007" y="294524"/>
                  </a:lnTo>
                  <a:lnTo>
                    <a:pt x="3193406" y="289123"/>
                  </a:lnTo>
                  <a:lnTo>
                    <a:pt x="3203844" y="282282"/>
                  </a:lnTo>
                  <a:lnTo>
                    <a:pt x="3219322" y="277241"/>
                  </a:lnTo>
                  <a:lnTo>
                    <a:pt x="3227960" y="273641"/>
                  </a:lnTo>
                  <a:lnTo>
                    <a:pt x="3238399" y="271841"/>
                  </a:lnTo>
                  <a:lnTo>
                    <a:pt x="3248837" y="270400"/>
                  </a:lnTo>
                  <a:lnTo>
                    <a:pt x="3248837" y="263199"/>
                  </a:lnTo>
                  <a:lnTo>
                    <a:pt x="3248837" y="252758"/>
                  </a:lnTo>
                  <a:lnTo>
                    <a:pt x="3258915" y="249517"/>
                  </a:lnTo>
                  <a:lnTo>
                    <a:pt x="3295269" y="237276"/>
                  </a:lnTo>
                  <a:lnTo>
                    <a:pt x="3340262" y="221793"/>
                  </a:lnTo>
                  <a:lnTo>
                    <a:pt x="3357899" y="214592"/>
                  </a:lnTo>
                  <a:lnTo>
                    <a:pt x="3392454" y="204151"/>
                  </a:lnTo>
                  <a:lnTo>
                    <a:pt x="3421609" y="195509"/>
                  </a:lnTo>
                  <a:lnTo>
                    <a:pt x="3449324" y="186868"/>
                  </a:lnTo>
                  <a:lnTo>
                    <a:pt x="3456163" y="176787"/>
                  </a:lnTo>
                  <a:lnTo>
                    <a:pt x="3465162" y="168145"/>
                  </a:lnTo>
                  <a:lnTo>
                    <a:pt x="3473800" y="161304"/>
                  </a:lnTo>
                  <a:close/>
                  <a:moveTo>
                    <a:pt x="9024819" y="148520"/>
                  </a:moveTo>
                  <a:lnTo>
                    <a:pt x="8980171" y="188131"/>
                  </a:lnTo>
                  <a:lnTo>
                    <a:pt x="8936603" y="228103"/>
                  </a:lnTo>
                  <a:lnTo>
                    <a:pt x="8895196" y="269875"/>
                  </a:lnTo>
                  <a:lnTo>
                    <a:pt x="8855229" y="311287"/>
                  </a:lnTo>
                  <a:lnTo>
                    <a:pt x="8834705" y="331813"/>
                  </a:lnTo>
                  <a:lnTo>
                    <a:pt x="8843347" y="328572"/>
                  </a:lnTo>
                  <a:lnTo>
                    <a:pt x="8846587" y="326771"/>
                  </a:lnTo>
                  <a:lnTo>
                    <a:pt x="8860630" y="313087"/>
                  </a:lnTo>
                  <a:lnTo>
                    <a:pt x="8865671" y="309486"/>
                  </a:lnTo>
                  <a:lnTo>
                    <a:pt x="8872512" y="307686"/>
                  </a:lnTo>
                  <a:lnTo>
                    <a:pt x="8877913" y="307686"/>
                  </a:lnTo>
                  <a:lnTo>
                    <a:pt x="8882954" y="309486"/>
                  </a:lnTo>
                  <a:lnTo>
                    <a:pt x="8900237" y="279958"/>
                  </a:lnTo>
                  <a:lnTo>
                    <a:pt x="8919320" y="254030"/>
                  </a:lnTo>
                  <a:lnTo>
                    <a:pt x="8940204" y="231704"/>
                  </a:lnTo>
                  <a:lnTo>
                    <a:pt x="8964328" y="209017"/>
                  </a:lnTo>
                  <a:lnTo>
                    <a:pt x="8980171" y="194973"/>
                  </a:lnTo>
                  <a:lnTo>
                    <a:pt x="8995654" y="181289"/>
                  </a:lnTo>
                  <a:lnTo>
                    <a:pt x="9011137" y="165805"/>
                  </a:lnTo>
                  <a:close/>
                  <a:moveTo>
                    <a:pt x="3658811" y="142221"/>
                  </a:moveTo>
                  <a:lnTo>
                    <a:pt x="3660610" y="157704"/>
                  </a:lnTo>
                  <a:lnTo>
                    <a:pt x="3676088" y="154103"/>
                  </a:lnTo>
                  <a:lnTo>
                    <a:pt x="3693365" y="150863"/>
                  </a:lnTo>
                  <a:lnTo>
                    <a:pt x="3696964" y="145462"/>
                  </a:lnTo>
                  <a:lnTo>
                    <a:pt x="3690126" y="145462"/>
                  </a:lnTo>
                  <a:close/>
                  <a:moveTo>
                    <a:pt x="1151094" y="142221"/>
                  </a:moveTo>
                  <a:lnTo>
                    <a:pt x="1074786" y="186868"/>
                  </a:lnTo>
                  <a:lnTo>
                    <a:pt x="1000279" y="235475"/>
                  </a:lnTo>
                  <a:lnTo>
                    <a:pt x="927570" y="287683"/>
                  </a:lnTo>
                  <a:lnTo>
                    <a:pt x="853422" y="344572"/>
                  </a:lnTo>
                  <a:lnTo>
                    <a:pt x="849823" y="348172"/>
                  </a:lnTo>
                  <a:lnTo>
                    <a:pt x="855222" y="348172"/>
                  </a:lnTo>
                  <a:lnTo>
                    <a:pt x="863860" y="348172"/>
                  </a:lnTo>
                  <a:lnTo>
                    <a:pt x="870699" y="346372"/>
                  </a:lnTo>
                  <a:lnTo>
                    <a:pt x="875739" y="344572"/>
                  </a:lnTo>
                  <a:lnTo>
                    <a:pt x="880778" y="342771"/>
                  </a:lnTo>
                  <a:lnTo>
                    <a:pt x="893016" y="340971"/>
                  </a:lnTo>
                  <a:lnTo>
                    <a:pt x="898055" y="329089"/>
                  </a:lnTo>
                  <a:lnTo>
                    <a:pt x="906694" y="320448"/>
                  </a:lnTo>
                  <a:lnTo>
                    <a:pt x="917132" y="311807"/>
                  </a:lnTo>
                  <a:lnTo>
                    <a:pt x="927570" y="304966"/>
                  </a:lnTo>
                  <a:lnTo>
                    <a:pt x="941608" y="299565"/>
                  </a:lnTo>
                  <a:lnTo>
                    <a:pt x="957085" y="292724"/>
                  </a:lnTo>
                  <a:lnTo>
                    <a:pt x="972563" y="287683"/>
                  </a:lnTo>
                  <a:lnTo>
                    <a:pt x="976162" y="279042"/>
                  </a:lnTo>
                  <a:lnTo>
                    <a:pt x="981561" y="270400"/>
                  </a:lnTo>
                  <a:lnTo>
                    <a:pt x="988400" y="263199"/>
                  </a:lnTo>
                  <a:lnTo>
                    <a:pt x="995239" y="259959"/>
                  </a:lnTo>
                  <a:lnTo>
                    <a:pt x="1000279" y="258159"/>
                  </a:lnTo>
                  <a:lnTo>
                    <a:pt x="1005678" y="258159"/>
                  </a:lnTo>
                  <a:lnTo>
                    <a:pt x="1007477" y="258159"/>
                  </a:lnTo>
                  <a:lnTo>
                    <a:pt x="1012516" y="252758"/>
                  </a:lnTo>
                  <a:lnTo>
                    <a:pt x="1017556" y="249517"/>
                  </a:lnTo>
                  <a:lnTo>
                    <a:pt x="1074786" y="213152"/>
                  </a:lnTo>
                  <a:lnTo>
                    <a:pt x="1100702" y="194069"/>
                  </a:lnTo>
                  <a:lnTo>
                    <a:pt x="1125178" y="174986"/>
                  </a:lnTo>
                  <a:lnTo>
                    <a:pt x="1149294" y="157704"/>
                  </a:lnTo>
                  <a:lnTo>
                    <a:pt x="1175210" y="142221"/>
                  </a:lnTo>
                  <a:close/>
                  <a:moveTo>
                    <a:pt x="693968" y="142221"/>
                  </a:moveTo>
                  <a:lnTo>
                    <a:pt x="451727" y="318648"/>
                  </a:lnTo>
                  <a:lnTo>
                    <a:pt x="396296" y="360054"/>
                  </a:lnTo>
                  <a:lnTo>
                    <a:pt x="345904" y="401820"/>
                  </a:lnTo>
                  <a:lnTo>
                    <a:pt x="295872" y="443226"/>
                  </a:lnTo>
                  <a:lnTo>
                    <a:pt x="249080" y="483192"/>
                  </a:lnTo>
                  <a:lnTo>
                    <a:pt x="275355" y="481392"/>
                  </a:lnTo>
                  <a:lnTo>
                    <a:pt x="289033" y="479592"/>
                  </a:lnTo>
                  <a:lnTo>
                    <a:pt x="306310" y="475991"/>
                  </a:lnTo>
                  <a:lnTo>
                    <a:pt x="316749" y="458709"/>
                  </a:lnTo>
                  <a:lnTo>
                    <a:pt x="330426" y="443226"/>
                  </a:lnTo>
                  <a:lnTo>
                    <a:pt x="347704" y="427744"/>
                  </a:lnTo>
                  <a:lnTo>
                    <a:pt x="368580" y="412262"/>
                  </a:lnTo>
                  <a:lnTo>
                    <a:pt x="385857" y="401820"/>
                  </a:lnTo>
                  <a:lnTo>
                    <a:pt x="401695" y="388138"/>
                  </a:lnTo>
                  <a:lnTo>
                    <a:pt x="415373" y="372296"/>
                  </a:lnTo>
                  <a:lnTo>
                    <a:pt x="429410" y="355013"/>
                  </a:lnTo>
                  <a:lnTo>
                    <a:pt x="432650" y="351413"/>
                  </a:lnTo>
                  <a:lnTo>
                    <a:pt x="436249" y="349612"/>
                  </a:lnTo>
                  <a:lnTo>
                    <a:pt x="467204" y="334130"/>
                  </a:lnTo>
                  <a:lnTo>
                    <a:pt x="494920" y="316847"/>
                  </a:lnTo>
                  <a:lnTo>
                    <a:pt x="520836" y="297765"/>
                  </a:lnTo>
                  <a:lnTo>
                    <a:pt x="541712" y="277241"/>
                  </a:lnTo>
                  <a:lnTo>
                    <a:pt x="566188" y="256358"/>
                  </a:lnTo>
                  <a:lnTo>
                    <a:pt x="590305" y="237276"/>
                  </a:lnTo>
                  <a:lnTo>
                    <a:pt x="617660" y="223233"/>
                  </a:lnTo>
                  <a:lnTo>
                    <a:pt x="645376" y="213152"/>
                  </a:lnTo>
                  <a:lnTo>
                    <a:pt x="652574" y="200910"/>
                  </a:lnTo>
                  <a:lnTo>
                    <a:pt x="668052" y="181827"/>
                  </a:lnTo>
                  <a:lnTo>
                    <a:pt x="674891" y="174986"/>
                  </a:lnTo>
                  <a:lnTo>
                    <a:pt x="682090" y="168145"/>
                  </a:lnTo>
                  <a:lnTo>
                    <a:pt x="690728" y="164545"/>
                  </a:lnTo>
                  <a:lnTo>
                    <a:pt x="699367" y="162744"/>
                  </a:lnTo>
                  <a:lnTo>
                    <a:pt x="706206" y="161304"/>
                  </a:lnTo>
                  <a:lnTo>
                    <a:pt x="709805" y="152663"/>
                  </a:lnTo>
                  <a:lnTo>
                    <a:pt x="714844" y="147262"/>
                  </a:lnTo>
                  <a:close/>
                  <a:moveTo>
                    <a:pt x="422212" y="142221"/>
                  </a:moveTo>
                  <a:lnTo>
                    <a:pt x="387657" y="180027"/>
                  </a:lnTo>
                  <a:lnTo>
                    <a:pt x="351303" y="216392"/>
                  </a:lnTo>
                  <a:lnTo>
                    <a:pt x="314949" y="252758"/>
                  </a:lnTo>
                  <a:lnTo>
                    <a:pt x="276795" y="287683"/>
                  </a:lnTo>
                  <a:lnTo>
                    <a:pt x="200847" y="355013"/>
                  </a:lnTo>
                  <a:lnTo>
                    <a:pt x="128139" y="417302"/>
                  </a:lnTo>
                  <a:lnTo>
                    <a:pt x="128139" y="420903"/>
                  </a:lnTo>
                  <a:lnTo>
                    <a:pt x="128139" y="431344"/>
                  </a:lnTo>
                  <a:lnTo>
                    <a:pt x="141817" y="419103"/>
                  </a:lnTo>
                  <a:lnTo>
                    <a:pt x="159454" y="408661"/>
                  </a:lnTo>
                  <a:lnTo>
                    <a:pt x="183570" y="396779"/>
                  </a:lnTo>
                  <a:lnTo>
                    <a:pt x="205886" y="386338"/>
                  </a:lnTo>
                  <a:lnTo>
                    <a:pt x="204087" y="380937"/>
                  </a:lnTo>
                  <a:lnTo>
                    <a:pt x="204087" y="375896"/>
                  </a:lnTo>
                  <a:lnTo>
                    <a:pt x="207686" y="365455"/>
                  </a:lnTo>
                  <a:lnTo>
                    <a:pt x="209486" y="358614"/>
                  </a:lnTo>
                  <a:lnTo>
                    <a:pt x="212725" y="351413"/>
                  </a:lnTo>
                  <a:lnTo>
                    <a:pt x="219564" y="349612"/>
                  </a:lnTo>
                  <a:lnTo>
                    <a:pt x="235402" y="342771"/>
                  </a:lnTo>
                  <a:lnTo>
                    <a:pt x="249080" y="334130"/>
                  </a:lnTo>
                  <a:lnTo>
                    <a:pt x="261318" y="323688"/>
                  </a:lnTo>
                  <a:lnTo>
                    <a:pt x="273555" y="310006"/>
                  </a:lnTo>
                  <a:lnTo>
                    <a:pt x="287233" y="290924"/>
                  </a:lnTo>
                  <a:lnTo>
                    <a:pt x="303071" y="275441"/>
                  </a:lnTo>
                  <a:lnTo>
                    <a:pt x="320348" y="263199"/>
                  </a:lnTo>
                  <a:lnTo>
                    <a:pt x="340865" y="251318"/>
                  </a:lnTo>
                  <a:lnTo>
                    <a:pt x="361741" y="225034"/>
                  </a:lnTo>
                  <a:lnTo>
                    <a:pt x="398096" y="188668"/>
                  </a:lnTo>
                  <a:lnTo>
                    <a:pt x="417172" y="168145"/>
                  </a:lnTo>
                  <a:lnTo>
                    <a:pt x="443088" y="142221"/>
                  </a:lnTo>
                  <a:close/>
                  <a:moveTo>
                    <a:pt x="573027" y="140421"/>
                  </a:moveTo>
                  <a:lnTo>
                    <a:pt x="562589" y="142221"/>
                  </a:lnTo>
                  <a:lnTo>
                    <a:pt x="553950" y="145462"/>
                  </a:lnTo>
                  <a:lnTo>
                    <a:pt x="547111" y="149062"/>
                  </a:lnTo>
                  <a:lnTo>
                    <a:pt x="541712" y="154103"/>
                  </a:lnTo>
                  <a:lnTo>
                    <a:pt x="524435" y="176787"/>
                  </a:lnTo>
                  <a:lnTo>
                    <a:pt x="505358" y="194069"/>
                  </a:lnTo>
                  <a:lnTo>
                    <a:pt x="517596" y="188668"/>
                  </a:lnTo>
                  <a:lnTo>
                    <a:pt x="529474" y="181827"/>
                  </a:lnTo>
                  <a:lnTo>
                    <a:pt x="538113" y="176787"/>
                  </a:lnTo>
                  <a:lnTo>
                    <a:pt x="547111" y="169585"/>
                  </a:lnTo>
                  <a:lnTo>
                    <a:pt x="567628" y="145462"/>
                  </a:lnTo>
                  <a:close/>
                  <a:moveTo>
                    <a:pt x="9549793" y="139878"/>
                  </a:moveTo>
                  <a:lnTo>
                    <a:pt x="9513426" y="181289"/>
                  </a:lnTo>
                  <a:lnTo>
                    <a:pt x="9523868" y="179489"/>
                  </a:lnTo>
                  <a:lnTo>
                    <a:pt x="9530709" y="169046"/>
                  </a:lnTo>
                  <a:lnTo>
                    <a:pt x="9537551" y="158963"/>
                  </a:lnTo>
                  <a:lnTo>
                    <a:pt x="9544392" y="148520"/>
                  </a:lnTo>
                  <a:close/>
                  <a:moveTo>
                    <a:pt x="9135719" y="139878"/>
                  </a:moveTo>
                  <a:lnTo>
                    <a:pt x="9113395" y="164004"/>
                  </a:lnTo>
                  <a:lnTo>
                    <a:pt x="9090711" y="188131"/>
                  </a:lnTo>
                  <a:lnTo>
                    <a:pt x="9051104" y="228103"/>
                  </a:lnTo>
                  <a:lnTo>
                    <a:pt x="9011137" y="271315"/>
                  </a:lnTo>
                  <a:lnTo>
                    <a:pt x="8926162" y="369983"/>
                  </a:lnTo>
                  <a:lnTo>
                    <a:pt x="8853789" y="453167"/>
                  </a:lnTo>
                  <a:lnTo>
                    <a:pt x="8876113" y="442724"/>
                  </a:lnTo>
                  <a:lnTo>
                    <a:pt x="8895196" y="427240"/>
                  </a:lnTo>
                  <a:lnTo>
                    <a:pt x="8910679" y="411755"/>
                  </a:lnTo>
                  <a:lnTo>
                    <a:pt x="8924721" y="392670"/>
                  </a:lnTo>
                  <a:lnTo>
                    <a:pt x="8943805" y="369983"/>
                  </a:lnTo>
                  <a:lnTo>
                    <a:pt x="8962888" y="352699"/>
                  </a:lnTo>
                  <a:lnTo>
                    <a:pt x="8983412" y="337214"/>
                  </a:lnTo>
                  <a:lnTo>
                    <a:pt x="9007536" y="326771"/>
                  </a:lnTo>
                  <a:lnTo>
                    <a:pt x="9014737" y="313087"/>
                  </a:lnTo>
                  <a:lnTo>
                    <a:pt x="9023379" y="300844"/>
                  </a:lnTo>
                  <a:lnTo>
                    <a:pt x="9032021" y="290401"/>
                  </a:lnTo>
                  <a:lnTo>
                    <a:pt x="9043903" y="279958"/>
                  </a:lnTo>
                  <a:lnTo>
                    <a:pt x="9059745" y="268074"/>
                  </a:lnTo>
                  <a:lnTo>
                    <a:pt x="9077029" y="250789"/>
                  </a:lnTo>
                  <a:lnTo>
                    <a:pt x="9083870" y="243587"/>
                  </a:lnTo>
                  <a:lnTo>
                    <a:pt x="9089271" y="233144"/>
                  </a:lnTo>
                  <a:lnTo>
                    <a:pt x="9101153" y="212618"/>
                  </a:lnTo>
                  <a:lnTo>
                    <a:pt x="9104753" y="202175"/>
                  </a:lnTo>
                  <a:lnTo>
                    <a:pt x="9113395" y="191732"/>
                  </a:lnTo>
                  <a:lnTo>
                    <a:pt x="9123837" y="183090"/>
                  </a:lnTo>
                  <a:lnTo>
                    <a:pt x="9135719" y="174447"/>
                  </a:lnTo>
                  <a:lnTo>
                    <a:pt x="9134279" y="157163"/>
                  </a:lnTo>
                  <a:close/>
                  <a:moveTo>
                    <a:pt x="9650251" y="125834"/>
                  </a:moveTo>
                  <a:lnTo>
                    <a:pt x="9650251" y="129435"/>
                  </a:lnTo>
                  <a:lnTo>
                    <a:pt x="9651691" y="125834"/>
                  </a:lnTo>
                  <a:close/>
                  <a:moveTo>
                    <a:pt x="9329794" y="89463"/>
                  </a:moveTo>
                  <a:lnTo>
                    <a:pt x="9279385" y="139878"/>
                  </a:lnTo>
                  <a:lnTo>
                    <a:pt x="9222494" y="198574"/>
                  </a:lnTo>
                  <a:lnTo>
                    <a:pt x="9135719" y="285359"/>
                  </a:lnTo>
                  <a:lnTo>
                    <a:pt x="9090711" y="331813"/>
                  </a:lnTo>
                  <a:lnTo>
                    <a:pt x="9047503" y="378626"/>
                  </a:lnTo>
                  <a:lnTo>
                    <a:pt x="9035261" y="390869"/>
                  </a:lnTo>
                  <a:lnTo>
                    <a:pt x="9017978" y="404914"/>
                  </a:lnTo>
                  <a:lnTo>
                    <a:pt x="8983412" y="439483"/>
                  </a:lnTo>
                  <a:lnTo>
                    <a:pt x="8967929" y="458209"/>
                  </a:lnTo>
                  <a:lnTo>
                    <a:pt x="8954247" y="472253"/>
                  </a:lnTo>
                  <a:lnTo>
                    <a:pt x="8942004" y="489538"/>
                  </a:lnTo>
                  <a:lnTo>
                    <a:pt x="8938404" y="496380"/>
                  </a:lnTo>
                  <a:lnTo>
                    <a:pt x="8936603" y="505022"/>
                  </a:lnTo>
                  <a:lnTo>
                    <a:pt x="8938404" y="515465"/>
                  </a:lnTo>
                  <a:lnTo>
                    <a:pt x="8940204" y="519066"/>
                  </a:lnTo>
                  <a:lnTo>
                    <a:pt x="8962888" y="498180"/>
                  </a:lnTo>
                  <a:lnTo>
                    <a:pt x="8980171" y="485937"/>
                  </a:lnTo>
                  <a:lnTo>
                    <a:pt x="8992053" y="475494"/>
                  </a:lnTo>
                  <a:lnTo>
                    <a:pt x="9000695" y="461810"/>
                  </a:lnTo>
                  <a:lnTo>
                    <a:pt x="9011137" y="448126"/>
                  </a:lnTo>
                  <a:lnTo>
                    <a:pt x="9017978" y="432281"/>
                  </a:lnTo>
                  <a:lnTo>
                    <a:pt x="9021579" y="425439"/>
                  </a:lnTo>
                  <a:lnTo>
                    <a:pt x="9030220" y="425439"/>
                  </a:lnTo>
                  <a:lnTo>
                    <a:pt x="9033461" y="422198"/>
                  </a:lnTo>
                  <a:lnTo>
                    <a:pt x="9040662" y="422198"/>
                  </a:lnTo>
                  <a:lnTo>
                    <a:pt x="9045703" y="408154"/>
                  </a:lnTo>
                  <a:lnTo>
                    <a:pt x="9054345" y="396271"/>
                  </a:lnTo>
                  <a:lnTo>
                    <a:pt x="9062986" y="385828"/>
                  </a:lnTo>
                  <a:lnTo>
                    <a:pt x="9075228" y="378626"/>
                  </a:lnTo>
                  <a:lnTo>
                    <a:pt x="9085670" y="371784"/>
                  </a:lnTo>
                  <a:lnTo>
                    <a:pt x="9090711" y="363142"/>
                  </a:lnTo>
                  <a:lnTo>
                    <a:pt x="9089271" y="359541"/>
                  </a:lnTo>
                  <a:lnTo>
                    <a:pt x="9089271" y="356300"/>
                  </a:lnTo>
                  <a:lnTo>
                    <a:pt x="9089271" y="350898"/>
                  </a:lnTo>
                  <a:lnTo>
                    <a:pt x="9092511" y="347657"/>
                  </a:lnTo>
                  <a:lnTo>
                    <a:pt x="9097912" y="340455"/>
                  </a:lnTo>
                  <a:lnTo>
                    <a:pt x="9101153" y="339015"/>
                  </a:lnTo>
                  <a:lnTo>
                    <a:pt x="9113395" y="331813"/>
                  </a:lnTo>
                  <a:lnTo>
                    <a:pt x="9125637" y="324971"/>
                  </a:lnTo>
                  <a:lnTo>
                    <a:pt x="9128878" y="321370"/>
                  </a:lnTo>
                  <a:lnTo>
                    <a:pt x="9132478" y="314528"/>
                  </a:lnTo>
                  <a:lnTo>
                    <a:pt x="9135719" y="299043"/>
                  </a:lnTo>
                  <a:lnTo>
                    <a:pt x="9137519" y="292201"/>
                  </a:lnTo>
                  <a:lnTo>
                    <a:pt x="9144361" y="290401"/>
                  </a:lnTo>
                  <a:lnTo>
                    <a:pt x="9158403" y="285359"/>
                  </a:lnTo>
                  <a:lnTo>
                    <a:pt x="9165244" y="281758"/>
                  </a:lnTo>
                  <a:lnTo>
                    <a:pt x="9168485" y="278517"/>
                  </a:lnTo>
                  <a:lnTo>
                    <a:pt x="9184328" y="255831"/>
                  </a:lnTo>
                  <a:lnTo>
                    <a:pt x="9186128" y="252230"/>
                  </a:lnTo>
                  <a:lnTo>
                    <a:pt x="9196210" y="238546"/>
                  </a:lnTo>
                  <a:lnTo>
                    <a:pt x="9208452" y="222701"/>
                  </a:lnTo>
                  <a:lnTo>
                    <a:pt x="9215653" y="215859"/>
                  </a:lnTo>
                  <a:lnTo>
                    <a:pt x="9224295" y="210818"/>
                  </a:lnTo>
                  <a:lnTo>
                    <a:pt x="9231136" y="207217"/>
                  </a:lnTo>
                  <a:lnTo>
                    <a:pt x="9239777" y="203616"/>
                  </a:lnTo>
                  <a:lnTo>
                    <a:pt x="9263902" y="170846"/>
                  </a:lnTo>
                  <a:lnTo>
                    <a:pt x="9295227" y="133036"/>
                  </a:lnTo>
                  <a:close/>
                  <a:moveTo>
                    <a:pt x="9231136" y="44450"/>
                  </a:moveTo>
                  <a:lnTo>
                    <a:pt x="9265702" y="44450"/>
                  </a:lnTo>
                  <a:lnTo>
                    <a:pt x="9302069" y="44450"/>
                  </a:lnTo>
                  <a:lnTo>
                    <a:pt x="9336635" y="46251"/>
                  </a:lnTo>
                  <a:lnTo>
                    <a:pt x="9373001" y="49852"/>
                  </a:lnTo>
                  <a:lnTo>
                    <a:pt x="9409368" y="53093"/>
                  </a:lnTo>
                  <a:lnTo>
                    <a:pt x="9431692" y="54893"/>
                  </a:lnTo>
                  <a:lnTo>
                    <a:pt x="9454376" y="56694"/>
                  </a:lnTo>
                  <a:lnTo>
                    <a:pt x="9475259" y="54893"/>
                  </a:lnTo>
                  <a:lnTo>
                    <a:pt x="9497583" y="53093"/>
                  </a:lnTo>
                  <a:lnTo>
                    <a:pt x="9518467" y="51292"/>
                  </a:lnTo>
                  <a:lnTo>
                    <a:pt x="9542591" y="49852"/>
                  </a:lnTo>
                  <a:lnTo>
                    <a:pt x="9585799" y="46251"/>
                  </a:lnTo>
                  <a:lnTo>
                    <a:pt x="9631167" y="46251"/>
                  </a:lnTo>
                  <a:lnTo>
                    <a:pt x="9651691" y="46251"/>
                  </a:lnTo>
                  <a:lnTo>
                    <a:pt x="9674375" y="49852"/>
                  </a:lnTo>
                  <a:lnTo>
                    <a:pt x="9693458" y="53093"/>
                  </a:lnTo>
                  <a:lnTo>
                    <a:pt x="9712182" y="58134"/>
                  </a:lnTo>
                  <a:lnTo>
                    <a:pt x="9731265" y="65336"/>
                  </a:lnTo>
                  <a:lnTo>
                    <a:pt x="9753949" y="73979"/>
                  </a:lnTo>
                  <a:lnTo>
                    <a:pt x="9764391" y="77220"/>
                  </a:lnTo>
                  <a:lnTo>
                    <a:pt x="9764391" y="87663"/>
                  </a:lnTo>
                  <a:lnTo>
                    <a:pt x="9762591" y="98106"/>
                  </a:lnTo>
                  <a:lnTo>
                    <a:pt x="9760791" y="108549"/>
                  </a:lnTo>
                  <a:lnTo>
                    <a:pt x="9753949" y="124393"/>
                  </a:lnTo>
                  <a:lnTo>
                    <a:pt x="9748548" y="134836"/>
                  </a:lnTo>
                  <a:lnTo>
                    <a:pt x="9758990" y="141678"/>
                  </a:lnTo>
                  <a:lnTo>
                    <a:pt x="9762591" y="144919"/>
                  </a:lnTo>
                  <a:lnTo>
                    <a:pt x="9764391" y="153562"/>
                  </a:lnTo>
                  <a:lnTo>
                    <a:pt x="9766191" y="160764"/>
                  </a:lnTo>
                  <a:lnTo>
                    <a:pt x="9769432" y="169046"/>
                  </a:lnTo>
                  <a:lnTo>
                    <a:pt x="9771232" y="176248"/>
                  </a:lnTo>
                  <a:lnTo>
                    <a:pt x="9773033" y="179489"/>
                  </a:lnTo>
                  <a:lnTo>
                    <a:pt x="9774833" y="183090"/>
                  </a:lnTo>
                  <a:lnTo>
                    <a:pt x="9778073" y="188131"/>
                  </a:lnTo>
                  <a:lnTo>
                    <a:pt x="9781674" y="189932"/>
                  </a:lnTo>
                  <a:lnTo>
                    <a:pt x="9793916" y="191732"/>
                  </a:lnTo>
                  <a:lnTo>
                    <a:pt x="9809399" y="191732"/>
                  </a:lnTo>
                  <a:lnTo>
                    <a:pt x="9809399" y="205416"/>
                  </a:lnTo>
                  <a:lnTo>
                    <a:pt x="9809399" y="219460"/>
                  </a:lnTo>
                  <a:lnTo>
                    <a:pt x="9805799" y="229903"/>
                  </a:lnTo>
                  <a:lnTo>
                    <a:pt x="9802558" y="241787"/>
                  </a:lnTo>
                  <a:lnTo>
                    <a:pt x="9795717" y="252230"/>
                  </a:lnTo>
                  <a:lnTo>
                    <a:pt x="9785275" y="268074"/>
                  </a:lnTo>
                  <a:lnTo>
                    <a:pt x="9778073" y="274916"/>
                  </a:lnTo>
                  <a:lnTo>
                    <a:pt x="9771232" y="281758"/>
                  </a:lnTo>
                  <a:lnTo>
                    <a:pt x="9771232" y="283559"/>
                  </a:lnTo>
                  <a:lnTo>
                    <a:pt x="9776273" y="442724"/>
                  </a:lnTo>
                  <a:lnTo>
                    <a:pt x="9776273" y="520867"/>
                  </a:lnTo>
                  <a:lnTo>
                    <a:pt x="9774833" y="596848"/>
                  </a:lnTo>
                  <a:lnTo>
                    <a:pt x="9771232" y="680032"/>
                  </a:lnTo>
                  <a:lnTo>
                    <a:pt x="9767632" y="761416"/>
                  </a:lnTo>
                  <a:lnTo>
                    <a:pt x="9758990" y="911939"/>
                  </a:lnTo>
                  <a:lnTo>
                    <a:pt x="9757190" y="941467"/>
                  </a:lnTo>
                  <a:lnTo>
                    <a:pt x="9747108" y="1078306"/>
                  </a:lnTo>
                  <a:lnTo>
                    <a:pt x="9739907" y="1213345"/>
                  </a:lnTo>
                  <a:lnTo>
                    <a:pt x="9734866" y="1294728"/>
                  </a:lnTo>
                  <a:lnTo>
                    <a:pt x="9731265" y="1371070"/>
                  </a:lnTo>
                  <a:lnTo>
                    <a:pt x="9731265" y="1442011"/>
                  </a:lnTo>
                  <a:lnTo>
                    <a:pt x="9733065" y="1507909"/>
                  </a:lnTo>
                  <a:lnTo>
                    <a:pt x="9734866" y="1518352"/>
                  </a:lnTo>
                  <a:lnTo>
                    <a:pt x="9738106" y="1528435"/>
                  </a:lnTo>
                  <a:lnTo>
                    <a:pt x="9741707" y="1538878"/>
                  </a:lnTo>
                  <a:lnTo>
                    <a:pt x="9743507" y="1547521"/>
                  </a:lnTo>
                  <a:lnTo>
                    <a:pt x="9743507" y="1564806"/>
                  </a:lnTo>
                  <a:lnTo>
                    <a:pt x="9743507" y="1587492"/>
                  </a:lnTo>
                  <a:lnTo>
                    <a:pt x="9741707" y="1599736"/>
                  </a:lnTo>
                  <a:lnTo>
                    <a:pt x="9739907" y="1615220"/>
                  </a:lnTo>
                  <a:lnTo>
                    <a:pt x="9734866" y="1641148"/>
                  </a:lnTo>
                  <a:lnTo>
                    <a:pt x="9733065" y="1654832"/>
                  </a:lnTo>
                  <a:lnTo>
                    <a:pt x="9733065" y="1668876"/>
                  </a:lnTo>
                  <a:lnTo>
                    <a:pt x="9733065" y="1679319"/>
                  </a:lnTo>
                  <a:lnTo>
                    <a:pt x="9738106" y="1687961"/>
                  </a:lnTo>
                  <a:lnTo>
                    <a:pt x="9739907" y="1696604"/>
                  </a:lnTo>
                  <a:lnTo>
                    <a:pt x="9739907" y="1707047"/>
                  </a:lnTo>
                  <a:lnTo>
                    <a:pt x="9739907" y="1722531"/>
                  </a:lnTo>
                  <a:lnTo>
                    <a:pt x="9738106" y="1736575"/>
                  </a:lnTo>
                  <a:lnTo>
                    <a:pt x="9733065" y="1765743"/>
                  </a:lnTo>
                  <a:lnTo>
                    <a:pt x="9731265" y="1771145"/>
                  </a:lnTo>
                  <a:lnTo>
                    <a:pt x="9726224" y="1783028"/>
                  </a:lnTo>
                  <a:lnTo>
                    <a:pt x="9724424" y="1795272"/>
                  </a:lnTo>
                  <a:lnTo>
                    <a:pt x="9722624" y="1807515"/>
                  </a:lnTo>
                  <a:lnTo>
                    <a:pt x="9720823" y="1817598"/>
                  </a:lnTo>
                  <a:lnTo>
                    <a:pt x="9722624" y="1833443"/>
                  </a:lnTo>
                  <a:lnTo>
                    <a:pt x="9726224" y="1840285"/>
                  </a:lnTo>
                  <a:lnTo>
                    <a:pt x="9729465" y="1847127"/>
                  </a:lnTo>
                  <a:lnTo>
                    <a:pt x="9731265" y="1852528"/>
                  </a:lnTo>
                  <a:lnTo>
                    <a:pt x="9738106" y="1871614"/>
                  </a:lnTo>
                  <a:lnTo>
                    <a:pt x="9739907" y="1883497"/>
                  </a:lnTo>
                  <a:lnTo>
                    <a:pt x="9739907" y="1895741"/>
                  </a:lnTo>
                  <a:lnTo>
                    <a:pt x="9738106" y="1916627"/>
                  </a:lnTo>
                  <a:lnTo>
                    <a:pt x="9734866" y="1937152"/>
                  </a:lnTo>
                  <a:lnTo>
                    <a:pt x="9731265" y="1958038"/>
                  </a:lnTo>
                  <a:lnTo>
                    <a:pt x="9726224" y="1977124"/>
                  </a:lnTo>
                  <a:lnTo>
                    <a:pt x="9724424" y="1994409"/>
                  </a:lnTo>
                  <a:lnTo>
                    <a:pt x="9722624" y="2020336"/>
                  </a:lnTo>
                  <a:lnTo>
                    <a:pt x="9722624" y="2048064"/>
                  </a:lnTo>
                  <a:lnTo>
                    <a:pt x="9722624" y="2073992"/>
                  </a:lnTo>
                  <a:lnTo>
                    <a:pt x="9724424" y="2099919"/>
                  </a:lnTo>
                  <a:lnTo>
                    <a:pt x="9726224" y="2126207"/>
                  </a:lnTo>
                  <a:lnTo>
                    <a:pt x="9726224" y="2150333"/>
                  </a:lnTo>
                  <a:lnTo>
                    <a:pt x="9722624" y="2202188"/>
                  </a:lnTo>
                  <a:lnTo>
                    <a:pt x="9748548" y="2209030"/>
                  </a:lnTo>
                  <a:lnTo>
                    <a:pt x="9758990" y="2212631"/>
                  </a:lnTo>
                  <a:lnTo>
                    <a:pt x="9764391" y="2217673"/>
                  </a:lnTo>
                  <a:lnTo>
                    <a:pt x="9769432" y="2224515"/>
                  </a:lnTo>
                  <a:lnTo>
                    <a:pt x="9771232" y="2228116"/>
                  </a:lnTo>
                  <a:lnTo>
                    <a:pt x="9771232" y="2233157"/>
                  </a:lnTo>
                  <a:lnTo>
                    <a:pt x="9790316" y="2233157"/>
                  </a:lnTo>
                  <a:lnTo>
                    <a:pt x="9809399" y="2236758"/>
                  </a:lnTo>
                  <a:lnTo>
                    <a:pt x="9823081" y="2238559"/>
                  </a:lnTo>
                  <a:lnTo>
                    <a:pt x="9837124" y="2238559"/>
                  </a:lnTo>
                  <a:lnTo>
                    <a:pt x="9866289" y="2240359"/>
                  </a:lnTo>
                  <a:lnTo>
                    <a:pt x="9880332" y="2238559"/>
                  </a:lnTo>
                  <a:lnTo>
                    <a:pt x="9894014" y="2236758"/>
                  </a:lnTo>
                  <a:lnTo>
                    <a:pt x="9920299" y="2231717"/>
                  </a:lnTo>
                  <a:lnTo>
                    <a:pt x="9932181" y="2229916"/>
                  </a:lnTo>
                  <a:lnTo>
                    <a:pt x="9940823" y="2224515"/>
                  </a:lnTo>
                  <a:lnTo>
                    <a:pt x="9946223" y="2219473"/>
                  </a:lnTo>
                  <a:lnTo>
                    <a:pt x="9949824" y="2215872"/>
                  </a:lnTo>
                  <a:lnTo>
                    <a:pt x="9954865" y="2209030"/>
                  </a:lnTo>
                  <a:lnTo>
                    <a:pt x="9963507" y="2209030"/>
                  </a:lnTo>
                  <a:lnTo>
                    <a:pt x="9972148" y="2210831"/>
                  </a:lnTo>
                  <a:lnTo>
                    <a:pt x="9982590" y="2214432"/>
                  </a:lnTo>
                  <a:lnTo>
                    <a:pt x="9989431" y="2221274"/>
                  </a:lnTo>
                  <a:lnTo>
                    <a:pt x="9996273" y="2228116"/>
                  </a:lnTo>
                  <a:lnTo>
                    <a:pt x="9996273" y="2229916"/>
                  </a:lnTo>
                  <a:lnTo>
                    <a:pt x="9999873" y="2229916"/>
                  </a:lnTo>
                  <a:lnTo>
                    <a:pt x="10009955" y="2228116"/>
                  </a:lnTo>
                  <a:lnTo>
                    <a:pt x="10025798" y="2224515"/>
                  </a:lnTo>
                  <a:lnTo>
                    <a:pt x="10027598" y="2240359"/>
                  </a:lnTo>
                  <a:lnTo>
                    <a:pt x="10029038" y="2262686"/>
                  </a:lnTo>
                  <a:lnTo>
                    <a:pt x="10030839" y="2283572"/>
                  </a:lnTo>
                  <a:lnTo>
                    <a:pt x="10029038" y="2304458"/>
                  </a:lnTo>
                  <a:lnTo>
                    <a:pt x="10027598" y="2325344"/>
                  </a:lnTo>
                  <a:lnTo>
                    <a:pt x="10022197" y="2369996"/>
                  </a:lnTo>
                  <a:lnTo>
                    <a:pt x="10020397" y="2394483"/>
                  </a:lnTo>
                  <a:lnTo>
                    <a:pt x="10020397" y="2418610"/>
                  </a:lnTo>
                  <a:lnTo>
                    <a:pt x="10020397" y="2427613"/>
                  </a:lnTo>
                  <a:lnTo>
                    <a:pt x="10022197" y="2430854"/>
                  </a:lnTo>
                  <a:lnTo>
                    <a:pt x="10025798" y="2436255"/>
                  </a:lnTo>
                  <a:lnTo>
                    <a:pt x="10029038" y="2444898"/>
                  </a:lnTo>
                  <a:lnTo>
                    <a:pt x="10030839" y="2451740"/>
                  </a:lnTo>
                  <a:lnTo>
                    <a:pt x="10030839" y="2469025"/>
                  </a:lnTo>
                  <a:lnTo>
                    <a:pt x="10030839" y="2499994"/>
                  </a:lnTo>
                  <a:lnTo>
                    <a:pt x="10027598" y="2512237"/>
                  </a:lnTo>
                  <a:lnTo>
                    <a:pt x="10027598" y="2522680"/>
                  </a:lnTo>
                  <a:lnTo>
                    <a:pt x="10027598" y="2572734"/>
                  </a:lnTo>
                  <a:lnTo>
                    <a:pt x="10029038" y="2598662"/>
                  </a:lnTo>
                  <a:lnTo>
                    <a:pt x="10030839" y="2624589"/>
                  </a:lnTo>
                  <a:lnTo>
                    <a:pt x="10032639" y="2652317"/>
                  </a:lnTo>
                  <a:lnTo>
                    <a:pt x="10030839" y="2676804"/>
                  </a:lnTo>
                  <a:lnTo>
                    <a:pt x="10025798" y="2699491"/>
                  </a:lnTo>
                  <a:lnTo>
                    <a:pt x="10022197" y="2709574"/>
                  </a:lnTo>
                  <a:lnTo>
                    <a:pt x="10017156" y="2718216"/>
                  </a:lnTo>
                  <a:lnTo>
                    <a:pt x="10013555" y="2725058"/>
                  </a:lnTo>
                  <a:lnTo>
                    <a:pt x="10004914" y="2725058"/>
                  </a:lnTo>
                  <a:lnTo>
                    <a:pt x="9989431" y="2725058"/>
                  </a:lnTo>
                  <a:lnTo>
                    <a:pt x="9977189" y="2720017"/>
                  </a:lnTo>
                  <a:lnTo>
                    <a:pt x="9967107" y="2714975"/>
                  </a:lnTo>
                  <a:lnTo>
                    <a:pt x="9959906" y="2706333"/>
                  </a:lnTo>
                  <a:lnTo>
                    <a:pt x="9956665" y="2704532"/>
                  </a:lnTo>
                  <a:lnTo>
                    <a:pt x="9948024" y="2706333"/>
                  </a:lnTo>
                  <a:lnTo>
                    <a:pt x="9937582" y="2708133"/>
                  </a:lnTo>
                  <a:lnTo>
                    <a:pt x="9932181" y="2708133"/>
                  </a:lnTo>
                  <a:lnTo>
                    <a:pt x="9930741" y="2713175"/>
                  </a:lnTo>
                  <a:lnTo>
                    <a:pt x="9930741" y="2718216"/>
                  </a:lnTo>
                  <a:lnTo>
                    <a:pt x="9932181" y="2726859"/>
                  </a:lnTo>
                  <a:lnTo>
                    <a:pt x="9933981" y="2744144"/>
                  </a:lnTo>
                  <a:lnTo>
                    <a:pt x="9916698" y="2744144"/>
                  </a:lnTo>
                  <a:lnTo>
                    <a:pt x="9845765" y="2745944"/>
                  </a:lnTo>
                  <a:lnTo>
                    <a:pt x="9807599" y="2745944"/>
                  </a:lnTo>
                  <a:lnTo>
                    <a:pt x="9767632" y="2747745"/>
                  </a:lnTo>
                  <a:lnTo>
                    <a:pt x="9688057" y="2752786"/>
                  </a:lnTo>
                  <a:lnTo>
                    <a:pt x="9603082" y="2756387"/>
                  </a:lnTo>
                  <a:lnTo>
                    <a:pt x="9561675" y="2758188"/>
                  </a:lnTo>
                  <a:lnTo>
                    <a:pt x="9518467" y="2759628"/>
                  </a:lnTo>
                  <a:lnTo>
                    <a:pt x="9433492" y="2759628"/>
                  </a:lnTo>
                  <a:lnTo>
                    <a:pt x="9392085" y="2761429"/>
                  </a:lnTo>
                  <a:lnTo>
                    <a:pt x="9350677" y="2761429"/>
                  </a:lnTo>
                  <a:lnTo>
                    <a:pt x="9313951" y="2758188"/>
                  </a:lnTo>
                  <a:lnTo>
                    <a:pt x="9279385" y="2756387"/>
                  </a:lnTo>
                  <a:lnTo>
                    <a:pt x="9277944" y="2756387"/>
                  </a:lnTo>
                  <a:lnTo>
                    <a:pt x="9272543" y="2766830"/>
                  </a:lnTo>
                  <a:lnTo>
                    <a:pt x="9265702" y="2773672"/>
                  </a:lnTo>
                  <a:lnTo>
                    <a:pt x="9260661" y="2776913"/>
                  </a:lnTo>
                  <a:lnTo>
                    <a:pt x="9255260" y="2780514"/>
                  </a:lnTo>
                  <a:lnTo>
                    <a:pt x="9246619" y="2782315"/>
                  </a:lnTo>
                  <a:lnTo>
                    <a:pt x="9239777" y="2782315"/>
                  </a:lnTo>
                  <a:lnTo>
                    <a:pt x="9229336" y="2784115"/>
                  </a:lnTo>
                  <a:lnTo>
                    <a:pt x="9218894" y="2782315"/>
                  </a:lnTo>
                  <a:lnTo>
                    <a:pt x="9210252" y="2778713"/>
                  </a:lnTo>
                  <a:lnTo>
                    <a:pt x="9206652" y="2775473"/>
                  </a:lnTo>
                  <a:lnTo>
                    <a:pt x="9205211" y="2770071"/>
                  </a:lnTo>
                  <a:lnTo>
                    <a:pt x="9201611" y="2765030"/>
                  </a:lnTo>
                  <a:lnTo>
                    <a:pt x="9201611" y="2756387"/>
                  </a:lnTo>
                  <a:lnTo>
                    <a:pt x="9191169" y="2756387"/>
                  </a:lnTo>
                  <a:lnTo>
                    <a:pt x="9184328" y="2758188"/>
                  </a:lnTo>
                  <a:lnTo>
                    <a:pt x="9173886" y="2761429"/>
                  </a:lnTo>
                  <a:lnTo>
                    <a:pt x="9163444" y="2768270"/>
                  </a:lnTo>
                  <a:lnTo>
                    <a:pt x="9151202" y="2771872"/>
                  </a:lnTo>
                  <a:lnTo>
                    <a:pt x="9139320" y="2773672"/>
                  </a:lnTo>
                  <a:lnTo>
                    <a:pt x="9123837" y="2775473"/>
                  </a:lnTo>
                  <a:lnTo>
                    <a:pt x="9113395" y="2775473"/>
                  </a:lnTo>
                  <a:lnTo>
                    <a:pt x="9109794" y="2765030"/>
                  </a:lnTo>
                  <a:lnTo>
                    <a:pt x="9104753" y="2754587"/>
                  </a:lnTo>
                  <a:lnTo>
                    <a:pt x="9096112" y="2744144"/>
                  </a:lnTo>
                  <a:lnTo>
                    <a:pt x="9087470" y="2735501"/>
                  </a:lnTo>
                  <a:lnTo>
                    <a:pt x="9075228" y="2726859"/>
                  </a:lnTo>
                  <a:lnTo>
                    <a:pt x="9056145" y="2714975"/>
                  </a:lnTo>
                  <a:lnTo>
                    <a:pt x="9042102" y="2702732"/>
                  </a:lnTo>
                  <a:lnTo>
                    <a:pt x="9028420" y="2690488"/>
                  </a:lnTo>
                  <a:lnTo>
                    <a:pt x="9019778" y="2676804"/>
                  </a:lnTo>
                  <a:lnTo>
                    <a:pt x="9012937" y="2666361"/>
                  </a:lnTo>
                  <a:lnTo>
                    <a:pt x="9021579" y="2657719"/>
                  </a:lnTo>
                  <a:lnTo>
                    <a:pt x="9024819" y="2652317"/>
                  </a:lnTo>
                  <a:lnTo>
                    <a:pt x="9028420" y="2645475"/>
                  </a:lnTo>
                  <a:lnTo>
                    <a:pt x="9030220" y="2636833"/>
                  </a:lnTo>
                  <a:lnTo>
                    <a:pt x="9032021" y="2626390"/>
                  </a:lnTo>
                  <a:lnTo>
                    <a:pt x="9009336" y="2640434"/>
                  </a:lnTo>
                  <a:lnTo>
                    <a:pt x="9032021" y="2615947"/>
                  </a:lnTo>
                  <a:lnTo>
                    <a:pt x="9032021" y="2614506"/>
                  </a:lnTo>
                  <a:lnTo>
                    <a:pt x="9030220" y="2593620"/>
                  </a:lnTo>
                  <a:lnTo>
                    <a:pt x="9019778" y="2605864"/>
                  </a:lnTo>
                  <a:lnTo>
                    <a:pt x="9011137" y="2615947"/>
                  </a:lnTo>
                  <a:lnTo>
                    <a:pt x="8998895" y="2622789"/>
                  </a:lnTo>
                  <a:lnTo>
                    <a:pt x="8985212" y="2626390"/>
                  </a:lnTo>
                  <a:lnTo>
                    <a:pt x="8969729" y="2626390"/>
                  </a:lnTo>
                  <a:lnTo>
                    <a:pt x="8943805" y="2652317"/>
                  </a:lnTo>
                  <a:lnTo>
                    <a:pt x="8921121" y="2678605"/>
                  </a:lnTo>
                  <a:lnTo>
                    <a:pt x="8907078" y="2694089"/>
                  </a:lnTo>
                  <a:lnTo>
                    <a:pt x="8889795" y="2708133"/>
                  </a:lnTo>
                  <a:lnTo>
                    <a:pt x="8871072" y="2720017"/>
                  </a:lnTo>
                  <a:lnTo>
                    <a:pt x="8851988" y="2730460"/>
                  </a:lnTo>
                  <a:lnTo>
                    <a:pt x="8829304" y="2742343"/>
                  </a:lnTo>
                  <a:lnTo>
                    <a:pt x="8803380" y="2752786"/>
                  </a:lnTo>
                  <a:lnTo>
                    <a:pt x="8777455" y="2759628"/>
                  </a:lnTo>
                  <a:lnTo>
                    <a:pt x="8751530" y="2763229"/>
                  </a:lnTo>
                  <a:lnTo>
                    <a:pt x="8722005" y="2768270"/>
                  </a:lnTo>
                  <a:lnTo>
                    <a:pt x="8692840" y="2771872"/>
                  </a:lnTo>
                  <a:lnTo>
                    <a:pt x="8661514" y="2775473"/>
                  </a:lnTo>
                  <a:lnTo>
                    <a:pt x="8630189" y="2775473"/>
                  </a:lnTo>
                  <a:lnTo>
                    <a:pt x="8600663" y="2776913"/>
                  </a:lnTo>
                  <a:lnTo>
                    <a:pt x="8571498" y="2776913"/>
                  </a:lnTo>
                  <a:lnTo>
                    <a:pt x="8514248" y="2771872"/>
                  </a:lnTo>
                  <a:lnTo>
                    <a:pt x="8507407" y="2771872"/>
                  </a:lnTo>
                  <a:lnTo>
                    <a:pt x="8474281" y="2768270"/>
                  </a:lnTo>
                  <a:lnTo>
                    <a:pt x="8443315" y="2765030"/>
                  </a:lnTo>
                  <a:lnTo>
                    <a:pt x="8412350" y="2759628"/>
                  </a:lnTo>
                  <a:lnTo>
                    <a:pt x="8381024" y="2750986"/>
                  </a:lnTo>
                  <a:lnTo>
                    <a:pt x="8355100" y="2742343"/>
                  </a:lnTo>
                  <a:lnTo>
                    <a:pt x="8327015" y="2728659"/>
                  </a:lnTo>
                  <a:lnTo>
                    <a:pt x="8297850" y="2714975"/>
                  </a:lnTo>
                  <a:lnTo>
                    <a:pt x="8266884" y="2697690"/>
                  </a:lnTo>
                  <a:lnTo>
                    <a:pt x="8221516" y="2669962"/>
                  </a:lnTo>
                  <a:lnTo>
                    <a:pt x="8181909" y="2645475"/>
                  </a:lnTo>
                  <a:lnTo>
                    <a:pt x="8159225" y="2631431"/>
                  </a:lnTo>
                  <a:lnTo>
                    <a:pt x="8130060" y="2609105"/>
                  </a:lnTo>
                  <a:lnTo>
                    <a:pt x="8100535" y="2586778"/>
                  </a:lnTo>
                  <a:lnTo>
                    <a:pt x="8071009" y="2562652"/>
                  </a:lnTo>
                  <a:lnTo>
                    <a:pt x="8041484" y="2538165"/>
                  </a:lnTo>
                  <a:lnTo>
                    <a:pt x="8026001" y="2522680"/>
                  </a:lnTo>
                  <a:lnTo>
                    <a:pt x="8010518" y="2508636"/>
                  </a:lnTo>
                  <a:lnTo>
                    <a:pt x="7984594" y="2480908"/>
                  </a:lnTo>
                  <a:lnTo>
                    <a:pt x="7963710" y="2454981"/>
                  </a:lnTo>
                  <a:lnTo>
                    <a:pt x="7949668" y="2430854"/>
                  </a:lnTo>
                  <a:lnTo>
                    <a:pt x="7941026" y="2427613"/>
                  </a:lnTo>
                  <a:lnTo>
                    <a:pt x="7935985" y="2422211"/>
                  </a:lnTo>
                  <a:lnTo>
                    <a:pt x="7927344" y="2415369"/>
                  </a:lnTo>
                  <a:lnTo>
                    <a:pt x="7921943" y="2411768"/>
                  </a:lnTo>
                  <a:lnTo>
                    <a:pt x="7911501" y="2403126"/>
                  </a:lnTo>
                  <a:lnTo>
                    <a:pt x="7908260" y="2399525"/>
                  </a:lnTo>
                  <a:lnTo>
                    <a:pt x="7906460" y="2396284"/>
                  </a:lnTo>
                  <a:lnTo>
                    <a:pt x="7901419" y="2369996"/>
                  </a:lnTo>
                  <a:lnTo>
                    <a:pt x="7896018" y="2358113"/>
                  </a:lnTo>
                  <a:lnTo>
                    <a:pt x="7890977" y="2347670"/>
                  </a:lnTo>
                  <a:lnTo>
                    <a:pt x="7875494" y="2323543"/>
                  </a:lnTo>
                  <a:lnTo>
                    <a:pt x="7860012" y="2302657"/>
                  </a:lnTo>
                  <a:lnTo>
                    <a:pt x="7852810" y="2287173"/>
                  </a:lnTo>
                  <a:lnTo>
                    <a:pt x="7845969" y="2269888"/>
                  </a:lnTo>
                  <a:lnTo>
                    <a:pt x="7839128" y="2240359"/>
                  </a:lnTo>
                  <a:lnTo>
                    <a:pt x="7839128" y="2234958"/>
                  </a:lnTo>
                  <a:lnTo>
                    <a:pt x="7835527" y="2219473"/>
                  </a:lnTo>
                  <a:lnTo>
                    <a:pt x="7830486" y="2205789"/>
                  </a:lnTo>
                  <a:lnTo>
                    <a:pt x="7823645" y="2189945"/>
                  </a:lnTo>
                  <a:lnTo>
                    <a:pt x="7816444" y="2178061"/>
                  </a:lnTo>
                  <a:lnTo>
                    <a:pt x="7807802" y="2155375"/>
                  </a:lnTo>
                  <a:lnTo>
                    <a:pt x="7800961" y="2134849"/>
                  </a:lnTo>
                  <a:lnTo>
                    <a:pt x="7785118" y="2096678"/>
                  </a:lnTo>
                  <a:lnTo>
                    <a:pt x="7776477" y="2072191"/>
                  </a:lnTo>
                  <a:lnTo>
                    <a:pt x="7771436" y="2048064"/>
                  </a:lnTo>
                  <a:lnTo>
                    <a:pt x="7766395" y="2020336"/>
                  </a:lnTo>
                  <a:lnTo>
                    <a:pt x="7764595" y="1992608"/>
                  </a:lnTo>
                  <a:lnTo>
                    <a:pt x="7760994" y="1990808"/>
                  </a:lnTo>
                  <a:lnTo>
                    <a:pt x="7754153" y="1990808"/>
                  </a:lnTo>
                  <a:lnTo>
                    <a:pt x="7738670" y="1990808"/>
                  </a:lnTo>
                  <a:lnTo>
                    <a:pt x="7738670" y="1975323"/>
                  </a:lnTo>
                  <a:lnTo>
                    <a:pt x="7738670" y="1961279"/>
                  </a:lnTo>
                  <a:lnTo>
                    <a:pt x="7741911" y="1947595"/>
                  </a:lnTo>
                  <a:lnTo>
                    <a:pt x="7747312" y="1932111"/>
                  </a:lnTo>
                  <a:lnTo>
                    <a:pt x="7752352" y="1925269"/>
                  </a:lnTo>
                  <a:lnTo>
                    <a:pt x="7757753" y="1918427"/>
                  </a:lnTo>
                  <a:lnTo>
                    <a:pt x="7762794" y="1911225"/>
                  </a:lnTo>
                  <a:lnTo>
                    <a:pt x="7764595" y="1897541"/>
                  </a:lnTo>
                  <a:lnTo>
                    <a:pt x="7759194" y="1899342"/>
                  </a:lnTo>
                  <a:lnTo>
                    <a:pt x="7752352" y="1901142"/>
                  </a:lnTo>
                  <a:lnTo>
                    <a:pt x="7745511" y="1899342"/>
                  </a:lnTo>
                  <a:lnTo>
                    <a:pt x="7736870" y="1897541"/>
                  </a:lnTo>
                  <a:lnTo>
                    <a:pt x="7723187" y="1892500"/>
                  </a:lnTo>
                  <a:lnTo>
                    <a:pt x="7728228" y="1878456"/>
                  </a:lnTo>
                  <a:lnTo>
                    <a:pt x="7731829" y="1868013"/>
                  </a:lnTo>
                  <a:lnTo>
                    <a:pt x="7736870" y="1859370"/>
                  </a:lnTo>
                  <a:lnTo>
                    <a:pt x="7743711" y="1843886"/>
                  </a:lnTo>
                  <a:lnTo>
                    <a:pt x="7747312" y="1833443"/>
                  </a:lnTo>
                  <a:lnTo>
                    <a:pt x="7735069" y="1833443"/>
                  </a:lnTo>
                  <a:lnTo>
                    <a:pt x="7749112" y="1810756"/>
                  </a:lnTo>
                  <a:lnTo>
                    <a:pt x="7757753" y="1791671"/>
                  </a:lnTo>
                  <a:lnTo>
                    <a:pt x="7764595" y="1769344"/>
                  </a:lnTo>
                  <a:lnTo>
                    <a:pt x="7769636" y="1743417"/>
                  </a:lnTo>
                  <a:lnTo>
                    <a:pt x="7773236" y="1713888"/>
                  </a:lnTo>
                  <a:lnTo>
                    <a:pt x="7776477" y="1680759"/>
                  </a:lnTo>
                  <a:lnTo>
                    <a:pt x="7783678" y="1651591"/>
                  </a:lnTo>
                  <a:lnTo>
                    <a:pt x="7790519" y="1629264"/>
                  </a:lnTo>
                  <a:lnTo>
                    <a:pt x="7800961" y="1608378"/>
                  </a:lnTo>
                  <a:lnTo>
                    <a:pt x="7795560" y="1606578"/>
                  </a:lnTo>
                  <a:lnTo>
                    <a:pt x="7792320" y="1602977"/>
                  </a:lnTo>
                  <a:lnTo>
                    <a:pt x="7790519" y="1601536"/>
                  </a:lnTo>
                  <a:lnTo>
                    <a:pt x="7786919" y="1594334"/>
                  </a:lnTo>
                  <a:lnTo>
                    <a:pt x="7786919" y="1587492"/>
                  </a:lnTo>
                  <a:lnTo>
                    <a:pt x="7790519" y="1577049"/>
                  </a:lnTo>
                  <a:lnTo>
                    <a:pt x="7809603" y="1530236"/>
                  </a:lnTo>
                  <a:lnTo>
                    <a:pt x="7823645" y="1488824"/>
                  </a:lnTo>
                  <a:lnTo>
                    <a:pt x="7828686" y="1469739"/>
                  </a:lnTo>
                  <a:lnTo>
                    <a:pt x="7837328" y="1448853"/>
                  </a:lnTo>
                  <a:lnTo>
                    <a:pt x="7847769" y="1424726"/>
                  </a:lnTo>
                  <a:lnTo>
                    <a:pt x="7860012" y="1400239"/>
                  </a:lnTo>
                  <a:lnTo>
                    <a:pt x="7884136" y="1357386"/>
                  </a:lnTo>
                  <a:lnTo>
                    <a:pt x="7911501" y="1301570"/>
                  </a:lnTo>
                  <a:lnTo>
                    <a:pt x="7918702" y="1291127"/>
                  </a:lnTo>
                  <a:lnTo>
                    <a:pt x="7944627" y="1246475"/>
                  </a:lnTo>
                  <a:lnTo>
                    <a:pt x="7970551" y="1201462"/>
                  </a:lnTo>
                  <a:lnTo>
                    <a:pt x="7991435" y="1170133"/>
                  </a:lnTo>
                  <a:lnTo>
                    <a:pt x="8012319" y="1140604"/>
                  </a:lnTo>
                  <a:lnTo>
                    <a:pt x="8034643" y="1111436"/>
                  </a:lnTo>
                  <a:lnTo>
                    <a:pt x="8058767" y="1085508"/>
                  </a:lnTo>
                  <a:lnTo>
                    <a:pt x="8083251" y="1059221"/>
                  </a:lnTo>
                  <a:lnTo>
                    <a:pt x="8109176" y="1036895"/>
                  </a:lnTo>
                  <a:lnTo>
                    <a:pt x="8136901" y="1014208"/>
                  </a:lnTo>
                  <a:lnTo>
                    <a:pt x="8162826" y="995123"/>
                  </a:lnTo>
                  <a:lnTo>
                    <a:pt x="8162826" y="983239"/>
                  </a:lnTo>
                  <a:lnTo>
                    <a:pt x="8164626" y="974597"/>
                  </a:lnTo>
                  <a:lnTo>
                    <a:pt x="8169667" y="969195"/>
                  </a:lnTo>
                  <a:lnTo>
                    <a:pt x="8174708" y="965954"/>
                  </a:lnTo>
                  <a:lnTo>
                    <a:pt x="8183349" y="964154"/>
                  </a:lnTo>
                  <a:lnTo>
                    <a:pt x="8204233" y="946869"/>
                  </a:lnTo>
                  <a:lnTo>
                    <a:pt x="8226917" y="927783"/>
                  </a:lnTo>
                  <a:lnTo>
                    <a:pt x="8251041" y="911939"/>
                  </a:lnTo>
                  <a:lnTo>
                    <a:pt x="8276966" y="894654"/>
                  </a:lnTo>
                  <a:lnTo>
                    <a:pt x="8304691" y="879169"/>
                  </a:lnTo>
                  <a:lnTo>
                    <a:pt x="8334216" y="865125"/>
                  </a:lnTo>
                  <a:lnTo>
                    <a:pt x="8363741" y="851441"/>
                  </a:lnTo>
                  <a:lnTo>
                    <a:pt x="8394707" y="839558"/>
                  </a:lnTo>
                  <a:lnTo>
                    <a:pt x="8427833" y="827315"/>
                  </a:lnTo>
                  <a:lnTo>
                    <a:pt x="8460599" y="816872"/>
                  </a:lnTo>
                  <a:lnTo>
                    <a:pt x="8495165" y="810030"/>
                  </a:lnTo>
                  <a:lnTo>
                    <a:pt x="8531531" y="803188"/>
                  </a:lnTo>
                  <a:lnTo>
                    <a:pt x="8569698" y="799587"/>
                  </a:lnTo>
                  <a:lnTo>
                    <a:pt x="8607505" y="795986"/>
                  </a:lnTo>
                  <a:lnTo>
                    <a:pt x="8647472" y="795986"/>
                  </a:lnTo>
                  <a:lnTo>
                    <a:pt x="8689239" y="795986"/>
                  </a:lnTo>
                  <a:lnTo>
                    <a:pt x="8728846" y="797786"/>
                  </a:lnTo>
                  <a:lnTo>
                    <a:pt x="8767013" y="801387"/>
                  </a:lnTo>
                  <a:lnTo>
                    <a:pt x="8805180" y="810030"/>
                  </a:lnTo>
                  <a:lnTo>
                    <a:pt x="8841547" y="820473"/>
                  </a:lnTo>
                  <a:lnTo>
                    <a:pt x="8877913" y="832356"/>
                  </a:lnTo>
                  <a:lnTo>
                    <a:pt x="8908879" y="848200"/>
                  </a:lnTo>
                  <a:lnTo>
                    <a:pt x="8938404" y="863685"/>
                  </a:lnTo>
                  <a:lnTo>
                    <a:pt x="8964328" y="882770"/>
                  </a:lnTo>
                  <a:lnTo>
                    <a:pt x="8967929" y="886011"/>
                  </a:lnTo>
                  <a:lnTo>
                    <a:pt x="8969729" y="889612"/>
                  </a:lnTo>
                  <a:lnTo>
                    <a:pt x="8976571" y="903296"/>
                  </a:lnTo>
                  <a:lnTo>
                    <a:pt x="8983412" y="915540"/>
                  </a:lnTo>
                  <a:lnTo>
                    <a:pt x="8990253" y="925983"/>
                  </a:lnTo>
                  <a:lnTo>
                    <a:pt x="8997454" y="934625"/>
                  </a:lnTo>
                  <a:lnTo>
                    <a:pt x="8998895" y="938226"/>
                  </a:lnTo>
                  <a:lnTo>
                    <a:pt x="9011137" y="953711"/>
                  </a:lnTo>
                  <a:lnTo>
                    <a:pt x="9021579" y="969195"/>
                  </a:lnTo>
                  <a:lnTo>
                    <a:pt x="9028420" y="962353"/>
                  </a:lnTo>
                  <a:lnTo>
                    <a:pt x="9033461" y="953711"/>
                  </a:lnTo>
                  <a:lnTo>
                    <a:pt x="9037061" y="943268"/>
                  </a:lnTo>
                  <a:lnTo>
                    <a:pt x="9037061" y="931384"/>
                  </a:lnTo>
                  <a:lnTo>
                    <a:pt x="9035261" y="917340"/>
                  </a:lnTo>
                  <a:lnTo>
                    <a:pt x="9030220" y="882770"/>
                  </a:lnTo>
                  <a:lnTo>
                    <a:pt x="9028420" y="853242"/>
                  </a:lnTo>
                  <a:lnTo>
                    <a:pt x="9035261" y="801387"/>
                  </a:lnTo>
                  <a:lnTo>
                    <a:pt x="9040662" y="771859"/>
                  </a:lnTo>
                  <a:lnTo>
                    <a:pt x="9043903" y="740530"/>
                  </a:lnTo>
                  <a:lnTo>
                    <a:pt x="9047503" y="702719"/>
                  </a:lnTo>
                  <a:lnTo>
                    <a:pt x="9045703" y="666348"/>
                  </a:lnTo>
                  <a:lnTo>
                    <a:pt x="9038862" y="671390"/>
                  </a:lnTo>
                  <a:lnTo>
                    <a:pt x="9032021" y="676791"/>
                  </a:lnTo>
                  <a:lnTo>
                    <a:pt x="9024819" y="680032"/>
                  </a:lnTo>
                  <a:lnTo>
                    <a:pt x="9017978" y="681833"/>
                  </a:lnTo>
                  <a:lnTo>
                    <a:pt x="9007536" y="681833"/>
                  </a:lnTo>
                  <a:lnTo>
                    <a:pt x="8997454" y="680032"/>
                  </a:lnTo>
                  <a:lnTo>
                    <a:pt x="8990253" y="678592"/>
                  </a:lnTo>
                  <a:lnTo>
                    <a:pt x="8985212" y="666348"/>
                  </a:lnTo>
                  <a:lnTo>
                    <a:pt x="8983412" y="659506"/>
                  </a:lnTo>
                  <a:lnTo>
                    <a:pt x="8981971" y="650504"/>
                  </a:lnTo>
                  <a:lnTo>
                    <a:pt x="8981971" y="640061"/>
                  </a:lnTo>
                  <a:lnTo>
                    <a:pt x="8983412" y="629978"/>
                  </a:lnTo>
                  <a:lnTo>
                    <a:pt x="8987012" y="624576"/>
                  </a:lnTo>
                  <a:lnTo>
                    <a:pt x="8992053" y="617734"/>
                  </a:lnTo>
                  <a:lnTo>
                    <a:pt x="8998895" y="612333"/>
                  </a:lnTo>
                  <a:lnTo>
                    <a:pt x="9007536" y="609092"/>
                  </a:lnTo>
                  <a:lnTo>
                    <a:pt x="9011137" y="600450"/>
                  </a:lnTo>
                  <a:lnTo>
                    <a:pt x="9014737" y="593247"/>
                  </a:lnTo>
                  <a:lnTo>
                    <a:pt x="9019778" y="586405"/>
                  </a:lnTo>
                  <a:lnTo>
                    <a:pt x="9026619" y="579564"/>
                  </a:lnTo>
                  <a:lnTo>
                    <a:pt x="9023379" y="577763"/>
                  </a:lnTo>
                  <a:lnTo>
                    <a:pt x="9009336" y="579564"/>
                  </a:lnTo>
                  <a:lnTo>
                    <a:pt x="8990253" y="581364"/>
                  </a:lnTo>
                  <a:lnTo>
                    <a:pt x="8969729" y="583165"/>
                  </a:lnTo>
                  <a:lnTo>
                    <a:pt x="8942004" y="581364"/>
                  </a:lnTo>
                  <a:lnTo>
                    <a:pt x="8865671" y="570921"/>
                  </a:lnTo>
                  <a:lnTo>
                    <a:pt x="8867471" y="572722"/>
                  </a:lnTo>
                  <a:lnTo>
                    <a:pt x="8867471" y="577763"/>
                  </a:lnTo>
                  <a:lnTo>
                    <a:pt x="8857029" y="583165"/>
                  </a:lnTo>
                  <a:lnTo>
                    <a:pt x="8848388" y="584965"/>
                  </a:lnTo>
                  <a:lnTo>
                    <a:pt x="8841547" y="584965"/>
                  </a:lnTo>
                  <a:lnTo>
                    <a:pt x="8834705" y="584965"/>
                  </a:lnTo>
                  <a:lnTo>
                    <a:pt x="8826064" y="581364"/>
                  </a:lnTo>
                  <a:lnTo>
                    <a:pt x="8817422" y="577763"/>
                  </a:lnTo>
                  <a:lnTo>
                    <a:pt x="8810221" y="574522"/>
                  </a:lnTo>
                  <a:lnTo>
                    <a:pt x="8806980" y="574522"/>
                  </a:lnTo>
                  <a:lnTo>
                    <a:pt x="8803380" y="576323"/>
                  </a:lnTo>
                  <a:lnTo>
                    <a:pt x="8800139" y="579564"/>
                  </a:lnTo>
                  <a:lnTo>
                    <a:pt x="8782496" y="584965"/>
                  </a:lnTo>
                  <a:lnTo>
                    <a:pt x="8765213" y="586405"/>
                  </a:lnTo>
                  <a:lnTo>
                    <a:pt x="8758372" y="584965"/>
                  </a:lnTo>
                  <a:lnTo>
                    <a:pt x="8751530" y="583165"/>
                  </a:lnTo>
                  <a:lnTo>
                    <a:pt x="8744329" y="579564"/>
                  </a:lnTo>
                  <a:lnTo>
                    <a:pt x="8739288" y="576323"/>
                  </a:lnTo>
                  <a:lnTo>
                    <a:pt x="8732447" y="569121"/>
                  </a:lnTo>
                  <a:lnTo>
                    <a:pt x="8727046" y="560478"/>
                  </a:lnTo>
                  <a:lnTo>
                    <a:pt x="8723805" y="544994"/>
                  </a:lnTo>
                  <a:lnTo>
                    <a:pt x="8720205" y="531310"/>
                  </a:lnTo>
                  <a:lnTo>
                    <a:pt x="8720205" y="520867"/>
                  </a:lnTo>
                  <a:lnTo>
                    <a:pt x="8723805" y="505022"/>
                  </a:lnTo>
                  <a:lnTo>
                    <a:pt x="8713364" y="493139"/>
                  </a:lnTo>
                  <a:lnTo>
                    <a:pt x="8708323" y="482696"/>
                  </a:lnTo>
                  <a:lnTo>
                    <a:pt x="8702922" y="474053"/>
                  </a:lnTo>
                  <a:lnTo>
                    <a:pt x="8699681" y="465411"/>
                  </a:lnTo>
                  <a:lnTo>
                    <a:pt x="8697881" y="456768"/>
                  </a:lnTo>
                  <a:lnTo>
                    <a:pt x="8697881" y="451367"/>
                  </a:lnTo>
                  <a:lnTo>
                    <a:pt x="8699681" y="440924"/>
                  </a:lnTo>
                  <a:lnTo>
                    <a:pt x="8702922" y="434082"/>
                  </a:lnTo>
                  <a:lnTo>
                    <a:pt x="8706522" y="429040"/>
                  </a:lnTo>
                  <a:lnTo>
                    <a:pt x="8716964" y="420398"/>
                  </a:lnTo>
                  <a:lnTo>
                    <a:pt x="8727046" y="411755"/>
                  </a:lnTo>
                  <a:lnTo>
                    <a:pt x="8728846" y="406714"/>
                  </a:lnTo>
                  <a:lnTo>
                    <a:pt x="8730647" y="401312"/>
                  </a:lnTo>
                  <a:lnTo>
                    <a:pt x="8730647" y="396271"/>
                  </a:lnTo>
                  <a:lnTo>
                    <a:pt x="8728846" y="390869"/>
                  </a:lnTo>
                  <a:lnTo>
                    <a:pt x="8723805" y="382227"/>
                  </a:lnTo>
                  <a:lnTo>
                    <a:pt x="8715164" y="375385"/>
                  </a:lnTo>
                  <a:lnTo>
                    <a:pt x="8706522" y="368183"/>
                  </a:lnTo>
                  <a:lnTo>
                    <a:pt x="8702922" y="350898"/>
                  </a:lnTo>
                  <a:lnTo>
                    <a:pt x="8699681" y="328572"/>
                  </a:lnTo>
                  <a:lnTo>
                    <a:pt x="8697881" y="307686"/>
                  </a:lnTo>
                  <a:lnTo>
                    <a:pt x="8699681" y="288600"/>
                  </a:lnTo>
                  <a:lnTo>
                    <a:pt x="8701481" y="269875"/>
                  </a:lnTo>
                  <a:lnTo>
                    <a:pt x="8706522" y="254030"/>
                  </a:lnTo>
                  <a:lnTo>
                    <a:pt x="8715164" y="226302"/>
                  </a:lnTo>
                  <a:lnTo>
                    <a:pt x="8723805" y="209017"/>
                  </a:lnTo>
                  <a:lnTo>
                    <a:pt x="8732447" y="189932"/>
                  </a:lnTo>
                  <a:lnTo>
                    <a:pt x="8746129" y="169046"/>
                  </a:lnTo>
                  <a:lnTo>
                    <a:pt x="8730647" y="144919"/>
                  </a:lnTo>
                  <a:lnTo>
                    <a:pt x="8732447" y="136277"/>
                  </a:lnTo>
                  <a:lnTo>
                    <a:pt x="8734247" y="125834"/>
                  </a:lnTo>
                  <a:lnTo>
                    <a:pt x="8739288" y="115751"/>
                  </a:lnTo>
                  <a:lnTo>
                    <a:pt x="8746129" y="105308"/>
                  </a:lnTo>
                  <a:lnTo>
                    <a:pt x="8754771" y="96305"/>
                  </a:lnTo>
                  <a:lnTo>
                    <a:pt x="8765213" y="91264"/>
                  </a:lnTo>
                  <a:lnTo>
                    <a:pt x="8777455" y="87663"/>
                  </a:lnTo>
                  <a:lnTo>
                    <a:pt x="8789697" y="84422"/>
                  </a:lnTo>
                  <a:lnTo>
                    <a:pt x="8803380" y="84422"/>
                  </a:lnTo>
                  <a:lnTo>
                    <a:pt x="8817422" y="86222"/>
                  </a:lnTo>
                  <a:lnTo>
                    <a:pt x="8831105" y="89463"/>
                  </a:lnTo>
                  <a:lnTo>
                    <a:pt x="8845147" y="96305"/>
                  </a:lnTo>
                  <a:lnTo>
                    <a:pt x="8848388" y="93064"/>
                  </a:lnTo>
                  <a:lnTo>
                    <a:pt x="8853789" y="91264"/>
                  </a:lnTo>
                  <a:lnTo>
                    <a:pt x="8938404" y="79020"/>
                  </a:lnTo>
                  <a:lnTo>
                    <a:pt x="9028420" y="65336"/>
                  </a:lnTo>
                  <a:lnTo>
                    <a:pt x="9122037" y="53093"/>
                  </a:lnTo>
                  <a:lnTo>
                    <a:pt x="9158403" y="49852"/>
                  </a:lnTo>
                  <a:lnTo>
                    <a:pt x="9194769" y="46251"/>
                  </a:lnTo>
                  <a:close/>
                  <a:moveTo>
                    <a:pt x="4607584" y="28575"/>
                  </a:moveTo>
                  <a:lnTo>
                    <a:pt x="4630281" y="28575"/>
                  </a:lnTo>
                  <a:lnTo>
                    <a:pt x="4651177" y="30375"/>
                  </a:lnTo>
                  <a:lnTo>
                    <a:pt x="4673514" y="32175"/>
                  </a:lnTo>
                  <a:lnTo>
                    <a:pt x="4694050" y="35415"/>
                  </a:lnTo>
                  <a:lnTo>
                    <a:pt x="4714946" y="39015"/>
                  </a:lnTo>
                  <a:lnTo>
                    <a:pt x="4735842" y="44055"/>
                  </a:lnTo>
                  <a:lnTo>
                    <a:pt x="4756739" y="50896"/>
                  </a:lnTo>
                  <a:lnTo>
                    <a:pt x="4777635" y="57737"/>
                  </a:lnTo>
                  <a:lnTo>
                    <a:pt x="4819067" y="75377"/>
                  </a:lnTo>
                  <a:lnTo>
                    <a:pt x="4834559" y="73577"/>
                  </a:lnTo>
                  <a:lnTo>
                    <a:pt x="4846808" y="69977"/>
                  </a:lnTo>
                  <a:lnTo>
                    <a:pt x="4857256" y="66377"/>
                  </a:lnTo>
                  <a:lnTo>
                    <a:pt x="4869145" y="66377"/>
                  </a:lnTo>
                  <a:lnTo>
                    <a:pt x="4876351" y="68177"/>
                  </a:lnTo>
                  <a:lnTo>
                    <a:pt x="4881395" y="69977"/>
                  </a:lnTo>
                  <a:lnTo>
                    <a:pt x="4888240" y="75377"/>
                  </a:lnTo>
                  <a:lnTo>
                    <a:pt x="4895445" y="80418"/>
                  </a:lnTo>
                  <a:lnTo>
                    <a:pt x="4898688" y="85818"/>
                  </a:lnTo>
                  <a:lnTo>
                    <a:pt x="4902291" y="103099"/>
                  </a:lnTo>
                  <a:lnTo>
                    <a:pt x="4904092" y="113539"/>
                  </a:lnTo>
                  <a:lnTo>
                    <a:pt x="4904092" y="120379"/>
                  </a:lnTo>
                  <a:lnTo>
                    <a:pt x="4898688" y="123980"/>
                  </a:lnTo>
                  <a:lnTo>
                    <a:pt x="4898688" y="125420"/>
                  </a:lnTo>
                  <a:lnTo>
                    <a:pt x="4917783" y="129020"/>
                  </a:lnTo>
                  <a:lnTo>
                    <a:pt x="4926429" y="132620"/>
                  </a:lnTo>
                  <a:lnTo>
                    <a:pt x="4933275" y="135860"/>
                  </a:lnTo>
                  <a:lnTo>
                    <a:pt x="4940120" y="141260"/>
                  </a:lnTo>
                  <a:lnTo>
                    <a:pt x="4943723" y="146301"/>
                  </a:lnTo>
                  <a:lnTo>
                    <a:pt x="4945524" y="153141"/>
                  </a:lnTo>
                  <a:lnTo>
                    <a:pt x="4945524" y="158541"/>
                  </a:lnTo>
                  <a:lnTo>
                    <a:pt x="4954171" y="154941"/>
                  </a:lnTo>
                  <a:lnTo>
                    <a:pt x="4959215" y="154941"/>
                  </a:lnTo>
                  <a:lnTo>
                    <a:pt x="4964619" y="154941"/>
                  </a:lnTo>
                  <a:lnTo>
                    <a:pt x="4969663" y="156741"/>
                  </a:lnTo>
                  <a:lnTo>
                    <a:pt x="4974707" y="160341"/>
                  </a:lnTo>
                  <a:lnTo>
                    <a:pt x="4980111" y="165381"/>
                  </a:lnTo>
                  <a:lnTo>
                    <a:pt x="4985155" y="170422"/>
                  </a:lnTo>
                  <a:lnTo>
                    <a:pt x="4986956" y="174022"/>
                  </a:lnTo>
                  <a:lnTo>
                    <a:pt x="4988757" y="185902"/>
                  </a:lnTo>
                  <a:lnTo>
                    <a:pt x="4990559" y="196343"/>
                  </a:lnTo>
                  <a:lnTo>
                    <a:pt x="4988757" y="206783"/>
                  </a:lnTo>
                  <a:lnTo>
                    <a:pt x="4985155" y="215424"/>
                  </a:lnTo>
                  <a:lnTo>
                    <a:pt x="4980111" y="225864"/>
                  </a:lnTo>
                  <a:lnTo>
                    <a:pt x="4974707" y="232704"/>
                  </a:lnTo>
                  <a:lnTo>
                    <a:pt x="4992360" y="303988"/>
                  </a:lnTo>
                  <a:lnTo>
                    <a:pt x="4993801" y="312628"/>
                  </a:lnTo>
                  <a:lnTo>
                    <a:pt x="4999205" y="338549"/>
                  </a:lnTo>
                  <a:lnTo>
                    <a:pt x="5002448" y="360870"/>
                  </a:lnTo>
                  <a:lnTo>
                    <a:pt x="5007852" y="378151"/>
                  </a:lnTo>
                  <a:lnTo>
                    <a:pt x="5012536" y="392192"/>
                  </a:lnTo>
                  <a:lnTo>
                    <a:pt x="5014337" y="399032"/>
                  </a:lnTo>
                  <a:lnTo>
                    <a:pt x="5016139" y="407672"/>
                  </a:lnTo>
                  <a:lnTo>
                    <a:pt x="5016139" y="416313"/>
                  </a:lnTo>
                  <a:lnTo>
                    <a:pt x="5012536" y="419913"/>
                  </a:lnTo>
                  <a:lnTo>
                    <a:pt x="5011455" y="424953"/>
                  </a:lnTo>
                  <a:lnTo>
                    <a:pt x="5006051" y="426753"/>
                  </a:lnTo>
                  <a:lnTo>
                    <a:pt x="4999205" y="428553"/>
                  </a:lnTo>
                  <a:lnTo>
                    <a:pt x="4995603" y="449074"/>
                  </a:lnTo>
                  <a:lnTo>
                    <a:pt x="4992360" y="469955"/>
                  </a:lnTo>
                  <a:lnTo>
                    <a:pt x="4985155" y="490836"/>
                  </a:lnTo>
                  <a:lnTo>
                    <a:pt x="4978309" y="511717"/>
                  </a:lnTo>
                  <a:lnTo>
                    <a:pt x="4969663" y="532598"/>
                  </a:lnTo>
                  <a:lnTo>
                    <a:pt x="4959215" y="551319"/>
                  </a:lnTo>
                  <a:lnTo>
                    <a:pt x="4947325" y="568600"/>
                  </a:lnTo>
                  <a:lnTo>
                    <a:pt x="4935076" y="585880"/>
                  </a:lnTo>
                  <a:lnTo>
                    <a:pt x="4919584" y="603161"/>
                  </a:lnTo>
                  <a:lnTo>
                    <a:pt x="4904092" y="619002"/>
                  </a:lnTo>
                  <a:lnTo>
                    <a:pt x="4886439" y="634482"/>
                  </a:lnTo>
                  <a:lnTo>
                    <a:pt x="4869145" y="646723"/>
                  </a:lnTo>
                  <a:lnTo>
                    <a:pt x="4851852" y="658964"/>
                  </a:lnTo>
                  <a:lnTo>
                    <a:pt x="4832757" y="669044"/>
                  </a:lnTo>
                  <a:lnTo>
                    <a:pt x="4813662" y="679485"/>
                  </a:lnTo>
                  <a:lnTo>
                    <a:pt x="4793127" y="686685"/>
                  </a:lnTo>
                  <a:lnTo>
                    <a:pt x="4765385" y="693525"/>
                  </a:lnTo>
                  <a:lnTo>
                    <a:pt x="4748092" y="694965"/>
                  </a:lnTo>
                  <a:lnTo>
                    <a:pt x="4727196" y="694965"/>
                  </a:lnTo>
                  <a:lnTo>
                    <a:pt x="4706300" y="694965"/>
                  </a:lnTo>
                  <a:lnTo>
                    <a:pt x="4683962" y="693525"/>
                  </a:lnTo>
                  <a:lnTo>
                    <a:pt x="4640729" y="688125"/>
                  </a:lnTo>
                  <a:lnTo>
                    <a:pt x="4619833" y="684885"/>
                  </a:lnTo>
                  <a:lnTo>
                    <a:pt x="4598937" y="681285"/>
                  </a:lnTo>
                  <a:lnTo>
                    <a:pt x="4578041" y="674444"/>
                  </a:lnTo>
                  <a:lnTo>
                    <a:pt x="4558946" y="667604"/>
                  </a:lnTo>
                  <a:lnTo>
                    <a:pt x="4545256" y="662204"/>
                  </a:lnTo>
                  <a:lnTo>
                    <a:pt x="4533006" y="655363"/>
                  </a:lnTo>
                  <a:lnTo>
                    <a:pt x="4521117" y="646723"/>
                  </a:lnTo>
                  <a:lnTo>
                    <a:pt x="4512470" y="636283"/>
                  </a:lnTo>
                  <a:lnTo>
                    <a:pt x="4493376" y="632682"/>
                  </a:lnTo>
                  <a:lnTo>
                    <a:pt x="4476082" y="625842"/>
                  </a:lnTo>
                  <a:lnTo>
                    <a:pt x="4458789" y="615402"/>
                  </a:lnTo>
                  <a:lnTo>
                    <a:pt x="4441496" y="603161"/>
                  </a:lnTo>
                  <a:lnTo>
                    <a:pt x="4425643" y="592721"/>
                  </a:lnTo>
                  <a:lnTo>
                    <a:pt x="4410151" y="580840"/>
                  </a:lnTo>
                  <a:lnTo>
                    <a:pt x="4396101" y="567159"/>
                  </a:lnTo>
                  <a:lnTo>
                    <a:pt x="4384211" y="549879"/>
                  </a:lnTo>
                  <a:lnTo>
                    <a:pt x="4375565" y="535838"/>
                  </a:lnTo>
                  <a:lnTo>
                    <a:pt x="4366918" y="520357"/>
                  </a:lnTo>
                  <a:lnTo>
                    <a:pt x="4318281" y="539438"/>
                  </a:lnTo>
                  <a:lnTo>
                    <a:pt x="4360073" y="509917"/>
                  </a:lnTo>
                  <a:lnTo>
                    <a:pt x="4344581" y="473555"/>
                  </a:lnTo>
                  <a:lnTo>
                    <a:pt x="4330530" y="431793"/>
                  </a:lnTo>
                  <a:lnTo>
                    <a:pt x="4320082" y="395792"/>
                  </a:lnTo>
                  <a:lnTo>
                    <a:pt x="4315038" y="359070"/>
                  </a:lnTo>
                  <a:lnTo>
                    <a:pt x="4313237" y="324509"/>
                  </a:lnTo>
                  <a:lnTo>
                    <a:pt x="4313237" y="288147"/>
                  </a:lnTo>
                  <a:lnTo>
                    <a:pt x="4316479" y="265826"/>
                  </a:lnTo>
                  <a:lnTo>
                    <a:pt x="4320082" y="244945"/>
                  </a:lnTo>
                  <a:lnTo>
                    <a:pt x="4325486" y="225864"/>
                  </a:lnTo>
                  <a:lnTo>
                    <a:pt x="4330530" y="206783"/>
                  </a:lnTo>
                  <a:lnTo>
                    <a:pt x="4339177" y="189502"/>
                  </a:lnTo>
                  <a:lnTo>
                    <a:pt x="4347823" y="172222"/>
                  </a:lnTo>
                  <a:lnTo>
                    <a:pt x="4360073" y="156741"/>
                  </a:lnTo>
                  <a:lnTo>
                    <a:pt x="4371962" y="143060"/>
                  </a:lnTo>
                  <a:lnTo>
                    <a:pt x="4382410" y="129020"/>
                  </a:lnTo>
                  <a:lnTo>
                    <a:pt x="4396101" y="115339"/>
                  </a:lnTo>
                  <a:lnTo>
                    <a:pt x="4410151" y="103099"/>
                  </a:lnTo>
                  <a:lnTo>
                    <a:pt x="4423842" y="90858"/>
                  </a:lnTo>
                  <a:lnTo>
                    <a:pt x="4439694" y="80418"/>
                  </a:lnTo>
                  <a:lnTo>
                    <a:pt x="4455186" y="71777"/>
                  </a:lnTo>
                  <a:lnTo>
                    <a:pt x="4472479" y="61337"/>
                  </a:lnTo>
                  <a:lnTo>
                    <a:pt x="4491574" y="54496"/>
                  </a:lnTo>
                  <a:lnTo>
                    <a:pt x="4510669" y="47656"/>
                  </a:lnTo>
                  <a:lnTo>
                    <a:pt x="4527962" y="40815"/>
                  </a:lnTo>
                  <a:lnTo>
                    <a:pt x="4547057" y="35415"/>
                  </a:lnTo>
                  <a:lnTo>
                    <a:pt x="4567593" y="32175"/>
                  </a:lnTo>
                  <a:lnTo>
                    <a:pt x="4586688" y="30375"/>
                  </a:lnTo>
                  <a:close/>
                  <a:moveTo>
                    <a:pt x="1284273" y="0"/>
                  </a:moveTo>
                  <a:lnTo>
                    <a:pt x="1296511" y="0"/>
                  </a:lnTo>
                  <a:lnTo>
                    <a:pt x="1308389" y="1800"/>
                  </a:lnTo>
                  <a:lnTo>
                    <a:pt x="1320627" y="5401"/>
                  </a:lnTo>
                  <a:lnTo>
                    <a:pt x="1330705" y="10441"/>
                  </a:lnTo>
                  <a:lnTo>
                    <a:pt x="1341144" y="19083"/>
                  </a:lnTo>
                  <a:lnTo>
                    <a:pt x="1351582" y="33125"/>
                  </a:lnTo>
                  <a:lnTo>
                    <a:pt x="1372458" y="67330"/>
                  </a:lnTo>
                  <a:lnTo>
                    <a:pt x="1381097" y="77772"/>
                  </a:lnTo>
                  <a:lnTo>
                    <a:pt x="1386496" y="84973"/>
                  </a:lnTo>
                  <a:lnTo>
                    <a:pt x="1389736" y="95414"/>
                  </a:lnTo>
                  <a:lnTo>
                    <a:pt x="1393335" y="105856"/>
                  </a:lnTo>
                  <a:lnTo>
                    <a:pt x="1393335" y="114497"/>
                  </a:lnTo>
                  <a:lnTo>
                    <a:pt x="1391535" y="124939"/>
                  </a:lnTo>
                  <a:lnTo>
                    <a:pt x="1387936" y="133580"/>
                  </a:lnTo>
                  <a:lnTo>
                    <a:pt x="1389736" y="135380"/>
                  </a:lnTo>
                  <a:lnTo>
                    <a:pt x="1395135" y="133580"/>
                  </a:lnTo>
                  <a:lnTo>
                    <a:pt x="1412412" y="133580"/>
                  </a:lnTo>
                  <a:lnTo>
                    <a:pt x="1410613" y="150863"/>
                  </a:lnTo>
                  <a:lnTo>
                    <a:pt x="1408813" y="168145"/>
                  </a:lnTo>
                  <a:lnTo>
                    <a:pt x="1408813" y="178227"/>
                  </a:lnTo>
                  <a:lnTo>
                    <a:pt x="1410613" y="186868"/>
                  </a:lnTo>
                  <a:lnTo>
                    <a:pt x="1414212" y="192269"/>
                  </a:lnTo>
                  <a:lnTo>
                    <a:pt x="1422850" y="204151"/>
                  </a:lnTo>
                  <a:lnTo>
                    <a:pt x="1431489" y="218193"/>
                  </a:lnTo>
                  <a:lnTo>
                    <a:pt x="1440128" y="230435"/>
                  </a:lnTo>
                  <a:lnTo>
                    <a:pt x="1443367" y="233675"/>
                  </a:lnTo>
                  <a:lnTo>
                    <a:pt x="1445167" y="239076"/>
                  </a:lnTo>
                  <a:lnTo>
                    <a:pt x="1448766" y="265000"/>
                  </a:lnTo>
                  <a:lnTo>
                    <a:pt x="1455605" y="290924"/>
                  </a:lnTo>
                  <a:lnTo>
                    <a:pt x="1466043" y="316847"/>
                  </a:lnTo>
                  <a:lnTo>
                    <a:pt x="1477922" y="340971"/>
                  </a:lnTo>
                  <a:lnTo>
                    <a:pt x="1500598" y="396779"/>
                  </a:lnTo>
                  <a:lnTo>
                    <a:pt x="1524714" y="448627"/>
                  </a:lnTo>
                  <a:lnTo>
                    <a:pt x="1543791" y="507316"/>
                  </a:lnTo>
                  <a:lnTo>
                    <a:pt x="1562868" y="566365"/>
                  </a:lnTo>
                  <a:lnTo>
                    <a:pt x="1573306" y="595529"/>
                  </a:lnTo>
                  <a:lnTo>
                    <a:pt x="1583745" y="623253"/>
                  </a:lnTo>
                  <a:lnTo>
                    <a:pt x="1595623" y="649537"/>
                  </a:lnTo>
                  <a:lnTo>
                    <a:pt x="1607861" y="673660"/>
                  </a:lnTo>
                  <a:lnTo>
                    <a:pt x="1612900" y="680501"/>
                  </a:lnTo>
                  <a:lnTo>
                    <a:pt x="1619739" y="687703"/>
                  </a:lnTo>
                  <a:lnTo>
                    <a:pt x="1644215" y="703185"/>
                  </a:lnTo>
                  <a:lnTo>
                    <a:pt x="1651054" y="706425"/>
                  </a:lnTo>
                  <a:lnTo>
                    <a:pt x="1651054" y="715067"/>
                  </a:lnTo>
                  <a:lnTo>
                    <a:pt x="1652854" y="734149"/>
                  </a:lnTo>
                  <a:lnTo>
                    <a:pt x="1658253" y="749632"/>
                  </a:lnTo>
                  <a:lnTo>
                    <a:pt x="1661492" y="755033"/>
                  </a:lnTo>
                  <a:lnTo>
                    <a:pt x="1665091" y="760073"/>
                  </a:lnTo>
                  <a:lnTo>
                    <a:pt x="1670131" y="763674"/>
                  </a:lnTo>
                  <a:lnTo>
                    <a:pt x="1675530" y="766914"/>
                  </a:lnTo>
                  <a:lnTo>
                    <a:pt x="1684168" y="768715"/>
                  </a:lnTo>
                  <a:lnTo>
                    <a:pt x="1685968" y="779156"/>
                  </a:lnTo>
                  <a:lnTo>
                    <a:pt x="1691007" y="798239"/>
                  </a:lnTo>
                  <a:lnTo>
                    <a:pt x="1696406" y="817322"/>
                  </a:lnTo>
                  <a:lnTo>
                    <a:pt x="1704685" y="836405"/>
                  </a:lnTo>
                  <a:lnTo>
                    <a:pt x="1711884" y="850087"/>
                  </a:lnTo>
                  <a:lnTo>
                    <a:pt x="1730601" y="891853"/>
                  </a:lnTo>
                  <a:lnTo>
                    <a:pt x="1749678" y="931819"/>
                  </a:lnTo>
                  <a:lnTo>
                    <a:pt x="1774154" y="988707"/>
                  </a:lnTo>
                  <a:lnTo>
                    <a:pt x="1800070" y="1045956"/>
                  </a:lnTo>
                  <a:lnTo>
                    <a:pt x="1834624" y="1118687"/>
                  </a:lnTo>
                  <a:lnTo>
                    <a:pt x="1857300" y="1165134"/>
                  </a:lnTo>
                  <a:lnTo>
                    <a:pt x="1881417" y="1212301"/>
                  </a:lnTo>
                  <a:lnTo>
                    <a:pt x="1910572" y="1258748"/>
                  </a:lnTo>
                  <a:lnTo>
                    <a:pt x="1940087" y="1305554"/>
                  </a:lnTo>
                  <a:lnTo>
                    <a:pt x="1948726" y="1319597"/>
                  </a:lnTo>
                  <a:lnTo>
                    <a:pt x="1962763" y="1338679"/>
                  </a:lnTo>
                  <a:lnTo>
                    <a:pt x="1973202" y="1352361"/>
                  </a:lnTo>
                  <a:lnTo>
                    <a:pt x="1978241" y="1355962"/>
                  </a:lnTo>
                  <a:lnTo>
                    <a:pt x="1981840" y="1355962"/>
                  </a:lnTo>
                  <a:lnTo>
                    <a:pt x="1986880" y="1352361"/>
                  </a:lnTo>
                  <a:lnTo>
                    <a:pt x="1992279" y="1349121"/>
                  </a:lnTo>
                  <a:lnTo>
                    <a:pt x="1997318" y="1340120"/>
                  </a:lnTo>
                  <a:lnTo>
                    <a:pt x="2002357" y="1330038"/>
                  </a:lnTo>
                  <a:lnTo>
                    <a:pt x="2007756" y="1315996"/>
                  </a:lnTo>
                  <a:lnTo>
                    <a:pt x="2010996" y="1298713"/>
                  </a:lnTo>
                  <a:lnTo>
                    <a:pt x="2018195" y="1272790"/>
                  </a:lnTo>
                  <a:lnTo>
                    <a:pt x="2023234" y="1245065"/>
                  </a:lnTo>
                  <a:lnTo>
                    <a:pt x="2028273" y="1231023"/>
                  </a:lnTo>
                  <a:lnTo>
                    <a:pt x="2035112" y="1219142"/>
                  </a:lnTo>
                  <a:lnTo>
                    <a:pt x="2044111" y="1208700"/>
                  </a:lnTo>
                  <a:lnTo>
                    <a:pt x="2055988" y="1201859"/>
                  </a:lnTo>
                  <a:lnTo>
                    <a:pt x="2059588" y="1182776"/>
                  </a:lnTo>
                  <a:lnTo>
                    <a:pt x="2064627" y="1156492"/>
                  </a:lnTo>
                  <a:lnTo>
                    <a:pt x="2070026" y="1141010"/>
                  </a:lnTo>
                  <a:lnTo>
                    <a:pt x="2076865" y="1128768"/>
                  </a:lnTo>
                  <a:lnTo>
                    <a:pt x="2085504" y="1118687"/>
                  </a:lnTo>
                  <a:lnTo>
                    <a:pt x="2097742" y="1111846"/>
                  </a:lnTo>
                  <a:lnTo>
                    <a:pt x="2101342" y="1092763"/>
                  </a:lnTo>
                  <a:lnTo>
                    <a:pt x="2108180" y="1075480"/>
                  </a:lnTo>
                  <a:lnTo>
                    <a:pt x="2116819" y="1054597"/>
                  </a:lnTo>
                  <a:lnTo>
                    <a:pt x="2129057" y="1033714"/>
                  </a:lnTo>
                  <a:lnTo>
                    <a:pt x="2149574" y="1000949"/>
                  </a:lnTo>
                  <a:lnTo>
                    <a:pt x="2160012" y="980066"/>
                  </a:lnTo>
                  <a:lnTo>
                    <a:pt x="2170450" y="959543"/>
                  </a:lnTo>
                  <a:lnTo>
                    <a:pt x="2210044" y="850087"/>
                  </a:lnTo>
                  <a:lnTo>
                    <a:pt x="2249998" y="734149"/>
                  </a:lnTo>
                  <a:lnTo>
                    <a:pt x="2269075" y="673660"/>
                  </a:lnTo>
                  <a:lnTo>
                    <a:pt x="2289951" y="618212"/>
                  </a:lnTo>
                  <a:lnTo>
                    <a:pt x="2310468" y="568165"/>
                  </a:lnTo>
                  <a:lnTo>
                    <a:pt x="2331344" y="523158"/>
                  </a:lnTo>
                  <a:lnTo>
                    <a:pt x="2331344" y="512717"/>
                  </a:lnTo>
                  <a:lnTo>
                    <a:pt x="2331344" y="502275"/>
                  </a:lnTo>
                  <a:lnTo>
                    <a:pt x="2333144" y="490033"/>
                  </a:lnTo>
                  <a:lnTo>
                    <a:pt x="2338183" y="479592"/>
                  </a:lnTo>
                  <a:lnTo>
                    <a:pt x="2346822" y="460509"/>
                  </a:lnTo>
                  <a:lnTo>
                    <a:pt x="2354021" y="443226"/>
                  </a:lnTo>
                  <a:lnTo>
                    <a:pt x="2357260" y="436385"/>
                  </a:lnTo>
                  <a:lnTo>
                    <a:pt x="2359060" y="432785"/>
                  </a:lnTo>
                  <a:lnTo>
                    <a:pt x="2359060" y="427744"/>
                  </a:lnTo>
                  <a:lnTo>
                    <a:pt x="2360859" y="422703"/>
                  </a:lnTo>
                  <a:lnTo>
                    <a:pt x="2365899" y="417302"/>
                  </a:lnTo>
                  <a:lnTo>
                    <a:pt x="2369498" y="415862"/>
                  </a:lnTo>
                  <a:lnTo>
                    <a:pt x="2374537" y="414062"/>
                  </a:lnTo>
                  <a:lnTo>
                    <a:pt x="2379937" y="414062"/>
                  </a:lnTo>
                  <a:lnTo>
                    <a:pt x="2397213" y="363654"/>
                  </a:lnTo>
                  <a:lnTo>
                    <a:pt x="2412691" y="311807"/>
                  </a:lnTo>
                  <a:lnTo>
                    <a:pt x="2429968" y="263199"/>
                  </a:lnTo>
                  <a:lnTo>
                    <a:pt x="2454084" y="178227"/>
                  </a:lnTo>
                  <a:lnTo>
                    <a:pt x="2474961" y="95414"/>
                  </a:lnTo>
                  <a:lnTo>
                    <a:pt x="2476761" y="88213"/>
                  </a:lnTo>
                  <a:lnTo>
                    <a:pt x="2485400" y="84973"/>
                  </a:lnTo>
                  <a:lnTo>
                    <a:pt x="2504476" y="79572"/>
                  </a:lnTo>
                  <a:lnTo>
                    <a:pt x="2521754" y="76332"/>
                  </a:lnTo>
                  <a:lnTo>
                    <a:pt x="2540831" y="72731"/>
                  </a:lnTo>
                  <a:lnTo>
                    <a:pt x="2558108" y="72731"/>
                  </a:lnTo>
                  <a:lnTo>
                    <a:pt x="2627217" y="72731"/>
                  </a:lnTo>
                  <a:lnTo>
                    <a:pt x="2644494" y="74531"/>
                  </a:lnTo>
                  <a:lnTo>
                    <a:pt x="2662131" y="76332"/>
                  </a:lnTo>
                  <a:lnTo>
                    <a:pt x="2696686" y="76332"/>
                  </a:lnTo>
                  <a:lnTo>
                    <a:pt x="2710363" y="77772"/>
                  </a:lnTo>
                  <a:lnTo>
                    <a:pt x="2724041" y="77772"/>
                  </a:lnTo>
                  <a:lnTo>
                    <a:pt x="2738079" y="74531"/>
                  </a:lnTo>
                  <a:lnTo>
                    <a:pt x="2751756" y="69131"/>
                  </a:lnTo>
                  <a:lnTo>
                    <a:pt x="2762195" y="67330"/>
                  </a:lnTo>
                  <a:lnTo>
                    <a:pt x="2774433" y="65890"/>
                  </a:lnTo>
                  <a:lnTo>
                    <a:pt x="2779472" y="65890"/>
                  </a:lnTo>
                  <a:lnTo>
                    <a:pt x="2783072" y="67330"/>
                  </a:lnTo>
                  <a:lnTo>
                    <a:pt x="2786671" y="69131"/>
                  </a:lnTo>
                  <a:lnTo>
                    <a:pt x="2789911" y="74531"/>
                  </a:lnTo>
                  <a:lnTo>
                    <a:pt x="2791710" y="70931"/>
                  </a:lnTo>
                  <a:lnTo>
                    <a:pt x="2793510" y="69131"/>
                  </a:lnTo>
                  <a:lnTo>
                    <a:pt x="2797109" y="65890"/>
                  </a:lnTo>
                  <a:lnTo>
                    <a:pt x="2807547" y="55449"/>
                  </a:lnTo>
                  <a:lnTo>
                    <a:pt x="2826264" y="76332"/>
                  </a:lnTo>
                  <a:lnTo>
                    <a:pt x="2864419" y="76332"/>
                  </a:lnTo>
                  <a:lnTo>
                    <a:pt x="2888535" y="76332"/>
                  </a:lnTo>
                  <a:lnTo>
                    <a:pt x="2913011" y="74531"/>
                  </a:lnTo>
                  <a:lnTo>
                    <a:pt x="2958004" y="69131"/>
                  </a:lnTo>
                  <a:lnTo>
                    <a:pt x="2975280" y="65890"/>
                  </a:lnTo>
                  <a:lnTo>
                    <a:pt x="2988958" y="58689"/>
                  </a:lnTo>
                  <a:lnTo>
                    <a:pt x="3001197" y="51848"/>
                  </a:lnTo>
                  <a:lnTo>
                    <a:pt x="3008035" y="41766"/>
                  </a:lnTo>
                  <a:lnTo>
                    <a:pt x="3013075" y="34565"/>
                  </a:lnTo>
                  <a:lnTo>
                    <a:pt x="3021713" y="34565"/>
                  </a:lnTo>
                  <a:lnTo>
                    <a:pt x="3037551" y="34565"/>
                  </a:lnTo>
                  <a:lnTo>
                    <a:pt x="3051229" y="38165"/>
                  </a:lnTo>
                  <a:lnTo>
                    <a:pt x="3061667" y="43206"/>
                  </a:lnTo>
                  <a:lnTo>
                    <a:pt x="3070306" y="50408"/>
                  </a:lnTo>
                  <a:lnTo>
                    <a:pt x="3073905" y="57249"/>
                  </a:lnTo>
                  <a:lnTo>
                    <a:pt x="3078944" y="62290"/>
                  </a:lnTo>
                  <a:lnTo>
                    <a:pt x="3087943" y="67330"/>
                  </a:lnTo>
                  <a:lnTo>
                    <a:pt x="3098021" y="62290"/>
                  </a:lnTo>
                  <a:lnTo>
                    <a:pt x="3117098" y="53648"/>
                  </a:lnTo>
                  <a:lnTo>
                    <a:pt x="3129336" y="50408"/>
                  </a:lnTo>
                  <a:lnTo>
                    <a:pt x="3137974" y="46807"/>
                  </a:lnTo>
                  <a:lnTo>
                    <a:pt x="3144814" y="38165"/>
                  </a:lnTo>
                  <a:lnTo>
                    <a:pt x="3155252" y="43206"/>
                  </a:lnTo>
                  <a:lnTo>
                    <a:pt x="3168930" y="48607"/>
                  </a:lnTo>
                  <a:lnTo>
                    <a:pt x="3182967" y="53648"/>
                  </a:lnTo>
                  <a:lnTo>
                    <a:pt x="3196645" y="57249"/>
                  </a:lnTo>
                  <a:lnTo>
                    <a:pt x="3212482" y="58689"/>
                  </a:lnTo>
                  <a:lnTo>
                    <a:pt x="3226160" y="60489"/>
                  </a:lnTo>
                  <a:lnTo>
                    <a:pt x="3241638" y="60489"/>
                  </a:lnTo>
                  <a:lnTo>
                    <a:pt x="3255676" y="60489"/>
                  </a:lnTo>
                  <a:lnTo>
                    <a:pt x="3271153" y="57249"/>
                  </a:lnTo>
                  <a:lnTo>
                    <a:pt x="3284831" y="55449"/>
                  </a:lnTo>
                  <a:lnTo>
                    <a:pt x="3298869" y="50408"/>
                  </a:lnTo>
                  <a:lnTo>
                    <a:pt x="3312547" y="45007"/>
                  </a:lnTo>
                  <a:lnTo>
                    <a:pt x="3324784" y="39966"/>
                  </a:lnTo>
                  <a:lnTo>
                    <a:pt x="3350700" y="24483"/>
                  </a:lnTo>
                  <a:lnTo>
                    <a:pt x="3375176" y="3600"/>
                  </a:lnTo>
                  <a:lnTo>
                    <a:pt x="3380215" y="0"/>
                  </a:lnTo>
                  <a:lnTo>
                    <a:pt x="3385615" y="0"/>
                  </a:lnTo>
                  <a:lnTo>
                    <a:pt x="3392454" y="0"/>
                  </a:lnTo>
                  <a:lnTo>
                    <a:pt x="3399292" y="1800"/>
                  </a:lnTo>
                  <a:lnTo>
                    <a:pt x="3409731" y="7201"/>
                  </a:lnTo>
                  <a:lnTo>
                    <a:pt x="3418369" y="12242"/>
                  </a:lnTo>
                  <a:lnTo>
                    <a:pt x="3421609" y="19083"/>
                  </a:lnTo>
                  <a:lnTo>
                    <a:pt x="3425208" y="34565"/>
                  </a:lnTo>
                  <a:lnTo>
                    <a:pt x="3427008" y="48607"/>
                  </a:lnTo>
                  <a:lnTo>
                    <a:pt x="3480640" y="45007"/>
                  </a:lnTo>
                  <a:lnTo>
                    <a:pt x="3537870" y="43206"/>
                  </a:lnTo>
                  <a:lnTo>
                    <a:pt x="3598340" y="43206"/>
                  </a:lnTo>
                  <a:lnTo>
                    <a:pt x="3666010" y="45007"/>
                  </a:lnTo>
                  <a:lnTo>
                    <a:pt x="3722881" y="50408"/>
                  </a:lnTo>
                  <a:lnTo>
                    <a:pt x="3781911" y="57249"/>
                  </a:lnTo>
                  <a:lnTo>
                    <a:pt x="3842381" y="69131"/>
                  </a:lnTo>
                  <a:lnTo>
                    <a:pt x="3906451" y="84973"/>
                  </a:lnTo>
                  <a:lnTo>
                    <a:pt x="3913290" y="86773"/>
                  </a:lnTo>
                  <a:lnTo>
                    <a:pt x="3915089" y="91814"/>
                  </a:lnTo>
                  <a:lnTo>
                    <a:pt x="3918689" y="98655"/>
                  </a:lnTo>
                  <a:lnTo>
                    <a:pt x="3920129" y="105856"/>
                  </a:lnTo>
                  <a:lnTo>
                    <a:pt x="3920129" y="110897"/>
                  </a:lnTo>
                  <a:lnTo>
                    <a:pt x="3918689" y="116298"/>
                  </a:lnTo>
                  <a:lnTo>
                    <a:pt x="3916889" y="121338"/>
                  </a:lnTo>
                  <a:lnTo>
                    <a:pt x="3913290" y="124939"/>
                  </a:lnTo>
                  <a:lnTo>
                    <a:pt x="3906451" y="129980"/>
                  </a:lnTo>
                  <a:lnTo>
                    <a:pt x="3901052" y="131780"/>
                  </a:lnTo>
                  <a:lnTo>
                    <a:pt x="3908251" y="135380"/>
                  </a:lnTo>
                  <a:lnTo>
                    <a:pt x="3916889" y="140421"/>
                  </a:lnTo>
                  <a:lnTo>
                    <a:pt x="3916889" y="161304"/>
                  </a:lnTo>
                  <a:lnTo>
                    <a:pt x="3916889" y="168145"/>
                  </a:lnTo>
                  <a:lnTo>
                    <a:pt x="3913290" y="171386"/>
                  </a:lnTo>
                  <a:lnTo>
                    <a:pt x="3910050" y="174986"/>
                  </a:lnTo>
                  <a:lnTo>
                    <a:pt x="3902851" y="178227"/>
                  </a:lnTo>
                  <a:lnTo>
                    <a:pt x="3910050" y="199110"/>
                  </a:lnTo>
                  <a:lnTo>
                    <a:pt x="3913290" y="221793"/>
                  </a:lnTo>
                  <a:lnTo>
                    <a:pt x="3916889" y="242316"/>
                  </a:lnTo>
                  <a:lnTo>
                    <a:pt x="3916889" y="263199"/>
                  </a:lnTo>
                  <a:lnTo>
                    <a:pt x="3916889" y="275441"/>
                  </a:lnTo>
                  <a:lnTo>
                    <a:pt x="3915089" y="280482"/>
                  </a:lnTo>
                  <a:lnTo>
                    <a:pt x="3911490" y="287683"/>
                  </a:lnTo>
                  <a:lnTo>
                    <a:pt x="3910050" y="292724"/>
                  </a:lnTo>
                  <a:lnTo>
                    <a:pt x="3910050" y="297765"/>
                  </a:lnTo>
                  <a:lnTo>
                    <a:pt x="3902851" y="348172"/>
                  </a:lnTo>
                  <a:lnTo>
                    <a:pt x="3897812" y="398219"/>
                  </a:lnTo>
                  <a:lnTo>
                    <a:pt x="3896012" y="448627"/>
                  </a:lnTo>
                  <a:lnTo>
                    <a:pt x="3897812" y="500475"/>
                  </a:lnTo>
                  <a:lnTo>
                    <a:pt x="3899612" y="528199"/>
                  </a:lnTo>
                  <a:lnTo>
                    <a:pt x="3899612" y="554123"/>
                  </a:lnTo>
                  <a:lnTo>
                    <a:pt x="3897812" y="580047"/>
                  </a:lnTo>
                  <a:lnTo>
                    <a:pt x="3896012" y="604170"/>
                  </a:lnTo>
                  <a:lnTo>
                    <a:pt x="3892413" y="628654"/>
                  </a:lnTo>
                  <a:lnTo>
                    <a:pt x="3887374" y="650977"/>
                  </a:lnTo>
                  <a:lnTo>
                    <a:pt x="3881975" y="673660"/>
                  </a:lnTo>
                  <a:lnTo>
                    <a:pt x="3875136" y="694544"/>
                  </a:lnTo>
                  <a:lnTo>
                    <a:pt x="3870097" y="704625"/>
                  </a:lnTo>
                  <a:lnTo>
                    <a:pt x="3859658" y="704625"/>
                  </a:lnTo>
                  <a:lnTo>
                    <a:pt x="3849220" y="704625"/>
                  </a:lnTo>
                  <a:lnTo>
                    <a:pt x="3838782" y="703185"/>
                  </a:lnTo>
                  <a:lnTo>
                    <a:pt x="3830143" y="701385"/>
                  </a:lnTo>
                  <a:lnTo>
                    <a:pt x="3823304" y="695984"/>
                  </a:lnTo>
                  <a:lnTo>
                    <a:pt x="3818265" y="689143"/>
                  </a:lnTo>
                  <a:lnTo>
                    <a:pt x="3814666" y="680501"/>
                  </a:lnTo>
                  <a:lnTo>
                    <a:pt x="3781911" y="684102"/>
                  </a:lnTo>
                  <a:lnTo>
                    <a:pt x="3752396" y="684102"/>
                  </a:lnTo>
                  <a:lnTo>
                    <a:pt x="3726120" y="682302"/>
                  </a:lnTo>
                  <a:lnTo>
                    <a:pt x="3703804" y="675461"/>
                  </a:lnTo>
                  <a:lnTo>
                    <a:pt x="3698764" y="690943"/>
                  </a:lnTo>
                  <a:lnTo>
                    <a:pt x="3695165" y="706425"/>
                  </a:lnTo>
                  <a:lnTo>
                    <a:pt x="3695165" y="720467"/>
                  </a:lnTo>
                  <a:lnTo>
                    <a:pt x="3695165" y="732349"/>
                  </a:lnTo>
                  <a:lnTo>
                    <a:pt x="3696964" y="753232"/>
                  </a:lnTo>
                  <a:lnTo>
                    <a:pt x="3698764" y="774115"/>
                  </a:lnTo>
                  <a:lnTo>
                    <a:pt x="3698764" y="815522"/>
                  </a:lnTo>
                  <a:lnTo>
                    <a:pt x="3698764" y="827763"/>
                  </a:lnTo>
                  <a:lnTo>
                    <a:pt x="3696964" y="840005"/>
                  </a:lnTo>
                  <a:lnTo>
                    <a:pt x="3691565" y="864129"/>
                  </a:lnTo>
                  <a:lnTo>
                    <a:pt x="3690126" y="870970"/>
                  </a:lnTo>
                  <a:lnTo>
                    <a:pt x="3684727" y="893293"/>
                  </a:lnTo>
                  <a:lnTo>
                    <a:pt x="3684727" y="914176"/>
                  </a:lnTo>
                  <a:lnTo>
                    <a:pt x="3679688" y="936860"/>
                  </a:lnTo>
                  <a:lnTo>
                    <a:pt x="3677888" y="945501"/>
                  </a:lnTo>
                  <a:lnTo>
                    <a:pt x="3679688" y="952342"/>
                  </a:lnTo>
                  <a:lnTo>
                    <a:pt x="3681487" y="966384"/>
                  </a:lnTo>
                  <a:lnTo>
                    <a:pt x="3682927" y="978266"/>
                  </a:lnTo>
                  <a:lnTo>
                    <a:pt x="3684727" y="1002389"/>
                  </a:lnTo>
                  <a:lnTo>
                    <a:pt x="3677888" y="1038755"/>
                  </a:lnTo>
                  <a:lnTo>
                    <a:pt x="3676088" y="1073680"/>
                  </a:lnTo>
                  <a:lnTo>
                    <a:pt x="3674288" y="1106445"/>
                  </a:lnTo>
                  <a:lnTo>
                    <a:pt x="3676088" y="1139210"/>
                  </a:lnTo>
                  <a:lnTo>
                    <a:pt x="3676088" y="1179176"/>
                  </a:lnTo>
                  <a:lnTo>
                    <a:pt x="3674288" y="1215541"/>
                  </a:lnTo>
                  <a:lnTo>
                    <a:pt x="3669249" y="1288272"/>
                  </a:lnTo>
                  <a:lnTo>
                    <a:pt x="3662410" y="1378285"/>
                  </a:lnTo>
                  <a:lnTo>
                    <a:pt x="3651972" y="1471899"/>
                  </a:lnTo>
                  <a:lnTo>
                    <a:pt x="3655571" y="1471899"/>
                  </a:lnTo>
                  <a:lnTo>
                    <a:pt x="3651972" y="1475500"/>
                  </a:lnTo>
                  <a:lnTo>
                    <a:pt x="3653771" y="1478740"/>
                  </a:lnTo>
                  <a:lnTo>
                    <a:pt x="3650172" y="1476940"/>
                  </a:lnTo>
                  <a:lnTo>
                    <a:pt x="3645133" y="1518706"/>
                  </a:lnTo>
                  <a:lnTo>
                    <a:pt x="3641533" y="1544630"/>
                  </a:lnTo>
                  <a:lnTo>
                    <a:pt x="3639734" y="1572354"/>
                  </a:lnTo>
                  <a:lnTo>
                    <a:pt x="3638294" y="1601879"/>
                  </a:lnTo>
                  <a:lnTo>
                    <a:pt x="3638294" y="1631043"/>
                  </a:lnTo>
                  <a:lnTo>
                    <a:pt x="3641533" y="1695132"/>
                  </a:lnTo>
                  <a:lnTo>
                    <a:pt x="3648732" y="1764623"/>
                  </a:lnTo>
                  <a:lnTo>
                    <a:pt x="3686526" y="1783346"/>
                  </a:lnTo>
                  <a:lnTo>
                    <a:pt x="3682927" y="1797388"/>
                  </a:lnTo>
                  <a:lnTo>
                    <a:pt x="3677888" y="1807829"/>
                  </a:lnTo>
                  <a:lnTo>
                    <a:pt x="3669249" y="1816110"/>
                  </a:lnTo>
                  <a:lnTo>
                    <a:pt x="3662410" y="1819711"/>
                  </a:lnTo>
                  <a:lnTo>
                    <a:pt x="3653771" y="1821511"/>
                  </a:lnTo>
                  <a:lnTo>
                    <a:pt x="3651972" y="1821511"/>
                  </a:lnTo>
                  <a:lnTo>
                    <a:pt x="3655571" y="1838794"/>
                  </a:lnTo>
                  <a:lnTo>
                    <a:pt x="3658811" y="1854636"/>
                  </a:lnTo>
                  <a:lnTo>
                    <a:pt x="3658811" y="1868318"/>
                  </a:lnTo>
                  <a:lnTo>
                    <a:pt x="3657371" y="1882360"/>
                  </a:lnTo>
                  <a:lnTo>
                    <a:pt x="3653771" y="1910084"/>
                  </a:lnTo>
                  <a:lnTo>
                    <a:pt x="3648732" y="1941049"/>
                  </a:lnTo>
                  <a:lnTo>
                    <a:pt x="3646933" y="1949690"/>
                  </a:lnTo>
                  <a:lnTo>
                    <a:pt x="3643333" y="1968773"/>
                  </a:lnTo>
                  <a:lnTo>
                    <a:pt x="3641533" y="1987856"/>
                  </a:lnTo>
                  <a:lnTo>
                    <a:pt x="3639734" y="1996497"/>
                  </a:lnTo>
                  <a:lnTo>
                    <a:pt x="3641533" y="2006939"/>
                  </a:lnTo>
                  <a:lnTo>
                    <a:pt x="3643333" y="2015580"/>
                  </a:lnTo>
                  <a:lnTo>
                    <a:pt x="3648732" y="2026022"/>
                  </a:lnTo>
                  <a:lnTo>
                    <a:pt x="3650172" y="2034663"/>
                  </a:lnTo>
                  <a:lnTo>
                    <a:pt x="3650172" y="2041504"/>
                  </a:lnTo>
                  <a:lnTo>
                    <a:pt x="3650172" y="2048345"/>
                  </a:lnTo>
                  <a:lnTo>
                    <a:pt x="3648732" y="2053746"/>
                  </a:lnTo>
                  <a:lnTo>
                    <a:pt x="3645133" y="2058787"/>
                  </a:lnTo>
                  <a:lnTo>
                    <a:pt x="3639734" y="2063827"/>
                  </a:lnTo>
                  <a:lnTo>
                    <a:pt x="3634695" y="2067428"/>
                  </a:lnTo>
                  <a:lnTo>
                    <a:pt x="3627856" y="2071028"/>
                  </a:lnTo>
                  <a:lnTo>
                    <a:pt x="3626056" y="2072469"/>
                  </a:lnTo>
                  <a:lnTo>
                    <a:pt x="3624256" y="2077869"/>
                  </a:lnTo>
                  <a:lnTo>
                    <a:pt x="3626056" y="2087951"/>
                  </a:lnTo>
                  <a:lnTo>
                    <a:pt x="3627856" y="2095152"/>
                  </a:lnTo>
                  <a:lnTo>
                    <a:pt x="3631095" y="2095152"/>
                  </a:lnTo>
                  <a:lnTo>
                    <a:pt x="3641533" y="2100193"/>
                  </a:lnTo>
                  <a:lnTo>
                    <a:pt x="3646933" y="2103793"/>
                  </a:lnTo>
                  <a:lnTo>
                    <a:pt x="3650172" y="2110634"/>
                  </a:lnTo>
                  <a:lnTo>
                    <a:pt x="3651972" y="2117475"/>
                  </a:lnTo>
                  <a:lnTo>
                    <a:pt x="3650172" y="2126477"/>
                  </a:lnTo>
                  <a:lnTo>
                    <a:pt x="3651972" y="2133318"/>
                  </a:lnTo>
                  <a:lnTo>
                    <a:pt x="3651972" y="2141959"/>
                  </a:lnTo>
                  <a:lnTo>
                    <a:pt x="3650172" y="2150600"/>
                  </a:lnTo>
                  <a:lnTo>
                    <a:pt x="3648732" y="2154201"/>
                  </a:lnTo>
                  <a:lnTo>
                    <a:pt x="3645133" y="2159241"/>
                  </a:lnTo>
                  <a:lnTo>
                    <a:pt x="3641533" y="2164642"/>
                  </a:lnTo>
                  <a:lnTo>
                    <a:pt x="3638294" y="2169683"/>
                  </a:lnTo>
                  <a:lnTo>
                    <a:pt x="3650172" y="2162842"/>
                  </a:lnTo>
                  <a:lnTo>
                    <a:pt x="3658811" y="2173284"/>
                  </a:lnTo>
                  <a:lnTo>
                    <a:pt x="3669249" y="2188766"/>
                  </a:lnTo>
                  <a:lnTo>
                    <a:pt x="3681487" y="2204248"/>
                  </a:lnTo>
                  <a:lnTo>
                    <a:pt x="3682927" y="2207489"/>
                  </a:lnTo>
                  <a:lnTo>
                    <a:pt x="3684727" y="2212889"/>
                  </a:lnTo>
                  <a:lnTo>
                    <a:pt x="3688326" y="2216130"/>
                  </a:lnTo>
                  <a:lnTo>
                    <a:pt x="3698764" y="2223331"/>
                  </a:lnTo>
                  <a:lnTo>
                    <a:pt x="3722881" y="2221531"/>
                  </a:lnTo>
                  <a:lnTo>
                    <a:pt x="3743757" y="2223331"/>
                  </a:lnTo>
                  <a:lnTo>
                    <a:pt x="3762834" y="2226571"/>
                  </a:lnTo>
                  <a:lnTo>
                    <a:pt x="3778312" y="2233413"/>
                  </a:lnTo>
                  <a:lnTo>
                    <a:pt x="3809626" y="2252855"/>
                  </a:lnTo>
                  <a:lnTo>
                    <a:pt x="3835182" y="2270138"/>
                  </a:lnTo>
                  <a:lnTo>
                    <a:pt x="3842381" y="2276979"/>
                  </a:lnTo>
                  <a:lnTo>
                    <a:pt x="3849220" y="2280580"/>
                  </a:lnTo>
                  <a:lnTo>
                    <a:pt x="3856059" y="2282020"/>
                  </a:lnTo>
                  <a:lnTo>
                    <a:pt x="3862898" y="2282020"/>
                  </a:lnTo>
                  <a:lnTo>
                    <a:pt x="3871537" y="2287421"/>
                  </a:lnTo>
                  <a:lnTo>
                    <a:pt x="3876936" y="2291021"/>
                  </a:lnTo>
                  <a:lnTo>
                    <a:pt x="3880535" y="2296062"/>
                  </a:lnTo>
                  <a:lnTo>
                    <a:pt x="3885574" y="2304703"/>
                  </a:lnTo>
                  <a:lnTo>
                    <a:pt x="3889174" y="2313344"/>
                  </a:lnTo>
                  <a:lnTo>
                    <a:pt x="3897812" y="2311544"/>
                  </a:lnTo>
                  <a:lnTo>
                    <a:pt x="3904651" y="2311544"/>
                  </a:lnTo>
                  <a:lnTo>
                    <a:pt x="3911490" y="2311544"/>
                  </a:lnTo>
                  <a:lnTo>
                    <a:pt x="3916889" y="2315145"/>
                  </a:lnTo>
                  <a:lnTo>
                    <a:pt x="3920129" y="2318385"/>
                  </a:lnTo>
                  <a:lnTo>
                    <a:pt x="3923728" y="2321986"/>
                  </a:lnTo>
                  <a:lnTo>
                    <a:pt x="3923728" y="2327026"/>
                  </a:lnTo>
                  <a:lnTo>
                    <a:pt x="3925528" y="2332427"/>
                  </a:lnTo>
                  <a:lnTo>
                    <a:pt x="3925528" y="2363392"/>
                  </a:lnTo>
                  <a:lnTo>
                    <a:pt x="3921928" y="2366992"/>
                  </a:lnTo>
                  <a:lnTo>
                    <a:pt x="3916889" y="2375634"/>
                  </a:lnTo>
                  <a:lnTo>
                    <a:pt x="3908251" y="2382475"/>
                  </a:lnTo>
                  <a:lnTo>
                    <a:pt x="3899612" y="2389316"/>
                  </a:lnTo>
                  <a:lnTo>
                    <a:pt x="3887374" y="2396517"/>
                  </a:lnTo>
                  <a:lnTo>
                    <a:pt x="3883774" y="2398317"/>
                  </a:lnTo>
                  <a:lnTo>
                    <a:pt x="3880535" y="2403358"/>
                  </a:lnTo>
                  <a:lnTo>
                    <a:pt x="3875136" y="2415600"/>
                  </a:lnTo>
                  <a:lnTo>
                    <a:pt x="3880535" y="2432882"/>
                  </a:lnTo>
                  <a:lnTo>
                    <a:pt x="3883774" y="2450165"/>
                  </a:lnTo>
                  <a:lnTo>
                    <a:pt x="3883774" y="2467447"/>
                  </a:lnTo>
                  <a:lnTo>
                    <a:pt x="3881975" y="2486530"/>
                  </a:lnTo>
                  <a:lnTo>
                    <a:pt x="3875136" y="2527936"/>
                  </a:lnTo>
                  <a:lnTo>
                    <a:pt x="3866497" y="2567902"/>
                  </a:lnTo>
                  <a:lnTo>
                    <a:pt x="3870097" y="2617950"/>
                  </a:lnTo>
                  <a:lnTo>
                    <a:pt x="3875136" y="2670158"/>
                  </a:lnTo>
                  <a:lnTo>
                    <a:pt x="3876936" y="2687440"/>
                  </a:lnTo>
                  <a:lnTo>
                    <a:pt x="3875136" y="2702922"/>
                  </a:lnTo>
                  <a:lnTo>
                    <a:pt x="3875136" y="2718405"/>
                  </a:lnTo>
                  <a:lnTo>
                    <a:pt x="3871537" y="2732447"/>
                  </a:lnTo>
                  <a:lnTo>
                    <a:pt x="3866497" y="2758371"/>
                  </a:lnTo>
                  <a:lnTo>
                    <a:pt x="3859658" y="2777093"/>
                  </a:lnTo>
                  <a:lnTo>
                    <a:pt x="3854259" y="2787535"/>
                  </a:lnTo>
                  <a:lnTo>
                    <a:pt x="3843821" y="2787535"/>
                  </a:lnTo>
                  <a:lnTo>
                    <a:pt x="3831943" y="2786095"/>
                  </a:lnTo>
                  <a:lnTo>
                    <a:pt x="3819705" y="2784294"/>
                  </a:lnTo>
                  <a:lnTo>
                    <a:pt x="3807827" y="2780694"/>
                  </a:lnTo>
                  <a:lnTo>
                    <a:pt x="3799188" y="2775653"/>
                  </a:lnTo>
                  <a:lnTo>
                    <a:pt x="3790549" y="2768452"/>
                  </a:lnTo>
                  <a:lnTo>
                    <a:pt x="3783711" y="2759811"/>
                  </a:lnTo>
                  <a:lnTo>
                    <a:pt x="3778312" y="2749729"/>
                  </a:lnTo>
                  <a:lnTo>
                    <a:pt x="3773272" y="2739288"/>
                  </a:lnTo>
                  <a:lnTo>
                    <a:pt x="3767873" y="2746129"/>
                  </a:lnTo>
                  <a:lnTo>
                    <a:pt x="3762834" y="2752970"/>
                  </a:lnTo>
                  <a:lnTo>
                    <a:pt x="3757435" y="2759811"/>
                  </a:lnTo>
                  <a:lnTo>
                    <a:pt x="3750596" y="2765212"/>
                  </a:lnTo>
                  <a:lnTo>
                    <a:pt x="3738358" y="2772053"/>
                  </a:lnTo>
                  <a:lnTo>
                    <a:pt x="3726120" y="2775653"/>
                  </a:lnTo>
                  <a:lnTo>
                    <a:pt x="3710642" y="2778894"/>
                  </a:lnTo>
                  <a:lnTo>
                    <a:pt x="3695165" y="2778894"/>
                  </a:lnTo>
                  <a:lnTo>
                    <a:pt x="3681487" y="2780694"/>
                  </a:lnTo>
                  <a:lnTo>
                    <a:pt x="3666010" y="2780694"/>
                  </a:lnTo>
                  <a:lnTo>
                    <a:pt x="3648732" y="2778894"/>
                  </a:lnTo>
                  <a:lnTo>
                    <a:pt x="3631095" y="2775653"/>
                  </a:lnTo>
                  <a:lnTo>
                    <a:pt x="3617417" y="2773853"/>
                  </a:lnTo>
                  <a:lnTo>
                    <a:pt x="3605180" y="2772053"/>
                  </a:lnTo>
                  <a:lnTo>
                    <a:pt x="3577464" y="2772053"/>
                  </a:lnTo>
                  <a:lnTo>
                    <a:pt x="3536071" y="2772053"/>
                  </a:lnTo>
                  <a:lnTo>
                    <a:pt x="3491078" y="2775653"/>
                  </a:lnTo>
                  <a:lnTo>
                    <a:pt x="3465162" y="2777093"/>
                  </a:lnTo>
                  <a:lnTo>
                    <a:pt x="3440686" y="2778894"/>
                  </a:lnTo>
                  <a:lnTo>
                    <a:pt x="3397493" y="2778894"/>
                  </a:lnTo>
                  <a:lnTo>
                    <a:pt x="3357899" y="2778894"/>
                  </a:lnTo>
                  <a:lnTo>
                    <a:pt x="3340262" y="2777093"/>
                  </a:lnTo>
                  <a:lnTo>
                    <a:pt x="3324784" y="2775653"/>
                  </a:lnTo>
                  <a:lnTo>
                    <a:pt x="3310747" y="2775653"/>
                  </a:lnTo>
                  <a:lnTo>
                    <a:pt x="3295269" y="2777093"/>
                  </a:lnTo>
                  <a:lnTo>
                    <a:pt x="3277992" y="2780694"/>
                  </a:lnTo>
                  <a:lnTo>
                    <a:pt x="3258915" y="2786095"/>
                  </a:lnTo>
                  <a:lnTo>
                    <a:pt x="3255676" y="2787535"/>
                  </a:lnTo>
                  <a:lnTo>
                    <a:pt x="3245237" y="2786095"/>
                  </a:lnTo>
                  <a:lnTo>
                    <a:pt x="3234799" y="2782494"/>
                  </a:lnTo>
                  <a:lnTo>
                    <a:pt x="3224361" y="2778894"/>
                  </a:lnTo>
                  <a:lnTo>
                    <a:pt x="3215722" y="2772053"/>
                  </a:lnTo>
                  <a:lnTo>
                    <a:pt x="3129336" y="2772053"/>
                  </a:lnTo>
                  <a:lnTo>
                    <a:pt x="3047989" y="2775653"/>
                  </a:lnTo>
                  <a:lnTo>
                    <a:pt x="2971681" y="2780694"/>
                  </a:lnTo>
                  <a:lnTo>
                    <a:pt x="2897173" y="2787535"/>
                  </a:lnTo>
                  <a:lnTo>
                    <a:pt x="2816186" y="2792936"/>
                  </a:lnTo>
                  <a:lnTo>
                    <a:pt x="2734480" y="2796536"/>
                  </a:lnTo>
                  <a:lnTo>
                    <a:pt x="2731240" y="2801577"/>
                  </a:lnTo>
                  <a:lnTo>
                    <a:pt x="2732679" y="2796536"/>
                  </a:lnTo>
                  <a:lnTo>
                    <a:pt x="2632616" y="2796536"/>
                  </a:lnTo>
                  <a:lnTo>
                    <a:pt x="2539031" y="2794736"/>
                  </a:lnTo>
                  <a:lnTo>
                    <a:pt x="2527153" y="2794736"/>
                  </a:lnTo>
                  <a:lnTo>
                    <a:pt x="2523553" y="2775653"/>
                  </a:lnTo>
                  <a:lnTo>
                    <a:pt x="2519954" y="2739288"/>
                  </a:lnTo>
                  <a:lnTo>
                    <a:pt x="2519954" y="2720205"/>
                  </a:lnTo>
                  <a:lnTo>
                    <a:pt x="2521754" y="2701122"/>
                  </a:lnTo>
                  <a:lnTo>
                    <a:pt x="2519954" y="2685640"/>
                  </a:lnTo>
                  <a:lnTo>
                    <a:pt x="2518514" y="2670158"/>
                  </a:lnTo>
                  <a:lnTo>
                    <a:pt x="2514915" y="2652515"/>
                  </a:lnTo>
                  <a:lnTo>
                    <a:pt x="2509515" y="2633432"/>
                  </a:lnTo>
                  <a:lnTo>
                    <a:pt x="2506276" y="2622990"/>
                  </a:lnTo>
                  <a:lnTo>
                    <a:pt x="2518514" y="2616149"/>
                  </a:lnTo>
                  <a:lnTo>
                    <a:pt x="2519954" y="2612909"/>
                  </a:lnTo>
                  <a:lnTo>
                    <a:pt x="2519954" y="2600667"/>
                  </a:lnTo>
                  <a:lnTo>
                    <a:pt x="2519954" y="2590226"/>
                  </a:lnTo>
                  <a:lnTo>
                    <a:pt x="2519954" y="2578344"/>
                  </a:lnTo>
                  <a:lnTo>
                    <a:pt x="2525353" y="2553860"/>
                  </a:lnTo>
                  <a:lnTo>
                    <a:pt x="2525353" y="2547019"/>
                  </a:lnTo>
                  <a:lnTo>
                    <a:pt x="2527153" y="2540178"/>
                  </a:lnTo>
                  <a:lnTo>
                    <a:pt x="2530393" y="2531537"/>
                  </a:lnTo>
                  <a:lnTo>
                    <a:pt x="2532192" y="2527936"/>
                  </a:lnTo>
                  <a:lnTo>
                    <a:pt x="2532192" y="2522896"/>
                  </a:lnTo>
                  <a:lnTo>
                    <a:pt x="2533992" y="2517495"/>
                  </a:lnTo>
                  <a:lnTo>
                    <a:pt x="2535791" y="2507053"/>
                  </a:lnTo>
                  <a:lnTo>
                    <a:pt x="2537231" y="2498412"/>
                  </a:lnTo>
                  <a:lnTo>
                    <a:pt x="2537231" y="2493371"/>
                  </a:lnTo>
                  <a:lnTo>
                    <a:pt x="2537231" y="2489771"/>
                  </a:lnTo>
                  <a:lnTo>
                    <a:pt x="2533992" y="2479329"/>
                  </a:lnTo>
                  <a:lnTo>
                    <a:pt x="2532192" y="2469248"/>
                  </a:lnTo>
                  <a:lnTo>
                    <a:pt x="2532192" y="2450165"/>
                  </a:lnTo>
                  <a:lnTo>
                    <a:pt x="2537231" y="2403358"/>
                  </a:lnTo>
                  <a:lnTo>
                    <a:pt x="2537231" y="2380674"/>
                  </a:lnTo>
                  <a:lnTo>
                    <a:pt x="2535791" y="2356551"/>
                  </a:lnTo>
                  <a:lnTo>
                    <a:pt x="2535791" y="2334228"/>
                  </a:lnTo>
                  <a:lnTo>
                    <a:pt x="2537231" y="2309744"/>
                  </a:lnTo>
                  <a:lnTo>
                    <a:pt x="2542630" y="2285620"/>
                  </a:lnTo>
                  <a:lnTo>
                    <a:pt x="2553069" y="2261497"/>
                  </a:lnTo>
                  <a:lnTo>
                    <a:pt x="2554508" y="2256096"/>
                  </a:lnTo>
                  <a:lnTo>
                    <a:pt x="2559908" y="2252855"/>
                  </a:lnTo>
                  <a:lnTo>
                    <a:pt x="2575385" y="2245654"/>
                  </a:lnTo>
                  <a:lnTo>
                    <a:pt x="2590863" y="2238813"/>
                  </a:lnTo>
                  <a:lnTo>
                    <a:pt x="2606340" y="2233413"/>
                  </a:lnTo>
                  <a:lnTo>
                    <a:pt x="2622178" y="2228372"/>
                  </a:lnTo>
                  <a:lnTo>
                    <a:pt x="2639454" y="2224771"/>
                  </a:lnTo>
                  <a:lnTo>
                    <a:pt x="2654932" y="2224771"/>
                  </a:lnTo>
                  <a:lnTo>
                    <a:pt x="2672569" y="2223331"/>
                  </a:lnTo>
                  <a:lnTo>
                    <a:pt x="2689487" y="2224771"/>
                  </a:lnTo>
                  <a:lnTo>
                    <a:pt x="2725841" y="2224771"/>
                  </a:lnTo>
                  <a:lnTo>
                    <a:pt x="2760395" y="2223331"/>
                  </a:lnTo>
                  <a:lnTo>
                    <a:pt x="2791710" y="2217930"/>
                  </a:lnTo>
                  <a:lnTo>
                    <a:pt x="2821225" y="2211089"/>
                  </a:lnTo>
                  <a:lnTo>
                    <a:pt x="2826264" y="2198847"/>
                  </a:lnTo>
                  <a:lnTo>
                    <a:pt x="2828065" y="2192006"/>
                  </a:lnTo>
                  <a:lnTo>
                    <a:pt x="2829864" y="2186966"/>
                  </a:lnTo>
                  <a:lnTo>
                    <a:pt x="2836703" y="2178324"/>
                  </a:lnTo>
                  <a:lnTo>
                    <a:pt x="2831664" y="2169683"/>
                  </a:lnTo>
                  <a:lnTo>
                    <a:pt x="2828065" y="2161042"/>
                  </a:lnTo>
                  <a:lnTo>
                    <a:pt x="2823025" y="2152400"/>
                  </a:lnTo>
                  <a:lnTo>
                    <a:pt x="2816186" y="2145559"/>
                  </a:lnTo>
                  <a:lnTo>
                    <a:pt x="2807547" y="2141959"/>
                  </a:lnTo>
                  <a:lnTo>
                    <a:pt x="2807547" y="2133318"/>
                  </a:lnTo>
                  <a:lnTo>
                    <a:pt x="2808988" y="2122876"/>
                  </a:lnTo>
                  <a:lnTo>
                    <a:pt x="2812587" y="2114235"/>
                  </a:lnTo>
                  <a:lnTo>
                    <a:pt x="2817626" y="2107034"/>
                  </a:lnTo>
                  <a:lnTo>
                    <a:pt x="2826264" y="2100193"/>
                  </a:lnTo>
                  <a:lnTo>
                    <a:pt x="2824825" y="2095152"/>
                  </a:lnTo>
                  <a:lnTo>
                    <a:pt x="2823025" y="2089751"/>
                  </a:lnTo>
                  <a:lnTo>
                    <a:pt x="2823025" y="1838794"/>
                  </a:lnTo>
                  <a:lnTo>
                    <a:pt x="2824825" y="1703774"/>
                  </a:lnTo>
                  <a:lnTo>
                    <a:pt x="2826264" y="1565153"/>
                  </a:lnTo>
                  <a:lnTo>
                    <a:pt x="2826264" y="1428333"/>
                  </a:lnTo>
                  <a:lnTo>
                    <a:pt x="2824825" y="1293313"/>
                  </a:lnTo>
                  <a:lnTo>
                    <a:pt x="2821225" y="1161893"/>
                  </a:lnTo>
                  <a:lnTo>
                    <a:pt x="2816186" y="1030114"/>
                  </a:lnTo>
                  <a:lnTo>
                    <a:pt x="2817626" y="992308"/>
                  </a:lnTo>
                  <a:lnTo>
                    <a:pt x="2823025" y="955942"/>
                  </a:lnTo>
                  <a:lnTo>
                    <a:pt x="2831664" y="919577"/>
                  </a:lnTo>
                  <a:lnTo>
                    <a:pt x="2843542" y="883212"/>
                  </a:lnTo>
                  <a:lnTo>
                    <a:pt x="2850381" y="856928"/>
                  </a:lnTo>
                  <a:lnTo>
                    <a:pt x="2853980" y="831364"/>
                  </a:lnTo>
                  <a:lnTo>
                    <a:pt x="2853980" y="806880"/>
                  </a:lnTo>
                  <a:lnTo>
                    <a:pt x="2848941" y="780956"/>
                  </a:lnTo>
                  <a:lnTo>
                    <a:pt x="2840302" y="793198"/>
                  </a:lnTo>
                  <a:lnTo>
                    <a:pt x="2831664" y="803640"/>
                  </a:lnTo>
                  <a:lnTo>
                    <a:pt x="2823025" y="815522"/>
                  </a:lnTo>
                  <a:lnTo>
                    <a:pt x="2816186" y="829564"/>
                  </a:lnTo>
                  <a:lnTo>
                    <a:pt x="2808988" y="841445"/>
                  </a:lnTo>
                  <a:lnTo>
                    <a:pt x="2803948" y="856928"/>
                  </a:lnTo>
                  <a:lnTo>
                    <a:pt x="2795310" y="886452"/>
                  </a:lnTo>
                  <a:lnTo>
                    <a:pt x="2786671" y="928218"/>
                  </a:lnTo>
                  <a:lnTo>
                    <a:pt x="2772634" y="967824"/>
                  </a:lnTo>
                  <a:lnTo>
                    <a:pt x="2757156" y="1004190"/>
                  </a:lnTo>
                  <a:lnTo>
                    <a:pt x="2739879" y="1040555"/>
                  </a:lnTo>
                  <a:lnTo>
                    <a:pt x="2741318" y="1045956"/>
                  </a:lnTo>
                  <a:lnTo>
                    <a:pt x="2744918" y="1049196"/>
                  </a:lnTo>
                  <a:lnTo>
                    <a:pt x="2748517" y="1059638"/>
                  </a:lnTo>
                  <a:lnTo>
                    <a:pt x="2748517" y="1068279"/>
                  </a:lnTo>
                  <a:lnTo>
                    <a:pt x="2748517" y="1077281"/>
                  </a:lnTo>
                  <a:lnTo>
                    <a:pt x="2744918" y="1085922"/>
                  </a:lnTo>
                  <a:lnTo>
                    <a:pt x="2739879" y="1094563"/>
                  </a:lnTo>
                  <a:lnTo>
                    <a:pt x="2732679" y="1094563"/>
                  </a:lnTo>
                  <a:lnTo>
                    <a:pt x="2731240" y="1096003"/>
                  </a:lnTo>
                  <a:lnTo>
                    <a:pt x="2731240" y="1097804"/>
                  </a:lnTo>
                  <a:lnTo>
                    <a:pt x="2724041" y="1103204"/>
                  </a:lnTo>
                  <a:lnTo>
                    <a:pt x="2715403" y="1106445"/>
                  </a:lnTo>
                  <a:lnTo>
                    <a:pt x="2713962" y="1113286"/>
                  </a:lnTo>
                  <a:lnTo>
                    <a:pt x="2710363" y="1118687"/>
                  </a:lnTo>
                  <a:lnTo>
                    <a:pt x="2703525" y="1128768"/>
                  </a:lnTo>
                  <a:lnTo>
                    <a:pt x="2696686" y="1168734"/>
                  </a:lnTo>
                  <a:lnTo>
                    <a:pt x="2686247" y="1206900"/>
                  </a:lnTo>
                  <a:lnTo>
                    <a:pt x="2672569" y="1243265"/>
                  </a:lnTo>
                  <a:lnTo>
                    <a:pt x="2656732" y="1277830"/>
                  </a:lnTo>
                  <a:lnTo>
                    <a:pt x="2641255" y="1314196"/>
                  </a:lnTo>
                  <a:lnTo>
                    <a:pt x="2625417" y="1350561"/>
                  </a:lnTo>
                  <a:lnTo>
                    <a:pt x="2597701" y="1421492"/>
                  </a:lnTo>
                  <a:lnTo>
                    <a:pt x="2595902" y="1425092"/>
                  </a:lnTo>
                  <a:lnTo>
                    <a:pt x="2590863" y="1445975"/>
                  </a:lnTo>
                  <a:lnTo>
                    <a:pt x="2589063" y="1463258"/>
                  </a:lnTo>
                  <a:lnTo>
                    <a:pt x="2582224" y="1489182"/>
                  </a:lnTo>
                  <a:lnTo>
                    <a:pt x="2571786" y="1518706"/>
                  </a:lnTo>
                  <a:lnTo>
                    <a:pt x="2564946" y="1537429"/>
                  </a:lnTo>
                  <a:lnTo>
                    <a:pt x="2553069" y="1558312"/>
                  </a:lnTo>
                  <a:lnTo>
                    <a:pt x="2544430" y="1566953"/>
                  </a:lnTo>
                  <a:lnTo>
                    <a:pt x="2539031" y="1577395"/>
                  </a:lnTo>
                  <a:lnTo>
                    <a:pt x="2533992" y="1586036"/>
                  </a:lnTo>
                  <a:lnTo>
                    <a:pt x="2532192" y="1596478"/>
                  </a:lnTo>
                  <a:lnTo>
                    <a:pt x="2530393" y="1600078"/>
                  </a:lnTo>
                  <a:lnTo>
                    <a:pt x="2523553" y="1613760"/>
                  </a:lnTo>
                  <a:lnTo>
                    <a:pt x="2518514" y="1626002"/>
                  </a:lnTo>
                  <a:lnTo>
                    <a:pt x="2513115" y="1653726"/>
                  </a:lnTo>
                  <a:lnTo>
                    <a:pt x="2511316" y="1662368"/>
                  </a:lnTo>
                  <a:lnTo>
                    <a:pt x="2504476" y="1689732"/>
                  </a:lnTo>
                  <a:lnTo>
                    <a:pt x="2500877" y="1703774"/>
                  </a:lnTo>
                  <a:lnTo>
                    <a:pt x="2495838" y="1717816"/>
                  </a:lnTo>
                  <a:lnTo>
                    <a:pt x="2476761" y="1766063"/>
                  </a:lnTo>
                  <a:lnTo>
                    <a:pt x="2459484" y="1807829"/>
                  </a:lnTo>
                  <a:lnTo>
                    <a:pt x="2442207" y="1847435"/>
                  </a:lnTo>
                  <a:lnTo>
                    <a:pt x="2429968" y="1878760"/>
                  </a:lnTo>
                  <a:lnTo>
                    <a:pt x="2417731" y="1911525"/>
                  </a:lnTo>
                  <a:lnTo>
                    <a:pt x="2407652" y="1947890"/>
                  </a:lnTo>
                  <a:lnTo>
                    <a:pt x="2397213" y="1986056"/>
                  </a:lnTo>
                  <a:lnTo>
                    <a:pt x="2397213" y="1991097"/>
                  </a:lnTo>
                  <a:lnTo>
                    <a:pt x="2393614" y="1994697"/>
                  </a:lnTo>
                  <a:lnTo>
                    <a:pt x="2381736" y="2006939"/>
                  </a:lnTo>
                  <a:lnTo>
                    <a:pt x="2373098" y="2022421"/>
                  </a:lnTo>
                  <a:lnTo>
                    <a:pt x="2367699" y="2037903"/>
                  </a:lnTo>
                  <a:lnTo>
                    <a:pt x="2362660" y="2053746"/>
                  </a:lnTo>
                  <a:lnTo>
                    <a:pt x="2359060" y="2072469"/>
                  </a:lnTo>
                  <a:lnTo>
                    <a:pt x="2352221" y="2091551"/>
                  </a:lnTo>
                  <a:lnTo>
                    <a:pt x="2341782" y="2112435"/>
                  </a:lnTo>
                  <a:lnTo>
                    <a:pt x="2327745" y="2135118"/>
                  </a:lnTo>
                  <a:lnTo>
                    <a:pt x="2331344" y="2140159"/>
                  </a:lnTo>
                  <a:lnTo>
                    <a:pt x="2336384" y="2145559"/>
                  </a:lnTo>
                  <a:lnTo>
                    <a:pt x="2345022" y="2154201"/>
                  </a:lnTo>
                  <a:lnTo>
                    <a:pt x="2350421" y="2161042"/>
                  </a:lnTo>
                  <a:lnTo>
                    <a:pt x="2354021" y="2167883"/>
                  </a:lnTo>
                  <a:lnTo>
                    <a:pt x="2357260" y="2173284"/>
                  </a:lnTo>
                  <a:lnTo>
                    <a:pt x="2355460" y="2178324"/>
                  </a:lnTo>
                  <a:lnTo>
                    <a:pt x="2352221" y="2188766"/>
                  </a:lnTo>
                  <a:lnTo>
                    <a:pt x="2348622" y="2197407"/>
                  </a:lnTo>
                  <a:lnTo>
                    <a:pt x="2343583" y="2204248"/>
                  </a:lnTo>
                  <a:lnTo>
                    <a:pt x="2336384" y="2209289"/>
                  </a:lnTo>
                  <a:lnTo>
                    <a:pt x="2329545" y="2212889"/>
                  </a:lnTo>
                  <a:lnTo>
                    <a:pt x="2322705" y="2216130"/>
                  </a:lnTo>
                  <a:lnTo>
                    <a:pt x="2308668" y="2219730"/>
                  </a:lnTo>
                  <a:lnTo>
                    <a:pt x="2300029" y="2223331"/>
                  </a:lnTo>
                  <a:lnTo>
                    <a:pt x="2291391" y="2226571"/>
                  </a:lnTo>
                  <a:lnTo>
                    <a:pt x="2286351" y="2230172"/>
                  </a:lnTo>
                  <a:lnTo>
                    <a:pt x="2282752" y="2235213"/>
                  </a:lnTo>
                  <a:lnTo>
                    <a:pt x="2284552" y="2240614"/>
                  </a:lnTo>
                  <a:lnTo>
                    <a:pt x="2284552" y="2243854"/>
                  </a:lnTo>
                  <a:lnTo>
                    <a:pt x="2293191" y="2243854"/>
                  </a:lnTo>
                  <a:lnTo>
                    <a:pt x="2298590" y="2245654"/>
                  </a:lnTo>
                  <a:lnTo>
                    <a:pt x="2303629" y="2249255"/>
                  </a:lnTo>
                  <a:lnTo>
                    <a:pt x="2308668" y="2252855"/>
                  </a:lnTo>
                  <a:lnTo>
                    <a:pt x="2312267" y="2261497"/>
                  </a:lnTo>
                  <a:lnTo>
                    <a:pt x="2314067" y="2270138"/>
                  </a:lnTo>
                  <a:lnTo>
                    <a:pt x="2315507" y="2280580"/>
                  </a:lnTo>
                  <a:lnTo>
                    <a:pt x="2314067" y="2292461"/>
                  </a:lnTo>
                  <a:lnTo>
                    <a:pt x="2308668" y="2302903"/>
                  </a:lnTo>
                  <a:lnTo>
                    <a:pt x="2301829" y="2309744"/>
                  </a:lnTo>
                  <a:lnTo>
                    <a:pt x="2291391" y="2316945"/>
                  </a:lnTo>
                  <a:lnTo>
                    <a:pt x="2281312" y="2318385"/>
                  </a:lnTo>
                  <a:lnTo>
                    <a:pt x="2288152" y="2325586"/>
                  </a:lnTo>
                  <a:lnTo>
                    <a:pt x="2293191" y="2335668"/>
                  </a:lnTo>
                  <a:lnTo>
                    <a:pt x="2296790" y="2346109"/>
                  </a:lnTo>
                  <a:lnTo>
                    <a:pt x="2298590" y="2358351"/>
                  </a:lnTo>
                  <a:lnTo>
                    <a:pt x="2298590" y="2363392"/>
                  </a:lnTo>
                  <a:lnTo>
                    <a:pt x="2291391" y="2373833"/>
                  </a:lnTo>
                  <a:lnTo>
                    <a:pt x="2284552" y="2382475"/>
                  </a:lnTo>
                  <a:lnTo>
                    <a:pt x="2277713" y="2387876"/>
                  </a:lnTo>
                  <a:lnTo>
                    <a:pt x="2270874" y="2391116"/>
                  </a:lnTo>
                  <a:lnTo>
                    <a:pt x="2255397" y="2398317"/>
                  </a:lnTo>
                  <a:lnTo>
                    <a:pt x="2238119" y="2403358"/>
                  </a:lnTo>
                  <a:lnTo>
                    <a:pt x="2227681" y="2408399"/>
                  </a:lnTo>
                  <a:lnTo>
                    <a:pt x="2219042" y="2413799"/>
                  </a:lnTo>
                  <a:lnTo>
                    <a:pt x="2210044" y="2417400"/>
                  </a:lnTo>
                  <a:lnTo>
                    <a:pt x="2206804" y="2420640"/>
                  </a:lnTo>
                  <a:lnTo>
                    <a:pt x="2203205" y="2422441"/>
                  </a:lnTo>
                  <a:lnTo>
                    <a:pt x="2199606" y="2432882"/>
                  </a:lnTo>
                  <a:lnTo>
                    <a:pt x="2203205" y="2431082"/>
                  </a:lnTo>
                  <a:lnTo>
                    <a:pt x="2213644" y="2431082"/>
                  </a:lnTo>
                  <a:lnTo>
                    <a:pt x="2222282" y="2434682"/>
                  </a:lnTo>
                  <a:lnTo>
                    <a:pt x="2229121" y="2437923"/>
                  </a:lnTo>
                  <a:lnTo>
                    <a:pt x="2234520" y="2443324"/>
                  </a:lnTo>
                  <a:lnTo>
                    <a:pt x="2239559" y="2450165"/>
                  </a:lnTo>
                  <a:lnTo>
                    <a:pt x="2241359" y="2457006"/>
                  </a:lnTo>
                  <a:lnTo>
                    <a:pt x="2241359" y="2465647"/>
                  </a:lnTo>
                  <a:lnTo>
                    <a:pt x="2241359" y="2476089"/>
                  </a:lnTo>
                  <a:lnTo>
                    <a:pt x="2239559" y="2484730"/>
                  </a:lnTo>
                  <a:lnTo>
                    <a:pt x="2238119" y="2493371"/>
                  </a:lnTo>
                  <a:lnTo>
                    <a:pt x="2234520" y="2500212"/>
                  </a:lnTo>
                  <a:lnTo>
                    <a:pt x="2229121" y="2507053"/>
                  </a:lnTo>
                  <a:lnTo>
                    <a:pt x="2225881" y="2508854"/>
                  </a:lnTo>
                  <a:lnTo>
                    <a:pt x="2211843" y="2515695"/>
                  </a:lnTo>
                  <a:lnTo>
                    <a:pt x="2203205" y="2517495"/>
                  </a:lnTo>
                  <a:lnTo>
                    <a:pt x="2194567" y="2519295"/>
                  </a:lnTo>
                  <a:lnTo>
                    <a:pt x="2182328" y="2519295"/>
                  </a:lnTo>
                  <a:lnTo>
                    <a:pt x="2175490" y="2521095"/>
                  </a:lnTo>
                  <a:lnTo>
                    <a:pt x="2165051" y="2524696"/>
                  </a:lnTo>
                  <a:lnTo>
                    <a:pt x="2158212" y="2529737"/>
                  </a:lnTo>
                  <a:lnTo>
                    <a:pt x="2163251" y="2534777"/>
                  </a:lnTo>
                  <a:lnTo>
                    <a:pt x="2170450" y="2541978"/>
                  </a:lnTo>
                  <a:lnTo>
                    <a:pt x="2173689" y="2552420"/>
                  </a:lnTo>
                  <a:lnTo>
                    <a:pt x="2175490" y="2564302"/>
                  </a:lnTo>
                  <a:lnTo>
                    <a:pt x="2175490" y="2580144"/>
                  </a:lnTo>
                  <a:lnTo>
                    <a:pt x="2160012" y="2580144"/>
                  </a:lnTo>
                  <a:lnTo>
                    <a:pt x="2154613" y="2581584"/>
                  </a:lnTo>
                  <a:lnTo>
                    <a:pt x="2151373" y="2585185"/>
                  </a:lnTo>
                  <a:lnTo>
                    <a:pt x="2149574" y="2592026"/>
                  </a:lnTo>
                  <a:lnTo>
                    <a:pt x="2145974" y="2597427"/>
                  </a:lnTo>
                  <a:lnTo>
                    <a:pt x="2142735" y="2600667"/>
                  </a:lnTo>
                  <a:lnTo>
                    <a:pt x="2137335" y="2602467"/>
                  </a:lnTo>
                  <a:lnTo>
                    <a:pt x="2129057" y="2606068"/>
                  </a:lnTo>
                  <a:lnTo>
                    <a:pt x="2118618" y="2606068"/>
                  </a:lnTo>
                  <a:lnTo>
                    <a:pt x="2111780" y="2624791"/>
                  </a:lnTo>
                  <a:lnTo>
                    <a:pt x="2104581" y="2645674"/>
                  </a:lnTo>
                  <a:lnTo>
                    <a:pt x="2099541" y="2668357"/>
                  </a:lnTo>
                  <a:lnTo>
                    <a:pt x="2095942" y="2692481"/>
                  </a:lnTo>
                  <a:lnTo>
                    <a:pt x="2092703" y="2708323"/>
                  </a:lnTo>
                  <a:lnTo>
                    <a:pt x="2089103" y="2720205"/>
                  </a:lnTo>
                  <a:lnTo>
                    <a:pt x="2085504" y="2733887"/>
                  </a:lnTo>
                  <a:lnTo>
                    <a:pt x="2078665" y="2744329"/>
                  </a:lnTo>
                  <a:lnTo>
                    <a:pt x="2071826" y="2756570"/>
                  </a:lnTo>
                  <a:lnTo>
                    <a:pt x="2063187" y="2767012"/>
                  </a:lnTo>
                  <a:lnTo>
                    <a:pt x="2054549" y="2775653"/>
                  </a:lnTo>
                  <a:lnTo>
                    <a:pt x="2044111" y="2784294"/>
                  </a:lnTo>
                  <a:lnTo>
                    <a:pt x="2036912" y="2786095"/>
                  </a:lnTo>
                  <a:lnTo>
                    <a:pt x="2019634" y="2789335"/>
                  </a:lnTo>
                  <a:lnTo>
                    <a:pt x="2004157" y="2787535"/>
                  </a:lnTo>
                  <a:lnTo>
                    <a:pt x="1992279" y="2784294"/>
                  </a:lnTo>
                  <a:lnTo>
                    <a:pt x="1980041" y="2777093"/>
                  </a:lnTo>
                  <a:lnTo>
                    <a:pt x="1975002" y="2770252"/>
                  </a:lnTo>
                  <a:lnTo>
                    <a:pt x="1969603" y="2761611"/>
                  </a:lnTo>
                  <a:lnTo>
                    <a:pt x="1964563" y="2752970"/>
                  </a:lnTo>
                  <a:lnTo>
                    <a:pt x="1962763" y="2742528"/>
                  </a:lnTo>
                  <a:lnTo>
                    <a:pt x="1938647" y="2737488"/>
                  </a:lnTo>
                  <a:lnTo>
                    <a:pt x="1907332" y="2728846"/>
                  </a:lnTo>
                  <a:lnTo>
                    <a:pt x="1841463" y="2718405"/>
                  </a:lnTo>
                  <a:lnTo>
                    <a:pt x="1836424" y="2718405"/>
                  </a:lnTo>
                  <a:lnTo>
                    <a:pt x="1819147" y="2718405"/>
                  </a:lnTo>
                  <a:lnTo>
                    <a:pt x="1803309" y="2720205"/>
                  </a:lnTo>
                  <a:lnTo>
                    <a:pt x="1774154" y="2725246"/>
                  </a:lnTo>
                  <a:lnTo>
                    <a:pt x="1763716" y="2730647"/>
                  </a:lnTo>
                  <a:lnTo>
                    <a:pt x="1755077" y="2737488"/>
                  </a:lnTo>
                  <a:lnTo>
                    <a:pt x="1747878" y="2744329"/>
                  </a:lnTo>
                  <a:lnTo>
                    <a:pt x="1742839" y="2754770"/>
                  </a:lnTo>
                  <a:lnTo>
                    <a:pt x="1739239" y="2761611"/>
                  </a:lnTo>
                  <a:lnTo>
                    <a:pt x="1730601" y="2763411"/>
                  </a:lnTo>
                  <a:lnTo>
                    <a:pt x="1718723" y="2765212"/>
                  </a:lnTo>
                  <a:lnTo>
                    <a:pt x="1703245" y="2767012"/>
                  </a:lnTo>
                  <a:lnTo>
                    <a:pt x="1694607" y="2765212"/>
                  </a:lnTo>
                  <a:lnTo>
                    <a:pt x="1687408" y="2761611"/>
                  </a:lnTo>
                  <a:lnTo>
                    <a:pt x="1680569" y="2756570"/>
                  </a:lnTo>
                  <a:lnTo>
                    <a:pt x="1673730" y="2749729"/>
                  </a:lnTo>
                  <a:lnTo>
                    <a:pt x="1665091" y="2742528"/>
                  </a:lnTo>
                  <a:lnTo>
                    <a:pt x="1659692" y="2739288"/>
                  </a:lnTo>
                  <a:lnTo>
                    <a:pt x="1654653" y="2735687"/>
                  </a:lnTo>
                  <a:lnTo>
                    <a:pt x="1644215" y="2732447"/>
                  </a:lnTo>
                  <a:lnTo>
                    <a:pt x="1644215" y="2722005"/>
                  </a:lnTo>
                  <a:lnTo>
                    <a:pt x="1642415" y="2716964"/>
                  </a:lnTo>
                  <a:lnTo>
                    <a:pt x="1640615" y="2713364"/>
                  </a:lnTo>
                  <a:lnTo>
                    <a:pt x="1635576" y="2706523"/>
                  </a:lnTo>
                  <a:lnTo>
                    <a:pt x="1633776" y="2697882"/>
                  </a:lnTo>
                  <a:lnTo>
                    <a:pt x="1633776" y="2690681"/>
                  </a:lnTo>
                  <a:lnTo>
                    <a:pt x="1635576" y="2683840"/>
                  </a:lnTo>
                  <a:lnTo>
                    <a:pt x="1618299" y="2657916"/>
                  </a:lnTo>
                  <a:lnTo>
                    <a:pt x="1602462" y="2630192"/>
                  </a:lnTo>
                  <a:lnTo>
                    <a:pt x="1588784" y="2598867"/>
                  </a:lnTo>
                  <a:lnTo>
                    <a:pt x="1576906" y="2566102"/>
                  </a:lnTo>
                  <a:lnTo>
                    <a:pt x="1559628" y="2529737"/>
                  </a:lnTo>
                  <a:lnTo>
                    <a:pt x="1542351" y="2496612"/>
                  </a:lnTo>
                  <a:lnTo>
                    <a:pt x="1526514" y="2467447"/>
                  </a:lnTo>
                  <a:lnTo>
                    <a:pt x="1509237" y="2439723"/>
                  </a:lnTo>
                  <a:lnTo>
                    <a:pt x="1503838" y="2431082"/>
                  </a:lnTo>
                  <a:lnTo>
                    <a:pt x="1509237" y="2422441"/>
                  </a:lnTo>
                  <a:lnTo>
                    <a:pt x="1514276" y="2413799"/>
                  </a:lnTo>
                  <a:lnTo>
                    <a:pt x="1516075" y="2408399"/>
                  </a:lnTo>
                  <a:lnTo>
                    <a:pt x="1511036" y="2394717"/>
                  </a:lnTo>
                  <a:lnTo>
                    <a:pt x="1500598" y="2389316"/>
                  </a:lnTo>
                  <a:lnTo>
                    <a:pt x="1491959" y="2382475"/>
                  </a:lnTo>
                  <a:lnTo>
                    <a:pt x="1484760" y="2372033"/>
                  </a:lnTo>
                  <a:lnTo>
                    <a:pt x="1477922" y="2361592"/>
                  </a:lnTo>
                  <a:lnTo>
                    <a:pt x="1471083" y="2349710"/>
                  </a:lnTo>
                  <a:lnTo>
                    <a:pt x="1467483" y="2337468"/>
                  </a:lnTo>
                  <a:lnTo>
                    <a:pt x="1467483" y="2321986"/>
                  </a:lnTo>
                  <a:lnTo>
                    <a:pt x="1469283" y="2306503"/>
                  </a:lnTo>
                  <a:lnTo>
                    <a:pt x="1466043" y="2304703"/>
                  </a:lnTo>
                  <a:lnTo>
                    <a:pt x="1457405" y="2301103"/>
                  </a:lnTo>
                  <a:lnTo>
                    <a:pt x="1450206" y="2296062"/>
                  </a:lnTo>
                  <a:lnTo>
                    <a:pt x="1446967" y="2289221"/>
                  </a:lnTo>
                  <a:lnTo>
                    <a:pt x="1445167" y="2282020"/>
                  </a:lnTo>
                  <a:lnTo>
                    <a:pt x="1440128" y="2261497"/>
                  </a:lnTo>
                  <a:lnTo>
                    <a:pt x="1434729" y="2233413"/>
                  </a:lnTo>
                  <a:lnTo>
                    <a:pt x="1427890" y="2202448"/>
                  </a:lnTo>
                  <a:lnTo>
                    <a:pt x="1422850" y="2180125"/>
                  </a:lnTo>
                  <a:lnTo>
                    <a:pt x="1417451" y="2173284"/>
                  </a:lnTo>
                  <a:lnTo>
                    <a:pt x="1412412" y="2167883"/>
                  </a:lnTo>
                  <a:lnTo>
                    <a:pt x="1405573" y="2162842"/>
                  </a:lnTo>
                  <a:lnTo>
                    <a:pt x="1398374" y="2155641"/>
                  </a:lnTo>
                  <a:lnTo>
                    <a:pt x="1393335" y="2147000"/>
                  </a:lnTo>
                  <a:lnTo>
                    <a:pt x="1387936" y="2136558"/>
                  </a:lnTo>
                  <a:lnTo>
                    <a:pt x="1376058" y="2114235"/>
                  </a:lnTo>
                  <a:lnTo>
                    <a:pt x="1367419" y="2096952"/>
                  </a:lnTo>
                  <a:lnTo>
                    <a:pt x="1362020" y="2084710"/>
                  </a:lnTo>
                  <a:lnTo>
                    <a:pt x="1358781" y="2072469"/>
                  </a:lnTo>
                  <a:lnTo>
                    <a:pt x="1346543" y="2051946"/>
                  </a:lnTo>
                  <a:lnTo>
                    <a:pt x="1339344" y="2039704"/>
                  </a:lnTo>
                  <a:lnTo>
                    <a:pt x="1334305" y="2027822"/>
                  </a:lnTo>
                  <a:lnTo>
                    <a:pt x="1332505" y="2017380"/>
                  </a:lnTo>
                  <a:lnTo>
                    <a:pt x="1330705" y="2006939"/>
                  </a:lnTo>
                  <a:lnTo>
                    <a:pt x="1327466" y="2000098"/>
                  </a:lnTo>
                  <a:lnTo>
                    <a:pt x="1327466" y="1992897"/>
                  </a:lnTo>
                  <a:lnTo>
                    <a:pt x="1329265" y="1984255"/>
                  </a:lnTo>
                  <a:lnTo>
                    <a:pt x="1332505" y="1975614"/>
                  </a:lnTo>
                  <a:lnTo>
                    <a:pt x="1334305" y="1972014"/>
                  </a:lnTo>
                  <a:lnTo>
                    <a:pt x="1330705" y="1968773"/>
                  </a:lnTo>
                  <a:lnTo>
                    <a:pt x="1330705" y="1970573"/>
                  </a:lnTo>
                  <a:lnTo>
                    <a:pt x="1327466" y="1951491"/>
                  </a:lnTo>
                  <a:lnTo>
                    <a:pt x="1320627" y="1930608"/>
                  </a:lnTo>
                  <a:lnTo>
                    <a:pt x="1311988" y="1911525"/>
                  </a:lnTo>
                  <a:lnTo>
                    <a:pt x="1301550" y="1891002"/>
                  </a:lnTo>
                  <a:lnTo>
                    <a:pt x="1291112" y="1870119"/>
                  </a:lnTo>
                  <a:lnTo>
                    <a:pt x="1280674" y="1849235"/>
                  </a:lnTo>
                  <a:lnTo>
                    <a:pt x="1272035" y="1828352"/>
                  </a:lnTo>
                  <a:lnTo>
                    <a:pt x="1265196" y="1807829"/>
                  </a:lnTo>
                  <a:lnTo>
                    <a:pt x="1251518" y="1766063"/>
                  </a:lnTo>
                  <a:lnTo>
                    <a:pt x="1237480" y="1722857"/>
                  </a:lnTo>
                  <a:lnTo>
                    <a:pt x="1223442" y="1677850"/>
                  </a:lnTo>
                  <a:lnTo>
                    <a:pt x="1211565" y="1631043"/>
                  </a:lnTo>
                  <a:lnTo>
                    <a:pt x="1192488" y="1553271"/>
                  </a:lnTo>
                  <a:lnTo>
                    <a:pt x="1169811" y="1475500"/>
                  </a:lnTo>
                  <a:lnTo>
                    <a:pt x="1159733" y="1440575"/>
                  </a:lnTo>
                  <a:lnTo>
                    <a:pt x="1149294" y="1412850"/>
                  </a:lnTo>
                  <a:lnTo>
                    <a:pt x="1138856" y="1385126"/>
                  </a:lnTo>
                  <a:lnTo>
                    <a:pt x="1100702" y="1399168"/>
                  </a:lnTo>
                  <a:lnTo>
                    <a:pt x="1133817" y="1373245"/>
                  </a:lnTo>
                  <a:lnTo>
                    <a:pt x="1117980" y="1338679"/>
                  </a:lnTo>
                  <a:lnTo>
                    <a:pt x="1114740" y="1333279"/>
                  </a:lnTo>
                  <a:lnTo>
                    <a:pt x="1109341" y="1336879"/>
                  </a:lnTo>
                  <a:lnTo>
                    <a:pt x="1114740" y="1331478"/>
                  </a:lnTo>
                  <a:lnTo>
                    <a:pt x="1093864" y="1290072"/>
                  </a:lnTo>
                  <a:lnTo>
                    <a:pt x="1074786" y="1245065"/>
                  </a:lnTo>
                  <a:lnTo>
                    <a:pt x="1064348" y="1220942"/>
                  </a:lnTo>
                  <a:lnTo>
                    <a:pt x="1053910" y="1198259"/>
                  </a:lnTo>
                  <a:lnTo>
                    <a:pt x="1047071" y="1172335"/>
                  </a:lnTo>
                  <a:lnTo>
                    <a:pt x="1040232" y="1147851"/>
                  </a:lnTo>
                  <a:lnTo>
                    <a:pt x="1033393" y="1123727"/>
                  </a:lnTo>
                  <a:lnTo>
                    <a:pt x="1027994" y="1099604"/>
                  </a:lnTo>
                  <a:lnTo>
                    <a:pt x="1024755" y="1071880"/>
                  </a:lnTo>
                  <a:lnTo>
                    <a:pt x="1024755" y="1040555"/>
                  </a:lnTo>
                  <a:lnTo>
                    <a:pt x="1010717" y="1038755"/>
                  </a:lnTo>
                  <a:lnTo>
                    <a:pt x="1002078" y="1033714"/>
                  </a:lnTo>
                  <a:lnTo>
                    <a:pt x="995239" y="1028673"/>
                  </a:lnTo>
                  <a:lnTo>
                    <a:pt x="991640" y="1021472"/>
                  </a:lnTo>
                  <a:lnTo>
                    <a:pt x="990200" y="1014631"/>
                  </a:lnTo>
                  <a:lnTo>
                    <a:pt x="988400" y="988707"/>
                  </a:lnTo>
                  <a:lnTo>
                    <a:pt x="983001" y="962784"/>
                  </a:lnTo>
                  <a:lnTo>
                    <a:pt x="976162" y="936860"/>
                  </a:lnTo>
                  <a:lnTo>
                    <a:pt x="965724" y="912376"/>
                  </a:lnTo>
                  <a:lnTo>
                    <a:pt x="963924" y="917777"/>
                  </a:lnTo>
                  <a:lnTo>
                    <a:pt x="958885" y="922818"/>
                  </a:lnTo>
                  <a:lnTo>
                    <a:pt x="955286" y="926418"/>
                  </a:lnTo>
                  <a:lnTo>
                    <a:pt x="948447" y="930019"/>
                  </a:lnTo>
                  <a:lnTo>
                    <a:pt x="946647" y="931819"/>
                  </a:lnTo>
                  <a:lnTo>
                    <a:pt x="946647" y="933259"/>
                  </a:lnTo>
                  <a:lnTo>
                    <a:pt x="946647" y="938660"/>
                  </a:lnTo>
                  <a:lnTo>
                    <a:pt x="953486" y="949101"/>
                  </a:lnTo>
                  <a:lnTo>
                    <a:pt x="958885" y="959543"/>
                  </a:lnTo>
                  <a:lnTo>
                    <a:pt x="965724" y="969625"/>
                  </a:lnTo>
                  <a:lnTo>
                    <a:pt x="969323" y="981866"/>
                  </a:lnTo>
                  <a:lnTo>
                    <a:pt x="976162" y="1007790"/>
                  </a:lnTo>
                  <a:lnTo>
                    <a:pt x="977962" y="1033714"/>
                  </a:lnTo>
                  <a:lnTo>
                    <a:pt x="981561" y="1044156"/>
                  </a:lnTo>
                  <a:lnTo>
                    <a:pt x="981561" y="1049196"/>
                  </a:lnTo>
                  <a:lnTo>
                    <a:pt x="977962" y="1056397"/>
                  </a:lnTo>
                  <a:lnTo>
                    <a:pt x="974363" y="1063238"/>
                  </a:lnTo>
                  <a:lnTo>
                    <a:pt x="967524" y="1063238"/>
                  </a:lnTo>
                  <a:lnTo>
                    <a:pt x="955286" y="1066839"/>
                  </a:lnTo>
                  <a:lnTo>
                    <a:pt x="957085" y="1108245"/>
                  </a:lnTo>
                  <a:lnTo>
                    <a:pt x="958885" y="1151452"/>
                  </a:lnTo>
                  <a:lnTo>
                    <a:pt x="957085" y="1196458"/>
                  </a:lnTo>
                  <a:lnTo>
                    <a:pt x="955286" y="1245065"/>
                  </a:lnTo>
                  <a:lnTo>
                    <a:pt x="952046" y="1350561"/>
                  </a:lnTo>
                  <a:lnTo>
                    <a:pt x="946647" y="1459657"/>
                  </a:lnTo>
                  <a:lnTo>
                    <a:pt x="941608" y="1565153"/>
                  </a:lnTo>
                  <a:lnTo>
                    <a:pt x="939808" y="1617361"/>
                  </a:lnTo>
                  <a:lnTo>
                    <a:pt x="939808" y="1669209"/>
                  </a:lnTo>
                  <a:lnTo>
                    <a:pt x="938008" y="1712415"/>
                  </a:lnTo>
                  <a:lnTo>
                    <a:pt x="939808" y="1755982"/>
                  </a:lnTo>
                  <a:lnTo>
                    <a:pt x="941608" y="1797388"/>
                  </a:lnTo>
                  <a:lnTo>
                    <a:pt x="946647" y="1838794"/>
                  </a:lnTo>
                  <a:lnTo>
                    <a:pt x="948447" y="1844195"/>
                  </a:lnTo>
                  <a:lnTo>
                    <a:pt x="946647" y="1847435"/>
                  </a:lnTo>
                  <a:lnTo>
                    <a:pt x="941608" y="1861477"/>
                  </a:lnTo>
                  <a:lnTo>
                    <a:pt x="938008" y="1876960"/>
                  </a:lnTo>
                  <a:lnTo>
                    <a:pt x="936209" y="1894242"/>
                  </a:lnTo>
                  <a:lnTo>
                    <a:pt x="936209" y="1915125"/>
                  </a:lnTo>
                  <a:lnTo>
                    <a:pt x="934409" y="1935648"/>
                  </a:lnTo>
                  <a:lnTo>
                    <a:pt x="932969" y="1958332"/>
                  </a:lnTo>
                  <a:lnTo>
                    <a:pt x="932969" y="2001538"/>
                  </a:lnTo>
                  <a:lnTo>
                    <a:pt x="932969" y="2089751"/>
                  </a:lnTo>
                  <a:lnTo>
                    <a:pt x="931170" y="2126477"/>
                  </a:lnTo>
                  <a:lnTo>
                    <a:pt x="923971" y="2159241"/>
                  </a:lnTo>
                  <a:lnTo>
                    <a:pt x="934409" y="2161042"/>
                  </a:lnTo>
                  <a:lnTo>
                    <a:pt x="946647" y="2164642"/>
                  </a:lnTo>
                  <a:lnTo>
                    <a:pt x="955286" y="2166082"/>
                  </a:lnTo>
                  <a:lnTo>
                    <a:pt x="960685" y="2171483"/>
                  </a:lnTo>
                  <a:lnTo>
                    <a:pt x="965724" y="2174724"/>
                  </a:lnTo>
                  <a:lnTo>
                    <a:pt x="971123" y="2180125"/>
                  </a:lnTo>
                  <a:lnTo>
                    <a:pt x="974363" y="2186966"/>
                  </a:lnTo>
                  <a:lnTo>
                    <a:pt x="976162" y="2193807"/>
                  </a:lnTo>
                  <a:lnTo>
                    <a:pt x="977962" y="2209289"/>
                  </a:lnTo>
                  <a:lnTo>
                    <a:pt x="977962" y="2216130"/>
                  </a:lnTo>
                  <a:lnTo>
                    <a:pt x="976162" y="2223331"/>
                  </a:lnTo>
                  <a:lnTo>
                    <a:pt x="988400" y="2221531"/>
                  </a:lnTo>
                  <a:lnTo>
                    <a:pt x="1000279" y="2221531"/>
                  </a:lnTo>
                  <a:lnTo>
                    <a:pt x="1026194" y="2224771"/>
                  </a:lnTo>
                  <a:lnTo>
                    <a:pt x="1027994" y="2224771"/>
                  </a:lnTo>
                  <a:lnTo>
                    <a:pt x="1041672" y="2224771"/>
                  </a:lnTo>
                  <a:lnTo>
                    <a:pt x="1059309" y="2228372"/>
                  </a:lnTo>
                  <a:lnTo>
                    <a:pt x="1076586" y="2231972"/>
                  </a:lnTo>
                  <a:lnTo>
                    <a:pt x="1097463" y="2237013"/>
                  </a:lnTo>
                  <a:lnTo>
                    <a:pt x="1112940" y="2242414"/>
                  </a:lnTo>
                  <a:lnTo>
                    <a:pt x="1128418" y="2245654"/>
                  </a:lnTo>
                  <a:lnTo>
                    <a:pt x="1149294" y="2245654"/>
                  </a:lnTo>
                  <a:lnTo>
                    <a:pt x="1171611" y="2243854"/>
                  </a:lnTo>
                  <a:lnTo>
                    <a:pt x="1188888" y="2242414"/>
                  </a:lnTo>
                  <a:lnTo>
                    <a:pt x="1188888" y="2259696"/>
                  </a:lnTo>
                  <a:lnTo>
                    <a:pt x="1187089" y="2313344"/>
                  </a:lnTo>
                  <a:lnTo>
                    <a:pt x="1182049" y="2366992"/>
                  </a:lnTo>
                  <a:lnTo>
                    <a:pt x="1175210" y="2418840"/>
                  </a:lnTo>
                  <a:lnTo>
                    <a:pt x="1164772" y="2472488"/>
                  </a:lnTo>
                  <a:lnTo>
                    <a:pt x="1159733" y="2500212"/>
                  </a:lnTo>
                  <a:lnTo>
                    <a:pt x="1156133" y="2527936"/>
                  </a:lnTo>
                  <a:lnTo>
                    <a:pt x="1152534" y="2555660"/>
                  </a:lnTo>
                  <a:lnTo>
                    <a:pt x="1151094" y="2585185"/>
                  </a:lnTo>
                  <a:lnTo>
                    <a:pt x="1151094" y="2616149"/>
                  </a:lnTo>
                  <a:lnTo>
                    <a:pt x="1151094" y="2647474"/>
                  </a:lnTo>
                  <a:lnTo>
                    <a:pt x="1154334" y="2713364"/>
                  </a:lnTo>
                  <a:lnTo>
                    <a:pt x="1156133" y="2728846"/>
                  </a:lnTo>
                  <a:lnTo>
                    <a:pt x="1138856" y="2728846"/>
                  </a:lnTo>
                  <a:lnTo>
                    <a:pt x="1107541" y="2732447"/>
                  </a:lnTo>
                  <a:lnTo>
                    <a:pt x="1069387" y="2737488"/>
                  </a:lnTo>
                  <a:lnTo>
                    <a:pt x="1045271" y="2739288"/>
                  </a:lnTo>
                  <a:lnTo>
                    <a:pt x="1022955" y="2741088"/>
                  </a:lnTo>
                  <a:lnTo>
                    <a:pt x="1000279" y="2739288"/>
                  </a:lnTo>
                  <a:lnTo>
                    <a:pt x="979762" y="2737488"/>
                  </a:lnTo>
                  <a:lnTo>
                    <a:pt x="972563" y="2737488"/>
                  </a:lnTo>
                  <a:lnTo>
                    <a:pt x="962485" y="2735687"/>
                  </a:lnTo>
                  <a:lnTo>
                    <a:pt x="946647" y="2730647"/>
                  </a:lnTo>
                  <a:lnTo>
                    <a:pt x="927570" y="2722005"/>
                  </a:lnTo>
                  <a:lnTo>
                    <a:pt x="910293" y="2723805"/>
                  </a:lnTo>
                  <a:lnTo>
                    <a:pt x="891216" y="2725246"/>
                  </a:lnTo>
                  <a:lnTo>
                    <a:pt x="851622" y="2732447"/>
                  </a:lnTo>
                  <a:lnTo>
                    <a:pt x="825707" y="2739288"/>
                  </a:lnTo>
                  <a:lnTo>
                    <a:pt x="799431" y="2742528"/>
                  </a:lnTo>
                  <a:lnTo>
                    <a:pt x="773515" y="2744329"/>
                  </a:lnTo>
                  <a:lnTo>
                    <a:pt x="749399" y="2744329"/>
                  </a:lnTo>
                  <a:lnTo>
                    <a:pt x="648975" y="2744329"/>
                  </a:lnTo>
                  <a:lnTo>
                    <a:pt x="634937" y="2742528"/>
                  </a:lnTo>
                  <a:lnTo>
                    <a:pt x="624859" y="2742528"/>
                  </a:lnTo>
                  <a:lnTo>
                    <a:pt x="616220" y="2744329"/>
                  </a:lnTo>
                  <a:lnTo>
                    <a:pt x="607582" y="2749729"/>
                  </a:lnTo>
                  <a:lnTo>
                    <a:pt x="595344" y="2758371"/>
                  </a:lnTo>
                  <a:lnTo>
                    <a:pt x="581666" y="2763411"/>
                  </a:lnTo>
                  <a:lnTo>
                    <a:pt x="566188" y="2767012"/>
                  </a:lnTo>
                  <a:lnTo>
                    <a:pt x="550351" y="2768452"/>
                  </a:lnTo>
                  <a:lnTo>
                    <a:pt x="541712" y="2767012"/>
                  </a:lnTo>
                  <a:lnTo>
                    <a:pt x="508598" y="2763411"/>
                  </a:lnTo>
                  <a:lnTo>
                    <a:pt x="491320" y="2761611"/>
                  </a:lnTo>
                  <a:lnTo>
                    <a:pt x="475843" y="2763411"/>
                  </a:lnTo>
                  <a:lnTo>
                    <a:pt x="453527" y="2767012"/>
                  </a:lnTo>
                  <a:lnTo>
                    <a:pt x="434450" y="2767012"/>
                  </a:lnTo>
                  <a:lnTo>
                    <a:pt x="392696" y="2768452"/>
                  </a:lnTo>
                  <a:lnTo>
                    <a:pt x="377219" y="2770252"/>
                  </a:lnTo>
                  <a:lnTo>
                    <a:pt x="361741" y="2768452"/>
                  </a:lnTo>
                  <a:lnTo>
                    <a:pt x="344464" y="2765212"/>
                  </a:lnTo>
                  <a:lnTo>
                    <a:pt x="325387" y="2758371"/>
                  </a:lnTo>
                  <a:lnTo>
                    <a:pt x="311709" y="2756570"/>
                  </a:lnTo>
                  <a:lnTo>
                    <a:pt x="295872" y="2752970"/>
                  </a:lnTo>
                  <a:lnTo>
                    <a:pt x="261318" y="2739288"/>
                  </a:lnTo>
                  <a:lnTo>
                    <a:pt x="230003" y="2728846"/>
                  </a:lnTo>
                  <a:lnTo>
                    <a:pt x="202287" y="2722005"/>
                  </a:lnTo>
                  <a:lnTo>
                    <a:pt x="190409" y="2720205"/>
                  </a:lnTo>
                  <a:lnTo>
                    <a:pt x="178171" y="2718405"/>
                  </a:lnTo>
                  <a:lnTo>
                    <a:pt x="181770" y="2725246"/>
                  </a:lnTo>
                  <a:lnTo>
                    <a:pt x="183570" y="2732447"/>
                  </a:lnTo>
                  <a:lnTo>
                    <a:pt x="183570" y="2737488"/>
                  </a:lnTo>
                  <a:lnTo>
                    <a:pt x="179971" y="2744329"/>
                  </a:lnTo>
                  <a:lnTo>
                    <a:pt x="176371" y="2746129"/>
                  </a:lnTo>
                  <a:lnTo>
                    <a:pt x="171332" y="2749729"/>
                  </a:lnTo>
                  <a:lnTo>
                    <a:pt x="164493" y="2749729"/>
                  </a:lnTo>
                  <a:lnTo>
                    <a:pt x="155855" y="2747929"/>
                  </a:lnTo>
                  <a:lnTo>
                    <a:pt x="134978" y="2732447"/>
                  </a:lnTo>
                  <a:lnTo>
                    <a:pt x="133178" y="2735687"/>
                  </a:lnTo>
                  <a:lnTo>
                    <a:pt x="131738" y="2737488"/>
                  </a:lnTo>
                  <a:lnTo>
                    <a:pt x="131738" y="2799777"/>
                  </a:lnTo>
                  <a:lnTo>
                    <a:pt x="103663" y="2744329"/>
                  </a:lnTo>
                  <a:lnTo>
                    <a:pt x="89985" y="2747929"/>
                  </a:lnTo>
                  <a:lnTo>
                    <a:pt x="81347" y="2751170"/>
                  </a:lnTo>
                  <a:lnTo>
                    <a:pt x="65509" y="2756570"/>
                  </a:lnTo>
                  <a:lnTo>
                    <a:pt x="55431" y="2761611"/>
                  </a:lnTo>
                  <a:lnTo>
                    <a:pt x="43193" y="2765212"/>
                  </a:lnTo>
                  <a:lnTo>
                    <a:pt x="31314" y="2765212"/>
                  </a:lnTo>
                  <a:lnTo>
                    <a:pt x="22676" y="2761611"/>
                  </a:lnTo>
                  <a:lnTo>
                    <a:pt x="14037" y="2756570"/>
                  </a:lnTo>
                  <a:lnTo>
                    <a:pt x="8638" y="2744329"/>
                  </a:lnTo>
                  <a:lnTo>
                    <a:pt x="5399" y="2737488"/>
                  </a:lnTo>
                  <a:lnTo>
                    <a:pt x="5399" y="2728846"/>
                  </a:lnTo>
                  <a:lnTo>
                    <a:pt x="5399" y="2720205"/>
                  </a:lnTo>
                  <a:lnTo>
                    <a:pt x="6839" y="2711564"/>
                  </a:lnTo>
                  <a:lnTo>
                    <a:pt x="10438" y="2701122"/>
                  </a:lnTo>
                  <a:lnTo>
                    <a:pt x="15477" y="2690681"/>
                  </a:lnTo>
                  <a:lnTo>
                    <a:pt x="20876" y="2682039"/>
                  </a:lnTo>
                  <a:lnTo>
                    <a:pt x="25915" y="2673398"/>
                  </a:lnTo>
                  <a:lnTo>
                    <a:pt x="27715" y="2662956"/>
                  </a:lnTo>
                  <a:lnTo>
                    <a:pt x="29515" y="2654315"/>
                  </a:lnTo>
                  <a:lnTo>
                    <a:pt x="24116" y="2649274"/>
                  </a:lnTo>
                  <a:lnTo>
                    <a:pt x="22676" y="2642073"/>
                  </a:lnTo>
                  <a:lnTo>
                    <a:pt x="19077" y="2630192"/>
                  </a:lnTo>
                  <a:lnTo>
                    <a:pt x="19077" y="2617950"/>
                  </a:lnTo>
                  <a:lnTo>
                    <a:pt x="22676" y="2607508"/>
                  </a:lnTo>
                  <a:lnTo>
                    <a:pt x="24116" y="2600667"/>
                  </a:lnTo>
                  <a:lnTo>
                    <a:pt x="24116" y="2592026"/>
                  </a:lnTo>
                  <a:lnTo>
                    <a:pt x="22676" y="2574743"/>
                  </a:lnTo>
                  <a:lnTo>
                    <a:pt x="10438" y="2566102"/>
                  </a:lnTo>
                  <a:lnTo>
                    <a:pt x="10438" y="2557461"/>
                  </a:lnTo>
                  <a:lnTo>
                    <a:pt x="12238" y="2547019"/>
                  </a:lnTo>
                  <a:lnTo>
                    <a:pt x="14037" y="2538378"/>
                  </a:lnTo>
                  <a:lnTo>
                    <a:pt x="19077" y="2533337"/>
                  </a:lnTo>
                  <a:lnTo>
                    <a:pt x="22676" y="2531537"/>
                  </a:lnTo>
                  <a:lnTo>
                    <a:pt x="27715" y="2529737"/>
                  </a:lnTo>
                  <a:lnTo>
                    <a:pt x="20876" y="2508854"/>
                  </a:lnTo>
                  <a:lnTo>
                    <a:pt x="22676" y="2505253"/>
                  </a:lnTo>
                  <a:lnTo>
                    <a:pt x="27715" y="2486530"/>
                  </a:lnTo>
                  <a:lnTo>
                    <a:pt x="32754" y="2470688"/>
                  </a:lnTo>
                  <a:lnTo>
                    <a:pt x="38153" y="2460606"/>
                  </a:lnTo>
                  <a:lnTo>
                    <a:pt x="38153" y="2455206"/>
                  </a:lnTo>
                  <a:lnTo>
                    <a:pt x="38153" y="2448365"/>
                  </a:lnTo>
                  <a:lnTo>
                    <a:pt x="31314" y="2429282"/>
                  </a:lnTo>
                  <a:lnTo>
                    <a:pt x="24116" y="2413799"/>
                  </a:lnTo>
                  <a:lnTo>
                    <a:pt x="41393" y="2408399"/>
                  </a:lnTo>
                  <a:lnTo>
                    <a:pt x="44992" y="2405158"/>
                  </a:lnTo>
                  <a:lnTo>
                    <a:pt x="48592" y="2399757"/>
                  </a:lnTo>
                  <a:lnTo>
                    <a:pt x="48592" y="2389316"/>
                  </a:lnTo>
                  <a:lnTo>
                    <a:pt x="48592" y="2375634"/>
                  </a:lnTo>
                  <a:lnTo>
                    <a:pt x="46792" y="2365192"/>
                  </a:lnTo>
                  <a:lnTo>
                    <a:pt x="48592" y="2354751"/>
                  </a:lnTo>
                  <a:lnTo>
                    <a:pt x="48592" y="2346109"/>
                  </a:lnTo>
                  <a:lnTo>
                    <a:pt x="50031" y="2337468"/>
                  </a:lnTo>
                  <a:lnTo>
                    <a:pt x="56870" y="2323786"/>
                  </a:lnTo>
                  <a:lnTo>
                    <a:pt x="65509" y="2313344"/>
                  </a:lnTo>
                  <a:lnTo>
                    <a:pt x="53631" y="2301103"/>
                  </a:lnTo>
                  <a:lnTo>
                    <a:pt x="44992" y="2294262"/>
                  </a:lnTo>
                  <a:lnTo>
                    <a:pt x="39953" y="2289221"/>
                  </a:lnTo>
                  <a:lnTo>
                    <a:pt x="38153" y="2282020"/>
                  </a:lnTo>
                  <a:lnTo>
                    <a:pt x="36354" y="2276979"/>
                  </a:lnTo>
                  <a:lnTo>
                    <a:pt x="34554" y="2271938"/>
                  </a:lnTo>
                  <a:lnTo>
                    <a:pt x="36354" y="2266537"/>
                  </a:lnTo>
                  <a:lnTo>
                    <a:pt x="38153" y="2259696"/>
                  </a:lnTo>
                  <a:lnTo>
                    <a:pt x="43193" y="2251055"/>
                  </a:lnTo>
                  <a:lnTo>
                    <a:pt x="51831" y="2251055"/>
                  </a:lnTo>
                  <a:lnTo>
                    <a:pt x="69108" y="2249255"/>
                  </a:lnTo>
                  <a:lnTo>
                    <a:pt x="75947" y="2247455"/>
                  </a:lnTo>
                  <a:lnTo>
                    <a:pt x="81347" y="2242414"/>
                  </a:lnTo>
                  <a:lnTo>
                    <a:pt x="89985" y="2231972"/>
                  </a:lnTo>
                  <a:lnTo>
                    <a:pt x="95024" y="2221531"/>
                  </a:lnTo>
                  <a:lnTo>
                    <a:pt x="107262" y="2224771"/>
                  </a:lnTo>
                  <a:lnTo>
                    <a:pt x="119500" y="2228372"/>
                  </a:lnTo>
                  <a:lnTo>
                    <a:pt x="131738" y="2231972"/>
                  </a:lnTo>
                  <a:lnTo>
                    <a:pt x="157654" y="2233413"/>
                  </a:lnTo>
                  <a:lnTo>
                    <a:pt x="183570" y="2231972"/>
                  </a:lnTo>
                  <a:lnTo>
                    <a:pt x="212725" y="2224771"/>
                  </a:lnTo>
                  <a:lnTo>
                    <a:pt x="269956" y="2211089"/>
                  </a:lnTo>
                  <a:lnTo>
                    <a:pt x="295872" y="2206048"/>
                  </a:lnTo>
                  <a:lnTo>
                    <a:pt x="323588" y="2202448"/>
                  </a:lnTo>
                  <a:lnTo>
                    <a:pt x="321788" y="2195607"/>
                  </a:lnTo>
                  <a:lnTo>
                    <a:pt x="311709" y="2186966"/>
                  </a:lnTo>
                  <a:lnTo>
                    <a:pt x="303071" y="2173284"/>
                  </a:lnTo>
                  <a:lnTo>
                    <a:pt x="301271" y="2166082"/>
                  </a:lnTo>
                  <a:lnTo>
                    <a:pt x="303071" y="2159241"/>
                  </a:lnTo>
                  <a:lnTo>
                    <a:pt x="306310" y="2150600"/>
                  </a:lnTo>
                  <a:lnTo>
                    <a:pt x="318548" y="2135118"/>
                  </a:lnTo>
                  <a:lnTo>
                    <a:pt x="313149" y="2076069"/>
                  </a:lnTo>
                  <a:lnTo>
                    <a:pt x="311709" y="2015580"/>
                  </a:lnTo>
                  <a:lnTo>
                    <a:pt x="313149" y="1956531"/>
                  </a:lnTo>
                  <a:lnTo>
                    <a:pt x="320348" y="1896042"/>
                  </a:lnTo>
                  <a:lnTo>
                    <a:pt x="327187" y="1840594"/>
                  </a:lnTo>
                  <a:lnTo>
                    <a:pt x="332226" y="1781905"/>
                  </a:lnTo>
                  <a:lnTo>
                    <a:pt x="334026" y="1717816"/>
                  </a:lnTo>
                  <a:lnTo>
                    <a:pt x="335826" y="1646885"/>
                  </a:lnTo>
                  <a:lnTo>
                    <a:pt x="328627" y="1634643"/>
                  </a:lnTo>
                  <a:lnTo>
                    <a:pt x="323588" y="1627802"/>
                  </a:lnTo>
                  <a:lnTo>
                    <a:pt x="321788" y="1619161"/>
                  </a:lnTo>
                  <a:lnTo>
                    <a:pt x="320348" y="1610520"/>
                  </a:lnTo>
                  <a:lnTo>
                    <a:pt x="320348" y="1600078"/>
                  </a:lnTo>
                  <a:lnTo>
                    <a:pt x="320348" y="1546070"/>
                  </a:lnTo>
                  <a:lnTo>
                    <a:pt x="323588" y="1492782"/>
                  </a:lnTo>
                  <a:lnTo>
                    <a:pt x="327187" y="1438774"/>
                  </a:lnTo>
                  <a:lnTo>
                    <a:pt x="332226" y="1383686"/>
                  </a:lnTo>
                  <a:lnTo>
                    <a:pt x="339065" y="1279631"/>
                  </a:lnTo>
                  <a:lnTo>
                    <a:pt x="342664" y="1225983"/>
                  </a:lnTo>
                  <a:lnTo>
                    <a:pt x="345904" y="1170534"/>
                  </a:lnTo>
                  <a:lnTo>
                    <a:pt x="351303" y="1063238"/>
                  </a:lnTo>
                  <a:lnTo>
                    <a:pt x="353103" y="1011031"/>
                  </a:lnTo>
                  <a:lnTo>
                    <a:pt x="354543" y="957743"/>
                  </a:lnTo>
                  <a:lnTo>
                    <a:pt x="353103" y="907335"/>
                  </a:lnTo>
                  <a:lnTo>
                    <a:pt x="349503" y="856928"/>
                  </a:lnTo>
                  <a:lnTo>
                    <a:pt x="344464" y="801840"/>
                  </a:lnTo>
                  <a:lnTo>
                    <a:pt x="335826" y="742791"/>
                  </a:lnTo>
                  <a:lnTo>
                    <a:pt x="332226" y="734149"/>
                  </a:lnTo>
                  <a:lnTo>
                    <a:pt x="332226" y="723708"/>
                  </a:lnTo>
                  <a:lnTo>
                    <a:pt x="335826" y="715067"/>
                  </a:lnTo>
                  <a:lnTo>
                    <a:pt x="339065" y="708226"/>
                  </a:lnTo>
                  <a:lnTo>
                    <a:pt x="342664" y="703185"/>
                  </a:lnTo>
                  <a:lnTo>
                    <a:pt x="342664" y="701385"/>
                  </a:lnTo>
                  <a:lnTo>
                    <a:pt x="334026" y="701385"/>
                  </a:lnTo>
                  <a:lnTo>
                    <a:pt x="327187" y="699584"/>
                  </a:lnTo>
                  <a:lnTo>
                    <a:pt x="320348" y="697784"/>
                  </a:lnTo>
                  <a:lnTo>
                    <a:pt x="313149" y="692743"/>
                  </a:lnTo>
                  <a:lnTo>
                    <a:pt x="308110" y="685902"/>
                  </a:lnTo>
                  <a:lnTo>
                    <a:pt x="308110" y="679061"/>
                  </a:lnTo>
                  <a:lnTo>
                    <a:pt x="313149" y="663219"/>
                  </a:lnTo>
                  <a:lnTo>
                    <a:pt x="320348" y="649537"/>
                  </a:lnTo>
                  <a:lnTo>
                    <a:pt x="327187" y="639095"/>
                  </a:lnTo>
                  <a:lnTo>
                    <a:pt x="337265" y="630454"/>
                  </a:lnTo>
                  <a:lnTo>
                    <a:pt x="342664" y="628654"/>
                  </a:lnTo>
                  <a:lnTo>
                    <a:pt x="314949" y="620012"/>
                  </a:lnTo>
                  <a:lnTo>
                    <a:pt x="282194" y="611371"/>
                  </a:lnTo>
                  <a:lnTo>
                    <a:pt x="269956" y="609571"/>
                  </a:lnTo>
                  <a:lnTo>
                    <a:pt x="269956" y="597329"/>
                  </a:lnTo>
                  <a:lnTo>
                    <a:pt x="269956" y="595529"/>
                  </a:lnTo>
                  <a:lnTo>
                    <a:pt x="247640" y="593729"/>
                  </a:lnTo>
                  <a:lnTo>
                    <a:pt x="224963" y="592288"/>
                  </a:lnTo>
                  <a:lnTo>
                    <a:pt x="202287" y="593729"/>
                  </a:lnTo>
                  <a:lnTo>
                    <a:pt x="179971" y="597329"/>
                  </a:lnTo>
                  <a:lnTo>
                    <a:pt x="162693" y="599129"/>
                  </a:lnTo>
                  <a:lnTo>
                    <a:pt x="145416" y="599129"/>
                  </a:lnTo>
                  <a:lnTo>
                    <a:pt x="129939" y="599129"/>
                  </a:lnTo>
                  <a:lnTo>
                    <a:pt x="112301" y="597329"/>
                  </a:lnTo>
                  <a:lnTo>
                    <a:pt x="98624" y="593729"/>
                  </a:lnTo>
                  <a:lnTo>
                    <a:pt x="84586" y="588688"/>
                  </a:lnTo>
                  <a:lnTo>
                    <a:pt x="70908" y="581847"/>
                  </a:lnTo>
                  <a:lnTo>
                    <a:pt x="58670" y="575006"/>
                  </a:lnTo>
                  <a:lnTo>
                    <a:pt x="55431" y="571405"/>
                  </a:lnTo>
                  <a:lnTo>
                    <a:pt x="44992" y="555923"/>
                  </a:lnTo>
                  <a:lnTo>
                    <a:pt x="38153" y="538640"/>
                  </a:lnTo>
                  <a:lnTo>
                    <a:pt x="34554" y="517757"/>
                  </a:lnTo>
                  <a:lnTo>
                    <a:pt x="32754" y="496874"/>
                  </a:lnTo>
                  <a:lnTo>
                    <a:pt x="29515" y="481392"/>
                  </a:lnTo>
                  <a:lnTo>
                    <a:pt x="25915" y="465910"/>
                  </a:lnTo>
                  <a:lnTo>
                    <a:pt x="19077" y="451867"/>
                  </a:lnTo>
                  <a:lnTo>
                    <a:pt x="14037" y="441426"/>
                  </a:lnTo>
                  <a:lnTo>
                    <a:pt x="6839" y="432785"/>
                  </a:lnTo>
                  <a:lnTo>
                    <a:pt x="12238" y="424503"/>
                  </a:lnTo>
                  <a:lnTo>
                    <a:pt x="25915" y="401820"/>
                  </a:lnTo>
                  <a:lnTo>
                    <a:pt x="25915" y="356813"/>
                  </a:lnTo>
                  <a:lnTo>
                    <a:pt x="25915" y="335930"/>
                  </a:lnTo>
                  <a:lnTo>
                    <a:pt x="29515" y="311807"/>
                  </a:lnTo>
                  <a:lnTo>
                    <a:pt x="27715" y="306406"/>
                  </a:lnTo>
                  <a:lnTo>
                    <a:pt x="15477" y="301365"/>
                  </a:lnTo>
                  <a:lnTo>
                    <a:pt x="6839" y="294524"/>
                  </a:lnTo>
                  <a:lnTo>
                    <a:pt x="0" y="285883"/>
                  </a:lnTo>
                  <a:lnTo>
                    <a:pt x="3599" y="277241"/>
                  </a:lnTo>
                  <a:lnTo>
                    <a:pt x="10438" y="258159"/>
                  </a:lnTo>
                  <a:lnTo>
                    <a:pt x="14037" y="237276"/>
                  </a:lnTo>
                  <a:lnTo>
                    <a:pt x="15477" y="216392"/>
                  </a:lnTo>
                  <a:lnTo>
                    <a:pt x="14037" y="192269"/>
                  </a:lnTo>
                  <a:lnTo>
                    <a:pt x="14037" y="178227"/>
                  </a:lnTo>
                  <a:lnTo>
                    <a:pt x="14037" y="164545"/>
                  </a:lnTo>
                  <a:lnTo>
                    <a:pt x="14037" y="152663"/>
                  </a:lnTo>
                  <a:lnTo>
                    <a:pt x="17277" y="138621"/>
                  </a:lnTo>
                  <a:lnTo>
                    <a:pt x="20876" y="126379"/>
                  </a:lnTo>
                  <a:lnTo>
                    <a:pt x="25915" y="114497"/>
                  </a:lnTo>
                  <a:lnTo>
                    <a:pt x="32754" y="102255"/>
                  </a:lnTo>
                  <a:lnTo>
                    <a:pt x="39953" y="90014"/>
                  </a:lnTo>
                  <a:lnTo>
                    <a:pt x="44992" y="84973"/>
                  </a:lnTo>
                  <a:lnTo>
                    <a:pt x="51831" y="84973"/>
                  </a:lnTo>
                  <a:lnTo>
                    <a:pt x="64069" y="84973"/>
                  </a:lnTo>
                  <a:lnTo>
                    <a:pt x="65509" y="81372"/>
                  </a:lnTo>
                  <a:lnTo>
                    <a:pt x="69108" y="76332"/>
                  </a:lnTo>
                  <a:lnTo>
                    <a:pt x="74148" y="72731"/>
                  </a:lnTo>
                  <a:lnTo>
                    <a:pt x="81347" y="69131"/>
                  </a:lnTo>
                  <a:lnTo>
                    <a:pt x="86386" y="67330"/>
                  </a:lnTo>
                  <a:lnTo>
                    <a:pt x="89985" y="69131"/>
                  </a:lnTo>
                  <a:lnTo>
                    <a:pt x="96824" y="70931"/>
                  </a:lnTo>
                  <a:lnTo>
                    <a:pt x="105463" y="70931"/>
                  </a:lnTo>
                  <a:lnTo>
                    <a:pt x="112301" y="70931"/>
                  </a:lnTo>
                  <a:lnTo>
                    <a:pt x="119500" y="67330"/>
                  </a:lnTo>
                  <a:lnTo>
                    <a:pt x="124539" y="65890"/>
                  </a:lnTo>
                  <a:lnTo>
                    <a:pt x="136778" y="60489"/>
                  </a:lnTo>
                  <a:lnTo>
                    <a:pt x="149016" y="55449"/>
                  </a:lnTo>
                  <a:lnTo>
                    <a:pt x="162693" y="50408"/>
                  </a:lnTo>
                  <a:lnTo>
                    <a:pt x="178171" y="48607"/>
                  </a:lnTo>
                  <a:lnTo>
                    <a:pt x="337265" y="38165"/>
                  </a:lnTo>
                  <a:lnTo>
                    <a:pt x="415373" y="34565"/>
                  </a:lnTo>
                  <a:lnTo>
                    <a:pt x="494920" y="31324"/>
                  </a:lnTo>
                  <a:lnTo>
                    <a:pt x="820307" y="19083"/>
                  </a:lnTo>
                  <a:lnTo>
                    <a:pt x="842984" y="19083"/>
                  </a:lnTo>
                  <a:lnTo>
                    <a:pt x="855222" y="20883"/>
                  </a:lnTo>
                  <a:lnTo>
                    <a:pt x="867100" y="24483"/>
                  </a:lnTo>
                  <a:lnTo>
                    <a:pt x="887977" y="25924"/>
                  </a:lnTo>
                  <a:lnTo>
                    <a:pt x="905254" y="25924"/>
                  </a:lnTo>
                  <a:lnTo>
                    <a:pt x="910293" y="25924"/>
                  </a:lnTo>
                  <a:lnTo>
                    <a:pt x="917132" y="25924"/>
                  </a:lnTo>
                  <a:lnTo>
                    <a:pt x="922531" y="22683"/>
                  </a:lnTo>
                  <a:lnTo>
                    <a:pt x="929370" y="19083"/>
                  </a:lnTo>
                  <a:lnTo>
                    <a:pt x="939808" y="19083"/>
                  </a:lnTo>
                  <a:lnTo>
                    <a:pt x="960685" y="19083"/>
                  </a:lnTo>
                  <a:lnTo>
                    <a:pt x="972563" y="20883"/>
                  </a:lnTo>
                  <a:lnTo>
                    <a:pt x="986601" y="24483"/>
                  </a:lnTo>
                  <a:lnTo>
                    <a:pt x="995239" y="25924"/>
                  </a:lnTo>
                  <a:lnTo>
                    <a:pt x="1005678" y="25924"/>
                  </a:lnTo>
                  <a:lnTo>
                    <a:pt x="1024755" y="25924"/>
                  </a:lnTo>
                  <a:lnTo>
                    <a:pt x="1088464" y="25924"/>
                  </a:lnTo>
                  <a:lnTo>
                    <a:pt x="1123379" y="25924"/>
                  </a:lnTo>
                  <a:lnTo>
                    <a:pt x="1156133" y="22683"/>
                  </a:lnTo>
                  <a:lnTo>
                    <a:pt x="1183849" y="22683"/>
                  </a:lnTo>
                  <a:lnTo>
                    <a:pt x="1213364" y="24483"/>
                  </a:lnTo>
                  <a:lnTo>
                    <a:pt x="1242880" y="29524"/>
                  </a:lnTo>
                  <a:lnTo>
                    <a:pt x="1273834" y="36365"/>
                  </a:lnTo>
                  <a:lnTo>
                    <a:pt x="1273834" y="29524"/>
                  </a:lnTo>
                  <a:lnTo>
                    <a:pt x="1277434" y="20883"/>
                  </a:lnTo>
                  <a:lnTo>
                    <a:pt x="1280674" y="1044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nchor="ctr">
              <a:noAutofit/>
            </a:bodyPr>
            <a:lstStyle/>
            <a:p>
              <a:endParaRPr lang="en-US" dirty="0"/>
            </a:p>
          </p:txBody>
        </p:sp>
        <p:sp>
          <p:nvSpPr>
            <p:cNvPr id="99" name="Freeform 11">
              <a:extLst>
                <a:ext uri="{FF2B5EF4-FFF2-40B4-BE49-F238E27FC236}">
                  <a16:creationId xmlns:a16="http://schemas.microsoft.com/office/drawing/2014/main" xmlns="" id="{CA13667B-B2A0-6C48-AB07-6E3EDCF881DE}"/>
                </a:ext>
              </a:extLst>
            </p:cNvPr>
            <p:cNvSpPr>
              <a:spLocks noChangeArrowheads="1"/>
            </p:cNvSpPr>
            <p:nvPr/>
          </p:nvSpPr>
          <p:spPr bwMode="auto">
            <a:xfrm>
              <a:off x="4111625" y="473075"/>
              <a:ext cx="1325563" cy="1404938"/>
            </a:xfrm>
            <a:custGeom>
              <a:avLst/>
              <a:gdLst>
                <a:gd name="T0" fmla="*/ 3433 w 3683"/>
                <a:gd name="T1" fmla="*/ 3039 h 3901"/>
                <a:gd name="T2" fmla="*/ 3000 w 3683"/>
                <a:gd name="T3" fmla="*/ 2467 h 3901"/>
                <a:gd name="T4" fmla="*/ 2884 w 3683"/>
                <a:gd name="T5" fmla="*/ 2121 h 3901"/>
                <a:gd name="T6" fmla="*/ 3505 w 3683"/>
                <a:gd name="T7" fmla="*/ 1251 h 3901"/>
                <a:gd name="T8" fmla="*/ 3567 w 3683"/>
                <a:gd name="T9" fmla="*/ 813 h 3901"/>
                <a:gd name="T10" fmla="*/ 3173 w 3683"/>
                <a:gd name="T11" fmla="*/ 943 h 3901"/>
                <a:gd name="T12" fmla="*/ 2639 w 3683"/>
                <a:gd name="T13" fmla="*/ 1038 h 3901"/>
                <a:gd name="T14" fmla="*/ 2207 w 3683"/>
                <a:gd name="T15" fmla="*/ 1106 h 3901"/>
                <a:gd name="T16" fmla="*/ 1837 w 3683"/>
                <a:gd name="T17" fmla="*/ 577 h 3901"/>
                <a:gd name="T18" fmla="*/ 1741 w 3683"/>
                <a:gd name="T19" fmla="*/ 370 h 3901"/>
                <a:gd name="T20" fmla="*/ 1664 w 3683"/>
                <a:gd name="T21" fmla="*/ 92 h 3901"/>
                <a:gd name="T22" fmla="*/ 1423 w 3683"/>
                <a:gd name="T23" fmla="*/ 82 h 3901"/>
                <a:gd name="T24" fmla="*/ 1404 w 3683"/>
                <a:gd name="T25" fmla="*/ 447 h 3901"/>
                <a:gd name="T26" fmla="*/ 1327 w 3683"/>
                <a:gd name="T27" fmla="*/ 668 h 3901"/>
                <a:gd name="T28" fmla="*/ 1327 w 3683"/>
                <a:gd name="T29" fmla="*/ 947 h 3901"/>
                <a:gd name="T30" fmla="*/ 1241 w 3683"/>
                <a:gd name="T31" fmla="*/ 1428 h 3901"/>
                <a:gd name="T32" fmla="*/ 10 w 3683"/>
                <a:gd name="T33" fmla="*/ 1750 h 3901"/>
                <a:gd name="T34" fmla="*/ 130 w 3683"/>
                <a:gd name="T35" fmla="*/ 1996 h 3901"/>
                <a:gd name="T36" fmla="*/ 438 w 3683"/>
                <a:gd name="T37" fmla="*/ 2183 h 3901"/>
                <a:gd name="T38" fmla="*/ 799 w 3683"/>
                <a:gd name="T39" fmla="*/ 2275 h 3901"/>
                <a:gd name="T40" fmla="*/ 981 w 3683"/>
                <a:gd name="T41" fmla="*/ 2606 h 3901"/>
                <a:gd name="T42" fmla="*/ 1010 w 3683"/>
                <a:gd name="T43" fmla="*/ 2818 h 3901"/>
                <a:gd name="T44" fmla="*/ 856 w 3683"/>
                <a:gd name="T45" fmla="*/ 3371 h 3901"/>
                <a:gd name="T46" fmla="*/ 832 w 3683"/>
                <a:gd name="T47" fmla="*/ 3814 h 3901"/>
                <a:gd name="T48" fmla="*/ 1058 w 3683"/>
                <a:gd name="T49" fmla="*/ 3867 h 3901"/>
                <a:gd name="T50" fmla="*/ 2222 w 3683"/>
                <a:gd name="T51" fmla="*/ 2780 h 3901"/>
                <a:gd name="T52" fmla="*/ 2241 w 3683"/>
                <a:gd name="T53" fmla="*/ 2924 h 3901"/>
                <a:gd name="T54" fmla="*/ 2520 w 3683"/>
                <a:gd name="T55" fmla="*/ 2938 h 3901"/>
                <a:gd name="T56" fmla="*/ 2726 w 3683"/>
                <a:gd name="T57" fmla="*/ 3020 h 3901"/>
                <a:gd name="T58" fmla="*/ 3288 w 3683"/>
                <a:gd name="T59" fmla="*/ 3299 h 3901"/>
                <a:gd name="T60" fmla="*/ 3663 w 3683"/>
                <a:gd name="T61" fmla="*/ 3414 h 3901"/>
                <a:gd name="T62" fmla="*/ 3115 w 3683"/>
                <a:gd name="T63" fmla="*/ 2861 h 3901"/>
                <a:gd name="T64" fmla="*/ 2222 w 3683"/>
                <a:gd name="T65" fmla="*/ 2029 h 3901"/>
                <a:gd name="T66" fmla="*/ 2077 w 3683"/>
                <a:gd name="T67" fmla="*/ 2183 h 3901"/>
                <a:gd name="T68" fmla="*/ 1366 w 3683"/>
                <a:gd name="T69" fmla="*/ 2703 h 3901"/>
                <a:gd name="T70" fmla="*/ 1707 w 3683"/>
                <a:gd name="T71" fmla="*/ 2467 h 3901"/>
                <a:gd name="T72" fmla="*/ 1337 w 3683"/>
                <a:gd name="T73" fmla="*/ 3068 h 3901"/>
                <a:gd name="T74" fmla="*/ 702 w 3683"/>
                <a:gd name="T75" fmla="*/ 1779 h 3901"/>
                <a:gd name="T76" fmla="*/ 2769 w 3683"/>
                <a:gd name="T77" fmla="*/ 1409 h 3901"/>
                <a:gd name="T78" fmla="*/ 2971 w 3683"/>
                <a:gd name="T79" fmla="*/ 1274 h 3901"/>
                <a:gd name="T80" fmla="*/ 1351 w 3683"/>
                <a:gd name="T81" fmla="*/ 2212 h 3901"/>
                <a:gd name="T82" fmla="*/ 1414 w 3683"/>
                <a:gd name="T83" fmla="*/ 1769 h 3901"/>
                <a:gd name="T84" fmla="*/ 1900 w 3683"/>
                <a:gd name="T85" fmla="*/ 1418 h 3901"/>
                <a:gd name="T86" fmla="*/ 1592 w 3683"/>
                <a:gd name="T87" fmla="*/ 1654 h 3901"/>
                <a:gd name="T88" fmla="*/ 1707 w 3683"/>
                <a:gd name="T89" fmla="*/ 808 h 3901"/>
                <a:gd name="T90" fmla="*/ 1645 w 3683"/>
                <a:gd name="T91" fmla="*/ 678 h 3901"/>
                <a:gd name="T92" fmla="*/ 1818 w 3683"/>
                <a:gd name="T93" fmla="*/ 1207 h 3901"/>
                <a:gd name="T94" fmla="*/ 1515 w 3683"/>
                <a:gd name="T95" fmla="*/ 1457 h 3901"/>
                <a:gd name="T96" fmla="*/ 1953 w 3683"/>
                <a:gd name="T97" fmla="*/ 1630 h 3901"/>
                <a:gd name="T98" fmla="*/ 1669 w 3683"/>
                <a:gd name="T99" fmla="*/ 1957 h 3901"/>
                <a:gd name="T100" fmla="*/ 2010 w 3683"/>
                <a:gd name="T101" fmla="*/ 1866 h 3901"/>
                <a:gd name="T102" fmla="*/ 1943 w 3683"/>
                <a:gd name="T103" fmla="*/ 1996 h 3901"/>
                <a:gd name="T104" fmla="*/ 1688 w 3683"/>
                <a:gd name="T105" fmla="*/ 2260 h 3901"/>
                <a:gd name="T106" fmla="*/ 1140 w 3683"/>
                <a:gd name="T107" fmla="*/ 1774 h 3901"/>
                <a:gd name="T108" fmla="*/ 1448 w 3683"/>
                <a:gd name="T109" fmla="*/ 2933 h 3901"/>
                <a:gd name="T110" fmla="*/ 1837 w 3683"/>
                <a:gd name="T111" fmla="*/ 2640 h 3901"/>
                <a:gd name="T112" fmla="*/ 2879 w 3683"/>
                <a:gd name="T113" fmla="*/ 2529 h 3901"/>
                <a:gd name="T114" fmla="*/ 3053 w 3683"/>
                <a:gd name="T115" fmla="*/ 2775 h 3901"/>
                <a:gd name="T116" fmla="*/ 1317 w 3683"/>
                <a:gd name="T117" fmla="*/ 1866 h 3901"/>
                <a:gd name="T118" fmla="*/ 2568 w 3683"/>
                <a:gd name="T119" fmla="*/ 2467 h 3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83" h="3901">
                  <a:moveTo>
                    <a:pt x="3577" y="3198"/>
                  </a:moveTo>
                  <a:lnTo>
                    <a:pt x="3577" y="3198"/>
                  </a:lnTo>
                  <a:lnTo>
                    <a:pt x="3558" y="3198"/>
                  </a:lnTo>
                  <a:lnTo>
                    <a:pt x="3558" y="3198"/>
                  </a:lnTo>
                  <a:lnTo>
                    <a:pt x="3543" y="3184"/>
                  </a:lnTo>
                  <a:lnTo>
                    <a:pt x="3529" y="3174"/>
                  </a:lnTo>
                  <a:lnTo>
                    <a:pt x="3529" y="3174"/>
                  </a:lnTo>
                  <a:lnTo>
                    <a:pt x="3519" y="3155"/>
                  </a:lnTo>
                  <a:lnTo>
                    <a:pt x="3514" y="3136"/>
                  </a:lnTo>
                  <a:lnTo>
                    <a:pt x="3505" y="3112"/>
                  </a:lnTo>
                  <a:lnTo>
                    <a:pt x="3490" y="3092"/>
                  </a:lnTo>
                  <a:lnTo>
                    <a:pt x="3490" y="3092"/>
                  </a:lnTo>
                  <a:lnTo>
                    <a:pt x="3457" y="3068"/>
                  </a:lnTo>
                  <a:lnTo>
                    <a:pt x="3423" y="3059"/>
                  </a:lnTo>
                  <a:lnTo>
                    <a:pt x="3423" y="3059"/>
                  </a:lnTo>
                  <a:lnTo>
                    <a:pt x="3433" y="3039"/>
                  </a:lnTo>
                  <a:lnTo>
                    <a:pt x="3433" y="3039"/>
                  </a:lnTo>
                  <a:lnTo>
                    <a:pt x="3437" y="3025"/>
                  </a:lnTo>
                  <a:lnTo>
                    <a:pt x="3437" y="3006"/>
                  </a:lnTo>
                  <a:lnTo>
                    <a:pt x="3428" y="2972"/>
                  </a:lnTo>
                  <a:lnTo>
                    <a:pt x="3413" y="2933"/>
                  </a:lnTo>
                  <a:lnTo>
                    <a:pt x="3384" y="2890"/>
                  </a:lnTo>
                  <a:lnTo>
                    <a:pt x="3351" y="2847"/>
                  </a:lnTo>
                  <a:lnTo>
                    <a:pt x="3307" y="2808"/>
                  </a:lnTo>
                  <a:lnTo>
                    <a:pt x="3221" y="2717"/>
                  </a:lnTo>
                  <a:lnTo>
                    <a:pt x="3221" y="2717"/>
                  </a:lnTo>
                  <a:lnTo>
                    <a:pt x="3139" y="2645"/>
                  </a:lnTo>
                  <a:lnTo>
                    <a:pt x="3033" y="2558"/>
                  </a:lnTo>
                  <a:lnTo>
                    <a:pt x="3033" y="2558"/>
                  </a:lnTo>
                  <a:lnTo>
                    <a:pt x="3029" y="2534"/>
                  </a:lnTo>
                  <a:lnTo>
                    <a:pt x="3019" y="2500"/>
                  </a:lnTo>
                  <a:lnTo>
                    <a:pt x="3000" y="2467"/>
                  </a:lnTo>
                  <a:lnTo>
                    <a:pt x="2976" y="2429"/>
                  </a:lnTo>
                  <a:lnTo>
                    <a:pt x="2976" y="2429"/>
                  </a:lnTo>
                  <a:lnTo>
                    <a:pt x="2952" y="2405"/>
                  </a:lnTo>
                  <a:lnTo>
                    <a:pt x="2932" y="2390"/>
                  </a:lnTo>
                  <a:lnTo>
                    <a:pt x="2894" y="2366"/>
                  </a:lnTo>
                  <a:lnTo>
                    <a:pt x="2894" y="2366"/>
                  </a:lnTo>
                  <a:lnTo>
                    <a:pt x="2908" y="2318"/>
                  </a:lnTo>
                  <a:lnTo>
                    <a:pt x="2908" y="2318"/>
                  </a:lnTo>
                  <a:lnTo>
                    <a:pt x="2927" y="2246"/>
                  </a:lnTo>
                  <a:lnTo>
                    <a:pt x="2932" y="2198"/>
                  </a:lnTo>
                  <a:lnTo>
                    <a:pt x="2932" y="2173"/>
                  </a:lnTo>
                  <a:lnTo>
                    <a:pt x="2932" y="2164"/>
                  </a:lnTo>
                  <a:lnTo>
                    <a:pt x="2932" y="2164"/>
                  </a:lnTo>
                  <a:lnTo>
                    <a:pt x="2923" y="2149"/>
                  </a:lnTo>
                  <a:lnTo>
                    <a:pt x="2908" y="2140"/>
                  </a:lnTo>
                  <a:lnTo>
                    <a:pt x="2884" y="2121"/>
                  </a:lnTo>
                  <a:lnTo>
                    <a:pt x="2884" y="2121"/>
                  </a:lnTo>
                  <a:lnTo>
                    <a:pt x="2855" y="2101"/>
                  </a:lnTo>
                  <a:lnTo>
                    <a:pt x="2831" y="2097"/>
                  </a:lnTo>
                  <a:lnTo>
                    <a:pt x="2788" y="2087"/>
                  </a:lnTo>
                  <a:lnTo>
                    <a:pt x="2788" y="2087"/>
                  </a:lnTo>
                  <a:lnTo>
                    <a:pt x="3058" y="1741"/>
                  </a:lnTo>
                  <a:lnTo>
                    <a:pt x="3058" y="1741"/>
                  </a:lnTo>
                  <a:lnTo>
                    <a:pt x="3144" y="1645"/>
                  </a:lnTo>
                  <a:lnTo>
                    <a:pt x="3226" y="1544"/>
                  </a:lnTo>
                  <a:lnTo>
                    <a:pt x="3302" y="1443"/>
                  </a:lnTo>
                  <a:lnTo>
                    <a:pt x="3380" y="1337"/>
                  </a:lnTo>
                  <a:lnTo>
                    <a:pt x="3380" y="1337"/>
                  </a:lnTo>
                  <a:lnTo>
                    <a:pt x="3413" y="1322"/>
                  </a:lnTo>
                  <a:lnTo>
                    <a:pt x="3457" y="1294"/>
                  </a:lnTo>
                  <a:lnTo>
                    <a:pt x="3481" y="1274"/>
                  </a:lnTo>
                  <a:lnTo>
                    <a:pt x="3505" y="1251"/>
                  </a:lnTo>
                  <a:lnTo>
                    <a:pt x="3529" y="1222"/>
                  </a:lnTo>
                  <a:lnTo>
                    <a:pt x="3553" y="1188"/>
                  </a:lnTo>
                  <a:lnTo>
                    <a:pt x="3553" y="1188"/>
                  </a:lnTo>
                  <a:lnTo>
                    <a:pt x="3577" y="1130"/>
                  </a:lnTo>
                  <a:lnTo>
                    <a:pt x="3596" y="1082"/>
                  </a:lnTo>
                  <a:lnTo>
                    <a:pt x="3601" y="1038"/>
                  </a:lnTo>
                  <a:lnTo>
                    <a:pt x="3605" y="1005"/>
                  </a:lnTo>
                  <a:lnTo>
                    <a:pt x="3605" y="1005"/>
                  </a:lnTo>
                  <a:lnTo>
                    <a:pt x="3620" y="976"/>
                  </a:lnTo>
                  <a:lnTo>
                    <a:pt x="3629" y="943"/>
                  </a:lnTo>
                  <a:lnTo>
                    <a:pt x="3629" y="909"/>
                  </a:lnTo>
                  <a:lnTo>
                    <a:pt x="3620" y="875"/>
                  </a:lnTo>
                  <a:lnTo>
                    <a:pt x="3620" y="875"/>
                  </a:lnTo>
                  <a:lnTo>
                    <a:pt x="3605" y="851"/>
                  </a:lnTo>
                  <a:lnTo>
                    <a:pt x="3586" y="832"/>
                  </a:lnTo>
                  <a:lnTo>
                    <a:pt x="3567" y="813"/>
                  </a:lnTo>
                  <a:lnTo>
                    <a:pt x="3543" y="803"/>
                  </a:lnTo>
                  <a:lnTo>
                    <a:pt x="3514" y="798"/>
                  </a:lnTo>
                  <a:lnTo>
                    <a:pt x="3490" y="798"/>
                  </a:lnTo>
                  <a:lnTo>
                    <a:pt x="3462" y="803"/>
                  </a:lnTo>
                  <a:lnTo>
                    <a:pt x="3437" y="813"/>
                  </a:lnTo>
                  <a:lnTo>
                    <a:pt x="3437" y="813"/>
                  </a:lnTo>
                  <a:lnTo>
                    <a:pt x="3404" y="837"/>
                  </a:lnTo>
                  <a:lnTo>
                    <a:pt x="3370" y="861"/>
                  </a:lnTo>
                  <a:lnTo>
                    <a:pt x="3370" y="861"/>
                  </a:lnTo>
                  <a:lnTo>
                    <a:pt x="3351" y="861"/>
                  </a:lnTo>
                  <a:lnTo>
                    <a:pt x="3327" y="861"/>
                  </a:lnTo>
                  <a:lnTo>
                    <a:pt x="3327" y="861"/>
                  </a:lnTo>
                  <a:lnTo>
                    <a:pt x="3283" y="875"/>
                  </a:lnTo>
                  <a:lnTo>
                    <a:pt x="3245" y="895"/>
                  </a:lnTo>
                  <a:lnTo>
                    <a:pt x="3206" y="919"/>
                  </a:lnTo>
                  <a:lnTo>
                    <a:pt x="3173" y="943"/>
                  </a:lnTo>
                  <a:lnTo>
                    <a:pt x="3173" y="943"/>
                  </a:lnTo>
                  <a:lnTo>
                    <a:pt x="3125" y="952"/>
                  </a:lnTo>
                  <a:lnTo>
                    <a:pt x="3125" y="952"/>
                  </a:lnTo>
                  <a:lnTo>
                    <a:pt x="2966" y="986"/>
                  </a:lnTo>
                  <a:lnTo>
                    <a:pt x="2817" y="1034"/>
                  </a:lnTo>
                  <a:lnTo>
                    <a:pt x="2817" y="1034"/>
                  </a:lnTo>
                  <a:lnTo>
                    <a:pt x="2803" y="1010"/>
                  </a:lnTo>
                  <a:lnTo>
                    <a:pt x="2793" y="995"/>
                  </a:lnTo>
                  <a:lnTo>
                    <a:pt x="2774" y="986"/>
                  </a:lnTo>
                  <a:lnTo>
                    <a:pt x="2774" y="986"/>
                  </a:lnTo>
                  <a:lnTo>
                    <a:pt x="2755" y="986"/>
                  </a:lnTo>
                  <a:lnTo>
                    <a:pt x="2731" y="986"/>
                  </a:lnTo>
                  <a:lnTo>
                    <a:pt x="2711" y="995"/>
                  </a:lnTo>
                  <a:lnTo>
                    <a:pt x="2687" y="1010"/>
                  </a:lnTo>
                  <a:lnTo>
                    <a:pt x="2687" y="1010"/>
                  </a:lnTo>
                  <a:lnTo>
                    <a:pt x="2639" y="1038"/>
                  </a:lnTo>
                  <a:lnTo>
                    <a:pt x="2610" y="1063"/>
                  </a:lnTo>
                  <a:lnTo>
                    <a:pt x="2582" y="1096"/>
                  </a:lnTo>
                  <a:lnTo>
                    <a:pt x="2582" y="1096"/>
                  </a:lnTo>
                  <a:lnTo>
                    <a:pt x="2544" y="1106"/>
                  </a:lnTo>
                  <a:lnTo>
                    <a:pt x="2544" y="1106"/>
                  </a:lnTo>
                  <a:lnTo>
                    <a:pt x="2524" y="1106"/>
                  </a:lnTo>
                  <a:lnTo>
                    <a:pt x="2505" y="1111"/>
                  </a:lnTo>
                  <a:lnTo>
                    <a:pt x="2505" y="1111"/>
                  </a:lnTo>
                  <a:lnTo>
                    <a:pt x="2486" y="1120"/>
                  </a:lnTo>
                  <a:lnTo>
                    <a:pt x="2486" y="1120"/>
                  </a:lnTo>
                  <a:lnTo>
                    <a:pt x="2246" y="1178"/>
                  </a:lnTo>
                  <a:lnTo>
                    <a:pt x="2246" y="1178"/>
                  </a:lnTo>
                  <a:lnTo>
                    <a:pt x="2241" y="1159"/>
                  </a:lnTo>
                  <a:lnTo>
                    <a:pt x="2236" y="1135"/>
                  </a:lnTo>
                  <a:lnTo>
                    <a:pt x="2222" y="1120"/>
                  </a:lnTo>
                  <a:lnTo>
                    <a:pt x="2207" y="1106"/>
                  </a:lnTo>
                  <a:lnTo>
                    <a:pt x="2193" y="1092"/>
                  </a:lnTo>
                  <a:lnTo>
                    <a:pt x="2174" y="1087"/>
                  </a:lnTo>
                  <a:lnTo>
                    <a:pt x="2149" y="1082"/>
                  </a:lnTo>
                  <a:lnTo>
                    <a:pt x="2125" y="1082"/>
                  </a:lnTo>
                  <a:lnTo>
                    <a:pt x="2125" y="1082"/>
                  </a:lnTo>
                  <a:lnTo>
                    <a:pt x="2096" y="1034"/>
                  </a:lnTo>
                  <a:lnTo>
                    <a:pt x="2096" y="1034"/>
                  </a:lnTo>
                  <a:lnTo>
                    <a:pt x="2092" y="1005"/>
                  </a:lnTo>
                  <a:lnTo>
                    <a:pt x="2077" y="976"/>
                  </a:lnTo>
                  <a:lnTo>
                    <a:pt x="2063" y="957"/>
                  </a:lnTo>
                  <a:lnTo>
                    <a:pt x="2039" y="943"/>
                  </a:lnTo>
                  <a:lnTo>
                    <a:pt x="2039" y="943"/>
                  </a:lnTo>
                  <a:lnTo>
                    <a:pt x="1832" y="620"/>
                  </a:lnTo>
                  <a:lnTo>
                    <a:pt x="1832" y="620"/>
                  </a:lnTo>
                  <a:lnTo>
                    <a:pt x="1837" y="596"/>
                  </a:lnTo>
                  <a:lnTo>
                    <a:pt x="1837" y="577"/>
                  </a:lnTo>
                  <a:lnTo>
                    <a:pt x="1827" y="563"/>
                  </a:lnTo>
                  <a:lnTo>
                    <a:pt x="1823" y="543"/>
                  </a:lnTo>
                  <a:lnTo>
                    <a:pt x="1808" y="529"/>
                  </a:lnTo>
                  <a:lnTo>
                    <a:pt x="1794" y="515"/>
                  </a:lnTo>
                  <a:lnTo>
                    <a:pt x="1779" y="505"/>
                  </a:lnTo>
                  <a:lnTo>
                    <a:pt x="1760" y="496"/>
                  </a:lnTo>
                  <a:lnTo>
                    <a:pt x="1760" y="496"/>
                  </a:lnTo>
                  <a:lnTo>
                    <a:pt x="1745" y="481"/>
                  </a:lnTo>
                  <a:lnTo>
                    <a:pt x="1736" y="467"/>
                  </a:lnTo>
                  <a:lnTo>
                    <a:pt x="1731" y="447"/>
                  </a:lnTo>
                  <a:lnTo>
                    <a:pt x="1731" y="447"/>
                  </a:lnTo>
                  <a:lnTo>
                    <a:pt x="1726" y="428"/>
                  </a:lnTo>
                  <a:lnTo>
                    <a:pt x="1726" y="409"/>
                  </a:lnTo>
                  <a:lnTo>
                    <a:pt x="1731" y="390"/>
                  </a:lnTo>
                  <a:lnTo>
                    <a:pt x="1731" y="390"/>
                  </a:lnTo>
                  <a:lnTo>
                    <a:pt x="1741" y="370"/>
                  </a:lnTo>
                  <a:lnTo>
                    <a:pt x="1750" y="351"/>
                  </a:lnTo>
                  <a:lnTo>
                    <a:pt x="1750" y="351"/>
                  </a:lnTo>
                  <a:lnTo>
                    <a:pt x="1755" y="327"/>
                  </a:lnTo>
                  <a:lnTo>
                    <a:pt x="1755" y="308"/>
                  </a:lnTo>
                  <a:lnTo>
                    <a:pt x="1750" y="283"/>
                  </a:lnTo>
                  <a:lnTo>
                    <a:pt x="1745" y="264"/>
                  </a:lnTo>
                  <a:lnTo>
                    <a:pt x="1731" y="235"/>
                  </a:lnTo>
                  <a:lnTo>
                    <a:pt x="1721" y="221"/>
                  </a:lnTo>
                  <a:lnTo>
                    <a:pt x="1721" y="221"/>
                  </a:lnTo>
                  <a:lnTo>
                    <a:pt x="1712" y="197"/>
                  </a:lnTo>
                  <a:lnTo>
                    <a:pt x="1702" y="183"/>
                  </a:lnTo>
                  <a:lnTo>
                    <a:pt x="1688" y="168"/>
                  </a:lnTo>
                  <a:lnTo>
                    <a:pt x="1669" y="154"/>
                  </a:lnTo>
                  <a:lnTo>
                    <a:pt x="1669" y="154"/>
                  </a:lnTo>
                  <a:lnTo>
                    <a:pt x="1673" y="125"/>
                  </a:lnTo>
                  <a:lnTo>
                    <a:pt x="1664" y="92"/>
                  </a:lnTo>
                  <a:lnTo>
                    <a:pt x="1664" y="92"/>
                  </a:lnTo>
                  <a:lnTo>
                    <a:pt x="1659" y="72"/>
                  </a:lnTo>
                  <a:lnTo>
                    <a:pt x="1645" y="53"/>
                  </a:lnTo>
                  <a:lnTo>
                    <a:pt x="1630" y="39"/>
                  </a:lnTo>
                  <a:lnTo>
                    <a:pt x="1616" y="24"/>
                  </a:lnTo>
                  <a:lnTo>
                    <a:pt x="1597" y="14"/>
                  </a:lnTo>
                  <a:lnTo>
                    <a:pt x="1578" y="5"/>
                  </a:lnTo>
                  <a:lnTo>
                    <a:pt x="1558" y="0"/>
                  </a:lnTo>
                  <a:lnTo>
                    <a:pt x="1534" y="0"/>
                  </a:lnTo>
                  <a:lnTo>
                    <a:pt x="1534" y="0"/>
                  </a:lnTo>
                  <a:lnTo>
                    <a:pt x="1510" y="5"/>
                  </a:lnTo>
                  <a:lnTo>
                    <a:pt x="1486" y="14"/>
                  </a:lnTo>
                  <a:lnTo>
                    <a:pt x="1467" y="24"/>
                  </a:lnTo>
                  <a:lnTo>
                    <a:pt x="1448" y="43"/>
                  </a:lnTo>
                  <a:lnTo>
                    <a:pt x="1433" y="63"/>
                  </a:lnTo>
                  <a:lnTo>
                    <a:pt x="1423" y="82"/>
                  </a:lnTo>
                  <a:lnTo>
                    <a:pt x="1419" y="106"/>
                  </a:lnTo>
                  <a:lnTo>
                    <a:pt x="1419" y="135"/>
                  </a:lnTo>
                  <a:lnTo>
                    <a:pt x="1419" y="135"/>
                  </a:lnTo>
                  <a:lnTo>
                    <a:pt x="1423" y="154"/>
                  </a:lnTo>
                  <a:lnTo>
                    <a:pt x="1423" y="154"/>
                  </a:lnTo>
                  <a:lnTo>
                    <a:pt x="1395" y="197"/>
                  </a:lnTo>
                  <a:lnTo>
                    <a:pt x="1375" y="240"/>
                  </a:lnTo>
                  <a:lnTo>
                    <a:pt x="1361" y="279"/>
                  </a:lnTo>
                  <a:lnTo>
                    <a:pt x="1351" y="317"/>
                  </a:lnTo>
                  <a:lnTo>
                    <a:pt x="1351" y="356"/>
                  </a:lnTo>
                  <a:lnTo>
                    <a:pt x="1351" y="385"/>
                  </a:lnTo>
                  <a:lnTo>
                    <a:pt x="1361" y="414"/>
                  </a:lnTo>
                  <a:lnTo>
                    <a:pt x="1380" y="433"/>
                  </a:lnTo>
                  <a:lnTo>
                    <a:pt x="1380" y="433"/>
                  </a:lnTo>
                  <a:lnTo>
                    <a:pt x="1390" y="443"/>
                  </a:lnTo>
                  <a:lnTo>
                    <a:pt x="1404" y="447"/>
                  </a:lnTo>
                  <a:lnTo>
                    <a:pt x="1423" y="457"/>
                  </a:lnTo>
                  <a:lnTo>
                    <a:pt x="1452" y="457"/>
                  </a:lnTo>
                  <a:lnTo>
                    <a:pt x="1452" y="457"/>
                  </a:lnTo>
                  <a:lnTo>
                    <a:pt x="1438" y="606"/>
                  </a:lnTo>
                  <a:lnTo>
                    <a:pt x="1438" y="606"/>
                  </a:lnTo>
                  <a:lnTo>
                    <a:pt x="1409" y="606"/>
                  </a:lnTo>
                  <a:lnTo>
                    <a:pt x="1385" y="620"/>
                  </a:lnTo>
                  <a:lnTo>
                    <a:pt x="1385" y="620"/>
                  </a:lnTo>
                  <a:lnTo>
                    <a:pt x="1375" y="625"/>
                  </a:lnTo>
                  <a:lnTo>
                    <a:pt x="1375" y="625"/>
                  </a:lnTo>
                  <a:lnTo>
                    <a:pt x="1351" y="644"/>
                  </a:lnTo>
                  <a:lnTo>
                    <a:pt x="1351" y="644"/>
                  </a:lnTo>
                  <a:lnTo>
                    <a:pt x="1346" y="649"/>
                  </a:lnTo>
                  <a:lnTo>
                    <a:pt x="1346" y="649"/>
                  </a:lnTo>
                  <a:lnTo>
                    <a:pt x="1327" y="668"/>
                  </a:lnTo>
                  <a:lnTo>
                    <a:pt x="1327" y="668"/>
                  </a:lnTo>
                  <a:lnTo>
                    <a:pt x="1332" y="668"/>
                  </a:lnTo>
                  <a:lnTo>
                    <a:pt x="1332" y="668"/>
                  </a:lnTo>
                  <a:lnTo>
                    <a:pt x="1322" y="692"/>
                  </a:lnTo>
                  <a:lnTo>
                    <a:pt x="1317" y="721"/>
                  </a:lnTo>
                  <a:lnTo>
                    <a:pt x="1317" y="745"/>
                  </a:lnTo>
                  <a:lnTo>
                    <a:pt x="1327" y="774"/>
                  </a:lnTo>
                  <a:lnTo>
                    <a:pt x="1327" y="774"/>
                  </a:lnTo>
                  <a:lnTo>
                    <a:pt x="1342" y="794"/>
                  </a:lnTo>
                  <a:lnTo>
                    <a:pt x="1342" y="794"/>
                  </a:lnTo>
                  <a:lnTo>
                    <a:pt x="1356" y="808"/>
                  </a:lnTo>
                  <a:lnTo>
                    <a:pt x="1366" y="823"/>
                  </a:lnTo>
                  <a:lnTo>
                    <a:pt x="1366" y="823"/>
                  </a:lnTo>
                  <a:lnTo>
                    <a:pt x="1351" y="856"/>
                  </a:lnTo>
                  <a:lnTo>
                    <a:pt x="1351" y="856"/>
                  </a:lnTo>
                  <a:lnTo>
                    <a:pt x="1337" y="904"/>
                  </a:lnTo>
                  <a:lnTo>
                    <a:pt x="1327" y="947"/>
                  </a:lnTo>
                  <a:lnTo>
                    <a:pt x="1322" y="990"/>
                  </a:lnTo>
                  <a:lnTo>
                    <a:pt x="1322" y="1034"/>
                  </a:lnTo>
                  <a:lnTo>
                    <a:pt x="1327" y="1072"/>
                  </a:lnTo>
                  <a:lnTo>
                    <a:pt x="1337" y="1111"/>
                  </a:lnTo>
                  <a:lnTo>
                    <a:pt x="1351" y="1174"/>
                  </a:lnTo>
                  <a:lnTo>
                    <a:pt x="1351" y="1174"/>
                  </a:lnTo>
                  <a:lnTo>
                    <a:pt x="1332" y="1284"/>
                  </a:lnTo>
                  <a:lnTo>
                    <a:pt x="1303" y="1394"/>
                  </a:lnTo>
                  <a:lnTo>
                    <a:pt x="1303" y="1394"/>
                  </a:lnTo>
                  <a:lnTo>
                    <a:pt x="1294" y="1404"/>
                  </a:lnTo>
                  <a:lnTo>
                    <a:pt x="1289" y="1414"/>
                  </a:lnTo>
                  <a:lnTo>
                    <a:pt x="1279" y="1423"/>
                  </a:lnTo>
                  <a:lnTo>
                    <a:pt x="1279" y="1423"/>
                  </a:lnTo>
                  <a:lnTo>
                    <a:pt x="1279" y="1433"/>
                  </a:lnTo>
                  <a:lnTo>
                    <a:pt x="1279" y="1433"/>
                  </a:lnTo>
                  <a:lnTo>
                    <a:pt x="1241" y="1428"/>
                  </a:lnTo>
                  <a:lnTo>
                    <a:pt x="1202" y="1428"/>
                  </a:lnTo>
                  <a:lnTo>
                    <a:pt x="1159" y="1433"/>
                  </a:lnTo>
                  <a:lnTo>
                    <a:pt x="1111" y="1443"/>
                  </a:lnTo>
                  <a:lnTo>
                    <a:pt x="1063" y="1457"/>
                  </a:lnTo>
                  <a:lnTo>
                    <a:pt x="1015" y="1471"/>
                  </a:lnTo>
                  <a:lnTo>
                    <a:pt x="966" y="1496"/>
                  </a:lnTo>
                  <a:lnTo>
                    <a:pt x="923" y="1524"/>
                  </a:lnTo>
                  <a:lnTo>
                    <a:pt x="923" y="1524"/>
                  </a:lnTo>
                  <a:lnTo>
                    <a:pt x="751" y="1563"/>
                  </a:lnTo>
                  <a:lnTo>
                    <a:pt x="751" y="1563"/>
                  </a:lnTo>
                  <a:lnTo>
                    <a:pt x="250" y="1678"/>
                  </a:lnTo>
                  <a:lnTo>
                    <a:pt x="250" y="1678"/>
                  </a:lnTo>
                  <a:lnTo>
                    <a:pt x="39" y="1736"/>
                  </a:lnTo>
                  <a:lnTo>
                    <a:pt x="39" y="1736"/>
                  </a:lnTo>
                  <a:lnTo>
                    <a:pt x="24" y="1741"/>
                  </a:lnTo>
                  <a:lnTo>
                    <a:pt x="10" y="1750"/>
                  </a:lnTo>
                  <a:lnTo>
                    <a:pt x="5" y="1765"/>
                  </a:lnTo>
                  <a:lnTo>
                    <a:pt x="0" y="1779"/>
                  </a:lnTo>
                  <a:lnTo>
                    <a:pt x="0" y="1794"/>
                  </a:lnTo>
                  <a:lnTo>
                    <a:pt x="5" y="1808"/>
                  </a:lnTo>
                  <a:lnTo>
                    <a:pt x="10" y="1822"/>
                  </a:lnTo>
                  <a:lnTo>
                    <a:pt x="24" y="1832"/>
                  </a:lnTo>
                  <a:lnTo>
                    <a:pt x="24" y="1832"/>
                  </a:lnTo>
                  <a:lnTo>
                    <a:pt x="115" y="1885"/>
                  </a:lnTo>
                  <a:lnTo>
                    <a:pt x="115" y="1885"/>
                  </a:lnTo>
                  <a:lnTo>
                    <a:pt x="111" y="1909"/>
                  </a:lnTo>
                  <a:lnTo>
                    <a:pt x="111" y="1933"/>
                  </a:lnTo>
                  <a:lnTo>
                    <a:pt x="111" y="1933"/>
                  </a:lnTo>
                  <a:lnTo>
                    <a:pt x="115" y="1957"/>
                  </a:lnTo>
                  <a:lnTo>
                    <a:pt x="120" y="1982"/>
                  </a:lnTo>
                  <a:lnTo>
                    <a:pt x="130" y="1996"/>
                  </a:lnTo>
                  <a:lnTo>
                    <a:pt x="130" y="1996"/>
                  </a:lnTo>
                  <a:lnTo>
                    <a:pt x="144" y="2020"/>
                  </a:lnTo>
                  <a:lnTo>
                    <a:pt x="163" y="2039"/>
                  </a:lnTo>
                  <a:lnTo>
                    <a:pt x="192" y="2063"/>
                  </a:lnTo>
                  <a:lnTo>
                    <a:pt x="192" y="2063"/>
                  </a:lnTo>
                  <a:lnTo>
                    <a:pt x="197" y="2092"/>
                  </a:lnTo>
                  <a:lnTo>
                    <a:pt x="207" y="2111"/>
                  </a:lnTo>
                  <a:lnTo>
                    <a:pt x="226" y="2140"/>
                  </a:lnTo>
                  <a:lnTo>
                    <a:pt x="226" y="2140"/>
                  </a:lnTo>
                  <a:lnTo>
                    <a:pt x="245" y="2164"/>
                  </a:lnTo>
                  <a:lnTo>
                    <a:pt x="269" y="2178"/>
                  </a:lnTo>
                  <a:lnTo>
                    <a:pt x="298" y="2193"/>
                  </a:lnTo>
                  <a:lnTo>
                    <a:pt x="327" y="2198"/>
                  </a:lnTo>
                  <a:lnTo>
                    <a:pt x="356" y="2202"/>
                  </a:lnTo>
                  <a:lnTo>
                    <a:pt x="385" y="2202"/>
                  </a:lnTo>
                  <a:lnTo>
                    <a:pt x="414" y="2198"/>
                  </a:lnTo>
                  <a:lnTo>
                    <a:pt x="438" y="2183"/>
                  </a:lnTo>
                  <a:lnTo>
                    <a:pt x="438" y="2183"/>
                  </a:lnTo>
                  <a:lnTo>
                    <a:pt x="467" y="2164"/>
                  </a:lnTo>
                  <a:lnTo>
                    <a:pt x="481" y="2149"/>
                  </a:lnTo>
                  <a:lnTo>
                    <a:pt x="481" y="2149"/>
                  </a:lnTo>
                  <a:lnTo>
                    <a:pt x="481" y="2159"/>
                  </a:lnTo>
                  <a:lnTo>
                    <a:pt x="476" y="2164"/>
                  </a:lnTo>
                  <a:lnTo>
                    <a:pt x="476" y="2164"/>
                  </a:lnTo>
                  <a:lnTo>
                    <a:pt x="481" y="2173"/>
                  </a:lnTo>
                  <a:lnTo>
                    <a:pt x="491" y="2183"/>
                  </a:lnTo>
                  <a:lnTo>
                    <a:pt x="515" y="2202"/>
                  </a:lnTo>
                  <a:lnTo>
                    <a:pt x="548" y="2212"/>
                  </a:lnTo>
                  <a:lnTo>
                    <a:pt x="591" y="2226"/>
                  </a:lnTo>
                  <a:lnTo>
                    <a:pt x="678" y="2241"/>
                  </a:lnTo>
                  <a:lnTo>
                    <a:pt x="751" y="2251"/>
                  </a:lnTo>
                  <a:lnTo>
                    <a:pt x="751" y="2251"/>
                  </a:lnTo>
                  <a:lnTo>
                    <a:pt x="799" y="2275"/>
                  </a:lnTo>
                  <a:lnTo>
                    <a:pt x="799" y="2275"/>
                  </a:lnTo>
                  <a:lnTo>
                    <a:pt x="842" y="2318"/>
                  </a:lnTo>
                  <a:lnTo>
                    <a:pt x="875" y="2342"/>
                  </a:lnTo>
                  <a:lnTo>
                    <a:pt x="914" y="2361"/>
                  </a:lnTo>
                  <a:lnTo>
                    <a:pt x="914" y="2361"/>
                  </a:lnTo>
                  <a:lnTo>
                    <a:pt x="942" y="2381"/>
                  </a:lnTo>
                  <a:lnTo>
                    <a:pt x="976" y="2390"/>
                  </a:lnTo>
                  <a:lnTo>
                    <a:pt x="1024" y="2405"/>
                  </a:lnTo>
                  <a:lnTo>
                    <a:pt x="1024" y="2405"/>
                  </a:lnTo>
                  <a:lnTo>
                    <a:pt x="1063" y="2424"/>
                  </a:lnTo>
                  <a:lnTo>
                    <a:pt x="1063" y="2424"/>
                  </a:lnTo>
                  <a:lnTo>
                    <a:pt x="1024" y="2496"/>
                  </a:lnTo>
                  <a:lnTo>
                    <a:pt x="1024" y="2496"/>
                  </a:lnTo>
                  <a:lnTo>
                    <a:pt x="995" y="2558"/>
                  </a:lnTo>
                  <a:lnTo>
                    <a:pt x="981" y="2606"/>
                  </a:lnTo>
                  <a:lnTo>
                    <a:pt x="981" y="2606"/>
                  </a:lnTo>
                  <a:lnTo>
                    <a:pt x="962" y="2659"/>
                  </a:lnTo>
                  <a:lnTo>
                    <a:pt x="957" y="2679"/>
                  </a:lnTo>
                  <a:lnTo>
                    <a:pt x="957" y="2698"/>
                  </a:lnTo>
                  <a:lnTo>
                    <a:pt x="957" y="2698"/>
                  </a:lnTo>
                  <a:lnTo>
                    <a:pt x="962" y="2722"/>
                  </a:lnTo>
                  <a:lnTo>
                    <a:pt x="971" y="2746"/>
                  </a:lnTo>
                  <a:lnTo>
                    <a:pt x="981" y="2765"/>
                  </a:lnTo>
                  <a:lnTo>
                    <a:pt x="991" y="2780"/>
                  </a:lnTo>
                  <a:lnTo>
                    <a:pt x="991" y="2780"/>
                  </a:lnTo>
                  <a:lnTo>
                    <a:pt x="986" y="2794"/>
                  </a:lnTo>
                  <a:lnTo>
                    <a:pt x="986" y="2794"/>
                  </a:lnTo>
                  <a:lnTo>
                    <a:pt x="981" y="2804"/>
                  </a:lnTo>
                  <a:lnTo>
                    <a:pt x="981" y="2808"/>
                  </a:lnTo>
                  <a:lnTo>
                    <a:pt x="991" y="2823"/>
                  </a:lnTo>
                  <a:lnTo>
                    <a:pt x="1005" y="2823"/>
                  </a:lnTo>
                  <a:lnTo>
                    <a:pt x="1010" y="2818"/>
                  </a:lnTo>
                  <a:lnTo>
                    <a:pt x="1015" y="2813"/>
                  </a:lnTo>
                  <a:lnTo>
                    <a:pt x="1015" y="2813"/>
                  </a:lnTo>
                  <a:lnTo>
                    <a:pt x="1034" y="2789"/>
                  </a:lnTo>
                  <a:lnTo>
                    <a:pt x="1034" y="2789"/>
                  </a:lnTo>
                  <a:lnTo>
                    <a:pt x="1068" y="2789"/>
                  </a:lnTo>
                  <a:lnTo>
                    <a:pt x="1068" y="2789"/>
                  </a:lnTo>
                  <a:lnTo>
                    <a:pt x="1024" y="3107"/>
                  </a:lnTo>
                  <a:lnTo>
                    <a:pt x="1024" y="3107"/>
                  </a:lnTo>
                  <a:lnTo>
                    <a:pt x="966" y="3184"/>
                  </a:lnTo>
                  <a:lnTo>
                    <a:pt x="966" y="3184"/>
                  </a:lnTo>
                  <a:lnTo>
                    <a:pt x="928" y="3227"/>
                  </a:lnTo>
                  <a:lnTo>
                    <a:pt x="894" y="3270"/>
                  </a:lnTo>
                  <a:lnTo>
                    <a:pt x="880" y="3294"/>
                  </a:lnTo>
                  <a:lnTo>
                    <a:pt x="870" y="3318"/>
                  </a:lnTo>
                  <a:lnTo>
                    <a:pt x="861" y="3347"/>
                  </a:lnTo>
                  <a:lnTo>
                    <a:pt x="856" y="3371"/>
                  </a:lnTo>
                  <a:lnTo>
                    <a:pt x="856" y="3371"/>
                  </a:lnTo>
                  <a:lnTo>
                    <a:pt x="856" y="3395"/>
                  </a:lnTo>
                  <a:lnTo>
                    <a:pt x="861" y="3419"/>
                  </a:lnTo>
                  <a:lnTo>
                    <a:pt x="870" y="3434"/>
                  </a:lnTo>
                  <a:lnTo>
                    <a:pt x="885" y="3448"/>
                  </a:lnTo>
                  <a:lnTo>
                    <a:pt x="885" y="3448"/>
                  </a:lnTo>
                  <a:lnTo>
                    <a:pt x="851" y="3515"/>
                  </a:lnTo>
                  <a:lnTo>
                    <a:pt x="832" y="3568"/>
                  </a:lnTo>
                  <a:lnTo>
                    <a:pt x="818" y="3621"/>
                  </a:lnTo>
                  <a:lnTo>
                    <a:pt x="813" y="3659"/>
                  </a:lnTo>
                  <a:lnTo>
                    <a:pt x="813" y="3659"/>
                  </a:lnTo>
                  <a:lnTo>
                    <a:pt x="808" y="3698"/>
                  </a:lnTo>
                  <a:lnTo>
                    <a:pt x="808" y="3741"/>
                  </a:lnTo>
                  <a:lnTo>
                    <a:pt x="818" y="3775"/>
                  </a:lnTo>
                  <a:lnTo>
                    <a:pt x="832" y="3814"/>
                  </a:lnTo>
                  <a:lnTo>
                    <a:pt x="832" y="3814"/>
                  </a:lnTo>
                  <a:lnTo>
                    <a:pt x="847" y="3833"/>
                  </a:lnTo>
                  <a:lnTo>
                    <a:pt x="861" y="3852"/>
                  </a:lnTo>
                  <a:lnTo>
                    <a:pt x="880" y="3867"/>
                  </a:lnTo>
                  <a:lnTo>
                    <a:pt x="904" y="3881"/>
                  </a:lnTo>
                  <a:lnTo>
                    <a:pt x="923" y="3891"/>
                  </a:lnTo>
                  <a:lnTo>
                    <a:pt x="942" y="3895"/>
                  </a:lnTo>
                  <a:lnTo>
                    <a:pt x="966" y="3900"/>
                  </a:lnTo>
                  <a:lnTo>
                    <a:pt x="981" y="3895"/>
                  </a:lnTo>
                  <a:lnTo>
                    <a:pt x="981" y="3895"/>
                  </a:lnTo>
                  <a:lnTo>
                    <a:pt x="1000" y="3881"/>
                  </a:lnTo>
                  <a:lnTo>
                    <a:pt x="1000" y="3881"/>
                  </a:lnTo>
                  <a:lnTo>
                    <a:pt x="1015" y="3881"/>
                  </a:lnTo>
                  <a:lnTo>
                    <a:pt x="1029" y="3881"/>
                  </a:lnTo>
                  <a:lnTo>
                    <a:pt x="1044" y="3876"/>
                  </a:lnTo>
                  <a:lnTo>
                    <a:pt x="1058" y="3867"/>
                  </a:lnTo>
                  <a:lnTo>
                    <a:pt x="1058" y="3867"/>
                  </a:lnTo>
                  <a:lnTo>
                    <a:pt x="1188" y="3717"/>
                  </a:lnTo>
                  <a:lnTo>
                    <a:pt x="1313" y="3568"/>
                  </a:lnTo>
                  <a:lnTo>
                    <a:pt x="1558" y="3260"/>
                  </a:lnTo>
                  <a:lnTo>
                    <a:pt x="1558" y="3260"/>
                  </a:lnTo>
                  <a:lnTo>
                    <a:pt x="1693" y="3097"/>
                  </a:lnTo>
                  <a:lnTo>
                    <a:pt x="1832" y="2938"/>
                  </a:lnTo>
                  <a:lnTo>
                    <a:pt x="1832" y="2938"/>
                  </a:lnTo>
                  <a:lnTo>
                    <a:pt x="1861" y="2943"/>
                  </a:lnTo>
                  <a:lnTo>
                    <a:pt x="1885" y="2938"/>
                  </a:lnTo>
                  <a:lnTo>
                    <a:pt x="1914" y="2928"/>
                  </a:lnTo>
                  <a:lnTo>
                    <a:pt x="1938" y="2909"/>
                  </a:lnTo>
                  <a:lnTo>
                    <a:pt x="1938" y="2909"/>
                  </a:lnTo>
                  <a:lnTo>
                    <a:pt x="2116" y="2756"/>
                  </a:lnTo>
                  <a:lnTo>
                    <a:pt x="2116" y="2756"/>
                  </a:lnTo>
                  <a:lnTo>
                    <a:pt x="2169" y="2765"/>
                  </a:lnTo>
                  <a:lnTo>
                    <a:pt x="2222" y="2780"/>
                  </a:lnTo>
                  <a:lnTo>
                    <a:pt x="2222" y="2780"/>
                  </a:lnTo>
                  <a:lnTo>
                    <a:pt x="2217" y="2794"/>
                  </a:lnTo>
                  <a:lnTo>
                    <a:pt x="2217" y="2808"/>
                  </a:lnTo>
                  <a:lnTo>
                    <a:pt x="2217" y="2808"/>
                  </a:lnTo>
                  <a:lnTo>
                    <a:pt x="2222" y="2813"/>
                  </a:lnTo>
                  <a:lnTo>
                    <a:pt x="2222" y="2813"/>
                  </a:lnTo>
                  <a:lnTo>
                    <a:pt x="2222" y="2823"/>
                  </a:lnTo>
                  <a:lnTo>
                    <a:pt x="2217" y="2832"/>
                  </a:lnTo>
                  <a:lnTo>
                    <a:pt x="2207" y="2852"/>
                  </a:lnTo>
                  <a:lnTo>
                    <a:pt x="2198" y="2866"/>
                  </a:lnTo>
                  <a:lnTo>
                    <a:pt x="2193" y="2880"/>
                  </a:lnTo>
                  <a:lnTo>
                    <a:pt x="2193" y="2880"/>
                  </a:lnTo>
                  <a:lnTo>
                    <a:pt x="2198" y="2890"/>
                  </a:lnTo>
                  <a:lnTo>
                    <a:pt x="2207" y="2904"/>
                  </a:lnTo>
                  <a:lnTo>
                    <a:pt x="2222" y="2914"/>
                  </a:lnTo>
                  <a:lnTo>
                    <a:pt x="2241" y="2924"/>
                  </a:lnTo>
                  <a:lnTo>
                    <a:pt x="2265" y="2933"/>
                  </a:lnTo>
                  <a:lnTo>
                    <a:pt x="2289" y="2938"/>
                  </a:lnTo>
                  <a:lnTo>
                    <a:pt x="2318" y="2943"/>
                  </a:lnTo>
                  <a:lnTo>
                    <a:pt x="2347" y="2938"/>
                  </a:lnTo>
                  <a:lnTo>
                    <a:pt x="2347" y="2938"/>
                  </a:lnTo>
                  <a:lnTo>
                    <a:pt x="2371" y="2933"/>
                  </a:lnTo>
                  <a:lnTo>
                    <a:pt x="2390" y="2928"/>
                  </a:lnTo>
                  <a:lnTo>
                    <a:pt x="2428" y="2909"/>
                  </a:lnTo>
                  <a:lnTo>
                    <a:pt x="2452" y="2890"/>
                  </a:lnTo>
                  <a:lnTo>
                    <a:pt x="2472" y="2871"/>
                  </a:lnTo>
                  <a:lnTo>
                    <a:pt x="2472" y="2871"/>
                  </a:lnTo>
                  <a:lnTo>
                    <a:pt x="2486" y="2876"/>
                  </a:lnTo>
                  <a:lnTo>
                    <a:pt x="2486" y="2876"/>
                  </a:lnTo>
                  <a:lnTo>
                    <a:pt x="2491" y="2890"/>
                  </a:lnTo>
                  <a:lnTo>
                    <a:pt x="2500" y="2914"/>
                  </a:lnTo>
                  <a:lnTo>
                    <a:pt x="2520" y="2938"/>
                  </a:lnTo>
                  <a:lnTo>
                    <a:pt x="2534" y="2953"/>
                  </a:lnTo>
                  <a:lnTo>
                    <a:pt x="2553" y="2962"/>
                  </a:lnTo>
                  <a:lnTo>
                    <a:pt x="2553" y="2962"/>
                  </a:lnTo>
                  <a:lnTo>
                    <a:pt x="2577" y="2972"/>
                  </a:lnTo>
                  <a:lnTo>
                    <a:pt x="2597" y="2977"/>
                  </a:lnTo>
                  <a:lnTo>
                    <a:pt x="2620" y="2977"/>
                  </a:lnTo>
                  <a:lnTo>
                    <a:pt x="2634" y="2972"/>
                  </a:lnTo>
                  <a:lnTo>
                    <a:pt x="2663" y="2967"/>
                  </a:lnTo>
                  <a:lnTo>
                    <a:pt x="2678" y="2962"/>
                  </a:lnTo>
                  <a:lnTo>
                    <a:pt x="2678" y="2962"/>
                  </a:lnTo>
                  <a:lnTo>
                    <a:pt x="2716" y="2977"/>
                  </a:lnTo>
                  <a:lnTo>
                    <a:pt x="2716" y="2977"/>
                  </a:lnTo>
                  <a:lnTo>
                    <a:pt x="2716" y="2996"/>
                  </a:lnTo>
                  <a:lnTo>
                    <a:pt x="2716" y="2996"/>
                  </a:lnTo>
                  <a:lnTo>
                    <a:pt x="2721" y="3006"/>
                  </a:lnTo>
                  <a:lnTo>
                    <a:pt x="2726" y="3020"/>
                  </a:lnTo>
                  <a:lnTo>
                    <a:pt x="2740" y="3030"/>
                  </a:lnTo>
                  <a:lnTo>
                    <a:pt x="2755" y="3039"/>
                  </a:lnTo>
                  <a:lnTo>
                    <a:pt x="2793" y="3054"/>
                  </a:lnTo>
                  <a:lnTo>
                    <a:pt x="2812" y="3059"/>
                  </a:lnTo>
                  <a:lnTo>
                    <a:pt x="2831" y="3059"/>
                  </a:lnTo>
                  <a:lnTo>
                    <a:pt x="2831" y="3059"/>
                  </a:lnTo>
                  <a:lnTo>
                    <a:pt x="2850" y="3054"/>
                  </a:lnTo>
                  <a:lnTo>
                    <a:pt x="2870" y="3049"/>
                  </a:lnTo>
                  <a:lnTo>
                    <a:pt x="2870" y="3049"/>
                  </a:lnTo>
                  <a:lnTo>
                    <a:pt x="2956" y="3126"/>
                  </a:lnTo>
                  <a:lnTo>
                    <a:pt x="3038" y="3184"/>
                  </a:lnTo>
                  <a:lnTo>
                    <a:pt x="3111" y="3222"/>
                  </a:lnTo>
                  <a:lnTo>
                    <a:pt x="3173" y="3251"/>
                  </a:lnTo>
                  <a:lnTo>
                    <a:pt x="3173" y="3251"/>
                  </a:lnTo>
                  <a:lnTo>
                    <a:pt x="3230" y="3270"/>
                  </a:lnTo>
                  <a:lnTo>
                    <a:pt x="3288" y="3299"/>
                  </a:lnTo>
                  <a:lnTo>
                    <a:pt x="3322" y="3318"/>
                  </a:lnTo>
                  <a:lnTo>
                    <a:pt x="3351" y="3337"/>
                  </a:lnTo>
                  <a:lnTo>
                    <a:pt x="3375" y="3366"/>
                  </a:lnTo>
                  <a:lnTo>
                    <a:pt x="3399" y="3395"/>
                  </a:lnTo>
                  <a:lnTo>
                    <a:pt x="3399" y="3395"/>
                  </a:lnTo>
                  <a:lnTo>
                    <a:pt x="3418" y="3419"/>
                  </a:lnTo>
                  <a:lnTo>
                    <a:pt x="3437" y="3443"/>
                  </a:lnTo>
                  <a:lnTo>
                    <a:pt x="3437" y="3443"/>
                  </a:lnTo>
                  <a:lnTo>
                    <a:pt x="3466" y="3463"/>
                  </a:lnTo>
                  <a:lnTo>
                    <a:pt x="3495" y="3477"/>
                  </a:lnTo>
                  <a:lnTo>
                    <a:pt x="3529" y="3482"/>
                  </a:lnTo>
                  <a:lnTo>
                    <a:pt x="3558" y="3482"/>
                  </a:lnTo>
                  <a:lnTo>
                    <a:pt x="3591" y="3477"/>
                  </a:lnTo>
                  <a:lnTo>
                    <a:pt x="3620" y="3463"/>
                  </a:lnTo>
                  <a:lnTo>
                    <a:pt x="3644" y="3439"/>
                  </a:lnTo>
                  <a:lnTo>
                    <a:pt x="3663" y="3414"/>
                  </a:lnTo>
                  <a:lnTo>
                    <a:pt x="3663" y="3414"/>
                  </a:lnTo>
                  <a:lnTo>
                    <a:pt x="3677" y="3381"/>
                  </a:lnTo>
                  <a:lnTo>
                    <a:pt x="3682" y="3347"/>
                  </a:lnTo>
                  <a:lnTo>
                    <a:pt x="3682" y="3318"/>
                  </a:lnTo>
                  <a:lnTo>
                    <a:pt x="3673" y="3284"/>
                  </a:lnTo>
                  <a:lnTo>
                    <a:pt x="3658" y="3255"/>
                  </a:lnTo>
                  <a:lnTo>
                    <a:pt x="3639" y="3231"/>
                  </a:lnTo>
                  <a:lnTo>
                    <a:pt x="3610" y="3212"/>
                  </a:lnTo>
                  <a:lnTo>
                    <a:pt x="3577" y="3198"/>
                  </a:lnTo>
                  <a:close/>
                  <a:moveTo>
                    <a:pt x="3019" y="2933"/>
                  </a:moveTo>
                  <a:lnTo>
                    <a:pt x="3019" y="2933"/>
                  </a:lnTo>
                  <a:lnTo>
                    <a:pt x="3043" y="2909"/>
                  </a:lnTo>
                  <a:lnTo>
                    <a:pt x="3043" y="2909"/>
                  </a:lnTo>
                  <a:lnTo>
                    <a:pt x="3082" y="2880"/>
                  </a:lnTo>
                  <a:lnTo>
                    <a:pt x="3115" y="2861"/>
                  </a:lnTo>
                  <a:lnTo>
                    <a:pt x="3115" y="2861"/>
                  </a:lnTo>
                  <a:lnTo>
                    <a:pt x="3120" y="2861"/>
                  </a:lnTo>
                  <a:lnTo>
                    <a:pt x="3120" y="2861"/>
                  </a:lnTo>
                  <a:lnTo>
                    <a:pt x="3091" y="2885"/>
                  </a:lnTo>
                  <a:lnTo>
                    <a:pt x="3072" y="2909"/>
                  </a:lnTo>
                  <a:lnTo>
                    <a:pt x="3048" y="2948"/>
                  </a:lnTo>
                  <a:lnTo>
                    <a:pt x="3048" y="2948"/>
                  </a:lnTo>
                  <a:lnTo>
                    <a:pt x="3019" y="2933"/>
                  </a:lnTo>
                  <a:close/>
                  <a:moveTo>
                    <a:pt x="2077" y="2183"/>
                  </a:moveTo>
                  <a:lnTo>
                    <a:pt x="2077" y="2183"/>
                  </a:lnTo>
                  <a:lnTo>
                    <a:pt x="1900" y="2337"/>
                  </a:lnTo>
                  <a:lnTo>
                    <a:pt x="1900" y="2337"/>
                  </a:lnTo>
                  <a:lnTo>
                    <a:pt x="1900" y="2337"/>
                  </a:lnTo>
                  <a:lnTo>
                    <a:pt x="1900" y="2337"/>
                  </a:lnTo>
                  <a:lnTo>
                    <a:pt x="2053" y="2173"/>
                  </a:lnTo>
                  <a:lnTo>
                    <a:pt x="2053" y="2173"/>
                  </a:lnTo>
                  <a:lnTo>
                    <a:pt x="2222" y="2029"/>
                  </a:lnTo>
                  <a:lnTo>
                    <a:pt x="2222" y="2029"/>
                  </a:lnTo>
                  <a:lnTo>
                    <a:pt x="2323" y="1953"/>
                  </a:lnTo>
                  <a:lnTo>
                    <a:pt x="2424" y="1875"/>
                  </a:lnTo>
                  <a:lnTo>
                    <a:pt x="2630" y="1726"/>
                  </a:lnTo>
                  <a:lnTo>
                    <a:pt x="2630" y="1726"/>
                  </a:lnTo>
                  <a:lnTo>
                    <a:pt x="2764" y="1640"/>
                  </a:lnTo>
                  <a:lnTo>
                    <a:pt x="2764" y="1640"/>
                  </a:lnTo>
                  <a:lnTo>
                    <a:pt x="2769" y="1640"/>
                  </a:lnTo>
                  <a:lnTo>
                    <a:pt x="2769" y="1640"/>
                  </a:lnTo>
                  <a:lnTo>
                    <a:pt x="2625" y="1779"/>
                  </a:lnTo>
                  <a:lnTo>
                    <a:pt x="2625" y="1779"/>
                  </a:lnTo>
                  <a:lnTo>
                    <a:pt x="2553" y="1822"/>
                  </a:lnTo>
                  <a:lnTo>
                    <a:pt x="2481" y="1871"/>
                  </a:lnTo>
                  <a:lnTo>
                    <a:pt x="2342" y="1972"/>
                  </a:lnTo>
                  <a:lnTo>
                    <a:pt x="2207" y="2077"/>
                  </a:lnTo>
                  <a:lnTo>
                    <a:pt x="2077" y="2183"/>
                  </a:lnTo>
                  <a:close/>
                  <a:moveTo>
                    <a:pt x="2328" y="2241"/>
                  </a:moveTo>
                  <a:lnTo>
                    <a:pt x="2328" y="2241"/>
                  </a:lnTo>
                  <a:lnTo>
                    <a:pt x="2275" y="2284"/>
                  </a:lnTo>
                  <a:lnTo>
                    <a:pt x="2275" y="2284"/>
                  </a:lnTo>
                  <a:lnTo>
                    <a:pt x="2299" y="2251"/>
                  </a:lnTo>
                  <a:lnTo>
                    <a:pt x="2299" y="2251"/>
                  </a:lnTo>
                  <a:lnTo>
                    <a:pt x="2328" y="2241"/>
                  </a:lnTo>
                  <a:close/>
                  <a:moveTo>
                    <a:pt x="1260" y="2852"/>
                  </a:moveTo>
                  <a:lnTo>
                    <a:pt x="1260" y="2852"/>
                  </a:lnTo>
                  <a:lnTo>
                    <a:pt x="1289" y="2789"/>
                  </a:lnTo>
                  <a:lnTo>
                    <a:pt x="1308" y="2765"/>
                  </a:lnTo>
                  <a:lnTo>
                    <a:pt x="1322" y="2746"/>
                  </a:lnTo>
                  <a:lnTo>
                    <a:pt x="1322" y="2746"/>
                  </a:lnTo>
                  <a:lnTo>
                    <a:pt x="1342" y="2727"/>
                  </a:lnTo>
                  <a:lnTo>
                    <a:pt x="1366" y="2703"/>
                  </a:lnTo>
                  <a:lnTo>
                    <a:pt x="1366" y="2703"/>
                  </a:lnTo>
                  <a:lnTo>
                    <a:pt x="1399" y="2659"/>
                  </a:lnTo>
                  <a:lnTo>
                    <a:pt x="1414" y="2645"/>
                  </a:lnTo>
                  <a:lnTo>
                    <a:pt x="1428" y="2635"/>
                  </a:lnTo>
                  <a:lnTo>
                    <a:pt x="1428" y="2635"/>
                  </a:lnTo>
                  <a:lnTo>
                    <a:pt x="1452" y="2635"/>
                  </a:lnTo>
                  <a:lnTo>
                    <a:pt x="1452" y="2635"/>
                  </a:lnTo>
                  <a:lnTo>
                    <a:pt x="1457" y="2616"/>
                  </a:lnTo>
                  <a:lnTo>
                    <a:pt x="1472" y="2597"/>
                  </a:lnTo>
                  <a:lnTo>
                    <a:pt x="1472" y="2597"/>
                  </a:lnTo>
                  <a:lnTo>
                    <a:pt x="1491" y="2577"/>
                  </a:lnTo>
                  <a:lnTo>
                    <a:pt x="1510" y="2563"/>
                  </a:lnTo>
                  <a:lnTo>
                    <a:pt x="1534" y="2553"/>
                  </a:lnTo>
                  <a:lnTo>
                    <a:pt x="1534" y="2553"/>
                  </a:lnTo>
                  <a:lnTo>
                    <a:pt x="1606" y="2520"/>
                  </a:lnTo>
                  <a:lnTo>
                    <a:pt x="1707" y="2467"/>
                  </a:lnTo>
                  <a:lnTo>
                    <a:pt x="1707" y="2467"/>
                  </a:lnTo>
                  <a:lnTo>
                    <a:pt x="1472" y="2659"/>
                  </a:lnTo>
                  <a:lnTo>
                    <a:pt x="1472" y="2659"/>
                  </a:lnTo>
                  <a:lnTo>
                    <a:pt x="1356" y="2760"/>
                  </a:lnTo>
                  <a:lnTo>
                    <a:pt x="1260" y="2852"/>
                  </a:lnTo>
                  <a:close/>
                  <a:moveTo>
                    <a:pt x="1370" y="3078"/>
                  </a:moveTo>
                  <a:lnTo>
                    <a:pt x="1370" y="3078"/>
                  </a:lnTo>
                  <a:lnTo>
                    <a:pt x="1322" y="3116"/>
                  </a:lnTo>
                  <a:lnTo>
                    <a:pt x="1322" y="3116"/>
                  </a:lnTo>
                  <a:lnTo>
                    <a:pt x="1226" y="3188"/>
                  </a:lnTo>
                  <a:lnTo>
                    <a:pt x="1226" y="3188"/>
                  </a:lnTo>
                  <a:lnTo>
                    <a:pt x="1284" y="3102"/>
                  </a:lnTo>
                  <a:lnTo>
                    <a:pt x="1284" y="3102"/>
                  </a:lnTo>
                  <a:lnTo>
                    <a:pt x="1298" y="3097"/>
                  </a:lnTo>
                  <a:lnTo>
                    <a:pt x="1313" y="3092"/>
                  </a:lnTo>
                  <a:lnTo>
                    <a:pt x="1337" y="3068"/>
                  </a:lnTo>
                  <a:lnTo>
                    <a:pt x="1337" y="3068"/>
                  </a:lnTo>
                  <a:lnTo>
                    <a:pt x="1356" y="3073"/>
                  </a:lnTo>
                  <a:lnTo>
                    <a:pt x="1370" y="3078"/>
                  </a:lnTo>
                  <a:close/>
                  <a:moveTo>
                    <a:pt x="534" y="1909"/>
                  </a:moveTo>
                  <a:lnTo>
                    <a:pt x="534" y="1909"/>
                  </a:lnTo>
                  <a:lnTo>
                    <a:pt x="471" y="1938"/>
                  </a:lnTo>
                  <a:lnTo>
                    <a:pt x="471" y="1938"/>
                  </a:lnTo>
                  <a:lnTo>
                    <a:pt x="519" y="1880"/>
                  </a:lnTo>
                  <a:lnTo>
                    <a:pt x="558" y="1847"/>
                  </a:lnTo>
                  <a:lnTo>
                    <a:pt x="596" y="1808"/>
                  </a:lnTo>
                  <a:lnTo>
                    <a:pt x="596" y="1808"/>
                  </a:lnTo>
                  <a:lnTo>
                    <a:pt x="644" y="1774"/>
                  </a:lnTo>
                  <a:lnTo>
                    <a:pt x="683" y="1750"/>
                  </a:lnTo>
                  <a:lnTo>
                    <a:pt x="683" y="1750"/>
                  </a:lnTo>
                  <a:lnTo>
                    <a:pt x="741" y="1736"/>
                  </a:lnTo>
                  <a:lnTo>
                    <a:pt x="741" y="1736"/>
                  </a:lnTo>
                  <a:lnTo>
                    <a:pt x="702" y="1779"/>
                  </a:lnTo>
                  <a:lnTo>
                    <a:pt x="654" y="1822"/>
                  </a:lnTo>
                  <a:lnTo>
                    <a:pt x="601" y="1866"/>
                  </a:lnTo>
                  <a:lnTo>
                    <a:pt x="534" y="1909"/>
                  </a:lnTo>
                  <a:close/>
                  <a:moveTo>
                    <a:pt x="1573" y="1116"/>
                  </a:moveTo>
                  <a:lnTo>
                    <a:pt x="1573" y="1116"/>
                  </a:lnTo>
                  <a:lnTo>
                    <a:pt x="1630" y="1082"/>
                  </a:lnTo>
                  <a:lnTo>
                    <a:pt x="1731" y="1019"/>
                  </a:lnTo>
                  <a:lnTo>
                    <a:pt x="1731" y="1019"/>
                  </a:lnTo>
                  <a:lnTo>
                    <a:pt x="1741" y="1014"/>
                  </a:lnTo>
                  <a:lnTo>
                    <a:pt x="1741" y="1014"/>
                  </a:lnTo>
                  <a:lnTo>
                    <a:pt x="1558" y="1202"/>
                  </a:lnTo>
                  <a:lnTo>
                    <a:pt x="1558" y="1202"/>
                  </a:lnTo>
                  <a:lnTo>
                    <a:pt x="1573" y="1116"/>
                  </a:lnTo>
                  <a:close/>
                  <a:moveTo>
                    <a:pt x="2687" y="1510"/>
                  </a:moveTo>
                  <a:lnTo>
                    <a:pt x="2687" y="1510"/>
                  </a:lnTo>
                  <a:lnTo>
                    <a:pt x="2769" y="1409"/>
                  </a:lnTo>
                  <a:lnTo>
                    <a:pt x="2769" y="1409"/>
                  </a:lnTo>
                  <a:lnTo>
                    <a:pt x="2793" y="1399"/>
                  </a:lnTo>
                  <a:lnTo>
                    <a:pt x="2793" y="1399"/>
                  </a:lnTo>
                  <a:lnTo>
                    <a:pt x="2817" y="1390"/>
                  </a:lnTo>
                  <a:lnTo>
                    <a:pt x="2841" y="1370"/>
                  </a:lnTo>
                  <a:lnTo>
                    <a:pt x="2860" y="1351"/>
                  </a:lnTo>
                  <a:lnTo>
                    <a:pt x="2879" y="1332"/>
                  </a:lnTo>
                  <a:lnTo>
                    <a:pt x="2903" y="1294"/>
                  </a:lnTo>
                  <a:lnTo>
                    <a:pt x="2923" y="1260"/>
                  </a:lnTo>
                  <a:lnTo>
                    <a:pt x="2923" y="1260"/>
                  </a:lnTo>
                  <a:lnTo>
                    <a:pt x="2923" y="1260"/>
                  </a:lnTo>
                  <a:lnTo>
                    <a:pt x="2923" y="1260"/>
                  </a:lnTo>
                  <a:lnTo>
                    <a:pt x="2927" y="1265"/>
                  </a:lnTo>
                  <a:lnTo>
                    <a:pt x="2927" y="1265"/>
                  </a:lnTo>
                  <a:lnTo>
                    <a:pt x="2947" y="1270"/>
                  </a:lnTo>
                  <a:lnTo>
                    <a:pt x="2971" y="1274"/>
                  </a:lnTo>
                  <a:lnTo>
                    <a:pt x="2995" y="1270"/>
                  </a:lnTo>
                  <a:lnTo>
                    <a:pt x="3024" y="1260"/>
                  </a:lnTo>
                  <a:lnTo>
                    <a:pt x="3072" y="1236"/>
                  </a:lnTo>
                  <a:lnTo>
                    <a:pt x="3111" y="1212"/>
                  </a:lnTo>
                  <a:lnTo>
                    <a:pt x="3111" y="1212"/>
                  </a:lnTo>
                  <a:lnTo>
                    <a:pt x="2687" y="1510"/>
                  </a:lnTo>
                  <a:close/>
                  <a:moveTo>
                    <a:pt x="1477" y="2106"/>
                  </a:moveTo>
                  <a:lnTo>
                    <a:pt x="1477" y="2106"/>
                  </a:lnTo>
                  <a:lnTo>
                    <a:pt x="1452" y="2121"/>
                  </a:lnTo>
                  <a:lnTo>
                    <a:pt x="1428" y="2135"/>
                  </a:lnTo>
                  <a:lnTo>
                    <a:pt x="1409" y="2154"/>
                  </a:lnTo>
                  <a:lnTo>
                    <a:pt x="1390" y="2178"/>
                  </a:lnTo>
                  <a:lnTo>
                    <a:pt x="1390" y="2178"/>
                  </a:lnTo>
                  <a:lnTo>
                    <a:pt x="1370" y="2202"/>
                  </a:lnTo>
                  <a:lnTo>
                    <a:pt x="1361" y="2212"/>
                  </a:lnTo>
                  <a:lnTo>
                    <a:pt x="1351" y="2212"/>
                  </a:lnTo>
                  <a:lnTo>
                    <a:pt x="1346" y="2212"/>
                  </a:lnTo>
                  <a:lnTo>
                    <a:pt x="1346" y="2212"/>
                  </a:lnTo>
                  <a:lnTo>
                    <a:pt x="1346" y="2212"/>
                  </a:lnTo>
                  <a:lnTo>
                    <a:pt x="1385" y="2173"/>
                  </a:lnTo>
                  <a:lnTo>
                    <a:pt x="1423" y="2135"/>
                  </a:lnTo>
                  <a:lnTo>
                    <a:pt x="1423" y="2135"/>
                  </a:lnTo>
                  <a:lnTo>
                    <a:pt x="1467" y="2082"/>
                  </a:lnTo>
                  <a:lnTo>
                    <a:pt x="1467" y="2082"/>
                  </a:lnTo>
                  <a:lnTo>
                    <a:pt x="1472" y="2077"/>
                  </a:lnTo>
                  <a:lnTo>
                    <a:pt x="1472" y="2087"/>
                  </a:lnTo>
                  <a:lnTo>
                    <a:pt x="1472" y="2087"/>
                  </a:lnTo>
                  <a:lnTo>
                    <a:pt x="1477" y="2106"/>
                  </a:lnTo>
                  <a:close/>
                  <a:moveTo>
                    <a:pt x="1467" y="1741"/>
                  </a:moveTo>
                  <a:lnTo>
                    <a:pt x="1467" y="1741"/>
                  </a:lnTo>
                  <a:lnTo>
                    <a:pt x="1438" y="1760"/>
                  </a:lnTo>
                  <a:lnTo>
                    <a:pt x="1414" y="1769"/>
                  </a:lnTo>
                  <a:lnTo>
                    <a:pt x="1390" y="1774"/>
                  </a:lnTo>
                  <a:lnTo>
                    <a:pt x="1361" y="1774"/>
                  </a:lnTo>
                  <a:lnTo>
                    <a:pt x="1361" y="1774"/>
                  </a:lnTo>
                  <a:lnTo>
                    <a:pt x="1390" y="1760"/>
                  </a:lnTo>
                  <a:lnTo>
                    <a:pt x="1419" y="1731"/>
                  </a:lnTo>
                  <a:lnTo>
                    <a:pt x="1419" y="1731"/>
                  </a:lnTo>
                  <a:lnTo>
                    <a:pt x="1505" y="1650"/>
                  </a:lnTo>
                  <a:lnTo>
                    <a:pt x="1611" y="1568"/>
                  </a:lnTo>
                  <a:lnTo>
                    <a:pt x="1721" y="1491"/>
                  </a:lnTo>
                  <a:lnTo>
                    <a:pt x="1847" y="1418"/>
                  </a:lnTo>
                  <a:lnTo>
                    <a:pt x="1847" y="1418"/>
                  </a:lnTo>
                  <a:lnTo>
                    <a:pt x="2020" y="1327"/>
                  </a:lnTo>
                  <a:lnTo>
                    <a:pt x="2020" y="1327"/>
                  </a:lnTo>
                  <a:lnTo>
                    <a:pt x="2001" y="1342"/>
                  </a:lnTo>
                  <a:lnTo>
                    <a:pt x="2001" y="1342"/>
                  </a:lnTo>
                  <a:lnTo>
                    <a:pt x="1900" y="1418"/>
                  </a:lnTo>
                  <a:lnTo>
                    <a:pt x="1837" y="1467"/>
                  </a:lnTo>
                  <a:lnTo>
                    <a:pt x="1837" y="1467"/>
                  </a:lnTo>
                  <a:lnTo>
                    <a:pt x="1789" y="1496"/>
                  </a:lnTo>
                  <a:lnTo>
                    <a:pt x="1726" y="1529"/>
                  </a:lnTo>
                  <a:lnTo>
                    <a:pt x="1726" y="1529"/>
                  </a:lnTo>
                  <a:lnTo>
                    <a:pt x="1712" y="1558"/>
                  </a:lnTo>
                  <a:lnTo>
                    <a:pt x="1693" y="1578"/>
                  </a:lnTo>
                  <a:lnTo>
                    <a:pt x="1693" y="1578"/>
                  </a:lnTo>
                  <a:lnTo>
                    <a:pt x="1669" y="1597"/>
                  </a:lnTo>
                  <a:lnTo>
                    <a:pt x="1640" y="1606"/>
                  </a:lnTo>
                  <a:lnTo>
                    <a:pt x="1616" y="1616"/>
                  </a:lnTo>
                  <a:lnTo>
                    <a:pt x="1606" y="1626"/>
                  </a:lnTo>
                  <a:lnTo>
                    <a:pt x="1602" y="1635"/>
                  </a:lnTo>
                  <a:lnTo>
                    <a:pt x="1602" y="1635"/>
                  </a:lnTo>
                  <a:lnTo>
                    <a:pt x="1592" y="1654"/>
                  </a:lnTo>
                  <a:lnTo>
                    <a:pt x="1592" y="1654"/>
                  </a:lnTo>
                  <a:lnTo>
                    <a:pt x="1582" y="1674"/>
                  </a:lnTo>
                  <a:lnTo>
                    <a:pt x="1558" y="1698"/>
                  </a:lnTo>
                  <a:lnTo>
                    <a:pt x="1525" y="1721"/>
                  </a:lnTo>
                  <a:lnTo>
                    <a:pt x="1467" y="1741"/>
                  </a:lnTo>
                  <a:close/>
                  <a:moveTo>
                    <a:pt x="1688" y="745"/>
                  </a:moveTo>
                  <a:lnTo>
                    <a:pt x="1688" y="745"/>
                  </a:lnTo>
                  <a:lnTo>
                    <a:pt x="1688" y="750"/>
                  </a:lnTo>
                  <a:lnTo>
                    <a:pt x="1683" y="760"/>
                  </a:lnTo>
                  <a:lnTo>
                    <a:pt x="1683" y="774"/>
                  </a:lnTo>
                  <a:lnTo>
                    <a:pt x="1688" y="784"/>
                  </a:lnTo>
                  <a:lnTo>
                    <a:pt x="1688" y="784"/>
                  </a:lnTo>
                  <a:lnTo>
                    <a:pt x="1693" y="794"/>
                  </a:lnTo>
                  <a:lnTo>
                    <a:pt x="1697" y="798"/>
                  </a:lnTo>
                  <a:lnTo>
                    <a:pt x="1702" y="803"/>
                  </a:lnTo>
                  <a:lnTo>
                    <a:pt x="1707" y="808"/>
                  </a:lnTo>
                  <a:lnTo>
                    <a:pt x="1707" y="808"/>
                  </a:lnTo>
                  <a:lnTo>
                    <a:pt x="1702" y="818"/>
                  </a:lnTo>
                  <a:lnTo>
                    <a:pt x="1693" y="832"/>
                  </a:lnTo>
                  <a:lnTo>
                    <a:pt x="1649" y="856"/>
                  </a:lnTo>
                  <a:lnTo>
                    <a:pt x="1606" y="875"/>
                  </a:lnTo>
                  <a:lnTo>
                    <a:pt x="1587" y="875"/>
                  </a:lnTo>
                  <a:lnTo>
                    <a:pt x="1578" y="871"/>
                  </a:lnTo>
                  <a:lnTo>
                    <a:pt x="1578" y="871"/>
                  </a:lnTo>
                  <a:lnTo>
                    <a:pt x="1578" y="866"/>
                  </a:lnTo>
                  <a:lnTo>
                    <a:pt x="1578" y="861"/>
                  </a:lnTo>
                  <a:lnTo>
                    <a:pt x="1587" y="842"/>
                  </a:lnTo>
                  <a:lnTo>
                    <a:pt x="1621" y="798"/>
                  </a:lnTo>
                  <a:lnTo>
                    <a:pt x="1664" y="755"/>
                  </a:lnTo>
                  <a:lnTo>
                    <a:pt x="1678" y="745"/>
                  </a:lnTo>
                  <a:lnTo>
                    <a:pt x="1688" y="745"/>
                  </a:lnTo>
                  <a:close/>
                  <a:moveTo>
                    <a:pt x="1645" y="678"/>
                  </a:moveTo>
                  <a:lnTo>
                    <a:pt x="1645" y="678"/>
                  </a:lnTo>
                  <a:lnTo>
                    <a:pt x="1645" y="688"/>
                  </a:lnTo>
                  <a:lnTo>
                    <a:pt x="1645" y="702"/>
                  </a:lnTo>
                  <a:lnTo>
                    <a:pt x="1645" y="702"/>
                  </a:lnTo>
                  <a:lnTo>
                    <a:pt x="1635" y="721"/>
                  </a:lnTo>
                  <a:lnTo>
                    <a:pt x="1621" y="736"/>
                  </a:lnTo>
                  <a:lnTo>
                    <a:pt x="1606" y="741"/>
                  </a:lnTo>
                  <a:lnTo>
                    <a:pt x="1602" y="745"/>
                  </a:lnTo>
                  <a:lnTo>
                    <a:pt x="1602" y="745"/>
                  </a:lnTo>
                  <a:lnTo>
                    <a:pt x="1602" y="731"/>
                  </a:lnTo>
                  <a:lnTo>
                    <a:pt x="1616" y="707"/>
                  </a:lnTo>
                  <a:lnTo>
                    <a:pt x="1630" y="688"/>
                  </a:lnTo>
                  <a:lnTo>
                    <a:pt x="1640" y="683"/>
                  </a:lnTo>
                  <a:lnTo>
                    <a:pt x="1645" y="678"/>
                  </a:lnTo>
                  <a:close/>
                  <a:moveTo>
                    <a:pt x="1789" y="1222"/>
                  </a:moveTo>
                  <a:lnTo>
                    <a:pt x="1789" y="1222"/>
                  </a:lnTo>
                  <a:lnTo>
                    <a:pt x="1818" y="1207"/>
                  </a:lnTo>
                  <a:lnTo>
                    <a:pt x="1847" y="1193"/>
                  </a:lnTo>
                  <a:lnTo>
                    <a:pt x="1876" y="1183"/>
                  </a:lnTo>
                  <a:lnTo>
                    <a:pt x="1905" y="1178"/>
                  </a:lnTo>
                  <a:lnTo>
                    <a:pt x="1948" y="1178"/>
                  </a:lnTo>
                  <a:lnTo>
                    <a:pt x="1962" y="1178"/>
                  </a:lnTo>
                  <a:lnTo>
                    <a:pt x="1962" y="1178"/>
                  </a:lnTo>
                  <a:lnTo>
                    <a:pt x="1948" y="1188"/>
                  </a:lnTo>
                  <a:lnTo>
                    <a:pt x="1914" y="1198"/>
                  </a:lnTo>
                  <a:lnTo>
                    <a:pt x="1832" y="1255"/>
                  </a:lnTo>
                  <a:lnTo>
                    <a:pt x="1832" y="1255"/>
                  </a:lnTo>
                  <a:lnTo>
                    <a:pt x="1726" y="1327"/>
                  </a:lnTo>
                  <a:lnTo>
                    <a:pt x="1616" y="1404"/>
                  </a:lnTo>
                  <a:lnTo>
                    <a:pt x="1616" y="1404"/>
                  </a:lnTo>
                  <a:lnTo>
                    <a:pt x="1452" y="1510"/>
                  </a:lnTo>
                  <a:lnTo>
                    <a:pt x="1452" y="1510"/>
                  </a:lnTo>
                  <a:lnTo>
                    <a:pt x="1515" y="1457"/>
                  </a:lnTo>
                  <a:lnTo>
                    <a:pt x="1549" y="1423"/>
                  </a:lnTo>
                  <a:lnTo>
                    <a:pt x="1582" y="1380"/>
                  </a:lnTo>
                  <a:lnTo>
                    <a:pt x="1582" y="1380"/>
                  </a:lnTo>
                  <a:lnTo>
                    <a:pt x="1621" y="1318"/>
                  </a:lnTo>
                  <a:lnTo>
                    <a:pt x="1621" y="1318"/>
                  </a:lnTo>
                  <a:lnTo>
                    <a:pt x="1640" y="1318"/>
                  </a:lnTo>
                  <a:lnTo>
                    <a:pt x="1664" y="1318"/>
                  </a:lnTo>
                  <a:lnTo>
                    <a:pt x="1664" y="1318"/>
                  </a:lnTo>
                  <a:lnTo>
                    <a:pt x="1683" y="1313"/>
                  </a:lnTo>
                  <a:lnTo>
                    <a:pt x="1702" y="1303"/>
                  </a:lnTo>
                  <a:lnTo>
                    <a:pt x="1731" y="1279"/>
                  </a:lnTo>
                  <a:lnTo>
                    <a:pt x="1755" y="1251"/>
                  </a:lnTo>
                  <a:lnTo>
                    <a:pt x="1789" y="1222"/>
                  </a:lnTo>
                  <a:close/>
                  <a:moveTo>
                    <a:pt x="1977" y="1606"/>
                  </a:moveTo>
                  <a:lnTo>
                    <a:pt x="1977" y="1606"/>
                  </a:lnTo>
                  <a:lnTo>
                    <a:pt x="1953" y="1630"/>
                  </a:lnTo>
                  <a:lnTo>
                    <a:pt x="1953" y="1630"/>
                  </a:lnTo>
                  <a:lnTo>
                    <a:pt x="1799" y="1774"/>
                  </a:lnTo>
                  <a:lnTo>
                    <a:pt x="1799" y="1774"/>
                  </a:lnTo>
                  <a:lnTo>
                    <a:pt x="1774" y="1765"/>
                  </a:lnTo>
                  <a:lnTo>
                    <a:pt x="1774" y="1765"/>
                  </a:lnTo>
                  <a:lnTo>
                    <a:pt x="1876" y="1683"/>
                  </a:lnTo>
                  <a:lnTo>
                    <a:pt x="1977" y="1606"/>
                  </a:lnTo>
                  <a:close/>
                  <a:moveTo>
                    <a:pt x="1510" y="2034"/>
                  </a:moveTo>
                  <a:lnTo>
                    <a:pt x="1510" y="2034"/>
                  </a:lnTo>
                  <a:lnTo>
                    <a:pt x="1558" y="1996"/>
                  </a:lnTo>
                  <a:lnTo>
                    <a:pt x="1616" y="1957"/>
                  </a:lnTo>
                  <a:lnTo>
                    <a:pt x="1616" y="1957"/>
                  </a:lnTo>
                  <a:lnTo>
                    <a:pt x="1654" y="1943"/>
                  </a:lnTo>
                  <a:lnTo>
                    <a:pt x="1697" y="1933"/>
                  </a:lnTo>
                  <a:lnTo>
                    <a:pt x="1697" y="1933"/>
                  </a:lnTo>
                  <a:lnTo>
                    <a:pt x="1669" y="1957"/>
                  </a:lnTo>
                  <a:lnTo>
                    <a:pt x="1640" y="1977"/>
                  </a:lnTo>
                  <a:lnTo>
                    <a:pt x="1640" y="1977"/>
                  </a:lnTo>
                  <a:lnTo>
                    <a:pt x="1568" y="2015"/>
                  </a:lnTo>
                  <a:lnTo>
                    <a:pt x="1568" y="2015"/>
                  </a:lnTo>
                  <a:lnTo>
                    <a:pt x="1496" y="2053"/>
                  </a:lnTo>
                  <a:lnTo>
                    <a:pt x="1496" y="2053"/>
                  </a:lnTo>
                  <a:lnTo>
                    <a:pt x="1510" y="2034"/>
                  </a:lnTo>
                  <a:close/>
                  <a:moveTo>
                    <a:pt x="1837" y="2020"/>
                  </a:moveTo>
                  <a:lnTo>
                    <a:pt x="1837" y="2020"/>
                  </a:lnTo>
                  <a:lnTo>
                    <a:pt x="1866" y="2010"/>
                  </a:lnTo>
                  <a:lnTo>
                    <a:pt x="1905" y="1986"/>
                  </a:lnTo>
                  <a:lnTo>
                    <a:pt x="1943" y="1957"/>
                  </a:lnTo>
                  <a:lnTo>
                    <a:pt x="1967" y="1938"/>
                  </a:lnTo>
                  <a:lnTo>
                    <a:pt x="1986" y="1914"/>
                  </a:lnTo>
                  <a:lnTo>
                    <a:pt x="1986" y="1914"/>
                  </a:lnTo>
                  <a:lnTo>
                    <a:pt x="2010" y="1866"/>
                  </a:lnTo>
                  <a:lnTo>
                    <a:pt x="2025" y="1827"/>
                  </a:lnTo>
                  <a:lnTo>
                    <a:pt x="2025" y="1827"/>
                  </a:lnTo>
                  <a:lnTo>
                    <a:pt x="2116" y="1784"/>
                  </a:lnTo>
                  <a:lnTo>
                    <a:pt x="2116" y="1784"/>
                  </a:lnTo>
                  <a:lnTo>
                    <a:pt x="2202" y="1726"/>
                  </a:lnTo>
                  <a:lnTo>
                    <a:pt x="2280" y="1674"/>
                  </a:lnTo>
                  <a:lnTo>
                    <a:pt x="2347" y="1616"/>
                  </a:lnTo>
                  <a:lnTo>
                    <a:pt x="2404" y="1558"/>
                  </a:lnTo>
                  <a:lnTo>
                    <a:pt x="2068" y="1895"/>
                  </a:lnTo>
                  <a:lnTo>
                    <a:pt x="2068" y="1895"/>
                  </a:lnTo>
                  <a:lnTo>
                    <a:pt x="2039" y="1929"/>
                  </a:lnTo>
                  <a:lnTo>
                    <a:pt x="2015" y="1953"/>
                  </a:lnTo>
                  <a:lnTo>
                    <a:pt x="2015" y="1953"/>
                  </a:lnTo>
                  <a:lnTo>
                    <a:pt x="1981" y="1972"/>
                  </a:lnTo>
                  <a:lnTo>
                    <a:pt x="1943" y="1996"/>
                  </a:lnTo>
                  <a:lnTo>
                    <a:pt x="1943" y="1996"/>
                  </a:lnTo>
                  <a:lnTo>
                    <a:pt x="1919" y="2015"/>
                  </a:lnTo>
                  <a:lnTo>
                    <a:pt x="1900" y="2039"/>
                  </a:lnTo>
                  <a:lnTo>
                    <a:pt x="1900" y="2039"/>
                  </a:lnTo>
                  <a:lnTo>
                    <a:pt x="1885" y="2063"/>
                  </a:lnTo>
                  <a:lnTo>
                    <a:pt x="1876" y="2082"/>
                  </a:lnTo>
                  <a:lnTo>
                    <a:pt x="1866" y="2097"/>
                  </a:lnTo>
                  <a:lnTo>
                    <a:pt x="1856" y="2106"/>
                  </a:lnTo>
                  <a:lnTo>
                    <a:pt x="1856" y="2106"/>
                  </a:lnTo>
                  <a:lnTo>
                    <a:pt x="1847" y="2106"/>
                  </a:lnTo>
                  <a:lnTo>
                    <a:pt x="1832" y="2106"/>
                  </a:lnTo>
                  <a:lnTo>
                    <a:pt x="1813" y="2106"/>
                  </a:lnTo>
                  <a:lnTo>
                    <a:pt x="1813" y="2106"/>
                  </a:lnTo>
                  <a:lnTo>
                    <a:pt x="1770" y="2169"/>
                  </a:lnTo>
                  <a:lnTo>
                    <a:pt x="1770" y="2169"/>
                  </a:lnTo>
                  <a:lnTo>
                    <a:pt x="1731" y="2217"/>
                  </a:lnTo>
                  <a:lnTo>
                    <a:pt x="1688" y="2260"/>
                  </a:lnTo>
                  <a:lnTo>
                    <a:pt x="1659" y="2289"/>
                  </a:lnTo>
                  <a:lnTo>
                    <a:pt x="1649" y="2294"/>
                  </a:lnTo>
                  <a:lnTo>
                    <a:pt x="1645" y="2294"/>
                  </a:lnTo>
                  <a:lnTo>
                    <a:pt x="1645" y="2294"/>
                  </a:lnTo>
                  <a:lnTo>
                    <a:pt x="1645" y="2294"/>
                  </a:lnTo>
                  <a:lnTo>
                    <a:pt x="1649" y="2279"/>
                  </a:lnTo>
                  <a:lnTo>
                    <a:pt x="1678" y="2236"/>
                  </a:lnTo>
                  <a:lnTo>
                    <a:pt x="1741" y="2149"/>
                  </a:lnTo>
                  <a:lnTo>
                    <a:pt x="1837" y="2020"/>
                  </a:lnTo>
                  <a:close/>
                  <a:moveTo>
                    <a:pt x="1327" y="1534"/>
                  </a:moveTo>
                  <a:lnTo>
                    <a:pt x="1327" y="1534"/>
                  </a:lnTo>
                  <a:lnTo>
                    <a:pt x="1356" y="1568"/>
                  </a:lnTo>
                  <a:lnTo>
                    <a:pt x="1356" y="1568"/>
                  </a:lnTo>
                  <a:lnTo>
                    <a:pt x="1198" y="1726"/>
                  </a:lnTo>
                  <a:lnTo>
                    <a:pt x="1198" y="1726"/>
                  </a:lnTo>
                  <a:lnTo>
                    <a:pt x="1140" y="1774"/>
                  </a:lnTo>
                  <a:lnTo>
                    <a:pt x="1068" y="1827"/>
                  </a:lnTo>
                  <a:lnTo>
                    <a:pt x="1068" y="1827"/>
                  </a:lnTo>
                  <a:lnTo>
                    <a:pt x="1000" y="1866"/>
                  </a:lnTo>
                  <a:lnTo>
                    <a:pt x="938" y="1890"/>
                  </a:lnTo>
                  <a:lnTo>
                    <a:pt x="938" y="1890"/>
                  </a:lnTo>
                  <a:lnTo>
                    <a:pt x="1097" y="1769"/>
                  </a:lnTo>
                  <a:lnTo>
                    <a:pt x="1207" y="1669"/>
                  </a:lnTo>
                  <a:lnTo>
                    <a:pt x="1284" y="1592"/>
                  </a:lnTo>
                  <a:lnTo>
                    <a:pt x="1308" y="1563"/>
                  </a:lnTo>
                  <a:lnTo>
                    <a:pt x="1327" y="1534"/>
                  </a:lnTo>
                  <a:close/>
                  <a:moveTo>
                    <a:pt x="1385" y="3049"/>
                  </a:moveTo>
                  <a:lnTo>
                    <a:pt x="1385" y="3049"/>
                  </a:lnTo>
                  <a:lnTo>
                    <a:pt x="1404" y="3001"/>
                  </a:lnTo>
                  <a:lnTo>
                    <a:pt x="1428" y="2957"/>
                  </a:lnTo>
                  <a:lnTo>
                    <a:pt x="1428" y="2957"/>
                  </a:lnTo>
                  <a:lnTo>
                    <a:pt x="1448" y="2933"/>
                  </a:lnTo>
                  <a:lnTo>
                    <a:pt x="1472" y="2914"/>
                  </a:lnTo>
                  <a:lnTo>
                    <a:pt x="1496" y="2900"/>
                  </a:lnTo>
                  <a:lnTo>
                    <a:pt x="1525" y="2895"/>
                  </a:lnTo>
                  <a:lnTo>
                    <a:pt x="1554" y="2885"/>
                  </a:lnTo>
                  <a:lnTo>
                    <a:pt x="1554" y="2818"/>
                  </a:lnTo>
                  <a:lnTo>
                    <a:pt x="1554" y="2818"/>
                  </a:lnTo>
                  <a:lnTo>
                    <a:pt x="1602" y="2799"/>
                  </a:lnTo>
                  <a:lnTo>
                    <a:pt x="1649" y="2770"/>
                  </a:lnTo>
                  <a:lnTo>
                    <a:pt x="1688" y="2737"/>
                  </a:lnTo>
                  <a:lnTo>
                    <a:pt x="1726" y="2693"/>
                  </a:lnTo>
                  <a:lnTo>
                    <a:pt x="1726" y="2693"/>
                  </a:lnTo>
                  <a:lnTo>
                    <a:pt x="1784" y="2630"/>
                  </a:lnTo>
                  <a:lnTo>
                    <a:pt x="1842" y="2573"/>
                  </a:lnTo>
                  <a:lnTo>
                    <a:pt x="1842" y="2573"/>
                  </a:lnTo>
                  <a:lnTo>
                    <a:pt x="1837" y="2606"/>
                  </a:lnTo>
                  <a:lnTo>
                    <a:pt x="1837" y="2640"/>
                  </a:lnTo>
                  <a:lnTo>
                    <a:pt x="1837" y="2640"/>
                  </a:lnTo>
                  <a:lnTo>
                    <a:pt x="1726" y="2746"/>
                  </a:lnTo>
                  <a:lnTo>
                    <a:pt x="1616" y="2852"/>
                  </a:lnTo>
                  <a:lnTo>
                    <a:pt x="1501" y="2953"/>
                  </a:lnTo>
                  <a:lnTo>
                    <a:pt x="1385" y="3049"/>
                  </a:lnTo>
                  <a:close/>
                  <a:moveTo>
                    <a:pt x="2159" y="2405"/>
                  </a:moveTo>
                  <a:lnTo>
                    <a:pt x="2159" y="2405"/>
                  </a:lnTo>
                  <a:lnTo>
                    <a:pt x="2111" y="2448"/>
                  </a:lnTo>
                  <a:lnTo>
                    <a:pt x="2111" y="2448"/>
                  </a:lnTo>
                  <a:lnTo>
                    <a:pt x="2159" y="2385"/>
                  </a:lnTo>
                  <a:lnTo>
                    <a:pt x="2188" y="2361"/>
                  </a:lnTo>
                  <a:lnTo>
                    <a:pt x="2217" y="2337"/>
                  </a:lnTo>
                  <a:lnTo>
                    <a:pt x="2217" y="2337"/>
                  </a:lnTo>
                  <a:lnTo>
                    <a:pt x="2183" y="2371"/>
                  </a:lnTo>
                  <a:lnTo>
                    <a:pt x="2159" y="2405"/>
                  </a:lnTo>
                  <a:close/>
                  <a:moveTo>
                    <a:pt x="2879" y="2529"/>
                  </a:moveTo>
                  <a:lnTo>
                    <a:pt x="2879" y="2529"/>
                  </a:lnTo>
                  <a:lnTo>
                    <a:pt x="2807" y="2597"/>
                  </a:lnTo>
                  <a:lnTo>
                    <a:pt x="2707" y="2679"/>
                  </a:lnTo>
                  <a:lnTo>
                    <a:pt x="2707" y="2679"/>
                  </a:lnTo>
                  <a:lnTo>
                    <a:pt x="2605" y="2751"/>
                  </a:lnTo>
                  <a:lnTo>
                    <a:pt x="2605" y="2751"/>
                  </a:lnTo>
                  <a:lnTo>
                    <a:pt x="2587" y="2746"/>
                  </a:lnTo>
                  <a:lnTo>
                    <a:pt x="2587" y="2746"/>
                  </a:lnTo>
                  <a:lnTo>
                    <a:pt x="2711" y="2650"/>
                  </a:lnTo>
                  <a:lnTo>
                    <a:pt x="2879" y="2529"/>
                  </a:lnTo>
                  <a:close/>
                  <a:moveTo>
                    <a:pt x="3062" y="2784"/>
                  </a:moveTo>
                  <a:lnTo>
                    <a:pt x="3062" y="2784"/>
                  </a:lnTo>
                  <a:lnTo>
                    <a:pt x="3033" y="2799"/>
                  </a:lnTo>
                  <a:lnTo>
                    <a:pt x="3033" y="2799"/>
                  </a:lnTo>
                  <a:lnTo>
                    <a:pt x="3053" y="2775"/>
                  </a:lnTo>
                  <a:lnTo>
                    <a:pt x="3053" y="2775"/>
                  </a:lnTo>
                  <a:lnTo>
                    <a:pt x="3062" y="2784"/>
                  </a:lnTo>
                  <a:close/>
                  <a:moveTo>
                    <a:pt x="942" y="2101"/>
                  </a:moveTo>
                  <a:lnTo>
                    <a:pt x="942" y="2101"/>
                  </a:lnTo>
                  <a:lnTo>
                    <a:pt x="1015" y="2044"/>
                  </a:lnTo>
                  <a:lnTo>
                    <a:pt x="1068" y="1996"/>
                  </a:lnTo>
                  <a:lnTo>
                    <a:pt x="1068" y="1996"/>
                  </a:lnTo>
                  <a:lnTo>
                    <a:pt x="1155" y="1914"/>
                  </a:lnTo>
                  <a:lnTo>
                    <a:pt x="1217" y="1847"/>
                  </a:lnTo>
                  <a:lnTo>
                    <a:pt x="1217" y="1847"/>
                  </a:lnTo>
                  <a:lnTo>
                    <a:pt x="1270" y="1837"/>
                  </a:lnTo>
                  <a:lnTo>
                    <a:pt x="1298" y="1837"/>
                  </a:lnTo>
                  <a:lnTo>
                    <a:pt x="1317" y="1842"/>
                  </a:lnTo>
                  <a:lnTo>
                    <a:pt x="1327" y="1847"/>
                  </a:lnTo>
                  <a:lnTo>
                    <a:pt x="1327" y="1847"/>
                  </a:lnTo>
                  <a:lnTo>
                    <a:pt x="1327" y="1856"/>
                  </a:lnTo>
                  <a:lnTo>
                    <a:pt x="1317" y="1866"/>
                  </a:lnTo>
                  <a:lnTo>
                    <a:pt x="1294" y="1895"/>
                  </a:lnTo>
                  <a:lnTo>
                    <a:pt x="1246" y="1929"/>
                  </a:lnTo>
                  <a:lnTo>
                    <a:pt x="1188" y="1967"/>
                  </a:lnTo>
                  <a:lnTo>
                    <a:pt x="1053" y="2058"/>
                  </a:lnTo>
                  <a:lnTo>
                    <a:pt x="986" y="2101"/>
                  </a:lnTo>
                  <a:lnTo>
                    <a:pt x="923" y="2154"/>
                  </a:lnTo>
                  <a:lnTo>
                    <a:pt x="923" y="2154"/>
                  </a:lnTo>
                  <a:lnTo>
                    <a:pt x="894" y="2135"/>
                  </a:lnTo>
                  <a:lnTo>
                    <a:pt x="894" y="2135"/>
                  </a:lnTo>
                  <a:lnTo>
                    <a:pt x="942" y="2101"/>
                  </a:lnTo>
                  <a:close/>
                  <a:moveTo>
                    <a:pt x="2443" y="2496"/>
                  </a:moveTo>
                  <a:lnTo>
                    <a:pt x="2443" y="2496"/>
                  </a:lnTo>
                  <a:lnTo>
                    <a:pt x="2615" y="2381"/>
                  </a:lnTo>
                  <a:lnTo>
                    <a:pt x="2615" y="2381"/>
                  </a:lnTo>
                  <a:lnTo>
                    <a:pt x="2592" y="2424"/>
                  </a:lnTo>
                  <a:lnTo>
                    <a:pt x="2568" y="2467"/>
                  </a:lnTo>
                  <a:lnTo>
                    <a:pt x="2544" y="2500"/>
                  </a:lnTo>
                  <a:lnTo>
                    <a:pt x="2524" y="2524"/>
                  </a:lnTo>
                  <a:lnTo>
                    <a:pt x="2500" y="2549"/>
                  </a:lnTo>
                  <a:lnTo>
                    <a:pt x="2476" y="2568"/>
                  </a:lnTo>
                  <a:lnTo>
                    <a:pt x="2433" y="2592"/>
                  </a:lnTo>
                  <a:lnTo>
                    <a:pt x="2433" y="2592"/>
                  </a:lnTo>
                  <a:lnTo>
                    <a:pt x="2404" y="2606"/>
                  </a:lnTo>
                  <a:lnTo>
                    <a:pt x="2352" y="2640"/>
                  </a:lnTo>
                  <a:lnTo>
                    <a:pt x="2352" y="2640"/>
                  </a:lnTo>
                  <a:lnTo>
                    <a:pt x="2275" y="2621"/>
                  </a:lnTo>
                  <a:lnTo>
                    <a:pt x="2275" y="2621"/>
                  </a:lnTo>
                  <a:lnTo>
                    <a:pt x="2361" y="2553"/>
                  </a:lnTo>
                  <a:lnTo>
                    <a:pt x="2443" y="249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dirty="0"/>
            </a:p>
          </p:txBody>
        </p:sp>
      </p:grpSp>
      <p:sp>
        <p:nvSpPr>
          <p:cNvPr id="102" name="Slide Number Placeholder 101">
            <a:extLst>
              <a:ext uri="{FF2B5EF4-FFF2-40B4-BE49-F238E27FC236}">
                <a16:creationId xmlns:a16="http://schemas.microsoft.com/office/drawing/2014/main" xmlns="" id="{F98877C3-4CD1-DB4A-B196-4876720E291E}"/>
              </a:ext>
            </a:extLst>
          </p:cNvPr>
          <p:cNvSpPr>
            <a:spLocks noGrp="1"/>
          </p:cNvSpPr>
          <p:nvPr>
            <p:ph type="sldNum" sz="quarter" idx="4"/>
          </p:nvPr>
        </p:nvSpPr>
        <p:spPr>
          <a:xfrm>
            <a:off x="11489146" y="432000"/>
            <a:ext cx="468941" cy="415072"/>
          </a:xfrm>
          <a:custGeom>
            <a:avLst/>
            <a:gdLst>
              <a:gd name="connsiteX0" fmla="*/ 226011 w 468941"/>
              <a:gd name="connsiteY0" fmla="*/ 36825 h 415072"/>
              <a:gd name="connsiteX1" fmla="*/ 219152 w 468941"/>
              <a:gd name="connsiteY1" fmla="*/ 36983 h 415072"/>
              <a:gd name="connsiteX2" fmla="*/ 212411 w 468941"/>
              <a:gd name="connsiteY2" fmla="*/ 37259 h 415072"/>
              <a:gd name="connsiteX3" fmla="*/ 205671 w 468941"/>
              <a:gd name="connsiteY3" fmla="*/ 37536 h 415072"/>
              <a:gd name="connsiteX4" fmla="*/ 199227 w 468941"/>
              <a:gd name="connsiteY4" fmla="*/ 38129 h 415072"/>
              <a:gd name="connsiteX5" fmla="*/ 192783 w 468941"/>
              <a:gd name="connsiteY5" fmla="*/ 38702 h 415072"/>
              <a:gd name="connsiteX6" fmla="*/ 186616 w 468941"/>
              <a:gd name="connsiteY6" fmla="*/ 39552 h 415072"/>
              <a:gd name="connsiteX7" fmla="*/ 180587 w 468941"/>
              <a:gd name="connsiteY7" fmla="*/ 40719 h 415072"/>
              <a:gd name="connsiteX8" fmla="*/ 174578 w 468941"/>
              <a:gd name="connsiteY8" fmla="*/ 42142 h 415072"/>
              <a:gd name="connsiteX9" fmla="*/ 168549 w 468941"/>
              <a:gd name="connsiteY9" fmla="*/ 43861 h 415072"/>
              <a:gd name="connsiteX10" fmla="*/ 162679 w 468941"/>
              <a:gd name="connsiteY10" fmla="*/ 45858 h 415072"/>
              <a:gd name="connsiteX11" fmla="*/ 156946 w 468941"/>
              <a:gd name="connsiteY11" fmla="*/ 48151 h 415072"/>
              <a:gd name="connsiteX12" fmla="*/ 151214 w 468941"/>
              <a:gd name="connsiteY12" fmla="*/ 50582 h 415072"/>
              <a:gd name="connsiteX13" fmla="*/ 145482 w 468941"/>
              <a:gd name="connsiteY13" fmla="*/ 53468 h 415072"/>
              <a:gd name="connsiteX14" fmla="*/ 140026 w 468941"/>
              <a:gd name="connsiteY14" fmla="*/ 56334 h 415072"/>
              <a:gd name="connsiteX15" fmla="*/ 134590 w 468941"/>
              <a:gd name="connsiteY15" fmla="*/ 59477 h 415072"/>
              <a:gd name="connsiteX16" fmla="*/ 129273 w 468941"/>
              <a:gd name="connsiteY16" fmla="*/ 62778 h 415072"/>
              <a:gd name="connsiteX17" fmla="*/ 123976 w 468941"/>
              <a:gd name="connsiteY17" fmla="*/ 66375 h 415072"/>
              <a:gd name="connsiteX18" fmla="*/ 118955 w 468941"/>
              <a:gd name="connsiteY18" fmla="*/ 69933 h 415072"/>
              <a:gd name="connsiteX19" fmla="*/ 114092 w 468941"/>
              <a:gd name="connsiteY19" fmla="*/ 73669 h 415072"/>
              <a:gd name="connsiteX20" fmla="*/ 109368 w 468941"/>
              <a:gd name="connsiteY20" fmla="*/ 77543 h 415072"/>
              <a:gd name="connsiteX21" fmla="*/ 104782 w 468941"/>
              <a:gd name="connsiteY21" fmla="*/ 81417 h 415072"/>
              <a:gd name="connsiteX22" fmla="*/ 99327 w 468941"/>
              <a:gd name="connsiteY22" fmla="*/ 86438 h 415072"/>
              <a:gd name="connsiteX23" fmla="*/ 94168 w 468941"/>
              <a:gd name="connsiteY23" fmla="*/ 91459 h 415072"/>
              <a:gd name="connsiteX24" fmla="*/ 89147 w 468941"/>
              <a:gd name="connsiteY24" fmla="*/ 96756 h 415072"/>
              <a:gd name="connsiteX25" fmla="*/ 84284 w 468941"/>
              <a:gd name="connsiteY25" fmla="*/ 102192 h 415072"/>
              <a:gd name="connsiteX26" fmla="*/ 79699 w 468941"/>
              <a:gd name="connsiteY26" fmla="*/ 107786 h 415072"/>
              <a:gd name="connsiteX27" fmla="*/ 75251 w 468941"/>
              <a:gd name="connsiteY27" fmla="*/ 113656 h 415072"/>
              <a:gd name="connsiteX28" fmla="*/ 71100 w 468941"/>
              <a:gd name="connsiteY28" fmla="*/ 119547 h 415072"/>
              <a:gd name="connsiteX29" fmla="*/ 67088 w 468941"/>
              <a:gd name="connsiteY29" fmla="*/ 125694 h 415072"/>
              <a:gd name="connsiteX30" fmla="*/ 63490 w 468941"/>
              <a:gd name="connsiteY30" fmla="*/ 131881 h 415072"/>
              <a:gd name="connsiteX31" fmla="*/ 59912 w 468941"/>
              <a:gd name="connsiteY31" fmla="*/ 138324 h 415072"/>
              <a:gd name="connsiteX32" fmla="*/ 56750 w 468941"/>
              <a:gd name="connsiteY32" fmla="*/ 144768 h 415072"/>
              <a:gd name="connsiteX33" fmla="*/ 53903 w 468941"/>
              <a:gd name="connsiteY33" fmla="*/ 151370 h 415072"/>
              <a:gd name="connsiteX34" fmla="*/ 51176 w 468941"/>
              <a:gd name="connsiteY34" fmla="*/ 158229 h 415072"/>
              <a:gd name="connsiteX35" fmla="*/ 48883 w 468941"/>
              <a:gd name="connsiteY35" fmla="*/ 165128 h 415072"/>
              <a:gd name="connsiteX36" fmla="*/ 46728 w 468941"/>
              <a:gd name="connsiteY36" fmla="*/ 172006 h 415072"/>
              <a:gd name="connsiteX37" fmla="*/ 45008 w 468941"/>
              <a:gd name="connsiteY37" fmla="*/ 179162 h 415072"/>
              <a:gd name="connsiteX38" fmla="*/ 44139 w 468941"/>
              <a:gd name="connsiteY38" fmla="*/ 182897 h 415072"/>
              <a:gd name="connsiteX39" fmla="*/ 43427 w 468941"/>
              <a:gd name="connsiteY39" fmla="*/ 186614 h 415072"/>
              <a:gd name="connsiteX40" fmla="*/ 42874 w 468941"/>
              <a:gd name="connsiteY40" fmla="*/ 190349 h 415072"/>
              <a:gd name="connsiteX41" fmla="*/ 42281 w 468941"/>
              <a:gd name="connsiteY41" fmla="*/ 194224 h 415072"/>
              <a:gd name="connsiteX42" fmla="*/ 41866 w 468941"/>
              <a:gd name="connsiteY42" fmla="*/ 197940 h 415072"/>
              <a:gd name="connsiteX43" fmla="*/ 41411 w 468941"/>
              <a:gd name="connsiteY43" fmla="*/ 201814 h 415072"/>
              <a:gd name="connsiteX44" fmla="*/ 41134 w 468941"/>
              <a:gd name="connsiteY44" fmla="*/ 205530 h 415072"/>
              <a:gd name="connsiteX45" fmla="*/ 40996 w 468941"/>
              <a:gd name="connsiteY45" fmla="*/ 209404 h 415072"/>
              <a:gd name="connsiteX46" fmla="*/ 40857 w 468941"/>
              <a:gd name="connsiteY46" fmla="*/ 213120 h 415072"/>
              <a:gd name="connsiteX47" fmla="*/ 40857 w 468941"/>
              <a:gd name="connsiteY47" fmla="*/ 216975 h 415072"/>
              <a:gd name="connsiteX48" fmla="*/ 40857 w 468941"/>
              <a:gd name="connsiteY48" fmla="*/ 220849 h 415072"/>
              <a:gd name="connsiteX49" fmla="*/ 40996 w 468941"/>
              <a:gd name="connsiteY49" fmla="*/ 224585 h 415072"/>
              <a:gd name="connsiteX50" fmla="*/ 41292 w 468941"/>
              <a:gd name="connsiteY50" fmla="*/ 228459 h 415072"/>
              <a:gd name="connsiteX51" fmla="*/ 41569 w 468941"/>
              <a:gd name="connsiteY51" fmla="*/ 232313 h 415072"/>
              <a:gd name="connsiteX52" fmla="*/ 42004 w 468941"/>
              <a:gd name="connsiteY52" fmla="*/ 236049 h 415072"/>
              <a:gd name="connsiteX53" fmla="*/ 42577 w 468941"/>
              <a:gd name="connsiteY53" fmla="*/ 239923 h 415072"/>
              <a:gd name="connsiteX54" fmla="*/ 43150 w 468941"/>
              <a:gd name="connsiteY54" fmla="*/ 243639 h 415072"/>
              <a:gd name="connsiteX55" fmla="*/ 43724 w 468941"/>
              <a:gd name="connsiteY55" fmla="*/ 247375 h 415072"/>
              <a:gd name="connsiteX56" fmla="*/ 44593 w 468941"/>
              <a:gd name="connsiteY56" fmla="*/ 251091 h 415072"/>
              <a:gd name="connsiteX57" fmla="*/ 45423 w 468941"/>
              <a:gd name="connsiteY57" fmla="*/ 254827 h 415072"/>
              <a:gd name="connsiteX58" fmla="*/ 46293 w 468941"/>
              <a:gd name="connsiteY58" fmla="*/ 258563 h 415072"/>
              <a:gd name="connsiteX59" fmla="*/ 47301 w 468941"/>
              <a:gd name="connsiteY59" fmla="*/ 262279 h 415072"/>
              <a:gd name="connsiteX60" fmla="*/ 48448 w 468941"/>
              <a:gd name="connsiteY60" fmla="*/ 265876 h 415072"/>
              <a:gd name="connsiteX61" fmla="*/ 49733 w 468941"/>
              <a:gd name="connsiteY61" fmla="*/ 269434 h 415072"/>
              <a:gd name="connsiteX62" fmla="*/ 51037 w 468941"/>
              <a:gd name="connsiteY62" fmla="*/ 273032 h 415072"/>
              <a:gd name="connsiteX63" fmla="*/ 52322 w 468941"/>
              <a:gd name="connsiteY63" fmla="*/ 276609 h 415072"/>
              <a:gd name="connsiteX64" fmla="*/ 53903 w 468941"/>
              <a:gd name="connsiteY64" fmla="*/ 280187 h 415072"/>
              <a:gd name="connsiteX65" fmla="*/ 55465 w 468941"/>
              <a:gd name="connsiteY65" fmla="*/ 283646 h 415072"/>
              <a:gd name="connsiteX66" fmla="*/ 57046 w 468941"/>
              <a:gd name="connsiteY66" fmla="*/ 287066 h 415072"/>
              <a:gd name="connsiteX67" fmla="*/ 58766 w 468941"/>
              <a:gd name="connsiteY67" fmla="*/ 290505 h 415072"/>
              <a:gd name="connsiteX68" fmla="*/ 60644 w 468941"/>
              <a:gd name="connsiteY68" fmla="*/ 293806 h 415072"/>
              <a:gd name="connsiteX69" fmla="*/ 62640 w 468941"/>
              <a:gd name="connsiteY69" fmla="*/ 297107 h 415072"/>
              <a:gd name="connsiteX70" fmla="*/ 64498 w 468941"/>
              <a:gd name="connsiteY70" fmla="*/ 300112 h 415072"/>
              <a:gd name="connsiteX71" fmla="*/ 66356 w 468941"/>
              <a:gd name="connsiteY71" fmla="*/ 303136 h 415072"/>
              <a:gd name="connsiteX72" fmla="*/ 68511 w 468941"/>
              <a:gd name="connsiteY72" fmla="*/ 306002 h 415072"/>
              <a:gd name="connsiteX73" fmla="*/ 70507 w 468941"/>
              <a:gd name="connsiteY73" fmla="*/ 308868 h 415072"/>
              <a:gd name="connsiteX74" fmla="*/ 74974 w 468941"/>
              <a:gd name="connsiteY74" fmla="*/ 314462 h 415072"/>
              <a:gd name="connsiteX75" fmla="*/ 79541 w 468941"/>
              <a:gd name="connsiteY75" fmla="*/ 319898 h 415072"/>
              <a:gd name="connsiteX76" fmla="*/ 84423 w 468941"/>
              <a:gd name="connsiteY76" fmla="*/ 325057 h 415072"/>
              <a:gd name="connsiteX77" fmla="*/ 89582 w 468941"/>
              <a:gd name="connsiteY77" fmla="*/ 329919 h 415072"/>
              <a:gd name="connsiteX78" fmla="*/ 94879 w 468941"/>
              <a:gd name="connsiteY78" fmla="*/ 334663 h 415072"/>
              <a:gd name="connsiteX79" fmla="*/ 100473 w 468941"/>
              <a:gd name="connsiteY79" fmla="*/ 339110 h 415072"/>
              <a:gd name="connsiteX80" fmla="*/ 106206 w 468941"/>
              <a:gd name="connsiteY80" fmla="*/ 343419 h 415072"/>
              <a:gd name="connsiteX81" fmla="*/ 112096 w 468941"/>
              <a:gd name="connsiteY81" fmla="*/ 347432 h 415072"/>
              <a:gd name="connsiteX82" fmla="*/ 118243 w 468941"/>
              <a:gd name="connsiteY82" fmla="*/ 351148 h 415072"/>
              <a:gd name="connsiteX83" fmla="*/ 124411 w 468941"/>
              <a:gd name="connsiteY83" fmla="*/ 354587 h 415072"/>
              <a:gd name="connsiteX84" fmla="*/ 130716 w 468941"/>
              <a:gd name="connsiteY84" fmla="*/ 357888 h 415072"/>
              <a:gd name="connsiteX85" fmla="*/ 137180 w 468941"/>
              <a:gd name="connsiteY85" fmla="*/ 360755 h 415072"/>
              <a:gd name="connsiteX86" fmla="*/ 143742 w 468941"/>
              <a:gd name="connsiteY86" fmla="*/ 363482 h 415072"/>
              <a:gd name="connsiteX87" fmla="*/ 150502 w 468941"/>
              <a:gd name="connsiteY87" fmla="*/ 365914 h 415072"/>
              <a:gd name="connsiteX88" fmla="*/ 154357 w 468941"/>
              <a:gd name="connsiteY88" fmla="*/ 367198 h 415072"/>
              <a:gd name="connsiteX89" fmla="*/ 158369 w 468941"/>
              <a:gd name="connsiteY89" fmla="*/ 368503 h 415072"/>
              <a:gd name="connsiteX90" fmla="*/ 162263 w 468941"/>
              <a:gd name="connsiteY90" fmla="*/ 369630 h 415072"/>
              <a:gd name="connsiteX91" fmla="*/ 166276 w 468941"/>
              <a:gd name="connsiteY91" fmla="*/ 370638 h 415072"/>
              <a:gd name="connsiteX92" fmla="*/ 170289 w 468941"/>
              <a:gd name="connsiteY92" fmla="*/ 371507 h 415072"/>
              <a:gd name="connsiteX93" fmla="*/ 174301 w 468941"/>
              <a:gd name="connsiteY93" fmla="*/ 372357 h 415072"/>
              <a:gd name="connsiteX94" fmla="*/ 178314 w 468941"/>
              <a:gd name="connsiteY94" fmla="*/ 373069 h 415072"/>
              <a:gd name="connsiteX95" fmla="*/ 182326 w 468941"/>
              <a:gd name="connsiteY95" fmla="*/ 373800 h 415072"/>
              <a:gd name="connsiteX96" fmla="*/ 190352 w 468941"/>
              <a:gd name="connsiteY96" fmla="*/ 374947 h 415072"/>
              <a:gd name="connsiteX97" fmla="*/ 198515 w 468941"/>
              <a:gd name="connsiteY97" fmla="*/ 375658 h 415072"/>
              <a:gd name="connsiteX98" fmla="*/ 206679 w 468941"/>
              <a:gd name="connsiteY98" fmla="*/ 376073 h 415072"/>
              <a:gd name="connsiteX99" fmla="*/ 214842 w 468941"/>
              <a:gd name="connsiteY99" fmla="*/ 376232 h 415072"/>
              <a:gd name="connsiteX100" fmla="*/ 223006 w 468941"/>
              <a:gd name="connsiteY100" fmla="*/ 376073 h 415072"/>
              <a:gd name="connsiteX101" fmla="*/ 231189 w 468941"/>
              <a:gd name="connsiteY101" fmla="*/ 375520 h 415072"/>
              <a:gd name="connsiteX102" fmla="*/ 239333 w 468941"/>
              <a:gd name="connsiteY102" fmla="*/ 374789 h 415072"/>
              <a:gd name="connsiteX103" fmla="*/ 247517 w 468941"/>
              <a:gd name="connsiteY103" fmla="*/ 373642 h 415072"/>
              <a:gd name="connsiteX104" fmla="*/ 255542 w 468941"/>
              <a:gd name="connsiteY104" fmla="*/ 372357 h 415072"/>
              <a:gd name="connsiteX105" fmla="*/ 263567 w 468941"/>
              <a:gd name="connsiteY105" fmla="*/ 370638 h 415072"/>
              <a:gd name="connsiteX106" fmla="*/ 271592 w 468941"/>
              <a:gd name="connsiteY106" fmla="*/ 368780 h 415072"/>
              <a:gd name="connsiteX107" fmla="*/ 279459 w 468941"/>
              <a:gd name="connsiteY107" fmla="*/ 366625 h 415072"/>
              <a:gd name="connsiteX108" fmla="*/ 286358 w 468941"/>
              <a:gd name="connsiteY108" fmla="*/ 364490 h 415072"/>
              <a:gd name="connsiteX109" fmla="*/ 293078 w 468941"/>
              <a:gd name="connsiteY109" fmla="*/ 362178 h 415072"/>
              <a:gd name="connsiteX110" fmla="*/ 299819 w 468941"/>
              <a:gd name="connsiteY110" fmla="*/ 359746 h 415072"/>
              <a:gd name="connsiteX111" fmla="*/ 306421 w 468941"/>
              <a:gd name="connsiteY111" fmla="*/ 357019 h 415072"/>
              <a:gd name="connsiteX112" fmla="*/ 313003 w 468941"/>
              <a:gd name="connsiteY112" fmla="*/ 354153 h 415072"/>
              <a:gd name="connsiteX113" fmla="*/ 319585 w 468941"/>
              <a:gd name="connsiteY113" fmla="*/ 350990 h 415072"/>
              <a:gd name="connsiteX114" fmla="*/ 325891 w 468941"/>
              <a:gd name="connsiteY114" fmla="*/ 347709 h 415072"/>
              <a:gd name="connsiteX115" fmla="*/ 332216 w 468941"/>
              <a:gd name="connsiteY115" fmla="*/ 344269 h 415072"/>
              <a:gd name="connsiteX116" fmla="*/ 338364 w 468941"/>
              <a:gd name="connsiteY116" fmla="*/ 340672 h 415072"/>
              <a:gd name="connsiteX117" fmla="*/ 344531 w 468941"/>
              <a:gd name="connsiteY117" fmla="*/ 336818 h 415072"/>
              <a:gd name="connsiteX118" fmla="*/ 350421 w 468941"/>
              <a:gd name="connsiteY118" fmla="*/ 332805 h 415072"/>
              <a:gd name="connsiteX119" fmla="*/ 356292 w 468941"/>
              <a:gd name="connsiteY119" fmla="*/ 328496 h 415072"/>
              <a:gd name="connsiteX120" fmla="*/ 361886 w 468941"/>
              <a:gd name="connsiteY120" fmla="*/ 324068 h 415072"/>
              <a:gd name="connsiteX121" fmla="*/ 367460 w 468941"/>
              <a:gd name="connsiteY121" fmla="*/ 319463 h 415072"/>
              <a:gd name="connsiteX122" fmla="*/ 372757 w 468941"/>
              <a:gd name="connsiteY122" fmla="*/ 314739 h 415072"/>
              <a:gd name="connsiteX123" fmla="*/ 377936 w 468941"/>
              <a:gd name="connsiteY123" fmla="*/ 309718 h 415072"/>
              <a:gd name="connsiteX124" fmla="*/ 382660 w 468941"/>
              <a:gd name="connsiteY124" fmla="*/ 304836 h 415072"/>
              <a:gd name="connsiteX125" fmla="*/ 387108 w 468941"/>
              <a:gd name="connsiteY125" fmla="*/ 299835 h 415072"/>
              <a:gd name="connsiteX126" fmla="*/ 391397 w 468941"/>
              <a:gd name="connsiteY126" fmla="*/ 294676 h 415072"/>
              <a:gd name="connsiteX127" fmla="*/ 395568 w 468941"/>
              <a:gd name="connsiteY127" fmla="*/ 289220 h 415072"/>
              <a:gd name="connsiteX128" fmla="*/ 399580 w 468941"/>
              <a:gd name="connsiteY128" fmla="*/ 283785 h 415072"/>
              <a:gd name="connsiteX129" fmla="*/ 403158 w 468941"/>
              <a:gd name="connsiteY129" fmla="*/ 278052 h 415072"/>
              <a:gd name="connsiteX130" fmla="*/ 406736 w 468941"/>
              <a:gd name="connsiteY130" fmla="*/ 272320 h 415072"/>
              <a:gd name="connsiteX131" fmla="*/ 409879 w 468941"/>
              <a:gd name="connsiteY131" fmla="*/ 266430 h 415072"/>
              <a:gd name="connsiteX132" fmla="*/ 412903 w 468941"/>
              <a:gd name="connsiteY132" fmla="*/ 260421 h 415072"/>
              <a:gd name="connsiteX133" fmla="*/ 415631 w 468941"/>
              <a:gd name="connsiteY133" fmla="*/ 254254 h 415072"/>
              <a:gd name="connsiteX134" fmla="*/ 418062 w 468941"/>
              <a:gd name="connsiteY134" fmla="*/ 247948 h 415072"/>
              <a:gd name="connsiteX135" fmla="*/ 420197 w 468941"/>
              <a:gd name="connsiteY135" fmla="*/ 241643 h 415072"/>
              <a:gd name="connsiteX136" fmla="*/ 421917 w 468941"/>
              <a:gd name="connsiteY136" fmla="*/ 235199 h 415072"/>
              <a:gd name="connsiteX137" fmla="*/ 423498 w 468941"/>
              <a:gd name="connsiteY137" fmla="*/ 228735 h 415072"/>
              <a:gd name="connsiteX138" fmla="*/ 424803 w 468941"/>
              <a:gd name="connsiteY138" fmla="*/ 222153 h 415072"/>
              <a:gd name="connsiteX139" fmla="*/ 425218 w 468941"/>
              <a:gd name="connsiteY139" fmla="*/ 218852 h 415072"/>
              <a:gd name="connsiteX140" fmla="*/ 425653 w 468941"/>
              <a:gd name="connsiteY140" fmla="*/ 215413 h 415072"/>
              <a:gd name="connsiteX141" fmla="*/ 426226 w 468941"/>
              <a:gd name="connsiteY141" fmla="*/ 208673 h 415072"/>
              <a:gd name="connsiteX142" fmla="*/ 426522 w 468941"/>
              <a:gd name="connsiteY142" fmla="*/ 201814 h 415072"/>
              <a:gd name="connsiteX143" fmla="*/ 426384 w 468941"/>
              <a:gd name="connsiteY143" fmla="*/ 195074 h 415072"/>
              <a:gd name="connsiteX144" fmla="*/ 426087 w 468941"/>
              <a:gd name="connsiteY144" fmla="*/ 188195 h 415072"/>
              <a:gd name="connsiteX145" fmla="*/ 425514 w 468941"/>
              <a:gd name="connsiteY145" fmla="*/ 181455 h 415072"/>
              <a:gd name="connsiteX146" fmla="*/ 424506 w 468941"/>
              <a:gd name="connsiteY146" fmla="*/ 174734 h 415072"/>
              <a:gd name="connsiteX147" fmla="*/ 423379 w 468941"/>
              <a:gd name="connsiteY147" fmla="*/ 168132 h 415072"/>
              <a:gd name="connsiteX148" fmla="*/ 421917 w 468941"/>
              <a:gd name="connsiteY148" fmla="*/ 161392 h 415072"/>
              <a:gd name="connsiteX149" fmla="*/ 420078 w 468941"/>
              <a:gd name="connsiteY149" fmla="*/ 154948 h 415072"/>
              <a:gd name="connsiteX150" fmla="*/ 418062 w 468941"/>
              <a:gd name="connsiteY150" fmla="*/ 148346 h 415072"/>
              <a:gd name="connsiteX151" fmla="*/ 415769 w 468941"/>
              <a:gd name="connsiteY151" fmla="*/ 142041 h 415072"/>
              <a:gd name="connsiteX152" fmla="*/ 413180 w 468941"/>
              <a:gd name="connsiteY152" fmla="*/ 135735 h 415072"/>
              <a:gd name="connsiteX153" fmla="*/ 410333 w 468941"/>
              <a:gd name="connsiteY153" fmla="*/ 129588 h 415072"/>
              <a:gd name="connsiteX154" fmla="*/ 407171 w 468941"/>
              <a:gd name="connsiteY154" fmla="*/ 123559 h 415072"/>
              <a:gd name="connsiteX155" fmla="*/ 403870 w 468941"/>
              <a:gd name="connsiteY155" fmla="*/ 117530 h 415072"/>
              <a:gd name="connsiteX156" fmla="*/ 400134 w 468941"/>
              <a:gd name="connsiteY156" fmla="*/ 111798 h 415072"/>
              <a:gd name="connsiteX157" fmla="*/ 397999 w 468941"/>
              <a:gd name="connsiteY157" fmla="*/ 108517 h 415072"/>
              <a:gd name="connsiteX158" fmla="*/ 395706 w 468941"/>
              <a:gd name="connsiteY158" fmla="*/ 105216 h 415072"/>
              <a:gd name="connsiteX159" fmla="*/ 393413 w 468941"/>
              <a:gd name="connsiteY159" fmla="*/ 102192 h 415072"/>
              <a:gd name="connsiteX160" fmla="*/ 390982 w 468941"/>
              <a:gd name="connsiteY160" fmla="*/ 99187 h 415072"/>
              <a:gd name="connsiteX161" fmla="*/ 388531 w 468941"/>
              <a:gd name="connsiteY161" fmla="*/ 96183 h 415072"/>
              <a:gd name="connsiteX162" fmla="*/ 385961 w 468941"/>
              <a:gd name="connsiteY162" fmla="*/ 93455 h 415072"/>
              <a:gd name="connsiteX163" fmla="*/ 383372 w 468941"/>
              <a:gd name="connsiteY163" fmla="*/ 90589 h 415072"/>
              <a:gd name="connsiteX164" fmla="*/ 380664 w 468941"/>
              <a:gd name="connsiteY164" fmla="*/ 88000 h 415072"/>
              <a:gd name="connsiteX165" fmla="*/ 378074 w 468941"/>
              <a:gd name="connsiteY165" fmla="*/ 85430 h 415072"/>
              <a:gd name="connsiteX166" fmla="*/ 375208 w 468941"/>
              <a:gd name="connsiteY166" fmla="*/ 82841 h 415072"/>
              <a:gd name="connsiteX167" fmla="*/ 372481 w 468941"/>
              <a:gd name="connsiteY167" fmla="*/ 80409 h 415072"/>
              <a:gd name="connsiteX168" fmla="*/ 369614 w 468941"/>
              <a:gd name="connsiteY168" fmla="*/ 78116 h 415072"/>
              <a:gd name="connsiteX169" fmla="*/ 366610 w 468941"/>
              <a:gd name="connsiteY169" fmla="*/ 75823 h 415072"/>
              <a:gd name="connsiteX170" fmla="*/ 363744 w 468941"/>
              <a:gd name="connsiteY170" fmla="*/ 73531 h 415072"/>
              <a:gd name="connsiteX171" fmla="*/ 360719 w 468941"/>
              <a:gd name="connsiteY171" fmla="*/ 71514 h 415072"/>
              <a:gd name="connsiteX172" fmla="*/ 357715 w 468941"/>
              <a:gd name="connsiteY172" fmla="*/ 69380 h 415072"/>
              <a:gd name="connsiteX173" fmla="*/ 351409 w 468941"/>
              <a:gd name="connsiteY173" fmla="*/ 65505 h 415072"/>
              <a:gd name="connsiteX174" fmla="*/ 345124 w 468941"/>
              <a:gd name="connsiteY174" fmla="*/ 61908 h 415072"/>
              <a:gd name="connsiteX175" fmla="*/ 338522 w 468941"/>
              <a:gd name="connsiteY175" fmla="*/ 58607 h 415072"/>
              <a:gd name="connsiteX176" fmla="*/ 331920 w 468941"/>
              <a:gd name="connsiteY176" fmla="*/ 55603 h 415072"/>
              <a:gd name="connsiteX177" fmla="*/ 325179 w 468941"/>
              <a:gd name="connsiteY177" fmla="*/ 52895 h 415072"/>
              <a:gd name="connsiteX178" fmla="*/ 318300 w 468941"/>
              <a:gd name="connsiteY178" fmla="*/ 50305 h 415072"/>
              <a:gd name="connsiteX179" fmla="*/ 311422 w 468941"/>
              <a:gd name="connsiteY179" fmla="*/ 48032 h 415072"/>
              <a:gd name="connsiteX180" fmla="*/ 304405 w 468941"/>
              <a:gd name="connsiteY180" fmla="*/ 46016 h 415072"/>
              <a:gd name="connsiteX181" fmla="*/ 297229 w 468941"/>
              <a:gd name="connsiteY181" fmla="*/ 44138 h 415072"/>
              <a:gd name="connsiteX182" fmla="*/ 290074 w 468941"/>
              <a:gd name="connsiteY182" fmla="*/ 42557 h 415072"/>
              <a:gd name="connsiteX183" fmla="*/ 282918 w 468941"/>
              <a:gd name="connsiteY183" fmla="*/ 41272 h 415072"/>
              <a:gd name="connsiteX184" fmla="*/ 275743 w 468941"/>
              <a:gd name="connsiteY184" fmla="*/ 40126 h 415072"/>
              <a:gd name="connsiteX185" fmla="*/ 268588 w 468941"/>
              <a:gd name="connsiteY185" fmla="*/ 39137 h 415072"/>
              <a:gd name="connsiteX186" fmla="*/ 261393 w 468941"/>
              <a:gd name="connsiteY186" fmla="*/ 38268 h 415072"/>
              <a:gd name="connsiteX187" fmla="*/ 254237 w 468941"/>
              <a:gd name="connsiteY187" fmla="*/ 37694 h 415072"/>
              <a:gd name="connsiteX188" fmla="*/ 247062 w 468941"/>
              <a:gd name="connsiteY188" fmla="*/ 37259 h 415072"/>
              <a:gd name="connsiteX189" fmla="*/ 240045 w 468941"/>
              <a:gd name="connsiteY189" fmla="*/ 36983 h 415072"/>
              <a:gd name="connsiteX190" fmla="*/ 233047 w 468941"/>
              <a:gd name="connsiteY190" fmla="*/ 36825 h 415072"/>
              <a:gd name="connsiteX191" fmla="*/ 237614 w 468941"/>
              <a:gd name="connsiteY191" fmla="*/ 0 h 415072"/>
              <a:gd name="connsiteX192" fmla="*/ 246350 w 468941"/>
              <a:gd name="connsiteY192" fmla="*/ 138 h 415072"/>
              <a:gd name="connsiteX193" fmla="*/ 254830 w 468941"/>
              <a:gd name="connsiteY193" fmla="*/ 415 h 415072"/>
              <a:gd name="connsiteX194" fmla="*/ 263409 w 468941"/>
              <a:gd name="connsiteY194" fmla="*/ 870 h 415072"/>
              <a:gd name="connsiteX195" fmla="*/ 271889 w 468941"/>
              <a:gd name="connsiteY195" fmla="*/ 1581 h 415072"/>
              <a:gd name="connsiteX196" fmla="*/ 280171 w 468941"/>
              <a:gd name="connsiteY196" fmla="*/ 2589 h 415072"/>
              <a:gd name="connsiteX197" fmla="*/ 288354 w 468941"/>
              <a:gd name="connsiteY197" fmla="*/ 3597 h 415072"/>
              <a:gd name="connsiteX198" fmla="*/ 296518 w 468941"/>
              <a:gd name="connsiteY198" fmla="*/ 4882 h 415072"/>
              <a:gd name="connsiteX199" fmla="*/ 304405 w 468941"/>
              <a:gd name="connsiteY199" fmla="*/ 6305 h 415072"/>
              <a:gd name="connsiteX200" fmla="*/ 312153 w 468941"/>
              <a:gd name="connsiteY200" fmla="*/ 7887 h 415072"/>
              <a:gd name="connsiteX201" fmla="*/ 319743 w 468941"/>
              <a:gd name="connsiteY201" fmla="*/ 9745 h 415072"/>
              <a:gd name="connsiteX202" fmla="*/ 327057 w 468941"/>
              <a:gd name="connsiteY202" fmla="*/ 11623 h 415072"/>
              <a:gd name="connsiteX203" fmla="*/ 334074 w 468941"/>
              <a:gd name="connsiteY203" fmla="*/ 13757 h 415072"/>
              <a:gd name="connsiteX204" fmla="*/ 340953 w 468941"/>
              <a:gd name="connsiteY204" fmla="*/ 15912 h 415072"/>
              <a:gd name="connsiteX205" fmla="*/ 347555 w 468941"/>
              <a:gd name="connsiteY205" fmla="*/ 18343 h 415072"/>
              <a:gd name="connsiteX206" fmla="*/ 353860 w 468941"/>
              <a:gd name="connsiteY206" fmla="*/ 20774 h 415072"/>
              <a:gd name="connsiteX207" fmla="*/ 359870 w 468941"/>
              <a:gd name="connsiteY207" fmla="*/ 23364 h 415072"/>
              <a:gd name="connsiteX208" fmla="*/ 363744 w 468941"/>
              <a:gd name="connsiteY208" fmla="*/ 25222 h 415072"/>
              <a:gd name="connsiteX209" fmla="*/ 367460 w 468941"/>
              <a:gd name="connsiteY209" fmla="*/ 27080 h 415072"/>
              <a:gd name="connsiteX210" fmla="*/ 371196 w 468941"/>
              <a:gd name="connsiteY210" fmla="*/ 29096 h 415072"/>
              <a:gd name="connsiteX211" fmla="*/ 374932 w 468941"/>
              <a:gd name="connsiteY211" fmla="*/ 31251 h 415072"/>
              <a:gd name="connsiteX212" fmla="*/ 378509 w 468941"/>
              <a:gd name="connsiteY212" fmla="*/ 33405 h 415072"/>
              <a:gd name="connsiteX213" fmla="*/ 382087 w 468941"/>
              <a:gd name="connsiteY213" fmla="*/ 35540 h 415072"/>
              <a:gd name="connsiteX214" fmla="*/ 385526 w 468941"/>
              <a:gd name="connsiteY214" fmla="*/ 37833 h 415072"/>
              <a:gd name="connsiteX215" fmla="*/ 389104 w 468941"/>
              <a:gd name="connsiteY215" fmla="*/ 40284 h 415072"/>
              <a:gd name="connsiteX216" fmla="*/ 392405 w 468941"/>
              <a:gd name="connsiteY216" fmla="*/ 42715 h 415072"/>
              <a:gd name="connsiteX217" fmla="*/ 395845 w 468941"/>
              <a:gd name="connsiteY217" fmla="*/ 45304 h 415072"/>
              <a:gd name="connsiteX218" fmla="*/ 399007 w 468941"/>
              <a:gd name="connsiteY218" fmla="*/ 48032 h 415072"/>
              <a:gd name="connsiteX219" fmla="*/ 402308 w 468941"/>
              <a:gd name="connsiteY219" fmla="*/ 50740 h 415072"/>
              <a:gd name="connsiteX220" fmla="*/ 405451 w 468941"/>
              <a:gd name="connsiteY220" fmla="*/ 53468 h 415072"/>
              <a:gd name="connsiteX221" fmla="*/ 408456 w 468941"/>
              <a:gd name="connsiteY221" fmla="*/ 56334 h 415072"/>
              <a:gd name="connsiteX222" fmla="*/ 411618 w 468941"/>
              <a:gd name="connsiteY222" fmla="*/ 59200 h 415072"/>
              <a:gd name="connsiteX223" fmla="*/ 414484 w 468941"/>
              <a:gd name="connsiteY223" fmla="*/ 62205 h 415072"/>
              <a:gd name="connsiteX224" fmla="*/ 417351 w 468941"/>
              <a:gd name="connsiteY224" fmla="*/ 65209 h 415072"/>
              <a:gd name="connsiteX225" fmla="*/ 420197 w 468941"/>
              <a:gd name="connsiteY225" fmla="*/ 68372 h 415072"/>
              <a:gd name="connsiteX226" fmla="*/ 422925 w 468941"/>
              <a:gd name="connsiteY226" fmla="*/ 71514 h 415072"/>
              <a:gd name="connsiteX227" fmla="*/ 425653 w 468941"/>
              <a:gd name="connsiteY227" fmla="*/ 74815 h 415072"/>
              <a:gd name="connsiteX228" fmla="*/ 428242 w 468941"/>
              <a:gd name="connsiteY228" fmla="*/ 78116 h 415072"/>
              <a:gd name="connsiteX229" fmla="*/ 430812 w 468941"/>
              <a:gd name="connsiteY229" fmla="*/ 81417 h 415072"/>
              <a:gd name="connsiteX230" fmla="*/ 433243 w 468941"/>
              <a:gd name="connsiteY230" fmla="*/ 84857 h 415072"/>
              <a:gd name="connsiteX231" fmla="*/ 435694 w 468941"/>
              <a:gd name="connsiteY231" fmla="*/ 88296 h 415072"/>
              <a:gd name="connsiteX232" fmla="*/ 437967 w 468941"/>
              <a:gd name="connsiteY232" fmla="*/ 91874 h 415072"/>
              <a:gd name="connsiteX233" fmla="*/ 440141 w 468941"/>
              <a:gd name="connsiteY233" fmla="*/ 95471 h 415072"/>
              <a:gd name="connsiteX234" fmla="*/ 442276 w 468941"/>
              <a:gd name="connsiteY234" fmla="*/ 99029 h 415072"/>
              <a:gd name="connsiteX235" fmla="*/ 444431 w 468941"/>
              <a:gd name="connsiteY235" fmla="*/ 102765 h 415072"/>
              <a:gd name="connsiteX236" fmla="*/ 446447 w 468941"/>
              <a:gd name="connsiteY236" fmla="*/ 106501 h 415072"/>
              <a:gd name="connsiteX237" fmla="*/ 448305 w 468941"/>
              <a:gd name="connsiteY237" fmla="*/ 110237 h 415072"/>
              <a:gd name="connsiteX238" fmla="*/ 450163 w 468941"/>
              <a:gd name="connsiteY238" fmla="*/ 114091 h 415072"/>
              <a:gd name="connsiteX239" fmla="*/ 451883 w 468941"/>
              <a:gd name="connsiteY239" fmla="*/ 117827 h 415072"/>
              <a:gd name="connsiteX240" fmla="*/ 455026 w 468941"/>
              <a:gd name="connsiteY240" fmla="*/ 125694 h 415072"/>
              <a:gd name="connsiteX241" fmla="*/ 457912 w 468941"/>
              <a:gd name="connsiteY241" fmla="*/ 133600 h 415072"/>
              <a:gd name="connsiteX242" fmla="*/ 460481 w 468941"/>
              <a:gd name="connsiteY242" fmla="*/ 141467 h 415072"/>
              <a:gd name="connsiteX243" fmla="*/ 461628 w 468941"/>
              <a:gd name="connsiteY243" fmla="*/ 145638 h 415072"/>
              <a:gd name="connsiteX244" fmla="*/ 462794 w 468941"/>
              <a:gd name="connsiteY244" fmla="*/ 149651 h 415072"/>
              <a:gd name="connsiteX245" fmla="*/ 463782 w 468941"/>
              <a:gd name="connsiteY245" fmla="*/ 153801 h 415072"/>
              <a:gd name="connsiteX246" fmla="*/ 464632 w 468941"/>
              <a:gd name="connsiteY246" fmla="*/ 157814 h 415072"/>
              <a:gd name="connsiteX247" fmla="*/ 465502 w 468941"/>
              <a:gd name="connsiteY247" fmla="*/ 161965 h 415072"/>
              <a:gd name="connsiteX248" fmla="*/ 466213 w 468941"/>
              <a:gd name="connsiteY248" fmla="*/ 166116 h 415072"/>
              <a:gd name="connsiteX249" fmla="*/ 466925 w 468941"/>
              <a:gd name="connsiteY249" fmla="*/ 170287 h 415072"/>
              <a:gd name="connsiteX250" fmla="*/ 467518 w 468941"/>
              <a:gd name="connsiteY250" fmla="*/ 174437 h 415072"/>
              <a:gd name="connsiteX251" fmla="*/ 467933 w 468941"/>
              <a:gd name="connsiteY251" fmla="*/ 178588 h 415072"/>
              <a:gd name="connsiteX252" fmla="*/ 468368 w 468941"/>
              <a:gd name="connsiteY252" fmla="*/ 182759 h 415072"/>
              <a:gd name="connsiteX253" fmla="*/ 468645 w 468941"/>
              <a:gd name="connsiteY253" fmla="*/ 186910 h 415072"/>
              <a:gd name="connsiteX254" fmla="*/ 468803 w 468941"/>
              <a:gd name="connsiteY254" fmla="*/ 191061 h 415072"/>
              <a:gd name="connsiteX255" fmla="*/ 468941 w 468941"/>
              <a:gd name="connsiteY255" fmla="*/ 195370 h 415072"/>
              <a:gd name="connsiteX256" fmla="*/ 468941 w 468941"/>
              <a:gd name="connsiteY256" fmla="*/ 199521 h 415072"/>
              <a:gd name="connsiteX257" fmla="*/ 468803 w 468941"/>
              <a:gd name="connsiteY257" fmla="*/ 203672 h 415072"/>
              <a:gd name="connsiteX258" fmla="*/ 468645 w 468941"/>
              <a:gd name="connsiteY258" fmla="*/ 207823 h 415072"/>
              <a:gd name="connsiteX259" fmla="*/ 468368 w 468941"/>
              <a:gd name="connsiteY259" fmla="*/ 212112 h 415072"/>
              <a:gd name="connsiteX260" fmla="*/ 468072 w 468941"/>
              <a:gd name="connsiteY260" fmla="*/ 216263 h 415072"/>
              <a:gd name="connsiteX261" fmla="*/ 467518 w 468941"/>
              <a:gd name="connsiteY261" fmla="*/ 220434 h 415072"/>
              <a:gd name="connsiteX262" fmla="*/ 467063 w 468941"/>
              <a:gd name="connsiteY262" fmla="*/ 224585 h 415072"/>
              <a:gd name="connsiteX263" fmla="*/ 466352 w 468941"/>
              <a:gd name="connsiteY263" fmla="*/ 228735 h 415072"/>
              <a:gd name="connsiteX264" fmla="*/ 465640 w 468941"/>
              <a:gd name="connsiteY264" fmla="*/ 232906 h 415072"/>
              <a:gd name="connsiteX265" fmla="*/ 464790 w 468941"/>
              <a:gd name="connsiteY265" fmla="*/ 236919 h 415072"/>
              <a:gd name="connsiteX266" fmla="*/ 463782 w 468941"/>
              <a:gd name="connsiteY266" fmla="*/ 241050 h 415072"/>
              <a:gd name="connsiteX267" fmla="*/ 462794 w 468941"/>
              <a:gd name="connsiteY267" fmla="*/ 245062 h 415072"/>
              <a:gd name="connsiteX268" fmla="*/ 461628 w 468941"/>
              <a:gd name="connsiteY268" fmla="*/ 249233 h 415072"/>
              <a:gd name="connsiteX269" fmla="*/ 460343 w 468941"/>
              <a:gd name="connsiteY269" fmla="*/ 253246 h 415072"/>
              <a:gd name="connsiteX270" fmla="*/ 458900 w 468941"/>
              <a:gd name="connsiteY270" fmla="*/ 257258 h 415072"/>
              <a:gd name="connsiteX271" fmla="*/ 457477 w 468941"/>
              <a:gd name="connsiteY271" fmla="*/ 261271 h 415072"/>
              <a:gd name="connsiteX272" fmla="*/ 456034 w 468941"/>
              <a:gd name="connsiteY272" fmla="*/ 265283 h 415072"/>
              <a:gd name="connsiteX273" fmla="*/ 454314 w 468941"/>
              <a:gd name="connsiteY273" fmla="*/ 269158 h 415072"/>
              <a:gd name="connsiteX274" fmla="*/ 452594 w 468941"/>
              <a:gd name="connsiteY274" fmla="*/ 273032 h 415072"/>
              <a:gd name="connsiteX275" fmla="*/ 450875 w 468941"/>
              <a:gd name="connsiteY275" fmla="*/ 276906 h 415072"/>
              <a:gd name="connsiteX276" fmla="*/ 449017 w 468941"/>
              <a:gd name="connsiteY276" fmla="*/ 280622 h 415072"/>
              <a:gd name="connsiteX277" fmla="*/ 447000 w 468941"/>
              <a:gd name="connsiteY277" fmla="*/ 284358 h 415072"/>
              <a:gd name="connsiteX278" fmla="*/ 445004 w 468941"/>
              <a:gd name="connsiteY278" fmla="*/ 288074 h 415072"/>
              <a:gd name="connsiteX279" fmla="*/ 442849 w 468941"/>
              <a:gd name="connsiteY279" fmla="*/ 291671 h 415072"/>
              <a:gd name="connsiteX280" fmla="*/ 440715 w 468941"/>
              <a:gd name="connsiteY280" fmla="*/ 295249 h 415072"/>
              <a:gd name="connsiteX281" fmla="*/ 436129 w 468941"/>
              <a:gd name="connsiteY281" fmla="*/ 302266 h 415072"/>
              <a:gd name="connsiteX282" fmla="*/ 431108 w 468941"/>
              <a:gd name="connsiteY282" fmla="*/ 309145 h 415072"/>
              <a:gd name="connsiteX283" fmla="*/ 426087 w 468941"/>
              <a:gd name="connsiteY283" fmla="*/ 315885 h 415072"/>
              <a:gd name="connsiteX284" fmla="*/ 420652 w 468941"/>
              <a:gd name="connsiteY284" fmla="*/ 322329 h 415072"/>
              <a:gd name="connsiteX285" fmla="*/ 414900 w 468941"/>
              <a:gd name="connsiteY285" fmla="*/ 328634 h 415072"/>
              <a:gd name="connsiteX286" fmla="*/ 409029 w 468941"/>
              <a:gd name="connsiteY286" fmla="*/ 334663 h 415072"/>
              <a:gd name="connsiteX287" fmla="*/ 403020 w 468941"/>
              <a:gd name="connsiteY287" fmla="*/ 340534 h 415072"/>
              <a:gd name="connsiteX288" fmla="*/ 396714 w 468941"/>
              <a:gd name="connsiteY288" fmla="*/ 346266 h 415072"/>
              <a:gd name="connsiteX289" fmla="*/ 390270 w 468941"/>
              <a:gd name="connsiteY289" fmla="*/ 351721 h 415072"/>
              <a:gd name="connsiteX290" fmla="*/ 383668 w 468941"/>
              <a:gd name="connsiteY290" fmla="*/ 357019 h 415072"/>
              <a:gd name="connsiteX291" fmla="*/ 376355 w 468941"/>
              <a:gd name="connsiteY291" fmla="*/ 362474 h 415072"/>
              <a:gd name="connsiteX292" fmla="*/ 368745 w 468941"/>
              <a:gd name="connsiteY292" fmla="*/ 367633 h 415072"/>
              <a:gd name="connsiteX293" fmla="*/ 361174 w 468941"/>
              <a:gd name="connsiteY293" fmla="*/ 372515 h 415072"/>
              <a:gd name="connsiteX294" fmla="*/ 353267 w 468941"/>
              <a:gd name="connsiteY294" fmla="*/ 377081 h 415072"/>
              <a:gd name="connsiteX295" fmla="*/ 345242 w 468941"/>
              <a:gd name="connsiteY295" fmla="*/ 381549 h 415072"/>
              <a:gd name="connsiteX296" fmla="*/ 337098 w 468941"/>
              <a:gd name="connsiteY296" fmla="*/ 385680 h 415072"/>
              <a:gd name="connsiteX297" fmla="*/ 328777 w 468941"/>
              <a:gd name="connsiteY297" fmla="*/ 389574 h 415072"/>
              <a:gd name="connsiteX298" fmla="*/ 320317 w 468941"/>
              <a:gd name="connsiteY298" fmla="*/ 393132 h 415072"/>
              <a:gd name="connsiteX299" fmla="*/ 311857 w 468941"/>
              <a:gd name="connsiteY299" fmla="*/ 396591 h 415072"/>
              <a:gd name="connsiteX300" fmla="*/ 303258 w 468941"/>
              <a:gd name="connsiteY300" fmla="*/ 399595 h 415072"/>
              <a:gd name="connsiteX301" fmla="*/ 294502 w 468941"/>
              <a:gd name="connsiteY301" fmla="*/ 402461 h 415072"/>
              <a:gd name="connsiteX302" fmla="*/ 285626 w 468941"/>
              <a:gd name="connsiteY302" fmla="*/ 405031 h 415072"/>
              <a:gd name="connsiteX303" fmla="*/ 276890 w 468941"/>
              <a:gd name="connsiteY303" fmla="*/ 407186 h 415072"/>
              <a:gd name="connsiteX304" fmla="*/ 267856 w 468941"/>
              <a:gd name="connsiteY304" fmla="*/ 409182 h 415072"/>
              <a:gd name="connsiteX305" fmla="*/ 258981 w 468941"/>
              <a:gd name="connsiteY305" fmla="*/ 410921 h 415072"/>
              <a:gd name="connsiteX306" fmla="*/ 249948 w 468941"/>
              <a:gd name="connsiteY306" fmla="*/ 412345 h 415072"/>
              <a:gd name="connsiteX307" fmla="*/ 240341 w 468941"/>
              <a:gd name="connsiteY307" fmla="*/ 413491 h 415072"/>
              <a:gd name="connsiteX308" fmla="*/ 230755 w 468941"/>
              <a:gd name="connsiteY308" fmla="*/ 414361 h 415072"/>
              <a:gd name="connsiteX309" fmla="*/ 225892 w 468941"/>
              <a:gd name="connsiteY309" fmla="*/ 414657 h 415072"/>
              <a:gd name="connsiteX310" fmla="*/ 221010 w 468941"/>
              <a:gd name="connsiteY310" fmla="*/ 414934 h 415072"/>
              <a:gd name="connsiteX311" fmla="*/ 216266 w 468941"/>
              <a:gd name="connsiteY311" fmla="*/ 415072 h 415072"/>
              <a:gd name="connsiteX312" fmla="*/ 211423 w 468941"/>
              <a:gd name="connsiteY312" fmla="*/ 415072 h 415072"/>
              <a:gd name="connsiteX313" fmla="*/ 206540 w 468941"/>
              <a:gd name="connsiteY313" fmla="*/ 415072 h 415072"/>
              <a:gd name="connsiteX314" fmla="*/ 201797 w 468941"/>
              <a:gd name="connsiteY314" fmla="*/ 414934 h 415072"/>
              <a:gd name="connsiteX315" fmla="*/ 196914 w 468941"/>
              <a:gd name="connsiteY315" fmla="*/ 414657 h 415072"/>
              <a:gd name="connsiteX316" fmla="*/ 192190 w 468941"/>
              <a:gd name="connsiteY316" fmla="*/ 414361 h 415072"/>
              <a:gd name="connsiteX317" fmla="*/ 187327 w 468941"/>
              <a:gd name="connsiteY317" fmla="*/ 413926 h 415072"/>
              <a:gd name="connsiteX318" fmla="*/ 182603 w 468941"/>
              <a:gd name="connsiteY318" fmla="*/ 413491 h 415072"/>
              <a:gd name="connsiteX319" fmla="*/ 177859 w 468941"/>
              <a:gd name="connsiteY319" fmla="*/ 412779 h 415072"/>
              <a:gd name="connsiteX320" fmla="*/ 173135 w 468941"/>
              <a:gd name="connsiteY320" fmla="*/ 412206 h 415072"/>
              <a:gd name="connsiteX321" fmla="*/ 168411 w 468941"/>
              <a:gd name="connsiteY321" fmla="*/ 411356 h 415072"/>
              <a:gd name="connsiteX322" fmla="*/ 163687 w 468941"/>
              <a:gd name="connsiteY322" fmla="*/ 410487 h 415072"/>
              <a:gd name="connsiteX323" fmla="*/ 158962 w 468941"/>
              <a:gd name="connsiteY323" fmla="*/ 409478 h 415072"/>
              <a:gd name="connsiteX324" fmla="*/ 154218 w 468941"/>
              <a:gd name="connsiteY324" fmla="*/ 408470 h 415072"/>
              <a:gd name="connsiteX325" fmla="*/ 149633 w 468941"/>
              <a:gd name="connsiteY325" fmla="*/ 407186 h 415072"/>
              <a:gd name="connsiteX326" fmla="*/ 144908 w 468941"/>
              <a:gd name="connsiteY326" fmla="*/ 406039 h 415072"/>
              <a:gd name="connsiteX327" fmla="*/ 140323 w 468941"/>
              <a:gd name="connsiteY327" fmla="*/ 404616 h 415072"/>
              <a:gd name="connsiteX328" fmla="*/ 135717 w 468941"/>
              <a:gd name="connsiteY328" fmla="*/ 403173 h 415072"/>
              <a:gd name="connsiteX329" fmla="*/ 131151 w 468941"/>
              <a:gd name="connsiteY329" fmla="*/ 401611 h 415072"/>
              <a:gd name="connsiteX330" fmla="*/ 126703 w 468941"/>
              <a:gd name="connsiteY330" fmla="*/ 399892 h 415072"/>
              <a:gd name="connsiteX331" fmla="*/ 122256 w 468941"/>
              <a:gd name="connsiteY331" fmla="*/ 398152 h 415072"/>
              <a:gd name="connsiteX332" fmla="*/ 117828 w 468941"/>
              <a:gd name="connsiteY332" fmla="*/ 396294 h 415072"/>
              <a:gd name="connsiteX333" fmla="*/ 113381 w 468941"/>
              <a:gd name="connsiteY333" fmla="*/ 394298 h 415072"/>
              <a:gd name="connsiteX334" fmla="*/ 108933 w 468941"/>
              <a:gd name="connsiteY334" fmla="*/ 392124 h 415072"/>
              <a:gd name="connsiteX335" fmla="*/ 104624 w 468941"/>
              <a:gd name="connsiteY335" fmla="*/ 389989 h 415072"/>
              <a:gd name="connsiteX336" fmla="*/ 100335 w 468941"/>
              <a:gd name="connsiteY336" fmla="*/ 387696 h 415072"/>
              <a:gd name="connsiteX337" fmla="*/ 96461 w 468941"/>
              <a:gd name="connsiteY337" fmla="*/ 385561 h 415072"/>
              <a:gd name="connsiteX338" fmla="*/ 92586 w 468941"/>
              <a:gd name="connsiteY338" fmla="*/ 383249 h 415072"/>
              <a:gd name="connsiteX339" fmla="*/ 88732 w 468941"/>
              <a:gd name="connsiteY339" fmla="*/ 380817 h 415072"/>
              <a:gd name="connsiteX340" fmla="*/ 84996 w 468941"/>
              <a:gd name="connsiteY340" fmla="*/ 378366 h 415072"/>
              <a:gd name="connsiteX341" fmla="*/ 81260 w 468941"/>
              <a:gd name="connsiteY341" fmla="*/ 375935 h 415072"/>
              <a:gd name="connsiteX342" fmla="*/ 77682 w 468941"/>
              <a:gd name="connsiteY342" fmla="*/ 373365 h 415072"/>
              <a:gd name="connsiteX343" fmla="*/ 74105 w 468941"/>
              <a:gd name="connsiteY343" fmla="*/ 370638 h 415072"/>
              <a:gd name="connsiteX344" fmla="*/ 70665 w 468941"/>
              <a:gd name="connsiteY344" fmla="*/ 367910 h 415072"/>
              <a:gd name="connsiteX345" fmla="*/ 67226 w 468941"/>
              <a:gd name="connsiteY345" fmla="*/ 365044 h 415072"/>
              <a:gd name="connsiteX346" fmla="*/ 63787 w 468941"/>
              <a:gd name="connsiteY346" fmla="*/ 362178 h 415072"/>
              <a:gd name="connsiteX347" fmla="*/ 60486 w 468941"/>
              <a:gd name="connsiteY347" fmla="*/ 359173 h 415072"/>
              <a:gd name="connsiteX348" fmla="*/ 57185 w 468941"/>
              <a:gd name="connsiteY348" fmla="*/ 356169 h 415072"/>
              <a:gd name="connsiteX349" fmla="*/ 54042 w 468941"/>
              <a:gd name="connsiteY349" fmla="*/ 353006 h 415072"/>
              <a:gd name="connsiteX350" fmla="*/ 51037 w 468941"/>
              <a:gd name="connsiteY350" fmla="*/ 349863 h 415072"/>
              <a:gd name="connsiteX351" fmla="*/ 48013 w 468941"/>
              <a:gd name="connsiteY351" fmla="*/ 346562 h 415072"/>
              <a:gd name="connsiteX352" fmla="*/ 45008 w 468941"/>
              <a:gd name="connsiteY352" fmla="*/ 343261 h 415072"/>
              <a:gd name="connsiteX353" fmla="*/ 42142 w 468941"/>
              <a:gd name="connsiteY353" fmla="*/ 339822 h 415072"/>
              <a:gd name="connsiteX354" fmla="*/ 39414 w 468941"/>
              <a:gd name="connsiteY354" fmla="*/ 336383 h 415072"/>
              <a:gd name="connsiteX355" fmla="*/ 36687 w 468941"/>
              <a:gd name="connsiteY355" fmla="*/ 332805 h 415072"/>
              <a:gd name="connsiteX356" fmla="*/ 34117 w 468941"/>
              <a:gd name="connsiteY356" fmla="*/ 329208 h 415072"/>
              <a:gd name="connsiteX357" fmla="*/ 31547 w 468941"/>
              <a:gd name="connsiteY357" fmla="*/ 325630 h 415072"/>
              <a:gd name="connsiteX358" fmla="*/ 29096 w 468941"/>
              <a:gd name="connsiteY358" fmla="*/ 321894 h 415072"/>
              <a:gd name="connsiteX359" fmla="*/ 26823 w 468941"/>
              <a:gd name="connsiteY359" fmla="*/ 318178 h 415072"/>
              <a:gd name="connsiteX360" fmla="*/ 24511 w 468941"/>
              <a:gd name="connsiteY360" fmla="*/ 314304 h 415072"/>
              <a:gd name="connsiteX361" fmla="*/ 22356 w 468941"/>
              <a:gd name="connsiteY361" fmla="*/ 310449 h 415072"/>
              <a:gd name="connsiteX362" fmla="*/ 20221 w 468941"/>
              <a:gd name="connsiteY362" fmla="*/ 306555 h 415072"/>
              <a:gd name="connsiteX363" fmla="*/ 18205 w 468941"/>
              <a:gd name="connsiteY363" fmla="*/ 302543 h 415072"/>
              <a:gd name="connsiteX364" fmla="*/ 16347 w 468941"/>
              <a:gd name="connsiteY364" fmla="*/ 298530 h 415072"/>
              <a:gd name="connsiteX365" fmla="*/ 14627 w 468941"/>
              <a:gd name="connsiteY365" fmla="*/ 294379 h 415072"/>
              <a:gd name="connsiteX366" fmla="*/ 12908 w 468941"/>
              <a:gd name="connsiteY366" fmla="*/ 290228 h 415072"/>
              <a:gd name="connsiteX367" fmla="*/ 11326 w 468941"/>
              <a:gd name="connsiteY367" fmla="*/ 286078 h 415072"/>
              <a:gd name="connsiteX368" fmla="*/ 9765 w 468941"/>
              <a:gd name="connsiteY368" fmla="*/ 281768 h 415072"/>
              <a:gd name="connsiteX369" fmla="*/ 8322 w 468941"/>
              <a:gd name="connsiteY369" fmla="*/ 277341 h 415072"/>
              <a:gd name="connsiteX370" fmla="*/ 7017 w 468941"/>
              <a:gd name="connsiteY370" fmla="*/ 272893 h 415072"/>
              <a:gd name="connsiteX371" fmla="*/ 5890 w 468941"/>
              <a:gd name="connsiteY371" fmla="*/ 268308 h 415072"/>
              <a:gd name="connsiteX372" fmla="*/ 4744 w 468941"/>
              <a:gd name="connsiteY372" fmla="*/ 263860 h 415072"/>
              <a:gd name="connsiteX373" fmla="*/ 3736 w 468941"/>
              <a:gd name="connsiteY373" fmla="*/ 259274 h 415072"/>
              <a:gd name="connsiteX374" fmla="*/ 2866 w 468941"/>
              <a:gd name="connsiteY374" fmla="*/ 254689 h 415072"/>
              <a:gd name="connsiteX375" fmla="*/ 2155 w 468941"/>
              <a:gd name="connsiteY375" fmla="*/ 250083 h 415072"/>
              <a:gd name="connsiteX376" fmla="*/ 1581 w 468941"/>
              <a:gd name="connsiteY376" fmla="*/ 245517 h 415072"/>
              <a:gd name="connsiteX377" fmla="*/ 1008 w 468941"/>
              <a:gd name="connsiteY377" fmla="*/ 240931 h 415072"/>
              <a:gd name="connsiteX378" fmla="*/ 573 w 468941"/>
              <a:gd name="connsiteY378" fmla="*/ 236326 h 415072"/>
              <a:gd name="connsiteX379" fmla="*/ 277 w 468941"/>
              <a:gd name="connsiteY379" fmla="*/ 231602 h 415072"/>
              <a:gd name="connsiteX380" fmla="*/ 0 w 468941"/>
              <a:gd name="connsiteY380" fmla="*/ 227016 h 415072"/>
              <a:gd name="connsiteX381" fmla="*/ 0 w 468941"/>
              <a:gd name="connsiteY381" fmla="*/ 222450 h 415072"/>
              <a:gd name="connsiteX382" fmla="*/ 0 w 468941"/>
              <a:gd name="connsiteY382" fmla="*/ 217706 h 415072"/>
              <a:gd name="connsiteX383" fmla="*/ 0 w 468941"/>
              <a:gd name="connsiteY383" fmla="*/ 213120 h 415072"/>
              <a:gd name="connsiteX384" fmla="*/ 277 w 468941"/>
              <a:gd name="connsiteY384" fmla="*/ 208534 h 415072"/>
              <a:gd name="connsiteX385" fmla="*/ 573 w 468941"/>
              <a:gd name="connsiteY385" fmla="*/ 203830 h 415072"/>
              <a:gd name="connsiteX386" fmla="*/ 1008 w 468941"/>
              <a:gd name="connsiteY386" fmla="*/ 199224 h 415072"/>
              <a:gd name="connsiteX387" fmla="*/ 1581 w 468941"/>
              <a:gd name="connsiteY387" fmla="*/ 194639 h 415072"/>
              <a:gd name="connsiteX388" fmla="*/ 2155 w 468941"/>
              <a:gd name="connsiteY388" fmla="*/ 190073 h 415072"/>
              <a:gd name="connsiteX389" fmla="*/ 2866 w 468941"/>
              <a:gd name="connsiteY389" fmla="*/ 185467 h 415072"/>
              <a:gd name="connsiteX390" fmla="*/ 3736 w 468941"/>
              <a:gd name="connsiteY390" fmla="*/ 180881 h 415072"/>
              <a:gd name="connsiteX391" fmla="*/ 4744 w 468941"/>
              <a:gd name="connsiteY391" fmla="*/ 176296 h 415072"/>
              <a:gd name="connsiteX392" fmla="*/ 5752 w 468941"/>
              <a:gd name="connsiteY392" fmla="*/ 171710 h 415072"/>
              <a:gd name="connsiteX393" fmla="*/ 6879 w 468941"/>
              <a:gd name="connsiteY393" fmla="*/ 167262 h 415072"/>
              <a:gd name="connsiteX394" fmla="*/ 8025 w 468941"/>
              <a:gd name="connsiteY394" fmla="*/ 162815 h 415072"/>
              <a:gd name="connsiteX395" fmla="*/ 9468 w 468941"/>
              <a:gd name="connsiteY395" fmla="*/ 158229 h 415072"/>
              <a:gd name="connsiteX396" fmla="*/ 10891 w 468941"/>
              <a:gd name="connsiteY396" fmla="*/ 153940 h 415072"/>
              <a:gd name="connsiteX397" fmla="*/ 12334 w 468941"/>
              <a:gd name="connsiteY397" fmla="*/ 149492 h 415072"/>
              <a:gd name="connsiteX398" fmla="*/ 14054 w 468941"/>
              <a:gd name="connsiteY398" fmla="*/ 145183 h 415072"/>
              <a:gd name="connsiteX399" fmla="*/ 15774 w 468941"/>
              <a:gd name="connsiteY399" fmla="*/ 140756 h 415072"/>
              <a:gd name="connsiteX400" fmla="*/ 17493 w 468941"/>
              <a:gd name="connsiteY400" fmla="*/ 136605 h 415072"/>
              <a:gd name="connsiteX401" fmla="*/ 19351 w 468941"/>
              <a:gd name="connsiteY401" fmla="*/ 132592 h 415072"/>
              <a:gd name="connsiteX402" fmla="*/ 21229 w 468941"/>
              <a:gd name="connsiteY402" fmla="*/ 128580 h 415072"/>
              <a:gd name="connsiteX403" fmla="*/ 23068 w 468941"/>
              <a:gd name="connsiteY403" fmla="*/ 124706 h 415072"/>
              <a:gd name="connsiteX404" fmla="*/ 25242 w 468941"/>
              <a:gd name="connsiteY404" fmla="*/ 120831 h 415072"/>
              <a:gd name="connsiteX405" fmla="*/ 27238 w 468941"/>
              <a:gd name="connsiteY405" fmla="*/ 116957 h 415072"/>
              <a:gd name="connsiteX406" fmla="*/ 29373 w 468941"/>
              <a:gd name="connsiteY406" fmla="*/ 113241 h 415072"/>
              <a:gd name="connsiteX407" fmla="*/ 33979 w 468941"/>
              <a:gd name="connsiteY407" fmla="*/ 105789 h 415072"/>
              <a:gd name="connsiteX408" fmla="*/ 38861 w 468941"/>
              <a:gd name="connsiteY408" fmla="*/ 98614 h 415072"/>
              <a:gd name="connsiteX409" fmla="*/ 44000 w 468941"/>
              <a:gd name="connsiteY409" fmla="*/ 91459 h 415072"/>
              <a:gd name="connsiteX410" fmla="*/ 49436 w 468941"/>
              <a:gd name="connsiteY410" fmla="*/ 84699 h 415072"/>
              <a:gd name="connsiteX411" fmla="*/ 55050 w 468941"/>
              <a:gd name="connsiteY411" fmla="*/ 77958 h 415072"/>
              <a:gd name="connsiteX412" fmla="*/ 60920 w 468941"/>
              <a:gd name="connsiteY412" fmla="*/ 71514 h 415072"/>
              <a:gd name="connsiteX413" fmla="*/ 67088 w 468941"/>
              <a:gd name="connsiteY413" fmla="*/ 65209 h 415072"/>
              <a:gd name="connsiteX414" fmla="*/ 73393 w 468941"/>
              <a:gd name="connsiteY414" fmla="*/ 59200 h 415072"/>
              <a:gd name="connsiteX415" fmla="*/ 79995 w 468941"/>
              <a:gd name="connsiteY415" fmla="*/ 53468 h 415072"/>
              <a:gd name="connsiteX416" fmla="*/ 86716 w 468941"/>
              <a:gd name="connsiteY416" fmla="*/ 47874 h 415072"/>
              <a:gd name="connsiteX417" fmla="*/ 93595 w 468941"/>
              <a:gd name="connsiteY417" fmla="*/ 42557 h 415072"/>
              <a:gd name="connsiteX418" fmla="*/ 100612 w 468941"/>
              <a:gd name="connsiteY418" fmla="*/ 37536 h 415072"/>
              <a:gd name="connsiteX419" fmla="*/ 107925 w 468941"/>
              <a:gd name="connsiteY419" fmla="*/ 32693 h 415072"/>
              <a:gd name="connsiteX420" fmla="*/ 111365 w 468941"/>
              <a:gd name="connsiteY420" fmla="*/ 30519 h 415072"/>
              <a:gd name="connsiteX421" fmla="*/ 114804 w 468941"/>
              <a:gd name="connsiteY421" fmla="*/ 28523 h 415072"/>
              <a:gd name="connsiteX422" fmla="*/ 118382 w 468941"/>
              <a:gd name="connsiteY422" fmla="*/ 26507 h 415072"/>
              <a:gd name="connsiteX423" fmla="*/ 121960 w 468941"/>
              <a:gd name="connsiteY423" fmla="*/ 24649 h 415072"/>
              <a:gd name="connsiteX424" fmla="*/ 125695 w 468941"/>
              <a:gd name="connsiteY424" fmla="*/ 22791 h 415072"/>
              <a:gd name="connsiteX425" fmla="*/ 129431 w 468941"/>
              <a:gd name="connsiteY425" fmla="*/ 21071 h 415072"/>
              <a:gd name="connsiteX426" fmla="*/ 133167 w 468941"/>
              <a:gd name="connsiteY426" fmla="*/ 19351 h 415072"/>
              <a:gd name="connsiteX427" fmla="*/ 137022 w 468941"/>
              <a:gd name="connsiteY427" fmla="*/ 17770 h 415072"/>
              <a:gd name="connsiteX428" fmla="*/ 144750 w 468941"/>
              <a:gd name="connsiteY428" fmla="*/ 14765 h 415072"/>
              <a:gd name="connsiteX429" fmla="*/ 152637 w 468941"/>
              <a:gd name="connsiteY429" fmla="*/ 12176 h 415072"/>
              <a:gd name="connsiteX430" fmla="*/ 160801 w 468941"/>
              <a:gd name="connsiteY430" fmla="*/ 9745 h 415072"/>
              <a:gd name="connsiteX431" fmla="*/ 169122 w 468941"/>
              <a:gd name="connsiteY431" fmla="*/ 7610 h 415072"/>
              <a:gd name="connsiteX432" fmla="*/ 177444 w 468941"/>
              <a:gd name="connsiteY432" fmla="*/ 5890 h 415072"/>
              <a:gd name="connsiteX433" fmla="*/ 185884 w 468941"/>
              <a:gd name="connsiteY433" fmla="*/ 4309 h 415072"/>
              <a:gd name="connsiteX434" fmla="*/ 194364 w 468941"/>
              <a:gd name="connsiteY434" fmla="*/ 2866 h 415072"/>
              <a:gd name="connsiteX435" fmla="*/ 202943 w 468941"/>
              <a:gd name="connsiteY435" fmla="*/ 1878 h 415072"/>
              <a:gd name="connsiteX436" fmla="*/ 211700 w 468941"/>
              <a:gd name="connsiteY436" fmla="*/ 1008 h 415072"/>
              <a:gd name="connsiteX437" fmla="*/ 220298 w 468941"/>
              <a:gd name="connsiteY437" fmla="*/ 415 h 415072"/>
              <a:gd name="connsiteX438" fmla="*/ 229035 w 468941"/>
              <a:gd name="connsiteY438" fmla="*/ 138 h 415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Lst>
            <a:rect l="l" t="t" r="r" b="b"/>
            <a:pathLst>
              <a:path w="468941" h="415072">
                <a:moveTo>
                  <a:pt x="226011" y="36825"/>
                </a:moveTo>
                <a:lnTo>
                  <a:pt x="219152" y="36983"/>
                </a:lnTo>
                <a:lnTo>
                  <a:pt x="212411" y="37259"/>
                </a:lnTo>
                <a:lnTo>
                  <a:pt x="205671" y="37536"/>
                </a:lnTo>
                <a:lnTo>
                  <a:pt x="199227" y="38129"/>
                </a:lnTo>
                <a:lnTo>
                  <a:pt x="192783" y="38702"/>
                </a:lnTo>
                <a:lnTo>
                  <a:pt x="186616" y="39552"/>
                </a:lnTo>
                <a:lnTo>
                  <a:pt x="180587" y="40719"/>
                </a:lnTo>
                <a:lnTo>
                  <a:pt x="174578" y="42142"/>
                </a:lnTo>
                <a:lnTo>
                  <a:pt x="168549" y="43861"/>
                </a:lnTo>
                <a:lnTo>
                  <a:pt x="162679" y="45858"/>
                </a:lnTo>
                <a:lnTo>
                  <a:pt x="156946" y="48151"/>
                </a:lnTo>
                <a:lnTo>
                  <a:pt x="151214" y="50582"/>
                </a:lnTo>
                <a:lnTo>
                  <a:pt x="145482" y="53468"/>
                </a:lnTo>
                <a:lnTo>
                  <a:pt x="140026" y="56334"/>
                </a:lnTo>
                <a:lnTo>
                  <a:pt x="134590" y="59477"/>
                </a:lnTo>
                <a:lnTo>
                  <a:pt x="129273" y="62778"/>
                </a:lnTo>
                <a:lnTo>
                  <a:pt x="123976" y="66375"/>
                </a:lnTo>
                <a:lnTo>
                  <a:pt x="118955" y="69933"/>
                </a:lnTo>
                <a:lnTo>
                  <a:pt x="114092" y="73669"/>
                </a:lnTo>
                <a:lnTo>
                  <a:pt x="109368" y="77543"/>
                </a:lnTo>
                <a:lnTo>
                  <a:pt x="104782" y="81417"/>
                </a:lnTo>
                <a:lnTo>
                  <a:pt x="99327" y="86438"/>
                </a:lnTo>
                <a:lnTo>
                  <a:pt x="94168" y="91459"/>
                </a:lnTo>
                <a:lnTo>
                  <a:pt x="89147" y="96756"/>
                </a:lnTo>
                <a:lnTo>
                  <a:pt x="84284" y="102192"/>
                </a:lnTo>
                <a:lnTo>
                  <a:pt x="79699" y="107786"/>
                </a:lnTo>
                <a:lnTo>
                  <a:pt x="75251" y="113656"/>
                </a:lnTo>
                <a:lnTo>
                  <a:pt x="71100" y="119547"/>
                </a:lnTo>
                <a:lnTo>
                  <a:pt x="67088" y="125694"/>
                </a:lnTo>
                <a:lnTo>
                  <a:pt x="63490" y="131881"/>
                </a:lnTo>
                <a:lnTo>
                  <a:pt x="59912" y="138324"/>
                </a:lnTo>
                <a:lnTo>
                  <a:pt x="56750" y="144768"/>
                </a:lnTo>
                <a:lnTo>
                  <a:pt x="53903" y="151370"/>
                </a:lnTo>
                <a:lnTo>
                  <a:pt x="51176" y="158229"/>
                </a:lnTo>
                <a:lnTo>
                  <a:pt x="48883" y="165128"/>
                </a:lnTo>
                <a:lnTo>
                  <a:pt x="46728" y="172006"/>
                </a:lnTo>
                <a:lnTo>
                  <a:pt x="45008" y="179162"/>
                </a:lnTo>
                <a:lnTo>
                  <a:pt x="44139" y="182897"/>
                </a:lnTo>
                <a:lnTo>
                  <a:pt x="43427" y="186614"/>
                </a:lnTo>
                <a:lnTo>
                  <a:pt x="42874" y="190349"/>
                </a:lnTo>
                <a:lnTo>
                  <a:pt x="42281" y="194224"/>
                </a:lnTo>
                <a:lnTo>
                  <a:pt x="41866" y="197940"/>
                </a:lnTo>
                <a:lnTo>
                  <a:pt x="41411" y="201814"/>
                </a:lnTo>
                <a:lnTo>
                  <a:pt x="41134" y="205530"/>
                </a:lnTo>
                <a:lnTo>
                  <a:pt x="40996" y="209404"/>
                </a:lnTo>
                <a:lnTo>
                  <a:pt x="40857" y="213120"/>
                </a:lnTo>
                <a:lnTo>
                  <a:pt x="40857" y="216975"/>
                </a:lnTo>
                <a:lnTo>
                  <a:pt x="40857" y="220849"/>
                </a:lnTo>
                <a:lnTo>
                  <a:pt x="40996" y="224585"/>
                </a:lnTo>
                <a:lnTo>
                  <a:pt x="41292" y="228459"/>
                </a:lnTo>
                <a:lnTo>
                  <a:pt x="41569" y="232313"/>
                </a:lnTo>
                <a:lnTo>
                  <a:pt x="42004" y="236049"/>
                </a:lnTo>
                <a:lnTo>
                  <a:pt x="42577" y="239923"/>
                </a:lnTo>
                <a:lnTo>
                  <a:pt x="43150" y="243639"/>
                </a:lnTo>
                <a:lnTo>
                  <a:pt x="43724" y="247375"/>
                </a:lnTo>
                <a:lnTo>
                  <a:pt x="44593" y="251091"/>
                </a:lnTo>
                <a:lnTo>
                  <a:pt x="45423" y="254827"/>
                </a:lnTo>
                <a:lnTo>
                  <a:pt x="46293" y="258563"/>
                </a:lnTo>
                <a:lnTo>
                  <a:pt x="47301" y="262279"/>
                </a:lnTo>
                <a:lnTo>
                  <a:pt x="48448" y="265876"/>
                </a:lnTo>
                <a:lnTo>
                  <a:pt x="49733" y="269434"/>
                </a:lnTo>
                <a:lnTo>
                  <a:pt x="51037" y="273032"/>
                </a:lnTo>
                <a:lnTo>
                  <a:pt x="52322" y="276609"/>
                </a:lnTo>
                <a:lnTo>
                  <a:pt x="53903" y="280187"/>
                </a:lnTo>
                <a:lnTo>
                  <a:pt x="55465" y="283646"/>
                </a:lnTo>
                <a:lnTo>
                  <a:pt x="57046" y="287066"/>
                </a:lnTo>
                <a:lnTo>
                  <a:pt x="58766" y="290505"/>
                </a:lnTo>
                <a:lnTo>
                  <a:pt x="60644" y="293806"/>
                </a:lnTo>
                <a:lnTo>
                  <a:pt x="62640" y="297107"/>
                </a:lnTo>
                <a:lnTo>
                  <a:pt x="64498" y="300112"/>
                </a:lnTo>
                <a:lnTo>
                  <a:pt x="66356" y="303136"/>
                </a:lnTo>
                <a:lnTo>
                  <a:pt x="68511" y="306002"/>
                </a:lnTo>
                <a:lnTo>
                  <a:pt x="70507" y="308868"/>
                </a:lnTo>
                <a:lnTo>
                  <a:pt x="74974" y="314462"/>
                </a:lnTo>
                <a:lnTo>
                  <a:pt x="79541" y="319898"/>
                </a:lnTo>
                <a:lnTo>
                  <a:pt x="84423" y="325057"/>
                </a:lnTo>
                <a:lnTo>
                  <a:pt x="89582" y="329919"/>
                </a:lnTo>
                <a:lnTo>
                  <a:pt x="94879" y="334663"/>
                </a:lnTo>
                <a:lnTo>
                  <a:pt x="100473" y="339110"/>
                </a:lnTo>
                <a:lnTo>
                  <a:pt x="106206" y="343419"/>
                </a:lnTo>
                <a:lnTo>
                  <a:pt x="112096" y="347432"/>
                </a:lnTo>
                <a:lnTo>
                  <a:pt x="118243" y="351148"/>
                </a:lnTo>
                <a:lnTo>
                  <a:pt x="124411" y="354587"/>
                </a:lnTo>
                <a:lnTo>
                  <a:pt x="130716" y="357888"/>
                </a:lnTo>
                <a:lnTo>
                  <a:pt x="137180" y="360755"/>
                </a:lnTo>
                <a:lnTo>
                  <a:pt x="143742" y="363482"/>
                </a:lnTo>
                <a:lnTo>
                  <a:pt x="150502" y="365914"/>
                </a:lnTo>
                <a:lnTo>
                  <a:pt x="154357" y="367198"/>
                </a:lnTo>
                <a:lnTo>
                  <a:pt x="158369" y="368503"/>
                </a:lnTo>
                <a:lnTo>
                  <a:pt x="162263" y="369630"/>
                </a:lnTo>
                <a:lnTo>
                  <a:pt x="166276" y="370638"/>
                </a:lnTo>
                <a:lnTo>
                  <a:pt x="170289" y="371507"/>
                </a:lnTo>
                <a:lnTo>
                  <a:pt x="174301" y="372357"/>
                </a:lnTo>
                <a:lnTo>
                  <a:pt x="178314" y="373069"/>
                </a:lnTo>
                <a:lnTo>
                  <a:pt x="182326" y="373800"/>
                </a:lnTo>
                <a:lnTo>
                  <a:pt x="190352" y="374947"/>
                </a:lnTo>
                <a:lnTo>
                  <a:pt x="198515" y="375658"/>
                </a:lnTo>
                <a:lnTo>
                  <a:pt x="206679" y="376073"/>
                </a:lnTo>
                <a:lnTo>
                  <a:pt x="214842" y="376232"/>
                </a:lnTo>
                <a:lnTo>
                  <a:pt x="223006" y="376073"/>
                </a:lnTo>
                <a:lnTo>
                  <a:pt x="231189" y="375520"/>
                </a:lnTo>
                <a:lnTo>
                  <a:pt x="239333" y="374789"/>
                </a:lnTo>
                <a:lnTo>
                  <a:pt x="247517" y="373642"/>
                </a:lnTo>
                <a:lnTo>
                  <a:pt x="255542" y="372357"/>
                </a:lnTo>
                <a:lnTo>
                  <a:pt x="263567" y="370638"/>
                </a:lnTo>
                <a:lnTo>
                  <a:pt x="271592" y="368780"/>
                </a:lnTo>
                <a:lnTo>
                  <a:pt x="279459" y="366625"/>
                </a:lnTo>
                <a:lnTo>
                  <a:pt x="286358" y="364490"/>
                </a:lnTo>
                <a:lnTo>
                  <a:pt x="293078" y="362178"/>
                </a:lnTo>
                <a:lnTo>
                  <a:pt x="299819" y="359746"/>
                </a:lnTo>
                <a:lnTo>
                  <a:pt x="306421" y="357019"/>
                </a:lnTo>
                <a:lnTo>
                  <a:pt x="313003" y="354153"/>
                </a:lnTo>
                <a:lnTo>
                  <a:pt x="319585" y="350990"/>
                </a:lnTo>
                <a:lnTo>
                  <a:pt x="325891" y="347709"/>
                </a:lnTo>
                <a:lnTo>
                  <a:pt x="332216" y="344269"/>
                </a:lnTo>
                <a:lnTo>
                  <a:pt x="338364" y="340672"/>
                </a:lnTo>
                <a:lnTo>
                  <a:pt x="344531" y="336818"/>
                </a:lnTo>
                <a:lnTo>
                  <a:pt x="350421" y="332805"/>
                </a:lnTo>
                <a:lnTo>
                  <a:pt x="356292" y="328496"/>
                </a:lnTo>
                <a:lnTo>
                  <a:pt x="361886" y="324068"/>
                </a:lnTo>
                <a:lnTo>
                  <a:pt x="367460" y="319463"/>
                </a:lnTo>
                <a:lnTo>
                  <a:pt x="372757" y="314739"/>
                </a:lnTo>
                <a:lnTo>
                  <a:pt x="377936" y="309718"/>
                </a:lnTo>
                <a:lnTo>
                  <a:pt x="382660" y="304836"/>
                </a:lnTo>
                <a:lnTo>
                  <a:pt x="387108" y="299835"/>
                </a:lnTo>
                <a:lnTo>
                  <a:pt x="391397" y="294676"/>
                </a:lnTo>
                <a:lnTo>
                  <a:pt x="395568" y="289220"/>
                </a:lnTo>
                <a:lnTo>
                  <a:pt x="399580" y="283785"/>
                </a:lnTo>
                <a:lnTo>
                  <a:pt x="403158" y="278052"/>
                </a:lnTo>
                <a:lnTo>
                  <a:pt x="406736" y="272320"/>
                </a:lnTo>
                <a:lnTo>
                  <a:pt x="409879" y="266430"/>
                </a:lnTo>
                <a:lnTo>
                  <a:pt x="412903" y="260421"/>
                </a:lnTo>
                <a:lnTo>
                  <a:pt x="415631" y="254254"/>
                </a:lnTo>
                <a:lnTo>
                  <a:pt x="418062" y="247948"/>
                </a:lnTo>
                <a:lnTo>
                  <a:pt x="420197" y="241643"/>
                </a:lnTo>
                <a:lnTo>
                  <a:pt x="421917" y="235199"/>
                </a:lnTo>
                <a:lnTo>
                  <a:pt x="423498" y="228735"/>
                </a:lnTo>
                <a:lnTo>
                  <a:pt x="424803" y="222153"/>
                </a:lnTo>
                <a:lnTo>
                  <a:pt x="425218" y="218852"/>
                </a:lnTo>
                <a:lnTo>
                  <a:pt x="425653" y="215413"/>
                </a:lnTo>
                <a:lnTo>
                  <a:pt x="426226" y="208673"/>
                </a:lnTo>
                <a:lnTo>
                  <a:pt x="426522" y="201814"/>
                </a:lnTo>
                <a:lnTo>
                  <a:pt x="426384" y="195074"/>
                </a:lnTo>
                <a:lnTo>
                  <a:pt x="426087" y="188195"/>
                </a:lnTo>
                <a:lnTo>
                  <a:pt x="425514" y="181455"/>
                </a:lnTo>
                <a:lnTo>
                  <a:pt x="424506" y="174734"/>
                </a:lnTo>
                <a:lnTo>
                  <a:pt x="423379" y="168132"/>
                </a:lnTo>
                <a:lnTo>
                  <a:pt x="421917" y="161392"/>
                </a:lnTo>
                <a:lnTo>
                  <a:pt x="420078" y="154948"/>
                </a:lnTo>
                <a:lnTo>
                  <a:pt x="418062" y="148346"/>
                </a:lnTo>
                <a:lnTo>
                  <a:pt x="415769" y="142041"/>
                </a:lnTo>
                <a:lnTo>
                  <a:pt x="413180" y="135735"/>
                </a:lnTo>
                <a:lnTo>
                  <a:pt x="410333" y="129588"/>
                </a:lnTo>
                <a:lnTo>
                  <a:pt x="407171" y="123559"/>
                </a:lnTo>
                <a:lnTo>
                  <a:pt x="403870" y="117530"/>
                </a:lnTo>
                <a:lnTo>
                  <a:pt x="400134" y="111798"/>
                </a:lnTo>
                <a:lnTo>
                  <a:pt x="397999" y="108517"/>
                </a:lnTo>
                <a:lnTo>
                  <a:pt x="395706" y="105216"/>
                </a:lnTo>
                <a:lnTo>
                  <a:pt x="393413" y="102192"/>
                </a:lnTo>
                <a:lnTo>
                  <a:pt x="390982" y="99187"/>
                </a:lnTo>
                <a:lnTo>
                  <a:pt x="388531" y="96183"/>
                </a:lnTo>
                <a:lnTo>
                  <a:pt x="385961" y="93455"/>
                </a:lnTo>
                <a:lnTo>
                  <a:pt x="383372" y="90589"/>
                </a:lnTo>
                <a:lnTo>
                  <a:pt x="380664" y="88000"/>
                </a:lnTo>
                <a:lnTo>
                  <a:pt x="378074" y="85430"/>
                </a:lnTo>
                <a:lnTo>
                  <a:pt x="375208" y="82841"/>
                </a:lnTo>
                <a:lnTo>
                  <a:pt x="372481" y="80409"/>
                </a:lnTo>
                <a:lnTo>
                  <a:pt x="369614" y="78116"/>
                </a:lnTo>
                <a:lnTo>
                  <a:pt x="366610" y="75823"/>
                </a:lnTo>
                <a:lnTo>
                  <a:pt x="363744" y="73531"/>
                </a:lnTo>
                <a:lnTo>
                  <a:pt x="360719" y="71514"/>
                </a:lnTo>
                <a:lnTo>
                  <a:pt x="357715" y="69380"/>
                </a:lnTo>
                <a:lnTo>
                  <a:pt x="351409" y="65505"/>
                </a:lnTo>
                <a:lnTo>
                  <a:pt x="345124" y="61908"/>
                </a:lnTo>
                <a:lnTo>
                  <a:pt x="338522" y="58607"/>
                </a:lnTo>
                <a:lnTo>
                  <a:pt x="331920" y="55603"/>
                </a:lnTo>
                <a:lnTo>
                  <a:pt x="325179" y="52895"/>
                </a:lnTo>
                <a:lnTo>
                  <a:pt x="318300" y="50305"/>
                </a:lnTo>
                <a:lnTo>
                  <a:pt x="311422" y="48032"/>
                </a:lnTo>
                <a:lnTo>
                  <a:pt x="304405" y="46016"/>
                </a:lnTo>
                <a:lnTo>
                  <a:pt x="297229" y="44138"/>
                </a:lnTo>
                <a:lnTo>
                  <a:pt x="290074" y="42557"/>
                </a:lnTo>
                <a:lnTo>
                  <a:pt x="282918" y="41272"/>
                </a:lnTo>
                <a:lnTo>
                  <a:pt x="275743" y="40126"/>
                </a:lnTo>
                <a:lnTo>
                  <a:pt x="268588" y="39137"/>
                </a:lnTo>
                <a:lnTo>
                  <a:pt x="261393" y="38268"/>
                </a:lnTo>
                <a:lnTo>
                  <a:pt x="254237" y="37694"/>
                </a:lnTo>
                <a:lnTo>
                  <a:pt x="247062" y="37259"/>
                </a:lnTo>
                <a:lnTo>
                  <a:pt x="240045" y="36983"/>
                </a:lnTo>
                <a:lnTo>
                  <a:pt x="233047" y="36825"/>
                </a:lnTo>
                <a:close/>
                <a:moveTo>
                  <a:pt x="237614" y="0"/>
                </a:moveTo>
                <a:lnTo>
                  <a:pt x="246350" y="138"/>
                </a:lnTo>
                <a:lnTo>
                  <a:pt x="254830" y="415"/>
                </a:lnTo>
                <a:lnTo>
                  <a:pt x="263409" y="870"/>
                </a:lnTo>
                <a:lnTo>
                  <a:pt x="271889" y="1581"/>
                </a:lnTo>
                <a:lnTo>
                  <a:pt x="280171" y="2589"/>
                </a:lnTo>
                <a:lnTo>
                  <a:pt x="288354" y="3597"/>
                </a:lnTo>
                <a:lnTo>
                  <a:pt x="296518" y="4882"/>
                </a:lnTo>
                <a:lnTo>
                  <a:pt x="304405" y="6305"/>
                </a:lnTo>
                <a:lnTo>
                  <a:pt x="312153" y="7887"/>
                </a:lnTo>
                <a:lnTo>
                  <a:pt x="319743" y="9745"/>
                </a:lnTo>
                <a:lnTo>
                  <a:pt x="327057" y="11623"/>
                </a:lnTo>
                <a:lnTo>
                  <a:pt x="334074" y="13757"/>
                </a:lnTo>
                <a:lnTo>
                  <a:pt x="340953" y="15912"/>
                </a:lnTo>
                <a:lnTo>
                  <a:pt x="347555" y="18343"/>
                </a:lnTo>
                <a:lnTo>
                  <a:pt x="353860" y="20774"/>
                </a:lnTo>
                <a:lnTo>
                  <a:pt x="359870" y="23364"/>
                </a:lnTo>
                <a:lnTo>
                  <a:pt x="363744" y="25222"/>
                </a:lnTo>
                <a:lnTo>
                  <a:pt x="367460" y="27080"/>
                </a:lnTo>
                <a:lnTo>
                  <a:pt x="371196" y="29096"/>
                </a:lnTo>
                <a:lnTo>
                  <a:pt x="374932" y="31251"/>
                </a:lnTo>
                <a:lnTo>
                  <a:pt x="378509" y="33405"/>
                </a:lnTo>
                <a:lnTo>
                  <a:pt x="382087" y="35540"/>
                </a:lnTo>
                <a:lnTo>
                  <a:pt x="385526" y="37833"/>
                </a:lnTo>
                <a:lnTo>
                  <a:pt x="389104" y="40284"/>
                </a:lnTo>
                <a:lnTo>
                  <a:pt x="392405" y="42715"/>
                </a:lnTo>
                <a:lnTo>
                  <a:pt x="395845" y="45304"/>
                </a:lnTo>
                <a:lnTo>
                  <a:pt x="399007" y="48032"/>
                </a:lnTo>
                <a:lnTo>
                  <a:pt x="402308" y="50740"/>
                </a:lnTo>
                <a:lnTo>
                  <a:pt x="405451" y="53468"/>
                </a:lnTo>
                <a:lnTo>
                  <a:pt x="408456" y="56334"/>
                </a:lnTo>
                <a:lnTo>
                  <a:pt x="411618" y="59200"/>
                </a:lnTo>
                <a:lnTo>
                  <a:pt x="414484" y="62205"/>
                </a:lnTo>
                <a:lnTo>
                  <a:pt x="417351" y="65209"/>
                </a:lnTo>
                <a:lnTo>
                  <a:pt x="420197" y="68372"/>
                </a:lnTo>
                <a:lnTo>
                  <a:pt x="422925" y="71514"/>
                </a:lnTo>
                <a:lnTo>
                  <a:pt x="425653" y="74815"/>
                </a:lnTo>
                <a:lnTo>
                  <a:pt x="428242" y="78116"/>
                </a:lnTo>
                <a:lnTo>
                  <a:pt x="430812" y="81417"/>
                </a:lnTo>
                <a:lnTo>
                  <a:pt x="433243" y="84857"/>
                </a:lnTo>
                <a:lnTo>
                  <a:pt x="435694" y="88296"/>
                </a:lnTo>
                <a:lnTo>
                  <a:pt x="437967" y="91874"/>
                </a:lnTo>
                <a:lnTo>
                  <a:pt x="440141" y="95471"/>
                </a:lnTo>
                <a:lnTo>
                  <a:pt x="442276" y="99029"/>
                </a:lnTo>
                <a:lnTo>
                  <a:pt x="444431" y="102765"/>
                </a:lnTo>
                <a:lnTo>
                  <a:pt x="446447" y="106501"/>
                </a:lnTo>
                <a:lnTo>
                  <a:pt x="448305" y="110237"/>
                </a:lnTo>
                <a:lnTo>
                  <a:pt x="450163" y="114091"/>
                </a:lnTo>
                <a:lnTo>
                  <a:pt x="451883" y="117827"/>
                </a:lnTo>
                <a:lnTo>
                  <a:pt x="455026" y="125694"/>
                </a:lnTo>
                <a:lnTo>
                  <a:pt x="457912" y="133600"/>
                </a:lnTo>
                <a:lnTo>
                  <a:pt x="460481" y="141467"/>
                </a:lnTo>
                <a:lnTo>
                  <a:pt x="461628" y="145638"/>
                </a:lnTo>
                <a:lnTo>
                  <a:pt x="462794" y="149651"/>
                </a:lnTo>
                <a:lnTo>
                  <a:pt x="463782" y="153801"/>
                </a:lnTo>
                <a:lnTo>
                  <a:pt x="464632" y="157814"/>
                </a:lnTo>
                <a:lnTo>
                  <a:pt x="465502" y="161965"/>
                </a:lnTo>
                <a:lnTo>
                  <a:pt x="466213" y="166116"/>
                </a:lnTo>
                <a:lnTo>
                  <a:pt x="466925" y="170287"/>
                </a:lnTo>
                <a:lnTo>
                  <a:pt x="467518" y="174437"/>
                </a:lnTo>
                <a:lnTo>
                  <a:pt x="467933" y="178588"/>
                </a:lnTo>
                <a:lnTo>
                  <a:pt x="468368" y="182759"/>
                </a:lnTo>
                <a:lnTo>
                  <a:pt x="468645" y="186910"/>
                </a:lnTo>
                <a:lnTo>
                  <a:pt x="468803" y="191061"/>
                </a:lnTo>
                <a:lnTo>
                  <a:pt x="468941" y="195370"/>
                </a:lnTo>
                <a:lnTo>
                  <a:pt x="468941" y="199521"/>
                </a:lnTo>
                <a:lnTo>
                  <a:pt x="468803" y="203672"/>
                </a:lnTo>
                <a:lnTo>
                  <a:pt x="468645" y="207823"/>
                </a:lnTo>
                <a:lnTo>
                  <a:pt x="468368" y="212112"/>
                </a:lnTo>
                <a:lnTo>
                  <a:pt x="468072" y="216263"/>
                </a:lnTo>
                <a:lnTo>
                  <a:pt x="467518" y="220434"/>
                </a:lnTo>
                <a:lnTo>
                  <a:pt x="467063" y="224585"/>
                </a:lnTo>
                <a:lnTo>
                  <a:pt x="466352" y="228735"/>
                </a:lnTo>
                <a:lnTo>
                  <a:pt x="465640" y="232906"/>
                </a:lnTo>
                <a:lnTo>
                  <a:pt x="464790" y="236919"/>
                </a:lnTo>
                <a:lnTo>
                  <a:pt x="463782" y="241050"/>
                </a:lnTo>
                <a:lnTo>
                  <a:pt x="462794" y="245062"/>
                </a:lnTo>
                <a:lnTo>
                  <a:pt x="461628" y="249233"/>
                </a:lnTo>
                <a:lnTo>
                  <a:pt x="460343" y="253246"/>
                </a:lnTo>
                <a:lnTo>
                  <a:pt x="458900" y="257258"/>
                </a:lnTo>
                <a:lnTo>
                  <a:pt x="457477" y="261271"/>
                </a:lnTo>
                <a:lnTo>
                  <a:pt x="456034" y="265283"/>
                </a:lnTo>
                <a:lnTo>
                  <a:pt x="454314" y="269158"/>
                </a:lnTo>
                <a:lnTo>
                  <a:pt x="452594" y="273032"/>
                </a:lnTo>
                <a:lnTo>
                  <a:pt x="450875" y="276906"/>
                </a:lnTo>
                <a:lnTo>
                  <a:pt x="449017" y="280622"/>
                </a:lnTo>
                <a:lnTo>
                  <a:pt x="447000" y="284358"/>
                </a:lnTo>
                <a:lnTo>
                  <a:pt x="445004" y="288074"/>
                </a:lnTo>
                <a:lnTo>
                  <a:pt x="442849" y="291671"/>
                </a:lnTo>
                <a:lnTo>
                  <a:pt x="440715" y="295249"/>
                </a:lnTo>
                <a:lnTo>
                  <a:pt x="436129" y="302266"/>
                </a:lnTo>
                <a:lnTo>
                  <a:pt x="431108" y="309145"/>
                </a:lnTo>
                <a:lnTo>
                  <a:pt x="426087" y="315885"/>
                </a:lnTo>
                <a:lnTo>
                  <a:pt x="420652" y="322329"/>
                </a:lnTo>
                <a:lnTo>
                  <a:pt x="414900" y="328634"/>
                </a:lnTo>
                <a:lnTo>
                  <a:pt x="409029" y="334663"/>
                </a:lnTo>
                <a:lnTo>
                  <a:pt x="403020" y="340534"/>
                </a:lnTo>
                <a:lnTo>
                  <a:pt x="396714" y="346266"/>
                </a:lnTo>
                <a:lnTo>
                  <a:pt x="390270" y="351721"/>
                </a:lnTo>
                <a:lnTo>
                  <a:pt x="383668" y="357019"/>
                </a:lnTo>
                <a:lnTo>
                  <a:pt x="376355" y="362474"/>
                </a:lnTo>
                <a:lnTo>
                  <a:pt x="368745" y="367633"/>
                </a:lnTo>
                <a:lnTo>
                  <a:pt x="361174" y="372515"/>
                </a:lnTo>
                <a:lnTo>
                  <a:pt x="353267" y="377081"/>
                </a:lnTo>
                <a:lnTo>
                  <a:pt x="345242" y="381549"/>
                </a:lnTo>
                <a:lnTo>
                  <a:pt x="337098" y="385680"/>
                </a:lnTo>
                <a:lnTo>
                  <a:pt x="328777" y="389574"/>
                </a:lnTo>
                <a:lnTo>
                  <a:pt x="320317" y="393132"/>
                </a:lnTo>
                <a:lnTo>
                  <a:pt x="311857" y="396591"/>
                </a:lnTo>
                <a:lnTo>
                  <a:pt x="303258" y="399595"/>
                </a:lnTo>
                <a:lnTo>
                  <a:pt x="294502" y="402461"/>
                </a:lnTo>
                <a:lnTo>
                  <a:pt x="285626" y="405031"/>
                </a:lnTo>
                <a:lnTo>
                  <a:pt x="276890" y="407186"/>
                </a:lnTo>
                <a:lnTo>
                  <a:pt x="267856" y="409182"/>
                </a:lnTo>
                <a:lnTo>
                  <a:pt x="258981" y="410921"/>
                </a:lnTo>
                <a:lnTo>
                  <a:pt x="249948" y="412345"/>
                </a:lnTo>
                <a:lnTo>
                  <a:pt x="240341" y="413491"/>
                </a:lnTo>
                <a:lnTo>
                  <a:pt x="230755" y="414361"/>
                </a:lnTo>
                <a:lnTo>
                  <a:pt x="225892" y="414657"/>
                </a:lnTo>
                <a:lnTo>
                  <a:pt x="221010" y="414934"/>
                </a:lnTo>
                <a:lnTo>
                  <a:pt x="216266" y="415072"/>
                </a:lnTo>
                <a:lnTo>
                  <a:pt x="211423" y="415072"/>
                </a:lnTo>
                <a:lnTo>
                  <a:pt x="206540" y="415072"/>
                </a:lnTo>
                <a:lnTo>
                  <a:pt x="201797" y="414934"/>
                </a:lnTo>
                <a:lnTo>
                  <a:pt x="196914" y="414657"/>
                </a:lnTo>
                <a:lnTo>
                  <a:pt x="192190" y="414361"/>
                </a:lnTo>
                <a:lnTo>
                  <a:pt x="187327" y="413926"/>
                </a:lnTo>
                <a:lnTo>
                  <a:pt x="182603" y="413491"/>
                </a:lnTo>
                <a:lnTo>
                  <a:pt x="177859" y="412779"/>
                </a:lnTo>
                <a:lnTo>
                  <a:pt x="173135" y="412206"/>
                </a:lnTo>
                <a:lnTo>
                  <a:pt x="168411" y="411356"/>
                </a:lnTo>
                <a:lnTo>
                  <a:pt x="163687" y="410487"/>
                </a:lnTo>
                <a:lnTo>
                  <a:pt x="158962" y="409478"/>
                </a:lnTo>
                <a:lnTo>
                  <a:pt x="154218" y="408470"/>
                </a:lnTo>
                <a:lnTo>
                  <a:pt x="149633" y="407186"/>
                </a:lnTo>
                <a:lnTo>
                  <a:pt x="144908" y="406039"/>
                </a:lnTo>
                <a:lnTo>
                  <a:pt x="140323" y="404616"/>
                </a:lnTo>
                <a:lnTo>
                  <a:pt x="135717" y="403173"/>
                </a:lnTo>
                <a:lnTo>
                  <a:pt x="131151" y="401611"/>
                </a:lnTo>
                <a:lnTo>
                  <a:pt x="126703" y="399892"/>
                </a:lnTo>
                <a:lnTo>
                  <a:pt x="122256" y="398152"/>
                </a:lnTo>
                <a:lnTo>
                  <a:pt x="117828" y="396294"/>
                </a:lnTo>
                <a:lnTo>
                  <a:pt x="113381" y="394298"/>
                </a:lnTo>
                <a:lnTo>
                  <a:pt x="108933" y="392124"/>
                </a:lnTo>
                <a:lnTo>
                  <a:pt x="104624" y="389989"/>
                </a:lnTo>
                <a:lnTo>
                  <a:pt x="100335" y="387696"/>
                </a:lnTo>
                <a:lnTo>
                  <a:pt x="96461" y="385561"/>
                </a:lnTo>
                <a:lnTo>
                  <a:pt x="92586" y="383249"/>
                </a:lnTo>
                <a:lnTo>
                  <a:pt x="88732" y="380817"/>
                </a:lnTo>
                <a:lnTo>
                  <a:pt x="84996" y="378366"/>
                </a:lnTo>
                <a:lnTo>
                  <a:pt x="81260" y="375935"/>
                </a:lnTo>
                <a:lnTo>
                  <a:pt x="77682" y="373365"/>
                </a:lnTo>
                <a:lnTo>
                  <a:pt x="74105" y="370638"/>
                </a:lnTo>
                <a:lnTo>
                  <a:pt x="70665" y="367910"/>
                </a:lnTo>
                <a:lnTo>
                  <a:pt x="67226" y="365044"/>
                </a:lnTo>
                <a:lnTo>
                  <a:pt x="63787" y="362178"/>
                </a:lnTo>
                <a:lnTo>
                  <a:pt x="60486" y="359173"/>
                </a:lnTo>
                <a:lnTo>
                  <a:pt x="57185" y="356169"/>
                </a:lnTo>
                <a:lnTo>
                  <a:pt x="54042" y="353006"/>
                </a:lnTo>
                <a:lnTo>
                  <a:pt x="51037" y="349863"/>
                </a:lnTo>
                <a:lnTo>
                  <a:pt x="48013" y="346562"/>
                </a:lnTo>
                <a:lnTo>
                  <a:pt x="45008" y="343261"/>
                </a:lnTo>
                <a:lnTo>
                  <a:pt x="42142" y="339822"/>
                </a:lnTo>
                <a:lnTo>
                  <a:pt x="39414" y="336383"/>
                </a:lnTo>
                <a:lnTo>
                  <a:pt x="36687" y="332805"/>
                </a:lnTo>
                <a:lnTo>
                  <a:pt x="34117" y="329208"/>
                </a:lnTo>
                <a:lnTo>
                  <a:pt x="31547" y="325630"/>
                </a:lnTo>
                <a:lnTo>
                  <a:pt x="29096" y="321894"/>
                </a:lnTo>
                <a:lnTo>
                  <a:pt x="26823" y="318178"/>
                </a:lnTo>
                <a:lnTo>
                  <a:pt x="24511" y="314304"/>
                </a:lnTo>
                <a:lnTo>
                  <a:pt x="22356" y="310449"/>
                </a:lnTo>
                <a:lnTo>
                  <a:pt x="20221" y="306555"/>
                </a:lnTo>
                <a:lnTo>
                  <a:pt x="18205" y="302543"/>
                </a:lnTo>
                <a:lnTo>
                  <a:pt x="16347" y="298530"/>
                </a:lnTo>
                <a:lnTo>
                  <a:pt x="14627" y="294379"/>
                </a:lnTo>
                <a:lnTo>
                  <a:pt x="12908" y="290228"/>
                </a:lnTo>
                <a:lnTo>
                  <a:pt x="11326" y="286078"/>
                </a:lnTo>
                <a:lnTo>
                  <a:pt x="9765" y="281768"/>
                </a:lnTo>
                <a:lnTo>
                  <a:pt x="8322" y="277341"/>
                </a:lnTo>
                <a:lnTo>
                  <a:pt x="7017" y="272893"/>
                </a:lnTo>
                <a:lnTo>
                  <a:pt x="5890" y="268308"/>
                </a:lnTo>
                <a:lnTo>
                  <a:pt x="4744" y="263860"/>
                </a:lnTo>
                <a:lnTo>
                  <a:pt x="3736" y="259274"/>
                </a:lnTo>
                <a:lnTo>
                  <a:pt x="2866" y="254689"/>
                </a:lnTo>
                <a:lnTo>
                  <a:pt x="2155" y="250083"/>
                </a:lnTo>
                <a:lnTo>
                  <a:pt x="1581" y="245517"/>
                </a:lnTo>
                <a:lnTo>
                  <a:pt x="1008" y="240931"/>
                </a:lnTo>
                <a:lnTo>
                  <a:pt x="573" y="236326"/>
                </a:lnTo>
                <a:lnTo>
                  <a:pt x="277" y="231602"/>
                </a:lnTo>
                <a:lnTo>
                  <a:pt x="0" y="227016"/>
                </a:lnTo>
                <a:lnTo>
                  <a:pt x="0" y="222450"/>
                </a:lnTo>
                <a:lnTo>
                  <a:pt x="0" y="217706"/>
                </a:lnTo>
                <a:lnTo>
                  <a:pt x="0" y="213120"/>
                </a:lnTo>
                <a:lnTo>
                  <a:pt x="277" y="208534"/>
                </a:lnTo>
                <a:lnTo>
                  <a:pt x="573" y="203830"/>
                </a:lnTo>
                <a:lnTo>
                  <a:pt x="1008" y="199224"/>
                </a:lnTo>
                <a:lnTo>
                  <a:pt x="1581" y="194639"/>
                </a:lnTo>
                <a:lnTo>
                  <a:pt x="2155" y="190073"/>
                </a:lnTo>
                <a:lnTo>
                  <a:pt x="2866" y="185467"/>
                </a:lnTo>
                <a:lnTo>
                  <a:pt x="3736" y="180881"/>
                </a:lnTo>
                <a:lnTo>
                  <a:pt x="4744" y="176296"/>
                </a:lnTo>
                <a:lnTo>
                  <a:pt x="5752" y="171710"/>
                </a:lnTo>
                <a:lnTo>
                  <a:pt x="6879" y="167262"/>
                </a:lnTo>
                <a:lnTo>
                  <a:pt x="8025" y="162815"/>
                </a:lnTo>
                <a:lnTo>
                  <a:pt x="9468" y="158229"/>
                </a:lnTo>
                <a:lnTo>
                  <a:pt x="10891" y="153940"/>
                </a:lnTo>
                <a:lnTo>
                  <a:pt x="12334" y="149492"/>
                </a:lnTo>
                <a:lnTo>
                  <a:pt x="14054" y="145183"/>
                </a:lnTo>
                <a:lnTo>
                  <a:pt x="15774" y="140756"/>
                </a:lnTo>
                <a:lnTo>
                  <a:pt x="17493" y="136605"/>
                </a:lnTo>
                <a:lnTo>
                  <a:pt x="19351" y="132592"/>
                </a:lnTo>
                <a:lnTo>
                  <a:pt x="21229" y="128580"/>
                </a:lnTo>
                <a:lnTo>
                  <a:pt x="23068" y="124706"/>
                </a:lnTo>
                <a:lnTo>
                  <a:pt x="25242" y="120831"/>
                </a:lnTo>
                <a:lnTo>
                  <a:pt x="27238" y="116957"/>
                </a:lnTo>
                <a:lnTo>
                  <a:pt x="29373" y="113241"/>
                </a:lnTo>
                <a:lnTo>
                  <a:pt x="33979" y="105789"/>
                </a:lnTo>
                <a:lnTo>
                  <a:pt x="38861" y="98614"/>
                </a:lnTo>
                <a:lnTo>
                  <a:pt x="44000" y="91459"/>
                </a:lnTo>
                <a:lnTo>
                  <a:pt x="49436" y="84699"/>
                </a:lnTo>
                <a:lnTo>
                  <a:pt x="55050" y="77958"/>
                </a:lnTo>
                <a:lnTo>
                  <a:pt x="60920" y="71514"/>
                </a:lnTo>
                <a:lnTo>
                  <a:pt x="67088" y="65209"/>
                </a:lnTo>
                <a:lnTo>
                  <a:pt x="73393" y="59200"/>
                </a:lnTo>
                <a:lnTo>
                  <a:pt x="79995" y="53468"/>
                </a:lnTo>
                <a:lnTo>
                  <a:pt x="86716" y="47874"/>
                </a:lnTo>
                <a:lnTo>
                  <a:pt x="93595" y="42557"/>
                </a:lnTo>
                <a:lnTo>
                  <a:pt x="100612" y="37536"/>
                </a:lnTo>
                <a:lnTo>
                  <a:pt x="107925" y="32693"/>
                </a:lnTo>
                <a:lnTo>
                  <a:pt x="111365" y="30519"/>
                </a:lnTo>
                <a:lnTo>
                  <a:pt x="114804" y="28523"/>
                </a:lnTo>
                <a:lnTo>
                  <a:pt x="118382" y="26507"/>
                </a:lnTo>
                <a:lnTo>
                  <a:pt x="121960" y="24649"/>
                </a:lnTo>
                <a:lnTo>
                  <a:pt x="125695" y="22791"/>
                </a:lnTo>
                <a:lnTo>
                  <a:pt x="129431" y="21071"/>
                </a:lnTo>
                <a:lnTo>
                  <a:pt x="133167" y="19351"/>
                </a:lnTo>
                <a:lnTo>
                  <a:pt x="137022" y="17770"/>
                </a:lnTo>
                <a:lnTo>
                  <a:pt x="144750" y="14765"/>
                </a:lnTo>
                <a:lnTo>
                  <a:pt x="152637" y="12176"/>
                </a:lnTo>
                <a:lnTo>
                  <a:pt x="160801" y="9745"/>
                </a:lnTo>
                <a:lnTo>
                  <a:pt x="169122" y="7610"/>
                </a:lnTo>
                <a:lnTo>
                  <a:pt x="177444" y="5890"/>
                </a:lnTo>
                <a:lnTo>
                  <a:pt x="185884" y="4309"/>
                </a:lnTo>
                <a:lnTo>
                  <a:pt x="194364" y="2866"/>
                </a:lnTo>
                <a:lnTo>
                  <a:pt x="202943" y="1878"/>
                </a:lnTo>
                <a:lnTo>
                  <a:pt x="211700" y="1008"/>
                </a:lnTo>
                <a:lnTo>
                  <a:pt x="220298" y="415"/>
                </a:lnTo>
                <a:lnTo>
                  <a:pt x="229035" y="138"/>
                </a:lnTo>
                <a:close/>
              </a:path>
            </a:pathLst>
          </a:custGeom>
          <a:solidFill>
            <a:schemeClr val="accent2"/>
          </a:solidFill>
        </p:spPr>
        <p:txBody>
          <a:bodyPr vert="horz" wrap="square" lIns="0" tIns="0" rIns="0" bIns="0" rtlCol="0" anchor="ctr" anchorCtr="0">
            <a:noAutofit/>
          </a:bodyPr>
          <a:lstStyle>
            <a:lvl1pPr algn="ctr">
              <a:lnSpc>
                <a:spcPct val="90000"/>
              </a:lnSpc>
              <a:defRPr sz="1400" b="1" i="0">
                <a:solidFill>
                  <a:schemeClr val="accent2"/>
                </a:solidFill>
                <a:latin typeface="Rockwell" panose="02060603020205020403" pitchFamily="18" charset="77"/>
              </a:defRPr>
            </a:lvl1pPr>
          </a:lstStyle>
          <a:p>
            <a:fld id="{119EE5AA-4A82-3F49-B3AB-06358B8BA8C5}" type="slidenum">
              <a:rPr lang="en-US" smtClean="0"/>
              <a:pPr/>
              <a:t>‹#›</a:t>
            </a:fld>
            <a:endParaRPr lang="en-US" dirty="0"/>
          </a:p>
        </p:txBody>
      </p:sp>
    </p:spTree>
    <p:extLst>
      <p:ext uri="{BB962C8B-B14F-4D97-AF65-F5344CB8AC3E}">
        <p14:creationId xmlns:p14="http://schemas.microsoft.com/office/powerpoint/2010/main" val="35886744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1Col Content w Inset Image White">
    <p:spTree>
      <p:nvGrpSpPr>
        <p:cNvPr id="1" name=""/>
        <p:cNvGrpSpPr/>
        <p:nvPr/>
      </p:nvGrpSpPr>
      <p:grpSpPr>
        <a:xfrm>
          <a:off x="0" y="0"/>
          <a:ext cx="0" cy="0"/>
          <a:chOff x="0" y="0"/>
          <a:chExt cx="0" cy="0"/>
        </a:xfrm>
      </p:grpSpPr>
      <p:sp>
        <p:nvSpPr>
          <p:cNvPr id="103" name="Freeform 102">
            <a:extLst>
              <a:ext uri="{FF2B5EF4-FFF2-40B4-BE49-F238E27FC236}">
                <a16:creationId xmlns:a16="http://schemas.microsoft.com/office/drawing/2014/main" xmlns="" id="{02602709-87F5-6F4C-BEDF-3899CF42C0D9}"/>
              </a:ext>
            </a:extLst>
          </p:cNvPr>
          <p:cNvSpPr>
            <a:spLocks noChangeArrowheads="1"/>
          </p:cNvSpPr>
          <p:nvPr userDrawn="1"/>
        </p:nvSpPr>
        <p:spPr bwMode="auto">
          <a:xfrm>
            <a:off x="3985645" y="0"/>
            <a:ext cx="8206355" cy="6847802"/>
          </a:xfrm>
          <a:custGeom>
            <a:avLst/>
            <a:gdLst>
              <a:gd name="connsiteX0" fmla="*/ 8206355 w 8206355"/>
              <a:gd name="connsiteY0" fmla="*/ 6757869 h 6847802"/>
              <a:gd name="connsiteX1" fmla="*/ 8206355 w 8206355"/>
              <a:gd name="connsiteY1" fmla="*/ 6847802 h 6847802"/>
              <a:gd name="connsiteX2" fmla="*/ 8039636 w 8206355"/>
              <a:gd name="connsiteY2" fmla="*/ 6846286 h 6847802"/>
              <a:gd name="connsiteX3" fmla="*/ 8028599 w 8206355"/>
              <a:gd name="connsiteY3" fmla="*/ 6843739 h 6847802"/>
              <a:gd name="connsiteX4" fmla="*/ 8014551 w 8206355"/>
              <a:gd name="connsiteY4" fmla="*/ 6837627 h 6847802"/>
              <a:gd name="connsiteX5" fmla="*/ 8004015 w 8206355"/>
              <a:gd name="connsiteY5" fmla="*/ 6829478 h 6847802"/>
              <a:gd name="connsiteX6" fmla="*/ 7992979 w 8206355"/>
              <a:gd name="connsiteY6" fmla="*/ 6818274 h 6847802"/>
              <a:gd name="connsiteX7" fmla="*/ 7987459 w 8206355"/>
              <a:gd name="connsiteY7" fmla="*/ 6807069 h 6847802"/>
              <a:gd name="connsiteX8" fmla="*/ 7984449 w 8206355"/>
              <a:gd name="connsiteY8" fmla="*/ 6795864 h 6847802"/>
              <a:gd name="connsiteX9" fmla="*/ 7984449 w 8206355"/>
              <a:gd name="connsiteY9" fmla="*/ 6787205 h 6847802"/>
              <a:gd name="connsiteX10" fmla="*/ 7989968 w 8206355"/>
              <a:gd name="connsiteY10" fmla="*/ 6782112 h 6847802"/>
              <a:gd name="connsiteX11" fmla="*/ 7998497 w 8206355"/>
              <a:gd name="connsiteY11" fmla="*/ 6779056 h 6847802"/>
              <a:gd name="connsiteX12" fmla="*/ 8206355 w 8206355"/>
              <a:gd name="connsiteY12" fmla="*/ 6651872 h 6847802"/>
              <a:gd name="connsiteX13" fmla="*/ 8206355 w 8206355"/>
              <a:gd name="connsiteY13" fmla="*/ 6749409 h 6847802"/>
              <a:gd name="connsiteX14" fmla="*/ 8155025 w 8206355"/>
              <a:gd name="connsiteY14" fmla="*/ 6742895 h 6847802"/>
              <a:gd name="connsiteX15" fmla="*/ 8072747 w 8206355"/>
              <a:gd name="connsiteY15" fmla="*/ 6728634 h 6847802"/>
              <a:gd name="connsiteX16" fmla="*/ 8061711 w 8206355"/>
              <a:gd name="connsiteY16" fmla="*/ 6726088 h 6847802"/>
              <a:gd name="connsiteX17" fmla="*/ 8050673 w 8206355"/>
              <a:gd name="connsiteY17" fmla="*/ 6717939 h 6847802"/>
              <a:gd name="connsiteX18" fmla="*/ 8039636 w 8206355"/>
              <a:gd name="connsiteY18" fmla="*/ 6709280 h 6847802"/>
              <a:gd name="connsiteX19" fmla="*/ 8031107 w 8206355"/>
              <a:gd name="connsiteY19" fmla="*/ 6698075 h 6847802"/>
              <a:gd name="connsiteX20" fmla="*/ 8026090 w 8206355"/>
              <a:gd name="connsiteY20" fmla="*/ 6686871 h 6847802"/>
              <a:gd name="connsiteX21" fmla="*/ 8023080 w 8206355"/>
              <a:gd name="connsiteY21" fmla="*/ 6678212 h 6847802"/>
              <a:gd name="connsiteX22" fmla="*/ 8026090 w 8206355"/>
              <a:gd name="connsiteY22" fmla="*/ 6670063 h 6847802"/>
              <a:gd name="connsiteX23" fmla="*/ 8028599 w 8206355"/>
              <a:gd name="connsiteY23" fmla="*/ 6667517 h 6847802"/>
              <a:gd name="connsiteX24" fmla="*/ 8037127 w 8206355"/>
              <a:gd name="connsiteY24" fmla="*/ 6664461 h 6847802"/>
              <a:gd name="connsiteX25" fmla="*/ 8150009 w 8206355"/>
              <a:gd name="connsiteY25" fmla="*/ 6656312 h 6847802"/>
              <a:gd name="connsiteX26" fmla="*/ 8206355 w 8206355"/>
              <a:gd name="connsiteY26" fmla="*/ 6413066 h 6847802"/>
              <a:gd name="connsiteX27" fmla="*/ 8206355 w 8206355"/>
              <a:gd name="connsiteY27" fmla="*/ 6533085 h 6847802"/>
              <a:gd name="connsiteX28" fmla="*/ 8155025 w 8206355"/>
              <a:gd name="connsiteY28" fmla="*/ 6538660 h 6847802"/>
              <a:gd name="connsiteX29" fmla="*/ 8206355 w 8206355"/>
              <a:gd name="connsiteY29" fmla="*/ 6541142 h 6847802"/>
              <a:gd name="connsiteX30" fmla="*/ 8206355 w 8206355"/>
              <a:gd name="connsiteY30" fmla="*/ 6607946 h 6847802"/>
              <a:gd name="connsiteX31" fmla="*/ 8169073 w 8206355"/>
              <a:gd name="connsiteY31" fmla="*/ 6605890 h 6847802"/>
              <a:gd name="connsiteX32" fmla="*/ 8012043 w 8206355"/>
              <a:gd name="connsiteY32" fmla="*/ 6592138 h 6847802"/>
              <a:gd name="connsiteX33" fmla="*/ 7858023 w 8206355"/>
              <a:gd name="connsiteY33" fmla="*/ 6575331 h 6847802"/>
              <a:gd name="connsiteX34" fmla="*/ 7844477 w 8206355"/>
              <a:gd name="connsiteY34" fmla="*/ 6572275 h 6847802"/>
              <a:gd name="connsiteX35" fmla="*/ 7832938 w 8206355"/>
              <a:gd name="connsiteY35" fmla="*/ 6566673 h 6847802"/>
              <a:gd name="connsiteX36" fmla="*/ 7824911 w 8206355"/>
              <a:gd name="connsiteY36" fmla="*/ 6558523 h 6847802"/>
              <a:gd name="connsiteX37" fmla="*/ 7813874 w 8206355"/>
              <a:gd name="connsiteY37" fmla="*/ 6547319 h 6847802"/>
              <a:gd name="connsiteX38" fmla="*/ 7811365 w 8206355"/>
              <a:gd name="connsiteY38" fmla="*/ 6538660 h 6847802"/>
              <a:gd name="connsiteX39" fmla="*/ 7808355 w 8206355"/>
              <a:gd name="connsiteY39" fmla="*/ 6533567 h 6847802"/>
              <a:gd name="connsiteX40" fmla="*/ 7808355 w 8206355"/>
              <a:gd name="connsiteY40" fmla="*/ 6524909 h 6847802"/>
              <a:gd name="connsiteX41" fmla="*/ 7808355 w 8206355"/>
              <a:gd name="connsiteY41" fmla="*/ 6519306 h 6847802"/>
              <a:gd name="connsiteX42" fmla="*/ 7794809 w 8206355"/>
              <a:gd name="connsiteY42" fmla="*/ 6510648 h 6847802"/>
              <a:gd name="connsiteX43" fmla="*/ 7783271 w 8206355"/>
              <a:gd name="connsiteY43" fmla="*/ 6499952 h 6847802"/>
              <a:gd name="connsiteX44" fmla="*/ 7775243 w 8206355"/>
              <a:gd name="connsiteY44" fmla="*/ 6488747 h 6847802"/>
              <a:gd name="connsiteX45" fmla="*/ 7772735 w 8206355"/>
              <a:gd name="connsiteY45" fmla="*/ 6480089 h 6847802"/>
              <a:gd name="connsiteX46" fmla="*/ 7772735 w 8206355"/>
              <a:gd name="connsiteY46" fmla="*/ 6471940 h 6847802"/>
              <a:gd name="connsiteX47" fmla="*/ 7778253 w 8206355"/>
              <a:gd name="connsiteY47" fmla="*/ 6466338 h 6847802"/>
              <a:gd name="connsiteX48" fmla="*/ 7786281 w 8206355"/>
              <a:gd name="connsiteY48" fmla="*/ 6463282 h 6847802"/>
              <a:gd name="connsiteX49" fmla="*/ 8097331 w 8206355"/>
              <a:gd name="connsiteY49" fmla="*/ 6426611 h 6847802"/>
              <a:gd name="connsiteX50" fmla="*/ 8206355 w 8206355"/>
              <a:gd name="connsiteY50" fmla="*/ 6327074 h 6847802"/>
              <a:gd name="connsiteX51" fmla="*/ 8206355 w 8206355"/>
              <a:gd name="connsiteY51" fmla="*/ 6393465 h 6847802"/>
              <a:gd name="connsiteX52" fmla="*/ 8204693 w 8206355"/>
              <a:gd name="connsiteY52" fmla="*/ 6393506 h 6847802"/>
              <a:gd name="connsiteX53" fmla="*/ 8100341 w 8206355"/>
              <a:gd name="connsiteY53" fmla="*/ 6393506 h 6847802"/>
              <a:gd name="connsiteX54" fmla="*/ 7998497 w 8206355"/>
              <a:gd name="connsiteY54" fmla="*/ 6390959 h 6847802"/>
              <a:gd name="connsiteX55" fmla="*/ 7987459 w 8206355"/>
              <a:gd name="connsiteY55" fmla="*/ 6387903 h 6847802"/>
              <a:gd name="connsiteX56" fmla="*/ 7978931 w 8206355"/>
              <a:gd name="connsiteY56" fmla="*/ 6384847 h 6847802"/>
              <a:gd name="connsiteX57" fmla="*/ 7967893 w 8206355"/>
              <a:gd name="connsiteY57" fmla="*/ 6376698 h 6847802"/>
              <a:gd name="connsiteX58" fmla="*/ 7959867 w 8206355"/>
              <a:gd name="connsiteY58" fmla="*/ 6368040 h 6847802"/>
              <a:gd name="connsiteX59" fmla="*/ 7954348 w 8206355"/>
              <a:gd name="connsiteY59" fmla="*/ 6359891 h 6847802"/>
              <a:gd name="connsiteX60" fmla="*/ 7951839 w 8206355"/>
              <a:gd name="connsiteY60" fmla="*/ 6348686 h 6847802"/>
              <a:gd name="connsiteX61" fmla="*/ 7954348 w 8206355"/>
              <a:gd name="connsiteY61" fmla="*/ 6340537 h 6847802"/>
              <a:gd name="connsiteX62" fmla="*/ 7956857 w 8206355"/>
              <a:gd name="connsiteY62" fmla="*/ 6334425 h 6847802"/>
              <a:gd name="connsiteX63" fmla="*/ 7967893 w 8206355"/>
              <a:gd name="connsiteY63" fmla="*/ 6331879 h 6847802"/>
              <a:gd name="connsiteX64" fmla="*/ 8056191 w 8206355"/>
              <a:gd name="connsiteY64" fmla="*/ 6331879 h 6847802"/>
              <a:gd name="connsiteX65" fmla="*/ 8141479 w 8206355"/>
              <a:gd name="connsiteY65" fmla="*/ 6329332 h 6847802"/>
              <a:gd name="connsiteX66" fmla="*/ 8206355 w 8206355"/>
              <a:gd name="connsiteY66" fmla="*/ 6215105 h 6847802"/>
              <a:gd name="connsiteX67" fmla="*/ 8206355 w 8206355"/>
              <a:gd name="connsiteY67" fmla="*/ 6294738 h 6847802"/>
              <a:gd name="connsiteX68" fmla="*/ 8185629 w 8206355"/>
              <a:gd name="connsiteY68" fmla="*/ 6295718 h 6847802"/>
              <a:gd name="connsiteX69" fmla="*/ 7946321 w 8206355"/>
              <a:gd name="connsiteY69" fmla="*/ 6309469 h 6847802"/>
              <a:gd name="connsiteX70" fmla="*/ 7709020 w 8206355"/>
              <a:gd name="connsiteY70" fmla="*/ 6323730 h 6847802"/>
              <a:gd name="connsiteX71" fmla="*/ 7697983 w 8206355"/>
              <a:gd name="connsiteY71" fmla="*/ 6320674 h 6847802"/>
              <a:gd name="connsiteX72" fmla="*/ 7684437 w 8206355"/>
              <a:gd name="connsiteY72" fmla="*/ 6317618 h 6847802"/>
              <a:gd name="connsiteX73" fmla="*/ 7673399 w 8206355"/>
              <a:gd name="connsiteY73" fmla="*/ 6309469 h 6847802"/>
              <a:gd name="connsiteX74" fmla="*/ 7662363 w 8206355"/>
              <a:gd name="connsiteY74" fmla="*/ 6298264 h 6847802"/>
              <a:gd name="connsiteX75" fmla="*/ 7656844 w 8206355"/>
              <a:gd name="connsiteY75" fmla="*/ 6287059 h 6847802"/>
              <a:gd name="connsiteX76" fmla="*/ 7654335 w 8206355"/>
              <a:gd name="connsiteY76" fmla="*/ 6278910 h 6847802"/>
              <a:gd name="connsiteX77" fmla="*/ 7654335 w 8206355"/>
              <a:gd name="connsiteY77" fmla="*/ 6273308 h 6847802"/>
              <a:gd name="connsiteX78" fmla="*/ 7659353 w 8206355"/>
              <a:gd name="connsiteY78" fmla="*/ 6267705 h 6847802"/>
              <a:gd name="connsiteX79" fmla="*/ 7667881 w 8206355"/>
              <a:gd name="connsiteY79" fmla="*/ 6265159 h 6847802"/>
              <a:gd name="connsiteX80" fmla="*/ 8138469 w 8206355"/>
              <a:gd name="connsiteY80" fmla="*/ 6222886 h 6847802"/>
              <a:gd name="connsiteX81" fmla="*/ 8206355 w 8206355"/>
              <a:gd name="connsiteY81" fmla="*/ 5823283 h 6847802"/>
              <a:gd name="connsiteX82" fmla="*/ 8206355 w 8206355"/>
              <a:gd name="connsiteY82" fmla="*/ 5982490 h 6847802"/>
              <a:gd name="connsiteX83" fmla="*/ 8152517 w 8206355"/>
              <a:gd name="connsiteY83" fmla="*/ 5988092 h 6847802"/>
              <a:gd name="connsiteX84" fmla="*/ 8206355 w 8206355"/>
              <a:gd name="connsiteY84" fmla="*/ 5986848 h 6847802"/>
              <a:gd name="connsiteX85" fmla="*/ 8206355 w 8206355"/>
              <a:gd name="connsiteY85" fmla="*/ 6195482 h 6847802"/>
              <a:gd name="connsiteX86" fmla="*/ 8169073 w 8206355"/>
              <a:gd name="connsiteY86" fmla="*/ 6194873 h 6847802"/>
              <a:gd name="connsiteX87" fmla="*/ 7978931 w 8206355"/>
              <a:gd name="connsiteY87" fmla="*/ 6194873 h 6847802"/>
              <a:gd name="connsiteX88" fmla="*/ 7791799 w 8206355"/>
              <a:gd name="connsiteY88" fmla="*/ 6200476 h 6847802"/>
              <a:gd name="connsiteX89" fmla="*/ 7601657 w 8206355"/>
              <a:gd name="connsiteY89" fmla="*/ 6208625 h 6847802"/>
              <a:gd name="connsiteX90" fmla="*/ 7590621 w 8206355"/>
              <a:gd name="connsiteY90" fmla="*/ 6208625 h 6847802"/>
              <a:gd name="connsiteX91" fmla="*/ 7580085 w 8206355"/>
              <a:gd name="connsiteY91" fmla="*/ 6203532 h 6847802"/>
              <a:gd name="connsiteX92" fmla="*/ 7566037 w 8206355"/>
              <a:gd name="connsiteY92" fmla="*/ 6197929 h 6847802"/>
              <a:gd name="connsiteX93" fmla="*/ 7558010 w 8206355"/>
              <a:gd name="connsiteY93" fmla="*/ 6186724 h 6847802"/>
              <a:gd name="connsiteX94" fmla="*/ 7549481 w 8206355"/>
              <a:gd name="connsiteY94" fmla="*/ 6178066 h 6847802"/>
              <a:gd name="connsiteX95" fmla="*/ 7546973 w 8206355"/>
              <a:gd name="connsiteY95" fmla="*/ 6169917 h 6847802"/>
              <a:gd name="connsiteX96" fmla="*/ 7397970 w 8206355"/>
              <a:gd name="connsiteY96" fmla="*/ 6181122 h 6847802"/>
              <a:gd name="connsiteX97" fmla="*/ 7384425 w 8206355"/>
              <a:gd name="connsiteY97" fmla="*/ 6181122 h 6847802"/>
              <a:gd name="connsiteX98" fmla="*/ 7373387 w 8206355"/>
              <a:gd name="connsiteY98" fmla="*/ 6175010 h 6847802"/>
              <a:gd name="connsiteX99" fmla="*/ 7359339 w 8206355"/>
              <a:gd name="connsiteY99" fmla="*/ 6166861 h 6847802"/>
              <a:gd name="connsiteX100" fmla="*/ 7348804 w 8206355"/>
              <a:gd name="connsiteY100" fmla="*/ 6158712 h 6847802"/>
              <a:gd name="connsiteX101" fmla="*/ 7342784 w 8206355"/>
              <a:gd name="connsiteY101" fmla="*/ 6147507 h 6847802"/>
              <a:gd name="connsiteX102" fmla="*/ 7340275 w 8206355"/>
              <a:gd name="connsiteY102" fmla="*/ 6139358 h 6847802"/>
              <a:gd name="connsiteX103" fmla="*/ 7340275 w 8206355"/>
              <a:gd name="connsiteY103" fmla="*/ 6133246 h 6847802"/>
              <a:gd name="connsiteX104" fmla="*/ 7345794 w 8206355"/>
              <a:gd name="connsiteY104" fmla="*/ 6128153 h 6847802"/>
              <a:gd name="connsiteX105" fmla="*/ 7353821 w 8206355"/>
              <a:gd name="connsiteY105" fmla="*/ 6125097 h 6847802"/>
              <a:gd name="connsiteX106" fmla="*/ 8003101 w 8206355"/>
              <a:gd name="connsiteY106" fmla="*/ 6050115 h 6847802"/>
              <a:gd name="connsiteX107" fmla="*/ 8012043 w 8206355"/>
              <a:gd name="connsiteY107" fmla="*/ 6049719 h 6847802"/>
              <a:gd name="connsiteX108" fmla="*/ 8006524 w 8206355"/>
              <a:gd name="connsiteY108" fmla="*/ 6049719 h 6847802"/>
              <a:gd name="connsiteX109" fmla="*/ 8003101 w 8206355"/>
              <a:gd name="connsiteY109" fmla="*/ 6050115 h 6847802"/>
              <a:gd name="connsiteX110" fmla="*/ 7700993 w 8206355"/>
              <a:gd name="connsiteY110" fmla="*/ 6063470 h 6847802"/>
              <a:gd name="connsiteX111" fmla="*/ 7392451 w 8206355"/>
              <a:gd name="connsiteY111" fmla="*/ 6077731 h 6847802"/>
              <a:gd name="connsiteX112" fmla="*/ 7378905 w 8206355"/>
              <a:gd name="connsiteY112" fmla="*/ 6077731 h 6847802"/>
              <a:gd name="connsiteX113" fmla="*/ 7367869 w 8206355"/>
              <a:gd name="connsiteY113" fmla="*/ 6072129 h 6847802"/>
              <a:gd name="connsiteX114" fmla="*/ 7353821 w 8206355"/>
              <a:gd name="connsiteY114" fmla="*/ 6066017 h 6847802"/>
              <a:gd name="connsiteX115" fmla="*/ 7345794 w 8206355"/>
              <a:gd name="connsiteY115" fmla="*/ 6055321 h 6847802"/>
              <a:gd name="connsiteX116" fmla="*/ 7337265 w 8206355"/>
              <a:gd name="connsiteY116" fmla="*/ 6046663 h 6847802"/>
              <a:gd name="connsiteX117" fmla="*/ 7334757 w 8206355"/>
              <a:gd name="connsiteY117" fmla="*/ 6038514 h 6847802"/>
              <a:gd name="connsiteX118" fmla="*/ 6951965 w 8206355"/>
              <a:gd name="connsiteY118" fmla="*/ 6088936 h 6847802"/>
              <a:gd name="connsiteX119" fmla="*/ 6937917 w 8206355"/>
              <a:gd name="connsiteY119" fmla="*/ 6088936 h 6847802"/>
              <a:gd name="connsiteX120" fmla="*/ 6927381 w 8206355"/>
              <a:gd name="connsiteY120" fmla="*/ 6085880 h 6847802"/>
              <a:gd name="connsiteX121" fmla="*/ 6913335 w 8206355"/>
              <a:gd name="connsiteY121" fmla="*/ 6080278 h 6847802"/>
              <a:gd name="connsiteX122" fmla="*/ 6902799 w 8206355"/>
              <a:gd name="connsiteY122" fmla="*/ 6072129 h 6847802"/>
              <a:gd name="connsiteX123" fmla="*/ 6896779 w 8206355"/>
              <a:gd name="connsiteY123" fmla="*/ 6060924 h 6847802"/>
              <a:gd name="connsiteX124" fmla="*/ 6891260 w 8206355"/>
              <a:gd name="connsiteY124" fmla="*/ 6052266 h 6847802"/>
              <a:gd name="connsiteX125" fmla="*/ 6894270 w 8206355"/>
              <a:gd name="connsiteY125" fmla="*/ 6044117 h 6847802"/>
              <a:gd name="connsiteX126" fmla="*/ 6896779 w 8206355"/>
              <a:gd name="connsiteY126" fmla="*/ 6038514 h 6847802"/>
              <a:gd name="connsiteX127" fmla="*/ 6905307 w 8206355"/>
              <a:gd name="connsiteY127" fmla="*/ 6035458 h 6847802"/>
              <a:gd name="connsiteX128" fmla="*/ 7229903 w 8206355"/>
              <a:gd name="connsiteY128" fmla="*/ 5979943 h 6847802"/>
              <a:gd name="connsiteX129" fmla="*/ 7558010 w 8206355"/>
              <a:gd name="connsiteY129" fmla="*/ 5926465 h 6847802"/>
              <a:gd name="connsiteX130" fmla="*/ 7882606 w 8206355"/>
              <a:gd name="connsiteY130" fmla="*/ 5873496 h 6847802"/>
              <a:gd name="connsiteX131" fmla="*/ 8206355 w 8206355"/>
              <a:gd name="connsiteY131" fmla="*/ 5549384 h 6847802"/>
              <a:gd name="connsiteX132" fmla="*/ 8206355 w 8206355"/>
              <a:gd name="connsiteY132" fmla="*/ 5726951 h 6847802"/>
              <a:gd name="connsiteX133" fmla="*/ 8124923 w 8206355"/>
              <a:gd name="connsiteY133" fmla="*/ 5733944 h 6847802"/>
              <a:gd name="connsiteX134" fmla="*/ 7659353 w 8206355"/>
              <a:gd name="connsiteY134" fmla="*/ 5778255 h 6847802"/>
              <a:gd name="connsiteX135" fmla="*/ 7992979 w 8206355"/>
              <a:gd name="connsiteY135" fmla="*/ 5750752 h 6847802"/>
              <a:gd name="connsiteX136" fmla="*/ 8206355 w 8206355"/>
              <a:gd name="connsiteY136" fmla="*/ 5731655 h 6847802"/>
              <a:gd name="connsiteX137" fmla="*/ 8206355 w 8206355"/>
              <a:gd name="connsiteY137" fmla="*/ 5823122 h 6847802"/>
              <a:gd name="connsiteX138" fmla="*/ 7808355 w 8206355"/>
              <a:gd name="connsiteY138" fmla="*/ 5837335 h 6847802"/>
              <a:gd name="connsiteX139" fmla="*/ 7409007 w 8206355"/>
              <a:gd name="connsiteY139" fmla="*/ 5859745 h 6847802"/>
              <a:gd name="connsiteX140" fmla="*/ 7397970 w 8206355"/>
              <a:gd name="connsiteY140" fmla="*/ 5856689 h 6847802"/>
              <a:gd name="connsiteX141" fmla="*/ 7384425 w 8206355"/>
              <a:gd name="connsiteY141" fmla="*/ 5854142 h 6847802"/>
              <a:gd name="connsiteX142" fmla="*/ 7373387 w 8206355"/>
              <a:gd name="connsiteY142" fmla="*/ 5845484 h 6847802"/>
              <a:gd name="connsiteX143" fmla="*/ 7362350 w 8206355"/>
              <a:gd name="connsiteY143" fmla="*/ 5837335 h 6847802"/>
              <a:gd name="connsiteX144" fmla="*/ 7353821 w 8206355"/>
              <a:gd name="connsiteY144" fmla="*/ 5823074 h 6847802"/>
              <a:gd name="connsiteX145" fmla="*/ 7351313 w 8206355"/>
              <a:gd name="connsiteY145" fmla="*/ 5817472 h 6847802"/>
              <a:gd name="connsiteX146" fmla="*/ 7351313 w 8206355"/>
              <a:gd name="connsiteY146" fmla="*/ 5811869 h 6847802"/>
              <a:gd name="connsiteX147" fmla="*/ 7108995 w 8206355"/>
              <a:gd name="connsiteY147" fmla="*/ 5842938 h 6847802"/>
              <a:gd name="connsiteX148" fmla="*/ 7097957 w 8206355"/>
              <a:gd name="connsiteY148" fmla="*/ 5842938 h 6847802"/>
              <a:gd name="connsiteX149" fmla="*/ 7084411 w 8206355"/>
              <a:gd name="connsiteY149" fmla="*/ 5837335 h 6847802"/>
              <a:gd name="connsiteX150" fmla="*/ 7070365 w 8206355"/>
              <a:gd name="connsiteY150" fmla="*/ 5831223 h 6847802"/>
              <a:gd name="connsiteX151" fmla="*/ 7059327 w 8206355"/>
              <a:gd name="connsiteY151" fmla="*/ 5820528 h 6847802"/>
              <a:gd name="connsiteX152" fmla="*/ 7053809 w 8206355"/>
              <a:gd name="connsiteY152" fmla="*/ 5814416 h 6847802"/>
              <a:gd name="connsiteX153" fmla="*/ 7051300 w 8206355"/>
              <a:gd name="connsiteY153" fmla="*/ 5806267 h 6847802"/>
              <a:gd name="connsiteX154" fmla="*/ 7048290 w 8206355"/>
              <a:gd name="connsiteY154" fmla="*/ 5800665 h 6847802"/>
              <a:gd name="connsiteX155" fmla="*/ 7048290 w 8206355"/>
              <a:gd name="connsiteY155" fmla="*/ 5795062 h 6847802"/>
              <a:gd name="connsiteX156" fmla="*/ 7007151 w 8206355"/>
              <a:gd name="connsiteY156" fmla="*/ 5800665 h 6847802"/>
              <a:gd name="connsiteX157" fmla="*/ 6996113 w 8206355"/>
              <a:gd name="connsiteY157" fmla="*/ 5800665 h 6847802"/>
              <a:gd name="connsiteX158" fmla="*/ 6982067 w 8206355"/>
              <a:gd name="connsiteY158" fmla="*/ 5798118 h 6847802"/>
              <a:gd name="connsiteX159" fmla="*/ 6971029 w 8206355"/>
              <a:gd name="connsiteY159" fmla="*/ 5792516 h 6847802"/>
              <a:gd name="connsiteX160" fmla="*/ 6960493 w 8206355"/>
              <a:gd name="connsiteY160" fmla="*/ 5783857 h 6847802"/>
              <a:gd name="connsiteX161" fmla="*/ 6951965 w 8206355"/>
              <a:gd name="connsiteY161" fmla="*/ 5772652 h 6847802"/>
              <a:gd name="connsiteX162" fmla="*/ 6949456 w 8206355"/>
              <a:gd name="connsiteY162" fmla="*/ 5764503 h 6847802"/>
              <a:gd name="connsiteX163" fmla="*/ 6949456 w 8206355"/>
              <a:gd name="connsiteY163" fmla="*/ 5758901 h 6847802"/>
              <a:gd name="connsiteX164" fmla="*/ 6954473 w 8206355"/>
              <a:gd name="connsiteY164" fmla="*/ 5753298 h 6847802"/>
              <a:gd name="connsiteX165" fmla="*/ 6963002 w 8206355"/>
              <a:gd name="connsiteY165" fmla="*/ 5750752 h 6847802"/>
              <a:gd name="connsiteX166" fmla="*/ 7414526 w 8206355"/>
              <a:gd name="connsiteY166" fmla="*/ 5672317 h 6847802"/>
              <a:gd name="connsiteX167" fmla="*/ 7640288 w 8206355"/>
              <a:gd name="connsiteY167" fmla="*/ 5633100 h 6847802"/>
              <a:gd name="connsiteX168" fmla="*/ 7866050 w 8206355"/>
              <a:gd name="connsiteY168" fmla="*/ 5599486 h 6847802"/>
              <a:gd name="connsiteX169" fmla="*/ 8105859 w 8206355"/>
              <a:gd name="connsiteY169" fmla="*/ 5563324 h 6847802"/>
              <a:gd name="connsiteX170" fmla="*/ 8206355 w 8206355"/>
              <a:gd name="connsiteY170" fmla="*/ 5375154 h 6847802"/>
              <a:gd name="connsiteX171" fmla="*/ 8206355 w 8206355"/>
              <a:gd name="connsiteY171" fmla="*/ 5464679 h 6847802"/>
              <a:gd name="connsiteX172" fmla="*/ 8001005 w 8206355"/>
              <a:gd name="connsiteY172" fmla="*/ 5493039 h 6847802"/>
              <a:gd name="connsiteX173" fmla="*/ 7714539 w 8206355"/>
              <a:gd name="connsiteY173" fmla="*/ 5537859 h 6847802"/>
              <a:gd name="connsiteX174" fmla="*/ 7428573 w 8206355"/>
              <a:gd name="connsiteY174" fmla="*/ 5588281 h 6847802"/>
              <a:gd name="connsiteX175" fmla="*/ 7144615 w 8206355"/>
              <a:gd name="connsiteY175" fmla="*/ 5638703 h 6847802"/>
              <a:gd name="connsiteX176" fmla="*/ 6861660 w 8206355"/>
              <a:gd name="connsiteY176" fmla="*/ 5694727 h 6847802"/>
              <a:gd name="connsiteX177" fmla="*/ 6850623 w 8206355"/>
              <a:gd name="connsiteY177" fmla="*/ 5694727 h 6847802"/>
              <a:gd name="connsiteX178" fmla="*/ 6842595 w 8206355"/>
              <a:gd name="connsiteY178" fmla="*/ 5691671 h 6847802"/>
              <a:gd name="connsiteX179" fmla="*/ 6834067 w 8206355"/>
              <a:gd name="connsiteY179" fmla="*/ 5689125 h 6847802"/>
              <a:gd name="connsiteX180" fmla="*/ 6826039 w 8206355"/>
              <a:gd name="connsiteY180" fmla="*/ 5683522 h 6847802"/>
              <a:gd name="connsiteX181" fmla="*/ 6817511 w 8206355"/>
              <a:gd name="connsiteY181" fmla="*/ 5677920 h 6847802"/>
              <a:gd name="connsiteX182" fmla="*/ 6811992 w 8206355"/>
              <a:gd name="connsiteY182" fmla="*/ 5672317 h 6847802"/>
              <a:gd name="connsiteX183" fmla="*/ 6800955 w 8206355"/>
              <a:gd name="connsiteY183" fmla="*/ 5672317 h 6847802"/>
              <a:gd name="connsiteX184" fmla="*/ 6789917 w 8206355"/>
              <a:gd name="connsiteY184" fmla="*/ 5666715 h 6847802"/>
              <a:gd name="connsiteX185" fmla="*/ 6776372 w 8206355"/>
              <a:gd name="connsiteY185" fmla="*/ 5661113 h 6847802"/>
              <a:gd name="connsiteX186" fmla="*/ 6767843 w 8206355"/>
              <a:gd name="connsiteY186" fmla="*/ 5655510 h 6847802"/>
              <a:gd name="connsiteX187" fmla="*/ 6759816 w 8206355"/>
              <a:gd name="connsiteY187" fmla="*/ 5644305 h 6847802"/>
              <a:gd name="connsiteX188" fmla="*/ 6754297 w 8206355"/>
              <a:gd name="connsiteY188" fmla="*/ 5635647 h 6847802"/>
              <a:gd name="connsiteX189" fmla="*/ 6756806 w 8206355"/>
              <a:gd name="connsiteY189" fmla="*/ 5630044 h 6847802"/>
              <a:gd name="connsiteX190" fmla="*/ 6759816 w 8206355"/>
              <a:gd name="connsiteY190" fmla="*/ 5624951 h 6847802"/>
              <a:gd name="connsiteX191" fmla="*/ 6767843 w 8206355"/>
              <a:gd name="connsiteY191" fmla="*/ 5621895 h 6847802"/>
              <a:gd name="connsiteX192" fmla="*/ 7012669 w 8206355"/>
              <a:gd name="connsiteY192" fmla="*/ 5574529 h 6847802"/>
              <a:gd name="connsiteX193" fmla="*/ 7260506 w 8206355"/>
              <a:gd name="connsiteY193" fmla="*/ 5532256 h 6847802"/>
              <a:gd name="connsiteX194" fmla="*/ 7505834 w 8206355"/>
              <a:gd name="connsiteY194" fmla="*/ 5490492 h 6847802"/>
              <a:gd name="connsiteX195" fmla="*/ 7753169 w 8206355"/>
              <a:gd name="connsiteY195" fmla="*/ 5451275 h 6847802"/>
              <a:gd name="connsiteX196" fmla="*/ 7808355 w 8206355"/>
              <a:gd name="connsiteY196" fmla="*/ 5443126 h 6847802"/>
              <a:gd name="connsiteX197" fmla="*/ 7860531 w 8206355"/>
              <a:gd name="connsiteY197" fmla="*/ 5437524 h 6847802"/>
              <a:gd name="connsiteX198" fmla="*/ 8206355 w 8206355"/>
              <a:gd name="connsiteY198" fmla="*/ 5218292 h 6847802"/>
              <a:gd name="connsiteX199" fmla="*/ 8206355 w 8206355"/>
              <a:gd name="connsiteY199" fmla="*/ 5274439 h 6847802"/>
              <a:gd name="connsiteX200" fmla="*/ 8169073 w 8206355"/>
              <a:gd name="connsiteY200" fmla="*/ 5278109 h 6847802"/>
              <a:gd name="connsiteX201" fmla="*/ 7736613 w 8206355"/>
              <a:gd name="connsiteY201" fmla="*/ 5314270 h 6847802"/>
              <a:gd name="connsiteX202" fmla="*/ 7728586 w 8206355"/>
              <a:gd name="connsiteY202" fmla="*/ 5314270 h 6847802"/>
              <a:gd name="connsiteX203" fmla="*/ 7717549 w 8206355"/>
              <a:gd name="connsiteY203" fmla="*/ 5308667 h 6847802"/>
              <a:gd name="connsiteX204" fmla="*/ 7706511 w 8206355"/>
              <a:gd name="connsiteY204" fmla="*/ 5303065 h 6847802"/>
              <a:gd name="connsiteX205" fmla="*/ 7695474 w 8206355"/>
              <a:gd name="connsiteY205" fmla="*/ 5294916 h 6847802"/>
              <a:gd name="connsiteX206" fmla="*/ 7689955 w 8206355"/>
              <a:gd name="connsiteY206" fmla="*/ 5286258 h 6847802"/>
              <a:gd name="connsiteX207" fmla="*/ 7687447 w 8206355"/>
              <a:gd name="connsiteY207" fmla="*/ 5278109 h 6847802"/>
              <a:gd name="connsiteX208" fmla="*/ 7687447 w 8206355"/>
              <a:gd name="connsiteY208" fmla="*/ 5272506 h 6847802"/>
              <a:gd name="connsiteX209" fmla="*/ 7689955 w 8206355"/>
              <a:gd name="connsiteY209" fmla="*/ 5266904 h 6847802"/>
              <a:gd name="connsiteX210" fmla="*/ 7695150 w 8206355"/>
              <a:gd name="connsiteY210" fmla="*/ 5265256 h 6847802"/>
              <a:gd name="connsiteX211" fmla="*/ 7706693 w 8206355"/>
              <a:gd name="connsiteY211" fmla="*/ 5263560 h 6847802"/>
              <a:gd name="connsiteX212" fmla="*/ 8009534 w 8206355"/>
              <a:gd name="connsiteY212" fmla="*/ 5235836 h 6847802"/>
              <a:gd name="connsiteX213" fmla="*/ 6990595 w 8206355"/>
              <a:gd name="connsiteY213" fmla="*/ 4903763 h 6847802"/>
              <a:gd name="connsiteX214" fmla="*/ 6974039 w 8206355"/>
              <a:gd name="connsiteY214" fmla="*/ 4906309 h 6847802"/>
              <a:gd name="connsiteX215" fmla="*/ 6946446 w 8206355"/>
              <a:gd name="connsiteY215" fmla="*/ 4911912 h 6847802"/>
              <a:gd name="connsiteX216" fmla="*/ 8206355 w 8206355"/>
              <a:gd name="connsiteY216" fmla="*/ 4854548 h 6847802"/>
              <a:gd name="connsiteX217" fmla="*/ 8206355 w 8206355"/>
              <a:gd name="connsiteY217" fmla="*/ 5008572 h 6847802"/>
              <a:gd name="connsiteX218" fmla="*/ 7965385 w 8206355"/>
              <a:gd name="connsiteY218" fmla="*/ 5046371 h 6847802"/>
              <a:gd name="connsiteX219" fmla="*/ 7675908 w 8206355"/>
              <a:gd name="connsiteY219" fmla="*/ 5093228 h 6847802"/>
              <a:gd name="connsiteX220" fmla="*/ 7389943 w 8206355"/>
              <a:gd name="connsiteY220" fmla="*/ 5141103 h 6847802"/>
              <a:gd name="connsiteX221" fmla="*/ 7821901 w 8206355"/>
              <a:gd name="connsiteY221" fmla="*/ 5098830 h 6847802"/>
              <a:gd name="connsiteX222" fmla="*/ 8206355 w 8206355"/>
              <a:gd name="connsiteY222" fmla="*/ 5069400 h 6847802"/>
              <a:gd name="connsiteX223" fmla="*/ 8206355 w 8206355"/>
              <a:gd name="connsiteY223" fmla="*/ 5196811 h 6847802"/>
              <a:gd name="connsiteX224" fmla="*/ 8102849 w 8206355"/>
              <a:gd name="connsiteY224" fmla="*/ 5208333 h 6847802"/>
              <a:gd name="connsiteX225" fmla="*/ 7874579 w 8206355"/>
              <a:gd name="connsiteY225" fmla="*/ 5238891 h 6847802"/>
              <a:gd name="connsiteX226" fmla="*/ 7706693 w 8206355"/>
              <a:gd name="connsiteY226" fmla="*/ 5263560 h 6847802"/>
              <a:gd name="connsiteX227" fmla="*/ 7697983 w 8206355"/>
              <a:gd name="connsiteY227" fmla="*/ 5264357 h 6847802"/>
              <a:gd name="connsiteX228" fmla="*/ 7695150 w 8206355"/>
              <a:gd name="connsiteY228" fmla="*/ 5265256 h 6847802"/>
              <a:gd name="connsiteX229" fmla="*/ 7645807 w 8206355"/>
              <a:gd name="connsiteY229" fmla="*/ 5272506 h 6847802"/>
              <a:gd name="connsiteX230" fmla="*/ 7420045 w 8206355"/>
              <a:gd name="connsiteY230" fmla="*/ 5306121 h 6847802"/>
              <a:gd name="connsiteX231" fmla="*/ 6921863 w 8206355"/>
              <a:gd name="connsiteY231" fmla="*/ 5398307 h 6847802"/>
              <a:gd name="connsiteX232" fmla="*/ 6426691 w 8206355"/>
              <a:gd name="connsiteY232" fmla="*/ 5493039 h 6847802"/>
              <a:gd name="connsiteX233" fmla="*/ 6415655 w 8206355"/>
              <a:gd name="connsiteY233" fmla="*/ 5493039 h 6847802"/>
              <a:gd name="connsiteX234" fmla="*/ 6407627 w 8206355"/>
              <a:gd name="connsiteY234" fmla="*/ 5493039 h 6847802"/>
              <a:gd name="connsiteX235" fmla="*/ 6393580 w 8206355"/>
              <a:gd name="connsiteY235" fmla="*/ 5487437 h 6847802"/>
              <a:gd name="connsiteX236" fmla="*/ 6388061 w 8206355"/>
              <a:gd name="connsiteY236" fmla="*/ 5487437 h 6847802"/>
              <a:gd name="connsiteX237" fmla="*/ 6371505 w 8206355"/>
              <a:gd name="connsiteY237" fmla="*/ 5490492 h 6847802"/>
              <a:gd name="connsiteX238" fmla="*/ 6360468 w 8206355"/>
              <a:gd name="connsiteY238" fmla="*/ 5490492 h 6847802"/>
              <a:gd name="connsiteX239" fmla="*/ 6346923 w 8206355"/>
              <a:gd name="connsiteY239" fmla="*/ 5487437 h 6847802"/>
              <a:gd name="connsiteX240" fmla="*/ 6335885 w 8206355"/>
              <a:gd name="connsiteY240" fmla="*/ 5484890 h 6847802"/>
              <a:gd name="connsiteX241" fmla="*/ 6324848 w 8206355"/>
              <a:gd name="connsiteY241" fmla="*/ 5476741 h 6847802"/>
              <a:gd name="connsiteX242" fmla="*/ 6316319 w 8206355"/>
              <a:gd name="connsiteY242" fmla="*/ 5468083 h 6847802"/>
              <a:gd name="connsiteX243" fmla="*/ 6310801 w 8206355"/>
              <a:gd name="connsiteY243" fmla="*/ 5459934 h 6847802"/>
              <a:gd name="connsiteX244" fmla="*/ 6313811 w 8206355"/>
              <a:gd name="connsiteY244" fmla="*/ 5451275 h 6847802"/>
              <a:gd name="connsiteX245" fmla="*/ 6319329 w 8206355"/>
              <a:gd name="connsiteY245" fmla="*/ 5445673 h 6847802"/>
              <a:gd name="connsiteX246" fmla="*/ 6324848 w 8206355"/>
              <a:gd name="connsiteY246" fmla="*/ 5443126 h 6847802"/>
              <a:gd name="connsiteX247" fmla="*/ 7018188 w 8206355"/>
              <a:gd name="connsiteY247" fmla="*/ 5300518 h 6847802"/>
              <a:gd name="connsiteX248" fmla="*/ 7365360 w 8206355"/>
              <a:gd name="connsiteY248" fmla="*/ 5233289 h 6847802"/>
              <a:gd name="connsiteX249" fmla="*/ 7712030 w 8206355"/>
              <a:gd name="connsiteY249" fmla="*/ 5166060 h 6847802"/>
              <a:gd name="connsiteX250" fmla="*/ 7428573 w 8206355"/>
              <a:gd name="connsiteY250" fmla="*/ 5191525 h 6847802"/>
              <a:gd name="connsiteX251" fmla="*/ 7147625 w 8206355"/>
              <a:gd name="connsiteY251" fmla="*/ 5222084 h 6847802"/>
              <a:gd name="connsiteX252" fmla="*/ 6864169 w 8206355"/>
              <a:gd name="connsiteY252" fmla="*/ 5252643 h 6847802"/>
              <a:gd name="connsiteX253" fmla="*/ 6580711 w 8206355"/>
              <a:gd name="connsiteY253" fmla="*/ 5289313 h 6847802"/>
              <a:gd name="connsiteX254" fmla="*/ 6569675 w 8206355"/>
              <a:gd name="connsiteY254" fmla="*/ 5289313 h 6847802"/>
              <a:gd name="connsiteX255" fmla="*/ 6556129 w 8206355"/>
              <a:gd name="connsiteY255" fmla="*/ 5283711 h 6847802"/>
              <a:gd name="connsiteX256" fmla="*/ 6542081 w 8206355"/>
              <a:gd name="connsiteY256" fmla="*/ 5275053 h 6847802"/>
              <a:gd name="connsiteX257" fmla="*/ 6434719 w 8206355"/>
              <a:gd name="connsiteY257" fmla="*/ 5300518 h 6847802"/>
              <a:gd name="connsiteX258" fmla="*/ 6289228 w 8206355"/>
              <a:gd name="connsiteY258" fmla="*/ 5331077 h 6847802"/>
              <a:gd name="connsiteX259" fmla="*/ 6277689 w 8206355"/>
              <a:gd name="connsiteY259" fmla="*/ 5334133 h 6847802"/>
              <a:gd name="connsiteX260" fmla="*/ 6267153 w 8206355"/>
              <a:gd name="connsiteY260" fmla="*/ 5331077 h 6847802"/>
              <a:gd name="connsiteX261" fmla="*/ 6253106 w 8206355"/>
              <a:gd name="connsiteY261" fmla="*/ 5325475 h 6847802"/>
              <a:gd name="connsiteX262" fmla="*/ 6242069 w 8206355"/>
              <a:gd name="connsiteY262" fmla="*/ 5317326 h 6847802"/>
              <a:gd name="connsiteX263" fmla="*/ 6234041 w 8206355"/>
              <a:gd name="connsiteY263" fmla="*/ 5308667 h 6847802"/>
              <a:gd name="connsiteX264" fmla="*/ 6228021 w 8206355"/>
              <a:gd name="connsiteY264" fmla="*/ 5300518 h 6847802"/>
              <a:gd name="connsiteX265" fmla="*/ 6231031 w 8206355"/>
              <a:gd name="connsiteY265" fmla="*/ 5294916 h 6847802"/>
              <a:gd name="connsiteX266" fmla="*/ 6236550 w 8206355"/>
              <a:gd name="connsiteY266" fmla="*/ 5289313 h 6847802"/>
              <a:gd name="connsiteX267" fmla="*/ 6242069 w 8206355"/>
              <a:gd name="connsiteY267" fmla="*/ 5286258 h 6847802"/>
              <a:gd name="connsiteX268" fmla="*/ 6569675 w 8206355"/>
              <a:gd name="connsiteY268" fmla="*/ 5208333 h 6847802"/>
              <a:gd name="connsiteX269" fmla="*/ 6894270 w 8206355"/>
              <a:gd name="connsiteY269" fmla="*/ 5132445 h 6847802"/>
              <a:gd name="connsiteX270" fmla="*/ 7221875 w 8206355"/>
              <a:gd name="connsiteY270" fmla="*/ 5057066 h 6847802"/>
              <a:gd name="connsiteX271" fmla="*/ 7549481 w 8206355"/>
              <a:gd name="connsiteY271" fmla="*/ 4987290 h 6847802"/>
              <a:gd name="connsiteX272" fmla="*/ 7835949 w 8206355"/>
              <a:gd name="connsiteY272" fmla="*/ 4928719 h 6847802"/>
              <a:gd name="connsiteX273" fmla="*/ 8121913 w 8206355"/>
              <a:gd name="connsiteY273" fmla="*/ 4870148 h 6847802"/>
              <a:gd name="connsiteX274" fmla="*/ 8206355 w 8206355"/>
              <a:gd name="connsiteY274" fmla="*/ 4618575 h 6847802"/>
              <a:gd name="connsiteX275" fmla="*/ 8206355 w 8206355"/>
              <a:gd name="connsiteY275" fmla="*/ 4805513 h 6847802"/>
              <a:gd name="connsiteX276" fmla="*/ 8075256 w 8206355"/>
              <a:gd name="connsiteY276" fmla="*/ 4819726 h 6847802"/>
              <a:gd name="connsiteX277" fmla="*/ 7866050 w 8206355"/>
              <a:gd name="connsiteY277" fmla="*/ 4842136 h 6847802"/>
              <a:gd name="connsiteX278" fmla="*/ 7659353 w 8206355"/>
              <a:gd name="connsiteY278" fmla="*/ 4867092 h 6847802"/>
              <a:gd name="connsiteX279" fmla="*/ 7453157 w 8206355"/>
              <a:gd name="connsiteY279" fmla="*/ 4895105 h 6847802"/>
              <a:gd name="connsiteX280" fmla="*/ 7246459 w 8206355"/>
              <a:gd name="connsiteY280" fmla="*/ 4923117 h 6847802"/>
              <a:gd name="connsiteX281" fmla="*/ 7037253 w 8206355"/>
              <a:gd name="connsiteY281" fmla="*/ 4953676 h 6847802"/>
              <a:gd name="connsiteX282" fmla="*/ 6792928 w 8206355"/>
              <a:gd name="connsiteY282" fmla="*/ 5009700 h 6847802"/>
              <a:gd name="connsiteX283" fmla="*/ 6641417 w 8206355"/>
              <a:gd name="connsiteY283" fmla="*/ 5043315 h 6847802"/>
              <a:gd name="connsiteX284" fmla="*/ 6489905 w 8206355"/>
              <a:gd name="connsiteY284" fmla="*/ 5079476 h 6847802"/>
              <a:gd name="connsiteX285" fmla="*/ 6478868 w 8206355"/>
              <a:gd name="connsiteY285" fmla="*/ 5082532 h 6847802"/>
              <a:gd name="connsiteX286" fmla="*/ 6465322 w 8206355"/>
              <a:gd name="connsiteY286" fmla="*/ 5079476 h 6847802"/>
              <a:gd name="connsiteX287" fmla="*/ 6454285 w 8206355"/>
              <a:gd name="connsiteY287" fmla="*/ 5073874 h 6847802"/>
              <a:gd name="connsiteX288" fmla="*/ 6443247 w 8206355"/>
              <a:gd name="connsiteY288" fmla="*/ 5065725 h 6847802"/>
              <a:gd name="connsiteX289" fmla="*/ 6434719 w 8206355"/>
              <a:gd name="connsiteY289" fmla="*/ 5057066 h 6847802"/>
              <a:gd name="connsiteX290" fmla="*/ 6432211 w 8206355"/>
              <a:gd name="connsiteY290" fmla="*/ 5048917 h 6847802"/>
              <a:gd name="connsiteX291" fmla="*/ 6432211 w 8206355"/>
              <a:gd name="connsiteY291" fmla="*/ 5043315 h 6847802"/>
              <a:gd name="connsiteX292" fmla="*/ 6434719 w 8206355"/>
              <a:gd name="connsiteY292" fmla="*/ 5037712 h 6847802"/>
              <a:gd name="connsiteX293" fmla="*/ 6443247 w 8206355"/>
              <a:gd name="connsiteY293" fmla="*/ 5034657 h 6847802"/>
              <a:gd name="connsiteX294" fmla="*/ 6685565 w 8206355"/>
              <a:gd name="connsiteY294" fmla="*/ 4976085 h 6847802"/>
              <a:gd name="connsiteX295" fmla="*/ 6859151 w 8206355"/>
              <a:gd name="connsiteY295" fmla="*/ 4934322 h 6847802"/>
              <a:gd name="connsiteX296" fmla="*/ 6859151 w 8206355"/>
              <a:gd name="connsiteY296" fmla="*/ 4928719 h 6847802"/>
              <a:gd name="connsiteX297" fmla="*/ 6219994 w 8206355"/>
              <a:gd name="connsiteY297" fmla="*/ 5062669 h 6847802"/>
              <a:gd name="connsiteX298" fmla="*/ 6208957 w 8206355"/>
              <a:gd name="connsiteY298" fmla="*/ 5062669 h 6847802"/>
              <a:gd name="connsiteX299" fmla="*/ 6197919 w 8206355"/>
              <a:gd name="connsiteY299" fmla="*/ 5060122 h 6847802"/>
              <a:gd name="connsiteX300" fmla="*/ 6186883 w 8206355"/>
              <a:gd name="connsiteY300" fmla="*/ 5054520 h 6847802"/>
              <a:gd name="connsiteX301" fmla="*/ 6175845 w 8206355"/>
              <a:gd name="connsiteY301" fmla="*/ 5048917 h 6847802"/>
              <a:gd name="connsiteX302" fmla="*/ 6167818 w 8206355"/>
              <a:gd name="connsiteY302" fmla="*/ 5040259 h 6847802"/>
              <a:gd name="connsiteX303" fmla="*/ 6165309 w 8206355"/>
              <a:gd name="connsiteY303" fmla="*/ 5032110 h 6847802"/>
              <a:gd name="connsiteX304" fmla="*/ 6165309 w 8206355"/>
              <a:gd name="connsiteY304" fmla="*/ 5026508 h 6847802"/>
              <a:gd name="connsiteX305" fmla="*/ 6170327 w 8206355"/>
              <a:gd name="connsiteY305" fmla="*/ 5020905 h 6847802"/>
              <a:gd name="connsiteX306" fmla="*/ 6178855 w 8206355"/>
              <a:gd name="connsiteY306" fmla="*/ 5017849 h 6847802"/>
              <a:gd name="connsiteX307" fmla="*/ 6539573 w 8206355"/>
              <a:gd name="connsiteY307" fmla="*/ 4942471 h 6847802"/>
              <a:gd name="connsiteX308" fmla="*/ 6902799 w 8206355"/>
              <a:gd name="connsiteY308" fmla="*/ 4867092 h 6847802"/>
              <a:gd name="connsiteX309" fmla="*/ 7266025 w 8206355"/>
              <a:gd name="connsiteY309" fmla="*/ 4794770 h 6847802"/>
              <a:gd name="connsiteX310" fmla="*/ 7632261 w 8206355"/>
              <a:gd name="connsiteY310" fmla="*/ 4724484 h 6847802"/>
              <a:gd name="connsiteX311" fmla="*/ 7995487 w 8206355"/>
              <a:gd name="connsiteY311" fmla="*/ 4657255 h 6847802"/>
              <a:gd name="connsiteX312" fmla="*/ 8206355 w 8206355"/>
              <a:gd name="connsiteY312" fmla="*/ 4342953 h 6847802"/>
              <a:gd name="connsiteX313" fmla="*/ 8206355 w 8206355"/>
              <a:gd name="connsiteY313" fmla="*/ 4532029 h 6847802"/>
              <a:gd name="connsiteX314" fmla="*/ 7948829 w 8206355"/>
              <a:gd name="connsiteY314" fmla="*/ 4578821 h 6847802"/>
              <a:gd name="connsiteX315" fmla="*/ 7645807 w 8206355"/>
              <a:gd name="connsiteY315" fmla="*/ 4640448 h 6847802"/>
              <a:gd name="connsiteX316" fmla="*/ 7342784 w 8206355"/>
              <a:gd name="connsiteY316" fmla="*/ 4704621 h 6847802"/>
              <a:gd name="connsiteX317" fmla="*/ 7040263 w 8206355"/>
              <a:gd name="connsiteY317" fmla="*/ 4769304 h 6847802"/>
              <a:gd name="connsiteX318" fmla="*/ 6737741 w 8206355"/>
              <a:gd name="connsiteY318" fmla="*/ 4839080 h 6847802"/>
              <a:gd name="connsiteX319" fmla="*/ 6437729 w 8206355"/>
              <a:gd name="connsiteY319" fmla="*/ 4911912 h 6847802"/>
              <a:gd name="connsiteX320" fmla="*/ 5834693 w 8206355"/>
              <a:gd name="connsiteY320" fmla="*/ 5057066 h 6847802"/>
              <a:gd name="connsiteX321" fmla="*/ 5815127 w 8206355"/>
              <a:gd name="connsiteY321" fmla="*/ 5060122 h 6847802"/>
              <a:gd name="connsiteX322" fmla="*/ 5804091 w 8206355"/>
              <a:gd name="connsiteY322" fmla="*/ 5062669 h 6847802"/>
              <a:gd name="connsiteX323" fmla="*/ 5790545 w 8206355"/>
              <a:gd name="connsiteY323" fmla="*/ 5060122 h 6847802"/>
              <a:gd name="connsiteX324" fmla="*/ 5779507 w 8206355"/>
              <a:gd name="connsiteY324" fmla="*/ 5057066 h 6847802"/>
              <a:gd name="connsiteX325" fmla="*/ 5768470 w 8206355"/>
              <a:gd name="connsiteY325" fmla="*/ 5048917 h 6847802"/>
              <a:gd name="connsiteX326" fmla="*/ 5760443 w 8206355"/>
              <a:gd name="connsiteY326" fmla="*/ 5043315 h 6847802"/>
              <a:gd name="connsiteX327" fmla="*/ 5757433 w 8206355"/>
              <a:gd name="connsiteY327" fmla="*/ 5034657 h 6847802"/>
              <a:gd name="connsiteX328" fmla="*/ 5757433 w 8206355"/>
              <a:gd name="connsiteY328" fmla="*/ 5026508 h 6847802"/>
              <a:gd name="connsiteX329" fmla="*/ 5762951 w 8206355"/>
              <a:gd name="connsiteY329" fmla="*/ 5020905 h 6847802"/>
              <a:gd name="connsiteX330" fmla="*/ 5768470 w 8206355"/>
              <a:gd name="connsiteY330" fmla="*/ 5017849 h 6847802"/>
              <a:gd name="connsiteX331" fmla="*/ 6041391 w 8206355"/>
              <a:gd name="connsiteY331" fmla="*/ 4934322 h 6847802"/>
              <a:gd name="connsiteX332" fmla="*/ 6313811 w 8206355"/>
              <a:gd name="connsiteY332" fmla="*/ 4853341 h 6847802"/>
              <a:gd name="connsiteX333" fmla="*/ 6051927 w 8206355"/>
              <a:gd name="connsiteY333" fmla="*/ 4917514 h 6847802"/>
              <a:gd name="connsiteX334" fmla="*/ 6041391 w 8206355"/>
              <a:gd name="connsiteY334" fmla="*/ 4920570 h 6847802"/>
              <a:gd name="connsiteX335" fmla="*/ 6029853 w 8206355"/>
              <a:gd name="connsiteY335" fmla="*/ 4917514 h 6847802"/>
              <a:gd name="connsiteX336" fmla="*/ 6019317 w 8206355"/>
              <a:gd name="connsiteY336" fmla="*/ 4914459 h 6847802"/>
              <a:gd name="connsiteX337" fmla="*/ 6008279 w 8206355"/>
              <a:gd name="connsiteY337" fmla="*/ 4906309 h 6847802"/>
              <a:gd name="connsiteX338" fmla="*/ 5999751 w 8206355"/>
              <a:gd name="connsiteY338" fmla="*/ 4897651 h 6847802"/>
              <a:gd name="connsiteX339" fmla="*/ 5997242 w 8206355"/>
              <a:gd name="connsiteY339" fmla="*/ 4892049 h 6847802"/>
              <a:gd name="connsiteX340" fmla="*/ 5997242 w 8206355"/>
              <a:gd name="connsiteY340" fmla="*/ 4883900 h 6847802"/>
              <a:gd name="connsiteX341" fmla="*/ 6002761 w 8206355"/>
              <a:gd name="connsiteY341" fmla="*/ 4878297 h 6847802"/>
              <a:gd name="connsiteX342" fmla="*/ 6008279 w 8206355"/>
              <a:gd name="connsiteY342" fmla="*/ 4875241 h 6847802"/>
              <a:gd name="connsiteX343" fmla="*/ 6415655 w 8206355"/>
              <a:gd name="connsiteY343" fmla="*/ 4763702 h 6847802"/>
              <a:gd name="connsiteX344" fmla="*/ 6823029 w 8206355"/>
              <a:gd name="connsiteY344" fmla="*/ 4657255 h 6847802"/>
              <a:gd name="connsiteX345" fmla="*/ 7232913 w 8206355"/>
              <a:gd name="connsiteY345" fmla="*/ 4553864 h 6847802"/>
              <a:gd name="connsiteX346" fmla="*/ 7436601 w 8206355"/>
              <a:gd name="connsiteY346" fmla="*/ 4503443 h 6847802"/>
              <a:gd name="connsiteX347" fmla="*/ 7643298 w 8206355"/>
              <a:gd name="connsiteY347" fmla="*/ 4456076 h 6847802"/>
              <a:gd name="connsiteX348" fmla="*/ 7885616 w 8206355"/>
              <a:gd name="connsiteY348" fmla="*/ 4405654 h 6847802"/>
              <a:gd name="connsiteX349" fmla="*/ 8127934 w 8206355"/>
              <a:gd name="connsiteY349" fmla="*/ 4358288 h 6847802"/>
              <a:gd name="connsiteX350" fmla="*/ 7131069 w 8206355"/>
              <a:gd name="connsiteY350" fmla="*/ 3958477 h 6847802"/>
              <a:gd name="connsiteX351" fmla="*/ 7114627 w 8206355"/>
              <a:gd name="connsiteY351" fmla="*/ 3963492 h 6847802"/>
              <a:gd name="connsiteX352" fmla="*/ 6649443 w 8206355"/>
              <a:gd name="connsiteY352" fmla="*/ 4078675 h 6847802"/>
              <a:gd name="connsiteX353" fmla="*/ 6437729 w 8206355"/>
              <a:gd name="connsiteY353" fmla="*/ 4132153 h 6847802"/>
              <a:gd name="connsiteX354" fmla="*/ 6363479 w 8206355"/>
              <a:gd name="connsiteY354" fmla="*/ 4157109 h 6847802"/>
              <a:gd name="connsiteX355" fmla="*/ 6305282 w 8206355"/>
              <a:gd name="connsiteY355" fmla="*/ 4176463 h 6847802"/>
              <a:gd name="connsiteX356" fmla="*/ 6297255 w 8206355"/>
              <a:gd name="connsiteY356" fmla="*/ 4179519 h 6847802"/>
              <a:gd name="connsiteX357" fmla="*/ 6299763 w 8206355"/>
              <a:gd name="connsiteY357" fmla="*/ 4182575 h 6847802"/>
              <a:gd name="connsiteX358" fmla="*/ 6308292 w 8206355"/>
              <a:gd name="connsiteY358" fmla="*/ 4187668 h 6847802"/>
              <a:gd name="connsiteX359" fmla="*/ 6310801 w 8206355"/>
              <a:gd name="connsiteY359" fmla="*/ 4193270 h 6847802"/>
              <a:gd name="connsiteX360" fmla="*/ 6313811 w 8206355"/>
              <a:gd name="connsiteY360" fmla="*/ 4201419 h 6847802"/>
              <a:gd name="connsiteX361" fmla="*/ 6308292 w 8206355"/>
              <a:gd name="connsiteY361" fmla="*/ 4204475 h 6847802"/>
              <a:gd name="connsiteX362" fmla="*/ 6305282 w 8206355"/>
              <a:gd name="connsiteY362" fmla="*/ 4210078 h 6847802"/>
              <a:gd name="connsiteX363" fmla="*/ 6718677 w 8206355"/>
              <a:gd name="connsiteY363" fmla="*/ 4084277 h 6847802"/>
              <a:gd name="connsiteX364" fmla="*/ 7114627 w 8206355"/>
              <a:gd name="connsiteY364" fmla="*/ 3963492 h 6847802"/>
              <a:gd name="connsiteX365" fmla="*/ 7122541 w 8206355"/>
              <a:gd name="connsiteY365" fmla="*/ 3961533 h 6847802"/>
              <a:gd name="connsiteX366" fmla="*/ 8206355 w 8206355"/>
              <a:gd name="connsiteY366" fmla="*/ 3906754 h 6847802"/>
              <a:gd name="connsiteX367" fmla="*/ 8206355 w 8206355"/>
              <a:gd name="connsiteY367" fmla="*/ 4164717 h 6847802"/>
              <a:gd name="connsiteX368" fmla="*/ 8100341 w 8206355"/>
              <a:gd name="connsiteY368" fmla="*/ 4190724 h 6847802"/>
              <a:gd name="connsiteX369" fmla="*/ 7904681 w 8206355"/>
              <a:gd name="connsiteY369" fmla="*/ 4241146 h 6847802"/>
              <a:gd name="connsiteX370" fmla="*/ 7513861 w 8206355"/>
              <a:gd name="connsiteY370" fmla="*/ 4344027 h 6847802"/>
              <a:gd name="connsiteX371" fmla="*/ 7122541 w 8206355"/>
              <a:gd name="connsiteY371" fmla="*/ 4453020 h 6847802"/>
              <a:gd name="connsiteX372" fmla="*/ 7409007 w 8206355"/>
              <a:gd name="connsiteY372" fmla="*/ 4380698 h 6847802"/>
              <a:gd name="connsiteX373" fmla="*/ 7695474 w 8206355"/>
              <a:gd name="connsiteY373" fmla="*/ 4313468 h 6847802"/>
              <a:gd name="connsiteX374" fmla="*/ 7896653 w 8206355"/>
              <a:gd name="connsiteY374" fmla="*/ 4266102 h 6847802"/>
              <a:gd name="connsiteX375" fmla="*/ 7989968 w 8206355"/>
              <a:gd name="connsiteY375" fmla="*/ 4241146 h 6847802"/>
              <a:gd name="connsiteX376" fmla="*/ 8113887 w 8206355"/>
              <a:gd name="connsiteY376" fmla="*/ 4210078 h 6847802"/>
              <a:gd name="connsiteX377" fmla="*/ 8206355 w 8206355"/>
              <a:gd name="connsiteY377" fmla="*/ 4191002 h 6847802"/>
              <a:gd name="connsiteX378" fmla="*/ 8206355 w 8206355"/>
              <a:gd name="connsiteY378" fmla="*/ 4256760 h 6847802"/>
              <a:gd name="connsiteX379" fmla="*/ 7951839 w 8206355"/>
              <a:gd name="connsiteY379" fmla="*/ 4313468 h 6847802"/>
              <a:gd name="connsiteX380" fmla="*/ 8141479 w 8206355"/>
              <a:gd name="connsiteY380" fmla="*/ 4277307 h 6847802"/>
              <a:gd name="connsiteX381" fmla="*/ 8206355 w 8206355"/>
              <a:gd name="connsiteY381" fmla="*/ 4264771 h 6847802"/>
              <a:gd name="connsiteX382" fmla="*/ 8206355 w 8206355"/>
              <a:gd name="connsiteY382" fmla="*/ 4320771 h 6847802"/>
              <a:gd name="connsiteX383" fmla="*/ 7978931 w 8206355"/>
              <a:gd name="connsiteY383" fmla="*/ 4366946 h 6847802"/>
              <a:gd name="connsiteX384" fmla="*/ 7700993 w 8206355"/>
              <a:gd name="connsiteY384" fmla="*/ 4425517 h 6847802"/>
              <a:gd name="connsiteX385" fmla="*/ 7423055 w 8206355"/>
              <a:gd name="connsiteY385" fmla="*/ 4489691 h 6847802"/>
              <a:gd name="connsiteX386" fmla="*/ 7144615 w 8206355"/>
              <a:gd name="connsiteY386" fmla="*/ 4553864 h 6847802"/>
              <a:gd name="connsiteX387" fmla="*/ 6869687 w 8206355"/>
              <a:gd name="connsiteY387" fmla="*/ 4623640 h 6847802"/>
              <a:gd name="connsiteX388" fmla="*/ 6594759 w 8206355"/>
              <a:gd name="connsiteY388" fmla="*/ 4693926 h 6847802"/>
              <a:gd name="connsiteX389" fmla="*/ 6583220 w 8206355"/>
              <a:gd name="connsiteY389" fmla="*/ 4696472 h 6847802"/>
              <a:gd name="connsiteX390" fmla="*/ 6572685 w 8206355"/>
              <a:gd name="connsiteY390" fmla="*/ 4693926 h 6847802"/>
              <a:gd name="connsiteX391" fmla="*/ 6558637 w 8206355"/>
              <a:gd name="connsiteY391" fmla="*/ 4688323 h 6847802"/>
              <a:gd name="connsiteX392" fmla="*/ 6548101 w 8206355"/>
              <a:gd name="connsiteY392" fmla="*/ 4682721 h 6847802"/>
              <a:gd name="connsiteX393" fmla="*/ 6539573 w 8206355"/>
              <a:gd name="connsiteY393" fmla="*/ 4671516 h 6847802"/>
              <a:gd name="connsiteX394" fmla="*/ 6536563 w 8206355"/>
              <a:gd name="connsiteY394" fmla="*/ 4665913 h 6847802"/>
              <a:gd name="connsiteX395" fmla="*/ 6536563 w 8206355"/>
              <a:gd name="connsiteY395" fmla="*/ 4660311 h 6847802"/>
              <a:gd name="connsiteX396" fmla="*/ 5793555 w 8206355"/>
              <a:gd name="connsiteY396" fmla="*/ 4853341 h 6847802"/>
              <a:gd name="connsiteX397" fmla="*/ 5779507 w 8206355"/>
              <a:gd name="connsiteY397" fmla="*/ 4853341 h 6847802"/>
              <a:gd name="connsiteX398" fmla="*/ 5768470 w 8206355"/>
              <a:gd name="connsiteY398" fmla="*/ 4853341 h 6847802"/>
              <a:gd name="connsiteX399" fmla="*/ 5754925 w 8206355"/>
              <a:gd name="connsiteY399" fmla="*/ 4847229 h 6847802"/>
              <a:gd name="connsiteX400" fmla="*/ 5743887 w 8206355"/>
              <a:gd name="connsiteY400" fmla="*/ 4842136 h 6847802"/>
              <a:gd name="connsiteX401" fmla="*/ 5735359 w 8206355"/>
              <a:gd name="connsiteY401" fmla="*/ 4833478 h 6847802"/>
              <a:gd name="connsiteX402" fmla="*/ 5732850 w 8206355"/>
              <a:gd name="connsiteY402" fmla="*/ 4825329 h 6847802"/>
              <a:gd name="connsiteX403" fmla="*/ 5732850 w 8206355"/>
              <a:gd name="connsiteY403" fmla="*/ 4819726 h 6847802"/>
              <a:gd name="connsiteX404" fmla="*/ 5738369 w 8206355"/>
              <a:gd name="connsiteY404" fmla="*/ 4814124 h 6847802"/>
              <a:gd name="connsiteX405" fmla="*/ 5743887 w 8206355"/>
              <a:gd name="connsiteY405" fmla="*/ 4811068 h 6847802"/>
              <a:gd name="connsiteX406" fmla="*/ 6203438 w 8206355"/>
              <a:gd name="connsiteY406" fmla="*/ 4662857 h 6847802"/>
              <a:gd name="connsiteX407" fmla="*/ 6663491 w 8206355"/>
              <a:gd name="connsiteY407" fmla="*/ 4520250 h 6847802"/>
              <a:gd name="connsiteX408" fmla="*/ 6894270 w 8206355"/>
              <a:gd name="connsiteY408" fmla="*/ 4450474 h 6847802"/>
              <a:gd name="connsiteX409" fmla="*/ 7125551 w 8206355"/>
              <a:gd name="connsiteY409" fmla="*/ 4383754 h 6847802"/>
              <a:gd name="connsiteX410" fmla="*/ 7356831 w 8206355"/>
              <a:gd name="connsiteY410" fmla="*/ 4319071 h 6847802"/>
              <a:gd name="connsiteX411" fmla="*/ 7588112 w 8206355"/>
              <a:gd name="connsiteY411" fmla="*/ 4257953 h 6847802"/>
              <a:gd name="connsiteX412" fmla="*/ 7593631 w 8206355"/>
              <a:gd name="connsiteY412" fmla="*/ 4254897 h 6847802"/>
              <a:gd name="connsiteX413" fmla="*/ 7353821 w 8206355"/>
              <a:gd name="connsiteY413" fmla="*/ 4302264 h 6847802"/>
              <a:gd name="connsiteX414" fmla="*/ 6974039 w 8206355"/>
              <a:gd name="connsiteY414" fmla="*/ 4408710 h 6847802"/>
              <a:gd name="connsiteX415" fmla="*/ 6597267 w 8206355"/>
              <a:gd name="connsiteY415" fmla="*/ 4514647 h 6847802"/>
              <a:gd name="connsiteX416" fmla="*/ 6223004 w 8206355"/>
              <a:gd name="connsiteY416" fmla="*/ 4623640 h 6847802"/>
              <a:gd name="connsiteX417" fmla="*/ 5845731 w 8206355"/>
              <a:gd name="connsiteY417" fmla="*/ 4735689 h 6847802"/>
              <a:gd name="connsiteX418" fmla="*/ 5831683 w 8206355"/>
              <a:gd name="connsiteY418" fmla="*/ 4738236 h 6847802"/>
              <a:gd name="connsiteX419" fmla="*/ 5818137 w 8206355"/>
              <a:gd name="connsiteY419" fmla="*/ 4735689 h 6847802"/>
              <a:gd name="connsiteX420" fmla="*/ 5804091 w 8206355"/>
              <a:gd name="connsiteY420" fmla="*/ 4727540 h 6847802"/>
              <a:gd name="connsiteX421" fmla="*/ 5749405 w 8206355"/>
              <a:gd name="connsiteY421" fmla="*/ 4744348 h 6847802"/>
              <a:gd name="connsiteX422" fmla="*/ 5683182 w 8206355"/>
              <a:gd name="connsiteY422" fmla="*/ 4763702 h 6847802"/>
              <a:gd name="connsiteX423" fmla="*/ 5672145 w 8206355"/>
              <a:gd name="connsiteY423" fmla="*/ 4763702 h 6847802"/>
              <a:gd name="connsiteX424" fmla="*/ 5658599 w 8206355"/>
              <a:gd name="connsiteY424" fmla="*/ 4763702 h 6847802"/>
              <a:gd name="connsiteX425" fmla="*/ 5647562 w 8206355"/>
              <a:gd name="connsiteY425" fmla="*/ 4761155 h 6847802"/>
              <a:gd name="connsiteX426" fmla="*/ 5636525 w 8206355"/>
              <a:gd name="connsiteY426" fmla="*/ 4752497 h 6847802"/>
              <a:gd name="connsiteX427" fmla="*/ 5627996 w 8206355"/>
              <a:gd name="connsiteY427" fmla="*/ 4744348 h 6847802"/>
              <a:gd name="connsiteX428" fmla="*/ 5622477 w 8206355"/>
              <a:gd name="connsiteY428" fmla="*/ 4738236 h 6847802"/>
              <a:gd name="connsiteX429" fmla="*/ 5622477 w 8206355"/>
              <a:gd name="connsiteY429" fmla="*/ 4730087 h 6847802"/>
              <a:gd name="connsiteX430" fmla="*/ 5627996 w 8206355"/>
              <a:gd name="connsiteY430" fmla="*/ 4724484 h 6847802"/>
              <a:gd name="connsiteX431" fmla="*/ 5633515 w 8206355"/>
              <a:gd name="connsiteY431" fmla="*/ 4721429 h 6847802"/>
              <a:gd name="connsiteX432" fmla="*/ 5980687 w 8206355"/>
              <a:gd name="connsiteY432" fmla="*/ 4612435 h 6847802"/>
              <a:gd name="connsiteX433" fmla="*/ 6324848 w 8206355"/>
              <a:gd name="connsiteY433" fmla="*/ 4509554 h 6847802"/>
              <a:gd name="connsiteX434" fmla="*/ 6189893 w 8206355"/>
              <a:gd name="connsiteY434" fmla="*/ 4545716 h 6847802"/>
              <a:gd name="connsiteX435" fmla="*/ 5875833 w 8206355"/>
              <a:gd name="connsiteY435" fmla="*/ 4635355 h 6847802"/>
              <a:gd name="connsiteX436" fmla="*/ 5864795 w 8206355"/>
              <a:gd name="connsiteY436" fmla="*/ 4637901 h 6847802"/>
              <a:gd name="connsiteX437" fmla="*/ 5853758 w 8206355"/>
              <a:gd name="connsiteY437" fmla="*/ 4635355 h 6847802"/>
              <a:gd name="connsiteX438" fmla="*/ 5840212 w 8206355"/>
              <a:gd name="connsiteY438" fmla="*/ 4632299 h 6847802"/>
              <a:gd name="connsiteX439" fmla="*/ 5829175 w 8206355"/>
              <a:gd name="connsiteY439" fmla="*/ 4623640 h 6847802"/>
              <a:gd name="connsiteX440" fmla="*/ 5820646 w 8206355"/>
              <a:gd name="connsiteY440" fmla="*/ 4615491 h 6847802"/>
              <a:gd name="connsiteX441" fmla="*/ 5815127 w 8206355"/>
              <a:gd name="connsiteY441" fmla="*/ 4606833 h 6847802"/>
              <a:gd name="connsiteX442" fmla="*/ 5818137 w 8206355"/>
              <a:gd name="connsiteY442" fmla="*/ 4601740 h 6847802"/>
              <a:gd name="connsiteX443" fmla="*/ 5823657 w 8206355"/>
              <a:gd name="connsiteY443" fmla="*/ 4595628 h 6847802"/>
              <a:gd name="connsiteX444" fmla="*/ 5829175 w 8206355"/>
              <a:gd name="connsiteY444" fmla="*/ 4593081 h 6847802"/>
              <a:gd name="connsiteX445" fmla="*/ 6280699 w 8206355"/>
              <a:gd name="connsiteY445" fmla="*/ 4453020 h 6847802"/>
              <a:gd name="connsiteX446" fmla="*/ 6732223 w 8206355"/>
              <a:gd name="connsiteY446" fmla="*/ 4319071 h 6847802"/>
              <a:gd name="connsiteX447" fmla="*/ 7185754 w 8206355"/>
              <a:gd name="connsiteY447" fmla="*/ 4184612 h 6847802"/>
              <a:gd name="connsiteX448" fmla="*/ 7640288 w 8206355"/>
              <a:gd name="connsiteY448" fmla="*/ 4056774 h 6847802"/>
              <a:gd name="connsiteX449" fmla="*/ 7935283 w 8206355"/>
              <a:gd name="connsiteY449" fmla="*/ 3978340 h 6847802"/>
              <a:gd name="connsiteX450" fmla="*/ 6380035 w 8206355"/>
              <a:gd name="connsiteY450" fmla="*/ 3475138 h 6847802"/>
              <a:gd name="connsiteX451" fmla="*/ 5810111 w 8206355"/>
              <a:gd name="connsiteY451" fmla="*/ 3656454 h 6847802"/>
              <a:gd name="connsiteX452" fmla="*/ 5545718 w 8206355"/>
              <a:gd name="connsiteY452" fmla="*/ 3743546 h 6847802"/>
              <a:gd name="connsiteX453" fmla="*/ 5451901 w 8206355"/>
              <a:gd name="connsiteY453" fmla="*/ 3793459 h 6847802"/>
              <a:gd name="connsiteX454" fmla="*/ 5364105 w 8206355"/>
              <a:gd name="connsiteY454" fmla="*/ 3849484 h 6847802"/>
              <a:gd name="connsiteX455" fmla="*/ 5451901 w 8206355"/>
              <a:gd name="connsiteY455" fmla="*/ 3815869 h 6847802"/>
              <a:gd name="connsiteX456" fmla="*/ 5914463 w 8206355"/>
              <a:gd name="connsiteY456" fmla="*/ 3642702 h 6847802"/>
              <a:gd name="connsiteX457" fmla="*/ 8206355 w 8206355"/>
              <a:gd name="connsiteY457" fmla="*/ 3401737 h 6847802"/>
              <a:gd name="connsiteX458" fmla="*/ 8206355 w 8206355"/>
              <a:gd name="connsiteY458" fmla="*/ 3592665 h 6847802"/>
              <a:gd name="connsiteX459" fmla="*/ 7913209 w 8206355"/>
              <a:gd name="connsiteY459" fmla="*/ 3676317 h 6847802"/>
              <a:gd name="connsiteX460" fmla="*/ 7615705 w 8206355"/>
              <a:gd name="connsiteY460" fmla="*/ 3762900 h 6847802"/>
              <a:gd name="connsiteX461" fmla="*/ 7320709 w 8206355"/>
              <a:gd name="connsiteY461" fmla="*/ 3852539 h 6847802"/>
              <a:gd name="connsiteX462" fmla="*/ 7023707 w 8206355"/>
              <a:gd name="connsiteY462" fmla="*/ 3941669 h 6847802"/>
              <a:gd name="connsiteX463" fmla="*/ 7043273 w 8206355"/>
              <a:gd name="connsiteY463" fmla="*/ 3939123 h 6847802"/>
              <a:gd name="connsiteX464" fmla="*/ 7502824 w 8206355"/>
              <a:gd name="connsiteY464" fmla="*/ 3830130 h 6847802"/>
              <a:gd name="connsiteX465" fmla="*/ 7731095 w 8206355"/>
              <a:gd name="connsiteY465" fmla="*/ 3776652 h 6847802"/>
              <a:gd name="connsiteX466" fmla="*/ 7962375 w 8206355"/>
              <a:gd name="connsiteY466" fmla="*/ 3726739 h 6847802"/>
              <a:gd name="connsiteX467" fmla="*/ 7995487 w 8206355"/>
              <a:gd name="connsiteY467" fmla="*/ 3721136 h 6847802"/>
              <a:gd name="connsiteX468" fmla="*/ 8028599 w 8206355"/>
              <a:gd name="connsiteY468" fmla="*/ 3715025 h 6847802"/>
              <a:gd name="connsiteX469" fmla="*/ 8206355 w 8206355"/>
              <a:gd name="connsiteY469" fmla="*/ 3671396 h 6847802"/>
              <a:gd name="connsiteX470" fmla="*/ 8206355 w 8206355"/>
              <a:gd name="connsiteY470" fmla="*/ 3804449 h 6847802"/>
              <a:gd name="connsiteX471" fmla="*/ 8108368 w 8206355"/>
              <a:gd name="connsiteY471" fmla="*/ 3827074 h 6847802"/>
              <a:gd name="connsiteX472" fmla="*/ 7830429 w 8206355"/>
              <a:gd name="connsiteY472" fmla="*/ 3897359 h 6847802"/>
              <a:gd name="connsiteX473" fmla="*/ 7551990 w 8206355"/>
              <a:gd name="connsiteY473" fmla="*/ 3966626 h 6847802"/>
              <a:gd name="connsiteX474" fmla="*/ 7274553 w 8206355"/>
              <a:gd name="connsiteY474" fmla="*/ 4036911 h 6847802"/>
              <a:gd name="connsiteX475" fmla="*/ 6715667 w 8206355"/>
              <a:gd name="connsiteY475" fmla="*/ 4184612 h 6847802"/>
              <a:gd name="connsiteX476" fmla="*/ 6159791 w 8206355"/>
              <a:gd name="connsiteY476" fmla="*/ 4335878 h 6847802"/>
              <a:gd name="connsiteX477" fmla="*/ 6156781 w 8206355"/>
              <a:gd name="connsiteY477" fmla="*/ 4335878 h 6847802"/>
              <a:gd name="connsiteX478" fmla="*/ 6148753 w 8206355"/>
              <a:gd name="connsiteY478" fmla="*/ 4335878 h 6847802"/>
              <a:gd name="connsiteX479" fmla="*/ 6041391 w 8206355"/>
              <a:gd name="connsiteY479" fmla="*/ 4369493 h 6847802"/>
              <a:gd name="connsiteX480" fmla="*/ 5895399 w 8206355"/>
              <a:gd name="connsiteY480" fmla="*/ 4414313 h 6847802"/>
              <a:gd name="connsiteX481" fmla="*/ 5886869 w 8206355"/>
              <a:gd name="connsiteY481" fmla="*/ 4417368 h 6847802"/>
              <a:gd name="connsiteX482" fmla="*/ 5875833 w 8206355"/>
              <a:gd name="connsiteY482" fmla="*/ 4414313 h 6847802"/>
              <a:gd name="connsiteX483" fmla="*/ 5653081 w 8206355"/>
              <a:gd name="connsiteY483" fmla="*/ 4481542 h 6847802"/>
              <a:gd name="connsiteX484" fmla="*/ 5504579 w 8206355"/>
              <a:gd name="connsiteY484" fmla="*/ 4526362 h 6847802"/>
              <a:gd name="connsiteX485" fmla="*/ 5352567 w 8206355"/>
              <a:gd name="connsiteY485" fmla="*/ 4573728 h 6847802"/>
              <a:gd name="connsiteX486" fmla="*/ 5341529 w 8206355"/>
              <a:gd name="connsiteY486" fmla="*/ 4573728 h 6847802"/>
              <a:gd name="connsiteX487" fmla="*/ 5327983 w 8206355"/>
              <a:gd name="connsiteY487" fmla="*/ 4573728 h 6847802"/>
              <a:gd name="connsiteX488" fmla="*/ 5316946 w 8206355"/>
              <a:gd name="connsiteY488" fmla="*/ 4570672 h 6847802"/>
              <a:gd name="connsiteX489" fmla="*/ 5303401 w 8206355"/>
              <a:gd name="connsiteY489" fmla="*/ 4562523 h 6847802"/>
              <a:gd name="connsiteX490" fmla="*/ 5294871 w 8206355"/>
              <a:gd name="connsiteY490" fmla="*/ 4553864 h 6847802"/>
              <a:gd name="connsiteX491" fmla="*/ 5291861 w 8206355"/>
              <a:gd name="connsiteY491" fmla="*/ 4545716 h 6847802"/>
              <a:gd name="connsiteX492" fmla="*/ 5291861 w 8206355"/>
              <a:gd name="connsiteY492" fmla="*/ 4540113 h 6847802"/>
              <a:gd name="connsiteX493" fmla="*/ 5297881 w 8206355"/>
              <a:gd name="connsiteY493" fmla="*/ 4534511 h 6847802"/>
              <a:gd name="connsiteX494" fmla="*/ 5303401 w 8206355"/>
              <a:gd name="connsiteY494" fmla="*/ 4531455 h 6847802"/>
              <a:gd name="connsiteX495" fmla="*/ 5779507 w 8206355"/>
              <a:gd name="connsiteY495" fmla="*/ 4375095 h 6847802"/>
              <a:gd name="connsiteX496" fmla="*/ 6258625 w 8206355"/>
              <a:gd name="connsiteY496" fmla="*/ 4224339 h 6847802"/>
              <a:gd name="connsiteX497" fmla="*/ 6242069 w 8206355"/>
              <a:gd name="connsiteY497" fmla="*/ 4218227 h 6847802"/>
              <a:gd name="connsiteX498" fmla="*/ 6231031 w 8206355"/>
              <a:gd name="connsiteY498" fmla="*/ 4213134 h 6847802"/>
              <a:gd name="connsiteX499" fmla="*/ 6219994 w 8206355"/>
              <a:gd name="connsiteY499" fmla="*/ 4204475 h 6847802"/>
              <a:gd name="connsiteX500" fmla="*/ 6101595 w 8206355"/>
              <a:gd name="connsiteY500" fmla="*/ 4243692 h 6847802"/>
              <a:gd name="connsiteX501" fmla="*/ 5592375 w 8206355"/>
              <a:gd name="connsiteY501" fmla="*/ 4414313 h 6847802"/>
              <a:gd name="connsiteX502" fmla="*/ 5581339 w 8206355"/>
              <a:gd name="connsiteY502" fmla="*/ 4417368 h 6847802"/>
              <a:gd name="connsiteX503" fmla="*/ 5570301 w 8206355"/>
              <a:gd name="connsiteY503" fmla="*/ 4417368 h 6847802"/>
              <a:gd name="connsiteX504" fmla="*/ 5556254 w 8206355"/>
              <a:gd name="connsiteY504" fmla="*/ 4414313 h 6847802"/>
              <a:gd name="connsiteX505" fmla="*/ 5545718 w 8206355"/>
              <a:gd name="connsiteY505" fmla="*/ 4405654 h 6847802"/>
              <a:gd name="connsiteX506" fmla="*/ 5537189 w 8206355"/>
              <a:gd name="connsiteY506" fmla="*/ 4400561 h 6847802"/>
              <a:gd name="connsiteX507" fmla="*/ 5534681 w 8206355"/>
              <a:gd name="connsiteY507" fmla="*/ 4391903 h 6847802"/>
              <a:gd name="connsiteX508" fmla="*/ 5534681 w 8206355"/>
              <a:gd name="connsiteY508" fmla="*/ 4383754 h 6847802"/>
              <a:gd name="connsiteX509" fmla="*/ 5539698 w 8206355"/>
              <a:gd name="connsiteY509" fmla="*/ 4377642 h 6847802"/>
              <a:gd name="connsiteX510" fmla="*/ 5542708 w 8206355"/>
              <a:gd name="connsiteY510" fmla="*/ 4375095 h 6847802"/>
              <a:gd name="connsiteX511" fmla="*/ 5683182 w 8206355"/>
              <a:gd name="connsiteY511" fmla="*/ 4319071 h 6847802"/>
              <a:gd name="connsiteX512" fmla="*/ 5680172 w 8206355"/>
              <a:gd name="connsiteY512" fmla="*/ 4319071 h 6847802"/>
              <a:gd name="connsiteX513" fmla="*/ 5383169 w 8206355"/>
              <a:gd name="connsiteY513" fmla="*/ 4408710 h 6847802"/>
              <a:gd name="connsiteX514" fmla="*/ 5372133 w 8206355"/>
              <a:gd name="connsiteY514" fmla="*/ 4411257 h 6847802"/>
              <a:gd name="connsiteX515" fmla="*/ 5361095 w 8206355"/>
              <a:gd name="connsiteY515" fmla="*/ 4408710 h 6847802"/>
              <a:gd name="connsiteX516" fmla="*/ 5350058 w 8206355"/>
              <a:gd name="connsiteY516" fmla="*/ 4405654 h 6847802"/>
              <a:gd name="connsiteX517" fmla="*/ 5339021 w 8206355"/>
              <a:gd name="connsiteY517" fmla="*/ 4400561 h 6847802"/>
              <a:gd name="connsiteX518" fmla="*/ 5330993 w 8206355"/>
              <a:gd name="connsiteY518" fmla="*/ 4391903 h 6847802"/>
              <a:gd name="connsiteX519" fmla="*/ 5327983 w 8206355"/>
              <a:gd name="connsiteY519" fmla="*/ 4386300 h 6847802"/>
              <a:gd name="connsiteX520" fmla="*/ 5327983 w 8206355"/>
              <a:gd name="connsiteY520" fmla="*/ 4377642 h 6847802"/>
              <a:gd name="connsiteX521" fmla="*/ 5333502 w 8206355"/>
              <a:gd name="connsiteY521" fmla="*/ 4372040 h 6847802"/>
              <a:gd name="connsiteX522" fmla="*/ 5339021 w 8206355"/>
              <a:gd name="connsiteY522" fmla="*/ 4369493 h 6847802"/>
              <a:gd name="connsiteX523" fmla="*/ 5578830 w 8206355"/>
              <a:gd name="connsiteY523" fmla="*/ 4282910 h 6847802"/>
              <a:gd name="connsiteX524" fmla="*/ 5696728 w 8206355"/>
              <a:gd name="connsiteY524" fmla="*/ 4241146 h 6847802"/>
              <a:gd name="connsiteX525" fmla="*/ 5686193 w 8206355"/>
              <a:gd name="connsiteY525" fmla="*/ 4241146 h 6847802"/>
              <a:gd name="connsiteX526" fmla="*/ 5674653 w 8206355"/>
              <a:gd name="connsiteY526" fmla="*/ 4238090 h 6847802"/>
              <a:gd name="connsiteX527" fmla="*/ 5663616 w 8206355"/>
              <a:gd name="connsiteY527" fmla="*/ 4235034 h 6847802"/>
              <a:gd name="connsiteX528" fmla="*/ 5655589 w 8206355"/>
              <a:gd name="connsiteY528" fmla="*/ 4229941 h 6847802"/>
              <a:gd name="connsiteX529" fmla="*/ 5647562 w 8206355"/>
              <a:gd name="connsiteY529" fmla="*/ 4221283 h 6847802"/>
              <a:gd name="connsiteX530" fmla="*/ 5644552 w 8206355"/>
              <a:gd name="connsiteY530" fmla="*/ 4213134 h 6847802"/>
              <a:gd name="connsiteX531" fmla="*/ 5644552 w 8206355"/>
              <a:gd name="connsiteY531" fmla="*/ 4207531 h 6847802"/>
              <a:gd name="connsiteX532" fmla="*/ 5650071 w 8206355"/>
              <a:gd name="connsiteY532" fmla="*/ 4201419 h 6847802"/>
              <a:gd name="connsiteX533" fmla="*/ 5655589 w 8206355"/>
              <a:gd name="connsiteY533" fmla="*/ 4196326 h 6847802"/>
              <a:gd name="connsiteX534" fmla="*/ 6049419 w 8206355"/>
              <a:gd name="connsiteY534" fmla="*/ 4078675 h 6847802"/>
              <a:gd name="connsiteX535" fmla="*/ 6445756 w 8206355"/>
              <a:gd name="connsiteY535" fmla="*/ 3961533 h 6847802"/>
              <a:gd name="connsiteX536" fmla="*/ 6779382 w 8206355"/>
              <a:gd name="connsiteY536" fmla="*/ 3866291 h 6847802"/>
              <a:gd name="connsiteX537" fmla="*/ 6874704 w 8206355"/>
              <a:gd name="connsiteY537" fmla="*/ 3832676 h 6847802"/>
              <a:gd name="connsiteX538" fmla="*/ 7108995 w 8206355"/>
              <a:gd name="connsiteY538" fmla="*/ 3757298 h 6847802"/>
              <a:gd name="connsiteX539" fmla="*/ 7340275 w 8206355"/>
              <a:gd name="connsiteY539" fmla="*/ 3681410 h 6847802"/>
              <a:gd name="connsiteX540" fmla="*/ 7386933 w 8206355"/>
              <a:gd name="connsiteY540" fmla="*/ 3667659 h 6847802"/>
              <a:gd name="connsiteX541" fmla="*/ 7431082 w 8206355"/>
              <a:gd name="connsiteY541" fmla="*/ 3656454 h 6847802"/>
              <a:gd name="connsiteX542" fmla="*/ 7532925 w 8206355"/>
              <a:gd name="connsiteY542" fmla="*/ 3620292 h 6847802"/>
              <a:gd name="connsiteX543" fmla="*/ 7656844 w 8206355"/>
              <a:gd name="connsiteY543" fmla="*/ 3575473 h 6847802"/>
              <a:gd name="connsiteX544" fmla="*/ 7998497 w 8206355"/>
              <a:gd name="connsiteY544" fmla="*/ 3463424 h 6847802"/>
              <a:gd name="connsiteX545" fmla="*/ 5859277 w 8206355"/>
              <a:gd name="connsiteY545" fmla="*/ 3148158 h 6847802"/>
              <a:gd name="connsiteX546" fmla="*/ 5537189 w 8206355"/>
              <a:gd name="connsiteY546" fmla="*/ 3259698 h 6847802"/>
              <a:gd name="connsiteX547" fmla="*/ 5212092 w 8206355"/>
              <a:gd name="connsiteY547" fmla="*/ 3374294 h 6847802"/>
              <a:gd name="connsiteX548" fmla="*/ 5537189 w 8206355"/>
              <a:gd name="connsiteY548" fmla="*/ 3270903 h 6847802"/>
              <a:gd name="connsiteX549" fmla="*/ 7183245 w 8206355"/>
              <a:gd name="connsiteY549" fmla="*/ 2985687 h 6847802"/>
              <a:gd name="connsiteX550" fmla="*/ 7114328 w 8206355"/>
              <a:gd name="connsiteY550" fmla="*/ 3007016 h 6847802"/>
              <a:gd name="connsiteX551" fmla="*/ 7078391 w 8206355"/>
              <a:gd name="connsiteY551" fmla="*/ 3016246 h 6847802"/>
              <a:gd name="connsiteX552" fmla="*/ 7053372 w 8206355"/>
              <a:gd name="connsiteY552" fmla="*/ 3025880 h 6847802"/>
              <a:gd name="connsiteX553" fmla="*/ 6966012 w 8206355"/>
              <a:gd name="connsiteY553" fmla="*/ 3052917 h 6847802"/>
              <a:gd name="connsiteX554" fmla="*/ 7034744 w 8206355"/>
              <a:gd name="connsiteY554" fmla="*/ 3033054 h 6847802"/>
              <a:gd name="connsiteX555" fmla="*/ 7053372 w 8206355"/>
              <a:gd name="connsiteY555" fmla="*/ 3025880 h 6847802"/>
              <a:gd name="connsiteX556" fmla="*/ 7114328 w 8206355"/>
              <a:gd name="connsiteY556" fmla="*/ 3007016 h 6847802"/>
              <a:gd name="connsiteX557" fmla="*/ 7120032 w 8206355"/>
              <a:gd name="connsiteY557" fmla="*/ 3005551 h 6847802"/>
              <a:gd name="connsiteX558" fmla="*/ 4595511 w 8206355"/>
              <a:gd name="connsiteY558" fmla="*/ 2851229 h 6847802"/>
              <a:gd name="connsiteX559" fmla="*/ 4143987 w 8206355"/>
              <a:gd name="connsiteY559" fmla="*/ 3005551 h 6847802"/>
              <a:gd name="connsiteX560" fmla="*/ 3694972 w 8206355"/>
              <a:gd name="connsiteY560" fmla="*/ 3161910 h 6847802"/>
              <a:gd name="connsiteX561" fmla="*/ 3590619 w 8206355"/>
              <a:gd name="connsiteY561" fmla="*/ 3201127 h 6847802"/>
              <a:gd name="connsiteX562" fmla="*/ 4314563 w 8206355"/>
              <a:gd name="connsiteY562" fmla="*/ 2971936 h 6847802"/>
              <a:gd name="connsiteX563" fmla="*/ 4578955 w 8206355"/>
              <a:gd name="connsiteY563" fmla="*/ 2859887 h 6847802"/>
              <a:gd name="connsiteX564" fmla="*/ 4934154 w 8206355"/>
              <a:gd name="connsiteY564" fmla="*/ 2831875 h 6847802"/>
              <a:gd name="connsiteX565" fmla="*/ 4802209 w 8206355"/>
              <a:gd name="connsiteY565" fmla="*/ 2871092 h 6847802"/>
              <a:gd name="connsiteX566" fmla="*/ 4626115 w 8206355"/>
              <a:gd name="connsiteY566" fmla="*/ 2943924 h 6847802"/>
              <a:gd name="connsiteX567" fmla="*/ 5991723 w 8206355"/>
              <a:gd name="connsiteY567" fmla="*/ 2770757 h 6847802"/>
              <a:gd name="connsiteX568" fmla="*/ 5650071 w 8206355"/>
              <a:gd name="connsiteY568" fmla="*/ 2884843 h 6847802"/>
              <a:gd name="connsiteX569" fmla="*/ 5498559 w 8206355"/>
              <a:gd name="connsiteY569" fmla="*/ 2940868 h 6847802"/>
              <a:gd name="connsiteX570" fmla="*/ 5129815 w 8206355"/>
              <a:gd name="connsiteY570" fmla="*/ 3080929 h 6847802"/>
              <a:gd name="connsiteX571" fmla="*/ 5146371 w 8206355"/>
              <a:gd name="connsiteY571" fmla="*/ 3077873 h 6847802"/>
              <a:gd name="connsiteX572" fmla="*/ 5567291 w 8206355"/>
              <a:gd name="connsiteY572" fmla="*/ 2924060 h 6847802"/>
              <a:gd name="connsiteX573" fmla="*/ 5829175 w 8206355"/>
              <a:gd name="connsiteY573" fmla="*/ 2474336 h 6847802"/>
              <a:gd name="connsiteX574" fmla="*/ 5713284 w 8206355"/>
              <a:gd name="connsiteY574" fmla="*/ 2507442 h 6847802"/>
              <a:gd name="connsiteX575" fmla="*/ 5605921 w 8206355"/>
              <a:gd name="connsiteY575" fmla="*/ 2552771 h 6847802"/>
              <a:gd name="connsiteX576" fmla="*/ 5421800 w 8206355"/>
              <a:gd name="connsiteY576" fmla="*/ 2345480 h 6847802"/>
              <a:gd name="connsiteX577" fmla="*/ 5297881 w 8206355"/>
              <a:gd name="connsiteY577" fmla="*/ 2384697 h 6847802"/>
              <a:gd name="connsiteX578" fmla="*/ 5005896 w 8206355"/>
              <a:gd name="connsiteY578" fmla="*/ 2499293 h 6847802"/>
              <a:gd name="connsiteX579" fmla="*/ 3345794 w 8206355"/>
              <a:gd name="connsiteY579" fmla="*/ 2320524 h 6847802"/>
              <a:gd name="connsiteX580" fmla="*/ 3276559 w 8206355"/>
              <a:gd name="connsiteY580" fmla="*/ 2337331 h 6847802"/>
              <a:gd name="connsiteX581" fmla="*/ 3207827 w 8206355"/>
              <a:gd name="connsiteY581" fmla="*/ 2348536 h 6847802"/>
              <a:gd name="connsiteX582" fmla="*/ 3199299 w 8206355"/>
              <a:gd name="connsiteY582" fmla="*/ 2348536 h 6847802"/>
              <a:gd name="connsiteX583" fmla="*/ 3191271 w 8206355"/>
              <a:gd name="connsiteY583" fmla="*/ 2348536 h 6847802"/>
              <a:gd name="connsiteX584" fmla="*/ 3182743 w 8206355"/>
              <a:gd name="connsiteY584" fmla="*/ 2342933 h 6847802"/>
              <a:gd name="connsiteX585" fmla="*/ 3177727 w 8206355"/>
              <a:gd name="connsiteY585" fmla="*/ 2339877 h 6847802"/>
              <a:gd name="connsiteX586" fmla="*/ 3174716 w 8206355"/>
              <a:gd name="connsiteY586" fmla="*/ 2331728 h 6847802"/>
              <a:gd name="connsiteX587" fmla="*/ 3174716 w 8206355"/>
              <a:gd name="connsiteY587" fmla="*/ 2326126 h 6847802"/>
              <a:gd name="connsiteX588" fmla="*/ 2847110 w 8206355"/>
              <a:gd name="connsiteY588" fmla="*/ 2479939 h 6847802"/>
              <a:gd name="connsiteX589" fmla="*/ 2519504 w 8206355"/>
              <a:gd name="connsiteY589" fmla="*/ 2633242 h 6847802"/>
              <a:gd name="connsiteX590" fmla="*/ 2979557 w 8206355"/>
              <a:gd name="connsiteY590" fmla="*/ 2460076 h 6847802"/>
              <a:gd name="connsiteX591" fmla="*/ 8206355 w 8206355"/>
              <a:gd name="connsiteY591" fmla="*/ 2212875 h 6847802"/>
              <a:gd name="connsiteX592" fmla="*/ 8206355 w 8206355"/>
              <a:gd name="connsiteY592" fmla="*/ 2302914 h 6847802"/>
              <a:gd name="connsiteX593" fmla="*/ 8100341 w 8206355"/>
              <a:gd name="connsiteY593" fmla="*/ 2334275 h 6847802"/>
              <a:gd name="connsiteX594" fmla="*/ 7904681 w 8206355"/>
              <a:gd name="connsiteY594" fmla="*/ 2390300 h 6847802"/>
              <a:gd name="connsiteX595" fmla="*/ 7714539 w 8206355"/>
              <a:gd name="connsiteY595" fmla="*/ 2446324 h 6847802"/>
              <a:gd name="connsiteX596" fmla="*/ 7403489 w 8206355"/>
              <a:gd name="connsiteY596" fmla="*/ 2541056 h 6847802"/>
              <a:gd name="connsiteX597" fmla="*/ 7092439 w 8206355"/>
              <a:gd name="connsiteY597" fmla="*/ 2638845 h 6847802"/>
              <a:gd name="connsiteX598" fmla="*/ 6784399 w 8206355"/>
              <a:gd name="connsiteY598" fmla="*/ 2739689 h 6847802"/>
              <a:gd name="connsiteX599" fmla="*/ 6473349 w 8206355"/>
              <a:gd name="connsiteY599" fmla="*/ 2843079 h 6847802"/>
              <a:gd name="connsiteX600" fmla="*/ 5856768 w 8206355"/>
              <a:gd name="connsiteY600" fmla="*/ 3049861 h 6847802"/>
              <a:gd name="connsiteX601" fmla="*/ 5240187 w 8206355"/>
              <a:gd name="connsiteY601" fmla="*/ 3259698 h 6847802"/>
              <a:gd name="connsiteX602" fmla="*/ 5135333 w 8206355"/>
              <a:gd name="connsiteY602" fmla="*/ 3310120 h 6847802"/>
              <a:gd name="connsiteX603" fmla="*/ 5027469 w 8206355"/>
              <a:gd name="connsiteY603" fmla="*/ 3363089 h 6847802"/>
              <a:gd name="connsiteX604" fmla="*/ 5567291 w 8206355"/>
              <a:gd name="connsiteY604" fmla="*/ 3181264 h 6847802"/>
              <a:gd name="connsiteX605" fmla="*/ 6110123 w 8206355"/>
              <a:gd name="connsiteY605" fmla="*/ 3005551 h 6847802"/>
              <a:gd name="connsiteX606" fmla="*/ 6652453 w 8206355"/>
              <a:gd name="connsiteY606" fmla="*/ 2829328 h 6847802"/>
              <a:gd name="connsiteX607" fmla="*/ 7197293 w 8206355"/>
              <a:gd name="connsiteY607" fmla="*/ 2661764 h 6847802"/>
              <a:gd name="connsiteX608" fmla="*/ 7290607 w 8206355"/>
              <a:gd name="connsiteY608" fmla="*/ 2633242 h 6847802"/>
              <a:gd name="connsiteX609" fmla="*/ 7373387 w 8206355"/>
              <a:gd name="connsiteY609" fmla="*/ 2608286 h 6847802"/>
              <a:gd name="connsiteX610" fmla="*/ 7381916 w 8206355"/>
              <a:gd name="connsiteY610" fmla="*/ 2605739 h 6847802"/>
              <a:gd name="connsiteX611" fmla="*/ 7813874 w 8206355"/>
              <a:gd name="connsiteY611" fmla="*/ 2465678 h 6847802"/>
              <a:gd name="connsiteX612" fmla="*/ 8206355 w 8206355"/>
              <a:gd name="connsiteY612" fmla="*/ 2343970 h 6847802"/>
              <a:gd name="connsiteX613" fmla="*/ 8206355 w 8206355"/>
              <a:gd name="connsiteY613" fmla="*/ 2437130 h 6847802"/>
              <a:gd name="connsiteX614" fmla="*/ 8135961 w 8206355"/>
              <a:gd name="connsiteY614" fmla="*/ 2457529 h 6847802"/>
              <a:gd name="connsiteX615" fmla="*/ 7871569 w 8206355"/>
              <a:gd name="connsiteY615" fmla="*/ 2532907 h 6847802"/>
              <a:gd name="connsiteX616" fmla="*/ 7613197 w 8206355"/>
              <a:gd name="connsiteY616" fmla="*/ 2613888 h 6847802"/>
              <a:gd name="connsiteX617" fmla="*/ 7351313 w 8206355"/>
              <a:gd name="connsiteY617" fmla="*/ 2694869 h 6847802"/>
              <a:gd name="connsiteX618" fmla="*/ 7048290 w 8206355"/>
              <a:gd name="connsiteY618" fmla="*/ 2795713 h 6847802"/>
              <a:gd name="connsiteX619" fmla="*/ 6746271 w 8206355"/>
              <a:gd name="connsiteY619" fmla="*/ 2899104 h 6847802"/>
              <a:gd name="connsiteX620" fmla="*/ 6826039 w 8206355"/>
              <a:gd name="connsiteY620" fmla="*/ 2874148 h 6847802"/>
              <a:gd name="connsiteX621" fmla="*/ 6896779 w 8206355"/>
              <a:gd name="connsiteY621" fmla="*/ 2851229 h 6847802"/>
              <a:gd name="connsiteX622" fmla="*/ 6966012 w 8206355"/>
              <a:gd name="connsiteY622" fmla="*/ 2826272 h 6847802"/>
              <a:gd name="connsiteX623" fmla="*/ 7059327 w 8206355"/>
              <a:gd name="connsiteY623" fmla="*/ 2792657 h 6847802"/>
              <a:gd name="connsiteX624" fmla="*/ 7153143 w 8206355"/>
              <a:gd name="connsiteY624" fmla="*/ 2762099 h 6847802"/>
              <a:gd name="connsiteX625" fmla="*/ 7375895 w 8206355"/>
              <a:gd name="connsiteY625" fmla="*/ 2692323 h 6847802"/>
              <a:gd name="connsiteX626" fmla="*/ 7601657 w 8206355"/>
              <a:gd name="connsiteY626" fmla="*/ 2622037 h 6847802"/>
              <a:gd name="connsiteX627" fmla="*/ 7827921 w 8206355"/>
              <a:gd name="connsiteY627" fmla="*/ 2557864 h 6847802"/>
              <a:gd name="connsiteX628" fmla="*/ 8053683 w 8206355"/>
              <a:gd name="connsiteY628" fmla="*/ 2493690 h 6847802"/>
              <a:gd name="connsiteX629" fmla="*/ 8206355 w 8206355"/>
              <a:gd name="connsiteY629" fmla="*/ 2451922 h 6847802"/>
              <a:gd name="connsiteX630" fmla="*/ 8206355 w 8206355"/>
              <a:gd name="connsiteY630" fmla="*/ 2525331 h 6847802"/>
              <a:gd name="connsiteX631" fmla="*/ 7890633 w 8206355"/>
              <a:gd name="connsiteY631" fmla="*/ 2613888 h 6847802"/>
              <a:gd name="connsiteX632" fmla="*/ 7571556 w 8206355"/>
              <a:gd name="connsiteY632" fmla="*/ 2703528 h 6847802"/>
              <a:gd name="connsiteX633" fmla="*/ 7254987 w 8206355"/>
              <a:gd name="connsiteY633" fmla="*/ 2795713 h 6847802"/>
              <a:gd name="connsiteX634" fmla="*/ 7092439 w 8206355"/>
              <a:gd name="connsiteY634" fmla="*/ 2843079 h 6847802"/>
              <a:gd name="connsiteX635" fmla="*/ 6935911 w 8206355"/>
              <a:gd name="connsiteY635" fmla="*/ 2890446 h 6847802"/>
              <a:gd name="connsiteX636" fmla="*/ 6781891 w 8206355"/>
              <a:gd name="connsiteY636" fmla="*/ 2940868 h 6847802"/>
              <a:gd name="connsiteX637" fmla="*/ 6627871 w 8206355"/>
              <a:gd name="connsiteY637" fmla="*/ 2991290 h 6847802"/>
              <a:gd name="connsiteX638" fmla="*/ 6319329 w 8206355"/>
              <a:gd name="connsiteY638" fmla="*/ 3102830 h 6847802"/>
              <a:gd name="connsiteX639" fmla="*/ 6010788 w 8206355"/>
              <a:gd name="connsiteY639" fmla="*/ 3217934 h 6847802"/>
              <a:gd name="connsiteX640" fmla="*/ 5702748 w 8206355"/>
              <a:gd name="connsiteY640" fmla="*/ 3335077 h 6847802"/>
              <a:gd name="connsiteX641" fmla="*/ 6363479 w 8206355"/>
              <a:gd name="connsiteY641" fmla="*/ 3114544 h 6847802"/>
              <a:gd name="connsiteX642" fmla="*/ 6696603 w 8206355"/>
              <a:gd name="connsiteY642" fmla="*/ 3008097 h 6847802"/>
              <a:gd name="connsiteX643" fmla="*/ 7026717 w 8206355"/>
              <a:gd name="connsiteY643" fmla="*/ 2901651 h 6847802"/>
              <a:gd name="connsiteX644" fmla="*/ 7480749 w 8206355"/>
              <a:gd name="connsiteY644" fmla="*/ 2762099 h 6847802"/>
              <a:gd name="connsiteX645" fmla="*/ 7932273 w 8206355"/>
              <a:gd name="connsiteY645" fmla="*/ 2628149 h 6847802"/>
              <a:gd name="connsiteX646" fmla="*/ 8206355 w 8206355"/>
              <a:gd name="connsiteY646" fmla="*/ 2549043 h 6847802"/>
              <a:gd name="connsiteX647" fmla="*/ 8206355 w 8206355"/>
              <a:gd name="connsiteY647" fmla="*/ 2608471 h 6847802"/>
              <a:gd name="connsiteX648" fmla="*/ 7775243 w 8206355"/>
              <a:gd name="connsiteY648" fmla="*/ 2734086 h 6847802"/>
              <a:gd name="connsiteX649" fmla="*/ 7935283 w 8206355"/>
              <a:gd name="connsiteY649" fmla="*/ 2694869 h 6847802"/>
              <a:gd name="connsiteX650" fmla="*/ 8091812 w 8206355"/>
              <a:gd name="connsiteY650" fmla="*/ 2658708 h 6847802"/>
              <a:gd name="connsiteX651" fmla="*/ 8206355 w 8206355"/>
              <a:gd name="connsiteY651" fmla="*/ 2626799 h 6847802"/>
              <a:gd name="connsiteX652" fmla="*/ 8206355 w 8206355"/>
              <a:gd name="connsiteY652" fmla="*/ 2814935 h 6847802"/>
              <a:gd name="connsiteX653" fmla="*/ 8166565 w 8206355"/>
              <a:gd name="connsiteY653" fmla="*/ 2826272 h 6847802"/>
              <a:gd name="connsiteX654" fmla="*/ 7712030 w 8206355"/>
              <a:gd name="connsiteY654" fmla="*/ 2957675 h 6847802"/>
              <a:gd name="connsiteX655" fmla="*/ 7254987 w 8206355"/>
              <a:gd name="connsiteY655" fmla="*/ 3094681 h 6847802"/>
              <a:gd name="connsiteX656" fmla="*/ 6828548 w 8206355"/>
              <a:gd name="connsiteY656" fmla="*/ 3240344 h 6847802"/>
              <a:gd name="connsiteX657" fmla="*/ 6401607 w 8206355"/>
              <a:gd name="connsiteY657" fmla="*/ 3391101 h 6847802"/>
              <a:gd name="connsiteX658" fmla="*/ 6580711 w 8206355"/>
              <a:gd name="connsiteY658" fmla="*/ 3335077 h 6847802"/>
              <a:gd name="connsiteX659" fmla="*/ 6762827 w 8206355"/>
              <a:gd name="connsiteY659" fmla="*/ 3282108 h 6847802"/>
              <a:gd name="connsiteX660" fmla="*/ 7045781 w 8206355"/>
              <a:gd name="connsiteY660" fmla="*/ 3192469 h 6847802"/>
              <a:gd name="connsiteX661" fmla="*/ 7260506 w 8206355"/>
              <a:gd name="connsiteY661" fmla="*/ 3125749 h 6847802"/>
              <a:gd name="connsiteX662" fmla="*/ 7477739 w 8206355"/>
              <a:gd name="connsiteY662" fmla="*/ 3061066 h 6847802"/>
              <a:gd name="connsiteX663" fmla="*/ 7789291 w 8206355"/>
              <a:gd name="connsiteY663" fmla="*/ 2971936 h 6847802"/>
              <a:gd name="connsiteX664" fmla="*/ 8100341 w 8206355"/>
              <a:gd name="connsiteY664" fmla="*/ 2884843 h 6847802"/>
              <a:gd name="connsiteX665" fmla="*/ 8206355 w 8206355"/>
              <a:gd name="connsiteY665" fmla="*/ 2856403 h 6847802"/>
              <a:gd name="connsiteX666" fmla="*/ 8206355 w 8206355"/>
              <a:gd name="connsiteY666" fmla="*/ 2932337 h 6847802"/>
              <a:gd name="connsiteX667" fmla="*/ 8097331 w 8206355"/>
              <a:gd name="connsiteY667" fmla="*/ 2960222 h 6847802"/>
              <a:gd name="connsiteX668" fmla="*/ 7932273 w 8206355"/>
              <a:gd name="connsiteY668" fmla="*/ 3010644 h 6847802"/>
              <a:gd name="connsiteX669" fmla="*/ 7756179 w 8206355"/>
              <a:gd name="connsiteY669" fmla="*/ 3064122 h 6847802"/>
              <a:gd name="connsiteX670" fmla="*/ 7582593 w 8206355"/>
              <a:gd name="connsiteY670" fmla="*/ 3117090 h 6847802"/>
              <a:gd name="connsiteX671" fmla="*/ 7304655 w 8206355"/>
              <a:gd name="connsiteY671" fmla="*/ 3209276 h 6847802"/>
              <a:gd name="connsiteX672" fmla="*/ 7026717 w 8206355"/>
              <a:gd name="connsiteY672" fmla="*/ 3304518 h 6847802"/>
              <a:gd name="connsiteX673" fmla="*/ 6748779 w 8206355"/>
              <a:gd name="connsiteY673" fmla="*/ 3399759 h 6847802"/>
              <a:gd name="connsiteX674" fmla="*/ 6473349 w 8206355"/>
              <a:gd name="connsiteY674" fmla="*/ 3500094 h 6847802"/>
              <a:gd name="connsiteX675" fmla="*/ 6888751 w 8206355"/>
              <a:gd name="connsiteY675" fmla="*/ 3368691 h 6847802"/>
              <a:gd name="connsiteX676" fmla="*/ 7307163 w 8206355"/>
              <a:gd name="connsiteY676" fmla="*/ 3240344 h 6847802"/>
              <a:gd name="connsiteX677" fmla="*/ 7700993 w 8206355"/>
              <a:gd name="connsiteY677" fmla="*/ 3125749 h 6847802"/>
              <a:gd name="connsiteX678" fmla="*/ 8097331 w 8206355"/>
              <a:gd name="connsiteY678" fmla="*/ 3013700 h 6847802"/>
              <a:gd name="connsiteX679" fmla="*/ 8206355 w 8206355"/>
              <a:gd name="connsiteY679" fmla="*/ 2984232 h 6847802"/>
              <a:gd name="connsiteX680" fmla="*/ 8206355 w 8206355"/>
              <a:gd name="connsiteY680" fmla="*/ 3239012 h 6847802"/>
              <a:gd name="connsiteX681" fmla="*/ 8056191 w 8206355"/>
              <a:gd name="connsiteY681" fmla="*/ 3282108 h 6847802"/>
              <a:gd name="connsiteX682" fmla="*/ 7675908 w 8206355"/>
              <a:gd name="connsiteY682" fmla="*/ 3394157 h 6847802"/>
              <a:gd name="connsiteX683" fmla="*/ 7299137 w 8206355"/>
              <a:gd name="connsiteY683" fmla="*/ 3511299 h 6847802"/>
              <a:gd name="connsiteX684" fmla="*/ 7061835 w 8206355"/>
              <a:gd name="connsiteY684" fmla="*/ 3589224 h 6847802"/>
              <a:gd name="connsiteX685" fmla="*/ 6826039 w 8206355"/>
              <a:gd name="connsiteY685" fmla="*/ 3670714 h 6847802"/>
              <a:gd name="connsiteX686" fmla="*/ 6902799 w 8206355"/>
              <a:gd name="connsiteY686" fmla="*/ 3648305 h 6847802"/>
              <a:gd name="connsiteX687" fmla="*/ 7125551 w 8206355"/>
              <a:gd name="connsiteY687" fmla="*/ 3575473 h 6847802"/>
              <a:gd name="connsiteX688" fmla="*/ 7268533 w 8206355"/>
              <a:gd name="connsiteY688" fmla="*/ 3530653 h 6847802"/>
              <a:gd name="connsiteX689" fmla="*/ 7414526 w 8206355"/>
              <a:gd name="connsiteY689" fmla="*/ 3486343 h 6847802"/>
              <a:gd name="connsiteX690" fmla="*/ 7849494 w 8206355"/>
              <a:gd name="connsiteY690" fmla="*/ 3363089 h 6847802"/>
              <a:gd name="connsiteX691" fmla="*/ 8070239 w 8206355"/>
              <a:gd name="connsiteY691" fmla="*/ 3304518 h 6847802"/>
              <a:gd name="connsiteX692" fmla="*/ 8206355 w 8206355"/>
              <a:gd name="connsiteY692" fmla="*/ 3267499 h 6847802"/>
              <a:gd name="connsiteX693" fmla="*/ 8206355 w 8206355"/>
              <a:gd name="connsiteY693" fmla="*/ 3341740 h 6847802"/>
              <a:gd name="connsiteX694" fmla="*/ 8146998 w 8206355"/>
              <a:gd name="connsiteY694" fmla="*/ 3357486 h 6847802"/>
              <a:gd name="connsiteX695" fmla="*/ 7747651 w 8206355"/>
              <a:gd name="connsiteY695" fmla="*/ 3466480 h 6847802"/>
              <a:gd name="connsiteX696" fmla="*/ 7351313 w 8206355"/>
              <a:gd name="connsiteY696" fmla="*/ 3578529 h 6847802"/>
              <a:gd name="connsiteX697" fmla="*/ 6867179 w 8206355"/>
              <a:gd name="connsiteY697" fmla="*/ 3721136 h 6847802"/>
              <a:gd name="connsiteX698" fmla="*/ 6382543 w 8206355"/>
              <a:gd name="connsiteY698" fmla="*/ 3869347 h 6847802"/>
              <a:gd name="connsiteX699" fmla="*/ 5897907 w 8206355"/>
              <a:gd name="connsiteY699" fmla="*/ 4020104 h 6847802"/>
              <a:gd name="connsiteX700" fmla="*/ 5415779 w 8206355"/>
              <a:gd name="connsiteY700" fmla="*/ 4173916 h 6847802"/>
              <a:gd name="connsiteX701" fmla="*/ 5405244 w 8206355"/>
              <a:gd name="connsiteY701" fmla="*/ 4176463 h 6847802"/>
              <a:gd name="connsiteX702" fmla="*/ 5394207 w 8206355"/>
              <a:gd name="connsiteY702" fmla="*/ 4173916 h 6847802"/>
              <a:gd name="connsiteX703" fmla="*/ 5380661 w 8206355"/>
              <a:gd name="connsiteY703" fmla="*/ 4170861 h 6847802"/>
              <a:gd name="connsiteX704" fmla="*/ 5369122 w 8206355"/>
              <a:gd name="connsiteY704" fmla="*/ 4165767 h 6847802"/>
              <a:gd name="connsiteX705" fmla="*/ 5361095 w 8206355"/>
              <a:gd name="connsiteY705" fmla="*/ 4157109 h 6847802"/>
              <a:gd name="connsiteX706" fmla="*/ 5358085 w 8206355"/>
              <a:gd name="connsiteY706" fmla="*/ 4148960 h 6847802"/>
              <a:gd name="connsiteX707" fmla="*/ 5358085 w 8206355"/>
              <a:gd name="connsiteY707" fmla="*/ 4142848 h 6847802"/>
              <a:gd name="connsiteX708" fmla="*/ 5364105 w 8206355"/>
              <a:gd name="connsiteY708" fmla="*/ 4137246 h 6847802"/>
              <a:gd name="connsiteX709" fmla="*/ 5369122 w 8206355"/>
              <a:gd name="connsiteY709" fmla="*/ 4134699 h 6847802"/>
              <a:gd name="connsiteX710" fmla="*/ 5413271 w 8206355"/>
              <a:gd name="connsiteY710" fmla="*/ 4120948 h 6847802"/>
              <a:gd name="connsiteX711" fmla="*/ 5407753 w 8206355"/>
              <a:gd name="connsiteY711" fmla="*/ 4112290 h 6847802"/>
              <a:gd name="connsiteX712" fmla="*/ 5407753 w 8206355"/>
              <a:gd name="connsiteY712" fmla="*/ 4104140 h 6847802"/>
              <a:gd name="connsiteX713" fmla="*/ 5413271 w 8206355"/>
              <a:gd name="connsiteY713" fmla="*/ 4098538 h 6847802"/>
              <a:gd name="connsiteX714" fmla="*/ 5418790 w 8206355"/>
              <a:gd name="connsiteY714" fmla="*/ 4095482 h 6847802"/>
              <a:gd name="connsiteX715" fmla="*/ 5669637 w 8206355"/>
              <a:gd name="connsiteY715" fmla="*/ 4006352 h 6847802"/>
              <a:gd name="connsiteX716" fmla="*/ 6115642 w 8206355"/>
              <a:gd name="connsiteY716" fmla="*/ 3849484 h 6847802"/>
              <a:gd name="connsiteX717" fmla="*/ 6564155 w 8206355"/>
              <a:gd name="connsiteY717" fmla="*/ 3695671 h 6847802"/>
              <a:gd name="connsiteX718" fmla="*/ 7015178 w 8206355"/>
              <a:gd name="connsiteY718" fmla="*/ 3544914 h 6847802"/>
              <a:gd name="connsiteX719" fmla="*/ 7466702 w 8206355"/>
              <a:gd name="connsiteY719" fmla="*/ 3402306 h 6847802"/>
              <a:gd name="connsiteX720" fmla="*/ 7549481 w 8206355"/>
              <a:gd name="connsiteY720" fmla="*/ 3374294 h 6847802"/>
              <a:gd name="connsiteX721" fmla="*/ 6949456 w 8206355"/>
              <a:gd name="connsiteY721" fmla="*/ 3544914 h 6847802"/>
              <a:gd name="connsiteX722" fmla="*/ 6351939 w 8206355"/>
              <a:gd name="connsiteY722" fmla="*/ 3715025 h 6847802"/>
              <a:gd name="connsiteX723" fmla="*/ 5859277 w 8206355"/>
              <a:gd name="connsiteY723" fmla="*/ 3891247 h 6847802"/>
              <a:gd name="connsiteX724" fmla="*/ 5611942 w 8206355"/>
              <a:gd name="connsiteY724" fmla="*/ 3983433 h 6847802"/>
              <a:gd name="connsiteX725" fmla="*/ 5366613 w 8206355"/>
              <a:gd name="connsiteY725" fmla="*/ 4073072 h 6847802"/>
              <a:gd name="connsiteX726" fmla="*/ 5355577 w 8206355"/>
              <a:gd name="connsiteY726" fmla="*/ 4075619 h 6847802"/>
              <a:gd name="connsiteX727" fmla="*/ 5344539 w 8206355"/>
              <a:gd name="connsiteY727" fmla="*/ 4075619 h 6847802"/>
              <a:gd name="connsiteX728" fmla="*/ 5330993 w 8206355"/>
              <a:gd name="connsiteY728" fmla="*/ 4073072 h 6847802"/>
              <a:gd name="connsiteX729" fmla="*/ 5319956 w 8206355"/>
              <a:gd name="connsiteY729" fmla="*/ 4067470 h 6847802"/>
              <a:gd name="connsiteX730" fmla="*/ 5311427 w 8206355"/>
              <a:gd name="connsiteY730" fmla="*/ 4058812 h 6847802"/>
              <a:gd name="connsiteX731" fmla="*/ 5308417 w 8206355"/>
              <a:gd name="connsiteY731" fmla="*/ 4050663 h 6847802"/>
              <a:gd name="connsiteX732" fmla="*/ 5308417 w 8206355"/>
              <a:gd name="connsiteY732" fmla="*/ 4042514 h 6847802"/>
              <a:gd name="connsiteX733" fmla="*/ 5314437 w 8206355"/>
              <a:gd name="connsiteY733" fmla="*/ 4036911 h 6847802"/>
              <a:gd name="connsiteX734" fmla="*/ 5319956 w 8206355"/>
              <a:gd name="connsiteY734" fmla="*/ 4033855 h 6847802"/>
              <a:gd name="connsiteX735" fmla="*/ 5462939 w 8206355"/>
              <a:gd name="connsiteY735" fmla="*/ 3978340 h 6847802"/>
              <a:gd name="connsiteX736" fmla="*/ 4950710 w 8206355"/>
              <a:gd name="connsiteY736" fmla="*/ 4132153 h 6847802"/>
              <a:gd name="connsiteX737" fmla="*/ 4939673 w 8206355"/>
              <a:gd name="connsiteY737" fmla="*/ 4132153 h 6847802"/>
              <a:gd name="connsiteX738" fmla="*/ 4928635 w 8206355"/>
              <a:gd name="connsiteY738" fmla="*/ 4132153 h 6847802"/>
              <a:gd name="connsiteX739" fmla="*/ 4917598 w 8206355"/>
              <a:gd name="connsiteY739" fmla="*/ 4129097 h 6847802"/>
              <a:gd name="connsiteX740" fmla="*/ 4906561 w 8206355"/>
              <a:gd name="connsiteY740" fmla="*/ 4123494 h 6847802"/>
              <a:gd name="connsiteX741" fmla="*/ 4898534 w 8206355"/>
              <a:gd name="connsiteY741" fmla="*/ 4115345 h 6847802"/>
              <a:gd name="connsiteX742" fmla="*/ 4895523 w 8206355"/>
              <a:gd name="connsiteY742" fmla="*/ 4109234 h 6847802"/>
              <a:gd name="connsiteX743" fmla="*/ 4895523 w 8206355"/>
              <a:gd name="connsiteY743" fmla="*/ 4101085 h 6847802"/>
              <a:gd name="connsiteX744" fmla="*/ 4901043 w 8206355"/>
              <a:gd name="connsiteY744" fmla="*/ 4095482 h 6847802"/>
              <a:gd name="connsiteX745" fmla="*/ 4906561 w 8206355"/>
              <a:gd name="connsiteY745" fmla="*/ 4095482 h 6847802"/>
              <a:gd name="connsiteX746" fmla="*/ 5157407 w 8206355"/>
              <a:gd name="connsiteY746" fmla="*/ 3992091 h 6847802"/>
              <a:gd name="connsiteX747" fmla="*/ 5407753 w 8206355"/>
              <a:gd name="connsiteY747" fmla="*/ 3894303 h 6847802"/>
              <a:gd name="connsiteX748" fmla="*/ 5341529 w 8206355"/>
              <a:gd name="connsiteY748" fmla="*/ 3914166 h 6847802"/>
              <a:gd name="connsiteX749" fmla="*/ 5259251 w 8206355"/>
              <a:gd name="connsiteY749" fmla="*/ 3944725 h 6847802"/>
              <a:gd name="connsiteX750" fmla="*/ 5165435 w 8206355"/>
              <a:gd name="connsiteY750" fmla="*/ 3980887 h 6847802"/>
              <a:gd name="connsiteX751" fmla="*/ 5154397 w 8206355"/>
              <a:gd name="connsiteY751" fmla="*/ 3983433 h 6847802"/>
              <a:gd name="connsiteX752" fmla="*/ 5143360 w 8206355"/>
              <a:gd name="connsiteY752" fmla="*/ 3983433 h 6847802"/>
              <a:gd name="connsiteX753" fmla="*/ 5132825 w 8206355"/>
              <a:gd name="connsiteY753" fmla="*/ 3980887 h 6847802"/>
              <a:gd name="connsiteX754" fmla="*/ 5121285 w 8206355"/>
              <a:gd name="connsiteY754" fmla="*/ 3975284 h 6847802"/>
              <a:gd name="connsiteX755" fmla="*/ 5113259 w 8206355"/>
              <a:gd name="connsiteY755" fmla="*/ 3966626 h 6847802"/>
              <a:gd name="connsiteX756" fmla="*/ 5107740 w 8206355"/>
              <a:gd name="connsiteY756" fmla="*/ 3961533 h 6847802"/>
              <a:gd name="connsiteX757" fmla="*/ 5107740 w 8206355"/>
              <a:gd name="connsiteY757" fmla="*/ 3952874 h 6847802"/>
              <a:gd name="connsiteX758" fmla="*/ 5113259 w 8206355"/>
              <a:gd name="connsiteY758" fmla="*/ 3944725 h 6847802"/>
              <a:gd name="connsiteX759" fmla="*/ 5179482 w 8206355"/>
              <a:gd name="connsiteY759" fmla="*/ 3894303 h 6847802"/>
              <a:gd name="connsiteX760" fmla="*/ 5253733 w 8206355"/>
              <a:gd name="connsiteY760" fmla="*/ 3843881 h 6847802"/>
              <a:gd name="connsiteX761" fmla="*/ 5267279 w 8206355"/>
              <a:gd name="connsiteY761" fmla="*/ 3835732 h 6847802"/>
              <a:gd name="connsiteX762" fmla="*/ 5027469 w 8206355"/>
              <a:gd name="connsiteY762" fmla="*/ 3914166 h 6847802"/>
              <a:gd name="connsiteX763" fmla="*/ 4620595 w 8206355"/>
              <a:gd name="connsiteY763" fmla="*/ 4048116 h 6847802"/>
              <a:gd name="connsiteX764" fmla="*/ 4612067 w 8206355"/>
              <a:gd name="connsiteY764" fmla="*/ 4048116 h 6847802"/>
              <a:gd name="connsiteX765" fmla="*/ 4604040 w 8206355"/>
              <a:gd name="connsiteY765" fmla="*/ 4048116 h 6847802"/>
              <a:gd name="connsiteX766" fmla="*/ 4593003 w 8206355"/>
              <a:gd name="connsiteY766" fmla="*/ 4045060 h 6847802"/>
              <a:gd name="connsiteX767" fmla="*/ 4587484 w 8206355"/>
              <a:gd name="connsiteY767" fmla="*/ 4042514 h 6847802"/>
              <a:gd name="connsiteX768" fmla="*/ 4578955 w 8206355"/>
              <a:gd name="connsiteY768" fmla="*/ 4036911 h 6847802"/>
              <a:gd name="connsiteX769" fmla="*/ 4578955 w 8206355"/>
              <a:gd name="connsiteY769" fmla="*/ 4031309 h 6847802"/>
              <a:gd name="connsiteX770" fmla="*/ 4578955 w 8206355"/>
              <a:gd name="connsiteY770" fmla="*/ 4025706 h 6847802"/>
              <a:gd name="connsiteX771" fmla="*/ 4581463 w 8206355"/>
              <a:gd name="connsiteY771" fmla="*/ 4023160 h 6847802"/>
              <a:gd name="connsiteX772" fmla="*/ 4587484 w 8206355"/>
              <a:gd name="connsiteY772" fmla="*/ 4020104 h 6847802"/>
              <a:gd name="connsiteX773" fmla="*/ 4835321 w 8206355"/>
              <a:gd name="connsiteY773" fmla="*/ 3939123 h 6847802"/>
              <a:gd name="connsiteX774" fmla="*/ 5157407 w 8206355"/>
              <a:gd name="connsiteY774" fmla="*/ 3830130 h 6847802"/>
              <a:gd name="connsiteX775" fmla="*/ 5377651 w 8206355"/>
              <a:gd name="connsiteY775" fmla="*/ 3760354 h 6847802"/>
              <a:gd name="connsiteX776" fmla="*/ 5366613 w 8206355"/>
              <a:gd name="connsiteY776" fmla="*/ 3754751 h 6847802"/>
              <a:gd name="connsiteX777" fmla="*/ 5358085 w 8206355"/>
              <a:gd name="connsiteY777" fmla="*/ 3746093 h 6847802"/>
              <a:gd name="connsiteX778" fmla="*/ 5352567 w 8206355"/>
              <a:gd name="connsiteY778" fmla="*/ 3737944 h 6847802"/>
              <a:gd name="connsiteX779" fmla="*/ 5355577 w 8206355"/>
              <a:gd name="connsiteY779" fmla="*/ 3729286 h 6847802"/>
              <a:gd name="connsiteX780" fmla="*/ 5361095 w 8206355"/>
              <a:gd name="connsiteY780" fmla="*/ 3723683 h 6847802"/>
              <a:gd name="connsiteX781" fmla="*/ 5366613 w 8206355"/>
              <a:gd name="connsiteY781" fmla="*/ 3721136 h 6847802"/>
              <a:gd name="connsiteX782" fmla="*/ 5633515 w 8206355"/>
              <a:gd name="connsiteY782" fmla="*/ 3631497 h 6847802"/>
              <a:gd name="connsiteX783" fmla="*/ 5642043 w 8206355"/>
              <a:gd name="connsiteY783" fmla="*/ 3628951 h 6847802"/>
              <a:gd name="connsiteX784" fmla="*/ 5647562 w 8206355"/>
              <a:gd name="connsiteY784" fmla="*/ 3628951 h 6847802"/>
              <a:gd name="connsiteX785" fmla="*/ 5746395 w 8206355"/>
              <a:gd name="connsiteY785" fmla="*/ 3584131 h 6847802"/>
              <a:gd name="connsiteX786" fmla="*/ 5848239 w 8206355"/>
              <a:gd name="connsiteY786" fmla="*/ 3541858 h 6847802"/>
              <a:gd name="connsiteX787" fmla="*/ 6051927 w 8206355"/>
              <a:gd name="connsiteY787" fmla="*/ 3460877 h 6847802"/>
              <a:gd name="connsiteX788" fmla="*/ 5319956 w 8206355"/>
              <a:gd name="connsiteY788" fmla="*/ 3690068 h 6847802"/>
              <a:gd name="connsiteX789" fmla="*/ 4587484 w 8206355"/>
              <a:gd name="connsiteY789" fmla="*/ 3922315 h 6847802"/>
              <a:gd name="connsiteX790" fmla="*/ 4576447 w 8206355"/>
              <a:gd name="connsiteY790" fmla="*/ 3924862 h 6847802"/>
              <a:gd name="connsiteX791" fmla="*/ 4562399 w 8206355"/>
              <a:gd name="connsiteY791" fmla="*/ 3922315 h 6847802"/>
              <a:gd name="connsiteX792" fmla="*/ 4551362 w 8206355"/>
              <a:gd name="connsiteY792" fmla="*/ 3919260 h 6847802"/>
              <a:gd name="connsiteX793" fmla="*/ 4543335 w 8206355"/>
              <a:gd name="connsiteY793" fmla="*/ 3914166 h 6847802"/>
              <a:gd name="connsiteX794" fmla="*/ 4534806 w 8206355"/>
              <a:gd name="connsiteY794" fmla="*/ 3908055 h 6847802"/>
              <a:gd name="connsiteX795" fmla="*/ 4532297 w 8206355"/>
              <a:gd name="connsiteY795" fmla="*/ 3902452 h 6847802"/>
              <a:gd name="connsiteX796" fmla="*/ 4532297 w 8206355"/>
              <a:gd name="connsiteY796" fmla="*/ 3894303 h 6847802"/>
              <a:gd name="connsiteX797" fmla="*/ 4537817 w 8206355"/>
              <a:gd name="connsiteY797" fmla="*/ 3888701 h 6847802"/>
              <a:gd name="connsiteX798" fmla="*/ 4543335 w 8206355"/>
              <a:gd name="connsiteY798" fmla="*/ 3885645 h 6847802"/>
              <a:gd name="connsiteX799" fmla="*/ 4983821 w 8206355"/>
              <a:gd name="connsiteY799" fmla="*/ 3743546 h 6847802"/>
              <a:gd name="connsiteX800" fmla="*/ 4978303 w 8206355"/>
              <a:gd name="connsiteY800" fmla="*/ 3737944 h 6847802"/>
              <a:gd name="connsiteX801" fmla="*/ 4978303 w 8206355"/>
              <a:gd name="connsiteY801" fmla="*/ 3731832 h 6847802"/>
              <a:gd name="connsiteX802" fmla="*/ 4978303 w 8206355"/>
              <a:gd name="connsiteY802" fmla="*/ 3726739 h 6847802"/>
              <a:gd name="connsiteX803" fmla="*/ 4983821 w 8206355"/>
              <a:gd name="connsiteY803" fmla="*/ 3721136 h 6847802"/>
              <a:gd name="connsiteX804" fmla="*/ 4986330 w 8206355"/>
              <a:gd name="connsiteY804" fmla="*/ 3718081 h 6847802"/>
              <a:gd name="connsiteX805" fmla="*/ 5261760 w 8206355"/>
              <a:gd name="connsiteY805" fmla="*/ 3614690 h 6847802"/>
              <a:gd name="connsiteX806" fmla="*/ 5765961 w 8206355"/>
              <a:gd name="connsiteY806" fmla="*/ 3430318 h 6847802"/>
              <a:gd name="connsiteX807" fmla="*/ 6269661 w 8206355"/>
              <a:gd name="connsiteY807" fmla="*/ 3248493 h 6847802"/>
              <a:gd name="connsiteX808" fmla="*/ 5669637 w 8206355"/>
              <a:gd name="connsiteY808" fmla="*/ 3427262 h 6847802"/>
              <a:gd name="connsiteX809" fmla="*/ 5072119 w 8206355"/>
              <a:gd name="connsiteY809" fmla="*/ 3609087 h 6847802"/>
              <a:gd name="connsiteX810" fmla="*/ 5060581 w 8206355"/>
              <a:gd name="connsiteY810" fmla="*/ 3609087 h 6847802"/>
              <a:gd name="connsiteX811" fmla="*/ 5052553 w 8206355"/>
              <a:gd name="connsiteY811" fmla="*/ 3609087 h 6847802"/>
              <a:gd name="connsiteX812" fmla="*/ 4851877 w 8206355"/>
              <a:gd name="connsiteY812" fmla="*/ 3676317 h 6847802"/>
              <a:gd name="connsiteX813" fmla="*/ 4631131 w 8206355"/>
              <a:gd name="connsiteY813" fmla="*/ 3748639 h 6847802"/>
              <a:gd name="connsiteX814" fmla="*/ 4620595 w 8206355"/>
              <a:gd name="connsiteY814" fmla="*/ 3751695 h 6847802"/>
              <a:gd name="connsiteX815" fmla="*/ 4606549 w 8206355"/>
              <a:gd name="connsiteY815" fmla="*/ 3751695 h 6847802"/>
              <a:gd name="connsiteX816" fmla="*/ 4595511 w 8206355"/>
              <a:gd name="connsiteY816" fmla="*/ 3748639 h 6847802"/>
              <a:gd name="connsiteX817" fmla="*/ 4584474 w 8206355"/>
              <a:gd name="connsiteY817" fmla="*/ 3743546 h 6847802"/>
              <a:gd name="connsiteX818" fmla="*/ 4576447 w 8206355"/>
              <a:gd name="connsiteY818" fmla="*/ 3734888 h 6847802"/>
              <a:gd name="connsiteX819" fmla="*/ 4570928 w 8206355"/>
              <a:gd name="connsiteY819" fmla="*/ 3726739 h 6847802"/>
              <a:gd name="connsiteX820" fmla="*/ 4573437 w 8206355"/>
              <a:gd name="connsiteY820" fmla="*/ 3718081 h 6847802"/>
              <a:gd name="connsiteX821" fmla="*/ 4578955 w 8206355"/>
              <a:gd name="connsiteY821" fmla="*/ 3712478 h 6847802"/>
              <a:gd name="connsiteX822" fmla="*/ 4584474 w 8206355"/>
              <a:gd name="connsiteY822" fmla="*/ 3709932 h 6847802"/>
              <a:gd name="connsiteX823" fmla="*/ 4898534 w 8206355"/>
              <a:gd name="connsiteY823" fmla="*/ 3584131 h 6847802"/>
              <a:gd name="connsiteX824" fmla="*/ 5135333 w 8206355"/>
              <a:gd name="connsiteY824" fmla="*/ 3488889 h 6847802"/>
              <a:gd name="connsiteX825" fmla="*/ 5374641 w 8206355"/>
              <a:gd name="connsiteY825" fmla="*/ 3396704 h 6847802"/>
              <a:gd name="connsiteX826" fmla="*/ 5853758 w 8206355"/>
              <a:gd name="connsiteY826" fmla="*/ 3217934 h 6847802"/>
              <a:gd name="connsiteX827" fmla="*/ 5796063 w 8206355"/>
              <a:gd name="connsiteY827" fmla="*/ 3234742 h 6847802"/>
              <a:gd name="connsiteX828" fmla="*/ 5653081 w 8206355"/>
              <a:gd name="connsiteY828" fmla="*/ 3284655 h 6847802"/>
              <a:gd name="connsiteX829" fmla="*/ 5512607 w 8206355"/>
              <a:gd name="connsiteY829" fmla="*/ 3335077 h 6847802"/>
              <a:gd name="connsiteX830" fmla="*/ 5226139 w 8206355"/>
              <a:gd name="connsiteY830" fmla="*/ 3441523 h 6847802"/>
              <a:gd name="connsiteX831" fmla="*/ 4656216 w 8206355"/>
              <a:gd name="connsiteY831" fmla="*/ 3662565 h 6847802"/>
              <a:gd name="connsiteX832" fmla="*/ 4645179 w 8206355"/>
              <a:gd name="connsiteY832" fmla="*/ 3665112 h 6847802"/>
              <a:gd name="connsiteX833" fmla="*/ 4634141 w 8206355"/>
              <a:gd name="connsiteY833" fmla="*/ 3665112 h 6847802"/>
              <a:gd name="connsiteX834" fmla="*/ 4620595 w 8206355"/>
              <a:gd name="connsiteY834" fmla="*/ 3662565 h 6847802"/>
              <a:gd name="connsiteX835" fmla="*/ 4609559 w 8206355"/>
              <a:gd name="connsiteY835" fmla="*/ 3656454 h 6847802"/>
              <a:gd name="connsiteX836" fmla="*/ 4601029 w 8206355"/>
              <a:gd name="connsiteY836" fmla="*/ 3650851 h 6847802"/>
              <a:gd name="connsiteX837" fmla="*/ 4598019 w 8206355"/>
              <a:gd name="connsiteY837" fmla="*/ 3642702 h 6847802"/>
              <a:gd name="connsiteX838" fmla="*/ 4598019 w 8206355"/>
              <a:gd name="connsiteY838" fmla="*/ 3634553 h 6847802"/>
              <a:gd name="connsiteX839" fmla="*/ 4604040 w 8206355"/>
              <a:gd name="connsiteY839" fmla="*/ 3628951 h 6847802"/>
              <a:gd name="connsiteX840" fmla="*/ 4609559 w 8206355"/>
              <a:gd name="connsiteY840" fmla="*/ 3625895 h 6847802"/>
              <a:gd name="connsiteX841" fmla="*/ 4771605 w 8206355"/>
              <a:gd name="connsiteY841" fmla="*/ 3561721 h 6847802"/>
              <a:gd name="connsiteX842" fmla="*/ 4223757 w 8206355"/>
              <a:gd name="connsiteY842" fmla="*/ 3740490 h 6847802"/>
              <a:gd name="connsiteX843" fmla="*/ 3678416 w 8206355"/>
              <a:gd name="connsiteY843" fmla="*/ 3919260 h 6847802"/>
              <a:gd name="connsiteX844" fmla="*/ 3667881 w 8206355"/>
              <a:gd name="connsiteY844" fmla="*/ 3919260 h 6847802"/>
              <a:gd name="connsiteX845" fmla="*/ 3656844 w 8206355"/>
              <a:gd name="connsiteY845" fmla="*/ 3919260 h 6847802"/>
              <a:gd name="connsiteX846" fmla="*/ 3645305 w 8206355"/>
              <a:gd name="connsiteY846" fmla="*/ 3919260 h 6847802"/>
              <a:gd name="connsiteX847" fmla="*/ 3634769 w 8206355"/>
              <a:gd name="connsiteY847" fmla="*/ 3914166 h 6847802"/>
              <a:gd name="connsiteX848" fmla="*/ 3628748 w 8206355"/>
              <a:gd name="connsiteY848" fmla="*/ 3908055 h 6847802"/>
              <a:gd name="connsiteX849" fmla="*/ 3626240 w 8206355"/>
              <a:gd name="connsiteY849" fmla="*/ 3899906 h 6847802"/>
              <a:gd name="connsiteX850" fmla="*/ 3626240 w 8206355"/>
              <a:gd name="connsiteY850" fmla="*/ 3894303 h 6847802"/>
              <a:gd name="connsiteX851" fmla="*/ 3631759 w 8206355"/>
              <a:gd name="connsiteY851" fmla="*/ 3888701 h 6847802"/>
              <a:gd name="connsiteX852" fmla="*/ 3637278 w 8206355"/>
              <a:gd name="connsiteY852" fmla="*/ 3885645 h 6847802"/>
              <a:gd name="connsiteX853" fmla="*/ 3937290 w 8206355"/>
              <a:gd name="connsiteY853" fmla="*/ 3776652 h 6847802"/>
              <a:gd name="connsiteX854" fmla="*/ 4248841 w 8206355"/>
              <a:gd name="connsiteY854" fmla="*/ 3667659 h 6847802"/>
              <a:gd name="connsiteX855" fmla="*/ 4556881 w 8206355"/>
              <a:gd name="connsiteY855" fmla="*/ 3556119 h 6847802"/>
              <a:gd name="connsiteX856" fmla="*/ 4683809 w 8206355"/>
              <a:gd name="connsiteY856" fmla="*/ 3513846 h 6847802"/>
              <a:gd name="connsiteX857" fmla="*/ 4678291 w 8206355"/>
              <a:gd name="connsiteY857" fmla="*/ 3508753 h 6847802"/>
              <a:gd name="connsiteX858" fmla="*/ 4669761 w 8206355"/>
              <a:gd name="connsiteY858" fmla="*/ 3503150 h 6847802"/>
              <a:gd name="connsiteX859" fmla="*/ 4667253 w 8206355"/>
              <a:gd name="connsiteY859" fmla="*/ 3494492 h 6847802"/>
              <a:gd name="connsiteX860" fmla="*/ 4669761 w 8206355"/>
              <a:gd name="connsiteY860" fmla="*/ 3488889 h 6847802"/>
              <a:gd name="connsiteX861" fmla="*/ 4675281 w 8206355"/>
              <a:gd name="connsiteY861" fmla="*/ 3483287 h 6847802"/>
              <a:gd name="connsiteX862" fmla="*/ 4675281 w 8206355"/>
              <a:gd name="connsiteY862" fmla="*/ 3480231 h 6847802"/>
              <a:gd name="connsiteX863" fmla="*/ 4824283 w 8206355"/>
              <a:gd name="connsiteY863" fmla="*/ 3402306 h 6847802"/>
              <a:gd name="connsiteX864" fmla="*/ 4686317 w 8206355"/>
              <a:gd name="connsiteY864" fmla="*/ 3449672 h 6847802"/>
              <a:gd name="connsiteX865" fmla="*/ 4347675 w 8206355"/>
              <a:gd name="connsiteY865" fmla="*/ 3564268 h 6847802"/>
              <a:gd name="connsiteX866" fmla="*/ 4339648 w 8206355"/>
              <a:gd name="connsiteY866" fmla="*/ 3567324 h 6847802"/>
              <a:gd name="connsiteX867" fmla="*/ 4328610 w 8206355"/>
              <a:gd name="connsiteY867" fmla="*/ 3567324 h 6847802"/>
              <a:gd name="connsiteX868" fmla="*/ 4317573 w 8206355"/>
              <a:gd name="connsiteY868" fmla="*/ 3564268 h 6847802"/>
              <a:gd name="connsiteX869" fmla="*/ 4309044 w 8206355"/>
              <a:gd name="connsiteY869" fmla="*/ 3558665 h 6847802"/>
              <a:gd name="connsiteX870" fmla="*/ 4301017 w 8206355"/>
              <a:gd name="connsiteY870" fmla="*/ 3553063 h 6847802"/>
              <a:gd name="connsiteX871" fmla="*/ 4298007 w 8206355"/>
              <a:gd name="connsiteY871" fmla="*/ 3547460 h 6847802"/>
              <a:gd name="connsiteX872" fmla="*/ 4301017 w 8206355"/>
              <a:gd name="connsiteY872" fmla="*/ 3541858 h 6847802"/>
              <a:gd name="connsiteX873" fmla="*/ 4306536 w 8206355"/>
              <a:gd name="connsiteY873" fmla="*/ 3536256 h 6847802"/>
              <a:gd name="connsiteX874" fmla="*/ 4312055 w 8206355"/>
              <a:gd name="connsiteY874" fmla="*/ 3533709 h 6847802"/>
              <a:gd name="connsiteX875" fmla="*/ 4589993 w 8206355"/>
              <a:gd name="connsiteY875" fmla="*/ 3430318 h 6847802"/>
              <a:gd name="connsiteX876" fmla="*/ 4992351 w 8206355"/>
              <a:gd name="connsiteY876" fmla="*/ 3284655 h 6847802"/>
              <a:gd name="connsiteX877" fmla="*/ 5281326 w 8206355"/>
              <a:gd name="connsiteY877" fmla="*/ 3181264 h 6847802"/>
              <a:gd name="connsiteX878" fmla="*/ 5432335 w 8206355"/>
              <a:gd name="connsiteY878" fmla="*/ 3117090 h 6847802"/>
              <a:gd name="connsiteX879" fmla="*/ 5586857 w 8206355"/>
              <a:gd name="connsiteY879" fmla="*/ 3052917 h 6847802"/>
              <a:gd name="connsiteX880" fmla="*/ 5740877 w 8206355"/>
              <a:gd name="connsiteY880" fmla="*/ 2991290 h 6847802"/>
              <a:gd name="connsiteX881" fmla="*/ 5897907 w 8206355"/>
              <a:gd name="connsiteY881" fmla="*/ 2935265 h 6847802"/>
              <a:gd name="connsiteX882" fmla="*/ 6054937 w 8206355"/>
              <a:gd name="connsiteY882" fmla="*/ 2879750 h 6847802"/>
              <a:gd name="connsiteX883" fmla="*/ 6211967 w 8206355"/>
              <a:gd name="connsiteY883" fmla="*/ 2823726 h 6847802"/>
              <a:gd name="connsiteX884" fmla="*/ 6368495 w 8206355"/>
              <a:gd name="connsiteY884" fmla="*/ 2773303 h 6847802"/>
              <a:gd name="connsiteX885" fmla="*/ 6528535 w 8206355"/>
              <a:gd name="connsiteY885" fmla="*/ 2722881 h 6847802"/>
              <a:gd name="connsiteX886" fmla="*/ 6737741 w 8206355"/>
              <a:gd name="connsiteY886" fmla="*/ 2658708 h 6847802"/>
              <a:gd name="connsiteX887" fmla="*/ 6946446 w 8206355"/>
              <a:gd name="connsiteY887" fmla="*/ 2597081 h 6847802"/>
              <a:gd name="connsiteX888" fmla="*/ 7362350 w 8206355"/>
              <a:gd name="connsiteY888" fmla="*/ 2474336 h 6847802"/>
              <a:gd name="connsiteX889" fmla="*/ 7491787 w 8206355"/>
              <a:gd name="connsiteY889" fmla="*/ 2435119 h 6847802"/>
              <a:gd name="connsiteX890" fmla="*/ 7621223 w 8206355"/>
              <a:gd name="connsiteY890" fmla="*/ 2393355 h 6847802"/>
              <a:gd name="connsiteX891" fmla="*/ 8006524 w 8206355"/>
              <a:gd name="connsiteY891" fmla="*/ 2272648 h 6847802"/>
              <a:gd name="connsiteX892" fmla="*/ 8202185 w 8206355"/>
              <a:gd name="connsiteY892" fmla="*/ 2214077 h 6847802"/>
              <a:gd name="connsiteX893" fmla="*/ 7813874 w 8206355"/>
              <a:gd name="connsiteY893" fmla="*/ 2161108 h 6847802"/>
              <a:gd name="connsiteX894" fmla="*/ 7477739 w 8206355"/>
              <a:gd name="connsiteY894" fmla="*/ 2258897 h 6847802"/>
              <a:gd name="connsiteX895" fmla="*/ 7144615 w 8206355"/>
              <a:gd name="connsiteY895" fmla="*/ 2359741 h 6847802"/>
              <a:gd name="connsiteX896" fmla="*/ 6850623 w 8206355"/>
              <a:gd name="connsiteY896" fmla="*/ 2454473 h 6847802"/>
              <a:gd name="connsiteX897" fmla="*/ 7332248 w 8206355"/>
              <a:gd name="connsiteY897" fmla="*/ 2306263 h 6847802"/>
              <a:gd name="connsiteX898" fmla="*/ 6856141 w 8206355"/>
              <a:gd name="connsiteY898" fmla="*/ 2133096 h 6847802"/>
              <a:gd name="connsiteX899" fmla="*/ 6572685 w 8206355"/>
              <a:gd name="connsiteY899" fmla="*/ 2217133 h 6847802"/>
              <a:gd name="connsiteX900" fmla="*/ 6776372 w 8206355"/>
              <a:gd name="connsiteY900" fmla="*/ 2161108 h 6847802"/>
              <a:gd name="connsiteX901" fmla="*/ 3675908 w 8206355"/>
              <a:gd name="connsiteY901" fmla="*/ 2130040 h 6847802"/>
              <a:gd name="connsiteX902" fmla="*/ 3405996 w 8206355"/>
              <a:gd name="connsiteY902" fmla="*/ 2219679 h 6847802"/>
              <a:gd name="connsiteX903" fmla="*/ 3240939 w 8206355"/>
              <a:gd name="connsiteY903" fmla="*/ 2295058 h 6847802"/>
              <a:gd name="connsiteX904" fmla="*/ 5710775 w 8206355"/>
              <a:gd name="connsiteY904" fmla="*/ 2096935 h 6847802"/>
              <a:gd name="connsiteX905" fmla="*/ 5699738 w 8206355"/>
              <a:gd name="connsiteY905" fmla="*/ 2099481 h 6847802"/>
              <a:gd name="connsiteX906" fmla="*/ 5686961 w 8206355"/>
              <a:gd name="connsiteY906" fmla="*/ 2104278 h 6847802"/>
              <a:gd name="connsiteX907" fmla="*/ 5603413 w 8206355"/>
              <a:gd name="connsiteY907" fmla="*/ 2130040 h 6847802"/>
              <a:gd name="connsiteX908" fmla="*/ 5496051 w 8206355"/>
              <a:gd name="connsiteY908" fmla="*/ 2166711 h 6847802"/>
              <a:gd name="connsiteX909" fmla="*/ 5358085 w 8206355"/>
              <a:gd name="connsiteY909" fmla="*/ 2214077 h 6847802"/>
              <a:gd name="connsiteX910" fmla="*/ 5399725 w 8206355"/>
              <a:gd name="connsiteY910" fmla="*/ 2202872 h 6847802"/>
              <a:gd name="connsiteX911" fmla="*/ 5507088 w 8206355"/>
              <a:gd name="connsiteY911" fmla="*/ 2169257 h 6847802"/>
              <a:gd name="connsiteX912" fmla="*/ 5603413 w 8206355"/>
              <a:gd name="connsiteY912" fmla="*/ 2135643 h 6847802"/>
              <a:gd name="connsiteX913" fmla="*/ 5686961 w 8206355"/>
              <a:gd name="connsiteY913" fmla="*/ 2104278 h 6847802"/>
              <a:gd name="connsiteX914" fmla="*/ 5663616 w 8206355"/>
              <a:gd name="connsiteY914" fmla="*/ 2054662 h 6847802"/>
              <a:gd name="connsiteX915" fmla="*/ 5553745 w 8206355"/>
              <a:gd name="connsiteY915" fmla="*/ 2091332 h 6847802"/>
              <a:gd name="connsiteX916" fmla="*/ 5443373 w 8206355"/>
              <a:gd name="connsiteY916" fmla="*/ 2127494 h 6847802"/>
              <a:gd name="connsiteX917" fmla="*/ 5415779 w 8206355"/>
              <a:gd name="connsiteY917" fmla="*/ 2138698 h 6847802"/>
              <a:gd name="connsiteX918" fmla="*/ 5385678 w 8206355"/>
              <a:gd name="connsiteY918" fmla="*/ 2146848 h 6847802"/>
              <a:gd name="connsiteX919" fmla="*/ 5305909 w 8206355"/>
              <a:gd name="connsiteY919" fmla="*/ 2177916 h 6847802"/>
              <a:gd name="connsiteX920" fmla="*/ 5471467 w 8206355"/>
              <a:gd name="connsiteY920" fmla="*/ 2124947 h 6847802"/>
              <a:gd name="connsiteX921" fmla="*/ 5636525 w 8206355"/>
              <a:gd name="connsiteY921" fmla="*/ 2066376 h 6847802"/>
              <a:gd name="connsiteX922" fmla="*/ 6123669 w 8206355"/>
              <a:gd name="connsiteY922" fmla="*/ 2032761 h 6847802"/>
              <a:gd name="connsiteX923" fmla="*/ 5845731 w 8206355"/>
              <a:gd name="connsiteY923" fmla="*/ 2113233 h 6847802"/>
              <a:gd name="connsiteX924" fmla="*/ 5707765 w 8206355"/>
              <a:gd name="connsiteY924" fmla="*/ 2155506 h 6847802"/>
              <a:gd name="connsiteX925" fmla="*/ 5572809 w 8206355"/>
              <a:gd name="connsiteY925" fmla="*/ 2197270 h 6847802"/>
              <a:gd name="connsiteX926" fmla="*/ 5415779 w 8206355"/>
              <a:gd name="connsiteY926" fmla="*/ 2250748 h 6847802"/>
              <a:gd name="connsiteX927" fmla="*/ 5261760 w 8206355"/>
              <a:gd name="connsiteY927" fmla="*/ 2303716 h 6847802"/>
              <a:gd name="connsiteX928" fmla="*/ 4948201 w 8206355"/>
              <a:gd name="connsiteY928" fmla="*/ 2418312 h 6847802"/>
              <a:gd name="connsiteX929" fmla="*/ 4637151 w 8206355"/>
              <a:gd name="connsiteY929" fmla="*/ 2538510 h 6847802"/>
              <a:gd name="connsiteX930" fmla="*/ 4325600 w 8206355"/>
              <a:gd name="connsiteY930" fmla="*/ 2655652 h 6847802"/>
              <a:gd name="connsiteX931" fmla="*/ 4878968 w 8206355"/>
              <a:gd name="connsiteY931" fmla="*/ 2471280 h 6847802"/>
              <a:gd name="connsiteX932" fmla="*/ 5435345 w 8206355"/>
              <a:gd name="connsiteY932" fmla="*/ 2289455 h 6847802"/>
              <a:gd name="connsiteX933" fmla="*/ 5779507 w 8206355"/>
              <a:gd name="connsiteY933" fmla="*/ 2158562 h 6847802"/>
              <a:gd name="connsiteX934" fmla="*/ 6784399 w 8206355"/>
              <a:gd name="connsiteY934" fmla="*/ 1926315 h 6847802"/>
              <a:gd name="connsiteX935" fmla="*/ 6635898 w 8206355"/>
              <a:gd name="connsiteY935" fmla="*/ 1968078 h 6847802"/>
              <a:gd name="connsiteX936" fmla="*/ 6487397 w 8206355"/>
              <a:gd name="connsiteY936" fmla="*/ 2012898 h 6847802"/>
              <a:gd name="connsiteX937" fmla="*/ 6374515 w 8206355"/>
              <a:gd name="connsiteY937" fmla="*/ 2049569 h 6847802"/>
              <a:gd name="connsiteX938" fmla="*/ 6258625 w 8206355"/>
              <a:gd name="connsiteY938" fmla="*/ 2091332 h 6847802"/>
              <a:gd name="connsiteX939" fmla="*/ 5939046 w 8206355"/>
              <a:gd name="connsiteY939" fmla="*/ 2202872 h 6847802"/>
              <a:gd name="connsiteX940" fmla="*/ 5589365 w 8206355"/>
              <a:gd name="connsiteY940" fmla="*/ 2328673 h 6847802"/>
              <a:gd name="connsiteX941" fmla="*/ 5237177 w 8206355"/>
              <a:gd name="connsiteY941" fmla="*/ 2457529 h 6847802"/>
              <a:gd name="connsiteX942" fmla="*/ 4534806 w 8206355"/>
              <a:gd name="connsiteY942" fmla="*/ 2722881 h 6847802"/>
              <a:gd name="connsiteX943" fmla="*/ 5096703 w 8206355"/>
              <a:gd name="connsiteY943" fmla="*/ 2519156 h 6847802"/>
              <a:gd name="connsiteX944" fmla="*/ 5658599 w 8206355"/>
              <a:gd name="connsiteY944" fmla="*/ 2320524 h 6847802"/>
              <a:gd name="connsiteX945" fmla="*/ 6219994 w 8206355"/>
              <a:gd name="connsiteY945" fmla="*/ 2121891 h 6847802"/>
              <a:gd name="connsiteX946" fmla="*/ 4824283 w 8206355"/>
              <a:gd name="connsiteY946" fmla="*/ 1898302 h 6847802"/>
              <a:gd name="connsiteX947" fmla="*/ 4502196 w 8206355"/>
              <a:gd name="connsiteY947" fmla="*/ 2015953 h 6847802"/>
              <a:gd name="connsiteX948" fmla="*/ 4612067 w 8206355"/>
              <a:gd name="connsiteY948" fmla="*/ 1976227 h 6847802"/>
              <a:gd name="connsiteX949" fmla="*/ 4721938 w 8206355"/>
              <a:gd name="connsiteY949" fmla="*/ 1937520 h 6847802"/>
              <a:gd name="connsiteX950" fmla="*/ 4559891 w 8206355"/>
              <a:gd name="connsiteY950" fmla="*/ 1870290 h 6847802"/>
              <a:gd name="connsiteX951" fmla="*/ 4532297 w 8206355"/>
              <a:gd name="connsiteY951" fmla="*/ 1878439 h 6847802"/>
              <a:gd name="connsiteX952" fmla="*/ 4378278 w 8206355"/>
              <a:gd name="connsiteY952" fmla="*/ 1915109 h 6847802"/>
              <a:gd name="connsiteX953" fmla="*/ 4110876 w 8206355"/>
              <a:gd name="connsiteY953" fmla="*/ 2012898 h 6847802"/>
              <a:gd name="connsiteX954" fmla="*/ 3796816 w 8206355"/>
              <a:gd name="connsiteY954" fmla="*/ 2127494 h 6847802"/>
              <a:gd name="connsiteX955" fmla="*/ 3486268 w 8206355"/>
              <a:gd name="connsiteY955" fmla="*/ 2244636 h 6847802"/>
              <a:gd name="connsiteX956" fmla="*/ 3582091 w 8206355"/>
              <a:gd name="connsiteY956" fmla="*/ 2211530 h 6847802"/>
              <a:gd name="connsiteX957" fmla="*/ 3681427 w 8206355"/>
              <a:gd name="connsiteY957" fmla="*/ 2177916 h 6847802"/>
              <a:gd name="connsiteX958" fmla="*/ 3775243 w 8206355"/>
              <a:gd name="connsiteY958" fmla="*/ 2141754 h 6847802"/>
              <a:gd name="connsiteX959" fmla="*/ 3871568 w 8206355"/>
              <a:gd name="connsiteY959" fmla="*/ 2102028 h 6847802"/>
              <a:gd name="connsiteX960" fmla="*/ 3879595 w 8206355"/>
              <a:gd name="connsiteY960" fmla="*/ 2099481 h 6847802"/>
              <a:gd name="connsiteX961" fmla="*/ 3890633 w 8206355"/>
              <a:gd name="connsiteY961" fmla="*/ 2099481 h 6847802"/>
              <a:gd name="connsiteX962" fmla="*/ 3899161 w 8206355"/>
              <a:gd name="connsiteY962" fmla="*/ 2102028 h 6847802"/>
              <a:gd name="connsiteX963" fmla="*/ 3907189 w 8206355"/>
              <a:gd name="connsiteY963" fmla="*/ 2105084 h 6847802"/>
              <a:gd name="connsiteX964" fmla="*/ 3909697 w 8206355"/>
              <a:gd name="connsiteY964" fmla="*/ 2110686 h 6847802"/>
              <a:gd name="connsiteX965" fmla="*/ 4066727 w 8206355"/>
              <a:gd name="connsiteY965" fmla="*/ 2052115 h 6847802"/>
              <a:gd name="connsiteX966" fmla="*/ 7403489 w 8206355"/>
              <a:gd name="connsiteY966" fmla="*/ 1850427 h 6847802"/>
              <a:gd name="connsiteX967" fmla="*/ 7048290 w 8206355"/>
              <a:gd name="connsiteY967" fmla="*/ 1965531 h 6847802"/>
              <a:gd name="connsiteX968" fmla="*/ 6699111 w 8206355"/>
              <a:gd name="connsiteY968" fmla="*/ 2085730 h 6847802"/>
              <a:gd name="connsiteX969" fmla="*/ 6891260 w 8206355"/>
              <a:gd name="connsiteY969" fmla="*/ 2024103 h 6847802"/>
              <a:gd name="connsiteX970" fmla="*/ 7144615 w 8206355"/>
              <a:gd name="connsiteY970" fmla="*/ 1937520 h 6847802"/>
              <a:gd name="connsiteX971" fmla="*/ 5311427 w 8206355"/>
              <a:gd name="connsiteY971" fmla="*/ 1786253 h 6847802"/>
              <a:gd name="connsiteX972" fmla="*/ 5165435 w 8206355"/>
              <a:gd name="connsiteY972" fmla="*/ 1833620 h 6847802"/>
              <a:gd name="connsiteX973" fmla="*/ 4934154 w 8206355"/>
              <a:gd name="connsiteY973" fmla="*/ 1915109 h 6847802"/>
              <a:gd name="connsiteX974" fmla="*/ 4843347 w 8206355"/>
              <a:gd name="connsiteY974" fmla="*/ 1945669 h 6847802"/>
              <a:gd name="connsiteX975" fmla="*/ 4752541 w 8206355"/>
              <a:gd name="connsiteY975" fmla="*/ 1979283 h 6847802"/>
              <a:gd name="connsiteX976" fmla="*/ 4623104 w 8206355"/>
              <a:gd name="connsiteY976" fmla="*/ 2026649 h 6847802"/>
              <a:gd name="connsiteX977" fmla="*/ 4493667 w 8206355"/>
              <a:gd name="connsiteY977" fmla="*/ 2080127 h 6847802"/>
              <a:gd name="connsiteX978" fmla="*/ 4234794 w 8206355"/>
              <a:gd name="connsiteY978" fmla="*/ 2186065 h 6847802"/>
              <a:gd name="connsiteX979" fmla="*/ 3975920 w 8206355"/>
              <a:gd name="connsiteY979" fmla="*/ 2295058 h 6847802"/>
              <a:gd name="connsiteX980" fmla="*/ 3717548 w 8206355"/>
              <a:gd name="connsiteY980" fmla="*/ 2407107 h 6847802"/>
              <a:gd name="connsiteX981" fmla="*/ 3849494 w 8206355"/>
              <a:gd name="connsiteY981" fmla="*/ 2359741 h 6847802"/>
              <a:gd name="connsiteX982" fmla="*/ 4212719 w 8206355"/>
              <a:gd name="connsiteY982" fmla="*/ 2217133 h 6847802"/>
              <a:gd name="connsiteX983" fmla="*/ 4578955 w 8206355"/>
              <a:gd name="connsiteY983" fmla="*/ 2071469 h 6847802"/>
              <a:gd name="connsiteX984" fmla="*/ 4945191 w 8206355"/>
              <a:gd name="connsiteY984" fmla="*/ 1926315 h 6847802"/>
              <a:gd name="connsiteX985" fmla="*/ 7117523 w 8206355"/>
              <a:gd name="connsiteY985" fmla="*/ 1750092 h 6847802"/>
              <a:gd name="connsiteX986" fmla="*/ 7029225 w 8206355"/>
              <a:gd name="connsiteY986" fmla="*/ 1775048 h 6847802"/>
              <a:gd name="connsiteX987" fmla="*/ 6954473 w 8206355"/>
              <a:gd name="connsiteY987" fmla="*/ 1794912 h 6847802"/>
              <a:gd name="connsiteX988" fmla="*/ 6883233 w 8206355"/>
              <a:gd name="connsiteY988" fmla="*/ 1814775 h 6847802"/>
              <a:gd name="connsiteX989" fmla="*/ 6828548 w 8206355"/>
              <a:gd name="connsiteY989" fmla="*/ 1831582 h 6847802"/>
              <a:gd name="connsiteX990" fmla="*/ 6503953 w 8206355"/>
              <a:gd name="connsiteY990" fmla="*/ 1940575 h 6847802"/>
              <a:gd name="connsiteX991" fmla="*/ 6181865 w 8206355"/>
              <a:gd name="connsiteY991" fmla="*/ 2052115 h 6847802"/>
              <a:gd name="connsiteX992" fmla="*/ 6385051 w 8206355"/>
              <a:gd name="connsiteY992" fmla="*/ 1990488 h 6847802"/>
              <a:gd name="connsiteX993" fmla="*/ 6575193 w 8206355"/>
              <a:gd name="connsiteY993" fmla="*/ 1934464 h 6847802"/>
              <a:gd name="connsiteX994" fmla="*/ 6624861 w 8206355"/>
              <a:gd name="connsiteY994" fmla="*/ 1917656 h 6847802"/>
              <a:gd name="connsiteX995" fmla="*/ 4750033 w 8206355"/>
              <a:gd name="connsiteY995" fmla="*/ 1738887 h 6847802"/>
              <a:gd name="connsiteX996" fmla="*/ 4226265 w 8206355"/>
              <a:gd name="connsiteY996" fmla="*/ 1912054 h 6847802"/>
              <a:gd name="connsiteX997" fmla="*/ 4391824 w 8206355"/>
              <a:gd name="connsiteY997" fmla="*/ 1862141 h 6847802"/>
              <a:gd name="connsiteX998" fmla="*/ 4551362 w 8206355"/>
              <a:gd name="connsiteY998" fmla="*/ 1811719 h 6847802"/>
              <a:gd name="connsiteX999" fmla="*/ 4650697 w 8206355"/>
              <a:gd name="connsiteY999" fmla="*/ 1775048 h 6847802"/>
              <a:gd name="connsiteX1000" fmla="*/ 5013923 w 8206355"/>
              <a:gd name="connsiteY1000" fmla="*/ 1710875 h 6847802"/>
              <a:gd name="connsiteX1001" fmla="*/ 4992351 w 8206355"/>
              <a:gd name="connsiteY1001" fmla="*/ 1716477 h 6847802"/>
              <a:gd name="connsiteX1002" fmla="*/ 4758059 w 8206355"/>
              <a:gd name="connsiteY1002" fmla="*/ 1789309 h 6847802"/>
              <a:gd name="connsiteX1003" fmla="*/ 4724948 w 8206355"/>
              <a:gd name="connsiteY1003" fmla="*/ 1797968 h 6847802"/>
              <a:gd name="connsiteX1004" fmla="*/ 4859903 w 8206355"/>
              <a:gd name="connsiteY1004" fmla="*/ 1764353 h 6847802"/>
              <a:gd name="connsiteX1005" fmla="*/ 4893015 w 8206355"/>
              <a:gd name="connsiteY1005" fmla="*/ 1752638 h 6847802"/>
              <a:gd name="connsiteX1006" fmla="*/ 7675908 w 8206355"/>
              <a:gd name="connsiteY1006" fmla="*/ 1621744 h 6847802"/>
              <a:gd name="connsiteX1007" fmla="*/ 7502824 w 8206355"/>
              <a:gd name="connsiteY1007" fmla="*/ 1677260 h 6847802"/>
              <a:gd name="connsiteX1008" fmla="*/ 7560519 w 8206355"/>
              <a:gd name="connsiteY1008" fmla="*/ 1660453 h 6847802"/>
              <a:gd name="connsiteX1009" fmla="*/ 6239560 w 8206355"/>
              <a:gd name="connsiteY1009" fmla="*/ 1442976 h 6847802"/>
              <a:gd name="connsiteX1010" fmla="*/ 6101595 w 8206355"/>
              <a:gd name="connsiteY1010" fmla="*/ 1476591 h 6847802"/>
              <a:gd name="connsiteX1011" fmla="*/ 5980687 w 8206355"/>
              <a:gd name="connsiteY1011" fmla="*/ 1520901 h 6847802"/>
              <a:gd name="connsiteX1012" fmla="*/ 3808355 w 8206355"/>
              <a:gd name="connsiteY1012" fmla="*/ 1384405 h 6847802"/>
              <a:gd name="connsiteX1013" fmla="*/ 3527407 w 8206355"/>
              <a:gd name="connsiteY1013" fmla="*/ 1487795 h 6847802"/>
              <a:gd name="connsiteX1014" fmla="*/ 3248966 w 8206355"/>
              <a:gd name="connsiteY1014" fmla="*/ 1590677 h 6847802"/>
              <a:gd name="connsiteX1015" fmla="*/ 2693090 w 8206355"/>
              <a:gd name="connsiteY1015" fmla="*/ 1800514 h 6847802"/>
              <a:gd name="connsiteX1016" fmla="*/ 2497430 w 8206355"/>
              <a:gd name="connsiteY1016" fmla="*/ 1892700 h 6847802"/>
              <a:gd name="connsiteX1017" fmla="*/ 2301770 w 8206355"/>
              <a:gd name="connsiteY1017" fmla="*/ 1984886 h 6847802"/>
              <a:gd name="connsiteX1018" fmla="*/ 2676534 w 8206355"/>
              <a:gd name="connsiteY1018" fmla="*/ 1831582 h 6847802"/>
              <a:gd name="connsiteX1019" fmla="*/ 3050797 w 8206355"/>
              <a:gd name="connsiteY1019" fmla="*/ 1680316 h 6847802"/>
              <a:gd name="connsiteX1020" fmla="*/ 3428071 w 8206355"/>
              <a:gd name="connsiteY1020" fmla="*/ 1529559 h 6847802"/>
              <a:gd name="connsiteX1021" fmla="*/ 6413146 w 8206355"/>
              <a:gd name="connsiteY1021" fmla="*/ 1314119 h 6847802"/>
              <a:gd name="connsiteX1022" fmla="*/ 6264143 w 8206355"/>
              <a:gd name="connsiteY1022" fmla="*/ 1353846 h 6847802"/>
              <a:gd name="connsiteX1023" fmla="*/ 6115642 w 8206355"/>
              <a:gd name="connsiteY1023" fmla="*/ 1395610 h 6847802"/>
              <a:gd name="connsiteX1024" fmla="*/ 5944565 w 8206355"/>
              <a:gd name="connsiteY1024" fmla="*/ 1448578 h 6847802"/>
              <a:gd name="connsiteX1025" fmla="*/ 5771480 w 8206355"/>
              <a:gd name="connsiteY1025" fmla="*/ 1504603 h 6847802"/>
              <a:gd name="connsiteX1026" fmla="*/ 5427319 w 8206355"/>
              <a:gd name="connsiteY1026" fmla="*/ 1621744 h 6847802"/>
              <a:gd name="connsiteX1027" fmla="*/ 5572809 w 8206355"/>
              <a:gd name="connsiteY1027" fmla="*/ 1585074 h 6847802"/>
              <a:gd name="connsiteX1028" fmla="*/ 5991723 w 8206355"/>
              <a:gd name="connsiteY1028" fmla="*/ 1446032 h 6847802"/>
              <a:gd name="connsiteX1029" fmla="*/ 7004141 w 8206355"/>
              <a:gd name="connsiteY1029" fmla="*/ 1191375 h 6847802"/>
              <a:gd name="connsiteX1030" fmla="*/ 6746271 w 8206355"/>
              <a:gd name="connsiteY1030" fmla="*/ 1272356 h 6847802"/>
              <a:gd name="connsiteX1031" fmla="*/ 6487397 w 8206355"/>
              <a:gd name="connsiteY1031" fmla="*/ 1353846 h 6847802"/>
              <a:gd name="connsiteX1032" fmla="*/ 6492413 w 8206355"/>
              <a:gd name="connsiteY1032" fmla="*/ 1356392 h 6847802"/>
              <a:gd name="connsiteX1033" fmla="*/ 6498434 w 8206355"/>
              <a:gd name="connsiteY1033" fmla="*/ 1359448 h 6847802"/>
              <a:gd name="connsiteX1034" fmla="*/ 6498434 w 8206355"/>
              <a:gd name="connsiteY1034" fmla="*/ 1361995 h 6847802"/>
              <a:gd name="connsiteX1035" fmla="*/ 6751789 w 8206355"/>
              <a:gd name="connsiteY1035" fmla="*/ 1275412 h 6847802"/>
              <a:gd name="connsiteX1036" fmla="*/ 7010161 w 8206355"/>
              <a:gd name="connsiteY1036" fmla="*/ 1076779 h 6847802"/>
              <a:gd name="connsiteX1037" fmla="*/ 6806473 w 8206355"/>
              <a:gd name="connsiteY1037" fmla="*/ 1127201 h 6847802"/>
              <a:gd name="connsiteX1038" fmla="*/ 6696603 w 8206355"/>
              <a:gd name="connsiteY1038" fmla="*/ 1157760 h 6847802"/>
              <a:gd name="connsiteX1039" fmla="*/ 6594759 w 8206355"/>
              <a:gd name="connsiteY1039" fmla="*/ 1186282 h 6847802"/>
              <a:gd name="connsiteX1040" fmla="*/ 6324848 w 8206355"/>
              <a:gd name="connsiteY1040" fmla="*/ 1264207 h 6847802"/>
              <a:gd name="connsiteX1041" fmla="*/ 6054937 w 8206355"/>
              <a:gd name="connsiteY1041" fmla="*/ 1347734 h 6847802"/>
              <a:gd name="connsiteX1042" fmla="*/ 5785026 w 8206355"/>
              <a:gd name="connsiteY1042" fmla="*/ 1431771 h 6847802"/>
              <a:gd name="connsiteX1043" fmla="*/ 5515115 w 8206355"/>
              <a:gd name="connsiteY1043" fmla="*/ 1520901 h 6847802"/>
              <a:gd name="connsiteX1044" fmla="*/ 5639033 w 8206355"/>
              <a:gd name="connsiteY1044" fmla="*/ 1485249 h 6847802"/>
              <a:gd name="connsiteX1045" fmla="*/ 5785026 w 8206355"/>
              <a:gd name="connsiteY1045" fmla="*/ 1446032 h 6847802"/>
              <a:gd name="connsiteX1046" fmla="*/ 5931019 w 8206355"/>
              <a:gd name="connsiteY1046" fmla="*/ 1404268 h 6847802"/>
              <a:gd name="connsiteX1047" fmla="*/ 6197919 w 8206355"/>
              <a:gd name="connsiteY1047" fmla="*/ 1322778 h 6847802"/>
              <a:gd name="connsiteX1048" fmla="*/ 6467831 w 8206355"/>
              <a:gd name="connsiteY1048" fmla="*/ 1238741 h 6847802"/>
              <a:gd name="connsiteX1049" fmla="*/ 6737741 w 8206355"/>
              <a:gd name="connsiteY1049" fmla="*/ 1155214 h 6847802"/>
              <a:gd name="connsiteX1050" fmla="*/ 2896777 w 8206355"/>
              <a:gd name="connsiteY1050" fmla="*/ 1065574 h 6847802"/>
              <a:gd name="connsiteX1051" fmla="*/ 2654460 w 8206355"/>
              <a:gd name="connsiteY1051" fmla="*/ 1141462 h 6847802"/>
              <a:gd name="connsiteX1052" fmla="*/ 2373512 w 8206355"/>
              <a:gd name="connsiteY1052" fmla="*/ 1255548 h 6847802"/>
              <a:gd name="connsiteX1053" fmla="*/ 2095574 w 8206355"/>
              <a:gd name="connsiteY1053" fmla="*/ 1370653 h 6847802"/>
              <a:gd name="connsiteX1054" fmla="*/ 1814626 w 8206355"/>
              <a:gd name="connsiteY1054" fmla="*/ 1487795 h 6847802"/>
              <a:gd name="connsiteX1055" fmla="*/ 1536185 w 8206355"/>
              <a:gd name="connsiteY1055" fmla="*/ 1604938 h 6847802"/>
              <a:gd name="connsiteX1056" fmla="*/ 1690707 w 8206355"/>
              <a:gd name="connsiteY1056" fmla="*/ 1540255 h 6847802"/>
              <a:gd name="connsiteX1057" fmla="*/ 1963127 w 8206355"/>
              <a:gd name="connsiteY1057" fmla="*/ 1431771 h 6847802"/>
              <a:gd name="connsiteX1058" fmla="*/ 2236048 w 8206355"/>
              <a:gd name="connsiteY1058" fmla="*/ 1322778 h 6847802"/>
              <a:gd name="connsiteX1059" fmla="*/ 2780886 w 8206355"/>
              <a:gd name="connsiteY1059" fmla="*/ 1110394 h 6847802"/>
              <a:gd name="connsiteX1060" fmla="*/ 3725576 w 8206355"/>
              <a:gd name="connsiteY1060" fmla="*/ 1018208 h 6847802"/>
              <a:gd name="connsiteX1061" fmla="*/ 3524397 w 8206355"/>
              <a:gd name="connsiteY1061" fmla="*/ 1087984 h 6847802"/>
              <a:gd name="connsiteX1062" fmla="*/ 3425562 w 8206355"/>
              <a:gd name="connsiteY1062" fmla="*/ 1121599 h 6847802"/>
              <a:gd name="connsiteX1063" fmla="*/ 3326227 w 8206355"/>
              <a:gd name="connsiteY1063" fmla="*/ 1157760 h 6847802"/>
              <a:gd name="connsiteX1064" fmla="*/ 3053808 w 8206355"/>
              <a:gd name="connsiteY1064" fmla="*/ 1267263 h 6847802"/>
              <a:gd name="connsiteX1065" fmla="*/ 2780886 w 8206355"/>
              <a:gd name="connsiteY1065" fmla="*/ 1381349 h 6847802"/>
              <a:gd name="connsiteX1066" fmla="*/ 2505457 w 8206355"/>
              <a:gd name="connsiteY1066" fmla="*/ 1502056 h 6847802"/>
              <a:gd name="connsiteX1067" fmla="*/ 2233038 w 8206355"/>
              <a:gd name="connsiteY1067" fmla="*/ 1627347 h 6847802"/>
              <a:gd name="connsiteX1068" fmla="*/ 1960618 w 8206355"/>
              <a:gd name="connsiteY1068" fmla="*/ 1755695 h 6847802"/>
              <a:gd name="connsiteX1069" fmla="*/ 1690707 w 8206355"/>
              <a:gd name="connsiteY1069" fmla="*/ 1890153 h 6847802"/>
              <a:gd name="connsiteX1070" fmla="*/ 1420796 w 8206355"/>
              <a:gd name="connsiteY1070" fmla="*/ 2026649 h 6847802"/>
              <a:gd name="connsiteX1071" fmla="*/ 1156403 w 8206355"/>
              <a:gd name="connsiteY1071" fmla="*/ 2163655 h 6847802"/>
              <a:gd name="connsiteX1072" fmla="*/ 1266776 w 8206355"/>
              <a:gd name="connsiteY1072" fmla="*/ 2127494 h 6847802"/>
              <a:gd name="connsiteX1073" fmla="*/ 1451399 w 8206355"/>
              <a:gd name="connsiteY1073" fmla="*/ 2057718 h 6847802"/>
              <a:gd name="connsiteX1074" fmla="*/ 1633013 w 8206355"/>
              <a:gd name="connsiteY1074" fmla="*/ 1987942 h 6847802"/>
              <a:gd name="connsiteX1075" fmla="*/ 1814626 w 8206355"/>
              <a:gd name="connsiteY1075" fmla="*/ 1912054 h 6847802"/>
              <a:gd name="connsiteX1076" fmla="*/ 1993730 w 8206355"/>
              <a:gd name="connsiteY1076" fmla="*/ 1836675 h 6847802"/>
              <a:gd name="connsiteX1077" fmla="*/ 1985201 w 8206355"/>
              <a:gd name="connsiteY1077" fmla="*/ 1831582 h 6847802"/>
              <a:gd name="connsiteX1078" fmla="*/ 1979683 w 8206355"/>
              <a:gd name="connsiteY1078" fmla="*/ 1822924 h 6847802"/>
              <a:gd name="connsiteX1079" fmla="*/ 1977174 w 8206355"/>
              <a:gd name="connsiteY1079" fmla="*/ 1814775 h 6847802"/>
              <a:gd name="connsiteX1080" fmla="*/ 1982191 w 8206355"/>
              <a:gd name="connsiteY1080" fmla="*/ 1806117 h 6847802"/>
              <a:gd name="connsiteX1081" fmla="*/ 1990720 w 8206355"/>
              <a:gd name="connsiteY1081" fmla="*/ 1797968 h 6847802"/>
              <a:gd name="connsiteX1082" fmla="*/ 1993730 w 8206355"/>
              <a:gd name="connsiteY1082" fmla="*/ 1794912 h 6847802"/>
              <a:gd name="connsiteX1083" fmla="*/ 2208455 w 8206355"/>
              <a:gd name="connsiteY1083" fmla="*/ 1691521 h 6847802"/>
              <a:gd name="connsiteX1084" fmla="*/ 2423179 w 8206355"/>
              <a:gd name="connsiteY1084" fmla="*/ 1588130 h 6847802"/>
              <a:gd name="connsiteX1085" fmla="*/ 2637904 w 8206355"/>
              <a:gd name="connsiteY1085" fmla="*/ 1487795 h 6847802"/>
              <a:gd name="connsiteX1086" fmla="*/ 2852628 w 8206355"/>
              <a:gd name="connsiteY1086" fmla="*/ 1390007 h 6847802"/>
              <a:gd name="connsiteX1087" fmla="*/ 3070363 w 8206355"/>
              <a:gd name="connsiteY1087" fmla="*/ 1295275 h 6847802"/>
              <a:gd name="connsiteX1088" fmla="*/ 3287597 w 8206355"/>
              <a:gd name="connsiteY1088" fmla="*/ 1200033 h 6847802"/>
              <a:gd name="connsiteX1089" fmla="*/ 3504831 w 8206355"/>
              <a:gd name="connsiteY1089" fmla="*/ 1107847 h 6847802"/>
              <a:gd name="connsiteX1090" fmla="*/ 6046408 w 8206355"/>
              <a:gd name="connsiteY1090" fmla="*/ 1007003 h 6847802"/>
              <a:gd name="connsiteX1091" fmla="*/ 5627996 w 8206355"/>
              <a:gd name="connsiteY1091" fmla="*/ 1127201 h 6847802"/>
              <a:gd name="connsiteX1092" fmla="*/ 5209583 w 8206355"/>
              <a:gd name="connsiteY1092" fmla="*/ 1255548 h 6847802"/>
              <a:gd name="connsiteX1093" fmla="*/ 4793680 w 8206355"/>
              <a:gd name="connsiteY1093" fmla="*/ 1384405 h 6847802"/>
              <a:gd name="connsiteX1094" fmla="*/ 4380787 w 8206355"/>
              <a:gd name="connsiteY1094" fmla="*/ 1520901 h 6847802"/>
              <a:gd name="connsiteX1095" fmla="*/ 4254360 w 8206355"/>
              <a:gd name="connsiteY1095" fmla="*/ 1563174 h 6847802"/>
              <a:gd name="connsiteX1096" fmla="*/ 4149506 w 8206355"/>
              <a:gd name="connsiteY1096" fmla="*/ 1601882 h 6847802"/>
              <a:gd name="connsiteX1097" fmla="*/ 4124923 w 8206355"/>
              <a:gd name="connsiteY1097" fmla="*/ 1610540 h 6847802"/>
              <a:gd name="connsiteX1098" fmla="*/ 4358712 w 8206355"/>
              <a:gd name="connsiteY1098" fmla="*/ 1532106 h 6847802"/>
              <a:gd name="connsiteX1099" fmla="*/ 4747023 w 8206355"/>
              <a:gd name="connsiteY1099" fmla="*/ 1409361 h 6847802"/>
              <a:gd name="connsiteX1100" fmla="*/ 5137841 w 8206355"/>
              <a:gd name="connsiteY1100" fmla="*/ 1289163 h 6847802"/>
              <a:gd name="connsiteX1101" fmla="*/ 5529163 w 8206355"/>
              <a:gd name="connsiteY1101" fmla="*/ 1169474 h 6847802"/>
              <a:gd name="connsiteX1102" fmla="*/ 5914463 w 8206355"/>
              <a:gd name="connsiteY1102" fmla="*/ 1051823 h 6847802"/>
              <a:gd name="connsiteX1103" fmla="*/ 3560519 w 8206355"/>
              <a:gd name="connsiteY1103" fmla="*/ 976444 h 6847802"/>
              <a:gd name="connsiteX1104" fmla="*/ 3141604 w 8206355"/>
              <a:gd name="connsiteY1104" fmla="*/ 1110394 h 6847802"/>
              <a:gd name="connsiteX1105" fmla="*/ 2984574 w 8206355"/>
              <a:gd name="connsiteY1105" fmla="*/ 1163363 h 6847802"/>
              <a:gd name="connsiteX1106" fmla="*/ 2582718 w 8206355"/>
              <a:gd name="connsiteY1106" fmla="*/ 1328380 h 6847802"/>
              <a:gd name="connsiteX1107" fmla="*/ 3070363 w 8206355"/>
              <a:gd name="connsiteY1107" fmla="*/ 1149611 h 6847802"/>
              <a:gd name="connsiteX1108" fmla="*/ 6319329 w 8206355"/>
              <a:gd name="connsiteY1108" fmla="*/ 967786 h 6847802"/>
              <a:gd name="connsiteX1109" fmla="*/ 6275181 w 8206355"/>
              <a:gd name="connsiteY1109" fmla="*/ 978991 h 6847802"/>
              <a:gd name="connsiteX1110" fmla="*/ 6088049 w 8206355"/>
              <a:gd name="connsiteY1110" fmla="*/ 1037562 h 6847802"/>
              <a:gd name="connsiteX1111" fmla="*/ 5900917 w 8206355"/>
              <a:gd name="connsiteY1111" fmla="*/ 1096133 h 6847802"/>
              <a:gd name="connsiteX1112" fmla="*/ 5713284 w 8206355"/>
              <a:gd name="connsiteY1112" fmla="*/ 1160816 h 6847802"/>
              <a:gd name="connsiteX1113" fmla="*/ 5526152 w 8206355"/>
              <a:gd name="connsiteY1113" fmla="*/ 1224990 h 6847802"/>
              <a:gd name="connsiteX1114" fmla="*/ 5151387 w 8206355"/>
              <a:gd name="connsiteY1114" fmla="*/ 1359448 h 6847802"/>
              <a:gd name="connsiteX1115" fmla="*/ 4777124 w 8206355"/>
              <a:gd name="connsiteY1115" fmla="*/ 1493398 h 6847802"/>
              <a:gd name="connsiteX1116" fmla="*/ 5027469 w 8206355"/>
              <a:gd name="connsiteY1116" fmla="*/ 1412417 h 6847802"/>
              <a:gd name="connsiteX1117" fmla="*/ 5124296 w 8206355"/>
              <a:gd name="connsiteY1117" fmla="*/ 1381349 h 6847802"/>
              <a:gd name="connsiteX1118" fmla="*/ 5217611 w 8206355"/>
              <a:gd name="connsiteY1118" fmla="*/ 1350790 h 6847802"/>
              <a:gd name="connsiteX1119" fmla="*/ 5264770 w 8206355"/>
              <a:gd name="connsiteY1119" fmla="*/ 1330927 h 6847802"/>
              <a:gd name="connsiteX1120" fmla="*/ 5314437 w 8206355"/>
              <a:gd name="connsiteY1120" fmla="*/ 1312082 h 6847802"/>
              <a:gd name="connsiteX1121" fmla="*/ 5564783 w 8206355"/>
              <a:gd name="connsiteY1121" fmla="*/ 1221934 h 6847802"/>
              <a:gd name="connsiteX1122" fmla="*/ 5815127 w 8206355"/>
              <a:gd name="connsiteY1122" fmla="*/ 1135860 h 6847802"/>
              <a:gd name="connsiteX1123" fmla="*/ 6065974 w 8206355"/>
              <a:gd name="connsiteY1123" fmla="*/ 1048767 h 6847802"/>
              <a:gd name="connsiteX1124" fmla="*/ 7423055 w 8206355"/>
              <a:gd name="connsiteY1124" fmla="*/ 906668 h 6847802"/>
              <a:gd name="connsiteX1125" fmla="*/ 7134079 w 8206355"/>
              <a:gd name="connsiteY1125" fmla="*/ 982047 h 6847802"/>
              <a:gd name="connsiteX1126" fmla="*/ 6847613 w 8206355"/>
              <a:gd name="connsiteY1126" fmla="*/ 1059972 h 6847802"/>
              <a:gd name="connsiteX1127" fmla="*/ 6564155 w 8206355"/>
              <a:gd name="connsiteY1127" fmla="*/ 1138406 h 6847802"/>
              <a:gd name="connsiteX1128" fmla="*/ 6280699 w 8206355"/>
              <a:gd name="connsiteY1128" fmla="*/ 1221934 h 6847802"/>
              <a:gd name="connsiteX1129" fmla="*/ 6016307 w 8206355"/>
              <a:gd name="connsiteY1129" fmla="*/ 1303424 h 6847802"/>
              <a:gd name="connsiteX1130" fmla="*/ 5751914 w 8206355"/>
              <a:gd name="connsiteY1130" fmla="*/ 1390007 h 6847802"/>
              <a:gd name="connsiteX1131" fmla="*/ 5760443 w 8206355"/>
              <a:gd name="connsiteY1131" fmla="*/ 1387461 h 6847802"/>
              <a:gd name="connsiteX1132" fmla="*/ 6046408 w 8206355"/>
              <a:gd name="connsiteY1132" fmla="*/ 1303424 h 6847802"/>
              <a:gd name="connsiteX1133" fmla="*/ 6732223 w 8206355"/>
              <a:gd name="connsiteY1133" fmla="*/ 1102245 h 6847802"/>
              <a:gd name="connsiteX1134" fmla="*/ 7075883 w 8206355"/>
              <a:gd name="connsiteY1134" fmla="*/ 1001401 h 6847802"/>
              <a:gd name="connsiteX1135" fmla="*/ 3942809 w 8206355"/>
              <a:gd name="connsiteY1135" fmla="*/ 741651 h 6847802"/>
              <a:gd name="connsiteX1136" fmla="*/ 3852002 w 8206355"/>
              <a:gd name="connsiteY1136" fmla="*/ 769154 h 6847802"/>
              <a:gd name="connsiteX1137" fmla="*/ 3596139 w 8206355"/>
              <a:gd name="connsiteY1137" fmla="*/ 847588 h 6847802"/>
              <a:gd name="connsiteX1138" fmla="*/ 3243448 w 8206355"/>
              <a:gd name="connsiteY1138" fmla="*/ 978991 h 6847802"/>
              <a:gd name="connsiteX1139" fmla="*/ 2893767 w 8206355"/>
              <a:gd name="connsiteY1139" fmla="*/ 1112940 h 6847802"/>
              <a:gd name="connsiteX1140" fmla="*/ 2544087 w 8206355"/>
              <a:gd name="connsiteY1140" fmla="*/ 1247399 h 6847802"/>
              <a:gd name="connsiteX1141" fmla="*/ 2194408 w 8206355"/>
              <a:gd name="connsiteY1141" fmla="*/ 1387461 h 6847802"/>
              <a:gd name="connsiteX1142" fmla="*/ 2558134 w 8206355"/>
              <a:gd name="connsiteY1142" fmla="*/ 1264207 h 6847802"/>
              <a:gd name="connsiteX1143" fmla="*/ 2877211 w 8206355"/>
              <a:gd name="connsiteY1143" fmla="*/ 1157760 h 6847802"/>
              <a:gd name="connsiteX1144" fmla="*/ 3141604 w 8206355"/>
              <a:gd name="connsiteY1144" fmla="*/ 1051823 h 6847802"/>
              <a:gd name="connsiteX1145" fmla="*/ 3409006 w 8206355"/>
              <a:gd name="connsiteY1145" fmla="*/ 945376 h 6847802"/>
              <a:gd name="connsiteX1146" fmla="*/ 3675908 w 8206355"/>
              <a:gd name="connsiteY1146" fmla="*/ 841986 h 6847802"/>
              <a:gd name="connsiteX1147" fmla="*/ 3548980 w 8206355"/>
              <a:gd name="connsiteY1147" fmla="*/ 693775 h 6847802"/>
              <a:gd name="connsiteX1148" fmla="*/ 3196790 w 8206355"/>
              <a:gd name="connsiteY1148" fmla="*/ 805824 h 6847802"/>
              <a:gd name="connsiteX1149" fmla="*/ 2847110 w 8206355"/>
              <a:gd name="connsiteY1149" fmla="*/ 920420 h 6847802"/>
              <a:gd name="connsiteX1150" fmla="*/ 2494420 w 8206355"/>
              <a:gd name="connsiteY1150" fmla="*/ 1037562 h 6847802"/>
              <a:gd name="connsiteX1151" fmla="*/ 2145241 w 8206355"/>
              <a:gd name="connsiteY1151" fmla="*/ 1155214 h 6847802"/>
              <a:gd name="connsiteX1152" fmla="*/ 1944063 w 8206355"/>
              <a:gd name="connsiteY1152" fmla="*/ 1247399 h 6847802"/>
              <a:gd name="connsiteX1153" fmla="*/ 1742883 w 8206355"/>
              <a:gd name="connsiteY1153" fmla="*/ 1339585 h 6847802"/>
              <a:gd name="connsiteX1154" fmla="*/ 1346545 w 8206355"/>
              <a:gd name="connsiteY1154" fmla="*/ 1529559 h 6847802"/>
              <a:gd name="connsiteX1155" fmla="*/ 1971656 w 8206355"/>
              <a:gd name="connsiteY1155" fmla="*/ 1317175 h 6847802"/>
              <a:gd name="connsiteX1156" fmla="*/ 2353946 w 8206355"/>
              <a:gd name="connsiteY1156" fmla="*/ 1191375 h 6847802"/>
              <a:gd name="connsiteX1157" fmla="*/ 2414651 w 8206355"/>
              <a:gd name="connsiteY1157" fmla="*/ 1163363 h 6847802"/>
              <a:gd name="connsiteX1158" fmla="*/ 2414651 w 8206355"/>
              <a:gd name="connsiteY1158" fmla="*/ 1157760 h 6847802"/>
              <a:gd name="connsiteX1159" fmla="*/ 2423179 w 8206355"/>
              <a:gd name="connsiteY1159" fmla="*/ 1149611 h 6847802"/>
              <a:gd name="connsiteX1160" fmla="*/ 2425688 w 8206355"/>
              <a:gd name="connsiteY1160" fmla="*/ 1149611 h 6847802"/>
              <a:gd name="connsiteX1161" fmla="*/ 2783896 w 8206355"/>
              <a:gd name="connsiteY1161" fmla="*/ 998854 h 6847802"/>
              <a:gd name="connsiteX1162" fmla="*/ 3166187 w 8206355"/>
              <a:gd name="connsiteY1162" fmla="*/ 844532 h 6847802"/>
              <a:gd name="connsiteX1163" fmla="*/ 6487397 w 8206355"/>
              <a:gd name="connsiteY1163" fmla="*/ 473242 h 6847802"/>
              <a:gd name="connsiteX1164" fmla="*/ 6167818 w 8206355"/>
              <a:gd name="connsiteY1164" fmla="*/ 559826 h 6847802"/>
              <a:gd name="connsiteX1165" fmla="*/ 5848239 w 8206355"/>
              <a:gd name="connsiteY1165" fmla="*/ 655067 h 6847802"/>
              <a:gd name="connsiteX1166" fmla="*/ 5531671 w 8206355"/>
              <a:gd name="connsiteY1166" fmla="*/ 749800 h 6847802"/>
              <a:gd name="connsiteX1167" fmla="*/ 5215103 w 8206355"/>
              <a:gd name="connsiteY1167" fmla="*/ 850644 h 6847802"/>
              <a:gd name="connsiteX1168" fmla="*/ 4898534 w 8206355"/>
              <a:gd name="connsiteY1168" fmla="*/ 953525 h 6847802"/>
              <a:gd name="connsiteX1169" fmla="*/ 4584474 w 8206355"/>
              <a:gd name="connsiteY1169" fmla="*/ 1059972 h 6847802"/>
              <a:gd name="connsiteX1170" fmla="*/ 4273424 w 8206355"/>
              <a:gd name="connsiteY1170" fmla="*/ 1169474 h 6847802"/>
              <a:gd name="connsiteX1171" fmla="*/ 3959365 w 8206355"/>
              <a:gd name="connsiteY1171" fmla="*/ 1283561 h 6847802"/>
              <a:gd name="connsiteX1172" fmla="*/ 3788789 w 8206355"/>
              <a:gd name="connsiteY1172" fmla="*/ 1347734 h 6847802"/>
              <a:gd name="connsiteX1173" fmla="*/ 4182618 w 8206355"/>
              <a:gd name="connsiteY1173" fmla="*/ 1208182 h 6847802"/>
              <a:gd name="connsiteX1174" fmla="*/ 4578955 w 8206355"/>
              <a:gd name="connsiteY1174" fmla="*/ 1074233 h 6847802"/>
              <a:gd name="connsiteX1175" fmla="*/ 4791171 w 8206355"/>
              <a:gd name="connsiteY1175" fmla="*/ 1007003 h 6847802"/>
              <a:gd name="connsiteX1176" fmla="*/ 5002886 w 8206355"/>
              <a:gd name="connsiteY1176" fmla="*/ 939774 h 6847802"/>
              <a:gd name="connsiteX1177" fmla="*/ 5157407 w 8206355"/>
              <a:gd name="connsiteY1177" fmla="*/ 894954 h 6847802"/>
              <a:gd name="connsiteX1178" fmla="*/ 5311427 w 8206355"/>
              <a:gd name="connsiteY1178" fmla="*/ 847588 h 6847802"/>
              <a:gd name="connsiteX1179" fmla="*/ 5895399 w 8206355"/>
              <a:gd name="connsiteY1179" fmla="*/ 655067 h 6847802"/>
              <a:gd name="connsiteX1180" fmla="*/ 6189893 w 8206355"/>
              <a:gd name="connsiteY1180" fmla="*/ 562372 h 6847802"/>
              <a:gd name="connsiteX1181" fmla="*/ 3023204 w 8206355"/>
              <a:gd name="connsiteY1181" fmla="*/ 450833 h 6847802"/>
              <a:gd name="connsiteX1182" fmla="*/ 2684561 w 8206355"/>
              <a:gd name="connsiteY1182" fmla="*/ 565428 h 6847802"/>
              <a:gd name="connsiteX1183" fmla="*/ 2345919 w 8206355"/>
              <a:gd name="connsiteY1183" fmla="*/ 680024 h 6847802"/>
              <a:gd name="connsiteX1184" fmla="*/ 2009784 w 8206355"/>
              <a:gd name="connsiteY1184" fmla="*/ 800222 h 6847802"/>
              <a:gd name="connsiteX1185" fmla="*/ 1671141 w 8206355"/>
              <a:gd name="connsiteY1185" fmla="*/ 920420 h 6847802"/>
              <a:gd name="connsiteX1186" fmla="*/ 1222627 w 8206355"/>
              <a:gd name="connsiteY1186" fmla="*/ 1119052 h 6847802"/>
              <a:gd name="connsiteX1187" fmla="*/ 1674152 w 8206355"/>
              <a:gd name="connsiteY1187" fmla="*/ 950979 h 6847802"/>
              <a:gd name="connsiteX1188" fmla="*/ 2122665 w 8206355"/>
              <a:gd name="connsiteY1188" fmla="*/ 785961 h 6847802"/>
              <a:gd name="connsiteX1189" fmla="*/ 8163554 w 8206355"/>
              <a:gd name="connsiteY1189" fmla="*/ 400410 h 6847802"/>
              <a:gd name="connsiteX1190" fmla="*/ 7799827 w 8206355"/>
              <a:gd name="connsiteY1190" fmla="*/ 478845 h 6847802"/>
              <a:gd name="connsiteX1191" fmla="*/ 7436601 w 8206355"/>
              <a:gd name="connsiteY1191" fmla="*/ 559826 h 6847802"/>
              <a:gd name="connsiteX1192" fmla="*/ 7075883 w 8206355"/>
              <a:gd name="connsiteY1192" fmla="*/ 646409 h 6847802"/>
              <a:gd name="connsiteX1193" fmla="*/ 6715667 w 8206355"/>
              <a:gd name="connsiteY1193" fmla="*/ 738595 h 6847802"/>
              <a:gd name="connsiteX1194" fmla="*/ 6591749 w 8206355"/>
              <a:gd name="connsiteY1194" fmla="*/ 772210 h 6847802"/>
              <a:gd name="connsiteX1195" fmla="*/ 6470841 w 8206355"/>
              <a:gd name="connsiteY1195" fmla="*/ 808371 h 6847802"/>
              <a:gd name="connsiteX1196" fmla="*/ 6264143 w 8206355"/>
              <a:gd name="connsiteY1196" fmla="*/ 867451 h 6847802"/>
              <a:gd name="connsiteX1197" fmla="*/ 6071493 w 8206355"/>
              <a:gd name="connsiteY1197" fmla="*/ 926022 h 6847802"/>
              <a:gd name="connsiteX1198" fmla="*/ 5853758 w 8206355"/>
              <a:gd name="connsiteY1198" fmla="*/ 993252 h 6847802"/>
              <a:gd name="connsiteX1199" fmla="*/ 5639033 w 8206355"/>
              <a:gd name="connsiteY1199" fmla="*/ 1063028 h 6847802"/>
              <a:gd name="connsiteX1200" fmla="*/ 5402234 w 8206355"/>
              <a:gd name="connsiteY1200" fmla="*/ 1144009 h 6847802"/>
              <a:gd name="connsiteX1201" fmla="*/ 5167943 w 8206355"/>
              <a:gd name="connsiteY1201" fmla="*/ 1224990 h 6847802"/>
              <a:gd name="connsiteX1202" fmla="*/ 5586857 w 8206355"/>
              <a:gd name="connsiteY1202" fmla="*/ 1099189 h 6847802"/>
              <a:gd name="connsiteX1203" fmla="*/ 6010788 w 8206355"/>
              <a:gd name="connsiteY1203" fmla="*/ 976444 h 6847802"/>
              <a:gd name="connsiteX1204" fmla="*/ 6434719 w 8206355"/>
              <a:gd name="connsiteY1204" fmla="*/ 861339 h 6847802"/>
              <a:gd name="connsiteX1205" fmla="*/ 6646935 w 8206355"/>
              <a:gd name="connsiteY1205" fmla="*/ 805824 h 6847802"/>
              <a:gd name="connsiteX1206" fmla="*/ 6859151 w 8206355"/>
              <a:gd name="connsiteY1206" fmla="*/ 752346 h 6847802"/>
              <a:gd name="connsiteX1207" fmla="*/ 6872195 w 8206355"/>
              <a:gd name="connsiteY1207" fmla="*/ 747253 h 6847802"/>
              <a:gd name="connsiteX1208" fmla="*/ 6883233 w 8206355"/>
              <a:gd name="connsiteY1208" fmla="*/ 744197 h 6847802"/>
              <a:gd name="connsiteX1209" fmla="*/ 6946446 w 8206355"/>
              <a:gd name="connsiteY1209" fmla="*/ 727390 h 6847802"/>
              <a:gd name="connsiteX1210" fmla="*/ 7018188 w 8206355"/>
              <a:gd name="connsiteY1210" fmla="*/ 704980 h 6847802"/>
              <a:gd name="connsiteX1211" fmla="*/ 7301645 w 8206355"/>
              <a:gd name="connsiteY1211" fmla="*/ 623999 h 6847802"/>
              <a:gd name="connsiteX1212" fmla="*/ 7588112 w 8206355"/>
              <a:gd name="connsiteY1212" fmla="*/ 545565 h 6847802"/>
              <a:gd name="connsiteX1213" fmla="*/ 7877087 w 8206355"/>
              <a:gd name="connsiteY1213" fmla="*/ 470186 h 6847802"/>
              <a:gd name="connsiteX1214" fmla="*/ 5983195 w 8206355"/>
              <a:gd name="connsiteY1214" fmla="*/ 310771 h 6847802"/>
              <a:gd name="connsiteX1215" fmla="*/ 5851249 w 8206355"/>
              <a:gd name="connsiteY1215" fmla="*/ 344386 h 6847802"/>
              <a:gd name="connsiteX1216" fmla="*/ 5658599 w 8206355"/>
              <a:gd name="connsiteY1216" fmla="*/ 400410 h 6847802"/>
              <a:gd name="connsiteX1217" fmla="*/ 5468457 w 8206355"/>
              <a:gd name="connsiteY1217" fmla="*/ 456435 h 6847802"/>
              <a:gd name="connsiteX1218" fmla="*/ 5278315 w 8206355"/>
              <a:gd name="connsiteY1218" fmla="*/ 515006 h 6847802"/>
              <a:gd name="connsiteX1219" fmla="*/ 5088675 w 8206355"/>
              <a:gd name="connsiteY1219" fmla="*/ 576633 h 6847802"/>
              <a:gd name="connsiteX1220" fmla="*/ 4898534 w 8206355"/>
              <a:gd name="connsiteY1220" fmla="*/ 638260 h 6847802"/>
              <a:gd name="connsiteX1221" fmla="*/ 4711402 w 8206355"/>
              <a:gd name="connsiteY1221" fmla="*/ 704980 h 6847802"/>
              <a:gd name="connsiteX1222" fmla="*/ 4521261 w 8206355"/>
              <a:gd name="connsiteY1222" fmla="*/ 772210 h 6847802"/>
              <a:gd name="connsiteX1223" fmla="*/ 4334129 w 8206355"/>
              <a:gd name="connsiteY1223" fmla="*/ 839439 h 6847802"/>
              <a:gd name="connsiteX1224" fmla="*/ 4146997 w 8206355"/>
              <a:gd name="connsiteY1224" fmla="*/ 909215 h 6847802"/>
              <a:gd name="connsiteX1225" fmla="*/ 3959365 w 8206355"/>
              <a:gd name="connsiteY1225" fmla="*/ 982047 h 6847802"/>
              <a:gd name="connsiteX1226" fmla="*/ 3775243 w 8206355"/>
              <a:gd name="connsiteY1226" fmla="*/ 1057425 h 6847802"/>
              <a:gd name="connsiteX1227" fmla="*/ 3587609 w 8206355"/>
              <a:gd name="connsiteY1227" fmla="*/ 1132804 h 6847802"/>
              <a:gd name="connsiteX1228" fmla="*/ 3218865 w 8206355"/>
              <a:gd name="connsiteY1228" fmla="*/ 1289163 h 6847802"/>
              <a:gd name="connsiteX1229" fmla="*/ 2852628 w 8206355"/>
              <a:gd name="connsiteY1229" fmla="*/ 1448578 h 6847802"/>
              <a:gd name="connsiteX1230" fmla="*/ 3136085 w 8206355"/>
              <a:gd name="connsiteY1230" fmla="*/ 1333983 h 6847802"/>
              <a:gd name="connsiteX1231" fmla="*/ 3420044 w 8206355"/>
              <a:gd name="connsiteY1231" fmla="*/ 1219387 h 6847802"/>
              <a:gd name="connsiteX1232" fmla="*/ 3703501 w 8206355"/>
              <a:gd name="connsiteY1232" fmla="*/ 1107847 h 6847802"/>
              <a:gd name="connsiteX1233" fmla="*/ 3989968 w 8206355"/>
              <a:gd name="connsiteY1233" fmla="*/ 998854 h 6847802"/>
              <a:gd name="connsiteX1234" fmla="*/ 4273424 w 8206355"/>
              <a:gd name="connsiteY1234" fmla="*/ 889861 h 6847802"/>
              <a:gd name="connsiteX1235" fmla="*/ 4559891 w 8206355"/>
              <a:gd name="connsiteY1235" fmla="*/ 785961 h 6847802"/>
              <a:gd name="connsiteX1236" fmla="*/ 4848866 w 8206355"/>
              <a:gd name="connsiteY1236" fmla="*/ 682570 h 6847802"/>
              <a:gd name="connsiteX1237" fmla="*/ 5137841 w 8206355"/>
              <a:gd name="connsiteY1237" fmla="*/ 582235 h 6847802"/>
              <a:gd name="connsiteX1238" fmla="*/ 5347549 w 8206355"/>
              <a:gd name="connsiteY1238" fmla="*/ 512459 h 6847802"/>
              <a:gd name="connsiteX1239" fmla="*/ 5559264 w 8206355"/>
              <a:gd name="connsiteY1239" fmla="*/ 442174 h 6847802"/>
              <a:gd name="connsiteX1240" fmla="*/ 2186380 w 8206355"/>
              <a:gd name="connsiteY1240" fmla="*/ 297020 h 6847802"/>
              <a:gd name="connsiteX1241" fmla="*/ 2067981 w 8206355"/>
              <a:gd name="connsiteY1241" fmla="*/ 333181 h 6847802"/>
              <a:gd name="connsiteX1242" fmla="*/ 1844727 w 8206355"/>
              <a:gd name="connsiteY1242" fmla="*/ 425367 h 6847802"/>
              <a:gd name="connsiteX1243" fmla="*/ 1624483 w 8206355"/>
              <a:gd name="connsiteY1243" fmla="*/ 517553 h 6847802"/>
              <a:gd name="connsiteX1244" fmla="*/ 5672145 w 8206355"/>
              <a:gd name="connsiteY1244" fmla="*/ 260858 h 6847802"/>
              <a:gd name="connsiteX1245" fmla="*/ 5421800 w 8206355"/>
              <a:gd name="connsiteY1245" fmla="*/ 325032 h 6847802"/>
              <a:gd name="connsiteX1246" fmla="*/ 5173963 w 8206355"/>
              <a:gd name="connsiteY1246" fmla="*/ 391752 h 6847802"/>
              <a:gd name="connsiteX1247" fmla="*/ 4713911 w 8206355"/>
              <a:gd name="connsiteY1247" fmla="*/ 517553 h 6847802"/>
              <a:gd name="connsiteX1248" fmla="*/ 4554372 w 8206355"/>
              <a:gd name="connsiteY1248" fmla="*/ 573577 h 6847802"/>
              <a:gd name="connsiteX1249" fmla="*/ 4334129 w 8206355"/>
              <a:gd name="connsiteY1249" fmla="*/ 649465 h 6847802"/>
              <a:gd name="connsiteX1250" fmla="*/ 3964883 w 8206355"/>
              <a:gd name="connsiteY1250" fmla="*/ 783414 h 6847802"/>
              <a:gd name="connsiteX1251" fmla="*/ 3598646 w 8206355"/>
              <a:gd name="connsiteY1251" fmla="*/ 922966 h 6847802"/>
              <a:gd name="connsiteX1252" fmla="*/ 3653834 w 8206355"/>
              <a:gd name="connsiteY1252" fmla="*/ 903613 h 6847802"/>
              <a:gd name="connsiteX1253" fmla="*/ 3912707 w 8206355"/>
              <a:gd name="connsiteY1253" fmla="*/ 822632 h 6847802"/>
              <a:gd name="connsiteX1254" fmla="*/ 4171580 w 8206355"/>
              <a:gd name="connsiteY1254" fmla="*/ 744197 h 6847802"/>
              <a:gd name="connsiteX1255" fmla="*/ 4413898 w 8206355"/>
              <a:gd name="connsiteY1255" fmla="*/ 674421 h 6847802"/>
              <a:gd name="connsiteX1256" fmla="*/ 4620595 w 8206355"/>
              <a:gd name="connsiteY1256" fmla="*/ 615850 h 6847802"/>
              <a:gd name="connsiteX1257" fmla="*/ 4678291 w 8206355"/>
              <a:gd name="connsiteY1257" fmla="*/ 599043 h 6847802"/>
              <a:gd name="connsiteX1258" fmla="*/ 4926127 w 8206355"/>
              <a:gd name="connsiteY1258" fmla="*/ 509404 h 6847802"/>
              <a:gd name="connsiteX1259" fmla="*/ 5173963 w 8206355"/>
              <a:gd name="connsiteY1259" fmla="*/ 425367 h 6847802"/>
              <a:gd name="connsiteX1260" fmla="*/ 5421800 w 8206355"/>
              <a:gd name="connsiteY1260" fmla="*/ 341839 h 6847802"/>
              <a:gd name="connsiteX1261" fmla="*/ 4950710 w 8206355"/>
              <a:gd name="connsiteY1261" fmla="*/ 188026 h 6847802"/>
              <a:gd name="connsiteX1262" fmla="*/ 4606549 w 8206355"/>
              <a:gd name="connsiteY1262" fmla="*/ 280212 h 6847802"/>
              <a:gd name="connsiteX1263" fmla="*/ 4264896 w 8206355"/>
              <a:gd name="connsiteY1263" fmla="*/ 374945 h 6847802"/>
              <a:gd name="connsiteX1264" fmla="*/ 3923744 w 8206355"/>
              <a:gd name="connsiteY1264" fmla="*/ 470186 h 6847802"/>
              <a:gd name="connsiteX1265" fmla="*/ 3582091 w 8206355"/>
              <a:gd name="connsiteY1265" fmla="*/ 571031 h 6847802"/>
              <a:gd name="connsiteX1266" fmla="*/ 3480248 w 8206355"/>
              <a:gd name="connsiteY1266" fmla="*/ 607192 h 6847802"/>
              <a:gd name="connsiteX1267" fmla="*/ 3356329 w 8206355"/>
              <a:gd name="connsiteY1267" fmla="*/ 652011 h 6847802"/>
              <a:gd name="connsiteX1268" fmla="*/ 3180234 w 8206355"/>
              <a:gd name="connsiteY1268" fmla="*/ 721787 h 6847802"/>
              <a:gd name="connsiteX1269" fmla="*/ 3006648 w 8206355"/>
              <a:gd name="connsiteY1269" fmla="*/ 792073 h 6847802"/>
              <a:gd name="connsiteX1270" fmla="*/ 2659978 w 8206355"/>
              <a:gd name="connsiteY1270" fmla="*/ 934171 h 6847802"/>
              <a:gd name="connsiteX1271" fmla="*/ 2706636 w 8206355"/>
              <a:gd name="connsiteY1271" fmla="*/ 920420 h 6847802"/>
              <a:gd name="connsiteX1272" fmla="*/ 3058824 w 8206355"/>
              <a:gd name="connsiteY1272" fmla="*/ 802768 h 6847802"/>
              <a:gd name="connsiteX1273" fmla="*/ 3414023 w 8206355"/>
              <a:gd name="connsiteY1273" fmla="*/ 691229 h 6847802"/>
              <a:gd name="connsiteX1274" fmla="*/ 3766715 w 8206355"/>
              <a:gd name="connsiteY1274" fmla="*/ 579180 h 6847802"/>
              <a:gd name="connsiteX1275" fmla="*/ 4121913 w 8206355"/>
              <a:gd name="connsiteY1275" fmla="*/ 473242 h 6847802"/>
              <a:gd name="connsiteX1276" fmla="*/ 4152015 w 8206355"/>
              <a:gd name="connsiteY1276" fmla="*/ 464584 h 6847802"/>
              <a:gd name="connsiteX1277" fmla="*/ 4551362 w 8206355"/>
              <a:gd name="connsiteY1277" fmla="*/ 321976 h 6847802"/>
              <a:gd name="connsiteX1278" fmla="*/ 5691209 w 8206355"/>
              <a:gd name="connsiteY1278" fmla="*/ 95841 h 6847802"/>
              <a:gd name="connsiteX1279" fmla="*/ 5655589 w 8206355"/>
              <a:gd name="connsiteY1279" fmla="*/ 103990 h 6847802"/>
              <a:gd name="connsiteX1280" fmla="*/ 5385678 w 8206355"/>
              <a:gd name="connsiteY1280" fmla="*/ 179368 h 6847802"/>
              <a:gd name="connsiteX1281" fmla="*/ 5113259 w 8206355"/>
              <a:gd name="connsiteY1281" fmla="*/ 260858 h 6847802"/>
              <a:gd name="connsiteX1282" fmla="*/ 4840839 w 8206355"/>
              <a:gd name="connsiteY1282" fmla="*/ 344386 h 6847802"/>
              <a:gd name="connsiteX1283" fmla="*/ 4570928 w 8206355"/>
              <a:gd name="connsiteY1283" fmla="*/ 434025 h 6847802"/>
              <a:gd name="connsiteX1284" fmla="*/ 4298007 w 8206355"/>
              <a:gd name="connsiteY1284" fmla="*/ 526211 h 6847802"/>
              <a:gd name="connsiteX1285" fmla="*/ 4028097 w 8206355"/>
              <a:gd name="connsiteY1285" fmla="*/ 621453 h 6847802"/>
              <a:gd name="connsiteX1286" fmla="*/ 3758687 w 8206355"/>
              <a:gd name="connsiteY1286" fmla="*/ 718732 h 6847802"/>
              <a:gd name="connsiteX1287" fmla="*/ 3488776 w 8206355"/>
              <a:gd name="connsiteY1287" fmla="*/ 817029 h 6847802"/>
              <a:gd name="connsiteX1288" fmla="*/ 3345794 w 8206355"/>
              <a:gd name="connsiteY1288" fmla="*/ 873054 h 6847802"/>
              <a:gd name="connsiteX1289" fmla="*/ 3675908 w 8206355"/>
              <a:gd name="connsiteY1289" fmla="*/ 769154 h 6847802"/>
              <a:gd name="connsiteX1290" fmla="*/ 3681427 w 8206355"/>
              <a:gd name="connsiteY1290" fmla="*/ 769154 h 6847802"/>
              <a:gd name="connsiteX1291" fmla="*/ 3932273 w 8206355"/>
              <a:gd name="connsiteY1291" fmla="*/ 674421 h 6847802"/>
              <a:gd name="connsiteX1292" fmla="*/ 4091811 w 8206355"/>
              <a:gd name="connsiteY1292" fmla="*/ 618397 h 6847802"/>
              <a:gd name="connsiteX1293" fmla="*/ 4251350 w 8206355"/>
              <a:gd name="connsiteY1293" fmla="*/ 559826 h 6847802"/>
              <a:gd name="connsiteX1294" fmla="*/ 4609559 w 8206355"/>
              <a:gd name="connsiteY1294" fmla="*/ 436572 h 6847802"/>
              <a:gd name="connsiteX1295" fmla="*/ 4967266 w 8206355"/>
              <a:gd name="connsiteY1295" fmla="*/ 319429 h 6847802"/>
              <a:gd name="connsiteX1296" fmla="*/ 5327983 w 8206355"/>
              <a:gd name="connsiteY1296" fmla="*/ 204834 h 6847802"/>
              <a:gd name="connsiteX1297" fmla="*/ 2885740 w 8206355"/>
              <a:gd name="connsiteY1297" fmla="*/ 84636 h 6847802"/>
              <a:gd name="connsiteX1298" fmla="*/ 2825035 w 8206355"/>
              <a:gd name="connsiteY1298" fmla="*/ 106536 h 6847802"/>
              <a:gd name="connsiteX1299" fmla="*/ 2687070 w 8206355"/>
              <a:gd name="connsiteY1299" fmla="*/ 160014 h 6847802"/>
              <a:gd name="connsiteX1300" fmla="*/ 2246584 w 8206355"/>
              <a:gd name="connsiteY1300" fmla="*/ 327578 h 6847802"/>
              <a:gd name="connsiteX1301" fmla="*/ 1809106 w 8206355"/>
              <a:gd name="connsiteY1301" fmla="*/ 500745 h 6847802"/>
              <a:gd name="connsiteX1302" fmla="*/ 1371128 w 8206355"/>
              <a:gd name="connsiteY1302" fmla="*/ 676968 h 6847802"/>
              <a:gd name="connsiteX1303" fmla="*/ 936160 w 8206355"/>
              <a:gd name="connsiteY1303" fmla="*/ 856246 h 6847802"/>
              <a:gd name="connsiteX1304" fmla="*/ 622602 w 8206355"/>
              <a:gd name="connsiteY1304" fmla="*/ 987140 h 6847802"/>
              <a:gd name="connsiteX1305" fmla="*/ 589490 w 8206355"/>
              <a:gd name="connsiteY1305" fmla="*/ 1001401 h 6847802"/>
              <a:gd name="connsiteX1306" fmla="*/ 1167441 w 8206355"/>
              <a:gd name="connsiteY1306" fmla="*/ 792073 h 6847802"/>
              <a:gd name="connsiteX1307" fmla="*/ 1555751 w 8206355"/>
              <a:gd name="connsiteY1307" fmla="*/ 655067 h 6847802"/>
              <a:gd name="connsiteX1308" fmla="*/ 1596890 w 8206355"/>
              <a:gd name="connsiteY1308" fmla="*/ 635204 h 6847802"/>
              <a:gd name="connsiteX1309" fmla="*/ 1646558 w 8206355"/>
              <a:gd name="connsiteY1309" fmla="*/ 612794 h 6847802"/>
              <a:gd name="connsiteX1310" fmla="*/ 1831182 w 8206355"/>
              <a:gd name="connsiteY1310" fmla="*/ 531813 h 6847802"/>
              <a:gd name="connsiteX1311" fmla="*/ 1985201 w 8206355"/>
              <a:gd name="connsiteY1311" fmla="*/ 467131 h 6847802"/>
              <a:gd name="connsiteX1312" fmla="*/ 2434216 w 8206355"/>
              <a:gd name="connsiteY1312" fmla="*/ 271554 h 6847802"/>
              <a:gd name="connsiteX1313" fmla="*/ 2659978 w 8206355"/>
              <a:gd name="connsiteY1313" fmla="*/ 176822 h 6847802"/>
              <a:gd name="connsiteX1314" fmla="*/ 6487397 w 8206355"/>
              <a:gd name="connsiteY1314" fmla="*/ 70375 h 6847802"/>
              <a:gd name="connsiteX1315" fmla="*/ 6234041 w 8206355"/>
              <a:gd name="connsiteY1315" fmla="*/ 126400 h 6847802"/>
              <a:gd name="connsiteX1316" fmla="*/ 5939046 w 8206355"/>
              <a:gd name="connsiteY1316" fmla="*/ 216039 h 6847802"/>
              <a:gd name="connsiteX1317" fmla="*/ 6214475 w 8206355"/>
              <a:gd name="connsiteY1317" fmla="*/ 143207 h 6847802"/>
              <a:gd name="connsiteX1318" fmla="*/ 4281451 w 8206355"/>
              <a:gd name="connsiteY1318" fmla="*/ 62226 h 6847802"/>
              <a:gd name="connsiteX1319" fmla="*/ 4232285 w 8206355"/>
              <a:gd name="connsiteY1319" fmla="*/ 79033 h 6847802"/>
              <a:gd name="connsiteX1320" fmla="*/ 4066727 w 8206355"/>
              <a:gd name="connsiteY1320" fmla="*/ 132002 h 6847802"/>
              <a:gd name="connsiteX1321" fmla="*/ 3899161 w 8206355"/>
              <a:gd name="connsiteY1321" fmla="*/ 190573 h 6847802"/>
              <a:gd name="connsiteX1322" fmla="*/ 3563027 w 8206355"/>
              <a:gd name="connsiteY1322" fmla="*/ 308225 h 6847802"/>
              <a:gd name="connsiteX1323" fmla="*/ 3529914 w 8206355"/>
              <a:gd name="connsiteY1323" fmla="*/ 319429 h 6847802"/>
              <a:gd name="connsiteX1324" fmla="*/ 3075380 w 8206355"/>
              <a:gd name="connsiteY1324" fmla="*/ 509404 h 6847802"/>
              <a:gd name="connsiteX1325" fmla="*/ 3375895 w 8206355"/>
              <a:gd name="connsiteY1325" fmla="*/ 394808 h 6847802"/>
              <a:gd name="connsiteX1326" fmla="*/ 3675908 w 8206355"/>
              <a:gd name="connsiteY1326" fmla="*/ 280212 h 6847802"/>
              <a:gd name="connsiteX1327" fmla="*/ 3978930 w 8206355"/>
              <a:gd name="connsiteY1327" fmla="*/ 168673 h 6847802"/>
              <a:gd name="connsiteX1328" fmla="*/ 2120182 w 8206355"/>
              <a:gd name="connsiteY1328" fmla="*/ 0 h 6847802"/>
              <a:gd name="connsiteX1329" fmla="*/ 2244051 w 8206355"/>
              <a:gd name="connsiteY1329" fmla="*/ 0 h 6847802"/>
              <a:gd name="connsiteX1330" fmla="*/ 2062462 w 8206355"/>
              <a:gd name="connsiteY1330" fmla="*/ 75977 h 6847802"/>
              <a:gd name="connsiteX1331" fmla="*/ 1748401 w 8206355"/>
              <a:gd name="connsiteY1331" fmla="*/ 212983 h 6847802"/>
              <a:gd name="connsiteX1332" fmla="*/ 2260631 w 8206355"/>
              <a:gd name="connsiteY1332" fmla="*/ 42872 h 6847802"/>
              <a:gd name="connsiteX1333" fmla="*/ 2358863 w 8206355"/>
              <a:gd name="connsiteY1333" fmla="*/ 0 h 6847802"/>
              <a:gd name="connsiteX1334" fmla="*/ 2714701 w 8206355"/>
              <a:gd name="connsiteY1334" fmla="*/ 0 h 6847802"/>
              <a:gd name="connsiteX1335" fmla="*/ 2648941 w 8206355"/>
              <a:gd name="connsiteY1335" fmla="*/ 26065 h 6847802"/>
              <a:gd name="connsiteX1336" fmla="*/ 2483884 w 8206355"/>
              <a:gd name="connsiteY1336" fmla="*/ 95841 h 6847802"/>
              <a:gd name="connsiteX1337" fmla="*/ 2318326 w 8206355"/>
              <a:gd name="connsiteY1337" fmla="*/ 165617 h 6847802"/>
              <a:gd name="connsiteX1338" fmla="*/ 1985201 w 8206355"/>
              <a:gd name="connsiteY1338" fmla="*/ 310771 h 6847802"/>
              <a:gd name="connsiteX1339" fmla="*/ 2040388 w 8206355"/>
              <a:gd name="connsiteY1339" fmla="*/ 294473 h 6847802"/>
              <a:gd name="connsiteX1340" fmla="*/ 2222001 w 8206355"/>
              <a:gd name="connsiteY1340" fmla="*/ 218585 h 6847802"/>
              <a:gd name="connsiteX1341" fmla="*/ 2439735 w 8206355"/>
              <a:gd name="connsiteY1341" fmla="*/ 132002 h 6847802"/>
              <a:gd name="connsiteX1342" fmla="*/ 2656968 w 8206355"/>
              <a:gd name="connsiteY1342" fmla="*/ 51021 h 6847802"/>
              <a:gd name="connsiteX1343" fmla="*/ 2796920 w 8206355"/>
              <a:gd name="connsiteY1343" fmla="*/ 0 h 6847802"/>
              <a:gd name="connsiteX1344" fmla="*/ 2942207 w 8206355"/>
              <a:gd name="connsiteY1344" fmla="*/ 0 h 6847802"/>
              <a:gd name="connsiteX1345" fmla="*/ 2676534 w 8206355"/>
              <a:gd name="connsiteY1345" fmla="*/ 95841 h 6847802"/>
              <a:gd name="connsiteX1346" fmla="*/ 2858147 w 8206355"/>
              <a:gd name="connsiteY1346" fmla="*/ 39816 h 6847802"/>
              <a:gd name="connsiteX1347" fmla="*/ 2962849 w 8206355"/>
              <a:gd name="connsiteY1347" fmla="*/ 0 h 6847802"/>
              <a:gd name="connsiteX1348" fmla="*/ 3259460 w 8206355"/>
              <a:gd name="connsiteY1348" fmla="*/ 0 h 6847802"/>
              <a:gd name="connsiteX1349" fmla="*/ 3094946 w 8206355"/>
              <a:gd name="connsiteY1349" fmla="*/ 62226 h 6847802"/>
              <a:gd name="connsiteX1350" fmla="*/ 2783896 w 8206355"/>
              <a:gd name="connsiteY1350" fmla="*/ 182424 h 6847802"/>
              <a:gd name="connsiteX1351" fmla="*/ 2775368 w 8206355"/>
              <a:gd name="connsiteY1351" fmla="*/ 184971 h 6847802"/>
              <a:gd name="connsiteX1352" fmla="*/ 2764330 w 8206355"/>
              <a:gd name="connsiteY1352" fmla="*/ 190573 h 6847802"/>
              <a:gd name="connsiteX1353" fmla="*/ 2488901 w 8206355"/>
              <a:gd name="connsiteY1353" fmla="*/ 305169 h 6847802"/>
              <a:gd name="connsiteX1354" fmla="*/ 2213973 w 8206355"/>
              <a:gd name="connsiteY1354" fmla="*/ 425367 h 6847802"/>
              <a:gd name="connsiteX1355" fmla="*/ 2199926 w 8206355"/>
              <a:gd name="connsiteY1355" fmla="*/ 430969 h 6847802"/>
              <a:gd name="connsiteX1356" fmla="*/ 2362474 w 8206355"/>
              <a:gd name="connsiteY1356" fmla="*/ 374945 h 6847802"/>
              <a:gd name="connsiteX1357" fmla="*/ 2654460 w 8206355"/>
              <a:gd name="connsiteY1357" fmla="*/ 277666 h 6847802"/>
              <a:gd name="connsiteX1358" fmla="*/ 2943435 w 8206355"/>
              <a:gd name="connsiteY1358" fmla="*/ 182424 h 6847802"/>
              <a:gd name="connsiteX1359" fmla="*/ 3235421 w 8206355"/>
              <a:gd name="connsiteY1359" fmla="*/ 92785 h 6847802"/>
              <a:gd name="connsiteX1360" fmla="*/ 3529914 w 8206355"/>
              <a:gd name="connsiteY1360" fmla="*/ 3655 h 6847802"/>
              <a:gd name="connsiteX1361" fmla="*/ 3542240 w 8206355"/>
              <a:gd name="connsiteY1361" fmla="*/ 0 h 6847802"/>
              <a:gd name="connsiteX1362" fmla="*/ 3804392 w 8206355"/>
              <a:gd name="connsiteY1362" fmla="*/ 0 h 6847802"/>
              <a:gd name="connsiteX1363" fmla="*/ 3722565 w 8206355"/>
              <a:gd name="connsiteY1363" fmla="*/ 28611 h 6847802"/>
              <a:gd name="connsiteX1364" fmla="*/ 3472221 w 8206355"/>
              <a:gd name="connsiteY1364" fmla="*/ 118250 h 6847802"/>
              <a:gd name="connsiteX1365" fmla="*/ 3273549 w 8206355"/>
              <a:gd name="connsiteY1365" fmla="*/ 190573 h 6847802"/>
              <a:gd name="connsiteX1366" fmla="*/ 3075380 w 8206355"/>
              <a:gd name="connsiteY1366" fmla="*/ 265951 h 6847802"/>
              <a:gd name="connsiteX1367" fmla="*/ 2877211 w 8206355"/>
              <a:gd name="connsiteY1367" fmla="*/ 341839 h 6847802"/>
              <a:gd name="connsiteX1368" fmla="*/ 2682053 w 8206355"/>
              <a:gd name="connsiteY1368" fmla="*/ 422820 h 6847802"/>
              <a:gd name="connsiteX1369" fmla="*/ 2486393 w 8206355"/>
              <a:gd name="connsiteY1369" fmla="*/ 503801 h 6847802"/>
              <a:gd name="connsiteX1370" fmla="*/ 2290733 w 8206355"/>
              <a:gd name="connsiteY1370" fmla="*/ 587838 h 6847802"/>
              <a:gd name="connsiteX1371" fmla="*/ 2098082 w 8206355"/>
              <a:gd name="connsiteY1371" fmla="*/ 674421 h 6847802"/>
              <a:gd name="connsiteX1372" fmla="*/ 1905432 w 8206355"/>
              <a:gd name="connsiteY1372" fmla="*/ 764061 h 6847802"/>
              <a:gd name="connsiteX1373" fmla="*/ 2318326 w 8206355"/>
              <a:gd name="connsiteY1373" fmla="*/ 592931 h 6847802"/>
              <a:gd name="connsiteX1374" fmla="*/ 2731720 w 8206355"/>
              <a:gd name="connsiteY1374" fmla="*/ 422820 h 6847802"/>
              <a:gd name="connsiteX1375" fmla="*/ 3144614 w 8206355"/>
              <a:gd name="connsiteY1375" fmla="*/ 260858 h 6847802"/>
              <a:gd name="connsiteX1376" fmla="*/ 3353820 w 8206355"/>
              <a:gd name="connsiteY1376" fmla="*/ 179368 h 6847802"/>
              <a:gd name="connsiteX1377" fmla="*/ 3560519 w 8206355"/>
              <a:gd name="connsiteY1377" fmla="*/ 101443 h 6847802"/>
              <a:gd name="connsiteX1378" fmla="*/ 3816382 w 8206355"/>
              <a:gd name="connsiteY1378" fmla="*/ 11804 h 6847802"/>
              <a:gd name="connsiteX1379" fmla="*/ 3848822 w 8206355"/>
              <a:gd name="connsiteY1379" fmla="*/ 0 h 6847802"/>
              <a:gd name="connsiteX1380" fmla="*/ 3987460 w 8206355"/>
              <a:gd name="connsiteY1380" fmla="*/ 0 h 6847802"/>
              <a:gd name="connsiteX1381" fmla="*/ 3852002 w 8206355"/>
              <a:gd name="connsiteY1381" fmla="*/ 47965 h 6847802"/>
              <a:gd name="connsiteX1382" fmla="*/ 3563027 w 8206355"/>
              <a:gd name="connsiteY1382" fmla="*/ 154412 h 6847802"/>
              <a:gd name="connsiteX1383" fmla="*/ 3276559 w 8206355"/>
              <a:gd name="connsiteY1383" fmla="*/ 263405 h 6847802"/>
              <a:gd name="connsiteX1384" fmla="*/ 3039760 w 8206355"/>
              <a:gd name="connsiteY1384" fmla="*/ 355591 h 6847802"/>
              <a:gd name="connsiteX1385" fmla="*/ 2805971 w 8206355"/>
              <a:gd name="connsiteY1385" fmla="*/ 447777 h 6847802"/>
              <a:gd name="connsiteX1386" fmla="*/ 2334881 w 8206355"/>
              <a:gd name="connsiteY1386" fmla="*/ 638260 h 6847802"/>
              <a:gd name="connsiteX1387" fmla="*/ 2701117 w 8206355"/>
              <a:gd name="connsiteY1387" fmla="*/ 512459 h 6847802"/>
              <a:gd name="connsiteX1388" fmla="*/ 3064845 w 8206355"/>
              <a:gd name="connsiteY1388" fmla="*/ 391752 h 6847802"/>
              <a:gd name="connsiteX1389" fmla="*/ 3430579 w 8206355"/>
              <a:gd name="connsiteY1389" fmla="*/ 271554 h 6847802"/>
              <a:gd name="connsiteX1390" fmla="*/ 3796816 w 8206355"/>
              <a:gd name="connsiteY1390" fmla="*/ 156958 h 6847802"/>
              <a:gd name="connsiteX1391" fmla="*/ 3926253 w 8206355"/>
              <a:gd name="connsiteY1391" fmla="*/ 103990 h 6847802"/>
              <a:gd name="connsiteX1392" fmla="*/ 4080774 w 8206355"/>
              <a:gd name="connsiteY1392" fmla="*/ 42872 h 6847802"/>
              <a:gd name="connsiteX1393" fmla="*/ 4196668 w 8206355"/>
              <a:gd name="connsiteY1393" fmla="*/ 0 h 6847802"/>
              <a:gd name="connsiteX1394" fmla="*/ 4628612 w 8206355"/>
              <a:gd name="connsiteY1394" fmla="*/ 0 h 6847802"/>
              <a:gd name="connsiteX1395" fmla="*/ 4545843 w 8206355"/>
              <a:gd name="connsiteY1395" fmla="*/ 26065 h 6847802"/>
              <a:gd name="connsiteX1396" fmla="*/ 4317573 w 8206355"/>
              <a:gd name="connsiteY1396" fmla="*/ 101443 h 6847802"/>
              <a:gd name="connsiteX1397" fmla="*/ 4088801 w 8206355"/>
              <a:gd name="connsiteY1397" fmla="*/ 179368 h 6847802"/>
              <a:gd name="connsiteX1398" fmla="*/ 4177099 w 8206355"/>
              <a:gd name="connsiteY1398" fmla="*/ 151865 h 6847802"/>
              <a:gd name="connsiteX1399" fmla="*/ 4474101 w 8206355"/>
              <a:gd name="connsiteY1399" fmla="*/ 56624 h 6847802"/>
              <a:gd name="connsiteX1400" fmla="*/ 4643015 w 8206355"/>
              <a:gd name="connsiteY1400" fmla="*/ 0 h 6847802"/>
              <a:gd name="connsiteX1401" fmla="*/ 4924300 w 8206355"/>
              <a:gd name="connsiteY1401" fmla="*/ 0 h 6847802"/>
              <a:gd name="connsiteX1402" fmla="*/ 4848866 w 8206355"/>
              <a:gd name="connsiteY1402" fmla="*/ 23009 h 6847802"/>
              <a:gd name="connsiteX1403" fmla="*/ 4521261 w 8206355"/>
              <a:gd name="connsiteY1403" fmla="*/ 129455 h 6847802"/>
              <a:gd name="connsiteX1404" fmla="*/ 4196164 w 8206355"/>
              <a:gd name="connsiteY1404" fmla="*/ 238449 h 6847802"/>
              <a:gd name="connsiteX1405" fmla="*/ 3821901 w 8206355"/>
              <a:gd name="connsiteY1405" fmla="*/ 366796 h 6847802"/>
              <a:gd name="connsiteX1406" fmla="*/ 3450145 w 8206355"/>
              <a:gd name="connsiteY1406" fmla="*/ 503801 h 6847802"/>
              <a:gd name="connsiteX1407" fmla="*/ 3078390 w 8206355"/>
              <a:gd name="connsiteY1407" fmla="*/ 643353 h 6847802"/>
              <a:gd name="connsiteX1408" fmla="*/ 2706636 w 8206355"/>
              <a:gd name="connsiteY1408" fmla="*/ 785961 h 6847802"/>
              <a:gd name="connsiteX1409" fmla="*/ 3072872 w 8206355"/>
              <a:gd name="connsiteY1409" fmla="*/ 674421 h 6847802"/>
              <a:gd name="connsiteX1410" fmla="*/ 3439109 w 8206355"/>
              <a:gd name="connsiteY1410" fmla="*/ 562372 h 6847802"/>
              <a:gd name="connsiteX1411" fmla="*/ 3455665 w 8206355"/>
              <a:gd name="connsiteY1411" fmla="*/ 556770 h 6847802"/>
              <a:gd name="connsiteX1412" fmla="*/ 3904178 w 8206355"/>
              <a:gd name="connsiteY1412" fmla="*/ 394808 h 6847802"/>
              <a:gd name="connsiteX1413" fmla="*/ 4130442 w 8206355"/>
              <a:gd name="connsiteY1413" fmla="*/ 316374 h 6847802"/>
              <a:gd name="connsiteX1414" fmla="*/ 4356204 w 8206355"/>
              <a:gd name="connsiteY1414" fmla="*/ 238449 h 6847802"/>
              <a:gd name="connsiteX1415" fmla="*/ 4637151 w 8206355"/>
              <a:gd name="connsiteY1415" fmla="*/ 145753 h 6847802"/>
              <a:gd name="connsiteX1416" fmla="*/ 4917598 w 8206355"/>
              <a:gd name="connsiteY1416" fmla="*/ 56624 h 6847802"/>
              <a:gd name="connsiteX1417" fmla="*/ 5095069 w 8206355"/>
              <a:gd name="connsiteY1417" fmla="*/ 0 h 6847802"/>
              <a:gd name="connsiteX1418" fmla="*/ 5333562 w 8206355"/>
              <a:gd name="connsiteY1418" fmla="*/ 0 h 6847802"/>
              <a:gd name="connsiteX1419" fmla="*/ 5154397 w 8206355"/>
              <a:gd name="connsiteY1419" fmla="*/ 51021 h 6847802"/>
              <a:gd name="connsiteX1420" fmla="*/ 4878968 w 8206355"/>
              <a:gd name="connsiteY1420" fmla="*/ 132002 h 6847802"/>
              <a:gd name="connsiteX1421" fmla="*/ 4604040 w 8206355"/>
              <a:gd name="connsiteY1421" fmla="*/ 218585 h 6847802"/>
              <a:gd name="connsiteX1422" fmla="*/ 4331119 w 8206355"/>
              <a:gd name="connsiteY1422" fmla="*/ 308225 h 6847802"/>
              <a:gd name="connsiteX1423" fmla="*/ 4667253 w 8206355"/>
              <a:gd name="connsiteY1423" fmla="*/ 216039 h 6847802"/>
              <a:gd name="connsiteX1424" fmla="*/ 5005896 w 8206355"/>
              <a:gd name="connsiteY1424" fmla="*/ 126400 h 6847802"/>
              <a:gd name="connsiteX1425" fmla="*/ 5344539 w 8206355"/>
              <a:gd name="connsiteY1425" fmla="*/ 39816 h 6847802"/>
              <a:gd name="connsiteX1426" fmla="*/ 5504986 w 8206355"/>
              <a:gd name="connsiteY1426" fmla="*/ 0 h 6847802"/>
              <a:gd name="connsiteX1427" fmla="*/ 5749381 w 8206355"/>
              <a:gd name="connsiteY1427" fmla="*/ 0 h 6847802"/>
              <a:gd name="connsiteX1428" fmla="*/ 5526152 w 8206355"/>
              <a:gd name="connsiteY1428" fmla="*/ 67828 h 6847802"/>
              <a:gd name="connsiteX1429" fmla="*/ 5311427 w 8206355"/>
              <a:gd name="connsiteY1429" fmla="*/ 135058 h 6847802"/>
              <a:gd name="connsiteX1430" fmla="*/ 5093693 w 8206355"/>
              <a:gd name="connsiteY1430" fmla="*/ 204834 h 6847802"/>
              <a:gd name="connsiteX1431" fmla="*/ 5303401 w 8206355"/>
              <a:gd name="connsiteY1431" fmla="*/ 148809 h 6847802"/>
              <a:gd name="connsiteX1432" fmla="*/ 5512607 w 8206355"/>
              <a:gd name="connsiteY1432" fmla="*/ 95841 h 6847802"/>
              <a:gd name="connsiteX1433" fmla="*/ 5699738 w 8206355"/>
              <a:gd name="connsiteY1433" fmla="*/ 42872 h 6847802"/>
              <a:gd name="connsiteX1434" fmla="*/ 5849465 w 8206355"/>
              <a:gd name="connsiteY1434" fmla="*/ 0 h 6847802"/>
              <a:gd name="connsiteX1435" fmla="*/ 6186417 w 8206355"/>
              <a:gd name="connsiteY1435" fmla="*/ 0 h 6847802"/>
              <a:gd name="connsiteX1436" fmla="*/ 6082530 w 8206355"/>
              <a:gd name="connsiteY1436" fmla="*/ 28611 h 6847802"/>
              <a:gd name="connsiteX1437" fmla="*/ 5831683 w 8206355"/>
              <a:gd name="connsiteY1437" fmla="*/ 98387 h 6847802"/>
              <a:gd name="connsiteX1438" fmla="*/ 5583847 w 8206355"/>
              <a:gd name="connsiteY1438" fmla="*/ 173766 h 6847802"/>
              <a:gd name="connsiteX1439" fmla="*/ 5333502 w 8206355"/>
              <a:gd name="connsiteY1439" fmla="*/ 252200 h 6847802"/>
              <a:gd name="connsiteX1440" fmla="*/ 5085665 w 8206355"/>
              <a:gd name="connsiteY1440" fmla="*/ 330634 h 6847802"/>
              <a:gd name="connsiteX1441" fmla="*/ 4837829 w 8206355"/>
              <a:gd name="connsiteY1441" fmla="*/ 411615 h 6847802"/>
              <a:gd name="connsiteX1442" fmla="*/ 4589993 w 8206355"/>
              <a:gd name="connsiteY1442" fmla="*/ 492596 h 6847802"/>
              <a:gd name="connsiteX1443" fmla="*/ 4342156 w 8206355"/>
              <a:gd name="connsiteY1443" fmla="*/ 579180 h 6847802"/>
              <a:gd name="connsiteX1444" fmla="*/ 4578955 w 8206355"/>
              <a:gd name="connsiteY1444" fmla="*/ 512459 h 6847802"/>
              <a:gd name="connsiteX1445" fmla="*/ 4598019 w 8206355"/>
              <a:gd name="connsiteY1445" fmla="*/ 506857 h 6847802"/>
              <a:gd name="connsiteX1446" fmla="*/ 4623104 w 8206355"/>
              <a:gd name="connsiteY1446" fmla="*/ 498199 h 6847802"/>
              <a:gd name="connsiteX1447" fmla="*/ 4915089 w 8206355"/>
              <a:gd name="connsiteY1447" fmla="*/ 397864 h 6847802"/>
              <a:gd name="connsiteX1448" fmla="*/ 5207075 w 8206355"/>
              <a:gd name="connsiteY1448" fmla="*/ 305169 h 6847802"/>
              <a:gd name="connsiteX1449" fmla="*/ 5501569 w 8206355"/>
              <a:gd name="connsiteY1449" fmla="*/ 212983 h 6847802"/>
              <a:gd name="connsiteX1450" fmla="*/ 5798571 w 8206355"/>
              <a:gd name="connsiteY1450" fmla="*/ 123344 h 6847802"/>
              <a:gd name="connsiteX1451" fmla="*/ 6096076 w 8206355"/>
              <a:gd name="connsiteY1451" fmla="*/ 39816 h 6847802"/>
              <a:gd name="connsiteX1452" fmla="*/ 6242350 w 8206355"/>
              <a:gd name="connsiteY1452" fmla="*/ 0 h 6847802"/>
              <a:gd name="connsiteX1453" fmla="*/ 6421875 w 8206355"/>
              <a:gd name="connsiteY1453" fmla="*/ 0 h 6847802"/>
              <a:gd name="connsiteX1454" fmla="*/ 6407627 w 8206355"/>
              <a:gd name="connsiteY1454" fmla="*/ 3655 h 6847802"/>
              <a:gd name="connsiteX1455" fmla="*/ 6079520 w 8206355"/>
              <a:gd name="connsiteY1455" fmla="*/ 92785 h 6847802"/>
              <a:gd name="connsiteX1456" fmla="*/ 5754925 w 8206355"/>
              <a:gd name="connsiteY1456" fmla="*/ 188026 h 6847802"/>
              <a:gd name="connsiteX1457" fmla="*/ 5429827 w 8206355"/>
              <a:gd name="connsiteY1457" fmla="*/ 285815 h 6847802"/>
              <a:gd name="connsiteX1458" fmla="*/ 5928009 w 8206355"/>
              <a:gd name="connsiteY1458" fmla="*/ 162561 h 6847802"/>
              <a:gd name="connsiteX1459" fmla="*/ 6181865 w 8206355"/>
              <a:gd name="connsiteY1459" fmla="*/ 103990 h 6847802"/>
              <a:gd name="connsiteX1460" fmla="*/ 6401607 w 8206355"/>
              <a:gd name="connsiteY1460" fmla="*/ 36760 h 6847802"/>
              <a:gd name="connsiteX1461" fmla="*/ 6529735 w 8206355"/>
              <a:gd name="connsiteY1461" fmla="*/ 0 h 6847802"/>
              <a:gd name="connsiteX1462" fmla="*/ 7417296 w 8206355"/>
              <a:gd name="connsiteY1462" fmla="*/ 0 h 6847802"/>
              <a:gd name="connsiteX1463" fmla="*/ 7199801 w 8206355"/>
              <a:gd name="connsiteY1463" fmla="*/ 39816 h 6847802"/>
              <a:gd name="connsiteX1464" fmla="*/ 6954473 w 8206355"/>
              <a:gd name="connsiteY1464" fmla="*/ 87182 h 6847802"/>
              <a:gd name="connsiteX1465" fmla="*/ 6589241 w 8206355"/>
              <a:gd name="connsiteY1465" fmla="*/ 188026 h 6847802"/>
              <a:gd name="connsiteX1466" fmla="*/ 6223004 w 8206355"/>
              <a:gd name="connsiteY1466" fmla="*/ 291417 h 6847802"/>
              <a:gd name="connsiteX1467" fmla="*/ 5859277 w 8206355"/>
              <a:gd name="connsiteY1467" fmla="*/ 400410 h 6847802"/>
              <a:gd name="connsiteX1468" fmla="*/ 5498559 w 8206355"/>
              <a:gd name="connsiteY1468" fmla="*/ 515006 h 6847802"/>
              <a:gd name="connsiteX1469" fmla="*/ 5137841 w 8206355"/>
              <a:gd name="connsiteY1469" fmla="*/ 635204 h 6847802"/>
              <a:gd name="connsiteX1470" fmla="*/ 4780134 w 8206355"/>
              <a:gd name="connsiteY1470" fmla="*/ 761005 h 6847802"/>
              <a:gd name="connsiteX1471" fmla="*/ 4421925 w 8206355"/>
              <a:gd name="connsiteY1471" fmla="*/ 889861 h 6847802"/>
              <a:gd name="connsiteX1472" fmla="*/ 4066727 w 8206355"/>
              <a:gd name="connsiteY1472" fmla="*/ 1023811 h 6847802"/>
              <a:gd name="connsiteX1473" fmla="*/ 3942809 w 8206355"/>
              <a:gd name="connsiteY1473" fmla="*/ 1074233 h 6847802"/>
              <a:gd name="connsiteX1474" fmla="*/ 4366739 w 8206355"/>
              <a:gd name="connsiteY1474" fmla="*/ 926022 h 6847802"/>
              <a:gd name="connsiteX1475" fmla="*/ 4791171 w 8206355"/>
              <a:gd name="connsiteY1475" fmla="*/ 780868 h 6847802"/>
              <a:gd name="connsiteX1476" fmla="*/ 5179482 w 8206355"/>
              <a:gd name="connsiteY1476" fmla="*/ 652011 h 6847802"/>
              <a:gd name="connsiteX1477" fmla="*/ 5567291 w 8206355"/>
              <a:gd name="connsiteY1477" fmla="*/ 526211 h 6847802"/>
              <a:gd name="connsiteX1478" fmla="*/ 5958612 w 8206355"/>
              <a:gd name="connsiteY1478" fmla="*/ 408559 h 6847802"/>
              <a:gd name="connsiteX1479" fmla="*/ 6349431 w 8206355"/>
              <a:gd name="connsiteY1479" fmla="*/ 294473 h 6847802"/>
              <a:gd name="connsiteX1480" fmla="*/ 6548101 w 8206355"/>
              <a:gd name="connsiteY1480" fmla="*/ 240995 h 6847802"/>
              <a:gd name="connsiteX1481" fmla="*/ 6743260 w 8206355"/>
              <a:gd name="connsiteY1481" fmla="*/ 188026 h 6847802"/>
              <a:gd name="connsiteX1482" fmla="*/ 6940927 w 8206355"/>
              <a:gd name="connsiteY1482" fmla="*/ 135058 h 6847802"/>
              <a:gd name="connsiteX1483" fmla="*/ 7139097 w 8206355"/>
              <a:gd name="connsiteY1483" fmla="*/ 87182 h 6847802"/>
              <a:gd name="connsiteX1484" fmla="*/ 7337265 w 8206355"/>
              <a:gd name="connsiteY1484" fmla="*/ 39816 h 6847802"/>
              <a:gd name="connsiteX1485" fmla="*/ 7513756 w 8206355"/>
              <a:gd name="connsiteY1485" fmla="*/ 0 h 6847802"/>
              <a:gd name="connsiteX1486" fmla="*/ 7729966 w 8206355"/>
              <a:gd name="connsiteY1486" fmla="*/ 0 h 6847802"/>
              <a:gd name="connsiteX1487" fmla="*/ 7588112 w 8206355"/>
              <a:gd name="connsiteY1487" fmla="*/ 31158 h 6847802"/>
              <a:gd name="connsiteX1488" fmla="*/ 7397970 w 8206355"/>
              <a:gd name="connsiteY1488" fmla="*/ 73431 h 6847802"/>
              <a:gd name="connsiteX1489" fmla="*/ 7210839 w 8206355"/>
              <a:gd name="connsiteY1489" fmla="*/ 118250 h 6847802"/>
              <a:gd name="connsiteX1490" fmla="*/ 7020697 w 8206355"/>
              <a:gd name="connsiteY1490" fmla="*/ 162561 h 6847802"/>
              <a:gd name="connsiteX1491" fmla="*/ 6834067 w 8206355"/>
              <a:gd name="connsiteY1491" fmla="*/ 210436 h 6847802"/>
              <a:gd name="connsiteX1492" fmla="*/ 6638908 w 8206355"/>
              <a:gd name="connsiteY1492" fmla="*/ 263405 h 6847802"/>
              <a:gd name="connsiteX1493" fmla="*/ 6443247 w 8206355"/>
              <a:gd name="connsiteY1493" fmla="*/ 319429 h 6847802"/>
              <a:gd name="connsiteX1494" fmla="*/ 6049419 w 8206355"/>
              <a:gd name="connsiteY1494" fmla="*/ 430969 h 6847802"/>
              <a:gd name="connsiteX1495" fmla="*/ 6250597 w 8206355"/>
              <a:gd name="connsiteY1495" fmla="*/ 378001 h 6847802"/>
              <a:gd name="connsiteX1496" fmla="*/ 6448767 w 8206355"/>
              <a:gd name="connsiteY1496" fmla="*/ 327578 h 6847802"/>
              <a:gd name="connsiteX1497" fmla="*/ 6847613 w 8206355"/>
              <a:gd name="connsiteY1497" fmla="*/ 227244 h 6847802"/>
              <a:gd name="connsiteX1498" fmla="*/ 7249469 w 8206355"/>
              <a:gd name="connsiteY1498" fmla="*/ 135058 h 6847802"/>
              <a:gd name="connsiteX1499" fmla="*/ 7645807 w 8206355"/>
              <a:gd name="connsiteY1499" fmla="*/ 42872 h 6847802"/>
              <a:gd name="connsiteX1500" fmla="*/ 7831357 w 8206355"/>
              <a:gd name="connsiteY1500" fmla="*/ 0 h 6847802"/>
              <a:gd name="connsiteX1501" fmla="*/ 8038707 w 8206355"/>
              <a:gd name="connsiteY1501" fmla="*/ 0 h 6847802"/>
              <a:gd name="connsiteX1502" fmla="*/ 7967893 w 8206355"/>
              <a:gd name="connsiteY1502" fmla="*/ 14350 h 6847802"/>
              <a:gd name="connsiteX1503" fmla="*/ 7712030 w 8206355"/>
              <a:gd name="connsiteY1503" fmla="*/ 70375 h 6847802"/>
              <a:gd name="connsiteX1504" fmla="*/ 7541455 w 8206355"/>
              <a:gd name="connsiteY1504" fmla="*/ 109592 h 6847802"/>
              <a:gd name="connsiteX1505" fmla="*/ 7370377 w 8206355"/>
              <a:gd name="connsiteY1505" fmla="*/ 154412 h 6847802"/>
              <a:gd name="connsiteX1506" fmla="*/ 7199801 w 8206355"/>
              <a:gd name="connsiteY1506" fmla="*/ 199231 h 6847802"/>
              <a:gd name="connsiteX1507" fmla="*/ 7029225 w 8206355"/>
              <a:gd name="connsiteY1507" fmla="*/ 244051 h 6847802"/>
              <a:gd name="connsiteX1508" fmla="*/ 6688074 w 8206355"/>
              <a:gd name="connsiteY1508" fmla="*/ 341839 h 6847802"/>
              <a:gd name="connsiteX1509" fmla="*/ 6349431 w 8206355"/>
              <a:gd name="connsiteY1509" fmla="*/ 445230 h 6847802"/>
              <a:gd name="connsiteX1510" fmla="*/ 6159791 w 8206355"/>
              <a:gd name="connsiteY1510" fmla="*/ 503801 h 6847802"/>
              <a:gd name="connsiteX1511" fmla="*/ 5972157 w 8206355"/>
              <a:gd name="connsiteY1511" fmla="*/ 565428 h 6847802"/>
              <a:gd name="connsiteX1512" fmla="*/ 6363479 w 8206355"/>
              <a:gd name="connsiteY1512" fmla="*/ 456435 h 6847802"/>
              <a:gd name="connsiteX1513" fmla="*/ 6558637 w 8206355"/>
              <a:gd name="connsiteY1513" fmla="*/ 403466 h 6847802"/>
              <a:gd name="connsiteX1514" fmla="*/ 6754297 w 8206355"/>
              <a:gd name="connsiteY1514" fmla="*/ 349988 h 6847802"/>
              <a:gd name="connsiteX1515" fmla="*/ 7023707 w 8206355"/>
              <a:gd name="connsiteY1515" fmla="*/ 282759 h 6847802"/>
              <a:gd name="connsiteX1516" fmla="*/ 7290607 w 8206355"/>
              <a:gd name="connsiteY1516" fmla="*/ 221641 h 6847802"/>
              <a:gd name="connsiteX1517" fmla="*/ 7560519 w 8206355"/>
              <a:gd name="connsiteY1517" fmla="*/ 160014 h 6847802"/>
              <a:gd name="connsiteX1518" fmla="*/ 7832938 w 8206355"/>
              <a:gd name="connsiteY1518" fmla="*/ 103990 h 6847802"/>
              <a:gd name="connsiteX1519" fmla="*/ 8102849 w 8206355"/>
              <a:gd name="connsiteY1519" fmla="*/ 51021 h 6847802"/>
              <a:gd name="connsiteX1520" fmla="*/ 8206355 w 8206355"/>
              <a:gd name="connsiteY1520" fmla="*/ 31898 h 6847802"/>
              <a:gd name="connsiteX1521" fmla="*/ 8206355 w 8206355"/>
              <a:gd name="connsiteY1521" fmla="*/ 162406 h 6847802"/>
              <a:gd name="connsiteX1522" fmla="*/ 8188137 w 8206355"/>
              <a:gd name="connsiteY1522" fmla="*/ 165617 h 6847802"/>
              <a:gd name="connsiteX1523" fmla="*/ 7890633 w 8206355"/>
              <a:gd name="connsiteY1523" fmla="*/ 221641 h 6847802"/>
              <a:gd name="connsiteX1524" fmla="*/ 7590621 w 8206355"/>
              <a:gd name="connsiteY1524" fmla="*/ 285815 h 6847802"/>
              <a:gd name="connsiteX1525" fmla="*/ 7296127 w 8206355"/>
              <a:gd name="connsiteY1525" fmla="*/ 353044 h 6847802"/>
              <a:gd name="connsiteX1526" fmla="*/ 7108995 w 8206355"/>
              <a:gd name="connsiteY1526" fmla="*/ 397864 h 6847802"/>
              <a:gd name="connsiteX1527" fmla="*/ 6924371 w 8206355"/>
              <a:gd name="connsiteY1527" fmla="*/ 447777 h 6847802"/>
              <a:gd name="connsiteX1528" fmla="*/ 6556129 w 8206355"/>
              <a:gd name="connsiteY1528" fmla="*/ 548621 h 6847802"/>
              <a:gd name="connsiteX1529" fmla="*/ 6363479 w 8206355"/>
              <a:gd name="connsiteY1529" fmla="*/ 601589 h 6847802"/>
              <a:gd name="connsiteX1530" fmla="*/ 6137215 w 8206355"/>
              <a:gd name="connsiteY1530" fmla="*/ 671365 h 6847802"/>
              <a:gd name="connsiteX1531" fmla="*/ 5911955 w 8206355"/>
              <a:gd name="connsiteY1531" fmla="*/ 744197 h 6847802"/>
              <a:gd name="connsiteX1532" fmla="*/ 5686193 w 8206355"/>
              <a:gd name="connsiteY1532" fmla="*/ 817029 h 6847802"/>
              <a:gd name="connsiteX1533" fmla="*/ 5459929 w 8206355"/>
              <a:gd name="connsiteY1533" fmla="*/ 894954 h 6847802"/>
              <a:gd name="connsiteX1534" fmla="*/ 5234167 w 8206355"/>
              <a:gd name="connsiteY1534" fmla="*/ 976444 h 6847802"/>
              <a:gd name="connsiteX1535" fmla="*/ 5011415 w 8206355"/>
              <a:gd name="connsiteY1535" fmla="*/ 1057425 h 6847802"/>
              <a:gd name="connsiteX1536" fmla="*/ 4562399 w 8206355"/>
              <a:gd name="connsiteY1536" fmla="*/ 1224990 h 6847802"/>
              <a:gd name="connsiteX1537" fmla="*/ 4320082 w 8206355"/>
              <a:gd name="connsiteY1537" fmla="*/ 1317175 h 6847802"/>
              <a:gd name="connsiteX1538" fmla="*/ 4077764 w 8206355"/>
              <a:gd name="connsiteY1538" fmla="*/ 1412417 h 6847802"/>
              <a:gd name="connsiteX1539" fmla="*/ 3596139 w 8206355"/>
              <a:gd name="connsiteY1539" fmla="*/ 1607484 h 6847802"/>
              <a:gd name="connsiteX1540" fmla="*/ 3117021 w 8206355"/>
              <a:gd name="connsiteY1540" fmla="*/ 1808663 h 6847802"/>
              <a:gd name="connsiteX1541" fmla="*/ 2640914 w 8206355"/>
              <a:gd name="connsiteY1541" fmla="*/ 2012898 h 6847802"/>
              <a:gd name="connsiteX1542" fmla="*/ 3144614 w 8206355"/>
              <a:gd name="connsiteY1542" fmla="*/ 1828526 h 6847802"/>
              <a:gd name="connsiteX1543" fmla="*/ 3648315 w 8206355"/>
              <a:gd name="connsiteY1543" fmla="*/ 1649248 h 6847802"/>
              <a:gd name="connsiteX1544" fmla="*/ 4155025 w 8206355"/>
              <a:gd name="connsiteY1544" fmla="*/ 1476591 h 6847802"/>
              <a:gd name="connsiteX1545" fmla="*/ 4664243 w 8206355"/>
              <a:gd name="connsiteY1545" fmla="*/ 1305970 h 6847802"/>
              <a:gd name="connsiteX1546" fmla="*/ 4939673 w 8206355"/>
              <a:gd name="connsiteY1546" fmla="*/ 1200033 h 6847802"/>
              <a:gd name="connsiteX1547" fmla="*/ 5215103 w 8206355"/>
              <a:gd name="connsiteY1547" fmla="*/ 1096133 h 6847802"/>
              <a:gd name="connsiteX1548" fmla="*/ 5493041 w 8206355"/>
              <a:gd name="connsiteY1548" fmla="*/ 995798 h 6847802"/>
              <a:gd name="connsiteX1549" fmla="*/ 5771480 w 8206355"/>
              <a:gd name="connsiteY1549" fmla="*/ 901066 h 6847802"/>
              <a:gd name="connsiteX1550" fmla="*/ 6029853 w 8206355"/>
              <a:gd name="connsiteY1550" fmla="*/ 813973 h 6847802"/>
              <a:gd name="connsiteX1551" fmla="*/ 6291736 w 8206355"/>
              <a:gd name="connsiteY1551" fmla="*/ 730446 h 6847802"/>
              <a:gd name="connsiteX1552" fmla="*/ 6553119 w 8206355"/>
              <a:gd name="connsiteY1552" fmla="*/ 649465 h 6847802"/>
              <a:gd name="connsiteX1553" fmla="*/ 6814501 w 8206355"/>
              <a:gd name="connsiteY1553" fmla="*/ 571031 h 6847802"/>
              <a:gd name="connsiteX1554" fmla="*/ 7075883 w 8206355"/>
              <a:gd name="connsiteY1554" fmla="*/ 498199 h 6847802"/>
              <a:gd name="connsiteX1555" fmla="*/ 7340275 w 8206355"/>
              <a:gd name="connsiteY1555" fmla="*/ 428423 h 6847802"/>
              <a:gd name="connsiteX1556" fmla="*/ 7604667 w 8206355"/>
              <a:gd name="connsiteY1556" fmla="*/ 361193 h 6847802"/>
              <a:gd name="connsiteX1557" fmla="*/ 7871569 w 8206355"/>
              <a:gd name="connsiteY1557" fmla="*/ 297020 h 6847802"/>
              <a:gd name="connsiteX1558" fmla="*/ 8086293 w 8206355"/>
              <a:gd name="connsiteY1558" fmla="*/ 249144 h 6847802"/>
              <a:gd name="connsiteX1559" fmla="*/ 8206355 w 8206355"/>
              <a:gd name="connsiteY1559" fmla="*/ 224711 h 6847802"/>
              <a:gd name="connsiteX1560" fmla="*/ 8206355 w 8206355"/>
              <a:gd name="connsiteY1560" fmla="*/ 274428 h 6847802"/>
              <a:gd name="connsiteX1561" fmla="*/ 8075256 w 8206355"/>
              <a:gd name="connsiteY1561" fmla="*/ 302622 h 6847802"/>
              <a:gd name="connsiteX1562" fmla="*/ 7852504 w 8206355"/>
              <a:gd name="connsiteY1562" fmla="*/ 353044 h 6847802"/>
              <a:gd name="connsiteX1563" fmla="*/ 7634769 w 8206355"/>
              <a:gd name="connsiteY1563" fmla="*/ 403466 h 6847802"/>
              <a:gd name="connsiteX1564" fmla="*/ 7373387 w 8206355"/>
              <a:gd name="connsiteY1564" fmla="*/ 470186 h 6847802"/>
              <a:gd name="connsiteX1565" fmla="*/ 7114513 w 8206355"/>
              <a:gd name="connsiteY1565" fmla="*/ 537416 h 6847802"/>
              <a:gd name="connsiteX1566" fmla="*/ 6856141 w 8206355"/>
              <a:gd name="connsiteY1566" fmla="*/ 612794 h 6847802"/>
              <a:gd name="connsiteX1567" fmla="*/ 6597267 w 8206355"/>
              <a:gd name="connsiteY1567" fmla="*/ 688173 h 6847802"/>
              <a:gd name="connsiteX1568" fmla="*/ 6338393 w 8206355"/>
              <a:gd name="connsiteY1568" fmla="*/ 766607 h 6847802"/>
              <a:gd name="connsiteX1569" fmla="*/ 6082530 w 8206355"/>
              <a:gd name="connsiteY1569" fmla="*/ 850644 h 6847802"/>
              <a:gd name="connsiteX1570" fmla="*/ 5826667 w 8206355"/>
              <a:gd name="connsiteY1570" fmla="*/ 934171 h 6847802"/>
              <a:gd name="connsiteX1571" fmla="*/ 5572809 w 8206355"/>
              <a:gd name="connsiteY1571" fmla="*/ 1020755 h 6847802"/>
              <a:gd name="connsiteX1572" fmla="*/ 5735359 w 8206355"/>
              <a:gd name="connsiteY1572" fmla="*/ 973388 h 6847802"/>
              <a:gd name="connsiteX1573" fmla="*/ 5897907 w 8206355"/>
              <a:gd name="connsiteY1573" fmla="*/ 926022 h 6847802"/>
              <a:gd name="connsiteX1574" fmla="*/ 5905934 w 8206355"/>
              <a:gd name="connsiteY1574" fmla="*/ 922966 h 6847802"/>
              <a:gd name="connsiteX1575" fmla="*/ 5917473 w 8206355"/>
              <a:gd name="connsiteY1575" fmla="*/ 917873 h 6847802"/>
              <a:gd name="connsiteX1576" fmla="*/ 6189893 w 8206355"/>
              <a:gd name="connsiteY1576" fmla="*/ 833837 h 6847802"/>
              <a:gd name="connsiteX1577" fmla="*/ 6462312 w 8206355"/>
              <a:gd name="connsiteY1577" fmla="*/ 749800 h 6847802"/>
              <a:gd name="connsiteX1578" fmla="*/ 6737741 w 8206355"/>
              <a:gd name="connsiteY1578" fmla="*/ 671365 h 6847802"/>
              <a:gd name="connsiteX1579" fmla="*/ 7010161 w 8206355"/>
              <a:gd name="connsiteY1579" fmla="*/ 595987 h 6847802"/>
              <a:gd name="connsiteX1580" fmla="*/ 7285089 w 8206355"/>
              <a:gd name="connsiteY1580" fmla="*/ 523664 h 6847802"/>
              <a:gd name="connsiteX1581" fmla="*/ 7563529 w 8206355"/>
              <a:gd name="connsiteY1581" fmla="*/ 453379 h 6847802"/>
              <a:gd name="connsiteX1582" fmla="*/ 7838457 w 8206355"/>
              <a:gd name="connsiteY1582" fmla="*/ 389206 h 6847802"/>
              <a:gd name="connsiteX1583" fmla="*/ 8116897 w 8206355"/>
              <a:gd name="connsiteY1583" fmla="*/ 330634 h 6847802"/>
              <a:gd name="connsiteX1584" fmla="*/ 8206355 w 8206355"/>
              <a:gd name="connsiteY1584" fmla="*/ 312430 h 6847802"/>
              <a:gd name="connsiteX1585" fmla="*/ 8206355 w 8206355"/>
              <a:gd name="connsiteY1585" fmla="*/ 532743 h 6847802"/>
              <a:gd name="connsiteX1586" fmla="*/ 8203104 w 8206355"/>
              <a:gd name="connsiteY1586" fmla="*/ 533526 h 6847802"/>
              <a:gd name="connsiteX1587" fmla="*/ 8199175 w 8206355"/>
              <a:gd name="connsiteY1587" fmla="*/ 534360 h 6847802"/>
              <a:gd name="connsiteX1588" fmla="*/ 7976423 w 8206355"/>
              <a:gd name="connsiteY1588" fmla="*/ 584782 h 6847802"/>
              <a:gd name="connsiteX1589" fmla="*/ 7753169 w 8206355"/>
              <a:gd name="connsiteY1589" fmla="*/ 640807 h 6847802"/>
              <a:gd name="connsiteX1590" fmla="*/ 7532925 w 8206355"/>
              <a:gd name="connsiteY1590" fmla="*/ 696831 h 6847802"/>
              <a:gd name="connsiteX1591" fmla="*/ 7580085 w 8206355"/>
              <a:gd name="connsiteY1591" fmla="*/ 685626 h 6847802"/>
              <a:gd name="connsiteX1592" fmla="*/ 7789291 w 8206355"/>
              <a:gd name="connsiteY1592" fmla="*/ 632658 h 6847802"/>
              <a:gd name="connsiteX1593" fmla="*/ 8001005 w 8206355"/>
              <a:gd name="connsiteY1593" fmla="*/ 582235 h 6847802"/>
              <a:gd name="connsiteX1594" fmla="*/ 8203104 w 8206355"/>
              <a:gd name="connsiteY1594" fmla="*/ 533526 h 6847802"/>
              <a:gd name="connsiteX1595" fmla="*/ 8206355 w 8206355"/>
              <a:gd name="connsiteY1595" fmla="*/ 532836 h 6847802"/>
              <a:gd name="connsiteX1596" fmla="*/ 8206355 w 8206355"/>
              <a:gd name="connsiteY1596" fmla="*/ 595583 h 6847802"/>
              <a:gd name="connsiteX1597" fmla="*/ 8061711 w 8206355"/>
              <a:gd name="connsiteY1597" fmla="*/ 626546 h 6847802"/>
              <a:gd name="connsiteX1598" fmla="*/ 7907189 w 8206355"/>
              <a:gd name="connsiteY1598" fmla="*/ 665763 h 6847802"/>
              <a:gd name="connsiteX1599" fmla="*/ 7662363 w 8206355"/>
              <a:gd name="connsiteY1599" fmla="*/ 724843 h 6847802"/>
              <a:gd name="connsiteX1600" fmla="*/ 7420045 w 8206355"/>
              <a:gd name="connsiteY1600" fmla="*/ 785961 h 6847802"/>
              <a:gd name="connsiteX1601" fmla="*/ 7177727 w 8206355"/>
              <a:gd name="connsiteY1601" fmla="*/ 850644 h 6847802"/>
              <a:gd name="connsiteX1602" fmla="*/ 6937917 w 8206355"/>
              <a:gd name="connsiteY1602" fmla="*/ 917873 h 6847802"/>
              <a:gd name="connsiteX1603" fmla="*/ 6696603 w 8206355"/>
              <a:gd name="connsiteY1603" fmla="*/ 987140 h 6847802"/>
              <a:gd name="connsiteX1604" fmla="*/ 6454285 w 8206355"/>
              <a:gd name="connsiteY1604" fmla="*/ 1059972 h 6847802"/>
              <a:gd name="connsiteX1605" fmla="*/ 6214475 w 8206355"/>
              <a:gd name="connsiteY1605" fmla="*/ 1135860 h 6847802"/>
              <a:gd name="connsiteX1606" fmla="*/ 5975167 w 8206355"/>
              <a:gd name="connsiteY1606" fmla="*/ 1211238 h 6847802"/>
              <a:gd name="connsiteX1607" fmla="*/ 5735359 w 8206355"/>
              <a:gd name="connsiteY1607" fmla="*/ 1289163 h 6847802"/>
              <a:gd name="connsiteX1608" fmla="*/ 5498559 w 8206355"/>
              <a:gd name="connsiteY1608" fmla="*/ 1370653 h 6847802"/>
              <a:gd name="connsiteX1609" fmla="*/ 5275305 w 8206355"/>
              <a:gd name="connsiteY1609" fmla="*/ 1448578 h 6847802"/>
              <a:gd name="connsiteX1610" fmla="*/ 5055564 w 8206355"/>
              <a:gd name="connsiteY1610" fmla="*/ 1529559 h 6847802"/>
              <a:gd name="connsiteX1611" fmla="*/ 4893015 w 8206355"/>
              <a:gd name="connsiteY1611" fmla="*/ 1588130 h 6847802"/>
              <a:gd name="connsiteX1612" fmla="*/ 4876459 w 8206355"/>
              <a:gd name="connsiteY1612" fmla="*/ 1596279 h 6847802"/>
              <a:gd name="connsiteX1613" fmla="*/ 4716921 w 8206355"/>
              <a:gd name="connsiteY1613" fmla="*/ 1655360 h 6847802"/>
              <a:gd name="connsiteX1614" fmla="*/ 4559891 w 8206355"/>
              <a:gd name="connsiteY1614" fmla="*/ 1716477 h 6847802"/>
              <a:gd name="connsiteX1615" fmla="*/ 4529287 w 8206355"/>
              <a:gd name="connsiteY1615" fmla="*/ 1727682 h 6847802"/>
              <a:gd name="connsiteX1616" fmla="*/ 4499186 w 8206355"/>
              <a:gd name="connsiteY1616" fmla="*/ 1738887 h 6847802"/>
              <a:gd name="connsiteX1617" fmla="*/ 4353193 w 8206355"/>
              <a:gd name="connsiteY1617" fmla="*/ 1800514 h 6847802"/>
              <a:gd name="connsiteX1618" fmla="*/ 4210211 w 8206355"/>
              <a:gd name="connsiteY1618" fmla="*/ 1864688 h 6847802"/>
              <a:gd name="connsiteX1619" fmla="*/ 4364231 w 8206355"/>
              <a:gd name="connsiteY1619" fmla="*/ 1808663 h 6847802"/>
              <a:gd name="connsiteX1620" fmla="*/ 4857395 w 8206355"/>
              <a:gd name="connsiteY1620" fmla="*/ 1635496 h 6847802"/>
              <a:gd name="connsiteX1621" fmla="*/ 5107740 w 8206355"/>
              <a:gd name="connsiteY1621" fmla="*/ 1551460 h 6847802"/>
              <a:gd name="connsiteX1622" fmla="*/ 5355577 w 8206355"/>
              <a:gd name="connsiteY1622" fmla="*/ 1468442 h 6847802"/>
              <a:gd name="connsiteX1623" fmla="*/ 5605921 w 8206355"/>
              <a:gd name="connsiteY1623" fmla="*/ 1387461 h 6847802"/>
              <a:gd name="connsiteX1624" fmla="*/ 5853758 w 8206355"/>
              <a:gd name="connsiteY1624" fmla="*/ 1309026 h 6847802"/>
              <a:gd name="connsiteX1625" fmla="*/ 6104605 w 8206355"/>
              <a:gd name="connsiteY1625" fmla="*/ 1230592 h 6847802"/>
              <a:gd name="connsiteX1626" fmla="*/ 6357960 w 8206355"/>
              <a:gd name="connsiteY1626" fmla="*/ 1155214 h 6847802"/>
              <a:gd name="connsiteX1627" fmla="*/ 6608305 w 8206355"/>
              <a:gd name="connsiteY1627" fmla="*/ 1082382 h 6847802"/>
              <a:gd name="connsiteX1628" fmla="*/ 6861660 w 8206355"/>
              <a:gd name="connsiteY1628" fmla="*/ 1012606 h 6847802"/>
              <a:gd name="connsiteX1629" fmla="*/ 7114513 w 8206355"/>
              <a:gd name="connsiteY1629" fmla="*/ 942830 h 6847802"/>
              <a:gd name="connsiteX1630" fmla="*/ 7367869 w 8206355"/>
              <a:gd name="connsiteY1630" fmla="*/ 878147 h 6847802"/>
              <a:gd name="connsiteX1631" fmla="*/ 7621223 w 8206355"/>
              <a:gd name="connsiteY1631" fmla="*/ 813973 h 6847802"/>
              <a:gd name="connsiteX1632" fmla="*/ 7877087 w 8206355"/>
              <a:gd name="connsiteY1632" fmla="*/ 755402 h 6847802"/>
              <a:gd name="connsiteX1633" fmla="*/ 8130443 w 8206355"/>
              <a:gd name="connsiteY1633" fmla="*/ 699378 h 6847802"/>
              <a:gd name="connsiteX1634" fmla="*/ 8206355 w 8206355"/>
              <a:gd name="connsiteY1634" fmla="*/ 682756 h 6847802"/>
              <a:gd name="connsiteX1635" fmla="*/ 8206355 w 8206355"/>
              <a:gd name="connsiteY1635" fmla="*/ 764637 h 6847802"/>
              <a:gd name="connsiteX1636" fmla="*/ 8042646 w 8206355"/>
              <a:gd name="connsiteY1636" fmla="*/ 800222 h 6847802"/>
              <a:gd name="connsiteX1637" fmla="*/ 7838457 w 8206355"/>
              <a:gd name="connsiteY1637" fmla="*/ 847588 h 6847802"/>
              <a:gd name="connsiteX1638" fmla="*/ 8100341 w 8206355"/>
              <a:gd name="connsiteY1638" fmla="*/ 794619 h 6847802"/>
              <a:gd name="connsiteX1639" fmla="*/ 8196666 w 8206355"/>
              <a:gd name="connsiteY1639" fmla="*/ 772210 h 6847802"/>
              <a:gd name="connsiteX1640" fmla="*/ 8206355 w 8206355"/>
              <a:gd name="connsiteY1640" fmla="*/ 770084 h 6847802"/>
              <a:gd name="connsiteX1641" fmla="*/ 8206355 w 8206355"/>
              <a:gd name="connsiteY1641" fmla="*/ 820300 h 6847802"/>
              <a:gd name="connsiteX1642" fmla="*/ 8135961 w 8206355"/>
              <a:gd name="connsiteY1642" fmla="*/ 836383 h 6847802"/>
              <a:gd name="connsiteX1643" fmla="*/ 7880097 w 8206355"/>
              <a:gd name="connsiteY1643" fmla="*/ 898010 h 6847802"/>
              <a:gd name="connsiteX1644" fmla="*/ 7626742 w 8206355"/>
              <a:gd name="connsiteY1644" fmla="*/ 959637 h 6847802"/>
              <a:gd name="connsiteX1645" fmla="*/ 7370377 w 8206355"/>
              <a:gd name="connsiteY1645" fmla="*/ 1026866 h 6847802"/>
              <a:gd name="connsiteX1646" fmla="*/ 7453157 w 8206355"/>
              <a:gd name="connsiteY1646" fmla="*/ 1007003 h 6847802"/>
              <a:gd name="connsiteX1647" fmla="*/ 7508343 w 8206355"/>
              <a:gd name="connsiteY1647" fmla="*/ 993252 h 6847802"/>
              <a:gd name="connsiteX1648" fmla="*/ 7560519 w 8206355"/>
              <a:gd name="connsiteY1648" fmla="*/ 982047 h 6847802"/>
              <a:gd name="connsiteX1649" fmla="*/ 7816383 w 8206355"/>
              <a:gd name="connsiteY1649" fmla="*/ 920420 h 6847802"/>
              <a:gd name="connsiteX1650" fmla="*/ 8072747 w 8206355"/>
              <a:gd name="connsiteY1650" fmla="*/ 858793 h 6847802"/>
              <a:gd name="connsiteX1651" fmla="*/ 8177601 w 8206355"/>
              <a:gd name="connsiteY1651" fmla="*/ 836383 h 6847802"/>
              <a:gd name="connsiteX1652" fmla="*/ 8206355 w 8206355"/>
              <a:gd name="connsiteY1652" fmla="*/ 828881 h 6847802"/>
              <a:gd name="connsiteX1653" fmla="*/ 8206355 w 8206355"/>
              <a:gd name="connsiteY1653" fmla="*/ 889141 h 6847802"/>
              <a:gd name="connsiteX1654" fmla="*/ 8124923 w 8206355"/>
              <a:gd name="connsiteY1654" fmla="*/ 906668 h 6847802"/>
              <a:gd name="connsiteX1655" fmla="*/ 7978931 w 8206355"/>
              <a:gd name="connsiteY1655" fmla="*/ 945376 h 6847802"/>
              <a:gd name="connsiteX1656" fmla="*/ 7783271 w 8206355"/>
              <a:gd name="connsiteY1656" fmla="*/ 1001401 h 6847802"/>
              <a:gd name="connsiteX1657" fmla="*/ 7577075 w 8206355"/>
              <a:gd name="connsiteY1657" fmla="*/ 1065574 h 6847802"/>
              <a:gd name="connsiteX1658" fmla="*/ 7370377 w 8206355"/>
              <a:gd name="connsiteY1658" fmla="*/ 1129748 h 6847802"/>
              <a:gd name="connsiteX1659" fmla="*/ 7673399 w 8206355"/>
              <a:gd name="connsiteY1659" fmla="*/ 1054369 h 6847802"/>
              <a:gd name="connsiteX1660" fmla="*/ 7978931 w 8206355"/>
              <a:gd name="connsiteY1660" fmla="*/ 984593 h 6847802"/>
              <a:gd name="connsiteX1661" fmla="*/ 8206355 w 8206355"/>
              <a:gd name="connsiteY1661" fmla="*/ 935490 h 6847802"/>
              <a:gd name="connsiteX1662" fmla="*/ 8206355 w 8206355"/>
              <a:gd name="connsiteY1662" fmla="*/ 985409 h 6847802"/>
              <a:gd name="connsiteX1663" fmla="*/ 7989968 w 8206355"/>
              <a:gd name="connsiteY1663" fmla="*/ 1031960 h 6847802"/>
              <a:gd name="connsiteX1664" fmla="*/ 7704003 w 8206355"/>
              <a:gd name="connsiteY1664" fmla="*/ 1096133 h 6847802"/>
              <a:gd name="connsiteX1665" fmla="*/ 7395461 w 8206355"/>
              <a:gd name="connsiteY1665" fmla="*/ 1169474 h 6847802"/>
              <a:gd name="connsiteX1666" fmla="*/ 7086920 w 8206355"/>
              <a:gd name="connsiteY1666" fmla="*/ 1247399 h 6847802"/>
              <a:gd name="connsiteX1667" fmla="*/ 6935911 w 8206355"/>
              <a:gd name="connsiteY1667" fmla="*/ 1289163 h 6847802"/>
              <a:gd name="connsiteX1668" fmla="*/ 6781891 w 8206355"/>
              <a:gd name="connsiteY1668" fmla="*/ 1330927 h 6847802"/>
              <a:gd name="connsiteX1669" fmla="*/ 6632887 w 8206355"/>
              <a:gd name="connsiteY1669" fmla="*/ 1373200 h 6847802"/>
              <a:gd name="connsiteX1670" fmla="*/ 6484387 w 8206355"/>
              <a:gd name="connsiteY1670" fmla="*/ 1418019 h 6847802"/>
              <a:gd name="connsiteX1671" fmla="*/ 6351939 w 8206355"/>
              <a:gd name="connsiteY1671" fmla="*/ 1462839 h 6847802"/>
              <a:gd name="connsiteX1672" fmla="*/ 6217485 w 8206355"/>
              <a:gd name="connsiteY1672" fmla="*/ 1507149 h 6847802"/>
              <a:gd name="connsiteX1673" fmla="*/ 5944565 w 8206355"/>
              <a:gd name="connsiteY1673" fmla="*/ 1604938 h 6847802"/>
              <a:gd name="connsiteX1674" fmla="*/ 5405244 w 8206355"/>
              <a:gd name="connsiteY1674" fmla="*/ 1808663 h 6847802"/>
              <a:gd name="connsiteX1675" fmla="*/ 5462939 w 8206355"/>
              <a:gd name="connsiteY1675" fmla="*/ 1789309 h 6847802"/>
              <a:gd name="connsiteX1676" fmla="*/ 5936537 w 8206355"/>
              <a:gd name="connsiteY1676" fmla="*/ 1635496 h 6847802"/>
              <a:gd name="connsiteX1677" fmla="*/ 6173337 w 8206355"/>
              <a:gd name="connsiteY1677" fmla="*/ 1560118 h 6847802"/>
              <a:gd name="connsiteX1678" fmla="*/ 6413146 w 8206355"/>
              <a:gd name="connsiteY1678" fmla="*/ 1487795 h 6847802"/>
              <a:gd name="connsiteX1679" fmla="*/ 6649443 w 8206355"/>
              <a:gd name="connsiteY1679" fmla="*/ 1418019 h 6847802"/>
              <a:gd name="connsiteX1680" fmla="*/ 6888751 w 8206355"/>
              <a:gd name="connsiteY1680" fmla="*/ 1347734 h 6847802"/>
              <a:gd name="connsiteX1681" fmla="*/ 7128059 w 8206355"/>
              <a:gd name="connsiteY1681" fmla="*/ 1281014 h 6847802"/>
              <a:gd name="connsiteX1682" fmla="*/ 7365360 w 8206355"/>
              <a:gd name="connsiteY1682" fmla="*/ 1216840 h 6847802"/>
              <a:gd name="connsiteX1683" fmla="*/ 7736613 w 8206355"/>
              <a:gd name="connsiteY1683" fmla="*/ 1119052 h 6847802"/>
              <a:gd name="connsiteX1684" fmla="*/ 8108368 w 8206355"/>
              <a:gd name="connsiteY1684" fmla="*/ 1029413 h 6847802"/>
              <a:gd name="connsiteX1685" fmla="*/ 8206355 w 8206355"/>
              <a:gd name="connsiteY1685" fmla="*/ 1006592 h 6847802"/>
              <a:gd name="connsiteX1686" fmla="*/ 8206355 w 8206355"/>
              <a:gd name="connsiteY1686" fmla="*/ 1039674 h 6847802"/>
              <a:gd name="connsiteX1687" fmla="*/ 8202185 w 8206355"/>
              <a:gd name="connsiteY1687" fmla="*/ 1040618 h 6847802"/>
              <a:gd name="connsiteX1688" fmla="*/ 7992979 w 8206355"/>
              <a:gd name="connsiteY1688" fmla="*/ 1091040 h 6847802"/>
              <a:gd name="connsiteX1689" fmla="*/ 7783271 w 8206355"/>
              <a:gd name="connsiteY1689" fmla="*/ 1144009 h 6847802"/>
              <a:gd name="connsiteX1690" fmla="*/ 7574065 w 8206355"/>
              <a:gd name="connsiteY1690" fmla="*/ 1196977 h 6847802"/>
              <a:gd name="connsiteX1691" fmla="*/ 7158663 w 8206355"/>
              <a:gd name="connsiteY1691" fmla="*/ 1309026 h 6847802"/>
              <a:gd name="connsiteX1692" fmla="*/ 6916345 w 8206355"/>
              <a:gd name="connsiteY1692" fmla="*/ 1376256 h 6847802"/>
              <a:gd name="connsiteX1693" fmla="*/ 6674529 w 8206355"/>
              <a:gd name="connsiteY1693" fmla="*/ 1446032 h 6847802"/>
              <a:gd name="connsiteX1694" fmla="*/ 6434719 w 8206355"/>
              <a:gd name="connsiteY1694" fmla="*/ 1517845 h 6847802"/>
              <a:gd name="connsiteX1695" fmla="*/ 6192401 w 8206355"/>
              <a:gd name="connsiteY1695" fmla="*/ 1590677 h 6847802"/>
              <a:gd name="connsiteX1696" fmla="*/ 5953093 w 8206355"/>
              <a:gd name="connsiteY1696" fmla="*/ 1666055 h 6847802"/>
              <a:gd name="connsiteX1697" fmla="*/ 5713284 w 8206355"/>
              <a:gd name="connsiteY1697" fmla="*/ 1741434 h 6847802"/>
              <a:gd name="connsiteX1698" fmla="*/ 5237177 w 8206355"/>
              <a:gd name="connsiteY1698" fmla="*/ 1900849 h 6847802"/>
              <a:gd name="connsiteX1699" fmla="*/ 5000377 w 8206355"/>
              <a:gd name="connsiteY1699" fmla="*/ 1982339 h 6847802"/>
              <a:gd name="connsiteX1700" fmla="*/ 4766087 w 8206355"/>
              <a:gd name="connsiteY1700" fmla="*/ 2066376 h 6847802"/>
              <a:gd name="connsiteX1701" fmla="*/ 4606549 w 8206355"/>
              <a:gd name="connsiteY1701" fmla="*/ 2121891 h 6847802"/>
              <a:gd name="connsiteX1702" fmla="*/ 4447010 w 8206355"/>
              <a:gd name="connsiteY1702" fmla="*/ 2177916 h 6847802"/>
              <a:gd name="connsiteX1703" fmla="*/ 4347675 w 8206355"/>
              <a:gd name="connsiteY1703" fmla="*/ 2217133 h 6847802"/>
              <a:gd name="connsiteX1704" fmla="*/ 4248841 w 8206355"/>
              <a:gd name="connsiteY1704" fmla="*/ 2258897 h 6847802"/>
              <a:gd name="connsiteX1705" fmla="*/ 4094320 w 8206355"/>
              <a:gd name="connsiteY1705" fmla="*/ 2320524 h 6847802"/>
              <a:gd name="connsiteX1706" fmla="*/ 4397342 w 8206355"/>
              <a:gd name="connsiteY1706" fmla="*/ 2214077 h 6847802"/>
              <a:gd name="connsiteX1707" fmla="*/ 4702873 w 8206355"/>
              <a:gd name="connsiteY1707" fmla="*/ 2110686 h 6847802"/>
              <a:gd name="connsiteX1708" fmla="*/ 5008907 w 8206355"/>
              <a:gd name="connsiteY1708" fmla="*/ 2009842 h 6847802"/>
              <a:gd name="connsiteX1709" fmla="*/ 5314437 w 8206355"/>
              <a:gd name="connsiteY1709" fmla="*/ 1912054 h 6847802"/>
              <a:gd name="connsiteX1710" fmla="*/ 5779507 w 8206355"/>
              <a:gd name="connsiteY1710" fmla="*/ 1766899 h 6847802"/>
              <a:gd name="connsiteX1711" fmla="*/ 6250597 w 8206355"/>
              <a:gd name="connsiteY1711" fmla="*/ 1629894 h 6847802"/>
              <a:gd name="connsiteX1712" fmla="*/ 6721185 w 8206355"/>
              <a:gd name="connsiteY1712" fmla="*/ 1496454 h 6847802"/>
              <a:gd name="connsiteX1713" fmla="*/ 7191774 w 8206355"/>
              <a:gd name="connsiteY1713" fmla="*/ 1367597 h 6847802"/>
              <a:gd name="connsiteX1714" fmla="*/ 7667881 w 8206355"/>
              <a:gd name="connsiteY1714" fmla="*/ 1247399 h 6847802"/>
              <a:gd name="connsiteX1715" fmla="*/ 8141479 w 8206355"/>
              <a:gd name="connsiteY1715" fmla="*/ 1129748 h 6847802"/>
              <a:gd name="connsiteX1716" fmla="*/ 8206355 w 8206355"/>
              <a:gd name="connsiteY1716" fmla="*/ 1114896 h 6847802"/>
              <a:gd name="connsiteX1717" fmla="*/ 8206355 w 8206355"/>
              <a:gd name="connsiteY1717" fmla="*/ 1177150 h 6847802"/>
              <a:gd name="connsiteX1718" fmla="*/ 8012043 w 8206355"/>
              <a:gd name="connsiteY1718" fmla="*/ 1221934 h 6847802"/>
              <a:gd name="connsiteX1719" fmla="*/ 7904681 w 8206355"/>
              <a:gd name="connsiteY1719" fmla="*/ 1247399 h 6847802"/>
              <a:gd name="connsiteX1720" fmla="*/ 7555000 w 8206355"/>
              <a:gd name="connsiteY1720" fmla="*/ 1330927 h 6847802"/>
              <a:gd name="connsiteX1721" fmla="*/ 7381916 w 8206355"/>
              <a:gd name="connsiteY1721" fmla="*/ 1376256 h 6847802"/>
              <a:gd name="connsiteX1722" fmla="*/ 7208330 w 8206355"/>
              <a:gd name="connsiteY1722" fmla="*/ 1423622 h 6847802"/>
              <a:gd name="connsiteX1723" fmla="*/ 6940927 w 8206355"/>
              <a:gd name="connsiteY1723" fmla="*/ 1499000 h 6847802"/>
              <a:gd name="connsiteX1724" fmla="*/ 6674529 w 8206355"/>
              <a:gd name="connsiteY1724" fmla="*/ 1579981 h 6847802"/>
              <a:gd name="connsiteX1725" fmla="*/ 6407627 w 8206355"/>
              <a:gd name="connsiteY1725" fmla="*/ 1660453 h 6847802"/>
              <a:gd name="connsiteX1726" fmla="*/ 6143235 w 8206355"/>
              <a:gd name="connsiteY1726" fmla="*/ 1747545 h 6847802"/>
              <a:gd name="connsiteX1727" fmla="*/ 5878843 w 8206355"/>
              <a:gd name="connsiteY1727" fmla="*/ 1836675 h 6847802"/>
              <a:gd name="connsiteX1728" fmla="*/ 5614450 w 8206355"/>
              <a:gd name="connsiteY1728" fmla="*/ 1928861 h 6847802"/>
              <a:gd name="connsiteX1729" fmla="*/ 5350058 w 8206355"/>
              <a:gd name="connsiteY1729" fmla="*/ 2021047 h 6847802"/>
              <a:gd name="connsiteX1730" fmla="*/ 5088675 w 8206355"/>
              <a:gd name="connsiteY1730" fmla="*/ 2118835 h 6847802"/>
              <a:gd name="connsiteX1731" fmla="*/ 4887497 w 8206355"/>
              <a:gd name="connsiteY1731" fmla="*/ 2194723 h 6847802"/>
              <a:gd name="connsiteX1732" fmla="*/ 4683809 w 8206355"/>
              <a:gd name="connsiteY1732" fmla="*/ 2272648 h 6847802"/>
              <a:gd name="connsiteX1733" fmla="*/ 4281451 w 8206355"/>
              <a:gd name="connsiteY1733" fmla="*/ 2432063 h 6847802"/>
              <a:gd name="connsiteX1734" fmla="*/ 3882605 w 8206355"/>
              <a:gd name="connsiteY1734" fmla="*/ 2597081 h 6847802"/>
              <a:gd name="connsiteX1735" fmla="*/ 3483258 w 8206355"/>
              <a:gd name="connsiteY1735" fmla="*/ 2767701 h 6847802"/>
              <a:gd name="connsiteX1736" fmla="*/ 3978930 w 8206355"/>
              <a:gd name="connsiteY1736" fmla="*/ 2585876 h 6847802"/>
              <a:gd name="connsiteX1737" fmla="*/ 4474101 w 8206355"/>
              <a:gd name="connsiteY1737" fmla="*/ 2407107 h 6847802"/>
              <a:gd name="connsiteX1738" fmla="*/ 4972785 w 8206355"/>
              <a:gd name="connsiteY1738" fmla="*/ 2230884 h 6847802"/>
              <a:gd name="connsiteX1739" fmla="*/ 5473976 w 8206355"/>
              <a:gd name="connsiteY1739" fmla="*/ 2063320 h 6847802"/>
              <a:gd name="connsiteX1740" fmla="*/ 5493041 w 8206355"/>
              <a:gd name="connsiteY1740" fmla="*/ 2054662 h 6847802"/>
              <a:gd name="connsiteX1741" fmla="*/ 5515115 w 8206355"/>
              <a:gd name="connsiteY1741" fmla="*/ 2049569 h 6847802"/>
              <a:gd name="connsiteX1742" fmla="*/ 5603413 w 8206355"/>
              <a:gd name="connsiteY1742" fmla="*/ 2015953 h 6847802"/>
              <a:gd name="connsiteX1743" fmla="*/ 5699738 w 8206355"/>
              <a:gd name="connsiteY1743" fmla="*/ 1979283 h 6847802"/>
              <a:gd name="connsiteX1744" fmla="*/ 6019317 w 8206355"/>
              <a:gd name="connsiteY1744" fmla="*/ 1864688 h 6847802"/>
              <a:gd name="connsiteX1745" fmla="*/ 6341404 w 8206355"/>
              <a:gd name="connsiteY1745" fmla="*/ 1755695 h 6847802"/>
              <a:gd name="connsiteX1746" fmla="*/ 6663491 w 8206355"/>
              <a:gd name="connsiteY1746" fmla="*/ 1646701 h 6847802"/>
              <a:gd name="connsiteX1747" fmla="*/ 6985077 w 8206355"/>
              <a:gd name="connsiteY1747" fmla="*/ 1543311 h 6847802"/>
              <a:gd name="connsiteX1748" fmla="*/ 7307163 w 8206355"/>
              <a:gd name="connsiteY1748" fmla="*/ 1442976 h 6847802"/>
              <a:gd name="connsiteX1749" fmla="*/ 7632261 w 8206355"/>
              <a:gd name="connsiteY1749" fmla="*/ 1347734 h 6847802"/>
              <a:gd name="connsiteX1750" fmla="*/ 7959867 w 8206355"/>
              <a:gd name="connsiteY1750" fmla="*/ 1255548 h 6847802"/>
              <a:gd name="connsiteX1751" fmla="*/ 8206355 w 8206355"/>
              <a:gd name="connsiteY1751" fmla="*/ 1190787 h 6847802"/>
              <a:gd name="connsiteX1752" fmla="*/ 8206355 w 8206355"/>
              <a:gd name="connsiteY1752" fmla="*/ 1242691 h 6847802"/>
              <a:gd name="connsiteX1753" fmla="*/ 8031107 w 8206355"/>
              <a:gd name="connsiteY1753" fmla="*/ 1289163 h 6847802"/>
              <a:gd name="connsiteX1754" fmla="*/ 7758687 w 8206355"/>
              <a:gd name="connsiteY1754" fmla="*/ 1364542 h 6847802"/>
              <a:gd name="connsiteX1755" fmla="*/ 7489278 w 8206355"/>
              <a:gd name="connsiteY1755" fmla="*/ 1442976 h 6847802"/>
              <a:gd name="connsiteX1756" fmla="*/ 7216357 w 8206355"/>
              <a:gd name="connsiteY1756" fmla="*/ 1523447 h 6847802"/>
              <a:gd name="connsiteX1757" fmla="*/ 6949456 w 8206355"/>
              <a:gd name="connsiteY1757" fmla="*/ 1610540 h 6847802"/>
              <a:gd name="connsiteX1758" fmla="*/ 7359339 w 8206355"/>
              <a:gd name="connsiteY1758" fmla="*/ 1496454 h 6847802"/>
              <a:gd name="connsiteX1759" fmla="*/ 7566037 w 8206355"/>
              <a:gd name="connsiteY1759" fmla="*/ 1442976 h 6847802"/>
              <a:gd name="connsiteX1760" fmla="*/ 7772735 w 8206355"/>
              <a:gd name="connsiteY1760" fmla="*/ 1390007 h 6847802"/>
              <a:gd name="connsiteX1761" fmla="*/ 8056191 w 8206355"/>
              <a:gd name="connsiteY1761" fmla="*/ 1322778 h 6847802"/>
              <a:gd name="connsiteX1762" fmla="*/ 8206355 w 8206355"/>
              <a:gd name="connsiteY1762" fmla="*/ 1290740 h 6847802"/>
              <a:gd name="connsiteX1763" fmla="*/ 8206355 w 8206355"/>
              <a:gd name="connsiteY1763" fmla="*/ 1346800 h 6847802"/>
              <a:gd name="connsiteX1764" fmla="*/ 8202185 w 8206355"/>
              <a:gd name="connsiteY1764" fmla="*/ 1347734 h 6847802"/>
              <a:gd name="connsiteX1765" fmla="*/ 7937792 w 8206355"/>
              <a:gd name="connsiteY1765" fmla="*/ 1414964 h 6847802"/>
              <a:gd name="connsiteX1766" fmla="*/ 7673399 w 8206355"/>
              <a:gd name="connsiteY1766" fmla="*/ 1485249 h 6847802"/>
              <a:gd name="connsiteX1767" fmla="*/ 7786281 w 8206355"/>
              <a:gd name="connsiteY1767" fmla="*/ 1456727 h 6847802"/>
              <a:gd name="connsiteX1768" fmla="*/ 7962375 w 8206355"/>
              <a:gd name="connsiteY1768" fmla="*/ 1414964 h 6847802"/>
              <a:gd name="connsiteX1769" fmla="*/ 8135961 w 8206355"/>
              <a:gd name="connsiteY1769" fmla="*/ 1376256 h 6847802"/>
              <a:gd name="connsiteX1770" fmla="*/ 8206355 w 8206355"/>
              <a:gd name="connsiteY1770" fmla="*/ 1362077 h 6847802"/>
              <a:gd name="connsiteX1771" fmla="*/ 8206355 w 8206355"/>
              <a:gd name="connsiteY1771" fmla="*/ 1495189 h 6847802"/>
              <a:gd name="connsiteX1772" fmla="*/ 8177601 w 8206355"/>
              <a:gd name="connsiteY1772" fmla="*/ 1504603 h 6847802"/>
              <a:gd name="connsiteX1773" fmla="*/ 8138469 w 8206355"/>
              <a:gd name="connsiteY1773" fmla="*/ 1515298 h 6847802"/>
              <a:gd name="connsiteX1774" fmla="*/ 8163554 w 8206355"/>
              <a:gd name="connsiteY1774" fmla="*/ 1510205 h 6847802"/>
              <a:gd name="connsiteX1775" fmla="*/ 8206355 w 8206355"/>
              <a:gd name="connsiteY1775" fmla="*/ 1500894 h 6847802"/>
              <a:gd name="connsiteX1776" fmla="*/ 8206355 w 8206355"/>
              <a:gd name="connsiteY1776" fmla="*/ 1551837 h 6847802"/>
              <a:gd name="connsiteX1777" fmla="*/ 8194157 w 8206355"/>
              <a:gd name="connsiteY1777" fmla="*/ 1554516 h 6847802"/>
              <a:gd name="connsiteX1778" fmla="*/ 7926755 w 8206355"/>
              <a:gd name="connsiteY1778" fmla="*/ 1618689 h 6847802"/>
              <a:gd name="connsiteX1779" fmla="*/ 7772735 w 8206355"/>
              <a:gd name="connsiteY1779" fmla="*/ 1655360 h 6847802"/>
              <a:gd name="connsiteX1780" fmla="*/ 7618213 w 8206355"/>
              <a:gd name="connsiteY1780" fmla="*/ 1697123 h 6847802"/>
              <a:gd name="connsiteX1781" fmla="*/ 7453157 w 8206355"/>
              <a:gd name="connsiteY1781" fmla="*/ 1741434 h 6847802"/>
              <a:gd name="connsiteX1782" fmla="*/ 7285089 w 8206355"/>
              <a:gd name="connsiteY1782" fmla="*/ 1797968 h 6847802"/>
              <a:gd name="connsiteX1783" fmla="*/ 6842595 w 8206355"/>
              <a:gd name="connsiteY1783" fmla="*/ 1948724 h 6847802"/>
              <a:gd name="connsiteX1784" fmla="*/ 6399099 w 8206355"/>
              <a:gd name="connsiteY1784" fmla="*/ 2102028 h 6847802"/>
              <a:gd name="connsiteX1785" fmla="*/ 5512607 w 8206355"/>
              <a:gd name="connsiteY1785" fmla="*/ 2415256 h 6847802"/>
              <a:gd name="connsiteX1786" fmla="*/ 4493667 w 8206355"/>
              <a:gd name="connsiteY1786" fmla="*/ 2781453 h 6847802"/>
              <a:gd name="connsiteX1787" fmla="*/ 3474728 w 8206355"/>
              <a:gd name="connsiteY1787" fmla="*/ 3150705 h 6847802"/>
              <a:gd name="connsiteX1788" fmla="*/ 3439109 w 8206355"/>
              <a:gd name="connsiteY1788" fmla="*/ 3164457 h 6847802"/>
              <a:gd name="connsiteX1789" fmla="*/ 3942809 w 8206355"/>
              <a:gd name="connsiteY1789" fmla="*/ 3005551 h 6847802"/>
              <a:gd name="connsiteX1790" fmla="*/ 4443999 w 8206355"/>
              <a:gd name="connsiteY1790" fmla="*/ 2846135 h 6847802"/>
              <a:gd name="connsiteX1791" fmla="*/ 4521261 w 8206355"/>
              <a:gd name="connsiteY1791" fmla="*/ 2823726 h 6847802"/>
              <a:gd name="connsiteX1792" fmla="*/ 4821273 w 8206355"/>
              <a:gd name="connsiteY1792" fmla="*/ 2717279 h 6847802"/>
              <a:gd name="connsiteX1793" fmla="*/ 5027469 w 8206355"/>
              <a:gd name="connsiteY1793" fmla="*/ 2644956 h 6847802"/>
              <a:gd name="connsiteX1794" fmla="*/ 5231658 w 8206355"/>
              <a:gd name="connsiteY1794" fmla="*/ 2574671 h 6847802"/>
              <a:gd name="connsiteX1795" fmla="*/ 5350058 w 8206355"/>
              <a:gd name="connsiteY1795" fmla="*/ 2535963 h 6847802"/>
              <a:gd name="connsiteX1796" fmla="*/ 5457420 w 8206355"/>
              <a:gd name="connsiteY1796" fmla="*/ 2499293 h 6847802"/>
              <a:gd name="connsiteX1797" fmla="*/ 5823657 w 8206355"/>
              <a:gd name="connsiteY1797" fmla="*/ 2356685 h 6847802"/>
              <a:gd name="connsiteX1798" fmla="*/ 6186883 w 8206355"/>
              <a:gd name="connsiteY1798" fmla="*/ 2217133 h 6847802"/>
              <a:gd name="connsiteX1799" fmla="*/ 6553119 w 8206355"/>
              <a:gd name="connsiteY1799" fmla="*/ 2082674 h 6847802"/>
              <a:gd name="connsiteX1800" fmla="*/ 6737741 w 8206355"/>
              <a:gd name="connsiteY1800" fmla="*/ 2015953 h 6847802"/>
              <a:gd name="connsiteX1801" fmla="*/ 6921863 w 8206355"/>
              <a:gd name="connsiteY1801" fmla="*/ 1954327 h 6847802"/>
              <a:gd name="connsiteX1802" fmla="*/ 7111503 w 8206355"/>
              <a:gd name="connsiteY1802" fmla="*/ 1890153 h 6847802"/>
              <a:gd name="connsiteX1803" fmla="*/ 7304655 w 8206355"/>
              <a:gd name="connsiteY1803" fmla="*/ 1828526 h 6847802"/>
              <a:gd name="connsiteX1804" fmla="*/ 7494295 w 8206355"/>
              <a:gd name="connsiteY1804" fmla="*/ 1769446 h 6847802"/>
              <a:gd name="connsiteX1805" fmla="*/ 7687447 w 8206355"/>
              <a:gd name="connsiteY1805" fmla="*/ 1710875 h 6847802"/>
              <a:gd name="connsiteX1806" fmla="*/ 7880097 w 8206355"/>
              <a:gd name="connsiteY1806" fmla="*/ 1655360 h 6847802"/>
              <a:gd name="connsiteX1807" fmla="*/ 8072747 w 8206355"/>
              <a:gd name="connsiteY1807" fmla="*/ 1598826 h 6847802"/>
              <a:gd name="connsiteX1808" fmla="*/ 8206355 w 8206355"/>
              <a:gd name="connsiteY1808" fmla="*/ 1562444 h 6847802"/>
              <a:gd name="connsiteX1809" fmla="*/ 8206355 w 8206355"/>
              <a:gd name="connsiteY1809" fmla="*/ 1754014 h 6847802"/>
              <a:gd name="connsiteX1810" fmla="*/ 8053683 w 8206355"/>
              <a:gd name="connsiteY1810" fmla="*/ 1794912 h 6847802"/>
              <a:gd name="connsiteX1811" fmla="*/ 7645807 w 8206355"/>
              <a:gd name="connsiteY1811" fmla="*/ 1906961 h 6847802"/>
              <a:gd name="connsiteX1812" fmla="*/ 7444627 w 8206355"/>
              <a:gd name="connsiteY1812" fmla="*/ 1979283 h 6847802"/>
              <a:gd name="connsiteX1813" fmla="*/ 7420045 w 8206355"/>
              <a:gd name="connsiteY1813" fmla="*/ 1987942 h 6847802"/>
              <a:gd name="connsiteX1814" fmla="*/ 7637779 w 8206355"/>
              <a:gd name="connsiteY1814" fmla="*/ 1928861 h 6847802"/>
              <a:gd name="connsiteX1815" fmla="*/ 7858023 w 8206355"/>
              <a:gd name="connsiteY1815" fmla="*/ 1873346 h 6847802"/>
              <a:gd name="connsiteX1816" fmla="*/ 8206355 w 8206355"/>
              <a:gd name="connsiteY1816" fmla="*/ 1787155 h 6847802"/>
              <a:gd name="connsiteX1817" fmla="*/ 8206355 w 8206355"/>
              <a:gd name="connsiteY1817" fmla="*/ 1837620 h 6847802"/>
              <a:gd name="connsiteX1818" fmla="*/ 8067229 w 8206355"/>
              <a:gd name="connsiteY1818" fmla="*/ 1870290 h 6847802"/>
              <a:gd name="connsiteX1819" fmla="*/ 8061711 w 8206355"/>
              <a:gd name="connsiteY1819" fmla="*/ 1870290 h 6847802"/>
              <a:gd name="connsiteX1820" fmla="*/ 7835949 w 8206355"/>
              <a:gd name="connsiteY1820" fmla="*/ 1928861 h 6847802"/>
              <a:gd name="connsiteX1821" fmla="*/ 7610187 w 8206355"/>
              <a:gd name="connsiteY1821" fmla="*/ 1987942 h 6847802"/>
              <a:gd name="connsiteX1822" fmla="*/ 7384425 w 8206355"/>
              <a:gd name="connsiteY1822" fmla="*/ 2049569 h 6847802"/>
              <a:gd name="connsiteX1823" fmla="*/ 7158663 w 8206355"/>
              <a:gd name="connsiteY1823" fmla="*/ 2113233 h 6847802"/>
              <a:gd name="connsiteX1824" fmla="*/ 6905307 w 8206355"/>
              <a:gd name="connsiteY1824" fmla="*/ 2186065 h 6847802"/>
              <a:gd name="connsiteX1825" fmla="*/ 6652453 w 8206355"/>
              <a:gd name="connsiteY1825" fmla="*/ 2267555 h 6847802"/>
              <a:gd name="connsiteX1826" fmla="*/ 6508969 w 8206355"/>
              <a:gd name="connsiteY1826" fmla="*/ 2311865 h 6847802"/>
              <a:gd name="connsiteX1827" fmla="*/ 6377024 w 8206355"/>
              <a:gd name="connsiteY1827" fmla="*/ 2356685 h 6847802"/>
              <a:gd name="connsiteX1828" fmla="*/ 6242069 w 8206355"/>
              <a:gd name="connsiteY1828" fmla="*/ 2404051 h 6847802"/>
              <a:gd name="connsiteX1829" fmla="*/ 6475857 w 8206355"/>
              <a:gd name="connsiteY1829" fmla="*/ 2339877 h 6847802"/>
              <a:gd name="connsiteX1830" fmla="*/ 6713159 w 8206355"/>
              <a:gd name="connsiteY1830" fmla="*/ 2278250 h 6847802"/>
              <a:gd name="connsiteX1831" fmla="*/ 7183245 w 8206355"/>
              <a:gd name="connsiteY1831" fmla="*/ 2155506 h 6847802"/>
              <a:gd name="connsiteX1832" fmla="*/ 7654335 w 8206355"/>
              <a:gd name="connsiteY1832" fmla="*/ 2035308 h 6847802"/>
              <a:gd name="connsiteX1833" fmla="*/ 8116897 w 8206355"/>
              <a:gd name="connsiteY1833" fmla="*/ 1915109 h 6847802"/>
              <a:gd name="connsiteX1834" fmla="*/ 8206355 w 8206355"/>
              <a:gd name="connsiteY1834" fmla="*/ 1890523 h 6847802"/>
              <a:gd name="connsiteX1835" fmla="*/ 8206355 w 8206355"/>
              <a:gd name="connsiteY1835" fmla="*/ 1944041 h 6847802"/>
              <a:gd name="connsiteX1836" fmla="*/ 8152517 w 8206355"/>
              <a:gd name="connsiteY1836" fmla="*/ 1956873 h 6847802"/>
              <a:gd name="connsiteX1837" fmla="*/ 8031107 w 8206355"/>
              <a:gd name="connsiteY1837" fmla="*/ 1990488 h 6847802"/>
              <a:gd name="connsiteX1838" fmla="*/ 7904681 w 8206355"/>
              <a:gd name="connsiteY1838" fmla="*/ 2029705 h 6847802"/>
              <a:gd name="connsiteX1839" fmla="*/ 8206355 w 8206355"/>
              <a:gd name="connsiteY1839" fmla="*/ 1944214 h 6847802"/>
              <a:gd name="connsiteX1840" fmla="*/ 8206355 w 8206355"/>
              <a:gd name="connsiteY1840" fmla="*/ 2133506 h 6847802"/>
              <a:gd name="connsiteX1841" fmla="*/ 8185629 w 8206355"/>
              <a:gd name="connsiteY1841" fmla="*/ 2138698 h 6847802"/>
              <a:gd name="connsiteX1842" fmla="*/ 7951839 w 8206355"/>
              <a:gd name="connsiteY1842" fmla="*/ 2200325 h 6847802"/>
              <a:gd name="connsiteX1843" fmla="*/ 7720559 w 8206355"/>
              <a:gd name="connsiteY1843" fmla="*/ 2264499 h 6847802"/>
              <a:gd name="connsiteX1844" fmla="*/ 7489278 w 8206355"/>
              <a:gd name="connsiteY1844" fmla="*/ 2331728 h 6847802"/>
              <a:gd name="connsiteX1845" fmla="*/ 7257997 w 8206355"/>
              <a:gd name="connsiteY1845" fmla="*/ 2401504 h 6847802"/>
              <a:gd name="connsiteX1846" fmla="*/ 7026717 w 8206355"/>
              <a:gd name="connsiteY1846" fmla="*/ 2471280 h 6847802"/>
              <a:gd name="connsiteX1847" fmla="*/ 6797945 w 8206355"/>
              <a:gd name="connsiteY1847" fmla="*/ 2546659 h 6847802"/>
              <a:gd name="connsiteX1848" fmla="*/ 6569675 w 8206355"/>
              <a:gd name="connsiteY1848" fmla="*/ 2619491 h 6847802"/>
              <a:gd name="connsiteX1849" fmla="*/ 6280699 w 8206355"/>
              <a:gd name="connsiteY1849" fmla="*/ 2717279 h 6847802"/>
              <a:gd name="connsiteX1850" fmla="*/ 5991723 w 8206355"/>
              <a:gd name="connsiteY1850" fmla="*/ 2818123 h 6847802"/>
              <a:gd name="connsiteX1851" fmla="*/ 5705257 w 8206355"/>
              <a:gd name="connsiteY1851" fmla="*/ 2918458 h 6847802"/>
              <a:gd name="connsiteX1852" fmla="*/ 5418790 w 8206355"/>
              <a:gd name="connsiteY1852" fmla="*/ 3024905 h 6847802"/>
              <a:gd name="connsiteX1853" fmla="*/ 5424309 w 8206355"/>
              <a:gd name="connsiteY1853" fmla="*/ 3033054 h 6847802"/>
              <a:gd name="connsiteX1854" fmla="*/ 5424309 w 8206355"/>
              <a:gd name="connsiteY1854" fmla="*/ 3038656 h 6847802"/>
              <a:gd name="connsiteX1855" fmla="*/ 5415779 w 8206355"/>
              <a:gd name="connsiteY1855" fmla="*/ 3047314 h 6847802"/>
              <a:gd name="connsiteX1856" fmla="*/ 5410763 w 8206355"/>
              <a:gd name="connsiteY1856" fmla="*/ 3049861 h 6847802"/>
              <a:gd name="connsiteX1857" fmla="*/ 5391197 w 8206355"/>
              <a:gd name="connsiteY1857" fmla="*/ 3058519 h 6847802"/>
              <a:gd name="connsiteX1858" fmla="*/ 5327983 w 8206355"/>
              <a:gd name="connsiteY1858" fmla="*/ 3083476 h 6847802"/>
              <a:gd name="connsiteX1859" fmla="*/ 5261760 w 8206355"/>
              <a:gd name="connsiteY1859" fmla="*/ 3105885 h 6847802"/>
              <a:gd name="connsiteX1860" fmla="*/ 5193028 w 8206355"/>
              <a:gd name="connsiteY1860" fmla="*/ 3122693 h 6847802"/>
              <a:gd name="connsiteX1861" fmla="*/ 5159916 w 8206355"/>
              <a:gd name="connsiteY1861" fmla="*/ 3128295 h 6847802"/>
              <a:gd name="connsiteX1862" fmla="*/ 5126805 w 8206355"/>
              <a:gd name="connsiteY1862" fmla="*/ 3133898 h 6847802"/>
              <a:gd name="connsiteX1863" fmla="*/ 4774615 w 8206355"/>
              <a:gd name="connsiteY1863" fmla="*/ 3265301 h 6847802"/>
              <a:gd name="connsiteX1864" fmla="*/ 4904053 w 8206355"/>
              <a:gd name="connsiteY1864" fmla="*/ 3228630 h 6847802"/>
              <a:gd name="connsiteX1865" fmla="*/ 4912079 w 8206355"/>
              <a:gd name="connsiteY1865" fmla="*/ 3226083 h 6847802"/>
              <a:gd name="connsiteX1866" fmla="*/ 4923117 w 8206355"/>
              <a:gd name="connsiteY1866" fmla="*/ 3228630 h 6847802"/>
              <a:gd name="connsiteX1867" fmla="*/ 4934154 w 8206355"/>
              <a:gd name="connsiteY1867" fmla="*/ 3231686 h 6847802"/>
              <a:gd name="connsiteX1868" fmla="*/ 4942683 w 8206355"/>
              <a:gd name="connsiteY1868" fmla="*/ 3234742 h 6847802"/>
              <a:gd name="connsiteX1869" fmla="*/ 4948201 w 8206355"/>
              <a:gd name="connsiteY1869" fmla="*/ 3240344 h 6847802"/>
              <a:gd name="connsiteX1870" fmla="*/ 4948201 w 8206355"/>
              <a:gd name="connsiteY1870" fmla="*/ 3248493 h 6847802"/>
              <a:gd name="connsiteX1871" fmla="*/ 4948201 w 8206355"/>
              <a:gd name="connsiteY1871" fmla="*/ 3254096 h 6847802"/>
              <a:gd name="connsiteX1872" fmla="*/ 4942683 w 8206355"/>
              <a:gd name="connsiteY1872" fmla="*/ 3257152 h 6847802"/>
              <a:gd name="connsiteX1873" fmla="*/ 4936663 w 8206355"/>
              <a:gd name="connsiteY1873" fmla="*/ 3259698 h 6847802"/>
              <a:gd name="connsiteX1874" fmla="*/ 4334129 w 8206355"/>
              <a:gd name="connsiteY1874" fmla="*/ 3430318 h 6847802"/>
              <a:gd name="connsiteX1875" fmla="*/ 4323092 w 8206355"/>
              <a:gd name="connsiteY1875" fmla="*/ 3432865 h 6847802"/>
              <a:gd name="connsiteX1876" fmla="*/ 4312055 w 8206355"/>
              <a:gd name="connsiteY1876" fmla="*/ 3432865 h 6847802"/>
              <a:gd name="connsiteX1877" fmla="*/ 4303526 w 8206355"/>
              <a:gd name="connsiteY1877" fmla="*/ 3430318 h 6847802"/>
              <a:gd name="connsiteX1878" fmla="*/ 4292489 w 8206355"/>
              <a:gd name="connsiteY1878" fmla="*/ 3424716 h 6847802"/>
              <a:gd name="connsiteX1879" fmla="*/ 4287472 w 8206355"/>
              <a:gd name="connsiteY1879" fmla="*/ 3419113 h 6847802"/>
              <a:gd name="connsiteX1880" fmla="*/ 4287472 w 8206355"/>
              <a:gd name="connsiteY1880" fmla="*/ 3413511 h 6847802"/>
              <a:gd name="connsiteX1881" fmla="*/ 4287472 w 8206355"/>
              <a:gd name="connsiteY1881" fmla="*/ 3407909 h 6847802"/>
              <a:gd name="connsiteX1882" fmla="*/ 4292489 w 8206355"/>
              <a:gd name="connsiteY1882" fmla="*/ 3402306 h 6847802"/>
              <a:gd name="connsiteX1883" fmla="*/ 4298007 w 8206355"/>
              <a:gd name="connsiteY1883" fmla="*/ 3399759 h 6847802"/>
              <a:gd name="connsiteX1884" fmla="*/ 4604040 w 8206355"/>
              <a:gd name="connsiteY1884" fmla="*/ 3282108 h 6847802"/>
              <a:gd name="connsiteX1885" fmla="*/ 4878968 w 8206355"/>
              <a:gd name="connsiteY1885" fmla="*/ 3178717 h 6847802"/>
              <a:gd name="connsiteX1886" fmla="*/ 5019442 w 8206355"/>
              <a:gd name="connsiteY1886" fmla="*/ 3125749 h 6847802"/>
              <a:gd name="connsiteX1887" fmla="*/ 4994859 w 8206355"/>
              <a:gd name="connsiteY1887" fmla="*/ 3119637 h 6847802"/>
              <a:gd name="connsiteX1888" fmla="*/ 4983821 w 8206355"/>
              <a:gd name="connsiteY1888" fmla="*/ 3117090 h 6847802"/>
              <a:gd name="connsiteX1889" fmla="*/ 4975795 w 8206355"/>
              <a:gd name="connsiteY1889" fmla="*/ 3108941 h 6847802"/>
              <a:gd name="connsiteX1890" fmla="*/ 4904053 w 8206355"/>
              <a:gd name="connsiteY1890" fmla="*/ 3133898 h 6847802"/>
              <a:gd name="connsiteX1891" fmla="*/ 4810236 w 8206355"/>
              <a:gd name="connsiteY1891" fmla="*/ 3167512 h 6847802"/>
              <a:gd name="connsiteX1892" fmla="*/ 4556881 w 8206355"/>
              <a:gd name="connsiteY1892" fmla="*/ 3259698 h 6847802"/>
              <a:gd name="connsiteX1893" fmla="*/ 4303526 w 8206355"/>
              <a:gd name="connsiteY1893" fmla="*/ 3354431 h 6847802"/>
              <a:gd name="connsiteX1894" fmla="*/ 4050171 w 8206355"/>
              <a:gd name="connsiteY1894" fmla="*/ 3452728 h 6847802"/>
              <a:gd name="connsiteX1895" fmla="*/ 3794308 w 8206355"/>
              <a:gd name="connsiteY1895" fmla="*/ 3550516 h 6847802"/>
              <a:gd name="connsiteX1896" fmla="*/ 3285088 w 8206355"/>
              <a:gd name="connsiteY1896" fmla="*/ 3754751 h 6847802"/>
              <a:gd name="connsiteX1897" fmla="*/ 2778378 w 8206355"/>
              <a:gd name="connsiteY1897" fmla="*/ 3958477 h 6847802"/>
              <a:gd name="connsiteX1898" fmla="*/ 2767341 w 8206355"/>
              <a:gd name="connsiteY1898" fmla="*/ 3961533 h 6847802"/>
              <a:gd name="connsiteX1899" fmla="*/ 2753293 w 8206355"/>
              <a:gd name="connsiteY1899" fmla="*/ 3961533 h 6847802"/>
              <a:gd name="connsiteX1900" fmla="*/ 2739747 w 8206355"/>
              <a:gd name="connsiteY1900" fmla="*/ 3958477 h 6847802"/>
              <a:gd name="connsiteX1901" fmla="*/ 2728710 w 8206355"/>
              <a:gd name="connsiteY1901" fmla="*/ 3955930 h 6847802"/>
              <a:gd name="connsiteX1902" fmla="*/ 2720182 w 8206355"/>
              <a:gd name="connsiteY1902" fmla="*/ 3947272 h 6847802"/>
              <a:gd name="connsiteX1903" fmla="*/ 2717673 w 8206355"/>
              <a:gd name="connsiteY1903" fmla="*/ 3939123 h 6847802"/>
              <a:gd name="connsiteX1904" fmla="*/ 2717673 w 8206355"/>
              <a:gd name="connsiteY1904" fmla="*/ 3933011 h 6847802"/>
              <a:gd name="connsiteX1905" fmla="*/ 2726202 w 8206355"/>
              <a:gd name="connsiteY1905" fmla="*/ 3924862 h 6847802"/>
              <a:gd name="connsiteX1906" fmla="*/ 2731720 w 8206355"/>
              <a:gd name="connsiteY1906" fmla="*/ 3922315 h 6847802"/>
              <a:gd name="connsiteX1907" fmla="*/ 3147122 w 8206355"/>
              <a:gd name="connsiteY1907" fmla="*/ 3748639 h 6847802"/>
              <a:gd name="connsiteX1908" fmla="*/ 3224383 w 8206355"/>
              <a:gd name="connsiteY1908" fmla="*/ 3718081 h 6847802"/>
              <a:gd name="connsiteX1909" fmla="*/ 2772859 w 8206355"/>
              <a:gd name="connsiteY1909" fmla="*/ 3874440 h 6847802"/>
              <a:gd name="connsiteX1910" fmla="*/ 2761822 w 8206355"/>
              <a:gd name="connsiteY1910" fmla="*/ 3877496 h 6847802"/>
              <a:gd name="connsiteX1911" fmla="*/ 2750785 w 8206355"/>
              <a:gd name="connsiteY1911" fmla="*/ 3877496 h 6847802"/>
              <a:gd name="connsiteX1912" fmla="*/ 2739747 w 8206355"/>
              <a:gd name="connsiteY1912" fmla="*/ 3874440 h 6847802"/>
              <a:gd name="connsiteX1913" fmla="*/ 2731720 w 8206355"/>
              <a:gd name="connsiteY1913" fmla="*/ 3871893 h 6847802"/>
              <a:gd name="connsiteX1914" fmla="*/ 2723192 w 8206355"/>
              <a:gd name="connsiteY1914" fmla="*/ 3866291 h 6847802"/>
              <a:gd name="connsiteX1915" fmla="*/ 2720182 w 8206355"/>
              <a:gd name="connsiteY1915" fmla="*/ 3860688 h 6847802"/>
              <a:gd name="connsiteX1916" fmla="*/ 2723192 w 8206355"/>
              <a:gd name="connsiteY1916" fmla="*/ 3855086 h 6847802"/>
              <a:gd name="connsiteX1917" fmla="*/ 2728710 w 8206355"/>
              <a:gd name="connsiteY1917" fmla="*/ 3849484 h 6847802"/>
              <a:gd name="connsiteX1918" fmla="*/ 2734229 w 8206355"/>
              <a:gd name="connsiteY1918" fmla="*/ 3846937 h 6847802"/>
              <a:gd name="connsiteX1919" fmla="*/ 3028723 w 8206355"/>
              <a:gd name="connsiteY1919" fmla="*/ 3731832 h 6847802"/>
              <a:gd name="connsiteX1920" fmla="*/ 3582091 w 8206355"/>
              <a:gd name="connsiteY1920" fmla="*/ 3522504 h 6847802"/>
              <a:gd name="connsiteX1921" fmla="*/ 4135459 w 8206355"/>
              <a:gd name="connsiteY1921" fmla="*/ 3312667 h 6847802"/>
              <a:gd name="connsiteX1922" fmla="*/ 4688826 w 8206355"/>
              <a:gd name="connsiteY1922" fmla="*/ 3105885 h 6847802"/>
              <a:gd name="connsiteX1923" fmla="*/ 5245204 w 8206355"/>
              <a:gd name="connsiteY1923" fmla="*/ 2904706 h 6847802"/>
              <a:gd name="connsiteX1924" fmla="*/ 5270289 w 8206355"/>
              <a:gd name="connsiteY1924" fmla="*/ 2893502 h 6847802"/>
              <a:gd name="connsiteX1925" fmla="*/ 5294871 w 8206355"/>
              <a:gd name="connsiteY1925" fmla="*/ 2884843 h 6847802"/>
              <a:gd name="connsiteX1926" fmla="*/ 5509597 w 8206355"/>
              <a:gd name="connsiteY1926" fmla="*/ 2803862 h 6847802"/>
              <a:gd name="connsiteX1927" fmla="*/ 5837202 w 8206355"/>
              <a:gd name="connsiteY1927" fmla="*/ 2678062 h 6847802"/>
              <a:gd name="connsiteX1928" fmla="*/ 6165309 w 8206355"/>
              <a:gd name="connsiteY1928" fmla="*/ 2555317 h 6847802"/>
              <a:gd name="connsiteX1929" fmla="*/ 6443247 w 8206355"/>
              <a:gd name="connsiteY1929" fmla="*/ 2454473 h 6847802"/>
              <a:gd name="connsiteX1930" fmla="*/ 6723694 w 8206355"/>
              <a:gd name="connsiteY1930" fmla="*/ 2356685 h 6847802"/>
              <a:gd name="connsiteX1931" fmla="*/ 7007151 w 8206355"/>
              <a:gd name="connsiteY1931" fmla="*/ 2261443 h 6847802"/>
              <a:gd name="connsiteX1932" fmla="*/ 7288099 w 8206355"/>
              <a:gd name="connsiteY1932" fmla="*/ 2169257 h 6847802"/>
              <a:gd name="connsiteX1933" fmla="*/ 7277062 w 8206355"/>
              <a:gd name="connsiteY1933" fmla="*/ 2172313 h 6847802"/>
              <a:gd name="connsiteX1934" fmla="*/ 6883233 w 8206355"/>
              <a:gd name="connsiteY1934" fmla="*/ 2272648 h 6847802"/>
              <a:gd name="connsiteX1935" fmla="*/ 6520509 w 8206355"/>
              <a:gd name="connsiteY1935" fmla="*/ 2370436 h 6847802"/>
              <a:gd name="connsiteX1936" fmla="*/ 6156781 w 8206355"/>
              <a:gd name="connsiteY1936" fmla="*/ 2474336 h 6847802"/>
              <a:gd name="connsiteX1937" fmla="*/ 5603413 w 8206355"/>
              <a:gd name="connsiteY1937" fmla="*/ 2633242 h 6847802"/>
              <a:gd name="connsiteX1938" fmla="*/ 5245204 w 8206355"/>
              <a:gd name="connsiteY1938" fmla="*/ 2762099 h 6847802"/>
              <a:gd name="connsiteX1939" fmla="*/ 4482630 w 8206355"/>
              <a:gd name="connsiteY1939" fmla="*/ 3041712 h 6847802"/>
              <a:gd name="connsiteX1940" fmla="*/ 3722565 w 8206355"/>
              <a:gd name="connsiteY1940" fmla="*/ 3320816 h 6847802"/>
              <a:gd name="connsiteX1941" fmla="*/ 3711527 w 8206355"/>
              <a:gd name="connsiteY1941" fmla="*/ 3323872 h 6847802"/>
              <a:gd name="connsiteX1942" fmla="*/ 3700993 w 8206355"/>
              <a:gd name="connsiteY1942" fmla="*/ 3323872 h 6847802"/>
              <a:gd name="connsiteX1943" fmla="*/ 3689454 w 8206355"/>
              <a:gd name="connsiteY1943" fmla="*/ 3320816 h 6847802"/>
              <a:gd name="connsiteX1944" fmla="*/ 3681427 w 8206355"/>
              <a:gd name="connsiteY1944" fmla="*/ 3318269 h 6847802"/>
              <a:gd name="connsiteX1945" fmla="*/ 3672898 w 8206355"/>
              <a:gd name="connsiteY1945" fmla="*/ 3312667 h 6847802"/>
              <a:gd name="connsiteX1946" fmla="*/ 3670389 w 8206355"/>
              <a:gd name="connsiteY1946" fmla="*/ 3304518 h 6847802"/>
              <a:gd name="connsiteX1947" fmla="*/ 3672898 w 8206355"/>
              <a:gd name="connsiteY1947" fmla="*/ 3298915 h 6847802"/>
              <a:gd name="connsiteX1948" fmla="*/ 3678416 w 8206355"/>
              <a:gd name="connsiteY1948" fmla="*/ 3293313 h 6847802"/>
              <a:gd name="connsiteX1949" fmla="*/ 3684437 w 8206355"/>
              <a:gd name="connsiteY1949" fmla="*/ 3290257 h 6847802"/>
              <a:gd name="connsiteX1950" fmla="*/ 3967893 w 8206355"/>
              <a:gd name="connsiteY1950" fmla="*/ 3170059 h 6847802"/>
              <a:gd name="connsiteX1951" fmla="*/ 4284461 w 8206355"/>
              <a:gd name="connsiteY1951" fmla="*/ 3038656 h 6847802"/>
              <a:gd name="connsiteX1952" fmla="*/ 4273424 w 8206355"/>
              <a:gd name="connsiteY1952" fmla="*/ 3036109 h 6847802"/>
              <a:gd name="connsiteX1953" fmla="*/ 4264896 w 8206355"/>
              <a:gd name="connsiteY1953" fmla="*/ 3033054 h 6847802"/>
              <a:gd name="connsiteX1954" fmla="*/ 3620722 w 8206355"/>
              <a:gd name="connsiteY1954" fmla="*/ 3234742 h 6847802"/>
              <a:gd name="connsiteX1955" fmla="*/ 3119529 w 8206355"/>
              <a:gd name="connsiteY1955" fmla="*/ 3391101 h 6847802"/>
              <a:gd name="connsiteX1956" fmla="*/ 2621348 w 8206355"/>
              <a:gd name="connsiteY1956" fmla="*/ 3550516 h 6847802"/>
              <a:gd name="connsiteX1957" fmla="*/ 2610311 w 8206355"/>
              <a:gd name="connsiteY1957" fmla="*/ 3550516 h 6847802"/>
              <a:gd name="connsiteX1958" fmla="*/ 2599273 w 8206355"/>
              <a:gd name="connsiteY1958" fmla="*/ 3550516 h 6847802"/>
              <a:gd name="connsiteX1959" fmla="*/ 2588236 w 8206355"/>
              <a:gd name="connsiteY1959" fmla="*/ 3550516 h 6847802"/>
              <a:gd name="connsiteX1960" fmla="*/ 2579708 w 8206355"/>
              <a:gd name="connsiteY1960" fmla="*/ 3544914 h 6847802"/>
              <a:gd name="connsiteX1961" fmla="*/ 2574690 w 8206355"/>
              <a:gd name="connsiteY1961" fmla="*/ 3539311 h 6847802"/>
              <a:gd name="connsiteX1962" fmla="*/ 2571680 w 8206355"/>
              <a:gd name="connsiteY1962" fmla="*/ 3533709 h 6847802"/>
              <a:gd name="connsiteX1963" fmla="*/ 2574690 w 8206355"/>
              <a:gd name="connsiteY1963" fmla="*/ 3528107 h 6847802"/>
              <a:gd name="connsiteX1964" fmla="*/ 2579708 w 8206355"/>
              <a:gd name="connsiteY1964" fmla="*/ 3522504 h 6847802"/>
              <a:gd name="connsiteX1965" fmla="*/ 2585728 w 8206355"/>
              <a:gd name="connsiteY1965" fmla="*/ 3519958 h 6847802"/>
              <a:gd name="connsiteX1966" fmla="*/ 2899286 w 8206355"/>
              <a:gd name="connsiteY1966" fmla="*/ 3404853 h 6847802"/>
              <a:gd name="connsiteX1967" fmla="*/ 3037252 w 8206355"/>
              <a:gd name="connsiteY1967" fmla="*/ 3354431 h 6847802"/>
              <a:gd name="connsiteX1968" fmla="*/ 3155651 w 8206355"/>
              <a:gd name="connsiteY1968" fmla="*/ 3312667 h 6847802"/>
              <a:gd name="connsiteX1969" fmla="*/ 3155651 w 8206355"/>
              <a:gd name="connsiteY1969" fmla="*/ 3307064 h 6847802"/>
              <a:gd name="connsiteX1970" fmla="*/ 3161170 w 8206355"/>
              <a:gd name="connsiteY1970" fmla="*/ 3301462 h 6847802"/>
              <a:gd name="connsiteX1971" fmla="*/ 3166187 w 8206355"/>
              <a:gd name="connsiteY1971" fmla="*/ 3298915 h 6847802"/>
              <a:gd name="connsiteX1972" fmla="*/ 3414023 w 8206355"/>
              <a:gd name="connsiteY1972" fmla="*/ 3209276 h 6847802"/>
              <a:gd name="connsiteX1973" fmla="*/ 3042269 w 8206355"/>
              <a:gd name="connsiteY1973" fmla="*/ 3329474 h 6847802"/>
              <a:gd name="connsiteX1974" fmla="*/ 3034241 w 8206355"/>
              <a:gd name="connsiteY1974" fmla="*/ 3329474 h 6847802"/>
              <a:gd name="connsiteX1975" fmla="*/ 3023204 w 8206355"/>
              <a:gd name="connsiteY1975" fmla="*/ 3329474 h 6847802"/>
              <a:gd name="connsiteX1976" fmla="*/ 3015177 w 8206355"/>
              <a:gd name="connsiteY1976" fmla="*/ 3329474 h 6847802"/>
              <a:gd name="connsiteX1977" fmla="*/ 3006648 w 8206355"/>
              <a:gd name="connsiteY1977" fmla="*/ 3323872 h 6847802"/>
              <a:gd name="connsiteX1978" fmla="*/ 3004140 w 8206355"/>
              <a:gd name="connsiteY1978" fmla="*/ 3323872 h 6847802"/>
              <a:gd name="connsiteX1979" fmla="*/ 2775368 w 8206355"/>
              <a:gd name="connsiteY1979" fmla="*/ 3407909 h 6847802"/>
              <a:gd name="connsiteX1980" fmla="*/ 2472345 w 8206355"/>
              <a:gd name="connsiteY1980" fmla="*/ 3519958 h 6847802"/>
              <a:gd name="connsiteX1981" fmla="*/ 2461809 w 8206355"/>
              <a:gd name="connsiteY1981" fmla="*/ 3522504 h 6847802"/>
              <a:gd name="connsiteX1982" fmla="*/ 2453281 w 8206355"/>
              <a:gd name="connsiteY1982" fmla="*/ 3522504 h 6847802"/>
              <a:gd name="connsiteX1983" fmla="*/ 2442244 w 8206355"/>
              <a:gd name="connsiteY1983" fmla="*/ 3519958 h 6847802"/>
              <a:gd name="connsiteX1984" fmla="*/ 2434216 w 8206355"/>
              <a:gd name="connsiteY1984" fmla="*/ 3516902 h 6847802"/>
              <a:gd name="connsiteX1985" fmla="*/ 2428698 w 8206355"/>
              <a:gd name="connsiteY1985" fmla="*/ 3511299 h 6847802"/>
              <a:gd name="connsiteX1986" fmla="*/ 2425688 w 8206355"/>
              <a:gd name="connsiteY1986" fmla="*/ 3505697 h 6847802"/>
              <a:gd name="connsiteX1987" fmla="*/ 2425688 w 8206355"/>
              <a:gd name="connsiteY1987" fmla="*/ 3497038 h 6847802"/>
              <a:gd name="connsiteX1988" fmla="*/ 2431206 w 8206355"/>
              <a:gd name="connsiteY1988" fmla="*/ 3494492 h 6847802"/>
              <a:gd name="connsiteX1989" fmla="*/ 2436725 w 8206355"/>
              <a:gd name="connsiteY1989" fmla="*/ 3491945 h 6847802"/>
              <a:gd name="connsiteX1990" fmla="*/ 3301645 w 8206355"/>
              <a:gd name="connsiteY1990" fmla="*/ 3156307 h 6847802"/>
              <a:gd name="connsiteX1991" fmla="*/ 3634769 w 8206355"/>
              <a:gd name="connsiteY1991" fmla="*/ 3024905 h 6847802"/>
              <a:gd name="connsiteX1992" fmla="*/ 4094320 w 8206355"/>
              <a:gd name="connsiteY1992" fmla="*/ 2826272 h 6847802"/>
              <a:gd name="connsiteX1993" fmla="*/ 4325600 w 8206355"/>
              <a:gd name="connsiteY1993" fmla="*/ 2728484 h 6847802"/>
              <a:gd name="connsiteX1994" fmla="*/ 4554372 w 8206355"/>
              <a:gd name="connsiteY1994" fmla="*/ 2633242 h 6847802"/>
              <a:gd name="connsiteX1995" fmla="*/ 4504705 w 8206355"/>
              <a:gd name="connsiteY1995" fmla="*/ 2650050 h 6847802"/>
              <a:gd name="connsiteX1996" fmla="*/ 3882605 w 8206355"/>
              <a:gd name="connsiteY1996" fmla="*/ 2862943 h 6847802"/>
              <a:gd name="connsiteX1997" fmla="*/ 3260003 w 8206355"/>
              <a:gd name="connsiteY1997" fmla="*/ 3077873 h 6847802"/>
              <a:gd name="connsiteX1998" fmla="*/ 3246459 w 8206355"/>
              <a:gd name="connsiteY1998" fmla="*/ 3080929 h 6847802"/>
              <a:gd name="connsiteX1999" fmla="*/ 3232410 w 8206355"/>
              <a:gd name="connsiteY1999" fmla="*/ 3080929 h 6847802"/>
              <a:gd name="connsiteX2000" fmla="*/ 3221876 w 8206355"/>
              <a:gd name="connsiteY2000" fmla="*/ 3077873 h 6847802"/>
              <a:gd name="connsiteX2001" fmla="*/ 3210336 w 8206355"/>
              <a:gd name="connsiteY2001" fmla="*/ 3072271 h 6847802"/>
              <a:gd name="connsiteX2002" fmla="*/ 3205320 w 8206355"/>
              <a:gd name="connsiteY2002" fmla="*/ 3064122 h 6847802"/>
              <a:gd name="connsiteX2003" fmla="*/ 3202309 w 8206355"/>
              <a:gd name="connsiteY2003" fmla="*/ 3055463 h 6847802"/>
              <a:gd name="connsiteX2004" fmla="*/ 3205320 w 8206355"/>
              <a:gd name="connsiteY2004" fmla="*/ 3049861 h 6847802"/>
              <a:gd name="connsiteX2005" fmla="*/ 3210336 w 8206355"/>
              <a:gd name="connsiteY2005" fmla="*/ 3044258 h 6847802"/>
              <a:gd name="connsiteX2006" fmla="*/ 3215854 w 8206355"/>
              <a:gd name="connsiteY2006" fmla="*/ 3038656 h 6847802"/>
              <a:gd name="connsiteX2007" fmla="*/ 3551990 w 8206355"/>
              <a:gd name="connsiteY2007" fmla="*/ 2904706 h 6847802"/>
              <a:gd name="connsiteX2008" fmla="*/ 3984449 w 8206355"/>
              <a:gd name="connsiteY2008" fmla="*/ 2731540 h 6847802"/>
              <a:gd name="connsiteX2009" fmla="*/ 4419417 w 8206355"/>
              <a:gd name="connsiteY2009" fmla="*/ 2563466 h 6847802"/>
              <a:gd name="connsiteX2010" fmla="*/ 4391824 w 8206355"/>
              <a:gd name="connsiteY2010" fmla="*/ 2572125 h 6847802"/>
              <a:gd name="connsiteX2011" fmla="*/ 4116394 w 8206355"/>
              <a:gd name="connsiteY2011" fmla="*/ 2672459 h 6847802"/>
              <a:gd name="connsiteX2012" fmla="*/ 3841466 w 8206355"/>
              <a:gd name="connsiteY2012" fmla="*/ 2775850 h 6847802"/>
              <a:gd name="connsiteX2013" fmla="*/ 3563027 w 8206355"/>
              <a:gd name="connsiteY2013" fmla="*/ 2882297 h 6847802"/>
              <a:gd name="connsiteX2014" fmla="*/ 3287597 w 8206355"/>
              <a:gd name="connsiteY2014" fmla="*/ 2993836 h 6847802"/>
              <a:gd name="connsiteX2015" fmla="*/ 2731720 w 8206355"/>
              <a:gd name="connsiteY2015" fmla="*/ 3220481 h 6847802"/>
              <a:gd name="connsiteX2016" fmla="*/ 2180862 w 8206355"/>
              <a:gd name="connsiteY2016" fmla="*/ 3446616 h 6847802"/>
              <a:gd name="connsiteX2017" fmla="*/ 2166814 w 8206355"/>
              <a:gd name="connsiteY2017" fmla="*/ 3449672 h 6847802"/>
              <a:gd name="connsiteX2018" fmla="*/ 2155777 w 8206355"/>
              <a:gd name="connsiteY2018" fmla="*/ 3449672 h 6847802"/>
              <a:gd name="connsiteX2019" fmla="*/ 2142231 w 8206355"/>
              <a:gd name="connsiteY2019" fmla="*/ 3449672 h 6847802"/>
              <a:gd name="connsiteX2020" fmla="*/ 2131194 w 8206355"/>
              <a:gd name="connsiteY2020" fmla="*/ 3444070 h 6847802"/>
              <a:gd name="connsiteX2021" fmla="*/ 2125676 w 8206355"/>
              <a:gd name="connsiteY2021" fmla="*/ 3435921 h 6847802"/>
              <a:gd name="connsiteX2022" fmla="*/ 2122665 w 8206355"/>
              <a:gd name="connsiteY2022" fmla="*/ 3430318 h 6847802"/>
              <a:gd name="connsiteX2023" fmla="*/ 2122665 w 8206355"/>
              <a:gd name="connsiteY2023" fmla="*/ 3421660 h 6847802"/>
              <a:gd name="connsiteX2024" fmla="*/ 2131194 w 8206355"/>
              <a:gd name="connsiteY2024" fmla="*/ 3416058 h 6847802"/>
              <a:gd name="connsiteX2025" fmla="*/ 2136713 w 8206355"/>
              <a:gd name="connsiteY2025" fmla="*/ 3413511 h 6847802"/>
              <a:gd name="connsiteX2026" fmla="*/ 2563653 w 8206355"/>
              <a:gd name="connsiteY2026" fmla="*/ 3231686 h 6847802"/>
              <a:gd name="connsiteX2027" fmla="*/ 2855639 w 8206355"/>
              <a:gd name="connsiteY2027" fmla="*/ 3108941 h 6847802"/>
              <a:gd name="connsiteX2028" fmla="*/ 3147122 w 8206355"/>
              <a:gd name="connsiteY2028" fmla="*/ 2988743 h 6847802"/>
              <a:gd name="connsiteX2029" fmla="*/ 2830554 w 8206355"/>
              <a:gd name="connsiteY2029" fmla="*/ 3094681 h 6847802"/>
              <a:gd name="connsiteX2030" fmla="*/ 2819517 w 8206355"/>
              <a:gd name="connsiteY2030" fmla="*/ 3097736 h 6847802"/>
              <a:gd name="connsiteX2031" fmla="*/ 2808479 w 8206355"/>
              <a:gd name="connsiteY2031" fmla="*/ 3097736 h 6847802"/>
              <a:gd name="connsiteX2032" fmla="*/ 2794432 w 8206355"/>
              <a:gd name="connsiteY2032" fmla="*/ 3094681 h 6847802"/>
              <a:gd name="connsiteX2033" fmla="*/ 2786405 w 8206355"/>
              <a:gd name="connsiteY2033" fmla="*/ 3089078 h 6847802"/>
              <a:gd name="connsiteX2034" fmla="*/ 2780886 w 8206355"/>
              <a:gd name="connsiteY2034" fmla="*/ 3086022 h 6847802"/>
              <a:gd name="connsiteX2035" fmla="*/ 2778378 w 8206355"/>
              <a:gd name="connsiteY2035" fmla="*/ 3080929 h 6847802"/>
              <a:gd name="connsiteX2036" fmla="*/ 2571680 w 8206355"/>
              <a:gd name="connsiteY2036" fmla="*/ 3158854 h 6847802"/>
              <a:gd name="connsiteX2037" fmla="*/ 2560643 w 8206355"/>
              <a:gd name="connsiteY2037" fmla="*/ 3161910 h 6847802"/>
              <a:gd name="connsiteX2038" fmla="*/ 2547097 w 8206355"/>
              <a:gd name="connsiteY2038" fmla="*/ 3161910 h 6847802"/>
              <a:gd name="connsiteX2039" fmla="*/ 2536060 w 8206355"/>
              <a:gd name="connsiteY2039" fmla="*/ 3158854 h 6847802"/>
              <a:gd name="connsiteX2040" fmla="*/ 2525023 w 8206355"/>
              <a:gd name="connsiteY2040" fmla="*/ 3153252 h 6847802"/>
              <a:gd name="connsiteX2041" fmla="*/ 2516996 w 8206355"/>
              <a:gd name="connsiteY2041" fmla="*/ 3145103 h 6847802"/>
              <a:gd name="connsiteX2042" fmla="*/ 2513986 w 8206355"/>
              <a:gd name="connsiteY2042" fmla="*/ 3139500 h 6847802"/>
              <a:gd name="connsiteX2043" fmla="*/ 2516996 w 8206355"/>
              <a:gd name="connsiteY2043" fmla="*/ 3131351 h 6847802"/>
              <a:gd name="connsiteX2044" fmla="*/ 2525023 w 8206355"/>
              <a:gd name="connsiteY2044" fmla="*/ 3122693 h 6847802"/>
              <a:gd name="connsiteX2045" fmla="*/ 2530541 w 8206355"/>
              <a:gd name="connsiteY2045" fmla="*/ 3119637 h 6847802"/>
              <a:gd name="connsiteX2046" fmla="*/ 2863666 w 8206355"/>
              <a:gd name="connsiteY2046" fmla="*/ 2971936 h 6847802"/>
              <a:gd name="connsiteX2047" fmla="*/ 3172207 w 8206355"/>
              <a:gd name="connsiteY2047" fmla="*/ 2840533 h 6847802"/>
              <a:gd name="connsiteX2048" fmla="*/ 3480248 w 8206355"/>
              <a:gd name="connsiteY2048" fmla="*/ 2706074 h 6847802"/>
              <a:gd name="connsiteX2049" fmla="*/ 3788789 w 8206355"/>
              <a:gd name="connsiteY2049" fmla="*/ 2577727 h 6847802"/>
              <a:gd name="connsiteX2050" fmla="*/ 4097330 w 8206355"/>
              <a:gd name="connsiteY2050" fmla="*/ 2448871 h 6847802"/>
              <a:gd name="connsiteX2051" fmla="*/ 4408379 w 8206355"/>
              <a:gd name="connsiteY2051" fmla="*/ 2326126 h 6847802"/>
              <a:gd name="connsiteX2052" fmla="*/ 4721938 w 8206355"/>
              <a:gd name="connsiteY2052" fmla="*/ 2202872 h 6847802"/>
              <a:gd name="connsiteX2053" fmla="*/ 5033489 w 8206355"/>
              <a:gd name="connsiteY2053" fmla="*/ 2082674 h 6847802"/>
              <a:gd name="connsiteX2054" fmla="*/ 5347549 w 8206355"/>
              <a:gd name="connsiteY2054" fmla="*/ 1968078 h 6847802"/>
              <a:gd name="connsiteX2055" fmla="*/ 5556254 w 8206355"/>
              <a:gd name="connsiteY2055" fmla="*/ 1895246 h 6847802"/>
              <a:gd name="connsiteX2056" fmla="*/ 5762951 w 8206355"/>
              <a:gd name="connsiteY2056" fmla="*/ 1822924 h 6847802"/>
              <a:gd name="connsiteX2057" fmla="*/ 5462939 w 8206355"/>
              <a:gd name="connsiteY2057" fmla="*/ 1915109 h 6847802"/>
              <a:gd name="connsiteX2058" fmla="*/ 5162926 w 8206355"/>
              <a:gd name="connsiteY2058" fmla="*/ 2009842 h 6847802"/>
              <a:gd name="connsiteX2059" fmla="*/ 4862412 w 8206355"/>
              <a:gd name="connsiteY2059" fmla="*/ 2105084 h 6847802"/>
              <a:gd name="connsiteX2060" fmla="*/ 4562399 w 8206355"/>
              <a:gd name="connsiteY2060" fmla="*/ 2202872 h 6847802"/>
              <a:gd name="connsiteX2061" fmla="*/ 4262387 w 8206355"/>
              <a:gd name="connsiteY2061" fmla="*/ 2303716 h 6847802"/>
              <a:gd name="connsiteX2062" fmla="*/ 3964883 w 8206355"/>
              <a:gd name="connsiteY2062" fmla="*/ 2404051 h 6847802"/>
              <a:gd name="connsiteX2063" fmla="*/ 3370377 w 8206355"/>
              <a:gd name="connsiteY2063" fmla="*/ 2613888 h 6847802"/>
              <a:gd name="connsiteX2064" fmla="*/ 2668005 w 8206355"/>
              <a:gd name="connsiteY2064" fmla="*/ 2904706 h 6847802"/>
              <a:gd name="connsiteX2065" fmla="*/ 1968645 w 8206355"/>
              <a:gd name="connsiteY2065" fmla="*/ 3198071 h 6847802"/>
              <a:gd name="connsiteX2066" fmla="*/ 1955100 w 8206355"/>
              <a:gd name="connsiteY2066" fmla="*/ 3201127 h 6847802"/>
              <a:gd name="connsiteX2067" fmla="*/ 1941052 w 8206355"/>
              <a:gd name="connsiteY2067" fmla="*/ 3201127 h 6847802"/>
              <a:gd name="connsiteX2068" fmla="*/ 1930517 w 8206355"/>
              <a:gd name="connsiteY2068" fmla="*/ 3201127 h 6847802"/>
              <a:gd name="connsiteX2069" fmla="*/ 1918978 w 8206355"/>
              <a:gd name="connsiteY2069" fmla="*/ 3195525 h 6847802"/>
              <a:gd name="connsiteX2070" fmla="*/ 1910951 w 8206355"/>
              <a:gd name="connsiteY2070" fmla="*/ 3189922 h 6847802"/>
              <a:gd name="connsiteX2071" fmla="*/ 1907941 w 8206355"/>
              <a:gd name="connsiteY2071" fmla="*/ 3181264 h 6847802"/>
              <a:gd name="connsiteX2072" fmla="*/ 1910951 w 8206355"/>
              <a:gd name="connsiteY2072" fmla="*/ 3173115 h 6847802"/>
              <a:gd name="connsiteX2073" fmla="*/ 1918978 w 8206355"/>
              <a:gd name="connsiteY2073" fmla="*/ 3164457 h 6847802"/>
              <a:gd name="connsiteX2074" fmla="*/ 1924496 w 8206355"/>
              <a:gd name="connsiteY2074" fmla="*/ 3161910 h 6847802"/>
              <a:gd name="connsiteX2075" fmla="*/ 2301770 w 8206355"/>
              <a:gd name="connsiteY2075" fmla="*/ 2983141 h 6847802"/>
              <a:gd name="connsiteX2076" fmla="*/ 2648941 w 8206355"/>
              <a:gd name="connsiteY2076" fmla="*/ 2826272 h 6847802"/>
              <a:gd name="connsiteX2077" fmla="*/ 2995611 w 8206355"/>
              <a:gd name="connsiteY2077" fmla="*/ 2669913 h 6847802"/>
              <a:gd name="connsiteX2078" fmla="*/ 3345794 w 8206355"/>
              <a:gd name="connsiteY2078" fmla="*/ 2513044 h 6847802"/>
              <a:gd name="connsiteX2079" fmla="*/ 3694972 w 8206355"/>
              <a:gd name="connsiteY2079" fmla="*/ 2362287 h 6847802"/>
              <a:gd name="connsiteX2080" fmla="*/ 3306661 w 8206355"/>
              <a:gd name="connsiteY2080" fmla="*/ 2510498 h 6847802"/>
              <a:gd name="connsiteX2081" fmla="*/ 2918350 w 8206355"/>
              <a:gd name="connsiteY2081" fmla="*/ 2658708 h 6847802"/>
              <a:gd name="connsiteX2082" fmla="*/ 2533050 w 8206355"/>
              <a:gd name="connsiteY2082" fmla="*/ 2809465 h 6847802"/>
              <a:gd name="connsiteX2083" fmla="*/ 2147750 w 8206355"/>
              <a:gd name="connsiteY2083" fmla="*/ 2963278 h 6847802"/>
              <a:gd name="connsiteX2084" fmla="*/ 2133703 w 8206355"/>
              <a:gd name="connsiteY2084" fmla="*/ 2966333 h 6847802"/>
              <a:gd name="connsiteX2085" fmla="*/ 2122665 w 8206355"/>
              <a:gd name="connsiteY2085" fmla="*/ 2966333 h 6847802"/>
              <a:gd name="connsiteX2086" fmla="*/ 2112130 w 8206355"/>
              <a:gd name="connsiteY2086" fmla="*/ 2966333 h 6847802"/>
              <a:gd name="connsiteX2087" fmla="*/ 2101092 w 8206355"/>
              <a:gd name="connsiteY2087" fmla="*/ 2960222 h 6847802"/>
              <a:gd name="connsiteX2088" fmla="*/ 2092564 w 8206355"/>
              <a:gd name="connsiteY2088" fmla="*/ 2952073 h 6847802"/>
              <a:gd name="connsiteX2089" fmla="*/ 2092564 w 8206355"/>
              <a:gd name="connsiteY2089" fmla="*/ 2943924 h 6847802"/>
              <a:gd name="connsiteX2090" fmla="*/ 2092564 w 8206355"/>
              <a:gd name="connsiteY2090" fmla="*/ 2938321 h 6847802"/>
              <a:gd name="connsiteX2091" fmla="*/ 2101092 w 8206355"/>
              <a:gd name="connsiteY2091" fmla="*/ 2929663 h 6847802"/>
              <a:gd name="connsiteX2092" fmla="*/ 2106110 w 8206355"/>
              <a:gd name="connsiteY2092" fmla="*/ 2927116 h 6847802"/>
              <a:gd name="connsiteX2093" fmla="*/ 2464318 w 8206355"/>
              <a:gd name="connsiteY2093" fmla="*/ 2775850 h 6847802"/>
              <a:gd name="connsiteX2094" fmla="*/ 2791924 w 8206355"/>
              <a:gd name="connsiteY2094" fmla="*/ 2638845 h 6847802"/>
              <a:gd name="connsiteX2095" fmla="*/ 3122540 w 8206355"/>
              <a:gd name="connsiteY2095" fmla="*/ 2502349 h 6847802"/>
              <a:gd name="connsiteX2096" fmla="*/ 3453155 w 8206355"/>
              <a:gd name="connsiteY2096" fmla="*/ 2367890 h 6847802"/>
              <a:gd name="connsiteX2097" fmla="*/ 3783270 w 8206355"/>
              <a:gd name="connsiteY2097" fmla="*/ 2236487 h 6847802"/>
              <a:gd name="connsiteX2098" fmla="*/ 4116394 w 8206355"/>
              <a:gd name="connsiteY2098" fmla="*/ 2108140 h 6847802"/>
              <a:gd name="connsiteX2099" fmla="*/ 4447010 w 8206355"/>
              <a:gd name="connsiteY2099" fmla="*/ 1982339 h 6847802"/>
              <a:gd name="connsiteX2100" fmla="*/ 4782643 w 8206355"/>
              <a:gd name="connsiteY2100" fmla="*/ 1859085 h 6847802"/>
              <a:gd name="connsiteX2101" fmla="*/ 5116269 w 8206355"/>
              <a:gd name="connsiteY2101" fmla="*/ 1738887 h 6847802"/>
              <a:gd name="connsiteX2102" fmla="*/ 5215103 w 8206355"/>
              <a:gd name="connsiteY2102" fmla="*/ 1705782 h 6847802"/>
              <a:gd name="connsiteX2103" fmla="*/ 5099713 w 8206355"/>
              <a:gd name="connsiteY2103" fmla="*/ 1733285 h 6847802"/>
              <a:gd name="connsiteX2104" fmla="*/ 4901043 w 8206355"/>
              <a:gd name="connsiteY2104" fmla="*/ 1803060 h 6847802"/>
              <a:gd name="connsiteX2105" fmla="*/ 4604040 w 8206355"/>
              <a:gd name="connsiteY2105" fmla="*/ 1906961 h 6847802"/>
              <a:gd name="connsiteX2106" fmla="*/ 4132950 w 8206355"/>
              <a:gd name="connsiteY2106" fmla="*/ 2077072 h 6847802"/>
              <a:gd name="connsiteX2107" fmla="*/ 3667881 w 8206355"/>
              <a:gd name="connsiteY2107" fmla="*/ 2250748 h 6847802"/>
              <a:gd name="connsiteX2108" fmla="*/ 3199299 w 8206355"/>
              <a:gd name="connsiteY2108" fmla="*/ 2426970 h 6847802"/>
              <a:gd name="connsiteX2109" fmla="*/ 2734229 w 8206355"/>
              <a:gd name="connsiteY2109" fmla="*/ 2602683 h 6847802"/>
              <a:gd name="connsiteX2110" fmla="*/ 1977174 w 8206355"/>
              <a:gd name="connsiteY2110" fmla="*/ 2893502 h 6847802"/>
              <a:gd name="connsiteX2111" fmla="*/ 1966137 w 8206355"/>
              <a:gd name="connsiteY2111" fmla="*/ 2896557 h 6847802"/>
              <a:gd name="connsiteX2112" fmla="*/ 1955100 w 8206355"/>
              <a:gd name="connsiteY2112" fmla="*/ 2896557 h 6847802"/>
              <a:gd name="connsiteX2113" fmla="*/ 1944063 w 8206355"/>
              <a:gd name="connsiteY2113" fmla="*/ 2893502 h 6847802"/>
              <a:gd name="connsiteX2114" fmla="*/ 1933025 w 8206355"/>
              <a:gd name="connsiteY2114" fmla="*/ 2890446 h 6847802"/>
              <a:gd name="connsiteX2115" fmla="*/ 1927507 w 8206355"/>
              <a:gd name="connsiteY2115" fmla="*/ 2882297 h 6847802"/>
              <a:gd name="connsiteX2116" fmla="*/ 1924496 w 8206355"/>
              <a:gd name="connsiteY2116" fmla="*/ 2874148 h 6847802"/>
              <a:gd name="connsiteX2117" fmla="*/ 1927507 w 8206355"/>
              <a:gd name="connsiteY2117" fmla="*/ 2868036 h 6847802"/>
              <a:gd name="connsiteX2118" fmla="*/ 1935534 w 8206355"/>
              <a:gd name="connsiteY2118" fmla="*/ 2859887 h 6847802"/>
              <a:gd name="connsiteX2119" fmla="*/ 1938544 w 8206355"/>
              <a:gd name="connsiteY2119" fmla="*/ 2857340 h 6847802"/>
              <a:gd name="connsiteX2120" fmla="*/ 2269159 w 8206355"/>
              <a:gd name="connsiteY2120" fmla="*/ 2697925 h 6847802"/>
              <a:gd name="connsiteX2121" fmla="*/ 2505457 w 8206355"/>
              <a:gd name="connsiteY2121" fmla="*/ 2583329 h 6847802"/>
              <a:gd name="connsiteX2122" fmla="*/ 2742256 w 8206355"/>
              <a:gd name="connsiteY2122" fmla="*/ 2471280 h 6847802"/>
              <a:gd name="connsiteX2123" fmla="*/ 2401105 w 8206355"/>
              <a:gd name="connsiteY2123" fmla="*/ 2608286 h 6847802"/>
              <a:gd name="connsiteX2124" fmla="*/ 2351437 w 8206355"/>
              <a:gd name="connsiteY2124" fmla="*/ 2630696 h 6847802"/>
              <a:gd name="connsiteX2125" fmla="*/ 2299261 w 8206355"/>
              <a:gd name="connsiteY2125" fmla="*/ 2653105 h 6847802"/>
              <a:gd name="connsiteX2126" fmla="*/ 2290733 w 8206355"/>
              <a:gd name="connsiteY2126" fmla="*/ 2655652 h 6847802"/>
              <a:gd name="connsiteX2127" fmla="*/ 2279695 w 8206355"/>
              <a:gd name="connsiteY2127" fmla="*/ 2655652 h 6847802"/>
              <a:gd name="connsiteX2128" fmla="*/ 2015302 w 8206355"/>
              <a:gd name="connsiteY2128" fmla="*/ 2759043 h 6847802"/>
              <a:gd name="connsiteX2129" fmla="*/ 1676659 w 8206355"/>
              <a:gd name="connsiteY2129" fmla="*/ 2893502 h 6847802"/>
              <a:gd name="connsiteX2130" fmla="*/ 1666124 w 8206355"/>
              <a:gd name="connsiteY2130" fmla="*/ 2896557 h 6847802"/>
              <a:gd name="connsiteX2131" fmla="*/ 1655087 w 8206355"/>
              <a:gd name="connsiteY2131" fmla="*/ 2896557 h 6847802"/>
              <a:gd name="connsiteX2132" fmla="*/ 1643548 w 8206355"/>
              <a:gd name="connsiteY2132" fmla="*/ 2896557 h 6847802"/>
              <a:gd name="connsiteX2133" fmla="*/ 1635520 w 8206355"/>
              <a:gd name="connsiteY2133" fmla="*/ 2890446 h 6847802"/>
              <a:gd name="connsiteX2134" fmla="*/ 1626992 w 8206355"/>
              <a:gd name="connsiteY2134" fmla="*/ 2884843 h 6847802"/>
              <a:gd name="connsiteX2135" fmla="*/ 1626992 w 8206355"/>
              <a:gd name="connsiteY2135" fmla="*/ 2876694 h 6847802"/>
              <a:gd name="connsiteX2136" fmla="*/ 1630002 w 8206355"/>
              <a:gd name="connsiteY2136" fmla="*/ 2868036 h 6847802"/>
              <a:gd name="connsiteX2137" fmla="*/ 1635520 w 8206355"/>
              <a:gd name="connsiteY2137" fmla="*/ 2862943 h 6847802"/>
              <a:gd name="connsiteX2138" fmla="*/ 1641039 w 8206355"/>
              <a:gd name="connsiteY2138" fmla="*/ 2859887 h 6847802"/>
              <a:gd name="connsiteX2139" fmla="*/ 1988212 w 8206355"/>
              <a:gd name="connsiteY2139" fmla="*/ 2709130 h 6847802"/>
              <a:gd name="connsiteX2140" fmla="*/ 2315817 w 8206355"/>
              <a:gd name="connsiteY2140" fmla="*/ 2572125 h 6847802"/>
              <a:gd name="connsiteX2141" fmla="*/ 2519504 w 8206355"/>
              <a:gd name="connsiteY2141" fmla="*/ 2485541 h 6847802"/>
              <a:gd name="connsiteX2142" fmla="*/ 2519504 w 8206355"/>
              <a:gd name="connsiteY2142" fmla="*/ 2479939 h 6847802"/>
              <a:gd name="connsiteX2143" fmla="*/ 2525023 w 8206355"/>
              <a:gd name="connsiteY2143" fmla="*/ 2471280 h 6847802"/>
              <a:gd name="connsiteX2144" fmla="*/ 2533050 w 8206355"/>
              <a:gd name="connsiteY2144" fmla="*/ 2468734 h 6847802"/>
              <a:gd name="connsiteX2145" fmla="*/ 2621348 w 8206355"/>
              <a:gd name="connsiteY2145" fmla="*/ 2437666 h 6847802"/>
              <a:gd name="connsiteX2146" fmla="*/ 2703626 w 8206355"/>
              <a:gd name="connsiteY2146" fmla="*/ 2407107 h 6847802"/>
              <a:gd name="connsiteX2147" fmla="*/ 2761822 w 8206355"/>
              <a:gd name="connsiteY2147" fmla="*/ 2381641 h 6847802"/>
              <a:gd name="connsiteX2148" fmla="*/ 3182743 w 8206355"/>
              <a:gd name="connsiteY2148" fmla="*/ 2192176 h 6847802"/>
              <a:gd name="connsiteX2149" fmla="*/ 3604166 w 8206355"/>
              <a:gd name="connsiteY2149" fmla="*/ 2007296 h 6847802"/>
              <a:gd name="connsiteX2150" fmla="*/ 4031107 w 8206355"/>
              <a:gd name="connsiteY2150" fmla="*/ 1825470 h 6847802"/>
              <a:gd name="connsiteX2151" fmla="*/ 4457545 w 8206355"/>
              <a:gd name="connsiteY2151" fmla="*/ 1649248 h 6847802"/>
              <a:gd name="connsiteX2152" fmla="*/ 4408379 w 8206355"/>
              <a:gd name="connsiteY2152" fmla="*/ 1666055 h 6847802"/>
              <a:gd name="connsiteX2153" fmla="*/ 4083283 w 8206355"/>
              <a:gd name="connsiteY2153" fmla="*/ 1781160 h 6847802"/>
              <a:gd name="connsiteX2154" fmla="*/ 3758687 w 8206355"/>
              <a:gd name="connsiteY2154" fmla="*/ 1900849 h 6847802"/>
              <a:gd name="connsiteX2155" fmla="*/ 3436600 w 8206355"/>
              <a:gd name="connsiteY2155" fmla="*/ 2021047 h 6847802"/>
              <a:gd name="connsiteX2156" fmla="*/ 3111502 w 8206355"/>
              <a:gd name="connsiteY2156" fmla="*/ 2144301 h 6847802"/>
              <a:gd name="connsiteX2157" fmla="*/ 2789415 w 8206355"/>
              <a:gd name="connsiteY2157" fmla="*/ 2267555 h 6847802"/>
              <a:gd name="connsiteX2158" fmla="*/ 2467328 w 8206355"/>
              <a:gd name="connsiteY2158" fmla="*/ 2395902 h 6847802"/>
              <a:gd name="connsiteX2159" fmla="*/ 1825663 w 8206355"/>
              <a:gd name="connsiteY2159" fmla="*/ 2650050 h 6847802"/>
              <a:gd name="connsiteX2160" fmla="*/ 1814626 w 8206355"/>
              <a:gd name="connsiteY2160" fmla="*/ 2653105 h 6847802"/>
              <a:gd name="connsiteX2161" fmla="*/ 1806599 w 8206355"/>
              <a:gd name="connsiteY2161" fmla="*/ 2655652 h 6847802"/>
              <a:gd name="connsiteX2162" fmla="*/ 1795060 w 8206355"/>
              <a:gd name="connsiteY2162" fmla="*/ 2653105 h 6847802"/>
              <a:gd name="connsiteX2163" fmla="*/ 1787033 w 8206355"/>
              <a:gd name="connsiteY2163" fmla="*/ 2647503 h 6847802"/>
              <a:gd name="connsiteX2164" fmla="*/ 1781513 w 8206355"/>
              <a:gd name="connsiteY2164" fmla="*/ 2641901 h 6847802"/>
              <a:gd name="connsiteX2165" fmla="*/ 1781513 w 8206355"/>
              <a:gd name="connsiteY2165" fmla="*/ 2636298 h 6847802"/>
              <a:gd name="connsiteX2166" fmla="*/ 1781513 w 8206355"/>
              <a:gd name="connsiteY2166" fmla="*/ 2628149 h 6847802"/>
              <a:gd name="connsiteX2167" fmla="*/ 1790043 w 8206355"/>
              <a:gd name="connsiteY2167" fmla="*/ 2622037 h 6847802"/>
              <a:gd name="connsiteX2168" fmla="*/ 1795060 w 8206355"/>
              <a:gd name="connsiteY2168" fmla="*/ 2619491 h 6847802"/>
              <a:gd name="connsiteX2169" fmla="*/ 2125676 w 8206355"/>
              <a:gd name="connsiteY2169" fmla="*/ 2485541 h 6847802"/>
              <a:gd name="connsiteX2170" fmla="*/ 2764330 w 8206355"/>
              <a:gd name="connsiteY2170" fmla="*/ 2225282 h 6847802"/>
              <a:gd name="connsiteX2171" fmla="*/ 3405996 w 8206355"/>
              <a:gd name="connsiteY2171" fmla="*/ 1968078 h 6847802"/>
              <a:gd name="connsiteX2172" fmla="*/ 3728083 w 8206355"/>
              <a:gd name="connsiteY2172" fmla="*/ 1842278 h 6847802"/>
              <a:gd name="connsiteX2173" fmla="*/ 4050171 w 8206355"/>
              <a:gd name="connsiteY2173" fmla="*/ 1719533 h 6847802"/>
              <a:gd name="connsiteX2174" fmla="*/ 4372759 w 8206355"/>
              <a:gd name="connsiteY2174" fmla="*/ 1596279 h 6847802"/>
              <a:gd name="connsiteX2175" fmla="*/ 4697355 w 8206355"/>
              <a:gd name="connsiteY2175" fmla="*/ 1476591 h 6847802"/>
              <a:gd name="connsiteX2176" fmla="*/ 5102221 w 8206355"/>
              <a:gd name="connsiteY2176" fmla="*/ 1330927 h 6847802"/>
              <a:gd name="connsiteX2177" fmla="*/ 4691836 w 8206355"/>
              <a:gd name="connsiteY2177" fmla="*/ 1462839 h 6847802"/>
              <a:gd name="connsiteX2178" fmla="*/ 4278943 w 8206355"/>
              <a:gd name="connsiteY2178" fmla="*/ 1596279 h 6847802"/>
              <a:gd name="connsiteX2179" fmla="*/ 3868558 w 8206355"/>
              <a:gd name="connsiteY2179" fmla="*/ 1736341 h 6847802"/>
              <a:gd name="connsiteX2180" fmla="*/ 3458172 w 8206355"/>
              <a:gd name="connsiteY2180" fmla="*/ 1875893 h 6847802"/>
              <a:gd name="connsiteX2181" fmla="*/ 3268532 w 8206355"/>
              <a:gd name="connsiteY2181" fmla="*/ 1951271 h 6847802"/>
              <a:gd name="connsiteX2182" fmla="*/ 3004140 w 8206355"/>
              <a:gd name="connsiteY2182" fmla="*/ 2057718 h 6847802"/>
              <a:gd name="connsiteX2183" fmla="*/ 2995611 w 8206355"/>
              <a:gd name="connsiteY2183" fmla="*/ 2060264 h 6847802"/>
              <a:gd name="connsiteX2184" fmla="*/ 2984574 w 8206355"/>
              <a:gd name="connsiteY2184" fmla="*/ 2063320 h 6847802"/>
              <a:gd name="connsiteX2185" fmla="*/ 2976547 w 8206355"/>
              <a:gd name="connsiteY2185" fmla="*/ 2060264 h 6847802"/>
              <a:gd name="connsiteX2186" fmla="*/ 2968018 w 8206355"/>
              <a:gd name="connsiteY2186" fmla="*/ 2060264 h 6847802"/>
              <a:gd name="connsiteX2187" fmla="*/ 2963001 w 8206355"/>
              <a:gd name="connsiteY2187" fmla="*/ 2054662 h 6847802"/>
              <a:gd name="connsiteX2188" fmla="*/ 2959991 w 8206355"/>
              <a:gd name="connsiteY2188" fmla="*/ 2049569 h 6847802"/>
              <a:gd name="connsiteX2189" fmla="*/ 2510976 w 8206355"/>
              <a:gd name="connsiteY2189" fmla="*/ 2208474 h 6847802"/>
              <a:gd name="connsiteX2190" fmla="*/ 1883358 w 8206355"/>
              <a:gd name="connsiteY2190" fmla="*/ 2435119 h 6847802"/>
              <a:gd name="connsiteX2191" fmla="*/ 1872320 w 8206355"/>
              <a:gd name="connsiteY2191" fmla="*/ 2437666 h 6847802"/>
              <a:gd name="connsiteX2192" fmla="*/ 1864293 w 8206355"/>
              <a:gd name="connsiteY2192" fmla="*/ 2437666 h 6847802"/>
              <a:gd name="connsiteX2193" fmla="*/ 1855764 w 8206355"/>
              <a:gd name="connsiteY2193" fmla="*/ 2435119 h 6847802"/>
              <a:gd name="connsiteX2194" fmla="*/ 1847737 w 8206355"/>
              <a:gd name="connsiteY2194" fmla="*/ 2432063 h 6847802"/>
              <a:gd name="connsiteX2195" fmla="*/ 1841716 w 8206355"/>
              <a:gd name="connsiteY2195" fmla="*/ 2426970 h 6847802"/>
              <a:gd name="connsiteX2196" fmla="*/ 1841716 w 8206355"/>
              <a:gd name="connsiteY2196" fmla="*/ 2418312 h 6847802"/>
              <a:gd name="connsiteX2197" fmla="*/ 1844727 w 8206355"/>
              <a:gd name="connsiteY2197" fmla="*/ 2412709 h 6847802"/>
              <a:gd name="connsiteX2198" fmla="*/ 1850245 w 8206355"/>
              <a:gd name="connsiteY2198" fmla="*/ 2407107 h 6847802"/>
              <a:gd name="connsiteX2199" fmla="*/ 1855764 w 8206355"/>
              <a:gd name="connsiteY2199" fmla="*/ 2404051 h 6847802"/>
              <a:gd name="connsiteX2200" fmla="*/ 2183370 w 8206355"/>
              <a:gd name="connsiteY2200" fmla="*/ 2278250 h 6847802"/>
              <a:gd name="connsiteX2201" fmla="*/ 2513986 w 8206355"/>
              <a:gd name="connsiteY2201" fmla="*/ 2149903 h 6847802"/>
              <a:gd name="connsiteX2202" fmla="*/ 2844100 w 8206355"/>
              <a:gd name="connsiteY2202" fmla="*/ 2026649 h 6847802"/>
              <a:gd name="connsiteX2203" fmla="*/ 3177727 w 8206355"/>
              <a:gd name="connsiteY2203" fmla="*/ 1903905 h 6847802"/>
              <a:gd name="connsiteX2204" fmla="*/ 3507841 w 8206355"/>
              <a:gd name="connsiteY2204" fmla="*/ 1783707 h 6847802"/>
              <a:gd name="connsiteX2205" fmla="*/ 3775243 w 8206355"/>
              <a:gd name="connsiteY2205" fmla="*/ 1669111 h 6847802"/>
              <a:gd name="connsiteX2206" fmla="*/ 4042144 w 8206355"/>
              <a:gd name="connsiteY2206" fmla="*/ 1557062 h 6847802"/>
              <a:gd name="connsiteX2207" fmla="*/ 3521386 w 8206355"/>
              <a:gd name="connsiteY2207" fmla="*/ 1738887 h 6847802"/>
              <a:gd name="connsiteX2208" fmla="*/ 3006648 w 8206355"/>
              <a:gd name="connsiteY2208" fmla="*/ 1923768 h 6847802"/>
              <a:gd name="connsiteX2209" fmla="*/ 2488901 w 8206355"/>
              <a:gd name="connsiteY2209" fmla="*/ 2110686 h 6847802"/>
              <a:gd name="connsiteX2210" fmla="*/ 1977174 w 8206355"/>
              <a:gd name="connsiteY2210" fmla="*/ 2303716 h 6847802"/>
              <a:gd name="connsiteX2211" fmla="*/ 1966137 w 8206355"/>
              <a:gd name="connsiteY2211" fmla="*/ 2306263 h 6847802"/>
              <a:gd name="connsiteX2212" fmla="*/ 1955100 w 8206355"/>
              <a:gd name="connsiteY2212" fmla="*/ 2306263 h 6847802"/>
              <a:gd name="connsiteX2213" fmla="*/ 1944063 w 8206355"/>
              <a:gd name="connsiteY2213" fmla="*/ 2303716 h 6847802"/>
              <a:gd name="connsiteX2214" fmla="*/ 1935534 w 8206355"/>
              <a:gd name="connsiteY2214" fmla="*/ 2298114 h 6847802"/>
              <a:gd name="connsiteX2215" fmla="*/ 1930517 w 8206355"/>
              <a:gd name="connsiteY2215" fmla="*/ 2292511 h 6847802"/>
              <a:gd name="connsiteX2216" fmla="*/ 1930517 w 8206355"/>
              <a:gd name="connsiteY2216" fmla="*/ 2284362 h 6847802"/>
              <a:gd name="connsiteX2217" fmla="*/ 1933025 w 8206355"/>
              <a:gd name="connsiteY2217" fmla="*/ 2278250 h 6847802"/>
              <a:gd name="connsiteX2218" fmla="*/ 1938544 w 8206355"/>
              <a:gd name="connsiteY2218" fmla="*/ 2272648 h 6847802"/>
              <a:gd name="connsiteX2219" fmla="*/ 1944063 w 8206355"/>
              <a:gd name="connsiteY2219" fmla="*/ 2270101 h 6847802"/>
              <a:gd name="connsiteX2220" fmla="*/ 2277187 w 8206355"/>
              <a:gd name="connsiteY2220" fmla="*/ 2121891 h 6847802"/>
              <a:gd name="connsiteX2221" fmla="*/ 2783896 w 8206355"/>
              <a:gd name="connsiteY2221" fmla="*/ 1898302 h 6847802"/>
              <a:gd name="connsiteX2222" fmla="*/ 3293115 w 8206355"/>
              <a:gd name="connsiteY2222" fmla="*/ 1682863 h 6847802"/>
              <a:gd name="connsiteX2223" fmla="*/ 3805345 w 8206355"/>
              <a:gd name="connsiteY2223" fmla="*/ 1473535 h 6847802"/>
              <a:gd name="connsiteX2224" fmla="*/ 4064218 w 8206355"/>
              <a:gd name="connsiteY2224" fmla="*/ 1370653 h 6847802"/>
              <a:gd name="connsiteX2225" fmla="*/ 4263652 w 8206355"/>
              <a:gd name="connsiteY2225" fmla="*/ 1290065 h 6847802"/>
              <a:gd name="connsiteX2226" fmla="*/ 4287472 w 8206355"/>
              <a:gd name="connsiteY2226" fmla="*/ 1281014 h 6847802"/>
              <a:gd name="connsiteX2227" fmla="*/ 4320082 w 8206355"/>
              <a:gd name="connsiteY2227" fmla="*/ 1267263 h 6847802"/>
              <a:gd name="connsiteX2228" fmla="*/ 4263652 w 8206355"/>
              <a:gd name="connsiteY2228" fmla="*/ 1290065 h 6847802"/>
              <a:gd name="connsiteX2229" fmla="*/ 3846484 w 8206355"/>
              <a:gd name="connsiteY2229" fmla="*/ 1448578 h 6847802"/>
              <a:gd name="connsiteX2230" fmla="*/ 3405996 w 8206355"/>
              <a:gd name="connsiteY2230" fmla="*/ 1621744 h 6847802"/>
              <a:gd name="connsiteX2231" fmla="*/ 2971028 w 8206355"/>
              <a:gd name="connsiteY2231" fmla="*/ 1800514 h 6847802"/>
              <a:gd name="connsiteX2232" fmla="*/ 2536060 w 8206355"/>
              <a:gd name="connsiteY2232" fmla="*/ 1982339 h 6847802"/>
              <a:gd name="connsiteX2233" fmla="*/ 2494420 w 8206355"/>
              <a:gd name="connsiteY2233" fmla="*/ 1999147 h 6847802"/>
              <a:gd name="connsiteX2234" fmla="*/ 2450772 w 8206355"/>
              <a:gd name="connsiteY2234" fmla="*/ 2018500 h 6847802"/>
              <a:gd name="connsiteX2235" fmla="*/ 2007276 w 8206355"/>
              <a:gd name="connsiteY2235" fmla="*/ 2211530 h 6847802"/>
              <a:gd name="connsiteX2236" fmla="*/ 1563778 w 8206355"/>
              <a:gd name="connsiteY2236" fmla="*/ 2407107 h 6847802"/>
              <a:gd name="connsiteX2237" fmla="*/ 1120783 w 8206355"/>
              <a:gd name="connsiteY2237" fmla="*/ 2608286 h 6847802"/>
              <a:gd name="connsiteX2238" fmla="*/ 680297 w 8206355"/>
              <a:gd name="connsiteY2238" fmla="*/ 2809465 h 6847802"/>
              <a:gd name="connsiteX2239" fmla="*/ 669259 w 8206355"/>
              <a:gd name="connsiteY2239" fmla="*/ 2812521 h 6847802"/>
              <a:gd name="connsiteX2240" fmla="*/ 655212 w 8206355"/>
              <a:gd name="connsiteY2240" fmla="*/ 2815067 h 6847802"/>
              <a:gd name="connsiteX2241" fmla="*/ 644175 w 8206355"/>
              <a:gd name="connsiteY2241" fmla="*/ 2812521 h 6847802"/>
              <a:gd name="connsiteX2242" fmla="*/ 636148 w 8206355"/>
              <a:gd name="connsiteY2242" fmla="*/ 2806918 h 6847802"/>
              <a:gd name="connsiteX2243" fmla="*/ 630629 w 8206355"/>
              <a:gd name="connsiteY2243" fmla="*/ 2798260 h 6847802"/>
              <a:gd name="connsiteX2244" fmla="*/ 627619 w 8206355"/>
              <a:gd name="connsiteY2244" fmla="*/ 2790111 h 6847802"/>
              <a:gd name="connsiteX2245" fmla="*/ 630629 w 8206355"/>
              <a:gd name="connsiteY2245" fmla="*/ 2781453 h 6847802"/>
              <a:gd name="connsiteX2246" fmla="*/ 639158 w 8206355"/>
              <a:gd name="connsiteY2246" fmla="*/ 2775850 h 6847802"/>
              <a:gd name="connsiteX2247" fmla="*/ 644175 w 8206355"/>
              <a:gd name="connsiteY2247" fmla="*/ 2770757 h 6847802"/>
              <a:gd name="connsiteX2248" fmla="*/ 1109746 w 8206355"/>
              <a:gd name="connsiteY2248" fmla="*/ 2557864 h 6847802"/>
              <a:gd name="connsiteX2249" fmla="*/ 1266776 w 8206355"/>
              <a:gd name="connsiteY2249" fmla="*/ 2488088 h 6847802"/>
              <a:gd name="connsiteX2250" fmla="*/ 1407250 w 8206355"/>
              <a:gd name="connsiteY2250" fmla="*/ 2426970 h 6847802"/>
              <a:gd name="connsiteX2251" fmla="*/ 1762450 w 8206355"/>
              <a:gd name="connsiteY2251" fmla="*/ 2264499 h 6847802"/>
              <a:gd name="connsiteX2252" fmla="*/ 1616456 w 8206355"/>
              <a:gd name="connsiteY2252" fmla="*/ 2328673 h 6847802"/>
              <a:gd name="connsiteX2253" fmla="*/ 1602409 w 8206355"/>
              <a:gd name="connsiteY2253" fmla="*/ 2331728 h 6847802"/>
              <a:gd name="connsiteX2254" fmla="*/ 1591874 w 8206355"/>
              <a:gd name="connsiteY2254" fmla="*/ 2331728 h 6847802"/>
              <a:gd name="connsiteX2255" fmla="*/ 1577826 w 8206355"/>
              <a:gd name="connsiteY2255" fmla="*/ 2328673 h 6847802"/>
              <a:gd name="connsiteX2256" fmla="*/ 1569297 w 8206355"/>
              <a:gd name="connsiteY2256" fmla="*/ 2323070 h 6847802"/>
              <a:gd name="connsiteX2257" fmla="*/ 1563778 w 8206355"/>
              <a:gd name="connsiteY2257" fmla="*/ 2314921 h 6847802"/>
              <a:gd name="connsiteX2258" fmla="*/ 1561271 w 8206355"/>
              <a:gd name="connsiteY2258" fmla="*/ 2309319 h 6847802"/>
              <a:gd name="connsiteX2259" fmla="*/ 1563778 w 8206355"/>
              <a:gd name="connsiteY2259" fmla="*/ 2301170 h 6847802"/>
              <a:gd name="connsiteX2260" fmla="*/ 1572307 w 8206355"/>
              <a:gd name="connsiteY2260" fmla="*/ 2292511 h 6847802"/>
              <a:gd name="connsiteX2261" fmla="*/ 1575317 w 8206355"/>
              <a:gd name="connsiteY2261" fmla="*/ 2292511 h 6847802"/>
              <a:gd name="connsiteX2262" fmla="*/ 1877838 w 8206355"/>
              <a:gd name="connsiteY2262" fmla="*/ 2133096 h 6847802"/>
              <a:gd name="connsiteX2263" fmla="*/ 1957608 w 8206355"/>
              <a:gd name="connsiteY2263" fmla="*/ 2093879 h 6847802"/>
              <a:gd name="connsiteX2264" fmla="*/ 1764957 w 8206355"/>
              <a:gd name="connsiteY2264" fmla="*/ 2172313 h 6847802"/>
              <a:gd name="connsiteX2265" fmla="*/ 1753921 w 8206355"/>
              <a:gd name="connsiteY2265" fmla="*/ 2175369 h 6847802"/>
              <a:gd name="connsiteX2266" fmla="*/ 1742883 w 8206355"/>
              <a:gd name="connsiteY2266" fmla="*/ 2175369 h 6847802"/>
              <a:gd name="connsiteX2267" fmla="*/ 1731846 w 8206355"/>
              <a:gd name="connsiteY2267" fmla="*/ 2172313 h 6847802"/>
              <a:gd name="connsiteX2268" fmla="*/ 1723819 w 8206355"/>
              <a:gd name="connsiteY2268" fmla="*/ 2166711 h 6847802"/>
              <a:gd name="connsiteX2269" fmla="*/ 1717798 w 8206355"/>
              <a:gd name="connsiteY2269" fmla="*/ 2161108 h 6847802"/>
              <a:gd name="connsiteX2270" fmla="*/ 1717798 w 8206355"/>
              <a:gd name="connsiteY2270" fmla="*/ 2152450 h 6847802"/>
              <a:gd name="connsiteX2271" fmla="*/ 1720808 w 8206355"/>
              <a:gd name="connsiteY2271" fmla="*/ 2144301 h 6847802"/>
              <a:gd name="connsiteX2272" fmla="*/ 1726328 w 8206355"/>
              <a:gd name="connsiteY2272" fmla="*/ 2138698 h 6847802"/>
              <a:gd name="connsiteX2273" fmla="*/ 1734354 w 8206355"/>
              <a:gd name="connsiteY2273" fmla="*/ 2135643 h 6847802"/>
              <a:gd name="connsiteX2274" fmla="*/ 2079018 w 8206355"/>
              <a:gd name="connsiteY2274" fmla="*/ 1990488 h 6847802"/>
              <a:gd name="connsiteX2275" fmla="*/ 2425688 w 8206355"/>
              <a:gd name="connsiteY2275" fmla="*/ 1847880 h 6847802"/>
              <a:gd name="connsiteX2276" fmla="*/ 2651450 w 8206355"/>
              <a:gd name="connsiteY2276" fmla="*/ 1755695 h 6847802"/>
              <a:gd name="connsiteX2277" fmla="*/ 2874703 w 8206355"/>
              <a:gd name="connsiteY2277" fmla="*/ 1666055 h 6847802"/>
              <a:gd name="connsiteX2278" fmla="*/ 3163678 w 8206355"/>
              <a:gd name="connsiteY2278" fmla="*/ 1543311 h 6847802"/>
              <a:gd name="connsiteX2279" fmla="*/ 3458172 w 8206355"/>
              <a:gd name="connsiteY2279" fmla="*/ 1426168 h 6847802"/>
              <a:gd name="connsiteX2280" fmla="*/ 3755677 w 8206355"/>
              <a:gd name="connsiteY2280" fmla="*/ 1309026 h 6847802"/>
              <a:gd name="connsiteX2281" fmla="*/ 4050171 w 8206355"/>
              <a:gd name="connsiteY2281" fmla="*/ 1196977 h 6847802"/>
              <a:gd name="connsiteX2282" fmla="*/ 4223757 w 8206355"/>
              <a:gd name="connsiteY2282" fmla="*/ 1129748 h 6847802"/>
              <a:gd name="connsiteX2283" fmla="*/ 4419417 w 8206355"/>
              <a:gd name="connsiteY2283" fmla="*/ 1054369 h 6847802"/>
              <a:gd name="connsiteX2284" fmla="*/ 4688826 w 8206355"/>
              <a:gd name="connsiteY2284" fmla="*/ 956581 h 6847802"/>
              <a:gd name="connsiteX2285" fmla="*/ 4961747 w 8206355"/>
              <a:gd name="connsiteY2285" fmla="*/ 858793 h 6847802"/>
              <a:gd name="connsiteX2286" fmla="*/ 5231658 w 8206355"/>
              <a:gd name="connsiteY2286" fmla="*/ 764061 h 6847802"/>
              <a:gd name="connsiteX2287" fmla="*/ 5504579 w 8206355"/>
              <a:gd name="connsiteY2287" fmla="*/ 671365 h 6847802"/>
              <a:gd name="connsiteX2288" fmla="*/ 5776999 w 8206355"/>
              <a:gd name="connsiteY2288" fmla="*/ 582235 h 6847802"/>
              <a:gd name="connsiteX2289" fmla="*/ 6049419 w 8206355"/>
              <a:gd name="connsiteY2289" fmla="*/ 492596 h 6847802"/>
              <a:gd name="connsiteX2290" fmla="*/ 6324848 w 8206355"/>
              <a:gd name="connsiteY2290" fmla="*/ 408559 h 6847802"/>
              <a:gd name="connsiteX2291" fmla="*/ 6599776 w 8206355"/>
              <a:gd name="connsiteY2291" fmla="*/ 325032 h 6847802"/>
              <a:gd name="connsiteX2292" fmla="*/ 6536563 w 8206355"/>
              <a:gd name="connsiteY2292" fmla="*/ 341839 h 6847802"/>
              <a:gd name="connsiteX2293" fmla="*/ 6313811 w 8206355"/>
              <a:gd name="connsiteY2293" fmla="*/ 400410 h 6847802"/>
              <a:gd name="connsiteX2294" fmla="*/ 6090557 w 8206355"/>
              <a:gd name="connsiteY2294" fmla="*/ 462037 h 6847802"/>
              <a:gd name="connsiteX2295" fmla="*/ 5870314 w 8206355"/>
              <a:gd name="connsiteY2295" fmla="*/ 523664 h 6847802"/>
              <a:gd name="connsiteX2296" fmla="*/ 5647562 w 8206355"/>
              <a:gd name="connsiteY2296" fmla="*/ 584782 h 6847802"/>
              <a:gd name="connsiteX2297" fmla="*/ 5207075 w 8206355"/>
              <a:gd name="connsiteY2297" fmla="*/ 718732 h 6847802"/>
              <a:gd name="connsiteX2298" fmla="*/ 4766087 w 8206355"/>
              <a:gd name="connsiteY2298" fmla="*/ 856246 h 6847802"/>
              <a:gd name="connsiteX2299" fmla="*/ 4328610 w 8206355"/>
              <a:gd name="connsiteY2299" fmla="*/ 998854 h 6847802"/>
              <a:gd name="connsiteX2300" fmla="*/ 3893140 w 8206355"/>
              <a:gd name="connsiteY2300" fmla="*/ 1146555 h 6847802"/>
              <a:gd name="connsiteX2301" fmla="*/ 3458172 w 8206355"/>
              <a:gd name="connsiteY2301" fmla="*/ 1300368 h 6847802"/>
              <a:gd name="connsiteX2302" fmla="*/ 3025713 w 8206355"/>
              <a:gd name="connsiteY2302" fmla="*/ 1456727 h 6847802"/>
              <a:gd name="connsiteX2303" fmla="*/ 2786405 w 8206355"/>
              <a:gd name="connsiteY2303" fmla="*/ 1546367 h 6847802"/>
              <a:gd name="connsiteX2304" fmla="*/ 2618338 w 8206355"/>
              <a:gd name="connsiteY2304" fmla="*/ 1615633 h 6847802"/>
              <a:gd name="connsiteX2305" fmla="*/ 2428698 w 8206355"/>
              <a:gd name="connsiteY2305" fmla="*/ 1697123 h 6847802"/>
              <a:gd name="connsiteX2306" fmla="*/ 2263140 w 8206355"/>
              <a:gd name="connsiteY2306" fmla="*/ 1766899 h 6847802"/>
              <a:gd name="connsiteX2307" fmla="*/ 1935534 w 8206355"/>
              <a:gd name="connsiteY2307" fmla="*/ 1909507 h 6847802"/>
              <a:gd name="connsiteX2308" fmla="*/ 1770477 w 8206355"/>
              <a:gd name="connsiteY2308" fmla="*/ 1979283 h 6847802"/>
              <a:gd name="connsiteX2309" fmla="*/ 1605420 w 8206355"/>
              <a:gd name="connsiteY2309" fmla="*/ 2046513 h 6847802"/>
              <a:gd name="connsiteX2310" fmla="*/ 1439860 w 8206355"/>
              <a:gd name="connsiteY2310" fmla="*/ 2110686 h 6847802"/>
              <a:gd name="connsiteX2311" fmla="*/ 1271793 w 8206355"/>
              <a:gd name="connsiteY2311" fmla="*/ 2172313 h 6847802"/>
              <a:gd name="connsiteX2312" fmla="*/ 1104227 w 8206355"/>
              <a:gd name="connsiteY2312" fmla="*/ 2227828 h 6847802"/>
              <a:gd name="connsiteX2313" fmla="*/ 933150 w 8206355"/>
              <a:gd name="connsiteY2313" fmla="*/ 2281306 h 6847802"/>
              <a:gd name="connsiteX2314" fmla="*/ 922614 w 8206355"/>
              <a:gd name="connsiteY2314" fmla="*/ 2281306 h 6847802"/>
              <a:gd name="connsiteX2315" fmla="*/ 914086 w 8206355"/>
              <a:gd name="connsiteY2315" fmla="*/ 2281306 h 6847802"/>
              <a:gd name="connsiteX2316" fmla="*/ 906058 w 8206355"/>
              <a:gd name="connsiteY2316" fmla="*/ 2278250 h 6847802"/>
              <a:gd name="connsiteX2317" fmla="*/ 900540 w 8206355"/>
              <a:gd name="connsiteY2317" fmla="*/ 2272648 h 6847802"/>
              <a:gd name="connsiteX2318" fmla="*/ 895021 w 8206355"/>
              <a:gd name="connsiteY2318" fmla="*/ 2267555 h 6847802"/>
              <a:gd name="connsiteX2319" fmla="*/ 895021 w 8206355"/>
              <a:gd name="connsiteY2319" fmla="*/ 2258897 h 6847802"/>
              <a:gd name="connsiteX2320" fmla="*/ 897530 w 8206355"/>
              <a:gd name="connsiteY2320" fmla="*/ 2253294 h 6847802"/>
              <a:gd name="connsiteX2321" fmla="*/ 906058 w 8206355"/>
              <a:gd name="connsiteY2321" fmla="*/ 2247692 h 6847802"/>
              <a:gd name="connsiteX2322" fmla="*/ 1079644 w 8206355"/>
              <a:gd name="connsiteY2322" fmla="*/ 2152450 h 6847802"/>
              <a:gd name="connsiteX2323" fmla="*/ 1252728 w 8206355"/>
              <a:gd name="connsiteY2323" fmla="*/ 2063320 h 6847802"/>
              <a:gd name="connsiteX2324" fmla="*/ 1412267 w 8206355"/>
              <a:gd name="connsiteY2324" fmla="*/ 1979283 h 6847802"/>
              <a:gd name="connsiteX2325" fmla="*/ 1572307 w 8206355"/>
              <a:gd name="connsiteY2325" fmla="*/ 1898302 h 6847802"/>
              <a:gd name="connsiteX2326" fmla="*/ 1894395 w 8206355"/>
              <a:gd name="connsiteY2326" fmla="*/ 1741434 h 6847802"/>
              <a:gd name="connsiteX2327" fmla="*/ 2219492 w 8206355"/>
              <a:gd name="connsiteY2327" fmla="*/ 1590677 h 6847802"/>
              <a:gd name="connsiteX2328" fmla="*/ 2547097 w 8206355"/>
              <a:gd name="connsiteY2328" fmla="*/ 1442976 h 6847802"/>
              <a:gd name="connsiteX2329" fmla="*/ 2478365 w 8206355"/>
              <a:gd name="connsiteY2329" fmla="*/ 1468442 h 6847802"/>
              <a:gd name="connsiteX2330" fmla="*/ 2469837 w 8206355"/>
              <a:gd name="connsiteY2330" fmla="*/ 1470988 h 6847802"/>
              <a:gd name="connsiteX2331" fmla="*/ 2458800 w 8206355"/>
              <a:gd name="connsiteY2331" fmla="*/ 1470988 h 6847802"/>
              <a:gd name="connsiteX2332" fmla="*/ 2450772 w 8206355"/>
              <a:gd name="connsiteY2332" fmla="*/ 1468442 h 6847802"/>
              <a:gd name="connsiteX2333" fmla="*/ 2442244 w 8206355"/>
              <a:gd name="connsiteY2333" fmla="*/ 1462839 h 6847802"/>
              <a:gd name="connsiteX2334" fmla="*/ 2439735 w 8206355"/>
              <a:gd name="connsiteY2334" fmla="*/ 1456727 h 6847802"/>
              <a:gd name="connsiteX2335" fmla="*/ 2439735 w 8206355"/>
              <a:gd name="connsiteY2335" fmla="*/ 1448578 h 6847802"/>
              <a:gd name="connsiteX2336" fmla="*/ 2442244 w 8206355"/>
              <a:gd name="connsiteY2336" fmla="*/ 1442976 h 6847802"/>
              <a:gd name="connsiteX2337" fmla="*/ 2447762 w 8206355"/>
              <a:gd name="connsiteY2337" fmla="*/ 1437883 h 6847802"/>
              <a:gd name="connsiteX2338" fmla="*/ 2453281 w 8206355"/>
              <a:gd name="connsiteY2338" fmla="*/ 1434827 h 6847802"/>
              <a:gd name="connsiteX2339" fmla="*/ 2662487 w 8206355"/>
              <a:gd name="connsiteY2339" fmla="*/ 1353846 h 6847802"/>
              <a:gd name="connsiteX2340" fmla="*/ 2871693 w 8206355"/>
              <a:gd name="connsiteY2340" fmla="*/ 1275412 h 6847802"/>
              <a:gd name="connsiteX2341" fmla="*/ 3293115 w 8206355"/>
              <a:gd name="connsiteY2341" fmla="*/ 1119052 h 6847802"/>
              <a:gd name="connsiteX2342" fmla="*/ 2877211 w 8206355"/>
              <a:gd name="connsiteY2342" fmla="*/ 1269809 h 6847802"/>
              <a:gd name="connsiteX2343" fmla="*/ 2464318 w 8206355"/>
              <a:gd name="connsiteY2343" fmla="*/ 1423622 h 6847802"/>
              <a:gd name="connsiteX2344" fmla="*/ 2051425 w 8206355"/>
              <a:gd name="connsiteY2344" fmla="*/ 1576925 h 6847802"/>
              <a:gd name="connsiteX2345" fmla="*/ 1641039 w 8206355"/>
              <a:gd name="connsiteY2345" fmla="*/ 1736341 h 6847802"/>
              <a:gd name="connsiteX2346" fmla="*/ 1630002 w 8206355"/>
              <a:gd name="connsiteY2346" fmla="*/ 1738887 h 6847802"/>
              <a:gd name="connsiteX2347" fmla="*/ 1618965 w 8206355"/>
              <a:gd name="connsiteY2347" fmla="*/ 1738887 h 6847802"/>
              <a:gd name="connsiteX2348" fmla="*/ 1607927 w 8206355"/>
              <a:gd name="connsiteY2348" fmla="*/ 1733285 h 6847802"/>
              <a:gd name="connsiteX2349" fmla="*/ 1599900 w 8206355"/>
              <a:gd name="connsiteY2349" fmla="*/ 1727682 h 6847802"/>
              <a:gd name="connsiteX2350" fmla="*/ 1596890 w 8206355"/>
              <a:gd name="connsiteY2350" fmla="*/ 1722080 h 6847802"/>
              <a:gd name="connsiteX2351" fmla="*/ 1593880 w 8206355"/>
              <a:gd name="connsiteY2351" fmla="*/ 1713931 h 6847802"/>
              <a:gd name="connsiteX2352" fmla="*/ 1599900 w 8206355"/>
              <a:gd name="connsiteY2352" fmla="*/ 1705782 h 6847802"/>
              <a:gd name="connsiteX2353" fmla="*/ 1605420 w 8206355"/>
              <a:gd name="connsiteY2353" fmla="*/ 1699669 h 6847802"/>
              <a:gd name="connsiteX2354" fmla="*/ 1613446 w 8206355"/>
              <a:gd name="connsiteY2354" fmla="*/ 1694068 h 6847802"/>
              <a:gd name="connsiteX2355" fmla="*/ 1960618 w 8206355"/>
              <a:gd name="connsiteY2355" fmla="*/ 1540255 h 6847802"/>
              <a:gd name="connsiteX2356" fmla="*/ 2155777 w 8206355"/>
              <a:gd name="connsiteY2356" fmla="*/ 1456727 h 6847802"/>
              <a:gd name="connsiteX2357" fmla="*/ 2351437 w 8206355"/>
              <a:gd name="connsiteY2357" fmla="*/ 1376256 h 6847802"/>
              <a:gd name="connsiteX2358" fmla="*/ 2222001 w 8206355"/>
              <a:gd name="connsiteY2358" fmla="*/ 1421075 h 6847802"/>
              <a:gd name="connsiteX2359" fmla="*/ 1809106 w 8206355"/>
              <a:gd name="connsiteY2359" fmla="*/ 1563174 h 6847802"/>
              <a:gd name="connsiteX2360" fmla="*/ 1395711 w 8206355"/>
              <a:gd name="connsiteY2360" fmla="*/ 1707819 h 6847802"/>
              <a:gd name="connsiteX2361" fmla="*/ 1387684 w 8206355"/>
              <a:gd name="connsiteY2361" fmla="*/ 1710875 h 6847802"/>
              <a:gd name="connsiteX2362" fmla="*/ 1376647 w 8206355"/>
              <a:gd name="connsiteY2362" fmla="*/ 1710875 h 6847802"/>
              <a:gd name="connsiteX2363" fmla="*/ 1368620 w 8206355"/>
              <a:gd name="connsiteY2363" fmla="*/ 1707819 h 6847802"/>
              <a:gd name="connsiteX2364" fmla="*/ 1360091 w 8206355"/>
              <a:gd name="connsiteY2364" fmla="*/ 1702726 h 6847802"/>
              <a:gd name="connsiteX2365" fmla="*/ 1357582 w 8206355"/>
              <a:gd name="connsiteY2365" fmla="*/ 1697123 h 6847802"/>
              <a:gd name="connsiteX2366" fmla="*/ 1357582 w 8206355"/>
              <a:gd name="connsiteY2366" fmla="*/ 1691521 h 6847802"/>
              <a:gd name="connsiteX2367" fmla="*/ 1357582 w 8206355"/>
              <a:gd name="connsiteY2367" fmla="*/ 1685919 h 6847802"/>
              <a:gd name="connsiteX2368" fmla="*/ 1362599 w 8206355"/>
              <a:gd name="connsiteY2368" fmla="*/ 1680316 h 6847802"/>
              <a:gd name="connsiteX2369" fmla="*/ 930641 w 8206355"/>
              <a:gd name="connsiteY2369" fmla="*/ 1870290 h 6847802"/>
              <a:gd name="connsiteX2370" fmla="*/ 919604 w 8206355"/>
              <a:gd name="connsiteY2370" fmla="*/ 1873346 h 6847802"/>
              <a:gd name="connsiteX2371" fmla="*/ 908567 w 8206355"/>
              <a:gd name="connsiteY2371" fmla="*/ 1873346 h 6847802"/>
              <a:gd name="connsiteX2372" fmla="*/ 897530 w 8206355"/>
              <a:gd name="connsiteY2372" fmla="*/ 1870290 h 6847802"/>
              <a:gd name="connsiteX2373" fmla="*/ 889503 w 8206355"/>
              <a:gd name="connsiteY2373" fmla="*/ 1864688 h 6847802"/>
              <a:gd name="connsiteX2374" fmla="*/ 883984 w 8206355"/>
              <a:gd name="connsiteY2374" fmla="*/ 1856539 h 6847802"/>
              <a:gd name="connsiteX2375" fmla="*/ 883984 w 8206355"/>
              <a:gd name="connsiteY2375" fmla="*/ 1847880 h 6847802"/>
              <a:gd name="connsiteX2376" fmla="*/ 889503 w 8206355"/>
              <a:gd name="connsiteY2376" fmla="*/ 1839731 h 6847802"/>
              <a:gd name="connsiteX2377" fmla="*/ 895021 w 8206355"/>
              <a:gd name="connsiteY2377" fmla="*/ 1833620 h 6847802"/>
              <a:gd name="connsiteX2378" fmla="*/ 903048 w 8206355"/>
              <a:gd name="connsiteY2378" fmla="*/ 1828526 h 6847802"/>
              <a:gd name="connsiteX2379" fmla="*/ 1283332 w 8206355"/>
              <a:gd name="connsiteY2379" fmla="*/ 1655360 h 6847802"/>
              <a:gd name="connsiteX2380" fmla="*/ 1555751 w 8206355"/>
              <a:gd name="connsiteY2380" fmla="*/ 1534652 h 6847802"/>
              <a:gd name="connsiteX2381" fmla="*/ 1825663 w 8206355"/>
              <a:gd name="connsiteY2381" fmla="*/ 1418019 h 6847802"/>
              <a:gd name="connsiteX2382" fmla="*/ 1855764 w 8206355"/>
              <a:gd name="connsiteY2382" fmla="*/ 1404268 h 6847802"/>
              <a:gd name="connsiteX2383" fmla="*/ 1596890 w 8206355"/>
              <a:gd name="connsiteY2383" fmla="*/ 1493398 h 6847802"/>
              <a:gd name="connsiteX2384" fmla="*/ 1304905 w 8206355"/>
              <a:gd name="connsiteY2384" fmla="*/ 1590677 h 6847802"/>
              <a:gd name="connsiteX2385" fmla="*/ 1013421 w 8206355"/>
              <a:gd name="connsiteY2385" fmla="*/ 1691521 h 6847802"/>
              <a:gd name="connsiteX2386" fmla="*/ 1002384 w 8206355"/>
              <a:gd name="connsiteY2386" fmla="*/ 1694068 h 6847802"/>
              <a:gd name="connsiteX2387" fmla="*/ 993855 w 8206355"/>
              <a:gd name="connsiteY2387" fmla="*/ 1694068 h 6847802"/>
              <a:gd name="connsiteX2388" fmla="*/ 985828 w 8206355"/>
              <a:gd name="connsiteY2388" fmla="*/ 1688974 h 6847802"/>
              <a:gd name="connsiteX2389" fmla="*/ 977801 w 8206355"/>
              <a:gd name="connsiteY2389" fmla="*/ 1685919 h 6847802"/>
              <a:gd name="connsiteX2390" fmla="*/ 974790 w 8206355"/>
              <a:gd name="connsiteY2390" fmla="*/ 1677260 h 6847802"/>
              <a:gd name="connsiteX2391" fmla="*/ 974790 w 8206355"/>
              <a:gd name="connsiteY2391" fmla="*/ 1669111 h 6847802"/>
              <a:gd name="connsiteX2392" fmla="*/ 980309 w 8206355"/>
              <a:gd name="connsiteY2392" fmla="*/ 1663509 h 6847802"/>
              <a:gd name="connsiteX2393" fmla="*/ 985828 w 8206355"/>
              <a:gd name="connsiteY2393" fmla="*/ 1657906 h 6847802"/>
              <a:gd name="connsiteX2394" fmla="*/ 991346 w 8206355"/>
              <a:gd name="connsiteY2394" fmla="*/ 1655360 h 6847802"/>
              <a:gd name="connsiteX2395" fmla="*/ 1302396 w 8206355"/>
              <a:gd name="connsiteY2395" fmla="*/ 1499000 h 6847802"/>
              <a:gd name="connsiteX2396" fmla="*/ 1525650 w 8206355"/>
              <a:gd name="connsiteY2396" fmla="*/ 1395610 h 6847802"/>
              <a:gd name="connsiteX2397" fmla="*/ 1748401 w 8206355"/>
              <a:gd name="connsiteY2397" fmla="*/ 1292219 h 6847802"/>
              <a:gd name="connsiteX2398" fmla="*/ 1599900 w 8206355"/>
              <a:gd name="connsiteY2398" fmla="*/ 1342641 h 6847802"/>
              <a:gd name="connsiteX2399" fmla="*/ 1588864 w 8206355"/>
              <a:gd name="connsiteY2399" fmla="*/ 1345188 h 6847802"/>
              <a:gd name="connsiteX2400" fmla="*/ 1577826 w 8206355"/>
              <a:gd name="connsiteY2400" fmla="*/ 1345188 h 6847802"/>
              <a:gd name="connsiteX2401" fmla="*/ 1569297 w 8206355"/>
              <a:gd name="connsiteY2401" fmla="*/ 1342641 h 6847802"/>
              <a:gd name="connsiteX2402" fmla="*/ 1561271 w 8206355"/>
              <a:gd name="connsiteY2402" fmla="*/ 1337039 h 6847802"/>
              <a:gd name="connsiteX2403" fmla="*/ 1558761 w 8206355"/>
              <a:gd name="connsiteY2403" fmla="*/ 1328380 h 6847802"/>
              <a:gd name="connsiteX2404" fmla="*/ 1558761 w 8206355"/>
              <a:gd name="connsiteY2404" fmla="*/ 1322778 h 6847802"/>
              <a:gd name="connsiteX2405" fmla="*/ 1561271 w 8206355"/>
              <a:gd name="connsiteY2405" fmla="*/ 1314119 h 6847802"/>
              <a:gd name="connsiteX2406" fmla="*/ 1569297 w 8206355"/>
              <a:gd name="connsiteY2406" fmla="*/ 1309026 h 6847802"/>
              <a:gd name="connsiteX2407" fmla="*/ 1575317 w 8206355"/>
              <a:gd name="connsiteY2407" fmla="*/ 1303424 h 6847802"/>
              <a:gd name="connsiteX2408" fmla="*/ 1891385 w 8206355"/>
              <a:gd name="connsiteY2408" fmla="*/ 1172021 h 6847802"/>
              <a:gd name="connsiteX2409" fmla="*/ 2340400 w 8206355"/>
              <a:gd name="connsiteY2409" fmla="*/ 987140 h 6847802"/>
              <a:gd name="connsiteX2410" fmla="*/ 2789415 w 8206355"/>
              <a:gd name="connsiteY2410" fmla="*/ 808371 h 6847802"/>
              <a:gd name="connsiteX2411" fmla="*/ 2147750 w 8206355"/>
              <a:gd name="connsiteY2411" fmla="*/ 1012606 h 6847802"/>
              <a:gd name="connsiteX2412" fmla="*/ 1927507 w 8206355"/>
              <a:gd name="connsiteY2412" fmla="*/ 1102245 h 6847802"/>
              <a:gd name="connsiteX2413" fmla="*/ 1599900 w 8206355"/>
              <a:gd name="connsiteY2413" fmla="*/ 1238741 h 6847802"/>
              <a:gd name="connsiteX2414" fmla="*/ 1274803 w 8206355"/>
              <a:gd name="connsiteY2414" fmla="*/ 1376256 h 6847802"/>
              <a:gd name="connsiteX2415" fmla="*/ 1263766 w 8206355"/>
              <a:gd name="connsiteY2415" fmla="*/ 1378802 h 6847802"/>
              <a:gd name="connsiteX2416" fmla="*/ 1255237 w 8206355"/>
              <a:gd name="connsiteY2416" fmla="*/ 1378802 h 6847802"/>
              <a:gd name="connsiteX2417" fmla="*/ 1244701 w 8206355"/>
              <a:gd name="connsiteY2417" fmla="*/ 1376256 h 6847802"/>
              <a:gd name="connsiteX2418" fmla="*/ 1239183 w 8206355"/>
              <a:gd name="connsiteY2418" fmla="*/ 1370653 h 6847802"/>
              <a:gd name="connsiteX2419" fmla="*/ 1233664 w 8206355"/>
              <a:gd name="connsiteY2419" fmla="*/ 1367597 h 6847802"/>
              <a:gd name="connsiteX2420" fmla="*/ 1079644 w 8206355"/>
              <a:gd name="connsiteY2420" fmla="*/ 1437883 h 6847802"/>
              <a:gd name="connsiteX2421" fmla="*/ 850872 w 8206355"/>
              <a:gd name="connsiteY2421" fmla="*/ 1543311 h 6847802"/>
              <a:gd name="connsiteX2422" fmla="*/ 839835 w 8206355"/>
              <a:gd name="connsiteY2422" fmla="*/ 1548913 h 6847802"/>
              <a:gd name="connsiteX2423" fmla="*/ 828798 w 8206355"/>
              <a:gd name="connsiteY2423" fmla="*/ 1548913 h 6847802"/>
              <a:gd name="connsiteX2424" fmla="*/ 820771 w 8206355"/>
              <a:gd name="connsiteY2424" fmla="*/ 1546367 h 6847802"/>
              <a:gd name="connsiteX2425" fmla="*/ 812242 w 8206355"/>
              <a:gd name="connsiteY2425" fmla="*/ 1540255 h 6847802"/>
              <a:gd name="connsiteX2426" fmla="*/ 806723 w 8206355"/>
              <a:gd name="connsiteY2426" fmla="*/ 1532106 h 6847802"/>
              <a:gd name="connsiteX2427" fmla="*/ 806723 w 8206355"/>
              <a:gd name="connsiteY2427" fmla="*/ 1520901 h 6847802"/>
              <a:gd name="connsiteX2428" fmla="*/ 809232 w 8206355"/>
              <a:gd name="connsiteY2428" fmla="*/ 1512752 h 6847802"/>
              <a:gd name="connsiteX2429" fmla="*/ 817760 w 8206355"/>
              <a:gd name="connsiteY2429" fmla="*/ 1504603 h 6847802"/>
              <a:gd name="connsiteX2430" fmla="*/ 823279 w 8206355"/>
              <a:gd name="connsiteY2430" fmla="*/ 1502056 h 6847802"/>
              <a:gd name="connsiteX2431" fmla="*/ 1197542 w 8206355"/>
              <a:gd name="connsiteY2431" fmla="*/ 1314119 h 6847802"/>
              <a:gd name="connsiteX2432" fmla="*/ 1192525 w 8206355"/>
              <a:gd name="connsiteY2432" fmla="*/ 1312082 h 6847802"/>
              <a:gd name="connsiteX2433" fmla="*/ 1187007 w 8206355"/>
              <a:gd name="connsiteY2433" fmla="*/ 1309026 h 6847802"/>
              <a:gd name="connsiteX2434" fmla="*/ 1183996 w 8206355"/>
              <a:gd name="connsiteY2434" fmla="*/ 1300368 h 6847802"/>
              <a:gd name="connsiteX2435" fmla="*/ 1183996 w 8206355"/>
              <a:gd name="connsiteY2435" fmla="*/ 1292219 h 6847802"/>
              <a:gd name="connsiteX2436" fmla="*/ 1187007 w 8206355"/>
              <a:gd name="connsiteY2436" fmla="*/ 1286616 h 6847802"/>
              <a:gd name="connsiteX2437" fmla="*/ 1195034 w 8206355"/>
              <a:gd name="connsiteY2437" fmla="*/ 1278467 h 6847802"/>
              <a:gd name="connsiteX2438" fmla="*/ 1203563 w 8206355"/>
              <a:gd name="connsiteY2438" fmla="*/ 1275412 h 6847802"/>
              <a:gd name="connsiteX2439" fmla="*/ 1349054 w 8206355"/>
              <a:gd name="connsiteY2439" fmla="*/ 1213785 h 6847802"/>
              <a:gd name="connsiteX2440" fmla="*/ 1495046 w 8206355"/>
              <a:gd name="connsiteY2440" fmla="*/ 1155214 h 6847802"/>
              <a:gd name="connsiteX2441" fmla="*/ 1740374 w 8206355"/>
              <a:gd name="connsiteY2441" fmla="*/ 1057425 h 6847802"/>
              <a:gd name="connsiteX2442" fmla="*/ 2180862 w 8206355"/>
              <a:gd name="connsiteY2442" fmla="*/ 853190 h 6847802"/>
              <a:gd name="connsiteX2443" fmla="*/ 2621348 w 8206355"/>
              <a:gd name="connsiteY2443" fmla="*/ 652011 h 6847802"/>
              <a:gd name="connsiteX2444" fmla="*/ 1646558 w 8206355"/>
              <a:gd name="connsiteY2444" fmla="*/ 1015662 h 6847802"/>
              <a:gd name="connsiteX2445" fmla="*/ 1156403 w 8206355"/>
              <a:gd name="connsiteY2445" fmla="*/ 1194431 h 6847802"/>
              <a:gd name="connsiteX2446" fmla="*/ 911577 w 8206355"/>
              <a:gd name="connsiteY2446" fmla="*/ 1281014 h 6847802"/>
              <a:gd name="connsiteX2447" fmla="*/ 666249 w 8206355"/>
              <a:gd name="connsiteY2447" fmla="*/ 1367597 h 6847802"/>
              <a:gd name="connsiteX2448" fmla="*/ 655212 w 8206355"/>
              <a:gd name="connsiteY2448" fmla="*/ 1370653 h 6847802"/>
              <a:gd name="connsiteX2449" fmla="*/ 644175 w 8206355"/>
              <a:gd name="connsiteY2449" fmla="*/ 1370653 h 6847802"/>
              <a:gd name="connsiteX2450" fmla="*/ 636148 w 8206355"/>
              <a:gd name="connsiteY2450" fmla="*/ 1364542 h 6847802"/>
              <a:gd name="connsiteX2451" fmla="*/ 627619 w 8206355"/>
              <a:gd name="connsiteY2451" fmla="*/ 1359448 h 6847802"/>
              <a:gd name="connsiteX2452" fmla="*/ 625110 w 8206355"/>
              <a:gd name="connsiteY2452" fmla="*/ 1350790 h 6847802"/>
              <a:gd name="connsiteX2453" fmla="*/ 625110 w 8206355"/>
              <a:gd name="connsiteY2453" fmla="*/ 1342641 h 6847802"/>
              <a:gd name="connsiteX2454" fmla="*/ 630629 w 8206355"/>
              <a:gd name="connsiteY2454" fmla="*/ 1333983 h 6847802"/>
              <a:gd name="connsiteX2455" fmla="*/ 639158 w 8206355"/>
              <a:gd name="connsiteY2455" fmla="*/ 1328380 h 6847802"/>
              <a:gd name="connsiteX2456" fmla="*/ 644175 w 8206355"/>
              <a:gd name="connsiteY2456" fmla="*/ 1322778 h 6847802"/>
              <a:gd name="connsiteX2457" fmla="*/ 974790 w 8206355"/>
              <a:gd name="connsiteY2457" fmla="*/ 1172021 h 6847802"/>
              <a:gd name="connsiteX2458" fmla="*/ 1203563 w 8206355"/>
              <a:gd name="connsiteY2458" fmla="*/ 1071177 h 6847802"/>
              <a:gd name="connsiteX2459" fmla="*/ 1360091 w 8206355"/>
              <a:gd name="connsiteY2459" fmla="*/ 1001401 h 6847802"/>
              <a:gd name="connsiteX2460" fmla="*/ 1360091 w 8206355"/>
              <a:gd name="connsiteY2460" fmla="*/ 995798 h 6847802"/>
              <a:gd name="connsiteX2461" fmla="*/ 1365609 w 8206355"/>
              <a:gd name="connsiteY2461" fmla="*/ 987140 h 6847802"/>
              <a:gd name="connsiteX2462" fmla="*/ 1371128 w 8206355"/>
              <a:gd name="connsiteY2462" fmla="*/ 982047 h 6847802"/>
              <a:gd name="connsiteX2463" fmla="*/ 1376647 w 8206355"/>
              <a:gd name="connsiteY2463" fmla="*/ 978991 h 6847802"/>
              <a:gd name="connsiteX2464" fmla="*/ 1503073 w 8206355"/>
              <a:gd name="connsiteY2464" fmla="*/ 911762 h 6847802"/>
              <a:gd name="connsiteX2465" fmla="*/ 1630002 w 8206355"/>
              <a:gd name="connsiteY2465" fmla="*/ 847588 h 6847802"/>
              <a:gd name="connsiteX2466" fmla="*/ 1886368 w 8206355"/>
              <a:gd name="connsiteY2466" fmla="*/ 721787 h 6847802"/>
              <a:gd name="connsiteX2467" fmla="*/ 2147750 w 8206355"/>
              <a:gd name="connsiteY2467" fmla="*/ 601589 h 6847802"/>
              <a:gd name="connsiteX2468" fmla="*/ 2409633 w 8206355"/>
              <a:gd name="connsiteY2468" fmla="*/ 486994 h 6847802"/>
              <a:gd name="connsiteX2469" fmla="*/ 2673524 w 8206355"/>
              <a:gd name="connsiteY2469" fmla="*/ 374945 h 6847802"/>
              <a:gd name="connsiteX2470" fmla="*/ 2940927 w 8206355"/>
              <a:gd name="connsiteY2470" fmla="*/ 269007 h 6847802"/>
              <a:gd name="connsiteX2471" fmla="*/ 3207827 w 8206355"/>
              <a:gd name="connsiteY2471" fmla="*/ 165617 h 6847802"/>
              <a:gd name="connsiteX2472" fmla="*/ 3477738 w 8206355"/>
              <a:gd name="connsiteY2472" fmla="*/ 67828 h 6847802"/>
              <a:gd name="connsiteX2473" fmla="*/ 3034241 w 8206355"/>
              <a:gd name="connsiteY2473" fmla="*/ 204834 h 6847802"/>
              <a:gd name="connsiteX2474" fmla="*/ 2591246 w 8206355"/>
              <a:gd name="connsiteY2474" fmla="*/ 347442 h 6847802"/>
              <a:gd name="connsiteX2475" fmla="*/ 2150259 w 8206355"/>
              <a:gd name="connsiteY2475" fmla="*/ 495652 h 6847802"/>
              <a:gd name="connsiteX2476" fmla="*/ 1709771 w 8206355"/>
              <a:gd name="connsiteY2476" fmla="*/ 646409 h 6847802"/>
              <a:gd name="connsiteX2477" fmla="*/ 1522639 w 8206355"/>
              <a:gd name="connsiteY2477" fmla="*/ 730446 h 6847802"/>
              <a:gd name="connsiteX2478" fmla="*/ 1280322 w 8206355"/>
              <a:gd name="connsiteY2478" fmla="*/ 839439 h 6847802"/>
              <a:gd name="connsiteX2479" fmla="*/ 1269284 w 8206355"/>
              <a:gd name="connsiteY2479" fmla="*/ 841986 h 6847802"/>
              <a:gd name="connsiteX2480" fmla="*/ 1258247 w 8206355"/>
              <a:gd name="connsiteY2480" fmla="*/ 841986 h 6847802"/>
              <a:gd name="connsiteX2481" fmla="*/ 1250220 w 8206355"/>
              <a:gd name="connsiteY2481" fmla="*/ 839439 h 6847802"/>
              <a:gd name="connsiteX2482" fmla="*/ 1241691 w 8206355"/>
              <a:gd name="connsiteY2482" fmla="*/ 830781 h 6847802"/>
              <a:gd name="connsiteX2483" fmla="*/ 1239183 w 8206355"/>
              <a:gd name="connsiteY2483" fmla="*/ 822632 h 6847802"/>
              <a:gd name="connsiteX2484" fmla="*/ 1239183 w 8206355"/>
              <a:gd name="connsiteY2484" fmla="*/ 813973 h 6847802"/>
              <a:gd name="connsiteX2485" fmla="*/ 925123 w 8206355"/>
              <a:gd name="connsiteY2485" fmla="*/ 926022 h 6847802"/>
              <a:gd name="connsiteX2486" fmla="*/ 564406 w 8206355"/>
              <a:gd name="connsiteY2486" fmla="*/ 1059972 h 6847802"/>
              <a:gd name="connsiteX2487" fmla="*/ 203688 w 8206355"/>
              <a:gd name="connsiteY2487" fmla="*/ 1194431 h 6847802"/>
              <a:gd name="connsiteX2488" fmla="*/ 195159 w 8206355"/>
              <a:gd name="connsiteY2488" fmla="*/ 1196977 h 6847802"/>
              <a:gd name="connsiteX2489" fmla="*/ 184624 w 8206355"/>
              <a:gd name="connsiteY2489" fmla="*/ 1194431 h 6847802"/>
              <a:gd name="connsiteX2490" fmla="*/ 179105 w 8206355"/>
              <a:gd name="connsiteY2490" fmla="*/ 1191375 h 6847802"/>
              <a:gd name="connsiteX2491" fmla="*/ 173586 w 8206355"/>
              <a:gd name="connsiteY2491" fmla="*/ 1186282 h 6847802"/>
              <a:gd name="connsiteX2492" fmla="*/ 170576 w 8206355"/>
              <a:gd name="connsiteY2492" fmla="*/ 1177623 h 6847802"/>
              <a:gd name="connsiteX2493" fmla="*/ 38631 w 8206355"/>
              <a:gd name="connsiteY2493" fmla="*/ 1233648 h 6847802"/>
              <a:gd name="connsiteX2494" fmla="*/ 27594 w 8206355"/>
              <a:gd name="connsiteY2494" fmla="*/ 1236194 h 6847802"/>
              <a:gd name="connsiteX2495" fmla="*/ 16556 w 8206355"/>
              <a:gd name="connsiteY2495" fmla="*/ 1236194 h 6847802"/>
              <a:gd name="connsiteX2496" fmla="*/ 8027 w 8206355"/>
              <a:gd name="connsiteY2496" fmla="*/ 1233648 h 6847802"/>
              <a:gd name="connsiteX2497" fmla="*/ 3011 w 8206355"/>
              <a:gd name="connsiteY2497" fmla="*/ 1228045 h 6847802"/>
              <a:gd name="connsiteX2498" fmla="*/ 0 w 8206355"/>
              <a:gd name="connsiteY2498" fmla="*/ 1216840 h 6847802"/>
              <a:gd name="connsiteX2499" fmla="*/ 0 w 8206355"/>
              <a:gd name="connsiteY2499" fmla="*/ 1208182 h 6847802"/>
              <a:gd name="connsiteX2500" fmla="*/ 5519 w 8206355"/>
              <a:gd name="connsiteY2500" fmla="*/ 1200033 h 6847802"/>
              <a:gd name="connsiteX2501" fmla="*/ 13546 w 8206355"/>
              <a:gd name="connsiteY2501" fmla="*/ 1191375 h 6847802"/>
              <a:gd name="connsiteX2502" fmla="*/ 19566 w 8206355"/>
              <a:gd name="connsiteY2502" fmla="*/ 1188319 h 6847802"/>
              <a:gd name="connsiteX2503" fmla="*/ 344162 w 8206355"/>
              <a:gd name="connsiteY2503" fmla="*/ 1023811 h 6847802"/>
              <a:gd name="connsiteX2504" fmla="*/ 614073 w 8206355"/>
              <a:gd name="connsiteY2504" fmla="*/ 889861 h 6847802"/>
              <a:gd name="connsiteX2505" fmla="*/ 883984 w 8206355"/>
              <a:gd name="connsiteY2505" fmla="*/ 758458 h 6847802"/>
              <a:gd name="connsiteX2506" fmla="*/ 1156403 w 8206355"/>
              <a:gd name="connsiteY2506" fmla="*/ 629602 h 6847802"/>
              <a:gd name="connsiteX2507" fmla="*/ 1428823 w 8206355"/>
              <a:gd name="connsiteY2507" fmla="*/ 500745 h 6847802"/>
              <a:gd name="connsiteX2508" fmla="*/ 1431833 w 8206355"/>
              <a:gd name="connsiteY2508" fmla="*/ 495652 h 6847802"/>
              <a:gd name="connsiteX2509" fmla="*/ 1437352 w 8206355"/>
              <a:gd name="connsiteY2509" fmla="*/ 490050 h 6847802"/>
              <a:gd name="connsiteX2510" fmla="*/ 1439271 w 8206355"/>
              <a:gd name="connsiteY2510" fmla="*/ 487712 h 6847802"/>
              <a:gd name="connsiteX2511" fmla="*/ 1607927 w 8206355"/>
              <a:gd name="connsiteY2511" fmla="*/ 411615 h 6847802"/>
              <a:gd name="connsiteX2512" fmla="*/ 1439860 w 8206355"/>
              <a:gd name="connsiteY2512" fmla="*/ 486994 h 6847802"/>
              <a:gd name="connsiteX2513" fmla="*/ 1439271 w 8206355"/>
              <a:gd name="connsiteY2513" fmla="*/ 487712 h 6847802"/>
              <a:gd name="connsiteX2514" fmla="*/ 1192525 w 8206355"/>
              <a:gd name="connsiteY2514" fmla="*/ 599043 h 6847802"/>
              <a:gd name="connsiteX2515" fmla="*/ 782140 w 8206355"/>
              <a:gd name="connsiteY2515" fmla="*/ 794619 h 6847802"/>
              <a:gd name="connsiteX2516" fmla="*/ 771103 w 8206355"/>
              <a:gd name="connsiteY2516" fmla="*/ 797166 h 6847802"/>
              <a:gd name="connsiteX2517" fmla="*/ 760066 w 8206355"/>
              <a:gd name="connsiteY2517" fmla="*/ 797166 h 6847802"/>
              <a:gd name="connsiteX2518" fmla="*/ 751537 w 8206355"/>
              <a:gd name="connsiteY2518" fmla="*/ 794619 h 6847802"/>
              <a:gd name="connsiteX2519" fmla="*/ 743510 w 8206355"/>
              <a:gd name="connsiteY2519" fmla="*/ 785961 h 6847802"/>
              <a:gd name="connsiteX2520" fmla="*/ 740500 w 8206355"/>
              <a:gd name="connsiteY2520" fmla="*/ 777812 h 6847802"/>
              <a:gd name="connsiteX2521" fmla="*/ 740500 w 8206355"/>
              <a:gd name="connsiteY2521" fmla="*/ 769154 h 6847802"/>
              <a:gd name="connsiteX2522" fmla="*/ 746520 w 8206355"/>
              <a:gd name="connsiteY2522" fmla="*/ 758458 h 6847802"/>
              <a:gd name="connsiteX2523" fmla="*/ 754547 w 8206355"/>
              <a:gd name="connsiteY2523" fmla="*/ 752346 h 6847802"/>
              <a:gd name="connsiteX2524" fmla="*/ 760066 w 8206355"/>
              <a:gd name="connsiteY2524" fmla="*/ 747253 h 6847802"/>
              <a:gd name="connsiteX2525" fmla="*/ 1126302 w 8206355"/>
              <a:gd name="connsiteY2525" fmla="*/ 565428 h 6847802"/>
              <a:gd name="connsiteX2526" fmla="*/ 1472972 w 8206355"/>
              <a:gd name="connsiteY2526" fmla="*/ 400410 h 6847802"/>
              <a:gd name="connsiteX2527" fmla="*/ 1820144 w 8206355"/>
              <a:gd name="connsiteY2527" fmla="*/ 240995 h 6847802"/>
              <a:gd name="connsiteX2528" fmla="*/ 1828171 w 8206355"/>
              <a:gd name="connsiteY2528" fmla="*/ 235393 h 6847802"/>
              <a:gd name="connsiteX2529" fmla="*/ 1219617 w 8206355"/>
              <a:gd name="connsiteY2529" fmla="*/ 445230 h 6847802"/>
              <a:gd name="connsiteX2530" fmla="*/ 1211590 w 8206355"/>
              <a:gd name="connsiteY2530" fmla="*/ 447777 h 6847802"/>
              <a:gd name="connsiteX2531" fmla="*/ 1200552 w 8206355"/>
              <a:gd name="connsiteY2531" fmla="*/ 447777 h 6847802"/>
              <a:gd name="connsiteX2532" fmla="*/ 1192525 w 8206355"/>
              <a:gd name="connsiteY2532" fmla="*/ 442174 h 6847802"/>
              <a:gd name="connsiteX2533" fmla="*/ 1187007 w 8206355"/>
              <a:gd name="connsiteY2533" fmla="*/ 436572 h 6847802"/>
              <a:gd name="connsiteX2534" fmla="*/ 1183996 w 8206355"/>
              <a:gd name="connsiteY2534" fmla="*/ 428423 h 6847802"/>
              <a:gd name="connsiteX2535" fmla="*/ 1183996 w 8206355"/>
              <a:gd name="connsiteY2535" fmla="*/ 420274 h 6847802"/>
              <a:gd name="connsiteX2536" fmla="*/ 1189515 w 8206355"/>
              <a:gd name="connsiteY2536" fmla="*/ 411615 h 6847802"/>
              <a:gd name="connsiteX2537" fmla="*/ 1197542 w 8206355"/>
              <a:gd name="connsiteY2537" fmla="*/ 403466 h 6847802"/>
              <a:gd name="connsiteX2538" fmla="*/ 1203563 w 8206355"/>
              <a:gd name="connsiteY2538" fmla="*/ 400410 h 6847802"/>
              <a:gd name="connsiteX2539" fmla="*/ 1492539 w 8206355"/>
              <a:gd name="connsiteY2539" fmla="*/ 269007 h 6847802"/>
              <a:gd name="connsiteX2540" fmla="*/ 1784022 w 8206355"/>
              <a:gd name="connsiteY2540" fmla="*/ 140151 h 6847802"/>
              <a:gd name="connsiteX2541" fmla="*/ 2079018 w 8206355"/>
              <a:gd name="connsiteY2541" fmla="*/ 17406 h 6847802"/>
              <a:gd name="connsiteX2542" fmla="*/ 1601320 w 8206355"/>
              <a:gd name="connsiteY2542" fmla="*/ 0 h 6847802"/>
              <a:gd name="connsiteX2543" fmla="*/ 1892858 w 8206355"/>
              <a:gd name="connsiteY2543" fmla="*/ 0 h 6847802"/>
              <a:gd name="connsiteX2544" fmla="*/ 1742883 w 8206355"/>
              <a:gd name="connsiteY2544" fmla="*/ 59679 h 6847802"/>
              <a:gd name="connsiteX2545" fmla="*/ 1580334 w 8206355"/>
              <a:gd name="connsiteY2545" fmla="*/ 126400 h 6847802"/>
              <a:gd name="connsiteX2546" fmla="*/ 1420796 w 8206355"/>
              <a:gd name="connsiteY2546" fmla="*/ 196175 h 6847802"/>
              <a:gd name="connsiteX2547" fmla="*/ 1258247 w 8206355"/>
              <a:gd name="connsiteY2547" fmla="*/ 271554 h 6847802"/>
              <a:gd name="connsiteX2548" fmla="*/ 1095698 w 8206355"/>
              <a:gd name="connsiteY2548" fmla="*/ 347442 h 6847802"/>
              <a:gd name="connsiteX2549" fmla="*/ 933150 w 8206355"/>
              <a:gd name="connsiteY2549" fmla="*/ 425367 h 6847802"/>
              <a:gd name="connsiteX2550" fmla="*/ 608555 w 8206355"/>
              <a:gd name="connsiteY2550" fmla="*/ 587838 h 6847802"/>
              <a:gd name="connsiteX2551" fmla="*/ 286468 w 8206355"/>
              <a:gd name="connsiteY2551" fmla="*/ 749800 h 6847802"/>
              <a:gd name="connsiteX2552" fmla="*/ 277939 w 8206355"/>
              <a:gd name="connsiteY2552" fmla="*/ 752346 h 6847802"/>
              <a:gd name="connsiteX2553" fmla="*/ 267403 w 8206355"/>
              <a:gd name="connsiteY2553" fmla="*/ 752346 h 6847802"/>
              <a:gd name="connsiteX2554" fmla="*/ 261382 w 8206355"/>
              <a:gd name="connsiteY2554" fmla="*/ 749800 h 6847802"/>
              <a:gd name="connsiteX2555" fmla="*/ 255864 w 8206355"/>
              <a:gd name="connsiteY2555" fmla="*/ 744197 h 6847802"/>
              <a:gd name="connsiteX2556" fmla="*/ 253356 w 8206355"/>
              <a:gd name="connsiteY2556" fmla="*/ 732992 h 6847802"/>
              <a:gd name="connsiteX2557" fmla="*/ 253356 w 8206355"/>
              <a:gd name="connsiteY2557" fmla="*/ 724843 h 6847802"/>
              <a:gd name="connsiteX2558" fmla="*/ 258875 w 8206355"/>
              <a:gd name="connsiteY2558" fmla="*/ 716185 h 6847802"/>
              <a:gd name="connsiteX2559" fmla="*/ 264393 w 8206355"/>
              <a:gd name="connsiteY2559" fmla="*/ 708036 h 6847802"/>
              <a:gd name="connsiteX2560" fmla="*/ 269912 w 8206355"/>
              <a:gd name="connsiteY2560" fmla="*/ 704980 h 6847802"/>
              <a:gd name="connsiteX2561" fmla="*/ 545341 w 8206355"/>
              <a:gd name="connsiteY2561" fmla="*/ 562372 h 6847802"/>
              <a:gd name="connsiteX2562" fmla="*/ 242319 w 8206355"/>
              <a:gd name="connsiteY2562" fmla="*/ 696831 h 6847802"/>
              <a:gd name="connsiteX2563" fmla="*/ 231281 w 8206355"/>
              <a:gd name="connsiteY2563" fmla="*/ 699378 h 6847802"/>
              <a:gd name="connsiteX2564" fmla="*/ 223254 w 8206355"/>
              <a:gd name="connsiteY2564" fmla="*/ 699378 h 6847802"/>
              <a:gd name="connsiteX2565" fmla="*/ 214726 w 8206355"/>
              <a:gd name="connsiteY2565" fmla="*/ 693775 h 6847802"/>
              <a:gd name="connsiteX2566" fmla="*/ 209207 w 8206355"/>
              <a:gd name="connsiteY2566" fmla="*/ 688173 h 6847802"/>
              <a:gd name="connsiteX2567" fmla="*/ 206698 w 8206355"/>
              <a:gd name="connsiteY2567" fmla="*/ 680024 h 6847802"/>
              <a:gd name="connsiteX2568" fmla="*/ 206698 w 8206355"/>
              <a:gd name="connsiteY2568" fmla="*/ 668819 h 6847802"/>
              <a:gd name="connsiteX2569" fmla="*/ 211715 w 8206355"/>
              <a:gd name="connsiteY2569" fmla="*/ 660161 h 6847802"/>
              <a:gd name="connsiteX2570" fmla="*/ 220244 w 8206355"/>
              <a:gd name="connsiteY2570" fmla="*/ 652011 h 6847802"/>
              <a:gd name="connsiteX2571" fmla="*/ 225763 w 8206355"/>
              <a:gd name="connsiteY2571" fmla="*/ 649465 h 6847802"/>
              <a:gd name="connsiteX2572" fmla="*/ 528785 w 8206355"/>
              <a:gd name="connsiteY2572" fmla="*/ 498199 h 6847802"/>
              <a:gd name="connsiteX2573" fmla="*/ 746520 w 8206355"/>
              <a:gd name="connsiteY2573" fmla="*/ 394808 h 6847802"/>
              <a:gd name="connsiteX2574" fmla="*/ 963753 w 8206355"/>
              <a:gd name="connsiteY2574" fmla="*/ 291417 h 6847802"/>
              <a:gd name="connsiteX2575" fmla="*/ 1183996 w 8206355"/>
              <a:gd name="connsiteY2575" fmla="*/ 190573 h 6847802"/>
              <a:gd name="connsiteX2576" fmla="*/ 1404240 w 8206355"/>
              <a:gd name="connsiteY2576" fmla="*/ 90238 h 6847802"/>
              <a:gd name="connsiteX2577" fmla="*/ 1179387 w 8206355"/>
              <a:gd name="connsiteY2577" fmla="*/ 0 h 6847802"/>
              <a:gd name="connsiteX2578" fmla="*/ 1299017 w 8206355"/>
              <a:gd name="connsiteY2578" fmla="*/ 0 h 6847802"/>
              <a:gd name="connsiteX2579" fmla="*/ 980309 w 8206355"/>
              <a:gd name="connsiteY2579" fmla="*/ 145753 h 6847802"/>
              <a:gd name="connsiteX2580" fmla="*/ 1351678 w 8206355"/>
              <a:gd name="connsiteY2580" fmla="*/ 0 h 6847802"/>
              <a:gd name="connsiteX2581" fmla="*/ 1491879 w 8206355"/>
              <a:gd name="connsiteY2581" fmla="*/ 0 h 6847802"/>
              <a:gd name="connsiteX2582" fmla="*/ 1263766 w 8206355"/>
              <a:gd name="connsiteY2582" fmla="*/ 87182 h 6847802"/>
              <a:gd name="connsiteX2583" fmla="*/ 1007902 w 8206355"/>
              <a:gd name="connsiteY2583" fmla="*/ 184971 h 6847802"/>
              <a:gd name="connsiteX2584" fmla="*/ 751537 w 8206355"/>
              <a:gd name="connsiteY2584" fmla="*/ 288361 h 6847802"/>
              <a:gd name="connsiteX2585" fmla="*/ 498684 w 8206355"/>
              <a:gd name="connsiteY2585" fmla="*/ 389206 h 6847802"/>
              <a:gd name="connsiteX2586" fmla="*/ 244827 w 8206355"/>
              <a:gd name="connsiteY2586" fmla="*/ 495652 h 6847802"/>
              <a:gd name="connsiteX2587" fmla="*/ 234292 w 8206355"/>
              <a:gd name="connsiteY2587" fmla="*/ 495652 h 6847802"/>
              <a:gd name="connsiteX2588" fmla="*/ 225763 w 8206355"/>
              <a:gd name="connsiteY2588" fmla="*/ 495652 h 6847802"/>
              <a:gd name="connsiteX2589" fmla="*/ 217736 w 8206355"/>
              <a:gd name="connsiteY2589" fmla="*/ 492596 h 6847802"/>
              <a:gd name="connsiteX2590" fmla="*/ 214726 w 8206355"/>
              <a:gd name="connsiteY2590" fmla="*/ 483938 h 6847802"/>
              <a:gd name="connsiteX2591" fmla="*/ 211715 w 8206355"/>
              <a:gd name="connsiteY2591" fmla="*/ 475789 h 6847802"/>
              <a:gd name="connsiteX2592" fmla="*/ 211715 w 8206355"/>
              <a:gd name="connsiteY2592" fmla="*/ 467131 h 6847802"/>
              <a:gd name="connsiteX2593" fmla="*/ 217736 w 8206355"/>
              <a:gd name="connsiteY2593" fmla="*/ 458982 h 6847802"/>
              <a:gd name="connsiteX2594" fmla="*/ 225763 w 8206355"/>
              <a:gd name="connsiteY2594" fmla="*/ 450833 h 6847802"/>
              <a:gd name="connsiteX2595" fmla="*/ 231281 w 8206355"/>
              <a:gd name="connsiteY2595" fmla="*/ 447777 h 6847802"/>
              <a:gd name="connsiteX2596" fmla="*/ 534304 w 8206355"/>
              <a:gd name="connsiteY2596" fmla="*/ 299566 h 6847802"/>
              <a:gd name="connsiteX2597" fmla="*/ 823279 w 8206355"/>
              <a:gd name="connsiteY2597" fmla="*/ 162561 h 6847802"/>
              <a:gd name="connsiteX2598" fmla="*/ 1115264 w 8206355"/>
              <a:gd name="connsiteY2598" fmla="*/ 28611 h 6847802"/>
              <a:gd name="connsiteX2599" fmla="*/ 902307 w 8206355"/>
              <a:gd name="connsiteY2599" fmla="*/ 0 h 6847802"/>
              <a:gd name="connsiteX2600" fmla="*/ 1108584 w 8206355"/>
              <a:gd name="connsiteY2600" fmla="*/ 0 h 6847802"/>
              <a:gd name="connsiteX2601" fmla="*/ 900540 w 8206355"/>
              <a:gd name="connsiteY2601" fmla="*/ 98387 h 6847802"/>
              <a:gd name="connsiteX2602" fmla="*/ 674778 w 8206355"/>
              <a:gd name="connsiteY2602" fmla="*/ 207380 h 6847802"/>
              <a:gd name="connsiteX2603" fmla="*/ 449016 w 8206355"/>
              <a:gd name="connsiteY2603" fmla="*/ 319429 h 6847802"/>
              <a:gd name="connsiteX2604" fmla="*/ 437979 w 8206355"/>
              <a:gd name="connsiteY2604" fmla="*/ 321976 h 6847802"/>
              <a:gd name="connsiteX2605" fmla="*/ 429450 w 8206355"/>
              <a:gd name="connsiteY2605" fmla="*/ 321976 h 6847802"/>
              <a:gd name="connsiteX2606" fmla="*/ 421423 w 8206355"/>
              <a:gd name="connsiteY2606" fmla="*/ 316374 h 6847802"/>
              <a:gd name="connsiteX2607" fmla="*/ 415905 w 8206355"/>
              <a:gd name="connsiteY2607" fmla="*/ 310771 h 6847802"/>
              <a:gd name="connsiteX2608" fmla="*/ 415905 w 8206355"/>
              <a:gd name="connsiteY2608" fmla="*/ 302622 h 6847802"/>
              <a:gd name="connsiteX2609" fmla="*/ 415905 w 8206355"/>
              <a:gd name="connsiteY2609" fmla="*/ 291417 h 6847802"/>
              <a:gd name="connsiteX2610" fmla="*/ 421423 w 8206355"/>
              <a:gd name="connsiteY2610" fmla="*/ 282759 h 6847802"/>
              <a:gd name="connsiteX2611" fmla="*/ 429450 w 8206355"/>
              <a:gd name="connsiteY2611" fmla="*/ 274610 h 6847802"/>
              <a:gd name="connsiteX2612" fmla="*/ 432460 w 8206355"/>
              <a:gd name="connsiteY2612" fmla="*/ 271554 h 6847802"/>
              <a:gd name="connsiteX2613" fmla="*/ 606046 w 8206355"/>
              <a:gd name="connsiteY2613" fmla="*/ 176822 h 6847802"/>
              <a:gd name="connsiteX2614" fmla="*/ 614073 w 8206355"/>
              <a:gd name="connsiteY2614" fmla="*/ 171219 h 6847802"/>
              <a:gd name="connsiteX2615" fmla="*/ 614073 w 8206355"/>
              <a:gd name="connsiteY2615" fmla="*/ 168673 h 6847802"/>
              <a:gd name="connsiteX2616" fmla="*/ 611063 w 8206355"/>
              <a:gd name="connsiteY2616" fmla="*/ 160014 h 6847802"/>
              <a:gd name="connsiteX2617" fmla="*/ 611063 w 8206355"/>
              <a:gd name="connsiteY2617" fmla="*/ 151865 h 6847802"/>
              <a:gd name="connsiteX2618" fmla="*/ 616582 w 8206355"/>
              <a:gd name="connsiteY2618" fmla="*/ 143207 h 6847802"/>
              <a:gd name="connsiteX2619" fmla="*/ 625110 w 8206355"/>
              <a:gd name="connsiteY2619" fmla="*/ 135058 h 6847802"/>
              <a:gd name="connsiteX2620" fmla="*/ 630629 w 8206355"/>
              <a:gd name="connsiteY2620" fmla="*/ 132002 h 6847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Lst>
            <a:rect l="l" t="t" r="r" b="b"/>
            <a:pathLst>
              <a:path w="8206355" h="6847802">
                <a:moveTo>
                  <a:pt x="8206355" y="6757869"/>
                </a:moveTo>
                <a:lnTo>
                  <a:pt x="8206355" y="6847802"/>
                </a:lnTo>
                <a:lnTo>
                  <a:pt x="8039636" y="6846286"/>
                </a:lnTo>
                <a:lnTo>
                  <a:pt x="8028599" y="6843739"/>
                </a:lnTo>
                <a:lnTo>
                  <a:pt x="8014551" y="6837627"/>
                </a:lnTo>
                <a:lnTo>
                  <a:pt x="8004015" y="6829478"/>
                </a:lnTo>
                <a:lnTo>
                  <a:pt x="7992979" y="6818274"/>
                </a:lnTo>
                <a:lnTo>
                  <a:pt x="7987459" y="6807069"/>
                </a:lnTo>
                <a:lnTo>
                  <a:pt x="7984449" y="6795864"/>
                </a:lnTo>
                <a:lnTo>
                  <a:pt x="7984449" y="6787205"/>
                </a:lnTo>
                <a:lnTo>
                  <a:pt x="7989968" y="6782112"/>
                </a:lnTo>
                <a:lnTo>
                  <a:pt x="7998497" y="6779056"/>
                </a:lnTo>
                <a:close/>
                <a:moveTo>
                  <a:pt x="8206355" y="6651872"/>
                </a:moveTo>
                <a:lnTo>
                  <a:pt x="8206355" y="6749409"/>
                </a:lnTo>
                <a:lnTo>
                  <a:pt x="8155025" y="6742895"/>
                </a:lnTo>
                <a:lnTo>
                  <a:pt x="8072747" y="6728634"/>
                </a:lnTo>
                <a:lnTo>
                  <a:pt x="8061711" y="6726088"/>
                </a:lnTo>
                <a:lnTo>
                  <a:pt x="8050673" y="6717939"/>
                </a:lnTo>
                <a:lnTo>
                  <a:pt x="8039636" y="6709280"/>
                </a:lnTo>
                <a:lnTo>
                  <a:pt x="8031107" y="6698075"/>
                </a:lnTo>
                <a:lnTo>
                  <a:pt x="8026090" y="6686871"/>
                </a:lnTo>
                <a:lnTo>
                  <a:pt x="8023080" y="6678212"/>
                </a:lnTo>
                <a:lnTo>
                  <a:pt x="8026090" y="6670063"/>
                </a:lnTo>
                <a:lnTo>
                  <a:pt x="8028599" y="6667517"/>
                </a:lnTo>
                <a:lnTo>
                  <a:pt x="8037127" y="6664461"/>
                </a:lnTo>
                <a:lnTo>
                  <a:pt x="8150009" y="6656312"/>
                </a:lnTo>
                <a:close/>
                <a:moveTo>
                  <a:pt x="8206355" y="6413066"/>
                </a:moveTo>
                <a:lnTo>
                  <a:pt x="8206355" y="6533085"/>
                </a:lnTo>
                <a:lnTo>
                  <a:pt x="8155025" y="6538660"/>
                </a:lnTo>
                <a:lnTo>
                  <a:pt x="8206355" y="6541142"/>
                </a:lnTo>
                <a:lnTo>
                  <a:pt x="8206355" y="6607946"/>
                </a:lnTo>
                <a:lnTo>
                  <a:pt x="8169073" y="6605890"/>
                </a:lnTo>
                <a:lnTo>
                  <a:pt x="8012043" y="6592138"/>
                </a:lnTo>
                <a:lnTo>
                  <a:pt x="7858023" y="6575331"/>
                </a:lnTo>
                <a:lnTo>
                  <a:pt x="7844477" y="6572275"/>
                </a:lnTo>
                <a:lnTo>
                  <a:pt x="7832938" y="6566673"/>
                </a:lnTo>
                <a:lnTo>
                  <a:pt x="7824911" y="6558523"/>
                </a:lnTo>
                <a:lnTo>
                  <a:pt x="7813874" y="6547319"/>
                </a:lnTo>
                <a:lnTo>
                  <a:pt x="7811365" y="6538660"/>
                </a:lnTo>
                <a:lnTo>
                  <a:pt x="7808355" y="6533567"/>
                </a:lnTo>
                <a:lnTo>
                  <a:pt x="7808355" y="6524909"/>
                </a:lnTo>
                <a:lnTo>
                  <a:pt x="7808355" y="6519306"/>
                </a:lnTo>
                <a:lnTo>
                  <a:pt x="7794809" y="6510648"/>
                </a:lnTo>
                <a:lnTo>
                  <a:pt x="7783271" y="6499952"/>
                </a:lnTo>
                <a:lnTo>
                  <a:pt x="7775243" y="6488747"/>
                </a:lnTo>
                <a:lnTo>
                  <a:pt x="7772735" y="6480089"/>
                </a:lnTo>
                <a:lnTo>
                  <a:pt x="7772735" y="6471940"/>
                </a:lnTo>
                <a:lnTo>
                  <a:pt x="7778253" y="6466338"/>
                </a:lnTo>
                <a:lnTo>
                  <a:pt x="7786281" y="6463282"/>
                </a:lnTo>
                <a:lnTo>
                  <a:pt x="8097331" y="6426611"/>
                </a:lnTo>
                <a:close/>
                <a:moveTo>
                  <a:pt x="8206355" y="6327074"/>
                </a:moveTo>
                <a:lnTo>
                  <a:pt x="8206355" y="6393465"/>
                </a:lnTo>
                <a:lnTo>
                  <a:pt x="8204693" y="6393506"/>
                </a:lnTo>
                <a:lnTo>
                  <a:pt x="8100341" y="6393506"/>
                </a:lnTo>
                <a:lnTo>
                  <a:pt x="7998497" y="6390959"/>
                </a:lnTo>
                <a:lnTo>
                  <a:pt x="7987459" y="6387903"/>
                </a:lnTo>
                <a:lnTo>
                  <a:pt x="7978931" y="6384847"/>
                </a:lnTo>
                <a:lnTo>
                  <a:pt x="7967893" y="6376698"/>
                </a:lnTo>
                <a:lnTo>
                  <a:pt x="7959867" y="6368040"/>
                </a:lnTo>
                <a:lnTo>
                  <a:pt x="7954348" y="6359891"/>
                </a:lnTo>
                <a:lnTo>
                  <a:pt x="7951839" y="6348686"/>
                </a:lnTo>
                <a:lnTo>
                  <a:pt x="7954348" y="6340537"/>
                </a:lnTo>
                <a:lnTo>
                  <a:pt x="7956857" y="6334425"/>
                </a:lnTo>
                <a:lnTo>
                  <a:pt x="7967893" y="6331879"/>
                </a:lnTo>
                <a:lnTo>
                  <a:pt x="8056191" y="6331879"/>
                </a:lnTo>
                <a:lnTo>
                  <a:pt x="8141479" y="6329332"/>
                </a:lnTo>
                <a:close/>
                <a:moveTo>
                  <a:pt x="8206355" y="6215105"/>
                </a:moveTo>
                <a:lnTo>
                  <a:pt x="8206355" y="6294738"/>
                </a:lnTo>
                <a:lnTo>
                  <a:pt x="8185629" y="6295718"/>
                </a:lnTo>
                <a:lnTo>
                  <a:pt x="7946321" y="6309469"/>
                </a:lnTo>
                <a:lnTo>
                  <a:pt x="7709020" y="6323730"/>
                </a:lnTo>
                <a:lnTo>
                  <a:pt x="7697983" y="6320674"/>
                </a:lnTo>
                <a:lnTo>
                  <a:pt x="7684437" y="6317618"/>
                </a:lnTo>
                <a:lnTo>
                  <a:pt x="7673399" y="6309469"/>
                </a:lnTo>
                <a:lnTo>
                  <a:pt x="7662363" y="6298264"/>
                </a:lnTo>
                <a:lnTo>
                  <a:pt x="7656844" y="6287059"/>
                </a:lnTo>
                <a:lnTo>
                  <a:pt x="7654335" y="6278910"/>
                </a:lnTo>
                <a:lnTo>
                  <a:pt x="7654335" y="6273308"/>
                </a:lnTo>
                <a:lnTo>
                  <a:pt x="7659353" y="6267705"/>
                </a:lnTo>
                <a:lnTo>
                  <a:pt x="7667881" y="6265159"/>
                </a:lnTo>
                <a:lnTo>
                  <a:pt x="8138469" y="6222886"/>
                </a:lnTo>
                <a:close/>
                <a:moveTo>
                  <a:pt x="8206355" y="5823283"/>
                </a:moveTo>
                <a:lnTo>
                  <a:pt x="8206355" y="5982490"/>
                </a:lnTo>
                <a:lnTo>
                  <a:pt x="8152517" y="5988092"/>
                </a:lnTo>
                <a:lnTo>
                  <a:pt x="8206355" y="5986848"/>
                </a:lnTo>
                <a:lnTo>
                  <a:pt x="8206355" y="6195482"/>
                </a:lnTo>
                <a:lnTo>
                  <a:pt x="8169073" y="6194873"/>
                </a:lnTo>
                <a:lnTo>
                  <a:pt x="7978931" y="6194873"/>
                </a:lnTo>
                <a:lnTo>
                  <a:pt x="7791799" y="6200476"/>
                </a:lnTo>
                <a:lnTo>
                  <a:pt x="7601657" y="6208625"/>
                </a:lnTo>
                <a:lnTo>
                  <a:pt x="7590621" y="6208625"/>
                </a:lnTo>
                <a:lnTo>
                  <a:pt x="7580085" y="6203532"/>
                </a:lnTo>
                <a:lnTo>
                  <a:pt x="7566037" y="6197929"/>
                </a:lnTo>
                <a:lnTo>
                  <a:pt x="7558010" y="6186724"/>
                </a:lnTo>
                <a:lnTo>
                  <a:pt x="7549481" y="6178066"/>
                </a:lnTo>
                <a:lnTo>
                  <a:pt x="7546973" y="6169917"/>
                </a:lnTo>
                <a:lnTo>
                  <a:pt x="7397970" y="6181122"/>
                </a:lnTo>
                <a:lnTo>
                  <a:pt x="7384425" y="6181122"/>
                </a:lnTo>
                <a:lnTo>
                  <a:pt x="7373387" y="6175010"/>
                </a:lnTo>
                <a:lnTo>
                  <a:pt x="7359339" y="6166861"/>
                </a:lnTo>
                <a:lnTo>
                  <a:pt x="7348804" y="6158712"/>
                </a:lnTo>
                <a:lnTo>
                  <a:pt x="7342784" y="6147507"/>
                </a:lnTo>
                <a:lnTo>
                  <a:pt x="7340275" y="6139358"/>
                </a:lnTo>
                <a:lnTo>
                  <a:pt x="7340275" y="6133246"/>
                </a:lnTo>
                <a:lnTo>
                  <a:pt x="7345794" y="6128153"/>
                </a:lnTo>
                <a:lnTo>
                  <a:pt x="7353821" y="6125097"/>
                </a:lnTo>
                <a:lnTo>
                  <a:pt x="8003101" y="6050115"/>
                </a:lnTo>
                <a:lnTo>
                  <a:pt x="8012043" y="6049719"/>
                </a:lnTo>
                <a:lnTo>
                  <a:pt x="8006524" y="6049719"/>
                </a:lnTo>
                <a:lnTo>
                  <a:pt x="8003101" y="6050115"/>
                </a:lnTo>
                <a:lnTo>
                  <a:pt x="7700993" y="6063470"/>
                </a:lnTo>
                <a:lnTo>
                  <a:pt x="7392451" y="6077731"/>
                </a:lnTo>
                <a:lnTo>
                  <a:pt x="7378905" y="6077731"/>
                </a:lnTo>
                <a:lnTo>
                  <a:pt x="7367869" y="6072129"/>
                </a:lnTo>
                <a:lnTo>
                  <a:pt x="7353821" y="6066017"/>
                </a:lnTo>
                <a:lnTo>
                  <a:pt x="7345794" y="6055321"/>
                </a:lnTo>
                <a:lnTo>
                  <a:pt x="7337265" y="6046663"/>
                </a:lnTo>
                <a:lnTo>
                  <a:pt x="7334757" y="6038514"/>
                </a:lnTo>
                <a:lnTo>
                  <a:pt x="6951965" y="6088936"/>
                </a:lnTo>
                <a:lnTo>
                  <a:pt x="6937917" y="6088936"/>
                </a:lnTo>
                <a:lnTo>
                  <a:pt x="6927381" y="6085880"/>
                </a:lnTo>
                <a:lnTo>
                  <a:pt x="6913335" y="6080278"/>
                </a:lnTo>
                <a:lnTo>
                  <a:pt x="6902799" y="6072129"/>
                </a:lnTo>
                <a:lnTo>
                  <a:pt x="6896779" y="6060924"/>
                </a:lnTo>
                <a:lnTo>
                  <a:pt x="6891260" y="6052266"/>
                </a:lnTo>
                <a:lnTo>
                  <a:pt x="6894270" y="6044117"/>
                </a:lnTo>
                <a:lnTo>
                  <a:pt x="6896779" y="6038514"/>
                </a:lnTo>
                <a:lnTo>
                  <a:pt x="6905307" y="6035458"/>
                </a:lnTo>
                <a:lnTo>
                  <a:pt x="7229903" y="5979943"/>
                </a:lnTo>
                <a:lnTo>
                  <a:pt x="7558010" y="5926465"/>
                </a:lnTo>
                <a:lnTo>
                  <a:pt x="7882606" y="5873496"/>
                </a:lnTo>
                <a:close/>
                <a:moveTo>
                  <a:pt x="8206355" y="5549384"/>
                </a:moveTo>
                <a:lnTo>
                  <a:pt x="8206355" y="5726951"/>
                </a:lnTo>
                <a:lnTo>
                  <a:pt x="8124923" y="5733944"/>
                </a:lnTo>
                <a:lnTo>
                  <a:pt x="7659353" y="5778255"/>
                </a:lnTo>
                <a:lnTo>
                  <a:pt x="7992979" y="5750752"/>
                </a:lnTo>
                <a:lnTo>
                  <a:pt x="8206355" y="5731655"/>
                </a:lnTo>
                <a:lnTo>
                  <a:pt x="8206355" y="5823122"/>
                </a:lnTo>
                <a:lnTo>
                  <a:pt x="7808355" y="5837335"/>
                </a:lnTo>
                <a:lnTo>
                  <a:pt x="7409007" y="5859745"/>
                </a:lnTo>
                <a:lnTo>
                  <a:pt x="7397970" y="5856689"/>
                </a:lnTo>
                <a:lnTo>
                  <a:pt x="7384425" y="5854142"/>
                </a:lnTo>
                <a:lnTo>
                  <a:pt x="7373387" y="5845484"/>
                </a:lnTo>
                <a:lnTo>
                  <a:pt x="7362350" y="5837335"/>
                </a:lnTo>
                <a:lnTo>
                  <a:pt x="7353821" y="5823074"/>
                </a:lnTo>
                <a:lnTo>
                  <a:pt x="7351313" y="5817472"/>
                </a:lnTo>
                <a:lnTo>
                  <a:pt x="7351313" y="5811869"/>
                </a:lnTo>
                <a:lnTo>
                  <a:pt x="7108995" y="5842938"/>
                </a:lnTo>
                <a:lnTo>
                  <a:pt x="7097957" y="5842938"/>
                </a:lnTo>
                <a:lnTo>
                  <a:pt x="7084411" y="5837335"/>
                </a:lnTo>
                <a:lnTo>
                  <a:pt x="7070365" y="5831223"/>
                </a:lnTo>
                <a:lnTo>
                  <a:pt x="7059327" y="5820528"/>
                </a:lnTo>
                <a:lnTo>
                  <a:pt x="7053809" y="5814416"/>
                </a:lnTo>
                <a:lnTo>
                  <a:pt x="7051300" y="5806267"/>
                </a:lnTo>
                <a:lnTo>
                  <a:pt x="7048290" y="5800665"/>
                </a:lnTo>
                <a:lnTo>
                  <a:pt x="7048290" y="5795062"/>
                </a:lnTo>
                <a:lnTo>
                  <a:pt x="7007151" y="5800665"/>
                </a:lnTo>
                <a:lnTo>
                  <a:pt x="6996113" y="5800665"/>
                </a:lnTo>
                <a:lnTo>
                  <a:pt x="6982067" y="5798118"/>
                </a:lnTo>
                <a:lnTo>
                  <a:pt x="6971029" y="5792516"/>
                </a:lnTo>
                <a:lnTo>
                  <a:pt x="6960493" y="5783857"/>
                </a:lnTo>
                <a:lnTo>
                  <a:pt x="6951965" y="5772652"/>
                </a:lnTo>
                <a:lnTo>
                  <a:pt x="6949456" y="5764503"/>
                </a:lnTo>
                <a:lnTo>
                  <a:pt x="6949456" y="5758901"/>
                </a:lnTo>
                <a:lnTo>
                  <a:pt x="6954473" y="5753298"/>
                </a:lnTo>
                <a:lnTo>
                  <a:pt x="6963002" y="5750752"/>
                </a:lnTo>
                <a:lnTo>
                  <a:pt x="7414526" y="5672317"/>
                </a:lnTo>
                <a:lnTo>
                  <a:pt x="7640288" y="5633100"/>
                </a:lnTo>
                <a:lnTo>
                  <a:pt x="7866050" y="5599486"/>
                </a:lnTo>
                <a:lnTo>
                  <a:pt x="8105859" y="5563324"/>
                </a:lnTo>
                <a:close/>
                <a:moveTo>
                  <a:pt x="8206355" y="5375154"/>
                </a:moveTo>
                <a:lnTo>
                  <a:pt x="8206355" y="5464679"/>
                </a:lnTo>
                <a:lnTo>
                  <a:pt x="8001005" y="5493039"/>
                </a:lnTo>
                <a:lnTo>
                  <a:pt x="7714539" y="5537859"/>
                </a:lnTo>
                <a:lnTo>
                  <a:pt x="7428573" y="5588281"/>
                </a:lnTo>
                <a:lnTo>
                  <a:pt x="7144615" y="5638703"/>
                </a:lnTo>
                <a:lnTo>
                  <a:pt x="6861660" y="5694727"/>
                </a:lnTo>
                <a:lnTo>
                  <a:pt x="6850623" y="5694727"/>
                </a:lnTo>
                <a:lnTo>
                  <a:pt x="6842595" y="5691671"/>
                </a:lnTo>
                <a:lnTo>
                  <a:pt x="6834067" y="5689125"/>
                </a:lnTo>
                <a:lnTo>
                  <a:pt x="6826039" y="5683522"/>
                </a:lnTo>
                <a:lnTo>
                  <a:pt x="6817511" y="5677920"/>
                </a:lnTo>
                <a:lnTo>
                  <a:pt x="6811992" y="5672317"/>
                </a:lnTo>
                <a:lnTo>
                  <a:pt x="6800955" y="5672317"/>
                </a:lnTo>
                <a:lnTo>
                  <a:pt x="6789917" y="5666715"/>
                </a:lnTo>
                <a:lnTo>
                  <a:pt x="6776372" y="5661113"/>
                </a:lnTo>
                <a:lnTo>
                  <a:pt x="6767843" y="5655510"/>
                </a:lnTo>
                <a:lnTo>
                  <a:pt x="6759816" y="5644305"/>
                </a:lnTo>
                <a:lnTo>
                  <a:pt x="6754297" y="5635647"/>
                </a:lnTo>
                <a:lnTo>
                  <a:pt x="6756806" y="5630044"/>
                </a:lnTo>
                <a:lnTo>
                  <a:pt x="6759816" y="5624951"/>
                </a:lnTo>
                <a:lnTo>
                  <a:pt x="6767843" y="5621895"/>
                </a:lnTo>
                <a:lnTo>
                  <a:pt x="7012669" y="5574529"/>
                </a:lnTo>
                <a:lnTo>
                  <a:pt x="7260506" y="5532256"/>
                </a:lnTo>
                <a:lnTo>
                  <a:pt x="7505834" y="5490492"/>
                </a:lnTo>
                <a:lnTo>
                  <a:pt x="7753169" y="5451275"/>
                </a:lnTo>
                <a:lnTo>
                  <a:pt x="7808355" y="5443126"/>
                </a:lnTo>
                <a:lnTo>
                  <a:pt x="7860531" y="5437524"/>
                </a:lnTo>
                <a:close/>
                <a:moveTo>
                  <a:pt x="8206355" y="5218292"/>
                </a:moveTo>
                <a:lnTo>
                  <a:pt x="8206355" y="5274439"/>
                </a:lnTo>
                <a:lnTo>
                  <a:pt x="8169073" y="5278109"/>
                </a:lnTo>
                <a:lnTo>
                  <a:pt x="7736613" y="5314270"/>
                </a:lnTo>
                <a:lnTo>
                  <a:pt x="7728586" y="5314270"/>
                </a:lnTo>
                <a:lnTo>
                  <a:pt x="7717549" y="5308667"/>
                </a:lnTo>
                <a:lnTo>
                  <a:pt x="7706511" y="5303065"/>
                </a:lnTo>
                <a:lnTo>
                  <a:pt x="7695474" y="5294916"/>
                </a:lnTo>
                <a:lnTo>
                  <a:pt x="7689955" y="5286258"/>
                </a:lnTo>
                <a:lnTo>
                  <a:pt x="7687447" y="5278109"/>
                </a:lnTo>
                <a:lnTo>
                  <a:pt x="7687447" y="5272506"/>
                </a:lnTo>
                <a:lnTo>
                  <a:pt x="7689955" y="5266904"/>
                </a:lnTo>
                <a:lnTo>
                  <a:pt x="7695150" y="5265256"/>
                </a:lnTo>
                <a:lnTo>
                  <a:pt x="7706693" y="5263560"/>
                </a:lnTo>
                <a:lnTo>
                  <a:pt x="8009534" y="5235836"/>
                </a:lnTo>
                <a:close/>
                <a:moveTo>
                  <a:pt x="6990595" y="4903763"/>
                </a:moveTo>
                <a:lnTo>
                  <a:pt x="6974039" y="4906309"/>
                </a:lnTo>
                <a:lnTo>
                  <a:pt x="6946446" y="4911912"/>
                </a:lnTo>
                <a:close/>
                <a:moveTo>
                  <a:pt x="8206355" y="4854548"/>
                </a:moveTo>
                <a:lnTo>
                  <a:pt x="8206355" y="5008572"/>
                </a:lnTo>
                <a:lnTo>
                  <a:pt x="7965385" y="5046371"/>
                </a:lnTo>
                <a:lnTo>
                  <a:pt x="7675908" y="5093228"/>
                </a:lnTo>
                <a:lnTo>
                  <a:pt x="7389943" y="5141103"/>
                </a:lnTo>
                <a:lnTo>
                  <a:pt x="7821901" y="5098830"/>
                </a:lnTo>
                <a:lnTo>
                  <a:pt x="8206355" y="5069400"/>
                </a:lnTo>
                <a:lnTo>
                  <a:pt x="8206355" y="5196811"/>
                </a:lnTo>
                <a:lnTo>
                  <a:pt x="8102849" y="5208333"/>
                </a:lnTo>
                <a:lnTo>
                  <a:pt x="7874579" y="5238891"/>
                </a:lnTo>
                <a:lnTo>
                  <a:pt x="7706693" y="5263560"/>
                </a:lnTo>
                <a:lnTo>
                  <a:pt x="7697983" y="5264357"/>
                </a:lnTo>
                <a:lnTo>
                  <a:pt x="7695150" y="5265256"/>
                </a:lnTo>
                <a:lnTo>
                  <a:pt x="7645807" y="5272506"/>
                </a:lnTo>
                <a:lnTo>
                  <a:pt x="7420045" y="5306121"/>
                </a:lnTo>
                <a:lnTo>
                  <a:pt x="6921863" y="5398307"/>
                </a:lnTo>
                <a:lnTo>
                  <a:pt x="6426691" y="5493039"/>
                </a:lnTo>
                <a:lnTo>
                  <a:pt x="6415655" y="5493039"/>
                </a:lnTo>
                <a:lnTo>
                  <a:pt x="6407627" y="5493039"/>
                </a:lnTo>
                <a:lnTo>
                  <a:pt x="6393580" y="5487437"/>
                </a:lnTo>
                <a:lnTo>
                  <a:pt x="6388061" y="5487437"/>
                </a:lnTo>
                <a:lnTo>
                  <a:pt x="6371505" y="5490492"/>
                </a:lnTo>
                <a:lnTo>
                  <a:pt x="6360468" y="5490492"/>
                </a:lnTo>
                <a:lnTo>
                  <a:pt x="6346923" y="5487437"/>
                </a:lnTo>
                <a:lnTo>
                  <a:pt x="6335885" y="5484890"/>
                </a:lnTo>
                <a:lnTo>
                  <a:pt x="6324848" y="5476741"/>
                </a:lnTo>
                <a:lnTo>
                  <a:pt x="6316319" y="5468083"/>
                </a:lnTo>
                <a:lnTo>
                  <a:pt x="6310801" y="5459934"/>
                </a:lnTo>
                <a:lnTo>
                  <a:pt x="6313811" y="5451275"/>
                </a:lnTo>
                <a:lnTo>
                  <a:pt x="6319329" y="5445673"/>
                </a:lnTo>
                <a:lnTo>
                  <a:pt x="6324848" y="5443126"/>
                </a:lnTo>
                <a:lnTo>
                  <a:pt x="7018188" y="5300518"/>
                </a:lnTo>
                <a:lnTo>
                  <a:pt x="7365360" y="5233289"/>
                </a:lnTo>
                <a:lnTo>
                  <a:pt x="7712030" y="5166060"/>
                </a:lnTo>
                <a:lnTo>
                  <a:pt x="7428573" y="5191525"/>
                </a:lnTo>
                <a:lnTo>
                  <a:pt x="7147625" y="5222084"/>
                </a:lnTo>
                <a:lnTo>
                  <a:pt x="6864169" y="5252643"/>
                </a:lnTo>
                <a:lnTo>
                  <a:pt x="6580711" y="5289313"/>
                </a:lnTo>
                <a:lnTo>
                  <a:pt x="6569675" y="5289313"/>
                </a:lnTo>
                <a:lnTo>
                  <a:pt x="6556129" y="5283711"/>
                </a:lnTo>
                <a:lnTo>
                  <a:pt x="6542081" y="5275053"/>
                </a:lnTo>
                <a:lnTo>
                  <a:pt x="6434719" y="5300518"/>
                </a:lnTo>
                <a:lnTo>
                  <a:pt x="6289228" y="5331077"/>
                </a:lnTo>
                <a:lnTo>
                  <a:pt x="6277689" y="5334133"/>
                </a:lnTo>
                <a:lnTo>
                  <a:pt x="6267153" y="5331077"/>
                </a:lnTo>
                <a:lnTo>
                  <a:pt x="6253106" y="5325475"/>
                </a:lnTo>
                <a:lnTo>
                  <a:pt x="6242069" y="5317326"/>
                </a:lnTo>
                <a:lnTo>
                  <a:pt x="6234041" y="5308667"/>
                </a:lnTo>
                <a:lnTo>
                  <a:pt x="6228021" y="5300518"/>
                </a:lnTo>
                <a:lnTo>
                  <a:pt x="6231031" y="5294916"/>
                </a:lnTo>
                <a:lnTo>
                  <a:pt x="6236550" y="5289313"/>
                </a:lnTo>
                <a:lnTo>
                  <a:pt x="6242069" y="5286258"/>
                </a:lnTo>
                <a:lnTo>
                  <a:pt x="6569675" y="5208333"/>
                </a:lnTo>
                <a:lnTo>
                  <a:pt x="6894270" y="5132445"/>
                </a:lnTo>
                <a:lnTo>
                  <a:pt x="7221875" y="5057066"/>
                </a:lnTo>
                <a:lnTo>
                  <a:pt x="7549481" y="4987290"/>
                </a:lnTo>
                <a:lnTo>
                  <a:pt x="7835949" y="4928719"/>
                </a:lnTo>
                <a:lnTo>
                  <a:pt x="8121913" y="4870148"/>
                </a:lnTo>
                <a:close/>
                <a:moveTo>
                  <a:pt x="8206355" y="4618575"/>
                </a:moveTo>
                <a:lnTo>
                  <a:pt x="8206355" y="4805513"/>
                </a:lnTo>
                <a:lnTo>
                  <a:pt x="8075256" y="4819726"/>
                </a:lnTo>
                <a:lnTo>
                  <a:pt x="7866050" y="4842136"/>
                </a:lnTo>
                <a:lnTo>
                  <a:pt x="7659353" y="4867092"/>
                </a:lnTo>
                <a:lnTo>
                  <a:pt x="7453157" y="4895105"/>
                </a:lnTo>
                <a:lnTo>
                  <a:pt x="7246459" y="4923117"/>
                </a:lnTo>
                <a:lnTo>
                  <a:pt x="7037253" y="4953676"/>
                </a:lnTo>
                <a:lnTo>
                  <a:pt x="6792928" y="5009700"/>
                </a:lnTo>
                <a:lnTo>
                  <a:pt x="6641417" y="5043315"/>
                </a:lnTo>
                <a:lnTo>
                  <a:pt x="6489905" y="5079476"/>
                </a:lnTo>
                <a:lnTo>
                  <a:pt x="6478868" y="5082532"/>
                </a:lnTo>
                <a:lnTo>
                  <a:pt x="6465322" y="5079476"/>
                </a:lnTo>
                <a:lnTo>
                  <a:pt x="6454285" y="5073874"/>
                </a:lnTo>
                <a:lnTo>
                  <a:pt x="6443247" y="5065725"/>
                </a:lnTo>
                <a:lnTo>
                  <a:pt x="6434719" y="5057066"/>
                </a:lnTo>
                <a:lnTo>
                  <a:pt x="6432211" y="5048917"/>
                </a:lnTo>
                <a:lnTo>
                  <a:pt x="6432211" y="5043315"/>
                </a:lnTo>
                <a:lnTo>
                  <a:pt x="6434719" y="5037712"/>
                </a:lnTo>
                <a:lnTo>
                  <a:pt x="6443247" y="5034657"/>
                </a:lnTo>
                <a:lnTo>
                  <a:pt x="6685565" y="4976085"/>
                </a:lnTo>
                <a:lnTo>
                  <a:pt x="6859151" y="4934322"/>
                </a:lnTo>
                <a:lnTo>
                  <a:pt x="6859151" y="4928719"/>
                </a:lnTo>
                <a:lnTo>
                  <a:pt x="6219994" y="5062669"/>
                </a:lnTo>
                <a:lnTo>
                  <a:pt x="6208957" y="5062669"/>
                </a:lnTo>
                <a:lnTo>
                  <a:pt x="6197919" y="5060122"/>
                </a:lnTo>
                <a:lnTo>
                  <a:pt x="6186883" y="5054520"/>
                </a:lnTo>
                <a:lnTo>
                  <a:pt x="6175845" y="5048917"/>
                </a:lnTo>
                <a:lnTo>
                  <a:pt x="6167818" y="5040259"/>
                </a:lnTo>
                <a:lnTo>
                  <a:pt x="6165309" y="5032110"/>
                </a:lnTo>
                <a:lnTo>
                  <a:pt x="6165309" y="5026508"/>
                </a:lnTo>
                <a:lnTo>
                  <a:pt x="6170327" y="5020905"/>
                </a:lnTo>
                <a:lnTo>
                  <a:pt x="6178855" y="5017849"/>
                </a:lnTo>
                <a:lnTo>
                  <a:pt x="6539573" y="4942471"/>
                </a:lnTo>
                <a:lnTo>
                  <a:pt x="6902799" y="4867092"/>
                </a:lnTo>
                <a:lnTo>
                  <a:pt x="7266025" y="4794770"/>
                </a:lnTo>
                <a:lnTo>
                  <a:pt x="7632261" y="4724484"/>
                </a:lnTo>
                <a:lnTo>
                  <a:pt x="7995487" y="4657255"/>
                </a:lnTo>
                <a:close/>
                <a:moveTo>
                  <a:pt x="8206355" y="4342953"/>
                </a:moveTo>
                <a:lnTo>
                  <a:pt x="8206355" y="4532029"/>
                </a:lnTo>
                <a:lnTo>
                  <a:pt x="7948829" y="4578821"/>
                </a:lnTo>
                <a:lnTo>
                  <a:pt x="7645807" y="4640448"/>
                </a:lnTo>
                <a:lnTo>
                  <a:pt x="7342784" y="4704621"/>
                </a:lnTo>
                <a:lnTo>
                  <a:pt x="7040263" y="4769304"/>
                </a:lnTo>
                <a:lnTo>
                  <a:pt x="6737741" y="4839080"/>
                </a:lnTo>
                <a:lnTo>
                  <a:pt x="6437729" y="4911912"/>
                </a:lnTo>
                <a:lnTo>
                  <a:pt x="5834693" y="5057066"/>
                </a:lnTo>
                <a:lnTo>
                  <a:pt x="5815127" y="5060122"/>
                </a:lnTo>
                <a:lnTo>
                  <a:pt x="5804091" y="5062669"/>
                </a:lnTo>
                <a:lnTo>
                  <a:pt x="5790545" y="5060122"/>
                </a:lnTo>
                <a:lnTo>
                  <a:pt x="5779507" y="5057066"/>
                </a:lnTo>
                <a:lnTo>
                  <a:pt x="5768470" y="5048917"/>
                </a:lnTo>
                <a:lnTo>
                  <a:pt x="5760443" y="5043315"/>
                </a:lnTo>
                <a:lnTo>
                  <a:pt x="5757433" y="5034657"/>
                </a:lnTo>
                <a:lnTo>
                  <a:pt x="5757433" y="5026508"/>
                </a:lnTo>
                <a:lnTo>
                  <a:pt x="5762951" y="5020905"/>
                </a:lnTo>
                <a:lnTo>
                  <a:pt x="5768470" y="5017849"/>
                </a:lnTo>
                <a:lnTo>
                  <a:pt x="6041391" y="4934322"/>
                </a:lnTo>
                <a:lnTo>
                  <a:pt x="6313811" y="4853341"/>
                </a:lnTo>
                <a:lnTo>
                  <a:pt x="6051927" y="4917514"/>
                </a:lnTo>
                <a:lnTo>
                  <a:pt x="6041391" y="4920570"/>
                </a:lnTo>
                <a:lnTo>
                  <a:pt x="6029853" y="4917514"/>
                </a:lnTo>
                <a:lnTo>
                  <a:pt x="6019317" y="4914459"/>
                </a:lnTo>
                <a:lnTo>
                  <a:pt x="6008279" y="4906309"/>
                </a:lnTo>
                <a:lnTo>
                  <a:pt x="5999751" y="4897651"/>
                </a:lnTo>
                <a:lnTo>
                  <a:pt x="5997242" y="4892049"/>
                </a:lnTo>
                <a:lnTo>
                  <a:pt x="5997242" y="4883900"/>
                </a:lnTo>
                <a:lnTo>
                  <a:pt x="6002761" y="4878297"/>
                </a:lnTo>
                <a:lnTo>
                  <a:pt x="6008279" y="4875241"/>
                </a:lnTo>
                <a:lnTo>
                  <a:pt x="6415655" y="4763702"/>
                </a:lnTo>
                <a:lnTo>
                  <a:pt x="6823029" y="4657255"/>
                </a:lnTo>
                <a:lnTo>
                  <a:pt x="7232913" y="4553864"/>
                </a:lnTo>
                <a:lnTo>
                  <a:pt x="7436601" y="4503443"/>
                </a:lnTo>
                <a:lnTo>
                  <a:pt x="7643298" y="4456076"/>
                </a:lnTo>
                <a:lnTo>
                  <a:pt x="7885616" y="4405654"/>
                </a:lnTo>
                <a:lnTo>
                  <a:pt x="8127934" y="4358288"/>
                </a:lnTo>
                <a:close/>
                <a:moveTo>
                  <a:pt x="7131069" y="3958477"/>
                </a:moveTo>
                <a:lnTo>
                  <a:pt x="7114627" y="3963492"/>
                </a:lnTo>
                <a:lnTo>
                  <a:pt x="6649443" y="4078675"/>
                </a:lnTo>
                <a:lnTo>
                  <a:pt x="6437729" y="4132153"/>
                </a:lnTo>
                <a:lnTo>
                  <a:pt x="6363479" y="4157109"/>
                </a:lnTo>
                <a:lnTo>
                  <a:pt x="6305282" y="4176463"/>
                </a:lnTo>
                <a:lnTo>
                  <a:pt x="6297255" y="4179519"/>
                </a:lnTo>
                <a:lnTo>
                  <a:pt x="6299763" y="4182575"/>
                </a:lnTo>
                <a:lnTo>
                  <a:pt x="6308292" y="4187668"/>
                </a:lnTo>
                <a:lnTo>
                  <a:pt x="6310801" y="4193270"/>
                </a:lnTo>
                <a:lnTo>
                  <a:pt x="6313811" y="4201419"/>
                </a:lnTo>
                <a:lnTo>
                  <a:pt x="6308292" y="4204475"/>
                </a:lnTo>
                <a:lnTo>
                  <a:pt x="6305282" y="4210078"/>
                </a:lnTo>
                <a:lnTo>
                  <a:pt x="6718677" y="4084277"/>
                </a:lnTo>
                <a:lnTo>
                  <a:pt x="7114627" y="3963492"/>
                </a:lnTo>
                <a:lnTo>
                  <a:pt x="7122541" y="3961533"/>
                </a:lnTo>
                <a:close/>
                <a:moveTo>
                  <a:pt x="8206355" y="3906754"/>
                </a:moveTo>
                <a:lnTo>
                  <a:pt x="8206355" y="4164717"/>
                </a:lnTo>
                <a:lnTo>
                  <a:pt x="8100341" y="4190724"/>
                </a:lnTo>
                <a:lnTo>
                  <a:pt x="7904681" y="4241146"/>
                </a:lnTo>
                <a:lnTo>
                  <a:pt x="7513861" y="4344027"/>
                </a:lnTo>
                <a:lnTo>
                  <a:pt x="7122541" y="4453020"/>
                </a:lnTo>
                <a:lnTo>
                  <a:pt x="7409007" y="4380698"/>
                </a:lnTo>
                <a:lnTo>
                  <a:pt x="7695474" y="4313468"/>
                </a:lnTo>
                <a:lnTo>
                  <a:pt x="7896653" y="4266102"/>
                </a:lnTo>
                <a:lnTo>
                  <a:pt x="7989968" y="4241146"/>
                </a:lnTo>
                <a:lnTo>
                  <a:pt x="8113887" y="4210078"/>
                </a:lnTo>
                <a:lnTo>
                  <a:pt x="8206355" y="4191002"/>
                </a:lnTo>
                <a:lnTo>
                  <a:pt x="8206355" y="4256760"/>
                </a:lnTo>
                <a:lnTo>
                  <a:pt x="7951839" y="4313468"/>
                </a:lnTo>
                <a:lnTo>
                  <a:pt x="8141479" y="4277307"/>
                </a:lnTo>
                <a:lnTo>
                  <a:pt x="8206355" y="4264771"/>
                </a:lnTo>
                <a:lnTo>
                  <a:pt x="8206355" y="4320771"/>
                </a:lnTo>
                <a:lnTo>
                  <a:pt x="7978931" y="4366946"/>
                </a:lnTo>
                <a:lnTo>
                  <a:pt x="7700993" y="4425517"/>
                </a:lnTo>
                <a:lnTo>
                  <a:pt x="7423055" y="4489691"/>
                </a:lnTo>
                <a:lnTo>
                  <a:pt x="7144615" y="4553864"/>
                </a:lnTo>
                <a:lnTo>
                  <a:pt x="6869687" y="4623640"/>
                </a:lnTo>
                <a:lnTo>
                  <a:pt x="6594759" y="4693926"/>
                </a:lnTo>
                <a:lnTo>
                  <a:pt x="6583220" y="4696472"/>
                </a:lnTo>
                <a:lnTo>
                  <a:pt x="6572685" y="4693926"/>
                </a:lnTo>
                <a:lnTo>
                  <a:pt x="6558637" y="4688323"/>
                </a:lnTo>
                <a:lnTo>
                  <a:pt x="6548101" y="4682721"/>
                </a:lnTo>
                <a:lnTo>
                  <a:pt x="6539573" y="4671516"/>
                </a:lnTo>
                <a:lnTo>
                  <a:pt x="6536563" y="4665913"/>
                </a:lnTo>
                <a:lnTo>
                  <a:pt x="6536563" y="4660311"/>
                </a:lnTo>
                <a:lnTo>
                  <a:pt x="5793555" y="4853341"/>
                </a:lnTo>
                <a:lnTo>
                  <a:pt x="5779507" y="4853341"/>
                </a:lnTo>
                <a:lnTo>
                  <a:pt x="5768470" y="4853341"/>
                </a:lnTo>
                <a:lnTo>
                  <a:pt x="5754925" y="4847229"/>
                </a:lnTo>
                <a:lnTo>
                  <a:pt x="5743887" y="4842136"/>
                </a:lnTo>
                <a:lnTo>
                  <a:pt x="5735359" y="4833478"/>
                </a:lnTo>
                <a:lnTo>
                  <a:pt x="5732850" y="4825329"/>
                </a:lnTo>
                <a:lnTo>
                  <a:pt x="5732850" y="4819726"/>
                </a:lnTo>
                <a:lnTo>
                  <a:pt x="5738369" y="4814124"/>
                </a:lnTo>
                <a:lnTo>
                  <a:pt x="5743887" y="4811068"/>
                </a:lnTo>
                <a:lnTo>
                  <a:pt x="6203438" y="4662857"/>
                </a:lnTo>
                <a:lnTo>
                  <a:pt x="6663491" y="4520250"/>
                </a:lnTo>
                <a:lnTo>
                  <a:pt x="6894270" y="4450474"/>
                </a:lnTo>
                <a:lnTo>
                  <a:pt x="7125551" y="4383754"/>
                </a:lnTo>
                <a:lnTo>
                  <a:pt x="7356831" y="4319071"/>
                </a:lnTo>
                <a:lnTo>
                  <a:pt x="7588112" y="4257953"/>
                </a:lnTo>
                <a:lnTo>
                  <a:pt x="7593631" y="4254897"/>
                </a:lnTo>
                <a:lnTo>
                  <a:pt x="7353821" y="4302264"/>
                </a:lnTo>
                <a:lnTo>
                  <a:pt x="6974039" y="4408710"/>
                </a:lnTo>
                <a:lnTo>
                  <a:pt x="6597267" y="4514647"/>
                </a:lnTo>
                <a:lnTo>
                  <a:pt x="6223004" y="4623640"/>
                </a:lnTo>
                <a:lnTo>
                  <a:pt x="5845731" y="4735689"/>
                </a:lnTo>
                <a:lnTo>
                  <a:pt x="5831683" y="4738236"/>
                </a:lnTo>
                <a:lnTo>
                  <a:pt x="5818137" y="4735689"/>
                </a:lnTo>
                <a:lnTo>
                  <a:pt x="5804091" y="4727540"/>
                </a:lnTo>
                <a:lnTo>
                  <a:pt x="5749405" y="4744348"/>
                </a:lnTo>
                <a:lnTo>
                  <a:pt x="5683182" y="4763702"/>
                </a:lnTo>
                <a:lnTo>
                  <a:pt x="5672145" y="4763702"/>
                </a:lnTo>
                <a:lnTo>
                  <a:pt x="5658599" y="4763702"/>
                </a:lnTo>
                <a:lnTo>
                  <a:pt x="5647562" y="4761155"/>
                </a:lnTo>
                <a:lnTo>
                  <a:pt x="5636525" y="4752497"/>
                </a:lnTo>
                <a:lnTo>
                  <a:pt x="5627996" y="4744348"/>
                </a:lnTo>
                <a:lnTo>
                  <a:pt x="5622477" y="4738236"/>
                </a:lnTo>
                <a:lnTo>
                  <a:pt x="5622477" y="4730087"/>
                </a:lnTo>
                <a:lnTo>
                  <a:pt x="5627996" y="4724484"/>
                </a:lnTo>
                <a:lnTo>
                  <a:pt x="5633515" y="4721429"/>
                </a:lnTo>
                <a:lnTo>
                  <a:pt x="5980687" y="4612435"/>
                </a:lnTo>
                <a:lnTo>
                  <a:pt x="6324848" y="4509554"/>
                </a:lnTo>
                <a:lnTo>
                  <a:pt x="6189893" y="4545716"/>
                </a:lnTo>
                <a:lnTo>
                  <a:pt x="5875833" y="4635355"/>
                </a:lnTo>
                <a:lnTo>
                  <a:pt x="5864795" y="4637901"/>
                </a:lnTo>
                <a:lnTo>
                  <a:pt x="5853758" y="4635355"/>
                </a:lnTo>
                <a:lnTo>
                  <a:pt x="5840212" y="4632299"/>
                </a:lnTo>
                <a:lnTo>
                  <a:pt x="5829175" y="4623640"/>
                </a:lnTo>
                <a:lnTo>
                  <a:pt x="5820646" y="4615491"/>
                </a:lnTo>
                <a:lnTo>
                  <a:pt x="5815127" y="4606833"/>
                </a:lnTo>
                <a:lnTo>
                  <a:pt x="5818137" y="4601740"/>
                </a:lnTo>
                <a:lnTo>
                  <a:pt x="5823657" y="4595628"/>
                </a:lnTo>
                <a:lnTo>
                  <a:pt x="5829175" y="4593081"/>
                </a:lnTo>
                <a:lnTo>
                  <a:pt x="6280699" y="4453020"/>
                </a:lnTo>
                <a:lnTo>
                  <a:pt x="6732223" y="4319071"/>
                </a:lnTo>
                <a:lnTo>
                  <a:pt x="7185754" y="4184612"/>
                </a:lnTo>
                <a:lnTo>
                  <a:pt x="7640288" y="4056774"/>
                </a:lnTo>
                <a:lnTo>
                  <a:pt x="7935283" y="3978340"/>
                </a:lnTo>
                <a:close/>
                <a:moveTo>
                  <a:pt x="6380035" y="3475138"/>
                </a:moveTo>
                <a:lnTo>
                  <a:pt x="5810111" y="3656454"/>
                </a:lnTo>
                <a:lnTo>
                  <a:pt x="5545718" y="3743546"/>
                </a:lnTo>
                <a:lnTo>
                  <a:pt x="5451901" y="3793459"/>
                </a:lnTo>
                <a:lnTo>
                  <a:pt x="5364105" y="3849484"/>
                </a:lnTo>
                <a:lnTo>
                  <a:pt x="5451901" y="3815869"/>
                </a:lnTo>
                <a:lnTo>
                  <a:pt x="5914463" y="3642702"/>
                </a:lnTo>
                <a:close/>
                <a:moveTo>
                  <a:pt x="8206355" y="3401737"/>
                </a:moveTo>
                <a:lnTo>
                  <a:pt x="8206355" y="3592665"/>
                </a:lnTo>
                <a:lnTo>
                  <a:pt x="7913209" y="3676317"/>
                </a:lnTo>
                <a:lnTo>
                  <a:pt x="7615705" y="3762900"/>
                </a:lnTo>
                <a:lnTo>
                  <a:pt x="7320709" y="3852539"/>
                </a:lnTo>
                <a:lnTo>
                  <a:pt x="7023707" y="3941669"/>
                </a:lnTo>
                <a:lnTo>
                  <a:pt x="7043273" y="3939123"/>
                </a:lnTo>
                <a:lnTo>
                  <a:pt x="7502824" y="3830130"/>
                </a:lnTo>
                <a:lnTo>
                  <a:pt x="7731095" y="3776652"/>
                </a:lnTo>
                <a:lnTo>
                  <a:pt x="7962375" y="3726739"/>
                </a:lnTo>
                <a:lnTo>
                  <a:pt x="7995487" y="3721136"/>
                </a:lnTo>
                <a:lnTo>
                  <a:pt x="8028599" y="3715025"/>
                </a:lnTo>
                <a:lnTo>
                  <a:pt x="8206355" y="3671396"/>
                </a:lnTo>
                <a:lnTo>
                  <a:pt x="8206355" y="3804449"/>
                </a:lnTo>
                <a:lnTo>
                  <a:pt x="8108368" y="3827074"/>
                </a:lnTo>
                <a:lnTo>
                  <a:pt x="7830429" y="3897359"/>
                </a:lnTo>
                <a:lnTo>
                  <a:pt x="7551990" y="3966626"/>
                </a:lnTo>
                <a:lnTo>
                  <a:pt x="7274553" y="4036911"/>
                </a:lnTo>
                <a:lnTo>
                  <a:pt x="6715667" y="4184612"/>
                </a:lnTo>
                <a:lnTo>
                  <a:pt x="6159791" y="4335878"/>
                </a:lnTo>
                <a:lnTo>
                  <a:pt x="6156781" y="4335878"/>
                </a:lnTo>
                <a:lnTo>
                  <a:pt x="6148753" y="4335878"/>
                </a:lnTo>
                <a:lnTo>
                  <a:pt x="6041391" y="4369493"/>
                </a:lnTo>
                <a:lnTo>
                  <a:pt x="5895399" y="4414313"/>
                </a:lnTo>
                <a:lnTo>
                  <a:pt x="5886869" y="4417368"/>
                </a:lnTo>
                <a:lnTo>
                  <a:pt x="5875833" y="4414313"/>
                </a:lnTo>
                <a:lnTo>
                  <a:pt x="5653081" y="4481542"/>
                </a:lnTo>
                <a:lnTo>
                  <a:pt x="5504579" y="4526362"/>
                </a:lnTo>
                <a:lnTo>
                  <a:pt x="5352567" y="4573728"/>
                </a:lnTo>
                <a:lnTo>
                  <a:pt x="5341529" y="4573728"/>
                </a:lnTo>
                <a:lnTo>
                  <a:pt x="5327983" y="4573728"/>
                </a:lnTo>
                <a:lnTo>
                  <a:pt x="5316946" y="4570672"/>
                </a:lnTo>
                <a:lnTo>
                  <a:pt x="5303401" y="4562523"/>
                </a:lnTo>
                <a:lnTo>
                  <a:pt x="5294871" y="4553864"/>
                </a:lnTo>
                <a:lnTo>
                  <a:pt x="5291861" y="4545716"/>
                </a:lnTo>
                <a:lnTo>
                  <a:pt x="5291861" y="4540113"/>
                </a:lnTo>
                <a:lnTo>
                  <a:pt x="5297881" y="4534511"/>
                </a:lnTo>
                <a:lnTo>
                  <a:pt x="5303401" y="4531455"/>
                </a:lnTo>
                <a:lnTo>
                  <a:pt x="5779507" y="4375095"/>
                </a:lnTo>
                <a:lnTo>
                  <a:pt x="6258625" y="4224339"/>
                </a:lnTo>
                <a:lnTo>
                  <a:pt x="6242069" y="4218227"/>
                </a:lnTo>
                <a:lnTo>
                  <a:pt x="6231031" y="4213134"/>
                </a:lnTo>
                <a:lnTo>
                  <a:pt x="6219994" y="4204475"/>
                </a:lnTo>
                <a:lnTo>
                  <a:pt x="6101595" y="4243692"/>
                </a:lnTo>
                <a:lnTo>
                  <a:pt x="5592375" y="4414313"/>
                </a:lnTo>
                <a:lnTo>
                  <a:pt x="5581339" y="4417368"/>
                </a:lnTo>
                <a:lnTo>
                  <a:pt x="5570301" y="4417368"/>
                </a:lnTo>
                <a:lnTo>
                  <a:pt x="5556254" y="4414313"/>
                </a:lnTo>
                <a:lnTo>
                  <a:pt x="5545718" y="4405654"/>
                </a:lnTo>
                <a:lnTo>
                  <a:pt x="5537189" y="4400561"/>
                </a:lnTo>
                <a:lnTo>
                  <a:pt x="5534681" y="4391903"/>
                </a:lnTo>
                <a:lnTo>
                  <a:pt x="5534681" y="4383754"/>
                </a:lnTo>
                <a:lnTo>
                  <a:pt x="5539698" y="4377642"/>
                </a:lnTo>
                <a:lnTo>
                  <a:pt x="5542708" y="4375095"/>
                </a:lnTo>
                <a:lnTo>
                  <a:pt x="5683182" y="4319071"/>
                </a:lnTo>
                <a:lnTo>
                  <a:pt x="5680172" y="4319071"/>
                </a:lnTo>
                <a:lnTo>
                  <a:pt x="5383169" y="4408710"/>
                </a:lnTo>
                <a:lnTo>
                  <a:pt x="5372133" y="4411257"/>
                </a:lnTo>
                <a:lnTo>
                  <a:pt x="5361095" y="4408710"/>
                </a:lnTo>
                <a:lnTo>
                  <a:pt x="5350058" y="4405654"/>
                </a:lnTo>
                <a:lnTo>
                  <a:pt x="5339021" y="4400561"/>
                </a:lnTo>
                <a:lnTo>
                  <a:pt x="5330993" y="4391903"/>
                </a:lnTo>
                <a:lnTo>
                  <a:pt x="5327983" y="4386300"/>
                </a:lnTo>
                <a:lnTo>
                  <a:pt x="5327983" y="4377642"/>
                </a:lnTo>
                <a:lnTo>
                  <a:pt x="5333502" y="4372040"/>
                </a:lnTo>
                <a:lnTo>
                  <a:pt x="5339021" y="4369493"/>
                </a:lnTo>
                <a:lnTo>
                  <a:pt x="5578830" y="4282910"/>
                </a:lnTo>
                <a:lnTo>
                  <a:pt x="5696728" y="4241146"/>
                </a:lnTo>
                <a:lnTo>
                  <a:pt x="5686193" y="4241146"/>
                </a:lnTo>
                <a:lnTo>
                  <a:pt x="5674653" y="4238090"/>
                </a:lnTo>
                <a:lnTo>
                  <a:pt x="5663616" y="4235034"/>
                </a:lnTo>
                <a:lnTo>
                  <a:pt x="5655589" y="4229941"/>
                </a:lnTo>
                <a:lnTo>
                  <a:pt x="5647562" y="4221283"/>
                </a:lnTo>
                <a:lnTo>
                  <a:pt x="5644552" y="4213134"/>
                </a:lnTo>
                <a:lnTo>
                  <a:pt x="5644552" y="4207531"/>
                </a:lnTo>
                <a:lnTo>
                  <a:pt x="5650071" y="4201419"/>
                </a:lnTo>
                <a:lnTo>
                  <a:pt x="5655589" y="4196326"/>
                </a:lnTo>
                <a:lnTo>
                  <a:pt x="6049419" y="4078675"/>
                </a:lnTo>
                <a:lnTo>
                  <a:pt x="6445756" y="3961533"/>
                </a:lnTo>
                <a:lnTo>
                  <a:pt x="6779382" y="3866291"/>
                </a:lnTo>
                <a:lnTo>
                  <a:pt x="6874704" y="3832676"/>
                </a:lnTo>
                <a:lnTo>
                  <a:pt x="7108995" y="3757298"/>
                </a:lnTo>
                <a:lnTo>
                  <a:pt x="7340275" y="3681410"/>
                </a:lnTo>
                <a:lnTo>
                  <a:pt x="7386933" y="3667659"/>
                </a:lnTo>
                <a:lnTo>
                  <a:pt x="7431082" y="3656454"/>
                </a:lnTo>
                <a:lnTo>
                  <a:pt x="7532925" y="3620292"/>
                </a:lnTo>
                <a:lnTo>
                  <a:pt x="7656844" y="3575473"/>
                </a:lnTo>
                <a:lnTo>
                  <a:pt x="7998497" y="3463424"/>
                </a:lnTo>
                <a:close/>
                <a:moveTo>
                  <a:pt x="5859277" y="3148158"/>
                </a:moveTo>
                <a:lnTo>
                  <a:pt x="5537189" y="3259698"/>
                </a:lnTo>
                <a:lnTo>
                  <a:pt x="5212092" y="3374294"/>
                </a:lnTo>
                <a:lnTo>
                  <a:pt x="5537189" y="3270903"/>
                </a:lnTo>
                <a:close/>
                <a:moveTo>
                  <a:pt x="7183245" y="2985687"/>
                </a:moveTo>
                <a:lnTo>
                  <a:pt x="7114328" y="3007016"/>
                </a:lnTo>
                <a:lnTo>
                  <a:pt x="7078391" y="3016246"/>
                </a:lnTo>
                <a:lnTo>
                  <a:pt x="7053372" y="3025880"/>
                </a:lnTo>
                <a:lnTo>
                  <a:pt x="6966012" y="3052917"/>
                </a:lnTo>
                <a:lnTo>
                  <a:pt x="7034744" y="3033054"/>
                </a:lnTo>
                <a:lnTo>
                  <a:pt x="7053372" y="3025880"/>
                </a:lnTo>
                <a:lnTo>
                  <a:pt x="7114328" y="3007016"/>
                </a:lnTo>
                <a:lnTo>
                  <a:pt x="7120032" y="3005551"/>
                </a:lnTo>
                <a:close/>
                <a:moveTo>
                  <a:pt x="4595511" y="2851229"/>
                </a:moveTo>
                <a:lnTo>
                  <a:pt x="4143987" y="3005551"/>
                </a:lnTo>
                <a:lnTo>
                  <a:pt x="3694972" y="3161910"/>
                </a:lnTo>
                <a:lnTo>
                  <a:pt x="3590619" y="3201127"/>
                </a:lnTo>
                <a:lnTo>
                  <a:pt x="4314563" y="2971936"/>
                </a:lnTo>
                <a:lnTo>
                  <a:pt x="4578955" y="2859887"/>
                </a:lnTo>
                <a:close/>
                <a:moveTo>
                  <a:pt x="4934154" y="2831875"/>
                </a:moveTo>
                <a:lnTo>
                  <a:pt x="4802209" y="2871092"/>
                </a:lnTo>
                <a:lnTo>
                  <a:pt x="4626115" y="2943924"/>
                </a:lnTo>
                <a:close/>
                <a:moveTo>
                  <a:pt x="5991723" y="2770757"/>
                </a:moveTo>
                <a:lnTo>
                  <a:pt x="5650071" y="2884843"/>
                </a:lnTo>
                <a:lnTo>
                  <a:pt x="5498559" y="2940868"/>
                </a:lnTo>
                <a:lnTo>
                  <a:pt x="5129815" y="3080929"/>
                </a:lnTo>
                <a:lnTo>
                  <a:pt x="5146371" y="3077873"/>
                </a:lnTo>
                <a:lnTo>
                  <a:pt x="5567291" y="2924060"/>
                </a:lnTo>
                <a:close/>
                <a:moveTo>
                  <a:pt x="5829175" y="2474336"/>
                </a:moveTo>
                <a:lnTo>
                  <a:pt x="5713284" y="2507442"/>
                </a:lnTo>
                <a:lnTo>
                  <a:pt x="5605921" y="2552771"/>
                </a:lnTo>
                <a:close/>
                <a:moveTo>
                  <a:pt x="5421800" y="2345480"/>
                </a:moveTo>
                <a:lnTo>
                  <a:pt x="5297881" y="2384697"/>
                </a:lnTo>
                <a:lnTo>
                  <a:pt x="5005896" y="2499293"/>
                </a:lnTo>
                <a:close/>
                <a:moveTo>
                  <a:pt x="3345794" y="2320524"/>
                </a:moveTo>
                <a:lnTo>
                  <a:pt x="3276559" y="2337331"/>
                </a:lnTo>
                <a:lnTo>
                  <a:pt x="3207827" y="2348536"/>
                </a:lnTo>
                <a:lnTo>
                  <a:pt x="3199299" y="2348536"/>
                </a:lnTo>
                <a:lnTo>
                  <a:pt x="3191271" y="2348536"/>
                </a:lnTo>
                <a:lnTo>
                  <a:pt x="3182743" y="2342933"/>
                </a:lnTo>
                <a:lnTo>
                  <a:pt x="3177727" y="2339877"/>
                </a:lnTo>
                <a:lnTo>
                  <a:pt x="3174716" y="2331728"/>
                </a:lnTo>
                <a:lnTo>
                  <a:pt x="3174716" y="2326126"/>
                </a:lnTo>
                <a:lnTo>
                  <a:pt x="2847110" y="2479939"/>
                </a:lnTo>
                <a:lnTo>
                  <a:pt x="2519504" y="2633242"/>
                </a:lnTo>
                <a:lnTo>
                  <a:pt x="2979557" y="2460076"/>
                </a:lnTo>
                <a:close/>
                <a:moveTo>
                  <a:pt x="8206355" y="2212875"/>
                </a:moveTo>
                <a:lnTo>
                  <a:pt x="8206355" y="2302914"/>
                </a:lnTo>
                <a:lnTo>
                  <a:pt x="8100341" y="2334275"/>
                </a:lnTo>
                <a:lnTo>
                  <a:pt x="7904681" y="2390300"/>
                </a:lnTo>
                <a:lnTo>
                  <a:pt x="7714539" y="2446324"/>
                </a:lnTo>
                <a:lnTo>
                  <a:pt x="7403489" y="2541056"/>
                </a:lnTo>
                <a:lnTo>
                  <a:pt x="7092439" y="2638845"/>
                </a:lnTo>
                <a:lnTo>
                  <a:pt x="6784399" y="2739689"/>
                </a:lnTo>
                <a:lnTo>
                  <a:pt x="6473349" y="2843079"/>
                </a:lnTo>
                <a:lnTo>
                  <a:pt x="5856768" y="3049861"/>
                </a:lnTo>
                <a:lnTo>
                  <a:pt x="5240187" y="3259698"/>
                </a:lnTo>
                <a:lnTo>
                  <a:pt x="5135333" y="3310120"/>
                </a:lnTo>
                <a:lnTo>
                  <a:pt x="5027469" y="3363089"/>
                </a:lnTo>
                <a:lnTo>
                  <a:pt x="5567291" y="3181264"/>
                </a:lnTo>
                <a:lnTo>
                  <a:pt x="6110123" y="3005551"/>
                </a:lnTo>
                <a:lnTo>
                  <a:pt x="6652453" y="2829328"/>
                </a:lnTo>
                <a:lnTo>
                  <a:pt x="7197293" y="2661764"/>
                </a:lnTo>
                <a:lnTo>
                  <a:pt x="7290607" y="2633242"/>
                </a:lnTo>
                <a:lnTo>
                  <a:pt x="7373387" y="2608286"/>
                </a:lnTo>
                <a:lnTo>
                  <a:pt x="7381916" y="2605739"/>
                </a:lnTo>
                <a:lnTo>
                  <a:pt x="7813874" y="2465678"/>
                </a:lnTo>
                <a:lnTo>
                  <a:pt x="8206355" y="2343970"/>
                </a:lnTo>
                <a:lnTo>
                  <a:pt x="8206355" y="2437130"/>
                </a:lnTo>
                <a:lnTo>
                  <a:pt x="8135961" y="2457529"/>
                </a:lnTo>
                <a:lnTo>
                  <a:pt x="7871569" y="2532907"/>
                </a:lnTo>
                <a:lnTo>
                  <a:pt x="7613197" y="2613888"/>
                </a:lnTo>
                <a:lnTo>
                  <a:pt x="7351313" y="2694869"/>
                </a:lnTo>
                <a:lnTo>
                  <a:pt x="7048290" y="2795713"/>
                </a:lnTo>
                <a:lnTo>
                  <a:pt x="6746271" y="2899104"/>
                </a:lnTo>
                <a:lnTo>
                  <a:pt x="6826039" y="2874148"/>
                </a:lnTo>
                <a:lnTo>
                  <a:pt x="6896779" y="2851229"/>
                </a:lnTo>
                <a:lnTo>
                  <a:pt x="6966012" y="2826272"/>
                </a:lnTo>
                <a:lnTo>
                  <a:pt x="7059327" y="2792657"/>
                </a:lnTo>
                <a:lnTo>
                  <a:pt x="7153143" y="2762099"/>
                </a:lnTo>
                <a:lnTo>
                  <a:pt x="7375895" y="2692323"/>
                </a:lnTo>
                <a:lnTo>
                  <a:pt x="7601657" y="2622037"/>
                </a:lnTo>
                <a:lnTo>
                  <a:pt x="7827921" y="2557864"/>
                </a:lnTo>
                <a:lnTo>
                  <a:pt x="8053683" y="2493690"/>
                </a:lnTo>
                <a:lnTo>
                  <a:pt x="8206355" y="2451922"/>
                </a:lnTo>
                <a:lnTo>
                  <a:pt x="8206355" y="2525331"/>
                </a:lnTo>
                <a:lnTo>
                  <a:pt x="7890633" y="2613888"/>
                </a:lnTo>
                <a:lnTo>
                  <a:pt x="7571556" y="2703528"/>
                </a:lnTo>
                <a:lnTo>
                  <a:pt x="7254987" y="2795713"/>
                </a:lnTo>
                <a:lnTo>
                  <a:pt x="7092439" y="2843079"/>
                </a:lnTo>
                <a:lnTo>
                  <a:pt x="6935911" y="2890446"/>
                </a:lnTo>
                <a:lnTo>
                  <a:pt x="6781891" y="2940868"/>
                </a:lnTo>
                <a:lnTo>
                  <a:pt x="6627871" y="2991290"/>
                </a:lnTo>
                <a:lnTo>
                  <a:pt x="6319329" y="3102830"/>
                </a:lnTo>
                <a:lnTo>
                  <a:pt x="6010788" y="3217934"/>
                </a:lnTo>
                <a:lnTo>
                  <a:pt x="5702748" y="3335077"/>
                </a:lnTo>
                <a:lnTo>
                  <a:pt x="6363479" y="3114544"/>
                </a:lnTo>
                <a:lnTo>
                  <a:pt x="6696603" y="3008097"/>
                </a:lnTo>
                <a:lnTo>
                  <a:pt x="7026717" y="2901651"/>
                </a:lnTo>
                <a:lnTo>
                  <a:pt x="7480749" y="2762099"/>
                </a:lnTo>
                <a:lnTo>
                  <a:pt x="7932273" y="2628149"/>
                </a:lnTo>
                <a:lnTo>
                  <a:pt x="8206355" y="2549043"/>
                </a:lnTo>
                <a:lnTo>
                  <a:pt x="8206355" y="2608471"/>
                </a:lnTo>
                <a:lnTo>
                  <a:pt x="7775243" y="2734086"/>
                </a:lnTo>
                <a:lnTo>
                  <a:pt x="7935283" y="2694869"/>
                </a:lnTo>
                <a:lnTo>
                  <a:pt x="8091812" y="2658708"/>
                </a:lnTo>
                <a:lnTo>
                  <a:pt x="8206355" y="2626799"/>
                </a:lnTo>
                <a:lnTo>
                  <a:pt x="8206355" y="2814935"/>
                </a:lnTo>
                <a:lnTo>
                  <a:pt x="8166565" y="2826272"/>
                </a:lnTo>
                <a:lnTo>
                  <a:pt x="7712030" y="2957675"/>
                </a:lnTo>
                <a:lnTo>
                  <a:pt x="7254987" y="3094681"/>
                </a:lnTo>
                <a:lnTo>
                  <a:pt x="6828548" y="3240344"/>
                </a:lnTo>
                <a:lnTo>
                  <a:pt x="6401607" y="3391101"/>
                </a:lnTo>
                <a:lnTo>
                  <a:pt x="6580711" y="3335077"/>
                </a:lnTo>
                <a:lnTo>
                  <a:pt x="6762827" y="3282108"/>
                </a:lnTo>
                <a:lnTo>
                  <a:pt x="7045781" y="3192469"/>
                </a:lnTo>
                <a:lnTo>
                  <a:pt x="7260506" y="3125749"/>
                </a:lnTo>
                <a:lnTo>
                  <a:pt x="7477739" y="3061066"/>
                </a:lnTo>
                <a:lnTo>
                  <a:pt x="7789291" y="2971936"/>
                </a:lnTo>
                <a:lnTo>
                  <a:pt x="8100341" y="2884843"/>
                </a:lnTo>
                <a:lnTo>
                  <a:pt x="8206355" y="2856403"/>
                </a:lnTo>
                <a:lnTo>
                  <a:pt x="8206355" y="2932337"/>
                </a:lnTo>
                <a:lnTo>
                  <a:pt x="8097331" y="2960222"/>
                </a:lnTo>
                <a:lnTo>
                  <a:pt x="7932273" y="3010644"/>
                </a:lnTo>
                <a:lnTo>
                  <a:pt x="7756179" y="3064122"/>
                </a:lnTo>
                <a:lnTo>
                  <a:pt x="7582593" y="3117090"/>
                </a:lnTo>
                <a:lnTo>
                  <a:pt x="7304655" y="3209276"/>
                </a:lnTo>
                <a:lnTo>
                  <a:pt x="7026717" y="3304518"/>
                </a:lnTo>
                <a:lnTo>
                  <a:pt x="6748779" y="3399759"/>
                </a:lnTo>
                <a:lnTo>
                  <a:pt x="6473349" y="3500094"/>
                </a:lnTo>
                <a:lnTo>
                  <a:pt x="6888751" y="3368691"/>
                </a:lnTo>
                <a:lnTo>
                  <a:pt x="7307163" y="3240344"/>
                </a:lnTo>
                <a:lnTo>
                  <a:pt x="7700993" y="3125749"/>
                </a:lnTo>
                <a:lnTo>
                  <a:pt x="8097331" y="3013700"/>
                </a:lnTo>
                <a:lnTo>
                  <a:pt x="8206355" y="2984232"/>
                </a:lnTo>
                <a:lnTo>
                  <a:pt x="8206355" y="3239012"/>
                </a:lnTo>
                <a:lnTo>
                  <a:pt x="8056191" y="3282108"/>
                </a:lnTo>
                <a:lnTo>
                  <a:pt x="7675908" y="3394157"/>
                </a:lnTo>
                <a:lnTo>
                  <a:pt x="7299137" y="3511299"/>
                </a:lnTo>
                <a:lnTo>
                  <a:pt x="7061835" y="3589224"/>
                </a:lnTo>
                <a:lnTo>
                  <a:pt x="6826039" y="3670714"/>
                </a:lnTo>
                <a:lnTo>
                  <a:pt x="6902799" y="3648305"/>
                </a:lnTo>
                <a:lnTo>
                  <a:pt x="7125551" y="3575473"/>
                </a:lnTo>
                <a:lnTo>
                  <a:pt x="7268533" y="3530653"/>
                </a:lnTo>
                <a:lnTo>
                  <a:pt x="7414526" y="3486343"/>
                </a:lnTo>
                <a:lnTo>
                  <a:pt x="7849494" y="3363089"/>
                </a:lnTo>
                <a:lnTo>
                  <a:pt x="8070239" y="3304518"/>
                </a:lnTo>
                <a:lnTo>
                  <a:pt x="8206355" y="3267499"/>
                </a:lnTo>
                <a:lnTo>
                  <a:pt x="8206355" y="3341740"/>
                </a:lnTo>
                <a:lnTo>
                  <a:pt x="8146998" y="3357486"/>
                </a:lnTo>
                <a:lnTo>
                  <a:pt x="7747651" y="3466480"/>
                </a:lnTo>
                <a:lnTo>
                  <a:pt x="7351313" y="3578529"/>
                </a:lnTo>
                <a:lnTo>
                  <a:pt x="6867179" y="3721136"/>
                </a:lnTo>
                <a:lnTo>
                  <a:pt x="6382543" y="3869347"/>
                </a:lnTo>
                <a:lnTo>
                  <a:pt x="5897907" y="4020104"/>
                </a:lnTo>
                <a:lnTo>
                  <a:pt x="5415779" y="4173916"/>
                </a:lnTo>
                <a:lnTo>
                  <a:pt x="5405244" y="4176463"/>
                </a:lnTo>
                <a:lnTo>
                  <a:pt x="5394207" y="4173916"/>
                </a:lnTo>
                <a:lnTo>
                  <a:pt x="5380661" y="4170861"/>
                </a:lnTo>
                <a:lnTo>
                  <a:pt x="5369122" y="4165767"/>
                </a:lnTo>
                <a:lnTo>
                  <a:pt x="5361095" y="4157109"/>
                </a:lnTo>
                <a:lnTo>
                  <a:pt x="5358085" y="4148960"/>
                </a:lnTo>
                <a:lnTo>
                  <a:pt x="5358085" y="4142848"/>
                </a:lnTo>
                <a:lnTo>
                  <a:pt x="5364105" y="4137246"/>
                </a:lnTo>
                <a:lnTo>
                  <a:pt x="5369122" y="4134699"/>
                </a:lnTo>
                <a:lnTo>
                  <a:pt x="5413271" y="4120948"/>
                </a:lnTo>
                <a:lnTo>
                  <a:pt x="5407753" y="4112290"/>
                </a:lnTo>
                <a:lnTo>
                  <a:pt x="5407753" y="4104140"/>
                </a:lnTo>
                <a:lnTo>
                  <a:pt x="5413271" y="4098538"/>
                </a:lnTo>
                <a:lnTo>
                  <a:pt x="5418790" y="4095482"/>
                </a:lnTo>
                <a:lnTo>
                  <a:pt x="5669637" y="4006352"/>
                </a:lnTo>
                <a:lnTo>
                  <a:pt x="6115642" y="3849484"/>
                </a:lnTo>
                <a:lnTo>
                  <a:pt x="6564155" y="3695671"/>
                </a:lnTo>
                <a:lnTo>
                  <a:pt x="7015178" y="3544914"/>
                </a:lnTo>
                <a:lnTo>
                  <a:pt x="7466702" y="3402306"/>
                </a:lnTo>
                <a:lnTo>
                  <a:pt x="7549481" y="3374294"/>
                </a:lnTo>
                <a:lnTo>
                  <a:pt x="6949456" y="3544914"/>
                </a:lnTo>
                <a:lnTo>
                  <a:pt x="6351939" y="3715025"/>
                </a:lnTo>
                <a:lnTo>
                  <a:pt x="5859277" y="3891247"/>
                </a:lnTo>
                <a:lnTo>
                  <a:pt x="5611942" y="3983433"/>
                </a:lnTo>
                <a:lnTo>
                  <a:pt x="5366613" y="4073072"/>
                </a:lnTo>
                <a:lnTo>
                  <a:pt x="5355577" y="4075619"/>
                </a:lnTo>
                <a:lnTo>
                  <a:pt x="5344539" y="4075619"/>
                </a:lnTo>
                <a:lnTo>
                  <a:pt x="5330993" y="4073072"/>
                </a:lnTo>
                <a:lnTo>
                  <a:pt x="5319956" y="4067470"/>
                </a:lnTo>
                <a:lnTo>
                  <a:pt x="5311427" y="4058812"/>
                </a:lnTo>
                <a:lnTo>
                  <a:pt x="5308417" y="4050663"/>
                </a:lnTo>
                <a:lnTo>
                  <a:pt x="5308417" y="4042514"/>
                </a:lnTo>
                <a:lnTo>
                  <a:pt x="5314437" y="4036911"/>
                </a:lnTo>
                <a:lnTo>
                  <a:pt x="5319956" y="4033855"/>
                </a:lnTo>
                <a:lnTo>
                  <a:pt x="5462939" y="3978340"/>
                </a:lnTo>
                <a:lnTo>
                  <a:pt x="4950710" y="4132153"/>
                </a:lnTo>
                <a:lnTo>
                  <a:pt x="4939673" y="4132153"/>
                </a:lnTo>
                <a:lnTo>
                  <a:pt x="4928635" y="4132153"/>
                </a:lnTo>
                <a:lnTo>
                  <a:pt x="4917598" y="4129097"/>
                </a:lnTo>
                <a:lnTo>
                  <a:pt x="4906561" y="4123494"/>
                </a:lnTo>
                <a:lnTo>
                  <a:pt x="4898534" y="4115345"/>
                </a:lnTo>
                <a:lnTo>
                  <a:pt x="4895523" y="4109234"/>
                </a:lnTo>
                <a:lnTo>
                  <a:pt x="4895523" y="4101085"/>
                </a:lnTo>
                <a:lnTo>
                  <a:pt x="4901043" y="4095482"/>
                </a:lnTo>
                <a:lnTo>
                  <a:pt x="4906561" y="4095482"/>
                </a:lnTo>
                <a:lnTo>
                  <a:pt x="5157407" y="3992091"/>
                </a:lnTo>
                <a:lnTo>
                  <a:pt x="5407753" y="3894303"/>
                </a:lnTo>
                <a:lnTo>
                  <a:pt x="5341529" y="3914166"/>
                </a:lnTo>
                <a:lnTo>
                  <a:pt x="5259251" y="3944725"/>
                </a:lnTo>
                <a:lnTo>
                  <a:pt x="5165435" y="3980887"/>
                </a:lnTo>
                <a:lnTo>
                  <a:pt x="5154397" y="3983433"/>
                </a:lnTo>
                <a:lnTo>
                  <a:pt x="5143360" y="3983433"/>
                </a:lnTo>
                <a:lnTo>
                  <a:pt x="5132825" y="3980887"/>
                </a:lnTo>
                <a:lnTo>
                  <a:pt x="5121285" y="3975284"/>
                </a:lnTo>
                <a:lnTo>
                  <a:pt x="5113259" y="3966626"/>
                </a:lnTo>
                <a:lnTo>
                  <a:pt x="5107740" y="3961533"/>
                </a:lnTo>
                <a:lnTo>
                  <a:pt x="5107740" y="3952874"/>
                </a:lnTo>
                <a:lnTo>
                  <a:pt x="5113259" y="3944725"/>
                </a:lnTo>
                <a:lnTo>
                  <a:pt x="5179482" y="3894303"/>
                </a:lnTo>
                <a:lnTo>
                  <a:pt x="5253733" y="3843881"/>
                </a:lnTo>
                <a:lnTo>
                  <a:pt x="5267279" y="3835732"/>
                </a:lnTo>
                <a:lnTo>
                  <a:pt x="5027469" y="3914166"/>
                </a:lnTo>
                <a:lnTo>
                  <a:pt x="4620595" y="4048116"/>
                </a:lnTo>
                <a:lnTo>
                  <a:pt x="4612067" y="4048116"/>
                </a:lnTo>
                <a:lnTo>
                  <a:pt x="4604040" y="4048116"/>
                </a:lnTo>
                <a:lnTo>
                  <a:pt x="4593003" y="4045060"/>
                </a:lnTo>
                <a:lnTo>
                  <a:pt x="4587484" y="4042514"/>
                </a:lnTo>
                <a:lnTo>
                  <a:pt x="4578955" y="4036911"/>
                </a:lnTo>
                <a:lnTo>
                  <a:pt x="4578955" y="4031309"/>
                </a:lnTo>
                <a:lnTo>
                  <a:pt x="4578955" y="4025706"/>
                </a:lnTo>
                <a:lnTo>
                  <a:pt x="4581463" y="4023160"/>
                </a:lnTo>
                <a:lnTo>
                  <a:pt x="4587484" y="4020104"/>
                </a:lnTo>
                <a:lnTo>
                  <a:pt x="4835321" y="3939123"/>
                </a:lnTo>
                <a:lnTo>
                  <a:pt x="5157407" y="3830130"/>
                </a:lnTo>
                <a:lnTo>
                  <a:pt x="5377651" y="3760354"/>
                </a:lnTo>
                <a:lnTo>
                  <a:pt x="5366613" y="3754751"/>
                </a:lnTo>
                <a:lnTo>
                  <a:pt x="5358085" y="3746093"/>
                </a:lnTo>
                <a:lnTo>
                  <a:pt x="5352567" y="3737944"/>
                </a:lnTo>
                <a:lnTo>
                  <a:pt x="5355577" y="3729286"/>
                </a:lnTo>
                <a:lnTo>
                  <a:pt x="5361095" y="3723683"/>
                </a:lnTo>
                <a:lnTo>
                  <a:pt x="5366613" y="3721136"/>
                </a:lnTo>
                <a:lnTo>
                  <a:pt x="5633515" y="3631497"/>
                </a:lnTo>
                <a:lnTo>
                  <a:pt x="5642043" y="3628951"/>
                </a:lnTo>
                <a:lnTo>
                  <a:pt x="5647562" y="3628951"/>
                </a:lnTo>
                <a:lnTo>
                  <a:pt x="5746395" y="3584131"/>
                </a:lnTo>
                <a:lnTo>
                  <a:pt x="5848239" y="3541858"/>
                </a:lnTo>
                <a:lnTo>
                  <a:pt x="6051927" y="3460877"/>
                </a:lnTo>
                <a:lnTo>
                  <a:pt x="5319956" y="3690068"/>
                </a:lnTo>
                <a:lnTo>
                  <a:pt x="4587484" y="3922315"/>
                </a:lnTo>
                <a:lnTo>
                  <a:pt x="4576447" y="3924862"/>
                </a:lnTo>
                <a:lnTo>
                  <a:pt x="4562399" y="3922315"/>
                </a:lnTo>
                <a:lnTo>
                  <a:pt x="4551362" y="3919260"/>
                </a:lnTo>
                <a:lnTo>
                  <a:pt x="4543335" y="3914166"/>
                </a:lnTo>
                <a:lnTo>
                  <a:pt x="4534806" y="3908055"/>
                </a:lnTo>
                <a:lnTo>
                  <a:pt x="4532297" y="3902452"/>
                </a:lnTo>
                <a:lnTo>
                  <a:pt x="4532297" y="3894303"/>
                </a:lnTo>
                <a:lnTo>
                  <a:pt x="4537817" y="3888701"/>
                </a:lnTo>
                <a:lnTo>
                  <a:pt x="4543335" y="3885645"/>
                </a:lnTo>
                <a:lnTo>
                  <a:pt x="4983821" y="3743546"/>
                </a:lnTo>
                <a:lnTo>
                  <a:pt x="4978303" y="3737944"/>
                </a:lnTo>
                <a:lnTo>
                  <a:pt x="4978303" y="3731832"/>
                </a:lnTo>
                <a:lnTo>
                  <a:pt x="4978303" y="3726739"/>
                </a:lnTo>
                <a:lnTo>
                  <a:pt x="4983821" y="3721136"/>
                </a:lnTo>
                <a:lnTo>
                  <a:pt x="4986330" y="3718081"/>
                </a:lnTo>
                <a:lnTo>
                  <a:pt x="5261760" y="3614690"/>
                </a:lnTo>
                <a:lnTo>
                  <a:pt x="5765961" y="3430318"/>
                </a:lnTo>
                <a:lnTo>
                  <a:pt x="6269661" y="3248493"/>
                </a:lnTo>
                <a:lnTo>
                  <a:pt x="5669637" y="3427262"/>
                </a:lnTo>
                <a:lnTo>
                  <a:pt x="5072119" y="3609087"/>
                </a:lnTo>
                <a:lnTo>
                  <a:pt x="5060581" y="3609087"/>
                </a:lnTo>
                <a:lnTo>
                  <a:pt x="5052553" y="3609087"/>
                </a:lnTo>
                <a:lnTo>
                  <a:pt x="4851877" y="3676317"/>
                </a:lnTo>
                <a:lnTo>
                  <a:pt x="4631131" y="3748639"/>
                </a:lnTo>
                <a:lnTo>
                  <a:pt x="4620595" y="3751695"/>
                </a:lnTo>
                <a:lnTo>
                  <a:pt x="4606549" y="3751695"/>
                </a:lnTo>
                <a:lnTo>
                  <a:pt x="4595511" y="3748639"/>
                </a:lnTo>
                <a:lnTo>
                  <a:pt x="4584474" y="3743546"/>
                </a:lnTo>
                <a:lnTo>
                  <a:pt x="4576447" y="3734888"/>
                </a:lnTo>
                <a:lnTo>
                  <a:pt x="4570928" y="3726739"/>
                </a:lnTo>
                <a:lnTo>
                  <a:pt x="4573437" y="3718081"/>
                </a:lnTo>
                <a:lnTo>
                  <a:pt x="4578955" y="3712478"/>
                </a:lnTo>
                <a:lnTo>
                  <a:pt x="4584474" y="3709932"/>
                </a:lnTo>
                <a:lnTo>
                  <a:pt x="4898534" y="3584131"/>
                </a:lnTo>
                <a:lnTo>
                  <a:pt x="5135333" y="3488889"/>
                </a:lnTo>
                <a:lnTo>
                  <a:pt x="5374641" y="3396704"/>
                </a:lnTo>
                <a:lnTo>
                  <a:pt x="5853758" y="3217934"/>
                </a:lnTo>
                <a:lnTo>
                  <a:pt x="5796063" y="3234742"/>
                </a:lnTo>
                <a:lnTo>
                  <a:pt x="5653081" y="3284655"/>
                </a:lnTo>
                <a:lnTo>
                  <a:pt x="5512607" y="3335077"/>
                </a:lnTo>
                <a:lnTo>
                  <a:pt x="5226139" y="3441523"/>
                </a:lnTo>
                <a:lnTo>
                  <a:pt x="4656216" y="3662565"/>
                </a:lnTo>
                <a:lnTo>
                  <a:pt x="4645179" y="3665112"/>
                </a:lnTo>
                <a:lnTo>
                  <a:pt x="4634141" y="3665112"/>
                </a:lnTo>
                <a:lnTo>
                  <a:pt x="4620595" y="3662565"/>
                </a:lnTo>
                <a:lnTo>
                  <a:pt x="4609559" y="3656454"/>
                </a:lnTo>
                <a:lnTo>
                  <a:pt x="4601029" y="3650851"/>
                </a:lnTo>
                <a:lnTo>
                  <a:pt x="4598019" y="3642702"/>
                </a:lnTo>
                <a:lnTo>
                  <a:pt x="4598019" y="3634553"/>
                </a:lnTo>
                <a:lnTo>
                  <a:pt x="4604040" y="3628951"/>
                </a:lnTo>
                <a:lnTo>
                  <a:pt x="4609559" y="3625895"/>
                </a:lnTo>
                <a:lnTo>
                  <a:pt x="4771605" y="3561721"/>
                </a:lnTo>
                <a:lnTo>
                  <a:pt x="4223757" y="3740490"/>
                </a:lnTo>
                <a:lnTo>
                  <a:pt x="3678416" y="3919260"/>
                </a:lnTo>
                <a:lnTo>
                  <a:pt x="3667881" y="3919260"/>
                </a:lnTo>
                <a:lnTo>
                  <a:pt x="3656844" y="3919260"/>
                </a:lnTo>
                <a:lnTo>
                  <a:pt x="3645305" y="3919260"/>
                </a:lnTo>
                <a:lnTo>
                  <a:pt x="3634769" y="3914166"/>
                </a:lnTo>
                <a:lnTo>
                  <a:pt x="3628748" y="3908055"/>
                </a:lnTo>
                <a:lnTo>
                  <a:pt x="3626240" y="3899906"/>
                </a:lnTo>
                <a:lnTo>
                  <a:pt x="3626240" y="3894303"/>
                </a:lnTo>
                <a:lnTo>
                  <a:pt x="3631759" y="3888701"/>
                </a:lnTo>
                <a:lnTo>
                  <a:pt x="3637278" y="3885645"/>
                </a:lnTo>
                <a:lnTo>
                  <a:pt x="3937290" y="3776652"/>
                </a:lnTo>
                <a:lnTo>
                  <a:pt x="4248841" y="3667659"/>
                </a:lnTo>
                <a:lnTo>
                  <a:pt x="4556881" y="3556119"/>
                </a:lnTo>
                <a:lnTo>
                  <a:pt x="4683809" y="3513846"/>
                </a:lnTo>
                <a:lnTo>
                  <a:pt x="4678291" y="3508753"/>
                </a:lnTo>
                <a:lnTo>
                  <a:pt x="4669761" y="3503150"/>
                </a:lnTo>
                <a:lnTo>
                  <a:pt x="4667253" y="3494492"/>
                </a:lnTo>
                <a:lnTo>
                  <a:pt x="4669761" y="3488889"/>
                </a:lnTo>
                <a:lnTo>
                  <a:pt x="4675281" y="3483287"/>
                </a:lnTo>
                <a:lnTo>
                  <a:pt x="4675281" y="3480231"/>
                </a:lnTo>
                <a:lnTo>
                  <a:pt x="4824283" y="3402306"/>
                </a:lnTo>
                <a:lnTo>
                  <a:pt x="4686317" y="3449672"/>
                </a:lnTo>
                <a:lnTo>
                  <a:pt x="4347675" y="3564268"/>
                </a:lnTo>
                <a:lnTo>
                  <a:pt x="4339648" y="3567324"/>
                </a:lnTo>
                <a:lnTo>
                  <a:pt x="4328610" y="3567324"/>
                </a:lnTo>
                <a:lnTo>
                  <a:pt x="4317573" y="3564268"/>
                </a:lnTo>
                <a:lnTo>
                  <a:pt x="4309044" y="3558665"/>
                </a:lnTo>
                <a:lnTo>
                  <a:pt x="4301017" y="3553063"/>
                </a:lnTo>
                <a:lnTo>
                  <a:pt x="4298007" y="3547460"/>
                </a:lnTo>
                <a:lnTo>
                  <a:pt x="4301017" y="3541858"/>
                </a:lnTo>
                <a:lnTo>
                  <a:pt x="4306536" y="3536256"/>
                </a:lnTo>
                <a:lnTo>
                  <a:pt x="4312055" y="3533709"/>
                </a:lnTo>
                <a:lnTo>
                  <a:pt x="4589993" y="3430318"/>
                </a:lnTo>
                <a:lnTo>
                  <a:pt x="4992351" y="3284655"/>
                </a:lnTo>
                <a:lnTo>
                  <a:pt x="5281326" y="3181264"/>
                </a:lnTo>
                <a:lnTo>
                  <a:pt x="5432335" y="3117090"/>
                </a:lnTo>
                <a:lnTo>
                  <a:pt x="5586857" y="3052917"/>
                </a:lnTo>
                <a:lnTo>
                  <a:pt x="5740877" y="2991290"/>
                </a:lnTo>
                <a:lnTo>
                  <a:pt x="5897907" y="2935265"/>
                </a:lnTo>
                <a:lnTo>
                  <a:pt x="6054937" y="2879750"/>
                </a:lnTo>
                <a:lnTo>
                  <a:pt x="6211967" y="2823726"/>
                </a:lnTo>
                <a:lnTo>
                  <a:pt x="6368495" y="2773303"/>
                </a:lnTo>
                <a:lnTo>
                  <a:pt x="6528535" y="2722881"/>
                </a:lnTo>
                <a:lnTo>
                  <a:pt x="6737741" y="2658708"/>
                </a:lnTo>
                <a:lnTo>
                  <a:pt x="6946446" y="2597081"/>
                </a:lnTo>
                <a:lnTo>
                  <a:pt x="7362350" y="2474336"/>
                </a:lnTo>
                <a:lnTo>
                  <a:pt x="7491787" y="2435119"/>
                </a:lnTo>
                <a:lnTo>
                  <a:pt x="7621223" y="2393355"/>
                </a:lnTo>
                <a:lnTo>
                  <a:pt x="8006524" y="2272648"/>
                </a:lnTo>
                <a:lnTo>
                  <a:pt x="8202185" y="2214077"/>
                </a:lnTo>
                <a:close/>
                <a:moveTo>
                  <a:pt x="7813874" y="2161108"/>
                </a:moveTo>
                <a:lnTo>
                  <a:pt x="7477739" y="2258897"/>
                </a:lnTo>
                <a:lnTo>
                  <a:pt x="7144615" y="2359741"/>
                </a:lnTo>
                <a:lnTo>
                  <a:pt x="6850623" y="2454473"/>
                </a:lnTo>
                <a:lnTo>
                  <a:pt x="7332248" y="2306263"/>
                </a:lnTo>
                <a:close/>
                <a:moveTo>
                  <a:pt x="6856141" y="2133096"/>
                </a:moveTo>
                <a:lnTo>
                  <a:pt x="6572685" y="2217133"/>
                </a:lnTo>
                <a:lnTo>
                  <a:pt x="6776372" y="2161108"/>
                </a:lnTo>
                <a:close/>
                <a:moveTo>
                  <a:pt x="3675908" y="2130040"/>
                </a:moveTo>
                <a:lnTo>
                  <a:pt x="3405996" y="2219679"/>
                </a:lnTo>
                <a:lnTo>
                  <a:pt x="3240939" y="2295058"/>
                </a:lnTo>
                <a:close/>
                <a:moveTo>
                  <a:pt x="5710775" y="2096935"/>
                </a:moveTo>
                <a:lnTo>
                  <a:pt x="5699738" y="2099481"/>
                </a:lnTo>
                <a:lnTo>
                  <a:pt x="5686961" y="2104278"/>
                </a:lnTo>
                <a:lnTo>
                  <a:pt x="5603413" y="2130040"/>
                </a:lnTo>
                <a:lnTo>
                  <a:pt x="5496051" y="2166711"/>
                </a:lnTo>
                <a:lnTo>
                  <a:pt x="5358085" y="2214077"/>
                </a:lnTo>
                <a:lnTo>
                  <a:pt x="5399725" y="2202872"/>
                </a:lnTo>
                <a:lnTo>
                  <a:pt x="5507088" y="2169257"/>
                </a:lnTo>
                <a:lnTo>
                  <a:pt x="5603413" y="2135643"/>
                </a:lnTo>
                <a:lnTo>
                  <a:pt x="5686961" y="2104278"/>
                </a:lnTo>
                <a:close/>
                <a:moveTo>
                  <a:pt x="5663616" y="2054662"/>
                </a:moveTo>
                <a:lnTo>
                  <a:pt x="5553745" y="2091332"/>
                </a:lnTo>
                <a:lnTo>
                  <a:pt x="5443373" y="2127494"/>
                </a:lnTo>
                <a:lnTo>
                  <a:pt x="5415779" y="2138698"/>
                </a:lnTo>
                <a:lnTo>
                  <a:pt x="5385678" y="2146848"/>
                </a:lnTo>
                <a:lnTo>
                  <a:pt x="5305909" y="2177916"/>
                </a:lnTo>
                <a:lnTo>
                  <a:pt x="5471467" y="2124947"/>
                </a:lnTo>
                <a:lnTo>
                  <a:pt x="5636525" y="2066376"/>
                </a:lnTo>
                <a:close/>
                <a:moveTo>
                  <a:pt x="6123669" y="2032761"/>
                </a:moveTo>
                <a:lnTo>
                  <a:pt x="5845731" y="2113233"/>
                </a:lnTo>
                <a:lnTo>
                  <a:pt x="5707765" y="2155506"/>
                </a:lnTo>
                <a:lnTo>
                  <a:pt x="5572809" y="2197270"/>
                </a:lnTo>
                <a:lnTo>
                  <a:pt x="5415779" y="2250748"/>
                </a:lnTo>
                <a:lnTo>
                  <a:pt x="5261760" y="2303716"/>
                </a:lnTo>
                <a:lnTo>
                  <a:pt x="4948201" y="2418312"/>
                </a:lnTo>
                <a:lnTo>
                  <a:pt x="4637151" y="2538510"/>
                </a:lnTo>
                <a:lnTo>
                  <a:pt x="4325600" y="2655652"/>
                </a:lnTo>
                <a:lnTo>
                  <a:pt x="4878968" y="2471280"/>
                </a:lnTo>
                <a:lnTo>
                  <a:pt x="5435345" y="2289455"/>
                </a:lnTo>
                <a:lnTo>
                  <a:pt x="5779507" y="2158562"/>
                </a:lnTo>
                <a:close/>
                <a:moveTo>
                  <a:pt x="6784399" y="1926315"/>
                </a:moveTo>
                <a:lnTo>
                  <a:pt x="6635898" y="1968078"/>
                </a:lnTo>
                <a:lnTo>
                  <a:pt x="6487397" y="2012898"/>
                </a:lnTo>
                <a:lnTo>
                  <a:pt x="6374515" y="2049569"/>
                </a:lnTo>
                <a:lnTo>
                  <a:pt x="6258625" y="2091332"/>
                </a:lnTo>
                <a:lnTo>
                  <a:pt x="5939046" y="2202872"/>
                </a:lnTo>
                <a:lnTo>
                  <a:pt x="5589365" y="2328673"/>
                </a:lnTo>
                <a:lnTo>
                  <a:pt x="5237177" y="2457529"/>
                </a:lnTo>
                <a:lnTo>
                  <a:pt x="4534806" y="2722881"/>
                </a:lnTo>
                <a:lnTo>
                  <a:pt x="5096703" y="2519156"/>
                </a:lnTo>
                <a:lnTo>
                  <a:pt x="5658599" y="2320524"/>
                </a:lnTo>
                <a:lnTo>
                  <a:pt x="6219994" y="2121891"/>
                </a:lnTo>
                <a:close/>
                <a:moveTo>
                  <a:pt x="4824283" y="1898302"/>
                </a:moveTo>
                <a:lnTo>
                  <a:pt x="4502196" y="2015953"/>
                </a:lnTo>
                <a:lnTo>
                  <a:pt x="4612067" y="1976227"/>
                </a:lnTo>
                <a:lnTo>
                  <a:pt x="4721938" y="1937520"/>
                </a:lnTo>
                <a:close/>
                <a:moveTo>
                  <a:pt x="4559891" y="1870290"/>
                </a:moveTo>
                <a:lnTo>
                  <a:pt x="4532297" y="1878439"/>
                </a:lnTo>
                <a:lnTo>
                  <a:pt x="4378278" y="1915109"/>
                </a:lnTo>
                <a:lnTo>
                  <a:pt x="4110876" y="2012898"/>
                </a:lnTo>
                <a:lnTo>
                  <a:pt x="3796816" y="2127494"/>
                </a:lnTo>
                <a:lnTo>
                  <a:pt x="3486268" y="2244636"/>
                </a:lnTo>
                <a:lnTo>
                  <a:pt x="3582091" y="2211530"/>
                </a:lnTo>
                <a:lnTo>
                  <a:pt x="3681427" y="2177916"/>
                </a:lnTo>
                <a:lnTo>
                  <a:pt x="3775243" y="2141754"/>
                </a:lnTo>
                <a:lnTo>
                  <a:pt x="3871568" y="2102028"/>
                </a:lnTo>
                <a:lnTo>
                  <a:pt x="3879595" y="2099481"/>
                </a:lnTo>
                <a:lnTo>
                  <a:pt x="3890633" y="2099481"/>
                </a:lnTo>
                <a:lnTo>
                  <a:pt x="3899161" y="2102028"/>
                </a:lnTo>
                <a:lnTo>
                  <a:pt x="3907189" y="2105084"/>
                </a:lnTo>
                <a:lnTo>
                  <a:pt x="3909697" y="2110686"/>
                </a:lnTo>
                <a:lnTo>
                  <a:pt x="4066727" y="2052115"/>
                </a:lnTo>
                <a:close/>
                <a:moveTo>
                  <a:pt x="7403489" y="1850427"/>
                </a:moveTo>
                <a:lnTo>
                  <a:pt x="7048290" y="1965531"/>
                </a:lnTo>
                <a:lnTo>
                  <a:pt x="6699111" y="2085730"/>
                </a:lnTo>
                <a:lnTo>
                  <a:pt x="6891260" y="2024103"/>
                </a:lnTo>
                <a:lnTo>
                  <a:pt x="7144615" y="1937520"/>
                </a:lnTo>
                <a:close/>
                <a:moveTo>
                  <a:pt x="5311427" y="1786253"/>
                </a:moveTo>
                <a:lnTo>
                  <a:pt x="5165435" y="1833620"/>
                </a:lnTo>
                <a:lnTo>
                  <a:pt x="4934154" y="1915109"/>
                </a:lnTo>
                <a:lnTo>
                  <a:pt x="4843347" y="1945669"/>
                </a:lnTo>
                <a:lnTo>
                  <a:pt x="4752541" y="1979283"/>
                </a:lnTo>
                <a:lnTo>
                  <a:pt x="4623104" y="2026649"/>
                </a:lnTo>
                <a:lnTo>
                  <a:pt x="4493667" y="2080127"/>
                </a:lnTo>
                <a:lnTo>
                  <a:pt x="4234794" y="2186065"/>
                </a:lnTo>
                <a:lnTo>
                  <a:pt x="3975920" y="2295058"/>
                </a:lnTo>
                <a:lnTo>
                  <a:pt x="3717548" y="2407107"/>
                </a:lnTo>
                <a:lnTo>
                  <a:pt x="3849494" y="2359741"/>
                </a:lnTo>
                <a:lnTo>
                  <a:pt x="4212719" y="2217133"/>
                </a:lnTo>
                <a:lnTo>
                  <a:pt x="4578955" y="2071469"/>
                </a:lnTo>
                <a:lnTo>
                  <a:pt x="4945191" y="1926315"/>
                </a:lnTo>
                <a:close/>
                <a:moveTo>
                  <a:pt x="7117523" y="1750092"/>
                </a:moveTo>
                <a:lnTo>
                  <a:pt x="7029225" y="1775048"/>
                </a:lnTo>
                <a:lnTo>
                  <a:pt x="6954473" y="1794912"/>
                </a:lnTo>
                <a:lnTo>
                  <a:pt x="6883233" y="1814775"/>
                </a:lnTo>
                <a:lnTo>
                  <a:pt x="6828548" y="1831582"/>
                </a:lnTo>
                <a:lnTo>
                  <a:pt x="6503953" y="1940575"/>
                </a:lnTo>
                <a:lnTo>
                  <a:pt x="6181865" y="2052115"/>
                </a:lnTo>
                <a:lnTo>
                  <a:pt x="6385051" y="1990488"/>
                </a:lnTo>
                <a:lnTo>
                  <a:pt x="6575193" y="1934464"/>
                </a:lnTo>
                <a:lnTo>
                  <a:pt x="6624861" y="1917656"/>
                </a:lnTo>
                <a:close/>
                <a:moveTo>
                  <a:pt x="4750033" y="1738887"/>
                </a:moveTo>
                <a:lnTo>
                  <a:pt x="4226265" y="1912054"/>
                </a:lnTo>
                <a:lnTo>
                  <a:pt x="4391824" y="1862141"/>
                </a:lnTo>
                <a:lnTo>
                  <a:pt x="4551362" y="1811719"/>
                </a:lnTo>
                <a:lnTo>
                  <a:pt x="4650697" y="1775048"/>
                </a:lnTo>
                <a:close/>
                <a:moveTo>
                  <a:pt x="5013923" y="1710875"/>
                </a:moveTo>
                <a:lnTo>
                  <a:pt x="4992351" y="1716477"/>
                </a:lnTo>
                <a:lnTo>
                  <a:pt x="4758059" y="1789309"/>
                </a:lnTo>
                <a:lnTo>
                  <a:pt x="4724948" y="1797968"/>
                </a:lnTo>
                <a:lnTo>
                  <a:pt x="4859903" y="1764353"/>
                </a:lnTo>
                <a:lnTo>
                  <a:pt x="4893015" y="1752638"/>
                </a:lnTo>
                <a:close/>
                <a:moveTo>
                  <a:pt x="7675908" y="1621744"/>
                </a:moveTo>
                <a:lnTo>
                  <a:pt x="7502824" y="1677260"/>
                </a:lnTo>
                <a:lnTo>
                  <a:pt x="7560519" y="1660453"/>
                </a:lnTo>
                <a:close/>
                <a:moveTo>
                  <a:pt x="6239560" y="1442976"/>
                </a:moveTo>
                <a:lnTo>
                  <a:pt x="6101595" y="1476591"/>
                </a:lnTo>
                <a:lnTo>
                  <a:pt x="5980687" y="1520901"/>
                </a:lnTo>
                <a:close/>
                <a:moveTo>
                  <a:pt x="3808355" y="1384405"/>
                </a:moveTo>
                <a:lnTo>
                  <a:pt x="3527407" y="1487795"/>
                </a:lnTo>
                <a:lnTo>
                  <a:pt x="3248966" y="1590677"/>
                </a:lnTo>
                <a:lnTo>
                  <a:pt x="2693090" y="1800514"/>
                </a:lnTo>
                <a:lnTo>
                  <a:pt x="2497430" y="1892700"/>
                </a:lnTo>
                <a:lnTo>
                  <a:pt x="2301770" y="1984886"/>
                </a:lnTo>
                <a:lnTo>
                  <a:pt x="2676534" y="1831582"/>
                </a:lnTo>
                <a:lnTo>
                  <a:pt x="3050797" y="1680316"/>
                </a:lnTo>
                <a:lnTo>
                  <a:pt x="3428071" y="1529559"/>
                </a:lnTo>
                <a:close/>
                <a:moveTo>
                  <a:pt x="6413146" y="1314119"/>
                </a:moveTo>
                <a:lnTo>
                  <a:pt x="6264143" y="1353846"/>
                </a:lnTo>
                <a:lnTo>
                  <a:pt x="6115642" y="1395610"/>
                </a:lnTo>
                <a:lnTo>
                  <a:pt x="5944565" y="1448578"/>
                </a:lnTo>
                <a:lnTo>
                  <a:pt x="5771480" y="1504603"/>
                </a:lnTo>
                <a:lnTo>
                  <a:pt x="5427319" y="1621744"/>
                </a:lnTo>
                <a:lnTo>
                  <a:pt x="5572809" y="1585074"/>
                </a:lnTo>
                <a:lnTo>
                  <a:pt x="5991723" y="1446032"/>
                </a:lnTo>
                <a:close/>
                <a:moveTo>
                  <a:pt x="7004141" y="1191375"/>
                </a:moveTo>
                <a:lnTo>
                  <a:pt x="6746271" y="1272356"/>
                </a:lnTo>
                <a:lnTo>
                  <a:pt x="6487397" y="1353846"/>
                </a:lnTo>
                <a:lnTo>
                  <a:pt x="6492413" y="1356392"/>
                </a:lnTo>
                <a:lnTo>
                  <a:pt x="6498434" y="1359448"/>
                </a:lnTo>
                <a:lnTo>
                  <a:pt x="6498434" y="1361995"/>
                </a:lnTo>
                <a:lnTo>
                  <a:pt x="6751789" y="1275412"/>
                </a:lnTo>
                <a:close/>
                <a:moveTo>
                  <a:pt x="7010161" y="1076779"/>
                </a:moveTo>
                <a:lnTo>
                  <a:pt x="6806473" y="1127201"/>
                </a:lnTo>
                <a:lnTo>
                  <a:pt x="6696603" y="1157760"/>
                </a:lnTo>
                <a:lnTo>
                  <a:pt x="6594759" y="1186282"/>
                </a:lnTo>
                <a:lnTo>
                  <a:pt x="6324848" y="1264207"/>
                </a:lnTo>
                <a:lnTo>
                  <a:pt x="6054937" y="1347734"/>
                </a:lnTo>
                <a:lnTo>
                  <a:pt x="5785026" y="1431771"/>
                </a:lnTo>
                <a:lnTo>
                  <a:pt x="5515115" y="1520901"/>
                </a:lnTo>
                <a:lnTo>
                  <a:pt x="5639033" y="1485249"/>
                </a:lnTo>
                <a:lnTo>
                  <a:pt x="5785026" y="1446032"/>
                </a:lnTo>
                <a:lnTo>
                  <a:pt x="5931019" y="1404268"/>
                </a:lnTo>
                <a:lnTo>
                  <a:pt x="6197919" y="1322778"/>
                </a:lnTo>
                <a:lnTo>
                  <a:pt x="6467831" y="1238741"/>
                </a:lnTo>
                <a:lnTo>
                  <a:pt x="6737741" y="1155214"/>
                </a:lnTo>
                <a:close/>
                <a:moveTo>
                  <a:pt x="2896777" y="1065574"/>
                </a:moveTo>
                <a:lnTo>
                  <a:pt x="2654460" y="1141462"/>
                </a:lnTo>
                <a:lnTo>
                  <a:pt x="2373512" y="1255548"/>
                </a:lnTo>
                <a:lnTo>
                  <a:pt x="2095574" y="1370653"/>
                </a:lnTo>
                <a:lnTo>
                  <a:pt x="1814626" y="1487795"/>
                </a:lnTo>
                <a:lnTo>
                  <a:pt x="1536185" y="1604938"/>
                </a:lnTo>
                <a:lnTo>
                  <a:pt x="1690707" y="1540255"/>
                </a:lnTo>
                <a:lnTo>
                  <a:pt x="1963127" y="1431771"/>
                </a:lnTo>
                <a:lnTo>
                  <a:pt x="2236048" y="1322778"/>
                </a:lnTo>
                <a:lnTo>
                  <a:pt x="2780886" y="1110394"/>
                </a:lnTo>
                <a:close/>
                <a:moveTo>
                  <a:pt x="3725576" y="1018208"/>
                </a:moveTo>
                <a:lnTo>
                  <a:pt x="3524397" y="1087984"/>
                </a:lnTo>
                <a:lnTo>
                  <a:pt x="3425562" y="1121599"/>
                </a:lnTo>
                <a:lnTo>
                  <a:pt x="3326227" y="1157760"/>
                </a:lnTo>
                <a:lnTo>
                  <a:pt x="3053808" y="1267263"/>
                </a:lnTo>
                <a:lnTo>
                  <a:pt x="2780886" y="1381349"/>
                </a:lnTo>
                <a:lnTo>
                  <a:pt x="2505457" y="1502056"/>
                </a:lnTo>
                <a:lnTo>
                  <a:pt x="2233038" y="1627347"/>
                </a:lnTo>
                <a:lnTo>
                  <a:pt x="1960618" y="1755695"/>
                </a:lnTo>
                <a:lnTo>
                  <a:pt x="1690707" y="1890153"/>
                </a:lnTo>
                <a:lnTo>
                  <a:pt x="1420796" y="2026649"/>
                </a:lnTo>
                <a:lnTo>
                  <a:pt x="1156403" y="2163655"/>
                </a:lnTo>
                <a:lnTo>
                  <a:pt x="1266776" y="2127494"/>
                </a:lnTo>
                <a:lnTo>
                  <a:pt x="1451399" y="2057718"/>
                </a:lnTo>
                <a:lnTo>
                  <a:pt x="1633013" y="1987942"/>
                </a:lnTo>
                <a:lnTo>
                  <a:pt x="1814626" y="1912054"/>
                </a:lnTo>
                <a:lnTo>
                  <a:pt x="1993730" y="1836675"/>
                </a:lnTo>
                <a:lnTo>
                  <a:pt x="1985201" y="1831582"/>
                </a:lnTo>
                <a:lnTo>
                  <a:pt x="1979683" y="1822924"/>
                </a:lnTo>
                <a:lnTo>
                  <a:pt x="1977174" y="1814775"/>
                </a:lnTo>
                <a:lnTo>
                  <a:pt x="1982191" y="1806117"/>
                </a:lnTo>
                <a:lnTo>
                  <a:pt x="1990720" y="1797968"/>
                </a:lnTo>
                <a:lnTo>
                  <a:pt x="1993730" y="1794912"/>
                </a:lnTo>
                <a:lnTo>
                  <a:pt x="2208455" y="1691521"/>
                </a:lnTo>
                <a:lnTo>
                  <a:pt x="2423179" y="1588130"/>
                </a:lnTo>
                <a:lnTo>
                  <a:pt x="2637904" y="1487795"/>
                </a:lnTo>
                <a:lnTo>
                  <a:pt x="2852628" y="1390007"/>
                </a:lnTo>
                <a:lnTo>
                  <a:pt x="3070363" y="1295275"/>
                </a:lnTo>
                <a:lnTo>
                  <a:pt x="3287597" y="1200033"/>
                </a:lnTo>
                <a:lnTo>
                  <a:pt x="3504831" y="1107847"/>
                </a:lnTo>
                <a:close/>
                <a:moveTo>
                  <a:pt x="6046408" y="1007003"/>
                </a:moveTo>
                <a:lnTo>
                  <a:pt x="5627996" y="1127201"/>
                </a:lnTo>
                <a:lnTo>
                  <a:pt x="5209583" y="1255548"/>
                </a:lnTo>
                <a:lnTo>
                  <a:pt x="4793680" y="1384405"/>
                </a:lnTo>
                <a:lnTo>
                  <a:pt x="4380787" y="1520901"/>
                </a:lnTo>
                <a:lnTo>
                  <a:pt x="4254360" y="1563174"/>
                </a:lnTo>
                <a:lnTo>
                  <a:pt x="4149506" y="1601882"/>
                </a:lnTo>
                <a:lnTo>
                  <a:pt x="4124923" y="1610540"/>
                </a:lnTo>
                <a:lnTo>
                  <a:pt x="4358712" y="1532106"/>
                </a:lnTo>
                <a:lnTo>
                  <a:pt x="4747023" y="1409361"/>
                </a:lnTo>
                <a:lnTo>
                  <a:pt x="5137841" y="1289163"/>
                </a:lnTo>
                <a:lnTo>
                  <a:pt x="5529163" y="1169474"/>
                </a:lnTo>
                <a:lnTo>
                  <a:pt x="5914463" y="1051823"/>
                </a:lnTo>
                <a:close/>
                <a:moveTo>
                  <a:pt x="3560519" y="976444"/>
                </a:moveTo>
                <a:lnTo>
                  <a:pt x="3141604" y="1110394"/>
                </a:lnTo>
                <a:lnTo>
                  <a:pt x="2984574" y="1163363"/>
                </a:lnTo>
                <a:lnTo>
                  <a:pt x="2582718" y="1328380"/>
                </a:lnTo>
                <a:lnTo>
                  <a:pt x="3070363" y="1149611"/>
                </a:lnTo>
                <a:close/>
                <a:moveTo>
                  <a:pt x="6319329" y="967786"/>
                </a:moveTo>
                <a:lnTo>
                  <a:pt x="6275181" y="978991"/>
                </a:lnTo>
                <a:lnTo>
                  <a:pt x="6088049" y="1037562"/>
                </a:lnTo>
                <a:lnTo>
                  <a:pt x="5900917" y="1096133"/>
                </a:lnTo>
                <a:lnTo>
                  <a:pt x="5713284" y="1160816"/>
                </a:lnTo>
                <a:lnTo>
                  <a:pt x="5526152" y="1224990"/>
                </a:lnTo>
                <a:lnTo>
                  <a:pt x="5151387" y="1359448"/>
                </a:lnTo>
                <a:lnTo>
                  <a:pt x="4777124" y="1493398"/>
                </a:lnTo>
                <a:lnTo>
                  <a:pt x="5027469" y="1412417"/>
                </a:lnTo>
                <a:lnTo>
                  <a:pt x="5124296" y="1381349"/>
                </a:lnTo>
                <a:lnTo>
                  <a:pt x="5217611" y="1350790"/>
                </a:lnTo>
                <a:lnTo>
                  <a:pt x="5264770" y="1330927"/>
                </a:lnTo>
                <a:lnTo>
                  <a:pt x="5314437" y="1312082"/>
                </a:lnTo>
                <a:lnTo>
                  <a:pt x="5564783" y="1221934"/>
                </a:lnTo>
                <a:lnTo>
                  <a:pt x="5815127" y="1135860"/>
                </a:lnTo>
                <a:lnTo>
                  <a:pt x="6065974" y="1048767"/>
                </a:lnTo>
                <a:close/>
                <a:moveTo>
                  <a:pt x="7423055" y="906668"/>
                </a:moveTo>
                <a:lnTo>
                  <a:pt x="7134079" y="982047"/>
                </a:lnTo>
                <a:lnTo>
                  <a:pt x="6847613" y="1059972"/>
                </a:lnTo>
                <a:lnTo>
                  <a:pt x="6564155" y="1138406"/>
                </a:lnTo>
                <a:lnTo>
                  <a:pt x="6280699" y="1221934"/>
                </a:lnTo>
                <a:lnTo>
                  <a:pt x="6016307" y="1303424"/>
                </a:lnTo>
                <a:lnTo>
                  <a:pt x="5751914" y="1390007"/>
                </a:lnTo>
                <a:lnTo>
                  <a:pt x="5760443" y="1387461"/>
                </a:lnTo>
                <a:lnTo>
                  <a:pt x="6046408" y="1303424"/>
                </a:lnTo>
                <a:lnTo>
                  <a:pt x="6732223" y="1102245"/>
                </a:lnTo>
                <a:lnTo>
                  <a:pt x="7075883" y="1001401"/>
                </a:lnTo>
                <a:close/>
                <a:moveTo>
                  <a:pt x="3942809" y="741651"/>
                </a:moveTo>
                <a:lnTo>
                  <a:pt x="3852002" y="769154"/>
                </a:lnTo>
                <a:lnTo>
                  <a:pt x="3596139" y="847588"/>
                </a:lnTo>
                <a:lnTo>
                  <a:pt x="3243448" y="978991"/>
                </a:lnTo>
                <a:lnTo>
                  <a:pt x="2893767" y="1112940"/>
                </a:lnTo>
                <a:lnTo>
                  <a:pt x="2544087" y="1247399"/>
                </a:lnTo>
                <a:lnTo>
                  <a:pt x="2194408" y="1387461"/>
                </a:lnTo>
                <a:lnTo>
                  <a:pt x="2558134" y="1264207"/>
                </a:lnTo>
                <a:lnTo>
                  <a:pt x="2877211" y="1157760"/>
                </a:lnTo>
                <a:lnTo>
                  <a:pt x="3141604" y="1051823"/>
                </a:lnTo>
                <a:lnTo>
                  <a:pt x="3409006" y="945376"/>
                </a:lnTo>
                <a:lnTo>
                  <a:pt x="3675908" y="841986"/>
                </a:lnTo>
                <a:close/>
                <a:moveTo>
                  <a:pt x="3548980" y="693775"/>
                </a:moveTo>
                <a:lnTo>
                  <a:pt x="3196790" y="805824"/>
                </a:lnTo>
                <a:lnTo>
                  <a:pt x="2847110" y="920420"/>
                </a:lnTo>
                <a:lnTo>
                  <a:pt x="2494420" y="1037562"/>
                </a:lnTo>
                <a:lnTo>
                  <a:pt x="2145241" y="1155214"/>
                </a:lnTo>
                <a:lnTo>
                  <a:pt x="1944063" y="1247399"/>
                </a:lnTo>
                <a:lnTo>
                  <a:pt x="1742883" y="1339585"/>
                </a:lnTo>
                <a:lnTo>
                  <a:pt x="1346545" y="1529559"/>
                </a:lnTo>
                <a:lnTo>
                  <a:pt x="1971656" y="1317175"/>
                </a:lnTo>
                <a:lnTo>
                  <a:pt x="2353946" y="1191375"/>
                </a:lnTo>
                <a:lnTo>
                  <a:pt x="2414651" y="1163363"/>
                </a:lnTo>
                <a:lnTo>
                  <a:pt x="2414651" y="1157760"/>
                </a:lnTo>
                <a:lnTo>
                  <a:pt x="2423179" y="1149611"/>
                </a:lnTo>
                <a:lnTo>
                  <a:pt x="2425688" y="1149611"/>
                </a:lnTo>
                <a:lnTo>
                  <a:pt x="2783896" y="998854"/>
                </a:lnTo>
                <a:lnTo>
                  <a:pt x="3166187" y="844532"/>
                </a:lnTo>
                <a:close/>
                <a:moveTo>
                  <a:pt x="6487397" y="473242"/>
                </a:moveTo>
                <a:lnTo>
                  <a:pt x="6167818" y="559826"/>
                </a:lnTo>
                <a:lnTo>
                  <a:pt x="5848239" y="655067"/>
                </a:lnTo>
                <a:lnTo>
                  <a:pt x="5531671" y="749800"/>
                </a:lnTo>
                <a:lnTo>
                  <a:pt x="5215103" y="850644"/>
                </a:lnTo>
                <a:lnTo>
                  <a:pt x="4898534" y="953525"/>
                </a:lnTo>
                <a:lnTo>
                  <a:pt x="4584474" y="1059972"/>
                </a:lnTo>
                <a:lnTo>
                  <a:pt x="4273424" y="1169474"/>
                </a:lnTo>
                <a:lnTo>
                  <a:pt x="3959365" y="1283561"/>
                </a:lnTo>
                <a:lnTo>
                  <a:pt x="3788789" y="1347734"/>
                </a:lnTo>
                <a:lnTo>
                  <a:pt x="4182618" y="1208182"/>
                </a:lnTo>
                <a:lnTo>
                  <a:pt x="4578955" y="1074233"/>
                </a:lnTo>
                <a:lnTo>
                  <a:pt x="4791171" y="1007003"/>
                </a:lnTo>
                <a:lnTo>
                  <a:pt x="5002886" y="939774"/>
                </a:lnTo>
                <a:lnTo>
                  <a:pt x="5157407" y="894954"/>
                </a:lnTo>
                <a:lnTo>
                  <a:pt x="5311427" y="847588"/>
                </a:lnTo>
                <a:lnTo>
                  <a:pt x="5895399" y="655067"/>
                </a:lnTo>
                <a:lnTo>
                  <a:pt x="6189893" y="562372"/>
                </a:lnTo>
                <a:close/>
                <a:moveTo>
                  <a:pt x="3023204" y="450833"/>
                </a:moveTo>
                <a:lnTo>
                  <a:pt x="2684561" y="565428"/>
                </a:lnTo>
                <a:lnTo>
                  <a:pt x="2345919" y="680024"/>
                </a:lnTo>
                <a:lnTo>
                  <a:pt x="2009784" y="800222"/>
                </a:lnTo>
                <a:lnTo>
                  <a:pt x="1671141" y="920420"/>
                </a:lnTo>
                <a:lnTo>
                  <a:pt x="1222627" y="1119052"/>
                </a:lnTo>
                <a:lnTo>
                  <a:pt x="1674152" y="950979"/>
                </a:lnTo>
                <a:lnTo>
                  <a:pt x="2122665" y="785961"/>
                </a:lnTo>
                <a:close/>
                <a:moveTo>
                  <a:pt x="8163554" y="400410"/>
                </a:moveTo>
                <a:lnTo>
                  <a:pt x="7799827" y="478845"/>
                </a:lnTo>
                <a:lnTo>
                  <a:pt x="7436601" y="559826"/>
                </a:lnTo>
                <a:lnTo>
                  <a:pt x="7075883" y="646409"/>
                </a:lnTo>
                <a:lnTo>
                  <a:pt x="6715667" y="738595"/>
                </a:lnTo>
                <a:lnTo>
                  <a:pt x="6591749" y="772210"/>
                </a:lnTo>
                <a:lnTo>
                  <a:pt x="6470841" y="808371"/>
                </a:lnTo>
                <a:lnTo>
                  <a:pt x="6264143" y="867451"/>
                </a:lnTo>
                <a:lnTo>
                  <a:pt x="6071493" y="926022"/>
                </a:lnTo>
                <a:lnTo>
                  <a:pt x="5853758" y="993252"/>
                </a:lnTo>
                <a:lnTo>
                  <a:pt x="5639033" y="1063028"/>
                </a:lnTo>
                <a:lnTo>
                  <a:pt x="5402234" y="1144009"/>
                </a:lnTo>
                <a:lnTo>
                  <a:pt x="5167943" y="1224990"/>
                </a:lnTo>
                <a:lnTo>
                  <a:pt x="5586857" y="1099189"/>
                </a:lnTo>
                <a:lnTo>
                  <a:pt x="6010788" y="976444"/>
                </a:lnTo>
                <a:lnTo>
                  <a:pt x="6434719" y="861339"/>
                </a:lnTo>
                <a:lnTo>
                  <a:pt x="6646935" y="805824"/>
                </a:lnTo>
                <a:lnTo>
                  <a:pt x="6859151" y="752346"/>
                </a:lnTo>
                <a:lnTo>
                  <a:pt x="6872195" y="747253"/>
                </a:lnTo>
                <a:lnTo>
                  <a:pt x="6883233" y="744197"/>
                </a:lnTo>
                <a:lnTo>
                  <a:pt x="6946446" y="727390"/>
                </a:lnTo>
                <a:lnTo>
                  <a:pt x="7018188" y="704980"/>
                </a:lnTo>
                <a:lnTo>
                  <a:pt x="7301645" y="623999"/>
                </a:lnTo>
                <a:lnTo>
                  <a:pt x="7588112" y="545565"/>
                </a:lnTo>
                <a:lnTo>
                  <a:pt x="7877087" y="470186"/>
                </a:lnTo>
                <a:close/>
                <a:moveTo>
                  <a:pt x="5983195" y="310771"/>
                </a:moveTo>
                <a:lnTo>
                  <a:pt x="5851249" y="344386"/>
                </a:lnTo>
                <a:lnTo>
                  <a:pt x="5658599" y="400410"/>
                </a:lnTo>
                <a:lnTo>
                  <a:pt x="5468457" y="456435"/>
                </a:lnTo>
                <a:lnTo>
                  <a:pt x="5278315" y="515006"/>
                </a:lnTo>
                <a:lnTo>
                  <a:pt x="5088675" y="576633"/>
                </a:lnTo>
                <a:lnTo>
                  <a:pt x="4898534" y="638260"/>
                </a:lnTo>
                <a:lnTo>
                  <a:pt x="4711402" y="704980"/>
                </a:lnTo>
                <a:lnTo>
                  <a:pt x="4521261" y="772210"/>
                </a:lnTo>
                <a:lnTo>
                  <a:pt x="4334129" y="839439"/>
                </a:lnTo>
                <a:lnTo>
                  <a:pt x="4146997" y="909215"/>
                </a:lnTo>
                <a:lnTo>
                  <a:pt x="3959365" y="982047"/>
                </a:lnTo>
                <a:lnTo>
                  <a:pt x="3775243" y="1057425"/>
                </a:lnTo>
                <a:lnTo>
                  <a:pt x="3587609" y="1132804"/>
                </a:lnTo>
                <a:lnTo>
                  <a:pt x="3218865" y="1289163"/>
                </a:lnTo>
                <a:lnTo>
                  <a:pt x="2852628" y="1448578"/>
                </a:lnTo>
                <a:lnTo>
                  <a:pt x="3136085" y="1333983"/>
                </a:lnTo>
                <a:lnTo>
                  <a:pt x="3420044" y="1219387"/>
                </a:lnTo>
                <a:lnTo>
                  <a:pt x="3703501" y="1107847"/>
                </a:lnTo>
                <a:lnTo>
                  <a:pt x="3989968" y="998854"/>
                </a:lnTo>
                <a:lnTo>
                  <a:pt x="4273424" y="889861"/>
                </a:lnTo>
                <a:lnTo>
                  <a:pt x="4559891" y="785961"/>
                </a:lnTo>
                <a:lnTo>
                  <a:pt x="4848866" y="682570"/>
                </a:lnTo>
                <a:lnTo>
                  <a:pt x="5137841" y="582235"/>
                </a:lnTo>
                <a:lnTo>
                  <a:pt x="5347549" y="512459"/>
                </a:lnTo>
                <a:lnTo>
                  <a:pt x="5559264" y="442174"/>
                </a:lnTo>
                <a:close/>
                <a:moveTo>
                  <a:pt x="2186380" y="297020"/>
                </a:moveTo>
                <a:lnTo>
                  <a:pt x="2067981" y="333181"/>
                </a:lnTo>
                <a:lnTo>
                  <a:pt x="1844727" y="425367"/>
                </a:lnTo>
                <a:lnTo>
                  <a:pt x="1624483" y="517553"/>
                </a:lnTo>
                <a:close/>
                <a:moveTo>
                  <a:pt x="5672145" y="260858"/>
                </a:moveTo>
                <a:lnTo>
                  <a:pt x="5421800" y="325032"/>
                </a:lnTo>
                <a:lnTo>
                  <a:pt x="5173963" y="391752"/>
                </a:lnTo>
                <a:lnTo>
                  <a:pt x="4713911" y="517553"/>
                </a:lnTo>
                <a:lnTo>
                  <a:pt x="4554372" y="573577"/>
                </a:lnTo>
                <a:lnTo>
                  <a:pt x="4334129" y="649465"/>
                </a:lnTo>
                <a:lnTo>
                  <a:pt x="3964883" y="783414"/>
                </a:lnTo>
                <a:lnTo>
                  <a:pt x="3598646" y="922966"/>
                </a:lnTo>
                <a:lnTo>
                  <a:pt x="3653834" y="903613"/>
                </a:lnTo>
                <a:lnTo>
                  <a:pt x="3912707" y="822632"/>
                </a:lnTo>
                <a:lnTo>
                  <a:pt x="4171580" y="744197"/>
                </a:lnTo>
                <a:lnTo>
                  <a:pt x="4413898" y="674421"/>
                </a:lnTo>
                <a:lnTo>
                  <a:pt x="4620595" y="615850"/>
                </a:lnTo>
                <a:lnTo>
                  <a:pt x="4678291" y="599043"/>
                </a:lnTo>
                <a:lnTo>
                  <a:pt x="4926127" y="509404"/>
                </a:lnTo>
                <a:lnTo>
                  <a:pt x="5173963" y="425367"/>
                </a:lnTo>
                <a:lnTo>
                  <a:pt x="5421800" y="341839"/>
                </a:lnTo>
                <a:close/>
                <a:moveTo>
                  <a:pt x="4950710" y="188026"/>
                </a:moveTo>
                <a:lnTo>
                  <a:pt x="4606549" y="280212"/>
                </a:lnTo>
                <a:lnTo>
                  <a:pt x="4264896" y="374945"/>
                </a:lnTo>
                <a:lnTo>
                  <a:pt x="3923744" y="470186"/>
                </a:lnTo>
                <a:lnTo>
                  <a:pt x="3582091" y="571031"/>
                </a:lnTo>
                <a:lnTo>
                  <a:pt x="3480248" y="607192"/>
                </a:lnTo>
                <a:lnTo>
                  <a:pt x="3356329" y="652011"/>
                </a:lnTo>
                <a:lnTo>
                  <a:pt x="3180234" y="721787"/>
                </a:lnTo>
                <a:lnTo>
                  <a:pt x="3006648" y="792073"/>
                </a:lnTo>
                <a:lnTo>
                  <a:pt x="2659978" y="934171"/>
                </a:lnTo>
                <a:lnTo>
                  <a:pt x="2706636" y="920420"/>
                </a:lnTo>
                <a:lnTo>
                  <a:pt x="3058824" y="802768"/>
                </a:lnTo>
                <a:lnTo>
                  <a:pt x="3414023" y="691229"/>
                </a:lnTo>
                <a:lnTo>
                  <a:pt x="3766715" y="579180"/>
                </a:lnTo>
                <a:lnTo>
                  <a:pt x="4121913" y="473242"/>
                </a:lnTo>
                <a:lnTo>
                  <a:pt x="4152015" y="464584"/>
                </a:lnTo>
                <a:lnTo>
                  <a:pt x="4551362" y="321976"/>
                </a:lnTo>
                <a:close/>
                <a:moveTo>
                  <a:pt x="5691209" y="95841"/>
                </a:moveTo>
                <a:lnTo>
                  <a:pt x="5655589" y="103990"/>
                </a:lnTo>
                <a:lnTo>
                  <a:pt x="5385678" y="179368"/>
                </a:lnTo>
                <a:lnTo>
                  <a:pt x="5113259" y="260858"/>
                </a:lnTo>
                <a:lnTo>
                  <a:pt x="4840839" y="344386"/>
                </a:lnTo>
                <a:lnTo>
                  <a:pt x="4570928" y="434025"/>
                </a:lnTo>
                <a:lnTo>
                  <a:pt x="4298007" y="526211"/>
                </a:lnTo>
                <a:lnTo>
                  <a:pt x="4028097" y="621453"/>
                </a:lnTo>
                <a:lnTo>
                  <a:pt x="3758687" y="718732"/>
                </a:lnTo>
                <a:lnTo>
                  <a:pt x="3488776" y="817029"/>
                </a:lnTo>
                <a:lnTo>
                  <a:pt x="3345794" y="873054"/>
                </a:lnTo>
                <a:lnTo>
                  <a:pt x="3675908" y="769154"/>
                </a:lnTo>
                <a:lnTo>
                  <a:pt x="3681427" y="769154"/>
                </a:lnTo>
                <a:lnTo>
                  <a:pt x="3932273" y="674421"/>
                </a:lnTo>
                <a:lnTo>
                  <a:pt x="4091811" y="618397"/>
                </a:lnTo>
                <a:lnTo>
                  <a:pt x="4251350" y="559826"/>
                </a:lnTo>
                <a:lnTo>
                  <a:pt x="4609559" y="436572"/>
                </a:lnTo>
                <a:lnTo>
                  <a:pt x="4967266" y="319429"/>
                </a:lnTo>
                <a:lnTo>
                  <a:pt x="5327983" y="204834"/>
                </a:lnTo>
                <a:close/>
                <a:moveTo>
                  <a:pt x="2885740" y="84636"/>
                </a:moveTo>
                <a:lnTo>
                  <a:pt x="2825035" y="106536"/>
                </a:lnTo>
                <a:lnTo>
                  <a:pt x="2687070" y="160014"/>
                </a:lnTo>
                <a:lnTo>
                  <a:pt x="2246584" y="327578"/>
                </a:lnTo>
                <a:lnTo>
                  <a:pt x="1809106" y="500745"/>
                </a:lnTo>
                <a:lnTo>
                  <a:pt x="1371128" y="676968"/>
                </a:lnTo>
                <a:lnTo>
                  <a:pt x="936160" y="856246"/>
                </a:lnTo>
                <a:lnTo>
                  <a:pt x="622602" y="987140"/>
                </a:lnTo>
                <a:lnTo>
                  <a:pt x="589490" y="1001401"/>
                </a:lnTo>
                <a:lnTo>
                  <a:pt x="1167441" y="792073"/>
                </a:lnTo>
                <a:lnTo>
                  <a:pt x="1555751" y="655067"/>
                </a:lnTo>
                <a:lnTo>
                  <a:pt x="1596890" y="635204"/>
                </a:lnTo>
                <a:lnTo>
                  <a:pt x="1646558" y="612794"/>
                </a:lnTo>
                <a:lnTo>
                  <a:pt x="1831182" y="531813"/>
                </a:lnTo>
                <a:lnTo>
                  <a:pt x="1985201" y="467131"/>
                </a:lnTo>
                <a:lnTo>
                  <a:pt x="2434216" y="271554"/>
                </a:lnTo>
                <a:lnTo>
                  <a:pt x="2659978" y="176822"/>
                </a:lnTo>
                <a:close/>
                <a:moveTo>
                  <a:pt x="6487397" y="70375"/>
                </a:moveTo>
                <a:lnTo>
                  <a:pt x="6234041" y="126400"/>
                </a:lnTo>
                <a:lnTo>
                  <a:pt x="5939046" y="216039"/>
                </a:lnTo>
                <a:lnTo>
                  <a:pt x="6214475" y="143207"/>
                </a:lnTo>
                <a:close/>
                <a:moveTo>
                  <a:pt x="4281451" y="62226"/>
                </a:moveTo>
                <a:lnTo>
                  <a:pt x="4232285" y="79033"/>
                </a:lnTo>
                <a:lnTo>
                  <a:pt x="4066727" y="132002"/>
                </a:lnTo>
                <a:lnTo>
                  <a:pt x="3899161" y="190573"/>
                </a:lnTo>
                <a:lnTo>
                  <a:pt x="3563027" y="308225"/>
                </a:lnTo>
                <a:lnTo>
                  <a:pt x="3529914" y="319429"/>
                </a:lnTo>
                <a:lnTo>
                  <a:pt x="3075380" y="509404"/>
                </a:lnTo>
                <a:lnTo>
                  <a:pt x="3375895" y="394808"/>
                </a:lnTo>
                <a:lnTo>
                  <a:pt x="3675908" y="280212"/>
                </a:lnTo>
                <a:lnTo>
                  <a:pt x="3978930" y="168673"/>
                </a:lnTo>
                <a:close/>
                <a:moveTo>
                  <a:pt x="2120182" y="0"/>
                </a:moveTo>
                <a:lnTo>
                  <a:pt x="2244051" y="0"/>
                </a:lnTo>
                <a:lnTo>
                  <a:pt x="2062462" y="75977"/>
                </a:lnTo>
                <a:lnTo>
                  <a:pt x="1748401" y="212983"/>
                </a:lnTo>
                <a:lnTo>
                  <a:pt x="2260631" y="42872"/>
                </a:lnTo>
                <a:lnTo>
                  <a:pt x="2358863" y="0"/>
                </a:lnTo>
                <a:lnTo>
                  <a:pt x="2714701" y="0"/>
                </a:lnTo>
                <a:lnTo>
                  <a:pt x="2648941" y="26065"/>
                </a:lnTo>
                <a:lnTo>
                  <a:pt x="2483884" y="95841"/>
                </a:lnTo>
                <a:lnTo>
                  <a:pt x="2318326" y="165617"/>
                </a:lnTo>
                <a:lnTo>
                  <a:pt x="1985201" y="310771"/>
                </a:lnTo>
                <a:lnTo>
                  <a:pt x="2040388" y="294473"/>
                </a:lnTo>
                <a:lnTo>
                  <a:pt x="2222001" y="218585"/>
                </a:lnTo>
                <a:lnTo>
                  <a:pt x="2439735" y="132002"/>
                </a:lnTo>
                <a:lnTo>
                  <a:pt x="2656968" y="51021"/>
                </a:lnTo>
                <a:lnTo>
                  <a:pt x="2796920" y="0"/>
                </a:lnTo>
                <a:lnTo>
                  <a:pt x="2942207" y="0"/>
                </a:lnTo>
                <a:lnTo>
                  <a:pt x="2676534" y="95841"/>
                </a:lnTo>
                <a:lnTo>
                  <a:pt x="2858147" y="39816"/>
                </a:lnTo>
                <a:lnTo>
                  <a:pt x="2962849" y="0"/>
                </a:lnTo>
                <a:lnTo>
                  <a:pt x="3259460" y="0"/>
                </a:lnTo>
                <a:lnTo>
                  <a:pt x="3094946" y="62226"/>
                </a:lnTo>
                <a:lnTo>
                  <a:pt x="2783896" y="182424"/>
                </a:lnTo>
                <a:lnTo>
                  <a:pt x="2775368" y="184971"/>
                </a:lnTo>
                <a:lnTo>
                  <a:pt x="2764330" y="190573"/>
                </a:lnTo>
                <a:lnTo>
                  <a:pt x="2488901" y="305169"/>
                </a:lnTo>
                <a:lnTo>
                  <a:pt x="2213973" y="425367"/>
                </a:lnTo>
                <a:lnTo>
                  <a:pt x="2199926" y="430969"/>
                </a:lnTo>
                <a:lnTo>
                  <a:pt x="2362474" y="374945"/>
                </a:lnTo>
                <a:lnTo>
                  <a:pt x="2654460" y="277666"/>
                </a:lnTo>
                <a:lnTo>
                  <a:pt x="2943435" y="182424"/>
                </a:lnTo>
                <a:lnTo>
                  <a:pt x="3235421" y="92785"/>
                </a:lnTo>
                <a:lnTo>
                  <a:pt x="3529914" y="3655"/>
                </a:lnTo>
                <a:lnTo>
                  <a:pt x="3542240" y="0"/>
                </a:lnTo>
                <a:lnTo>
                  <a:pt x="3804392" y="0"/>
                </a:lnTo>
                <a:lnTo>
                  <a:pt x="3722565" y="28611"/>
                </a:lnTo>
                <a:lnTo>
                  <a:pt x="3472221" y="118250"/>
                </a:lnTo>
                <a:lnTo>
                  <a:pt x="3273549" y="190573"/>
                </a:lnTo>
                <a:lnTo>
                  <a:pt x="3075380" y="265951"/>
                </a:lnTo>
                <a:lnTo>
                  <a:pt x="2877211" y="341839"/>
                </a:lnTo>
                <a:lnTo>
                  <a:pt x="2682053" y="422820"/>
                </a:lnTo>
                <a:lnTo>
                  <a:pt x="2486393" y="503801"/>
                </a:lnTo>
                <a:lnTo>
                  <a:pt x="2290733" y="587838"/>
                </a:lnTo>
                <a:lnTo>
                  <a:pt x="2098082" y="674421"/>
                </a:lnTo>
                <a:lnTo>
                  <a:pt x="1905432" y="764061"/>
                </a:lnTo>
                <a:lnTo>
                  <a:pt x="2318326" y="592931"/>
                </a:lnTo>
                <a:lnTo>
                  <a:pt x="2731720" y="422820"/>
                </a:lnTo>
                <a:lnTo>
                  <a:pt x="3144614" y="260858"/>
                </a:lnTo>
                <a:lnTo>
                  <a:pt x="3353820" y="179368"/>
                </a:lnTo>
                <a:lnTo>
                  <a:pt x="3560519" y="101443"/>
                </a:lnTo>
                <a:lnTo>
                  <a:pt x="3816382" y="11804"/>
                </a:lnTo>
                <a:lnTo>
                  <a:pt x="3848822" y="0"/>
                </a:lnTo>
                <a:lnTo>
                  <a:pt x="3987460" y="0"/>
                </a:lnTo>
                <a:lnTo>
                  <a:pt x="3852002" y="47965"/>
                </a:lnTo>
                <a:lnTo>
                  <a:pt x="3563027" y="154412"/>
                </a:lnTo>
                <a:lnTo>
                  <a:pt x="3276559" y="263405"/>
                </a:lnTo>
                <a:lnTo>
                  <a:pt x="3039760" y="355591"/>
                </a:lnTo>
                <a:lnTo>
                  <a:pt x="2805971" y="447777"/>
                </a:lnTo>
                <a:lnTo>
                  <a:pt x="2334881" y="638260"/>
                </a:lnTo>
                <a:lnTo>
                  <a:pt x="2701117" y="512459"/>
                </a:lnTo>
                <a:lnTo>
                  <a:pt x="3064845" y="391752"/>
                </a:lnTo>
                <a:lnTo>
                  <a:pt x="3430579" y="271554"/>
                </a:lnTo>
                <a:lnTo>
                  <a:pt x="3796816" y="156958"/>
                </a:lnTo>
                <a:lnTo>
                  <a:pt x="3926253" y="103990"/>
                </a:lnTo>
                <a:lnTo>
                  <a:pt x="4080774" y="42872"/>
                </a:lnTo>
                <a:lnTo>
                  <a:pt x="4196668" y="0"/>
                </a:lnTo>
                <a:lnTo>
                  <a:pt x="4628612" y="0"/>
                </a:lnTo>
                <a:lnTo>
                  <a:pt x="4545843" y="26065"/>
                </a:lnTo>
                <a:lnTo>
                  <a:pt x="4317573" y="101443"/>
                </a:lnTo>
                <a:lnTo>
                  <a:pt x="4088801" y="179368"/>
                </a:lnTo>
                <a:lnTo>
                  <a:pt x="4177099" y="151865"/>
                </a:lnTo>
                <a:lnTo>
                  <a:pt x="4474101" y="56624"/>
                </a:lnTo>
                <a:lnTo>
                  <a:pt x="4643015" y="0"/>
                </a:lnTo>
                <a:lnTo>
                  <a:pt x="4924300" y="0"/>
                </a:lnTo>
                <a:lnTo>
                  <a:pt x="4848866" y="23009"/>
                </a:lnTo>
                <a:lnTo>
                  <a:pt x="4521261" y="129455"/>
                </a:lnTo>
                <a:lnTo>
                  <a:pt x="4196164" y="238449"/>
                </a:lnTo>
                <a:lnTo>
                  <a:pt x="3821901" y="366796"/>
                </a:lnTo>
                <a:lnTo>
                  <a:pt x="3450145" y="503801"/>
                </a:lnTo>
                <a:lnTo>
                  <a:pt x="3078390" y="643353"/>
                </a:lnTo>
                <a:lnTo>
                  <a:pt x="2706636" y="785961"/>
                </a:lnTo>
                <a:lnTo>
                  <a:pt x="3072872" y="674421"/>
                </a:lnTo>
                <a:lnTo>
                  <a:pt x="3439109" y="562372"/>
                </a:lnTo>
                <a:lnTo>
                  <a:pt x="3455665" y="556770"/>
                </a:lnTo>
                <a:lnTo>
                  <a:pt x="3904178" y="394808"/>
                </a:lnTo>
                <a:lnTo>
                  <a:pt x="4130442" y="316374"/>
                </a:lnTo>
                <a:lnTo>
                  <a:pt x="4356204" y="238449"/>
                </a:lnTo>
                <a:lnTo>
                  <a:pt x="4637151" y="145753"/>
                </a:lnTo>
                <a:lnTo>
                  <a:pt x="4917598" y="56624"/>
                </a:lnTo>
                <a:lnTo>
                  <a:pt x="5095069" y="0"/>
                </a:lnTo>
                <a:lnTo>
                  <a:pt x="5333562" y="0"/>
                </a:lnTo>
                <a:lnTo>
                  <a:pt x="5154397" y="51021"/>
                </a:lnTo>
                <a:lnTo>
                  <a:pt x="4878968" y="132002"/>
                </a:lnTo>
                <a:lnTo>
                  <a:pt x="4604040" y="218585"/>
                </a:lnTo>
                <a:lnTo>
                  <a:pt x="4331119" y="308225"/>
                </a:lnTo>
                <a:lnTo>
                  <a:pt x="4667253" y="216039"/>
                </a:lnTo>
                <a:lnTo>
                  <a:pt x="5005896" y="126400"/>
                </a:lnTo>
                <a:lnTo>
                  <a:pt x="5344539" y="39816"/>
                </a:lnTo>
                <a:lnTo>
                  <a:pt x="5504986" y="0"/>
                </a:lnTo>
                <a:lnTo>
                  <a:pt x="5749381" y="0"/>
                </a:lnTo>
                <a:lnTo>
                  <a:pt x="5526152" y="67828"/>
                </a:lnTo>
                <a:lnTo>
                  <a:pt x="5311427" y="135058"/>
                </a:lnTo>
                <a:lnTo>
                  <a:pt x="5093693" y="204834"/>
                </a:lnTo>
                <a:lnTo>
                  <a:pt x="5303401" y="148809"/>
                </a:lnTo>
                <a:lnTo>
                  <a:pt x="5512607" y="95841"/>
                </a:lnTo>
                <a:lnTo>
                  <a:pt x="5699738" y="42872"/>
                </a:lnTo>
                <a:lnTo>
                  <a:pt x="5849465" y="0"/>
                </a:lnTo>
                <a:lnTo>
                  <a:pt x="6186417" y="0"/>
                </a:lnTo>
                <a:lnTo>
                  <a:pt x="6082530" y="28611"/>
                </a:lnTo>
                <a:lnTo>
                  <a:pt x="5831683" y="98387"/>
                </a:lnTo>
                <a:lnTo>
                  <a:pt x="5583847" y="173766"/>
                </a:lnTo>
                <a:lnTo>
                  <a:pt x="5333502" y="252200"/>
                </a:lnTo>
                <a:lnTo>
                  <a:pt x="5085665" y="330634"/>
                </a:lnTo>
                <a:lnTo>
                  <a:pt x="4837829" y="411615"/>
                </a:lnTo>
                <a:lnTo>
                  <a:pt x="4589993" y="492596"/>
                </a:lnTo>
                <a:lnTo>
                  <a:pt x="4342156" y="579180"/>
                </a:lnTo>
                <a:lnTo>
                  <a:pt x="4578955" y="512459"/>
                </a:lnTo>
                <a:lnTo>
                  <a:pt x="4598019" y="506857"/>
                </a:lnTo>
                <a:lnTo>
                  <a:pt x="4623104" y="498199"/>
                </a:lnTo>
                <a:lnTo>
                  <a:pt x="4915089" y="397864"/>
                </a:lnTo>
                <a:lnTo>
                  <a:pt x="5207075" y="305169"/>
                </a:lnTo>
                <a:lnTo>
                  <a:pt x="5501569" y="212983"/>
                </a:lnTo>
                <a:lnTo>
                  <a:pt x="5798571" y="123344"/>
                </a:lnTo>
                <a:lnTo>
                  <a:pt x="6096076" y="39816"/>
                </a:lnTo>
                <a:lnTo>
                  <a:pt x="6242350" y="0"/>
                </a:lnTo>
                <a:lnTo>
                  <a:pt x="6421875" y="0"/>
                </a:lnTo>
                <a:lnTo>
                  <a:pt x="6407627" y="3655"/>
                </a:lnTo>
                <a:lnTo>
                  <a:pt x="6079520" y="92785"/>
                </a:lnTo>
                <a:lnTo>
                  <a:pt x="5754925" y="188026"/>
                </a:lnTo>
                <a:lnTo>
                  <a:pt x="5429827" y="285815"/>
                </a:lnTo>
                <a:lnTo>
                  <a:pt x="5928009" y="162561"/>
                </a:lnTo>
                <a:lnTo>
                  <a:pt x="6181865" y="103990"/>
                </a:lnTo>
                <a:lnTo>
                  <a:pt x="6401607" y="36760"/>
                </a:lnTo>
                <a:lnTo>
                  <a:pt x="6529735" y="0"/>
                </a:lnTo>
                <a:lnTo>
                  <a:pt x="7417296" y="0"/>
                </a:lnTo>
                <a:lnTo>
                  <a:pt x="7199801" y="39816"/>
                </a:lnTo>
                <a:lnTo>
                  <a:pt x="6954473" y="87182"/>
                </a:lnTo>
                <a:lnTo>
                  <a:pt x="6589241" y="188026"/>
                </a:lnTo>
                <a:lnTo>
                  <a:pt x="6223004" y="291417"/>
                </a:lnTo>
                <a:lnTo>
                  <a:pt x="5859277" y="400410"/>
                </a:lnTo>
                <a:lnTo>
                  <a:pt x="5498559" y="515006"/>
                </a:lnTo>
                <a:lnTo>
                  <a:pt x="5137841" y="635204"/>
                </a:lnTo>
                <a:lnTo>
                  <a:pt x="4780134" y="761005"/>
                </a:lnTo>
                <a:lnTo>
                  <a:pt x="4421925" y="889861"/>
                </a:lnTo>
                <a:lnTo>
                  <a:pt x="4066727" y="1023811"/>
                </a:lnTo>
                <a:lnTo>
                  <a:pt x="3942809" y="1074233"/>
                </a:lnTo>
                <a:lnTo>
                  <a:pt x="4366739" y="926022"/>
                </a:lnTo>
                <a:lnTo>
                  <a:pt x="4791171" y="780868"/>
                </a:lnTo>
                <a:lnTo>
                  <a:pt x="5179482" y="652011"/>
                </a:lnTo>
                <a:lnTo>
                  <a:pt x="5567291" y="526211"/>
                </a:lnTo>
                <a:lnTo>
                  <a:pt x="5958612" y="408559"/>
                </a:lnTo>
                <a:lnTo>
                  <a:pt x="6349431" y="294473"/>
                </a:lnTo>
                <a:lnTo>
                  <a:pt x="6548101" y="240995"/>
                </a:lnTo>
                <a:lnTo>
                  <a:pt x="6743260" y="188026"/>
                </a:lnTo>
                <a:lnTo>
                  <a:pt x="6940927" y="135058"/>
                </a:lnTo>
                <a:lnTo>
                  <a:pt x="7139097" y="87182"/>
                </a:lnTo>
                <a:lnTo>
                  <a:pt x="7337265" y="39816"/>
                </a:lnTo>
                <a:lnTo>
                  <a:pt x="7513756" y="0"/>
                </a:lnTo>
                <a:lnTo>
                  <a:pt x="7729966" y="0"/>
                </a:lnTo>
                <a:lnTo>
                  <a:pt x="7588112" y="31158"/>
                </a:lnTo>
                <a:lnTo>
                  <a:pt x="7397970" y="73431"/>
                </a:lnTo>
                <a:lnTo>
                  <a:pt x="7210839" y="118250"/>
                </a:lnTo>
                <a:lnTo>
                  <a:pt x="7020697" y="162561"/>
                </a:lnTo>
                <a:lnTo>
                  <a:pt x="6834067" y="210436"/>
                </a:lnTo>
                <a:lnTo>
                  <a:pt x="6638908" y="263405"/>
                </a:lnTo>
                <a:lnTo>
                  <a:pt x="6443247" y="319429"/>
                </a:lnTo>
                <a:lnTo>
                  <a:pt x="6049419" y="430969"/>
                </a:lnTo>
                <a:lnTo>
                  <a:pt x="6250597" y="378001"/>
                </a:lnTo>
                <a:lnTo>
                  <a:pt x="6448767" y="327578"/>
                </a:lnTo>
                <a:lnTo>
                  <a:pt x="6847613" y="227244"/>
                </a:lnTo>
                <a:lnTo>
                  <a:pt x="7249469" y="135058"/>
                </a:lnTo>
                <a:lnTo>
                  <a:pt x="7645807" y="42872"/>
                </a:lnTo>
                <a:lnTo>
                  <a:pt x="7831357" y="0"/>
                </a:lnTo>
                <a:lnTo>
                  <a:pt x="8038707" y="0"/>
                </a:lnTo>
                <a:lnTo>
                  <a:pt x="7967893" y="14350"/>
                </a:lnTo>
                <a:lnTo>
                  <a:pt x="7712030" y="70375"/>
                </a:lnTo>
                <a:lnTo>
                  <a:pt x="7541455" y="109592"/>
                </a:lnTo>
                <a:lnTo>
                  <a:pt x="7370377" y="154412"/>
                </a:lnTo>
                <a:lnTo>
                  <a:pt x="7199801" y="199231"/>
                </a:lnTo>
                <a:lnTo>
                  <a:pt x="7029225" y="244051"/>
                </a:lnTo>
                <a:lnTo>
                  <a:pt x="6688074" y="341839"/>
                </a:lnTo>
                <a:lnTo>
                  <a:pt x="6349431" y="445230"/>
                </a:lnTo>
                <a:lnTo>
                  <a:pt x="6159791" y="503801"/>
                </a:lnTo>
                <a:lnTo>
                  <a:pt x="5972157" y="565428"/>
                </a:lnTo>
                <a:lnTo>
                  <a:pt x="6363479" y="456435"/>
                </a:lnTo>
                <a:lnTo>
                  <a:pt x="6558637" y="403466"/>
                </a:lnTo>
                <a:lnTo>
                  <a:pt x="6754297" y="349988"/>
                </a:lnTo>
                <a:lnTo>
                  <a:pt x="7023707" y="282759"/>
                </a:lnTo>
                <a:lnTo>
                  <a:pt x="7290607" y="221641"/>
                </a:lnTo>
                <a:lnTo>
                  <a:pt x="7560519" y="160014"/>
                </a:lnTo>
                <a:lnTo>
                  <a:pt x="7832938" y="103990"/>
                </a:lnTo>
                <a:lnTo>
                  <a:pt x="8102849" y="51021"/>
                </a:lnTo>
                <a:lnTo>
                  <a:pt x="8206355" y="31898"/>
                </a:lnTo>
                <a:lnTo>
                  <a:pt x="8206355" y="162406"/>
                </a:lnTo>
                <a:lnTo>
                  <a:pt x="8188137" y="165617"/>
                </a:lnTo>
                <a:lnTo>
                  <a:pt x="7890633" y="221641"/>
                </a:lnTo>
                <a:lnTo>
                  <a:pt x="7590621" y="285815"/>
                </a:lnTo>
                <a:lnTo>
                  <a:pt x="7296127" y="353044"/>
                </a:lnTo>
                <a:lnTo>
                  <a:pt x="7108995" y="397864"/>
                </a:lnTo>
                <a:lnTo>
                  <a:pt x="6924371" y="447777"/>
                </a:lnTo>
                <a:lnTo>
                  <a:pt x="6556129" y="548621"/>
                </a:lnTo>
                <a:lnTo>
                  <a:pt x="6363479" y="601589"/>
                </a:lnTo>
                <a:lnTo>
                  <a:pt x="6137215" y="671365"/>
                </a:lnTo>
                <a:lnTo>
                  <a:pt x="5911955" y="744197"/>
                </a:lnTo>
                <a:lnTo>
                  <a:pt x="5686193" y="817029"/>
                </a:lnTo>
                <a:lnTo>
                  <a:pt x="5459929" y="894954"/>
                </a:lnTo>
                <a:lnTo>
                  <a:pt x="5234167" y="976444"/>
                </a:lnTo>
                <a:lnTo>
                  <a:pt x="5011415" y="1057425"/>
                </a:lnTo>
                <a:lnTo>
                  <a:pt x="4562399" y="1224990"/>
                </a:lnTo>
                <a:lnTo>
                  <a:pt x="4320082" y="1317175"/>
                </a:lnTo>
                <a:lnTo>
                  <a:pt x="4077764" y="1412417"/>
                </a:lnTo>
                <a:lnTo>
                  <a:pt x="3596139" y="1607484"/>
                </a:lnTo>
                <a:lnTo>
                  <a:pt x="3117021" y="1808663"/>
                </a:lnTo>
                <a:lnTo>
                  <a:pt x="2640914" y="2012898"/>
                </a:lnTo>
                <a:lnTo>
                  <a:pt x="3144614" y="1828526"/>
                </a:lnTo>
                <a:lnTo>
                  <a:pt x="3648315" y="1649248"/>
                </a:lnTo>
                <a:lnTo>
                  <a:pt x="4155025" y="1476591"/>
                </a:lnTo>
                <a:lnTo>
                  <a:pt x="4664243" y="1305970"/>
                </a:lnTo>
                <a:lnTo>
                  <a:pt x="4939673" y="1200033"/>
                </a:lnTo>
                <a:lnTo>
                  <a:pt x="5215103" y="1096133"/>
                </a:lnTo>
                <a:lnTo>
                  <a:pt x="5493041" y="995798"/>
                </a:lnTo>
                <a:lnTo>
                  <a:pt x="5771480" y="901066"/>
                </a:lnTo>
                <a:lnTo>
                  <a:pt x="6029853" y="813973"/>
                </a:lnTo>
                <a:lnTo>
                  <a:pt x="6291736" y="730446"/>
                </a:lnTo>
                <a:lnTo>
                  <a:pt x="6553119" y="649465"/>
                </a:lnTo>
                <a:lnTo>
                  <a:pt x="6814501" y="571031"/>
                </a:lnTo>
                <a:lnTo>
                  <a:pt x="7075883" y="498199"/>
                </a:lnTo>
                <a:lnTo>
                  <a:pt x="7340275" y="428423"/>
                </a:lnTo>
                <a:lnTo>
                  <a:pt x="7604667" y="361193"/>
                </a:lnTo>
                <a:lnTo>
                  <a:pt x="7871569" y="297020"/>
                </a:lnTo>
                <a:lnTo>
                  <a:pt x="8086293" y="249144"/>
                </a:lnTo>
                <a:lnTo>
                  <a:pt x="8206355" y="224711"/>
                </a:lnTo>
                <a:lnTo>
                  <a:pt x="8206355" y="274428"/>
                </a:lnTo>
                <a:lnTo>
                  <a:pt x="8075256" y="302622"/>
                </a:lnTo>
                <a:lnTo>
                  <a:pt x="7852504" y="353044"/>
                </a:lnTo>
                <a:lnTo>
                  <a:pt x="7634769" y="403466"/>
                </a:lnTo>
                <a:lnTo>
                  <a:pt x="7373387" y="470186"/>
                </a:lnTo>
                <a:lnTo>
                  <a:pt x="7114513" y="537416"/>
                </a:lnTo>
                <a:lnTo>
                  <a:pt x="6856141" y="612794"/>
                </a:lnTo>
                <a:lnTo>
                  <a:pt x="6597267" y="688173"/>
                </a:lnTo>
                <a:lnTo>
                  <a:pt x="6338393" y="766607"/>
                </a:lnTo>
                <a:lnTo>
                  <a:pt x="6082530" y="850644"/>
                </a:lnTo>
                <a:lnTo>
                  <a:pt x="5826667" y="934171"/>
                </a:lnTo>
                <a:lnTo>
                  <a:pt x="5572809" y="1020755"/>
                </a:lnTo>
                <a:lnTo>
                  <a:pt x="5735359" y="973388"/>
                </a:lnTo>
                <a:lnTo>
                  <a:pt x="5897907" y="926022"/>
                </a:lnTo>
                <a:lnTo>
                  <a:pt x="5905934" y="922966"/>
                </a:lnTo>
                <a:lnTo>
                  <a:pt x="5917473" y="917873"/>
                </a:lnTo>
                <a:lnTo>
                  <a:pt x="6189893" y="833837"/>
                </a:lnTo>
                <a:lnTo>
                  <a:pt x="6462312" y="749800"/>
                </a:lnTo>
                <a:lnTo>
                  <a:pt x="6737741" y="671365"/>
                </a:lnTo>
                <a:lnTo>
                  <a:pt x="7010161" y="595987"/>
                </a:lnTo>
                <a:lnTo>
                  <a:pt x="7285089" y="523664"/>
                </a:lnTo>
                <a:lnTo>
                  <a:pt x="7563529" y="453379"/>
                </a:lnTo>
                <a:lnTo>
                  <a:pt x="7838457" y="389206"/>
                </a:lnTo>
                <a:lnTo>
                  <a:pt x="8116897" y="330634"/>
                </a:lnTo>
                <a:lnTo>
                  <a:pt x="8206355" y="312430"/>
                </a:lnTo>
                <a:lnTo>
                  <a:pt x="8206355" y="532743"/>
                </a:lnTo>
                <a:lnTo>
                  <a:pt x="8203104" y="533526"/>
                </a:lnTo>
                <a:lnTo>
                  <a:pt x="8199175" y="534360"/>
                </a:lnTo>
                <a:lnTo>
                  <a:pt x="7976423" y="584782"/>
                </a:lnTo>
                <a:lnTo>
                  <a:pt x="7753169" y="640807"/>
                </a:lnTo>
                <a:lnTo>
                  <a:pt x="7532925" y="696831"/>
                </a:lnTo>
                <a:lnTo>
                  <a:pt x="7580085" y="685626"/>
                </a:lnTo>
                <a:lnTo>
                  <a:pt x="7789291" y="632658"/>
                </a:lnTo>
                <a:lnTo>
                  <a:pt x="8001005" y="582235"/>
                </a:lnTo>
                <a:lnTo>
                  <a:pt x="8203104" y="533526"/>
                </a:lnTo>
                <a:lnTo>
                  <a:pt x="8206355" y="532836"/>
                </a:lnTo>
                <a:lnTo>
                  <a:pt x="8206355" y="595583"/>
                </a:lnTo>
                <a:lnTo>
                  <a:pt x="8061711" y="626546"/>
                </a:lnTo>
                <a:lnTo>
                  <a:pt x="7907189" y="665763"/>
                </a:lnTo>
                <a:lnTo>
                  <a:pt x="7662363" y="724843"/>
                </a:lnTo>
                <a:lnTo>
                  <a:pt x="7420045" y="785961"/>
                </a:lnTo>
                <a:lnTo>
                  <a:pt x="7177727" y="850644"/>
                </a:lnTo>
                <a:lnTo>
                  <a:pt x="6937917" y="917873"/>
                </a:lnTo>
                <a:lnTo>
                  <a:pt x="6696603" y="987140"/>
                </a:lnTo>
                <a:lnTo>
                  <a:pt x="6454285" y="1059972"/>
                </a:lnTo>
                <a:lnTo>
                  <a:pt x="6214475" y="1135860"/>
                </a:lnTo>
                <a:lnTo>
                  <a:pt x="5975167" y="1211238"/>
                </a:lnTo>
                <a:lnTo>
                  <a:pt x="5735359" y="1289163"/>
                </a:lnTo>
                <a:lnTo>
                  <a:pt x="5498559" y="1370653"/>
                </a:lnTo>
                <a:lnTo>
                  <a:pt x="5275305" y="1448578"/>
                </a:lnTo>
                <a:lnTo>
                  <a:pt x="5055564" y="1529559"/>
                </a:lnTo>
                <a:lnTo>
                  <a:pt x="4893015" y="1588130"/>
                </a:lnTo>
                <a:lnTo>
                  <a:pt x="4876459" y="1596279"/>
                </a:lnTo>
                <a:lnTo>
                  <a:pt x="4716921" y="1655360"/>
                </a:lnTo>
                <a:lnTo>
                  <a:pt x="4559891" y="1716477"/>
                </a:lnTo>
                <a:lnTo>
                  <a:pt x="4529287" y="1727682"/>
                </a:lnTo>
                <a:lnTo>
                  <a:pt x="4499186" y="1738887"/>
                </a:lnTo>
                <a:lnTo>
                  <a:pt x="4353193" y="1800514"/>
                </a:lnTo>
                <a:lnTo>
                  <a:pt x="4210211" y="1864688"/>
                </a:lnTo>
                <a:lnTo>
                  <a:pt x="4364231" y="1808663"/>
                </a:lnTo>
                <a:lnTo>
                  <a:pt x="4857395" y="1635496"/>
                </a:lnTo>
                <a:lnTo>
                  <a:pt x="5107740" y="1551460"/>
                </a:lnTo>
                <a:lnTo>
                  <a:pt x="5355577" y="1468442"/>
                </a:lnTo>
                <a:lnTo>
                  <a:pt x="5605921" y="1387461"/>
                </a:lnTo>
                <a:lnTo>
                  <a:pt x="5853758" y="1309026"/>
                </a:lnTo>
                <a:lnTo>
                  <a:pt x="6104605" y="1230592"/>
                </a:lnTo>
                <a:lnTo>
                  <a:pt x="6357960" y="1155214"/>
                </a:lnTo>
                <a:lnTo>
                  <a:pt x="6608305" y="1082382"/>
                </a:lnTo>
                <a:lnTo>
                  <a:pt x="6861660" y="1012606"/>
                </a:lnTo>
                <a:lnTo>
                  <a:pt x="7114513" y="942830"/>
                </a:lnTo>
                <a:lnTo>
                  <a:pt x="7367869" y="878147"/>
                </a:lnTo>
                <a:lnTo>
                  <a:pt x="7621223" y="813973"/>
                </a:lnTo>
                <a:lnTo>
                  <a:pt x="7877087" y="755402"/>
                </a:lnTo>
                <a:lnTo>
                  <a:pt x="8130443" y="699378"/>
                </a:lnTo>
                <a:lnTo>
                  <a:pt x="8206355" y="682756"/>
                </a:lnTo>
                <a:lnTo>
                  <a:pt x="8206355" y="764637"/>
                </a:lnTo>
                <a:lnTo>
                  <a:pt x="8042646" y="800222"/>
                </a:lnTo>
                <a:lnTo>
                  <a:pt x="7838457" y="847588"/>
                </a:lnTo>
                <a:lnTo>
                  <a:pt x="8100341" y="794619"/>
                </a:lnTo>
                <a:lnTo>
                  <a:pt x="8196666" y="772210"/>
                </a:lnTo>
                <a:lnTo>
                  <a:pt x="8206355" y="770084"/>
                </a:lnTo>
                <a:lnTo>
                  <a:pt x="8206355" y="820300"/>
                </a:lnTo>
                <a:lnTo>
                  <a:pt x="8135961" y="836383"/>
                </a:lnTo>
                <a:lnTo>
                  <a:pt x="7880097" y="898010"/>
                </a:lnTo>
                <a:lnTo>
                  <a:pt x="7626742" y="959637"/>
                </a:lnTo>
                <a:lnTo>
                  <a:pt x="7370377" y="1026866"/>
                </a:lnTo>
                <a:lnTo>
                  <a:pt x="7453157" y="1007003"/>
                </a:lnTo>
                <a:lnTo>
                  <a:pt x="7508343" y="993252"/>
                </a:lnTo>
                <a:lnTo>
                  <a:pt x="7560519" y="982047"/>
                </a:lnTo>
                <a:lnTo>
                  <a:pt x="7816383" y="920420"/>
                </a:lnTo>
                <a:lnTo>
                  <a:pt x="8072747" y="858793"/>
                </a:lnTo>
                <a:lnTo>
                  <a:pt x="8177601" y="836383"/>
                </a:lnTo>
                <a:lnTo>
                  <a:pt x="8206355" y="828881"/>
                </a:lnTo>
                <a:lnTo>
                  <a:pt x="8206355" y="889141"/>
                </a:lnTo>
                <a:lnTo>
                  <a:pt x="8124923" y="906668"/>
                </a:lnTo>
                <a:lnTo>
                  <a:pt x="7978931" y="945376"/>
                </a:lnTo>
                <a:lnTo>
                  <a:pt x="7783271" y="1001401"/>
                </a:lnTo>
                <a:lnTo>
                  <a:pt x="7577075" y="1065574"/>
                </a:lnTo>
                <a:lnTo>
                  <a:pt x="7370377" y="1129748"/>
                </a:lnTo>
                <a:lnTo>
                  <a:pt x="7673399" y="1054369"/>
                </a:lnTo>
                <a:lnTo>
                  <a:pt x="7978931" y="984593"/>
                </a:lnTo>
                <a:lnTo>
                  <a:pt x="8206355" y="935490"/>
                </a:lnTo>
                <a:lnTo>
                  <a:pt x="8206355" y="985409"/>
                </a:lnTo>
                <a:lnTo>
                  <a:pt x="7989968" y="1031960"/>
                </a:lnTo>
                <a:lnTo>
                  <a:pt x="7704003" y="1096133"/>
                </a:lnTo>
                <a:lnTo>
                  <a:pt x="7395461" y="1169474"/>
                </a:lnTo>
                <a:lnTo>
                  <a:pt x="7086920" y="1247399"/>
                </a:lnTo>
                <a:lnTo>
                  <a:pt x="6935911" y="1289163"/>
                </a:lnTo>
                <a:lnTo>
                  <a:pt x="6781891" y="1330927"/>
                </a:lnTo>
                <a:lnTo>
                  <a:pt x="6632887" y="1373200"/>
                </a:lnTo>
                <a:lnTo>
                  <a:pt x="6484387" y="1418019"/>
                </a:lnTo>
                <a:lnTo>
                  <a:pt x="6351939" y="1462839"/>
                </a:lnTo>
                <a:lnTo>
                  <a:pt x="6217485" y="1507149"/>
                </a:lnTo>
                <a:lnTo>
                  <a:pt x="5944565" y="1604938"/>
                </a:lnTo>
                <a:lnTo>
                  <a:pt x="5405244" y="1808663"/>
                </a:lnTo>
                <a:lnTo>
                  <a:pt x="5462939" y="1789309"/>
                </a:lnTo>
                <a:lnTo>
                  <a:pt x="5936537" y="1635496"/>
                </a:lnTo>
                <a:lnTo>
                  <a:pt x="6173337" y="1560118"/>
                </a:lnTo>
                <a:lnTo>
                  <a:pt x="6413146" y="1487795"/>
                </a:lnTo>
                <a:lnTo>
                  <a:pt x="6649443" y="1418019"/>
                </a:lnTo>
                <a:lnTo>
                  <a:pt x="6888751" y="1347734"/>
                </a:lnTo>
                <a:lnTo>
                  <a:pt x="7128059" y="1281014"/>
                </a:lnTo>
                <a:lnTo>
                  <a:pt x="7365360" y="1216840"/>
                </a:lnTo>
                <a:lnTo>
                  <a:pt x="7736613" y="1119052"/>
                </a:lnTo>
                <a:lnTo>
                  <a:pt x="8108368" y="1029413"/>
                </a:lnTo>
                <a:lnTo>
                  <a:pt x="8206355" y="1006592"/>
                </a:lnTo>
                <a:lnTo>
                  <a:pt x="8206355" y="1039674"/>
                </a:lnTo>
                <a:lnTo>
                  <a:pt x="8202185" y="1040618"/>
                </a:lnTo>
                <a:lnTo>
                  <a:pt x="7992979" y="1091040"/>
                </a:lnTo>
                <a:lnTo>
                  <a:pt x="7783271" y="1144009"/>
                </a:lnTo>
                <a:lnTo>
                  <a:pt x="7574065" y="1196977"/>
                </a:lnTo>
                <a:lnTo>
                  <a:pt x="7158663" y="1309026"/>
                </a:lnTo>
                <a:lnTo>
                  <a:pt x="6916345" y="1376256"/>
                </a:lnTo>
                <a:lnTo>
                  <a:pt x="6674529" y="1446032"/>
                </a:lnTo>
                <a:lnTo>
                  <a:pt x="6434719" y="1517845"/>
                </a:lnTo>
                <a:lnTo>
                  <a:pt x="6192401" y="1590677"/>
                </a:lnTo>
                <a:lnTo>
                  <a:pt x="5953093" y="1666055"/>
                </a:lnTo>
                <a:lnTo>
                  <a:pt x="5713284" y="1741434"/>
                </a:lnTo>
                <a:lnTo>
                  <a:pt x="5237177" y="1900849"/>
                </a:lnTo>
                <a:lnTo>
                  <a:pt x="5000377" y="1982339"/>
                </a:lnTo>
                <a:lnTo>
                  <a:pt x="4766087" y="2066376"/>
                </a:lnTo>
                <a:lnTo>
                  <a:pt x="4606549" y="2121891"/>
                </a:lnTo>
                <a:lnTo>
                  <a:pt x="4447010" y="2177916"/>
                </a:lnTo>
                <a:lnTo>
                  <a:pt x="4347675" y="2217133"/>
                </a:lnTo>
                <a:lnTo>
                  <a:pt x="4248841" y="2258897"/>
                </a:lnTo>
                <a:lnTo>
                  <a:pt x="4094320" y="2320524"/>
                </a:lnTo>
                <a:lnTo>
                  <a:pt x="4397342" y="2214077"/>
                </a:lnTo>
                <a:lnTo>
                  <a:pt x="4702873" y="2110686"/>
                </a:lnTo>
                <a:lnTo>
                  <a:pt x="5008907" y="2009842"/>
                </a:lnTo>
                <a:lnTo>
                  <a:pt x="5314437" y="1912054"/>
                </a:lnTo>
                <a:lnTo>
                  <a:pt x="5779507" y="1766899"/>
                </a:lnTo>
                <a:lnTo>
                  <a:pt x="6250597" y="1629894"/>
                </a:lnTo>
                <a:lnTo>
                  <a:pt x="6721185" y="1496454"/>
                </a:lnTo>
                <a:lnTo>
                  <a:pt x="7191774" y="1367597"/>
                </a:lnTo>
                <a:lnTo>
                  <a:pt x="7667881" y="1247399"/>
                </a:lnTo>
                <a:lnTo>
                  <a:pt x="8141479" y="1129748"/>
                </a:lnTo>
                <a:lnTo>
                  <a:pt x="8206355" y="1114896"/>
                </a:lnTo>
                <a:lnTo>
                  <a:pt x="8206355" y="1177150"/>
                </a:lnTo>
                <a:lnTo>
                  <a:pt x="8012043" y="1221934"/>
                </a:lnTo>
                <a:lnTo>
                  <a:pt x="7904681" y="1247399"/>
                </a:lnTo>
                <a:lnTo>
                  <a:pt x="7555000" y="1330927"/>
                </a:lnTo>
                <a:lnTo>
                  <a:pt x="7381916" y="1376256"/>
                </a:lnTo>
                <a:lnTo>
                  <a:pt x="7208330" y="1423622"/>
                </a:lnTo>
                <a:lnTo>
                  <a:pt x="6940927" y="1499000"/>
                </a:lnTo>
                <a:lnTo>
                  <a:pt x="6674529" y="1579981"/>
                </a:lnTo>
                <a:lnTo>
                  <a:pt x="6407627" y="1660453"/>
                </a:lnTo>
                <a:lnTo>
                  <a:pt x="6143235" y="1747545"/>
                </a:lnTo>
                <a:lnTo>
                  <a:pt x="5878843" y="1836675"/>
                </a:lnTo>
                <a:lnTo>
                  <a:pt x="5614450" y="1928861"/>
                </a:lnTo>
                <a:lnTo>
                  <a:pt x="5350058" y="2021047"/>
                </a:lnTo>
                <a:lnTo>
                  <a:pt x="5088675" y="2118835"/>
                </a:lnTo>
                <a:lnTo>
                  <a:pt x="4887497" y="2194723"/>
                </a:lnTo>
                <a:lnTo>
                  <a:pt x="4683809" y="2272648"/>
                </a:lnTo>
                <a:lnTo>
                  <a:pt x="4281451" y="2432063"/>
                </a:lnTo>
                <a:lnTo>
                  <a:pt x="3882605" y="2597081"/>
                </a:lnTo>
                <a:lnTo>
                  <a:pt x="3483258" y="2767701"/>
                </a:lnTo>
                <a:lnTo>
                  <a:pt x="3978930" y="2585876"/>
                </a:lnTo>
                <a:lnTo>
                  <a:pt x="4474101" y="2407107"/>
                </a:lnTo>
                <a:lnTo>
                  <a:pt x="4972785" y="2230884"/>
                </a:lnTo>
                <a:lnTo>
                  <a:pt x="5473976" y="2063320"/>
                </a:lnTo>
                <a:lnTo>
                  <a:pt x="5493041" y="2054662"/>
                </a:lnTo>
                <a:lnTo>
                  <a:pt x="5515115" y="2049569"/>
                </a:lnTo>
                <a:lnTo>
                  <a:pt x="5603413" y="2015953"/>
                </a:lnTo>
                <a:lnTo>
                  <a:pt x="5699738" y="1979283"/>
                </a:lnTo>
                <a:lnTo>
                  <a:pt x="6019317" y="1864688"/>
                </a:lnTo>
                <a:lnTo>
                  <a:pt x="6341404" y="1755695"/>
                </a:lnTo>
                <a:lnTo>
                  <a:pt x="6663491" y="1646701"/>
                </a:lnTo>
                <a:lnTo>
                  <a:pt x="6985077" y="1543311"/>
                </a:lnTo>
                <a:lnTo>
                  <a:pt x="7307163" y="1442976"/>
                </a:lnTo>
                <a:lnTo>
                  <a:pt x="7632261" y="1347734"/>
                </a:lnTo>
                <a:lnTo>
                  <a:pt x="7959867" y="1255548"/>
                </a:lnTo>
                <a:lnTo>
                  <a:pt x="8206355" y="1190787"/>
                </a:lnTo>
                <a:lnTo>
                  <a:pt x="8206355" y="1242691"/>
                </a:lnTo>
                <a:lnTo>
                  <a:pt x="8031107" y="1289163"/>
                </a:lnTo>
                <a:lnTo>
                  <a:pt x="7758687" y="1364542"/>
                </a:lnTo>
                <a:lnTo>
                  <a:pt x="7489278" y="1442976"/>
                </a:lnTo>
                <a:lnTo>
                  <a:pt x="7216357" y="1523447"/>
                </a:lnTo>
                <a:lnTo>
                  <a:pt x="6949456" y="1610540"/>
                </a:lnTo>
                <a:lnTo>
                  <a:pt x="7359339" y="1496454"/>
                </a:lnTo>
                <a:lnTo>
                  <a:pt x="7566037" y="1442976"/>
                </a:lnTo>
                <a:lnTo>
                  <a:pt x="7772735" y="1390007"/>
                </a:lnTo>
                <a:lnTo>
                  <a:pt x="8056191" y="1322778"/>
                </a:lnTo>
                <a:lnTo>
                  <a:pt x="8206355" y="1290740"/>
                </a:lnTo>
                <a:lnTo>
                  <a:pt x="8206355" y="1346800"/>
                </a:lnTo>
                <a:lnTo>
                  <a:pt x="8202185" y="1347734"/>
                </a:lnTo>
                <a:lnTo>
                  <a:pt x="7937792" y="1414964"/>
                </a:lnTo>
                <a:lnTo>
                  <a:pt x="7673399" y="1485249"/>
                </a:lnTo>
                <a:lnTo>
                  <a:pt x="7786281" y="1456727"/>
                </a:lnTo>
                <a:lnTo>
                  <a:pt x="7962375" y="1414964"/>
                </a:lnTo>
                <a:lnTo>
                  <a:pt x="8135961" y="1376256"/>
                </a:lnTo>
                <a:lnTo>
                  <a:pt x="8206355" y="1362077"/>
                </a:lnTo>
                <a:lnTo>
                  <a:pt x="8206355" y="1495189"/>
                </a:lnTo>
                <a:lnTo>
                  <a:pt x="8177601" y="1504603"/>
                </a:lnTo>
                <a:lnTo>
                  <a:pt x="8138469" y="1515298"/>
                </a:lnTo>
                <a:lnTo>
                  <a:pt x="8163554" y="1510205"/>
                </a:lnTo>
                <a:lnTo>
                  <a:pt x="8206355" y="1500894"/>
                </a:lnTo>
                <a:lnTo>
                  <a:pt x="8206355" y="1551837"/>
                </a:lnTo>
                <a:lnTo>
                  <a:pt x="8194157" y="1554516"/>
                </a:lnTo>
                <a:lnTo>
                  <a:pt x="7926755" y="1618689"/>
                </a:lnTo>
                <a:lnTo>
                  <a:pt x="7772735" y="1655360"/>
                </a:lnTo>
                <a:lnTo>
                  <a:pt x="7618213" y="1697123"/>
                </a:lnTo>
                <a:lnTo>
                  <a:pt x="7453157" y="1741434"/>
                </a:lnTo>
                <a:lnTo>
                  <a:pt x="7285089" y="1797968"/>
                </a:lnTo>
                <a:lnTo>
                  <a:pt x="6842595" y="1948724"/>
                </a:lnTo>
                <a:lnTo>
                  <a:pt x="6399099" y="2102028"/>
                </a:lnTo>
                <a:lnTo>
                  <a:pt x="5512607" y="2415256"/>
                </a:lnTo>
                <a:lnTo>
                  <a:pt x="4493667" y="2781453"/>
                </a:lnTo>
                <a:lnTo>
                  <a:pt x="3474728" y="3150705"/>
                </a:lnTo>
                <a:lnTo>
                  <a:pt x="3439109" y="3164457"/>
                </a:lnTo>
                <a:lnTo>
                  <a:pt x="3942809" y="3005551"/>
                </a:lnTo>
                <a:lnTo>
                  <a:pt x="4443999" y="2846135"/>
                </a:lnTo>
                <a:lnTo>
                  <a:pt x="4521261" y="2823726"/>
                </a:lnTo>
                <a:lnTo>
                  <a:pt x="4821273" y="2717279"/>
                </a:lnTo>
                <a:lnTo>
                  <a:pt x="5027469" y="2644956"/>
                </a:lnTo>
                <a:lnTo>
                  <a:pt x="5231658" y="2574671"/>
                </a:lnTo>
                <a:lnTo>
                  <a:pt x="5350058" y="2535963"/>
                </a:lnTo>
                <a:lnTo>
                  <a:pt x="5457420" y="2499293"/>
                </a:lnTo>
                <a:lnTo>
                  <a:pt x="5823657" y="2356685"/>
                </a:lnTo>
                <a:lnTo>
                  <a:pt x="6186883" y="2217133"/>
                </a:lnTo>
                <a:lnTo>
                  <a:pt x="6553119" y="2082674"/>
                </a:lnTo>
                <a:lnTo>
                  <a:pt x="6737741" y="2015953"/>
                </a:lnTo>
                <a:lnTo>
                  <a:pt x="6921863" y="1954327"/>
                </a:lnTo>
                <a:lnTo>
                  <a:pt x="7111503" y="1890153"/>
                </a:lnTo>
                <a:lnTo>
                  <a:pt x="7304655" y="1828526"/>
                </a:lnTo>
                <a:lnTo>
                  <a:pt x="7494295" y="1769446"/>
                </a:lnTo>
                <a:lnTo>
                  <a:pt x="7687447" y="1710875"/>
                </a:lnTo>
                <a:lnTo>
                  <a:pt x="7880097" y="1655360"/>
                </a:lnTo>
                <a:lnTo>
                  <a:pt x="8072747" y="1598826"/>
                </a:lnTo>
                <a:lnTo>
                  <a:pt x="8206355" y="1562444"/>
                </a:lnTo>
                <a:lnTo>
                  <a:pt x="8206355" y="1754014"/>
                </a:lnTo>
                <a:lnTo>
                  <a:pt x="8053683" y="1794912"/>
                </a:lnTo>
                <a:lnTo>
                  <a:pt x="7645807" y="1906961"/>
                </a:lnTo>
                <a:lnTo>
                  <a:pt x="7444627" y="1979283"/>
                </a:lnTo>
                <a:lnTo>
                  <a:pt x="7420045" y="1987942"/>
                </a:lnTo>
                <a:lnTo>
                  <a:pt x="7637779" y="1928861"/>
                </a:lnTo>
                <a:lnTo>
                  <a:pt x="7858023" y="1873346"/>
                </a:lnTo>
                <a:lnTo>
                  <a:pt x="8206355" y="1787155"/>
                </a:lnTo>
                <a:lnTo>
                  <a:pt x="8206355" y="1837620"/>
                </a:lnTo>
                <a:lnTo>
                  <a:pt x="8067229" y="1870290"/>
                </a:lnTo>
                <a:lnTo>
                  <a:pt x="8061711" y="1870290"/>
                </a:lnTo>
                <a:lnTo>
                  <a:pt x="7835949" y="1928861"/>
                </a:lnTo>
                <a:lnTo>
                  <a:pt x="7610187" y="1987942"/>
                </a:lnTo>
                <a:lnTo>
                  <a:pt x="7384425" y="2049569"/>
                </a:lnTo>
                <a:lnTo>
                  <a:pt x="7158663" y="2113233"/>
                </a:lnTo>
                <a:lnTo>
                  <a:pt x="6905307" y="2186065"/>
                </a:lnTo>
                <a:lnTo>
                  <a:pt x="6652453" y="2267555"/>
                </a:lnTo>
                <a:lnTo>
                  <a:pt x="6508969" y="2311865"/>
                </a:lnTo>
                <a:lnTo>
                  <a:pt x="6377024" y="2356685"/>
                </a:lnTo>
                <a:lnTo>
                  <a:pt x="6242069" y="2404051"/>
                </a:lnTo>
                <a:lnTo>
                  <a:pt x="6475857" y="2339877"/>
                </a:lnTo>
                <a:lnTo>
                  <a:pt x="6713159" y="2278250"/>
                </a:lnTo>
                <a:lnTo>
                  <a:pt x="7183245" y="2155506"/>
                </a:lnTo>
                <a:lnTo>
                  <a:pt x="7654335" y="2035308"/>
                </a:lnTo>
                <a:lnTo>
                  <a:pt x="8116897" y="1915109"/>
                </a:lnTo>
                <a:lnTo>
                  <a:pt x="8206355" y="1890523"/>
                </a:lnTo>
                <a:lnTo>
                  <a:pt x="8206355" y="1944041"/>
                </a:lnTo>
                <a:lnTo>
                  <a:pt x="8152517" y="1956873"/>
                </a:lnTo>
                <a:lnTo>
                  <a:pt x="8031107" y="1990488"/>
                </a:lnTo>
                <a:lnTo>
                  <a:pt x="7904681" y="2029705"/>
                </a:lnTo>
                <a:lnTo>
                  <a:pt x="8206355" y="1944214"/>
                </a:lnTo>
                <a:lnTo>
                  <a:pt x="8206355" y="2133506"/>
                </a:lnTo>
                <a:lnTo>
                  <a:pt x="8185629" y="2138698"/>
                </a:lnTo>
                <a:lnTo>
                  <a:pt x="7951839" y="2200325"/>
                </a:lnTo>
                <a:lnTo>
                  <a:pt x="7720559" y="2264499"/>
                </a:lnTo>
                <a:lnTo>
                  <a:pt x="7489278" y="2331728"/>
                </a:lnTo>
                <a:lnTo>
                  <a:pt x="7257997" y="2401504"/>
                </a:lnTo>
                <a:lnTo>
                  <a:pt x="7026717" y="2471280"/>
                </a:lnTo>
                <a:lnTo>
                  <a:pt x="6797945" y="2546659"/>
                </a:lnTo>
                <a:lnTo>
                  <a:pt x="6569675" y="2619491"/>
                </a:lnTo>
                <a:lnTo>
                  <a:pt x="6280699" y="2717279"/>
                </a:lnTo>
                <a:lnTo>
                  <a:pt x="5991723" y="2818123"/>
                </a:lnTo>
                <a:lnTo>
                  <a:pt x="5705257" y="2918458"/>
                </a:lnTo>
                <a:lnTo>
                  <a:pt x="5418790" y="3024905"/>
                </a:lnTo>
                <a:lnTo>
                  <a:pt x="5424309" y="3033054"/>
                </a:lnTo>
                <a:lnTo>
                  <a:pt x="5424309" y="3038656"/>
                </a:lnTo>
                <a:lnTo>
                  <a:pt x="5415779" y="3047314"/>
                </a:lnTo>
                <a:lnTo>
                  <a:pt x="5410763" y="3049861"/>
                </a:lnTo>
                <a:lnTo>
                  <a:pt x="5391197" y="3058519"/>
                </a:lnTo>
                <a:lnTo>
                  <a:pt x="5327983" y="3083476"/>
                </a:lnTo>
                <a:lnTo>
                  <a:pt x="5261760" y="3105885"/>
                </a:lnTo>
                <a:lnTo>
                  <a:pt x="5193028" y="3122693"/>
                </a:lnTo>
                <a:lnTo>
                  <a:pt x="5159916" y="3128295"/>
                </a:lnTo>
                <a:lnTo>
                  <a:pt x="5126805" y="3133898"/>
                </a:lnTo>
                <a:lnTo>
                  <a:pt x="4774615" y="3265301"/>
                </a:lnTo>
                <a:lnTo>
                  <a:pt x="4904053" y="3228630"/>
                </a:lnTo>
                <a:lnTo>
                  <a:pt x="4912079" y="3226083"/>
                </a:lnTo>
                <a:lnTo>
                  <a:pt x="4923117" y="3228630"/>
                </a:lnTo>
                <a:lnTo>
                  <a:pt x="4934154" y="3231686"/>
                </a:lnTo>
                <a:lnTo>
                  <a:pt x="4942683" y="3234742"/>
                </a:lnTo>
                <a:lnTo>
                  <a:pt x="4948201" y="3240344"/>
                </a:lnTo>
                <a:lnTo>
                  <a:pt x="4948201" y="3248493"/>
                </a:lnTo>
                <a:lnTo>
                  <a:pt x="4948201" y="3254096"/>
                </a:lnTo>
                <a:lnTo>
                  <a:pt x="4942683" y="3257152"/>
                </a:lnTo>
                <a:lnTo>
                  <a:pt x="4936663" y="3259698"/>
                </a:lnTo>
                <a:lnTo>
                  <a:pt x="4334129" y="3430318"/>
                </a:lnTo>
                <a:lnTo>
                  <a:pt x="4323092" y="3432865"/>
                </a:lnTo>
                <a:lnTo>
                  <a:pt x="4312055" y="3432865"/>
                </a:lnTo>
                <a:lnTo>
                  <a:pt x="4303526" y="3430318"/>
                </a:lnTo>
                <a:lnTo>
                  <a:pt x="4292489" y="3424716"/>
                </a:lnTo>
                <a:lnTo>
                  <a:pt x="4287472" y="3419113"/>
                </a:lnTo>
                <a:lnTo>
                  <a:pt x="4287472" y="3413511"/>
                </a:lnTo>
                <a:lnTo>
                  <a:pt x="4287472" y="3407909"/>
                </a:lnTo>
                <a:lnTo>
                  <a:pt x="4292489" y="3402306"/>
                </a:lnTo>
                <a:lnTo>
                  <a:pt x="4298007" y="3399759"/>
                </a:lnTo>
                <a:lnTo>
                  <a:pt x="4604040" y="3282108"/>
                </a:lnTo>
                <a:lnTo>
                  <a:pt x="4878968" y="3178717"/>
                </a:lnTo>
                <a:lnTo>
                  <a:pt x="5019442" y="3125749"/>
                </a:lnTo>
                <a:lnTo>
                  <a:pt x="4994859" y="3119637"/>
                </a:lnTo>
                <a:lnTo>
                  <a:pt x="4983821" y="3117090"/>
                </a:lnTo>
                <a:lnTo>
                  <a:pt x="4975795" y="3108941"/>
                </a:lnTo>
                <a:lnTo>
                  <a:pt x="4904053" y="3133898"/>
                </a:lnTo>
                <a:lnTo>
                  <a:pt x="4810236" y="3167512"/>
                </a:lnTo>
                <a:lnTo>
                  <a:pt x="4556881" y="3259698"/>
                </a:lnTo>
                <a:lnTo>
                  <a:pt x="4303526" y="3354431"/>
                </a:lnTo>
                <a:lnTo>
                  <a:pt x="4050171" y="3452728"/>
                </a:lnTo>
                <a:lnTo>
                  <a:pt x="3794308" y="3550516"/>
                </a:lnTo>
                <a:lnTo>
                  <a:pt x="3285088" y="3754751"/>
                </a:lnTo>
                <a:lnTo>
                  <a:pt x="2778378" y="3958477"/>
                </a:lnTo>
                <a:lnTo>
                  <a:pt x="2767341" y="3961533"/>
                </a:lnTo>
                <a:lnTo>
                  <a:pt x="2753293" y="3961533"/>
                </a:lnTo>
                <a:lnTo>
                  <a:pt x="2739747" y="3958477"/>
                </a:lnTo>
                <a:lnTo>
                  <a:pt x="2728710" y="3955930"/>
                </a:lnTo>
                <a:lnTo>
                  <a:pt x="2720182" y="3947272"/>
                </a:lnTo>
                <a:lnTo>
                  <a:pt x="2717673" y="3939123"/>
                </a:lnTo>
                <a:lnTo>
                  <a:pt x="2717673" y="3933011"/>
                </a:lnTo>
                <a:lnTo>
                  <a:pt x="2726202" y="3924862"/>
                </a:lnTo>
                <a:lnTo>
                  <a:pt x="2731720" y="3922315"/>
                </a:lnTo>
                <a:lnTo>
                  <a:pt x="3147122" y="3748639"/>
                </a:lnTo>
                <a:lnTo>
                  <a:pt x="3224383" y="3718081"/>
                </a:lnTo>
                <a:lnTo>
                  <a:pt x="2772859" y="3874440"/>
                </a:lnTo>
                <a:lnTo>
                  <a:pt x="2761822" y="3877496"/>
                </a:lnTo>
                <a:lnTo>
                  <a:pt x="2750785" y="3877496"/>
                </a:lnTo>
                <a:lnTo>
                  <a:pt x="2739747" y="3874440"/>
                </a:lnTo>
                <a:lnTo>
                  <a:pt x="2731720" y="3871893"/>
                </a:lnTo>
                <a:lnTo>
                  <a:pt x="2723192" y="3866291"/>
                </a:lnTo>
                <a:lnTo>
                  <a:pt x="2720182" y="3860688"/>
                </a:lnTo>
                <a:lnTo>
                  <a:pt x="2723192" y="3855086"/>
                </a:lnTo>
                <a:lnTo>
                  <a:pt x="2728710" y="3849484"/>
                </a:lnTo>
                <a:lnTo>
                  <a:pt x="2734229" y="3846937"/>
                </a:lnTo>
                <a:lnTo>
                  <a:pt x="3028723" y="3731832"/>
                </a:lnTo>
                <a:lnTo>
                  <a:pt x="3582091" y="3522504"/>
                </a:lnTo>
                <a:lnTo>
                  <a:pt x="4135459" y="3312667"/>
                </a:lnTo>
                <a:lnTo>
                  <a:pt x="4688826" y="3105885"/>
                </a:lnTo>
                <a:lnTo>
                  <a:pt x="5245204" y="2904706"/>
                </a:lnTo>
                <a:lnTo>
                  <a:pt x="5270289" y="2893502"/>
                </a:lnTo>
                <a:lnTo>
                  <a:pt x="5294871" y="2884843"/>
                </a:lnTo>
                <a:lnTo>
                  <a:pt x="5509597" y="2803862"/>
                </a:lnTo>
                <a:lnTo>
                  <a:pt x="5837202" y="2678062"/>
                </a:lnTo>
                <a:lnTo>
                  <a:pt x="6165309" y="2555317"/>
                </a:lnTo>
                <a:lnTo>
                  <a:pt x="6443247" y="2454473"/>
                </a:lnTo>
                <a:lnTo>
                  <a:pt x="6723694" y="2356685"/>
                </a:lnTo>
                <a:lnTo>
                  <a:pt x="7007151" y="2261443"/>
                </a:lnTo>
                <a:lnTo>
                  <a:pt x="7288099" y="2169257"/>
                </a:lnTo>
                <a:lnTo>
                  <a:pt x="7277062" y="2172313"/>
                </a:lnTo>
                <a:lnTo>
                  <a:pt x="6883233" y="2272648"/>
                </a:lnTo>
                <a:lnTo>
                  <a:pt x="6520509" y="2370436"/>
                </a:lnTo>
                <a:lnTo>
                  <a:pt x="6156781" y="2474336"/>
                </a:lnTo>
                <a:lnTo>
                  <a:pt x="5603413" y="2633242"/>
                </a:lnTo>
                <a:lnTo>
                  <a:pt x="5245204" y="2762099"/>
                </a:lnTo>
                <a:lnTo>
                  <a:pt x="4482630" y="3041712"/>
                </a:lnTo>
                <a:lnTo>
                  <a:pt x="3722565" y="3320816"/>
                </a:lnTo>
                <a:lnTo>
                  <a:pt x="3711527" y="3323872"/>
                </a:lnTo>
                <a:lnTo>
                  <a:pt x="3700993" y="3323872"/>
                </a:lnTo>
                <a:lnTo>
                  <a:pt x="3689454" y="3320816"/>
                </a:lnTo>
                <a:lnTo>
                  <a:pt x="3681427" y="3318269"/>
                </a:lnTo>
                <a:lnTo>
                  <a:pt x="3672898" y="3312667"/>
                </a:lnTo>
                <a:lnTo>
                  <a:pt x="3670389" y="3304518"/>
                </a:lnTo>
                <a:lnTo>
                  <a:pt x="3672898" y="3298915"/>
                </a:lnTo>
                <a:lnTo>
                  <a:pt x="3678416" y="3293313"/>
                </a:lnTo>
                <a:lnTo>
                  <a:pt x="3684437" y="3290257"/>
                </a:lnTo>
                <a:lnTo>
                  <a:pt x="3967893" y="3170059"/>
                </a:lnTo>
                <a:lnTo>
                  <a:pt x="4284461" y="3038656"/>
                </a:lnTo>
                <a:lnTo>
                  <a:pt x="4273424" y="3036109"/>
                </a:lnTo>
                <a:lnTo>
                  <a:pt x="4264896" y="3033054"/>
                </a:lnTo>
                <a:lnTo>
                  <a:pt x="3620722" y="3234742"/>
                </a:lnTo>
                <a:lnTo>
                  <a:pt x="3119529" y="3391101"/>
                </a:lnTo>
                <a:lnTo>
                  <a:pt x="2621348" y="3550516"/>
                </a:lnTo>
                <a:lnTo>
                  <a:pt x="2610311" y="3550516"/>
                </a:lnTo>
                <a:lnTo>
                  <a:pt x="2599273" y="3550516"/>
                </a:lnTo>
                <a:lnTo>
                  <a:pt x="2588236" y="3550516"/>
                </a:lnTo>
                <a:lnTo>
                  <a:pt x="2579708" y="3544914"/>
                </a:lnTo>
                <a:lnTo>
                  <a:pt x="2574690" y="3539311"/>
                </a:lnTo>
                <a:lnTo>
                  <a:pt x="2571680" y="3533709"/>
                </a:lnTo>
                <a:lnTo>
                  <a:pt x="2574690" y="3528107"/>
                </a:lnTo>
                <a:lnTo>
                  <a:pt x="2579708" y="3522504"/>
                </a:lnTo>
                <a:lnTo>
                  <a:pt x="2585728" y="3519958"/>
                </a:lnTo>
                <a:lnTo>
                  <a:pt x="2899286" y="3404853"/>
                </a:lnTo>
                <a:lnTo>
                  <a:pt x="3037252" y="3354431"/>
                </a:lnTo>
                <a:lnTo>
                  <a:pt x="3155651" y="3312667"/>
                </a:lnTo>
                <a:lnTo>
                  <a:pt x="3155651" y="3307064"/>
                </a:lnTo>
                <a:lnTo>
                  <a:pt x="3161170" y="3301462"/>
                </a:lnTo>
                <a:lnTo>
                  <a:pt x="3166187" y="3298915"/>
                </a:lnTo>
                <a:lnTo>
                  <a:pt x="3414023" y="3209276"/>
                </a:lnTo>
                <a:lnTo>
                  <a:pt x="3042269" y="3329474"/>
                </a:lnTo>
                <a:lnTo>
                  <a:pt x="3034241" y="3329474"/>
                </a:lnTo>
                <a:lnTo>
                  <a:pt x="3023204" y="3329474"/>
                </a:lnTo>
                <a:lnTo>
                  <a:pt x="3015177" y="3329474"/>
                </a:lnTo>
                <a:lnTo>
                  <a:pt x="3006648" y="3323872"/>
                </a:lnTo>
                <a:lnTo>
                  <a:pt x="3004140" y="3323872"/>
                </a:lnTo>
                <a:lnTo>
                  <a:pt x="2775368" y="3407909"/>
                </a:lnTo>
                <a:lnTo>
                  <a:pt x="2472345" y="3519958"/>
                </a:lnTo>
                <a:lnTo>
                  <a:pt x="2461809" y="3522504"/>
                </a:lnTo>
                <a:lnTo>
                  <a:pt x="2453281" y="3522504"/>
                </a:lnTo>
                <a:lnTo>
                  <a:pt x="2442244" y="3519958"/>
                </a:lnTo>
                <a:lnTo>
                  <a:pt x="2434216" y="3516902"/>
                </a:lnTo>
                <a:lnTo>
                  <a:pt x="2428698" y="3511299"/>
                </a:lnTo>
                <a:lnTo>
                  <a:pt x="2425688" y="3505697"/>
                </a:lnTo>
                <a:lnTo>
                  <a:pt x="2425688" y="3497038"/>
                </a:lnTo>
                <a:lnTo>
                  <a:pt x="2431206" y="3494492"/>
                </a:lnTo>
                <a:lnTo>
                  <a:pt x="2436725" y="3491945"/>
                </a:lnTo>
                <a:lnTo>
                  <a:pt x="3301645" y="3156307"/>
                </a:lnTo>
                <a:lnTo>
                  <a:pt x="3634769" y="3024905"/>
                </a:lnTo>
                <a:lnTo>
                  <a:pt x="4094320" y="2826272"/>
                </a:lnTo>
                <a:lnTo>
                  <a:pt x="4325600" y="2728484"/>
                </a:lnTo>
                <a:lnTo>
                  <a:pt x="4554372" y="2633242"/>
                </a:lnTo>
                <a:lnTo>
                  <a:pt x="4504705" y="2650050"/>
                </a:lnTo>
                <a:lnTo>
                  <a:pt x="3882605" y="2862943"/>
                </a:lnTo>
                <a:lnTo>
                  <a:pt x="3260003" y="3077873"/>
                </a:lnTo>
                <a:lnTo>
                  <a:pt x="3246459" y="3080929"/>
                </a:lnTo>
                <a:lnTo>
                  <a:pt x="3232410" y="3080929"/>
                </a:lnTo>
                <a:lnTo>
                  <a:pt x="3221876" y="3077873"/>
                </a:lnTo>
                <a:lnTo>
                  <a:pt x="3210336" y="3072271"/>
                </a:lnTo>
                <a:lnTo>
                  <a:pt x="3205320" y="3064122"/>
                </a:lnTo>
                <a:lnTo>
                  <a:pt x="3202309" y="3055463"/>
                </a:lnTo>
                <a:lnTo>
                  <a:pt x="3205320" y="3049861"/>
                </a:lnTo>
                <a:lnTo>
                  <a:pt x="3210336" y="3044258"/>
                </a:lnTo>
                <a:lnTo>
                  <a:pt x="3215854" y="3038656"/>
                </a:lnTo>
                <a:lnTo>
                  <a:pt x="3551990" y="2904706"/>
                </a:lnTo>
                <a:lnTo>
                  <a:pt x="3984449" y="2731540"/>
                </a:lnTo>
                <a:lnTo>
                  <a:pt x="4419417" y="2563466"/>
                </a:lnTo>
                <a:lnTo>
                  <a:pt x="4391824" y="2572125"/>
                </a:lnTo>
                <a:lnTo>
                  <a:pt x="4116394" y="2672459"/>
                </a:lnTo>
                <a:lnTo>
                  <a:pt x="3841466" y="2775850"/>
                </a:lnTo>
                <a:lnTo>
                  <a:pt x="3563027" y="2882297"/>
                </a:lnTo>
                <a:lnTo>
                  <a:pt x="3287597" y="2993836"/>
                </a:lnTo>
                <a:lnTo>
                  <a:pt x="2731720" y="3220481"/>
                </a:lnTo>
                <a:lnTo>
                  <a:pt x="2180862" y="3446616"/>
                </a:lnTo>
                <a:lnTo>
                  <a:pt x="2166814" y="3449672"/>
                </a:lnTo>
                <a:lnTo>
                  <a:pt x="2155777" y="3449672"/>
                </a:lnTo>
                <a:lnTo>
                  <a:pt x="2142231" y="3449672"/>
                </a:lnTo>
                <a:lnTo>
                  <a:pt x="2131194" y="3444070"/>
                </a:lnTo>
                <a:lnTo>
                  <a:pt x="2125676" y="3435921"/>
                </a:lnTo>
                <a:lnTo>
                  <a:pt x="2122665" y="3430318"/>
                </a:lnTo>
                <a:lnTo>
                  <a:pt x="2122665" y="3421660"/>
                </a:lnTo>
                <a:lnTo>
                  <a:pt x="2131194" y="3416058"/>
                </a:lnTo>
                <a:lnTo>
                  <a:pt x="2136713" y="3413511"/>
                </a:lnTo>
                <a:lnTo>
                  <a:pt x="2563653" y="3231686"/>
                </a:lnTo>
                <a:lnTo>
                  <a:pt x="2855639" y="3108941"/>
                </a:lnTo>
                <a:lnTo>
                  <a:pt x="3147122" y="2988743"/>
                </a:lnTo>
                <a:lnTo>
                  <a:pt x="2830554" y="3094681"/>
                </a:lnTo>
                <a:lnTo>
                  <a:pt x="2819517" y="3097736"/>
                </a:lnTo>
                <a:lnTo>
                  <a:pt x="2808479" y="3097736"/>
                </a:lnTo>
                <a:lnTo>
                  <a:pt x="2794432" y="3094681"/>
                </a:lnTo>
                <a:lnTo>
                  <a:pt x="2786405" y="3089078"/>
                </a:lnTo>
                <a:lnTo>
                  <a:pt x="2780886" y="3086022"/>
                </a:lnTo>
                <a:lnTo>
                  <a:pt x="2778378" y="3080929"/>
                </a:lnTo>
                <a:lnTo>
                  <a:pt x="2571680" y="3158854"/>
                </a:lnTo>
                <a:lnTo>
                  <a:pt x="2560643" y="3161910"/>
                </a:lnTo>
                <a:lnTo>
                  <a:pt x="2547097" y="3161910"/>
                </a:lnTo>
                <a:lnTo>
                  <a:pt x="2536060" y="3158854"/>
                </a:lnTo>
                <a:lnTo>
                  <a:pt x="2525023" y="3153252"/>
                </a:lnTo>
                <a:lnTo>
                  <a:pt x="2516996" y="3145103"/>
                </a:lnTo>
                <a:lnTo>
                  <a:pt x="2513986" y="3139500"/>
                </a:lnTo>
                <a:lnTo>
                  <a:pt x="2516996" y="3131351"/>
                </a:lnTo>
                <a:lnTo>
                  <a:pt x="2525023" y="3122693"/>
                </a:lnTo>
                <a:lnTo>
                  <a:pt x="2530541" y="3119637"/>
                </a:lnTo>
                <a:lnTo>
                  <a:pt x="2863666" y="2971936"/>
                </a:lnTo>
                <a:lnTo>
                  <a:pt x="3172207" y="2840533"/>
                </a:lnTo>
                <a:lnTo>
                  <a:pt x="3480248" y="2706074"/>
                </a:lnTo>
                <a:lnTo>
                  <a:pt x="3788789" y="2577727"/>
                </a:lnTo>
                <a:lnTo>
                  <a:pt x="4097330" y="2448871"/>
                </a:lnTo>
                <a:lnTo>
                  <a:pt x="4408379" y="2326126"/>
                </a:lnTo>
                <a:lnTo>
                  <a:pt x="4721938" y="2202872"/>
                </a:lnTo>
                <a:lnTo>
                  <a:pt x="5033489" y="2082674"/>
                </a:lnTo>
                <a:lnTo>
                  <a:pt x="5347549" y="1968078"/>
                </a:lnTo>
                <a:lnTo>
                  <a:pt x="5556254" y="1895246"/>
                </a:lnTo>
                <a:lnTo>
                  <a:pt x="5762951" y="1822924"/>
                </a:lnTo>
                <a:lnTo>
                  <a:pt x="5462939" y="1915109"/>
                </a:lnTo>
                <a:lnTo>
                  <a:pt x="5162926" y="2009842"/>
                </a:lnTo>
                <a:lnTo>
                  <a:pt x="4862412" y="2105084"/>
                </a:lnTo>
                <a:lnTo>
                  <a:pt x="4562399" y="2202872"/>
                </a:lnTo>
                <a:lnTo>
                  <a:pt x="4262387" y="2303716"/>
                </a:lnTo>
                <a:lnTo>
                  <a:pt x="3964883" y="2404051"/>
                </a:lnTo>
                <a:lnTo>
                  <a:pt x="3370377" y="2613888"/>
                </a:lnTo>
                <a:lnTo>
                  <a:pt x="2668005" y="2904706"/>
                </a:lnTo>
                <a:lnTo>
                  <a:pt x="1968645" y="3198071"/>
                </a:lnTo>
                <a:lnTo>
                  <a:pt x="1955100" y="3201127"/>
                </a:lnTo>
                <a:lnTo>
                  <a:pt x="1941052" y="3201127"/>
                </a:lnTo>
                <a:lnTo>
                  <a:pt x="1930517" y="3201127"/>
                </a:lnTo>
                <a:lnTo>
                  <a:pt x="1918978" y="3195525"/>
                </a:lnTo>
                <a:lnTo>
                  <a:pt x="1910951" y="3189922"/>
                </a:lnTo>
                <a:lnTo>
                  <a:pt x="1907941" y="3181264"/>
                </a:lnTo>
                <a:lnTo>
                  <a:pt x="1910951" y="3173115"/>
                </a:lnTo>
                <a:lnTo>
                  <a:pt x="1918978" y="3164457"/>
                </a:lnTo>
                <a:lnTo>
                  <a:pt x="1924496" y="3161910"/>
                </a:lnTo>
                <a:lnTo>
                  <a:pt x="2301770" y="2983141"/>
                </a:lnTo>
                <a:lnTo>
                  <a:pt x="2648941" y="2826272"/>
                </a:lnTo>
                <a:lnTo>
                  <a:pt x="2995611" y="2669913"/>
                </a:lnTo>
                <a:lnTo>
                  <a:pt x="3345794" y="2513044"/>
                </a:lnTo>
                <a:lnTo>
                  <a:pt x="3694972" y="2362287"/>
                </a:lnTo>
                <a:lnTo>
                  <a:pt x="3306661" y="2510498"/>
                </a:lnTo>
                <a:lnTo>
                  <a:pt x="2918350" y="2658708"/>
                </a:lnTo>
                <a:lnTo>
                  <a:pt x="2533050" y="2809465"/>
                </a:lnTo>
                <a:lnTo>
                  <a:pt x="2147750" y="2963278"/>
                </a:lnTo>
                <a:lnTo>
                  <a:pt x="2133703" y="2966333"/>
                </a:lnTo>
                <a:lnTo>
                  <a:pt x="2122665" y="2966333"/>
                </a:lnTo>
                <a:lnTo>
                  <a:pt x="2112130" y="2966333"/>
                </a:lnTo>
                <a:lnTo>
                  <a:pt x="2101092" y="2960222"/>
                </a:lnTo>
                <a:lnTo>
                  <a:pt x="2092564" y="2952073"/>
                </a:lnTo>
                <a:lnTo>
                  <a:pt x="2092564" y="2943924"/>
                </a:lnTo>
                <a:lnTo>
                  <a:pt x="2092564" y="2938321"/>
                </a:lnTo>
                <a:lnTo>
                  <a:pt x="2101092" y="2929663"/>
                </a:lnTo>
                <a:lnTo>
                  <a:pt x="2106110" y="2927116"/>
                </a:lnTo>
                <a:lnTo>
                  <a:pt x="2464318" y="2775850"/>
                </a:lnTo>
                <a:lnTo>
                  <a:pt x="2791924" y="2638845"/>
                </a:lnTo>
                <a:lnTo>
                  <a:pt x="3122540" y="2502349"/>
                </a:lnTo>
                <a:lnTo>
                  <a:pt x="3453155" y="2367890"/>
                </a:lnTo>
                <a:lnTo>
                  <a:pt x="3783270" y="2236487"/>
                </a:lnTo>
                <a:lnTo>
                  <a:pt x="4116394" y="2108140"/>
                </a:lnTo>
                <a:lnTo>
                  <a:pt x="4447010" y="1982339"/>
                </a:lnTo>
                <a:lnTo>
                  <a:pt x="4782643" y="1859085"/>
                </a:lnTo>
                <a:lnTo>
                  <a:pt x="5116269" y="1738887"/>
                </a:lnTo>
                <a:lnTo>
                  <a:pt x="5215103" y="1705782"/>
                </a:lnTo>
                <a:lnTo>
                  <a:pt x="5099713" y="1733285"/>
                </a:lnTo>
                <a:lnTo>
                  <a:pt x="4901043" y="1803060"/>
                </a:lnTo>
                <a:lnTo>
                  <a:pt x="4604040" y="1906961"/>
                </a:lnTo>
                <a:lnTo>
                  <a:pt x="4132950" y="2077072"/>
                </a:lnTo>
                <a:lnTo>
                  <a:pt x="3667881" y="2250748"/>
                </a:lnTo>
                <a:lnTo>
                  <a:pt x="3199299" y="2426970"/>
                </a:lnTo>
                <a:lnTo>
                  <a:pt x="2734229" y="2602683"/>
                </a:lnTo>
                <a:lnTo>
                  <a:pt x="1977174" y="2893502"/>
                </a:lnTo>
                <a:lnTo>
                  <a:pt x="1966137" y="2896557"/>
                </a:lnTo>
                <a:lnTo>
                  <a:pt x="1955100" y="2896557"/>
                </a:lnTo>
                <a:lnTo>
                  <a:pt x="1944063" y="2893502"/>
                </a:lnTo>
                <a:lnTo>
                  <a:pt x="1933025" y="2890446"/>
                </a:lnTo>
                <a:lnTo>
                  <a:pt x="1927507" y="2882297"/>
                </a:lnTo>
                <a:lnTo>
                  <a:pt x="1924496" y="2874148"/>
                </a:lnTo>
                <a:lnTo>
                  <a:pt x="1927507" y="2868036"/>
                </a:lnTo>
                <a:lnTo>
                  <a:pt x="1935534" y="2859887"/>
                </a:lnTo>
                <a:lnTo>
                  <a:pt x="1938544" y="2857340"/>
                </a:lnTo>
                <a:lnTo>
                  <a:pt x="2269159" y="2697925"/>
                </a:lnTo>
                <a:lnTo>
                  <a:pt x="2505457" y="2583329"/>
                </a:lnTo>
                <a:lnTo>
                  <a:pt x="2742256" y="2471280"/>
                </a:lnTo>
                <a:lnTo>
                  <a:pt x="2401105" y="2608286"/>
                </a:lnTo>
                <a:lnTo>
                  <a:pt x="2351437" y="2630696"/>
                </a:lnTo>
                <a:lnTo>
                  <a:pt x="2299261" y="2653105"/>
                </a:lnTo>
                <a:lnTo>
                  <a:pt x="2290733" y="2655652"/>
                </a:lnTo>
                <a:lnTo>
                  <a:pt x="2279695" y="2655652"/>
                </a:lnTo>
                <a:lnTo>
                  <a:pt x="2015302" y="2759043"/>
                </a:lnTo>
                <a:lnTo>
                  <a:pt x="1676659" y="2893502"/>
                </a:lnTo>
                <a:lnTo>
                  <a:pt x="1666124" y="2896557"/>
                </a:lnTo>
                <a:lnTo>
                  <a:pt x="1655087" y="2896557"/>
                </a:lnTo>
                <a:lnTo>
                  <a:pt x="1643548" y="2896557"/>
                </a:lnTo>
                <a:lnTo>
                  <a:pt x="1635520" y="2890446"/>
                </a:lnTo>
                <a:lnTo>
                  <a:pt x="1626992" y="2884843"/>
                </a:lnTo>
                <a:lnTo>
                  <a:pt x="1626992" y="2876694"/>
                </a:lnTo>
                <a:lnTo>
                  <a:pt x="1630002" y="2868036"/>
                </a:lnTo>
                <a:lnTo>
                  <a:pt x="1635520" y="2862943"/>
                </a:lnTo>
                <a:lnTo>
                  <a:pt x="1641039" y="2859887"/>
                </a:lnTo>
                <a:lnTo>
                  <a:pt x="1988212" y="2709130"/>
                </a:lnTo>
                <a:lnTo>
                  <a:pt x="2315817" y="2572125"/>
                </a:lnTo>
                <a:lnTo>
                  <a:pt x="2519504" y="2485541"/>
                </a:lnTo>
                <a:lnTo>
                  <a:pt x="2519504" y="2479939"/>
                </a:lnTo>
                <a:lnTo>
                  <a:pt x="2525023" y="2471280"/>
                </a:lnTo>
                <a:lnTo>
                  <a:pt x="2533050" y="2468734"/>
                </a:lnTo>
                <a:lnTo>
                  <a:pt x="2621348" y="2437666"/>
                </a:lnTo>
                <a:lnTo>
                  <a:pt x="2703626" y="2407107"/>
                </a:lnTo>
                <a:lnTo>
                  <a:pt x="2761822" y="2381641"/>
                </a:lnTo>
                <a:lnTo>
                  <a:pt x="3182743" y="2192176"/>
                </a:lnTo>
                <a:lnTo>
                  <a:pt x="3604166" y="2007296"/>
                </a:lnTo>
                <a:lnTo>
                  <a:pt x="4031107" y="1825470"/>
                </a:lnTo>
                <a:lnTo>
                  <a:pt x="4457545" y="1649248"/>
                </a:lnTo>
                <a:lnTo>
                  <a:pt x="4408379" y="1666055"/>
                </a:lnTo>
                <a:lnTo>
                  <a:pt x="4083283" y="1781160"/>
                </a:lnTo>
                <a:lnTo>
                  <a:pt x="3758687" y="1900849"/>
                </a:lnTo>
                <a:lnTo>
                  <a:pt x="3436600" y="2021047"/>
                </a:lnTo>
                <a:lnTo>
                  <a:pt x="3111502" y="2144301"/>
                </a:lnTo>
                <a:lnTo>
                  <a:pt x="2789415" y="2267555"/>
                </a:lnTo>
                <a:lnTo>
                  <a:pt x="2467328" y="2395902"/>
                </a:lnTo>
                <a:lnTo>
                  <a:pt x="1825663" y="2650050"/>
                </a:lnTo>
                <a:lnTo>
                  <a:pt x="1814626" y="2653105"/>
                </a:lnTo>
                <a:lnTo>
                  <a:pt x="1806599" y="2655652"/>
                </a:lnTo>
                <a:lnTo>
                  <a:pt x="1795060" y="2653105"/>
                </a:lnTo>
                <a:lnTo>
                  <a:pt x="1787033" y="2647503"/>
                </a:lnTo>
                <a:lnTo>
                  <a:pt x="1781513" y="2641901"/>
                </a:lnTo>
                <a:lnTo>
                  <a:pt x="1781513" y="2636298"/>
                </a:lnTo>
                <a:lnTo>
                  <a:pt x="1781513" y="2628149"/>
                </a:lnTo>
                <a:lnTo>
                  <a:pt x="1790043" y="2622037"/>
                </a:lnTo>
                <a:lnTo>
                  <a:pt x="1795060" y="2619491"/>
                </a:lnTo>
                <a:lnTo>
                  <a:pt x="2125676" y="2485541"/>
                </a:lnTo>
                <a:lnTo>
                  <a:pt x="2764330" y="2225282"/>
                </a:lnTo>
                <a:lnTo>
                  <a:pt x="3405996" y="1968078"/>
                </a:lnTo>
                <a:lnTo>
                  <a:pt x="3728083" y="1842278"/>
                </a:lnTo>
                <a:lnTo>
                  <a:pt x="4050171" y="1719533"/>
                </a:lnTo>
                <a:lnTo>
                  <a:pt x="4372759" y="1596279"/>
                </a:lnTo>
                <a:lnTo>
                  <a:pt x="4697355" y="1476591"/>
                </a:lnTo>
                <a:lnTo>
                  <a:pt x="5102221" y="1330927"/>
                </a:lnTo>
                <a:lnTo>
                  <a:pt x="4691836" y="1462839"/>
                </a:lnTo>
                <a:lnTo>
                  <a:pt x="4278943" y="1596279"/>
                </a:lnTo>
                <a:lnTo>
                  <a:pt x="3868558" y="1736341"/>
                </a:lnTo>
                <a:lnTo>
                  <a:pt x="3458172" y="1875893"/>
                </a:lnTo>
                <a:lnTo>
                  <a:pt x="3268532" y="1951271"/>
                </a:lnTo>
                <a:lnTo>
                  <a:pt x="3004140" y="2057718"/>
                </a:lnTo>
                <a:lnTo>
                  <a:pt x="2995611" y="2060264"/>
                </a:lnTo>
                <a:lnTo>
                  <a:pt x="2984574" y="2063320"/>
                </a:lnTo>
                <a:lnTo>
                  <a:pt x="2976547" y="2060264"/>
                </a:lnTo>
                <a:lnTo>
                  <a:pt x="2968018" y="2060264"/>
                </a:lnTo>
                <a:lnTo>
                  <a:pt x="2963001" y="2054662"/>
                </a:lnTo>
                <a:lnTo>
                  <a:pt x="2959991" y="2049569"/>
                </a:lnTo>
                <a:lnTo>
                  <a:pt x="2510976" y="2208474"/>
                </a:lnTo>
                <a:lnTo>
                  <a:pt x="1883358" y="2435119"/>
                </a:lnTo>
                <a:lnTo>
                  <a:pt x="1872320" y="2437666"/>
                </a:lnTo>
                <a:lnTo>
                  <a:pt x="1864293" y="2437666"/>
                </a:lnTo>
                <a:lnTo>
                  <a:pt x="1855764" y="2435119"/>
                </a:lnTo>
                <a:lnTo>
                  <a:pt x="1847737" y="2432063"/>
                </a:lnTo>
                <a:lnTo>
                  <a:pt x="1841716" y="2426970"/>
                </a:lnTo>
                <a:lnTo>
                  <a:pt x="1841716" y="2418312"/>
                </a:lnTo>
                <a:lnTo>
                  <a:pt x="1844727" y="2412709"/>
                </a:lnTo>
                <a:lnTo>
                  <a:pt x="1850245" y="2407107"/>
                </a:lnTo>
                <a:lnTo>
                  <a:pt x="1855764" y="2404051"/>
                </a:lnTo>
                <a:lnTo>
                  <a:pt x="2183370" y="2278250"/>
                </a:lnTo>
                <a:lnTo>
                  <a:pt x="2513986" y="2149903"/>
                </a:lnTo>
                <a:lnTo>
                  <a:pt x="2844100" y="2026649"/>
                </a:lnTo>
                <a:lnTo>
                  <a:pt x="3177727" y="1903905"/>
                </a:lnTo>
                <a:lnTo>
                  <a:pt x="3507841" y="1783707"/>
                </a:lnTo>
                <a:lnTo>
                  <a:pt x="3775243" y="1669111"/>
                </a:lnTo>
                <a:lnTo>
                  <a:pt x="4042144" y="1557062"/>
                </a:lnTo>
                <a:lnTo>
                  <a:pt x="3521386" y="1738887"/>
                </a:lnTo>
                <a:lnTo>
                  <a:pt x="3006648" y="1923768"/>
                </a:lnTo>
                <a:lnTo>
                  <a:pt x="2488901" y="2110686"/>
                </a:lnTo>
                <a:lnTo>
                  <a:pt x="1977174" y="2303716"/>
                </a:lnTo>
                <a:lnTo>
                  <a:pt x="1966137" y="2306263"/>
                </a:lnTo>
                <a:lnTo>
                  <a:pt x="1955100" y="2306263"/>
                </a:lnTo>
                <a:lnTo>
                  <a:pt x="1944063" y="2303716"/>
                </a:lnTo>
                <a:lnTo>
                  <a:pt x="1935534" y="2298114"/>
                </a:lnTo>
                <a:lnTo>
                  <a:pt x="1930517" y="2292511"/>
                </a:lnTo>
                <a:lnTo>
                  <a:pt x="1930517" y="2284362"/>
                </a:lnTo>
                <a:lnTo>
                  <a:pt x="1933025" y="2278250"/>
                </a:lnTo>
                <a:lnTo>
                  <a:pt x="1938544" y="2272648"/>
                </a:lnTo>
                <a:lnTo>
                  <a:pt x="1944063" y="2270101"/>
                </a:lnTo>
                <a:lnTo>
                  <a:pt x="2277187" y="2121891"/>
                </a:lnTo>
                <a:lnTo>
                  <a:pt x="2783896" y="1898302"/>
                </a:lnTo>
                <a:lnTo>
                  <a:pt x="3293115" y="1682863"/>
                </a:lnTo>
                <a:lnTo>
                  <a:pt x="3805345" y="1473535"/>
                </a:lnTo>
                <a:lnTo>
                  <a:pt x="4064218" y="1370653"/>
                </a:lnTo>
                <a:lnTo>
                  <a:pt x="4263652" y="1290065"/>
                </a:lnTo>
                <a:lnTo>
                  <a:pt x="4287472" y="1281014"/>
                </a:lnTo>
                <a:lnTo>
                  <a:pt x="4320082" y="1267263"/>
                </a:lnTo>
                <a:lnTo>
                  <a:pt x="4263652" y="1290065"/>
                </a:lnTo>
                <a:lnTo>
                  <a:pt x="3846484" y="1448578"/>
                </a:lnTo>
                <a:lnTo>
                  <a:pt x="3405996" y="1621744"/>
                </a:lnTo>
                <a:lnTo>
                  <a:pt x="2971028" y="1800514"/>
                </a:lnTo>
                <a:lnTo>
                  <a:pt x="2536060" y="1982339"/>
                </a:lnTo>
                <a:lnTo>
                  <a:pt x="2494420" y="1999147"/>
                </a:lnTo>
                <a:lnTo>
                  <a:pt x="2450772" y="2018500"/>
                </a:lnTo>
                <a:lnTo>
                  <a:pt x="2007276" y="2211530"/>
                </a:lnTo>
                <a:lnTo>
                  <a:pt x="1563778" y="2407107"/>
                </a:lnTo>
                <a:lnTo>
                  <a:pt x="1120783" y="2608286"/>
                </a:lnTo>
                <a:lnTo>
                  <a:pt x="680297" y="2809465"/>
                </a:lnTo>
                <a:lnTo>
                  <a:pt x="669259" y="2812521"/>
                </a:lnTo>
                <a:lnTo>
                  <a:pt x="655212" y="2815067"/>
                </a:lnTo>
                <a:lnTo>
                  <a:pt x="644175" y="2812521"/>
                </a:lnTo>
                <a:lnTo>
                  <a:pt x="636148" y="2806918"/>
                </a:lnTo>
                <a:lnTo>
                  <a:pt x="630629" y="2798260"/>
                </a:lnTo>
                <a:lnTo>
                  <a:pt x="627619" y="2790111"/>
                </a:lnTo>
                <a:lnTo>
                  <a:pt x="630629" y="2781453"/>
                </a:lnTo>
                <a:lnTo>
                  <a:pt x="639158" y="2775850"/>
                </a:lnTo>
                <a:lnTo>
                  <a:pt x="644175" y="2770757"/>
                </a:lnTo>
                <a:lnTo>
                  <a:pt x="1109746" y="2557864"/>
                </a:lnTo>
                <a:lnTo>
                  <a:pt x="1266776" y="2488088"/>
                </a:lnTo>
                <a:lnTo>
                  <a:pt x="1407250" y="2426970"/>
                </a:lnTo>
                <a:lnTo>
                  <a:pt x="1762450" y="2264499"/>
                </a:lnTo>
                <a:lnTo>
                  <a:pt x="1616456" y="2328673"/>
                </a:lnTo>
                <a:lnTo>
                  <a:pt x="1602409" y="2331728"/>
                </a:lnTo>
                <a:lnTo>
                  <a:pt x="1591874" y="2331728"/>
                </a:lnTo>
                <a:lnTo>
                  <a:pt x="1577826" y="2328673"/>
                </a:lnTo>
                <a:lnTo>
                  <a:pt x="1569297" y="2323070"/>
                </a:lnTo>
                <a:lnTo>
                  <a:pt x="1563778" y="2314921"/>
                </a:lnTo>
                <a:lnTo>
                  <a:pt x="1561271" y="2309319"/>
                </a:lnTo>
                <a:lnTo>
                  <a:pt x="1563778" y="2301170"/>
                </a:lnTo>
                <a:lnTo>
                  <a:pt x="1572307" y="2292511"/>
                </a:lnTo>
                <a:lnTo>
                  <a:pt x="1575317" y="2292511"/>
                </a:lnTo>
                <a:lnTo>
                  <a:pt x="1877838" y="2133096"/>
                </a:lnTo>
                <a:lnTo>
                  <a:pt x="1957608" y="2093879"/>
                </a:lnTo>
                <a:lnTo>
                  <a:pt x="1764957" y="2172313"/>
                </a:lnTo>
                <a:lnTo>
                  <a:pt x="1753921" y="2175369"/>
                </a:lnTo>
                <a:lnTo>
                  <a:pt x="1742883" y="2175369"/>
                </a:lnTo>
                <a:lnTo>
                  <a:pt x="1731846" y="2172313"/>
                </a:lnTo>
                <a:lnTo>
                  <a:pt x="1723819" y="2166711"/>
                </a:lnTo>
                <a:lnTo>
                  <a:pt x="1717798" y="2161108"/>
                </a:lnTo>
                <a:lnTo>
                  <a:pt x="1717798" y="2152450"/>
                </a:lnTo>
                <a:lnTo>
                  <a:pt x="1720808" y="2144301"/>
                </a:lnTo>
                <a:lnTo>
                  <a:pt x="1726328" y="2138698"/>
                </a:lnTo>
                <a:lnTo>
                  <a:pt x="1734354" y="2135643"/>
                </a:lnTo>
                <a:lnTo>
                  <a:pt x="2079018" y="1990488"/>
                </a:lnTo>
                <a:lnTo>
                  <a:pt x="2425688" y="1847880"/>
                </a:lnTo>
                <a:lnTo>
                  <a:pt x="2651450" y="1755695"/>
                </a:lnTo>
                <a:lnTo>
                  <a:pt x="2874703" y="1666055"/>
                </a:lnTo>
                <a:lnTo>
                  <a:pt x="3163678" y="1543311"/>
                </a:lnTo>
                <a:lnTo>
                  <a:pt x="3458172" y="1426168"/>
                </a:lnTo>
                <a:lnTo>
                  <a:pt x="3755677" y="1309026"/>
                </a:lnTo>
                <a:lnTo>
                  <a:pt x="4050171" y="1196977"/>
                </a:lnTo>
                <a:lnTo>
                  <a:pt x="4223757" y="1129748"/>
                </a:lnTo>
                <a:lnTo>
                  <a:pt x="4419417" y="1054369"/>
                </a:lnTo>
                <a:lnTo>
                  <a:pt x="4688826" y="956581"/>
                </a:lnTo>
                <a:lnTo>
                  <a:pt x="4961747" y="858793"/>
                </a:lnTo>
                <a:lnTo>
                  <a:pt x="5231658" y="764061"/>
                </a:lnTo>
                <a:lnTo>
                  <a:pt x="5504579" y="671365"/>
                </a:lnTo>
                <a:lnTo>
                  <a:pt x="5776999" y="582235"/>
                </a:lnTo>
                <a:lnTo>
                  <a:pt x="6049419" y="492596"/>
                </a:lnTo>
                <a:lnTo>
                  <a:pt x="6324848" y="408559"/>
                </a:lnTo>
                <a:lnTo>
                  <a:pt x="6599776" y="325032"/>
                </a:lnTo>
                <a:lnTo>
                  <a:pt x="6536563" y="341839"/>
                </a:lnTo>
                <a:lnTo>
                  <a:pt x="6313811" y="400410"/>
                </a:lnTo>
                <a:lnTo>
                  <a:pt x="6090557" y="462037"/>
                </a:lnTo>
                <a:lnTo>
                  <a:pt x="5870314" y="523664"/>
                </a:lnTo>
                <a:lnTo>
                  <a:pt x="5647562" y="584782"/>
                </a:lnTo>
                <a:lnTo>
                  <a:pt x="5207075" y="718732"/>
                </a:lnTo>
                <a:lnTo>
                  <a:pt x="4766087" y="856246"/>
                </a:lnTo>
                <a:lnTo>
                  <a:pt x="4328610" y="998854"/>
                </a:lnTo>
                <a:lnTo>
                  <a:pt x="3893140" y="1146555"/>
                </a:lnTo>
                <a:lnTo>
                  <a:pt x="3458172" y="1300368"/>
                </a:lnTo>
                <a:lnTo>
                  <a:pt x="3025713" y="1456727"/>
                </a:lnTo>
                <a:lnTo>
                  <a:pt x="2786405" y="1546367"/>
                </a:lnTo>
                <a:lnTo>
                  <a:pt x="2618338" y="1615633"/>
                </a:lnTo>
                <a:lnTo>
                  <a:pt x="2428698" y="1697123"/>
                </a:lnTo>
                <a:lnTo>
                  <a:pt x="2263140" y="1766899"/>
                </a:lnTo>
                <a:lnTo>
                  <a:pt x="1935534" y="1909507"/>
                </a:lnTo>
                <a:lnTo>
                  <a:pt x="1770477" y="1979283"/>
                </a:lnTo>
                <a:lnTo>
                  <a:pt x="1605420" y="2046513"/>
                </a:lnTo>
                <a:lnTo>
                  <a:pt x="1439860" y="2110686"/>
                </a:lnTo>
                <a:lnTo>
                  <a:pt x="1271793" y="2172313"/>
                </a:lnTo>
                <a:lnTo>
                  <a:pt x="1104227" y="2227828"/>
                </a:lnTo>
                <a:lnTo>
                  <a:pt x="933150" y="2281306"/>
                </a:lnTo>
                <a:lnTo>
                  <a:pt x="922614" y="2281306"/>
                </a:lnTo>
                <a:lnTo>
                  <a:pt x="914086" y="2281306"/>
                </a:lnTo>
                <a:lnTo>
                  <a:pt x="906058" y="2278250"/>
                </a:lnTo>
                <a:lnTo>
                  <a:pt x="900540" y="2272648"/>
                </a:lnTo>
                <a:lnTo>
                  <a:pt x="895021" y="2267555"/>
                </a:lnTo>
                <a:lnTo>
                  <a:pt x="895021" y="2258897"/>
                </a:lnTo>
                <a:lnTo>
                  <a:pt x="897530" y="2253294"/>
                </a:lnTo>
                <a:lnTo>
                  <a:pt x="906058" y="2247692"/>
                </a:lnTo>
                <a:lnTo>
                  <a:pt x="1079644" y="2152450"/>
                </a:lnTo>
                <a:lnTo>
                  <a:pt x="1252728" y="2063320"/>
                </a:lnTo>
                <a:lnTo>
                  <a:pt x="1412267" y="1979283"/>
                </a:lnTo>
                <a:lnTo>
                  <a:pt x="1572307" y="1898302"/>
                </a:lnTo>
                <a:lnTo>
                  <a:pt x="1894395" y="1741434"/>
                </a:lnTo>
                <a:lnTo>
                  <a:pt x="2219492" y="1590677"/>
                </a:lnTo>
                <a:lnTo>
                  <a:pt x="2547097" y="1442976"/>
                </a:lnTo>
                <a:lnTo>
                  <a:pt x="2478365" y="1468442"/>
                </a:lnTo>
                <a:lnTo>
                  <a:pt x="2469837" y="1470988"/>
                </a:lnTo>
                <a:lnTo>
                  <a:pt x="2458800" y="1470988"/>
                </a:lnTo>
                <a:lnTo>
                  <a:pt x="2450772" y="1468442"/>
                </a:lnTo>
                <a:lnTo>
                  <a:pt x="2442244" y="1462839"/>
                </a:lnTo>
                <a:lnTo>
                  <a:pt x="2439735" y="1456727"/>
                </a:lnTo>
                <a:lnTo>
                  <a:pt x="2439735" y="1448578"/>
                </a:lnTo>
                <a:lnTo>
                  <a:pt x="2442244" y="1442976"/>
                </a:lnTo>
                <a:lnTo>
                  <a:pt x="2447762" y="1437883"/>
                </a:lnTo>
                <a:lnTo>
                  <a:pt x="2453281" y="1434827"/>
                </a:lnTo>
                <a:lnTo>
                  <a:pt x="2662487" y="1353846"/>
                </a:lnTo>
                <a:lnTo>
                  <a:pt x="2871693" y="1275412"/>
                </a:lnTo>
                <a:lnTo>
                  <a:pt x="3293115" y="1119052"/>
                </a:lnTo>
                <a:lnTo>
                  <a:pt x="2877211" y="1269809"/>
                </a:lnTo>
                <a:lnTo>
                  <a:pt x="2464318" y="1423622"/>
                </a:lnTo>
                <a:lnTo>
                  <a:pt x="2051425" y="1576925"/>
                </a:lnTo>
                <a:lnTo>
                  <a:pt x="1641039" y="1736341"/>
                </a:lnTo>
                <a:lnTo>
                  <a:pt x="1630002" y="1738887"/>
                </a:lnTo>
                <a:lnTo>
                  <a:pt x="1618965" y="1738887"/>
                </a:lnTo>
                <a:lnTo>
                  <a:pt x="1607927" y="1733285"/>
                </a:lnTo>
                <a:lnTo>
                  <a:pt x="1599900" y="1727682"/>
                </a:lnTo>
                <a:lnTo>
                  <a:pt x="1596890" y="1722080"/>
                </a:lnTo>
                <a:lnTo>
                  <a:pt x="1593880" y="1713931"/>
                </a:lnTo>
                <a:lnTo>
                  <a:pt x="1599900" y="1705782"/>
                </a:lnTo>
                <a:lnTo>
                  <a:pt x="1605420" y="1699669"/>
                </a:lnTo>
                <a:lnTo>
                  <a:pt x="1613446" y="1694068"/>
                </a:lnTo>
                <a:lnTo>
                  <a:pt x="1960618" y="1540255"/>
                </a:lnTo>
                <a:lnTo>
                  <a:pt x="2155777" y="1456727"/>
                </a:lnTo>
                <a:lnTo>
                  <a:pt x="2351437" y="1376256"/>
                </a:lnTo>
                <a:lnTo>
                  <a:pt x="2222001" y="1421075"/>
                </a:lnTo>
                <a:lnTo>
                  <a:pt x="1809106" y="1563174"/>
                </a:lnTo>
                <a:lnTo>
                  <a:pt x="1395711" y="1707819"/>
                </a:lnTo>
                <a:lnTo>
                  <a:pt x="1387684" y="1710875"/>
                </a:lnTo>
                <a:lnTo>
                  <a:pt x="1376647" y="1710875"/>
                </a:lnTo>
                <a:lnTo>
                  <a:pt x="1368620" y="1707819"/>
                </a:lnTo>
                <a:lnTo>
                  <a:pt x="1360091" y="1702726"/>
                </a:lnTo>
                <a:lnTo>
                  <a:pt x="1357582" y="1697123"/>
                </a:lnTo>
                <a:lnTo>
                  <a:pt x="1357582" y="1691521"/>
                </a:lnTo>
                <a:lnTo>
                  <a:pt x="1357582" y="1685919"/>
                </a:lnTo>
                <a:lnTo>
                  <a:pt x="1362599" y="1680316"/>
                </a:lnTo>
                <a:lnTo>
                  <a:pt x="930641" y="1870290"/>
                </a:lnTo>
                <a:lnTo>
                  <a:pt x="919604" y="1873346"/>
                </a:lnTo>
                <a:lnTo>
                  <a:pt x="908567" y="1873346"/>
                </a:lnTo>
                <a:lnTo>
                  <a:pt x="897530" y="1870290"/>
                </a:lnTo>
                <a:lnTo>
                  <a:pt x="889503" y="1864688"/>
                </a:lnTo>
                <a:lnTo>
                  <a:pt x="883984" y="1856539"/>
                </a:lnTo>
                <a:lnTo>
                  <a:pt x="883984" y="1847880"/>
                </a:lnTo>
                <a:lnTo>
                  <a:pt x="889503" y="1839731"/>
                </a:lnTo>
                <a:lnTo>
                  <a:pt x="895021" y="1833620"/>
                </a:lnTo>
                <a:lnTo>
                  <a:pt x="903048" y="1828526"/>
                </a:lnTo>
                <a:lnTo>
                  <a:pt x="1283332" y="1655360"/>
                </a:lnTo>
                <a:lnTo>
                  <a:pt x="1555751" y="1534652"/>
                </a:lnTo>
                <a:lnTo>
                  <a:pt x="1825663" y="1418019"/>
                </a:lnTo>
                <a:lnTo>
                  <a:pt x="1855764" y="1404268"/>
                </a:lnTo>
                <a:lnTo>
                  <a:pt x="1596890" y="1493398"/>
                </a:lnTo>
                <a:lnTo>
                  <a:pt x="1304905" y="1590677"/>
                </a:lnTo>
                <a:lnTo>
                  <a:pt x="1013421" y="1691521"/>
                </a:lnTo>
                <a:lnTo>
                  <a:pt x="1002384" y="1694068"/>
                </a:lnTo>
                <a:lnTo>
                  <a:pt x="993855" y="1694068"/>
                </a:lnTo>
                <a:lnTo>
                  <a:pt x="985828" y="1688974"/>
                </a:lnTo>
                <a:lnTo>
                  <a:pt x="977801" y="1685919"/>
                </a:lnTo>
                <a:lnTo>
                  <a:pt x="974790" y="1677260"/>
                </a:lnTo>
                <a:lnTo>
                  <a:pt x="974790" y="1669111"/>
                </a:lnTo>
                <a:lnTo>
                  <a:pt x="980309" y="1663509"/>
                </a:lnTo>
                <a:lnTo>
                  <a:pt x="985828" y="1657906"/>
                </a:lnTo>
                <a:lnTo>
                  <a:pt x="991346" y="1655360"/>
                </a:lnTo>
                <a:lnTo>
                  <a:pt x="1302396" y="1499000"/>
                </a:lnTo>
                <a:lnTo>
                  <a:pt x="1525650" y="1395610"/>
                </a:lnTo>
                <a:lnTo>
                  <a:pt x="1748401" y="1292219"/>
                </a:lnTo>
                <a:lnTo>
                  <a:pt x="1599900" y="1342641"/>
                </a:lnTo>
                <a:lnTo>
                  <a:pt x="1588864" y="1345188"/>
                </a:lnTo>
                <a:lnTo>
                  <a:pt x="1577826" y="1345188"/>
                </a:lnTo>
                <a:lnTo>
                  <a:pt x="1569297" y="1342641"/>
                </a:lnTo>
                <a:lnTo>
                  <a:pt x="1561271" y="1337039"/>
                </a:lnTo>
                <a:lnTo>
                  <a:pt x="1558761" y="1328380"/>
                </a:lnTo>
                <a:lnTo>
                  <a:pt x="1558761" y="1322778"/>
                </a:lnTo>
                <a:lnTo>
                  <a:pt x="1561271" y="1314119"/>
                </a:lnTo>
                <a:lnTo>
                  <a:pt x="1569297" y="1309026"/>
                </a:lnTo>
                <a:lnTo>
                  <a:pt x="1575317" y="1303424"/>
                </a:lnTo>
                <a:lnTo>
                  <a:pt x="1891385" y="1172021"/>
                </a:lnTo>
                <a:lnTo>
                  <a:pt x="2340400" y="987140"/>
                </a:lnTo>
                <a:lnTo>
                  <a:pt x="2789415" y="808371"/>
                </a:lnTo>
                <a:lnTo>
                  <a:pt x="2147750" y="1012606"/>
                </a:lnTo>
                <a:lnTo>
                  <a:pt x="1927507" y="1102245"/>
                </a:lnTo>
                <a:lnTo>
                  <a:pt x="1599900" y="1238741"/>
                </a:lnTo>
                <a:lnTo>
                  <a:pt x="1274803" y="1376256"/>
                </a:lnTo>
                <a:lnTo>
                  <a:pt x="1263766" y="1378802"/>
                </a:lnTo>
                <a:lnTo>
                  <a:pt x="1255237" y="1378802"/>
                </a:lnTo>
                <a:lnTo>
                  <a:pt x="1244701" y="1376256"/>
                </a:lnTo>
                <a:lnTo>
                  <a:pt x="1239183" y="1370653"/>
                </a:lnTo>
                <a:lnTo>
                  <a:pt x="1233664" y="1367597"/>
                </a:lnTo>
                <a:lnTo>
                  <a:pt x="1079644" y="1437883"/>
                </a:lnTo>
                <a:lnTo>
                  <a:pt x="850872" y="1543311"/>
                </a:lnTo>
                <a:lnTo>
                  <a:pt x="839835" y="1548913"/>
                </a:lnTo>
                <a:lnTo>
                  <a:pt x="828798" y="1548913"/>
                </a:lnTo>
                <a:lnTo>
                  <a:pt x="820771" y="1546367"/>
                </a:lnTo>
                <a:lnTo>
                  <a:pt x="812242" y="1540255"/>
                </a:lnTo>
                <a:lnTo>
                  <a:pt x="806723" y="1532106"/>
                </a:lnTo>
                <a:lnTo>
                  <a:pt x="806723" y="1520901"/>
                </a:lnTo>
                <a:lnTo>
                  <a:pt x="809232" y="1512752"/>
                </a:lnTo>
                <a:lnTo>
                  <a:pt x="817760" y="1504603"/>
                </a:lnTo>
                <a:lnTo>
                  <a:pt x="823279" y="1502056"/>
                </a:lnTo>
                <a:lnTo>
                  <a:pt x="1197542" y="1314119"/>
                </a:lnTo>
                <a:lnTo>
                  <a:pt x="1192525" y="1312082"/>
                </a:lnTo>
                <a:lnTo>
                  <a:pt x="1187007" y="1309026"/>
                </a:lnTo>
                <a:lnTo>
                  <a:pt x="1183996" y="1300368"/>
                </a:lnTo>
                <a:lnTo>
                  <a:pt x="1183996" y="1292219"/>
                </a:lnTo>
                <a:lnTo>
                  <a:pt x="1187007" y="1286616"/>
                </a:lnTo>
                <a:lnTo>
                  <a:pt x="1195034" y="1278467"/>
                </a:lnTo>
                <a:lnTo>
                  <a:pt x="1203563" y="1275412"/>
                </a:lnTo>
                <a:lnTo>
                  <a:pt x="1349054" y="1213785"/>
                </a:lnTo>
                <a:lnTo>
                  <a:pt x="1495046" y="1155214"/>
                </a:lnTo>
                <a:lnTo>
                  <a:pt x="1740374" y="1057425"/>
                </a:lnTo>
                <a:lnTo>
                  <a:pt x="2180862" y="853190"/>
                </a:lnTo>
                <a:lnTo>
                  <a:pt x="2621348" y="652011"/>
                </a:lnTo>
                <a:lnTo>
                  <a:pt x="1646558" y="1015662"/>
                </a:lnTo>
                <a:lnTo>
                  <a:pt x="1156403" y="1194431"/>
                </a:lnTo>
                <a:lnTo>
                  <a:pt x="911577" y="1281014"/>
                </a:lnTo>
                <a:lnTo>
                  <a:pt x="666249" y="1367597"/>
                </a:lnTo>
                <a:lnTo>
                  <a:pt x="655212" y="1370653"/>
                </a:lnTo>
                <a:lnTo>
                  <a:pt x="644175" y="1370653"/>
                </a:lnTo>
                <a:lnTo>
                  <a:pt x="636148" y="1364542"/>
                </a:lnTo>
                <a:lnTo>
                  <a:pt x="627619" y="1359448"/>
                </a:lnTo>
                <a:lnTo>
                  <a:pt x="625110" y="1350790"/>
                </a:lnTo>
                <a:lnTo>
                  <a:pt x="625110" y="1342641"/>
                </a:lnTo>
                <a:lnTo>
                  <a:pt x="630629" y="1333983"/>
                </a:lnTo>
                <a:lnTo>
                  <a:pt x="639158" y="1328380"/>
                </a:lnTo>
                <a:lnTo>
                  <a:pt x="644175" y="1322778"/>
                </a:lnTo>
                <a:lnTo>
                  <a:pt x="974790" y="1172021"/>
                </a:lnTo>
                <a:lnTo>
                  <a:pt x="1203563" y="1071177"/>
                </a:lnTo>
                <a:lnTo>
                  <a:pt x="1360091" y="1001401"/>
                </a:lnTo>
                <a:lnTo>
                  <a:pt x="1360091" y="995798"/>
                </a:lnTo>
                <a:lnTo>
                  <a:pt x="1365609" y="987140"/>
                </a:lnTo>
                <a:lnTo>
                  <a:pt x="1371128" y="982047"/>
                </a:lnTo>
                <a:lnTo>
                  <a:pt x="1376647" y="978991"/>
                </a:lnTo>
                <a:lnTo>
                  <a:pt x="1503073" y="911762"/>
                </a:lnTo>
                <a:lnTo>
                  <a:pt x="1630002" y="847588"/>
                </a:lnTo>
                <a:lnTo>
                  <a:pt x="1886368" y="721787"/>
                </a:lnTo>
                <a:lnTo>
                  <a:pt x="2147750" y="601589"/>
                </a:lnTo>
                <a:lnTo>
                  <a:pt x="2409633" y="486994"/>
                </a:lnTo>
                <a:lnTo>
                  <a:pt x="2673524" y="374945"/>
                </a:lnTo>
                <a:lnTo>
                  <a:pt x="2940927" y="269007"/>
                </a:lnTo>
                <a:lnTo>
                  <a:pt x="3207827" y="165617"/>
                </a:lnTo>
                <a:lnTo>
                  <a:pt x="3477738" y="67828"/>
                </a:lnTo>
                <a:lnTo>
                  <a:pt x="3034241" y="204834"/>
                </a:lnTo>
                <a:lnTo>
                  <a:pt x="2591246" y="347442"/>
                </a:lnTo>
                <a:lnTo>
                  <a:pt x="2150259" y="495652"/>
                </a:lnTo>
                <a:lnTo>
                  <a:pt x="1709771" y="646409"/>
                </a:lnTo>
                <a:lnTo>
                  <a:pt x="1522639" y="730446"/>
                </a:lnTo>
                <a:lnTo>
                  <a:pt x="1280322" y="839439"/>
                </a:lnTo>
                <a:lnTo>
                  <a:pt x="1269284" y="841986"/>
                </a:lnTo>
                <a:lnTo>
                  <a:pt x="1258247" y="841986"/>
                </a:lnTo>
                <a:lnTo>
                  <a:pt x="1250220" y="839439"/>
                </a:lnTo>
                <a:lnTo>
                  <a:pt x="1241691" y="830781"/>
                </a:lnTo>
                <a:lnTo>
                  <a:pt x="1239183" y="822632"/>
                </a:lnTo>
                <a:lnTo>
                  <a:pt x="1239183" y="813973"/>
                </a:lnTo>
                <a:lnTo>
                  <a:pt x="925123" y="926022"/>
                </a:lnTo>
                <a:lnTo>
                  <a:pt x="564406" y="1059972"/>
                </a:lnTo>
                <a:lnTo>
                  <a:pt x="203688" y="1194431"/>
                </a:lnTo>
                <a:lnTo>
                  <a:pt x="195159" y="1196977"/>
                </a:lnTo>
                <a:lnTo>
                  <a:pt x="184624" y="1194431"/>
                </a:lnTo>
                <a:lnTo>
                  <a:pt x="179105" y="1191375"/>
                </a:lnTo>
                <a:lnTo>
                  <a:pt x="173586" y="1186282"/>
                </a:lnTo>
                <a:lnTo>
                  <a:pt x="170576" y="1177623"/>
                </a:lnTo>
                <a:lnTo>
                  <a:pt x="38631" y="1233648"/>
                </a:lnTo>
                <a:lnTo>
                  <a:pt x="27594" y="1236194"/>
                </a:lnTo>
                <a:lnTo>
                  <a:pt x="16556" y="1236194"/>
                </a:lnTo>
                <a:lnTo>
                  <a:pt x="8027" y="1233648"/>
                </a:lnTo>
                <a:lnTo>
                  <a:pt x="3011" y="1228045"/>
                </a:lnTo>
                <a:lnTo>
                  <a:pt x="0" y="1216840"/>
                </a:lnTo>
                <a:lnTo>
                  <a:pt x="0" y="1208182"/>
                </a:lnTo>
                <a:lnTo>
                  <a:pt x="5519" y="1200033"/>
                </a:lnTo>
                <a:lnTo>
                  <a:pt x="13546" y="1191375"/>
                </a:lnTo>
                <a:lnTo>
                  <a:pt x="19566" y="1188319"/>
                </a:lnTo>
                <a:lnTo>
                  <a:pt x="344162" y="1023811"/>
                </a:lnTo>
                <a:lnTo>
                  <a:pt x="614073" y="889861"/>
                </a:lnTo>
                <a:lnTo>
                  <a:pt x="883984" y="758458"/>
                </a:lnTo>
                <a:lnTo>
                  <a:pt x="1156403" y="629602"/>
                </a:lnTo>
                <a:lnTo>
                  <a:pt x="1428823" y="500745"/>
                </a:lnTo>
                <a:lnTo>
                  <a:pt x="1431833" y="495652"/>
                </a:lnTo>
                <a:lnTo>
                  <a:pt x="1437352" y="490050"/>
                </a:lnTo>
                <a:lnTo>
                  <a:pt x="1439271" y="487712"/>
                </a:lnTo>
                <a:lnTo>
                  <a:pt x="1607927" y="411615"/>
                </a:lnTo>
                <a:lnTo>
                  <a:pt x="1439860" y="486994"/>
                </a:lnTo>
                <a:lnTo>
                  <a:pt x="1439271" y="487712"/>
                </a:lnTo>
                <a:lnTo>
                  <a:pt x="1192525" y="599043"/>
                </a:lnTo>
                <a:lnTo>
                  <a:pt x="782140" y="794619"/>
                </a:lnTo>
                <a:lnTo>
                  <a:pt x="771103" y="797166"/>
                </a:lnTo>
                <a:lnTo>
                  <a:pt x="760066" y="797166"/>
                </a:lnTo>
                <a:lnTo>
                  <a:pt x="751537" y="794619"/>
                </a:lnTo>
                <a:lnTo>
                  <a:pt x="743510" y="785961"/>
                </a:lnTo>
                <a:lnTo>
                  <a:pt x="740500" y="777812"/>
                </a:lnTo>
                <a:lnTo>
                  <a:pt x="740500" y="769154"/>
                </a:lnTo>
                <a:lnTo>
                  <a:pt x="746520" y="758458"/>
                </a:lnTo>
                <a:lnTo>
                  <a:pt x="754547" y="752346"/>
                </a:lnTo>
                <a:lnTo>
                  <a:pt x="760066" y="747253"/>
                </a:lnTo>
                <a:lnTo>
                  <a:pt x="1126302" y="565428"/>
                </a:lnTo>
                <a:lnTo>
                  <a:pt x="1472972" y="400410"/>
                </a:lnTo>
                <a:lnTo>
                  <a:pt x="1820144" y="240995"/>
                </a:lnTo>
                <a:lnTo>
                  <a:pt x="1828171" y="235393"/>
                </a:lnTo>
                <a:lnTo>
                  <a:pt x="1219617" y="445230"/>
                </a:lnTo>
                <a:lnTo>
                  <a:pt x="1211590" y="447777"/>
                </a:lnTo>
                <a:lnTo>
                  <a:pt x="1200552" y="447777"/>
                </a:lnTo>
                <a:lnTo>
                  <a:pt x="1192525" y="442174"/>
                </a:lnTo>
                <a:lnTo>
                  <a:pt x="1187007" y="436572"/>
                </a:lnTo>
                <a:lnTo>
                  <a:pt x="1183996" y="428423"/>
                </a:lnTo>
                <a:lnTo>
                  <a:pt x="1183996" y="420274"/>
                </a:lnTo>
                <a:lnTo>
                  <a:pt x="1189515" y="411615"/>
                </a:lnTo>
                <a:lnTo>
                  <a:pt x="1197542" y="403466"/>
                </a:lnTo>
                <a:lnTo>
                  <a:pt x="1203563" y="400410"/>
                </a:lnTo>
                <a:lnTo>
                  <a:pt x="1492539" y="269007"/>
                </a:lnTo>
                <a:lnTo>
                  <a:pt x="1784022" y="140151"/>
                </a:lnTo>
                <a:lnTo>
                  <a:pt x="2079018" y="17406"/>
                </a:lnTo>
                <a:close/>
                <a:moveTo>
                  <a:pt x="1601320" y="0"/>
                </a:moveTo>
                <a:lnTo>
                  <a:pt x="1892858" y="0"/>
                </a:lnTo>
                <a:lnTo>
                  <a:pt x="1742883" y="59679"/>
                </a:lnTo>
                <a:lnTo>
                  <a:pt x="1580334" y="126400"/>
                </a:lnTo>
                <a:lnTo>
                  <a:pt x="1420796" y="196175"/>
                </a:lnTo>
                <a:lnTo>
                  <a:pt x="1258247" y="271554"/>
                </a:lnTo>
                <a:lnTo>
                  <a:pt x="1095698" y="347442"/>
                </a:lnTo>
                <a:lnTo>
                  <a:pt x="933150" y="425367"/>
                </a:lnTo>
                <a:lnTo>
                  <a:pt x="608555" y="587838"/>
                </a:lnTo>
                <a:lnTo>
                  <a:pt x="286468" y="749800"/>
                </a:lnTo>
                <a:lnTo>
                  <a:pt x="277939" y="752346"/>
                </a:lnTo>
                <a:lnTo>
                  <a:pt x="267403" y="752346"/>
                </a:lnTo>
                <a:lnTo>
                  <a:pt x="261382" y="749800"/>
                </a:lnTo>
                <a:lnTo>
                  <a:pt x="255864" y="744197"/>
                </a:lnTo>
                <a:lnTo>
                  <a:pt x="253356" y="732992"/>
                </a:lnTo>
                <a:lnTo>
                  <a:pt x="253356" y="724843"/>
                </a:lnTo>
                <a:lnTo>
                  <a:pt x="258875" y="716185"/>
                </a:lnTo>
                <a:lnTo>
                  <a:pt x="264393" y="708036"/>
                </a:lnTo>
                <a:lnTo>
                  <a:pt x="269912" y="704980"/>
                </a:lnTo>
                <a:lnTo>
                  <a:pt x="545341" y="562372"/>
                </a:lnTo>
                <a:lnTo>
                  <a:pt x="242319" y="696831"/>
                </a:lnTo>
                <a:lnTo>
                  <a:pt x="231281" y="699378"/>
                </a:lnTo>
                <a:lnTo>
                  <a:pt x="223254" y="699378"/>
                </a:lnTo>
                <a:lnTo>
                  <a:pt x="214726" y="693775"/>
                </a:lnTo>
                <a:lnTo>
                  <a:pt x="209207" y="688173"/>
                </a:lnTo>
                <a:lnTo>
                  <a:pt x="206698" y="680024"/>
                </a:lnTo>
                <a:lnTo>
                  <a:pt x="206698" y="668819"/>
                </a:lnTo>
                <a:lnTo>
                  <a:pt x="211715" y="660161"/>
                </a:lnTo>
                <a:lnTo>
                  <a:pt x="220244" y="652011"/>
                </a:lnTo>
                <a:lnTo>
                  <a:pt x="225763" y="649465"/>
                </a:lnTo>
                <a:lnTo>
                  <a:pt x="528785" y="498199"/>
                </a:lnTo>
                <a:lnTo>
                  <a:pt x="746520" y="394808"/>
                </a:lnTo>
                <a:lnTo>
                  <a:pt x="963753" y="291417"/>
                </a:lnTo>
                <a:lnTo>
                  <a:pt x="1183996" y="190573"/>
                </a:lnTo>
                <a:lnTo>
                  <a:pt x="1404240" y="90238"/>
                </a:lnTo>
                <a:close/>
                <a:moveTo>
                  <a:pt x="1179387" y="0"/>
                </a:moveTo>
                <a:lnTo>
                  <a:pt x="1299017" y="0"/>
                </a:lnTo>
                <a:lnTo>
                  <a:pt x="980309" y="145753"/>
                </a:lnTo>
                <a:lnTo>
                  <a:pt x="1351678" y="0"/>
                </a:lnTo>
                <a:lnTo>
                  <a:pt x="1491879" y="0"/>
                </a:lnTo>
                <a:lnTo>
                  <a:pt x="1263766" y="87182"/>
                </a:lnTo>
                <a:lnTo>
                  <a:pt x="1007902" y="184971"/>
                </a:lnTo>
                <a:lnTo>
                  <a:pt x="751537" y="288361"/>
                </a:lnTo>
                <a:lnTo>
                  <a:pt x="498684" y="389206"/>
                </a:lnTo>
                <a:lnTo>
                  <a:pt x="244827" y="495652"/>
                </a:lnTo>
                <a:lnTo>
                  <a:pt x="234292" y="495652"/>
                </a:lnTo>
                <a:lnTo>
                  <a:pt x="225763" y="495652"/>
                </a:lnTo>
                <a:lnTo>
                  <a:pt x="217736" y="492596"/>
                </a:lnTo>
                <a:lnTo>
                  <a:pt x="214726" y="483938"/>
                </a:lnTo>
                <a:lnTo>
                  <a:pt x="211715" y="475789"/>
                </a:lnTo>
                <a:lnTo>
                  <a:pt x="211715" y="467131"/>
                </a:lnTo>
                <a:lnTo>
                  <a:pt x="217736" y="458982"/>
                </a:lnTo>
                <a:lnTo>
                  <a:pt x="225763" y="450833"/>
                </a:lnTo>
                <a:lnTo>
                  <a:pt x="231281" y="447777"/>
                </a:lnTo>
                <a:lnTo>
                  <a:pt x="534304" y="299566"/>
                </a:lnTo>
                <a:lnTo>
                  <a:pt x="823279" y="162561"/>
                </a:lnTo>
                <a:lnTo>
                  <a:pt x="1115264" y="28611"/>
                </a:lnTo>
                <a:close/>
                <a:moveTo>
                  <a:pt x="902307" y="0"/>
                </a:moveTo>
                <a:lnTo>
                  <a:pt x="1108584" y="0"/>
                </a:lnTo>
                <a:lnTo>
                  <a:pt x="900540" y="98387"/>
                </a:lnTo>
                <a:lnTo>
                  <a:pt x="674778" y="207380"/>
                </a:lnTo>
                <a:lnTo>
                  <a:pt x="449016" y="319429"/>
                </a:lnTo>
                <a:lnTo>
                  <a:pt x="437979" y="321976"/>
                </a:lnTo>
                <a:lnTo>
                  <a:pt x="429450" y="321976"/>
                </a:lnTo>
                <a:lnTo>
                  <a:pt x="421423" y="316374"/>
                </a:lnTo>
                <a:lnTo>
                  <a:pt x="415905" y="310771"/>
                </a:lnTo>
                <a:lnTo>
                  <a:pt x="415905" y="302622"/>
                </a:lnTo>
                <a:lnTo>
                  <a:pt x="415905" y="291417"/>
                </a:lnTo>
                <a:lnTo>
                  <a:pt x="421423" y="282759"/>
                </a:lnTo>
                <a:lnTo>
                  <a:pt x="429450" y="274610"/>
                </a:lnTo>
                <a:lnTo>
                  <a:pt x="432460" y="271554"/>
                </a:lnTo>
                <a:lnTo>
                  <a:pt x="606046" y="176822"/>
                </a:lnTo>
                <a:lnTo>
                  <a:pt x="614073" y="171219"/>
                </a:lnTo>
                <a:lnTo>
                  <a:pt x="614073" y="168673"/>
                </a:lnTo>
                <a:lnTo>
                  <a:pt x="611063" y="160014"/>
                </a:lnTo>
                <a:lnTo>
                  <a:pt x="611063" y="151865"/>
                </a:lnTo>
                <a:lnTo>
                  <a:pt x="616582" y="143207"/>
                </a:lnTo>
                <a:lnTo>
                  <a:pt x="625110" y="135058"/>
                </a:lnTo>
                <a:lnTo>
                  <a:pt x="630629" y="132002"/>
                </a:lnTo>
                <a:close/>
              </a:path>
            </a:pathLst>
          </a:custGeom>
          <a:solidFill>
            <a:schemeClr val="bg1">
              <a:lumMod val="95000"/>
              <a:alpha val="50000"/>
            </a:schemeClr>
          </a:solidFill>
          <a:ln>
            <a:noFill/>
          </a:ln>
          <a:effectLst/>
        </p:spPr>
        <p:txBody>
          <a:bodyPr wrap="square" anchor="ctr">
            <a:noAutofit/>
          </a:bodyPr>
          <a:lstStyle/>
          <a:p>
            <a:r>
              <a:rPr lang="en-US" dirty="0"/>
              <a:t> </a:t>
            </a:r>
          </a:p>
        </p:txBody>
      </p:sp>
      <p:sp>
        <p:nvSpPr>
          <p:cNvPr id="101" name="Picture Placeholder 100">
            <a:extLst>
              <a:ext uri="{FF2B5EF4-FFF2-40B4-BE49-F238E27FC236}">
                <a16:creationId xmlns:a16="http://schemas.microsoft.com/office/drawing/2014/main" xmlns="" id="{B2366A43-0C10-B84F-94DB-9D9A25AFE58E}"/>
              </a:ext>
            </a:extLst>
          </p:cNvPr>
          <p:cNvSpPr>
            <a:spLocks noGrp="1"/>
          </p:cNvSpPr>
          <p:nvPr>
            <p:ph type="pic" sz="quarter" idx="13" hasCustomPrompt="1"/>
          </p:nvPr>
        </p:nvSpPr>
        <p:spPr>
          <a:xfrm>
            <a:off x="7971891" y="914400"/>
            <a:ext cx="3517256" cy="4572001"/>
          </a:xfrm>
          <a:custGeom>
            <a:avLst/>
            <a:gdLst>
              <a:gd name="connsiteX0" fmla="*/ 325698 w 3517256"/>
              <a:gd name="connsiteY0" fmla="*/ 0 h 4572001"/>
              <a:gd name="connsiteX1" fmla="*/ 3191558 w 3517256"/>
              <a:gd name="connsiteY1" fmla="*/ 0 h 4572001"/>
              <a:gd name="connsiteX2" fmla="*/ 3517256 w 3517256"/>
              <a:gd name="connsiteY2" fmla="*/ 325698 h 4572001"/>
              <a:gd name="connsiteX3" fmla="*/ 3517256 w 3517256"/>
              <a:gd name="connsiteY3" fmla="*/ 4246303 h 4572001"/>
              <a:gd name="connsiteX4" fmla="*/ 3191558 w 3517256"/>
              <a:gd name="connsiteY4" fmla="*/ 4572001 h 4572001"/>
              <a:gd name="connsiteX5" fmla="*/ 325698 w 3517256"/>
              <a:gd name="connsiteY5" fmla="*/ 4572001 h 4572001"/>
              <a:gd name="connsiteX6" fmla="*/ 0 w 3517256"/>
              <a:gd name="connsiteY6" fmla="*/ 4246303 h 4572001"/>
              <a:gd name="connsiteX7" fmla="*/ 0 w 3517256"/>
              <a:gd name="connsiteY7" fmla="*/ 325698 h 4572001"/>
              <a:gd name="connsiteX8" fmla="*/ 325698 w 3517256"/>
              <a:gd name="connsiteY8" fmla="*/ 0 h 4572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17256" h="4572001">
                <a:moveTo>
                  <a:pt x="325698" y="0"/>
                </a:moveTo>
                <a:lnTo>
                  <a:pt x="3191558" y="0"/>
                </a:lnTo>
                <a:cubicBezTo>
                  <a:pt x="3371436" y="0"/>
                  <a:pt x="3517256" y="145820"/>
                  <a:pt x="3517256" y="325698"/>
                </a:cubicBezTo>
                <a:lnTo>
                  <a:pt x="3517256" y="4246303"/>
                </a:lnTo>
                <a:cubicBezTo>
                  <a:pt x="3517256" y="4426181"/>
                  <a:pt x="3371436" y="4572001"/>
                  <a:pt x="3191558" y="4572001"/>
                </a:cubicBezTo>
                <a:lnTo>
                  <a:pt x="325698" y="4572001"/>
                </a:lnTo>
                <a:cubicBezTo>
                  <a:pt x="145820" y="4572001"/>
                  <a:pt x="0" y="4426181"/>
                  <a:pt x="0" y="4246303"/>
                </a:cubicBezTo>
                <a:lnTo>
                  <a:pt x="0" y="325698"/>
                </a:lnTo>
                <a:cubicBezTo>
                  <a:pt x="0" y="145820"/>
                  <a:pt x="145820" y="0"/>
                  <a:pt x="325698" y="0"/>
                </a:cubicBezTo>
                <a:close/>
              </a:path>
            </a:pathLst>
          </a:custGeom>
          <a:solidFill>
            <a:schemeClr val="accent5"/>
          </a:solidFill>
          <a:effectLst>
            <a:outerShdw blurRad="381000" dir="5400000" algn="t" rotWithShape="0">
              <a:prstClr val="black">
                <a:alpha val="15000"/>
              </a:prstClr>
            </a:outerShdw>
          </a:effectLst>
        </p:spPr>
        <p:txBody>
          <a:bodyPr wrap="square" anchor="ctr" anchorCtr="0">
            <a:noAutofit/>
          </a:bodyPr>
          <a:lstStyle>
            <a:lvl1pPr marL="0" indent="0" algn="ctr">
              <a:buNone/>
              <a:defRPr>
                <a:solidFill>
                  <a:schemeClr val="bg1"/>
                </a:solidFill>
              </a:defRPr>
            </a:lvl1pPr>
          </a:lstStyle>
          <a:p>
            <a:r>
              <a:rPr lang="en-US" dirty="0"/>
              <a:t> </a:t>
            </a:r>
          </a:p>
        </p:txBody>
      </p:sp>
      <p:sp>
        <p:nvSpPr>
          <p:cNvPr id="2" name="Title 1">
            <a:extLst>
              <a:ext uri="{FF2B5EF4-FFF2-40B4-BE49-F238E27FC236}">
                <a16:creationId xmlns:a16="http://schemas.microsoft.com/office/drawing/2014/main" xmlns="" id="{12C18C64-D2FC-684B-A311-BEA008B1EA44}"/>
              </a:ext>
            </a:extLst>
          </p:cNvPr>
          <p:cNvSpPr>
            <a:spLocks noGrp="1"/>
          </p:cNvSpPr>
          <p:nvPr>
            <p:ph type="title" hasCustomPrompt="1"/>
          </p:nvPr>
        </p:nvSpPr>
        <p:spPr>
          <a:xfrm>
            <a:off x="702855" y="1371600"/>
            <a:ext cx="6800066" cy="498598"/>
          </a:xfrm>
        </p:spPr>
        <p:txBody>
          <a:bodyPr anchor="t" anchorCtr="0"/>
          <a:lstStyle/>
          <a:p>
            <a:r>
              <a:rPr lang="en-US" dirty="0"/>
              <a:t>Title</a:t>
            </a:r>
          </a:p>
        </p:txBody>
      </p:sp>
      <p:sp>
        <p:nvSpPr>
          <p:cNvPr id="3" name="Content Placeholder 2">
            <a:extLst>
              <a:ext uri="{FF2B5EF4-FFF2-40B4-BE49-F238E27FC236}">
                <a16:creationId xmlns:a16="http://schemas.microsoft.com/office/drawing/2014/main" xmlns="" id="{9AD88967-CB80-B84C-89C9-9756811F3549}"/>
              </a:ext>
            </a:extLst>
          </p:cNvPr>
          <p:cNvSpPr>
            <a:spLocks noGrp="1"/>
          </p:cNvSpPr>
          <p:nvPr>
            <p:ph idx="1"/>
          </p:nvPr>
        </p:nvSpPr>
        <p:spPr>
          <a:xfrm>
            <a:off x="702855" y="2286000"/>
            <a:ext cx="6800066" cy="1442959"/>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7" name="Group 6">
            <a:extLst>
              <a:ext uri="{FF2B5EF4-FFF2-40B4-BE49-F238E27FC236}">
                <a16:creationId xmlns:a16="http://schemas.microsoft.com/office/drawing/2014/main" xmlns="" id="{3FFAF810-87CF-FD47-BE63-1E5A37AFDE67}"/>
              </a:ext>
            </a:extLst>
          </p:cNvPr>
          <p:cNvGrpSpPr/>
          <p:nvPr userDrawn="1"/>
        </p:nvGrpSpPr>
        <p:grpSpPr>
          <a:xfrm>
            <a:off x="-360600" y="-360002"/>
            <a:ext cx="12913200" cy="7578002"/>
            <a:chOff x="-360600" y="-360002"/>
            <a:chExt cx="12913200" cy="7578002"/>
          </a:xfrm>
        </p:grpSpPr>
        <p:sp>
          <p:nvSpPr>
            <p:cNvPr id="8" name="Rectangle 7">
              <a:extLst>
                <a:ext uri="{FF2B5EF4-FFF2-40B4-BE49-F238E27FC236}">
                  <a16:creationId xmlns:a16="http://schemas.microsoft.com/office/drawing/2014/main" xmlns="" id="{CBF9DE94-9ACD-5D44-AF1E-3F2CC11AD8D5}"/>
                </a:ext>
              </a:extLst>
            </p:cNvPr>
            <p:cNvSpPr/>
            <p:nvPr/>
          </p:nvSpPr>
          <p:spPr>
            <a:xfrm>
              <a:off x="12372600" y="7038000"/>
              <a:ext cx="180000" cy="180000"/>
            </a:xfrm>
            <a:prstGeom prst="rect">
              <a:avLst/>
            </a:prstGeom>
            <a:noFill/>
            <a:ln w="3175" cmpd="sng">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0" i="0" dirty="0">
                <a:solidFill>
                  <a:schemeClr val="tx1"/>
                </a:solidFill>
                <a:latin typeface="Museo Sans 500" panose="02000000000000000000" pitchFamily="2" charset="77"/>
              </a:endParaRPr>
            </a:p>
          </p:txBody>
        </p:sp>
        <p:grpSp>
          <p:nvGrpSpPr>
            <p:cNvPr id="9" name="Group 8">
              <a:extLst>
                <a:ext uri="{FF2B5EF4-FFF2-40B4-BE49-F238E27FC236}">
                  <a16:creationId xmlns:a16="http://schemas.microsoft.com/office/drawing/2014/main" xmlns="" id="{95F42F58-AC33-2D42-95B2-5404021DD6E2}"/>
                </a:ext>
              </a:extLst>
            </p:cNvPr>
            <p:cNvGrpSpPr/>
            <p:nvPr userDrawn="1"/>
          </p:nvGrpSpPr>
          <p:grpSpPr>
            <a:xfrm>
              <a:off x="-360600" y="0"/>
              <a:ext cx="180000" cy="6858000"/>
              <a:chOff x="-360600" y="0"/>
              <a:chExt cx="180000" cy="6858000"/>
            </a:xfrm>
          </p:grpSpPr>
          <p:cxnSp>
            <p:nvCxnSpPr>
              <p:cNvPr id="64" name="Straight Connector 63">
                <a:extLst>
                  <a:ext uri="{FF2B5EF4-FFF2-40B4-BE49-F238E27FC236}">
                    <a16:creationId xmlns:a16="http://schemas.microsoft.com/office/drawing/2014/main" xmlns="" id="{3CEBB7D2-EEFD-4240-AF98-1ADDC3671697}"/>
                  </a:ext>
                </a:extLst>
              </p:cNvPr>
              <p:cNvCxnSpPr/>
              <p:nvPr/>
            </p:nvCxnSpPr>
            <p:spPr>
              <a:xfrm>
                <a:off x="-360600" y="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5" name="Straight Connector 64">
                <a:extLst>
                  <a:ext uri="{FF2B5EF4-FFF2-40B4-BE49-F238E27FC236}">
                    <a16:creationId xmlns:a16="http://schemas.microsoft.com/office/drawing/2014/main" xmlns="" id="{B4BD327D-B4E5-A149-B4E0-248A8661DCA8}"/>
                  </a:ext>
                </a:extLst>
              </p:cNvPr>
              <p:cNvCxnSpPr/>
              <p:nvPr/>
            </p:nvCxnSpPr>
            <p:spPr>
              <a:xfrm>
                <a:off x="-360600" y="4572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6" name="Straight Connector 65">
                <a:extLst>
                  <a:ext uri="{FF2B5EF4-FFF2-40B4-BE49-F238E27FC236}">
                    <a16:creationId xmlns:a16="http://schemas.microsoft.com/office/drawing/2014/main" xmlns="" id="{4DFAE9FF-829A-734E-B57D-C16DE318DE90}"/>
                  </a:ext>
                </a:extLst>
              </p:cNvPr>
              <p:cNvCxnSpPr/>
              <p:nvPr/>
            </p:nvCxnSpPr>
            <p:spPr>
              <a:xfrm>
                <a:off x="-360600" y="9144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7" name="Straight Connector 66">
                <a:extLst>
                  <a:ext uri="{FF2B5EF4-FFF2-40B4-BE49-F238E27FC236}">
                    <a16:creationId xmlns:a16="http://schemas.microsoft.com/office/drawing/2014/main" xmlns="" id="{C0F475EB-8CBC-7744-B8D8-19D7F8DEAD87}"/>
                  </a:ext>
                </a:extLst>
              </p:cNvPr>
              <p:cNvCxnSpPr/>
              <p:nvPr/>
            </p:nvCxnSpPr>
            <p:spPr>
              <a:xfrm>
                <a:off x="-360600" y="13716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8" name="Straight Connector 67">
                <a:extLst>
                  <a:ext uri="{FF2B5EF4-FFF2-40B4-BE49-F238E27FC236}">
                    <a16:creationId xmlns:a16="http://schemas.microsoft.com/office/drawing/2014/main" xmlns="" id="{5449EAF1-2185-4F40-8605-FB735CE9181E}"/>
                  </a:ext>
                </a:extLst>
              </p:cNvPr>
              <p:cNvCxnSpPr/>
              <p:nvPr/>
            </p:nvCxnSpPr>
            <p:spPr>
              <a:xfrm>
                <a:off x="-360600" y="18288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9" name="Straight Connector 68">
                <a:extLst>
                  <a:ext uri="{FF2B5EF4-FFF2-40B4-BE49-F238E27FC236}">
                    <a16:creationId xmlns:a16="http://schemas.microsoft.com/office/drawing/2014/main" xmlns="" id="{AD07F7D6-FB5D-604C-9968-06BE839599FA}"/>
                  </a:ext>
                </a:extLst>
              </p:cNvPr>
              <p:cNvCxnSpPr/>
              <p:nvPr/>
            </p:nvCxnSpPr>
            <p:spPr>
              <a:xfrm>
                <a:off x="-360600" y="22860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0" name="Straight Connector 69">
                <a:extLst>
                  <a:ext uri="{FF2B5EF4-FFF2-40B4-BE49-F238E27FC236}">
                    <a16:creationId xmlns:a16="http://schemas.microsoft.com/office/drawing/2014/main" xmlns="" id="{8861745F-36BF-B248-9565-730FABFDF41D}"/>
                  </a:ext>
                </a:extLst>
              </p:cNvPr>
              <p:cNvCxnSpPr/>
              <p:nvPr/>
            </p:nvCxnSpPr>
            <p:spPr>
              <a:xfrm>
                <a:off x="-360600" y="27432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1" name="Straight Connector 70">
                <a:extLst>
                  <a:ext uri="{FF2B5EF4-FFF2-40B4-BE49-F238E27FC236}">
                    <a16:creationId xmlns:a16="http://schemas.microsoft.com/office/drawing/2014/main" xmlns="" id="{D345A6E6-6E3B-C64A-AC68-68C179D6A94A}"/>
                  </a:ext>
                </a:extLst>
              </p:cNvPr>
              <p:cNvCxnSpPr/>
              <p:nvPr/>
            </p:nvCxnSpPr>
            <p:spPr>
              <a:xfrm>
                <a:off x="-360600" y="32004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2" name="Straight Connector 71">
                <a:extLst>
                  <a:ext uri="{FF2B5EF4-FFF2-40B4-BE49-F238E27FC236}">
                    <a16:creationId xmlns:a16="http://schemas.microsoft.com/office/drawing/2014/main" xmlns="" id="{6648158B-4F78-1B4E-B166-8C5C9FA8414E}"/>
                  </a:ext>
                </a:extLst>
              </p:cNvPr>
              <p:cNvCxnSpPr/>
              <p:nvPr/>
            </p:nvCxnSpPr>
            <p:spPr>
              <a:xfrm>
                <a:off x="-360600" y="36576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3" name="Straight Connector 72">
                <a:extLst>
                  <a:ext uri="{FF2B5EF4-FFF2-40B4-BE49-F238E27FC236}">
                    <a16:creationId xmlns:a16="http://schemas.microsoft.com/office/drawing/2014/main" xmlns="" id="{BCF74B5D-D6C5-F64D-948B-7B3DA3FAFD4B}"/>
                  </a:ext>
                </a:extLst>
              </p:cNvPr>
              <p:cNvCxnSpPr/>
              <p:nvPr/>
            </p:nvCxnSpPr>
            <p:spPr>
              <a:xfrm>
                <a:off x="-360600" y="41148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4" name="Straight Connector 73">
                <a:extLst>
                  <a:ext uri="{FF2B5EF4-FFF2-40B4-BE49-F238E27FC236}">
                    <a16:creationId xmlns:a16="http://schemas.microsoft.com/office/drawing/2014/main" xmlns="" id="{19E69D0C-6E06-B44C-AD75-94B880B6B5B3}"/>
                  </a:ext>
                </a:extLst>
              </p:cNvPr>
              <p:cNvCxnSpPr/>
              <p:nvPr/>
            </p:nvCxnSpPr>
            <p:spPr>
              <a:xfrm>
                <a:off x="-360600" y="45720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5" name="Straight Connector 74">
                <a:extLst>
                  <a:ext uri="{FF2B5EF4-FFF2-40B4-BE49-F238E27FC236}">
                    <a16:creationId xmlns:a16="http://schemas.microsoft.com/office/drawing/2014/main" xmlns="" id="{3E23E5A2-713F-A34A-A1D8-911D10F3C3D2}"/>
                  </a:ext>
                </a:extLst>
              </p:cNvPr>
              <p:cNvCxnSpPr/>
              <p:nvPr/>
            </p:nvCxnSpPr>
            <p:spPr>
              <a:xfrm>
                <a:off x="-360600" y="50292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6" name="Straight Connector 75">
                <a:extLst>
                  <a:ext uri="{FF2B5EF4-FFF2-40B4-BE49-F238E27FC236}">
                    <a16:creationId xmlns:a16="http://schemas.microsoft.com/office/drawing/2014/main" xmlns="" id="{DB03F9FC-8E0E-D840-8E75-F86E55B8889A}"/>
                  </a:ext>
                </a:extLst>
              </p:cNvPr>
              <p:cNvCxnSpPr/>
              <p:nvPr/>
            </p:nvCxnSpPr>
            <p:spPr>
              <a:xfrm>
                <a:off x="-360600" y="54864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xmlns="" id="{1E58A75B-6D44-5B46-BF60-8820014D5FA4}"/>
                  </a:ext>
                </a:extLst>
              </p:cNvPr>
              <p:cNvCxnSpPr/>
              <p:nvPr/>
            </p:nvCxnSpPr>
            <p:spPr>
              <a:xfrm>
                <a:off x="-360600" y="59436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xmlns="" id="{68633DC0-1D86-064F-9833-AA0ABD305362}"/>
                  </a:ext>
                </a:extLst>
              </p:cNvPr>
              <p:cNvCxnSpPr/>
              <p:nvPr/>
            </p:nvCxnSpPr>
            <p:spPr>
              <a:xfrm>
                <a:off x="-360600" y="64008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xmlns="" id="{A96C18B1-AF8E-8F44-98F0-FD93C5A755CB}"/>
                  </a:ext>
                </a:extLst>
              </p:cNvPr>
              <p:cNvCxnSpPr/>
              <p:nvPr/>
            </p:nvCxnSpPr>
            <p:spPr>
              <a:xfrm>
                <a:off x="-360600" y="68580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a:extLst>
                  <a:ext uri="{FF2B5EF4-FFF2-40B4-BE49-F238E27FC236}">
                    <a16:creationId xmlns:a16="http://schemas.microsoft.com/office/drawing/2014/main" xmlns="" id="{8E9679D3-302F-084A-A3E6-7FEA698F8DDF}"/>
                  </a:ext>
                </a:extLst>
              </p:cNvPr>
              <p:cNvCxnSpPr/>
              <p:nvPr userDrawn="1"/>
            </p:nvCxnSpPr>
            <p:spPr>
              <a:xfrm>
                <a:off x="-360600" y="2286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xmlns="" id="{DA9C76E2-07D9-EA4A-85A4-51385B21BE6B}"/>
                  </a:ext>
                </a:extLst>
              </p:cNvPr>
              <p:cNvCxnSpPr/>
              <p:nvPr userDrawn="1"/>
            </p:nvCxnSpPr>
            <p:spPr>
              <a:xfrm>
                <a:off x="-360600" y="6858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a:extLst>
                  <a:ext uri="{FF2B5EF4-FFF2-40B4-BE49-F238E27FC236}">
                    <a16:creationId xmlns:a16="http://schemas.microsoft.com/office/drawing/2014/main" xmlns="" id="{786913F9-8046-CE49-A3F9-14828ACBFF47}"/>
                  </a:ext>
                </a:extLst>
              </p:cNvPr>
              <p:cNvCxnSpPr/>
              <p:nvPr userDrawn="1"/>
            </p:nvCxnSpPr>
            <p:spPr>
              <a:xfrm>
                <a:off x="-360600" y="11430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xmlns="" id="{B28673F9-9E12-AC4D-846F-759CB0106531}"/>
                  </a:ext>
                </a:extLst>
              </p:cNvPr>
              <p:cNvCxnSpPr/>
              <p:nvPr userDrawn="1"/>
            </p:nvCxnSpPr>
            <p:spPr>
              <a:xfrm>
                <a:off x="-360600" y="16002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4" name="Straight Connector 83">
                <a:extLst>
                  <a:ext uri="{FF2B5EF4-FFF2-40B4-BE49-F238E27FC236}">
                    <a16:creationId xmlns:a16="http://schemas.microsoft.com/office/drawing/2014/main" xmlns="" id="{CBD95EFE-29C0-C444-836B-493AFBB51817}"/>
                  </a:ext>
                </a:extLst>
              </p:cNvPr>
              <p:cNvCxnSpPr/>
              <p:nvPr userDrawn="1"/>
            </p:nvCxnSpPr>
            <p:spPr>
              <a:xfrm>
                <a:off x="-360600" y="20574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5" name="Straight Connector 84">
                <a:extLst>
                  <a:ext uri="{FF2B5EF4-FFF2-40B4-BE49-F238E27FC236}">
                    <a16:creationId xmlns:a16="http://schemas.microsoft.com/office/drawing/2014/main" xmlns="" id="{145761FD-DFAD-2843-BDE5-551362299F72}"/>
                  </a:ext>
                </a:extLst>
              </p:cNvPr>
              <p:cNvCxnSpPr/>
              <p:nvPr userDrawn="1"/>
            </p:nvCxnSpPr>
            <p:spPr>
              <a:xfrm>
                <a:off x="-360600" y="25146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6" name="Straight Connector 85">
                <a:extLst>
                  <a:ext uri="{FF2B5EF4-FFF2-40B4-BE49-F238E27FC236}">
                    <a16:creationId xmlns:a16="http://schemas.microsoft.com/office/drawing/2014/main" xmlns="" id="{125F9D19-3D32-D94B-9C83-AF8138CB364D}"/>
                  </a:ext>
                </a:extLst>
              </p:cNvPr>
              <p:cNvCxnSpPr/>
              <p:nvPr userDrawn="1"/>
            </p:nvCxnSpPr>
            <p:spPr>
              <a:xfrm>
                <a:off x="-360600" y="29718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7" name="Straight Connector 86">
                <a:extLst>
                  <a:ext uri="{FF2B5EF4-FFF2-40B4-BE49-F238E27FC236}">
                    <a16:creationId xmlns:a16="http://schemas.microsoft.com/office/drawing/2014/main" xmlns="" id="{3D73914E-E304-F346-8FBD-0390B67FA20C}"/>
                  </a:ext>
                </a:extLst>
              </p:cNvPr>
              <p:cNvCxnSpPr/>
              <p:nvPr userDrawn="1"/>
            </p:nvCxnSpPr>
            <p:spPr>
              <a:xfrm>
                <a:off x="-360600" y="34290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8" name="Straight Connector 87">
                <a:extLst>
                  <a:ext uri="{FF2B5EF4-FFF2-40B4-BE49-F238E27FC236}">
                    <a16:creationId xmlns:a16="http://schemas.microsoft.com/office/drawing/2014/main" xmlns="" id="{A5171974-CF35-2742-B750-5B94C263BE05}"/>
                  </a:ext>
                </a:extLst>
              </p:cNvPr>
              <p:cNvCxnSpPr/>
              <p:nvPr userDrawn="1"/>
            </p:nvCxnSpPr>
            <p:spPr>
              <a:xfrm>
                <a:off x="-360600" y="38862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9" name="Straight Connector 88">
                <a:extLst>
                  <a:ext uri="{FF2B5EF4-FFF2-40B4-BE49-F238E27FC236}">
                    <a16:creationId xmlns:a16="http://schemas.microsoft.com/office/drawing/2014/main" xmlns="" id="{3EA7A1BC-D1A2-7440-8D05-ACCEE4E98916}"/>
                  </a:ext>
                </a:extLst>
              </p:cNvPr>
              <p:cNvCxnSpPr/>
              <p:nvPr userDrawn="1"/>
            </p:nvCxnSpPr>
            <p:spPr>
              <a:xfrm>
                <a:off x="-360600" y="43434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90" name="Straight Connector 89">
                <a:extLst>
                  <a:ext uri="{FF2B5EF4-FFF2-40B4-BE49-F238E27FC236}">
                    <a16:creationId xmlns:a16="http://schemas.microsoft.com/office/drawing/2014/main" xmlns="" id="{E3FE4C53-F45E-504D-94A0-1CA1CD3F15E5}"/>
                  </a:ext>
                </a:extLst>
              </p:cNvPr>
              <p:cNvCxnSpPr/>
              <p:nvPr userDrawn="1"/>
            </p:nvCxnSpPr>
            <p:spPr>
              <a:xfrm>
                <a:off x="-360600" y="48006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91" name="Straight Connector 90">
                <a:extLst>
                  <a:ext uri="{FF2B5EF4-FFF2-40B4-BE49-F238E27FC236}">
                    <a16:creationId xmlns:a16="http://schemas.microsoft.com/office/drawing/2014/main" xmlns="" id="{51E36593-0771-A24C-952D-A64CF598AEC3}"/>
                  </a:ext>
                </a:extLst>
              </p:cNvPr>
              <p:cNvCxnSpPr/>
              <p:nvPr userDrawn="1"/>
            </p:nvCxnSpPr>
            <p:spPr>
              <a:xfrm>
                <a:off x="-360600" y="52578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92" name="Straight Connector 91">
                <a:extLst>
                  <a:ext uri="{FF2B5EF4-FFF2-40B4-BE49-F238E27FC236}">
                    <a16:creationId xmlns:a16="http://schemas.microsoft.com/office/drawing/2014/main" xmlns="" id="{42D88BDF-D57F-D144-B0D5-FC0564AB3094}"/>
                  </a:ext>
                </a:extLst>
              </p:cNvPr>
              <p:cNvCxnSpPr/>
              <p:nvPr userDrawn="1"/>
            </p:nvCxnSpPr>
            <p:spPr>
              <a:xfrm>
                <a:off x="-360600" y="57150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93" name="Straight Connector 92">
                <a:extLst>
                  <a:ext uri="{FF2B5EF4-FFF2-40B4-BE49-F238E27FC236}">
                    <a16:creationId xmlns:a16="http://schemas.microsoft.com/office/drawing/2014/main" xmlns="" id="{3AAB237D-94CF-C343-8FFB-6BAA56F93CEB}"/>
                  </a:ext>
                </a:extLst>
              </p:cNvPr>
              <p:cNvCxnSpPr/>
              <p:nvPr userDrawn="1"/>
            </p:nvCxnSpPr>
            <p:spPr>
              <a:xfrm>
                <a:off x="-360600" y="61722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94" name="Straight Connector 93">
                <a:extLst>
                  <a:ext uri="{FF2B5EF4-FFF2-40B4-BE49-F238E27FC236}">
                    <a16:creationId xmlns:a16="http://schemas.microsoft.com/office/drawing/2014/main" xmlns="" id="{5A3E5E30-FF2C-6B48-8164-FE86FCBA1DBA}"/>
                  </a:ext>
                </a:extLst>
              </p:cNvPr>
              <p:cNvCxnSpPr/>
              <p:nvPr userDrawn="1"/>
            </p:nvCxnSpPr>
            <p:spPr>
              <a:xfrm>
                <a:off x="-360600" y="66294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grpSp>
        <p:grpSp>
          <p:nvGrpSpPr>
            <p:cNvPr id="10" name="Group 9">
              <a:extLst>
                <a:ext uri="{FF2B5EF4-FFF2-40B4-BE49-F238E27FC236}">
                  <a16:creationId xmlns:a16="http://schemas.microsoft.com/office/drawing/2014/main" xmlns="" id="{650DFECE-EBF8-504C-805C-85BE77ADBEDC}"/>
                </a:ext>
              </a:extLst>
            </p:cNvPr>
            <p:cNvGrpSpPr/>
            <p:nvPr userDrawn="1"/>
          </p:nvGrpSpPr>
          <p:grpSpPr>
            <a:xfrm>
              <a:off x="-600" y="-360002"/>
              <a:ext cx="12193200" cy="180000"/>
              <a:chOff x="-600" y="-360002"/>
              <a:chExt cx="12193200" cy="180000"/>
            </a:xfrm>
          </p:grpSpPr>
          <p:cxnSp>
            <p:nvCxnSpPr>
              <p:cNvPr id="11" name="Straight Connector 10">
                <a:extLst>
                  <a:ext uri="{FF2B5EF4-FFF2-40B4-BE49-F238E27FC236}">
                    <a16:creationId xmlns:a16="http://schemas.microsoft.com/office/drawing/2014/main" xmlns="" id="{A961ACE5-71A1-C644-A9DF-9EBDF0AB5EF0}"/>
                  </a:ext>
                </a:extLst>
              </p:cNvPr>
              <p:cNvCxnSpPr/>
              <p:nvPr/>
            </p:nvCxnSpPr>
            <p:spPr>
              <a:xfrm>
                <a:off x="-60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xmlns="" id="{3D190F80-E326-C64E-ADBB-AB5923A87858}"/>
                  </a:ext>
                </a:extLst>
              </p:cNvPr>
              <p:cNvCxnSpPr/>
              <p:nvPr/>
            </p:nvCxnSpPr>
            <p:spPr>
              <a:xfrm>
                <a:off x="46837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xmlns="" id="{3A293094-D0D4-2341-92AE-C3A6CFE8095F}"/>
                  </a:ext>
                </a:extLst>
              </p:cNvPr>
              <p:cNvCxnSpPr/>
              <p:nvPr/>
            </p:nvCxnSpPr>
            <p:spPr>
              <a:xfrm>
                <a:off x="93734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xmlns="" id="{DB72B9F9-71EB-2145-AB88-B32AC85C7390}"/>
                  </a:ext>
                </a:extLst>
              </p:cNvPr>
              <p:cNvCxnSpPr/>
              <p:nvPr/>
            </p:nvCxnSpPr>
            <p:spPr>
              <a:xfrm>
                <a:off x="140631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xmlns="" id="{877BFB6D-5C8B-DE48-A2B3-A77DDF82AB7E}"/>
                  </a:ext>
                </a:extLst>
              </p:cNvPr>
              <p:cNvCxnSpPr/>
              <p:nvPr/>
            </p:nvCxnSpPr>
            <p:spPr>
              <a:xfrm>
                <a:off x="187528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xmlns="" id="{18FE79F9-4A39-6B4C-AC19-2E63FD891BEF}"/>
                  </a:ext>
                </a:extLst>
              </p:cNvPr>
              <p:cNvCxnSpPr/>
              <p:nvPr/>
            </p:nvCxnSpPr>
            <p:spPr>
              <a:xfrm>
                <a:off x="234425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xmlns="" id="{B94D7B34-5F80-3449-8CFA-F8FBE9F3ECCF}"/>
                  </a:ext>
                </a:extLst>
              </p:cNvPr>
              <p:cNvCxnSpPr/>
              <p:nvPr/>
            </p:nvCxnSpPr>
            <p:spPr>
              <a:xfrm>
                <a:off x="281322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xmlns="" id="{76C71190-FAD5-F64B-880F-EF21CE6C1A38}"/>
                  </a:ext>
                </a:extLst>
              </p:cNvPr>
              <p:cNvCxnSpPr/>
              <p:nvPr/>
            </p:nvCxnSpPr>
            <p:spPr>
              <a:xfrm>
                <a:off x="328219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xmlns="" id="{D9F64211-CB89-9A4C-B213-820A40256A0E}"/>
                  </a:ext>
                </a:extLst>
              </p:cNvPr>
              <p:cNvCxnSpPr/>
              <p:nvPr/>
            </p:nvCxnSpPr>
            <p:spPr>
              <a:xfrm>
                <a:off x="375116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xmlns="" id="{27F521C3-06A2-444C-A49B-090009AF22B1}"/>
                  </a:ext>
                </a:extLst>
              </p:cNvPr>
              <p:cNvCxnSpPr/>
              <p:nvPr/>
            </p:nvCxnSpPr>
            <p:spPr>
              <a:xfrm>
                <a:off x="422013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xmlns="" id="{7B853030-659E-D84B-9781-74F8AFBD8128}"/>
                  </a:ext>
                </a:extLst>
              </p:cNvPr>
              <p:cNvCxnSpPr/>
              <p:nvPr/>
            </p:nvCxnSpPr>
            <p:spPr>
              <a:xfrm>
                <a:off x="468910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xmlns="" id="{E2BB9D15-DB07-044D-8170-A63B39B26CAD}"/>
                  </a:ext>
                </a:extLst>
              </p:cNvPr>
              <p:cNvCxnSpPr/>
              <p:nvPr/>
            </p:nvCxnSpPr>
            <p:spPr>
              <a:xfrm>
                <a:off x="515807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xmlns="" id="{BD75C30C-BECF-1A4F-9C40-C3A13C531569}"/>
                  </a:ext>
                </a:extLst>
              </p:cNvPr>
              <p:cNvCxnSpPr/>
              <p:nvPr/>
            </p:nvCxnSpPr>
            <p:spPr>
              <a:xfrm>
                <a:off x="562704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xmlns="" id="{FC924131-4805-534A-8DD5-8821B56753F1}"/>
                  </a:ext>
                </a:extLst>
              </p:cNvPr>
              <p:cNvCxnSpPr/>
              <p:nvPr/>
            </p:nvCxnSpPr>
            <p:spPr>
              <a:xfrm>
                <a:off x="609601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xmlns="" id="{68238A9E-2293-ED4E-A5CE-1F446BA8217B}"/>
                  </a:ext>
                </a:extLst>
              </p:cNvPr>
              <p:cNvCxnSpPr/>
              <p:nvPr/>
            </p:nvCxnSpPr>
            <p:spPr>
              <a:xfrm>
                <a:off x="656498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xmlns="" id="{F0CAA56A-BA9C-A646-9720-70444095D41E}"/>
                  </a:ext>
                </a:extLst>
              </p:cNvPr>
              <p:cNvCxnSpPr/>
              <p:nvPr userDrawn="1"/>
            </p:nvCxnSpPr>
            <p:spPr>
              <a:xfrm>
                <a:off x="23388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xmlns="" id="{0C909B4C-9437-F849-995C-59500EC91543}"/>
                  </a:ext>
                </a:extLst>
              </p:cNvPr>
              <p:cNvCxnSpPr/>
              <p:nvPr userDrawn="1"/>
            </p:nvCxnSpPr>
            <p:spPr>
              <a:xfrm>
                <a:off x="70285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xmlns="" id="{E06FAFF7-9E75-C44A-BC1E-5E894BCC4F4E}"/>
                  </a:ext>
                </a:extLst>
              </p:cNvPr>
              <p:cNvCxnSpPr/>
              <p:nvPr userDrawn="1"/>
            </p:nvCxnSpPr>
            <p:spPr>
              <a:xfrm>
                <a:off x="117182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xmlns="" id="{9E4BE4F2-E5B0-2645-8317-E28399A3F68D}"/>
                  </a:ext>
                </a:extLst>
              </p:cNvPr>
              <p:cNvCxnSpPr/>
              <p:nvPr userDrawn="1"/>
            </p:nvCxnSpPr>
            <p:spPr>
              <a:xfrm>
                <a:off x="164079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xmlns="" id="{D4DDFB7F-79A6-A14A-A690-BB27CD747B13}"/>
                  </a:ext>
                </a:extLst>
              </p:cNvPr>
              <p:cNvCxnSpPr/>
              <p:nvPr userDrawn="1"/>
            </p:nvCxnSpPr>
            <p:spPr>
              <a:xfrm>
                <a:off x="210976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xmlns="" id="{1B4BCE4D-E2E6-8D4C-B785-38CE121B36B1}"/>
                  </a:ext>
                </a:extLst>
              </p:cNvPr>
              <p:cNvCxnSpPr/>
              <p:nvPr userDrawn="1"/>
            </p:nvCxnSpPr>
            <p:spPr>
              <a:xfrm>
                <a:off x="257873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xmlns="" id="{21657213-3D8C-0F4D-B583-E4659A61661B}"/>
                  </a:ext>
                </a:extLst>
              </p:cNvPr>
              <p:cNvCxnSpPr/>
              <p:nvPr userDrawn="1"/>
            </p:nvCxnSpPr>
            <p:spPr>
              <a:xfrm>
                <a:off x="304770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xmlns="" id="{2434695E-D64C-CE44-A63F-45EA66B697F9}"/>
                  </a:ext>
                </a:extLst>
              </p:cNvPr>
              <p:cNvCxnSpPr/>
              <p:nvPr userDrawn="1"/>
            </p:nvCxnSpPr>
            <p:spPr>
              <a:xfrm>
                <a:off x="351667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xmlns="" id="{DE6B58B7-502E-924F-B5D6-862E9A035E5C}"/>
                  </a:ext>
                </a:extLst>
              </p:cNvPr>
              <p:cNvCxnSpPr/>
              <p:nvPr userDrawn="1"/>
            </p:nvCxnSpPr>
            <p:spPr>
              <a:xfrm>
                <a:off x="398564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xmlns="" id="{A15179D8-6503-C648-844A-319C3ED72BC2}"/>
                  </a:ext>
                </a:extLst>
              </p:cNvPr>
              <p:cNvCxnSpPr/>
              <p:nvPr userDrawn="1"/>
            </p:nvCxnSpPr>
            <p:spPr>
              <a:xfrm>
                <a:off x="445461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xmlns="" id="{74460C35-742A-8240-AF3A-F2AC68B015F0}"/>
                  </a:ext>
                </a:extLst>
              </p:cNvPr>
              <p:cNvCxnSpPr/>
              <p:nvPr userDrawn="1"/>
            </p:nvCxnSpPr>
            <p:spPr>
              <a:xfrm>
                <a:off x="492358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xmlns="" id="{C935BDFD-6DF5-3848-99C9-908910B408BB}"/>
                  </a:ext>
                </a:extLst>
              </p:cNvPr>
              <p:cNvCxnSpPr/>
              <p:nvPr userDrawn="1"/>
            </p:nvCxnSpPr>
            <p:spPr>
              <a:xfrm>
                <a:off x="539255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xmlns="" id="{51F10AC4-695C-064D-8611-1DAC61E65280}"/>
                  </a:ext>
                </a:extLst>
              </p:cNvPr>
              <p:cNvCxnSpPr/>
              <p:nvPr userDrawn="1"/>
            </p:nvCxnSpPr>
            <p:spPr>
              <a:xfrm>
                <a:off x="586152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xmlns="" id="{16AF95BF-5F78-8A48-A066-94B5E386BC87}"/>
                  </a:ext>
                </a:extLst>
              </p:cNvPr>
              <p:cNvCxnSpPr/>
              <p:nvPr userDrawn="1"/>
            </p:nvCxnSpPr>
            <p:spPr>
              <a:xfrm>
                <a:off x="633049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xmlns="" id="{53995C1D-A7C0-7A40-BB2A-B99ADC311AE4}"/>
                  </a:ext>
                </a:extLst>
              </p:cNvPr>
              <p:cNvCxnSpPr>
                <a:cxnSpLocks/>
              </p:cNvCxnSpPr>
              <p:nvPr/>
            </p:nvCxnSpPr>
            <p:spPr>
              <a:xfrm>
                <a:off x="703395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xmlns="" id="{7FC4A408-DAC9-634A-891A-F46C424FC7E4}"/>
                  </a:ext>
                </a:extLst>
              </p:cNvPr>
              <p:cNvCxnSpPr>
                <a:cxnSpLocks/>
              </p:cNvCxnSpPr>
              <p:nvPr/>
            </p:nvCxnSpPr>
            <p:spPr>
              <a:xfrm>
                <a:off x="750292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xmlns="" id="{851C0548-77FF-3044-BEBB-BD34295197C4}"/>
                  </a:ext>
                </a:extLst>
              </p:cNvPr>
              <p:cNvCxnSpPr>
                <a:cxnSpLocks/>
              </p:cNvCxnSpPr>
              <p:nvPr/>
            </p:nvCxnSpPr>
            <p:spPr>
              <a:xfrm>
                <a:off x="797189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xmlns="" id="{821FAFFD-B8DC-8D44-B338-D676EF20C89D}"/>
                  </a:ext>
                </a:extLst>
              </p:cNvPr>
              <p:cNvCxnSpPr>
                <a:cxnSpLocks/>
              </p:cNvCxnSpPr>
              <p:nvPr/>
            </p:nvCxnSpPr>
            <p:spPr>
              <a:xfrm>
                <a:off x="844086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xmlns="" id="{4B554DDF-2F56-0F42-831D-2A90CDC52EB2}"/>
                  </a:ext>
                </a:extLst>
              </p:cNvPr>
              <p:cNvCxnSpPr>
                <a:cxnSpLocks/>
              </p:cNvCxnSpPr>
              <p:nvPr/>
            </p:nvCxnSpPr>
            <p:spPr>
              <a:xfrm>
                <a:off x="890983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5" name="Straight Connector 44">
                <a:extLst>
                  <a:ext uri="{FF2B5EF4-FFF2-40B4-BE49-F238E27FC236}">
                    <a16:creationId xmlns:a16="http://schemas.microsoft.com/office/drawing/2014/main" xmlns="" id="{B7C8351E-4861-454F-B650-91837ACD6381}"/>
                  </a:ext>
                </a:extLst>
              </p:cNvPr>
              <p:cNvCxnSpPr>
                <a:cxnSpLocks/>
              </p:cNvCxnSpPr>
              <p:nvPr/>
            </p:nvCxnSpPr>
            <p:spPr>
              <a:xfrm>
                <a:off x="937880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6" name="Straight Connector 45">
                <a:extLst>
                  <a:ext uri="{FF2B5EF4-FFF2-40B4-BE49-F238E27FC236}">
                    <a16:creationId xmlns:a16="http://schemas.microsoft.com/office/drawing/2014/main" xmlns="" id="{25A562E7-1E35-674A-8DFF-52553D1EB33E}"/>
                  </a:ext>
                </a:extLst>
              </p:cNvPr>
              <p:cNvCxnSpPr>
                <a:cxnSpLocks/>
              </p:cNvCxnSpPr>
              <p:nvPr userDrawn="1"/>
            </p:nvCxnSpPr>
            <p:spPr>
              <a:xfrm>
                <a:off x="679946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7" name="Straight Connector 46">
                <a:extLst>
                  <a:ext uri="{FF2B5EF4-FFF2-40B4-BE49-F238E27FC236}">
                    <a16:creationId xmlns:a16="http://schemas.microsoft.com/office/drawing/2014/main" xmlns="" id="{9F84C237-1C0A-364F-BE5F-71923B8B9F30}"/>
                  </a:ext>
                </a:extLst>
              </p:cNvPr>
              <p:cNvCxnSpPr>
                <a:cxnSpLocks/>
              </p:cNvCxnSpPr>
              <p:nvPr userDrawn="1"/>
            </p:nvCxnSpPr>
            <p:spPr>
              <a:xfrm>
                <a:off x="726843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8" name="Straight Connector 47">
                <a:extLst>
                  <a:ext uri="{FF2B5EF4-FFF2-40B4-BE49-F238E27FC236}">
                    <a16:creationId xmlns:a16="http://schemas.microsoft.com/office/drawing/2014/main" xmlns="" id="{07AF3734-6B5C-DD47-86FD-9DA91BABCCCB}"/>
                  </a:ext>
                </a:extLst>
              </p:cNvPr>
              <p:cNvCxnSpPr>
                <a:cxnSpLocks/>
              </p:cNvCxnSpPr>
              <p:nvPr userDrawn="1"/>
            </p:nvCxnSpPr>
            <p:spPr>
              <a:xfrm>
                <a:off x="773740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9" name="Straight Connector 48">
                <a:extLst>
                  <a:ext uri="{FF2B5EF4-FFF2-40B4-BE49-F238E27FC236}">
                    <a16:creationId xmlns:a16="http://schemas.microsoft.com/office/drawing/2014/main" xmlns="" id="{91B769CA-1D4B-A74B-889D-6B1BA04FDCDD}"/>
                  </a:ext>
                </a:extLst>
              </p:cNvPr>
              <p:cNvCxnSpPr>
                <a:cxnSpLocks/>
              </p:cNvCxnSpPr>
              <p:nvPr userDrawn="1"/>
            </p:nvCxnSpPr>
            <p:spPr>
              <a:xfrm>
                <a:off x="820637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0" name="Straight Connector 49">
                <a:extLst>
                  <a:ext uri="{FF2B5EF4-FFF2-40B4-BE49-F238E27FC236}">
                    <a16:creationId xmlns:a16="http://schemas.microsoft.com/office/drawing/2014/main" xmlns="" id="{CCC24978-00B8-5048-953D-01DDC7D7D558}"/>
                  </a:ext>
                </a:extLst>
              </p:cNvPr>
              <p:cNvCxnSpPr>
                <a:cxnSpLocks/>
              </p:cNvCxnSpPr>
              <p:nvPr userDrawn="1"/>
            </p:nvCxnSpPr>
            <p:spPr>
              <a:xfrm>
                <a:off x="867534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1" name="Straight Connector 50">
                <a:extLst>
                  <a:ext uri="{FF2B5EF4-FFF2-40B4-BE49-F238E27FC236}">
                    <a16:creationId xmlns:a16="http://schemas.microsoft.com/office/drawing/2014/main" xmlns="" id="{5CD42BE4-73EA-DE4A-9812-52BA75A52C17}"/>
                  </a:ext>
                </a:extLst>
              </p:cNvPr>
              <p:cNvCxnSpPr>
                <a:cxnSpLocks/>
              </p:cNvCxnSpPr>
              <p:nvPr userDrawn="1"/>
            </p:nvCxnSpPr>
            <p:spPr>
              <a:xfrm>
                <a:off x="914431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2" name="Straight Connector 51">
                <a:extLst>
                  <a:ext uri="{FF2B5EF4-FFF2-40B4-BE49-F238E27FC236}">
                    <a16:creationId xmlns:a16="http://schemas.microsoft.com/office/drawing/2014/main" xmlns="" id="{A2E702A4-DE43-C945-BA3E-B0B0FB156F6B}"/>
                  </a:ext>
                </a:extLst>
              </p:cNvPr>
              <p:cNvCxnSpPr>
                <a:cxnSpLocks/>
              </p:cNvCxnSpPr>
              <p:nvPr userDrawn="1"/>
            </p:nvCxnSpPr>
            <p:spPr>
              <a:xfrm>
                <a:off x="984777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3" name="Straight Connector 52">
                <a:extLst>
                  <a:ext uri="{FF2B5EF4-FFF2-40B4-BE49-F238E27FC236}">
                    <a16:creationId xmlns:a16="http://schemas.microsoft.com/office/drawing/2014/main" xmlns="" id="{7DC39919-01B8-E84D-B812-EE72D0FFADB0}"/>
                  </a:ext>
                </a:extLst>
              </p:cNvPr>
              <p:cNvCxnSpPr>
                <a:cxnSpLocks/>
              </p:cNvCxnSpPr>
              <p:nvPr userDrawn="1"/>
            </p:nvCxnSpPr>
            <p:spPr>
              <a:xfrm>
                <a:off x="1031674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4" name="Straight Connector 53">
                <a:extLst>
                  <a:ext uri="{FF2B5EF4-FFF2-40B4-BE49-F238E27FC236}">
                    <a16:creationId xmlns:a16="http://schemas.microsoft.com/office/drawing/2014/main" xmlns="" id="{2C8BF2B6-19CA-2B44-9D00-0B362E14FFC1}"/>
                  </a:ext>
                </a:extLst>
              </p:cNvPr>
              <p:cNvCxnSpPr>
                <a:cxnSpLocks/>
              </p:cNvCxnSpPr>
              <p:nvPr userDrawn="1"/>
            </p:nvCxnSpPr>
            <p:spPr>
              <a:xfrm>
                <a:off x="1078571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5" name="Straight Connector 54">
                <a:extLst>
                  <a:ext uri="{FF2B5EF4-FFF2-40B4-BE49-F238E27FC236}">
                    <a16:creationId xmlns:a16="http://schemas.microsoft.com/office/drawing/2014/main" xmlns="" id="{9EF8604A-3D37-D24D-8010-EC8943A30FC3}"/>
                  </a:ext>
                </a:extLst>
              </p:cNvPr>
              <p:cNvCxnSpPr>
                <a:cxnSpLocks/>
              </p:cNvCxnSpPr>
              <p:nvPr userDrawn="1"/>
            </p:nvCxnSpPr>
            <p:spPr>
              <a:xfrm>
                <a:off x="1125468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6" name="Straight Connector 55">
                <a:extLst>
                  <a:ext uri="{FF2B5EF4-FFF2-40B4-BE49-F238E27FC236}">
                    <a16:creationId xmlns:a16="http://schemas.microsoft.com/office/drawing/2014/main" xmlns="" id="{3B72FD87-E92B-EE4B-B72C-C58E2AE073A4}"/>
                  </a:ext>
                </a:extLst>
              </p:cNvPr>
              <p:cNvCxnSpPr>
                <a:cxnSpLocks/>
              </p:cNvCxnSpPr>
              <p:nvPr userDrawn="1"/>
            </p:nvCxnSpPr>
            <p:spPr>
              <a:xfrm>
                <a:off x="1172365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7" name="Straight Connector 56">
                <a:extLst>
                  <a:ext uri="{FF2B5EF4-FFF2-40B4-BE49-F238E27FC236}">
                    <a16:creationId xmlns:a16="http://schemas.microsoft.com/office/drawing/2014/main" xmlns="" id="{17CEBB20-38A3-6A41-959C-326DF7D3DBD5}"/>
                  </a:ext>
                </a:extLst>
              </p:cNvPr>
              <p:cNvCxnSpPr>
                <a:cxnSpLocks/>
              </p:cNvCxnSpPr>
              <p:nvPr userDrawn="1"/>
            </p:nvCxnSpPr>
            <p:spPr>
              <a:xfrm>
                <a:off x="1219260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8" name="Straight Connector 57">
                <a:extLst>
                  <a:ext uri="{FF2B5EF4-FFF2-40B4-BE49-F238E27FC236}">
                    <a16:creationId xmlns:a16="http://schemas.microsoft.com/office/drawing/2014/main" xmlns="" id="{0F3A64F2-68CB-4041-AAB3-0D0DD801403B}"/>
                  </a:ext>
                </a:extLst>
              </p:cNvPr>
              <p:cNvCxnSpPr>
                <a:cxnSpLocks/>
              </p:cNvCxnSpPr>
              <p:nvPr userDrawn="1"/>
            </p:nvCxnSpPr>
            <p:spPr>
              <a:xfrm>
                <a:off x="961328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9" name="Straight Connector 58">
                <a:extLst>
                  <a:ext uri="{FF2B5EF4-FFF2-40B4-BE49-F238E27FC236}">
                    <a16:creationId xmlns:a16="http://schemas.microsoft.com/office/drawing/2014/main" xmlns="" id="{400E636A-790A-7842-BD4B-BBE48BE57D4E}"/>
                  </a:ext>
                </a:extLst>
              </p:cNvPr>
              <p:cNvCxnSpPr>
                <a:cxnSpLocks/>
              </p:cNvCxnSpPr>
              <p:nvPr userDrawn="1"/>
            </p:nvCxnSpPr>
            <p:spPr>
              <a:xfrm>
                <a:off x="1008225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0" name="Straight Connector 59">
                <a:extLst>
                  <a:ext uri="{FF2B5EF4-FFF2-40B4-BE49-F238E27FC236}">
                    <a16:creationId xmlns:a16="http://schemas.microsoft.com/office/drawing/2014/main" xmlns="" id="{2531E41A-8793-5148-88CA-83B8F8C61BDD}"/>
                  </a:ext>
                </a:extLst>
              </p:cNvPr>
              <p:cNvCxnSpPr>
                <a:cxnSpLocks/>
              </p:cNvCxnSpPr>
              <p:nvPr userDrawn="1"/>
            </p:nvCxnSpPr>
            <p:spPr>
              <a:xfrm>
                <a:off x="1055122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1" name="Straight Connector 60">
                <a:extLst>
                  <a:ext uri="{FF2B5EF4-FFF2-40B4-BE49-F238E27FC236}">
                    <a16:creationId xmlns:a16="http://schemas.microsoft.com/office/drawing/2014/main" xmlns="" id="{3F6A1062-0AE2-4740-9E55-FFC49ADB4DA2}"/>
                  </a:ext>
                </a:extLst>
              </p:cNvPr>
              <p:cNvCxnSpPr>
                <a:cxnSpLocks/>
              </p:cNvCxnSpPr>
              <p:nvPr userDrawn="1"/>
            </p:nvCxnSpPr>
            <p:spPr>
              <a:xfrm>
                <a:off x="1102019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2" name="Straight Connector 61">
                <a:extLst>
                  <a:ext uri="{FF2B5EF4-FFF2-40B4-BE49-F238E27FC236}">
                    <a16:creationId xmlns:a16="http://schemas.microsoft.com/office/drawing/2014/main" xmlns="" id="{EDC342F0-68F1-0543-A5FE-6FE491F58441}"/>
                  </a:ext>
                </a:extLst>
              </p:cNvPr>
              <p:cNvCxnSpPr>
                <a:cxnSpLocks/>
              </p:cNvCxnSpPr>
              <p:nvPr userDrawn="1"/>
            </p:nvCxnSpPr>
            <p:spPr>
              <a:xfrm>
                <a:off x="1148916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3" name="Straight Connector 62">
                <a:extLst>
                  <a:ext uri="{FF2B5EF4-FFF2-40B4-BE49-F238E27FC236}">
                    <a16:creationId xmlns:a16="http://schemas.microsoft.com/office/drawing/2014/main" xmlns="" id="{A2AFD4AE-8652-8949-89E9-A10BCE5B88D6}"/>
                  </a:ext>
                </a:extLst>
              </p:cNvPr>
              <p:cNvCxnSpPr>
                <a:cxnSpLocks/>
              </p:cNvCxnSpPr>
              <p:nvPr userDrawn="1"/>
            </p:nvCxnSpPr>
            <p:spPr>
              <a:xfrm>
                <a:off x="1195813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grpSp>
      </p:grpSp>
      <p:grpSp>
        <p:nvGrpSpPr>
          <p:cNvPr id="96" name="Group 95">
            <a:extLst>
              <a:ext uri="{FF2B5EF4-FFF2-40B4-BE49-F238E27FC236}">
                <a16:creationId xmlns:a16="http://schemas.microsoft.com/office/drawing/2014/main" xmlns="" id="{7083F87B-9923-B546-9FB4-855351BC6502}"/>
              </a:ext>
            </a:extLst>
          </p:cNvPr>
          <p:cNvGrpSpPr/>
          <p:nvPr userDrawn="1"/>
        </p:nvGrpSpPr>
        <p:grpSpPr>
          <a:xfrm>
            <a:off x="10446376" y="5943600"/>
            <a:ext cx="1045344" cy="685799"/>
            <a:chOff x="9526" y="473075"/>
            <a:chExt cx="10080264" cy="6613165"/>
          </a:xfrm>
          <a:solidFill>
            <a:schemeClr val="tx2"/>
          </a:solidFill>
        </p:grpSpPr>
        <p:sp>
          <p:nvSpPr>
            <p:cNvPr id="97" name="Freeform 96">
              <a:extLst>
                <a:ext uri="{FF2B5EF4-FFF2-40B4-BE49-F238E27FC236}">
                  <a16:creationId xmlns:a16="http://schemas.microsoft.com/office/drawing/2014/main" xmlns="" id="{9B10ECB9-73B0-1D45-B5A1-17604BE5024E}"/>
                </a:ext>
              </a:extLst>
            </p:cNvPr>
            <p:cNvSpPr>
              <a:spLocks noChangeArrowheads="1"/>
            </p:cNvSpPr>
            <p:nvPr/>
          </p:nvSpPr>
          <p:spPr bwMode="auto">
            <a:xfrm>
              <a:off x="9526" y="1212849"/>
              <a:ext cx="10080264" cy="3652478"/>
            </a:xfrm>
            <a:custGeom>
              <a:avLst/>
              <a:gdLst>
                <a:gd name="connsiteX0" fmla="*/ 8615302 w 10080264"/>
                <a:gd name="connsiteY0" fmla="*/ 3539818 h 3652478"/>
                <a:gd name="connsiteX1" fmla="*/ 8592975 w 10080264"/>
                <a:gd name="connsiteY1" fmla="*/ 3550256 h 3652478"/>
                <a:gd name="connsiteX2" fmla="*/ 8606660 w 10080264"/>
                <a:gd name="connsiteY2" fmla="*/ 3550256 h 3652478"/>
                <a:gd name="connsiteX3" fmla="*/ 8611701 w 10080264"/>
                <a:gd name="connsiteY3" fmla="*/ 3545217 h 3652478"/>
                <a:gd name="connsiteX4" fmla="*/ 8649874 w 10080264"/>
                <a:gd name="connsiteY4" fmla="*/ 3526140 h 3652478"/>
                <a:gd name="connsiteX5" fmla="*/ 8641231 w 10080264"/>
                <a:gd name="connsiteY5" fmla="*/ 3527940 h 3652478"/>
                <a:gd name="connsiteX6" fmla="*/ 8648073 w 10080264"/>
                <a:gd name="connsiteY6" fmla="*/ 3529380 h 3652478"/>
                <a:gd name="connsiteX7" fmla="*/ 8587573 w 10080264"/>
                <a:gd name="connsiteY7" fmla="*/ 3463871 h 3652478"/>
                <a:gd name="connsiteX8" fmla="*/ 8535716 w 10080264"/>
                <a:gd name="connsiteY8" fmla="*/ 3487987 h 3652478"/>
                <a:gd name="connsiteX9" fmla="*/ 8482059 w 10080264"/>
                <a:gd name="connsiteY9" fmla="*/ 3513903 h 3652478"/>
                <a:gd name="connsiteX10" fmla="*/ 8492142 w 10080264"/>
                <a:gd name="connsiteY10" fmla="*/ 3513903 h 3652478"/>
                <a:gd name="connsiteX11" fmla="*/ 8500785 w 10080264"/>
                <a:gd name="connsiteY11" fmla="*/ 3517502 h 3652478"/>
                <a:gd name="connsiteX12" fmla="*/ 8326128 w 10080264"/>
                <a:gd name="connsiteY12" fmla="*/ 3370288 h 3652478"/>
                <a:gd name="connsiteX13" fmla="*/ 8317485 w 10080264"/>
                <a:gd name="connsiteY13" fmla="*/ 3375687 h 3652478"/>
                <a:gd name="connsiteX14" fmla="*/ 8284714 w 10080264"/>
                <a:gd name="connsiteY14" fmla="*/ 3392604 h 3652478"/>
                <a:gd name="connsiteX15" fmla="*/ 8251583 w 10080264"/>
                <a:gd name="connsiteY15" fmla="*/ 3408441 h 3652478"/>
                <a:gd name="connsiteX16" fmla="*/ 8251583 w 10080264"/>
                <a:gd name="connsiteY16" fmla="*/ 3411681 h 3652478"/>
                <a:gd name="connsiteX17" fmla="*/ 8284714 w 10080264"/>
                <a:gd name="connsiteY17" fmla="*/ 3401242 h 3652478"/>
                <a:gd name="connsiteX18" fmla="*/ 8296598 w 10080264"/>
                <a:gd name="connsiteY18" fmla="*/ 3396203 h 3652478"/>
                <a:gd name="connsiteX19" fmla="*/ 8305241 w 10080264"/>
                <a:gd name="connsiteY19" fmla="*/ 3391164 h 3652478"/>
                <a:gd name="connsiteX20" fmla="*/ 8313884 w 10080264"/>
                <a:gd name="connsiteY20" fmla="*/ 3385765 h 3652478"/>
                <a:gd name="connsiteX21" fmla="*/ 8319285 w 10080264"/>
                <a:gd name="connsiteY21" fmla="*/ 3380726 h 3652478"/>
                <a:gd name="connsiteX22" fmla="*/ 8317485 w 10080264"/>
                <a:gd name="connsiteY22" fmla="*/ 3375687 h 3652478"/>
                <a:gd name="connsiteX23" fmla="*/ 8321086 w 10080264"/>
                <a:gd name="connsiteY23" fmla="*/ 3378926 h 3652478"/>
                <a:gd name="connsiteX24" fmla="*/ 8322526 w 10080264"/>
                <a:gd name="connsiteY24" fmla="*/ 3377127 h 3652478"/>
                <a:gd name="connsiteX25" fmla="*/ 8371142 w 10080264"/>
                <a:gd name="connsiteY25" fmla="*/ 3367048 h 3652478"/>
                <a:gd name="connsiteX26" fmla="*/ 8360699 w 10080264"/>
                <a:gd name="connsiteY26" fmla="*/ 3372087 h 3652478"/>
                <a:gd name="connsiteX27" fmla="*/ 8362500 w 10080264"/>
                <a:gd name="connsiteY27" fmla="*/ 3372087 h 3652478"/>
                <a:gd name="connsiteX28" fmla="*/ 8371142 w 10080264"/>
                <a:gd name="connsiteY28" fmla="*/ 3368488 h 3652478"/>
                <a:gd name="connsiteX29" fmla="*/ 8343413 w 10080264"/>
                <a:gd name="connsiteY29" fmla="*/ 3359850 h 3652478"/>
                <a:gd name="connsiteX30" fmla="*/ 8327928 w 10080264"/>
                <a:gd name="connsiteY30" fmla="*/ 3370288 h 3652478"/>
                <a:gd name="connsiteX31" fmla="*/ 8334770 w 10080264"/>
                <a:gd name="connsiteY31" fmla="*/ 3370288 h 3652478"/>
                <a:gd name="connsiteX32" fmla="*/ 8339812 w 10080264"/>
                <a:gd name="connsiteY32" fmla="*/ 3370288 h 3652478"/>
                <a:gd name="connsiteX33" fmla="*/ 8341613 w 10080264"/>
                <a:gd name="connsiteY33" fmla="*/ 3365249 h 3652478"/>
                <a:gd name="connsiteX34" fmla="*/ 8847579 w 10080264"/>
                <a:gd name="connsiteY34" fmla="*/ 3358410 h 3652478"/>
                <a:gd name="connsiteX35" fmla="*/ 8784918 w 10080264"/>
                <a:gd name="connsiteY35" fmla="*/ 3380726 h 3652478"/>
                <a:gd name="connsiteX36" fmla="*/ 8814448 w 10080264"/>
                <a:gd name="connsiteY36" fmla="*/ 3375687 h 3652478"/>
                <a:gd name="connsiteX37" fmla="*/ 8845778 w 10080264"/>
                <a:gd name="connsiteY37" fmla="*/ 3372087 h 3652478"/>
                <a:gd name="connsiteX38" fmla="*/ 8549401 w 10080264"/>
                <a:gd name="connsiteY38" fmla="*/ 3332494 h 3652478"/>
                <a:gd name="connsiteX39" fmla="*/ 8530315 w 10080264"/>
                <a:gd name="connsiteY39" fmla="*/ 3342573 h 3652478"/>
                <a:gd name="connsiteX40" fmla="*/ 8542559 w 10080264"/>
                <a:gd name="connsiteY40" fmla="*/ 3354811 h 3652478"/>
                <a:gd name="connsiteX41" fmla="*/ 8544359 w 10080264"/>
                <a:gd name="connsiteY41" fmla="*/ 3354811 h 3652478"/>
                <a:gd name="connsiteX42" fmla="*/ 8544359 w 10080264"/>
                <a:gd name="connsiteY42" fmla="*/ 3351211 h 3652478"/>
                <a:gd name="connsiteX43" fmla="*/ 8544359 w 10080264"/>
                <a:gd name="connsiteY43" fmla="*/ 3347972 h 3652478"/>
                <a:gd name="connsiteX44" fmla="*/ 8542559 w 10080264"/>
                <a:gd name="connsiteY44" fmla="*/ 3344372 h 3652478"/>
                <a:gd name="connsiteX45" fmla="*/ 8538957 w 10080264"/>
                <a:gd name="connsiteY45" fmla="*/ 3342573 h 3652478"/>
                <a:gd name="connsiteX46" fmla="*/ 8535716 w 10080264"/>
                <a:gd name="connsiteY46" fmla="*/ 3341133 h 3652478"/>
                <a:gd name="connsiteX47" fmla="*/ 8540758 w 10080264"/>
                <a:gd name="connsiteY47" fmla="*/ 3341133 h 3652478"/>
                <a:gd name="connsiteX48" fmla="*/ 8547960 w 10080264"/>
                <a:gd name="connsiteY48" fmla="*/ 3339333 h 3652478"/>
                <a:gd name="connsiteX49" fmla="*/ 8599817 w 10080264"/>
                <a:gd name="connsiteY49" fmla="*/ 3304419 h 3652478"/>
                <a:gd name="connsiteX50" fmla="*/ 8598017 w 10080264"/>
                <a:gd name="connsiteY50" fmla="*/ 3306219 h 3652478"/>
                <a:gd name="connsiteX51" fmla="*/ 8599817 w 10080264"/>
                <a:gd name="connsiteY51" fmla="*/ 3306219 h 3652478"/>
                <a:gd name="connsiteX52" fmla="*/ 8313884 w 10080264"/>
                <a:gd name="connsiteY52" fmla="*/ 3299380 h 3652478"/>
                <a:gd name="connsiteX53" fmla="*/ 8313884 w 10080264"/>
                <a:gd name="connsiteY53" fmla="*/ 3301180 h 3652478"/>
                <a:gd name="connsiteX54" fmla="*/ 8321086 w 10080264"/>
                <a:gd name="connsiteY54" fmla="*/ 3313058 h 3652478"/>
                <a:gd name="connsiteX55" fmla="*/ 8895835 w 10080264"/>
                <a:gd name="connsiteY55" fmla="*/ 3248989 h 3652478"/>
                <a:gd name="connsiteX56" fmla="*/ 8850820 w 10080264"/>
                <a:gd name="connsiteY56" fmla="*/ 3269865 h 3652478"/>
                <a:gd name="connsiteX57" fmla="*/ 8852620 w 10080264"/>
                <a:gd name="connsiteY57" fmla="*/ 3269865 h 3652478"/>
                <a:gd name="connsiteX58" fmla="*/ 8868106 w 10080264"/>
                <a:gd name="connsiteY58" fmla="*/ 3271665 h 3652478"/>
                <a:gd name="connsiteX59" fmla="*/ 8882150 w 10080264"/>
                <a:gd name="connsiteY59" fmla="*/ 3274905 h 3652478"/>
                <a:gd name="connsiteX60" fmla="*/ 8888992 w 10080264"/>
                <a:gd name="connsiteY60" fmla="*/ 3261227 h 3652478"/>
                <a:gd name="connsiteX61" fmla="*/ 8558044 w 10080264"/>
                <a:gd name="connsiteY61" fmla="*/ 3240351 h 3652478"/>
                <a:gd name="connsiteX62" fmla="*/ 8549401 w 10080264"/>
                <a:gd name="connsiteY62" fmla="*/ 3242150 h 3652478"/>
                <a:gd name="connsiteX63" fmla="*/ 8538957 w 10080264"/>
                <a:gd name="connsiteY63" fmla="*/ 3245750 h 3652478"/>
                <a:gd name="connsiteX64" fmla="*/ 8500785 w 10080264"/>
                <a:gd name="connsiteY64" fmla="*/ 3266266 h 3652478"/>
                <a:gd name="connsiteX65" fmla="*/ 8449288 w 10080264"/>
                <a:gd name="connsiteY65" fmla="*/ 3297581 h 3652478"/>
                <a:gd name="connsiteX66" fmla="*/ 8395270 w 10080264"/>
                <a:gd name="connsiteY66" fmla="*/ 3330695 h 3652478"/>
                <a:gd name="connsiteX67" fmla="*/ 8383386 w 10080264"/>
                <a:gd name="connsiteY67" fmla="*/ 3337534 h 3652478"/>
                <a:gd name="connsiteX68" fmla="*/ 8350256 w 10080264"/>
                <a:gd name="connsiteY68" fmla="*/ 3356610 h 3652478"/>
                <a:gd name="connsiteX69" fmla="*/ 8362500 w 10080264"/>
                <a:gd name="connsiteY69" fmla="*/ 3353011 h 3652478"/>
                <a:gd name="connsiteX70" fmla="*/ 8367541 w 10080264"/>
                <a:gd name="connsiteY70" fmla="*/ 3363449 h 3652478"/>
                <a:gd name="connsiteX71" fmla="*/ 8397071 w 10080264"/>
                <a:gd name="connsiteY71" fmla="*/ 3342573 h 3652478"/>
                <a:gd name="connsiteX72" fmla="*/ 8412556 w 10080264"/>
                <a:gd name="connsiteY72" fmla="*/ 3332494 h 3652478"/>
                <a:gd name="connsiteX73" fmla="*/ 8445687 w 10080264"/>
                <a:gd name="connsiteY73" fmla="*/ 3306219 h 3652478"/>
                <a:gd name="connsiteX74" fmla="*/ 8459371 w 10080264"/>
                <a:gd name="connsiteY74" fmla="*/ 3295781 h 3652478"/>
                <a:gd name="connsiteX75" fmla="*/ 8478458 w 10080264"/>
                <a:gd name="connsiteY75" fmla="*/ 3290742 h 3652478"/>
                <a:gd name="connsiteX76" fmla="*/ 8487100 w 10080264"/>
                <a:gd name="connsiteY76" fmla="*/ 3288942 h 3652478"/>
                <a:gd name="connsiteX77" fmla="*/ 8495743 w 10080264"/>
                <a:gd name="connsiteY77" fmla="*/ 3290742 h 3652478"/>
                <a:gd name="connsiteX78" fmla="*/ 8495743 w 10080264"/>
                <a:gd name="connsiteY78" fmla="*/ 3288942 h 3652478"/>
                <a:gd name="connsiteX79" fmla="*/ 8523472 w 10080264"/>
                <a:gd name="connsiteY79" fmla="*/ 3271665 h 3652478"/>
                <a:gd name="connsiteX80" fmla="*/ 8553002 w 10080264"/>
                <a:gd name="connsiteY80" fmla="*/ 3252588 h 3652478"/>
                <a:gd name="connsiteX81" fmla="*/ 8568487 w 10080264"/>
                <a:gd name="connsiteY81" fmla="*/ 3242150 h 3652478"/>
                <a:gd name="connsiteX82" fmla="*/ 8567047 w 10080264"/>
                <a:gd name="connsiteY82" fmla="*/ 3242150 h 3652478"/>
                <a:gd name="connsiteX83" fmla="*/ 8426600 w 10080264"/>
                <a:gd name="connsiteY83" fmla="*/ 3228473 h 3652478"/>
                <a:gd name="connsiteX84" fmla="*/ 8409315 w 10080264"/>
                <a:gd name="connsiteY84" fmla="*/ 3230272 h 3652478"/>
                <a:gd name="connsiteX85" fmla="*/ 8353857 w 10080264"/>
                <a:gd name="connsiteY85" fmla="*/ 3242150 h 3652478"/>
                <a:gd name="connsiteX86" fmla="*/ 8339812 w 10080264"/>
                <a:gd name="connsiteY86" fmla="*/ 3245750 h 3652478"/>
                <a:gd name="connsiteX87" fmla="*/ 8327928 w 10080264"/>
                <a:gd name="connsiteY87" fmla="*/ 3248989 h 3652478"/>
                <a:gd name="connsiteX88" fmla="*/ 8313884 w 10080264"/>
                <a:gd name="connsiteY88" fmla="*/ 3252588 h 3652478"/>
                <a:gd name="connsiteX89" fmla="*/ 8300199 w 10080264"/>
                <a:gd name="connsiteY89" fmla="*/ 3256188 h 3652478"/>
                <a:gd name="connsiteX90" fmla="*/ 8251583 w 10080264"/>
                <a:gd name="connsiteY90" fmla="*/ 3264826 h 3652478"/>
                <a:gd name="connsiteX91" fmla="*/ 8251583 w 10080264"/>
                <a:gd name="connsiteY91" fmla="*/ 3271665 h 3652478"/>
                <a:gd name="connsiteX92" fmla="*/ 8251583 w 10080264"/>
                <a:gd name="connsiteY92" fmla="*/ 3276704 h 3652478"/>
                <a:gd name="connsiteX93" fmla="*/ 8248342 w 10080264"/>
                <a:gd name="connsiteY93" fmla="*/ 3288942 h 3652478"/>
                <a:gd name="connsiteX94" fmla="*/ 8248342 w 10080264"/>
                <a:gd name="connsiteY94" fmla="*/ 3302980 h 3652478"/>
                <a:gd name="connsiteX95" fmla="*/ 8248342 w 10080264"/>
                <a:gd name="connsiteY95" fmla="*/ 3306219 h 3652478"/>
                <a:gd name="connsiteX96" fmla="*/ 8246542 w 10080264"/>
                <a:gd name="connsiteY96" fmla="*/ 3316657 h 3652478"/>
                <a:gd name="connsiteX97" fmla="*/ 8246542 w 10080264"/>
                <a:gd name="connsiteY97" fmla="*/ 3322056 h 3652478"/>
                <a:gd name="connsiteX98" fmla="*/ 8248342 w 10080264"/>
                <a:gd name="connsiteY98" fmla="*/ 3323496 h 3652478"/>
                <a:gd name="connsiteX99" fmla="*/ 8251583 w 10080264"/>
                <a:gd name="connsiteY99" fmla="*/ 3322056 h 3652478"/>
                <a:gd name="connsiteX100" fmla="*/ 8284714 w 10080264"/>
                <a:gd name="connsiteY100" fmla="*/ 3311618 h 3652478"/>
                <a:gd name="connsiteX101" fmla="*/ 8296598 w 10080264"/>
                <a:gd name="connsiteY101" fmla="*/ 3308019 h 3652478"/>
                <a:gd name="connsiteX102" fmla="*/ 8256985 w 10080264"/>
                <a:gd name="connsiteY102" fmla="*/ 3287142 h 3652478"/>
                <a:gd name="connsiteX103" fmla="*/ 8331169 w 10080264"/>
                <a:gd name="connsiteY103" fmla="*/ 3287142 h 3652478"/>
                <a:gd name="connsiteX104" fmla="*/ 8332970 w 10080264"/>
                <a:gd name="connsiteY104" fmla="*/ 3276704 h 3652478"/>
                <a:gd name="connsiteX105" fmla="*/ 8338372 w 10080264"/>
                <a:gd name="connsiteY105" fmla="*/ 3269865 h 3652478"/>
                <a:gd name="connsiteX106" fmla="*/ 8341613 w 10080264"/>
                <a:gd name="connsiteY106" fmla="*/ 3264826 h 3652478"/>
                <a:gd name="connsiteX107" fmla="*/ 8348455 w 10080264"/>
                <a:gd name="connsiteY107" fmla="*/ 3263027 h 3652478"/>
                <a:gd name="connsiteX108" fmla="*/ 8357098 w 10080264"/>
                <a:gd name="connsiteY108" fmla="*/ 3261227 h 3652478"/>
                <a:gd name="connsiteX109" fmla="*/ 8367541 w 10080264"/>
                <a:gd name="connsiteY109" fmla="*/ 3261227 h 3652478"/>
                <a:gd name="connsiteX110" fmla="*/ 8388428 w 10080264"/>
                <a:gd name="connsiteY110" fmla="*/ 3264826 h 3652478"/>
                <a:gd name="connsiteX111" fmla="*/ 8390228 w 10080264"/>
                <a:gd name="connsiteY111" fmla="*/ 3257628 h 3652478"/>
                <a:gd name="connsiteX112" fmla="*/ 8395270 w 10080264"/>
                <a:gd name="connsiteY112" fmla="*/ 3252588 h 3652478"/>
                <a:gd name="connsiteX113" fmla="*/ 8400672 w 10080264"/>
                <a:gd name="connsiteY113" fmla="*/ 3248989 h 3652478"/>
                <a:gd name="connsiteX114" fmla="*/ 8407514 w 10080264"/>
                <a:gd name="connsiteY114" fmla="*/ 3245750 h 3652478"/>
                <a:gd name="connsiteX115" fmla="*/ 8414356 w 10080264"/>
                <a:gd name="connsiteY115" fmla="*/ 3240351 h 3652478"/>
                <a:gd name="connsiteX116" fmla="*/ 8728020 w 10080264"/>
                <a:gd name="connsiteY116" fmla="*/ 3145327 h 3652478"/>
                <a:gd name="connsiteX117" fmla="*/ 8681204 w 10080264"/>
                <a:gd name="connsiteY117" fmla="*/ 3173042 h 3652478"/>
                <a:gd name="connsiteX118" fmla="*/ 8632588 w 10080264"/>
                <a:gd name="connsiteY118" fmla="*/ 3200758 h 3652478"/>
                <a:gd name="connsiteX119" fmla="*/ 8637630 w 10080264"/>
                <a:gd name="connsiteY119" fmla="*/ 3202557 h 3652478"/>
                <a:gd name="connsiteX120" fmla="*/ 8643032 w 10080264"/>
                <a:gd name="connsiteY120" fmla="*/ 3202557 h 3652478"/>
                <a:gd name="connsiteX121" fmla="*/ 8651674 w 10080264"/>
                <a:gd name="connsiteY121" fmla="*/ 3200758 h 3652478"/>
                <a:gd name="connsiteX122" fmla="*/ 8660317 w 10080264"/>
                <a:gd name="connsiteY122" fmla="*/ 3198958 h 3652478"/>
                <a:gd name="connsiteX123" fmla="*/ 8668960 w 10080264"/>
                <a:gd name="connsiteY123" fmla="*/ 3195718 h 3652478"/>
                <a:gd name="connsiteX124" fmla="*/ 8679404 w 10080264"/>
                <a:gd name="connsiteY124" fmla="*/ 3188520 h 3652478"/>
                <a:gd name="connsiteX125" fmla="*/ 8698490 w 10080264"/>
                <a:gd name="connsiteY125" fmla="*/ 3174842 h 3652478"/>
                <a:gd name="connsiteX126" fmla="*/ 8715776 w 10080264"/>
                <a:gd name="connsiteY126" fmla="*/ 3160805 h 3652478"/>
                <a:gd name="connsiteX127" fmla="*/ 8729820 w 10080264"/>
                <a:gd name="connsiteY127" fmla="*/ 3147127 h 3652478"/>
                <a:gd name="connsiteX128" fmla="*/ 8953094 w 10080264"/>
                <a:gd name="connsiteY128" fmla="*/ 3131290 h 3652478"/>
                <a:gd name="connsiteX129" fmla="*/ 8951293 w 10080264"/>
                <a:gd name="connsiteY129" fmla="*/ 3133089 h 3652478"/>
                <a:gd name="connsiteX130" fmla="*/ 8953094 w 10080264"/>
                <a:gd name="connsiteY130" fmla="*/ 3133089 h 3652478"/>
                <a:gd name="connsiteX131" fmla="*/ 8945891 w 10080264"/>
                <a:gd name="connsiteY131" fmla="*/ 3032667 h 3652478"/>
                <a:gd name="connsiteX132" fmla="*/ 8828492 w 10080264"/>
                <a:gd name="connsiteY132" fmla="*/ 3091697 h 3652478"/>
                <a:gd name="connsiteX133" fmla="*/ 8814448 w 10080264"/>
                <a:gd name="connsiteY133" fmla="*/ 3098536 h 3652478"/>
                <a:gd name="connsiteX134" fmla="*/ 8750347 w 10080264"/>
                <a:gd name="connsiteY134" fmla="*/ 3131290 h 3652478"/>
                <a:gd name="connsiteX135" fmla="*/ 8765832 w 10080264"/>
                <a:gd name="connsiteY135" fmla="*/ 3124451 h 3652478"/>
                <a:gd name="connsiteX136" fmla="*/ 8765832 w 10080264"/>
                <a:gd name="connsiteY136" fmla="*/ 3128050 h 3652478"/>
                <a:gd name="connsiteX137" fmla="*/ 8784918 w 10080264"/>
                <a:gd name="connsiteY137" fmla="*/ 3121212 h 3652478"/>
                <a:gd name="connsiteX138" fmla="*/ 8804004 w 10080264"/>
                <a:gd name="connsiteY138" fmla="*/ 3112573 h 3652478"/>
                <a:gd name="connsiteX139" fmla="*/ 8821290 w 10080264"/>
                <a:gd name="connsiteY139" fmla="*/ 3102135 h 3652478"/>
                <a:gd name="connsiteX140" fmla="*/ 8837135 w 10080264"/>
                <a:gd name="connsiteY140" fmla="*/ 3091697 h 3652478"/>
                <a:gd name="connsiteX141" fmla="*/ 8856222 w 10080264"/>
                <a:gd name="connsiteY141" fmla="*/ 3079459 h 3652478"/>
                <a:gd name="connsiteX142" fmla="*/ 8876748 w 10080264"/>
                <a:gd name="connsiteY142" fmla="*/ 3069381 h 3652478"/>
                <a:gd name="connsiteX143" fmla="*/ 8902677 w 10080264"/>
                <a:gd name="connsiteY143" fmla="*/ 3060742 h 3652478"/>
                <a:gd name="connsiteX144" fmla="*/ 8932207 w 10080264"/>
                <a:gd name="connsiteY144" fmla="*/ 3055343 h 3652478"/>
                <a:gd name="connsiteX145" fmla="*/ 8939049 w 10080264"/>
                <a:gd name="connsiteY145" fmla="*/ 3043105 h 3652478"/>
                <a:gd name="connsiteX146" fmla="*/ 8755388 w 10080264"/>
                <a:gd name="connsiteY146" fmla="*/ 2965359 h 3652478"/>
                <a:gd name="connsiteX147" fmla="*/ 8736662 w 10080264"/>
                <a:gd name="connsiteY147" fmla="*/ 2975797 h 3652478"/>
                <a:gd name="connsiteX148" fmla="*/ 8741704 w 10080264"/>
                <a:gd name="connsiteY148" fmla="*/ 2977237 h 3652478"/>
                <a:gd name="connsiteX149" fmla="*/ 8746746 w 10080264"/>
                <a:gd name="connsiteY149" fmla="*/ 2977237 h 3652478"/>
                <a:gd name="connsiteX150" fmla="*/ 8750347 w 10080264"/>
                <a:gd name="connsiteY150" fmla="*/ 2977237 h 3652478"/>
                <a:gd name="connsiteX151" fmla="*/ 8752148 w 10080264"/>
                <a:gd name="connsiteY151" fmla="*/ 2972198 h 3652478"/>
                <a:gd name="connsiteX152" fmla="*/ 8809046 w 10080264"/>
                <a:gd name="connsiteY152" fmla="*/ 2935844 h 3652478"/>
                <a:gd name="connsiteX153" fmla="*/ 8779876 w 10080264"/>
                <a:gd name="connsiteY153" fmla="*/ 2951681 h 3652478"/>
                <a:gd name="connsiteX154" fmla="*/ 8784918 w 10080264"/>
                <a:gd name="connsiteY154" fmla="*/ 2951681 h 3652478"/>
                <a:gd name="connsiteX155" fmla="*/ 8789960 w 10080264"/>
                <a:gd name="connsiteY155" fmla="*/ 2953121 h 3652478"/>
                <a:gd name="connsiteX156" fmla="*/ 9048165 w 10080264"/>
                <a:gd name="connsiteY156" fmla="*/ 2899491 h 3652478"/>
                <a:gd name="connsiteX157" fmla="*/ 9034480 w 10080264"/>
                <a:gd name="connsiteY157" fmla="*/ 2908129 h 3652478"/>
                <a:gd name="connsiteX158" fmla="*/ 9018635 w 10080264"/>
                <a:gd name="connsiteY158" fmla="*/ 2914968 h 3652478"/>
                <a:gd name="connsiteX159" fmla="*/ 9025837 w 10080264"/>
                <a:gd name="connsiteY159" fmla="*/ 2918567 h 3652478"/>
                <a:gd name="connsiteX160" fmla="*/ 9030879 w 10080264"/>
                <a:gd name="connsiteY160" fmla="*/ 2923966 h 3652478"/>
                <a:gd name="connsiteX161" fmla="*/ 9034480 w 10080264"/>
                <a:gd name="connsiteY161" fmla="*/ 2930805 h 3652478"/>
                <a:gd name="connsiteX162" fmla="*/ 9037721 w 10080264"/>
                <a:gd name="connsiteY162" fmla="*/ 2939444 h 3652478"/>
                <a:gd name="connsiteX163" fmla="*/ 9043123 w 10080264"/>
                <a:gd name="connsiteY163" fmla="*/ 2932605 h 3652478"/>
                <a:gd name="connsiteX164" fmla="*/ 9044564 w 10080264"/>
                <a:gd name="connsiteY164" fmla="*/ 2922167 h 3652478"/>
                <a:gd name="connsiteX165" fmla="*/ 9048165 w 10080264"/>
                <a:gd name="connsiteY165" fmla="*/ 2909929 h 3652478"/>
                <a:gd name="connsiteX166" fmla="*/ 8847579 w 10080264"/>
                <a:gd name="connsiteY166" fmla="*/ 2779992 h 3652478"/>
                <a:gd name="connsiteX167" fmla="*/ 8833534 w 10080264"/>
                <a:gd name="connsiteY167" fmla="*/ 2787190 h 3652478"/>
                <a:gd name="connsiteX168" fmla="*/ 8809046 w 10080264"/>
                <a:gd name="connsiteY168" fmla="*/ 2799068 h 3652478"/>
                <a:gd name="connsiteX169" fmla="*/ 8786719 w 10080264"/>
                <a:gd name="connsiteY169" fmla="*/ 2813106 h 3652478"/>
                <a:gd name="connsiteX170" fmla="*/ 8769433 w 10080264"/>
                <a:gd name="connsiteY170" fmla="*/ 2828583 h 3652478"/>
                <a:gd name="connsiteX171" fmla="*/ 8753948 w 10080264"/>
                <a:gd name="connsiteY171" fmla="*/ 2847660 h 3652478"/>
                <a:gd name="connsiteX172" fmla="*/ 8781317 w 10080264"/>
                <a:gd name="connsiteY172" fmla="*/ 2828583 h 3652478"/>
                <a:gd name="connsiteX173" fmla="*/ 8810847 w 10080264"/>
                <a:gd name="connsiteY173" fmla="*/ 2806267 h 3652478"/>
                <a:gd name="connsiteX174" fmla="*/ 9089578 w 10080264"/>
                <a:gd name="connsiteY174" fmla="*/ 2643216 h 3652478"/>
                <a:gd name="connsiteX175" fmla="*/ 9093180 w 10080264"/>
                <a:gd name="connsiteY175" fmla="*/ 2648615 h 3652478"/>
                <a:gd name="connsiteX176" fmla="*/ 9094980 w 10080264"/>
                <a:gd name="connsiteY176" fmla="*/ 2648615 h 3652478"/>
                <a:gd name="connsiteX177" fmla="*/ 9091379 w 10080264"/>
                <a:gd name="connsiteY177" fmla="*/ 2643216 h 3652478"/>
                <a:gd name="connsiteX178" fmla="*/ 9138194 w 10080264"/>
                <a:gd name="connsiteY178" fmla="*/ 2634577 h 3652478"/>
                <a:gd name="connsiteX179" fmla="*/ 9122709 w 10080264"/>
                <a:gd name="connsiteY179" fmla="*/ 2641776 h 3652478"/>
                <a:gd name="connsiteX180" fmla="*/ 9134953 w 10080264"/>
                <a:gd name="connsiteY180" fmla="*/ 2639976 h 3652478"/>
                <a:gd name="connsiteX181" fmla="*/ 2240148 w 10080264"/>
                <a:gd name="connsiteY181" fmla="*/ 2617688 h 3652478"/>
                <a:gd name="connsiteX182" fmla="*/ 2222870 w 10080264"/>
                <a:gd name="connsiteY182" fmla="*/ 2626327 h 3652478"/>
                <a:gd name="connsiteX183" fmla="*/ 2214230 w 10080264"/>
                <a:gd name="connsiteY183" fmla="*/ 2629926 h 3652478"/>
                <a:gd name="connsiteX184" fmla="*/ 2226469 w 10080264"/>
                <a:gd name="connsiteY184" fmla="*/ 2629926 h 3652478"/>
                <a:gd name="connsiteX185" fmla="*/ 2235108 w 10080264"/>
                <a:gd name="connsiteY185" fmla="*/ 2629926 h 3652478"/>
                <a:gd name="connsiteX186" fmla="*/ 3865395 w 10080264"/>
                <a:gd name="connsiteY186" fmla="*/ 2615888 h 3652478"/>
                <a:gd name="connsiteX187" fmla="*/ 3858556 w 10080264"/>
                <a:gd name="connsiteY187" fmla="*/ 2619487 h 3652478"/>
                <a:gd name="connsiteX188" fmla="*/ 3851716 w 10080264"/>
                <a:gd name="connsiteY188" fmla="*/ 2623087 h 3652478"/>
                <a:gd name="connsiteX189" fmla="*/ 3862155 w 10080264"/>
                <a:gd name="connsiteY189" fmla="*/ 2626327 h 3652478"/>
                <a:gd name="connsiteX190" fmla="*/ 429306 w 10080264"/>
                <a:gd name="connsiteY190" fmla="*/ 2615589 h 3652478"/>
                <a:gd name="connsiteX191" fmla="*/ 411673 w 10080264"/>
                <a:gd name="connsiteY191" fmla="*/ 2629630 h 3652478"/>
                <a:gd name="connsiteX192" fmla="*/ 423908 w 10080264"/>
                <a:gd name="connsiteY192" fmla="*/ 2631430 h 3652478"/>
                <a:gd name="connsiteX193" fmla="*/ 434344 w 10080264"/>
                <a:gd name="connsiteY193" fmla="*/ 2629630 h 3652478"/>
                <a:gd name="connsiteX194" fmla="*/ 430745 w 10080264"/>
                <a:gd name="connsiteY194" fmla="*/ 2622790 h 3652478"/>
                <a:gd name="connsiteX195" fmla="*/ 6207143 w 10080264"/>
                <a:gd name="connsiteY195" fmla="*/ 2608731 h 3652478"/>
                <a:gd name="connsiteX196" fmla="*/ 6189498 w 10080264"/>
                <a:gd name="connsiteY196" fmla="*/ 2619173 h 3652478"/>
                <a:gd name="connsiteX197" fmla="*/ 6182656 w 10080264"/>
                <a:gd name="connsiteY197" fmla="*/ 2624214 h 3652478"/>
                <a:gd name="connsiteX198" fmla="*/ 6177614 w 10080264"/>
                <a:gd name="connsiteY198" fmla="*/ 2629615 h 3652478"/>
                <a:gd name="connsiteX199" fmla="*/ 6189498 w 10080264"/>
                <a:gd name="connsiteY199" fmla="*/ 2627815 h 3652478"/>
                <a:gd name="connsiteX200" fmla="*/ 6199941 w 10080264"/>
                <a:gd name="connsiteY200" fmla="*/ 2626014 h 3652478"/>
                <a:gd name="connsiteX201" fmla="*/ 6208583 w 10080264"/>
                <a:gd name="connsiteY201" fmla="*/ 2626014 h 3652478"/>
                <a:gd name="connsiteX202" fmla="*/ 6207143 w 10080264"/>
                <a:gd name="connsiteY202" fmla="*/ 2617373 h 3652478"/>
                <a:gd name="connsiteX203" fmla="*/ 6593174 w 10080264"/>
                <a:gd name="connsiteY203" fmla="*/ 2589647 h 3652478"/>
                <a:gd name="connsiteX204" fmla="*/ 6563645 w 10080264"/>
                <a:gd name="connsiteY204" fmla="*/ 2600089 h 3652478"/>
                <a:gd name="connsiteX205" fmla="*/ 6534117 w 10080264"/>
                <a:gd name="connsiteY205" fmla="*/ 2614132 h 3652478"/>
                <a:gd name="connsiteX206" fmla="*/ 6546360 w 10080264"/>
                <a:gd name="connsiteY206" fmla="*/ 2608731 h 3652478"/>
                <a:gd name="connsiteX207" fmla="*/ 6570487 w 10080264"/>
                <a:gd name="connsiteY207" fmla="*/ 2601890 h 3652478"/>
                <a:gd name="connsiteX208" fmla="*/ 3469072 w 10080264"/>
                <a:gd name="connsiteY208" fmla="*/ 2586732 h 3652478"/>
                <a:gd name="connsiteX209" fmla="*/ 3434515 w 10080264"/>
                <a:gd name="connsiteY209" fmla="*/ 2605449 h 3652478"/>
                <a:gd name="connsiteX210" fmla="*/ 3458633 w 10080264"/>
                <a:gd name="connsiteY210" fmla="*/ 2605449 h 3652478"/>
                <a:gd name="connsiteX211" fmla="*/ 2439209 w 10080264"/>
                <a:gd name="connsiteY211" fmla="*/ 2586732 h 3652478"/>
                <a:gd name="connsiteX212" fmla="*/ 2406452 w 10080264"/>
                <a:gd name="connsiteY212" fmla="*/ 2604010 h 3652478"/>
                <a:gd name="connsiteX213" fmla="*/ 2375135 w 10080264"/>
                <a:gd name="connsiteY213" fmla="*/ 2623087 h 3652478"/>
                <a:gd name="connsiteX214" fmla="*/ 2385574 w 10080264"/>
                <a:gd name="connsiteY214" fmla="*/ 2619487 h 3652478"/>
                <a:gd name="connsiteX215" fmla="*/ 2397813 w 10080264"/>
                <a:gd name="connsiteY215" fmla="*/ 2614448 h 3652478"/>
                <a:gd name="connsiteX216" fmla="*/ 2408252 w 10080264"/>
                <a:gd name="connsiteY216" fmla="*/ 2607249 h 3652478"/>
                <a:gd name="connsiteX217" fmla="*/ 2418691 w 10080264"/>
                <a:gd name="connsiteY217" fmla="*/ 2600410 h 3652478"/>
                <a:gd name="connsiteX218" fmla="*/ 4071655 w 10080264"/>
                <a:gd name="connsiteY218" fmla="*/ 2581332 h 3652478"/>
                <a:gd name="connsiteX219" fmla="*/ 4034939 w 10080264"/>
                <a:gd name="connsiteY219" fmla="*/ 2595011 h 3652478"/>
                <a:gd name="connsiteX220" fmla="*/ 4024860 w 10080264"/>
                <a:gd name="connsiteY220" fmla="*/ 2600410 h 3652478"/>
                <a:gd name="connsiteX221" fmla="*/ 4009021 w 10080264"/>
                <a:gd name="connsiteY221" fmla="*/ 2605449 h 3652478"/>
                <a:gd name="connsiteX222" fmla="*/ 3995343 w 10080264"/>
                <a:gd name="connsiteY222" fmla="*/ 2614448 h 3652478"/>
                <a:gd name="connsiteX223" fmla="*/ 3983104 w 10080264"/>
                <a:gd name="connsiteY223" fmla="*/ 2623087 h 3652478"/>
                <a:gd name="connsiteX224" fmla="*/ 3971225 w 10080264"/>
                <a:gd name="connsiteY224" fmla="*/ 2633526 h 3652478"/>
                <a:gd name="connsiteX225" fmla="*/ 3983104 w 10080264"/>
                <a:gd name="connsiteY225" fmla="*/ 2631726 h 3652478"/>
                <a:gd name="connsiteX226" fmla="*/ 3997143 w 10080264"/>
                <a:gd name="connsiteY226" fmla="*/ 2628126 h 3652478"/>
                <a:gd name="connsiteX227" fmla="*/ 4009021 w 10080264"/>
                <a:gd name="connsiteY227" fmla="*/ 2623087 h 3652478"/>
                <a:gd name="connsiteX228" fmla="*/ 4021260 w 10080264"/>
                <a:gd name="connsiteY228" fmla="*/ 2615888 h 3652478"/>
                <a:gd name="connsiteX229" fmla="*/ 4045378 w 10080264"/>
                <a:gd name="connsiteY229" fmla="*/ 2598610 h 3652478"/>
                <a:gd name="connsiteX230" fmla="*/ 7869379 w 10080264"/>
                <a:gd name="connsiteY230" fmla="*/ 2570564 h 3652478"/>
                <a:gd name="connsiteX231" fmla="*/ 7839851 w 10080264"/>
                <a:gd name="connsiteY231" fmla="*/ 2582806 h 3652478"/>
                <a:gd name="connsiteX232" fmla="*/ 7813563 w 10080264"/>
                <a:gd name="connsiteY232" fmla="*/ 2594688 h 3652478"/>
                <a:gd name="connsiteX233" fmla="*/ 7791237 w 10080264"/>
                <a:gd name="connsiteY233" fmla="*/ 2606931 h 3652478"/>
                <a:gd name="connsiteX234" fmla="*/ 7775753 w 10080264"/>
                <a:gd name="connsiteY234" fmla="*/ 2617373 h 3652478"/>
                <a:gd name="connsiteX235" fmla="*/ 7810323 w 10080264"/>
                <a:gd name="connsiteY235" fmla="*/ 2612332 h 3652478"/>
                <a:gd name="connsiteX236" fmla="*/ 7820765 w 10080264"/>
                <a:gd name="connsiteY236" fmla="*/ 2610531 h 3652478"/>
                <a:gd name="connsiteX237" fmla="*/ 7829408 w 10080264"/>
                <a:gd name="connsiteY237" fmla="*/ 2608731 h 3652478"/>
                <a:gd name="connsiteX238" fmla="*/ 7838050 w 10080264"/>
                <a:gd name="connsiteY238" fmla="*/ 2605130 h 3652478"/>
                <a:gd name="connsiteX239" fmla="*/ 7846693 w 10080264"/>
                <a:gd name="connsiteY239" fmla="*/ 2600089 h 3652478"/>
                <a:gd name="connsiteX240" fmla="*/ 7853535 w 10080264"/>
                <a:gd name="connsiteY240" fmla="*/ 2594688 h 3652478"/>
                <a:gd name="connsiteX241" fmla="*/ 7858936 w 10080264"/>
                <a:gd name="connsiteY241" fmla="*/ 2587847 h 3652478"/>
                <a:gd name="connsiteX242" fmla="*/ 7863978 w 10080264"/>
                <a:gd name="connsiteY242" fmla="*/ 2581006 h 3652478"/>
                <a:gd name="connsiteX243" fmla="*/ 939579 w 10080264"/>
                <a:gd name="connsiteY243" fmla="*/ 2569146 h 3652478"/>
                <a:gd name="connsiteX244" fmla="*/ 916908 w 10080264"/>
                <a:gd name="connsiteY244" fmla="*/ 2584627 h 3652478"/>
                <a:gd name="connsiteX245" fmla="*/ 898196 w 10080264"/>
                <a:gd name="connsiteY245" fmla="*/ 2601908 h 3652478"/>
                <a:gd name="connsiteX246" fmla="*/ 905033 w 10080264"/>
                <a:gd name="connsiteY246" fmla="*/ 2601908 h 3652478"/>
                <a:gd name="connsiteX247" fmla="*/ 908272 w 10080264"/>
                <a:gd name="connsiteY247" fmla="*/ 2600108 h 3652478"/>
                <a:gd name="connsiteX248" fmla="*/ 911871 w 10080264"/>
                <a:gd name="connsiteY248" fmla="*/ 2594708 h 3652478"/>
                <a:gd name="connsiteX249" fmla="*/ 925545 w 10080264"/>
                <a:gd name="connsiteY249" fmla="*/ 2581027 h 3652478"/>
                <a:gd name="connsiteX250" fmla="*/ 3812120 w 10080264"/>
                <a:gd name="connsiteY250" fmla="*/ 2564415 h 3652478"/>
                <a:gd name="connsiteX251" fmla="*/ 3699451 w 10080264"/>
                <a:gd name="connsiteY251" fmla="*/ 2619487 h 3652478"/>
                <a:gd name="connsiteX252" fmla="*/ 3714929 w 10080264"/>
                <a:gd name="connsiteY252" fmla="*/ 2619487 h 3652478"/>
                <a:gd name="connsiteX253" fmla="*/ 3719969 w 10080264"/>
                <a:gd name="connsiteY253" fmla="*/ 2617688 h 3652478"/>
                <a:gd name="connsiteX254" fmla="*/ 138543 w 10080264"/>
                <a:gd name="connsiteY254" fmla="*/ 2559065 h 3652478"/>
                <a:gd name="connsiteX255" fmla="*/ 133146 w 10080264"/>
                <a:gd name="connsiteY255" fmla="*/ 2560865 h 3652478"/>
                <a:gd name="connsiteX256" fmla="*/ 128108 w 10080264"/>
                <a:gd name="connsiteY256" fmla="*/ 2581027 h 3652478"/>
                <a:gd name="connsiteX257" fmla="*/ 128108 w 10080264"/>
                <a:gd name="connsiteY257" fmla="*/ 2582827 h 3652478"/>
                <a:gd name="connsiteX258" fmla="*/ 129907 w 10080264"/>
                <a:gd name="connsiteY258" fmla="*/ 2579226 h 3652478"/>
                <a:gd name="connsiteX259" fmla="*/ 133146 w 10080264"/>
                <a:gd name="connsiteY259" fmla="*/ 2569146 h 3652478"/>
                <a:gd name="connsiteX260" fmla="*/ 1365287 w 10080264"/>
                <a:gd name="connsiteY260" fmla="*/ 2552224 h 3652478"/>
                <a:gd name="connsiteX261" fmla="*/ 1359889 w 10080264"/>
                <a:gd name="connsiteY261" fmla="*/ 2555465 h 3652478"/>
                <a:gd name="connsiteX262" fmla="*/ 1363488 w 10080264"/>
                <a:gd name="connsiteY262" fmla="*/ 2553665 h 3652478"/>
                <a:gd name="connsiteX263" fmla="*/ 5158252 w 10080264"/>
                <a:gd name="connsiteY263" fmla="*/ 2538411 h 3652478"/>
                <a:gd name="connsiteX264" fmla="*/ 5101346 w 10080264"/>
                <a:gd name="connsiteY264" fmla="*/ 2589899 h 3652478"/>
                <a:gd name="connsiteX265" fmla="*/ 5097744 w 10080264"/>
                <a:gd name="connsiteY265" fmla="*/ 2591699 h 3652478"/>
                <a:gd name="connsiteX266" fmla="*/ 5092702 w 10080264"/>
                <a:gd name="connsiteY266" fmla="*/ 2596740 h 3652478"/>
                <a:gd name="connsiteX267" fmla="*/ 5084058 w 10080264"/>
                <a:gd name="connsiteY267" fmla="*/ 2603941 h 3652478"/>
                <a:gd name="connsiteX268" fmla="*/ 5095944 w 10080264"/>
                <a:gd name="connsiteY268" fmla="*/ 2598540 h 3652478"/>
                <a:gd name="connsiteX269" fmla="*/ 5108189 w 10080264"/>
                <a:gd name="connsiteY269" fmla="*/ 2593500 h 3652478"/>
                <a:gd name="connsiteX270" fmla="*/ 5118634 w 10080264"/>
                <a:gd name="connsiteY270" fmla="*/ 2584858 h 3652478"/>
                <a:gd name="connsiteX271" fmla="*/ 5128719 w 10080264"/>
                <a:gd name="connsiteY271" fmla="*/ 2572617 h 3652478"/>
                <a:gd name="connsiteX272" fmla="*/ 1391196 w 10080264"/>
                <a:gd name="connsiteY272" fmla="*/ 2534943 h 3652478"/>
                <a:gd name="connsiteX273" fmla="*/ 1366726 w 10080264"/>
                <a:gd name="connsiteY273" fmla="*/ 2550424 h 3652478"/>
                <a:gd name="connsiteX274" fmla="*/ 1370325 w 10080264"/>
                <a:gd name="connsiteY274" fmla="*/ 2550424 h 3652478"/>
                <a:gd name="connsiteX275" fmla="*/ 1378961 w 10080264"/>
                <a:gd name="connsiteY275" fmla="*/ 2545024 h 3652478"/>
                <a:gd name="connsiteX276" fmla="*/ 1168087 w 10080264"/>
                <a:gd name="connsiteY276" fmla="*/ 2526303 h 3652478"/>
                <a:gd name="connsiteX277" fmla="*/ 1168087 w 10080264"/>
                <a:gd name="connsiteY277" fmla="*/ 2527743 h 3652478"/>
                <a:gd name="connsiteX278" fmla="*/ 1169886 w 10080264"/>
                <a:gd name="connsiteY278" fmla="*/ 2526303 h 3652478"/>
                <a:gd name="connsiteX279" fmla="*/ 3444954 w 10080264"/>
                <a:gd name="connsiteY279" fmla="*/ 2521220 h 3652478"/>
                <a:gd name="connsiteX280" fmla="*/ 3442150 w 10080264"/>
                <a:gd name="connsiteY280" fmla="*/ 2523229 h 3652478"/>
                <a:gd name="connsiteX281" fmla="*/ 3434515 w 10080264"/>
                <a:gd name="connsiteY281" fmla="*/ 2524820 h 3652478"/>
                <a:gd name="connsiteX282" fmla="*/ 3424076 w 10080264"/>
                <a:gd name="connsiteY282" fmla="*/ 2528059 h 3652478"/>
                <a:gd name="connsiteX283" fmla="*/ 3405358 w 10080264"/>
                <a:gd name="connsiteY283" fmla="*/ 2538498 h 3652478"/>
                <a:gd name="connsiteX284" fmla="*/ 3420837 w 10080264"/>
                <a:gd name="connsiteY284" fmla="*/ 2538498 h 3652478"/>
                <a:gd name="connsiteX285" fmla="*/ 3442150 w 10080264"/>
                <a:gd name="connsiteY285" fmla="*/ 2523229 h 3652478"/>
                <a:gd name="connsiteX286" fmla="*/ 3443155 w 10080264"/>
                <a:gd name="connsiteY286" fmla="*/ 2523020 h 3652478"/>
                <a:gd name="connsiteX287" fmla="*/ 1154412 w 10080264"/>
                <a:gd name="connsiteY287" fmla="*/ 2519102 h 3652478"/>
                <a:gd name="connsiteX288" fmla="*/ 1109071 w 10080264"/>
                <a:gd name="connsiteY288" fmla="*/ 2541784 h 3652478"/>
                <a:gd name="connsiteX289" fmla="*/ 1091798 w 10080264"/>
                <a:gd name="connsiteY289" fmla="*/ 2559065 h 3652478"/>
                <a:gd name="connsiteX290" fmla="*/ 1077763 w 10080264"/>
                <a:gd name="connsiteY290" fmla="*/ 2572386 h 3652478"/>
                <a:gd name="connsiteX291" fmla="*/ 1067687 w 10080264"/>
                <a:gd name="connsiteY291" fmla="*/ 2581027 h 3652478"/>
                <a:gd name="connsiteX292" fmla="*/ 1062289 w 10080264"/>
                <a:gd name="connsiteY292" fmla="*/ 2584627 h 3652478"/>
                <a:gd name="connsiteX293" fmla="*/ 1057252 w 10080264"/>
                <a:gd name="connsiteY293" fmla="*/ 2587867 h 3652478"/>
                <a:gd name="connsiteX294" fmla="*/ 1048615 w 10080264"/>
                <a:gd name="connsiteY294" fmla="*/ 2591467 h 3652478"/>
                <a:gd name="connsiteX295" fmla="*/ 1043577 w 10080264"/>
                <a:gd name="connsiteY295" fmla="*/ 2593267 h 3652478"/>
                <a:gd name="connsiteX296" fmla="*/ 1029543 w 10080264"/>
                <a:gd name="connsiteY296" fmla="*/ 2606948 h 3652478"/>
                <a:gd name="connsiteX297" fmla="*/ 1034941 w 10080264"/>
                <a:gd name="connsiteY297" fmla="*/ 2605148 h 3652478"/>
                <a:gd name="connsiteX298" fmla="*/ 1046816 w 10080264"/>
                <a:gd name="connsiteY298" fmla="*/ 2600108 h 3652478"/>
                <a:gd name="connsiteX299" fmla="*/ 1062289 w 10080264"/>
                <a:gd name="connsiteY299" fmla="*/ 2594708 h 3652478"/>
                <a:gd name="connsiteX300" fmla="*/ 1067687 w 10080264"/>
                <a:gd name="connsiteY300" fmla="*/ 2593267 h 3652478"/>
                <a:gd name="connsiteX301" fmla="*/ 1083161 w 10080264"/>
                <a:gd name="connsiteY301" fmla="*/ 2593267 h 3652478"/>
                <a:gd name="connsiteX302" fmla="*/ 1084960 w 10080264"/>
                <a:gd name="connsiteY302" fmla="*/ 2589667 h 3652478"/>
                <a:gd name="connsiteX303" fmla="*/ 1086760 w 10080264"/>
                <a:gd name="connsiteY303" fmla="*/ 2586427 h 3652478"/>
                <a:gd name="connsiteX304" fmla="*/ 1086760 w 10080264"/>
                <a:gd name="connsiteY304" fmla="*/ 2574186 h 3652478"/>
                <a:gd name="connsiteX305" fmla="*/ 1096835 w 10080264"/>
                <a:gd name="connsiteY305" fmla="*/ 2574186 h 3652478"/>
                <a:gd name="connsiteX306" fmla="*/ 1112669 w 10080264"/>
                <a:gd name="connsiteY306" fmla="*/ 2574186 h 3652478"/>
                <a:gd name="connsiteX307" fmla="*/ 1115908 w 10080264"/>
                <a:gd name="connsiteY307" fmla="*/ 2572386 h 3652478"/>
                <a:gd name="connsiteX308" fmla="*/ 1114468 w 10080264"/>
                <a:gd name="connsiteY308" fmla="*/ 2569146 h 3652478"/>
                <a:gd name="connsiteX309" fmla="*/ 1110870 w 10080264"/>
                <a:gd name="connsiteY309" fmla="*/ 2567346 h 3652478"/>
                <a:gd name="connsiteX310" fmla="*/ 1107271 w 10080264"/>
                <a:gd name="connsiteY310" fmla="*/ 2564105 h 3652478"/>
                <a:gd name="connsiteX311" fmla="*/ 1104033 w 10080264"/>
                <a:gd name="connsiteY311" fmla="*/ 2564105 h 3652478"/>
                <a:gd name="connsiteX312" fmla="*/ 1100434 w 10080264"/>
                <a:gd name="connsiteY312" fmla="*/ 2567346 h 3652478"/>
                <a:gd name="connsiteX313" fmla="*/ 1098635 w 10080264"/>
                <a:gd name="connsiteY313" fmla="*/ 2570586 h 3652478"/>
                <a:gd name="connsiteX314" fmla="*/ 1096835 w 10080264"/>
                <a:gd name="connsiteY314" fmla="*/ 2574186 h 3652478"/>
                <a:gd name="connsiteX315" fmla="*/ 1096835 w 10080264"/>
                <a:gd name="connsiteY315" fmla="*/ 2564105 h 3652478"/>
                <a:gd name="connsiteX316" fmla="*/ 1107271 w 10080264"/>
                <a:gd name="connsiteY316" fmla="*/ 2560865 h 3652478"/>
                <a:gd name="connsiteX317" fmla="*/ 1117707 w 10080264"/>
                <a:gd name="connsiteY317" fmla="*/ 2555465 h 3652478"/>
                <a:gd name="connsiteX318" fmla="*/ 1124904 w 10080264"/>
                <a:gd name="connsiteY318" fmla="*/ 2550424 h 3652478"/>
                <a:gd name="connsiteX319" fmla="*/ 1129942 w 10080264"/>
                <a:gd name="connsiteY319" fmla="*/ 2543584 h 3652478"/>
                <a:gd name="connsiteX320" fmla="*/ 1133541 w 10080264"/>
                <a:gd name="connsiteY320" fmla="*/ 2538183 h 3652478"/>
                <a:gd name="connsiteX321" fmla="*/ 1138579 w 10080264"/>
                <a:gd name="connsiteY321" fmla="*/ 2534943 h 3652478"/>
                <a:gd name="connsiteX322" fmla="*/ 1143976 w 10080264"/>
                <a:gd name="connsiteY322" fmla="*/ 2531343 h 3652478"/>
                <a:gd name="connsiteX323" fmla="*/ 1150814 w 10080264"/>
                <a:gd name="connsiteY323" fmla="*/ 2529543 h 3652478"/>
                <a:gd name="connsiteX324" fmla="*/ 1150814 w 10080264"/>
                <a:gd name="connsiteY324" fmla="*/ 2527743 h 3652478"/>
                <a:gd name="connsiteX325" fmla="*/ 9196894 w 10080264"/>
                <a:gd name="connsiteY325" fmla="*/ 2512199 h 3652478"/>
                <a:gd name="connsiteX326" fmla="*/ 9159081 w 10080264"/>
                <a:gd name="connsiteY326" fmla="*/ 2526236 h 3652478"/>
                <a:gd name="connsiteX327" fmla="*/ 9122709 w 10080264"/>
                <a:gd name="connsiteY327" fmla="*/ 2541713 h 3652478"/>
                <a:gd name="connsiteX328" fmla="*/ 9088138 w 10080264"/>
                <a:gd name="connsiteY328" fmla="*/ 2557191 h 3652478"/>
                <a:gd name="connsiteX329" fmla="*/ 9056808 w 10080264"/>
                <a:gd name="connsiteY329" fmla="*/ 2574108 h 3652478"/>
                <a:gd name="connsiteX330" fmla="*/ 9032680 w 10080264"/>
                <a:gd name="connsiteY330" fmla="*/ 2587785 h 3652478"/>
                <a:gd name="connsiteX331" fmla="*/ 8992706 w 10080264"/>
                <a:gd name="connsiteY331" fmla="*/ 2612261 h 3652478"/>
                <a:gd name="connsiteX332" fmla="*/ 8951293 w 10080264"/>
                <a:gd name="connsiteY332" fmla="*/ 2634577 h 3652478"/>
                <a:gd name="connsiteX333" fmla="*/ 8907718 w 10080264"/>
                <a:gd name="connsiteY333" fmla="*/ 2659053 h 3652478"/>
                <a:gd name="connsiteX334" fmla="*/ 8861263 w 10080264"/>
                <a:gd name="connsiteY334" fmla="*/ 2679929 h 3652478"/>
                <a:gd name="connsiteX335" fmla="*/ 8859463 w 10080264"/>
                <a:gd name="connsiteY335" fmla="*/ 2686768 h 3652478"/>
                <a:gd name="connsiteX336" fmla="*/ 8854421 w 10080264"/>
                <a:gd name="connsiteY336" fmla="*/ 2691807 h 3652478"/>
                <a:gd name="connsiteX337" fmla="*/ 8843978 w 10080264"/>
                <a:gd name="connsiteY337" fmla="*/ 2704045 h 3652478"/>
                <a:gd name="connsiteX338" fmla="*/ 8829933 w 10080264"/>
                <a:gd name="connsiteY338" fmla="*/ 2710884 h 3652478"/>
                <a:gd name="connsiteX339" fmla="*/ 8814448 w 10080264"/>
                <a:gd name="connsiteY339" fmla="*/ 2715923 h 3652478"/>
                <a:gd name="connsiteX340" fmla="*/ 8807606 w 10080264"/>
                <a:gd name="connsiteY340" fmla="*/ 2719522 h 3652478"/>
                <a:gd name="connsiteX341" fmla="*/ 8802204 w 10080264"/>
                <a:gd name="connsiteY341" fmla="*/ 2722762 h 3652478"/>
                <a:gd name="connsiteX342" fmla="*/ 8819490 w 10080264"/>
                <a:gd name="connsiteY342" fmla="*/ 2717723 h 3652478"/>
                <a:gd name="connsiteX343" fmla="*/ 8835335 w 10080264"/>
                <a:gd name="connsiteY343" fmla="*/ 2710884 h 3652478"/>
                <a:gd name="connsiteX344" fmla="*/ 8850820 w 10080264"/>
                <a:gd name="connsiteY344" fmla="*/ 2702245 h 3652478"/>
                <a:gd name="connsiteX345" fmla="*/ 8866305 w 10080264"/>
                <a:gd name="connsiteY345" fmla="*/ 2690007 h 3652478"/>
                <a:gd name="connsiteX346" fmla="*/ 8874948 w 10080264"/>
                <a:gd name="connsiteY346" fmla="*/ 2681369 h 3652478"/>
                <a:gd name="connsiteX347" fmla="*/ 8885391 w 10080264"/>
                <a:gd name="connsiteY347" fmla="*/ 2674530 h 3652478"/>
                <a:gd name="connsiteX348" fmla="*/ 8897635 w 10080264"/>
                <a:gd name="connsiteY348" fmla="*/ 2665892 h 3652478"/>
                <a:gd name="connsiteX349" fmla="*/ 8909519 w 10080264"/>
                <a:gd name="connsiteY349" fmla="*/ 2659053 h 3652478"/>
                <a:gd name="connsiteX350" fmla="*/ 8939049 w 10080264"/>
                <a:gd name="connsiteY350" fmla="*/ 2648615 h 3652478"/>
                <a:gd name="connsiteX351" fmla="*/ 8970379 w 10080264"/>
                <a:gd name="connsiteY351" fmla="*/ 2639976 h 3652478"/>
                <a:gd name="connsiteX352" fmla="*/ 8977221 w 10080264"/>
                <a:gd name="connsiteY352" fmla="*/ 2631338 h 3652478"/>
                <a:gd name="connsiteX353" fmla="*/ 8987665 w 10080264"/>
                <a:gd name="connsiteY353" fmla="*/ 2622699 h 3652478"/>
                <a:gd name="connsiteX354" fmla="*/ 8999909 w 10080264"/>
                <a:gd name="connsiteY354" fmla="*/ 2614061 h 3652478"/>
                <a:gd name="connsiteX355" fmla="*/ 9015394 w 10080264"/>
                <a:gd name="connsiteY355" fmla="*/ 2605062 h 3652478"/>
                <a:gd name="connsiteX356" fmla="*/ 9029078 w 10080264"/>
                <a:gd name="connsiteY356" fmla="*/ 2600023 h 3652478"/>
                <a:gd name="connsiteX357" fmla="*/ 9039522 w 10080264"/>
                <a:gd name="connsiteY357" fmla="*/ 2594624 h 3652478"/>
                <a:gd name="connsiteX358" fmla="*/ 9048165 w 10080264"/>
                <a:gd name="connsiteY358" fmla="*/ 2586346 h 3652478"/>
                <a:gd name="connsiteX359" fmla="*/ 9053206 w 10080264"/>
                <a:gd name="connsiteY359" fmla="*/ 2579147 h 3652478"/>
                <a:gd name="connsiteX360" fmla="*/ 9056808 w 10080264"/>
                <a:gd name="connsiteY360" fmla="*/ 2574108 h 3652478"/>
                <a:gd name="connsiteX361" fmla="*/ 9065450 w 10080264"/>
                <a:gd name="connsiteY361" fmla="*/ 2570508 h 3652478"/>
                <a:gd name="connsiteX362" fmla="*/ 9108665 w 10080264"/>
                <a:gd name="connsiteY362" fmla="*/ 2553591 h 3652478"/>
                <a:gd name="connsiteX363" fmla="*/ 9146837 w 10080264"/>
                <a:gd name="connsiteY363" fmla="*/ 2538114 h 3652478"/>
                <a:gd name="connsiteX364" fmla="*/ 9160882 w 10080264"/>
                <a:gd name="connsiteY364" fmla="*/ 2534875 h 3652478"/>
                <a:gd name="connsiteX365" fmla="*/ 9174566 w 10080264"/>
                <a:gd name="connsiteY365" fmla="*/ 2527676 h 3652478"/>
                <a:gd name="connsiteX366" fmla="*/ 9185010 w 10080264"/>
                <a:gd name="connsiteY366" fmla="*/ 2520837 h 3652478"/>
                <a:gd name="connsiteX367" fmla="*/ 807873 w 10080264"/>
                <a:gd name="connsiteY367" fmla="*/ 2505421 h 3652478"/>
                <a:gd name="connsiteX368" fmla="*/ 778724 w 10080264"/>
                <a:gd name="connsiteY368" fmla="*/ 2527743 h 3652478"/>
                <a:gd name="connsiteX369" fmla="*/ 752815 w 10080264"/>
                <a:gd name="connsiteY369" fmla="*/ 2550424 h 3652478"/>
                <a:gd name="connsiteX370" fmla="*/ 759652 w 10080264"/>
                <a:gd name="connsiteY370" fmla="*/ 2552224 h 3652478"/>
                <a:gd name="connsiteX371" fmla="*/ 766489 w 10080264"/>
                <a:gd name="connsiteY371" fmla="*/ 2552224 h 3652478"/>
                <a:gd name="connsiteX372" fmla="*/ 775126 w 10080264"/>
                <a:gd name="connsiteY372" fmla="*/ 2550424 h 3652478"/>
                <a:gd name="connsiteX373" fmla="*/ 787361 w 10080264"/>
                <a:gd name="connsiteY373" fmla="*/ 2546824 h 3652478"/>
                <a:gd name="connsiteX374" fmla="*/ 797437 w 10080264"/>
                <a:gd name="connsiteY374" fmla="*/ 2538183 h 3652478"/>
                <a:gd name="connsiteX375" fmla="*/ 804634 w 10080264"/>
                <a:gd name="connsiteY375" fmla="*/ 2531343 h 3652478"/>
                <a:gd name="connsiteX376" fmla="*/ 807873 w 10080264"/>
                <a:gd name="connsiteY376" fmla="*/ 2526303 h 3652478"/>
                <a:gd name="connsiteX377" fmla="*/ 807873 w 10080264"/>
                <a:gd name="connsiteY377" fmla="*/ 2519102 h 3652478"/>
                <a:gd name="connsiteX378" fmla="*/ 2349217 w 10080264"/>
                <a:gd name="connsiteY378" fmla="*/ 2484865 h 3652478"/>
                <a:gd name="connsiteX379" fmla="*/ 2314661 w 10080264"/>
                <a:gd name="connsiteY379" fmla="*/ 2502143 h 3652478"/>
                <a:gd name="connsiteX380" fmla="*/ 2347418 w 10080264"/>
                <a:gd name="connsiteY380" fmla="*/ 2491704 h 3652478"/>
                <a:gd name="connsiteX381" fmla="*/ 2349217 w 10080264"/>
                <a:gd name="connsiteY381" fmla="*/ 2488465 h 3652478"/>
                <a:gd name="connsiteX382" fmla="*/ 846017 w 10080264"/>
                <a:gd name="connsiteY382" fmla="*/ 2479139 h 3652478"/>
                <a:gd name="connsiteX383" fmla="*/ 821907 w 10080264"/>
                <a:gd name="connsiteY383" fmla="*/ 2496780 h 3652478"/>
                <a:gd name="connsiteX384" fmla="*/ 823706 w 10080264"/>
                <a:gd name="connsiteY384" fmla="*/ 2496780 h 3652478"/>
                <a:gd name="connsiteX385" fmla="*/ 825505 w 10080264"/>
                <a:gd name="connsiteY385" fmla="*/ 2494980 h 3652478"/>
                <a:gd name="connsiteX386" fmla="*/ 7283851 w 10080264"/>
                <a:gd name="connsiteY386" fmla="*/ 2479106 h 3652478"/>
                <a:gd name="connsiteX387" fmla="*/ 7159256 w 10080264"/>
                <a:gd name="connsiteY387" fmla="*/ 2541758 h 3652478"/>
                <a:gd name="connsiteX388" fmla="*/ 7159256 w 10080264"/>
                <a:gd name="connsiteY388" fmla="*/ 2543558 h 3652478"/>
                <a:gd name="connsiteX389" fmla="*/ 7157455 w 10080264"/>
                <a:gd name="connsiteY389" fmla="*/ 2553640 h 3652478"/>
                <a:gd name="connsiteX390" fmla="*/ 7156015 w 10080264"/>
                <a:gd name="connsiteY390" fmla="*/ 2559041 h 3652478"/>
                <a:gd name="connsiteX391" fmla="*/ 7154214 w 10080264"/>
                <a:gd name="connsiteY391" fmla="*/ 2564082 h 3652478"/>
                <a:gd name="connsiteX392" fmla="*/ 7156015 w 10080264"/>
                <a:gd name="connsiteY392" fmla="*/ 2567323 h 3652478"/>
                <a:gd name="connsiteX393" fmla="*/ 7157455 w 10080264"/>
                <a:gd name="connsiteY393" fmla="*/ 2565883 h 3652478"/>
                <a:gd name="connsiteX394" fmla="*/ 7164657 w 10080264"/>
                <a:gd name="connsiteY394" fmla="*/ 2559041 h 3652478"/>
                <a:gd name="connsiteX395" fmla="*/ 7167898 w 10080264"/>
                <a:gd name="connsiteY395" fmla="*/ 2553640 h 3652478"/>
                <a:gd name="connsiteX396" fmla="*/ 7171499 w 10080264"/>
                <a:gd name="connsiteY396" fmla="*/ 2548599 h 3652478"/>
                <a:gd name="connsiteX397" fmla="*/ 7190585 w 10080264"/>
                <a:gd name="connsiteY397" fmla="*/ 2531316 h 3652478"/>
                <a:gd name="connsiteX398" fmla="*/ 7193826 w 10080264"/>
                <a:gd name="connsiteY398" fmla="*/ 2527715 h 3652478"/>
                <a:gd name="connsiteX399" fmla="*/ 7204269 w 10080264"/>
                <a:gd name="connsiteY399" fmla="*/ 2522674 h 3652478"/>
                <a:gd name="connsiteX400" fmla="*/ 7221554 w 10080264"/>
                <a:gd name="connsiteY400" fmla="*/ 2519074 h 3652478"/>
                <a:gd name="connsiteX401" fmla="*/ 7226595 w 10080264"/>
                <a:gd name="connsiteY401" fmla="*/ 2512232 h 3652478"/>
                <a:gd name="connsiteX402" fmla="*/ 7231997 w 10080264"/>
                <a:gd name="connsiteY402" fmla="*/ 2507191 h 3652478"/>
                <a:gd name="connsiteX403" fmla="*/ 7238838 w 10080264"/>
                <a:gd name="connsiteY403" fmla="*/ 2507191 h 3652478"/>
                <a:gd name="connsiteX404" fmla="*/ 7242440 w 10080264"/>
                <a:gd name="connsiteY404" fmla="*/ 2503591 h 3652478"/>
                <a:gd name="connsiteX405" fmla="*/ 7245680 w 10080264"/>
                <a:gd name="connsiteY405" fmla="*/ 2499990 h 3652478"/>
                <a:gd name="connsiteX406" fmla="*/ 7251082 w 10080264"/>
                <a:gd name="connsiteY406" fmla="*/ 2499990 h 3652478"/>
                <a:gd name="connsiteX407" fmla="*/ 7261525 w 10080264"/>
                <a:gd name="connsiteY407" fmla="*/ 2496749 h 3652478"/>
                <a:gd name="connsiteX408" fmla="*/ 7271968 w 10080264"/>
                <a:gd name="connsiteY408" fmla="*/ 2493149 h 3652478"/>
                <a:gd name="connsiteX409" fmla="*/ 7278810 w 10080264"/>
                <a:gd name="connsiteY409" fmla="*/ 2488108 h 3652478"/>
                <a:gd name="connsiteX410" fmla="*/ 141782 w 10080264"/>
                <a:gd name="connsiteY410" fmla="*/ 2467258 h 3652478"/>
                <a:gd name="connsiteX411" fmla="*/ 131346 w 10080264"/>
                <a:gd name="connsiteY411" fmla="*/ 2475899 h 3652478"/>
                <a:gd name="connsiteX412" fmla="*/ 131346 w 10080264"/>
                <a:gd name="connsiteY412" fmla="*/ 2479139 h 3652478"/>
                <a:gd name="connsiteX413" fmla="*/ 133146 w 10080264"/>
                <a:gd name="connsiteY413" fmla="*/ 2477699 h 3652478"/>
                <a:gd name="connsiteX414" fmla="*/ 136744 w 10080264"/>
                <a:gd name="connsiteY414" fmla="*/ 2472299 h 3652478"/>
                <a:gd name="connsiteX415" fmla="*/ 368490 w 10080264"/>
                <a:gd name="connsiteY415" fmla="*/ 2461858 h 3652478"/>
                <a:gd name="connsiteX416" fmla="*/ 332145 w 10080264"/>
                <a:gd name="connsiteY416" fmla="*/ 2494980 h 3652478"/>
                <a:gd name="connsiteX417" fmla="*/ 318501 w 10080264"/>
                <a:gd name="connsiteY417" fmla="*/ 2507920 h 3652478"/>
                <a:gd name="connsiteX418" fmla="*/ 314872 w 10080264"/>
                <a:gd name="connsiteY418" fmla="*/ 2510461 h 3652478"/>
                <a:gd name="connsiteX419" fmla="*/ 297599 w 10080264"/>
                <a:gd name="connsiteY419" fmla="*/ 2527743 h 3652478"/>
                <a:gd name="connsiteX420" fmla="*/ 318501 w 10080264"/>
                <a:gd name="connsiteY420" fmla="*/ 2507920 h 3652478"/>
                <a:gd name="connsiteX421" fmla="*/ 322069 w 10080264"/>
                <a:gd name="connsiteY421" fmla="*/ 2505421 h 3652478"/>
                <a:gd name="connsiteX422" fmla="*/ 328906 w 10080264"/>
                <a:gd name="connsiteY422" fmla="*/ 2500021 h 3652478"/>
                <a:gd name="connsiteX423" fmla="*/ 346180 w 10080264"/>
                <a:gd name="connsiteY423" fmla="*/ 2493180 h 3652478"/>
                <a:gd name="connsiteX424" fmla="*/ 359854 w 10080264"/>
                <a:gd name="connsiteY424" fmla="*/ 2488140 h 3652478"/>
                <a:gd name="connsiteX425" fmla="*/ 366691 w 10080264"/>
                <a:gd name="connsiteY425" fmla="*/ 2470499 h 3652478"/>
                <a:gd name="connsiteX426" fmla="*/ 370290 w 10080264"/>
                <a:gd name="connsiteY426" fmla="*/ 2467258 h 3652478"/>
                <a:gd name="connsiteX427" fmla="*/ 8693088 w 10080264"/>
                <a:gd name="connsiteY427" fmla="*/ 2461808 h 3652478"/>
                <a:gd name="connsiteX428" fmla="*/ 8684445 w 10080264"/>
                <a:gd name="connsiteY428" fmla="*/ 2468646 h 3652478"/>
                <a:gd name="connsiteX429" fmla="*/ 8691648 w 10080264"/>
                <a:gd name="connsiteY429" fmla="*/ 2491322 h 3652478"/>
                <a:gd name="connsiteX430" fmla="*/ 8698490 w 10080264"/>
                <a:gd name="connsiteY430" fmla="*/ 2510399 h 3652478"/>
                <a:gd name="connsiteX431" fmla="*/ 8703531 w 10080264"/>
                <a:gd name="connsiteY431" fmla="*/ 2524437 h 3652478"/>
                <a:gd name="connsiteX432" fmla="*/ 8710734 w 10080264"/>
                <a:gd name="connsiteY432" fmla="*/ 2539914 h 3652478"/>
                <a:gd name="connsiteX433" fmla="*/ 8729820 w 10080264"/>
                <a:gd name="connsiteY433" fmla="*/ 2526236 h 3652478"/>
                <a:gd name="connsiteX434" fmla="*/ 8722618 w 10080264"/>
                <a:gd name="connsiteY434" fmla="*/ 2513998 h 3652478"/>
                <a:gd name="connsiteX435" fmla="*/ 8719377 w 10080264"/>
                <a:gd name="connsiteY435" fmla="*/ 2510399 h 3652478"/>
                <a:gd name="connsiteX436" fmla="*/ 8712534 w 10080264"/>
                <a:gd name="connsiteY436" fmla="*/ 2505360 h 3652478"/>
                <a:gd name="connsiteX437" fmla="*/ 8705332 w 10080264"/>
                <a:gd name="connsiteY437" fmla="*/ 2503560 h 3652478"/>
                <a:gd name="connsiteX438" fmla="*/ 8700290 w 10080264"/>
                <a:gd name="connsiteY438" fmla="*/ 2499961 h 3652478"/>
                <a:gd name="connsiteX439" fmla="*/ 8696689 w 10080264"/>
                <a:gd name="connsiteY439" fmla="*/ 2494922 h 3652478"/>
                <a:gd name="connsiteX440" fmla="*/ 8693088 w 10080264"/>
                <a:gd name="connsiteY440" fmla="*/ 2489523 h 3652478"/>
                <a:gd name="connsiteX441" fmla="*/ 8691648 w 10080264"/>
                <a:gd name="connsiteY441" fmla="*/ 2484484 h 3652478"/>
                <a:gd name="connsiteX442" fmla="*/ 8689847 w 10080264"/>
                <a:gd name="connsiteY442" fmla="*/ 2479084 h 3652478"/>
                <a:gd name="connsiteX443" fmla="*/ 8691648 w 10080264"/>
                <a:gd name="connsiteY443" fmla="*/ 2472246 h 3652478"/>
                <a:gd name="connsiteX444" fmla="*/ 8693088 w 10080264"/>
                <a:gd name="connsiteY444" fmla="*/ 2465407 h 3652478"/>
                <a:gd name="connsiteX445" fmla="*/ 8850820 w 10080264"/>
                <a:gd name="connsiteY445" fmla="*/ 2456768 h 3652478"/>
                <a:gd name="connsiteX446" fmla="*/ 8800403 w 10080264"/>
                <a:gd name="connsiteY446" fmla="*/ 2488083 h 3652478"/>
                <a:gd name="connsiteX447" fmla="*/ 8826692 w 10080264"/>
                <a:gd name="connsiteY447" fmla="*/ 2472246 h 3652478"/>
                <a:gd name="connsiteX448" fmla="*/ 5267382 w 10080264"/>
                <a:gd name="connsiteY448" fmla="*/ 2453438 h 3652478"/>
                <a:gd name="connsiteX449" fmla="*/ 5260539 w 10080264"/>
                <a:gd name="connsiteY449" fmla="*/ 2455239 h 3652478"/>
                <a:gd name="connsiteX450" fmla="*/ 5215519 w 10080264"/>
                <a:gd name="connsiteY450" fmla="*/ 2489804 h 3652478"/>
                <a:gd name="connsiteX451" fmla="*/ 5243251 w 10080264"/>
                <a:gd name="connsiteY451" fmla="*/ 2472521 h 3652478"/>
                <a:gd name="connsiteX452" fmla="*/ 5052724 w 10080264"/>
                <a:gd name="connsiteY452" fmla="*/ 2437956 h 3652478"/>
                <a:gd name="connsiteX453" fmla="*/ 4992576 w 10080264"/>
                <a:gd name="connsiteY453" fmla="*/ 2482963 h 3652478"/>
                <a:gd name="connsiteX454" fmla="*/ 4937110 w 10080264"/>
                <a:gd name="connsiteY454" fmla="*/ 2526530 h 3652478"/>
                <a:gd name="connsiteX455" fmla="*/ 4938911 w 10080264"/>
                <a:gd name="connsiteY455" fmla="*/ 2526530 h 3652478"/>
                <a:gd name="connsiteX456" fmla="*/ 4938911 w 10080264"/>
                <a:gd name="connsiteY456" fmla="*/ 2535171 h 3652478"/>
                <a:gd name="connsiteX457" fmla="*/ 4961242 w 10080264"/>
                <a:gd name="connsiteY457" fmla="*/ 2512487 h 3652478"/>
                <a:gd name="connsiteX458" fmla="*/ 4982131 w 10080264"/>
                <a:gd name="connsiteY458" fmla="*/ 2491604 h 3652478"/>
                <a:gd name="connsiteX459" fmla="*/ 5004461 w 10080264"/>
                <a:gd name="connsiteY459" fmla="*/ 2476122 h 3652478"/>
                <a:gd name="connsiteX460" fmla="*/ 5028953 w 10080264"/>
                <a:gd name="connsiteY460" fmla="*/ 2460279 h 3652478"/>
                <a:gd name="connsiteX461" fmla="*/ 5050923 w 10080264"/>
                <a:gd name="connsiteY461" fmla="*/ 2450198 h 3652478"/>
                <a:gd name="connsiteX462" fmla="*/ 5050923 w 10080264"/>
                <a:gd name="connsiteY462" fmla="*/ 2444797 h 3652478"/>
                <a:gd name="connsiteX463" fmla="*/ 5052724 w 10080264"/>
                <a:gd name="connsiteY463" fmla="*/ 2439756 h 3652478"/>
                <a:gd name="connsiteX464" fmla="*/ 1145416 w 10080264"/>
                <a:gd name="connsiteY464" fmla="*/ 2430896 h 3652478"/>
                <a:gd name="connsiteX465" fmla="*/ 1129942 w 10080264"/>
                <a:gd name="connsiteY465" fmla="*/ 2437736 h 3652478"/>
                <a:gd name="connsiteX466" fmla="*/ 1114468 w 10080264"/>
                <a:gd name="connsiteY466" fmla="*/ 2444577 h 3652478"/>
                <a:gd name="connsiteX467" fmla="*/ 1095396 w 10080264"/>
                <a:gd name="connsiteY467" fmla="*/ 2451417 h 3652478"/>
                <a:gd name="connsiteX468" fmla="*/ 1074525 w 10080264"/>
                <a:gd name="connsiteY468" fmla="*/ 2456818 h 3652478"/>
                <a:gd name="connsiteX469" fmla="*/ 1074525 w 10080264"/>
                <a:gd name="connsiteY469" fmla="*/ 2458618 h 3652478"/>
                <a:gd name="connsiteX470" fmla="*/ 1074525 w 10080264"/>
                <a:gd name="connsiteY470" fmla="*/ 2465458 h 3652478"/>
                <a:gd name="connsiteX471" fmla="*/ 1062289 w 10080264"/>
                <a:gd name="connsiteY471" fmla="*/ 2484540 h 3652478"/>
                <a:gd name="connsiteX472" fmla="*/ 1043577 w 10080264"/>
                <a:gd name="connsiteY472" fmla="*/ 2501821 h 3652478"/>
                <a:gd name="connsiteX473" fmla="*/ 1020906 w 10080264"/>
                <a:gd name="connsiteY473" fmla="*/ 2519102 h 3652478"/>
                <a:gd name="connsiteX474" fmla="*/ 994997 w 10080264"/>
                <a:gd name="connsiteY474" fmla="*/ 2536743 h 3652478"/>
                <a:gd name="connsiteX475" fmla="*/ 965489 w 10080264"/>
                <a:gd name="connsiteY475" fmla="*/ 2553665 h 3652478"/>
                <a:gd name="connsiteX476" fmla="*/ 941379 w 10080264"/>
                <a:gd name="connsiteY476" fmla="*/ 2569146 h 3652478"/>
                <a:gd name="connsiteX477" fmla="*/ 950015 w 10080264"/>
                <a:gd name="connsiteY477" fmla="*/ 2564105 h 3652478"/>
                <a:gd name="connsiteX478" fmla="*/ 956852 w 10080264"/>
                <a:gd name="connsiteY478" fmla="*/ 2560865 h 3652478"/>
                <a:gd name="connsiteX479" fmla="*/ 961890 w 10080264"/>
                <a:gd name="connsiteY479" fmla="*/ 2559065 h 3652478"/>
                <a:gd name="connsiteX480" fmla="*/ 967288 w 10080264"/>
                <a:gd name="connsiteY480" fmla="*/ 2560865 h 3652478"/>
                <a:gd name="connsiteX481" fmla="*/ 972326 w 10080264"/>
                <a:gd name="connsiteY481" fmla="*/ 2562305 h 3652478"/>
                <a:gd name="connsiteX482" fmla="*/ 977724 w 10080264"/>
                <a:gd name="connsiteY482" fmla="*/ 2559065 h 3652478"/>
                <a:gd name="connsiteX483" fmla="*/ 982762 w 10080264"/>
                <a:gd name="connsiteY483" fmla="*/ 2557265 h 3652478"/>
                <a:gd name="connsiteX484" fmla="*/ 989959 w 10080264"/>
                <a:gd name="connsiteY484" fmla="*/ 2557265 h 3652478"/>
                <a:gd name="connsiteX485" fmla="*/ 998595 w 10080264"/>
                <a:gd name="connsiteY485" fmla="*/ 2557265 h 3652478"/>
                <a:gd name="connsiteX486" fmla="*/ 1003633 w 10080264"/>
                <a:gd name="connsiteY486" fmla="*/ 2548624 h 3652478"/>
                <a:gd name="connsiteX487" fmla="*/ 1009031 w 10080264"/>
                <a:gd name="connsiteY487" fmla="*/ 2538183 h 3652478"/>
                <a:gd name="connsiteX488" fmla="*/ 1017668 w 10080264"/>
                <a:gd name="connsiteY488" fmla="*/ 2529543 h 3652478"/>
                <a:gd name="connsiteX489" fmla="*/ 1026304 w 10080264"/>
                <a:gd name="connsiteY489" fmla="*/ 2520902 h 3652478"/>
                <a:gd name="connsiteX490" fmla="*/ 1034941 w 10080264"/>
                <a:gd name="connsiteY490" fmla="*/ 2514062 h 3652478"/>
                <a:gd name="connsiteX491" fmla="*/ 1045016 w 10080264"/>
                <a:gd name="connsiteY491" fmla="*/ 2507221 h 3652478"/>
                <a:gd name="connsiteX492" fmla="*/ 1055452 w 10080264"/>
                <a:gd name="connsiteY492" fmla="*/ 2500021 h 3652478"/>
                <a:gd name="connsiteX493" fmla="*/ 1067687 w 10080264"/>
                <a:gd name="connsiteY493" fmla="*/ 2494980 h 3652478"/>
                <a:gd name="connsiteX494" fmla="*/ 1076324 w 10080264"/>
                <a:gd name="connsiteY494" fmla="*/ 2479139 h 3652478"/>
                <a:gd name="connsiteX495" fmla="*/ 1089998 w 10080264"/>
                <a:gd name="connsiteY495" fmla="*/ 2463658 h 3652478"/>
                <a:gd name="connsiteX496" fmla="*/ 1093597 w 10080264"/>
                <a:gd name="connsiteY496" fmla="*/ 2458618 h 3652478"/>
                <a:gd name="connsiteX497" fmla="*/ 1098635 w 10080264"/>
                <a:gd name="connsiteY497" fmla="*/ 2453217 h 3652478"/>
                <a:gd name="connsiteX498" fmla="*/ 1110870 w 10080264"/>
                <a:gd name="connsiteY498" fmla="*/ 2448177 h 3652478"/>
                <a:gd name="connsiteX499" fmla="*/ 1123105 w 10080264"/>
                <a:gd name="connsiteY499" fmla="*/ 2444577 h 3652478"/>
                <a:gd name="connsiteX500" fmla="*/ 1136780 w 10080264"/>
                <a:gd name="connsiteY500" fmla="*/ 2442777 h 3652478"/>
                <a:gd name="connsiteX501" fmla="*/ 7230196 w 10080264"/>
                <a:gd name="connsiteY501" fmla="*/ 2429056 h 3652478"/>
                <a:gd name="connsiteX502" fmla="*/ 7206069 w 10080264"/>
                <a:gd name="connsiteY502" fmla="*/ 2437698 h 3652478"/>
                <a:gd name="connsiteX503" fmla="*/ 7197427 w 10080264"/>
                <a:gd name="connsiteY503" fmla="*/ 2442739 h 3652478"/>
                <a:gd name="connsiteX504" fmla="*/ 7190585 w 10080264"/>
                <a:gd name="connsiteY504" fmla="*/ 2449940 h 3652478"/>
                <a:gd name="connsiteX505" fmla="*/ 5296916 w 10080264"/>
                <a:gd name="connsiteY505" fmla="*/ 2427515 h 3652478"/>
                <a:gd name="connsiteX506" fmla="*/ 5281429 w 10080264"/>
                <a:gd name="connsiteY506" fmla="*/ 2439756 h 3652478"/>
                <a:gd name="connsiteX507" fmla="*/ 5281429 w 10080264"/>
                <a:gd name="connsiteY507" fmla="*/ 2441557 h 3652478"/>
                <a:gd name="connsiteX508" fmla="*/ 5276026 w 10080264"/>
                <a:gd name="connsiteY508" fmla="*/ 2444797 h 3652478"/>
                <a:gd name="connsiteX509" fmla="*/ 5279628 w 10080264"/>
                <a:gd name="connsiteY509" fmla="*/ 2444797 h 3652478"/>
                <a:gd name="connsiteX510" fmla="*/ 5284670 w 10080264"/>
                <a:gd name="connsiteY510" fmla="*/ 2439756 h 3652478"/>
                <a:gd name="connsiteX511" fmla="*/ 5953990 w 10080264"/>
                <a:gd name="connsiteY511" fmla="*/ 2420415 h 3652478"/>
                <a:gd name="connsiteX512" fmla="*/ 5935265 w 10080264"/>
                <a:gd name="connsiteY512" fmla="*/ 2430857 h 3652478"/>
                <a:gd name="connsiteX513" fmla="*/ 5907537 w 10080264"/>
                <a:gd name="connsiteY513" fmla="*/ 2444539 h 3652478"/>
                <a:gd name="connsiteX514" fmla="*/ 5879809 w 10080264"/>
                <a:gd name="connsiteY514" fmla="*/ 2454981 h 3652478"/>
                <a:gd name="connsiteX515" fmla="*/ 5851721 w 10080264"/>
                <a:gd name="connsiteY515" fmla="*/ 2460022 h 3652478"/>
                <a:gd name="connsiteX516" fmla="*/ 5825794 w 10080264"/>
                <a:gd name="connsiteY516" fmla="*/ 2461823 h 3652478"/>
                <a:gd name="connsiteX517" fmla="*/ 5798426 w 10080264"/>
                <a:gd name="connsiteY517" fmla="*/ 2461823 h 3652478"/>
                <a:gd name="connsiteX518" fmla="*/ 5777540 w 10080264"/>
                <a:gd name="connsiteY518" fmla="*/ 2475865 h 3652478"/>
                <a:gd name="connsiteX519" fmla="*/ 5751612 w 10080264"/>
                <a:gd name="connsiteY519" fmla="*/ 2488108 h 3652478"/>
                <a:gd name="connsiteX520" fmla="*/ 5751612 w 10080264"/>
                <a:gd name="connsiteY520" fmla="*/ 2539958 h 3652478"/>
                <a:gd name="connsiteX521" fmla="*/ 5779340 w 10080264"/>
                <a:gd name="connsiteY521" fmla="*/ 2527715 h 3652478"/>
                <a:gd name="connsiteX522" fmla="*/ 5805268 w 10080264"/>
                <a:gd name="connsiteY522" fmla="*/ 2512232 h 3652478"/>
                <a:gd name="connsiteX523" fmla="*/ 5832996 w 10080264"/>
                <a:gd name="connsiteY523" fmla="*/ 2494949 h 3652478"/>
                <a:gd name="connsiteX524" fmla="*/ 5858923 w 10080264"/>
                <a:gd name="connsiteY524" fmla="*/ 2475865 h 3652478"/>
                <a:gd name="connsiteX525" fmla="*/ 5860724 w 10080264"/>
                <a:gd name="connsiteY525" fmla="*/ 2475865 h 3652478"/>
                <a:gd name="connsiteX526" fmla="*/ 5910778 w 10080264"/>
                <a:gd name="connsiteY526" fmla="*/ 2444539 h 3652478"/>
                <a:gd name="connsiteX527" fmla="*/ 5933465 w 10080264"/>
                <a:gd name="connsiteY527" fmla="*/ 2432657 h 3652478"/>
                <a:gd name="connsiteX528" fmla="*/ 5953990 w 10080264"/>
                <a:gd name="connsiteY528" fmla="*/ 2422215 h 3652478"/>
                <a:gd name="connsiteX529" fmla="*/ 5089100 w 10080264"/>
                <a:gd name="connsiteY529" fmla="*/ 2413832 h 3652478"/>
                <a:gd name="connsiteX530" fmla="*/ 5077215 w 10080264"/>
                <a:gd name="connsiteY530" fmla="*/ 2422474 h 3652478"/>
                <a:gd name="connsiteX531" fmla="*/ 5082257 w 10080264"/>
                <a:gd name="connsiteY531" fmla="*/ 2418873 h 3652478"/>
                <a:gd name="connsiteX532" fmla="*/ 5087300 w 10080264"/>
                <a:gd name="connsiteY532" fmla="*/ 2418873 h 3652478"/>
                <a:gd name="connsiteX533" fmla="*/ 9231825 w 10080264"/>
                <a:gd name="connsiteY533" fmla="*/ 2411776 h 3652478"/>
                <a:gd name="connsiteX534" fmla="*/ 9202295 w 10080264"/>
                <a:gd name="connsiteY534" fmla="*/ 2425814 h 3652478"/>
                <a:gd name="connsiteX535" fmla="*/ 9215980 w 10080264"/>
                <a:gd name="connsiteY535" fmla="*/ 2430853 h 3652478"/>
                <a:gd name="connsiteX536" fmla="*/ 9221382 w 10080264"/>
                <a:gd name="connsiteY536" fmla="*/ 2434092 h 3652478"/>
                <a:gd name="connsiteX537" fmla="*/ 9224623 w 10080264"/>
                <a:gd name="connsiteY537" fmla="*/ 2427254 h 3652478"/>
                <a:gd name="connsiteX538" fmla="*/ 9230024 w 10080264"/>
                <a:gd name="connsiteY538" fmla="*/ 2417175 h 3652478"/>
                <a:gd name="connsiteX539" fmla="*/ 3412197 w 10080264"/>
                <a:gd name="connsiteY539" fmla="*/ 2408915 h 3652478"/>
                <a:gd name="connsiteX540" fmla="*/ 3387720 w 10080264"/>
                <a:gd name="connsiteY540" fmla="*/ 2418994 h 3652478"/>
                <a:gd name="connsiteX541" fmla="*/ 3396719 w 10080264"/>
                <a:gd name="connsiteY541" fmla="*/ 2420794 h 3652478"/>
                <a:gd name="connsiteX542" fmla="*/ 446579 w 10080264"/>
                <a:gd name="connsiteY542" fmla="*/ 2401374 h 3652478"/>
                <a:gd name="connsiteX543" fmla="*/ 418870 w 10080264"/>
                <a:gd name="connsiteY543" fmla="*/ 2422255 h 3652478"/>
                <a:gd name="connsiteX544" fmla="*/ 391161 w 10080264"/>
                <a:gd name="connsiteY544" fmla="*/ 2444577 h 3652478"/>
                <a:gd name="connsiteX545" fmla="*/ 397998 w 10080264"/>
                <a:gd name="connsiteY545" fmla="*/ 2446377 h 3652478"/>
                <a:gd name="connsiteX546" fmla="*/ 425707 w 10080264"/>
                <a:gd name="connsiteY546" fmla="*/ 2420455 h 3652478"/>
                <a:gd name="connsiteX547" fmla="*/ 1179962 w 10080264"/>
                <a:gd name="connsiteY547" fmla="*/ 2394533 h 3652478"/>
                <a:gd name="connsiteX548" fmla="*/ 1179962 w 10080264"/>
                <a:gd name="connsiteY548" fmla="*/ 2396333 h 3652478"/>
                <a:gd name="connsiteX549" fmla="*/ 1181761 w 10080264"/>
                <a:gd name="connsiteY549" fmla="*/ 2394533 h 3652478"/>
                <a:gd name="connsiteX550" fmla="*/ 7869379 w 10080264"/>
                <a:gd name="connsiteY550" fmla="*/ 2391249 h 3652478"/>
                <a:gd name="connsiteX551" fmla="*/ 7813563 w 10080264"/>
                <a:gd name="connsiteY551" fmla="*/ 2413573 h 3652478"/>
                <a:gd name="connsiteX552" fmla="*/ 7761709 w 10080264"/>
                <a:gd name="connsiteY552" fmla="*/ 2435898 h 3652478"/>
                <a:gd name="connsiteX553" fmla="*/ 7715255 w 10080264"/>
                <a:gd name="connsiteY553" fmla="*/ 2460022 h 3652478"/>
                <a:gd name="connsiteX554" fmla="*/ 7669882 w 10080264"/>
                <a:gd name="connsiteY554" fmla="*/ 2486307 h 3652478"/>
                <a:gd name="connsiteX555" fmla="*/ 7611185 w 10080264"/>
                <a:gd name="connsiteY555" fmla="*/ 2520874 h 3652478"/>
                <a:gd name="connsiteX556" fmla="*/ 7656198 w 10080264"/>
                <a:gd name="connsiteY556" fmla="*/ 2501790 h 3652478"/>
                <a:gd name="connsiteX557" fmla="*/ 7718496 w 10080264"/>
                <a:gd name="connsiteY557" fmla="*/ 2472265 h 3652478"/>
                <a:gd name="connsiteX558" fmla="*/ 7778994 w 10080264"/>
                <a:gd name="connsiteY558" fmla="*/ 2442739 h 3652478"/>
                <a:gd name="connsiteX559" fmla="*/ 7784395 w 10080264"/>
                <a:gd name="connsiteY559" fmla="*/ 2435898 h 3652478"/>
                <a:gd name="connsiteX560" fmla="*/ 7791237 w 10080264"/>
                <a:gd name="connsiteY560" fmla="*/ 2429056 h 3652478"/>
                <a:gd name="connsiteX561" fmla="*/ 7801680 w 10080264"/>
                <a:gd name="connsiteY561" fmla="*/ 2422215 h 3652478"/>
                <a:gd name="connsiteX562" fmla="*/ 7812123 w 10080264"/>
                <a:gd name="connsiteY562" fmla="*/ 2418614 h 3652478"/>
                <a:gd name="connsiteX563" fmla="*/ 7844892 w 10080264"/>
                <a:gd name="connsiteY563" fmla="*/ 2406732 h 3652478"/>
                <a:gd name="connsiteX564" fmla="*/ 7857136 w 10080264"/>
                <a:gd name="connsiteY564" fmla="*/ 2401331 h 3652478"/>
                <a:gd name="connsiteX565" fmla="*/ 7865778 w 10080264"/>
                <a:gd name="connsiteY565" fmla="*/ 2396290 h 3652478"/>
                <a:gd name="connsiteX566" fmla="*/ 8964977 w 10080264"/>
                <a:gd name="connsiteY566" fmla="*/ 2385861 h 3652478"/>
                <a:gd name="connsiteX567" fmla="*/ 8914921 w 10080264"/>
                <a:gd name="connsiteY567" fmla="*/ 2417175 h 3652478"/>
                <a:gd name="connsiteX568" fmla="*/ 8925004 w 10080264"/>
                <a:gd name="connsiteY568" fmla="*/ 2413576 h 3652478"/>
                <a:gd name="connsiteX569" fmla="*/ 8937248 w 10080264"/>
                <a:gd name="connsiteY569" fmla="*/ 2408537 h 3652478"/>
                <a:gd name="connsiteX570" fmla="*/ 8944451 w 10080264"/>
                <a:gd name="connsiteY570" fmla="*/ 2403138 h 3652478"/>
                <a:gd name="connsiteX571" fmla="*/ 8953094 w 10080264"/>
                <a:gd name="connsiteY571" fmla="*/ 2394499 h 3652478"/>
                <a:gd name="connsiteX572" fmla="*/ 8980823 w 10080264"/>
                <a:gd name="connsiteY572" fmla="*/ 2377222 h 3652478"/>
                <a:gd name="connsiteX573" fmla="*/ 8975421 w 10080264"/>
                <a:gd name="connsiteY573" fmla="*/ 2379022 h 3652478"/>
                <a:gd name="connsiteX574" fmla="*/ 8979022 w 10080264"/>
                <a:gd name="connsiteY574" fmla="*/ 2379022 h 3652478"/>
                <a:gd name="connsiteX575" fmla="*/ 5758454 w 10080264"/>
                <a:gd name="connsiteY575" fmla="*/ 2366764 h 3652478"/>
                <a:gd name="connsiteX576" fmla="*/ 5760255 w 10080264"/>
                <a:gd name="connsiteY576" fmla="*/ 2375406 h 3652478"/>
                <a:gd name="connsiteX577" fmla="*/ 5760255 w 10080264"/>
                <a:gd name="connsiteY577" fmla="*/ 2384048 h 3652478"/>
                <a:gd name="connsiteX578" fmla="*/ 5781141 w 10080264"/>
                <a:gd name="connsiteY578" fmla="*/ 2370365 h 3652478"/>
                <a:gd name="connsiteX579" fmla="*/ 5782581 w 10080264"/>
                <a:gd name="connsiteY579" fmla="*/ 2370365 h 3652478"/>
                <a:gd name="connsiteX580" fmla="*/ 5767097 w 10080264"/>
                <a:gd name="connsiteY580" fmla="*/ 2368565 h 3652478"/>
                <a:gd name="connsiteX581" fmla="*/ 5762055 w 10080264"/>
                <a:gd name="connsiteY581" fmla="*/ 2366764 h 3652478"/>
                <a:gd name="connsiteX582" fmla="*/ 1233580 w 10080264"/>
                <a:gd name="connsiteY582" fmla="*/ 2365011 h 3652478"/>
                <a:gd name="connsiteX583" fmla="*/ 1204432 w 10080264"/>
                <a:gd name="connsiteY583" fmla="*/ 2382292 h 3652478"/>
                <a:gd name="connsiteX584" fmla="*/ 1218106 w 10080264"/>
                <a:gd name="connsiteY584" fmla="*/ 2375452 h 3652478"/>
                <a:gd name="connsiteX585" fmla="*/ 4647897 w 10080264"/>
                <a:gd name="connsiteY585" fmla="*/ 2358384 h 3652478"/>
                <a:gd name="connsiteX586" fmla="*/ 4644296 w 10080264"/>
                <a:gd name="connsiteY586" fmla="*/ 2360184 h 3652478"/>
                <a:gd name="connsiteX587" fmla="*/ 4616563 w 10080264"/>
                <a:gd name="connsiteY587" fmla="*/ 2381067 h 3652478"/>
                <a:gd name="connsiteX588" fmla="*/ 4590631 w 10080264"/>
                <a:gd name="connsiteY588" fmla="*/ 2400150 h 3652478"/>
                <a:gd name="connsiteX589" fmla="*/ 4564699 w 10080264"/>
                <a:gd name="connsiteY589" fmla="*/ 2417433 h 3652478"/>
                <a:gd name="connsiteX590" fmla="*/ 4538767 w 10080264"/>
                <a:gd name="connsiteY590" fmla="*/ 2436156 h 3652478"/>
                <a:gd name="connsiteX591" fmla="*/ 4502390 w 10080264"/>
                <a:gd name="connsiteY591" fmla="*/ 2463880 h 3652478"/>
                <a:gd name="connsiteX592" fmla="*/ 4467814 w 10080264"/>
                <a:gd name="connsiteY592" fmla="*/ 2488364 h 3652478"/>
                <a:gd name="connsiteX593" fmla="*/ 4450166 w 10080264"/>
                <a:gd name="connsiteY593" fmla="*/ 2500246 h 3652478"/>
                <a:gd name="connsiteX594" fmla="*/ 4450166 w 10080264"/>
                <a:gd name="connsiteY594" fmla="*/ 2527970 h 3652478"/>
                <a:gd name="connsiteX595" fmla="*/ 4469615 w 10080264"/>
                <a:gd name="connsiteY595" fmla="*/ 2510687 h 3652478"/>
                <a:gd name="connsiteX596" fmla="*/ 4491945 w 10080264"/>
                <a:gd name="connsiteY596" fmla="*/ 2493405 h 3652478"/>
                <a:gd name="connsiteX597" fmla="*/ 4518238 w 10080264"/>
                <a:gd name="connsiteY597" fmla="*/ 2476122 h 3652478"/>
                <a:gd name="connsiteX598" fmla="*/ 4547411 w 10080264"/>
                <a:gd name="connsiteY598" fmla="*/ 2457039 h 3652478"/>
                <a:gd name="connsiteX599" fmla="*/ 4549212 w 10080264"/>
                <a:gd name="connsiteY599" fmla="*/ 2457039 h 3652478"/>
                <a:gd name="connsiteX600" fmla="*/ 4562898 w 10080264"/>
                <a:gd name="connsiteY600" fmla="*/ 2448398 h 3652478"/>
                <a:gd name="connsiteX601" fmla="*/ 4578385 w 10080264"/>
                <a:gd name="connsiteY601" fmla="*/ 2437956 h 3652478"/>
                <a:gd name="connsiteX602" fmla="*/ 4592432 w 10080264"/>
                <a:gd name="connsiteY602" fmla="*/ 2427515 h 3652478"/>
                <a:gd name="connsiteX603" fmla="*/ 4604677 w 10080264"/>
                <a:gd name="connsiteY603" fmla="*/ 2415633 h 3652478"/>
                <a:gd name="connsiteX604" fmla="*/ 4616563 w 10080264"/>
                <a:gd name="connsiteY604" fmla="*/ 2401591 h 3652478"/>
                <a:gd name="connsiteX605" fmla="*/ 4628808 w 10080264"/>
                <a:gd name="connsiteY605" fmla="*/ 2387908 h 3652478"/>
                <a:gd name="connsiteX606" fmla="*/ 4637452 w 10080264"/>
                <a:gd name="connsiteY606" fmla="*/ 2373866 h 3652478"/>
                <a:gd name="connsiteX607" fmla="*/ 2182913 w 10080264"/>
                <a:gd name="connsiteY607" fmla="*/ 2356722 h 3652478"/>
                <a:gd name="connsiteX608" fmla="*/ 2132878 w 10080264"/>
                <a:gd name="connsiteY608" fmla="*/ 2384438 h 3652478"/>
                <a:gd name="connsiteX609" fmla="*/ 2082842 w 10080264"/>
                <a:gd name="connsiteY609" fmla="*/ 2412155 h 3652478"/>
                <a:gd name="connsiteX610" fmla="*/ 2049726 w 10080264"/>
                <a:gd name="connsiteY610" fmla="*/ 2431232 h 3652478"/>
                <a:gd name="connsiteX611" fmla="*/ 2054765 w 10080264"/>
                <a:gd name="connsiteY611" fmla="*/ 2433032 h 3652478"/>
                <a:gd name="connsiteX612" fmla="*/ 2058365 w 10080264"/>
                <a:gd name="connsiteY612" fmla="*/ 2436272 h 3652478"/>
                <a:gd name="connsiteX613" fmla="*/ 2131438 w 10080264"/>
                <a:gd name="connsiteY613" fmla="*/ 2400276 h 3652478"/>
                <a:gd name="connsiteX614" fmla="*/ 2205591 w 10080264"/>
                <a:gd name="connsiteY614" fmla="*/ 2362121 h 3652478"/>
                <a:gd name="connsiteX615" fmla="*/ 2203791 w 10080264"/>
                <a:gd name="connsiteY615" fmla="*/ 2360322 h 3652478"/>
                <a:gd name="connsiteX616" fmla="*/ 2198751 w 10080264"/>
                <a:gd name="connsiteY616" fmla="*/ 2358522 h 3652478"/>
                <a:gd name="connsiteX617" fmla="*/ 1007232 w 10080264"/>
                <a:gd name="connsiteY617" fmla="*/ 2356370 h 3652478"/>
                <a:gd name="connsiteX618" fmla="*/ 982762 w 10080264"/>
                <a:gd name="connsiteY618" fmla="*/ 2370411 h 3652478"/>
                <a:gd name="connsiteX619" fmla="*/ 960451 w 10080264"/>
                <a:gd name="connsiteY619" fmla="*/ 2380852 h 3652478"/>
                <a:gd name="connsiteX620" fmla="*/ 944617 w 10080264"/>
                <a:gd name="connsiteY620" fmla="*/ 2399933 h 3652478"/>
                <a:gd name="connsiteX621" fmla="*/ 927344 w 10080264"/>
                <a:gd name="connsiteY621" fmla="*/ 2418655 h 3652478"/>
                <a:gd name="connsiteX622" fmla="*/ 930943 w 10080264"/>
                <a:gd name="connsiteY622" fmla="*/ 2417215 h 3652478"/>
                <a:gd name="connsiteX623" fmla="*/ 953254 w 10080264"/>
                <a:gd name="connsiteY623" fmla="*/ 2399933 h 3652478"/>
                <a:gd name="connsiteX624" fmla="*/ 6450933 w 10080264"/>
                <a:gd name="connsiteY624" fmla="*/ 2347681 h 3652478"/>
                <a:gd name="connsiteX625" fmla="*/ 6359467 w 10080264"/>
                <a:gd name="connsiteY625" fmla="*/ 2394490 h 3652478"/>
                <a:gd name="connsiteX626" fmla="*/ 6269081 w 10080264"/>
                <a:gd name="connsiteY626" fmla="*/ 2441299 h 3652478"/>
                <a:gd name="connsiteX627" fmla="*/ 6205342 w 10080264"/>
                <a:gd name="connsiteY627" fmla="*/ 2475865 h 3652478"/>
                <a:gd name="connsiteX628" fmla="*/ 6066703 w 10080264"/>
                <a:gd name="connsiteY628" fmla="*/ 2553640 h 3652478"/>
                <a:gd name="connsiteX629" fmla="*/ 6051218 w 10080264"/>
                <a:gd name="connsiteY629" fmla="*/ 2562282 h 3652478"/>
                <a:gd name="connsiteX630" fmla="*/ 6078946 w 10080264"/>
                <a:gd name="connsiteY630" fmla="*/ 2559041 h 3652478"/>
                <a:gd name="connsiteX631" fmla="*/ 6108115 w 10080264"/>
                <a:gd name="connsiteY631" fmla="*/ 2555441 h 3652478"/>
                <a:gd name="connsiteX632" fmla="*/ 6108115 w 10080264"/>
                <a:gd name="connsiteY632" fmla="*/ 2548599 h 3652478"/>
                <a:gd name="connsiteX633" fmla="*/ 6109915 w 10080264"/>
                <a:gd name="connsiteY633" fmla="*/ 2541758 h 3652478"/>
                <a:gd name="connsiteX634" fmla="*/ 6114957 w 10080264"/>
                <a:gd name="connsiteY634" fmla="*/ 2534917 h 3652478"/>
                <a:gd name="connsiteX635" fmla="*/ 6121798 w 10080264"/>
                <a:gd name="connsiteY635" fmla="*/ 2531316 h 3652478"/>
                <a:gd name="connsiteX636" fmla="*/ 6129001 w 10080264"/>
                <a:gd name="connsiteY636" fmla="*/ 2527715 h 3652478"/>
                <a:gd name="connsiteX637" fmla="*/ 6153127 w 10080264"/>
                <a:gd name="connsiteY637" fmla="*/ 2517273 h 3652478"/>
                <a:gd name="connsiteX638" fmla="*/ 6177614 w 10080264"/>
                <a:gd name="connsiteY638" fmla="*/ 2507191 h 3652478"/>
                <a:gd name="connsiteX639" fmla="*/ 6199941 w 10080264"/>
                <a:gd name="connsiteY639" fmla="*/ 2493149 h 3652478"/>
                <a:gd name="connsiteX640" fmla="*/ 6222627 w 10080264"/>
                <a:gd name="connsiteY640" fmla="*/ 2475865 h 3652478"/>
                <a:gd name="connsiteX641" fmla="*/ 6269081 w 10080264"/>
                <a:gd name="connsiteY641" fmla="*/ 2446340 h 3652478"/>
                <a:gd name="connsiteX642" fmla="*/ 6289967 w 10080264"/>
                <a:gd name="connsiteY642" fmla="*/ 2434097 h 3652478"/>
                <a:gd name="connsiteX643" fmla="*/ 6312653 w 10080264"/>
                <a:gd name="connsiteY643" fmla="*/ 2422215 h 3652478"/>
                <a:gd name="connsiteX644" fmla="*/ 6362708 w 10080264"/>
                <a:gd name="connsiteY644" fmla="*/ 2396290 h 3652478"/>
                <a:gd name="connsiteX645" fmla="*/ 6416363 w 10080264"/>
                <a:gd name="connsiteY645" fmla="*/ 2366764 h 3652478"/>
                <a:gd name="connsiteX646" fmla="*/ 6433648 w 10080264"/>
                <a:gd name="connsiteY646" fmla="*/ 2358123 h 3652478"/>
                <a:gd name="connsiteX647" fmla="*/ 4576584 w 10080264"/>
                <a:gd name="connsiteY647" fmla="*/ 2339301 h 3652478"/>
                <a:gd name="connsiteX648" fmla="*/ 4552453 w 10080264"/>
                <a:gd name="connsiteY648" fmla="*/ 2347942 h 3652478"/>
                <a:gd name="connsiteX649" fmla="*/ 4540568 w 10080264"/>
                <a:gd name="connsiteY649" fmla="*/ 2356584 h 3652478"/>
                <a:gd name="connsiteX650" fmla="*/ 4518238 w 10080264"/>
                <a:gd name="connsiteY650" fmla="*/ 2368826 h 3652478"/>
                <a:gd name="connsiteX651" fmla="*/ 4497348 w 10080264"/>
                <a:gd name="connsiteY651" fmla="*/ 2384308 h 3652478"/>
                <a:gd name="connsiteX652" fmla="*/ 4483302 w 10080264"/>
                <a:gd name="connsiteY652" fmla="*/ 2396550 h 3652478"/>
                <a:gd name="connsiteX653" fmla="*/ 4469615 w 10080264"/>
                <a:gd name="connsiteY653" fmla="*/ 2406991 h 3652478"/>
                <a:gd name="connsiteX654" fmla="*/ 4459170 w 10080264"/>
                <a:gd name="connsiteY654" fmla="*/ 2413832 h 3652478"/>
                <a:gd name="connsiteX655" fmla="*/ 4455569 w 10080264"/>
                <a:gd name="connsiteY655" fmla="*/ 2417433 h 3652478"/>
                <a:gd name="connsiteX656" fmla="*/ 4481501 w 10080264"/>
                <a:gd name="connsiteY656" fmla="*/ 2401591 h 3652478"/>
                <a:gd name="connsiteX657" fmla="*/ 4504191 w 10080264"/>
                <a:gd name="connsiteY657" fmla="*/ 2384308 h 3652478"/>
                <a:gd name="connsiteX658" fmla="*/ 4519678 w 10080264"/>
                <a:gd name="connsiteY658" fmla="*/ 2370626 h 3652478"/>
                <a:gd name="connsiteX659" fmla="*/ 4536966 w 10080264"/>
                <a:gd name="connsiteY659" fmla="*/ 2361985 h 3652478"/>
                <a:gd name="connsiteX660" fmla="*/ 4552453 w 10080264"/>
                <a:gd name="connsiteY660" fmla="*/ 2356584 h 3652478"/>
                <a:gd name="connsiteX661" fmla="*/ 4569741 w 10080264"/>
                <a:gd name="connsiteY661" fmla="*/ 2354783 h 3652478"/>
                <a:gd name="connsiteX662" fmla="*/ 4571542 w 10080264"/>
                <a:gd name="connsiteY662" fmla="*/ 2346142 h 3652478"/>
                <a:gd name="connsiteX663" fmla="*/ 9044564 w 10080264"/>
                <a:gd name="connsiteY663" fmla="*/ 2335470 h 3652478"/>
                <a:gd name="connsiteX664" fmla="*/ 9020436 w 10080264"/>
                <a:gd name="connsiteY664" fmla="*/ 2351307 h 3652478"/>
                <a:gd name="connsiteX665" fmla="*/ 9025837 w 10080264"/>
                <a:gd name="connsiteY665" fmla="*/ 2349507 h 3652478"/>
                <a:gd name="connsiteX666" fmla="*/ 9034480 w 10080264"/>
                <a:gd name="connsiteY666" fmla="*/ 2349507 h 3652478"/>
                <a:gd name="connsiteX667" fmla="*/ 9044564 w 10080264"/>
                <a:gd name="connsiteY667" fmla="*/ 2344108 h 3652478"/>
                <a:gd name="connsiteX668" fmla="*/ 4686075 w 10080264"/>
                <a:gd name="connsiteY668" fmla="*/ 2333900 h 3652478"/>
                <a:gd name="connsiteX669" fmla="*/ 4673829 w 10080264"/>
                <a:gd name="connsiteY669" fmla="*/ 2339301 h 3652478"/>
                <a:gd name="connsiteX670" fmla="*/ 4656541 w 10080264"/>
                <a:gd name="connsiteY670" fmla="*/ 2349743 h 3652478"/>
                <a:gd name="connsiteX671" fmla="*/ 4660143 w 10080264"/>
                <a:gd name="connsiteY671" fmla="*/ 2349743 h 3652478"/>
                <a:gd name="connsiteX672" fmla="*/ 4673829 w 10080264"/>
                <a:gd name="connsiteY672" fmla="*/ 2349743 h 3652478"/>
                <a:gd name="connsiteX673" fmla="*/ 4679232 w 10080264"/>
                <a:gd name="connsiteY673" fmla="*/ 2347942 h 3652478"/>
                <a:gd name="connsiteX674" fmla="*/ 4680672 w 10080264"/>
                <a:gd name="connsiteY674" fmla="*/ 2344342 h 3652478"/>
                <a:gd name="connsiteX675" fmla="*/ 7407007 w 10080264"/>
                <a:gd name="connsiteY675" fmla="*/ 2328597 h 3652478"/>
                <a:gd name="connsiteX676" fmla="*/ 7367035 w 10080264"/>
                <a:gd name="connsiteY676" fmla="*/ 2351281 h 3652478"/>
                <a:gd name="connsiteX677" fmla="*/ 7408447 w 10080264"/>
                <a:gd name="connsiteY677" fmla="*/ 2328597 h 3652478"/>
                <a:gd name="connsiteX678" fmla="*/ 1408469 w 10080264"/>
                <a:gd name="connsiteY678" fmla="*/ 2326848 h 3652478"/>
                <a:gd name="connsiteX679" fmla="*/ 1294396 w 10080264"/>
                <a:gd name="connsiteY679" fmla="*/ 2413614 h 3652478"/>
                <a:gd name="connsiteX680" fmla="*/ 1266687 w 10080264"/>
                <a:gd name="connsiteY680" fmla="*/ 2432696 h 3652478"/>
                <a:gd name="connsiteX681" fmla="*/ 1238978 w 10080264"/>
                <a:gd name="connsiteY681" fmla="*/ 2453217 h 3652478"/>
                <a:gd name="connsiteX682" fmla="*/ 1237179 w 10080264"/>
                <a:gd name="connsiteY682" fmla="*/ 2455017 h 3652478"/>
                <a:gd name="connsiteX683" fmla="*/ 1216307 w 10080264"/>
                <a:gd name="connsiteY683" fmla="*/ 2470499 h 3652478"/>
                <a:gd name="connsiteX684" fmla="*/ 1199034 w 10080264"/>
                <a:gd name="connsiteY684" fmla="*/ 2488140 h 3652478"/>
                <a:gd name="connsiteX685" fmla="*/ 1224944 w 10080264"/>
                <a:gd name="connsiteY685" fmla="*/ 2474099 h 3652478"/>
                <a:gd name="connsiteX686" fmla="*/ 1247614 w 10080264"/>
                <a:gd name="connsiteY686" fmla="*/ 2458618 h 3652478"/>
                <a:gd name="connsiteX687" fmla="*/ 1268486 w 10080264"/>
                <a:gd name="connsiteY687" fmla="*/ 2444577 h 3652478"/>
                <a:gd name="connsiteX688" fmla="*/ 1285759 w 10080264"/>
                <a:gd name="connsiteY688" fmla="*/ 2429096 h 3652478"/>
                <a:gd name="connsiteX689" fmla="*/ 1306631 w 10080264"/>
                <a:gd name="connsiteY689" fmla="*/ 2410014 h 3652478"/>
                <a:gd name="connsiteX690" fmla="*/ 1330741 w 10080264"/>
                <a:gd name="connsiteY690" fmla="*/ 2392733 h 3652478"/>
                <a:gd name="connsiteX691" fmla="*/ 1354851 w 10080264"/>
                <a:gd name="connsiteY691" fmla="*/ 2379052 h 3652478"/>
                <a:gd name="connsiteX692" fmla="*/ 1378961 w 10080264"/>
                <a:gd name="connsiteY692" fmla="*/ 2366811 h 3652478"/>
                <a:gd name="connsiteX693" fmla="*/ 1392996 w 10080264"/>
                <a:gd name="connsiteY693" fmla="*/ 2345930 h 3652478"/>
                <a:gd name="connsiteX694" fmla="*/ 5435580 w 10080264"/>
                <a:gd name="connsiteY694" fmla="*/ 2316618 h 3652478"/>
                <a:gd name="connsiteX695" fmla="*/ 5412889 w 10080264"/>
                <a:gd name="connsiteY695" fmla="*/ 2335701 h 3652478"/>
                <a:gd name="connsiteX696" fmla="*/ 5421533 w 10080264"/>
                <a:gd name="connsiteY696" fmla="*/ 2328860 h 3652478"/>
                <a:gd name="connsiteX697" fmla="*/ 5428377 w 10080264"/>
                <a:gd name="connsiteY697" fmla="*/ 2323819 h 3652478"/>
                <a:gd name="connsiteX698" fmla="*/ 7737582 w 10080264"/>
                <a:gd name="connsiteY698" fmla="*/ 2307713 h 3652478"/>
                <a:gd name="connsiteX699" fmla="*/ 7718496 w 10080264"/>
                <a:gd name="connsiteY699" fmla="*/ 2314914 h 3652478"/>
                <a:gd name="connsiteX700" fmla="*/ 7701211 w 10080264"/>
                <a:gd name="connsiteY700" fmla="*/ 2324996 h 3652478"/>
                <a:gd name="connsiteX701" fmla="*/ 7673483 w 10080264"/>
                <a:gd name="connsiteY701" fmla="*/ 2344080 h 3652478"/>
                <a:gd name="connsiteX702" fmla="*/ 7725698 w 10080264"/>
                <a:gd name="connsiteY702" fmla="*/ 2318155 h 3652478"/>
                <a:gd name="connsiteX703" fmla="*/ 9098581 w 10080264"/>
                <a:gd name="connsiteY703" fmla="*/ 2302715 h 3652478"/>
                <a:gd name="connsiteX704" fmla="*/ 9075894 w 10080264"/>
                <a:gd name="connsiteY704" fmla="*/ 2316393 h 3652478"/>
                <a:gd name="connsiteX705" fmla="*/ 9084537 w 10080264"/>
                <a:gd name="connsiteY705" fmla="*/ 2316393 h 3652478"/>
                <a:gd name="connsiteX706" fmla="*/ 2333739 w 10080264"/>
                <a:gd name="connsiteY706" fmla="*/ 2298050 h 3652478"/>
                <a:gd name="connsiteX707" fmla="*/ 2290543 w 10080264"/>
                <a:gd name="connsiteY707" fmla="*/ 2315327 h 3652478"/>
                <a:gd name="connsiteX708" fmla="*/ 2248787 w 10080264"/>
                <a:gd name="connsiteY708" fmla="*/ 2329006 h 3652478"/>
                <a:gd name="connsiteX709" fmla="*/ 2236908 w 10080264"/>
                <a:gd name="connsiteY709" fmla="*/ 2339444 h 3652478"/>
                <a:gd name="connsiteX710" fmla="*/ 2231509 w 10080264"/>
                <a:gd name="connsiteY710" fmla="*/ 2349883 h 3652478"/>
                <a:gd name="connsiteX711" fmla="*/ 2238348 w 10080264"/>
                <a:gd name="connsiteY711" fmla="*/ 2348083 h 3652478"/>
                <a:gd name="connsiteX712" fmla="*/ 2262826 w 10080264"/>
                <a:gd name="connsiteY712" fmla="*/ 2335845 h 3652478"/>
                <a:gd name="connsiteX713" fmla="*/ 2286943 w 10080264"/>
                <a:gd name="connsiteY713" fmla="*/ 2323966 h 3652478"/>
                <a:gd name="connsiteX714" fmla="*/ 2311061 w 10080264"/>
                <a:gd name="connsiteY714" fmla="*/ 2311728 h 3652478"/>
                <a:gd name="connsiteX715" fmla="*/ 818308 w 10080264"/>
                <a:gd name="connsiteY715" fmla="*/ 2295886 h 3652478"/>
                <a:gd name="connsiteX716" fmla="*/ 809672 w 10080264"/>
                <a:gd name="connsiteY716" fmla="*/ 2297686 h 3652478"/>
                <a:gd name="connsiteX717" fmla="*/ 802835 w 10080264"/>
                <a:gd name="connsiteY717" fmla="*/ 2299126 h 3652478"/>
                <a:gd name="connsiteX718" fmla="*/ 775126 w 10080264"/>
                <a:gd name="connsiteY718" fmla="*/ 2316407 h 3652478"/>
                <a:gd name="connsiteX719" fmla="*/ 749216 w 10080264"/>
                <a:gd name="connsiteY719" fmla="*/ 2335489 h 3652478"/>
                <a:gd name="connsiteX720" fmla="*/ 699197 w 10080264"/>
                <a:gd name="connsiteY720" fmla="*/ 2385892 h 3652478"/>
                <a:gd name="connsiteX721" fmla="*/ 685162 w 10080264"/>
                <a:gd name="connsiteY721" fmla="*/ 2398133 h 3652478"/>
                <a:gd name="connsiteX722" fmla="*/ 671488 w 10080264"/>
                <a:gd name="connsiteY722" fmla="*/ 2408574 h 3652478"/>
                <a:gd name="connsiteX723" fmla="*/ 657453 w 10080264"/>
                <a:gd name="connsiteY723" fmla="*/ 2417215 h 3652478"/>
                <a:gd name="connsiteX724" fmla="*/ 641980 w 10080264"/>
                <a:gd name="connsiteY724" fmla="*/ 2424055 h 3652478"/>
                <a:gd name="connsiteX725" fmla="*/ 640180 w 10080264"/>
                <a:gd name="connsiteY725" fmla="*/ 2432696 h 3652478"/>
                <a:gd name="connsiteX726" fmla="*/ 636582 w 10080264"/>
                <a:gd name="connsiteY726" fmla="*/ 2441336 h 3652478"/>
                <a:gd name="connsiteX727" fmla="*/ 633343 w 10080264"/>
                <a:gd name="connsiteY727" fmla="*/ 2448177 h 3652478"/>
                <a:gd name="connsiteX728" fmla="*/ 628305 w 10080264"/>
                <a:gd name="connsiteY728" fmla="*/ 2453217 h 3652478"/>
                <a:gd name="connsiteX729" fmla="*/ 617870 w 10080264"/>
                <a:gd name="connsiteY729" fmla="*/ 2461858 h 3652478"/>
                <a:gd name="connsiteX730" fmla="*/ 611032 w 10080264"/>
                <a:gd name="connsiteY730" fmla="*/ 2470499 h 3652478"/>
                <a:gd name="connsiteX731" fmla="*/ 617870 w 10080264"/>
                <a:gd name="connsiteY731" fmla="*/ 2470499 h 3652478"/>
                <a:gd name="connsiteX732" fmla="*/ 622907 w 10080264"/>
                <a:gd name="connsiteY732" fmla="*/ 2467258 h 3652478"/>
                <a:gd name="connsiteX733" fmla="*/ 624707 w 10080264"/>
                <a:gd name="connsiteY733" fmla="*/ 2465458 h 3652478"/>
                <a:gd name="connsiteX734" fmla="*/ 626506 w 10080264"/>
                <a:gd name="connsiteY734" fmla="*/ 2463658 h 3652478"/>
                <a:gd name="connsiteX735" fmla="*/ 631544 w 10080264"/>
                <a:gd name="connsiteY735" fmla="*/ 2453217 h 3652478"/>
                <a:gd name="connsiteX736" fmla="*/ 640180 w 10080264"/>
                <a:gd name="connsiteY736" fmla="*/ 2444577 h 3652478"/>
                <a:gd name="connsiteX737" fmla="*/ 653855 w 10080264"/>
                <a:gd name="connsiteY737" fmla="*/ 2437736 h 3652478"/>
                <a:gd name="connsiteX738" fmla="*/ 661052 w 10080264"/>
                <a:gd name="connsiteY738" fmla="*/ 2434136 h 3652478"/>
                <a:gd name="connsiteX739" fmla="*/ 671488 w 10080264"/>
                <a:gd name="connsiteY739" fmla="*/ 2432696 h 3652478"/>
                <a:gd name="connsiteX740" fmla="*/ 674726 w 10080264"/>
                <a:gd name="connsiteY740" fmla="*/ 2424055 h 3652478"/>
                <a:gd name="connsiteX741" fmla="*/ 678325 w 10080264"/>
                <a:gd name="connsiteY741" fmla="*/ 2417215 h 3652478"/>
                <a:gd name="connsiteX742" fmla="*/ 683363 w 10080264"/>
                <a:gd name="connsiteY742" fmla="*/ 2411814 h 3652478"/>
                <a:gd name="connsiteX743" fmla="*/ 690560 w 10080264"/>
                <a:gd name="connsiteY743" fmla="*/ 2410014 h 3652478"/>
                <a:gd name="connsiteX744" fmla="*/ 733743 w 10080264"/>
                <a:gd name="connsiteY744" fmla="*/ 2377252 h 3652478"/>
                <a:gd name="connsiteX745" fmla="*/ 776925 w 10080264"/>
                <a:gd name="connsiteY745" fmla="*/ 2347730 h 3652478"/>
                <a:gd name="connsiteX746" fmla="*/ 809672 w 10080264"/>
                <a:gd name="connsiteY746" fmla="*/ 2323608 h 3652478"/>
                <a:gd name="connsiteX747" fmla="*/ 839180 w 10080264"/>
                <a:gd name="connsiteY747" fmla="*/ 2295886 h 3652478"/>
                <a:gd name="connsiteX748" fmla="*/ 6535917 w 10080264"/>
                <a:gd name="connsiteY748" fmla="*/ 2294030 h 3652478"/>
                <a:gd name="connsiteX749" fmla="*/ 6534117 w 10080264"/>
                <a:gd name="connsiteY749" fmla="*/ 2295831 h 3652478"/>
                <a:gd name="connsiteX750" fmla="*/ 6537718 w 10080264"/>
                <a:gd name="connsiteY750" fmla="*/ 2295831 h 3652478"/>
                <a:gd name="connsiteX751" fmla="*/ 9271798 w 10080264"/>
                <a:gd name="connsiteY751" fmla="*/ 2292277 h 3652478"/>
                <a:gd name="connsiteX752" fmla="*/ 9242268 w 10080264"/>
                <a:gd name="connsiteY752" fmla="*/ 2309554 h 3652478"/>
                <a:gd name="connsiteX753" fmla="*/ 9263155 w 10080264"/>
                <a:gd name="connsiteY753" fmla="*/ 2309554 h 3652478"/>
                <a:gd name="connsiteX754" fmla="*/ 9268197 w 10080264"/>
                <a:gd name="connsiteY754" fmla="*/ 2297676 h 3652478"/>
                <a:gd name="connsiteX755" fmla="*/ 9269998 w 10080264"/>
                <a:gd name="connsiteY755" fmla="*/ 2294077 h 3652478"/>
                <a:gd name="connsiteX756" fmla="*/ 1096835 w 10080264"/>
                <a:gd name="connsiteY756" fmla="*/ 2289045 h 3652478"/>
                <a:gd name="connsiteX757" fmla="*/ 1067687 w 10080264"/>
                <a:gd name="connsiteY757" fmla="*/ 2316407 h 3652478"/>
                <a:gd name="connsiteX758" fmla="*/ 1070926 w 10080264"/>
                <a:gd name="connsiteY758" fmla="*/ 2316407 h 3652478"/>
                <a:gd name="connsiteX759" fmla="*/ 1084960 w 10080264"/>
                <a:gd name="connsiteY759" fmla="*/ 2318208 h 3652478"/>
                <a:gd name="connsiteX760" fmla="*/ 1091798 w 10080264"/>
                <a:gd name="connsiteY760" fmla="*/ 2309567 h 3652478"/>
                <a:gd name="connsiteX761" fmla="*/ 1095396 w 10080264"/>
                <a:gd name="connsiteY761" fmla="*/ 2300926 h 3652478"/>
                <a:gd name="connsiteX762" fmla="*/ 240382 w 10080264"/>
                <a:gd name="connsiteY762" fmla="*/ 2275004 h 3652478"/>
                <a:gd name="connsiteX763" fmla="*/ 219871 w 10080264"/>
                <a:gd name="connsiteY763" fmla="*/ 2287245 h 3652478"/>
                <a:gd name="connsiteX764" fmla="*/ 197200 w 10080264"/>
                <a:gd name="connsiteY764" fmla="*/ 2297686 h 3652478"/>
                <a:gd name="connsiteX765" fmla="*/ 192162 w 10080264"/>
                <a:gd name="connsiteY765" fmla="*/ 2304527 h 3652478"/>
                <a:gd name="connsiteX766" fmla="*/ 188563 w 10080264"/>
                <a:gd name="connsiteY766" fmla="*/ 2313167 h 3652478"/>
                <a:gd name="connsiteX767" fmla="*/ 187124 w 10080264"/>
                <a:gd name="connsiteY767" fmla="*/ 2316407 h 3652478"/>
                <a:gd name="connsiteX768" fmla="*/ 179927 w 10080264"/>
                <a:gd name="connsiteY768" fmla="*/ 2328648 h 3652478"/>
                <a:gd name="connsiteX769" fmla="*/ 192162 w 10080264"/>
                <a:gd name="connsiteY769" fmla="*/ 2318208 h 3652478"/>
                <a:gd name="connsiteX770" fmla="*/ 205836 w 10080264"/>
                <a:gd name="connsiteY770" fmla="*/ 2309567 h 3652478"/>
                <a:gd name="connsiteX771" fmla="*/ 218071 w 10080264"/>
                <a:gd name="connsiteY771" fmla="*/ 2304527 h 3652478"/>
                <a:gd name="connsiteX772" fmla="*/ 231746 w 10080264"/>
                <a:gd name="connsiteY772" fmla="*/ 2299126 h 3652478"/>
                <a:gd name="connsiteX773" fmla="*/ 235344 w 10080264"/>
                <a:gd name="connsiteY773" fmla="*/ 2287245 h 3652478"/>
                <a:gd name="connsiteX774" fmla="*/ 4498789 w 10080264"/>
                <a:gd name="connsiteY774" fmla="*/ 2271971 h 3652478"/>
                <a:gd name="connsiteX775" fmla="*/ 4500589 w 10080264"/>
                <a:gd name="connsiteY775" fmla="*/ 2285653 h 3652478"/>
                <a:gd name="connsiteX776" fmla="*/ 4462412 w 10080264"/>
                <a:gd name="connsiteY776" fmla="*/ 2290694 h 3652478"/>
                <a:gd name="connsiteX777" fmla="*/ 4427836 w 10080264"/>
                <a:gd name="connsiteY777" fmla="*/ 2292494 h 3652478"/>
                <a:gd name="connsiteX778" fmla="*/ 4431438 w 10080264"/>
                <a:gd name="connsiteY778" fmla="*/ 2306536 h 3652478"/>
                <a:gd name="connsiteX779" fmla="*/ 4434679 w 10080264"/>
                <a:gd name="connsiteY779" fmla="*/ 2318418 h 3652478"/>
                <a:gd name="connsiteX780" fmla="*/ 4438281 w 10080264"/>
                <a:gd name="connsiteY780" fmla="*/ 2332460 h 3652478"/>
                <a:gd name="connsiteX781" fmla="*/ 4441522 w 10080264"/>
                <a:gd name="connsiteY781" fmla="*/ 2347942 h 3652478"/>
                <a:gd name="connsiteX782" fmla="*/ 4471056 w 10080264"/>
                <a:gd name="connsiteY782" fmla="*/ 2328860 h 3652478"/>
                <a:gd name="connsiteX783" fmla="*/ 4500589 w 10080264"/>
                <a:gd name="connsiteY783" fmla="*/ 2307976 h 3652478"/>
                <a:gd name="connsiteX784" fmla="*/ 4538767 w 10080264"/>
                <a:gd name="connsiteY784" fmla="*/ 2282052 h 3652478"/>
                <a:gd name="connsiteX785" fmla="*/ 4502390 w 10080264"/>
                <a:gd name="connsiteY785" fmla="*/ 2285653 h 3652478"/>
                <a:gd name="connsiteX786" fmla="*/ 7557530 w 10080264"/>
                <a:gd name="connsiteY786" fmla="*/ 2249022 h 3652478"/>
                <a:gd name="connsiteX787" fmla="*/ 7542045 w 10080264"/>
                <a:gd name="connsiteY787" fmla="*/ 2255863 h 3652478"/>
                <a:gd name="connsiteX788" fmla="*/ 7543486 w 10080264"/>
                <a:gd name="connsiteY788" fmla="*/ 2255863 h 3652478"/>
                <a:gd name="connsiteX789" fmla="*/ 7550688 w 10080264"/>
                <a:gd name="connsiteY789" fmla="*/ 2252622 h 3652478"/>
                <a:gd name="connsiteX790" fmla="*/ 1512107 w 10080264"/>
                <a:gd name="connsiteY790" fmla="*/ 2245482 h 3652478"/>
                <a:gd name="connsiteX791" fmla="*/ 1462088 w 10080264"/>
                <a:gd name="connsiteY791" fmla="*/ 2285445 h 3652478"/>
                <a:gd name="connsiteX792" fmla="*/ 1487997 w 10080264"/>
                <a:gd name="connsiteY792" fmla="*/ 2266364 h 3652478"/>
                <a:gd name="connsiteX793" fmla="*/ 6274482 w 10080264"/>
                <a:gd name="connsiteY793" fmla="*/ 2236779 h 3652478"/>
                <a:gd name="connsiteX794" fmla="*/ 6224068 w 10080264"/>
                <a:gd name="connsiteY794" fmla="*/ 2268105 h 3652478"/>
                <a:gd name="connsiteX795" fmla="*/ 6174013 w 10080264"/>
                <a:gd name="connsiteY795" fmla="*/ 2299071 h 3652478"/>
                <a:gd name="connsiteX796" fmla="*/ 6193099 w 10080264"/>
                <a:gd name="connsiteY796" fmla="*/ 2290430 h 3652478"/>
                <a:gd name="connsiteX797" fmla="*/ 6215785 w 10080264"/>
                <a:gd name="connsiteY797" fmla="*/ 2280348 h 3652478"/>
                <a:gd name="connsiteX798" fmla="*/ 6238112 w 10080264"/>
                <a:gd name="connsiteY798" fmla="*/ 2266305 h 3652478"/>
                <a:gd name="connsiteX799" fmla="*/ 6257197 w 10080264"/>
                <a:gd name="connsiteY799" fmla="*/ 2252622 h 3652478"/>
                <a:gd name="connsiteX800" fmla="*/ 667889 w 10080264"/>
                <a:gd name="connsiteY800" fmla="*/ 2221361 h 3652478"/>
                <a:gd name="connsiteX801" fmla="*/ 664291 w 10080264"/>
                <a:gd name="connsiteY801" fmla="*/ 2224961 h 3652478"/>
                <a:gd name="connsiteX802" fmla="*/ 676526 w 10080264"/>
                <a:gd name="connsiteY802" fmla="*/ 2226401 h 3652478"/>
                <a:gd name="connsiteX803" fmla="*/ 686961 w 10080264"/>
                <a:gd name="connsiteY803" fmla="*/ 2233601 h 3652478"/>
                <a:gd name="connsiteX804" fmla="*/ 697397 w 10080264"/>
                <a:gd name="connsiteY804" fmla="*/ 2242242 h 3652478"/>
                <a:gd name="connsiteX805" fmla="*/ 707833 w 10080264"/>
                <a:gd name="connsiteY805" fmla="*/ 2254483 h 3652478"/>
                <a:gd name="connsiteX806" fmla="*/ 712871 w 10080264"/>
                <a:gd name="connsiteY806" fmla="*/ 2247282 h 3652478"/>
                <a:gd name="connsiteX807" fmla="*/ 702435 w 10080264"/>
                <a:gd name="connsiteY807" fmla="*/ 2238642 h 3652478"/>
                <a:gd name="connsiteX808" fmla="*/ 691999 w 10080264"/>
                <a:gd name="connsiteY808" fmla="*/ 2230001 h 3652478"/>
                <a:gd name="connsiteX809" fmla="*/ 681564 w 10080264"/>
                <a:gd name="connsiteY809" fmla="*/ 2224961 h 3652478"/>
                <a:gd name="connsiteX810" fmla="*/ 1562487 w 10080264"/>
                <a:gd name="connsiteY810" fmla="*/ 2205879 h 3652478"/>
                <a:gd name="connsiteX811" fmla="*/ 1536578 w 10080264"/>
                <a:gd name="connsiteY811" fmla="*/ 2226401 h 3652478"/>
                <a:gd name="connsiteX812" fmla="*/ 1543415 w 10080264"/>
                <a:gd name="connsiteY812" fmla="*/ 2226401 h 3652478"/>
                <a:gd name="connsiteX813" fmla="*/ 1552051 w 10080264"/>
                <a:gd name="connsiteY813" fmla="*/ 2219560 h 3652478"/>
                <a:gd name="connsiteX814" fmla="*/ 1224944 w 10080264"/>
                <a:gd name="connsiteY814" fmla="*/ 2193639 h 3652478"/>
                <a:gd name="connsiteX815" fmla="*/ 1223144 w 10080264"/>
                <a:gd name="connsiteY815" fmla="*/ 2198679 h 3652478"/>
                <a:gd name="connsiteX816" fmla="*/ 1224944 w 10080264"/>
                <a:gd name="connsiteY816" fmla="*/ 2196879 h 3652478"/>
                <a:gd name="connsiteX817" fmla="*/ 4730735 w 10080264"/>
                <a:gd name="connsiteY817" fmla="*/ 2188438 h 3652478"/>
                <a:gd name="connsiteX818" fmla="*/ 4730735 w 10080264"/>
                <a:gd name="connsiteY818" fmla="*/ 2202480 h 3652478"/>
                <a:gd name="connsiteX819" fmla="*/ 4739740 w 10080264"/>
                <a:gd name="connsiteY819" fmla="*/ 2202480 h 3652478"/>
                <a:gd name="connsiteX820" fmla="*/ 4736138 w 10080264"/>
                <a:gd name="connsiteY820" fmla="*/ 2197080 h 3652478"/>
                <a:gd name="connsiteX821" fmla="*/ 4734337 w 10080264"/>
                <a:gd name="connsiteY821" fmla="*/ 2192039 h 3652478"/>
                <a:gd name="connsiteX822" fmla="*/ 9126310 w 10080264"/>
                <a:gd name="connsiteY822" fmla="*/ 2183216 h 3652478"/>
                <a:gd name="connsiteX823" fmla="*/ 9041322 w 10080264"/>
                <a:gd name="connsiteY823" fmla="*/ 2238647 h 3652478"/>
                <a:gd name="connsiteX824" fmla="*/ 8843978 w 10080264"/>
                <a:gd name="connsiteY824" fmla="*/ 2366784 h 3652478"/>
                <a:gd name="connsiteX825" fmla="*/ 8925004 w 10080264"/>
                <a:gd name="connsiteY825" fmla="*/ 2321792 h 3652478"/>
                <a:gd name="connsiteX826" fmla="*/ 8982623 w 10080264"/>
                <a:gd name="connsiteY826" fmla="*/ 2289038 h 3652478"/>
                <a:gd name="connsiteX827" fmla="*/ 9034480 w 10080264"/>
                <a:gd name="connsiteY827" fmla="*/ 2254484 h 3652478"/>
                <a:gd name="connsiteX828" fmla="*/ 9080936 w 10080264"/>
                <a:gd name="connsiteY828" fmla="*/ 2219570 h 3652478"/>
                <a:gd name="connsiteX829" fmla="*/ 133146 w 10080264"/>
                <a:gd name="connsiteY829" fmla="*/ 2176357 h 3652478"/>
                <a:gd name="connsiteX830" fmla="*/ 131346 w 10080264"/>
                <a:gd name="connsiteY830" fmla="*/ 2190038 h 3652478"/>
                <a:gd name="connsiteX831" fmla="*/ 145381 w 10080264"/>
                <a:gd name="connsiteY831" fmla="*/ 2176357 h 3652478"/>
                <a:gd name="connsiteX832" fmla="*/ 9325096 w 10080264"/>
                <a:gd name="connsiteY832" fmla="*/ 2165940 h 3652478"/>
                <a:gd name="connsiteX833" fmla="*/ 9316453 w 10080264"/>
                <a:gd name="connsiteY833" fmla="*/ 2170979 h 3652478"/>
                <a:gd name="connsiteX834" fmla="*/ 9323655 w 10080264"/>
                <a:gd name="connsiteY834" fmla="*/ 2169539 h 3652478"/>
                <a:gd name="connsiteX835" fmla="*/ 2461887 w 10080264"/>
                <a:gd name="connsiteY835" fmla="*/ 2147229 h 3652478"/>
                <a:gd name="connsiteX836" fmla="*/ 2429130 w 10080264"/>
                <a:gd name="connsiteY836" fmla="*/ 2163067 h 3652478"/>
                <a:gd name="connsiteX837" fmla="*/ 2441009 w 10080264"/>
                <a:gd name="connsiteY837" fmla="*/ 2161268 h 3652478"/>
                <a:gd name="connsiteX838" fmla="*/ 2454688 w 10080264"/>
                <a:gd name="connsiteY838" fmla="*/ 2159468 h 3652478"/>
                <a:gd name="connsiteX839" fmla="*/ 512072 w 10080264"/>
                <a:gd name="connsiteY839" fmla="*/ 2145395 h 3652478"/>
                <a:gd name="connsiteX840" fmla="*/ 487962 w 10080264"/>
                <a:gd name="connsiteY840" fmla="*/ 2162676 h 3652478"/>
                <a:gd name="connsiteX841" fmla="*/ 481125 w 10080264"/>
                <a:gd name="connsiteY841" fmla="*/ 2169517 h 3652478"/>
                <a:gd name="connsiteX842" fmla="*/ 501636 w 10080264"/>
                <a:gd name="connsiteY842" fmla="*/ 2154036 h 3652478"/>
                <a:gd name="connsiteX843" fmla="*/ 7604343 w 10080264"/>
                <a:gd name="connsiteY843" fmla="*/ 2136680 h 3652478"/>
                <a:gd name="connsiteX844" fmla="*/ 7582885 w 10080264"/>
                <a:gd name="connsiteY844" fmla="*/ 2150984 h 3652478"/>
                <a:gd name="connsiteX845" fmla="*/ 7580216 w 10080264"/>
                <a:gd name="connsiteY845" fmla="*/ 2152163 h 3652478"/>
                <a:gd name="connsiteX846" fmla="*/ 7578416 w 10080264"/>
                <a:gd name="connsiteY846" fmla="*/ 2153963 h 3652478"/>
                <a:gd name="connsiteX847" fmla="*/ 7582885 w 10080264"/>
                <a:gd name="connsiteY847" fmla="*/ 2150984 h 3652478"/>
                <a:gd name="connsiteX848" fmla="*/ 7595701 w 10080264"/>
                <a:gd name="connsiteY848" fmla="*/ 2145322 h 3652478"/>
                <a:gd name="connsiteX849" fmla="*/ 7600742 w 10080264"/>
                <a:gd name="connsiteY849" fmla="*/ 2141721 h 3652478"/>
                <a:gd name="connsiteX850" fmla="*/ 3645816 w 10080264"/>
                <a:gd name="connsiteY850" fmla="*/ 2123113 h 3652478"/>
                <a:gd name="connsiteX851" fmla="*/ 3588581 w 10080264"/>
                <a:gd name="connsiteY851" fmla="*/ 2154429 h 3652478"/>
                <a:gd name="connsiteX852" fmla="*/ 3534946 w 10080264"/>
                <a:gd name="connsiteY852" fmla="*/ 2185384 h 3652478"/>
                <a:gd name="connsiteX853" fmla="*/ 3483111 w 10080264"/>
                <a:gd name="connsiteY853" fmla="*/ 2214901 h 3652478"/>
                <a:gd name="connsiteX854" fmla="*/ 3434515 w 10080264"/>
                <a:gd name="connsiteY854" fmla="*/ 2245857 h 3652478"/>
                <a:gd name="connsiteX855" fmla="*/ 3384480 w 10080264"/>
                <a:gd name="connsiteY855" fmla="*/ 2278972 h 3652478"/>
                <a:gd name="connsiteX856" fmla="*/ 3403559 w 10080264"/>
                <a:gd name="connsiteY856" fmla="*/ 2272133 h 3652478"/>
                <a:gd name="connsiteX857" fmla="*/ 3420837 w 10080264"/>
                <a:gd name="connsiteY857" fmla="*/ 2263494 h 3652478"/>
                <a:gd name="connsiteX858" fmla="*/ 3436315 w 10080264"/>
                <a:gd name="connsiteY858" fmla="*/ 2253056 h 3652478"/>
                <a:gd name="connsiteX859" fmla="*/ 3448194 w 10080264"/>
                <a:gd name="connsiteY859" fmla="*/ 2239017 h 3652478"/>
                <a:gd name="connsiteX860" fmla="*/ 3453593 w 10080264"/>
                <a:gd name="connsiteY860" fmla="*/ 2235778 h 3652478"/>
                <a:gd name="connsiteX861" fmla="*/ 3498590 w 10080264"/>
                <a:gd name="connsiteY861" fmla="*/ 2214901 h 3652478"/>
                <a:gd name="connsiteX862" fmla="*/ 3541786 w 10080264"/>
                <a:gd name="connsiteY862" fmla="*/ 2190424 h 3652478"/>
                <a:gd name="connsiteX863" fmla="*/ 3579942 w 10080264"/>
                <a:gd name="connsiteY863" fmla="*/ 2168107 h 3652478"/>
                <a:gd name="connsiteX864" fmla="*/ 3616299 w 10080264"/>
                <a:gd name="connsiteY864" fmla="*/ 2142190 h 3652478"/>
                <a:gd name="connsiteX865" fmla="*/ 520709 w 10080264"/>
                <a:gd name="connsiteY865" fmla="*/ 2122713 h 3652478"/>
                <a:gd name="connsiteX866" fmla="*/ 524307 w 10080264"/>
                <a:gd name="connsiteY866" fmla="*/ 2131354 h 3652478"/>
                <a:gd name="connsiteX867" fmla="*/ 526107 w 10080264"/>
                <a:gd name="connsiteY867" fmla="*/ 2129554 h 3652478"/>
                <a:gd name="connsiteX868" fmla="*/ 3841277 w 10080264"/>
                <a:gd name="connsiteY868" fmla="*/ 2116274 h 3652478"/>
                <a:gd name="connsiteX869" fmla="*/ 3793041 w 10080264"/>
                <a:gd name="connsiteY869" fmla="*/ 2143990 h 3652478"/>
                <a:gd name="connsiteX870" fmla="*/ 3740847 w 10080264"/>
                <a:gd name="connsiteY870" fmla="*/ 2171346 h 3652478"/>
                <a:gd name="connsiteX871" fmla="*/ 3754526 w 10080264"/>
                <a:gd name="connsiteY871" fmla="*/ 2168107 h 3652478"/>
                <a:gd name="connsiteX872" fmla="*/ 3782602 w 10080264"/>
                <a:gd name="connsiteY872" fmla="*/ 2154429 h 3652478"/>
                <a:gd name="connsiteX873" fmla="*/ 3806721 w 10080264"/>
                <a:gd name="connsiteY873" fmla="*/ 2142190 h 3652478"/>
                <a:gd name="connsiteX874" fmla="*/ 3825798 w 10080264"/>
                <a:gd name="connsiteY874" fmla="*/ 2128512 h 3652478"/>
                <a:gd name="connsiteX875" fmla="*/ 8637630 w 10080264"/>
                <a:gd name="connsiteY875" fmla="*/ 2095032 h 3652478"/>
                <a:gd name="connsiteX876" fmla="*/ 8632588 w 10080264"/>
                <a:gd name="connsiteY876" fmla="*/ 2098631 h 3652478"/>
                <a:gd name="connsiteX877" fmla="*/ 8623945 w 10080264"/>
                <a:gd name="connsiteY877" fmla="*/ 2107270 h 3652478"/>
                <a:gd name="connsiteX878" fmla="*/ 8613502 w 10080264"/>
                <a:gd name="connsiteY878" fmla="*/ 2115908 h 3652478"/>
                <a:gd name="connsiteX879" fmla="*/ 8604859 w 10080264"/>
                <a:gd name="connsiteY879" fmla="*/ 2124547 h 3652478"/>
                <a:gd name="connsiteX880" fmla="*/ 8596216 w 10080264"/>
                <a:gd name="connsiteY880" fmla="*/ 2136785 h 3652478"/>
                <a:gd name="connsiteX881" fmla="*/ 8606660 w 10080264"/>
                <a:gd name="connsiteY881" fmla="*/ 2128146 h 3652478"/>
                <a:gd name="connsiteX882" fmla="*/ 8615302 w 10080264"/>
                <a:gd name="connsiteY882" fmla="*/ 2115908 h 3652478"/>
                <a:gd name="connsiteX883" fmla="*/ 8625746 w 10080264"/>
                <a:gd name="connsiteY883" fmla="*/ 2105470 h 3652478"/>
                <a:gd name="connsiteX884" fmla="*/ 9126310 w 10080264"/>
                <a:gd name="connsiteY884" fmla="*/ 2084594 h 3652478"/>
                <a:gd name="connsiteX885" fmla="*/ 9067251 w 10080264"/>
                <a:gd name="connsiteY885" fmla="*/ 2122747 h 3652478"/>
                <a:gd name="connsiteX886" fmla="*/ 8963537 w 10080264"/>
                <a:gd name="connsiteY886" fmla="*/ 2185016 h 3652478"/>
                <a:gd name="connsiteX887" fmla="*/ 8857662 w 10080264"/>
                <a:gd name="connsiteY887" fmla="*/ 2249085 h 3652478"/>
                <a:gd name="connsiteX888" fmla="*/ 8646273 w 10080264"/>
                <a:gd name="connsiteY888" fmla="*/ 2375423 h 3652478"/>
                <a:gd name="connsiteX889" fmla="*/ 8653475 w 10080264"/>
                <a:gd name="connsiteY889" fmla="*/ 2401338 h 3652478"/>
                <a:gd name="connsiteX890" fmla="*/ 8654916 w 10080264"/>
                <a:gd name="connsiteY890" fmla="*/ 2406737 h 3652478"/>
                <a:gd name="connsiteX891" fmla="*/ 8656716 w 10080264"/>
                <a:gd name="connsiteY891" fmla="*/ 2409977 h 3652478"/>
                <a:gd name="connsiteX892" fmla="*/ 8679404 w 10080264"/>
                <a:gd name="connsiteY892" fmla="*/ 2392700 h 3652478"/>
                <a:gd name="connsiteX893" fmla="*/ 8703531 w 10080264"/>
                <a:gd name="connsiteY893" fmla="*/ 2379022 h 3652478"/>
                <a:gd name="connsiteX894" fmla="*/ 8729820 w 10080264"/>
                <a:gd name="connsiteY894" fmla="*/ 2361745 h 3652478"/>
                <a:gd name="connsiteX895" fmla="*/ 8757189 w 10080264"/>
                <a:gd name="connsiteY895" fmla="*/ 2342309 h 3652478"/>
                <a:gd name="connsiteX896" fmla="*/ 8789960 w 10080264"/>
                <a:gd name="connsiteY896" fmla="*/ 2321792 h 3652478"/>
                <a:gd name="connsiteX897" fmla="*/ 8818049 w 10080264"/>
                <a:gd name="connsiteY897" fmla="*/ 2300916 h 3652478"/>
                <a:gd name="connsiteX898" fmla="*/ 8849019 w 10080264"/>
                <a:gd name="connsiteY898" fmla="*/ 2283639 h 3652478"/>
                <a:gd name="connsiteX899" fmla="*/ 8864864 w 10080264"/>
                <a:gd name="connsiteY899" fmla="*/ 2275000 h 3652478"/>
                <a:gd name="connsiteX900" fmla="*/ 8883591 w 10080264"/>
                <a:gd name="connsiteY900" fmla="*/ 2268162 h 3652478"/>
                <a:gd name="connsiteX901" fmla="*/ 8906278 w 10080264"/>
                <a:gd name="connsiteY901" fmla="*/ 2247285 h 3652478"/>
                <a:gd name="connsiteX902" fmla="*/ 8932207 w 10080264"/>
                <a:gd name="connsiteY902" fmla="*/ 2226409 h 3652478"/>
                <a:gd name="connsiteX903" fmla="*/ 8989465 w 10080264"/>
                <a:gd name="connsiteY903" fmla="*/ 2179617 h 3652478"/>
                <a:gd name="connsiteX904" fmla="*/ 9020436 w 10080264"/>
                <a:gd name="connsiteY904" fmla="*/ 2162700 h 3652478"/>
                <a:gd name="connsiteX905" fmla="*/ 9048165 w 10080264"/>
                <a:gd name="connsiteY905" fmla="*/ 2146863 h 3652478"/>
                <a:gd name="connsiteX906" fmla="*/ 9077694 w 10080264"/>
                <a:gd name="connsiteY906" fmla="*/ 2131386 h 3652478"/>
                <a:gd name="connsiteX907" fmla="*/ 9101822 w 10080264"/>
                <a:gd name="connsiteY907" fmla="*/ 2117708 h 3652478"/>
                <a:gd name="connsiteX908" fmla="*/ 9115867 w 10080264"/>
                <a:gd name="connsiteY908" fmla="*/ 2107270 h 3652478"/>
                <a:gd name="connsiteX909" fmla="*/ 9120909 w 10080264"/>
                <a:gd name="connsiteY909" fmla="*/ 2100071 h 3652478"/>
                <a:gd name="connsiteX910" fmla="*/ 9124510 w 10080264"/>
                <a:gd name="connsiteY910" fmla="*/ 2095032 h 3652478"/>
                <a:gd name="connsiteX911" fmla="*/ 5153210 w 10080264"/>
                <a:gd name="connsiteY911" fmla="*/ 2081142 h 3652478"/>
                <a:gd name="connsiteX912" fmla="*/ 5014906 w 10080264"/>
                <a:gd name="connsiteY912" fmla="*/ 2186998 h 3652478"/>
                <a:gd name="connsiteX913" fmla="*/ 4876242 w 10080264"/>
                <a:gd name="connsiteY913" fmla="*/ 2290694 h 3652478"/>
                <a:gd name="connsiteX914" fmla="*/ 4706604 w 10080264"/>
                <a:gd name="connsiteY914" fmla="*/ 2417433 h 3652478"/>
                <a:gd name="connsiteX915" fmla="*/ 4538767 w 10080264"/>
                <a:gd name="connsiteY915" fmla="*/ 2540212 h 3652478"/>
                <a:gd name="connsiteX916" fmla="*/ 4509233 w 10080264"/>
                <a:gd name="connsiteY916" fmla="*/ 2562535 h 3652478"/>
                <a:gd name="connsiteX917" fmla="*/ 4476458 w 10080264"/>
                <a:gd name="connsiteY917" fmla="*/ 2583058 h 3652478"/>
                <a:gd name="connsiteX918" fmla="*/ 4466014 w 10080264"/>
                <a:gd name="connsiteY918" fmla="*/ 2589899 h 3652478"/>
                <a:gd name="connsiteX919" fmla="*/ 4457370 w 10080264"/>
                <a:gd name="connsiteY919" fmla="*/ 2598540 h 3652478"/>
                <a:gd name="connsiteX920" fmla="*/ 4448726 w 10080264"/>
                <a:gd name="connsiteY920" fmla="*/ 2607182 h 3652478"/>
                <a:gd name="connsiteX921" fmla="*/ 4441522 w 10080264"/>
                <a:gd name="connsiteY921" fmla="*/ 2617623 h 3652478"/>
                <a:gd name="connsiteX922" fmla="*/ 4446925 w 10080264"/>
                <a:gd name="connsiteY922" fmla="*/ 2617623 h 3652478"/>
                <a:gd name="connsiteX923" fmla="*/ 4455569 w 10080264"/>
                <a:gd name="connsiteY923" fmla="*/ 2615823 h 3652478"/>
                <a:gd name="connsiteX924" fmla="*/ 4457370 w 10080264"/>
                <a:gd name="connsiteY924" fmla="*/ 2615823 h 3652478"/>
                <a:gd name="connsiteX925" fmla="*/ 4469615 w 10080264"/>
                <a:gd name="connsiteY925" fmla="*/ 2617623 h 3652478"/>
                <a:gd name="connsiteX926" fmla="*/ 4481501 w 10080264"/>
                <a:gd name="connsiteY926" fmla="*/ 2617623 h 3652478"/>
                <a:gd name="connsiteX927" fmla="*/ 4483302 w 10080264"/>
                <a:gd name="connsiteY927" fmla="*/ 2615823 h 3652478"/>
                <a:gd name="connsiteX928" fmla="*/ 4490145 w 10080264"/>
                <a:gd name="connsiteY928" fmla="*/ 2612583 h 3652478"/>
                <a:gd name="connsiteX929" fmla="*/ 4497348 w 10080264"/>
                <a:gd name="connsiteY929" fmla="*/ 2610782 h 3652478"/>
                <a:gd name="connsiteX930" fmla="*/ 4502390 w 10080264"/>
                <a:gd name="connsiteY930" fmla="*/ 2612583 h 3652478"/>
                <a:gd name="connsiteX931" fmla="*/ 4507793 w 10080264"/>
                <a:gd name="connsiteY931" fmla="*/ 2612583 h 3652478"/>
                <a:gd name="connsiteX932" fmla="*/ 4509233 w 10080264"/>
                <a:gd name="connsiteY932" fmla="*/ 2610782 h 3652478"/>
                <a:gd name="connsiteX933" fmla="*/ 4514636 w 10080264"/>
                <a:gd name="connsiteY933" fmla="*/ 2610782 h 3652478"/>
                <a:gd name="connsiteX934" fmla="*/ 4523280 w 10080264"/>
                <a:gd name="connsiteY934" fmla="*/ 2605382 h 3652478"/>
                <a:gd name="connsiteX935" fmla="*/ 4530123 w 10080264"/>
                <a:gd name="connsiteY935" fmla="*/ 2602141 h 3652478"/>
                <a:gd name="connsiteX936" fmla="*/ 4531924 w 10080264"/>
                <a:gd name="connsiteY936" fmla="*/ 2598540 h 3652478"/>
                <a:gd name="connsiteX937" fmla="*/ 4538767 w 10080264"/>
                <a:gd name="connsiteY937" fmla="*/ 2591699 h 3652478"/>
                <a:gd name="connsiteX938" fmla="*/ 4547411 w 10080264"/>
                <a:gd name="connsiteY938" fmla="*/ 2584858 h 3652478"/>
                <a:gd name="connsiteX939" fmla="*/ 4557856 w 10080264"/>
                <a:gd name="connsiteY939" fmla="*/ 2578017 h 3652478"/>
                <a:gd name="connsiteX940" fmla="*/ 4564699 w 10080264"/>
                <a:gd name="connsiteY940" fmla="*/ 2576217 h 3652478"/>
                <a:gd name="connsiteX941" fmla="*/ 4569741 w 10080264"/>
                <a:gd name="connsiteY941" fmla="*/ 2574417 h 3652478"/>
                <a:gd name="connsiteX942" fmla="*/ 4575144 w 10080264"/>
                <a:gd name="connsiteY942" fmla="*/ 2574417 h 3652478"/>
                <a:gd name="connsiteX943" fmla="*/ 4575144 w 10080264"/>
                <a:gd name="connsiteY943" fmla="*/ 2553894 h 3652478"/>
                <a:gd name="connsiteX944" fmla="*/ 4583788 w 10080264"/>
                <a:gd name="connsiteY944" fmla="*/ 2550653 h 3652478"/>
                <a:gd name="connsiteX945" fmla="*/ 4592432 w 10080264"/>
                <a:gd name="connsiteY945" fmla="*/ 2545252 h 3652478"/>
                <a:gd name="connsiteX946" fmla="*/ 4601076 w 10080264"/>
                <a:gd name="connsiteY946" fmla="*/ 2540212 h 3652478"/>
                <a:gd name="connsiteX947" fmla="*/ 4611521 w 10080264"/>
                <a:gd name="connsiteY947" fmla="*/ 2533371 h 3652478"/>
                <a:gd name="connsiteX948" fmla="*/ 4614762 w 10080264"/>
                <a:gd name="connsiteY948" fmla="*/ 2531570 h 3652478"/>
                <a:gd name="connsiteX949" fmla="*/ 4620165 w 10080264"/>
                <a:gd name="connsiteY949" fmla="*/ 2527970 h 3652478"/>
                <a:gd name="connsiteX950" fmla="*/ 4623766 w 10080264"/>
                <a:gd name="connsiteY950" fmla="*/ 2526530 h 3652478"/>
                <a:gd name="connsiteX951" fmla="*/ 4630609 w 10080264"/>
                <a:gd name="connsiteY951" fmla="*/ 2519328 h 3652478"/>
                <a:gd name="connsiteX952" fmla="*/ 4635652 w 10080264"/>
                <a:gd name="connsiteY952" fmla="*/ 2516088 h 3652478"/>
                <a:gd name="connsiteX953" fmla="*/ 4654740 w 10080264"/>
                <a:gd name="connsiteY953" fmla="*/ 2516088 h 3652478"/>
                <a:gd name="connsiteX954" fmla="*/ 4658342 w 10080264"/>
                <a:gd name="connsiteY954" fmla="*/ 2508887 h 3652478"/>
                <a:gd name="connsiteX955" fmla="*/ 4661944 w 10080264"/>
                <a:gd name="connsiteY955" fmla="*/ 2500246 h 3652478"/>
                <a:gd name="connsiteX956" fmla="*/ 4663384 w 10080264"/>
                <a:gd name="connsiteY956" fmla="*/ 2493405 h 3652478"/>
                <a:gd name="connsiteX957" fmla="*/ 4670588 w 10080264"/>
                <a:gd name="connsiteY957" fmla="*/ 2486563 h 3652478"/>
                <a:gd name="connsiteX958" fmla="*/ 4677431 w 10080264"/>
                <a:gd name="connsiteY958" fmla="*/ 2479362 h 3652478"/>
                <a:gd name="connsiteX959" fmla="*/ 4689316 w 10080264"/>
                <a:gd name="connsiteY959" fmla="*/ 2476122 h 3652478"/>
                <a:gd name="connsiteX960" fmla="*/ 4691117 w 10080264"/>
                <a:gd name="connsiteY960" fmla="*/ 2472521 h 3652478"/>
                <a:gd name="connsiteX961" fmla="*/ 4694719 w 10080264"/>
                <a:gd name="connsiteY961" fmla="*/ 2467481 h 3652478"/>
                <a:gd name="connsiteX962" fmla="*/ 4699761 w 10080264"/>
                <a:gd name="connsiteY962" fmla="*/ 2463880 h 3652478"/>
                <a:gd name="connsiteX963" fmla="*/ 4704803 w 10080264"/>
                <a:gd name="connsiteY963" fmla="*/ 2462080 h 3652478"/>
                <a:gd name="connsiteX964" fmla="*/ 4708405 w 10080264"/>
                <a:gd name="connsiteY964" fmla="*/ 2462080 h 3652478"/>
                <a:gd name="connsiteX965" fmla="*/ 4717049 w 10080264"/>
                <a:gd name="connsiteY965" fmla="*/ 2460279 h 3652478"/>
                <a:gd name="connsiteX966" fmla="*/ 4725693 w 10080264"/>
                <a:gd name="connsiteY966" fmla="*/ 2455239 h 3652478"/>
                <a:gd name="connsiteX967" fmla="*/ 4734337 w 10080264"/>
                <a:gd name="connsiteY967" fmla="*/ 2448398 h 3652478"/>
                <a:gd name="connsiteX968" fmla="*/ 4742981 w 10080264"/>
                <a:gd name="connsiteY968" fmla="*/ 2441557 h 3652478"/>
                <a:gd name="connsiteX969" fmla="*/ 4777917 w 10080264"/>
                <a:gd name="connsiteY969" fmla="*/ 2406991 h 3652478"/>
                <a:gd name="connsiteX970" fmla="*/ 4788362 w 10080264"/>
                <a:gd name="connsiteY970" fmla="*/ 2400150 h 3652478"/>
                <a:gd name="connsiteX971" fmla="*/ 4800247 w 10080264"/>
                <a:gd name="connsiteY971" fmla="*/ 2392949 h 3652478"/>
                <a:gd name="connsiteX972" fmla="*/ 4807091 w 10080264"/>
                <a:gd name="connsiteY972" fmla="*/ 2391509 h 3652478"/>
                <a:gd name="connsiteX973" fmla="*/ 4812493 w 10080264"/>
                <a:gd name="connsiteY973" fmla="*/ 2389709 h 3652478"/>
                <a:gd name="connsiteX974" fmla="*/ 4819336 w 10080264"/>
                <a:gd name="connsiteY974" fmla="*/ 2386108 h 3652478"/>
                <a:gd name="connsiteX975" fmla="*/ 4821137 w 10080264"/>
                <a:gd name="connsiteY975" fmla="*/ 2384308 h 3652478"/>
                <a:gd name="connsiteX976" fmla="*/ 4822938 w 10080264"/>
                <a:gd name="connsiteY976" fmla="*/ 2379267 h 3652478"/>
                <a:gd name="connsiteX977" fmla="*/ 4824379 w 10080264"/>
                <a:gd name="connsiteY977" fmla="*/ 2372066 h 3652478"/>
                <a:gd name="connsiteX978" fmla="*/ 4827980 w 10080264"/>
                <a:gd name="connsiteY978" fmla="*/ 2363425 h 3652478"/>
                <a:gd name="connsiteX979" fmla="*/ 4836624 w 10080264"/>
                <a:gd name="connsiteY979" fmla="*/ 2360184 h 3652478"/>
                <a:gd name="connsiteX980" fmla="*/ 4845268 w 10080264"/>
                <a:gd name="connsiteY980" fmla="*/ 2358384 h 3652478"/>
                <a:gd name="connsiteX981" fmla="*/ 4853912 w 10080264"/>
                <a:gd name="connsiteY981" fmla="*/ 2358384 h 3652478"/>
                <a:gd name="connsiteX982" fmla="*/ 4866158 w 10080264"/>
                <a:gd name="connsiteY982" fmla="*/ 2349743 h 3652478"/>
                <a:gd name="connsiteX983" fmla="*/ 4878043 w 10080264"/>
                <a:gd name="connsiteY983" fmla="*/ 2339301 h 3652478"/>
                <a:gd name="connsiteX984" fmla="*/ 4886687 w 10080264"/>
                <a:gd name="connsiteY984" fmla="*/ 2325259 h 3652478"/>
                <a:gd name="connsiteX985" fmla="*/ 4893891 w 10080264"/>
                <a:gd name="connsiteY985" fmla="*/ 2311577 h 3652478"/>
                <a:gd name="connsiteX986" fmla="*/ 4895331 w 10080264"/>
                <a:gd name="connsiteY986" fmla="*/ 2306536 h 3652478"/>
                <a:gd name="connsiteX987" fmla="*/ 4900734 w 10080264"/>
                <a:gd name="connsiteY987" fmla="*/ 2302936 h 3652478"/>
                <a:gd name="connsiteX988" fmla="*/ 4918022 w 10080264"/>
                <a:gd name="connsiteY988" fmla="*/ 2294294 h 3652478"/>
                <a:gd name="connsiteX989" fmla="*/ 4933869 w 10080264"/>
                <a:gd name="connsiteY989" fmla="*/ 2283853 h 3652478"/>
                <a:gd name="connsiteX990" fmla="*/ 4947555 w 10080264"/>
                <a:gd name="connsiteY990" fmla="*/ 2273411 h 3652478"/>
                <a:gd name="connsiteX991" fmla="*/ 4968085 w 10080264"/>
                <a:gd name="connsiteY991" fmla="*/ 2257929 h 3652478"/>
                <a:gd name="connsiteX992" fmla="*/ 4976729 w 10080264"/>
                <a:gd name="connsiteY992" fmla="*/ 2247487 h 3652478"/>
                <a:gd name="connsiteX993" fmla="*/ 4985373 w 10080264"/>
                <a:gd name="connsiteY993" fmla="*/ 2237046 h 3652478"/>
                <a:gd name="connsiteX994" fmla="*/ 4990775 w 10080264"/>
                <a:gd name="connsiteY994" fmla="*/ 2230205 h 3652478"/>
                <a:gd name="connsiteX995" fmla="*/ 5006262 w 10080264"/>
                <a:gd name="connsiteY995" fmla="*/ 2230205 h 3652478"/>
                <a:gd name="connsiteX996" fmla="*/ 5002661 w 10080264"/>
                <a:gd name="connsiteY996" fmla="*/ 2225164 h 3652478"/>
                <a:gd name="connsiteX997" fmla="*/ 5002661 w 10080264"/>
                <a:gd name="connsiteY997" fmla="*/ 2217963 h 3652478"/>
                <a:gd name="connsiteX998" fmla="*/ 5002661 w 10080264"/>
                <a:gd name="connsiteY998" fmla="*/ 2207521 h 3652478"/>
                <a:gd name="connsiteX999" fmla="*/ 5011305 w 10080264"/>
                <a:gd name="connsiteY999" fmla="*/ 2204281 h 3652478"/>
                <a:gd name="connsiteX1000" fmla="*/ 5025351 w 10080264"/>
                <a:gd name="connsiteY1000" fmla="*/ 2197080 h 3652478"/>
                <a:gd name="connsiteX1001" fmla="*/ 5037597 w 10080264"/>
                <a:gd name="connsiteY1001" fmla="*/ 2190238 h 3652478"/>
                <a:gd name="connsiteX1002" fmla="*/ 5045880 w 10080264"/>
                <a:gd name="connsiteY1002" fmla="*/ 2181597 h 3652478"/>
                <a:gd name="connsiteX1003" fmla="*/ 5052724 w 10080264"/>
                <a:gd name="connsiteY1003" fmla="*/ 2172956 h 3652478"/>
                <a:gd name="connsiteX1004" fmla="*/ 5063168 w 10080264"/>
                <a:gd name="connsiteY1004" fmla="*/ 2159274 h 3652478"/>
                <a:gd name="connsiteX1005" fmla="*/ 5075414 w 10080264"/>
                <a:gd name="connsiteY1005" fmla="*/ 2150632 h 3652478"/>
                <a:gd name="connsiteX1006" fmla="*/ 5087300 w 10080264"/>
                <a:gd name="connsiteY1006" fmla="*/ 2143791 h 3652478"/>
                <a:gd name="connsiteX1007" fmla="*/ 5103147 w 10080264"/>
                <a:gd name="connsiteY1007" fmla="*/ 2140191 h 3652478"/>
                <a:gd name="connsiteX1008" fmla="*/ 5108189 w 10080264"/>
                <a:gd name="connsiteY1008" fmla="*/ 2129749 h 3652478"/>
                <a:gd name="connsiteX1009" fmla="*/ 5113232 w 10080264"/>
                <a:gd name="connsiteY1009" fmla="*/ 2122908 h 3652478"/>
                <a:gd name="connsiteX1010" fmla="*/ 5118634 w 10080264"/>
                <a:gd name="connsiteY1010" fmla="*/ 2117867 h 3652478"/>
                <a:gd name="connsiteX1011" fmla="*/ 5127278 w 10080264"/>
                <a:gd name="connsiteY1011" fmla="*/ 2114267 h 3652478"/>
                <a:gd name="connsiteX1012" fmla="*/ 5134121 w 10080264"/>
                <a:gd name="connsiteY1012" fmla="*/ 2112467 h 3652478"/>
                <a:gd name="connsiteX1013" fmla="*/ 5139163 w 10080264"/>
                <a:gd name="connsiteY1013" fmla="*/ 2100225 h 3652478"/>
                <a:gd name="connsiteX1014" fmla="*/ 5147807 w 10080264"/>
                <a:gd name="connsiteY1014" fmla="*/ 2090143 h 3652478"/>
                <a:gd name="connsiteX1015" fmla="*/ 6542759 w 10080264"/>
                <a:gd name="connsiteY1015" fmla="*/ 2077629 h 3652478"/>
                <a:gd name="connsiteX1016" fmla="*/ 6479021 w 10080264"/>
                <a:gd name="connsiteY1016" fmla="*/ 2112195 h 3652478"/>
                <a:gd name="connsiteX1017" fmla="*/ 6418163 w 10080264"/>
                <a:gd name="connsiteY1017" fmla="*/ 2148562 h 3652478"/>
                <a:gd name="connsiteX1018" fmla="*/ 6355866 w 10080264"/>
                <a:gd name="connsiteY1018" fmla="*/ 2184929 h 3652478"/>
                <a:gd name="connsiteX1019" fmla="*/ 6296809 w 10080264"/>
                <a:gd name="connsiteY1019" fmla="*/ 2223097 h 3652478"/>
                <a:gd name="connsiteX1020" fmla="*/ 6288166 w 10080264"/>
                <a:gd name="connsiteY1020" fmla="*/ 2228138 h 3652478"/>
                <a:gd name="connsiteX1021" fmla="*/ 6293568 w 10080264"/>
                <a:gd name="connsiteY1021" fmla="*/ 2229938 h 3652478"/>
                <a:gd name="connsiteX1022" fmla="*/ 6295368 w 10080264"/>
                <a:gd name="connsiteY1022" fmla="*/ 2231738 h 3652478"/>
                <a:gd name="connsiteX1023" fmla="*/ 6296809 w 10080264"/>
                <a:gd name="connsiteY1023" fmla="*/ 2229938 h 3652478"/>
                <a:gd name="connsiteX1024" fmla="*/ 6304011 w 10080264"/>
                <a:gd name="connsiteY1024" fmla="*/ 2224897 h 3652478"/>
                <a:gd name="connsiteX1025" fmla="*/ 6307252 w 10080264"/>
                <a:gd name="connsiteY1025" fmla="*/ 2221296 h 3652478"/>
                <a:gd name="connsiteX1026" fmla="*/ 6312653 w 10080264"/>
                <a:gd name="connsiteY1026" fmla="*/ 2219496 h 3652478"/>
                <a:gd name="connsiteX1027" fmla="*/ 6334980 w 10080264"/>
                <a:gd name="connsiteY1027" fmla="*/ 2204013 h 3652478"/>
                <a:gd name="connsiteX1028" fmla="*/ 6357666 w 10080264"/>
                <a:gd name="connsiteY1028" fmla="*/ 2189970 h 3652478"/>
                <a:gd name="connsiteX1029" fmla="*/ 6379992 w 10080264"/>
                <a:gd name="connsiteY1029" fmla="*/ 2178088 h 3652478"/>
                <a:gd name="connsiteX1030" fmla="*/ 6402319 w 10080264"/>
                <a:gd name="connsiteY1030" fmla="*/ 2167646 h 3652478"/>
                <a:gd name="connsiteX1031" fmla="*/ 6423205 w 10080264"/>
                <a:gd name="connsiteY1031" fmla="*/ 2157204 h 3652478"/>
                <a:gd name="connsiteX1032" fmla="*/ 6445891 w 10080264"/>
                <a:gd name="connsiteY1032" fmla="*/ 2145322 h 3652478"/>
                <a:gd name="connsiteX1033" fmla="*/ 6468578 w 10080264"/>
                <a:gd name="connsiteY1033" fmla="*/ 2131279 h 3652478"/>
                <a:gd name="connsiteX1034" fmla="*/ 6490904 w 10080264"/>
                <a:gd name="connsiteY1034" fmla="*/ 2115796 h 3652478"/>
                <a:gd name="connsiteX1035" fmla="*/ 6497746 w 10080264"/>
                <a:gd name="connsiteY1035" fmla="*/ 2108955 h 3652478"/>
                <a:gd name="connsiteX1036" fmla="*/ 6508189 w 10080264"/>
                <a:gd name="connsiteY1036" fmla="*/ 2101753 h 3652478"/>
                <a:gd name="connsiteX1037" fmla="*/ 6532316 w 10080264"/>
                <a:gd name="connsiteY1037" fmla="*/ 2084470 h 3652478"/>
                <a:gd name="connsiteX1038" fmla="*/ 6537718 w 10080264"/>
                <a:gd name="connsiteY1038" fmla="*/ 2082670 h 3652478"/>
                <a:gd name="connsiteX1039" fmla="*/ 9008552 w 10080264"/>
                <a:gd name="connsiteY1039" fmla="*/ 2065517 h 3652478"/>
                <a:gd name="connsiteX1040" fmla="*/ 9001710 w 10080264"/>
                <a:gd name="connsiteY1040" fmla="*/ 2070556 h 3652478"/>
                <a:gd name="connsiteX1041" fmla="*/ 9003150 w 10080264"/>
                <a:gd name="connsiteY1041" fmla="*/ 2072356 h 3652478"/>
                <a:gd name="connsiteX1042" fmla="*/ 2449648 w 10080264"/>
                <a:gd name="connsiteY1042" fmla="*/ 2062281 h 3652478"/>
                <a:gd name="connsiteX1043" fmla="*/ 2435951 w 10080264"/>
                <a:gd name="connsiteY1043" fmla="*/ 2070129 h 3652478"/>
                <a:gd name="connsiteX1044" fmla="*/ 2383774 w 10080264"/>
                <a:gd name="connsiteY1044" fmla="*/ 2095396 h 3652478"/>
                <a:gd name="connsiteX1045" fmla="*/ 2323300 w 10080264"/>
                <a:gd name="connsiteY1045" fmla="*/ 2129952 h 3652478"/>
                <a:gd name="connsiteX1046" fmla="*/ 2309621 w 10080264"/>
                <a:gd name="connsiteY1046" fmla="*/ 2138591 h 3652478"/>
                <a:gd name="connsiteX1047" fmla="*/ 2385574 w 10080264"/>
                <a:gd name="connsiteY1047" fmla="*/ 2098996 h 3652478"/>
                <a:gd name="connsiteX1048" fmla="*/ 2435951 w 10080264"/>
                <a:gd name="connsiteY1048" fmla="*/ 2070129 h 3652478"/>
                <a:gd name="connsiteX1049" fmla="*/ 2441009 w 10080264"/>
                <a:gd name="connsiteY1049" fmla="*/ 2067680 h 3652478"/>
                <a:gd name="connsiteX1050" fmla="*/ 2451448 w 10080264"/>
                <a:gd name="connsiteY1050" fmla="*/ 2062281 h 3652478"/>
                <a:gd name="connsiteX1051" fmla="*/ 7443377 w 10080264"/>
                <a:gd name="connsiteY1051" fmla="*/ 2061785 h 3652478"/>
                <a:gd name="connsiteX1052" fmla="*/ 7415649 w 10080264"/>
                <a:gd name="connsiteY1052" fmla="*/ 2080869 h 3652478"/>
                <a:gd name="connsiteX1053" fmla="*/ 7361994 w 10080264"/>
                <a:gd name="connsiteY1053" fmla="*/ 2113996 h 3652478"/>
                <a:gd name="connsiteX1054" fmla="*/ 7306538 w 10080264"/>
                <a:gd name="connsiteY1054" fmla="*/ 2146762 h 3652478"/>
                <a:gd name="connsiteX1055" fmla="*/ 7252522 w 10080264"/>
                <a:gd name="connsiteY1055" fmla="*/ 2176288 h 3652478"/>
                <a:gd name="connsiteX1056" fmla="*/ 7201028 w 10080264"/>
                <a:gd name="connsiteY1056" fmla="*/ 2204013 h 3652478"/>
                <a:gd name="connsiteX1057" fmla="*/ 7201028 w 10080264"/>
                <a:gd name="connsiteY1057" fmla="*/ 2229938 h 3652478"/>
                <a:gd name="connsiteX1058" fmla="*/ 7410248 w 10080264"/>
                <a:gd name="connsiteY1058" fmla="*/ 2086270 h 3652478"/>
                <a:gd name="connsiteX1059" fmla="*/ 8689847 w 10080264"/>
                <a:gd name="connsiteY1059" fmla="*/ 2060478 h 3652478"/>
                <a:gd name="connsiteX1060" fmla="*/ 8648073 w 10080264"/>
                <a:gd name="connsiteY1060" fmla="*/ 2088193 h 3652478"/>
                <a:gd name="connsiteX1061" fmla="*/ 8656716 w 10080264"/>
                <a:gd name="connsiteY1061" fmla="*/ 2082794 h 3652478"/>
                <a:gd name="connsiteX1062" fmla="*/ 8665359 w 10080264"/>
                <a:gd name="connsiteY1062" fmla="*/ 2079555 h 3652478"/>
                <a:gd name="connsiteX1063" fmla="*/ 8675802 w 10080264"/>
                <a:gd name="connsiteY1063" fmla="*/ 2077755 h 3652478"/>
                <a:gd name="connsiteX1064" fmla="*/ 8686246 w 10080264"/>
                <a:gd name="connsiteY1064" fmla="*/ 2075955 h 3652478"/>
                <a:gd name="connsiteX1065" fmla="*/ 8688046 w 10080264"/>
                <a:gd name="connsiteY1065" fmla="*/ 2070556 h 3652478"/>
                <a:gd name="connsiteX1066" fmla="*/ 2314661 w 10080264"/>
                <a:gd name="connsiteY1066" fmla="*/ 2050402 h 3652478"/>
                <a:gd name="connsiteX1067" fmla="*/ 2300982 w 10080264"/>
                <a:gd name="connsiteY1067" fmla="*/ 2053642 h 3652478"/>
                <a:gd name="connsiteX1068" fmla="*/ 2286943 w 10080264"/>
                <a:gd name="connsiteY1068" fmla="*/ 2057241 h 3652478"/>
                <a:gd name="connsiteX1069" fmla="*/ 2276504 w 10080264"/>
                <a:gd name="connsiteY1069" fmla="*/ 2059041 h 3652478"/>
                <a:gd name="connsiteX1070" fmla="*/ 2269665 w 10080264"/>
                <a:gd name="connsiteY1070" fmla="*/ 2064080 h 3652478"/>
                <a:gd name="connsiteX1071" fmla="*/ 2266426 w 10080264"/>
                <a:gd name="connsiteY1071" fmla="*/ 2069480 h 3652478"/>
                <a:gd name="connsiteX1072" fmla="*/ 2262826 w 10080264"/>
                <a:gd name="connsiteY1072" fmla="*/ 2076319 h 3652478"/>
                <a:gd name="connsiteX1073" fmla="*/ 2290543 w 10080264"/>
                <a:gd name="connsiteY1073" fmla="*/ 2064080 h 3652478"/>
                <a:gd name="connsiteX1074" fmla="*/ 1437977 w 10080264"/>
                <a:gd name="connsiteY1074" fmla="*/ 2017226 h 3652478"/>
                <a:gd name="connsiteX1075" fmla="*/ 1417106 w 10080264"/>
                <a:gd name="connsiteY1075" fmla="*/ 2029107 h 3652478"/>
                <a:gd name="connsiteX1076" fmla="*/ 1399833 w 10080264"/>
                <a:gd name="connsiteY1076" fmla="*/ 2044588 h 3652478"/>
                <a:gd name="connsiteX1077" fmla="*/ 1394795 w 10080264"/>
                <a:gd name="connsiteY1077" fmla="*/ 2051788 h 3652478"/>
                <a:gd name="connsiteX1078" fmla="*/ 1417106 w 10080264"/>
                <a:gd name="connsiteY1078" fmla="*/ 2034507 h 3652478"/>
                <a:gd name="connsiteX1079" fmla="*/ 9384155 w 10080264"/>
                <a:gd name="connsiteY1079" fmla="*/ 2013686 h 3652478"/>
                <a:gd name="connsiteX1080" fmla="*/ 9273239 w 10080264"/>
                <a:gd name="connsiteY1080" fmla="*/ 2088193 h 3652478"/>
                <a:gd name="connsiteX1081" fmla="*/ 9164123 w 10080264"/>
                <a:gd name="connsiteY1081" fmla="*/ 2157301 h 3652478"/>
                <a:gd name="connsiteX1082" fmla="*/ 9134953 w 10080264"/>
                <a:gd name="connsiteY1082" fmla="*/ 2178177 h 3652478"/>
                <a:gd name="connsiteX1083" fmla="*/ 9171325 w 10080264"/>
                <a:gd name="connsiteY1083" fmla="*/ 2162700 h 3652478"/>
                <a:gd name="connsiteX1084" fmla="*/ 9205536 w 10080264"/>
                <a:gd name="connsiteY1084" fmla="*/ 2145423 h 3652478"/>
                <a:gd name="connsiteX1085" fmla="*/ 9235066 w 10080264"/>
                <a:gd name="connsiteY1085" fmla="*/ 2128146 h 3652478"/>
                <a:gd name="connsiteX1086" fmla="*/ 9261355 w 10080264"/>
                <a:gd name="connsiteY1086" fmla="*/ 2109070 h 3652478"/>
                <a:gd name="connsiteX1087" fmla="*/ 9287283 w 10080264"/>
                <a:gd name="connsiteY1087" fmla="*/ 2088193 h 3652478"/>
                <a:gd name="connsiteX1088" fmla="*/ 9315012 w 10080264"/>
                <a:gd name="connsiteY1088" fmla="*/ 2069117 h 3652478"/>
                <a:gd name="connsiteX1089" fmla="*/ 9344182 w 10080264"/>
                <a:gd name="connsiteY1089" fmla="*/ 2050040 h 3652478"/>
                <a:gd name="connsiteX1090" fmla="*/ 9375512 w 10080264"/>
                <a:gd name="connsiteY1090" fmla="*/ 2036002 h 3652478"/>
                <a:gd name="connsiteX1091" fmla="*/ 9379114 w 10080264"/>
                <a:gd name="connsiteY1091" fmla="*/ 2024124 h 3652478"/>
                <a:gd name="connsiteX1092" fmla="*/ 6468578 w 10080264"/>
                <a:gd name="connsiteY1092" fmla="*/ 2011736 h 3652478"/>
                <a:gd name="connsiteX1093" fmla="*/ 6442290 w 10080264"/>
                <a:gd name="connsiteY1093" fmla="*/ 2027219 h 3652478"/>
                <a:gd name="connsiteX1094" fmla="*/ 6357666 w 10080264"/>
                <a:gd name="connsiteY1094" fmla="*/ 2075828 h 3652478"/>
                <a:gd name="connsiteX1095" fmla="*/ 6272682 w 10080264"/>
                <a:gd name="connsiteY1095" fmla="*/ 2122637 h 3652478"/>
                <a:gd name="connsiteX1096" fmla="*/ 6148086 w 10080264"/>
                <a:gd name="connsiteY1096" fmla="*/ 2191771 h 3652478"/>
                <a:gd name="connsiteX1097" fmla="*/ 6016288 w 10080264"/>
                <a:gd name="connsiteY1097" fmla="*/ 2269906 h 3652478"/>
                <a:gd name="connsiteX1098" fmla="*/ 6016288 w 10080264"/>
                <a:gd name="connsiteY1098" fmla="*/ 2285389 h 3652478"/>
                <a:gd name="connsiteX1099" fmla="*/ 6014848 w 10080264"/>
                <a:gd name="connsiteY1099" fmla="*/ 2297631 h 3652478"/>
                <a:gd name="connsiteX1100" fmla="*/ 6016288 w 10080264"/>
                <a:gd name="connsiteY1100" fmla="*/ 2295831 h 3652478"/>
                <a:gd name="connsiteX1101" fmla="*/ 6038975 w 10080264"/>
                <a:gd name="connsiteY1101" fmla="*/ 2287189 h 3652478"/>
                <a:gd name="connsiteX1102" fmla="*/ 6059861 w 10080264"/>
                <a:gd name="connsiteY1102" fmla="*/ 2276747 h 3652478"/>
                <a:gd name="connsiteX1103" fmla="*/ 6073545 w 10080264"/>
                <a:gd name="connsiteY1103" fmla="*/ 2268105 h 3652478"/>
                <a:gd name="connsiteX1104" fmla="*/ 6085788 w 10080264"/>
                <a:gd name="connsiteY1104" fmla="*/ 2257663 h 3652478"/>
                <a:gd name="connsiteX1105" fmla="*/ 6113156 w 10080264"/>
                <a:gd name="connsiteY1105" fmla="*/ 2233539 h 3652478"/>
                <a:gd name="connsiteX1106" fmla="*/ 6130801 w 10080264"/>
                <a:gd name="connsiteY1106" fmla="*/ 2223097 h 3652478"/>
                <a:gd name="connsiteX1107" fmla="*/ 6146286 w 10080264"/>
                <a:gd name="connsiteY1107" fmla="*/ 2214455 h 3652478"/>
                <a:gd name="connsiteX1108" fmla="*/ 6175814 w 10080264"/>
                <a:gd name="connsiteY1108" fmla="*/ 2198612 h 3652478"/>
                <a:gd name="connsiteX1109" fmla="*/ 6189498 w 10080264"/>
                <a:gd name="connsiteY1109" fmla="*/ 2189970 h 3652478"/>
                <a:gd name="connsiteX1110" fmla="*/ 6201741 w 10080264"/>
                <a:gd name="connsiteY1110" fmla="*/ 2179528 h 3652478"/>
                <a:gd name="connsiteX1111" fmla="*/ 6229469 w 10080264"/>
                <a:gd name="connsiteY1111" fmla="*/ 2155404 h 3652478"/>
                <a:gd name="connsiteX1112" fmla="*/ 6232710 w 10080264"/>
                <a:gd name="connsiteY1112" fmla="*/ 2152163 h 3652478"/>
                <a:gd name="connsiteX1113" fmla="*/ 6264039 w 10080264"/>
                <a:gd name="connsiteY1113" fmla="*/ 2138120 h 3652478"/>
                <a:gd name="connsiteX1114" fmla="*/ 6293568 w 10080264"/>
                <a:gd name="connsiteY1114" fmla="*/ 2122637 h 3652478"/>
                <a:gd name="connsiteX1115" fmla="*/ 6324897 w 10080264"/>
                <a:gd name="connsiteY1115" fmla="*/ 2103554 h 3652478"/>
                <a:gd name="connsiteX1116" fmla="*/ 6355866 w 10080264"/>
                <a:gd name="connsiteY1116" fmla="*/ 2086270 h 3652478"/>
                <a:gd name="connsiteX1117" fmla="*/ 6390435 w 10080264"/>
                <a:gd name="connsiteY1117" fmla="*/ 2063586 h 3652478"/>
                <a:gd name="connsiteX1118" fmla="*/ 6430407 w 10080264"/>
                <a:gd name="connsiteY1118" fmla="*/ 2037661 h 3652478"/>
                <a:gd name="connsiteX1119" fmla="*/ 3855316 w 10080264"/>
                <a:gd name="connsiteY1119" fmla="*/ 2005408 h 3652478"/>
                <a:gd name="connsiteX1120" fmla="*/ 3784043 w 10080264"/>
                <a:gd name="connsiteY1120" fmla="*/ 2048602 h 3652478"/>
                <a:gd name="connsiteX1121" fmla="*/ 3718529 w 10080264"/>
                <a:gd name="connsiteY1121" fmla="*/ 2084958 h 3652478"/>
                <a:gd name="connsiteX1122" fmla="*/ 3747686 w 10080264"/>
                <a:gd name="connsiteY1122" fmla="*/ 2074519 h 3652478"/>
                <a:gd name="connsiteX1123" fmla="*/ 3777203 w 10080264"/>
                <a:gd name="connsiteY1123" fmla="*/ 2064080 h 3652478"/>
                <a:gd name="connsiteX1124" fmla="*/ 3782602 w 10080264"/>
                <a:gd name="connsiteY1124" fmla="*/ 2057241 h 3652478"/>
                <a:gd name="connsiteX1125" fmla="*/ 3787642 w 10080264"/>
                <a:gd name="connsiteY1125" fmla="*/ 2052202 h 3652478"/>
                <a:gd name="connsiteX1126" fmla="*/ 3796282 w 10080264"/>
                <a:gd name="connsiteY1126" fmla="*/ 2046803 h 3652478"/>
                <a:gd name="connsiteX1127" fmla="*/ 3803121 w 10080264"/>
                <a:gd name="connsiteY1127" fmla="*/ 2043563 h 3652478"/>
                <a:gd name="connsiteX1128" fmla="*/ 3818959 w 10080264"/>
                <a:gd name="connsiteY1128" fmla="*/ 2038164 h 3652478"/>
                <a:gd name="connsiteX1129" fmla="*/ 3834438 w 10080264"/>
                <a:gd name="connsiteY1129" fmla="*/ 2031325 h 3652478"/>
                <a:gd name="connsiteX1130" fmla="*/ 3844877 w 10080264"/>
                <a:gd name="connsiteY1130" fmla="*/ 2027725 h 3652478"/>
                <a:gd name="connsiteX1131" fmla="*/ 3853516 w 10080264"/>
                <a:gd name="connsiteY1131" fmla="*/ 2022686 h 3652478"/>
                <a:gd name="connsiteX1132" fmla="*/ 3855316 w 10080264"/>
                <a:gd name="connsiteY1132" fmla="*/ 2014047 h 3652478"/>
                <a:gd name="connsiteX1133" fmla="*/ 6529075 w 10080264"/>
                <a:gd name="connsiteY1133" fmla="*/ 1978969 h 3652478"/>
                <a:gd name="connsiteX1134" fmla="*/ 6475420 w 10080264"/>
                <a:gd name="connsiteY1134" fmla="*/ 2008495 h 3652478"/>
                <a:gd name="connsiteX1135" fmla="*/ 6490904 w 10080264"/>
                <a:gd name="connsiteY1135" fmla="*/ 2001654 h 3652478"/>
                <a:gd name="connsiteX1136" fmla="*/ 6515031 w 10080264"/>
                <a:gd name="connsiteY1136" fmla="*/ 1991212 h 3652478"/>
                <a:gd name="connsiteX1137" fmla="*/ 6523674 w 10080264"/>
                <a:gd name="connsiteY1137" fmla="*/ 1985811 h 3652478"/>
                <a:gd name="connsiteX1138" fmla="*/ 9311411 w 10080264"/>
                <a:gd name="connsiteY1138" fmla="*/ 1963655 h 3652478"/>
                <a:gd name="connsiteX1139" fmla="*/ 9219581 w 10080264"/>
                <a:gd name="connsiteY1139" fmla="*/ 2024124 h 3652478"/>
                <a:gd name="connsiteX1140" fmla="*/ 9129552 w 10080264"/>
                <a:gd name="connsiteY1140" fmla="*/ 2082794 h 3652478"/>
                <a:gd name="connsiteX1141" fmla="*/ 9138194 w 10080264"/>
                <a:gd name="connsiteY1141" fmla="*/ 2082794 h 3652478"/>
                <a:gd name="connsiteX1142" fmla="*/ 9145397 w 10080264"/>
                <a:gd name="connsiteY1142" fmla="*/ 2082794 h 3652478"/>
                <a:gd name="connsiteX1143" fmla="*/ 9150438 w 10080264"/>
                <a:gd name="connsiteY1143" fmla="*/ 2080994 h 3652478"/>
                <a:gd name="connsiteX1144" fmla="*/ 9164123 w 10080264"/>
                <a:gd name="connsiteY1144" fmla="*/ 2074156 h 3652478"/>
                <a:gd name="connsiteX1145" fmla="*/ 9176367 w 10080264"/>
                <a:gd name="connsiteY1145" fmla="*/ 2063717 h 3652478"/>
                <a:gd name="connsiteX1146" fmla="*/ 9186810 w 10080264"/>
                <a:gd name="connsiteY1146" fmla="*/ 2051840 h 3652478"/>
                <a:gd name="connsiteX1147" fmla="*/ 9188251 w 10080264"/>
                <a:gd name="connsiteY1147" fmla="*/ 2048240 h 3652478"/>
                <a:gd name="connsiteX1148" fmla="*/ 9200495 w 10080264"/>
                <a:gd name="connsiteY1148" fmla="*/ 2037802 h 3652478"/>
                <a:gd name="connsiteX1149" fmla="*/ 9207337 w 10080264"/>
                <a:gd name="connsiteY1149" fmla="*/ 2032763 h 3652478"/>
                <a:gd name="connsiteX1150" fmla="*/ 9214539 w 10080264"/>
                <a:gd name="connsiteY1150" fmla="*/ 2029164 h 3652478"/>
                <a:gd name="connsiteX1151" fmla="*/ 9221382 w 10080264"/>
                <a:gd name="connsiteY1151" fmla="*/ 2025924 h 3652478"/>
                <a:gd name="connsiteX1152" fmla="*/ 9230024 w 10080264"/>
                <a:gd name="connsiteY1152" fmla="*/ 2022325 h 3652478"/>
                <a:gd name="connsiteX1153" fmla="*/ 9244069 w 10080264"/>
                <a:gd name="connsiteY1153" fmla="*/ 2022325 h 3652478"/>
                <a:gd name="connsiteX1154" fmla="*/ 9252712 w 10080264"/>
                <a:gd name="connsiteY1154" fmla="*/ 2013686 h 3652478"/>
                <a:gd name="connsiteX1155" fmla="*/ 9261355 w 10080264"/>
                <a:gd name="connsiteY1155" fmla="*/ 2005048 h 3652478"/>
                <a:gd name="connsiteX1156" fmla="*/ 9271798 w 10080264"/>
                <a:gd name="connsiteY1156" fmla="*/ 2000009 h 3652478"/>
                <a:gd name="connsiteX1157" fmla="*/ 9283682 w 10080264"/>
                <a:gd name="connsiteY1157" fmla="*/ 1994610 h 3652478"/>
                <a:gd name="connsiteX1158" fmla="*/ 9290524 w 10080264"/>
                <a:gd name="connsiteY1158" fmla="*/ 1989571 h 3652478"/>
                <a:gd name="connsiteX1159" fmla="*/ 9297727 w 10080264"/>
                <a:gd name="connsiteY1159" fmla="*/ 1984171 h 3652478"/>
                <a:gd name="connsiteX1160" fmla="*/ 9304569 w 10080264"/>
                <a:gd name="connsiteY1160" fmla="*/ 1975533 h 3652478"/>
                <a:gd name="connsiteX1161" fmla="*/ 9309611 w 10080264"/>
                <a:gd name="connsiteY1161" fmla="*/ 1966894 h 3652478"/>
                <a:gd name="connsiteX1162" fmla="*/ 268091 w 10080264"/>
                <a:gd name="connsiteY1162" fmla="*/ 1963582 h 3652478"/>
                <a:gd name="connsiteX1163" fmla="*/ 238583 w 10080264"/>
                <a:gd name="connsiteY1163" fmla="*/ 1991304 h 3652478"/>
                <a:gd name="connsiteX1164" fmla="*/ 205836 w 10080264"/>
                <a:gd name="connsiteY1164" fmla="*/ 2017226 h 3652478"/>
                <a:gd name="connsiteX1165" fmla="*/ 171290 w 10080264"/>
                <a:gd name="connsiteY1165" fmla="*/ 2043148 h 3652478"/>
                <a:gd name="connsiteX1166" fmla="*/ 136744 w 10080264"/>
                <a:gd name="connsiteY1166" fmla="*/ 2074110 h 3652478"/>
                <a:gd name="connsiteX1167" fmla="*/ 134945 w 10080264"/>
                <a:gd name="connsiteY1167" fmla="*/ 2089951 h 3652478"/>
                <a:gd name="connsiteX1168" fmla="*/ 145381 w 10080264"/>
                <a:gd name="connsiteY1168" fmla="*/ 2075910 h 3652478"/>
                <a:gd name="connsiteX1169" fmla="*/ 157616 w 10080264"/>
                <a:gd name="connsiteY1169" fmla="*/ 2063669 h 3652478"/>
                <a:gd name="connsiteX1170" fmla="*/ 171290 w 10080264"/>
                <a:gd name="connsiteY1170" fmla="*/ 2051788 h 3652478"/>
                <a:gd name="connsiteX1171" fmla="*/ 185325 w 10080264"/>
                <a:gd name="connsiteY1171" fmla="*/ 2041348 h 3652478"/>
                <a:gd name="connsiteX1172" fmla="*/ 223109 w 10080264"/>
                <a:gd name="connsiteY1172" fmla="*/ 2011826 h 3652478"/>
                <a:gd name="connsiteX1173" fmla="*/ 259455 w 10080264"/>
                <a:gd name="connsiteY1173" fmla="*/ 1980863 h 3652478"/>
                <a:gd name="connsiteX1174" fmla="*/ 263053 w 10080264"/>
                <a:gd name="connsiteY1174" fmla="*/ 1973663 h 3652478"/>
                <a:gd name="connsiteX1175" fmla="*/ 4841666 w 10080264"/>
                <a:gd name="connsiteY1175" fmla="*/ 1949722 h 3652478"/>
                <a:gd name="connsiteX1176" fmla="*/ 4734337 w 10080264"/>
                <a:gd name="connsiteY1176" fmla="*/ 2046577 h 3652478"/>
                <a:gd name="connsiteX1177" fmla="*/ 4736138 w 10080264"/>
                <a:gd name="connsiteY1177" fmla="*/ 2051977 h 3652478"/>
                <a:gd name="connsiteX1178" fmla="*/ 4750184 w 10080264"/>
                <a:gd name="connsiteY1178" fmla="*/ 2039736 h 3652478"/>
                <a:gd name="connsiteX1179" fmla="*/ 4765671 w 10080264"/>
                <a:gd name="connsiteY1179" fmla="*/ 2029294 h 3652478"/>
                <a:gd name="connsiteX1180" fmla="*/ 4779358 w 10080264"/>
                <a:gd name="connsiteY1180" fmla="*/ 2020653 h 3652478"/>
                <a:gd name="connsiteX1181" fmla="*/ 4791603 w 10080264"/>
                <a:gd name="connsiteY1181" fmla="*/ 2010211 h 3652478"/>
                <a:gd name="connsiteX1182" fmla="*/ 4802048 w 10080264"/>
                <a:gd name="connsiteY1182" fmla="*/ 2000130 h 3652478"/>
                <a:gd name="connsiteX1183" fmla="*/ 4808891 w 10080264"/>
                <a:gd name="connsiteY1183" fmla="*/ 1989688 h 3652478"/>
                <a:gd name="connsiteX1184" fmla="*/ 4819336 w 10080264"/>
                <a:gd name="connsiteY1184" fmla="*/ 1979246 h 3652478"/>
                <a:gd name="connsiteX1185" fmla="*/ 4819336 w 10080264"/>
                <a:gd name="connsiteY1185" fmla="*/ 1977446 h 3652478"/>
                <a:gd name="connsiteX1186" fmla="*/ 4826179 w 10080264"/>
                <a:gd name="connsiteY1186" fmla="*/ 1972405 h 3652478"/>
                <a:gd name="connsiteX1187" fmla="*/ 4829781 w 10080264"/>
                <a:gd name="connsiteY1187" fmla="*/ 1970605 h 3652478"/>
                <a:gd name="connsiteX1188" fmla="*/ 4833022 w 10080264"/>
                <a:gd name="connsiteY1188" fmla="*/ 1968805 h 3652478"/>
                <a:gd name="connsiteX1189" fmla="*/ 4836624 w 10080264"/>
                <a:gd name="connsiteY1189" fmla="*/ 1960164 h 3652478"/>
                <a:gd name="connsiteX1190" fmla="*/ 9186810 w 10080264"/>
                <a:gd name="connsiteY1190" fmla="*/ 1946018 h 3652478"/>
                <a:gd name="connsiteX1191" fmla="*/ 9122709 w 10080264"/>
                <a:gd name="connsiteY1191" fmla="*/ 1987771 h 3652478"/>
                <a:gd name="connsiteX1192" fmla="*/ 9145397 w 10080264"/>
                <a:gd name="connsiteY1192" fmla="*/ 1979132 h 3652478"/>
                <a:gd name="connsiteX1193" fmla="*/ 9155480 w 10080264"/>
                <a:gd name="connsiteY1193" fmla="*/ 1973733 h 3652478"/>
                <a:gd name="connsiteX1194" fmla="*/ 9162682 w 10080264"/>
                <a:gd name="connsiteY1194" fmla="*/ 1966894 h 3652478"/>
                <a:gd name="connsiteX1195" fmla="*/ 9179608 w 10080264"/>
                <a:gd name="connsiteY1195" fmla="*/ 1951417 h 3652478"/>
                <a:gd name="connsiteX1196" fmla="*/ 2524161 w 10080264"/>
                <a:gd name="connsiteY1196" fmla="*/ 1943136 h 3652478"/>
                <a:gd name="connsiteX1197" fmla="*/ 2517322 w 10080264"/>
                <a:gd name="connsiteY1197" fmla="*/ 1946376 h 3652478"/>
                <a:gd name="connsiteX1198" fmla="*/ 2517322 w 10080264"/>
                <a:gd name="connsiteY1198" fmla="*/ 1948176 h 3652478"/>
                <a:gd name="connsiteX1199" fmla="*/ 8705332 w 10080264"/>
                <a:gd name="connsiteY1199" fmla="*/ 1939179 h 3652478"/>
                <a:gd name="connsiteX1200" fmla="*/ 8689847 w 10080264"/>
                <a:gd name="connsiteY1200" fmla="*/ 1951417 h 3652478"/>
                <a:gd name="connsiteX1201" fmla="*/ 8663918 w 10080264"/>
                <a:gd name="connsiteY1201" fmla="*/ 1975533 h 3652478"/>
                <a:gd name="connsiteX1202" fmla="*/ 8674002 w 10080264"/>
                <a:gd name="connsiteY1202" fmla="*/ 1975533 h 3652478"/>
                <a:gd name="connsiteX1203" fmla="*/ 8681204 w 10080264"/>
                <a:gd name="connsiteY1203" fmla="*/ 1973733 h 3652478"/>
                <a:gd name="connsiteX1204" fmla="*/ 8686246 w 10080264"/>
                <a:gd name="connsiteY1204" fmla="*/ 1970494 h 3652478"/>
                <a:gd name="connsiteX1205" fmla="*/ 8691648 w 10080264"/>
                <a:gd name="connsiteY1205" fmla="*/ 1960056 h 3652478"/>
                <a:gd name="connsiteX1206" fmla="*/ 8696689 w 10080264"/>
                <a:gd name="connsiteY1206" fmla="*/ 1951417 h 3652478"/>
                <a:gd name="connsiteX1207" fmla="*/ 8700290 w 10080264"/>
                <a:gd name="connsiteY1207" fmla="*/ 1944218 h 3652478"/>
                <a:gd name="connsiteX1208" fmla="*/ 8703531 w 10080264"/>
                <a:gd name="connsiteY1208" fmla="*/ 1940979 h 3652478"/>
                <a:gd name="connsiteX1209" fmla="*/ 1540176 w 10080264"/>
                <a:gd name="connsiteY1209" fmla="*/ 1935500 h 3652478"/>
                <a:gd name="connsiteX1210" fmla="*/ 1534778 w 10080264"/>
                <a:gd name="connsiteY1210" fmla="*/ 1940900 h 3652478"/>
                <a:gd name="connsiteX1211" fmla="*/ 1529740 w 10080264"/>
                <a:gd name="connsiteY1211" fmla="*/ 1942701 h 3652478"/>
                <a:gd name="connsiteX1212" fmla="*/ 1519304 w 10080264"/>
                <a:gd name="connsiteY1212" fmla="*/ 1947741 h 3652478"/>
                <a:gd name="connsiteX1213" fmla="*/ 1513907 w 10080264"/>
                <a:gd name="connsiteY1213" fmla="*/ 1954581 h 3652478"/>
                <a:gd name="connsiteX1214" fmla="*/ 1538377 w 10080264"/>
                <a:gd name="connsiteY1214" fmla="*/ 1940900 h 3652478"/>
                <a:gd name="connsiteX1215" fmla="*/ 5198231 w 10080264"/>
                <a:gd name="connsiteY1215" fmla="*/ 1925238 h 3652478"/>
                <a:gd name="connsiteX1216" fmla="*/ 5158252 w 10080264"/>
                <a:gd name="connsiteY1216" fmla="*/ 1961964 h 3652478"/>
                <a:gd name="connsiteX1217" fmla="*/ 5121875 w 10080264"/>
                <a:gd name="connsiteY1217" fmla="*/ 1996529 h 3652478"/>
                <a:gd name="connsiteX1218" fmla="*/ 5101346 w 10080264"/>
                <a:gd name="connsiteY1218" fmla="*/ 2013812 h 3652478"/>
                <a:gd name="connsiteX1219" fmla="*/ 5080456 w 10080264"/>
                <a:gd name="connsiteY1219" fmla="*/ 2031094 h 3652478"/>
                <a:gd name="connsiteX1220" fmla="*/ 5059567 w 10080264"/>
                <a:gd name="connsiteY1220" fmla="*/ 2048377 h 3652478"/>
                <a:gd name="connsiteX1221" fmla="*/ 5039398 w 10080264"/>
                <a:gd name="connsiteY1221" fmla="*/ 2062059 h 3652478"/>
                <a:gd name="connsiteX1222" fmla="*/ 5040478 w 10080264"/>
                <a:gd name="connsiteY1222" fmla="*/ 2067460 h 3652478"/>
                <a:gd name="connsiteX1223" fmla="*/ 5042279 w 10080264"/>
                <a:gd name="connsiteY1223" fmla="*/ 2074301 h 3652478"/>
                <a:gd name="connsiteX1224" fmla="*/ 5040478 w 10080264"/>
                <a:gd name="connsiteY1224" fmla="*/ 2086543 h 3652478"/>
                <a:gd name="connsiteX1225" fmla="*/ 5058126 w 10080264"/>
                <a:gd name="connsiteY1225" fmla="*/ 2074301 h 3652478"/>
                <a:gd name="connsiteX1226" fmla="*/ 5071812 w 10080264"/>
                <a:gd name="connsiteY1226" fmla="*/ 2062059 h 3652478"/>
                <a:gd name="connsiteX1227" fmla="*/ 5085859 w 10080264"/>
                <a:gd name="connsiteY1227" fmla="*/ 2046577 h 3652478"/>
                <a:gd name="connsiteX1228" fmla="*/ 5097744 w 10080264"/>
                <a:gd name="connsiteY1228" fmla="*/ 2029294 h 3652478"/>
                <a:gd name="connsiteX1229" fmla="*/ 5106388 w 10080264"/>
                <a:gd name="connsiteY1229" fmla="*/ 2018852 h 3652478"/>
                <a:gd name="connsiteX1230" fmla="*/ 5116833 w 10080264"/>
                <a:gd name="connsiteY1230" fmla="*/ 2006971 h 3652478"/>
                <a:gd name="connsiteX1231" fmla="*/ 5125477 w 10080264"/>
                <a:gd name="connsiteY1231" fmla="*/ 1996529 h 3652478"/>
                <a:gd name="connsiteX1232" fmla="*/ 5137363 w 10080264"/>
                <a:gd name="connsiteY1232" fmla="*/ 1987888 h 3652478"/>
                <a:gd name="connsiteX1233" fmla="*/ 5161854 w 10080264"/>
                <a:gd name="connsiteY1233" fmla="*/ 1968805 h 3652478"/>
                <a:gd name="connsiteX1234" fmla="*/ 5191387 w 10080264"/>
                <a:gd name="connsiteY1234" fmla="*/ 1953322 h 3652478"/>
                <a:gd name="connsiteX1235" fmla="*/ 5198231 w 10080264"/>
                <a:gd name="connsiteY1235" fmla="*/ 1928839 h 3652478"/>
                <a:gd name="connsiteX1236" fmla="*/ 432545 w 10080264"/>
                <a:gd name="connsiteY1236" fmla="*/ 1923619 h 3652478"/>
                <a:gd name="connsiteX1237" fmla="*/ 403036 w 10080264"/>
                <a:gd name="connsiteY1237" fmla="*/ 1942701 h 3652478"/>
                <a:gd name="connsiteX1238" fmla="*/ 364892 w 10080264"/>
                <a:gd name="connsiteY1238" fmla="*/ 1980863 h 3652478"/>
                <a:gd name="connsiteX1239" fmla="*/ 322069 w 10080264"/>
                <a:gd name="connsiteY1239" fmla="*/ 2025867 h 3652478"/>
                <a:gd name="connsiteX1240" fmla="*/ 378926 w 10080264"/>
                <a:gd name="connsiteY1240" fmla="*/ 1975463 h 3652478"/>
                <a:gd name="connsiteX1241" fmla="*/ 207635 w 10080264"/>
                <a:gd name="connsiteY1241" fmla="*/ 1916419 h 3652478"/>
                <a:gd name="connsiteX1242" fmla="*/ 195400 w 10080264"/>
                <a:gd name="connsiteY1242" fmla="*/ 1925059 h 3652478"/>
                <a:gd name="connsiteX1243" fmla="*/ 185325 w 10080264"/>
                <a:gd name="connsiteY1243" fmla="*/ 1935500 h 3652478"/>
                <a:gd name="connsiteX1244" fmla="*/ 178487 w 10080264"/>
                <a:gd name="connsiteY1244" fmla="*/ 1942701 h 3652478"/>
                <a:gd name="connsiteX1245" fmla="*/ 190363 w 10080264"/>
                <a:gd name="connsiteY1245" fmla="*/ 1932260 h 3652478"/>
                <a:gd name="connsiteX1246" fmla="*/ 9384155 w 10080264"/>
                <a:gd name="connsiteY1246" fmla="*/ 1913264 h 3652478"/>
                <a:gd name="connsiteX1247" fmla="*/ 9315012 w 10080264"/>
                <a:gd name="connsiteY1247" fmla="*/ 1961855 h 3652478"/>
                <a:gd name="connsiteX1248" fmla="*/ 9318254 w 10080264"/>
                <a:gd name="connsiteY1248" fmla="*/ 1960056 h 3652478"/>
                <a:gd name="connsiteX1249" fmla="*/ 9337340 w 10080264"/>
                <a:gd name="connsiteY1249" fmla="*/ 1953217 h 3652478"/>
                <a:gd name="connsiteX1250" fmla="*/ 9352825 w 10080264"/>
                <a:gd name="connsiteY1250" fmla="*/ 1946018 h 3652478"/>
                <a:gd name="connsiteX1251" fmla="*/ 9366870 w 10080264"/>
                <a:gd name="connsiteY1251" fmla="*/ 1934140 h 3652478"/>
                <a:gd name="connsiteX1252" fmla="*/ 9377313 w 10080264"/>
                <a:gd name="connsiteY1252" fmla="*/ 1920103 h 3652478"/>
                <a:gd name="connsiteX1253" fmla="*/ 2600114 w 10080264"/>
                <a:gd name="connsiteY1253" fmla="*/ 1908221 h 3652478"/>
                <a:gd name="connsiteX1254" fmla="*/ 2570957 w 10080264"/>
                <a:gd name="connsiteY1254" fmla="*/ 1920459 h 3652478"/>
                <a:gd name="connsiteX1255" fmla="*/ 2586435 w 10080264"/>
                <a:gd name="connsiteY1255" fmla="*/ 1915420 h 3652478"/>
                <a:gd name="connsiteX1256" fmla="*/ 7403406 w 10080264"/>
                <a:gd name="connsiteY1256" fmla="*/ 1907676 h 3652478"/>
                <a:gd name="connsiteX1257" fmla="*/ 7387921 w 10080264"/>
                <a:gd name="connsiteY1257" fmla="*/ 1916317 h 3652478"/>
                <a:gd name="connsiteX1258" fmla="*/ 7337507 w 10080264"/>
                <a:gd name="connsiteY1258" fmla="*/ 1945843 h 3652478"/>
                <a:gd name="connsiteX1259" fmla="*/ 7287452 w 10080264"/>
                <a:gd name="connsiteY1259" fmla="*/ 1975369 h 3652478"/>
                <a:gd name="connsiteX1260" fmla="*/ 7256123 w 10080264"/>
                <a:gd name="connsiteY1260" fmla="*/ 1994452 h 3652478"/>
                <a:gd name="connsiteX1261" fmla="*/ 7226595 w 10080264"/>
                <a:gd name="connsiteY1261" fmla="*/ 2013536 h 3652478"/>
                <a:gd name="connsiteX1262" fmla="*/ 7219753 w 10080264"/>
                <a:gd name="connsiteY1262" fmla="*/ 2018577 h 3652478"/>
                <a:gd name="connsiteX1263" fmla="*/ 7212911 w 10080264"/>
                <a:gd name="connsiteY1263" fmla="*/ 2025779 h 3652478"/>
                <a:gd name="connsiteX1264" fmla="*/ 7209310 w 10080264"/>
                <a:gd name="connsiteY1264" fmla="*/ 2032620 h 3652478"/>
                <a:gd name="connsiteX1265" fmla="*/ 7207870 w 10080264"/>
                <a:gd name="connsiteY1265" fmla="*/ 2041262 h 3652478"/>
                <a:gd name="connsiteX1266" fmla="*/ 7214712 w 10080264"/>
                <a:gd name="connsiteY1266" fmla="*/ 2035860 h 3652478"/>
                <a:gd name="connsiteX1267" fmla="*/ 7221554 w 10080264"/>
                <a:gd name="connsiteY1267" fmla="*/ 2027219 h 3652478"/>
                <a:gd name="connsiteX1268" fmla="*/ 7226595 w 10080264"/>
                <a:gd name="connsiteY1268" fmla="*/ 2020377 h 3652478"/>
                <a:gd name="connsiteX1269" fmla="*/ 7233797 w 10080264"/>
                <a:gd name="connsiteY1269" fmla="*/ 2013536 h 3652478"/>
                <a:gd name="connsiteX1270" fmla="*/ 7240639 w 10080264"/>
                <a:gd name="connsiteY1270" fmla="*/ 2009935 h 3652478"/>
                <a:gd name="connsiteX1271" fmla="*/ 7247481 w 10080264"/>
                <a:gd name="connsiteY1271" fmla="*/ 2004895 h 3652478"/>
                <a:gd name="connsiteX1272" fmla="*/ 7264766 w 10080264"/>
                <a:gd name="connsiteY1272" fmla="*/ 1999854 h 3652478"/>
                <a:gd name="connsiteX1273" fmla="*/ 7283851 w 10080264"/>
                <a:gd name="connsiteY1273" fmla="*/ 1996253 h 3652478"/>
                <a:gd name="connsiteX1274" fmla="*/ 7308338 w 10080264"/>
                <a:gd name="connsiteY1274" fmla="*/ 1977169 h 3652478"/>
                <a:gd name="connsiteX1275" fmla="*/ 7334266 w 10080264"/>
                <a:gd name="connsiteY1275" fmla="*/ 1956285 h 3652478"/>
                <a:gd name="connsiteX1276" fmla="*/ 7394763 w 10080264"/>
                <a:gd name="connsiteY1276" fmla="*/ 1913077 h 3652478"/>
                <a:gd name="connsiteX1277" fmla="*/ 4890289 w 10080264"/>
                <a:gd name="connsiteY1277" fmla="*/ 1906515 h 3652478"/>
                <a:gd name="connsiteX1278" fmla="*/ 4881645 w 10080264"/>
                <a:gd name="connsiteY1278" fmla="*/ 1913356 h 3652478"/>
                <a:gd name="connsiteX1279" fmla="*/ 4890289 w 10080264"/>
                <a:gd name="connsiteY1279" fmla="*/ 1907956 h 3652478"/>
                <a:gd name="connsiteX1280" fmla="*/ 4807091 w 10080264"/>
                <a:gd name="connsiteY1280" fmla="*/ 1891033 h 3652478"/>
                <a:gd name="connsiteX1281" fmla="*/ 4793404 w 10080264"/>
                <a:gd name="connsiteY1281" fmla="*/ 1904715 h 3652478"/>
                <a:gd name="connsiteX1282" fmla="*/ 4802048 w 10080264"/>
                <a:gd name="connsiteY1282" fmla="*/ 1901115 h 3652478"/>
                <a:gd name="connsiteX1283" fmla="*/ 1714705 w 10080264"/>
                <a:gd name="connsiteY1283" fmla="*/ 1890857 h 3652478"/>
                <a:gd name="connsiteX1284" fmla="*/ 1676561 w 10080264"/>
                <a:gd name="connsiteY1284" fmla="*/ 1921819 h 3652478"/>
                <a:gd name="connsiteX1285" fmla="*/ 1650651 w 10080264"/>
                <a:gd name="connsiteY1285" fmla="*/ 1942701 h 3652478"/>
                <a:gd name="connsiteX1286" fmla="*/ 1635178 w 10080264"/>
                <a:gd name="connsiteY1286" fmla="*/ 1953141 h 3652478"/>
                <a:gd name="connsiteX1287" fmla="*/ 1621143 w 10080264"/>
                <a:gd name="connsiteY1287" fmla="*/ 1961782 h 3652478"/>
                <a:gd name="connsiteX1288" fmla="*/ 1617905 w 10080264"/>
                <a:gd name="connsiteY1288" fmla="*/ 1968622 h 3652478"/>
                <a:gd name="connsiteX1289" fmla="*/ 1614306 w 10080264"/>
                <a:gd name="connsiteY1289" fmla="*/ 1975463 h 3652478"/>
                <a:gd name="connsiteX1290" fmla="*/ 1716505 w 10080264"/>
                <a:gd name="connsiteY1290" fmla="*/ 1900938 h 3652478"/>
                <a:gd name="connsiteX1291" fmla="*/ 3849917 w 10080264"/>
                <a:gd name="connsiteY1291" fmla="*/ 1885904 h 3652478"/>
                <a:gd name="connsiteX1292" fmla="*/ 3794481 w 10080264"/>
                <a:gd name="connsiteY1292" fmla="*/ 1922259 h 3652478"/>
                <a:gd name="connsiteX1293" fmla="*/ 3735807 w 10080264"/>
                <a:gd name="connsiteY1293" fmla="*/ 1956815 h 3652478"/>
                <a:gd name="connsiteX1294" fmla="*/ 3605859 w 10080264"/>
                <a:gd name="connsiteY1294" fmla="*/ 2033125 h 3652478"/>
                <a:gd name="connsiteX1295" fmla="*/ 3536746 w 10080264"/>
                <a:gd name="connsiteY1295" fmla="*/ 2070920 h 3652478"/>
                <a:gd name="connsiteX1296" fmla="*/ 3469072 w 10080264"/>
                <a:gd name="connsiteY1296" fmla="*/ 2107635 h 3652478"/>
                <a:gd name="connsiteX1297" fmla="*/ 3403559 w 10080264"/>
                <a:gd name="connsiteY1297" fmla="*/ 2138591 h 3652478"/>
                <a:gd name="connsiteX1298" fmla="*/ 3339124 w 10080264"/>
                <a:gd name="connsiteY1298" fmla="*/ 2168107 h 3652478"/>
                <a:gd name="connsiteX1299" fmla="*/ 3339124 w 10080264"/>
                <a:gd name="connsiteY1299" fmla="*/ 2207702 h 3652478"/>
                <a:gd name="connsiteX1300" fmla="*/ 3337685 w 10080264"/>
                <a:gd name="connsiteY1300" fmla="*/ 2219940 h 3652478"/>
                <a:gd name="connsiteX1301" fmla="*/ 3339124 w 10080264"/>
                <a:gd name="connsiteY1301" fmla="*/ 2228579 h 3652478"/>
                <a:gd name="connsiteX1302" fmla="*/ 3393119 w 10080264"/>
                <a:gd name="connsiteY1302" fmla="*/ 2192224 h 3652478"/>
                <a:gd name="connsiteX1303" fmla="*/ 3451794 w 10080264"/>
                <a:gd name="connsiteY1303" fmla="*/ 2154429 h 3652478"/>
                <a:gd name="connsiteX1304" fmla="*/ 3475912 w 10080264"/>
                <a:gd name="connsiteY1304" fmla="*/ 2138591 h 3652478"/>
                <a:gd name="connsiteX1305" fmla="*/ 3529906 w 10080264"/>
                <a:gd name="connsiteY1305" fmla="*/ 2104035 h 3652478"/>
                <a:gd name="connsiteX1306" fmla="*/ 3559064 w 10080264"/>
                <a:gd name="connsiteY1306" fmla="*/ 2086757 h 3652478"/>
                <a:gd name="connsiteX1307" fmla="*/ 3588581 w 10080264"/>
                <a:gd name="connsiteY1307" fmla="*/ 2070920 h 3652478"/>
                <a:gd name="connsiteX1308" fmla="*/ 3629977 w 10080264"/>
                <a:gd name="connsiteY1308" fmla="*/ 2048602 h 3652478"/>
                <a:gd name="connsiteX1309" fmla="*/ 3673533 w 10080264"/>
                <a:gd name="connsiteY1309" fmla="*/ 2024486 h 3652478"/>
                <a:gd name="connsiteX1310" fmla="*/ 3727168 w 10080264"/>
                <a:gd name="connsiteY1310" fmla="*/ 1994970 h 3652478"/>
                <a:gd name="connsiteX1311" fmla="*/ 3789442 w 10080264"/>
                <a:gd name="connsiteY1311" fmla="*/ 1962214 h 3652478"/>
                <a:gd name="connsiteX1312" fmla="*/ 3849917 w 10080264"/>
                <a:gd name="connsiteY1312" fmla="*/ 1929098 h 3652478"/>
                <a:gd name="connsiteX1313" fmla="*/ 3848116 w 10080264"/>
                <a:gd name="connsiteY1313" fmla="*/ 1920459 h 3652478"/>
                <a:gd name="connsiteX1314" fmla="*/ 3846677 w 10080264"/>
                <a:gd name="connsiteY1314" fmla="*/ 1910021 h 3652478"/>
                <a:gd name="connsiteX1315" fmla="*/ 3846677 w 10080264"/>
                <a:gd name="connsiteY1315" fmla="*/ 1899582 h 3652478"/>
                <a:gd name="connsiteX1316" fmla="*/ 9145397 w 10080264"/>
                <a:gd name="connsiteY1316" fmla="*/ 1885549 h 3652478"/>
                <a:gd name="connsiteX1317" fmla="*/ 9145397 w 10080264"/>
                <a:gd name="connsiteY1317" fmla="*/ 1887348 h 3652478"/>
                <a:gd name="connsiteX1318" fmla="*/ 9146837 w 10080264"/>
                <a:gd name="connsiteY1318" fmla="*/ 1887348 h 3652478"/>
                <a:gd name="connsiteX1319" fmla="*/ 8511228 w 10080264"/>
                <a:gd name="connsiteY1319" fmla="*/ 1870072 h 3652478"/>
                <a:gd name="connsiteX1320" fmla="*/ 8499344 w 10080264"/>
                <a:gd name="connsiteY1320" fmla="*/ 1876910 h 3652478"/>
                <a:gd name="connsiteX1321" fmla="*/ 8504386 w 10080264"/>
                <a:gd name="connsiteY1321" fmla="*/ 1875111 h 3652478"/>
                <a:gd name="connsiteX1322" fmla="*/ 9453298 w 10080264"/>
                <a:gd name="connsiteY1322" fmla="*/ 1865032 h 3652478"/>
                <a:gd name="connsiteX1323" fmla="*/ 9422328 w 10080264"/>
                <a:gd name="connsiteY1323" fmla="*/ 1887348 h 3652478"/>
                <a:gd name="connsiteX1324" fmla="*/ 9434572 w 10080264"/>
                <a:gd name="connsiteY1324" fmla="*/ 1882309 h 3652478"/>
                <a:gd name="connsiteX1325" fmla="*/ 9448256 w 10080264"/>
                <a:gd name="connsiteY1325" fmla="*/ 1878710 h 3652478"/>
                <a:gd name="connsiteX1326" fmla="*/ 9451497 w 10080264"/>
                <a:gd name="connsiteY1326" fmla="*/ 1870072 h 3652478"/>
                <a:gd name="connsiteX1327" fmla="*/ 2524161 w 10080264"/>
                <a:gd name="connsiteY1327" fmla="*/ 1853148 h 3652478"/>
                <a:gd name="connsiteX1328" fmla="*/ 2503283 w 10080264"/>
                <a:gd name="connsiteY1328" fmla="*/ 1863587 h 3652478"/>
                <a:gd name="connsiteX1329" fmla="*/ 2494644 w 10080264"/>
                <a:gd name="connsiteY1329" fmla="*/ 1870426 h 3652478"/>
                <a:gd name="connsiteX1330" fmla="*/ 1337578 w 10080264"/>
                <a:gd name="connsiteY1330" fmla="*/ 1847294 h 3652478"/>
                <a:gd name="connsiteX1331" fmla="*/ 1304831 w 10080264"/>
                <a:gd name="connsiteY1331" fmla="*/ 1873576 h 3652478"/>
                <a:gd name="connsiteX1332" fmla="*/ 1290797 w 10080264"/>
                <a:gd name="connsiteY1332" fmla="*/ 1889057 h 3652478"/>
                <a:gd name="connsiteX1333" fmla="*/ 1278922 w 10080264"/>
                <a:gd name="connsiteY1333" fmla="*/ 1902738 h 3652478"/>
                <a:gd name="connsiteX1334" fmla="*/ 1287558 w 10080264"/>
                <a:gd name="connsiteY1334" fmla="*/ 1895897 h 3652478"/>
                <a:gd name="connsiteX1335" fmla="*/ 1296195 w 10080264"/>
                <a:gd name="connsiteY1335" fmla="*/ 1890857 h 3652478"/>
                <a:gd name="connsiteX1336" fmla="*/ 1306631 w 10080264"/>
                <a:gd name="connsiteY1336" fmla="*/ 1887257 h 3652478"/>
                <a:gd name="connsiteX1337" fmla="*/ 1316707 w 10080264"/>
                <a:gd name="connsiteY1337" fmla="*/ 1883656 h 3652478"/>
                <a:gd name="connsiteX1338" fmla="*/ 1318506 w 10080264"/>
                <a:gd name="connsiteY1338" fmla="*/ 1875016 h 3652478"/>
                <a:gd name="connsiteX1339" fmla="*/ 1320305 w 10080264"/>
                <a:gd name="connsiteY1339" fmla="*/ 1869975 h 3652478"/>
                <a:gd name="connsiteX1340" fmla="*/ 1327142 w 10080264"/>
                <a:gd name="connsiteY1340" fmla="*/ 1863135 h 3652478"/>
                <a:gd name="connsiteX1341" fmla="*/ 1332540 w 10080264"/>
                <a:gd name="connsiteY1341" fmla="*/ 1856294 h 3652478"/>
                <a:gd name="connsiteX1342" fmla="*/ 9223182 w 10080264"/>
                <a:gd name="connsiteY1342" fmla="*/ 1831918 h 3652478"/>
                <a:gd name="connsiteX1343" fmla="*/ 9214539 w 10080264"/>
                <a:gd name="connsiteY1343" fmla="*/ 1838757 h 3652478"/>
                <a:gd name="connsiteX1344" fmla="*/ 9224623 w 10080264"/>
                <a:gd name="connsiteY1344" fmla="*/ 1840557 h 3652478"/>
                <a:gd name="connsiteX1345" fmla="*/ 1240777 w 10080264"/>
                <a:gd name="connsiteY1345" fmla="*/ 1826772 h 3652478"/>
                <a:gd name="connsiteX1346" fmla="*/ 1233580 w 10080264"/>
                <a:gd name="connsiteY1346" fmla="*/ 1833613 h 3652478"/>
                <a:gd name="connsiteX1347" fmla="*/ 1238978 w 10080264"/>
                <a:gd name="connsiteY1347" fmla="*/ 1833613 h 3652478"/>
                <a:gd name="connsiteX1348" fmla="*/ 2451448 w 10080264"/>
                <a:gd name="connsiteY1348" fmla="*/ 1806354 h 3652478"/>
                <a:gd name="connsiteX1349" fmla="*/ 2340579 w 10080264"/>
                <a:gd name="connsiteY1349" fmla="*/ 1856748 h 3652478"/>
                <a:gd name="connsiteX1350" fmla="*/ 2312861 w 10080264"/>
                <a:gd name="connsiteY1350" fmla="*/ 1870426 h 3652478"/>
                <a:gd name="connsiteX1351" fmla="*/ 2288743 w 10080264"/>
                <a:gd name="connsiteY1351" fmla="*/ 1885904 h 3652478"/>
                <a:gd name="connsiteX1352" fmla="*/ 2264625 w 10080264"/>
                <a:gd name="connsiteY1352" fmla="*/ 1901382 h 3652478"/>
                <a:gd name="connsiteX1353" fmla="*/ 2240148 w 10080264"/>
                <a:gd name="connsiteY1353" fmla="*/ 1922259 h 3652478"/>
                <a:gd name="connsiteX1354" fmla="*/ 2240148 w 10080264"/>
                <a:gd name="connsiteY1354" fmla="*/ 1927298 h 3652478"/>
                <a:gd name="connsiteX1355" fmla="*/ 2273265 w 10080264"/>
                <a:gd name="connsiteY1355" fmla="*/ 1913620 h 3652478"/>
                <a:gd name="connsiteX1356" fmla="*/ 2306022 w 10080264"/>
                <a:gd name="connsiteY1356" fmla="*/ 1896342 h 3652478"/>
                <a:gd name="connsiteX1357" fmla="*/ 2338778 w 10080264"/>
                <a:gd name="connsiteY1357" fmla="*/ 1877265 h 3652478"/>
                <a:gd name="connsiteX1358" fmla="*/ 2373335 w 10080264"/>
                <a:gd name="connsiteY1358" fmla="*/ 1853148 h 3652478"/>
                <a:gd name="connsiteX1359" fmla="*/ 2411492 w 10080264"/>
                <a:gd name="connsiteY1359" fmla="*/ 1828671 h 3652478"/>
                <a:gd name="connsiteX1360" fmla="*/ 4904335 w 10080264"/>
                <a:gd name="connsiteY1360" fmla="*/ 1804260 h 3652478"/>
                <a:gd name="connsiteX1361" fmla="*/ 4876242 w 10080264"/>
                <a:gd name="connsiteY1361" fmla="*/ 1828383 h 3652478"/>
                <a:gd name="connsiteX1362" fmla="*/ 4897132 w 10080264"/>
                <a:gd name="connsiteY1362" fmla="*/ 1814701 h 3652478"/>
                <a:gd name="connsiteX1363" fmla="*/ 3832638 w 10080264"/>
                <a:gd name="connsiteY1363" fmla="*/ 1778638 h 3652478"/>
                <a:gd name="connsiteX1364" fmla="*/ 3782602 w 10080264"/>
                <a:gd name="connsiteY1364" fmla="*/ 1808154 h 3652478"/>
                <a:gd name="connsiteX1365" fmla="*/ 3730408 w 10080264"/>
                <a:gd name="connsiteY1365" fmla="*/ 1840910 h 3652478"/>
                <a:gd name="connsiteX1366" fmla="*/ 3664894 w 10080264"/>
                <a:gd name="connsiteY1366" fmla="*/ 1882664 h 3652478"/>
                <a:gd name="connsiteX1367" fmla="*/ 3624937 w 10080264"/>
                <a:gd name="connsiteY1367" fmla="*/ 1904981 h 3652478"/>
                <a:gd name="connsiteX1368" fmla="*/ 3583542 w 10080264"/>
                <a:gd name="connsiteY1368" fmla="*/ 1927298 h 3652478"/>
                <a:gd name="connsiteX1369" fmla="*/ 3545385 w 10080264"/>
                <a:gd name="connsiteY1369" fmla="*/ 1944576 h 3652478"/>
                <a:gd name="connsiteX1370" fmla="*/ 3507229 w 10080264"/>
                <a:gd name="connsiteY1370" fmla="*/ 1962214 h 3652478"/>
                <a:gd name="connsiteX1371" fmla="*/ 3481311 w 10080264"/>
                <a:gd name="connsiteY1371" fmla="*/ 1974092 h 3652478"/>
                <a:gd name="connsiteX1372" fmla="*/ 3455394 w 10080264"/>
                <a:gd name="connsiteY1372" fmla="*/ 1988130 h 3652478"/>
                <a:gd name="connsiteX1373" fmla="*/ 3432716 w 10080264"/>
                <a:gd name="connsiteY1373" fmla="*/ 2000369 h 3652478"/>
                <a:gd name="connsiteX1374" fmla="*/ 3419037 w 10080264"/>
                <a:gd name="connsiteY1374" fmla="*/ 2007208 h 3652478"/>
                <a:gd name="connsiteX1375" fmla="*/ 3405358 w 10080264"/>
                <a:gd name="connsiteY1375" fmla="*/ 2015847 h 3652478"/>
                <a:gd name="connsiteX1376" fmla="*/ 3382680 w 10080264"/>
                <a:gd name="connsiteY1376" fmla="*/ 2031325 h 3652478"/>
                <a:gd name="connsiteX1377" fmla="*/ 3379081 w 10080264"/>
                <a:gd name="connsiteY1377" fmla="*/ 2034924 h 3652478"/>
                <a:gd name="connsiteX1378" fmla="*/ 3368641 w 10080264"/>
                <a:gd name="connsiteY1378" fmla="*/ 2045003 h 3652478"/>
                <a:gd name="connsiteX1379" fmla="*/ 3361802 w 10080264"/>
                <a:gd name="connsiteY1379" fmla="*/ 2055442 h 3652478"/>
                <a:gd name="connsiteX1380" fmla="*/ 3356763 w 10080264"/>
                <a:gd name="connsiteY1380" fmla="*/ 2064080 h 3652478"/>
                <a:gd name="connsiteX1381" fmla="*/ 3354963 w 10080264"/>
                <a:gd name="connsiteY1381" fmla="*/ 2074519 h 3652478"/>
                <a:gd name="connsiteX1382" fmla="*/ 3353163 w 10080264"/>
                <a:gd name="connsiteY1382" fmla="*/ 2079918 h 3652478"/>
                <a:gd name="connsiteX1383" fmla="*/ 3349564 w 10080264"/>
                <a:gd name="connsiteY1383" fmla="*/ 2083158 h 3652478"/>
                <a:gd name="connsiteX1384" fmla="*/ 3348124 w 10080264"/>
                <a:gd name="connsiteY1384" fmla="*/ 2086757 h 3652478"/>
                <a:gd name="connsiteX1385" fmla="*/ 3348124 w 10080264"/>
                <a:gd name="connsiteY1385" fmla="*/ 2091797 h 3652478"/>
                <a:gd name="connsiteX1386" fmla="*/ 3353163 w 10080264"/>
                <a:gd name="connsiteY1386" fmla="*/ 2093597 h 3652478"/>
                <a:gd name="connsiteX1387" fmla="*/ 3356763 w 10080264"/>
                <a:gd name="connsiteY1387" fmla="*/ 2093597 h 3652478"/>
                <a:gd name="connsiteX1388" fmla="*/ 3358563 w 10080264"/>
                <a:gd name="connsiteY1388" fmla="*/ 2090357 h 3652478"/>
                <a:gd name="connsiteX1389" fmla="*/ 3370442 w 10080264"/>
                <a:gd name="connsiteY1389" fmla="*/ 2076319 h 3652478"/>
                <a:gd name="connsiteX1390" fmla="*/ 3379081 w 10080264"/>
                <a:gd name="connsiteY1390" fmla="*/ 2067680 h 3652478"/>
                <a:gd name="connsiteX1391" fmla="*/ 3391320 w 10080264"/>
                <a:gd name="connsiteY1391" fmla="*/ 2060841 h 3652478"/>
                <a:gd name="connsiteX1392" fmla="*/ 3398159 w 10080264"/>
                <a:gd name="connsiteY1392" fmla="*/ 2057241 h 3652478"/>
                <a:gd name="connsiteX1393" fmla="*/ 3403559 w 10080264"/>
                <a:gd name="connsiteY1393" fmla="*/ 2055442 h 3652478"/>
                <a:gd name="connsiteX1394" fmla="*/ 3412197 w 10080264"/>
                <a:gd name="connsiteY1394" fmla="*/ 2053642 h 3652478"/>
                <a:gd name="connsiteX1395" fmla="*/ 3419037 w 10080264"/>
                <a:gd name="connsiteY1395" fmla="*/ 2055442 h 3652478"/>
                <a:gd name="connsiteX1396" fmla="*/ 3427676 w 10080264"/>
                <a:gd name="connsiteY1396" fmla="*/ 2045003 h 3652478"/>
                <a:gd name="connsiteX1397" fmla="*/ 3436315 w 10080264"/>
                <a:gd name="connsiteY1397" fmla="*/ 2036364 h 3652478"/>
                <a:gd name="connsiteX1398" fmla="*/ 3448194 w 10080264"/>
                <a:gd name="connsiteY1398" fmla="*/ 2031325 h 3652478"/>
                <a:gd name="connsiteX1399" fmla="*/ 3460433 w 10080264"/>
                <a:gd name="connsiteY1399" fmla="*/ 2027725 h 3652478"/>
                <a:gd name="connsiteX1400" fmla="*/ 3467272 w 10080264"/>
                <a:gd name="connsiteY1400" fmla="*/ 2024486 h 3652478"/>
                <a:gd name="connsiteX1401" fmla="*/ 3472672 w 10080264"/>
                <a:gd name="connsiteY1401" fmla="*/ 2020886 h 3652478"/>
                <a:gd name="connsiteX1402" fmla="*/ 3477712 w 10080264"/>
                <a:gd name="connsiteY1402" fmla="*/ 2015847 h 3652478"/>
                <a:gd name="connsiteX1403" fmla="*/ 3479511 w 10080264"/>
                <a:gd name="connsiteY1403" fmla="*/ 2010448 h 3652478"/>
                <a:gd name="connsiteX1404" fmla="*/ 3481311 w 10080264"/>
                <a:gd name="connsiteY1404" fmla="*/ 2005408 h 3652478"/>
                <a:gd name="connsiteX1405" fmla="*/ 3610899 w 10080264"/>
                <a:gd name="connsiteY1405" fmla="*/ 1932698 h 3652478"/>
                <a:gd name="connsiteX1406" fmla="*/ 3647616 w 10080264"/>
                <a:gd name="connsiteY1406" fmla="*/ 1908221 h 3652478"/>
                <a:gd name="connsiteX1407" fmla="*/ 3685772 w 10080264"/>
                <a:gd name="connsiteY1407" fmla="*/ 1885904 h 3652478"/>
                <a:gd name="connsiteX1408" fmla="*/ 3701250 w 10080264"/>
                <a:gd name="connsiteY1408" fmla="*/ 1877265 h 3652478"/>
                <a:gd name="connsiteX1409" fmla="*/ 3742646 w 10080264"/>
                <a:gd name="connsiteY1409" fmla="*/ 1851348 h 3652478"/>
                <a:gd name="connsiteX1410" fmla="*/ 3763524 w 10080264"/>
                <a:gd name="connsiteY1410" fmla="*/ 1839110 h 3652478"/>
                <a:gd name="connsiteX1411" fmla="*/ 3787642 w 10080264"/>
                <a:gd name="connsiteY1411" fmla="*/ 1827232 h 3652478"/>
                <a:gd name="connsiteX1412" fmla="*/ 3803121 w 10080264"/>
                <a:gd name="connsiteY1412" fmla="*/ 1816793 h 3652478"/>
                <a:gd name="connsiteX1413" fmla="*/ 3815359 w 10080264"/>
                <a:gd name="connsiteY1413" fmla="*/ 1804555 h 3652478"/>
                <a:gd name="connsiteX1414" fmla="*/ 3825798 w 10080264"/>
                <a:gd name="connsiteY1414" fmla="*/ 1792316 h 3652478"/>
                <a:gd name="connsiteX1415" fmla="*/ 7599302 w 10080264"/>
                <a:gd name="connsiteY1415" fmla="*/ 1776250 h 3652478"/>
                <a:gd name="connsiteX1416" fmla="*/ 7578416 w 10080264"/>
                <a:gd name="connsiteY1416" fmla="*/ 1793534 h 3652478"/>
                <a:gd name="connsiteX1417" fmla="*/ 7553929 w 10080264"/>
                <a:gd name="connsiteY1417" fmla="*/ 1810817 h 3652478"/>
                <a:gd name="connsiteX1418" fmla="*/ 7552488 w 10080264"/>
                <a:gd name="connsiteY1418" fmla="*/ 1810817 h 3652478"/>
                <a:gd name="connsiteX1419" fmla="*/ 7529802 w 10080264"/>
                <a:gd name="connsiteY1419" fmla="*/ 1823059 h 3652478"/>
                <a:gd name="connsiteX1420" fmla="*/ 7542045 w 10080264"/>
                <a:gd name="connsiteY1420" fmla="*/ 1818018 h 3652478"/>
                <a:gd name="connsiteX1421" fmla="*/ 7561131 w 10080264"/>
                <a:gd name="connsiteY1421" fmla="*/ 1809017 h 3652478"/>
                <a:gd name="connsiteX1422" fmla="*/ 7574815 w 10080264"/>
                <a:gd name="connsiteY1422" fmla="*/ 1802175 h 3652478"/>
                <a:gd name="connsiteX1423" fmla="*/ 7590659 w 10080264"/>
                <a:gd name="connsiteY1423" fmla="*/ 1793534 h 3652478"/>
                <a:gd name="connsiteX1424" fmla="*/ 7592100 w 10080264"/>
                <a:gd name="connsiteY1424" fmla="*/ 1789933 h 3652478"/>
                <a:gd name="connsiteX1425" fmla="*/ 7595701 w 10080264"/>
                <a:gd name="connsiteY1425" fmla="*/ 1788493 h 3652478"/>
                <a:gd name="connsiteX1426" fmla="*/ 7599302 w 10080264"/>
                <a:gd name="connsiteY1426" fmla="*/ 1778051 h 3652478"/>
                <a:gd name="connsiteX1427" fmla="*/ 2672827 w 10080264"/>
                <a:gd name="connsiteY1427" fmla="*/ 1775038 h 3652478"/>
                <a:gd name="connsiteX1428" fmla="*/ 2622792 w 10080264"/>
                <a:gd name="connsiteY1428" fmla="*/ 1800955 h 3652478"/>
                <a:gd name="connsiteX1429" fmla="*/ 2593275 w 10080264"/>
                <a:gd name="connsiteY1429" fmla="*/ 1816793 h 3652478"/>
                <a:gd name="connsiteX1430" fmla="*/ 2612353 w 10080264"/>
                <a:gd name="connsiteY1430" fmla="*/ 1808154 h 3652478"/>
                <a:gd name="connsiteX1431" fmla="*/ 2622792 w 10080264"/>
                <a:gd name="connsiteY1431" fmla="*/ 1802755 h 3652478"/>
                <a:gd name="connsiteX1432" fmla="*/ 2633231 w 10080264"/>
                <a:gd name="connsiteY1432" fmla="*/ 1797715 h 3652478"/>
                <a:gd name="connsiteX1433" fmla="*/ 2657348 w 10080264"/>
                <a:gd name="connsiteY1433" fmla="*/ 1790516 h 3652478"/>
                <a:gd name="connsiteX1434" fmla="*/ 2664188 w 10080264"/>
                <a:gd name="connsiteY1434" fmla="*/ 1789077 h 3652478"/>
                <a:gd name="connsiteX1435" fmla="*/ 2667788 w 10080264"/>
                <a:gd name="connsiteY1435" fmla="*/ 1785477 h 3652478"/>
                <a:gd name="connsiteX1436" fmla="*/ 2671387 w 10080264"/>
                <a:gd name="connsiteY1436" fmla="*/ 1781878 h 3652478"/>
                <a:gd name="connsiteX1437" fmla="*/ 2672827 w 10080264"/>
                <a:gd name="connsiteY1437" fmla="*/ 1776838 h 3652478"/>
                <a:gd name="connsiteX1438" fmla="*/ 8800403 w 10080264"/>
                <a:gd name="connsiteY1438" fmla="*/ 1755612 h 3652478"/>
                <a:gd name="connsiteX1439" fmla="*/ 8793561 w 10080264"/>
                <a:gd name="connsiteY1439" fmla="*/ 1759211 h 3652478"/>
                <a:gd name="connsiteX1440" fmla="*/ 8781317 w 10080264"/>
                <a:gd name="connsiteY1440" fmla="*/ 1761011 h 3652478"/>
                <a:gd name="connsiteX1441" fmla="*/ 8765832 w 10080264"/>
                <a:gd name="connsiteY1441" fmla="*/ 1764250 h 3652478"/>
                <a:gd name="connsiteX1442" fmla="*/ 8752148 w 10080264"/>
                <a:gd name="connsiteY1442" fmla="*/ 1769649 h 3652478"/>
                <a:gd name="connsiteX1443" fmla="*/ 8739903 w 10080264"/>
                <a:gd name="connsiteY1443" fmla="*/ 1774688 h 3652478"/>
                <a:gd name="connsiteX1444" fmla="*/ 8733061 w 10080264"/>
                <a:gd name="connsiteY1444" fmla="*/ 1781527 h 3652478"/>
                <a:gd name="connsiteX1445" fmla="*/ 8707133 w 10080264"/>
                <a:gd name="connsiteY1445" fmla="*/ 1802403 h 3652478"/>
                <a:gd name="connsiteX1446" fmla="*/ 8683005 w 10080264"/>
                <a:gd name="connsiteY1446" fmla="*/ 1825079 h 3652478"/>
                <a:gd name="connsiteX1447" fmla="*/ 8632588 w 10080264"/>
                <a:gd name="connsiteY1447" fmla="*/ 1863233 h 3652478"/>
                <a:gd name="connsiteX1448" fmla="*/ 8610261 w 10080264"/>
                <a:gd name="connsiteY1448" fmla="*/ 1883749 h 3652478"/>
                <a:gd name="connsiteX1449" fmla="*/ 8589374 w 10080264"/>
                <a:gd name="connsiteY1449" fmla="*/ 1902826 h 3652478"/>
                <a:gd name="connsiteX1450" fmla="*/ 8568487 w 10080264"/>
                <a:gd name="connsiteY1450" fmla="*/ 1921902 h 3652478"/>
                <a:gd name="connsiteX1451" fmla="*/ 8549401 w 10080264"/>
                <a:gd name="connsiteY1451" fmla="*/ 1939179 h 3652478"/>
                <a:gd name="connsiteX1452" fmla="*/ 8509428 w 10080264"/>
                <a:gd name="connsiteY1452" fmla="*/ 1968694 h 3652478"/>
                <a:gd name="connsiteX1453" fmla="*/ 8509428 w 10080264"/>
                <a:gd name="connsiteY1453" fmla="*/ 1973733 h 3652478"/>
                <a:gd name="connsiteX1454" fmla="*/ 8513029 w 10080264"/>
                <a:gd name="connsiteY1454" fmla="*/ 1979132 h 3652478"/>
                <a:gd name="connsiteX1455" fmla="*/ 8533916 w 10080264"/>
                <a:gd name="connsiteY1455" fmla="*/ 1965095 h 3652478"/>
                <a:gd name="connsiteX1456" fmla="*/ 8559844 w 10080264"/>
                <a:gd name="connsiteY1456" fmla="*/ 1947818 h 3652478"/>
                <a:gd name="connsiteX1457" fmla="*/ 8577130 w 10080264"/>
                <a:gd name="connsiteY1457" fmla="*/ 1935580 h 3652478"/>
                <a:gd name="connsiteX1458" fmla="*/ 8589374 w 10080264"/>
                <a:gd name="connsiteY1458" fmla="*/ 1925142 h 3652478"/>
                <a:gd name="connsiteX1459" fmla="*/ 8596216 w 10080264"/>
                <a:gd name="connsiteY1459" fmla="*/ 1916503 h 3652478"/>
                <a:gd name="connsiteX1460" fmla="*/ 8598017 w 10080264"/>
                <a:gd name="connsiteY1460" fmla="*/ 1911464 h 3652478"/>
                <a:gd name="connsiteX1461" fmla="*/ 8601618 w 10080264"/>
                <a:gd name="connsiteY1461" fmla="*/ 1899226 h 3652478"/>
                <a:gd name="connsiteX1462" fmla="*/ 8613502 w 10080264"/>
                <a:gd name="connsiteY1462" fmla="*/ 1899226 h 3652478"/>
                <a:gd name="connsiteX1463" fmla="*/ 8618904 w 10080264"/>
                <a:gd name="connsiteY1463" fmla="*/ 1899226 h 3652478"/>
                <a:gd name="connsiteX1464" fmla="*/ 8625746 w 10080264"/>
                <a:gd name="connsiteY1464" fmla="*/ 1895987 h 3652478"/>
                <a:gd name="connsiteX1465" fmla="*/ 8632588 w 10080264"/>
                <a:gd name="connsiteY1465" fmla="*/ 1892388 h 3652478"/>
                <a:gd name="connsiteX1466" fmla="*/ 8639430 w 10080264"/>
                <a:gd name="connsiteY1466" fmla="*/ 1885549 h 3652478"/>
                <a:gd name="connsiteX1467" fmla="*/ 8654916 w 10080264"/>
                <a:gd name="connsiteY1467" fmla="*/ 1871871 h 3652478"/>
                <a:gd name="connsiteX1468" fmla="*/ 8670761 w 10080264"/>
                <a:gd name="connsiteY1468" fmla="*/ 1863233 h 3652478"/>
                <a:gd name="connsiteX1469" fmla="*/ 8674002 w 10080264"/>
                <a:gd name="connsiteY1469" fmla="*/ 1856394 h 3652478"/>
                <a:gd name="connsiteX1470" fmla="*/ 8681204 w 10080264"/>
                <a:gd name="connsiteY1470" fmla="*/ 1850995 h 3652478"/>
                <a:gd name="connsiteX1471" fmla="*/ 8688046 w 10080264"/>
                <a:gd name="connsiteY1471" fmla="*/ 1844156 h 3652478"/>
                <a:gd name="connsiteX1472" fmla="*/ 8698490 w 10080264"/>
                <a:gd name="connsiteY1472" fmla="*/ 1837317 h 3652478"/>
                <a:gd name="connsiteX1473" fmla="*/ 8713975 w 10080264"/>
                <a:gd name="connsiteY1473" fmla="*/ 1831918 h 3652478"/>
                <a:gd name="connsiteX1474" fmla="*/ 8724418 w 10080264"/>
                <a:gd name="connsiteY1474" fmla="*/ 1830119 h 3652478"/>
                <a:gd name="connsiteX1475" fmla="*/ 8734862 w 10080264"/>
                <a:gd name="connsiteY1475" fmla="*/ 1830119 h 3652478"/>
                <a:gd name="connsiteX1476" fmla="*/ 8743505 w 10080264"/>
                <a:gd name="connsiteY1476" fmla="*/ 1818241 h 3652478"/>
                <a:gd name="connsiteX1477" fmla="*/ 8753948 w 10080264"/>
                <a:gd name="connsiteY1477" fmla="*/ 1806003 h 3652478"/>
                <a:gd name="connsiteX1478" fmla="*/ 8767632 w 10080264"/>
                <a:gd name="connsiteY1478" fmla="*/ 1798804 h 3652478"/>
                <a:gd name="connsiteX1479" fmla="*/ 8783118 w 10080264"/>
                <a:gd name="connsiteY1479" fmla="*/ 1793765 h 3652478"/>
                <a:gd name="connsiteX1480" fmla="*/ 8791760 w 10080264"/>
                <a:gd name="connsiteY1480" fmla="*/ 1791965 h 3652478"/>
                <a:gd name="connsiteX1481" fmla="*/ 8798963 w 10080264"/>
                <a:gd name="connsiteY1481" fmla="*/ 1790166 h 3652478"/>
                <a:gd name="connsiteX1482" fmla="*/ 8809046 w 10080264"/>
                <a:gd name="connsiteY1482" fmla="*/ 1783327 h 3652478"/>
                <a:gd name="connsiteX1483" fmla="*/ 8804004 w 10080264"/>
                <a:gd name="connsiteY1483" fmla="*/ 1769649 h 3652478"/>
                <a:gd name="connsiteX1484" fmla="*/ 2545039 w 10080264"/>
                <a:gd name="connsiteY1484" fmla="*/ 1754521 h 3652478"/>
                <a:gd name="connsiteX1485" fmla="*/ 2506882 w 10080264"/>
                <a:gd name="connsiteY1485" fmla="*/ 1776838 h 3652478"/>
                <a:gd name="connsiteX1486" fmla="*/ 2473766 w 10080264"/>
                <a:gd name="connsiteY1486" fmla="*/ 1795916 h 3652478"/>
                <a:gd name="connsiteX1487" fmla="*/ 2499683 w 10080264"/>
                <a:gd name="connsiteY1487" fmla="*/ 1783677 h 3652478"/>
                <a:gd name="connsiteX1488" fmla="*/ 2527401 w 10080264"/>
                <a:gd name="connsiteY1488" fmla="*/ 1775038 h 3652478"/>
                <a:gd name="connsiteX1489" fmla="*/ 2536400 w 10080264"/>
                <a:gd name="connsiteY1489" fmla="*/ 1764600 h 3652478"/>
                <a:gd name="connsiteX1490" fmla="*/ 3510828 w 10080264"/>
                <a:gd name="connsiteY1490" fmla="*/ 1742283 h 3652478"/>
                <a:gd name="connsiteX1491" fmla="*/ 3387720 w 10080264"/>
                <a:gd name="connsiteY1491" fmla="*/ 1808154 h 3652478"/>
                <a:gd name="connsiteX1492" fmla="*/ 3384480 w 10080264"/>
                <a:gd name="connsiteY1492" fmla="*/ 1821832 h 3652478"/>
                <a:gd name="connsiteX1493" fmla="*/ 3399959 w 10080264"/>
                <a:gd name="connsiteY1493" fmla="*/ 1811394 h 3652478"/>
                <a:gd name="connsiteX1494" fmla="*/ 3415437 w 10080264"/>
                <a:gd name="connsiteY1494" fmla="*/ 1804555 h 3652478"/>
                <a:gd name="connsiteX1495" fmla="*/ 3432716 w 10080264"/>
                <a:gd name="connsiteY1495" fmla="*/ 1797715 h 3652478"/>
                <a:gd name="connsiteX1496" fmla="*/ 3451794 w 10080264"/>
                <a:gd name="connsiteY1496" fmla="*/ 1790516 h 3652478"/>
                <a:gd name="connsiteX1497" fmla="*/ 3472672 w 10080264"/>
                <a:gd name="connsiteY1497" fmla="*/ 1785477 h 3652478"/>
                <a:gd name="connsiteX1498" fmla="*/ 3479511 w 10080264"/>
                <a:gd name="connsiteY1498" fmla="*/ 1773239 h 3652478"/>
                <a:gd name="connsiteX1499" fmla="*/ 3488151 w 10080264"/>
                <a:gd name="connsiteY1499" fmla="*/ 1761360 h 3652478"/>
                <a:gd name="connsiteX1500" fmla="*/ 3498590 w 10080264"/>
                <a:gd name="connsiteY1500" fmla="*/ 1752721 h 3652478"/>
                <a:gd name="connsiteX1501" fmla="*/ 4980330 w 10080264"/>
                <a:gd name="connsiteY1501" fmla="*/ 1740170 h 3652478"/>
                <a:gd name="connsiteX1502" fmla="*/ 4978529 w 10080264"/>
                <a:gd name="connsiteY1502" fmla="*/ 1741970 h 3652478"/>
                <a:gd name="connsiteX1503" fmla="*/ 4975288 w 10080264"/>
                <a:gd name="connsiteY1503" fmla="*/ 1745571 h 3652478"/>
                <a:gd name="connsiteX1504" fmla="*/ 4976729 w 10080264"/>
                <a:gd name="connsiteY1504" fmla="*/ 1745571 h 3652478"/>
                <a:gd name="connsiteX1505" fmla="*/ 9510557 w 10080264"/>
                <a:gd name="connsiteY1505" fmla="*/ 1740134 h 3652478"/>
                <a:gd name="connsiteX1506" fmla="*/ 9501914 w 10080264"/>
                <a:gd name="connsiteY1506" fmla="*/ 1745533 h 3652478"/>
                <a:gd name="connsiteX1507" fmla="*/ 9508756 w 10080264"/>
                <a:gd name="connsiteY1507" fmla="*/ 1745533 h 3652478"/>
                <a:gd name="connsiteX1508" fmla="*/ 5194629 w 10080264"/>
                <a:gd name="connsiteY1508" fmla="*/ 1733329 h 3652478"/>
                <a:gd name="connsiteX1509" fmla="*/ 5175540 w 10080264"/>
                <a:gd name="connsiteY1509" fmla="*/ 1748811 h 3652478"/>
                <a:gd name="connsiteX1510" fmla="*/ 5193188 w 10080264"/>
                <a:gd name="connsiteY1510" fmla="*/ 1738730 h 3652478"/>
                <a:gd name="connsiteX1511" fmla="*/ 6123599 w 10080264"/>
                <a:gd name="connsiteY1511" fmla="*/ 1708917 h 3652478"/>
                <a:gd name="connsiteX1512" fmla="*/ 6073545 w 10080264"/>
                <a:gd name="connsiteY1512" fmla="*/ 1733042 h 3652478"/>
                <a:gd name="connsiteX1513" fmla="*/ 6056260 w 10080264"/>
                <a:gd name="connsiteY1513" fmla="*/ 1741684 h 3652478"/>
                <a:gd name="connsiteX1514" fmla="*/ 6040775 w 10080264"/>
                <a:gd name="connsiteY1514" fmla="*/ 1752126 h 3652478"/>
                <a:gd name="connsiteX1515" fmla="*/ 6028532 w 10080264"/>
                <a:gd name="connsiteY1515" fmla="*/ 1764008 h 3652478"/>
                <a:gd name="connsiteX1516" fmla="*/ 6016288 w 10080264"/>
                <a:gd name="connsiteY1516" fmla="*/ 1778051 h 3652478"/>
                <a:gd name="connsiteX1517" fmla="*/ 6028532 w 10080264"/>
                <a:gd name="connsiteY1517" fmla="*/ 1772650 h 3652478"/>
                <a:gd name="connsiteX1518" fmla="*/ 6040775 w 10080264"/>
                <a:gd name="connsiteY1518" fmla="*/ 1765808 h 3652478"/>
                <a:gd name="connsiteX1519" fmla="*/ 6066703 w 10080264"/>
                <a:gd name="connsiteY1519" fmla="*/ 1755366 h 3652478"/>
                <a:gd name="connsiteX1520" fmla="*/ 6089029 w 10080264"/>
                <a:gd name="connsiteY1520" fmla="*/ 1743484 h 3652478"/>
                <a:gd name="connsiteX1521" fmla="*/ 6090830 w 10080264"/>
                <a:gd name="connsiteY1521" fmla="*/ 1736643 h 3652478"/>
                <a:gd name="connsiteX1522" fmla="*/ 6094431 w 10080264"/>
                <a:gd name="connsiteY1522" fmla="*/ 1731242 h 3652478"/>
                <a:gd name="connsiteX1523" fmla="*/ 6101273 w 10080264"/>
                <a:gd name="connsiteY1523" fmla="*/ 1726201 h 3652478"/>
                <a:gd name="connsiteX1524" fmla="*/ 6109915 w 10080264"/>
                <a:gd name="connsiteY1524" fmla="*/ 1720800 h 3652478"/>
                <a:gd name="connsiteX1525" fmla="*/ 5028953 w 10080264"/>
                <a:gd name="connsiteY1525" fmla="*/ 1698764 h 3652478"/>
                <a:gd name="connsiteX1526" fmla="*/ 5025351 w 10080264"/>
                <a:gd name="connsiteY1526" fmla="*/ 1702004 h 3652478"/>
                <a:gd name="connsiteX1527" fmla="*/ 5027152 w 10080264"/>
                <a:gd name="connsiteY1527" fmla="*/ 1702004 h 3652478"/>
                <a:gd name="connsiteX1528" fmla="*/ 9316453 w 10080264"/>
                <a:gd name="connsiteY1528" fmla="*/ 1684704 h 3652478"/>
                <a:gd name="connsiteX1529" fmla="*/ 9264596 w 10080264"/>
                <a:gd name="connsiteY1529" fmla="*/ 1721058 h 3652478"/>
                <a:gd name="connsiteX1530" fmla="*/ 9292325 w 10080264"/>
                <a:gd name="connsiteY1530" fmla="*/ 1703781 h 3652478"/>
                <a:gd name="connsiteX1531" fmla="*/ 7574815 w 10080264"/>
                <a:gd name="connsiteY1531" fmla="*/ 1684433 h 3652478"/>
                <a:gd name="connsiteX1532" fmla="*/ 7515758 w 10080264"/>
                <a:gd name="connsiteY1532" fmla="*/ 1724400 h 3652478"/>
                <a:gd name="connsiteX1533" fmla="*/ 7453820 w 10080264"/>
                <a:gd name="connsiteY1533" fmla="*/ 1762568 h 3652478"/>
                <a:gd name="connsiteX1534" fmla="*/ 7445178 w 10080264"/>
                <a:gd name="connsiteY1534" fmla="*/ 1769409 h 3652478"/>
                <a:gd name="connsiteX1535" fmla="*/ 7365235 w 10080264"/>
                <a:gd name="connsiteY1535" fmla="*/ 1818018 h 3652478"/>
                <a:gd name="connsiteX1536" fmla="*/ 7289253 w 10080264"/>
                <a:gd name="connsiteY1536" fmla="*/ 1868068 h 3652478"/>
                <a:gd name="connsiteX1537" fmla="*/ 7273408 w 10080264"/>
                <a:gd name="connsiteY1537" fmla="*/ 1887152 h 3652478"/>
                <a:gd name="connsiteX1538" fmla="*/ 7256123 w 10080264"/>
                <a:gd name="connsiteY1538" fmla="*/ 1904435 h 3652478"/>
                <a:gd name="connsiteX1539" fmla="*/ 7271968 w 10080264"/>
                <a:gd name="connsiteY1539" fmla="*/ 1897594 h 3652478"/>
                <a:gd name="connsiteX1540" fmla="*/ 7289253 w 10080264"/>
                <a:gd name="connsiteY1540" fmla="*/ 1888952 h 3652478"/>
                <a:gd name="connsiteX1541" fmla="*/ 7304737 w 10080264"/>
                <a:gd name="connsiteY1541" fmla="*/ 1882111 h 3652478"/>
                <a:gd name="connsiteX1542" fmla="*/ 7320222 w 10080264"/>
                <a:gd name="connsiteY1542" fmla="*/ 1874909 h 3652478"/>
                <a:gd name="connsiteX1543" fmla="*/ 7347950 w 10080264"/>
                <a:gd name="connsiteY1543" fmla="*/ 1852585 h 3652478"/>
                <a:gd name="connsiteX1544" fmla="*/ 7373877 w 10080264"/>
                <a:gd name="connsiteY1544" fmla="*/ 1828100 h 3652478"/>
                <a:gd name="connsiteX1545" fmla="*/ 7387921 w 10080264"/>
                <a:gd name="connsiteY1545" fmla="*/ 1816218 h 3652478"/>
                <a:gd name="connsiteX1546" fmla="*/ 7401605 w 10080264"/>
                <a:gd name="connsiteY1546" fmla="*/ 1807576 h 3652478"/>
                <a:gd name="connsiteX1547" fmla="*/ 7417090 w 10080264"/>
                <a:gd name="connsiteY1547" fmla="*/ 1800375 h 3652478"/>
                <a:gd name="connsiteX1548" fmla="*/ 7434735 w 10080264"/>
                <a:gd name="connsiteY1548" fmla="*/ 1795334 h 3652478"/>
                <a:gd name="connsiteX1549" fmla="*/ 7439776 w 10080264"/>
                <a:gd name="connsiteY1549" fmla="*/ 1786692 h 3652478"/>
                <a:gd name="connsiteX1550" fmla="*/ 7446618 w 10080264"/>
                <a:gd name="connsiteY1550" fmla="*/ 1779851 h 3652478"/>
                <a:gd name="connsiteX1551" fmla="*/ 7458862 w 10080264"/>
                <a:gd name="connsiteY1551" fmla="*/ 1771209 h 3652478"/>
                <a:gd name="connsiteX1552" fmla="*/ 7474346 w 10080264"/>
                <a:gd name="connsiteY1552" fmla="*/ 1762568 h 3652478"/>
                <a:gd name="connsiteX1553" fmla="*/ 7489830 w 10080264"/>
                <a:gd name="connsiteY1553" fmla="*/ 1757167 h 3652478"/>
                <a:gd name="connsiteX1554" fmla="*/ 7497032 w 10080264"/>
                <a:gd name="connsiteY1554" fmla="*/ 1746725 h 3652478"/>
                <a:gd name="connsiteX1555" fmla="*/ 7503874 w 10080264"/>
                <a:gd name="connsiteY1555" fmla="*/ 1738443 h 3652478"/>
                <a:gd name="connsiteX1556" fmla="*/ 7510716 w 10080264"/>
                <a:gd name="connsiteY1556" fmla="*/ 1731242 h 3652478"/>
                <a:gd name="connsiteX1557" fmla="*/ 7519359 w 10080264"/>
                <a:gd name="connsiteY1557" fmla="*/ 1726201 h 3652478"/>
                <a:gd name="connsiteX1558" fmla="*/ 7555729 w 10080264"/>
                <a:gd name="connsiteY1558" fmla="*/ 1701716 h 3652478"/>
                <a:gd name="connsiteX1559" fmla="*/ 7561131 w 10080264"/>
                <a:gd name="connsiteY1559" fmla="*/ 1698475 h 3652478"/>
                <a:gd name="connsiteX1560" fmla="*/ 7566172 w 10080264"/>
                <a:gd name="connsiteY1560" fmla="*/ 1694875 h 3652478"/>
                <a:gd name="connsiteX1561" fmla="*/ 2680026 w 10080264"/>
                <a:gd name="connsiteY1561" fmla="*/ 1674612 h 3652478"/>
                <a:gd name="connsiteX1562" fmla="*/ 2636470 w 10080264"/>
                <a:gd name="connsiteY1562" fmla="*/ 1699088 h 3652478"/>
                <a:gd name="connsiteX1563" fmla="*/ 2593275 w 10080264"/>
                <a:gd name="connsiteY1563" fmla="*/ 1725005 h 3652478"/>
                <a:gd name="connsiteX1564" fmla="*/ 2620992 w 10080264"/>
                <a:gd name="connsiteY1564" fmla="*/ 1712767 h 3652478"/>
                <a:gd name="connsiteX1565" fmla="*/ 2646909 w 10080264"/>
                <a:gd name="connsiteY1565" fmla="*/ 1702328 h 3652478"/>
                <a:gd name="connsiteX1566" fmla="*/ 2665988 w 10080264"/>
                <a:gd name="connsiteY1566" fmla="*/ 1688650 h 3652478"/>
                <a:gd name="connsiteX1567" fmla="*/ 2674627 w 10080264"/>
                <a:gd name="connsiteY1567" fmla="*/ 1683250 h 3652478"/>
                <a:gd name="connsiteX1568" fmla="*/ 3839478 w 10080264"/>
                <a:gd name="connsiteY1568" fmla="*/ 1671372 h 3652478"/>
                <a:gd name="connsiteX1569" fmla="*/ 3815359 w 10080264"/>
                <a:gd name="connsiteY1569" fmla="*/ 1680011 h 3652478"/>
                <a:gd name="connsiteX1570" fmla="*/ 3791242 w 10080264"/>
                <a:gd name="connsiteY1570" fmla="*/ 1692249 h 3652478"/>
                <a:gd name="connsiteX1571" fmla="*/ 3764964 w 10080264"/>
                <a:gd name="connsiteY1571" fmla="*/ 1704128 h 3652478"/>
                <a:gd name="connsiteX1572" fmla="*/ 3740847 w 10080264"/>
                <a:gd name="connsiteY1572" fmla="*/ 1718166 h 3652478"/>
                <a:gd name="connsiteX1573" fmla="*/ 3673533 w 10080264"/>
                <a:gd name="connsiteY1573" fmla="*/ 1757761 h 3652478"/>
                <a:gd name="connsiteX1574" fmla="*/ 3609459 w 10080264"/>
                <a:gd name="connsiteY1574" fmla="*/ 1792316 h 3652478"/>
                <a:gd name="connsiteX1575" fmla="*/ 3605859 w 10080264"/>
                <a:gd name="connsiteY1575" fmla="*/ 1794116 h 3652478"/>
                <a:gd name="connsiteX1576" fmla="*/ 3573102 w 10080264"/>
                <a:gd name="connsiteY1576" fmla="*/ 1811394 h 3652478"/>
                <a:gd name="connsiteX1577" fmla="*/ 3536746 w 10080264"/>
                <a:gd name="connsiteY1577" fmla="*/ 1827232 h 3652478"/>
                <a:gd name="connsiteX1578" fmla="*/ 3514068 w 10080264"/>
                <a:gd name="connsiteY1578" fmla="*/ 1837670 h 3652478"/>
                <a:gd name="connsiteX1579" fmla="*/ 3493550 w 10080264"/>
                <a:gd name="connsiteY1579" fmla="*/ 1849549 h 3652478"/>
                <a:gd name="connsiteX1580" fmla="*/ 3465473 w 10080264"/>
                <a:gd name="connsiteY1580" fmla="*/ 1863587 h 3652478"/>
                <a:gd name="connsiteX1581" fmla="*/ 3449994 w 10080264"/>
                <a:gd name="connsiteY1581" fmla="*/ 1872226 h 3652478"/>
                <a:gd name="connsiteX1582" fmla="*/ 3436315 w 10080264"/>
                <a:gd name="connsiteY1582" fmla="*/ 1882664 h 3652478"/>
                <a:gd name="connsiteX1583" fmla="*/ 3408598 w 10080264"/>
                <a:gd name="connsiteY1583" fmla="*/ 1903182 h 3652478"/>
                <a:gd name="connsiteX1584" fmla="*/ 3396719 w 10080264"/>
                <a:gd name="connsiteY1584" fmla="*/ 1915420 h 3652478"/>
                <a:gd name="connsiteX1585" fmla="*/ 3384480 w 10080264"/>
                <a:gd name="connsiteY1585" fmla="*/ 1925499 h 3652478"/>
                <a:gd name="connsiteX1586" fmla="*/ 3377641 w 10080264"/>
                <a:gd name="connsiteY1586" fmla="*/ 1935937 h 3652478"/>
                <a:gd name="connsiteX1587" fmla="*/ 3372241 w 10080264"/>
                <a:gd name="connsiteY1587" fmla="*/ 1946376 h 3652478"/>
                <a:gd name="connsiteX1588" fmla="*/ 3368641 w 10080264"/>
                <a:gd name="connsiteY1588" fmla="*/ 1951775 h 3652478"/>
                <a:gd name="connsiteX1589" fmla="*/ 3382680 w 10080264"/>
                <a:gd name="connsiteY1589" fmla="*/ 1943136 h 3652478"/>
                <a:gd name="connsiteX1590" fmla="*/ 3420837 w 10080264"/>
                <a:gd name="connsiteY1590" fmla="*/ 1916860 h 3652478"/>
                <a:gd name="connsiteX1591" fmla="*/ 3460433 w 10080264"/>
                <a:gd name="connsiteY1591" fmla="*/ 1894543 h 3652478"/>
                <a:gd name="connsiteX1592" fmla="*/ 3500389 w 10080264"/>
                <a:gd name="connsiteY1592" fmla="*/ 1868626 h 3652478"/>
                <a:gd name="connsiteX1593" fmla="*/ 3503629 w 10080264"/>
                <a:gd name="connsiteY1593" fmla="*/ 1865387 h 3652478"/>
                <a:gd name="connsiteX1594" fmla="*/ 3510828 w 10080264"/>
                <a:gd name="connsiteY1594" fmla="*/ 1865387 h 3652478"/>
                <a:gd name="connsiteX1595" fmla="*/ 3512628 w 10080264"/>
                <a:gd name="connsiteY1595" fmla="*/ 1861787 h 3652478"/>
                <a:gd name="connsiteX1596" fmla="*/ 3515868 w 10080264"/>
                <a:gd name="connsiteY1596" fmla="*/ 1854948 h 3652478"/>
                <a:gd name="connsiteX1597" fmla="*/ 3521267 w 10080264"/>
                <a:gd name="connsiteY1597" fmla="*/ 1853148 h 3652478"/>
                <a:gd name="connsiteX1598" fmla="*/ 3591821 w 10080264"/>
                <a:gd name="connsiteY1598" fmla="*/ 1818593 h 3652478"/>
                <a:gd name="connsiteX1599" fmla="*/ 3626738 w 10080264"/>
                <a:gd name="connsiteY1599" fmla="*/ 1800955 h 3652478"/>
                <a:gd name="connsiteX1600" fmla="*/ 3658054 w 10080264"/>
                <a:gd name="connsiteY1600" fmla="*/ 1781878 h 3652478"/>
                <a:gd name="connsiteX1601" fmla="*/ 3723568 w 10080264"/>
                <a:gd name="connsiteY1601" fmla="*/ 1744082 h 3652478"/>
                <a:gd name="connsiteX1602" fmla="*/ 3785842 w 10080264"/>
                <a:gd name="connsiteY1602" fmla="*/ 1707727 h 3652478"/>
                <a:gd name="connsiteX1603" fmla="*/ 3810320 w 10080264"/>
                <a:gd name="connsiteY1603" fmla="*/ 1693689 h 3652478"/>
                <a:gd name="connsiteX1604" fmla="*/ 3830838 w 10080264"/>
                <a:gd name="connsiteY1604" fmla="*/ 1680011 h 3652478"/>
                <a:gd name="connsiteX1605" fmla="*/ 3836238 w 10080264"/>
                <a:gd name="connsiteY1605" fmla="*/ 1678211 h 3652478"/>
                <a:gd name="connsiteX1606" fmla="*/ 3838038 w 10080264"/>
                <a:gd name="connsiteY1606" fmla="*/ 1674612 h 3652478"/>
                <a:gd name="connsiteX1607" fmla="*/ 6492705 w 10080264"/>
                <a:gd name="connsiteY1607" fmla="*/ 1648066 h 3652478"/>
                <a:gd name="connsiteX1608" fmla="*/ 6480461 w 10080264"/>
                <a:gd name="connsiteY1608" fmla="*/ 1654907 h 3652478"/>
                <a:gd name="connsiteX1609" fmla="*/ 6484062 w 10080264"/>
                <a:gd name="connsiteY1609" fmla="*/ 1653107 h 3652478"/>
                <a:gd name="connsiteX1610" fmla="*/ 4845268 w 10080264"/>
                <a:gd name="connsiteY1610" fmla="*/ 1639715 h 3652478"/>
                <a:gd name="connsiteX1611" fmla="*/ 4826179 w 10080264"/>
                <a:gd name="connsiteY1611" fmla="*/ 1656997 h 3652478"/>
                <a:gd name="connsiteX1612" fmla="*/ 4819336 w 10080264"/>
                <a:gd name="connsiteY1612" fmla="*/ 1669239 h 3652478"/>
                <a:gd name="connsiteX1613" fmla="*/ 4807091 w 10080264"/>
                <a:gd name="connsiteY1613" fmla="*/ 1682921 h 3652478"/>
                <a:gd name="connsiteX1614" fmla="*/ 4817535 w 10080264"/>
                <a:gd name="connsiteY1614" fmla="*/ 1674280 h 3652478"/>
                <a:gd name="connsiteX1615" fmla="*/ 4827980 w 10080264"/>
                <a:gd name="connsiteY1615" fmla="*/ 1663838 h 3652478"/>
                <a:gd name="connsiteX1616" fmla="*/ 4836624 w 10080264"/>
                <a:gd name="connsiteY1616" fmla="*/ 1651957 h 3652478"/>
                <a:gd name="connsiteX1617" fmla="*/ 8563445 w 10080264"/>
                <a:gd name="connsiteY1617" fmla="*/ 1634673 h 3652478"/>
                <a:gd name="connsiteX1618" fmla="*/ 8527074 w 10080264"/>
                <a:gd name="connsiteY1618" fmla="*/ 1656989 h 3652478"/>
                <a:gd name="connsiteX1619" fmla="*/ 8514829 w 10080264"/>
                <a:gd name="connsiteY1619" fmla="*/ 1667427 h 3652478"/>
                <a:gd name="connsiteX1620" fmla="*/ 8499344 w 10080264"/>
                <a:gd name="connsiteY1620" fmla="*/ 1676066 h 3652478"/>
                <a:gd name="connsiteX1621" fmla="*/ 8488901 w 10080264"/>
                <a:gd name="connsiteY1621" fmla="*/ 1682904 h 3652478"/>
                <a:gd name="connsiteX1622" fmla="*/ 8473416 w 10080264"/>
                <a:gd name="connsiteY1622" fmla="*/ 1693343 h 3652478"/>
                <a:gd name="connsiteX1623" fmla="*/ 8461172 w 10080264"/>
                <a:gd name="connsiteY1623" fmla="*/ 1701981 h 3652478"/>
                <a:gd name="connsiteX1624" fmla="*/ 8450728 w 10080264"/>
                <a:gd name="connsiteY1624" fmla="*/ 1710979 h 3652478"/>
                <a:gd name="connsiteX1625" fmla="*/ 8440645 w 10080264"/>
                <a:gd name="connsiteY1625" fmla="*/ 1721058 h 3652478"/>
                <a:gd name="connsiteX1626" fmla="*/ 8432002 w 10080264"/>
                <a:gd name="connsiteY1626" fmla="*/ 1731496 h 3652478"/>
                <a:gd name="connsiteX1627" fmla="*/ 8450728 w 10080264"/>
                <a:gd name="connsiteY1627" fmla="*/ 1722857 h 3652478"/>
                <a:gd name="connsiteX1628" fmla="*/ 8466214 w 10080264"/>
                <a:gd name="connsiteY1628" fmla="*/ 1714219 h 3652478"/>
                <a:gd name="connsiteX1629" fmla="*/ 8480258 w 10080264"/>
                <a:gd name="connsiteY1629" fmla="*/ 1703781 h 3652478"/>
                <a:gd name="connsiteX1630" fmla="*/ 8493943 w 10080264"/>
                <a:gd name="connsiteY1630" fmla="*/ 1693343 h 3652478"/>
                <a:gd name="connsiteX1631" fmla="*/ 8507987 w 10080264"/>
                <a:gd name="connsiteY1631" fmla="*/ 1679665 h 3652478"/>
                <a:gd name="connsiteX1632" fmla="*/ 8525273 w 10080264"/>
                <a:gd name="connsiteY1632" fmla="*/ 1665627 h 3652478"/>
                <a:gd name="connsiteX1633" fmla="*/ 8538957 w 10080264"/>
                <a:gd name="connsiteY1633" fmla="*/ 1653390 h 3652478"/>
                <a:gd name="connsiteX1634" fmla="*/ 8553002 w 10080264"/>
                <a:gd name="connsiteY1634" fmla="*/ 1641512 h 3652478"/>
                <a:gd name="connsiteX1635" fmla="*/ 6264039 w 10080264"/>
                <a:gd name="connsiteY1635" fmla="*/ 1620340 h 3652478"/>
                <a:gd name="connsiteX1636" fmla="*/ 6229469 w 10080264"/>
                <a:gd name="connsiteY1636" fmla="*/ 1644465 h 3652478"/>
                <a:gd name="connsiteX1637" fmla="*/ 6191298 w 10080264"/>
                <a:gd name="connsiteY1637" fmla="*/ 1667149 h 3652478"/>
                <a:gd name="connsiteX1638" fmla="*/ 6179415 w 10080264"/>
                <a:gd name="connsiteY1638" fmla="*/ 1675791 h 3652478"/>
                <a:gd name="connsiteX1639" fmla="*/ 6193099 w 10080264"/>
                <a:gd name="connsiteY1639" fmla="*/ 1670750 h 3652478"/>
                <a:gd name="connsiteX1640" fmla="*/ 6215785 w 10080264"/>
                <a:gd name="connsiteY1640" fmla="*/ 1662108 h 3652478"/>
                <a:gd name="connsiteX1641" fmla="*/ 6234511 w 10080264"/>
                <a:gd name="connsiteY1641" fmla="*/ 1651666 h 3652478"/>
                <a:gd name="connsiteX1642" fmla="*/ 6249995 w 10080264"/>
                <a:gd name="connsiteY1642" fmla="*/ 1637624 h 3652478"/>
                <a:gd name="connsiteX1643" fmla="*/ 4876242 w 10080264"/>
                <a:gd name="connsiteY1643" fmla="*/ 1613791 h 3652478"/>
                <a:gd name="connsiteX1644" fmla="*/ 4866158 w 10080264"/>
                <a:gd name="connsiteY1644" fmla="*/ 1622432 h 3652478"/>
                <a:gd name="connsiteX1645" fmla="*/ 4873001 w 10080264"/>
                <a:gd name="connsiteY1645" fmla="*/ 1620632 h 3652478"/>
                <a:gd name="connsiteX1646" fmla="*/ 3467272 w 10080264"/>
                <a:gd name="connsiteY1646" fmla="*/ 1605501 h 3652478"/>
                <a:gd name="connsiteX1647" fmla="*/ 3420837 w 10080264"/>
                <a:gd name="connsiteY1647" fmla="*/ 1628178 h 3652478"/>
                <a:gd name="connsiteX1648" fmla="*/ 3417237 w 10080264"/>
                <a:gd name="connsiteY1648" fmla="*/ 1635017 h 3652478"/>
                <a:gd name="connsiteX1649" fmla="*/ 3455394 w 10080264"/>
                <a:gd name="connsiteY1649" fmla="*/ 1612340 h 3652478"/>
                <a:gd name="connsiteX1650" fmla="*/ 1297994 w 10080264"/>
                <a:gd name="connsiteY1650" fmla="*/ 1594555 h 3652478"/>
                <a:gd name="connsiteX1651" fmla="*/ 1294396 w 10080264"/>
                <a:gd name="connsiteY1651" fmla="*/ 1596356 h 3652478"/>
                <a:gd name="connsiteX1652" fmla="*/ 1294396 w 10080264"/>
                <a:gd name="connsiteY1652" fmla="*/ 1598156 h 3652478"/>
                <a:gd name="connsiteX1653" fmla="*/ 5177341 w 10080264"/>
                <a:gd name="connsiteY1653" fmla="*/ 1577425 h 3652478"/>
                <a:gd name="connsiteX1654" fmla="*/ 5174100 w 10080264"/>
                <a:gd name="connsiteY1654" fmla="*/ 1579226 h 3652478"/>
                <a:gd name="connsiteX1655" fmla="*/ 5175540 w 10080264"/>
                <a:gd name="connsiteY1655" fmla="*/ 1579226 h 3652478"/>
                <a:gd name="connsiteX1656" fmla="*/ 3839478 w 10080264"/>
                <a:gd name="connsiteY1656" fmla="*/ 1567346 h 3652478"/>
                <a:gd name="connsiteX1657" fmla="*/ 3727168 w 10080264"/>
                <a:gd name="connsiteY1657" fmla="*/ 1629618 h 3652478"/>
                <a:gd name="connsiteX1658" fmla="*/ 3616299 w 10080264"/>
                <a:gd name="connsiteY1658" fmla="*/ 1686850 h 3652478"/>
                <a:gd name="connsiteX1659" fmla="*/ 3534946 w 10080264"/>
                <a:gd name="connsiteY1659" fmla="*/ 1730404 h 3652478"/>
                <a:gd name="connsiteX1660" fmla="*/ 3540345 w 10080264"/>
                <a:gd name="connsiteY1660" fmla="*/ 1728605 h 3652478"/>
                <a:gd name="connsiteX1661" fmla="*/ 3578142 w 10080264"/>
                <a:gd name="connsiteY1661" fmla="*/ 1714566 h 3652478"/>
                <a:gd name="connsiteX1662" fmla="*/ 3616299 w 10080264"/>
                <a:gd name="connsiteY1662" fmla="*/ 1699088 h 3652478"/>
                <a:gd name="connsiteX1663" fmla="*/ 3619538 w 10080264"/>
                <a:gd name="connsiteY1663" fmla="*/ 1697289 h 3652478"/>
                <a:gd name="connsiteX1664" fmla="*/ 3624937 w 10080264"/>
                <a:gd name="connsiteY1664" fmla="*/ 1695489 h 3652478"/>
                <a:gd name="connsiteX1665" fmla="*/ 3629977 w 10080264"/>
                <a:gd name="connsiteY1665" fmla="*/ 1692249 h 3652478"/>
                <a:gd name="connsiteX1666" fmla="*/ 3640416 w 10080264"/>
                <a:gd name="connsiteY1666" fmla="*/ 1683250 h 3652478"/>
                <a:gd name="connsiteX1667" fmla="*/ 3644016 w 10080264"/>
                <a:gd name="connsiteY1667" fmla="*/ 1680011 h 3652478"/>
                <a:gd name="connsiteX1668" fmla="*/ 3650855 w 10080264"/>
                <a:gd name="connsiteY1668" fmla="*/ 1674612 h 3652478"/>
                <a:gd name="connsiteX1669" fmla="*/ 3661294 w 10080264"/>
                <a:gd name="connsiteY1669" fmla="*/ 1669572 h 3652478"/>
                <a:gd name="connsiteX1670" fmla="*/ 3673533 w 10080264"/>
                <a:gd name="connsiteY1670" fmla="*/ 1664173 h 3652478"/>
                <a:gd name="connsiteX1671" fmla="*/ 3702690 w 10080264"/>
                <a:gd name="connsiteY1671" fmla="*/ 1645095 h 3652478"/>
                <a:gd name="connsiteX1672" fmla="*/ 3732208 w 10080264"/>
                <a:gd name="connsiteY1672" fmla="*/ 1628178 h 3652478"/>
                <a:gd name="connsiteX1673" fmla="*/ 3763524 w 10080264"/>
                <a:gd name="connsiteY1673" fmla="*/ 1612340 h 3652478"/>
                <a:gd name="connsiteX1674" fmla="*/ 3794481 w 10080264"/>
                <a:gd name="connsiteY1674" fmla="*/ 1596862 h 3652478"/>
                <a:gd name="connsiteX1675" fmla="*/ 3806721 w 10080264"/>
                <a:gd name="connsiteY1675" fmla="*/ 1591822 h 3652478"/>
                <a:gd name="connsiteX1676" fmla="*/ 3818959 w 10080264"/>
                <a:gd name="connsiteY1676" fmla="*/ 1584983 h 3652478"/>
                <a:gd name="connsiteX1677" fmla="*/ 3829398 w 10080264"/>
                <a:gd name="connsiteY1677" fmla="*/ 1577784 h 3652478"/>
                <a:gd name="connsiteX1678" fmla="*/ 3839478 w 10080264"/>
                <a:gd name="connsiteY1678" fmla="*/ 1570945 h 3652478"/>
                <a:gd name="connsiteX1679" fmla="*/ 2420491 w 10080264"/>
                <a:gd name="connsiteY1679" fmla="*/ 1567346 h 3652478"/>
                <a:gd name="connsiteX1680" fmla="*/ 2299182 w 10080264"/>
                <a:gd name="connsiteY1680" fmla="*/ 1624578 h 3652478"/>
                <a:gd name="connsiteX1681" fmla="*/ 2290543 w 10080264"/>
                <a:gd name="connsiteY1681" fmla="*/ 1628178 h 3652478"/>
                <a:gd name="connsiteX1682" fmla="*/ 2281904 w 10080264"/>
                <a:gd name="connsiteY1682" fmla="*/ 1620979 h 3652478"/>
                <a:gd name="connsiteX1683" fmla="*/ 2280104 w 10080264"/>
                <a:gd name="connsiteY1683" fmla="*/ 1619539 h 3652478"/>
                <a:gd name="connsiteX1684" fmla="*/ 2278304 w 10080264"/>
                <a:gd name="connsiteY1684" fmla="*/ 1624578 h 3652478"/>
                <a:gd name="connsiteX1685" fmla="*/ 2273265 w 10080264"/>
                <a:gd name="connsiteY1685" fmla="*/ 1629618 h 3652478"/>
                <a:gd name="connsiteX1686" fmla="*/ 2267865 w 10080264"/>
                <a:gd name="connsiteY1686" fmla="*/ 1633217 h 3652478"/>
                <a:gd name="connsiteX1687" fmla="*/ 2261026 w 10080264"/>
                <a:gd name="connsiteY1687" fmla="*/ 1636457 h 3652478"/>
                <a:gd name="connsiteX1688" fmla="*/ 2252387 w 10080264"/>
                <a:gd name="connsiteY1688" fmla="*/ 1636457 h 3652478"/>
                <a:gd name="connsiteX1689" fmla="*/ 2240148 w 10080264"/>
                <a:gd name="connsiteY1689" fmla="*/ 1638256 h 3652478"/>
                <a:gd name="connsiteX1690" fmla="*/ 2231509 w 10080264"/>
                <a:gd name="connsiteY1690" fmla="*/ 1640056 h 3652478"/>
                <a:gd name="connsiteX1691" fmla="*/ 2233308 w 10080264"/>
                <a:gd name="connsiteY1691" fmla="*/ 1648695 h 3652478"/>
                <a:gd name="connsiteX1692" fmla="*/ 2235108 w 10080264"/>
                <a:gd name="connsiteY1692" fmla="*/ 1659134 h 3652478"/>
                <a:gd name="connsiteX1693" fmla="*/ 2238348 w 10080264"/>
                <a:gd name="connsiteY1693" fmla="*/ 1672812 h 3652478"/>
                <a:gd name="connsiteX1694" fmla="*/ 2286943 w 10080264"/>
                <a:gd name="connsiteY1694" fmla="*/ 1648695 h 3652478"/>
                <a:gd name="connsiteX1695" fmla="*/ 2333739 w 10080264"/>
                <a:gd name="connsiteY1695" fmla="*/ 1624578 h 3652478"/>
                <a:gd name="connsiteX1696" fmla="*/ 2425530 w 10080264"/>
                <a:gd name="connsiteY1696" fmla="*/ 1570945 h 3652478"/>
                <a:gd name="connsiteX1697" fmla="*/ 7581657 w 10080264"/>
                <a:gd name="connsiteY1697" fmla="*/ 1566690 h 3652478"/>
                <a:gd name="connsiteX1698" fmla="*/ 7529802 w 10080264"/>
                <a:gd name="connsiteY1698" fmla="*/ 1606658 h 3652478"/>
                <a:gd name="connsiteX1699" fmla="*/ 7481188 w 10080264"/>
                <a:gd name="connsiteY1699" fmla="*/ 1639424 h 3652478"/>
                <a:gd name="connsiteX1700" fmla="*/ 7436535 w 10080264"/>
                <a:gd name="connsiteY1700" fmla="*/ 1668950 h 3652478"/>
                <a:gd name="connsiteX1701" fmla="*/ 7391162 w 10080264"/>
                <a:gd name="connsiteY1701" fmla="*/ 1694875 h 3652478"/>
                <a:gd name="connsiteX1702" fmla="*/ 7342908 w 10080264"/>
                <a:gd name="connsiteY1702" fmla="*/ 1720800 h 3652478"/>
                <a:gd name="connsiteX1703" fmla="*/ 7296095 w 10080264"/>
                <a:gd name="connsiteY1703" fmla="*/ 1750325 h 3652478"/>
                <a:gd name="connsiteX1704" fmla="*/ 7249281 w 10080264"/>
                <a:gd name="connsiteY1704" fmla="*/ 1781291 h 3652478"/>
                <a:gd name="connsiteX1705" fmla="*/ 7202468 w 10080264"/>
                <a:gd name="connsiteY1705" fmla="*/ 1814418 h 3652478"/>
                <a:gd name="connsiteX1706" fmla="*/ 7211111 w 10080264"/>
                <a:gd name="connsiteY1706" fmla="*/ 1837102 h 3652478"/>
                <a:gd name="connsiteX1707" fmla="*/ 7291053 w 10080264"/>
                <a:gd name="connsiteY1707" fmla="*/ 1772650 h 3652478"/>
                <a:gd name="connsiteX1708" fmla="*/ 7332465 w 10080264"/>
                <a:gd name="connsiteY1708" fmla="*/ 1741684 h 3652478"/>
                <a:gd name="connsiteX1709" fmla="*/ 7375678 w 10080264"/>
                <a:gd name="connsiteY1709" fmla="*/ 1710718 h 3652478"/>
                <a:gd name="connsiteX1710" fmla="*/ 7427533 w 10080264"/>
                <a:gd name="connsiteY1710" fmla="*/ 1675791 h 3652478"/>
                <a:gd name="connsiteX1711" fmla="*/ 7479748 w 10080264"/>
                <a:gd name="connsiteY1711" fmla="*/ 1643025 h 3652478"/>
                <a:gd name="connsiteX1712" fmla="*/ 7529802 w 10080264"/>
                <a:gd name="connsiteY1712" fmla="*/ 1611699 h 3652478"/>
                <a:gd name="connsiteX1713" fmla="*/ 7581657 w 10080264"/>
                <a:gd name="connsiteY1713" fmla="*/ 1580733 h 3652478"/>
                <a:gd name="connsiteX1714" fmla="*/ 7581657 w 10080264"/>
                <a:gd name="connsiteY1714" fmla="*/ 1573891 h 3652478"/>
                <a:gd name="connsiteX1715" fmla="*/ 2702345 w 10080264"/>
                <a:gd name="connsiteY1715" fmla="*/ 1565906 h 3652478"/>
                <a:gd name="connsiteX1716" fmla="*/ 2646909 w 10080264"/>
                <a:gd name="connsiteY1716" fmla="*/ 1590023 h 3652478"/>
                <a:gd name="connsiteX1717" fmla="*/ 2590035 w 10080264"/>
                <a:gd name="connsiteY1717" fmla="*/ 1615939 h 3652478"/>
                <a:gd name="connsiteX1718" fmla="*/ 2536400 w 10080264"/>
                <a:gd name="connsiteY1718" fmla="*/ 1643656 h 3652478"/>
                <a:gd name="connsiteX1719" fmla="*/ 2480605 w 10080264"/>
                <a:gd name="connsiteY1719" fmla="*/ 1672812 h 3652478"/>
                <a:gd name="connsiteX1720" fmla="*/ 2479166 w 10080264"/>
                <a:gd name="connsiteY1720" fmla="*/ 1672812 h 3652478"/>
                <a:gd name="connsiteX1721" fmla="*/ 2357857 w 10080264"/>
                <a:gd name="connsiteY1721" fmla="*/ 1739043 h 3652478"/>
                <a:gd name="connsiteX1722" fmla="*/ 2238348 w 10080264"/>
                <a:gd name="connsiteY1722" fmla="*/ 1808154 h 3652478"/>
                <a:gd name="connsiteX1723" fmla="*/ 2235108 w 10080264"/>
                <a:gd name="connsiteY1723" fmla="*/ 1818593 h 3652478"/>
                <a:gd name="connsiteX1724" fmla="*/ 2236908 w 10080264"/>
                <a:gd name="connsiteY1724" fmla="*/ 1825432 h 3652478"/>
                <a:gd name="connsiteX1725" fmla="*/ 2269665 w 10080264"/>
                <a:gd name="connsiteY1725" fmla="*/ 1813193 h 3652478"/>
                <a:gd name="connsiteX1726" fmla="*/ 2300982 w 10080264"/>
                <a:gd name="connsiteY1726" fmla="*/ 1800955 h 3652478"/>
                <a:gd name="connsiteX1727" fmla="*/ 2330140 w 10080264"/>
                <a:gd name="connsiteY1727" fmla="*/ 1787277 h 3652478"/>
                <a:gd name="connsiteX1728" fmla="*/ 2359657 w 10080264"/>
                <a:gd name="connsiteY1728" fmla="*/ 1773239 h 3652478"/>
                <a:gd name="connsiteX1729" fmla="*/ 2387374 w 10080264"/>
                <a:gd name="connsiteY1729" fmla="*/ 1757761 h 3652478"/>
                <a:gd name="connsiteX1730" fmla="*/ 2415091 w 10080264"/>
                <a:gd name="connsiteY1730" fmla="*/ 1742283 h 3652478"/>
                <a:gd name="connsiteX1731" fmla="*/ 2442809 w 10080264"/>
                <a:gd name="connsiteY1731" fmla="*/ 1725005 h 3652478"/>
                <a:gd name="connsiteX1732" fmla="*/ 2468727 w 10080264"/>
                <a:gd name="connsiteY1732" fmla="*/ 1707727 h 3652478"/>
                <a:gd name="connsiteX1733" fmla="*/ 2524161 w 10080264"/>
                <a:gd name="connsiteY1733" fmla="*/ 1669572 h 3652478"/>
                <a:gd name="connsiteX1734" fmla="*/ 2581396 w 10080264"/>
                <a:gd name="connsiteY1734" fmla="*/ 1636457 h 3652478"/>
                <a:gd name="connsiteX1735" fmla="*/ 2640070 w 10080264"/>
                <a:gd name="connsiteY1735" fmla="*/ 1607300 h 3652478"/>
                <a:gd name="connsiteX1736" fmla="*/ 2702345 w 10080264"/>
                <a:gd name="connsiteY1736" fmla="*/ 1579584 h 3652478"/>
                <a:gd name="connsiteX1737" fmla="*/ 4935310 w 10080264"/>
                <a:gd name="connsiteY1737" fmla="*/ 1563743 h 3652478"/>
                <a:gd name="connsiteX1738" fmla="*/ 4919822 w 10080264"/>
                <a:gd name="connsiteY1738" fmla="*/ 1575625 h 3652478"/>
                <a:gd name="connsiteX1739" fmla="*/ 4898933 w 10080264"/>
                <a:gd name="connsiteY1739" fmla="*/ 1594708 h 3652478"/>
                <a:gd name="connsiteX1740" fmla="*/ 4902535 w 10080264"/>
                <a:gd name="connsiteY1740" fmla="*/ 1593268 h 3652478"/>
                <a:gd name="connsiteX1741" fmla="*/ 4933869 w 10080264"/>
                <a:gd name="connsiteY1741" fmla="*/ 1577425 h 3652478"/>
                <a:gd name="connsiteX1742" fmla="*/ 8679404 w 10080264"/>
                <a:gd name="connsiteY1742" fmla="*/ 1549728 h 3652478"/>
                <a:gd name="connsiteX1743" fmla="*/ 8675802 w 10080264"/>
                <a:gd name="connsiteY1743" fmla="*/ 1551527 h 3652478"/>
                <a:gd name="connsiteX1744" fmla="*/ 8663918 w 10080264"/>
                <a:gd name="connsiteY1744" fmla="*/ 1556567 h 3652478"/>
                <a:gd name="connsiteX1745" fmla="*/ 8656716 w 10080264"/>
                <a:gd name="connsiteY1745" fmla="*/ 1558366 h 3652478"/>
                <a:gd name="connsiteX1746" fmla="*/ 8649874 w 10080264"/>
                <a:gd name="connsiteY1746" fmla="*/ 1558366 h 3652478"/>
                <a:gd name="connsiteX1747" fmla="*/ 8637630 w 10080264"/>
                <a:gd name="connsiteY1747" fmla="*/ 1574203 h 3652478"/>
                <a:gd name="connsiteX1748" fmla="*/ 8623945 w 10080264"/>
                <a:gd name="connsiteY1748" fmla="*/ 1587881 h 3652478"/>
                <a:gd name="connsiteX1749" fmla="*/ 8637630 w 10080264"/>
                <a:gd name="connsiteY1749" fmla="*/ 1581042 h 3652478"/>
                <a:gd name="connsiteX1750" fmla="*/ 8651674 w 10080264"/>
                <a:gd name="connsiteY1750" fmla="*/ 1574203 h 3652478"/>
                <a:gd name="connsiteX1751" fmla="*/ 8677603 w 10080264"/>
                <a:gd name="connsiteY1751" fmla="*/ 1561966 h 3652478"/>
                <a:gd name="connsiteX1752" fmla="*/ 8679404 w 10080264"/>
                <a:gd name="connsiteY1752" fmla="*/ 1555127 h 3652478"/>
                <a:gd name="connsiteX1753" fmla="*/ 9526042 w 10080264"/>
                <a:gd name="connsiteY1753" fmla="*/ 1544689 h 3652478"/>
                <a:gd name="connsiteX1754" fmla="*/ 9487869 w 10080264"/>
                <a:gd name="connsiteY1754" fmla="*/ 1568804 h 3652478"/>
                <a:gd name="connsiteX1755" fmla="*/ 9522801 w 10080264"/>
                <a:gd name="connsiteY1755" fmla="*/ 1555127 h 3652478"/>
                <a:gd name="connsiteX1756" fmla="*/ 7356592 w 10080264"/>
                <a:gd name="connsiteY1756" fmla="*/ 1537164 h 3652478"/>
                <a:gd name="connsiteX1757" fmla="*/ 7354792 w 10080264"/>
                <a:gd name="connsiteY1757" fmla="*/ 1538965 h 3652478"/>
                <a:gd name="connsiteX1758" fmla="*/ 7358393 w 10080264"/>
                <a:gd name="connsiteY1758" fmla="*/ 1537164 h 3652478"/>
                <a:gd name="connsiteX1759" fmla="*/ 2491044 w 10080264"/>
                <a:gd name="connsiteY1759" fmla="*/ 1532790 h 3652478"/>
                <a:gd name="connsiteX1760" fmla="*/ 2423730 w 10080264"/>
                <a:gd name="connsiteY1760" fmla="*/ 1564106 h 3652478"/>
                <a:gd name="connsiteX1761" fmla="*/ 2427330 w 10080264"/>
                <a:gd name="connsiteY1761" fmla="*/ 1570945 h 3652478"/>
                <a:gd name="connsiteX1762" fmla="*/ 2468727 w 10080264"/>
                <a:gd name="connsiteY1762" fmla="*/ 1545029 h 3652478"/>
                <a:gd name="connsiteX1763" fmla="*/ 9564214 w 10080264"/>
                <a:gd name="connsiteY1763" fmla="*/ 1518413 h 3652478"/>
                <a:gd name="connsiteX1764" fmla="*/ 9550530 w 10080264"/>
                <a:gd name="connsiteY1764" fmla="*/ 1528851 h 3652478"/>
                <a:gd name="connsiteX1765" fmla="*/ 9552330 w 10080264"/>
                <a:gd name="connsiteY1765" fmla="*/ 1528851 h 3652478"/>
                <a:gd name="connsiteX1766" fmla="*/ 9555572 w 10080264"/>
                <a:gd name="connsiteY1766" fmla="*/ 1528851 h 3652478"/>
                <a:gd name="connsiteX1767" fmla="*/ 9560973 w 10080264"/>
                <a:gd name="connsiteY1767" fmla="*/ 1523812 h 3652478"/>
                <a:gd name="connsiteX1768" fmla="*/ 9424128 w 10080264"/>
                <a:gd name="connsiteY1768" fmla="*/ 1511574 h 3652478"/>
                <a:gd name="connsiteX1769" fmla="*/ 9418726 w 10080264"/>
                <a:gd name="connsiteY1769" fmla="*/ 1515174 h 3652478"/>
                <a:gd name="connsiteX1770" fmla="*/ 9406843 w 10080264"/>
                <a:gd name="connsiteY1770" fmla="*/ 1523812 h 3652478"/>
                <a:gd name="connsiteX1771" fmla="*/ 9398200 w 10080264"/>
                <a:gd name="connsiteY1771" fmla="*/ 1528851 h 3652478"/>
                <a:gd name="connsiteX1772" fmla="*/ 9390997 w 10080264"/>
                <a:gd name="connsiteY1772" fmla="*/ 1530651 h 3652478"/>
                <a:gd name="connsiteX1773" fmla="*/ 9385956 w 10080264"/>
                <a:gd name="connsiteY1773" fmla="*/ 1530651 h 3652478"/>
                <a:gd name="connsiteX1774" fmla="*/ 9377313 w 10080264"/>
                <a:gd name="connsiteY1774" fmla="*/ 1528851 h 3652478"/>
                <a:gd name="connsiteX1775" fmla="*/ 9370110 w 10080264"/>
                <a:gd name="connsiteY1775" fmla="*/ 1523812 h 3652478"/>
                <a:gd name="connsiteX1776" fmla="*/ 9366870 w 10080264"/>
                <a:gd name="connsiteY1776" fmla="*/ 1520213 h 3652478"/>
                <a:gd name="connsiteX1777" fmla="*/ 9366870 w 10080264"/>
                <a:gd name="connsiteY1777" fmla="*/ 1515174 h 3652478"/>
                <a:gd name="connsiteX1778" fmla="*/ 9330498 w 10080264"/>
                <a:gd name="connsiteY1778" fmla="*/ 1537490 h 3652478"/>
                <a:gd name="connsiteX1779" fmla="*/ 9294126 w 10080264"/>
                <a:gd name="connsiteY1779" fmla="*/ 1561966 h 3652478"/>
                <a:gd name="connsiteX1780" fmla="*/ 9247310 w 10080264"/>
                <a:gd name="connsiteY1780" fmla="*/ 1589681 h 3652478"/>
                <a:gd name="connsiteX1781" fmla="*/ 9195453 w 10080264"/>
                <a:gd name="connsiteY1781" fmla="*/ 1617396 h 3652478"/>
                <a:gd name="connsiteX1782" fmla="*/ 9174566 w 10080264"/>
                <a:gd name="connsiteY1782" fmla="*/ 1676066 h 3652478"/>
                <a:gd name="connsiteX1783" fmla="*/ 9165923 w 10080264"/>
                <a:gd name="connsiteY1783" fmla="*/ 1691903 h 3652478"/>
                <a:gd name="connsiteX1784" fmla="*/ 9176367 w 10080264"/>
                <a:gd name="connsiteY1784" fmla="*/ 1688303 h 3652478"/>
                <a:gd name="connsiteX1785" fmla="*/ 9190051 w 10080264"/>
                <a:gd name="connsiteY1785" fmla="*/ 1688303 h 3652478"/>
                <a:gd name="connsiteX1786" fmla="*/ 9195453 w 10080264"/>
                <a:gd name="connsiteY1786" fmla="*/ 1679665 h 3652478"/>
                <a:gd name="connsiteX1787" fmla="*/ 9202295 w 10080264"/>
                <a:gd name="connsiteY1787" fmla="*/ 1671026 h 3652478"/>
                <a:gd name="connsiteX1788" fmla="*/ 9209138 w 10080264"/>
                <a:gd name="connsiteY1788" fmla="*/ 1662388 h 3652478"/>
                <a:gd name="connsiteX1789" fmla="*/ 9217780 w 10080264"/>
                <a:gd name="connsiteY1789" fmla="*/ 1655189 h 3652478"/>
                <a:gd name="connsiteX1790" fmla="*/ 9226423 w 10080264"/>
                <a:gd name="connsiteY1790" fmla="*/ 1650150 h 3652478"/>
                <a:gd name="connsiteX1791" fmla="*/ 9236867 w 10080264"/>
                <a:gd name="connsiteY1791" fmla="*/ 1644751 h 3652478"/>
                <a:gd name="connsiteX1792" fmla="*/ 9247310 w 10080264"/>
                <a:gd name="connsiteY1792" fmla="*/ 1639712 h 3652478"/>
                <a:gd name="connsiteX1793" fmla="*/ 9259554 w 10080264"/>
                <a:gd name="connsiteY1793" fmla="*/ 1637912 h 3652478"/>
                <a:gd name="connsiteX1794" fmla="*/ 9275039 w 10080264"/>
                <a:gd name="connsiteY1794" fmla="*/ 1631073 h 3652478"/>
                <a:gd name="connsiteX1795" fmla="*/ 9289084 w 10080264"/>
                <a:gd name="connsiteY1795" fmla="*/ 1620635 h 3652478"/>
                <a:gd name="connsiteX1796" fmla="*/ 9300968 w 10080264"/>
                <a:gd name="connsiteY1796" fmla="*/ 1608757 h 3652478"/>
                <a:gd name="connsiteX1797" fmla="*/ 9307810 w 10080264"/>
                <a:gd name="connsiteY1797" fmla="*/ 1593280 h 3652478"/>
                <a:gd name="connsiteX1798" fmla="*/ 9313212 w 10080264"/>
                <a:gd name="connsiteY1798" fmla="*/ 1584642 h 3652478"/>
                <a:gd name="connsiteX1799" fmla="*/ 9321855 w 10080264"/>
                <a:gd name="connsiteY1799" fmla="*/ 1584642 h 3652478"/>
                <a:gd name="connsiteX1800" fmla="*/ 9340581 w 10080264"/>
                <a:gd name="connsiteY1800" fmla="*/ 1584642 h 3652478"/>
                <a:gd name="connsiteX1801" fmla="*/ 9345983 w 10080264"/>
                <a:gd name="connsiteY1801" fmla="*/ 1575643 h 3652478"/>
                <a:gd name="connsiteX1802" fmla="*/ 9352825 w 10080264"/>
                <a:gd name="connsiteY1802" fmla="*/ 1568804 h 3652478"/>
                <a:gd name="connsiteX1803" fmla="*/ 9370110 w 10080264"/>
                <a:gd name="connsiteY1803" fmla="*/ 1556567 h 3652478"/>
                <a:gd name="connsiteX1804" fmla="*/ 9387756 w 10080264"/>
                <a:gd name="connsiteY1804" fmla="*/ 1546488 h 3652478"/>
                <a:gd name="connsiteX1805" fmla="*/ 9399640 w 10080264"/>
                <a:gd name="connsiteY1805" fmla="*/ 1537490 h 3652478"/>
                <a:gd name="connsiteX1806" fmla="*/ 9411884 w 10080264"/>
                <a:gd name="connsiteY1806" fmla="*/ 1532451 h 3652478"/>
                <a:gd name="connsiteX1807" fmla="*/ 9417286 w 10080264"/>
                <a:gd name="connsiteY1807" fmla="*/ 1520213 h 3652478"/>
                <a:gd name="connsiteX1808" fmla="*/ 5014906 w 10080264"/>
                <a:gd name="connsiteY1808" fmla="*/ 1494253 h 3652478"/>
                <a:gd name="connsiteX1809" fmla="*/ 4995817 w 10080264"/>
                <a:gd name="connsiteY1809" fmla="*/ 1509735 h 3652478"/>
                <a:gd name="connsiteX1810" fmla="*/ 5008063 w 10080264"/>
                <a:gd name="connsiteY1810" fmla="*/ 1506495 h 3652478"/>
                <a:gd name="connsiteX1811" fmla="*/ 6030332 w 10080264"/>
                <a:gd name="connsiteY1811" fmla="*/ 1492155 h 3652478"/>
                <a:gd name="connsiteX1812" fmla="*/ 6021690 w 10080264"/>
                <a:gd name="connsiteY1812" fmla="*/ 1493956 h 3652478"/>
                <a:gd name="connsiteX1813" fmla="*/ 6021690 w 10080264"/>
                <a:gd name="connsiteY1813" fmla="*/ 1499357 h 3652478"/>
                <a:gd name="connsiteX1814" fmla="*/ 9455098 w 10080264"/>
                <a:gd name="connsiteY1814" fmla="*/ 1491058 h 3652478"/>
                <a:gd name="connsiteX1815" fmla="*/ 9446456 w 10080264"/>
                <a:gd name="connsiteY1815" fmla="*/ 1494298 h 3652478"/>
                <a:gd name="connsiteX1816" fmla="*/ 9443214 w 10080264"/>
                <a:gd name="connsiteY1816" fmla="*/ 1497897 h 3652478"/>
                <a:gd name="connsiteX1817" fmla="*/ 9458700 w 10080264"/>
                <a:gd name="connsiteY1817" fmla="*/ 1492498 h 3652478"/>
                <a:gd name="connsiteX1818" fmla="*/ 4722091 w 10080264"/>
                <a:gd name="connsiteY1818" fmla="*/ 1491012 h 3652478"/>
                <a:gd name="connsiteX1819" fmla="*/ 4720651 w 10080264"/>
                <a:gd name="connsiteY1819" fmla="*/ 1501094 h 3652478"/>
                <a:gd name="connsiteX1820" fmla="*/ 4718850 w 10080264"/>
                <a:gd name="connsiteY1820" fmla="*/ 1511535 h 3652478"/>
                <a:gd name="connsiteX1821" fmla="*/ 4729295 w 10080264"/>
                <a:gd name="connsiteY1821" fmla="*/ 1509735 h 3652478"/>
                <a:gd name="connsiteX1822" fmla="*/ 4723892 w 10080264"/>
                <a:gd name="connsiteY1822" fmla="*/ 1501094 h 3652478"/>
                <a:gd name="connsiteX1823" fmla="*/ 9472384 w 10080264"/>
                <a:gd name="connsiteY1823" fmla="*/ 1485659 h 3652478"/>
                <a:gd name="connsiteX1824" fmla="*/ 9467342 w 10080264"/>
                <a:gd name="connsiteY1824" fmla="*/ 1489258 h 3652478"/>
                <a:gd name="connsiteX1825" fmla="*/ 9460140 w 10080264"/>
                <a:gd name="connsiteY1825" fmla="*/ 1492498 h 3652478"/>
                <a:gd name="connsiteX1826" fmla="*/ 9470584 w 10080264"/>
                <a:gd name="connsiteY1826" fmla="*/ 1491058 h 3652478"/>
                <a:gd name="connsiteX1827" fmla="*/ 9619672 w 10080264"/>
                <a:gd name="connsiteY1827" fmla="*/ 1483859 h 3652478"/>
                <a:gd name="connsiteX1828" fmla="*/ 9590143 w 10080264"/>
                <a:gd name="connsiteY1828" fmla="*/ 1502936 h 3652478"/>
                <a:gd name="connsiteX1829" fmla="*/ 9600586 w 10080264"/>
                <a:gd name="connsiteY1829" fmla="*/ 1499697 h 3652478"/>
                <a:gd name="connsiteX1830" fmla="*/ 9612830 w 10080264"/>
                <a:gd name="connsiteY1830" fmla="*/ 1497897 h 3652478"/>
                <a:gd name="connsiteX1831" fmla="*/ 4893891 w 10080264"/>
                <a:gd name="connsiteY1831" fmla="*/ 1447806 h 3652478"/>
                <a:gd name="connsiteX1832" fmla="*/ 4850310 w 10080264"/>
                <a:gd name="connsiteY1832" fmla="*/ 1483811 h 3652478"/>
                <a:gd name="connsiteX1833" fmla="*/ 4807091 w 10080264"/>
                <a:gd name="connsiteY1833" fmla="*/ 1521977 h 3652478"/>
                <a:gd name="connsiteX1834" fmla="*/ 4765671 w 10080264"/>
                <a:gd name="connsiteY1834" fmla="*/ 1561943 h 3652478"/>
                <a:gd name="connsiteX1835" fmla="*/ 4723892 w 10080264"/>
                <a:gd name="connsiteY1835" fmla="*/ 1601909 h 3652478"/>
                <a:gd name="connsiteX1836" fmla="*/ 4723892 w 10080264"/>
                <a:gd name="connsiteY1836" fmla="*/ 1613791 h 3652478"/>
                <a:gd name="connsiteX1837" fmla="*/ 4722091 w 10080264"/>
                <a:gd name="connsiteY1837" fmla="*/ 1626033 h 3652478"/>
                <a:gd name="connsiteX1838" fmla="*/ 4742981 w 10080264"/>
                <a:gd name="connsiteY1838" fmla="*/ 1605150 h 3652478"/>
                <a:gd name="connsiteX1839" fmla="*/ 4765671 w 10080264"/>
                <a:gd name="connsiteY1839" fmla="*/ 1582826 h 3652478"/>
                <a:gd name="connsiteX1840" fmla="*/ 4779358 w 10080264"/>
                <a:gd name="connsiteY1840" fmla="*/ 1565544 h 3652478"/>
                <a:gd name="connsiteX1841" fmla="*/ 4795205 w 10080264"/>
                <a:gd name="connsiteY1841" fmla="*/ 1551501 h 3652478"/>
                <a:gd name="connsiteX1842" fmla="*/ 4812493 w 10080264"/>
                <a:gd name="connsiteY1842" fmla="*/ 1541060 h 3652478"/>
                <a:gd name="connsiteX1843" fmla="*/ 4829781 w 10080264"/>
                <a:gd name="connsiteY1843" fmla="*/ 1534219 h 3652478"/>
                <a:gd name="connsiteX1844" fmla="*/ 4829781 w 10080264"/>
                <a:gd name="connsiteY1844" fmla="*/ 1508295 h 3652478"/>
                <a:gd name="connsiteX1845" fmla="*/ 4841666 w 10080264"/>
                <a:gd name="connsiteY1845" fmla="*/ 1506495 h 3652478"/>
                <a:gd name="connsiteX1846" fmla="*/ 4852111 w 10080264"/>
                <a:gd name="connsiteY1846" fmla="*/ 1502894 h 3652478"/>
                <a:gd name="connsiteX1847" fmla="*/ 4860755 w 10080264"/>
                <a:gd name="connsiteY1847" fmla="*/ 1497853 h 3652478"/>
                <a:gd name="connsiteX1848" fmla="*/ 4869399 w 10080264"/>
                <a:gd name="connsiteY1848" fmla="*/ 1491012 h 3652478"/>
                <a:gd name="connsiteX1849" fmla="*/ 4878043 w 10080264"/>
                <a:gd name="connsiteY1849" fmla="*/ 1482371 h 3652478"/>
                <a:gd name="connsiteX1850" fmla="*/ 4886687 w 10080264"/>
                <a:gd name="connsiteY1850" fmla="*/ 1465088 h 3652478"/>
                <a:gd name="connsiteX1851" fmla="*/ 1105832 w 10080264"/>
                <a:gd name="connsiteY1851" fmla="*/ 1431824 h 3652478"/>
                <a:gd name="connsiteX1852" fmla="*/ 1093597 w 10080264"/>
                <a:gd name="connsiteY1852" fmla="*/ 1439024 h 3652478"/>
                <a:gd name="connsiteX1853" fmla="*/ 1083161 w 10080264"/>
                <a:gd name="connsiteY1853" fmla="*/ 1447665 h 3652478"/>
                <a:gd name="connsiteX1854" fmla="*/ 1053653 w 10080264"/>
                <a:gd name="connsiteY1854" fmla="*/ 1468186 h 3652478"/>
                <a:gd name="connsiteX1855" fmla="*/ 1039979 w 10080264"/>
                <a:gd name="connsiteY1855" fmla="*/ 1478627 h 3652478"/>
                <a:gd name="connsiteX1856" fmla="*/ 1029543 w 10080264"/>
                <a:gd name="connsiteY1856" fmla="*/ 1489068 h 3652478"/>
                <a:gd name="connsiteX1857" fmla="*/ 1009031 w 10080264"/>
                <a:gd name="connsiteY1857" fmla="*/ 1506349 h 3652478"/>
                <a:gd name="connsiteX1858" fmla="*/ 991398 w 10080264"/>
                <a:gd name="connsiteY1858" fmla="*/ 1523630 h 3652478"/>
                <a:gd name="connsiteX1859" fmla="*/ 969087 w 10080264"/>
                <a:gd name="connsiteY1859" fmla="*/ 1540912 h 3652478"/>
                <a:gd name="connsiteX1860" fmla="*/ 951454 w 10080264"/>
                <a:gd name="connsiteY1860" fmla="*/ 1558193 h 3652478"/>
                <a:gd name="connsiteX1861" fmla="*/ 944617 w 10080264"/>
                <a:gd name="connsiteY1861" fmla="*/ 1565393 h 3652478"/>
                <a:gd name="connsiteX1862" fmla="*/ 935981 w 10080264"/>
                <a:gd name="connsiteY1862" fmla="*/ 1570434 h 3652478"/>
                <a:gd name="connsiteX1863" fmla="*/ 927344 w 10080264"/>
                <a:gd name="connsiteY1863" fmla="*/ 1575474 h 3652478"/>
                <a:gd name="connsiteX1864" fmla="*/ 918708 w 10080264"/>
                <a:gd name="connsiteY1864" fmla="*/ 1579074 h 3652478"/>
                <a:gd name="connsiteX1865" fmla="*/ 911871 w 10080264"/>
                <a:gd name="connsiteY1865" fmla="*/ 1582675 h 3652478"/>
                <a:gd name="connsiteX1866" fmla="*/ 908272 w 10080264"/>
                <a:gd name="connsiteY1866" fmla="*/ 1587715 h 3652478"/>
                <a:gd name="connsiteX1867" fmla="*/ 927344 w 10080264"/>
                <a:gd name="connsiteY1867" fmla="*/ 1598156 h 3652478"/>
                <a:gd name="connsiteX1868" fmla="*/ 944617 w 10080264"/>
                <a:gd name="connsiteY1868" fmla="*/ 1610397 h 3652478"/>
                <a:gd name="connsiteX1869" fmla="*/ 958651 w 10080264"/>
                <a:gd name="connsiteY1869" fmla="*/ 1593115 h 3652478"/>
                <a:gd name="connsiteX1870" fmla="*/ 974125 w 10080264"/>
                <a:gd name="connsiteY1870" fmla="*/ 1577274 h 3652478"/>
                <a:gd name="connsiteX1871" fmla="*/ 979523 w 10080264"/>
                <a:gd name="connsiteY1871" fmla="*/ 1572234 h 3652478"/>
                <a:gd name="connsiteX1872" fmla="*/ 984561 w 10080264"/>
                <a:gd name="connsiteY1872" fmla="*/ 1566833 h 3652478"/>
                <a:gd name="connsiteX1873" fmla="*/ 989959 w 10080264"/>
                <a:gd name="connsiteY1873" fmla="*/ 1558193 h 3652478"/>
                <a:gd name="connsiteX1874" fmla="*/ 993198 w 10080264"/>
                <a:gd name="connsiteY1874" fmla="*/ 1547752 h 3652478"/>
                <a:gd name="connsiteX1875" fmla="*/ 994997 w 10080264"/>
                <a:gd name="connsiteY1875" fmla="*/ 1535871 h 3652478"/>
                <a:gd name="connsiteX1876" fmla="*/ 1007232 w 10080264"/>
                <a:gd name="connsiteY1876" fmla="*/ 1535871 h 3652478"/>
                <a:gd name="connsiteX1877" fmla="*/ 1014069 w 10080264"/>
                <a:gd name="connsiteY1877" fmla="*/ 1535871 h 3652478"/>
                <a:gd name="connsiteX1878" fmla="*/ 1019107 w 10080264"/>
                <a:gd name="connsiteY1878" fmla="*/ 1537311 h 3652478"/>
                <a:gd name="connsiteX1879" fmla="*/ 1024505 w 10080264"/>
                <a:gd name="connsiteY1879" fmla="*/ 1539111 h 3652478"/>
                <a:gd name="connsiteX1880" fmla="*/ 1043577 w 10080264"/>
                <a:gd name="connsiteY1880" fmla="*/ 1509589 h 3652478"/>
                <a:gd name="connsiteX1881" fmla="*/ 1062289 w 10080264"/>
                <a:gd name="connsiteY1881" fmla="*/ 1482227 h 3652478"/>
                <a:gd name="connsiteX1882" fmla="*/ 1083161 w 10080264"/>
                <a:gd name="connsiteY1882" fmla="*/ 1456305 h 3652478"/>
                <a:gd name="connsiteX1883" fmla="*/ 8575689 w 10080264"/>
                <a:gd name="connsiteY1883" fmla="*/ 1430229 h 3652478"/>
                <a:gd name="connsiteX1884" fmla="*/ 8511228 w 10080264"/>
                <a:gd name="connsiteY1884" fmla="*/ 1468382 h 3652478"/>
                <a:gd name="connsiteX1885" fmla="*/ 8461172 w 10080264"/>
                <a:gd name="connsiteY1885" fmla="*/ 1501136 h 3652478"/>
                <a:gd name="connsiteX1886" fmla="*/ 8411115 w 10080264"/>
                <a:gd name="connsiteY1886" fmla="*/ 1530651 h 3652478"/>
                <a:gd name="connsiteX1887" fmla="*/ 8369342 w 10080264"/>
                <a:gd name="connsiteY1887" fmla="*/ 1556567 h 3652478"/>
                <a:gd name="connsiteX1888" fmla="*/ 8371142 w 10080264"/>
                <a:gd name="connsiteY1888" fmla="*/ 1568804 h 3652478"/>
                <a:gd name="connsiteX1889" fmla="*/ 8371142 w 10080264"/>
                <a:gd name="connsiteY1889" fmla="*/ 1575643 h 3652478"/>
                <a:gd name="connsiteX1890" fmla="*/ 8369342 w 10080264"/>
                <a:gd name="connsiteY1890" fmla="*/ 1581042 h 3652478"/>
                <a:gd name="connsiteX1891" fmla="*/ 8367541 w 10080264"/>
                <a:gd name="connsiteY1891" fmla="*/ 1584642 h 3652478"/>
                <a:gd name="connsiteX1892" fmla="*/ 8502585 w 10080264"/>
                <a:gd name="connsiteY1892" fmla="*/ 1485659 h 3652478"/>
                <a:gd name="connsiteX1893" fmla="*/ 5205074 w 10080264"/>
                <a:gd name="connsiteY1893" fmla="*/ 1430163 h 3652478"/>
                <a:gd name="connsiteX1894" fmla="*/ 5180943 w 10080264"/>
                <a:gd name="connsiteY1894" fmla="*/ 1451046 h 3652478"/>
                <a:gd name="connsiteX1895" fmla="*/ 5158252 w 10080264"/>
                <a:gd name="connsiteY1895" fmla="*/ 1471929 h 3652478"/>
                <a:gd name="connsiteX1896" fmla="*/ 5140964 w 10080264"/>
                <a:gd name="connsiteY1896" fmla="*/ 1485611 h 3652478"/>
                <a:gd name="connsiteX1897" fmla="*/ 5123676 w 10080264"/>
                <a:gd name="connsiteY1897" fmla="*/ 1501094 h 3652478"/>
                <a:gd name="connsiteX1898" fmla="*/ 5101346 w 10080264"/>
                <a:gd name="connsiteY1898" fmla="*/ 1516936 h 3652478"/>
                <a:gd name="connsiteX1899" fmla="*/ 5077215 w 10080264"/>
                <a:gd name="connsiteY1899" fmla="*/ 1532419 h 3652478"/>
                <a:gd name="connsiteX1900" fmla="*/ 5045880 w 10080264"/>
                <a:gd name="connsiteY1900" fmla="*/ 1563743 h 3652478"/>
                <a:gd name="connsiteX1901" fmla="*/ 5011305 w 10080264"/>
                <a:gd name="connsiteY1901" fmla="*/ 1594708 h 3652478"/>
                <a:gd name="connsiteX1902" fmla="*/ 4940712 w 10080264"/>
                <a:gd name="connsiteY1902" fmla="*/ 1655197 h 3652478"/>
                <a:gd name="connsiteX1903" fmla="*/ 4866158 w 10080264"/>
                <a:gd name="connsiteY1903" fmla="*/ 1719647 h 3652478"/>
                <a:gd name="connsiteX1904" fmla="*/ 4798447 w 10080264"/>
                <a:gd name="connsiteY1904" fmla="*/ 1778336 h 3652478"/>
                <a:gd name="connsiteX1905" fmla="*/ 4779358 w 10080264"/>
                <a:gd name="connsiteY1905" fmla="*/ 1797419 h 3652478"/>
                <a:gd name="connsiteX1906" fmla="*/ 4758828 w 10080264"/>
                <a:gd name="connsiteY1906" fmla="*/ 1821542 h 3652478"/>
                <a:gd name="connsiteX1907" fmla="*/ 4746583 w 10080264"/>
                <a:gd name="connsiteY1907" fmla="*/ 1837385 h 3652478"/>
                <a:gd name="connsiteX1908" fmla="*/ 4776116 w 10080264"/>
                <a:gd name="connsiteY1908" fmla="*/ 1819742 h 3652478"/>
                <a:gd name="connsiteX1909" fmla="*/ 4798447 w 10080264"/>
                <a:gd name="connsiteY1909" fmla="*/ 1798859 h 3652478"/>
                <a:gd name="connsiteX1910" fmla="*/ 4824379 w 10080264"/>
                <a:gd name="connsiteY1910" fmla="*/ 1774735 h 3652478"/>
                <a:gd name="connsiteX1911" fmla="*/ 4834823 w 10080264"/>
                <a:gd name="connsiteY1911" fmla="*/ 1764294 h 3652478"/>
                <a:gd name="connsiteX1912" fmla="*/ 4847069 w 10080264"/>
                <a:gd name="connsiteY1912" fmla="*/ 1772935 h 3652478"/>
                <a:gd name="connsiteX1913" fmla="*/ 4848510 w 10080264"/>
                <a:gd name="connsiteY1913" fmla="*/ 1772935 h 3652478"/>
                <a:gd name="connsiteX1914" fmla="*/ 4852111 w 10080264"/>
                <a:gd name="connsiteY1914" fmla="*/ 1757453 h 3652478"/>
                <a:gd name="connsiteX1915" fmla="*/ 4858954 w 10080264"/>
                <a:gd name="connsiteY1915" fmla="*/ 1745571 h 3652478"/>
                <a:gd name="connsiteX1916" fmla="*/ 4869399 w 10080264"/>
                <a:gd name="connsiteY1916" fmla="*/ 1735129 h 3652478"/>
                <a:gd name="connsiteX1917" fmla="*/ 4881645 w 10080264"/>
                <a:gd name="connsiteY1917" fmla="*/ 1726488 h 3652478"/>
                <a:gd name="connsiteX1918" fmla="*/ 4895331 w 10080264"/>
                <a:gd name="connsiteY1918" fmla="*/ 1716046 h 3652478"/>
                <a:gd name="connsiteX1919" fmla="*/ 4909378 w 10080264"/>
                <a:gd name="connsiteY1919" fmla="*/ 1709205 h 3652478"/>
                <a:gd name="connsiteX1920" fmla="*/ 4909378 w 10080264"/>
                <a:gd name="connsiteY1920" fmla="*/ 1707405 h 3652478"/>
                <a:gd name="connsiteX1921" fmla="*/ 4909378 w 10080264"/>
                <a:gd name="connsiteY1921" fmla="*/ 1682921 h 3652478"/>
                <a:gd name="connsiteX1922" fmla="*/ 4930267 w 10080264"/>
                <a:gd name="connsiteY1922" fmla="*/ 1695163 h 3652478"/>
                <a:gd name="connsiteX1923" fmla="*/ 4932068 w 10080264"/>
                <a:gd name="connsiteY1923" fmla="*/ 1695163 h 3652478"/>
                <a:gd name="connsiteX1924" fmla="*/ 4935310 w 10080264"/>
                <a:gd name="connsiteY1924" fmla="*/ 1688322 h 3652478"/>
                <a:gd name="connsiteX1925" fmla="*/ 4935310 w 10080264"/>
                <a:gd name="connsiteY1925" fmla="*/ 1682921 h 3652478"/>
                <a:gd name="connsiteX1926" fmla="*/ 4938911 w 10080264"/>
                <a:gd name="connsiteY1926" fmla="*/ 1676080 h 3652478"/>
                <a:gd name="connsiteX1927" fmla="*/ 4938911 w 10080264"/>
                <a:gd name="connsiteY1927" fmla="*/ 1671040 h 3652478"/>
                <a:gd name="connsiteX1928" fmla="*/ 4947555 w 10080264"/>
                <a:gd name="connsiteY1928" fmla="*/ 1665639 h 3652478"/>
                <a:gd name="connsiteX1929" fmla="*/ 4949356 w 10080264"/>
                <a:gd name="connsiteY1929" fmla="*/ 1665639 h 3652478"/>
                <a:gd name="connsiteX1930" fmla="*/ 4949356 w 10080264"/>
                <a:gd name="connsiteY1930" fmla="*/ 1648356 h 3652478"/>
                <a:gd name="connsiteX1931" fmla="*/ 4959441 w 10080264"/>
                <a:gd name="connsiteY1931" fmla="*/ 1644756 h 3652478"/>
                <a:gd name="connsiteX1932" fmla="*/ 4976729 w 10080264"/>
                <a:gd name="connsiteY1932" fmla="*/ 1636114 h 3652478"/>
                <a:gd name="connsiteX1933" fmla="*/ 4995817 w 10080264"/>
                <a:gd name="connsiteY1933" fmla="*/ 1624232 h 3652478"/>
                <a:gd name="connsiteX1934" fmla="*/ 5014906 w 10080264"/>
                <a:gd name="connsiteY1934" fmla="*/ 1608750 h 3652478"/>
                <a:gd name="connsiteX1935" fmla="*/ 5032194 w 10080264"/>
                <a:gd name="connsiteY1935" fmla="*/ 1589667 h 3652478"/>
                <a:gd name="connsiteX1936" fmla="*/ 5049482 w 10080264"/>
                <a:gd name="connsiteY1936" fmla="*/ 1570584 h 3652478"/>
                <a:gd name="connsiteX1937" fmla="*/ 5068571 w 10080264"/>
                <a:gd name="connsiteY1937" fmla="*/ 1551501 h 3652478"/>
                <a:gd name="connsiteX1938" fmla="*/ 5108189 w 10080264"/>
                <a:gd name="connsiteY1938" fmla="*/ 1516936 h 3652478"/>
                <a:gd name="connsiteX1939" fmla="*/ 5140964 w 10080264"/>
                <a:gd name="connsiteY1939" fmla="*/ 1496053 h 3652478"/>
                <a:gd name="connsiteX1940" fmla="*/ 5168697 w 10080264"/>
                <a:gd name="connsiteY1940" fmla="*/ 1475170 h 3652478"/>
                <a:gd name="connsiteX1941" fmla="*/ 5180943 w 10080264"/>
                <a:gd name="connsiteY1941" fmla="*/ 1466889 h 3652478"/>
                <a:gd name="connsiteX1942" fmla="*/ 5191387 w 10080264"/>
                <a:gd name="connsiteY1942" fmla="*/ 1456447 h 3652478"/>
                <a:gd name="connsiteX1943" fmla="*/ 5200031 w 10080264"/>
                <a:gd name="connsiteY1943" fmla="*/ 1444205 h 3652478"/>
                <a:gd name="connsiteX1944" fmla="*/ 7502074 w 10080264"/>
                <a:gd name="connsiteY1944" fmla="*/ 1429863 h 3652478"/>
                <a:gd name="connsiteX1945" fmla="*/ 7484789 w 10080264"/>
                <a:gd name="connsiteY1945" fmla="*/ 1443906 h 3652478"/>
                <a:gd name="connsiteX1946" fmla="*/ 7488390 w 10080264"/>
                <a:gd name="connsiteY1946" fmla="*/ 1442106 h 3652478"/>
                <a:gd name="connsiteX1947" fmla="*/ 7495232 w 10080264"/>
                <a:gd name="connsiteY1947" fmla="*/ 1437065 h 3652478"/>
                <a:gd name="connsiteX1948" fmla="*/ 6019889 w 10080264"/>
                <a:gd name="connsiteY1948" fmla="*/ 1421222 h 3652478"/>
                <a:gd name="connsiteX1949" fmla="*/ 6007646 w 10080264"/>
                <a:gd name="connsiteY1949" fmla="*/ 1429863 h 3652478"/>
                <a:gd name="connsiteX1950" fmla="*/ 6011247 w 10080264"/>
                <a:gd name="connsiteY1950" fmla="*/ 1433464 h 3652478"/>
                <a:gd name="connsiteX1951" fmla="*/ 4786561 w 10080264"/>
                <a:gd name="connsiteY1951" fmla="*/ 1416481 h 3652478"/>
                <a:gd name="connsiteX1952" fmla="*/ 4720651 w 10080264"/>
                <a:gd name="connsiteY1952" fmla="*/ 1465088 h 3652478"/>
                <a:gd name="connsiteX1953" fmla="*/ 4722091 w 10080264"/>
                <a:gd name="connsiteY1953" fmla="*/ 1466889 h 3652478"/>
                <a:gd name="connsiteX1954" fmla="*/ 4734337 w 10080264"/>
                <a:gd name="connsiteY1954" fmla="*/ 1465088 h 3652478"/>
                <a:gd name="connsiteX1955" fmla="*/ 4750184 w 10080264"/>
                <a:gd name="connsiteY1955" fmla="*/ 1459687 h 3652478"/>
                <a:gd name="connsiteX1956" fmla="*/ 4760269 w 10080264"/>
                <a:gd name="connsiteY1956" fmla="*/ 1454647 h 3652478"/>
                <a:gd name="connsiteX1957" fmla="*/ 4767472 w 10080264"/>
                <a:gd name="connsiteY1957" fmla="*/ 1447806 h 3652478"/>
                <a:gd name="connsiteX1958" fmla="*/ 4770714 w 10080264"/>
                <a:gd name="connsiteY1958" fmla="*/ 1439164 h 3652478"/>
                <a:gd name="connsiteX1959" fmla="*/ 4777917 w 10080264"/>
                <a:gd name="connsiteY1959" fmla="*/ 1426922 h 3652478"/>
                <a:gd name="connsiteX1960" fmla="*/ 6565446 w 10080264"/>
                <a:gd name="connsiteY1960" fmla="*/ 1416181 h 3652478"/>
                <a:gd name="connsiteX1961" fmla="*/ 6514052 w 10080264"/>
                <a:gd name="connsiteY1961" fmla="*/ 1453672 h 3652478"/>
                <a:gd name="connsiteX1962" fmla="*/ 6504588 w 10080264"/>
                <a:gd name="connsiteY1962" fmla="*/ 1459389 h 3652478"/>
                <a:gd name="connsiteX1963" fmla="*/ 6495863 w 10080264"/>
                <a:gd name="connsiteY1963" fmla="*/ 1465701 h 3652478"/>
                <a:gd name="connsiteX1964" fmla="*/ 6450933 w 10080264"/>
                <a:gd name="connsiteY1964" fmla="*/ 1493956 h 3652478"/>
                <a:gd name="connsiteX1965" fmla="*/ 6349024 w 10080264"/>
                <a:gd name="connsiteY1965" fmla="*/ 1561649 h 3652478"/>
                <a:gd name="connsiteX1966" fmla="*/ 6323096 w 10080264"/>
                <a:gd name="connsiteY1966" fmla="*/ 1580733 h 3652478"/>
                <a:gd name="connsiteX1967" fmla="*/ 6274482 w 10080264"/>
                <a:gd name="connsiteY1967" fmla="*/ 1613499 h 3652478"/>
                <a:gd name="connsiteX1968" fmla="*/ 6289967 w 10080264"/>
                <a:gd name="connsiteY1968" fmla="*/ 1613499 h 3652478"/>
                <a:gd name="connsiteX1969" fmla="*/ 6305451 w 10080264"/>
                <a:gd name="connsiteY1969" fmla="*/ 1599816 h 3652478"/>
                <a:gd name="connsiteX1970" fmla="*/ 6323096 w 10080264"/>
                <a:gd name="connsiteY1970" fmla="*/ 1585774 h 3652478"/>
                <a:gd name="connsiteX1971" fmla="*/ 6338581 w 10080264"/>
                <a:gd name="connsiteY1971" fmla="*/ 1573891 h 3652478"/>
                <a:gd name="connsiteX1972" fmla="*/ 6355866 w 10080264"/>
                <a:gd name="connsiteY1972" fmla="*/ 1563449 h 3652478"/>
                <a:gd name="connsiteX1973" fmla="*/ 6423205 w 10080264"/>
                <a:gd name="connsiteY1973" fmla="*/ 1518080 h 3652478"/>
                <a:gd name="connsiteX1974" fmla="*/ 6444091 w 10080264"/>
                <a:gd name="connsiteY1974" fmla="*/ 1506198 h 3652478"/>
                <a:gd name="connsiteX1975" fmla="*/ 6461376 w 10080264"/>
                <a:gd name="connsiteY1975" fmla="*/ 1493956 h 3652478"/>
                <a:gd name="connsiteX1976" fmla="*/ 6475420 w 10080264"/>
                <a:gd name="connsiteY1976" fmla="*/ 1483514 h 3652478"/>
                <a:gd name="connsiteX1977" fmla="*/ 6487663 w 10080264"/>
                <a:gd name="connsiteY1977" fmla="*/ 1471632 h 3652478"/>
                <a:gd name="connsiteX1978" fmla="*/ 6495863 w 10080264"/>
                <a:gd name="connsiteY1978" fmla="*/ 1465701 h 3652478"/>
                <a:gd name="connsiteX1979" fmla="*/ 6508189 w 10080264"/>
                <a:gd name="connsiteY1979" fmla="*/ 1457949 h 3652478"/>
                <a:gd name="connsiteX1980" fmla="*/ 6514052 w 10080264"/>
                <a:gd name="connsiteY1980" fmla="*/ 1453672 h 3652478"/>
                <a:gd name="connsiteX1981" fmla="*/ 6521873 w 10080264"/>
                <a:gd name="connsiteY1981" fmla="*/ 1448947 h 3652478"/>
                <a:gd name="connsiteX1982" fmla="*/ 6555003 w 10080264"/>
                <a:gd name="connsiteY1982" fmla="*/ 1433464 h 3652478"/>
                <a:gd name="connsiteX1983" fmla="*/ 6561845 w 10080264"/>
                <a:gd name="connsiteY1983" fmla="*/ 1421222 h 3652478"/>
                <a:gd name="connsiteX1984" fmla="*/ 4961242 w 10080264"/>
                <a:gd name="connsiteY1984" fmla="*/ 1395598 h 3652478"/>
                <a:gd name="connsiteX1985" fmla="*/ 4924865 w 10080264"/>
                <a:gd name="connsiteY1985" fmla="*/ 1423322 h 3652478"/>
                <a:gd name="connsiteX1986" fmla="*/ 4907577 w 10080264"/>
                <a:gd name="connsiteY1986" fmla="*/ 1437364 h 3652478"/>
                <a:gd name="connsiteX1987" fmla="*/ 4912979 w 10080264"/>
                <a:gd name="connsiteY1987" fmla="*/ 1439164 h 3652478"/>
                <a:gd name="connsiteX1988" fmla="*/ 4919822 w 10080264"/>
                <a:gd name="connsiteY1988" fmla="*/ 1440605 h 3652478"/>
                <a:gd name="connsiteX1989" fmla="*/ 4928466 w 10080264"/>
                <a:gd name="connsiteY1989" fmla="*/ 1431963 h 3652478"/>
                <a:gd name="connsiteX1990" fmla="*/ 4933869 w 10080264"/>
                <a:gd name="connsiteY1990" fmla="*/ 1428723 h 3652478"/>
                <a:gd name="connsiteX1991" fmla="*/ 4940712 w 10080264"/>
                <a:gd name="connsiteY1991" fmla="*/ 1426922 h 3652478"/>
                <a:gd name="connsiteX1992" fmla="*/ 4821137 w 10080264"/>
                <a:gd name="connsiteY1992" fmla="*/ 1390557 h 3652478"/>
                <a:gd name="connsiteX1993" fmla="*/ 4798447 w 10080264"/>
                <a:gd name="connsiteY1993" fmla="*/ 1406039 h 3652478"/>
                <a:gd name="connsiteX1994" fmla="*/ 4807091 w 10080264"/>
                <a:gd name="connsiteY1994" fmla="*/ 1402439 h 3652478"/>
                <a:gd name="connsiteX1995" fmla="*/ 4815735 w 10080264"/>
                <a:gd name="connsiteY1995" fmla="*/ 1399198 h 3652478"/>
                <a:gd name="connsiteX1996" fmla="*/ 3384480 w 10080264"/>
                <a:gd name="connsiteY1996" fmla="*/ 1383770 h 3652478"/>
                <a:gd name="connsiteX1997" fmla="*/ 3295928 w 10080264"/>
                <a:gd name="connsiteY1997" fmla="*/ 1432363 h 3652478"/>
                <a:gd name="connsiteX1998" fmla="*/ 3301328 w 10080264"/>
                <a:gd name="connsiteY1998" fmla="*/ 1439562 h 3652478"/>
                <a:gd name="connsiteX1999" fmla="*/ 3306367 w 10080264"/>
                <a:gd name="connsiteY1999" fmla="*/ 1434163 h 3652478"/>
                <a:gd name="connsiteX2000" fmla="*/ 3313207 w 10080264"/>
                <a:gd name="connsiteY2000" fmla="*/ 1427324 h 3652478"/>
                <a:gd name="connsiteX2001" fmla="*/ 3320046 w 10080264"/>
                <a:gd name="connsiteY2001" fmla="*/ 1423725 h 3652478"/>
                <a:gd name="connsiteX2002" fmla="*/ 3327246 w 10080264"/>
                <a:gd name="connsiteY2002" fmla="*/ 1420485 h 3652478"/>
                <a:gd name="connsiteX2003" fmla="*/ 3342724 w 10080264"/>
                <a:gd name="connsiteY2003" fmla="*/ 1413286 h 3652478"/>
                <a:gd name="connsiteX2004" fmla="*/ 3358563 w 10080264"/>
                <a:gd name="connsiteY2004" fmla="*/ 1406447 h 3652478"/>
                <a:gd name="connsiteX2005" fmla="*/ 3370442 w 10080264"/>
                <a:gd name="connsiteY2005" fmla="*/ 1394208 h 3652478"/>
                <a:gd name="connsiteX2006" fmla="*/ 7373877 w 10080264"/>
                <a:gd name="connsiteY2006" fmla="*/ 1378013 h 3652478"/>
                <a:gd name="connsiteX2007" fmla="*/ 7308338 w 10080264"/>
                <a:gd name="connsiteY2007" fmla="*/ 1412580 h 3652478"/>
                <a:gd name="connsiteX2008" fmla="*/ 7261525 w 10080264"/>
                <a:gd name="connsiteY2008" fmla="*/ 1440305 h 3652478"/>
                <a:gd name="connsiteX2009" fmla="*/ 7219753 w 10080264"/>
                <a:gd name="connsiteY2009" fmla="*/ 1469831 h 3652478"/>
                <a:gd name="connsiteX2010" fmla="*/ 7180142 w 10080264"/>
                <a:gd name="connsiteY2010" fmla="*/ 1499357 h 3652478"/>
                <a:gd name="connsiteX2011" fmla="*/ 7147012 w 10080264"/>
                <a:gd name="connsiteY2011" fmla="*/ 1530323 h 3652478"/>
                <a:gd name="connsiteX2012" fmla="*/ 7136569 w 10080264"/>
                <a:gd name="connsiteY2012" fmla="*/ 1540765 h 3652478"/>
                <a:gd name="connsiteX2013" fmla="*/ 7126486 w 10080264"/>
                <a:gd name="connsiteY2013" fmla="*/ 1547606 h 3652478"/>
                <a:gd name="connsiteX2014" fmla="*/ 7136569 w 10080264"/>
                <a:gd name="connsiteY2014" fmla="*/ 1547606 h 3652478"/>
                <a:gd name="connsiteX2015" fmla="*/ 7145572 w 10080264"/>
                <a:gd name="connsiteY2015" fmla="*/ 1546166 h 3652478"/>
                <a:gd name="connsiteX2016" fmla="*/ 7156015 w 10080264"/>
                <a:gd name="connsiteY2016" fmla="*/ 1540765 h 3652478"/>
                <a:gd name="connsiteX2017" fmla="*/ 7164657 w 10080264"/>
                <a:gd name="connsiteY2017" fmla="*/ 1533924 h 3652478"/>
                <a:gd name="connsiteX2018" fmla="*/ 7190585 w 10080264"/>
                <a:gd name="connsiteY2018" fmla="*/ 1518080 h 3652478"/>
                <a:gd name="connsiteX2019" fmla="*/ 7212911 w 10080264"/>
                <a:gd name="connsiteY2019" fmla="*/ 1500797 h 3652478"/>
                <a:gd name="connsiteX2020" fmla="*/ 7251082 w 10080264"/>
                <a:gd name="connsiteY2020" fmla="*/ 1473432 h 3652478"/>
                <a:gd name="connsiteX2021" fmla="*/ 7282051 w 10080264"/>
                <a:gd name="connsiteY2021" fmla="*/ 1450747 h 3652478"/>
                <a:gd name="connsiteX2022" fmla="*/ 7311579 w 10080264"/>
                <a:gd name="connsiteY2022" fmla="*/ 1426623 h 3652478"/>
                <a:gd name="connsiteX2023" fmla="*/ 7337507 w 10080264"/>
                <a:gd name="connsiteY2023" fmla="*/ 1405739 h 3652478"/>
                <a:gd name="connsiteX2024" fmla="*/ 7365235 w 10080264"/>
                <a:gd name="connsiteY2024" fmla="*/ 1383054 h 3652478"/>
                <a:gd name="connsiteX2025" fmla="*/ 4858954 w 10080264"/>
                <a:gd name="connsiteY2025" fmla="*/ 1361032 h 3652478"/>
                <a:gd name="connsiteX2026" fmla="*/ 4853912 w 10080264"/>
                <a:gd name="connsiteY2026" fmla="*/ 1364633 h 3652478"/>
                <a:gd name="connsiteX2027" fmla="*/ 4860755 w 10080264"/>
                <a:gd name="connsiteY2027" fmla="*/ 1362833 h 3652478"/>
                <a:gd name="connsiteX2028" fmla="*/ 4860755 w 10080264"/>
                <a:gd name="connsiteY2028" fmla="*/ 1361032 h 3652478"/>
                <a:gd name="connsiteX2029" fmla="*/ 1320305 w 10080264"/>
                <a:gd name="connsiteY2029" fmla="*/ 1360898 h 3652478"/>
                <a:gd name="connsiteX2030" fmla="*/ 1290797 w 10080264"/>
                <a:gd name="connsiteY2030" fmla="*/ 1381420 h 3652478"/>
                <a:gd name="connsiteX2031" fmla="*/ 1261289 w 10080264"/>
                <a:gd name="connsiteY2031" fmla="*/ 1405902 h 3652478"/>
                <a:gd name="connsiteX2032" fmla="*/ 1235379 w 10080264"/>
                <a:gd name="connsiteY2032" fmla="*/ 1430023 h 3652478"/>
                <a:gd name="connsiteX2033" fmla="*/ 1209470 w 10080264"/>
                <a:gd name="connsiteY2033" fmla="*/ 1456305 h 3652478"/>
                <a:gd name="connsiteX2034" fmla="*/ 1178523 w 10080264"/>
                <a:gd name="connsiteY2034" fmla="*/ 1487268 h 3652478"/>
                <a:gd name="connsiteX2035" fmla="*/ 1133541 w 10080264"/>
                <a:gd name="connsiteY2035" fmla="*/ 1532271 h 3652478"/>
                <a:gd name="connsiteX2036" fmla="*/ 1110870 w 10080264"/>
                <a:gd name="connsiteY2036" fmla="*/ 1553152 h 3652478"/>
                <a:gd name="connsiteX2037" fmla="*/ 1088199 w 10080264"/>
                <a:gd name="connsiteY2037" fmla="*/ 1572234 h 3652478"/>
                <a:gd name="connsiteX2038" fmla="*/ 1072725 w 10080264"/>
                <a:gd name="connsiteY2038" fmla="*/ 1585915 h 3652478"/>
                <a:gd name="connsiteX2039" fmla="*/ 1057252 w 10080264"/>
                <a:gd name="connsiteY2039" fmla="*/ 1598156 h 3652478"/>
                <a:gd name="connsiteX2040" fmla="*/ 1024505 w 10080264"/>
                <a:gd name="connsiteY2040" fmla="*/ 1622277 h 3652478"/>
                <a:gd name="connsiteX2041" fmla="*/ 1012270 w 10080264"/>
                <a:gd name="connsiteY2041" fmla="*/ 1629118 h 3652478"/>
                <a:gd name="connsiteX2042" fmla="*/ 1001834 w 10080264"/>
                <a:gd name="connsiteY2042" fmla="*/ 1635958 h 3652478"/>
                <a:gd name="connsiteX2043" fmla="*/ 991398 w 10080264"/>
                <a:gd name="connsiteY2043" fmla="*/ 1639559 h 3652478"/>
                <a:gd name="connsiteX2044" fmla="*/ 980962 w 10080264"/>
                <a:gd name="connsiteY2044" fmla="*/ 1643159 h 3652478"/>
                <a:gd name="connsiteX2045" fmla="*/ 1003633 w 10080264"/>
                <a:gd name="connsiteY2045" fmla="*/ 1658640 h 3652478"/>
                <a:gd name="connsiteX2046" fmla="*/ 1019107 w 10080264"/>
                <a:gd name="connsiteY2046" fmla="*/ 1644599 h 3652478"/>
                <a:gd name="connsiteX2047" fmla="*/ 1034941 w 10080264"/>
                <a:gd name="connsiteY2047" fmla="*/ 1630918 h 3652478"/>
                <a:gd name="connsiteX2048" fmla="*/ 1053653 w 10080264"/>
                <a:gd name="connsiteY2048" fmla="*/ 1617237 h 3652478"/>
                <a:gd name="connsiteX2049" fmla="*/ 1074525 w 10080264"/>
                <a:gd name="connsiteY2049" fmla="*/ 1604996 h 3652478"/>
                <a:gd name="connsiteX2050" fmla="*/ 1093597 w 10080264"/>
                <a:gd name="connsiteY2050" fmla="*/ 1593115 h 3652478"/>
                <a:gd name="connsiteX2051" fmla="*/ 1109071 w 10080264"/>
                <a:gd name="connsiteY2051" fmla="*/ 1579074 h 3652478"/>
                <a:gd name="connsiteX2052" fmla="*/ 1123105 w 10080264"/>
                <a:gd name="connsiteY2052" fmla="*/ 1565393 h 3652478"/>
                <a:gd name="connsiteX2053" fmla="*/ 1134980 w 10080264"/>
                <a:gd name="connsiteY2053" fmla="*/ 1551352 h 3652478"/>
                <a:gd name="connsiteX2054" fmla="*/ 1138579 w 10080264"/>
                <a:gd name="connsiteY2054" fmla="*/ 1546312 h 3652478"/>
                <a:gd name="connsiteX2055" fmla="*/ 1145416 w 10080264"/>
                <a:gd name="connsiteY2055" fmla="*/ 1546312 h 3652478"/>
                <a:gd name="connsiteX2056" fmla="*/ 1149014 w 10080264"/>
                <a:gd name="connsiteY2056" fmla="*/ 1546312 h 3652478"/>
                <a:gd name="connsiteX2057" fmla="*/ 1154412 w 10080264"/>
                <a:gd name="connsiteY2057" fmla="*/ 1540912 h 3652478"/>
                <a:gd name="connsiteX2058" fmla="*/ 1161249 w 10080264"/>
                <a:gd name="connsiteY2058" fmla="*/ 1535871 h 3652478"/>
                <a:gd name="connsiteX2059" fmla="*/ 1209470 w 10080264"/>
                <a:gd name="connsiteY2059" fmla="*/ 1492308 h 3652478"/>
                <a:gd name="connsiteX2060" fmla="*/ 1259850 w 10080264"/>
                <a:gd name="connsiteY2060" fmla="*/ 1445865 h 3652478"/>
                <a:gd name="connsiteX2061" fmla="*/ 1280361 w 10080264"/>
                <a:gd name="connsiteY2061" fmla="*/ 1424983 h 3652478"/>
                <a:gd name="connsiteX2062" fmla="*/ 1304831 w 10080264"/>
                <a:gd name="connsiteY2062" fmla="*/ 1405902 h 3652478"/>
                <a:gd name="connsiteX2063" fmla="*/ 1328942 w 10080264"/>
                <a:gd name="connsiteY2063" fmla="*/ 1388620 h 3652478"/>
                <a:gd name="connsiteX2064" fmla="*/ 1353052 w 10080264"/>
                <a:gd name="connsiteY2064" fmla="*/ 1372779 h 3652478"/>
                <a:gd name="connsiteX2065" fmla="*/ 1348014 w 10080264"/>
                <a:gd name="connsiteY2065" fmla="*/ 1369539 h 3652478"/>
                <a:gd name="connsiteX2066" fmla="*/ 4765671 w 10080264"/>
                <a:gd name="connsiteY2066" fmla="*/ 1336909 h 3652478"/>
                <a:gd name="connsiteX2067" fmla="*/ 4748384 w 10080264"/>
                <a:gd name="connsiteY2067" fmla="*/ 1341950 h 3652478"/>
                <a:gd name="connsiteX2068" fmla="*/ 4730735 w 10080264"/>
                <a:gd name="connsiteY2068" fmla="*/ 1347350 h 3652478"/>
                <a:gd name="connsiteX2069" fmla="*/ 4725693 w 10080264"/>
                <a:gd name="connsiteY2069" fmla="*/ 1348791 h 3652478"/>
                <a:gd name="connsiteX2070" fmla="*/ 4725693 w 10080264"/>
                <a:gd name="connsiteY2070" fmla="*/ 1362833 h 3652478"/>
                <a:gd name="connsiteX2071" fmla="*/ 4723892 w 10080264"/>
                <a:gd name="connsiteY2071" fmla="*/ 1376515 h 3652478"/>
                <a:gd name="connsiteX2072" fmla="*/ 4732536 w 10080264"/>
                <a:gd name="connsiteY2072" fmla="*/ 1369674 h 3652478"/>
                <a:gd name="connsiteX2073" fmla="*/ 4741180 w 10080264"/>
                <a:gd name="connsiteY2073" fmla="*/ 1362833 h 3652478"/>
                <a:gd name="connsiteX2074" fmla="*/ 4762070 w 10080264"/>
                <a:gd name="connsiteY2074" fmla="*/ 1341950 h 3652478"/>
                <a:gd name="connsiteX2075" fmla="*/ 697397 w 10080264"/>
                <a:gd name="connsiteY2075" fmla="*/ 1331376 h 3652478"/>
                <a:gd name="connsiteX2076" fmla="*/ 683363 w 10080264"/>
                <a:gd name="connsiteY2076" fmla="*/ 1338577 h 3652478"/>
                <a:gd name="connsiteX2077" fmla="*/ 690560 w 10080264"/>
                <a:gd name="connsiteY2077" fmla="*/ 1334977 h 3652478"/>
                <a:gd name="connsiteX2078" fmla="*/ 3793041 w 10080264"/>
                <a:gd name="connsiteY2078" fmla="*/ 1328697 h 3652478"/>
                <a:gd name="connsiteX2079" fmla="*/ 3742646 w 10080264"/>
                <a:gd name="connsiteY2079" fmla="*/ 1363252 h 3652478"/>
                <a:gd name="connsiteX2080" fmla="*/ 3692611 w 10080264"/>
                <a:gd name="connsiteY2080" fmla="*/ 1396008 h 3652478"/>
                <a:gd name="connsiteX2081" fmla="*/ 3640416 w 10080264"/>
                <a:gd name="connsiteY2081" fmla="*/ 1425524 h 3652478"/>
                <a:gd name="connsiteX2082" fmla="*/ 3586781 w 10080264"/>
                <a:gd name="connsiteY2082" fmla="*/ 1455040 h 3652478"/>
                <a:gd name="connsiteX2083" fmla="*/ 3536746 w 10080264"/>
                <a:gd name="connsiteY2083" fmla="*/ 1480957 h 3652478"/>
                <a:gd name="connsiteX2084" fmla="*/ 3569503 w 10080264"/>
                <a:gd name="connsiteY2084" fmla="*/ 1465479 h 3652478"/>
                <a:gd name="connsiteX2085" fmla="*/ 3635376 w 10080264"/>
                <a:gd name="connsiteY2085" fmla="*/ 1434163 h 3652478"/>
                <a:gd name="connsiteX2086" fmla="*/ 3694411 w 10080264"/>
                <a:gd name="connsiteY2086" fmla="*/ 1401048 h 3652478"/>
                <a:gd name="connsiteX2087" fmla="*/ 3745886 w 10080264"/>
                <a:gd name="connsiteY2087" fmla="*/ 1368292 h 3652478"/>
                <a:gd name="connsiteX2088" fmla="*/ 3770364 w 10080264"/>
                <a:gd name="connsiteY2088" fmla="*/ 1351014 h 3652478"/>
                <a:gd name="connsiteX2089" fmla="*/ 3793041 w 10080264"/>
                <a:gd name="connsiteY2089" fmla="*/ 1333736 h 3652478"/>
                <a:gd name="connsiteX2090" fmla="*/ 7136569 w 10080264"/>
                <a:gd name="connsiteY2090" fmla="*/ 1326163 h 3652478"/>
                <a:gd name="connsiteX2091" fmla="*/ 7122885 w 10080264"/>
                <a:gd name="connsiteY2091" fmla="*/ 1334805 h 3652478"/>
                <a:gd name="connsiteX2092" fmla="*/ 7076072 w 10080264"/>
                <a:gd name="connsiteY2092" fmla="*/ 1365771 h 3652478"/>
                <a:gd name="connsiteX2093" fmla="*/ 7093357 w 10080264"/>
                <a:gd name="connsiteY2093" fmla="*/ 1362530 h 3652478"/>
                <a:gd name="connsiteX2094" fmla="*/ 7096958 w 10080264"/>
                <a:gd name="connsiteY2094" fmla="*/ 1355689 h 3652478"/>
                <a:gd name="connsiteX2095" fmla="*/ 7101999 w 10080264"/>
                <a:gd name="connsiteY2095" fmla="*/ 1350288 h 3652478"/>
                <a:gd name="connsiteX2096" fmla="*/ 7107401 w 10080264"/>
                <a:gd name="connsiteY2096" fmla="*/ 1347047 h 3652478"/>
                <a:gd name="connsiteX2097" fmla="*/ 7112442 w 10080264"/>
                <a:gd name="connsiteY2097" fmla="*/ 1345247 h 3652478"/>
                <a:gd name="connsiteX2098" fmla="*/ 6859650 w 10080264"/>
                <a:gd name="connsiteY2098" fmla="*/ 1315721 h 3652478"/>
                <a:gd name="connsiteX2099" fmla="*/ 6854608 w 10080264"/>
                <a:gd name="connsiteY2099" fmla="*/ 1321122 h 3652478"/>
                <a:gd name="connsiteX2100" fmla="*/ 6851007 w 10080264"/>
                <a:gd name="connsiteY2100" fmla="*/ 1322563 h 3652478"/>
                <a:gd name="connsiteX2101" fmla="*/ 6863251 w 10080264"/>
                <a:gd name="connsiteY2101" fmla="*/ 1319322 h 3652478"/>
                <a:gd name="connsiteX2102" fmla="*/ 7481188 w 10080264"/>
                <a:gd name="connsiteY2102" fmla="*/ 1310680 h 3652478"/>
                <a:gd name="connsiteX2103" fmla="*/ 7458862 w 10080264"/>
                <a:gd name="connsiteY2103" fmla="*/ 1326163 h 3652478"/>
                <a:gd name="connsiteX2104" fmla="*/ 7464263 w 10080264"/>
                <a:gd name="connsiteY2104" fmla="*/ 1322563 h 3652478"/>
                <a:gd name="connsiteX2105" fmla="*/ 7474346 w 10080264"/>
                <a:gd name="connsiteY2105" fmla="*/ 1317522 h 3652478"/>
                <a:gd name="connsiteX2106" fmla="*/ 3174980 w 10080264"/>
                <a:gd name="connsiteY2106" fmla="*/ 1307820 h 3652478"/>
                <a:gd name="connsiteX2107" fmla="*/ 3167780 w 10080264"/>
                <a:gd name="connsiteY2107" fmla="*/ 1313219 h 3652478"/>
                <a:gd name="connsiteX2108" fmla="*/ 3171380 w 10080264"/>
                <a:gd name="connsiteY2108" fmla="*/ 1311419 h 3652478"/>
                <a:gd name="connsiteX2109" fmla="*/ 7522960 w 10080264"/>
                <a:gd name="connsiteY2109" fmla="*/ 1287996 h 3652478"/>
                <a:gd name="connsiteX2110" fmla="*/ 7528001 w 10080264"/>
                <a:gd name="connsiteY2110" fmla="*/ 1291597 h 3652478"/>
                <a:gd name="connsiteX2111" fmla="*/ 7528001 w 10080264"/>
                <a:gd name="connsiteY2111" fmla="*/ 1287996 h 3652478"/>
                <a:gd name="connsiteX2112" fmla="*/ 6568687 w 10080264"/>
                <a:gd name="connsiteY2112" fmla="*/ 1279354 h 3652478"/>
                <a:gd name="connsiteX2113" fmla="*/ 6447692 w 10080264"/>
                <a:gd name="connsiteY2113" fmla="*/ 1357129 h 3652478"/>
                <a:gd name="connsiteX2114" fmla="*/ 6336780 w 10080264"/>
                <a:gd name="connsiteY2114" fmla="*/ 1431664 h 3652478"/>
                <a:gd name="connsiteX2115" fmla="*/ 6236311 w 10080264"/>
                <a:gd name="connsiteY2115" fmla="*/ 1502598 h 3652478"/>
                <a:gd name="connsiteX2116" fmla="*/ 6144485 w 10080264"/>
                <a:gd name="connsiteY2116" fmla="*/ 1573891 h 3652478"/>
                <a:gd name="connsiteX2117" fmla="*/ 6125400 w 10080264"/>
                <a:gd name="connsiteY2117" fmla="*/ 1584333 h 3652478"/>
                <a:gd name="connsiteX2118" fmla="*/ 6108115 w 10080264"/>
                <a:gd name="connsiteY2118" fmla="*/ 1596216 h 3652478"/>
                <a:gd name="connsiteX2119" fmla="*/ 6094431 w 10080264"/>
                <a:gd name="connsiteY2119" fmla="*/ 1604857 h 3652478"/>
                <a:gd name="connsiteX2120" fmla="*/ 6071744 w 10080264"/>
                <a:gd name="connsiteY2120" fmla="*/ 1618900 h 3652478"/>
                <a:gd name="connsiteX2121" fmla="*/ 6051218 w 10080264"/>
                <a:gd name="connsiteY2121" fmla="*/ 1634383 h 3652478"/>
                <a:gd name="connsiteX2122" fmla="*/ 6042576 w 10080264"/>
                <a:gd name="connsiteY2122" fmla="*/ 1641224 h 3652478"/>
                <a:gd name="connsiteX2123" fmla="*/ 6033933 w 10080264"/>
                <a:gd name="connsiteY2123" fmla="*/ 1648066 h 3652478"/>
                <a:gd name="connsiteX2124" fmla="*/ 6024931 w 10080264"/>
                <a:gd name="connsiteY2124" fmla="*/ 1656707 h 3652478"/>
                <a:gd name="connsiteX2125" fmla="*/ 6019889 w 10080264"/>
                <a:gd name="connsiteY2125" fmla="*/ 1665349 h 3652478"/>
                <a:gd name="connsiteX2126" fmla="*/ 6018089 w 10080264"/>
                <a:gd name="connsiteY2126" fmla="*/ 1670750 h 3652478"/>
                <a:gd name="connsiteX2127" fmla="*/ 6016288 w 10080264"/>
                <a:gd name="connsiteY2127" fmla="*/ 1673991 h 3652478"/>
                <a:gd name="connsiteX2128" fmla="*/ 6014848 w 10080264"/>
                <a:gd name="connsiteY2128" fmla="*/ 1677591 h 3652478"/>
                <a:gd name="connsiteX2129" fmla="*/ 6013047 w 10080264"/>
                <a:gd name="connsiteY2129" fmla="*/ 1684433 h 3652478"/>
                <a:gd name="connsiteX2130" fmla="*/ 6078946 w 10080264"/>
                <a:gd name="connsiteY2130" fmla="*/ 1644465 h 3652478"/>
                <a:gd name="connsiteX2131" fmla="*/ 6144485 w 10080264"/>
                <a:gd name="connsiteY2131" fmla="*/ 1601617 h 3652478"/>
                <a:gd name="connsiteX2132" fmla="*/ 6177614 w 10080264"/>
                <a:gd name="connsiteY2132" fmla="*/ 1578932 h 3652478"/>
                <a:gd name="connsiteX2133" fmla="*/ 6208583 w 10080264"/>
                <a:gd name="connsiteY2133" fmla="*/ 1554808 h 3652478"/>
                <a:gd name="connsiteX2134" fmla="*/ 6238112 w 10080264"/>
                <a:gd name="connsiteY2134" fmla="*/ 1528523 h 3652478"/>
                <a:gd name="connsiteX2135" fmla="*/ 6267280 w 10080264"/>
                <a:gd name="connsiteY2135" fmla="*/ 1502598 h 3652478"/>
                <a:gd name="connsiteX2136" fmla="*/ 6270881 w 10080264"/>
                <a:gd name="connsiteY2136" fmla="*/ 1497557 h 3652478"/>
                <a:gd name="connsiteX2137" fmla="*/ 6277723 w 10080264"/>
                <a:gd name="connsiteY2137" fmla="*/ 1497557 h 3652478"/>
                <a:gd name="connsiteX2138" fmla="*/ 6283125 w 10080264"/>
                <a:gd name="connsiteY2138" fmla="*/ 1497557 h 3652478"/>
                <a:gd name="connsiteX2139" fmla="*/ 6284925 w 10080264"/>
                <a:gd name="connsiteY2139" fmla="*/ 1493956 h 3652478"/>
                <a:gd name="connsiteX2140" fmla="*/ 6289967 w 10080264"/>
                <a:gd name="connsiteY2140" fmla="*/ 1490715 h 3652478"/>
                <a:gd name="connsiteX2141" fmla="*/ 6295368 w 10080264"/>
                <a:gd name="connsiteY2141" fmla="*/ 1488915 h 3652478"/>
                <a:gd name="connsiteX2142" fmla="*/ 6307252 w 10080264"/>
                <a:gd name="connsiteY2142" fmla="*/ 1487115 h 3652478"/>
                <a:gd name="connsiteX2143" fmla="*/ 6310853 w 10080264"/>
                <a:gd name="connsiteY2143" fmla="*/ 1480273 h 3652478"/>
                <a:gd name="connsiteX2144" fmla="*/ 6315894 w 10080264"/>
                <a:gd name="connsiteY2144" fmla="*/ 1473432 h 3652478"/>
                <a:gd name="connsiteX2145" fmla="*/ 6324897 w 10080264"/>
                <a:gd name="connsiteY2145" fmla="*/ 1468031 h 3652478"/>
                <a:gd name="connsiteX2146" fmla="*/ 6333539 w 10080264"/>
                <a:gd name="connsiteY2146" fmla="*/ 1464790 h 3652478"/>
                <a:gd name="connsiteX2147" fmla="*/ 6345423 w 10080264"/>
                <a:gd name="connsiteY2147" fmla="*/ 1459389 h 3652478"/>
                <a:gd name="connsiteX2148" fmla="*/ 6357666 w 10080264"/>
                <a:gd name="connsiteY2148" fmla="*/ 1454348 h 3652478"/>
                <a:gd name="connsiteX2149" fmla="*/ 6371350 w 10080264"/>
                <a:gd name="connsiteY2149" fmla="*/ 1448947 h 3652478"/>
                <a:gd name="connsiteX2150" fmla="*/ 6379992 w 10080264"/>
                <a:gd name="connsiteY2150" fmla="*/ 1443906 h 3652478"/>
                <a:gd name="connsiteX2151" fmla="*/ 6388635 w 10080264"/>
                <a:gd name="connsiteY2151" fmla="*/ 1435265 h 3652478"/>
                <a:gd name="connsiteX2152" fmla="*/ 6393676 w 10080264"/>
                <a:gd name="connsiteY2152" fmla="*/ 1428423 h 3652478"/>
                <a:gd name="connsiteX2153" fmla="*/ 6400878 w 10080264"/>
                <a:gd name="connsiteY2153" fmla="*/ 1421222 h 3652478"/>
                <a:gd name="connsiteX2154" fmla="*/ 6409521 w 10080264"/>
                <a:gd name="connsiteY2154" fmla="*/ 1416181 h 3652478"/>
                <a:gd name="connsiteX2155" fmla="*/ 6418163 w 10080264"/>
                <a:gd name="connsiteY2155" fmla="*/ 1412580 h 3652478"/>
                <a:gd name="connsiteX2156" fmla="*/ 6442290 w 10080264"/>
                <a:gd name="connsiteY2156" fmla="*/ 1402138 h 3652478"/>
                <a:gd name="connsiteX2157" fmla="*/ 6463176 w 10080264"/>
                <a:gd name="connsiteY2157" fmla="*/ 1390256 h 3652478"/>
                <a:gd name="connsiteX2158" fmla="*/ 6480461 w 10080264"/>
                <a:gd name="connsiteY2158" fmla="*/ 1376213 h 3652478"/>
                <a:gd name="connsiteX2159" fmla="*/ 6494505 w 10080264"/>
                <a:gd name="connsiteY2159" fmla="*/ 1360730 h 3652478"/>
                <a:gd name="connsiteX2160" fmla="*/ 6508189 w 10080264"/>
                <a:gd name="connsiteY2160" fmla="*/ 1345247 h 3652478"/>
                <a:gd name="connsiteX2161" fmla="*/ 6523674 w 10080264"/>
                <a:gd name="connsiteY2161" fmla="*/ 1331204 h 3652478"/>
                <a:gd name="connsiteX2162" fmla="*/ 6544560 w 10080264"/>
                <a:gd name="connsiteY2162" fmla="*/ 1319322 h 3652478"/>
                <a:gd name="connsiteX2163" fmla="*/ 6566886 w 10080264"/>
                <a:gd name="connsiteY2163" fmla="*/ 1307080 h 3652478"/>
                <a:gd name="connsiteX2164" fmla="*/ 6568687 w 10080264"/>
                <a:gd name="connsiteY2164" fmla="*/ 1298438 h 3652478"/>
                <a:gd name="connsiteX2165" fmla="*/ 6570487 w 10080264"/>
                <a:gd name="connsiteY2165" fmla="*/ 1294837 h 3652478"/>
                <a:gd name="connsiteX2166" fmla="*/ 6572288 w 10080264"/>
                <a:gd name="connsiteY2166" fmla="*/ 1289796 h 3652478"/>
                <a:gd name="connsiteX2167" fmla="*/ 6570487 w 10080264"/>
                <a:gd name="connsiteY2167" fmla="*/ 1284395 h 3652478"/>
                <a:gd name="connsiteX2168" fmla="*/ 3708090 w 10080264"/>
                <a:gd name="connsiteY2168" fmla="*/ 1274704 h 3652478"/>
                <a:gd name="connsiteX2169" fmla="*/ 3671733 w 10080264"/>
                <a:gd name="connsiteY2169" fmla="*/ 1300981 h 3652478"/>
                <a:gd name="connsiteX2170" fmla="*/ 3633577 w 10080264"/>
                <a:gd name="connsiteY2170" fmla="*/ 1325097 h 3652478"/>
                <a:gd name="connsiteX2171" fmla="*/ 3591821 w 10080264"/>
                <a:gd name="connsiteY2171" fmla="*/ 1349214 h 3652478"/>
                <a:gd name="connsiteX2172" fmla="*/ 3548985 w 10080264"/>
                <a:gd name="connsiteY2172" fmla="*/ 1371891 h 3652478"/>
                <a:gd name="connsiteX2173" fmla="*/ 3489950 w 10080264"/>
                <a:gd name="connsiteY2173" fmla="*/ 1404647 h 3652478"/>
                <a:gd name="connsiteX2174" fmla="*/ 3434515 w 10080264"/>
                <a:gd name="connsiteY2174" fmla="*/ 1435963 h 3652478"/>
                <a:gd name="connsiteX2175" fmla="*/ 3384480 w 10080264"/>
                <a:gd name="connsiteY2175" fmla="*/ 1467279 h 3652478"/>
                <a:gd name="connsiteX2176" fmla="*/ 3337685 w 10080264"/>
                <a:gd name="connsiteY2176" fmla="*/ 1496435 h 3652478"/>
                <a:gd name="connsiteX2177" fmla="*/ 3339124 w 10080264"/>
                <a:gd name="connsiteY2177" fmla="*/ 1503274 h 3652478"/>
                <a:gd name="connsiteX2178" fmla="*/ 3340924 w 10080264"/>
                <a:gd name="connsiteY2178" fmla="*/ 1510113 h 3652478"/>
                <a:gd name="connsiteX2179" fmla="*/ 3340924 w 10080264"/>
                <a:gd name="connsiteY2179" fmla="*/ 1517312 h 3652478"/>
                <a:gd name="connsiteX2180" fmla="*/ 3339124 w 10080264"/>
                <a:gd name="connsiteY2180" fmla="*/ 1524151 h 3652478"/>
                <a:gd name="connsiteX2181" fmla="*/ 3382680 w 10080264"/>
                <a:gd name="connsiteY2181" fmla="*/ 1494635 h 3652478"/>
                <a:gd name="connsiteX2182" fmla="*/ 3424076 w 10080264"/>
                <a:gd name="connsiteY2182" fmla="*/ 1463679 h 3652478"/>
                <a:gd name="connsiteX2183" fmla="*/ 3451794 w 10080264"/>
                <a:gd name="connsiteY2183" fmla="*/ 1444602 h 3652478"/>
                <a:gd name="connsiteX2184" fmla="*/ 3479511 w 10080264"/>
                <a:gd name="connsiteY2184" fmla="*/ 1429124 h 3652478"/>
                <a:gd name="connsiteX2185" fmla="*/ 3510828 w 10080264"/>
                <a:gd name="connsiteY2185" fmla="*/ 1416885 h 3652478"/>
                <a:gd name="connsiteX2186" fmla="*/ 3541786 w 10080264"/>
                <a:gd name="connsiteY2186" fmla="*/ 1406447 h 3652478"/>
                <a:gd name="connsiteX2187" fmla="*/ 3557624 w 10080264"/>
                <a:gd name="connsiteY2187" fmla="*/ 1392409 h 3652478"/>
                <a:gd name="connsiteX2188" fmla="*/ 3573102 w 10080264"/>
                <a:gd name="connsiteY2188" fmla="*/ 1380530 h 3652478"/>
                <a:gd name="connsiteX2189" fmla="*/ 3604060 w 10080264"/>
                <a:gd name="connsiteY2189" fmla="*/ 1357853 h 3652478"/>
                <a:gd name="connsiteX2190" fmla="*/ 3619538 w 10080264"/>
                <a:gd name="connsiteY2190" fmla="*/ 1347775 h 3652478"/>
                <a:gd name="connsiteX2191" fmla="*/ 3637177 w 10080264"/>
                <a:gd name="connsiteY2191" fmla="*/ 1337336 h 3652478"/>
                <a:gd name="connsiteX2192" fmla="*/ 3675333 w 10080264"/>
                <a:gd name="connsiteY2192" fmla="*/ 1321858 h 3652478"/>
                <a:gd name="connsiteX2193" fmla="*/ 3690811 w 10080264"/>
                <a:gd name="connsiteY2193" fmla="*/ 1299181 h 3652478"/>
                <a:gd name="connsiteX2194" fmla="*/ 757853 w 10080264"/>
                <a:gd name="connsiteY2194" fmla="*/ 1269092 h 3652478"/>
                <a:gd name="connsiteX2195" fmla="*/ 742379 w 10080264"/>
                <a:gd name="connsiteY2195" fmla="*/ 1274132 h 3652478"/>
                <a:gd name="connsiteX2196" fmla="*/ 735542 w 10080264"/>
                <a:gd name="connsiteY2196" fmla="*/ 1289973 h 3652478"/>
                <a:gd name="connsiteX2197" fmla="*/ 728705 w 10080264"/>
                <a:gd name="connsiteY2197" fmla="*/ 1305454 h 3652478"/>
                <a:gd name="connsiteX2198" fmla="*/ 735542 w 10080264"/>
                <a:gd name="connsiteY2198" fmla="*/ 1293574 h 3652478"/>
                <a:gd name="connsiteX2199" fmla="*/ 745978 w 10080264"/>
                <a:gd name="connsiteY2199" fmla="*/ 1281333 h 3652478"/>
                <a:gd name="connsiteX2200" fmla="*/ 3432716 w 10080264"/>
                <a:gd name="connsiteY2200" fmla="*/ 1257426 h 3652478"/>
                <a:gd name="connsiteX2201" fmla="*/ 3358563 w 10080264"/>
                <a:gd name="connsiteY2201" fmla="*/ 1297381 h 3652478"/>
                <a:gd name="connsiteX2202" fmla="*/ 3284049 w 10080264"/>
                <a:gd name="connsiteY2202" fmla="*/ 1337336 h 3652478"/>
                <a:gd name="connsiteX2203" fmla="*/ 3240854 w 10080264"/>
                <a:gd name="connsiteY2203" fmla="*/ 1359653 h 3652478"/>
                <a:gd name="connsiteX2204" fmla="*/ 3240854 w 10080264"/>
                <a:gd name="connsiteY2204" fmla="*/ 1361453 h 3652478"/>
                <a:gd name="connsiteX2205" fmla="*/ 3245893 w 10080264"/>
                <a:gd name="connsiteY2205" fmla="*/ 1363252 h 3652478"/>
                <a:gd name="connsiteX2206" fmla="*/ 3254532 w 10080264"/>
                <a:gd name="connsiteY2206" fmla="*/ 1373331 h 3652478"/>
                <a:gd name="connsiteX2207" fmla="*/ 3271811 w 10080264"/>
                <a:gd name="connsiteY2207" fmla="*/ 1363252 h 3652478"/>
                <a:gd name="connsiteX2208" fmla="*/ 3289089 w 10080264"/>
                <a:gd name="connsiteY2208" fmla="*/ 1351014 h 3652478"/>
                <a:gd name="connsiteX2209" fmla="*/ 3308168 w 10080264"/>
                <a:gd name="connsiteY2209" fmla="*/ 1339136 h 3652478"/>
                <a:gd name="connsiteX2210" fmla="*/ 3318607 w 10080264"/>
                <a:gd name="connsiteY2210" fmla="*/ 1330497 h 3652478"/>
                <a:gd name="connsiteX2211" fmla="*/ 3329046 w 10080264"/>
                <a:gd name="connsiteY2211" fmla="*/ 1323298 h 3652478"/>
                <a:gd name="connsiteX2212" fmla="*/ 3339124 w 10080264"/>
                <a:gd name="connsiteY2212" fmla="*/ 1314659 h 3652478"/>
                <a:gd name="connsiteX2213" fmla="*/ 3351363 w 10080264"/>
                <a:gd name="connsiteY2213" fmla="*/ 1304220 h 3652478"/>
                <a:gd name="connsiteX2214" fmla="*/ 3367202 w 10080264"/>
                <a:gd name="connsiteY2214" fmla="*/ 1295581 h 3652478"/>
                <a:gd name="connsiteX2215" fmla="*/ 3386280 w 10080264"/>
                <a:gd name="connsiteY2215" fmla="*/ 1285143 h 3652478"/>
                <a:gd name="connsiteX2216" fmla="*/ 3399959 w 10080264"/>
                <a:gd name="connsiteY2216" fmla="*/ 1280103 h 3652478"/>
                <a:gd name="connsiteX2217" fmla="*/ 3412197 w 10080264"/>
                <a:gd name="connsiteY2217" fmla="*/ 1273264 h 3652478"/>
                <a:gd name="connsiteX2218" fmla="*/ 3422636 w 10080264"/>
                <a:gd name="connsiteY2218" fmla="*/ 1266065 h 3652478"/>
                <a:gd name="connsiteX2219" fmla="*/ 3430916 w 10080264"/>
                <a:gd name="connsiteY2219" fmla="*/ 1259226 h 3652478"/>
                <a:gd name="connsiteX2220" fmla="*/ 2479166 w 10080264"/>
                <a:gd name="connsiteY2220" fmla="*/ 1243748 h 3652478"/>
                <a:gd name="connsiteX2221" fmla="*/ 2415091 w 10080264"/>
                <a:gd name="connsiteY2221" fmla="*/ 1281903 h 3652478"/>
                <a:gd name="connsiteX2222" fmla="*/ 2352817 w 10080264"/>
                <a:gd name="connsiteY2222" fmla="*/ 1323298 h 3652478"/>
                <a:gd name="connsiteX2223" fmla="*/ 2290543 w 10080264"/>
                <a:gd name="connsiteY2223" fmla="*/ 1365052 h 3652478"/>
                <a:gd name="connsiteX2224" fmla="*/ 2229709 w 10080264"/>
                <a:gd name="connsiteY2224" fmla="*/ 1408247 h 3652478"/>
                <a:gd name="connsiteX2225" fmla="*/ 2231509 w 10080264"/>
                <a:gd name="connsiteY2225" fmla="*/ 1413286 h 3652478"/>
                <a:gd name="connsiteX2226" fmla="*/ 2233308 w 10080264"/>
                <a:gd name="connsiteY2226" fmla="*/ 1421925 h 3652478"/>
                <a:gd name="connsiteX2227" fmla="*/ 2238348 w 10080264"/>
                <a:gd name="connsiteY2227" fmla="*/ 1411486 h 3652478"/>
                <a:gd name="connsiteX2228" fmla="*/ 2243747 w 10080264"/>
                <a:gd name="connsiteY2228" fmla="*/ 1406447 h 3652478"/>
                <a:gd name="connsiteX2229" fmla="*/ 2250587 w 10080264"/>
                <a:gd name="connsiteY2229" fmla="*/ 1404647 h 3652478"/>
                <a:gd name="connsiteX2230" fmla="*/ 2254186 w 10080264"/>
                <a:gd name="connsiteY2230" fmla="*/ 1404647 h 3652478"/>
                <a:gd name="connsiteX2231" fmla="*/ 2261026 w 10080264"/>
                <a:gd name="connsiteY2231" fmla="*/ 1404647 h 3652478"/>
                <a:gd name="connsiteX2232" fmla="*/ 2266426 w 10080264"/>
                <a:gd name="connsiteY2232" fmla="*/ 1408247 h 3652478"/>
                <a:gd name="connsiteX2233" fmla="*/ 2273265 w 10080264"/>
                <a:gd name="connsiteY2233" fmla="*/ 1397808 h 3652478"/>
                <a:gd name="connsiteX2234" fmla="*/ 2283704 w 10080264"/>
                <a:gd name="connsiteY2234" fmla="*/ 1387369 h 3652478"/>
                <a:gd name="connsiteX2235" fmla="*/ 2292343 w 10080264"/>
                <a:gd name="connsiteY2235" fmla="*/ 1378730 h 3652478"/>
                <a:gd name="connsiteX2236" fmla="*/ 2302422 w 10080264"/>
                <a:gd name="connsiteY2236" fmla="*/ 1371891 h 3652478"/>
                <a:gd name="connsiteX2237" fmla="*/ 2311061 w 10080264"/>
                <a:gd name="connsiteY2237" fmla="*/ 1365052 h 3652478"/>
                <a:gd name="connsiteX2238" fmla="*/ 2323300 w 10080264"/>
                <a:gd name="connsiteY2238" fmla="*/ 1359653 h 3652478"/>
                <a:gd name="connsiteX2239" fmla="*/ 2333739 w 10080264"/>
                <a:gd name="connsiteY2239" fmla="*/ 1356413 h 3652478"/>
                <a:gd name="connsiteX2240" fmla="*/ 2345618 w 10080264"/>
                <a:gd name="connsiteY2240" fmla="*/ 1354614 h 3652478"/>
                <a:gd name="connsiteX2241" fmla="*/ 2349217 w 10080264"/>
                <a:gd name="connsiteY2241" fmla="*/ 1344175 h 3652478"/>
                <a:gd name="connsiteX2242" fmla="*/ 2352817 w 10080264"/>
                <a:gd name="connsiteY2242" fmla="*/ 1335536 h 3652478"/>
                <a:gd name="connsiteX2243" fmla="*/ 2357857 w 10080264"/>
                <a:gd name="connsiteY2243" fmla="*/ 1328697 h 3652478"/>
                <a:gd name="connsiteX2244" fmla="*/ 2364696 w 10080264"/>
                <a:gd name="connsiteY2244" fmla="*/ 1323298 h 3652478"/>
                <a:gd name="connsiteX2245" fmla="*/ 2376935 w 10080264"/>
                <a:gd name="connsiteY2245" fmla="*/ 1320058 h 3652478"/>
                <a:gd name="connsiteX2246" fmla="*/ 2389174 w 10080264"/>
                <a:gd name="connsiteY2246" fmla="*/ 1318258 h 3652478"/>
                <a:gd name="connsiteX2247" fmla="*/ 2394213 w 10080264"/>
                <a:gd name="connsiteY2247" fmla="*/ 1309620 h 3652478"/>
                <a:gd name="connsiteX2248" fmla="*/ 2401413 w 10080264"/>
                <a:gd name="connsiteY2248" fmla="*/ 1302780 h 3652478"/>
                <a:gd name="connsiteX2249" fmla="*/ 2413292 w 10080264"/>
                <a:gd name="connsiteY2249" fmla="*/ 1297381 h 3652478"/>
                <a:gd name="connsiteX2250" fmla="*/ 2429130 w 10080264"/>
                <a:gd name="connsiteY2250" fmla="*/ 1292342 h 3652478"/>
                <a:gd name="connsiteX2251" fmla="*/ 2441009 w 10080264"/>
                <a:gd name="connsiteY2251" fmla="*/ 1288742 h 3652478"/>
                <a:gd name="connsiteX2252" fmla="*/ 2449648 w 10080264"/>
                <a:gd name="connsiteY2252" fmla="*/ 1283703 h 3652478"/>
                <a:gd name="connsiteX2253" fmla="*/ 2458287 w 10080264"/>
                <a:gd name="connsiteY2253" fmla="*/ 1278304 h 3652478"/>
                <a:gd name="connsiteX2254" fmla="*/ 2463327 w 10080264"/>
                <a:gd name="connsiteY2254" fmla="*/ 1269665 h 3652478"/>
                <a:gd name="connsiteX2255" fmla="*/ 7422491 w 10080264"/>
                <a:gd name="connsiteY2255" fmla="*/ 1242987 h 3652478"/>
                <a:gd name="connsiteX2256" fmla="*/ 7353351 w 10080264"/>
                <a:gd name="connsiteY2256" fmla="*/ 1284395 h 3652478"/>
                <a:gd name="connsiteX2257" fmla="*/ 7316981 w 10080264"/>
                <a:gd name="connsiteY2257" fmla="*/ 1303479 h 3652478"/>
                <a:gd name="connsiteX2258" fmla="*/ 7278810 w 10080264"/>
                <a:gd name="connsiteY2258" fmla="*/ 1322563 h 3652478"/>
                <a:gd name="connsiteX2259" fmla="*/ 7256123 w 10080264"/>
                <a:gd name="connsiteY2259" fmla="*/ 1334805 h 3652478"/>
                <a:gd name="connsiteX2260" fmla="*/ 7233797 w 10080264"/>
                <a:gd name="connsiteY2260" fmla="*/ 1347047 h 3652478"/>
                <a:gd name="connsiteX2261" fmla="*/ 7211111 w 10080264"/>
                <a:gd name="connsiteY2261" fmla="*/ 1360730 h 3652478"/>
                <a:gd name="connsiteX2262" fmla="*/ 7190585 w 10080264"/>
                <a:gd name="connsiteY2262" fmla="*/ 1374413 h 3652478"/>
                <a:gd name="connsiteX2263" fmla="*/ 7171499 w 10080264"/>
                <a:gd name="connsiteY2263" fmla="*/ 1388455 h 3652478"/>
                <a:gd name="connsiteX2264" fmla="*/ 7150613 w 10080264"/>
                <a:gd name="connsiteY2264" fmla="*/ 1405739 h 3652478"/>
                <a:gd name="connsiteX2265" fmla="*/ 7131528 w 10080264"/>
                <a:gd name="connsiteY2265" fmla="*/ 1421222 h 3652478"/>
                <a:gd name="connsiteX2266" fmla="*/ 7114243 w 10080264"/>
                <a:gd name="connsiteY2266" fmla="*/ 1440305 h 3652478"/>
                <a:gd name="connsiteX2267" fmla="*/ 7116043 w 10080264"/>
                <a:gd name="connsiteY2267" fmla="*/ 1443906 h 3652478"/>
                <a:gd name="connsiteX2268" fmla="*/ 7145572 w 10080264"/>
                <a:gd name="connsiteY2268" fmla="*/ 1431664 h 3652478"/>
                <a:gd name="connsiteX2269" fmla="*/ 7171499 w 10080264"/>
                <a:gd name="connsiteY2269" fmla="*/ 1419782 h 3652478"/>
                <a:gd name="connsiteX2270" fmla="*/ 7193826 w 10080264"/>
                <a:gd name="connsiteY2270" fmla="*/ 1405739 h 3652478"/>
                <a:gd name="connsiteX2271" fmla="*/ 7214712 w 10080264"/>
                <a:gd name="connsiteY2271" fmla="*/ 1391696 h 3652478"/>
                <a:gd name="connsiteX2272" fmla="*/ 7252522 w 10080264"/>
                <a:gd name="connsiteY2272" fmla="*/ 1362530 h 3652478"/>
                <a:gd name="connsiteX2273" fmla="*/ 7294294 w 10080264"/>
                <a:gd name="connsiteY2273" fmla="*/ 1334805 h 3652478"/>
                <a:gd name="connsiteX2274" fmla="*/ 7325623 w 10080264"/>
                <a:gd name="connsiteY2274" fmla="*/ 1313921 h 3652478"/>
                <a:gd name="connsiteX2275" fmla="*/ 7334266 w 10080264"/>
                <a:gd name="connsiteY2275" fmla="*/ 1310680 h 3652478"/>
                <a:gd name="connsiteX2276" fmla="*/ 7344709 w 10080264"/>
                <a:gd name="connsiteY2276" fmla="*/ 1307080 h 3652478"/>
                <a:gd name="connsiteX2277" fmla="*/ 7351551 w 10080264"/>
                <a:gd name="connsiteY2277" fmla="*/ 1302039 h 3652478"/>
                <a:gd name="connsiteX2278" fmla="*/ 7358393 w 10080264"/>
                <a:gd name="connsiteY2278" fmla="*/ 1294837 h 3652478"/>
                <a:gd name="connsiteX2279" fmla="*/ 7365235 w 10080264"/>
                <a:gd name="connsiteY2279" fmla="*/ 1289796 h 3652478"/>
                <a:gd name="connsiteX2280" fmla="*/ 7396564 w 10080264"/>
                <a:gd name="connsiteY2280" fmla="*/ 1268912 h 3652478"/>
                <a:gd name="connsiteX2281" fmla="*/ 7408447 w 10080264"/>
                <a:gd name="connsiteY2281" fmla="*/ 1256670 h 3652478"/>
                <a:gd name="connsiteX2282" fmla="*/ 799236 w 10080264"/>
                <a:gd name="connsiteY2282" fmla="*/ 1237770 h 3652478"/>
                <a:gd name="connsiteX2283" fmla="*/ 797437 w 10080264"/>
                <a:gd name="connsiteY2283" fmla="*/ 1239570 h 3652478"/>
                <a:gd name="connsiteX2284" fmla="*/ 799236 w 10080264"/>
                <a:gd name="connsiteY2284" fmla="*/ 1239570 h 3652478"/>
                <a:gd name="connsiteX2285" fmla="*/ 3318607 w 10080264"/>
                <a:gd name="connsiteY2285" fmla="*/ 1229710 h 3652478"/>
                <a:gd name="connsiteX2286" fmla="*/ 3287289 w 10080264"/>
                <a:gd name="connsiteY2286" fmla="*/ 1243748 h 3652478"/>
                <a:gd name="connsiteX2287" fmla="*/ 3259932 w 10080264"/>
                <a:gd name="connsiteY2287" fmla="*/ 1259226 h 3652478"/>
                <a:gd name="connsiteX2288" fmla="*/ 3235454 w 10080264"/>
                <a:gd name="connsiteY2288" fmla="*/ 1273264 h 3652478"/>
                <a:gd name="connsiteX2289" fmla="*/ 3213136 w 10080264"/>
                <a:gd name="connsiteY2289" fmla="*/ 1288742 h 3652478"/>
                <a:gd name="connsiteX2290" fmla="*/ 3209537 w 10080264"/>
                <a:gd name="connsiteY2290" fmla="*/ 1290542 h 3652478"/>
                <a:gd name="connsiteX2291" fmla="*/ 3199098 w 10080264"/>
                <a:gd name="connsiteY2291" fmla="*/ 1295581 h 3652478"/>
                <a:gd name="connsiteX2292" fmla="*/ 3211336 w 10080264"/>
                <a:gd name="connsiteY2292" fmla="*/ 1294142 h 3652478"/>
                <a:gd name="connsiteX2293" fmla="*/ 3223216 w 10080264"/>
                <a:gd name="connsiteY2293" fmla="*/ 1294142 h 3652478"/>
                <a:gd name="connsiteX2294" fmla="*/ 3233655 w 10080264"/>
                <a:gd name="connsiteY2294" fmla="*/ 1281903 h 3652478"/>
                <a:gd name="connsiteX2295" fmla="*/ 3245893 w 10080264"/>
                <a:gd name="connsiteY2295" fmla="*/ 1269665 h 3652478"/>
                <a:gd name="connsiteX2296" fmla="*/ 3259932 w 10080264"/>
                <a:gd name="connsiteY2296" fmla="*/ 1261026 h 3652478"/>
                <a:gd name="connsiteX2297" fmla="*/ 3275411 w 10080264"/>
                <a:gd name="connsiteY2297" fmla="*/ 1255627 h 3652478"/>
                <a:gd name="connsiteX2298" fmla="*/ 3295928 w 10080264"/>
                <a:gd name="connsiteY2298" fmla="*/ 1248787 h 3652478"/>
                <a:gd name="connsiteX2299" fmla="*/ 3320046 w 10080264"/>
                <a:gd name="connsiteY2299" fmla="*/ 1236909 h 3652478"/>
                <a:gd name="connsiteX2300" fmla="*/ 6648629 w 10080264"/>
                <a:gd name="connsiteY2300" fmla="*/ 1228945 h 3652478"/>
                <a:gd name="connsiteX2301" fmla="*/ 6601816 w 10080264"/>
                <a:gd name="connsiteY2301" fmla="*/ 1258470 h 3652478"/>
                <a:gd name="connsiteX2302" fmla="*/ 6614060 w 10080264"/>
                <a:gd name="connsiteY2302" fmla="*/ 1251629 h 3652478"/>
                <a:gd name="connsiteX2303" fmla="*/ 6617300 w 10080264"/>
                <a:gd name="connsiteY2303" fmla="*/ 1249829 h 3652478"/>
                <a:gd name="connsiteX2304" fmla="*/ 6625943 w 10080264"/>
                <a:gd name="connsiteY2304" fmla="*/ 1246228 h 3652478"/>
                <a:gd name="connsiteX2305" fmla="*/ 6634585 w 10080264"/>
                <a:gd name="connsiteY2305" fmla="*/ 1241187 h 3652478"/>
                <a:gd name="connsiteX2306" fmla="*/ 6645028 w 10080264"/>
                <a:gd name="connsiteY2306" fmla="*/ 1234346 h 3652478"/>
                <a:gd name="connsiteX2307" fmla="*/ 9600586 w 10080264"/>
                <a:gd name="connsiteY2307" fmla="*/ 1227944 h 3652478"/>
                <a:gd name="connsiteX2308" fmla="*/ 9574658 w 10080264"/>
                <a:gd name="connsiteY2308" fmla="*/ 1243422 h 3652478"/>
                <a:gd name="connsiteX2309" fmla="*/ 9553771 w 10080264"/>
                <a:gd name="connsiteY2309" fmla="*/ 1257099 h 3652478"/>
                <a:gd name="connsiteX2310" fmla="*/ 9489670 w 10080264"/>
                <a:gd name="connsiteY2310" fmla="*/ 1298852 h 3652478"/>
                <a:gd name="connsiteX2311" fmla="*/ 9460140 w 10080264"/>
                <a:gd name="connsiteY2311" fmla="*/ 1319728 h 3652478"/>
                <a:gd name="connsiteX2312" fmla="*/ 9432771 w 10080264"/>
                <a:gd name="connsiteY2312" fmla="*/ 1340245 h 3652478"/>
                <a:gd name="connsiteX2313" fmla="*/ 9427369 w 10080264"/>
                <a:gd name="connsiteY2313" fmla="*/ 1345644 h 3652478"/>
                <a:gd name="connsiteX2314" fmla="*/ 9437813 w 10080264"/>
                <a:gd name="connsiteY2314" fmla="*/ 1340245 h 3652478"/>
                <a:gd name="connsiteX2315" fmla="*/ 9446456 w 10080264"/>
                <a:gd name="connsiteY2315" fmla="*/ 1333406 h 3652478"/>
                <a:gd name="connsiteX2316" fmla="*/ 9456899 w 10080264"/>
                <a:gd name="connsiteY2316" fmla="*/ 1326567 h 3652478"/>
                <a:gd name="connsiteX2317" fmla="*/ 9465542 w 10080264"/>
                <a:gd name="connsiteY2317" fmla="*/ 1317929 h 3652478"/>
                <a:gd name="connsiteX2318" fmla="*/ 9484628 w 10080264"/>
                <a:gd name="connsiteY2318" fmla="*/ 1303891 h 3652478"/>
                <a:gd name="connsiteX2319" fmla="*/ 9501914 w 10080264"/>
                <a:gd name="connsiteY2319" fmla="*/ 1293813 h 3652478"/>
                <a:gd name="connsiteX2320" fmla="*/ 9519200 w 10080264"/>
                <a:gd name="connsiteY2320" fmla="*/ 1283375 h 3652478"/>
                <a:gd name="connsiteX2321" fmla="*/ 9538286 w 10080264"/>
                <a:gd name="connsiteY2321" fmla="*/ 1274376 h 3652478"/>
                <a:gd name="connsiteX2322" fmla="*/ 9548729 w 10080264"/>
                <a:gd name="connsiteY2322" fmla="*/ 1265738 h 3652478"/>
                <a:gd name="connsiteX2323" fmla="*/ 9562414 w 10080264"/>
                <a:gd name="connsiteY2323" fmla="*/ 1257099 h 3652478"/>
                <a:gd name="connsiteX2324" fmla="*/ 9566015 w 10080264"/>
                <a:gd name="connsiteY2324" fmla="*/ 1255300 h 3652478"/>
                <a:gd name="connsiteX2325" fmla="*/ 9578259 w 10080264"/>
                <a:gd name="connsiteY2325" fmla="*/ 1248461 h 3652478"/>
                <a:gd name="connsiteX2326" fmla="*/ 9585101 w 10080264"/>
                <a:gd name="connsiteY2326" fmla="*/ 1243422 h 3652478"/>
                <a:gd name="connsiteX2327" fmla="*/ 9595545 w 10080264"/>
                <a:gd name="connsiteY2327" fmla="*/ 1239822 h 3652478"/>
                <a:gd name="connsiteX2328" fmla="*/ 9600586 w 10080264"/>
                <a:gd name="connsiteY2328" fmla="*/ 1236583 h 3652478"/>
                <a:gd name="connsiteX2329" fmla="*/ 9604187 w 10080264"/>
                <a:gd name="connsiteY2329" fmla="*/ 1231184 h 3652478"/>
                <a:gd name="connsiteX2330" fmla="*/ 5874408 w 10080264"/>
                <a:gd name="connsiteY2330" fmla="*/ 1225704 h 3652478"/>
                <a:gd name="connsiteX2331" fmla="*/ 5870807 w 10080264"/>
                <a:gd name="connsiteY2331" fmla="*/ 1227504 h 3652478"/>
                <a:gd name="connsiteX2332" fmla="*/ 5872607 w 10080264"/>
                <a:gd name="connsiteY2332" fmla="*/ 1228945 h 3652478"/>
                <a:gd name="connsiteX2333" fmla="*/ 3176420 w 10080264"/>
                <a:gd name="connsiteY2333" fmla="*/ 1222871 h 3652478"/>
                <a:gd name="connsiteX2334" fmla="*/ 3109106 w 10080264"/>
                <a:gd name="connsiteY2334" fmla="*/ 1264625 h 3652478"/>
                <a:gd name="connsiteX2335" fmla="*/ 3128184 w 10080264"/>
                <a:gd name="connsiteY2335" fmla="*/ 1257426 h 3652478"/>
                <a:gd name="connsiteX2336" fmla="*/ 3143663 w 10080264"/>
                <a:gd name="connsiteY2336" fmla="*/ 1246988 h 3652478"/>
                <a:gd name="connsiteX2337" fmla="*/ 3160941 w 10080264"/>
                <a:gd name="connsiteY2337" fmla="*/ 1236909 h 3652478"/>
                <a:gd name="connsiteX2338" fmla="*/ 5158252 w 10080264"/>
                <a:gd name="connsiteY2338" fmla="*/ 1215570 h 3652478"/>
                <a:gd name="connsiteX2339" fmla="*/ 5160053 w 10080264"/>
                <a:gd name="connsiteY2339" fmla="*/ 1219171 h 3652478"/>
                <a:gd name="connsiteX2340" fmla="*/ 5161854 w 10080264"/>
                <a:gd name="connsiteY2340" fmla="*/ 1217371 h 3652478"/>
                <a:gd name="connsiteX2341" fmla="*/ 7474346 w 10080264"/>
                <a:gd name="connsiteY2341" fmla="*/ 1211661 h 3652478"/>
                <a:gd name="connsiteX2342" fmla="*/ 7465703 w 10080264"/>
                <a:gd name="connsiteY2342" fmla="*/ 1217062 h 3652478"/>
                <a:gd name="connsiteX2343" fmla="*/ 7465346 w 10080264"/>
                <a:gd name="connsiteY2343" fmla="*/ 1217322 h 3652478"/>
                <a:gd name="connsiteX2344" fmla="*/ 7452020 w 10080264"/>
                <a:gd name="connsiteY2344" fmla="*/ 1225704 h 3652478"/>
                <a:gd name="connsiteX2345" fmla="*/ 7453820 w 10080264"/>
                <a:gd name="connsiteY2345" fmla="*/ 1225704 h 3652478"/>
                <a:gd name="connsiteX2346" fmla="*/ 7465346 w 10080264"/>
                <a:gd name="connsiteY2346" fmla="*/ 1217322 h 3652478"/>
                <a:gd name="connsiteX2347" fmla="*/ 5161854 w 10080264"/>
                <a:gd name="connsiteY2347" fmla="*/ 1208729 h 3652478"/>
                <a:gd name="connsiteX2348" fmla="*/ 5161854 w 10080264"/>
                <a:gd name="connsiteY2348" fmla="*/ 1211970 h 3652478"/>
                <a:gd name="connsiteX2349" fmla="*/ 5163655 w 10080264"/>
                <a:gd name="connsiteY2349" fmla="*/ 1211970 h 3652478"/>
                <a:gd name="connsiteX2350" fmla="*/ 5163655 w 10080264"/>
                <a:gd name="connsiteY2350" fmla="*/ 1210530 h 3652478"/>
                <a:gd name="connsiteX2351" fmla="*/ 9437813 w 10080264"/>
                <a:gd name="connsiteY2351" fmla="*/ 1205268 h 3652478"/>
                <a:gd name="connsiteX2352" fmla="*/ 9385956 w 10080264"/>
                <a:gd name="connsiteY2352" fmla="*/ 1241622 h 3652478"/>
                <a:gd name="connsiteX2353" fmla="*/ 9339140 w 10080264"/>
                <a:gd name="connsiteY2353" fmla="*/ 1274376 h 3652478"/>
                <a:gd name="connsiteX2354" fmla="*/ 9342381 w 10080264"/>
                <a:gd name="connsiteY2354" fmla="*/ 1284814 h 3652478"/>
                <a:gd name="connsiteX2355" fmla="*/ 9344182 w 10080264"/>
                <a:gd name="connsiteY2355" fmla="*/ 1295252 h 3652478"/>
                <a:gd name="connsiteX2356" fmla="*/ 9342381 w 10080264"/>
                <a:gd name="connsiteY2356" fmla="*/ 1302451 h 3652478"/>
                <a:gd name="connsiteX2357" fmla="*/ 9340581 w 10080264"/>
                <a:gd name="connsiteY2357" fmla="*/ 1309290 h 3652478"/>
                <a:gd name="connsiteX2358" fmla="*/ 9358227 w 10080264"/>
                <a:gd name="connsiteY2358" fmla="*/ 1298852 h 3652478"/>
                <a:gd name="connsiteX2359" fmla="*/ 9375512 w 10080264"/>
                <a:gd name="connsiteY2359" fmla="*/ 1290213 h 3652478"/>
                <a:gd name="connsiteX2360" fmla="*/ 9377313 w 10080264"/>
                <a:gd name="connsiteY2360" fmla="*/ 1288414 h 3652478"/>
                <a:gd name="connsiteX2361" fmla="*/ 9394598 w 10080264"/>
                <a:gd name="connsiteY2361" fmla="*/ 1281575 h 3652478"/>
                <a:gd name="connsiteX2362" fmla="*/ 9408283 w 10080264"/>
                <a:gd name="connsiteY2362" fmla="*/ 1271137 h 3652478"/>
                <a:gd name="connsiteX2363" fmla="*/ 9418726 w 10080264"/>
                <a:gd name="connsiteY2363" fmla="*/ 1258899 h 3652478"/>
                <a:gd name="connsiteX2364" fmla="*/ 9424128 w 10080264"/>
                <a:gd name="connsiteY2364" fmla="*/ 1245221 h 3652478"/>
                <a:gd name="connsiteX2365" fmla="*/ 4472857 w 10080264"/>
                <a:gd name="connsiteY2365" fmla="*/ 1201888 h 3652478"/>
                <a:gd name="connsiteX2366" fmla="*/ 4472857 w 10080264"/>
                <a:gd name="connsiteY2366" fmla="*/ 1205129 h 3652478"/>
                <a:gd name="connsiteX2367" fmla="*/ 4478259 w 10080264"/>
                <a:gd name="connsiteY2367" fmla="*/ 1201888 h 3652478"/>
                <a:gd name="connsiteX2368" fmla="*/ 9360027 w 10080264"/>
                <a:gd name="connsiteY2368" fmla="*/ 1176113 h 3652478"/>
                <a:gd name="connsiteX2369" fmla="*/ 9325096 w 10080264"/>
                <a:gd name="connsiteY2369" fmla="*/ 1196630 h 3652478"/>
                <a:gd name="connsiteX2370" fmla="*/ 9292325 w 10080264"/>
                <a:gd name="connsiteY2370" fmla="*/ 1217506 h 3652478"/>
                <a:gd name="connsiteX2371" fmla="*/ 9275039 w 10080264"/>
                <a:gd name="connsiteY2371" fmla="*/ 1232983 h 3652478"/>
                <a:gd name="connsiteX2372" fmla="*/ 9295926 w 10080264"/>
                <a:gd name="connsiteY2372" fmla="*/ 1222545 h 3652478"/>
                <a:gd name="connsiteX2373" fmla="*/ 9316453 w 10080264"/>
                <a:gd name="connsiteY2373" fmla="*/ 1212107 h 3652478"/>
                <a:gd name="connsiteX2374" fmla="*/ 9335539 w 10080264"/>
                <a:gd name="connsiteY2374" fmla="*/ 1198430 h 3652478"/>
                <a:gd name="connsiteX2375" fmla="*/ 9352825 w 10080264"/>
                <a:gd name="connsiteY2375" fmla="*/ 1182952 h 3652478"/>
                <a:gd name="connsiteX2376" fmla="*/ 3734007 w 10080264"/>
                <a:gd name="connsiteY2376" fmla="*/ 1169238 h 3652478"/>
                <a:gd name="connsiteX2377" fmla="*/ 3730408 w 10080264"/>
                <a:gd name="connsiteY2377" fmla="*/ 1172837 h 3652478"/>
                <a:gd name="connsiteX2378" fmla="*/ 3740847 w 10080264"/>
                <a:gd name="connsiteY2378" fmla="*/ 1176437 h 3652478"/>
                <a:gd name="connsiteX2379" fmla="*/ 872286 w 10080264"/>
                <a:gd name="connsiteY2379" fmla="*/ 1168645 h 3652478"/>
                <a:gd name="connsiteX2380" fmla="*/ 855013 w 10080264"/>
                <a:gd name="connsiteY2380" fmla="*/ 1179085 h 3652478"/>
                <a:gd name="connsiteX2381" fmla="*/ 844578 w 10080264"/>
                <a:gd name="connsiteY2381" fmla="*/ 1191326 h 3652478"/>
                <a:gd name="connsiteX2382" fmla="*/ 8798963 w 10080264"/>
                <a:gd name="connsiteY2382" fmla="*/ 1141200 h 3652478"/>
                <a:gd name="connsiteX2383" fmla="*/ 8760790 w 10080264"/>
                <a:gd name="connsiteY2383" fmla="*/ 1165675 h 3652478"/>
                <a:gd name="connsiteX2384" fmla="*/ 8722618 w 10080264"/>
                <a:gd name="connsiteY2384" fmla="*/ 1191591 h 3652478"/>
                <a:gd name="connsiteX2385" fmla="*/ 8702091 w 10080264"/>
                <a:gd name="connsiteY2385" fmla="*/ 1205268 h 3652478"/>
                <a:gd name="connsiteX2386" fmla="*/ 8703531 w 10080264"/>
                <a:gd name="connsiteY2386" fmla="*/ 1205268 h 3652478"/>
                <a:gd name="connsiteX2387" fmla="*/ 8708933 w 10080264"/>
                <a:gd name="connsiteY2387" fmla="*/ 1205268 h 3652478"/>
                <a:gd name="connsiteX2388" fmla="*/ 8710734 w 10080264"/>
                <a:gd name="connsiteY2388" fmla="*/ 1202029 h 3652478"/>
                <a:gd name="connsiteX2389" fmla="*/ 8717576 w 10080264"/>
                <a:gd name="connsiteY2389" fmla="*/ 1198430 h 3652478"/>
                <a:gd name="connsiteX2390" fmla="*/ 8722618 w 10080264"/>
                <a:gd name="connsiteY2390" fmla="*/ 1195190 h 3652478"/>
                <a:gd name="connsiteX2391" fmla="*/ 8728020 w 10080264"/>
                <a:gd name="connsiteY2391" fmla="*/ 1195190 h 3652478"/>
                <a:gd name="connsiteX2392" fmla="*/ 8733061 w 10080264"/>
                <a:gd name="connsiteY2392" fmla="*/ 1195190 h 3652478"/>
                <a:gd name="connsiteX2393" fmla="*/ 8746746 w 10080264"/>
                <a:gd name="connsiteY2393" fmla="*/ 1181153 h 3652478"/>
                <a:gd name="connsiteX2394" fmla="*/ 8762591 w 10080264"/>
                <a:gd name="connsiteY2394" fmla="*/ 1170714 h 3652478"/>
                <a:gd name="connsiteX2395" fmla="*/ 8774475 w 10080264"/>
                <a:gd name="connsiteY2395" fmla="*/ 1163876 h 3652478"/>
                <a:gd name="connsiteX2396" fmla="*/ 8789960 w 10080264"/>
                <a:gd name="connsiteY2396" fmla="*/ 1160276 h 3652478"/>
                <a:gd name="connsiteX2397" fmla="*/ 8793561 w 10080264"/>
                <a:gd name="connsiteY2397" fmla="*/ 1149838 h 3652478"/>
                <a:gd name="connsiteX2398" fmla="*/ 9723747 w 10080264"/>
                <a:gd name="connsiteY2398" fmla="*/ 1139400 h 3652478"/>
                <a:gd name="connsiteX2399" fmla="*/ 9707902 w 10080264"/>
                <a:gd name="connsiteY2399" fmla="*/ 1146599 h 3652478"/>
                <a:gd name="connsiteX2400" fmla="*/ 9696018 w 10080264"/>
                <a:gd name="connsiteY2400" fmla="*/ 1157037 h 3652478"/>
                <a:gd name="connsiteX2401" fmla="*/ 9702860 w 10080264"/>
                <a:gd name="connsiteY2401" fmla="*/ 1158477 h 3652478"/>
                <a:gd name="connsiteX2402" fmla="*/ 9711503 w 10080264"/>
                <a:gd name="connsiteY2402" fmla="*/ 1155237 h 3652478"/>
                <a:gd name="connsiteX2403" fmla="*/ 9721946 w 10080264"/>
                <a:gd name="connsiteY2403" fmla="*/ 1144799 h 3652478"/>
                <a:gd name="connsiteX2404" fmla="*/ 4788362 w 10080264"/>
                <a:gd name="connsiteY2404" fmla="*/ 1139239 h 3652478"/>
                <a:gd name="connsiteX2405" fmla="*/ 4786561 w 10080264"/>
                <a:gd name="connsiteY2405" fmla="*/ 1141039 h 3652478"/>
                <a:gd name="connsiteX2406" fmla="*/ 4788362 w 10080264"/>
                <a:gd name="connsiteY2406" fmla="*/ 1141039 h 3652478"/>
                <a:gd name="connsiteX2407" fmla="*/ 8653475 w 10080264"/>
                <a:gd name="connsiteY2407" fmla="*/ 1137960 h 3652478"/>
                <a:gd name="connsiteX2408" fmla="*/ 8630788 w 10080264"/>
                <a:gd name="connsiteY2408" fmla="*/ 1149838 h 3652478"/>
                <a:gd name="connsiteX2409" fmla="*/ 8556603 w 10080264"/>
                <a:gd name="connsiteY2409" fmla="*/ 1198430 h 3652478"/>
                <a:gd name="connsiteX2410" fmla="*/ 8493943 w 10080264"/>
                <a:gd name="connsiteY2410" fmla="*/ 1239822 h 3652478"/>
                <a:gd name="connsiteX2411" fmla="*/ 8430202 w 10080264"/>
                <a:gd name="connsiteY2411" fmla="*/ 1284814 h 3652478"/>
                <a:gd name="connsiteX2412" fmla="*/ 8360699 w 10080264"/>
                <a:gd name="connsiteY2412" fmla="*/ 1333406 h 3652478"/>
                <a:gd name="connsiteX2413" fmla="*/ 8287955 w 10080264"/>
                <a:gd name="connsiteY2413" fmla="*/ 1385237 h 3652478"/>
                <a:gd name="connsiteX2414" fmla="*/ 8277512 w 10080264"/>
                <a:gd name="connsiteY2414" fmla="*/ 1392075 h 3652478"/>
                <a:gd name="connsiteX2415" fmla="*/ 8267428 w 10080264"/>
                <a:gd name="connsiteY2415" fmla="*/ 1395675 h 3652478"/>
                <a:gd name="connsiteX2416" fmla="*/ 8249783 w 10080264"/>
                <a:gd name="connsiteY2416" fmla="*/ 1402514 h 3652478"/>
                <a:gd name="connsiteX2417" fmla="*/ 8246542 w 10080264"/>
                <a:gd name="connsiteY2417" fmla="*/ 1406113 h 3652478"/>
                <a:gd name="connsiteX2418" fmla="*/ 8241140 w 10080264"/>
                <a:gd name="connsiteY2418" fmla="*/ 1409712 h 3652478"/>
                <a:gd name="connsiteX2419" fmla="*/ 8237899 w 10080264"/>
                <a:gd name="connsiteY2419" fmla="*/ 1416551 h 3652478"/>
                <a:gd name="connsiteX2420" fmla="*/ 8234297 w 10080264"/>
                <a:gd name="connsiteY2420" fmla="*/ 1423390 h 3652478"/>
                <a:gd name="connsiteX2421" fmla="*/ 8241140 w 10080264"/>
                <a:gd name="connsiteY2421" fmla="*/ 1433828 h 3652478"/>
                <a:gd name="connsiteX2422" fmla="*/ 8248342 w 10080264"/>
                <a:gd name="connsiteY2422" fmla="*/ 1439227 h 3652478"/>
                <a:gd name="connsiteX2423" fmla="*/ 8251583 w 10080264"/>
                <a:gd name="connsiteY2423" fmla="*/ 1442467 h 3652478"/>
                <a:gd name="connsiteX2424" fmla="*/ 8255184 w 10080264"/>
                <a:gd name="connsiteY2424" fmla="*/ 1446066 h 3652478"/>
                <a:gd name="connsiteX2425" fmla="*/ 8258425 w 10080264"/>
                <a:gd name="connsiteY2425" fmla="*/ 1452905 h 3652478"/>
                <a:gd name="connsiteX2426" fmla="*/ 8263827 w 10080264"/>
                <a:gd name="connsiteY2426" fmla="*/ 1463343 h 3652478"/>
                <a:gd name="connsiteX2427" fmla="*/ 8282913 w 10080264"/>
                <a:gd name="connsiteY2427" fmla="*/ 1454704 h 3652478"/>
                <a:gd name="connsiteX2428" fmla="*/ 8302000 w 10080264"/>
                <a:gd name="connsiteY2428" fmla="*/ 1444266 h 3652478"/>
                <a:gd name="connsiteX2429" fmla="*/ 8315684 w 10080264"/>
                <a:gd name="connsiteY2429" fmla="*/ 1437428 h 3652478"/>
                <a:gd name="connsiteX2430" fmla="*/ 8329729 w 10080264"/>
                <a:gd name="connsiteY2430" fmla="*/ 1428789 h 3652478"/>
                <a:gd name="connsiteX2431" fmla="*/ 8322526 w 10080264"/>
                <a:gd name="connsiteY2431" fmla="*/ 1425190 h 3652478"/>
                <a:gd name="connsiteX2432" fmla="*/ 8317485 w 10080264"/>
                <a:gd name="connsiteY2432" fmla="*/ 1418351 h 3652478"/>
                <a:gd name="connsiteX2433" fmla="*/ 8313884 w 10080264"/>
                <a:gd name="connsiteY2433" fmla="*/ 1409712 h 3652478"/>
                <a:gd name="connsiteX2434" fmla="*/ 8312443 w 10080264"/>
                <a:gd name="connsiteY2434" fmla="*/ 1395675 h 3652478"/>
                <a:gd name="connsiteX2435" fmla="*/ 8313884 w 10080264"/>
                <a:gd name="connsiteY2435" fmla="*/ 1387036 h 3652478"/>
                <a:gd name="connsiteX2436" fmla="*/ 8315684 w 10080264"/>
                <a:gd name="connsiteY2436" fmla="*/ 1381637 h 3652478"/>
                <a:gd name="connsiteX2437" fmla="*/ 8321086 w 10080264"/>
                <a:gd name="connsiteY2437" fmla="*/ 1374799 h 3652478"/>
                <a:gd name="connsiteX2438" fmla="*/ 8321086 w 10080264"/>
                <a:gd name="connsiteY2438" fmla="*/ 1372999 h 3652478"/>
                <a:gd name="connsiteX2439" fmla="*/ 8321086 w 10080264"/>
                <a:gd name="connsiteY2439" fmla="*/ 1362921 h 3652478"/>
                <a:gd name="connsiteX2440" fmla="*/ 8331169 w 10080264"/>
                <a:gd name="connsiteY2440" fmla="*/ 1359321 h 3652478"/>
                <a:gd name="connsiteX2441" fmla="*/ 8338372 w 10080264"/>
                <a:gd name="connsiteY2441" fmla="*/ 1356082 h 3652478"/>
                <a:gd name="connsiteX2442" fmla="*/ 8347015 w 10080264"/>
                <a:gd name="connsiteY2442" fmla="*/ 1352482 h 3652478"/>
                <a:gd name="connsiteX2443" fmla="*/ 8362500 w 10080264"/>
                <a:gd name="connsiteY2443" fmla="*/ 1337005 h 3652478"/>
                <a:gd name="connsiteX2444" fmla="*/ 8371142 w 10080264"/>
                <a:gd name="connsiteY2444" fmla="*/ 1328367 h 3652478"/>
                <a:gd name="connsiteX2445" fmla="*/ 8381586 w 10080264"/>
                <a:gd name="connsiteY2445" fmla="*/ 1321528 h 3652478"/>
                <a:gd name="connsiteX2446" fmla="*/ 8403913 w 10080264"/>
                <a:gd name="connsiteY2446" fmla="*/ 1307490 h 3652478"/>
                <a:gd name="connsiteX2447" fmla="*/ 8414356 w 10080264"/>
                <a:gd name="connsiteY2447" fmla="*/ 1302451 h 3652478"/>
                <a:gd name="connsiteX2448" fmla="*/ 8437044 w 10080264"/>
                <a:gd name="connsiteY2448" fmla="*/ 1288414 h 3652478"/>
                <a:gd name="connsiteX2449" fmla="*/ 8449288 w 10080264"/>
                <a:gd name="connsiteY2449" fmla="*/ 1279775 h 3652478"/>
                <a:gd name="connsiteX2450" fmla="*/ 8459371 w 10080264"/>
                <a:gd name="connsiteY2450" fmla="*/ 1269337 h 3652478"/>
                <a:gd name="connsiteX2451" fmla="*/ 8473416 w 10080264"/>
                <a:gd name="connsiteY2451" fmla="*/ 1258899 h 3652478"/>
                <a:gd name="connsiteX2452" fmla="*/ 8488901 w 10080264"/>
                <a:gd name="connsiteY2452" fmla="*/ 1252060 h 3652478"/>
                <a:gd name="connsiteX2453" fmla="*/ 8504386 w 10080264"/>
                <a:gd name="connsiteY2453" fmla="*/ 1246661 h 3652478"/>
                <a:gd name="connsiteX2454" fmla="*/ 8519871 w 10080264"/>
                <a:gd name="connsiteY2454" fmla="*/ 1243422 h 3652478"/>
                <a:gd name="connsiteX2455" fmla="*/ 8523472 w 10080264"/>
                <a:gd name="connsiteY2455" fmla="*/ 1236583 h 3652478"/>
                <a:gd name="connsiteX2456" fmla="*/ 8527074 w 10080264"/>
                <a:gd name="connsiteY2456" fmla="*/ 1229384 h 3652478"/>
                <a:gd name="connsiteX2457" fmla="*/ 8530315 w 10080264"/>
                <a:gd name="connsiteY2457" fmla="*/ 1224345 h 3652478"/>
                <a:gd name="connsiteX2458" fmla="*/ 8535716 w 10080264"/>
                <a:gd name="connsiteY2458" fmla="*/ 1219306 h 3652478"/>
                <a:gd name="connsiteX2459" fmla="*/ 8546160 w 10080264"/>
                <a:gd name="connsiteY2459" fmla="*/ 1212107 h 3652478"/>
                <a:gd name="connsiteX2460" fmla="*/ 8556603 w 10080264"/>
                <a:gd name="connsiteY2460" fmla="*/ 1207068 h 3652478"/>
                <a:gd name="connsiteX2461" fmla="*/ 8582532 w 10080264"/>
                <a:gd name="connsiteY2461" fmla="*/ 1195190 h 3652478"/>
                <a:gd name="connsiteX2462" fmla="*/ 8596216 w 10080264"/>
                <a:gd name="connsiteY2462" fmla="*/ 1181153 h 3652478"/>
                <a:gd name="connsiteX2463" fmla="*/ 8613502 w 10080264"/>
                <a:gd name="connsiteY2463" fmla="*/ 1170714 h 3652478"/>
                <a:gd name="connsiteX2464" fmla="*/ 8625746 w 10080264"/>
                <a:gd name="connsiteY2464" fmla="*/ 1160276 h 3652478"/>
                <a:gd name="connsiteX2465" fmla="*/ 8635829 w 10080264"/>
                <a:gd name="connsiteY2465" fmla="*/ 1153437 h 3652478"/>
                <a:gd name="connsiteX2466" fmla="*/ 8646273 w 10080264"/>
                <a:gd name="connsiteY2466" fmla="*/ 1144799 h 3652478"/>
                <a:gd name="connsiteX2467" fmla="*/ 7429333 w 10080264"/>
                <a:gd name="connsiteY2467" fmla="*/ 1135687 h 3652478"/>
                <a:gd name="connsiteX2468" fmla="*/ 7370276 w 10080264"/>
                <a:gd name="connsiteY2468" fmla="*/ 1175654 h 3652478"/>
                <a:gd name="connsiteX2469" fmla="*/ 7431134 w 10080264"/>
                <a:gd name="connsiteY2469" fmla="*/ 1135687 h 3652478"/>
                <a:gd name="connsiteX2470" fmla="*/ 8514829 w 10080264"/>
                <a:gd name="connsiteY2470" fmla="*/ 1134361 h 3652478"/>
                <a:gd name="connsiteX2471" fmla="*/ 8474856 w 10080264"/>
                <a:gd name="connsiteY2471" fmla="*/ 1158477 h 3652478"/>
                <a:gd name="connsiteX2472" fmla="*/ 8437044 w 10080264"/>
                <a:gd name="connsiteY2472" fmla="*/ 1184752 h 3652478"/>
                <a:gd name="connsiteX2473" fmla="*/ 8355297 w 10080264"/>
                <a:gd name="connsiteY2473" fmla="*/ 1243422 h 3652478"/>
                <a:gd name="connsiteX2474" fmla="*/ 8300199 w 10080264"/>
                <a:gd name="connsiteY2474" fmla="*/ 1284814 h 3652478"/>
                <a:gd name="connsiteX2475" fmla="*/ 8313884 w 10080264"/>
                <a:gd name="connsiteY2475" fmla="*/ 1281575 h 3652478"/>
                <a:gd name="connsiteX2476" fmla="*/ 8327928 w 10080264"/>
                <a:gd name="connsiteY2476" fmla="*/ 1279775 h 3652478"/>
                <a:gd name="connsiteX2477" fmla="*/ 8336571 w 10080264"/>
                <a:gd name="connsiteY2477" fmla="*/ 1267537 h 3652478"/>
                <a:gd name="connsiteX2478" fmla="*/ 8347015 w 10080264"/>
                <a:gd name="connsiteY2478" fmla="*/ 1255300 h 3652478"/>
                <a:gd name="connsiteX2479" fmla="*/ 8358898 w 10080264"/>
                <a:gd name="connsiteY2479" fmla="*/ 1245221 h 3652478"/>
                <a:gd name="connsiteX2480" fmla="*/ 8371142 w 10080264"/>
                <a:gd name="connsiteY2480" fmla="*/ 1232983 h 3652478"/>
                <a:gd name="connsiteX2481" fmla="*/ 8384827 w 10080264"/>
                <a:gd name="connsiteY2481" fmla="*/ 1224345 h 3652478"/>
                <a:gd name="connsiteX2482" fmla="*/ 8397071 w 10080264"/>
                <a:gd name="connsiteY2482" fmla="*/ 1213907 h 3652478"/>
                <a:gd name="connsiteX2483" fmla="*/ 8412556 w 10080264"/>
                <a:gd name="connsiteY2483" fmla="*/ 1207068 h 3652478"/>
                <a:gd name="connsiteX2484" fmla="*/ 8426600 w 10080264"/>
                <a:gd name="connsiteY2484" fmla="*/ 1198430 h 3652478"/>
                <a:gd name="connsiteX2485" fmla="*/ 8452529 w 10080264"/>
                <a:gd name="connsiteY2485" fmla="*/ 1186552 h 3652478"/>
                <a:gd name="connsiteX2486" fmla="*/ 8474856 w 10080264"/>
                <a:gd name="connsiteY2486" fmla="*/ 1170714 h 3652478"/>
                <a:gd name="connsiteX2487" fmla="*/ 8495743 w 10080264"/>
                <a:gd name="connsiteY2487" fmla="*/ 1153437 h 3652478"/>
                <a:gd name="connsiteX2488" fmla="*/ 5997203 w 10080264"/>
                <a:gd name="connsiteY2488" fmla="*/ 1133886 h 3652478"/>
                <a:gd name="connsiteX2489" fmla="*/ 5955791 w 10080264"/>
                <a:gd name="connsiteY2489" fmla="*/ 1161612 h 3652478"/>
                <a:gd name="connsiteX2490" fmla="*/ 5924822 w 10080264"/>
                <a:gd name="connsiteY2490" fmla="*/ 1182496 h 3652478"/>
                <a:gd name="connsiteX2491" fmla="*/ 5893493 w 10080264"/>
                <a:gd name="connsiteY2491" fmla="*/ 1206620 h 3652478"/>
                <a:gd name="connsiteX2492" fmla="*/ 5923022 w 10080264"/>
                <a:gd name="connsiteY2492" fmla="*/ 1191137 h 3652478"/>
                <a:gd name="connsiteX2493" fmla="*/ 5936705 w 10080264"/>
                <a:gd name="connsiteY2493" fmla="*/ 1184296 h 3652478"/>
                <a:gd name="connsiteX2494" fmla="*/ 5948949 w 10080264"/>
                <a:gd name="connsiteY2494" fmla="*/ 1173854 h 3652478"/>
                <a:gd name="connsiteX2495" fmla="*/ 5973076 w 10080264"/>
                <a:gd name="connsiteY2495" fmla="*/ 1154770 h 3652478"/>
                <a:gd name="connsiteX2496" fmla="*/ 2699105 w 10080264"/>
                <a:gd name="connsiteY2496" fmla="*/ 1113805 h 3652478"/>
                <a:gd name="connsiteX2497" fmla="*/ 2513722 w 10080264"/>
                <a:gd name="connsiteY2497" fmla="*/ 1221071 h 3652478"/>
                <a:gd name="connsiteX2498" fmla="*/ 2491044 w 10080264"/>
                <a:gd name="connsiteY2498" fmla="*/ 1235109 h 3652478"/>
                <a:gd name="connsiteX2499" fmla="*/ 2491044 w 10080264"/>
                <a:gd name="connsiteY2499" fmla="*/ 1267865 h 3652478"/>
                <a:gd name="connsiteX2500" fmla="*/ 2511922 w 10080264"/>
                <a:gd name="connsiteY2500" fmla="*/ 1246988 h 3652478"/>
                <a:gd name="connsiteX2501" fmla="*/ 2534600 w 10080264"/>
                <a:gd name="connsiteY2501" fmla="*/ 1226470 h 3652478"/>
                <a:gd name="connsiteX2502" fmla="*/ 2558718 w 10080264"/>
                <a:gd name="connsiteY2502" fmla="*/ 1207393 h 3652478"/>
                <a:gd name="connsiteX2503" fmla="*/ 2584635 w 10080264"/>
                <a:gd name="connsiteY2503" fmla="*/ 1188315 h 3652478"/>
                <a:gd name="connsiteX2504" fmla="*/ 2614153 w 10080264"/>
                <a:gd name="connsiteY2504" fmla="*/ 1172837 h 3652478"/>
                <a:gd name="connsiteX2505" fmla="*/ 2643310 w 10080264"/>
                <a:gd name="connsiteY2505" fmla="*/ 1153760 h 3652478"/>
                <a:gd name="connsiteX2506" fmla="*/ 2699105 w 10080264"/>
                <a:gd name="connsiteY2506" fmla="*/ 1115605 h 3652478"/>
                <a:gd name="connsiteX2507" fmla="*/ 425707 w 10080264"/>
                <a:gd name="connsiteY2507" fmla="*/ 1113201 h 3652478"/>
                <a:gd name="connsiteX2508" fmla="*/ 413472 w 10080264"/>
                <a:gd name="connsiteY2508" fmla="*/ 1120041 h 3652478"/>
                <a:gd name="connsiteX2509" fmla="*/ 403036 w 10080264"/>
                <a:gd name="connsiteY2509" fmla="*/ 1123641 h 3652478"/>
                <a:gd name="connsiteX2510" fmla="*/ 394400 w 10080264"/>
                <a:gd name="connsiteY2510" fmla="*/ 1135882 h 3652478"/>
                <a:gd name="connsiteX2511" fmla="*/ 411673 w 10080264"/>
                <a:gd name="connsiteY2511" fmla="*/ 1125441 h 3652478"/>
                <a:gd name="connsiteX2512" fmla="*/ 5206875 w 10080264"/>
                <a:gd name="connsiteY2512" fmla="*/ 1101073 h 3652478"/>
                <a:gd name="connsiteX2513" fmla="*/ 5191387 w 10080264"/>
                <a:gd name="connsiteY2513" fmla="*/ 1113315 h 3652478"/>
                <a:gd name="connsiteX2514" fmla="*/ 5177341 w 10080264"/>
                <a:gd name="connsiteY2514" fmla="*/ 1125557 h 3652478"/>
                <a:gd name="connsiteX2515" fmla="*/ 5163655 w 10080264"/>
                <a:gd name="connsiteY2515" fmla="*/ 1137799 h 3652478"/>
                <a:gd name="connsiteX2516" fmla="*/ 5151409 w 10080264"/>
                <a:gd name="connsiteY2516" fmla="*/ 1151481 h 3652478"/>
                <a:gd name="connsiteX2517" fmla="*/ 5109990 w 10080264"/>
                <a:gd name="connsiteY2517" fmla="*/ 1196487 h 3652478"/>
                <a:gd name="connsiteX2518" fmla="*/ 5108189 w 10080264"/>
                <a:gd name="connsiteY2518" fmla="*/ 1198288 h 3652478"/>
                <a:gd name="connsiteX2519" fmla="*/ 5118634 w 10080264"/>
                <a:gd name="connsiteY2519" fmla="*/ 1193247 h 3652478"/>
                <a:gd name="connsiteX2520" fmla="*/ 5147807 w 10080264"/>
                <a:gd name="connsiteY2520" fmla="*/ 1163722 h 3652478"/>
                <a:gd name="connsiteX2521" fmla="*/ 5180943 w 10080264"/>
                <a:gd name="connsiteY2521" fmla="*/ 1137799 h 3652478"/>
                <a:gd name="connsiteX2522" fmla="*/ 5187786 w 10080264"/>
                <a:gd name="connsiteY2522" fmla="*/ 1128797 h 3652478"/>
                <a:gd name="connsiteX2523" fmla="*/ 5196430 w 10080264"/>
                <a:gd name="connsiteY2523" fmla="*/ 1120156 h 3652478"/>
                <a:gd name="connsiteX2524" fmla="*/ 5201832 w 10080264"/>
                <a:gd name="connsiteY2524" fmla="*/ 1111515 h 3652478"/>
                <a:gd name="connsiteX2525" fmla="*/ 8017866 w 10080264"/>
                <a:gd name="connsiteY2525" fmla="*/ 1099807 h 3652478"/>
                <a:gd name="connsiteX2526" fmla="*/ 8012825 w 10080264"/>
                <a:gd name="connsiteY2526" fmla="*/ 1104846 h 3652478"/>
                <a:gd name="connsiteX2527" fmla="*/ 8012825 w 10080264"/>
                <a:gd name="connsiteY2527" fmla="*/ 1106646 h 3652478"/>
                <a:gd name="connsiteX2528" fmla="*/ 9945220 w 10080264"/>
                <a:gd name="connsiteY2528" fmla="*/ 1084330 h 3652478"/>
                <a:gd name="connsiteX2529" fmla="*/ 9858791 w 10080264"/>
                <a:gd name="connsiteY2529" fmla="*/ 1142999 h 3652478"/>
                <a:gd name="connsiteX2530" fmla="*/ 9822419 w 10080264"/>
                <a:gd name="connsiteY2530" fmla="*/ 1168915 h 3652478"/>
                <a:gd name="connsiteX2531" fmla="*/ 9787488 w 10080264"/>
                <a:gd name="connsiteY2531" fmla="*/ 1195190 h 3652478"/>
                <a:gd name="connsiteX2532" fmla="*/ 9749315 w 10080264"/>
                <a:gd name="connsiteY2532" fmla="*/ 1220746 h 3652478"/>
                <a:gd name="connsiteX2533" fmla="*/ 9711503 w 10080264"/>
                <a:gd name="connsiteY2533" fmla="*/ 1246661 h 3652478"/>
                <a:gd name="connsiteX2534" fmla="*/ 9668288 w 10080264"/>
                <a:gd name="connsiteY2534" fmla="*/ 1272936 h 3652478"/>
                <a:gd name="connsiteX2535" fmla="*/ 9671530 w 10080264"/>
                <a:gd name="connsiteY2535" fmla="*/ 1274376 h 3652478"/>
                <a:gd name="connsiteX2536" fmla="*/ 9675131 w 10080264"/>
                <a:gd name="connsiteY2536" fmla="*/ 1276176 h 3652478"/>
                <a:gd name="connsiteX2537" fmla="*/ 9678732 w 10080264"/>
                <a:gd name="connsiteY2537" fmla="*/ 1281575 h 3652478"/>
                <a:gd name="connsiteX2538" fmla="*/ 9681973 w 10080264"/>
                <a:gd name="connsiteY2538" fmla="*/ 1284814 h 3652478"/>
                <a:gd name="connsiteX2539" fmla="*/ 9683774 w 10080264"/>
                <a:gd name="connsiteY2539" fmla="*/ 1292013 h 3652478"/>
                <a:gd name="connsiteX2540" fmla="*/ 9694217 w 10080264"/>
                <a:gd name="connsiteY2540" fmla="*/ 1286614 h 3652478"/>
                <a:gd name="connsiteX2541" fmla="*/ 9704660 w 10080264"/>
                <a:gd name="connsiteY2541" fmla="*/ 1277976 h 3652478"/>
                <a:gd name="connsiteX2542" fmla="*/ 9715104 w 10080264"/>
                <a:gd name="connsiteY2542" fmla="*/ 1269337 h 3652478"/>
                <a:gd name="connsiteX2543" fmla="*/ 9725187 w 10080264"/>
                <a:gd name="connsiteY2543" fmla="*/ 1257099 h 3652478"/>
                <a:gd name="connsiteX2544" fmla="*/ 9733830 w 10080264"/>
                <a:gd name="connsiteY2544" fmla="*/ 1243422 h 3652478"/>
                <a:gd name="connsiteX2545" fmla="*/ 9739232 w 10080264"/>
                <a:gd name="connsiteY2545" fmla="*/ 1234783 h 3652478"/>
                <a:gd name="connsiteX2546" fmla="*/ 9747875 w 10080264"/>
                <a:gd name="connsiteY2546" fmla="*/ 1234783 h 3652478"/>
                <a:gd name="connsiteX2547" fmla="*/ 9766601 w 10080264"/>
                <a:gd name="connsiteY2547" fmla="*/ 1236583 h 3652478"/>
                <a:gd name="connsiteX2548" fmla="*/ 9780645 w 10080264"/>
                <a:gd name="connsiteY2548" fmla="*/ 1234783 h 3652478"/>
                <a:gd name="connsiteX2549" fmla="*/ 9787488 w 10080264"/>
                <a:gd name="connsiteY2549" fmla="*/ 1231184 h 3652478"/>
                <a:gd name="connsiteX2550" fmla="*/ 9794690 w 10080264"/>
                <a:gd name="connsiteY2550" fmla="*/ 1224345 h 3652478"/>
                <a:gd name="connsiteX2551" fmla="*/ 9803333 w 10080264"/>
                <a:gd name="connsiteY2551" fmla="*/ 1212107 h 3652478"/>
                <a:gd name="connsiteX2552" fmla="*/ 9813776 w 10080264"/>
                <a:gd name="connsiteY2552" fmla="*/ 1200229 h 3652478"/>
                <a:gd name="connsiteX2553" fmla="*/ 9825660 w 10080264"/>
                <a:gd name="connsiteY2553" fmla="*/ 1187991 h 3652478"/>
                <a:gd name="connsiteX2554" fmla="*/ 9839705 w 10080264"/>
                <a:gd name="connsiteY2554" fmla="*/ 1177553 h 3652478"/>
                <a:gd name="connsiteX2555" fmla="*/ 9844746 w 10080264"/>
                <a:gd name="connsiteY2555" fmla="*/ 1174314 h 3652478"/>
                <a:gd name="connsiteX2556" fmla="*/ 9850148 w 10080264"/>
                <a:gd name="connsiteY2556" fmla="*/ 1170714 h 3652478"/>
                <a:gd name="connsiteX2557" fmla="*/ 9856990 w 10080264"/>
                <a:gd name="connsiteY2557" fmla="*/ 1170714 h 3652478"/>
                <a:gd name="connsiteX2558" fmla="*/ 9862032 w 10080264"/>
                <a:gd name="connsiteY2558" fmla="*/ 1170714 h 3652478"/>
                <a:gd name="connsiteX2559" fmla="*/ 9870675 w 10080264"/>
                <a:gd name="connsiteY2559" fmla="*/ 1162076 h 3652478"/>
                <a:gd name="connsiteX2560" fmla="*/ 9879318 w 10080264"/>
                <a:gd name="connsiteY2560" fmla="*/ 1153437 h 3652478"/>
                <a:gd name="connsiteX2561" fmla="*/ 9886160 w 10080264"/>
                <a:gd name="connsiteY2561" fmla="*/ 1142999 h 3652478"/>
                <a:gd name="connsiteX2562" fmla="*/ 9894803 w 10080264"/>
                <a:gd name="connsiteY2562" fmla="*/ 1128962 h 3652478"/>
                <a:gd name="connsiteX2563" fmla="*/ 9900205 w 10080264"/>
                <a:gd name="connsiteY2563" fmla="*/ 1123923 h 3652478"/>
                <a:gd name="connsiteX2564" fmla="*/ 9905246 w 10080264"/>
                <a:gd name="connsiteY2564" fmla="*/ 1117084 h 3652478"/>
                <a:gd name="connsiteX2565" fmla="*/ 9910648 w 10080264"/>
                <a:gd name="connsiteY2565" fmla="*/ 1113484 h 3652478"/>
                <a:gd name="connsiteX2566" fmla="*/ 9917490 w 10080264"/>
                <a:gd name="connsiteY2566" fmla="*/ 1108445 h 3652478"/>
                <a:gd name="connsiteX2567" fmla="*/ 9931175 w 10080264"/>
                <a:gd name="connsiteY2567" fmla="*/ 1104846 h 3652478"/>
                <a:gd name="connsiteX2568" fmla="*/ 9945220 w 10080264"/>
                <a:gd name="connsiteY2568" fmla="*/ 1103046 h 3652478"/>
                <a:gd name="connsiteX2569" fmla="*/ 9943419 w 10080264"/>
                <a:gd name="connsiteY2569" fmla="*/ 1094408 h 3652478"/>
                <a:gd name="connsiteX2570" fmla="*/ 2754180 w 10080264"/>
                <a:gd name="connsiteY2570" fmla="*/ 1081049 h 3652478"/>
                <a:gd name="connsiteX2571" fmla="*/ 2738701 w 10080264"/>
                <a:gd name="connsiteY2571" fmla="*/ 1089688 h 3652478"/>
                <a:gd name="connsiteX2572" fmla="*/ 2749140 w 10080264"/>
                <a:gd name="connsiteY2572" fmla="*/ 1086089 h 3652478"/>
                <a:gd name="connsiteX2573" fmla="*/ 2754180 w 10080264"/>
                <a:gd name="connsiteY2573" fmla="*/ 1084649 h 3652478"/>
                <a:gd name="connsiteX2574" fmla="*/ 2463327 w 10080264"/>
                <a:gd name="connsiteY2574" fmla="*/ 1079250 h 3652478"/>
                <a:gd name="connsiteX2575" fmla="*/ 2404652 w 10080264"/>
                <a:gd name="connsiteY2575" fmla="*/ 1113805 h 3652478"/>
                <a:gd name="connsiteX2576" fmla="*/ 2349217 w 10080264"/>
                <a:gd name="connsiteY2576" fmla="*/ 1146921 h 3652478"/>
                <a:gd name="connsiteX2577" fmla="*/ 2333739 w 10080264"/>
                <a:gd name="connsiteY2577" fmla="*/ 1157360 h 3652478"/>
                <a:gd name="connsiteX2578" fmla="*/ 2316460 w 10080264"/>
                <a:gd name="connsiteY2578" fmla="*/ 1167798 h 3652478"/>
                <a:gd name="connsiteX2579" fmla="*/ 2300982 w 10080264"/>
                <a:gd name="connsiteY2579" fmla="*/ 1176437 h 3652478"/>
                <a:gd name="connsiteX2580" fmla="*/ 2288743 w 10080264"/>
                <a:gd name="connsiteY2580" fmla="*/ 1185076 h 3652478"/>
                <a:gd name="connsiteX2581" fmla="*/ 2276504 w 10080264"/>
                <a:gd name="connsiteY2581" fmla="*/ 1193715 h 3652478"/>
                <a:gd name="connsiteX2582" fmla="*/ 2257426 w 10080264"/>
                <a:gd name="connsiteY2582" fmla="*/ 1212432 h 3652478"/>
                <a:gd name="connsiteX2583" fmla="*/ 2248787 w 10080264"/>
                <a:gd name="connsiteY2583" fmla="*/ 1219631 h 3652478"/>
                <a:gd name="connsiteX2584" fmla="*/ 2241948 w 10080264"/>
                <a:gd name="connsiteY2584" fmla="*/ 1226470 h 3652478"/>
                <a:gd name="connsiteX2585" fmla="*/ 2236908 w 10080264"/>
                <a:gd name="connsiteY2585" fmla="*/ 1235109 h 3652478"/>
                <a:gd name="connsiteX2586" fmla="*/ 2233308 w 10080264"/>
                <a:gd name="connsiteY2586" fmla="*/ 1240149 h 3652478"/>
                <a:gd name="connsiteX2587" fmla="*/ 2243747 w 10080264"/>
                <a:gd name="connsiteY2587" fmla="*/ 1236909 h 3652478"/>
                <a:gd name="connsiteX2588" fmla="*/ 2259226 w 10080264"/>
                <a:gd name="connsiteY2588" fmla="*/ 1228270 h 3652478"/>
                <a:gd name="connsiteX2589" fmla="*/ 2276504 w 10080264"/>
                <a:gd name="connsiteY2589" fmla="*/ 1217832 h 3652478"/>
                <a:gd name="connsiteX2590" fmla="*/ 2297382 w 10080264"/>
                <a:gd name="connsiteY2590" fmla="*/ 1204153 h 3652478"/>
                <a:gd name="connsiteX2591" fmla="*/ 2316460 w 10080264"/>
                <a:gd name="connsiteY2591" fmla="*/ 1186876 h 3652478"/>
                <a:gd name="connsiteX2592" fmla="*/ 2354257 w 10080264"/>
                <a:gd name="connsiteY2592" fmla="*/ 1157360 h 3652478"/>
                <a:gd name="connsiteX2593" fmla="*/ 2392414 w 10080264"/>
                <a:gd name="connsiteY2593" fmla="*/ 1129283 h 3652478"/>
                <a:gd name="connsiteX2594" fmla="*/ 2442809 w 10080264"/>
                <a:gd name="connsiteY2594" fmla="*/ 1098327 h 3652478"/>
                <a:gd name="connsiteX2595" fmla="*/ 2458287 w 10080264"/>
                <a:gd name="connsiteY2595" fmla="*/ 1091488 h 3652478"/>
                <a:gd name="connsiteX2596" fmla="*/ 2473766 w 10080264"/>
                <a:gd name="connsiteY2596" fmla="*/ 1086089 h 3652478"/>
                <a:gd name="connsiteX2597" fmla="*/ 8315684 w 10080264"/>
                <a:gd name="connsiteY2597" fmla="*/ 1078931 h 3652478"/>
                <a:gd name="connsiteX2598" fmla="*/ 8256985 w 10080264"/>
                <a:gd name="connsiteY2598" fmla="*/ 1117084 h 3652478"/>
                <a:gd name="connsiteX2599" fmla="*/ 8204768 w 10080264"/>
                <a:gd name="connsiteY2599" fmla="*/ 1151638 h 3652478"/>
                <a:gd name="connsiteX2600" fmla="*/ 8160113 w 10080264"/>
                <a:gd name="connsiteY2600" fmla="*/ 1186552 h 3652478"/>
                <a:gd name="connsiteX2601" fmla="*/ 8118339 w 10080264"/>
                <a:gd name="connsiteY2601" fmla="*/ 1219306 h 3652478"/>
                <a:gd name="connsiteX2602" fmla="*/ 8121941 w 10080264"/>
                <a:gd name="connsiteY2602" fmla="*/ 1220746 h 3652478"/>
                <a:gd name="connsiteX2603" fmla="*/ 8123381 w 10080264"/>
                <a:gd name="connsiteY2603" fmla="*/ 1220746 h 3652478"/>
                <a:gd name="connsiteX2604" fmla="*/ 8128783 w 10080264"/>
                <a:gd name="connsiteY2604" fmla="*/ 1219306 h 3652478"/>
                <a:gd name="connsiteX2605" fmla="*/ 8142467 w 10080264"/>
                <a:gd name="connsiteY2605" fmla="*/ 1213907 h 3652478"/>
                <a:gd name="connsiteX2606" fmla="*/ 8149670 w 10080264"/>
                <a:gd name="connsiteY2606" fmla="*/ 1210667 h 3652478"/>
                <a:gd name="connsiteX2607" fmla="*/ 8156512 w 10080264"/>
                <a:gd name="connsiteY2607" fmla="*/ 1205268 h 3652478"/>
                <a:gd name="connsiteX2608" fmla="*/ 8175598 w 10080264"/>
                <a:gd name="connsiteY2608" fmla="*/ 1191591 h 3652478"/>
                <a:gd name="connsiteX2609" fmla="*/ 8192884 w 10080264"/>
                <a:gd name="connsiteY2609" fmla="*/ 1176113 h 3652478"/>
                <a:gd name="connsiteX2610" fmla="*/ 8210170 w 10080264"/>
                <a:gd name="connsiteY2610" fmla="*/ 1160276 h 3652478"/>
                <a:gd name="connsiteX2611" fmla="*/ 8218812 w 10080264"/>
                <a:gd name="connsiteY2611" fmla="*/ 1155237 h 3652478"/>
                <a:gd name="connsiteX2612" fmla="*/ 8228896 w 10080264"/>
                <a:gd name="connsiteY2612" fmla="*/ 1149838 h 3652478"/>
                <a:gd name="connsiteX2613" fmla="*/ 8242940 w 10080264"/>
                <a:gd name="connsiteY2613" fmla="*/ 1142999 h 3652478"/>
                <a:gd name="connsiteX2614" fmla="*/ 8256985 w 10080264"/>
                <a:gd name="connsiteY2614" fmla="*/ 1134361 h 3652478"/>
                <a:gd name="connsiteX2615" fmla="*/ 8270669 w 10080264"/>
                <a:gd name="connsiteY2615" fmla="*/ 1123923 h 3652478"/>
                <a:gd name="connsiteX2616" fmla="*/ 8282913 w 10080264"/>
                <a:gd name="connsiteY2616" fmla="*/ 1111685 h 3652478"/>
                <a:gd name="connsiteX2617" fmla="*/ 9508756 w 10080264"/>
                <a:gd name="connsiteY2617" fmla="*/ 1073891 h 3652478"/>
                <a:gd name="connsiteX2618" fmla="*/ 9461941 w 10080264"/>
                <a:gd name="connsiteY2618" fmla="*/ 1108445 h 3652478"/>
                <a:gd name="connsiteX2619" fmla="*/ 9482828 w 10080264"/>
                <a:gd name="connsiteY2619" fmla="*/ 1098007 h 3652478"/>
                <a:gd name="connsiteX2620" fmla="*/ 6766383 w 10080264"/>
                <a:gd name="connsiteY2620" fmla="*/ 1069794 h 3652478"/>
                <a:gd name="connsiteX2621" fmla="*/ 6747298 w 10080264"/>
                <a:gd name="connsiteY2621" fmla="*/ 1080236 h 3652478"/>
                <a:gd name="connsiteX2622" fmla="*/ 6759541 w 10080264"/>
                <a:gd name="connsiteY2622" fmla="*/ 1080236 h 3652478"/>
                <a:gd name="connsiteX2623" fmla="*/ 6764583 w 10080264"/>
                <a:gd name="connsiteY2623" fmla="*/ 1073395 h 3652478"/>
                <a:gd name="connsiteX2624" fmla="*/ 5931664 w 10080264"/>
                <a:gd name="connsiteY2624" fmla="*/ 1067994 h 3652478"/>
                <a:gd name="connsiteX2625" fmla="*/ 5898895 w 10080264"/>
                <a:gd name="connsiteY2625" fmla="*/ 1090678 h 3652478"/>
                <a:gd name="connsiteX2626" fmla="*/ 5867566 w 10080264"/>
                <a:gd name="connsiteY2626" fmla="*/ 1113002 h 3652478"/>
                <a:gd name="connsiteX2627" fmla="*/ 5886651 w 10080264"/>
                <a:gd name="connsiteY2627" fmla="*/ 1102560 h 3652478"/>
                <a:gd name="connsiteX2628" fmla="*/ 5903936 w 10080264"/>
                <a:gd name="connsiteY2628" fmla="*/ 1090678 h 3652478"/>
                <a:gd name="connsiteX2629" fmla="*/ 5916180 w 10080264"/>
                <a:gd name="connsiteY2629" fmla="*/ 1080236 h 3652478"/>
                <a:gd name="connsiteX2630" fmla="*/ 8059280 w 10080264"/>
                <a:gd name="connsiteY2630" fmla="*/ 1065253 h 3652478"/>
                <a:gd name="connsiteX2631" fmla="*/ 8054238 w 10080264"/>
                <a:gd name="connsiteY2631" fmla="*/ 1068492 h 3652478"/>
                <a:gd name="connsiteX2632" fmla="*/ 8056039 w 10080264"/>
                <a:gd name="connsiteY2632" fmla="*/ 1070292 h 3652478"/>
                <a:gd name="connsiteX2633" fmla="*/ 3361802 w 10080264"/>
                <a:gd name="connsiteY2633" fmla="*/ 1060172 h 3652478"/>
                <a:gd name="connsiteX2634" fmla="*/ 3363602 w 10080264"/>
                <a:gd name="connsiteY2634" fmla="*/ 1061972 h 3652478"/>
                <a:gd name="connsiteX2635" fmla="*/ 3363602 w 10080264"/>
                <a:gd name="connsiteY2635" fmla="*/ 1060172 h 3652478"/>
                <a:gd name="connsiteX2636" fmla="*/ 2800975 w 10080264"/>
                <a:gd name="connsiteY2636" fmla="*/ 1055133 h 3652478"/>
                <a:gd name="connsiteX2637" fmla="*/ 2766418 w 10080264"/>
                <a:gd name="connsiteY2637" fmla="*/ 1074210 h 3652478"/>
                <a:gd name="connsiteX2638" fmla="*/ 2769658 w 10080264"/>
                <a:gd name="connsiteY2638" fmla="*/ 1074210 h 3652478"/>
                <a:gd name="connsiteX2639" fmla="*/ 2775057 w 10080264"/>
                <a:gd name="connsiteY2639" fmla="*/ 1070611 h 3652478"/>
                <a:gd name="connsiteX2640" fmla="*/ 2783697 w 10080264"/>
                <a:gd name="connsiteY2640" fmla="*/ 1067371 h 3652478"/>
                <a:gd name="connsiteX2641" fmla="*/ 2790536 w 10080264"/>
                <a:gd name="connsiteY2641" fmla="*/ 1063772 h 3652478"/>
                <a:gd name="connsiteX2642" fmla="*/ 2800975 w 10080264"/>
                <a:gd name="connsiteY2642" fmla="*/ 1056933 h 3652478"/>
                <a:gd name="connsiteX2643" fmla="*/ 891359 w 10080264"/>
                <a:gd name="connsiteY2643" fmla="*/ 1054516 h 3652478"/>
                <a:gd name="connsiteX2644" fmla="*/ 882722 w 10080264"/>
                <a:gd name="connsiteY2644" fmla="*/ 1064957 h 3652478"/>
                <a:gd name="connsiteX2645" fmla="*/ 885961 w 10080264"/>
                <a:gd name="connsiteY2645" fmla="*/ 1063157 h 3652478"/>
                <a:gd name="connsiteX2646" fmla="*/ 899995 w 10080264"/>
                <a:gd name="connsiteY2646" fmla="*/ 1058117 h 3652478"/>
                <a:gd name="connsiteX2647" fmla="*/ 7368836 w 10080264"/>
                <a:gd name="connsiteY2647" fmla="*/ 1045669 h 3652478"/>
                <a:gd name="connsiteX2648" fmla="*/ 7337507 w 10080264"/>
                <a:gd name="connsiteY2648" fmla="*/ 1075195 h 3652478"/>
                <a:gd name="connsiteX2649" fmla="*/ 7302937 w 10080264"/>
                <a:gd name="connsiteY2649" fmla="*/ 1102560 h 3652478"/>
                <a:gd name="connsiteX2650" fmla="*/ 7266566 w 10080264"/>
                <a:gd name="connsiteY2650" fmla="*/ 1128485 h 3652478"/>
                <a:gd name="connsiteX2651" fmla="*/ 7226595 w 10080264"/>
                <a:gd name="connsiteY2651" fmla="*/ 1152970 h 3652478"/>
                <a:gd name="connsiteX2652" fmla="*/ 7069230 w 10080264"/>
                <a:gd name="connsiteY2652" fmla="*/ 1260271 h 3652478"/>
                <a:gd name="connsiteX2653" fmla="*/ 7056986 w 10080264"/>
                <a:gd name="connsiteY2653" fmla="*/ 1272513 h 3652478"/>
                <a:gd name="connsiteX2654" fmla="*/ 7045103 w 10080264"/>
                <a:gd name="connsiteY2654" fmla="*/ 1282955 h 3652478"/>
                <a:gd name="connsiteX2655" fmla="*/ 7017375 w 10080264"/>
                <a:gd name="connsiteY2655" fmla="*/ 1300238 h 3652478"/>
                <a:gd name="connsiteX2656" fmla="*/ 7006932 w 10080264"/>
                <a:gd name="connsiteY2656" fmla="*/ 1307080 h 3652478"/>
                <a:gd name="connsiteX2657" fmla="*/ 6992888 w 10080264"/>
                <a:gd name="connsiteY2657" fmla="*/ 1313921 h 3652478"/>
                <a:gd name="connsiteX2658" fmla="*/ 6981005 w 10080264"/>
                <a:gd name="connsiteY2658" fmla="*/ 1322563 h 3652478"/>
                <a:gd name="connsiteX2659" fmla="*/ 6982445 w 10080264"/>
                <a:gd name="connsiteY2659" fmla="*/ 1322563 h 3652478"/>
                <a:gd name="connsiteX2660" fmla="*/ 6979204 w 10080264"/>
                <a:gd name="connsiteY2660" fmla="*/ 1338406 h 3652478"/>
                <a:gd name="connsiteX2661" fmla="*/ 6994689 w 10080264"/>
                <a:gd name="connsiteY2661" fmla="*/ 1331204 h 3652478"/>
                <a:gd name="connsiteX2662" fmla="*/ 7010533 w 10080264"/>
                <a:gd name="connsiteY2662" fmla="*/ 1317522 h 3652478"/>
                <a:gd name="connsiteX2663" fmla="*/ 7027818 w 10080264"/>
                <a:gd name="connsiteY2663" fmla="*/ 1303479 h 3652478"/>
                <a:gd name="connsiteX2664" fmla="*/ 7045103 w 10080264"/>
                <a:gd name="connsiteY2664" fmla="*/ 1291597 h 3652478"/>
                <a:gd name="connsiteX2665" fmla="*/ 7062388 w 10080264"/>
                <a:gd name="connsiteY2665" fmla="*/ 1282955 h 3652478"/>
                <a:gd name="connsiteX2666" fmla="*/ 7081473 w 10080264"/>
                <a:gd name="connsiteY2666" fmla="*/ 1277554 h 3652478"/>
                <a:gd name="connsiteX2667" fmla="*/ 7110642 w 10080264"/>
                <a:gd name="connsiteY2667" fmla="*/ 1248028 h 3652478"/>
                <a:gd name="connsiteX2668" fmla="*/ 7140170 w 10080264"/>
                <a:gd name="connsiteY2668" fmla="*/ 1232545 h 3652478"/>
                <a:gd name="connsiteX2669" fmla="*/ 7167898 w 10080264"/>
                <a:gd name="connsiteY2669" fmla="*/ 1217062 h 3652478"/>
                <a:gd name="connsiteX2670" fmla="*/ 7193826 w 10080264"/>
                <a:gd name="connsiteY2670" fmla="*/ 1199779 h 3652478"/>
                <a:gd name="connsiteX2671" fmla="*/ 7217953 w 10080264"/>
                <a:gd name="connsiteY2671" fmla="*/ 1182496 h 3652478"/>
                <a:gd name="connsiteX2672" fmla="*/ 7243880 w 10080264"/>
                <a:gd name="connsiteY2672" fmla="*/ 1163412 h 3652478"/>
                <a:gd name="connsiteX2673" fmla="*/ 7270167 w 10080264"/>
                <a:gd name="connsiteY2673" fmla="*/ 1147929 h 3652478"/>
                <a:gd name="connsiteX2674" fmla="*/ 7297895 w 10080264"/>
                <a:gd name="connsiteY2674" fmla="*/ 1135687 h 3652478"/>
                <a:gd name="connsiteX2675" fmla="*/ 7327424 w 10080264"/>
                <a:gd name="connsiteY2675" fmla="*/ 1125245 h 3652478"/>
                <a:gd name="connsiteX2676" fmla="*/ 7332465 w 10080264"/>
                <a:gd name="connsiteY2676" fmla="*/ 1111202 h 3652478"/>
                <a:gd name="connsiteX2677" fmla="*/ 7341108 w 10080264"/>
                <a:gd name="connsiteY2677" fmla="*/ 1099320 h 3652478"/>
                <a:gd name="connsiteX2678" fmla="*/ 7349750 w 10080264"/>
                <a:gd name="connsiteY2678" fmla="*/ 1090678 h 3652478"/>
                <a:gd name="connsiteX2679" fmla="*/ 7361994 w 10080264"/>
                <a:gd name="connsiteY2679" fmla="*/ 1085277 h 3652478"/>
                <a:gd name="connsiteX2680" fmla="*/ 7373877 w 10080264"/>
                <a:gd name="connsiteY2680" fmla="*/ 1080236 h 3652478"/>
                <a:gd name="connsiteX2681" fmla="*/ 7387921 w 10080264"/>
                <a:gd name="connsiteY2681" fmla="*/ 1071594 h 3652478"/>
                <a:gd name="connsiteX2682" fmla="*/ 7387921 w 10080264"/>
                <a:gd name="connsiteY2682" fmla="*/ 1069794 h 3652478"/>
                <a:gd name="connsiteX2683" fmla="*/ 7382520 w 10080264"/>
                <a:gd name="connsiteY2683" fmla="*/ 1061152 h 3652478"/>
                <a:gd name="connsiteX2684" fmla="*/ 7377478 w 10080264"/>
                <a:gd name="connsiteY2684" fmla="*/ 1052511 h 3652478"/>
                <a:gd name="connsiteX2685" fmla="*/ 8504386 w 10080264"/>
                <a:gd name="connsiteY2685" fmla="*/ 1044377 h 3652478"/>
                <a:gd name="connsiteX2686" fmla="*/ 8456130 w 10080264"/>
                <a:gd name="connsiteY2686" fmla="*/ 1078931 h 3652478"/>
                <a:gd name="connsiteX2687" fmla="*/ 8421559 w 10080264"/>
                <a:gd name="connsiteY2687" fmla="*/ 1101247 h 3652478"/>
                <a:gd name="connsiteX2688" fmla="*/ 8386627 w 10080264"/>
                <a:gd name="connsiteY2688" fmla="*/ 1123923 h 3652478"/>
                <a:gd name="connsiteX2689" fmla="*/ 8317485 w 10080264"/>
                <a:gd name="connsiteY2689" fmla="*/ 1165675 h 3652478"/>
                <a:gd name="connsiteX2690" fmla="*/ 8282913 w 10080264"/>
                <a:gd name="connsiteY2690" fmla="*/ 1184752 h 3652478"/>
                <a:gd name="connsiteX2691" fmla="*/ 8279312 w 10080264"/>
                <a:gd name="connsiteY2691" fmla="*/ 1193390 h 3652478"/>
                <a:gd name="connsiteX2692" fmla="*/ 8274271 w 10080264"/>
                <a:gd name="connsiteY2692" fmla="*/ 1202029 h 3652478"/>
                <a:gd name="connsiteX2693" fmla="*/ 8268869 w 10080264"/>
                <a:gd name="connsiteY2693" fmla="*/ 1208868 h 3652478"/>
                <a:gd name="connsiteX2694" fmla="*/ 8262027 w 10080264"/>
                <a:gd name="connsiteY2694" fmla="*/ 1213907 h 3652478"/>
                <a:gd name="connsiteX2695" fmla="*/ 8253384 w 10080264"/>
                <a:gd name="connsiteY2695" fmla="*/ 1219306 h 3652478"/>
                <a:gd name="connsiteX2696" fmla="*/ 8244741 w 10080264"/>
                <a:gd name="connsiteY2696" fmla="*/ 1222545 h 3652478"/>
                <a:gd name="connsiteX2697" fmla="*/ 8234297 w 10080264"/>
                <a:gd name="connsiteY2697" fmla="*/ 1226145 h 3652478"/>
                <a:gd name="connsiteX2698" fmla="*/ 8223854 w 10080264"/>
                <a:gd name="connsiteY2698" fmla="*/ 1226145 h 3652478"/>
                <a:gd name="connsiteX2699" fmla="*/ 8217012 w 10080264"/>
                <a:gd name="connsiteY2699" fmla="*/ 1241622 h 3652478"/>
                <a:gd name="connsiteX2700" fmla="*/ 8211610 w 10080264"/>
                <a:gd name="connsiteY2700" fmla="*/ 1248461 h 3652478"/>
                <a:gd name="connsiteX2701" fmla="*/ 8206568 w 10080264"/>
                <a:gd name="connsiteY2701" fmla="*/ 1255300 h 3652478"/>
                <a:gd name="connsiteX2702" fmla="*/ 8201527 w 10080264"/>
                <a:gd name="connsiteY2702" fmla="*/ 1258899 h 3652478"/>
                <a:gd name="connsiteX2703" fmla="*/ 8194324 w 10080264"/>
                <a:gd name="connsiteY2703" fmla="*/ 1264298 h 3652478"/>
                <a:gd name="connsiteX2704" fmla="*/ 8187482 w 10080264"/>
                <a:gd name="connsiteY2704" fmla="*/ 1265738 h 3652478"/>
                <a:gd name="connsiteX2705" fmla="*/ 8180640 w 10080264"/>
                <a:gd name="connsiteY2705" fmla="*/ 1267537 h 3652478"/>
                <a:gd name="connsiteX2706" fmla="*/ 8175598 w 10080264"/>
                <a:gd name="connsiteY2706" fmla="*/ 1269337 h 3652478"/>
                <a:gd name="connsiteX2707" fmla="*/ 8168756 w 10080264"/>
                <a:gd name="connsiteY2707" fmla="*/ 1272936 h 3652478"/>
                <a:gd name="connsiteX2708" fmla="*/ 8163354 w 10080264"/>
                <a:gd name="connsiteY2708" fmla="*/ 1276176 h 3652478"/>
                <a:gd name="connsiteX2709" fmla="*/ 8158313 w 10080264"/>
                <a:gd name="connsiteY2709" fmla="*/ 1283375 h 3652478"/>
                <a:gd name="connsiteX2710" fmla="*/ 8160113 w 10080264"/>
                <a:gd name="connsiteY2710" fmla="*/ 1288414 h 3652478"/>
                <a:gd name="connsiteX2711" fmla="*/ 8161554 w 10080264"/>
                <a:gd name="connsiteY2711" fmla="*/ 1295252 h 3652478"/>
                <a:gd name="connsiteX2712" fmla="*/ 8184241 w 10080264"/>
                <a:gd name="connsiteY2712" fmla="*/ 1286614 h 3652478"/>
                <a:gd name="connsiteX2713" fmla="*/ 8202967 w 10080264"/>
                <a:gd name="connsiteY2713" fmla="*/ 1276176 h 3652478"/>
                <a:gd name="connsiteX2714" fmla="*/ 8218812 w 10080264"/>
                <a:gd name="connsiteY2714" fmla="*/ 1264298 h 3652478"/>
                <a:gd name="connsiteX2715" fmla="*/ 8234297 w 10080264"/>
                <a:gd name="connsiteY2715" fmla="*/ 1250260 h 3652478"/>
                <a:gd name="connsiteX2716" fmla="*/ 8253384 w 10080264"/>
                <a:gd name="connsiteY2716" fmla="*/ 1232983 h 3652478"/>
                <a:gd name="connsiteX2717" fmla="*/ 8274271 w 10080264"/>
                <a:gd name="connsiteY2717" fmla="*/ 1217506 h 3652478"/>
                <a:gd name="connsiteX2718" fmla="*/ 8296598 w 10080264"/>
                <a:gd name="connsiteY2718" fmla="*/ 1205268 h 3652478"/>
                <a:gd name="connsiteX2719" fmla="*/ 8319285 w 10080264"/>
                <a:gd name="connsiteY2719" fmla="*/ 1195190 h 3652478"/>
                <a:gd name="connsiteX2720" fmla="*/ 8317485 w 10080264"/>
                <a:gd name="connsiteY2720" fmla="*/ 1186552 h 3652478"/>
                <a:gd name="connsiteX2721" fmla="*/ 8317485 w 10080264"/>
                <a:gd name="connsiteY2721" fmla="*/ 1179353 h 3652478"/>
                <a:gd name="connsiteX2722" fmla="*/ 8319285 w 10080264"/>
                <a:gd name="connsiteY2722" fmla="*/ 1172514 h 3652478"/>
                <a:gd name="connsiteX2723" fmla="*/ 8322526 w 10080264"/>
                <a:gd name="connsiteY2723" fmla="*/ 1168915 h 3652478"/>
                <a:gd name="connsiteX2724" fmla="*/ 8324327 w 10080264"/>
                <a:gd name="connsiteY2724" fmla="*/ 1163876 h 3652478"/>
                <a:gd name="connsiteX2725" fmla="*/ 8327928 w 10080264"/>
                <a:gd name="connsiteY2725" fmla="*/ 1162076 h 3652478"/>
                <a:gd name="connsiteX2726" fmla="*/ 8393470 w 10080264"/>
                <a:gd name="connsiteY2726" fmla="*/ 1125722 h 3652478"/>
                <a:gd name="connsiteX2727" fmla="*/ 8422999 w 10080264"/>
                <a:gd name="connsiteY2727" fmla="*/ 1106646 h 3652478"/>
                <a:gd name="connsiteX2728" fmla="*/ 8449288 w 10080264"/>
                <a:gd name="connsiteY2728" fmla="*/ 1087569 h 3652478"/>
                <a:gd name="connsiteX2729" fmla="*/ 8374384 w 10080264"/>
                <a:gd name="connsiteY2729" fmla="*/ 1042577 h 3652478"/>
                <a:gd name="connsiteX2730" fmla="*/ 8357098 w 10080264"/>
                <a:gd name="connsiteY2730" fmla="*/ 1053015 h 3652478"/>
                <a:gd name="connsiteX2731" fmla="*/ 8358898 w 10080264"/>
                <a:gd name="connsiteY2731" fmla="*/ 1054815 h 3652478"/>
                <a:gd name="connsiteX2732" fmla="*/ 8360699 w 10080264"/>
                <a:gd name="connsiteY2732" fmla="*/ 1054815 h 3652478"/>
                <a:gd name="connsiteX2733" fmla="*/ 8362500 w 10080264"/>
                <a:gd name="connsiteY2733" fmla="*/ 1054815 h 3652478"/>
                <a:gd name="connsiteX2734" fmla="*/ 8365741 w 10080264"/>
                <a:gd name="connsiteY2734" fmla="*/ 1053015 h 3652478"/>
                <a:gd name="connsiteX2735" fmla="*/ 8372943 w 10080264"/>
                <a:gd name="connsiteY2735" fmla="*/ 1046176 h 3652478"/>
                <a:gd name="connsiteX2736" fmla="*/ 4905776 w 10080264"/>
                <a:gd name="connsiteY2736" fmla="*/ 1042384 h 3652478"/>
                <a:gd name="connsiteX2737" fmla="*/ 4890289 w 10080264"/>
                <a:gd name="connsiteY2737" fmla="*/ 1054626 h 3652478"/>
                <a:gd name="connsiteX2738" fmla="*/ 4893891 w 10080264"/>
                <a:gd name="connsiteY2738" fmla="*/ 1054626 h 3652478"/>
                <a:gd name="connsiteX2739" fmla="*/ 4900734 w 10080264"/>
                <a:gd name="connsiteY2739" fmla="*/ 1049585 h 3652478"/>
                <a:gd name="connsiteX2740" fmla="*/ 520709 w 10080264"/>
                <a:gd name="connsiteY2740" fmla="*/ 1040835 h 3652478"/>
                <a:gd name="connsiteX2741" fmla="*/ 494799 w 10080264"/>
                <a:gd name="connsiteY2741" fmla="*/ 1061357 h 3652478"/>
                <a:gd name="connsiteX2742" fmla="*/ 512072 w 10080264"/>
                <a:gd name="connsiteY2742" fmla="*/ 1054516 h 3652478"/>
                <a:gd name="connsiteX2743" fmla="*/ 6137643 w 10080264"/>
                <a:gd name="connsiteY2743" fmla="*/ 1040628 h 3652478"/>
                <a:gd name="connsiteX2744" fmla="*/ 6120358 w 10080264"/>
                <a:gd name="connsiteY2744" fmla="*/ 1050710 h 3652478"/>
                <a:gd name="connsiteX2745" fmla="*/ 6132241 w 10080264"/>
                <a:gd name="connsiteY2745" fmla="*/ 1045669 h 3652478"/>
                <a:gd name="connsiteX2746" fmla="*/ 9430970 w 10080264"/>
                <a:gd name="connsiteY2746" fmla="*/ 1039337 h 3652478"/>
                <a:gd name="connsiteX2747" fmla="*/ 9408283 w 10080264"/>
                <a:gd name="connsiteY2747" fmla="*/ 1054815 h 3652478"/>
                <a:gd name="connsiteX2748" fmla="*/ 9427369 w 10080264"/>
                <a:gd name="connsiteY2748" fmla="*/ 1047976 h 3652478"/>
                <a:gd name="connsiteX2749" fmla="*/ 9429170 w 10080264"/>
                <a:gd name="connsiteY2749" fmla="*/ 1042577 h 3652478"/>
                <a:gd name="connsiteX2750" fmla="*/ 3579942 w 10080264"/>
                <a:gd name="connsiteY2750" fmla="*/ 1008339 h 3652478"/>
                <a:gd name="connsiteX2751" fmla="*/ 3448194 w 10080264"/>
                <a:gd name="connsiteY2751" fmla="*/ 1074210 h 3652478"/>
                <a:gd name="connsiteX2752" fmla="*/ 3320046 w 10080264"/>
                <a:gd name="connsiteY2752" fmla="*/ 1139722 h 3652478"/>
                <a:gd name="connsiteX2753" fmla="*/ 3200898 w 10080264"/>
                <a:gd name="connsiteY2753" fmla="*/ 1209193 h 3652478"/>
                <a:gd name="connsiteX2754" fmla="*/ 3218176 w 10080264"/>
                <a:gd name="connsiteY2754" fmla="*/ 1205593 h 3652478"/>
                <a:gd name="connsiteX2755" fmla="*/ 3233655 w 10080264"/>
                <a:gd name="connsiteY2755" fmla="*/ 1200554 h 3652478"/>
                <a:gd name="connsiteX2756" fmla="*/ 3251292 w 10080264"/>
                <a:gd name="connsiteY2756" fmla="*/ 1195514 h 3652478"/>
                <a:gd name="connsiteX2757" fmla="*/ 3264972 w 10080264"/>
                <a:gd name="connsiteY2757" fmla="*/ 1188315 h 3652478"/>
                <a:gd name="connsiteX2758" fmla="*/ 3280450 w 10080264"/>
                <a:gd name="connsiteY2758" fmla="*/ 1181476 h 3652478"/>
                <a:gd name="connsiteX2759" fmla="*/ 3294488 w 10080264"/>
                <a:gd name="connsiteY2759" fmla="*/ 1172837 h 3652478"/>
                <a:gd name="connsiteX2760" fmla="*/ 3309967 w 10080264"/>
                <a:gd name="connsiteY2760" fmla="*/ 1162399 h 3652478"/>
                <a:gd name="connsiteX2761" fmla="*/ 3323646 w 10080264"/>
                <a:gd name="connsiteY2761" fmla="*/ 1151960 h 3652478"/>
                <a:gd name="connsiteX2762" fmla="*/ 3356763 w 10080264"/>
                <a:gd name="connsiteY2762" fmla="*/ 1129283 h 3652478"/>
                <a:gd name="connsiteX2763" fmla="*/ 3391320 w 10080264"/>
                <a:gd name="connsiteY2763" fmla="*/ 1112005 h 3652478"/>
                <a:gd name="connsiteX2764" fmla="*/ 3425876 w 10080264"/>
                <a:gd name="connsiteY2764" fmla="*/ 1098327 h 3652478"/>
                <a:gd name="connsiteX2765" fmla="*/ 3462233 w 10080264"/>
                <a:gd name="connsiteY2765" fmla="*/ 1087889 h 3652478"/>
                <a:gd name="connsiteX2766" fmla="*/ 3462233 w 10080264"/>
                <a:gd name="connsiteY2766" fmla="*/ 1082849 h 3652478"/>
                <a:gd name="connsiteX2767" fmla="*/ 3464032 w 10080264"/>
                <a:gd name="connsiteY2767" fmla="*/ 1079250 h 3652478"/>
                <a:gd name="connsiteX2768" fmla="*/ 3467272 w 10080264"/>
                <a:gd name="connsiteY2768" fmla="*/ 1074210 h 3652478"/>
                <a:gd name="connsiteX2769" fmla="*/ 3470872 w 10080264"/>
                <a:gd name="connsiteY2769" fmla="*/ 1070611 h 3652478"/>
                <a:gd name="connsiteX2770" fmla="*/ 3475912 w 10080264"/>
                <a:gd name="connsiteY2770" fmla="*/ 1067371 h 3652478"/>
                <a:gd name="connsiteX2771" fmla="*/ 3483111 w 10080264"/>
                <a:gd name="connsiteY2771" fmla="*/ 1067371 h 3652478"/>
                <a:gd name="connsiteX2772" fmla="*/ 3502189 w 10080264"/>
                <a:gd name="connsiteY2772" fmla="*/ 1067371 h 3652478"/>
                <a:gd name="connsiteX2773" fmla="*/ 3515868 w 10080264"/>
                <a:gd name="connsiteY2773" fmla="*/ 1053333 h 3652478"/>
                <a:gd name="connsiteX2774" fmla="*/ 3529906 w 10080264"/>
                <a:gd name="connsiteY2774" fmla="*/ 1041455 h 3652478"/>
                <a:gd name="connsiteX2775" fmla="*/ 3545385 w 10080264"/>
                <a:gd name="connsiteY2775" fmla="*/ 1029216 h 3652478"/>
                <a:gd name="connsiteX2776" fmla="*/ 3562663 w 10080264"/>
                <a:gd name="connsiteY2776" fmla="*/ 1018778 h 3652478"/>
                <a:gd name="connsiteX2777" fmla="*/ 2595074 w 10080264"/>
                <a:gd name="connsiteY2777" fmla="*/ 1006539 h 3652478"/>
                <a:gd name="connsiteX2778" fmla="*/ 2558718 w 10080264"/>
                <a:gd name="connsiteY2778" fmla="*/ 1025617 h 3652478"/>
                <a:gd name="connsiteX2779" fmla="*/ 2510123 w 10080264"/>
                <a:gd name="connsiteY2779" fmla="*/ 1053333 h 3652478"/>
                <a:gd name="connsiteX2780" fmla="*/ 2480605 w 10080264"/>
                <a:gd name="connsiteY2780" fmla="*/ 1068811 h 3652478"/>
                <a:gd name="connsiteX2781" fmla="*/ 2496444 w 10080264"/>
                <a:gd name="connsiteY2781" fmla="*/ 1067371 h 3652478"/>
                <a:gd name="connsiteX2782" fmla="*/ 2510123 w 10080264"/>
                <a:gd name="connsiteY2782" fmla="*/ 1063772 h 3652478"/>
                <a:gd name="connsiteX2783" fmla="*/ 2522361 w 10080264"/>
                <a:gd name="connsiteY2783" fmla="*/ 1058732 h 3652478"/>
                <a:gd name="connsiteX2784" fmla="*/ 2534600 w 10080264"/>
                <a:gd name="connsiteY2784" fmla="*/ 1050094 h 3652478"/>
                <a:gd name="connsiteX2785" fmla="*/ 2545039 w 10080264"/>
                <a:gd name="connsiteY2785" fmla="*/ 1041455 h 3652478"/>
                <a:gd name="connsiteX2786" fmla="*/ 2546839 w 10080264"/>
                <a:gd name="connsiteY2786" fmla="*/ 1039655 h 3652478"/>
                <a:gd name="connsiteX2787" fmla="*/ 2565557 w 10080264"/>
                <a:gd name="connsiteY2787" fmla="*/ 1027417 h 3652478"/>
                <a:gd name="connsiteX2788" fmla="*/ 2575996 w 10080264"/>
                <a:gd name="connsiteY2788" fmla="*/ 1022377 h 3652478"/>
                <a:gd name="connsiteX2789" fmla="*/ 2584635 w 10080264"/>
                <a:gd name="connsiteY2789" fmla="*/ 1020577 h 3652478"/>
                <a:gd name="connsiteX2790" fmla="*/ 2588235 w 10080264"/>
                <a:gd name="connsiteY2790" fmla="*/ 1013378 h 3652478"/>
                <a:gd name="connsiteX2791" fmla="*/ 815070 w 10080264"/>
                <a:gd name="connsiteY2791" fmla="*/ 1000872 h 3652478"/>
                <a:gd name="connsiteX2792" fmla="*/ 776925 w 10080264"/>
                <a:gd name="connsiteY2792" fmla="*/ 1035435 h 3652478"/>
                <a:gd name="connsiteX2793" fmla="*/ 737341 w 10080264"/>
                <a:gd name="connsiteY2793" fmla="*/ 1068197 h 3652478"/>
                <a:gd name="connsiteX2794" fmla="*/ 695598 w 10080264"/>
                <a:gd name="connsiteY2794" fmla="*/ 1099520 h 3652478"/>
                <a:gd name="connsiteX2795" fmla="*/ 652415 w 10080264"/>
                <a:gd name="connsiteY2795" fmla="*/ 1130482 h 3652478"/>
                <a:gd name="connsiteX2796" fmla="*/ 622907 w 10080264"/>
                <a:gd name="connsiteY2796" fmla="*/ 1151363 h 3652478"/>
                <a:gd name="connsiteX2797" fmla="*/ 493000 w 10080264"/>
                <a:gd name="connsiteY2797" fmla="*/ 1248210 h 3652478"/>
                <a:gd name="connsiteX2798" fmla="*/ 501636 w 10080264"/>
                <a:gd name="connsiteY2798" fmla="*/ 1256851 h 3652478"/>
                <a:gd name="connsiteX2799" fmla="*/ 508834 w 10080264"/>
                <a:gd name="connsiteY2799" fmla="*/ 1267292 h 3652478"/>
                <a:gd name="connsiteX2800" fmla="*/ 515671 w 10080264"/>
                <a:gd name="connsiteY2800" fmla="*/ 1274132 h 3652478"/>
                <a:gd name="connsiteX2801" fmla="*/ 520709 w 10080264"/>
                <a:gd name="connsiteY2801" fmla="*/ 1277732 h 3652478"/>
                <a:gd name="connsiteX2802" fmla="*/ 526107 w 10080264"/>
                <a:gd name="connsiteY2802" fmla="*/ 1279533 h 3652478"/>
                <a:gd name="connsiteX2803" fmla="*/ 536183 w 10080264"/>
                <a:gd name="connsiteY2803" fmla="*/ 1267292 h 3652478"/>
                <a:gd name="connsiteX2804" fmla="*/ 546618 w 10080264"/>
                <a:gd name="connsiteY2804" fmla="*/ 1256851 h 3652478"/>
                <a:gd name="connsiteX2805" fmla="*/ 560653 w 10080264"/>
                <a:gd name="connsiteY2805" fmla="*/ 1246410 h 3652478"/>
                <a:gd name="connsiteX2806" fmla="*/ 576126 w 10080264"/>
                <a:gd name="connsiteY2806" fmla="*/ 1237770 h 3652478"/>
                <a:gd name="connsiteX2807" fmla="*/ 588361 w 10080264"/>
                <a:gd name="connsiteY2807" fmla="*/ 1229129 h 3652478"/>
                <a:gd name="connsiteX2808" fmla="*/ 602396 w 10080264"/>
                <a:gd name="connsiteY2808" fmla="*/ 1219048 h 3652478"/>
                <a:gd name="connsiteX2809" fmla="*/ 628305 w 10080264"/>
                <a:gd name="connsiteY2809" fmla="*/ 1194927 h 3652478"/>
                <a:gd name="connsiteX2810" fmla="*/ 643779 w 10080264"/>
                <a:gd name="connsiteY2810" fmla="*/ 1175845 h 3652478"/>
                <a:gd name="connsiteX2811" fmla="*/ 655654 w 10080264"/>
                <a:gd name="connsiteY2811" fmla="*/ 1156764 h 3652478"/>
                <a:gd name="connsiteX2812" fmla="*/ 664291 w 10080264"/>
                <a:gd name="connsiteY2812" fmla="*/ 1146323 h 3652478"/>
                <a:gd name="connsiteX2813" fmla="*/ 672927 w 10080264"/>
                <a:gd name="connsiteY2813" fmla="*/ 1139122 h 3652478"/>
                <a:gd name="connsiteX2814" fmla="*/ 683363 w 10080264"/>
                <a:gd name="connsiteY2814" fmla="*/ 1134082 h 3652478"/>
                <a:gd name="connsiteX2815" fmla="*/ 693799 w 10080264"/>
                <a:gd name="connsiteY2815" fmla="*/ 1130482 h 3652478"/>
                <a:gd name="connsiteX2816" fmla="*/ 699197 w 10080264"/>
                <a:gd name="connsiteY2816" fmla="*/ 1121841 h 3652478"/>
                <a:gd name="connsiteX2817" fmla="*/ 704234 w 10080264"/>
                <a:gd name="connsiteY2817" fmla="*/ 1113201 h 3652478"/>
                <a:gd name="connsiteX2818" fmla="*/ 723307 w 10080264"/>
                <a:gd name="connsiteY2818" fmla="*/ 1092679 h 3652478"/>
                <a:gd name="connsiteX2819" fmla="*/ 749216 w 10080264"/>
                <a:gd name="connsiteY2819" fmla="*/ 1069997 h 3652478"/>
                <a:gd name="connsiteX2820" fmla="*/ 775126 w 10080264"/>
                <a:gd name="connsiteY2820" fmla="*/ 1044076 h 3652478"/>
                <a:gd name="connsiteX2821" fmla="*/ 787361 w 10080264"/>
                <a:gd name="connsiteY2821" fmla="*/ 1033635 h 3652478"/>
                <a:gd name="connsiteX2822" fmla="*/ 797437 w 10080264"/>
                <a:gd name="connsiteY2822" fmla="*/ 1023194 h 3652478"/>
                <a:gd name="connsiteX2823" fmla="*/ 815070 w 10080264"/>
                <a:gd name="connsiteY2823" fmla="*/ 1002313 h 3652478"/>
                <a:gd name="connsiteX2824" fmla="*/ 2240148 w 10080264"/>
                <a:gd name="connsiteY2824" fmla="*/ 997900 h 3652478"/>
                <a:gd name="connsiteX2825" fmla="*/ 2240148 w 10080264"/>
                <a:gd name="connsiteY2825" fmla="*/ 999700 h 3652478"/>
                <a:gd name="connsiteX2826" fmla="*/ 2245548 w 10080264"/>
                <a:gd name="connsiteY2826" fmla="*/ 997900 h 3652478"/>
                <a:gd name="connsiteX2827" fmla="*/ 4514636 w 10080264"/>
                <a:gd name="connsiteY2827" fmla="*/ 993777 h 3652478"/>
                <a:gd name="connsiteX2828" fmla="*/ 4512835 w 10080264"/>
                <a:gd name="connsiteY2828" fmla="*/ 997377 h 3652478"/>
                <a:gd name="connsiteX2829" fmla="*/ 4495547 w 10080264"/>
                <a:gd name="connsiteY2829" fmla="*/ 1016460 h 3652478"/>
                <a:gd name="connsiteX2830" fmla="*/ 4481501 w 10080264"/>
                <a:gd name="connsiteY2830" fmla="*/ 1031942 h 3652478"/>
                <a:gd name="connsiteX2831" fmla="*/ 4466014 w 10080264"/>
                <a:gd name="connsiteY2831" fmla="*/ 1044184 h 3652478"/>
                <a:gd name="connsiteX2832" fmla="*/ 4467814 w 10080264"/>
                <a:gd name="connsiteY2832" fmla="*/ 1044184 h 3652478"/>
                <a:gd name="connsiteX2833" fmla="*/ 4471056 w 10080264"/>
                <a:gd name="connsiteY2833" fmla="*/ 1044184 h 3652478"/>
                <a:gd name="connsiteX2834" fmla="*/ 4476458 w 10080264"/>
                <a:gd name="connsiteY2834" fmla="*/ 1040944 h 3652478"/>
                <a:gd name="connsiteX2835" fmla="*/ 4483302 w 10080264"/>
                <a:gd name="connsiteY2835" fmla="*/ 1031942 h 3652478"/>
                <a:gd name="connsiteX2836" fmla="*/ 4490145 w 10080264"/>
                <a:gd name="connsiteY2836" fmla="*/ 1023301 h 3652478"/>
                <a:gd name="connsiteX2837" fmla="*/ 4498789 w 10080264"/>
                <a:gd name="connsiteY2837" fmla="*/ 1014660 h 3652478"/>
                <a:gd name="connsiteX2838" fmla="*/ 4505992 w 10080264"/>
                <a:gd name="connsiteY2838" fmla="*/ 1009619 h 3652478"/>
                <a:gd name="connsiteX2839" fmla="*/ 4514636 w 10080264"/>
                <a:gd name="connsiteY2839" fmla="*/ 1006019 h 3652478"/>
                <a:gd name="connsiteX2840" fmla="*/ 4514636 w 10080264"/>
                <a:gd name="connsiteY2840" fmla="*/ 999177 h 3652478"/>
                <a:gd name="connsiteX2841" fmla="*/ 8161554 w 10080264"/>
                <a:gd name="connsiteY2841" fmla="*/ 992546 h 3652478"/>
                <a:gd name="connsiteX2842" fmla="*/ 8146069 w 10080264"/>
                <a:gd name="connsiteY2842" fmla="*/ 1002624 h 3652478"/>
                <a:gd name="connsiteX2843" fmla="*/ 8160113 w 10080264"/>
                <a:gd name="connsiteY2843" fmla="*/ 999384 h 3652478"/>
                <a:gd name="connsiteX2844" fmla="*/ 9912088 w 10080264"/>
                <a:gd name="connsiteY2844" fmla="*/ 990746 h 3652478"/>
                <a:gd name="connsiteX2845" fmla="*/ 9877517 w 10080264"/>
                <a:gd name="connsiteY2845" fmla="*/ 1018461 h 3652478"/>
                <a:gd name="connsiteX2846" fmla="*/ 9846547 w 10080264"/>
                <a:gd name="connsiteY2846" fmla="*/ 1046176 h 3652478"/>
                <a:gd name="connsiteX2847" fmla="*/ 9813776 w 10080264"/>
                <a:gd name="connsiteY2847" fmla="*/ 1077131 h 3652478"/>
                <a:gd name="connsiteX2848" fmla="*/ 9820618 w 10080264"/>
                <a:gd name="connsiteY2848" fmla="*/ 1072092 h 3652478"/>
                <a:gd name="connsiteX2849" fmla="*/ 9855190 w 10080264"/>
                <a:gd name="connsiteY2849" fmla="*/ 1049776 h 3652478"/>
                <a:gd name="connsiteX2850" fmla="*/ 9889761 w 10080264"/>
                <a:gd name="connsiteY2850" fmla="*/ 1025300 h 3652478"/>
                <a:gd name="connsiteX2851" fmla="*/ 9901645 w 10080264"/>
                <a:gd name="connsiteY2851" fmla="*/ 1016661 h 3652478"/>
                <a:gd name="connsiteX2852" fmla="*/ 9907047 w 10080264"/>
                <a:gd name="connsiteY2852" fmla="*/ 1002624 h 3652478"/>
                <a:gd name="connsiteX2853" fmla="*/ 9642000 w 10080264"/>
                <a:gd name="connsiteY2853" fmla="*/ 976708 h 3652478"/>
                <a:gd name="connsiteX2854" fmla="*/ 9609229 w 10080264"/>
                <a:gd name="connsiteY2854" fmla="*/ 1001184 h 3652478"/>
                <a:gd name="connsiteX2855" fmla="*/ 9602387 w 10080264"/>
                <a:gd name="connsiteY2855" fmla="*/ 1006223 h 3652478"/>
                <a:gd name="connsiteX2856" fmla="*/ 9622914 w 10080264"/>
                <a:gd name="connsiteY2856" fmla="*/ 992546 h 3652478"/>
                <a:gd name="connsiteX2857" fmla="*/ 4983932 w 10080264"/>
                <a:gd name="connsiteY2857" fmla="*/ 976494 h 3652478"/>
                <a:gd name="connsiteX2858" fmla="*/ 4980330 w 10080264"/>
                <a:gd name="connsiteY2858" fmla="*/ 980095 h 3652478"/>
                <a:gd name="connsiteX2859" fmla="*/ 4982131 w 10080264"/>
                <a:gd name="connsiteY2859" fmla="*/ 981895 h 3652478"/>
                <a:gd name="connsiteX2860" fmla="*/ 4866158 w 10080264"/>
                <a:gd name="connsiteY2860" fmla="*/ 967853 h 3652478"/>
                <a:gd name="connsiteX2861" fmla="*/ 4802048 w 10080264"/>
                <a:gd name="connsiteY2861" fmla="*/ 1020061 h 3652478"/>
                <a:gd name="connsiteX2862" fmla="*/ 4737939 w 10080264"/>
                <a:gd name="connsiteY2862" fmla="*/ 1071909 h 3652478"/>
                <a:gd name="connsiteX2863" fmla="*/ 4712007 w 10080264"/>
                <a:gd name="connsiteY2863" fmla="*/ 1092792 h 3652478"/>
                <a:gd name="connsiteX2864" fmla="*/ 4656541 w 10080264"/>
                <a:gd name="connsiteY2864" fmla="*/ 1139239 h 3652478"/>
                <a:gd name="connsiteX2865" fmla="*/ 4687516 w 10080264"/>
                <a:gd name="connsiteY2865" fmla="*/ 1121956 h 3652478"/>
                <a:gd name="connsiteX2866" fmla="*/ 4718850 w 10080264"/>
                <a:gd name="connsiteY2866" fmla="*/ 1101073 h 3652478"/>
                <a:gd name="connsiteX2867" fmla="*/ 4750184 w 10080264"/>
                <a:gd name="connsiteY2867" fmla="*/ 1078750 h 3652478"/>
                <a:gd name="connsiteX2868" fmla="*/ 4777917 w 10080264"/>
                <a:gd name="connsiteY2868" fmla="*/ 1051025 h 3652478"/>
                <a:gd name="connsiteX2869" fmla="*/ 4822938 w 10080264"/>
                <a:gd name="connsiteY2869" fmla="*/ 1007819 h 3652478"/>
                <a:gd name="connsiteX2870" fmla="*/ 7048344 w 10080264"/>
                <a:gd name="connsiteY2870" fmla="*/ 964294 h 3652478"/>
                <a:gd name="connsiteX2871" fmla="*/ 7017375 w 10080264"/>
                <a:gd name="connsiteY2871" fmla="*/ 984818 h 3652478"/>
                <a:gd name="connsiteX2872" fmla="*/ 6838764 w 10080264"/>
                <a:gd name="connsiteY2872" fmla="*/ 1106161 h 3652478"/>
                <a:gd name="connsiteX2873" fmla="*/ 6674197 w 10080264"/>
                <a:gd name="connsiteY2873" fmla="*/ 1213462 h 3652478"/>
                <a:gd name="connsiteX2874" fmla="*/ 6681399 w 10080264"/>
                <a:gd name="connsiteY2874" fmla="*/ 1211661 h 3652478"/>
                <a:gd name="connsiteX2875" fmla="*/ 6688241 w 10080264"/>
                <a:gd name="connsiteY2875" fmla="*/ 1210221 h 3652478"/>
                <a:gd name="connsiteX2876" fmla="*/ 6701925 w 10080264"/>
                <a:gd name="connsiteY2876" fmla="*/ 1211661 h 3652478"/>
                <a:gd name="connsiteX2877" fmla="*/ 6714168 w 10080264"/>
                <a:gd name="connsiteY2877" fmla="*/ 1215262 h 3652478"/>
                <a:gd name="connsiteX2878" fmla="*/ 6715969 w 10080264"/>
                <a:gd name="connsiteY2878" fmla="*/ 1215262 h 3652478"/>
                <a:gd name="connsiteX2879" fmla="*/ 6747298 w 10080264"/>
                <a:gd name="connsiteY2879" fmla="*/ 1189337 h 3652478"/>
                <a:gd name="connsiteX2880" fmla="*/ 6778267 w 10080264"/>
                <a:gd name="connsiteY2880" fmla="*/ 1165212 h 3652478"/>
                <a:gd name="connsiteX2881" fmla="*/ 6811036 w 10080264"/>
                <a:gd name="connsiteY2881" fmla="*/ 1144328 h 3652478"/>
                <a:gd name="connsiteX2882" fmla="*/ 6842365 w 10080264"/>
                <a:gd name="connsiteY2882" fmla="*/ 1127045 h 3652478"/>
                <a:gd name="connsiteX2883" fmla="*/ 6847406 w 10080264"/>
                <a:gd name="connsiteY2883" fmla="*/ 1116603 h 3652478"/>
                <a:gd name="connsiteX2884" fmla="*/ 6854608 w 10080264"/>
                <a:gd name="connsiteY2884" fmla="*/ 1107961 h 3652478"/>
                <a:gd name="connsiteX2885" fmla="*/ 6863251 w 10080264"/>
                <a:gd name="connsiteY2885" fmla="*/ 1099320 h 3652478"/>
                <a:gd name="connsiteX2886" fmla="*/ 6873694 w 10080264"/>
                <a:gd name="connsiteY2886" fmla="*/ 1090678 h 3652478"/>
                <a:gd name="connsiteX2887" fmla="*/ 6876935 w 10080264"/>
                <a:gd name="connsiteY2887" fmla="*/ 1088878 h 3652478"/>
                <a:gd name="connsiteX2888" fmla="*/ 6892779 w 10080264"/>
                <a:gd name="connsiteY2888" fmla="*/ 1083837 h 3652478"/>
                <a:gd name="connsiteX2889" fmla="*/ 6908264 w 10080264"/>
                <a:gd name="connsiteY2889" fmla="*/ 1082036 h 3652478"/>
                <a:gd name="connsiteX2890" fmla="*/ 6961919 w 10080264"/>
                <a:gd name="connsiteY2890" fmla="*/ 1028386 h 3652478"/>
                <a:gd name="connsiteX2891" fmla="*/ 6966961 w 10080264"/>
                <a:gd name="connsiteY2891" fmla="*/ 1022985 h 3652478"/>
                <a:gd name="connsiteX2892" fmla="*/ 6973803 w 10080264"/>
                <a:gd name="connsiteY2892" fmla="*/ 1021545 h 3652478"/>
                <a:gd name="connsiteX2893" fmla="*/ 6979204 w 10080264"/>
                <a:gd name="connsiteY2893" fmla="*/ 1021545 h 3652478"/>
                <a:gd name="connsiteX2894" fmla="*/ 6986046 w 10080264"/>
                <a:gd name="connsiteY2894" fmla="*/ 1022985 h 3652478"/>
                <a:gd name="connsiteX2895" fmla="*/ 6992888 w 10080264"/>
                <a:gd name="connsiteY2895" fmla="*/ 1014343 h 3652478"/>
                <a:gd name="connsiteX2896" fmla="*/ 6996489 w 10080264"/>
                <a:gd name="connsiteY2896" fmla="*/ 1007502 h 3652478"/>
                <a:gd name="connsiteX2897" fmla="*/ 7001531 w 10080264"/>
                <a:gd name="connsiteY2897" fmla="*/ 1002101 h 3652478"/>
                <a:gd name="connsiteX2898" fmla="*/ 7006932 w 10080264"/>
                <a:gd name="connsiteY2898" fmla="*/ 998860 h 3652478"/>
                <a:gd name="connsiteX2899" fmla="*/ 7013774 w 10080264"/>
                <a:gd name="connsiteY2899" fmla="*/ 995260 h 3652478"/>
                <a:gd name="connsiteX2900" fmla="*/ 7017375 w 10080264"/>
                <a:gd name="connsiteY2900" fmla="*/ 992019 h 3652478"/>
                <a:gd name="connsiteX2901" fmla="*/ 7029619 w 10080264"/>
                <a:gd name="connsiteY2901" fmla="*/ 979777 h 3652478"/>
                <a:gd name="connsiteX2902" fmla="*/ 494799 w 10080264"/>
                <a:gd name="connsiteY2902" fmla="*/ 959109 h 3652478"/>
                <a:gd name="connsiteX2903" fmla="*/ 460253 w 10080264"/>
                <a:gd name="connsiteY2903" fmla="*/ 985031 h 3652478"/>
                <a:gd name="connsiteX2904" fmla="*/ 427507 w 10080264"/>
                <a:gd name="connsiteY2904" fmla="*/ 1009513 h 3652478"/>
                <a:gd name="connsiteX2905" fmla="*/ 406744 w 10080264"/>
                <a:gd name="connsiteY2905" fmla="*/ 1030286 h 3652478"/>
                <a:gd name="connsiteX2906" fmla="*/ 404836 w 10080264"/>
                <a:gd name="connsiteY2906" fmla="*/ 1031835 h 3652478"/>
                <a:gd name="connsiteX2907" fmla="*/ 387563 w 10080264"/>
                <a:gd name="connsiteY2907" fmla="*/ 1049476 h 3652478"/>
                <a:gd name="connsiteX2908" fmla="*/ 372089 w 10080264"/>
                <a:gd name="connsiteY2908" fmla="*/ 1064957 h 3652478"/>
                <a:gd name="connsiteX2909" fmla="*/ 373528 w 10080264"/>
                <a:gd name="connsiteY2909" fmla="*/ 1064957 h 3652478"/>
                <a:gd name="connsiteX2910" fmla="*/ 399798 w 10080264"/>
                <a:gd name="connsiteY2910" fmla="*/ 1037235 h 3652478"/>
                <a:gd name="connsiteX2911" fmla="*/ 406744 w 10080264"/>
                <a:gd name="connsiteY2911" fmla="*/ 1030286 h 3652478"/>
                <a:gd name="connsiteX2912" fmla="*/ 423908 w 10080264"/>
                <a:gd name="connsiteY2912" fmla="*/ 1016354 h 3652478"/>
                <a:gd name="connsiteX2913" fmla="*/ 444780 w 10080264"/>
                <a:gd name="connsiteY2913" fmla="*/ 1004113 h 3652478"/>
                <a:gd name="connsiteX2914" fmla="*/ 468890 w 10080264"/>
                <a:gd name="connsiteY2914" fmla="*/ 993672 h 3652478"/>
                <a:gd name="connsiteX2915" fmla="*/ 481125 w 10080264"/>
                <a:gd name="connsiteY2915" fmla="*/ 976391 h 3652478"/>
                <a:gd name="connsiteX2916" fmla="*/ 2686866 w 10080264"/>
                <a:gd name="connsiteY2916" fmla="*/ 956506 h 3652478"/>
                <a:gd name="connsiteX2917" fmla="*/ 2674627 w 10080264"/>
                <a:gd name="connsiteY2917" fmla="*/ 959745 h 3652478"/>
                <a:gd name="connsiteX2918" fmla="*/ 2662748 w 10080264"/>
                <a:gd name="connsiteY2918" fmla="*/ 966585 h 3652478"/>
                <a:gd name="connsiteX2919" fmla="*/ 2664188 w 10080264"/>
                <a:gd name="connsiteY2919" fmla="*/ 966585 h 3652478"/>
                <a:gd name="connsiteX2920" fmla="*/ 2674627 w 10080264"/>
                <a:gd name="connsiteY2920" fmla="*/ 965145 h 3652478"/>
                <a:gd name="connsiteX2921" fmla="*/ 8632588 w 10080264"/>
                <a:gd name="connsiteY2921" fmla="*/ 948993 h 3652478"/>
                <a:gd name="connsiteX2922" fmla="*/ 8632588 w 10080264"/>
                <a:gd name="connsiteY2922" fmla="*/ 950793 h 3652478"/>
                <a:gd name="connsiteX2923" fmla="*/ 8630788 w 10080264"/>
                <a:gd name="connsiteY2923" fmla="*/ 952593 h 3652478"/>
                <a:gd name="connsiteX2924" fmla="*/ 8572088 w 10080264"/>
                <a:gd name="connsiteY2924" fmla="*/ 995785 h 3652478"/>
                <a:gd name="connsiteX2925" fmla="*/ 8584332 w 10080264"/>
                <a:gd name="connsiteY2925" fmla="*/ 995785 h 3652478"/>
                <a:gd name="connsiteX2926" fmla="*/ 8610261 w 10080264"/>
                <a:gd name="connsiteY2926" fmla="*/ 971669 h 3652478"/>
                <a:gd name="connsiteX2927" fmla="*/ 8637630 w 10080264"/>
                <a:gd name="connsiteY2927" fmla="*/ 948993 h 3652478"/>
                <a:gd name="connsiteX2928" fmla="*/ 8357098 w 10080264"/>
                <a:gd name="connsiteY2928" fmla="*/ 948993 h 3652478"/>
                <a:gd name="connsiteX2929" fmla="*/ 8251583 w 10080264"/>
                <a:gd name="connsiteY2929" fmla="*/ 1016661 h 3652478"/>
                <a:gd name="connsiteX2930" fmla="*/ 8149670 w 10080264"/>
                <a:gd name="connsiteY2930" fmla="*/ 1087569 h 3652478"/>
                <a:gd name="connsiteX2931" fmla="*/ 8047396 w 10080264"/>
                <a:gd name="connsiteY2931" fmla="*/ 1160276 h 3652478"/>
                <a:gd name="connsiteX2932" fmla="*/ 7948364 w 10080264"/>
                <a:gd name="connsiteY2932" fmla="*/ 1232983 h 3652478"/>
                <a:gd name="connsiteX2933" fmla="*/ 7953765 w 10080264"/>
                <a:gd name="connsiteY2933" fmla="*/ 1234783 h 3652478"/>
                <a:gd name="connsiteX2934" fmla="*/ 7958807 w 10080264"/>
                <a:gd name="connsiteY2934" fmla="*/ 1234783 h 3652478"/>
                <a:gd name="connsiteX2935" fmla="*/ 8007423 w 10080264"/>
                <a:gd name="connsiteY2935" fmla="*/ 1205268 h 3652478"/>
                <a:gd name="connsiteX2936" fmla="*/ 8052438 w 10080264"/>
                <a:gd name="connsiteY2936" fmla="*/ 1174314 h 3652478"/>
                <a:gd name="connsiteX2937" fmla="*/ 8093851 w 10080264"/>
                <a:gd name="connsiteY2937" fmla="*/ 1142999 h 3652478"/>
                <a:gd name="connsiteX2938" fmla="*/ 8133824 w 10080264"/>
                <a:gd name="connsiteY2938" fmla="*/ 1111685 h 3652478"/>
                <a:gd name="connsiteX2939" fmla="*/ 8173798 w 10080264"/>
                <a:gd name="connsiteY2939" fmla="*/ 1078931 h 3652478"/>
                <a:gd name="connsiteX2940" fmla="*/ 8217012 w 10080264"/>
                <a:gd name="connsiteY2940" fmla="*/ 1049776 h 3652478"/>
                <a:gd name="connsiteX2941" fmla="*/ 8267428 w 10080264"/>
                <a:gd name="connsiteY2941" fmla="*/ 1020261 h 3652478"/>
                <a:gd name="connsiteX2942" fmla="*/ 8321086 w 10080264"/>
                <a:gd name="connsiteY2942" fmla="*/ 992546 h 3652478"/>
                <a:gd name="connsiteX2943" fmla="*/ 8324327 w 10080264"/>
                <a:gd name="connsiteY2943" fmla="*/ 982108 h 3652478"/>
                <a:gd name="connsiteX2944" fmla="*/ 8329729 w 10080264"/>
                <a:gd name="connsiteY2944" fmla="*/ 973469 h 3652478"/>
                <a:gd name="connsiteX2945" fmla="*/ 8336571 w 10080264"/>
                <a:gd name="connsiteY2945" fmla="*/ 966270 h 3652478"/>
                <a:gd name="connsiteX2946" fmla="*/ 8345214 w 10080264"/>
                <a:gd name="connsiteY2946" fmla="*/ 963031 h 3652478"/>
                <a:gd name="connsiteX2947" fmla="*/ 8352056 w 10080264"/>
                <a:gd name="connsiteY2947" fmla="*/ 957632 h 3652478"/>
                <a:gd name="connsiteX2948" fmla="*/ 2541440 w 10080264"/>
                <a:gd name="connsiteY2948" fmla="*/ 946067 h 3652478"/>
                <a:gd name="connsiteX2949" fmla="*/ 2538016 w 10080264"/>
                <a:gd name="connsiteY2949" fmla="*/ 949015 h 3652478"/>
                <a:gd name="connsiteX2950" fmla="*/ 2506882 w 10080264"/>
                <a:gd name="connsiteY2950" fmla="*/ 966585 h 3652478"/>
                <a:gd name="connsiteX2951" fmla="*/ 2434169 w 10080264"/>
                <a:gd name="connsiteY2951" fmla="*/ 1008339 h 3652478"/>
                <a:gd name="connsiteX2952" fmla="*/ 2364696 w 10080264"/>
                <a:gd name="connsiteY2952" fmla="*/ 1051533 h 3652478"/>
                <a:gd name="connsiteX2953" fmla="*/ 2299182 w 10080264"/>
                <a:gd name="connsiteY2953" fmla="*/ 1094728 h 3652478"/>
                <a:gd name="connsiteX2954" fmla="*/ 2235108 w 10080264"/>
                <a:gd name="connsiteY2954" fmla="*/ 1139722 h 3652478"/>
                <a:gd name="connsiteX2955" fmla="*/ 2235108 w 10080264"/>
                <a:gd name="connsiteY2955" fmla="*/ 1146921 h 3652478"/>
                <a:gd name="connsiteX2956" fmla="*/ 2250587 w 10080264"/>
                <a:gd name="connsiteY2956" fmla="*/ 1138282 h 3652478"/>
                <a:gd name="connsiteX2957" fmla="*/ 2264625 w 10080264"/>
                <a:gd name="connsiteY2957" fmla="*/ 1126044 h 3652478"/>
                <a:gd name="connsiteX2958" fmla="*/ 2278304 w 10080264"/>
                <a:gd name="connsiteY2958" fmla="*/ 1115605 h 3652478"/>
                <a:gd name="connsiteX2959" fmla="*/ 2292343 w 10080264"/>
                <a:gd name="connsiteY2959" fmla="*/ 1106966 h 3652478"/>
                <a:gd name="connsiteX2960" fmla="*/ 2304222 w 10080264"/>
                <a:gd name="connsiteY2960" fmla="*/ 1100127 h 3652478"/>
                <a:gd name="connsiteX2961" fmla="*/ 2319700 w 10080264"/>
                <a:gd name="connsiteY2961" fmla="*/ 1094728 h 3652478"/>
                <a:gd name="connsiteX2962" fmla="*/ 2343818 w 10080264"/>
                <a:gd name="connsiteY2962" fmla="*/ 1072411 h 3652478"/>
                <a:gd name="connsiteX2963" fmla="*/ 2370096 w 10080264"/>
                <a:gd name="connsiteY2963" fmla="*/ 1053333 h 3652478"/>
                <a:gd name="connsiteX2964" fmla="*/ 2397813 w 10080264"/>
                <a:gd name="connsiteY2964" fmla="*/ 1034256 h 3652478"/>
                <a:gd name="connsiteX2965" fmla="*/ 2429130 w 10080264"/>
                <a:gd name="connsiteY2965" fmla="*/ 1018778 h 3652478"/>
                <a:gd name="connsiteX2966" fmla="*/ 2460087 w 10080264"/>
                <a:gd name="connsiteY2966" fmla="*/ 1002940 h 3652478"/>
                <a:gd name="connsiteX2967" fmla="*/ 2489244 w 10080264"/>
                <a:gd name="connsiteY2967" fmla="*/ 987462 h 3652478"/>
                <a:gd name="connsiteX2968" fmla="*/ 2515522 w 10080264"/>
                <a:gd name="connsiteY2968" fmla="*/ 968384 h 3652478"/>
                <a:gd name="connsiteX2969" fmla="*/ 2538016 w 10080264"/>
                <a:gd name="connsiteY2969" fmla="*/ 949015 h 3652478"/>
                <a:gd name="connsiteX2970" fmla="*/ 2543239 w 10080264"/>
                <a:gd name="connsiteY2970" fmla="*/ 946067 h 3652478"/>
                <a:gd name="connsiteX2971" fmla="*/ 9091379 w 10080264"/>
                <a:gd name="connsiteY2971" fmla="*/ 940355 h 3652478"/>
                <a:gd name="connsiteX2972" fmla="*/ 9091379 w 10080264"/>
                <a:gd name="connsiteY2972" fmla="*/ 942155 h 3652478"/>
                <a:gd name="connsiteX2973" fmla="*/ 9096781 w 10080264"/>
                <a:gd name="connsiteY2973" fmla="*/ 940355 h 3652478"/>
                <a:gd name="connsiteX2974" fmla="*/ 8789960 w 10080264"/>
                <a:gd name="connsiteY2974" fmla="*/ 940355 h 3652478"/>
                <a:gd name="connsiteX2975" fmla="*/ 8760790 w 10080264"/>
                <a:gd name="connsiteY2975" fmla="*/ 954392 h 3652478"/>
                <a:gd name="connsiteX2976" fmla="*/ 8734862 w 10080264"/>
                <a:gd name="connsiteY2976" fmla="*/ 969870 h 3652478"/>
                <a:gd name="connsiteX2977" fmla="*/ 8708933 w 10080264"/>
                <a:gd name="connsiteY2977" fmla="*/ 985347 h 3652478"/>
                <a:gd name="connsiteX2978" fmla="*/ 8686246 w 10080264"/>
                <a:gd name="connsiteY2978" fmla="*/ 1002624 h 3652478"/>
                <a:gd name="connsiteX2979" fmla="*/ 8644472 w 10080264"/>
                <a:gd name="connsiteY2979" fmla="*/ 1033938 h 3652478"/>
                <a:gd name="connsiteX2980" fmla="*/ 8603058 w 10080264"/>
                <a:gd name="connsiteY2980" fmla="*/ 1067053 h 3652478"/>
                <a:gd name="connsiteX2981" fmla="*/ 8537517 w 10080264"/>
                <a:gd name="connsiteY2981" fmla="*/ 1118883 h 3652478"/>
                <a:gd name="connsiteX2982" fmla="*/ 8540758 w 10080264"/>
                <a:gd name="connsiteY2982" fmla="*/ 1120323 h 3652478"/>
                <a:gd name="connsiteX2983" fmla="*/ 8542559 w 10080264"/>
                <a:gd name="connsiteY2983" fmla="*/ 1120323 h 3652478"/>
                <a:gd name="connsiteX2984" fmla="*/ 8549401 w 10080264"/>
                <a:gd name="connsiteY2984" fmla="*/ 1118883 h 3652478"/>
                <a:gd name="connsiteX2985" fmla="*/ 8556603 w 10080264"/>
                <a:gd name="connsiteY2985" fmla="*/ 1118883 h 3652478"/>
                <a:gd name="connsiteX2986" fmla="*/ 8589374 w 10080264"/>
                <a:gd name="connsiteY2986" fmla="*/ 1085769 h 3652478"/>
                <a:gd name="connsiteX2987" fmla="*/ 8623945 w 10080264"/>
                <a:gd name="connsiteY2987" fmla="*/ 1054815 h 3652478"/>
                <a:gd name="connsiteX2988" fmla="*/ 8663918 w 10080264"/>
                <a:gd name="connsiteY2988" fmla="*/ 1025300 h 3652478"/>
                <a:gd name="connsiteX2989" fmla="*/ 8707133 w 10080264"/>
                <a:gd name="connsiteY2989" fmla="*/ 997585 h 3652478"/>
                <a:gd name="connsiteX2990" fmla="*/ 8728020 w 10080264"/>
                <a:gd name="connsiteY2990" fmla="*/ 985347 h 3652478"/>
                <a:gd name="connsiteX2991" fmla="*/ 8750347 w 10080264"/>
                <a:gd name="connsiteY2991" fmla="*/ 971669 h 3652478"/>
                <a:gd name="connsiteX2992" fmla="*/ 8769433 w 10080264"/>
                <a:gd name="connsiteY2992" fmla="*/ 957632 h 3652478"/>
                <a:gd name="connsiteX2993" fmla="*/ 8789960 w 10080264"/>
                <a:gd name="connsiteY2993" fmla="*/ 943954 h 3652478"/>
                <a:gd name="connsiteX2994" fmla="*/ 4597474 w 10080264"/>
                <a:gd name="connsiteY2994" fmla="*/ 940129 h 3652478"/>
                <a:gd name="connsiteX2995" fmla="*/ 4581987 w 10080264"/>
                <a:gd name="connsiteY2995" fmla="*/ 943729 h 3652478"/>
                <a:gd name="connsiteX2996" fmla="*/ 4568301 w 10080264"/>
                <a:gd name="connsiteY2996" fmla="*/ 948770 h 3652478"/>
                <a:gd name="connsiteX2997" fmla="*/ 4547411 w 10080264"/>
                <a:gd name="connsiteY2997" fmla="*/ 962812 h 3652478"/>
                <a:gd name="connsiteX2998" fmla="*/ 4528322 w 10080264"/>
                <a:gd name="connsiteY2998" fmla="*/ 978294 h 3652478"/>
                <a:gd name="connsiteX2999" fmla="*/ 4523280 w 10080264"/>
                <a:gd name="connsiteY2999" fmla="*/ 985135 h 3652478"/>
                <a:gd name="connsiteX3000" fmla="*/ 4551013 w 10080264"/>
                <a:gd name="connsiteY3000" fmla="*/ 969653 h 3652478"/>
                <a:gd name="connsiteX3001" fmla="*/ 4578385 w 10080264"/>
                <a:gd name="connsiteY3001" fmla="*/ 955971 h 3652478"/>
                <a:gd name="connsiteX3002" fmla="*/ 4588830 w 10080264"/>
                <a:gd name="connsiteY3002" fmla="*/ 948770 h 3652478"/>
                <a:gd name="connsiteX3003" fmla="*/ 2460087 w 10080264"/>
                <a:gd name="connsiteY3003" fmla="*/ 930589 h 3652478"/>
                <a:gd name="connsiteX3004" fmla="*/ 2451448 w 10080264"/>
                <a:gd name="connsiteY3004" fmla="*/ 935629 h 3652478"/>
                <a:gd name="connsiteX3005" fmla="*/ 2444608 w 10080264"/>
                <a:gd name="connsiteY3005" fmla="*/ 940668 h 3652478"/>
                <a:gd name="connsiteX3006" fmla="*/ 2454688 w 10080264"/>
                <a:gd name="connsiteY3006" fmla="*/ 937428 h 3652478"/>
                <a:gd name="connsiteX3007" fmla="*/ 3420837 w 10080264"/>
                <a:gd name="connsiteY3007" fmla="*/ 925190 h 3652478"/>
                <a:gd name="connsiteX3008" fmla="*/ 3415437 w 10080264"/>
                <a:gd name="connsiteY3008" fmla="*/ 928789 h 3652478"/>
                <a:gd name="connsiteX3009" fmla="*/ 3415321 w 10080264"/>
                <a:gd name="connsiteY3009" fmla="*/ 928909 h 3652478"/>
                <a:gd name="connsiteX3010" fmla="*/ 3405358 w 10080264"/>
                <a:gd name="connsiteY3010" fmla="*/ 935629 h 3652478"/>
                <a:gd name="connsiteX3011" fmla="*/ 3393119 w 10080264"/>
                <a:gd name="connsiteY3011" fmla="*/ 944267 h 3652478"/>
                <a:gd name="connsiteX3012" fmla="*/ 3405358 w 10080264"/>
                <a:gd name="connsiteY3012" fmla="*/ 939228 h 3652478"/>
                <a:gd name="connsiteX3013" fmla="*/ 3415321 w 10080264"/>
                <a:gd name="connsiteY3013" fmla="*/ 928909 h 3652478"/>
                <a:gd name="connsiteX3014" fmla="*/ 7895066 w 10080264"/>
                <a:gd name="connsiteY3014" fmla="*/ 923438 h 3652478"/>
                <a:gd name="connsiteX3015" fmla="*/ 7884623 w 10080264"/>
                <a:gd name="connsiteY3015" fmla="*/ 928477 h 3652478"/>
                <a:gd name="connsiteX3016" fmla="*/ 7872379 w 10080264"/>
                <a:gd name="connsiteY3016" fmla="*/ 930277 h 3652478"/>
                <a:gd name="connsiteX3017" fmla="*/ 7860495 w 10080264"/>
                <a:gd name="connsiteY3017" fmla="*/ 933516 h 3652478"/>
                <a:gd name="connsiteX3018" fmla="*/ 7846450 w 10080264"/>
                <a:gd name="connsiteY3018" fmla="*/ 935316 h 3652478"/>
                <a:gd name="connsiteX3019" fmla="*/ 7842849 w 10080264"/>
                <a:gd name="connsiteY3019" fmla="*/ 947554 h 3652478"/>
                <a:gd name="connsiteX3020" fmla="*/ 7839608 w 10080264"/>
                <a:gd name="connsiteY3020" fmla="*/ 961231 h 3652478"/>
                <a:gd name="connsiteX3021" fmla="*/ 7860495 w 10080264"/>
                <a:gd name="connsiteY3021" fmla="*/ 945754 h 3652478"/>
                <a:gd name="connsiteX3022" fmla="*/ 7881021 w 10080264"/>
                <a:gd name="connsiteY3022" fmla="*/ 933516 h 3652478"/>
                <a:gd name="connsiteX3023" fmla="*/ 7264766 w 10080264"/>
                <a:gd name="connsiteY3023" fmla="*/ 919285 h 3652478"/>
                <a:gd name="connsiteX3024" fmla="*/ 7211111 w 10080264"/>
                <a:gd name="connsiteY3024" fmla="*/ 953852 h 3652478"/>
                <a:gd name="connsiteX3025" fmla="*/ 7156015 w 10080264"/>
                <a:gd name="connsiteY3025" fmla="*/ 990219 h 3652478"/>
                <a:gd name="connsiteX3026" fmla="*/ 7098398 w 10080264"/>
                <a:gd name="connsiteY3026" fmla="*/ 1030186 h 3652478"/>
                <a:gd name="connsiteX3027" fmla="*/ 7041502 w 10080264"/>
                <a:gd name="connsiteY3027" fmla="*/ 1073395 h 3652478"/>
                <a:gd name="connsiteX3028" fmla="*/ 7039701 w 10080264"/>
                <a:gd name="connsiteY3028" fmla="*/ 1073395 h 3652478"/>
                <a:gd name="connsiteX3029" fmla="*/ 6954717 w 10080264"/>
                <a:gd name="connsiteY3029" fmla="*/ 1135687 h 3652478"/>
                <a:gd name="connsiteX3030" fmla="*/ 6884137 w 10080264"/>
                <a:gd name="connsiteY3030" fmla="*/ 1187537 h 3652478"/>
                <a:gd name="connsiteX3031" fmla="*/ 6814637 w 10080264"/>
                <a:gd name="connsiteY3031" fmla="*/ 1236146 h 3652478"/>
                <a:gd name="connsiteX3032" fmla="*/ 6788710 w 10080264"/>
                <a:gd name="connsiteY3032" fmla="*/ 1249829 h 3652478"/>
                <a:gd name="connsiteX3033" fmla="*/ 6764583 w 10080264"/>
                <a:gd name="connsiteY3033" fmla="*/ 1265312 h 3652478"/>
                <a:gd name="connsiteX3034" fmla="*/ 6750539 w 10080264"/>
                <a:gd name="connsiteY3034" fmla="*/ 1273953 h 3652478"/>
                <a:gd name="connsiteX3035" fmla="*/ 6728212 w 10080264"/>
                <a:gd name="connsiteY3035" fmla="*/ 1289796 h 3652478"/>
                <a:gd name="connsiteX3036" fmla="*/ 6705526 w 10080264"/>
                <a:gd name="connsiteY3036" fmla="*/ 1303479 h 3652478"/>
                <a:gd name="connsiteX3037" fmla="*/ 6691842 w 10080264"/>
                <a:gd name="connsiteY3037" fmla="*/ 1310680 h 3652478"/>
                <a:gd name="connsiteX3038" fmla="*/ 6686440 w 10080264"/>
                <a:gd name="connsiteY3038" fmla="*/ 1317522 h 3652478"/>
                <a:gd name="connsiteX3039" fmla="*/ 6681399 w 10080264"/>
                <a:gd name="connsiteY3039" fmla="*/ 1324363 h 3652478"/>
                <a:gd name="connsiteX3040" fmla="*/ 6674197 w 10080264"/>
                <a:gd name="connsiteY3040" fmla="*/ 1334805 h 3652478"/>
                <a:gd name="connsiteX3041" fmla="*/ 6722811 w 10080264"/>
                <a:gd name="connsiteY3041" fmla="*/ 1313921 h 3652478"/>
                <a:gd name="connsiteX3042" fmla="*/ 6754140 w 10080264"/>
                <a:gd name="connsiteY3042" fmla="*/ 1300238 h 3652478"/>
                <a:gd name="connsiteX3043" fmla="*/ 6781868 w 10080264"/>
                <a:gd name="connsiteY3043" fmla="*/ 1284395 h 3652478"/>
                <a:gd name="connsiteX3044" fmla="*/ 6805995 w 10080264"/>
                <a:gd name="connsiteY3044" fmla="*/ 1267112 h 3652478"/>
                <a:gd name="connsiteX3045" fmla="*/ 6826880 w 10080264"/>
                <a:gd name="connsiteY3045" fmla="*/ 1249829 h 3652478"/>
                <a:gd name="connsiteX3046" fmla="*/ 6830121 w 10080264"/>
                <a:gd name="connsiteY3046" fmla="*/ 1246228 h 3652478"/>
                <a:gd name="connsiteX3047" fmla="*/ 6836963 w 10080264"/>
                <a:gd name="connsiteY3047" fmla="*/ 1246228 h 3652478"/>
                <a:gd name="connsiteX3048" fmla="*/ 6842365 w 10080264"/>
                <a:gd name="connsiteY3048" fmla="*/ 1244788 h 3652478"/>
                <a:gd name="connsiteX3049" fmla="*/ 6844165 w 10080264"/>
                <a:gd name="connsiteY3049" fmla="*/ 1242987 h 3652478"/>
                <a:gd name="connsiteX3050" fmla="*/ 6849207 w 10080264"/>
                <a:gd name="connsiteY3050" fmla="*/ 1239387 h 3652478"/>
                <a:gd name="connsiteX3051" fmla="*/ 6849207 w 10080264"/>
                <a:gd name="connsiteY3051" fmla="*/ 1232545 h 3652478"/>
                <a:gd name="connsiteX3052" fmla="*/ 6852808 w 10080264"/>
                <a:gd name="connsiteY3052" fmla="*/ 1227504 h 3652478"/>
                <a:gd name="connsiteX3053" fmla="*/ 6856409 w 10080264"/>
                <a:gd name="connsiteY3053" fmla="*/ 1222103 h 3652478"/>
                <a:gd name="connsiteX3054" fmla="*/ 6863251 w 10080264"/>
                <a:gd name="connsiteY3054" fmla="*/ 1217062 h 3652478"/>
                <a:gd name="connsiteX3055" fmla="*/ 6870093 w 10080264"/>
                <a:gd name="connsiteY3055" fmla="*/ 1215262 h 3652478"/>
                <a:gd name="connsiteX3056" fmla="*/ 6890979 w 10080264"/>
                <a:gd name="connsiteY3056" fmla="*/ 1215262 h 3652478"/>
                <a:gd name="connsiteX3057" fmla="*/ 6897821 w 10080264"/>
                <a:gd name="connsiteY3057" fmla="*/ 1208421 h 3652478"/>
                <a:gd name="connsiteX3058" fmla="*/ 6910064 w 10080264"/>
                <a:gd name="connsiteY3058" fmla="*/ 1194738 h 3652478"/>
                <a:gd name="connsiteX3059" fmla="*/ 6925549 w 10080264"/>
                <a:gd name="connsiteY3059" fmla="*/ 1182496 h 3652478"/>
                <a:gd name="connsiteX3060" fmla="*/ 6934191 w 10080264"/>
                <a:gd name="connsiteY3060" fmla="*/ 1175654 h 3652478"/>
                <a:gd name="connsiteX3061" fmla="*/ 6944634 w 10080264"/>
                <a:gd name="connsiteY3061" fmla="*/ 1168453 h 3652478"/>
                <a:gd name="connsiteX3062" fmla="*/ 6961919 w 10080264"/>
                <a:gd name="connsiteY3062" fmla="*/ 1163412 h 3652478"/>
                <a:gd name="connsiteX3063" fmla="*/ 6982445 w 10080264"/>
                <a:gd name="connsiteY3063" fmla="*/ 1159811 h 3652478"/>
                <a:gd name="connsiteX3064" fmla="*/ 7000090 w 10080264"/>
                <a:gd name="connsiteY3064" fmla="*/ 1137487 h 3652478"/>
                <a:gd name="connsiteX3065" fmla="*/ 7019176 w 10080264"/>
                <a:gd name="connsiteY3065" fmla="*/ 1118403 h 3652478"/>
                <a:gd name="connsiteX3066" fmla="*/ 7036461 w 10080264"/>
                <a:gd name="connsiteY3066" fmla="*/ 1104361 h 3652478"/>
                <a:gd name="connsiteX3067" fmla="*/ 7053745 w 10080264"/>
                <a:gd name="connsiteY3067" fmla="*/ 1090678 h 3652478"/>
                <a:gd name="connsiteX3068" fmla="*/ 7093357 w 10080264"/>
                <a:gd name="connsiteY3068" fmla="*/ 1062953 h 3652478"/>
                <a:gd name="connsiteX3069" fmla="*/ 7135129 w 10080264"/>
                <a:gd name="connsiteY3069" fmla="*/ 1035227 h 3652478"/>
                <a:gd name="connsiteX3070" fmla="*/ 7178341 w 10080264"/>
                <a:gd name="connsiteY3070" fmla="*/ 1005702 h 3652478"/>
                <a:gd name="connsiteX3071" fmla="*/ 7221554 w 10080264"/>
                <a:gd name="connsiteY3071" fmla="*/ 971135 h 3652478"/>
                <a:gd name="connsiteX3072" fmla="*/ 7256123 w 10080264"/>
                <a:gd name="connsiteY3072" fmla="*/ 947010 h 3652478"/>
                <a:gd name="connsiteX3073" fmla="*/ 7273408 w 10080264"/>
                <a:gd name="connsiteY3073" fmla="*/ 936568 h 3652478"/>
                <a:gd name="connsiteX3074" fmla="*/ 7291053 w 10080264"/>
                <a:gd name="connsiteY3074" fmla="*/ 926126 h 3652478"/>
                <a:gd name="connsiteX3075" fmla="*/ 7287452 w 10080264"/>
                <a:gd name="connsiteY3075" fmla="*/ 924326 h 3652478"/>
                <a:gd name="connsiteX3076" fmla="*/ 7282051 w 10080264"/>
                <a:gd name="connsiteY3076" fmla="*/ 921085 h 3652478"/>
                <a:gd name="connsiteX3077" fmla="*/ 7275209 w 10080264"/>
                <a:gd name="connsiteY3077" fmla="*/ 921085 h 3652478"/>
                <a:gd name="connsiteX3078" fmla="*/ 9863833 w 10080264"/>
                <a:gd name="connsiteY3078" fmla="*/ 913000 h 3652478"/>
                <a:gd name="connsiteX3079" fmla="*/ 9842946 w 10080264"/>
                <a:gd name="connsiteY3079" fmla="*/ 923438 h 3652478"/>
                <a:gd name="connsiteX3080" fmla="*/ 9822419 w 10080264"/>
                <a:gd name="connsiteY3080" fmla="*/ 935316 h 3652478"/>
                <a:gd name="connsiteX3081" fmla="*/ 9778845 w 10080264"/>
                <a:gd name="connsiteY3081" fmla="*/ 968070 h 3652478"/>
                <a:gd name="connsiteX3082" fmla="*/ 9740672 w 10080264"/>
                <a:gd name="connsiteY3082" fmla="*/ 999384 h 3652478"/>
                <a:gd name="connsiteX3083" fmla="*/ 9650643 w 10080264"/>
                <a:gd name="connsiteY3083" fmla="*/ 1061654 h 3652478"/>
                <a:gd name="connsiteX3084" fmla="*/ 9533244 w 10080264"/>
                <a:gd name="connsiteY3084" fmla="*/ 1142999 h 3652478"/>
                <a:gd name="connsiteX3085" fmla="*/ 9453298 w 10080264"/>
                <a:gd name="connsiteY3085" fmla="*/ 1195190 h 3652478"/>
                <a:gd name="connsiteX3086" fmla="*/ 9453298 w 10080264"/>
                <a:gd name="connsiteY3086" fmla="*/ 1226145 h 3652478"/>
                <a:gd name="connsiteX3087" fmla="*/ 9489670 w 10080264"/>
                <a:gd name="connsiteY3087" fmla="*/ 1207068 h 3652478"/>
                <a:gd name="connsiteX3088" fmla="*/ 9529643 w 10080264"/>
                <a:gd name="connsiteY3088" fmla="*/ 1184752 h 3652478"/>
                <a:gd name="connsiteX3089" fmla="*/ 9566015 w 10080264"/>
                <a:gd name="connsiteY3089" fmla="*/ 1162076 h 3652478"/>
                <a:gd name="connsiteX3090" fmla="*/ 9598786 w 10080264"/>
                <a:gd name="connsiteY3090" fmla="*/ 1137960 h 3652478"/>
                <a:gd name="connsiteX3091" fmla="*/ 9609229 w 10080264"/>
                <a:gd name="connsiteY3091" fmla="*/ 1125722 h 3652478"/>
                <a:gd name="connsiteX3092" fmla="*/ 9626515 w 10080264"/>
                <a:gd name="connsiteY3092" fmla="*/ 1113484 h 3652478"/>
                <a:gd name="connsiteX3093" fmla="*/ 9642000 w 10080264"/>
                <a:gd name="connsiteY3093" fmla="*/ 1108445 h 3652478"/>
                <a:gd name="connsiteX3094" fmla="*/ 9657845 w 10080264"/>
                <a:gd name="connsiteY3094" fmla="*/ 1104846 h 3652478"/>
                <a:gd name="connsiteX3095" fmla="*/ 9664687 w 10080264"/>
                <a:gd name="connsiteY3095" fmla="*/ 1092968 h 3652478"/>
                <a:gd name="connsiteX3096" fmla="*/ 9671530 w 10080264"/>
                <a:gd name="connsiteY3096" fmla="*/ 1082530 h 3652478"/>
                <a:gd name="connsiteX3097" fmla="*/ 9678732 w 10080264"/>
                <a:gd name="connsiteY3097" fmla="*/ 1072092 h 3652478"/>
                <a:gd name="connsiteX3098" fmla="*/ 9687375 w 10080264"/>
                <a:gd name="connsiteY3098" fmla="*/ 1063453 h 3652478"/>
                <a:gd name="connsiteX3099" fmla="*/ 9697818 w 10080264"/>
                <a:gd name="connsiteY3099" fmla="*/ 1054815 h 3652478"/>
                <a:gd name="connsiteX3100" fmla="*/ 9709702 w 10080264"/>
                <a:gd name="connsiteY3100" fmla="*/ 1049776 h 3652478"/>
                <a:gd name="connsiteX3101" fmla="*/ 9720146 w 10080264"/>
                <a:gd name="connsiteY3101" fmla="*/ 1046176 h 3652478"/>
                <a:gd name="connsiteX3102" fmla="*/ 9732030 w 10080264"/>
                <a:gd name="connsiteY3102" fmla="*/ 1044377 h 3652478"/>
                <a:gd name="connsiteX3103" fmla="*/ 9735631 w 10080264"/>
                <a:gd name="connsiteY3103" fmla="*/ 1033938 h 3652478"/>
                <a:gd name="connsiteX3104" fmla="*/ 9739232 w 10080264"/>
                <a:gd name="connsiteY3104" fmla="*/ 1025300 h 3652478"/>
                <a:gd name="connsiteX3105" fmla="*/ 9746074 w 10080264"/>
                <a:gd name="connsiteY3105" fmla="*/ 1020261 h 3652478"/>
                <a:gd name="connsiteX3106" fmla="*/ 9754717 w 10080264"/>
                <a:gd name="connsiteY3106" fmla="*/ 1018461 h 3652478"/>
                <a:gd name="connsiteX3107" fmla="*/ 9754717 w 10080264"/>
                <a:gd name="connsiteY3107" fmla="*/ 1016661 h 3652478"/>
                <a:gd name="connsiteX3108" fmla="*/ 9754717 w 10080264"/>
                <a:gd name="connsiteY3108" fmla="*/ 1006223 h 3652478"/>
                <a:gd name="connsiteX3109" fmla="*/ 9765160 w 10080264"/>
                <a:gd name="connsiteY3109" fmla="*/ 1002624 h 3652478"/>
                <a:gd name="connsiteX3110" fmla="*/ 9787488 w 10080264"/>
                <a:gd name="connsiteY3110" fmla="*/ 993985 h 3652478"/>
                <a:gd name="connsiteX3111" fmla="*/ 9806574 w 10080264"/>
                <a:gd name="connsiteY3111" fmla="*/ 982108 h 3652478"/>
                <a:gd name="connsiteX3112" fmla="*/ 9822419 w 10080264"/>
                <a:gd name="connsiteY3112" fmla="*/ 968070 h 3652478"/>
                <a:gd name="connsiteX3113" fmla="*/ 9836104 w 10080264"/>
                <a:gd name="connsiteY3113" fmla="*/ 948993 h 3652478"/>
                <a:gd name="connsiteX3114" fmla="*/ 9850148 w 10080264"/>
                <a:gd name="connsiteY3114" fmla="*/ 930277 h 3652478"/>
                <a:gd name="connsiteX3115" fmla="*/ 8101054 w 10080264"/>
                <a:gd name="connsiteY3115" fmla="*/ 913000 h 3652478"/>
                <a:gd name="connsiteX3116" fmla="*/ 8066482 w 10080264"/>
                <a:gd name="connsiteY3116" fmla="*/ 938915 h 3652478"/>
                <a:gd name="connsiteX3117" fmla="*/ 8031911 w 10080264"/>
                <a:gd name="connsiteY3117" fmla="*/ 964831 h 3652478"/>
                <a:gd name="connsiteX3118" fmla="*/ 7962408 w 10080264"/>
                <a:gd name="connsiteY3118" fmla="*/ 1013062 h 3652478"/>
                <a:gd name="connsiteX3119" fmla="*/ 7919194 w 10080264"/>
                <a:gd name="connsiteY3119" fmla="*/ 1041137 h 3652478"/>
                <a:gd name="connsiteX3120" fmla="*/ 7882822 w 10080264"/>
                <a:gd name="connsiteY3120" fmla="*/ 1068492 h 3652478"/>
                <a:gd name="connsiteX3121" fmla="*/ 7848251 w 10080264"/>
                <a:gd name="connsiteY3121" fmla="*/ 1092968 h 3652478"/>
                <a:gd name="connsiteX3122" fmla="*/ 7816920 w 10080264"/>
                <a:gd name="connsiteY3122" fmla="*/ 1118883 h 3652478"/>
                <a:gd name="connsiteX3123" fmla="*/ 7816920 w 10080264"/>
                <a:gd name="connsiteY3123" fmla="*/ 1144799 h 3652478"/>
                <a:gd name="connsiteX3124" fmla="*/ 7836007 w 10080264"/>
                <a:gd name="connsiteY3124" fmla="*/ 1137960 h 3652478"/>
                <a:gd name="connsiteX3125" fmla="*/ 7851852 w 10080264"/>
                <a:gd name="connsiteY3125" fmla="*/ 1128962 h 3652478"/>
                <a:gd name="connsiteX3126" fmla="*/ 7865536 w 10080264"/>
                <a:gd name="connsiteY3126" fmla="*/ 1117084 h 3652478"/>
                <a:gd name="connsiteX3127" fmla="*/ 7875980 w 10080264"/>
                <a:gd name="connsiteY3127" fmla="*/ 1103046 h 3652478"/>
                <a:gd name="connsiteX3128" fmla="*/ 7881021 w 10080264"/>
                <a:gd name="connsiteY3128" fmla="*/ 1092968 h 3652478"/>
                <a:gd name="connsiteX3129" fmla="*/ 7893265 w 10080264"/>
                <a:gd name="connsiteY3129" fmla="*/ 1098007 h 3652478"/>
                <a:gd name="connsiteX3130" fmla="*/ 7896867 w 10080264"/>
                <a:gd name="connsiteY3130" fmla="*/ 1098007 h 3652478"/>
                <a:gd name="connsiteX3131" fmla="*/ 7903709 w 10080264"/>
                <a:gd name="connsiteY3131" fmla="*/ 1094408 h 3652478"/>
                <a:gd name="connsiteX3132" fmla="*/ 7912352 w 10080264"/>
                <a:gd name="connsiteY3132" fmla="*/ 1091168 h 3652478"/>
                <a:gd name="connsiteX3133" fmla="*/ 7914152 w 10080264"/>
                <a:gd name="connsiteY3133" fmla="*/ 1084330 h 3652478"/>
                <a:gd name="connsiteX3134" fmla="*/ 7917393 w 10080264"/>
                <a:gd name="connsiteY3134" fmla="*/ 1075691 h 3652478"/>
                <a:gd name="connsiteX3135" fmla="*/ 7922435 w 10080264"/>
                <a:gd name="connsiteY3135" fmla="*/ 1070292 h 3652478"/>
                <a:gd name="connsiteX3136" fmla="*/ 7931078 w 10080264"/>
                <a:gd name="connsiteY3136" fmla="*/ 1063453 h 3652478"/>
                <a:gd name="connsiteX3137" fmla="*/ 7939721 w 10080264"/>
                <a:gd name="connsiteY3137" fmla="*/ 1059854 h 3652478"/>
                <a:gd name="connsiteX3138" fmla="*/ 7945122 w 10080264"/>
                <a:gd name="connsiteY3138" fmla="*/ 1056614 h 3652478"/>
                <a:gd name="connsiteX3139" fmla="*/ 7950164 w 10080264"/>
                <a:gd name="connsiteY3139" fmla="*/ 1053015 h 3652478"/>
                <a:gd name="connsiteX3140" fmla="*/ 7971051 w 10080264"/>
                <a:gd name="connsiteY3140" fmla="*/ 1044377 h 3652478"/>
                <a:gd name="connsiteX3141" fmla="*/ 7990137 w 10080264"/>
                <a:gd name="connsiteY3141" fmla="*/ 1032139 h 3652478"/>
                <a:gd name="connsiteX3142" fmla="*/ 8009224 w 10080264"/>
                <a:gd name="connsiteY3142" fmla="*/ 1016661 h 3652478"/>
                <a:gd name="connsiteX3143" fmla="*/ 8026509 w 10080264"/>
                <a:gd name="connsiteY3143" fmla="*/ 995785 h 3652478"/>
                <a:gd name="connsiteX3144" fmla="*/ 8043795 w 10080264"/>
                <a:gd name="connsiteY3144" fmla="*/ 980308 h 3652478"/>
                <a:gd name="connsiteX3145" fmla="*/ 8061081 w 10080264"/>
                <a:gd name="connsiteY3145" fmla="*/ 966270 h 3652478"/>
                <a:gd name="connsiteX3146" fmla="*/ 8081967 w 10080264"/>
                <a:gd name="connsiteY3146" fmla="*/ 954392 h 3652478"/>
                <a:gd name="connsiteX3147" fmla="*/ 8102854 w 10080264"/>
                <a:gd name="connsiteY3147" fmla="*/ 945754 h 3652478"/>
                <a:gd name="connsiteX3148" fmla="*/ 8106095 w 10080264"/>
                <a:gd name="connsiteY3148" fmla="*/ 938915 h 3652478"/>
                <a:gd name="connsiteX3149" fmla="*/ 8107896 w 10080264"/>
                <a:gd name="connsiteY3149" fmla="*/ 932076 h 3652478"/>
                <a:gd name="connsiteX3150" fmla="*/ 8114738 w 10080264"/>
                <a:gd name="connsiteY3150" fmla="*/ 924878 h 3652478"/>
                <a:gd name="connsiteX3151" fmla="*/ 8121941 w 10080264"/>
                <a:gd name="connsiteY3151" fmla="*/ 919838 h 3652478"/>
                <a:gd name="connsiteX3152" fmla="*/ 8130583 w 10080264"/>
                <a:gd name="connsiteY3152" fmla="*/ 916239 h 3652478"/>
                <a:gd name="connsiteX3153" fmla="*/ 8135625 w 10080264"/>
                <a:gd name="connsiteY3153" fmla="*/ 914799 h 3652478"/>
                <a:gd name="connsiteX3154" fmla="*/ 8139226 w 10080264"/>
                <a:gd name="connsiteY3154" fmla="*/ 913000 h 3652478"/>
                <a:gd name="connsiteX3155" fmla="*/ 9283682 w 10080264"/>
                <a:gd name="connsiteY3155" fmla="*/ 905801 h 3652478"/>
                <a:gd name="connsiteX3156" fmla="*/ 9271798 w 10080264"/>
                <a:gd name="connsiteY3156" fmla="*/ 907601 h 3652478"/>
                <a:gd name="connsiteX3157" fmla="*/ 9261355 w 10080264"/>
                <a:gd name="connsiteY3157" fmla="*/ 911200 h 3652478"/>
                <a:gd name="connsiteX3158" fmla="*/ 9230024 w 10080264"/>
                <a:gd name="connsiteY3158" fmla="*/ 928477 h 3652478"/>
                <a:gd name="connsiteX3159" fmla="*/ 9204096 w 10080264"/>
                <a:gd name="connsiteY3159" fmla="*/ 945754 h 3652478"/>
                <a:gd name="connsiteX3160" fmla="*/ 9176367 w 10080264"/>
                <a:gd name="connsiteY3160" fmla="*/ 971669 h 3652478"/>
                <a:gd name="connsiteX3161" fmla="*/ 9148638 w 10080264"/>
                <a:gd name="connsiteY3161" fmla="*/ 997585 h 3652478"/>
                <a:gd name="connsiteX3162" fmla="*/ 9136754 w 10080264"/>
                <a:gd name="connsiteY3162" fmla="*/ 1008023 h 3652478"/>
                <a:gd name="connsiteX3163" fmla="*/ 9124510 w 10080264"/>
                <a:gd name="connsiteY3163" fmla="*/ 1018461 h 3652478"/>
                <a:gd name="connsiteX3164" fmla="*/ 9112266 w 10080264"/>
                <a:gd name="connsiteY3164" fmla="*/ 1027100 h 3652478"/>
                <a:gd name="connsiteX3165" fmla="*/ 9098581 w 10080264"/>
                <a:gd name="connsiteY3165" fmla="*/ 1033938 h 3652478"/>
                <a:gd name="connsiteX3166" fmla="*/ 9103623 w 10080264"/>
                <a:gd name="connsiteY3166" fmla="*/ 1053015 h 3652478"/>
                <a:gd name="connsiteX3167" fmla="*/ 9103623 w 10080264"/>
                <a:gd name="connsiteY3167" fmla="*/ 1068492 h 3652478"/>
                <a:gd name="connsiteX3168" fmla="*/ 9128111 w 10080264"/>
                <a:gd name="connsiteY3168" fmla="*/ 1049776 h 3652478"/>
                <a:gd name="connsiteX3169" fmla="*/ 9154040 w 10080264"/>
                <a:gd name="connsiteY3169" fmla="*/ 1030699 h 3652478"/>
                <a:gd name="connsiteX3170" fmla="*/ 9181408 w 10080264"/>
                <a:gd name="connsiteY3170" fmla="*/ 1013062 h 3652478"/>
                <a:gd name="connsiteX3171" fmla="*/ 9209138 w 10080264"/>
                <a:gd name="connsiteY3171" fmla="*/ 999384 h 3652478"/>
                <a:gd name="connsiteX3172" fmla="*/ 9217780 w 10080264"/>
                <a:gd name="connsiteY3172" fmla="*/ 980308 h 3652478"/>
                <a:gd name="connsiteX3173" fmla="*/ 9228224 w 10080264"/>
                <a:gd name="connsiteY3173" fmla="*/ 964831 h 3652478"/>
                <a:gd name="connsiteX3174" fmla="*/ 9242268 w 10080264"/>
                <a:gd name="connsiteY3174" fmla="*/ 952593 h 3652478"/>
                <a:gd name="connsiteX3175" fmla="*/ 9249111 w 10080264"/>
                <a:gd name="connsiteY3175" fmla="*/ 947554 h 3652478"/>
                <a:gd name="connsiteX3176" fmla="*/ 9255953 w 10080264"/>
                <a:gd name="connsiteY3176" fmla="*/ 943954 h 3652478"/>
                <a:gd name="connsiteX3177" fmla="*/ 9269998 w 10080264"/>
                <a:gd name="connsiteY3177" fmla="*/ 938915 h 3652478"/>
                <a:gd name="connsiteX3178" fmla="*/ 9283682 w 10080264"/>
                <a:gd name="connsiteY3178" fmla="*/ 932076 h 3652478"/>
                <a:gd name="connsiteX3179" fmla="*/ 9297727 w 10080264"/>
                <a:gd name="connsiteY3179" fmla="*/ 921638 h 3652478"/>
                <a:gd name="connsiteX3180" fmla="*/ 9311411 w 10080264"/>
                <a:gd name="connsiteY3180" fmla="*/ 909400 h 3652478"/>
                <a:gd name="connsiteX3181" fmla="*/ 9297727 w 10080264"/>
                <a:gd name="connsiteY3181" fmla="*/ 907601 h 3652478"/>
                <a:gd name="connsiteX3182" fmla="*/ 8700290 w 10080264"/>
                <a:gd name="connsiteY3182" fmla="*/ 904361 h 3652478"/>
                <a:gd name="connsiteX3183" fmla="*/ 8694889 w 10080264"/>
                <a:gd name="connsiteY3183" fmla="*/ 907601 h 3652478"/>
                <a:gd name="connsiteX3184" fmla="*/ 8688046 w 10080264"/>
                <a:gd name="connsiteY3184" fmla="*/ 909400 h 3652478"/>
                <a:gd name="connsiteX3185" fmla="*/ 8677603 w 10080264"/>
                <a:gd name="connsiteY3185" fmla="*/ 918039 h 3652478"/>
                <a:gd name="connsiteX3186" fmla="*/ 8667160 w 10080264"/>
                <a:gd name="connsiteY3186" fmla="*/ 924878 h 3652478"/>
                <a:gd name="connsiteX3187" fmla="*/ 8654916 w 10080264"/>
                <a:gd name="connsiteY3187" fmla="*/ 937115 h 3652478"/>
                <a:gd name="connsiteX3188" fmla="*/ 2612353 w 10080264"/>
                <a:gd name="connsiteY3188" fmla="*/ 902873 h 3652478"/>
                <a:gd name="connsiteX3189" fmla="*/ 2546839 w 10080264"/>
                <a:gd name="connsiteY3189" fmla="*/ 942468 h 3652478"/>
                <a:gd name="connsiteX3190" fmla="*/ 2551878 w 10080264"/>
                <a:gd name="connsiteY3190" fmla="*/ 942468 h 3652478"/>
                <a:gd name="connsiteX3191" fmla="*/ 2562317 w 10080264"/>
                <a:gd name="connsiteY3191" fmla="*/ 942468 h 3652478"/>
                <a:gd name="connsiteX3192" fmla="*/ 2565557 w 10080264"/>
                <a:gd name="connsiteY3192" fmla="*/ 939228 h 3652478"/>
                <a:gd name="connsiteX3193" fmla="*/ 2569157 w 10080264"/>
                <a:gd name="connsiteY3193" fmla="*/ 937428 h 3652478"/>
                <a:gd name="connsiteX3194" fmla="*/ 2577796 w 10080264"/>
                <a:gd name="connsiteY3194" fmla="*/ 935629 h 3652478"/>
                <a:gd name="connsiteX3195" fmla="*/ 2595074 w 10080264"/>
                <a:gd name="connsiteY3195" fmla="*/ 918351 h 3652478"/>
                <a:gd name="connsiteX3196" fmla="*/ 2795935 w 10080264"/>
                <a:gd name="connsiteY3196" fmla="*/ 897474 h 3652478"/>
                <a:gd name="connsiteX3197" fmla="*/ 2787297 w 10080264"/>
                <a:gd name="connsiteY3197" fmla="*/ 899273 h 3652478"/>
                <a:gd name="connsiteX3198" fmla="*/ 2768218 w 10080264"/>
                <a:gd name="connsiteY3198" fmla="*/ 913312 h 3652478"/>
                <a:gd name="connsiteX3199" fmla="*/ 2776858 w 10080264"/>
                <a:gd name="connsiteY3199" fmla="*/ 911512 h 3652478"/>
                <a:gd name="connsiteX3200" fmla="*/ 2783697 w 10080264"/>
                <a:gd name="connsiteY3200" fmla="*/ 907912 h 3652478"/>
                <a:gd name="connsiteX3201" fmla="*/ 2790536 w 10080264"/>
                <a:gd name="connsiteY3201" fmla="*/ 902873 h 3652478"/>
                <a:gd name="connsiteX3202" fmla="*/ 344380 w 10080264"/>
                <a:gd name="connsiteY3202" fmla="*/ 896825 h 3652478"/>
                <a:gd name="connsiteX3203" fmla="*/ 285364 w 10080264"/>
                <a:gd name="connsiteY3203" fmla="*/ 934988 h 3652478"/>
                <a:gd name="connsiteX3204" fmla="*/ 228507 w 10080264"/>
                <a:gd name="connsiteY3204" fmla="*/ 967750 h 3652478"/>
                <a:gd name="connsiteX3205" fmla="*/ 231746 w 10080264"/>
                <a:gd name="connsiteY3205" fmla="*/ 969550 h 3652478"/>
                <a:gd name="connsiteX3206" fmla="*/ 235344 w 10080264"/>
                <a:gd name="connsiteY3206" fmla="*/ 971350 h 3652478"/>
                <a:gd name="connsiteX3207" fmla="*/ 249019 w 10080264"/>
                <a:gd name="connsiteY3207" fmla="*/ 978191 h 3652478"/>
                <a:gd name="connsiteX3208" fmla="*/ 255856 w 10080264"/>
                <a:gd name="connsiteY3208" fmla="*/ 974591 h 3652478"/>
                <a:gd name="connsiteX3209" fmla="*/ 263053 w 10080264"/>
                <a:gd name="connsiteY3209" fmla="*/ 969550 h 3652478"/>
                <a:gd name="connsiteX3210" fmla="*/ 269890 w 10080264"/>
                <a:gd name="connsiteY3210" fmla="*/ 964510 h 3652478"/>
                <a:gd name="connsiteX3211" fmla="*/ 273489 w 10080264"/>
                <a:gd name="connsiteY3211" fmla="*/ 957309 h 3652478"/>
                <a:gd name="connsiteX3212" fmla="*/ 275288 w 10080264"/>
                <a:gd name="connsiteY3212" fmla="*/ 952269 h 3652478"/>
                <a:gd name="connsiteX3213" fmla="*/ 278527 w 10080264"/>
                <a:gd name="connsiteY3213" fmla="*/ 947229 h 3652478"/>
                <a:gd name="connsiteX3214" fmla="*/ 288963 w 10080264"/>
                <a:gd name="connsiteY3214" fmla="*/ 938588 h 3652478"/>
                <a:gd name="connsiteX3215" fmla="*/ 302997 w 10080264"/>
                <a:gd name="connsiteY3215" fmla="*/ 929947 h 3652478"/>
                <a:gd name="connsiteX3216" fmla="*/ 318471 w 10080264"/>
                <a:gd name="connsiteY3216" fmla="*/ 924547 h 3652478"/>
                <a:gd name="connsiteX3217" fmla="*/ 330706 w 10080264"/>
                <a:gd name="connsiteY3217" fmla="*/ 910866 h 3652478"/>
                <a:gd name="connsiteX3218" fmla="*/ 7147012 w 10080264"/>
                <a:gd name="connsiteY3218" fmla="*/ 896601 h 3652478"/>
                <a:gd name="connsiteX3219" fmla="*/ 7126486 w 10080264"/>
                <a:gd name="connsiteY3219" fmla="*/ 908843 h 3652478"/>
                <a:gd name="connsiteX3220" fmla="*/ 7103800 w 10080264"/>
                <a:gd name="connsiteY3220" fmla="*/ 924326 h 3652478"/>
                <a:gd name="connsiteX3221" fmla="*/ 7086515 w 10080264"/>
                <a:gd name="connsiteY3221" fmla="*/ 936568 h 3652478"/>
                <a:gd name="connsiteX3222" fmla="*/ 7084714 w 10080264"/>
                <a:gd name="connsiteY3222" fmla="*/ 938369 h 3652478"/>
                <a:gd name="connsiteX3223" fmla="*/ 7117484 w 10080264"/>
                <a:gd name="connsiteY3223" fmla="*/ 917485 h 3652478"/>
                <a:gd name="connsiteX3224" fmla="*/ 7133328 w 10080264"/>
                <a:gd name="connsiteY3224" fmla="*/ 908843 h 3652478"/>
                <a:gd name="connsiteX3225" fmla="*/ 9482828 w 10080264"/>
                <a:gd name="connsiteY3225" fmla="*/ 893923 h 3652478"/>
                <a:gd name="connsiteX3226" fmla="*/ 9463741 w 10080264"/>
                <a:gd name="connsiteY3226" fmla="*/ 911200 h 3652478"/>
                <a:gd name="connsiteX3227" fmla="*/ 9451497 w 10080264"/>
                <a:gd name="connsiteY3227" fmla="*/ 919838 h 3652478"/>
                <a:gd name="connsiteX3228" fmla="*/ 9439613 w 10080264"/>
                <a:gd name="connsiteY3228" fmla="*/ 928477 h 3652478"/>
                <a:gd name="connsiteX3229" fmla="*/ 9411884 w 10080264"/>
                <a:gd name="connsiteY3229" fmla="*/ 947554 h 3652478"/>
                <a:gd name="connsiteX3230" fmla="*/ 9385956 w 10080264"/>
                <a:gd name="connsiteY3230" fmla="*/ 968070 h 3652478"/>
                <a:gd name="connsiteX3231" fmla="*/ 9302768 w 10080264"/>
                <a:gd name="connsiteY3231" fmla="*/ 1018461 h 3652478"/>
                <a:gd name="connsiteX3232" fmla="*/ 9233626 w 10080264"/>
                <a:gd name="connsiteY3232" fmla="*/ 1063453 h 3652478"/>
                <a:gd name="connsiteX3233" fmla="*/ 9202295 w 10080264"/>
                <a:gd name="connsiteY3233" fmla="*/ 1085769 h 3652478"/>
                <a:gd name="connsiteX3234" fmla="*/ 9171325 w 10080264"/>
                <a:gd name="connsiteY3234" fmla="*/ 1109885 h 3652478"/>
                <a:gd name="connsiteX3235" fmla="*/ 9112266 w 10080264"/>
                <a:gd name="connsiteY3235" fmla="*/ 1157037 h 3652478"/>
                <a:gd name="connsiteX3236" fmla="*/ 9107224 w 10080264"/>
                <a:gd name="connsiteY3236" fmla="*/ 1160276 h 3652478"/>
                <a:gd name="connsiteX3237" fmla="*/ 9108665 w 10080264"/>
                <a:gd name="connsiteY3237" fmla="*/ 1168915 h 3652478"/>
                <a:gd name="connsiteX3238" fmla="*/ 9110465 w 10080264"/>
                <a:gd name="connsiteY3238" fmla="*/ 1176113 h 3652478"/>
                <a:gd name="connsiteX3239" fmla="*/ 9122709 w 10080264"/>
                <a:gd name="connsiteY3239" fmla="*/ 1165675 h 3652478"/>
                <a:gd name="connsiteX3240" fmla="*/ 9136754 w 10080264"/>
                <a:gd name="connsiteY3240" fmla="*/ 1157037 h 3652478"/>
                <a:gd name="connsiteX3241" fmla="*/ 9152239 w 10080264"/>
                <a:gd name="connsiteY3241" fmla="*/ 1149838 h 3652478"/>
                <a:gd name="connsiteX3242" fmla="*/ 9167724 w 10080264"/>
                <a:gd name="connsiteY3242" fmla="*/ 1142999 h 3652478"/>
                <a:gd name="connsiteX3243" fmla="*/ 9185010 w 10080264"/>
                <a:gd name="connsiteY3243" fmla="*/ 1134361 h 3652478"/>
                <a:gd name="connsiteX3244" fmla="*/ 9200495 w 10080264"/>
                <a:gd name="connsiteY3244" fmla="*/ 1122123 h 3652478"/>
                <a:gd name="connsiteX3245" fmla="*/ 9212739 w 10080264"/>
                <a:gd name="connsiteY3245" fmla="*/ 1106646 h 3652478"/>
                <a:gd name="connsiteX3246" fmla="*/ 9223182 w 10080264"/>
                <a:gd name="connsiteY3246" fmla="*/ 1091168 h 3652478"/>
                <a:gd name="connsiteX3247" fmla="*/ 9224623 w 10080264"/>
                <a:gd name="connsiteY3247" fmla="*/ 1085769 h 3652478"/>
                <a:gd name="connsiteX3248" fmla="*/ 9228224 w 10080264"/>
                <a:gd name="connsiteY3248" fmla="*/ 1084330 h 3652478"/>
                <a:gd name="connsiteX3249" fmla="*/ 9269998 w 10080264"/>
                <a:gd name="connsiteY3249" fmla="*/ 1058414 h 3652478"/>
                <a:gd name="connsiteX3250" fmla="*/ 9309611 w 10080264"/>
                <a:gd name="connsiteY3250" fmla="*/ 1032139 h 3652478"/>
                <a:gd name="connsiteX3251" fmla="*/ 9380554 w 10080264"/>
                <a:gd name="connsiteY3251" fmla="*/ 982108 h 3652478"/>
                <a:gd name="connsiteX3252" fmla="*/ 9410084 w 10080264"/>
                <a:gd name="connsiteY3252" fmla="*/ 963031 h 3652478"/>
                <a:gd name="connsiteX3253" fmla="*/ 9437813 w 10080264"/>
                <a:gd name="connsiteY3253" fmla="*/ 940355 h 3652478"/>
                <a:gd name="connsiteX3254" fmla="*/ 9489670 w 10080264"/>
                <a:gd name="connsiteY3254" fmla="*/ 893923 h 3652478"/>
                <a:gd name="connsiteX3255" fmla="*/ 7050144 w 10080264"/>
                <a:gd name="connsiteY3255" fmla="*/ 862034 h 3652478"/>
                <a:gd name="connsiteX3256" fmla="*/ 7046904 w 10080264"/>
                <a:gd name="connsiteY3256" fmla="*/ 863834 h 3652478"/>
                <a:gd name="connsiteX3257" fmla="*/ 7039701 w 10080264"/>
                <a:gd name="connsiteY3257" fmla="*/ 865635 h 3652478"/>
                <a:gd name="connsiteX3258" fmla="*/ 7041502 w 10080264"/>
                <a:gd name="connsiteY3258" fmla="*/ 867075 h 3652478"/>
                <a:gd name="connsiteX3259" fmla="*/ 429306 w 10080264"/>
                <a:gd name="connsiteY3259" fmla="*/ 836341 h 3652478"/>
                <a:gd name="connsiteX3260" fmla="*/ 423908 w 10080264"/>
                <a:gd name="connsiteY3260" fmla="*/ 841381 h 3652478"/>
                <a:gd name="connsiteX3261" fmla="*/ 387563 w 10080264"/>
                <a:gd name="connsiteY3261" fmla="*/ 867303 h 3652478"/>
                <a:gd name="connsiteX3262" fmla="*/ 408434 w 10080264"/>
                <a:gd name="connsiteY3262" fmla="*/ 860462 h 3652478"/>
                <a:gd name="connsiteX3263" fmla="*/ 429306 w 10080264"/>
                <a:gd name="connsiteY3263" fmla="*/ 856862 h 3652478"/>
                <a:gd name="connsiteX3264" fmla="*/ 4742981 w 10080264"/>
                <a:gd name="connsiteY3264" fmla="*/ 819150 h 3652478"/>
                <a:gd name="connsiteX3265" fmla="*/ 4750184 w 10080264"/>
                <a:gd name="connsiteY3265" fmla="*/ 820950 h 3652478"/>
                <a:gd name="connsiteX3266" fmla="*/ 4755227 w 10080264"/>
                <a:gd name="connsiteY3266" fmla="*/ 822391 h 3652478"/>
                <a:gd name="connsiteX3267" fmla="*/ 4767472 w 10080264"/>
                <a:gd name="connsiteY3267" fmla="*/ 820950 h 3652478"/>
                <a:gd name="connsiteX3268" fmla="*/ 4781159 w 10080264"/>
                <a:gd name="connsiteY3268" fmla="*/ 820950 h 3652478"/>
                <a:gd name="connsiteX3269" fmla="*/ 4786561 w 10080264"/>
                <a:gd name="connsiteY3269" fmla="*/ 822391 h 3652478"/>
                <a:gd name="connsiteX3270" fmla="*/ 4793404 w 10080264"/>
                <a:gd name="connsiteY3270" fmla="*/ 825991 h 3652478"/>
                <a:gd name="connsiteX3271" fmla="*/ 4798447 w 10080264"/>
                <a:gd name="connsiteY3271" fmla="*/ 829592 h 3652478"/>
                <a:gd name="connsiteX3272" fmla="*/ 4803849 w 10080264"/>
                <a:gd name="connsiteY3272" fmla="*/ 836433 h 3652478"/>
                <a:gd name="connsiteX3273" fmla="*/ 4805650 w 10080264"/>
                <a:gd name="connsiteY3273" fmla="*/ 837873 h 3652478"/>
                <a:gd name="connsiteX3274" fmla="*/ 4807091 w 10080264"/>
                <a:gd name="connsiteY3274" fmla="*/ 837873 h 3652478"/>
                <a:gd name="connsiteX3275" fmla="*/ 4812493 w 10080264"/>
                <a:gd name="connsiteY3275" fmla="*/ 836433 h 3652478"/>
                <a:gd name="connsiteX3276" fmla="*/ 4821137 w 10080264"/>
                <a:gd name="connsiteY3276" fmla="*/ 831032 h 3652478"/>
                <a:gd name="connsiteX3277" fmla="*/ 4826179 w 10080264"/>
                <a:gd name="connsiteY3277" fmla="*/ 829592 h 3652478"/>
                <a:gd name="connsiteX3278" fmla="*/ 4829781 w 10080264"/>
                <a:gd name="connsiteY3278" fmla="*/ 829592 h 3652478"/>
                <a:gd name="connsiteX3279" fmla="*/ 4841666 w 10080264"/>
                <a:gd name="connsiteY3279" fmla="*/ 831032 h 3652478"/>
                <a:gd name="connsiteX3280" fmla="*/ 4850310 w 10080264"/>
                <a:gd name="connsiteY3280" fmla="*/ 836433 h 3652478"/>
                <a:gd name="connsiteX3281" fmla="*/ 4857154 w 10080264"/>
                <a:gd name="connsiteY3281" fmla="*/ 841473 h 3652478"/>
                <a:gd name="connsiteX3282" fmla="*/ 4860755 w 10080264"/>
                <a:gd name="connsiteY3282" fmla="*/ 848314 h 3652478"/>
                <a:gd name="connsiteX3283" fmla="*/ 4866158 w 10080264"/>
                <a:gd name="connsiteY3283" fmla="*/ 858756 h 3652478"/>
                <a:gd name="connsiteX3284" fmla="*/ 4869399 w 10080264"/>
                <a:gd name="connsiteY3284" fmla="*/ 860556 h 3652478"/>
                <a:gd name="connsiteX3285" fmla="*/ 4873001 w 10080264"/>
                <a:gd name="connsiteY3285" fmla="*/ 864157 h 3652478"/>
                <a:gd name="connsiteX3286" fmla="*/ 4914420 w 10080264"/>
                <a:gd name="connsiteY3286" fmla="*/ 862357 h 3652478"/>
                <a:gd name="connsiteX3287" fmla="*/ 4956199 w 10080264"/>
                <a:gd name="connsiteY3287" fmla="*/ 865957 h 3652478"/>
                <a:gd name="connsiteX3288" fmla="*/ 4995817 w 10080264"/>
                <a:gd name="connsiteY3288" fmla="*/ 872798 h 3652478"/>
                <a:gd name="connsiteX3289" fmla="*/ 5037597 w 10080264"/>
                <a:gd name="connsiteY3289" fmla="*/ 883240 h 3652478"/>
                <a:gd name="connsiteX3290" fmla="*/ 5070012 w 10080264"/>
                <a:gd name="connsiteY3290" fmla="*/ 891881 h 3652478"/>
                <a:gd name="connsiteX3291" fmla="*/ 5106388 w 10080264"/>
                <a:gd name="connsiteY3291" fmla="*/ 896922 h 3652478"/>
                <a:gd name="connsiteX3292" fmla="*/ 5142765 w 10080264"/>
                <a:gd name="connsiteY3292" fmla="*/ 898722 h 3652478"/>
                <a:gd name="connsiteX3293" fmla="*/ 5184544 w 10080264"/>
                <a:gd name="connsiteY3293" fmla="*/ 896922 h 3652478"/>
                <a:gd name="connsiteX3294" fmla="*/ 5191387 w 10080264"/>
                <a:gd name="connsiteY3294" fmla="*/ 896922 h 3652478"/>
                <a:gd name="connsiteX3295" fmla="*/ 5196430 w 10080264"/>
                <a:gd name="connsiteY3295" fmla="*/ 902323 h 3652478"/>
                <a:gd name="connsiteX3296" fmla="*/ 5219120 w 10080264"/>
                <a:gd name="connsiteY3296" fmla="*/ 870998 h 3652478"/>
                <a:gd name="connsiteX3297" fmla="*/ 5203633 w 10080264"/>
                <a:gd name="connsiteY3297" fmla="*/ 907364 h 3652478"/>
                <a:gd name="connsiteX3298" fmla="*/ 5217319 w 10080264"/>
                <a:gd name="connsiteY3298" fmla="*/ 916005 h 3652478"/>
                <a:gd name="connsiteX3299" fmla="*/ 5232807 w 10080264"/>
                <a:gd name="connsiteY3299" fmla="*/ 924646 h 3652478"/>
                <a:gd name="connsiteX3300" fmla="*/ 5238209 w 10080264"/>
                <a:gd name="connsiteY3300" fmla="*/ 928247 h 3652478"/>
                <a:gd name="connsiteX3301" fmla="*/ 5255497 w 10080264"/>
                <a:gd name="connsiteY3301" fmla="*/ 943729 h 3652478"/>
                <a:gd name="connsiteX3302" fmla="*/ 5279628 w 10080264"/>
                <a:gd name="connsiteY3302" fmla="*/ 959211 h 3652478"/>
                <a:gd name="connsiteX3303" fmla="*/ 5286471 w 10080264"/>
                <a:gd name="connsiteY3303" fmla="*/ 964612 h 3652478"/>
                <a:gd name="connsiteX3304" fmla="*/ 5286471 w 10080264"/>
                <a:gd name="connsiteY3304" fmla="*/ 973254 h 3652478"/>
                <a:gd name="connsiteX3305" fmla="*/ 5284670 w 10080264"/>
                <a:gd name="connsiteY3305" fmla="*/ 1078750 h 3652478"/>
                <a:gd name="connsiteX3306" fmla="*/ 5284670 w 10080264"/>
                <a:gd name="connsiteY3306" fmla="*/ 1174164 h 3652478"/>
                <a:gd name="connsiteX3307" fmla="*/ 5286471 w 10080264"/>
                <a:gd name="connsiteY3307" fmla="*/ 1262377 h 3652478"/>
                <a:gd name="connsiteX3308" fmla="*/ 5290073 w 10080264"/>
                <a:gd name="connsiteY3308" fmla="*/ 1341950 h 3652478"/>
                <a:gd name="connsiteX3309" fmla="*/ 5301958 w 10080264"/>
                <a:gd name="connsiteY3309" fmla="*/ 1515136 h 3652478"/>
                <a:gd name="connsiteX3310" fmla="*/ 5312403 w 10080264"/>
                <a:gd name="connsiteY3310" fmla="*/ 1672480 h 3652478"/>
                <a:gd name="connsiteX3311" fmla="*/ 5314204 w 10080264"/>
                <a:gd name="connsiteY3311" fmla="*/ 1682921 h 3652478"/>
                <a:gd name="connsiteX3312" fmla="*/ 5317806 w 10080264"/>
                <a:gd name="connsiteY3312" fmla="*/ 1691923 h 3652478"/>
                <a:gd name="connsiteX3313" fmla="*/ 5322848 w 10080264"/>
                <a:gd name="connsiteY3313" fmla="*/ 1703805 h 3652478"/>
                <a:gd name="connsiteX3314" fmla="*/ 5329691 w 10080264"/>
                <a:gd name="connsiteY3314" fmla="*/ 1716046 h 3652478"/>
                <a:gd name="connsiteX3315" fmla="*/ 5340136 w 10080264"/>
                <a:gd name="connsiteY3315" fmla="*/ 1731529 h 3652478"/>
                <a:gd name="connsiteX3316" fmla="*/ 5321047 w 10080264"/>
                <a:gd name="connsiteY3316" fmla="*/ 1736930 h 3652478"/>
                <a:gd name="connsiteX3317" fmla="*/ 5317806 w 10080264"/>
                <a:gd name="connsiteY3317" fmla="*/ 1738730 h 3652478"/>
                <a:gd name="connsiteX3318" fmla="*/ 5317806 w 10080264"/>
                <a:gd name="connsiteY3318" fmla="*/ 1745571 h 3652478"/>
                <a:gd name="connsiteX3319" fmla="*/ 5316005 w 10080264"/>
                <a:gd name="connsiteY3319" fmla="*/ 1750612 h 3652478"/>
                <a:gd name="connsiteX3320" fmla="*/ 5305560 w 10080264"/>
                <a:gd name="connsiteY3320" fmla="*/ 1778336 h 3652478"/>
                <a:gd name="connsiteX3321" fmla="*/ 5307361 w 10080264"/>
                <a:gd name="connsiteY3321" fmla="*/ 1781576 h 3652478"/>
                <a:gd name="connsiteX3322" fmla="*/ 5310602 w 10080264"/>
                <a:gd name="connsiteY3322" fmla="*/ 1783377 h 3652478"/>
                <a:gd name="connsiteX3323" fmla="*/ 5317806 w 10080264"/>
                <a:gd name="connsiteY3323" fmla="*/ 1788777 h 3652478"/>
                <a:gd name="connsiteX3324" fmla="*/ 5324649 w 10080264"/>
                <a:gd name="connsiteY3324" fmla="*/ 1795618 h 3652478"/>
                <a:gd name="connsiteX3325" fmla="*/ 5329691 w 10080264"/>
                <a:gd name="connsiteY3325" fmla="*/ 1806060 h 3652478"/>
                <a:gd name="connsiteX3326" fmla="*/ 5331492 w 10080264"/>
                <a:gd name="connsiteY3326" fmla="*/ 1812901 h 3652478"/>
                <a:gd name="connsiteX3327" fmla="*/ 5331492 w 10080264"/>
                <a:gd name="connsiteY3327" fmla="*/ 1819742 h 3652478"/>
                <a:gd name="connsiteX3328" fmla="*/ 5331492 w 10080264"/>
                <a:gd name="connsiteY3328" fmla="*/ 1828383 h 3652478"/>
                <a:gd name="connsiteX3329" fmla="*/ 5329691 w 10080264"/>
                <a:gd name="connsiteY3329" fmla="*/ 1835585 h 3652478"/>
                <a:gd name="connsiteX3330" fmla="*/ 5326450 w 10080264"/>
                <a:gd name="connsiteY3330" fmla="*/ 1842426 h 3652478"/>
                <a:gd name="connsiteX3331" fmla="*/ 5322848 w 10080264"/>
                <a:gd name="connsiteY3331" fmla="*/ 1846026 h 3652478"/>
                <a:gd name="connsiteX3332" fmla="*/ 5319607 w 10080264"/>
                <a:gd name="connsiteY3332" fmla="*/ 1849267 h 3652478"/>
                <a:gd name="connsiteX3333" fmla="*/ 5314204 w 10080264"/>
                <a:gd name="connsiteY3333" fmla="*/ 1852867 h 3652478"/>
                <a:gd name="connsiteX3334" fmla="*/ 5305560 w 10080264"/>
                <a:gd name="connsiteY3334" fmla="*/ 1854667 h 3652478"/>
                <a:gd name="connsiteX3335" fmla="*/ 5300518 w 10080264"/>
                <a:gd name="connsiteY3335" fmla="*/ 1854667 h 3652478"/>
                <a:gd name="connsiteX3336" fmla="*/ 5296916 w 10080264"/>
                <a:gd name="connsiteY3336" fmla="*/ 1859708 h 3652478"/>
                <a:gd name="connsiteX3337" fmla="*/ 5295115 w 10080264"/>
                <a:gd name="connsiteY3337" fmla="*/ 1871950 h 3652478"/>
                <a:gd name="connsiteX3338" fmla="*/ 5295115 w 10080264"/>
                <a:gd name="connsiteY3338" fmla="*/ 1885632 h 3652478"/>
                <a:gd name="connsiteX3339" fmla="*/ 5295115 w 10080264"/>
                <a:gd name="connsiteY3339" fmla="*/ 1918397 h 3652478"/>
                <a:gd name="connsiteX3340" fmla="*/ 5295115 w 10080264"/>
                <a:gd name="connsiteY3340" fmla="*/ 1996529 h 3652478"/>
                <a:gd name="connsiteX3341" fmla="*/ 5295115 w 10080264"/>
                <a:gd name="connsiteY3341" fmla="*/ 2015612 h 3652478"/>
                <a:gd name="connsiteX3342" fmla="*/ 5296916 w 10080264"/>
                <a:gd name="connsiteY3342" fmla="*/ 2034695 h 3652478"/>
                <a:gd name="connsiteX3343" fmla="*/ 5300518 w 10080264"/>
                <a:gd name="connsiteY3343" fmla="*/ 2053418 h 3652478"/>
                <a:gd name="connsiteX3344" fmla="*/ 5305560 w 10080264"/>
                <a:gd name="connsiteY3344" fmla="*/ 2072501 h 3652478"/>
                <a:gd name="connsiteX3345" fmla="*/ 5309162 w 10080264"/>
                <a:gd name="connsiteY3345" fmla="*/ 2088343 h 3652478"/>
                <a:gd name="connsiteX3346" fmla="*/ 5309162 w 10080264"/>
                <a:gd name="connsiteY3346" fmla="*/ 2105626 h 3652478"/>
                <a:gd name="connsiteX3347" fmla="*/ 5309162 w 10080264"/>
                <a:gd name="connsiteY3347" fmla="*/ 2122908 h 3652478"/>
                <a:gd name="connsiteX3348" fmla="*/ 5303759 w 10080264"/>
                <a:gd name="connsiteY3348" fmla="*/ 2140191 h 3652478"/>
                <a:gd name="connsiteX3349" fmla="*/ 5341937 w 10080264"/>
                <a:gd name="connsiteY3349" fmla="*/ 2145592 h 3652478"/>
                <a:gd name="connsiteX3350" fmla="*/ 5385157 w 10080264"/>
                <a:gd name="connsiteY3350" fmla="*/ 2155673 h 3652478"/>
                <a:gd name="connsiteX3351" fmla="*/ 5407847 w 10080264"/>
                <a:gd name="connsiteY3351" fmla="*/ 2161074 h 3652478"/>
                <a:gd name="connsiteX3352" fmla="*/ 5433779 w 10080264"/>
                <a:gd name="connsiteY3352" fmla="*/ 2164315 h 3652478"/>
                <a:gd name="connsiteX3353" fmla="*/ 5461512 w 10080264"/>
                <a:gd name="connsiteY3353" fmla="*/ 2164315 h 3652478"/>
                <a:gd name="connsiteX3354" fmla="*/ 5492846 w 10080264"/>
                <a:gd name="connsiteY3354" fmla="*/ 2162874 h 3652478"/>
                <a:gd name="connsiteX3355" fmla="*/ 5504732 w 10080264"/>
                <a:gd name="connsiteY3355" fmla="*/ 2161074 h 3652478"/>
                <a:gd name="connsiteX3356" fmla="*/ 5508333 w 10080264"/>
                <a:gd name="connsiteY3356" fmla="*/ 2172956 h 3652478"/>
                <a:gd name="connsiteX3357" fmla="*/ 5515177 w 10080264"/>
                <a:gd name="connsiteY3357" fmla="*/ 2197080 h 3652478"/>
                <a:gd name="connsiteX3358" fmla="*/ 5520219 w 10080264"/>
                <a:gd name="connsiteY3358" fmla="*/ 2225164 h 3652478"/>
                <a:gd name="connsiteX3359" fmla="*/ 5522020 w 10080264"/>
                <a:gd name="connsiteY3359" fmla="*/ 2256128 h 3652478"/>
                <a:gd name="connsiteX3360" fmla="*/ 5523821 w 10080264"/>
                <a:gd name="connsiteY3360" fmla="*/ 2289254 h 3652478"/>
                <a:gd name="connsiteX3361" fmla="*/ 5522020 w 10080264"/>
                <a:gd name="connsiteY3361" fmla="*/ 2320218 h 3652478"/>
                <a:gd name="connsiteX3362" fmla="*/ 5522020 w 10080264"/>
                <a:gd name="connsiteY3362" fmla="*/ 2351543 h 3652478"/>
                <a:gd name="connsiteX3363" fmla="*/ 5527422 w 10080264"/>
                <a:gd name="connsiteY3363" fmla="*/ 2415633 h 3652478"/>
                <a:gd name="connsiteX3364" fmla="*/ 5527422 w 10080264"/>
                <a:gd name="connsiteY3364" fmla="*/ 2426074 h 3652478"/>
                <a:gd name="connsiteX3365" fmla="*/ 5532465 w 10080264"/>
                <a:gd name="connsiteY3365" fmla="*/ 2491604 h 3652478"/>
                <a:gd name="connsiteX3366" fmla="*/ 5534265 w 10080264"/>
                <a:gd name="connsiteY3366" fmla="*/ 2552453 h 3652478"/>
                <a:gd name="connsiteX3367" fmla="*/ 5534265 w 10080264"/>
                <a:gd name="connsiteY3367" fmla="*/ 2583058 h 3652478"/>
                <a:gd name="connsiteX3368" fmla="*/ 5534265 w 10080264"/>
                <a:gd name="connsiteY3368" fmla="*/ 2612583 h 3652478"/>
                <a:gd name="connsiteX3369" fmla="*/ 5539308 w 10080264"/>
                <a:gd name="connsiteY3369" fmla="*/ 2640307 h 3652478"/>
                <a:gd name="connsiteX3370" fmla="*/ 5544710 w 10080264"/>
                <a:gd name="connsiteY3370" fmla="*/ 2668031 h 3652478"/>
                <a:gd name="connsiteX3371" fmla="*/ 5547952 w 10080264"/>
                <a:gd name="connsiteY3371" fmla="*/ 2676672 h 3652478"/>
                <a:gd name="connsiteX3372" fmla="*/ 5541108 w 10080264"/>
                <a:gd name="connsiteY3372" fmla="*/ 2683513 h 3652478"/>
                <a:gd name="connsiteX3373" fmla="*/ 5530664 w 10080264"/>
                <a:gd name="connsiteY3373" fmla="*/ 2692155 h 3652478"/>
                <a:gd name="connsiteX3374" fmla="*/ 5520219 w 10080264"/>
                <a:gd name="connsiteY3374" fmla="*/ 2697556 h 3652478"/>
                <a:gd name="connsiteX3375" fmla="*/ 5508333 w 10080264"/>
                <a:gd name="connsiteY3375" fmla="*/ 2702596 h 3652478"/>
                <a:gd name="connsiteX3376" fmla="*/ 5492846 w 10080264"/>
                <a:gd name="connsiteY3376" fmla="*/ 2705837 h 3652478"/>
                <a:gd name="connsiteX3377" fmla="*/ 5482401 w 10080264"/>
                <a:gd name="connsiteY3377" fmla="*/ 2707637 h 3652478"/>
                <a:gd name="connsiteX3378" fmla="*/ 5471957 w 10080264"/>
                <a:gd name="connsiteY3378" fmla="*/ 2713038 h 3652478"/>
                <a:gd name="connsiteX3379" fmla="*/ 5463313 w 10080264"/>
                <a:gd name="connsiteY3379" fmla="*/ 2718079 h 3652478"/>
                <a:gd name="connsiteX3380" fmla="*/ 5456109 w 10080264"/>
                <a:gd name="connsiteY3380" fmla="*/ 2723119 h 3652478"/>
                <a:gd name="connsiteX3381" fmla="*/ 5447465 w 10080264"/>
                <a:gd name="connsiteY3381" fmla="*/ 2731761 h 3652478"/>
                <a:gd name="connsiteX3382" fmla="*/ 5437021 w 10080264"/>
                <a:gd name="connsiteY3382" fmla="*/ 2726720 h 3652478"/>
                <a:gd name="connsiteX3383" fmla="*/ 5416491 w 10080264"/>
                <a:gd name="connsiteY3383" fmla="*/ 2714478 h 3652478"/>
                <a:gd name="connsiteX3384" fmla="*/ 5400644 w 10080264"/>
                <a:gd name="connsiteY3384" fmla="*/ 2709437 h 3652478"/>
                <a:gd name="connsiteX3385" fmla="*/ 5393801 w 10080264"/>
                <a:gd name="connsiteY3385" fmla="*/ 2707637 h 3652478"/>
                <a:gd name="connsiteX3386" fmla="*/ 5386958 w 10080264"/>
                <a:gd name="connsiteY3386" fmla="*/ 2705837 h 3652478"/>
                <a:gd name="connsiteX3387" fmla="*/ 5380114 w 10080264"/>
                <a:gd name="connsiteY3387" fmla="*/ 2707637 h 3652478"/>
                <a:gd name="connsiteX3388" fmla="*/ 5375072 w 10080264"/>
                <a:gd name="connsiteY3388" fmla="*/ 2709437 h 3652478"/>
                <a:gd name="connsiteX3389" fmla="*/ 5359225 w 10080264"/>
                <a:gd name="connsiteY3389" fmla="*/ 2716278 h 3652478"/>
                <a:gd name="connsiteX3390" fmla="*/ 5341937 w 10080264"/>
                <a:gd name="connsiteY3390" fmla="*/ 2723119 h 3652478"/>
                <a:gd name="connsiteX3391" fmla="*/ 5322848 w 10080264"/>
                <a:gd name="connsiteY3391" fmla="*/ 2735361 h 3652478"/>
                <a:gd name="connsiteX3392" fmla="*/ 5296916 w 10080264"/>
                <a:gd name="connsiteY3392" fmla="*/ 2745803 h 3652478"/>
                <a:gd name="connsiteX3393" fmla="*/ 5291514 w 10080264"/>
                <a:gd name="connsiteY3393" fmla="*/ 2747603 h 3652478"/>
                <a:gd name="connsiteX3394" fmla="*/ 5286471 w 10080264"/>
                <a:gd name="connsiteY3394" fmla="*/ 2745803 h 3652478"/>
                <a:gd name="connsiteX3395" fmla="*/ 5281429 w 10080264"/>
                <a:gd name="connsiteY3395" fmla="*/ 2744003 h 3652478"/>
                <a:gd name="connsiteX3396" fmla="*/ 5276026 w 10080264"/>
                <a:gd name="connsiteY3396" fmla="*/ 2740402 h 3652478"/>
                <a:gd name="connsiteX3397" fmla="*/ 5270984 w 10080264"/>
                <a:gd name="connsiteY3397" fmla="*/ 2735361 h 3652478"/>
                <a:gd name="connsiteX3398" fmla="*/ 5267382 w 10080264"/>
                <a:gd name="connsiteY3398" fmla="*/ 2730321 h 3652478"/>
                <a:gd name="connsiteX3399" fmla="*/ 5262340 w 10080264"/>
                <a:gd name="connsiteY3399" fmla="*/ 2716278 h 3652478"/>
                <a:gd name="connsiteX3400" fmla="*/ 5258738 w 10080264"/>
                <a:gd name="connsiteY3400" fmla="*/ 2698996 h 3652478"/>
                <a:gd name="connsiteX3401" fmla="*/ 5248294 w 10080264"/>
                <a:gd name="connsiteY3401" fmla="*/ 2704397 h 3652478"/>
                <a:gd name="connsiteX3402" fmla="*/ 5239650 w 10080264"/>
                <a:gd name="connsiteY3402" fmla="*/ 2711238 h 3652478"/>
                <a:gd name="connsiteX3403" fmla="*/ 5229565 w 10080264"/>
                <a:gd name="connsiteY3403" fmla="*/ 2718079 h 3652478"/>
                <a:gd name="connsiteX3404" fmla="*/ 5217319 w 10080264"/>
                <a:gd name="connsiteY3404" fmla="*/ 2724920 h 3652478"/>
                <a:gd name="connsiteX3405" fmla="*/ 5203633 w 10080264"/>
                <a:gd name="connsiteY3405" fmla="*/ 2728520 h 3652478"/>
                <a:gd name="connsiteX3406" fmla="*/ 5189587 w 10080264"/>
                <a:gd name="connsiteY3406" fmla="*/ 2731761 h 3652478"/>
                <a:gd name="connsiteX3407" fmla="*/ 5184544 w 10080264"/>
                <a:gd name="connsiteY3407" fmla="*/ 2731761 h 3652478"/>
                <a:gd name="connsiteX3408" fmla="*/ 5180943 w 10080264"/>
                <a:gd name="connsiteY3408" fmla="*/ 2731761 h 3652478"/>
                <a:gd name="connsiteX3409" fmla="*/ 5172299 w 10080264"/>
                <a:gd name="connsiteY3409" fmla="*/ 2728520 h 3652478"/>
                <a:gd name="connsiteX3410" fmla="*/ 5163655 w 10080264"/>
                <a:gd name="connsiteY3410" fmla="*/ 2723119 h 3652478"/>
                <a:gd name="connsiteX3411" fmla="*/ 5156451 w 10080264"/>
                <a:gd name="connsiteY3411" fmla="*/ 2718079 h 3652478"/>
                <a:gd name="connsiteX3412" fmla="*/ 5149608 w 10080264"/>
                <a:gd name="connsiteY3412" fmla="*/ 2709437 h 3652478"/>
                <a:gd name="connsiteX3413" fmla="*/ 5146007 w 10080264"/>
                <a:gd name="connsiteY3413" fmla="*/ 2700796 h 3652478"/>
                <a:gd name="connsiteX3414" fmla="*/ 5132320 w 10080264"/>
                <a:gd name="connsiteY3414" fmla="*/ 2705837 h 3652478"/>
                <a:gd name="connsiteX3415" fmla="*/ 5118634 w 10080264"/>
                <a:gd name="connsiteY3415" fmla="*/ 2707637 h 3652478"/>
                <a:gd name="connsiteX3416" fmla="*/ 5104588 w 10080264"/>
                <a:gd name="connsiteY3416" fmla="*/ 2707637 h 3652478"/>
                <a:gd name="connsiteX3417" fmla="*/ 5092702 w 10080264"/>
                <a:gd name="connsiteY3417" fmla="*/ 2705837 h 3652478"/>
                <a:gd name="connsiteX3418" fmla="*/ 5035796 w 10080264"/>
                <a:gd name="connsiteY3418" fmla="*/ 2705837 h 3652478"/>
                <a:gd name="connsiteX3419" fmla="*/ 4943954 w 10080264"/>
                <a:gd name="connsiteY3419" fmla="*/ 2704397 h 3652478"/>
                <a:gd name="connsiteX3420" fmla="*/ 4860755 w 10080264"/>
                <a:gd name="connsiteY3420" fmla="*/ 2704397 h 3652478"/>
                <a:gd name="connsiteX3421" fmla="*/ 4781159 w 10080264"/>
                <a:gd name="connsiteY3421" fmla="*/ 2705837 h 3652478"/>
                <a:gd name="connsiteX3422" fmla="*/ 4706604 w 10080264"/>
                <a:gd name="connsiteY3422" fmla="*/ 2709437 h 3652478"/>
                <a:gd name="connsiteX3423" fmla="*/ 4627008 w 10080264"/>
                <a:gd name="connsiteY3423" fmla="*/ 2716278 h 3652478"/>
                <a:gd name="connsiteX3424" fmla="*/ 4545610 w 10080264"/>
                <a:gd name="connsiteY3424" fmla="*/ 2718079 h 3652478"/>
                <a:gd name="connsiteX3425" fmla="*/ 4459170 w 10080264"/>
                <a:gd name="connsiteY3425" fmla="*/ 2718079 h 3652478"/>
                <a:gd name="connsiteX3426" fmla="*/ 4367328 w 10080264"/>
                <a:gd name="connsiteY3426" fmla="*/ 2713038 h 3652478"/>
                <a:gd name="connsiteX3427" fmla="*/ 4360485 w 10080264"/>
                <a:gd name="connsiteY3427" fmla="*/ 2713038 h 3652478"/>
                <a:gd name="connsiteX3428" fmla="*/ 4356883 w 10080264"/>
                <a:gd name="connsiteY3428" fmla="*/ 2707637 h 3652478"/>
                <a:gd name="connsiteX3429" fmla="*/ 4348239 w 10080264"/>
                <a:gd name="connsiteY3429" fmla="*/ 2697556 h 3652478"/>
                <a:gd name="connsiteX3430" fmla="*/ 4341396 w 10080264"/>
                <a:gd name="connsiteY3430" fmla="*/ 2687114 h 3652478"/>
                <a:gd name="connsiteX3431" fmla="*/ 4337795 w 10080264"/>
                <a:gd name="connsiteY3431" fmla="*/ 2676672 h 3652478"/>
                <a:gd name="connsiteX3432" fmla="*/ 4334193 w 10080264"/>
                <a:gd name="connsiteY3432" fmla="*/ 2664430 h 3652478"/>
                <a:gd name="connsiteX3433" fmla="*/ 4330951 w 10080264"/>
                <a:gd name="connsiteY3433" fmla="*/ 2652549 h 3652478"/>
                <a:gd name="connsiteX3434" fmla="*/ 4330951 w 10080264"/>
                <a:gd name="connsiteY3434" fmla="*/ 2640307 h 3652478"/>
                <a:gd name="connsiteX3435" fmla="*/ 4332752 w 10080264"/>
                <a:gd name="connsiteY3435" fmla="*/ 2626265 h 3652478"/>
                <a:gd name="connsiteX3436" fmla="*/ 4334193 w 10080264"/>
                <a:gd name="connsiteY3436" fmla="*/ 2612583 h 3652478"/>
                <a:gd name="connsiteX3437" fmla="*/ 4339595 w 10080264"/>
                <a:gd name="connsiteY3437" fmla="*/ 2589899 h 3652478"/>
                <a:gd name="connsiteX3438" fmla="*/ 4343197 w 10080264"/>
                <a:gd name="connsiteY3438" fmla="*/ 2567576 h 3652478"/>
                <a:gd name="connsiteX3439" fmla="*/ 4344638 w 10080264"/>
                <a:gd name="connsiteY3439" fmla="*/ 2543812 h 3652478"/>
                <a:gd name="connsiteX3440" fmla="*/ 4344638 w 10080264"/>
                <a:gd name="connsiteY3440" fmla="*/ 2519328 h 3652478"/>
                <a:gd name="connsiteX3441" fmla="*/ 4348239 w 10080264"/>
                <a:gd name="connsiteY3441" fmla="*/ 2495205 h 3652478"/>
                <a:gd name="connsiteX3442" fmla="*/ 4348239 w 10080264"/>
                <a:gd name="connsiteY3442" fmla="*/ 2472521 h 3652478"/>
                <a:gd name="connsiteX3443" fmla="*/ 4348239 w 10080264"/>
                <a:gd name="connsiteY3443" fmla="*/ 2450198 h 3652478"/>
                <a:gd name="connsiteX3444" fmla="*/ 4344638 w 10080264"/>
                <a:gd name="connsiteY3444" fmla="*/ 2426074 h 3652478"/>
                <a:gd name="connsiteX3445" fmla="*/ 4337795 w 10080264"/>
                <a:gd name="connsiteY3445" fmla="*/ 2382508 h 3652478"/>
                <a:gd name="connsiteX3446" fmla="*/ 4334193 w 10080264"/>
                <a:gd name="connsiteY3446" fmla="*/ 2360184 h 3652478"/>
                <a:gd name="connsiteX3447" fmla="*/ 4330951 w 10080264"/>
                <a:gd name="connsiteY3447" fmla="*/ 2335701 h 3652478"/>
                <a:gd name="connsiteX3448" fmla="*/ 4322307 w 10080264"/>
                <a:gd name="connsiteY3448" fmla="*/ 2292494 h 3652478"/>
                <a:gd name="connsiteX3449" fmla="*/ 4315104 w 10080264"/>
                <a:gd name="connsiteY3449" fmla="*/ 2245687 h 3652478"/>
                <a:gd name="connsiteX3450" fmla="*/ 4310062 w 10080264"/>
                <a:gd name="connsiteY3450" fmla="*/ 2200680 h 3652478"/>
                <a:gd name="connsiteX3451" fmla="*/ 4310062 w 10080264"/>
                <a:gd name="connsiteY3451" fmla="*/ 2176556 h 3652478"/>
                <a:gd name="connsiteX3452" fmla="*/ 4311863 w 10080264"/>
                <a:gd name="connsiteY3452" fmla="*/ 2152433 h 3652478"/>
                <a:gd name="connsiteX3453" fmla="*/ 4313663 w 10080264"/>
                <a:gd name="connsiteY3453" fmla="*/ 2131550 h 3652478"/>
                <a:gd name="connsiteX3454" fmla="*/ 4332752 w 10080264"/>
                <a:gd name="connsiteY3454" fmla="*/ 2141991 h 3652478"/>
                <a:gd name="connsiteX3455" fmla="*/ 4341396 w 10080264"/>
                <a:gd name="connsiteY3455" fmla="*/ 2147032 h 3652478"/>
                <a:gd name="connsiteX3456" fmla="*/ 4343197 w 10080264"/>
                <a:gd name="connsiteY3456" fmla="*/ 2145592 h 3652478"/>
                <a:gd name="connsiteX3457" fmla="*/ 4353642 w 10080264"/>
                <a:gd name="connsiteY3457" fmla="*/ 2148832 h 3652478"/>
                <a:gd name="connsiteX3458" fmla="*/ 4360485 w 10080264"/>
                <a:gd name="connsiteY3458" fmla="*/ 2150632 h 3652478"/>
                <a:gd name="connsiteX3459" fmla="*/ 4365527 w 10080264"/>
                <a:gd name="connsiteY3459" fmla="*/ 2154233 h 3652478"/>
                <a:gd name="connsiteX3460" fmla="*/ 4374171 w 10080264"/>
                <a:gd name="connsiteY3460" fmla="*/ 2162874 h 3652478"/>
                <a:gd name="connsiteX3461" fmla="*/ 4381375 w 10080264"/>
                <a:gd name="connsiteY3461" fmla="*/ 2174756 h 3652478"/>
                <a:gd name="connsiteX3462" fmla="*/ 4382815 w 10080264"/>
                <a:gd name="connsiteY3462" fmla="*/ 2181597 h 3652478"/>
                <a:gd name="connsiteX3463" fmla="*/ 4382815 w 10080264"/>
                <a:gd name="connsiteY3463" fmla="*/ 2188438 h 3652478"/>
                <a:gd name="connsiteX3464" fmla="*/ 4384616 w 10080264"/>
                <a:gd name="connsiteY3464" fmla="*/ 2197080 h 3652478"/>
                <a:gd name="connsiteX3465" fmla="*/ 4386417 w 10080264"/>
                <a:gd name="connsiteY3465" fmla="*/ 2200680 h 3652478"/>
                <a:gd name="connsiteX3466" fmla="*/ 4390019 w 10080264"/>
                <a:gd name="connsiteY3466" fmla="*/ 2202480 h 3652478"/>
                <a:gd name="connsiteX3467" fmla="*/ 4516437 w 10080264"/>
                <a:gd name="connsiteY3467" fmla="*/ 2192039 h 3652478"/>
                <a:gd name="connsiteX3468" fmla="*/ 4518238 w 10080264"/>
                <a:gd name="connsiteY3468" fmla="*/ 2192039 h 3652478"/>
                <a:gd name="connsiteX3469" fmla="*/ 4545610 w 10080264"/>
                <a:gd name="connsiteY3469" fmla="*/ 2193839 h 3652478"/>
                <a:gd name="connsiteX3470" fmla="*/ 4575144 w 10080264"/>
                <a:gd name="connsiteY3470" fmla="*/ 2195639 h 3652478"/>
                <a:gd name="connsiteX3471" fmla="*/ 4602877 w 10080264"/>
                <a:gd name="connsiteY3471" fmla="*/ 2197080 h 3652478"/>
                <a:gd name="connsiteX3472" fmla="*/ 4630609 w 10080264"/>
                <a:gd name="connsiteY3472" fmla="*/ 2200680 h 3652478"/>
                <a:gd name="connsiteX3473" fmla="*/ 4630609 w 10080264"/>
                <a:gd name="connsiteY3473" fmla="*/ 2197080 h 3652478"/>
                <a:gd name="connsiteX3474" fmla="*/ 4637452 w 10080264"/>
                <a:gd name="connsiteY3474" fmla="*/ 2171156 h 3652478"/>
                <a:gd name="connsiteX3475" fmla="*/ 4642855 w 10080264"/>
                <a:gd name="connsiteY3475" fmla="*/ 2138391 h 3652478"/>
                <a:gd name="connsiteX3476" fmla="*/ 4642855 w 10080264"/>
                <a:gd name="connsiteY3476" fmla="*/ 2128309 h 3652478"/>
                <a:gd name="connsiteX3477" fmla="*/ 4642855 w 10080264"/>
                <a:gd name="connsiteY3477" fmla="*/ 2121108 h 3652478"/>
                <a:gd name="connsiteX3478" fmla="*/ 4641054 w 10080264"/>
                <a:gd name="connsiteY3478" fmla="*/ 2116067 h 3652478"/>
                <a:gd name="connsiteX3479" fmla="*/ 4637452 w 10080264"/>
                <a:gd name="connsiteY3479" fmla="*/ 2110666 h 3652478"/>
                <a:gd name="connsiteX3480" fmla="*/ 4632410 w 10080264"/>
                <a:gd name="connsiteY3480" fmla="*/ 2107426 h 3652478"/>
                <a:gd name="connsiteX3481" fmla="*/ 4627008 w 10080264"/>
                <a:gd name="connsiteY3481" fmla="*/ 2105626 h 3652478"/>
                <a:gd name="connsiteX3482" fmla="*/ 4614762 w 10080264"/>
                <a:gd name="connsiteY3482" fmla="*/ 2103825 h 3652478"/>
                <a:gd name="connsiteX3483" fmla="*/ 4614762 w 10080264"/>
                <a:gd name="connsiteY3483" fmla="*/ 2091583 h 3652478"/>
                <a:gd name="connsiteX3484" fmla="*/ 4616563 w 10080264"/>
                <a:gd name="connsiteY3484" fmla="*/ 2077901 h 3652478"/>
                <a:gd name="connsiteX3485" fmla="*/ 4618364 w 10080264"/>
                <a:gd name="connsiteY3485" fmla="*/ 2063859 h 3652478"/>
                <a:gd name="connsiteX3486" fmla="*/ 4625207 w 10080264"/>
                <a:gd name="connsiteY3486" fmla="*/ 2048377 h 3652478"/>
                <a:gd name="connsiteX3487" fmla="*/ 4628808 w 10080264"/>
                <a:gd name="connsiteY3487" fmla="*/ 2041536 h 3652478"/>
                <a:gd name="connsiteX3488" fmla="*/ 4635652 w 10080264"/>
                <a:gd name="connsiteY3488" fmla="*/ 2034695 h 3652478"/>
                <a:gd name="connsiteX3489" fmla="*/ 4641054 w 10080264"/>
                <a:gd name="connsiteY3489" fmla="*/ 2026054 h 3652478"/>
                <a:gd name="connsiteX3490" fmla="*/ 4646096 w 10080264"/>
                <a:gd name="connsiteY3490" fmla="*/ 2013812 h 3652478"/>
                <a:gd name="connsiteX3491" fmla="*/ 4637452 w 10080264"/>
                <a:gd name="connsiteY3491" fmla="*/ 1923798 h 3652478"/>
                <a:gd name="connsiteX3492" fmla="*/ 4632410 w 10080264"/>
                <a:gd name="connsiteY3492" fmla="*/ 1835585 h 3652478"/>
                <a:gd name="connsiteX3493" fmla="*/ 4627008 w 10080264"/>
                <a:gd name="connsiteY3493" fmla="*/ 1748811 h 3652478"/>
                <a:gd name="connsiteX3494" fmla="*/ 4623766 w 10080264"/>
                <a:gd name="connsiteY3494" fmla="*/ 1667439 h 3652478"/>
                <a:gd name="connsiteX3495" fmla="*/ 4618364 w 10080264"/>
                <a:gd name="connsiteY3495" fmla="*/ 1584626 h 3652478"/>
                <a:gd name="connsiteX3496" fmla="*/ 4618364 w 10080264"/>
                <a:gd name="connsiteY3496" fmla="*/ 1499654 h 3652478"/>
                <a:gd name="connsiteX3497" fmla="*/ 4620165 w 10080264"/>
                <a:gd name="connsiteY3497" fmla="*/ 1414681 h 3652478"/>
                <a:gd name="connsiteX3498" fmla="*/ 4625207 w 10080264"/>
                <a:gd name="connsiteY3498" fmla="*/ 1328267 h 3652478"/>
                <a:gd name="connsiteX3499" fmla="*/ 4616563 w 10080264"/>
                <a:gd name="connsiteY3499" fmla="*/ 1322867 h 3652478"/>
                <a:gd name="connsiteX3500" fmla="*/ 4609720 w 10080264"/>
                <a:gd name="connsiteY3500" fmla="*/ 1321426 h 3652478"/>
                <a:gd name="connsiteX3501" fmla="*/ 4604677 w 10080264"/>
                <a:gd name="connsiteY3501" fmla="*/ 1317826 h 3652478"/>
                <a:gd name="connsiteX3502" fmla="*/ 4599275 w 10080264"/>
                <a:gd name="connsiteY3502" fmla="*/ 1312785 h 3652478"/>
                <a:gd name="connsiteX3503" fmla="*/ 4594233 w 10080264"/>
                <a:gd name="connsiteY3503" fmla="*/ 1307384 h 3652478"/>
                <a:gd name="connsiteX3504" fmla="*/ 4576584 w 10080264"/>
                <a:gd name="connsiteY3504" fmla="*/ 1312785 h 3652478"/>
                <a:gd name="connsiteX3505" fmla="*/ 4557856 w 10080264"/>
                <a:gd name="connsiteY3505" fmla="*/ 1314225 h 3652478"/>
                <a:gd name="connsiteX3506" fmla="*/ 4536966 w 10080264"/>
                <a:gd name="connsiteY3506" fmla="*/ 1314225 h 3652478"/>
                <a:gd name="connsiteX3507" fmla="*/ 4512835 w 10080264"/>
                <a:gd name="connsiteY3507" fmla="*/ 1314225 h 3652478"/>
                <a:gd name="connsiteX3508" fmla="*/ 4483302 w 10080264"/>
                <a:gd name="connsiteY3508" fmla="*/ 1310985 h 3652478"/>
                <a:gd name="connsiteX3509" fmla="*/ 4455569 w 10080264"/>
                <a:gd name="connsiteY3509" fmla="*/ 1310985 h 3652478"/>
                <a:gd name="connsiteX3510" fmla="*/ 4427836 w 10080264"/>
                <a:gd name="connsiteY3510" fmla="*/ 1310985 h 3652478"/>
                <a:gd name="connsiteX3511" fmla="*/ 4403705 w 10080264"/>
                <a:gd name="connsiteY3511" fmla="*/ 1314225 h 3652478"/>
                <a:gd name="connsiteX3512" fmla="*/ 4390019 w 10080264"/>
                <a:gd name="connsiteY3512" fmla="*/ 1314225 h 3652478"/>
                <a:gd name="connsiteX3513" fmla="*/ 4386417 w 10080264"/>
                <a:gd name="connsiteY3513" fmla="*/ 1302344 h 3652478"/>
                <a:gd name="connsiteX3514" fmla="*/ 4379574 w 10080264"/>
                <a:gd name="connsiteY3514" fmla="*/ 1264178 h 3652478"/>
                <a:gd name="connsiteX3515" fmla="*/ 4375972 w 10080264"/>
                <a:gd name="connsiteY3515" fmla="*/ 1222411 h 3652478"/>
                <a:gd name="connsiteX3516" fmla="*/ 4374171 w 10080264"/>
                <a:gd name="connsiteY3516" fmla="*/ 1181005 h 3652478"/>
                <a:gd name="connsiteX3517" fmla="*/ 4375972 w 10080264"/>
                <a:gd name="connsiteY3517" fmla="*/ 1135998 h 3652478"/>
                <a:gd name="connsiteX3518" fmla="*/ 4377773 w 10080264"/>
                <a:gd name="connsiteY3518" fmla="*/ 1090991 h 3652478"/>
                <a:gd name="connsiteX3519" fmla="*/ 4377773 w 10080264"/>
                <a:gd name="connsiteY3519" fmla="*/ 1049585 h 3652478"/>
                <a:gd name="connsiteX3520" fmla="*/ 4375972 w 10080264"/>
                <a:gd name="connsiteY3520" fmla="*/ 1009619 h 3652478"/>
                <a:gd name="connsiteX3521" fmla="*/ 4372731 w 10080264"/>
                <a:gd name="connsiteY3521" fmla="*/ 974694 h 3652478"/>
                <a:gd name="connsiteX3522" fmla="*/ 4365527 w 10080264"/>
                <a:gd name="connsiteY3522" fmla="*/ 947330 h 3652478"/>
                <a:gd name="connsiteX3523" fmla="*/ 4356883 w 10080264"/>
                <a:gd name="connsiteY3523" fmla="*/ 921406 h 3652478"/>
                <a:gd name="connsiteX3524" fmla="*/ 4350040 w 10080264"/>
                <a:gd name="connsiteY3524" fmla="*/ 907364 h 3652478"/>
                <a:gd name="connsiteX3525" fmla="*/ 4348239 w 10080264"/>
                <a:gd name="connsiteY3525" fmla="*/ 891881 h 3652478"/>
                <a:gd name="connsiteX3526" fmla="*/ 4348239 w 10080264"/>
                <a:gd name="connsiteY3526" fmla="*/ 874599 h 3652478"/>
                <a:gd name="connsiteX3527" fmla="*/ 4353642 w 10080264"/>
                <a:gd name="connsiteY3527" fmla="*/ 856956 h 3652478"/>
                <a:gd name="connsiteX3528" fmla="*/ 4358684 w 10080264"/>
                <a:gd name="connsiteY3528" fmla="*/ 848314 h 3652478"/>
                <a:gd name="connsiteX3529" fmla="*/ 4369129 w 10080264"/>
                <a:gd name="connsiteY3529" fmla="*/ 848314 h 3652478"/>
                <a:gd name="connsiteX3530" fmla="*/ 4405506 w 10080264"/>
                <a:gd name="connsiteY3530" fmla="*/ 850115 h 3652478"/>
                <a:gd name="connsiteX3531" fmla="*/ 4446925 w 10080264"/>
                <a:gd name="connsiteY3531" fmla="*/ 851915 h 3652478"/>
                <a:gd name="connsiteX3532" fmla="*/ 4488704 w 10080264"/>
                <a:gd name="connsiteY3532" fmla="*/ 850115 h 3652478"/>
                <a:gd name="connsiteX3533" fmla="*/ 4531924 w 10080264"/>
                <a:gd name="connsiteY3533" fmla="*/ 848314 h 3652478"/>
                <a:gd name="connsiteX3534" fmla="*/ 4575144 w 10080264"/>
                <a:gd name="connsiteY3534" fmla="*/ 846874 h 3652478"/>
                <a:gd name="connsiteX3535" fmla="*/ 4621965 w 10080264"/>
                <a:gd name="connsiteY3535" fmla="*/ 845074 h 3652478"/>
                <a:gd name="connsiteX3536" fmla="*/ 4668787 w 10080264"/>
                <a:gd name="connsiteY3536" fmla="*/ 846874 h 3652478"/>
                <a:gd name="connsiteX3537" fmla="*/ 4717049 w 10080264"/>
                <a:gd name="connsiteY3537" fmla="*/ 848314 h 3652478"/>
                <a:gd name="connsiteX3538" fmla="*/ 4720651 w 10080264"/>
                <a:gd name="connsiteY3538" fmla="*/ 848314 h 3652478"/>
                <a:gd name="connsiteX3539" fmla="*/ 4720651 w 10080264"/>
                <a:gd name="connsiteY3539" fmla="*/ 845074 h 3652478"/>
                <a:gd name="connsiteX3540" fmla="*/ 4722091 w 10080264"/>
                <a:gd name="connsiteY3540" fmla="*/ 836433 h 3652478"/>
                <a:gd name="connsiteX3541" fmla="*/ 4723892 w 10080264"/>
                <a:gd name="connsiteY3541" fmla="*/ 831032 h 3652478"/>
                <a:gd name="connsiteX3542" fmla="*/ 4727494 w 10080264"/>
                <a:gd name="connsiteY3542" fmla="*/ 827791 h 3652478"/>
                <a:gd name="connsiteX3543" fmla="*/ 4729295 w 10080264"/>
                <a:gd name="connsiteY3543" fmla="*/ 824191 h 3652478"/>
                <a:gd name="connsiteX3544" fmla="*/ 4736138 w 10080264"/>
                <a:gd name="connsiteY3544" fmla="*/ 820950 h 3652478"/>
                <a:gd name="connsiteX3545" fmla="*/ 2290543 w 10080264"/>
                <a:gd name="connsiteY3545" fmla="*/ 807485 h 3652478"/>
                <a:gd name="connsiteX3546" fmla="*/ 2259226 w 10080264"/>
                <a:gd name="connsiteY3546" fmla="*/ 830162 h 3652478"/>
                <a:gd name="connsiteX3547" fmla="*/ 2286943 w 10080264"/>
                <a:gd name="connsiteY3547" fmla="*/ 824763 h 3652478"/>
                <a:gd name="connsiteX3548" fmla="*/ 2288743 w 10080264"/>
                <a:gd name="connsiteY3548" fmla="*/ 816124 h 3652478"/>
                <a:gd name="connsiteX3549" fmla="*/ 1600632 w 10080264"/>
                <a:gd name="connsiteY3549" fmla="*/ 806818 h 3652478"/>
                <a:gd name="connsiteX3550" fmla="*/ 1597033 w 10080264"/>
                <a:gd name="connsiteY3550" fmla="*/ 808619 h 3652478"/>
                <a:gd name="connsiteX3551" fmla="*/ 1579760 w 10080264"/>
                <a:gd name="connsiteY3551" fmla="*/ 817259 h 3652478"/>
                <a:gd name="connsiteX3552" fmla="*/ 1578321 w 10080264"/>
                <a:gd name="connsiteY3552" fmla="*/ 819059 h 3652478"/>
                <a:gd name="connsiteX3553" fmla="*/ 1595594 w 10080264"/>
                <a:gd name="connsiteY3553" fmla="*/ 819059 h 3652478"/>
                <a:gd name="connsiteX3554" fmla="*/ 2442809 w 10080264"/>
                <a:gd name="connsiteY3554" fmla="*/ 805686 h 3652478"/>
                <a:gd name="connsiteX3555" fmla="*/ 2435970 w 10080264"/>
                <a:gd name="connsiteY3555" fmla="*/ 809285 h 3652478"/>
                <a:gd name="connsiteX3556" fmla="*/ 2422333 w 10080264"/>
                <a:gd name="connsiteY3556" fmla="*/ 818879 h 3652478"/>
                <a:gd name="connsiteX3557" fmla="*/ 2340579 w 10080264"/>
                <a:gd name="connsiteY3557" fmla="*/ 871557 h 3652478"/>
                <a:gd name="connsiteX3558" fmla="*/ 2240148 w 10080264"/>
                <a:gd name="connsiteY3558" fmla="*/ 939228 h 3652478"/>
                <a:gd name="connsiteX3559" fmla="*/ 2240148 w 10080264"/>
                <a:gd name="connsiteY3559" fmla="*/ 946067 h 3652478"/>
                <a:gd name="connsiteX3560" fmla="*/ 2335179 w 10080264"/>
                <a:gd name="connsiteY3560" fmla="*/ 880196 h 3652478"/>
                <a:gd name="connsiteX3561" fmla="*/ 2422333 w 10080264"/>
                <a:gd name="connsiteY3561" fmla="*/ 818879 h 3652478"/>
                <a:gd name="connsiteX3562" fmla="*/ 477526 w 10080264"/>
                <a:gd name="connsiteY3562" fmla="*/ 801778 h 3652478"/>
                <a:gd name="connsiteX3563" fmla="*/ 437942 w 10080264"/>
                <a:gd name="connsiteY3563" fmla="*/ 830940 h 3652478"/>
                <a:gd name="connsiteX3564" fmla="*/ 441181 w 10080264"/>
                <a:gd name="connsiteY3564" fmla="*/ 829500 h 3652478"/>
                <a:gd name="connsiteX3565" fmla="*/ 453416 w 10080264"/>
                <a:gd name="connsiteY3565" fmla="*/ 825900 h 3652478"/>
                <a:gd name="connsiteX3566" fmla="*/ 463852 w 10080264"/>
                <a:gd name="connsiteY3566" fmla="*/ 822299 h 3652478"/>
                <a:gd name="connsiteX3567" fmla="*/ 470689 w 10080264"/>
                <a:gd name="connsiteY3567" fmla="*/ 813659 h 3652478"/>
                <a:gd name="connsiteX3568" fmla="*/ 475727 w 10080264"/>
                <a:gd name="connsiteY3568" fmla="*/ 805018 h 3652478"/>
                <a:gd name="connsiteX3569" fmla="*/ 2781897 w 10080264"/>
                <a:gd name="connsiteY3569" fmla="*/ 788408 h 3652478"/>
                <a:gd name="connsiteX3570" fmla="*/ 2716383 w 10080264"/>
                <a:gd name="connsiteY3570" fmla="*/ 835202 h 3652478"/>
                <a:gd name="connsiteX3571" fmla="*/ 2646909 w 10080264"/>
                <a:gd name="connsiteY3571" fmla="*/ 880196 h 3652478"/>
                <a:gd name="connsiteX3572" fmla="*/ 2667788 w 10080264"/>
                <a:gd name="connsiteY3572" fmla="*/ 871557 h 3652478"/>
                <a:gd name="connsiteX3573" fmla="*/ 2688666 w 10080264"/>
                <a:gd name="connsiteY3573" fmla="*/ 861118 h 3652478"/>
                <a:gd name="connsiteX3574" fmla="*/ 2717823 w 10080264"/>
                <a:gd name="connsiteY3574" fmla="*/ 847440 h 3652478"/>
                <a:gd name="connsiteX3575" fmla="*/ 2743741 w 10080264"/>
                <a:gd name="connsiteY3575" fmla="*/ 831602 h 3652478"/>
                <a:gd name="connsiteX3576" fmla="*/ 2768218 w 10080264"/>
                <a:gd name="connsiteY3576" fmla="*/ 816124 h 3652478"/>
                <a:gd name="connsiteX3577" fmla="*/ 2790536 w 10080264"/>
                <a:gd name="connsiteY3577" fmla="*/ 798846 h 3652478"/>
                <a:gd name="connsiteX3578" fmla="*/ 2790536 w 10080264"/>
                <a:gd name="connsiteY3578" fmla="*/ 797047 h 3652478"/>
                <a:gd name="connsiteX3579" fmla="*/ 2783697 w 10080264"/>
                <a:gd name="connsiteY3579" fmla="*/ 788408 h 3652478"/>
                <a:gd name="connsiteX3580" fmla="*/ 204037 w 10080264"/>
                <a:gd name="connsiteY3580" fmla="*/ 780897 h 3652478"/>
                <a:gd name="connsiteX3581" fmla="*/ 148979 w 10080264"/>
                <a:gd name="connsiteY3581" fmla="*/ 820859 h 3652478"/>
                <a:gd name="connsiteX3582" fmla="*/ 157616 w 10080264"/>
                <a:gd name="connsiteY3582" fmla="*/ 824100 h 3652478"/>
                <a:gd name="connsiteX3583" fmla="*/ 162654 w 10080264"/>
                <a:gd name="connsiteY3583" fmla="*/ 829500 h 3652478"/>
                <a:gd name="connsiteX3584" fmla="*/ 185325 w 10080264"/>
                <a:gd name="connsiteY3584" fmla="*/ 815459 h 3652478"/>
                <a:gd name="connsiteX3585" fmla="*/ 205836 w 10080264"/>
                <a:gd name="connsiteY3585" fmla="*/ 798178 h 3652478"/>
                <a:gd name="connsiteX3586" fmla="*/ 229946 w 10080264"/>
                <a:gd name="connsiteY3586" fmla="*/ 780897 h 3652478"/>
                <a:gd name="connsiteX3587" fmla="*/ 9302768 w 10080264"/>
                <a:gd name="connsiteY3587" fmla="*/ 779463 h 3652478"/>
                <a:gd name="connsiteX3588" fmla="*/ 9309611 w 10080264"/>
                <a:gd name="connsiteY3588" fmla="*/ 779463 h 3652478"/>
                <a:gd name="connsiteX3589" fmla="*/ 9316453 w 10080264"/>
                <a:gd name="connsiteY3589" fmla="*/ 779463 h 3652478"/>
                <a:gd name="connsiteX3590" fmla="*/ 9321855 w 10080264"/>
                <a:gd name="connsiteY3590" fmla="*/ 781263 h 3652478"/>
                <a:gd name="connsiteX3591" fmla="*/ 9326896 w 10080264"/>
                <a:gd name="connsiteY3591" fmla="*/ 783063 h 3652478"/>
                <a:gd name="connsiteX3592" fmla="*/ 9330498 w 10080264"/>
                <a:gd name="connsiteY3592" fmla="*/ 786662 h 3652478"/>
                <a:gd name="connsiteX3593" fmla="*/ 9335539 w 10080264"/>
                <a:gd name="connsiteY3593" fmla="*/ 793501 h 3652478"/>
                <a:gd name="connsiteX3594" fmla="*/ 9337340 w 10080264"/>
                <a:gd name="connsiteY3594" fmla="*/ 795300 h 3652478"/>
                <a:gd name="connsiteX3595" fmla="*/ 9342381 w 10080264"/>
                <a:gd name="connsiteY3595" fmla="*/ 796740 h 3652478"/>
                <a:gd name="connsiteX3596" fmla="*/ 9366870 w 10080264"/>
                <a:gd name="connsiteY3596" fmla="*/ 789901 h 3652478"/>
                <a:gd name="connsiteX3597" fmla="*/ 9394598 w 10080264"/>
                <a:gd name="connsiteY3597" fmla="*/ 784862 h 3652478"/>
                <a:gd name="connsiteX3598" fmla="*/ 9424128 w 10080264"/>
                <a:gd name="connsiteY3598" fmla="*/ 783063 h 3652478"/>
                <a:gd name="connsiteX3599" fmla="*/ 9456899 w 10080264"/>
                <a:gd name="connsiteY3599" fmla="*/ 781263 h 3652478"/>
                <a:gd name="connsiteX3600" fmla="*/ 9521000 w 10080264"/>
                <a:gd name="connsiteY3600" fmla="*/ 784862 h 3652478"/>
                <a:gd name="connsiteX3601" fmla="*/ 9586902 w 10080264"/>
                <a:gd name="connsiteY3601" fmla="*/ 788102 h 3652478"/>
                <a:gd name="connsiteX3602" fmla="*/ 9718345 w 10080264"/>
                <a:gd name="connsiteY3602" fmla="*/ 800340 h 3652478"/>
                <a:gd name="connsiteX3603" fmla="*/ 9778845 w 10080264"/>
                <a:gd name="connsiteY3603" fmla="*/ 805379 h 3652478"/>
                <a:gd name="connsiteX3604" fmla="*/ 9808374 w 10080264"/>
                <a:gd name="connsiteY3604" fmla="*/ 805379 h 3652478"/>
                <a:gd name="connsiteX3605" fmla="*/ 9839705 w 10080264"/>
                <a:gd name="connsiteY3605" fmla="*/ 803939 h 3652478"/>
                <a:gd name="connsiteX3606" fmla="*/ 9853389 w 10080264"/>
                <a:gd name="connsiteY3606" fmla="*/ 800340 h 3652478"/>
                <a:gd name="connsiteX3607" fmla="*/ 9872476 w 10080264"/>
                <a:gd name="connsiteY3607" fmla="*/ 793501 h 3652478"/>
                <a:gd name="connsiteX3608" fmla="*/ 9894803 w 10080264"/>
                <a:gd name="connsiteY3608" fmla="*/ 788102 h 3652478"/>
                <a:gd name="connsiteX3609" fmla="*/ 9910648 w 10080264"/>
                <a:gd name="connsiteY3609" fmla="*/ 788102 h 3652478"/>
                <a:gd name="connsiteX3610" fmla="*/ 9927934 w 10080264"/>
                <a:gd name="connsiteY3610" fmla="*/ 789901 h 3652478"/>
                <a:gd name="connsiteX3611" fmla="*/ 9945220 w 10080264"/>
                <a:gd name="connsiteY3611" fmla="*/ 793501 h 3652478"/>
                <a:gd name="connsiteX3612" fmla="*/ 9962505 w 10080264"/>
                <a:gd name="connsiteY3612" fmla="*/ 802139 h 3652478"/>
                <a:gd name="connsiteX3613" fmla="*/ 9969348 w 10080264"/>
                <a:gd name="connsiteY3613" fmla="*/ 796740 h 3652478"/>
                <a:gd name="connsiteX3614" fmla="*/ 9978350 w 10080264"/>
                <a:gd name="connsiteY3614" fmla="*/ 791701 h 3652478"/>
                <a:gd name="connsiteX3615" fmla="*/ 9983392 w 10080264"/>
                <a:gd name="connsiteY3615" fmla="*/ 788102 h 3652478"/>
                <a:gd name="connsiteX3616" fmla="*/ 9992035 w 10080264"/>
                <a:gd name="connsiteY3616" fmla="*/ 786662 h 3652478"/>
                <a:gd name="connsiteX3617" fmla="*/ 10005720 w 10080264"/>
                <a:gd name="connsiteY3617" fmla="*/ 786662 h 3652478"/>
                <a:gd name="connsiteX3618" fmla="*/ 10026606 w 10080264"/>
                <a:gd name="connsiteY3618" fmla="*/ 789901 h 3652478"/>
                <a:gd name="connsiteX3619" fmla="*/ 10035249 w 10080264"/>
                <a:gd name="connsiteY3619" fmla="*/ 789901 h 3652478"/>
                <a:gd name="connsiteX3620" fmla="*/ 10038490 w 10080264"/>
                <a:gd name="connsiteY3620" fmla="*/ 798540 h 3652478"/>
                <a:gd name="connsiteX3621" fmla="*/ 10045692 w 10080264"/>
                <a:gd name="connsiteY3621" fmla="*/ 817616 h 3652478"/>
                <a:gd name="connsiteX3622" fmla="*/ 10050734 w 10080264"/>
                <a:gd name="connsiteY3622" fmla="*/ 838133 h 3652478"/>
                <a:gd name="connsiteX3623" fmla="*/ 10052535 w 10080264"/>
                <a:gd name="connsiteY3623" fmla="*/ 859009 h 3652478"/>
                <a:gd name="connsiteX3624" fmla="*/ 10054335 w 10080264"/>
                <a:gd name="connsiteY3624" fmla="*/ 881685 h 3652478"/>
                <a:gd name="connsiteX3625" fmla="*/ 10054335 w 10080264"/>
                <a:gd name="connsiteY3625" fmla="*/ 924878 h 3652478"/>
                <a:gd name="connsiteX3626" fmla="*/ 10052535 w 10080264"/>
                <a:gd name="connsiteY3626" fmla="*/ 945754 h 3652478"/>
                <a:gd name="connsiteX3627" fmla="*/ 10050734 w 10080264"/>
                <a:gd name="connsiteY3627" fmla="*/ 966270 h 3652478"/>
                <a:gd name="connsiteX3628" fmla="*/ 10048934 w 10080264"/>
                <a:gd name="connsiteY3628" fmla="*/ 982108 h 3652478"/>
                <a:gd name="connsiteX3629" fmla="*/ 10080264 w 10080264"/>
                <a:gd name="connsiteY3629" fmla="*/ 963031 h 3652478"/>
                <a:gd name="connsiteX3630" fmla="*/ 10047133 w 10080264"/>
                <a:gd name="connsiteY3630" fmla="*/ 993985 h 3652478"/>
                <a:gd name="connsiteX3631" fmla="*/ 10038490 w 10080264"/>
                <a:gd name="connsiteY3631" fmla="*/ 1053015 h 3652478"/>
                <a:gd name="connsiteX3632" fmla="*/ 10037050 w 10080264"/>
                <a:gd name="connsiteY3632" fmla="*/ 1072092 h 3652478"/>
                <a:gd name="connsiteX3633" fmla="*/ 10037050 w 10080264"/>
                <a:gd name="connsiteY3633" fmla="*/ 1092968 h 3652478"/>
                <a:gd name="connsiteX3634" fmla="*/ 10037050 w 10080264"/>
                <a:gd name="connsiteY3634" fmla="*/ 1111685 h 3652478"/>
                <a:gd name="connsiteX3635" fmla="*/ 10038490 w 10080264"/>
                <a:gd name="connsiteY3635" fmla="*/ 1130761 h 3652478"/>
                <a:gd name="connsiteX3636" fmla="*/ 10040291 w 10080264"/>
                <a:gd name="connsiteY3636" fmla="*/ 1158477 h 3652478"/>
                <a:gd name="connsiteX3637" fmla="*/ 10042091 w 10080264"/>
                <a:gd name="connsiteY3637" fmla="*/ 1181153 h 3652478"/>
                <a:gd name="connsiteX3638" fmla="*/ 10047133 w 10080264"/>
                <a:gd name="connsiteY3638" fmla="*/ 1202029 h 3652478"/>
                <a:gd name="connsiteX3639" fmla="*/ 10052535 w 10080264"/>
                <a:gd name="connsiteY3639" fmla="*/ 1222545 h 3652478"/>
                <a:gd name="connsiteX3640" fmla="*/ 10057576 w 10080264"/>
                <a:gd name="connsiteY3640" fmla="*/ 1234783 h 3652478"/>
                <a:gd name="connsiteX3641" fmla="*/ 10059377 w 10080264"/>
                <a:gd name="connsiteY3641" fmla="*/ 1246661 h 3652478"/>
                <a:gd name="connsiteX3642" fmla="*/ 10061178 w 10080264"/>
                <a:gd name="connsiteY3642" fmla="*/ 1258899 h 3652478"/>
                <a:gd name="connsiteX3643" fmla="*/ 10061178 w 10080264"/>
                <a:gd name="connsiteY3643" fmla="*/ 1272936 h 3652478"/>
                <a:gd name="connsiteX3644" fmla="*/ 10059377 w 10080264"/>
                <a:gd name="connsiteY3644" fmla="*/ 1284814 h 3652478"/>
                <a:gd name="connsiteX3645" fmla="*/ 10056136 w 10080264"/>
                <a:gd name="connsiteY3645" fmla="*/ 1298852 h 3652478"/>
                <a:gd name="connsiteX3646" fmla="*/ 10050734 w 10080264"/>
                <a:gd name="connsiteY3646" fmla="*/ 1312889 h 3652478"/>
                <a:gd name="connsiteX3647" fmla="*/ 10045692 w 10080264"/>
                <a:gd name="connsiteY3647" fmla="*/ 1328367 h 3652478"/>
                <a:gd name="connsiteX3648" fmla="*/ 10040291 w 10080264"/>
                <a:gd name="connsiteY3648" fmla="*/ 1337005 h 3652478"/>
                <a:gd name="connsiteX3649" fmla="*/ 10029847 w 10080264"/>
                <a:gd name="connsiteY3649" fmla="*/ 1337005 h 3652478"/>
                <a:gd name="connsiteX3650" fmla="*/ 9969348 w 10080264"/>
                <a:gd name="connsiteY3650" fmla="*/ 1331606 h 3652478"/>
                <a:gd name="connsiteX3651" fmla="*/ 9940178 w 10080264"/>
                <a:gd name="connsiteY3651" fmla="*/ 1331606 h 3652478"/>
                <a:gd name="connsiteX3652" fmla="*/ 9908848 w 10080264"/>
                <a:gd name="connsiteY3652" fmla="*/ 1331606 h 3652478"/>
                <a:gd name="connsiteX3653" fmla="*/ 9877517 w 10080264"/>
                <a:gd name="connsiteY3653" fmla="*/ 1335205 h 3652478"/>
                <a:gd name="connsiteX3654" fmla="*/ 9848348 w 10080264"/>
                <a:gd name="connsiteY3654" fmla="*/ 1335205 h 3652478"/>
                <a:gd name="connsiteX3655" fmla="*/ 9818818 w 10080264"/>
                <a:gd name="connsiteY3655" fmla="*/ 1333406 h 3652478"/>
                <a:gd name="connsiteX3656" fmla="*/ 9791089 w 10080264"/>
                <a:gd name="connsiteY3656" fmla="*/ 1330166 h 3652478"/>
                <a:gd name="connsiteX3657" fmla="*/ 9784247 w 10080264"/>
                <a:gd name="connsiteY3657" fmla="*/ 1343844 h 3652478"/>
                <a:gd name="connsiteX3658" fmla="*/ 9778845 w 10080264"/>
                <a:gd name="connsiteY3658" fmla="*/ 1356082 h 3652478"/>
                <a:gd name="connsiteX3659" fmla="*/ 9777044 w 10080264"/>
                <a:gd name="connsiteY3659" fmla="*/ 1359321 h 3652478"/>
                <a:gd name="connsiteX3660" fmla="*/ 9777044 w 10080264"/>
                <a:gd name="connsiteY3660" fmla="*/ 1362921 h 3652478"/>
                <a:gd name="connsiteX3661" fmla="*/ 9778845 w 10080264"/>
                <a:gd name="connsiteY3661" fmla="*/ 1364720 h 3652478"/>
                <a:gd name="connsiteX3662" fmla="*/ 9784247 w 10080264"/>
                <a:gd name="connsiteY3662" fmla="*/ 1367960 h 3652478"/>
                <a:gd name="connsiteX3663" fmla="*/ 9811976 w 10080264"/>
                <a:gd name="connsiteY3663" fmla="*/ 1381637 h 3652478"/>
                <a:gd name="connsiteX3664" fmla="*/ 9782446 w 10080264"/>
                <a:gd name="connsiteY3664" fmla="*/ 1395675 h 3652478"/>
                <a:gd name="connsiteX3665" fmla="*/ 9766601 w 10080264"/>
                <a:gd name="connsiteY3665" fmla="*/ 1404313 h 3652478"/>
                <a:gd name="connsiteX3666" fmla="*/ 9751116 w 10080264"/>
                <a:gd name="connsiteY3666" fmla="*/ 1416551 h 3652478"/>
                <a:gd name="connsiteX3667" fmla="*/ 9739232 w 10080264"/>
                <a:gd name="connsiteY3667" fmla="*/ 1430229 h 3652478"/>
                <a:gd name="connsiteX3668" fmla="*/ 9730589 w 10080264"/>
                <a:gd name="connsiteY3668" fmla="*/ 1447866 h 3652478"/>
                <a:gd name="connsiteX3669" fmla="*/ 9723747 w 10080264"/>
                <a:gd name="connsiteY3669" fmla="*/ 1466942 h 3652478"/>
                <a:gd name="connsiteX3670" fmla="*/ 9720146 w 10080264"/>
                <a:gd name="connsiteY3670" fmla="*/ 1485659 h 3652478"/>
                <a:gd name="connsiteX3671" fmla="*/ 9720146 w 10080264"/>
                <a:gd name="connsiteY3671" fmla="*/ 1504736 h 3652478"/>
                <a:gd name="connsiteX3672" fmla="*/ 9723747 w 10080264"/>
                <a:gd name="connsiteY3672" fmla="*/ 1523812 h 3652478"/>
                <a:gd name="connsiteX3673" fmla="*/ 9725187 w 10080264"/>
                <a:gd name="connsiteY3673" fmla="*/ 1532451 h 3652478"/>
                <a:gd name="connsiteX3674" fmla="*/ 9718345 w 10080264"/>
                <a:gd name="connsiteY3674" fmla="*/ 1539290 h 3652478"/>
                <a:gd name="connsiteX3675" fmla="*/ 9707902 w 10080264"/>
                <a:gd name="connsiteY3675" fmla="*/ 1549728 h 3652478"/>
                <a:gd name="connsiteX3676" fmla="*/ 9697818 w 10080264"/>
                <a:gd name="connsiteY3676" fmla="*/ 1561966 h 3652478"/>
                <a:gd name="connsiteX3677" fmla="*/ 9676931 w 10080264"/>
                <a:gd name="connsiteY3677" fmla="*/ 1587881 h 3652478"/>
                <a:gd name="connsiteX3678" fmla="*/ 9657845 w 10080264"/>
                <a:gd name="connsiteY3678" fmla="*/ 1620635 h 3652478"/>
                <a:gd name="connsiteX3679" fmla="*/ 9640199 w 10080264"/>
                <a:gd name="connsiteY3679" fmla="*/ 1656989 h 3652478"/>
                <a:gd name="connsiteX3680" fmla="*/ 9578259 w 10080264"/>
                <a:gd name="connsiteY3680" fmla="*/ 1791965 h 3652478"/>
                <a:gd name="connsiteX3681" fmla="*/ 9567816 w 10080264"/>
                <a:gd name="connsiteY3681" fmla="*/ 1811042 h 3652478"/>
                <a:gd name="connsiteX3682" fmla="*/ 9552330 w 10080264"/>
                <a:gd name="connsiteY3682" fmla="*/ 1856394 h 3652478"/>
                <a:gd name="connsiteX3683" fmla="*/ 9534685 w 10080264"/>
                <a:gd name="connsiteY3683" fmla="*/ 1897787 h 3652478"/>
                <a:gd name="connsiteX3684" fmla="*/ 9515598 w 10080264"/>
                <a:gd name="connsiteY3684" fmla="*/ 1942779 h 3652478"/>
                <a:gd name="connsiteX3685" fmla="*/ 9498313 w 10080264"/>
                <a:gd name="connsiteY3685" fmla="*/ 1984171 h 3652478"/>
                <a:gd name="connsiteX3686" fmla="*/ 9498313 w 10080264"/>
                <a:gd name="connsiteY3686" fmla="*/ 1996409 h 3652478"/>
                <a:gd name="connsiteX3687" fmla="*/ 9498313 w 10080264"/>
                <a:gd name="connsiteY3687" fmla="*/ 2003248 h 3652478"/>
                <a:gd name="connsiteX3688" fmla="*/ 9496512 w 10080264"/>
                <a:gd name="connsiteY3688" fmla="*/ 2010087 h 3652478"/>
                <a:gd name="connsiteX3689" fmla="*/ 9493271 w 10080264"/>
                <a:gd name="connsiteY3689" fmla="*/ 2017286 h 3652478"/>
                <a:gd name="connsiteX3690" fmla="*/ 9489670 w 10080264"/>
                <a:gd name="connsiteY3690" fmla="*/ 2022325 h 3652478"/>
                <a:gd name="connsiteX3691" fmla="*/ 9487869 w 10080264"/>
                <a:gd name="connsiteY3691" fmla="*/ 2027364 h 3652478"/>
                <a:gd name="connsiteX3692" fmla="*/ 9484628 w 10080264"/>
                <a:gd name="connsiteY3692" fmla="*/ 2030963 h 3652478"/>
                <a:gd name="connsiteX3693" fmla="*/ 9479226 w 10080264"/>
                <a:gd name="connsiteY3693" fmla="*/ 2034563 h 3652478"/>
                <a:gd name="connsiteX3694" fmla="*/ 9474185 w 10080264"/>
                <a:gd name="connsiteY3694" fmla="*/ 2037802 h 3652478"/>
                <a:gd name="connsiteX3695" fmla="*/ 9470584 w 10080264"/>
                <a:gd name="connsiteY3695" fmla="*/ 2048240 h 3652478"/>
                <a:gd name="connsiteX3696" fmla="*/ 9468783 w 10080264"/>
                <a:gd name="connsiteY3696" fmla="*/ 2060478 h 3652478"/>
                <a:gd name="connsiteX3697" fmla="*/ 9468783 w 10080264"/>
                <a:gd name="connsiteY3697" fmla="*/ 2096832 h 3652478"/>
                <a:gd name="connsiteX3698" fmla="*/ 9436012 w 10080264"/>
                <a:gd name="connsiteY3698" fmla="*/ 2129586 h 3652478"/>
                <a:gd name="connsiteX3699" fmla="*/ 9432771 w 10080264"/>
                <a:gd name="connsiteY3699" fmla="*/ 2136785 h 3652478"/>
                <a:gd name="connsiteX3700" fmla="*/ 9434572 w 10080264"/>
                <a:gd name="connsiteY3700" fmla="*/ 2141824 h 3652478"/>
                <a:gd name="connsiteX3701" fmla="*/ 9436012 w 10080264"/>
                <a:gd name="connsiteY3701" fmla="*/ 2152262 h 3652478"/>
                <a:gd name="connsiteX3702" fmla="*/ 9436012 w 10080264"/>
                <a:gd name="connsiteY3702" fmla="*/ 2162700 h 3652478"/>
                <a:gd name="connsiteX3703" fmla="*/ 9432771 w 10080264"/>
                <a:gd name="connsiteY3703" fmla="*/ 2172778 h 3652478"/>
                <a:gd name="connsiteX3704" fmla="*/ 9427369 w 10080264"/>
                <a:gd name="connsiteY3704" fmla="*/ 2179617 h 3652478"/>
                <a:gd name="connsiteX3705" fmla="*/ 9422328 w 10080264"/>
                <a:gd name="connsiteY3705" fmla="*/ 2185016 h 3652478"/>
                <a:gd name="connsiteX3706" fmla="*/ 9418726 w 10080264"/>
                <a:gd name="connsiteY3706" fmla="*/ 2185016 h 3652478"/>
                <a:gd name="connsiteX3707" fmla="*/ 9410084 w 10080264"/>
                <a:gd name="connsiteY3707" fmla="*/ 2191855 h 3652478"/>
                <a:gd name="connsiteX3708" fmla="*/ 9406843 w 10080264"/>
                <a:gd name="connsiteY3708" fmla="*/ 2207332 h 3652478"/>
                <a:gd name="connsiteX3709" fmla="*/ 9405042 w 10080264"/>
                <a:gd name="connsiteY3709" fmla="*/ 2226409 h 3652478"/>
                <a:gd name="connsiteX3710" fmla="*/ 9398200 w 10080264"/>
                <a:gd name="connsiteY3710" fmla="*/ 2254484 h 3652478"/>
                <a:gd name="connsiteX3711" fmla="*/ 9394598 w 10080264"/>
                <a:gd name="connsiteY3711" fmla="*/ 2268162 h 3652478"/>
                <a:gd name="connsiteX3712" fmla="*/ 9389197 w 10080264"/>
                <a:gd name="connsiteY3712" fmla="*/ 2278600 h 3652478"/>
                <a:gd name="connsiteX3713" fmla="*/ 9385956 w 10080264"/>
                <a:gd name="connsiteY3713" fmla="*/ 2285439 h 3652478"/>
                <a:gd name="connsiteX3714" fmla="*/ 9382354 w 10080264"/>
                <a:gd name="connsiteY3714" fmla="*/ 2290478 h 3652478"/>
                <a:gd name="connsiteX3715" fmla="*/ 9382354 w 10080264"/>
                <a:gd name="connsiteY3715" fmla="*/ 2297676 h 3652478"/>
                <a:gd name="connsiteX3716" fmla="*/ 9380554 w 10080264"/>
                <a:gd name="connsiteY3716" fmla="*/ 2302715 h 3652478"/>
                <a:gd name="connsiteX3717" fmla="*/ 9370110 w 10080264"/>
                <a:gd name="connsiteY3717" fmla="*/ 2326831 h 3652478"/>
                <a:gd name="connsiteX3718" fmla="*/ 9360027 w 10080264"/>
                <a:gd name="connsiteY3718" fmla="*/ 2349507 h 3652478"/>
                <a:gd name="connsiteX3719" fmla="*/ 9358227 w 10080264"/>
                <a:gd name="connsiteY3719" fmla="*/ 2352747 h 3652478"/>
                <a:gd name="connsiteX3720" fmla="*/ 9335539 w 10080264"/>
                <a:gd name="connsiteY3720" fmla="*/ 2398099 h 3652478"/>
                <a:gd name="connsiteX3721" fmla="*/ 9325096 w 10080264"/>
                <a:gd name="connsiteY3721" fmla="*/ 2424014 h 3652478"/>
                <a:gd name="connsiteX3722" fmla="*/ 9321855 w 10080264"/>
                <a:gd name="connsiteY3722" fmla="*/ 2437692 h 3652478"/>
                <a:gd name="connsiteX3723" fmla="*/ 9318254 w 10080264"/>
                <a:gd name="connsiteY3723" fmla="*/ 2449930 h 3652478"/>
                <a:gd name="connsiteX3724" fmla="*/ 9309611 w 10080264"/>
                <a:gd name="connsiteY3724" fmla="*/ 2479084 h 3652478"/>
                <a:gd name="connsiteX3725" fmla="*/ 9299167 w 10080264"/>
                <a:gd name="connsiteY3725" fmla="*/ 2512199 h 3652478"/>
                <a:gd name="connsiteX3726" fmla="*/ 9292325 w 10080264"/>
                <a:gd name="connsiteY3726" fmla="*/ 2529476 h 3652478"/>
                <a:gd name="connsiteX3727" fmla="*/ 9285483 w 10080264"/>
                <a:gd name="connsiteY3727" fmla="*/ 2546753 h 3652478"/>
                <a:gd name="connsiteX3728" fmla="*/ 9268197 w 10080264"/>
                <a:gd name="connsiteY3728" fmla="*/ 2579147 h 3652478"/>
                <a:gd name="connsiteX3729" fmla="*/ 9263155 w 10080264"/>
                <a:gd name="connsiteY3729" fmla="*/ 2594624 h 3652478"/>
                <a:gd name="connsiteX3730" fmla="*/ 9257754 w 10080264"/>
                <a:gd name="connsiteY3730" fmla="*/ 2606862 h 3652478"/>
                <a:gd name="connsiteX3731" fmla="*/ 9257754 w 10080264"/>
                <a:gd name="connsiteY3731" fmla="*/ 2617300 h 3652478"/>
                <a:gd name="connsiteX3732" fmla="*/ 9257754 w 10080264"/>
                <a:gd name="connsiteY3732" fmla="*/ 2627738 h 3652478"/>
                <a:gd name="connsiteX3733" fmla="*/ 9257754 w 10080264"/>
                <a:gd name="connsiteY3733" fmla="*/ 2633137 h 3652478"/>
                <a:gd name="connsiteX3734" fmla="*/ 9257754 w 10080264"/>
                <a:gd name="connsiteY3734" fmla="*/ 2639976 h 3652478"/>
                <a:gd name="connsiteX3735" fmla="*/ 9254152 w 10080264"/>
                <a:gd name="connsiteY3735" fmla="*/ 2645015 h 3652478"/>
                <a:gd name="connsiteX3736" fmla="*/ 9249111 w 10080264"/>
                <a:gd name="connsiteY3736" fmla="*/ 2650414 h 3652478"/>
                <a:gd name="connsiteX3737" fmla="*/ 9238667 w 10080264"/>
                <a:gd name="connsiteY3737" fmla="*/ 2653654 h 3652478"/>
                <a:gd name="connsiteX3738" fmla="*/ 9236867 w 10080264"/>
                <a:gd name="connsiteY3738" fmla="*/ 2652214 h 3652478"/>
                <a:gd name="connsiteX3739" fmla="*/ 9224623 w 10080264"/>
                <a:gd name="connsiteY3739" fmla="*/ 2684968 h 3652478"/>
                <a:gd name="connsiteX3740" fmla="*/ 9212739 w 10080264"/>
                <a:gd name="connsiteY3740" fmla="*/ 2715923 h 3652478"/>
                <a:gd name="connsiteX3741" fmla="*/ 9202295 w 10080264"/>
                <a:gd name="connsiteY3741" fmla="*/ 2738599 h 3652478"/>
                <a:gd name="connsiteX3742" fmla="*/ 9188251 w 10080264"/>
                <a:gd name="connsiteY3742" fmla="*/ 2771353 h 3652478"/>
                <a:gd name="connsiteX3743" fmla="*/ 9174566 w 10080264"/>
                <a:gd name="connsiteY3743" fmla="*/ 2804467 h 3652478"/>
                <a:gd name="connsiteX3744" fmla="*/ 9159081 w 10080264"/>
                <a:gd name="connsiteY3744" fmla="*/ 2847660 h 3652478"/>
                <a:gd name="connsiteX3745" fmla="*/ 9152239 w 10080264"/>
                <a:gd name="connsiteY3745" fmla="*/ 2869976 h 3652478"/>
                <a:gd name="connsiteX3746" fmla="*/ 9145397 w 10080264"/>
                <a:gd name="connsiteY3746" fmla="*/ 2892652 h 3652478"/>
                <a:gd name="connsiteX3747" fmla="*/ 9139995 w 10080264"/>
                <a:gd name="connsiteY3747" fmla="*/ 2916767 h 3652478"/>
                <a:gd name="connsiteX3748" fmla="*/ 9131352 w 10080264"/>
                <a:gd name="connsiteY3748" fmla="*/ 2939444 h 3652478"/>
                <a:gd name="connsiteX3749" fmla="*/ 9122709 w 10080264"/>
                <a:gd name="connsiteY3749" fmla="*/ 2961760 h 3652478"/>
                <a:gd name="connsiteX3750" fmla="*/ 9112266 w 10080264"/>
                <a:gd name="connsiteY3750" fmla="*/ 2985875 h 3652478"/>
                <a:gd name="connsiteX3751" fmla="*/ 9117668 w 10080264"/>
                <a:gd name="connsiteY3751" fmla="*/ 2987675 h 3652478"/>
                <a:gd name="connsiteX3752" fmla="*/ 9122709 w 10080264"/>
                <a:gd name="connsiteY3752" fmla="*/ 2991274 h 3652478"/>
                <a:gd name="connsiteX3753" fmla="*/ 9128111 w 10080264"/>
                <a:gd name="connsiteY3753" fmla="*/ 2994514 h 3652478"/>
                <a:gd name="connsiteX3754" fmla="*/ 9131352 w 10080264"/>
                <a:gd name="connsiteY3754" fmla="*/ 2998113 h 3652478"/>
                <a:gd name="connsiteX3755" fmla="*/ 9136754 w 10080264"/>
                <a:gd name="connsiteY3755" fmla="*/ 3003152 h 3652478"/>
                <a:gd name="connsiteX3756" fmla="*/ 9139995 w 10080264"/>
                <a:gd name="connsiteY3756" fmla="*/ 3015390 h 3652478"/>
                <a:gd name="connsiteX3757" fmla="*/ 9141796 w 10080264"/>
                <a:gd name="connsiteY3757" fmla="*/ 3032667 h 3652478"/>
                <a:gd name="connsiteX3758" fmla="*/ 9141796 w 10080264"/>
                <a:gd name="connsiteY3758" fmla="*/ 3046705 h 3652478"/>
                <a:gd name="connsiteX3759" fmla="*/ 9128111 w 10080264"/>
                <a:gd name="connsiteY3759" fmla="*/ 3046705 h 3652478"/>
                <a:gd name="connsiteX3760" fmla="*/ 9117668 w 10080264"/>
                <a:gd name="connsiteY3760" fmla="*/ 3048504 h 3652478"/>
                <a:gd name="connsiteX3761" fmla="*/ 9115867 w 10080264"/>
                <a:gd name="connsiteY3761" fmla="*/ 3050304 h 3652478"/>
                <a:gd name="connsiteX3762" fmla="*/ 9115867 w 10080264"/>
                <a:gd name="connsiteY3762" fmla="*/ 3051744 h 3652478"/>
                <a:gd name="connsiteX3763" fmla="*/ 9112266 w 10080264"/>
                <a:gd name="connsiteY3763" fmla="*/ 3058943 h 3652478"/>
                <a:gd name="connsiteX3764" fmla="*/ 9108665 w 10080264"/>
                <a:gd name="connsiteY3764" fmla="*/ 3063982 h 3652478"/>
                <a:gd name="connsiteX3765" fmla="*/ 9103623 w 10080264"/>
                <a:gd name="connsiteY3765" fmla="*/ 3067581 h 3652478"/>
                <a:gd name="connsiteX3766" fmla="*/ 9098581 w 10080264"/>
                <a:gd name="connsiteY3766" fmla="*/ 3070820 h 3652478"/>
                <a:gd name="connsiteX3767" fmla="*/ 9088138 w 10080264"/>
                <a:gd name="connsiteY3767" fmla="*/ 3074420 h 3652478"/>
                <a:gd name="connsiteX3768" fmla="*/ 9077694 w 10080264"/>
                <a:gd name="connsiteY3768" fmla="*/ 3076219 h 3652478"/>
                <a:gd name="connsiteX3769" fmla="*/ 9056808 w 10080264"/>
                <a:gd name="connsiteY3769" fmla="*/ 3129490 h 3652478"/>
                <a:gd name="connsiteX3770" fmla="*/ 9034480 w 10080264"/>
                <a:gd name="connsiteY3770" fmla="*/ 3179881 h 3652478"/>
                <a:gd name="connsiteX3771" fmla="*/ 9013593 w 10080264"/>
                <a:gd name="connsiteY3771" fmla="*/ 3224873 h 3652478"/>
                <a:gd name="connsiteX3772" fmla="*/ 8994507 w 10080264"/>
                <a:gd name="connsiteY3772" fmla="*/ 3264826 h 3652478"/>
                <a:gd name="connsiteX3773" fmla="*/ 8968578 w 10080264"/>
                <a:gd name="connsiteY3773" fmla="*/ 3314858 h 3652478"/>
                <a:gd name="connsiteX3774" fmla="*/ 8944451 w 10080264"/>
                <a:gd name="connsiteY3774" fmla="*/ 3363449 h 3652478"/>
                <a:gd name="connsiteX3775" fmla="*/ 8923564 w 10080264"/>
                <a:gd name="connsiteY3775" fmla="*/ 3411681 h 3652478"/>
                <a:gd name="connsiteX3776" fmla="*/ 8906278 w 10080264"/>
                <a:gd name="connsiteY3776" fmla="*/ 3458832 h 3652478"/>
                <a:gd name="connsiteX3777" fmla="*/ 8906278 w 10080264"/>
                <a:gd name="connsiteY3777" fmla="*/ 3463871 h 3652478"/>
                <a:gd name="connsiteX3778" fmla="*/ 8959936 w 10080264"/>
                <a:gd name="connsiteY3778" fmla="*/ 3463871 h 3652478"/>
                <a:gd name="connsiteX3779" fmla="*/ 8904478 w 10080264"/>
                <a:gd name="connsiteY3779" fmla="*/ 3491586 h 3652478"/>
                <a:gd name="connsiteX3780" fmla="*/ 8892234 w 10080264"/>
                <a:gd name="connsiteY3780" fmla="*/ 3500225 h 3652478"/>
                <a:gd name="connsiteX3781" fmla="*/ 8882150 w 10080264"/>
                <a:gd name="connsiteY3781" fmla="*/ 3508863 h 3652478"/>
                <a:gd name="connsiteX3782" fmla="*/ 8873507 w 10080264"/>
                <a:gd name="connsiteY3782" fmla="*/ 3520741 h 3652478"/>
                <a:gd name="connsiteX3783" fmla="*/ 8866305 w 10080264"/>
                <a:gd name="connsiteY3783" fmla="*/ 3532979 h 3652478"/>
                <a:gd name="connsiteX3784" fmla="*/ 8863064 w 10080264"/>
                <a:gd name="connsiteY3784" fmla="*/ 3539818 h 3652478"/>
                <a:gd name="connsiteX3785" fmla="*/ 8859463 w 10080264"/>
                <a:gd name="connsiteY3785" fmla="*/ 3545217 h 3652478"/>
                <a:gd name="connsiteX3786" fmla="*/ 8847579 w 10080264"/>
                <a:gd name="connsiteY3786" fmla="*/ 3562494 h 3652478"/>
                <a:gd name="connsiteX3787" fmla="*/ 8818049 w 10080264"/>
                <a:gd name="connsiteY3787" fmla="*/ 3605686 h 3652478"/>
                <a:gd name="connsiteX3788" fmla="*/ 8819490 w 10080264"/>
                <a:gd name="connsiteY3788" fmla="*/ 3611085 h 3652478"/>
                <a:gd name="connsiteX3789" fmla="*/ 8818049 w 10080264"/>
                <a:gd name="connsiteY3789" fmla="*/ 3616125 h 3652478"/>
                <a:gd name="connsiteX3790" fmla="*/ 8812647 w 10080264"/>
                <a:gd name="connsiteY3790" fmla="*/ 3626563 h 3652478"/>
                <a:gd name="connsiteX3791" fmla="*/ 8805805 w 10080264"/>
                <a:gd name="connsiteY3791" fmla="*/ 3633402 h 3652478"/>
                <a:gd name="connsiteX3792" fmla="*/ 8800403 w 10080264"/>
                <a:gd name="connsiteY3792" fmla="*/ 3640240 h 3652478"/>
                <a:gd name="connsiteX3793" fmla="*/ 8793561 w 10080264"/>
                <a:gd name="connsiteY3793" fmla="*/ 3645639 h 3652478"/>
                <a:gd name="connsiteX3794" fmla="*/ 8786719 w 10080264"/>
                <a:gd name="connsiteY3794" fmla="*/ 3648879 h 3652478"/>
                <a:gd name="connsiteX3795" fmla="*/ 8781317 w 10080264"/>
                <a:gd name="connsiteY3795" fmla="*/ 3650679 h 3652478"/>
                <a:gd name="connsiteX3796" fmla="*/ 8767632 w 10080264"/>
                <a:gd name="connsiteY3796" fmla="*/ 3652478 h 3652478"/>
                <a:gd name="connsiteX3797" fmla="*/ 8757189 w 10080264"/>
                <a:gd name="connsiteY3797" fmla="*/ 3650679 h 3652478"/>
                <a:gd name="connsiteX3798" fmla="*/ 8743505 w 10080264"/>
                <a:gd name="connsiteY3798" fmla="*/ 3648879 h 3652478"/>
                <a:gd name="connsiteX3799" fmla="*/ 8729820 w 10080264"/>
                <a:gd name="connsiteY3799" fmla="*/ 3647439 h 3652478"/>
                <a:gd name="connsiteX3800" fmla="*/ 8703531 w 10080264"/>
                <a:gd name="connsiteY3800" fmla="*/ 3647439 h 3652478"/>
                <a:gd name="connsiteX3801" fmla="*/ 8615302 w 10080264"/>
                <a:gd name="connsiteY3801" fmla="*/ 3637001 h 3652478"/>
                <a:gd name="connsiteX3802" fmla="*/ 8603058 w 10080264"/>
                <a:gd name="connsiteY3802" fmla="*/ 3637001 h 3652478"/>
                <a:gd name="connsiteX3803" fmla="*/ 8577130 w 10080264"/>
                <a:gd name="connsiteY3803" fmla="*/ 3635201 h 3652478"/>
                <a:gd name="connsiteX3804" fmla="*/ 8551201 w 10080264"/>
                <a:gd name="connsiteY3804" fmla="*/ 3635201 h 3652478"/>
                <a:gd name="connsiteX3805" fmla="*/ 8497544 w 10080264"/>
                <a:gd name="connsiteY3805" fmla="*/ 3640240 h 3652478"/>
                <a:gd name="connsiteX3806" fmla="*/ 8487100 w 10080264"/>
                <a:gd name="connsiteY3806" fmla="*/ 3640240 h 3652478"/>
                <a:gd name="connsiteX3807" fmla="*/ 8476657 w 10080264"/>
                <a:gd name="connsiteY3807" fmla="*/ 3642040 h 3652478"/>
                <a:gd name="connsiteX3808" fmla="*/ 8459371 w 10080264"/>
                <a:gd name="connsiteY3808" fmla="*/ 3647439 h 3652478"/>
                <a:gd name="connsiteX3809" fmla="*/ 8447487 w 10080264"/>
                <a:gd name="connsiteY3809" fmla="*/ 3648879 h 3652478"/>
                <a:gd name="connsiteX3810" fmla="*/ 8435243 w 10080264"/>
                <a:gd name="connsiteY3810" fmla="*/ 3650679 h 3652478"/>
                <a:gd name="connsiteX3811" fmla="*/ 8424800 w 10080264"/>
                <a:gd name="connsiteY3811" fmla="*/ 3648879 h 3652478"/>
                <a:gd name="connsiteX3812" fmla="*/ 8416157 w 10080264"/>
                <a:gd name="connsiteY3812" fmla="*/ 3647439 h 3652478"/>
                <a:gd name="connsiteX3813" fmla="*/ 8384827 w 10080264"/>
                <a:gd name="connsiteY3813" fmla="*/ 3645639 h 3652478"/>
                <a:gd name="connsiteX3814" fmla="*/ 8355297 w 10080264"/>
                <a:gd name="connsiteY3814" fmla="*/ 3642040 h 3652478"/>
                <a:gd name="connsiteX3815" fmla="*/ 8343413 w 10080264"/>
                <a:gd name="connsiteY3815" fmla="*/ 3640240 h 3652478"/>
                <a:gd name="connsiteX3816" fmla="*/ 8321086 w 10080264"/>
                <a:gd name="connsiteY3816" fmla="*/ 3635201 h 3652478"/>
                <a:gd name="connsiteX3817" fmla="*/ 8298399 w 10080264"/>
                <a:gd name="connsiteY3817" fmla="*/ 3630162 h 3652478"/>
                <a:gd name="connsiteX3818" fmla="*/ 8276071 w 10080264"/>
                <a:gd name="connsiteY3818" fmla="*/ 3624763 h 3652478"/>
                <a:gd name="connsiteX3819" fmla="*/ 8249783 w 10080264"/>
                <a:gd name="connsiteY3819" fmla="*/ 3619724 h 3652478"/>
                <a:gd name="connsiteX3820" fmla="*/ 8225655 w 10080264"/>
                <a:gd name="connsiteY3820" fmla="*/ 3617924 h 3652478"/>
                <a:gd name="connsiteX3821" fmla="*/ 8215211 w 10080264"/>
                <a:gd name="connsiteY3821" fmla="*/ 3619724 h 3652478"/>
                <a:gd name="connsiteX3822" fmla="*/ 8202967 w 10080264"/>
                <a:gd name="connsiteY3822" fmla="*/ 3617924 h 3652478"/>
                <a:gd name="connsiteX3823" fmla="*/ 8189283 w 10080264"/>
                <a:gd name="connsiteY3823" fmla="*/ 3614325 h 3652478"/>
                <a:gd name="connsiteX3824" fmla="*/ 8173798 w 10080264"/>
                <a:gd name="connsiteY3824" fmla="*/ 3607486 h 3652478"/>
                <a:gd name="connsiteX3825" fmla="*/ 8166955 w 10080264"/>
                <a:gd name="connsiteY3825" fmla="*/ 3604247 h 3652478"/>
                <a:gd name="connsiteX3826" fmla="*/ 8166955 w 10080264"/>
                <a:gd name="connsiteY3826" fmla="*/ 3595248 h 3652478"/>
                <a:gd name="connsiteX3827" fmla="*/ 8166955 w 10080264"/>
                <a:gd name="connsiteY3827" fmla="*/ 3489787 h 3652478"/>
                <a:gd name="connsiteX3828" fmla="*/ 8168756 w 10080264"/>
                <a:gd name="connsiteY3828" fmla="*/ 3439396 h 3652478"/>
                <a:gd name="connsiteX3829" fmla="*/ 8170196 w 10080264"/>
                <a:gd name="connsiteY3829" fmla="*/ 3387565 h 3652478"/>
                <a:gd name="connsiteX3830" fmla="*/ 8170196 w 10080264"/>
                <a:gd name="connsiteY3830" fmla="*/ 3339333 h 3652478"/>
                <a:gd name="connsiteX3831" fmla="*/ 8166955 w 10080264"/>
                <a:gd name="connsiteY3831" fmla="*/ 3290742 h 3652478"/>
                <a:gd name="connsiteX3832" fmla="*/ 8163354 w 10080264"/>
                <a:gd name="connsiteY3832" fmla="*/ 3243950 h 3652478"/>
                <a:gd name="connsiteX3833" fmla="*/ 8158313 w 10080264"/>
                <a:gd name="connsiteY3833" fmla="*/ 3195718 h 3652478"/>
                <a:gd name="connsiteX3834" fmla="*/ 8158313 w 10080264"/>
                <a:gd name="connsiteY3834" fmla="*/ 3183481 h 3652478"/>
                <a:gd name="connsiteX3835" fmla="*/ 8168756 w 10080264"/>
                <a:gd name="connsiteY3835" fmla="*/ 3179881 h 3652478"/>
                <a:gd name="connsiteX3836" fmla="*/ 8186042 w 10080264"/>
                <a:gd name="connsiteY3836" fmla="*/ 3174842 h 3652478"/>
                <a:gd name="connsiteX3837" fmla="*/ 8201527 w 10080264"/>
                <a:gd name="connsiteY3837" fmla="*/ 3171243 h 3652478"/>
                <a:gd name="connsiteX3838" fmla="*/ 8218812 w 10080264"/>
                <a:gd name="connsiteY3838" fmla="*/ 3169443 h 3652478"/>
                <a:gd name="connsiteX3839" fmla="*/ 8236098 w 10080264"/>
                <a:gd name="connsiteY3839" fmla="*/ 3171243 h 3652478"/>
                <a:gd name="connsiteX3840" fmla="*/ 8246542 w 10080264"/>
                <a:gd name="connsiteY3840" fmla="*/ 3173042 h 3652478"/>
                <a:gd name="connsiteX3841" fmla="*/ 8258425 w 10080264"/>
                <a:gd name="connsiteY3841" fmla="*/ 3174842 h 3652478"/>
                <a:gd name="connsiteX3842" fmla="*/ 8270669 w 10080264"/>
                <a:gd name="connsiteY3842" fmla="*/ 3173042 h 3652478"/>
                <a:gd name="connsiteX3843" fmla="*/ 8282913 w 10080264"/>
                <a:gd name="connsiteY3843" fmla="*/ 3171243 h 3652478"/>
                <a:gd name="connsiteX3844" fmla="*/ 8296598 w 10080264"/>
                <a:gd name="connsiteY3844" fmla="*/ 3171243 h 3652478"/>
                <a:gd name="connsiteX3845" fmla="*/ 8307041 w 10080264"/>
                <a:gd name="connsiteY3845" fmla="*/ 3169443 h 3652478"/>
                <a:gd name="connsiteX3846" fmla="*/ 8315684 w 10080264"/>
                <a:gd name="connsiteY3846" fmla="*/ 3166204 h 3652478"/>
                <a:gd name="connsiteX3847" fmla="*/ 8322526 w 10080264"/>
                <a:gd name="connsiteY3847" fmla="*/ 3162604 h 3652478"/>
                <a:gd name="connsiteX3848" fmla="*/ 8341613 w 10080264"/>
                <a:gd name="connsiteY3848" fmla="*/ 3152166 h 3652478"/>
                <a:gd name="connsiteX3849" fmla="*/ 8353857 w 10080264"/>
                <a:gd name="connsiteY3849" fmla="*/ 3147127 h 3652478"/>
                <a:gd name="connsiteX3850" fmla="*/ 8369342 w 10080264"/>
                <a:gd name="connsiteY3850" fmla="*/ 3141728 h 3652478"/>
                <a:gd name="connsiteX3851" fmla="*/ 8379785 w 10080264"/>
                <a:gd name="connsiteY3851" fmla="*/ 3139928 h 3652478"/>
                <a:gd name="connsiteX3852" fmla="*/ 8424800 w 10080264"/>
                <a:gd name="connsiteY3852" fmla="*/ 3134889 h 3652478"/>
                <a:gd name="connsiteX3853" fmla="*/ 8466214 w 10080264"/>
                <a:gd name="connsiteY3853" fmla="*/ 3133089 h 3652478"/>
                <a:gd name="connsiteX3854" fmla="*/ 8485300 w 10080264"/>
                <a:gd name="connsiteY3854" fmla="*/ 3131290 h 3652478"/>
                <a:gd name="connsiteX3855" fmla="*/ 8506187 w 10080264"/>
                <a:gd name="connsiteY3855" fmla="*/ 3128050 h 3652478"/>
                <a:gd name="connsiteX3856" fmla="*/ 8523472 w 10080264"/>
                <a:gd name="connsiteY3856" fmla="*/ 3121212 h 3652478"/>
                <a:gd name="connsiteX3857" fmla="*/ 8540758 w 10080264"/>
                <a:gd name="connsiteY3857" fmla="*/ 3110773 h 3652478"/>
                <a:gd name="connsiteX3858" fmla="*/ 8551201 w 10080264"/>
                <a:gd name="connsiteY3858" fmla="*/ 3102135 h 3652478"/>
                <a:gd name="connsiteX3859" fmla="*/ 8559844 w 10080264"/>
                <a:gd name="connsiteY3859" fmla="*/ 3093496 h 3652478"/>
                <a:gd name="connsiteX3860" fmla="*/ 8565246 w 10080264"/>
                <a:gd name="connsiteY3860" fmla="*/ 3086658 h 3652478"/>
                <a:gd name="connsiteX3861" fmla="*/ 8568487 w 10080264"/>
                <a:gd name="connsiteY3861" fmla="*/ 3079459 h 3652478"/>
                <a:gd name="connsiteX3862" fmla="*/ 8573889 w 10080264"/>
                <a:gd name="connsiteY3862" fmla="*/ 3070820 h 3652478"/>
                <a:gd name="connsiteX3863" fmla="*/ 8580731 w 10080264"/>
                <a:gd name="connsiteY3863" fmla="*/ 3062182 h 3652478"/>
                <a:gd name="connsiteX3864" fmla="*/ 8591175 w 10080264"/>
                <a:gd name="connsiteY3864" fmla="*/ 3051744 h 3652478"/>
                <a:gd name="connsiteX3865" fmla="*/ 8608460 w 10080264"/>
                <a:gd name="connsiteY3865" fmla="*/ 3043105 h 3652478"/>
                <a:gd name="connsiteX3866" fmla="*/ 8653475 w 10080264"/>
                <a:gd name="connsiteY3866" fmla="*/ 2903090 h 3652478"/>
                <a:gd name="connsiteX3867" fmla="*/ 8658517 w 10080264"/>
                <a:gd name="connsiteY3867" fmla="*/ 2889052 h 3652478"/>
                <a:gd name="connsiteX3868" fmla="*/ 8665359 w 10080264"/>
                <a:gd name="connsiteY3868" fmla="*/ 2869976 h 3652478"/>
                <a:gd name="connsiteX3869" fmla="*/ 8668960 w 10080264"/>
                <a:gd name="connsiteY3869" fmla="*/ 2849459 h 3652478"/>
                <a:gd name="connsiteX3870" fmla="*/ 8672561 w 10080264"/>
                <a:gd name="connsiteY3870" fmla="*/ 2830383 h 3652478"/>
                <a:gd name="connsiteX3871" fmla="*/ 8675802 w 10080264"/>
                <a:gd name="connsiteY3871" fmla="*/ 2811306 h 3652478"/>
                <a:gd name="connsiteX3872" fmla="*/ 8675802 w 10080264"/>
                <a:gd name="connsiteY3872" fmla="*/ 2792229 h 3652478"/>
                <a:gd name="connsiteX3873" fmla="*/ 8675802 w 10080264"/>
                <a:gd name="connsiteY3873" fmla="*/ 2771353 h 3652478"/>
                <a:gd name="connsiteX3874" fmla="*/ 8675802 w 10080264"/>
                <a:gd name="connsiteY3874" fmla="*/ 2752276 h 3652478"/>
                <a:gd name="connsiteX3875" fmla="*/ 8672561 w 10080264"/>
                <a:gd name="connsiteY3875" fmla="*/ 2734999 h 3652478"/>
                <a:gd name="connsiteX3876" fmla="*/ 8668960 w 10080264"/>
                <a:gd name="connsiteY3876" fmla="*/ 2714123 h 3652478"/>
                <a:gd name="connsiteX3877" fmla="*/ 8663918 w 10080264"/>
                <a:gd name="connsiteY3877" fmla="*/ 2693607 h 3652478"/>
                <a:gd name="connsiteX3878" fmla="*/ 8654916 w 10080264"/>
                <a:gd name="connsiteY3878" fmla="*/ 2669491 h 3652478"/>
                <a:gd name="connsiteX3879" fmla="*/ 8644472 w 10080264"/>
                <a:gd name="connsiteY3879" fmla="*/ 2643216 h 3652478"/>
                <a:gd name="connsiteX3880" fmla="*/ 8630788 w 10080264"/>
                <a:gd name="connsiteY3880" fmla="*/ 2619100 h 3652478"/>
                <a:gd name="connsiteX3881" fmla="*/ 8618904 w 10080264"/>
                <a:gd name="connsiteY3881" fmla="*/ 2593184 h 3652478"/>
                <a:gd name="connsiteX3882" fmla="*/ 8608460 w 10080264"/>
                <a:gd name="connsiteY3882" fmla="*/ 2567269 h 3652478"/>
                <a:gd name="connsiteX3883" fmla="*/ 8598017 w 10080264"/>
                <a:gd name="connsiteY3883" fmla="*/ 2541713 h 3652478"/>
                <a:gd name="connsiteX3884" fmla="*/ 8561645 w 10080264"/>
                <a:gd name="connsiteY3884" fmla="*/ 2439491 h 3652478"/>
                <a:gd name="connsiteX3885" fmla="*/ 8521672 w 10080264"/>
                <a:gd name="connsiteY3885" fmla="*/ 2335470 h 3652478"/>
                <a:gd name="connsiteX3886" fmla="*/ 8476657 w 10080264"/>
                <a:gd name="connsiteY3886" fmla="*/ 2228209 h 3652478"/>
                <a:gd name="connsiteX3887" fmla="*/ 8426600 w 10080264"/>
                <a:gd name="connsiteY3887" fmla="*/ 2112309 h 3652478"/>
                <a:gd name="connsiteX3888" fmla="*/ 8332970 w 10080264"/>
                <a:gd name="connsiteY3888" fmla="*/ 1899226 h 3652478"/>
                <a:gd name="connsiteX3889" fmla="*/ 8286515 w 10080264"/>
                <a:gd name="connsiteY3889" fmla="*/ 1793765 h 3652478"/>
                <a:gd name="connsiteX3890" fmla="*/ 8242940 w 10080264"/>
                <a:gd name="connsiteY3890" fmla="*/ 1686504 h 3652478"/>
                <a:gd name="connsiteX3891" fmla="*/ 8230696 w 10080264"/>
                <a:gd name="connsiteY3891" fmla="*/ 1648350 h 3652478"/>
                <a:gd name="connsiteX3892" fmla="*/ 8223854 w 10080264"/>
                <a:gd name="connsiteY3892" fmla="*/ 1627834 h 3652478"/>
                <a:gd name="connsiteX3893" fmla="*/ 8217012 w 10080264"/>
                <a:gd name="connsiteY3893" fmla="*/ 1608757 h 3652478"/>
                <a:gd name="connsiteX3894" fmla="*/ 8182440 w 10080264"/>
                <a:gd name="connsiteY3894" fmla="*/ 1542889 h 3652478"/>
                <a:gd name="connsiteX3895" fmla="*/ 8160113 w 10080264"/>
                <a:gd name="connsiteY3895" fmla="*/ 1496097 h 3652478"/>
                <a:gd name="connsiteX3896" fmla="*/ 8135625 w 10080264"/>
                <a:gd name="connsiteY3896" fmla="*/ 1451105 h 3652478"/>
                <a:gd name="connsiteX3897" fmla="*/ 8123381 w 10080264"/>
                <a:gd name="connsiteY3897" fmla="*/ 1430229 h 3652478"/>
                <a:gd name="connsiteX3898" fmla="*/ 8106095 w 10080264"/>
                <a:gd name="connsiteY3898" fmla="*/ 1402514 h 3652478"/>
                <a:gd name="connsiteX3899" fmla="*/ 8090610 w 10080264"/>
                <a:gd name="connsiteY3899" fmla="*/ 1376598 h 3652478"/>
                <a:gd name="connsiteX3900" fmla="*/ 8075125 w 10080264"/>
                <a:gd name="connsiteY3900" fmla="*/ 1350683 h 3652478"/>
                <a:gd name="connsiteX3901" fmla="*/ 8062881 w 10080264"/>
                <a:gd name="connsiteY3901" fmla="*/ 1324767 h 3652478"/>
                <a:gd name="connsiteX3902" fmla="*/ 8031911 w 10080264"/>
                <a:gd name="connsiteY3902" fmla="*/ 1324767 h 3652478"/>
                <a:gd name="connsiteX3903" fmla="*/ 8021468 w 10080264"/>
                <a:gd name="connsiteY3903" fmla="*/ 1326567 h 3652478"/>
                <a:gd name="connsiteX3904" fmla="*/ 8012825 w 10080264"/>
                <a:gd name="connsiteY3904" fmla="*/ 1328367 h 3652478"/>
                <a:gd name="connsiteX3905" fmla="*/ 8000581 w 10080264"/>
                <a:gd name="connsiteY3905" fmla="*/ 1331606 h 3652478"/>
                <a:gd name="connsiteX3906" fmla="*/ 7983295 w 10080264"/>
                <a:gd name="connsiteY3906" fmla="*/ 1338805 h 3652478"/>
                <a:gd name="connsiteX3907" fmla="*/ 7939721 w 10080264"/>
                <a:gd name="connsiteY3907" fmla="*/ 1357522 h 3652478"/>
                <a:gd name="connsiteX3908" fmla="*/ 7932878 w 10080264"/>
                <a:gd name="connsiteY3908" fmla="*/ 1359321 h 3652478"/>
                <a:gd name="connsiteX3909" fmla="*/ 7924236 w 10080264"/>
                <a:gd name="connsiteY3909" fmla="*/ 1357522 h 3652478"/>
                <a:gd name="connsiteX3910" fmla="*/ 7917393 w 10080264"/>
                <a:gd name="connsiteY3910" fmla="*/ 1356082 h 3652478"/>
                <a:gd name="connsiteX3911" fmla="*/ 7912352 w 10080264"/>
                <a:gd name="connsiteY3911" fmla="*/ 1352482 h 3652478"/>
                <a:gd name="connsiteX3912" fmla="*/ 7905509 w 10080264"/>
                <a:gd name="connsiteY3912" fmla="*/ 1348883 h 3652478"/>
                <a:gd name="connsiteX3913" fmla="*/ 7901908 w 10080264"/>
                <a:gd name="connsiteY3913" fmla="*/ 1343844 h 3652478"/>
                <a:gd name="connsiteX3914" fmla="*/ 7898307 w 10080264"/>
                <a:gd name="connsiteY3914" fmla="*/ 1337005 h 3652478"/>
                <a:gd name="connsiteX3915" fmla="*/ 7896867 w 10080264"/>
                <a:gd name="connsiteY3915" fmla="*/ 1330166 h 3652478"/>
                <a:gd name="connsiteX3916" fmla="*/ 7896867 w 10080264"/>
                <a:gd name="connsiteY3916" fmla="*/ 1321528 h 3652478"/>
                <a:gd name="connsiteX3917" fmla="*/ 7895066 w 10080264"/>
                <a:gd name="connsiteY3917" fmla="*/ 1319728 h 3652478"/>
                <a:gd name="connsiteX3918" fmla="*/ 7893265 w 10080264"/>
                <a:gd name="connsiteY3918" fmla="*/ 1317929 h 3652478"/>
                <a:gd name="connsiteX3919" fmla="*/ 7888224 w 10080264"/>
                <a:gd name="connsiteY3919" fmla="*/ 1317929 h 3652478"/>
                <a:gd name="connsiteX3920" fmla="*/ 7874179 w 10080264"/>
                <a:gd name="connsiteY3920" fmla="*/ 1316129 h 3652478"/>
                <a:gd name="connsiteX3921" fmla="*/ 7861935 w 10080264"/>
                <a:gd name="connsiteY3921" fmla="*/ 1314329 h 3652478"/>
                <a:gd name="connsiteX3922" fmla="*/ 7850051 w 10080264"/>
                <a:gd name="connsiteY3922" fmla="*/ 1316129 h 3652478"/>
                <a:gd name="connsiteX3923" fmla="*/ 7839608 w 10080264"/>
                <a:gd name="connsiteY3923" fmla="*/ 1317929 h 3652478"/>
                <a:gd name="connsiteX3924" fmla="*/ 7790992 w 10080264"/>
                <a:gd name="connsiteY3924" fmla="*/ 1328367 h 3652478"/>
                <a:gd name="connsiteX3925" fmla="*/ 7785950 w 10080264"/>
                <a:gd name="connsiteY3925" fmla="*/ 1330166 h 3652478"/>
                <a:gd name="connsiteX3926" fmla="*/ 7782349 w 10080264"/>
                <a:gd name="connsiteY3926" fmla="*/ 1328367 h 3652478"/>
                <a:gd name="connsiteX3927" fmla="*/ 7761462 w 10080264"/>
                <a:gd name="connsiteY3927" fmla="*/ 1319728 h 3652478"/>
                <a:gd name="connsiteX3928" fmla="*/ 7740935 w 10080264"/>
                <a:gd name="connsiteY3928" fmla="*/ 1307490 h 3652478"/>
                <a:gd name="connsiteX3929" fmla="*/ 7700962 w 10080264"/>
                <a:gd name="connsiteY3929" fmla="*/ 1279775 h 3652478"/>
                <a:gd name="connsiteX3930" fmla="*/ 7700962 w 10080264"/>
                <a:gd name="connsiteY3930" fmla="*/ 1271137 h 3652478"/>
                <a:gd name="connsiteX3931" fmla="*/ 7711406 w 10080264"/>
                <a:gd name="connsiteY3931" fmla="*/ 1091168 h 3652478"/>
                <a:gd name="connsiteX3932" fmla="*/ 7718248 w 10080264"/>
                <a:gd name="connsiteY3932" fmla="*/ 993985 h 3652478"/>
                <a:gd name="connsiteX3933" fmla="*/ 7721849 w 10080264"/>
                <a:gd name="connsiteY3933" fmla="*/ 945754 h 3652478"/>
                <a:gd name="connsiteX3934" fmla="*/ 7726891 w 10080264"/>
                <a:gd name="connsiteY3934" fmla="*/ 895723 h 3652478"/>
                <a:gd name="connsiteX3935" fmla="*/ 7728691 w 10080264"/>
                <a:gd name="connsiteY3935" fmla="*/ 878086 h 3652478"/>
                <a:gd name="connsiteX3936" fmla="*/ 7745977 w 10080264"/>
                <a:gd name="connsiteY3936" fmla="*/ 883485 h 3652478"/>
                <a:gd name="connsiteX3937" fmla="*/ 7754620 w 10080264"/>
                <a:gd name="connsiteY3937" fmla="*/ 886724 h 3652478"/>
                <a:gd name="connsiteX3938" fmla="*/ 7760022 w 10080264"/>
                <a:gd name="connsiteY3938" fmla="*/ 890324 h 3652478"/>
                <a:gd name="connsiteX3939" fmla="*/ 7765063 w 10080264"/>
                <a:gd name="connsiteY3939" fmla="*/ 895723 h 3652478"/>
                <a:gd name="connsiteX3940" fmla="*/ 7768664 w 10080264"/>
                <a:gd name="connsiteY3940" fmla="*/ 902561 h 3652478"/>
                <a:gd name="connsiteX3941" fmla="*/ 7784150 w 10080264"/>
                <a:gd name="connsiteY3941" fmla="*/ 873047 h 3652478"/>
                <a:gd name="connsiteX3942" fmla="*/ 7796033 w 10080264"/>
                <a:gd name="connsiteY3942" fmla="*/ 843532 h 3652478"/>
                <a:gd name="connsiteX3943" fmla="*/ 7797834 w 10080264"/>
                <a:gd name="connsiteY3943" fmla="*/ 836693 h 3652478"/>
                <a:gd name="connsiteX3944" fmla="*/ 7804676 w 10080264"/>
                <a:gd name="connsiteY3944" fmla="*/ 834893 h 3652478"/>
                <a:gd name="connsiteX3945" fmla="*/ 7829164 w 10080264"/>
                <a:gd name="connsiteY3945" fmla="*/ 828055 h 3652478"/>
                <a:gd name="connsiteX3946" fmla="*/ 7855093 w 10080264"/>
                <a:gd name="connsiteY3946" fmla="*/ 822655 h 3652478"/>
                <a:gd name="connsiteX3947" fmla="*/ 7881021 w 10080264"/>
                <a:gd name="connsiteY3947" fmla="*/ 817616 h 3652478"/>
                <a:gd name="connsiteX3948" fmla="*/ 7905509 w 10080264"/>
                <a:gd name="connsiteY3948" fmla="*/ 814017 h 3652478"/>
                <a:gd name="connsiteX3949" fmla="*/ 7932878 w 10080264"/>
                <a:gd name="connsiteY3949" fmla="*/ 812577 h 3652478"/>
                <a:gd name="connsiteX3950" fmla="*/ 7958807 w 10080264"/>
                <a:gd name="connsiteY3950" fmla="*/ 810778 h 3652478"/>
                <a:gd name="connsiteX3951" fmla="*/ 7985096 w 10080264"/>
                <a:gd name="connsiteY3951" fmla="*/ 810778 h 3652478"/>
                <a:gd name="connsiteX3952" fmla="*/ 8012825 w 10080264"/>
                <a:gd name="connsiteY3952" fmla="*/ 810778 h 3652478"/>
                <a:gd name="connsiteX3953" fmla="*/ 8066482 w 10080264"/>
                <a:gd name="connsiteY3953" fmla="*/ 815817 h 3652478"/>
                <a:gd name="connsiteX3954" fmla="*/ 8118339 w 10080264"/>
                <a:gd name="connsiteY3954" fmla="*/ 817616 h 3652478"/>
                <a:gd name="connsiteX3955" fmla="*/ 8171997 w 10080264"/>
                <a:gd name="connsiteY3955" fmla="*/ 815817 h 3652478"/>
                <a:gd name="connsiteX3956" fmla="*/ 8223854 w 10080264"/>
                <a:gd name="connsiteY3956" fmla="*/ 810778 h 3652478"/>
                <a:gd name="connsiteX3957" fmla="*/ 8281113 w 10080264"/>
                <a:gd name="connsiteY3957" fmla="*/ 810778 h 3652478"/>
                <a:gd name="connsiteX3958" fmla="*/ 8310643 w 10080264"/>
                <a:gd name="connsiteY3958" fmla="*/ 808978 h 3652478"/>
                <a:gd name="connsiteX3959" fmla="*/ 8341613 w 10080264"/>
                <a:gd name="connsiteY3959" fmla="*/ 807178 h 3652478"/>
                <a:gd name="connsiteX3960" fmla="*/ 8372943 w 10080264"/>
                <a:gd name="connsiteY3960" fmla="*/ 805379 h 3652478"/>
                <a:gd name="connsiteX3961" fmla="*/ 8403913 w 10080264"/>
                <a:gd name="connsiteY3961" fmla="*/ 803939 h 3652478"/>
                <a:gd name="connsiteX3962" fmla="*/ 8466214 w 10080264"/>
                <a:gd name="connsiteY3962" fmla="*/ 803939 h 3652478"/>
                <a:gd name="connsiteX3963" fmla="*/ 8485300 w 10080264"/>
                <a:gd name="connsiteY3963" fmla="*/ 803939 h 3652478"/>
                <a:gd name="connsiteX3964" fmla="*/ 8502585 w 10080264"/>
                <a:gd name="connsiteY3964" fmla="*/ 802139 h 3652478"/>
                <a:gd name="connsiteX3965" fmla="*/ 8538957 w 10080264"/>
                <a:gd name="connsiteY3965" fmla="*/ 796740 h 3652478"/>
                <a:gd name="connsiteX3966" fmla="*/ 8556603 w 10080264"/>
                <a:gd name="connsiteY3966" fmla="*/ 795300 h 3652478"/>
                <a:gd name="connsiteX3967" fmla="*/ 8575689 w 10080264"/>
                <a:gd name="connsiteY3967" fmla="*/ 793501 h 3652478"/>
                <a:gd name="connsiteX3968" fmla="*/ 8594416 w 10080264"/>
                <a:gd name="connsiteY3968" fmla="*/ 795300 h 3652478"/>
                <a:gd name="connsiteX3969" fmla="*/ 8615302 w 10080264"/>
                <a:gd name="connsiteY3969" fmla="*/ 796740 h 3652478"/>
                <a:gd name="connsiteX3970" fmla="*/ 8627546 w 10080264"/>
                <a:gd name="connsiteY3970" fmla="*/ 796740 h 3652478"/>
                <a:gd name="connsiteX3971" fmla="*/ 8634389 w 10080264"/>
                <a:gd name="connsiteY3971" fmla="*/ 798540 h 3652478"/>
                <a:gd name="connsiteX3972" fmla="*/ 8641231 w 10080264"/>
                <a:gd name="connsiteY3972" fmla="*/ 802139 h 3652478"/>
                <a:gd name="connsiteX3973" fmla="*/ 8649874 w 10080264"/>
                <a:gd name="connsiteY3973" fmla="*/ 803939 h 3652478"/>
                <a:gd name="connsiteX3974" fmla="*/ 8658517 w 10080264"/>
                <a:gd name="connsiteY3974" fmla="*/ 803939 h 3652478"/>
                <a:gd name="connsiteX3975" fmla="*/ 8694889 w 10080264"/>
                <a:gd name="connsiteY3975" fmla="*/ 810778 h 3652478"/>
                <a:gd name="connsiteX3976" fmla="*/ 8729820 w 10080264"/>
                <a:gd name="connsiteY3976" fmla="*/ 815817 h 3652478"/>
                <a:gd name="connsiteX3977" fmla="*/ 8764031 w 10080264"/>
                <a:gd name="connsiteY3977" fmla="*/ 815817 h 3652478"/>
                <a:gd name="connsiteX3978" fmla="*/ 8798963 w 10080264"/>
                <a:gd name="connsiteY3978" fmla="*/ 815817 h 3652478"/>
                <a:gd name="connsiteX3979" fmla="*/ 8837135 w 10080264"/>
                <a:gd name="connsiteY3979" fmla="*/ 812577 h 3652478"/>
                <a:gd name="connsiteX3980" fmla="*/ 8869906 w 10080264"/>
                <a:gd name="connsiteY3980" fmla="*/ 812577 h 3652478"/>
                <a:gd name="connsiteX3981" fmla="*/ 8900876 w 10080264"/>
                <a:gd name="connsiteY3981" fmla="*/ 814017 h 3652478"/>
                <a:gd name="connsiteX3982" fmla="*/ 8930406 w 10080264"/>
                <a:gd name="connsiteY3982" fmla="*/ 819416 h 3652478"/>
                <a:gd name="connsiteX3983" fmla="*/ 8942650 w 10080264"/>
                <a:gd name="connsiteY3983" fmla="*/ 821216 h 3652478"/>
                <a:gd name="connsiteX3984" fmla="*/ 8942650 w 10080264"/>
                <a:gd name="connsiteY3984" fmla="*/ 833094 h 3652478"/>
                <a:gd name="connsiteX3985" fmla="*/ 8944451 w 10080264"/>
                <a:gd name="connsiteY3985" fmla="*/ 969870 h 3652478"/>
                <a:gd name="connsiteX3986" fmla="*/ 8944451 w 10080264"/>
                <a:gd name="connsiteY3986" fmla="*/ 1035738 h 3652478"/>
                <a:gd name="connsiteX3987" fmla="*/ 8945891 w 10080264"/>
                <a:gd name="connsiteY3987" fmla="*/ 1096207 h 3652478"/>
                <a:gd name="connsiteX3988" fmla="*/ 8945891 w 10080264"/>
                <a:gd name="connsiteY3988" fmla="*/ 1125722 h 3652478"/>
                <a:gd name="connsiteX3989" fmla="*/ 8944451 w 10080264"/>
                <a:gd name="connsiteY3989" fmla="*/ 1155237 h 3652478"/>
                <a:gd name="connsiteX3990" fmla="*/ 8940850 w 10080264"/>
                <a:gd name="connsiteY3990" fmla="*/ 1184752 h 3652478"/>
                <a:gd name="connsiteX3991" fmla="*/ 8935448 w 10080264"/>
                <a:gd name="connsiteY3991" fmla="*/ 1212107 h 3652478"/>
                <a:gd name="connsiteX3992" fmla="*/ 8930406 w 10080264"/>
                <a:gd name="connsiteY3992" fmla="*/ 1239822 h 3652478"/>
                <a:gd name="connsiteX3993" fmla="*/ 8923564 w 10080264"/>
                <a:gd name="connsiteY3993" fmla="*/ 1267537 h 3652478"/>
                <a:gd name="connsiteX3994" fmla="*/ 8914921 w 10080264"/>
                <a:gd name="connsiteY3994" fmla="*/ 1293813 h 3652478"/>
                <a:gd name="connsiteX3995" fmla="*/ 8904478 w 10080264"/>
                <a:gd name="connsiteY3995" fmla="*/ 1319728 h 3652478"/>
                <a:gd name="connsiteX3996" fmla="*/ 8902677 w 10080264"/>
                <a:gd name="connsiteY3996" fmla="*/ 1322968 h 3652478"/>
                <a:gd name="connsiteX3997" fmla="*/ 8899436 w 10080264"/>
                <a:gd name="connsiteY3997" fmla="*/ 1326567 h 3652478"/>
                <a:gd name="connsiteX3998" fmla="*/ 8885391 w 10080264"/>
                <a:gd name="connsiteY3998" fmla="*/ 1335205 h 3652478"/>
                <a:gd name="connsiteX3999" fmla="*/ 8871707 w 10080264"/>
                <a:gd name="connsiteY3999" fmla="*/ 1340245 h 3652478"/>
                <a:gd name="connsiteX4000" fmla="*/ 8856222 w 10080264"/>
                <a:gd name="connsiteY4000" fmla="*/ 1342044 h 3652478"/>
                <a:gd name="connsiteX4001" fmla="*/ 8842177 w 10080264"/>
                <a:gd name="connsiteY4001" fmla="*/ 1340245 h 3652478"/>
                <a:gd name="connsiteX4002" fmla="*/ 8821290 w 10080264"/>
                <a:gd name="connsiteY4002" fmla="*/ 1337005 h 3652478"/>
                <a:gd name="connsiteX4003" fmla="*/ 8807606 w 10080264"/>
                <a:gd name="connsiteY4003" fmla="*/ 1335205 h 3652478"/>
                <a:gd name="connsiteX4004" fmla="*/ 8795362 w 10080264"/>
                <a:gd name="connsiteY4004" fmla="*/ 1331606 h 3652478"/>
                <a:gd name="connsiteX4005" fmla="*/ 8778076 w 10080264"/>
                <a:gd name="connsiteY4005" fmla="*/ 1330166 h 3652478"/>
                <a:gd name="connsiteX4006" fmla="*/ 8762591 w 10080264"/>
                <a:gd name="connsiteY4006" fmla="*/ 1328367 h 3652478"/>
                <a:gd name="connsiteX4007" fmla="*/ 8758990 w 10080264"/>
                <a:gd name="connsiteY4007" fmla="*/ 1330166 h 3652478"/>
                <a:gd name="connsiteX4008" fmla="*/ 8753948 w 10080264"/>
                <a:gd name="connsiteY4008" fmla="*/ 1331606 h 3652478"/>
                <a:gd name="connsiteX4009" fmla="*/ 8746746 w 10080264"/>
                <a:gd name="connsiteY4009" fmla="*/ 1338805 h 3652478"/>
                <a:gd name="connsiteX4010" fmla="*/ 8769433 w 10080264"/>
                <a:gd name="connsiteY4010" fmla="*/ 1392075 h 3652478"/>
                <a:gd name="connsiteX4011" fmla="*/ 8789960 w 10080264"/>
                <a:gd name="connsiteY4011" fmla="*/ 1447866 h 3652478"/>
                <a:gd name="connsiteX4012" fmla="*/ 8804004 w 10080264"/>
                <a:gd name="connsiteY4012" fmla="*/ 1480620 h 3652478"/>
                <a:gd name="connsiteX4013" fmla="*/ 8824891 w 10080264"/>
                <a:gd name="connsiteY4013" fmla="*/ 1553327 h 3652478"/>
                <a:gd name="connsiteX4014" fmla="*/ 8849019 w 10080264"/>
                <a:gd name="connsiteY4014" fmla="*/ 1632873 h 3652478"/>
                <a:gd name="connsiteX4015" fmla="*/ 8876748 w 10080264"/>
                <a:gd name="connsiteY4015" fmla="*/ 1705580 h 3652478"/>
                <a:gd name="connsiteX4016" fmla="*/ 8892234 w 10080264"/>
                <a:gd name="connsiteY4016" fmla="*/ 1740134 h 3652478"/>
                <a:gd name="connsiteX4017" fmla="*/ 8907718 w 10080264"/>
                <a:gd name="connsiteY4017" fmla="*/ 1776488 h 3652478"/>
                <a:gd name="connsiteX4018" fmla="*/ 8935448 w 10080264"/>
                <a:gd name="connsiteY4018" fmla="*/ 1842356 h 3652478"/>
                <a:gd name="connsiteX4019" fmla="*/ 8964977 w 10080264"/>
                <a:gd name="connsiteY4019" fmla="*/ 1907865 h 3652478"/>
                <a:gd name="connsiteX4020" fmla="*/ 8982623 w 10080264"/>
                <a:gd name="connsiteY4020" fmla="*/ 1895987 h 3652478"/>
                <a:gd name="connsiteX4021" fmla="*/ 8998108 w 10080264"/>
                <a:gd name="connsiteY4021" fmla="*/ 1882309 h 3652478"/>
                <a:gd name="connsiteX4022" fmla="*/ 9008552 w 10080264"/>
                <a:gd name="connsiteY4022" fmla="*/ 1868272 h 3652478"/>
                <a:gd name="connsiteX4023" fmla="*/ 9015394 w 10080264"/>
                <a:gd name="connsiteY4023" fmla="*/ 1852795 h 3652478"/>
                <a:gd name="connsiteX4024" fmla="*/ 9018635 w 10080264"/>
                <a:gd name="connsiteY4024" fmla="*/ 1842356 h 3652478"/>
                <a:gd name="connsiteX4025" fmla="*/ 9022236 w 10080264"/>
                <a:gd name="connsiteY4025" fmla="*/ 1826879 h 3652478"/>
                <a:gd name="connsiteX4026" fmla="*/ 9029078 w 10080264"/>
                <a:gd name="connsiteY4026" fmla="*/ 1809242 h 3652478"/>
                <a:gd name="connsiteX4027" fmla="*/ 9039522 w 10080264"/>
                <a:gd name="connsiteY4027" fmla="*/ 1790166 h 3652478"/>
                <a:gd name="connsiteX4028" fmla="*/ 9049965 w 10080264"/>
                <a:gd name="connsiteY4028" fmla="*/ 1762810 h 3652478"/>
                <a:gd name="connsiteX4029" fmla="*/ 9060409 w 10080264"/>
                <a:gd name="connsiteY4029" fmla="*/ 1730056 h 3652478"/>
                <a:gd name="connsiteX4030" fmla="*/ 9070492 w 10080264"/>
                <a:gd name="connsiteY4030" fmla="*/ 1700541 h 3652478"/>
                <a:gd name="connsiteX4031" fmla="*/ 9079495 w 10080264"/>
                <a:gd name="connsiteY4031" fmla="*/ 1674266 h 3652478"/>
                <a:gd name="connsiteX4032" fmla="*/ 9082736 w 10080264"/>
                <a:gd name="connsiteY4032" fmla="*/ 1658789 h 3652478"/>
                <a:gd name="connsiteX4033" fmla="*/ 9088138 w 10080264"/>
                <a:gd name="connsiteY4033" fmla="*/ 1643311 h 3652478"/>
                <a:gd name="connsiteX4034" fmla="*/ 9098581 w 10080264"/>
                <a:gd name="connsiteY4034" fmla="*/ 1615596 h 3652478"/>
                <a:gd name="connsiteX4035" fmla="*/ 9112266 w 10080264"/>
                <a:gd name="connsiteY4035" fmla="*/ 1584642 h 3652478"/>
                <a:gd name="connsiteX4036" fmla="*/ 9129552 w 10080264"/>
                <a:gd name="connsiteY4036" fmla="*/ 1553327 h 3652478"/>
                <a:gd name="connsiteX4037" fmla="*/ 9143596 w 10080264"/>
                <a:gd name="connsiteY4037" fmla="*/ 1527052 h 3652478"/>
                <a:gd name="connsiteX4038" fmla="*/ 9154040 w 10080264"/>
                <a:gd name="connsiteY4038" fmla="*/ 1499697 h 3652478"/>
                <a:gd name="connsiteX4039" fmla="*/ 9159081 w 10080264"/>
                <a:gd name="connsiteY4039" fmla="*/ 1494298 h 3652478"/>
                <a:gd name="connsiteX4040" fmla="*/ 9155480 w 10080264"/>
                <a:gd name="connsiteY4040" fmla="*/ 1487459 h 3652478"/>
                <a:gd name="connsiteX4041" fmla="*/ 9154040 w 10080264"/>
                <a:gd name="connsiteY4041" fmla="*/ 1480620 h 3652478"/>
                <a:gd name="connsiteX4042" fmla="*/ 9154040 w 10080264"/>
                <a:gd name="connsiteY4042" fmla="*/ 1468382 h 3652478"/>
                <a:gd name="connsiteX4043" fmla="*/ 9154040 w 10080264"/>
                <a:gd name="connsiteY4043" fmla="*/ 1463343 h 3652478"/>
                <a:gd name="connsiteX4044" fmla="*/ 9155480 w 10080264"/>
                <a:gd name="connsiteY4044" fmla="*/ 1459744 h 3652478"/>
                <a:gd name="connsiteX4045" fmla="*/ 9172766 w 10080264"/>
                <a:gd name="connsiteY4045" fmla="*/ 1430229 h 3652478"/>
                <a:gd name="connsiteX4046" fmla="*/ 9190051 w 10080264"/>
                <a:gd name="connsiteY4046" fmla="*/ 1400714 h 3652478"/>
                <a:gd name="connsiteX4047" fmla="*/ 9196894 w 10080264"/>
                <a:gd name="connsiteY4047" fmla="*/ 1385237 h 3652478"/>
                <a:gd name="connsiteX4048" fmla="*/ 9204096 w 10080264"/>
                <a:gd name="connsiteY4048" fmla="*/ 1367960 h 3652478"/>
                <a:gd name="connsiteX4049" fmla="*/ 9198694 w 10080264"/>
                <a:gd name="connsiteY4049" fmla="*/ 1362921 h 3652478"/>
                <a:gd name="connsiteX4050" fmla="*/ 9191852 w 10080264"/>
                <a:gd name="connsiteY4050" fmla="*/ 1356082 h 3652478"/>
                <a:gd name="connsiteX4051" fmla="*/ 9188251 w 10080264"/>
                <a:gd name="connsiteY4051" fmla="*/ 1348883 h 3652478"/>
                <a:gd name="connsiteX4052" fmla="*/ 9185010 w 10080264"/>
                <a:gd name="connsiteY4052" fmla="*/ 1342044 h 3652478"/>
                <a:gd name="connsiteX4053" fmla="*/ 9181408 w 10080264"/>
                <a:gd name="connsiteY4053" fmla="*/ 1337005 h 3652478"/>
                <a:gd name="connsiteX4054" fmla="*/ 9176367 w 10080264"/>
                <a:gd name="connsiteY4054" fmla="*/ 1337005 h 3652478"/>
                <a:gd name="connsiteX4055" fmla="*/ 9165923 w 10080264"/>
                <a:gd name="connsiteY4055" fmla="*/ 1337005 h 3652478"/>
                <a:gd name="connsiteX4056" fmla="*/ 9155480 w 10080264"/>
                <a:gd name="connsiteY4056" fmla="*/ 1338805 h 3652478"/>
                <a:gd name="connsiteX4057" fmla="*/ 9141796 w 10080264"/>
                <a:gd name="connsiteY4057" fmla="*/ 1342044 h 3652478"/>
                <a:gd name="connsiteX4058" fmla="*/ 9131352 w 10080264"/>
                <a:gd name="connsiteY4058" fmla="*/ 1347443 h 3652478"/>
                <a:gd name="connsiteX4059" fmla="*/ 9120909 w 10080264"/>
                <a:gd name="connsiteY4059" fmla="*/ 1347443 h 3652478"/>
                <a:gd name="connsiteX4060" fmla="*/ 9110465 w 10080264"/>
                <a:gd name="connsiteY4060" fmla="*/ 1347443 h 3652478"/>
                <a:gd name="connsiteX4061" fmla="*/ 9101822 w 10080264"/>
                <a:gd name="connsiteY4061" fmla="*/ 1342044 h 3652478"/>
                <a:gd name="connsiteX4062" fmla="*/ 9100022 w 10080264"/>
                <a:gd name="connsiteY4062" fmla="*/ 1347443 h 3652478"/>
                <a:gd name="connsiteX4063" fmla="*/ 9100022 w 10080264"/>
                <a:gd name="connsiteY4063" fmla="*/ 1352482 h 3652478"/>
                <a:gd name="connsiteX4064" fmla="*/ 9093180 w 10080264"/>
                <a:gd name="connsiteY4064" fmla="*/ 1364720 h 3652478"/>
                <a:gd name="connsiteX4065" fmla="*/ 9089578 w 10080264"/>
                <a:gd name="connsiteY4065" fmla="*/ 1369759 h 3652478"/>
                <a:gd name="connsiteX4066" fmla="*/ 9084537 w 10080264"/>
                <a:gd name="connsiteY4066" fmla="*/ 1372999 h 3652478"/>
                <a:gd name="connsiteX4067" fmla="*/ 9079495 w 10080264"/>
                <a:gd name="connsiteY4067" fmla="*/ 1376598 h 3652478"/>
                <a:gd name="connsiteX4068" fmla="*/ 9074093 w 10080264"/>
                <a:gd name="connsiteY4068" fmla="*/ 1380198 h 3652478"/>
                <a:gd name="connsiteX4069" fmla="*/ 9060409 w 10080264"/>
                <a:gd name="connsiteY4069" fmla="*/ 1381637 h 3652478"/>
                <a:gd name="connsiteX4070" fmla="*/ 9051766 w 10080264"/>
                <a:gd name="connsiteY4070" fmla="*/ 1380198 h 3652478"/>
                <a:gd name="connsiteX4071" fmla="*/ 9041322 w 10080264"/>
                <a:gd name="connsiteY4071" fmla="*/ 1376598 h 3652478"/>
                <a:gd name="connsiteX4072" fmla="*/ 9030879 w 10080264"/>
                <a:gd name="connsiteY4072" fmla="*/ 1371559 h 3652478"/>
                <a:gd name="connsiteX4073" fmla="*/ 9022236 w 10080264"/>
                <a:gd name="connsiteY4073" fmla="*/ 1364720 h 3652478"/>
                <a:gd name="connsiteX4074" fmla="*/ 9013593 w 10080264"/>
                <a:gd name="connsiteY4074" fmla="*/ 1354282 h 3652478"/>
                <a:gd name="connsiteX4075" fmla="*/ 9006751 w 10080264"/>
                <a:gd name="connsiteY4075" fmla="*/ 1338805 h 3652478"/>
                <a:gd name="connsiteX4076" fmla="*/ 9004950 w 10080264"/>
                <a:gd name="connsiteY4076" fmla="*/ 1330166 h 3652478"/>
                <a:gd name="connsiteX4077" fmla="*/ 9003150 w 10080264"/>
                <a:gd name="connsiteY4077" fmla="*/ 1321528 h 3652478"/>
                <a:gd name="connsiteX4078" fmla="*/ 9003150 w 10080264"/>
                <a:gd name="connsiteY4078" fmla="*/ 1309290 h 3652478"/>
                <a:gd name="connsiteX4079" fmla="*/ 9003150 w 10080264"/>
                <a:gd name="connsiteY4079" fmla="*/ 1297052 h 3652478"/>
                <a:gd name="connsiteX4080" fmla="*/ 9004950 w 10080264"/>
                <a:gd name="connsiteY4080" fmla="*/ 1269337 h 3652478"/>
                <a:gd name="connsiteX4081" fmla="*/ 9006751 w 10080264"/>
                <a:gd name="connsiteY4081" fmla="*/ 1241622 h 3652478"/>
                <a:gd name="connsiteX4082" fmla="*/ 9006751 w 10080264"/>
                <a:gd name="connsiteY4082" fmla="*/ 1189791 h 3652478"/>
                <a:gd name="connsiteX4083" fmla="*/ 9006751 w 10080264"/>
                <a:gd name="connsiteY4083" fmla="*/ 1094408 h 3652478"/>
                <a:gd name="connsiteX4084" fmla="*/ 9004950 w 10080264"/>
                <a:gd name="connsiteY4084" fmla="*/ 1047976 h 3652478"/>
                <a:gd name="connsiteX4085" fmla="*/ 9003150 w 10080264"/>
                <a:gd name="connsiteY4085" fmla="*/ 999384 h 3652478"/>
                <a:gd name="connsiteX4086" fmla="*/ 9001710 w 10080264"/>
                <a:gd name="connsiteY4086" fmla="*/ 952593 h 3652478"/>
                <a:gd name="connsiteX4087" fmla="*/ 8999909 w 10080264"/>
                <a:gd name="connsiteY4087" fmla="*/ 905801 h 3652478"/>
                <a:gd name="connsiteX4088" fmla="*/ 8999909 w 10080264"/>
                <a:gd name="connsiteY4088" fmla="*/ 819416 h 3652478"/>
                <a:gd name="connsiteX4089" fmla="*/ 8999909 w 10080264"/>
                <a:gd name="connsiteY4089" fmla="*/ 798540 h 3652478"/>
                <a:gd name="connsiteX4090" fmla="*/ 9018635 w 10080264"/>
                <a:gd name="connsiteY4090" fmla="*/ 803939 h 3652478"/>
                <a:gd name="connsiteX4091" fmla="*/ 9029078 w 10080264"/>
                <a:gd name="connsiteY4091" fmla="*/ 808978 h 3652478"/>
                <a:gd name="connsiteX4092" fmla="*/ 9037721 w 10080264"/>
                <a:gd name="connsiteY4092" fmla="*/ 814017 h 3652478"/>
                <a:gd name="connsiteX4093" fmla="*/ 9046364 w 10080264"/>
                <a:gd name="connsiteY4093" fmla="*/ 819416 h 3652478"/>
                <a:gd name="connsiteX4094" fmla="*/ 9055007 w 10080264"/>
                <a:gd name="connsiteY4094" fmla="*/ 826255 h 3652478"/>
                <a:gd name="connsiteX4095" fmla="*/ 9058608 w 10080264"/>
                <a:gd name="connsiteY4095" fmla="*/ 833094 h 3652478"/>
                <a:gd name="connsiteX4096" fmla="*/ 9061849 w 10080264"/>
                <a:gd name="connsiteY4096" fmla="*/ 838133 h 3652478"/>
                <a:gd name="connsiteX4097" fmla="*/ 9065450 w 10080264"/>
                <a:gd name="connsiteY4097" fmla="*/ 843532 h 3652478"/>
                <a:gd name="connsiteX4098" fmla="*/ 9091379 w 10080264"/>
                <a:gd name="connsiteY4098" fmla="*/ 833094 h 3652478"/>
                <a:gd name="connsiteX4099" fmla="*/ 9119108 w 10080264"/>
                <a:gd name="connsiteY4099" fmla="*/ 824455 h 3652478"/>
                <a:gd name="connsiteX4100" fmla="*/ 9150438 w 10080264"/>
                <a:gd name="connsiteY4100" fmla="*/ 819416 h 3652478"/>
                <a:gd name="connsiteX4101" fmla="*/ 9181408 w 10080264"/>
                <a:gd name="connsiteY4101" fmla="*/ 815817 h 3652478"/>
                <a:gd name="connsiteX4102" fmla="*/ 9212739 w 10080264"/>
                <a:gd name="connsiteY4102" fmla="*/ 810778 h 3652478"/>
                <a:gd name="connsiteX4103" fmla="*/ 9240468 w 10080264"/>
                <a:gd name="connsiteY4103" fmla="*/ 803939 h 3652478"/>
                <a:gd name="connsiteX4104" fmla="*/ 9268197 w 10080264"/>
                <a:gd name="connsiteY4104" fmla="*/ 795300 h 3652478"/>
                <a:gd name="connsiteX4105" fmla="*/ 9292325 w 10080264"/>
                <a:gd name="connsiteY4105" fmla="*/ 783063 h 3652478"/>
                <a:gd name="connsiteX4106" fmla="*/ 524307 w 10080264"/>
                <a:gd name="connsiteY4106" fmla="*/ 769015 h 3652478"/>
                <a:gd name="connsiteX4107" fmla="*/ 515671 w 10080264"/>
                <a:gd name="connsiteY4107" fmla="*/ 775856 h 3652478"/>
                <a:gd name="connsiteX4108" fmla="*/ 522508 w 10080264"/>
                <a:gd name="connsiteY4108" fmla="*/ 774056 h 3652478"/>
                <a:gd name="connsiteX4109" fmla="*/ 7051945 w 10080264"/>
                <a:gd name="connsiteY4109" fmla="*/ 765175 h 3652478"/>
                <a:gd name="connsiteX4110" fmla="*/ 7084714 w 10080264"/>
                <a:gd name="connsiteY4110" fmla="*/ 765175 h 3652478"/>
                <a:gd name="connsiteX4111" fmla="*/ 7119284 w 10080264"/>
                <a:gd name="connsiteY4111" fmla="*/ 765175 h 3652478"/>
                <a:gd name="connsiteX4112" fmla="*/ 7156015 w 10080264"/>
                <a:gd name="connsiteY4112" fmla="*/ 770216 h 3652478"/>
                <a:gd name="connsiteX4113" fmla="*/ 7190585 w 10080264"/>
                <a:gd name="connsiteY4113" fmla="*/ 777417 h 3652478"/>
                <a:gd name="connsiteX4114" fmla="*/ 7223354 w 10080264"/>
                <a:gd name="connsiteY4114" fmla="*/ 786059 h 3652478"/>
                <a:gd name="connsiteX4115" fmla="*/ 7252522 w 10080264"/>
                <a:gd name="connsiteY4115" fmla="*/ 797941 h 3652478"/>
                <a:gd name="connsiteX4116" fmla="*/ 7282051 w 10080264"/>
                <a:gd name="connsiteY4116" fmla="*/ 813424 h 3652478"/>
                <a:gd name="connsiteX4117" fmla="*/ 7308338 w 10080264"/>
                <a:gd name="connsiteY4117" fmla="*/ 830708 h 3652478"/>
                <a:gd name="connsiteX4118" fmla="*/ 7334266 w 10080264"/>
                <a:gd name="connsiteY4118" fmla="*/ 849791 h 3652478"/>
                <a:gd name="connsiteX4119" fmla="*/ 7356592 w 10080264"/>
                <a:gd name="connsiteY4119" fmla="*/ 874276 h 3652478"/>
                <a:gd name="connsiteX4120" fmla="*/ 7373877 w 10080264"/>
                <a:gd name="connsiteY4120" fmla="*/ 881118 h 3652478"/>
                <a:gd name="connsiteX4121" fmla="*/ 7389362 w 10080264"/>
                <a:gd name="connsiteY4121" fmla="*/ 891560 h 3652478"/>
                <a:gd name="connsiteX4122" fmla="*/ 7407007 w 10080264"/>
                <a:gd name="connsiteY4122" fmla="*/ 902002 h 3652478"/>
                <a:gd name="connsiteX4123" fmla="*/ 7424292 w 10080264"/>
                <a:gd name="connsiteY4123" fmla="*/ 915684 h 3652478"/>
                <a:gd name="connsiteX4124" fmla="*/ 7434735 w 10080264"/>
                <a:gd name="connsiteY4124" fmla="*/ 924326 h 3652478"/>
                <a:gd name="connsiteX4125" fmla="*/ 7443377 w 10080264"/>
                <a:gd name="connsiteY4125" fmla="*/ 934768 h 3652478"/>
                <a:gd name="connsiteX4126" fmla="*/ 7458862 w 10080264"/>
                <a:gd name="connsiteY4126" fmla="*/ 955652 h 3652478"/>
                <a:gd name="connsiteX4127" fmla="*/ 7476146 w 10080264"/>
                <a:gd name="connsiteY4127" fmla="*/ 983017 h 3652478"/>
                <a:gd name="connsiteX4128" fmla="*/ 7477947 w 10080264"/>
                <a:gd name="connsiteY4128" fmla="*/ 986618 h 3652478"/>
                <a:gd name="connsiteX4129" fmla="*/ 7477947 w 10080264"/>
                <a:gd name="connsiteY4129" fmla="*/ 1000661 h 3652478"/>
                <a:gd name="connsiteX4130" fmla="*/ 7467504 w 10080264"/>
                <a:gd name="connsiteY4130" fmla="*/ 1007502 h 3652478"/>
                <a:gd name="connsiteX4131" fmla="*/ 7464263 w 10080264"/>
                <a:gd name="connsiteY4131" fmla="*/ 1007502 h 3652478"/>
                <a:gd name="connsiteX4132" fmla="*/ 7465703 w 10080264"/>
                <a:gd name="connsiteY4132" fmla="*/ 1011103 h 3652478"/>
                <a:gd name="connsiteX4133" fmla="*/ 7469305 w 10080264"/>
                <a:gd name="connsiteY4133" fmla="*/ 1014343 h 3652478"/>
                <a:gd name="connsiteX4134" fmla="*/ 7472906 w 10080264"/>
                <a:gd name="connsiteY4134" fmla="*/ 1019744 h 3652478"/>
                <a:gd name="connsiteX4135" fmla="*/ 7481188 w 10080264"/>
                <a:gd name="connsiteY4135" fmla="*/ 1019744 h 3652478"/>
                <a:gd name="connsiteX4136" fmla="*/ 7488390 w 10080264"/>
                <a:gd name="connsiteY4136" fmla="*/ 1021545 h 3652478"/>
                <a:gd name="connsiteX4137" fmla="*/ 7497032 w 10080264"/>
                <a:gd name="connsiteY4137" fmla="*/ 1022985 h 3652478"/>
                <a:gd name="connsiteX4138" fmla="*/ 7503874 w 10080264"/>
                <a:gd name="connsiteY4138" fmla="*/ 1026586 h 3652478"/>
                <a:gd name="connsiteX4139" fmla="*/ 7508916 w 10080264"/>
                <a:gd name="connsiteY4139" fmla="*/ 1030186 h 3652478"/>
                <a:gd name="connsiteX4140" fmla="*/ 7515758 w 10080264"/>
                <a:gd name="connsiteY4140" fmla="*/ 1037028 h 3652478"/>
                <a:gd name="connsiteX4141" fmla="*/ 7521159 w 10080264"/>
                <a:gd name="connsiteY4141" fmla="*/ 1043869 h 3652478"/>
                <a:gd name="connsiteX4142" fmla="*/ 7526201 w 10080264"/>
                <a:gd name="connsiteY4142" fmla="*/ 1050710 h 3652478"/>
                <a:gd name="connsiteX4143" fmla="*/ 7528001 w 10080264"/>
                <a:gd name="connsiteY4143" fmla="*/ 1062953 h 3652478"/>
                <a:gd name="connsiteX4144" fmla="*/ 7529802 w 10080264"/>
                <a:gd name="connsiteY4144" fmla="*/ 1071594 h 3652478"/>
                <a:gd name="connsiteX4145" fmla="*/ 7528001 w 10080264"/>
                <a:gd name="connsiteY4145" fmla="*/ 1080236 h 3652478"/>
                <a:gd name="connsiteX4146" fmla="*/ 7524400 w 10080264"/>
                <a:gd name="connsiteY4146" fmla="*/ 1088878 h 3652478"/>
                <a:gd name="connsiteX4147" fmla="*/ 7521159 w 10080264"/>
                <a:gd name="connsiteY4147" fmla="*/ 1092478 h 3652478"/>
                <a:gd name="connsiteX4148" fmla="*/ 7528001 w 10080264"/>
                <a:gd name="connsiteY4148" fmla="*/ 1093919 h 3652478"/>
                <a:gd name="connsiteX4149" fmla="*/ 7536644 w 10080264"/>
                <a:gd name="connsiteY4149" fmla="*/ 1095719 h 3652478"/>
                <a:gd name="connsiteX4150" fmla="*/ 7547087 w 10080264"/>
                <a:gd name="connsiteY4150" fmla="*/ 1100760 h 3652478"/>
                <a:gd name="connsiteX4151" fmla="*/ 7553929 w 10080264"/>
                <a:gd name="connsiteY4151" fmla="*/ 1102560 h 3652478"/>
                <a:gd name="connsiteX4152" fmla="*/ 7555729 w 10080264"/>
                <a:gd name="connsiteY4152" fmla="*/ 1109402 h 3652478"/>
                <a:gd name="connsiteX4153" fmla="*/ 7576615 w 10080264"/>
                <a:gd name="connsiteY4153" fmla="*/ 1167013 h 3652478"/>
                <a:gd name="connsiteX4154" fmla="*/ 7597501 w 10080264"/>
                <a:gd name="connsiteY4154" fmla="*/ 1227504 h 3652478"/>
                <a:gd name="connsiteX4155" fmla="*/ 7616587 w 10080264"/>
                <a:gd name="connsiteY4155" fmla="*/ 1289796 h 3652478"/>
                <a:gd name="connsiteX4156" fmla="*/ 7633872 w 10080264"/>
                <a:gd name="connsiteY4156" fmla="*/ 1353889 h 3652478"/>
                <a:gd name="connsiteX4157" fmla="*/ 7647556 w 10080264"/>
                <a:gd name="connsiteY4157" fmla="*/ 1423022 h 3652478"/>
                <a:gd name="connsiteX4158" fmla="*/ 7701211 w 10080264"/>
                <a:gd name="connsiteY4158" fmla="*/ 1397097 h 3652478"/>
                <a:gd name="connsiteX4159" fmla="*/ 7650796 w 10080264"/>
                <a:gd name="connsiteY4159" fmla="*/ 1435265 h 3652478"/>
                <a:gd name="connsiteX4160" fmla="*/ 7661239 w 10080264"/>
                <a:gd name="connsiteY4160" fmla="*/ 1509439 h 3652478"/>
                <a:gd name="connsiteX4161" fmla="*/ 7669882 w 10080264"/>
                <a:gd name="connsiteY4161" fmla="*/ 1565250 h 3652478"/>
                <a:gd name="connsiteX4162" fmla="*/ 7677084 w 10080264"/>
                <a:gd name="connsiteY4162" fmla="*/ 1620340 h 3652478"/>
                <a:gd name="connsiteX4163" fmla="*/ 7692568 w 10080264"/>
                <a:gd name="connsiteY4163" fmla="*/ 1728001 h 3652478"/>
                <a:gd name="connsiteX4164" fmla="*/ 7703012 w 10080264"/>
                <a:gd name="connsiteY4164" fmla="*/ 1837102 h 3652478"/>
                <a:gd name="connsiteX4165" fmla="*/ 7708053 w 10080264"/>
                <a:gd name="connsiteY4165" fmla="*/ 1893993 h 3652478"/>
                <a:gd name="connsiteX4166" fmla="*/ 7711654 w 10080264"/>
                <a:gd name="connsiteY4166" fmla="*/ 1954485 h 3652478"/>
                <a:gd name="connsiteX4167" fmla="*/ 7713455 w 10080264"/>
                <a:gd name="connsiteY4167" fmla="*/ 1973568 h 3652478"/>
                <a:gd name="connsiteX4168" fmla="*/ 7713455 w 10080264"/>
                <a:gd name="connsiteY4168" fmla="*/ 1993012 h 3652478"/>
                <a:gd name="connsiteX4169" fmla="*/ 7713455 w 10080264"/>
                <a:gd name="connsiteY4169" fmla="*/ 2011736 h 3652478"/>
                <a:gd name="connsiteX4170" fmla="*/ 7711654 w 10080264"/>
                <a:gd name="connsiteY4170" fmla="*/ 2029019 h 3652478"/>
                <a:gd name="connsiteX4171" fmla="*/ 7708053 w 10080264"/>
                <a:gd name="connsiteY4171" fmla="*/ 2044502 h 3652478"/>
                <a:gd name="connsiteX4172" fmla="*/ 7708053 w 10080264"/>
                <a:gd name="connsiteY4172" fmla="*/ 2060345 h 3652478"/>
                <a:gd name="connsiteX4173" fmla="*/ 7708053 w 10080264"/>
                <a:gd name="connsiteY4173" fmla="*/ 2074028 h 3652478"/>
                <a:gd name="connsiteX4174" fmla="*/ 7711654 w 10080264"/>
                <a:gd name="connsiteY4174" fmla="*/ 2088071 h 3652478"/>
                <a:gd name="connsiteX4175" fmla="*/ 7711654 w 10080264"/>
                <a:gd name="connsiteY4175" fmla="*/ 2103554 h 3652478"/>
                <a:gd name="connsiteX4176" fmla="*/ 7713455 w 10080264"/>
                <a:gd name="connsiteY4176" fmla="*/ 2119037 h 3652478"/>
                <a:gd name="connsiteX4177" fmla="*/ 7716696 w 10080264"/>
                <a:gd name="connsiteY4177" fmla="*/ 2133079 h 3652478"/>
                <a:gd name="connsiteX4178" fmla="*/ 7722097 w 10080264"/>
                <a:gd name="connsiteY4178" fmla="*/ 2145322 h 3652478"/>
                <a:gd name="connsiteX4179" fmla="*/ 7723898 w 10080264"/>
                <a:gd name="connsiteY4179" fmla="*/ 2157204 h 3652478"/>
                <a:gd name="connsiteX4180" fmla="*/ 7727139 w 10080264"/>
                <a:gd name="connsiteY4180" fmla="*/ 2179528 h 3652478"/>
                <a:gd name="connsiteX4181" fmla="*/ 7728939 w 10080264"/>
                <a:gd name="connsiteY4181" fmla="*/ 2198612 h 3652478"/>
                <a:gd name="connsiteX4182" fmla="*/ 7739382 w 10080264"/>
                <a:gd name="connsiteY4182" fmla="*/ 2204013 h 3652478"/>
                <a:gd name="connsiteX4183" fmla="*/ 7753066 w 10080264"/>
                <a:gd name="connsiteY4183" fmla="*/ 2210854 h 3652478"/>
                <a:gd name="connsiteX4184" fmla="*/ 7772152 w 10080264"/>
                <a:gd name="connsiteY4184" fmla="*/ 2216255 h 3652478"/>
                <a:gd name="connsiteX4185" fmla="*/ 7796278 w 10080264"/>
                <a:gd name="connsiteY4185" fmla="*/ 2223097 h 3652478"/>
                <a:gd name="connsiteX4186" fmla="*/ 7822566 w 10080264"/>
                <a:gd name="connsiteY4186" fmla="*/ 2228138 h 3652478"/>
                <a:gd name="connsiteX4187" fmla="*/ 7846693 w 10080264"/>
                <a:gd name="connsiteY4187" fmla="*/ 2231738 h 3652478"/>
                <a:gd name="connsiteX4188" fmla="*/ 7867579 w 10080264"/>
                <a:gd name="connsiteY4188" fmla="*/ 2231738 h 3652478"/>
                <a:gd name="connsiteX4189" fmla="*/ 7886664 w 10080264"/>
                <a:gd name="connsiteY4189" fmla="*/ 2229938 h 3652478"/>
                <a:gd name="connsiteX4190" fmla="*/ 7897107 w 10080264"/>
                <a:gd name="connsiteY4190" fmla="*/ 2228138 h 3652478"/>
                <a:gd name="connsiteX4191" fmla="*/ 7905750 w 10080264"/>
                <a:gd name="connsiteY4191" fmla="*/ 2226337 h 3652478"/>
                <a:gd name="connsiteX4192" fmla="*/ 7912592 w 10080264"/>
                <a:gd name="connsiteY4192" fmla="*/ 2223097 h 3652478"/>
                <a:gd name="connsiteX4193" fmla="*/ 7917633 w 10080264"/>
                <a:gd name="connsiteY4193" fmla="*/ 2219496 h 3652478"/>
                <a:gd name="connsiteX4194" fmla="*/ 7926276 w 10080264"/>
                <a:gd name="connsiteY4194" fmla="*/ 2214455 h 3652478"/>
                <a:gd name="connsiteX4195" fmla="*/ 7933118 w 10080264"/>
                <a:gd name="connsiteY4195" fmla="*/ 2210854 h 3652478"/>
                <a:gd name="connsiteX4196" fmla="*/ 7939960 w 10080264"/>
                <a:gd name="connsiteY4196" fmla="*/ 2209054 h 3652478"/>
                <a:gd name="connsiteX4197" fmla="*/ 7947162 w 10080264"/>
                <a:gd name="connsiteY4197" fmla="*/ 2209054 h 3652478"/>
                <a:gd name="connsiteX4198" fmla="*/ 7954004 w 10080264"/>
                <a:gd name="connsiteY4198" fmla="*/ 2210854 h 3652478"/>
                <a:gd name="connsiteX4199" fmla="*/ 7960846 w 10080264"/>
                <a:gd name="connsiteY4199" fmla="*/ 2212655 h 3652478"/>
                <a:gd name="connsiteX4200" fmla="*/ 7974890 w 10080264"/>
                <a:gd name="connsiteY4200" fmla="*/ 2221296 h 3652478"/>
                <a:gd name="connsiteX4201" fmla="*/ 7979931 w 10080264"/>
                <a:gd name="connsiteY4201" fmla="*/ 2224897 h 3652478"/>
                <a:gd name="connsiteX4202" fmla="*/ 7981732 w 10080264"/>
                <a:gd name="connsiteY4202" fmla="*/ 2229938 h 3652478"/>
                <a:gd name="connsiteX4203" fmla="*/ 7983532 w 10080264"/>
                <a:gd name="connsiteY4203" fmla="*/ 2242180 h 3652478"/>
                <a:gd name="connsiteX4204" fmla="*/ 7981732 w 10080264"/>
                <a:gd name="connsiteY4204" fmla="*/ 2252622 h 3652478"/>
                <a:gd name="connsiteX4205" fmla="*/ 7979931 w 10080264"/>
                <a:gd name="connsiteY4205" fmla="*/ 2261264 h 3652478"/>
                <a:gd name="connsiteX4206" fmla="*/ 7976690 w 10080264"/>
                <a:gd name="connsiteY4206" fmla="*/ 2268105 h 3652478"/>
                <a:gd name="connsiteX4207" fmla="*/ 7973089 w 10080264"/>
                <a:gd name="connsiteY4207" fmla="*/ 2273146 h 3652478"/>
                <a:gd name="connsiteX4208" fmla="*/ 7969488 w 10080264"/>
                <a:gd name="connsiteY4208" fmla="*/ 2276747 h 3652478"/>
                <a:gd name="connsiteX4209" fmla="*/ 7959045 w 10080264"/>
                <a:gd name="connsiteY4209" fmla="*/ 2281788 h 3652478"/>
                <a:gd name="connsiteX4210" fmla="*/ 7955804 w 10080264"/>
                <a:gd name="connsiteY4210" fmla="*/ 2283588 h 3652478"/>
                <a:gd name="connsiteX4211" fmla="*/ 7952203 w 10080264"/>
                <a:gd name="connsiteY4211" fmla="*/ 2288989 h 3652478"/>
                <a:gd name="connsiteX4212" fmla="*/ 7952203 w 10080264"/>
                <a:gd name="connsiteY4212" fmla="*/ 2295831 h 3652478"/>
                <a:gd name="connsiteX4213" fmla="*/ 7950403 w 10080264"/>
                <a:gd name="connsiteY4213" fmla="*/ 2300872 h 3652478"/>
                <a:gd name="connsiteX4214" fmla="*/ 7952203 w 10080264"/>
                <a:gd name="connsiteY4214" fmla="*/ 2316355 h 3652478"/>
                <a:gd name="connsiteX4215" fmla="*/ 7955804 w 10080264"/>
                <a:gd name="connsiteY4215" fmla="*/ 2328597 h 3652478"/>
                <a:gd name="connsiteX4216" fmla="*/ 7960846 w 10080264"/>
                <a:gd name="connsiteY4216" fmla="*/ 2337239 h 3652478"/>
                <a:gd name="connsiteX4217" fmla="*/ 7966247 w 10080264"/>
                <a:gd name="connsiteY4217" fmla="*/ 2342280 h 3652478"/>
                <a:gd name="connsiteX4218" fmla="*/ 7974890 w 10080264"/>
                <a:gd name="connsiteY4218" fmla="*/ 2351281 h 3652478"/>
                <a:gd name="connsiteX4219" fmla="*/ 7987133 w 10080264"/>
                <a:gd name="connsiteY4219" fmla="*/ 2359923 h 3652478"/>
                <a:gd name="connsiteX4220" fmla="*/ 8011260 w 10080264"/>
                <a:gd name="connsiteY4220" fmla="*/ 2373606 h 3652478"/>
                <a:gd name="connsiteX4221" fmla="*/ 8018102 w 10080264"/>
                <a:gd name="connsiteY4221" fmla="*/ 2379007 h 3652478"/>
                <a:gd name="connsiteX4222" fmla="*/ 8018102 w 10080264"/>
                <a:gd name="connsiteY4222" fmla="*/ 2387648 h 3652478"/>
                <a:gd name="connsiteX4223" fmla="*/ 8018102 w 10080264"/>
                <a:gd name="connsiteY4223" fmla="*/ 2398090 h 3652478"/>
                <a:gd name="connsiteX4224" fmla="*/ 8016662 w 10080264"/>
                <a:gd name="connsiteY4224" fmla="*/ 2406732 h 3652478"/>
                <a:gd name="connsiteX4225" fmla="*/ 8013061 w 10080264"/>
                <a:gd name="connsiteY4225" fmla="*/ 2415374 h 3652478"/>
                <a:gd name="connsiteX4226" fmla="*/ 8007659 w 10080264"/>
                <a:gd name="connsiteY4226" fmla="*/ 2420415 h 3652478"/>
                <a:gd name="connsiteX4227" fmla="*/ 8002618 w 10080264"/>
                <a:gd name="connsiteY4227" fmla="*/ 2425816 h 3652478"/>
                <a:gd name="connsiteX4228" fmla="*/ 7997216 w 10080264"/>
                <a:gd name="connsiteY4228" fmla="*/ 2429056 h 3652478"/>
                <a:gd name="connsiteX4229" fmla="*/ 7992175 w 10080264"/>
                <a:gd name="connsiteY4229" fmla="*/ 2430857 h 3652478"/>
                <a:gd name="connsiteX4230" fmla="*/ 7985333 w 10080264"/>
                <a:gd name="connsiteY4230" fmla="*/ 2432657 h 3652478"/>
                <a:gd name="connsiteX4231" fmla="*/ 7981732 w 10080264"/>
                <a:gd name="connsiteY4231" fmla="*/ 2432657 h 3652478"/>
                <a:gd name="connsiteX4232" fmla="*/ 7981732 w 10080264"/>
                <a:gd name="connsiteY4232" fmla="*/ 2435898 h 3652478"/>
                <a:gd name="connsiteX4233" fmla="*/ 7981732 w 10080264"/>
                <a:gd name="connsiteY4233" fmla="*/ 2515833 h 3652478"/>
                <a:gd name="connsiteX4234" fmla="*/ 7979931 w 10080264"/>
                <a:gd name="connsiteY4234" fmla="*/ 2533116 h 3652478"/>
                <a:gd name="connsiteX4235" fmla="*/ 7983532 w 10080264"/>
                <a:gd name="connsiteY4235" fmla="*/ 2548599 h 3652478"/>
                <a:gd name="connsiteX4236" fmla="*/ 7987133 w 10080264"/>
                <a:gd name="connsiteY4236" fmla="*/ 2560842 h 3652478"/>
                <a:gd name="connsiteX4237" fmla="*/ 7995776 w 10080264"/>
                <a:gd name="connsiteY4237" fmla="*/ 2570564 h 3652478"/>
                <a:gd name="connsiteX4238" fmla="*/ 8002618 w 10080264"/>
                <a:gd name="connsiteY4238" fmla="*/ 2577765 h 3652478"/>
                <a:gd name="connsiteX4239" fmla="*/ 7999017 w 10080264"/>
                <a:gd name="connsiteY4239" fmla="*/ 2586407 h 3652478"/>
                <a:gd name="connsiteX4240" fmla="*/ 7993975 w 10080264"/>
                <a:gd name="connsiteY4240" fmla="*/ 2598289 h 3652478"/>
                <a:gd name="connsiteX4241" fmla="*/ 7987133 w 10080264"/>
                <a:gd name="connsiteY4241" fmla="*/ 2606931 h 3652478"/>
                <a:gd name="connsiteX4242" fmla="*/ 7978131 w 10080264"/>
                <a:gd name="connsiteY4242" fmla="*/ 2614132 h 3652478"/>
                <a:gd name="connsiteX4243" fmla="*/ 7968048 w 10080264"/>
                <a:gd name="connsiteY4243" fmla="*/ 2619173 h 3652478"/>
                <a:gd name="connsiteX4244" fmla="*/ 7968048 w 10080264"/>
                <a:gd name="connsiteY4244" fmla="*/ 2624214 h 3652478"/>
                <a:gd name="connsiteX4245" fmla="*/ 7969488 w 10080264"/>
                <a:gd name="connsiteY4245" fmla="*/ 2646898 h 3652478"/>
                <a:gd name="connsiteX4246" fmla="*/ 7971289 w 10080264"/>
                <a:gd name="connsiteY4246" fmla="*/ 2655540 h 3652478"/>
                <a:gd name="connsiteX4247" fmla="*/ 7964447 w 10080264"/>
                <a:gd name="connsiteY4247" fmla="*/ 2660941 h 3652478"/>
                <a:gd name="connsiteX4248" fmla="*/ 7926276 w 10080264"/>
                <a:gd name="connsiteY4248" fmla="*/ 2688666 h 3652478"/>
                <a:gd name="connsiteX4249" fmla="*/ 7917633 w 10080264"/>
                <a:gd name="connsiteY4249" fmla="*/ 2695508 h 3652478"/>
                <a:gd name="connsiteX4250" fmla="*/ 7907190 w 10080264"/>
                <a:gd name="connsiteY4250" fmla="*/ 2702349 h 3652478"/>
                <a:gd name="connsiteX4251" fmla="*/ 7898548 w 10080264"/>
                <a:gd name="connsiteY4251" fmla="*/ 2709190 h 3652478"/>
                <a:gd name="connsiteX4252" fmla="*/ 7889905 w 10080264"/>
                <a:gd name="connsiteY4252" fmla="*/ 2716032 h 3652478"/>
                <a:gd name="connsiteX4253" fmla="*/ 7886664 w 10080264"/>
                <a:gd name="connsiteY4253" fmla="*/ 2721433 h 3652478"/>
                <a:gd name="connsiteX4254" fmla="*/ 7879822 w 10080264"/>
                <a:gd name="connsiteY4254" fmla="*/ 2721433 h 3652478"/>
                <a:gd name="connsiteX4255" fmla="*/ 7825807 w 10080264"/>
                <a:gd name="connsiteY4255" fmla="*/ 2719632 h 3652478"/>
                <a:gd name="connsiteX4256" fmla="*/ 7773952 w 10080264"/>
                <a:gd name="connsiteY4256" fmla="*/ 2717832 h 3652478"/>
                <a:gd name="connsiteX4257" fmla="*/ 7673483 w 10080264"/>
                <a:gd name="connsiteY4257" fmla="*/ 2712791 h 3652478"/>
                <a:gd name="connsiteX4258" fmla="*/ 7619828 w 10080264"/>
                <a:gd name="connsiteY4258" fmla="*/ 2709190 h 3652478"/>
                <a:gd name="connsiteX4259" fmla="*/ 7567973 w 10080264"/>
                <a:gd name="connsiteY4259" fmla="*/ 2704149 h 3652478"/>
                <a:gd name="connsiteX4260" fmla="*/ 7488390 w 10080264"/>
                <a:gd name="connsiteY4260" fmla="*/ 2698748 h 3652478"/>
                <a:gd name="connsiteX4261" fmla="*/ 7308338 w 10080264"/>
                <a:gd name="connsiteY4261" fmla="*/ 2686866 h 3652478"/>
                <a:gd name="connsiteX4262" fmla="*/ 7262965 w 10080264"/>
                <a:gd name="connsiteY4262" fmla="*/ 2685066 h 3652478"/>
                <a:gd name="connsiteX4263" fmla="*/ 7217953 w 10080264"/>
                <a:gd name="connsiteY4263" fmla="*/ 2686866 h 3652478"/>
                <a:gd name="connsiteX4264" fmla="*/ 7119284 w 10080264"/>
                <a:gd name="connsiteY4264" fmla="*/ 2690107 h 3652478"/>
                <a:gd name="connsiteX4265" fmla="*/ 7107401 w 10080264"/>
                <a:gd name="connsiteY4265" fmla="*/ 2691907 h 3652478"/>
                <a:gd name="connsiteX4266" fmla="*/ 7103800 w 10080264"/>
                <a:gd name="connsiteY4266" fmla="*/ 2678224 h 3652478"/>
                <a:gd name="connsiteX4267" fmla="*/ 7093357 w 10080264"/>
                <a:gd name="connsiteY4267" fmla="*/ 2619173 h 3652478"/>
                <a:gd name="connsiteX4268" fmla="*/ 7091556 w 10080264"/>
                <a:gd name="connsiteY4268" fmla="*/ 2614132 h 3652478"/>
                <a:gd name="connsiteX4269" fmla="*/ 7091556 w 10080264"/>
                <a:gd name="connsiteY4269" fmla="*/ 2608731 h 3652478"/>
                <a:gd name="connsiteX4270" fmla="*/ 7088315 w 10080264"/>
                <a:gd name="connsiteY4270" fmla="*/ 2603690 h 3652478"/>
                <a:gd name="connsiteX4271" fmla="*/ 7082914 w 10080264"/>
                <a:gd name="connsiteY4271" fmla="*/ 2598289 h 3652478"/>
                <a:gd name="connsiteX4272" fmla="*/ 7081473 w 10080264"/>
                <a:gd name="connsiteY4272" fmla="*/ 2596489 h 3652478"/>
                <a:gd name="connsiteX4273" fmla="*/ 7076072 w 10080264"/>
                <a:gd name="connsiteY4273" fmla="*/ 2596489 h 3652478"/>
                <a:gd name="connsiteX4274" fmla="*/ 7062388 w 10080264"/>
                <a:gd name="connsiteY4274" fmla="*/ 2596489 h 3652478"/>
                <a:gd name="connsiteX4275" fmla="*/ 7062388 w 10080264"/>
                <a:gd name="connsiteY4275" fmla="*/ 2581006 h 3652478"/>
                <a:gd name="connsiteX4276" fmla="*/ 7062388 w 10080264"/>
                <a:gd name="connsiteY4276" fmla="*/ 2565883 h 3652478"/>
                <a:gd name="connsiteX4277" fmla="*/ 7065629 w 10080264"/>
                <a:gd name="connsiteY4277" fmla="*/ 2550400 h 3652478"/>
                <a:gd name="connsiteX4278" fmla="*/ 7071030 w 10080264"/>
                <a:gd name="connsiteY4278" fmla="*/ 2536717 h 3652478"/>
                <a:gd name="connsiteX4279" fmla="*/ 7077872 w 10080264"/>
                <a:gd name="connsiteY4279" fmla="*/ 2522674 h 3652478"/>
                <a:gd name="connsiteX4280" fmla="*/ 7076072 w 10080264"/>
                <a:gd name="connsiteY4280" fmla="*/ 2522674 h 3652478"/>
                <a:gd name="connsiteX4281" fmla="*/ 7069230 w 10080264"/>
                <a:gd name="connsiteY4281" fmla="*/ 2520874 h 3652478"/>
                <a:gd name="connsiteX4282" fmla="*/ 7064188 w 10080264"/>
                <a:gd name="connsiteY4282" fmla="*/ 2515833 h 3652478"/>
                <a:gd name="connsiteX4283" fmla="*/ 7058787 w 10080264"/>
                <a:gd name="connsiteY4283" fmla="*/ 2508632 h 3652478"/>
                <a:gd name="connsiteX4284" fmla="*/ 7055546 w 10080264"/>
                <a:gd name="connsiteY4284" fmla="*/ 2499990 h 3652478"/>
                <a:gd name="connsiteX4285" fmla="*/ 7051945 w 10080264"/>
                <a:gd name="connsiteY4285" fmla="*/ 2489548 h 3652478"/>
                <a:gd name="connsiteX4286" fmla="*/ 7050144 w 10080264"/>
                <a:gd name="connsiteY4286" fmla="*/ 2479106 h 3652478"/>
                <a:gd name="connsiteX4287" fmla="*/ 7050144 w 10080264"/>
                <a:gd name="connsiteY4287" fmla="*/ 2468664 h 3652478"/>
                <a:gd name="connsiteX4288" fmla="*/ 7051945 w 10080264"/>
                <a:gd name="connsiteY4288" fmla="*/ 2458582 h 3652478"/>
                <a:gd name="connsiteX4289" fmla="*/ 7055546 w 10080264"/>
                <a:gd name="connsiteY4289" fmla="*/ 2449940 h 3652478"/>
                <a:gd name="connsiteX4290" fmla="*/ 7060587 w 10080264"/>
                <a:gd name="connsiteY4290" fmla="*/ 2441299 h 3652478"/>
                <a:gd name="connsiteX4291" fmla="*/ 7067429 w 10080264"/>
                <a:gd name="connsiteY4291" fmla="*/ 2434097 h 3652478"/>
                <a:gd name="connsiteX4292" fmla="*/ 7076072 w 10080264"/>
                <a:gd name="connsiteY4292" fmla="*/ 2427256 h 3652478"/>
                <a:gd name="connsiteX4293" fmla="*/ 7100199 w 10080264"/>
                <a:gd name="connsiteY4293" fmla="*/ 2413573 h 3652478"/>
                <a:gd name="connsiteX4294" fmla="*/ 7122885 w 10080264"/>
                <a:gd name="connsiteY4294" fmla="*/ 2401331 h 3652478"/>
                <a:gd name="connsiteX4295" fmla="*/ 7124686 w 10080264"/>
                <a:gd name="connsiteY4295" fmla="*/ 2306273 h 3652478"/>
                <a:gd name="connsiteX4296" fmla="*/ 7127927 w 10080264"/>
                <a:gd name="connsiteY4296" fmla="*/ 2204013 h 3652478"/>
                <a:gd name="connsiteX4297" fmla="*/ 7129727 w 10080264"/>
                <a:gd name="connsiteY4297" fmla="*/ 2179528 h 3652478"/>
                <a:gd name="connsiteX4298" fmla="*/ 7131528 w 10080264"/>
                <a:gd name="connsiteY4298" fmla="*/ 2119037 h 3652478"/>
                <a:gd name="connsiteX4299" fmla="*/ 7133328 w 10080264"/>
                <a:gd name="connsiteY4299" fmla="*/ 2056745 h 3652478"/>
                <a:gd name="connsiteX4300" fmla="*/ 7131528 w 10080264"/>
                <a:gd name="connsiteY4300" fmla="*/ 1994452 h 3652478"/>
                <a:gd name="connsiteX4301" fmla="*/ 7129727 w 10080264"/>
                <a:gd name="connsiteY4301" fmla="*/ 1933961 h 3652478"/>
                <a:gd name="connsiteX4302" fmla="*/ 7124686 w 10080264"/>
                <a:gd name="connsiteY4302" fmla="*/ 1874909 h 3652478"/>
                <a:gd name="connsiteX4303" fmla="*/ 7119284 w 10080264"/>
                <a:gd name="connsiteY4303" fmla="*/ 1816218 h 3652478"/>
                <a:gd name="connsiteX4304" fmla="*/ 7110642 w 10080264"/>
                <a:gd name="connsiteY4304" fmla="*/ 1758967 h 3652478"/>
                <a:gd name="connsiteX4305" fmla="*/ 7103800 w 10080264"/>
                <a:gd name="connsiteY4305" fmla="*/ 1707117 h 3652478"/>
                <a:gd name="connsiteX4306" fmla="*/ 7096958 w 10080264"/>
                <a:gd name="connsiteY4306" fmla="*/ 1681192 h 3652478"/>
                <a:gd name="connsiteX4307" fmla="*/ 7090116 w 10080264"/>
                <a:gd name="connsiteY4307" fmla="*/ 1654907 h 3652478"/>
                <a:gd name="connsiteX4308" fmla="*/ 7081473 w 10080264"/>
                <a:gd name="connsiteY4308" fmla="*/ 1630782 h 3652478"/>
                <a:gd name="connsiteX4309" fmla="*/ 7072831 w 10080264"/>
                <a:gd name="connsiteY4309" fmla="*/ 1608458 h 3652478"/>
                <a:gd name="connsiteX4310" fmla="*/ 7062388 w 10080264"/>
                <a:gd name="connsiteY4310" fmla="*/ 1585774 h 3652478"/>
                <a:gd name="connsiteX4311" fmla="*/ 7051945 w 10080264"/>
                <a:gd name="connsiteY4311" fmla="*/ 1565250 h 3652478"/>
                <a:gd name="connsiteX4312" fmla="*/ 7039701 w 10080264"/>
                <a:gd name="connsiteY4312" fmla="*/ 1546166 h 3652478"/>
                <a:gd name="connsiteX4313" fmla="*/ 7027818 w 10080264"/>
                <a:gd name="connsiteY4313" fmla="*/ 1528523 h 3652478"/>
                <a:gd name="connsiteX4314" fmla="*/ 7017375 w 10080264"/>
                <a:gd name="connsiteY4314" fmla="*/ 1516640 h 3652478"/>
                <a:gd name="connsiteX4315" fmla="*/ 7006932 w 10080264"/>
                <a:gd name="connsiteY4315" fmla="*/ 1502598 h 3652478"/>
                <a:gd name="connsiteX4316" fmla="*/ 6994689 w 10080264"/>
                <a:gd name="connsiteY4316" fmla="*/ 1492155 h 3652478"/>
                <a:gd name="connsiteX4317" fmla="*/ 6982445 w 10080264"/>
                <a:gd name="connsiteY4317" fmla="*/ 1480273 h 3652478"/>
                <a:gd name="connsiteX4318" fmla="*/ 6968761 w 10080264"/>
                <a:gd name="connsiteY4318" fmla="*/ 1469831 h 3652478"/>
                <a:gd name="connsiteX4319" fmla="*/ 6953277 w 10080264"/>
                <a:gd name="connsiteY4319" fmla="*/ 1461190 h 3652478"/>
                <a:gd name="connsiteX4320" fmla="*/ 6937432 w 10080264"/>
                <a:gd name="connsiteY4320" fmla="*/ 1452548 h 3652478"/>
                <a:gd name="connsiteX4321" fmla="*/ 6920507 w 10080264"/>
                <a:gd name="connsiteY4321" fmla="*/ 1443906 h 3652478"/>
                <a:gd name="connsiteX4322" fmla="*/ 6903222 w 10080264"/>
                <a:gd name="connsiteY4322" fmla="*/ 1437065 h 3652478"/>
                <a:gd name="connsiteX4323" fmla="*/ 6884137 w 10080264"/>
                <a:gd name="connsiteY4323" fmla="*/ 1429863 h 3652478"/>
                <a:gd name="connsiteX4324" fmla="*/ 6865051 w 10080264"/>
                <a:gd name="connsiteY4324" fmla="*/ 1424822 h 3652478"/>
                <a:gd name="connsiteX4325" fmla="*/ 6842365 w 10080264"/>
                <a:gd name="connsiteY4325" fmla="*/ 1421222 h 3652478"/>
                <a:gd name="connsiteX4326" fmla="*/ 6819678 w 10080264"/>
                <a:gd name="connsiteY4326" fmla="*/ 1419782 h 3652478"/>
                <a:gd name="connsiteX4327" fmla="*/ 6795552 w 10080264"/>
                <a:gd name="connsiteY4327" fmla="*/ 1417981 h 3652478"/>
                <a:gd name="connsiteX4328" fmla="*/ 6769624 w 10080264"/>
                <a:gd name="connsiteY4328" fmla="*/ 1417981 h 3652478"/>
                <a:gd name="connsiteX4329" fmla="*/ 6743697 w 10080264"/>
                <a:gd name="connsiteY4329" fmla="*/ 1417981 h 3652478"/>
                <a:gd name="connsiteX4330" fmla="*/ 6728212 w 10080264"/>
                <a:gd name="connsiteY4330" fmla="*/ 1421222 h 3652478"/>
                <a:gd name="connsiteX4331" fmla="*/ 6714168 w 10080264"/>
                <a:gd name="connsiteY4331" fmla="*/ 1424822 h 3652478"/>
                <a:gd name="connsiteX4332" fmla="*/ 6700484 w 10080264"/>
                <a:gd name="connsiteY4332" fmla="*/ 1431664 h 3652478"/>
                <a:gd name="connsiteX4333" fmla="*/ 6686440 w 10080264"/>
                <a:gd name="connsiteY4333" fmla="*/ 1438865 h 3652478"/>
                <a:gd name="connsiteX4334" fmla="*/ 6672756 w 10080264"/>
                <a:gd name="connsiteY4334" fmla="*/ 1445707 h 3652478"/>
                <a:gd name="connsiteX4335" fmla="*/ 6656912 w 10080264"/>
                <a:gd name="connsiteY4335" fmla="*/ 1448947 h 3652478"/>
                <a:gd name="connsiteX4336" fmla="*/ 6641427 w 10080264"/>
                <a:gd name="connsiteY4336" fmla="*/ 1450747 h 3652478"/>
                <a:gd name="connsiteX4337" fmla="*/ 6625943 w 10080264"/>
                <a:gd name="connsiteY4337" fmla="*/ 1448947 h 3652478"/>
                <a:gd name="connsiteX4338" fmla="*/ 6619101 w 10080264"/>
                <a:gd name="connsiteY4338" fmla="*/ 1474872 h 3652478"/>
                <a:gd name="connsiteX4339" fmla="*/ 6615500 w 10080264"/>
                <a:gd name="connsiteY4339" fmla="*/ 1502598 h 3652478"/>
                <a:gd name="connsiteX4340" fmla="*/ 6614060 w 10080264"/>
                <a:gd name="connsiteY4340" fmla="*/ 1530323 h 3652478"/>
                <a:gd name="connsiteX4341" fmla="*/ 6615500 w 10080264"/>
                <a:gd name="connsiteY4341" fmla="*/ 1559849 h 3652478"/>
                <a:gd name="connsiteX4342" fmla="*/ 6620901 w 10080264"/>
                <a:gd name="connsiteY4342" fmla="*/ 1627542 h 3652478"/>
                <a:gd name="connsiteX4343" fmla="*/ 6622702 w 10080264"/>
                <a:gd name="connsiteY4343" fmla="*/ 1660308 h 3652478"/>
                <a:gd name="connsiteX4344" fmla="*/ 6622702 w 10080264"/>
                <a:gd name="connsiteY4344" fmla="*/ 1693074 h 3652478"/>
                <a:gd name="connsiteX4345" fmla="*/ 6622702 w 10080264"/>
                <a:gd name="connsiteY4345" fmla="*/ 1703516 h 3652478"/>
                <a:gd name="connsiteX4346" fmla="*/ 6620901 w 10080264"/>
                <a:gd name="connsiteY4346" fmla="*/ 1710718 h 3652478"/>
                <a:gd name="connsiteX4347" fmla="*/ 6617300 w 10080264"/>
                <a:gd name="connsiteY4347" fmla="*/ 1717559 h 3652478"/>
                <a:gd name="connsiteX4348" fmla="*/ 6614060 w 10080264"/>
                <a:gd name="connsiteY4348" fmla="*/ 1728001 h 3652478"/>
                <a:gd name="connsiteX4349" fmla="*/ 6610458 w 10080264"/>
                <a:gd name="connsiteY4349" fmla="*/ 1734842 h 3652478"/>
                <a:gd name="connsiteX4350" fmla="*/ 6608658 w 10080264"/>
                <a:gd name="connsiteY4350" fmla="*/ 1771209 h 3652478"/>
                <a:gd name="connsiteX4351" fmla="*/ 6610458 w 10080264"/>
                <a:gd name="connsiteY4351" fmla="*/ 1803976 h 3652478"/>
                <a:gd name="connsiteX4352" fmla="*/ 6612259 w 10080264"/>
                <a:gd name="connsiteY4352" fmla="*/ 1835302 h 3652478"/>
                <a:gd name="connsiteX4353" fmla="*/ 6619101 w 10080264"/>
                <a:gd name="connsiteY4353" fmla="*/ 1866268 h 3652478"/>
                <a:gd name="connsiteX4354" fmla="*/ 6622702 w 10080264"/>
                <a:gd name="connsiteY4354" fmla="*/ 1900834 h 3652478"/>
                <a:gd name="connsiteX4355" fmla="*/ 6624142 w 10080264"/>
                <a:gd name="connsiteY4355" fmla="*/ 1935401 h 3652478"/>
                <a:gd name="connsiteX4356" fmla="*/ 6624142 w 10080264"/>
                <a:gd name="connsiteY4356" fmla="*/ 1970328 h 3652478"/>
                <a:gd name="connsiteX4357" fmla="*/ 6622702 w 10080264"/>
                <a:gd name="connsiteY4357" fmla="*/ 2004895 h 3652478"/>
                <a:gd name="connsiteX4358" fmla="*/ 6622702 w 10080264"/>
                <a:gd name="connsiteY4358" fmla="*/ 2025779 h 3652478"/>
                <a:gd name="connsiteX4359" fmla="*/ 6620901 w 10080264"/>
                <a:gd name="connsiteY4359" fmla="*/ 2035860 h 3652478"/>
                <a:gd name="connsiteX4360" fmla="*/ 6619101 w 10080264"/>
                <a:gd name="connsiteY4360" fmla="*/ 2049903 h 3652478"/>
                <a:gd name="connsiteX4361" fmla="*/ 6617300 w 10080264"/>
                <a:gd name="connsiteY4361" fmla="*/ 2058545 h 3652478"/>
                <a:gd name="connsiteX4362" fmla="*/ 6617300 w 10080264"/>
                <a:gd name="connsiteY4362" fmla="*/ 2067187 h 3652478"/>
                <a:gd name="connsiteX4363" fmla="*/ 6622702 w 10080264"/>
                <a:gd name="connsiteY4363" fmla="*/ 2086270 h 3652478"/>
                <a:gd name="connsiteX4364" fmla="*/ 6622702 w 10080264"/>
                <a:gd name="connsiteY4364" fmla="*/ 2105354 h 3652478"/>
                <a:gd name="connsiteX4365" fmla="*/ 6625943 w 10080264"/>
                <a:gd name="connsiteY4365" fmla="*/ 2120837 h 3652478"/>
                <a:gd name="connsiteX4366" fmla="*/ 6631344 w 10080264"/>
                <a:gd name="connsiteY4366" fmla="*/ 2138120 h 3652478"/>
                <a:gd name="connsiteX4367" fmla="*/ 6639987 w 10080264"/>
                <a:gd name="connsiteY4367" fmla="*/ 2155404 h 3652478"/>
                <a:gd name="connsiteX4368" fmla="*/ 6646829 w 10080264"/>
                <a:gd name="connsiteY4368" fmla="*/ 2174487 h 3652478"/>
                <a:gd name="connsiteX4369" fmla="*/ 6648629 w 10080264"/>
                <a:gd name="connsiteY4369" fmla="*/ 2193571 h 3652478"/>
                <a:gd name="connsiteX4370" fmla="*/ 6650070 w 10080264"/>
                <a:gd name="connsiteY4370" fmla="*/ 2214455 h 3652478"/>
                <a:gd name="connsiteX4371" fmla="*/ 6646829 w 10080264"/>
                <a:gd name="connsiteY4371" fmla="*/ 2235339 h 3652478"/>
                <a:gd name="connsiteX4372" fmla="*/ 6653671 w 10080264"/>
                <a:gd name="connsiteY4372" fmla="*/ 2231738 h 3652478"/>
                <a:gd name="connsiteX4373" fmla="*/ 6660513 w 10080264"/>
                <a:gd name="connsiteY4373" fmla="*/ 2226337 h 3652478"/>
                <a:gd name="connsiteX4374" fmla="*/ 6669155 w 10080264"/>
                <a:gd name="connsiteY4374" fmla="*/ 2219496 h 3652478"/>
                <a:gd name="connsiteX4375" fmla="*/ 6681399 w 10080264"/>
                <a:gd name="connsiteY4375" fmla="*/ 2214455 h 3652478"/>
                <a:gd name="connsiteX4376" fmla="*/ 6695083 w 10080264"/>
                <a:gd name="connsiteY4376" fmla="*/ 2212655 h 3652478"/>
                <a:gd name="connsiteX4377" fmla="*/ 6712368 w 10080264"/>
                <a:gd name="connsiteY4377" fmla="*/ 2210854 h 3652478"/>
                <a:gd name="connsiteX4378" fmla="*/ 6719570 w 10080264"/>
                <a:gd name="connsiteY4378" fmla="*/ 2210854 h 3652478"/>
                <a:gd name="connsiteX4379" fmla="*/ 6722811 w 10080264"/>
                <a:gd name="connsiteY4379" fmla="*/ 2214455 h 3652478"/>
                <a:gd name="connsiteX4380" fmla="*/ 6731453 w 10080264"/>
                <a:gd name="connsiteY4380" fmla="*/ 2224897 h 3652478"/>
                <a:gd name="connsiteX4381" fmla="*/ 6736855 w 10080264"/>
                <a:gd name="connsiteY4381" fmla="*/ 2235339 h 3652478"/>
                <a:gd name="connsiteX4382" fmla="*/ 6741896 w 10080264"/>
                <a:gd name="connsiteY4382" fmla="*/ 2247221 h 3652478"/>
                <a:gd name="connsiteX4383" fmla="*/ 6745497 w 10080264"/>
                <a:gd name="connsiteY4383" fmla="*/ 2261264 h 3652478"/>
                <a:gd name="connsiteX4384" fmla="*/ 6764583 w 10080264"/>
                <a:gd name="connsiteY4384" fmla="*/ 2263064 h 3652478"/>
                <a:gd name="connsiteX4385" fmla="*/ 6780067 w 10080264"/>
                <a:gd name="connsiteY4385" fmla="*/ 2269906 h 3652478"/>
                <a:gd name="connsiteX4386" fmla="*/ 6793751 w 10080264"/>
                <a:gd name="connsiteY4386" fmla="*/ 2276747 h 3652478"/>
                <a:gd name="connsiteX4387" fmla="*/ 6804194 w 10080264"/>
                <a:gd name="connsiteY4387" fmla="*/ 2288989 h 3652478"/>
                <a:gd name="connsiteX4388" fmla="*/ 6811036 w 10080264"/>
                <a:gd name="connsiteY4388" fmla="*/ 2297631 h 3652478"/>
                <a:gd name="connsiteX4389" fmla="*/ 6818238 w 10080264"/>
                <a:gd name="connsiteY4389" fmla="*/ 2295831 h 3652478"/>
                <a:gd name="connsiteX4390" fmla="*/ 6811036 w 10080264"/>
                <a:gd name="connsiteY4390" fmla="*/ 2299071 h 3652478"/>
                <a:gd name="connsiteX4391" fmla="*/ 6826880 w 10080264"/>
                <a:gd name="connsiteY4391" fmla="*/ 2319955 h 3652478"/>
                <a:gd name="connsiteX4392" fmla="*/ 6842365 w 10080264"/>
                <a:gd name="connsiteY4392" fmla="*/ 2342280 h 3652478"/>
                <a:gd name="connsiteX4393" fmla="*/ 6854608 w 10080264"/>
                <a:gd name="connsiteY4393" fmla="*/ 2364964 h 3652478"/>
                <a:gd name="connsiteX4394" fmla="*/ 6830121 w 10080264"/>
                <a:gd name="connsiteY4394" fmla="*/ 2364964 h 3652478"/>
                <a:gd name="connsiteX4395" fmla="*/ 6830121 w 10080264"/>
                <a:gd name="connsiteY4395" fmla="*/ 2366764 h 3652478"/>
                <a:gd name="connsiteX4396" fmla="*/ 6826880 w 10080264"/>
                <a:gd name="connsiteY4396" fmla="*/ 2371805 h 3652478"/>
                <a:gd name="connsiteX4397" fmla="*/ 6821479 w 10080264"/>
                <a:gd name="connsiteY4397" fmla="*/ 2377206 h 3652478"/>
                <a:gd name="connsiteX4398" fmla="*/ 6823279 w 10080264"/>
                <a:gd name="connsiteY4398" fmla="*/ 2409973 h 3652478"/>
                <a:gd name="connsiteX4399" fmla="*/ 6825080 w 10080264"/>
                <a:gd name="connsiteY4399" fmla="*/ 2442739 h 3652478"/>
                <a:gd name="connsiteX4400" fmla="*/ 6823279 w 10080264"/>
                <a:gd name="connsiteY4400" fmla="*/ 2472265 h 3652478"/>
                <a:gd name="connsiteX4401" fmla="*/ 6821479 w 10080264"/>
                <a:gd name="connsiteY4401" fmla="*/ 2501790 h 3652478"/>
                <a:gd name="connsiteX4402" fmla="*/ 6819678 w 10080264"/>
                <a:gd name="connsiteY4402" fmla="*/ 2529516 h 3652478"/>
                <a:gd name="connsiteX4403" fmla="*/ 6818238 w 10080264"/>
                <a:gd name="connsiteY4403" fmla="*/ 2559041 h 3652478"/>
                <a:gd name="connsiteX4404" fmla="*/ 6819678 w 10080264"/>
                <a:gd name="connsiteY4404" fmla="*/ 2591448 h 3652478"/>
                <a:gd name="connsiteX4405" fmla="*/ 6821479 w 10080264"/>
                <a:gd name="connsiteY4405" fmla="*/ 2626014 h 3652478"/>
                <a:gd name="connsiteX4406" fmla="*/ 6821479 w 10080264"/>
                <a:gd name="connsiteY4406" fmla="*/ 2634656 h 3652478"/>
                <a:gd name="connsiteX4407" fmla="*/ 6812836 w 10080264"/>
                <a:gd name="connsiteY4407" fmla="*/ 2640057 h 3652478"/>
                <a:gd name="connsiteX4408" fmla="*/ 6780067 w 10080264"/>
                <a:gd name="connsiteY4408" fmla="*/ 2659141 h 3652478"/>
                <a:gd name="connsiteX4409" fmla="*/ 6749098 w 10080264"/>
                <a:gd name="connsiteY4409" fmla="*/ 2678224 h 3652478"/>
                <a:gd name="connsiteX4410" fmla="*/ 6691842 w 10080264"/>
                <a:gd name="connsiteY4410" fmla="*/ 2712791 h 3652478"/>
                <a:gd name="connsiteX4411" fmla="*/ 6669155 w 10080264"/>
                <a:gd name="connsiteY4411" fmla="*/ 2728274 h 3652478"/>
                <a:gd name="connsiteX4412" fmla="*/ 6664114 w 10080264"/>
                <a:gd name="connsiteY4412" fmla="*/ 2728274 h 3652478"/>
                <a:gd name="connsiteX4413" fmla="*/ 6575889 w 10080264"/>
                <a:gd name="connsiteY4413" fmla="*/ 2731515 h 3652478"/>
                <a:gd name="connsiteX4414" fmla="*/ 6487663 w 10080264"/>
                <a:gd name="connsiteY4414" fmla="*/ 2733315 h 3652478"/>
                <a:gd name="connsiteX4415" fmla="*/ 6411321 w 10080264"/>
                <a:gd name="connsiteY4415" fmla="*/ 2731515 h 3652478"/>
                <a:gd name="connsiteX4416" fmla="*/ 6153127 w 10080264"/>
                <a:gd name="connsiteY4416" fmla="*/ 2721433 h 3652478"/>
                <a:gd name="connsiteX4417" fmla="*/ 6089029 w 10080264"/>
                <a:gd name="connsiteY4417" fmla="*/ 2717832 h 3652478"/>
                <a:gd name="connsiteX4418" fmla="*/ 6026731 w 10080264"/>
                <a:gd name="connsiteY4418" fmla="*/ 2717832 h 3652478"/>
                <a:gd name="connsiteX4419" fmla="*/ 5968034 w 10080264"/>
                <a:gd name="connsiteY4419" fmla="*/ 2717832 h 3652478"/>
                <a:gd name="connsiteX4420" fmla="*/ 5910778 w 10080264"/>
                <a:gd name="connsiteY4420" fmla="*/ 2721433 h 3652478"/>
                <a:gd name="connsiteX4421" fmla="*/ 5878009 w 10080264"/>
                <a:gd name="connsiteY4421" fmla="*/ 2721433 h 3652478"/>
                <a:gd name="connsiteX4422" fmla="*/ 5846680 w 10080264"/>
                <a:gd name="connsiteY4422" fmla="*/ 2721433 h 3652478"/>
                <a:gd name="connsiteX4423" fmla="*/ 5817151 w 10080264"/>
                <a:gd name="connsiteY4423" fmla="*/ 2719632 h 3652478"/>
                <a:gd name="connsiteX4424" fmla="*/ 5789783 w 10080264"/>
                <a:gd name="connsiteY4424" fmla="*/ 2716032 h 3652478"/>
                <a:gd name="connsiteX4425" fmla="*/ 5762055 w 10080264"/>
                <a:gd name="connsiteY4425" fmla="*/ 2710991 h 3652478"/>
                <a:gd name="connsiteX4426" fmla="*/ 5735768 w 10080264"/>
                <a:gd name="connsiteY4426" fmla="*/ 2705590 h 3652478"/>
                <a:gd name="connsiteX4427" fmla="*/ 5711641 w 10080264"/>
                <a:gd name="connsiteY4427" fmla="*/ 2698748 h 3652478"/>
                <a:gd name="connsiteX4428" fmla="*/ 5685714 w 10080264"/>
                <a:gd name="connsiteY4428" fmla="*/ 2690107 h 3652478"/>
                <a:gd name="connsiteX4429" fmla="*/ 5677071 w 10080264"/>
                <a:gd name="connsiteY4429" fmla="*/ 2686866 h 3652478"/>
                <a:gd name="connsiteX4430" fmla="*/ 5677071 w 10080264"/>
                <a:gd name="connsiteY4430" fmla="*/ 2676424 h 3652478"/>
                <a:gd name="connsiteX4431" fmla="*/ 5677071 w 10080264"/>
                <a:gd name="connsiteY4431" fmla="*/ 2582806 h 3652478"/>
                <a:gd name="connsiteX4432" fmla="*/ 5675271 w 10080264"/>
                <a:gd name="connsiteY4432" fmla="*/ 2536717 h 3652478"/>
                <a:gd name="connsiteX4433" fmla="*/ 5673470 w 10080264"/>
                <a:gd name="connsiteY4433" fmla="*/ 2489548 h 3652478"/>
                <a:gd name="connsiteX4434" fmla="*/ 5671670 w 10080264"/>
                <a:gd name="connsiteY4434" fmla="*/ 2480906 h 3652478"/>
                <a:gd name="connsiteX4435" fmla="*/ 5668429 w 10080264"/>
                <a:gd name="connsiteY4435" fmla="*/ 2396290 h 3652478"/>
                <a:gd name="connsiteX4436" fmla="*/ 5666628 w 10080264"/>
                <a:gd name="connsiteY4436" fmla="*/ 2352722 h 3652478"/>
                <a:gd name="connsiteX4437" fmla="*/ 5664828 w 10080264"/>
                <a:gd name="connsiteY4437" fmla="*/ 2311314 h 3652478"/>
                <a:gd name="connsiteX4438" fmla="*/ 5664828 w 10080264"/>
                <a:gd name="connsiteY4438" fmla="*/ 2299071 h 3652478"/>
                <a:gd name="connsiteX4439" fmla="*/ 5677071 w 10080264"/>
                <a:gd name="connsiteY4439" fmla="*/ 2297631 h 3652478"/>
                <a:gd name="connsiteX4440" fmla="*/ 5694356 w 10080264"/>
                <a:gd name="connsiteY4440" fmla="*/ 2295831 h 3652478"/>
                <a:gd name="connsiteX4441" fmla="*/ 5708040 w 10080264"/>
                <a:gd name="connsiteY4441" fmla="*/ 2294030 h 3652478"/>
                <a:gd name="connsiteX4442" fmla="*/ 5716682 w 10080264"/>
                <a:gd name="connsiteY4442" fmla="*/ 2297631 h 3652478"/>
                <a:gd name="connsiteX4443" fmla="*/ 5725325 w 10080264"/>
                <a:gd name="connsiteY4443" fmla="*/ 2300872 h 3652478"/>
                <a:gd name="connsiteX4444" fmla="*/ 5727125 w 10080264"/>
                <a:gd name="connsiteY4444" fmla="*/ 2306273 h 3652478"/>
                <a:gd name="connsiteX4445" fmla="*/ 5732527 w 10080264"/>
                <a:gd name="connsiteY4445" fmla="*/ 2309513 h 3652478"/>
                <a:gd name="connsiteX4446" fmla="*/ 5739369 w 10080264"/>
                <a:gd name="connsiteY4446" fmla="*/ 2313114 h 3652478"/>
                <a:gd name="connsiteX4447" fmla="*/ 5748011 w 10080264"/>
                <a:gd name="connsiteY4447" fmla="*/ 2314914 h 3652478"/>
                <a:gd name="connsiteX4448" fmla="*/ 5753413 w 10080264"/>
                <a:gd name="connsiteY4448" fmla="*/ 2313114 h 3652478"/>
                <a:gd name="connsiteX4449" fmla="*/ 5758454 w 10080264"/>
                <a:gd name="connsiteY4449" fmla="*/ 2307713 h 3652478"/>
                <a:gd name="connsiteX4450" fmla="*/ 5762055 w 10080264"/>
                <a:gd name="connsiteY4450" fmla="*/ 2304472 h 3652478"/>
                <a:gd name="connsiteX4451" fmla="*/ 5763856 w 10080264"/>
                <a:gd name="connsiteY4451" fmla="*/ 2299071 h 3652478"/>
                <a:gd name="connsiteX4452" fmla="*/ 5767097 w 10080264"/>
                <a:gd name="connsiteY4452" fmla="*/ 2290430 h 3652478"/>
                <a:gd name="connsiteX4453" fmla="*/ 5772498 w 10080264"/>
                <a:gd name="connsiteY4453" fmla="*/ 2281788 h 3652478"/>
                <a:gd name="connsiteX4454" fmla="*/ 5777540 w 10080264"/>
                <a:gd name="connsiteY4454" fmla="*/ 2273146 h 3652478"/>
                <a:gd name="connsiteX4455" fmla="*/ 5786182 w 10080264"/>
                <a:gd name="connsiteY4455" fmla="*/ 2264865 h 3652478"/>
                <a:gd name="connsiteX4456" fmla="*/ 5791224 w 10080264"/>
                <a:gd name="connsiteY4456" fmla="*/ 2259464 h 3652478"/>
                <a:gd name="connsiteX4457" fmla="*/ 5879809 w 10080264"/>
                <a:gd name="connsiteY4457" fmla="*/ 2259464 h 3652478"/>
                <a:gd name="connsiteX4458" fmla="*/ 5893493 w 10080264"/>
                <a:gd name="connsiteY4458" fmla="*/ 2259464 h 3652478"/>
                <a:gd name="connsiteX4459" fmla="*/ 5905737 w 10080264"/>
                <a:gd name="connsiteY4459" fmla="*/ 2255863 h 3652478"/>
                <a:gd name="connsiteX4460" fmla="*/ 5916180 w 10080264"/>
                <a:gd name="connsiteY4460" fmla="*/ 2252622 h 3652478"/>
                <a:gd name="connsiteX4461" fmla="*/ 5924822 w 10080264"/>
                <a:gd name="connsiteY4461" fmla="*/ 2247221 h 3652478"/>
                <a:gd name="connsiteX4462" fmla="*/ 5908978 w 10080264"/>
                <a:gd name="connsiteY4462" fmla="*/ 2252622 h 3652478"/>
                <a:gd name="connsiteX4463" fmla="*/ 5923022 w 10080264"/>
                <a:gd name="connsiteY4463" fmla="*/ 2240380 h 3652478"/>
                <a:gd name="connsiteX4464" fmla="*/ 5917980 w 10080264"/>
                <a:gd name="connsiteY4464" fmla="*/ 2126238 h 3652478"/>
                <a:gd name="connsiteX4465" fmla="*/ 5914379 w 10080264"/>
                <a:gd name="connsiteY4465" fmla="*/ 2013536 h 3652478"/>
                <a:gd name="connsiteX4466" fmla="*/ 5914379 w 10080264"/>
                <a:gd name="connsiteY4466" fmla="*/ 1900834 h 3652478"/>
                <a:gd name="connsiteX4467" fmla="*/ 5917980 w 10080264"/>
                <a:gd name="connsiteY4467" fmla="*/ 1789933 h 3652478"/>
                <a:gd name="connsiteX4468" fmla="*/ 5917980 w 10080264"/>
                <a:gd name="connsiteY4468" fmla="*/ 1729801 h 3652478"/>
                <a:gd name="connsiteX4469" fmla="*/ 5923022 w 10080264"/>
                <a:gd name="connsiteY4469" fmla="*/ 1535724 h 3652478"/>
                <a:gd name="connsiteX4470" fmla="*/ 5924822 w 10080264"/>
                <a:gd name="connsiteY4470" fmla="*/ 1353889 h 3652478"/>
                <a:gd name="connsiteX4471" fmla="*/ 5917980 w 10080264"/>
                <a:gd name="connsiteY4471" fmla="*/ 1348488 h 3652478"/>
                <a:gd name="connsiteX4472" fmla="*/ 5907537 w 10080264"/>
                <a:gd name="connsiteY4472" fmla="*/ 1343447 h 3652478"/>
                <a:gd name="connsiteX4473" fmla="*/ 5898895 w 10080264"/>
                <a:gd name="connsiteY4473" fmla="*/ 1338406 h 3652478"/>
                <a:gd name="connsiteX4474" fmla="*/ 5888452 w 10080264"/>
                <a:gd name="connsiteY4474" fmla="*/ 1334805 h 3652478"/>
                <a:gd name="connsiteX4475" fmla="*/ 5872607 w 10080264"/>
                <a:gd name="connsiteY4475" fmla="*/ 1333005 h 3652478"/>
                <a:gd name="connsiteX4476" fmla="*/ 5857123 w 10080264"/>
                <a:gd name="connsiteY4476" fmla="*/ 1331204 h 3652478"/>
                <a:gd name="connsiteX4477" fmla="*/ 5824353 w 10080264"/>
                <a:gd name="connsiteY4477" fmla="*/ 1327964 h 3652478"/>
                <a:gd name="connsiteX4478" fmla="*/ 5793024 w 10080264"/>
                <a:gd name="connsiteY4478" fmla="*/ 1327964 h 3652478"/>
                <a:gd name="connsiteX4479" fmla="*/ 5775739 w 10080264"/>
                <a:gd name="connsiteY4479" fmla="*/ 1326163 h 3652478"/>
                <a:gd name="connsiteX4480" fmla="*/ 5760255 w 10080264"/>
                <a:gd name="connsiteY4480" fmla="*/ 1324363 h 3652478"/>
                <a:gd name="connsiteX4481" fmla="*/ 5746211 w 10080264"/>
                <a:gd name="connsiteY4481" fmla="*/ 1324363 h 3652478"/>
                <a:gd name="connsiteX4482" fmla="*/ 5732527 w 10080264"/>
                <a:gd name="connsiteY4482" fmla="*/ 1322563 h 3652478"/>
                <a:gd name="connsiteX4483" fmla="*/ 5716682 w 10080264"/>
                <a:gd name="connsiteY4483" fmla="*/ 1317522 h 3652478"/>
                <a:gd name="connsiteX4484" fmla="*/ 5702999 w 10080264"/>
                <a:gd name="connsiteY4484" fmla="*/ 1310680 h 3652478"/>
                <a:gd name="connsiteX4485" fmla="*/ 5696157 w 10080264"/>
                <a:gd name="connsiteY4485" fmla="*/ 1307080 h 3652478"/>
                <a:gd name="connsiteX4486" fmla="*/ 5696157 w 10080264"/>
                <a:gd name="connsiteY4486" fmla="*/ 1300238 h 3652478"/>
                <a:gd name="connsiteX4487" fmla="*/ 5690755 w 10080264"/>
                <a:gd name="connsiteY4487" fmla="*/ 1263871 h 3652478"/>
                <a:gd name="connsiteX4488" fmla="*/ 5688954 w 10080264"/>
                <a:gd name="connsiteY4488" fmla="*/ 1242987 h 3652478"/>
                <a:gd name="connsiteX4489" fmla="*/ 5687514 w 10080264"/>
                <a:gd name="connsiteY4489" fmla="*/ 1223904 h 3652478"/>
                <a:gd name="connsiteX4490" fmla="*/ 5687514 w 10080264"/>
                <a:gd name="connsiteY4490" fmla="*/ 1057912 h 3652478"/>
                <a:gd name="connsiteX4491" fmla="*/ 5685714 w 10080264"/>
                <a:gd name="connsiteY4491" fmla="*/ 1030186 h 3652478"/>
                <a:gd name="connsiteX4492" fmla="*/ 5682113 w 10080264"/>
                <a:gd name="connsiteY4492" fmla="*/ 1005702 h 3652478"/>
                <a:gd name="connsiteX4493" fmla="*/ 5675271 w 10080264"/>
                <a:gd name="connsiteY4493" fmla="*/ 1009302 h 3652478"/>
                <a:gd name="connsiteX4494" fmla="*/ 5671670 w 10080264"/>
                <a:gd name="connsiteY4494" fmla="*/ 1014343 h 3652478"/>
                <a:gd name="connsiteX4495" fmla="*/ 5668429 w 10080264"/>
                <a:gd name="connsiteY4495" fmla="*/ 1019744 h 3652478"/>
                <a:gd name="connsiteX4496" fmla="*/ 5664828 w 10080264"/>
                <a:gd name="connsiteY4496" fmla="*/ 1022985 h 3652478"/>
                <a:gd name="connsiteX4497" fmla="*/ 5659786 w 10080264"/>
                <a:gd name="connsiteY4497" fmla="*/ 1024785 h 3652478"/>
                <a:gd name="connsiteX4498" fmla="*/ 5652944 w 10080264"/>
                <a:gd name="connsiteY4498" fmla="*/ 1026586 h 3652478"/>
                <a:gd name="connsiteX4499" fmla="*/ 5646102 w 10080264"/>
                <a:gd name="connsiteY4499" fmla="*/ 1026586 h 3652478"/>
                <a:gd name="connsiteX4500" fmla="*/ 5628817 w 10080264"/>
                <a:gd name="connsiteY4500" fmla="*/ 1022985 h 3652478"/>
                <a:gd name="connsiteX4501" fmla="*/ 5616574 w 10080264"/>
                <a:gd name="connsiteY4501" fmla="*/ 1021545 h 3652478"/>
                <a:gd name="connsiteX4502" fmla="*/ 5616574 w 10080264"/>
                <a:gd name="connsiteY4502" fmla="*/ 1009302 h 3652478"/>
                <a:gd name="connsiteX4503" fmla="*/ 5618374 w 10080264"/>
                <a:gd name="connsiteY4503" fmla="*/ 1000661 h 3652478"/>
                <a:gd name="connsiteX4504" fmla="*/ 5619815 w 10080264"/>
                <a:gd name="connsiteY4504" fmla="*/ 993459 h 3652478"/>
                <a:gd name="connsiteX4505" fmla="*/ 5621615 w 10080264"/>
                <a:gd name="connsiteY4505" fmla="*/ 986618 h 3652478"/>
                <a:gd name="connsiteX4506" fmla="*/ 5627017 w 10080264"/>
                <a:gd name="connsiteY4506" fmla="*/ 979777 h 3652478"/>
                <a:gd name="connsiteX4507" fmla="*/ 5632058 w 10080264"/>
                <a:gd name="connsiteY4507" fmla="*/ 974376 h 3652478"/>
                <a:gd name="connsiteX4508" fmla="*/ 5638900 w 10080264"/>
                <a:gd name="connsiteY4508" fmla="*/ 971135 h 3652478"/>
                <a:gd name="connsiteX4509" fmla="*/ 5646102 w 10080264"/>
                <a:gd name="connsiteY4509" fmla="*/ 967534 h 3652478"/>
                <a:gd name="connsiteX4510" fmla="*/ 5654745 w 10080264"/>
                <a:gd name="connsiteY4510" fmla="*/ 965734 h 3652478"/>
                <a:gd name="connsiteX4511" fmla="*/ 5654745 w 10080264"/>
                <a:gd name="connsiteY4511" fmla="*/ 948451 h 3652478"/>
                <a:gd name="connsiteX4512" fmla="*/ 5654745 w 10080264"/>
                <a:gd name="connsiteY4512" fmla="*/ 945210 h 3652478"/>
                <a:gd name="connsiteX4513" fmla="*/ 5656185 w 10080264"/>
                <a:gd name="connsiteY4513" fmla="*/ 939809 h 3652478"/>
                <a:gd name="connsiteX4514" fmla="*/ 5663387 w 10080264"/>
                <a:gd name="connsiteY4514" fmla="*/ 932968 h 3652478"/>
                <a:gd name="connsiteX4515" fmla="*/ 5671670 w 10080264"/>
                <a:gd name="connsiteY4515" fmla="*/ 927927 h 3652478"/>
                <a:gd name="connsiteX4516" fmla="*/ 5680312 w 10080264"/>
                <a:gd name="connsiteY4516" fmla="*/ 924326 h 3652478"/>
                <a:gd name="connsiteX4517" fmla="*/ 5678872 w 10080264"/>
                <a:gd name="connsiteY4517" fmla="*/ 907043 h 3652478"/>
                <a:gd name="connsiteX4518" fmla="*/ 5678872 w 10080264"/>
                <a:gd name="connsiteY4518" fmla="*/ 896601 h 3652478"/>
                <a:gd name="connsiteX4519" fmla="*/ 5680312 w 10080264"/>
                <a:gd name="connsiteY4519" fmla="*/ 886158 h 3652478"/>
                <a:gd name="connsiteX4520" fmla="*/ 5680312 w 10080264"/>
                <a:gd name="connsiteY4520" fmla="*/ 877517 h 3652478"/>
                <a:gd name="connsiteX4521" fmla="*/ 5683913 w 10080264"/>
                <a:gd name="connsiteY4521" fmla="*/ 863834 h 3652478"/>
                <a:gd name="connsiteX4522" fmla="*/ 5687514 w 10080264"/>
                <a:gd name="connsiteY4522" fmla="*/ 856633 h 3652478"/>
                <a:gd name="connsiteX4523" fmla="*/ 5690755 w 10080264"/>
                <a:gd name="connsiteY4523" fmla="*/ 851592 h 3652478"/>
                <a:gd name="connsiteX4524" fmla="*/ 5697597 w 10080264"/>
                <a:gd name="connsiteY4524" fmla="*/ 844750 h 3652478"/>
                <a:gd name="connsiteX4525" fmla="*/ 5704799 w 10080264"/>
                <a:gd name="connsiteY4525" fmla="*/ 841150 h 3652478"/>
                <a:gd name="connsiteX4526" fmla="*/ 5713442 w 10080264"/>
                <a:gd name="connsiteY4526" fmla="*/ 839350 h 3652478"/>
                <a:gd name="connsiteX4527" fmla="*/ 5713442 w 10080264"/>
                <a:gd name="connsiteY4527" fmla="*/ 830708 h 3652478"/>
                <a:gd name="connsiteX4528" fmla="*/ 5715242 w 10080264"/>
                <a:gd name="connsiteY4528" fmla="*/ 823866 h 3652478"/>
                <a:gd name="connsiteX4529" fmla="*/ 5720283 w 10080264"/>
                <a:gd name="connsiteY4529" fmla="*/ 815225 h 3652478"/>
                <a:gd name="connsiteX4530" fmla="*/ 5725325 w 10080264"/>
                <a:gd name="connsiteY4530" fmla="*/ 808383 h 3652478"/>
                <a:gd name="connsiteX4531" fmla="*/ 5730726 w 10080264"/>
                <a:gd name="connsiteY4531" fmla="*/ 803342 h 3652478"/>
                <a:gd name="connsiteX4532" fmla="*/ 5737568 w 10080264"/>
                <a:gd name="connsiteY4532" fmla="*/ 803342 h 3652478"/>
                <a:gd name="connsiteX4533" fmla="*/ 5822553 w 10080264"/>
                <a:gd name="connsiteY4533" fmla="*/ 806583 h 3652478"/>
                <a:gd name="connsiteX4534" fmla="*/ 5917980 w 10080264"/>
                <a:gd name="connsiteY4534" fmla="*/ 808383 h 3652478"/>
                <a:gd name="connsiteX4535" fmla="*/ 6023490 w 10080264"/>
                <a:gd name="connsiteY4535" fmla="*/ 808383 h 3652478"/>
                <a:gd name="connsiteX4536" fmla="*/ 6140884 w 10080264"/>
                <a:gd name="connsiteY4536" fmla="*/ 806583 h 3652478"/>
                <a:gd name="connsiteX4537" fmla="*/ 6258638 w 10080264"/>
                <a:gd name="connsiteY4537" fmla="*/ 803342 h 3652478"/>
                <a:gd name="connsiteX4538" fmla="*/ 6373150 w 10080264"/>
                <a:gd name="connsiteY4538" fmla="*/ 799742 h 3652478"/>
                <a:gd name="connsiteX4539" fmla="*/ 6558244 w 10080264"/>
                <a:gd name="connsiteY4539" fmla="*/ 792900 h 3652478"/>
                <a:gd name="connsiteX4540" fmla="*/ 6560044 w 10080264"/>
                <a:gd name="connsiteY4540" fmla="*/ 787499 h 3652478"/>
                <a:gd name="connsiteX4541" fmla="*/ 6561845 w 10080264"/>
                <a:gd name="connsiteY4541" fmla="*/ 782458 h 3652478"/>
                <a:gd name="connsiteX4542" fmla="*/ 6565446 w 10080264"/>
                <a:gd name="connsiteY4542" fmla="*/ 778858 h 3652478"/>
                <a:gd name="connsiteX4543" fmla="*/ 6572288 w 10080264"/>
                <a:gd name="connsiteY4543" fmla="*/ 775617 h 3652478"/>
                <a:gd name="connsiteX4544" fmla="*/ 6584531 w 10080264"/>
                <a:gd name="connsiteY4544" fmla="*/ 773817 h 3652478"/>
                <a:gd name="connsiteX4545" fmla="*/ 6600015 w 10080264"/>
                <a:gd name="connsiteY4545" fmla="*/ 777417 h 3652478"/>
                <a:gd name="connsiteX4546" fmla="*/ 6614060 w 10080264"/>
                <a:gd name="connsiteY4546" fmla="*/ 780658 h 3652478"/>
                <a:gd name="connsiteX4547" fmla="*/ 6625943 w 10080264"/>
                <a:gd name="connsiteY4547" fmla="*/ 787499 h 3652478"/>
                <a:gd name="connsiteX4548" fmla="*/ 6631344 w 10080264"/>
                <a:gd name="connsiteY4548" fmla="*/ 792900 h 3652478"/>
                <a:gd name="connsiteX4549" fmla="*/ 6634585 w 10080264"/>
                <a:gd name="connsiteY4549" fmla="*/ 797941 h 3652478"/>
                <a:gd name="connsiteX4550" fmla="*/ 6636386 w 10080264"/>
                <a:gd name="connsiteY4550" fmla="*/ 801542 h 3652478"/>
                <a:gd name="connsiteX4551" fmla="*/ 6641427 w 10080264"/>
                <a:gd name="connsiteY4551" fmla="*/ 817025 h 3652478"/>
                <a:gd name="connsiteX4552" fmla="*/ 6648629 w 10080264"/>
                <a:gd name="connsiteY4552" fmla="*/ 832508 h 3652478"/>
                <a:gd name="connsiteX4553" fmla="*/ 6650070 w 10080264"/>
                <a:gd name="connsiteY4553" fmla="*/ 842950 h 3652478"/>
                <a:gd name="connsiteX4554" fmla="*/ 6651870 w 10080264"/>
                <a:gd name="connsiteY4554" fmla="*/ 853392 h 3652478"/>
                <a:gd name="connsiteX4555" fmla="*/ 6651870 w 10080264"/>
                <a:gd name="connsiteY4555" fmla="*/ 874276 h 3652478"/>
                <a:gd name="connsiteX4556" fmla="*/ 6653671 w 10080264"/>
                <a:gd name="connsiteY4556" fmla="*/ 884718 h 3652478"/>
                <a:gd name="connsiteX4557" fmla="*/ 6771425 w 10080264"/>
                <a:gd name="connsiteY4557" fmla="*/ 839350 h 3652478"/>
                <a:gd name="connsiteX4558" fmla="*/ 6865051 w 10080264"/>
                <a:gd name="connsiteY4558" fmla="*/ 804783 h 3652478"/>
                <a:gd name="connsiteX4559" fmla="*/ 6894580 w 10080264"/>
                <a:gd name="connsiteY4559" fmla="*/ 794701 h 3652478"/>
                <a:gd name="connsiteX4560" fmla="*/ 6925549 w 10080264"/>
                <a:gd name="connsiteY4560" fmla="*/ 784259 h 3652478"/>
                <a:gd name="connsiteX4561" fmla="*/ 6954717 w 10080264"/>
                <a:gd name="connsiteY4561" fmla="*/ 777417 h 3652478"/>
                <a:gd name="connsiteX4562" fmla="*/ 6986046 w 10080264"/>
                <a:gd name="connsiteY4562" fmla="*/ 772016 h 3652478"/>
                <a:gd name="connsiteX4563" fmla="*/ 7019176 w 10080264"/>
                <a:gd name="connsiteY4563" fmla="*/ 768776 h 3652478"/>
                <a:gd name="connsiteX4564" fmla="*/ 1579760 w 10080264"/>
                <a:gd name="connsiteY4564" fmla="*/ 695930 h 3652478"/>
                <a:gd name="connsiteX4565" fmla="*/ 1555650 w 10080264"/>
                <a:gd name="connsiteY4565" fmla="*/ 715012 h 3652478"/>
                <a:gd name="connsiteX4566" fmla="*/ 1531180 w 10080264"/>
                <a:gd name="connsiteY4566" fmla="*/ 732293 h 3652478"/>
                <a:gd name="connsiteX4567" fmla="*/ 1507069 w 10080264"/>
                <a:gd name="connsiteY4567" fmla="*/ 746334 h 3652478"/>
                <a:gd name="connsiteX4568" fmla="*/ 1482959 w 10080264"/>
                <a:gd name="connsiteY4568" fmla="*/ 760015 h 3652478"/>
                <a:gd name="connsiteX4569" fmla="*/ 1465686 w 10080264"/>
                <a:gd name="connsiteY4569" fmla="*/ 772256 h 3652478"/>
                <a:gd name="connsiteX4570" fmla="*/ 1446614 w 10080264"/>
                <a:gd name="connsiteY4570" fmla="*/ 784497 h 3652478"/>
                <a:gd name="connsiteX4571" fmla="*/ 1429341 w 10080264"/>
                <a:gd name="connsiteY4571" fmla="*/ 798178 h 3652478"/>
                <a:gd name="connsiteX4572" fmla="*/ 1412068 w 10080264"/>
                <a:gd name="connsiteY4572" fmla="*/ 815459 h 3652478"/>
                <a:gd name="connsiteX4573" fmla="*/ 1420704 w 10080264"/>
                <a:gd name="connsiteY4573" fmla="*/ 813659 h 3652478"/>
                <a:gd name="connsiteX4574" fmla="*/ 1429341 w 10080264"/>
                <a:gd name="connsiteY4574" fmla="*/ 813659 h 3652478"/>
                <a:gd name="connsiteX4575" fmla="*/ 1443375 w 10080264"/>
                <a:gd name="connsiteY4575" fmla="*/ 813659 h 3652478"/>
                <a:gd name="connsiteX4576" fmla="*/ 1455251 w 10080264"/>
                <a:gd name="connsiteY4576" fmla="*/ 817259 h 3652478"/>
                <a:gd name="connsiteX4577" fmla="*/ 1463887 w 10080264"/>
                <a:gd name="connsiteY4577" fmla="*/ 810419 h 3652478"/>
                <a:gd name="connsiteX4578" fmla="*/ 1474323 w 10080264"/>
                <a:gd name="connsiteY4578" fmla="*/ 801778 h 3652478"/>
                <a:gd name="connsiteX4579" fmla="*/ 1482959 w 10080264"/>
                <a:gd name="connsiteY4579" fmla="*/ 793137 h 3652478"/>
                <a:gd name="connsiteX4580" fmla="*/ 1489797 w 10080264"/>
                <a:gd name="connsiteY4580" fmla="*/ 782697 h 3652478"/>
                <a:gd name="connsiteX4581" fmla="*/ 1507069 w 10080264"/>
                <a:gd name="connsiteY4581" fmla="*/ 763615 h 3652478"/>
                <a:gd name="connsiteX4582" fmla="*/ 1526142 w 10080264"/>
                <a:gd name="connsiteY4582" fmla="*/ 744534 h 3652478"/>
                <a:gd name="connsiteX4583" fmla="*/ 1536578 w 10080264"/>
                <a:gd name="connsiteY4583" fmla="*/ 734093 h 3652478"/>
                <a:gd name="connsiteX4584" fmla="*/ 1547013 w 10080264"/>
                <a:gd name="connsiteY4584" fmla="*/ 725452 h 3652478"/>
                <a:gd name="connsiteX4585" fmla="*/ 1559248 w 10080264"/>
                <a:gd name="connsiteY4585" fmla="*/ 718612 h 3652478"/>
                <a:gd name="connsiteX4586" fmla="*/ 1571124 w 10080264"/>
                <a:gd name="connsiteY4586" fmla="*/ 711411 h 3652478"/>
                <a:gd name="connsiteX4587" fmla="*/ 1576521 w 10080264"/>
                <a:gd name="connsiteY4587" fmla="*/ 704571 h 3652478"/>
                <a:gd name="connsiteX4588" fmla="*/ 1422504 w 10080264"/>
                <a:gd name="connsiteY4588" fmla="*/ 640846 h 3652478"/>
                <a:gd name="connsiteX4589" fmla="*/ 1386158 w 10080264"/>
                <a:gd name="connsiteY4589" fmla="*/ 659928 h 3652478"/>
                <a:gd name="connsiteX4590" fmla="*/ 1351253 w 10080264"/>
                <a:gd name="connsiteY4590" fmla="*/ 682249 h 3652478"/>
                <a:gd name="connsiteX4591" fmla="*/ 1316707 w 10080264"/>
                <a:gd name="connsiteY4591" fmla="*/ 706371 h 3652478"/>
                <a:gd name="connsiteX4592" fmla="*/ 1282160 w 10080264"/>
                <a:gd name="connsiteY4592" fmla="*/ 732293 h 3652478"/>
                <a:gd name="connsiteX4593" fmla="*/ 1277123 w 10080264"/>
                <a:gd name="connsiteY4593" fmla="*/ 739493 h 3652478"/>
                <a:gd name="connsiteX4594" fmla="*/ 1266687 w 10080264"/>
                <a:gd name="connsiteY4594" fmla="*/ 751374 h 3652478"/>
                <a:gd name="connsiteX4595" fmla="*/ 1275323 w 10080264"/>
                <a:gd name="connsiteY4595" fmla="*/ 742734 h 3652478"/>
                <a:gd name="connsiteX4596" fmla="*/ 1283960 w 10080264"/>
                <a:gd name="connsiteY4596" fmla="*/ 737693 h 3652478"/>
                <a:gd name="connsiteX4597" fmla="*/ 1294396 w 10080264"/>
                <a:gd name="connsiteY4597" fmla="*/ 732293 h 3652478"/>
                <a:gd name="connsiteX4598" fmla="*/ 1303032 w 10080264"/>
                <a:gd name="connsiteY4598" fmla="*/ 729053 h 3652478"/>
                <a:gd name="connsiteX4599" fmla="*/ 1316707 w 10080264"/>
                <a:gd name="connsiteY4599" fmla="*/ 725452 h 3652478"/>
                <a:gd name="connsiteX4600" fmla="*/ 1332540 w 10080264"/>
                <a:gd name="connsiteY4600" fmla="*/ 718612 h 3652478"/>
                <a:gd name="connsiteX4601" fmla="*/ 1346215 w 10080264"/>
                <a:gd name="connsiteY4601" fmla="*/ 708171 h 3652478"/>
                <a:gd name="connsiteX4602" fmla="*/ 1359889 w 10080264"/>
                <a:gd name="connsiteY4602" fmla="*/ 694130 h 3652478"/>
                <a:gd name="connsiteX4603" fmla="*/ 1389397 w 10080264"/>
                <a:gd name="connsiteY4603" fmla="*/ 668568 h 3652478"/>
                <a:gd name="connsiteX4604" fmla="*/ 2449648 w 10080264"/>
                <a:gd name="connsiteY4604" fmla="*/ 632908 h 3652478"/>
                <a:gd name="connsiteX4605" fmla="*/ 2392414 w 10080264"/>
                <a:gd name="connsiteY4605" fmla="*/ 669263 h 3652478"/>
                <a:gd name="connsiteX4606" fmla="*/ 2364696 w 10080264"/>
                <a:gd name="connsiteY4606" fmla="*/ 684741 h 3652478"/>
                <a:gd name="connsiteX4607" fmla="*/ 2347418 w 10080264"/>
                <a:gd name="connsiteY4607" fmla="*/ 693380 h 3652478"/>
                <a:gd name="connsiteX4608" fmla="*/ 2331939 w 10080264"/>
                <a:gd name="connsiteY4608" fmla="*/ 702019 h 3652478"/>
                <a:gd name="connsiteX4609" fmla="*/ 2299182 w 10080264"/>
                <a:gd name="connsiteY4609" fmla="*/ 724336 h 3652478"/>
                <a:gd name="connsiteX4610" fmla="*/ 2321500 w 10080264"/>
                <a:gd name="connsiteY4610" fmla="*/ 713898 h 3652478"/>
                <a:gd name="connsiteX4611" fmla="*/ 2326899 w 10080264"/>
                <a:gd name="connsiteY4611" fmla="*/ 707058 h 3652478"/>
                <a:gd name="connsiteX4612" fmla="*/ 2331939 w 10080264"/>
                <a:gd name="connsiteY4612" fmla="*/ 703459 h 3652478"/>
                <a:gd name="connsiteX4613" fmla="*/ 2336979 w 10080264"/>
                <a:gd name="connsiteY4613" fmla="*/ 700219 h 3652478"/>
                <a:gd name="connsiteX4614" fmla="*/ 2345618 w 10080264"/>
                <a:gd name="connsiteY4614" fmla="*/ 698419 h 3652478"/>
                <a:gd name="connsiteX4615" fmla="*/ 2394213 w 10080264"/>
                <a:gd name="connsiteY4615" fmla="*/ 670703 h 3652478"/>
                <a:gd name="connsiteX4616" fmla="*/ 2439209 w 10080264"/>
                <a:gd name="connsiteY4616" fmla="*/ 644787 h 3652478"/>
                <a:gd name="connsiteX4617" fmla="*/ 2458287 w 10080264"/>
                <a:gd name="connsiteY4617" fmla="*/ 632908 h 3652478"/>
                <a:gd name="connsiteX4618" fmla="*/ 600597 w 10080264"/>
                <a:gd name="connsiteY4618" fmla="*/ 609524 h 3652478"/>
                <a:gd name="connsiteX4619" fmla="*/ 588361 w 10080264"/>
                <a:gd name="connsiteY4619" fmla="*/ 616364 h 3652478"/>
                <a:gd name="connsiteX4620" fmla="*/ 574687 w 10080264"/>
                <a:gd name="connsiteY4620" fmla="*/ 618165 h 3652478"/>
                <a:gd name="connsiteX4621" fmla="*/ 557054 w 10080264"/>
                <a:gd name="connsiteY4621" fmla="*/ 639046 h 3652478"/>
                <a:gd name="connsiteX4622" fmla="*/ 536183 w 10080264"/>
                <a:gd name="connsiteY4622" fmla="*/ 658128 h 3652478"/>
                <a:gd name="connsiteX4623" fmla="*/ 515671 w 10080264"/>
                <a:gd name="connsiteY4623" fmla="*/ 676849 h 3652478"/>
                <a:gd name="connsiteX4624" fmla="*/ 494799 w 10080264"/>
                <a:gd name="connsiteY4624" fmla="*/ 694130 h 3652478"/>
                <a:gd name="connsiteX4625" fmla="*/ 442980 w 10080264"/>
                <a:gd name="connsiteY4625" fmla="*/ 732293 h 3652478"/>
                <a:gd name="connsiteX4626" fmla="*/ 392601 w 10080264"/>
                <a:gd name="connsiteY4626" fmla="*/ 767216 h 3652478"/>
                <a:gd name="connsiteX4627" fmla="*/ 339342 w 10080264"/>
                <a:gd name="connsiteY4627" fmla="*/ 806818 h 3652478"/>
                <a:gd name="connsiteX4628" fmla="*/ 280326 w 10080264"/>
                <a:gd name="connsiteY4628" fmla="*/ 844981 h 3652478"/>
                <a:gd name="connsiteX4629" fmla="*/ 249019 w 10080264"/>
                <a:gd name="connsiteY4629" fmla="*/ 865863 h 3652478"/>
                <a:gd name="connsiteX4630" fmla="*/ 219871 w 10080264"/>
                <a:gd name="connsiteY4630" fmla="*/ 888184 h 3652478"/>
                <a:gd name="connsiteX4631" fmla="*/ 263053 w 10080264"/>
                <a:gd name="connsiteY4631" fmla="*/ 862262 h 3652478"/>
                <a:gd name="connsiteX4632" fmla="*/ 306236 w 10080264"/>
                <a:gd name="connsiteY4632" fmla="*/ 834540 h 3652478"/>
                <a:gd name="connsiteX4633" fmla="*/ 349418 w 10080264"/>
                <a:gd name="connsiteY4633" fmla="*/ 805018 h 3652478"/>
                <a:gd name="connsiteX4634" fmla="*/ 394400 w 10080264"/>
                <a:gd name="connsiteY4634" fmla="*/ 772256 h 3652478"/>
                <a:gd name="connsiteX4635" fmla="*/ 494799 w 10080264"/>
                <a:gd name="connsiteY4635" fmla="*/ 701331 h 3652478"/>
                <a:gd name="connsiteX4636" fmla="*/ 600597 w 10080264"/>
                <a:gd name="connsiteY4636" fmla="*/ 630405 h 3652478"/>
                <a:gd name="connsiteX4637" fmla="*/ 600597 w 10080264"/>
                <a:gd name="connsiteY4637" fmla="*/ 619965 h 3652478"/>
                <a:gd name="connsiteX4638" fmla="*/ 2492844 w 10080264"/>
                <a:gd name="connsiteY4638" fmla="*/ 606632 h 3652478"/>
                <a:gd name="connsiteX4639" fmla="*/ 2466926 w 10080264"/>
                <a:gd name="connsiteY4639" fmla="*/ 622470 h 3652478"/>
                <a:gd name="connsiteX4640" fmla="*/ 2471966 w 10080264"/>
                <a:gd name="connsiteY4640" fmla="*/ 622470 h 3652478"/>
                <a:gd name="connsiteX4641" fmla="*/ 218071 w 10080264"/>
                <a:gd name="connsiteY4641" fmla="*/ 571361 h 3652478"/>
                <a:gd name="connsiteX4642" fmla="*/ 207635 w 10080264"/>
                <a:gd name="connsiteY4642" fmla="*/ 576402 h 3652478"/>
                <a:gd name="connsiteX4643" fmla="*/ 214473 w 10080264"/>
                <a:gd name="connsiteY4643" fmla="*/ 576402 h 3652478"/>
                <a:gd name="connsiteX4644" fmla="*/ 2271465 w 10080264"/>
                <a:gd name="connsiteY4644" fmla="*/ 568477 h 3652478"/>
                <a:gd name="connsiteX4645" fmla="*/ 2261026 w 10080264"/>
                <a:gd name="connsiteY4645" fmla="*/ 573876 h 3652478"/>
                <a:gd name="connsiteX4646" fmla="*/ 2254186 w 10080264"/>
                <a:gd name="connsiteY4646" fmla="*/ 578915 h 3652478"/>
                <a:gd name="connsiteX4647" fmla="*/ 1434739 w 10080264"/>
                <a:gd name="connsiteY4647" fmla="*/ 543639 h 3652478"/>
                <a:gd name="connsiteX4648" fmla="*/ 1434739 w 10080264"/>
                <a:gd name="connsiteY4648" fmla="*/ 545439 h 3652478"/>
                <a:gd name="connsiteX4649" fmla="*/ 1437977 w 10080264"/>
                <a:gd name="connsiteY4649" fmla="*/ 547239 h 3652478"/>
                <a:gd name="connsiteX4650" fmla="*/ 1429341 w 10080264"/>
                <a:gd name="connsiteY4650" fmla="*/ 538599 h 3652478"/>
                <a:gd name="connsiteX4651" fmla="*/ 1427542 w 10080264"/>
                <a:gd name="connsiteY4651" fmla="*/ 540399 h 3652478"/>
                <a:gd name="connsiteX4652" fmla="*/ 1429341 w 10080264"/>
                <a:gd name="connsiteY4652" fmla="*/ 541839 h 3652478"/>
                <a:gd name="connsiteX4653" fmla="*/ 1431140 w 10080264"/>
                <a:gd name="connsiteY4653" fmla="*/ 540399 h 3652478"/>
                <a:gd name="connsiteX4654" fmla="*/ 2361456 w 10080264"/>
                <a:gd name="connsiteY4654" fmla="*/ 518443 h 3652478"/>
                <a:gd name="connsiteX4655" fmla="*/ 2333739 w 10080264"/>
                <a:gd name="connsiteY4655" fmla="*/ 533921 h 3652478"/>
                <a:gd name="connsiteX4656" fmla="*/ 2356057 w 10080264"/>
                <a:gd name="connsiteY4656" fmla="*/ 530682 h 3652478"/>
                <a:gd name="connsiteX4657" fmla="*/ 2532800 w 10080264"/>
                <a:gd name="connsiteY4657" fmla="*/ 490727 h 3652478"/>
                <a:gd name="connsiteX4658" fmla="*/ 2513722 w 10080264"/>
                <a:gd name="connsiteY4658" fmla="*/ 501166 h 3652478"/>
                <a:gd name="connsiteX4659" fmla="*/ 2453248 w 10080264"/>
                <a:gd name="connsiteY4659" fmla="*/ 537521 h 3652478"/>
                <a:gd name="connsiteX4660" fmla="*/ 2397813 w 10080264"/>
                <a:gd name="connsiteY4660" fmla="*/ 572076 h 3652478"/>
                <a:gd name="connsiteX4661" fmla="*/ 2300982 w 10080264"/>
                <a:gd name="connsiteY4661" fmla="*/ 632908 h 3652478"/>
                <a:gd name="connsiteX4662" fmla="*/ 2293783 w 10080264"/>
                <a:gd name="connsiteY4662" fmla="*/ 637947 h 3652478"/>
                <a:gd name="connsiteX4663" fmla="*/ 2285143 w 10080264"/>
                <a:gd name="connsiteY4663" fmla="*/ 644787 h 3652478"/>
                <a:gd name="connsiteX4664" fmla="*/ 2266426 w 10080264"/>
                <a:gd name="connsiteY4664" fmla="*/ 657025 h 3652478"/>
                <a:gd name="connsiteX4665" fmla="*/ 2255987 w 10080264"/>
                <a:gd name="connsiteY4665" fmla="*/ 662064 h 3652478"/>
                <a:gd name="connsiteX4666" fmla="*/ 2250587 w 10080264"/>
                <a:gd name="connsiteY4666" fmla="*/ 667464 h 3652478"/>
                <a:gd name="connsiteX4667" fmla="*/ 2247347 w 10080264"/>
                <a:gd name="connsiteY4667" fmla="*/ 670703 h 3652478"/>
                <a:gd name="connsiteX4668" fmla="*/ 2245548 w 10080264"/>
                <a:gd name="connsiteY4668" fmla="*/ 676103 h 3652478"/>
                <a:gd name="connsiteX4669" fmla="*/ 2243747 w 10080264"/>
                <a:gd name="connsiteY4669" fmla="*/ 681142 h 3652478"/>
                <a:gd name="connsiteX4670" fmla="*/ 2255987 w 10080264"/>
                <a:gd name="connsiteY4670" fmla="*/ 676103 h 3652478"/>
                <a:gd name="connsiteX4671" fmla="*/ 2266426 w 10080264"/>
                <a:gd name="connsiteY4671" fmla="*/ 670703 h 3652478"/>
                <a:gd name="connsiteX4672" fmla="*/ 2275065 w 10080264"/>
                <a:gd name="connsiteY4672" fmla="*/ 662064 h 3652478"/>
                <a:gd name="connsiteX4673" fmla="*/ 2285143 w 10080264"/>
                <a:gd name="connsiteY4673" fmla="*/ 653425 h 3652478"/>
                <a:gd name="connsiteX4674" fmla="*/ 2288743 w 10080264"/>
                <a:gd name="connsiteY4674" fmla="*/ 646587 h 3652478"/>
                <a:gd name="connsiteX4675" fmla="*/ 2295583 w 10080264"/>
                <a:gd name="connsiteY4675" fmla="*/ 639747 h 3652478"/>
                <a:gd name="connsiteX4676" fmla="*/ 2309621 w 10080264"/>
                <a:gd name="connsiteY4676" fmla="*/ 629309 h 3652478"/>
                <a:gd name="connsiteX4677" fmla="*/ 2326899 w 10080264"/>
                <a:gd name="connsiteY4677" fmla="*/ 622470 h 3652478"/>
                <a:gd name="connsiteX4678" fmla="*/ 2347418 w 10080264"/>
                <a:gd name="connsiteY4678" fmla="*/ 615271 h 3652478"/>
                <a:gd name="connsiteX4679" fmla="*/ 2351018 w 10080264"/>
                <a:gd name="connsiteY4679" fmla="*/ 608431 h 3652478"/>
                <a:gd name="connsiteX4680" fmla="*/ 2356057 w 10080264"/>
                <a:gd name="connsiteY4680" fmla="*/ 603392 h 3652478"/>
                <a:gd name="connsiteX4681" fmla="*/ 2359657 w 10080264"/>
                <a:gd name="connsiteY4681" fmla="*/ 599792 h 3652478"/>
                <a:gd name="connsiteX4682" fmla="*/ 2364696 w 10080264"/>
                <a:gd name="connsiteY4682" fmla="*/ 597993 h 3652478"/>
                <a:gd name="connsiteX4683" fmla="*/ 2375135 w 10080264"/>
                <a:gd name="connsiteY4683" fmla="*/ 594753 h 3652478"/>
                <a:gd name="connsiteX4684" fmla="*/ 2383774 w 10080264"/>
                <a:gd name="connsiteY4684" fmla="*/ 591154 h 3652478"/>
                <a:gd name="connsiteX4685" fmla="*/ 2392414 w 10080264"/>
                <a:gd name="connsiteY4685" fmla="*/ 584314 h 3652478"/>
                <a:gd name="connsiteX4686" fmla="*/ 2402853 w 10080264"/>
                <a:gd name="connsiteY4686" fmla="*/ 575676 h 3652478"/>
                <a:gd name="connsiteX4687" fmla="*/ 2413292 w 10080264"/>
                <a:gd name="connsiteY4687" fmla="*/ 566677 h 3652478"/>
                <a:gd name="connsiteX4688" fmla="*/ 2425530 w 10080264"/>
                <a:gd name="connsiteY4688" fmla="*/ 561637 h 3652478"/>
                <a:gd name="connsiteX4689" fmla="*/ 2441009 w 10080264"/>
                <a:gd name="connsiteY4689" fmla="*/ 558398 h 3652478"/>
                <a:gd name="connsiteX4690" fmla="*/ 2456487 w 10080264"/>
                <a:gd name="connsiteY4690" fmla="*/ 556598 h 3652478"/>
                <a:gd name="connsiteX4691" fmla="*/ 2461887 w 10080264"/>
                <a:gd name="connsiteY4691" fmla="*/ 547959 h 3652478"/>
                <a:gd name="connsiteX4692" fmla="*/ 2468727 w 10080264"/>
                <a:gd name="connsiteY4692" fmla="*/ 537521 h 3652478"/>
                <a:gd name="connsiteX4693" fmla="*/ 2477365 w 10080264"/>
                <a:gd name="connsiteY4693" fmla="*/ 528882 h 3652478"/>
                <a:gd name="connsiteX4694" fmla="*/ 2486005 w 10080264"/>
                <a:gd name="connsiteY4694" fmla="*/ 522043 h 3652478"/>
                <a:gd name="connsiteX4695" fmla="*/ 2496444 w 10080264"/>
                <a:gd name="connsiteY4695" fmla="*/ 515204 h 3652478"/>
                <a:gd name="connsiteX4696" fmla="*/ 2505083 w 10080264"/>
                <a:gd name="connsiteY4696" fmla="*/ 511604 h 3652478"/>
                <a:gd name="connsiteX4697" fmla="*/ 2515522 w 10080264"/>
                <a:gd name="connsiteY4697" fmla="*/ 508004 h 3652478"/>
                <a:gd name="connsiteX4698" fmla="*/ 2524161 w 10080264"/>
                <a:gd name="connsiteY4698" fmla="*/ 506565 h 3652478"/>
                <a:gd name="connsiteX4699" fmla="*/ 2527401 w 10080264"/>
                <a:gd name="connsiteY4699" fmla="*/ 497926 h 3652478"/>
                <a:gd name="connsiteX4700" fmla="*/ 2191552 w 10080264"/>
                <a:gd name="connsiteY4700" fmla="*/ 468410 h 3652478"/>
                <a:gd name="connsiteX4701" fmla="*/ 2167435 w 10080264"/>
                <a:gd name="connsiteY4701" fmla="*/ 480288 h 3652478"/>
                <a:gd name="connsiteX4702" fmla="*/ 2150156 w 10080264"/>
                <a:gd name="connsiteY4702" fmla="*/ 490727 h 3652478"/>
                <a:gd name="connsiteX4703" fmla="*/ 2136477 w 10080264"/>
                <a:gd name="connsiteY4703" fmla="*/ 502965 h 3652478"/>
                <a:gd name="connsiteX4704" fmla="*/ 2151956 w 10080264"/>
                <a:gd name="connsiteY4704" fmla="*/ 497926 h 3652478"/>
                <a:gd name="connsiteX4705" fmla="*/ 2167435 w 10080264"/>
                <a:gd name="connsiteY4705" fmla="*/ 488927 h 3652478"/>
                <a:gd name="connsiteX4706" fmla="*/ 2182913 w 10080264"/>
                <a:gd name="connsiteY4706" fmla="*/ 475249 h 3652478"/>
                <a:gd name="connsiteX4707" fmla="*/ 2243747 w 10080264"/>
                <a:gd name="connsiteY4707" fmla="*/ 442133 h 3652478"/>
                <a:gd name="connsiteX4708" fmla="*/ 2235108 w 10080264"/>
                <a:gd name="connsiteY4708" fmla="*/ 447532 h 3652478"/>
                <a:gd name="connsiteX4709" fmla="*/ 2240148 w 10080264"/>
                <a:gd name="connsiteY4709" fmla="*/ 447532 h 3652478"/>
                <a:gd name="connsiteX4710" fmla="*/ 382165 w 10080264"/>
                <a:gd name="connsiteY4710" fmla="*/ 439592 h 3652478"/>
                <a:gd name="connsiteX4711" fmla="*/ 379273 w 10080264"/>
                <a:gd name="connsiteY4711" fmla="*/ 442572 h 3652478"/>
                <a:gd name="connsiteX4712" fmla="*/ 363452 w 10080264"/>
                <a:gd name="connsiteY4712" fmla="*/ 455433 h 3652478"/>
                <a:gd name="connsiteX4713" fmla="*/ 346180 w 10080264"/>
                <a:gd name="connsiteY4713" fmla="*/ 467674 h 3652478"/>
                <a:gd name="connsiteX4714" fmla="*/ 335744 w 10080264"/>
                <a:gd name="connsiteY4714" fmla="*/ 477754 h 3652478"/>
                <a:gd name="connsiteX4715" fmla="*/ 358055 w 10080264"/>
                <a:gd name="connsiteY4715" fmla="*/ 464073 h 3652478"/>
                <a:gd name="connsiteX4716" fmla="*/ 370290 w 10080264"/>
                <a:gd name="connsiteY4716" fmla="*/ 451833 h 3652478"/>
                <a:gd name="connsiteX4717" fmla="*/ 379273 w 10080264"/>
                <a:gd name="connsiteY4717" fmla="*/ 442572 h 3652478"/>
                <a:gd name="connsiteX4718" fmla="*/ 380725 w 10080264"/>
                <a:gd name="connsiteY4718" fmla="*/ 441392 h 3652478"/>
                <a:gd name="connsiteX4719" fmla="*/ 550217 w 10080264"/>
                <a:gd name="connsiteY4719" fmla="*/ 420870 h 3652478"/>
                <a:gd name="connsiteX4720" fmla="*/ 467091 w 10080264"/>
                <a:gd name="connsiteY4720" fmla="*/ 477754 h 3652478"/>
                <a:gd name="connsiteX4721" fmla="*/ 403036 w 10080264"/>
                <a:gd name="connsiteY4721" fmla="*/ 521318 h 3652478"/>
                <a:gd name="connsiteX4722" fmla="*/ 337543 w 10080264"/>
                <a:gd name="connsiteY4722" fmla="*/ 567761 h 3652478"/>
                <a:gd name="connsiteX4723" fmla="*/ 209435 w 10080264"/>
                <a:gd name="connsiteY4723" fmla="*/ 661368 h 3652478"/>
                <a:gd name="connsiteX4724" fmla="*/ 176688 w 10080264"/>
                <a:gd name="connsiteY4724" fmla="*/ 692690 h 3652478"/>
                <a:gd name="connsiteX4725" fmla="*/ 147180 w 10080264"/>
                <a:gd name="connsiteY4725" fmla="*/ 720412 h 3652478"/>
                <a:gd name="connsiteX4726" fmla="*/ 143582 w 10080264"/>
                <a:gd name="connsiteY4726" fmla="*/ 723652 h 3652478"/>
                <a:gd name="connsiteX4727" fmla="*/ 162654 w 10080264"/>
                <a:gd name="connsiteY4727" fmla="*/ 713211 h 3652478"/>
                <a:gd name="connsiteX4728" fmla="*/ 181726 w 10080264"/>
                <a:gd name="connsiteY4728" fmla="*/ 701331 h 3652478"/>
                <a:gd name="connsiteX4729" fmla="*/ 198999 w 10080264"/>
                <a:gd name="connsiteY4729" fmla="*/ 687290 h 3652478"/>
                <a:gd name="connsiteX4730" fmla="*/ 216272 w 10080264"/>
                <a:gd name="connsiteY4730" fmla="*/ 671809 h 3652478"/>
                <a:gd name="connsiteX4731" fmla="*/ 235344 w 10080264"/>
                <a:gd name="connsiteY4731" fmla="*/ 656327 h 3652478"/>
                <a:gd name="connsiteX4732" fmla="*/ 254417 w 10080264"/>
                <a:gd name="connsiteY4732" fmla="*/ 642646 h 3652478"/>
                <a:gd name="connsiteX4733" fmla="*/ 276728 w 10080264"/>
                <a:gd name="connsiteY4733" fmla="*/ 630405 h 3652478"/>
                <a:gd name="connsiteX4734" fmla="*/ 302997 w 10080264"/>
                <a:gd name="connsiteY4734" fmla="*/ 619965 h 3652478"/>
                <a:gd name="connsiteX4735" fmla="*/ 304436 w 10080264"/>
                <a:gd name="connsiteY4735" fmla="*/ 611324 h 3652478"/>
                <a:gd name="connsiteX4736" fmla="*/ 308035 w 10080264"/>
                <a:gd name="connsiteY4736" fmla="*/ 604124 h 3652478"/>
                <a:gd name="connsiteX4737" fmla="*/ 318471 w 10080264"/>
                <a:gd name="connsiteY4737" fmla="*/ 594043 h 3652478"/>
                <a:gd name="connsiteX4738" fmla="*/ 344380 w 10080264"/>
                <a:gd name="connsiteY4738" fmla="*/ 576402 h 3652478"/>
                <a:gd name="connsiteX4739" fmla="*/ 363452 w 10080264"/>
                <a:gd name="connsiteY4739" fmla="*/ 559121 h 3652478"/>
                <a:gd name="connsiteX4740" fmla="*/ 380725 w 10080264"/>
                <a:gd name="connsiteY4740" fmla="*/ 543639 h 3652478"/>
                <a:gd name="connsiteX4741" fmla="*/ 396199 w 10080264"/>
                <a:gd name="connsiteY4741" fmla="*/ 529958 h 3652478"/>
                <a:gd name="connsiteX4742" fmla="*/ 436143 w 10080264"/>
                <a:gd name="connsiteY4742" fmla="*/ 502236 h 3652478"/>
                <a:gd name="connsiteX4743" fmla="*/ 448378 w 10080264"/>
                <a:gd name="connsiteY4743" fmla="*/ 493596 h 3652478"/>
                <a:gd name="connsiteX4744" fmla="*/ 462053 w 10080264"/>
                <a:gd name="connsiteY4744" fmla="*/ 486755 h 3652478"/>
                <a:gd name="connsiteX4745" fmla="*/ 493000 w 10080264"/>
                <a:gd name="connsiteY4745" fmla="*/ 474514 h 3652478"/>
                <a:gd name="connsiteX4746" fmla="*/ 522508 w 10080264"/>
                <a:gd name="connsiteY4746" fmla="*/ 446792 h 3652478"/>
                <a:gd name="connsiteX4747" fmla="*/ 1195796 w 10080264"/>
                <a:gd name="connsiteY4747" fmla="*/ 363626 h 3652478"/>
                <a:gd name="connsiteX4748" fmla="*/ 1164488 w 10080264"/>
                <a:gd name="connsiteY4748" fmla="*/ 388108 h 3652478"/>
                <a:gd name="connsiteX4749" fmla="*/ 1143976 w 10080264"/>
                <a:gd name="connsiteY4749" fmla="*/ 401789 h 3652478"/>
                <a:gd name="connsiteX4750" fmla="*/ 1123105 w 10080264"/>
                <a:gd name="connsiteY4750" fmla="*/ 413670 h 3652478"/>
                <a:gd name="connsiteX4751" fmla="*/ 1098635 w 10080264"/>
                <a:gd name="connsiteY4751" fmla="*/ 430951 h 3652478"/>
                <a:gd name="connsiteX4752" fmla="*/ 1072725 w 10080264"/>
                <a:gd name="connsiteY4752" fmla="*/ 446792 h 3652478"/>
                <a:gd name="connsiteX4753" fmla="*/ 1062289 w 10080264"/>
                <a:gd name="connsiteY4753" fmla="*/ 451833 h 3652478"/>
                <a:gd name="connsiteX4754" fmla="*/ 1070926 w 10080264"/>
                <a:gd name="connsiteY4754" fmla="*/ 455433 h 3652478"/>
                <a:gd name="connsiteX4755" fmla="*/ 1074525 w 10080264"/>
                <a:gd name="connsiteY4755" fmla="*/ 457233 h 3652478"/>
                <a:gd name="connsiteX4756" fmla="*/ 1084960 w 10080264"/>
                <a:gd name="connsiteY4756" fmla="*/ 465874 h 3652478"/>
                <a:gd name="connsiteX4757" fmla="*/ 1093597 w 10080264"/>
                <a:gd name="connsiteY4757" fmla="*/ 476314 h 3652478"/>
                <a:gd name="connsiteX4758" fmla="*/ 1126344 w 10080264"/>
                <a:gd name="connsiteY4758" fmla="*/ 448593 h 3652478"/>
                <a:gd name="connsiteX4759" fmla="*/ 1159450 w 10080264"/>
                <a:gd name="connsiteY4759" fmla="*/ 422310 h 3652478"/>
                <a:gd name="connsiteX4760" fmla="*/ 1197235 w 10080264"/>
                <a:gd name="connsiteY4760" fmla="*/ 398189 h 3652478"/>
                <a:gd name="connsiteX4761" fmla="*/ 1216307 w 10080264"/>
                <a:gd name="connsiteY4761" fmla="*/ 386308 h 3652478"/>
                <a:gd name="connsiteX4762" fmla="*/ 1237179 w 10080264"/>
                <a:gd name="connsiteY4762" fmla="*/ 375867 h 3652478"/>
                <a:gd name="connsiteX4763" fmla="*/ 1238978 w 10080264"/>
                <a:gd name="connsiteY4763" fmla="*/ 374067 h 3652478"/>
                <a:gd name="connsiteX4764" fmla="*/ 1230341 w 10080264"/>
                <a:gd name="connsiteY4764" fmla="*/ 375867 h 3652478"/>
                <a:gd name="connsiteX4765" fmla="*/ 1223144 w 10080264"/>
                <a:gd name="connsiteY4765" fmla="*/ 377667 h 3652478"/>
                <a:gd name="connsiteX4766" fmla="*/ 1216307 w 10080264"/>
                <a:gd name="connsiteY4766" fmla="*/ 377667 h 3652478"/>
                <a:gd name="connsiteX4767" fmla="*/ 1209470 w 10080264"/>
                <a:gd name="connsiteY4767" fmla="*/ 377667 h 3652478"/>
                <a:gd name="connsiteX4768" fmla="*/ 1202633 w 10080264"/>
                <a:gd name="connsiteY4768" fmla="*/ 374067 h 3652478"/>
                <a:gd name="connsiteX4769" fmla="*/ 1199034 w 10080264"/>
                <a:gd name="connsiteY4769" fmla="*/ 369027 h 3652478"/>
                <a:gd name="connsiteX4770" fmla="*/ 1382560 w 10080264"/>
                <a:gd name="connsiteY4770" fmla="*/ 361826 h 3652478"/>
                <a:gd name="connsiteX4771" fmla="*/ 1361688 w 10080264"/>
                <a:gd name="connsiteY4771" fmla="*/ 375867 h 3652478"/>
                <a:gd name="connsiteX4772" fmla="*/ 1366726 w 10080264"/>
                <a:gd name="connsiteY4772" fmla="*/ 374067 h 3652478"/>
                <a:gd name="connsiteX4773" fmla="*/ 1372124 w 10080264"/>
                <a:gd name="connsiteY4773" fmla="*/ 370827 h 3652478"/>
                <a:gd name="connsiteX4774" fmla="*/ 2413292 w 10080264"/>
                <a:gd name="connsiteY4774" fmla="*/ 336667 h 3652478"/>
                <a:gd name="connsiteX4775" fmla="*/ 2370096 w 10080264"/>
                <a:gd name="connsiteY4775" fmla="*/ 364383 h 3652478"/>
                <a:gd name="connsiteX4776" fmla="*/ 2394213 w 10080264"/>
                <a:gd name="connsiteY4776" fmla="*/ 350705 h 3652478"/>
                <a:gd name="connsiteX4777" fmla="*/ 958651 w 10080264"/>
                <a:gd name="connsiteY4777" fmla="*/ 327264 h 3652478"/>
                <a:gd name="connsiteX4778" fmla="*/ 944617 w 10080264"/>
                <a:gd name="connsiteY4778" fmla="*/ 337704 h 3652478"/>
                <a:gd name="connsiteX4779" fmla="*/ 925545 w 10080264"/>
                <a:gd name="connsiteY4779" fmla="*/ 353186 h 3652478"/>
                <a:gd name="connsiteX4780" fmla="*/ 937780 w 10080264"/>
                <a:gd name="connsiteY4780" fmla="*/ 349945 h 3652478"/>
                <a:gd name="connsiteX4781" fmla="*/ 950015 w 10080264"/>
                <a:gd name="connsiteY4781" fmla="*/ 346345 h 3652478"/>
                <a:gd name="connsiteX4782" fmla="*/ 956852 w 10080264"/>
                <a:gd name="connsiteY4782" fmla="*/ 334104 h 3652478"/>
                <a:gd name="connsiteX4783" fmla="*/ 958651 w 10080264"/>
                <a:gd name="connsiteY4783" fmla="*/ 330864 h 3652478"/>
                <a:gd name="connsiteX4784" fmla="*/ 1465686 w 10080264"/>
                <a:gd name="connsiteY4784" fmla="*/ 297742 h 3652478"/>
                <a:gd name="connsiteX4785" fmla="*/ 1453451 w 10080264"/>
                <a:gd name="connsiteY4785" fmla="*/ 306382 h 3652478"/>
                <a:gd name="connsiteX4786" fmla="*/ 1424303 w 10080264"/>
                <a:gd name="connsiteY4786" fmla="*/ 329064 h 3652478"/>
                <a:gd name="connsiteX4787" fmla="*/ 1441576 w 10080264"/>
                <a:gd name="connsiteY4787" fmla="*/ 323664 h 3652478"/>
                <a:gd name="connsiteX4788" fmla="*/ 1455251 w 10080264"/>
                <a:gd name="connsiteY4788" fmla="*/ 318623 h 3652478"/>
                <a:gd name="connsiteX4789" fmla="*/ 1458849 w 10080264"/>
                <a:gd name="connsiteY4789" fmla="*/ 316823 h 3652478"/>
                <a:gd name="connsiteX4790" fmla="*/ 1463887 w 10080264"/>
                <a:gd name="connsiteY4790" fmla="*/ 311782 h 3652478"/>
                <a:gd name="connsiteX4791" fmla="*/ 1465686 w 10080264"/>
                <a:gd name="connsiteY4791" fmla="*/ 304582 h 3652478"/>
                <a:gd name="connsiteX4792" fmla="*/ 1129942 w 10080264"/>
                <a:gd name="connsiteY4792" fmla="*/ 295941 h 3652478"/>
                <a:gd name="connsiteX4793" fmla="*/ 1114468 w 10080264"/>
                <a:gd name="connsiteY4793" fmla="*/ 308182 h 3652478"/>
                <a:gd name="connsiteX4794" fmla="*/ 1098635 w 10080264"/>
                <a:gd name="connsiteY4794" fmla="*/ 320423 h 3652478"/>
                <a:gd name="connsiteX4795" fmla="*/ 1079562 w 10080264"/>
                <a:gd name="connsiteY4795" fmla="*/ 332304 h 3652478"/>
                <a:gd name="connsiteX4796" fmla="*/ 1059051 w 10080264"/>
                <a:gd name="connsiteY4796" fmla="*/ 342745 h 3652478"/>
                <a:gd name="connsiteX4797" fmla="*/ 1020906 w 10080264"/>
                <a:gd name="connsiteY4797" fmla="*/ 369027 h 3652478"/>
                <a:gd name="connsiteX4798" fmla="*/ 986360 w 10080264"/>
                <a:gd name="connsiteY4798" fmla="*/ 394948 h 3652478"/>
                <a:gd name="connsiteX4799" fmla="*/ 980962 w 10080264"/>
                <a:gd name="connsiteY4799" fmla="*/ 403589 h 3652478"/>
                <a:gd name="connsiteX4800" fmla="*/ 984561 w 10080264"/>
                <a:gd name="connsiteY4800" fmla="*/ 406829 h 3652478"/>
                <a:gd name="connsiteX4801" fmla="*/ 993198 w 10080264"/>
                <a:gd name="connsiteY4801" fmla="*/ 413670 h 3652478"/>
                <a:gd name="connsiteX4802" fmla="*/ 1027744 w 10080264"/>
                <a:gd name="connsiteY4802" fmla="*/ 386308 h 3652478"/>
                <a:gd name="connsiteX4803" fmla="*/ 1069127 w 10080264"/>
                <a:gd name="connsiteY4803" fmla="*/ 353186 h 3652478"/>
                <a:gd name="connsiteX4804" fmla="*/ 1105832 w 10080264"/>
                <a:gd name="connsiteY4804" fmla="*/ 323664 h 3652478"/>
                <a:gd name="connsiteX4805" fmla="*/ 1142177 w 10080264"/>
                <a:gd name="connsiteY4805" fmla="*/ 295941 h 3652478"/>
                <a:gd name="connsiteX4806" fmla="*/ 849616 w 10080264"/>
                <a:gd name="connsiteY4806" fmla="*/ 292701 h 3652478"/>
                <a:gd name="connsiteX4807" fmla="*/ 821907 w 10080264"/>
                <a:gd name="connsiteY4807" fmla="*/ 315023 h 3652478"/>
                <a:gd name="connsiteX4808" fmla="*/ 725106 w 10080264"/>
                <a:gd name="connsiteY4808" fmla="*/ 391348 h 3652478"/>
                <a:gd name="connsiteX4809" fmla="*/ 636582 w 10080264"/>
                <a:gd name="connsiteY4809" fmla="*/ 458673 h 3652478"/>
                <a:gd name="connsiteX4810" fmla="*/ 553815 w 10080264"/>
                <a:gd name="connsiteY4810" fmla="*/ 521318 h 3652478"/>
                <a:gd name="connsiteX4811" fmla="*/ 475727 w 10080264"/>
                <a:gd name="connsiteY4811" fmla="*/ 578202 h 3652478"/>
                <a:gd name="connsiteX4812" fmla="*/ 430745 w 10080264"/>
                <a:gd name="connsiteY4812" fmla="*/ 611324 h 3652478"/>
                <a:gd name="connsiteX4813" fmla="*/ 437942 w 10080264"/>
                <a:gd name="connsiteY4813" fmla="*/ 611324 h 3652478"/>
                <a:gd name="connsiteX4814" fmla="*/ 427507 w 10080264"/>
                <a:gd name="connsiteY4814" fmla="*/ 614564 h 3652478"/>
                <a:gd name="connsiteX4815" fmla="*/ 211234 w 10080264"/>
                <a:gd name="connsiteY4815" fmla="*/ 774056 h 3652478"/>
                <a:gd name="connsiteX4816" fmla="*/ 266292 w 10080264"/>
                <a:gd name="connsiteY4816" fmla="*/ 751374 h 3652478"/>
                <a:gd name="connsiteX4817" fmla="*/ 299398 w 10080264"/>
                <a:gd name="connsiteY4817" fmla="*/ 735893 h 3652478"/>
                <a:gd name="connsiteX4818" fmla="*/ 328906 w 10080264"/>
                <a:gd name="connsiteY4818" fmla="*/ 720412 h 3652478"/>
                <a:gd name="connsiteX4819" fmla="*/ 353017 w 10080264"/>
                <a:gd name="connsiteY4819" fmla="*/ 701331 h 3652478"/>
                <a:gd name="connsiteX4820" fmla="*/ 373528 w 10080264"/>
                <a:gd name="connsiteY4820" fmla="*/ 680449 h 3652478"/>
                <a:gd name="connsiteX4821" fmla="*/ 385763 w 10080264"/>
                <a:gd name="connsiteY4821" fmla="*/ 668568 h 3652478"/>
                <a:gd name="connsiteX4822" fmla="*/ 397998 w 10080264"/>
                <a:gd name="connsiteY4822" fmla="*/ 658128 h 3652478"/>
                <a:gd name="connsiteX4823" fmla="*/ 411673 w 10080264"/>
                <a:gd name="connsiteY4823" fmla="*/ 649487 h 3652478"/>
                <a:gd name="connsiteX4824" fmla="*/ 425707 w 10080264"/>
                <a:gd name="connsiteY4824" fmla="*/ 640846 h 3652478"/>
                <a:gd name="connsiteX4825" fmla="*/ 441181 w 10080264"/>
                <a:gd name="connsiteY4825" fmla="*/ 632206 h 3652478"/>
                <a:gd name="connsiteX4826" fmla="*/ 455215 w 10080264"/>
                <a:gd name="connsiteY4826" fmla="*/ 625005 h 3652478"/>
                <a:gd name="connsiteX4827" fmla="*/ 470689 w 10080264"/>
                <a:gd name="connsiteY4827" fmla="*/ 619965 h 3652478"/>
                <a:gd name="connsiteX4828" fmla="*/ 487962 w 10080264"/>
                <a:gd name="connsiteY4828" fmla="*/ 614564 h 3652478"/>
                <a:gd name="connsiteX4829" fmla="*/ 491561 w 10080264"/>
                <a:gd name="connsiteY4829" fmla="*/ 604124 h 3652478"/>
                <a:gd name="connsiteX4830" fmla="*/ 496599 w 10080264"/>
                <a:gd name="connsiteY4830" fmla="*/ 595483 h 3652478"/>
                <a:gd name="connsiteX4831" fmla="*/ 503436 w 10080264"/>
                <a:gd name="connsiteY4831" fmla="*/ 585042 h 3652478"/>
                <a:gd name="connsiteX4832" fmla="*/ 512072 w 10080264"/>
                <a:gd name="connsiteY4832" fmla="*/ 574962 h 3652478"/>
                <a:gd name="connsiteX4833" fmla="*/ 520709 w 10080264"/>
                <a:gd name="connsiteY4833" fmla="*/ 565961 h 3652478"/>
                <a:gd name="connsiteX4834" fmla="*/ 531145 w 10080264"/>
                <a:gd name="connsiteY4834" fmla="*/ 559121 h 3652478"/>
                <a:gd name="connsiteX4835" fmla="*/ 541580 w 10080264"/>
                <a:gd name="connsiteY4835" fmla="*/ 555880 h 3652478"/>
                <a:gd name="connsiteX4836" fmla="*/ 555615 w 10080264"/>
                <a:gd name="connsiteY4836" fmla="*/ 554080 h 3652478"/>
                <a:gd name="connsiteX4837" fmla="*/ 558853 w 10080264"/>
                <a:gd name="connsiteY4837" fmla="*/ 541839 h 3652478"/>
                <a:gd name="connsiteX4838" fmla="*/ 565691 w 10080264"/>
                <a:gd name="connsiteY4838" fmla="*/ 531759 h 3652478"/>
                <a:gd name="connsiteX4839" fmla="*/ 576126 w 10080264"/>
                <a:gd name="connsiteY4839" fmla="*/ 523118 h 3652478"/>
                <a:gd name="connsiteX4840" fmla="*/ 586562 w 10080264"/>
                <a:gd name="connsiteY4840" fmla="*/ 519517 h 3652478"/>
                <a:gd name="connsiteX4841" fmla="*/ 596998 w 10080264"/>
                <a:gd name="connsiteY4841" fmla="*/ 512677 h 3652478"/>
                <a:gd name="connsiteX4842" fmla="*/ 600597 w 10080264"/>
                <a:gd name="connsiteY4842" fmla="*/ 509077 h 3652478"/>
                <a:gd name="connsiteX4843" fmla="*/ 602396 w 10080264"/>
                <a:gd name="connsiteY4843" fmla="*/ 505836 h 3652478"/>
                <a:gd name="connsiteX4844" fmla="*/ 605634 w 10080264"/>
                <a:gd name="connsiteY4844" fmla="*/ 495396 h 3652478"/>
                <a:gd name="connsiteX4845" fmla="*/ 616070 w 10080264"/>
                <a:gd name="connsiteY4845" fmla="*/ 495396 h 3652478"/>
                <a:gd name="connsiteX4846" fmla="*/ 617870 w 10080264"/>
                <a:gd name="connsiteY4846" fmla="*/ 491796 h 3652478"/>
                <a:gd name="connsiteX4847" fmla="*/ 622907 w 10080264"/>
                <a:gd name="connsiteY4847" fmla="*/ 488195 h 3652478"/>
                <a:gd name="connsiteX4848" fmla="*/ 629745 w 10080264"/>
                <a:gd name="connsiteY4848" fmla="*/ 486755 h 3652478"/>
                <a:gd name="connsiteX4849" fmla="*/ 643779 w 10080264"/>
                <a:gd name="connsiteY4849" fmla="*/ 484955 h 3652478"/>
                <a:gd name="connsiteX4850" fmla="*/ 666090 w 10080264"/>
                <a:gd name="connsiteY4850" fmla="*/ 458673 h 3652478"/>
                <a:gd name="connsiteX4851" fmla="*/ 688761 w 10080264"/>
                <a:gd name="connsiteY4851" fmla="*/ 434551 h 3652478"/>
                <a:gd name="connsiteX4852" fmla="*/ 714670 w 10080264"/>
                <a:gd name="connsiteY4852" fmla="*/ 412230 h 3652478"/>
                <a:gd name="connsiteX4853" fmla="*/ 739140 w 10080264"/>
                <a:gd name="connsiteY4853" fmla="*/ 393148 h 3652478"/>
                <a:gd name="connsiteX4854" fmla="*/ 768289 w 10080264"/>
                <a:gd name="connsiteY4854" fmla="*/ 372267 h 3652478"/>
                <a:gd name="connsiteX4855" fmla="*/ 792399 w 10080264"/>
                <a:gd name="connsiteY4855" fmla="*/ 351745 h 3652478"/>
                <a:gd name="connsiteX4856" fmla="*/ 815070 w 10080264"/>
                <a:gd name="connsiteY4856" fmla="*/ 329064 h 3652478"/>
                <a:gd name="connsiteX4857" fmla="*/ 834142 w 10080264"/>
                <a:gd name="connsiteY4857" fmla="*/ 306382 h 3652478"/>
                <a:gd name="connsiteX4858" fmla="*/ 2522361 w 10080264"/>
                <a:gd name="connsiteY4858" fmla="*/ 265756 h 3652478"/>
                <a:gd name="connsiteX4859" fmla="*/ 2458287 w 10080264"/>
                <a:gd name="connsiteY4859" fmla="*/ 305351 h 3652478"/>
                <a:gd name="connsiteX4860" fmla="*/ 2451448 w 10080264"/>
                <a:gd name="connsiteY4860" fmla="*/ 310751 h 3652478"/>
                <a:gd name="connsiteX4861" fmla="*/ 2479166 w 10080264"/>
                <a:gd name="connsiteY4861" fmla="*/ 295272 h 3652478"/>
                <a:gd name="connsiteX4862" fmla="*/ 2505083 w 10080264"/>
                <a:gd name="connsiteY4862" fmla="*/ 277995 h 3652478"/>
                <a:gd name="connsiteX4863" fmla="*/ 2108760 w 10080264"/>
                <a:gd name="connsiteY4863" fmla="*/ 239840 h 3652478"/>
                <a:gd name="connsiteX4864" fmla="*/ 2092921 w 10080264"/>
                <a:gd name="connsiteY4864" fmla="*/ 241640 h 3652478"/>
                <a:gd name="connsiteX4865" fmla="*/ 2081043 w 10080264"/>
                <a:gd name="connsiteY4865" fmla="*/ 246679 h 3652478"/>
                <a:gd name="connsiteX4866" fmla="*/ 2068804 w 10080264"/>
                <a:gd name="connsiteY4866" fmla="*/ 252078 h 3652478"/>
                <a:gd name="connsiteX4867" fmla="*/ 2058365 w 10080264"/>
                <a:gd name="connsiteY4867" fmla="*/ 258917 h 3652478"/>
                <a:gd name="connsiteX4868" fmla="*/ 2046486 w 10080264"/>
                <a:gd name="connsiteY4868" fmla="*/ 270796 h 3652478"/>
                <a:gd name="connsiteX4869" fmla="*/ 2032447 w 10080264"/>
                <a:gd name="connsiteY4869" fmla="*/ 283034 h 3652478"/>
                <a:gd name="connsiteX4870" fmla="*/ 2001490 w 10080264"/>
                <a:gd name="connsiteY4870" fmla="*/ 305351 h 3652478"/>
                <a:gd name="connsiteX4871" fmla="*/ 1996091 w 10080264"/>
                <a:gd name="connsiteY4871" fmla="*/ 308951 h 3652478"/>
                <a:gd name="connsiteX4872" fmla="*/ 1996091 w 10080264"/>
                <a:gd name="connsiteY4872" fmla="*/ 312550 h 3652478"/>
                <a:gd name="connsiteX4873" fmla="*/ 1997890 w 10080264"/>
                <a:gd name="connsiteY4873" fmla="*/ 312550 h 3652478"/>
                <a:gd name="connsiteX4874" fmla="*/ 2003290 w 10080264"/>
                <a:gd name="connsiteY4874" fmla="*/ 321189 h 3652478"/>
                <a:gd name="connsiteX4875" fmla="*/ 2018769 w 10080264"/>
                <a:gd name="connsiteY4875" fmla="*/ 313990 h 3652478"/>
                <a:gd name="connsiteX4876" fmla="*/ 2032447 w 10080264"/>
                <a:gd name="connsiteY4876" fmla="*/ 305351 h 3652478"/>
                <a:gd name="connsiteX4877" fmla="*/ 2042886 w 10080264"/>
                <a:gd name="connsiteY4877" fmla="*/ 295272 h 3652478"/>
                <a:gd name="connsiteX4878" fmla="*/ 2051526 w 10080264"/>
                <a:gd name="connsiteY4878" fmla="*/ 284834 h 3652478"/>
                <a:gd name="connsiteX4879" fmla="*/ 2063404 w 10080264"/>
                <a:gd name="connsiteY4879" fmla="*/ 270796 h 3652478"/>
                <a:gd name="connsiteX4880" fmla="*/ 2077443 w 10080264"/>
                <a:gd name="connsiteY4880" fmla="*/ 258917 h 3652478"/>
                <a:gd name="connsiteX4881" fmla="*/ 2091482 w 10080264"/>
                <a:gd name="connsiteY4881" fmla="*/ 248479 h 3652478"/>
                <a:gd name="connsiteX4882" fmla="*/ 1064089 w 10080264"/>
                <a:gd name="connsiteY4882" fmla="*/ 235457 h 3652478"/>
                <a:gd name="connsiteX4883" fmla="*/ 1060850 w 10080264"/>
                <a:gd name="connsiteY4883" fmla="*/ 237257 h 3652478"/>
                <a:gd name="connsiteX4884" fmla="*/ 1057252 w 10080264"/>
                <a:gd name="connsiteY4884" fmla="*/ 240857 h 3652478"/>
                <a:gd name="connsiteX4885" fmla="*/ 1413867 w 10080264"/>
                <a:gd name="connsiteY4885" fmla="*/ 202695 h 3652478"/>
                <a:gd name="connsiteX4886" fmla="*/ 1408469 w 10080264"/>
                <a:gd name="connsiteY4886" fmla="*/ 211335 h 3652478"/>
                <a:gd name="connsiteX4887" fmla="*/ 1403431 w 10080264"/>
                <a:gd name="connsiteY4887" fmla="*/ 218176 h 3652478"/>
                <a:gd name="connsiteX4888" fmla="*/ 1392996 w 10080264"/>
                <a:gd name="connsiteY4888" fmla="*/ 232217 h 3652478"/>
                <a:gd name="connsiteX4889" fmla="*/ 1377162 w 10080264"/>
                <a:gd name="connsiteY4889" fmla="*/ 244458 h 3652478"/>
                <a:gd name="connsiteX4890" fmla="*/ 1363488 w 10080264"/>
                <a:gd name="connsiteY4890" fmla="*/ 258139 h 3652478"/>
                <a:gd name="connsiteX4891" fmla="*/ 1359889 w 10080264"/>
                <a:gd name="connsiteY4891" fmla="*/ 259939 h 3652478"/>
                <a:gd name="connsiteX4892" fmla="*/ 1341177 w 10080264"/>
                <a:gd name="connsiteY4892" fmla="*/ 273620 h 3652478"/>
                <a:gd name="connsiteX4893" fmla="*/ 1328942 w 10080264"/>
                <a:gd name="connsiteY4893" fmla="*/ 282260 h 3652478"/>
                <a:gd name="connsiteX4894" fmla="*/ 1316707 w 10080264"/>
                <a:gd name="connsiteY4894" fmla="*/ 287301 h 3652478"/>
                <a:gd name="connsiteX4895" fmla="*/ 1303032 w 10080264"/>
                <a:gd name="connsiteY4895" fmla="*/ 297742 h 3652478"/>
                <a:gd name="connsiteX4896" fmla="*/ 1285759 w 10080264"/>
                <a:gd name="connsiteY4896" fmla="*/ 311782 h 3652478"/>
                <a:gd name="connsiteX4897" fmla="*/ 1282160 w 10080264"/>
                <a:gd name="connsiteY4897" fmla="*/ 325463 h 3652478"/>
                <a:gd name="connsiteX4898" fmla="*/ 1282160 w 10080264"/>
                <a:gd name="connsiteY4898" fmla="*/ 327264 h 3652478"/>
                <a:gd name="connsiteX4899" fmla="*/ 1303032 w 10080264"/>
                <a:gd name="connsiteY4899" fmla="*/ 315023 h 3652478"/>
                <a:gd name="connsiteX4900" fmla="*/ 1328942 w 10080264"/>
                <a:gd name="connsiteY4900" fmla="*/ 297742 h 3652478"/>
                <a:gd name="connsiteX4901" fmla="*/ 1356650 w 10080264"/>
                <a:gd name="connsiteY4901" fmla="*/ 280460 h 3652478"/>
                <a:gd name="connsiteX4902" fmla="*/ 1368526 w 10080264"/>
                <a:gd name="connsiteY4902" fmla="*/ 271820 h 3652478"/>
                <a:gd name="connsiteX4903" fmla="*/ 1384359 w 10080264"/>
                <a:gd name="connsiteY4903" fmla="*/ 259939 h 3652478"/>
                <a:gd name="connsiteX4904" fmla="*/ 1413867 w 10080264"/>
                <a:gd name="connsiteY4904" fmla="*/ 234017 h 3652478"/>
                <a:gd name="connsiteX4905" fmla="*/ 1424303 w 10080264"/>
                <a:gd name="connsiteY4905" fmla="*/ 221776 h 3652478"/>
                <a:gd name="connsiteX4906" fmla="*/ 1441576 w 10080264"/>
                <a:gd name="connsiteY4906" fmla="*/ 205935 h 3652478"/>
                <a:gd name="connsiteX4907" fmla="*/ 1425742 w 10080264"/>
                <a:gd name="connsiteY4907" fmla="*/ 202695 h 3652478"/>
                <a:gd name="connsiteX4908" fmla="*/ 697397 w 10080264"/>
                <a:gd name="connsiteY4908" fmla="*/ 197294 h 3652478"/>
                <a:gd name="connsiteX4909" fmla="*/ 640180 w 10080264"/>
                <a:gd name="connsiteY4909" fmla="*/ 237257 h 3652478"/>
                <a:gd name="connsiteX4910" fmla="*/ 591960 w 10080264"/>
                <a:gd name="connsiteY4910" fmla="*/ 270019 h 3652478"/>
                <a:gd name="connsiteX4911" fmla="*/ 550217 w 10080264"/>
                <a:gd name="connsiteY4911" fmla="*/ 303142 h 3652478"/>
                <a:gd name="connsiteX4912" fmla="*/ 510273 w 10080264"/>
                <a:gd name="connsiteY4912" fmla="*/ 332304 h 3652478"/>
                <a:gd name="connsiteX4913" fmla="*/ 475727 w 10080264"/>
                <a:gd name="connsiteY4913" fmla="*/ 360386 h 3652478"/>
                <a:gd name="connsiteX4914" fmla="*/ 446579 w 10080264"/>
                <a:gd name="connsiteY4914" fmla="*/ 389548 h 3652478"/>
                <a:gd name="connsiteX4915" fmla="*/ 430745 w 10080264"/>
                <a:gd name="connsiteY4915" fmla="*/ 403589 h 3652478"/>
                <a:gd name="connsiteX4916" fmla="*/ 411673 w 10080264"/>
                <a:gd name="connsiteY4916" fmla="*/ 417270 h 3652478"/>
                <a:gd name="connsiteX4917" fmla="*/ 417071 w 10080264"/>
                <a:gd name="connsiteY4917" fmla="*/ 419070 h 3652478"/>
                <a:gd name="connsiteX4918" fmla="*/ 420309 w 10080264"/>
                <a:gd name="connsiteY4918" fmla="*/ 419070 h 3652478"/>
                <a:gd name="connsiteX4919" fmla="*/ 423908 w 10080264"/>
                <a:gd name="connsiteY4919" fmla="*/ 412230 h 3652478"/>
                <a:gd name="connsiteX4920" fmla="*/ 429306 w 10080264"/>
                <a:gd name="connsiteY4920" fmla="*/ 406829 h 3652478"/>
                <a:gd name="connsiteX4921" fmla="*/ 437942 w 10080264"/>
                <a:gd name="connsiteY4921" fmla="*/ 403589 h 3652478"/>
                <a:gd name="connsiteX4922" fmla="*/ 448378 w 10080264"/>
                <a:gd name="connsiteY4922" fmla="*/ 403589 h 3652478"/>
                <a:gd name="connsiteX4923" fmla="*/ 457015 w 10080264"/>
                <a:gd name="connsiteY4923" fmla="*/ 393148 h 3652478"/>
                <a:gd name="connsiteX4924" fmla="*/ 465651 w 10080264"/>
                <a:gd name="connsiteY4924" fmla="*/ 382708 h 3652478"/>
                <a:gd name="connsiteX4925" fmla="*/ 475727 w 10080264"/>
                <a:gd name="connsiteY4925" fmla="*/ 377667 h 3652478"/>
                <a:gd name="connsiteX4926" fmla="*/ 484363 w 10080264"/>
                <a:gd name="connsiteY4926" fmla="*/ 372267 h 3652478"/>
                <a:gd name="connsiteX4927" fmla="*/ 487962 w 10080264"/>
                <a:gd name="connsiteY4927" fmla="*/ 370827 h 3652478"/>
                <a:gd name="connsiteX4928" fmla="*/ 493000 w 10080264"/>
                <a:gd name="connsiteY4928" fmla="*/ 365426 h 3652478"/>
                <a:gd name="connsiteX4929" fmla="*/ 500197 w 10080264"/>
                <a:gd name="connsiteY4929" fmla="*/ 356786 h 3652478"/>
                <a:gd name="connsiteX4930" fmla="*/ 510273 w 10080264"/>
                <a:gd name="connsiteY4930" fmla="*/ 341305 h 3652478"/>
                <a:gd name="connsiteX4931" fmla="*/ 513872 w 10080264"/>
                <a:gd name="connsiteY4931" fmla="*/ 335904 h 3652478"/>
                <a:gd name="connsiteX4932" fmla="*/ 518910 w 10080264"/>
                <a:gd name="connsiteY4932" fmla="*/ 334104 h 3652478"/>
                <a:gd name="connsiteX4933" fmla="*/ 541580 w 10080264"/>
                <a:gd name="connsiteY4933" fmla="*/ 325463 h 3652478"/>
                <a:gd name="connsiteX4934" fmla="*/ 562452 w 10080264"/>
                <a:gd name="connsiteY4934" fmla="*/ 315023 h 3652478"/>
                <a:gd name="connsiteX4935" fmla="*/ 581524 w 10080264"/>
                <a:gd name="connsiteY4935" fmla="*/ 301342 h 3652478"/>
                <a:gd name="connsiteX4936" fmla="*/ 598797 w 10080264"/>
                <a:gd name="connsiteY4936" fmla="*/ 285861 h 3652478"/>
                <a:gd name="connsiteX4937" fmla="*/ 616070 w 10080264"/>
                <a:gd name="connsiteY4937" fmla="*/ 270019 h 3652478"/>
                <a:gd name="connsiteX4938" fmla="*/ 635143 w 10080264"/>
                <a:gd name="connsiteY4938" fmla="*/ 254538 h 3652478"/>
                <a:gd name="connsiteX4939" fmla="*/ 672927 w 10080264"/>
                <a:gd name="connsiteY4939" fmla="*/ 226816 h 3652478"/>
                <a:gd name="connsiteX4940" fmla="*/ 683363 w 10080264"/>
                <a:gd name="connsiteY4940" fmla="*/ 211335 h 3652478"/>
                <a:gd name="connsiteX4941" fmla="*/ 844578 w 10080264"/>
                <a:gd name="connsiteY4941" fmla="*/ 195854 h 3652478"/>
                <a:gd name="connsiteX4942" fmla="*/ 825505 w 10080264"/>
                <a:gd name="connsiteY4942" fmla="*/ 211335 h 3652478"/>
                <a:gd name="connsiteX4943" fmla="*/ 780524 w 10080264"/>
                <a:gd name="connsiteY4943" fmla="*/ 245898 h 3652478"/>
                <a:gd name="connsiteX4944" fmla="*/ 739140 w 10080264"/>
                <a:gd name="connsiteY4944" fmla="*/ 282260 h 3652478"/>
                <a:gd name="connsiteX4945" fmla="*/ 723307 w 10080264"/>
                <a:gd name="connsiteY4945" fmla="*/ 295941 h 3652478"/>
                <a:gd name="connsiteX4946" fmla="*/ 712337 w 10080264"/>
                <a:gd name="connsiteY4946" fmla="*/ 304520 h 3652478"/>
                <a:gd name="connsiteX4947" fmla="*/ 709632 w 10080264"/>
                <a:gd name="connsiteY4947" fmla="*/ 306382 h 3652478"/>
                <a:gd name="connsiteX4948" fmla="*/ 691999 w 10080264"/>
                <a:gd name="connsiteY4948" fmla="*/ 320423 h 3652478"/>
                <a:gd name="connsiteX4949" fmla="*/ 712337 w 10080264"/>
                <a:gd name="connsiteY4949" fmla="*/ 304520 h 3652478"/>
                <a:gd name="connsiteX4950" fmla="*/ 737341 w 10080264"/>
                <a:gd name="connsiteY4950" fmla="*/ 287301 h 3652478"/>
                <a:gd name="connsiteX4951" fmla="*/ 763251 w 10080264"/>
                <a:gd name="connsiteY4951" fmla="*/ 266779 h 3652478"/>
                <a:gd name="connsiteX4952" fmla="*/ 816509 w 10080264"/>
                <a:gd name="connsiteY4952" fmla="*/ 221776 h 3652478"/>
                <a:gd name="connsiteX4953" fmla="*/ 2326899 w 10080264"/>
                <a:gd name="connsiteY4953" fmla="*/ 186207 h 3652478"/>
                <a:gd name="connsiteX4954" fmla="*/ 2286943 w 10080264"/>
                <a:gd name="connsiteY4954" fmla="*/ 215723 h 3652478"/>
                <a:gd name="connsiteX4955" fmla="*/ 2245548 w 10080264"/>
                <a:gd name="connsiteY4955" fmla="*/ 245239 h 3652478"/>
                <a:gd name="connsiteX4956" fmla="*/ 2201992 w 10080264"/>
                <a:gd name="connsiteY4956" fmla="*/ 272595 h 3652478"/>
                <a:gd name="connsiteX4957" fmla="*/ 2157356 w 10080264"/>
                <a:gd name="connsiteY4957" fmla="*/ 298512 h 3652478"/>
                <a:gd name="connsiteX4958" fmla="*/ 2115599 w 10080264"/>
                <a:gd name="connsiteY4958" fmla="*/ 322989 h 3652478"/>
                <a:gd name="connsiteX4959" fmla="*/ 2073843 w 10080264"/>
                <a:gd name="connsiteY4959" fmla="*/ 348905 h 3652478"/>
                <a:gd name="connsiteX4960" fmla="*/ 2036047 w 10080264"/>
                <a:gd name="connsiteY4960" fmla="*/ 376622 h 3652478"/>
                <a:gd name="connsiteX4961" fmla="*/ 1997890 w 10080264"/>
                <a:gd name="connsiteY4961" fmla="*/ 404338 h 3652478"/>
                <a:gd name="connsiteX4962" fmla="*/ 1997890 w 10080264"/>
                <a:gd name="connsiteY4962" fmla="*/ 407578 h 3652478"/>
                <a:gd name="connsiteX4963" fmla="*/ 2065204 w 10080264"/>
                <a:gd name="connsiteY4963" fmla="*/ 367983 h 3652478"/>
                <a:gd name="connsiteX4964" fmla="*/ 2132878 w 10080264"/>
                <a:gd name="connsiteY4964" fmla="*/ 329828 h 3652478"/>
                <a:gd name="connsiteX4965" fmla="*/ 2191552 w 10080264"/>
                <a:gd name="connsiteY4965" fmla="*/ 295272 h 3652478"/>
                <a:gd name="connsiteX4966" fmla="*/ 2238348 w 10080264"/>
                <a:gd name="connsiteY4966" fmla="*/ 267556 h 3652478"/>
                <a:gd name="connsiteX4967" fmla="*/ 2280104 w 10080264"/>
                <a:gd name="connsiteY4967" fmla="*/ 241640 h 3652478"/>
                <a:gd name="connsiteX4968" fmla="*/ 2316460 w 10080264"/>
                <a:gd name="connsiteY4968" fmla="*/ 213923 h 3652478"/>
                <a:gd name="connsiteX4969" fmla="*/ 2349217 w 10080264"/>
                <a:gd name="connsiteY4969" fmla="*/ 187647 h 3652478"/>
                <a:gd name="connsiteX4970" fmla="*/ 2338778 w 10080264"/>
                <a:gd name="connsiteY4970" fmla="*/ 186207 h 3652478"/>
                <a:gd name="connsiteX4971" fmla="*/ 2545039 w 10080264"/>
                <a:gd name="connsiteY4971" fmla="*/ 161730 h 3652478"/>
                <a:gd name="connsiteX4972" fmla="*/ 2517322 w 10080264"/>
                <a:gd name="connsiteY4972" fmla="*/ 167129 h 3652478"/>
                <a:gd name="connsiteX4973" fmla="*/ 2505083 w 10080264"/>
                <a:gd name="connsiteY4973" fmla="*/ 170369 h 3652478"/>
                <a:gd name="connsiteX4974" fmla="*/ 2494644 w 10080264"/>
                <a:gd name="connsiteY4974" fmla="*/ 175768 h 3652478"/>
                <a:gd name="connsiteX4975" fmla="*/ 2425530 w 10080264"/>
                <a:gd name="connsiteY4975" fmla="*/ 222562 h 3652478"/>
                <a:gd name="connsiteX4976" fmla="*/ 2368296 w 10080264"/>
                <a:gd name="connsiteY4976" fmla="*/ 260717 h 3652478"/>
                <a:gd name="connsiteX4977" fmla="*/ 2312861 w 10080264"/>
                <a:gd name="connsiteY4977" fmla="*/ 295272 h 3652478"/>
                <a:gd name="connsiteX4978" fmla="*/ 2255987 w 10080264"/>
                <a:gd name="connsiteY4978" fmla="*/ 328028 h 3652478"/>
                <a:gd name="connsiteX4979" fmla="*/ 2227909 w 10080264"/>
                <a:gd name="connsiteY4979" fmla="*/ 343506 h 3652478"/>
                <a:gd name="connsiteX4980" fmla="*/ 2198751 w 10080264"/>
                <a:gd name="connsiteY4980" fmla="*/ 359344 h 3652478"/>
                <a:gd name="connsiteX4981" fmla="*/ 2160595 w 10080264"/>
                <a:gd name="connsiteY4981" fmla="*/ 385261 h 3652478"/>
                <a:gd name="connsiteX4982" fmla="*/ 2120999 w 10080264"/>
                <a:gd name="connsiteY4982" fmla="*/ 411177 h 3652478"/>
                <a:gd name="connsiteX4983" fmla="*/ 2117400 w 10080264"/>
                <a:gd name="connsiteY4983" fmla="*/ 414417 h 3652478"/>
                <a:gd name="connsiteX4984" fmla="*/ 2081043 w 10080264"/>
                <a:gd name="connsiteY4984" fmla="*/ 440333 h 3652478"/>
                <a:gd name="connsiteX4985" fmla="*/ 2046486 w 10080264"/>
                <a:gd name="connsiteY4985" fmla="*/ 466610 h 3652478"/>
                <a:gd name="connsiteX4986" fmla="*/ 2042886 w 10080264"/>
                <a:gd name="connsiteY4986" fmla="*/ 468410 h 3652478"/>
                <a:gd name="connsiteX4987" fmla="*/ 2023808 w 10080264"/>
                <a:gd name="connsiteY4987" fmla="*/ 477049 h 3652478"/>
                <a:gd name="connsiteX4988" fmla="*/ 2004730 w 10080264"/>
                <a:gd name="connsiteY4988" fmla="*/ 483888 h 3652478"/>
                <a:gd name="connsiteX4989" fmla="*/ 2010129 w 10080264"/>
                <a:gd name="connsiteY4989" fmla="*/ 485687 h 3652478"/>
                <a:gd name="connsiteX4990" fmla="*/ 2013369 w 10080264"/>
                <a:gd name="connsiteY4990" fmla="*/ 488927 h 3652478"/>
                <a:gd name="connsiteX4991" fmla="*/ 2015169 w 10080264"/>
                <a:gd name="connsiteY4991" fmla="*/ 488927 h 3652478"/>
                <a:gd name="connsiteX4992" fmla="*/ 2037847 w 10080264"/>
                <a:gd name="connsiteY4992" fmla="*/ 477049 h 3652478"/>
                <a:gd name="connsiteX4993" fmla="*/ 2046486 w 10080264"/>
                <a:gd name="connsiteY4993" fmla="*/ 469850 h 3652478"/>
                <a:gd name="connsiteX4994" fmla="*/ 2058365 w 10080264"/>
                <a:gd name="connsiteY4994" fmla="*/ 464810 h 3652478"/>
                <a:gd name="connsiteX4995" fmla="*/ 2072403 w 10080264"/>
                <a:gd name="connsiteY4995" fmla="*/ 459411 h 3652478"/>
                <a:gd name="connsiteX4996" fmla="*/ 2091482 w 10080264"/>
                <a:gd name="connsiteY4996" fmla="*/ 456171 h 3652478"/>
                <a:gd name="connsiteX4997" fmla="*/ 2132878 w 10080264"/>
                <a:gd name="connsiteY4997" fmla="*/ 428455 h 3652478"/>
                <a:gd name="connsiteX4998" fmla="*/ 2181473 w 10080264"/>
                <a:gd name="connsiteY4998" fmla="*/ 400739 h 3652478"/>
                <a:gd name="connsiteX4999" fmla="*/ 2231509 w 10080264"/>
                <a:gd name="connsiteY4999" fmla="*/ 374822 h 3652478"/>
                <a:gd name="connsiteX5000" fmla="*/ 2275065 w 10080264"/>
                <a:gd name="connsiteY5000" fmla="*/ 352505 h 3652478"/>
                <a:gd name="connsiteX5001" fmla="*/ 2280104 w 10080264"/>
                <a:gd name="connsiteY5001" fmla="*/ 342066 h 3652478"/>
                <a:gd name="connsiteX5002" fmla="*/ 2285143 w 10080264"/>
                <a:gd name="connsiteY5002" fmla="*/ 334867 h 3652478"/>
                <a:gd name="connsiteX5003" fmla="*/ 2293783 w 10080264"/>
                <a:gd name="connsiteY5003" fmla="*/ 329828 h 3652478"/>
                <a:gd name="connsiteX5004" fmla="*/ 2304222 w 10080264"/>
                <a:gd name="connsiteY5004" fmla="*/ 328028 h 3652478"/>
                <a:gd name="connsiteX5005" fmla="*/ 2323300 w 10080264"/>
                <a:gd name="connsiteY5005" fmla="*/ 319389 h 3652478"/>
                <a:gd name="connsiteX5006" fmla="*/ 2331939 w 10080264"/>
                <a:gd name="connsiteY5006" fmla="*/ 313990 h 3652478"/>
                <a:gd name="connsiteX5007" fmla="*/ 2336979 w 10080264"/>
                <a:gd name="connsiteY5007" fmla="*/ 307151 h 3652478"/>
                <a:gd name="connsiteX5008" fmla="*/ 2340579 w 10080264"/>
                <a:gd name="connsiteY5008" fmla="*/ 302112 h 3652478"/>
                <a:gd name="connsiteX5009" fmla="*/ 2347418 w 10080264"/>
                <a:gd name="connsiteY5009" fmla="*/ 293473 h 3652478"/>
                <a:gd name="connsiteX5010" fmla="*/ 2364696 w 10080264"/>
                <a:gd name="connsiteY5010" fmla="*/ 276195 h 3652478"/>
                <a:gd name="connsiteX5011" fmla="*/ 2389174 w 10080264"/>
                <a:gd name="connsiteY5011" fmla="*/ 260717 h 3652478"/>
                <a:gd name="connsiteX5012" fmla="*/ 2429130 w 10080264"/>
                <a:gd name="connsiteY5012" fmla="*/ 234800 h 3652478"/>
                <a:gd name="connsiteX5013" fmla="*/ 2473766 w 10080264"/>
                <a:gd name="connsiteY5013" fmla="*/ 208524 h 3652478"/>
                <a:gd name="connsiteX5014" fmla="*/ 2491044 w 10080264"/>
                <a:gd name="connsiteY5014" fmla="*/ 198085 h 3652478"/>
                <a:gd name="connsiteX5015" fmla="*/ 2510123 w 10080264"/>
                <a:gd name="connsiteY5015" fmla="*/ 186207 h 3652478"/>
                <a:gd name="connsiteX5016" fmla="*/ 2527401 w 10080264"/>
                <a:gd name="connsiteY5016" fmla="*/ 173968 h 3652478"/>
                <a:gd name="connsiteX5017" fmla="*/ 2182913 w 10080264"/>
                <a:gd name="connsiteY5017" fmla="*/ 161730 h 3652478"/>
                <a:gd name="connsiteX5018" fmla="*/ 2176074 w 10080264"/>
                <a:gd name="connsiteY5018" fmla="*/ 163530 h 3652478"/>
                <a:gd name="connsiteX5019" fmla="*/ 2169235 w 10080264"/>
                <a:gd name="connsiteY5019" fmla="*/ 165329 h 3652478"/>
                <a:gd name="connsiteX5020" fmla="*/ 2174274 w 10080264"/>
                <a:gd name="connsiteY5020" fmla="*/ 172169 h 3652478"/>
                <a:gd name="connsiteX5021" fmla="*/ 2179674 w 10080264"/>
                <a:gd name="connsiteY5021" fmla="*/ 179008 h 3652478"/>
                <a:gd name="connsiteX5022" fmla="*/ 2181473 w 10080264"/>
                <a:gd name="connsiteY5022" fmla="*/ 187647 h 3652478"/>
                <a:gd name="connsiteX5023" fmla="*/ 2181473 w 10080264"/>
                <a:gd name="connsiteY5023" fmla="*/ 196646 h 3652478"/>
                <a:gd name="connsiteX5024" fmla="*/ 2193352 w 10080264"/>
                <a:gd name="connsiteY5024" fmla="*/ 189446 h 3652478"/>
                <a:gd name="connsiteX5025" fmla="*/ 2203791 w 10080264"/>
                <a:gd name="connsiteY5025" fmla="*/ 180808 h 3652478"/>
                <a:gd name="connsiteX5026" fmla="*/ 2210630 w 10080264"/>
                <a:gd name="connsiteY5026" fmla="*/ 175768 h 3652478"/>
                <a:gd name="connsiteX5027" fmla="*/ 2219270 w 10080264"/>
                <a:gd name="connsiteY5027" fmla="*/ 177568 h 3652478"/>
                <a:gd name="connsiteX5028" fmla="*/ 2224669 w 10080264"/>
                <a:gd name="connsiteY5028" fmla="*/ 179008 h 3652478"/>
                <a:gd name="connsiteX5029" fmla="*/ 2227909 w 10080264"/>
                <a:gd name="connsiteY5029" fmla="*/ 175768 h 3652478"/>
                <a:gd name="connsiteX5030" fmla="*/ 2219270 w 10080264"/>
                <a:gd name="connsiteY5030" fmla="*/ 173968 h 3652478"/>
                <a:gd name="connsiteX5031" fmla="*/ 2212431 w 10080264"/>
                <a:gd name="connsiteY5031" fmla="*/ 172169 h 3652478"/>
                <a:gd name="connsiteX5032" fmla="*/ 2203791 w 10080264"/>
                <a:gd name="connsiteY5032" fmla="*/ 168569 h 3652478"/>
                <a:gd name="connsiteX5033" fmla="*/ 2195152 w 10080264"/>
                <a:gd name="connsiteY5033" fmla="*/ 163530 h 3652478"/>
                <a:gd name="connsiteX5034" fmla="*/ 2188312 w 10080264"/>
                <a:gd name="connsiteY5034" fmla="*/ 161730 h 3652478"/>
                <a:gd name="connsiteX5035" fmla="*/ 2018769 w 10080264"/>
                <a:gd name="connsiteY5035" fmla="*/ 158490 h 3652478"/>
                <a:gd name="connsiteX5036" fmla="*/ 2015169 w 10080264"/>
                <a:gd name="connsiteY5036" fmla="*/ 163530 h 3652478"/>
                <a:gd name="connsiteX5037" fmla="*/ 2008330 w 10080264"/>
                <a:gd name="connsiteY5037" fmla="*/ 167129 h 3652478"/>
                <a:gd name="connsiteX5038" fmla="*/ 2001490 w 10080264"/>
                <a:gd name="connsiteY5038" fmla="*/ 168569 h 3652478"/>
                <a:gd name="connsiteX5039" fmla="*/ 1996091 w 10080264"/>
                <a:gd name="connsiteY5039" fmla="*/ 167129 h 3652478"/>
                <a:gd name="connsiteX5040" fmla="*/ 1996091 w 10080264"/>
                <a:gd name="connsiteY5040" fmla="*/ 170369 h 3652478"/>
                <a:gd name="connsiteX5041" fmla="*/ 1996091 w 10080264"/>
                <a:gd name="connsiteY5041" fmla="*/ 191246 h 3652478"/>
                <a:gd name="connsiteX5042" fmla="*/ 2006530 w 10080264"/>
                <a:gd name="connsiteY5042" fmla="*/ 198085 h 3652478"/>
                <a:gd name="connsiteX5043" fmla="*/ 1997890 w 10080264"/>
                <a:gd name="connsiteY5043" fmla="*/ 189446 h 3652478"/>
                <a:gd name="connsiteX5044" fmla="*/ 1999690 w 10080264"/>
                <a:gd name="connsiteY5044" fmla="*/ 184407 h 3652478"/>
                <a:gd name="connsiteX5045" fmla="*/ 2010129 w 10080264"/>
                <a:gd name="connsiteY5045" fmla="*/ 172169 h 3652478"/>
                <a:gd name="connsiteX5046" fmla="*/ 2015169 w 10080264"/>
                <a:gd name="connsiteY5046" fmla="*/ 165329 h 3652478"/>
                <a:gd name="connsiteX5047" fmla="*/ 2022008 w 10080264"/>
                <a:gd name="connsiteY5047" fmla="*/ 158490 h 3652478"/>
                <a:gd name="connsiteX5048" fmla="*/ 2707744 w 10080264"/>
                <a:gd name="connsiteY5048" fmla="*/ 151291 h 3652478"/>
                <a:gd name="connsiteX5049" fmla="*/ 2705944 w 10080264"/>
                <a:gd name="connsiteY5049" fmla="*/ 158490 h 3652478"/>
                <a:gd name="connsiteX5050" fmla="*/ 2714583 w 10080264"/>
                <a:gd name="connsiteY5050" fmla="*/ 151291 h 3652478"/>
                <a:gd name="connsiteX5051" fmla="*/ 794198 w 10080264"/>
                <a:gd name="connsiteY5051" fmla="*/ 123129 h 3652478"/>
                <a:gd name="connsiteX5052" fmla="*/ 731943 w 10080264"/>
                <a:gd name="connsiteY5052" fmla="*/ 171372 h 3652478"/>
                <a:gd name="connsiteX5053" fmla="*/ 733743 w 10080264"/>
                <a:gd name="connsiteY5053" fmla="*/ 171372 h 3652478"/>
                <a:gd name="connsiteX5054" fmla="*/ 757853 w 10080264"/>
                <a:gd name="connsiteY5054" fmla="*/ 154091 h 3652478"/>
                <a:gd name="connsiteX5055" fmla="*/ 787361 w 10080264"/>
                <a:gd name="connsiteY5055" fmla="*/ 133570 h 3652478"/>
                <a:gd name="connsiteX5056" fmla="*/ 809672 w 10080264"/>
                <a:gd name="connsiteY5056" fmla="*/ 105848 h 3652478"/>
                <a:gd name="connsiteX5057" fmla="*/ 809672 w 10080264"/>
                <a:gd name="connsiteY5057" fmla="*/ 107648 h 3652478"/>
                <a:gd name="connsiteX5058" fmla="*/ 809672 w 10080264"/>
                <a:gd name="connsiteY5058" fmla="*/ 109088 h 3652478"/>
                <a:gd name="connsiteX5059" fmla="*/ 807873 w 10080264"/>
                <a:gd name="connsiteY5059" fmla="*/ 110888 h 3652478"/>
                <a:gd name="connsiteX5060" fmla="*/ 820108 w 10080264"/>
                <a:gd name="connsiteY5060" fmla="*/ 116288 h 3652478"/>
                <a:gd name="connsiteX5061" fmla="*/ 813270 w 10080264"/>
                <a:gd name="connsiteY5061" fmla="*/ 109088 h 3652478"/>
                <a:gd name="connsiteX5062" fmla="*/ 811471 w 10080264"/>
                <a:gd name="connsiteY5062" fmla="*/ 109088 h 3652478"/>
                <a:gd name="connsiteX5063" fmla="*/ 2008330 w 10080264"/>
                <a:gd name="connsiteY5063" fmla="*/ 47625 h 3652478"/>
                <a:gd name="connsiteX5064" fmla="*/ 2058365 w 10080264"/>
                <a:gd name="connsiteY5064" fmla="*/ 99818 h 3652478"/>
                <a:gd name="connsiteX5065" fmla="*/ 2067004 w 10080264"/>
                <a:gd name="connsiteY5065" fmla="*/ 104857 h 3652478"/>
                <a:gd name="connsiteX5066" fmla="*/ 2070604 w 10080264"/>
                <a:gd name="connsiteY5066" fmla="*/ 106657 h 3652478"/>
                <a:gd name="connsiteX5067" fmla="*/ 2077443 w 10080264"/>
                <a:gd name="connsiteY5067" fmla="*/ 98018 h 3652478"/>
                <a:gd name="connsiteX5068" fmla="*/ 2084282 w 10080264"/>
                <a:gd name="connsiteY5068" fmla="*/ 92619 h 3652478"/>
                <a:gd name="connsiteX5069" fmla="*/ 2091482 w 10080264"/>
                <a:gd name="connsiteY5069" fmla="*/ 89379 h 3652478"/>
                <a:gd name="connsiteX5070" fmla="*/ 2098321 w 10080264"/>
                <a:gd name="connsiteY5070" fmla="*/ 85780 h 3652478"/>
                <a:gd name="connsiteX5071" fmla="*/ 2105160 w 10080264"/>
                <a:gd name="connsiteY5071" fmla="*/ 89379 h 3652478"/>
                <a:gd name="connsiteX5072" fmla="*/ 2113800 w 10080264"/>
                <a:gd name="connsiteY5072" fmla="*/ 92619 h 3652478"/>
                <a:gd name="connsiteX5073" fmla="*/ 2120999 w 10080264"/>
                <a:gd name="connsiteY5073" fmla="*/ 92619 h 3652478"/>
                <a:gd name="connsiteX5074" fmla="*/ 2127839 w 10080264"/>
                <a:gd name="connsiteY5074" fmla="*/ 90819 h 3652478"/>
                <a:gd name="connsiteX5075" fmla="*/ 2132878 w 10080264"/>
                <a:gd name="connsiteY5075" fmla="*/ 89379 h 3652478"/>
                <a:gd name="connsiteX5076" fmla="*/ 2143317 w 10080264"/>
                <a:gd name="connsiteY5076" fmla="*/ 83980 h 3652478"/>
                <a:gd name="connsiteX5077" fmla="*/ 2155556 w 10080264"/>
                <a:gd name="connsiteY5077" fmla="*/ 78941 h 3652478"/>
                <a:gd name="connsiteX5078" fmla="*/ 2169235 w 10080264"/>
                <a:gd name="connsiteY5078" fmla="*/ 77141 h 3652478"/>
                <a:gd name="connsiteX5079" fmla="*/ 2182913 w 10080264"/>
                <a:gd name="connsiteY5079" fmla="*/ 75341 h 3652478"/>
                <a:gd name="connsiteX5080" fmla="*/ 2205591 w 10080264"/>
                <a:gd name="connsiteY5080" fmla="*/ 73542 h 3652478"/>
                <a:gd name="connsiteX5081" fmla="*/ 2233308 w 10080264"/>
                <a:gd name="connsiteY5081" fmla="*/ 73542 h 3652478"/>
                <a:gd name="connsiteX5082" fmla="*/ 2262826 w 10080264"/>
                <a:gd name="connsiteY5082" fmla="*/ 75341 h 3652478"/>
                <a:gd name="connsiteX5083" fmla="*/ 2292343 w 10080264"/>
                <a:gd name="connsiteY5083" fmla="*/ 80381 h 3652478"/>
                <a:gd name="connsiteX5084" fmla="*/ 2304222 w 10080264"/>
                <a:gd name="connsiteY5084" fmla="*/ 83980 h 3652478"/>
                <a:gd name="connsiteX5085" fmla="*/ 2314661 w 10080264"/>
                <a:gd name="connsiteY5085" fmla="*/ 85780 h 3652478"/>
                <a:gd name="connsiteX5086" fmla="*/ 2326899 w 10080264"/>
                <a:gd name="connsiteY5086" fmla="*/ 85780 h 3652478"/>
                <a:gd name="connsiteX5087" fmla="*/ 2336979 w 10080264"/>
                <a:gd name="connsiteY5087" fmla="*/ 85780 h 3652478"/>
                <a:gd name="connsiteX5088" fmla="*/ 2345618 w 10080264"/>
                <a:gd name="connsiteY5088" fmla="*/ 83980 h 3652478"/>
                <a:gd name="connsiteX5089" fmla="*/ 2356057 w 10080264"/>
                <a:gd name="connsiteY5089" fmla="*/ 80381 h 3652478"/>
                <a:gd name="connsiteX5090" fmla="*/ 2364696 w 10080264"/>
                <a:gd name="connsiteY5090" fmla="*/ 77141 h 3652478"/>
                <a:gd name="connsiteX5091" fmla="*/ 2373335 w 10080264"/>
                <a:gd name="connsiteY5091" fmla="*/ 71742 h 3652478"/>
                <a:gd name="connsiteX5092" fmla="*/ 2378734 w 10080264"/>
                <a:gd name="connsiteY5092" fmla="*/ 68502 h 3652478"/>
                <a:gd name="connsiteX5093" fmla="*/ 2385574 w 10080264"/>
                <a:gd name="connsiteY5093" fmla="*/ 68502 h 3652478"/>
                <a:gd name="connsiteX5094" fmla="*/ 2413292 w 10080264"/>
                <a:gd name="connsiteY5094" fmla="*/ 75341 h 3652478"/>
                <a:gd name="connsiteX5095" fmla="*/ 2435970 w 10080264"/>
                <a:gd name="connsiteY5095" fmla="*/ 80381 h 3652478"/>
                <a:gd name="connsiteX5096" fmla="*/ 2444608 w 10080264"/>
                <a:gd name="connsiteY5096" fmla="*/ 82180 h 3652478"/>
                <a:gd name="connsiteX5097" fmla="*/ 2454688 w 10080264"/>
                <a:gd name="connsiteY5097" fmla="*/ 83980 h 3652478"/>
                <a:gd name="connsiteX5098" fmla="*/ 2466926 w 10080264"/>
                <a:gd name="connsiteY5098" fmla="*/ 85780 h 3652478"/>
                <a:gd name="connsiteX5099" fmla="*/ 2482405 w 10080264"/>
                <a:gd name="connsiteY5099" fmla="*/ 83980 h 3652478"/>
                <a:gd name="connsiteX5100" fmla="*/ 2496444 w 10080264"/>
                <a:gd name="connsiteY5100" fmla="*/ 73542 h 3652478"/>
                <a:gd name="connsiteX5101" fmla="*/ 2505083 w 10080264"/>
                <a:gd name="connsiteY5101" fmla="*/ 66703 h 3652478"/>
                <a:gd name="connsiteX5102" fmla="*/ 2513722 w 10080264"/>
                <a:gd name="connsiteY5102" fmla="*/ 61303 h 3652478"/>
                <a:gd name="connsiteX5103" fmla="*/ 2522361 w 10080264"/>
                <a:gd name="connsiteY5103" fmla="*/ 58064 h 3652478"/>
                <a:gd name="connsiteX5104" fmla="*/ 2532800 w 10080264"/>
                <a:gd name="connsiteY5104" fmla="*/ 54464 h 3652478"/>
                <a:gd name="connsiteX5105" fmla="*/ 2545039 w 10080264"/>
                <a:gd name="connsiteY5105" fmla="*/ 52664 h 3652478"/>
                <a:gd name="connsiteX5106" fmla="*/ 2575996 w 10080264"/>
                <a:gd name="connsiteY5106" fmla="*/ 51224 h 3652478"/>
                <a:gd name="connsiteX5107" fmla="*/ 2612353 w 10080264"/>
                <a:gd name="connsiteY5107" fmla="*/ 51224 h 3652478"/>
                <a:gd name="connsiteX5108" fmla="*/ 2650509 w 10080264"/>
                <a:gd name="connsiteY5108" fmla="*/ 51224 h 3652478"/>
                <a:gd name="connsiteX5109" fmla="*/ 2691905 w 10080264"/>
                <a:gd name="connsiteY5109" fmla="*/ 52664 h 3652478"/>
                <a:gd name="connsiteX5110" fmla="*/ 2766418 w 10080264"/>
                <a:gd name="connsiteY5110" fmla="*/ 64903 h 3652478"/>
                <a:gd name="connsiteX5111" fmla="*/ 2832292 w 10080264"/>
                <a:gd name="connsiteY5111" fmla="*/ 77141 h 3652478"/>
                <a:gd name="connsiteX5112" fmla="*/ 2837331 w 10080264"/>
                <a:gd name="connsiteY5112" fmla="*/ 77141 h 3652478"/>
                <a:gd name="connsiteX5113" fmla="*/ 2839132 w 10080264"/>
                <a:gd name="connsiteY5113" fmla="*/ 80381 h 3652478"/>
                <a:gd name="connsiteX5114" fmla="*/ 2844531 w 10080264"/>
                <a:gd name="connsiteY5114" fmla="*/ 87580 h 3652478"/>
                <a:gd name="connsiteX5115" fmla="*/ 2847770 w 10080264"/>
                <a:gd name="connsiteY5115" fmla="*/ 94419 h 3652478"/>
                <a:gd name="connsiteX5116" fmla="*/ 2847770 w 10080264"/>
                <a:gd name="connsiteY5116" fmla="*/ 103058 h 3652478"/>
                <a:gd name="connsiteX5117" fmla="*/ 2847770 w 10080264"/>
                <a:gd name="connsiteY5117" fmla="*/ 113496 h 3652478"/>
                <a:gd name="connsiteX5118" fmla="*/ 2847770 w 10080264"/>
                <a:gd name="connsiteY5118" fmla="*/ 128974 h 3652478"/>
                <a:gd name="connsiteX5119" fmla="*/ 2851370 w 10080264"/>
                <a:gd name="connsiteY5119" fmla="*/ 142652 h 3652478"/>
                <a:gd name="connsiteX5120" fmla="*/ 2851370 w 10080264"/>
                <a:gd name="connsiteY5120" fmla="*/ 148052 h 3652478"/>
                <a:gd name="connsiteX5121" fmla="*/ 2853170 w 10080264"/>
                <a:gd name="connsiteY5121" fmla="*/ 161730 h 3652478"/>
                <a:gd name="connsiteX5122" fmla="*/ 2854610 w 10080264"/>
                <a:gd name="connsiteY5122" fmla="*/ 175768 h 3652478"/>
                <a:gd name="connsiteX5123" fmla="*/ 2856410 w 10080264"/>
                <a:gd name="connsiteY5123" fmla="*/ 179008 h 3652478"/>
                <a:gd name="connsiteX5124" fmla="*/ 2858210 w 10080264"/>
                <a:gd name="connsiteY5124" fmla="*/ 180808 h 3652478"/>
                <a:gd name="connsiteX5125" fmla="*/ 2868649 w 10080264"/>
                <a:gd name="connsiteY5125" fmla="*/ 186207 h 3652478"/>
                <a:gd name="connsiteX5126" fmla="*/ 2890967 w 10080264"/>
                <a:gd name="connsiteY5126" fmla="*/ 193046 h 3652478"/>
                <a:gd name="connsiteX5127" fmla="*/ 2873688 w 10080264"/>
                <a:gd name="connsiteY5127" fmla="*/ 210324 h 3652478"/>
                <a:gd name="connsiteX5128" fmla="*/ 2871889 w 10080264"/>
                <a:gd name="connsiteY5128" fmla="*/ 213923 h 3652478"/>
                <a:gd name="connsiteX5129" fmla="*/ 2870448 w 10080264"/>
                <a:gd name="connsiteY5129" fmla="*/ 218962 h 3652478"/>
                <a:gd name="connsiteX5130" fmla="*/ 2868649 w 10080264"/>
                <a:gd name="connsiteY5130" fmla="*/ 226161 h 3652478"/>
                <a:gd name="connsiteX5131" fmla="*/ 2860010 w 10080264"/>
                <a:gd name="connsiteY5131" fmla="*/ 243439 h 3652478"/>
                <a:gd name="connsiteX5132" fmla="*/ 2866849 w 10080264"/>
                <a:gd name="connsiteY5132" fmla="*/ 277995 h 3652478"/>
                <a:gd name="connsiteX5133" fmla="*/ 2870448 w 10080264"/>
                <a:gd name="connsiteY5133" fmla="*/ 312550 h 3652478"/>
                <a:gd name="connsiteX5134" fmla="*/ 2868649 w 10080264"/>
                <a:gd name="connsiteY5134" fmla="*/ 347106 h 3652478"/>
                <a:gd name="connsiteX5135" fmla="*/ 2863249 w 10080264"/>
                <a:gd name="connsiteY5135" fmla="*/ 383461 h 3652478"/>
                <a:gd name="connsiteX5136" fmla="*/ 2856410 w 10080264"/>
                <a:gd name="connsiteY5136" fmla="*/ 421616 h 3652478"/>
                <a:gd name="connsiteX5137" fmla="*/ 2854610 w 10080264"/>
                <a:gd name="connsiteY5137" fmla="*/ 459411 h 3652478"/>
                <a:gd name="connsiteX5138" fmla="*/ 2854610 w 10080264"/>
                <a:gd name="connsiteY5138" fmla="*/ 497926 h 3652478"/>
                <a:gd name="connsiteX5139" fmla="*/ 2860010 w 10080264"/>
                <a:gd name="connsiteY5139" fmla="*/ 535721 h 3652478"/>
                <a:gd name="connsiteX5140" fmla="*/ 2860010 w 10080264"/>
                <a:gd name="connsiteY5140" fmla="*/ 539320 h 3652478"/>
                <a:gd name="connsiteX5141" fmla="*/ 2861809 w 10080264"/>
                <a:gd name="connsiteY5141" fmla="*/ 542560 h 3652478"/>
                <a:gd name="connsiteX5142" fmla="*/ 2866849 w 10080264"/>
                <a:gd name="connsiteY5142" fmla="*/ 547959 h 3652478"/>
                <a:gd name="connsiteX5143" fmla="*/ 2870448 w 10080264"/>
                <a:gd name="connsiteY5143" fmla="*/ 556598 h 3652478"/>
                <a:gd name="connsiteX5144" fmla="*/ 2870448 w 10080264"/>
                <a:gd name="connsiteY5144" fmla="*/ 570276 h 3652478"/>
                <a:gd name="connsiteX5145" fmla="*/ 2870448 w 10080264"/>
                <a:gd name="connsiteY5145" fmla="*/ 597993 h 3652478"/>
                <a:gd name="connsiteX5146" fmla="*/ 2868649 w 10080264"/>
                <a:gd name="connsiteY5146" fmla="*/ 610231 h 3652478"/>
                <a:gd name="connsiteX5147" fmla="*/ 2865049 w 10080264"/>
                <a:gd name="connsiteY5147" fmla="*/ 620670 h 3652478"/>
                <a:gd name="connsiteX5148" fmla="*/ 2865049 w 10080264"/>
                <a:gd name="connsiteY5148" fmla="*/ 629309 h 3652478"/>
                <a:gd name="connsiteX5149" fmla="*/ 2863249 w 10080264"/>
                <a:gd name="connsiteY5149" fmla="*/ 639747 h 3652478"/>
                <a:gd name="connsiteX5150" fmla="*/ 2865049 w 10080264"/>
                <a:gd name="connsiteY5150" fmla="*/ 650186 h 3652478"/>
                <a:gd name="connsiteX5151" fmla="*/ 2866849 w 10080264"/>
                <a:gd name="connsiteY5151" fmla="*/ 662064 h 3652478"/>
                <a:gd name="connsiteX5152" fmla="*/ 2866849 w 10080264"/>
                <a:gd name="connsiteY5152" fmla="*/ 674303 h 3652478"/>
                <a:gd name="connsiteX5153" fmla="*/ 2868649 w 10080264"/>
                <a:gd name="connsiteY5153" fmla="*/ 684741 h 3652478"/>
                <a:gd name="connsiteX5154" fmla="*/ 2871889 w 10080264"/>
                <a:gd name="connsiteY5154" fmla="*/ 691581 h 3652478"/>
                <a:gd name="connsiteX5155" fmla="*/ 2875488 w 10080264"/>
                <a:gd name="connsiteY5155" fmla="*/ 698419 h 3652478"/>
                <a:gd name="connsiteX5156" fmla="*/ 2878728 w 10080264"/>
                <a:gd name="connsiteY5156" fmla="*/ 702019 h 3652478"/>
                <a:gd name="connsiteX5157" fmla="*/ 2878728 w 10080264"/>
                <a:gd name="connsiteY5157" fmla="*/ 707058 h 3652478"/>
                <a:gd name="connsiteX5158" fmla="*/ 2877288 w 10080264"/>
                <a:gd name="connsiteY5158" fmla="*/ 732975 h 3652478"/>
                <a:gd name="connsiteX5159" fmla="*/ 2875488 w 10080264"/>
                <a:gd name="connsiteY5159" fmla="*/ 760691 h 3652478"/>
                <a:gd name="connsiteX5160" fmla="*/ 2871889 w 10080264"/>
                <a:gd name="connsiteY5160" fmla="*/ 788408 h 3652478"/>
                <a:gd name="connsiteX5161" fmla="*/ 2866849 w 10080264"/>
                <a:gd name="connsiteY5161" fmla="*/ 814324 h 3652478"/>
                <a:gd name="connsiteX5162" fmla="*/ 2861809 w 10080264"/>
                <a:gd name="connsiteY5162" fmla="*/ 835202 h 3652478"/>
                <a:gd name="connsiteX5163" fmla="*/ 2861809 w 10080264"/>
                <a:gd name="connsiteY5163" fmla="*/ 854279 h 3652478"/>
                <a:gd name="connsiteX5164" fmla="*/ 2863249 w 10080264"/>
                <a:gd name="connsiteY5164" fmla="*/ 873357 h 3652478"/>
                <a:gd name="connsiteX5165" fmla="*/ 2870448 w 10080264"/>
                <a:gd name="connsiteY5165" fmla="*/ 890634 h 3652478"/>
                <a:gd name="connsiteX5166" fmla="*/ 2878728 w 10080264"/>
                <a:gd name="connsiteY5166" fmla="*/ 887035 h 3652478"/>
                <a:gd name="connsiteX5167" fmla="*/ 2884127 w 10080264"/>
                <a:gd name="connsiteY5167" fmla="*/ 881996 h 3652478"/>
                <a:gd name="connsiteX5168" fmla="*/ 2906445 w 10080264"/>
                <a:gd name="connsiteY5168" fmla="*/ 881996 h 3652478"/>
                <a:gd name="connsiteX5169" fmla="*/ 2927323 w 10080264"/>
                <a:gd name="connsiteY5169" fmla="*/ 867957 h 3652478"/>
                <a:gd name="connsiteX5170" fmla="*/ 2948201 w 10080264"/>
                <a:gd name="connsiteY5170" fmla="*/ 854279 h 3652478"/>
                <a:gd name="connsiteX5171" fmla="*/ 2969079 w 10080264"/>
                <a:gd name="connsiteY5171" fmla="*/ 840241 h 3652478"/>
                <a:gd name="connsiteX5172" fmla="*/ 2991397 w 10080264"/>
                <a:gd name="connsiteY5172" fmla="*/ 828363 h 3652478"/>
                <a:gd name="connsiteX5173" fmla="*/ 3014075 w 10080264"/>
                <a:gd name="connsiteY5173" fmla="*/ 817924 h 3652478"/>
                <a:gd name="connsiteX5174" fmla="*/ 3038193 w 10080264"/>
                <a:gd name="connsiteY5174" fmla="*/ 807485 h 3652478"/>
                <a:gd name="connsiteX5175" fmla="*/ 3062311 w 10080264"/>
                <a:gd name="connsiteY5175" fmla="*/ 797047 h 3652478"/>
                <a:gd name="connsiteX5176" fmla="*/ 3088228 w 10080264"/>
                <a:gd name="connsiteY5176" fmla="*/ 790208 h 3652478"/>
                <a:gd name="connsiteX5177" fmla="*/ 3114506 w 10080264"/>
                <a:gd name="connsiteY5177" fmla="*/ 783369 h 3652478"/>
                <a:gd name="connsiteX5178" fmla="*/ 3142223 w 10080264"/>
                <a:gd name="connsiteY5178" fmla="*/ 776529 h 3652478"/>
                <a:gd name="connsiteX5179" fmla="*/ 3169581 w 10080264"/>
                <a:gd name="connsiteY5179" fmla="*/ 771130 h 3652478"/>
                <a:gd name="connsiteX5180" fmla="*/ 3199098 w 10080264"/>
                <a:gd name="connsiteY5180" fmla="*/ 766091 h 3652478"/>
                <a:gd name="connsiteX5181" fmla="*/ 3230415 w 10080264"/>
                <a:gd name="connsiteY5181" fmla="*/ 762491 h 3652478"/>
                <a:gd name="connsiteX5182" fmla="*/ 3259932 w 10080264"/>
                <a:gd name="connsiteY5182" fmla="*/ 760691 h 3652478"/>
                <a:gd name="connsiteX5183" fmla="*/ 3325446 w 10080264"/>
                <a:gd name="connsiteY5183" fmla="*/ 759251 h 3652478"/>
                <a:gd name="connsiteX5184" fmla="*/ 3330485 w 10080264"/>
                <a:gd name="connsiteY5184" fmla="*/ 759251 h 3652478"/>
                <a:gd name="connsiteX5185" fmla="*/ 3334085 w 10080264"/>
                <a:gd name="connsiteY5185" fmla="*/ 762491 h 3652478"/>
                <a:gd name="connsiteX5186" fmla="*/ 3348124 w 10080264"/>
                <a:gd name="connsiteY5186" fmla="*/ 772930 h 3652478"/>
                <a:gd name="connsiteX5187" fmla="*/ 3365402 w 10080264"/>
                <a:gd name="connsiteY5187" fmla="*/ 779769 h 3652478"/>
                <a:gd name="connsiteX5188" fmla="*/ 3384480 w 10080264"/>
                <a:gd name="connsiteY5188" fmla="*/ 785168 h 3652478"/>
                <a:gd name="connsiteX5189" fmla="*/ 3405358 w 10080264"/>
                <a:gd name="connsiteY5189" fmla="*/ 788408 h 3652478"/>
                <a:gd name="connsiteX5190" fmla="*/ 3453593 w 10080264"/>
                <a:gd name="connsiteY5190" fmla="*/ 800646 h 3652478"/>
                <a:gd name="connsiteX5191" fmla="*/ 3484551 w 10080264"/>
                <a:gd name="connsiteY5191" fmla="*/ 807485 h 3652478"/>
                <a:gd name="connsiteX5192" fmla="*/ 3489950 w 10080264"/>
                <a:gd name="connsiteY5192" fmla="*/ 809285 h 3652478"/>
                <a:gd name="connsiteX5193" fmla="*/ 3493550 w 10080264"/>
                <a:gd name="connsiteY5193" fmla="*/ 812885 h 3652478"/>
                <a:gd name="connsiteX5194" fmla="*/ 3500389 w 10080264"/>
                <a:gd name="connsiteY5194" fmla="*/ 817924 h 3652478"/>
                <a:gd name="connsiteX5195" fmla="*/ 3503629 w 10080264"/>
                <a:gd name="connsiteY5195" fmla="*/ 821523 h 3652478"/>
                <a:gd name="connsiteX5196" fmla="*/ 3509029 w 10080264"/>
                <a:gd name="connsiteY5196" fmla="*/ 822963 h 3652478"/>
                <a:gd name="connsiteX5197" fmla="*/ 3512628 w 10080264"/>
                <a:gd name="connsiteY5197" fmla="*/ 824763 h 3652478"/>
                <a:gd name="connsiteX5198" fmla="*/ 3528107 w 10080264"/>
                <a:gd name="connsiteY5198" fmla="*/ 835202 h 3652478"/>
                <a:gd name="connsiteX5199" fmla="*/ 3536746 w 10080264"/>
                <a:gd name="connsiteY5199" fmla="*/ 838441 h 3652478"/>
                <a:gd name="connsiteX5200" fmla="*/ 3545385 w 10080264"/>
                <a:gd name="connsiteY5200" fmla="*/ 842041 h 3652478"/>
                <a:gd name="connsiteX5201" fmla="*/ 3550425 w 10080264"/>
                <a:gd name="connsiteY5201" fmla="*/ 843841 h 3652478"/>
                <a:gd name="connsiteX5202" fmla="*/ 3571303 w 10080264"/>
                <a:gd name="connsiteY5202" fmla="*/ 854279 h 3652478"/>
                <a:gd name="connsiteX5203" fmla="*/ 3590381 w 10080264"/>
                <a:gd name="connsiteY5203" fmla="*/ 861118 h 3652478"/>
                <a:gd name="connsiteX5204" fmla="*/ 3614498 w 10080264"/>
                <a:gd name="connsiteY5204" fmla="*/ 873357 h 3652478"/>
                <a:gd name="connsiteX5205" fmla="*/ 3633577 w 10080264"/>
                <a:gd name="connsiteY5205" fmla="*/ 885595 h 3652478"/>
                <a:gd name="connsiteX5206" fmla="*/ 3649055 w 10080264"/>
                <a:gd name="connsiteY5206" fmla="*/ 897474 h 3652478"/>
                <a:gd name="connsiteX5207" fmla="*/ 3671733 w 10080264"/>
                <a:gd name="connsiteY5207" fmla="*/ 918351 h 3652478"/>
                <a:gd name="connsiteX5208" fmla="*/ 3692611 w 10080264"/>
                <a:gd name="connsiteY5208" fmla="*/ 935629 h 3652478"/>
                <a:gd name="connsiteX5209" fmla="*/ 3702690 w 10080264"/>
                <a:gd name="connsiteY5209" fmla="*/ 946067 h 3652478"/>
                <a:gd name="connsiteX5210" fmla="*/ 3714929 w 10080264"/>
                <a:gd name="connsiteY5210" fmla="*/ 954706 h 3652478"/>
                <a:gd name="connsiteX5211" fmla="*/ 3740847 w 10080264"/>
                <a:gd name="connsiteY5211" fmla="*/ 971984 h 3652478"/>
                <a:gd name="connsiteX5212" fmla="*/ 3745886 w 10080264"/>
                <a:gd name="connsiteY5212" fmla="*/ 973784 h 3652478"/>
                <a:gd name="connsiteX5213" fmla="*/ 3747686 w 10080264"/>
                <a:gd name="connsiteY5213" fmla="*/ 978823 h 3652478"/>
                <a:gd name="connsiteX5214" fmla="*/ 3756325 w 10080264"/>
                <a:gd name="connsiteY5214" fmla="*/ 999700 h 3652478"/>
                <a:gd name="connsiteX5215" fmla="*/ 3766764 w 10080264"/>
                <a:gd name="connsiteY5215" fmla="*/ 1015178 h 3652478"/>
                <a:gd name="connsiteX5216" fmla="*/ 3779003 w 10080264"/>
                <a:gd name="connsiteY5216" fmla="*/ 1029216 h 3652478"/>
                <a:gd name="connsiteX5217" fmla="*/ 3793041 w 10080264"/>
                <a:gd name="connsiteY5217" fmla="*/ 1037855 h 3652478"/>
                <a:gd name="connsiteX5218" fmla="*/ 3801681 w 10080264"/>
                <a:gd name="connsiteY5218" fmla="*/ 1042894 h 3652478"/>
                <a:gd name="connsiteX5219" fmla="*/ 3801681 w 10080264"/>
                <a:gd name="connsiteY5219" fmla="*/ 1051533 h 3652478"/>
                <a:gd name="connsiteX5220" fmla="*/ 3803121 w 10080264"/>
                <a:gd name="connsiteY5220" fmla="*/ 1072411 h 3652478"/>
                <a:gd name="connsiteX5221" fmla="*/ 3808520 w 10080264"/>
                <a:gd name="connsiteY5221" fmla="*/ 1091488 h 3652478"/>
                <a:gd name="connsiteX5222" fmla="*/ 3815359 w 10080264"/>
                <a:gd name="connsiteY5222" fmla="*/ 1110206 h 3652478"/>
                <a:gd name="connsiteX5223" fmla="*/ 3829398 w 10080264"/>
                <a:gd name="connsiteY5223" fmla="*/ 1129283 h 3652478"/>
                <a:gd name="connsiteX5224" fmla="*/ 3844877 w 10080264"/>
                <a:gd name="connsiteY5224" fmla="*/ 1153760 h 3652478"/>
                <a:gd name="connsiteX5225" fmla="*/ 3855316 w 10080264"/>
                <a:gd name="connsiteY5225" fmla="*/ 1177877 h 3652478"/>
                <a:gd name="connsiteX5226" fmla="*/ 3863595 w 10080264"/>
                <a:gd name="connsiteY5226" fmla="*/ 1202354 h 3652478"/>
                <a:gd name="connsiteX5227" fmla="*/ 3868995 w 10080264"/>
                <a:gd name="connsiteY5227" fmla="*/ 1226470 h 3652478"/>
                <a:gd name="connsiteX5228" fmla="*/ 3868995 w 10080264"/>
                <a:gd name="connsiteY5228" fmla="*/ 1229710 h 3652478"/>
                <a:gd name="connsiteX5229" fmla="*/ 3872234 w 10080264"/>
                <a:gd name="connsiteY5229" fmla="*/ 1238349 h 3652478"/>
                <a:gd name="connsiteX5230" fmla="*/ 3874034 w 10080264"/>
                <a:gd name="connsiteY5230" fmla="*/ 1248787 h 3652478"/>
                <a:gd name="connsiteX5231" fmla="*/ 3874034 w 10080264"/>
                <a:gd name="connsiteY5231" fmla="*/ 1259226 h 3652478"/>
                <a:gd name="connsiteX5232" fmla="*/ 3872234 w 10080264"/>
                <a:gd name="connsiteY5232" fmla="*/ 1269665 h 3652478"/>
                <a:gd name="connsiteX5233" fmla="*/ 3870794 w 10080264"/>
                <a:gd name="connsiteY5233" fmla="*/ 1276504 h 3652478"/>
                <a:gd name="connsiteX5234" fmla="*/ 3872234 w 10080264"/>
                <a:gd name="connsiteY5234" fmla="*/ 1288742 h 3652478"/>
                <a:gd name="connsiteX5235" fmla="*/ 3884473 w 10080264"/>
                <a:gd name="connsiteY5235" fmla="*/ 1286942 h 3652478"/>
                <a:gd name="connsiteX5236" fmla="*/ 3899951 w 10080264"/>
                <a:gd name="connsiteY5236" fmla="*/ 1285143 h 3652478"/>
                <a:gd name="connsiteX5237" fmla="*/ 3908951 w 10080264"/>
                <a:gd name="connsiteY5237" fmla="*/ 1283703 h 3652478"/>
                <a:gd name="connsiteX5238" fmla="*/ 3917590 w 10080264"/>
                <a:gd name="connsiteY5238" fmla="*/ 1285143 h 3652478"/>
                <a:gd name="connsiteX5239" fmla="*/ 3926229 w 10080264"/>
                <a:gd name="connsiteY5239" fmla="*/ 1286942 h 3652478"/>
                <a:gd name="connsiteX5240" fmla="*/ 3933068 w 10080264"/>
                <a:gd name="connsiteY5240" fmla="*/ 1290542 h 3652478"/>
                <a:gd name="connsiteX5241" fmla="*/ 3939908 w 10080264"/>
                <a:gd name="connsiteY5241" fmla="*/ 1297381 h 3652478"/>
                <a:gd name="connsiteX5242" fmla="*/ 3943507 w 10080264"/>
                <a:gd name="connsiteY5242" fmla="*/ 1304220 h 3652478"/>
                <a:gd name="connsiteX5243" fmla="*/ 3948547 w 10080264"/>
                <a:gd name="connsiteY5243" fmla="*/ 1313219 h 3652478"/>
                <a:gd name="connsiteX5244" fmla="*/ 3950347 w 10080264"/>
                <a:gd name="connsiteY5244" fmla="*/ 1323298 h 3652478"/>
                <a:gd name="connsiteX5245" fmla="*/ 3952147 w 10080264"/>
                <a:gd name="connsiteY5245" fmla="*/ 1326897 h 3652478"/>
                <a:gd name="connsiteX5246" fmla="*/ 3950347 w 10080264"/>
                <a:gd name="connsiteY5246" fmla="*/ 1330497 h 3652478"/>
                <a:gd name="connsiteX5247" fmla="*/ 3945308 w 10080264"/>
                <a:gd name="connsiteY5247" fmla="*/ 1340575 h 3652478"/>
                <a:gd name="connsiteX5248" fmla="*/ 3938468 w 10080264"/>
                <a:gd name="connsiteY5248" fmla="*/ 1349214 h 3652478"/>
                <a:gd name="connsiteX5249" fmla="*/ 3929469 w 10080264"/>
                <a:gd name="connsiteY5249" fmla="*/ 1356413 h 3652478"/>
                <a:gd name="connsiteX5250" fmla="*/ 3919030 w 10080264"/>
                <a:gd name="connsiteY5250" fmla="*/ 1361453 h 3652478"/>
                <a:gd name="connsiteX5251" fmla="*/ 3907151 w 10080264"/>
                <a:gd name="connsiteY5251" fmla="*/ 1366492 h 3652478"/>
                <a:gd name="connsiteX5252" fmla="*/ 3912191 w 10080264"/>
                <a:gd name="connsiteY5252" fmla="*/ 1375131 h 3652478"/>
                <a:gd name="connsiteX5253" fmla="*/ 3917590 w 10080264"/>
                <a:gd name="connsiteY5253" fmla="*/ 1383770 h 3652478"/>
                <a:gd name="connsiteX5254" fmla="*/ 3922629 w 10080264"/>
                <a:gd name="connsiteY5254" fmla="*/ 1397808 h 3652478"/>
                <a:gd name="connsiteX5255" fmla="*/ 3926229 w 10080264"/>
                <a:gd name="connsiteY5255" fmla="*/ 1402847 h 3652478"/>
                <a:gd name="connsiteX5256" fmla="*/ 3929469 w 10080264"/>
                <a:gd name="connsiteY5256" fmla="*/ 1406447 h 3652478"/>
                <a:gd name="connsiteX5257" fmla="*/ 3936668 w 10080264"/>
                <a:gd name="connsiteY5257" fmla="*/ 1411486 h 3652478"/>
                <a:gd name="connsiteX5258" fmla="*/ 3936668 w 10080264"/>
                <a:gd name="connsiteY5258" fmla="*/ 1418685 h 3652478"/>
                <a:gd name="connsiteX5259" fmla="*/ 3934869 w 10080264"/>
                <a:gd name="connsiteY5259" fmla="*/ 1427324 h 3652478"/>
                <a:gd name="connsiteX5260" fmla="*/ 3933068 w 10080264"/>
                <a:gd name="connsiteY5260" fmla="*/ 1432363 h 3652478"/>
                <a:gd name="connsiteX5261" fmla="*/ 3928029 w 10080264"/>
                <a:gd name="connsiteY5261" fmla="*/ 1442802 h 3652478"/>
                <a:gd name="connsiteX5262" fmla="*/ 3936668 w 10080264"/>
                <a:gd name="connsiteY5262" fmla="*/ 1444602 h 3652478"/>
                <a:gd name="connsiteX5263" fmla="*/ 3945308 w 10080264"/>
                <a:gd name="connsiteY5263" fmla="*/ 1451441 h 3652478"/>
                <a:gd name="connsiteX5264" fmla="*/ 3952147 w 10080264"/>
                <a:gd name="connsiteY5264" fmla="*/ 1460080 h 3652478"/>
                <a:gd name="connsiteX5265" fmla="*/ 3957546 w 10080264"/>
                <a:gd name="connsiteY5265" fmla="*/ 1470518 h 3652478"/>
                <a:gd name="connsiteX5266" fmla="*/ 3958986 w 10080264"/>
                <a:gd name="connsiteY5266" fmla="*/ 1480957 h 3652478"/>
                <a:gd name="connsiteX5267" fmla="*/ 3960786 w 10080264"/>
                <a:gd name="connsiteY5267" fmla="*/ 1489596 h 3652478"/>
                <a:gd name="connsiteX5268" fmla="*/ 3958986 w 10080264"/>
                <a:gd name="connsiteY5268" fmla="*/ 1500035 h 3652478"/>
                <a:gd name="connsiteX5269" fmla="*/ 3953946 w 10080264"/>
                <a:gd name="connsiteY5269" fmla="*/ 1506874 h 3652478"/>
                <a:gd name="connsiteX5270" fmla="*/ 3947107 w 10080264"/>
                <a:gd name="connsiteY5270" fmla="*/ 1513713 h 3652478"/>
                <a:gd name="connsiteX5271" fmla="*/ 3941708 w 10080264"/>
                <a:gd name="connsiteY5271" fmla="*/ 1515512 h 3652478"/>
                <a:gd name="connsiteX5272" fmla="*/ 3934869 w 10080264"/>
                <a:gd name="connsiteY5272" fmla="*/ 1517312 h 3652478"/>
                <a:gd name="connsiteX5273" fmla="*/ 3926229 w 10080264"/>
                <a:gd name="connsiteY5273" fmla="*/ 1520552 h 3652478"/>
                <a:gd name="connsiteX5274" fmla="*/ 3931269 w 10080264"/>
                <a:gd name="connsiteY5274" fmla="*/ 1551868 h 3652478"/>
                <a:gd name="connsiteX5275" fmla="*/ 3934869 w 10080264"/>
                <a:gd name="connsiteY5275" fmla="*/ 1586423 h 3652478"/>
                <a:gd name="connsiteX5276" fmla="*/ 3933068 w 10080264"/>
                <a:gd name="connsiteY5276" fmla="*/ 1620979 h 3652478"/>
                <a:gd name="connsiteX5277" fmla="*/ 3928029 w 10080264"/>
                <a:gd name="connsiteY5277" fmla="*/ 1657334 h 3652478"/>
                <a:gd name="connsiteX5278" fmla="*/ 3926229 w 10080264"/>
                <a:gd name="connsiteY5278" fmla="*/ 1676411 h 3652478"/>
                <a:gd name="connsiteX5279" fmla="*/ 3924429 w 10080264"/>
                <a:gd name="connsiteY5279" fmla="*/ 1692249 h 3652478"/>
                <a:gd name="connsiteX5280" fmla="*/ 3926229 w 10080264"/>
                <a:gd name="connsiteY5280" fmla="*/ 1709527 h 3652478"/>
                <a:gd name="connsiteX5281" fmla="*/ 3926229 w 10080264"/>
                <a:gd name="connsiteY5281" fmla="*/ 1725005 h 3652478"/>
                <a:gd name="connsiteX5282" fmla="*/ 3928029 w 10080264"/>
                <a:gd name="connsiteY5282" fmla="*/ 1740483 h 3652478"/>
                <a:gd name="connsiteX5283" fmla="*/ 3931269 w 10080264"/>
                <a:gd name="connsiteY5283" fmla="*/ 1754521 h 3652478"/>
                <a:gd name="connsiteX5284" fmla="*/ 3936668 w 10080264"/>
                <a:gd name="connsiteY5284" fmla="*/ 1768199 h 3652478"/>
                <a:gd name="connsiteX5285" fmla="*/ 3941708 w 10080264"/>
                <a:gd name="connsiteY5285" fmla="*/ 1780438 h 3652478"/>
                <a:gd name="connsiteX5286" fmla="*/ 3945308 w 10080264"/>
                <a:gd name="connsiteY5286" fmla="*/ 1785477 h 3652478"/>
                <a:gd name="connsiteX5287" fmla="*/ 3943507 w 10080264"/>
                <a:gd name="connsiteY5287" fmla="*/ 1790516 h 3652478"/>
                <a:gd name="connsiteX5288" fmla="*/ 3938468 w 10080264"/>
                <a:gd name="connsiteY5288" fmla="*/ 1816793 h 3652478"/>
                <a:gd name="connsiteX5289" fmla="*/ 3938468 w 10080264"/>
                <a:gd name="connsiteY5289" fmla="*/ 1828671 h 3652478"/>
                <a:gd name="connsiteX5290" fmla="*/ 3939908 w 10080264"/>
                <a:gd name="connsiteY5290" fmla="*/ 1840910 h 3652478"/>
                <a:gd name="connsiteX5291" fmla="*/ 3941708 w 10080264"/>
                <a:gd name="connsiteY5291" fmla="*/ 1856748 h 3652478"/>
                <a:gd name="connsiteX5292" fmla="*/ 3943507 w 10080264"/>
                <a:gd name="connsiteY5292" fmla="*/ 1875465 h 3652478"/>
                <a:gd name="connsiteX5293" fmla="*/ 3943507 w 10080264"/>
                <a:gd name="connsiteY5293" fmla="*/ 1915420 h 3652478"/>
                <a:gd name="connsiteX5294" fmla="*/ 3945308 w 10080264"/>
                <a:gd name="connsiteY5294" fmla="*/ 1937737 h 3652478"/>
                <a:gd name="connsiteX5295" fmla="*/ 3945308 w 10080264"/>
                <a:gd name="connsiteY5295" fmla="*/ 1962214 h 3652478"/>
                <a:gd name="connsiteX5296" fmla="*/ 3939908 w 10080264"/>
                <a:gd name="connsiteY5296" fmla="*/ 2015847 h 3652478"/>
                <a:gd name="connsiteX5297" fmla="*/ 3939908 w 10080264"/>
                <a:gd name="connsiteY5297" fmla="*/ 2024486 h 3652478"/>
                <a:gd name="connsiteX5298" fmla="*/ 3929469 w 10080264"/>
                <a:gd name="connsiteY5298" fmla="*/ 2126712 h 3652478"/>
                <a:gd name="connsiteX5299" fmla="*/ 3928029 w 10080264"/>
                <a:gd name="connsiteY5299" fmla="*/ 2142190 h 3652478"/>
                <a:gd name="connsiteX5300" fmla="*/ 3926229 w 10080264"/>
                <a:gd name="connsiteY5300" fmla="*/ 2168107 h 3652478"/>
                <a:gd name="connsiteX5301" fmla="*/ 3926229 w 10080264"/>
                <a:gd name="connsiteY5301" fmla="*/ 2192224 h 3652478"/>
                <a:gd name="connsiteX5302" fmla="*/ 3926229 w 10080264"/>
                <a:gd name="connsiteY5302" fmla="*/ 2216700 h 3652478"/>
                <a:gd name="connsiteX5303" fmla="*/ 3928029 w 10080264"/>
                <a:gd name="connsiteY5303" fmla="*/ 2239017 h 3652478"/>
                <a:gd name="connsiteX5304" fmla="*/ 3931269 w 10080264"/>
                <a:gd name="connsiteY5304" fmla="*/ 2251256 h 3652478"/>
                <a:gd name="connsiteX5305" fmla="*/ 3933068 w 10080264"/>
                <a:gd name="connsiteY5305" fmla="*/ 2259895 h 3652478"/>
                <a:gd name="connsiteX5306" fmla="*/ 3936668 w 10080264"/>
                <a:gd name="connsiteY5306" fmla="*/ 2266734 h 3652478"/>
                <a:gd name="connsiteX5307" fmla="*/ 3939908 w 10080264"/>
                <a:gd name="connsiteY5307" fmla="*/ 2273573 h 3652478"/>
                <a:gd name="connsiteX5308" fmla="*/ 3947107 w 10080264"/>
                <a:gd name="connsiteY5308" fmla="*/ 2282212 h 3652478"/>
                <a:gd name="connsiteX5309" fmla="*/ 3955746 w 10080264"/>
                <a:gd name="connsiteY5309" fmla="*/ 2289411 h 3652478"/>
                <a:gd name="connsiteX5310" fmla="*/ 3967625 w 10080264"/>
                <a:gd name="connsiteY5310" fmla="*/ 2294450 h 3652478"/>
                <a:gd name="connsiteX5311" fmla="*/ 3981664 w 10080264"/>
                <a:gd name="connsiteY5311" fmla="*/ 2298050 h 3652478"/>
                <a:gd name="connsiteX5312" fmla="*/ 3997143 w 10080264"/>
                <a:gd name="connsiteY5312" fmla="*/ 2299489 h 3652478"/>
                <a:gd name="connsiteX5313" fmla="*/ 4012621 w 10080264"/>
                <a:gd name="connsiteY5313" fmla="*/ 2298050 h 3652478"/>
                <a:gd name="connsiteX5314" fmla="*/ 4034939 w 10080264"/>
                <a:gd name="connsiteY5314" fmla="*/ 2296250 h 3652478"/>
                <a:gd name="connsiteX5315" fmla="*/ 4055817 w 10080264"/>
                <a:gd name="connsiteY5315" fmla="*/ 2294450 h 3652478"/>
                <a:gd name="connsiteX5316" fmla="*/ 4076695 w 10080264"/>
                <a:gd name="connsiteY5316" fmla="*/ 2298050 h 3652478"/>
                <a:gd name="connsiteX5317" fmla="*/ 4097573 w 10080264"/>
                <a:gd name="connsiteY5317" fmla="*/ 2301289 h 3652478"/>
                <a:gd name="connsiteX5318" fmla="*/ 4108012 w 10080264"/>
                <a:gd name="connsiteY5318" fmla="*/ 2299489 h 3652478"/>
                <a:gd name="connsiteX5319" fmla="*/ 4116651 w 10080264"/>
                <a:gd name="connsiteY5319" fmla="*/ 2299489 h 3652478"/>
                <a:gd name="connsiteX5320" fmla="*/ 4123490 w 10080264"/>
                <a:gd name="connsiteY5320" fmla="*/ 2301289 h 3652478"/>
                <a:gd name="connsiteX5321" fmla="*/ 4130330 w 10080264"/>
                <a:gd name="connsiteY5321" fmla="*/ 2304889 h 3652478"/>
                <a:gd name="connsiteX5322" fmla="*/ 4135730 w 10080264"/>
                <a:gd name="connsiteY5322" fmla="*/ 2308128 h 3652478"/>
                <a:gd name="connsiteX5323" fmla="*/ 4137169 w 10080264"/>
                <a:gd name="connsiteY5323" fmla="*/ 2313528 h 3652478"/>
                <a:gd name="connsiteX5324" fmla="*/ 4144009 w 10080264"/>
                <a:gd name="connsiteY5324" fmla="*/ 2304889 h 3652478"/>
                <a:gd name="connsiteX5325" fmla="*/ 4149408 w 10080264"/>
                <a:gd name="connsiteY5325" fmla="*/ 2299489 h 3652478"/>
                <a:gd name="connsiteX5326" fmla="*/ 4158047 w 10080264"/>
                <a:gd name="connsiteY5326" fmla="*/ 2301289 h 3652478"/>
                <a:gd name="connsiteX5327" fmla="*/ 4170286 w 10080264"/>
                <a:gd name="connsiteY5327" fmla="*/ 2306689 h 3652478"/>
                <a:gd name="connsiteX5328" fmla="*/ 4182165 w 10080264"/>
                <a:gd name="connsiteY5328" fmla="*/ 2315327 h 3652478"/>
                <a:gd name="connsiteX5329" fmla="*/ 4192603 w 10080264"/>
                <a:gd name="connsiteY5329" fmla="*/ 2323966 h 3652478"/>
                <a:gd name="connsiteX5330" fmla="*/ 4201243 w 10080264"/>
                <a:gd name="connsiteY5330" fmla="*/ 2332605 h 3652478"/>
                <a:gd name="connsiteX5331" fmla="*/ 4208442 w 10080264"/>
                <a:gd name="connsiteY5331" fmla="*/ 2341244 h 3652478"/>
                <a:gd name="connsiteX5332" fmla="*/ 4213481 w 10080264"/>
                <a:gd name="connsiteY5332" fmla="*/ 2349883 h 3652478"/>
                <a:gd name="connsiteX5333" fmla="*/ 4215281 w 10080264"/>
                <a:gd name="connsiteY5333" fmla="*/ 2360322 h 3652478"/>
                <a:gd name="connsiteX5334" fmla="*/ 4217081 w 10080264"/>
                <a:gd name="connsiteY5334" fmla="*/ 2372200 h 3652478"/>
                <a:gd name="connsiteX5335" fmla="*/ 4260277 w 10080264"/>
                <a:gd name="connsiteY5335" fmla="*/ 2356722 h 3652478"/>
                <a:gd name="connsiteX5336" fmla="*/ 4215281 w 10080264"/>
                <a:gd name="connsiteY5336" fmla="*/ 2384438 h 3652478"/>
                <a:gd name="connsiteX5337" fmla="*/ 4215281 w 10080264"/>
                <a:gd name="connsiteY5337" fmla="*/ 2394877 h 3652478"/>
                <a:gd name="connsiteX5338" fmla="*/ 4218521 w 10080264"/>
                <a:gd name="connsiteY5338" fmla="*/ 2396677 h 3652478"/>
                <a:gd name="connsiteX5339" fmla="*/ 4223921 w 10080264"/>
                <a:gd name="connsiteY5339" fmla="*/ 2396677 h 3652478"/>
                <a:gd name="connsiteX5340" fmla="*/ 4228960 w 10080264"/>
                <a:gd name="connsiteY5340" fmla="*/ 2394877 h 3652478"/>
                <a:gd name="connsiteX5341" fmla="*/ 4236159 w 10080264"/>
                <a:gd name="connsiteY5341" fmla="*/ 2396677 h 3652478"/>
                <a:gd name="connsiteX5342" fmla="*/ 4242999 w 10080264"/>
                <a:gd name="connsiteY5342" fmla="*/ 2398477 h 3652478"/>
                <a:gd name="connsiteX5343" fmla="*/ 4248038 w 10080264"/>
                <a:gd name="connsiteY5343" fmla="*/ 2400276 h 3652478"/>
                <a:gd name="connsiteX5344" fmla="*/ 4253438 w 10080264"/>
                <a:gd name="connsiteY5344" fmla="*/ 2405316 h 3652478"/>
                <a:gd name="connsiteX5345" fmla="*/ 4256677 w 10080264"/>
                <a:gd name="connsiteY5345" fmla="*/ 2410355 h 3652478"/>
                <a:gd name="connsiteX5346" fmla="*/ 4260277 w 10080264"/>
                <a:gd name="connsiteY5346" fmla="*/ 2415754 h 3652478"/>
                <a:gd name="connsiteX5347" fmla="*/ 4262077 w 10080264"/>
                <a:gd name="connsiteY5347" fmla="*/ 2422593 h 3652478"/>
                <a:gd name="connsiteX5348" fmla="*/ 4262077 w 10080264"/>
                <a:gd name="connsiteY5348" fmla="*/ 2429432 h 3652478"/>
                <a:gd name="connsiteX5349" fmla="*/ 4262077 w 10080264"/>
                <a:gd name="connsiteY5349" fmla="*/ 2441671 h 3652478"/>
                <a:gd name="connsiteX5350" fmla="*/ 4256677 w 10080264"/>
                <a:gd name="connsiteY5350" fmla="*/ 2451750 h 3652478"/>
                <a:gd name="connsiteX5351" fmla="*/ 4248038 w 10080264"/>
                <a:gd name="connsiteY5351" fmla="*/ 2460388 h 3652478"/>
                <a:gd name="connsiteX5352" fmla="*/ 4237959 w 10080264"/>
                <a:gd name="connsiteY5352" fmla="*/ 2465788 h 3652478"/>
                <a:gd name="connsiteX5353" fmla="*/ 4242999 w 10080264"/>
                <a:gd name="connsiteY5353" fmla="*/ 2470827 h 3652478"/>
                <a:gd name="connsiteX5354" fmla="*/ 4244799 w 10080264"/>
                <a:gd name="connsiteY5354" fmla="*/ 2478026 h 3652478"/>
                <a:gd name="connsiteX5355" fmla="*/ 4246238 w 10080264"/>
                <a:gd name="connsiteY5355" fmla="*/ 2484865 h 3652478"/>
                <a:gd name="connsiteX5356" fmla="*/ 4248038 w 10080264"/>
                <a:gd name="connsiteY5356" fmla="*/ 2491704 h 3652478"/>
                <a:gd name="connsiteX5357" fmla="*/ 4246238 w 10080264"/>
                <a:gd name="connsiteY5357" fmla="*/ 2498543 h 3652478"/>
                <a:gd name="connsiteX5358" fmla="*/ 4244799 w 10080264"/>
                <a:gd name="connsiteY5358" fmla="*/ 2505742 h 3652478"/>
                <a:gd name="connsiteX5359" fmla="*/ 4242999 w 10080264"/>
                <a:gd name="connsiteY5359" fmla="*/ 2510782 h 3652478"/>
                <a:gd name="connsiteX5360" fmla="*/ 4239399 w 10080264"/>
                <a:gd name="connsiteY5360" fmla="*/ 2516181 h 3652478"/>
                <a:gd name="connsiteX5361" fmla="*/ 4234360 w 10080264"/>
                <a:gd name="connsiteY5361" fmla="*/ 2519421 h 3652478"/>
                <a:gd name="connsiteX5362" fmla="*/ 4228960 w 10080264"/>
                <a:gd name="connsiteY5362" fmla="*/ 2523020 h 3652478"/>
                <a:gd name="connsiteX5363" fmla="*/ 4223921 w 10080264"/>
                <a:gd name="connsiteY5363" fmla="*/ 2524820 h 3652478"/>
                <a:gd name="connsiteX5364" fmla="*/ 4217081 w 10080264"/>
                <a:gd name="connsiteY5364" fmla="*/ 2526620 h 3652478"/>
                <a:gd name="connsiteX5365" fmla="*/ 4203042 w 10080264"/>
                <a:gd name="connsiteY5365" fmla="*/ 2531659 h 3652478"/>
                <a:gd name="connsiteX5366" fmla="*/ 4201243 w 10080264"/>
                <a:gd name="connsiteY5366" fmla="*/ 2576293 h 3652478"/>
                <a:gd name="connsiteX5367" fmla="*/ 4201243 w 10080264"/>
                <a:gd name="connsiteY5367" fmla="*/ 2595011 h 3652478"/>
                <a:gd name="connsiteX5368" fmla="*/ 4198003 w 10080264"/>
                <a:gd name="connsiteY5368" fmla="*/ 2610849 h 3652478"/>
                <a:gd name="connsiteX5369" fmla="*/ 4196203 w 10080264"/>
                <a:gd name="connsiteY5369" fmla="*/ 2628126 h 3652478"/>
                <a:gd name="connsiteX5370" fmla="*/ 4196203 w 10080264"/>
                <a:gd name="connsiteY5370" fmla="*/ 2645404 h 3652478"/>
                <a:gd name="connsiteX5371" fmla="*/ 4194403 w 10080264"/>
                <a:gd name="connsiteY5371" fmla="*/ 2687159 h 3652478"/>
                <a:gd name="connsiteX5372" fmla="*/ 4194403 w 10080264"/>
                <a:gd name="connsiteY5372" fmla="*/ 2707676 h 3652478"/>
                <a:gd name="connsiteX5373" fmla="*/ 4180365 w 10080264"/>
                <a:gd name="connsiteY5373" fmla="*/ 2702637 h 3652478"/>
                <a:gd name="connsiteX5374" fmla="*/ 4180365 w 10080264"/>
                <a:gd name="connsiteY5374" fmla="*/ 2728553 h 3652478"/>
                <a:gd name="connsiteX5375" fmla="*/ 4158047 w 10080264"/>
                <a:gd name="connsiteY5375" fmla="*/ 2707676 h 3652478"/>
                <a:gd name="connsiteX5376" fmla="*/ 4151208 w 10080264"/>
                <a:gd name="connsiteY5376" fmla="*/ 2713075 h 3652478"/>
                <a:gd name="connsiteX5377" fmla="*/ 4142569 w 10080264"/>
                <a:gd name="connsiteY5377" fmla="*/ 2714515 h 3652478"/>
                <a:gd name="connsiteX5378" fmla="*/ 4132130 w 10080264"/>
                <a:gd name="connsiteY5378" fmla="*/ 2716315 h 3652478"/>
                <a:gd name="connsiteX5379" fmla="*/ 4123490 w 10080264"/>
                <a:gd name="connsiteY5379" fmla="*/ 2716315 h 3652478"/>
                <a:gd name="connsiteX5380" fmla="*/ 4066256 w 10080264"/>
                <a:gd name="connsiteY5380" fmla="*/ 2719914 h 3652478"/>
                <a:gd name="connsiteX5381" fmla="*/ 4010821 w 10080264"/>
                <a:gd name="connsiteY5381" fmla="*/ 2718115 h 3652478"/>
                <a:gd name="connsiteX5382" fmla="*/ 3957546 w 10080264"/>
                <a:gd name="connsiteY5382" fmla="*/ 2714515 h 3652478"/>
                <a:gd name="connsiteX5383" fmla="*/ 3903551 w 10080264"/>
                <a:gd name="connsiteY5383" fmla="*/ 2709476 h 3652478"/>
                <a:gd name="connsiteX5384" fmla="*/ 3851716 w 10080264"/>
                <a:gd name="connsiteY5384" fmla="*/ 2704436 h 3652478"/>
                <a:gd name="connsiteX5385" fmla="*/ 3798081 w 10080264"/>
                <a:gd name="connsiteY5385" fmla="*/ 2700837 h 3652478"/>
                <a:gd name="connsiteX5386" fmla="*/ 3742646 w 10080264"/>
                <a:gd name="connsiteY5386" fmla="*/ 2700837 h 3652478"/>
                <a:gd name="connsiteX5387" fmla="*/ 3685772 w 10080264"/>
                <a:gd name="connsiteY5387" fmla="*/ 2702637 h 3652478"/>
                <a:gd name="connsiteX5388" fmla="*/ 3645816 w 10080264"/>
                <a:gd name="connsiteY5388" fmla="*/ 2707676 h 3652478"/>
                <a:gd name="connsiteX5389" fmla="*/ 3624937 w 10080264"/>
                <a:gd name="connsiteY5389" fmla="*/ 2709476 h 3652478"/>
                <a:gd name="connsiteX5390" fmla="*/ 3602260 w 10080264"/>
                <a:gd name="connsiteY5390" fmla="*/ 2709476 h 3652478"/>
                <a:gd name="connsiteX5391" fmla="*/ 3583542 w 10080264"/>
                <a:gd name="connsiteY5391" fmla="*/ 2711275 h 3652478"/>
                <a:gd name="connsiteX5392" fmla="*/ 3562663 w 10080264"/>
                <a:gd name="connsiteY5392" fmla="*/ 2709476 h 3652478"/>
                <a:gd name="connsiteX5393" fmla="*/ 3543585 w 10080264"/>
                <a:gd name="connsiteY5393" fmla="*/ 2704436 h 3652478"/>
                <a:gd name="connsiteX5394" fmla="*/ 3522707 w 10080264"/>
                <a:gd name="connsiteY5394" fmla="*/ 2695797 h 3652478"/>
                <a:gd name="connsiteX5395" fmla="*/ 3514068 w 10080264"/>
                <a:gd name="connsiteY5395" fmla="*/ 2699037 h 3652478"/>
                <a:gd name="connsiteX5396" fmla="*/ 3503629 w 10080264"/>
                <a:gd name="connsiteY5396" fmla="*/ 2699037 h 3652478"/>
                <a:gd name="connsiteX5397" fmla="*/ 3503629 w 10080264"/>
                <a:gd name="connsiteY5397" fmla="*/ 2700837 h 3652478"/>
                <a:gd name="connsiteX5398" fmla="*/ 3500389 w 10080264"/>
                <a:gd name="connsiteY5398" fmla="*/ 2705876 h 3652478"/>
                <a:gd name="connsiteX5399" fmla="*/ 3496789 w 10080264"/>
                <a:gd name="connsiteY5399" fmla="*/ 2707676 h 3652478"/>
                <a:gd name="connsiteX5400" fmla="*/ 3491750 w 10080264"/>
                <a:gd name="connsiteY5400" fmla="*/ 2709476 h 3652478"/>
                <a:gd name="connsiteX5401" fmla="*/ 3486350 w 10080264"/>
                <a:gd name="connsiteY5401" fmla="*/ 2711275 h 3652478"/>
                <a:gd name="connsiteX5402" fmla="*/ 3477712 w 10080264"/>
                <a:gd name="connsiteY5402" fmla="*/ 2711275 h 3652478"/>
                <a:gd name="connsiteX5403" fmla="*/ 3474471 w 10080264"/>
                <a:gd name="connsiteY5403" fmla="*/ 2709476 h 3652478"/>
                <a:gd name="connsiteX5404" fmla="*/ 3470872 w 10080264"/>
                <a:gd name="connsiteY5404" fmla="*/ 2707676 h 3652478"/>
                <a:gd name="connsiteX5405" fmla="*/ 3467272 w 10080264"/>
                <a:gd name="connsiteY5405" fmla="*/ 2702637 h 3652478"/>
                <a:gd name="connsiteX5406" fmla="*/ 3465473 w 10080264"/>
                <a:gd name="connsiteY5406" fmla="*/ 2697597 h 3652478"/>
                <a:gd name="connsiteX5407" fmla="*/ 3451794 w 10080264"/>
                <a:gd name="connsiteY5407" fmla="*/ 2697597 h 3652478"/>
                <a:gd name="connsiteX5408" fmla="*/ 3444954 w 10080264"/>
                <a:gd name="connsiteY5408" fmla="*/ 2695797 h 3652478"/>
                <a:gd name="connsiteX5409" fmla="*/ 3438115 w 10080264"/>
                <a:gd name="connsiteY5409" fmla="*/ 2692198 h 3652478"/>
                <a:gd name="connsiteX5410" fmla="*/ 3434515 w 10080264"/>
                <a:gd name="connsiteY5410" fmla="*/ 2692198 h 3652478"/>
                <a:gd name="connsiteX5411" fmla="*/ 3432716 w 10080264"/>
                <a:gd name="connsiteY5411" fmla="*/ 2692198 h 3652478"/>
                <a:gd name="connsiteX5412" fmla="*/ 3425876 w 10080264"/>
                <a:gd name="connsiteY5412" fmla="*/ 2697597 h 3652478"/>
                <a:gd name="connsiteX5413" fmla="*/ 3399959 w 10080264"/>
                <a:gd name="connsiteY5413" fmla="*/ 2723154 h 3652478"/>
                <a:gd name="connsiteX5414" fmla="*/ 3399959 w 10080264"/>
                <a:gd name="connsiteY5414" fmla="*/ 2693998 h 3652478"/>
                <a:gd name="connsiteX5415" fmla="*/ 3391320 w 10080264"/>
                <a:gd name="connsiteY5415" fmla="*/ 2690398 h 3652478"/>
                <a:gd name="connsiteX5416" fmla="*/ 3386280 w 10080264"/>
                <a:gd name="connsiteY5416" fmla="*/ 2688958 h 3652478"/>
                <a:gd name="connsiteX5417" fmla="*/ 3382680 w 10080264"/>
                <a:gd name="connsiteY5417" fmla="*/ 2690398 h 3652478"/>
                <a:gd name="connsiteX5418" fmla="*/ 3380881 w 10080264"/>
                <a:gd name="connsiteY5418" fmla="*/ 2692198 h 3652478"/>
                <a:gd name="connsiteX5419" fmla="*/ 3370442 w 10080264"/>
                <a:gd name="connsiteY5419" fmla="*/ 2719914 h 3652478"/>
                <a:gd name="connsiteX5420" fmla="*/ 3353163 w 10080264"/>
                <a:gd name="connsiteY5420" fmla="*/ 2695797 h 3652478"/>
                <a:gd name="connsiteX5421" fmla="*/ 3346324 w 10080264"/>
                <a:gd name="connsiteY5421" fmla="*/ 2687159 h 3652478"/>
                <a:gd name="connsiteX5422" fmla="*/ 3335885 w 10080264"/>
                <a:gd name="connsiteY5422" fmla="*/ 2680320 h 3652478"/>
                <a:gd name="connsiteX5423" fmla="*/ 3325446 w 10080264"/>
                <a:gd name="connsiteY5423" fmla="*/ 2685359 h 3652478"/>
                <a:gd name="connsiteX5424" fmla="*/ 3315007 w 10080264"/>
                <a:gd name="connsiteY5424" fmla="*/ 2688958 h 3652478"/>
                <a:gd name="connsiteX5425" fmla="*/ 3304568 w 10080264"/>
                <a:gd name="connsiteY5425" fmla="*/ 2690398 h 3652478"/>
                <a:gd name="connsiteX5426" fmla="*/ 3294488 w 10080264"/>
                <a:gd name="connsiteY5426" fmla="*/ 2690398 h 3652478"/>
                <a:gd name="connsiteX5427" fmla="*/ 3280450 w 10080264"/>
                <a:gd name="connsiteY5427" fmla="*/ 2693998 h 3652478"/>
                <a:gd name="connsiteX5428" fmla="*/ 3268571 w 10080264"/>
                <a:gd name="connsiteY5428" fmla="*/ 2693998 h 3652478"/>
                <a:gd name="connsiteX5429" fmla="*/ 3256332 w 10080264"/>
                <a:gd name="connsiteY5429" fmla="*/ 2692198 h 3652478"/>
                <a:gd name="connsiteX5430" fmla="*/ 3245893 w 10080264"/>
                <a:gd name="connsiteY5430" fmla="*/ 2690398 h 3652478"/>
                <a:gd name="connsiteX5431" fmla="*/ 3235454 w 10080264"/>
                <a:gd name="connsiteY5431" fmla="*/ 2687159 h 3652478"/>
                <a:gd name="connsiteX5432" fmla="*/ 3235454 w 10080264"/>
                <a:gd name="connsiteY5432" fmla="*/ 2676720 h 3652478"/>
                <a:gd name="connsiteX5433" fmla="*/ 3233655 w 10080264"/>
                <a:gd name="connsiteY5433" fmla="*/ 2605449 h 3652478"/>
                <a:gd name="connsiteX5434" fmla="*/ 3233655 w 10080264"/>
                <a:gd name="connsiteY5434" fmla="*/ 2533459 h 3652478"/>
                <a:gd name="connsiteX5435" fmla="*/ 3239054 w 10080264"/>
                <a:gd name="connsiteY5435" fmla="*/ 2384438 h 3652478"/>
                <a:gd name="connsiteX5436" fmla="*/ 3239054 w 10080264"/>
                <a:gd name="connsiteY5436" fmla="*/ 2379399 h 3652478"/>
                <a:gd name="connsiteX5437" fmla="*/ 3245893 w 10080264"/>
                <a:gd name="connsiteY5437" fmla="*/ 2230379 h 3652478"/>
                <a:gd name="connsiteX5438" fmla="*/ 3249493 w 10080264"/>
                <a:gd name="connsiteY5438" fmla="*/ 2149029 h 3652478"/>
                <a:gd name="connsiteX5439" fmla="*/ 3252733 w 10080264"/>
                <a:gd name="connsiteY5439" fmla="*/ 2067680 h 3652478"/>
                <a:gd name="connsiteX5440" fmla="*/ 3256332 w 10080264"/>
                <a:gd name="connsiteY5440" fmla="*/ 1991730 h 3652478"/>
                <a:gd name="connsiteX5441" fmla="*/ 3256332 w 10080264"/>
                <a:gd name="connsiteY5441" fmla="*/ 1916860 h 3652478"/>
                <a:gd name="connsiteX5442" fmla="*/ 3256332 w 10080264"/>
                <a:gd name="connsiteY5442" fmla="*/ 1842710 h 3652478"/>
                <a:gd name="connsiteX5443" fmla="*/ 3252733 w 10080264"/>
                <a:gd name="connsiteY5443" fmla="*/ 1768199 h 3652478"/>
                <a:gd name="connsiteX5444" fmla="*/ 3249493 w 10080264"/>
                <a:gd name="connsiteY5444" fmla="*/ 1693689 h 3652478"/>
                <a:gd name="connsiteX5445" fmla="*/ 3244093 w 10080264"/>
                <a:gd name="connsiteY5445" fmla="*/ 1628178 h 3652478"/>
                <a:gd name="connsiteX5446" fmla="*/ 3235454 w 10080264"/>
                <a:gd name="connsiteY5446" fmla="*/ 1570945 h 3652478"/>
                <a:gd name="connsiteX5447" fmla="*/ 3225015 w 10080264"/>
                <a:gd name="connsiteY5447" fmla="*/ 1520552 h 3652478"/>
                <a:gd name="connsiteX5448" fmla="*/ 3213136 w 10080264"/>
                <a:gd name="connsiteY5448" fmla="*/ 1503274 h 3652478"/>
                <a:gd name="connsiteX5449" fmla="*/ 3200898 w 10080264"/>
                <a:gd name="connsiteY5449" fmla="*/ 1485996 h 3652478"/>
                <a:gd name="connsiteX5450" fmla="*/ 3190459 w 10080264"/>
                <a:gd name="connsiteY5450" fmla="*/ 1467279 h 3652478"/>
                <a:gd name="connsiteX5451" fmla="*/ 3180020 w 10080264"/>
                <a:gd name="connsiteY5451" fmla="*/ 1448201 h 3652478"/>
                <a:gd name="connsiteX5452" fmla="*/ 3169581 w 10080264"/>
                <a:gd name="connsiteY5452" fmla="*/ 1430564 h 3652478"/>
                <a:gd name="connsiteX5453" fmla="*/ 3155901 w 10080264"/>
                <a:gd name="connsiteY5453" fmla="*/ 1413286 h 3652478"/>
                <a:gd name="connsiteX5454" fmla="*/ 3140423 w 10080264"/>
                <a:gd name="connsiteY5454" fmla="*/ 1397808 h 3652478"/>
                <a:gd name="connsiteX5455" fmla="*/ 3121345 w 10080264"/>
                <a:gd name="connsiteY5455" fmla="*/ 1381970 h 3652478"/>
                <a:gd name="connsiteX5456" fmla="*/ 3116306 w 10080264"/>
                <a:gd name="connsiteY5456" fmla="*/ 1381970 h 3652478"/>
                <a:gd name="connsiteX5457" fmla="*/ 3110906 w 10080264"/>
                <a:gd name="connsiteY5457" fmla="*/ 1381970 h 3652478"/>
                <a:gd name="connsiteX5458" fmla="*/ 3102267 w 10080264"/>
                <a:gd name="connsiteY5458" fmla="*/ 1380530 h 3652478"/>
                <a:gd name="connsiteX5459" fmla="*/ 3093627 w 10080264"/>
                <a:gd name="connsiteY5459" fmla="*/ 1376931 h 3652478"/>
                <a:gd name="connsiteX5460" fmla="*/ 3088228 w 10080264"/>
                <a:gd name="connsiteY5460" fmla="*/ 1371891 h 3652478"/>
                <a:gd name="connsiteX5461" fmla="*/ 3084989 w 10080264"/>
                <a:gd name="connsiteY5461" fmla="*/ 1365052 h 3652478"/>
                <a:gd name="connsiteX5462" fmla="*/ 3057271 w 10080264"/>
                <a:gd name="connsiteY5462" fmla="*/ 1363252 h 3652478"/>
                <a:gd name="connsiteX5463" fmla="*/ 3031353 w 10080264"/>
                <a:gd name="connsiteY5463" fmla="*/ 1363252 h 3652478"/>
                <a:gd name="connsiteX5464" fmla="*/ 3006876 w 10080264"/>
                <a:gd name="connsiteY5464" fmla="*/ 1363252 h 3652478"/>
                <a:gd name="connsiteX5465" fmla="*/ 2984558 w 10080264"/>
                <a:gd name="connsiteY5465" fmla="*/ 1366492 h 3652478"/>
                <a:gd name="connsiteX5466" fmla="*/ 2965479 w 10080264"/>
                <a:gd name="connsiteY5466" fmla="*/ 1371891 h 3652478"/>
                <a:gd name="connsiteX5467" fmla="*/ 2946401 w 10080264"/>
                <a:gd name="connsiteY5467" fmla="*/ 1378730 h 3652478"/>
                <a:gd name="connsiteX5468" fmla="*/ 2930923 w 10080264"/>
                <a:gd name="connsiteY5468" fmla="*/ 1385570 h 3652478"/>
                <a:gd name="connsiteX5469" fmla="*/ 2918684 w 10080264"/>
                <a:gd name="connsiteY5469" fmla="*/ 1396008 h 3652478"/>
                <a:gd name="connsiteX5470" fmla="*/ 2894566 w 10080264"/>
                <a:gd name="connsiteY5470" fmla="*/ 1420485 h 3652478"/>
                <a:gd name="connsiteX5471" fmla="*/ 2871889 w 10080264"/>
                <a:gd name="connsiteY5471" fmla="*/ 1449641 h 3652478"/>
                <a:gd name="connsiteX5472" fmla="*/ 2851370 w 10080264"/>
                <a:gd name="connsiteY5472" fmla="*/ 1480957 h 3652478"/>
                <a:gd name="connsiteX5473" fmla="*/ 2832292 w 10080264"/>
                <a:gd name="connsiteY5473" fmla="*/ 1517312 h 3652478"/>
                <a:gd name="connsiteX5474" fmla="*/ 2830492 w 10080264"/>
                <a:gd name="connsiteY5474" fmla="*/ 1609100 h 3652478"/>
                <a:gd name="connsiteX5475" fmla="*/ 2830492 w 10080264"/>
                <a:gd name="connsiteY5475" fmla="*/ 1704128 h 3652478"/>
                <a:gd name="connsiteX5476" fmla="*/ 2830492 w 10080264"/>
                <a:gd name="connsiteY5476" fmla="*/ 1799155 h 3652478"/>
                <a:gd name="connsiteX5477" fmla="*/ 2834092 w 10080264"/>
                <a:gd name="connsiteY5477" fmla="*/ 1896342 h 3652478"/>
                <a:gd name="connsiteX5478" fmla="*/ 2844531 w 10080264"/>
                <a:gd name="connsiteY5478" fmla="*/ 2244417 h 3652478"/>
                <a:gd name="connsiteX5479" fmla="*/ 2994997 w 10080264"/>
                <a:gd name="connsiteY5479" fmla="*/ 2244417 h 3652478"/>
                <a:gd name="connsiteX5480" fmla="*/ 3000037 w 10080264"/>
                <a:gd name="connsiteY5480" fmla="*/ 2245857 h 3652478"/>
                <a:gd name="connsiteX5481" fmla="*/ 3003636 w 10080264"/>
                <a:gd name="connsiteY5481" fmla="*/ 2247656 h 3652478"/>
                <a:gd name="connsiteX5482" fmla="*/ 3008676 w 10080264"/>
                <a:gd name="connsiteY5482" fmla="*/ 2251256 h 3652478"/>
                <a:gd name="connsiteX5483" fmla="*/ 3012275 w 10080264"/>
                <a:gd name="connsiteY5483" fmla="*/ 2254855 h 3652478"/>
                <a:gd name="connsiteX5484" fmla="*/ 3014075 w 10080264"/>
                <a:gd name="connsiteY5484" fmla="*/ 2258095 h 3652478"/>
                <a:gd name="connsiteX5485" fmla="*/ 3014075 w 10080264"/>
                <a:gd name="connsiteY5485" fmla="*/ 2263494 h 3652478"/>
                <a:gd name="connsiteX5486" fmla="*/ 3014075 w 10080264"/>
                <a:gd name="connsiteY5486" fmla="*/ 2270333 h 3652478"/>
                <a:gd name="connsiteX5487" fmla="*/ 3012275 w 10080264"/>
                <a:gd name="connsiteY5487" fmla="*/ 2277172 h 3652478"/>
                <a:gd name="connsiteX5488" fmla="*/ 3010476 w 10080264"/>
                <a:gd name="connsiteY5488" fmla="*/ 2278972 h 3652478"/>
                <a:gd name="connsiteX5489" fmla="*/ 3024154 w 10080264"/>
                <a:gd name="connsiteY5489" fmla="*/ 2278972 h 3652478"/>
                <a:gd name="connsiteX5490" fmla="*/ 3027754 w 10080264"/>
                <a:gd name="connsiteY5490" fmla="*/ 2289411 h 3652478"/>
                <a:gd name="connsiteX5491" fmla="*/ 3032793 w 10080264"/>
                <a:gd name="connsiteY5491" fmla="*/ 2309928 h 3652478"/>
                <a:gd name="connsiteX5492" fmla="*/ 3036393 w 10080264"/>
                <a:gd name="connsiteY5492" fmla="*/ 2332605 h 3652478"/>
                <a:gd name="connsiteX5493" fmla="*/ 3043232 w 10080264"/>
                <a:gd name="connsiteY5493" fmla="*/ 2382639 h 3652478"/>
                <a:gd name="connsiteX5494" fmla="*/ 3045032 w 10080264"/>
                <a:gd name="connsiteY5494" fmla="*/ 2408915 h 3652478"/>
                <a:gd name="connsiteX5495" fmla="*/ 3046832 w 10080264"/>
                <a:gd name="connsiteY5495" fmla="*/ 2436272 h 3652478"/>
                <a:gd name="connsiteX5496" fmla="*/ 3046832 w 10080264"/>
                <a:gd name="connsiteY5496" fmla="*/ 2491704 h 3652478"/>
                <a:gd name="connsiteX5497" fmla="*/ 3046832 w 10080264"/>
                <a:gd name="connsiteY5497" fmla="*/ 2497104 h 3652478"/>
                <a:gd name="connsiteX5498" fmla="*/ 3060510 w 10080264"/>
                <a:gd name="connsiteY5498" fmla="*/ 2495304 h 3652478"/>
                <a:gd name="connsiteX5499" fmla="*/ 3046832 w 10080264"/>
                <a:gd name="connsiteY5499" fmla="*/ 2502143 h 3652478"/>
                <a:gd name="connsiteX5500" fmla="*/ 3046832 w 10080264"/>
                <a:gd name="connsiteY5500" fmla="*/ 2605449 h 3652478"/>
                <a:gd name="connsiteX5501" fmla="*/ 3046832 w 10080264"/>
                <a:gd name="connsiteY5501" fmla="*/ 2631726 h 3652478"/>
                <a:gd name="connsiteX5502" fmla="*/ 3048632 w 10080264"/>
                <a:gd name="connsiteY5502" fmla="*/ 2657642 h 3652478"/>
                <a:gd name="connsiteX5503" fmla="*/ 3053671 w 10080264"/>
                <a:gd name="connsiteY5503" fmla="*/ 2707676 h 3652478"/>
                <a:gd name="connsiteX5504" fmla="*/ 3057271 w 10080264"/>
                <a:gd name="connsiteY5504" fmla="*/ 2726753 h 3652478"/>
                <a:gd name="connsiteX5505" fmla="*/ 3038193 w 10080264"/>
                <a:gd name="connsiteY5505" fmla="*/ 2724954 h 3652478"/>
                <a:gd name="connsiteX5506" fmla="*/ 2969079 w 10080264"/>
                <a:gd name="connsiteY5506" fmla="*/ 2719914 h 3652478"/>
                <a:gd name="connsiteX5507" fmla="*/ 2901406 w 10080264"/>
                <a:gd name="connsiteY5507" fmla="*/ 2716315 h 3652478"/>
                <a:gd name="connsiteX5508" fmla="*/ 2834092 w 10080264"/>
                <a:gd name="connsiteY5508" fmla="*/ 2714515 h 3652478"/>
                <a:gd name="connsiteX5509" fmla="*/ 2766418 w 10080264"/>
                <a:gd name="connsiteY5509" fmla="*/ 2713075 h 3652478"/>
                <a:gd name="connsiteX5510" fmla="*/ 2700904 w 10080264"/>
                <a:gd name="connsiteY5510" fmla="*/ 2714515 h 3652478"/>
                <a:gd name="connsiteX5511" fmla="*/ 2634671 w 10080264"/>
                <a:gd name="connsiteY5511" fmla="*/ 2714515 h 3652478"/>
                <a:gd name="connsiteX5512" fmla="*/ 2498244 w 10080264"/>
                <a:gd name="connsiteY5512" fmla="*/ 2709476 h 3652478"/>
                <a:gd name="connsiteX5513" fmla="*/ 2466926 w 10080264"/>
                <a:gd name="connsiteY5513" fmla="*/ 2709476 h 3652478"/>
                <a:gd name="connsiteX5514" fmla="*/ 2435970 w 10080264"/>
                <a:gd name="connsiteY5514" fmla="*/ 2707676 h 3652478"/>
                <a:gd name="connsiteX5515" fmla="*/ 2380535 w 10080264"/>
                <a:gd name="connsiteY5515" fmla="*/ 2702637 h 3652478"/>
                <a:gd name="connsiteX5516" fmla="*/ 2354257 w 10080264"/>
                <a:gd name="connsiteY5516" fmla="*/ 2700837 h 3652478"/>
                <a:gd name="connsiteX5517" fmla="*/ 2323300 w 10080264"/>
                <a:gd name="connsiteY5517" fmla="*/ 2699037 h 3652478"/>
                <a:gd name="connsiteX5518" fmla="*/ 2288743 w 10080264"/>
                <a:gd name="connsiteY5518" fmla="*/ 2700837 h 3652478"/>
                <a:gd name="connsiteX5519" fmla="*/ 2248787 w 10080264"/>
                <a:gd name="connsiteY5519" fmla="*/ 2702637 h 3652478"/>
                <a:gd name="connsiteX5520" fmla="*/ 2198751 w 10080264"/>
                <a:gd name="connsiteY5520" fmla="*/ 2709476 h 3652478"/>
                <a:gd name="connsiteX5521" fmla="*/ 2165635 w 10080264"/>
                <a:gd name="connsiteY5521" fmla="*/ 2713075 h 3652478"/>
                <a:gd name="connsiteX5522" fmla="*/ 2132878 w 10080264"/>
                <a:gd name="connsiteY5522" fmla="*/ 2716315 h 3652478"/>
                <a:gd name="connsiteX5523" fmla="*/ 2101921 w 10080264"/>
                <a:gd name="connsiteY5523" fmla="*/ 2719914 h 3652478"/>
                <a:gd name="connsiteX5524" fmla="*/ 2068804 w 10080264"/>
                <a:gd name="connsiteY5524" fmla="*/ 2719914 h 3652478"/>
                <a:gd name="connsiteX5525" fmla="*/ 2037847 w 10080264"/>
                <a:gd name="connsiteY5525" fmla="*/ 2719914 h 3652478"/>
                <a:gd name="connsiteX5526" fmla="*/ 2006530 w 10080264"/>
                <a:gd name="connsiteY5526" fmla="*/ 2716315 h 3652478"/>
                <a:gd name="connsiteX5527" fmla="*/ 1996091 w 10080264"/>
                <a:gd name="connsiteY5527" fmla="*/ 2716315 h 3652478"/>
                <a:gd name="connsiteX5528" fmla="*/ 1989251 w 10080264"/>
                <a:gd name="connsiteY5528" fmla="*/ 2713075 h 3652478"/>
                <a:gd name="connsiteX5529" fmla="*/ 1982412 w 10080264"/>
                <a:gd name="connsiteY5529" fmla="*/ 2709476 h 3652478"/>
                <a:gd name="connsiteX5530" fmla="*/ 1970173 w 10080264"/>
                <a:gd name="connsiteY5530" fmla="*/ 2702637 h 3652478"/>
                <a:gd name="connsiteX5531" fmla="*/ 1952895 w 10080264"/>
                <a:gd name="connsiteY5531" fmla="*/ 2702637 h 3652478"/>
                <a:gd name="connsiteX5532" fmla="*/ 1932017 w 10080264"/>
                <a:gd name="connsiteY5532" fmla="*/ 2705876 h 3652478"/>
                <a:gd name="connsiteX5533" fmla="*/ 1921578 w 10080264"/>
                <a:gd name="connsiteY5533" fmla="*/ 2705876 h 3652478"/>
                <a:gd name="connsiteX5534" fmla="*/ 1912939 w 10080264"/>
                <a:gd name="connsiteY5534" fmla="*/ 2705876 h 3652478"/>
                <a:gd name="connsiteX5535" fmla="*/ 1906099 w 10080264"/>
                <a:gd name="connsiteY5535" fmla="*/ 2704436 h 3652478"/>
                <a:gd name="connsiteX5536" fmla="*/ 1897460 w 10080264"/>
                <a:gd name="connsiteY5536" fmla="*/ 2700837 h 3652478"/>
                <a:gd name="connsiteX5537" fmla="*/ 1892420 w 10080264"/>
                <a:gd name="connsiteY5537" fmla="*/ 2695797 h 3652478"/>
                <a:gd name="connsiteX5538" fmla="*/ 1887021 w 10080264"/>
                <a:gd name="connsiteY5538" fmla="*/ 2688958 h 3652478"/>
                <a:gd name="connsiteX5539" fmla="*/ 1883781 w 10080264"/>
                <a:gd name="connsiteY5539" fmla="*/ 2680320 h 3652478"/>
                <a:gd name="connsiteX5540" fmla="*/ 1880182 w 10080264"/>
                <a:gd name="connsiteY5540" fmla="*/ 2671681 h 3652478"/>
                <a:gd name="connsiteX5541" fmla="*/ 1878382 w 10080264"/>
                <a:gd name="connsiteY5541" fmla="*/ 2659442 h 3652478"/>
                <a:gd name="connsiteX5542" fmla="*/ 1878382 w 10080264"/>
                <a:gd name="connsiteY5542" fmla="*/ 2652603 h 3652478"/>
                <a:gd name="connsiteX5543" fmla="*/ 1880182 w 10080264"/>
                <a:gd name="connsiteY5543" fmla="*/ 2645404 h 3652478"/>
                <a:gd name="connsiteX5544" fmla="*/ 1883781 w 10080264"/>
                <a:gd name="connsiteY5544" fmla="*/ 2642165 h 3652478"/>
                <a:gd name="connsiteX5545" fmla="*/ 1887021 w 10080264"/>
                <a:gd name="connsiteY5545" fmla="*/ 2636765 h 3652478"/>
                <a:gd name="connsiteX5546" fmla="*/ 1892420 w 10080264"/>
                <a:gd name="connsiteY5546" fmla="*/ 2634965 h 3652478"/>
                <a:gd name="connsiteX5547" fmla="*/ 1897460 w 10080264"/>
                <a:gd name="connsiteY5547" fmla="*/ 2631726 h 3652478"/>
                <a:gd name="connsiteX5548" fmla="*/ 1902500 w 10080264"/>
                <a:gd name="connsiteY5548" fmla="*/ 2631726 h 3652478"/>
                <a:gd name="connsiteX5549" fmla="*/ 1901060 w 10080264"/>
                <a:gd name="connsiteY5549" fmla="*/ 2612648 h 3652478"/>
                <a:gd name="connsiteX5550" fmla="*/ 1899260 w 10080264"/>
                <a:gd name="connsiteY5550" fmla="*/ 2591771 h 3652478"/>
                <a:gd name="connsiteX5551" fmla="*/ 1890621 w 10080264"/>
                <a:gd name="connsiteY5551" fmla="*/ 2598610 h 3652478"/>
                <a:gd name="connsiteX5552" fmla="*/ 1881981 w 10080264"/>
                <a:gd name="connsiteY5552" fmla="*/ 2602210 h 3652478"/>
                <a:gd name="connsiteX5553" fmla="*/ 1873342 w 10080264"/>
                <a:gd name="connsiteY5553" fmla="*/ 2600410 h 3652478"/>
                <a:gd name="connsiteX5554" fmla="*/ 1866503 w 10080264"/>
                <a:gd name="connsiteY5554" fmla="*/ 2598610 h 3652478"/>
                <a:gd name="connsiteX5555" fmla="*/ 1859663 w 10080264"/>
                <a:gd name="connsiteY5555" fmla="*/ 2593571 h 3652478"/>
                <a:gd name="connsiteX5556" fmla="*/ 1854264 w 10080264"/>
                <a:gd name="connsiteY5556" fmla="*/ 2588172 h 3652478"/>
                <a:gd name="connsiteX5557" fmla="*/ 1851024 w 10080264"/>
                <a:gd name="connsiteY5557" fmla="*/ 2584932 h 3652478"/>
                <a:gd name="connsiteX5558" fmla="*/ 1851024 w 10080264"/>
                <a:gd name="connsiteY5558" fmla="*/ 2578093 h 3652478"/>
                <a:gd name="connsiteX5559" fmla="*/ 1852464 w 10080264"/>
                <a:gd name="connsiteY5559" fmla="*/ 2567654 h 3652478"/>
                <a:gd name="connsiteX5560" fmla="*/ 1857864 w 10080264"/>
                <a:gd name="connsiteY5560" fmla="*/ 2555776 h 3652478"/>
                <a:gd name="connsiteX5561" fmla="*/ 1864703 w 10080264"/>
                <a:gd name="connsiteY5561" fmla="*/ 2545337 h 3652478"/>
                <a:gd name="connsiteX5562" fmla="*/ 1875142 w 10080264"/>
                <a:gd name="connsiteY5562" fmla="*/ 2537058 h 3652478"/>
                <a:gd name="connsiteX5563" fmla="*/ 1878382 w 10080264"/>
                <a:gd name="connsiteY5563" fmla="*/ 2535259 h 3652478"/>
                <a:gd name="connsiteX5564" fmla="*/ 1890621 w 10080264"/>
                <a:gd name="connsiteY5564" fmla="*/ 2528059 h 3652478"/>
                <a:gd name="connsiteX5565" fmla="*/ 1899260 w 10080264"/>
                <a:gd name="connsiteY5565" fmla="*/ 2524820 h 3652478"/>
                <a:gd name="connsiteX5566" fmla="*/ 1899260 w 10080264"/>
                <a:gd name="connsiteY5566" fmla="*/ 2500343 h 3652478"/>
                <a:gd name="connsiteX5567" fmla="*/ 1897460 w 10080264"/>
                <a:gd name="connsiteY5567" fmla="*/ 2500343 h 3652478"/>
                <a:gd name="connsiteX5568" fmla="*/ 1885581 w 10080264"/>
                <a:gd name="connsiteY5568" fmla="*/ 2500343 h 3652478"/>
                <a:gd name="connsiteX5569" fmla="*/ 1875142 w 10080264"/>
                <a:gd name="connsiteY5569" fmla="*/ 2498543 h 3652478"/>
                <a:gd name="connsiteX5570" fmla="*/ 1866503 w 10080264"/>
                <a:gd name="connsiteY5570" fmla="*/ 2493504 h 3652478"/>
                <a:gd name="connsiteX5571" fmla="*/ 1859663 w 10080264"/>
                <a:gd name="connsiteY5571" fmla="*/ 2484865 h 3652478"/>
                <a:gd name="connsiteX5572" fmla="*/ 1856064 w 10080264"/>
                <a:gd name="connsiteY5572" fmla="*/ 2478026 h 3652478"/>
                <a:gd name="connsiteX5573" fmla="*/ 1857864 w 10080264"/>
                <a:gd name="connsiteY5573" fmla="*/ 2472627 h 3652478"/>
                <a:gd name="connsiteX5574" fmla="*/ 1862903 w 10080264"/>
                <a:gd name="connsiteY5574" fmla="*/ 2463988 h 3652478"/>
                <a:gd name="connsiteX5575" fmla="*/ 1868303 w 10080264"/>
                <a:gd name="connsiteY5575" fmla="*/ 2453549 h 3652478"/>
                <a:gd name="connsiteX5576" fmla="*/ 1873342 w 10080264"/>
                <a:gd name="connsiteY5576" fmla="*/ 2444910 h 3652478"/>
                <a:gd name="connsiteX5577" fmla="*/ 1880182 w 10080264"/>
                <a:gd name="connsiteY5577" fmla="*/ 2436272 h 3652478"/>
                <a:gd name="connsiteX5578" fmla="*/ 1888821 w 10080264"/>
                <a:gd name="connsiteY5578" fmla="*/ 2429432 h 3652478"/>
                <a:gd name="connsiteX5579" fmla="*/ 1881981 w 10080264"/>
                <a:gd name="connsiteY5579" fmla="*/ 2427633 h 3652478"/>
                <a:gd name="connsiteX5580" fmla="*/ 1875142 w 10080264"/>
                <a:gd name="connsiteY5580" fmla="*/ 2424393 h 3652478"/>
                <a:gd name="connsiteX5581" fmla="*/ 1871542 w 10080264"/>
                <a:gd name="connsiteY5581" fmla="*/ 2420794 h 3652478"/>
                <a:gd name="connsiteX5582" fmla="*/ 1868303 w 10080264"/>
                <a:gd name="connsiteY5582" fmla="*/ 2417554 h 3652478"/>
                <a:gd name="connsiteX5583" fmla="*/ 1866503 w 10080264"/>
                <a:gd name="connsiteY5583" fmla="*/ 2410355 h 3652478"/>
                <a:gd name="connsiteX5584" fmla="*/ 1864703 w 10080264"/>
                <a:gd name="connsiteY5584" fmla="*/ 2401716 h 3652478"/>
                <a:gd name="connsiteX5585" fmla="*/ 1864703 w 10080264"/>
                <a:gd name="connsiteY5585" fmla="*/ 2398477 h 3652478"/>
                <a:gd name="connsiteX5586" fmla="*/ 1868303 w 10080264"/>
                <a:gd name="connsiteY5586" fmla="*/ 2394877 h 3652478"/>
                <a:gd name="connsiteX5587" fmla="*/ 1880182 w 10080264"/>
                <a:gd name="connsiteY5587" fmla="*/ 2379399 h 3652478"/>
                <a:gd name="connsiteX5588" fmla="*/ 1887021 w 10080264"/>
                <a:gd name="connsiteY5588" fmla="*/ 2372200 h 3652478"/>
                <a:gd name="connsiteX5589" fmla="*/ 1893860 w 10080264"/>
                <a:gd name="connsiteY5589" fmla="*/ 2368960 h 3652478"/>
                <a:gd name="connsiteX5590" fmla="*/ 1907899 w 10080264"/>
                <a:gd name="connsiteY5590" fmla="*/ 2353122 h 3652478"/>
                <a:gd name="connsiteX5591" fmla="*/ 1912939 w 10080264"/>
                <a:gd name="connsiteY5591" fmla="*/ 2334045 h 3652478"/>
                <a:gd name="connsiteX5592" fmla="*/ 1912939 w 10080264"/>
                <a:gd name="connsiteY5592" fmla="*/ 2327206 h 3652478"/>
                <a:gd name="connsiteX5593" fmla="*/ 1912939 w 10080264"/>
                <a:gd name="connsiteY5593" fmla="*/ 2320367 h 3652478"/>
                <a:gd name="connsiteX5594" fmla="*/ 1914738 w 10080264"/>
                <a:gd name="connsiteY5594" fmla="*/ 2311728 h 3652478"/>
                <a:gd name="connsiteX5595" fmla="*/ 1918338 w 10080264"/>
                <a:gd name="connsiteY5595" fmla="*/ 2303089 h 3652478"/>
                <a:gd name="connsiteX5596" fmla="*/ 1880182 w 10080264"/>
                <a:gd name="connsiteY5596" fmla="*/ 2244417 h 3652478"/>
                <a:gd name="connsiteX5597" fmla="*/ 1935616 w 10080264"/>
                <a:gd name="connsiteY5597" fmla="*/ 2285811 h 3652478"/>
                <a:gd name="connsiteX5598" fmla="*/ 1966934 w 10080264"/>
                <a:gd name="connsiteY5598" fmla="*/ 2280772 h 3652478"/>
                <a:gd name="connsiteX5599" fmla="*/ 2003290 w 10080264"/>
                <a:gd name="connsiteY5599" fmla="*/ 2273573 h 3652478"/>
                <a:gd name="connsiteX5600" fmla="*/ 2030648 w 10080264"/>
                <a:gd name="connsiteY5600" fmla="*/ 2268534 h 3652478"/>
                <a:gd name="connsiteX5601" fmla="*/ 2054765 w 10080264"/>
                <a:gd name="connsiteY5601" fmla="*/ 2265294 h 3652478"/>
                <a:gd name="connsiteX5602" fmla="*/ 2082842 w 10080264"/>
                <a:gd name="connsiteY5602" fmla="*/ 2265294 h 3652478"/>
                <a:gd name="connsiteX5603" fmla="*/ 2110560 w 10080264"/>
                <a:gd name="connsiteY5603" fmla="*/ 2265294 h 3652478"/>
                <a:gd name="connsiteX5604" fmla="*/ 2141517 w 10080264"/>
                <a:gd name="connsiteY5604" fmla="*/ 2266734 h 3652478"/>
                <a:gd name="connsiteX5605" fmla="*/ 2140077 w 10080264"/>
                <a:gd name="connsiteY5605" fmla="*/ 2240817 h 3652478"/>
                <a:gd name="connsiteX5606" fmla="*/ 2141517 w 10080264"/>
                <a:gd name="connsiteY5606" fmla="*/ 2218140 h 3652478"/>
                <a:gd name="connsiteX5607" fmla="*/ 2145117 w 10080264"/>
                <a:gd name="connsiteY5607" fmla="*/ 2197263 h 3652478"/>
                <a:gd name="connsiteX5608" fmla="*/ 2151956 w 10080264"/>
                <a:gd name="connsiteY5608" fmla="*/ 2176746 h 3652478"/>
                <a:gd name="connsiteX5609" fmla="*/ 2153756 w 10080264"/>
                <a:gd name="connsiteY5609" fmla="*/ 2166307 h 3652478"/>
                <a:gd name="connsiteX5610" fmla="*/ 2153756 w 10080264"/>
                <a:gd name="connsiteY5610" fmla="*/ 2155868 h 3652478"/>
                <a:gd name="connsiteX5611" fmla="*/ 2153756 w 10080264"/>
                <a:gd name="connsiteY5611" fmla="*/ 2147229 h 3652478"/>
                <a:gd name="connsiteX5612" fmla="*/ 2151956 w 10080264"/>
                <a:gd name="connsiteY5612" fmla="*/ 2137151 h 3652478"/>
                <a:gd name="connsiteX5613" fmla="*/ 2148716 w 10080264"/>
                <a:gd name="connsiteY5613" fmla="*/ 2128512 h 3652478"/>
                <a:gd name="connsiteX5614" fmla="*/ 2145117 w 10080264"/>
                <a:gd name="connsiteY5614" fmla="*/ 2118073 h 3652478"/>
                <a:gd name="connsiteX5615" fmla="*/ 2134678 w 10080264"/>
                <a:gd name="connsiteY5615" fmla="*/ 2100436 h 3652478"/>
                <a:gd name="connsiteX5616" fmla="*/ 2132878 w 10080264"/>
                <a:gd name="connsiteY5616" fmla="*/ 2095396 h 3652478"/>
                <a:gd name="connsiteX5617" fmla="*/ 2129638 w 10080264"/>
                <a:gd name="connsiteY5617" fmla="*/ 2086757 h 3652478"/>
                <a:gd name="connsiteX5618" fmla="*/ 2129638 w 10080264"/>
                <a:gd name="connsiteY5618" fmla="*/ 2078119 h 3652478"/>
                <a:gd name="connsiteX5619" fmla="*/ 2131438 w 10080264"/>
                <a:gd name="connsiteY5619" fmla="*/ 2070920 h 3652478"/>
                <a:gd name="connsiteX5620" fmla="*/ 2132878 w 10080264"/>
                <a:gd name="connsiteY5620" fmla="*/ 2064080 h 3652478"/>
                <a:gd name="connsiteX5621" fmla="*/ 2134678 w 10080264"/>
                <a:gd name="connsiteY5621" fmla="*/ 2059041 h 3652478"/>
                <a:gd name="connsiteX5622" fmla="*/ 2138278 w 10080264"/>
                <a:gd name="connsiteY5622" fmla="*/ 2053642 h 3652478"/>
                <a:gd name="connsiteX5623" fmla="*/ 2145117 w 10080264"/>
                <a:gd name="connsiteY5623" fmla="*/ 2048602 h 3652478"/>
                <a:gd name="connsiteX5624" fmla="*/ 2148716 w 10080264"/>
                <a:gd name="connsiteY5624" fmla="*/ 2045003 h 3652478"/>
                <a:gd name="connsiteX5625" fmla="*/ 2150156 w 10080264"/>
                <a:gd name="connsiteY5625" fmla="*/ 2043563 h 3652478"/>
                <a:gd name="connsiteX5626" fmla="*/ 2150156 w 10080264"/>
                <a:gd name="connsiteY5626" fmla="*/ 2038164 h 3652478"/>
                <a:gd name="connsiteX5627" fmla="*/ 2146917 w 10080264"/>
                <a:gd name="connsiteY5627" fmla="*/ 2036364 h 3652478"/>
                <a:gd name="connsiteX5628" fmla="*/ 2143317 w 10080264"/>
                <a:gd name="connsiteY5628" fmla="*/ 2034924 h 3652478"/>
                <a:gd name="connsiteX5629" fmla="*/ 2138278 w 10080264"/>
                <a:gd name="connsiteY5629" fmla="*/ 2031325 h 3652478"/>
                <a:gd name="connsiteX5630" fmla="*/ 2134678 w 10080264"/>
                <a:gd name="connsiteY5630" fmla="*/ 2024486 h 3652478"/>
                <a:gd name="connsiteX5631" fmla="*/ 2132878 w 10080264"/>
                <a:gd name="connsiteY5631" fmla="*/ 2017647 h 3652478"/>
                <a:gd name="connsiteX5632" fmla="*/ 2131438 w 10080264"/>
                <a:gd name="connsiteY5632" fmla="*/ 2009008 h 3652478"/>
                <a:gd name="connsiteX5633" fmla="*/ 2136477 w 10080264"/>
                <a:gd name="connsiteY5633" fmla="*/ 1979492 h 3652478"/>
                <a:gd name="connsiteX5634" fmla="*/ 2140077 w 10080264"/>
                <a:gd name="connsiteY5634" fmla="*/ 1948176 h 3652478"/>
                <a:gd name="connsiteX5635" fmla="*/ 2146917 w 10080264"/>
                <a:gd name="connsiteY5635" fmla="*/ 1889503 h 3652478"/>
                <a:gd name="connsiteX5636" fmla="*/ 2146917 w 10080264"/>
                <a:gd name="connsiteY5636" fmla="*/ 1827232 h 3652478"/>
                <a:gd name="connsiteX5637" fmla="*/ 2145117 w 10080264"/>
                <a:gd name="connsiteY5637" fmla="*/ 1794116 h 3652478"/>
                <a:gd name="connsiteX5638" fmla="*/ 2143317 w 10080264"/>
                <a:gd name="connsiteY5638" fmla="*/ 1761360 h 3652478"/>
                <a:gd name="connsiteX5639" fmla="*/ 2140077 w 10080264"/>
                <a:gd name="connsiteY5639" fmla="*/ 1692249 h 3652478"/>
                <a:gd name="connsiteX5640" fmla="*/ 2134678 w 10080264"/>
                <a:gd name="connsiteY5640" fmla="*/ 1622778 h 3652478"/>
                <a:gd name="connsiteX5641" fmla="*/ 2131438 w 10080264"/>
                <a:gd name="connsiteY5641" fmla="*/ 1555467 h 3652478"/>
                <a:gd name="connsiteX5642" fmla="*/ 2129638 w 10080264"/>
                <a:gd name="connsiteY5642" fmla="*/ 1520552 h 3652478"/>
                <a:gd name="connsiteX5643" fmla="*/ 2131438 w 10080264"/>
                <a:gd name="connsiteY5643" fmla="*/ 1485996 h 3652478"/>
                <a:gd name="connsiteX5644" fmla="*/ 2134678 w 10080264"/>
                <a:gd name="connsiteY5644" fmla="*/ 1455040 h 3652478"/>
                <a:gd name="connsiteX5645" fmla="*/ 2134678 w 10080264"/>
                <a:gd name="connsiteY5645" fmla="*/ 1421925 h 3652478"/>
                <a:gd name="connsiteX5646" fmla="*/ 2134678 w 10080264"/>
                <a:gd name="connsiteY5646" fmla="*/ 1356413 h 3652478"/>
                <a:gd name="connsiteX5647" fmla="*/ 2134678 w 10080264"/>
                <a:gd name="connsiteY5647" fmla="*/ 1224671 h 3652478"/>
                <a:gd name="connsiteX5648" fmla="*/ 2146917 w 10080264"/>
                <a:gd name="connsiteY5648" fmla="*/ 1143321 h 3652478"/>
                <a:gd name="connsiteX5649" fmla="*/ 2148716 w 10080264"/>
                <a:gd name="connsiteY5649" fmla="*/ 1127843 h 3652478"/>
                <a:gd name="connsiteX5650" fmla="*/ 2150156 w 10080264"/>
                <a:gd name="connsiteY5650" fmla="*/ 1110206 h 3652478"/>
                <a:gd name="connsiteX5651" fmla="*/ 2150156 w 10080264"/>
                <a:gd name="connsiteY5651" fmla="*/ 1074210 h 3652478"/>
                <a:gd name="connsiteX5652" fmla="*/ 2150156 w 10080264"/>
                <a:gd name="connsiteY5652" fmla="*/ 1056933 h 3652478"/>
                <a:gd name="connsiteX5653" fmla="*/ 2148716 w 10080264"/>
                <a:gd name="connsiteY5653" fmla="*/ 1039655 h 3652478"/>
                <a:gd name="connsiteX5654" fmla="*/ 2143317 w 10080264"/>
                <a:gd name="connsiteY5654" fmla="*/ 1006539 h 3652478"/>
                <a:gd name="connsiteX5655" fmla="*/ 2138278 w 10080264"/>
                <a:gd name="connsiteY5655" fmla="*/ 975223 h 3652478"/>
                <a:gd name="connsiteX5656" fmla="*/ 2136477 w 10080264"/>
                <a:gd name="connsiteY5656" fmla="*/ 956506 h 3652478"/>
                <a:gd name="connsiteX5657" fmla="*/ 2134678 w 10080264"/>
                <a:gd name="connsiteY5657" fmla="*/ 939228 h 3652478"/>
                <a:gd name="connsiteX5658" fmla="*/ 2136477 w 10080264"/>
                <a:gd name="connsiteY5658" fmla="*/ 885595 h 3652478"/>
                <a:gd name="connsiteX5659" fmla="*/ 2136477 w 10080264"/>
                <a:gd name="connsiteY5659" fmla="*/ 857519 h 3652478"/>
                <a:gd name="connsiteX5660" fmla="*/ 2140077 w 10080264"/>
                <a:gd name="connsiteY5660" fmla="*/ 828363 h 3652478"/>
                <a:gd name="connsiteX5661" fmla="*/ 2148716 w 10080264"/>
                <a:gd name="connsiteY5661" fmla="*/ 732975 h 3652478"/>
                <a:gd name="connsiteX5662" fmla="*/ 2150156 w 10080264"/>
                <a:gd name="connsiteY5662" fmla="*/ 724336 h 3652478"/>
                <a:gd name="connsiteX5663" fmla="*/ 2141517 w 10080264"/>
                <a:gd name="connsiteY5663" fmla="*/ 727936 h 3652478"/>
                <a:gd name="connsiteX5664" fmla="*/ 2131438 w 10080264"/>
                <a:gd name="connsiteY5664" fmla="*/ 727936 h 3652478"/>
                <a:gd name="connsiteX5665" fmla="*/ 2113800 w 10080264"/>
                <a:gd name="connsiteY5665" fmla="*/ 727936 h 3652478"/>
                <a:gd name="connsiteX5666" fmla="*/ 2117400 w 10080264"/>
                <a:gd name="connsiteY5666" fmla="*/ 710658 h 3652478"/>
                <a:gd name="connsiteX5667" fmla="*/ 2120999 w 10080264"/>
                <a:gd name="connsiteY5667" fmla="*/ 698419 h 3652478"/>
                <a:gd name="connsiteX5668" fmla="*/ 2124239 w 10080264"/>
                <a:gd name="connsiteY5668" fmla="*/ 686181 h 3652478"/>
                <a:gd name="connsiteX5669" fmla="*/ 2131438 w 10080264"/>
                <a:gd name="connsiteY5669" fmla="*/ 674303 h 3652478"/>
                <a:gd name="connsiteX5670" fmla="*/ 2138278 w 10080264"/>
                <a:gd name="connsiteY5670" fmla="*/ 665664 h 3652478"/>
                <a:gd name="connsiteX5671" fmla="*/ 2127839 w 10080264"/>
                <a:gd name="connsiteY5671" fmla="*/ 667464 h 3652478"/>
                <a:gd name="connsiteX5672" fmla="*/ 2119199 w 10080264"/>
                <a:gd name="connsiteY5672" fmla="*/ 669263 h 3652478"/>
                <a:gd name="connsiteX5673" fmla="*/ 2112000 w 10080264"/>
                <a:gd name="connsiteY5673" fmla="*/ 669263 h 3652478"/>
                <a:gd name="connsiteX5674" fmla="*/ 2105160 w 10080264"/>
                <a:gd name="connsiteY5674" fmla="*/ 667464 h 3652478"/>
                <a:gd name="connsiteX5675" fmla="*/ 2094722 w 10080264"/>
                <a:gd name="connsiteY5675" fmla="*/ 662064 h 3652478"/>
                <a:gd name="connsiteX5676" fmla="*/ 2087882 w 10080264"/>
                <a:gd name="connsiteY5676" fmla="*/ 657025 h 3652478"/>
                <a:gd name="connsiteX5677" fmla="*/ 2082842 w 10080264"/>
                <a:gd name="connsiteY5677" fmla="*/ 651986 h 3652478"/>
                <a:gd name="connsiteX5678" fmla="*/ 2082842 w 10080264"/>
                <a:gd name="connsiteY5678" fmla="*/ 646587 h 3652478"/>
                <a:gd name="connsiteX5679" fmla="*/ 2084282 w 10080264"/>
                <a:gd name="connsiteY5679" fmla="*/ 632908 h 3652478"/>
                <a:gd name="connsiteX5680" fmla="*/ 2087882 w 10080264"/>
                <a:gd name="connsiteY5680" fmla="*/ 620670 h 3652478"/>
                <a:gd name="connsiteX5681" fmla="*/ 2094722 w 10080264"/>
                <a:gd name="connsiteY5681" fmla="*/ 610231 h 3652478"/>
                <a:gd name="connsiteX5682" fmla="*/ 2103361 w 10080264"/>
                <a:gd name="connsiteY5682" fmla="*/ 599792 h 3652478"/>
                <a:gd name="connsiteX5683" fmla="*/ 2058365 w 10080264"/>
                <a:gd name="connsiteY5683" fmla="*/ 592953 h 3652478"/>
                <a:gd name="connsiteX5684" fmla="*/ 2039287 w 10080264"/>
                <a:gd name="connsiteY5684" fmla="*/ 589354 h 3652478"/>
                <a:gd name="connsiteX5685" fmla="*/ 2020568 w 10080264"/>
                <a:gd name="connsiteY5685" fmla="*/ 585754 h 3652478"/>
                <a:gd name="connsiteX5686" fmla="*/ 2003290 w 10080264"/>
                <a:gd name="connsiteY5686" fmla="*/ 578915 h 3652478"/>
                <a:gd name="connsiteX5687" fmla="*/ 1989251 w 10080264"/>
                <a:gd name="connsiteY5687" fmla="*/ 572076 h 3652478"/>
                <a:gd name="connsiteX5688" fmla="*/ 1978813 w 10080264"/>
                <a:gd name="connsiteY5688" fmla="*/ 580715 h 3652478"/>
                <a:gd name="connsiteX5689" fmla="*/ 1966934 w 10080264"/>
                <a:gd name="connsiteY5689" fmla="*/ 594753 h 3652478"/>
                <a:gd name="connsiteX5690" fmla="*/ 1959734 w 10080264"/>
                <a:gd name="connsiteY5690" fmla="*/ 603392 h 3652478"/>
                <a:gd name="connsiteX5691" fmla="*/ 1952895 w 10080264"/>
                <a:gd name="connsiteY5691" fmla="*/ 608431 h 3652478"/>
                <a:gd name="connsiteX5692" fmla="*/ 1944256 w 10080264"/>
                <a:gd name="connsiteY5692" fmla="*/ 612031 h 3652478"/>
                <a:gd name="connsiteX5693" fmla="*/ 1935616 w 10080264"/>
                <a:gd name="connsiteY5693" fmla="*/ 615271 h 3652478"/>
                <a:gd name="connsiteX5694" fmla="*/ 1926977 w 10080264"/>
                <a:gd name="connsiteY5694" fmla="*/ 615271 h 3652478"/>
                <a:gd name="connsiteX5695" fmla="*/ 1918338 w 10080264"/>
                <a:gd name="connsiteY5695" fmla="*/ 613831 h 3652478"/>
                <a:gd name="connsiteX5696" fmla="*/ 1907899 w 10080264"/>
                <a:gd name="connsiteY5696" fmla="*/ 612031 h 3652478"/>
                <a:gd name="connsiteX5697" fmla="*/ 1899260 w 10080264"/>
                <a:gd name="connsiteY5697" fmla="*/ 606632 h 3652478"/>
                <a:gd name="connsiteX5698" fmla="*/ 1890621 w 10080264"/>
                <a:gd name="connsiteY5698" fmla="*/ 601592 h 3652478"/>
                <a:gd name="connsiteX5699" fmla="*/ 1892420 w 10080264"/>
                <a:gd name="connsiteY5699" fmla="*/ 592953 h 3652478"/>
                <a:gd name="connsiteX5700" fmla="*/ 1895660 w 10080264"/>
                <a:gd name="connsiteY5700" fmla="*/ 554798 h 3652478"/>
                <a:gd name="connsiteX5701" fmla="*/ 1901060 w 10080264"/>
                <a:gd name="connsiteY5701" fmla="*/ 504765 h 3652478"/>
                <a:gd name="connsiteX5702" fmla="*/ 1906099 w 10080264"/>
                <a:gd name="connsiteY5702" fmla="*/ 442133 h 3652478"/>
                <a:gd name="connsiteX5703" fmla="*/ 1907899 w 10080264"/>
                <a:gd name="connsiteY5703" fmla="*/ 400739 h 3652478"/>
                <a:gd name="connsiteX5704" fmla="*/ 1906099 w 10080264"/>
                <a:gd name="connsiteY5704" fmla="*/ 381661 h 3652478"/>
                <a:gd name="connsiteX5705" fmla="*/ 1904299 w 10080264"/>
                <a:gd name="connsiteY5705" fmla="*/ 361144 h 3652478"/>
                <a:gd name="connsiteX5706" fmla="*/ 1901060 w 10080264"/>
                <a:gd name="connsiteY5706" fmla="*/ 343506 h 3652478"/>
                <a:gd name="connsiteX5707" fmla="*/ 1895660 w 10080264"/>
                <a:gd name="connsiteY5707" fmla="*/ 324429 h 3652478"/>
                <a:gd name="connsiteX5708" fmla="*/ 1890621 w 10080264"/>
                <a:gd name="connsiteY5708" fmla="*/ 308951 h 3652478"/>
                <a:gd name="connsiteX5709" fmla="*/ 1885581 w 10080264"/>
                <a:gd name="connsiteY5709" fmla="*/ 291673 h 3652478"/>
                <a:gd name="connsiteX5710" fmla="*/ 1880182 w 10080264"/>
                <a:gd name="connsiteY5710" fmla="*/ 281234 h 3652478"/>
                <a:gd name="connsiteX5711" fmla="*/ 1890621 w 10080264"/>
                <a:gd name="connsiteY5711" fmla="*/ 274395 h 3652478"/>
                <a:gd name="connsiteX5712" fmla="*/ 1897460 w 10080264"/>
                <a:gd name="connsiteY5712" fmla="*/ 267556 h 3652478"/>
                <a:gd name="connsiteX5713" fmla="*/ 1904299 w 10080264"/>
                <a:gd name="connsiteY5713" fmla="*/ 260717 h 3652478"/>
                <a:gd name="connsiteX5714" fmla="*/ 1907899 w 10080264"/>
                <a:gd name="connsiteY5714" fmla="*/ 252078 h 3652478"/>
                <a:gd name="connsiteX5715" fmla="*/ 1911139 w 10080264"/>
                <a:gd name="connsiteY5715" fmla="*/ 241640 h 3652478"/>
                <a:gd name="connsiteX5716" fmla="*/ 1912939 w 10080264"/>
                <a:gd name="connsiteY5716" fmla="*/ 231201 h 3652478"/>
                <a:gd name="connsiteX5717" fmla="*/ 1912939 w 10080264"/>
                <a:gd name="connsiteY5717" fmla="*/ 220762 h 3652478"/>
                <a:gd name="connsiteX5718" fmla="*/ 1914738 w 10080264"/>
                <a:gd name="connsiteY5718" fmla="*/ 196646 h 3652478"/>
                <a:gd name="connsiteX5719" fmla="*/ 1914738 w 10080264"/>
                <a:gd name="connsiteY5719" fmla="*/ 148052 h 3652478"/>
                <a:gd name="connsiteX5720" fmla="*/ 1914738 w 10080264"/>
                <a:gd name="connsiteY5720" fmla="*/ 134374 h 3652478"/>
                <a:gd name="connsiteX5721" fmla="*/ 1916538 w 10080264"/>
                <a:gd name="connsiteY5721" fmla="*/ 122135 h 3652478"/>
                <a:gd name="connsiteX5722" fmla="*/ 1921578 w 10080264"/>
                <a:gd name="connsiteY5722" fmla="*/ 108457 h 3652478"/>
                <a:gd name="connsiteX5723" fmla="*/ 1926977 w 10080264"/>
                <a:gd name="connsiteY5723" fmla="*/ 96219 h 3652478"/>
                <a:gd name="connsiteX5724" fmla="*/ 1937416 w 10080264"/>
                <a:gd name="connsiteY5724" fmla="*/ 71742 h 3652478"/>
                <a:gd name="connsiteX5725" fmla="*/ 1952895 w 10080264"/>
                <a:gd name="connsiteY5725" fmla="*/ 94419 h 3652478"/>
                <a:gd name="connsiteX5726" fmla="*/ 1956495 w 10080264"/>
                <a:gd name="connsiteY5726" fmla="*/ 98018 h 3652478"/>
                <a:gd name="connsiteX5727" fmla="*/ 1961534 w 10080264"/>
                <a:gd name="connsiteY5727" fmla="*/ 103058 h 3652478"/>
                <a:gd name="connsiteX5728" fmla="*/ 1968373 w 10080264"/>
                <a:gd name="connsiteY5728" fmla="*/ 108457 h 3652478"/>
                <a:gd name="connsiteX5729" fmla="*/ 1980612 w 10080264"/>
                <a:gd name="connsiteY5729" fmla="*/ 111697 h 3652478"/>
                <a:gd name="connsiteX5730" fmla="*/ 1996091 w 10080264"/>
                <a:gd name="connsiteY5730" fmla="*/ 96219 h 3652478"/>
                <a:gd name="connsiteX5731" fmla="*/ 1996091 w 10080264"/>
                <a:gd name="connsiteY5731" fmla="*/ 115296 h 3652478"/>
                <a:gd name="connsiteX5732" fmla="*/ 2011929 w 10080264"/>
                <a:gd name="connsiteY5732" fmla="*/ 120335 h 3652478"/>
                <a:gd name="connsiteX5733" fmla="*/ 2016969 w 10080264"/>
                <a:gd name="connsiteY5733" fmla="*/ 123935 h 3652478"/>
                <a:gd name="connsiteX5734" fmla="*/ 2020568 w 10080264"/>
                <a:gd name="connsiteY5734" fmla="*/ 127174 h 3652478"/>
                <a:gd name="connsiteX5735" fmla="*/ 2029208 w 10080264"/>
                <a:gd name="connsiteY5735" fmla="*/ 123935 h 3652478"/>
                <a:gd name="connsiteX5736" fmla="*/ 2037847 w 10080264"/>
                <a:gd name="connsiteY5736" fmla="*/ 122135 h 3652478"/>
                <a:gd name="connsiteX5737" fmla="*/ 2034247 w 10080264"/>
                <a:gd name="connsiteY5737" fmla="*/ 115296 h 3652478"/>
                <a:gd name="connsiteX5738" fmla="*/ 680124 w 10080264"/>
                <a:gd name="connsiteY5738" fmla="*/ 0 h 3652478"/>
                <a:gd name="connsiteX5739" fmla="*/ 685162 w 10080264"/>
                <a:gd name="connsiteY5739" fmla="*/ 0 h 3652478"/>
                <a:gd name="connsiteX5740" fmla="*/ 691999 w 10080264"/>
                <a:gd name="connsiteY5740" fmla="*/ 0 h 3652478"/>
                <a:gd name="connsiteX5741" fmla="*/ 699197 w 10080264"/>
                <a:gd name="connsiteY5741" fmla="*/ 1800 h 3652478"/>
                <a:gd name="connsiteX5742" fmla="*/ 709632 w 10080264"/>
                <a:gd name="connsiteY5742" fmla="*/ 6840 h 3652478"/>
                <a:gd name="connsiteX5743" fmla="*/ 716470 w 10080264"/>
                <a:gd name="connsiteY5743" fmla="*/ 14041 h 3652478"/>
                <a:gd name="connsiteX5744" fmla="*/ 719708 w 10080264"/>
                <a:gd name="connsiteY5744" fmla="*/ 19081 h 3652478"/>
                <a:gd name="connsiteX5745" fmla="*/ 721508 w 10080264"/>
                <a:gd name="connsiteY5745" fmla="*/ 20882 h 3652478"/>
                <a:gd name="connsiteX5746" fmla="*/ 730144 w 10080264"/>
                <a:gd name="connsiteY5746" fmla="*/ 22682 h 3652478"/>
                <a:gd name="connsiteX5747" fmla="*/ 776925 w 10080264"/>
                <a:gd name="connsiteY5747" fmla="*/ 20882 h 3652478"/>
                <a:gd name="connsiteX5748" fmla="*/ 818308 w 10080264"/>
                <a:gd name="connsiteY5748" fmla="*/ 20882 h 3652478"/>
                <a:gd name="connsiteX5749" fmla="*/ 856453 w 10080264"/>
                <a:gd name="connsiteY5749" fmla="*/ 24122 h 3652478"/>
                <a:gd name="connsiteX5750" fmla="*/ 891359 w 10080264"/>
                <a:gd name="connsiteY5750" fmla="*/ 31322 h 3652478"/>
                <a:gd name="connsiteX5751" fmla="*/ 924106 w 10080264"/>
                <a:gd name="connsiteY5751" fmla="*/ 39963 h 3652478"/>
                <a:gd name="connsiteX5752" fmla="*/ 956852 w 10080264"/>
                <a:gd name="connsiteY5752" fmla="*/ 51844 h 3652478"/>
                <a:gd name="connsiteX5753" fmla="*/ 988160 w 10080264"/>
                <a:gd name="connsiteY5753" fmla="*/ 65885 h 3652478"/>
                <a:gd name="connsiteX5754" fmla="*/ 1019107 w 10080264"/>
                <a:gd name="connsiteY5754" fmla="*/ 79566 h 3652478"/>
                <a:gd name="connsiteX5755" fmla="*/ 1048615 w 10080264"/>
                <a:gd name="connsiteY5755" fmla="*/ 99007 h 3652478"/>
                <a:gd name="connsiteX5756" fmla="*/ 1076324 w 10080264"/>
                <a:gd name="connsiteY5756" fmla="*/ 117729 h 3652478"/>
                <a:gd name="connsiteX5757" fmla="*/ 1128143 w 10080264"/>
                <a:gd name="connsiteY5757" fmla="*/ 157691 h 3652478"/>
                <a:gd name="connsiteX5758" fmla="*/ 1166288 w 10080264"/>
                <a:gd name="connsiteY5758" fmla="*/ 186853 h 3652478"/>
                <a:gd name="connsiteX5759" fmla="*/ 1200833 w 10080264"/>
                <a:gd name="connsiteY5759" fmla="*/ 218176 h 3652478"/>
                <a:gd name="connsiteX5760" fmla="*/ 1207671 w 10080264"/>
                <a:gd name="connsiteY5760" fmla="*/ 211335 h 3652478"/>
                <a:gd name="connsiteX5761" fmla="*/ 1216307 w 10080264"/>
                <a:gd name="connsiteY5761" fmla="*/ 207735 h 3652478"/>
                <a:gd name="connsiteX5762" fmla="*/ 1219906 w 10080264"/>
                <a:gd name="connsiteY5762" fmla="*/ 204495 h 3652478"/>
                <a:gd name="connsiteX5763" fmla="*/ 1221705 w 10080264"/>
                <a:gd name="connsiteY5763" fmla="*/ 200895 h 3652478"/>
                <a:gd name="connsiteX5764" fmla="*/ 1224944 w 10080264"/>
                <a:gd name="connsiteY5764" fmla="*/ 195854 h 3652478"/>
                <a:gd name="connsiteX5765" fmla="*/ 1224944 w 10080264"/>
                <a:gd name="connsiteY5765" fmla="*/ 176773 h 3652478"/>
                <a:gd name="connsiteX5766" fmla="*/ 1226743 w 10080264"/>
                <a:gd name="connsiteY5766" fmla="*/ 166332 h 3652478"/>
                <a:gd name="connsiteX5767" fmla="*/ 1228542 w 10080264"/>
                <a:gd name="connsiteY5767" fmla="*/ 154091 h 3652478"/>
                <a:gd name="connsiteX5768" fmla="*/ 1230341 w 10080264"/>
                <a:gd name="connsiteY5768" fmla="*/ 136810 h 3652478"/>
                <a:gd name="connsiteX5769" fmla="*/ 1233580 w 10080264"/>
                <a:gd name="connsiteY5769" fmla="*/ 116288 h 3652478"/>
                <a:gd name="connsiteX5770" fmla="*/ 1238978 w 10080264"/>
                <a:gd name="connsiteY5770" fmla="*/ 97207 h 3652478"/>
                <a:gd name="connsiteX5771" fmla="*/ 1247614 w 10080264"/>
                <a:gd name="connsiteY5771" fmla="*/ 93607 h 3652478"/>
                <a:gd name="connsiteX5772" fmla="*/ 1263088 w 10080264"/>
                <a:gd name="connsiteY5772" fmla="*/ 91807 h 3652478"/>
                <a:gd name="connsiteX5773" fmla="*/ 1277123 w 10080264"/>
                <a:gd name="connsiteY5773" fmla="*/ 91807 h 3652478"/>
                <a:gd name="connsiteX5774" fmla="*/ 1289358 w 10080264"/>
                <a:gd name="connsiteY5774" fmla="*/ 91807 h 3652478"/>
                <a:gd name="connsiteX5775" fmla="*/ 1301233 w 10080264"/>
                <a:gd name="connsiteY5775" fmla="*/ 95407 h 3652478"/>
                <a:gd name="connsiteX5776" fmla="*/ 1304831 w 10080264"/>
                <a:gd name="connsiteY5776" fmla="*/ 97207 h 3652478"/>
                <a:gd name="connsiteX5777" fmla="*/ 1311669 w 10080264"/>
                <a:gd name="connsiteY5777" fmla="*/ 100447 h 3652478"/>
                <a:gd name="connsiteX5778" fmla="*/ 1320305 w 10080264"/>
                <a:gd name="connsiteY5778" fmla="*/ 104048 h 3652478"/>
                <a:gd name="connsiteX5779" fmla="*/ 1328942 w 10080264"/>
                <a:gd name="connsiteY5779" fmla="*/ 104048 h 3652478"/>
                <a:gd name="connsiteX5780" fmla="*/ 1341177 w 10080264"/>
                <a:gd name="connsiteY5780" fmla="*/ 105848 h 3652478"/>
                <a:gd name="connsiteX5781" fmla="*/ 1420704 w 10080264"/>
                <a:gd name="connsiteY5781" fmla="*/ 109088 h 3652478"/>
                <a:gd name="connsiteX5782" fmla="*/ 1462088 w 10080264"/>
                <a:gd name="connsiteY5782" fmla="*/ 110888 h 3652478"/>
                <a:gd name="connsiteX5783" fmla="*/ 1505270 w 10080264"/>
                <a:gd name="connsiteY5783" fmla="*/ 109088 h 3652478"/>
                <a:gd name="connsiteX5784" fmla="*/ 1548813 w 10080264"/>
                <a:gd name="connsiteY5784" fmla="*/ 109088 h 3652478"/>
                <a:gd name="connsiteX5785" fmla="*/ 1590196 w 10080264"/>
                <a:gd name="connsiteY5785" fmla="*/ 110888 h 3652478"/>
                <a:gd name="connsiteX5786" fmla="*/ 1673322 w 10080264"/>
                <a:gd name="connsiteY5786" fmla="*/ 116288 h 3652478"/>
                <a:gd name="connsiteX5787" fmla="*/ 1680159 w 10080264"/>
                <a:gd name="connsiteY5787" fmla="*/ 116288 h 3652478"/>
                <a:gd name="connsiteX5788" fmla="*/ 1686997 w 10080264"/>
                <a:gd name="connsiteY5788" fmla="*/ 123129 h 3652478"/>
                <a:gd name="connsiteX5789" fmla="*/ 1694194 w 10080264"/>
                <a:gd name="connsiteY5789" fmla="*/ 135010 h 3652478"/>
                <a:gd name="connsiteX5790" fmla="*/ 1699232 w 10080264"/>
                <a:gd name="connsiteY5790" fmla="*/ 147251 h 3652478"/>
                <a:gd name="connsiteX5791" fmla="*/ 1704629 w 10080264"/>
                <a:gd name="connsiteY5791" fmla="*/ 162732 h 3652478"/>
                <a:gd name="connsiteX5792" fmla="*/ 1706069 w 10080264"/>
                <a:gd name="connsiteY5792" fmla="*/ 178213 h 3652478"/>
                <a:gd name="connsiteX5793" fmla="*/ 1707868 w 10080264"/>
                <a:gd name="connsiteY5793" fmla="*/ 194054 h 3652478"/>
                <a:gd name="connsiteX5794" fmla="*/ 1706069 w 10080264"/>
                <a:gd name="connsiteY5794" fmla="*/ 213136 h 3652478"/>
                <a:gd name="connsiteX5795" fmla="*/ 1704629 w 10080264"/>
                <a:gd name="connsiteY5795" fmla="*/ 232217 h 3652478"/>
                <a:gd name="connsiteX5796" fmla="*/ 1701031 w 10080264"/>
                <a:gd name="connsiteY5796" fmla="*/ 251298 h 3652478"/>
                <a:gd name="connsiteX5797" fmla="*/ 1701031 w 10080264"/>
                <a:gd name="connsiteY5797" fmla="*/ 311782 h 3652478"/>
                <a:gd name="connsiteX5798" fmla="*/ 1702830 w 10080264"/>
                <a:gd name="connsiteY5798" fmla="*/ 346345 h 3652478"/>
                <a:gd name="connsiteX5799" fmla="*/ 1704629 w 10080264"/>
                <a:gd name="connsiteY5799" fmla="*/ 380907 h 3652478"/>
                <a:gd name="connsiteX5800" fmla="*/ 1707868 w 10080264"/>
                <a:gd name="connsiteY5800" fmla="*/ 457233 h 3652478"/>
                <a:gd name="connsiteX5801" fmla="*/ 1711467 w 10080264"/>
                <a:gd name="connsiteY5801" fmla="*/ 528158 h 3652478"/>
                <a:gd name="connsiteX5802" fmla="*/ 1711467 w 10080264"/>
                <a:gd name="connsiteY5802" fmla="*/ 599083 h 3652478"/>
                <a:gd name="connsiteX5803" fmla="*/ 1711467 w 10080264"/>
                <a:gd name="connsiteY5803" fmla="*/ 633646 h 3652478"/>
                <a:gd name="connsiteX5804" fmla="*/ 1707868 w 10080264"/>
                <a:gd name="connsiteY5804" fmla="*/ 664968 h 3652478"/>
                <a:gd name="connsiteX5805" fmla="*/ 1702830 w 10080264"/>
                <a:gd name="connsiteY5805" fmla="*/ 720412 h 3652478"/>
                <a:gd name="connsiteX5806" fmla="*/ 1697432 w 10080264"/>
                <a:gd name="connsiteY5806" fmla="*/ 748134 h 3652478"/>
                <a:gd name="connsiteX5807" fmla="*/ 1690595 w 10080264"/>
                <a:gd name="connsiteY5807" fmla="*/ 774056 h 3652478"/>
                <a:gd name="connsiteX5808" fmla="*/ 1699232 w 10080264"/>
                <a:gd name="connsiteY5808" fmla="*/ 786297 h 3652478"/>
                <a:gd name="connsiteX5809" fmla="*/ 1704629 w 10080264"/>
                <a:gd name="connsiteY5809" fmla="*/ 801778 h 3652478"/>
                <a:gd name="connsiteX5810" fmla="*/ 1707868 w 10080264"/>
                <a:gd name="connsiteY5810" fmla="*/ 819059 h 3652478"/>
                <a:gd name="connsiteX5811" fmla="*/ 1707868 w 10080264"/>
                <a:gd name="connsiteY5811" fmla="*/ 836341 h 3652478"/>
                <a:gd name="connsiteX5812" fmla="*/ 1707868 w 10080264"/>
                <a:gd name="connsiteY5812" fmla="*/ 856862 h 3652478"/>
                <a:gd name="connsiteX5813" fmla="*/ 1702830 w 10080264"/>
                <a:gd name="connsiteY5813" fmla="*/ 875943 h 3652478"/>
                <a:gd name="connsiteX5814" fmla="*/ 1695633 w 10080264"/>
                <a:gd name="connsiteY5814" fmla="*/ 895385 h 3652478"/>
                <a:gd name="connsiteX5815" fmla="*/ 1686997 w 10080264"/>
                <a:gd name="connsiteY5815" fmla="*/ 912666 h 3652478"/>
                <a:gd name="connsiteX5816" fmla="*/ 1683758 w 10080264"/>
                <a:gd name="connsiteY5816" fmla="*/ 919507 h 3652478"/>
                <a:gd name="connsiteX5817" fmla="*/ 1675121 w 10080264"/>
                <a:gd name="connsiteY5817" fmla="*/ 919507 h 3652478"/>
                <a:gd name="connsiteX5818" fmla="*/ 1622943 w 10080264"/>
                <a:gd name="connsiteY5818" fmla="*/ 919507 h 3652478"/>
                <a:gd name="connsiteX5819" fmla="*/ 1572923 w 10080264"/>
                <a:gd name="connsiteY5819" fmla="*/ 915906 h 3652478"/>
                <a:gd name="connsiteX5820" fmla="*/ 1524342 w 10080264"/>
                <a:gd name="connsiteY5820" fmla="*/ 912666 h 3652478"/>
                <a:gd name="connsiteX5821" fmla="*/ 1477561 w 10080264"/>
                <a:gd name="connsiteY5821" fmla="*/ 907266 h 3652478"/>
                <a:gd name="connsiteX5822" fmla="*/ 1432939 w 10080264"/>
                <a:gd name="connsiteY5822" fmla="*/ 905466 h 3652478"/>
                <a:gd name="connsiteX5823" fmla="*/ 1389397 w 10080264"/>
                <a:gd name="connsiteY5823" fmla="*/ 905466 h 3652478"/>
                <a:gd name="connsiteX5824" fmla="*/ 1348014 w 10080264"/>
                <a:gd name="connsiteY5824" fmla="*/ 905466 h 3652478"/>
                <a:gd name="connsiteX5825" fmla="*/ 1308070 w 10080264"/>
                <a:gd name="connsiteY5825" fmla="*/ 907266 h 3652478"/>
                <a:gd name="connsiteX5826" fmla="*/ 1290797 w 10080264"/>
                <a:gd name="connsiteY5826" fmla="*/ 909066 h 3652478"/>
                <a:gd name="connsiteX5827" fmla="*/ 1277123 w 10080264"/>
                <a:gd name="connsiteY5827" fmla="*/ 910866 h 3652478"/>
                <a:gd name="connsiteX5828" fmla="*/ 1259850 w 10080264"/>
                <a:gd name="connsiteY5828" fmla="*/ 914466 h 3652478"/>
                <a:gd name="connsiteX5829" fmla="*/ 1247614 w 10080264"/>
                <a:gd name="connsiteY5829" fmla="*/ 919507 h 3652478"/>
                <a:gd name="connsiteX5830" fmla="*/ 1233580 w 10080264"/>
                <a:gd name="connsiteY5830" fmla="*/ 921307 h 3652478"/>
                <a:gd name="connsiteX5831" fmla="*/ 1216307 w 10080264"/>
                <a:gd name="connsiteY5831" fmla="*/ 921307 h 3652478"/>
                <a:gd name="connsiteX5832" fmla="*/ 1199034 w 10080264"/>
                <a:gd name="connsiteY5832" fmla="*/ 919507 h 3652478"/>
                <a:gd name="connsiteX5833" fmla="*/ 1188598 w 10080264"/>
                <a:gd name="connsiteY5833" fmla="*/ 917706 h 3652478"/>
                <a:gd name="connsiteX5834" fmla="*/ 1183561 w 10080264"/>
                <a:gd name="connsiteY5834" fmla="*/ 883144 h 3652478"/>
                <a:gd name="connsiteX5835" fmla="*/ 1154412 w 10080264"/>
                <a:gd name="connsiteY5835" fmla="*/ 742734 h 3652478"/>
                <a:gd name="connsiteX5836" fmla="*/ 1149014 w 10080264"/>
                <a:gd name="connsiteY5836" fmla="*/ 725452 h 3652478"/>
                <a:gd name="connsiteX5837" fmla="*/ 1143976 w 10080264"/>
                <a:gd name="connsiteY5837" fmla="*/ 708171 h 3652478"/>
                <a:gd name="connsiteX5838" fmla="*/ 1136780 w 10080264"/>
                <a:gd name="connsiteY5838" fmla="*/ 692690 h 3652478"/>
                <a:gd name="connsiteX5839" fmla="*/ 1129942 w 10080264"/>
                <a:gd name="connsiteY5839" fmla="*/ 675409 h 3652478"/>
                <a:gd name="connsiteX5840" fmla="*/ 1121306 w 10080264"/>
                <a:gd name="connsiteY5840" fmla="*/ 659928 h 3652478"/>
                <a:gd name="connsiteX5841" fmla="*/ 1110870 w 10080264"/>
                <a:gd name="connsiteY5841" fmla="*/ 644086 h 3652478"/>
                <a:gd name="connsiteX5842" fmla="*/ 1088199 w 10080264"/>
                <a:gd name="connsiteY5842" fmla="*/ 613124 h 3652478"/>
                <a:gd name="connsiteX5843" fmla="*/ 1081362 w 10080264"/>
                <a:gd name="connsiteY5843" fmla="*/ 600883 h 3652478"/>
                <a:gd name="connsiteX5844" fmla="*/ 1070926 w 10080264"/>
                <a:gd name="connsiteY5844" fmla="*/ 590443 h 3652478"/>
                <a:gd name="connsiteX5845" fmla="*/ 1062289 w 10080264"/>
                <a:gd name="connsiteY5845" fmla="*/ 580002 h 3652478"/>
                <a:gd name="connsiteX5846" fmla="*/ 1050414 w 10080264"/>
                <a:gd name="connsiteY5846" fmla="*/ 571361 h 3652478"/>
                <a:gd name="connsiteX5847" fmla="*/ 1039979 w 10080264"/>
                <a:gd name="connsiteY5847" fmla="*/ 564521 h 3652478"/>
                <a:gd name="connsiteX5848" fmla="*/ 1029543 w 10080264"/>
                <a:gd name="connsiteY5848" fmla="*/ 555880 h 3652478"/>
                <a:gd name="connsiteX5849" fmla="*/ 1010471 w 10080264"/>
                <a:gd name="connsiteY5849" fmla="*/ 534999 h 3652478"/>
                <a:gd name="connsiteX5850" fmla="*/ 1000035 w 10080264"/>
                <a:gd name="connsiteY5850" fmla="*/ 524558 h 3652478"/>
                <a:gd name="connsiteX5851" fmla="*/ 956852 w 10080264"/>
                <a:gd name="connsiteY5851" fmla="*/ 514477 h 3652478"/>
                <a:gd name="connsiteX5852" fmla="*/ 946416 w 10080264"/>
                <a:gd name="connsiteY5852" fmla="*/ 510877 h 3652478"/>
                <a:gd name="connsiteX5853" fmla="*/ 937780 w 10080264"/>
                <a:gd name="connsiteY5853" fmla="*/ 507277 h 3652478"/>
                <a:gd name="connsiteX5854" fmla="*/ 935981 w 10080264"/>
                <a:gd name="connsiteY5854" fmla="*/ 509077 h 3652478"/>
                <a:gd name="connsiteX5855" fmla="*/ 935981 w 10080264"/>
                <a:gd name="connsiteY5855" fmla="*/ 507277 h 3652478"/>
                <a:gd name="connsiteX5856" fmla="*/ 927344 w 10080264"/>
                <a:gd name="connsiteY5856" fmla="*/ 500436 h 3652478"/>
                <a:gd name="connsiteX5857" fmla="*/ 920507 w 10080264"/>
                <a:gd name="connsiteY5857" fmla="*/ 493596 h 3652478"/>
                <a:gd name="connsiteX5858" fmla="*/ 896397 w 10080264"/>
                <a:gd name="connsiteY5858" fmla="*/ 497196 h 3652478"/>
                <a:gd name="connsiteX5859" fmla="*/ 875525 w 10080264"/>
                <a:gd name="connsiteY5859" fmla="*/ 498636 h 3652478"/>
                <a:gd name="connsiteX5860" fmla="*/ 863650 w 10080264"/>
                <a:gd name="connsiteY5860" fmla="*/ 500436 h 3652478"/>
                <a:gd name="connsiteX5861" fmla="*/ 849616 w 10080264"/>
                <a:gd name="connsiteY5861" fmla="*/ 502236 h 3652478"/>
                <a:gd name="connsiteX5862" fmla="*/ 823706 w 10080264"/>
                <a:gd name="connsiteY5862" fmla="*/ 502236 h 3652478"/>
                <a:gd name="connsiteX5863" fmla="*/ 806433 w 10080264"/>
                <a:gd name="connsiteY5863" fmla="*/ 509077 h 3652478"/>
                <a:gd name="connsiteX5864" fmla="*/ 787361 w 10080264"/>
                <a:gd name="connsiteY5864" fmla="*/ 523118 h 3652478"/>
                <a:gd name="connsiteX5865" fmla="*/ 775126 w 10080264"/>
                <a:gd name="connsiteY5865" fmla="*/ 531759 h 3652478"/>
                <a:gd name="connsiteX5866" fmla="*/ 763251 w 10080264"/>
                <a:gd name="connsiteY5866" fmla="*/ 540399 h 3652478"/>
                <a:gd name="connsiteX5867" fmla="*/ 754614 w 10080264"/>
                <a:gd name="connsiteY5867" fmla="*/ 550480 h 3652478"/>
                <a:gd name="connsiteX5868" fmla="*/ 745978 w 10080264"/>
                <a:gd name="connsiteY5868" fmla="*/ 562721 h 3652478"/>
                <a:gd name="connsiteX5869" fmla="*/ 735542 w 10080264"/>
                <a:gd name="connsiteY5869" fmla="*/ 576402 h 3652478"/>
                <a:gd name="connsiteX5870" fmla="*/ 726905 w 10080264"/>
                <a:gd name="connsiteY5870" fmla="*/ 590443 h 3652478"/>
                <a:gd name="connsiteX5871" fmla="*/ 719708 w 10080264"/>
                <a:gd name="connsiteY5871" fmla="*/ 604124 h 3652478"/>
                <a:gd name="connsiteX5872" fmla="*/ 712871 w 10080264"/>
                <a:gd name="connsiteY5872" fmla="*/ 618165 h 3652478"/>
                <a:gd name="connsiteX5873" fmla="*/ 706034 w 10080264"/>
                <a:gd name="connsiteY5873" fmla="*/ 633646 h 3652478"/>
                <a:gd name="connsiteX5874" fmla="*/ 700636 w 10080264"/>
                <a:gd name="connsiteY5874" fmla="*/ 647687 h 3652478"/>
                <a:gd name="connsiteX5875" fmla="*/ 699197 w 10080264"/>
                <a:gd name="connsiteY5875" fmla="*/ 661368 h 3652478"/>
                <a:gd name="connsiteX5876" fmla="*/ 699197 w 10080264"/>
                <a:gd name="connsiteY5876" fmla="*/ 671809 h 3652478"/>
                <a:gd name="connsiteX5877" fmla="*/ 700636 w 10080264"/>
                <a:gd name="connsiteY5877" fmla="*/ 689090 h 3652478"/>
                <a:gd name="connsiteX5878" fmla="*/ 702435 w 10080264"/>
                <a:gd name="connsiteY5878" fmla="*/ 708171 h 3652478"/>
                <a:gd name="connsiteX5879" fmla="*/ 707833 w 10080264"/>
                <a:gd name="connsiteY5879" fmla="*/ 725452 h 3652478"/>
                <a:gd name="connsiteX5880" fmla="*/ 714670 w 10080264"/>
                <a:gd name="connsiteY5880" fmla="*/ 742734 h 3652478"/>
                <a:gd name="connsiteX5881" fmla="*/ 723307 w 10080264"/>
                <a:gd name="connsiteY5881" fmla="*/ 760015 h 3652478"/>
                <a:gd name="connsiteX5882" fmla="*/ 735542 w 10080264"/>
                <a:gd name="connsiteY5882" fmla="*/ 777656 h 3652478"/>
                <a:gd name="connsiteX5883" fmla="*/ 747417 w 10080264"/>
                <a:gd name="connsiteY5883" fmla="*/ 794938 h 3652478"/>
                <a:gd name="connsiteX5884" fmla="*/ 763251 w 10080264"/>
                <a:gd name="connsiteY5884" fmla="*/ 812219 h 3652478"/>
                <a:gd name="connsiteX5885" fmla="*/ 794198 w 10080264"/>
                <a:gd name="connsiteY5885" fmla="*/ 844981 h 3652478"/>
                <a:gd name="connsiteX5886" fmla="*/ 825505 w 10080264"/>
                <a:gd name="connsiteY5886" fmla="*/ 875943 h 3652478"/>
                <a:gd name="connsiteX5887" fmla="*/ 856453 w 10080264"/>
                <a:gd name="connsiteY5887" fmla="*/ 904025 h 3652478"/>
                <a:gd name="connsiteX5888" fmla="*/ 872286 w 10080264"/>
                <a:gd name="connsiteY5888" fmla="*/ 915906 h 3652478"/>
                <a:gd name="connsiteX5889" fmla="*/ 887760 w 10080264"/>
                <a:gd name="connsiteY5889" fmla="*/ 926347 h 3652478"/>
                <a:gd name="connsiteX5890" fmla="*/ 956852 w 10080264"/>
                <a:gd name="connsiteY5890" fmla="*/ 978191 h 3652478"/>
                <a:gd name="connsiteX5891" fmla="*/ 1009031 w 10080264"/>
                <a:gd name="connsiteY5891" fmla="*/ 1018154 h 3652478"/>
                <a:gd name="connsiteX5892" fmla="*/ 1064089 w 10080264"/>
                <a:gd name="connsiteY5892" fmla="*/ 1058117 h 3652478"/>
                <a:gd name="connsiteX5893" fmla="*/ 1119506 w 10080264"/>
                <a:gd name="connsiteY5893" fmla="*/ 1095919 h 3652478"/>
                <a:gd name="connsiteX5894" fmla="*/ 1185360 w 10080264"/>
                <a:gd name="connsiteY5894" fmla="*/ 1144523 h 3652478"/>
                <a:gd name="connsiteX5895" fmla="*/ 1250853 w 10080264"/>
                <a:gd name="connsiteY5895" fmla="*/ 1189526 h 3652478"/>
                <a:gd name="connsiteX5896" fmla="*/ 1448413 w 10080264"/>
                <a:gd name="connsiteY5896" fmla="*/ 1324536 h 3652478"/>
                <a:gd name="connsiteX5897" fmla="*/ 1559248 w 10080264"/>
                <a:gd name="connsiteY5897" fmla="*/ 1405902 h 3652478"/>
                <a:gd name="connsiteX5898" fmla="*/ 1597033 w 10080264"/>
                <a:gd name="connsiteY5898" fmla="*/ 1385020 h 3652478"/>
                <a:gd name="connsiteX5899" fmla="*/ 1566086 w 10080264"/>
                <a:gd name="connsiteY5899" fmla="*/ 1412742 h 3652478"/>
                <a:gd name="connsiteX5900" fmla="*/ 1593794 w 10080264"/>
                <a:gd name="connsiteY5900" fmla="*/ 1433624 h 3652478"/>
                <a:gd name="connsiteX5901" fmla="*/ 1612867 w 10080264"/>
                <a:gd name="connsiteY5901" fmla="*/ 1452705 h 3652478"/>
                <a:gd name="connsiteX5902" fmla="*/ 1628341 w 10080264"/>
                <a:gd name="connsiteY5902" fmla="*/ 1469986 h 3652478"/>
                <a:gd name="connsiteX5903" fmla="*/ 1652451 w 10080264"/>
                <a:gd name="connsiteY5903" fmla="*/ 1499509 h 3652478"/>
                <a:gd name="connsiteX5904" fmla="*/ 1673322 w 10080264"/>
                <a:gd name="connsiteY5904" fmla="*/ 1539111 h 3652478"/>
                <a:gd name="connsiteX5905" fmla="*/ 1697432 w 10080264"/>
                <a:gd name="connsiteY5905" fmla="*/ 1585915 h 3652478"/>
                <a:gd name="connsiteX5906" fmla="*/ 1716505 w 10080264"/>
                <a:gd name="connsiteY5906" fmla="*/ 1608596 h 3652478"/>
                <a:gd name="connsiteX5907" fmla="*/ 1731978 w 10080264"/>
                <a:gd name="connsiteY5907" fmla="*/ 1630918 h 3652478"/>
                <a:gd name="connsiteX5908" fmla="*/ 1746013 w 10080264"/>
                <a:gd name="connsiteY5908" fmla="*/ 1655040 h 3652478"/>
                <a:gd name="connsiteX5909" fmla="*/ 1756449 w 10080264"/>
                <a:gd name="connsiteY5909" fmla="*/ 1681322 h 3652478"/>
                <a:gd name="connsiteX5910" fmla="*/ 1775161 w 10080264"/>
                <a:gd name="connsiteY5910" fmla="*/ 1738566 h 3652478"/>
                <a:gd name="connsiteX5911" fmla="*/ 1785597 w 10080264"/>
                <a:gd name="connsiteY5911" fmla="*/ 1772768 h 3652478"/>
                <a:gd name="connsiteX5912" fmla="*/ 1794233 w 10080264"/>
                <a:gd name="connsiteY5912" fmla="*/ 1809131 h 3652478"/>
                <a:gd name="connsiteX5913" fmla="*/ 1794233 w 10080264"/>
                <a:gd name="connsiteY5913" fmla="*/ 1925059 h 3652478"/>
                <a:gd name="connsiteX5914" fmla="*/ 1794233 w 10080264"/>
                <a:gd name="connsiteY5914" fmla="*/ 1953141 h 3652478"/>
                <a:gd name="connsiteX5915" fmla="*/ 1796032 w 10080264"/>
                <a:gd name="connsiteY5915" fmla="*/ 1975463 h 3652478"/>
                <a:gd name="connsiteX5916" fmla="*/ 1799631 w 10080264"/>
                <a:gd name="connsiteY5916" fmla="*/ 1985904 h 3652478"/>
                <a:gd name="connsiteX5917" fmla="*/ 1802870 w 10080264"/>
                <a:gd name="connsiteY5917" fmla="*/ 1996344 h 3652478"/>
                <a:gd name="connsiteX5918" fmla="*/ 1808268 w 10080264"/>
                <a:gd name="connsiteY5918" fmla="*/ 2004985 h 3652478"/>
                <a:gd name="connsiteX5919" fmla="*/ 1815105 w 10080264"/>
                <a:gd name="connsiteY5919" fmla="*/ 2013626 h 3652478"/>
                <a:gd name="connsiteX5920" fmla="*/ 1816904 w 10080264"/>
                <a:gd name="connsiteY5920" fmla="*/ 2020466 h 3652478"/>
                <a:gd name="connsiteX5921" fmla="*/ 1818703 w 10080264"/>
                <a:gd name="connsiteY5921" fmla="*/ 2043148 h 3652478"/>
                <a:gd name="connsiteX5922" fmla="*/ 1820503 w 10080264"/>
                <a:gd name="connsiteY5922" fmla="*/ 2065469 h 3652478"/>
                <a:gd name="connsiteX5923" fmla="*/ 1818703 w 10080264"/>
                <a:gd name="connsiteY5923" fmla="*/ 2089951 h 3652478"/>
                <a:gd name="connsiteX5924" fmla="*/ 1816904 w 10080264"/>
                <a:gd name="connsiteY5924" fmla="*/ 2114073 h 3652478"/>
                <a:gd name="connsiteX5925" fmla="*/ 1815105 w 10080264"/>
                <a:gd name="connsiteY5925" fmla="*/ 2138195 h 3652478"/>
                <a:gd name="connsiteX5926" fmla="*/ 1815105 w 10080264"/>
                <a:gd name="connsiteY5926" fmla="*/ 2159076 h 3652478"/>
                <a:gd name="connsiteX5927" fmla="*/ 1815105 w 10080264"/>
                <a:gd name="connsiteY5927" fmla="*/ 2176357 h 3652478"/>
                <a:gd name="connsiteX5928" fmla="*/ 1816904 w 10080264"/>
                <a:gd name="connsiteY5928" fmla="*/ 2193639 h 3652478"/>
                <a:gd name="connsiteX5929" fmla="*/ 1816904 w 10080264"/>
                <a:gd name="connsiteY5929" fmla="*/ 2196879 h 3652478"/>
                <a:gd name="connsiteX5930" fmla="*/ 1816904 w 10080264"/>
                <a:gd name="connsiteY5930" fmla="*/ 2200479 h 3652478"/>
                <a:gd name="connsiteX5931" fmla="*/ 1808268 w 10080264"/>
                <a:gd name="connsiteY5931" fmla="*/ 2219560 h 3652478"/>
                <a:gd name="connsiteX5932" fmla="*/ 1801430 w 10080264"/>
                <a:gd name="connsiteY5932" fmla="*/ 2233601 h 3652478"/>
                <a:gd name="connsiteX5933" fmla="*/ 1796032 w 10080264"/>
                <a:gd name="connsiteY5933" fmla="*/ 2254483 h 3652478"/>
                <a:gd name="connsiteX5934" fmla="*/ 1794233 w 10080264"/>
                <a:gd name="connsiteY5934" fmla="*/ 2275004 h 3652478"/>
                <a:gd name="connsiteX5935" fmla="*/ 1794233 w 10080264"/>
                <a:gd name="connsiteY5935" fmla="*/ 2325048 h 3652478"/>
                <a:gd name="connsiteX5936" fmla="*/ 1773722 w 10080264"/>
                <a:gd name="connsiteY5936" fmla="*/ 2302726 h 3652478"/>
                <a:gd name="connsiteX5937" fmla="*/ 1766525 w 10080264"/>
                <a:gd name="connsiteY5937" fmla="*/ 2311367 h 3652478"/>
                <a:gd name="connsiteX5938" fmla="*/ 1763286 w 10080264"/>
                <a:gd name="connsiteY5938" fmla="*/ 2321808 h 3652478"/>
                <a:gd name="connsiteX5939" fmla="*/ 1759687 w 10080264"/>
                <a:gd name="connsiteY5939" fmla="*/ 2330448 h 3652478"/>
                <a:gd name="connsiteX5940" fmla="*/ 1756449 w 10080264"/>
                <a:gd name="connsiteY5940" fmla="*/ 2340889 h 3652478"/>
                <a:gd name="connsiteX5941" fmla="*/ 1747812 w 10080264"/>
                <a:gd name="connsiteY5941" fmla="*/ 2371851 h 3652478"/>
                <a:gd name="connsiteX5942" fmla="*/ 1742414 w 10080264"/>
                <a:gd name="connsiteY5942" fmla="*/ 2389493 h 3652478"/>
                <a:gd name="connsiteX5943" fmla="*/ 1737376 w 10080264"/>
                <a:gd name="connsiteY5943" fmla="*/ 2404974 h 3652478"/>
                <a:gd name="connsiteX5944" fmla="*/ 1737376 w 10080264"/>
                <a:gd name="connsiteY5944" fmla="*/ 2410014 h 3652478"/>
                <a:gd name="connsiteX5945" fmla="*/ 1733778 w 10080264"/>
                <a:gd name="connsiteY5945" fmla="*/ 2413614 h 3652478"/>
                <a:gd name="connsiteX5946" fmla="*/ 1690595 w 10080264"/>
                <a:gd name="connsiteY5946" fmla="*/ 2453217 h 3652478"/>
                <a:gd name="connsiteX5947" fmla="*/ 1652451 w 10080264"/>
                <a:gd name="connsiteY5947" fmla="*/ 2494980 h 3652478"/>
                <a:gd name="connsiteX5948" fmla="*/ 1635178 w 10080264"/>
                <a:gd name="connsiteY5948" fmla="*/ 2514062 h 3652478"/>
                <a:gd name="connsiteX5949" fmla="*/ 1619704 w 10080264"/>
                <a:gd name="connsiteY5949" fmla="*/ 2538183 h 3652478"/>
                <a:gd name="connsiteX5950" fmla="*/ 1611067 w 10080264"/>
                <a:gd name="connsiteY5950" fmla="*/ 2552224 h 3652478"/>
                <a:gd name="connsiteX5951" fmla="*/ 1600632 w 10080264"/>
                <a:gd name="connsiteY5951" fmla="*/ 2562305 h 3652478"/>
                <a:gd name="connsiteX5952" fmla="*/ 1590196 w 10080264"/>
                <a:gd name="connsiteY5952" fmla="*/ 2570586 h 3652478"/>
                <a:gd name="connsiteX5953" fmla="*/ 1579760 w 10080264"/>
                <a:gd name="connsiteY5953" fmla="*/ 2575986 h 3652478"/>
                <a:gd name="connsiteX5954" fmla="*/ 1559248 w 10080264"/>
                <a:gd name="connsiteY5954" fmla="*/ 2589667 h 3652478"/>
                <a:gd name="connsiteX5955" fmla="*/ 1540176 w 10080264"/>
                <a:gd name="connsiteY5955" fmla="*/ 2600108 h 3652478"/>
                <a:gd name="connsiteX5956" fmla="*/ 1519304 w 10080264"/>
                <a:gd name="connsiteY5956" fmla="*/ 2606948 h 3652478"/>
                <a:gd name="connsiteX5957" fmla="*/ 1500232 w 10080264"/>
                <a:gd name="connsiteY5957" fmla="*/ 2612349 h 3652478"/>
                <a:gd name="connsiteX5958" fmla="*/ 1484759 w 10080264"/>
                <a:gd name="connsiteY5958" fmla="*/ 2615589 h 3652478"/>
                <a:gd name="connsiteX5959" fmla="*/ 1467485 w 10080264"/>
                <a:gd name="connsiteY5959" fmla="*/ 2622790 h 3652478"/>
                <a:gd name="connsiteX5960" fmla="*/ 1450212 w 10080264"/>
                <a:gd name="connsiteY5960" fmla="*/ 2633230 h 3652478"/>
                <a:gd name="connsiteX5961" fmla="*/ 1432939 w 10080264"/>
                <a:gd name="connsiteY5961" fmla="*/ 2645111 h 3652478"/>
                <a:gd name="connsiteX5962" fmla="*/ 1427542 w 10080264"/>
                <a:gd name="connsiteY5962" fmla="*/ 2650512 h 3652478"/>
                <a:gd name="connsiteX5963" fmla="*/ 1420704 w 10080264"/>
                <a:gd name="connsiteY5963" fmla="*/ 2648711 h 3652478"/>
                <a:gd name="connsiteX5964" fmla="*/ 1398034 w 10080264"/>
                <a:gd name="connsiteY5964" fmla="*/ 2645111 h 3652478"/>
                <a:gd name="connsiteX5965" fmla="*/ 1377162 w 10080264"/>
                <a:gd name="connsiteY5965" fmla="*/ 2643311 h 3652478"/>
                <a:gd name="connsiteX5966" fmla="*/ 1356650 w 10080264"/>
                <a:gd name="connsiteY5966" fmla="*/ 2643311 h 3652478"/>
                <a:gd name="connsiteX5967" fmla="*/ 1335779 w 10080264"/>
                <a:gd name="connsiteY5967" fmla="*/ 2645111 h 3652478"/>
                <a:gd name="connsiteX5968" fmla="*/ 1323904 w 10080264"/>
                <a:gd name="connsiteY5968" fmla="*/ 2648711 h 3652478"/>
                <a:gd name="connsiteX5969" fmla="*/ 1289358 w 10080264"/>
                <a:gd name="connsiteY5969" fmla="*/ 2659152 h 3652478"/>
                <a:gd name="connsiteX5970" fmla="*/ 1256251 w 10080264"/>
                <a:gd name="connsiteY5970" fmla="*/ 2671393 h 3652478"/>
                <a:gd name="connsiteX5971" fmla="*/ 1178523 w 10080264"/>
                <a:gd name="connsiteY5971" fmla="*/ 2704155 h 3652478"/>
                <a:gd name="connsiteX5972" fmla="*/ 1157651 w 10080264"/>
                <a:gd name="connsiteY5972" fmla="*/ 2712796 h 3652478"/>
                <a:gd name="connsiteX5973" fmla="*/ 1136780 w 10080264"/>
                <a:gd name="connsiteY5973" fmla="*/ 2717836 h 3652478"/>
                <a:gd name="connsiteX5974" fmla="*/ 1114468 w 10080264"/>
                <a:gd name="connsiteY5974" fmla="*/ 2724677 h 3652478"/>
                <a:gd name="connsiteX5975" fmla="*/ 1091798 w 10080264"/>
                <a:gd name="connsiteY5975" fmla="*/ 2728277 h 3652478"/>
                <a:gd name="connsiteX5976" fmla="*/ 1076324 w 10080264"/>
                <a:gd name="connsiteY5976" fmla="*/ 2726477 h 3652478"/>
                <a:gd name="connsiteX5977" fmla="*/ 1060850 w 10080264"/>
                <a:gd name="connsiteY5977" fmla="*/ 2722877 h 3652478"/>
                <a:gd name="connsiteX5978" fmla="*/ 1048615 w 10080264"/>
                <a:gd name="connsiteY5978" fmla="*/ 2716036 h 3652478"/>
                <a:gd name="connsiteX5979" fmla="*/ 1034941 w 10080264"/>
                <a:gd name="connsiteY5979" fmla="*/ 2705596 h 3652478"/>
                <a:gd name="connsiteX5980" fmla="*/ 1010471 w 10080264"/>
                <a:gd name="connsiteY5980" fmla="*/ 2707396 h 3652478"/>
                <a:gd name="connsiteX5981" fmla="*/ 984561 w 10080264"/>
                <a:gd name="connsiteY5981" fmla="*/ 2705596 h 3652478"/>
                <a:gd name="connsiteX5982" fmla="*/ 961890 w 10080264"/>
                <a:gd name="connsiteY5982" fmla="*/ 2700555 h 3652478"/>
                <a:gd name="connsiteX5983" fmla="*/ 941379 w 10080264"/>
                <a:gd name="connsiteY5983" fmla="*/ 2693715 h 3652478"/>
                <a:gd name="connsiteX5984" fmla="*/ 920507 w 10080264"/>
                <a:gd name="connsiteY5984" fmla="*/ 2686874 h 3652478"/>
                <a:gd name="connsiteX5985" fmla="*/ 896397 w 10080264"/>
                <a:gd name="connsiteY5985" fmla="*/ 2683274 h 3652478"/>
                <a:gd name="connsiteX5986" fmla="*/ 868688 w 10080264"/>
                <a:gd name="connsiteY5986" fmla="*/ 2681474 h 3652478"/>
                <a:gd name="connsiteX5987" fmla="*/ 835581 w 10080264"/>
                <a:gd name="connsiteY5987" fmla="*/ 2683274 h 3652478"/>
                <a:gd name="connsiteX5988" fmla="*/ 830543 w 10080264"/>
                <a:gd name="connsiteY5988" fmla="*/ 2685074 h 3652478"/>
                <a:gd name="connsiteX5989" fmla="*/ 821907 w 10080264"/>
                <a:gd name="connsiteY5989" fmla="*/ 2686874 h 3652478"/>
                <a:gd name="connsiteX5990" fmla="*/ 818308 w 10080264"/>
                <a:gd name="connsiteY5990" fmla="*/ 2685074 h 3652478"/>
                <a:gd name="connsiteX5991" fmla="*/ 815070 w 10080264"/>
                <a:gd name="connsiteY5991" fmla="*/ 2683274 h 3652478"/>
                <a:gd name="connsiteX5992" fmla="*/ 811471 w 10080264"/>
                <a:gd name="connsiteY5992" fmla="*/ 2680034 h 3652478"/>
                <a:gd name="connsiteX5993" fmla="*/ 809672 w 10080264"/>
                <a:gd name="connsiteY5993" fmla="*/ 2676433 h 3652478"/>
                <a:gd name="connsiteX5994" fmla="*/ 807873 w 10080264"/>
                <a:gd name="connsiteY5994" fmla="*/ 2671393 h 3652478"/>
                <a:gd name="connsiteX5995" fmla="*/ 809672 w 10080264"/>
                <a:gd name="connsiteY5995" fmla="*/ 2665993 h 3652478"/>
                <a:gd name="connsiteX5996" fmla="*/ 811471 w 10080264"/>
                <a:gd name="connsiteY5996" fmla="*/ 2662752 h 3652478"/>
                <a:gd name="connsiteX5997" fmla="*/ 815070 w 10080264"/>
                <a:gd name="connsiteY5997" fmla="*/ 2659152 h 3652478"/>
                <a:gd name="connsiteX5998" fmla="*/ 799236 w 10080264"/>
                <a:gd name="connsiteY5998" fmla="*/ 2655552 h 3652478"/>
                <a:gd name="connsiteX5999" fmla="*/ 785562 w 10080264"/>
                <a:gd name="connsiteY5999" fmla="*/ 2646911 h 3652478"/>
                <a:gd name="connsiteX6000" fmla="*/ 780524 w 10080264"/>
                <a:gd name="connsiteY6000" fmla="*/ 2645111 h 3652478"/>
                <a:gd name="connsiteX6001" fmla="*/ 775126 w 10080264"/>
                <a:gd name="connsiteY6001" fmla="*/ 2643311 h 3652478"/>
                <a:gd name="connsiteX6002" fmla="*/ 768289 w 10080264"/>
                <a:gd name="connsiteY6002" fmla="*/ 2645111 h 3652478"/>
                <a:gd name="connsiteX6003" fmla="*/ 764690 w 10080264"/>
                <a:gd name="connsiteY6003" fmla="*/ 2646911 h 3652478"/>
                <a:gd name="connsiteX6004" fmla="*/ 740580 w 10080264"/>
                <a:gd name="connsiteY6004" fmla="*/ 2662752 h 3652478"/>
                <a:gd name="connsiteX6005" fmla="*/ 740580 w 10080264"/>
                <a:gd name="connsiteY6005" fmla="*/ 2640071 h 3652478"/>
                <a:gd name="connsiteX6006" fmla="*/ 737341 w 10080264"/>
                <a:gd name="connsiteY6006" fmla="*/ 2638271 h 3652478"/>
                <a:gd name="connsiteX6007" fmla="*/ 730144 w 10080264"/>
                <a:gd name="connsiteY6007" fmla="*/ 2634670 h 3652478"/>
                <a:gd name="connsiteX6008" fmla="*/ 723307 w 10080264"/>
                <a:gd name="connsiteY6008" fmla="*/ 2629630 h 3652478"/>
                <a:gd name="connsiteX6009" fmla="*/ 716470 w 10080264"/>
                <a:gd name="connsiteY6009" fmla="*/ 2622790 h 3652478"/>
                <a:gd name="connsiteX6010" fmla="*/ 714670 w 10080264"/>
                <a:gd name="connsiteY6010" fmla="*/ 2619189 h 3652478"/>
                <a:gd name="connsiteX6011" fmla="*/ 711072 w 10080264"/>
                <a:gd name="connsiteY6011" fmla="*/ 2614149 h 3652478"/>
                <a:gd name="connsiteX6012" fmla="*/ 709632 w 10080264"/>
                <a:gd name="connsiteY6012" fmla="*/ 2610549 h 3652478"/>
                <a:gd name="connsiteX6013" fmla="*/ 709632 w 10080264"/>
                <a:gd name="connsiteY6013" fmla="*/ 2606948 h 3652478"/>
                <a:gd name="connsiteX6014" fmla="*/ 685162 w 10080264"/>
                <a:gd name="connsiteY6014" fmla="*/ 2598308 h 3652478"/>
                <a:gd name="connsiteX6015" fmla="*/ 661052 w 10080264"/>
                <a:gd name="connsiteY6015" fmla="*/ 2587867 h 3652478"/>
                <a:gd name="connsiteX6016" fmla="*/ 638381 w 10080264"/>
                <a:gd name="connsiteY6016" fmla="*/ 2577786 h 3652478"/>
                <a:gd name="connsiteX6017" fmla="*/ 616070 w 10080264"/>
                <a:gd name="connsiteY6017" fmla="*/ 2564105 h 3652478"/>
                <a:gd name="connsiteX6018" fmla="*/ 576126 w 10080264"/>
                <a:gd name="connsiteY6018" fmla="*/ 2541784 h 3652478"/>
                <a:gd name="connsiteX6019" fmla="*/ 534743 w 10080264"/>
                <a:gd name="connsiteY6019" fmla="*/ 2514062 h 3652478"/>
                <a:gd name="connsiteX6020" fmla="*/ 532944 w 10080264"/>
                <a:gd name="connsiteY6020" fmla="*/ 2517302 h 3652478"/>
                <a:gd name="connsiteX6021" fmla="*/ 531145 w 10080264"/>
                <a:gd name="connsiteY6021" fmla="*/ 2527743 h 3652478"/>
                <a:gd name="connsiteX6022" fmla="*/ 531145 w 10080264"/>
                <a:gd name="connsiteY6022" fmla="*/ 2541784 h 3652478"/>
                <a:gd name="connsiteX6023" fmla="*/ 529345 w 10080264"/>
                <a:gd name="connsiteY6023" fmla="*/ 2545024 h 3652478"/>
                <a:gd name="connsiteX6024" fmla="*/ 527546 w 10080264"/>
                <a:gd name="connsiteY6024" fmla="*/ 2559065 h 3652478"/>
                <a:gd name="connsiteX6025" fmla="*/ 526107 w 10080264"/>
                <a:gd name="connsiteY6025" fmla="*/ 2574186 h 3652478"/>
                <a:gd name="connsiteX6026" fmla="*/ 526107 w 10080264"/>
                <a:gd name="connsiteY6026" fmla="*/ 2579226 h 3652478"/>
                <a:gd name="connsiteX6027" fmla="*/ 520709 w 10080264"/>
                <a:gd name="connsiteY6027" fmla="*/ 2591467 h 3652478"/>
                <a:gd name="connsiteX6028" fmla="*/ 515671 w 10080264"/>
                <a:gd name="connsiteY6028" fmla="*/ 2601908 h 3652478"/>
                <a:gd name="connsiteX6029" fmla="*/ 518910 w 10080264"/>
                <a:gd name="connsiteY6029" fmla="*/ 2614149 h 3652478"/>
                <a:gd name="connsiteX6030" fmla="*/ 518910 w 10080264"/>
                <a:gd name="connsiteY6030" fmla="*/ 2619189 h 3652478"/>
                <a:gd name="connsiteX6031" fmla="*/ 548418 w 10080264"/>
                <a:gd name="connsiteY6031" fmla="*/ 2619189 h 3652478"/>
                <a:gd name="connsiteX6032" fmla="*/ 522508 w 10080264"/>
                <a:gd name="connsiteY6032" fmla="*/ 2645111 h 3652478"/>
                <a:gd name="connsiteX6033" fmla="*/ 503436 w 10080264"/>
                <a:gd name="connsiteY6033" fmla="*/ 2664193 h 3652478"/>
                <a:gd name="connsiteX6034" fmla="*/ 498398 w 10080264"/>
                <a:gd name="connsiteY6034" fmla="*/ 2667793 h 3652478"/>
                <a:gd name="connsiteX6035" fmla="*/ 496599 w 10080264"/>
                <a:gd name="connsiteY6035" fmla="*/ 2672833 h 3652478"/>
                <a:gd name="connsiteX6036" fmla="*/ 493000 w 10080264"/>
                <a:gd name="connsiteY6036" fmla="*/ 2680034 h 3652478"/>
                <a:gd name="connsiteX6037" fmla="*/ 493000 w 10080264"/>
                <a:gd name="connsiteY6037" fmla="*/ 2690114 h 3652478"/>
                <a:gd name="connsiteX6038" fmla="*/ 493000 w 10080264"/>
                <a:gd name="connsiteY6038" fmla="*/ 2705596 h 3652478"/>
                <a:gd name="connsiteX6039" fmla="*/ 477526 w 10080264"/>
                <a:gd name="connsiteY6039" fmla="*/ 2705596 h 3652478"/>
                <a:gd name="connsiteX6040" fmla="*/ 460253 w 10080264"/>
                <a:gd name="connsiteY6040" fmla="*/ 2705596 h 3652478"/>
                <a:gd name="connsiteX6041" fmla="*/ 444780 w 10080264"/>
                <a:gd name="connsiteY6041" fmla="*/ 2702355 h 3652478"/>
                <a:gd name="connsiteX6042" fmla="*/ 429306 w 10080264"/>
                <a:gd name="connsiteY6042" fmla="*/ 2698755 h 3652478"/>
                <a:gd name="connsiteX6043" fmla="*/ 411673 w 10080264"/>
                <a:gd name="connsiteY6043" fmla="*/ 2693715 h 3652478"/>
                <a:gd name="connsiteX6044" fmla="*/ 389362 w 10080264"/>
                <a:gd name="connsiteY6044" fmla="*/ 2686874 h 3652478"/>
                <a:gd name="connsiteX6045" fmla="*/ 377127 w 10080264"/>
                <a:gd name="connsiteY6045" fmla="*/ 2683274 h 3652478"/>
                <a:gd name="connsiteX6046" fmla="*/ 364892 w 10080264"/>
                <a:gd name="connsiteY6046" fmla="*/ 2683274 h 3652478"/>
                <a:gd name="connsiteX6047" fmla="*/ 359854 w 10080264"/>
                <a:gd name="connsiteY6047" fmla="*/ 2686874 h 3652478"/>
                <a:gd name="connsiteX6048" fmla="*/ 356255 w 10080264"/>
                <a:gd name="connsiteY6048" fmla="*/ 2690114 h 3652478"/>
                <a:gd name="connsiteX6049" fmla="*/ 353017 w 10080264"/>
                <a:gd name="connsiteY6049" fmla="*/ 2693715 h 3652478"/>
                <a:gd name="connsiteX6050" fmla="*/ 330706 w 10080264"/>
                <a:gd name="connsiteY6050" fmla="*/ 2716036 h 3652478"/>
                <a:gd name="connsiteX6051" fmla="*/ 323509 w 10080264"/>
                <a:gd name="connsiteY6051" fmla="*/ 2722877 h 3652478"/>
                <a:gd name="connsiteX6052" fmla="*/ 316671 w 10080264"/>
                <a:gd name="connsiteY6052" fmla="*/ 2728277 h 3652478"/>
                <a:gd name="connsiteX6053" fmla="*/ 299398 w 10080264"/>
                <a:gd name="connsiteY6053" fmla="*/ 2735118 h 3652478"/>
                <a:gd name="connsiteX6054" fmla="*/ 288963 w 10080264"/>
                <a:gd name="connsiteY6054" fmla="*/ 2738718 h 3652478"/>
                <a:gd name="connsiteX6055" fmla="*/ 278527 w 10080264"/>
                <a:gd name="connsiteY6055" fmla="*/ 2740158 h 3652478"/>
                <a:gd name="connsiteX6056" fmla="*/ 266292 w 10080264"/>
                <a:gd name="connsiteY6056" fmla="*/ 2740158 h 3652478"/>
                <a:gd name="connsiteX6057" fmla="*/ 252617 w 10080264"/>
                <a:gd name="connsiteY6057" fmla="*/ 2738718 h 3652478"/>
                <a:gd name="connsiteX6058" fmla="*/ 242182 w 10080264"/>
                <a:gd name="connsiteY6058" fmla="*/ 2736918 h 3652478"/>
                <a:gd name="connsiteX6059" fmla="*/ 242182 w 10080264"/>
                <a:gd name="connsiteY6059" fmla="*/ 2724677 h 3652478"/>
                <a:gd name="connsiteX6060" fmla="*/ 242182 w 10080264"/>
                <a:gd name="connsiteY6060" fmla="*/ 2712796 h 3652478"/>
                <a:gd name="connsiteX6061" fmla="*/ 245780 w 10080264"/>
                <a:gd name="connsiteY6061" fmla="*/ 2702355 h 3652478"/>
                <a:gd name="connsiteX6062" fmla="*/ 250818 w 10080264"/>
                <a:gd name="connsiteY6062" fmla="*/ 2691915 h 3652478"/>
                <a:gd name="connsiteX6063" fmla="*/ 257655 w 10080264"/>
                <a:gd name="connsiteY6063" fmla="*/ 2683274 h 3652478"/>
                <a:gd name="connsiteX6064" fmla="*/ 259455 w 10080264"/>
                <a:gd name="connsiteY6064" fmla="*/ 2683274 h 3652478"/>
                <a:gd name="connsiteX6065" fmla="*/ 247220 w 10080264"/>
                <a:gd name="connsiteY6065" fmla="*/ 2680034 h 3652478"/>
                <a:gd name="connsiteX6066" fmla="*/ 238583 w 10080264"/>
                <a:gd name="connsiteY6066" fmla="*/ 2680034 h 3652478"/>
                <a:gd name="connsiteX6067" fmla="*/ 229946 w 10080264"/>
                <a:gd name="connsiteY6067" fmla="*/ 2683274 h 3652478"/>
                <a:gd name="connsiteX6068" fmla="*/ 224909 w 10080264"/>
                <a:gd name="connsiteY6068" fmla="*/ 2686874 h 3652478"/>
                <a:gd name="connsiteX6069" fmla="*/ 198999 w 10080264"/>
                <a:gd name="connsiteY6069" fmla="*/ 2709196 h 3652478"/>
                <a:gd name="connsiteX6070" fmla="*/ 188563 w 10080264"/>
                <a:gd name="connsiteY6070" fmla="*/ 2719637 h 3652478"/>
                <a:gd name="connsiteX6071" fmla="*/ 179927 w 10080264"/>
                <a:gd name="connsiteY6071" fmla="*/ 2731517 h 3652478"/>
                <a:gd name="connsiteX6072" fmla="*/ 157616 w 10080264"/>
                <a:gd name="connsiteY6072" fmla="*/ 2768240 h 3652478"/>
                <a:gd name="connsiteX6073" fmla="*/ 152218 w 10080264"/>
                <a:gd name="connsiteY6073" fmla="*/ 2726477 h 3652478"/>
                <a:gd name="connsiteX6074" fmla="*/ 148979 w 10080264"/>
                <a:gd name="connsiteY6074" fmla="*/ 2712796 h 3652478"/>
                <a:gd name="connsiteX6075" fmla="*/ 141782 w 10080264"/>
                <a:gd name="connsiteY6075" fmla="*/ 2700555 h 3652478"/>
                <a:gd name="connsiteX6076" fmla="*/ 133146 w 10080264"/>
                <a:gd name="connsiteY6076" fmla="*/ 2691915 h 3652478"/>
                <a:gd name="connsiteX6077" fmla="*/ 124509 w 10080264"/>
                <a:gd name="connsiteY6077" fmla="*/ 2686874 h 3652478"/>
                <a:gd name="connsiteX6078" fmla="*/ 110835 w 10080264"/>
                <a:gd name="connsiteY6078" fmla="*/ 2683274 h 3652478"/>
                <a:gd name="connsiteX6079" fmla="*/ 95001 w 10080264"/>
                <a:gd name="connsiteY6079" fmla="*/ 2678234 h 3652478"/>
                <a:gd name="connsiteX6080" fmla="*/ 60455 w 10080264"/>
                <a:gd name="connsiteY6080" fmla="*/ 2665993 h 3652478"/>
                <a:gd name="connsiteX6081" fmla="*/ 36345 w 10080264"/>
                <a:gd name="connsiteY6081" fmla="*/ 2655552 h 3652478"/>
                <a:gd name="connsiteX6082" fmla="*/ 36345 w 10080264"/>
                <a:gd name="connsiteY6082" fmla="*/ 2646911 h 3652478"/>
                <a:gd name="connsiteX6083" fmla="*/ 33106 w 10080264"/>
                <a:gd name="connsiteY6083" fmla="*/ 2574186 h 3652478"/>
                <a:gd name="connsiteX6084" fmla="*/ 33106 w 10080264"/>
                <a:gd name="connsiteY6084" fmla="*/ 2501821 h 3652478"/>
                <a:gd name="connsiteX6085" fmla="*/ 34546 w 10080264"/>
                <a:gd name="connsiteY6085" fmla="*/ 2432696 h 3652478"/>
                <a:gd name="connsiteX6086" fmla="*/ 39943 w 10080264"/>
                <a:gd name="connsiteY6086" fmla="*/ 2363211 h 3652478"/>
                <a:gd name="connsiteX6087" fmla="*/ 39943 w 10080264"/>
                <a:gd name="connsiteY6087" fmla="*/ 2356370 h 3652478"/>
                <a:gd name="connsiteX6088" fmla="*/ 44981 w 10080264"/>
                <a:gd name="connsiteY6088" fmla="*/ 2210920 h 3652478"/>
                <a:gd name="connsiteX6089" fmla="*/ 46781 w 10080264"/>
                <a:gd name="connsiteY6089" fmla="*/ 2139995 h 3652478"/>
                <a:gd name="connsiteX6090" fmla="*/ 46781 w 10080264"/>
                <a:gd name="connsiteY6090" fmla="*/ 2069070 h 3652478"/>
                <a:gd name="connsiteX6091" fmla="*/ 46781 w 10080264"/>
                <a:gd name="connsiteY6091" fmla="*/ 2048188 h 3652478"/>
                <a:gd name="connsiteX6092" fmla="*/ 44981 w 10080264"/>
                <a:gd name="connsiteY6092" fmla="*/ 2029107 h 3652478"/>
                <a:gd name="connsiteX6093" fmla="*/ 39943 w 10080264"/>
                <a:gd name="connsiteY6093" fmla="*/ 1991304 h 3652478"/>
                <a:gd name="connsiteX6094" fmla="*/ 36345 w 10080264"/>
                <a:gd name="connsiteY6094" fmla="*/ 1973663 h 3652478"/>
                <a:gd name="connsiteX6095" fmla="*/ 36345 w 10080264"/>
                <a:gd name="connsiteY6095" fmla="*/ 1956382 h 3652478"/>
                <a:gd name="connsiteX6096" fmla="*/ 38144 w 10080264"/>
                <a:gd name="connsiteY6096" fmla="*/ 1937300 h 3652478"/>
                <a:gd name="connsiteX6097" fmla="*/ 44981 w 10080264"/>
                <a:gd name="connsiteY6097" fmla="*/ 1920019 h 3652478"/>
                <a:gd name="connsiteX6098" fmla="*/ 41743 w 10080264"/>
                <a:gd name="connsiteY6098" fmla="*/ 1911378 h 3652478"/>
                <a:gd name="connsiteX6099" fmla="*/ 41743 w 10080264"/>
                <a:gd name="connsiteY6099" fmla="*/ 1902738 h 3652478"/>
                <a:gd name="connsiteX6100" fmla="*/ 34546 w 10080264"/>
                <a:gd name="connsiteY6100" fmla="*/ 1897697 h 3652478"/>
                <a:gd name="connsiteX6101" fmla="*/ 0 w 10080264"/>
                <a:gd name="connsiteY6101" fmla="*/ 1887257 h 3652478"/>
                <a:gd name="connsiteX6102" fmla="*/ 33106 w 10080264"/>
                <a:gd name="connsiteY6102" fmla="*/ 1871775 h 3652478"/>
                <a:gd name="connsiteX6103" fmla="*/ 36345 w 10080264"/>
                <a:gd name="connsiteY6103" fmla="*/ 1864935 h 3652478"/>
                <a:gd name="connsiteX6104" fmla="*/ 39943 w 10080264"/>
                <a:gd name="connsiteY6104" fmla="*/ 1856294 h 3652478"/>
                <a:gd name="connsiteX6105" fmla="*/ 39943 w 10080264"/>
                <a:gd name="connsiteY6105" fmla="*/ 1824972 h 3652478"/>
                <a:gd name="connsiteX6106" fmla="*/ 39943 w 10080264"/>
                <a:gd name="connsiteY6106" fmla="*/ 1814531 h 3652478"/>
                <a:gd name="connsiteX6107" fmla="*/ 41743 w 10080264"/>
                <a:gd name="connsiteY6107" fmla="*/ 1805891 h 3652478"/>
                <a:gd name="connsiteX6108" fmla="*/ 48580 w 10080264"/>
                <a:gd name="connsiteY6108" fmla="*/ 1791850 h 3652478"/>
                <a:gd name="connsiteX6109" fmla="*/ 51819 w 10080264"/>
                <a:gd name="connsiteY6109" fmla="*/ 1785009 h 3652478"/>
                <a:gd name="connsiteX6110" fmla="*/ 57217 w 10080264"/>
                <a:gd name="connsiteY6110" fmla="*/ 1781409 h 3652478"/>
                <a:gd name="connsiteX6111" fmla="*/ 62254 w 10080264"/>
                <a:gd name="connsiteY6111" fmla="*/ 1778169 h 3652478"/>
                <a:gd name="connsiteX6112" fmla="*/ 67652 w 10080264"/>
                <a:gd name="connsiteY6112" fmla="*/ 1776369 h 3652478"/>
                <a:gd name="connsiteX6113" fmla="*/ 76289 w 10080264"/>
                <a:gd name="connsiteY6113" fmla="*/ 1774568 h 3652478"/>
                <a:gd name="connsiteX6114" fmla="*/ 86365 w 10080264"/>
                <a:gd name="connsiteY6114" fmla="*/ 1774568 h 3652478"/>
                <a:gd name="connsiteX6115" fmla="*/ 98600 w 10080264"/>
                <a:gd name="connsiteY6115" fmla="*/ 1776369 h 3652478"/>
                <a:gd name="connsiteX6116" fmla="*/ 109035 w 10080264"/>
                <a:gd name="connsiteY6116" fmla="*/ 1778169 h 3652478"/>
                <a:gd name="connsiteX6117" fmla="*/ 117672 w 10080264"/>
                <a:gd name="connsiteY6117" fmla="*/ 1783209 h 3652478"/>
                <a:gd name="connsiteX6118" fmla="*/ 126308 w 10080264"/>
                <a:gd name="connsiteY6118" fmla="*/ 1791850 h 3652478"/>
                <a:gd name="connsiteX6119" fmla="*/ 131346 w 10080264"/>
                <a:gd name="connsiteY6119" fmla="*/ 1804091 h 3652478"/>
                <a:gd name="connsiteX6120" fmla="*/ 134945 w 10080264"/>
                <a:gd name="connsiteY6120" fmla="*/ 1821372 h 3652478"/>
                <a:gd name="connsiteX6121" fmla="*/ 136744 w 10080264"/>
                <a:gd name="connsiteY6121" fmla="*/ 1835413 h 3652478"/>
                <a:gd name="connsiteX6122" fmla="*/ 169491 w 10080264"/>
                <a:gd name="connsiteY6122" fmla="*/ 1833613 h 3652478"/>
                <a:gd name="connsiteX6123" fmla="*/ 209435 w 10080264"/>
                <a:gd name="connsiteY6123" fmla="*/ 1830012 h 3652478"/>
                <a:gd name="connsiteX6124" fmla="*/ 224909 w 10080264"/>
                <a:gd name="connsiteY6124" fmla="*/ 1828212 h 3652478"/>
                <a:gd name="connsiteX6125" fmla="*/ 287163 w 10080264"/>
                <a:gd name="connsiteY6125" fmla="*/ 1821372 h 3652478"/>
                <a:gd name="connsiteX6126" fmla="*/ 349418 w 10080264"/>
                <a:gd name="connsiteY6126" fmla="*/ 1812731 h 3652478"/>
                <a:gd name="connsiteX6127" fmla="*/ 436143 w 10080264"/>
                <a:gd name="connsiteY6127" fmla="*/ 1812731 h 3652478"/>
                <a:gd name="connsiteX6128" fmla="*/ 446579 w 10080264"/>
                <a:gd name="connsiteY6128" fmla="*/ 1814531 h 3652478"/>
                <a:gd name="connsiteX6129" fmla="*/ 457015 w 10080264"/>
                <a:gd name="connsiteY6129" fmla="*/ 1812731 h 3652478"/>
                <a:gd name="connsiteX6130" fmla="*/ 465651 w 10080264"/>
                <a:gd name="connsiteY6130" fmla="*/ 1810931 h 3652478"/>
                <a:gd name="connsiteX6131" fmla="*/ 474288 w 10080264"/>
                <a:gd name="connsiteY6131" fmla="*/ 1807691 h 3652478"/>
                <a:gd name="connsiteX6132" fmla="*/ 489761 w 10080264"/>
                <a:gd name="connsiteY6132" fmla="*/ 1798690 h 3652478"/>
                <a:gd name="connsiteX6133" fmla="*/ 501636 w 10080264"/>
                <a:gd name="connsiteY6133" fmla="*/ 1790049 h 3652478"/>
                <a:gd name="connsiteX6134" fmla="*/ 518910 w 10080264"/>
                <a:gd name="connsiteY6134" fmla="*/ 1776369 h 3652478"/>
                <a:gd name="connsiteX6135" fmla="*/ 526107 w 10080264"/>
                <a:gd name="connsiteY6135" fmla="*/ 1797250 h 3652478"/>
                <a:gd name="connsiteX6136" fmla="*/ 527546 w 10080264"/>
                <a:gd name="connsiteY6136" fmla="*/ 1800490 h 3652478"/>
                <a:gd name="connsiteX6137" fmla="*/ 532944 w 10080264"/>
                <a:gd name="connsiteY6137" fmla="*/ 1802290 h 3652478"/>
                <a:gd name="connsiteX6138" fmla="*/ 537982 w 10080264"/>
                <a:gd name="connsiteY6138" fmla="*/ 1802290 h 3652478"/>
                <a:gd name="connsiteX6139" fmla="*/ 543380 w 10080264"/>
                <a:gd name="connsiteY6139" fmla="*/ 1802290 h 3652478"/>
                <a:gd name="connsiteX6140" fmla="*/ 553815 w 10080264"/>
                <a:gd name="connsiteY6140" fmla="*/ 1802290 h 3652478"/>
                <a:gd name="connsiteX6141" fmla="*/ 567490 w 10080264"/>
                <a:gd name="connsiteY6141" fmla="*/ 1804091 h 3652478"/>
                <a:gd name="connsiteX6142" fmla="*/ 576126 w 10080264"/>
                <a:gd name="connsiteY6142" fmla="*/ 1805891 h 3652478"/>
                <a:gd name="connsiteX6143" fmla="*/ 581524 w 10080264"/>
                <a:gd name="connsiteY6143" fmla="*/ 1809131 h 3652478"/>
                <a:gd name="connsiteX6144" fmla="*/ 588361 w 10080264"/>
                <a:gd name="connsiteY6144" fmla="*/ 1814531 h 3652478"/>
                <a:gd name="connsiteX6145" fmla="*/ 593759 w 10080264"/>
                <a:gd name="connsiteY6145" fmla="*/ 1821372 h 3652478"/>
                <a:gd name="connsiteX6146" fmla="*/ 593759 w 10080264"/>
                <a:gd name="connsiteY6146" fmla="*/ 1828212 h 3652478"/>
                <a:gd name="connsiteX6147" fmla="*/ 593759 w 10080264"/>
                <a:gd name="connsiteY6147" fmla="*/ 1835413 h 3652478"/>
                <a:gd name="connsiteX6148" fmla="*/ 591960 w 10080264"/>
                <a:gd name="connsiteY6148" fmla="*/ 1842253 h 3652478"/>
                <a:gd name="connsiteX6149" fmla="*/ 586562 w 10080264"/>
                <a:gd name="connsiteY6149" fmla="*/ 1849094 h 3652478"/>
                <a:gd name="connsiteX6150" fmla="*/ 581524 w 10080264"/>
                <a:gd name="connsiteY6150" fmla="*/ 1854494 h 3652478"/>
                <a:gd name="connsiteX6151" fmla="*/ 572888 w 10080264"/>
                <a:gd name="connsiteY6151" fmla="*/ 1857734 h 3652478"/>
                <a:gd name="connsiteX6152" fmla="*/ 564251 w 10080264"/>
                <a:gd name="connsiteY6152" fmla="*/ 1859535 h 3652478"/>
                <a:gd name="connsiteX6153" fmla="*/ 565691 w 10080264"/>
                <a:gd name="connsiteY6153" fmla="*/ 1868175 h 3652478"/>
                <a:gd name="connsiteX6154" fmla="*/ 564251 w 10080264"/>
                <a:gd name="connsiteY6154" fmla="*/ 1876816 h 3652478"/>
                <a:gd name="connsiteX6155" fmla="*/ 560653 w 10080264"/>
                <a:gd name="connsiteY6155" fmla="*/ 1892297 h 3652478"/>
                <a:gd name="connsiteX6156" fmla="*/ 560653 w 10080264"/>
                <a:gd name="connsiteY6156" fmla="*/ 1906338 h 3652478"/>
                <a:gd name="connsiteX6157" fmla="*/ 562452 w 10080264"/>
                <a:gd name="connsiteY6157" fmla="*/ 1913178 h 3652478"/>
                <a:gd name="connsiteX6158" fmla="*/ 567490 w 10080264"/>
                <a:gd name="connsiteY6158" fmla="*/ 1925059 h 3652478"/>
                <a:gd name="connsiteX6159" fmla="*/ 574687 w 10080264"/>
                <a:gd name="connsiteY6159" fmla="*/ 1939100 h 3652478"/>
                <a:gd name="connsiteX6160" fmla="*/ 581524 w 10080264"/>
                <a:gd name="connsiteY6160" fmla="*/ 1958182 h 3652478"/>
                <a:gd name="connsiteX6161" fmla="*/ 583323 w 10080264"/>
                <a:gd name="connsiteY6161" fmla="*/ 1963582 h 3652478"/>
                <a:gd name="connsiteX6162" fmla="*/ 583323 w 10080264"/>
                <a:gd name="connsiteY6162" fmla="*/ 1998145 h 3652478"/>
                <a:gd name="connsiteX6163" fmla="*/ 591960 w 10080264"/>
                <a:gd name="connsiteY6163" fmla="*/ 2022266 h 3652478"/>
                <a:gd name="connsiteX6164" fmla="*/ 602396 w 10080264"/>
                <a:gd name="connsiteY6164" fmla="*/ 2043148 h 3652478"/>
                <a:gd name="connsiteX6165" fmla="*/ 612472 w 10080264"/>
                <a:gd name="connsiteY6165" fmla="*/ 2058629 h 3652478"/>
                <a:gd name="connsiteX6166" fmla="*/ 621108 w 10080264"/>
                <a:gd name="connsiteY6166" fmla="*/ 2070510 h 3652478"/>
                <a:gd name="connsiteX6167" fmla="*/ 628305 w 10080264"/>
                <a:gd name="connsiteY6167" fmla="*/ 2080951 h 3652478"/>
                <a:gd name="connsiteX6168" fmla="*/ 636582 w 10080264"/>
                <a:gd name="connsiteY6168" fmla="*/ 2089951 h 3652478"/>
                <a:gd name="connsiteX6169" fmla="*/ 647018 w 10080264"/>
                <a:gd name="connsiteY6169" fmla="*/ 2098592 h 3652478"/>
                <a:gd name="connsiteX6170" fmla="*/ 659253 w 10080264"/>
                <a:gd name="connsiteY6170" fmla="*/ 2107232 h 3652478"/>
                <a:gd name="connsiteX6171" fmla="*/ 678325 w 10080264"/>
                <a:gd name="connsiteY6171" fmla="*/ 2091391 h 3652478"/>
                <a:gd name="connsiteX6172" fmla="*/ 697397 w 10080264"/>
                <a:gd name="connsiteY6172" fmla="*/ 2080951 h 3652478"/>
                <a:gd name="connsiteX6173" fmla="*/ 704234 w 10080264"/>
                <a:gd name="connsiteY6173" fmla="*/ 2079510 h 3652478"/>
                <a:gd name="connsiteX6174" fmla="*/ 711072 w 10080264"/>
                <a:gd name="connsiteY6174" fmla="*/ 2079510 h 3652478"/>
                <a:gd name="connsiteX6175" fmla="*/ 718269 w 10080264"/>
                <a:gd name="connsiteY6175" fmla="*/ 2079510 h 3652478"/>
                <a:gd name="connsiteX6176" fmla="*/ 725106 w 10080264"/>
                <a:gd name="connsiteY6176" fmla="*/ 2080951 h 3652478"/>
                <a:gd name="connsiteX6177" fmla="*/ 733743 w 10080264"/>
                <a:gd name="connsiteY6177" fmla="*/ 2084551 h 3652478"/>
                <a:gd name="connsiteX6178" fmla="*/ 740580 w 10080264"/>
                <a:gd name="connsiteY6178" fmla="*/ 2089951 h 3652478"/>
                <a:gd name="connsiteX6179" fmla="*/ 747417 w 10080264"/>
                <a:gd name="connsiteY6179" fmla="*/ 2096792 h 3652478"/>
                <a:gd name="connsiteX6180" fmla="*/ 752815 w 10080264"/>
                <a:gd name="connsiteY6180" fmla="*/ 2105432 h 3652478"/>
                <a:gd name="connsiteX6181" fmla="*/ 756054 w 10080264"/>
                <a:gd name="connsiteY6181" fmla="*/ 2109032 h 3652478"/>
                <a:gd name="connsiteX6182" fmla="*/ 756054 w 10080264"/>
                <a:gd name="connsiteY6182" fmla="*/ 2114073 h 3652478"/>
                <a:gd name="connsiteX6183" fmla="*/ 754614 w 10080264"/>
                <a:gd name="connsiteY6183" fmla="*/ 2122713 h 3652478"/>
                <a:gd name="connsiteX6184" fmla="*/ 752815 w 10080264"/>
                <a:gd name="connsiteY6184" fmla="*/ 2136754 h 3652478"/>
                <a:gd name="connsiteX6185" fmla="*/ 751016 w 10080264"/>
                <a:gd name="connsiteY6185" fmla="*/ 2143595 h 3652478"/>
                <a:gd name="connsiteX6186" fmla="*/ 747417 w 10080264"/>
                <a:gd name="connsiteY6186" fmla="*/ 2148635 h 3652478"/>
                <a:gd name="connsiteX6187" fmla="*/ 744178 w 10080264"/>
                <a:gd name="connsiteY6187" fmla="*/ 2155476 h 3652478"/>
                <a:gd name="connsiteX6188" fmla="*/ 737341 w 10080264"/>
                <a:gd name="connsiteY6188" fmla="*/ 2159076 h 3652478"/>
                <a:gd name="connsiteX6189" fmla="*/ 756054 w 10080264"/>
                <a:gd name="connsiteY6189" fmla="*/ 2174557 h 3652478"/>
                <a:gd name="connsiteX6190" fmla="*/ 773326 w 10080264"/>
                <a:gd name="connsiteY6190" fmla="*/ 2184998 h 3652478"/>
                <a:gd name="connsiteX6191" fmla="*/ 794198 w 10080264"/>
                <a:gd name="connsiteY6191" fmla="*/ 2193639 h 3652478"/>
                <a:gd name="connsiteX6192" fmla="*/ 815070 w 10080264"/>
                <a:gd name="connsiteY6192" fmla="*/ 2200479 h 3652478"/>
                <a:gd name="connsiteX6193" fmla="*/ 840979 w 10080264"/>
                <a:gd name="connsiteY6193" fmla="*/ 2205879 h 3652478"/>
                <a:gd name="connsiteX6194" fmla="*/ 870487 w 10080264"/>
                <a:gd name="connsiteY6194" fmla="*/ 2210920 h 3652478"/>
                <a:gd name="connsiteX6195" fmla="*/ 908272 w 10080264"/>
                <a:gd name="connsiteY6195" fmla="*/ 2214520 h 3652478"/>
                <a:gd name="connsiteX6196" fmla="*/ 950015 w 10080264"/>
                <a:gd name="connsiteY6196" fmla="*/ 2214520 h 3652478"/>
                <a:gd name="connsiteX6197" fmla="*/ 1026304 w 10080264"/>
                <a:gd name="connsiteY6197" fmla="*/ 2214520 h 3652478"/>
                <a:gd name="connsiteX6198" fmla="*/ 1029543 w 10080264"/>
                <a:gd name="connsiteY6198" fmla="*/ 2214520 h 3652478"/>
                <a:gd name="connsiteX6199" fmla="*/ 1034941 w 10080264"/>
                <a:gd name="connsiteY6199" fmla="*/ 2210920 h 3652478"/>
                <a:gd name="connsiteX6200" fmla="*/ 1045016 w 10080264"/>
                <a:gd name="connsiteY6200" fmla="*/ 2204079 h 3652478"/>
                <a:gd name="connsiteX6201" fmla="*/ 1069127 w 10080264"/>
                <a:gd name="connsiteY6201" fmla="*/ 2184998 h 3652478"/>
                <a:gd name="connsiteX6202" fmla="*/ 1077763 w 10080264"/>
                <a:gd name="connsiteY6202" fmla="*/ 2178157 h 3652478"/>
                <a:gd name="connsiteX6203" fmla="*/ 1093597 w 10080264"/>
                <a:gd name="connsiteY6203" fmla="*/ 2167717 h 3652478"/>
                <a:gd name="connsiteX6204" fmla="*/ 1100434 w 10080264"/>
                <a:gd name="connsiteY6204" fmla="*/ 2162676 h 3652478"/>
                <a:gd name="connsiteX6205" fmla="*/ 1105832 w 10080264"/>
                <a:gd name="connsiteY6205" fmla="*/ 2160876 h 3652478"/>
                <a:gd name="connsiteX6206" fmla="*/ 1109071 w 10080264"/>
                <a:gd name="connsiteY6206" fmla="*/ 2159076 h 3652478"/>
                <a:gd name="connsiteX6207" fmla="*/ 1109071 w 10080264"/>
                <a:gd name="connsiteY6207" fmla="*/ 2157276 h 3652478"/>
                <a:gd name="connsiteX6208" fmla="*/ 1110870 w 10080264"/>
                <a:gd name="connsiteY6208" fmla="*/ 2152236 h 3652478"/>
                <a:gd name="connsiteX6209" fmla="*/ 1121306 w 10080264"/>
                <a:gd name="connsiteY6209" fmla="*/ 2139995 h 3652478"/>
                <a:gd name="connsiteX6210" fmla="*/ 1128143 w 10080264"/>
                <a:gd name="connsiteY6210" fmla="*/ 2128114 h 3652478"/>
                <a:gd name="connsiteX6211" fmla="*/ 1134980 w 10080264"/>
                <a:gd name="connsiteY6211" fmla="*/ 2114073 h 3652478"/>
                <a:gd name="connsiteX6212" fmla="*/ 1140378 w 10080264"/>
                <a:gd name="connsiteY6212" fmla="*/ 2100032 h 3652478"/>
                <a:gd name="connsiteX6213" fmla="*/ 1143976 w 10080264"/>
                <a:gd name="connsiteY6213" fmla="*/ 2084551 h 3652478"/>
                <a:gd name="connsiteX6214" fmla="*/ 1147215 w 10080264"/>
                <a:gd name="connsiteY6214" fmla="*/ 2069070 h 3652478"/>
                <a:gd name="connsiteX6215" fmla="*/ 1149014 w 10080264"/>
                <a:gd name="connsiteY6215" fmla="*/ 2053229 h 3652478"/>
                <a:gd name="connsiteX6216" fmla="*/ 1149014 w 10080264"/>
                <a:gd name="connsiteY6216" fmla="*/ 2037747 h 3652478"/>
                <a:gd name="connsiteX6217" fmla="*/ 1149014 w 10080264"/>
                <a:gd name="connsiteY6217" fmla="*/ 2006785 h 3652478"/>
                <a:gd name="connsiteX6218" fmla="*/ 1147215 w 10080264"/>
                <a:gd name="connsiteY6218" fmla="*/ 1973663 h 3652478"/>
                <a:gd name="connsiteX6219" fmla="*/ 1142177 w 10080264"/>
                <a:gd name="connsiteY6219" fmla="*/ 1911378 h 3652478"/>
                <a:gd name="connsiteX6220" fmla="*/ 1129942 w 10080264"/>
                <a:gd name="connsiteY6220" fmla="*/ 1892297 h 3652478"/>
                <a:gd name="connsiteX6221" fmla="*/ 1115908 w 10080264"/>
                <a:gd name="connsiteY6221" fmla="*/ 1873576 h 3652478"/>
                <a:gd name="connsiteX6222" fmla="*/ 1100434 w 10080264"/>
                <a:gd name="connsiteY6222" fmla="*/ 1856294 h 3652478"/>
                <a:gd name="connsiteX6223" fmla="*/ 1083161 w 10080264"/>
                <a:gd name="connsiteY6223" fmla="*/ 1838653 h 3652478"/>
                <a:gd name="connsiteX6224" fmla="*/ 1055452 w 10080264"/>
                <a:gd name="connsiteY6224" fmla="*/ 1816331 h 3652478"/>
                <a:gd name="connsiteX6225" fmla="*/ 1053653 w 10080264"/>
                <a:gd name="connsiteY6225" fmla="*/ 1818132 h 3652478"/>
                <a:gd name="connsiteX6226" fmla="*/ 1055452 w 10080264"/>
                <a:gd name="connsiteY6226" fmla="*/ 1814531 h 3652478"/>
                <a:gd name="connsiteX6227" fmla="*/ 1031342 w 10080264"/>
                <a:gd name="connsiteY6227" fmla="*/ 1795450 h 3652478"/>
                <a:gd name="connsiteX6228" fmla="*/ 1005433 w 10080264"/>
                <a:gd name="connsiteY6228" fmla="*/ 1776369 h 3652478"/>
                <a:gd name="connsiteX6229" fmla="*/ 960451 w 10080264"/>
                <a:gd name="connsiteY6229" fmla="*/ 1746846 h 3652478"/>
                <a:gd name="connsiteX6230" fmla="*/ 916908 w 10080264"/>
                <a:gd name="connsiteY6230" fmla="*/ 1715884 h 3652478"/>
                <a:gd name="connsiteX6231" fmla="*/ 874086 w 10080264"/>
                <a:gd name="connsiteY6231" fmla="*/ 1686362 h 3652478"/>
                <a:gd name="connsiteX6232" fmla="*/ 830543 w 10080264"/>
                <a:gd name="connsiteY6232" fmla="*/ 1655040 h 3652478"/>
                <a:gd name="connsiteX6233" fmla="*/ 826945 w 10080264"/>
                <a:gd name="connsiteY6233" fmla="*/ 1656840 h 3652478"/>
                <a:gd name="connsiteX6234" fmla="*/ 825505 w 10080264"/>
                <a:gd name="connsiteY6234" fmla="*/ 1658640 h 3652478"/>
                <a:gd name="connsiteX6235" fmla="*/ 820108 w 10080264"/>
                <a:gd name="connsiteY6235" fmla="*/ 1665480 h 3652478"/>
                <a:gd name="connsiteX6236" fmla="*/ 815070 w 10080264"/>
                <a:gd name="connsiteY6236" fmla="*/ 1669081 h 3652478"/>
                <a:gd name="connsiteX6237" fmla="*/ 811471 w 10080264"/>
                <a:gd name="connsiteY6237" fmla="*/ 1670881 h 3652478"/>
                <a:gd name="connsiteX6238" fmla="*/ 806433 w 10080264"/>
                <a:gd name="connsiteY6238" fmla="*/ 1672321 h 3652478"/>
                <a:gd name="connsiteX6239" fmla="*/ 799236 w 10080264"/>
                <a:gd name="connsiteY6239" fmla="*/ 1670881 h 3652478"/>
                <a:gd name="connsiteX6240" fmla="*/ 795997 w 10080264"/>
                <a:gd name="connsiteY6240" fmla="*/ 1669081 h 3652478"/>
                <a:gd name="connsiteX6241" fmla="*/ 792399 w 10080264"/>
                <a:gd name="connsiteY6241" fmla="*/ 1665480 h 3652478"/>
                <a:gd name="connsiteX6242" fmla="*/ 781963 w 10080264"/>
                <a:gd name="connsiteY6242" fmla="*/ 1660440 h 3652478"/>
                <a:gd name="connsiteX6243" fmla="*/ 773326 w 10080264"/>
                <a:gd name="connsiteY6243" fmla="*/ 1653240 h 3652478"/>
                <a:gd name="connsiteX6244" fmla="*/ 768289 w 10080264"/>
                <a:gd name="connsiteY6244" fmla="*/ 1644599 h 3652478"/>
                <a:gd name="connsiteX6245" fmla="*/ 766489 w 10080264"/>
                <a:gd name="connsiteY6245" fmla="*/ 1632718 h 3652478"/>
                <a:gd name="connsiteX6246" fmla="*/ 770088 w 10080264"/>
                <a:gd name="connsiteY6246" fmla="*/ 1613637 h 3652478"/>
                <a:gd name="connsiteX6247" fmla="*/ 761451 w 10080264"/>
                <a:gd name="connsiteY6247" fmla="*/ 1619037 h 3652478"/>
                <a:gd name="connsiteX6248" fmla="*/ 770088 w 10080264"/>
                <a:gd name="connsiteY6248" fmla="*/ 1608596 h 3652478"/>
                <a:gd name="connsiteX6249" fmla="*/ 771887 w 10080264"/>
                <a:gd name="connsiteY6249" fmla="*/ 1601756 h 3652478"/>
                <a:gd name="connsiteX6250" fmla="*/ 754614 w 10080264"/>
                <a:gd name="connsiteY6250" fmla="*/ 1591315 h 3652478"/>
                <a:gd name="connsiteX6251" fmla="*/ 730144 w 10080264"/>
                <a:gd name="connsiteY6251" fmla="*/ 1574034 h 3652478"/>
                <a:gd name="connsiteX6252" fmla="*/ 702435 w 10080264"/>
                <a:gd name="connsiteY6252" fmla="*/ 1556393 h 3652478"/>
                <a:gd name="connsiteX6253" fmla="*/ 676526 w 10080264"/>
                <a:gd name="connsiteY6253" fmla="*/ 1540912 h 3652478"/>
                <a:gd name="connsiteX6254" fmla="*/ 669688 w 10080264"/>
                <a:gd name="connsiteY6254" fmla="*/ 1535871 h 3652478"/>
                <a:gd name="connsiteX6255" fmla="*/ 669688 w 10080264"/>
                <a:gd name="connsiteY6255" fmla="*/ 1526870 h 3652478"/>
                <a:gd name="connsiteX6256" fmla="*/ 666090 w 10080264"/>
                <a:gd name="connsiteY6256" fmla="*/ 1525430 h 3652478"/>
                <a:gd name="connsiteX6257" fmla="*/ 661052 w 10080264"/>
                <a:gd name="connsiteY6257" fmla="*/ 1521830 h 3652478"/>
                <a:gd name="connsiteX6258" fmla="*/ 655654 w 10080264"/>
                <a:gd name="connsiteY6258" fmla="*/ 1516790 h 3652478"/>
                <a:gd name="connsiteX6259" fmla="*/ 650616 w 10080264"/>
                <a:gd name="connsiteY6259" fmla="*/ 1508149 h 3652478"/>
                <a:gd name="connsiteX6260" fmla="*/ 647018 w 10080264"/>
                <a:gd name="connsiteY6260" fmla="*/ 1497708 h 3652478"/>
                <a:gd name="connsiteX6261" fmla="*/ 567490 w 10080264"/>
                <a:gd name="connsiteY6261" fmla="*/ 1431824 h 3652478"/>
                <a:gd name="connsiteX6262" fmla="*/ 487962 w 10080264"/>
                <a:gd name="connsiteY6262" fmla="*/ 1365939 h 3652478"/>
                <a:gd name="connsiteX6263" fmla="*/ 451617 w 10080264"/>
                <a:gd name="connsiteY6263" fmla="*/ 1338577 h 3652478"/>
                <a:gd name="connsiteX6264" fmla="*/ 411673 w 10080264"/>
                <a:gd name="connsiteY6264" fmla="*/ 1305454 h 3652478"/>
                <a:gd name="connsiteX6265" fmla="*/ 372089 w 10080264"/>
                <a:gd name="connsiteY6265" fmla="*/ 1269092 h 3652478"/>
                <a:gd name="connsiteX6266" fmla="*/ 328906 w 10080264"/>
                <a:gd name="connsiteY6266" fmla="*/ 1225889 h 3652478"/>
                <a:gd name="connsiteX6267" fmla="*/ 325308 w 10080264"/>
                <a:gd name="connsiteY6267" fmla="*/ 1224089 h 3652478"/>
                <a:gd name="connsiteX6268" fmla="*/ 311633 w 10080264"/>
                <a:gd name="connsiteY6268" fmla="*/ 1219048 h 3652478"/>
                <a:gd name="connsiteX6269" fmla="*/ 294360 w 10080264"/>
                <a:gd name="connsiteY6269" fmla="*/ 1211848 h 3652478"/>
                <a:gd name="connsiteX6270" fmla="*/ 283925 w 10080264"/>
                <a:gd name="connsiteY6270" fmla="*/ 1203567 h 3652478"/>
                <a:gd name="connsiteX6271" fmla="*/ 280326 w 10080264"/>
                <a:gd name="connsiteY6271" fmla="*/ 1199967 h 3652478"/>
                <a:gd name="connsiteX6272" fmla="*/ 273489 w 10080264"/>
                <a:gd name="connsiteY6272" fmla="*/ 1184486 h 3652478"/>
                <a:gd name="connsiteX6273" fmla="*/ 264852 w 10080264"/>
                <a:gd name="connsiteY6273" fmla="*/ 1170445 h 3652478"/>
                <a:gd name="connsiteX6274" fmla="*/ 254417 w 10080264"/>
                <a:gd name="connsiteY6274" fmla="*/ 1156764 h 3652478"/>
                <a:gd name="connsiteX6275" fmla="*/ 242182 w 10080264"/>
                <a:gd name="connsiteY6275" fmla="*/ 1144523 h 3652478"/>
                <a:gd name="connsiteX6276" fmla="*/ 229946 w 10080264"/>
                <a:gd name="connsiteY6276" fmla="*/ 1132282 h 3652478"/>
                <a:gd name="connsiteX6277" fmla="*/ 218071 w 10080264"/>
                <a:gd name="connsiteY6277" fmla="*/ 1120041 h 3652478"/>
                <a:gd name="connsiteX6278" fmla="*/ 193961 w 10080264"/>
                <a:gd name="connsiteY6278" fmla="*/ 1090879 h 3652478"/>
                <a:gd name="connsiteX6279" fmla="*/ 187124 w 10080264"/>
                <a:gd name="connsiteY6279" fmla="*/ 1082238 h 3652478"/>
                <a:gd name="connsiteX6280" fmla="*/ 181726 w 10080264"/>
                <a:gd name="connsiteY6280" fmla="*/ 1069997 h 3652478"/>
                <a:gd name="connsiteX6281" fmla="*/ 176688 w 10080264"/>
                <a:gd name="connsiteY6281" fmla="*/ 1054516 h 3652478"/>
                <a:gd name="connsiteX6282" fmla="*/ 171290 w 10080264"/>
                <a:gd name="connsiteY6282" fmla="*/ 1039035 h 3652478"/>
                <a:gd name="connsiteX6283" fmla="*/ 160855 w 10080264"/>
                <a:gd name="connsiteY6283" fmla="*/ 1023194 h 3652478"/>
                <a:gd name="connsiteX6284" fmla="*/ 145381 w 10080264"/>
                <a:gd name="connsiteY6284" fmla="*/ 1005913 h 3652478"/>
                <a:gd name="connsiteX6285" fmla="*/ 141782 w 10080264"/>
                <a:gd name="connsiteY6285" fmla="*/ 1002313 h 3652478"/>
                <a:gd name="connsiteX6286" fmla="*/ 114073 w 10080264"/>
                <a:gd name="connsiteY6286" fmla="*/ 952269 h 3652478"/>
                <a:gd name="connsiteX6287" fmla="*/ 100399 w 10080264"/>
                <a:gd name="connsiteY6287" fmla="*/ 928147 h 3652478"/>
                <a:gd name="connsiteX6288" fmla="*/ 83126 w 10080264"/>
                <a:gd name="connsiteY6288" fmla="*/ 902225 h 3652478"/>
                <a:gd name="connsiteX6289" fmla="*/ 72690 w 10080264"/>
                <a:gd name="connsiteY6289" fmla="*/ 889984 h 3652478"/>
                <a:gd name="connsiteX6290" fmla="*/ 64054 w 10080264"/>
                <a:gd name="connsiteY6290" fmla="*/ 875943 h 3652478"/>
                <a:gd name="connsiteX6291" fmla="*/ 57217 w 10080264"/>
                <a:gd name="connsiteY6291" fmla="*/ 862262 h 3652478"/>
                <a:gd name="connsiteX6292" fmla="*/ 50379 w 10080264"/>
                <a:gd name="connsiteY6292" fmla="*/ 846781 h 3652478"/>
                <a:gd name="connsiteX6293" fmla="*/ 44981 w 10080264"/>
                <a:gd name="connsiteY6293" fmla="*/ 830940 h 3652478"/>
                <a:gd name="connsiteX6294" fmla="*/ 41743 w 10080264"/>
                <a:gd name="connsiteY6294" fmla="*/ 813659 h 3652478"/>
                <a:gd name="connsiteX6295" fmla="*/ 38144 w 10080264"/>
                <a:gd name="connsiteY6295" fmla="*/ 796378 h 3652478"/>
                <a:gd name="connsiteX6296" fmla="*/ 36345 w 10080264"/>
                <a:gd name="connsiteY6296" fmla="*/ 777656 h 3652478"/>
                <a:gd name="connsiteX6297" fmla="*/ 36345 w 10080264"/>
                <a:gd name="connsiteY6297" fmla="*/ 756775 h 3652478"/>
                <a:gd name="connsiteX6298" fmla="*/ 31307 w 10080264"/>
                <a:gd name="connsiteY6298" fmla="*/ 746334 h 3652478"/>
                <a:gd name="connsiteX6299" fmla="*/ 29508 w 10080264"/>
                <a:gd name="connsiteY6299" fmla="*/ 742734 h 3652478"/>
                <a:gd name="connsiteX6300" fmla="*/ 25909 w 10080264"/>
                <a:gd name="connsiteY6300" fmla="*/ 735893 h 3652478"/>
                <a:gd name="connsiteX6301" fmla="*/ 22670 w 10080264"/>
                <a:gd name="connsiteY6301" fmla="*/ 729053 h 3652478"/>
                <a:gd name="connsiteX6302" fmla="*/ 22670 w 10080264"/>
                <a:gd name="connsiteY6302" fmla="*/ 721852 h 3652478"/>
                <a:gd name="connsiteX6303" fmla="*/ 22670 w 10080264"/>
                <a:gd name="connsiteY6303" fmla="*/ 715012 h 3652478"/>
                <a:gd name="connsiteX6304" fmla="*/ 22670 w 10080264"/>
                <a:gd name="connsiteY6304" fmla="*/ 709971 h 3652478"/>
                <a:gd name="connsiteX6305" fmla="*/ 27708 w 10080264"/>
                <a:gd name="connsiteY6305" fmla="*/ 702771 h 3652478"/>
                <a:gd name="connsiteX6306" fmla="*/ 34546 w 10080264"/>
                <a:gd name="connsiteY6306" fmla="*/ 697730 h 3652478"/>
                <a:gd name="connsiteX6307" fmla="*/ 36345 w 10080264"/>
                <a:gd name="connsiteY6307" fmla="*/ 694130 h 3652478"/>
                <a:gd name="connsiteX6308" fmla="*/ 34546 w 10080264"/>
                <a:gd name="connsiteY6308" fmla="*/ 687290 h 3652478"/>
                <a:gd name="connsiteX6309" fmla="*/ 33106 w 10080264"/>
                <a:gd name="connsiteY6309" fmla="*/ 685490 h 3652478"/>
                <a:gd name="connsiteX6310" fmla="*/ 24110 w 10080264"/>
                <a:gd name="connsiteY6310" fmla="*/ 680449 h 3652478"/>
                <a:gd name="connsiteX6311" fmla="*/ 17273 w 10080264"/>
                <a:gd name="connsiteY6311" fmla="*/ 673609 h 3652478"/>
                <a:gd name="connsiteX6312" fmla="*/ 14034 w 10080264"/>
                <a:gd name="connsiteY6312" fmla="*/ 668568 h 3652478"/>
                <a:gd name="connsiteX6313" fmla="*/ 14034 w 10080264"/>
                <a:gd name="connsiteY6313" fmla="*/ 661368 h 3652478"/>
                <a:gd name="connsiteX6314" fmla="*/ 14034 w 10080264"/>
                <a:gd name="connsiteY6314" fmla="*/ 654527 h 3652478"/>
                <a:gd name="connsiteX6315" fmla="*/ 17273 w 10080264"/>
                <a:gd name="connsiteY6315" fmla="*/ 649487 h 3652478"/>
                <a:gd name="connsiteX6316" fmla="*/ 27708 w 10080264"/>
                <a:gd name="connsiteY6316" fmla="*/ 639046 h 3652478"/>
                <a:gd name="connsiteX6317" fmla="*/ 33106 w 10080264"/>
                <a:gd name="connsiteY6317" fmla="*/ 625005 h 3652478"/>
                <a:gd name="connsiteX6318" fmla="*/ 36345 w 10080264"/>
                <a:gd name="connsiteY6318" fmla="*/ 611324 h 3652478"/>
                <a:gd name="connsiteX6319" fmla="*/ 36345 w 10080264"/>
                <a:gd name="connsiteY6319" fmla="*/ 595483 h 3652478"/>
                <a:gd name="connsiteX6320" fmla="*/ 33106 w 10080264"/>
                <a:gd name="connsiteY6320" fmla="*/ 573161 h 3652478"/>
                <a:gd name="connsiteX6321" fmla="*/ 33106 w 10080264"/>
                <a:gd name="connsiteY6321" fmla="*/ 549040 h 3652478"/>
                <a:gd name="connsiteX6322" fmla="*/ 33106 w 10080264"/>
                <a:gd name="connsiteY6322" fmla="*/ 524558 h 3652478"/>
                <a:gd name="connsiteX6323" fmla="*/ 36345 w 10080264"/>
                <a:gd name="connsiteY6323" fmla="*/ 497196 h 3652478"/>
                <a:gd name="connsiteX6324" fmla="*/ 41743 w 10080264"/>
                <a:gd name="connsiteY6324" fmla="*/ 477754 h 3652478"/>
                <a:gd name="connsiteX6325" fmla="*/ 46781 w 10080264"/>
                <a:gd name="connsiteY6325" fmla="*/ 457233 h 3652478"/>
                <a:gd name="connsiteX6326" fmla="*/ 55417 w 10080264"/>
                <a:gd name="connsiteY6326" fmla="*/ 439592 h 3652478"/>
                <a:gd name="connsiteX6327" fmla="*/ 64054 w 10080264"/>
                <a:gd name="connsiteY6327" fmla="*/ 420870 h 3652478"/>
                <a:gd name="connsiteX6328" fmla="*/ 72690 w 10080264"/>
                <a:gd name="connsiteY6328" fmla="*/ 405389 h 3652478"/>
                <a:gd name="connsiteX6329" fmla="*/ 83126 w 10080264"/>
                <a:gd name="connsiteY6329" fmla="*/ 389548 h 3652478"/>
                <a:gd name="connsiteX6330" fmla="*/ 95001 w 10080264"/>
                <a:gd name="connsiteY6330" fmla="*/ 374067 h 3652478"/>
                <a:gd name="connsiteX6331" fmla="*/ 107236 w 10080264"/>
                <a:gd name="connsiteY6331" fmla="*/ 361826 h 3652478"/>
                <a:gd name="connsiteX6332" fmla="*/ 126308 w 10080264"/>
                <a:gd name="connsiteY6332" fmla="*/ 337704 h 3652478"/>
                <a:gd name="connsiteX6333" fmla="*/ 143582 w 10080264"/>
                <a:gd name="connsiteY6333" fmla="*/ 311782 h 3652478"/>
                <a:gd name="connsiteX6334" fmla="*/ 160855 w 10080264"/>
                <a:gd name="connsiteY6334" fmla="*/ 284060 h 3652478"/>
                <a:gd name="connsiteX6335" fmla="*/ 176688 w 10080264"/>
                <a:gd name="connsiteY6335" fmla="*/ 252738 h 3652478"/>
                <a:gd name="connsiteX6336" fmla="*/ 179927 w 10080264"/>
                <a:gd name="connsiteY6336" fmla="*/ 245898 h 3652478"/>
                <a:gd name="connsiteX6337" fmla="*/ 187124 w 10080264"/>
                <a:gd name="connsiteY6337" fmla="*/ 244458 h 3652478"/>
                <a:gd name="connsiteX6338" fmla="*/ 202598 w 10080264"/>
                <a:gd name="connsiteY6338" fmla="*/ 240857 h 3652478"/>
                <a:gd name="connsiteX6339" fmla="*/ 216272 w 10080264"/>
                <a:gd name="connsiteY6339" fmla="*/ 234017 h 3652478"/>
                <a:gd name="connsiteX6340" fmla="*/ 228507 w 10080264"/>
                <a:gd name="connsiteY6340" fmla="*/ 223576 h 3652478"/>
                <a:gd name="connsiteX6341" fmla="*/ 235344 w 10080264"/>
                <a:gd name="connsiteY6341" fmla="*/ 211335 h 3652478"/>
                <a:gd name="connsiteX6342" fmla="*/ 247220 w 10080264"/>
                <a:gd name="connsiteY6342" fmla="*/ 192254 h 3652478"/>
                <a:gd name="connsiteX6343" fmla="*/ 263053 w 10080264"/>
                <a:gd name="connsiteY6343" fmla="*/ 174973 h 3652478"/>
                <a:gd name="connsiteX6344" fmla="*/ 280326 w 10080264"/>
                <a:gd name="connsiteY6344" fmla="*/ 162732 h 3652478"/>
                <a:gd name="connsiteX6345" fmla="*/ 299398 w 10080264"/>
                <a:gd name="connsiteY6345" fmla="*/ 152291 h 3652478"/>
                <a:gd name="connsiteX6346" fmla="*/ 333944 w 10080264"/>
                <a:gd name="connsiteY6346" fmla="*/ 135010 h 3652478"/>
                <a:gd name="connsiteX6347" fmla="*/ 370290 w 10080264"/>
                <a:gd name="connsiteY6347" fmla="*/ 119529 h 3652478"/>
                <a:gd name="connsiteX6348" fmla="*/ 375328 w 10080264"/>
                <a:gd name="connsiteY6348" fmla="*/ 117729 h 3652478"/>
                <a:gd name="connsiteX6349" fmla="*/ 411673 w 10080264"/>
                <a:gd name="connsiteY6349" fmla="*/ 100447 h 3652478"/>
                <a:gd name="connsiteX6350" fmla="*/ 449818 w 10080264"/>
                <a:gd name="connsiteY6350" fmla="*/ 83166 h 3652478"/>
                <a:gd name="connsiteX6351" fmla="*/ 512072 w 10080264"/>
                <a:gd name="connsiteY6351" fmla="*/ 65885 h 3652478"/>
                <a:gd name="connsiteX6352" fmla="*/ 571088 w 10080264"/>
                <a:gd name="connsiteY6352" fmla="*/ 50404 h 3652478"/>
                <a:gd name="connsiteX6353" fmla="*/ 600597 w 10080264"/>
                <a:gd name="connsiteY6353" fmla="*/ 41403 h 3652478"/>
                <a:gd name="connsiteX6354" fmla="*/ 628305 w 10080264"/>
                <a:gd name="connsiteY6354" fmla="*/ 31322 h 3652478"/>
                <a:gd name="connsiteX6355" fmla="*/ 652415 w 10080264"/>
                <a:gd name="connsiteY6355" fmla="*/ 19081 h 3652478"/>
                <a:gd name="connsiteX6356" fmla="*/ 674726 w 10080264"/>
                <a:gd name="connsiteY6356" fmla="*/ 3600 h 365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Lst>
              <a:rect l="l" t="t" r="r" b="b"/>
              <a:pathLst>
                <a:path w="10080264" h="3652478">
                  <a:moveTo>
                    <a:pt x="8615302" y="3539818"/>
                  </a:moveTo>
                  <a:lnTo>
                    <a:pt x="8592975" y="3550256"/>
                  </a:lnTo>
                  <a:lnTo>
                    <a:pt x="8606660" y="3550256"/>
                  </a:lnTo>
                  <a:lnTo>
                    <a:pt x="8611701" y="3545217"/>
                  </a:lnTo>
                  <a:close/>
                  <a:moveTo>
                    <a:pt x="8649874" y="3526140"/>
                  </a:moveTo>
                  <a:lnTo>
                    <a:pt x="8641231" y="3527940"/>
                  </a:lnTo>
                  <a:lnTo>
                    <a:pt x="8648073" y="3529380"/>
                  </a:lnTo>
                  <a:close/>
                  <a:moveTo>
                    <a:pt x="8587573" y="3463871"/>
                  </a:moveTo>
                  <a:lnTo>
                    <a:pt x="8535716" y="3487987"/>
                  </a:lnTo>
                  <a:lnTo>
                    <a:pt x="8482059" y="3513903"/>
                  </a:lnTo>
                  <a:lnTo>
                    <a:pt x="8492142" y="3513903"/>
                  </a:lnTo>
                  <a:lnTo>
                    <a:pt x="8500785" y="3517502"/>
                  </a:lnTo>
                  <a:close/>
                  <a:moveTo>
                    <a:pt x="8326128" y="3370288"/>
                  </a:moveTo>
                  <a:lnTo>
                    <a:pt x="8317485" y="3375687"/>
                  </a:lnTo>
                  <a:lnTo>
                    <a:pt x="8284714" y="3392604"/>
                  </a:lnTo>
                  <a:lnTo>
                    <a:pt x="8251583" y="3408441"/>
                  </a:lnTo>
                  <a:lnTo>
                    <a:pt x="8251583" y="3411681"/>
                  </a:lnTo>
                  <a:lnTo>
                    <a:pt x="8284714" y="3401242"/>
                  </a:lnTo>
                  <a:lnTo>
                    <a:pt x="8296598" y="3396203"/>
                  </a:lnTo>
                  <a:lnTo>
                    <a:pt x="8305241" y="3391164"/>
                  </a:lnTo>
                  <a:lnTo>
                    <a:pt x="8313884" y="3385765"/>
                  </a:lnTo>
                  <a:lnTo>
                    <a:pt x="8319285" y="3380726"/>
                  </a:lnTo>
                  <a:lnTo>
                    <a:pt x="8317485" y="3375687"/>
                  </a:lnTo>
                  <a:lnTo>
                    <a:pt x="8321086" y="3378926"/>
                  </a:lnTo>
                  <a:lnTo>
                    <a:pt x="8322526" y="3377127"/>
                  </a:lnTo>
                  <a:close/>
                  <a:moveTo>
                    <a:pt x="8371142" y="3367048"/>
                  </a:moveTo>
                  <a:lnTo>
                    <a:pt x="8360699" y="3372087"/>
                  </a:lnTo>
                  <a:lnTo>
                    <a:pt x="8362500" y="3372087"/>
                  </a:lnTo>
                  <a:lnTo>
                    <a:pt x="8371142" y="3368488"/>
                  </a:lnTo>
                  <a:close/>
                  <a:moveTo>
                    <a:pt x="8343413" y="3359850"/>
                  </a:moveTo>
                  <a:lnTo>
                    <a:pt x="8327928" y="3370288"/>
                  </a:lnTo>
                  <a:lnTo>
                    <a:pt x="8334770" y="3370288"/>
                  </a:lnTo>
                  <a:lnTo>
                    <a:pt x="8339812" y="3370288"/>
                  </a:lnTo>
                  <a:lnTo>
                    <a:pt x="8341613" y="3365249"/>
                  </a:lnTo>
                  <a:close/>
                  <a:moveTo>
                    <a:pt x="8847579" y="3358410"/>
                  </a:moveTo>
                  <a:lnTo>
                    <a:pt x="8784918" y="3380726"/>
                  </a:lnTo>
                  <a:lnTo>
                    <a:pt x="8814448" y="3375687"/>
                  </a:lnTo>
                  <a:lnTo>
                    <a:pt x="8845778" y="3372087"/>
                  </a:lnTo>
                  <a:close/>
                  <a:moveTo>
                    <a:pt x="8549401" y="3332494"/>
                  </a:moveTo>
                  <a:lnTo>
                    <a:pt x="8530315" y="3342573"/>
                  </a:lnTo>
                  <a:lnTo>
                    <a:pt x="8542559" y="3354811"/>
                  </a:lnTo>
                  <a:lnTo>
                    <a:pt x="8544359" y="3354811"/>
                  </a:lnTo>
                  <a:lnTo>
                    <a:pt x="8544359" y="3351211"/>
                  </a:lnTo>
                  <a:lnTo>
                    <a:pt x="8544359" y="3347972"/>
                  </a:lnTo>
                  <a:lnTo>
                    <a:pt x="8542559" y="3344372"/>
                  </a:lnTo>
                  <a:lnTo>
                    <a:pt x="8538957" y="3342573"/>
                  </a:lnTo>
                  <a:lnTo>
                    <a:pt x="8535716" y="3341133"/>
                  </a:lnTo>
                  <a:lnTo>
                    <a:pt x="8540758" y="3341133"/>
                  </a:lnTo>
                  <a:lnTo>
                    <a:pt x="8547960" y="3339333"/>
                  </a:lnTo>
                  <a:close/>
                  <a:moveTo>
                    <a:pt x="8599817" y="3304419"/>
                  </a:moveTo>
                  <a:lnTo>
                    <a:pt x="8598017" y="3306219"/>
                  </a:lnTo>
                  <a:lnTo>
                    <a:pt x="8599817" y="3306219"/>
                  </a:lnTo>
                  <a:close/>
                  <a:moveTo>
                    <a:pt x="8313884" y="3299380"/>
                  </a:moveTo>
                  <a:lnTo>
                    <a:pt x="8313884" y="3301180"/>
                  </a:lnTo>
                  <a:lnTo>
                    <a:pt x="8321086" y="3313058"/>
                  </a:lnTo>
                  <a:close/>
                  <a:moveTo>
                    <a:pt x="8895835" y="3248989"/>
                  </a:moveTo>
                  <a:lnTo>
                    <a:pt x="8850820" y="3269865"/>
                  </a:lnTo>
                  <a:lnTo>
                    <a:pt x="8852620" y="3269865"/>
                  </a:lnTo>
                  <a:lnTo>
                    <a:pt x="8868106" y="3271665"/>
                  </a:lnTo>
                  <a:lnTo>
                    <a:pt x="8882150" y="3274905"/>
                  </a:lnTo>
                  <a:lnTo>
                    <a:pt x="8888992" y="3261227"/>
                  </a:lnTo>
                  <a:close/>
                  <a:moveTo>
                    <a:pt x="8558044" y="3240351"/>
                  </a:moveTo>
                  <a:lnTo>
                    <a:pt x="8549401" y="3242150"/>
                  </a:lnTo>
                  <a:lnTo>
                    <a:pt x="8538957" y="3245750"/>
                  </a:lnTo>
                  <a:lnTo>
                    <a:pt x="8500785" y="3266266"/>
                  </a:lnTo>
                  <a:lnTo>
                    <a:pt x="8449288" y="3297581"/>
                  </a:lnTo>
                  <a:lnTo>
                    <a:pt x="8395270" y="3330695"/>
                  </a:lnTo>
                  <a:lnTo>
                    <a:pt x="8383386" y="3337534"/>
                  </a:lnTo>
                  <a:lnTo>
                    <a:pt x="8350256" y="3356610"/>
                  </a:lnTo>
                  <a:lnTo>
                    <a:pt x="8362500" y="3353011"/>
                  </a:lnTo>
                  <a:lnTo>
                    <a:pt x="8367541" y="3363449"/>
                  </a:lnTo>
                  <a:lnTo>
                    <a:pt x="8397071" y="3342573"/>
                  </a:lnTo>
                  <a:lnTo>
                    <a:pt x="8412556" y="3332494"/>
                  </a:lnTo>
                  <a:lnTo>
                    <a:pt x="8445687" y="3306219"/>
                  </a:lnTo>
                  <a:lnTo>
                    <a:pt x="8459371" y="3295781"/>
                  </a:lnTo>
                  <a:lnTo>
                    <a:pt x="8478458" y="3290742"/>
                  </a:lnTo>
                  <a:lnTo>
                    <a:pt x="8487100" y="3288942"/>
                  </a:lnTo>
                  <a:lnTo>
                    <a:pt x="8495743" y="3290742"/>
                  </a:lnTo>
                  <a:lnTo>
                    <a:pt x="8495743" y="3288942"/>
                  </a:lnTo>
                  <a:lnTo>
                    <a:pt x="8523472" y="3271665"/>
                  </a:lnTo>
                  <a:lnTo>
                    <a:pt x="8553002" y="3252588"/>
                  </a:lnTo>
                  <a:lnTo>
                    <a:pt x="8568487" y="3242150"/>
                  </a:lnTo>
                  <a:lnTo>
                    <a:pt x="8567047" y="3242150"/>
                  </a:lnTo>
                  <a:close/>
                  <a:moveTo>
                    <a:pt x="8426600" y="3228473"/>
                  </a:moveTo>
                  <a:lnTo>
                    <a:pt x="8409315" y="3230272"/>
                  </a:lnTo>
                  <a:lnTo>
                    <a:pt x="8353857" y="3242150"/>
                  </a:lnTo>
                  <a:lnTo>
                    <a:pt x="8339812" y="3245750"/>
                  </a:lnTo>
                  <a:lnTo>
                    <a:pt x="8327928" y="3248989"/>
                  </a:lnTo>
                  <a:lnTo>
                    <a:pt x="8313884" y="3252588"/>
                  </a:lnTo>
                  <a:lnTo>
                    <a:pt x="8300199" y="3256188"/>
                  </a:lnTo>
                  <a:lnTo>
                    <a:pt x="8251583" y="3264826"/>
                  </a:lnTo>
                  <a:lnTo>
                    <a:pt x="8251583" y="3271665"/>
                  </a:lnTo>
                  <a:lnTo>
                    <a:pt x="8251583" y="3276704"/>
                  </a:lnTo>
                  <a:lnTo>
                    <a:pt x="8248342" y="3288942"/>
                  </a:lnTo>
                  <a:lnTo>
                    <a:pt x="8248342" y="3302980"/>
                  </a:lnTo>
                  <a:lnTo>
                    <a:pt x="8248342" y="3306219"/>
                  </a:lnTo>
                  <a:lnTo>
                    <a:pt x="8246542" y="3316657"/>
                  </a:lnTo>
                  <a:lnTo>
                    <a:pt x="8246542" y="3322056"/>
                  </a:lnTo>
                  <a:lnTo>
                    <a:pt x="8248342" y="3323496"/>
                  </a:lnTo>
                  <a:lnTo>
                    <a:pt x="8251583" y="3322056"/>
                  </a:lnTo>
                  <a:lnTo>
                    <a:pt x="8284714" y="3311618"/>
                  </a:lnTo>
                  <a:lnTo>
                    <a:pt x="8296598" y="3308019"/>
                  </a:lnTo>
                  <a:lnTo>
                    <a:pt x="8256985" y="3287142"/>
                  </a:lnTo>
                  <a:lnTo>
                    <a:pt x="8331169" y="3287142"/>
                  </a:lnTo>
                  <a:lnTo>
                    <a:pt x="8332970" y="3276704"/>
                  </a:lnTo>
                  <a:lnTo>
                    <a:pt x="8338372" y="3269865"/>
                  </a:lnTo>
                  <a:lnTo>
                    <a:pt x="8341613" y="3264826"/>
                  </a:lnTo>
                  <a:lnTo>
                    <a:pt x="8348455" y="3263027"/>
                  </a:lnTo>
                  <a:lnTo>
                    <a:pt x="8357098" y="3261227"/>
                  </a:lnTo>
                  <a:lnTo>
                    <a:pt x="8367541" y="3261227"/>
                  </a:lnTo>
                  <a:lnTo>
                    <a:pt x="8388428" y="3264826"/>
                  </a:lnTo>
                  <a:lnTo>
                    <a:pt x="8390228" y="3257628"/>
                  </a:lnTo>
                  <a:lnTo>
                    <a:pt x="8395270" y="3252588"/>
                  </a:lnTo>
                  <a:lnTo>
                    <a:pt x="8400672" y="3248989"/>
                  </a:lnTo>
                  <a:lnTo>
                    <a:pt x="8407514" y="3245750"/>
                  </a:lnTo>
                  <a:lnTo>
                    <a:pt x="8414356" y="3240351"/>
                  </a:lnTo>
                  <a:close/>
                  <a:moveTo>
                    <a:pt x="8728020" y="3145327"/>
                  </a:moveTo>
                  <a:lnTo>
                    <a:pt x="8681204" y="3173042"/>
                  </a:lnTo>
                  <a:lnTo>
                    <a:pt x="8632588" y="3200758"/>
                  </a:lnTo>
                  <a:lnTo>
                    <a:pt x="8637630" y="3202557"/>
                  </a:lnTo>
                  <a:lnTo>
                    <a:pt x="8643032" y="3202557"/>
                  </a:lnTo>
                  <a:lnTo>
                    <a:pt x="8651674" y="3200758"/>
                  </a:lnTo>
                  <a:lnTo>
                    <a:pt x="8660317" y="3198958"/>
                  </a:lnTo>
                  <a:lnTo>
                    <a:pt x="8668960" y="3195718"/>
                  </a:lnTo>
                  <a:lnTo>
                    <a:pt x="8679404" y="3188520"/>
                  </a:lnTo>
                  <a:lnTo>
                    <a:pt x="8698490" y="3174842"/>
                  </a:lnTo>
                  <a:lnTo>
                    <a:pt x="8715776" y="3160805"/>
                  </a:lnTo>
                  <a:lnTo>
                    <a:pt x="8729820" y="3147127"/>
                  </a:lnTo>
                  <a:close/>
                  <a:moveTo>
                    <a:pt x="8953094" y="3131290"/>
                  </a:moveTo>
                  <a:lnTo>
                    <a:pt x="8951293" y="3133089"/>
                  </a:lnTo>
                  <a:lnTo>
                    <a:pt x="8953094" y="3133089"/>
                  </a:lnTo>
                  <a:close/>
                  <a:moveTo>
                    <a:pt x="8945891" y="3032667"/>
                  </a:moveTo>
                  <a:lnTo>
                    <a:pt x="8828492" y="3091697"/>
                  </a:lnTo>
                  <a:lnTo>
                    <a:pt x="8814448" y="3098536"/>
                  </a:lnTo>
                  <a:lnTo>
                    <a:pt x="8750347" y="3131290"/>
                  </a:lnTo>
                  <a:lnTo>
                    <a:pt x="8765832" y="3124451"/>
                  </a:lnTo>
                  <a:lnTo>
                    <a:pt x="8765832" y="3128050"/>
                  </a:lnTo>
                  <a:lnTo>
                    <a:pt x="8784918" y="3121212"/>
                  </a:lnTo>
                  <a:lnTo>
                    <a:pt x="8804004" y="3112573"/>
                  </a:lnTo>
                  <a:lnTo>
                    <a:pt x="8821290" y="3102135"/>
                  </a:lnTo>
                  <a:lnTo>
                    <a:pt x="8837135" y="3091697"/>
                  </a:lnTo>
                  <a:lnTo>
                    <a:pt x="8856222" y="3079459"/>
                  </a:lnTo>
                  <a:lnTo>
                    <a:pt x="8876748" y="3069381"/>
                  </a:lnTo>
                  <a:lnTo>
                    <a:pt x="8902677" y="3060742"/>
                  </a:lnTo>
                  <a:lnTo>
                    <a:pt x="8932207" y="3055343"/>
                  </a:lnTo>
                  <a:lnTo>
                    <a:pt x="8939049" y="3043105"/>
                  </a:lnTo>
                  <a:close/>
                  <a:moveTo>
                    <a:pt x="8755388" y="2965359"/>
                  </a:moveTo>
                  <a:lnTo>
                    <a:pt x="8736662" y="2975797"/>
                  </a:lnTo>
                  <a:lnTo>
                    <a:pt x="8741704" y="2977237"/>
                  </a:lnTo>
                  <a:lnTo>
                    <a:pt x="8746746" y="2977237"/>
                  </a:lnTo>
                  <a:lnTo>
                    <a:pt x="8750347" y="2977237"/>
                  </a:lnTo>
                  <a:lnTo>
                    <a:pt x="8752148" y="2972198"/>
                  </a:lnTo>
                  <a:close/>
                  <a:moveTo>
                    <a:pt x="8809046" y="2935844"/>
                  </a:moveTo>
                  <a:lnTo>
                    <a:pt x="8779876" y="2951681"/>
                  </a:lnTo>
                  <a:lnTo>
                    <a:pt x="8784918" y="2951681"/>
                  </a:lnTo>
                  <a:lnTo>
                    <a:pt x="8789960" y="2953121"/>
                  </a:lnTo>
                  <a:close/>
                  <a:moveTo>
                    <a:pt x="9048165" y="2899491"/>
                  </a:moveTo>
                  <a:lnTo>
                    <a:pt x="9034480" y="2908129"/>
                  </a:lnTo>
                  <a:lnTo>
                    <a:pt x="9018635" y="2914968"/>
                  </a:lnTo>
                  <a:lnTo>
                    <a:pt x="9025837" y="2918567"/>
                  </a:lnTo>
                  <a:lnTo>
                    <a:pt x="9030879" y="2923966"/>
                  </a:lnTo>
                  <a:lnTo>
                    <a:pt x="9034480" y="2930805"/>
                  </a:lnTo>
                  <a:lnTo>
                    <a:pt x="9037721" y="2939444"/>
                  </a:lnTo>
                  <a:lnTo>
                    <a:pt x="9043123" y="2932605"/>
                  </a:lnTo>
                  <a:lnTo>
                    <a:pt x="9044564" y="2922167"/>
                  </a:lnTo>
                  <a:lnTo>
                    <a:pt x="9048165" y="2909929"/>
                  </a:lnTo>
                  <a:close/>
                  <a:moveTo>
                    <a:pt x="8847579" y="2779992"/>
                  </a:moveTo>
                  <a:lnTo>
                    <a:pt x="8833534" y="2787190"/>
                  </a:lnTo>
                  <a:lnTo>
                    <a:pt x="8809046" y="2799068"/>
                  </a:lnTo>
                  <a:lnTo>
                    <a:pt x="8786719" y="2813106"/>
                  </a:lnTo>
                  <a:lnTo>
                    <a:pt x="8769433" y="2828583"/>
                  </a:lnTo>
                  <a:lnTo>
                    <a:pt x="8753948" y="2847660"/>
                  </a:lnTo>
                  <a:lnTo>
                    <a:pt x="8781317" y="2828583"/>
                  </a:lnTo>
                  <a:lnTo>
                    <a:pt x="8810847" y="2806267"/>
                  </a:lnTo>
                  <a:close/>
                  <a:moveTo>
                    <a:pt x="9089578" y="2643216"/>
                  </a:moveTo>
                  <a:lnTo>
                    <a:pt x="9093180" y="2648615"/>
                  </a:lnTo>
                  <a:lnTo>
                    <a:pt x="9094980" y="2648615"/>
                  </a:lnTo>
                  <a:lnTo>
                    <a:pt x="9091379" y="2643216"/>
                  </a:lnTo>
                  <a:close/>
                  <a:moveTo>
                    <a:pt x="9138194" y="2634577"/>
                  </a:moveTo>
                  <a:lnTo>
                    <a:pt x="9122709" y="2641776"/>
                  </a:lnTo>
                  <a:lnTo>
                    <a:pt x="9134953" y="2639976"/>
                  </a:lnTo>
                  <a:close/>
                  <a:moveTo>
                    <a:pt x="2240148" y="2617688"/>
                  </a:moveTo>
                  <a:lnTo>
                    <a:pt x="2222870" y="2626327"/>
                  </a:lnTo>
                  <a:lnTo>
                    <a:pt x="2214230" y="2629926"/>
                  </a:lnTo>
                  <a:lnTo>
                    <a:pt x="2226469" y="2629926"/>
                  </a:lnTo>
                  <a:lnTo>
                    <a:pt x="2235108" y="2629926"/>
                  </a:lnTo>
                  <a:close/>
                  <a:moveTo>
                    <a:pt x="3865395" y="2615888"/>
                  </a:moveTo>
                  <a:lnTo>
                    <a:pt x="3858556" y="2619487"/>
                  </a:lnTo>
                  <a:lnTo>
                    <a:pt x="3851716" y="2623087"/>
                  </a:lnTo>
                  <a:lnTo>
                    <a:pt x="3862155" y="2626327"/>
                  </a:lnTo>
                  <a:close/>
                  <a:moveTo>
                    <a:pt x="429306" y="2615589"/>
                  </a:moveTo>
                  <a:lnTo>
                    <a:pt x="411673" y="2629630"/>
                  </a:lnTo>
                  <a:lnTo>
                    <a:pt x="423908" y="2631430"/>
                  </a:lnTo>
                  <a:lnTo>
                    <a:pt x="434344" y="2629630"/>
                  </a:lnTo>
                  <a:lnTo>
                    <a:pt x="430745" y="2622790"/>
                  </a:lnTo>
                  <a:close/>
                  <a:moveTo>
                    <a:pt x="6207143" y="2608731"/>
                  </a:moveTo>
                  <a:lnTo>
                    <a:pt x="6189498" y="2619173"/>
                  </a:lnTo>
                  <a:lnTo>
                    <a:pt x="6182656" y="2624214"/>
                  </a:lnTo>
                  <a:lnTo>
                    <a:pt x="6177614" y="2629615"/>
                  </a:lnTo>
                  <a:lnTo>
                    <a:pt x="6189498" y="2627815"/>
                  </a:lnTo>
                  <a:lnTo>
                    <a:pt x="6199941" y="2626014"/>
                  </a:lnTo>
                  <a:lnTo>
                    <a:pt x="6208583" y="2626014"/>
                  </a:lnTo>
                  <a:lnTo>
                    <a:pt x="6207143" y="2617373"/>
                  </a:lnTo>
                  <a:close/>
                  <a:moveTo>
                    <a:pt x="6593174" y="2589647"/>
                  </a:moveTo>
                  <a:lnTo>
                    <a:pt x="6563645" y="2600089"/>
                  </a:lnTo>
                  <a:lnTo>
                    <a:pt x="6534117" y="2614132"/>
                  </a:lnTo>
                  <a:lnTo>
                    <a:pt x="6546360" y="2608731"/>
                  </a:lnTo>
                  <a:lnTo>
                    <a:pt x="6570487" y="2601890"/>
                  </a:lnTo>
                  <a:close/>
                  <a:moveTo>
                    <a:pt x="3469072" y="2586732"/>
                  </a:moveTo>
                  <a:lnTo>
                    <a:pt x="3434515" y="2605449"/>
                  </a:lnTo>
                  <a:lnTo>
                    <a:pt x="3458633" y="2605449"/>
                  </a:lnTo>
                  <a:close/>
                  <a:moveTo>
                    <a:pt x="2439209" y="2586732"/>
                  </a:moveTo>
                  <a:lnTo>
                    <a:pt x="2406452" y="2604010"/>
                  </a:lnTo>
                  <a:lnTo>
                    <a:pt x="2375135" y="2623087"/>
                  </a:lnTo>
                  <a:lnTo>
                    <a:pt x="2385574" y="2619487"/>
                  </a:lnTo>
                  <a:lnTo>
                    <a:pt x="2397813" y="2614448"/>
                  </a:lnTo>
                  <a:lnTo>
                    <a:pt x="2408252" y="2607249"/>
                  </a:lnTo>
                  <a:lnTo>
                    <a:pt x="2418691" y="2600410"/>
                  </a:lnTo>
                  <a:close/>
                  <a:moveTo>
                    <a:pt x="4071655" y="2581332"/>
                  </a:moveTo>
                  <a:lnTo>
                    <a:pt x="4034939" y="2595011"/>
                  </a:lnTo>
                  <a:lnTo>
                    <a:pt x="4024860" y="2600410"/>
                  </a:lnTo>
                  <a:lnTo>
                    <a:pt x="4009021" y="2605449"/>
                  </a:lnTo>
                  <a:lnTo>
                    <a:pt x="3995343" y="2614448"/>
                  </a:lnTo>
                  <a:lnTo>
                    <a:pt x="3983104" y="2623087"/>
                  </a:lnTo>
                  <a:lnTo>
                    <a:pt x="3971225" y="2633526"/>
                  </a:lnTo>
                  <a:lnTo>
                    <a:pt x="3983104" y="2631726"/>
                  </a:lnTo>
                  <a:lnTo>
                    <a:pt x="3997143" y="2628126"/>
                  </a:lnTo>
                  <a:lnTo>
                    <a:pt x="4009021" y="2623087"/>
                  </a:lnTo>
                  <a:lnTo>
                    <a:pt x="4021260" y="2615888"/>
                  </a:lnTo>
                  <a:lnTo>
                    <a:pt x="4045378" y="2598610"/>
                  </a:lnTo>
                  <a:close/>
                  <a:moveTo>
                    <a:pt x="7869379" y="2570564"/>
                  </a:moveTo>
                  <a:lnTo>
                    <a:pt x="7839851" y="2582806"/>
                  </a:lnTo>
                  <a:lnTo>
                    <a:pt x="7813563" y="2594688"/>
                  </a:lnTo>
                  <a:lnTo>
                    <a:pt x="7791237" y="2606931"/>
                  </a:lnTo>
                  <a:lnTo>
                    <a:pt x="7775753" y="2617373"/>
                  </a:lnTo>
                  <a:lnTo>
                    <a:pt x="7810323" y="2612332"/>
                  </a:lnTo>
                  <a:lnTo>
                    <a:pt x="7820765" y="2610531"/>
                  </a:lnTo>
                  <a:lnTo>
                    <a:pt x="7829408" y="2608731"/>
                  </a:lnTo>
                  <a:lnTo>
                    <a:pt x="7838050" y="2605130"/>
                  </a:lnTo>
                  <a:lnTo>
                    <a:pt x="7846693" y="2600089"/>
                  </a:lnTo>
                  <a:lnTo>
                    <a:pt x="7853535" y="2594688"/>
                  </a:lnTo>
                  <a:lnTo>
                    <a:pt x="7858936" y="2587847"/>
                  </a:lnTo>
                  <a:lnTo>
                    <a:pt x="7863978" y="2581006"/>
                  </a:lnTo>
                  <a:close/>
                  <a:moveTo>
                    <a:pt x="939579" y="2569146"/>
                  </a:moveTo>
                  <a:lnTo>
                    <a:pt x="916908" y="2584627"/>
                  </a:lnTo>
                  <a:lnTo>
                    <a:pt x="898196" y="2601908"/>
                  </a:lnTo>
                  <a:lnTo>
                    <a:pt x="905033" y="2601908"/>
                  </a:lnTo>
                  <a:lnTo>
                    <a:pt x="908272" y="2600108"/>
                  </a:lnTo>
                  <a:lnTo>
                    <a:pt x="911871" y="2594708"/>
                  </a:lnTo>
                  <a:lnTo>
                    <a:pt x="925545" y="2581027"/>
                  </a:lnTo>
                  <a:close/>
                  <a:moveTo>
                    <a:pt x="3812120" y="2564415"/>
                  </a:moveTo>
                  <a:lnTo>
                    <a:pt x="3699451" y="2619487"/>
                  </a:lnTo>
                  <a:lnTo>
                    <a:pt x="3714929" y="2619487"/>
                  </a:lnTo>
                  <a:lnTo>
                    <a:pt x="3719969" y="2617688"/>
                  </a:lnTo>
                  <a:close/>
                  <a:moveTo>
                    <a:pt x="138543" y="2559065"/>
                  </a:moveTo>
                  <a:lnTo>
                    <a:pt x="133146" y="2560865"/>
                  </a:lnTo>
                  <a:lnTo>
                    <a:pt x="128108" y="2581027"/>
                  </a:lnTo>
                  <a:lnTo>
                    <a:pt x="128108" y="2582827"/>
                  </a:lnTo>
                  <a:lnTo>
                    <a:pt x="129907" y="2579226"/>
                  </a:lnTo>
                  <a:lnTo>
                    <a:pt x="133146" y="2569146"/>
                  </a:lnTo>
                  <a:close/>
                  <a:moveTo>
                    <a:pt x="1365287" y="2552224"/>
                  </a:moveTo>
                  <a:lnTo>
                    <a:pt x="1359889" y="2555465"/>
                  </a:lnTo>
                  <a:lnTo>
                    <a:pt x="1363488" y="2553665"/>
                  </a:lnTo>
                  <a:close/>
                  <a:moveTo>
                    <a:pt x="5158252" y="2538411"/>
                  </a:moveTo>
                  <a:lnTo>
                    <a:pt x="5101346" y="2589899"/>
                  </a:lnTo>
                  <a:lnTo>
                    <a:pt x="5097744" y="2591699"/>
                  </a:lnTo>
                  <a:lnTo>
                    <a:pt x="5092702" y="2596740"/>
                  </a:lnTo>
                  <a:lnTo>
                    <a:pt x="5084058" y="2603941"/>
                  </a:lnTo>
                  <a:lnTo>
                    <a:pt x="5095944" y="2598540"/>
                  </a:lnTo>
                  <a:lnTo>
                    <a:pt x="5108189" y="2593500"/>
                  </a:lnTo>
                  <a:lnTo>
                    <a:pt x="5118634" y="2584858"/>
                  </a:lnTo>
                  <a:lnTo>
                    <a:pt x="5128719" y="2572617"/>
                  </a:lnTo>
                  <a:close/>
                  <a:moveTo>
                    <a:pt x="1391196" y="2534943"/>
                  </a:moveTo>
                  <a:lnTo>
                    <a:pt x="1366726" y="2550424"/>
                  </a:lnTo>
                  <a:lnTo>
                    <a:pt x="1370325" y="2550424"/>
                  </a:lnTo>
                  <a:lnTo>
                    <a:pt x="1378961" y="2545024"/>
                  </a:lnTo>
                  <a:close/>
                  <a:moveTo>
                    <a:pt x="1168087" y="2526303"/>
                  </a:moveTo>
                  <a:lnTo>
                    <a:pt x="1168087" y="2527743"/>
                  </a:lnTo>
                  <a:lnTo>
                    <a:pt x="1169886" y="2526303"/>
                  </a:lnTo>
                  <a:close/>
                  <a:moveTo>
                    <a:pt x="3444954" y="2521220"/>
                  </a:moveTo>
                  <a:lnTo>
                    <a:pt x="3442150" y="2523229"/>
                  </a:lnTo>
                  <a:lnTo>
                    <a:pt x="3434515" y="2524820"/>
                  </a:lnTo>
                  <a:lnTo>
                    <a:pt x="3424076" y="2528059"/>
                  </a:lnTo>
                  <a:lnTo>
                    <a:pt x="3405358" y="2538498"/>
                  </a:lnTo>
                  <a:lnTo>
                    <a:pt x="3420837" y="2538498"/>
                  </a:lnTo>
                  <a:lnTo>
                    <a:pt x="3442150" y="2523229"/>
                  </a:lnTo>
                  <a:lnTo>
                    <a:pt x="3443155" y="2523020"/>
                  </a:lnTo>
                  <a:close/>
                  <a:moveTo>
                    <a:pt x="1154412" y="2519102"/>
                  </a:moveTo>
                  <a:lnTo>
                    <a:pt x="1109071" y="2541784"/>
                  </a:lnTo>
                  <a:lnTo>
                    <a:pt x="1091798" y="2559065"/>
                  </a:lnTo>
                  <a:lnTo>
                    <a:pt x="1077763" y="2572386"/>
                  </a:lnTo>
                  <a:lnTo>
                    <a:pt x="1067687" y="2581027"/>
                  </a:lnTo>
                  <a:lnTo>
                    <a:pt x="1062289" y="2584627"/>
                  </a:lnTo>
                  <a:lnTo>
                    <a:pt x="1057252" y="2587867"/>
                  </a:lnTo>
                  <a:lnTo>
                    <a:pt x="1048615" y="2591467"/>
                  </a:lnTo>
                  <a:lnTo>
                    <a:pt x="1043577" y="2593267"/>
                  </a:lnTo>
                  <a:lnTo>
                    <a:pt x="1029543" y="2606948"/>
                  </a:lnTo>
                  <a:lnTo>
                    <a:pt x="1034941" y="2605148"/>
                  </a:lnTo>
                  <a:lnTo>
                    <a:pt x="1046816" y="2600108"/>
                  </a:lnTo>
                  <a:lnTo>
                    <a:pt x="1062289" y="2594708"/>
                  </a:lnTo>
                  <a:lnTo>
                    <a:pt x="1067687" y="2593267"/>
                  </a:lnTo>
                  <a:lnTo>
                    <a:pt x="1083161" y="2593267"/>
                  </a:lnTo>
                  <a:lnTo>
                    <a:pt x="1084960" y="2589667"/>
                  </a:lnTo>
                  <a:lnTo>
                    <a:pt x="1086760" y="2586427"/>
                  </a:lnTo>
                  <a:lnTo>
                    <a:pt x="1086760" y="2574186"/>
                  </a:lnTo>
                  <a:lnTo>
                    <a:pt x="1096835" y="2574186"/>
                  </a:lnTo>
                  <a:lnTo>
                    <a:pt x="1112669" y="2574186"/>
                  </a:lnTo>
                  <a:lnTo>
                    <a:pt x="1115908" y="2572386"/>
                  </a:lnTo>
                  <a:lnTo>
                    <a:pt x="1114468" y="2569146"/>
                  </a:lnTo>
                  <a:lnTo>
                    <a:pt x="1110870" y="2567346"/>
                  </a:lnTo>
                  <a:lnTo>
                    <a:pt x="1107271" y="2564105"/>
                  </a:lnTo>
                  <a:lnTo>
                    <a:pt x="1104033" y="2564105"/>
                  </a:lnTo>
                  <a:lnTo>
                    <a:pt x="1100434" y="2567346"/>
                  </a:lnTo>
                  <a:lnTo>
                    <a:pt x="1098635" y="2570586"/>
                  </a:lnTo>
                  <a:lnTo>
                    <a:pt x="1096835" y="2574186"/>
                  </a:lnTo>
                  <a:lnTo>
                    <a:pt x="1096835" y="2564105"/>
                  </a:lnTo>
                  <a:lnTo>
                    <a:pt x="1107271" y="2560865"/>
                  </a:lnTo>
                  <a:lnTo>
                    <a:pt x="1117707" y="2555465"/>
                  </a:lnTo>
                  <a:lnTo>
                    <a:pt x="1124904" y="2550424"/>
                  </a:lnTo>
                  <a:lnTo>
                    <a:pt x="1129942" y="2543584"/>
                  </a:lnTo>
                  <a:lnTo>
                    <a:pt x="1133541" y="2538183"/>
                  </a:lnTo>
                  <a:lnTo>
                    <a:pt x="1138579" y="2534943"/>
                  </a:lnTo>
                  <a:lnTo>
                    <a:pt x="1143976" y="2531343"/>
                  </a:lnTo>
                  <a:lnTo>
                    <a:pt x="1150814" y="2529543"/>
                  </a:lnTo>
                  <a:lnTo>
                    <a:pt x="1150814" y="2527743"/>
                  </a:lnTo>
                  <a:close/>
                  <a:moveTo>
                    <a:pt x="9196894" y="2512199"/>
                  </a:moveTo>
                  <a:lnTo>
                    <a:pt x="9159081" y="2526236"/>
                  </a:lnTo>
                  <a:lnTo>
                    <a:pt x="9122709" y="2541713"/>
                  </a:lnTo>
                  <a:lnTo>
                    <a:pt x="9088138" y="2557191"/>
                  </a:lnTo>
                  <a:lnTo>
                    <a:pt x="9056808" y="2574108"/>
                  </a:lnTo>
                  <a:lnTo>
                    <a:pt x="9032680" y="2587785"/>
                  </a:lnTo>
                  <a:lnTo>
                    <a:pt x="8992706" y="2612261"/>
                  </a:lnTo>
                  <a:lnTo>
                    <a:pt x="8951293" y="2634577"/>
                  </a:lnTo>
                  <a:lnTo>
                    <a:pt x="8907718" y="2659053"/>
                  </a:lnTo>
                  <a:lnTo>
                    <a:pt x="8861263" y="2679929"/>
                  </a:lnTo>
                  <a:lnTo>
                    <a:pt x="8859463" y="2686768"/>
                  </a:lnTo>
                  <a:lnTo>
                    <a:pt x="8854421" y="2691807"/>
                  </a:lnTo>
                  <a:lnTo>
                    <a:pt x="8843978" y="2704045"/>
                  </a:lnTo>
                  <a:lnTo>
                    <a:pt x="8829933" y="2710884"/>
                  </a:lnTo>
                  <a:lnTo>
                    <a:pt x="8814448" y="2715923"/>
                  </a:lnTo>
                  <a:lnTo>
                    <a:pt x="8807606" y="2719522"/>
                  </a:lnTo>
                  <a:lnTo>
                    <a:pt x="8802204" y="2722762"/>
                  </a:lnTo>
                  <a:lnTo>
                    <a:pt x="8819490" y="2717723"/>
                  </a:lnTo>
                  <a:lnTo>
                    <a:pt x="8835335" y="2710884"/>
                  </a:lnTo>
                  <a:lnTo>
                    <a:pt x="8850820" y="2702245"/>
                  </a:lnTo>
                  <a:lnTo>
                    <a:pt x="8866305" y="2690007"/>
                  </a:lnTo>
                  <a:lnTo>
                    <a:pt x="8874948" y="2681369"/>
                  </a:lnTo>
                  <a:lnTo>
                    <a:pt x="8885391" y="2674530"/>
                  </a:lnTo>
                  <a:lnTo>
                    <a:pt x="8897635" y="2665892"/>
                  </a:lnTo>
                  <a:lnTo>
                    <a:pt x="8909519" y="2659053"/>
                  </a:lnTo>
                  <a:lnTo>
                    <a:pt x="8939049" y="2648615"/>
                  </a:lnTo>
                  <a:lnTo>
                    <a:pt x="8970379" y="2639976"/>
                  </a:lnTo>
                  <a:lnTo>
                    <a:pt x="8977221" y="2631338"/>
                  </a:lnTo>
                  <a:lnTo>
                    <a:pt x="8987665" y="2622699"/>
                  </a:lnTo>
                  <a:lnTo>
                    <a:pt x="8999909" y="2614061"/>
                  </a:lnTo>
                  <a:lnTo>
                    <a:pt x="9015394" y="2605062"/>
                  </a:lnTo>
                  <a:lnTo>
                    <a:pt x="9029078" y="2600023"/>
                  </a:lnTo>
                  <a:lnTo>
                    <a:pt x="9039522" y="2594624"/>
                  </a:lnTo>
                  <a:lnTo>
                    <a:pt x="9048165" y="2586346"/>
                  </a:lnTo>
                  <a:lnTo>
                    <a:pt x="9053206" y="2579147"/>
                  </a:lnTo>
                  <a:lnTo>
                    <a:pt x="9056808" y="2574108"/>
                  </a:lnTo>
                  <a:lnTo>
                    <a:pt x="9065450" y="2570508"/>
                  </a:lnTo>
                  <a:lnTo>
                    <a:pt x="9108665" y="2553591"/>
                  </a:lnTo>
                  <a:lnTo>
                    <a:pt x="9146837" y="2538114"/>
                  </a:lnTo>
                  <a:lnTo>
                    <a:pt x="9160882" y="2534875"/>
                  </a:lnTo>
                  <a:lnTo>
                    <a:pt x="9174566" y="2527676"/>
                  </a:lnTo>
                  <a:lnTo>
                    <a:pt x="9185010" y="2520837"/>
                  </a:lnTo>
                  <a:close/>
                  <a:moveTo>
                    <a:pt x="807873" y="2505421"/>
                  </a:moveTo>
                  <a:lnTo>
                    <a:pt x="778724" y="2527743"/>
                  </a:lnTo>
                  <a:lnTo>
                    <a:pt x="752815" y="2550424"/>
                  </a:lnTo>
                  <a:lnTo>
                    <a:pt x="759652" y="2552224"/>
                  </a:lnTo>
                  <a:lnTo>
                    <a:pt x="766489" y="2552224"/>
                  </a:lnTo>
                  <a:lnTo>
                    <a:pt x="775126" y="2550424"/>
                  </a:lnTo>
                  <a:lnTo>
                    <a:pt x="787361" y="2546824"/>
                  </a:lnTo>
                  <a:lnTo>
                    <a:pt x="797437" y="2538183"/>
                  </a:lnTo>
                  <a:lnTo>
                    <a:pt x="804634" y="2531343"/>
                  </a:lnTo>
                  <a:lnTo>
                    <a:pt x="807873" y="2526303"/>
                  </a:lnTo>
                  <a:lnTo>
                    <a:pt x="807873" y="2519102"/>
                  </a:lnTo>
                  <a:close/>
                  <a:moveTo>
                    <a:pt x="2349217" y="2484865"/>
                  </a:moveTo>
                  <a:lnTo>
                    <a:pt x="2314661" y="2502143"/>
                  </a:lnTo>
                  <a:lnTo>
                    <a:pt x="2347418" y="2491704"/>
                  </a:lnTo>
                  <a:lnTo>
                    <a:pt x="2349217" y="2488465"/>
                  </a:lnTo>
                  <a:close/>
                  <a:moveTo>
                    <a:pt x="846017" y="2479139"/>
                  </a:moveTo>
                  <a:lnTo>
                    <a:pt x="821907" y="2496780"/>
                  </a:lnTo>
                  <a:lnTo>
                    <a:pt x="823706" y="2496780"/>
                  </a:lnTo>
                  <a:lnTo>
                    <a:pt x="825505" y="2494980"/>
                  </a:lnTo>
                  <a:close/>
                  <a:moveTo>
                    <a:pt x="7283851" y="2479106"/>
                  </a:moveTo>
                  <a:lnTo>
                    <a:pt x="7159256" y="2541758"/>
                  </a:lnTo>
                  <a:lnTo>
                    <a:pt x="7159256" y="2543558"/>
                  </a:lnTo>
                  <a:lnTo>
                    <a:pt x="7157455" y="2553640"/>
                  </a:lnTo>
                  <a:lnTo>
                    <a:pt x="7156015" y="2559041"/>
                  </a:lnTo>
                  <a:lnTo>
                    <a:pt x="7154214" y="2564082"/>
                  </a:lnTo>
                  <a:lnTo>
                    <a:pt x="7156015" y="2567323"/>
                  </a:lnTo>
                  <a:lnTo>
                    <a:pt x="7157455" y="2565883"/>
                  </a:lnTo>
                  <a:lnTo>
                    <a:pt x="7164657" y="2559041"/>
                  </a:lnTo>
                  <a:lnTo>
                    <a:pt x="7167898" y="2553640"/>
                  </a:lnTo>
                  <a:lnTo>
                    <a:pt x="7171499" y="2548599"/>
                  </a:lnTo>
                  <a:lnTo>
                    <a:pt x="7190585" y="2531316"/>
                  </a:lnTo>
                  <a:lnTo>
                    <a:pt x="7193826" y="2527715"/>
                  </a:lnTo>
                  <a:lnTo>
                    <a:pt x="7204269" y="2522674"/>
                  </a:lnTo>
                  <a:lnTo>
                    <a:pt x="7221554" y="2519074"/>
                  </a:lnTo>
                  <a:lnTo>
                    <a:pt x="7226595" y="2512232"/>
                  </a:lnTo>
                  <a:lnTo>
                    <a:pt x="7231997" y="2507191"/>
                  </a:lnTo>
                  <a:lnTo>
                    <a:pt x="7238838" y="2507191"/>
                  </a:lnTo>
                  <a:lnTo>
                    <a:pt x="7242440" y="2503591"/>
                  </a:lnTo>
                  <a:lnTo>
                    <a:pt x="7245680" y="2499990"/>
                  </a:lnTo>
                  <a:lnTo>
                    <a:pt x="7251082" y="2499990"/>
                  </a:lnTo>
                  <a:lnTo>
                    <a:pt x="7261525" y="2496749"/>
                  </a:lnTo>
                  <a:lnTo>
                    <a:pt x="7271968" y="2493149"/>
                  </a:lnTo>
                  <a:lnTo>
                    <a:pt x="7278810" y="2488108"/>
                  </a:lnTo>
                  <a:close/>
                  <a:moveTo>
                    <a:pt x="141782" y="2467258"/>
                  </a:moveTo>
                  <a:lnTo>
                    <a:pt x="131346" y="2475899"/>
                  </a:lnTo>
                  <a:lnTo>
                    <a:pt x="131346" y="2479139"/>
                  </a:lnTo>
                  <a:lnTo>
                    <a:pt x="133146" y="2477699"/>
                  </a:lnTo>
                  <a:lnTo>
                    <a:pt x="136744" y="2472299"/>
                  </a:lnTo>
                  <a:close/>
                  <a:moveTo>
                    <a:pt x="368490" y="2461858"/>
                  </a:moveTo>
                  <a:lnTo>
                    <a:pt x="332145" y="2494980"/>
                  </a:lnTo>
                  <a:lnTo>
                    <a:pt x="318501" y="2507920"/>
                  </a:lnTo>
                  <a:lnTo>
                    <a:pt x="314872" y="2510461"/>
                  </a:lnTo>
                  <a:lnTo>
                    <a:pt x="297599" y="2527743"/>
                  </a:lnTo>
                  <a:lnTo>
                    <a:pt x="318501" y="2507920"/>
                  </a:lnTo>
                  <a:lnTo>
                    <a:pt x="322069" y="2505421"/>
                  </a:lnTo>
                  <a:lnTo>
                    <a:pt x="328906" y="2500021"/>
                  </a:lnTo>
                  <a:lnTo>
                    <a:pt x="346180" y="2493180"/>
                  </a:lnTo>
                  <a:lnTo>
                    <a:pt x="359854" y="2488140"/>
                  </a:lnTo>
                  <a:lnTo>
                    <a:pt x="366691" y="2470499"/>
                  </a:lnTo>
                  <a:lnTo>
                    <a:pt x="370290" y="2467258"/>
                  </a:lnTo>
                  <a:close/>
                  <a:moveTo>
                    <a:pt x="8693088" y="2461808"/>
                  </a:moveTo>
                  <a:lnTo>
                    <a:pt x="8684445" y="2468646"/>
                  </a:lnTo>
                  <a:lnTo>
                    <a:pt x="8691648" y="2491322"/>
                  </a:lnTo>
                  <a:lnTo>
                    <a:pt x="8698490" y="2510399"/>
                  </a:lnTo>
                  <a:lnTo>
                    <a:pt x="8703531" y="2524437"/>
                  </a:lnTo>
                  <a:lnTo>
                    <a:pt x="8710734" y="2539914"/>
                  </a:lnTo>
                  <a:lnTo>
                    <a:pt x="8729820" y="2526236"/>
                  </a:lnTo>
                  <a:lnTo>
                    <a:pt x="8722618" y="2513998"/>
                  </a:lnTo>
                  <a:lnTo>
                    <a:pt x="8719377" y="2510399"/>
                  </a:lnTo>
                  <a:lnTo>
                    <a:pt x="8712534" y="2505360"/>
                  </a:lnTo>
                  <a:lnTo>
                    <a:pt x="8705332" y="2503560"/>
                  </a:lnTo>
                  <a:lnTo>
                    <a:pt x="8700290" y="2499961"/>
                  </a:lnTo>
                  <a:lnTo>
                    <a:pt x="8696689" y="2494922"/>
                  </a:lnTo>
                  <a:lnTo>
                    <a:pt x="8693088" y="2489523"/>
                  </a:lnTo>
                  <a:lnTo>
                    <a:pt x="8691648" y="2484484"/>
                  </a:lnTo>
                  <a:lnTo>
                    <a:pt x="8689847" y="2479084"/>
                  </a:lnTo>
                  <a:lnTo>
                    <a:pt x="8691648" y="2472246"/>
                  </a:lnTo>
                  <a:lnTo>
                    <a:pt x="8693088" y="2465407"/>
                  </a:lnTo>
                  <a:close/>
                  <a:moveTo>
                    <a:pt x="8850820" y="2456768"/>
                  </a:moveTo>
                  <a:lnTo>
                    <a:pt x="8800403" y="2488083"/>
                  </a:lnTo>
                  <a:lnTo>
                    <a:pt x="8826692" y="2472246"/>
                  </a:lnTo>
                  <a:close/>
                  <a:moveTo>
                    <a:pt x="5267382" y="2453438"/>
                  </a:moveTo>
                  <a:lnTo>
                    <a:pt x="5260539" y="2455239"/>
                  </a:lnTo>
                  <a:lnTo>
                    <a:pt x="5215519" y="2489804"/>
                  </a:lnTo>
                  <a:lnTo>
                    <a:pt x="5243251" y="2472521"/>
                  </a:lnTo>
                  <a:close/>
                  <a:moveTo>
                    <a:pt x="5052724" y="2437956"/>
                  </a:moveTo>
                  <a:lnTo>
                    <a:pt x="4992576" y="2482963"/>
                  </a:lnTo>
                  <a:lnTo>
                    <a:pt x="4937110" y="2526530"/>
                  </a:lnTo>
                  <a:lnTo>
                    <a:pt x="4938911" y="2526530"/>
                  </a:lnTo>
                  <a:lnTo>
                    <a:pt x="4938911" y="2535171"/>
                  </a:lnTo>
                  <a:lnTo>
                    <a:pt x="4961242" y="2512487"/>
                  </a:lnTo>
                  <a:lnTo>
                    <a:pt x="4982131" y="2491604"/>
                  </a:lnTo>
                  <a:lnTo>
                    <a:pt x="5004461" y="2476122"/>
                  </a:lnTo>
                  <a:lnTo>
                    <a:pt x="5028953" y="2460279"/>
                  </a:lnTo>
                  <a:lnTo>
                    <a:pt x="5050923" y="2450198"/>
                  </a:lnTo>
                  <a:lnTo>
                    <a:pt x="5050923" y="2444797"/>
                  </a:lnTo>
                  <a:lnTo>
                    <a:pt x="5052724" y="2439756"/>
                  </a:lnTo>
                  <a:close/>
                  <a:moveTo>
                    <a:pt x="1145416" y="2430896"/>
                  </a:moveTo>
                  <a:lnTo>
                    <a:pt x="1129942" y="2437736"/>
                  </a:lnTo>
                  <a:lnTo>
                    <a:pt x="1114468" y="2444577"/>
                  </a:lnTo>
                  <a:lnTo>
                    <a:pt x="1095396" y="2451417"/>
                  </a:lnTo>
                  <a:lnTo>
                    <a:pt x="1074525" y="2456818"/>
                  </a:lnTo>
                  <a:lnTo>
                    <a:pt x="1074525" y="2458618"/>
                  </a:lnTo>
                  <a:lnTo>
                    <a:pt x="1074525" y="2465458"/>
                  </a:lnTo>
                  <a:lnTo>
                    <a:pt x="1062289" y="2484540"/>
                  </a:lnTo>
                  <a:lnTo>
                    <a:pt x="1043577" y="2501821"/>
                  </a:lnTo>
                  <a:lnTo>
                    <a:pt x="1020906" y="2519102"/>
                  </a:lnTo>
                  <a:lnTo>
                    <a:pt x="994997" y="2536743"/>
                  </a:lnTo>
                  <a:lnTo>
                    <a:pt x="965489" y="2553665"/>
                  </a:lnTo>
                  <a:lnTo>
                    <a:pt x="941379" y="2569146"/>
                  </a:lnTo>
                  <a:lnTo>
                    <a:pt x="950015" y="2564105"/>
                  </a:lnTo>
                  <a:lnTo>
                    <a:pt x="956852" y="2560865"/>
                  </a:lnTo>
                  <a:lnTo>
                    <a:pt x="961890" y="2559065"/>
                  </a:lnTo>
                  <a:lnTo>
                    <a:pt x="967288" y="2560865"/>
                  </a:lnTo>
                  <a:lnTo>
                    <a:pt x="972326" y="2562305"/>
                  </a:lnTo>
                  <a:lnTo>
                    <a:pt x="977724" y="2559065"/>
                  </a:lnTo>
                  <a:lnTo>
                    <a:pt x="982762" y="2557265"/>
                  </a:lnTo>
                  <a:lnTo>
                    <a:pt x="989959" y="2557265"/>
                  </a:lnTo>
                  <a:lnTo>
                    <a:pt x="998595" y="2557265"/>
                  </a:lnTo>
                  <a:lnTo>
                    <a:pt x="1003633" y="2548624"/>
                  </a:lnTo>
                  <a:lnTo>
                    <a:pt x="1009031" y="2538183"/>
                  </a:lnTo>
                  <a:lnTo>
                    <a:pt x="1017668" y="2529543"/>
                  </a:lnTo>
                  <a:lnTo>
                    <a:pt x="1026304" y="2520902"/>
                  </a:lnTo>
                  <a:lnTo>
                    <a:pt x="1034941" y="2514062"/>
                  </a:lnTo>
                  <a:lnTo>
                    <a:pt x="1045016" y="2507221"/>
                  </a:lnTo>
                  <a:lnTo>
                    <a:pt x="1055452" y="2500021"/>
                  </a:lnTo>
                  <a:lnTo>
                    <a:pt x="1067687" y="2494980"/>
                  </a:lnTo>
                  <a:lnTo>
                    <a:pt x="1076324" y="2479139"/>
                  </a:lnTo>
                  <a:lnTo>
                    <a:pt x="1089998" y="2463658"/>
                  </a:lnTo>
                  <a:lnTo>
                    <a:pt x="1093597" y="2458618"/>
                  </a:lnTo>
                  <a:lnTo>
                    <a:pt x="1098635" y="2453217"/>
                  </a:lnTo>
                  <a:lnTo>
                    <a:pt x="1110870" y="2448177"/>
                  </a:lnTo>
                  <a:lnTo>
                    <a:pt x="1123105" y="2444577"/>
                  </a:lnTo>
                  <a:lnTo>
                    <a:pt x="1136780" y="2442777"/>
                  </a:lnTo>
                  <a:close/>
                  <a:moveTo>
                    <a:pt x="7230196" y="2429056"/>
                  </a:moveTo>
                  <a:lnTo>
                    <a:pt x="7206069" y="2437698"/>
                  </a:lnTo>
                  <a:lnTo>
                    <a:pt x="7197427" y="2442739"/>
                  </a:lnTo>
                  <a:lnTo>
                    <a:pt x="7190585" y="2449940"/>
                  </a:lnTo>
                  <a:close/>
                  <a:moveTo>
                    <a:pt x="5296916" y="2427515"/>
                  </a:moveTo>
                  <a:lnTo>
                    <a:pt x="5281429" y="2439756"/>
                  </a:lnTo>
                  <a:lnTo>
                    <a:pt x="5281429" y="2441557"/>
                  </a:lnTo>
                  <a:lnTo>
                    <a:pt x="5276026" y="2444797"/>
                  </a:lnTo>
                  <a:lnTo>
                    <a:pt x="5279628" y="2444797"/>
                  </a:lnTo>
                  <a:lnTo>
                    <a:pt x="5284670" y="2439756"/>
                  </a:lnTo>
                  <a:close/>
                  <a:moveTo>
                    <a:pt x="5953990" y="2420415"/>
                  </a:moveTo>
                  <a:lnTo>
                    <a:pt x="5935265" y="2430857"/>
                  </a:lnTo>
                  <a:lnTo>
                    <a:pt x="5907537" y="2444539"/>
                  </a:lnTo>
                  <a:lnTo>
                    <a:pt x="5879809" y="2454981"/>
                  </a:lnTo>
                  <a:lnTo>
                    <a:pt x="5851721" y="2460022"/>
                  </a:lnTo>
                  <a:lnTo>
                    <a:pt x="5825794" y="2461823"/>
                  </a:lnTo>
                  <a:lnTo>
                    <a:pt x="5798426" y="2461823"/>
                  </a:lnTo>
                  <a:lnTo>
                    <a:pt x="5777540" y="2475865"/>
                  </a:lnTo>
                  <a:lnTo>
                    <a:pt x="5751612" y="2488108"/>
                  </a:lnTo>
                  <a:lnTo>
                    <a:pt x="5751612" y="2539958"/>
                  </a:lnTo>
                  <a:lnTo>
                    <a:pt x="5779340" y="2527715"/>
                  </a:lnTo>
                  <a:lnTo>
                    <a:pt x="5805268" y="2512232"/>
                  </a:lnTo>
                  <a:lnTo>
                    <a:pt x="5832996" y="2494949"/>
                  </a:lnTo>
                  <a:lnTo>
                    <a:pt x="5858923" y="2475865"/>
                  </a:lnTo>
                  <a:lnTo>
                    <a:pt x="5860724" y="2475865"/>
                  </a:lnTo>
                  <a:lnTo>
                    <a:pt x="5910778" y="2444539"/>
                  </a:lnTo>
                  <a:lnTo>
                    <a:pt x="5933465" y="2432657"/>
                  </a:lnTo>
                  <a:lnTo>
                    <a:pt x="5953990" y="2422215"/>
                  </a:lnTo>
                  <a:close/>
                  <a:moveTo>
                    <a:pt x="5089100" y="2413832"/>
                  </a:moveTo>
                  <a:lnTo>
                    <a:pt x="5077215" y="2422474"/>
                  </a:lnTo>
                  <a:lnTo>
                    <a:pt x="5082257" y="2418873"/>
                  </a:lnTo>
                  <a:lnTo>
                    <a:pt x="5087300" y="2418873"/>
                  </a:lnTo>
                  <a:close/>
                  <a:moveTo>
                    <a:pt x="9231825" y="2411776"/>
                  </a:moveTo>
                  <a:lnTo>
                    <a:pt x="9202295" y="2425814"/>
                  </a:lnTo>
                  <a:lnTo>
                    <a:pt x="9215980" y="2430853"/>
                  </a:lnTo>
                  <a:lnTo>
                    <a:pt x="9221382" y="2434092"/>
                  </a:lnTo>
                  <a:lnTo>
                    <a:pt x="9224623" y="2427254"/>
                  </a:lnTo>
                  <a:lnTo>
                    <a:pt x="9230024" y="2417175"/>
                  </a:lnTo>
                  <a:close/>
                  <a:moveTo>
                    <a:pt x="3412197" y="2408915"/>
                  </a:moveTo>
                  <a:lnTo>
                    <a:pt x="3387720" y="2418994"/>
                  </a:lnTo>
                  <a:lnTo>
                    <a:pt x="3396719" y="2420794"/>
                  </a:lnTo>
                  <a:close/>
                  <a:moveTo>
                    <a:pt x="446579" y="2401374"/>
                  </a:moveTo>
                  <a:lnTo>
                    <a:pt x="418870" y="2422255"/>
                  </a:lnTo>
                  <a:lnTo>
                    <a:pt x="391161" y="2444577"/>
                  </a:lnTo>
                  <a:lnTo>
                    <a:pt x="397998" y="2446377"/>
                  </a:lnTo>
                  <a:lnTo>
                    <a:pt x="425707" y="2420455"/>
                  </a:lnTo>
                  <a:close/>
                  <a:moveTo>
                    <a:pt x="1179962" y="2394533"/>
                  </a:moveTo>
                  <a:lnTo>
                    <a:pt x="1179962" y="2396333"/>
                  </a:lnTo>
                  <a:lnTo>
                    <a:pt x="1181761" y="2394533"/>
                  </a:lnTo>
                  <a:close/>
                  <a:moveTo>
                    <a:pt x="7869379" y="2391249"/>
                  </a:moveTo>
                  <a:lnTo>
                    <a:pt x="7813563" y="2413573"/>
                  </a:lnTo>
                  <a:lnTo>
                    <a:pt x="7761709" y="2435898"/>
                  </a:lnTo>
                  <a:lnTo>
                    <a:pt x="7715255" y="2460022"/>
                  </a:lnTo>
                  <a:lnTo>
                    <a:pt x="7669882" y="2486307"/>
                  </a:lnTo>
                  <a:lnTo>
                    <a:pt x="7611185" y="2520874"/>
                  </a:lnTo>
                  <a:lnTo>
                    <a:pt x="7656198" y="2501790"/>
                  </a:lnTo>
                  <a:lnTo>
                    <a:pt x="7718496" y="2472265"/>
                  </a:lnTo>
                  <a:lnTo>
                    <a:pt x="7778994" y="2442739"/>
                  </a:lnTo>
                  <a:lnTo>
                    <a:pt x="7784395" y="2435898"/>
                  </a:lnTo>
                  <a:lnTo>
                    <a:pt x="7791237" y="2429056"/>
                  </a:lnTo>
                  <a:lnTo>
                    <a:pt x="7801680" y="2422215"/>
                  </a:lnTo>
                  <a:lnTo>
                    <a:pt x="7812123" y="2418614"/>
                  </a:lnTo>
                  <a:lnTo>
                    <a:pt x="7844892" y="2406732"/>
                  </a:lnTo>
                  <a:lnTo>
                    <a:pt x="7857136" y="2401331"/>
                  </a:lnTo>
                  <a:lnTo>
                    <a:pt x="7865778" y="2396290"/>
                  </a:lnTo>
                  <a:close/>
                  <a:moveTo>
                    <a:pt x="8964977" y="2385861"/>
                  </a:moveTo>
                  <a:lnTo>
                    <a:pt x="8914921" y="2417175"/>
                  </a:lnTo>
                  <a:lnTo>
                    <a:pt x="8925004" y="2413576"/>
                  </a:lnTo>
                  <a:lnTo>
                    <a:pt x="8937248" y="2408537"/>
                  </a:lnTo>
                  <a:lnTo>
                    <a:pt x="8944451" y="2403138"/>
                  </a:lnTo>
                  <a:lnTo>
                    <a:pt x="8953094" y="2394499"/>
                  </a:lnTo>
                  <a:close/>
                  <a:moveTo>
                    <a:pt x="8980823" y="2377222"/>
                  </a:moveTo>
                  <a:lnTo>
                    <a:pt x="8975421" y="2379022"/>
                  </a:lnTo>
                  <a:lnTo>
                    <a:pt x="8979022" y="2379022"/>
                  </a:lnTo>
                  <a:close/>
                  <a:moveTo>
                    <a:pt x="5758454" y="2366764"/>
                  </a:moveTo>
                  <a:lnTo>
                    <a:pt x="5760255" y="2375406"/>
                  </a:lnTo>
                  <a:lnTo>
                    <a:pt x="5760255" y="2384048"/>
                  </a:lnTo>
                  <a:lnTo>
                    <a:pt x="5781141" y="2370365"/>
                  </a:lnTo>
                  <a:lnTo>
                    <a:pt x="5782581" y="2370365"/>
                  </a:lnTo>
                  <a:lnTo>
                    <a:pt x="5767097" y="2368565"/>
                  </a:lnTo>
                  <a:lnTo>
                    <a:pt x="5762055" y="2366764"/>
                  </a:lnTo>
                  <a:close/>
                  <a:moveTo>
                    <a:pt x="1233580" y="2365011"/>
                  </a:moveTo>
                  <a:lnTo>
                    <a:pt x="1204432" y="2382292"/>
                  </a:lnTo>
                  <a:lnTo>
                    <a:pt x="1218106" y="2375452"/>
                  </a:lnTo>
                  <a:close/>
                  <a:moveTo>
                    <a:pt x="4647897" y="2358384"/>
                  </a:moveTo>
                  <a:lnTo>
                    <a:pt x="4644296" y="2360184"/>
                  </a:lnTo>
                  <a:lnTo>
                    <a:pt x="4616563" y="2381067"/>
                  </a:lnTo>
                  <a:lnTo>
                    <a:pt x="4590631" y="2400150"/>
                  </a:lnTo>
                  <a:lnTo>
                    <a:pt x="4564699" y="2417433"/>
                  </a:lnTo>
                  <a:lnTo>
                    <a:pt x="4538767" y="2436156"/>
                  </a:lnTo>
                  <a:lnTo>
                    <a:pt x="4502390" y="2463880"/>
                  </a:lnTo>
                  <a:lnTo>
                    <a:pt x="4467814" y="2488364"/>
                  </a:lnTo>
                  <a:lnTo>
                    <a:pt x="4450166" y="2500246"/>
                  </a:lnTo>
                  <a:lnTo>
                    <a:pt x="4450166" y="2527970"/>
                  </a:lnTo>
                  <a:lnTo>
                    <a:pt x="4469615" y="2510687"/>
                  </a:lnTo>
                  <a:lnTo>
                    <a:pt x="4491945" y="2493405"/>
                  </a:lnTo>
                  <a:lnTo>
                    <a:pt x="4518238" y="2476122"/>
                  </a:lnTo>
                  <a:lnTo>
                    <a:pt x="4547411" y="2457039"/>
                  </a:lnTo>
                  <a:lnTo>
                    <a:pt x="4549212" y="2457039"/>
                  </a:lnTo>
                  <a:lnTo>
                    <a:pt x="4562898" y="2448398"/>
                  </a:lnTo>
                  <a:lnTo>
                    <a:pt x="4578385" y="2437956"/>
                  </a:lnTo>
                  <a:lnTo>
                    <a:pt x="4592432" y="2427515"/>
                  </a:lnTo>
                  <a:lnTo>
                    <a:pt x="4604677" y="2415633"/>
                  </a:lnTo>
                  <a:lnTo>
                    <a:pt x="4616563" y="2401591"/>
                  </a:lnTo>
                  <a:lnTo>
                    <a:pt x="4628808" y="2387908"/>
                  </a:lnTo>
                  <a:lnTo>
                    <a:pt x="4637452" y="2373866"/>
                  </a:lnTo>
                  <a:close/>
                  <a:moveTo>
                    <a:pt x="2182913" y="2356722"/>
                  </a:moveTo>
                  <a:lnTo>
                    <a:pt x="2132878" y="2384438"/>
                  </a:lnTo>
                  <a:lnTo>
                    <a:pt x="2082842" y="2412155"/>
                  </a:lnTo>
                  <a:lnTo>
                    <a:pt x="2049726" y="2431232"/>
                  </a:lnTo>
                  <a:lnTo>
                    <a:pt x="2054765" y="2433032"/>
                  </a:lnTo>
                  <a:lnTo>
                    <a:pt x="2058365" y="2436272"/>
                  </a:lnTo>
                  <a:lnTo>
                    <a:pt x="2131438" y="2400276"/>
                  </a:lnTo>
                  <a:lnTo>
                    <a:pt x="2205591" y="2362121"/>
                  </a:lnTo>
                  <a:lnTo>
                    <a:pt x="2203791" y="2360322"/>
                  </a:lnTo>
                  <a:lnTo>
                    <a:pt x="2198751" y="2358522"/>
                  </a:lnTo>
                  <a:close/>
                  <a:moveTo>
                    <a:pt x="1007232" y="2356370"/>
                  </a:moveTo>
                  <a:lnTo>
                    <a:pt x="982762" y="2370411"/>
                  </a:lnTo>
                  <a:lnTo>
                    <a:pt x="960451" y="2380852"/>
                  </a:lnTo>
                  <a:lnTo>
                    <a:pt x="944617" y="2399933"/>
                  </a:lnTo>
                  <a:lnTo>
                    <a:pt x="927344" y="2418655"/>
                  </a:lnTo>
                  <a:lnTo>
                    <a:pt x="930943" y="2417215"/>
                  </a:lnTo>
                  <a:lnTo>
                    <a:pt x="953254" y="2399933"/>
                  </a:lnTo>
                  <a:close/>
                  <a:moveTo>
                    <a:pt x="6450933" y="2347681"/>
                  </a:moveTo>
                  <a:lnTo>
                    <a:pt x="6359467" y="2394490"/>
                  </a:lnTo>
                  <a:lnTo>
                    <a:pt x="6269081" y="2441299"/>
                  </a:lnTo>
                  <a:lnTo>
                    <a:pt x="6205342" y="2475865"/>
                  </a:lnTo>
                  <a:lnTo>
                    <a:pt x="6066703" y="2553640"/>
                  </a:lnTo>
                  <a:lnTo>
                    <a:pt x="6051218" y="2562282"/>
                  </a:lnTo>
                  <a:lnTo>
                    <a:pt x="6078946" y="2559041"/>
                  </a:lnTo>
                  <a:lnTo>
                    <a:pt x="6108115" y="2555441"/>
                  </a:lnTo>
                  <a:lnTo>
                    <a:pt x="6108115" y="2548599"/>
                  </a:lnTo>
                  <a:lnTo>
                    <a:pt x="6109915" y="2541758"/>
                  </a:lnTo>
                  <a:lnTo>
                    <a:pt x="6114957" y="2534917"/>
                  </a:lnTo>
                  <a:lnTo>
                    <a:pt x="6121798" y="2531316"/>
                  </a:lnTo>
                  <a:lnTo>
                    <a:pt x="6129001" y="2527715"/>
                  </a:lnTo>
                  <a:lnTo>
                    <a:pt x="6153127" y="2517273"/>
                  </a:lnTo>
                  <a:lnTo>
                    <a:pt x="6177614" y="2507191"/>
                  </a:lnTo>
                  <a:lnTo>
                    <a:pt x="6199941" y="2493149"/>
                  </a:lnTo>
                  <a:lnTo>
                    <a:pt x="6222627" y="2475865"/>
                  </a:lnTo>
                  <a:lnTo>
                    <a:pt x="6269081" y="2446340"/>
                  </a:lnTo>
                  <a:lnTo>
                    <a:pt x="6289967" y="2434097"/>
                  </a:lnTo>
                  <a:lnTo>
                    <a:pt x="6312653" y="2422215"/>
                  </a:lnTo>
                  <a:lnTo>
                    <a:pt x="6362708" y="2396290"/>
                  </a:lnTo>
                  <a:lnTo>
                    <a:pt x="6416363" y="2366764"/>
                  </a:lnTo>
                  <a:lnTo>
                    <a:pt x="6433648" y="2358123"/>
                  </a:lnTo>
                  <a:close/>
                  <a:moveTo>
                    <a:pt x="4576584" y="2339301"/>
                  </a:moveTo>
                  <a:lnTo>
                    <a:pt x="4552453" y="2347942"/>
                  </a:lnTo>
                  <a:lnTo>
                    <a:pt x="4540568" y="2356584"/>
                  </a:lnTo>
                  <a:lnTo>
                    <a:pt x="4518238" y="2368826"/>
                  </a:lnTo>
                  <a:lnTo>
                    <a:pt x="4497348" y="2384308"/>
                  </a:lnTo>
                  <a:lnTo>
                    <a:pt x="4483302" y="2396550"/>
                  </a:lnTo>
                  <a:lnTo>
                    <a:pt x="4469615" y="2406991"/>
                  </a:lnTo>
                  <a:lnTo>
                    <a:pt x="4459170" y="2413832"/>
                  </a:lnTo>
                  <a:lnTo>
                    <a:pt x="4455569" y="2417433"/>
                  </a:lnTo>
                  <a:lnTo>
                    <a:pt x="4481501" y="2401591"/>
                  </a:lnTo>
                  <a:lnTo>
                    <a:pt x="4504191" y="2384308"/>
                  </a:lnTo>
                  <a:lnTo>
                    <a:pt x="4519678" y="2370626"/>
                  </a:lnTo>
                  <a:lnTo>
                    <a:pt x="4536966" y="2361985"/>
                  </a:lnTo>
                  <a:lnTo>
                    <a:pt x="4552453" y="2356584"/>
                  </a:lnTo>
                  <a:lnTo>
                    <a:pt x="4569741" y="2354783"/>
                  </a:lnTo>
                  <a:lnTo>
                    <a:pt x="4571542" y="2346142"/>
                  </a:lnTo>
                  <a:close/>
                  <a:moveTo>
                    <a:pt x="9044564" y="2335470"/>
                  </a:moveTo>
                  <a:lnTo>
                    <a:pt x="9020436" y="2351307"/>
                  </a:lnTo>
                  <a:lnTo>
                    <a:pt x="9025837" y="2349507"/>
                  </a:lnTo>
                  <a:lnTo>
                    <a:pt x="9034480" y="2349507"/>
                  </a:lnTo>
                  <a:lnTo>
                    <a:pt x="9044564" y="2344108"/>
                  </a:lnTo>
                  <a:close/>
                  <a:moveTo>
                    <a:pt x="4686075" y="2333900"/>
                  </a:moveTo>
                  <a:lnTo>
                    <a:pt x="4673829" y="2339301"/>
                  </a:lnTo>
                  <a:lnTo>
                    <a:pt x="4656541" y="2349743"/>
                  </a:lnTo>
                  <a:lnTo>
                    <a:pt x="4660143" y="2349743"/>
                  </a:lnTo>
                  <a:lnTo>
                    <a:pt x="4673829" y="2349743"/>
                  </a:lnTo>
                  <a:lnTo>
                    <a:pt x="4679232" y="2347942"/>
                  </a:lnTo>
                  <a:lnTo>
                    <a:pt x="4680672" y="2344342"/>
                  </a:lnTo>
                  <a:close/>
                  <a:moveTo>
                    <a:pt x="7407007" y="2328597"/>
                  </a:moveTo>
                  <a:lnTo>
                    <a:pt x="7367035" y="2351281"/>
                  </a:lnTo>
                  <a:lnTo>
                    <a:pt x="7408447" y="2328597"/>
                  </a:lnTo>
                  <a:close/>
                  <a:moveTo>
                    <a:pt x="1408469" y="2326848"/>
                  </a:moveTo>
                  <a:lnTo>
                    <a:pt x="1294396" y="2413614"/>
                  </a:lnTo>
                  <a:lnTo>
                    <a:pt x="1266687" y="2432696"/>
                  </a:lnTo>
                  <a:lnTo>
                    <a:pt x="1238978" y="2453217"/>
                  </a:lnTo>
                  <a:lnTo>
                    <a:pt x="1237179" y="2455017"/>
                  </a:lnTo>
                  <a:lnTo>
                    <a:pt x="1216307" y="2470499"/>
                  </a:lnTo>
                  <a:lnTo>
                    <a:pt x="1199034" y="2488140"/>
                  </a:lnTo>
                  <a:lnTo>
                    <a:pt x="1224944" y="2474099"/>
                  </a:lnTo>
                  <a:lnTo>
                    <a:pt x="1247614" y="2458618"/>
                  </a:lnTo>
                  <a:lnTo>
                    <a:pt x="1268486" y="2444577"/>
                  </a:lnTo>
                  <a:lnTo>
                    <a:pt x="1285759" y="2429096"/>
                  </a:lnTo>
                  <a:lnTo>
                    <a:pt x="1306631" y="2410014"/>
                  </a:lnTo>
                  <a:lnTo>
                    <a:pt x="1330741" y="2392733"/>
                  </a:lnTo>
                  <a:lnTo>
                    <a:pt x="1354851" y="2379052"/>
                  </a:lnTo>
                  <a:lnTo>
                    <a:pt x="1378961" y="2366811"/>
                  </a:lnTo>
                  <a:lnTo>
                    <a:pt x="1392996" y="2345930"/>
                  </a:lnTo>
                  <a:close/>
                  <a:moveTo>
                    <a:pt x="5435580" y="2316618"/>
                  </a:moveTo>
                  <a:lnTo>
                    <a:pt x="5412889" y="2335701"/>
                  </a:lnTo>
                  <a:lnTo>
                    <a:pt x="5421533" y="2328860"/>
                  </a:lnTo>
                  <a:lnTo>
                    <a:pt x="5428377" y="2323819"/>
                  </a:lnTo>
                  <a:close/>
                  <a:moveTo>
                    <a:pt x="7737582" y="2307713"/>
                  </a:moveTo>
                  <a:lnTo>
                    <a:pt x="7718496" y="2314914"/>
                  </a:lnTo>
                  <a:lnTo>
                    <a:pt x="7701211" y="2324996"/>
                  </a:lnTo>
                  <a:lnTo>
                    <a:pt x="7673483" y="2344080"/>
                  </a:lnTo>
                  <a:lnTo>
                    <a:pt x="7725698" y="2318155"/>
                  </a:lnTo>
                  <a:close/>
                  <a:moveTo>
                    <a:pt x="9098581" y="2302715"/>
                  </a:moveTo>
                  <a:lnTo>
                    <a:pt x="9075894" y="2316393"/>
                  </a:lnTo>
                  <a:lnTo>
                    <a:pt x="9084537" y="2316393"/>
                  </a:lnTo>
                  <a:close/>
                  <a:moveTo>
                    <a:pt x="2333739" y="2298050"/>
                  </a:moveTo>
                  <a:lnTo>
                    <a:pt x="2290543" y="2315327"/>
                  </a:lnTo>
                  <a:lnTo>
                    <a:pt x="2248787" y="2329006"/>
                  </a:lnTo>
                  <a:lnTo>
                    <a:pt x="2236908" y="2339444"/>
                  </a:lnTo>
                  <a:lnTo>
                    <a:pt x="2231509" y="2349883"/>
                  </a:lnTo>
                  <a:lnTo>
                    <a:pt x="2238348" y="2348083"/>
                  </a:lnTo>
                  <a:lnTo>
                    <a:pt x="2262826" y="2335845"/>
                  </a:lnTo>
                  <a:lnTo>
                    <a:pt x="2286943" y="2323966"/>
                  </a:lnTo>
                  <a:lnTo>
                    <a:pt x="2311061" y="2311728"/>
                  </a:lnTo>
                  <a:close/>
                  <a:moveTo>
                    <a:pt x="818308" y="2295886"/>
                  </a:moveTo>
                  <a:lnTo>
                    <a:pt x="809672" y="2297686"/>
                  </a:lnTo>
                  <a:lnTo>
                    <a:pt x="802835" y="2299126"/>
                  </a:lnTo>
                  <a:lnTo>
                    <a:pt x="775126" y="2316407"/>
                  </a:lnTo>
                  <a:lnTo>
                    <a:pt x="749216" y="2335489"/>
                  </a:lnTo>
                  <a:lnTo>
                    <a:pt x="699197" y="2385892"/>
                  </a:lnTo>
                  <a:lnTo>
                    <a:pt x="685162" y="2398133"/>
                  </a:lnTo>
                  <a:lnTo>
                    <a:pt x="671488" y="2408574"/>
                  </a:lnTo>
                  <a:lnTo>
                    <a:pt x="657453" y="2417215"/>
                  </a:lnTo>
                  <a:lnTo>
                    <a:pt x="641980" y="2424055"/>
                  </a:lnTo>
                  <a:lnTo>
                    <a:pt x="640180" y="2432696"/>
                  </a:lnTo>
                  <a:lnTo>
                    <a:pt x="636582" y="2441336"/>
                  </a:lnTo>
                  <a:lnTo>
                    <a:pt x="633343" y="2448177"/>
                  </a:lnTo>
                  <a:lnTo>
                    <a:pt x="628305" y="2453217"/>
                  </a:lnTo>
                  <a:lnTo>
                    <a:pt x="617870" y="2461858"/>
                  </a:lnTo>
                  <a:lnTo>
                    <a:pt x="611032" y="2470499"/>
                  </a:lnTo>
                  <a:lnTo>
                    <a:pt x="617870" y="2470499"/>
                  </a:lnTo>
                  <a:lnTo>
                    <a:pt x="622907" y="2467258"/>
                  </a:lnTo>
                  <a:lnTo>
                    <a:pt x="624707" y="2465458"/>
                  </a:lnTo>
                  <a:lnTo>
                    <a:pt x="626506" y="2463658"/>
                  </a:lnTo>
                  <a:lnTo>
                    <a:pt x="631544" y="2453217"/>
                  </a:lnTo>
                  <a:lnTo>
                    <a:pt x="640180" y="2444577"/>
                  </a:lnTo>
                  <a:lnTo>
                    <a:pt x="653855" y="2437736"/>
                  </a:lnTo>
                  <a:lnTo>
                    <a:pt x="661052" y="2434136"/>
                  </a:lnTo>
                  <a:lnTo>
                    <a:pt x="671488" y="2432696"/>
                  </a:lnTo>
                  <a:lnTo>
                    <a:pt x="674726" y="2424055"/>
                  </a:lnTo>
                  <a:lnTo>
                    <a:pt x="678325" y="2417215"/>
                  </a:lnTo>
                  <a:lnTo>
                    <a:pt x="683363" y="2411814"/>
                  </a:lnTo>
                  <a:lnTo>
                    <a:pt x="690560" y="2410014"/>
                  </a:lnTo>
                  <a:lnTo>
                    <a:pt x="733743" y="2377252"/>
                  </a:lnTo>
                  <a:lnTo>
                    <a:pt x="776925" y="2347730"/>
                  </a:lnTo>
                  <a:lnTo>
                    <a:pt x="809672" y="2323608"/>
                  </a:lnTo>
                  <a:lnTo>
                    <a:pt x="839180" y="2295886"/>
                  </a:lnTo>
                  <a:close/>
                  <a:moveTo>
                    <a:pt x="6535917" y="2294030"/>
                  </a:moveTo>
                  <a:lnTo>
                    <a:pt x="6534117" y="2295831"/>
                  </a:lnTo>
                  <a:lnTo>
                    <a:pt x="6537718" y="2295831"/>
                  </a:lnTo>
                  <a:close/>
                  <a:moveTo>
                    <a:pt x="9271798" y="2292277"/>
                  </a:moveTo>
                  <a:lnTo>
                    <a:pt x="9242268" y="2309554"/>
                  </a:lnTo>
                  <a:lnTo>
                    <a:pt x="9263155" y="2309554"/>
                  </a:lnTo>
                  <a:lnTo>
                    <a:pt x="9268197" y="2297676"/>
                  </a:lnTo>
                  <a:lnTo>
                    <a:pt x="9269998" y="2294077"/>
                  </a:lnTo>
                  <a:close/>
                  <a:moveTo>
                    <a:pt x="1096835" y="2289045"/>
                  </a:moveTo>
                  <a:lnTo>
                    <a:pt x="1067687" y="2316407"/>
                  </a:lnTo>
                  <a:lnTo>
                    <a:pt x="1070926" y="2316407"/>
                  </a:lnTo>
                  <a:lnTo>
                    <a:pt x="1084960" y="2318208"/>
                  </a:lnTo>
                  <a:lnTo>
                    <a:pt x="1091798" y="2309567"/>
                  </a:lnTo>
                  <a:lnTo>
                    <a:pt x="1095396" y="2300926"/>
                  </a:lnTo>
                  <a:close/>
                  <a:moveTo>
                    <a:pt x="240382" y="2275004"/>
                  </a:moveTo>
                  <a:lnTo>
                    <a:pt x="219871" y="2287245"/>
                  </a:lnTo>
                  <a:lnTo>
                    <a:pt x="197200" y="2297686"/>
                  </a:lnTo>
                  <a:lnTo>
                    <a:pt x="192162" y="2304527"/>
                  </a:lnTo>
                  <a:lnTo>
                    <a:pt x="188563" y="2313167"/>
                  </a:lnTo>
                  <a:lnTo>
                    <a:pt x="187124" y="2316407"/>
                  </a:lnTo>
                  <a:lnTo>
                    <a:pt x="179927" y="2328648"/>
                  </a:lnTo>
                  <a:lnTo>
                    <a:pt x="192162" y="2318208"/>
                  </a:lnTo>
                  <a:lnTo>
                    <a:pt x="205836" y="2309567"/>
                  </a:lnTo>
                  <a:lnTo>
                    <a:pt x="218071" y="2304527"/>
                  </a:lnTo>
                  <a:lnTo>
                    <a:pt x="231746" y="2299126"/>
                  </a:lnTo>
                  <a:lnTo>
                    <a:pt x="235344" y="2287245"/>
                  </a:lnTo>
                  <a:close/>
                  <a:moveTo>
                    <a:pt x="4498789" y="2271971"/>
                  </a:moveTo>
                  <a:lnTo>
                    <a:pt x="4500589" y="2285653"/>
                  </a:lnTo>
                  <a:lnTo>
                    <a:pt x="4462412" y="2290694"/>
                  </a:lnTo>
                  <a:lnTo>
                    <a:pt x="4427836" y="2292494"/>
                  </a:lnTo>
                  <a:lnTo>
                    <a:pt x="4431438" y="2306536"/>
                  </a:lnTo>
                  <a:lnTo>
                    <a:pt x="4434679" y="2318418"/>
                  </a:lnTo>
                  <a:lnTo>
                    <a:pt x="4438281" y="2332460"/>
                  </a:lnTo>
                  <a:lnTo>
                    <a:pt x="4441522" y="2347942"/>
                  </a:lnTo>
                  <a:lnTo>
                    <a:pt x="4471056" y="2328860"/>
                  </a:lnTo>
                  <a:lnTo>
                    <a:pt x="4500589" y="2307976"/>
                  </a:lnTo>
                  <a:lnTo>
                    <a:pt x="4538767" y="2282052"/>
                  </a:lnTo>
                  <a:lnTo>
                    <a:pt x="4502390" y="2285653"/>
                  </a:lnTo>
                  <a:close/>
                  <a:moveTo>
                    <a:pt x="7557530" y="2249022"/>
                  </a:moveTo>
                  <a:lnTo>
                    <a:pt x="7542045" y="2255863"/>
                  </a:lnTo>
                  <a:lnTo>
                    <a:pt x="7543486" y="2255863"/>
                  </a:lnTo>
                  <a:lnTo>
                    <a:pt x="7550688" y="2252622"/>
                  </a:lnTo>
                  <a:close/>
                  <a:moveTo>
                    <a:pt x="1512107" y="2245482"/>
                  </a:moveTo>
                  <a:lnTo>
                    <a:pt x="1462088" y="2285445"/>
                  </a:lnTo>
                  <a:lnTo>
                    <a:pt x="1487997" y="2266364"/>
                  </a:lnTo>
                  <a:close/>
                  <a:moveTo>
                    <a:pt x="6274482" y="2236779"/>
                  </a:moveTo>
                  <a:lnTo>
                    <a:pt x="6224068" y="2268105"/>
                  </a:lnTo>
                  <a:lnTo>
                    <a:pt x="6174013" y="2299071"/>
                  </a:lnTo>
                  <a:lnTo>
                    <a:pt x="6193099" y="2290430"/>
                  </a:lnTo>
                  <a:lnTo>
                    <a:pt x="6215785" y="2280348"/>
                  </a:lnTo>
                  <a:lnTo>
                    <a:pt x="6238112" y="2266305"/>
                  </a:lnTo>
                  <a:lnTo>
                    <a:pt x="6257197" y="2252622"/>
                  </a:lnTo>
                  <a:close/>
                  <a:moveTo>
                    <a:pt x="667889" y="2221361"/>
                  </a:moveTo>
                  <a:lnTo>
                    <a:pt x="664291" y="2224961"/>
                  </a:lnTo>
                  <a:lnTo>
                    <a:pt x="676526" y="2226401"/>
                  </a:lnTo>
                  <a:lnTo>
                    <a:pt x="686961" y="2233601"/>
                  </a:lnTo>
                  <a:lnTo>
                    <a:pt x="697397" y="2242242"/>
                  </a:lnTo>
                  <a:lnTo>
                    <a:pt x="707833" y="2254483"/>
                  </a:lnTo>
                  <a:lnTo>
                    <a:pt x="712871" y="2247282"/>
                  </a:lnTo>
                  <a:lnTo>
                    <a:pt x="702435" y="2238642"/>
                  </a:lnTo>
                  <a:lnTo>
                    <a:pt x="691999" y="2230001"/>
                  </a:lnTo>
                  <a:lnTo>
                    <a:pt x="681564" y="2224961"/>
                  </a:lnTo>
                  <a:close/>
                  <a:moveTo>
                    <a:pt x="1562487" y="2205879"/>
                  </a:moveTo>
                  <a:lnTo>
                    <a:pt x="1536578" y="2226401"/>
                  </a:lnTo>
                  <a:lnTo>
                    <a:pt x="1543415" y="2226401"/>
                  </a:lnTo>
                  <a:lnTo>
                    <a:pt x="1552051" y="2219560"/>
                  </a:lnTo>
                  <a:close/>
                  <a:moveTo>
                    <a:pt x="1224944" y="2193639"/>
                  </a:moveTo>
                  <a:lnTo>
                    <a:pt x="1223144" y="2198679"/>
                  </a:lnTo>
                  <a:lnTo>
                    <a:pt x="1224944" y="2196879"/>
                  </a:lnTo>
                  <a:close/>
                  <a:moveTo>
                    <a:pt x="4730735" y="2188438"/>
                  </a:moveTo>
                  <a:lnTo>
                    <a:pt x="4730735" y="2202480"/>
                  </a:lnTo>
                  <a:lnTo>
                    <a:pt x="4739740" y="2202480"/>
                  </a:lnTo>
                  <a:lnTo>
                    <a:pt x="4736138" y="2197080"/>
                  </a:lnTo>
                  <a:lnTo>
                    <a:pt x="4734337" y="2192039"/>
                  </a:lnTo>
                  <a:close/>
                  <a:moveTo>
                    <a:pt x="9126310" y="2183216"/>
                  </a:moveTo>
                  <a:lnTo>
                    <a:pt x="9041322" y="2238647"/>
                  </a:lnTo>
                  <a:lnTo>
                    <a:pt x="8843978" y="2366784"/>
                  </a:lnTo>
                  <a:lnTo>
                    <a:pt x="8925004" y="2321792"/>
                  </a:lnTo>
                  <a:lnTo>
                    <a:pt x="8982623" y="2289038"/>
                  </a:lnTo>
                  <a:lnTo>
                    <a:pt x="9034480" y="2254484"/>
                  </a:lnTo>
                  <a:lnTo>
                    <a:pt x="9080936" y="2219570"/>
                  </a:lnTo>
                  <a:close/>
                  <a:moveTo>
                    <a:pt x="133146" y="2176357"/>
                  </a:moveTo>
                  <a:lnTo>
                    <a:pt x="131346" y="2190038"/>
                  </a:lnTo>
                  <a:lnTo>
                    <a:pt x="145381" y="2176357"/>
                  </a:lnTo>
                  <a:close/>
                  <a:moveTo>
                    <a:pt x="9325096" y="2165940"/>
                  </a:moveTo>
                  <a:lnTo>
                    <a:pt x="9316453" y="2170979"/>
                  </a:lnTo>
                  <a:lnTo>
                    <a:pt x="9323655" y="2169539"/>
                  </a:lnTo>
                  <a:close/>
                  <a:moveTo>
                    <a:pt x="2461887" y="2147229"/>
                  </a:moveTo>
                  <a:lnTo>
                    <a:pt x="2429130" y="2163067"/>
                  </a:lnTo>
                  <a:lnTo>
                    <a:pt x="2441009" y="2161268"/>
                  </a:lnTo>
                  <a:lnTo>
                    <a:pt x="2454688" y="2159468"/>
                  </a:lnTo>
                  <a:close/>
                  <a:moveTo>
                    <a:pt x="512072" y="2145395"/>
                  </a:moveTo>
                  <a:lnTo>
                    <a:pt x="487962" y="2162676"/>
                  </a:lnTo>
                  <a:lnTo>
                    <a:pt x="481125" y="2169517"/>
                  </a:lnTo>
                  <a:lnTo>
                    <a:pt x="501636" y="2154036"/>
                  </a:lnTo>
                  <a:close/>
                  <a:moveTo>
                    <a:pt x="7604343" y="2136680"/>
                  </a:moveTo>
                  <a:lnTo>
                    <a:pt x="7582885" y="2150984"/>
                  </a:lnTo>
                  <a:lnTo>
                    <a:pt x="7580216" y="2152163"/>
                  </a:lnTo>
                  <a:lnTo>
                    <a:pt x="7578416" y="2153963"/>
                  </a:lnTo>
                  <a:lnTo>
                    <a:pt x="7582885" y="2150984"/>
                  </a:lnTo>
                  <a:lnTo>
                    <a:pt x="7595701" y="2145322"/>
                  </a:lnTo>
                  <a:lnTo>
                    <a:pt x="7600742" y="2141721"/>
                  </a:lnTo>
                  <a:close/>
                  <a:moveTo>
                    <a:pt x="3645816" y="2123113"/>
                  </a:moveTo>
                  <a:lnTo>
                    <a:pt x="3588581" y="2154429"/>
                  </a:lnTo>
                  <a:lnTo>
                    <a:pt x="3534946" y="2185384"/>
                  </a:lnTo>
                  <a:lnTo>
                    <a:pt x="3483111" y="2214901"/>
                  </a:lnTo>
                  <a:lnTo>
                    <a:pt x="3434515" y="2245857"/>
                  </a:lnTo>
                  <a:lnTo>
                    <a:pt x="3384480" y="2278972"/>
                  </a:lnTo>
                  <a:lnTo>
                    <a:pt x="3403559" y="2272133"/>
                  </a:lnTo>
                  <a:lnTo>
                    <a:pt x="3420837" y="2263494"/>
                  </a:lnTo>
                  <a:lnTo>
                    <a:pt x="3436315" y="2253056"/>
                  </a:lnTo>
                  <a:lnTo>
                    <a:pt x="3448194" y="2239017"/>
                  </a:lnTo>
                  <a:lnTo>
                    <a:pt x="3453593" y="2235778"/>
                  </a:lnTo>
                  <a:lnTo>
                    <a:pt x="3498590" y="2214901"/>
                  </a:lnTo>
                  <a:lnTo>
                    <a:pt x="3541786" y="2190424"/>
                  </a:lnTo>
                  <a:lnTo>
                    <a:pt x="3579942" y="2168107"/>
                  </a:lnTo>
                  <a:lnTo>
                    <a:pt x="3616299" y="2142190"/>
                  </a:lnTo>
                  <a:close/>
                  <a:moveTo>
                    <a:pt x="520709" y="2122713"/>
                  </a:moveTo>
                  <a:lnTo>
                    <a:pt x="524307" y="2131354"/>
                  </a:lnTo>
                  <a:lnTo>
                    <a:pt x="526107" y="2129554"/>
                  </a:lnTo>
                  <a:close/>
                  <a:moveTo>
                    <a:pt x="3841277" y="2116274"/>
                  </a:moveTo>
                  <a:lnTo>
                    <a:pt x="3793041" y="2143990"/>
                  </a:lnTo>
                  <a:lnTo>
                    <a:pt x="3740847" y="2171346"/>
                  </a:lnTo>
                  <a:lnTo>
                    <a:pt x="3754526" y="2168107"/>
                  </a:lnTo>
                  <a:lnTo>
                    <a:pt x="3782602" y="2154429"/>
                  </a:lnTo>
                  <a:lnTo>
                    <a:pt x="3806721" y="2142190"/>
                  </a:lnTo>
                  <a:lnTo>
                    <a:pt x="3825798" y="2128512"/>
                  </a:lnTo>
                  <a:close/>
                  <a:moveTo>
                    <a:pt x="8637630" y="2095032"/>
                  </a:moveTo>
                  <a:lnTo>
                    <a:pt x="8632588" y="2098631"/>
                  </a:lnTo>
                  <a:lnTo>
                    <a:pt x="8623945" y="2107270"/>
                  </a:lnTo>
                  <a:lnTo>
                    <a:pt x="8613502" y="2115908"/>
                  </a:lnTo>
                  <a:lnTo>
                    <a:pt x="8604859" y="2124547"/>
                  </a:lnTo>
                  <a:lnTo>
                    <a:pt x="8596216" y="2136785"/>
                  </a:lnTo>
                  <a:lnTo>
                    <a:pt x="8606660" y="2128146"/>
                  </a:lnTo>
                  <a:lnTo>
                    <a:pt x="8615302" y="2115908"/>
                  </a:lnTo>
                  <a:lnTo>
                    <a:pt x="8625746" y="2105470"/>
                  </a:lnTo>
                  <a:close/>
                  <a:moveTo>
                    <a:pt x="9126310" y="2084594"/>
                  </a:moveTo>
                  <a:lnTo>
                    <a:pt x="9067251" y="2122747"/>
                  </a:lnTo>
                  <a:lnTo>
                    <a:pt x="8963537" y="2185016"/>
                  </a:lnTo>
                  <a:lnTo>
                    <a:pt x="8857662" y="2249085"/>
                  </a:lnTo>
                  <a:lnTo>
                    <a:pt x="8646273" y="2375423"/>
                  </a:lnTo>
                  <a:lnTo>
                    <a:pt x="8653475" y="2401338"/>
                  </a:lnTo>
                  <a:lnTo>
                    <a:pt x="8654916" y="2406737"/>
                  </a:lnTo>
                  <a:lnTo>
                    <a:pt x="8656716" y="2409977"/>
                  </a:lnTo>
                  <a:lnTo>
                    <a:pt x="8679404" y="2392700"/>
                  </a:lnTo>
                  <a:lnTo>
                    <a:pt x="8703531" y="2379022"/>
                  </a:lnTo>
                  <a:lnTo>
                    <a:pt x="8729820" y="2361745"/>
                  </a:lnTo>
                  <a:lnTo>
                    <a:pt x="8757189" y="2342309"/>
                  </a:lnTo>
                  <a:lnTo>
                    <a:pt x="8789960" y="2321792"/>
                  </a:lnTo>
                  <a:lnTo>
                    <a:pt x="8818049" y="2300916"/>
                  </a:lnTo>
                  <a:lnTo>
                    <a:pt x="8849019" y="2283639"/>
                  </a:lnTo>
                  <a:lnTo>
                    <a:pt x="8864864" y="2275000"/>
                  </a:lnTo>
                  <a:lnTo>
                    <a:pt x="8883591" y="2268162"/>
                  </a:lnTo>
                  <a:lnTo>
                    <a:pt x="8906278" y="2247285"/>
                  </a:lnTo>
                  <a:lnTo>
                    <a:pt x="8932207" y="2226409"/>
                  </a:lnTo>
                  <a:lnTo>
                    <a:pt x="8989465" y="2179617"/>
                  </a:lnTo>
                  <a:lnTo>
                    <a:pt x="9020436" y="2162700"/>
                  </a:lnTo>
                  <a:lnTo>
                    <a:pt x="9048165" y="2146863"/>
                  </a:lnTo>
                  <a:lnTo>
                    <a:pt x="9077694" y="2131386"/>
                  </a:lnTo>
                  <a:lnTo>
                    <a:pt x="9101822" y="2117708"/>
                  </a:lnTo>
                  <a:lnTo>
                    <a:pt x="9115867" y="2107270"/>
                  </a:lnTo>
                  <a:lnTo>
                    <a:pt x="9120909" y="2100071"/>
                  </a:lnTo>
                  <a:lnTo>
                    <a:pt x="9124510" y="2095032"/>
                  </a:lnTo>
                  <a:close/>
                  <a:moveTo>
                    <a:pt x="5153210" y="2081142"/>
                  </a:moveTo>
                  <a:lnTo>
                    <a:pt x="5014906" y="2186998"/>
                  </a:lnTo>
                  <a:lnTo>
                    <a:pt x="4876242" y="2290694"/>
                  </a:lnTo>
                  <a:lnTo>
                    <a:pt x="4706604" y="2417433"/>
                  </a:lnTo>
                  <a:lnTo>
                    <a:pt x="4538767" y="2540212"/>
                  </a:lnTo>
                  <a:lnTo>
                    <a:pt x="4509233" y="2562535"/>
                  </a:lnTo>
                  <a:lnTo>
                    <a:pt x="4476458" y="2583058"/>
                  </a:lnTo>
                  <a:lnTo>
                    <a:pt x="4466014" y="2589899"/>
                  </a:lnTo>
                  <a:lnTo>
                    <a:pt x="4457370" y="2598540"/>
                  </a:lnTo>
                  <a:lnTo>
                    <a:pt x="4448726" y="2607182"/>
                  </a:lnTo>
                  <a:lnTo>
                    <a:pt x="4441522" y="2617623"/>
                  </a:lnTo>
                  <a:lnTo>
                    <a:pt x="4446925" y="2617623"/>
                  </a:lnTo>
                  <a:lnTo>
                    <a:pt x="4455569" y="2615823"/>
                  </a:lnTo>
                  <a:lnTo>
                    <a:pt x="4457370" y="2615823"/>
                  </a:lnTo>
                  <a:lnTo>
                    <a:pt x="4469615" y="2617623"/>
                  </a:lnTo>
                  <a:lnTo>
                    <a:pt x="4481501" y="2617623"/>
                  </a:lnTo>
                  <a:lnTo>
                    <a:pt x="4483302" y="2615823"/>
                  </a:lnTo>
                  <a:lnTo>
                    <a:pt x="4490145" y="2612583"/>
                  </a:lnTo>
                  <a:lnTo>
                    <a:pt x="4497348" y="2610782"/>
                  </a:lnTo>
                  <a:lnTo>
                    <a:pt x="4502390" y="2612583"/>
                  </a:lnTo>
                  <a:lnTo>
                    <a:pt x="4507793" y="2612583"/>
                  </a:lnTo>
                  <a:lnTo>
                    <a:pt x="4509233" y="2610782"/>
                  </a:lnTo>
                  <a:lnTo>
                    <a:pt x="4514636" y="2610782"/>
                  </a:lnTo>
                  <a:lnTo>
                    <a:pt x="4523280" y="2605382"/>
                  </a:lnTo>
                  <a:lnTo>
                    <a:pt x="4530123" y="2602141"/>
                  </a:lnTo>
                  <a:lnTo>
                    <a:pt x="4531924" y="2598540"/>
                  </a:lnTo>
                  <a:lnTo>
                    <a:pt x="4538767" y="2591699"/>
                  </a:lnTo>
                  <a:lnTo>
                    <a:pt x="4547411" y="2584858"/>
                  </a:lnTo>
                  <a:lnTo>
                    <a:pt x="4557856" y="2578017"/>
                  </a:lnTo>
                  <a:lnTo>
                    <a:pt x="4564699" y="2576217"/>
                  </a:lnTo>
                  <a:lnTo>
                    <a:pt x="4569741" y="2574417"/>
                  </a:lnTo>
                  <a:lnTo>
                    <a:pt x="4575144" y="2574417"/>
                  </a:lnTo>
                  <a:lnTo>
                    <a:pt x="4575144" y="2553894"/>
                  </a:lnTo>
                  <a:lnTo>
                    <a:pt x="4583788" y="2550653"/>
                  </a:lnTo>
                  <a:lnTo>
                    <a:pt x="4592432" y="2545252"/>
                  </a:lnTo>
                  <a:lnTo>
                    <a:pt x="4601076" y="2540212"/>
                  </a:lnTo>
                  <a:lnTo>
                    <a:pt x="4611521" y="2533371"/>
                  </a:lnTo>
                  <a:lnTo>
                    <a:pt x="4614762" y="2531570"/>
                  </a:lnTo>
                  <a:lnTo>
                    <a:pt x="4620165" y="2527970"/>
                  </a:lnTo>
                  <a:lnTo>
                    <a:pt x="4623766" y="2526530"/>
                  </a:lnTo>
                  <a:lnTo>
                    <a:pt x="4630609" y="2519328"/>
                  </a:lnTo>
                  <a:lnTo>
                    <a:pt x="4635652" y="2516088"/>
                  </a:lnTo>
                  <a:lnTo>
                    <a:pt x="4654740" y="2516088"/>
                  </a:lnTo>
                  <a:lnTo>
                    <a:pt x="4658342" y="2508887"/>
                  </a:lnTo>
                  <a:lnTo>
                    <a:pt x="4661944" y="2500246"/>
                  </a:lnTo>
                  <a:lnTo>
                    <a:pt x="4663384" y="2493405"/>
                  </a:lnTo>
                  <a:lnTo>
                    <a:pt x="4670588" y="2486563"/>
                  </a:lnTo>
                  <a:lnTo>
                    <a:pt x="4677431" y="2479362"/>
                  </a:lnTo>
                  <a:lnTo>
                    <a:pt x="4689316" y="2476122"/>
                  </a:lnTo>
                  <a:lnTo>
                    <a:pt x="4691117" y="2472521"/>
                  </a:lnTo>
                  <a:lnTo>
                    <a:pt x="4694719" y="2467481"/>
                  </a:lnTo>
                  <a:lnTo>
                    <a:pt x="4699761" y="2463880"/>
                  </a:lnTo>
                  <a:lnTo>
                    <a:pt x="4704803" y="2462080"/>
                  </a:lnTo>
                  <a:lnTo>
                    <a:pt x="4708405" y="2462080"/>
                  </a:lnTo>
                  <a:lnTo>
                    <a:pt x="4717049" y="2460279"/>
                  </a:lnTo>
                  <a:lnTo>
                    <a:pt x="4725693" y="2455239"/>
                  </a:lnTo>
                  <a:lnTo>
                    <a:pt x="4734337" y="2448398"/>
                  </a:lnTo>
                  <a:lnTo>
                    <a:pt x="4742981" y="2441557"/>
                  </a:lnTo>
                  <a:lnTo>
                    <a:pt x="4777917" y="2406991"/>
                  </a:lnTo>
                  <a:lnTo>
                    <a:pt x="4788362" y="2400150"/>
                  </a:lnTo>
                  <a:lnTo>
                    <a:pt x="4800247" y="2392949"/>
                  </a:lnTo>
                  <a:lnTo>
                    <a:pt x="4807091" y="2391509"/>
                  </a:lnTo>
                  <a:lnTo>
                    <a:pt x="4812493" y="2389709"/>
                  </a:lnTo>
                  <a:lnTo>
                    <a:pt x="4819336" y="2386108"/>
                  </a:lnTo>
                  <a:lnTo>
                    <a:pt x="4821137" y="2384308"/>
                  </a:lnTo>
                  <a:lnTo>
                    <a:pt x="4822938" y="2379267"/>
                  </a:lnTo>
                  <a:lnTo>
                    <a:pt x="4824379" y="2372066"/>
                  </a:lnTo>
                  <a:lnTo>
                    <a:pt x="4827980" y="2363425"/>
                  </a:lnTo>
                  <a:lnTo>
                    <a:pt x="4836624" y="2360184"/>
                  </a:lnTo>
                  <a:lnTo>
                    <a:pt x="4845268" y="2358384"/>
                  </a:lnTo>
                  <a:lnTo>
                    <a:pt x="4853912" y="2358384"/>
                  </a:lnTo>
                  <a:lnTo>
                    <a:pt x="4866158" y="2349743"/>
                  </a:lnTo>
                  <a:lnTo>
                    <a:pt x="4878043" y="2339301"/>
                  </a:lnTo>
                  <a:lnTo>
                    <a:pt x="4886687" y="2325259"/>
                  </a:lnTo>
                  <a:lnTo>
                    <a:pt x="4893891" y="2311577"/>
                  </a:lnTo>
                  <a:lnTo>
                    <a:pt x="4895331" y="2306536"/>
                  </a:lnTo>
                  <a:lnTo>
                    <a:pt x="4900734" y="2302936"/>
                  </a:lnTo>
                  <a:lnTo>
                    <a:pt x="4918022" y="2294294"/>
                  </a:lnTo>
                  <a:lnTo>
                    <a:pt x="4933869" y="2283853"/>
                  </a:lnTo>
                  <a:lnTo>
                    <a:pt x="4947555" y="2273411"/>
                  </a:lnTo>
                  <a:lnTo>
                    <a:pt x="4968085" y="2257929"/>
                  </a:lnTo>
                  <a:lnTo>
                    <a:pt x="4976729" y="2247487"/>
                  </a:lnTo>
                  <a:lnTo>
                    <a:pt x="4985373" y="2237046"/>
                  </a:lnTo>
                  <a:lnTo>
                    <a:pt x="4990775" y="2230205"/>
                  </a:lnTo>
                  <a:lnTo>
                    <a:pt x="5006262" y="2230205"/>
                  </a:lnTo>
                  <a:lnTo>
                    <a:pt x="5002661" y="2225164"/>
                  </a:lnTo>
                  <a:lnTo>
                    <a:pt x="5002661" y="2217963"/>
                  </a:lnTo>
                  <a:lnTo>
                    <a:pt x="5002661" y="2207521"/>
                  </a:lnTo>
                  <a:lnTo>
                    <a:pt x="5011305" y="2204281"/>
                  </a:lnTo>
                  <a:lnTo>
                    <a:pt x="5025351" y="2197080"/>
                  </a:lnTo>
                  <a:lnTo>
                    <a:pt x="5037597" y="2190238"/>
                  </a:lnTo>
                  <a:lnTo>
                    <a:pt x="5045880" y="2181597"/>
                  </a:lnTo>
                  <a:lnTo>
                    <a:pt x="5052724" y="2172956"/>
                  </a:lnTo>
                  <a:lnTo>
                    <a:pt x="5063168" y="2159274"/>
                  </a:lnTo>
                  <a:lnTo>
                    <a:pt x="5075414" y="2150632"/>
                  </a:lnTo>
                  <a:lnTo>
                    <a:pt x="5087300" y="2143791"/>
                  </a:lnTo>
                  <a:lnTo>
                    <a:pt x="5103147" y="2140191"/>
                  </a:lnTo>
                  <a:lnTo>
                    <a:pt x="5108189" y="2129749"/>
                  </a:lnTo>
                  <a:lnTo>
                    <a:pt x="5113232" y="2122908"/>
                  </a:lnTo>
                  <a:lnTo>
                    <a:pt x="5118634" y="2117867"/>
                  </a:lnTo>
                  <a:lnTo>
                    <a:pt x="5127278" y="2114267"/>
                  </a:lnTo>
                  <a:lnTo>
                    <a:pt x="5134121" y="2112467"/>
                  </a:lnTo>
                  <a:lnTo>
                    <a:pt x="5139163" y="2100225"/>
                  </a:lnTo>
                  <a:lnTo>
                    <a:pt x="5147807" y="2090143"/>
                  </a:lnTo>
                  <a:close/>
                  <a:moveTo>
                    <a:pt x="6542759" y="2077629"/>
                  </a:moveTo>
                  <a:lnTo>
                    <a:pt x="6479021" y="2112195"/>
                  </a:lnTo>
                  <a:lnTo>
                    <a:pt x="6418163" y="2148562"/>
                  </a:lnTo>
                  <a:lnTo>
                    <a:pt x="6355866" y="2184929"/>
                  </a:lnTo>
                  <a:lnTo>
                    <a:pt x="6296809" y="2223097"/>
                  </a:lnTo>
                  <a:lnTo>
                    <a:pt x="6288166" y="2228138"/>
                  </a:lnTo>
                  <a:lnTo>
                    <a:pt x="6293568" y="2229938"/>
                  </a:lnTo>
                  <a:lnTo>
                    <a:pt x="6295368" y="2231738"/>
                  </a:lnTo>
                  <a:lnTo>
                    <a:pt x="6296809" y="2229938"/>
                  </a:lnTo>
                  <a:lnTo>
                    <a:pt x="6304011" y="2224897"/>
                  </a:lnTo>
                  <a:lnTo>
                    <a:pt x="6307252" y="2221296"/>
                  </a:lnTo>
                  <a:lnTo>
                    <a:pt x="6312653" y="2219496"/>
                  </a:lnTo>
                  <a:lnTo>
                    <a:pt x="6334980" y="2204013"/>
                  </a:lnTo>
                  <a:lnTo>
                    <a:pt x="6357666" y="2189970"/>
                  </a:lnTo>
                  <a:lnTo>
                    <a:pt x="6379992" y="2178088"/>
                  </a:lnTo>
                  <a:lnTo>
                    <a:pt x="6402319" y="2167646"/>
                  </a:lnTo>
                  <a:lnTo>
                    <a:pt x="6423205" y="2157204"/>
                  </a:lnTo>
                  <a:lnTo>
                    <a:pt x="6445891" y="2145322"/>
                  </a:lnTo>
                  <a:lnTo>
                    <a:pt x="6468578" y="2131279"/>
                  </a:lnTo>
                  <a:lnTo>
                    <a:pt x="6490904" y="2115796"/>
                  </a:lnTo>
                  <a:lnTo>
                    <a:pt x="6497746" y="2108955"/>
                  </a:lnTo>
                  <a:lnTo>
                    <a:pt x="6508189" y="2101753"/>
                  </a:lnTo>
                  <a:lnTo>
                    <a:pt x="6532316" y="2084470"/>
                  </a:lnTo>
                  <a:lnTo>
                    <a:pt x="6537718" y="2082670"/>
                  </a:lnTo>
                  <a:close/>
                  <a:moveTo>
                    <a:pt x="9008552" y="2065517"/>
                  </a:moveTo>
                  <a:lnTo>
                    <a:pt x="9001710" y="2070556"/>
                  </a:lnTo>
                  <a:lnTo>
                    <a:pt x="9003150" y="2072356"/>
                  </a:lnTo>
                  <a:close/>
                  <a:moveTo>
                    <a:pt x="2449648" y="2062281"/>
                  </a:moveTo>
                  <a:lnTo>
                    <a:pt x="2435951" y="2070129"/>
                  </a:lnTo>
                  <a:lnTo>
                    <a:pt x="2383774" y="2095396"/>
                  </a:lnTo>
                  <a:lnTo>
                    <a:pt x="2323300" y="2129952"/>
                  </a:lnTo>
                  <a:lnTo>
                    <a:pt x="2309621" y="2138591"/>
                  </a:lnTo>
                  <a:lnTo>
                    <a:pt x="2385574" y="2098996"/>
                  </a:lnTo>
                  <a:lnTo>
                    <a:pt x="2435951" y="2070129"/>
                  </a:lnTo>
                  <a:lnTo>
                    <a:pt x="2441009" y="2067680"/>
                  </a:lnTo>
                  <a:lnTo>
                    <a:pt x="2451448" y="2062281"/>
                  </a:lnTo>
                  <a:close/>
                  <a:moveTo>
                    <a:pt x="7443377" y="2061785"/>
                  </a:moveTo>
                  <a:lnTo>
                    <a:pt x="7415649" y="2080869"/>
                  </a:lnTo>
                  <a:lnTo>
                    <a:pt x="7361994" y="2113996"/>
                  </a:lnTo>
                  <a:lnTo>
                    <a:pt x="7306538" y="2146762"/>
                  </a:lnTo>
                  <a:lnTo>
                    <a:pt x="7252522" y="2176288"/>
                  </a:lnTo>
                  <a:lnTo>
                    <a:pt x="7201028" y="2204013"/>
                  </a:lnTo>
                  <a:lnTo>
                    <a:pt x="7201028" y="2229938"/>
                  </a:lnTo>
                  <a:lnTo>
                    <a:pt x="7410248" y="2086270"/>
                  </a:lnTo>
                  <a:close/>
                  <a:moveTo>
                    <a:pt x="8689847" y="2060478"/>
                  </a:moveTo>
                  <a:lnTo>
                    <a:pt x="8648073" y="2088193"/>
                  </a:lnTo>
                  <a:lnTo>
                    <a:pt x="8656716" y="2082794"/>
                  </a:lnTo>
                  <a:lnTo>
                    <a:pt x="8665359" y="2079555"/>
                  </a:lnTo>
                  <a:lnTo>
                    <a:pt x="8675802" y="2077755"/>
                  </a:lnTo>
                  <a:lnTo>
                    <a:pt x="8686246" y="2075955"/>
                  </a:lnTo>
                  <a:lnTo>
                    <a:pt x="8688046" y="2070556"/>
                  </a:lnTo>
                  <a:close/>
                  <a:moveTo>
                    <a:pt x="2314661" y="2050402"/>
                  </a:moveTo>
                  <a:lnTo>
                    <a:pt x="2300982" y="2053642"/>
                  </a:lnTo>
                  <a:lnTo>
                    <a:pt x="2286943" y="2057241"/>
                  </a:lnTo>
                  <a:lnTo>
                    <a:pt x="2276504" y="2059041"/>
                  </a:lnTo>
                  <a:lnTo>
                    <a:pt x="2269665" y="2064080"/>
                  </a:lnTo>
                  <a:lnTo>
                    <a:pt x="2266426" y="2069480"/>
                  </a:lnTo>
                  <a:lnTo>
                    <a:pt x="2262826" y="2076319"/>
                  </a:lnTo>
                  <a:lnTo>
                    <a:pt x="2290543" y="2064080"/>
                  </a:lnTo>
                  <a:close/>
                  <a:moveTo>
                    <a:pt x="1437977" y="2017226"/>
                  </a:moveTo>
                  <a:lnTo>
                    <a:pt x="1417106" y="2029107"/>
                  </a:lnTo>
                  <a:lnTo>
                    <a:pt x="1399833" y="2044588"/>
                  </a:lnTo>
                  <a:lnTo>
                    <a:pt x="1394795" y="2051788"/>
                  </a:lnTo>
                  <a:lnTo>
                    <a:pt x="1417106" y="2034507"/>
                  </a:lnTo>
                  <a:close/>
                  <a:moveTo>
                    <a:pt x="9384155" y="2013686"/>
                  </a:moveTo>
                  <a:lnTo>
                    <a:pt x="9273239" y="2088193"/>
                  </a:lnTo>
                  <a:lnTo>
                    <a:pt x="9164123" y="2157301"/>
                  </a:lnTo>
                  <a:lnTo>
                    <a:pt x="9134953" y="2178177"/>
                  </a:lnTo>
                  <a:lnTo>
                    <a:pt x="9171325" y="2162700"/>
                  </a:lnTo>
                  <a:lnTo>
                    <a:pt x="9205536" y="2145423"/>
                  </a:lnTo>
                  <a:lnTo>
                    <a:pt x="9235066" y="2128146"/>
                  </a:lnTo>
                  <a:lnTo>
                    <a:pt x="9261355" y="2109070"/>
                  </a:lnTo>
                  <a:lnTo>
                    <a:pt x="9287283" y="2088193"/>
                  </a:lnTo>
                  <a:lnTo>
                    <a:pt x="9315012" y="2069117"/>
                  </a:lnTo>
                  <a:lnTo>
                    <a:pt x="9344182" y="2050040"/>
                  </a:lnTo>
                  <a:lnTo>
                    <a:pt x="9375512" y="2036002"/>
                  </a:lnTo>
                  <a:lnTo>
                    <a:pt x="9379114" y="2024124"/>
                  </a:lnTo>
                  <a:close/>
                  <a:moveTo>
                    <a:pt x="6468578" y="2011736"/>
                  </a:moveTo>
                  <a:lnTo>
                    <a:pt x="6442290" y="2027219"/>
                  </a:lnTo>
                  <a:lnTo>
                    <a:pt x="6357666" y="2075828"/>
                  </a:lnTo>
                  <a:lnTo>
                    <a:pt x="6272682" y="2122637"/>
                  </a:lnTo>
                  <a:lnTo>
                    <a:pt x="6148086" y="2191771"/>
                  </a:lnTo>
                  <a:lnTo>
                    <a:pt x="6016288" y="2269906"/>
                  </a:lnTo>
                  <a:lnTo>
                    <a:pt x="6016288" y="2285389"/>
                  </a:lnTo>
                  <a:lnTo>
                    <a:pt x="6014848" y="2297631"/>
                  </a:lnTo>
                  <a:lnTo>
                    <a:pt x="6016288" y="2295831"/>
                  </a:lnTo>
                  <a:lnTo>
                    <a:pt x="6038975" y="2287189"/>
                  </a:lnTo>
                  <a:lnTo>
                    <a:pt x="6059861" y="2276747"/>
                  </a:lnTo>
                  <a:lnTo>
                    <a:pt x="6073545" y="2268105"/>
                  </a:lnTo>
                  <a:lnTo>
                    <a:pt x="6085788" y="2257663"/>
                  </a:lnTo>
                  <a:lnTo>
                    <a:pt x="6113156" y="2233539"/>
                  </a:lnTo>
                  <a:lnTo>
                    <a:pt x="6130801" y="2223097"/>
                  </a:lnTo>
                  <a:lnTo>
                    <a:pt x="6146286" y="2214455"/>
                  </a:lnTo>
                  <a:lnTo>
                    <a:pt x="6175814" y="2198612"/>
                  </a:lnTo>
                  <a:lnTo>
                    <a:pt x="6189498" y="2189970"/>
                  </a:lnTo>
                  <a:lnTo>
                    <a:pt x="6201741" y="2179528"/>
                  </a:lnTo>
                  <a:lnTo>
                    <a:pt x="6229469" y="2155404"/>
                  </a:lnTo>
                  <a:lnTo>
                    <a:pt x="6232710" y="2152163"/>
                  </a:lnTo>
                  <a:lnTo>
                    <a:pt x="6264039" y="2138120"/>
                  </a:lnTo>
                  <a:lnTo>
                    <a:pt x="6293568" y="2122637"/>
                  </a:lnTo>
                  <a:lnTo>
                    <a:pt x="6324897" y="2103554"/>
                  </a:lnTo>
                  <a:lnTo>
                    <a:pt x="6355866" y="2086270"/>
                  </a:lnTo>
                  <a:lnTo>
                    <a:pt x="6390435" y="2063586"/>
                  </a:lnTo>
                  <a:lnTo>
                    <a:pt x="6430407" y="2037661"/>
                  </a:lnTo>
                  <a:close/>
                  <a:moveTo>
                    <a:pt x="3855316" y="2005408"/>
                  </a:moveTo>
                  <a:lnTo>
                    <a:pt x="3784043" y="2048602"/>
                  </a:lnTo>
                  <a:lnTo>
                    <a:pt x="3718529" y="2084958"/>
                  </a:lnTo>
                  <a:lnTo>
                    <a:pt x="3747686" y="2074519"/>
                  </a:lnTo>
                  <a:lnTo>
                    <a:pt x="3777203" y="2064080"/>
                  </a:lnTo>
                  <a:lnTo>
                    <a:pt x="3782602" y="2057241"/>
                  </a:lnTo>
                  <a:lnTo>
                    <a:pt x="3787642" y="2052202"/>
                  </a:lnTo>
                  <a:lnTo>
                    <a:pt x="3796282" y="2046803"/>
                  </a:lnTo>
                  <a:lnTo>
                    <a:pt x="3803121" y="2043563"/>
                  </a:lnTo>
                  <a:lnTo>
                    <a:pt x="3818959" y="2038164"/>
                  </a:lnTo>
                  <a:lnTo>
                    <a:pt x="3834438" y="2031325"/>
                  </a:lnTo>
                  <a:lnTo>
                    <a:pt x="3844877" y="2027725"/>
                  </a:lnTo>
                  <a:lnTo>
                    <a:pt x="3853516" y="2022686"/>
                  </a:lnTo>
                  <a:lnTo>
                    <a:pt x="3855316" y="2014047"/>
                  </a:lnTo>
                  <a:close/>
                  <a:moveTo>
                    <a:pt x="6529075" y="1978969"/>
                  </a:moveTo>
                  <a:lnTo>
                    <a:pt x="6475420" y="2008495"/>
                  </a:lnTo>
                  <a:lnTo>
                    <a:pt x="6490904" y="2001654"/>
                  </a:lnTo>
                  <a:lnTo>
                    <a:pt x="6515031" y="1991212"/>
                  </a:lnTo>
                  <a:lnTo>
                    <a:pt x="6523674" y="1985811"/>
                  </a:lnTo>
                  <a:close/>
                  <a:moveTo>
                    <a:pt x="9311411" y="1963655"/>
                  </a:moveTo>
                  <a:lnTo>
                    <a:pt x="9219581" y="2024124"/>
                  </a:lnTo>
                  <a:lnTo>
                    <a:pt x="9129552" y="2082794"/>
                  </a:lnTo>
                  <a:lnTo>
                    <a:pt x="9138194" y="2082794"/>
                  </a:lnTo>
                  <a:lnTo>
                    <a:pt x="9145397" y="2082794"/>
                  </a:lnTo>
                  <a:lnTo>
                    <a:pt x="9150438" y="2080994"/>
                  </a:lnTo>
                  <a:lnTo>
                    <a:pt x="9164123" y="2074156"/>
                  </a:lnTo>
                  <a:lnTo>
                    <a:pt x="9176367" y="2063717"/>
                  </a:lnTo>
                  <a:lnTo>
                    <a:pt x="9186810" y="2051840"/>
                  </a:lnTo>
                  <a:lnTo>
                    <a:pt x="9188251" y="2048240"/>
                  </a:lnTo>
                  <a:lnTo>
                    <a:pt x="9200495" y="2037802"/>
                  </a:lnTo>
                  <a:lnTo>
                    <a:pt x="9207337" y="2032763"/>
                  </a:lnTo>
                  <a:lnTo>
                    <a:pt x="9214539" y="2029164"/>
                  </a:lnTo>
                  <a:lnTo>
                    <a:pt x="9221382" y="2025924"/>
                  </a:lnTo>
                  <a:lnTo>
                    <a:pt x="9230024" y="2022325"/>
                  </a:lnTo>
                  <a:lnTo>
                    <a:pt x="9244069" y="2022325"/>
                  </a:lnTo>
                  <a:lnTo>
                    <a:pt x="9252712" y="2013686"/>
                  </a:lnTo>
                  <a:lnTo>
                    <a:pt x="9261355" y="2005048"/>
                  </a:lnTo>
                  <a:lnTo>
                    <a:pt x="9271798" y="2000009"/>
                  </a:lnTo>
                  <a:lnTo>
                    <a:pt x="9283682" y="1994610"/>
                  </a:lnTo>
                  <a:lnTo>
                    <a:pt x="9290524" y="1989571"/>
                  </a:lnTo>
                  <a:lnTo>
                    <a:pt x="9297727" y="1984171"/>
                  </a:lnTo>
                  <a:lnTo>
                    <a:pt x="9304569" y="1975533"/>
                  </a:lnTo>
                  <a:lnTo>
                    <a:pt x="9309611" y="1966894"/>
                  </a:lnTo>
                  <a:close/>
                  <a:moveTo>
                    <a:pt x="268091" y="1963582"/>
                  </a:moveTo>
                  <a:lnTo>
                    <a:pt x="238583" y="1991304"/>
                  </a:lnTo>
                  <a:lnTo>
                    <a:pt x="205836" y="2017226"/>
                  </a:lnTo>
                  <a:lnTo>
                    <a:pt x="171290" y="2043148"/>
                  </a:lnTo>
                  <a:lnTo>
                    <a:pt x="136744" y="2074110"/>
                  </a:lnTo>
                  <a:lnTo>
                    <a:pt x="134945" y="2089951"/>
                  </a:lnTo>
                  <a:lnTo>
                    <a:pt x="145381" y="2075910"/>
                  </a:lnTo>
                  <a:lnTo>
                    <a:pt x="157616" y="2063669"/>
                  </a:lnTo>
                  <a:lnTo>
                    <a:pt x="171290" y="2051788"/>
                  </a:lnTo>
                  <a:lnTo>
                    <a:pt x="185325" y="2041348"/>
                  </a:lnTo>
                  <a:lnTo>
                    <a:pt x="223109" y="2011826"/>
                  </a:lnTo>
                  <a:lnTo>
                    <a:pt x="259455" y="1980863"/>
                  </a:lnTo>
                  <a:lnTo>
                    <a:pt x="263053" y="1973663"/>
                  </a:lnTo>
                  <a:close/>
                  <a:moveTo>
                    <a:pt x="4841666" y="1949722"/>
                  </a:moveTo>
                  <a:lnTo>
                    <a:pt x="4734337" y="2046577"/>
                  </a:lnTo>
                  <a:lnTo>
                    <a:pt x="4736138" y="2051977"/>
                  </a:lnTo>
                  <a:lnTo>
                    <a:pt x="4750184" y="2039736"/>
                  </a:lnTo>
                  <a:lnTo>
                    <a:pt x="4765671" y="2029294"/>
                  </a:lnTo>
                  <a:lnTo>
                    <a:pt x="4779358" y="2020653"/>
                  </a:lnTo>
                  <a:lnTo>
                    <a:pt x="4791603" y="2010211"/>
                  </a:lnTo>
                  <a:lnTo>
                    <a:pt x="4802048" y="2000130"/>
                  </a:lnTo>
                  <a:lnTo>
                    <a:pt x="4808891" y="1989688"/>
                  </a:lnTo>
                  <a:lnTo>
                    <a:pt x="4819336" y="1979246"/>
                  </a:lnTo>
                  <a:lnTo>
                    <a:pt x="4819336" y="1977446"/>
                  </a:lnTo>
                  <a:lnTo>
                    <a:pt x="4826179" y="1972405"/>
                  </a:lnTo>
                  <a:lnTo>
                    <a:pt x="4829781" y="1970605"/>
                  </a:lnTo>
                  <a:lnTo>
                    <a:pt x="4833022" y="1968805"/>
                  </a:lnTo>
                  <a:lnTo>
                    <a:pt x="4836624" y="1960164"/>
                  </a:lnTo>
                  <a:close/>
                  <a:moveTo>
                    <a:pt x="9186810" y="1946018"/>
                  </a:moveTo>
                  <a:lnTo>
                    <a:pt x="9122709" y="1987771"/>
                  </a:lnTo>
                  <a:lnTo>
                    <a:pt x="9145397" y="1979132"/>
                  </a:lnTo>
                  <a:lnTo>
                    <a:pt x="9155480" y="1973733"/>
                  </a:lnTo>
                  <a:lnTo>
                    <a:pt x="9162682" y="1966894"/>
                  </a:lnTo>
                  <a:lnTo>
                    <a:pt x="9179608" y="1951417"/>
                  </a:lnTo>
                  <a:close/>
                  <a:moveTo>
                    <a:pt x="2524161" y="1943136"/>
                  </a:moveTo>
                  <a:lnTo>
                    <a:pt x="2517322" y="1946376"/>
                  </a:lnTo>
                  <a:lnTo>
                    <a:pt x="2517322" y="1948176"/>
                  </a:lnTo>
                  <a:close/>
                  <a:moveTo>
                    <a:pt x="8705332" y="1939179"/>
                  </a:moveTo>
                  <a:lnTo>
                    <a:pt x="8689847" y="1951417"/>
                  </a:lnTo>
                  <a:lnTo>
                    <a:pt x="8663918" y="1975533"/>
                  </a:lnTo>
                  <a:lnTo>
                    <a:pt x="8674002" y="1975533"/>
                  </a:lnTo>
                  <a:lnTo>
                    <a:pt x="8681204" y="1973733"/>
                  </a:lnTo>
                  <a:lnTo>
                    <a:pt x="8686246" y="1970494"/>
                  </a:lnTo>
                  <a:lnTo>
                    <a:pt x="8691648" y="1960056"/>
                  </a:lnTo>
                  <a:lnTo>
                    <a:pt x="8696689" y="1951417"/>
                  </a:lnTo>
                  <a:lnTo>
                    <a:pt x="8700290" y="1944218"/>
                  </a:lnTo>
                  <a:lnTo>
                    <a:pt x="8703531" y="1940979"/>
                  </a:lnTo>
                  <a:close/>
                  <a:moveTo>
                    <a:pt x="1540176" y="1935500"/>
                  </a:moveTo>
                  <a:lnTo>
                    <a:pt x="1534778" y="1940900"/>
                  </a:lnTo>
                  <a:lnTo>
                    <a:pt x="1529740" y="1942701"/>
                  </a:lnTo>
                  <a:lnTo>
                    <a:pt x="1519304" y="1947741"/>
                  </a:lnTo>
                  <a:lnTo>
                    <a:pt x="1513907" y="1954581"/>
                  </a:lnTo>
                  <a:lnTo>
                    <a:pt x="1538377" y="1940900"/>
                  </a:lnTo>
                  <a:close/>
                  <a:moveTo>
                    <a:pt x="5198231" y="1925238"/>
                  </a:moveTo>
                  <a:lnTo>
                    <a:pt x="5158252" y="1961964"/>
                  </a:lnTo>
                  <a:lnTo>
                    <a:pt x="5121875" y="1996529"/>
                  </a:lnTo>
                  <a:lnTo>
                    <a:pt x="5101346" y="2013812"/>
                  </a:lnTo>
                  <a:lnTo>
                    <a:pt x="5080456" y="2031094"/>
                  </a:lnTo>
                  <a:lnTo>
                    <a:pt x="5059567" y="2048377"/>
                  </a:lnTo>
                  <a:lnTo>
                    <a:pt x="5039398" y="2062059"/>
                  </a:lnTo>
                  <a:lnTo>
                    <a:pt x="5040478" y="2067460"/>
                  </a:lnTo>
                  <a:lnTo>
                    <a:pt x="5042279" y="2074301"/>
                  </a:lnTo>
                  <a:lnTo>
                    <a:pt x="5040478" y="2086543"/>
                  </a:lnTo>
                  <a:lnTo>
                    <a:pt x="5058126" y="2074301"/>
                  </a:lnTo>
                  <a:lnTo>
                    <a:pt x="5071812" y="2062059"/>
                  </a:lnTo>
                  <a:lnTo>
                    <a:pt x="5085859" y="2046577"/>
                  </a:lnTo>
                  <a:lnTo>
                    <a:pt x="5097744" y="2029294"/>
                  </a:lnTo>
                  <a:lnTo>
                    <a:pt x="5106388" y="2018852"/>
                  </a:lnTo>
                  <a:lnTo>
                    <a:pt x="5116833" y="2006971"/>
                  </a:lnTo>
                  <a:lnTo>
                    <a:pt x="5125477" y="1996529"/>
                  </a:lnTo>
                  <a:lnTo>
                    <a:pt x="5137363" y="1987888"/>
                  </a:lnTo>
                  <a:lnTo>
                    <a:pt x="5161854" y="1968805"/>
                  </a:lnTo>
                  <a:lnTo>
                    <a:pt x="5191387" y="1953322"/>
                  </a:lnTo>
                  <a:lnTo>
                    <a:pt x="5198231" y="1928839"/>
                  </a:lnTo>
                  <a:close/>
                  <a:moveTo>
                    <a:pt x="432545" y="1923619"/>
                  </a:moveTo>
                  <a:lnTo>
                    <a:pt x="403036" y="1942701"/>
                  </a:lnTo>
                  <a:lnTo>
                    <a:pt x="364892" y="1980863"/>
                  </a:lnTo>
                  <a:lnTo>
                    <a:pt x="322069" y="2025867"/>
                  </a:lnTo>
                  <a:lnTo>
                    <a:pt x="378926" y="1975463"/>
                  </a:lnTo>
                  <a:close/>
                  <a:moveTo>
                    <a:pt x="207635" y="1916419"/>
                  </a:moveTo>
                  <a:lnTo>
                    <a:pt x="195400" y="1925059"/>
                  </a:lnTo>
                  <a:lnTo>
                    <a:pt x="185325" y="1935500"/>
                  </a:lnTo>
                  <a:lnTo>
                    <a:pt x="178487" y="1942701"/>
                  </a:lnTo>
                  <a:lnTo>
                    <a:pt x="190363" y="1932260"/>
                  </a:lnTo>
                  <a:close/>
                  <a:moveTo>
                    <a:pt x="9384155" y="1913264"/>
                  </a:moveTo>
                  <a:lnTo>
                    <a:pt x="9315012" y="1961855"/>
                  </a:lnTo>
                  <a:lnTo>
                    <a:pt x="9318254" y="1960056"/>
                  </a:lnTo>
                  <a:lnTo>
                    <a:pt x="9337340" y="1953217"/>
                  </a:lnTo>
                  <a:lnTo>
                    <a:pt x="9352825" y="1946018"/>
                  </a:lnTo>
                  <a:lnTo>
                    <a:pt x="9366870" y="1934140"/>
                  </a:lnTo>
                  <a:lnTo>
                    <a:pt x="9377313" y="1920103"/>
                  </a:lnTo>
                  <a:close/>
                  <a:moveTo>
                    <a:pt x="2600114" y="1908221"/>
                  </a:moveTo>
                  <a:lnTo>
                    <a:pt x="2570957" y="1920459"/>
                  </a:lnTo>
                  <a:lnTo>
                    <a:pt x="2586435" y="1915420"/>
                  </a:lnTo>
                  <a:close/>
                  <a:moveTo>
                    <a:pt x="7403406" y="1907676"/>
                  </a:moveTo>
                  <a:lnTo>
                    <a:pt x="7387921" y="1916317"/>
                  </a:lnTo>
                  <a:lnTo>
                    <a:pt x="7337507" y="1945843"/>
                  </a:lnTo>
                  <a:lnTo>
                    <a:pt x="7287452" y="1975369"/>
                  </a:lnTo>
                  <a:lnTo>
                    <a:pt x="7256123" y="1994452"/>
                  </a:lnTo>
                  <a:lnTo>
                    <a:pt x="7226595" y="2013536"/>
                  </a:lnTo>
                  <a:lnTo>
                    <a:pt x="7219753" y="2018577"/>
                  </a:lnTo>
                  <a:lnTo>
                    <a:pt x="7212911" y="2025779"/>
                  </a:lnTo>
                  <a:lnTo>
                    <a:pt x="7209310" y="2032620"/>
                  </a:lnTo>
                  <a:lnTo>
                    <a:pt x="7207870" y="2041262"/>
                  </a:lnTo>
                  <a:lnTo>
                    <a:pt x="7214712" y="2035860"/>
                  </a:lnTo>
                  <a:lnTo>
                    <a:pt x="7221554" y="2027219"/>
                  </a:lnTo>
                  <a:lnTo>
                    <a:pt x="7226595" y="2020377"/>
                  </a:lnTo>
                  <a:lnTo>
                    <a:pt x="7233797" y="2013536"/>
                  </a:lnTo>
                  <a:lnTo>
                    <a:pt x="7240639" y="2009935"/>
                  </a:lnTo>
                  <a:lnTo>
                    <a:pt x="7247481" y="2004895"/>
                  </a:lnTo>
                  <a:lnTo>
                    <a:pt x="7264766" y="1999854"/>
                  </a:lnTo>
                  <a:lnTo>
                    <a:pt x="7283851" y="1996253"/>
                  </a:lnTo>
                  <a:lnTo>
                    <a:pt x="7308338" y="1977169"/>
                  </a:lnTo>
                  <a:lnTo>
                    <a:pt x="7334266" y="1956285"/>
                  </a:lnTo>
                  <a:lnTo>
                    <a:pt x="7394763" y="1913077"/>
                  </a:lnTo>
                  <a:close/>
                  <a:moveTo>
                    <a:pt x="4890289" y="1906515"/>
                  </a:moveTo>
                  <a:lnTo>
                    <a:pt x="4881645" y="1913356"/>
                  </a:lnTo>
                  <a:lnTo>
                    <a:pt x="4890289" y="1907956"/>
                  </a:lnTo>
                  <a:close/>
                  <a:moveTo>
                    <a:pt x="4807091" y="1891033"/>
                  </a:moveTo>
                  <a:lnTo>
                    <a:pt x="4793404" y="1904715"/>
                  </a:lnTo>
                  <a:lnTo>
                    <a:pt x="4802048" y="1901115"/>
                  </a:lnTo>
                  <a:close/>
                  <a:moveTo>
                    <a:pt x="1714705" y="1890857"/>
                  </a:moveTo>
                  <a:lnTo>
                    <a:pt x="1676561" y="1921819"/>
                  </a:lnTo>
                  <a:lnTo>
                    <a:pt x="1650651" y="1942701"/>
                  </a:lnTo>
                  <a:lnTo>
                    <a:pt x="1635178" y="1953141"/>
                  </a:lnTo>
                  <a:lnTo>
                    <a:pt x="1621143" y="1961782"/>
                  </a:lnTo>
                  <a:lnTo>
                    <a:pt x="1617905" y="1968622"/>
                  </a:lnTo>
                  <a:lnTo>
                    <a:pt x="1614306" y="1975463"/>
                  </a:lnTo>
                  <a:lnTo>
                    <a:pt x="1716505" y="1900938"/>
                  </a:lnTo>
                  <a:close/>
                  <a:moveTo>
                    <a:pt x="3849917" y="1885904"/>
                  </a:moveTo>
                  <a:lnTo>
                    <a:pt x="3794481" y="1922259"/>
                  </a:lnTo>
                  <a:lnTo>
                    <a:pt x="3735807" y="1956815"/>
                  </a:lnTo>
                  <a:lnTo>
                    <a:pt x="3605859" y="2033125"/>
                  </a:lnTo>
                  <a:lnTo>
                    <a:pt x="3536746" y="2070920"/>
                  </a:lnTo>
                  <a:lnTo>
                    <a:pt x="3469072" y="2107635"/>
                  </a:lnTo>
                  <a:lnTo>
                    <a:pt x="3403559" y="2138591"/>
                  </a:lnTo>
                  <a:lnTo>
                    <a:pt x="3339124" y="2168107"/>
                  </a:lnTo>
                  <a:lnTo>
                    <a:pt x="3339124" y="2207702"/>
                  </a:lnTo>
                  <a:lnTo>
                    <a:pt x="3337685" y="2219940"/>
                  </a:lnTo>
                  <a:lnTo>
                    <a:pt x="3339124" y="2228579"/>
                  </a:lnTo>
                  <a:lnTo>
                    <a:pt x="3393119" y="2192224"/>
                  </a:lnTo>
                  <a:lnTo>
                    <a:pt x="3451794" y="2154429"/>
                  </a:lnTo>
                  <a:lnTo>
                    <a:pt x="3475912" y="2138591"/>
                  </a:lnTo>
                  <a:lnTo>
                    <a:pt x="3529906" y="2104035"/>
                  </a:lnTo>
                  <a:lnTo>
                    <a:pt x="3559064" y="2086757"/>
                  </a:lnTo>
                  <a:lnTo>
                    <a:pt x="3588581" y="2070920"/>
                  </a:lnTo>
                  <a:lnTo>
                    <a:pt x="3629977" y="2048602"/>
                  </a:lnTo>
                  <a:lnTo>
                    <a:pt x="3673533" y="2024486"/>
                  </a:lnTo>
                  <a:lnTo>
                    <a:pt x="3727168" y="1994970"/>
                  </a:lnTo>
                  <a:lnTo>
                    <a:pt x="3789442" y="1962214"/>
                  </a:lnTo>
                  <a:lnTo>
                    <a:pt x="3849917" y="1929098"/>
                  </a:lnTo>
                  <a:lnTo>
                    <a:pt x="3848116" y="1920459"/>
                  </a:lnTo>
                  <a:lnTo>
                    <a:pt x="3846677" y="1910021"/>
                  </a:lnTo>
                  <a:lnTo>
                    <a:pt x="3846677" y="1899582"/>
                  </a:lnTo>
                  <a:close/>
                  <a:moveTo>
                    <a:pt x="9145397" y="1885549"/>
                  </a:moveTo>
                  <a:lnTo>
                    <a:pt x="9145397" y="1887348"/>
                  </a:lnTo>
                  <a:lnTo>
                    <a:pt x="9146837" y="1887348"/>
                  </a:lnTo>
                  <a:close/>
                  <a:moveTo>
                    <a:pt x="8511228" y="1870072"/>
                  </a:moveTo>
                  <a:lnTo>
                    <a:pt x="8499344" y="1876910"/>
                  </a:lnTo>
                  <a:lnTo>
                    <a:pt x="8504386" y="1875111"/>
                  </a:lnTo>
                  <a:close/>
                  <a:moveTo>
                    <a:pt x="9453298" y="1865032"/>
                  </a:moveTo>
                  <a:lnTo>
                    <a:pt x="9422328" y="1887348"/>
                  </a:lnTo>
                  <a:lnTo>
                    <a:pt x="9434572" y="1882309"/>
                  </a:lnTo>
                  <a:lnTo>
                    <a:pt x="9448256" y="1878710"/>
                  </a:lnTo>
                  <a:lnTo>
                    <a:pt x="9451497" y="1870072"/>
                  </a:lnTo>
                  <a:close/>
                  <a:moveTo>
                    <a:pt x="2524161" y="1853148"/>
                  </a:moveTo>
                  <a:lnTo>
                    <a:pt x="2503283" y="1863587"/>
                  </a:lnTo>
                  <a:lnTo>
                    <a:pt x="2494644" y="1870426"/>
                  </a:lnTo>
                  <a:close/>
                  <a:moveTo>
                    <a:pt x="1337578" y="1847294"/>
                  </a:moveTo>
                  <a:lnTo>
                    <a:pt x="1304831" y="1873576"/>
                  </a:lnTo>
                  <a:lnTo>
                    <a:pt x="1290797" y="1889057"/>
                  </a:lnTo>
                  <a:lnTo>
                    <a:pt x="1278922" y="1902738"/>
                  </a:lnTo>
                  <a:lnTo>
                    <a:pt x="1287558" y="1895897"/>
                  </a:lnTo>
                  <a:lnTo>
                    <a:pt x="1296195" y="1890857"/>
                  </a:lnTo>
                  <a:lnTo>
                    <a:pt x="1306631" y="1887257"/>
                  </a:lnTo>
                  <a:lnTo>
                    <a:pt x="1316707" y="1883656"/>
                  </a:lnTo>
                  <a:lnTo>
                    <a:pt x="1318506" y="1875016"/>
                  </a:lnTo>
                  <a:lnTo>
                    <a:pt x="1320305" y="1869975"/>
                  </a:lnTo>
                  <a:lnTo>
                    <a:pt x="1327142" y="1863135"/>
                  </a:lnTo>
                  <a:lnTo>
                    <a:pt x="1332540" y="1856294"/>
                  </a:lnTo>
                  <a:close/>
                  <a:moveTo>
                    <a:pt x="9223182" y="1831918"/>
                  </a:moveTo>
                  <a:lnTo>
                    <a:pt x="9214539" y="1838757"/>
                  </a:lnTo>
                  <a:lnTo>
                    <a:pt x="9224623" y="1840557"/>
                  </a:lnTo>
                  <a:close/>
                  <a:moveTo>
                    <a:pt x="1240777" y="1826772"/>
                  </a:moveTo>
                  <a:lnTo>
                    <a:pt x="1233580" y="1833613"/>
                  </a:lnTo>
                  <a:lnTo>
                    <a:pt x="1238978" y="1833613"/>
                  </a:lnTo>
                  <a:close/>
                  <a:moveTo>
                    <a:pt x="2451448" y="1806354"/>
                  </a:moveTo>
                  <a:lnTo>
                    <a:pt x="2340579" y="1856748"/>
                  </a:lnTo>
                  <a:lnTo>
                    <a:pt x="2312861" y="1870426"/>
                  </a:lnTo>
                  <a:lnTo>
                    <a:pt x="2288743" y="1885904"/>
                  </a:lnTo>
                  <a:lnTo>
                    <a:pt x="2264625" y="1901382"/>
                  </a:lnTo>
                  <a:lnTo>
                    <a:pt x="2240148" y="1922259"/>
                  </a:lnTo>
                  <a:lnTo>
                    <a:pt x="2240148" y="1927298"/>
                  </a:lnTo>
                  <a:lnTo>
                    <a:pt x="2273265" y="1913620"/>
                  </a:lnTo>
                  <a:lnTo>
                    <a:pt x="2306022" y="1896342"/>
                  </a:lnTo>
                  <a:lnTo>
                    <a:pt x="2338778" y="1877265"/>
                  </a:lnTo>
                  <a:lnTo>
                    <a:pt x="2373335" y="1853148"/>
                  </a:lnTo>
                  <a:lnTo>
                    <a:pt x="2411492" y="1828671"/>
                  </a:lnTo>
                  <a:close/>
                  <a:moveTo>
                    <a:pt x="4904335" y="1804260"/>
                  </a:moveTo>
                  <a:lnTo>
                    <a:pt x="4876242" y="1828383"/>
                  </a:lnTo>
                  <a:lnTo>
                    <a:pt x="4897132" y="1814701"/>
                  </a:lnTo>
                  <a:close/>
                  <a:moveTo>
                    <a:pt x="3832638" y="1778638"/>
                  </a:moveTo>
                  <a:lnTo>
                    <a:pt x="3782602" y="1808154"/>
                  </a:lnTo>
                  <a:lnTo>
                    <a:pt x="3730408" y="1840910"/>
                  </a:lnTo>
                  <a:lnTo>
                    <a:pt x="3664894" y="1882664"/>
                  </a:lnTo>
                  <a:lnTo>
                    <a:pt x="3624937" y="1904981"/>
                  </a:lnTo>
                  <a:lnTo>
                    <a:pt x="3583542" y="1927298"/>
                  </a:lnTo>
                  <a:lnTo>
                    <a:pt x="3545385" y="1944576"/>
                  </a:lnTo>
                  <a:lnTo>
                    <a:pt x="3507229" y="1962214"/>
                  </a:lnTo>
                  <a:lnTo>
                    <a:pt x="3481311" y="1974092"/>
                  </a:lnTo>
                  <a:lnTo>
                    <a:pt x="3455394" y="1988130"/>
                  </a:lnTo>
                  <a:lnTo>
                    <a:pt x="3432716" y="2000369"/>
                  </a:lnTo>
                  <a:lnTo>
                    <a:pt x="3419037" y="2007208"/>
                  </a:lnTo>
                  <a:lnTo>
                    <a:pt x="3405358" y="2015847"/>
                  </a:lnTo>
                  <a:lnTo>
                    <a:pt x="3382680" y="2031325"/>
                  </a:lnTo>
                  <a:lnTo>
                    <a:pt x="3379081" y="2034924"/>
                  </a:lnTo>
                  <a:lnTo>
                    <a:pt x="3368641" y="2045003"/>
                  </a:lnTo>
                  <a:lnTo>
                    <a:pt x="3361802" y="2055442"/>
                  </a:lnTo>
                  <a:lnTo>
                    <a:pt x="3356763" y="2064080"/>
                  </a:lnTo>
                  <a:lnTo>
                    <a:pt x="3354963" y="2074519"/>
                  </a:lnTo>
                  <a:lnTo>
                    <a:pt x="3353163" y="2079918"/>
                  </a:lnTo>
                  <a:lnTo>
                    <a:pt x="3349564" y="2083158"/>
                  </a:lnTo>
                  <a:lnTo>
                    <a:pt x="3348124" y="2086757"/>
                  </a:lnTo>
                  <a:lnTo>
                    <a:pt x="3348124" y="2091797"/>
                  </a:lnTo>
                  <a:lnTo>
                    <a:pt x="3353163" y="2093597"/>
                  </a:lnTo>
                  <a:lnTo>
                    <a:pt x="3356763" y="2093597"/>
                  </a:lnTo>
                  <a:lnTo>
                    <a:pt x="3358563" y="2090357"/>
                  </a:lnTo>
                  <a:lnTo>
                    <a:pt x="3370442" y="2076319"/>
                  </a:lnTo>
                  <a:lnTo>
                    <a:pt x="3379081" y="2067680"/>
                  </a:lnTo>
                  <a:lnTo>
                    <a:pt x="3391320" y="2060841"/>
                  </a:lnTo>
                  <a:lnTo>
                    <a:pt x="3398159" y="2057241"/>
                  </a:lnTo>
                  <a:lnTo>
                    <a:pt x="3403559" y="2055442"/>
                  </a:lnTo>
                  <a:lnTo>
                    <a:pt x="3412197" y="2053642"/>
                  </a:lnTo>
                  <a:lnTo>
                    <a:pt x="3419037" y="2055442"/>
                  </a:lnTo>
                  <a:lnTo>
                    <a:pt x="3427676" y="2045003"/>
                  </a:lnTo>
                  <a:lnTo>
                    <a:pt x="3436315" y="2036364"/>
                  </a:lnTo>
                  <a:lnTo>
                    <a:pt x="3448194" y="2031325"/>
                  </a:lnTo>
                  <a:lnTo>
                    <a:pt x="3460433" y="2027725"/>
                  </a:lnTo>
                  <a:lnTo>
                    <a:pt x="3467272" y="2024486"/>
                  </a:lnTo>
                  <a:lnTo>
                    <a:pt x="3472672" y="2020886"/>
                  </a:lnTo>
                  <a:lnTo>
                    <a:pt x="3477712" y="2015847"/>
                  </a:lnTo>
                  <a:lnTo>
                    <a:pt x="3479511" y="2010448"/>
                  </a:lnTo>
                  <a:lnTo>
                    <a:pt x="3481311" y="2005408"/>
                  </a:lnTo>
                  <a:lnTo>
                    <a:pt x="3610899" y="1932698"/>
                  </a:lnTo>
                  <a:lnTo>
                    <a:pt x="3647616" y="1908221"/>
                  </a:lnTo>
                  <a:lnTo>
                    <a:pt x="3685772" y="1885904"/>
                  </a:lnTo>
                  <a:lnTo>
                    <a:pt x="3701250" y="1877265"/>
                  </a:lnTo>
                  <a:lnTo>
                    <a:pt x="3742646" y="1851348"/>
                  </a:lnTo>
                  <a:lnTo>
                    <a:pt x="3763524" y="1839110"/>
                  </a:lnTo>
                  <a:lnTo>
                    <a:pt x="3787642" y="1827232"/>
                  </a:lnTo>
                  <a:lnTo>
                    <a:pt x="3803121" y="1816793"/>
                  </a:lnTo>
                  <a:lnTo>
                    <a:pt x="3815359" y="1804555"/>
                  </a:lnTo>
                  <a:lnTo>
                    <a:pt x="3825798" y="1792316"/>
                  </a:lnTo>
                  <a:close/>
                  <a:moveTo>
                    <a:pt x="7599302" y="1776250"/>
                  </a:moveTo>
                  <a:lnTo>
                    <a:pt x="7578416" y="1793534"/>
                  </a:lnTo>
                  <a:lnTo>
                    <a:pt x="7553929" y="1810817"/>
                  </a:lnTo>
                  <a:lnTo>
                    <a:pt x="7552488" y="1810817"/>
                  </a:lnTo>
                  <a:lnTo>
                    <a:pt x="7529802" y="1823059"/>
                  </a:lnTo>
                  <a:lnTo>
                    <a:pt x="7542045" y="1818018"/>
                  </a:lnTo>
                  <a:lnTo>
                    <a:pt x="7561131" y="1809017"/>
                  </a:lnTo>
                  <a:lnTo>
                    <a:pt x="7574815" y="1802175"/>
                  </a:lnTo>
                  <a:lnTo>
                    <a:pt x="7590659" y="1793534"/>
                  </a:lnTo>
                  <a:lnTo>
                    <a:pt x="7592100" y="1789933"/>
                  </a:lnTo>
                  <a:lnTo>
                    <a:pt x="7595701" y="1788493"/>
                  </a:lnTo>
                  <a:lnTo>
                    <a:pt x="7599302" y="1778051"/>
                  </a:lnTo>
                  <a:close/>
                  <a:moveTo>
                    <a:pt x="2672827" y="1775038"/>
                  </a:moveTo>
                  <a:lnTo>
                    <a:pt x="2622792" y="1800955"/>
                  </a:lnTo>
                  <a:lnTo>
                    <a:pt x="2593275" y="1816793"/>
                  </a:lnTo>
                  <a:lnTo>
                    <a:pt x="2612353" y="1808154"/>
                  </a:lnTo>
                  <a:lnTo>
                    <a:pt x="2622792" y="1802755"/>
                  </a:lnTo>
                  <a:lnTo>
                    <a:pt x="2633231" y="1797715"/>
                  </a:lnTo>
                  <a:lnTo>
                    <a:pt x="2657348" y="1790516"/>
                  </a:lnTo>
                  <a:lnTo>
                    <a:pt x="2664188" y="1789077"/>
                  </a:lnTo>
                  <a:lnTo>
                    <a:pt x="2667788" y="1785477"/>
                  </a:lnTo>
                  <a:lnTo>
                    <a:pt x="2671387" y="1781878"/>
                  </a:lnTo>
                  <a:lnTo>
                    <a:pt x="2672827" y="1776838"/>
                  </a:lnTo>
                  <a:close/>
                  <a:moveTo>
                    <a:pt x="8800403" y="1755612"/>
                  </a:moveTo>
                  <a:lnTo>
                    <a:pt x="8793561" y="1759211"/>
                  </a:lnTo>
                  <a:lnTo>
                    <a:pt x="8781317" y="1761011"/>
                  </a:lnTo>
                  <a:lnTo>
                    <a:pt x="8765832" y="1764250"/>
                  </a:lnTo>
                  <a:lnTo>
                    <a:pt x="8752148" y="1769649"/>
                  </a:lnTo>
                  <a:lnTo>
                    <a:pt x="8739903" y="1774688"/>
                  </a:lnTo>
                  <a:lnTo>
                    <a:pt x="8733061" y="1781527"/>
                  </a:lnTo>
                  <a:lnTo>
                    <a:pt x="8707133" y="1802403"/>
                  </a:lnTo>
                  <a:lnTo>
                    <a:pt x="8683005" y="1825079"/>
                  </a:lnTo>
                  <a:lnTo>
                    <a:pt x="8632588" y="1863233"/>
                  </a:lnTo>
                  <a:lnTo>
                    <a:pt x="8610261" y="1883749"/>
                  </a:lnTo>
                  <a:lnTo>
                    <a:pt x="8589374" y="1902826"/>
                  </a:lnTo>
                  <a:lnTo>
                    <a:pt x="8568487" y="1921902"/>
                  </a:lnTo>
                  <a:lnTo>
                    <a:pt x="8549401" y="1939179"/>
                  </a:lnTo>
                  <a:lnTo>
                    <a:pt x="8509428" y="1968694"/>
                  </a:lnTo>
                  <a:lnTo>
                    <a:pt x="8509428" y="1973733"/>
                  </a:lnTo>
                  <a:lnTo>
                    <a:pt x="8513029" y="1979132"/>
                  </a:lnTo>
                  <a:lnTo>
                    <a:pt x="8533916" y="1965095"/>
                  </a:lnTo>
                  <a:lnTo>
                    <a:pt x="8559844" y="1947818"/>
                  </a:lnTo>
                  <a:lnTo>
                    <a:pt x="8577130" y="1935580"/>
                  </a:lnTo>
                  <a:lnTo>
                    <a:pt x="8589374" y="1925142"/>
                  </a:lnTo>
                  <a:lnTo>
                    <a:pt x="8596216" y="1916503"/>
                  </a:lnTo>
                  <a:lnTo>
                    <a:pt x="8598017" y="1911464"/>
                  </a:lnTo>
                  <a:lnTo>
                    <a:pt x="8601618" y="1899226"/>
                  </a:lnTo>
                  <a:lnTo>
                    <a:pt x="8613502" y="1899226"/>
                  </a:lnTo>
                  <a:lnTo>
                    <a:pt x="8618904" y="1899226"/>
                  </a:lnTo>
                  <a:lnTo>
                    <a:pt x="8625746" y="1895987"/>
                  </a:lnTo>
                  <a:lnTo>
                    <a:pt x="8632588" y="1892388"/>
                  </a:lnTo>
                  <a:lnTo>
                    <a:pt x="8639430" y="1885549"/>
                  </a:lnTo>
                  <a:lnTo>
                    <a:pt x="8654916" y="1871871"/>
                  </a:lnTo>
                  <a:lnTo>
                    <a:pt x="8670761" y="1863233"/>
                  </a:lnTo>
                  <a:lnTo>
                    <a:pt x="8674002" y="1856394"/>
                  </a:lnTo>
                  <a:lnTo>
                    <a:pt x="8681204" y="1850995"/>
                  </a:lnTo>
                  <a:lnTo>
                    <a:pt x="8688046" y="1844156"/>
                  </a:lnTo>
                  <a:lnTo>
                    <a:pt x="8698490" y="1837317"/>
                  </a:lnTo>
                  <a:lnTo>
                    <a:pt x="8713975" y="1831918"/>
                  </a:lnTo>
                  <a:lnTo>
                    <a:pt x="8724418" y="1830119"/>
                  </a:lnTo>
                  <a:lnTo>
                    <a:pt x="8734862" y="1830119"/>
                  </a:lnTo>
                  <a:lnTo>
                    <a:pt x="8743505" y="1818241"/>
                  </a:lnTo>
                  <a:lnTo>
                    <a:pt x="8753948" y="1806003"/>
                  </a:lnTo>
                  <a:lnTo>
                    <a:pt x="8767632" y="1798804"/>
                  </a:lnTo>
                  <a:lnTo>
                    <a:pt x="8783118" y="1793765"/>
                  </a:lnTo>
                  <a:lnTo>
                    <a:pt x="8791760" y="1791965"/>
                  </a:lnTo>
                  <a:lnTo>
                    <a:pt x="8798963" y="1790166"/>
                  </a:lnTo>
                  <a:lnTo>
                    <a:pt x="8809046" y="1783327"/>
                  </a:lnTo>
                  <a:lnTo>
                    <a:pt x="8804004" y="1769649"/>
                  </a:lnTo>
                  <a:close/>
                  <a:moveTo>
                    <a:pt x="2545039" y="1754521"/>
                  </a:moveTo>
                  <a:lnTo>
                    <a:pt x="2506882" y="1776838"/>
                  </a:lnTo>
                  <a:lnTo>
                    <a:pt x="2473766" y="1795916"/>
                  </a:lnTo>
                  <a:lnTo>
                    <a:pt x="2499683" y="1783677"/>
                  </a:lnTo>
                  <a:lnTo>
                    <a:pt x="2527401" y="1775038"/>
                  </a:lnTo>
                  <a:lnTo>
                    <a:pt x="2536400" y="1764600"/>
                  </a:lnTo>
                  <a:close/>
                  <a:moveTo>
                    <a:pt x="3510828" y="1742283"/>
                  </a:moveTo>
                  <a:lnTo>
                    <a:pt x="3387720" y="1808154"/>
                  </a:lnTo>
                  <a:lnTo>
                    <a:pt x="3384480" y="1821832"/>
                  </a:lnTo>
                  <a:lnTo>
                    <a:pt x="3399959" y="1811394"/>
                  </a:lnTo>
                  <a:lnTo>
                    <a:pt x="3415437" y="1804555"/>
                  </a:lnTo>
                  <a:lnTo>
                    <a:pt x="3432716" y="1797715"/>
                  </a:lnTo>
                  <a:lnTo>
                    <a:pt x="3451794" y="1790516"/>
                  </a:lnTo>
                  <a:lnTo>
                    <a:pt x="3472672" y="1785477"/>
                  </a:lnTo>
                  <a:lnTo>
                    <a:pt x="3479511" y="1773239"/>
                  </a:lnTo>
                  <a:lnTo>
                    <a:pt x="3488151" y="1761360"/>
                  </a:lnTo>
                  <a:lnTo>
                    <a:pt x="3498590" y="1752721"/>
                  </a:lnTo>
                  <a:close/>
                  <a:moveTo>
                    <a:pt x="4980330" y="1740170"/>
                  </a:moveTo>
                  <a:lnTo>
                    <a:pt x="4978529" y="1741970"/>
                  </a:lnTo>
                  <a:lnTo>
                    <a:pt x="4975288" y="1745571"/>
                  </a:lnTo>
                  <a:lnTo>
                    <a:pt x="4976729" y="1745571"/>
                  </a:lnTo>
                  <a:close/>
                  <a:moveTo>
                    <a:pt x="9510557" y="1740134"/>
                  </a:moveTo>
                  <a:lnTo>
                    <a:pt x="9501914" y="1745533"/>
                  </a:lnTo>
                  <a:lnTo>
                    <a:pt x="9508756" y="1745533"/>
                  </a:lnTo>
                  <a:close/>
                  <a:moveTo>
                    <a:pt x="5194629" y="1733329"/>
                  </a:moveTo>
                  <a:lnTo>
                    <a:pt x="5175540" y="1748811"/>
                  </a:lnTo>
                  <a:lnTo>
                    <a:pt x="5193188" y="1738730"/>
                  </a:lnTo>
                  <a:close/>
                  <a:moveTo>
                    <a:pt x="6123599" y="1708917"/>
                  </a:moveTo>
                  <a:lnTo>
                    <a:pt x="6073545" y="1733042"/>
                  </a:lnTo>
                  <a:lnTo>
                    <a:pt x="6056260" y="1741684"/>
                  </a:lnTo>
                  <a:lnTo>
                    <a:pt x="6040775" y="1752126"/>
                  </a:lnTo>
                  <a:lnTo>
                    <a:pt x="6028532" y="1764008"/>
                  </a:lnTo>
                  <a:lnTo>
                    <a:pt x="6016288" y="1778051"/>
                  </a:lnTo>
                  <a:lnTo>
                    <a:pt x="6028532" y="1772650"/>
                  </a:lnTo>
                  <a:lnTo>
                    <a:pt x="6040775" y="1765808"/>
                  </a:lnTo>
                  <a:lnTo>
                    <a:pt x="6066703" y="1755366"/>
                  </a:lnTo>
                  <a:lnTo>
                    <a:pt x="6089029" y="1743484"/>
                  </a:lnTo>
                  <a:lnTo>
                    <a:pt x="6090830" y="1736643"/>
                  </a:lnTo>
                  <a:lnTo>
                    <a:pt x="6094431" y="1731242"/>
                  </a:lnTo>
                  <a:lnTo>
                    <a:pt x="6101273" y="1726201"/>
                  </a:lnTo>
                  <a:lnTo>
                    <a:pt x="6109915" y="1720800"/>
                  </a:lnTo>
                  <a:close/>
                  <a:moveTo>
                    <a:pt x="5028953" y="1698764"/>
                  </a:moveTo>
                  <a:lnTo>
                    <a:pt x="5025351" y="1702004"/>
                  </a:lnTo>
                  <a:lnTo>
                    <a:pt x="5027152" y="1702004"/>
                  </a:lnTo>
                  <a:close/>
                  <a:moveTo>
                    <a:pt x="9316453" y="1684704"/>
                  </a:moveTo>
                  <a:lnTo>
                    <a:pt x="9264596" y="1721058"/>
                  </a:lnTo>
                  <a:lnTo>
                    <a:pt x="9292325" y="1703781"/>
                  </a:lnTo>
                  <a:close/>
                  <a:moveTo>
                    <a:pt x="7574815" y="1684433"/>
                  </a:moveTo>
                  <a:lnTo>
                    <a:pt x="7515758" y="1724400"/>
                  </a:lnTo>
                  <a:lnTo>
                    <a:pt x="7453820" y="1762568"/>
                  </a:lnTo>
                  <a:lnTo>
                    <a:pt x="7445178" y="1769409"/>
                  </a:lnTo>
                  <a:lnTo>
                    <a:pt x="7365235" y="1818018"/>
                  </a:lnTo>
                  <a:lnTo>
                    <a:pt x="7289253" y="1868068"/>
                  </a:lnTo>
                  <a:lnTo>
                    <a:pt x="7273408" y="1887152"/>
                  </a:lnTo>
                  <a:lnTo>
                    <a:pt x="7256123" y="1904435"/>
                  </a:lnTo>
                  <a:lnTo>
                    <a:pt x="7271968" y="1897594"/>
                  </a:lnTo>
                  <a:lnTo>
                    <a:pt x="7289253" y="1888952"/>
                  </a:lnTo>
                  <a:lnTo>
                    <a:pt x="7304737" y="1882111"/>
                  </a:lnTo>
                  <a:lnTo>
                    <a:pt x="7320222" y="1874909"/>
                  </a:lnTo>
                  <a:lnTo>
                    <a:pt x="7347950" y="1852585"/>
                  </a:lnTo>
                  <a:lnTo>
                    <a:pt x="7373877" y="1828100"/>
                  </a:lnTo>
                  <a:lnTo>
                    <a:pt x="7387921" y="1816218"/>
                  </a:lnTo>
                  <a:lnTo>
                    <a:pt x="7401605" y="1807576"/>
                  </a:lnTo>
                  <a:lnTo>
                    <a:pt x="7417090" y="1800375"/>
                  </a:lnTo>
                  <a:lnTo>
                    <a:pt x="7434735" y="1795334"/>
                  </a:lnTo>
                  <a:lnTo>
                    <a:pt x="7439776" y="1786692"/>
                  </a:lnTo>
                  <a:lnTo>
                    <a:pt x="7446618" y="1779851"/>
                  </a:lnTo>
                  <a:lnTo>
                    <a:pt x="7458862" y="1771209"/>
                  </a:lnTo>
                  <a:lnTo>
                    <a:pt x="7474346" y="1762568"/>
                  </a:lnTo>
                  <a:lnTo>
                    <a:pt x="7489830" y="1757167"/>
                  </a:lnTo>
                  <a:lnTo>
                    <a:pt x="7497032" y="1746725"/>
                  </a:lnTo>
                  <a:lnTo>
                    <a:pt x="7503874" y="1738443"/>
                  </a:lnTo>
                  <a:lnTo>
                    <a:pt x="7510716" y="1731242"/>
                  </a:lnTo>
                  <a:lnTo>
                    <a:pt x="7519359" y="1726201"/>
                  </a:lnTo>
                  <a:lnTo>
                    <a:pt x="7555729" y="1701716"/>
                  </a:lnTo>
                  <a:lnTo>
                    <a:pt x="7561131" y="1698475"/>
                  </a:lnTo>
                  <a:lnTo>
                    <a:pt x="7566172" y="1694875"/>
                  </a:lnTo>
                  <a:close/>
                  <a:moveTo>
                    <a:pt x="2680026" y="1674612"/>
                  </a:moveTo>
                  <a:lnTo>
                    <a:pt x="2636470" y="1699088"/>
                  </a:lnTo>
                  <a:lnTo>
                    <a:pt x="2593275" y="1725005"/>
                  </a:lnTo>
                  <a:lnTo>
                    <a:pt x="2620992" y="1712767"/>
                  </a:lnTo>
                  <a:lnTo>
                    <a:pt x="2646909" y="1702328"/>
                  </a:lnTo>
                  <a:lnTo>
                    <a:pt x="2665988" y="1688650"/>
                  </a:lnTo>
                  <a:lnTo>
                    <a:pt x="2674627" y="1683250"/>
                  </a:lnTo>
                  <a:close/>
                  <a:moveTo>
                    <a:pt x="3839478" y="1671372"/>
                  </a:moveTo>
                  <a:lnTo>
                    <a:pt x="3815359" y="1680011"/>
                  </a:lnTo>
                  <a:lnTo>
                    <a:pt x="3791242" y="1692249"/>
                  </a:lnTo>
                  <a:lnTo>
                    <a:pt x="3764964" y="1704128"/>
                  </a:lnTo>
                  <a:lnTo>
                    <a:pt x="3740847" y="1718166"/>
                  </a:lnTo>
                  <a:lnTo>
                    <a:pt x="3673533" y="1757761"/>
                  </a:lnTo>
                  <a:lnTo>
                    <a:pt x="3609459" y="1792316"/>
                  </a:lnTo>
                  <a:lnTo>
                    <a:pt x="3605859" y="1794116"/>
                  </a:lnTo>
                  <a:lnTo>
                    <a:pt x="3573102" y="1811394"/>
                  </a:lnTo>
                  <a:lnTo>
                    <a:pt x="3536746" y="1827232"/>
                  </a:lnTo>
                  <a:lnTo>
                    <a:pt x="3514068" y="1837670"/>
                  </a:lnTo>
                  <a:lnTo>
                    <a:pt x="3493550" y="1849549"/>
                  </a:lnTo>
                  <a:lnTo>
                    <a:pt x="3465473" y="1863587"/>
                  </a:lnTo>
                  <a:lnTo>
                    <a:pt x="3449994" y="1872226"/>
                  </a:lnTo>
                  <a:lnTo>
                    <a:pt x="3436315" y="1882664"/>
                  </a:lnTo>
                  <a:lnTo>
                    <a:pt x="3408598" y="1903182"/>
                  </a:lnTo>
                  <a:lnTo>
                    <a:pt x="3396719" y="1915420"/>
                  </a:lnTo>
                  <a:lnTo>
                    <a:pt x="3384480" y="1925499"/>
                  </a:lnTo>
                  <a:lnTo>
                    <a:pt x="3377641" y="1935937"/>
                  </a:lnTo>
                  <a:lnTo>
                    <a:pt x="3372241" y="1946376"/>
                  </a:lnTo>
                  <a:lnTo>
                    <a:pt x="3368641" y="1951775"/>
                  </a:lnTo>
                  <a:lnTo>
                    <a:pt x="3382680" y="1943136"/>
                  </a:lnTo>
                  <a:lnTo>
                    <a:pt x="3420837" y="1916860"/>
                  </a:lnTo>
                  <a:lnTo>
                    <a:pt x="3460433" y="1894543"/>
                  </a:lnTo>
                  <a:lnTo>
                    <a:pt x="3500389" y="1868626"/>
                  </a:lnTo>
                  <a:lnTo>
                    <a:pt x="3503629" y="1865387"/>
                  </a:lnTo>
                  <a:lnTo>
                    <a:pt x="3510828" y="1865387"/>
                  </a:lnTo>
                  <a:lnTo>
                    <a:pt x="3512628" y="1861787"/>
                  </a:lnTo>
                  <a:lnTo>
                    <a:pt x="3515868" y="1854948"/>
                  </a:lnTo>
                  <a:lnTo>
                    <a:pt x="3521267" y="1853148"/>
                  </a:lnTo>
                  <a:lnTo>
                    <a:pt x="3591821" y="1818593"/>
                  </a:lnTo>
                  <a:lnTo>
                    <a:pt x="3626738" y="1800955"/>
                  </a:lnTo>
                  <a:lnTo>
                    <a:pt x="3658054" y="1781878"/>
                  </a:lnTo>
                  <a:lnTo>
                    <a:pt x="3723568" y="1744082"/>
                  </a:lnTo>
                  <a:lnTo>
                    <a:pt x="3785842" y="1707727"/>
                  </a:lnTo>
                  <a:lnTo>
                    <a:pt x="3810320" y="1693689"/>
                  </a:lnTo>
                  <a:lnTo>
                    <a:pt x="3830838" y="1680011"/>
                  </a:lnTo>
                  <a:lnTo>
                    <a:pt x="3836238" y="1678211"/>
                  </a:lnTo>
                  <a:lnTo>
                    <a:pt x="3838038" y="1674612"/>
                  </a:lnTo>
                  <a:close/>
                  <a:moveTo>
                    <a:pt x="6492705" y="1648066"/>
                  </a:moveTo>
                  <a:lnTo>
                    <a:pt x="6480461" y="1654907"/>
                  </a:lnTo>
                  <a:lnTo>
                    <a:pt x="6484062" y="1653107"/>
                  </a:lnTo>
                  <a:close/>
                  <a:moveTo>
                    <a:pt x="4845268" y="1639715"/>
                  </a:moveTo>
                  <a:lnTo>
                    <a:pt x="4826179" y="1656997"/>
                  </a:lnTo>
                  <a:lnTo>
                    <a:pt x="4819336" y="1669239"/>
                  </a:lnTo>
                  <a:lnTo>
                    <a:pt x="4807091" y="1682921"/>
                  </a:lnTo>
                  <a:lnTo>
                    <a:pt x="4817535" y="1674280"/>
                  </a:lnTo>
                  <a:lnTo>
                    <a:pt x="4827980" y="1663838"/>
                  </a:lnTo>
                  <a:lnTo>
                    <a:pt x="4836624" y="1651957"/>
                  </a:lnTo>
                  <a:close/>
                  <a:moveTo>
                    <a:pt x="8563445" y="1634673"/>
                  </a:moveTo>
                  <a:lnTo>
                    <a:pt x="8527074" y="1656989"/>
                  </a:lnTo>
                  <a:lnTo>
                    <a:pt x="8514829" y="1667427"/>
                  </a:lnTo>
                  <a:lnTo>
                    <a:pt x="8499344" y="1676066"/>
                  </a:lnTo>
                  <a:lnTo>
                    <a:pt x="8488901" y="1682904"/>
                  </a:lnTo>
                  <a:lnTo>
                    <a:pt x="8473416" y="1693343"/>
                  </a:lnTo>
                  <a:lnTo>
                    <a:pt x="8461172" y="1701981"/>
                  </a:lnTo>
                  <a:lnTo>
                    <a:pt x="8450728" y="1710979"/>
                  </a:lnTo>
                  <a:lnTo>
                    <a:pt x="8440645" y="1721058"/>
                  </a:lnTo>
                  <a:lnTo>
                    <a:pt x="8432002" y="1731496"/>
                  </a:lnTo>
                  <a:lnTo>
                    <a:pt x="8450728" y="1722857"/>
                  </a:lnTo>
                  <a:lnTo>
                    <a:pt x="8466214" y="1714219"/>
                  </a:lnTo>
                  <a:lnTo>
                    <a:pt x="8480258" y="1703781"/>
                  </a:lnTo>
                  <a:lnTo>
                    <a:pt x="8493943" y="1693343"/>
                  </a:lnTo>
                  <a:lnTo>
                    <a:pt x="8507987" y="1679665"/>
                  </a:lnTo>
                  <a:lnTo>
                    <a:pt x="8525273" y="1665627"/>
                  </a:lnTo>
                  <a:lnTo>
                    <a:pt x="8538957" y="1653390"/>
                  </a:lnTo>
                  <a:lnTo>
                    <a:pt x="8553002" y="1641512"/>
                  </a:lnTo>
                  <a:close/>
                  <a:moveTo>
                    <a:pt x="6264039" y="1620340"/>
                  </a:moveTo>
                  <a:lnTo>
                    <a:pt x="6229469" y="1644465"/>
                  </a:lnTo>
                  <a:lnTo>
                    <a:pt x="6191298" y="1667149"/>
                  </a:lnTo>
                  <a:lnTo>
                    <a:pt x="6179415" y="1675791"/>
                  </a:lnTo>
                  <a:lnTo>
                    <a:pt x="6193099" y="1670750"/>
                  </a:lnTo>
                  <a:lnTo>
                    <a:pt x="6215785" y="1662108"/>
                  </a:lnTo>
                  <a:lnTo>
                    <a:pt x="6234511" y="1651666"/>
                  </a:lnTo>
                  <a:lnTo>
                    <a:pt x="6249995" y="1637624"/>
                  </a:lnTo>
                  <a:close/>
                  <a:moveTo>
                    <a:pt x="4876242" y="1613791"/>
                  </a:moveTo>
                  <a:lnTo>
                    <a:pt x="4866158" y="1622432"/>
                  </a:lnTo>
                  <a:lnTo>
                    <a:pt x="4873001" y="1620632"/>
                  </a:lnTo>
                  <a:close/>
                  <a:moveTo>
                    <a:pt x="3467272" y="1605501"/>
                  </a:moveTo>
                  <a:lnTo>
                    <a:pt x="3420837" y="1628178"/>
                  </a:lnTo>
                  <a:lnTo>
                    <a:pt x="3417237" y="1635017"/>
                  </a:lnTo>
                  <a:lnTo>
                    <a:pt x="3455394" y="1612340"/>
                  </a:lnTo>
                  <a:close/>
                  <a:moveTo>
                    <a:pt x="1297994" y="1594555"/>
                  </a:moveTo>
                  <a:lnTo>
                    <a:pt x="1294396" y="1596356"/>
                  </a:lnTo>
                  <a:lnTo>
                    <a:pt x="1294396" y="1598156"/>
                  </a:lnTo>
                  <a:close/>
                  <a:moveTo>
                    <a:pt x="5177341" y="1577425"/>
                  </a:moveTo>
                  <a:lnTo>
                    <a:pt x="5174100" y="1579226"/>
                  </a:lnTo>
                  <a:lnTo>
                    <a:pt x="5175540" y="1579226"/>
                  </a:lnTo>
                  <a:close/>
                  <a:moveTo>
                    <a:pt x="3839478" y="1567346"/>
                  </a:moveTo>
                  <a:lnTo>
                    <a:pt x="3727168" y="1629618"/>
                  </a:lnTo>
                  <a:lnTo>
                    <a:pt x="3616299" y="1686850"/>
                  </a:lnTo>
                  <a:lnTo>
                    <a:pt x="3534946" y="1730404"/>
                  </a:lnTo>
                  <a:lnTo>
                    <a:pt x="3540345" y="1728605"/>
                  </a:lnTo>
                  <a:lnTo>
                    <a:pt x="3578142" y="1714566"/>
                  </a:lnTo>
                  <a:lnTo>
                    <a:pt x="3616299" y="1699088"/>
                  </a:lnTo>
                  <a:lnTo>
                    <a:pt x="3619538" y="1697289"/>
                  </a:lnTo>
                  <a:lnTo>
                    <a:pt x="3624937" y="1695489"/>
                  </a:lnTo>
                  <a:lnTo>
                    <a:pt x="3629977" y="1692249"/>
                  </a:lnTo>
                  <a:lnTo>
                    <a:pt x="3640416" y="1683250"/>
                  </a:lnTo>
                  <a:lnTo>
                    <a:pt x="3644016" y="1680011"/>
                  </a:lnTo>
                  <a:lnTo>
                    <a:pt x="3650855" y="1674612"/>
                  </a:lnTo>
                  <a:lnTo>
                    <a:pt x="3661294" y="1669572"/>
                  </a:lnTo>
                  <a:lnTo>
                    <a:pt x="3673533" y="1664173"/>
                  </a:lnTo>
                  <a:lnTo>
                    <a:pt x="3702690" y="1645095"/>
                  </a:lnTo>
                  <a:lnTo>
                    <a:pt x="3732208" y="1628178"/>
                  </a:lnTo>
                  <a:lnTo>
                    <a:pt x="3763524" y="1612340"/>
                  </a:lnTo>
                  <a:lnTo>
                    <a:pt x="3794481" y="1596862"/>
                  </a:lnTo>
                  <a:lnTo>
                    <a:pt x="3806721" y="1591822"/>
                  </a:lnTo>
                  <a:lnTo>
                    <a:pt x="3818959" y="1584983"/>
                  </a:lnTo>
                  <a:lnTo>
                    <a:pt x="3829398" y="1577784"/>
                  </a:lnTo>
                  <a:lnTo>
                    <a:pt x="3839478" y="1570945"/>
                  </a:lnTo>
                  <a:close/>
                  <a:moveTo>
                    <a:pt x="2420491" y="1567346"/>
                  </a:moveTo>
                  <a:lnTo>
                    <a:pt x="2299182" y="1624578"/>
                  </a:lnTo>
                  <a:lnTo>
                    <a:pt x="2290543" y="1628178"/>
                  </a:lnTo>
                  <a:lnTo>
                    <a:pt x="2281904" y="1620979"/>
                  </a:lnTo>
                  <a:lnTo>
                    <a:pt x="2280104" y="1619539"/>
                  </a:lnTo>
                  <a:lnTo>
                    <a:pt x="2278304" y="1624578"/>
                  </a:lnTo>
                  <a:lnTo>
                    <a:pt x="2273265" y="1629618"/>
                  </a:lnTo>
                  <a:lnTo>
                    <a:pt x="2267865" y="1633217"/>
                  </a:lnTo>
                  <a:lnTo>
                    <a:pt x="2261026" y="1636457"/>
                  </a:lnTo>
                  <a:lnTo>
                    <a:pt x="2252387" y="1636457"/>
                  </a:lnTo>
                  <a:lnTo>
                    <a:pt x="2240148" y="1638256"/>
                  </a:lnTo>
                  <a:lnTo>
                    <a:pt x="2231509" y="1640056"/>
                  </a:lnTo>
                  <a:lnTo>
                    <a:pt x="2233308" y="1648695"/>
                  </a:lnTo>
                  <a:lnTo>
                    <a:pt x="2235108" y="1659134"/>
                  </a:lnTo>
                  <a:lnTo>
                    <a:pt x="2238348" y="1672812"/>
                  </a:lnTo>
                  <a:lnTo>
                    <a:pt x="2286943" y="1648695"/>
                  </a:lnTo>
                  <a:lnTo>
                    <a:pt x="2333739" y="1624578"/>
                  </a:lnTo>
                  <a:lnTo>
                    <a:pt x="2425530" y="1570945"/>
                  </a:lnTo>
                  <a:close/>
                  <a:moveTo>
                    <a:pt x="7581657" y="1566690"/>
                  </a:moveTo>
                  <a:lnTo>
                    <a:pt x="7529802" y="1606658"/>
                  </a:lnTo>
                  <a:lnTo>
                    <a:pt x="7481188" y="1639424"/>
                  </a:lnTo>
                  <a:lnTo>
                    <a:pt x="7436535" y="1668950"/>
                  </a:lnTo>
                  <a:lnTo>
                    <a:pt x="7391162" y="1694875"/>
                  </a:lnTo>
                  <a:lnTo>
                    <a:pt x="7342908" y="1720800"/>
                  </a:lnTo>
                  <a:lnTo>
                    <a:pt x="7296095" y="1750325"/>
                  </a:lnTo>
                  <a:lnTo>
                    <a:pt x="7249281" y="1781291"/>
                  </a:lnTo>
                  <a:lnTo>
                    <a:pt x="7202468" y="1814418"/>
                  </a:lnTo>
                  <a:lnTo>
                    <a:pt x="7211111" y="1837102"/>
                  </a:lnTo>
                  <a:lnTo>
                    <a:pt x="7291053" y="1772650"/>
                  </a:lnTo>
                  <a:lnTo>
                    <a:pt x="7332465" y="1741684"/>
                  </a:lnTo>
                  <a:lnTo>
                    <a:pt x="7375678" y="1710718"/>
                  </a:lnTo>
                  <a:lnTo>
                    <a:pt x="7427533" y="1675791"/>
                  </a:lnTo>
                  <a:lnTo>
                    <a:pt x="7479748" y="1643025"/>
                  </a:lnTo>
                  <a:lnTo>
                    <a:pt x="7529802" y="1611699"/>
                  </a:lnTo>
                  <a:lnTo>
                    <a:pt x="7581657" y="1580733"/>
                  </a:lnTo>
                  <a:lnTo>
                    <a:pt x="7581657" y="1573891"/>
                  </a:lnTo>
                  <a:close/>
                  <a:moveTo>
                    <a:pt x="2702345" y="1565906"/>
                  </a:moveTo>
                  <a:lnTo>
                    <a:pt x="2646909" y="1590023"/>
                  </a:lnTo>
                  <a:lnTo>
                    <a:pt x="2590035" y="1615939"/>
                  </a:lnTo>
                  <a:lnTo>
                    <a:pt x="2536400" y="1643656"/>
                  </a:lnTo>
                  <a:lnTo>
                    <a:pt x="2480605" y="1672812"/>
                  </a:lnTo>
                  <a:lnTo>
                    <a:pt x="2479166" y="1672812"/>
                  </a:lnTo>
                  <a:lnTo>
                    <a:pt x="2357857" y="1739043"/>
                  </a:lnTo>
                  <a:lnTo>
                    <a:pt x="2238348" y="1808154"/>
                  </a:lnTo>
                  <a:lnTo>
                    <a:pt x="2235108" y="1818593"/>
                  </a:lnTo>
                  <a:lnTo>
                    <a:pt x="2236908" y="1825432"/>
                  </a:lnTo>
                  <a:lnTo>
                    <a:pt x="2269665" y="1813193"/>
                  </a:lnTo>
                  <a:lnTo>
                    <a:pt x="2300982" y="1800955"/>
                  </a:lnTo>
                  <a:lnTo>
                    <a:pt x="2330140" y="1787277"/>
                  </a:lnTo>
                  <a:lnTo>
                    <a:pt x="2359657" y="1773239"/>
                  </a:lnTo>
                  <a:lnTo>
                    <a:pt x="2387374" y="1757761"/>
                  </a:lnTo>
                  <a:lnTo>
                    <a:pt x="2415091" y="1742283"/>
                  </a:lnTo>
                  <a:lnTo>
                    <a:pt x="2442809" y="1725005"/>
                  </a:lnTo>
                  <a:lnTo>
                    <a:pt x="2468727" y="1707727"/>
                  </a:lnTo>
                  <a:lnTo>
                    <a:pt x="2524161" y="1669572"/>
                  </a:lnTo>
                  <a:lnTo>
                    <a:pt x="2581396" y="1636457"/>
                  </a:lnTo>
                  <a:lnTo>
                    <a:pt x="2640070" y="1607300"/>
                  </a:lnTo>
                  <a:lnTo>
                    <a:pt x="2702345" y="1579584"/>
                  </a:lnTo>
                  <a:close/>
                  <a:moveTo>
                    <a:pt x="4935310" y="1563743"/>
                  </a:moveTo>
                  <a:lnTo>
                    <a:pt x="4919822" y="1575625"/>
                  </a:lnTo>
                  <a:lnTo>
                    <a:pt x="4898933" y="1594708"/>
                  </a:lnTo>
                  <a:lnTo>
                    <a:pt x="4902535" y="1593268"/>
                  </a:lnTo>
                  <a:lnTo>
                    <a:pt x="4933869" y="1577425"/>
                  </a:lnTo>
                  <a:close/>
                  <a:moveTo>
                    <a:pt x="8679404" y="1549728"/>
                  </a:moveTo>
                  <a:lnTo>
                    <a:pt x="8675802" y="1551527"/>
                  </a:lnTo>
                  <a:lnTo>
                    <a:pt x="8663918" y="1556567"/>
                  </a:lnTo>
                  <a:lnTo>
                    <a:pt x="8656716" y="1558366"/>
                  </a:lnTo>
                  <a:lnTo>
                    <a:pt x="8649874" y="1558366"/>
                  </a:lnTo>
                  <a:lnTo>
                    <a:pt x="8637630" y="1574203"/>
                  </a:lnTo>
                  <a:lnTo>
                    <a:pt x="8623945" y="1587881"/>
                  </a:lnTo>
                  <a:lnTo>
                    <a:pt x="8637630" y="1581042"/>
                  </a:lnTo>
                  <a:lnTo>
                    <a:pt x="8651674" y="1574203"/>
                  </a:lnTo>
                  <a:lnTo>
                    <a:pt x="8677603" y="1561966"/>
                  </a:lnTo>
                  <a:lnTo>
                    <a:pt x="8679404" y="1555127"/>
                  </a:lnTo>
                  <a:close/>
                  <a:moveTo>
                    <a:pt x="9526042" y="1544689"/>
                  </a:moveTo>
                  <a:lnTo>
                    <a:pt x="9487869" y="1568804"/>
                  </a:lnTo>
                  <a:lnTo>
                    <a:pt x="9522801" y="1555127"/>
                  </a:lnTo>
                  <a:close/>
                  <a:moveTo>
                    <a:pt x="7356592" y="1537164"/>
                  </a:moveTo>
                  <a:lnTo>
                    <a:pt x="7354792" y="1538965"/>
                  </a:lnTo>
                  <a:lnTo>
                    <a:pt x="7358393" y="1537164"/>
                  </a:lnTo>
                  <a:close/>
                  <a:moveTo>
                    <a:pt x="2491044" y="1532790"/>
                  </a:moveTo>
                  <a:lnTo>
                    <a:pt x="2423730" y="1564106"/>
                  </a:lnTo>
                  <a:lnTo>
                    <a:pt x="2427330" y="1570945"/>
                  </a:lnTo>
                  <a:lnTo>
                    <a:pt x="2468727" y="1545029"/>
                  </a:lnTo>
                  <a:close/>
                  <a:moveTo>
                    <a:pt x="9564214" y="1518413"/>
                  </a:moveTo>
                  <a:lnTo>
                    <a:pt x="9550530" y="1528851"/>
                  </a:lnTo>
                  <a:lnTo>
                    <a:pt x="9552330" y="1528851"/>
                  </a:lnTo>
                  <a:lnTo>
                    <a:pt x="9555572" y="1528851"/>
                  </a:lnTo>
                  <a:lnTo>
                    <a:pt x="9560973" y="1523812"/>
                  </a:lnTo>
                  <a:close/>
                  <a:moveTo>
                    <a:pt x="9424128" y="1511574"/>
                  </a:moveTo>
                  <a:lnTo>
                    <a:pt x="9418726" y="1515174"/>
                  </a:lnTo>
                  <a:lnTo>
                    <a:pt x="9406843" y="1523812"/>
                  </a:lnTo>
                  <a:lnTo>
                    <a:pt x="9398200" y="1528851"/>
                  </a:lnTo>
                  <a:lnTo>
                    <a:pt x="9390997" y="1530651"/>
                  </a:lnTo>
                  <a:lnTo>
                    <a:pt x="9385956" y="1530651"/>
                  </a:lnTo>
                  <a:lnTo>
                    <a:pt x="9377313" y="1528851"/>
                  </a:lnTo>
                  <a:lnTo>
                    <a:pt x="9370110" y="1523812"/>
                  </a:lnTo>
                  <a:lnTo>
                    <a:pt x="9366870" y="1520213"/>
                  </a:lnTo>
                  <a:lnTo>
                    <a:pt x="9366870" y="1515174"/>
                  </a:lnTo>
                  <a:lnTo>
                    <a:pt x="9330498" y="1537490"/>
                  </a:lnTo>
                  <a:lnTo>
                    <a:pt x="9294126" y="1561966"/>
                  </a:lnTo>
                  <a:lnTo>
                    <a:pt x="9247310" y="1589681"/>
                  </a:lnTo>
                  <a:lnTo>
                    <a:pt x="9195453" y="1617396"/>
                  </a:lnTo>
                  <a:lnTo>
                    <a:pt x="9174566" y="1676066"/>
                  </a:lnTo>
                  <a:lnTo>
                    <a:pt x="9165923" y="1691903"/>
                  </a:lnTo>
                  <a:lnTo>
                    <a:pt x="9176367" y="1688303"/>
                  </a:lnTo>
                  <a:lnTo>
                    <a:pt x="9190051" y="1688303"/>
                  </a:lnTo>
                  <a:lnTo>
                    <a:pt x="9195453" y="1679665"/>
                  </a:lnTo>
                  <a:lnTo>
                    <a:pt x="9202295" y="1671026"/>
                  </a:lnTo>
                  <a:lnTo>
                    <a:pt x="9209138" y="1662388"/>
                  </a:lnTo>
                  <a:lnTo>
                    <a:pt x="9217780" y="1655189"/>
                  </a:lnTo>
                  <a:lnTo>
                    <a:pt x="9226423" y="1650150"/>
                  </a:lnTo>
                  <a:lnTo>
                    <a:pt x="9236867" y="1644751"/>
                  </a:lnTo>
                  <a:lnTo>
                    <a:pt x="9247310" y="1639712"/>
                  </a:lnTo>
                  <a:lnTo>
                    <a:pt x="9259554" y="1637912"/>
                  </a:lnTo>
                  <a:lnTo>
                    <a:pt x="9275039" y="1631073"/>
                  </a:lnTo>
                  <a:lnTo>
                    <a:pt x="9289084" y="1620635"/>
                  </a:lnTo>
                  <a:lnTo>
                    <a:pt x="9300968" y="1608757"/>
                  </a:lnTo>
                  <a:lnTo>
                    <a:pt x="9307810" y="1593280"/>
                  </a:lnTo>
                  <a:lnTo>
                    <a:pt x="9313212" y="1584642"/>
                  </a:lnTo>
                  <a:lnTo>
                    <a:pt x="9321855" y="1584642"/>
                  </a:lnTo>
                  <a:lnTo>
                    <a:pt x="9340581" y="1584642"/>
                  </a:lnTo>
                  <a:lnTo>
                    <a:pt x="9345983" y="1575643"/>
                  </a:lnTo>
                  <a:lnTo>
                    <a:pt x="9352825" y="1568804"/>
                  </a:lnTo>
                  <a:lnTo>
                    <a:pt x="9370110" y="1556567"/>
                  </a:lnTo>
                  <a:lnTo>
                    <a:pt x="9387756" y="1546488"/>
                  </a:lnTo>
                  <a:lnTo>
                    <a:pt x="9399640" y="1537490"/>
                  </a:lnTo>
                  <a:lnTo>
                    <a:pt x="9411884" y="1532451"/>
                  </a:lnTo>
                  <a:lnTo>
                    <a:pt x="9417286" y="1520213"/>
                  </a:lnTo>
                  <a:close/>
                  <a:moveTo>
                    <a:pt x="5014906" y="1494253"/>
                  </a:moveTo>
                  <a:lnTo>
                    <a:pt x="4995817" y="1509735"/>
                  </a:lnTo>
                  <a:lnTo>
                    <a:pt x="5008063" y="1506495"/>
                  </a:lnTo>
                  <a:close/>
                  <a:moveTo>
                    <a:pt x="6030332" y="1492155"/>
                  </a:moveTo>
                  <a:lnTo>
                    <a:pt x="6021690" y="1493956"/>
                  </a:lnTo>
                  <a:lnTo>
                    <a:pt x="6021690" y="1499357"/>
                  </a:lnTo>
                  <a:close/>
                  <a:moveTo>
                    <a:pt x="9455098" y="1491058"/>
                  </a:moveTo>
                  <a:lnTo>
                    <a:pt x="9446456" y="1494298"/>
                  </a:lnTo>
                  <a:lnTo>
                    <a:pt x="9443214" y="1497897"/>
                  </a:lnTo>
                  <a:lnTo>
                    <a:pt x="9458700" y="1492498"/>
                  </a:lnTo>
                  <a:close/>
                  <a:moveTo>
                    <a:pt x="4722091" y="1491012"/>
                  </a:moveTo>
                  <a:lnTo>
                    <a:pt x="4720651" y="1501094"/>
                  </a:lnTo>
                  <a:lnTo>
                    <a:pt x="4718850" y="1511535"/>
                  </a:lnTo>
                  <a:lnTo>
                    <a:pt x="4729295" y="1509735"/>
                  </a:lnTo>
                  <a:lnTo>
                    <a:pt x="4723892" y="1501094"/>
                  </a:lnTo>
                  <a:close/>
                  <a:moveTo>
                    <a:pt x="9472384" y="1485659"/>
                  </a:moveTo>
                  <a:lnTo>
                    <a:pt x="9467342" y="1489258"/>
                  </a:lnTo>
                  <a:lnTo>
                    <a:pt x="9460140" y="1492498"/>
                  </a:lnTo>
                  <a:lnTo>
                    <a:pt x="9470584" y="1491058"/>
                  </a:lnTo>
                  <a:close/>
                  <a:moveTo>
                    <a:pt x="9619672" y="1483859"/>
                  </a:moveTo>
                  <a:lnTo>
                    <a:pt x="9590143" y="1502936"/>
                  </a:lnTo>
                  <a:lnTo>
                    <a:pt x="9600586" y="1499697"/>
                  </a:lnTo>
                  <a:lnTo>
                    <a:pt x="9612830" y="1497897"/>
                  </a:lnTo>
                  <a:close/>
                  <a:moveTo>
                    <a:pt x="4893891" y="1447806"/>
                  </a:moveTo>
                  <a:lnTo>
                    <a:pt x="4850310" y="1483811"/>
                  </a:lnTo>
                  <a:lnTo>
                    <a:pt x="4807091" y="1521977"/>
                  </a:lnTo>
                  <a:lnTo>
                    <a:pt x="4765671" y="1561943"/>
                  </a:lnTo>
                  <a:lnTo>
                    <a:pt x="4723892" y="1601909"/>
                  </a:lnTo>
                  <a:lnTo>
                    <a:pt x="4723892" y="1613791"/>
                  </a:lnTo>
                  <a:lnTo>
                    <a:pt x="4722091" y="1626033"/>
                  </a:lnTo>
                  <a:lnTo>
                    <a:pt x="4742981" y="1605150"/>
                  </a:lnTo>
                  <a:lnTo>
                    <a:pt x="4765671" y="1582826"/>
                  </a:lnTo>
                  <a:lnTo>
                    <a:pt x="4779358" y="1565544"/>
                  </a:lnTo>
                  <a:lnTo>
                    <a:pt x="4795205" y="1551501"/>
                  </a:lnTo>
                  <a:lnTo>
                    <a:pt x="4812493" y="1541060"/>
                  </a:lnTo>
                  <a:lnTo>
                    <a:pt x="4829781" y="1534219"/>
                  </a:lnTo>
                  <a:lnTo>
                    <a:pt x="4829781" y="1508295"/>
                  </a:lnTo>
                  <a:lnTo>
                    <a:pt x="4841666" y="1506495"/>
                  </a:lnTo>
                  <a:lnTo>
                    <a:pt x="4852111" y="1502894"/>
                  </a:lnTo>
                  <a:lnTo>
                    <a:pt x="4860755" y="1497853"/>
                  </a:lnTo>
                  <a:lnTo>
                    <a:pt x="4869399" y="1491012"/>
                  </a:lnTo>
                  <a:lnTo>
                    <a:pt x="4878043" y="1482371"/>
                  </a:lnTo>
                  <a:lnTo>
                    <a:pt x="4886687" y="1465088"/>
                  </a:lnTo>
                  <a:close/>
                  <a:moveTo>
                    <a:pt x="1105832" y="1431824"/>
                  </a:moveTo>
                  <a:lnTo>
                    <a:pt x="1093597" y="1439024"/>
                  </a:lnTo>
                  <a:lnTo>
                    <a:pt x="1083161" y="1447665"/>
                  </a:lnTo>
                  <a:lnTo>
                    <a:pt x="1053653" y="1468186"/>
                  </a:lnTo>
                  <a:lnTo>
                    <a:pt x="1039979" y="1478627"/>
                  </a:lnTo>
                  <a:lnTo>
                    <a:pt x="1029543" y="1489068"/>
                  </a:lnTo>
                  <a:lnTo>
                    <a:pt x="1009031" y="1506349"/>
                  </a:lnTo>
                  <a:lnTo>
                    <a:pt x="991398" y="1523630"/>
                  </a:lnTo>
                  <a:lnTo>
                    <a:pt x="969087" y="1540912"/>
                  </a:lnTo>
                  <a:lnTo>
                    <a:pt x="951454" y="1558193"/>
                  </a:lnTo>
                  <a:lnTo>
                    <a:pt x="944617" y="1565393"/>
                  </a:lnTo>
                  <a:lnTo>
                    <a:pt x="935981" y="1570434"/>
                  </a:lnTo>
                  <a:lnTo>
                    <a:pt x="927344" y="1575474"/>
                  </a:lnTo>
                  <a:lnTo>
                    <a:pt x="918708" y="1579074"/>
                  </a:lnTo>
                  <a:lnTo>
                    <a:pt x="911871" y="1582675"/>
                  </a:lnTo>
                  <a:lnTo>
                    <a:pt x="908272" y="1587715"/>
                  </a:lnTo>
                  <a:lnTo>
                    <a:pt x="927344" y="1598156"/>
                  </a:lnTo>
                  <a:lnTo>
                    <a:pt x="944617" y="1610397"/>
                  </a:lnTo>
                  <a:lnTo>
                    <a:pt x="958651" y="1593115"/>
                  </a:lnTo>
                  <a:lnTo>
                    <a:pt x="974125" y="1577274"/>
                  </a:lnTo>
                  <a:lnTo>
                    <a:pt x="979523" y="1572234"/>
                  </a:lnTo>
                  <a:lnTo>
                    <a:pt x="984561" y="1566833"/>
                  </a:lnTo>
                  <a:lnTo>
                    <a:pt x="989959" y="1558193"/>
                  </a:lnTo>
                  <a:lnTo>
                    <a:pt x="993198" y="1547752"/>
                  </a:lnTo>
                  <a:lnTo>
                    <a:pt x="994997" y="1535871"/>
                  </a:lnTo>
                  <a:lnTo>
                    <a:pt x="1007232" y="1535871"/>
                  </a:lnTo>
                  <a:lnTo>
                    <a:pt x="1014069" y="1535871"/>
                  </a:lnTo>
                  <a:lnTo>
                    <a:pt x="1019107" y="1537311"/>
                  </a:lnTo>
                  <a:lnTo>
                    <a:pt x="1024505" y="1539111"/>
                  </a:lnTo>
                  <a:lnTo>
                    <a:pt x="1043577" y="1509589"/>
                  </a:lnTo>
                  <a:lnTo>
                    <a:pt x="1062289" y="1482227"/>
                  </a:lnTo>
                  <a:lnTo>
                    <a:pt x="1083161" y="1456305"/>
                  </a:lnTo>
                  <a:close/>
                  <a:moveTo>
                    <a:pt x="8575689" y="1430229"/>
                  </a:moveTo>
                  <a:lnTo>
                    <a:pt x="8511228" y="1468382"/>
                  </a:lnTo>
                  <a:lnTo>
                    <a:pt x="8461172" y="1501136"/>
                  </a:lnTo>
                  <a:lnTo>
                    <a:pt x="8411115" y="1530651"/>
                  </a:lnTo>
                  <a:lnTo>
                    <a:pt x="8369342" y="1556567"/>
                  </a:lnTo>
                  <a:lnTo>
                    <a:pt x="8371142" y="1568804"/>
                  </a:lnTo>
                  <a:lnTo>
                    <a:pt x="8371142" y="1575643"/>
                  </a:lnTo>
                  <a:lnTo>
                    <a:pt x="8369342" y="1581042"/>
                  </a:lnTo>
                  <a:lnTo>
                    <a:pt x="8367541" y="1584642"/>
                  </a:lnTo>
                  <a:lnTo>
                    <a:pt x="8502585" y="1485659"/>
                  </a:lnTo>
                  <a:close/>
                  <a:moveTo>
                    <a:pt x="5205074" y="1430163"/>
                  </a:moveTo>
                  <a:lnTo>
                    <a:pt x="5180943" y="1451046"/>
                  </a:lnTo>
                  <a:lnTo>
                    <a:pt x="5158252" y="1471929"/>
                  </a:lnTo>
                  <a:lnTo>
                    <a:pt x="5140964" y="1485611"/>
                  </a:lnTo>
                  <a:lnTo>
                    <a:pt x="5123676" y="1501094"/>
                  </a:lnTo>
                  <a:lnTo>
                    <a:pt x="5101346" y="1516936"/>
                  </a:lnTo>
                  <a:lnTo>
                    <a:pt x="5077215" y="1532419"/>
                  </a:lnTo>
                  <a:lnTo>
                    <a:pt x="5045880" y="1563743"/>
                  </a:lnTo>
                  <a:lnTo>
                    <a:pt x="5011305" y="1594708"/>
                  </a:lnTo>
                  <a:lnTo>
                    <a:pt x="4940712" y="1655197"/>
                  </a:lnTo>
                  <a:lnTo>
                    <a:pt x="4866158" y="1719647"/>
                  </a:lnTo>
                  <a:lnTo>
                    <a:pt x="4798447" y="1778336"/>
                  </a:lnTo>
                  <a:lnTo>
                    <a:pt x="4779358" y="1797419"/>
                  </a:lnTo>
                  <a:lnTo>
                    <a:pt x="4758828" y="1821542"/>
                  </a:lnTo>
                  <a:lnTo>
                    <a:pt x="4746583" y="1837385"/>
                  </a:lnTo>
                  <a:lnTo>
                    <a:pt x="4776116" y="1819742"/>
                  </a:lnTo>
                  <a:lnTo>
                    <a:pt x="4798447" y="1798859"/>
                  </a:lnTo>
                  <a:lnTo>
                    <a:pt x="4824379" y="1774735"/>
                  </a:lnTo>
                  <a:lnTo>
                    <a:pt x="4834823" y="1764294"/>
                  </a:lnTo>
                  <a:lnTo>
                    <a:pt x="4847069" y="1772935"/>
                  </a:lnTo>
                  <a:lnTo>
                    <a:pt x="4848510" y="1772935"/>
                  </a:lnTo>
                  <a:lnTo>
                    <a:pt x="4852111" y="1757453"/>
                  </a:lnTo>
                  <a:lnTo>
                    <a:pt x="4858954" y="1745571"/>
                  </a:lnTo>
                  <a:lnTo>
                    <a:pt x="4869399" y="1735129"/>
                  </a:lnTo>
                  <a:lnTo>
                    <a:pt x="4881645" y="1726488"/>
                  </a:lnTo>
                  <a:lnTo>
                    <a:pt x="4895331" y="1716046"/>
                  </a:lnTo>
                  <a:lnTo>
                    <a:pt x="4909378" y="1709205"/>
                  </a:lnTo>
                  <a:lnTo>
                    <a:pt x="4909378" y="1707405"/>
                  </a:lnTo>
                  <a:lnTo>
                    <a:pt x="4909378" y="1682921"/>
                  </a:lnTo>
                  <a:lnTo>
                    <a:pt x="4930267" y="1695163"/>
                  </a:lnTo>
                  <a:lnTo>
                    <a:pt x="4932068" y="1695163"/>
                  </a:lnTo>
                  <a:lnTo>
                    <a:pt x="4935310" y="1688322"/>
                  </a:lnTo>
                  <a:lnTo>
                    <a:pt x="4935310" y="1682921"/>
                  </a:lnTo>
                  <a:lnTo>
                    <a:pt x="4938911" y="1676080"/>
                  </a:lnTo>
                  <a:lnTo>
                    <a:pt x="4938911" y="1671040"/>
                  </a:lnTo>
                  <a:lnTo>
                    <a:pt x="4947555" y="1665639"/>
                  </a:lnTo>
                  <a:lnTo>
                    <a:pt x="4949356" y="1665639"/>
                  </a:lnTo>
                  <a:lnTo>
                    <a:pt x="4949356" y="1648356"/>
                  </a:lnTo>
                  <a:lnTo>
                    <a:pt x="4959441" y="1644756"/>
                  </a:lnTo>
                  <a:lnTo>
                    <a:pt x="4976729" y="1636114"/>
                  </a:lnTo>
                  <a:lnTo>
                    <a:pt x="4995817" y="1624232"/>
                  </a:lnTo>
                  <a:lnTo>
                    <a:pt x="5014906" y="1608750"/>
                  </a:lnTo>
                  <a:lnTo>
                    <a:pt x="5032194" y="1589667"/>
                  </a:lnTo>
                  <a:lnTo>
                    <a:pt x="5049482" y="1570584"/>
                  </a:lnTo>
                  <a:lnTo>
                    <a:pt x="5068571" y="1551501"/>
                  </a:lnTo>
                  <a:lnTo>
                    <a:pt x="5108189" y="1516936"/>
                  </a:lnTo>
                  <a:lnTo>
                    <a:pt x="5140964" y="1496053"/>
                  </a:lnTo>
                  <a:lnTo>
                    <a:pt x="5168697" y="1475170"/>
                  </a:lnTo>
                  <a:lnTo>
                    <a:pt x="5180943" y="1466889"/>
                  </a:lnTo>
                  <a:lnTo>
                    <a:pt x="5191387" y="1456447"/>
                  </a:lnTo>
                  <a:lnTo>
                    <a:pt x="5200031" y="1444205"/>
                  </a:lnTo>
                  <a:close/>
                  <a:moveTo>
                    <a:pt x="7502074" y="1429863"/>
                  </a:moveTo>
                  <a:lnTo>
                    <a:pt x="7484789" y="1443906"/>
                  </a:lnTo>
                  <a:lnTo>
                    <a:pt x="7488390" y="1442106"/>
                  </a:lnTo>
                  <a:lnTo>
                    <a:pt x="7495232" y="1437065"/>
                  </a:lnTo>
                  <a:close/>
                  <a:moveTo>
                    <a:pt x="6019889" y="1421222"/>
                  </a:moveTo>
                  <a:lnTo>
                    <a:pt x="6007646" y="1429863"/>
                  </a:lnTo>
                  <a:lnTo>
                    <a:pt x="6011247" y="1433464"/>
                  </a:lnTo>
                  <a:close/>
                  <a:moveTo>
                    <a:pt x="4786561" y="1416481"/>
                  </a:moveTo>
                  <a:lnTo>
                    <a:pt x="4720651" y="1465088"/>
                  </a:lnTo>
                  <a:lnTo>
                    <a:pt x="4722091" y="1466889"/>
                  </a:lnTo>
                  <a:lnTo>
                    <a:pt x="4734337" y="1465088"/>
                  </a:lnTo>
                  <a:lnTo>
                    <a:pt x="4750184" y="1459687"/>
                  </a:lnTo>
                  <a:lnTo>
                    <a:pt x="4760269" y="1454647"/>
                  </a:lnTo>
                  <a:lnTo>
                    <a:pt x="4767472" y="1447806"/>
                  </a:lnTo>
                  <a:lnTo>
                    <a:pt x="4770714" y="1439164"/>
                  </a:lnTo>
                  <a:lnTo>
                    <a:pt x="4777917" y="1426922"/>
                  </a:lnTo>
                  <a:close/>
                  <a:moveTo>
                    <a:pt x="6565446" y="1416181"/>
                  </a:moveTo>
                  <a:lnTo>
                    <a:pt x="6514052" y="1453672"/>
                  </a:lnTo>
                  <a:lnTo>
                    <a:pt x="6504588" y="1459389"/>
                  </a:lnTo>
                  <a:lnTo>
                    <a:pt x="6495863" y="1465701"/>
                  </a:lnTo>
                  <a:lnTo>
                    <a:pt x="6450933" y="1493956"/>
                  </a:lnTo>
                  <a:lnTo>
                    <a:pt x="6349024" y="1561649"/>
                  </a:lnTo>
                  <a:lnTo>
                    <a:pt x="6323096" y="1580733"/>
                  </a:lnTo>
                  <a:lnTo>
                    <a:pt x="6274482" y="1613499"/>
                  </a:lnTo>
                  <a:lnTo>
                    <a:pt x="6289967" y="1613499"/>
                  </a:lnTo>
                  <a:lnTo>
                    <a:pt x="6305451" y="1599816"/>
                  </a:lnTo>
                  <a:lnTo>
                    <a:pt x="6323096" y="1585774"/>
                  </a:lnTo>
                  <a:lnTo>
                    <a:pt x="6338581" y="1573891"/>
                  </a:lnTo>
                  <a:lnTo>
                    <a:pt x="6355866" y="1563449"/>
                  </a:lnTo>
                  <a:lnTo>
                    <a:pt x="6423205" y="1518080"/>
                  </a:lnTo>
                  <a:lnTo>
                    <a:pt x="6444091" y="1506198"/>
                  </a:lnTo>
                  <a:lnTo>
                    <a:pt x="6461376" y="1493956"/>
                  </a:lnTo>
                  <a:lnTo>
                    <a:pt x="6475420" y="1483514"/>
                  </a:lnTo>
                  <a:lnTo>
                    <a:pt x="6487663" y="1471632"/>
                  </a:lnTo>
                  <a:lnTo>
                    <a:pt x="6495863" y="1465701"/>
                  </a:lnTo>
                  <a:lnTo>
                    <a:pt x="6508189" y="1457949"/>
                  </a:lnTo>
                  <a:lnTo>
                    <a:pt x="6514052" y="1453672"/>
                  </a:lnTo>
                  <a:lnTo>
                    <a:pt x="6521873" y="1448947"/>
                  </a:lnTo>
                  <a:lnTo>
                    <a:pt x="6555003" y="1433464"/>
                  </a:lnTo>
                  <a:lnTo>
                    <a:pt x="6561845" y="1421222"/>
                  </a:lnTo>
                  <a:close/>
                  <a:moveTo>
                    <a:pt x="4961242" y="1395598"/>
                  </a:moveTo>
                  <a:lnTo>
                    <a:pt x="4924865" y="1423322"/>
                  </a:lnTo>
                  <a:lnTo>
                    <a:pt x="4907577" y="1437364"/>
                  </a:lnTo>
                  <a:lnTo>
                    <a:pt x="4912979" y="1439164"/>
                  </a:lnTo>
                  <a:lnTo>
                    <a:pt x="4919822" y="1440605"/>
                  </a:lnTo>
                  <a:lnTo>
                    <a:pt x="4928466" y="1431963"/>
                  </a:lnTo>
                  <a:lnTo>
                    <a:pt x="4933869" y="1428723"/>
                  </a:lnTo>
                  <a:lnTo>
                    <a:pt x="4940712" y="1426922"/>
                  </a:lnTo>
                  <a:close/>
                  <a:moveTo>
                    <a:pt x="4821137" y="1390557"/>
                  </a:moveTo>
                  <a:lnTo>
                    <a:pt x="4798447" y="1406039"/>
                  </a:lnTo>
                  <a:lnTo>
                    <a:pt x="4807091" y="1402439"/>
                  </a:lnTo>
                  <a:lnTo>
                    <a:pt x="4815735" y="1399198"/>
                  </a:lnTo>
                  <a:close/>
                  <a:moveTo>
                    <a:pt x="3384480" y="1383770"/>
                  </a:moveTo>
                  <a:lnTo>
                    <a:pt x="3295928" y="1432363"/>
                  </a:lnTo>
                  <a:lnTo>
                    <a:pt x="3301328" y="1439562"/>
                  </a:lnTo>
                  <a:lnTo>
                    <a:pt x="3306367" y="1434163"/>
                  </a:lnTo>
                  <a:lnTo>
                    <a:pt x="3313207" y="1427324"/>
                  </a:lnTo>
                  <a:lnTo>
                    <a:pt x="3320046" y="1423725"/>
                  </a:lnTo>
                  <a:lnTo>
                    <a:pt x="3327246" y="1420485"/>
                  </a:lnTo>
                  <a:lnTo>
                    <a:pt x="3342724" y="1413286"/>
                  </a:lnTo>
                  <a:lnTo>
                    <a:pt x="3358563" y="1406447"/>
                  </a:lnTo>
                  <a:lnTo>
                    <a:pt x="3370442" y="1394208"/>
                  </a:lnTo>
                  <a:close/>
                  <a:moveTo>
                    <a:pt x="7373877" y="1378013"/>
                  </a:moveTo>
                  <a:lnTo>
                    <a:pt x="7308338" y="1412580"/>
                  </a:lnTo>
                  <a:lnTo>
                    <a:pt x="7261525" y="1440305"/>
                  </a:lnTo>
                  <a:lnTo>
                    <a:pt x="7219753" y="1469831"/>
                  </a:lnTo>
                  <a:lnTo>
                    <a:pt x="7180142" y="1499357"/>
                  </a:lnTo>
                  <a:lnTo>
                    <a:pt x="7147012" y="1530323"/>
                  </a:lnTo>
                  <a:lnTo>
                    <a:pt x="7136569" y="1540765"/>
                  </a:lnTo>
                  <a:lnTo>
                    <a:pt x="7126486" y="1547606"/>
                  </a:lnTo>
                  <a:lnTo>
                    <a:pt x="7136569" y="1547606"/>
                  </a:lnTo>
                  <a:lnTo>
                    <a:pt x="7145572" y="1546166"/>
                  </a:lnTo>
                  <a:lnTo>
                    <a:pt x="7156015" y="1540765"/>
                  </a:lnTo>
                  <a:lnTo>
                    <a:pt x="7164657" y="1533924"/>
                  </a:lnTo>
                  <a:lnTo>
                    <a:pt x="7190585" y="1518080"/>
                  </a:lnTo>
                  <a:lnTo>
                    <a:pt x="7212911" y="1500797"/>
                  </a:lnTo>
                  <a:lnTo>
                    <a:pt x="7251082" y="1473432"/>
                  </a:lnTo>
                  <a:lnTo>
                    <a:pt x="7282051" y="1450747"/>
                  </a:lnTo>
                  <a:lnTo>
                    <a:pt x="7311579" y="1426623"/>
                  </a:lnTo>
                  <a:lnTo>
                    <a:pt x="7337507" y="1405739"/>
                  </a:lnTo>
                  <a:lnTo>
                    <a:pt x="7365235" y="1383054"/>
                  </a:lnTo>
                  <a:close/>
                  <a:moveTo>
                    <a:pt x="4858954" y="1361032"/>
                  </a:moveTo>
                  <a:lnTo>
                    <a:pt x="4853912" y="1364633"/>
                  </a:lnTo>
                  <a:lnTo>
                    <a:pt x="4860755" y="1362833"/>
                  </a:lnTo>
                  <a:lnTo>
                    <a:pt x="4860755" y="1361032"/>
                  </a:lnTo>
                  <a:close/>
                  <a:moveTo>
                    <a:pt x="1320305" y="1360898"/>
                  </a:moveTo>
                  <a:lnTo>
                    <a:pt x="1290797" y="1381420"/>
                  </a:lnTo>
                  <a:lnTo>
                    <a:pt x="1261289" y="1405902"/>
                  </a:lnTo>
                  <a:lnTo>
                    <a:pt x="1235379" y="1430023"/>
                  </a:lnTo>
                  <a:lnTo>
                    <a:pt x="1209470" y="1456305"/>
                  </a:lnTo>
                  <a:lnTo>
                    <a:pt x="1178523" y="1487268"/>
                  </a:lnTo>
                  <a:lnTo>
                    <a:pt x="1133541" y="1532271"/>
                  </a:lnTo>
                  <a:lnTo>
                    <a:pt x="1110870" y="1553152"/>
                  </a:lnTo>
                  <a:lnTo>
                    <a:pt x="1088199" y="1572234"/>
                  </a:lnTo>
                  <a:lnTo>
                    <a:pt x="1072725" y="1585915"/>
                  </a:lnTo>
                  <a:lnTo>
                    <a:pt x="1057252" y="1598156"/>
                  </a:lnTo>
                  <a:lnTo>
                    <a:pt x="1024505" y="1622277"/>
                  </a:lnTo>
                  <a:lnTo>
                    <a:pt x="1012270" y="1629118"/>
                  </a:lnTo>
                  <a:lnTo>
                    <a:pt x="1001834" y="1635958"/>
                  </a:lnTo>
                  <a:lnTo>
                    <a:pt x="991398" y="1639559"/>
                  </a:lnTo>
                  <a:lnTo>
                    <a:pt x="980962" y="1643159"/>
                  </a:lnTo>
                  <a:lnTo>
                    <a:pt x="1003633" y="1658640"/>
                  </a:lnTo>
                  <a:lnTo>
                    <a:pt x="1019107" y="1644599"/>
                  </a:lnTo>
                  <a:lnTo>
                    <a:pt x="1034941" y="1630918"/>
                  </a:lnTo>
                  <a:lnTo>
                    <a:pt x="1053653" y="1617237"/>
                  </a:lnTo>
                  <a:lnTo>
                    <a:pt x="1074525" y="1604996"/>
                  </a:lnTo>
                  <a:lnTo>
                    <a:pt x="1093597" y="1593115"/>
                  </a:lnTo>
                  <a:lnTo>
                    <a:pt x="1109071" y="1579074"/>
                  </a:lnTo>
                  <a:lnTo>
                    <a:pt x="1123105" y="1565393"/>
                  </a:lnTo>
                  <a:lnTo>
                    <a:pt x="1134980" y="1551352"/>
                  </a:lnTo>
                  <a:lnTo>
                    <a:pt x="1138579" y="1546312"/>
                  </a:lnTo>
                  <a:lnTo>
                    <a:pt x="1145416" y="1546312"/>
                  </a:lnTo>
                  <a:lnTo>
                    <a:pt x="1149014" y="1546312"/>
                  </a:lnTo>
                  <a:lnTo>
                    <a:pt x="1154412" y="1540912"/>
                  </a:lnTo>
                  <a:lnTo>
                    <a:pt x="1161249" y="1535871"/>
                  </a:lnTo>
                  <a:lnTo>
                    <a:pt x="1209470" y="1492308"/>
                  </a:lnTo>
                  <a:lnTo>
                    <a:pt x="1259850" y="1445865"/>
                  </a:lnTo>
                  <a:lnTo>
                    <a:pt x="1280361" y="1424983"/>
                  </a:lnTo>
                  <a:lnTo>
                    <a:pt x="1304831" y="1405902"/>
                  </a:lnTo>
                  <a:lnTo>
                    <a:pt x="1328942" y="1388620"/>
                  </a:lnTo>
                  <a:lnTo>
                    <a:pt x="1353052" y="1372779"/>
                  </a:lnTo>
                  <a:lnTo>
                    <a:pt x="1348014" y="1369539"/>
                  </a:lnTo>
                  <a:close/>
                  <a:moveTo>
                    <a:pt x="4765671" y="1336909"/>
                  </a:moveTo>
                  <a:lnTo>
                    <a:pt x="4748384" y="1341950"/>
                  </a:lnTo>
                  <a:lnTo>
                    <a:pt x="4730735" y="1347350"/>
                  </a:lnTo>
                  <a:lnTo>
                    <a:pt x="4725693" y="1348791"/>
                  </a:lnTo>
                  <a:lnTo>
                    <a:pt x="4725693" y="1362833"/>
                  </a:lnTo>
                  <a:lnTo>
                    <a:pt x="4723892" y="1376515"/>
                  </a:lnTo>
                  <a:lnTo>
                    <a:pt x="4732536" y="1369674"/>
                  </a:lnTo>
                  <a:lnTo>
                    <a:pt x="4741180" y="1362833"/>
                  </a:lnTo>
                  <a:lnTo>
                    <a:pt x="4762070" y="1341950"/>
                  </a:lnTo>
                  <a:close/>
                  <a:moveTo>
                    <a:pt x="697397" y="1331376"/>
                  </a:moveTo>
                  <a:lnTo>
                    <a:pt x="683363" y="1338577"/>
                  </a:lnTo>
                  <a:lnTo>
                    <a:pt x="690560" y="1334977"/>
                  </a:lnTo>
                  <a:close/>
                  <a:moveTo>
                    <a:pt x="3793041" y="1328697"/>
                  </a:moveTo>
                  <a:lnTo>
                    <a:pt x="3742646" y="1363252"/>
                  </a:lnTo>
                  <a:lnTo>
                    <a:pt x="3692611" y="1396008"/>
                  </a:lnTo>
                  <a:lnTo>
                    <a:pt x="3640416" y="1425524"/>
                  </a:lnTo>
                  <a:lnTo>
                    <a:pt x="3586781" y="1455040"/>
                  </a:lnTo>
                  <a:lnTo>
                    <a:pt x="3536746" y="1480957"/>
                  </a:lnTo>
                  <a:lnTo>
                    <a:pt x="3569503" y="1465479"/>
                  </a:lnTo>
                  <a:lnTo>
                    <a:pt x="3635376" y="1434163"/>
                  </a:lnTo>
                  <a:lnTo>
                    <a:pt x="3694411" y="1401048"/>
                  </a:lnTo>
                  <a:lnTo>
                    <a:pt x="3745886" y="1368292"/>
                  </a:lnTo>
                  <a:lnTo>
                    <a:pt x="3770364" y="1351014"/>
                  </a:lnTo>
                  <a:lnTo>
                    <a:pt x="3793041" y="1333736"/>
                  </a:lnTo>
                  <a:close/>
                  <a:moveTo>
                    <a:pt x="7136569" y="1326163"/>
                  </a:moveTo>
                  <a:lnTo>
                    <a:pt x="7122885" y="1334805"/>
                  </a:lnTo>
                  <a:lnTo>
                    <a:pt x="7076072" y="1365771"/>
                  </a:lnTo>
                  <a:lnTo>
                    <a:pt x="7093357" y="1362530"/>
                  </a:lnTo>
                  <a:lnTo>
                    <a:pt x="7096958" y="1355689"/>
                  </a:lnTo>
                  <a:lnTo>
                    <a:pt x="7101999" y="1350288"/>
                  </a:lnTo>
                  <a:lnTo>
                    <a:pt x="7107401" y="1347047"/>
                  </a:lnTo>
                  <a:lnTo>
                    <a:pt x="7112442" y="1345247"/>
                  </a:lnTo>
                  <a:close/>
                  <a:moveTo>
                    <a:pt x="6859650" y="1315721"/>
                  </a:moveTo>
                  <a:lnTo>
                    <a:pt x="6854608" y="1321122"/>
                  </a:lnTo>
                  <a:lnTo>
                    <a:pt x="6851007" y="1322563"/>
                  </a:lnTo>
                  <a:lnTo>
                    <a:pt x="6863251" y="1319322"/>
                  </a:lnTo>
                  <a:close/>
                  <a:moveTo>
                    <a:pt x="7481188" y="1310680"/>
                  </a:moveTo>
                  <a:lnTo>
                    <a:pt x="7458862" y="1326163"/>
                  </a:lnTo>
                  <a:lnTo>
                    <a:pt x="7464263" y="1322563"/>
                  </a:lnTo>
                  <a:lnTo>
                    <a:pt x="7474346" y="1317522"/>
                  </a:lnTo>
                  <a:close/>
                  <a:moveTo>
                    <a:pt x="3174980" y="1307820"/>
                  </a:moveTo>
                  <a:lnTo>
                    <a:pt x="3167780" y="1313219"/>
                  </a:lnTo>
                  <a:lnTo>
                    <a:pt x="3171380" y="1311419"/>
                  </a:lnTo>
                  <a:close/>
                  <a:moveTo>
                    <a:pt x="7522960" y="1287996"/>
                  </a:moveTo>
                  <a:lnTo>
                    <a:pt x="7528001" y="1291597"/>
                  </a:lnTo>
                  <a:lnTo>
                    <a:pt x="7528001" y="1287996"/>
                  </a:lnTo>
                  <a:close/>
                  <a:moveTo>
                    <a:pt x="6568687" y="1279354"/>
                  </a:moveTo>
                  <a:lnTo>
                    <a:pt x="6447692" y="1357129"/>
                  </a:lnTo>
                  <a:lnTo>
                    <a:pt x="6336780" y="1431664"/>
                  </a:lnTo>
                  <a:lnTo>
                    <a:pt x="6236311" y="1502598"/>
                  </a:lnTo>
                  <a:lnTo>
                    <a:pt x="6144485" y="1573891"/>
                  </a:lnTo>
                  <a:lnTo>
                    <a:pt x="6125400" y="1584333"/>
                  </a:lnTo>
                  <a:lnTo>
                    <a:pt x="6108115" y="1596216"/>
                  </a:lnTo>
                  <a:lnTo>
                    <a:pt x="6094431" y="1604857"/>
                  </a:lnTo>
                  <a:lnTo>
                    <a:pt x="6071744" y="1618900"/>
                  </a:lnTo>
                  <a:lnTo>
                    <a:pt x="6051218" y="1634383"/>
                  </a:lnTo>
                  <a:lnTo>
                    <a:pt x="6042576" y="1641224"/>
                  </a:lnTo>
                  <a:lnTo>
                    <a:pt x="6033933" y="1648066"/>
                  </a:lnTo>
                  <a:lnTo>
                    <a:pt x="6024931" y="1656707"/>
                  </a:lnTo>
                  <a:lnTo>
                    <a:pt x="6019889" y="1665349"/>
                  </a:lnTo>
                  <a:lnTo>
                    <a:pt x="6018089" y="1670750"/>
                  </a:lnTo>
                  <a:lnTo>
                    <a:pt x="6016288" y="1673991"/>
                  </a:lnTo>
                  <a:lnTo>
                    <a:pt x="6014848" y="1677591"/>
                  </a:lnTo>
                  <a:lnTo>
                    <a:pt x="6013047" y="1684433"/>
                  </a:lnTo>
                  <a:lnTo>
                    <a:pt x="6078946" y="1644465"/>
                  </a:lnTo>
                  <a:lnTo>
                    <a:pt x="6144485" y="1601617"/>
                  </a:lnTo>
                  <a:lnTo>
                    <a:pt x="6177614" y="1578932"/>
                  </a:lnTo>
                  <a:lnTo>
                    <a:pt x="6208583" y="1554808"/>
                  </a:lnTo>
                  <a:lnTo>
                    <a:pt x="6238112" y="1528523"/>
                  </a:lnTo>
                  <a:lnTo>
                    <a:pt x="6267280" y="1502598"/>
                  </a:lnTo>
                  <a:lnTo>
                    <a:pt x="6270881" y="1497557"/>
                  </a:lnTo>
                  <a:lnTo>
                    <a:pt x="6277723" y="1497557"/>
                  </a:lnTo>
                  <a:lnTo>
                    <a:pt x="6283125" y="1497557"/>
                  </a:lnTo>
                  <a:lnTo>
                    <a:pt x="6284925" y="1493956"/>
                  </a:lnTo>
                  <a:lnTo>
                    <a:pt x="6289967" y="1490715"/>
                  </a:lnTo>
                  <a:lnTo>
                    <a:pt x="6295368" y="1488915"/>
                  </a:lnTo>
                  <a:lnTo>
                    <a:pt x="6307252" y="1487115"/>
                  </a:lnTo>
                  <a:lnTo>
                    <a:pt x="6310853" y="1480273"/>
                  </a:lnTo>
                  <a:lnTo>
                    <a:pt x="6315894" y="1473432"/>
                  </a:lnTo>
                  <a:lnTo>
                    <a:pt x="6324897" y="1468031"/>
                  </a:lnTo>
                  <a:lnTo>
                    <a:pt x="6333539" y="1464790"/>
                  </a:lnTo>
                  <a:lnTo>
                    <a:pt x="6345423" y="1459389"/>
                  </a:lnTo>
                  <a:lnTo>
                    <a:pt x="6357666" y="1454348"/>
                  </a:lnTo>
                  <a:lnTo>
                    <a:pt x="6371350" y="1448947"/>
                  </a:lnTo>
                  <a:lnTo>
                    <a:pt x="6379992" y="1443906"/>
                  </a:lnTo>
                  <a:lnTo>
                    <a:pt x="6388635" y="1435265"/>
                  </a:lnTo>
                  <a:lnTo>
                    <a:pt x="6393676" y="1428423"/>
                  </a:lnTo>
                  <a:lnTo>
                    <a:pt x="6400878" y="1421222"/>
                  </a:lnTo>
                  <a:lnTo>
                    <a:pt x="6409521" y="1416181"/>
                  </a:lnTo>
                  <a:lnTo>
                    <a:pt x="6418163" y="1412580"/>
                  </a:lnTo>
                  <a:lnTo>
                    <a:pt x="6442290" y="1402138"/>
                  </a:lnTo>
                  <a:lnTo>
                    <a:pt x="6463176" y="1390256"/>
                  </a:lnTo>
                  <a:lnTo>
                    <a:pt x="6480461" y="1376213"/>
                  </a:lnTo>
                  <a:lnTo>
                    <a:pt x="6494505" y="1360730"/>
                  </a:lnTo>
                  <a:lnTo>
                    <a:pt x="6508189" y="1345247"/>
                  </a:lnTo>
                  <a:lnTo>
                    <a:pt x="6523674" y="1331204"/>
                  </a:lnTo>
                  <a:lnTo>
                    <a:pt x="6544560" y="1319322"/>
                  </a:lnTo>
                  <a:lnTo>
                    <a:pt x="6566886" y="1307080"/>
                  </a:lnTo>
                  <a:lnTo>
                    <a:pt x="6568687" y="1298438"/>
                  </a:lnTo>
                  <a:lnTo>
                    <a:pt x="6570487" y="1294837"/>
                  </a:lnTo>
                  <a:lnTo>
                    <a:pt x="6572288" y="1289796"/>
                  </a:lnTo>
                  <a:lnTo>
                    <a:pt x="6570487" y="1284395"/>
                  </a:lnTo>
                  <a:close/>
                  <a:moveTo>
                    <a:pt x="3708090" y="1274704"/>
                  </a:moveTo>
                  <a:lnTo>
                    <a:pt x="3671733" y="1300981"/>
                  </a:lnTo>
                  <a:lnTo>
                    <a:pt x="3633577" y="1325097"/>
                  </a:lnTo>
                  <a:lnTo>
                    <a:pt x="3591821" y="1349214"/>
                  </a:lnTo>
                  <a:lnTo>
                    <a:pt x="3548985" y="1371891"/>
                  </a:lnTo>
                  <a:lnTo>
                    <a:pt x="3489950" y="1404647"/>
                  </a:lnTo>
                  <a:lnTo>
                    <a:pt x="3434515" y="1435963"/>
                  </a:lnTo>
                  <a:lnTo>
                    <a:pt x="3384480" y="1467279"/>
                  </a:lnTo>
                  <a:lnTo>
                    <a:pt x="3337685" y="1496435"/>
                  </a:lnTo>
                  <a:lnTo>
                    <a:pt x="3339124" y="1503274"/>
                  </a:lnTo>
                  <a:lnTo>
                    <a:pt x="3340924" y="1510113"/>
                  </a:lnTo>
                  <a:lnTo>
                    <a:pt x="3340924" y="1517312"/>
                  </a:lnTo>
                  <a:lnTo>
                    <a:pt x="3339124" y="1524151"/>
                  </a:lnTo>
                  <a:lnTo>
                    <a:pt x="3382680" y="1494635"/>
                  </a:lnTo>
                  <a:lnTo>
                    <a:pt x="3424076" y="1463679"/>
                  </a:lnTo>
                  <a:lnTo>
                    <a:pt x="3451794" y="1444602"/>
                  </a:lnTo>
                  <a:lnTo>
                    <a:pt x="3479511" y="1429124"/>
                  </a:lnTo>
                  <a:lnTo>
                    <a:pt x="3510828" y="1416885"/>
                  </a:lnTo>
                  <a:lnTo>
                    <a:pt x="3541786" y="1406447"/>
                  </a:lnTo>
                  <a:lnTo>
                    <a:pt x="3557624" y="1392409"/>
                  </a:lnTo>
                  <a:lnTo>
                    <a:pt x="3573102" y="1380530"/>
                  </a:lnTo>
                  <a:lnTo>
                    <a:pt x="3604060" y="1357853"/>
                  </a:lnTo>
                  <a:lnTo>
                    <a:pt x="3619538" y="1347775"/>
                  </a:lnTo>
                  <a:lnTo>
                    <a:pt x="3637177" y="1337336"/>
                  </a:lnTo>
                  <a:lnTo>
                    <a:pt x="3675333" y="1321858"/>
                  </a:lnTo>
                  <a:lnTo>
                    <a:pt x="3690811" y="1299181"/>
                  </a:lnTo>
                  <a:close/>
                  <a:moveTo>
                    <a:pt x="757853" y="1269092"/>
                  </a:moveTo>
                  <a:lnTo>
                    <a:pt x="742379" y="1274132"/>
                  </a:lnTo>
                  <a:lnTo>
                    <a:pt x="735542" y="1289973"/>
                  </a:lnTo>
                  <a:lnTo>
                    <a:pt x="728705" y="1305454"/>
                  </a:lnTo>
                  <a:lnTo>
                    <a:pt x="735542" y="1293574"/>
                  </a:lnTo>
                  <a:lnTo>
                    <a:pt x="745978" y="1281333"/>
                  </a:lnTo>
                  <a:close/>
                  <a:moveTo>
                    <a:pt x="3432716" y="1257426"/>
                  </a:moveTo>
                  <a:lnTo>
                    <a:pt x="3358563" y="1297381"/>
                  </a:lnTo>
                  <a:lnTo>
                    <a:pt x="3284049" y="1337336"/>
                  </a:lnTo>
                  <a:lnTo>
                    <a:pt x="3240854" y="1359653"/>
                  </a:lnTo>
                  <a:lnTo>
                    <a:pt x="3240854" y="1361453"/>
                  </a:lnTo>
                  <a:lnTo>
                    <a:pt x="3245893" y="1363252"/>
                  </a:lnTo>
                  <a:lnTo>
                    <a:pt x="3254532" y="1373331"/>
                  </a:lnTo>
                  <a:lnTo>
                    <a:pt x="3271811" y="1363252"/>
                  </a:lnTo>
                  <a:lnTo>
                    <a:pt x="3289089" y="1351014"/>
                  </a:lnTo>
                  <a:lnTo>
                    <a:pt x="3308168" y="1339136"/>
                  </a:lnTo>
                  <a:lnTo>
                    <a:pt x="3318607" y="1330497"/>
                  </a:lnTo>
                  <a:lnTo>
                    <a:pt x="3329046" y="1323298"/>
                  </a:lnTo>
                  <a:lnTo>
                    <a:pt x="3339124" y="1314659"/>
                  </a:lnTo>
                  <a:lnTo>
                    <a:pt x="3351363" y="1304220"/>
                  </a:lnTo>
                  <a:lnTo>
                    <a:pt x="3367202" y="1295581"/>
                  </a:lnTo>
                  <a:lnTo>
                    <a:pt x="3386280" y="1285143"/>
                  </a:lnTo>
                  <a:lnTo>
                    <a:pt x="3399959" y="1280103"/>
                  </a:lnTo>
                  <a:lnTo>
                    <a:pt x="3412197" y="1273264"/>
                  </a:lnTo>
                  <a:lnTo>
                    <a:pt x="3422636" y="1266065"/>
                  </a:lnTo>
                  <a:lnTo>
                    <a:pt x="3430916" y="1259226"/>
                  </a:lnTo>
                  <a:close/>
                  <a:moveTo>
                    <a:pt x="2479166" y="1243748"/>
                  </a:moveTo>
                  <a:lnTo>
                    <a:pt x="2415091" y="1281903"/>
                  </a:lnTo>
                  <a:lnTo>
                    <a:pt x="2352817" y="1323298"/>
                  </a:lnTo>
                  <a:lnTo>
                    <a:pt x="2290543" y="1365052"/>
                  </a:lnTo>
                  <a:lnTo>
                    <a:pt x="2229709" y="1408247"/>
                  </a:lnTo>
                  <a:lnTo>
                    <a:pt x="2231509" y="1413286"/>
                  </a:lnTo>
                  <a:lnTo>
                    <a:pt x="2233308" y="1421925"/>
                  </a:lnTo>
                  <a:lnTo>
                    <a:pt x="2238348" y="1411486"/>
                  </a:lnTo>
                  <a:lnTo>
                    <a:pt x="2243747" y="1406447"/>
                  </a:lnTo>
                  <a:lnTo>
                    <a:pt x="2250587" y="1404647"/>
                  </a:lnTo>
                  <a:lnTo>
                    <a:pt x="2254186" y="1404647"/>
                  </a:lnTo>
                  <a:lnTo>
                    <a:pt x="2261026" y="1404647"/>
                  </a:lnTo>
                  <a:lnTo>
                    <a:pt x="2266426" y="1408247"/>
                  </a:lnTo>
                  <a:lnTo>
                    <a:pt x="2273265" y="1397808"/>
                  </a:lnTo>
                  <a:lnTo>
                    <a:pt x="2283704" y="1387369"/>
                  </a:lnTo>
                  <a:lnTo>
                    <a:pt x="2292343" y="1378730"/>
                  </a:lnTo>
                  <a:lnTo>
                    <a:pt x="2302422" y="1371891"/>
                  </a:lnTo>
                  <a:lnTo>
                    <a:pt x="2311061" y="1365052"/>
                  </a:lnTo>
                  <a:lnTo>
                    <a:pt x="2323300" y="1359653"/>
                  </a:lnTo>
                  <a:lnTo>
                    <a:pt x="2333739" y="1356413"/>
                  </a:lnTo>
                  <a:lnTo>
                    <a:pt x="2345618" y="1354614"/>
                  </a:lnTo>
                  <a:lnTo>
                    <a:pt x="2349217" y="1344175"/>
                  </a:lnTo>
                  <a:lnTo>
                    <a:pt x="2352817" y="1335536"/>
                  </a:lnTo>
                  <a:lnTo>
                    <a:pt x="2357857" y="1328697"/>
                  </a:lnTo>
                  <a:lnTo>
                    <a:pt x="2364696" y="1323298"/>
                  </a:lnTo>
                  <a:lnTo>
                    <a:pt x="2376935" y="1320058"/>
                  </a:lnTo>
                  <a:lnTo>
                    <a:pt x="2389174" y="1318258"/>
                  </a:lnTo>
                  <a:lnTo>
                    <a:pt x="2394213" y="1309620"/>
                  </a:lnTo>
                  <a:lnTo>
                    <a:pt x="2401413" y="1302780"/>
                  </a:lnTo>
                  <a:lnTo>
                    <a:pt x="2413292" y="1297381"/>
                  </a:lnTo>
                  <a:lnTo>
                    <a:pt x="2429130" y="1292342"/>
                  </a:lnTo>
                  <a:lnTo>
                    <a:pt x="2441009" y="1288742"/>
                  </a:lnTo>
                  <a:lnTo>
                    <a:pt x="2449648" y="1283703"/>
                  </a:lnTo>
                  <a:lnTo>
                    <a:pt x="2458287" y="1278304"/>
                  </a:lnTo>
                  <a:lnTo>
                    <a:pt x="2463327" y="1269665"/>
                  </a:lnTo>
                  <a:close/>
                  <a:moveTo>
                    <a:pt x="7422491" y="1242987"/>
                  </a:moveTo>
                  <a:lnTo>
                    <a:pt x="7353351" y="1284395"/>
                  </a:lnTo>
                  <a:lnTo>
                    <a:pt x="7316981" y="1303479"/>
                  </a:lnTo>
                  <a:lnTo>
                    <a:pt x="7278810" y="1322563"/>
                  </a:lnTo>
                  <a:lnTo>
                    <a:pt x="7256123" y="1334805"/>
                  </a:lnTo>
                  <a:lnTo>
                    <a:pt x="7233797" y="1347047"/>
                  </a:lnTo>
                  <a:lnTo>
                    <a:pt x="7211111" y="1360730"/>
                  </a:lnTo>
                  <a:lnTo>
                    <a:pt x="7190585" y="1374413"/>
                  </a:lnTo>
                  <a:lnTo>
                    <a:pt x="7171499" y="1388455"/>
                  </a:lnTo>
                  <a:lnTo>
                    <a:pt x="7150613" y="1405739"/>
                  </a:lnTo>
                  <a:lnTo>
                    <a:pt x="7131528" y="1421222"/>
                  </a:lnTo>
                  <a:lnTo>
                    <a:pt x="7114243" y="1440305"/>
                  </a:lnTo>
                  <a:lnTo>
                    <a:pt x="7116043" y="1443906"/>
                  </a:lnTo>
                  <a:lnTo>
                    <a:pt x="7145572" y="1431664"/>
                  </a:lnTo>
                  <a:lnTo>
                    <a:pt x="7171499" y="1419782"/>
                  </a:lnTo>
                  <a:lnTo>
                    <a:pt x="7193826" y="1405739"/>
                  </a:lnTo>
                  <a:lnTo>
                    <a:pt x="7214712" y="1391696"/>
                  </a:lnTo>
                  <a:lnTo>
                    <a:pt x="7252522" y="1362530"/>
                  </a:lnTo>
                  <a:lnTo>
                    <a:pt x="7294294" y="1334805"/>
                  </a:lnTo>
                  <a:lnTo>
                    <a:pt x="7325623" y="1313921"/>
                  </a:lnTo>
                  <a:lnTo>
                    <a:pt x="7334266" y="1310680"/>
                  </a:lnTo>
                  <a:lnTo>
                    <a:pt x="7344709" y="1307080"/>
                  </a:lnTo>
                  <a:lnTo>
                    <a:pt x="7351551" y="1302039"/>
                  </a:lnTo>
                  <a:lnTo>
                    <a:pt x="7358393" y="1294837"/>
                  </a:lnTo>
                  <a:lnTo>
                    <a:pt x="7365235" y="1289796"/>
                  </a:lnTo>
                  <a:lnTo>
                    <a:pt x="7396564" y="1268912"/>
                  </a:lnTo>
                  <a:lnTo>
                    <a:pt x="7408447" y="1256670"/>
                  </a:lnTo>
                  <a:close/>
                  <a:moveTo>
                    <a:pt x="799236" y="1237770"/>
                  </a:moveTo>
                  <a:lnTo>
                    <a:pt x="797437" y="1239570"/>
                  </a:lnTo>
                  <a:lnTo>
                    <a:pt x="799236" y="1239570"/>
                  </a:lnTo>
                  <a:close/>
                  <a:moveTo>
                    <a:pt x="3318607" y="1229710"/>
                  </a:moveTo>
                  <a:lnTo>
                    <a:pt x="3287289" y="1243748"/>
                  </a:lnTo>
                  <a:lnTo>
                    <a:pt x="3259932" y="1259226"/>
                  </a:lnTo>
                  <a:lnTo>
                    <a:pt x="3235454" y="1273264"/>
                  </a:lnTo>
                  <a:lnTo>
                    <a:pt x="3213136" y="1288742"/>
                  </a:lnTo>
                  <a:lnTo>
                    <a:pt x="3209537" y="1290542"/>
                  </a:lnTo>
                  <a:lnTo>
                    <a:pt x="3199098" y="1295581"/>
                  </a:lnTo>
                  <a:lnTo>
                    <a:pt x="3211336" y="1294142"/>
                  </a:lnTo>
                  <a:lnTo>
                    <a:pt x="3223216" y="1294142"/>
                  </a:lnTo>
                  <a:lnTo>
                    <a:pt x="3233655" y="1281903"/>
                  </a:lnTo>
                  <a:lnTo>
                    <a:pt x="3245893" y="1269665"/>
                  </a:lnTo>
                  <a:lnTo>
                    <a:pt x="3259932" y="1261026"/>
                  </a:lnTo>
                  <a:lnTo>
                    <a:pt x="3275411" y="1255627"/>
                  </a:lnTo>
                  <a:lnTo>
                    <a:pt x="3295928" y="1248787"/>
                  </a:lnTo>
                  <a:lnTo>
                    <a:pt x="3320046" y="1236909"/>
                  </a:lnTo>
                  <a:close/>
                  <a:moveTo>
                    <a:pt x="6648629" y="1228945"/>
                  </a:moveTo>
                  <a:lnTo>
                    <a:pt x="6601816" y="1258470"/>
                  </a:lnTo>
                  <a:lnTo>
                    <a:pt x="6614060" y="1251629"/>
                  </a:lnTo>
                  <a:lnTo>
                    <a:pt x="6617300" y="1249829"/>
                  </a:lnTo>
                  <a:lnTo>
                    <a:pt x="6625943" y="1246228"/>
                  </a:lnTo>
                  <a:lnTo>
                    <a:pt x="6634585" y="1241187"/>
                  </a:lnTo>
                  <a:lnTo>
                    <a:pt x="6645028" y="1234346"/>
                  </a:lnTo>
                  <a:close/>
                  <a:moveTo>
                    <a:pt x="9600586" y="1227944"/>
                  </a:moveTo>
                  <a:lnTo>
                    <a:pt x="9574658" y="1243422"/>
                  </a:lnTo>
                  <a:lnTo>
                    <a:pt x="9553771" y="1257099"/>
                  </a:lnTo>
                  <a:lnTo>
                    <a:pt x="9489670" y="1298852"/>
                  </a:lnTo>
                  <a:lnTo>
                    <a:pt x="9460140" y="1319728"/>
                  </a:lnTo>
                  <a:lnTo>
                    <a:pt x="9432771" y="1340245"/>
                  </a:lnTo>
                  <a:lnTo>
                    <a:pt x="9427369" y="1345644"/>
                  </a:lnTo>
                  <a:lnTo>
                    <a:pt x="9437813" y="1340245"/>
                  </a:lnTo>
                  <a:lnTo>
                    <a:pt x="9446456" y="1333406"/>
                  </a:lnTo>
                  <a:lnTo>
                    <a:pt x="9456899" y="1326567"/>
                  </a:lnTo>
                  <a:lnTo>
                    <a:pt x="9465542" y="1317929"/>
                  </a:lnTo>
                  <a:lnTo>
                    <a:pt x="9484628" y="1303891"/>
                  </a:lnTo>
                  <a:lnTo>
                    <a:pt x="9501914" y="1293813"/>
                  </a:lnTo>
                  <a:lnTo>
                    <a:pt x="9519200" y="1283375"/>
                  </a:lnTo>
                  <a:lnTo>
                    <a:pt x="9538286" y="1274376"/>
                  </a:lnTo>
                  <a:lnTo>
                    <a:pt x="9548729" y="1265738"/>
                  </a:lnTo>
                  <a:lnTo>
                    <a:pt x="9562414" y="1257099"/>
                  </a:lnTo>
                  <a:lnTo>
                    <a:pt x="9566015" y="1255300"/>
                  </a:lnTo>
                  <a:lnTo>
                    <a:pt x="9578259" y="1248461"/>
                  </a:lnTo>
                  <a:lnTo>
                    <a:pt x="9585101" y="1243422"/>
                  </a:lnTo>
                  <a:lnTo>
                    <a:pt x="9595545" y="1239822"/>
                  </a:lnTo>
                  <a:lnTo>
                    <a:pt x="9600586" y="1236583"/>
                  </a:lnTo>
                  <a:lnTo>
                    <a:pt x="9604187" y="1231184"/>
                  </a:lnTo>
                  <a:close/>
                  <a:moveTo>
                    <a:pt x="5874408" y="1225704"/>
                  </a:moveTo>
                  <a:lnTo>
                    <a:pt x="5870807" y="1227504"/>
                  </a:lnTo>
                  <a:lnTo>
                    <a:pt x="5872607" y="1228945"/>
                  </a:lnTo>
                  <a:close/>
                  <a:moveTo>
                    <a:pt x="3176420" y="1222871"/>
                  </a:moveTo>
                  <a:lnTo>
                    <a:pt x="3109106" y="1264625"/>
                  </a:lnTo>
                  <a:lnTo>
                    <a:pt x="3128184" y="1257426"/>
                  </a:lnTo>
                  <a:lnTo>
                    <a:pt x="3143663" y="1246988"/>
                  </a:lnTo>
                  <a:lnTo>
                    <a:pt x="3160941" y="1236909"/>
                  </a:lnTo>
                  <a:close/>
                  <a:moveTo>
                    <a:pt x="5158252" y="1215570"/>
                  </a:moveTo>
                  <a:lnTo>
                    <a:pt x="5160053" y="1219171"/>
                  </a:lnTo>
                  <a:lnTo>
                    <a:pt x="5161854" y="1217371"/>
                  </a:lnTo>
                  <a:close/>
                  <a:moveTo>
                    <a:pt x="7474346" y="1211661"/>
                  </a:moveTo>
                  <a:lnTo>
                    <a:pt x="7465703" y="1217062"/>
                  </a:lnTo>
                  <a:lnTo>
                    <a:pt x="7465346" y="1217322"/>
                  </a:lnTo>
                  <a:lnTo>
                    <a:pt x="7452020" y="1225704"/>
                  </a:lnTo>
                  <a:lnTo>
                    <a:pt x="7453820" y="1225704"/>
                  </a:lnTo>
                  <a:lnTo>
                    <a:pt x="7465346" y="1217322"/>
                  </a:lnTo>
                  <a:close/>
                  <a:moveTo>
                    <a:pt x="5161854" y="1208729"/>
                  </a:moveTo>
                  <a:lnTo>
                    <a:pt x="5161854" y="1211970"/>
                  </a:lnTo>
                  <a:lnTo>
                    <a:pt x="5163655" y="1211970"/>
                  </a:lnTo>
                  <a:lnTo>
                    <a:pt x="5163655" y="1210530"/>
                  </a:lnTo>
                  <a:close/>
                  <a:moveTo>
                    <a:pt x="9437813" y="1205268"/>
                  </a:moveTo>
                  <a:lnTo>
                    <a:pt x="9385956" y="1241622"/>
                  </a:lnTo>
                  <a:lnTo>
                    <a:pt x="9339140" y="1274376"/>
                  </a:lnTo>
                  <a:lnTo>
                    <a:pt x="9342381" y="1284814"/>
                  </a:lnTo>
                  <a:lnTo>
                    <a:pt x="9344182" y="1295252"/>
                  </a:lnTo>
                  <a:lnTo>
                    <a:pt x="9342381" y="1302451"/>
                  </a:lnTo>
                  <a:lnTo>
                    <a:pt x="9340581" y="1309290"/>
                  </a:lnTo>
                  <a:lnTo>
                    <a:pt x="9358227" y="1298852"/>
                  </a:lnTo>
                  <a:lnTo>
                    <a:pt x="9375512" y="1290213"/>
                  </a:lnTo>
                  <a:lnTo>
                    <a:pt x="9377313" y="1288414"/>
                  </a:lnTo>
                  <a:lnTo>
                    <a:pt x="9394598" y="1281575"/>
                  </a:lnTo>
                  <a:lnTo>
                    <a:pt x="9408283" y="1271137"/>
                  </a:lnTo>
                  <a:lnTo>
                    <a:pt x="9418726" y="1258899"/>
                  </a:lnTo>
                  <a:lnTo>
                    <a:pt x="9424128" y="1245221"/>
                  </a:lnTo>
                  <a:close/>
                  <a:moveTo>
                    <a:pt x="4472857" y="1201888"/>
                  </a:moveTo>
                  <a:lnTo>
                    <a:pt x="4472857" y="1205129"/>
                  </a:lnTo>
                  <a:lnTo>
                    <a:pt x="4478259" y="1201888"/>
                  </a:lnTo>
                  <a:close/>
                  <a:moveTo>
                    <a:pt x="9360027" y="1176113"/>
                  </a:moveTo>
                  <a:lnTo>
                    <a:pt x="9325096" y="1196630"/>
                  </a:lnTo>
                  <a:lnTo>
                    <a:pt x="9292325" y="1217506"/>
                  </a:lnTo>
                  <a:lnTo>
                    <a:pt x="9275039" y="1232983"/>
                  </a:lnTo>
                  <a:lnTo>
                    <a:pt x="9295926" y="1222545"/>
                  </a:lnTo>
                  <a:lnTo>
                    <a:pt x="9316453" y="1212107"/>
                  </a:lnTo>
                  <a:lnTo>
                    <a:pt x="9335539" y="1198430"/>
                  </a:lnTo>
                  <a:lnTo>
                    <a:pt x="9352825" y="1182952"/>
                  </a:lnTo>
                  <a:close/>
                  <a:moveTo>
                    <a:pt x="3734007" y="1169238"/>
                  </a:moveTo>
                  <a:lnTo>
                    <a:pt x="3730408" y="1172837"/>
                  </a:lnTo>
                  <a:lnTo>
                    <a:pt x="3740847" y="1176437"/>
                  </a:lnTo>
                  <a:close/>
                  <a:moveTo>
                    <a:pt x="872286" y="1168645"/>
                  </a:moveTo>
                  <a:lnTo>
                    <a:pt x="855013" y="1179085"/>
                  </a:lnTo>
                  <a:lnTo>
                    <a:pt x="844578" y="1191326"/>
                  </a:lnTo>
                  <a:close/>
                  <a:moveTo>
                    <a:pt x="8798963" y="1141200"/>
                  </a:moveTo>
                  <a:lnTo>
                    <a:pt x="8760790" y="1165675"/>
                  </a:lnTo>
                  <a:lnTo>
                    <a:pt x="8722618" y="1191591"/>
                  </a:lnTo>
                  <a:lnTo>
                    <a:pt x="8702091" y="1205268"/>
                  </a:lnTo>
                  <a:lnTo>
                    <a:pt x="8703531" y="1205268"/>
                  </a:lnTo>
                  <a:lnTo>
                    <a:pt x="8708933" y="1205268"/>
                  </a:lnTo>
                  <a:lnTo>
                    <a:pt x="8710734" y="1202029"/>
                  </a:lnTo>
                  <a:lnTo>
                    <a:pt x="8717576" y="1198430"/>
                  </a:lnTo>
                  <a:lnTo>
                    <a:pt x="8722618" y="1195190"/>
                  </a:lnTo>
                  <a:lnTo>
                    <a:pt x="8728020" y="1195190"/>
                  </a:lnTo>
                  <a:lnTo>
                    <a:pt x="8733061" y="1195190"/>
                  </a:lnTo>
                  <a:lnTo>
                    <a:pt x="8746746" y="1181153"/>
                  </a:lnTo>
                  <a:lnTo>
                    <a:pt x="8762591" y="1170714"/>
                  </a:lnTo>
                  <a:lnTo>
                    <a:pt x="8774475" y="1163876"/>
                  </a:lnTo>
                  <a:lnTo>
                    <a:pt x="8789960" y="1160276"/>
                  </a:lnTo>
                  <a:lnTo>
                    <a:pt x="8793561" y="1149838"/>
                  </a:lnTo>
                  <a:close/>
                  <a:moveTo>
                    <a:pt x="9723747" y="1139400"/>
                  </a:moveTo>
                  <a:lnTo>
                    <a:pt x="9707902" y="1146599"/>
                  </a:lnTo>
                  <a:lnTo>
                    <a:pt x="9696018" y="1157037"/>
                  </a:lnTo>
                  <a:lnTo>
                    <a:pt x="9702860" y="1158477"/>
                  </a:lnTo>
                  <a:lnTo>
                    <a:pt x="9711503" y="1155237"/>
                  </a:lnTo>
                  <a:lnTo>
                    <a:pt x="9721946" y="1144799"/>
                  </a:lnTo>
                  <a:close/>
                  <a:moveTo>
                    <a:pt x="4788362" y="1139239"/>
                  </a:moveTo>
                  <a:lnTo>
                    <a:pt x="4786561" y="1141039"/>
                  </a:lnTo>
                  <a:lnTo>
                    <a:pt x="4788362" y="1141039"/>
                  </a:lnTo>
                  <a:close/>
                  <a:moveTo>
                    <a:pt x="8653475" y="1137960"/>
                  </a:moveTo>
                  <a:lnTo>
                    <a:pt x="8630788" y="1149838"/>
                  </a:lnTo>
                  <a:lnTo>
                    <a:pt x="8556603" y="1198430"/>
                  </a:lnTo>
                  <a:lnTo>
                    <a:pt x="8493943" y="1239822"/>
                  </a:lnTo>
                  <a:lnTo>
                    <a:pt x="8430202" y="1284814"/>
                  </a:lnTo>
                  <a:lnTo>
                    <a:pt x="8360699" y="1333406"/>
                  </a:lnTo>
                  <a:lnTo>
                    <a:pt x="8287955" y="1385237"/>
                  </a:lnTo>
                  <a:lnTo>
                    <a:pt x="8277512" y="1392075"/>
                  </a:lnTo>
                  <a:lnTo>
                    <a:pt x="8267428" y="1395675"/>
                  </a:lnTo>
                  <a:lnTo>
                    <a:pt x="8249783" y="1402514"/>
                  </a:lnTo>
                  <a:lnTo>
                    <a:pt x="8246542" y="1406113"/>
                  </a:lnTo>
                  <a:lnTo>
                    <a:pt x="8241140" y="1409712"/>
                  </a:lnTo>
                  <a:lnTo>
                    <a:pt x="8237899" y="1416551"/>
                  </a:lnTo>
                  <a:lnTo>
                    <a:pt x="8234297" y="1423390"/>
                  </a:lnTo>
                  <a:lnTo>
                    <a:pt x="8241140" y="1433828"/>
                  </a:lnTo>
                  <a:lnTo>
                    <a:pt x="8248342" y="1439227"/>
                  </a:lnTo>
                  <a:lnTo>
                    <a:pt x="8251583" y="1442467"/>
                  </a:lnTo>
                  <a:lnTo>
                    <a:pt x="8255184" y="1446066"/>
                  </a:lnTo>
                  <a:lnTo>
                    <a:pt x="8258425" y="1452905"/>
                  </a:lnTo>
                  <a:lnTo>
                    <a:pt x="8263827" y="1463343"/>
                  </a:lnTo>
                  <a:lnTo>
                    <a:pt x="8282913" y="1454704"/>
                  </a:lnTo>
                  <a:lnTo>
                    <a:pt x="8302000" y="1444266"/>
                  </a:lnTo>
                  <a:lnTo>
                    <a:pt x="8315684" y="1437428"/>
                  </a:lnTo>
                  <a:lnTo>
                    <a:pt x="8329729" y="1428789"/>
                  </a:lnTo>
                  <a:lnTo>
                    <a:pt x="8322526" y="1425190"/>
                  </a:lnTo>
                  <a:lnTo>
                    <a:pt x="8317485" y="1418351"/>
                  </a:lnTo>
                  <a:lnTo>
                    <a:pt x="8313884" y="1409712"/>
                  </a:lnTo>
                  <a:lnTo>
                    <a:pt x="8312443" y="1395675"/>
                  </a:lnTo>
                  <a:lnTo>
                    <a:pt x="8313884" y="1387036"/>
                  </a:lnTo>
                  <a:lnTo>
                    <a:pt x="8315684" y="1381637"/>
                  </a:lnTo>
                  <a:lnTo>
                    <a:pt x="8321086" y="1374799"/>
                  </a:lnTo>
                  <a:lnTo>
                    <a:pt x="8321086" y="1372999"/>
                  </a:lnTo>
                  <a:lnTo>
                    <a:pt x="8321086" y="1362921"/>
                  </a:lnTo>
                  <a:lnTo>
                    <a:pt x="8331169" y="1359321"/>
                  </a:lnTo>
                  <a:lnTo>
                    <a:pt x="8338372" y="1356082"/>
                  </a:lnTo>
                  <a:lnTo>
                    <a:pt x="8347015" y="1352482"/>
                  </a:lnTo>
                  <a:lnTo>
                    <a:pt x="8362500" y="1337005"/>
                  </a:lnTo>
                  <a:lnTo>
                    <a:pt x="8371142" y="1328367"/>
                  </a:lnTo>
                  <a:lnTo>
                    <a:pt x="8381586" y="1321528"/>
                  </a:lnTo>
                  <a:lnTo>
                    <a:pt x="8403913" y="1307490"/>
                  </a:lnTo>
                  <a:lnTo>
                    <a:pt x="8414356" y="1302451"/>
                  </a:lnTo>
                  <a:lnTo>
                    <a:pt x="8437044" y="1288414"/>
                  </a:lnTo>
                  <a:lnTo>
                    <a:pt x="8449288" y="1279775"/>
                  </a:lnTo>
                  <a:lnTo>
                    <a:pt x="8459371" y="1269337"/>
                  </a:lnTo>
                  <a:lnTo>
                    <a:pt x="8473416" y="1258899"/>
                  </a:lnTo>
                  <a:lnTo>
                    <a:pt x="8488901" y="1252060"/>
                  </a:lnTo>
                  <a:lnTo>
                    <a:pt x="8504386" y="1246661"/>
                  </a:lnTo>
                  <a:lnTo>
                    <a:pt x="8519871" y="1243422"/>
                  </a:lnTo>
                  <a:lnTo>
                    <a:pt x="8523472" y="1236583"/>
                  </a:lnTo>
                  <a:lnTo>
                    <a:pt x="8527074" y="1229384"/>
                  </a:lnTo>
                  <a:lnTo>
                    <a:pt x="8530315" y="1224345"/>
                  </a:lnTo>
                  <a:lnTo>
                    <a:pt x="8535716" y="1219306"/>
                  </a:lnTo>
                  <a:lnTo>
                    <a:pt x="8546160" y="1212107"/>
                  </a:lnTo>
                  <a:lnTo>
                    <a:pt x="8556603" y="1207068"/>
                  </a:lnTo>
                  <a:lnTo>
                    <a:pt x="8582532" y="1195190"/>
                  </a:lnTo>
                  <a:lnTo>
                    <a:pt x="8596216" y="1181153"/>
                  </a:lnTo>
                  <a:lnTo>
                    <a:pt x="8613502" y="1170714"/>
                  </a:lnTo>
                  <a:lnTo>
                    <a:pt x="8625746" y="1160276"/>
                  </a:lnTo>
                  <a:lnTo>
                    <a:pt x="8635829" y="1153437"/>
                  </a:lnTo>
                  <a:lnTo>
                    <a:pt x="8646273" y="1144799"/>
                  </a:lnTo>
                  <a:close/>
                  <a:moveTo>
                    <a:pt x="7429333" y="1135687"/>
                  </a:moveTo>
                  <a:lnTo>
                    <a:pt x="7370276" y="1175654"/>
                  </a:lnTo>
                  <a:lnTo>
                    <a:pt x="7431134" y="1135687"/>
                  </a:lnTo>
                  <a:close/>
                  <a:moveTo>
                    <a:pt x="8514829" y="1134361"/>
                  </a:moveTo>
                  <a:lnTo>
                    <a:pt x="8474856" y="1158477"/>
                  </a:lnTo>
                  <a:lnTo>
                    <a:pt x="8437044" y="1184752"/>
                  </a:lnTo>
                  <a:lnTo>
                    <a:pt x="8355297" y="1243422"/>
                  </a:lnTo>
                  <a:lnTo>
                    <a:pt x="8300199" y="1284814"/>
                  </a:lnTo>
                  <a:lnTo>
                    <a:pt x="8313884" y="1281575"/>
                  </a:lnTo>
                  <a:lnTo>
                    <a:pt x="8327928" y="1279775"/>
                  </a:lnTo>
                  <a:lnTo>
                    <a:pt x="8336571" y="1267537"/>
                  </a:lnTo>
                  <a:lnTo>
                    <a:pt x="8347015" y="1255300"/>
                  </a:lnTo>
                  <a:lnTo>
                    <a:pt x="8358898" y="1245221"/>
                  </a:lnTo>
                  <a:lnTo>
                    <a:pt x="8371142" y="1232983"/>
                  </a:lnTo>
                  <a:lnTo>
                    <a:pt x="8384827" y="1224345"/>
                  </a:lnTo>
                  <a:lnTo>
                    <a:pt x="8397071" y="1213907"/>
                  </a:lnTo>
                  <a:lnTo>
                    <a:pt x="8412556" y="1207068"/>
                  </a:lnTo>
                  <a:lnTo>
                    <a:pt x="8426600" y="1198430"/>
                  </a:lnTo>
                  <a:lnTo>
                    <a:pt x="8452529" y="1186552"/>
                  </a:lnTo>
                  <a:lnTo>
                    <a:pt x="8474856" y="1170714"/>
                  </a:lnTo>
                  <a:lnTo>
                    <a:pt x="8495743" y="1153437"/>
                  </a:lnTo>
                  <a:close/>
                  <a:moveTo>
                    <a:pt x="5997203" y="1133886"/>
                  </a:moveTo>
                  <a:lnTo>
                    <a:pt x="5955791" y="1161612"/>
                  </a:lnTo>
                  <a:lnTo>
                    <a:pt x="5924822" y="1182496"/>
                  </a:lnTo>
                  <a:lnTo>
                    <a:pt x="5893493" y="1206620"/>
                  </a:lnTo>
                  <a:lnTo>
                    <a:pt x="5923022" y="1191137"/>
                  </a:lnTo>
                  <a:lnTo>
                    <a:pt x="5936705" y="1184296"/>
                  </a:lnTo>
                  <a:lnTo>
                    <a:pt x="5948949" y="1173854"/>
                  </a:lnTo>
                  <a:lnTo>
                    <a:pt x="5973076" y="1154770"/>
                  </a:lnTo>
                  <a:close/>
                  <a:moveTo>
                    <a:pt x="2699105" y="1113805"/>
                  </a:moveTo>
                  <a:lnTo>
                    <a:pt x="2513722" y="1221071"/>
                  </a:lnTo>
                  <a:lnTo>
                    <a:pt x="2491044" y="1235109"/>
                  </a:lnTo>
                  <a:lnTo>
                    <a:pt x="2491044" y="1267865"/>
                  </a:lnTo>
                  <a:lnTo>
                    <a:pt x="2511922" y="1246988"/>
                  </a:lnTo>
                  <a:lnTo>
                    <a:pt x="2534600" y="1226470"/>
                  </a:lnTo>
                  <a:lnTo>
                    <a:pt x="2558718" y="1207393"/>
                  </a:lnTo>
                  <a:lnTo>
                    <a:pt x="2584635" y="1188315"/>
                  </a:lnTo>
                  <a:lnTo>
                    <a:pt x="2614153" y="1172837"/>
                  </a:lnTo>
                  <a:lnTo>
                    <a:pt x="2643310" y="1153760"/>
                  </a:lnTo>
                  <a:lnTo>
                    <a:pt x="2699105" y="1115605"/>
                  </a:lnTo>
                  <a:close/>
                  <a:moveTo>
                    <a:pt x="425707" y="1113201"/>
                  </a:moveTo>
                  <a:lnTo>
                    <a:pt x="413472" y="1120041"/>
                  </a:lnTo>
                  <a:lnTo>
                    <a:pt x="403036" y="1123641"/>
                  </a:lnTo>
                  <a:lnTo>
                    <a:pt x="394400" y="1135882"/>
                  </a:lnTo>
                  <a:lnTo>
                    <a:pt x="411673" y="1125441"/>
                  </a:lnTo>
                  <a:close/>
                  <a:moveTo>
                    <a:pt x="5206875" y="1101073"/>
                  </a:moveTo>
                  <a:lnTo>
                    <a:pt x="5191387" y="1113315"/>
                  </a:lnTo>
                  <a:lnTo>
                    <a:pt x="5177341" y="1125557"/>
                  </a:lnTo>
                  <a:lnTo>
                    <a:pt x="5163655" y="1137799"/>
                  </a:lnTo>
                  <a:lnTo>
                    <a:pt x="5151409" y="1151481"/>
                  </a:lnTo>
                  <a:lnTo>
                    <a:pt x="5109990" y="1196487"/>
                  </a:lnTo>
                  <a:lnTo>
                    <a:pt x="5108189" y="1198288"/>
                  </a:lnTo>
                  <a:lnTo>
                    <a:pt x="5118634" y="1193247"/>
                  </a:lnTo>
                  <a:lnTo>
                    <a:pt x="5147807" y="1163722"/>
                  </a:lnTo>
                  <a:lnTo>
                    <a:pt x="5180943" y="1137799"/>
                  </a:lnTo>
                  <a:lnTo>
                    <a:pt x="5187786" y="1128797"/>
                  </a:lnTo>
                  <a:lnTo>
                    <a:pt x="5196430" y="1120156"/>
                  </a:lnTo>
                  <a:lnTo>
                    <a:pt x="5201832" y="1111515"/>
                  </a:lnTo>
                  <a:close/>
                  <a:moveTo>
                    <a:pt x="8017866" y="1099807"/>
                  </a:moveTo>
                  <a:lnTo>
                    <a:pt x="8012825" y="1104846"/>
                  </a:lnTo>
                  <a:lnTo>
                    <a:pt x="8012825" y="1106646"/>
                  </a:lnTo>
                  <a:close/>
                  <a:moveTo>
                    <a:pt x="9945220" y="1084330"/>
                  </a:moveTo>
                  <a:lnTo>
                    <a:pt x="9858791" y="1142999"/>
                  </a:lnTo>
                  <a:lnTo>
                    <a:pt x="9822419" y="1168915"/>
                  </a:lnTo>
                  <a:lnTo>
                    <a:pt x="9787488" y="1195190"/>
                  </a:lnTo>
                  <a:lnTo>
                    <a:pt x="9749315" y="1220746"/>
                  </a:lnTo>
                  <a:lnTo>
                    <a:pt x="9711503" y="1246661"/>
                  </a:lnTo>
                  <a:lnTo>
                    <a:pt x="9668288" y="1272936"/>
                  </a:lnTo>
                  <a:lnTo>
                    <a:pt x="9671530" y="1274376"/>
                  </a:lnTo>
                  <a:lnTo>
                    <a:pt x="9675131" y="1276176"/>
                  </a:lnTo>
                  <a:lnTo>
                    <a:pt x="9678732" y="1281575"/>
                  </a:lnTo>
                  <a:lnTo>
                    <a:pt x="9681973" y="1284814"/>
                  </a:lnTo>
                  <a:lnTo>
                    <a:pt x="9683774" y="1292013"/>
                  </a:lnTo>
                  <a:lnTo>
                    <a:pt x="9694217" y="1286614"/>
                  </a:lnTo>
                  <a:lnTo>
                    <a:pt x="9704660" y="1277976"/>
                  </a:lnTo>
                  <a:lnTo>
                    <a:pt x="9715104" y="1269337"/>
                  </a:lnTo>
                  <a:lnTo>
                    <a:pt x="9725187" y="1257099"/>
                  </a:lnTo>
                  <a:lnTo>
                    <a:pt x="9733830" y="1243422"/>
                  </a:lnTo>
                  <a:lnTo>
                    <a:pt x="9739232" y="1234783"/>
                  </a:lnTo>
                  <a:lnTo>
                    <a:pt x="9747875" y="1234783"/>
                  </a:lnTo>
                  <a:lnTo>
                    <a:pt x="9766601" y="1236583"/>
                  </a:lnTo>
                  <a:lnTo>
                    <a:pt x="9780645" y="1234783"/>
                  </a:lnTo>
                  <a:lnTo>
                    <a:pt x="9787488" y="1231184"/>
                  </a:lnTo>
                  <a:lnTo>
                    <a:pt x="9794690" y="1224345"/>
                  </a:lnTo>
                  <a:lnTo>
                    <a:pt x="9803333" y="1212107"/>
                  </a:lnTo>
                  <a:lnTo>
                    <a:pt x="9813776" y="1200229"/>
                  </a:lnTo>
                  <a:lnTo>
                    <a:pt x="9825660" y="1187991"/>
                  </a:lnTo>
                  <a:lnTo>
                    <a:pt x="9839705" y="1177553"/>
                  </a:lnTo>
                  <a:lnTo>
                    <a:pt x="9844746" y="1174314"/>
                  </a:lnTo>
                  <a:lnTo>
                    <a:pt x="9850148" y="1170714"/>
                  </a:lnTo>
                  <a:lnTo>
                    <a:pt x="9856990" y="1170714"/>
                  </a:lnTo>
                  <a:lnTo>
                    <a:pt x="9862032" y="1170714"/>
                  </a:lnTo>
                  <a:lnTo>
                    <a:pt x="9870675" y="1162076"/>
                  </a:lnTo>
                  <a:lnTo>
                    <a:pt x="9879318" y="1153437"/>
                  </a:lnTo>
                  <a:lnTo>
                    <a:pt x="9886160" y="1142999"/>
                  </a:lnTo>
                  <a:lnTo>
                    <a:pt x="9894803" y="1128962"/>
                  </a:lnTo>
                  <a:lnTo>
                    <a:pt x="9900205" y="1123923"/>
                  </a:lnTo>
                  <a:lnTo>
                    <a:pt x="9905246" y="1117084"/>
                  </a:lnTo>
                  <a:lnTo>
                    <a:pt x="9910648" y="1113484"/>
                  </a:lnTo>
                  <a:lnTo>
                    <a:pt x="9917490" y="1108445"/>
                  </a:lnTo>
                  <a:lnTo>
                    <a:pt x="9931175" y="1104846"/>
                  </a:lnTo>
                  <a:lnTo>
                    <a:pt x="9945220" y="1103046"/>
                  </a:lnTo>
                  <a:lnTo>
                    <a:pt x="9943419" y="1094408"/>
                  </a:lnTo>
                  <a:close/>
                  <a:moveTo>
                    <a:pt x="2754180" y="1081049"/>
                  </a:moveTo>
                  <a:lnTo>
                    <a:pt x="2738701" y="1089688"/>
                  </a:lnTo>
                  <a:lnTo>
                    <a:pt x="2749140" y="1086089"/>
                  </a:lnTo>
                  <a:lnTo>
                    <a:pt x="2754180" y="1084649"/>
                  </a:lnTo>
                  <a:close/>
                  <a:moveTo>
                    <a:pt x="2463327" y="1079250"/>
                  </a:moveTo>
                  <a:lnTo>
                    <a:pt x="2404652" y="1113805"/>
                  </a:lnTo>
                  <a:lnTo>
                    <a:pt x="2349217" y="1146921"/>
                  </a:lnTo>
                  <a:lnTo>
                    <a:pt x="2333739" y="1157360"/>
                  </a:lnTo>
                  <a:lnTo>
                    <a:pt x="2316460" y="1167798"/>
                  </a:lnTo>
                  <a:lnTo>
                    <a:pt x="2300982" y="1176437"/>
                  </a:lnTo>
                  <a:lnTo>
                    <a:pt x="2288743" y="1185076"/>
                  </a:lnTo>
                  <a:lnTo>
                    <a:pt x="2276504" y="1193715"/>
                  </a:lnTo>
                  <a:lnTo>
                    <a:pt x="2257426" y="1212432"/>
                  </a:lnTo>
                  <a:lnTo>
                    <a:pt x="2248787" y="1219631"/>
                  </a:lnTo>
                  <a:lnTo>
                    <a:pt x="2241948" y="1226470"/>
                  </a:lnTo>
                  <a:lnTo>
                    <a:pt x="2236908" y="1235109"/>
                  </a:lnTo>
                  <a:lnTo>
                    <a:pt x="2233308" y="1240149"/>
                  </a:lnTo>
                  <a:lnTo>
                    <a:pt x="2243747" y="1236909"/>
                  </a:lnTo>
                  <a:lnTo>
                    <a:pt x="2259226" y="1228270"/>
                  </a:lnTo>
                  <a:lnTo>
                    <a:pt x="2276504" y="1217832"/>
                  </a:lnTo>
                  <a:lnTo>
                    <a:pt x="2297382" y="1204153"/>
                  </a:lnTo>
                  <a:lnTo>
                    <a:pt x="2316460" y="1186876"/>
                  </a:lnTo>
                  <a:lnTo>
                    <a:pt x="2354257" y="1157360"/>
                  </a:lnTo>
                  <a:lnTo>
                    <a:pt x="2392414" y="1129283"/>
                  </a:lnTo>
                  <a:lnTo>
                    <a:pt x="2442809" y="1098327"/>
                  </a:lnTo>
                  <a:lnTo>
                    <a:pt x="2458287" y="1091488"/>
                  </a:lnTo>
                  <a:lnTo>
                    <a:pt x="2473766" y="1086089"/>
                  </a:lnTo>
                  <a:close/>
                  <a:moveTo>
                    <a:pt x="8315684" y="1078931"/>
                  </a:moveTo>
                  <a:lnTo>
                    <a:pt x="8256985" y="1117084"/>
                  </a:lnTo>
                  <a:lnTo>
                    <a:pt x="8204768" y="1151638"/>
                  </a:lnTo>
                  <a:lnTo>
                    <a:pt x="8160113" y="1186552"/>
                  </a:lnTo>
                  <a:lnTo>
                    <a:pt x="8118339" y="1219306"/>
                  </a:lnTo>
                  <a:lnTo>
                    <a:pt x="8121941" y="1220746"/>
                  </a:lnTo>
                  <a:lnTo>
                    <a:pt x="8123381" y="1220746"/>
                  </a:lnTo>
                  <a:lnTo>
                    <a:pt x="8128783" y="1219306"/>
                  </a:lnTo>
                  <a:lnTo>
                    <a:pt x="8142467" y="1213907"/>
                  </a:lnTo>
                  <a:lnTo>
                    <a:pt x="8149670" y="1210667"/>
                  </a:lnTo>
                  <a:lnTo>
                    <a:pt x="8156512" y="1205268"/>
                  </a:lnTo>
                  <a:lnTo>
                    <a:pt x="8175598" y="1191591"/>
                  </a:lnTo>
                  <a:lnTo>
                    <a:pt x="8192884" y="1176113"/>
                  </a:lnTo>
                  <a:lnTo>
                    <a:pt x="8210170" y="1160276"/>
                  </a:lnTo>
                  <a:lnTo>
                    <a:pt x="8218812" y="1155237"/>
                  </a:lnTo>
                  <a:lnTo>
                    <a:pt x="8228896" y="1149838"/>
                  </a:lnTo>
                  <a:lnTo>
                    <a:pt x="8242940" y="1142999"/>
                  </a:lnTo>
                  <a:lnTo>
                    <a:pt x="8256985" y="1134361"/>
                  </a:lnTo>
                  <a:lnTo>
                    <a:pt x="8270669" y="1123923"/>
                  </a:lnTo>
                  <a:lnTo>
                    <a:pt x="8282913" y="1111685"/>
                  </a:lnTo>
                  <a:close/>
                  <a:moveTo>
                    <a:pt x="9508756" y="1073891"/>
                  </a:moveTo>
                  <a:lnTo>
                    <a:pt x="9461941" y="1108445"/>
                  </a:lnTo>
                  <a:lnTo>
                    <a:pt x="9482828" y="1098007"/>
                  </a:lnTo>
                  <a:close/>
                  <a:moveTo>
                    <a:pt x="6766383" y="1069794"/>
                  </a:moveTo>
                  <a:lnTo>
                    <a:pt x="6747298" y="1080236"/>
                  </a:lnTo>
                  <a:lnTo>
                    <a:pt x="6759541" y="1080236"/>
                  </a:lnTo>
                  <a:lnTo>
                    <a:pt x="6764583" y="1073395"/>
                  </a:lnTo>
                  <a:close/>
                  <a:moveTo>
                    <a:pt x="5931664" y="1067994"/>
                  </a:moveTo>
                  <a:lnTo>
                    <a:pt x="5898895" y="1090678"/>
                  </a:lnTo>
                  <a:lnTo>
                    <a:pt x="5867566" y="1113002"/>
                  </a:lnTo>
                  <a:lnTo>
                    <a:pt x="5886651" y="1102560"/>
                  </a:lnTo>
                  <a:lnTo>
                    <a:pt x="5903936" y="1090678"/>
                  </a:lnTo>
                  <a:lnTo>
                    <a:pt x="5916180" y="1080236"/>
                  </a:lnTo>
                  <a:close/>
                  <a:moveTo>
                    <a:pt x="8059280" y="1065253"/>
                  </a:moveTo>
                  <a:lnTo>
                    <a:pt x="8054238" y="1068492"/>
                  </a:lnTo>
                  <a:lnTo>
                    <a:pt x="8056039" y="1070292"/>
                  </a:lnTo>
                  <a:close/>
                  <a:moveTo>
                    <a:pt x="3361802" y="1060172"/>
                  </a:moveTo>
                  <a:lnTo>
                    <a:pt x="3363602" y="1061972"/>
                  </a:lnTo>
                  <a:lnTo>
                    <a:pt x="3363602" y="1060172"/>
                  </a:lnTo>
                  <a:close/>
                  <a:moveTo>
                    <a:pt x="2800975" y="1055133"/>
                  </a:moveTo>
                  <a:lnTo>
                    <a:pt x="2766418" y="1074210"/>
                  </a:lnTo>
                  <a:lnTo>
                    <a:pt x="2769658" y="1074210"/>
                  </a:lnTo>
                  <a:lnTo>
                    <a:pt x="2775057" y="1070611"/>
                  </a:lnTo>
                  <a:lnTo>
                    <a:pt x="2783697" y="1067371"/>
                  </a:lnTo>
                  <a:lnTo>
                    <a:pt x="2790536" y="1063772"/>
                  </a:lnTo>
                  <a:lnTo>
                    <a:pt x="2800975" y="1056933"/>
                  </a:lnTo>
                  <a:close/>
                  <a:moveTo>
                    <a:pt x="891359" y="1054516"/>
                  </a:moveTo>
                  <a:lnTo>
                    <a:pt x="882722" y="1064957"/>
                  </a:lnTo>
                  <a:lnTo>
                    <a:pt x="885961" y="1063157"/>
                  </a:lnTo>
                  <a:lnTo>
                    <a:pt x="899995" y="1058117"/>
                  </a:lnTo>
                  <a:close/>
                  <a:moveTo>
                    <a:pt x="7368836" y="1045669"/>
                  </a:moveTo>
                  <a:lnTo>
                    <a:pt x="7337507" y="1075195"/>
                  </a:lnTo>
                  <a:lnTo>
                    <a:pt x="7302937" y="1102560"/>
                  </a:lnTo>
                  <a:lnTo>
                    <a:pt x="7266566" y="1128485"/>
                  </a:lnTo>
                  <a:lnTo>
                    <a:pt x="7226595" y="1152970"/>
                  </a:lnTo>
                  <a:lnTo>
                    <a:pt x="7069230" y="1260271"/>
                  </a:lnTo>
                  <a:lnTo>
                    <a:pt x="7056986" y="1272513"/>
                  </a:lnTo>
                  <a:lnTo>
                    <a:pt x="7045103" y="1282955"/>
                  </a:lnTo>
                  <a:lnTo>
                    <a:pt x="7017375" y="1300238"/>
                  </a:lnTo>
                  <a:lnTo>
                    <a:pt x="7006932" y="1307080"/>
                  </a:lnTo>
                  <a:lnTo>
                    <a:pt x="6992888" y="1313921"/>
                  </a:lnTo>
                  <a:lnTo>
                    <a:pt x="6981005" y="1322563"/>
                  </a:lnTo>
                  <a:lnTo>
                    <a:pt x="6982445" y="1322563"/>
                  </a:lnTo>
                  <a:lnTo>
                    <a:pt x="6979204" y="1338406"/>
                  </a:lnTo>
                  <a:lnTo>
                    <a:pt x="6994689" y="1331204"/>
                  </a:lnTo>
                  <a:lnTo>
                    <a:pt x="7010533" y="1317522"/>
                  </a:lnTo>
                  <a:lnTo>
                    <a:pt x="7027818" y="1303479"/>
                  </a:lnTo>
                  <a:lnTo>
                    <a:pt x="7045103" y="1291597"/>
                  </a:lnTo>
                  <a:lnTo>
                    <a:pt x="7062388" y="1282955"/>
                  </a:lnTo>
                  <a:lnTo>
                    <a:pt x="7081473" y="1277554"/>
                  </a:lnTo>
                  <a:lnTo>
                    <a:pt x="7110642" y="1248028"/>
                  </a:lnTo>
                  <a:lnTo>
                    <a:pt x="7140170" y="1232545"/>
                  </a:lnTo>
                  <a:lnTo>
                    <a:pt x="7167898" y="1217062"/>
                  </a:lnTo>
                  <a:lnTo>
                    <a:pt x="7193826" y="1199779"/>
                  </a:lnTo>
                  <a:lnTo>
                    <a:pt x="7217953" y="1182496"/>
                  </a:lnTo>
                  <a:lnTo>
                    <a:pt x="7243880" y="1163412"/>
                  </a:lnTo>
                  <a:lnTo>
                    <a:pt x="7270167" y="1147929"/>
                  </a:lnTo>
                  <a:lnTo>
                    <a:pt x="7297895" y="1135687"/>
                  </a:lnTo>
                  <a:lnTo>
                    <a:pt x="7327424" y="1125245"/>
                  </a:lnTo>
                  <a:lnTo>
                    <a:pt x="7332465" y="1111202"/>
                  </a:lnTo>
                  <a:lnTo>
                    <a:pt x="7341108" y="1099320"/>
                  </a:lnTo>
                  <a:lnTo>
                    <a:pt x="7349750" y="1090678"/>
                  </a:lnTo>
                  <a:lnTo>
                    <a:pt x="7361994" y="1085277"/>
                  </a:lnTo>
                  <a:lnTo>
                    <a:pt x="7373877" y="1080236"/>
                  </a:lnTo>
                  <a:lnTo>
                    <a:pt x="7387921" y="1071594"/>
                  </a:lnTo>
                  <a:lnTo>
                    <a:pt x="7387921" y="1069794"/>
                  </a:lnTo>
                  <a:lnTo>
                    <a:pt x="7382520" y="1061152"/>
                  </a:lnTo>
                  <a:lnTo>
                    <a:pt x="7377478" y="1052511"/>
                  </a:lnTo>
                  <a:close/>
                  <a:moveTo>
                    <a:pt x="8504386" y="1044377"/>
                  </a:moveTo>
                  <a:lnTo>
                    <a:pt x="8456130" y="1078931"/>
                  </a:lnTo>
                  <a:lnTo>
                    <a:pt x="8421559" y="1101247"/>
                  </a:lnTo>
                  <a:lnTo>
                    <a:pt x="8386627" y="1123923"/>
                  </a:lnTo>
                  <a:lnTo>
                    <a:pt x="8317485" y="1165675"/>
                  </a:lnTo>
                  <a:lnTo>
                    <a:pt x="8282913" y="1184752"/>
                  </a:lnTo>
                  <a:lnTo>
                    <a:pt x="8279312" y="1193390"/>
                  </a:lnTo>
                  <a:lnTo>
                    <a:pt x="8274271" y="1202029"/>
                  </a:lnTo>
                  <a:lnTo>
                    <a:pt x="8268869" y="1208868"/>
                  </a:lnTo>
                  <a:lnTo>
                    <a:pt x="8262027" y="1213907"/>
                  </a:lnTo>
                  <a:lnTo>
                    <a:pt x="8253384" y="1219306"/>
                  </a:lnTo>
                  <a:lnTo>
                    <a:pt x="8244741" y="1222545"/>
                  </a:lnTo>
                  <a:lnTo>
                    <a:pt x="8234297" y="1226145"/>
                  </a:lnTo>
                  <a:lnTo>
                    <a:pt x="8223854" y="1226145"/>
                  </a:lnTo>
                  <a:lnTo>
                    <a:pt x="8217012" y="1241622"/>
                  </a:lnTo>
                  <a:lnTo>
                    <a:pt x="8211610" y="1248461"/>
                  </a:lnTo>
                  <a:lnTo>
                    <a:pt x="8206568" y="1255300"/>
                  </a:lnTo>
                  <a:lnTo>
                    <a:pt x="8201527" y="1258899"/>
                  </a:lnTo>
                  <a:lnTo>
                    <a:pt x="8194324" y="1264298"/>
                  </a:lnTo>
                  <a:lnTo>
                    <a:pt x="8187482" y="1265738"/>
                  </a:lnTo>
                  <a:lnTo>
                    <a:pt x="8180640" y="1267537"/>
                  </a:lnTo>
                  <a:lnTo>
                    <a:pt x="8175598" y="1269337"/>
                  </a:lnTo>
                  <a:lnTo>
                    <a:pt x="8168756" y="1272936"/>
                  </a:lnTo>
                  <a:lnTo>
                    <a:pt x="8163354" y="1276176"/>
                  </a:lnTo>
                  <a:lnTo>
                    <a:pt x="8158313" y="1283375"/>
                  </a:lnTo>
                  <a:lnTo>
                    <a:pt x="8160113" y="1288414"/>
                  </a:lnTo>
                  <a:lnTo>
                    <a:pt x="8161554" y="1295252"/>
                  </a:lnTo>
                  <a:lnTo>
                    <a:pt x="8184241" y="1286614"/>
                  </a:lnTo>
                  <a:lnTo>
                    <a:pt x="8202967" y="1276176"/>
                  </a:lnTo>
                  <a:lnTo>
                    <a:pt x="8218812" y="1264298"/>
                  </a:lnTo>
                  <a:lnTo>
                    <a:pt x="8234297" y="1250260"/>
                  </a:lnTo>
                  <a:lnTo>
                    <a:pt x="8253384" y="1232983"/>
                  </a:lnTo>
                  <a:lnTo>
                    <a:pt x="8274271" y="1217506"/>
                  </a:lnTo>
                  <a:lnTo>
                    <a:pt x="8296598" y="1205268"/>
                  </a:lnTo>
                  <a:lnTo>
                    <a:pt x="8319285" y="1195190"/>
                  </a:lnTo>
                  <a:lnTo>
                    <a:pt x="8317485" y="1186552"/>
                  </a:lnTo>
                  <a:lnTo>
                    <a:pt x="8317485" y="1179353"/>
                  </a:lnTo>
                  <a:lnTo>
                    <a:pt x="8319285" y="1172514"/>
                  </a:lnTo>
                  <a:lnTo>
                    <a:pt x="8322526" y="1168915"/>
                  </a:lnTo>
                  <a:lnTo>
                    <a:pt x="8324327" y="1163876"/>
                  </a:lnTo>
                  <a:lnTo>
                    <a:pt x="8327928" y="1162076"/>
                  </a:lnTo>
                  <a:lnTo>
                    <a:pt x="8393470" y="1125722"/>
                  </a:lnTo>
                  <a:lnTo>
                    <a:pt x="8422999" y="1106646"/>
                  </a:lnTo>
                  <a:lnTo>
                    <a:pt x="8449288" y="1087569"/>
                  </a:lnTo>
                  <a:close/>
                  <a:moveTo>
                    <a:pt x="8374384" y="1042577"/>
                  </a:moveTo>
                  <a:lnTo>
                    <a:pt x="8357098" y="1053015"/>
                  </a:lnTo>
                  <a:lnTo>
                    <a:pt x="8358898" y="1054815"/>
                  </a:lnTo>
                  <a:lnTo>
                    <a:pt x="8360699" y="1054815"/>
                  </a:lnTo>
                  <a:lnTo>
                    <a:pt x="8362500" y="1054815"/>
                  </a:lnTo>
                  <a:lnTo>
                    <a:pt x="8365741" y="1053015"/>
                  </a:lnTo>
                  <a:lnTo>
                    <a:pt x="8372943" y="1046176"/>
                  </a:lnTo>
                  <a:close/>
                  <a:moveTo>
                    <a:pt x="4905776" y="1042384"/>
                  </a:moveTo>
                  <a:lnTo>
                    <a:pt x="4890289" y="1054626"/>
                  </a:lnTo>
                  <a:lnTo>
                    <a:pt x="4893891" y="1054626"/>
                  </a:lnTo>
                  <a:lnTo>
                    <a:pt x="4900734" y="1049585"/>
                  </a:lnTo>
                  <a:close/>
                  <a:moveTo>
                    <a:pt x="520709" y="1040835"/>
                  </a:moveTo>
                  <a:lnTo>
                    <a:pt x="494799" y="1061357"/>
                  </a:lnTo>
                  <a:lnTo>
                    <a:pt x="512072" y="1054516"/>
                  </a:lnTo>
                  <a:close/>
                  <a:moveTo>
                    <a:pt x="6137643" y="1040628"/>
                  </a:moveTo>
                  <a:lnTo>
                    <a:pt x="6120358" y="1050710"/>
                  </a:lnTo>
                  <a:lnTo>
                    <a:pt x="6132241" y="1045669"/>
                  </a:lnTo>
                  <a:close/>
                  <a:moveTo>
                    <a:pt x="9430970" y="1039337"/>
                  </a:moveTo>
                  <a:lnTo>
                    <a:pt x="9408283" y="1054815"/>
                  </a:lnTo>
                  <a:lnTo>
                    <a:pt x="9427369" y="1047976"/>
                  </a:lnTo>
                  <a:lnTo>
                    <a:pt x="9429170" y="1042577"/>
                  </a:lnTo>
                  <a:close/>
                  <a:moveTo>
                    <a:pt x="3579942" y="1008339"/>
                  </a:moveTo>
                  <a:lnTo>
                    <a:pt x="3448194" y="1074210"/>
                  </a:lnTo>
                  <a:lnTo>
                    <a:pt x="3320046" y="1139722"/>
                  </a:lnTo>
                  <a:lnTo>
                    <a:pt x="3200898" y="1209193"/>
                  </a:lnTo>
                  <a:lnTo>
                    <a:pt x="3218176" y="1205593"/>
                  </a:lnTo>
                  <a:lnTo>
                    <a:pt x="3233655" y="1200554"/>
                  </a:lnTo>
                  <a:lnTo>
                    <a:pt x="3251292" y="1195514"/>
                  </a:lnTo>
                  <a:lnTo>
                    <a:pt x="3264972" y="1188315"/>
                  </a:lnTo>
                  <a:lnTo>
                    <a:pt x="3280450" y="1181476"/>
                  </a:lnTo>
                  <a:lnTo>
                    <a:pt x="3294488" y="1172837"/>
                  </a:lnTo>
                  <a:lnTo>
                    <a:pt x="3309967" y="1162399"/>
                  </a:lnTo>
                  <a:lnTo>
                    <a:pt x="3323646" y="1151960"/>
                  </a:lnTo>
                  <a:lnTo>
                    <a:pt x="3356763" y="1129283"/>
                  </a:lnTo>
                  <a:lnTo>
                    <a:pt x="3391320" y="1112005"/>
                  </a:lnTo>
                  <a:lnTo>
                    <a:pt x="3425876" y="1098327"/>
                  </a:lnTo>
                  <a:lnTo>
                    <a:pt x="3462233" y="1087889"/>
                  </a:lnTo>
                  <a:lnTo>
                    <a:pt x="3462233" y="1082849"/>
                  </a:lnTo>
                  <a:lnTo>
                    <a:pt x="3464032" y="1079250"/>
                  </a:lnTo>
                  <a:lnTo>
                    <a:pt x="3467272" y="1074210"/>
                  </a:lnTo>
                  <a:lnTo>
                    <a:pt x="3470872" y="1070611"/>
                  </a:lnTo>
                  <a:lnTo>
                    <a:pt x="3475912" y="1067371"/>
                  </a:lnTo>
                  <a:lnTo>
                    <a:pt x="3483111" y="1067371"/>
                  </a:lnTo>
                  <a:lnTo>
                    <a:pt x="3502189" y="1067371"/>
                  </a:lnTo>
                  <a:lnTo>
                    <a:pt x="3515868" y="1053333"/>
                  </a:lnTo>
                  <a:lnTo>
                    <a:pt x="3529906" y="1041455"/>
                  </a:lnTo>
                  <a:lnTo>
                    <a:pt x="3545385" y="1029216"/>
                  </a:lnTo>
                  <a:lnTo>
                    <a:pt x="3562663" y="1018778"/>
                  </a:lnTo>
                  <a:close/>
                  <a:moveTo>
                    <a:pt x="2595074" y="1006539"/>
                  </a:moveTo>
                  <a:lnTo>
                    <a:pt x="2558718" y="1025617"/>
                  </a:lnTo>
                  <a:lnTo>
                    <a:pt x="2510123" y="1053333"/>
                  </a:lnTo>
                  <a:lnTo>
                    <a:pt x="2480605" y="1068811"/>
                  </a:lnTo>
                  <a:lnTo>
                    <a:pt x="2496444" y="1067371"/>
                  </a:lnTo>
                  <a:lnTo>
                    <a:pt x="2510123" y="1063772"/>
                  </a:lnTo>
                  <a:lnTo>
                    <a:pt x="2522361" y="1058732"/>
                  </a:lnTo>
                  <a:lnTo>
                    <a:pt x="2534600" y="1050094"/>
                  </a:lnTo>
                  <a:lnTo>
                    <a:pt x="2545039" y="1041455"/>
                  </a:lnTo>
                  <a:lnTo>
                    <a:pt x="2546839" y="1039655"/>
                  </a:lnTo>
                  <a:lnTo>
                    <a:pt x="2565557" y="1027417"/>
                  </a:lnTo>
                  <a:lnTo>
                    <a:pt x="2575996" y="1022377"/>
                  </a:lnTo>
                  <a:lnTo>
                    <a:pt x="2584635" y="1020577"/>
                  </a:lnTo>
                  <a:lnTo>
                    <a:pt x="2588235" y="1013378"/>
                  </a:lnTo>
                  <a:close/>
                  <a:moveTo>
                    <a:pt x="815070" y="1000872"/>
                  </a:moveTo>
                  <a:lnTo>
                    <a:pt x="776925" y="1035435"/>
                  </a:lnTo>
                  <a:lnTo>
                    <a:pt x="737341" y="1068197"/>
                  </a:lnTo>
                  <a:lnTo>
                    <a:pt x="695598" y="1099520"/>
                  </a:lnTo>
                  <a:lnTo>
                    <a:pt x="652415" y="1130482"/>
                  </a:lnTo>
                  <a:lnTo>
                    <a:pt x="622907" y="1151363"/>
                  </a:lnTo>
                  <a:lnTo>
                    <a:pt x="493000" y="1248210"/>
                  </a:lnTo>
                  <a:lnTo>
                    <a:pt x="501636" y="1256851"/>
                  </a:lnTo>
                  <a:lnTo>
                    <a:pt x="508834" y="1267292"/>
                  </a:lnTo>
                  <a:lnTo>
                    <a:pt x="515671" y="1274132"/>
                  </a:lnTo>
                  <a:lnTo>
                    <a:pt x="520709" y="1277732"/>
                  </a:lnTo>
                  <a:lnTo>
                    <a:pt x="526107" y="1279533"/>
                  </a:lnTo>
                  <a:lnTo>
                    <a:pt x="536183" y="1267292"/>
                  </a:lnTo>
                  <a:lnTo>
                    <a:pt x="546618" y="1256851"/>
                  </a:lnTo>
                  <a:lnTo>
                    <a:pt x="560653" y="1246410"/>
                  </a:lnTo>
                  <a:lnTo>
                    <a:pt x="576126" y="1237770"/>
                  </a:lnTo>
                  <a:lnTo>
                    <a:pt x="588361" y="1229129"/>
                  </a:lnTo>
                  <a:lnTo>
                    <a:pt x="602396" y="1219048"/>
                  </a:lnTo>
                  <a:lnTo>
                    <a:pt x="628305" y="1194927"/>
                  </a:lnTo>
                  <a:lnTo>
                    <a:pt x="643779" y="1175845"/>
                  </a:lnTo>
                  <a:lnTo>
                    <a:pt x="655654" y="1156764"/>
                  </a:lnTo>
                  <a:lnTo>
                    <a:pt x="664291" y="1146323"/>
                  </a:lnTo>
                  <a:lnTo>
                    <a:pt x="672927" y="1139122"/>
                  </a:lnTo>
                  <a:lnTo>
                    <a:pt x="683363" y="1134082"/>
                  </a:lnTo>
                  <a:lnTo>
                    <a:pt x="693799" y="1130482"/>
                  </a:lnTo>
                  <a:lnTo>
                    <a:pt x="699197" y="1121841"/>
                  </a:lnTo>
                  <a:lnTo>
                    <a:pt x="704234" y="1113201"/>
                  </a:lnTo>
                  <a:lnTo>
                    <a:pt x="723307" y="1092679"/>
                  </a:lnTo>
                  <a:lnTo>
                    <a:pt x="749216" y="1069997"/>
                  </a:lnTo>
                  <a:lnTo>
                    <a:pt x="775126" y="1044076"/>
                  </a:lnTo>
                  <a:lnTo>
                    <a:pt x="787361" y="1033635"/>
                  </a:lnTo>
                  <a:lnTo>
                    <a:pt x="797437" y="1023194"/>
                  </a:lnTo>
                  <a:lnTo>
                    <a:pt x="815070" y="1002313"/>
                  </a:lnTo>
                  <a:close/>
                  <a:moveTo>
                    <a:pt x="2240148" y="997900"/>
                  </a:moveTo>
                  <a:lnTo>
                    <a:pt x="2240148" y="999700"/>
                  </a:lnTo>
                  <a:lnTo>
                    <a:pt x="2245548" y="997900"/>
                  </a:lnTo>
                  <a:close/>
                  <a:moveTo>
                    <a:pt x="4514636" y="993777"/>
                  </a:moveTo>
                  <a:lnTo>
                    <a:pt x="4512835" y="997377"/>
                  </a:lnTo>
                  <a:lnTo>
                    <a:pt x="4495547" y="1016460"/>
                  </a:lnTo>
                  <a:lnTo>
                    <a:pt x="4481501" y="1031942"/>
                  </a:lnTo>
                  <a:lnTo>
                    <a:pt x="4466014" y="1044184"/>
                  </a:lnTo>
                  <a:lnTo>
                    <a:pt x="4467814" y="1044184"/>
                  </a:lnTo>
                  <a:lnTo>
                    <a:pt x="4471056" y="1044184"/>
                  </a:lnTo>
                  <a:lnTo>
                    <a:pt x="4476458" y="1040944"/>
                  </a:lnTo>
                  <a:lnTo>
                    <a:pt x="4483302" y="1031942"/>
                  </a:lnTo>
                  <a:lnTo>
                    <a:pt x="4490145" y="1023301"/>
                  </a:lnTo>
                  <a:lnTo>
                    <a:pt x="4498789" y="1014660"/>
                  </a:lnTo>
                  <a:lnTo>
                    <a:pt x="4505992" y="1009619"/>
                  </a:lnTo>
                  <a:lnTo>
                    <a:pt x="4514636" y="1006019"/>
                  </a:lnTo>
                  <a:lnTo>
                    <a:pt x="4514636" y="999177"/>
                  </a:lnTo>
                  <a:close/>
                  <a:moveTo>
                    <a:pt x="8161554" y="992546"/>
                  </a:moveTo>
                  <a:lnTo>
                    <a:pt x="8146069" y="1002624"/>
                  </a:lnTo>
                  <a:lnTo>
                    <a:pt x="8160113" y="999384"/>
                  </a:lnTo>
                  <a:close/>
                  <a:moveTo>
                    <a:pt x="9912088" y="990746"/>
                  </a:moveTo>
                  <a:lnTo>
                    <a:pt x="9877517" y="1018461"/>
                  </a:lnTo>
                  <a:lnTo>
                    <a:pt x="9846547" y="1046176"/>
                  </a:lnTo>
                  <a:lnTo>
                    <a:pt x="9813776" y="1077131"/>
                  </a:lnTo>
                  <a:lnTo>
                    <a:pt x="9820618" y="1072092"/>
                  </a:lnTo>
                  <a:lnTo>
                    <a:pt x="9855190" y="1049776"/>
                  </a:lnTo>
                  <a:lnTo>
                    <a:pt x="9889761" y="1025300"/>
                  </a:lnTo>
                  <a:lnTo>
                    <a:pt x="9901645" y="1016661"/>
                  </a:lnTo>
                  <a:lnTo>
                    <a:pt x="9907047" y="1002624"/>
                  </a:lnTo>
                  <a:close/>
                  <a:moveTo>
                    <a:pt x="9642000" y="976708"/>
                  </a:moveTo>
                  <a:lnTo>
                    <a:pt x="9609229" y="1001184"/>
                  </a:lnTo>
                  <a:lnTo>
                    <a:pt x="9602387" y="1006223"/>
                  </a:lnTo>
                  <a:lnTo>
                    <a:pt x="9622914" y="992546"/>
                  </a:lnTo>
                  <a:close/>
                  <a:moveTo>
                    <a:pt x="4983932" y="976494"/>
                  </a:moveTo>
                  <a:lnTo>
                    <a:pt x="4980330" y="980095"/>
                  </a:lnTo>
                  <a:lnTo>
                    <a:pt x="4982131" y="981895"/>
                  </a:lnTo>
                  <a:close/>
                  <a:moveTo>
                    <a:pt x="4866158" y="967853"/>
                  </a:moveTo>
                  <a:lnTo>
                    <a:pt x="4802048" y="1020061"/>
                  </a:lnTo>
                  <a:lnTo>
                    <a:pt x="4737939" y="1071909"/>
                  </a:lnTo>
                  <a:lnTo>
                    <a:pt x="4712007" y="1092792"/>
                  </a:lnTo>
                  <a:lnTo>
                    <a:pt x="4656541" y="1139239"/>
                  </a:lnTo>
                  <a:lnTo>
                    <a:pt x="4687516" y="1121956"/>
                  </a:lnTo>
                  <a:lnTo>
                    <a:pt x="4718850" y="1101073"/>
                  </a:lnTo>
                  <a:lnTo>
                    <a:pt x="4750184" y="1078750"/>
                  </a:lnTo>
                  <a:lnTo>
                    <a:pt x="4777917" y="1051025"/>
                  </a:lnTo>
                  <a:lnTo>
                    <a:pt x="4822938" y="1007819"/>
                  </a:lnTo>
                  <a:close/>
                  <a:moveTo>
                    <a:pt x="7048344" y="964294"/>
                  </a:moveTo>
                  <a:lnTo>
                    <a:pt x="7017375" y="984818"/>
                  </a:lnTo>
                  <a:lnTo>
                    <a:pt x="6838764" y="1106161"/>
                  </a:lnTo>
                  <a:lnTo>
                    <a:pt x="6674197" y="1213462"/>
                  </a:lnTo>
                  <a:lnTo>
                    <a:pt x="6681399" y="1211661"/>
                  </a:lnTo>
                  <a:lnTo>
                    <a:pt x="6688241" y="1210221"/>
                  </a:lnTo>
                  <a:lnTo>
                    <a:pt x="6701925" y="1211661"/>
                  </a:lnTo>
                  <a:lnTo>
                    <a:pt x="6714168" y="1215262"/>
                  </a:lnTo>
                  <a:lnTo>
                    <a:pt x="6715969" y="1215262"/>
                  </a:lnTo>
                  <a:lnTo>
                    <a:pt x="6747298" y="1189337"/>
                  </a:lnTo>
                  <a:lnTo>
                    <a:pt x="6778267" y="1165212"/>
                  </a:lnTo>
                  <a:lnTo>
                    <a:pt x="6811036" y="1144328"/>
                  </a:lnTo>
                  <a:lnTo>
                    <a:pt x="6842365" y="1127045"/>
                  </a:lnTo>
                  <a:lnTo>
                    <a:pt x="6847406" y="1116603"/>
                  </a:lnTo>
                  <a:lnTo>
                    <a:pt x="6854608" y="1107961"/>
                  </a:lnTo>
                  <a:lnTo>
                    <a:pt x="6863251" y="1099320"/>
                  </a:lnTo>
                  <a:lnTo>
                    <a:pt x="6873694" y="1090678"/>
                  </a:lnTo>
                  <a:lnTo>
                    <a:pt x="6876935" y="1088878"/>
                  </a:lnTo>
                  <a:lnTo>
                    <a:pt x="6892779" y="1083837"/>
                  </a:lnTo>
                  <a:lnTo>
                    <a:pt x="6908264" y="1082036"/>
                  </a:lnTo>
                  <a:lnTo>
                    <a:pt x="6961919" y="1028386"/>
                  </a:lnTo>
                  <a:lnTo>
                    <a:pt x="6966961" y="1022985"/>
                  </a:lnTo>
                  <a:lnTo>
                    <a:pt x="6973803" y="1021545"/>
                  </a:lnTo>
                  <a:lnTo>
                    <a:pt x="6979204" y="1021545"/>
                  </a:lnTo>
                  <a:lnTo>
                    <a:pt x="6986046" y="1022985"/>
                  </a:lnTo>
                  <a:lnTo>
                    <a:pt x="6992888" y="1014343"/>
                  </a:lnTo>
                  <a:lnTo>
                    <a:pt x="6996489" y="1007502"/>
                  </a:lnTo>
                  <a:lnTo>
                    <a:pt x="7001531" y="1002101"/>
                  </a:lnTo>
                  <a:lnTo>
                    <a:pt x="7006932" y="998860"/>
                  </a:lnTo>
                  <a:lnTo>
                    <a:pt x="7013774" y="995260"/>
                  </a:lnTo>
                  <a:lnTo>
                    <a:pt x="7017375" y="992019"/>
                  </a:lnTo>
                  <a:lnTo>
                    <a:pt x="7029619" y="979777"/>
                  </a:lnTo>
                  <a:close/>
                  <a:moveTo>
                    <a:pt x="494799" y="959109"/>
                  </a:moveTo>
                  <a:lnTo>
                    <a:pt x="460253" y="985031"/>
                  </a:lnTo>
                  <a:lnTo>
                    <a:pt x="427507" y="1009513"/>
                  </a:lnTo>
                  <a:lnTo>
                    <a:pt x="406744" y="1030286"/>
                  </a:lnTo>
                  <a:lnTo>
                    <a:pt x="404836" y="1031835"/>
                  </a:lnTo>
                  <a:lnTo>
                    <a:pt x="387563" y="1049476"/>
                  </a:lnTo>
                  <a:lnTo>
                    <a:pt x="372089" y="1064957"/>
                  </a:lnTo>
                  <a:lnTo>
                    <a:pt x="373528" y="1064957"/>
                  </a:lnTo>
                  <a:lnTo>
                    <a:pt x="399798" y="1037235"/>
                  </a:lnTo>
                  <a:lnTo>
                    <a:pt x="406744" y="1030286"/>
                  </a:lnTo>
                  <a:lnTo>
                    <a:pt x="423908" y="1016354"/>
                  </a:lnTo>
                  <a:lnTo>
                    <a:pt x="444780" y="1004113"/>
                  </a:lnTo>
                  <a:lnTo>
                    <a:pt x="468890" y="993672"/>
                  </a:lnTo>
                  <a:lnTo>
                    <a:pt x="481125" y="976391"/>
                  </a:lnTo>
                  <a:close/>
                  <a:moveTo>
                    <a:pt x="2686866" y="956506"/>
                  </a:moveTo>
                  <a:lnTo>
                    <a:pt x="2674627" y="959745"/>
                  </a:lnTo>
                  <a:lnTo>
                    <a:pt x="2662748" y="966585"/>
                  </a:lnTo>
                  <a:lnTo>
                    <a:pt x="2664188" y="966585"/>
                  </a:lnTo>
                  <a:lnTo>
                    <a:pt x="2674627" y="965145"/>
                  </a:lnTo>
                  <a:close/>
                  <a:moveTo>
                    <a:pt x="8632588" y="948993"/>
                  </a:moveTo>
                  <a:lnTo>
                    <a:pt x="8632588" y="950793"/>
                  </a:lnTo>
                  <a:lnTo>
                    <a:pt x="8630788" y="952593"/>
                  </a:lnTo>
                  <a:lnTo>
                    <a:pt x="8572088" y="995785"/>
                  </a:lnTo>
                  <a:lnTo>
                    <a:pt x="8584332" y="995785"/>
                  </a:lnTo>
                  <a:lnTo>
                    <a:pt x="8610261" y="971669"/>
                  </a:lnTo>
                  <a:lnTo>
                    <a:pt x="8637630" y="948993"/>
                  </a:lnTo>
                  <a:close/>
                  <a:moveTo>
                    <a:pt x="8357098" y="948993"/>
                  </a:moveTo>
                  <a:lnTo>
                    <a:pt x="8251583" y="1016661"/>
                  </a:lnTo>
                  <a:lnTo>
                    <a:pt x="8149670" y="1087569"/>
                  </a:lnTo>
                  <a:lnTo>
                    <a:pt x="8047396" y="1160276"/>
                  </a:lnTo>
                  <a:lnTo>
                    <a:pt x="7948364" y="1232983"/>
                  </a:lnTo>
                  <a:lnTo>
                    <a:pt x="7953765" y="1234783"/>
                  </a:lnTo>
                  <a:lnTo>
                    <a:pt x="7958807" y="1234783"/>
                  </a:lnTo>
                  <a:lnTo>
                    <a:pt x="8007423" y="1205268"/>
                  </a:lnTo>
                  <a:lnTo>
                    <a:pt x="8052438" y="1174314"/>
                  </a:lnTo>
                  <a:lnTo>
                    <a:pt x="8093851" y="1142999"/>
                  </a:lnTo>
                  <a:lnTo>
                    <a:pt x="8133824" y="1111685"/>
                  </a:lnTo>
                  <a:lnTo>
                    <a:pt x="8173798" y="1078931"/>
                  </a:lnTo>
                  <a:lnTo>
                    <a:pt x="8217012" y="1049776"/>
                  </a:lnTo>
                  <a:lnTo>
                    <a:pt x="8267428" y="1020261"/>
                  </a:lnTo>
                  <a:lnTo>
                    <a:pt x="8321086" y="992546"/>
                  </a:lnTo>
                  <a:lnTo>
                    <a:pt x="8324327" y="982108"/>
                  </a:lnTo>
                  <a:lnTo>
                    <a:pt x="8329729" y="973469"/>
                  </a:lnTo>
                  <a:lnTo>
                    <a:pt x="8336571" y="966270"/>
                  </a:lnTo>
                  <a:lnTo>
                    <a:pt x="8345214" y="963031"/>
                  </a:lnTo>
                  <a:lnTo>
                    <a:pt x="8352056" y="957632"/>
                  </a:lnTo>
                  <a:close/>
                  <a:moveTo>
                    <a:pt x="2541440" y="946067"/>
                  </a:moveTo>
                  <a:lnTo>
                    <a:pt x="2538016" y="949015"/>
                  </a:lnTo>
                  <a:lnTo>
                    <a:pt x="2506882" y="966585"/>
                  </a:lnTo>
                  <a:lnTo>
                    <a:pt x="2434169" y="1008339"/>
                  </a:lnTo>
                  <a:lnTo>
                    <a:pt x="2364696" y="1051533"/>
                  </a:lnTo>
                  <a:lnTo>
                    <a:pt x="2299182" y="1094728"/>
                  </a:lnTo>
                  <a:lnTo>
                    <a:pt x="2235108" y="1139722"/>
                  </a:lnTo>
                  <a:lnTo>
                    <a:pt x="2235108" y="1146921"/>
                  </a:lnTo>
                  <a:lnTo>
                    <a:pt x="2250587" y="1138282"/>
                  </a:lnTo>
                  <a:lnTo>
                    <a:pt x="2264625" y="1126044"/>
                  </a:lnTo>
                  <a:lnTo>
                    <a:pt x="2278304" y="1115605"/>
                  </a:lnTo>
                  <a:lnTo>
                    <a:pt x="2292343" y="1106966"/>
                  </a:lnTo>
                  <a:lnTo>
                    <a:pt x="2304222" y="1100127"/>
                  </a:lnTo>
                  <a:lnTo>
                    <a:pt x="2319700" y="1094728"/>
                  </a:lnTo>
                  <a:lnTo>
                    <a:pt x="2343818" y="1072411"/>
                  </a:lnTo>
                  <a:lnTo>
                    <a:pt x="2370096" y="1053333"/>
                  </a:lnTo>
                  <a:lnTo>
                    <a:pt x="2397813" y="1034256"/>
                  </a:lnTo>
                  <a:lnTo>
                    <a:pt x="2429130" y="1018778"/>
                  </a:lnTo>
                  <a:lnTo>
                    <a:pt x="2460087" y="1002940"/>
                  </a:lnTo>
                  <a:lnTo>
                    <a:pt x="2489244" y="987462"/>
                  </a:lnTo>
                  <a:lnTo>
                    <a:pt x="2515522" y="968384"/>
                  </a:lnTo>
                  <a:lnTo>
                    <a:pt x="2538016" y="949015"/>
                  </a:lnTo>
                  <a:lnTo>
                    <a:pt x="2543239" y="946067"/>
                  </a:lnTo>
                  <a:close/>
                  <a:moveTo>
                    <a:pt x="9091379" y="940355"/>
                  </a:moveTo>
                  <a:lnTo>
                    <a:pt x="9091379" y="942155"/>
                  </a:lnTo>
                  <a:lnTo>
                    <a:pt x="9096781" y="940355"/>
                  </a:lnTo>
                  <a:close/>
                  <a:moveTo>
                    <a:pt x="8789960" y="940355"/>
                  </a:moveTo>
                  <a:lnTo>
                    <a:pt x="8760790" y="954392"/>
                  </a:lnTo>
                  <a:lnTo>
                    <a:pt x="8734862" y="969870"/>
                  </a:lnTo>
                  <a:lnTo>
                    <a:pt x="8708933" y="985347"/>
                  </a:lnTo>
                  <a:lnTo>
                    <a:pt x="8686246" y="1002624"/>
                  </a:lnTo>
                  <a:lnTo>
                    <a:pt x="8644472" y="1033938"/>
                  </a:lnTo>
                  <a:lnTo>
                    <a:pt x="8603058" y="1067053"/>
                  </a:lnTo>
                  <a:lnTo>
                    <a:pt x="8537517" y="1118883"/>
                  </a:lnTo>
                  <a:lnTo>
                    <a:pt x="8540758" y="1120323"/>
                  </a:lnTo>
                  <a:lnTo>
                    <a:pt x="8542559" y="1120323"/>
                  </a:lnTo>
                  <a:lnTo>
                    <a:pt x="8549401" y="1118883"/>
                  </a:lnTo>
                  <a:lnTo>
                    <a:pt x="8556603" y="1118883"/>
                  </a:lnTo>
                  <a:lnTo>
                    <a:pt x="8589374" y="1085769"/>
                  </a:lnTo>
                  <a:lnTo>
                    <a:pt x="8623945" y="1054815"/>
                  </a:lnTo>
                  <a:lnTo>
                    <a:pt x="8663918" y="1025300"/>
                  </a:lnTo>
                  <a:lnTo>
                    <a:pt x="8707133" y="997585"/>
                  </a:lnTo>
                  <a:lnTo>
                    <a:pt x="8728020" y="985347"/>
                  </a:lnTo>
                  <a:lnTo>
                    <a:pt x="8750347" y="971669"/>
                  </a:lnTo>
                  <a:lnTo>
                    <a:pt x="8769433" y="957632"/>
                  </a:lnTo>
                  <a:lnTo>
                    <a:pt x="8789960" y="943954"/>
                  </a:lnTo>
                  <a:close/>
                  <a:moveTo>
                    <a:pt x="4597474" y="940129"/>
                  </a:moveTo>
                  <a:lnTo>
                    <a:pt x="4581987" y="943729"/>
                  </a:lnTo>
                  <a:lnTo>
                    <a:pt x="4568301" y="948770"/>
                  </a:lnTo>
                  <a:lnTo>
                    <a:pt x="4547411" y="962812"/>
                  </a:lnTo>
                  <a:lnTo>
                    <a:pt x="4528322" y="978294"/>
                  </a:lnTo>
                  <a:lnTo>
                    <a:pt x="4523280" y="985135"/>
                  </a:lnTo>
                  <a:lnTo>
                    <a:pt x="4551013" y="969653"/>
                  </a:lnTo>
                  <a:lnTo>
                    <a:pt x="4578385" y="955971"/>
                  </a:lnTo>
                  <a:lnTo>
                    <a:pt x="4588830" y="948770"/>
                  </a:lnTo>
                  <a:close/>
                  <a:moveTo>
                    <a:pt x="2460087" y="930589"/>
                  </a:moveTo>
                  <a:lnTo>
                    <a:pt x="2451448" y="935629"/>
                  </a:lnTo>
                  <a:lnTo>
                    <a:pt x="2444608" y="940668"/>
                  </a:lnTo>
                  <a:lnTo>
                    <a:pt x="2454688" y="937428"/>
                  </a:lnTo>
                  <a:close/>
                  <a:moveTo>
                    <a:pt x="3420837" y="925190"/>
                  </a:moveTo>
                  <a:lnTo>
                    <a:pt x="3415437" y="928789"/>
                  </a:lnTo>
                  <a:lnTo>
                    <a:pt x="3415321" y="928909"/>
                  </a:lnTo>
                  <a:lnTo>
                    <a:pt x="3405358" y="935629"/>
                  </a:lnTo>
                  <a:lnTo>
                    <a:pt x="3393119" y="944267"/>
                  </a:lnTo>
                  <a:lnTo>
                    <a:pt x="3405358" y="939228"/>
                  </a:lnTo>
                  <a:lnTo>
                    <a:pt x="3415321" y="928909"/>
                  </a:lnTo>
                  <a:close/>
                  <a:moveTo>
                    <a:pt x="7895066" y="923438"/>
                  </a:moveTo>
                  <a:lnTo>
                    <a:pt x="7884623" y="928477"/>
                  </a:lnTo>
                  <a:lnTo>
                    <a:pt x="7872379" y="930277"/>
                  </a:lnTo>
                  <a:lnTo>
                    <a:pt x="7860495" y="933516"/>
                  </a:lnTo>
                  <a:lnTo>
                    <a:pt x="7846450" y="935316"/>
                  </a:lnTo>
                  <a:lnTo>
                    <a:pt x="7842849" y="947554"/>
                  </a:lnTo>
                  <a:lnTo>
                    <a:pt x="7839608" y="961231"/>
                  </a:lnTo>
                  <a:lnTo>
                    <a:pt x="7860495" y="945754"/>
                  </a:lnTo>
                  <a:lnTo>
                    <a:pt x="7881021" y="933516"/>
                  </a:lnTo>
                  <a:close/>
                  <a:moveTo>
                    <a:pt x="7264766" y="919285"/>
                  </a:moveTo>
                  <a:lnTo>
                    <a:pt x="7211111" y="953852"/>
                  </a:lnTo>
                  <a:lnTo>
                    <a:pt x="7156015" y="990219"/>
                  </a:lnTo>
                  <a:lnTo>
                    <a:pt x="7098398" y="1030186"/>
                  </a:lnTo>
                  <a:lnTo>
                    <a:pt x="7041502" y="1073395"/>
                  </a:lnTo>
                  <a:lnTo>
                    <a:pt x="7039701" y="1073395"/>
                  </a:lnTo>
                  <a:lnTo>
                    <a:pt x="6954717" y="1135687"/>
                  </a:lnTo>
                  <a:lnTo>
                    <a:pt x="6884137" y="1187537"/>
                  </a:lnTo>
                  <a:lnTo>
                    <a:pt x="6814637" y="1236146"/>
                  </a:lnTo>
                  <a:lnTo>
                    <a:pt x="6788710" y="1249829"/>
                  </a:lnTo>
                  <a:lnTo>
                    <a:pt x="6764583" y="1265312"/>
                  </a:lnTo>
                  <a:lnTo>
                    <a:pt x="6750539" y="1273953"/>
                  </a:lnTo>
                  <a:lnTo>
                    <a:pt x="6728212" y="1289796"/>
                  </a:lnTo>
                  <a:lnTo>
                    <a:pt x="6705526" y="1303479"/>
                  </a:lnTo>
                  <a:lnTo>
                    <a:pt x="6691842" y="1310680"/>
                  </a:lnTo>
                  <a:lnTo>
                    <a:pt x="6686440" y="1317522"/>
                  </a:lnTo>
                  <a:lnTo>
                    <a:pt x="6681399" y="1324363"/>
                  </a:lnTo>
                  <a:lnTo>
                    <a:pt x="6674197" y="1334805"/>
                  </a:lnTo>
                  <a:lnTo>
                    <a:pt x="6722811" y="1313921"/>
                  </a:lnTo>
                  <a:lnTo>
                    <a:pt x="6754140" y="1300238"/>
                  </a:lnTo>
                  <a:lnTo>
                    <a:pt x="6781868" y="1284395"/>
                  </a:lnTo>
                  <a:lnTo>
                    <a:pt x="6805995" y="1267112"/>
                  </a:lnTo>
                  <a:lnTo>
                    <a:pt x="6826880" y="1249829"/>
                  </a:lnTo>
                  <a:lnTo>
                    <a:pt x="6830121" y="1246228"/>
                  </a:lnTo>
                  <a:lnTo>
                    <a:pt x="6836963" y="1246228"/>
                  </a:lnTo>
                  <a:lnTo>
                    <a:pt x="6842365" y="1244788"/>
                  </a:lnTo>
                  <a:lnTo>
                    <a:pt x="6844165" y="1242987"/>
                  </a:lnTo>
                  <a:lnTo>
                    <a:pt x="6849207" y="1239387"/>
                  </a:lnTo>
                  <a:lnTo>
                    <a:pt x="6849207" y="1232545"/>
                  </a:lnTo>
                  <a:lnTo>
                    <a:pt x="6852808" y="1227504"/>
                  </a:lnTo>
                  <a:lnTo>
                    <a:pt x="6856409" y="1222103"/>
                  </a:lnTo>
                  <a:lnTo>
                    <a:pt x="6863251" y="1217062"/>
                  </a:lnTo>
                  <a:lnTo>
                    <a:pt x="6870093" y="1215262"/>
                  </a:lnTo>
                  <a:lnTo>
                    <a:pt x="6890979" y="1215262"/>
                  </a:lnTo>
                  <a:lnTo>
                    <a:pt x="6897821" y="1208421"/>
                  </a:lnTo>
                  <a:lnTo>
                    <a:pt x="6910064" y="1194738"/>
                  </a:lnTo>
                  <a:lnTo>
                    <a:pt x="6925549" y="1182496"/>
                  </a:lnTo>
                  <a:lnTo>
                    <a:pt x="6934191" y="1175654"/>
                  </a:lnTo>
                  <a:lnTo>
                    <a:pt x="6944634" y="1168453"/>
                  </a:lnTo>
                  <a:lnTo>
                    <a:pt x="6961919" y="1163412"/>
                  </a:lnTo>
                  <a:lnTo>
                    <a:pt x="6982445" y="1159811"/>
                  </a:lnTo>
                  <a:lnTo>
                    <a:pt x="7000090" y="1137487"/>
                  </a:lnTo>
                  <a:lnTo>
                    <a:pt x="7019176" y="1118403"/>
                  </a:lnTo>
                  <a:lnTo>
                    <a:pt x="7036461" y="1104361"/>
                  </a:lnTo>
                  <a:lnTo>
                    <a:pt x="7053745" y="1090678"/>
                  </a:lnTo>
                  <a:lnTo>
                    <a:pt x="7093357" y="1062953"/>
                  </a:lnTo>
                  <a:lnTo>
                    <a:pt x="7135129" y="1035227"/>
                  </a:lnTo>
                  <a:lnTo>
                    <a:pt x="7178341" y="1005702"/>
                  </a:lnTo>
                  <a:lnTo>
                    <a:pt x="7221554" y="971135"/>
                  </a:lnTo>
                  <a:lnTo>
                    <a:pt x="7256123" y="947010"/>
                  </a:lnTo>
                  <a:lnTo>
                    <a:pt x="7273408" y="936568"/>
                  </a:lnTo>
                  <a:lnTo>
                    <a:pt x="7291053" y="926126"/>
                  </a:lnTo>
                  <a:lnTo>
                    <a:pt x="7287452" y="924326"/>
                  </a:lnTo>
                  <a:lnTo>
                    <a:pt x="7282051" y="921085"/>
                  </a:lnTo>
                  <a:lnTo>
                    <a:pt x="7275209" y="921085"/>
                  </a:lnTo>
                  <a:close/>
                  <a:moveTo>
                    <a:pt x="9863833" y="913000"/>
                  </a:moveTo>
                  <a:lnTo>
                    <a:pt x="9842946" y="923438"/>
                  </a:lnTo>
                  <a:lnTo>
                    <a:pt x="9822419" y="935316"/>
                  </a:lnTo>
                  <a:lnTo>
                    <a:pt x="9778845" y="968070"/>
                  </a:lnTo>
                  <a:lnTo>
                    <a:pt x="9740672" y="999384"/>
                  </a:lnTo>
                  <a:lnTo>
                    <a:pt x="9650643" y="1061654"/>
                  </a:lnTo>
                  <a:lnTo>
                    <a:pt x="9533244" y="1142999"/>
                  </a:lnTo>
                  <a:lnTo>
                    <a:pt x="9453298" y="1195190"/>
                  </a:lnTo>
                  <a:lnTo>
                    <a:pt x="9453298" y="1226145"/>
                  </a:lnTo>
                  <a:lnTo>
                    <a:pt x="9489670" y="1207068"/>
                  </a:lnTo>
                  <a:lnTo>
                    <a:pt x="9529643" y="1184752"/>
                  </a:lnTo>
                  <a:lnTo>
                    <a:pt x="9566015" y="1162076"/>
                  </a:lnTo>
                  <a:lnTo>
                    <a:pt x="9598786" y="1137960"/>
                  </a:lnTo>
                  <a:lnTo>
                    <a:pt x="9609229" y="1125722"/>
                  </a:lnTo>
                  <a:lnTo>
                    <a:pt x="9626515" y="1113484"/>
                  </a:lnTo>
                  <a:lnTo>
                    <a:pt x="9642000" y="1108445"/>
                  </a:lnTo>
                  <a:lnTo>
                    <a:pt x="9657845" y="1104846"/>
                  </a:lnTo>
                  <a:lnTo>
                    <a:pt x="9664687" y="1092968"/>
                  </a:lnTo>
                  <a:lnTo>
                    <a:pt x="9671530" y="1082530"/>
                  </a:lnTo>
                  <a:lnTo>
                    <a:pt x="9678732" y="1072092"/>
                  </a:lnTo>
                  <a:lnTo>
                    <a:pt x="9687375" y="1063453"/>
                  </a:lnTo>
                  <a:lnTo>
                    <a:pt x="9697818" y="1054815"/>
                  </a:lnTo>
                  <a:lnTo>
                    <a:pt x="9709702" y="1049776"/>
                  </a:lnTo>
                  <a:lnTo>
                    <a:pt x="9720146" y="1046176"/>
                  </a:lnTo>
                  <a:lnTo>
                    <a:pt x="9732030" y="1044377"/>
                  </a:lnTo>
                  <a:lnTo>
                    <a:pt x="9735631" y="1033938"/>
                  </a:lnTo>
                  <a:lnTo>
                    <a:pt x="9739232" y="1025300"/>
                  </a:lnTo>
                  <a:lnTo>
                    <a:pt x="9746074" y="1020261"/>
                  </a:lnTo>
                  <a:lnTo>
                    <a:pt x="9754717" y="1018461"/>
                  </a:lnTo>
                  <a:lnTo>
                    <a:pt x="9754717" y="1016661"/>
                  </a:lnTo>
                  <a:lnTo>
                    <a:pt x="9754717" y="1006223"/>
                  </a:lnTo>
                  <a:lnTo>
                    <a:pt x="9765160" y="1002624"/>
                  </a:lnTo>
                  <a:lnTo>
                    <a:pt x="9787488" y="993985"/>
                  </a:lnTo>
                  <a:lnTo>
                    <a:pt x="9806574" y="982108"/>
                  </a:lnTo>
                  <a:lnTo>
                    <a:pt x="9822419" y="968070"/>
                  </a:lnTo>
                  <a:lnTo>
                    <a:pt x="9836104" y="948993"/>
                  </a:lnTo>
                  <a:lnTo>
                    <a:pt x="9850148" y="930277"/>
                  </a:lnTo>
                  <a:close/>
                  <a:moveTo>
                    <a:pt x="8101054" y="913000"/>
                  </a:moveTo>
                  <a:lnTo>
                    <a:pt x="8066482" y="938915"/>
                  </a:lnTo>
                  <a:lnTo>
                    <a:pt x="8031911" y="964831"/>
                  </a:lnTo>
                  <a:lnTo>
                    <a:pt x="7962408" y="1013062"/>
                  </a:lnTo>
                  <a:lnTo>
                    <a:pt x="7919194" y="1041137"/>
                  </a:lnTo>
                  <a:lnTo>
                    <a:pt x="7882822" y="1068492"/>
                  </a:lnTo>
                  <a:lnTo>
                    <a:pt x="7848251" y="1092968"/>
                  </a:lnTo>
                  <a:lnTo>
                    <a:pt x="7816920" y="1118883"/>
                  </a:lnTo>
                  <a:lnTo>
                    <a:pt x="7816920" y="1144799"/>
                  </a:lnTo>
                  <a:lnTo>
                    <a:pt x="7836007" y="1137960"/>
                  </a:lnTo>
                  <a:lnTo>
                    <a:pt x="7851852" y="1128962"/>
                  </a:lnTo>
                  <a:lnTo>
                    <a:pt x="7865536" y="1117084"/>
                  </a:lnTo>
                  <a:lnTo>
                    <a:pt x="7875980" y="1103046"/>
                  </a:lnTo>
                  <a:lnTo>
                    <a:pt x="7881021" y="1092968"/>
                  </a:lnTo>
                  <a:lnTo>
                    <a:pt x="7893265" y="1098007"/>
                  </a:lnTo>
                  <a:lnTo>
                    <a:pt x="7896867" y="1098007"/>
                  </a:lnTo>
                  <a:lnTo>
                    <a:pt x="7903709" y="1094408"/>
                  </a:lnTo>
                  <a:lnTo>
                    <a:pt x="7912352" y="1091168"/>
                  </a:lnTo>
                  <a:lnTo>
                    <a:pt x="7914152" y="1084330"/>
                  </a:lnTo>
                  <a:lnTo>
                    <a:pt x="7917393" y="1075691"/>
                  </a:lnTo>
                  <a:lnTo>
                    <a:pt x="7922435" y="1070292"/>
                  </a:lnTo>
                  <a:lnTo>
                    <a:pt x="7931078" y="1063453"/>
                  </a:lnTo>
                  <a:lnTo>
                    <a:pt x="7939721" y="1059854"/>
                  </a:lnTo>
                  <a:lnTo>
                    <a:pt x="7945122" y="1056614"/>
                  </a:lnTo>
                  <a:lnTo>
                    <a:pt x="7950164" y="1053015"/>
                  </a:lnTo>
                  <a:lnTo>
                    <a:pt x="7971051" y="1044377"/>
                  </a:lnTo>
                  <a:lnTo>
                    <a:pt x="7990137" y="1032139"/>
                  </a:lnTo>
                  <a:lnTo>
                    <a:pt x="8009224" y="1016661"/>
                  </a:lnTo>
                  <a:lnTo>
                    <a:pt x="8026509" y="995785"/>
                  </a:lnTo>
                  <a:lnTo>
                    <a:pt x="8043795" y="980308"/>
                  </a:lnTo>
                  <a:lnTo>
                    <a:pt x="8061081" y="966270"/>
                  </a:lnTo>
                  <a:lnTo>
                    <a:pt x="8081967" y="954392"/>
                  </a:lnTo>
                  <a:lnTo>
                    <a:pt x="8102854" y="945754"/>
                  </a:lnTo>
                  <a:lnTo>
                    <a:pt x="8106095" y="938915"/>
                  </a:lnTo>
                  <a:lnTo>
                    <a:pt x="8107896" y="932076"/>
                  </a:lnTo>
                  <a:lnTo>
                    <a:pt x="8114738" y="924878"/>
                  </a:lnTo>
                  <a:lnTo>
                    <a:pt x="8121941" y="919838"/>
                  </a:lnTo>
                  <a:lnTo>
                    <a:pt x="8130583" y="916239"/>
                  </a:lnTo>
                  <a:lnTo>
                    <a:pt x="8135625" y="914799"/>
                  </a:lnTo>
                  <a:lnTo>
                    <a:pt x="8139226" y="913000"/>
                  </a:lnTo>
                  <a:close/>
                  <a:moveTo>
                    <a:pt x="9283682" y="905801"/>
                  </a:moveTo>
                  <a:lnTo>
                    <a:pt x="9271798" y="907601"/>
                  </a:lnTo>
                  <a:lnTo>
                    <a:pt x="9261355" y="911200"/>
                  </a:lnTo>
                  <a:lnTo>
                    <a:pt x="9230024" y="928477"/>
                  </a:lnTo>
                  <a:lnTo>
                    <a:pt x="9204096" y="945754"/>
                  </a:lnTo>
                  <a:lnTo>
                    <a:pt x="9176367" y="971669"/>
                  </a:lnTo>
                  <a:lnTo>
                    <a:pt x="9148638" y="997585"/>
                  </a:lnTo>
                  <a:lnTo>
                    <a:pt x="9136754" y="1008023"/>
                  </a:lnTo>
                  <a:lnTo>
                    <a:pt x="9124510" y="1018461"/>
                  </a:lnTo>
                  <a:lnTo>
                    <a:pt x="9112266" y="1027100"/>
                  </a:lnTo>
                  <a:lnTo>
                    <a:pt x="9098581" y="1033938"/>
                  </a:lnTo>
                  <a:lnTo>
                    <a:pt x="9103623" y="1053015"/>
                  </a:lnTo>
                  <a:lnTo>
                    <a:pt x="9103623" y="1068492"/>
                  </a:lnTo>
                  <a:lnTo>
                    <a:pt x="9128111" y="1049776"/>
                  </a:lnTo>
                  <a:lnTo>
                    <a:pt x="9154040" y="1030699"/>
                  </a:lnTo>
                  <a:lnTo>
                    <a:pt x="9181408" y="1013062"/>
                  </a:lnTo>
                  <a:lnTo>
                    <a:pt x="9209138" y="999384"/>
                  </a:lnTo>
                  <a:lnTo>
                    <a:pt x="9217780" y="980308"/>
                  </a:lnTo>
                  <a:lnTo>
                    <a:pt x="9228224" y="964831"/>
                  </a:lnTo>
                  <a:lnTo>
                    <a:pt x="9242268" y="952593"/>
                  </a:lnTo>
                  <a:lnTo>
                    <a:pt x="9249111" y="947554"/>
                  </a:lnTo>
                  <a:lnTo>
                    <a:pt x="9255953" y="943954"/>
                  </a:lnTo>
                  <a:lnTo>
                    <a:pt x="9269998" y="938915"/>
                  </a:lnTo>
                  <a:lnTo>
                    <a:pt x="9283682" y="932076"/>
                  </a:lnTo>
                  <a:lnTo>
                    <a:pt x="9297727" y="921638"/>
                  </a:lnTo>
                  <a:lnTo>
                    <a:pt x="9311411" y="909400"/>
                  </a:lnTo>
                  <a:lnTo>
                    <a:pt x="9297727" y="907601"/>
                  </a:lnTo>
                  <a:close/>
                  <a:moveTo>
                    <a:pt x="8700290" y="904361"/>
                  </a:moveTo>
                  <a:lnTo>
                    <a:pt x="8694889" y="907601"/>
                  </a:lnTo>
                  <a:lnTo>
                    <a:pt x="8688046" y="909400"/>
                  </a:lnTo>
                  <a:lnTo>
                    <a:pt x="8677603" y="918039"/>
                  </a:lnTo>
                  <a:lnTo>
                    <a:pt x="8667160" y="924878"/>
                  </a:lnTo>
                  <a:lnTo>
                    <a:pt x="8654916" y="937115"/>
                  </a:lnTo>
                  <a:close/>
                  <a:moveTo>
                    <a:pt x="2612353" y="902873"/>
                  </a:moveTo>
                  <a:lnTo>
                    <a:pt x="2546839" y="942468"/>
                  </a:lnTo>
                  <a:lnTo>
                    <a:pt x="2551878" y="942468"/>
                  </a:lnTo>
                  <a:lnTo>
                    <a:pt x="2562317" y="942468"/>
                  </a:lnTo>
                  <a:lnTo>
                    <a:pt x="2565557" y="939228"/>
                  </a:lnTo>
                  <a:lnTo>
                    <a:pt x="2569157" y="937428"/>
                  </a:lnTo>
                  <a:lnTo>
                    <a:pt x="2577796" y="935629"/>
                  </a:lnTo>
                  <a:lnTo>
                    <a:pt x="2595074" y="918351"/>
                  </a:lnTo>
                  <a:close/>
                  <a:moveTo>
                    <a:pt x="2795935" y="897474"/>
                  </a:moveTo>
                  <a:lnTo>
                    <a:pt x="2787297" y="899273"/>
                  </a:lnTo>
                  <a:lnTo>
                    <a:pt x="2768218" y="913312"/>
                  </a:lnTo>
                  <a:lnTo>
                    <a:pt x="2776858" y="911512"/>
                  </a:lnTo>
                  <a:lnTo>
                    <a:pt x="2783697" y="907912"/>
                  </a:lnTo>
                  <a:lnTo>
                    <a:pt x="2790536" y="902873"/>
                  </a:lnTo>
                  <a:close/>
                  <a:moveTo>
                    <a:pt x="344380" y="896825"/>
                  </a:moveTo>
                  <a:lnTo>
                    <a:pt x="285364" y="934988"/>
                  </a:lnTo>
                  <a:lnTo>
                    <a:pt x="228507" y="967750"/>
                  </a:lnTo>
                  <a:lnTo>
                    <a:pt x="231746" y="969550"/>
                  </a:lnTo>
                  <a:lnTo>
                    <a:pt x="235344" y="971350"/>
                  </a:lnTo>
                  <a:lnTo>
                    <a:pt x="249019" y="978191"/>
                  </a:lnTo>
                  <a:lnTo>
                    <a:pt x="255856" y="974591"/>
                  </a:lnTo>
                  <a:lnTo>
                    <a:pt x="263053" y="969550"/>
                  </a:lnTo>
                  <a:lnTo>
                    <a:pt x="269890" y="964510"/>
                  </a:lnTo>
                  <a:lnTo>
                    <a:pt x="273489" y="957309"/>
                  </a:lnTo>
                  <a:lnTo>
                    <a:pt x="275288" y="952269"/>
                  </a:lnTo>
                  <a:lnTo>
                    <a:pt x="278527" y="947229"/>
                  </a:lnTo>
                  <a:lnTo>
                    <a:pt x="288963" y="938588"/>
                  </a:lnTo>
                  <a:lnTo>
                    <a:pt x="302997" y="929947"/>
                  </a:lnTo>
                  <a:lnTo>
                    <a:pt x="318471" y="924547"/>
                  </a:lnTo>
                  <a:lnTo>
                    <a:pt x="330706" y="910866"/>
                  </a:lnTo>
                  <a:close/>
                  <a:moveTo>
                    <a:pt x="7147012" y="896601"/>
                  </a:moveTo>
                  <a:lnTo>
                    <a:pt x="7126486" y="908843"/>
                  </a:lnTo>
                  <a:lnTo>
                    <a:pt x="7103800" y="924326"/>
                  </a:lnTo>
                  <a:lnTo>
                    <a:pt x="7086515" y="936568"/>
                  </a:lnTo>
                  <a:lnTo>
                    <a:pt x="7084714" y="938369"/>
                  </a:lnTo>
                  <a:lnTo>
                    <a:pt x="7117484" y="917485"/>
                  </a:lnTo>
                  <a:lnTo>
                    <a:pt x="7133328" y="908843"/>
                  </a:lnTo>
                  <a:close/>
                  <a:moveTo>
                    <a:pt x="9482828" y="893923"/>
                  </a:moveTo>
                  <a:lnTo>
                    <a:pt x="9463741" y="911200"/>
                  </a:lnTo>
                  <a:lnTo>
                    <a:pt x="9451497" y="919838"/>
                  </a:lnTo>
                  <a:lnTo>
                    <a:pt x="9439613" y="928477"/>
                  </a:lnTo>
                  <a:lnTo>
                    <a:pt x="9411884" y="947554"/>
                  </a:lnTo>
                  <a:lnTo>
                    <a:pt x="9385956" y="968070"/>
                  </a:lnTo>
                  <a:lnTo>
                    <a:pt x="9302768" y="1018461"/>
                  </a:lnTo>
                  <a:lnTo>
                    <a:pt x="9233626" y="1063453"/>
                  </a:lnTo>
                  <a:lnTo>
                    <a:pt x="9202295" y="1085769"/>
                  </a:lnTo>
                  <a:lnTo>
                    <a:pt x="9171325" y="1109885"/>
                  </a:lnTo>
                  <a:lnTo>
                    <a:pt x="9112266" y="1157037"/>
                  </a:lnTo>
                  <a:lnTo>
                    <a:pt x="9107224" y="1160276"/>
                  </a:lnTo>
                  <a:lnTo>
                    <a:pt x="9108665" y="1168915"/>
                  </a:lnTo>
                  <a:lnTo>
                    <a:pt x="9110465" y="1176113"/>
                  </a:lnTo>
                  <a:lnTo>
                    <a:pt x="9122709" y="1165675"/>
                  </a:lnTo>
                  <a:lnTo>
                    <a:pt x="9136754" y="1157037"/>
                  </a:lnTo>
                  <a:lnTo>
                    <a:pt x="9152239" y="1149838"/>
                  </a:lnTo>
                  <a:lnTo>
                    <a:pt x="9167724" y="1142999"/>
                  </a:lnTo>
                  <a:lnTo>
                    <a:pt x="9185010" y="1134361"/>
                  </a:lnTo>
                  <a:lnTo>
                    <a:pt x="9200495" y="1122123"/>
                  </a:lnTo>
                  <a:lnTo>
                    <a:pt x="9212739" y="1106646"/>
                  </a:lnTo>
                  <a:lnTo>
                    <a:pt x="9223182" y="1091168"/>
                  </a:lnTo>
                  <a:lnTo>
                    <a:pt x="9224623" y="1085769"/>
                  </a:lnTo>
                  <a:lnTo>
                    <a:pt x="9228224" y="1084330"/>
                  </a:lnTo>
                  <a:lnTo>
                    <a:pt x="9269998" y="1058414"/>
                  </a:lnTo>
                  <a:lnTo>
                    <a:pt x="9309611" y="1032139"/>
                  </a:lnTo>
                  <a:lnTo>
                    <a:pt x="9380554" y="982108"/>
                  </a:lnTo>
                  <a:lnTo>
                    <a:pt x="9410084" y="963031"/>
                  </a:lnTo>
                  <a:lnTo>
                    <a:pt x="9437813" y="940355"/>
                  </a:lnTo>
                  <a:lnTo>
                    <a:pt x="9489670" y="893923"/>
                  </a:lnTo>
                  <a:close/>
                  <a:moveTo>
                    <a:pt x="7050144" y="862034"/>
                  </a:moveTo>
                  <a:lnTo>
                    <a:pt x="7046904" y="863834"/>
                  </a:lnTo>
                  <a:lnTo>
                    <a:pt x="7039701" y="865635"/>
                  </a:lnTo>
                  <a:lnTo>
                    <a:pt x="7041502" y="867075"/>
                  </a:lnTo>
                  <a:close/>
                  <a:moveTo>
                    <a:pt x="429306" y="836341"/>
                  </a:moveTo>
                  <a:lnTo>
                    <a:pt x="423908" y="841381"/>
                  </a:lnTo>
                  <a:lnTo>
                    <a:pt x="387563" y="867303"/>
                  </a:lnTo>
                  <a:lnTo>
                    <a:pt x="408434" y="860462"/>
                  </a:lnTo>
                  <a:lnTo>
                    <a:pt x="429306" y="856862"/>
                  </a:lnTo>
                  <a:close/>
                  <a:moveTo>
                    <a:pt x="4742981" y="819150"/>
                  </a:moveTo>
                  <a:lnTo>
                    <a:pt x="4750184" y="820950"/>
                  </a:lnTo>
                  <a:lnTo>
                    <a:pt x="4755227" y="822391"/>
                  </a:lnTo>
                  <a:lnTo>
                    <a:pt x="4767472" y="820950"/>
                  </a:lnTo>
                  <a:lnTo>
                    <a:pt x="4781159" y="820950"/>
                  </a:lnTo>
                  <a:lnTo>
                    <a:pt x="4786561" y="822391"/>
                  </a:lnTo>
                  <a:lnTo>
                    <a:pt x="4793404" y="825991"/>
                  </a:lnTo>
                  <a:lnTo>
                    <a:pt x="4798447" y="829592"/>
                  </a:lnTo>
                  <a:lnTo>
                    <a:pt x="4803849" y="836433"/>
                  </a:lnTo>
                  <a:lnTo>
                    <a:pt x="4805650" y="837873"/>
                  </a:lnTo>
                  <a:lnTo>
                    <a:pt x="4807091" y="837873"/>
                  </a:lnTo>
                  <a:lnTo>
                    <a:pt x="4812493" y="836433"/>
                  </a:lnTo>
                  <a:lnTo>
                    <a:pt x="4821137" y="831032"/>
                  </a:lnTo>
                  <a:lnTo>
                    <a:pt x="4826179" y="829592"/>
                  </a:lnTo>
                  <a:lnTo>
                    <a:pt x="4829781" y="829592"/>
                  </a:lnTo>
                  <a:lnTo>
                    <a:pt x="4841666" y="831032"/>
                  </a:lnTo>
                  <a:lnTo>
                    <a:pt x="4850310" y="836433"/>
                  </a:lnTo>
                  <a:lnTo>
                    <a:pt x="4857154" y="841473"/>
                  </a:lnTo>
                  <a:lnTo>
                    <a:pt x="4860755" y="848314"/>
                  </a:lnTo>
                  <a:lnTo>
                    <a:pt x="4866158" y="858756"/>
                  </a:lnTo>
                  <a:lnTo>
                    <a:pt x="4869399" y="860556"/>
                  </a:lnTo>
                  <a:lnTo>
                    <a:pt x="4873001" y="864157"/>
                  </a:lnTo>
                  <a:lnTo>
                    <a:pt x="4914420" y="862357"/>
                  </a:lnTo>
                  <a:lnTo>
                    <a:pt x="4956199" y="865957"/>
                  </a:lnTo>
                  <a:lnTo>
                    <a:pt x="4995817" y="872798"/>
                  </a:lnTo>
                  <a:lnTo>
                    <a:pt x="5037597" y="883240"/>
                  </a:lnTo>
                  <a:lnTo>
                    <a:pt x="5070012" y="891881"/>
                  </a:lnTo>
                  <a:lnTo>
                    <a:pt x="5106388" y="896922"/>
                  </a:lnTo>
                  <a:lnTo>
                    <a:pt x="5142765" y="898722"/>
                  </a:lnTo>
                  <a:lnTo>
                    <a:pt x="5184544" y="896922"/>
                  </a:lnTo>
                  <a:lnTo>
                    <a:pt x="5191387" y="896922"/>
                  </a:lnTo>
                  <a:lnTo>
                    <a:pt x="5196430" y="902323"/>
                  </a:lnTo>
                  <a:lnTo>
                    <a:pt x="5219120" y="870998"/>
                  </a:lnTo>
                  <a:lnTo>
                    <a:pt x="5203633" y="907364"/>
                  </a:lnTo>
                  <a:lnTo>
                    <a:pt x="5217319" y="916005"/>
                  </a:lnTo>
                  <a:lnTo>
                    <a:pt x="5232807" y="924646"/>
                  </a:lnTo>
                  <a:lnTo>
                    <a:pt x="5238209" y="928247"/>
                  </a:lnTo>
                  <a:lnTo>
                    <a:pt x="5255497" y="943729"/>
                  </a:lnTo>
                  <a:lnTo>
                    <a:pt x="5279628" y="959211"/>
                  </a:lnTo>
                  <a:lnTo>
                    <a:pt x="5286471" y="964612"/>
                  </a:lnTo>
                  <a:lnTo>
                    <a:pt x="5286471" y="973254"/>
                  </a:lnTo>
                  <a:lnTo>
                    <a:pt x="5284670" y="1078750"/>
                  </a:lnTo>
                  <a:lnTo>
                    <a:pt x="5284670" y="1174164"/>
                  </a:lnTo>
                  <a:lnTo>
                    <a:pt x="5286471" y="1262377"/>
                  </a:lnTo>
                  <a:lnTo>
                    <a:pt x="5290073" y="1341950"/>
                  </a:lnTo>
                  <a:lnTo>
                    <a:pt x="5301958" y="1515136"/>
                  </a:lnTo>
                  <a:lnTo>
                    <a:pt x="5312403" y="1672480"/>
                  </a:lnTo>
                  <a:lnTo>
                    <a:pt x="5314204" y="1682921"/>
                  </a:lnTo>
                  <a:lnTo>
                    <a:pt x="5317806" y="1691923"/>
                  </a:lnTo>
                  <a:lnTo>
                    <a:pt x="5322848" y="1703805"/>
                  </a:lnTo>
                  <a:lnTo>
                    <a:pt x="5329691" y="1716046"/>
                  </a:lnTo>
                  <a:lnTo>
                    <a:pt x="5340136" y="1731529"/>
                  </a:lnTo>
                  <a:lnTo>
                    <a:pt x="5321047" y="1736930"/>
                  </a:lnTo>
                  <a:lnTo>
                    <a:pt x="5317806" y="1738730"/>
                  </a:lnTo>
                  <a:lnTo>
                    <a:pt x="5317806" y="1745571"/>
                  </a:lnTo>
                  <a:lnTo>
                    <a:pt x="5316005" y="1750612"/>
                  </a:lnTo>
                  <a:lnTo>
                    <a:pt x="5305560" y="1778336"/>
                  </a:lnTo>
                  <a:lnTo>
                    <a:pt x="5307361" y="1781576"/>
                  </a:lnTo>
                  <a:lnTo>
                    <a:pt x="5310602" y="1783377"/>
                  </a:lnTo>
                  <a:lnTo>
                    <a:pt x="5317806" y="1788777"/>
                  </a:lnTo>
                  <a:lnTo>
                    <a:pt x="5324649" y="1795618"/>
                  </a:lnTo>
                  <a:lnTo>
                    <a:pt x="5329691" y="1806060"/>
                  </a:lnTo>
                  <a:lnTo>
                    <a:pt x="5331492" y="1812901"/>
                  </a:lnTo>
                  <a:lnTo>
                    <a:pt x="5331492" y="1819742"/>
                  </a:lnTo>
                  <a:lnTo>
                    <a:pt x="5331492" y="1828383"/>
                  </a:lnTo>
                  <a:lnTo>
                    <a:pt x="5329691" y="1835585"/>
                  </a:lnTo>
                  <a:lnTo>
                    <a:pt x="5326450" y="1842426"/>
                  </a:lnTo>
                  <a:lnTo>
                    <a:pt x="5322848" y="1846026"/>
                  </a:lnTo>
                  <a:lnTo>
                    <a:pt x="5319607" y="1849267"/>
                  </a:lnTo>
                  <a:lnTo>
                    <a:pt x="5314204" y="1852867"/>
                  </a:lnTo>
                  <a:lnTo>
                    <a:pt x="5305560" y="1854667"/>
                  </a:lnTo>
                  <a:lnTo>
                    <a:pt x="5300518" y="1854667"/>
                  </a:lnTo>
                  <a:lnTo>
                    <a:pt x="5296916" y="1859708"/>
                  </a:lnTo>
                  <a:lnTo>
                    <a:pt x="5295115" y="1871950"/>
                  </a:lnTo>
                  <a:lnTo>
                    <a:pt x="5295115" y="1885632"/>
                  </a:lnTo>
                  <a:lnTo>
                    <a:pt x="5295115" y="1918397"/>
                  </a:lnTo>
                  <a:lnTo>
                    <a:pt x="5295115" y="1996529"/>
                  </a:lnTo>
                  <a:lnTo>
                    <a:pt x="5295115" y="2015612"/>
                  </a:lnTo>
                  <a:lnTo>
                    <a:pt x="5296916" y="2034695"/>
                  </a:lnTo>
                  <a:lnTo>
                    <a:pt x="5300518" y="2053418"/>
                  </a:lnTo>
                  <a:lnTo>
                    <a:pt x="5305560" y="2072501"/>
                  </a:lnTo>
                  <a:lnTo>
                    <a:pt x="5309162" y="2088343"/>
                  </a:lnTo>
                  <a:lnTo>
                    <a:pt x="5309162" y="2105626"/>
                  </a:lnTo>
                  <a:lnTo>
                    <a:pt x="5309162" y="2122908"/>
                  </a:lnTo>
                  <a:lnTo>
                    <a:pt x="5303759" y="2140191"/>
                  </a:lnTo>
                  <a:lnTo>
                    <a:pt x="5341937" y="2145592"/>
                  </a:lnTo>
                  <a:lnTo>
                    <a:pt x="5385157" y="2155673"/>
                  </a:lnTo>
                  <a:lnTo>
                    <a:pt x="5407847" y="2161074"/>
                  </a:lnTo>
                  <a:lnTo>
                    <a:pt x="5433779" y="2164315"/>
                  </a:lnTo>
                  <a:lnTo>
                    <a:pt x="5461512" y="2164315"/>
                  </a:lnTo>
                  <a:lnTo>
                    <a:pt x="5492846" y="2162874"/>
                  </a:lnTo>
                  <a:lnTo>
                    <a:pt x="5504732" y="2161074"/>
                  </a:lnTo>
                  <a:lnTo>
                    <a:pt x="5508333" y="2172956"/>
                  </a:lnTo>
                  <a:lnTo>
                    <a:pt x="5515177" y="2197080"/>
                  </a:lnTo>
                  <a:lnTo>
                    <a:pt x="5520219" y="2225164"/>
                  </a:lnTo>
                  <a:lnTo>
                    <a:pt x="5522020" y="2256128"/>
                  </a:lnTo>
                  <a:lnTo>
                    <a:pt x="5523821" y="2289254"/>
                  </a:lnTo>
                  <a:lnTo>
                    <a:pt x="5522020" y="2320218"/>
                  </a:lnTo>
                  <a:lnTo>
                    <a:pt x="5522020" y="2351543"/>
                  </a:lnTo>
                  <a:lnTo>
                    <a:pt x="5527422" y="2415633"/>
                  </a:lnTo>
                  <a:lnTo>
                    <a:pt x="5527422" y="2426074"/>
                  </a:lnTo>
                  <a:lnTo>
                    <a:pt x="5532465" y="2491604"/>
                  </a:lnTo>
                  <a:lnTo>
                    <a:pt x="5534265" y="2552453"/>
                  </a:lnTo>
                  <a:lnTo>
                    <a:pt x="5534265" y="2583058"/>
                  </a:lnTo>
                  <a:lnTo>
                    <a:pt x="5534265" y="2612583"/>
                  </a:lnTo>
                  <a:lnTo>
                    <a:pt x="5539308" y="2640307"/>
                  </a:lnTo>
                  <a:lnTo>
                    <a:pt x="5544710" y="2668031"/>
                  </a:lnTo>
                  <a:lnTo>
                    <a:pt x="5547952" y="2676672"/>
                  </a:lnTo>
                  <a:lnTo>
                    <a:pt x="5541108" y="2683513"/>
                  </a:lnTo>
                  <a:lnTo>
                    <a:pt x="5530664" y="2692155"/>
                  </a:lnTo>
                  <a:lnTo>
                    <a:pt x="5520219" y="2697556"/>
                  </a:lnTo>
                  <a:lnTo>
                    <a:pt x="5508333" y="2702596"/>
                  </a:lnTo>
                  <a:lnTo>
                    <a:pt x="5492846" y="2705837"/>
                  </a:lnTo>
                  <a:lnTo>
                    <a:pt x="5482401" y="2707637"/>
                  </a:lnTo>
                  <a:lnTo>
                    <a:pt x="5471957" y="2713038"/>
                  </a:lnTo>
                  <a:lnTo>
                    <a:pt x="5463313" y="2718079"/>
                  </a:lnTo>
                  <a:lnTo>
                    <a:pt x="5456109" y="2723119"/>
                  </a:lnTo>
                  <a:lnTo>
                    <a:pt x="5447465" y="2731761"/>
                  </a:lnTo>
                  <a:lnTo>
                    <a:pt x="5437021" y="2726720"/>
                  </a:lnTo>
                  <a:lnTo>
                    <a:pt x="5416491" y="2714478"/>
                  </a:lnTo>
                  <a:lnTo>
                    <a:pt x="5400644" y="2709437"/>
                  </a:lnTo>
                  <a:lnTo>
                    <a:pt x="5393801" y="2707637"/>
                  </a:lnTo>
                  <a:lnTo>
                    <a:pt x="5386958" y="2705837"/>
                  </a:lnTo>
                  <a:lnTo>
                    <a:pt x="5380114" y="2707637"/>
                  </a:lnTo>
                  <a:lnTo>
                    <a:pt x="5375072" y="2709437"/>
                  </a:lnTo>
                  <a:lnTo>
                    <a:pt x="5359225" y="2716278"/>
                  </a:lnTo>
                  <a:lnTo>
                    <a:pt x="5341937" y="2723119"/>
                  </a:lnTo>
                  <a:lnTo>
                    <a:pt x="5322848" y="2735361"/>
                  </a:lnTo>
                  <a:lnTo>
                    <a:pt x="5296916" y="2745803"/>
                  </a:lnTo>
                  <a:lnTo>
                    <a:pt x="5291514" y="2747603"/>
                  </a:lnTo>
                  <a:lnTo>
                    <a:pt x="5286471" y="2745803"/>
                  </a:lnTo>
                  <a:lnTo>
                    <a:pt x="5281429" y="2744003"/>
                  </a:lnTo>
                  <a:lnTo>
                    <a:pt x="5276026" y="2740402"/>
                  </a:lnTo>
                  <a:lnTo>
                    <a:pt x="5270984" y="2735361"/>
                  </a:lnTo>
                  <a:lnTo>
                    <a:pt x="5267382" y="2730321"/>
                  </a:lnTo>
                  <a:lnTo>
                    <a:pt x="5262340" y="2716278"/>
                  </a:lnTo>
                  <a:lnTo>
                    <a:pt x="5258738" y="2698996"/>
                  </a:lnTo>
                  <a:lnTo>
                    <a:pt x="5248294" y="2704397"/>
                  </a:lnTo>
                  <a:lnTo>
                    <a:pt x="5239650" y="2711238"/>
                  </a:lnTo>
                  <a:lnTo>
                    <a:pt x="5229565" y="2718079"/>
                  </a:lnTo>
                  <a:lnTo>
                    <a:pt x="5217319" y="2724920"/>
                  </a:lnTo>
                  <a:lnTo>
                    <a:pt x="5203633" y="2728520"/>
                  </a:lnTo>
                  <a:lnTo>
                    <a:pt x="5189587" y="2731761"/>
                  </a:lnTo>
                  <a:lnTo>
                    <a:pt x="5184544" y="2731761"/>
                  </a:lnTo>
                  <a:lnTo>
                    <a:pt x="5180943" y="2731761"/>
                  </a:lnTo>
                  <a:lnTo>
                    <a:pt x="5172299" y="2728520"/>
                  </a:lnTo>
                  <a:lnTo>
                    <a:pt x="5163655" y="2723119"/>
                  </a:lnTo>
                  <a:lnTo>
                    <a:pt x="5156451" y="2718079"/>
                  </a:lnTo>
                  <a:lnTo>
                    <a:pt x="5149608" y="2709437"/>
                  </a:lnTo>
                  <a:lnTo>
                    <a:pt x="5146007" y="2700796"/>
                  </a:lnTo>
                  <a:lnTo>
                    <a:pt x="5132320" y="2705837"/>
                  </a:lnTo>
                  <a:lnTo>
                    <a:pt x="5118634" y="2707637"/>
                  </a:lnTo>
                  <a:lnTo>
                    <a:pt x="5104588" y="2707637"/>
                  </a:lnTo>
                  <a:lnTo>
                    <a:pt x="5092702" y="2705837"/>
                  </a:lnTo>
                  <a:lnTo>
                    <a:pt x="5035796" y="2705837"/>
                  </a:lnTo>
                  <a:lnTo>
                    <a:pt x="4943954" y="2704397"/>
                  </a:lnTo>
                  <a:lnTo>
                    <a:pt x="4860755" y="2704397"/>
                  </a:lnTo>
                  <a:lnTo>
                    <a:pt x="4781159" y="2705837"/>
                  </a:lnTo>
                  <a:lnTo>
                    <a:pt x="4706604" y="2709437"/>
                  </a:lnTo>
                  <a:lnTo>
                    <a:pt x="4627008" y="2716278"/>
                  </a:lnTo>
                  <a:lnTo>
                    <a:pt x="4545610" y="2718079"/>
                  </a:lnTo>
                  <a:lnTo>
                    <a:pt x="4459170" y="2718079"/>
                  </a:lnTo>
                  <a:lnTo>
                    <a:pt x="4367328" y="2713038"/>
                  </a:lnTo>
                  <a:lnTo>
                    <a:pt x="4360485" y="2713038"/>
                  </a:lnTo>
                  <a:lnTo>
                    <a:pt x="4356883" y="2707637"/>
                  </a:lnTo>
                  <a:lnTo>
                    <a:pt x="4348239" y="2697556"/>
                  </a:lnTo>
                  <a:lnTo>
                    <a:pt x="4341396" y="2687114"/>
                  </a:lnTo>
                  <a:lnTo>
                    <a:pt x="4337795" y="2676672"/>
                  </a:lnTo>
                  <a:lnTo>
                    <a:pt x="4334193" y="2664430"/>
                  </a:lnTo>
                  <a:lnTo>
                    <a:pt x="4330951" y="2652549"/>
                  </a:lnTo>
                  <a:lnTo>
                    <a:pt x="4330951" y="2640307"/>
                  </a:lnTo>
                  <a:lnTo>
                    <a:pt x="4332752" y="2626265"/>
                  </a:lnTo>
                  <a:lnTo>
                    <a:pt x="4334193" y="2612583"/>
                  </a:lnTo>
                  <a:lnTo>
                    <a:pt x="4339595" y="2589899"/>
                  </a:lnTo>
                  <a:lnTo>
                    <a:pt x="4343197" y="2567576"/>
                  </a:lnTo>
                  <a:lnTo>
                    <a:pt x="4344638" y="2543812"/>
                  </a:lnTo>
                  <a:lnTo>
                    <a:pt x="4344638" y="2519328"/>
                  </a:lnTo>
                  <a:lnTo>
                    <a:pt x="4348239" y="2495205"/>
                  </a:lnTo>
                  <a:lnTo>
                    <a:pt x="4348239" y="2472521"/>
                  </a:lnTo>
                  <a:lnTo>
                    <a:pt x="4348239" y="2450198"/>
                  </a:lnTo>
                  <a:lnTo>
                    <a:pt x="4344638" y="2426074"/>
                  </a:lnTo>
                  <a:lnTo>
                    <a:pt x="4337795" y="2382508"/>
                  </a:lnTo>
                  <a:lnTo>
                    <a:pt x="4334193" y="2360184"/>
                  </a:lnTo>
                  <a:lnTo>
                    <a:pt x="4330951" y="2335701"/>
                  </a:lnTo>
                  <a:lnTo>
                    <a:pt x="4322307" y="2292494"/>
                  </a:lnTo>
                  <a:lnTo>
                    <a:pt x="4315104" y="2245687"/>
                  </a:lnTo>
                  <a:lnTo>
                    <a:pt x="4310062" y="2200680"/>
                  </a:lnTo>
                  <a:lnTo>
                    <a:pt x="4310062" y="2176556"/>
                  </a:lnTo>
                  <a:lnTo>
                    <a:pt x="4311863" y="2152433"/>
                  </a:lnTo>
                  <a:lnTo>
                    <a:pt x="4313663" y="2131550"/>
                  </a:lnTo>
                  <a:lnTo>
                    <a:pt x="4332752" y="2141991"/>
                  </a:lnTo>
                  <a:lnTo>
                    <a:pt x="4341396" y="2147032"/>
                  </a:lnTo>
                  <a:lnTo>
                    <a:pt x="4343197" y="2145592"/>
                  </a:lnTo>
                  <a:lnTo>
                    <a:pt x="4353642" y="2148832"/>
                  </a:lnTo>
                  <a:lnTo>
                    <a:pt x="4360485" y="2150632"/>
                  </a:lnTo>
                  <a:lnTo>
                    <a:pt x="4365527" y="2154233"/>
                  </a:lnTo>
                  <a:lnTo>
                    <a:pt x="4374171" y="2162874"/>
                  </a:lnTo>
                  <a:lnTo>
                    <a:pt x="4381375" y="2174756"/>
                  </a:lnTo>
                  <a:lnTo>
                    <a:pt x="4382815" y="2181597"/>
                  </a:lnTo>
                  <a:lnTo>
                    <a:pt x="4382815" y="2188438"/>
                  </a:lnTo>
                  <a:lnTo>
                    <a:pt x="4384616" y="2197080"/>
                  </a:lnTo>
                  <a:lnTo>
                    <a:pt x="4386417" y="2200680"/>
                  </a:lnTo>
                  <a:lnTo>
                    <a:pt x="4390019" y="2202480"/>
                  </a:lnTo>
                  <a:lnTo>
                    <a:pt x="4516437" y="2192039"/>
                  </a:lnTo>
                  <a:lnTo>
                    <a:pt x="4518238" y="2192039"/>
                  </a:lnTo>
                  <a:lnTo>
                    <a:pt x="4545610" y="2193839"/>
                  </a:lnTo>
                  <a:lnTo>
                    <a:pt x="4575144" y="2195639"/>
                  </a:lnTo>
                  <a:lnTo>
                    <a:pt x="4602877" y="2197080"/>
                  </a:lnTo>
                  <a:lnTo>
                    <a:pt x="4630609" y="2200680"/>
                  </a:lnTo>
                  <a:lnTo>
                    <a:pt x="4630609" y="2197080"/>
                  </a:lnTo>
                  <a:lnTo>
                    <a:pt x="4637452" y="2171156"/>
                  </a:lnTo>
                  <a:lnTo>
                    <a:pt x="4642855" y="2138391"/>
                  </a:lnTo>
                  <a:lnTo>
                    <a:pt x="4642855" y="2128309"/>
                  </a:lnTo>
                  <a:lnTo>
                    <a:pt x="4642855" y="2121108"/>
                  </a:lnTo>
                  <a:lnTo>
                    <a:pt x="4641054" y="2116067"/>
                  </a:lnTo>
                  <a:lnTo>
                    <a:pt x="4637452" y="2110666"/>
                  </a:lnTo>
                  <a:lnTo>
                    <a:pt x="4632410" y="2107426"/>
                  </a:lnTo>
                  <a:lnTo>
                    <a:pt x="4627008" y="2105626"/>
                  </a:lnTo>
                  <a:lnTo>
                    <a:pt x="4614762" y="2103825"/>
                  </a:lnTo>
                  <a:lnTo>
                    <a:pt x="4614762" y="2091583"/>
                  </a:lnTo>
                  <a:lnTo>
                    <a:pt x="4616563" y="2077901"/>
                  </a:lnTo>
                  <a:lnTo>
                    <a:pt x="4618364" y="2063859"/>
                  </a:lnTo>
                  <a:lnTo>
                    <a:pt x="4625207" y="2048377"/>
                  </a:lnTo>
                  <a:lnTo>
                    <a:pt x="4628808" y="2041536"/>
                  </a:lnTo>
                  <a:lnTo>
                    <a:pt x="4635652" y="2034695"/>
                  </a:lnTo>
                  <a:lnTo>
                    <a:pt x="4641054" y="2026054"/>
                  </a:lnTo>
                  <a:lnTo>
                    <a:pt x="4646096" y="2013812"/>
                  </a:lnTo>
                  <a:lnTo>
                    <a:pt x="4637452" y="1923798"/>
                  </a:lnTo>
                  <a:lnTo>
                    <a:pt x="4632410" y="1835585"/>
                  </a:lnTo>
                  <a:lnTo>
                    <a:pt x="4627008" y="1748811"/>
                  </a:lnTo>
                  <a:lnTo>
                    <a:pt x="4623766" y="1667439"/>
                  </a:lnTo>
                  <a:lnTo>
                    <a:pt x="4618364" y="1584626"/>
                  </a:lnTo>
                  <a:lnTo>
                    <a:pt x="4618364" y="1499654"/>
                  </a:lnTo>
                  <a:lnTo>
                    <a:pt x="4620165" y="1414681"/>
                  </a:lnTo>
                  <a:lnTo>
                    <a:pt x="4625207" y="1328267"/>
                  </a:lnTo>
                  <a:lnTo>
                    <a:pt x="4616563" y="1322867"/>
                  </a:lnTo>
                  <a:lnTo>
                    <a:pt x="4609720" y="1321426"/>
                  </a:lnTo>
                  <a:lnTo>
                    <a:pt x="4604677" y="1317826"/>
                  </a:lnTo>
                  <a:lnTo>
                    <a:pt x="4599275" y="1312785"/>
                  </a:lnTo>
                  <a:lnTo>
                    <a:pt x="4594233" y="1307384"/>
                  </a:lnTo>
                  <a:lnTo>
                    <a:pt x="4576584" y="1312785"/>
                  </a:lnTo>
                  <a:lnTo>
                    <a:pt x="4557856" y="1314225"/>
                  </a:lnTo>
                  <a:lnTo>
                    <a:pt x="4536966" y="1314225"/>
                  </a:lnTo>
                  <a:lnTo>
                    <a:pt x="4512835" y="1314225"/>
                  </a:lnTo>
                  <a:lnTo>
                    <a:pt x="4483302" y="1310985"/>
                  </a:lnTo>
                  <a:lnTo>
                    <a:pt x="4455569" y="1310985"/>
                  </a:lnTo>
                  <a:lnTo>
                    <a:pt x="4427836" y="1310985"/>
                  </a:lnTo>
                  <a:lnTo>
                    <a:pt x="4403705" y="1314225"/>
                  </a:lnTo>
                  <a:lnTo>
                    <a:pt x="4390019" y="1314225"/>
                  </a:lnTo>
                  <a:lnTo>
                    <a:pt x="4386417" y="1302344"/>
                  </a:lnTo>
                  <a:lnTo>
                    <a:pt x="4379574" y="1264178"/>
                  </a:lnTo>
                  <a:lnTo>
                    <a:pt x="4375972" y="1222411"/>
                  </a:lnTo>
                  <a:lnTo>
                    <a:pt x="4374171" y="1181005"/>
                  </a:lnTo>
                  <a:lnTo>
                    <a:pt x="4375972" y="1135998"/>
                  </a:lnTo>
                  <a:lnTo>
                    <a:pt x="4377773" y="1090991"/>
                  </a:lnTo>
                  <a:lnTo>
                    <a:pt x="4377773" y="1049585"/>
                  </a:lnTo>
                  <a:lnTo>
                    <a:pt x="4375972" y="1009619"/>
                  </a:lnTo>
                  <a:lnTo>
                    <a:pt x="4372731" y="974694"/>
                  </a:lnTo>
                  <a:lnTo>
                    <a:pt x="4365527" y="947330"/>
                  </a:lnTo>
                  <a:lnTo>
                    <a:pt x="4356883" y="921406"/>
                  </a:lnTo>
                  <a:lnTo>
                    <a:pt x="4350040" y="907364"/>
                  </a:lnTo>
                  <a:lnTo>
                    <a:pt x="4348239" y="891881"/>
                  </a:lnTo>
                  <a:lnTo>
                    <a:pt x="4348239" y="874599"/>
                  </a:lnTo>
                  <a:lnTo>
                    <a:pt x="4353642" y="856956"/>
                  </a:lnTo>
                  <a:lnTo>
                    <a:pt x="4358684" y="848314"/>
                  </a:lnTo>
                  <a:lnTo>
                    <a:pt x="4369129" y="848314"/>
                  </a:lnTo>
                  <a:lnTo>
                    <a:pt x="4405506" y="850115"/>
                  </a:lnTo>
                  <a:lnTo>
                    <a:pt x="4446925" y="851915"/>
                  </a:lnTo>
                  <a:lnTo>
                    <a:pt x="4488704" y="850115"/>
                  </a:lnTo>
                  <a:lnTo>
                    <a:pt x="4531924" y="848314"/>
                  </a:lnTo>
                  <a:lnTo>
                    <a:pt x="4575144" y="846874"/>
                  </a:lnTo>
                  <a:lnTo>
                    <a:pt x="4621965" y="845074"/>
                  </a:lnTo>
                  <a:lnTo>
                    <a:pt x="4668787" y="846874"/>
                  </a:lnTo>
                  <a:lnTo>
                    <a:pt x="4717049" y="848314"/>
                  </a:lnTo>
                  <a:lnTo>
                    <a:pt x="4720651" y="848314"/>
                  </a:lnTo>
                  <a:lnTo>
                    <a:pt x="4720651" y="845074"/>
                  </a:lnTo>
                  <a:lnTo>
                    <a:pt x="4722091" y="836433"/>
                  </a:lnTo>
                  <a:lnTo>
                    <a:pt x="4723892" y="831032"/>
                  </a:lnTo>
                  <a:lnTo>
                    <a:pt x="4727494" y="827791"/>
                  </a:lnTo>
                  <a:lnTo>
                    <a:pt x="4729295" y="824191"/>
                  </a:lnTo>
                  <a:lnTo>
                    <a:pt x="4736138" y="820950"/>
                  </a:lnTo>
                  <a:close/>
                  <a:moveTo>
                    <a:pt x="2290543" y="807485"/>
                  </a:moveTo>
                  <a:lnTo>
                    <a:pt x="2259226" y="830162"/>
                  </a:lnTo>
                  <a:lnTo>
                    <a:pt x="2286943" y="824763"/>
                  </a:lnTo>
                  <a:lnTo>
                    <a:pt x="2288743" y="816124"/>
                  </a:lnTo>
                  <a:close/>
                  <a:moveTo>
                    <a:pt x="1600632" y="806818"/>
                  </a:moveTo>
                  <a:lnTo>
                    <a:pt x="1597033" y="808619"/>
                  </a:lnTo>
                  <a:lnTo>
                    <a:pt x="1579760" y="817259"/>
                  </a:lnTo>
                  <a:lnTo>
                    <a:pt x="1578321" y="819059"/>
                  </a:lnTo>
                  <a:lnTo>
                    <a:pt x="1595594" y="819059"/>
                  </a:lnTo>
                  <a:close/>
                  <a:moveTo>
                    <a:pt x="2442809" y="805686"/>
                  </a:moveTo>
                  <a:lnTo>
                    <a:pt x="2435970" y="809285"/>
                  </a:lnTo>
                  <a:lnTo>
                    <a:pt x="2422333" y="818879"/>
                  </a:lnTo>
                  <a:lnTo>
                    <a:pt x="2340579" y="871557"/>
                  </a:lnTo>
                  <a:lnTo>
                    <a:pt x="2240148" y="939228"/>
                  </a:lnTo>
                  <a:lnTo>
                    <a:pt x="2240148" y="946067"/>
                  </a:lnTo>
                  <a:lnTo>
                    <a:pt x="2335179" y="880196"/>
                  </a:lnTo>
                  <a:lnTo>
                    <a:pt x="2422333" y="818879"/>
                  </a:lnTo>
                  <a:close/>
                  <a:moveTo>
                    <a:pt x="477526" y="801778"/>
                  </a:moveTo>
                  <a:lnTo>
                    <a:pt x="437942" y="830940"/>
                  </a:lnTo>
                  <a:lnTo>
                    <a:pt x="441181" y="829500"/>
                  </a:lnTo>
                  <a:lnTo>
                    <a:pt x="453416" y="825900"/>
                  </a:lnTo>
                  <a:lnTo>
                    <a:pt x="463852" y="822299"/>
                  </a:lnTo>
                  <a:lnTo>
                    <a:pt x="470689" y="813659"/>
                  </a:lnTo>
                  <a:lnTo>
                    <a:pt x="475727" y="805018"/>
                  </a:lnTo>
                  <a:close/>
                  <a:moveTo>
                    <a:pt x="2781897" y="788408"/>
                  </a:moveTo>
                  <a:lnTo>
                    <a:pt x="2716383" y="835202"/>
                  </a:lnTo>
                  <a:lnTo>
                    <a:pt x="2646909" y="880196"/>
                  </a:lnTo>
                  <a:lnTo>
                    <a:pt x="2667788" y="871557"/>
                  </a:lnTo>
                  <a:lnTo>
                    <a:pt x="2688666" y="861118"/>
                  </a:lnTo>
                  <a:lnTo>
                    <a:pt x="2717823" y="847440"/>
                  </a:lnTo>
                  <a:lnTo>
                    <a:pt x="2743741" y="831602"/>
                  </a:lnTo>
                  <a:lnTo>
                    <a:pt x="2768218" y="816124"/>
                  </a:lnTo>
                  <a:lnTo>
                    <a:pt x="2790536" y="798846"/>
                  </a:lnTo>
                  <a:lnTo>
                    <a:pt x="2790536" y="797047"/>
                  </a:lnTo>
                  <a:lnTo>
                    <a:pt x="2783697" y="788408"/>
                  </a:lnTo>
                  <a:close/>
                  <a:moveTo>
                    <a:pt x="204037" y="780897"/>
                  </a:moveTo>
                  <a:lnTo>
                    <a:pt x="148979" y="820859"/>
                  </a:lnTo>
                  <a:lnTo>
                    <a:pt x="157616" y="824100"/>
                  </a:lnTo>
                  <a:lnTo>
                    <a:pt x="162654" y="829500"/>
                  </a:lnTo>
                  <a:lnTo>
                    <a:pt x="185325" y="815459"/>
                  </a:lnTo>
                  <a:lnTo>
                    <a:pt x="205836" y="798178"/>
                  </a:lnTo>
                  <a:lnTo>
                    <a:pt x="229946" y="780897"/>
                  </a:lnTo>
                  <a:close/>
                  <a:moveTo>
                    <a:pt x="9302768" y="779463"/>
                  </a:moveTo>
                  <a:lnTo>
                    <a:pt x="9309611" y="779463"/>
                  </a:lnTo>
                  <a:lnTo>
                    <a:pt x="9316453" y="779463"/>
                  </a:lnTo>
                  <a:lnTo>
                    <a:pt x="9321855" y="781263"/>
                  </a:lnTo>
                  <a:lnTo>
                    <a:pt x="9326896" y="783063"/>
                  </a:lnTo>
                  <a:lnTo>
                    <a:pt x="9330498" y="786662"/>
                  </a:lnTo>
                  <a:lnTo>
                    <a:pt x="9335539" y="793501"/>
                  </a:lnTo>
                  <a:lnTo>
                    <a:pt x="9337340" y="795300"/>
                  </a:lnTo>
                  <a:lnTo>
                    <a:pt x="9342381" y="796740"/>
                  </a:lnTo>
                  <a:lnTo>
                    <a:pt x="9366870" y="789901"/>
                  </a:lnTo>
                  <a:lnTo>
                    <a:pt x="9394598" y="784862"/>
                  </a:lnTo>
                  <a:lnTo>
                    <a:pt x="9424128" y="783063"/>
                  </a:lnTo>
                  <a:lnTo>
                    <a:pt x="9456899" y="781263"/>
                  </a:lnTo>
                  <a:lnTo>
                    <a:pt x="9521000" y="784862"/>
                  </a:lnTo>
                  <a:lnTo>
                    <a:pt x="9586902" y="788102"/>
                  </a:lnTo>
                  <a:lnTo>
                    <a:pt x="9718345" y="800340"/>
                  </a:lnTo>
                  <a:lnTo>
                    <a:pt x="9778845" y="805379"/>
                  </a:lnTo>
                  <a:lnTo>
                    <a:pt x="9808374" y="805379"/>
                  </a:lnTo>
                  <a:lnTo>
                    <a:pt x="9839705" y="803939"/>
                  </a:lnTo>
                  <a:lnTo>
                    <a:pt x="9853389" y="800340"/>
                  </a:lnTo>
                  <a:lnTo>
                    <a:pt x="9872476" y="793501"/>
                  </a:lnTo>
                  <a:lnTo>
                    <a:pt x="9894803" y="788102"/>
                  </a:lnTo>
                  <a:lnTo>
                    <a:pt x="9910648" y="788102"/>
                  </a:lnTo>
                  <a:lnTo>
                    <a:pt x="9927934" y="789901"/>
                  </a:lnTo>
                  <a:lnTo>
                    <a:pt x="9945220" y="793501"/>
                  </a:lnTo>
                  <a:lnTo>
                    <a:pt x="9962505" y="802139"/>
                  </a:lnTo>
                  <a:lnTo>
                    <a:pt x="9969348" y="796740"/>
                  </a:lnTo>
                  <a:lnTo>
                    <a:pt x="9978350" y="791701"/>
                  </a:lnTo>
                  <a:lnTo>
                    <a:pt x="9983392" y="788102"/>
                  </a:lnTo>
                  <a:lnTo>
                    <a:pt x="9992035" y="786662"/>
                  </a:lnTo>
                  <a:lnTo>
                    <a:pt x="10005720" y="786662"/>
                  </a:lnTo>
                  <a:lnTo>
                    <a:pt x="10026606" y="789901"/>
                  </a:lnTo>
                  <a:lnTo>
                    <a:pt x="10035249" y="789901"/>
                  </a:lnTo>
                  <a:lnTo>
                    <a:pt x="10038490" y="798540"/>
                  </a:lnTo>
                  <a:lnTo>
                    <a:pt x="10045692" y="817616"/>
                  </a:lnTo>
                  <a:lnTo>
                    <a:pt x="10050734" y="838133"/>
                  </a:lnTo>
                  <a:lnTo>
                    <a:pt x="10052535" y="859009"/>
                  </a:lnTo>
                  <a:lnTo>
                    <a:pt x="10054335" y="881685"/>
                  </a:lnTo>
                  <a:lnTo>
                    <a:pt x="10054335" y="924878"/>
                  </a:lnTo>
                  <a:lnTo>
                    <a:pt x="10052535" y="945754"/>
                  </a:lnTo>
                  <a:lnTo>
                    <a:pt x="10050734" y="966270"/>
                  </a:lnTo>
                  <a:lnTo>
                    <a:pt x="10048934" y="982108"/>
                  </a:lnTo>
                  <a:lnTo>
                    <a:pt x="10080264" y="963031"/>
                  </a:lnTo>
                  <a:lnTo>
                    <a:pt x="10047133" y="993985"/>
                  </a:lnTo>
                  <a:lnTo>
                    <a:pt x="10038490" y="1053015"/>
                  </a:lnTo>
                  <a:lnTo>
                    <a:pt x="10037050" y="1072092"/>
                  </a:lnTo>
                  <a:lnTo>
                    <a:pt x="10037050" y="1092968"/>
                  </a:lnTo>
                  <a:lnTo>
                    <a:pt x="10037050" y="1111685"/>
                  </a:lnTo>
                  <a:lnTo>
                    <a:pt x="10038490" y="1130761"/>
                  </a:lnTo>
                  <a:lnTo>
                    <a:pt x="10040291" y="1158477"/>
                  </a:lnTo>
                  <a:lnTo>
                    <a:pt x="10042091" y="1181153"/>
                  </a:lnTo>
                  <a:lnTo>
                    <a:pt x="10047133" y="1202029"/>
                  </a:lnTo>
                  <a:lnTo>
                    <a:pt x="10052535" y="1222545"/>
                  </a:lnTo>
                  <a:lnTo>
                    <a:pt x="10057576" y="1234783"/>
                  </a:lnTo>
                  <a:lnTo>
                    <a:pt x="10059377" y="1246661"/>
                  </a:lnTo>
                  <a:lnTo>
                    <a:pt x="10061178" y="1258899"/>
                  </a:lnTo>
                  <a:lnTo>
                    <a:pt x="10061178" y="1272936"/>
                  </a:lnTo>
                  <a:lnTo>
                    <a:pt x="10059377" y="1284814"/>
                  </a:lnTo>
                  <a:lnTo>
                    <a:pt x="10056136" y="1298852"/>
                  </a:lnTo>
                  <a:lnTo>
                    <a:pt x="10050734" y="1312889"/>
                  </a:lnTo>
                  <a:lnTo>
                    <a:pt x="10045692" y="1328367"/>
                  </a:lnTo>
                  <a:lnTo>
                    <a:pt x="10040291" y="1337005"/>
                  </a:lnTo>
                  <a:lnTo>
                    <a:pt x="10029847" y="1337005"/>
                  </a:lnTo>
                  <a:lnTo>
                    <a:pt x="9969348" y="1331606"/>
                  </a:lnTo>
                  <a:lnTo>
                    <a:pt x="9940178" y="1331606"/>
                  </a:lnTo>
                  <a:lnTo>
                    <a:pt x="9908848" y="1331606"/>
                  </a:lnTo>
                  <a:lnTo>
                    <a:pt x="9877517" y="1335205"/>
                  </a:lnTo>
                  <a:lnTo>
                    <a:pt x="9848348" y="1335205"/>
                  </a:lnTo>
                  <a:lnTo>
                    <a:pt x="9818818" y="1333406"/>
                  </a:lnTo>
                  <a:lnTo>
                    <a:pt x="9791089" y="1330166"/>
                  </a:lnTo>
                  <a:lnTo>
                    <a:pt x="9784247" y="1343844"/>
                  </a:lnTo>
                  <a:lnTo>
                    <a:pt x="9778845" y="1356082"/>
                  </a:lnTo>
                  <a:lnTo>
                    <a:pt x="9777044" y="1359321"/>
                  </a:lnTo>
                  <a:lnTo>
                    <a:pt x="9777044" y="1362921"/>
                  </a:lnTo>
                  <a:lnTo>
                    <a:pt x="9778845" y="1364720"/>
                  </a:lnTo>
                  <a:lnTo>
                    <a:pt x="9784247" y="1367960"/>
                  </a:lnTo>
                  <a:lnTo>
                    <a:pt x="9811976" y="1381637"/>
                  </a:lnTo>
                  <a:lnTo>
                    <a:pt x="9782446" y="1395675"/>
                  </a:lnTo>
                  <a:lnTo>
                    <a:pt x="9766601" y="1404313"/>
                  </a:lnTo>
                  <a:lnTo>
                    <a:pt x="9751116" y="1416551"/>
                  </a:lnTo>
                  <a:lnTo>
                    <a:pt x="9739232" y="1430229"/>
                  </a:lnTo>
                  <a:lnTo>
                    <a:pt x="9730589" y="1447866"/>
                  </a:lnTo>
                  <a:lnTo>
                    <a:pt x="9723747" y="1466942"/>
                  </a:lnTo>
                  <a:lnTo>
                    <a:pt x="9720146" y="1485659"/>
                  </a:lnTo>
                  <a:lnTo>
                    <a:pt x="9720146" y="1504736"/>
                  </a:lnTo>
                  <a:lnTo>
                    <a:pt x="9723747" y="1523812"/>
                  </a:lnTo>
                  <a:lnTo>
                    <a:pt x="9725187" y="1532451"/>
                  </a:lnTo>
                  <a:lnTo>
                    <a:pt x="9718345" y="1539290"/>
                  </a:lnTo>
                  <a:lnTo>
                    <a:pt x="9707902" y="1549728"/>
                  </a:lnTo>
                  <a:lnTo>
                    <a:pt x="9697818" y="1561966"/>
                  </a:lnTo>
                  <a:lnTo>
                    <a:pt x="9676931" y="1587881"/>
                  </a:lnTo>
                  <a:lnTo>
                    <a:pt x="9657845" y="1620635"/>
                  </a:lnTo>
                  <a:lnTo>
                    <a:pt x="9640199" y="1656989"/>
                  </a:lnTo>
                  <a:lnTo>
                    <a:pt x="9578259" y="1791965"/>
                  </a:lnTo>
                  <a:lnTo>
                    <a:pt x="9567816" y="1811042"/>
                  </a:lnTo>
                  <a:lnTo>
                    <a:pt x="9552330" y="1856394"/>
                  </a:lnTo>
                  <a:lnTo>
                    <a:pt x="9534685" y="1897787"/>
                  </a:lnTo>
                  <a:lnTo>
                    <a:pt x="9515598" y="1942779"/>
                  </a:lnTo>
                  <a:lnTo>
                    <a:pt x="9498313" y="1984171"/>
                  </a:lnTo>
                  <a:lnTo>
                    <a:pt x="9498313" y="1996409"/>
                  </a:lnTo>
                  <a:lnTo>
                    <a:pt x="9498313" y="2003248"/>
                  </a:lnTo>
                  <a:lnTo>
                    <a:pt x="9496512" y="2010087"/>
                  </a:lnTo>
                  <a:lnTo>
                    <a:pt x="9493271" y="2017286"/>
                  </a:lnTo>
                  <a:lnTo>
                    <a:pt x="9489670" y="2022325"/>
                  </a:lnTo>
                  <a:lnTo>
                    <a:pt x="9487869" y="2027364"/>
                  </a:lnTo>
                  <a:lnTo>
                    <a:pt x="9484628" y="2030963"/>
                  </a:lnTo>
                  <a:lnTo>
                    <a:pt x="9479226" y="2034563"/>
                  </a:lnTo>
                  <a:lnTo>
                    <a:pt x="9474185" y="2037802"/>
                  </a:lnTo>
                  <a:lnTo>
                    <a:pt x="9470584" y="2048240"/>
                  </a:lnTo>
                  <a:lnTo>
                    <a:pt x="9468783" y="2060478"/>
                  </a:lnTo>
                  <a:lnTo>
                    <a:pt x="9468783" y="2096832"/>
                  </a:lnTo>
                  <a:lnTo>
                    <a:pt x="9436012" y="2129586"/>
                  </a:lnTo>
                  <a:lnTo>
                    <a:pt x="9432771" y="2136785"/>
                  </a:lnTo>
                  <a:lnTo>
                    <a:pt x="9434572" y="2141824"/>
                  </a:lnTo>
                  <a:lnTo>
                    <a:pt x="9436012" y="2152262"/>
                  </a:lnTo>
                  <a:lnTo>
                    <a:pt x="9436012" y="2162700"/>
                  </a:lnTo>
                  <a:lnTo>
                    <a:pt x="9432771" y="2172778"/>
                  </a:lnTo>
                  <a:lnTo>
                    <a:pt x="9427369" y="2179617"/>
                  </a:lnTo>
                  <a:lnTo>
                    <a:pt x="9422328" y="2185016"/>
                  </a:lnTo>
                  <a:lnTo>
                    <a:pt x="9418726" y="2185016"/>
                  </a:lnTo>
                  <a:lnTo>
                    <a:pt x="9410084" y="2191855"/>
                  </a:lnTo>
                  <a:lnTo>
                    <a:pt x="9406843" y="2207332"/>
                  </a:lnTo>
                  <a:lnTo>
                    <a:pt x="9405042" y="2226409"/>
                  </a:lnTo>
                  <a:lnTo>
                    <a:pt x="9398200" y="2254484"/>
                  </a:lnTo>
                  <a:lnTo>
                    <a:pt x="9394598" y="2268162"/>
                  </a:lnTo>
                  <a:lnTo>
                    <a:pt x="9389197" y="2278600"/>
                  </a:lnTo>
                  <a:lnTo>
                    <a:pt x="9385956" y="2285439"/>
                  </a:lnTo>
                  <a:lnTo>
                    <a:pt x="9382354" y="2290478"/>
                  </a:lnTo>
                  <a:lnTo>
                    <a:pt x="9382354" y="2297676"/>
                  </a:lnTo>
                  <a:lnTo>
                    <a:pt x="9380554" y="2302715"/>
                  </a:lnTo>
                  <a:lnTo>
                    <a:pt x="9370110" y="2326831"/>
                  </a:lnTo>
                  <a:lnTo>
                    <a:pt x="9360027" y="2349507"/>
                  </a:lnTo>
                  <a:lnTo>
                    <a:pt x="9358227" y="2352747"/>
                  </a:lnTo>
                  <a:lnTo>
                    <a:pt x="9335539" y="2398099"/>
                  </a:lnTo>
                  <a:lnTo>
                    <a:pt x="9325096" y="2424014"/>
                  </a:lnTo>
                  <a:lnTo>
                    <a:pt x="9321855" y="2437692"/>
                  </a:lnTo>
                  <a:lnTo>
                    <a:pt x="9318254" y="2449930"/>
                  </a:lnTo>
                  <a:lnTo>
                    <a:pt x="9309611" y="2479084"/>
                  </a:lnTo>
                  <a:lnTo>
                    <a:pt x="9299167" y="2512199"/>
                  </a:lnTo>
                  <a:lnTo>
                    <a:pt x="9292325" y="2529476"/>
                  </a:lnTo>
                  <a:lnTo>
                    <a:pt x="9285483" y="2546753"/>
                  </a:lnTo>
                  <a:lnTo>
                    <a:pt x="9268197" y="2579147"/>
                  </a:lnTo>
                  <a:lnTo>
                    <a:pt x="9263155" y="2594624"/>
                  </a:lnTo>
                  <a:lnTo>
                    <a:pt x="9257754" y="2606862"/>
                  </a:lnTo>
                  <a:lnTo>
                    <a:pt x="9257754" y="2617300"/>
                  </a:lnTo>
                  <a:lnTo>
                    <a:pt x="9257754" y="2627738"/>
                  </a:lnTo>
                  <a:lnTo>
                    <a:pt x="9257754" y="2633137"/>
                  </a:lnTo>
                  <a:lnTo>
                    <a:pt x="9257754" y="2639976"/>
                  </a:lnTo>
                  <a:lnTo>
                    <a:pt x="9254152" y="2645015"/>
                  </a:lnTo>
                  <a:lnTo>
                    <a:pt x="9249111" y="2650414"/>
                  </a:lnTo>
                  <a:lnTo>
                    <a:pt x="9238667" y="2653654"/>
                  </a:lnTo>
                  <a:lnTo>
                    <a:pt x="9236867" y="2652214"/>
                  </a:lnTo>
                  <a:lnTo>
                    <a:pt x="9224623" y="2684968"/>
                  </a:lnTo>
                  <a:lnTo>
                    <a:pt x="9212739" y="2715923"/>
                  </a:lnTo>
                  <a:lnTo>
                    <a:pt x="9202295" y="2738599"/>
                  </a:lnTo>
                  <a:lnTo>
                    <a:pt x="9188251" y="2771353"/>
                  </a:lnTo>
                  <a:lnTo>
                    <a:pt x="9174566" y="2804467"/>
                  </a:lnTo>
                  <a:lnTo>
                    <a:pt x="9159081" y="2847660"/>
                  </a:lnTo>
                  <a:lnTo>
                    <a:pt x="9152239" y="2869976"/>
                  </a:lnTo>
                  <a:lnTo>
                    <a:pt x="9145397" y="2892652"/>
                  </a:lnTo>
                  <a:lnTo>
                    <a:pt x="9139995" y="2916767"/>
                  </a:lnTo>
                  <a:lnTo>
                    <a:pt x="9131352" y="2939444"/>
                  </a:lnTo>
                  <a:lnTo>
                    <a:pt x="9122709" y="2961760"/>
                  </a:lnTo>
                  <a:lnTo>
                    <a:pt x="9112266" y="2985875"/>
                  </a:lnTo>
                  <a:lnTo>
                    <a:pt x="9117668" y="2987675"/>
                  </a:lnTo>
                  <a:lnTo>
                    <a:pt x="9122709" y="2991274"/>
                  </a:lnTo>
                  <a:lnTo>
                    <a:pt x="9128111" y="2994514"/>
                  </a:lnTo>
                  <a:lnTo>
                    <a:pt x="9131352" y="2998113"/>
                  </a:lnTo>
                  <a:lnTo>
                    <a:pt x="9136754" y="3003152"/>
                  </a:lnTo>
                  <a:lnTo>
                    <a:pt x="9139995" y="3015390"/>
                  </a:lnTo>
                  <a:lnTo>
                    <a:pt x="9141796" y="3032667"/>
                  </a:lnTo>
                  <a:lnTo>
                    <a:pt x="9141796" y="3046705"/>
                  </a:lnTo>
                  <a:lnTo>
                    <a:pt x="9128111" y="3046705"/>
                  </a:lnTo>
                  <a:lnTo>
                    <a:pt x="9117668" y="3048504"/>
                  </a:lnTo>
                  <a:lnTo>
                    <a:pt x="9115867" y="3050304"/>
                  </a:lnTo>
                  <a:lnTo>
                    <a:pt x="9115867" y="3051744"/>
                  </a:lnTo>
                  <a:lnTo>
                    <a:pt x="9112266" y="3058943"/>
                  </a:lnTo>
                  <a:lnTo>
                    <a:pt x="9108665" y="3063982"/>
                  </a:lnTo>
                  <a:lnTo>
                    <a:pt x="9103623" y="3067581"/>
                  </a:lnTo>
                  <a:lnTo>
                    <a:pt x="9098581" y="3070820"/>
                  </a:lnTo>
                  <a:lnTo>
                    <a:pt x="9088138" y="3074420"/>
                  </a:lnTo>
                  <a:lnTo>
                    <a:pt x="9077694" y="3076219"/>
                  </a:lnTo>
                  <a:lnTo>
                    <a:pt x="9056808" y="3129490"/>
                  </a:lnTo>
                  <a:lnTo>
                    <a:pt x="9034480" y="3179881"/>
                  </a:lnTo>
                  <a:lnTo>
                    <a:pt x="9013593" y="3224873"/>
                  </a:lnTo>
                  <a:lnTo>
                    <a:pt x="8994507" y="3264826"/>
                  </a:lnTo>
                  <a:lnTo>
                    <a:pt x="8968578" y="3314858"/>
                  </a:lnTo>
                  <a:lnTo>
                    <a:pt x="8944451" y="3363449"/>
                  </a:lnTo>
                  <a:lnTo>
                    <a:pt x="8923564" y="3411681"/>
                  </a:lnTo>
                  <a:lnTo>
                    <a:pt x="8906278" y="3458832"/>
                  </a:lnTo>
                  <a:lnTo>
                    <a:pt x="8906278" y="3463871"/>
                  </a:lnTo>
                  <a:lnTo>
                    <a:pt x="8959936" y="3463871"/>
                  </a:lnTo>
                  <a:lnTo>
                    <a:pt x="8904478" y="3491586"/>
                  </a:lnTo>
                  <a:lnTo>
                    <a:pt x="8892234" y="3500225"/>
                  </a:lnTo>
                  <a:lnTo>
                    <a:pt x="8882150" y="3508863"/>
                  </a:lnTo>
                  <a:lnTo>
                    <a:pt x="8873507" y="3520741"/>
                  </a:lnTo>
                  <a:lnTo>
                    <a:pt x="8866305" y="3532979"/>
                  </a:lnTo>
                  <a:lnTo>
                    <a:pt x="8863064" y="3539818"/>
                  </a:lnTo>
                  <a:lnTo>
                    <a:pt x="8859463" y="3545217"/>
                  </a:lnTo>
                  <a:lnTo>
                    <a:pt x="8847579" y="3562494"/>
                  </a:lnTo>
                  <a:lnTo>
                    <a:pt x="8818049" y="3605686"/>
                  </a:lnTo>
                  <a:lnTo>
                    <a:pt x="8819490" y="3611085"/>
                  </a:lnTo>
                  <a:lnTo>
                    <a:pt x="8818049" y="3616125"/>
                  </a:lnTo>
                  <a:lnTo>
                    <a:pt x="8812647" y="3626563"/>
                  </a:lnTo>
                  <a:lnTo>
                    <a:pt x="8805805" y="3633402"/>
                  </a:lnTo>
                  <a:lnTo>
                    <a:pt x="8800403" y="3640240"/>
                  </a:lnTo>
                  <a:lnTo>
                    <a:pt x="8793561" y="3645639"/>
                  </a:lnTo>
                  <a:lnTo>
                    <a:pt x="8786719" y="3648879"/>
                  </a:lnTo>
                  <a:lnTo>
                    <a:pt x="8781317" y="3650679"/>
                  </a:lnTo>
                  <a:lnTo>
                    <a:pt x="8767632" y="3652478"/>
                  </a:lnTo>
                  <a:lnTo>
                    <a:pt x="8757189" y="3650679"/>
                  </a:lnTo>
                  <a:lnTo>
                    <a:pt x="8743505" y="3648879"/>
                  </a:lnTo>
                  <a:lnTo>
                    <a:pt x="8729820" y="3647439"/>
                  </a:lnTo>
                  <a:lnTo>
                    <a:pt x="8703531" y="3647439"/>
                  </a:lnTo>
                  <a:lnTo>
                    <a:pt x="8615302" y="3637001"/>
                  </a:lnTo>
                  <a:lnTo>
                    <a:pt x="8603058" y="3637001"/>
                  </a:lnTo>
                  <a:lnTo>
                    <a:pt x="8577130" y="3635201"/>
                  </a:lnTo>
                  <a:lnTo>
                    <a:pt x="8551201" y="3635201"/>
                  </a:lnTo>
                  <a:lnTo>
                    <a:pt x="8497544" y="3640240"/>
                  </a:lnTo>
                  <a:lnTo>
                    <a:pt x="8487100" y="3640240"/>
                  </a:lnTo>
                  <a:lnTo>
                    <a:pt x="8476657" y="3642040"/>
                  </a:lnTo>
                  <a:lnTo>
                    <a:pt x="8459371" y="3647439"/>
                  </a:lnTo>
                  <a:lnTo>
                    <a:pt x="8447487" y="3648879"/>
                  </a:lnTo>
                  <a:lnTo>
                    <a:pt x="8435243" y="3650679"/>
                  </a:lnTo>
                  <a:lnTo>
                    <a:pt x="8424800" y="3648879"/>
                  </a:lnTo>
                  <a:lnTo>
                    <a:pt x="8416157" y="3647439"/>
                  </a:lnTo>
                  <a:lnTo>
                    <a:pt x="8384827" y="3645639"/>
                  </a:lnTo>
                  <a:lnTo>
                    <a:pt x="8355297" y="3642040"/>
                  </a:lnTo>
                  <a:lnTo>
                    <a:pt x="8343413" y="3640240"/>
                  </a:lnTo>
                  <a:lnTo>
                    <a:pt x="8321086" y="3635201"/>
                  </a:lnTo>
                  <a:lnTo>
                    <a:pt x="8298399" y="3630162"/>
                  </a:lnTo>
                  <a:lnTo>
                    <a:pt x="8276071" y="3624763"/>
                  </a:lnTo>
                  <a:lnTo>
                    <a:pt x="8249783" y="3619724"/>
                  </a:lnTo>
                  <a:lnTo>
                    <a:pt x="8225655" y="3617924"/>
                  </a:lnTo>
                  <a:lnTo>
                    <a:pt x="8215211" y="3619724"/>
                  </a:lnTo>
                  <a:lnTo>
                    <a:pt x="8202967" y="3617924"/>
                  </a:lnTo>
                  <a:lnTo>
                    <a:pt x="8189283" y="3614325"/>
                  </a:lnTo>
                  <a:lnTo>
                    <a:pt x="8173798" y="3607486"/>
                  </a:lnTo>
                  <a:lnTo>
                    <a:pt x="8166955" y="3604247"/>
                  </a:lnTo>
                  <a:lnTo>
                    <a:pt x="8166955" y="3595248"/>
                  </a:lnTo>
                  <a:lnTo>
                    <a:pt x="8166955" y="3489787"/>
                  </a:lnTo>
                  <a:lnTo>
                    <a:pt x="8168756" y="3439396"/>
                  </a:lnTo>
                  <a:lnTo>
                    <a:pt x="8170196" y="3387565"/>
                  </a:lnTo>
                  <a:lnTo>
                    <a:pt x="8170196" y="3339333"/>
                  </a:lnTo>
                  <a:lnTo>
                    <a:pt x="8166955" y="3290742"/>
                  </a:lnTo>
                  <a:lnTo>
                    <a:pt x="8163354" y="3243950"/>
                  </a:lnTo>
                  <a:lnTo>
                    <a:pt x="8158313" y="3195718"/>
                  </a:lnTo>
                  <a:lnTo>
                    <a:pt x="8158313" y="3183481"/>
                  </a:lnTo>
                  <a:lnTo>
                    <a:pt x="8168756" y="3179881"/>
                  </a:lnTo>
                  <a:lnTo>
                    <a:pt x="8186042" y="3174842"/>
                  </a:lnTo>
                  <a:lnTo>
                    <a:pt x="8201527" y="3171243"/>
                  </a:lnTo>
                  <a:lnTo>
                    <a:pt x="8218812" y="3169443"/>
                  </a:lnTo>
                  <a:lnTo>
                    <a:pt x="8236098" y="3171243"/>
                  </a:lnTo>
                  <a:lnTo>
                    <a:pt x="8246542" y="3173042"/>
                  </a:lnTo>
                  <a:lnTo>
                    <a:pt x="8258425" y="3174842"/>
                  </a:lnTo>
                  <a:lnTo>
                    <a:pt x="8270669" y="3173042"/>
                  </a:lnTo>
                  <a:lnTo>
                    <a:pt x="8282913" y="3171243"/>
                  </a:lnTo>
                  <a:lnTo>
                    <a:pt x="8296598" y="3171243"/>
                  </a:lnTo>
                  <a:lnTo>
                    <a:pt x="8307041" y="3169443"/>
                  </a:lnTo>
                  <a:lnTo>
                    <a:pt x="8315684" y="3166204"/>
                  </a:lnTo>
                  <a:lnTo>
                    <a:pt x="8322526" y="3162604"/>
                  </a:lnTo>
                  <a:lnTo>
                    <a:pt x="8341613" y="3152166"/>
                  </a:lnTo>
                  <a:lnTo>
                    <a:pt x="8353857" y="3147127"/>
                  </a:lnTo>
                  <a:lnTo>
                    <a:pt x="8369342" y="3141728"/>
                  </a:lnTo>
                  <a:lnTo>
                    <a:pt x="8379785" y="3139928"/>
                  </a:lnTo>
                  <a:lnTo>
                    <a:pt x="8424800" y="3134889"/>
                  </a:lnTo>
                  <a:lnTo>
                    <a:pt x="8466214" y="3133089"/>
                  </a:lnTo>
                  <a:lnTo>
                    <a:pt x="8485300" y="3131290"/>
                  </a:lnTo>
                  <a:lnTo>
                    <a:pt x="8506187" y="3128050"/>
                  </a:lnTo>
                  <a:lnTo>
                    <a:pt x="8523472" y="3121212"/>
                  </a:lnTo>
                  <a:lnTo>
                    <a:pt x="8540758" y="3110773"/>
                  </a:lnTo>
                  <a:lnTo>
                    <a:pt x="8551201" y="3102135"/>
                  </a:lnTo>
                  <a:lnTo>
                    <a:pt x="8559844" y="3093496"/>
                  </a:lnTo>
                  <a:lnTo>
                    <a:pt x="8565246" y="3086658"/>
                  </a:lnTo>
                  <a:lnTo>
                    <a:pt x="8568487" y="3079459"/>
                  </a:lnTo>
                  <a:lnTo>
                    <a:pt x="8573889" y="3070820"/>
                  </a:lnTo>
                  <a:lnTo>
                    <a:pt x="8580731" y="3062182"/>
                  </a:lnTo>
                  <a:lnTo>
                    <a:pt x="8591175" y="3051744"/>
                  </a:lnTo>
                  <a:lnTo>
                    <a:pt x="8608460" y="3043105"/>
                  </a:lnTo>
                  <a:lnTo>
                    <a:pt x="8653475" y="2903090"/>
                  </a:lnTo>
                  <a:lnTo>
                    <a:pt x="8658517" y="2889052"/>
                  </a:lnTo>
                  <a:lnTo>
                    <a:pt x="8665359" y="2869976"/>
                  </a:lnTo>
                  <a:lnTo>
                    <a:pt x="8668960" y="2849459"/>
                  </a:lnTo>
                  <a:lnTo>
                    <a:pt x="8672561" y="2830383"/>
                  </a:lnTo>
                  <a:lnTo>
                    <a:pt x="8675802" y="2811306"/>
                  </a:lnTo>
                  <a:lnTo>
                    <a:pt x="8675802" y="2792229"/>
                  </a:lnTo>
                  <a:lnTo>
                    <a:pt x="8675802" y="2771353"/>
                  </a:lnTo>
                  <a:lnTo>
                    <a:pt x="8675802" y="2752276"/>
                  </a:lnTo>
                  <a:lnTo>
                    <a:pt x="8672561" y="2734999"/>
                  </a:lnTo>
                  <a:lnTo>
                    <a:pt x="8668960" y="2714123"/>
                  </a:lnTo>
                  <a:lnTo>
                    <a:pt x="8663918" y="2693607"/>
                  </a:lnTo>
                  <a:lnTo>
                    <a:pt x="8654916" y="2669491"/>
                  </a:lnTo>
                  <a:lnTo>
                    <a:pt x="8644472" y="2643216"/>
                  </a:lnTo>
                  <a:lnTo>
                    <a:pt x="8630788" y="2619100"/>
                  </a:lnTo>
                  <a:lnTo>
                    <a:pt x="8618904" y="2593184"/>
                  </a:lnTo>
                  <a:lnTo>
                    <a:pt x="8608460" y="2567269"/>
                  </a:lnTo>
                  <a:lnTo>
                    <a:pt x="8598017" y="2541713"/>
                  </a:lnTo>
                  <a:lnTo>
                    <a:pt x="8561645" y="2439491"/>
                  </a:lnTo>
                  <a:lnTo>
                    <a:pt x="8521672" y="2335470"/>
                  </a:lnTo>
                  <a:lnTo>
                    <a:pt x="8476657" y="2228209"/>
                  </a:lnTo>
                  <a:lnTo>
                    <a:pt x="8426600" y="2112309"/>
                  </a:lnTo>
                  <a:lnTo>
                    <a:pt x="8332970" y="1899226"/>
                  </a:lnTo>
                  <a:lnTo>
                    <a:pt x="8286515" y="1793765"/>
                  </a:lnTo>
                  <a:lnTo>
                    <a:pt x="8242940" y="1686504"/>
                  </a:lnTo>
                  <a:lnTo>
                    <a:pt x="8230696" y="1648350"/>
                  </a:lnTo>
                  <a:lnTo>
                    <a:pt x="8223854" y="1627834"/>
                  </a:lnTo>
                  <a:lnTo>
                    <a:pt x="8217012" y="1608757"/>
                  </a:lnTo>
                  <a:lnTo>
                    <a:pt x="8182440" y="1542889"/>
                  </a:lnTo>
                  <a:lnTo>
                    <a:pt x="8160113" y="1496097"/>
                  </a:lnTo>
                  <a:lnTo>
                    <a:pt x="8135625" y="1451105"/>
                  </a:lnTo>
                  <a:lnTo>
                    <a:pt x="8123381" y="1430229"/>
                  </a:lnTo>
                  <a:lnTo>
                    <a:pt x="8106095" y="1402514"/>
                  </a:lnTo>
                  <a:lnTo>
                    <a:pt x="8090610" y="1376598"/>
                  </a:lnTo>
                  <a:lnTo>
                    <a:pt x="8075125" y="1350683"/>
                  </a:lnTo>
                  <a:lnTo>
                    <a:pt x="8062881" y="1324767"/>
                  </a:lnTo>
                  <a:lnTo>
                    <a:pt x="8031911" y="1324767"/>
                  </a:lnTo>
                  <a:lnTo>
                    <a:pt x="8021468" y="1326567"/>
                  </a:lnTo>
                  <a:lnTo>
                    <a:pt x="8012825" y="1328367"/>
                  </a:lnTo>
                  <a:lnTo>
                    <a:pt x="8000581" y="1331606"/>
                  </a:lnTo>
                  <a:lnTo>
                    <a:pt x="7983295" y="1338805"/>
                  </a:lnTo>
                  <a:lnTo>
                    <a:pt x="7939721" y="1357522"/>
                  </a:lnTo>
                  <a:lnTo>
                    <a:pt x="7932878" y="1359321"/>
                  </a:lnTo>
                  <a:lnTo>
                    <a:pt x="7924236" y="1357522"/>
                  </a:lnTo>
                  <a:lnTo>
                    <a:pt x="7917393" y="1356082"/>
                  </a:lnTo>
                  <a:lnTo>
                    <a:pt x="7912352" y="1352482"/>
                  </a:lnTo>
                  <a:lnTo>
                    <a:pt x="7905509" y="1348883"/>
                  </a:lnTo>
                  <a:lnTo>
                    <a:pt x="7901908" y="1343844"/>
                  </a:lnTo>
                  <a:lnTo>
                    <a:pt x="7898307" y="1337005"/>
                  </a:lnTo>
                  <a:lnTo>
                    <a:pt x="7896867" y="1330166"/>
                  </a:lnTo>
                  <a:lnTo>
                    <a:pt x="7896867" y="1321528"/>
                  </a:lnTo>
                  <a:lnTo>
                    <a:pt x="7895066" y="1319728"/>
                  </a:lnTo>
                  <a:lnTo>
                    <a:pt x="7893265" y="1317929"/>
                  </a:lnTo>
                  <a:lnTo>
                    <a:pt x="7888224" y="1317929"/>
                  </a:lnTo>
                  <a:lnTo>
                    <a:pt x="7874179" y="1316129"/>
                  </a:lnTo>
                  <a:lnTo>
                    <a:pt x="7861935" y="1314329"/>
                  </a:lnTo>
                  <a:lnTo>
                    <a:pt x="7850051" y="1316129"/>
                  </a:lnTo>
                  <a:lnTo>
                    <a:pt x="7839608" y="1317929"/>
                  </a:lnTo>
                  <a:lnTo>
                    <a:pt x="7790992" y="1328367"/>
                  </a:lnTo>
                  <a:lnTo>
                    <a:pt x="7785950" y="1330166"/>
                  </a:lnTo>
                  <a:lnTo>
                    <a:pt x="7782349" y="1328367"/>
                  </a:lnTo>
                  <a:lnTo>
                    <a:pt x="7761462" y="1319728"/>
                  </a:lnTo>
                  <a:lnTo>
                    <a:pt x="7740935" y="1307490"/>
                  </a:lnTo>
                  <a:lnTo>
                    <a:pt x="7700962" y="1279775"/>
                  </a:lnTo>
                  <a:lnTo>
                    <a:pt x="7700962" y="1271137"/>
                  </a:lnTo>
                  <a:lnTo>
                    <a:pt x="7711406" y="1091168"/>
                  </a:lnTo>
                  <a:lnTo>
                    <a:pt x="7718248" y="993985"/>
                  </a:lnTo>
                  <a:lnTo>
                    <a:pt x="7721849" y="945754"/>
                  </a:lnTo>
                  <a:lnTo>
                    <a:pt x="7726891" y="895723"/>
                  </a:lnTo>
                  <a:lnTo>
                    <a:pt x="7728691" y="878086"/>
                  </a:lnTo>
                  <a:lnTo>
                    <a:pt x="7745977" y="883485"/>
                  </a:lnTo>
                  <a:lnTo>
                    <a:pt x="7754620" y="886724"/>
                  </a:lnTo>
                  <a:lnTo>
                    <a:pt x="7760022" y="890324"/>
                  </a:lnTo>
                  <a:lnTo>
                    <a:pt x="7765063" y="895723"/>
                  </a:lnTo>
                  <a:lnTo>
                    <a:pt x="7768664" y="902561"/>
                  </a:lnTo>
                  <a:lnTo>
                    <a:pt x="7784150" y="873047"/>
                  </a:lnTo>
                  <a:lnTo>
                    <a:pt x="7796033" y="843532"/>
                  </a:lnTo>
                  <a:lnTo>
                    <a:pt x="7797834" y="836693"/>
                  </a:lnTo>
                  <a:lnTo>
                    <a:pt x="7804676" y="834893"/>
                  </a:lnTo>
                  <a:lnTo>
                    <a:pt x="7829164" y="828055"/>
                  </a:lnTo>
                  <a:lnTo>
                    <a:pt x="7855093" y="822655"/>
                  </a:lnTo>
                  <a:lnTo>
                    <a:pt x="7881021" y="817616"/>
                  </a:lnTo>
                  <a:lnTo>
                    <a:pt x="7905509" y="814017"/>
                  </a:lnTo>
                  <a:lnTo>
                    <a:pt x="7932878" y="812577"/>
                  </a:lnTo>
                  <a:lnTo>
                    <a:pt x="7958807" y="810778"/>
                  </a:lnTo>
                  <a:lnTo>
                    <a:pt x="7985096" y="810778"/>
                  </a:lnTo>
                  <a:lnTo>
                    <a:pt x="8012825" y="810778"/>
                  </a:lnTo>
                  <a:lnTo>
                    <a:pt x="8066482" y="815817"/>
                  </a:lnTo>
                  <a:lnTo>
                    <a:pt x="8118339" y="817616"/>
                  </a:lnTo>
                  <a:lnTo>
                    <a:pt x="8171997" y="815817"/>
                  </a:lnTo>
                  <a:lnTo>
                    <a:pt x="8223854" y="810778"/>
                  </a:lnTo>
                  <a:lnTo>
                    <a:pt x="8281113" y="810778"/>
                  </a:lnTo>
                  <a:lnTo>
                    <a:pt x="8310643" y="808978"/>
                  </a:lnTo>
                  <a:lnTo>
                    <a:pt x="8341613" y="807178"/>
                  </a:lnTo>
                  <a:lnTo>
                    <a:pt x="8372943" y="805379"/>
                  </a:lnTo>
                  <a:lnTo>
                    <a:pt x="8403913" y="803939"/>
                  </a:lnTo>
                  <a:lnTo>
                    <a:pt x="8466214" y="803939"/>
                  </a:lnTo>
                  <a:lnTo>
                    <a:pt x="8485300" y="803939"/>
                  </a:lnTo>
                  <a:lnTo>
                    <a:pt x="8502585" y="802139"/>
                  </a:lnTo>
                  <a:lnTo>
                    <a:pt x="8538957" y="796740"/>
                  </a:lnTo>
                  <a:lnTo>
                    <a:pt x="8556603" y="795300"/>
                  </a:lnTo>
                  <a:lnTo>
                    <a:pt x="8575689" y="793501"/>
                  </a:lnTo>
                  <a:lnTo>
                    <a:pt x="8594416" y="795300"/>
                  </a:lnTo>
                  <a:lnTo>
                    <a:pt x="8615302" y="796740"/>
                  </a:lnTo>
                  <a:lnTo>
                    <a:pt x="8627546" y="796740"/>
                  </a:lnTo>
                  <a:lnTo>
                    <a:pt x="8634389" y="798540"/>
                  </a:lnTo>
                  <a:lnTo>
                    <a:pt x="8641231" y="802139"/>
                  </a:lnTo>
                  <a:lnTo>
                    <a:pt x="8649874" y="803939"/>
                  </a:lnTo>
                  <a:lnTo>
                    <a:pt x="8658517" y="803939"/>
                  </a:lnTo>
                  <a:lnTo>
                    <a:pt x="8694889" y="810778"/>
                  </a:lnTo>
                  <a:lnTo>
                    <a:pt x="8729820" y="815817"/>
                  </a:lnTo>
                  <a:lnTo>
                    <a:pt x="8764031" y="815817"/>
                  </a:lnTo>
                  <a:lnTo>
                    <a:pt x="8798963" y="815817"/>
                  </a:lnTo>
                  <a:lnTo>
                    <a:pt x="8837135" y="812577"/>
                  </a:lnTo>
                  <a:lnTo>
                    <a:pt x="8869906" y="812577"/>
                  </a:lnTo>
                  <a:lnTo>
                    <a:pt x="8900876" y="814017"/>
                  </a:lnTo>
                  <a:lnTo>
                    <a:pt x="8930406" y="819416"/>
                  </a:lnTo>
                  <a:lnTo>
                    <a:pt x="8942650" y="821216"/>
                  </a:lnTo>
                  <a:lnTo>
                    <a:pt x="8942650" y="833094"/>
                  </a:lnTo>
                  <a:lnTo>
                    <a:pt x="8944451" y="969870"/>
                  </a:lnTo>
                  <a:lnTo>
                    <a:pt x="8944451" y="1035738"/>
                  </a:lnTo>
                  <a:lnTo>
                    <a:pt x="8945891" y="1096207"/>
                  </a:lnTo>
                  <a:lnTo>
                    <a:pt x="8945891" y="1125722"/>
                  </a:lnTo>
                  <a:lnTo>
                    <a:pt x="8944451" y="1155237"/>
                  </a:lnTo>
                  <a:lnTo>
                    <a:pt x="8940850" y="1184752"/>
                  </a:lnTo>
                  <a:lnTo>
                    <a:pt x="8935448" y="1212107"/>
                  </a:lnTo>
                  <a:lnTo>
                    <a:pt x="8930406" y="1239822"/>
                  </a:lnTo>
                  <a:lnTo>
                    <a:pt x="8923564" y="1267537"/>
                  </a:lnTo>
                  <a:lnTo>
                    <a:pt x="8914921" y="1293813"/>
                  </a:lnTo>
                  <a:lnTo>
                    <a:pt x="8904478" y="1319728"/>
                  </a:lnTo>
                  <a:lnTo>
                    <a:pt x="8902677" y="1322968"/>
                  </a:lnTo>
                  <a:lnTo>
                    <a:pt x="8899436" y="1326567"/>
                  </a:lnTo>
                  <a:lnTo>
                    <a:pt x="8885391" y="1335205"/>
                  </a:lnTo>
                  <a:lnTo>
                    <a:pt x="8871707" y="1340245"/>
                  </a:lnTo>
                  <a:lnTo>
                    <a:pt x="8856222" y="1342044"/>
                  </a:lnTo>
                  <a:lnTo>
                    <a:pt x="8842177" y="1340245"/>
                  </a:lnTo>
                  <a:lnTo>
                    <a:pt x="8821290" y="1337005"/>
                  </a:lnTo>
                  <a:lnTo>
                    <a:pt x="8807606" y="1335205"/>
                  </a:lnTo>
                  <a:lnTo>
                    <a:pt x="8795362" y="1331606"/>
                  </a:lnTo>
                  <a:lnTo>
                    <a:pt x="8778076" y="1330166"/>
                  </a:lnTo>
                  <a:lnTo>
                    <a:pt x="8762591" y="1328367"/>
                  </a:lnTo>
                  <a:lnTo>
                    <a:pt x="8758990" y="1330166"/>
                  </a:lnTo>
                  <a:lnTo>
                    <a:pt x="8753948" y="1331606"/>
                  </a:lnTo>
                  <a:lnTo>
                    <a:pt x="8746746" y="1338805"/>
                  </a:lnTo>
                  <a:lnTo>
                    <a:pt x="8769433" y="1392075"/>
                  </a:lnTo>
                  <a:lnTo>
                    <a:pt x="8789960" y="1447866"/>
                  </a:lnTo>
                  <a:lnTo>
                    <a:pt x="8804004" y="1480620"/>
                  </a:lnTo>
                  <a:lnTo>
                    <a:pt x="8824891" y="1553327"/>
                  </a:lnTo>
                  <a:lnTo>
                    <a:pt x="8849019" y="1632873"/>
                  </a:lnTo>
                  <a:lnTo>
                    <a:pt x="8876748" y="1705580"/>
                  </a:lnTo>
                  <a:lnTo>
                    <a:pt x="8892234" y="1740134"/>
                  </a:lnTo>
                  <a:lnTo>
                    <a:pt x="8907718" y="1776488"/>
                  </a:lnTo>
                  <a:lnTo>
                    <a:pt x="8935448" y="1842356"/>
                  </a:lnTo>
                  <a:lnTo>
                    <a:pt x="8964977" y="1907865"/>
                  </a:lnTo>
                  <a:lnTo>
                    <a:pt x="8982623" y="1895987"/>
                  </a:lnTo>
                  <a:lnTo>
                    <a:pt x="8998108" y="1882309"/>
                  </a:lnTo>
                  <a:lnTo>
                    <a:pt x="9008552" y="1868272"/>
                  </a:lnTo>
                  <a:lnTo>
                    <a:pt x="9015394" y="1852795"/>
                  </a:lnTo>
                  <a:lnTo>
                    <a:pt x="9018635" y="1842356"/>
                  </a:lnTo>
                  <a:lnTo>
                    <a:pt x="9022236" y="1826879"/>
                  </a:lnTo>
                  <a:lnTo>
                    <a:pt x="9029078" y="1809242"/>
                  </a:lnTo>
                  <a:lnTo>
                    <a:pt x="9039522" y="1790166"/>
                  </a:lnTo>
                  <a:lnTo>
                    <a:pt x="9049965" y="1762810"/>
                  </a:lnTo>
                  <a:lnTo>
                    <a:pt x="9060409" y="1730056"/>
                  </a:lnTo>
                  <a:lnTo>
                    <a:pt x="9070492" y="1700541"/>
                  </a:lnTo>
                  <a:lnTo>
                    <a:pt x="9079495" y="1674266"/>
                  </a:lnTo>
                  <a:lnTo>
                    <a:pt x="9082736" y="1658789"/>
                  </a:lnTo>
                  <a:lnTo>
                    <a:pt x="9088138" y="1643311"/>
                  </a:lnTo>
                  <a:lnTo>
                    <a:pt x="9098581" y="1615596"/>
                  </a:lnTo>
                  <a:lnTo>
                    <a:pt x="9112266" y="1584642"/>
                  </a:lnTo>
                  <a:lnTo>
                    <a:pt x="9129552" y="1553327"/>
                  </a:lnTo>
                  <a:lnTo>
                    <a:pt x="9143596" y="1527052"/>
                  </a:lnTo>
                  <a:lnTo>
                    <a:pt x="9154040" y="1499697"/>
                  </a:lnTo>
                  <a:lnTo>
                    <a:pt x="9159081" y="1494298"/>
                  </a:lnTo>
                  <a:lnTo>
                    <a:pt x="9155480" y="1487459"/>
                  </a:lnTo>
                  <a:lnTo>
                    <a:pt x="9154040" y="1480620"/>
                  </a:lnTo>
                  <a:lnTo>
                    <a:pt x="9154040" y="1468382"/>
                  </a:lnTo>
                  <a:lnTo>
                    <a:pt x="9154040" y="1463343"/>
                  </a:lnTo>
                  <a:lnTo>
                    <a:pt x="9155480" y="1459744"/>
                  </a:lnTo>
                  <a:lnTo>
                    <a:pt x="9172766" y="1430229"/>
                  </a:lnTo>
                  <a:lnTo>
                    <a:pt x="9190051" y="1400714"/>
                  </a:lnTo>
                  <a:lnTo>
                    <a:pt x="9196894" y="1385237"/>
                  </a:lnTo>
                  <a:lnTo>
                    <a:pt x="9204096" y="1367960"/>
                  </a:lnTo>
                  <a:lnTo>
                    <a:pt x="9198694" y="1362921"/>
                  </a:lnTo>
                  <a:lnTo>
                    <a:pt x="9191852" y="1356082"/>
                  </a:lnTo>
                  <a:lnTo>
                    <a:pt x="9188251" y="1348883"/>
                  </a:lnTo>
                  <a:lnTo>
                    <a:pt x="9185010" y="1342044"/>
                  </a:lnTo>
                  <a:lnTo>
                    <a:pt x="9181408" y="1337005"/>
                  </a:lnTo>
                  <a:lnTo>
                    <a:pt x="9176367" y="1337005"/>
                  </a:lnTo>
                  <a:lnTo>
                    <a:pt x="9165923" y="1337005"/>
                  </a:lnTo>
                  <a:lnTo>
                    <a:pt x="9155480" y="1338805"/>
                  </a:lnTo>
                  <a:lnTo>
                    <a:pt x="9141796" y="1342044"/>
                  </a:lnTo>
                  <a:lnTo>
                    <a:pt x="9131352" y="1347443"/>
                  </a:lnTo>
                  <a:lnTo>
                    <a:pt x="9120909" y="1347443"/>
                  </a:lnTo>
                  <a:lnTo>
                    <a:pt x="9110465" y="1347443"/>
                  </a:lnTo>
                  <a:lnTo>
                    <a:pt x="9101822" y="1342044"/>
                  </a:lnTo>
                  <a:lnTo>
                    <a:pt x="9100022" y="1347443"/>
                  </a:lnTo>
                  <a:lnTo>
                    <a:pt x="9100022" y="1352482"/>
                  </a:lnTo>
                  <a:lnTo>
                    <a:pt x="9093180" y="1364720"/>
                  </a:lnTo>
                  <a:lnTo>
                    <a:pt x="9089578" y="1369759"/>
                  </a:lnTo>
                  <a:lnTo>
                    <a:pt x="9084537" y="1372999"/>
                  </a:lnTo>
                  <a:lnTo>
                    <a:pt x="9079495" y="1376598"/>
                  </a:lnTo>
                  <a:lnTo>
                    <a:pt x="9074093" y="1380198"/>
                  </a:lnTo>
                  <a:lnTo>
                    <a:pt x="9060409" y="1381637"/>
                  </a:lnTo>
                  <a:lnTo>
                    <a:pt x="9051766" y="1380198"/>
                  </a:lnTo>
                  <a:lnTo>
                    <a:pt x="9041322" y="1376598"/>
                  </a:lnTo>
                  <a:lnTo>
                    <a:pt x="9030879" y="1371559"/>
                  </a:lnTo>
                  <a:lnTo>
                    <a:pt x="9022236" y="1364720"/>
                  </a:lnTo>
                  <a:lnTo>
                    <a:pt x="9013593" y="1354282"/>
                  </a:lnTo>
                  <a:lnTo>
                    <a:pt x="9006751" y="1338805"/>
                  </a:lnTo>
                  <a:lnTo>
                    <a:pt x="9004950" y="1330166"/>
                  </a:lnTo>
                  <a:lnTo>
                    <a:pt x="9003150" y="1321528"/>
                  </a:lnTo>
                  <a:lnTo>
                    <a:pt x="9003150" y="1309290"/>
                  </a:lnTo>
                  <a:lnTo>
                    <a:pt x="9003150" y="1297052"/>
                  </a:lnTo>
                  <a:lnTo>
                    <a:pt x="9004950" y="1269337"/>
                  </a:lnTo>
                  <a:lnTo>
                    <a:pt x="9006751" y="1241622"/>
                  </a:lnTo>
                  <a:lnTo>
                    <a:pt x="9006751" y="1189791"/>
                  </a:lnTo>
                  <a:lnTo>
                    <a:pt x="9006751" y="1094408"/>
                  </a:lnTo>
                  <a:lnTo>
                    <a:pt x="9004950" y="1047976"/>
                  </a:lnTo>
                  <a:lnTo>
                    <a:pt x="9003150" y="999384"/>
                  </a:lnTo>
                  <a:lnTo>
                    <a:pt x="9001710" y="952593"/>
                  </a:lnTo>
                  <a:lnTo>
                    <a:pt x="8999909" y="905801"/>
                  </a:lnTo>
                  <a:lnTo>
                    <a:pt x="8999909" y="819416"/>
                  </a:lnTo>
                  <a:lnTo>
                    <a:pt x="8999909" y="798540"/>
                  </a:lnTo>
                  <a:lnTo>
                    <a:pt x="9018635" y="803939"/>
                  </a:lnTo>
                  <a:lnTo>
                    <a:pt x="9029078" y="808978"/>
                  </a:lnTo>
                  <a:lnTo>
                    <a:pt x="9037721" y="814017"/>
                  </a:lnTo>
                  <a:lnTo>
                    <a:pt x="9046364" y="819416"/>
                  </a:lnTo>
                  <a:lnTo>
                    <a:pt x="9055007" y="826255"/>
                  </a:lnTo>
                  <a:lnTo>
                    <a:pt x="9058608" y="833094"/>
                  </a:lnTo>
                  <a:lnTo>
                    <a:pt x="9061849" y="838133"/>
                  </a:lnTo>
                  <a:lnTo>
                    <a:pt x="9065450" y="843532"/>
                  </a:lnTo>
                  <a:lnTo>
                    <a:pt x="9091379" y="833094"/>
                  </a:lnTo>
                  <a:lnTo>
                    <a:pt x="9119108" y="824455"/>
                  </a:lnTo>
                  <a:lnTo>
                    <a:pt x="9150438" y="819416"/>
                  </a:lnTo>
                  <a:lnTo>
                    <a:pt x="9181408" y="815817"/>
                  </a:lnTo>
                  <a:lnTo>
                    <a:pt x="9212739" y="810778"/>
                  </a:lnTo>
                  <a:lnTo>
                    <a:pt x="9240468" y="803939"/>
                  </a:lnTo>
                  <a:lnTo>
                    <a:pt x="9268197" y="795300"/>
                  </a:lnTo>
                  <a:lnTo>
                    <a:pt x="9292325" y="783063"/>
                  </a:lnTo>
                  <a:close/>
                  <a:moveTo>
                    <a:pt x="524307" y="769015"/>
                  </a:moveTo>
                  <a:lnTo>
                    <a:pt x="515671" y="775856"/>
                  </a:lnTo>
                  <a:lnTo>
                    <a:pt x="522508" y="774056"/>
                  </a:lnTo>
                  <a:close/>
                  <a:moveTo>
                    <a:pt x="7051945" y="765175"/>
                  </a:moveTo>
                  <a:lnTo>
                    <a:pt x="7084714" y="765175"/>
                  </a:lnTo>
                  <a:lnTo>
                    <a:pt x="7119284" y="765175"/>
                  </a:lnTo>
                  <a:lnTo>
                    <a:pt x="7156015" y="770216"/>
                  </a:lnTo>
                  <a:lnTo>
                    <a:pt x="7190585" y="777417"/>
                  </a:lnTo>
                  <a:lnTo>
                    <a:pt x="7223354" y="786059"/>
                  </a:lnTo>
                  <a:lnTo>
                    <a:pt x="7252522" y="797941"/>
                  </a:lnTo>
                  <a:lnTo>
                    <a:pt x="7282051" y="813424"/>
                  </a:lnTo>
                  <a:lnTo>
                    <a:pt x="7308338" y="830708"/>
                  </a:lnTo>
                  <a:lnTo>
                    <a:pt x="7334266" y="849791"/>
                  </a:lnTo>
                  <a:lnTo>
                    <a:pt x="7356592" y="874276"/>
                  </a:lnTo>
                  <a:lnTo>
                    <a:pt x="7373877" y="881118"/>
                  </a:lnTo>
                  <a:lnTo>
                    <a:pt x="7389362" y="891560"/>
                  </a:lnTo>
                  <a:lnTo>
                    <a:pt x="7407007" y="902002"/>
                  </a:lnTo>
                  <a:lnTo>
                    <a:pt x="7424292" y="915684"/>
                  </a:lnTo>
                  <a:lnTo>
                    <a:pt x="7434735" y="924326"/>
                  </a:lnTo>
                  <a:lnTo>
                    <a:pt x="7443377" y="934768"/>
                  </a:lnTo>
                  <a:lnTo>
                    <a:pt x="7458862" y="955652"/>
                  </a:lnTo>
                  <a:lnTo>
                    <a:pt x="7476146" y="983017"/>
                  </a:lnTo>
                  <a:lnTo>
                    <a:pt x="7477947" y="986618"/>
                  </a:lnTo>
                  <a:lnTo>
                    <a:pt x="7477947" y="1000661"/>
                  </a:lnTo>
                  <a:lnTo>
                    <a:pt x="7467504" y="1007502"/>
                  </a:lnTo>
                  <a:lnTo>
                    <a:pt x="7464263" y="1007502"/>
                  </a:lnTo>
                  <a:lnTo>
                    <a:pt x="7465703" y="1011103"/>
                  </a:lnTo>
                  <a:lnTo>
                    <a:pt x="7469305" y="1014343"/>
                  </a:lnTo>
                  <a:lnTo>
                    <a:pt x="7472906" y="1019744"/>
                  </a:lnTo>
                  <a:lnTo>
                    <a:pt x="7481188" y="1019744"/>
                  </a:lnTo>
                  <a:lnTo>
                    <a:pt x="7488390" y="1021545"/>
                  </a:lnTo>
                  <a:lnTo>
                    <a:pt x="7497032" y="1022985"/>
                  </a:lnTo>
                  <a:lnTo>
                    <a:pt x="7503874" y="1026586"/>
                  </a:lnTo>
                  <a:lnTo>
                    <a:pt x="7508916" y="1030186"/>
                  </a:lnTo>
                  <a:lnTo>
                    <a:pt x="7515758" y="1037028"/>
                  </a:lnTo>
                  <a:lnTo>
                    <a:pt x="7521159" y="1043869"/>
                  </a:lnTo>
                  <a:lnTo>
                    <a:pt x="7526201" y="1050710"/>
                  </a:lnTo>
                  <a:lnTo>
                    <a:pt x="7528001" y="1062953"/>
                  </a:lnTo>
                  <a:lnTo>
                    <a:pt x="7529802" y="1071594"/>
                  </a:lnTo>
                  <a:lnTo>
                    <a:pt x="7528001" y="1080236"/>
                  </a:lnTo>
                  <a:lnTo>
                    <a:pt x="7524400" y="1088878"/>
                  </a:lnTo>
                  <a:lnTo>
                    <a:pt x="7521159" y="1092478"/>
                  </a:lnTo>
                  <a:lnTo>
                    <a:pt x="7528001" y="1093919"/>
                  </a:lnTo>
                  <a:lnTo>
                    <a:pt x="7536644" y="1095719"/>
                  </a:lnTo>
                  <a:lnTo>
                    <a:pt x="7547087" y="1100760"/>
                  </a:lnTo>
                  <a:lnTo>
                    <a:pt x="7553929" y="1102560"/>
                  </a:lnTo>
                  <a:lnTo>
                    <a:pt x="7555729" y="1109402"/>
                  </a:lnTo>
                  <a:lnTo>
                    <a:pt x="7576615" y="1167013"/>
                  </a:lnTo>
                  <a:lnTo>
                    <a:pt x="7597501" y="1227504"/>
                  </a:lnTo>
                  <a:lnTo>
                    <a:pt x="7616587" y="1289796"/>
                  </a:lnTo>
                  <a:lnTo>
                    <a:pt x="7633872" y="1353889"/>
                  </a:lnTo>
                  <a:lnTo>
                    <a:pt x="7647556" y="1423022"/>
                  </a:lnTo>
                  <a:lnTo>
                    <a:pt x="7701211" y="1397097"/>
                  </a:lnTo>
                  <a:lnTo>
                    <a:pt x="7650796" y="1435265"/>
                  </a:lnTo>
                  <a:lnTo>
                    <a:pt x="7661239" y="1509439"/>
                  </a:lnTo>
                  <a:lnTo>
                    <a:pt x="7669882" y="1565250"/>
                  </a:lnTo>
                  <a:lnTo>
                    <a:pt x="7677084" y="1620340"/>
                  </a:lnTo>
                  <a:lnTo>
                    <a:pt x="7692568" y="1728001"/>
                  </a:lnTo>
                  <a:lnTo>
                    <a:pt x="7703012" y="1837102"/>
                  </a:lnTo>
                  <a:lnTo>
                    <a:pt x="7708053" y="1893993"/>
                  </a:lnTo>
                  <a:lnTo>
                    <a:pt x="7711654" y="1954485"/>
                  </a:lnTo>
                  <a:lnTo>
                    <a:pt x="7713455" y="1973568"/>
                  </a:lnTo>
                  <a:lnTo>
                    <a:pt x="7713455" y="1993012"/>
                  </a:lnTo>
                  <a:lnTo>
                    <a:pt x="7713455" y="2011736"/>
                  </a:lnTo>
                  <a:lnTo>
                    <a:pt x="7711654" y="2029019"/>
                  </a:lnTo>
                  <a:lnTo>
                    <a:pt x="7708053" y="2044502"/>
                  </a:lnTo>
                  <a:lnTo>
                    <a:pt x="7708053" y="2060345"/>
                  </a:lnTo>
                  <a:lnTo>
                    <a:pt x="7708053" y="2074028"/>
                  </a:lnTo>
                  <a:lnTo>
                    <a:pt x="7711654" y="2088071"/>
                  </a:lnTo>
                  <a:lnTo>
                    <a:pt x="7711654" y="2103554"/>
                  </a:lnTo>
                  <a:lnTo>
                    <a:pt x="7713455" y="2119037"/>
                  </a:lnTo>
                  <a:lnTo>
                    <a:pt x="7716696" y="2133079"/>
                  </a:lnTo>
                  <a:lnTo>
                    <a:pt x="7722097" y="2145322"/>
                  </a:lnTo>
                  <a:lnTo>
                    <a:pt x="7723898" y="2157204"/>
                  </a:lnTo>
                  <a:lnTo>
                    <a:pt x="7727139" y="2179528"/>
                  </a:lnTo>
                  <a:lnTo>
                    <a:pt x="7728939" y="2198612"/>
                  </a:lnTo>
                  <a:lnTo>
                    <a:pt x="7739382" y="2204013"/>
                  </a:lnTo>
                  <a:lnTo>
                    <a:pt x="7753066" y="2210854"/>
                  </a:lnTo>
                  <a:lnTo>
                    <a:pt x="7772152" y="2216255"/>
                  </a:lnTo>
                  <a:lnTo>
                    <a:pt x="7796278" y="2223097"/>
                  </a:lnTo>
                  <a:lnTo>
                    <a:pt x="7822566" y="2228138"/>
                  </a:lnTo>
                  <a:lnTo>
                    <a:pt x="7846693" y="2231738"/>
                  </a:lnTo>
                  <a:lnTo>
                    <a:pt x="7867579" y="2231738"/>
                  </a:lnTo>
                  <a:lnTo>
                    <a:pt x="7886664" y="2229938"/>
                  </a:lnTo>
                  <a:lnTo>
                    <a:pt x="7897107" y="2228138"/>
                  </a:lnTo>
                  <a:lnTo>
                    <a:pt x="7905750" y="2226337"/>
                  </a:lnTo>
                  <a:lnTo>
                    <a:pt x="7912592" y="2223097"/>
                  </a:lnTo>
                  <a:lnTo>
                    <a:pt x="7917633" y="2219496"/>
                  </a:lnTo>
                  <a:lnTo>
                    <a:pt x="7926276" y="2214455"/>
                  </a:lnTo>
                  <a:lnTo>
                    <a:pt x="7933118" y="2210854"/>
                  </a:lnTo>
                  <a:lnTo>
                    <a:pt x="7939960" y="2209054"/>
                  </a:lnTo>
                  <a:lnTo>
                    <a:pt x="7947162" y="2209054"/>
                  </a:lnTo>
                  <a:lnTo>
                    <a:pt x="7954004" y="2210854"/>
                  </a:lnTo>
                  <a:lnTo>
                    <a:pt x="7960846" y="2212655"/>
                  </a:lnTo>
                  <a:lnTo>
                    <a:pt x="7974890" y="2221296"/>
                  </a:lnTo>
                  <a:lnTo>
                    <a:pt x="7979931" y="2224897"/>
                  </a:lnTo>
                  <a:lnTo>
                    <a:pt x="7981732" y="2229938"/>
                  </a:lnTo>
                  <a:lnTo>
                    <a:pt x="7983532" y="2242180"/>
                  </a:lnTo>
                  <a:lnTo>
                    <a:pt x="7981732" y="2252622"/>
                  </a:lnTo>
                  <a:lnTo>
                    <a:pt x="7979931" y="2261264"/>
                  </a:lnTo>
                  <a:lnTo>
                    <a:pt x="7976690" y="2268105"/>
                  </a:lnTo>
                  <a:lnTo>
                    <a:pt x="7973089" y="2273146"/>
                  </a:lnTo>
                  <a:lnTo>
                    <a:pt x="7969488" y="2276747"/>
                  </a:lnTo>
                  <a:lnTo>
                    <a:pt x="7959045" y="2281788"/>
                  </a:lnTo>
                  <a:lnTo>
                    <a:pt x="7955804" y="2283588"/>
                  </a:lnTo>
                  <a:lnTo>
                    <a:pt x="7952203" y="2288989"/>
                  </a:lnTo>
                  <a:lnTo>
                    <a:pt x="7952203" y="2295831"/>
                  </a:lnTo>
                  <a:lnTo>
                    <a:pt x="7950403" y="2300872"/>
                  </a:lnTo>
                  <a:lnTo>
                    <a:pt x="7952203" y="2316355"/>
                  </a:lnTo>
                  <a:lnTo>
                    <a:pt x="7955804" y="2328597"/>
                  </a:lnTo>
                  <a:lnTo>
                    <a:pt x="7960846" y="2337239"/>
                  </a:lnTo>
                  <a:lnTo>
                    <a:pt x="7966247" y="2342280"/>
                  </a:lnTo>
                  <a:lnTo>
                    <a:pt x="7974890" y="2351281"/>
                  </a:lnTo>
                  <a:lnTo>
                    <a:pt x="7987133" y="2359923"/>
                  </a:lnTo>
                  <a:lnTo>
                    <a:pt x="8011260" y="2373606"/>
                  </a:lnTo>
                  <a:lnTo>
                    <a:pt x="8018102" y="2379007"/>
                  </a:lnTo>
                  <a:lnTo>
                    <a:pt x="8018102" y="2387648"/>
                  </a:lnTo>
                  <a:lnTo>
                    <a:pt x="8018102" y="2398090"/>
                  </a:lnTo>
                  <a:lnTo>
                    <a:pt x="8016662" y="2406732"/>
                  </a:lnTo>
                  <a:lnTo>
                    <a:pt x="8013061" y="2415374"/>
                  </a:lnTo>
                  <a:lnTo>
                    <a:pt x="8007659" y="2420415"/>
                  </a:lnTo>
                  <a:lnTo>
                    <a:pt x="8002618" y="2425816"/>
                  </a:lnTo>
                  <a:lnTo>
                    <a:pt x="7997216" y="2429056"/>
                  </a:lnTo>
                  <a:lnTo>
                    <a:pt x="7992175" y="2430857"/>
                  </a:lnTo>
                  <a:lnTo>
                    <a:pt x="7985333" y="2432657"/>
                  </a:lnTo>
                  <a:lnTo>
                    <a:pt x="7981732" y="2432657"/>
                  </a:lnTo>
                  <a:lnTo>
                    <a:pt x="7981732" y="2435898"/>
                  </a:lnTo>
                  <a:lnTo>
                    <a:pt x="7981732" y="2515833"/>
                  </a:lnTo>
                  <a:lnTo>
                    <a:pt x="7979931" y="2533116"/>
                  </a:lnTo>
                  <a:lnTo>
                    <a:pt x="7983532" y="2548599"/>
                  </a:lnTo>
                  <a:lnTo>
                    <a:pt x="7987133" y="2560842"/>
                  </a:lnTo>
                  <a:lnTo>
                    <a:pt x="7995776" y="2570564"/>
                  </a:lnTo>
                  <a:lnTo>
                    <a:pt x="8002618" y="2577765"/>
                  </a:lnTo>
                  <a:lnTo>
                    <a:pt x="7999017" y="2586407"/>
                  </a:lnTo>
                  <a:lnTo>
                    <a:pt x="7993975" y="2598289"/>
                  </a:lnTo>
                  <a:lnTo>
                    <a:pt x="7987133" y="2606931"/>
                  </a:lnTo>
                  <a:lnTo>
                    <a:pt x="7978131" y="2614132"/>
                  </a:lnTo>
                  <a:lnTo>
                    <a:pt x="7968048" y="2619173"/>
                  </a:lnTo>
                  <a:lnTo>
                    <a:pt x="7968048" y="2624214"/>
                  </a:lnTo>
                  <a:lnTo>
                    <a:pt x="7969488" y="2646898"/>
                  </a:lnTo>
                  <a:lnTo>
                    <a:pt x="7971289" y="2655540"/>
                  </a:lnTo>
                  <a:lnTo>
                    <a:pt x="7964447" y="2660941"/>
                  </a:lnTo>
                  <a:lnTo>
                    <a:pt x="7926276" y="2688666"/>
                  </a:lnTo>
                  <a:lnTo>
                    <a:pt x="7917633" y="2695508"/>
                  </a:lnTo>
                  <a:lnTo>
                    <a:pt x="7907190" y="2702349"/>
                  </a:lnTo>
                  <a:lnTo>
                    <a:pt x="7898548" y="2709190"/>
                  </a:lnTo>
                  <a:lnTo>
                    <a:pt x="7889905" y="2716032"/>
                  </a:lnTo>
                  <a:lnTo>
                    <a:pt x="7886664" y="2721433"/>
                  </a:lnTo>
                  <a:lnTo>
                    <a:pt x="7879822" y="2721433"/>
                  </a:lnTo>
                  <a:lnTo>
                    <a:pt x="7825807" y="2719632"/>
                  </a:lnTo>
                  <a:lnTo>
                    <a:pt x="7773952" y="2717832"/>
                  </a:lnTo>
                  <a:lnTo>
                    <a:pt x="7673483" y="2712791"/>
                  </a:lnTo>
                  <a:lnTo>
                    <a:pt x="7619828" y="2709190"/>
                  </a:lnTo>
                  <a:lnTo>
                    <a:pt x="7567973" y="2704149"/>
                  </a:lnTo>
                  <a:lnTo>
                    <a:pt x="7488390" y="2698748"/>
                  </a:lnTo>
                  <a:lnTo>
                    <a:pt x="7308338" y="2686866"/>
                  </a:lnTo>
                  <a:lnTo>
                    <a:pt x="7262965" y="2685066"/>
                  </a:lnTo>
                  <a:lnTo>
                    <a:pt x="7217953" y="2686866"/>
                  </a:lnTo>
                  <a:lnTo>
                    <a:pt x="7119284" y="2690107"/>
                  </a:lnTo>
                  <a:lnTo>
                    <a:pt x="7107401" y="2691907"/>
                  </a:lnTo>
                  <a:lnTo>
                    <a:pt x="7103800" y="2678224"/>
                  </a:lnTo>
                  <a:lnTo>
                    <a:pt x="7093357" y="2619173"/>
                  </a:lnTo>
                  <a:lnTo>
                    <a:pt x="7091556" y="2614132"/>
                  </a:lnTo>
                  <a:lnTo>
                    <a:pt x="7091556" y="2608731"/>
                  </a:lnTo>
                  <a:lnTo>
                    <a:pt x="7088315" y="2603690"/>
                  </a:lnTo>
                  <a:lnTo>
                    <a:pt x="7082914" y="2598289"/>
                  </a:lnTo>
                  <a:lnTo>
                    <a:pt x="7081473" y="2596489"/>
                  </a:lnTo>
                  <a:lnTo>
                    <a:pt x="7076072" y="2596489"/>
                  </a:lnTo>
                  <a:lnTo>
                    <a:pt x="7062388" y="2596489"/>
                  </a:lnTo>
                  <a:lnTo>
                    <a:pt x="7062388" y="2581006"/>
                  </a:lnTo>
                  <a:lnTo>
                    <a:pt x="7062388" y="2565883"/>
                  </a:lnTo>
                  <a:lnTo>
                    <a:pt x="7065629" y="2550400"/>
                  </a:lnTo>
                  <a:lnTo>
                    <a:pt x="7071030" y="2536717"/>
                  </a:lnTo>
                  <a:lnTo>
                    <a:pt x="7077872" y="2522674"/>
                  </a:lnTo>
                  <a:lnTo>
                    <a:pt x="7076072" y="2522674"/>
                  </a:lnTo>
                  <a:lnTo>
                    <a:pt x="7069230" y="2520874"/>
                  </a:lnTo>
                  <a:lnTo>
                    <a:pt x="7064188" y="2515833"/>
                  </a:lnTo>
                  <a:lnTo>
                    <a:pt x="7058787" y="2508632"/>
                  </a:lnTo>
                  <a:lnTo>
                    <a:pt x="7055546" y="2499990"/>
                  </a:lnTo>
                  <a:lnTo>
                    <a:pt x="7051945" y="2489548"/>
                  </a:lnTo>
                  <a:lnTo>
                    <a:pt x="7050144" y="2479106"/>
                  </a:lnTo>
                  <a:lnTo>
                    <a:pt x="7050144" y="2468664"/>
                  </a:lnTo>
                  <a:lnTo>
                    <a:pt x="7051945" y="2458582"/>
                  </a:lnTo>
                  <a:lnTo>
                    <a:pt x="7055546" y="2449940"/>
                  </a:lnTo>
                  <a:lnTo>
                    <a:pt x="7060587" y="2441299"/>
                  </a:lnTo>
                  <a:lnTo>
                    <a:pt x="7067429" y="2434097"/>
                  </a:lnTo>
                  <a:lnTo>
                    <a:pt x="7076072" y="2427256"/>
                  </a:lnTo>
                  <a:lnTo>
                    <a:pt x="7100199" y="2413573"/>
                  </a:lnTo>
                  <a:lnTo>
                    <a:pt x="7122885" y="2401331"/>
                  </a:lnTo>
                  <a:lnTo>
                    <a:pt x="7124686" y="2306273"/>
                  </a:lnTo>
                  <a:lnTo>
                    <a:pt x="7127927" y="2204013"/>
                  </a:lnTo>
                  <a:lnTo>
                    <a:pt x="7129727" y="2179528"/>
                  </a:lnTo>
                  <a:lnTo>
                    <a:pt x="7131528" y="2119037"/>
                  </a:lnTo>
                  <a:lnTo>
                    <a:pt x="7133328" y="2056745"/>
                  </a:lnTo>
                  <a:lnTo>
                    <a:pt x="7131528" y="1994452"/>
                  </a:lnTo>
                  <a:lnTo>
                    <a:pt x="7129727" y="1933961"/>
                  </a:lnTo>
                  <a:lnTo>
                    <a:pt x="7124686" y="1874909"/>
                  </a:lnTo>
                  <a:lnTo>
                    <a:pt x="7119284" y="1816218"/>
                  </a:lnTo>
                  <a:lnTo>
                    <a:pt x="7110642" y="1758967"/>
                  </a:lnTo>
                  <a:lnTo>
                    <a:pt x="7103800" y="1707117"/>
                  </a:lnTo>
                  <a:lnTo>
                    <a:pt x="7096958" y="1681192"/>
                  </a:lnTo>
                  <a:lnTo>
                    <a:pt x="7090116" y="1654907"/>
                  </a:lnTo>
                  <a:lnTo>
                    <a:pt x="7081473" y="1630782"/>
                  </a:lnTo>
                  <a:lnTo>
                    <a:pt x="7072831" y="1608458"/>
                  </a:lnTo>
                  <a:lnTo>
                    <a:pt x="7062388" y="1585774"/>
                  </a:lnTo>
                  <a:lnTo>
                    <a:pt x="7051945" y="1565250"/>
                  </a:lnTo>
                  <a:lnTo>
                    <a:pt x="7039701" y="1546166"/>
                  </a:lnTo>
                  <a:lnTo>
                    <a:pt x="7027818" y="1528523"/>
                  </a:lnTo>
                  <a:lnTo>
                    <a:pt x="7017375" y="1516640"/>
                  </a:lnTo>
                  <a:lnTo>
                    <a:pt x="7006932" y="1502598"/>
                  </a:lnTo>
                  <a:lnTo>
                    <a:pt x="6994689" y="1492155"/>
                  </a:lnTo>
                  <a:lnTo>
                    <a:pt x="6982445" y="1480273"/>
                  </a:lnTo>
                  <a:lnTo>
                    <a:pt x="6968761" y="1469831"/>
                  </a:lnTo>
                  <a:lnTo>
                    <a:pt x="6953277" y="1461190"/>
                  </a:lnTo>
                  <a:lnTo>
                    <a:pt x="6937432" y="1452548"/>
                  </a:lnTo>
                  <a:lnTo>
                    <a:pt x="6920507" y="1443906"/>
                  </a:lnTo>
                  <a:lnTo>
                    <a:pt x="6903222" y="1437065"/>
                  </a:lnTo>
                  <a:lnTo>
                    <a:pt x="6884137" y="1429863"/>
                  </a:lnTo>
                  <a:lnTo>
                    <a:pt x="6865051" y="1424822"/>
                  </a:lnTo>
                  <a:lnTo>
                    <a:pt x="6842365" y="1421222"/>
                  </a:lnTo>
                  <a:lnTo>
                    <a:pt x="6819678" y="1419782"/>
                  </a:lnTo>
                  <a:lnTo>
                    <a:pt x="6795552" y="1417981"/>
                  </a:lnTo>
                  <a:lnTo>
                    <a:pt x="6769624" y="1417981"/>
                  </a:lnTo>
                  <a:lnTo>
                    <a:pt x="6743697" y="1417981"/>
                  </a:lnTo>
                  <a:lnTo>
                    <a:pt x="6728212" y="1421222"/>
                  </a:lnTo>
                  <a:lnTo>
                    <a:pt x="6714168" y="1424822"/>
                  </a:lnTo>
                  <a:lnTo>
                    <a:pt x="6700484" y="1431664"/>
                  </a:lnTo>
                  <a:lnTo>
                    <a:pt x="6686440" y="1438865"/>
                  </a:lnTo>
                  <a:lnTo>
                    <a:pt x="6672756" y="1445707"/>
                  </a:lnTo>
                  <a:lnTo>
                    <a:pt x="6656912" y="1448947"/>
                  </a:lnTo>
                  <a:lnTo>
                    <a:pt x="6641427" y="1450747"/>
                  </a:lnTo>
                  <a:lnTo>
                    <a:pt x="6625943" y="1448947"/>
                  </a:lnTo>
                  <a:lnTo>
                    <a:pt x="6619101" y="1474872"/>
                  </a:lnTo>
                  <a:lnTo>
                    <a:pt x="6615500" y="1502598"/>
                  </a:lnTo>
                  <a:lnTo>
                    <a:pt x="6614060" y="1530323"/>
                  </a:lnTo>
                  <a:lnTo>
                    <a:pt x="6615500" y="1559849"/>
                  </a:lnTo>
                  <a:lnTo>
                    <a:pt x="6620901" y="1627542"/>
                  </a:lnTo>
                  <a:lnTo>
                    <a:pt x="6622702" y="1660308"/>
                  </a:lnTo>
                  <a:lnTo>
                    <a:pt x="6622702" y="1693074"/>
                  </a:lnTo>
                  <a:lnTo>
                    <a:pt x="6622702" y="1703516"/>
                  </a:lnTo>
                  <a:lnTo>
                    <a:pt x="6620901" y="1710718"/>
                  </a:lnTo>
                  <a:lnTo>
                    <a:pt x="6617300" y="1717559"/>
                  </a:lnTo>
                  <a:lnTo>
                    <a:pt x="6614060" y="1728001"/>
                  </a:lnTo>
                  <a:lnTo>
                    <a:pt x="6610458" y="1734842"/>
                  </a:lnTo>
                  <a:lnTo>
                    <a:pt x="6608658" y="1771209"/>
                  </a:lnTo>
                  <a:lnTo>
                    <a:pt x="6610458" y="1803976"/>
                  </a:lnTo>
                  <a:lnTo>
                    <a:pt x="6612259" y="1835302"/>
                  </a:lnTo>
                  <a:lnTo>
                    <a:pt x="6619101" y="1866268"/>
                  </a:lnTo>
                  <a:lnTo>
                    <a:pt x="6622702" y="1900834"/>
                  </a:lnTo>
                  <a:lnTo>
                    <a:pt x="6624142" y="1935401"/>
                  </a:lnTo>
                  <a:lnTo>
                    <a:pt x="6624142" y="1970328"/>
                  </a:lnTo>
                  <a:lnTo>
                    <a:pt x="6622702" y="2004895"/>
                  </a:lnTo>
                  <a:lnTo>
                    <a:pt x="6622702" y="2025779"/>
                  </a:lnTo>
                  <a:lnTo>
                    <a:pt x="6620901" y="2035860"/>
                  </a:lnTo>
                  <a:lnTo>
                    <a:pt x="6619101" y="2049903"/>
                  </a:lnTo>
                  <a:lnTo>
                    <a:pt x="6617300" y="2058545"/>
                  </a:lnTo>
                  <a:lnTo>
                    <a:pt x="6617300" y="2067187"/>
                  </a:lnTo>
                  <a:lnTo>
                    <a:pt x="6622702" y="2086270"/>
                  </a:lnTo>
                  <a:lnTo>
                    <a:pt x="6622702" y="2105354"/>
                  </a:lnTo>
                  <a:lnTo>
                    <a:pt x="6625943" y="2120837"/>
                  </a:lnTo>
                  <a:lnTo>
                    <a:pt x="6631344" y="2138120"/>
                  </a:lnTo>
                  <a:lnTo>
                    <a:pt x="6639987" y="2155404"/>
                  </a:lnTo>
                  <a:lnTo>
                    <a:pt x="6646829" y="2174487"/>
                  </a:lnTo>
                  <a:lnTo>
                    <a:pt x="6648629" y="2193571"/>
                  </a:lnTo>
                  <a:lnTo>
                    <a:pt x="6650070" y="2214455"/>
                  </a:lnTo>
                  <a:lnTo>
                    <a:pt x="6646829" y="2235339"/>
                  </a:lnTo>
                  <a:lnTo>
                    <a:pt x="6653671" y="2231738"/>
                  </a:lnTo>
                  <a:lnTo>
                    <a:pt x="6660513" y="2226337"/>
                  </a:lnTo>
                  <a:lnTo>
                    <a:pt x="6669155" y="2219496"/>
                  </a:lnTo>
                  <a:lnTo>
                    <a:pt x="6681399" y="2214455"/>
                  </a:lnTo>
                  <a:lnTo>
                    <a:pt x="6695083" y="2212655"/>
                  </a:lnTo>
                  <a:lnTo>
                    <a:pt x="6712368" y="2210854"/>
                  </a:lnTo>
                  <a:lnTo>
                    <a:pt x="6719570" y="2210854"/>
                  </a:lnTo>
                  <a:lnTo>
                    <a:pt x="6722811" y="2214455"/>
                  </a:lnTo>
                  <a:lnTo>
                    <a:pt x="6731453" y="2224897"/>
                  </a:lnTo>
                  <a:lnTo>
                    <a:pt x="6736855" y="2235339"/>
                  </a:lnTo>
                  <a:lnTo>
                    <a:pt x="6741896" y="2247221"/>
                  </a:lnTo>
                  <a:lnTo>
                    <a:pt x="6745497" y="2261264"/>
                  </a:lnTo>
                  <a:lnTo>
                    <a:pt x="6764583" y="2263064"/>
                  </a:lnTo>
                  <a:lnTo>
                    <a:pt x="6780067" y="2269906"/>
                  </a:lnTo>
                  <a:lnTo>
                    <a:pt x="6793751" y="2276747"/>
                  </a:lnTo>
                  <a:lnTo>
                    <a:pt x="6804194" y="2288989"/>
                  </a:lnTo>
                  <a:lnTo>
                    <a:pt x="6811036" y="2297631"/>
                  </a:lnTo>
                  <a:lnTo>
                    <a:pt x="6818238" y="2295831"/>
                  </a:lnTo>
                  <a:lnTo>
                    <a:pt x="6811036" y="2299071"/>
                  </a:lnTo>
                  <a:lnTo>
                    <a:pt x="6826880" y="2319955"/>
                  </a:lnTo>
                  <a:lnTo>
                    <a:pt x="6842365" y="2342280"/>
                  </a:lnTo>
                  <a:lnTo>
                    <a:pt x="6854608" y="2364964"/>
                  </a:lnTo>
                  <a:lnTo>
                    <a:pt x="6830121" y="2364964"/>
                  </a:lnTo>
                  <a:lnTo>
                    <a:pt x="6830121" y="2366764"/>
                  </a:lnTo>
                  <a:lnTo>
                    <a:pt x="6826880" y="2371805"/>
                  </a:lnTo>
                  <a:lnTo>
                    <a:pt x="6821479" y="2377206"/>
                  </a:lnTo>
                  <a:lnTo>
                    <a:pt x="6823279" y="2409973"/>
                  </a:lnTo>
                  <a:lnTo>
                    <a:pt x="6825080" y="2442739"/>
                  </a:lnTo>
                  <a:lnTo>
                    <a:pt x="6823279" y="2472265"/>
                  </a:lnTo>
                  <a:lnTo>
                    <a:pt x="6821479" y="2501790"/>
                  </a:lnTo>
                  <a:lnTo>
                    <a:pt x="6819678" y="2529516"/>
                  </a:lnTo>
                  <a:lnTo>
                    <a:pt x="6818238" y="2559041"/>
                  </a:lnTo>
                  <a:lnTo>
                    <a:pt x="6819678" y="2591448"/>
                  </a:lnTo>
                  <a:lnTo>
                    <a:pt x="6821479" y="2626014"/>
                  </a:lnTo>
                  <a:lnTo>
                    <a:pt x="6821479" y="2634656"/>
                  </a:lnTo>
                  <a:lnTo>
                    <a:pt x="6812836" y="2640057"/>
                  </a:lnTo>
                  <a:lnTo>
                    <a:pt x="6780067" y="2659141"/>
                  </a:lnTo>
                  <a:lnTo>
                    <a:pt x="6749098" y="2678224"/>
                  </a:lnTo>
                  <a:lnTo>
                    <a:pt x="6691842" y="2712791"/>
                  </a:lnTo>
                  <a:lnTo>
                    <a:pt x="6669155" y="2728274"/>
                  </a:lnTo>
                  <a:lnTo>
                    <a:pt x="6664114" y="2728274"/>
                  </a:lnTo>
                  <a:lnTo>
                    <a:pt x="6575889" y="2731515"/>
                  </a:lnTo>
                  <a:lnTo>
                    <a:pt x="6487663" y="2733315"/>
                  </a:lnTo>
                  <a:lnTo>
                    <a:pt x="6411321" y="2731515"/>
                  </a:lnTo>
                  <a:lnTo>
                    <a:pt x="6153127" y="2721433"/>
                  </a:lnTo>
                  <a:lnTo>
                    <a:pt x="6089029" y="2717832"/>
                  </a:lnTo>
                  <a:lnTo>
                    <a:pt x="6026731" y="2717832"/>
                  </a:lnTo>
                  <a:lnTo>
                    <a:pt x="5968034" y="2717832"/>
                  </a:lnTo>
                  <a:lnTo>
                    <a:pt x="5910778" y="2721433"/>
                  </a:lnTo>
                  <a:lnTo>
                    <a:pt x="5878009" y="2721433"/>
                  </a:lnTo>
                  <a:lnTo>
                    <a:pt x="5846680" y="2721433"/>
                  </a:lnTo>
                  <a:lnTo>
                    <a:pt x="5817151" y="2719632"/>
                  </a:lnTo>
                  <a:lnTo>
                    <a:pt x="5789783" y="2716032"/>
                  </a:lnTo>
                  <a:lnTo>
                    <a:pt x="5762055" y="2710991"/>
                  </a:lnTo>
                  <a:lnTo>
                    <a:pt x="5735768" y="2705590"/>
                  </a:lnTo>
                  <a:lnTo>
                    <a:pt x="5711641" y="2698748"/>
                  </a:lnTo>
                  <a:lnTo>
                    <a:pt x="5685714" y="2690107"/>
                  </a:lnTo>
                  <a:lnTo>
                    <a:pt x="5677071" y="2686866"/>
                  </a:lnTo>
                  <a:lnTo>
                    <a:pt x="5677071" y="2676424"/>
                  </a:lnTo>
                  <a:lnTo>
                    <a:pt x="5677071" y="2582806"/>
                  </a:lnTo>
                  <a:lnTo>
                    <a:pt x="5675271" y="2536717"/>
                  </a:lnTo>
                  <a:lnTo>
                    <a:pt x="5673470" y="2489548"/>
                  </a:lnTo>
                  <a:lnTo>
                    <a:pt x="5671670" y="2480906"/>
                  </a:lnTo>
                  <a:lnTo>
                    <a:pt x="5668429" y="2396290"/>
                  </a:lnTo>
                  <a:lnTo>
                    <a:pt x="5666628" y="2352722"/>
                  </a:lnTo>
                  <a:lnTo>
                    <a:pt x="5664828" y="2311314"/>
                  </a:lnTo>
                  <a:lnTo>
                    <a:pt x="5664828" y="2299071"/>
                  </a:lnTo>
                  <a:lnTo>
                    <a:pt x="5677071" y="2297631"/>
                  </a:lnTo>
                  <a:lnTo>
                    <a:pt x="5694356" y="2295831"/>
                  </a:lnTo>
                  <a:lnTo>
                    <a:pt x="5708040" y="2294030"/>
                  </a:lnTo>
                  <a:lnTo>
                    <a:pt x="5716682" y="2297631"/>
                  </a:lnTo>
                  <a:lnTo>
                    <a:pt x="5725325" y="2300872"/>
                  </a:lnTo>
                  <a:lnTo>
                    <a:pt x="5727125" y="2306273"/>
                  </a:lnTo>
                  <a:lnTo>
                    <a:pt x="5732527" y="2309513"/>
                  </a:lnTo>
                  <a:lnTo>
                    <a:pt x="5739369" y="2313114"/>
                  </a:lnTo>
                  <a:lnTo>
                    <a:pt x="5748011" y="2314914"/>
                  </a:lnTo>
                  <a:lnTo>
                    <a:pt x="5753413" y="2313114"/>
                  </a:lnTo>
                  <a:lnTo>
                    <a:pt x="5758454" y="2307713"/>
                  </a:lnTo>
                  <a:lnTo>
                    <a:pt x="5762055" y="2304472"/>
                  </a:lnTo>
                  <a:lnTo>
                    <a:pt x="5763856" y="2299071"/>
                  </a:lnTo>
                  <a:lnTo>
                    <a:pt x="5767097" y="2290430"/>
                  </a:lnTo>
                  <a:lnTo>
                    <a:pt x="5772498" y="2281788"/>
                  </a:lnTo>
                  <a:lnTo>
                    <a:pt x="5777540" y="2273146"/>
                  </a:lnTo>
                  <a:lnTo>
                    <a:pt x="5786182" y="2264865"/>
                  </a:lnTo>
                  <a:lnTo>
                    <a:pt x="5791224" y="2259464"/>
                  </a:lnTo>
                  <a:lnTo>
                    <a:pt x="5879809" y="2259464"/>
                  </a:lnTo>
                  <a:lnTo>
                    <a:pt x="5893493" y="2259464"/>
                  </a:lnTo>
                  <a:lnTo>
                    <a:pt x="5905737" y="2255863"/>
                  </a:lnTo>
                  <a:lnTo>
                    <a:pt x="5916180" y="2252622"/>
                  </a:lnTo>
                  <a:lnTo>
                    <a:pt x="5924822" y="2247221"/>
                  </a:lnTo>
                  <a:lnTo>
                    <a:pt x="5908978" y="2252622"/>
                  </a:lnTo>
                  <a:lnTo>
                    <a:pt x="5923022" y="2240380"/>
                  </a:lnTo>
                  <a:lnTo>
                    <a:pt x="5917980" y="2126238"/>
                  </a:lnTo>
                  <a:lnTo>
                    <a:pt x="5914379" y="2013536"/>
                  </a:lnTo>
                  <a:lnTo>
                    <a:pt x="5914379" y="1900834"/>
                  </a:lnTo>
                  <a:lnTo>
                    <a:pt x="5917980" y="1789933"/>
                  </a:lnTo>
                  <a:lnTo>
                    <a:pt x="5917980" y="1729801"/>
                  </a:lnTo>
                  <a:lnTo>
                    <a:pt x="5923022" y="1535724"/>
                  </a:lnTo>
                  <a:lnTo>
                    <a:pt x="5924822" y="1353889"/>
                  </a:lnTo>
                  <a:lnTo>
                    <a:pt x="5917980" y="1348488"/>
                  </a:lnTo>
                  <a:lnTo>
                    <a:pt x="5907537" y="1343447"/>
                  </a:lnTo>
                  <a:lnTo>
                    <a:pt x="5898895" y="1338406"/>
                  </a:lnTo>
                  <a:lnTo>
                    <a:pt x="5888452" y="1334805"/>
                  </a:lnTo>
                  <a:lnTo>
                    <a:pt x="5872607" y="1333005"/>
                  </a:lnTo>
                  <a:lnTo>
                    <a:pt x="5857123" y="1331204"/>
                  </a:lnTo>
                  <a:lnTo>
                    <a:pt x="5824353" y="1327964"/>
                  </a:lnTo>
                  <a:lnTo>
                    <a:pt x="5793024" y="1327964"/>
                  </a:lnTo>
                  <a:lnTo>
                    <a:pt x="5775739" y="1326163"/>
                  </a:lnTo>
                  <a:lnTo>
                    <a:pt x="5760255" y="1324363"/>
                  </a:lnTo>
                  <a:lnTo>
                    <a:pt x="5746211" y="1324363"/>
                  </a:lnTo>
                  <a:lnTo>
                    <a:pt x="5732527" y="1322563"/>
                  </a:lnTo>
                  <a:lnTo>
                    <a:pt x="5716682" y="1317522"/>
                  </a:lnTo>
                  <a:lnTo>
                    <a:pt x="5702999" y="1310680"/>
                  </a:lnTo>
                  <a:lnTo>
                    <a:pt x="5696157" y="1307080"/>
                  </a:lnTo>
                  <a:lnTo>
                    <a:pt x="5696157" y="1300238"/>
                  </a:lnTo>
                  <a:lnTo>
                    <a:pt x="5690755" y="1263871"/>
                  </a:lnTo>
                  <a:lnTo>
                    <a:pt x="5688954" y="1242987"/>
                  </a:lnTo>
                  <a:lnTo>
                    <a:pt x="5687514" y="1223904"/>
                  </a:lnTo>
                  <a:lnTo>
                    <a:pt x="5687514" y="1057912"/>
                  </a:lnTo>
                  <a:lnTo>
                    <a:pt x="5685714" y="1030186"/>
                  </a:lnTo>
                  <a:lnTo>
                    <a:pt x="5682113" y="1005702"/>
                  </a:lnTo>
                  <a:lnTo>
                    <a:pt x="5675271" y="1009302"/>
                  </a:lnTo>
                  <a:lnTo>
                    <a:pt x="5671670" y="1014343"/>
                  </a:lnTo>
                  <a:lnTo>
                    <a:pt x="5668429" y="1019744"/>
                  </a:lnTo>
                  <a:lnTo>
                    <a:pt x="5664828" y="1022985"/>
                  </a:lnTo>
                  <a:lnTo>
                    <a:pt x="5659786" y="1024785"/>
                  </a:lnTo>
                  <a:lnTo>
                    <a:pt x="5652944" y="1026586"/>
                  </a:lnTo>
                  <a:lnTo>
                    <a:pt x="5646102" y="1026586"/>
                  </a:lnTo>
                  <a:lnTo>
                    <a:pt x="5628817" y="1022985"/>
                  </a:lnTo>
                  <a:lnTo>
                    <a:pt x="5616574" y="1021545"/>
                  </a:lnTo>
                  <a:lnTo>
                    <a:pt x="5616574" y="1009302"/>
                  </a:lnTo>
                  <a:lnTo>
                    <a:pt x="5618374" y="1000661"/>
                  </a:lnTo>
                  <a:lnTo>
                    <a:pt x="5619815" y="993459"/>
                  </a:lnTo>
                  <a:lnTo>
                    <a:pt x="5621615" y="986618"/>
                  </a:lnTo>
                  <a:lnTo>
                    <a:pt x="5627017" y="979777"/>
                  </a:lnTo>
                  <a:lnTo>
                    <a:pt x="5632058" y="974376"/>
                  </a:lnTo>
                  <a:lnTo>
                    <a:pt x="5638900" y="971135"/>
                  </a:lnTo>
                  <a:lnTo>
                    <a:pt x="5646102" y="967534"/>
                  </a:lnTo>
                  <a:lnTo>
                    <a:pt x="5654745" y="965734"/>
                  </a:lnTo>
                  <a:lnTo>
                    <a:pt x="5654745" y="948451"/>
                  </a:lnTo>
                  <a:lnTo>
                    <a:pt x="5654745" y="945210"/>
                  </a:lnTo>
                  <a:lnTo>
                    <a:pt x="5656185" y="939809"/>
                  </a:lnTo>
                  <a:lnTo>
                    <a:pt x="5663387" y="932968"/>
                  </a:lnTo>
                  <a:lnTo>
                    <a:pt x="5671670" y="927927"/>
                  </a:lnTo>
                  <a:lnTo>
                    <a:pt x="5680312" y="924326"/>
                  </a:lnTo>
                  <a:lnTo>
                    <a:pt x="5678872" y="907043"/>
                  </a:lnTo>
                  <a:lnTo>
                    <a:pt x="5678872" y="896601"/>
                  </a:lnTo>
                  <a:lnTo>
                    <a:pt x="5680312" y="886158"/>
                  </a:lnTo>
                  <a:lnTo>
                    <a:pt x="5680312" y="877517"/>
                  </a:lnTo>
                  <a:lnTo>
                    <a:pt x="5683913" y="863834"/>
                  </a:lnTo>
                  <a:lnTo>
                    <a:pt x="5687514" y="856633"/>
                  </a:lnTo>
                  <a:lnTo>
                    <a:pt x="5690755" y="851592"/>
                  </a:lnTo>
                  <a:lnTo>
                    <a:pt x="5697597" y="844750"/>
                  </a:lnTo>
                  <a:lnTo>
                    <a:pt x="5704799" y="841150"/>
                  </a:lnTo>
                  <a:lnTo>
                    <a:pt x="5713442" y="839350"/>
                  </a:lnTo>
                  <a:lnTo>
                    <a:pt x="5713442" y="830708"/>
                  </a:lnTo>
                  <a:lnTo>
                    <a:pt x="5715242" y="823866"/>
                  </a:lnTo>
                  <a:lnTo>
                    <a:pt x="5720283" y="815225"/>
                  </a:lnTo>
                  <a:lnTo>
                    <a:pt x="5725325" y="808383"/>
                  </a:lnTo>
                  <a:lnTo>
                    <a:pt x="5730726" y="803342"/>
                  </a:lnTo>
                  <a:lnTo>
                    <a:pt x="5737568" y="803342"/>
                  </a:lnTo>
                  <a:lnTo>
                    <a:pt x="5822553" y="806583"/>
                  </a:lnTo>
                  <a:lnTo>
                    <a:pt x="5917980" y="808383"/>
                  </a:lnTo>
                  <a:lnTo>
                    <a:pt x="6023490" y="808383"/>
                  </a:lnTo>
                  <a:lnTo>
                    <a:pt x="6140884" y="806583"/>
                  </a:lnTo>
                  <a:lnTo>
                    <a:pt x="6258638" y="803342"/>
                  </a:lnTo>
                  <a:lnTo>
                    <a:pt x="6373150" y="799742"/>
                  </a:lnTo>
                  <a:lnTo>
                    <a:pt x="6558244" y="792900"/>
                  </a:lnTo>
                  <a:lnTo>
                    <a:pt x="6560044" y="787499"/>
                  </a:lnTo>
                  <a:lnTo>
                    <a:pt x="6561845" y="782458"/>
                  </a:lnTo>
                  <a:lnTo>
                    <a:pt x="6565446" y="778858"/>
                  </a:lnTo>
                  <a:lnTo>
                    <a:pt x="6572288" y="775617"/>
                  </a:lnTo>
                  <a:lnTo>
                    <a:pt x="6584531" y="773817"/>
                  </a:lnTo>
                  <a:lnTo>
                    <a:pt x="6600015" y="777417"/>
                  </a:lnTo>
                  <a:lnTo>
                    <a:pt x="6614060" y="780658"/>
                  </a:lnTo>
                  <a:lnTo>
                    <a:pt x="6625943" y="787499"/>
                  </a:lnTo>
                  <a:lnTo>
                    <a:pt x="6631344" y="792900"/>
                  </a:lnTo>
                  <a:lnTo>
                    <a:pt x="6634585" y="797941"/>
                  </a:lnTo>
                  <a:lnTo>
                    <a:pt x="6636386" y="801542"/>
                  </a:lnTo>
                  <a:lnTo>
                    <a:pt x="6641427" y="817025"/>
                  </a:lnTo>
                  <a:lnTo>
                    <a:pt x="6648629" y="832508"/>
                  </a:lnTo>
                  <a:lnTo>
                    <a:pt x="6650070" y="842950"/>
                  </a:lnTo>
                  <a:lnTo>
                    <a:pt x="6651870" y="853392"/>
                  </a:lnTo>
                  <a:lnTo>
                    <a:pt x="6651870" y="874276"/>
                  </a:lnTo>
                  <a:lnTo>
                    <a:pt x="6653671" y="884718"/>
                  </a:lnTo>
                  <a:lnTo>
                    <a:pt x="6771425" y="839350"/>
                  </a:lnTo>
                  <a:lnTo>
                    <a:pt x="6865051" y="804783"/>
                  </a:lnTo>
                  <a:lnTo>
                    <a:pt x="6894580" y="794701"/>
                  </a:lnTo>
                  <a:lnTo>
                    <a:pt x="6925549" y="784259"/>
                  </a:lnTo>
                  <a:lnTo>
                    <a:pt x="6954717" y="777417"/>
                  </a:lnTo>
                  <a:lnTo>
                    <a:pt x="6986046" y="772016"/>
                  </a:lnTo>
                  <a:lnTo>
                    <a:pt x="7019176" y="768776"/>
                  </a:lnTo>
                  <a:close/>
                  <a:moveTo>
                    <a:pt x="1579760" y="695930"/>
                  </a:moveTo>
                  <a:lnTo>
                    <a:pt x="1555650" y="715012"/>
                  </a:lnTo>
                  <a:lnTo>
                    <a:pt x="1531180" y="732293"/>
                  </a:lnTo>
                  <a:lnTo>
                    <a:pt x="1507069" y="746334"/>
                  </a:lnTo>
                  <a:lnTo>
                    <a:pt x="1482959" y="760015"/>
                  </a:lnTo>
                  <a:lnTo>
                    <a:pt x="1465686" y="772256"/>
                  </a:lnTo>
                  <a:lnTo>
                    <a:pt x="1446614" y="784497"/>
                  </a:lnTo>
                  <a:lnTo>
                    <a:pt x="1429341" y="798178"/>
                  </a:lnTo>
                  <a:lnTo>
                    <a:pt x="1412068" y="815459"/>
                  </a:lnTo>
                  <a:lnTo>
                    <a:pt x="1420704" y="813659"/>
                  </a:lnTo>
                  <a:lnTo>
                    <a:pt x="1429341" y="813659"/>
                  </a:lnTo>
                  <a:lnTo>
                    <a:pt x="1443375" y="813659"/>
                  </a:lnTo>
                  <a:lnTo>
                    <a:pt x="1455251" y="817259"/>
                  </a:lnTo>
                  <a:lnTo>
                    <a:pt x="1463887" y="810419"/>
                  </a:lnTo>
                  <a:lnTo>
                    <a:pt x="1474323" y="801778"/>
                  </a:lnTo>
                  <a:lnTo>
                    <a:pt x="1482959" y="793137"/>
                  </a:lnTo>
                  <a:lnTo>
                    <a:pt x="1489797" y="782697"/>
                  </a:lnTo>
                  <a:lnTo>
                    <a:pt x="1507069" y="763615"/>
                  </a:lnTo>
                  <a:lnTo>
                    <a:pt x="1526142" y="744534"/>
                  </a:lnTo>
                  <a:lnTo>
                    <a:pt x="1536578" y="734093"/>
                  </a:lnTo>
                  <a:lnTo>
                    <a:pt x="1547013" y="725452"/>
                  </a:lnTo>
                  <a:lnTo>
                    <a:pt x="1559248" y="718612"/>
                  </a:lnTo>
                  <a:lnTo>
                    <a:pt x="1571124" y="711411"/>
                  </a:lnTo>
                  <a:lnTo>
                    <a:pt x="1576521" y="704571"/>
                  </a:lnTo>
                  <a:close/>
                  <a:moveTo>
                    <a:pt x="1422504" y="640846"/>
                  </a:moveTo>
                  <a:lnTo>
                    <a:pt x="1386158" y="659928"/>
                  </a:lnTo>
                  <a:lnTo>
                    <a:pt x="1351253" y="682249"/>
                  </a:lnTo>
                  <a:lnTo>
                    <a:pt x="1316707" y="706371"/>
                  </a:lnTo>
                  <a:lnTo>
                    <a:pt x="1282160" y="732293"/>
                  </a:lnTo>
                  <a:lnTo>
                    <a:pt x="1277123" y="739493"/>
                  </a:lnTo>
                  <a:lnTo>
                    <a:pt x="1266687" y="751374"/>
                  </a:lnTo>
                  <a:lnTo>
                    <a:pt x="1275323" y="742734"/>
                  </a:lnTo>
                  <a:lnTo>
                    <a:pt x="1283960" y="737693"/>
                  </a:lnTo>
                  <a:lnTo>
                    <a:pt x="1294396" y="732293"/>
                  </a:lnTo>
                  <a:lnTo>
                    <a:pt x="1303032" y="729053"/>
                  </a:lnTo>
                  <a:lnTo>
                    <a:pt x="1316707" y="725452"/>
                  </a:lnTo>
                  <a:lnTo>
                    <a:pt x="1332540" y="718612"/>
                  </a:lnTo>
                  <a:lnTo>
                    <a:pt x="1346215" y="708171"/>
                  </a:lnTo>
                  <a:lnTo>
                    <a:pt x="1359889" y="694130"/>
                  </a:lnTo>
                  <a:lnTo>
                    <a:pt x="1389397" y="668568"/>
                  </a:lnTo>
                  <a:close/>
                  <a:moveTo>
                    <a:pt x="2449648" y="632908"/>
                  </a:moveTo>
                  <a:lnTo>
                    <a:pt x="2392414" y="669263"/>
                  </a:lnTo>
                  <a:lnTo>
                    <a:pt x="2364696" y="684741"/>
                  </a:lnTo>
                  <a:lnTo>
                    <a:pt x="2347418" y="693380"/>
                  </a:lnTo>
                  <a:lnTo>
                    <a:pt x="2331939" y="702019"/>
                  </a:lnTo>
                  <a:lnTo>
                    <a:pt x="2299182" y="724336"/>
                  </a:lnTo>
                  <a:lnTo>
                    <a:pt x="2321500" y="713898"/>
                  </a:lnTo>
                  <a:lnTo>
                    <a:pt x="2326899" y="707058"/>
                  </a:lnTo>
                  <a:lnTo>
                    <a:pt x="2331939" y="703459"/>
                  </a:lnTo>
                  <a:lnTo>
                    <a:pt x="2336979" y="700219"/>
                  </a:lnTo>
                  <a:lnTo>
                    <a:pt x="2345618" y="698419"/>
                  </a:lnTo>
                  <a:lnTo>
                    <a:pt x="2394213" y="670703"/>
                  </a:lnTo>
                  <a:lnTo>
                    <a:pt x="2439209" y="644787"/>
                  </a:lnTo>
                  <a:lnTo>
                    <a:pt x="2458287" y="632908"/>
                  </a:lnTo>
                  <a:close/>
                  <a:moveTo>
                    <a:pt x="600597" y="609524"/>
                  </a:moveTo>
                  <a:lnTo>
                    <a:pt x="588361" y="616364"/>
                  </a:lnTo>
                  <a:lnTo>
                    <a:pt x="574687" y="618165"/>
                  </a:lnTo>
                  <a:lnTo>
                    <a:pt x="557054" y="639046"/>
                  </a:lnTo>
                  <a:lnTo>
                    <a:pt x="536183" y="658128"/>
                  </a:lnTo>
                  <a:lnTo>
                    <a:pt x="515671" y="676849"/>
                  </a:lnTo>
                  <a:lnTo>
                    <a:pt x="494799" y="694130"/>
                  </a:lnTo>
                  <a:lnTo>
                    <a:pt x="442980" y="732293"/>
                  </a:lnTo>
                  <a:lnTo>
                    <a:pt x="392601" y="767216"/>
                  </a:lnTo>
                  <a:lnTo>
                    <a:pt x="339342" y="806818"/>
                  </a:lnTo>
                  <a:lnTo>
                    <a:pt x="280326" y="844981"/>
                  </a:lnTo>
                  <a:lnTo>
                    <a:pt x="249019" y="865863"/>
                  </a:lnTo>
                  <a:lnTo>
                    <a:pt x="219871" y="888184"/>
                  </a:lnTo>
                  <a:lnTo>
                    <a:pt x="263053" y="862262"/>
                  </a:lnTo>
                  <a:lnTo>
                    <a:pt x="306236" y="834540"/>
                  </a:lnTo>
                  <a:lnTo>
                    <a:pt x="349418" y="805018"/>
                  </a:lnTo>
                  <a:lnTo>
                    <a:pt x="394400" y="772256"/>
                  </a:lnTo>
                  <a:lnTo>
                    <a:pt x="494799" y="701331"/>
                  </a:lnTo>
                  <a:lnTo>
                    <a:pt x="600597" y="630405"/>
                  </a:lnTo>
                  <a:lnTo>
                    <a:pt x="600597" y="619965"/>
                  </a:lnTo>
                  <a:close/>
                  <a:moveTo>
                    <a:pt x="2492844" y="606632"/>
                  </a:moveTo>
                  <a:lnTo>
                    <a:pt x="2466926" y="622470"/>
                  </a:lnTo>
                  <a:lnTo>
                    <a:pt x="2471966" y="622470"/>
                  </a:lnTo>
                  <a:close/>
                  <a:moveTo>
                    <a:pt x="218071" y="571361"/>
                  </a:moveTo>
                  <a:lnTo>
                    <a:pt x="207635" y="576402"/>
                  </a:lnTo>
                  <a:lnTo>
                    <a:pt x="214473" y="576402"/>
                  </a:lnTo>
                  <a:close/>
                  <a:moveTo>
                    <a:pt x="2271465" y="568477"/>
                  </a:moveTo>
                  <a:lnTo>
                    <a:pt x="2261026" y="573876"/>
                  </a:lnTo>
                  <a:lnTo>
                    <a:pt x="2254186" y="578915"/>
                  </a:lnTo>
                  <a:close/>
                  <a:moveTo>
                    <a:pt x="1434739" y="543639"/>
                  </a:moveTo>
                  <a:lnTo>
                    <a:pt x="1434739" y="545439"/>
                  </a:lnTo>
                  <a:lnTo>
                    <a:pt x="1437977" y="547239"/>
                  </a:lnTo>
                  <a:close/>
                  <a:moveTo>
                    <a:pt x="1429341" y="538599"/>
                  </a:moveTo>
                  <a:lnTo>
                    <a:pt x="1427542" y="540399"/>
                  </a:lnTo>
                  <a:lnTo>
                    <a:pt x="1429341" y="541839"/>
                  </a:lnTo>
                  <a:lnTo>
                    <a:pt x="1431140" y="540399"/>
                  </a:lnTo>
                  <a:close/>
                  <a:moveTo>
                    <a:pt x="2361456" y="518443"/>
                  </a:moveTo>
                  <a:lnTo>
                    <a:pt x="2333739" y="533921"/>
                  </a:lnTo>
                  <a:lnTo>
                    <a:pt x="2356057" y="530682"/>
                  </a:lnTo>
                  <a:close/>
                  <a:moveTo>
                    <a:pt x="2532800" y="490727"/>
                  </a:moveTo>
                  <a:lnTo>
                    <a:pt x="2513722" y="501166"/>
                  </a:lnTo>
                  <a:lnTo>
                    <a:pt x="2453248" y="537521"/>
                  </a:lnTo>
                  <a:lnTo>
                    <a:pt x="2397813" y="572076"/>
                  </a:lnTo>
                  <a:lnTo>
                    <a:pt x="2300982" y="632908"/>
                  </a:lnTo>
                  <a:lnTo>
                    <a:pt x="2293783" y="637947"/>
                  </a:lnTo>
                  <a:lnTo>
                    <a:pt x="2285143" y="644787"/>
                  </a:lnTo>
                  <a:lnTo>
                    <a:pt x="2266426" y="657025"/>
                  </a:lnTo>
                  <a:lnTo>
                    <a:pt x="2255987" y="662064"/>
                  </a:lnTo>
                  <a:lnTo>
                    <a:pt x="2250587" y="667464"/>
                  </a:lnTo>
                  <a:lnTo>
                    <a:pt x="2247347" y="670703"/>
                  </a:lnTo>
                  <a:lnTo>
                    <a:pt x="2245548" y="676103"/>
                  </a:lnTo>
                  <a:lnTo>
                    <a:pt x="2243747" y="681142"/>
                  </a:lnTo>
                  <a:lnTo>
                    <a:pt x="2255987" y="676103"/>
                  </a:lnTo>
                  <a:lnTo>
                    <a:pt x="2266426" y="670703"/>
                  </a:lnTo>
                  <a:lnTo>
                    <a:pt x="2275065" y="662064"/>
                  </a:lnTo>
                  <a:lnTo>
                    <a:pt x="2285143" y="653425"/>
                  </a:lnTo>
                  <a:lnTo>
                    <a:pt x="2288743" y="646587"/>
                  </a:lnTo>
                  <a:lnTo>
                    <a:pt x="2295583" y="639747"/>
                  </a:lnTo>
                  <a:lnTo>
                    <a:pt x="2309621" y="629309"/>
                  </a:lnTo>
                  <a:lnTo>
                    <a:pt x="2326899" y="622470"/>
                  </a:lnTo>
                  <a:lnTo>
                    <a:pt x="2347418" y="615271"/>
                  </a:lnTo>
                  <a:lnTo>
                    <a:pt x="2351018" y="608431"/>
                  </a:lnTo>
                  <a:lnTo>
                    <a:pt x="2356057" y="603392"/>
                  </a:lnTo>
                  <a:lnTo>
                    <a:pt x="2359657" y="599792"/>
                  </a:lnTo>
                  <a:lnTo>
                    <a:pt x="2364696" y="597993"/>
                  </a:lnTo>
                  <a:lnTo>
                    <a:pt x="2375135" y="594753"/>
                  </a:lnTo>
                  <a:lnTo>
                    <a:pt x="2383774" y="591154"/>
                  </a:lnTo>
                  <a:lnTo>
                    <a:pt x="2392414" y="584314"/>
                  </a:lnTo>
                  <a:lnTo>
                    <a:pt x="2402853" y="575676"/>
                  </a:lnTo>
                  <a:lnTo>
                    <a:pt x="2413292" y="566677"/>
                  </a:lnTo>
                  <a:lnTo>
                    <a:pt x="2425530" y="561637"/>
                  </a:lnTo>
                  <a:lnTo>
                    <a:pt x="2441009" y="558398"/>
                  </a:lnTo>
                  <a:lnTo>
                    <a:pt x="2456487" y="556598"/>
                  </a:lnTo>
                  <a:lnTo>
                    <a:pt x="2461887" y="547959"/>
                  </a:lnTo>
                  <a:lnTo>
                    <a:pt x="2468727" y="537521"/>
                  </a:lnTo>
                  <a:lnTo>
                    <a:pt x="2477365" y="528882"/>
                  </a:lnTo>
                  <a:lnTo>
                    <a:pt x="2486005" y="522043"/>
                  </a:lnTo>
                  <a:lnTo>
                    <a:pt x="2496444" y="515204"/>
                  </a:lnTo>
                  <a:lnTo>
                    <a:pt x="2505083" y="511604"/>
                  </a:lnTo>
                  <a:lnTo>
                    <a:pt x="2515522" y="508004"/>
                  </a:lnTo>
                  <a:lnTo>
                    <a:pt x="2524161" y="506565"/>
                  </a:lnTo>
                  <a:lnTo>
                    <a:pt x="2527401" y="497926"/>
                  </a:lnTo>
                  <a:close/>
                  <a:moveTo>
                    <a:pt x="2191552" y="468410"/>
                  </a:moveTo>
                  <a:lnTo>
                    <a:pt x="2167435" y="480288"/>
                  </a:lnTo>
                  <a:lnTo>
                    <a:pt x="2150156" y="490727"/>
                  </a:lnTo>
                  <a:lnTo>
                    <a:pt x="2136477" y="502965"/>
                  </a:lnTo>
                  <a:lnTo>
                    <a:pt x="2151956" y="497926"/>
                  </a:lnTo>
                  <a:lnTo>
                    <a:pt x="2167435" y="488927"/>
                  </a:lnTo>
                  <a:lnTo>
                    <a:pt x="2182913" y="475249"/>
                  </a:lnTo>
                  <a:close/>
                  <a:moveTo>
                    <a:pt x="2243747" y="442133"/>
                  </a:moveTo>
                  <a:lnTo>
                    <a:pt x="2235108" y="447532"/>
                  </a:lnTo>
                  <a:lnTo>
                    <a:pt x="2240148" y="447532"/>
                  </a:lnTo>
                  <a:close/>
                  <a:moveTo>
                    <a:pt x="382165" y="439592"/>
                  </a:moveTo>
                  <a:lnTo>
                    <a:pt x="379273" y="442572"/>
                  </a:lnTo>
                  <a:lnTo>
                    <a:pt x="363452" y="455433"/>
                  </a:lnTo>
                  <a:lnTo>
                    <a:pt x="346180" y="467674"/>
                  </a:lnTo>
                  <a:lnTo>
                    <a:pt x="335744" y="477754"/>
                  </a:lnTo>
                  <a:lnTo>
                    <a:pt x="358055" y="464073"/>
                  </a:lnTo>
                  <a:lnTo>
                    <a:pt x="370290" y="451833"/>
                  </a:lnTo>
                  <a:lnTo>
                    <a:pt x="379273" y="442572"/>
                  </a:lnTo>
                  <a:lnTo>
                    <a:pt x="380725" y="441392"/>
                  </a:lnTo>
                  <a:close/>
                  <a:moveTo>
                    <a:pt x="550217" y="420870"/>
                  </a:moveTo>
                  <a:lnTo>
                    <a:pt x="467091" y="477754"/>
                  </a:lnTo>
                  <a:lnTo>
                    <a:pt x="403036" y="521318"/>
                  </a:lnTo>
                  <a:lnTo>
                    <a:pt x="337543" y="567761"/>
                  </a:lnTo>
                  <a:lnTo>
                    <a:pt x="209435" y="661368"/>
                  </a:lnTo>
                  <a:lnTo>
                    <a:pt x="176688" y="692690"/>
                  </a:lnTo>
                  <a:lnTo>
                    <a:pt x="147180" y="720412"/>
                  </a:lnTo>
                  <a:lnTo>
                    <a:pt x="143582" y="723652"/>
                  </a:lnTo>
                  <a:lnTo>
                    <a:pt x="162654" y="713211"/>
                  </a:lnTo>
                  <a:lnTo>
                    <a:pt x="181726" y="701331"/>
                  </a:lnTo>
                  <a:lnTo>
                    <a:pt x="198999" y="687290"/>
                  </a:lnTo>
                  <a:lnTo>
                    <a:pt x="216272" y="671809"/>
                  </a:lnTo>
                  <a:lnTo>
                    <a:pt x="235344" y="656327"/>
                  </a:lnTo>
                  <a:lnTo>
                    <a:pt x="254417" y="642646"/>
                  </a:lnTo>
                  <a:lnTo>
                    <a:pt x="276728" y="630405"/>
                  </a:lnTo>
                  <a:lnTo>
                    <a:pt x="302997" y="619965"/>
                  </a:lnTo>
                  <a:lnTo>
                    <a:pt x="304436" y="611324"/>
                  </a:lnTo>
                  <a:lnTo>
                    <a:pt x="308035" y="604124"/>
                  </a:lnTo>
                  <a:lnTo>
                    <a:pt x="318471" y="594043"/>
                  </a:lnTo>
                  <a:lnTo>
                    <a:pt x="344380" y="576402"/>
                  </a:lnTo>
                  <a:lnTo>
                    <a:pt x="363452" y="559121"/>
                  </a:lnTo>
                  <a:lnTo>
                    <a:pt x="380725" y="543639"/>
                  </a:lnTo>
                  <a:lnTo>
                    <a:pt x="396199" y="529958"/>
                  </a:lnTo>
                  <a:lnTo>
                    <a:pt x="436143" y="502236"/>
                  </a:lnTo>
                  <a:lnTo>
                    <a:pt x="448378" y="493596"/>
                  </a:lnTo>
                  <a:lnTo>
                    <a:pt x="462053" y="486755"/>
                  </a:lnTo>
                  <a:lnTo>
                    <a:pt x="493000" y="474514"/>
                  </a:lnTo>
                  <a:lnTo>
                    <a:pt x="522508" y="446792"/>
                  </a:lnTo>
                  <a:close/>
                  <a:moveTo>
                    <a:pt x="1195796" y="363626"/>
                  </a:moveTo>
                  <a:lnTo>
                    <a:pt x="1164488" y="388108"/>
                  </a:lnTo>
                  <a:lnTo>
                    <a:pt x="1143976" y="401789"/>
                  </a:lnTo>
                  <a:lnTo>
                    <a:pt x="1123105" y="413670"/>
                  </a:lnTo>
                  <a:lnTo>
                    <a:pt x="1098635" y="430951"/>
                  </a:lnTo>
                  <a:lnTo>
                    <a:pt x="1072725" y="446792"/>
                  </a:lnTo>
                  <a:lnTo>
                    <a:pt x="1062289" y="451833"/>
                  </a:lnTo>
                  <a:lnTo>
                    <a:pt x="1070926" y="455433"/>
                  </a:lnTo>
                  <a:lnTo>
                    <a:pt x="1074525" y="457233"/>
                  </a:lnTo>
                  <a:lnTo>
                    <a:pt x="1084960" y="465874"/>
                  </a:lnTo>
                  <a:lnTo>
                    <a:pt x="1093597" y="476314"/>
                  </a:lnTo>
                  <a:lnTo>
                    <a:pt x="1126344" y="448593"/>
                  </a:lnTo>
                  <a:lnTo>
                    <a:pt x="1159450" y="422310"/>
                  </a:lnTo>
                  <a:lnTo>
                    <a:pt x="1197235" y="398189"/>
                  </a:lnTo>
                  <a:lnTo>
                    <a:pt x="1216307" y="386308"/>
                  </a:lnTo>
                  <a:lnTo>
                    <a:pt x="1237179" y="375867"/>
                  </a:lnTo>
                  <a:lnTo>
                    <a:pt x="1238978" y="374067"/>
                  </a:lnTo>
                  <a:lnTo>
                    <a:pt x="1230341" y="375867"/>
                  </a:lnTo>
                  <a:lnTo>
                    <a:pt x="1223144" y="377667"/>
                  </a:lnTo>
                  <a:lnTo>
                    <a:pt x="1216307" y="377667"/>
                  </a:lnTo>
                  <a:lnTo>
                    <a:pt x="1209470" y="377667"/>
                  </a:lnTo>
                  <a:lnTo>
                    <a:pt x="1202633" y="374067"/>
                  </a:lnTo>
                  <a:lnTo>
                    <a:pt x="1199034" y="369027"/>
                  </a:lnTo>
                  <a:close/>
                  <a:moveTo>
                    <a:pt x="1382560" y="361826"/>
                  </a:moveTo>
                  <a:lnTo>
                    <a:pt x="1361688" y="375867"/>
                  </a:lnTo>
                  <a:lnTo>
                    <a:pt x="1366726" y="374067"/>
                  </a:lnTo>
                  <a:lnTo>
                    <a:pt x="1372124" y="370827"/>
                  </a:lnTo>
                  <a:close/>
                  <a:moveTo>
                    <a:pt x="2413292" y="336667"/>
                  </a:moveTo>
                  <a:lnTo>
                    <a:pt x="2370096" y="364383"/>
                  </a:lnTo>
                  <a:lnTo>
                    <a:pt x="2394213" y="350705"/>
                  </a:lnTo>
                  <a:close/>
                  <a:moveTo>
                    <a:pt x="958651" y="327264"/>
                  </a:moveTo>
                  <a:lnTo>
                    <a:pt x="944617" y="337704"/>
                  </a:lnTo>
                  <a:lnTo>
                    <a:pt x="925545" y="353186"/>
                  </a:lnTo>
                  <a:lnTo>
                    <a:pt x="937780" y="349945"/>
                  </a:lnTo>
                  <a:lnTo>
                    <a:pt x="950015" y="346345"/>
                  </a:lnTo>
                  <a:lnTo>
                    <a:pt x="956852" y="334104"/>
                  </a:lnTo>
                  <a:lnTo>
                    <a:pt x="958651" y="330864"/>
                  </a:lnTo>
                  <a:close/>
                  <a:moveTo>
                    <a:pt x="1465686" y="297742"/>
                  </a:moveTo>
                  <a:lnTo>
                    <a:pt x="1453451" y="306382"/>
                  </a:lnTo>
                  <a:lnTo>
                    <a:pt x="1424303" y="329064"/>
                  </a:lnTo>
                  <a:lnTo>
                    <a:pt x="1441576" y="323664"/>
                  </a:lnTo>
                  <a:lnTo>
                    <a:pt x="1455251" y="318623"/>
                  </a:lnTo>
                  <a:lnTo>
                    <a:pt x="1458849" y="316823"/>
                  </a:lnTo>
                  <a:lnTo>
                    <a:pt x="1463887" y="311782"/>
                  </a:lnTo>
                  <a:lnTo>
                    <a:pt x="1465686" y="304582"/>
                  </a:lnTo>
                  <a:close/>
                  <a:moveTo>
                    <a:pt x="1129942" y="295941"/>
                  </a:moveTo>
                  <a:lnTo>
                    <a:pt x="1114468" y="308182"/>
                  </a:lnTo>
                  <a:lnTo>
                    <a:pt x="1098635" y="320423"/>
                  </a:lnTo>
                  <a:lnTo>
                    <a:pt x="1079562" y="332304"/>
                  </a:lnTo>
                  <a:lnTo>
                    <a:pt x="1059051" y="342745"/>
                  </a:lnTo>
                  <a:lnTo>
                    <a:pt x="1020906" y="369027"/>
                  </a:lnTo>
                  <a:lnTo>
                    <a:pt x="986360" y="394948"/>
                  </a:lnTo>
                  <a:lnTo>
                    <a:pt x="980962" y="403589"/>
                  </a:lnTo>
                  <a:lnTo>
                    <a:pt x="984561" y="406829"/>
                  </a:lnTo>
                  <a:lnTo>
                    <a:pt x="993198" y="413670"/>
                  </a:lnTo>
                  <a:lnTo>
                    <a:pt x="1027744" y="386308"/>
                  </a:lnTo>
                  <a:lnTo>
                    <a:pt x="1069127" y="353186"/>
                  </a:lnTo>
                  <a:lnTo>
                    <a:pt x="1105832" y="323664"/>
                  </a:lnTo>
                  <a:lnTo>
                    <a:pt x="1142177" y="295941"/>
                  </a:lnTo>
                  <a:close/>
                  <a:moveTo>
                    <a:pt x="849616" y="292701"/>
                  </a:moveTo>
                  <a:lnTo>
                    <a:pt x="821907" y="315023"/>
                  </a:lnTo>
                  <a:lnTo>
                    <a:pt x="725106" y="391348"/>
                  </a:lnTo>
                  <a:lnTo>
                    <a:pt x="636582" y="458673"/>
                  </a:lnTo>
                  <a:lnTo>
                    <a:pt x="553815" y="521318"/>
                  </a:lnTo>
                  <a:lnTo>
                    <a:pt x="475727" y="578202"/>
                  </a:lnTo>
                  <a:lnTo>
                    <a:pt x="430745" y="611324"/>
                  </a:lnTo>
                  <a:lnTo>
                    <a:pt x="437942" y="611324"/>
                  </a:lnTo>
                  <a:lnTo>
                    <a:pt x="427507" y="614564"/>
                  </a:lnTo>
                  <a:lnTo>
                    <a:pt x="211234" y="774056"/>
                  </a:lnTo>
                  <a:lnTo>
                    <a:pt x="266292" y="751374"/>
                  </a:lnTo>
                  <a:lnTo>
                    <a:pt x="299398" y="735893"/>
                  </a:lnTo>
                  <a:lnTo>
                    <a:pt x="328906" y="720412"/>
                  </a:lnTo>
                  <a:lnTo>
                    <a:pt x="353017" y="701331"/>
                  </a:lnTo>
                  <a:lnTo>
                    <a:pt x="373528" y="680449"/>
                  </a:lnTo>
                  <a:lnTo>
                    <a:pt x="385763" y="668568"/>
                  </a:lnTo>
                  <a:lnTo>
                    <a:pt x="397998" y="658128"/>
                  </a:lnTo>
                  <a:lnTo>
                    <a:pt x="411673" y="649487"/>
                  </a:lnTo>
                  <a:lnTo>
                    <a:pt x="425707" y="640846"/>
                  </a:lnTo>
                  <a:lnTo>
                    <a:pt x="441181" y="632206"/>
                  </a:lnTo>
                  <a:lnTo>
                    <a:pt x="455215" y="625005"/>
                  </a:lnTo>
                  <a:lnTo>
                    <a:pt x="470689" y="619965"/>
                  </a:lnTo>
                  <a:lnTo>
                    <a:pt x="487962" y="614564"/>
                  </a:lnTo>
                  <a:lnTo>
                    <a:pt x="491561" y="604124"/>
                  </a:lnTo>
                  <a:lnTo>
                    <a:pt x="496599" y="595483"/>
                  </a:lnTo>
                  <a:lnTo>
                    <a:pt x="503436" y="585042"/>
                  </a:lnTo>
                  <a:lnTo>
                    <a:pt x="512072" y="574962"/>
                  </a:lnTo>
                  <a:lnTo>
                    <a:pt x="520709" y="565961"/>
                  </a:lnTo>
                  <a:lnTo>
                    <a:pt x="531145" y="559121"/>
                  </a:lnTo>
                  <a:lnTo>
                    <a:pt x="541580" y="555880"/>
                  </a:lnTo>
                  <a:lnTo>
                    <a:pt x="555615" y="554080"/>
                  </a:lnTo>
                  <a:lnTo>
                    <a:pt x="558853" y="541839"/>
                  </a:lnTo>
                  <a:lnTo>
                    <a:pt x="565691" y="531759"/>
                  </a:lnTo>
                  <a:lnTo>
                    <a:pt x="576126" y="523118"/>
                  </a:lnTo>
                  <a:lnTo>
                    <a:pt x="586562" y="519517"/>
                  </a:lnTo>
                  <a:lnTo>
                    <a:pt x="596998" y="512677"/>
                  </a:lnTo>
                  <a:lnTo>
                    <a:pt x="600597" y="509077"/>
                  </a:lnTo>
                  <a:lnTo>
                    <a:pt x="602396" y="505836"/>
                  </a:lnTo>
                  <a:lnTo>
                    <a:pt x="605634" y="495396"/>
                  </a:lnTo>
                  <a:lnTo>
                    <a:pt x="616070" y="495396"/>
                  </a:lnTo>
                  <a:lnTo>
                    <a:pt x="617870" y="491796"/>
                  </a:lnTo>
                  <a:lnTo>
                    <a:pt x="622907" y="488195"/>
                  </a:lnTo>
                  <a:lnTo>
                    <a:pt x="629745" y="486755"/>
                  </a:lnTo>
                  <a:lnTo>
                    <a:pt x="643779" y="484955"/>
                  </a:lnTo>
                  <a:lnTo>
                    <a:pt x="666090" y="458673"/>
                  </a:lnTo>
                  <a:lnTo>
                    <a:pt x="688761" y="434551"/>
                  </a:lnTo>
                  <a:lnTo>
                    <a:pt x="714670" y="412230"/>
                  </a:lnTo>
                  <a:lnTo>
                    <a:pt x="739140" y="393148"/>
                  </a:lnTo>
                  <a:lnTo>
                    <a:pt x="768289" y="372267"/>
                  </a:lnTo>
                  <a:lnTo>
                    <a:pt x="792399" y="351745"/>
                  </a:lnTo>
                  <a:lnTo>
                    <a:pt x="815070" y="329064"/>
                  </a:lnTo>
                  <a:lnTo>
                    <a:pt x="834142" y="306382"/>
                  </a:lnTo>
                  <a:close/>
                  <a:moveTo>
                    <a:pt x="2522361" y="265756"/>
                  </a:moveTo>
                  <a:lnTo>
                    <a:pt x="2458287" y="305351"/>
                  </a:lnTo>
                  <a:lnTo>
                    <a:pt x="2451448" y="310751"/>
                  </a:lnTo>
                  <a:lnTo>
                    <a:pt x="2479166" y="295272"/>
                  </a:lnTo>
                  <a:lnTo>
                    <a:pt x="2505083" y="277995"/>
                  </a:lnTo>
                  <a:close/>
                  <a:moveTo>
                    <a:pt x="2108760" y="239840"/>
                  </a:moveTo>
                  <a:lnTo>
                    <a:pt x="2092921" y="241640"/>
                  </a:lnTo>
                  <a:lnTo>
                    <a:pt x="2081043" y="246679"/>
                  </a:lnTo>
                  <a:lnTo>
                    <a:pt x="2068804" y="252078"/>
                  </a:lnTo>
                  <a:lnTo>
                    <a:pt x="2058365" y="258917"/>
                  </a:lnTo>
                  <a:lnTo>
                    <a:pt x="2046486" y="270796"/>
                  </a:lnTo>
                  <a:lnTo>
                    <a:pt x="2032447" y="283034"/>
                  </a:lnTo>
                  <a:lnTo>
                    <a:pt x="2001490" y="305351"/>
                  </a:lnTo>
                  <a:lnTo>
                    <a:pt x="1996091" y="308951"/>
                  </a:lnTo>
                  <a:lnTo>
                    <a:pt x="1996091" y="312550"/>
                  </a:lnTo>
                  <a:lnTo>
                    <a:pt x="1997890" y="312550"/>
                  </a:lnTo>
                  <a:lnTo>
                    <a:pt x="2003290" y="321189"/>
                  </a:lnTo>
                  <a:lnTo>
                    <a:pt x="2018769" y="313990"/>
                  </a:lnTo>
                  <a:lnTo>
                    <a:pt x="2032447" y="305351"/>
                  </a:lnTo>
                  <a:lnTo>
                    <a:pt x="2042886" y="295272"/>
                  </a:lnTo>
                  <a:lnTo>
                    <a:pt x="2051526" y="284834"/>
                  </a:lnTo>
                  <a:lnTo>
                    <a:pt x="2063404" y="270796"/>
                  </a:lnTo>
                  <a:lnTo>
                    <a:pt x="2077443" y="258917"/>
                  </a:lnTo>
                  <a:lnTo>
                    <a:pt x="2091482" y="248479"/>
                  </a:lnTo>
                  <a:close/>
                  <a:moveTo>
                    <a:pt x="1064089" y="235457"/>
                  </a:moveTo>
                  <a:lnTo>
                    <a:pt x="1060850" y="237257"/>
                  </a:lnTo>
                  <a:lnTo>
                    <a:pt x="1057252" y="240857"/>
                  </a:lnTo>
                  <a:close/>
                  <a:moveTo>
                    <a:pt x="1413867" y="202695"/>
                  </a:moveTo>
                  <a:lnTo>
                    <a:pt x="1408469" y="211335"/>
                  </a:lnTo>
                  <a:lnTo>
                    <a:pt x="1403431" y="218176"/>
                  </a:lnTo>
                  <a:lnTo>
                    <a:pt x="1392996" y="232217"/>
                  </a:lnTo>
                  <a:lnTo>
                    <a:pt x="1377162" y="244458"/>
                  </a:lnTo>
                  <a:lnTo>
                    <a:pt x="1363488" y="258139"/>
                  </a:lnTo>
                  <a:lnTo>
                    <a:pt x="1359889" y="259939"/>
                  </a:lnTo>
                  <a:lnTo>
                    <a:pt x="1341177" y="273620"/>
                  </a:lnTo>
                  <a:lnTo>
                    <a:pt x="1328942" y="282260"/>
                  </a:lnTo>
                  <a:lnTo>
                    <a:pt x="1316707" y="287301"/>
                  </a:lnTo>
                  <a:lnTo>
                    <a:pt x="1303032" y="297742"/>
                  </a:lnTo>
                  <a:lnTo>
                    <a:pt x="1285759" y="311782"/>
                  </a:lnTo>
                  <a:lnTo>
                    <a:pt x="1282160" y="325463"/>
                  </a:lnTo>
                  <a:lnTo>
                    <a:pt x="1282160" y="327264"/>
                  </a:lnTo>
                  <a:lnTo>
                    <a:pt x="1303032" y="315023"/>
                  </a:lnTo>
                  <a:lnTo>
                    <a:pt x="1328942" y="297742"/>
                  </a:lnTo>
                  <a:lnTo>
                    <a:pt x="1356650" y="280460"/>
                  </a:lnTo>
                  <a:lnTo>
                    <a:pt x="1368526" y="271820"/>
                  </a:lnTo>
                  <a:lnTo>
                    <a:pt x="1384359" y="259939"/>
                  </a:lnTo>
                  <a:lnTo>
                    <a:pt x="1413867" y="234017"/>
                  </a:lnTo>
                  <a:lnTo>
                    <a:pt x="1424303" y="221776"/>
                  </a:lnTo>
                  <a:lnTo>
                    <a:pt x="1441576" y="205935"/>
                  </a:lnTo>
                  <a:lnTo>
                    <a:pt x="1425742" y="202695"/>
                  </a:lnTo>
                  <a:close/>
                  <a:moveTo>
                    <a:pt x="697397" y="197294"/>
                  </a:moveTo>
                  <a:lnTo>
                    <a:pt x="640180" y="237257"/>
                  </a:lnTo>
                  <a:lnTo>
                    <a:pt x="591960" y="270019"/>
                  </a:lnTo>
                  <a:lnTo>
                    <a:pt x="550217" y="303142"/>
                  </a:lnTo>
                  <a:lnTo>
                    <a:pt x="510273" y="332304"/>
                  </a:lnTo>
                  <a:lnTo>
                    <a:pt x="475727" y="360386"/>
                  </a:lnTo>
                  <a:lnTo>
                    <a:pt x="446579" y="389548"/>
                  </a:lnTo>
                  <a:lnTo>
                    <a:pt x="430745" y="403589"/>
                  </a:lnTo>
                  <a:lnTo>
                    <a:pt x="411673" y="417270"/>
                  </a:lnTo>
                  <a:lnTo>
                    <a:pt x="417071" y="419070"/>
                  </a:lnTo>
                  <a:lnTo>
                    <a:pt x="420309" y="419070"/>
                  </a:lnTo>
                  <a:lnTo>
                    <a:pt x="423908" y="412230"/>
                  </a:lnTo>
                  <a:lnTo>
                    <a:pt x="429306" y="406829"/>
                  </a:lnTo>
                  <a:lnTo>
                    <a:pt x="437942" y="403589"/>
                  </a:lnTo>
                  <a:lnTo>
                    <a:pt x="448378" y="403589"/>
                  </a:lnTo>
                  <a:lnTo>
                    <a:pt x="457015" y="393148"/>
                  </a:lnTo>
                  <a:lnTo>
                    <a:pt x="465651" y="382708"/>
                  </a:lnTo>
                  <a:lnTo>
                    <a:pt x="475727" y="377667"/>
                  </a:lnTo>
                  <a:lnTo>
                    <a:pt x="484363" y="372267"/>
                  </a:lnTo>
                  <a:lnTo>
                    <a:pt x="487962" y="370827"/>
                  </a:lnTo>
                  <a:lnTo>
                    <a:pt x="493000" y="365426"/>
                  </a:lnTo>
                  <a:lnTo>
                    <a:pt x="500197" y="356786"/>
                  </a:lnTo>
                  <a:lnTo>
                    <a:pt x="510273" y="341305"/>
                  </a:lnTo>
                  <a:lnTo>
                    <a:pt x="513872" y="335904"/>
                  </a:lnTo>
                  <a:lnTo>
                    <a:pt x="518910" y="334104"/>
                  </a:lnTo>
                  <a:lnTo>
                    <a:pt x="541580" y="325463"/>
                  </a:lnTo>
                  <a:lnTo>
                    <a:pt x="562452" y="315023"/>
                  </a:lnTo>
                  <a:lnTo>
                    <a:pt x="581524" y="301342"/>
                  </a:lnTo>
                  <a:lnTo>
                    <a:pt x="598797" y="285861"/>
                  </a:lnTo>
                  <a:lnTo>
                    <a:pt x="616070" y="270019"/>
                  </a:lnTo>
                  <a:lnTo>
                    <a:pt x="635143" y="254538"/>
                  </a:lnTo>
                  <a:lnTo>
                    <a:pt x="672927" y="226816"/>
                  </a:lnTo>
                  <a:lnTo>
                    <a:pt x="683363" y="211335"/>
                  </a:lnTo>
                  <a:close/>
                  <a:moveTo>
                    <a:pt x="844578" y="195854"/>
                  </a:moveTo>
                  <a:lnTo>
                    <a:pt x="825505" y="211335"/>
                  </a:lnTo>
                  <a:lnTo>
                    <a:pt x="780524" y="245898"/>
                  </a:lnTo>
                  <a:lnTo>
                    <a:pt x="739140" y="282260"/>
                  </a:lnTo>
                  <a:lnTo>
                    <a:pt x="723307" y="295941"/>
                  </a:lnTo>
                  <a:lnTo>
                    <a:pt x="712337" y="304520"/>
                  </a:lnTo>
                  <a:lnTo>
                    <a:pt x="709632" y="306382"/>
                  </a:lnTo>
                  <a:lnTo>
                    <a:pt x="691999" y="320423"/>
                  </a:lnTo>
                  <a:lnTo>
                    <a:pt x="712337" y="304520"/>
                  </a:lnTo>
                  <a:lnTo>
                    <a:pt x="737341" y="287301"/>
                  </a:lnTo>
                  <a:lnTo>
                    <a:pt x="763251" y="266779"/>
                  </a:lnTo>
                  <a:lnTo>
                    <a:pt x="816509" y="221776"/>
                  </a:lnTo>
                  <a:close/>
                  <a:moveTo>
                    <a:pt x="2326899" y="186207"/>
                  </a:moveTo>
                  <a:lnTo>
                    <a:pt x="2286943" y="215723"/>
                  </a:lnTo>
                  <a:lnTo>
                    <a:pt x="2245548" y="245239"/>
                  </a:lnTo>
                  <a:lnTo>
                    <a:pt x="2201992" y="272595"/>
                  </a:lnTo>
                  <a:lnTo>
                    <a:pt x="2157356" y="298512"/>
                  </a:lnTo>
                  <a:lnTo>
                    <a:pt x="2115599" y="322989"/>
                  </a:lnTo>
                  <a:lnTo>
                    <a:pt x="2073843" y="348905"/>
                  </a:lnTo>
                  <a:lnTo>
                    <a:pt x="2036047" y="376622"/>
                  </a:lnTo>
                  <a:lnTo>
                    <a:pt x="1997890" y="404338"/>
                  </a:lnTo>
                  <a:lnTo>
                    <a:pt x="1997890" y="407578"/>
                  </a:lnTo>
                  <a:lnTo>
                    <a:pt x="2065204" y="367983"/>
                  </a:lnTo>
                  <a:lnTo>
                    <a:pt x="2132878" y="329828"/>
                  </a:lnTo>
                  <a:lnTo>
                    <a:pt x="2191552" y="295272"/>
                  </a:lnTo>
                  <a:lnTo>
                    <a:pt x="2238348" y="267556"/>
                  </a:lnTo>
                  <a:lnTo>
                    <a:pt x="2280104" y="241640"/>
                  </a:lnTo>
                  <a:lnTo>
                    <a:pt x="2316460" y="213923"/>
                  </a:lnTo>
                  <a:lnTo>
                    <a:pt x="2349217" y="187647"/>
                  </a:lnTo>
                  <a:lnTo>
                    <a:pt x="2338778" y="186207"/>
                  </a:lnTo>
                  <a:close/>
                  <a:moveTo>
                    <a:pt x="2545039" y="161730"/>
                  </a:moveTo>
                  <a:lnTo>
                    <a:pt x="2517322" y="167129"/>
                  </a:lnTo>
                  <a:lnTo>
                    <a:pt x="2505083" y="170369"/>
                  </a:lnTo>
                  <a:lnTo>
                    <a:pt x="2494644" y="175768"/>
                  </a:lnTo>
                  <a:lnTo>
                    <a:pt x="2425530" y="222562"/>
                  </a:lnTo>
                  <a:lnTo>
                    <a:pt x="2368296" y="260717"/>
                  </a:lnTo>
                  <a:lnTo>
                    <a:pt x="2312861" y="295272"/>
                  </a:lnTo>
                  <a:lnTo>
                    <a:pt x="2255987" y="328028"/>
                  </a:lnTo>
                  <a:lnTo>
                    <a:pt x="2227909" y="343506"/>
                  </a:lnTo>
                  <a:lnTo>
                    <a:pt x="2198751" y="359344"/>
                  </a:lnTo>
                  <a:lnTo>
                    <a:pt x="2160595" y="385261"/>
                  </a:lnTo>
                  <a:lnTo>
                    <a:pt x="2120999" y="411177"/>
                  </a:lnTo>
                  <a:lnTo>
                    <a:pt x="2117400" y="414417"/>
                  </a:lnTo>
                  <a:lnTo>
                    <a:pt x="2081043" y="440333"/>
                  </a:lnTo>
                  <a:lnTo>
                    <a:pt x="2046486" y="466610"/>
                  </a:lnTo>
                  <a:lnTo>
                    <a:pt x="2042886" y="468410"/>
                  </a:lnTo>
                  <a:lnTo>
                    <a:pt x="2023808" y="477049"/>
                  </a:lnTo>
                  <a:lnTo>
                    <a:pt x="2004730" y="483888"/>
                  </a:lnTo>
                  <a:lnTo>
                    <a:pt x="2010129" y="485687"/>
                  </a:lnTo>
                  <a:lnTo>
                    <a:pt x="2013369" y="488927"/>
                  </a:lnTo>
                  <a:lnTo>
                    <a:pt x="2015169" y="488927"/>
                  </a:lnTo>
                  <a:lnTo>
                    <a:pt x="2037847" y="477049"/>
                  </a:lnTo>
                  <a:lnTo>
                    <a:pt x="2046486" y="469850"/>
                  </a:lnTo>
                  <a:lnTo>
                    <a:pt x="2058365" y="464810"/>
                  </a:lnTo>
                  <a:lnTo>
                    <a:pt x="2072403" y="459411"/>
                  </a:lnTo>
                  <a:lnTo>
                    <a:pt x="2091482" y="456171"/>
                  </a:lnTo>
                  <a:lnTo>
                    <a:pt x="2132878" y="428455"/>
                  </a:lnTo>
                  <a:lnTo>
                    <a:pt x="2181473" y="400739"/>
                  </a:lnTo>
                  <a:lnTo>
                    <a:pt x="2231509" y="374822"/>
                  </a:lnTo>
                  <a:lnTo>
                    <a:pt x="2275065" y="352505"/>
                  </a:lnTo>
                  <a:lnTo>
                    <a:pt x="2280104" y="342066"/>
                  </a:lnTo>
                  <a:lnTo>
                    <a:pt x="2285143" y="334867"/>
                  </a:lnTo>
                  <a:lnTo>
                    <a:pt x="2293783" y="329828"/>
                  </a:lnTo>
                  <a:lnTo>
                    <a:pt x="2304222" y="328028"/>
                  </a:lnTo>
                  <a:lnTo>
                    <a:pt x="2323300" y="319389"/>
                  </a:lnTo>
                  <a:lnTo>
                    <a:pt x="2331939" y="313990"/>
                  </a:lnTo>
                  <a:lnTo>
                    <a:pt x="2336979" y="307151"/>
                  </a:lnTo>
                  <a:lnTo>
                    <a:pt x="2340579" y="302112"/>
                  </a:lnTo>
                  <a:lnTo>
                    <a:pt x="2347418" y="293473"/>
                  </a:lnTo>
                  <a:lnTo>
                    <a:pt x="2364696" y="276195"/>
                  </a:lnTo>
                  <a:lnTo>
                    <a:pt x="2389174" y="260717"/>
                  </a:lnTo>
                  <a:lnTo>
                    <a:pt x="2429130" y="234800"/>
                  </a:lnTo>
                  <a:lnTo>
                    <a:pt x="2473766" y="208524"/>
                  </a:lnTo>
                  <a:lnTo>
                    <a:pt x="2491044" y="198085"/>
                  </a:lnTo>
                  <a:lnTo>
                    <a:pt x="2510123" y="186207"/>
                  </a:lnTo>
                  <a:lnTo>
                    <a:pt x="2527401" y="173968"/>
                  </a:lnTo>
                  <a:close/>
                  <a:moveTo>
                    <a:pt x="2182913" y="161730"/>
                  </a:moveTo>
                  <a:lnTo>
                    <a:pt x="2176074" y="163530"/>
                  </a:lnTo>
                  <a:lnTo>
                    <a:pt x="2169235" y="165329"/>
                  </a:lnTo>
                  <a:lnTo>
                    <a:pt x="2174274" y="172169"/>
                  </a:lnTo>
                  <a:lnTo>
                    <a:pt x="2179674" y="179008"/>
                  </a:lnTo>
                  <a:lnTo>
                    <a:pt x="2181473" y="187647"/>
                  </a:lnTo>
                  <a:lnTo>
                    <a:pt x="2181473" y="196646"/>
                  </a:lnTo>
                  <a:lnTo>
                    <a:pt x="2193352" y="189446"/>
                  </a:lnTo>
                  <a:lnTo>
                    <a:pt x="2203791" y="180808"/>
                  </a:lnTo>
                  <a:lnTo>
                    <a:pt x="2210630" y="175768"/>
                  </a:lnTo>
                  <a:lnTo>
                    <a:pt x="2219270" y="177568"/>
                  </a:lnTo>
                  <a:lnTo>
                    <a:pt x="2224669" y="179008"/>
                  </a:lnTo>
                  <a:lnTo>
                    <a:pt x="2227909" y="175768"/>
                  </a:lnTo>
                  <a:lnTo>
                    <a:pt x="2219270" y="173968"/>
                  </a:lnTo>
                  <a:lnTo>
                    <a:pt x="2212431" y="172169"/>
                  </a:lnTo>
                  <a:lnTo>
                    <a:pt x="2203791" y="168569"/>
                  </a:lnTo>
                  <a:lnTo>
                    <a:pt x="2195152" y="163530"/>
                  </a:lnTo>
                  <a:lnTo>
                    <a:pt x="2188312" y="161730"/>
                  </a:lnTo>
                  <a:close/>
                  <a:moveTo>
                    <a:pt x="2018769" y="158490"/>
                  </a:moveTo>
                  <a:lnTo>
                    <a:pt x="2015169" y="163530"/>
                  </a:lnTo>
                  <a:lnTo>
                    <a:pt x="2008330" y="167129"/>
                  </a:lnTo>
                  <a:lnTo>
                    <a:pt x="2001490" y="168569"/>
                  </a:lnTo>
                  <a:lnTo>
                    <a:pt x="1996091" y="167129"/>
                  </a:lnTo>
                  <a:lnTo>
                    <a:pt x="1996091" y="170369"/>
                  </a:lnTo>
                  <a:lnTo>
                    <a:pt x="1996091" y="191246"/>
                  </a:lnTo>
                  <a:lnTo>
                    <a:pt x="2006530" y="198085"/>
                  </a:lnTo>
                  <a:lnTo>
                    <a:pt x="1997890" y="189446"/>
                  </a:lnTo>
                  <a:lnTo>
                    <a:pt x="1999690" y="184407"/>
                  </a:lnTo>
                  <a:lnTo>
                    <a:pt x="2010129" y="172169"/>
                  </a:lnTo>
                  <a:lnTo>
                    <a:pt x="2015169" y="165329"/>
                  </a:lnTo>
                  <a:lnTo>
                    <a:pt x="2022008" y="158490"/>
                  </a:lnTo>
                  <a:close/>
                  <a:moveTo>
                    <a:pt x="2707744" y="151291"/>
                  </a:moveTo>
                  <a:lnTo>
                    <a:pt x="2705944" y="158490"/>
                  </a:lnTo>
                  <a:lnTo>
                    <a:pt x="2714583" y="151291"/>
                  </a:lnTo>
                  <a:close/>
                  <a:moveTo>
                    <a:pt x="794198" y="123129"/>
                  </a:moveTo>
                  <a:lnTo>
                    <a:pt x="731943" y="171372"/>
                  </a:lnTo>
                  <a:lnTo>
                    <a:pt x="733743" y="171372"/>
                  </a:lnTo>
                  <a:lnTo>
                    <a:pt x="757853" y="154091"/>
                  </a:lnTo>
                  <a:lnTo>
                    <a:pt x="787361" y="133570"/>
                  </a:lnTo>
                  <a:close/>
                  <a:moveTo>
                    <a:pt x="809672" y="105848"/>
                  </a:moveTo>
                  <a:lnTo>
                    <a:pt x="809672" y="107648"/>
                  </a:lnTo>
                  <a:lnTo>
                    <a:pt x="809672" y="109088"/>
                  </a:lnTo>
                  <a:lnTo>
                    <a:pt x="807873" y="110888"/>
                  </a:lnTo>
                  <a:lnTo>
                    <a:pt x="820108" y="116288"/>
                  </a:lnTo>
                  <a:lnTo>
                    <a:pt x="813270" y="109088"/>
                  </a:lnTo>
                  <a:lnTo>
                    <a:pt x="811471" y="109088"/>
                  </a:lnTo>
                  <a:close/>
                  <a:moveTo>
                    <a:pt x="2008330" y="47625"/>
                  </a:moveTo>
                  <a:lnTo>
                    <a:pt x="2058365" y="99818"/>
                  </a:lnTo>
                  <a:lnTo>
                    <a:pt x="2067004" y="104857"/>
                  </a:lnTo>
                  <a:lnTo>
                    <a:pt x="2070604" y="106657"/>
                  </a:lnTo>
                  <a:lnTo>
                    <a:pt x="2077443" y="98018"/>
                  </a:lnTo>
                  <a:lnTo>
                    <a:pt x="2084282" y="92619"/>
                  </a:lnTo>
                  <a:lnTo>
                    <a:pt x="2091482" y="89379"/>
                  </a:lnTo>
                  <a:lnTo>
                    <a:pt x="2098321" y="85780"/>
                  </a:lnTo>
                  <a:lnTo>
                    <a:pt x="2105160" y="89379"/>
                  </a:lnTo>
                  <a:lnTo>
                    <a:pt x="2113800" y="92619"/>
                  </a:lnTo>
                  <a:lnTo>
                    <a:pt x="2120999" y="92619"/>
                  </a:lnTo>
                  <a:lnTo>
                    <a:pt x="2127839" y="90819"/>
                  </a:lnTo>
                  <a:lnTo>
                    <a:pt x="2132878" y="89379"/>
                  </a:lnTo>
                  <a:lnTo>
                    <a:pt x="2143317" y="83980"/>
                  </a:lnTo>
                  <a:lnTo>
                    <a:pt x="2155556" y="78941"/>
                  </a:lnTo>
                  <a:lnTo>
                    <a:pt x="2169235" y="77141"/>
                  </a:lnTo>
                  <a:lnTo>
                    <a:pt x="2182913" y="75341"/>
                  </a:lnTo>
                  <a:lnTo>
                    <a:pt x="2205591" y="73542"/>
                  </a:lnTo>
                  <a:lnTo>
                    <a:pt x="2233308" y="73542"/>
                  </a:lnTo>
                  <a:lnTo>
                    <a:pt x="2262826" y="75341"/>
                  </a:lnTo>
                  <a:lnTo>
                    <a:pt x="2292343" y="80381"/>
                  </a:lnTo>
                  <a:lnTo>
                    <a:pt x="2304222" y="83980"/>
                  </a:lnTo>
                  <a:lnTo>
                    <a:pt x="2314661" y="85780"/>
                  </a:lnTo>
                  <a:lnTo>
                    <a:pt x="2326899" y="85780"/>
                  </a:lnTo>
                  <a:lnTo>
                    <a:pt x="2336979" y="85780"/>
                  </a:lnTo>
                  <a:lnTo>
                    <a:pt x="2345618" y="83980"/>
                  </a:lnTo>
                  <a:lnTo>
                    <a:pt x="2356057" y="80381"/>
                  </a:lnTo>
                  <a:lnTo>
                    <a:pt x="2364696" y="77141"/>
                  </a:lnTo>
                  <a:lnTo>
                    <a:pt x="2373335" y="71742"/>
                  </a:lnTo>
                  <a:lnTo>
                    <a:pt x="2378734" y="68502"/>
                  </a:lnTo>
                  <a:lnTo>
                    <a:pt x="2385574" y="68502"/>
                  </a:lnTo>
                  <a:lnTo>
                    <a:pt x="2413292" y="75341"/>
                  </a:lnTo>
                  <a:lnTo>
                    <a:pt x="2435970" y="80381"/>
                  </a:lnTo>
                  <a:lnTo>
                    <a:pt x="2444608" y="82180"/>
                  </a:lnTo>
                  <a:lnTo>
                    <a:pt x="2454688" y="83980"/>
                  </a:lnTo>
                  <a:lnTo>
                    <a:pt x="2466926" y="85780"/>
                  </a:lnTo>
                  <a:lnTo>
                    <a:pt x="2482405" y="83980"/>
                  </a:lnTo>
                  <a:lnTo>
                    <a:pt x="2496444" y="73542"/>
                  </a:lnTo>
                  <a:lnTo>
                    <a:pt x="2505083" y="66703"/>
                  </a:lnTo>
                  <a:lnTo>
                    <a:pt x="2513722" y="61303"/>
                  </a:lnTo>
                  <a:lnTo>
                    <a:pt x="2522361" y="58064"/>
                  </a:lnTo>
                  <a:lnTo>
                    <a:pt x="2532800" y="54464"/>
                  </a:lnTo>
                  <a:lnTo>
                    <a:pt x="2545039" y="52664"/>
                  </a:lnTo>
                  <a:lnTo>
                    <a:pt x="2575996" y="51224"/>
                  </a:lnTo>
                  <a:lnTo>
                    <a:pt x="2612353" y="51224"/>
                  </a:lnTo>
                  <a:lnTo>
                    <a:pt x="2650509" y="51224"/>
                  </a:lnTo>
                  <a:lnTo>
                    <a:pt x="2691905" y="52664"/>
                  </a:lnTo>
                  <a:lnTo>
                    <a:pt x="2766418" y="64903"/>
                  </a:lnTo>
                  <a:lnTo>
                    <a:pt x="2832292" y="77141"/>
                  </a:lnTo>
                  <a:lnTo>
                    <a:pt x="2837331" y="77141"/>
                  </a:lnTo>
                  <a:lnTo>
                    <a:pt x="2839132" y="80381"/>
                  </a:lnTo>
                  <a:lnTo>
                    <a:pt x="2844531" y="87580"/>
                  </a:lnTo>
                  <a:lnTo>
                    <a:pt x="2847770" y="94419"/>
                  </a:lnTo>
                  <a:lnTo>
                    <a:pt x="2847770" y="103058"/>
                  </a:lnTo>
                  <a:lnTo>
                    <a:pt x="2847770" y="113496"/>
                  </a:lnTo>
                  <a:lnTo>
                    <a:pt x="2847770" y="128974"/>
                  </a:lnTo>
                  <a:lnTo>
                    <a:pt x="2851370" y="142652"/>
                  </a:lnTo>
                  <a:lnTo>
                    <a:pt x="2851370" y="148052"/>
                  </a:lnTo>
                  <a:lnTo>
                    <a:pt x="2853170" y="161730"/>
                  </a:lnTo>
                  <a:lnTo>
                    <a:pt x="2854610" y="175768"/>
                  </a:lnTo>
                  <a:lnTo>
                    <a:pt x="2856410" y="179008"/>
                  </a:lnTo>
                  <a:lnTo>
                    <a:pt x="2858210" y="180808"/>
                  </a:lnTo>
                  <a:lnTo>
                    <a:pt x="2868649" y="186207"/>
                  </a:lnTo>
                  <a:lnTo>
                    <a:pt x="2890967" y="193046"/>
                  </a:lnTo>
                  <a:lnTo>
                    <a:pt x="2873688" y="210324"/>
                  </a:lnTo>
                  <a:lnTo>
                    <a:pt x="2871889" y="213923"/>
                  </a:lnTo>
                  <a:lnTo>
                    <a:pt x="2870448" y="218962"/>
                  </a:lnTo>
                  <a:lnTo>
                    <a:pt x="2868649" y="226161"/>
                  </a:lnTo>
                  <a:lnTo>
                    <a:pt x="2860010" y="243439"/>
                  </a:lnTo>
                  <a:lnTo>
                    <a:pt x="2866849" y="277995"/>
                  </a:lnTo>
                  <a:lnTo>
                    <a:pt x="2870448" y="312550"/>
                  </a:lnTo>
                  <a:lnTo>
                    <a:pt x="2868649" y="347106"/>
                  </a:lnTo>
                  <a:lnTo>
                    <a:pt x="2863249" y="383461"/>
                  </a:lnTo>
                  <a:lnTo>
                    <a:pt x="2856410" y="421616"/>
                  </a:lnTo>
                  <a:lnTo>
                    <a:pt x="2854610" y="459411"/>
                  </a:lnTo>
                  <a:lnTo>
                    <a:pt x="2854610" y="497926"/>
                  </a:lnTo>
                  <a:lnTo>
                    <a:pt x="2860010" y="535721"/>
                  </a:lnTo>
                  <a:lnTo>
                    <a:pt x="2860010" y="539320"/>
                  </a:lnTo>
                  <a:lnTo>
                    <a:pt x="2861809" y="542560"/>
                  </a:lnTo>
                  <a:lnTo>
                    <a:pt x="2866849" y="547959"/>
                  </a:lnTo>
                  <a:lnTo>
                    <a:pt x="2870448" y="556598"/>
                  </a:lnTo>
                  <a:lnTo>
                    <a:pt x="2870448" y="570276"/>
                  </a:lnTo>
                  <a:lnTo>
                    <a:pt x="2870448" y="597993"/>
                  </a:lnTo>
                  <a:lnTo>
                    <a:pt x="2868649" y="610231"/>
                  </a:lnTo>
                  <a:lnTo>
                    <a:pt x="2865049" y="620670"/>
                  </a:lnTo>
                  <a:lnTo>
                    <a:pt x="2865049" y="629309"/>
                  </a:lnTo>
                  <a:lnTo>
                    <a:pt x="2863249" y="639747"/>
                  </a:lnTo>
                  <a:lnTo>
                    <a:pt x="2865049" y="650186"/>
                  </a:lnTo>
                  <a:lnTo>
                    <a:pt x="2866849" y="662064"/>
                  </a:lnTo>
                  <a:lnTo>
                    <a:pt x="2866849" y="674303"/>
                  </a:lnTo>
                  <a:lnTo>
                    <a:pt x="2868649" y="684741"/>
                  </a:lnTo>
                  <a:lnTo>
                    <a:pt x="2871889" y="691581"/>
                  </a:lnTo>
                  <a:lnTo>
                    <a:pt x="2875488" y="698419"/>
                  </a:lnTo>
                  <a:lnTo>
                    <a:pt x="2878728" y="702019"/>
                  </a:lnTo>
                  <a:lnTo>
                    <a:pt x="2878728" y="707058"/>
                  </a:lnTo>
                  <a:lnTo>
                    <a:pt x="2877288" y="732975"/>
                  </a:lnTo>
                  <a:lnTo>
                    <a:pt x="2875488" y="760691"/>
                  </a:lnTo>
                  <a:lnTo>
                    <a:pt x="2871889" y="788408"/>
                  </a:lnTo>
                  <a:lnTo>
                    <a:pt x="2866849" y="814324"/>
                  </a:lnTo>
                  <a:lnTo>
                    <a:pt x="2861809" y="835202"/>
                  </a:lnTo>
                  <a:lnTo>
                    <a:pt x="2861809" y="854279"/>
                  </a:lnTo>
                  <a:lnTo>
                    <a:pt x="2863249" y="873357"/>
                  </a:lnTo>
                  <a:lnTo>
                    <a:pt x="2870448" y="890634"/>
                  </a:lnTo>
                  <a:lnTo>
                    <a:pt x="2878728" y="887035"/>
                  </a:lnTo>
                  <a:lnTo>
                    <a:pt x="2884127" y="881996"/>
                  </a:lnTo>
                  <a:lnTo>
                    <a:pt x="2906445" y="881996"/>
                  </a:lnTo>
                  <a:lnTo>
                    <a:pt x="2927323" y="867957"/>
                  </a:lnTo>
                  <a:lnTo>
                    <a:pt x="2948201" y="854279"/>
                  </a:lnTo>
                  <a:lnTo>
                    <a:pt x="2969079" y="840241"/>
                  </a:lnTo>
                  <a:lnTo>
                    <a:pt x="2991397" y="828363"/>
                  </a:lnTo>
                  <a:lnTo>
                    <a:pt x="3014075" y="817924"/>
                  </a:lnTo>
                  <a:lnTo>
                    <a:pt x="3038193" y="807485"/>
                  </a:lnTo>
                  <a:lnTo>
                    <a:pt x="3062311" y="797047"/>
                  </a:lnTo>
                  <a:lnTo>
                    <a:pt x="3088228" y="790208"/>
                  </a:lnTo>
                  <a:lnTo>
                    <a:pt x="3114506" y="783369"/>
                  </a:lnTo>
                  <a:lnTo>
                    <a:pt x="3142223" y="776529"/>
                  </a:lnTo>
                  <a:lnTo>
                    <a:pt x="3169581" y="771130"/>
                  </a:lnTo>
                  <a:lnTo>
                    <a:pt x="3199098" y="766091"/>
                  </a:lnTo>
                  <a:lnTo>
                    <a:pt x="3230415" y="762491"/>
                  </a:lnTo>
                  <a:lnTo>
                    <a:pt x="3259932" y="760691"/>
                  </a:lnTo>
                  <a:lnTo>
                    <a:pt x="3325446" y="759251"/>
                  </a:lnTo>
                  <a:lnTo>
                    <a:pt x="3330485" y="759251"/>
                  </a:lnTo>
                  <a:lnTo>
                    <a:pt x="3334085" y="762491"/>
                  </a:lnTo>
                  <a:lnTo>
                    <a:pt x="3348124" y="772930"/>
                  </a:lnTo>
                  <a:lnTo>
                    <a:pt x="3365402" y="779769"/>
                  </a:lnTo>
                  <a:lnTo>
                    <a:pt x="3384480" y="785168"/>
                  </a:lnTo>
                  <a:lnTo>
                    <a:pt x="3405358" y="788408"/>
                  </a:lnTo>
                  <a:lnTo>
                    <a:pt x="3453593" y="800646"/>
                  </a:lnTo>
                  <a:lnTo>
                    <a:pt x="3484551" y="807485"/>
                  </a:lnTo>
                  <a:lnTo>
                    <a:pt x="3489950" y="809285"/>
                  </a:lnTo>
                  <a:lnTo>
                    <a:pt x="3493550" y="812885"/>
                  </a:lnTo>
                  <a:lnTo>
                    <a:pt x="3500389" y="817924"/>
                  </a:lnTo>
                  <a:lnTo>
                    <a:pt x="3503629" y="821523"/>
                  </a:lnTo>
                  <a:lnTo>
                    <a:pt x="3509029" y="822963"/>
                  </a:lnTo>
                  <a:lnTo>
                    <a:pt x="3512628" y="824763"/>
                  </a:lnTo>
                  <a:lnTo>
                    <a:pt x="3528107" y="835202"/>
                  </a:lnTo>
                  <a:lnTo>
                    <a:pt x="3536746" y="838441"/>
                  </a:lnTo>
                  <a:lnTo>
                    <a:pt x="3545385" y="842041"/>
                  </a:lnTo>
                  <a:lnTo>
                    <a:pt x="3550425" y="843841"/>
                  </a:lnTo>
                  <a:lnTo>
                    <a:pt x="3571303" y="854279"/>
                  </a:lnTo>
                  <a:lnTo>
                    <a:pt x="3590381" y="861118"/>
                  </a:lnTo>
                  <a:lnTo>
                    <a:pt x="3614498" y="873357"/>
                  </a:lnTo>
                  <a:lnTo>
                    <a:pt x="3633577" y="885595"/>
                  </a:lnTo>
                  <a:lnTo>
                    <a:pt x="3649055" y="897474"/>
                  </a:lnTo>
                  <a:lnTo>
                    <a:pt x="3671733" y="918351"/>
                  </a:lnTo>
                  <a:lnTo>
                    <a:pt x="3692611" y="935629"/>
                  </a:lnTo>
                  <a:lnTo>
                    <a:pt x="3702690" y="946067"/>
                  </a:lnTo>
                  <a:lnTo>
                    <a:pt x="3714929" y="954706"/>
                  </a:lnTo>
                  <a:lnTo>
                    <a:pt x="3740847" y="971984"/>
                  </a:lnTo>
                  <a:lnTo>
                    <a:pt x="3745886" y="973784"/>
                  </a:lnTo>
                  <a:lnTo>
                    <a:pt x="3747686" y="978823"/>
                  </a:lnTo>
                  <a:lnTo>
                    <a:pt x="3756325" y="999700"/>
                  </a:lnTo>
                  <a:lnTo>
                    <a:pt x="3766764" y="1015178"/>
                  </a:lnTo>
                  <a:lnTo>
                    <a:pt x="3779003" y="1029216"/>
                  </a:lnTo>
                  <a:lnTo>
                    <a:pt x="3793041" y="1037855"/>
                  </a:lnTo>
                  <a:lnTo>
                    <a:pt x="3801681" y="1042894"/>
                  </a:lnTo>
                  <a:lnTo>
                    <a:pt x="3801681" y="1051533"/>
                  </a:lnTo>
                  <a:lnTo>
                    <a:pt x="3803121" y="1072411"/>
                  </a:lnTo>
                  <a:lnTo>
                    <a:pt x="3808520" y="1091488"/>
                  </a:lnTo>
                  <a:lnTo>
                    <a:pt x="3815359" y="1110206"/>
                  </a:lnTo>
                  <a:lnTo>
                    <a:pt x="3829398" y="1129283"/>
                  </a:lnTo>
                  <a:lnTo>
                    <a:pt x="3844877" y="1153760"/>
                  </a:lnTo>
                  <a:lnTo>
                    <a:pt x="3855316" y="1177877"/>
                  </a:lnTo>
                  <a:lnTo>
                    <a:pt x="3863595" y="1202354"/>
                  </a:lnTo>
                  <a:lnTo>
                    <a:pt x="3868995" y="1226470"/>
                  </a:lnTo>
                  <a:lnTo>
                    <a:pt x="3868995" y="1229710"/>
                  </a:lnTo>
                  <a:lnTo>
                    <a:pt x="3872234" y="1238349"/>
                  </a:lnTo>
                  <a:lnTo>
                    <a:pt x="3874034" y="1248787"/>
                  </a:lnTo>
                  <a:lnTo>
                    <a:pt x="3874034" y="1259226"/>
                  </a:lnTo>
                  <a:lnTo>
                    <a:pt x="3872234" y="1269665"/>
                  </a:lnTo>
                  <a:lnTo>
                    <a:pt x="3870794" y="1276504"/>
                  </a:lnTo>
                  <a:lnTo>
                    <a:pt x="3872234" y="1288742"/>
                  </a:lnTo>
                  <a:lnTo>
                    <a:pt x="3884473" y="1286942"/>
                  </a:lnTo>
                  <a:lnTo>
                    <a:pt x="3899951" y="1285143"/>
                  </a:lnTo>
                  <a:lnTo>
                    <a:pt x="3908951" y="1283703"/>
                  </a:lnTo>
                  <a:lnTo>
                    <a:pt x="3917590" y="1285143"/>
                  </a:lnTo>
                  <a:lnTo>
                    <a:pt x="3926229" y="1286942"/>
                  </a:lnTo>
                  <a:lnTo>
                    <a:pt x="3933068" y="1290542"/>
                  </a:lnTo>
                  <a:lnTo>
                    <a:pt x="3939908" y="1297381"/>
                  </a:lnTo>
                  <a:lnTo>
                    <a:pt x="3943507" y="1304220"/>
                  </a:lnTo>
                  <a:lnTo>
                    <a:pt x="3948547" y="1313219"/>
                  </a:lnTo>
                  <a:lnTo>
                    <a:pt x="3950347" y="1323298"/>
                  </a:lnTo>
                  <a:lnTo>
                    <a:pt x="3952147" y="1326897"/>
                  </a:lnTo>
                  <a:lnTo>
                    <a:pt x="3950347" y="1330497"/>
                  </a:lnTo>
                  <a:lnTo>
                    <a:pt x="3945308" y="1340575"/>
                  </a:lnTo>
                  <a:lnTo>
                    <a:pt x="3938468" y="1349214"/>
                  </a:lnTo>
                  <a:lnTo>
                    <a:pt x="3929469" y="1356413"/>
                  </a:lnTo>
                  <a:lnTo>
                    <a:pt x="3919030" y="1361453"/>
                  </a:lnTo>
                  <a:lnTo>
                    <a:pt x="3907151" y="1366492"/>
                  </a:lnTo>
                  <a:lnTo>
                    <a:pt x="3912191" y="1375131"/>
                  </a:lnTo>
                  <a:lnTo>
                    <a:pt x="3917590" y="1383770"/>
                  </a:lnTo>
                  <a:lnTo>
                    <a:pt x="3922629" y="1397808"/>
                  </a:lnTo>
                  <a:lnTo>
                    <a:pt x="3926229" y="1402847"/>
                  </a:lnTo>
                  <a:lnTo>
                    <a:pt x="3929469" y="1406447"/>
                  </a:lnTo>
                  <a:lnTo>
                    <a:pt x="3936668" y="1411486"/>
                  </a:lnTo>
                  <a:lnTo>
                    <a:pt x="3936668" y="1418685"/>
                  </a:lnTo>
                  <a:lnTo>
                    <a:pt x="3934869" y="1427324"/>
                  </a:lnTo>
                  <a:lnTo>
                    <a:pt x="3933068" y="1432363"/>
                  </a:lnTo>
                  <a:lnTo>
                    <a:pt x="3928029" y="1442802"/>
                  </a:lnTo>
                  <a:lnTo>
                    <a:pt x="3936668" y="1444602"/>
                  </a:lnTo>
                  <a:lnTo>
                    <a:pt x="3945308" y="1451441"/>
                  </a:lnTo>
                  <a:lnTo>
                    <a:pt x="3952147" y="1460080"/>
                  </a:lnTo>
                  <a:lnTo>
                    <a:pt x="3957546" y="1470518"/>
                  </a:lnTo>
                  <a:lnTo>
                    <a:pt x="3958986" y="1480957"/>
                  </a:lnTo>
                  <a:lnTo>
                    <a:pt x="3960786" y="1489596"/>
                  </a:lnTo>
                  <a:lnTo>
                    <a:pt x="3958986" y="1500035"/>
                  </a:lnTo>
                  <a:lnTo>
                    <a:pt x="3953946" y="1506874"/>
                  </a:lnTo>
                  <a:lnTo>
                    <a:pt x="3947107" y="1513713"/>
                  </a:lnTo>
                  <a:lnTo>
                    <a:pt x="3941708" y="1515512"/>
                  </a:lnTo>
                  <a:lnTo>
                    <a:pt x="3934869" y="1517312"/>
                  </a:lnTo>
                  <a:lnTo>
                    <a:pt x="3926229" y="1520552"/>
                  </a:lnTo>
                  <a:lnTo>
                    <a:pt x="3931269" y="1551868"/>
                  </a:lnTo>
                  <a:lnTo>
                    <a:pt x="3934869" y="1586423"/>
                  </a:lnTo>
                  <a:lnTo>
                    <a:pt x="3933068" y="1620979"/>
                  </a:lnTo>
                  <a:lnTo>
                    <a:pt x="3928029" y="1657334"/>
                  </a:lnTo>
                  <a:lnTo>
                    <a:pt x="3926229" y="1676411"/>
                  </a:lnTo>
                  <a:lnTo>
                    <a:pt x="3924429" y="1692249"/>
                  </a:lnTo>
                  <a:lnTo>
                    <a:pt x="3926229" y="1709527"/>
                  </a:lnTo>
                  <a:lnTo>
                    <a:pt x="3926229" y="1725005"/>
                  </a:lnTo>
                  <a:lnTo>
                    <a:pt x="3928029" y="1740483"/>
                  </a:lnTo>
                  <a:lnTo>
                    <a:pt x="3931269" y="1754521"/>
                  </a:lnTo>
                  <a:lnTo>
                    <a:pt x="3936668" y="1768199"/>
                  </a:lnTo>
                  <a:lnTo>
                    <a:pt x="3941708" y="1780438"/>
                  </a:lnTo>
                  <a:lnTo>
                    <a:pt x="3945308" y="1785477"/>
                  </a:lnTo>
                  <a:lnTo>
                    <a:pt x="3943507" y="1790516"/>
                  </a:lnTo>
                  <a:lnTo>
                    <a:pt x="3938468" y="1816793"/>
                  </a:lnTo>
                  <a:lnTo>
                    <a:pt x="3938468" y="1828671"/>
                  </a:lnTo>
                  <a:lnTo>
                    <a:pt x="3939908" y="1840910"/>
                  </a:lnTo>
                  <a:lnTo>
                    <a:pt x="3941708" y="1856748"/>
                  </a:lnTo>
                  <a:lnTo>
                    <a:pt x="3943507" y="1875465"/>
                  </a:lnTo>
                  <a:lnTo>
                    <a:pt x="3943507" y="1915420"/>
                  </a:lnTo>
                  <a:lnTo>
                    <a:pt x="3945308" y="1937737"/>
                  </a:lnTo>
                  <a:lnTo>
                    <a:pt x="3945308" y="1962214"/>
                  </a:lnTo>
                  <a:lnTo>
                    <a:pt x="3939908" y="2015847"/>
                  </a:lnTo>
                  <a:lnTo>
                    <a:pt x="3939908" y="2024486"/>
                  </a:lnTo>
                  <a:lnTo>
                    <a:pt x="3929469" y="2126712"/>
                  </a:lnTo>
                  <a:lnTo>
                    <a:pt x="3928029" y="2142190"/>
                  </a:lnTo>
                  <a:lnTo>
                    <a:pt x="3926229" y="2168107"/>
                  </a:lnTo>
                  <a:lnTo>
                    <a:pt x="3926229" y="2192224"/>
                  </a:lnTo>
                  <a:lnTo>
                    <a:pt x="3926229" y="2216700"/>
                  </a:lnTo>
                  <a:lnTo>
                    <a:pt x="3928029" y="2239017"/>
                  </a:lnTo>
                  <a:lnTo>
                    <a:pt x="3931269" y="2251256"/>
                  </a:lnTo>
                  <a:lnTo>
                    <a:pt x="3933068" y="2259895"/>
                  </a:lnTo>
                  <a:lnTo>
                    <a:pt x="3936668" y="2266734"/>
                  </a:lnTo>
                  <a:lnTo>
                    <a:pt x="3939908" y="2273573"/>
                  </a:lnTo>
                  <a:lnTo>
                    <a:pt x="3947107" y="2282212"/>
                  </a:lnTo>
                  <a:lnTo>
                    <a:pt x="3955746" y="2289411"/>
                  </a:lnTo>
                  <a:lnTo>
                    <a:pt x="3967625" y="2294450"/>
                  </a:lnTo>
                  <a:lnTo>
                    <a:pt x="3981664" y="2298050"/>
                  </a:lnTo>
                  <a:lnTo>
                    <a:pt x="3997143" y="2299489"/>
                  </a:lnTo>
                  <a:lnTo>
                    <a:pt x="4012621" y="2298050"/>
                  </a:lnTo>
                  <a:lnTo>
                    <a:pt x="4034939" y="2296250"/>
                  </a:lnTo>
                  <a:lnTo>
                    <a:pt x="4055817" y="2294450"/>
                  </a:lnTo>
                  <a:lnTo>
                    <a:pt x="4076695" y="2298050"/>
                  </a:lnTo>
                  <a:lnTo>
                    <a:pt x="4097573" y="2301289"/>
                  </a:lnTo>
                  <a:lnTo>
                    <a:pt x="4108012" y="2299489"/>
                  </a:lnTo>
                  <a:lnTo>
                    <a:pt x="4116651" y="2299489"/>
                  </a:lnTo>
                  <a:lnTo>
                    <a:pt x="4123490" y="2301289"/>
                  </a:lnTo>
                  <a:lnTo>
                    <a:pt x="4130330" y="2304889"/>
                  </a:lnTo>
                  <a:lnTo>
                    <a:pt x="4135730" y="2308128"/>
                  </a:lnTo>
                  <a:lnTo>
                    <a:pt x="4137169" y="2313528"/>
                  </a:lnTo>
                  <a:lnTo>
                    <a:pt x="4144009" y="2304889"/>
                  </a:lnTo>
                  <a:lnTo>
                    <a:pt x="4149408" y="2299489"/>
                  </a:lnTo>
                  <a:lnTo>
                    <a:pt x="4158047" y="2301289"/>
                  </a:lnTo>
                  <a:lnTo>
                    <a:pt x="4170286" y="2306689"/>
                  </a:lnTo>
                  <a:lnTo>
                    <a:pt x="4182165" y="2315327"/>
                  </a:lnTo>
                  <a:lnTo>
                    <a:pt x="4192603" y="2323966"/>
                  </a:lnTo>
                  <a:lnTo>
                    <a:pt x="4201243" y="2332605"/>
                  </a:lnTo>
                  <a:lnTo>
                    <a:pt x="4208442" y="2341244"/>
                  </a:lnTo>
                  <a:lnTo>
                    <a:pt x="4213481" y="2349883"/>
                  </a:lnTo>
                  <a:lnTo>
                    <a:pt x="4215281" y="2360322"/>
                  </a:lnTo>
                  <a:lnTo>
                    <a:pt x="4217081" y="2372200"/>
                  </a:lnTo>
                  <a:lnTo>
                    <a:pt x="4260277" y="2356722"/>
                  </a:lnTo>
                  <a:lnTo>
                    <a:pt x="4215281" y="2384438"/>
                  </a:lnTo>
                  <a:lnTo>
                    <a:pt x="4215281" y="2394877"/>
                  </a:lnTo>
                  <a:lnTo>
                    <a:pt x="4218521" y="2396677"/>
                  </a:lnTo>
                  <a:lnTo>
                    <a:pt x="4223921" y="2396677"/>
                  </a:lnTo>
                  <a:lnTo>
                    <a:pt x="4228960" y="2394877"/>
                  </a:lnTo>
                  <a:lnTo>
                    <a:pt x="4236159" y="2396677"/>
                  </a:lnTo>
                  <a:lnTo>
                    <a:pt x="4242999" y="2398477"/>
                  </a:lnTo>
                  <a:lnTo>
                    <a:pt x="4248038" y="2400276"/>
                  </a:lnTo>
                  <a:lnTo>
                    <a:pt x="4253438" y="2405316"/>
                  </a:lnTo>
                  <a:lnTo>
                    <a:pt x="4256677" y="2410355"/>
                  </a:lnTo>
                  <a:lnTo>
                    <a:pt x="4260277" y="2415754"/>
                  </a:lnTo>
                  <a:lnTo>
                    <a:pt x="4262077" y="2422593"/>
                  </a:lnTo>
                  <a:lnTo>
                    <a:pt x="4262077" y="2429432"/>
                  </a:lnTo>
                  <a:lnTo>
                    <a:pt x="4262077" y="2441671"/>
                  </a:lnTo>
                  <a:lnTo>
                    <a:pt x="4256677" y="2451750"/>
                  </a:lnTo>
                  <a:lnTo>
                    <a:pt x="4248038" y="2460388"/>
                  </a:lnTo>
                  <a:lnTo>
                    <a:pt x="4237959" y="2465788"/>
                  </a:lnTo>
                  <a:lnTo>
                    <a:pt x="4242999" y="2470827"/>
                  </a:lnTo>
                  <a:lnTo>
                    <a:pt x="4244799" y="2478026"/>
                  </a:lnTo>
                  <a:lnTo>
                    <a:pt x="4246238" y="2484865"/>
                  </a:lnTo>
                  <a:lnTo>
                    <a:pt x="4248038" y="2491704"/>
                  </a:lnTo>
                  <a:lnTo>
                    <a:pt x="4246238" y="2498543"/>
                  </a:lnTo>
                  <a:lnTo>
                    <a:pt x="4244799" y="2505742"/>
                  </a:lnTo>
                  <a:lnTo>
                    <a:pt x="4242999" y="2510782"/>
                  </a:lnTo>
                  <a:lnTo>
                    <a:pt x="4239399" y="2516181"/>
                  </a:lnTo>
                  <a:lnTo>
                    <a:pt x="4234360" y="2519421"/>
                  </a:lnTo>
                  <a:lnTo>
                    <a:pt x="4228960" y="2523020"/>
                  </a:lnTo>
                  <a:lnTo>
                    <a:pt x="4223921" y="2524820"/>
                  </a:lnTo>
                  <a:lnTo>
                    <a:pt x="4217081" y="2526620"/>
                  </a:lnTo>
                  <a:lnTo>
                    <a:pt x="4203042" y="2531659"/>
                  </a:lnTo>
                  <a:lnTo>
                    <a:pt x="4201243" y="2576293"/>
                  </a:lnTo>
                  <a:lnTo>
                    <a:pt x="4201243" y="2595011"/>
                  </a:lnTo>
                  <a:lnTo>
                    <a:pt x="4198003" y="2610849"/>
                  </a:lnTo>
                  <a:lnTo>
                    <a:pt x="4196203" y="2628126"/>
                  </a:lnTo>
                  <a:lnTo>
                    <a:pt x="4196203" y="2645404"/>
                  </a:lnTo>
                  <a:lnTo>
                    <a:pt x="4194403" y="2687159"/>
                  </a:lnTo>
                  <a:lnTo>
                    <a:pt x="4194403" y="2707676"/>
                  </a:lnTo>
                  <a:lnTo>
                    <a:pt x="4180365" y="2702637"/>
                  </a:lnTo>
                  <a:lnTo>
                    <a:pt x="4180365" y="2728553"/>
                  </a:lnTo>
                  <a:lnTo>
                    <a:pt x="4158047" y="2707676"/>
                  </a:lnTo>
                  <a:lnTo>
                    <a:pt x="4151208" y="2713075"/>
                  </a:lnTo>
                  <a:lnTo>
                    <a:pt x="4142569" y="2714515"/>
                  </a:lnTo>
                  <a:lnTo>
                    <a:pt x="4132130" y="2716315"/>
                  </a:lnTo>
                  <a:lnTo>
                    <a:pt x="4123490" y="2716315"/>
                  </a:lnTo>
                  <a:lnTo>
                    <a:pt x="4066256" y="2719914"/>
                  </a:lnTo>
                  <a:lnTo>
                    <a:pt x="4010821" y="2718115"/>
                  </a:lnTo>
                  <a:lnTo>
                    <a:pt x="3957546" y="2714515"/>
                  </a:lnTo>
                  <a:lnTo>
                    <a:pt x="3903551" y="2709476"/>
                  </a:lnTo>
                  <a:lnTo>
                    <a:pt x="3851716" y="2704436"/>
                  </a:lnTo>
                  <a:lnTo>
                    <a:pt x="3798081" y="2700837"/>
                  </a:lnTo>
                  <a:lnTo>
                    <a:pt x="3742646" y="2700837"/>
                  </a:lnTo>
                  <a:lnTo>
                    <a:pt x="3685772" y="2702637"/>
                  </a:lnTo>
                  <a:lnTo>
                    <a:pt x="3645816" y="2707676"/>
                  </a:lnTo>
                  <a:lnTo>
                    <a:pt x="3624937" y="2709476"/>
                  </a:lnTo>
                  <a:lnTo>
                    <a:pt x="3602260" y="2709476"/>
                  </a:lnTo>
                  <a:lnTo>
                    <a:pt x="3583542" y="2711275"/>
                  </a:lnTo>
                  <a:lnTo>
                    <a:pt x="3562663" y="2709476"/>
                  </a:lnTo>
                  <a:lnTo>
                    <a:pt x="3543585" y="2704436"/>
                  </a:lnTo>
                  <a:lnTo>
                    <a:pt x="3522707" y="2695797"/>
                  </a:lnTo>
                  <a:lnTo>
                    <a:pt x="3514068" y="2699037"/>
                  </a:lnTo>
                  <a:lnTo>
                    <a:pt x="3503629" y="2699037"/>
                  </a:lnTo>
                  <a:lnTo>
                    <a:pt x="3503629" y="2700837"/>
                  </a:lnTo>
                  <a:lnTo>
                    <a:pt x="3500389" y="2705876"/>
                  </a:lnTo>
                  <a:lnTo>
                    <a:pt x="3496789" y="2707676"/>
                  </a:lnTo>
                  <a:lnTo>
                    <a:pt x="3491750" y="2709476"/>
                  </a:lnTo>
                  <a:lnTo>
                    <a:pt x="3486350" y="2711275"/>
                  </a:lnTo>
                  <a:lnTo>
                    <a:pt x="3477712" y="2711275"/>
                  </a:lnTo>
                  <a:lnTo>
                    <a:pt x="3474471" y="2709476"/>
                  </a:lnTo>
                  <a:lnTo>
                    <a:pt x="3470872" y="2707676"/>
                  </a:lnTo>
                  <a:lnTo>
                    <a:pt x="3467272" y="2702637"/>
                  </a:lnTo>
                  <a:lnTo>
                    <a:pt x="3465473" y="2697597"/>
                  </a:lnTo>
                  <a:lnTo>
                    <a:pt x="3451794" y="2697597"/>
                  </a:lnTo>
                  <a:lnTo>
                    <a:pt x="3444954" y="2695797"/>
                  </a:lnTo>
                  <a:lnTo>
                    <a:pt x="3438115" y="2692198"/>
                  </a:lnTo>
                  <a:lnTo>
                    <a:pt x="3434515" y="2692198"/>
                  </a:lnTo>
                  <a:lnTo>
                    <a:pt x="3432716" y="2692198"/>
                  </a:lnTo>
                  <a:lnTo>
                    <a:pt x="3425876" y="2697597"/>
                  </a:lnTo>
                  <a:lnTo>
                    <a:pt x="3399959" y="2723154"/>
                  </a:lnTo>
                  <a:lnTo>
                    <a:pt x="3399959" y="2693998"/>
                  </a:lnTo>
                  <a:lnTo>
                    <a:pt x="3391320" y="2690398"/>
                  </a:lnTo>
                  <a:lnTo>
                    <a:pt x="3386280" y="2688958"/>
                  </a:lnTo>
                  <a:lnTo>
                    <a:pt x="3382680" y="2690398"/>
                  </a:lnTo>
                  <a:lnTo>
                    <a:pt x="3380881" y="2692198"/>
                  </a:lnTo>
                  <a:lnTo>
                    <a:pt x="3370442" y="2719914"/>
                  </a:lnTo>
                  <a:lnTo>
                    <a:pt x="3353163" y="2695797"/>
                  </a:lnTo>
                  <a:lnTo>
                    <a:pt x="3346324" y="2687159"/>
                  </a:lnTo>
                  <a:lnTo>
                    <a:pt x="3335885" y="2680320"/>
                  </a:lnTo>
                  <a:lnTo>
                    <a:pt x="3325446" y="2685359"/>
                  </a:lnTo>
                  <a:lnTo>
                    <a:pt x="3315007" y="2688958"/>
                  </a:lnTo>
                  <a:lnTo>
                    <a:pt x="3304568" y="2690398"/>
                  </a:lnTo>
                  <a:lnTo>
                    <a:pt x="3294488" y="2690398"/>
                  </a:lnTo>
                  <a:lnTo>
                    <a:pt x="3280450" y="2693998"/>
                  </a:lnTo>
                  <a:lnTo>
                    <a:pt x="3268571" y="2693998"/>
                  </a:lnTo>
                  <a:lnTo>
                    <a:pt x="3256332" y="2692198"/>
                  </a:lnTo>
                  <a:lnTo>
                    <a:pt x="3245893" y="2690398"/>
                  </a:lnTo>
                  <a:lnTo>
                    <a:pt x="3235454" y="2687159"/>
                  </a:lnTo>
                  <a:lnTo>
                    <a:pt x="3235454" y="2676720"/>
                  </a:lnTo>
                  <a:lnTo>
                    <a:pt x="3233655" y="2605449"/>
                  </a:lnTo>
                  <a:lnTo>
                    <a:pt x="3233655" y="2533459"/>
                  </a:lnTo>
                  <a:lnTo>
                    <a:pt x="3239054" y="2384438"/>
                  </a:lnTo>
                  <a:lnTo>
                    <a:pt x="3239054" y="2379399"/>
                  </a:lnTo>
                  <a:lnTo>
                    <a:pt x="3245893" y="2230379"/>
                  </a:lnTo>
                  <a:lnTo>
                    <a:pt x="3249493" y="2149029"/>
                  </a:lnTo>
                  <a:lnTo>
                    <a:pt x="3252733" y="2067680"/>
                  </a:lnTo>
                  <a:lnTo>
                    <a:pt x="3256332" y="1991730"/>
                  </a:lnTo>
                  <a:lnTo>
                    <a:pt x="3256332" y="1916860"/>
                  </a:lnTo>
                  <a:lnTo>
                    <a:pt x="3256332" y="1842710"/>
                  </a:lnTo>
                  <a:lnTo>
                    <a:pt x="3252733" y="1768199"/>
                  </a:lnTo>
                  <a:lnTo>
                    <a:pt x="3249493" y="1693689"/>
                  </a:lnTo>
                  <a:lnTo>
                    <a:pt x="3244093" y="1628178"/>
                  </a:lnTo>
                  <a:lnTo>
                    <a:pt x="3235454" y="1570945"/>
                  </a:lnTo>
                  <a:lnTo>
                    <a:pt x="3225015" y="1520552"/>
                  </a:lnTo>
                  <a:lnTo>
                    <a:pt x="3213136" y="1503274"/>
                  </a:lnTo>
                  <a:lnTo>
                    <a:pt x="3200898" y="1485996"/>
                  </a:lnTo>
                  <a:lnTo>
                    <a:pt x="3190459" y="1467279"/>
                  </a:lnTo>
                  <a:lnTo>
                    <a:pt x="3180020" y="1448201"/>
                  </a:lnTo>
                  <a:lnTo>
                    <a:pt x="3169581" y="1430564"/>
                  </a:lnTo>
                  <a:lnTo>
                    <a:pt x="3155901" y="1413286"/>
                  </a:lnTo>
                  <a:lnTo>
                    <a:pt x="3140423" y="1397808"/>
                  </a:lnTo>
                  <a:lnTo>
                    <a:pt x="3121345" y="1381970"/>
                  </a:lnTo>
                  <a:lnTo>
                    <a:pt x="3116306" y="1381970"/>
                  </a:lnTo>
                  <a:lnTo>
                    <a:pt x="3110906" y="1381970"/>
                  </a:lnTo>
                  <a:lnTo>
                    <a:pt x="3102267" y="1380530"/>
                  </a:lnTo>
                  <a:lnTo>
                    <a:pt x="3093627" y="1376931"/>
                  </a:lnTo>
                  <a:lnTo>
                    <a:pt x="3088228" y="1371891"/>
                  </a:lnTo>
                  <a:lnTo>
                    <a:pt x="3084989" y="1365052"/>
                  </a:lnTo>
                  <a:lnTo>
                    <a:pt x="3057271" y="1363252"/>
                  </a:lnTo>
                  <a:lnTo>
                    <a:pt x="3031353" y="1363252"/>
                  </a:lnTo>
                  <a:lnTo>
                    <a:pt x="3006876" y="1363252"/>
                  </a:lnTo>
                  <a:lnTo>
                    <a:pt x="2984558" y="1366492"/>
                  </a:lnTo>
                  <a:lnTo>
                    <a:pt x="2965479" y="1371891"/>
                  </a:lnTo>
                  <a:lnTo>
                    <a:pt x="2946401" y="1378730"/>
                  </a:lnTo>
                  <a:lnTo>
                    <a:pt x="2930923" y="1385570"/>
                  </a:lnTo>
                  <a:lnTo>
                    <a:pt x="2918684" y="1396008"/>
                  </a:lnTo>
                  <a:lnTo>
                    <a:pt x="2894566" y="1420485"/>
                  </a:lnTo>
                  <a:lnTo>
                    <a:pt x="2871889" y="1449641"/>
                  </a:lnTo>
                  <a:lnTo>
                    <a:pt x="2851370" y="1480957"/>
                  </a:lnTo>
                  <a:lnTo>
                    <a:pt x="2832292" y="1517312"/>
                  </a:lnTo>
                  <a:lnTo>
                    <a:pt x="2830492" y="1609100"/>
                  </a:lnTo>
                  <a:lnTo>
                    <a:pt x="2830492" y="1704128"/>
                  </a:lnTo>
                  <a:lnTo>
                    <a:pt x="2830492" y="1799155"/>
                  </a:lnTo>
                  <a:lnTo>
                    <a:pt x="2834092" y="1896342"/>
                  </a:lnTo>
                  <a:lnTo>
                    <a:pt x="2844531" y="2244417"/>
                  </a:lnTo>
                  <a:lnTo>
                    <a:pt x="2994997" y="2244417"/>
                  </a:lnTo>
                  <a:lnTo>
                    <a:pt x="3000037" y="2245857"/>
                  </a:lnTo>
                  <a:lnTo>
                    <a:pt x="3003636" y="2247656"/>
                  </a:lnTo>
                  <a:lnTo>
                    <a:pt x="3008676" y="2251256"/>
                  </a:lnTo>
                  <a:lnTo>
                    <a:pt x="3012275" y="2254855"/>
                  </a:lnTo>
                  <a:lnTo>
                    <a:pt x="3014075" y="2258095"/>
                  </a:lnTo>
                  <a:lnTo>
                    <a:pt x="3014075" y="2263494"/>
                  </a:lnTo>
                  <a:lnTo>
                    <a:pt x="3014075" y="2270333"/>
                  </a:lnTo>
                  <a:lnTo>
                    <a:pt x="3012275" y="2277172"/>
                  </a:lnTo>
                  <a:lnTo>
                    <a:pt x="3010476" y="2278972"/>
                  </a:lnTo>
                  <a:lnTo>
                    <a:pt x="3024154" y="2278972"/>
                  </a:lnTo>
                  <a:lnTo>
                    <a:pt x="3027754" y="2289411"/>
                  </a:lnTo>
                  <a:lnTo>
                    <a:pt x="3032793" y="2309928"/>
                  </a:lnTo>
                  <a:lnTo>
                    <a:pt x="3036393" y="2332605"/>
                  </a:lnTo>
                  <a:lnTo>
                    <a:pt x="3043232" y="2382639"/>
                  </a:lnTo>
                  <a:lnTo>
                    <a:pt x="3045032" y="2408915"/>
                  </a:lnTo>
                  <a:lnTo>
                    <a:pt x="3046832" y="2436272"/>
                  </a:lnTo>
                  <a:lnTo>
                    <a:pt x="3046832" y="2491704"/>
                  </a:lnTo>
                  <a:lnTo>
                    <a:pt x="3046832" y="2497104"/>
                  </a:lnTo>
                  <a:lnTo>
                    <a:pt x="3060510" y="2495304"/>
                  </a:lnTo>
                  <a:lnTo>
                    <a:pt x="3046832" y="2502143"/>
                  </a:lnTo>
                  <a:lnTo>
                    <a:pt x="3046832" y="2605449"/>
                  </a:lnTo>
                  <a:lnTo>
                    <a:pt x="3046832" y="2631726"/>
                  </a:lnTo>
                  <a:lnTo>
                    <a:pt x="3048632" y="2657642"/>
                  </a:lnTo>
                  <a:lnTo>
                    <a:pt x="3053671" y="2707676"/>
                  </a:lnTo>
                  <a:lnTo>
                    <a:pt x="3057271" y="2726753"/>
                  </a:lnTo>
                  <a:lnTo>
                    <a:pt x="3038193" y="2724954"/>
                  </a:lnTo>
                  <a:lnTo>
                    <a:pt x="2969079" y="2719914"/>
                  </a:lnTo>
                  <a:lnTo>
                    <a:pt x="2901406" y="2716315"/>
                  </a:lnTo>
                  <a:lnTo>
                    <a:pt x="2834092" y="2714515"/>
                  </a:lnTo>
                  <a:lnTo>
                    <a:pt x="2766418" y="2713075"/>
                  </a:lnTo>
                  <a:lnTo>
                    <a:pt x="2700904" y="2714515"/>
                  </a:lnTo>
                  <a:lnTo>
                    <a:pt x="2634671" y="2714515"/>
                  </a:lnTo>
                  <a:lnTo>
                    <a:pt x="2498244" y="2709476"/>
                  </a:lnTo>
                  <a:lnTo>
                    <a:pt x="2466926" y="2709476"/>
                  </a:lnTo>
                  <a:lnTo>
                    <a:pt x="2435970" y="2707676"/>
                  </a:lnTo>
                  <a:lnTo>
                    <a:pt x="2380535" y="2702637"/>
                  </a:lnTo>
                  <a:lnTo>
                    <a:pt x="2354257" y="2700837"/>
                  </a:lnTo>
                  <a:lnTo>
                    <a:pt x="2323300" y="2699037"/>
                  </a:lnTo>
                  <a:lnTo>
                    <a:pt x="2288743" y="2700837"/>
                  </a:lnTo>
                  <a:lnTo>
                    <a:pt x="2248787" y="2702637"/>
                  </a:lnTo>
                  <a:lnTo>
                    <a:pt x="2198751" y="2709476"/>
                  </a:lnTo>
                  <a:lnTo>
                    <a:pt x="2165635" y="2713075"/>
                  </a:lnTo>
                  <a:lnTo>
                    <a:pt x="2132878" y="2716315"/>
                  </a:lnTo>
                  <a:lnTo>
                    <a:pt x="2101921" y="2719914"/>
                  </a:lnTo>
                  <a:lnTo>
                    <a:pt x="2068804" y="2719914"/>
                  </a:lnTo>
                  <a:lnTo>
                    <a:pt x="2037847" y="2719914"/>
                  </a:lnTo>
                  <a:lnTo>
                    <a:pt x="2006530" y="2716315"/>
                  </a:lnTo>
                  <a:lnTo>
                    <a:pt x="1996091" y="2716315"/>
                  </a:lnTo>
                  <a:lnTo>
                    <a:pt x="1989251" y="2713075"/>
                  </a:lnTo>
                  <a:lnTo>
                    <a:pt x="1982412" y="2709476"/>
                  </a:lnTo>
                  <a:lnTo>
                    <a:pt x="1970173" y="2702637"/>
                  </a:lnTo>
                  <a:lnTo>
                    <a:pt x="1952895" y="2702637"/>
                  </a:lnTo>
                  <a:lnTo>
                    <a:pt x="1932017" y="2705876"/>
                  </a:lnTo>
                  <a:lnTo>
                    <a:pt x="1921578" y="2705876"/>
                  </a:lnTo>
                  <a:lnTo>
                    <a:pt x="1912939" y="2705876"/>
                  </a:lnTo>
                  <a:lnTo>
                    <a:pt x="1906099" y="2704436"/>
                  </a:lnTo>
                  <a:lnTo>
                    <a:pt x="1897460" y="2700837"/>
                  </a:lnTo>
                  <a:lnTo>
                    <a:pt x="1892420" y="2695797"/>
                  </a:lnTo>
                  <a:lnTo>
                    <a:pt x="1887021" y="2688958"/>
                  </a:lnTo>
                  <a:lnTo>
                    <a:pt x="1883781" y="2680320"/>
                  </a:lnTo>
                  <a:lnTo>
                    <a:pt x="1880182" y="2671681"/>
                  </a:lnTo>
                  <a:lnTo>
                    <a:pt x="1878382" y="2659442"/>
                  </a:lnTo>
                  <a:lnTo>
                    <a:pt x="1878382" y="2652603"/>
                  </a:lnTo>
                  <a:lnTo>
                    <a:pt x="1880182" y="2645404"/>
                  </a:lnTo>
                  <a:lnTo>
                    <a:pt x="1883781" y="2642165"/>
                  </a:lnTo>
                  <a:lnTo>
                    <a:pt x="1887021" y="2636765"/>
                  </a:lnTo>
                  <a:lnTo>
                    <a:pt x="1892420" y="2634965"/>
                  </a:lnTo>
                  <a:lnTo>
                    <a:pt x="1897460" y="2631726"/>
                  </a:lnTo>
                  <a:lnTo>
                    <a:pt x="1902500" y="2631726"/>
                  </a:lnTo>
                  <a:lnTo>
                    <a:pt x="1901060" y="2612648"/>
                  </a:lnTo>
                  <a:lnTo>
                    <a:pt x="1899260" y="2591771"/>
                  </a:lnTo>
                  <a:lnTo>
                    <a:pt x="1890621" y="2598610"/>
                  </a:lnTo>
                  <a:lnTo>
                    <a:pt x="1881981" y="2602210"/>
                  </a:lnTo>
                  <a:lnTo>
                    <a:pt x="1873342" y="2600410"/>
                  </a:lnTo>
                  <a:lnTo>
                    <a:pt x="1866503" y="2598610"/>
                  </a:lnTo>
                  <a:lnTo>
                    <a:pt x="1859663" y="2593571"/>
                  </a:lnTo>
                  <a:lnTo>
                    <a:pt x="1854264" y="2588172"/>
                  </a:lnTo>
                  <a:lnTo>
                    <a:pt x="1851024" y="2584932"/>
                  </a:lnTo>
                  <a:lnTo>
                    <a:pt x="1851024" y="2578093"/>
                  </a:lnTo>
                  <a:lnTo>
                    <a:pt x="1852464" y="2567654"/>
                  </a:lnTo>
                  <a:lnTo>
                    <a:pt x="1857864" y="2555776"/>
                  </a:lnTo>
                  <a:lnTo>
                    <a:pt x="1864703" y="2545337"/>
                  </a:lnTo>
                  <a:lnTo>
                    <a:pt x="1875142" y="2537058"/>
                  </a:lnTo>
                  <a:lnTo>
                    <a:pt x="1878382" y="2535259"/>
                  </a:lnTo>
                  <a:lnTo>
                    <a:pt x="1890621" y="2528059"/>
                  </a:lnTo>
                  <a:lnTo>
                    <a:pt x="1899260" y="2524820"/>
                  </a:lnTo>
                  <a:lnTo>
                    <a:pt x="1899260" y="2500343"/>
                  </a:lnTo>
                  <a:lnTo>
                    <a:pt x="1897460" y="2500343"/>
                  </a:lnTo>
                  <a:lnTo>
                    <a:pt x="1885581" y="2500343"/>
                  </a:lnTo>
                  <a:lnTo>
                    <a:pt x="1875142" y="2498543"/>
                  </a:lnTo>
                  <a:lnTo>
                    <a:pt x="1866503" y="2493504"/>
                  </a:lnTo>
                  <a:lnTo>
                    <a:pt x="1859663" y="2484865"/>
                  </a:lnTo>
                  <a:lnTo>
                    <a:pt x="1856064" y="2478026"/>
                  </a:lnTo>
                  <a:lnTo>
                    <a:pt x="1857864" y="2472627"/>
                  </a:lnTo>
                  <a:lnTo>
                    <a:pt x="1862903" y="2463988"/>
                  </a:lnTo>
                  <a:lnTo>
                    <a:pt x="1868303" y="2453549"/>
                  </a:lnTo>
                  <a:lnTo>
                    <a:pt x="1873342" y="2444910"/>
                  </a:lnTo>
                  <a:lnTo>
                    <a:pt x="1880182" y="2436272"/>
                  </a:lnTo>
                  <a:lnTo>
                    <a:pt x="1888821" y="2429432"/>
                  </a:lnTo>
                  <a:lnTo>
                    <a:pt x="1881981" y="2427633"/>
                  </a:lnTo>
                  <a:lnTo>
                    <a:pt x="1875142" y="2424393"/>
                  </a:lnTo>
                  <a:lnTo>
                    <a:pt x="1871542" y="2420794"/>
                  </a:lnTo>
                  <a:lnTo>
                    <a:pt x="1868303" y="2417554"/>
                  </a:lnTo>
                  <a:lnTo>
                    <a:pt x="1866503" y="2410355"/>
                  </a:lnTo>
                  <a:lnTo>
                    <a:pt x="1864703" y="2401716"/>
                  </a:lnTo>
                  <a:lnTo>
                    <a:pt x="1864703" y="2398477"/>
                  </a:lnTo>
                  <a:lnTo>
                    <a:pt x="1868303" y="2394877"/>
                  </a:lnTo>
                  <a:lnTo>
                    <a:pt x="1880182" y="2379399"/>
                  </a:lnTo>
                  <a:lnTo>
                    <a:pt x="1887021" y="2372200"/>
                  </a:lnTo>
                  <a:lnTo>
                    <a:pt x="1893860" y="2368960"/>
                  </a:lnTo>
                  <a:lnTo>
                    <a:pt x="1907899" y="2353122"/>
                  </a:lnTo>
                  <a:lnTo>
                    <a:pt x="1912939" y="2334045"/>
                  </a:lnTo>
                  <a:lnTo>
                    <a:pt x="1912939" y="2327206"/>
                  </a:lnTo>
                  <a:lnTo>
                    <a:pt x="1912939" y="2320367"/>
                  </a:lnTo>
                  <a:lnTo>
                    <a:pt x="1914738" y="2311728"/>
                  </a:lnTo>
                  <a:lnTo>
                    <a:pt x="1918338" y="2303089"/>
                  </a:lnTo>
                  <a:lnTo>
                    <a:pt x="1880182" y="2244417"/>
                  </a:lnTo>
                  <a:lnTo>
                    <a:pt x="1935616" y="2285811"/>
                  </a:lnTo>
                  <a:lnTo>
                    <a:pt x="1966934" y="2280772"/>
                  </a:lnTo>
                  <a:lnTo>
                    <a:pt x="2003290" y="2273573"/>
                  </a:lnTo>
                  <a:lnTo>
                    <a:pt x="2030648" y="2268534"/>
                  </a:lnTo>
                  <a:lnTo>
                    <a:pt x="2054765" y="2265294"/>
                  </a:lnTo>
                  <a:lnTo>
                    <a:pt x="2082842" y="2265294"/>
                  </a:lnTo>
                  <a:lnTo>
                    <a:pt x="2110560" y="2265294"/>
                  </a:lnTo>
                  <a:lnTo>
                    <a:pt x="2141517" y="2266734"/>
                  </a:lnTo>
                  <a:lnTo>
                    <a:pt x="2140077" y="2240817"/>
                  </a:lnTo>
                  <a:lnTo>
                    <a:pt x="2141517" y="2218140"/>
                  </a:lnTo>
                  <a:lnTo>
                    <a:pt x="2145117" y="2197263"/>
                  </a:lnTo>
                  <a:lnTo>
                    <a:pt x="2151956" y="2176746"/>
                  </a:lnTo>
                  <a:lnTo>
                    <a:pt x="2153756" y="2166307"/>
                  </a:lnTo>
                  <a:lnTo>
                    <a:pt x="2153756" y="2155868"/>
                  </a:lnTo>
                  <a:lnTo>
                    <a:pt x="2153756" y="2147229"/>
                  </a:lnTo>
                  <a:lnTo>
                    <a:pt x="2151956" y="2137151"/>
                  </a:lnTo>
                  <a:lnTo>
                    <a:pt x="2148716" y="2128512"/>
                  </a:lnTo>
                  <a:lnTo>
                    <a:pt x="2145117" y="2118073"/>
                  </a:lnTo>
                  <a:lnTo>
                    <a:pt x="2134678" y="2100436"/>
                  </a:lnTo>
                  <a:lnTo>
                    <a:pt x="2132878" y="2095396"/>
                  </a:lnTo>
                  <a:lnTo>
                    <a:pt x="2129638" y="2086757"/>
                  </a:lnTo>
                  <a:lnTo>
                    <a:pt x="2129638" y="2078119"/>
                  </a:lnTo>
                  <a:lnTo>
                    <a:pt x="2131438" y="2070920"/>
                  </a:lnTo>
                  <a:lnTo>
                    <a:pt x="2132878" y="2064080"/>
                  </a:lnTo>
                  <a:lnTo>
                    <a:pt x="2134678" y="2059041"/>
                  </a:lnTo>
                  <a:lnTo>
                    <a:pt x="2138278" y="2053642"/>
                  </a:lnTo>
                  <a:lnTo>
                    <a:pt x="2145117" y="2048602"/>
                  </a:lnTo>
                  <a:lnTo>
                    <a:pt x="2148716" y="2045003"/>
                  </a:lnTo>
                  <a:lnTo>
                    <a:pt x="2150156" y="2043563"/>
                  </a:lnTo>
                  <a:lnTo>
                    <a:pt x="2150156" y="2038164"/>
                  </a:lnTo>
                  <a:lnTo>
                    <a:pt x="2146917" y="2036364"/>
                  </a:lnTo>
                  <a:lnTo>
                    <a:pt x="2143317" y="2034924"/>
                  </a:lnTo>
                  <a:lnTo>
                    <a:pt x="2138278" y="2031325"/>
                  </a:lnTo>
                  <a:lnTo>
                    <a:pt x="2134678" y="2024486"/>
                  </a:lnTo>
                  <a:lnTo>
                    <a:pt x="2132878" y="2017647"/>
                  </a:lnTo>
                  <a:lnTo>
                    <a:pt x="2131438" y="2009008"/>
                  </a:lnTo>
                  <a:lnTo>
                    <a:pt x="2136477" y="1979492"/>
                  </a:lnTo>
                  <a:lnTo>
                    <a:pt x="2140077" y="1948176"/>
                  </a:lnTo>
                  <a:lnTo>
                    <a:pt x="2146917" y="1889503"/>
                  </a:lnTo>
                  <a:lnTo>
                    <a:pt x="2146917" y="1827232"/>
                  </a:lnTo>
                  <a:lnTo>
                    <a:pt x="2145117" y="1794116"/>
                  </a:lnTo>
                  <a:lnTo>
                    <a:pt x="2143317" y="1761360"/>
                  </a:lnTo>
                  <a:lnTo>
                    <a:pt x="2140077" y="1692249"/>
                  </a:lnTo>
                  <a:lnTo>
                    <a:pt x="2134678" y="1622778"/>
                  </a:lnTo>
                  <a:lnTo>
                    <a:pt x="2131438" y="1555467"/>
                  </a:lnTo>
                  <a:lnTo>
                    <a:pt x="2129638" y="1520552"/>
                  </a:lnTo>
                  <a:lnTo>
                    <a:pt x="2131438" y="1485996"/>
                  </a:lnTo>
                  <a:lnTo>
                    <a:pt x="2134678" y="1455040"/>
                  </a:lnTo>
                  <a:lnTo>
                    <a:pt x="2134678" y="1421925"/>
                  </a:lnTo>
                  <a:lnTo>
                    <a:pt x="2134678" y="1356413"/>
                  </a:lnTo>
                  <a:lnTo>
                    <a:pt x="2134678" y="1224671"/>
                  </a:lnTo>
                  <a:lnTo>
                    <a:pt x="2146917" y="1143321"/>
                  </a:lnTo>
                  <a:lnTo>
                    <a:pt x="2148716" y="1127843"/>
                  </a:lnTo>
                  <a:lnTo>
                    <a:pt x="2150156" y="1110206"/>
                  </a:lnTo>
                  <a:lnTo>
                    <a:pt x="2150156" y="1074210"/>
                  </a:lnTo>
                  <a:lnTo>
                    <a:pt x="2150156" y="1056933"/>
                  </a:lnTo>
                  <a:lnTo>
                    <a:pt x="2148716" y="1039655"/>
                  </a:lnTo>
                  <a:lnTo>
                    <a:pt x="2143317" y="1006539"/>
                  </a:lnTo>
                  <a:lnTo>
                    <a:pt x="2138278" y="975223"/>
                  </a:lnTo>
                  <a:lnTo>
                    <a:pt x="2136477" y="956506"/>
                  </a:lnTo>
                  <a:lnTo>
                    <a:pt x="2134678" y="939228"/>
                  </a:lnTo>
                  <a:lnTo>
                    <a:pt x="2136477" y="885595"/>
                  </a:lnTo>
                  <a:lnTo>
                    <a:pt x="2136477" y="857519"/>
                  </a:lnTo>
                  <a:lnTo>
                    <a:pt x="2140077" y="828363"/>
                  </a:lnTo>
                  <a:lnTo>
                    <a:pt x="2148716" y="732975"/>
                  </a:lnTo>
                  <a:lnTo>
                    <a:pt x="2150156" y="724336"/>
                  </a:lnTo>
                  <a:lnTo>
                    <a:pt x="2141517" y="727936"/>
                  </a:lnTo>
                  <a:lnTo>
                    <a:pt x="2131438" y="727936"/>
                  </a:lnTo>
                  <a:lnTo>
                    <a:pt x="2113800" y="727936"/>
                  </a:lnTo>
                  <a:lnTo>
                    <a:pt x="2117400" y="710658"/>
                  </a:lnTo>
                  <a:lnTo>
                    <a:pt x="2120999" y="698419"/>
                  </a:lnTo>
                  <a:lnTo>
                    <a:pt x="2124239" y="686181"/>
                  </a:lnTo>
                  <a:lnTo>
                    <a:pt x="2131438" y="674303"/>
                  </a:lnTo>
                  <a:lnTo>
                    <a:pt x="2138278" y="665664"/>
                  </a:lnTo>
                  <a:lnTo>
                    <a:pt x="2127839" y="667464"/>
                  </a:lnTo>
                  <a:lnTo>
                    <a:pt x="2119199" y="669263"/>
                  </a:lnTo>
                  <a:lnTo>
                    <a:pt x="2112000" y="669263"/>
                  </a:lnTo>
                  <a:lnTo>
                    <a:pt x="2105160" y="667464"/>
                  </a:lnTo>
                  <a:lnTo>
                    <a:pt x="2094722" y="662064"/>
                  </a:lnTo>
                  <a:lnTo>
                    <a:pt x="2087882" y="657025"/>
                  </a:lnTo>
                  <a:lnTo>
                    <a:pt x="2082842" y="651986"/>
                  </a:lnTo>
                  <a:lnTo>
                    <a:pt x="2082842" y="646587"/>
                  </a:lnTo>
                  <a:lnTo>
                    <a:pt x="2084282" y="632908"/>
                  </a:lnTo>
                  <a:lnTo>
                    <a:pt x="2087882" y="620670"/>
                  </a:lnTo>
                  <a:lnTo>
                    <a:pt x="2094722" y="610231"/>
                  </a:lnTo>
                  <a:lnTo>
                    <a:pt x="2103361" y="599792"/>
                  </a:lnTo>
                  <a:lnTo>
                    <a:pt x="2058365" y="592953"/>
                  </a:lnTo>
                  <a:lnTo>
                    <a:pt x="2039287" y="589354"/>
                  </a:lnTo>
                  <a:lnTo>
                    <a:pt x="2020568" y="585754"/>
                  </a:lnTo>
                  <a:lnTo>
                    <a:pt x="2003290" y="578915"/>
                  </a:lnTo>
                  <a:lnTo>
                    <a:pt x="1989251" y="572076"/>
                  </a:lnTo>
                  <a:lnTo>
                    <a:pt x="1978813" y="580715"/>
                  </a:lnTo>
                  <a:lnTo>
                    <a:pt x="1966934" y="594753"/>
                  </a:lnTo>
                  <a:lnTo>
                    <a:pt x="1959734" y="603392"/>
                  </a:lnTo>
                  <a:lnTo>
                    <a:pt x="1952895" y="608431"/>
                  </a:lnTo>
                  <a:lnTo>
                    <a:pt x="1944256" y="612031"/>
                  </a:lnTo>
                  <a:lnTo>
                    <a:pt x="1935616" y="615271"/>
                  </a:lnTo>
                  <a:lnTo>
                    <a:pt x="1926977" y="615271"/>
                  </a:lnTo>
                  <a:lnTo>
                    <a:pt x="1918338" y="613831"/>
                  </a:lnTo>
                  <a:lnTo>
                    <a:pt x="1907899" y="612031"/>
                  </a:lnTo>
                  <a:lnTo>
                    <a:pt x="1899260" y="606632"/>
                  </a:lnTo>
                  <a:lnTo>
                    <a:pt x="1890621" y="601592"/>
                  </a:lnTo>
                  <a:lnTo>
                    <a:pt x="1892420" y="592953"/>
                  </a:lnTo>
                  <a:lnTo>
                    <a:pt x="1895660" y="554798"/>
                  </a:lnTo>
                  <a:lnTo>
                    <a:pt x="1901060" y="504765"/>
                  </a:lnTo>
                  <a:lnTo>
                    <a:pt x="1906099" y="442133"/>
                  </a:lnTo>
                  <a:lnTo>
                    <a:pt x="1907899" y="400739"/>
                  </a:lnTo>
                  <a:lnTo>
                    <a:pt x="1906099" y="381661"/>
                  </a:lnTo>
                  <a:lnTo>
                    <a:pt x="1904299" y="361144"/>
                  </a:lnTo>
                  <a:lnTo>
                    <a:pt x="1901060" y="343506"/>
                  </a:lnTo>
                  <a:lnTo>
                    <a:pt x="1895660" y="324429"/>
                  </a:lnTo>
                  <a:lnTo>
                    <a:pt x="1890621" y="308951"/>
                  </a:lnTo>
                  <a:lnTo>
                    <a:pt x="1885581" y="291673"/>
                  </a:lnTo>
                  <a:lnTo>
                    <a:pt x="1880182" y="281234"/>
                  </a:lnTo>
                  <a:lnTo>
                    <a:pt x="1890621" y="274395"/>
                  </a:lnTo>
                  <a:lnTo>
                    <a:pt x="1897460" y="267556"/>
                  </a:lnTo>
                  <a:lnTo>
                    <a:pt x="1904299" y="260717"/>
                  </a:lnTo>
                  <a:lnTo>
                    <a:pt x="1907899" y="252078"/>
                  </a:lnTo>
                  <a:lnTo>
                    <a:pt x="1911139" y="241640"/>
                  </a:lnTo>
                  <a:lnTo>
                    <a:pt x="1912939" y="231201"/>
                  </a:lnTo>
                  <a:lnTo>
                    <a:pt x="1912939" y="220762"/>
                  </a:lnTo>
                  <a:lnTo>
                    <a:pt x="1914738" y="196646"/>
                  </a:lnTo>
                  <a:lnTo>
                    <a:pt x="1914738" y="148052"/>
                  </a:lnTo>
                  <a:lnTo>
                    <a:pt x="1914738" y="134374"/>
                  </a:lnTo>
                  <a:lnTo>
                    <a:pt x="1916538" y="122135"/>
                  </a:lnTo>
                  <a:lnTo>
                    <a:pt x="1921578" y="108457"/>
                  </a:lnTo>
                  <a:lnTo>
                    <a:pt x="1926977" y="96219"/>
                  </a:lnTo>
                  <a:lnTo>
                    <a:pt x="1937416" y="71742"/>
                  </a:lnTo>
                  <a:lnTo>
                    <a:pt x="1952895" y="94419"/>
                  </a:lnTo>
                  <a:lnTo>
                    <a:pt x="1956495" y="98018"/>
                  </a:lnTo>
                  <a:lnTo>
                    <a:pt x="1961534" y="103058"/>
                  </a:lnTo>
                  <a:lnTo>
                    <a:pt x="1968373" y="108457"/>
                  </a:lnTo>
                  <a:lnTo>
                    <a:pt x="1980612" y="111697"/>
                  </a:lnTo>
                  <a:lnTo>
                    <a:pt x="1996091" y="96219"/>
                  </a:lnTo>
                  <a:lnTo>
                    <a:pt x="1996091" y="115296"/>
                  </a:lnTo>
                  <a:lnTo>
                    <a:pt x="2011929" y="120335"/>
                  </a:lnTo>
                  <a:lnTo>
                    <a:pt x="2016969" y="123935"/>
                  </a:lnTo>
                  <a:lnTo>
                    <a:pt x="2020568" y="127174"/>
                  </a:lnTo>
                  <a:lnTo>
                    <a:pt x="2029208" y="123935"/>
                  </a:lnTo>
                  <a:lnTo>
                    <a:pt x="2037847" y="122135"/>
                  </a:lnTo>
                  <a:lnTo>
                    <a:pt x="2034247" y="115296"/>
                  </a:lnTo>
                  <a:close/>
                  <a:moveTo>
                    <a:pt x="680124" y="0"/>
                  </a:moveTo>
                  <a:lnTo>
                    <a:pt x="685162" y="0"/>
                  </a:lnTo>
                  <a:lnTo>
                    <a:pt x="691999" y="0"/>
                  </a:lnTo>
                  <a:lnTo>
                    <a:pt x="699197" y="1800"/>
                  </a:lnTo>
                  <a:lnTo>
                    <a:pt x="709632" y="6840"/>
                  </a:lnTo>
                  <a:lnTo>
                    <a:pt x="716470" y="14041"/>
                  </a:lnTo>
                  <a:lnTo>
                    <a:pt x="719708" y="19081"/>
                  </a:lnTo>
                  <a:lnTo>
                    <a:pt x="721508" y="20882"/>
                  </a:lnTo>
                  <a:lnTo>
                    <a:pt x="730144" y="22682"/>
                  </a:lnTo>
                  <a:lnTo>
                    <a:pt x="776925" y="20882"/>
                  </a:lnTo>
                  <a:lnTo>
                    <a:pt x="818308" y="20882"/>
                  </a:lnTo>
                  <a:lnTo>
                    <a:pt x="856453" y="24122"/>
                  </a:lnTo>
                  <a:lnTo>
                    <a:pt x="891359" y="31322"/>
                  </a:lnTo>
                  <a:lnTo>
                    <a:pt x="924106" y="39963"/>
                  </a:lnTo>
                  <a:lnTo>
                    <a:pt x="956852" y="51844"/>
                  </a:lnTo>
                  <a:lnTo>
                    <a:pt x="988160" y="65885"/>
                  </a:lnTo>
                  <a:lnTo>
                    <a:pt x="1019107" y="79566"/>
                  </a:lnTo>
                  <a:lnTo>
                    <a:pt x="1048615" y="99007"/>
                  </a:lnTo>
                  <a:lnTo>
                    <a:pt x="1076324" y="117729"/>
                  </a:lnTo>
                  <a:lnTo>
                    <a:pt x="1128143" y="157691"/>
                  </a:lnTo>
                  <a:lnTo>
                    <a:pt x="1166288" y="186853"/>
                  </a:lnTo>
                  <a:lnTo>
                    <a:pt x="1200833" y="218176"/>
                  </a:lnTo>
                  <a:lnTo>
                    <a:pt x="1207671" y="211335"/>
                  </a:lnTo>
                  <a:lnTo>
                    <a:pt x="1216307" y="207735"/>
                  </a:lnTo>
                  <a:lnTo>
                    <a:pt x="1219906" y="204495"/>
                  </a:lnTo>
                  <a:lnTo>
                    <a:pt x="1221705" y="200895"/>
                  </a:lnTo>
                  <a:lnTo>
                    <a:pt x="1224944" y="195854"/>
                  </a:lnTo>
                  <a:lnTo>
                    <a:pt x="1224944" y="176773"/>
                  </a:lnTo>
                  <a:lnTo>
                    <a:pt x="1226743" y="166332"/>
                  </a:lnTo>
                  <a:lnTo>
                    <a:pt x="1228542" y="154091"/>
                  </a:lnTo>
                  <a:lnTo>
                    <a:pt x="1230341" y="136810"/>
                  </a:lnTo>
                  <a:lnTo>
                    <a:pt x="1233580" y="116288"/>
                  </a:lnTo>
                  <a:lnTo>
                    <a:pt x="1238978" y="97207"/>
                  </a:lnTo>
                  <a:lnTo>
                    <a:pt x="1247614" y="93607"/>
                  </a:lnTo>
                  <a:lnTo>
                    <a:pt x="1263088" y="91807"/>
                  </a:lnTo>
                  <a:lnTo>
                    <a:pt x="1277123" y="91807"/>
                  </a:lnTo>
                  <a:lnTo>
                    <a:pt x="1289358" y="91807"/>
                  </a:lnTo>
                  <a:lnTo>
                    <a:pt x="1301233" y="95407"/>
                  </a:lnTo>
                  <a:lnTo>
                    <a:pt x="1304831" y="97207"/>
                  </a:lnTo>
                  <a:lnTo>
                    <a:pt x="1311669" y="100447"/>
                  </a:lnTo>
                  <a:lnTo>
                    <a:pt x="1320305" y="104048"/>
                  </a:lnTo>
                  <a:lnTo>
                    <a:pt x="1328942" y="104048"/>
                  </a:lnTo>
                  <a:lnTo>
                    <a:pt x="1341177" y="105848"/>
                  </a:lnTo>
                  <a:lnTo>
                    <a:pt x="1420704" y="109088"/>
                  </a:lnTo>
                  <a:lnTo>
                    <a:pt x="1462088" y="110888"/>
                  </a:lnTo>
                  <a:lnTo>
                    <a:pt x="1505270" y="109088"/>
                  </a:lnTo>
                  <a:lnTo>
                    <a:pt x="1548813" y="109088"/>
                  </a:lnTo>
                  <a:lnTo>
                    <a:pt x="1590196" y="110888"/>
                  </a:lnTo>
                  <a:lnTo>
                    <a:pt x="1673322" y="116288"/>
                  </a:lnTo>
                  <a:lnTo>
                    <a:pt x="1680159" y="116288"/>
                  </a:lnTo>
                  <a:lnTo>
                    <a:pt x="1686997" y="123129"/>
                  </a:lnTo>
                  <a:lnTo>
                    <a:pt x="1694194" y="135010"/>
                  </a:lnTo>
                  <a:lnTo>
                    <a:pt x="1699232" y="147251"/>
                  </a:lnTo>
                  <a:lnTo>
                    <a:pt x="1704629" y="162732"/>
                  </a:lnTo>
                  <a:lnTo>
                    <a:pt x="1706069" y="178213"/>
                  </a:lnTo>
                  <a:lnTo>
                    <a:pt x="1707868" y="194054"/>
                  </a:lnTo>
                  <a:lnTo>
                    <a:pt x="1706069" y="213136"/>
                  </a:lnTo>
                  <a:lnTo>
                    <a:pt x="1704629" y="232217"/>
                  </a:lnTo>
                  <a:lnTo>
                    <a:pt x="1701031" y="251298"/>
                  </a:lnTo>
                  <a:lnTo>
                    <a:pt x="1701031" y="311782"/>
                  </a:lnTo>
                  <a:lnTo>
                    <a:pt x="1702830" y="346345"/>
                  </a:lnTo>
                  <a:lnTo>
                    <a:pt x="1704629" y="380907"/>
                  </a:lnTo>
                  <a:lnTo>
                    <a:pt x="1707868" y="457233"/>
                  </a:lnTo>
                  <a:lnTo>
                    <a:pt x="1711467" y="528158"/>
                  </a:lnTo>
                  <a:lnTo>
                    <a:pt x="1711467" y="599083"/>
                  </a:lnTo>
                  <a:lnTo>
                    <a:pt x="1711467" y="633646"/>
                  </a:lnTo>
                  <a:lnTo>
                    <a:pt x="1707868" y="664968"/>
                  </a:lnTo>
                  <a:lnTo>
                    <a:pt x="1702830" y="720412"/>
                  </a:lnTo>
                  <a:lnTo>
                    <a:pt x="1697432" y="748134"/>
                  </a:lnTo>
                  <a:lnTo>
                    <a:pt x="1690595" y="774056"/>
                  </a:lnTo>
                  <a:lnTo>
                    <a:pt x="1699232" y="786297"/>
                  </a:lnTo>
                  <a:lnTo>
                    <a:pt x="1704629" y="801778"/>
                  </a:lnTo>
                  <a:lnTo>
                    <a:pt x="1707868" y="819059"/>
                  </a:lnTo>
                  <a:lnTo>
                    <a:pt x="1707868" y="836341"/>
                  </a:lnTo>
                  <a:lnTo>
                    <a:pt x="1707868" y="856862"/>
                  </a:lnTo>
                  <a:lnTo>
                    <a:pt x="1702830" y="875943"/>
                  </a:lnTo>
                  <a:lnTo>
                    <a:pt x="1695633" y="895385"/>
                  </a:lnTo>
                  <a:lnTo>
                    <a:pt x="1686997" y="912666"/>
                  </a:lnTo>
                  <a:lnTo>
                    <a:pt x="1683758" y="919507"/>
                  </a:lnTo>
                  <a:lnTo>
                    <a:pt x="1675121" y="919507"/>
                  </a:lnTo>
                  <a:lnTo>
                    <a:pt x="1622943" y="919507"/>
                  </a:lnTo>
                  <a:lnTo>
                    <a:pt x="1572923" y="915906"/>
                  </a:lnTo>
                  <a:lnTo>
                    <a:pt x="1524342" y="912666"/>
                  </a:lnTo>
                  <a:lnTo>
                    <a:pt x="1477561" y="907266"/>
                  </a:lnTo>
                  <a:lnTo>
                    <a:pt x="1432939" y="905466"/>
                  </a:lnTo>
                  <a:lnTo>
                    <a:pt x="1389397" y="905466"/>
                  </a:lnTo>
                  <a:lnTo>
                    <a:pt x="1348014" y="905466"/>
                  </a:lnTo>
                  <a:lnTo>
                    <a:pt x="1308070" y="907266"/>
                  </a:lnTo>
                  <a:lnTo>
                    <a:pt x="1290797" y="909066"/>
                  </a:lnTo>
                  <a:lnTo>
                    <a:pt x="1277123" y="910866"/>
                  </a:lnTo>
                  <a:lnTo>
                    <a:pt x="1259850" y="914466"/>
                  </a:lnTo>
                  <a:lnTo>
                    <a:pt x="1247614" y="919507"/>
                  </a:lnTo>
                  <a:lnTo>
                    <a:pt x="1233580" y="921307"/>
                  </a:lnTo>
                  <a:lnTo>
                    <a:pt x="1216307" y="921307"/>
                  </a:lnTo>
                  <a:lnTo>
                    <a:pt x="1199034" y="919507"/>
                  </a:lnTo>
                  <a:lnTo>
                    <a:pt x="1188598" y="917706"/>
                  </a:lnTo>
                  <a:lnTo>
                    <a:pt x="1183561" y="883144"/>
                  </a:lnTo>
                  <a:lnTo>
                    <a:pt x="1154412" y="742734"/>
                  </a:lnTo>
                  <a:lnTo>
                    <a:pt x="1149014" y="725452"/>
                  </a:lnTo>
                  <a:lnTo>
                    <a:pt x="1143976" y="708171"/>
                  </a:lnTo>
                  <a:lnTo>
                    <a:pt x="1136780" y="692690"/>
                  </a:lnTo>
                  <a:lnTo>
                    <a:pt x="1129942" y="675409"/>
                  </a:lnTo>
                  <a:lnTo>
                    <a:pt x="1121306" y="659928"/>
                  </a:lnTo>
                  <a:lnTo>
                    <a:pt x="1110870" y="644086"/>
                  </a:lnTo>
                  <a:lnTo>
                    <a:pt x="1088199" y="613124"/>
                  </a:lnTo>
                  <a:lnTo>
                    <a:pt x="1081362" y="600883"/>
                  </a:lnTo>
                  <a:lnTo>
                    <a:pt x="1070926" y="590443"/>
                  </a:lnTo>
                  <a:lnTo>
                    <a:pt x="1062289" y="580002"/>
                  </a:lnTo>
                  <a:lnTo>
                    <a:pt x="1050414" y="571361"/>
                  </a:lnTo>
                  <a:lnTo>
                    <a:pt x="1039979" y="564521"/>
                  </a:lnTo>
                  <a:lnTo>
                    <a:pt x="1029543" y="555880"/>
                  </a:lnTo>
                  <a:lnTo>
                    <a:pt x="1010471" y="534999"/>
                  </a:lnTo>
                  <a:lnTo>
                    <a:pt x="1000035" y="524558"/>
                  </a:lnTo>
                  <a:lnTo>
                    <a:pt x="956852" y="514477"/>
                  </a:lnTo>
                  <a:lnTo>
                    <a:pt x="946416" y="510877"/>
                  </a:lnTo>
                  <a:lnTo>
                    <a:pt x="937780" y="507277"/>
                  </a:lnTo>
                  <a:lnTo>
                    <a:pt x="935981" y="509077"/>
                  </a:lnTo>
                  <a:lnTo>
                    <a:pt x="935981" y="507277"/>
                  </a:lnTo>
                  <a:lnTo>
                    <a:pt x="927344" y="500436"/>
                  </a:lnTo>
                  <a:lnTo>
                    <a:pt x="920507" y="493596"/>
                  </a:lnTo>
                  <a:lnTo>
                    <a:pt x="896397" y="497196"/>
                  </a:lnTo>
                  <a:lnTo>
                    <a:pt x="875525" y="498636"/>
                  </a:lnTo>
                  <a:lnTo>
                    <a:pt x="863650" y="500436"/>
                  </a:lnTo>
                  <a:lnTo>
                    <a:pt x="849616" y="502236"/>
                  </a:lnTo>
                  <a:lnTo>
                    <a:pt x="823706" y="502236"/>
                  </a:lnTo>
                  <a:lnTo>
                    <a:pt x="806433" y="509077"/>
                  </a:lnTo>
                  <a:lnTo>
                    <a:pt x="787361" y="523118"/>
                  </a:lnTo>
                  <a:lnTo>
                    <a:pt x="775126" y="531759"/>
                  </a:lnTo>
                  <a:lnTo>
                    <a:pt x="763251" y="540399"/>
                  </a:lnTo>
                  <a:lnTo>
                    <a:pt x="754614" y="550480"/>
                  </a:lnTo>
                  <a:lnTo>
                    <a:pt x="745978" y="562721"/>
                  </a:lnTo>
                  <a:lnTo>
                    <a:pt x="735542" y="576402"/>
                  </a:lnTo>
                  <a:lnTo>
                    <a:pt x="726905" y="590443"/>
                  </a:lnTo>
                  <a:lnTo>
                    <a:pt x="719708" y="604124"/>
                  </a:lnTo>
                  <a:lnTo>
                    <a:pt x="712871" y="618165"/>
                  </a:lnTo>
                  <a:lnTo>
                    <a:pt x="706034" y="633646"/>
                  </a:lnTo>
                  <a:lnTo>
                    <a:pt x="700636" y="647687"/>
                  </a:lnTo>
                  <a:lnTo>
                    <a:pt x="699197" y="661368"/>
                  </a:lnTo>
                  <a:lnTo>
                    <a:pt x="699197" y="671809"/>
                  </a:lnTo>
                  <a:lnTo>
                    <a:pt x="700636" y="689090"/>
                  </a:lnTo>
                  <a:lnTo>
                    <a:pt x="702435" y="708171"/>
                  </a:lnTo>
                  <a:lnTo>
                    <a:pt x="707833" y="725452"/>
                  </a:lnTo>
                  <a:lnTo>
                    <a:pt x="714670" y="742734"/>
                  </a:lnTo>
                  <a:lnTo>
                    <a:pt x="723307" y="760015"/>
                  </a:lnTo>
                  <a:lnTo>
                    <a:pt x="735542" y="777656"/>
                  </a:lnTo>
                  <a:lnTo>
                    <a:pt x="747417" y="794938"/>
                  </a:lnTo>
                  <a:lnTo>
                    <a:pt x="763251" y="812219"/>
                  </a:lnTo>
                  <a:lnTo>
                    <a:pt x="794198" y="844981"/>
                  </a:lnTo>
                  <a:lnTo>
                    <a:pt x="825505" y="875943"/>
                  </a:lnTo>
                  <a:lnTo>
                    <a:pt x="856453" y="904025"/>
                  </a:lnTo>
                  <a:lnTo>
                    <a:pt x="872286" y="915906"/>
                  </a:lnTo>
                  <a:lnTo>
                    <a:pt x="887760" y="926347"/>
                  </a:lnTo>
                  <a:lnTo>
                    <a:pt x="956852" y="978191"/>
                  </a:lnTo>
                  <a:lnTo>
                    <a:pt x="1009031" y="1018154"/>
                  </a:lnTo>
                  <a:lnTo>
                    <a:pt x="1064089" y="1058117"/>
                  </a:lnTo>
                  <a:lnTo>
                    <a:pt x="1119506" y="1095919"/>
                  </a:lnTo>
                  <a:lnTo>
                    <a:pt x="1185360" y="1144523"/>
                  </a:lnTo>
                  <a:lnTo>
                    <a:pt x="1250853" y="1189526"/>
                  </a:lnTo>
                  <a:lnTo>
                    <a:pt x="1448413" y="1324536"/>
                  </a:lnTo>
                  <a:lnTo>
                    <a:pt x="1559248" y="1405902"/>
                  </a:lnTo>
                  <a:lnTo>
                    <a:pt x="1597033" y="1385020"/>
                  </a:lnTo>
                  <a:lnTo>
                    <a:pt x="1566086" y="1412742"/>
                  </a:lnTo>
                  <a:lnTo>
                    <a:pt x="1593794" y="1433624"/>
                  </a:lnTo>
                  <a:lnTo>
                    <a:pt x="1612867" y="1452705"/>
                  </a:lnTo>
                  <a:lnTo>
                    <a:pt x="1628341" y="1469986"/>
                  </a:lnTo>
                  <a:lnTo>
                    <a:pt x="1652451" y="1499509"/>
                  </a:lnTo>
                  <a:lnTo>
                    <a:pt x="1673322" y="1539111"/>
                  </a:lnTo>
                  <a:lnTo>
                    <a:pt x="1697432" y="1585915"/>
                  </a:lnTo>
                  <a:lnTo>
                    <a:pt x="1716505" y="1608596"/>
                  </a:lnTo>
                  <a:lnTo>
                    <a:pt x="1731978" y="1630918"/>
                  </a:lnTo>
                  <a:lnTo>
                    <a:pt x="1746013" y="1655040"/>
                  </a:lnTo>
                  <a:lnTo>
                    <a:pt x="1756449" y="1681322"/>
                  </a:lnTo>
                  <a:lnTo>
                    <a:pt x="1775161" y="1738566"/>
                  </a:lnTo>
                  <a:lnTo>
                    <a:pt x="1785597" y="1772768"/>
                  </a:lnTo>
                  <a:lnTo>
                    <a:pt x="1794233" y="1809131"/>
                  </a:lnTo>
                  <a:lnTo>
                    <a:pt x="1794233" y="1925059"/>
                  </a:lnTo>
                  <a:lnTo>
                    <a:pt x="1794233" y="1953141"/>
                  </a:lnTo>
                  <a:lnTo>
                    <a:pt x="1796032" y="1975463"/>
                  </a:lnTo>
                  <a:lnTo>
                    <a:pt x="1799631" y="1985904"/>
                  </a:lnTo>
                  <a:lnTo>
                    <a:pt x="1802870" y="1996344"/>
                  </a:lnTo>
                  <a:lnTo>
                    <a:pt x="1808268" y="2004985"/>
                  </a:lnTo>
                  <a:lnTo>
                    <a:pt x="1815105" y="2013626"/>
                  </a:lnTo>
                  <a:lnTo>
                    <a:pt x="1816904" y="2020466"/>
                  </a:lnTo>
                  <a:lnTo>
                    <a:pt x="1818703" y="2043148"/>
                  </a:lnTo>
                  <a:lnTo>
                    <a:pt x="1820503" y="2065469"/>
                  </a:lnTo>
                  <a:lnTo>
                    <a:pt x="1818703" y="2089951"/>
                  </a:lnTo>
                  <a:lnTo>
                    <a:pt x="1816904" y="2114073"/>
                  </a:lnTo>
                  <a:lnTo>
                    <a:pt x="1815105" y="2138195"/>
                  </a:lnTo>
                  <a:lnTo>
                    <a:pt x="1815105" y="2159076"/>
                  </a:lnTo>
                  <a:lnTo>
                    <a:pt x="1815105" y="2176357"/>
                  </a:lnTo>
                  <a:lnTo>
                    <a:pt x="1816904" y="2193639"/>
                  </a:lnTo>
                  <a:lnTo>
                    <a:pt x="1816904" y="2196879"/>
                  </a:lnTo>
                  <a:lnTo>
                    <a:pt x="1816904" y="2200479"/>
                  </a:lnTo>
                  <a:lnTo>
                    <a:pt x="1808268" y="2219560"/>
                  </a:lnTo>
                  <a:lnTo>
                    <a:pt x="1801430" y="2233601"/>
                  </a:lnTo>
                  <a:lnTo>
                    <a:pt x="1796032" y="2254483"/>
                  </a:lnTo>
                  <a:lnTo>
                    <a:pt x="1794233" y="2275004"/>
                  </a:lnTo>
                  <a:lnTo>
                    <a:pt x="1794233" y="2325048"/>
                  </a:lnTo>
                  <a:lnTo>
                    <a:pt x="1773722" y="2302726"/>
                  </a:lnTo>
                  <a:lnTo>
                    <a:pt x="1766525" y="2311367"/>
                  </a:lnTo>
                  <a:lnTo>
                    <a:pt x="1763286" y="2321808"/>
                  </a:lnTo>
                  <a:lnTo>
                    <a:pt x="1759687" y="2330448"/>
                  </a:lnTo>
                  <a:lnTo>
                    <a:pt x="1756449" y="2340889"/>
                  </a:lnTo>
                  <a:lnTo>
                    <a:pt x="1747812" y="2371851"/>
                  </a:lnTo>
                  <a:lnTo>
                    <a:pt x="1742414" y="2389493"/>
                  </a:lnTo>
                  <a:lnTo>
                    <a:pt x="1737376" y="2404974"/>
                  </a:lnTo>
                  <a:lnTo>
                    <a:pt x="1737376" y="2410014"/>
                  </a:lnTo>
                  <a:lnTo>
                    <a:pt x="1733778" y="2413614"/>
                  </a:lnTo>
                  <a:lnTo>
                    <a:pt x="1690595" y="2453217"/>
                  </a:lnTo>
                  <a:lnTo>
                    <a:pt x="1652451" y="2494980"/>
                  </a:lnTo>
                  <a:lnTo>
                    <a:pt x="1635178" y="2514062"/>
                  </a:lnTo>
                  <a:lnTo>
                    <a:pt x="1619704" y="2538183"/>
                  </a:lnTo>
                  <a:lnTo>
                    <a:pt x="1611067" y="2552224"/>
                  </a:lnTo>
                  <a:lnTo>
                    <a:pt x="1600632" y="2562305"/>
                  </a:lnTo>
                  <a:lnTo>
                    <a:pt x="1590196" y="2570586"/>
                  </a:lnTo>
                  <a:lnTo>
                    <a:pt x="1579760" y="2575986"/>
                  </a:lnTo>
                  <a:lnTo>
                    <a:pt x="1559248" y="2589667"/>
                  </a:lnTo>
                  <a:lnTo>
                    <a:pt x="1540176" y="2600108"/>
                  </a:lnTo>
                  <a:lnTo>
                    <a:pt x="1519304" y="2606948"/>
                  </a:lnTo>
                  <a:lnTo>
                    <a:pt x="1500232" y="2612349"/>
                  </a:lnTo>
                  <a:lnTo>
                    <a:pt x="1484759" y="2615589"/>
                  </a:lnTo>
                  <a:lnTo>
                    <a:pt x="1467485" y="2622790"/>
                  </a:lnTo>
                  <a:lnTo>
                    <a:pt x="1450212" y="2633230"/>
                  </a:lnTo>
                  <a:lnTo>
                    <a:pt x="1432939" y="2645111"/>
                  </a:lnTo>
                  <a:lnTo>
                    <a:pt x="1427542" y="2650512"/>
                  </a:lnTo>
                  <a:lnTo>
                    <a:pt x="1420704" y="2648711"/>
                  </a:lnTo>
                  <a:lnTo>
                    <a:pt x="1398034" y="2645111"/>
                  </a:lnTo>
                  <a:lnTo>
                    <a:pt x="1377162" y="2643311"/>
                  </a:lnTo>
                  <a:lnTo>
                    <a:pt x="1356650" y="2643311"/>
                  </a:lnTo>
                  <a:lnTo>
                    <a:pt x="1335779" y="2645111"/>
                  </a:lnTo>
                  <a:lnTo>
                    <a:pt x="1323904" y="2648711"/>
                  </a:lnTo>
                  <a:lnTo>
                    <a:pt x="1289358" y="2659152"/>
                  </a:lnTo>
                  <a:lnTo>
                    <a:pt x="1256251" y="2671393"/>
                  </a:lnTo>
                  <a:lnTo>
                    <a:pt x="1178523" y="2704155"/>
                  </a:lnTo>
                  <a:lnTo>
                    <a:pt x="1157651" y="2712796"/>
                  </a:lnTo>
                  <a:lnTo>
                    <a:pt x="1136780" y="2717836"/>
                  </a:lnTo>
                  <a:lnTo>
                    <a:pt x="1114468" y="2724677"/>
                  </a:lnTo>
                  <a:lnTo>
                    <a:pt x="1091798" y="2728277"/>
                  </a:lnTo>
                  <a:lnTo>
                    <a:pt x="1076324" y="2726477"/>
                  </a:lnTo>
                  <a:lnTo>
                    <a:pt x="1060850" y="2722877"/>
                  </a:lnTo>
                  <a:lnTo>
                    <a:pt x="1048615" y="2716036"/>
                  </a:lnTo>
                  <a:lnTo>
                    <a:pt x="1034941" y="2705596"/>
                  </a:lnTo>
                  <a:lnTo>
                    <a:pt x="1010471" y="2707396"/>
                  </a:lnTo>
                  <a:lnTo>
                    <a:pt x="984561" y="2705596"/>
                  </a:lnTo>
                  <a:lnTo>
                    <a:pt x="961890" y="2700555"/>
                  </a:lnTo>
                  <a:lnTo>
                    <a:pt x="941379" y="2693715"/>
                  </a:lnTo>
                  <a:lnTo>
                    <a:pt x="920507" y="2686874"/>
                  </a:lnTo>
                  <a:lnTo>
                    <a:pt x="896397" y="2683274"/>
                  </a:lnTo>
                  <a:lnTo>
                    <a:pt x="868688" y="2681474"/>
                  </a:lnTo>
                  <a:lnTo>
                    <a:pt x="835581" y="2683274"/>
                  </a:lnTo>
                  <a:lnTo>
                    <a:pt x="830543" y="2685074"/>
                  </a:lnTo>
                  <a:lnTo>
                    <a:pt x="821907" y="2686874"/>
                  </a:lnTo>
                  <a:lnTo>
                    <a:pt x="818308" y="2685074"/>
                  </a:lnTo>
                  <a:lnTo>
                    <a:pt x="815070" y="2683274"/>
                  </a:lnTo>
                  <a:lnTo>
                    <a:pt x="811471" y="2680034"/>
                  </a:lnTo>
                  <a:lnTo>
                    <a:pt x="809672" y="2676433"/>
                  </a:lnTo>
                  <a:lnTo>
                    <a:pt x="807873" y="2671393"/>
                  </a:lnTo>
                  <a:lnTo>
                    <a:pt x="809672" y="2665993"/>
                  </a:lnTo>
                  <a:lnTo>
                    <a:pt x="811471" y="2662752"/>
                  </a:lnTo>
                  <a:lnTo>
                    <a:pt x="815070" y="2659152"/>
                  </a:lnTo>
                  <a:lnTo>
                    <a:pt x="799236" y="2655552"/>
                  </a:lnTo>
                  <a:lnTo>
                    <a:pt x="785562" y="2646911"/>
                  </a:lnTo>
                  <a:lnTo>
                    <a:pt x="780524" y="2645111"/>
                  </a:lnTo>
                  <a:lnTo>
                    <a:pt x="775126" y="2643311"/>
                  </a:lnTo>
                  <a:lnTo>
                    <a:pt x="768289" y="2645111"/>
                  </a:lnTo>
                  <a:lnTo>
                    <a:pt x="764690" y="2646911"/>
                  </a:lnTo>
                  <a:lnTo>
                    <a:pt x="740580" y="2662752"/>
                  </a:lnTo>
                  <a:lnTo>
                    <a:pt x="740580" y="2640071"/>
                  </a:lnTo>
                  <a:lnTo>
                    <a:pt x="737341" y="2638271"/>
                  </a:lnTo>
                  <a:lnTo>
                    <a:pt x="730144" y="2634670"/>
                  </a:lnTo>
                  <a:lnTo>
                    <a:pt x="723307" y="2629630"/>
                  </a:lnTo>
                  <a:lnTo>
                    <a:pt x="716470" y="2622790"/>
                  </a:lnTo>
                  <a:lnTo>
                    <a:pt x="714670" y="2619189"/>
                  </a:lnTo>
                  <a:lnTo>
                    <a:pt x="711072" y="2614149"/>
                  </a:lnTo>
                  <a:lnTo>
                    <a:pt x="709632" y="2610549"/>
                  </a:lnTo>
                  <a:lnTo>
                    <a:pt x="709632" y="2606948"/>
                  </a:lnTo>
                  <a:lnTo>
                    <a:pt x="685162" y="2598308"/>
                  </a:lnTo>
                  <a:lnTo>
                    <a:pt x="661052" y="2587867"/>
                  </a:lnTo>
                  <a:lnTo>
                    <a:pt x="638381" y="2577786"/>
                  </a:lnTo>
                  <a:lnTo>
                    <a:pt x="616070" y="2564105"/>
                  </a:lnTo>
                  <a:lnTo>
                    <a:pt x="576126" y="2541784"/>
                  </a:lnTo>
                  <a:lnTo>
                    <a:pt x="534743" y="2514062"/>
                  </a:lnTo>
                  <a:lnTo>
                    <a:pt x="532944" y="2517302"/>
                  </a:lnTo>
                  <a:lnTo>
                    <a:pt x="531145" y="2527743"/>
                  </a:lnTo>
                  <a:lnTo>
                    <a:pt x="531145" y="2541784"/>
                  </a:lnTo>
                  <a:lnTo>
                    <a:pt x="529345" y="2545024"/>
                  </a:lnTo>
                  <a:lnTo>
                    <a:pt x="527546" y="2559065"/>
                  </a:lnTo>
                  <a:lnTo>
                    <a:pt x="526107" y="2574186"/>
                  </a:lnTo>
                  <a:lnTo>
                    <a:pt x="526107" y="2579226"/>
                  </a:lnTo>
                  <a:lnTo>
                    <a:pt x="520709" y="2591467"/>
                  </a:lnTo>
                  <a:lnTo>
                    <a:pt x="515671" y="2601908"/>
                  </a:lnTo>
                  <a:lnTo>
                    <a:pt x="518910" y="2614149"/>
                  </a:lnTo>
                  <a:lnTo>
                    <a:pt x="518910" y="2619189"/>
                  </a:lnTo>
                  <a:lnTo>
                    <a:pt x="548418" y="2619189"/>
                  </a:lnTo>
                  <a:lnTo>
                    <a:pt x="522508" y="2645111"/>
                  </a:lnTo>
                  <a:lnTo>
                    <a:pt x="503436" y="2664193"/>
                  </a:lnTo>
                  <a:lnTo>
                    <a:pt x="498398" y="2667793"/>
                  </a:lnTo>
                  <a:lnTo>
                    <a:pt x="496599" y="2672833"/>
                  </a:lnTo>
                  <a:lnTo>
                    <a:pt x="493000" y="2680034"/>
                  </a:lnTo>
                  <a:lnTo>
                    <a:pt x="493000" y="2690114"/>
                  </a:lnTo>
                  <a:lnTo>
                    <a:pt x="493000" y="2705596"/>
                  </a:lnTo>
                  <a:lnTo>
                    <a:pt x="477526" y="2705596"/>
                  </a:lnTo>
                  <a:lnTo>
                    <a:pt x="460253" y="2705596"/>
                  </a:lnTo>
                  <a:lnTo>
                    <a:pt x="444780" y="2702355"/>
                  </a:lnTo>
                  <a:lnTo>
                    <a:pt x="429306" y="2698755"/>
                  </a:lnTo>
                  <a:lnTo>
                    <a:pt x="411673" y="2693715"/>
                  </a:lnTo>
                  <a:lnTo>
                    <a:pt x="389362" y="2686874"/>
                  </a:lnTo>
                  <a:lnTo>
                    <a:pt x="377127" y="2683274"/>
                  </a:lnTo>
                  <a:lnTo>
                    <a:pt x="364892" y="2683274"/>
                  </a:lnTo>
                  <a:lnTo>
                    <a:pt x="359854" y="2686874"/>
                  </a:lnTo>
                  <a:lnTo>
                    <a:pt x="356255" y="2690114"/>
                  </a:lnTo>
                  <a:lnTo>
                    <a:pt x="353017" y="2693715"/>
                  </a:lnTo>
                  <a:lnTo>
                    <a:pt x="330706" y="2716036"/>
                  </a:lnTo>
                  <a:lnTo>
                    <a:pt x="323509" y="2722877"/>
                  </a:lnTo>
                  <a:lnTo>
                    <a:pt x="316671" y="2728277"/>
                  </a:lnTo>
                  <a:lnTo>
                    <a:pt x="299398" y="2735118"/>
                  </a:lnTo>
                  <a:lnTo>
                    <a:pt x="288963" y="2738718"/>
                  </a:lnTo>
                  <a:lnTo>
                    <a:pt x="278527" y="2740158"/>
                  </a:lnTo>
                  <a:lnTo>
                    <a:pt x="266292" y="2740158"/>
                  </a:lnTo>
                  <a:lnTo>
                    <a:pt x="252617" y="2738718"/>
                  </a:lnTo>
                  <a:lnTo>
                    <a:pt x="242182" y="2736918"/>
                  </a:lnTo>
                  <a:lnTo>
                    <a:pt x="242182" y="2724677"/>
                  </a:lnTo>
                  <a:lnTo>
                    <a:pt x="242182" y="2712796"/>
                  </a:lnTo>
                  <a:lnTo>
                    <a:pt x="245780" y="2702355"/>
                  </a:lnTo>
                  <a:lnTo>
                    <a:pt x="250818" y="2691915"/>
                  </a:lnTo>
                  <a:lnTo>
                    <a:pt x="257655" y="2683274"/>
                  </a:lnTo>
                  <a:lnTo>
                    <a:pt x="259455" y="2683274"/>
                  </a:lnTo>
                  <a:lnTo>
                    <a:pt x="247220" y="2680034"/>
                  </a:lnTo>
                  <a:lnTo>
                    <a:pt x="238583" y="2680034"/>
                  </a:lnTo>
                  <a:lnTo>
                    <a:pt x="229946" y="2683274"/>
                  </a:lnTo>
                  <a:lnTo>
                    <a:pt x="224909" y="2686874"/>
                  </a:lnTo>
                  <a:lnTo>
                    <a:pt x="198999" y="2709196"/>
                  </a:lnTo>
                  <a:lnTo>
                    <a:pt x="188563" y="2719637"/>
                  </a:lnTo>
                  <a:lnTo>
                    <a:pt x="179927" y="2731517"/>
                  </a:lnTo>
                  <a:lnTo>
                    <a:pt x="157616" y="2768240"/>
                  </a:lnTo>
                  <a:lnTo>
                    <a:pt x="152218" y="2726477"/>
                  </a:lnTo>
                  <a:lnTo>
                    <a:pt x="148979" y="2712796"/>
                  </a:lnTo>
                  <a:lnTo>
                    <a:pt x="141782" y="2700555"/>
                  </a:lnTo>
                  <a:lnTo>
                    <a:pt x="133146" y="2691915"/>
                  </a:lnTo>
                  <a:lnTo>
                    <a:pt x="124509" y="2686874"/>
                  </a:lnTo>
                  <a:lnTo>
                    <a:pt x="110835" y="2683274"/>
                  </a:lnTo>
                  <a:lnTo>
                    <a:pt x="95001" y="2678234"/>
                  </a:lnTo>
                  <a:lnTo>
                    <a:pt x="60455" y="2665993"/>
                  </a:lnTo>
                  <a:lnTo>
                    <a:pt x="36345" y="2655552"/>
                  </a:lnTo>
                  <a:lnTo>
                    <a:pt x="36345" y="2646911"/>
                  </a:lnTo>
                  <a:lnTo>
                    <a:pt x="33106" y="2574186"/>
                  </a:lnTo>
                  <a:lnTo>
                    <a:pt x="33106" y="2501821"/>
                  </a:lnTo>
                  <a:lnTo>
                    <a:pt x="34546" y="2432696"/>
                  </a:lnTo>
                  <a:lnTo>
                    <a:pt x="39943" y="2363211"/>
                  </a:lnTo>
                  <a:lnTo>
                    <a:pt x="39943" y="2356370"/>
                  </a:lnTo>
                  <a:lnTo>
                    <a:pt x="44981" y="2210920"/>
                  </a:lnTo>
                  <a:lnTo>
                    <a:pt x="46781" y="2139995"/>
                  </a:lnTo>
                  <a:lnTo>
                    <a:pt x="46781" y="2069070"/>
                  </a:lnTo>
                  <a:lnTo>
                    <a:pt x="46781" y="2048188"/>
                  </a:lnTo>
                  <a:lnTo>
                    <a:pt x="44981" y="2029107"/>
                  </a:lnTo>
                  <a:lnTo>
                    <a:pt x="39943" y="1991304"/>
                  </a:lnTo>
                  <a:lnTo>
                    <a:pt x="36345" y="1973663"/>
                  </a:lnTo>
                  <a:lnTo>
                    <a:pt x="36345" y="1956382"/>
                  </a:lnTo>
                  <a:lnTo>
                    <a:pt x="38144" y="1937300"/>
                  </a:lnTo>
                  <a:lnTo>
                    <a:pt x="44981" y="1920019"/>
                  </a:lnTo>
                  <a:lnTo>
                    <a:pt x="41743" y="1911378"/>
                  </a:lnTo>
                  <a:lnTo>
                    <a:pt x="41743" y="1902738"/>
                  </a:lnTo>
                  <a:lnTo>
                    <a:pt x="34546" y="1897697"/>
                  </a:lnTo>
                  <a:lnTo>
                    <a:pt x="0" y="1887257"/>
                  </a:lnTo>
                  <a:lnTo>
                    <a:pt x="33106" y="1871775"/>
                  </a:lnTo>
                  <a:lnTo>
                    <a:pt x="36345" y="1864935"/>
                  </a:lnTo>
                  <a:lnTo>
                    <a:pt x="39943" y="1856294"/>
                  </a:lnTo>
                  <a:lnTo>
                    <a:pt x="39943" y="1824972"/>
                  </a:lnTo>
                  <a:lnTo>
                    <a:pt x="39943" y="1814531"/>
                  </a:lnTo>
                  <a:lnTo>
                    <a:pt x="41743" y="1805891"/>
                  </a:lnTo>
                  <a:lnTo>
                    <a:pt x="48580" y="1791850"/>
                  </a:lnTo>
                  <a:lnTo>
                    <a:pt x="51819" y="1785009"/>
                  </a:lnTo>
                  <a:lnTo>
                    <a:pt x="57217" y="1781409"/>
                  </a:lnTo>
                  <a:lnTo>
                    <a:pt x="62254" y="1778169"/>
                  </a:lnTo>
                  <a:lnTo>
                    <a:pt x="67652" y="1776369"/>
                  </a:lnTo>
                  <a:lnTo>
                    <a:pt x="76289" y="1774568"/>
                  </a:lnTo>
                  <a:lnTo>
                    <a:pt x="86365" y="1774568"/>
                  </a:lnTo>
                  <a:lnTo>
                    <a:pt x="98600" y="1776369"/>
                  </a:lnTo>
                  <a:lnTo>
                    <a:pt x="109035" y="1778169"/>
                  </a:lnTo>
                  <a:lnTo>
                    <a:pt x="117672" y="1783209"/>
                  </a:lnTo>
                  <a:lnTo>
                    <a:pt x="126308" y="1791850"/>
                  </a:lnTo>
                  <a:lnTo>
                    <a:pt x="131346" y="1804091"/>
                  </a:lnTo>
                  <a:lnTo>
                    <a:pt x="134945" y="1821372"/>
                  </a:lnTo>
                  <a:lnTo>
                    <a:pt x="136744" y="1835413"/>
                  </a:lnTo>
                  <a:lnTo>
                    <a:pt x="169491" y="1833613"/>
                  </a:lnTo>
                  <a:lnTo>
                    <a:pt x="209435" y="1830012"/>
                  </a:lnTo>
                  <a:lnTo>
                    <a:pt x="224909" y="1828212"/>
                  </a:lnTo>
                  <a:lnTo>
                    <a:pt x="287163" y="1821372"/>
                  </a:lnTo>
                  <a:lnTo>
                    <a:pt x="349418" y="1812731"/>
                  </a:lnTo>
                  <a:lnTo>
                    <a:pt x="436143" y="1812731"/>
                  </a:lnTo>
                  <a:lnTo>
                    <a:pt x="446579" y="1814531"/>
                  </a:lnTo>
                  <a:lnTo>
                    <a:pt x="457015" y="1812731"/>
                  </a:lnTo>
                  <a:lnTo>
                    <a:pt x="465651" y="1810931"/>
                  </a:lnTo>
                  <a:lnTo>
                    <a:pt x="474288" y="1807691"/>
                  </a:lnTo>
                  <a:lnTo>
                    <a:pt x="489761" y="1798690"/>
                  </a:lnTo>
                  <a:lnTo>
                    <a:pt x="501636" y="1790049"/>
                  </a:lnTo>
                  <a:lnTo>
                    <a:pt x="518910" y="1776369"/>
                  </a:lnTo>
                  <a:lnTo>
                    <a:pt x="526107" y="1797250"/>
                  </a:lnTo>
                  <a:lnTo>
                    <a:pt x="527546" y="1800490"/>
                  </a:lnTo>
                  <a:lnTo>
                    <a:pt x="532944" y="1802290"/>
                  </a:lnTo>
                  <a:lnTo>
                    <a:pt x="537982" y="1802290"/>
                  </a:lnTo>
                  <a:lnTo>
                    <a:pt x="543380" y="1802290"/>
                  </a:lnTo>
                  <a:lnTo>
                    <a:pt x="553815" y="1802290"/>
                  </a:lnTo>
                  <a:lnTo>
                    <a:pt x="567490" y="1804091"/>
                  </a:lnTo>
                  <a:lnTo>
                    <a:pt x="576126" y="1805891"/>
                  </a:lnTo>
                  <a:lnTo>
                    <a:pt x="581524" y="1809131"/>
                  </a:lnTo>
                  <a:lnTo>
                    <a:pt x="588361" y="1814531"/>
                  </a:lnTo>
                  <a:lnTo>
                    <a:pt x="593759" y="1821372"/>
                  </a:lnTo>
                  <a:lnTo>
                    <a:pt x="593759" y="1828212"/>
                  </a:lnTo>
                  <a:lnTo>
                    <a:pt x="593759" y="1835413"/>
                  </a:lnTo>
                  <a:lnTo>
                    <a:pt x="591960" y="1842253"/>
                  </a:lnTo>
                  <a:lnTo>
                    <a:pt x="586562" y="1849094"/>
                  </a:lnTo>
                  <a:lnTo>
                    <a:pt x="581524" y="1854494"/>
                  </a:lnTo>
                  <a:lnTo>
                    <a:pt x="572888" y="1857734"/>
                  </a:lnTo>
                  <a:lnTo>
                    <a:pt x="564251" y="1859535"/>
                  </a:lnTo>
                  <a:lnTo>
                    <a:pt x="565691" y="1868175"/>
                  </a:lnTo>
                  <a:lnTo>
                    <a:pt x="564251" y="1876816"/>
                  </a:lnTo>
                  <a:lnTo>
                    <a:pt x="560653" y="1892297"/>
                  </a:lnTo>
                  <a:lnTo>
                    <a:pt x="560653" y="1906338"/>
                  </a:lnTo>
                  <a:lnTo>
                    <a:pt x="562452" y="1913178"/>
                  </a:lnTo>
                  <a:lnTo>
                    <a:pt x="567490" y="1925059"/>
                  </a:lnTo>
                  <a:lnTo>
                    <a:pt x="574687" y="1939100"/>
                  </a:lnTo>
                  <a:lnTo>
                    <a:pt x="581524" y="1958182"/>
                  </a:lnTo>
                  <a:lnTo>
                    <a:pt x="583323" y="1963582"/>
                  </a:lnTo>
                  <a:lnTo>
                    <a:pt x="583323" y="1998145"/>
                  </a:lnTo>
                  <a:lnTo>
                    <a:pt x="591960" y="2022266"/>
                  </a:lnTo>
                  <a:lnTo>
                    <a:pt x="602396" y="2043148"/>
                  </a:lnTo>
                  <a:lnTo>
                    <a:pt x="612472" y="2058629"/>
                  </a:lnTo>
                  <a:lnTo>
                    <a:pt x="621108" y="2070510"/>
                  </a:lnTo>
                  <a:lnTo>
                    <a:pt x="628305" y="2080951"/>
                  </a:lnTo>
                  <a:lnTo>
                    <a:pt x="636582" y="2089951"/>
                  </a:lnTo>
                  <a:lnTo>
                    <a:pt x="647018" y="2098592"/>
                  </a:lnTo>
                  <a:lnTo>
                    <a:pt x="659253" y="2107232"/>
                  </a:lnTo>
                  <a:lnTo>
                    <a:pt x="678325" y="2091391"/>
                  </a:lnTo>
                  <a:lnTo>
                    <a:pt x="697397" y="2080951"/>
                  </a:lnTo>
                  <a:lnTo>
                    <a:pt x="704234" y="2079510"/>
                  </a:lnTo>
                  <a:lnTo>
                    <a:pt x="711072" y="2079510"/>
                  </a:lnTo>
                  <a:lnTo>
                    <a:pt x="718269" y="2079510"/>
                  </a:lnTo>
                  <a:lnTo>
                    <a:pt x="725106" y="2080951"/>
                  </a:lnTo>
                  <a:lnTo>
                    <a:pt x="733743" y="2084551"/>
                  </a:lnTo>
                  <a:lnTo>
                    <a:pt x="740580" y="2089951"/>
                  </a:lnTo>
                  <a:lnTo>
                    <a:pt x="747417" y="2096792"/>
                  </a:lnTo>
                  <a:lnTo>
                    <a:pt x="752815" y="2105432"/>
                  </a:lnTo>
                  <a:lnTo>
                    <a:pt x="756054" y="2109032"/>
                  </a:lnTo>
                  <a:lnTo>
                    <a:pt x="756054" y="2114073"/>
                  </a:lnTo>
                  <a:lnTo>
                    <a:pt x="754614" y="2122713"/>
                  </a:lnTo>
                  <a:lnTo>
                    <a:pt x="752815" y="2136754"/>
                  </a:lnTo>
                  <a:lnTo>
                    <a:pt x="751016" y="2143595"/>
                  </a:lnTo>
                  <a:lnTo>
                    <a:pt x="747417" y="2148635"/>
                  </a:lnTo>
                  <a:lnTo>
                    <a:pt x="744178" y="2155476"/>
                  </a:lnTo>
                  <a:lnTo>
                    <a:pt x="737341" y="2159076"/>
                  </a:lnTo>
                  <a:lnTo>
                    <a:pt x="756054" y="2174557"/>
                  </a:lnTo>
                  <a:lnTo>
                    <a:pt x="773326" y="2184998"/>
                  </a:lnTo>
                  <a:lnTo>
                    <a:pt x="794198" y="2193639"/>
                  </a:lnTo>
                  <a:lnTo>
                    <a:pt x="815070" y="2200479"/>
                  </a:lnTo>
                  <a:lnTo>
                    <a:pt x="840979" y="2205879"/>
                  </a:lnTo>
                  <a:lnTo>
                    <a:pt x="870487" y="2210920"/>
                  </a:lnTo>
                  <a:lnTo>
                    <a:pt x="908272" y="2214520"/>
                  </a:lnTo>
                  <a:lnTo>
                    <a:pt x="950015" y="2214520"/>
                  </a:lnTo>
                  <a:lnTo>
                    <a:pt x="1026304" y="2214520"/>
                  </a:lnTo>
                  <a:lnTo>
                    <a:pt x="1029543" y="2214520"/>
                  </a:lnTo>
                  <a:lnTo>
                    <a:pt x="1034941" y="2210920"/>
                  </a:lnTo>
                  <a:lnTo>
                    <a:pt x="1045016" y="2204079"/>
                  </a:lnTo>
                  <a:lnTo>
                    <a:pt x="1069127" y="2184998"/>
                  </a:lnTo>
                  <a:lnTo>
                    <a:pt x="1077763" y="2178157"/>
                  </a:lnTo>
                  <a:lnTo>
                    <a:pt x="1093597" y="2167717"/>
                  </a:lnTo>
                  <a:lnTo>
                    <a:pt x="1100434" y="2162676"/>
                  </a:lnTo>
                  <a:lnTo>
                    <a:pt x="1105832" y="2160876"/>
                  </a:lnTo>
                  <a:lnTo>
                    <a:pt x="1109071" y="2159076"/>
                  </a:lnTo>
                  <a:lnTo>
                    <a:pt x="1109071" y="2157276"/>
                  </a:lnTo>
                  <a:lnTo>
                    <a:pt x="1110870" y="2152236"/>
                  </a:lnTo>
                  <a:lnTo>
                    <a:pt x="1121306" y="2139995"/>
                  </a:lnTo>
                  <a:lnTo>
                    <a:pt x="1128143" y="2128114"/>
                  </a:lnTo>
                  <a:lnTo>
                    <a:pt x="1134980" y="2114073"/>
                  </a:lnTo>
                  <a:lnTo>
                    <a:pt x="1140378" y="2100032"/>
                  </a:lnTo>
                  <a:lnTo>
                    <a:pt x="1143976" y="2084551"/>
                  </a:lnTo>
                  <a:lnTo>
                    <a:pt x="1147215" y="2069070"/>
                  </a:lnTo>
                  <a:lnTo>
                    <a:pt x="1149014" y="2053229"/>
                  </a:lnTo>
                  <a:lnTo>
                    <a:pt x="1149014" y="2037747"/>
                  </a:lnTo>
                  <a:lnTo>
                    <a:pt x="1149014" y="2006785"/>
                  </a:lnTo>
                  <a:lnTo>
                    <a:pt x="1147215" y="1973663"/>
                  </a:lnTo>
                  <a:lnTo>
                    <a:pt x="1142177" y="1911378"/>
                  </a:lnTo>
                  <a:lnTo>
                    <a:pt x="1129942" y="1892297"/>
                  </a:lnTo>
                  <a:lnTo>
                    <a:pt x="1115908" y="1873576"/>
                  </a:lnTo>
                  <a:lnTo>
                    <a:pt x="1100434" y="1856294"/>
                  </a:lnTo>
                  <a:lnTo>
                    <a:pt x="1083161" y="1838653"/>
                  </a:lnTo>
                  <a:lnTo>
                    <a:pt x="1055452" y="1816331"/>
                  </a:lnTo>
                  <a:lnTo>
                    <a:pt x="1053653" y="1818132"/>
                  </a:lnTo>
                  <a:lnTo>
                    <a:pt x="1055452" y="1814531"/>
                  </a:lnTo>
                  <a:lnTo>
                    <a:pt x="1031342" y="1795450"/>
                  </a:lnTo>
                  <a:lnTo>
                    <a:pt x="1005433" y="1776369"/>
                  </a:lnTo>
                  <a:lnTo>
                    <a:pt x="960451" y="1746846"/>
                  </a:lnTo>
                  <a:lnTo>
                    <a:pt x="916908" y="1715884"/>
                  </a:lnTo>
                  <a:lnTo>
                    <a:pt x="874086" y="1686362"/>
                  </a:lnTo>
                  <a:lnTo>
                    <a:pt x="830543" y="1655040"/>
                  </a:lnTo>
                  <a:lnTo>
                    <a:pt x="826945" y="1656840"/>
                  </a:lnTo>
                  <a:lnTo>
                    <a:pt x="825505" y="1658640"/>
                  </a:lnTo>
                  <a:lnTo>
                    <a:pt x="820108" y="1665480"/>
                  </a:lnTo>
                  <a:lnTo>
                    <a:pt x="815070" y="1669081"/>
                  </a:lnTo>
                  <a:lnTo>
                    <a:pt x="811471" y="1670881"/>
                  </a:lnTo>
                  <a:lnTo>
                    <a:pt x="806433" y="1672321"/>
                  </a:lnTo>
                  <a:lnTo>
                    <a:pt x="799236" y="1670881"/>
                  </a:lnTo>
                  <a:lnTo>
                    <a:pt x="795997" y="1669081"/>
                  </a:lnTo>
                  <a:lnTo>
                    <a:pt x="792399" y="1665480"/>
                  </a:lnTo>
                  <a:lnTo>
                    <a:pt x="781963" y="1660440"/>
                  </a:lnTo>
                  <a:lnTo>
                    <a:pt x="773326" y="1653240"/>
                  </a:lnTo>
                  <a:lnTo>
                    <a:pt x="768289" y="1644599"/>
                  </a:lnTo>
                  <a:lnTo>
                    <a:pt x="766489" y="1632718"/>
                  </a:lnTo>
                  <a:lnTo>
                    <a:pt x="770088" y="1613637"/>
                  </a:lnTo>
                  <a:lnTo>
                    <a:pt x="761451" y="1619037"/>
                  </a:lnTo>
                  <a:lnTo>
                    <a:pt x="770088" y="1608596"/>
                  </a:lnTo>
                  <a:lnTo>
                    <a:pt x="771887" y="1601756"/>
                  </a:lnTo>
                  <a:lnTo>
                    <a:pt x="754614" y="1591315"/>
                  </a:lnTo>
                  <a:lnTo>
                    <a:pt x="730144" y="1574034"/>
                  </a:lnTo>
                  <a:lnTo>
                    <a:pt x="702435" y="1556393"/>
                  </a:lnTo>
                  <a:lnTo>
                    <a:pt x="676526" y="1540912"/>
                  </a:lnTo>
                  <a:lnTo>
                    <a:pt x="669688" y="1535871"/>
                  </a:lnTo>
                  <a:lnTo>
                    <a:pt x="669688" y="1526870"/>
                  </a:lnTo>
                  <a:lnTo>
                    <a:pt x="666090" y="1525430"/>
                  </a:lnTo>
                  <a:lnTo>
                    <a:pt x="661052" y="1521830"/>
                  </a:lnTo>
                  <a:lnTo>
                    <a:pt x="655654" y="1516790"/>
                  </a:lnTo>
                  <a:lnTo>
                    <a:pt x="650616" y="1508149"/>
                  </a:lnTo>
                  <a:lnTo>
                    <a:pt x="647018" y="1497708"/>
                  </a:lnTo>
                  <a:lnTo>
                    <a:pt x="567490" y="1431824"/>
                  </a:lnTo>
                  <a:lnTo>
                    <a:pt x="487962" y="1365939"/>
                  </a:lnTo>
                  <a:lnTo>
                    <a:pt x="451617" y="1338577"/>
                  </a:lnTo>
                  <a:lnTo>
                    <a:pt x="411673" y="1305454"/>
                  </a:lnTo>
                  <a:lnTo>
                    <a:pt x="372089" y="1269092"/>
                  </a:lnTo>
                  <a:lnTo>
                    <a:pt x="328906" y="1225889"/>
                  </a:lnTo>
                  <a:lnTo>
                    <a:pt x="325308" y="1224089"/>
                  </a:lnTo>
                  <a:lnTo>
                    <a:pt x="311633" y="1219048"/>
                  </a:lnTo>
                  <a:lnTo>
                    <a:pt x="294360" y="1211848"/>
                  </a:lnTo>
                  <a:lnTo>
                    <a:pt x="283925" y="1203567"/>
                  </a:lnTo>
                  <a:lnTo>
                    <a:pt x="280326" y="1199967"/>
                  </a:lnTo>
                  <a:lnTo>
                    <a:pt x="273489" y="1184486"/>
                  </a:lnTo>
                  <a:lnTo>
                    <a:pt x="264852" y="1170445"/>
                  </a:lnTo>
                  <a:lnTo>
                    <a:pt x="254417" y="1156764"/>
                  </a:lnTo>
                  <a:lnTo>
                    <a:pt x="242182" y="1144523"/>
                  </a:lnTo>
                  <a:lnTo>
                    <a:pt x="229946" y="1132282"/>
                  </a:lnTo>
                  <a:lnTo>
                    <a:pt x="218071" y="1120041"/>
                  </a:lnTo>
                  <a:lnTo>
                    <a:pt x="193961" y="1090879"/>
                  </a:lnTo>
                  <a:lnTo>
                    <a:pt x="187124" y="1082238"/>
                  </a:lnTo>
                  <a:lnTo>
                    <a:pt x="181726" y="1069997"/>
                  </a:lnTo>
                  <a:lnTo>
                    <a:pt x="176688" y="1054516"/>
                  </a:lnTo>
                  <a:lnTo>
                    <a:pt x="171290" y="1039035"/>
                  </a:lnTo>
                  <a:lnTo>
                    <a:pt x="160855" y="1023194"/>
                  </a:lnTo>
                  <a:lnTo>
                    <a:pt x="145381" y="1005913"/>
                  </a:lnTo>
                  <a:lnTo>
                    <a:pt x="141782" y="1002313"/>
                  </a:lnTo>
                  <a:lnTo>
                    <a:pt x="114073" y="952269"/>
                  </a:lnTo>
                  <a:lnTo>
                    <a:pt x="100399" y="928147"/>
                  </a:lnTo>
                  <a:lnTo>
                    <a:pt x="83126" y="902225"/>
                  </a:lnTo>
                  <a:lnTo>
                    <a:pt x="72690" y="889984"/>
                  </a:lnTo>
                  <a:lnTo>
                    <a:pt x="64054" y="875943"/>
                  </a:lnTo>
                  <a:lnTo>
                    <a:pt x="57217" y="862262"/>
                  </a:lnTo>
                  <a:lnTo>
                    <a:pt x="50379" y="846781"/>
                  </a:lnTo>
                  <a:lnTo>
                    <a:pt x="44981" y="830940"/>
                  </a:lnTo>
                  <a:lnTo>
                    <a:pt x="41743" y="813659"/>
                  </a:lnTo>
                  <a:lnTo>
                    <a:pt x="38144" y="796378"/>
                  </a:lnTo>
                  <a:lnTo>
                    <a:pt x="36345" y="777656"/>
                  </a:lnTo>
                  <a:lnTo>
                    <a:pt x="36345" y="756775"/>
                  </a:lnTo>
                  <a:lnTo>
                    <a:pt x="31307" y="746334"/>
                  </a:lnTo>
                  <a:lnTo>
                    <a:pt x="29508" y="742734"/>
                  </a:lnTo>
                  <a:lnTo>
                    <a:pt x="25909" y="735893"/>
                  </a:lnTo>
                  <a:lnTo>
                    <a:pt x="22670" y="729053"/>
                  </a:lnTo>
                  <a:lnTo>
                    <a:pt x="22670" y="721852"/>
                  </a:lnTo>
                  <a:lnTo>
                    <a:pt x="22670" y="715012"/>
                  </a:lnTo>
                  <a:lnTo>
                    <a:pt x="22670" y="709971"/>
                  </a:lnTo>
                  <a:lnTo>
                    <a:pt x="27708" y="702771"/>
                  </a:lnTo>
                  <a:lnTo>
                    <a:pt x="34546" y="697730"/>
                  </a:lnTo>
                  <a:lnTo>
                    <a:pt x="36345" y="694130"/>
                  </a:lnTo>
                  <a:lnTo>
                    <a:pt x="34546" y="687290"/>
                  </a:lnTo>
                  <a:lnTo>
                    <a:pt x="33106" y="685490"/>
                  </a:lnTo>
                  <a:lnTo>
                    <a:pt x="24110" y="680449"/>
                  </a:lnTo>
                  <a:lnTo>
                    <a:pt x="17273" y="673609"/>
                  </a:lnTo>
                  <a:lnTo>
                    <a:pt x="14034" y="668568"/>
                  </a:lnTo>
                  <a:lnTo>
                    <a:pt x="14034" y="661368"/>
                  </a:lnTo>
                  <a:lnTo>
                    <a:pt x="14034" y="654527"/>
                  </a:lnTo>
                  <a:lnTo>
                    <a:pt x="17273" y="649487"/>
                  </a:lnTo>
                  <a:lnTo>
                    <a:pt x="27708" y="639046"/>
                  </a:lnTo>
                  <a:lnTo>
                    <a:pt x="33106" y="625005"/>
                  </a:lnTo>
                  <a:lnTo>
                    <a:pt x="36345" y="611324"/>
                  </a:lnTo>
                  <a:lnTo>
                    <a:pt x="36345" y="595483"/>
                  </a:lnTo>
                  <a:lnTo>
                    <a:pt x="33106" y="573161"/>
                  </a:lnTo>
                  <a:lnTo>
                    <a:pt x="33106" y="549040"/>
                  </a:lnTo>
                  <a:lnTo>
                    <a:pt x="33106" y="524558"/>
                  </a:lnTo>
                  <a:lnTo>
                    <a:pt x="36345" y="497196"/>
                  </a:lnTo>
                  <a:lnTo>
                    <a:pt x="41743" y="477754"/>
                  </a:lnTo>
                  <a:lnTo>
                    <a:pt x="46781" y="457233"/>
                  </a:lnTo>
                  <a:lnTo>
                    <a:pt x="55417" y="439592"/>
                  </a:lnTo>
                  <a:lnTo>
                    <a:pt x="64054" y="420870"/>
                  </a:lnTo>
                  <a:lnTo>
                    <a:pt x="72690" y="405389"/>
                  </a:lnTo>
                  <a:lnTo>
                    <a:pt x="83126" y="389548"/>
                  </a:lnTo>
                  <a:lnTo>
                    <a:pt x="95001" y="374067"/>
                  </a:lnTo>
                  <a:lnTo>
                    <a:pt x="107236" y="361826"/>
                  </a:lnTo>
                  <a:lnTo>
                    <a:pt x="126308" y="337704"/>
                  </a:lnTo>
                  <a:lnTo>
                    <a:pt x="143582" y="311782"/>
                  </a:lnTo>
                  <a:lnTo>
                    <a:pt x="160855" y="284060"/>
                  </a:lnTo>
                  <a:lnTo>
                    <a:pt x="176688" y="252738"/>
                  </a:lnTo>
                  <a:lnTo>
                    <a:pt x="179927" y="245898"/>
                  </a:lnTo>
                  <a:lnTo>
                    <a:pt x="187124" y="244458"/>
                  </a:lnTo>
                  <a:lnTo>
                    <a:pt x="202598" y="240857"/>
                  </a:lnTo>
                  <a:lnTo>
                    <a:pt x="216272" y="234017"/>
                  </a:lnTo>
                  <a:lnTo>
                    <a:pt x="228507" y="223576"/>
                  </a:lnTo>
                  <a:lnTo>
                    <a:pt x="235344" y="211335"/>
                  </a:lnTo>
                  <a:lnTo>
                    <a:pt x="247220" y="192254"/>
                  </a:lnTo>
                  <a:lnTo>
                    <a:pt x="263053" y="174973"/>
                  </a:lnTo>
                  <a:lnTo>
                    <a:pt x="280326" y="162732"/>
                  </a:lnTo>
                  <a:lnTo>
                    <a:pt x="299398" y="152291"/>
                  </a:lnTo>
                  <a:lnTo>
                    <a:pt x="333944" y="135010"/>
                  </a:lnTo>
                  <a:lnTo>
                    <a:pt x="370290" y="119529"/>
                  </a:lnTo>
                  <a:lnTo>
                    <a:pt x="375328" y="117729"/>
                  </a:lnTo>
                  <a:lnTo>
                    <a:pt x="411673" y="100447"/>
                  </a:lnTo>
                  <a:lnTo>
                    <a:pt x="449818" y="83166"/>
                  </a:lnTo>
                  <a:lnTo>
                    <a:pt x="512072" y="65885"/>
                  </a:lnTo>
                  <a:lnTo>
                    <a:pt x="571088" y="50404"/>
                  </a:lnTo>
                  <a:lnTo>
                    <a:pt x="600597" y="41403"/>
                  </a:lnTo>
                  <a:lnTo>
                    <a:pt x="628305" y="31322"/>
                  </a:lnTo>
                  <a:lnTo>
                    <a:pt x="652415" y="19081"/>
                  </a:lnTo>
                  <a:lnTo>
                    <a:pt x="674726" y="3600"/>
                  </a:lnTo>
                  <a:close/>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nchor="ctr">
              <a:noAutofit/>
            </a:bodyPr>
            <a:lstStyle/>
            <a:p>
              <a:endParaRPr lang="en-US" dirty="0"/>
            </a:p>
          </p:txBody>
        </p:sp>
        <p:sp>
          <p:nvSpPr>
            <p:cNvPr id="98" name="Freeform 97">
              <a:extLst>
                <a:ext uri="{FF2B5EF4-FFF2-40B4-BE49-F238E27FC236}">
                  <a16:creationId xmlns:a16="http://schemas.microsoft.com/office/drawing/2014/main" xmlns="" id="{EC93F3A8-70C7-A944-9B26-9BA01EDDE2D8}"/>
                </a:ext>
              </a:extLst>
            </p:cNvPr>
            <p:cNvSpPr>
              <a:spLocks noChangeArrowheads="1"/>
            </p:cNvSpPr>
            <p:nvPr/>
          </p:nvSpPr>
          <p:spPr bwMode="auto">
            <a:xfrm>
              <a:off x="38101" y="4284663"/>
              <a:ext cx="10032639" cy="2801577"/>
            </a:xfrm>
            <a:custGeom>
              <a:avLst/>
              <a:gdLst>
                <a:gd name="connsiteX0" fmla="*/ 115901 w 10032639"/>
                <a:gd name="connsiteY0" fmla="*/ 2708323 h 2801577"/>
                <a:gd name="connsiteX1" fmla="*/ 110862 w 10032639"/>
                <a:gd name="connsiteY1" fmla="*/ 2709763 h 2801577"/>
                <a:gd name="connsiteX2" fmla="*/ 109062 w 10032639"/>
                <a:gd name="connsiteY2" fmla="*/ 2713364 h 2801577"/>
                <a:gd name="connsiteX3" fmla="*/ 110862 w 10032639"/>
                <a:gd name="connsiteY3" fmla="*/ 2713364 h 2801577"/>
                <a:gd name="connsiteX4" fmla="*/ 3766073 w 10032639"/>
                <a:gd name="connsiteY4" fmla="*/ 2678799 h 2801577"/>
                <a:gd name="connsiteX5" fmla="*/ 3736558 w 10032639"/>
                <a:gd name="connsiteY5" fmla="*/ 2685640 h 2801577"/>
                <a:gd name="connsiteX6" fmla="*/ 3752396 w 10032639"/>
                <a:gd name="connsiteY6" fmla="*/ 2687440 h 2801577"/>
                <a:gd name="connsiteX7" fmla="*/ 3766073 w 10032639"/>
                <a:gd name="connsiteY7" fmla="*/ 2690681 h 2801577"/>
                <a:gd name="connsiteX8" fmla="*/ 5937672 w 10032639"/>
                <a:gd name="connsiteY8" fmla="*/ 2656183 h 2801577"/>
                <a:gd name="connsiteX9" fmla="*/ 5920391 w 10032639"/>
                <a:gd name="connsiteY9" fmla="*/ 2666622 h 2801577"/>
                <a:gd name="connsiteX10" fmla="*/ 5914991 w 10032639"/>
                <a:gd name="connsiteY10" fmla="*/ 2671661 h 2801577"/>
                <a:gd name="connsiteX11" fmla="*/ 5909951 w 10032639"/>
                <a:gd name="connsiteY11" fmla="*/ 2677061 h 2801577"/>
                <a:gd name="connsiteX12" fmla="*/ 5922191 w 10032639"/>
                <a:gd name="connsiteY12" fmla="*/ 2675261 h 2801577"/>
                <a:gd name="connsiteX13" fmla="*/ 5930831 w 10032639"/>
                <a:gd name="connsiteY13" fmla="*/ 2673461 h 2801577"/>
                <a:gd name="connsiteX14" fmla="*/ 5940912 w 10032639"/>
                <a:gd name="connsiteY14" fmla="*/ 2673461 h 2801577"/>
                <a:gd name="connsiteX15" fmla="*/ 5937672 w 10032639"/>
                <a:gd name="connsiteY15" fmla="*/ 2664822 h 2801577"/>
                <a:gd name="connsiteX16" fmla="*/ 740760 w 10032639"/>
                <a:gd name="connsiteY16" fmla="*/ 2647474 h 2801577"/>
                <a:gd name="connsiteX17" fmla="*/ 727082 w 10032639"/>
                <a:gd name="connsiteY17" fmla="*/ 2654315 h 2801577"/>
                <a:gd name="connsiteX18" fmla="*/ 740760 w 10032639"/>
                <a:gd name="connsiteY18" fmla="*/ 2652515 h 2801577"/>
                <a:gd name="connsiteX19" fmla="*/ 9435292 w 10032639"/>
                <a:gd name="connsiteY19" fmla="*/ 2643675 h 2801577"/>
                <a:gd name="connsiteX20" fmla="*/ 9424851 w 10032639"/>
                <a:gd name="connsiteY20" fmla="*/ 2650877 h 2801577"/>
                <a:gd name="connsiteX21" fmla="*/ 9414769 w 10032639"/>
                <a:gd name="connsiteY21" fmla="*/ 2657719 h 2801577"/>
                <a:gd name="connsiteX22" fmla="*/ 9431692 w 10032639"/>
                <a:gd name="connsiteY22" fmla="*/ 2657719 h 2801577"/>
                <a:gd name="connsiteX23" fmla="*/ 9435292 w 10032639"/>
                <a:gd name="connsiteY23" fmla="*/ 2649076 h 2801577"/>
                <a:gd name="connsiteX24" fmla="*/ 3482439 w 10032639"/>
                <a:gd name="connsiteY24" fmla="*/ 2642073 h 2801577"/>
                <a:gd name="connsiteX25" fmla="*/ 3437087 w 10032639"/>
                <a:gd name="connsiteY25" fmla="*/ 2656115 h 2801577"/>
                <a:gd name="connsiteX26" fmla="*/ 3392454 w 10032639"/>
                <a:gd name="connsiteY26" fmla="*/ 2670158 h 2801577"/>
                <a:gd name="connsiteX27" fmla="*/ 3419809 w 10032639"/>
                <a:gd name="connsiteY27" fmla="*/ 2668357 h 2801577"/>
                <a:gd name="connsiteX28" fmla="*/ 3432047 w 10032639"/>
                <a:gd name="connsiteY28" fmla="*/ 2666557 h 2801577"/>
                <a:gd name="connsiteX29" fmla="*/ 3444285 w 10032639"/>
                <a:gd name="connsiteY29" fmla="*/ 2664757 h 2801577"/>
                <a:gd name="connsiteX30" fmla="*/ 3454723 w 10032639"/>
                <a:gd name="connsiteY30" fmla="*/ 2659716 h 2801577"/>
                <a:gd name="connsiteX31" fmla="*/ 3463362 w 10032639"/>
                <a:gd name="connsiteY31" fmla="*/ 2656115 h 2801577"/>
                <a:gd name="connsiteX32" fmla="*/ 3473800 w 10032639"/>
                <a:gd name="connsiteY32" fmla="*/ 2649274 h 2801577"/>
                <a:gd name="connsiteX33" fmla="*/ 960685 w 10032639"/>
                <a:gd name="connsiteY33" fmla="*/ 2642073 h 2801577"/>
                <a:gd name="connsiteX34" fmla="*/ 931170 w 10032639"/>
                <a:gd name="connsiteY34" fmla="*/ 2652515 h 2801577"/>
                <a:gd name="connsiteX35" fmla="*/ 905254 w 10032639"/>
                <a:gd name="connsiteY35" fmla="*/ 2664757 h 2801577"/>
                <a:gd name="connsiteX36" fmla="*/ 923971 w 10032639"/>
                <a:gd name="connsiteY36" fmla="*/ 2661156 h 2801577"/>
                <a:gd name="connsiteX37" fmla="*/ 932969 w 10032639"/>
                <a:gd name="connsiteY37" fmla="*/ 2659716 h 2801577"/>
                <a:gd name="connsiteX38" fmla="*/ 939808 w 10032639"/>
                <a:gd name="connsiteY38" fmla="*/ 2656115 h 2801577"/>
                <a:gd name="connsiteX39" fmla="*/ 8709763 w 10032639"/>
                <a:gd name="connsiteY39" fmla="*/ 2641874 h 2801577"/>
                <a:gd name="connsiteX40" fmla="*/ 8684198 w 10032639"/>
                <a:gd name="connsiteY40" fmla="*/ 2662760 h 2801577"/>
                <a:gd name="connsiteX41" fmla="*/ 8696081 w 10032639"/>
                <a:gd name="connsiteY41" fmla="*/ 2657719 h 2801577"/>
                <a:gd name="connsiteX42" fmla="*/ 8709763 w 10032639"/>
                <a:gd name="connsiteY42" fmla="*/ 2655918 h 2801577"/>
                <a:gd name="connsiteX43" fmla="*/ 8709763 w 10032639"/>
                <a:gd name="connsiteY43" fmla="*/ 2649076 h 2801577"/>
                <a:gd name="connsiteX44" fmla="*/ 6332243 w 10032639"/>
                <a:gd name="connsiteY44" fmla="*/ 2637106 h 2801577"/>
                <a:gd name="connsiteX45" fmla="*/ 6301283 w 10032639"/>
                <a:gd name="connsiteY45" fmla="*/ 2647544 h 2801577"/>
                <a:gd name="connsiteX46" fmla="*/ 6271762 w 10032639"/>
                <a:gd name="connsiteY46" fmla="*/ 2661223 h 2801577"/>
                <a:gd name="connsiteX47" fmla="*/ 6284002 w 10032639"/>
                <a:gd name="connsiteY47" fmla="*/ 2656183 h 2801577"/>
                <a:gd name="connsiteX48" fmla="*/ 6308123 w 10032639"/>
                <a:gd name="connsiteY48" fmla="*/ 2647544 h 2801577"/>
                <a:gd name="connsiteX49" fmla="*/ 9598041 w 10032639"/>
                <a:gd name="connsiteY49" fmla="*/ 2622789 h 2801577"/>
                <a:gd name="connsiteX50" fmla="*/ 9580758 w 10032639"/>
                <a:gd name="connsiteY50" fmla="*/ 2635032 h 2801577"/>
                <a:gd name="connsiteX51" fmla="*/ 9578958 w 10032639"/>
                <a:gd name="connsiteY51" fmla="*/ 2635032 h 2801577"/>
                <a:gd name="connsiteX52" fmla="*/ 9559875 w 10032639"/>
                <a:gd name="connsiteY52" fmla="*/ 2652317 h 2801577"/>
                <a:gd name="connsiteX53" fmla="*/ 9572117 w 10032639"/>
                <a:gd name="connsiteY53" fmla="*/ 2650877 h 2801577"/>
                <a:gd name="connsiteX54" fmla="*/ 9584359 w 10032639"/>
                <a:gd name="connsiteY54" fmla="*/ 2647276 h 2801577"/>
                <a:gd name="connsiteX55" fmla="*/ 9598041 w 10032639"/>
                <a:gd name="connsiteY55" fmla="*/ 2645475 h 2801577"/>
                <a:gd name="connsiteX56" fmla="*/ 9596241 w 10032639"/>
                <a:gd name="connsiteY56" fmla="*/ 2641874 h 2801577"/>
                <a:gd name="connsiteX57" fmla="*/ 9596241 w 10032639"/>
                <a:gd name="connsiteY57" fmla="*/ 2631431 h 2801577"/>
                <a:gd name="connsiteX58" fmla="*/ 3549748 w 10032639"/>
                <a:gd name="connsiteY58" fmla="*/ 2619750 h 2801577"/>
                <a:gd name="connsiteX59" fmla="*/ 3508355 w 10032639"/>
                <a:gd name="connsiteY59" fmla="*/ 2633432 h 2801577"/>
                <a:gd name="connsiteX60" fmla="*/ 3518793 w 10032639"/>
                <a:gd name="connsiteY60" fmla="*/ 2631632 h 2801577"/>
                <a:gd name="connsiteX61" fmla="*/ 3529231 w 10032639"/>
                <a:gd name="connsiteY61" fmla="*/ 2630192 h 2801577"/>
                <a:gd name="connsiteX62" fmla="*/ 3539310 w 10032639"/>
                <a:gd name="connsiteY62" fmla="*/ 2624791 h 2801577"/>
                <a:gd name="connsiteX63" fmla="*/ 799431 w 10032639"/>
                <a:gd name="connsiteY63" fmla="*/ 2619750 h 2801577"/>
                <a:gd name="connsiteX64" fmla="*/ 769916 w 10032639"/>
                <a:gd name="connsiteY64" fmla="*/ 2633432 h 2801577"/>
                <a:gd name="connsiteX65" fmla="*/ 778914 w 10032639"/>
                <a:gd name="connsiteY65" fmla="*/ 2633432 h 2801577"/>
                <a:gd name="connsiteX66" fmla="*/ 778914 w 10032639"/>
                <a:gd name="connsiteY66" fmla="*/ 2637033 h 2801577"/>
                <a:gd name="connsiteX67" fmla="*/ 787553 w 10032639"/>
                <a:gd name="connsiteY67" fmla="*/ 2630192 h 2801577"/>
                <a:gd name="connsiteX68" fmla="*/ 796191 w 10032639"/>
                <a:gd name="connsiteY68" fmla="*/ 2622990 h 2801577"/>
                <a:gd name="connsiteX69" fmla="*/ 7634042 w 10032639"/>
                <a:gd name="connsiteY69" fmla="*/ 2618028 h 2801577"/>
                <a:gd name="connsiteX70" fmla="*/ 7603081 w 10032639"/>
                <a:gd name="connsiteY70" fmla="*/ 2629906 h 2801577"/>
                <a:gd name="connsiteX71" fmla="*/ 7577161 w 10032639"/>
                <a:gd name="connsiteY71" fmla="*/ 2642145 h 2801577"/>
                <a:gd name="connsiteX72" fmla="*/ 7554480 w 10032639"/>
                <a:gd name="connsiteY72" fmla="*/ 2652584 h 2801577"/>
                <a:gd name="connsiteX73" fmla="*/ 7537199 w 10032639"/>
                <a:gd name="connsiteY73" fmla="*/ 2664822 h 2801577"/>
                <a:gd name="connsiteX74" fmla="*/ 7573561 w 10032639"/>
                <a:gd name="connsiteY74" fmla="*/ 2659423 h 2801577"/>
                <a:gd name="connsiteX75" fmla="*/ 7584001 w 10032639"/>
                <a:gd name="connsiteY75" fmla="*/ 2657983 h 2801577"/>
                <a:gd name="connsiteX76" fmla="*/ 7594441 w 10032639"/>
                <a:gd name="connsiteY76" fmla="*/ 2656183 h 2801577"/>
                <a:gd name="connsiteX77" fmla="*/ 7603081 w 10032639"/>
                <a:gd name="connsiteY77" fmla="*/ 2652584 h 2801577"/>
                <a:gd name="connsiteX78" fmla="*/ 7609922 w 10032639"/>
                <a:gd name="connsiteY78" fmla="*/ 2647544 h 2801577"/>
                <a:gd name="connsiteX79" fmla="*/ 7616762 w 10032639"/>
                <a:gd name="connsiteY79" fmla="*/ 2642145 h 2801577"/>
                <a:gd name="connsiteX80" fmla="*/ 7623602 w 10032639"/>
                <a:gd name="connsiteY80" fmla="*/ 2635306 h 2801577"/>
                <a:gd name="connsiteX81" fmla="*/ 7629002 w 10032639"/>
                <a:gd name="connsiteY81" fmla="*/ 2626667 h 2801577"/>
                <a:gd name="connsiteX82" fmla="*/ 519036 w 10032639"/>
                <a:gd name="connsiteY82" fmla="*/ 2597427 h 2801577"/>
                <a:gd name="connsiteX83" fmla="*/ 515797 w 10032639"/>
                <a:gd name="connsiteY83" fmla="*/ 2598867 h 2801577"/>
                <a:gd name="connsiteX84" fmla="*/ 519036 w 10032639"/>
                <a:gd name="connsiteY84" fmla="*/ 2598867 h 2801577"/>
                <a:gd name="connsiteX85" fmla="*/ 867100 w 10032639"/>
                <a:gd name="connsiteY85" fmla="*/ 2586985 h 2801577"/>
                <a:gd name="connsiteX86" fmla="*/ 860261 w 10032639"/>
                <a:gd name="connsiteY86" fmla="*/ 2590226 h 2801577"/>
                <a:gd name="connsiteX87" fmla="*/ 858534 w 10032639"/>
                <a:gd name="connsiteY87" fmla="*/ 2591269 h 2801577"/>
                <a:gd name="connsiteX88" fmla="*/ 836145 w 10032639"/>
                <a:gd name="connsiteY88" fmla="*/ 2602467 h 2801577"/>
                <a:gd name="connsiteX89" fmla="*/ 842984 w 10032639"/>
                <a:gd name="connsiteY89" fmla="*/ 2600667 h 2801577"/>
                <a:gd name="connsiteX90" fmla="*/ 858534 w 10032639"/>
                <a:gd name="connsiteY90" fmla="*/ 2591269 h 2801577"/>
                <a:gd name="connsiteX91" fmla="*/ 4869148 w 10032639"/>
                <a:gd name="connsiteY91" fmla="*/ 2583856 h 2801577"/>
                <a:gd name="connsiteX92" fmla="*/ 4812266 w 10032639"/>
                <a:gd name="connsiteY92" fmla="*/ 2635693 h 2801577"/>
                <a:gd name="connsiteX93" fmla="*/ 4808666 w 10032639"/>
                <a:gd name="connsiteY93" fmla="*/ 2639293 h 2801577"/>
                <a:gd name="connsiteX94" fmla="*/ 4801825 w 10032639"/>
                <a:gd name="connsiteY94" fmla="*/ 2642532 h 2801577"/>
                <a:gd name="connsiteX95" fmla="*/ 4794985 w 10032639"/>
                <a:gd name="connsiteY95" fmla="*/ 2649732 h 2801577"/>
                <a:gd name="connsiteX96" fmla="*/ 4806866 w 10032639"/>
                <a:gd name="connsiteY96" fmla="*/ 2646132 h 2801577"/>
                <a:gd name="connsiteX97" fmla="*/ 4817306 w 10032639"/>
                <a:gd name="connsiteY97" fmla="*/ 2639293 h 2801577"/>
                <a:gd name="connsiteX98" fmla="*/ 4829186 w 10032639"/>
                <a:gd name="connsiteY98" fmla="*/ 2630293 h 2801577"/>
                <a:gd name="connsiteX99" fmla="*/ 4839627 w 10032639"/>
                <a:gd name="connsiteY99" fmla="*/ 2618414 h 2801577"/>
                <a:gd name="connsiteX100" fmla="*/ 1671931 w 10032639"/>
                <a:gd name="connsiteY100" fmla="*/ 2578344 h 2801577"/>
                <a:gd name="connsiteX101" fmla="*/ 1670131 w 10032639"/>
                <a:gd name="connsiteY101" fmla="*/ 2580144 h 2801577"/>
                <a:gd name="connsiteX102" fmla="*/ 1671931 w 10032639"/>
                <a:gd name="connsiteY102" fmla="*/ 2580144 h 2801577"/>
                <a:gd name="connsiteX103" fmla="*/ 9920299 w 10032639"/>
                <a:gd name="connsiteY103" fmla="*/ 2571294 h 2801577"/>
                <a:gd name="connsiteX104" fmla="*/ 9911657 w 10032639"/>
                <a:gd name="connsiteY104" fmla="*/ 2576335 h 2801577"/>
                <a:gd name="connsiteX105" fmla="*/ 9904456 w 10032639"/>
                <a:gd name="connsiteY105" fmla="*/ 2583177 h 2801577"/>
                <a:gd name="connsiteX106" fmla="*/ 9883572 w 10032639"/>
                <a:gd name="connsiteY106" fmla="*/ 2602263 h 2801577"/>
                <a:gd name="connsiteX107" fmla="*/ 9866289 w 10032639"/>
                <a:gd name="connsiteY107" fmla="*/ 2617747 h 2801577"/>
                <a:gd name="connsiteX108" fmla="*/ 9847566 w 10032639"/>
                <a:gd name="connsiteY108" fmla="*/ 2629991 h 2801577"/>
                <a:gd name="connsiteX109" fmla="*/ 9830283 w 10032639"/>
                <a:gd name="connsiteY109" fmla="*/ 2638633 h 2801577"/>
                <a:gd name="connsiteX110" fmla="*/ 9857648 w 10032639"/>
                <a:gd name="connsiteY110" fmla="*/ 2638633 h 2801577"/>
                <a:gd name="connsiteX111" fmla="*/ 9874931 w 10032639"/>
                <a:gd name="connsiteY111" fmla="*/ 2638633 h 2801577"/>
                <a:gd name="connsiteX112" fmla="*/ 9892214 w 10032639"/>
                <a:gd name="connsiteY112" fmla="*/ 2640434 h 2801577"/>
                <a:gd name="connsiteX113" fmla="*/ 9908057 w 10032639"/>
                <a:gd name="connsiteY113" fmla="*/ 2641874 h 2801577"/>
                <a:gd name="connsiteX114" fmla="*/ 9925340 w 10032639"/>
                <a:gd name="connsiteY114" fmla="*/ 2647276 h 2801577"/>
                <a:gd name="connsiteX115" fmla="*/ 9921739 w 10032639"/>
                <a:gd name="connsiteY115" fmla="*/ 2622789 h 2801577"/>
                <a:gd name="connsiteX116" fmla="*/ 9920299 w 10032639"/>
                <a:gd name="connsiteY116" fmla="*/ 2604063 h 2801577"/>
                <a:gd name="connsiteX117" fmla="*/ 1675530 w 10032639"/>
                <a:gd name="connsiteY117" fmla="*/ 2567902 h 2801577"/>
                <a:gd name="connsiteX118" fmla="*/ 1673730 w 10032639"/>
                <a:gd name="connsiteY118" fmla="*/ 2569703 h 2801577"/>
                <a:gd name="connsiteX119" fmla="*/ 1675530 w 10032639"/>
                <a:gd name="connsiteY119" fmla="*/ 2569703 h 2801577"/>
                <a:gd name="connsiteX120" fmla="*/ 1675530 w 10032639"/>
                <a:gd name="connsiteY120" fmla="*/ 2571503 h 2801577"/>
                <a:gd name="connsiteX121" fmla="*/ 1677329 w 10032639"/>
                <a:gd name="connsiteY121" fmla="*/ 2572943 h 2801577"/>
                <a:gd name="connsiteX122" fmla="*/ 2947565 w 10032639"/>
                <a:gd name="connsiteY122" fmla="*/ 2559261 h 2801577"/>
                <a:gd name="connsiteX123" fmla="*/ 2874857 w 10032639"/>
                <a:gd name="connsiteY123" fmla="*/ 2580144 h 2801577"/>
                <a:gd name="connsiteX124" fmla="*/ 2788471 w 10032639"/>
                <a:gd name="connsiteY124" fmla="*/ 2602467 h 2801577"/>
                <a:gd name="connsiteX125" fmla="*/ 2738079 w 10032639"/>
                <a:gd name="connsiteY125" fmla="*/ 2616149 h 2801577"/>
                <a:gd name="connsiteX126" fmla="*/ 2691286 w 10032639"/>
                <a:gd name="connsiteY126" fmla="*/ 2631632 h 2801577"/>
                <a:gd name="connsiteX127" fmla="*/ 2651693 w 10032639"/>
                <a:gd name="connsiteY127" fmla="*/ 2647474 h 2801577"/>
                <a:gd name="connsiteX128" fmla="*/ 2614979 w 10032639"/>
                <a:gd name="connsiteY128" fmla="*/ 2664757 h 2801577"/>
                <a:gd name="connsiteX129" fmla="*/ 2614979 w 10032639"/>
                <a:gd name="connsiteY129" fmla="*/ 2676999 h 2801577"/>
                <a:gd name="connsiteX130" fmla="*/ 2613539 w 10032639"/>
                <a:gd name="connsiteY130" fmla="*/ 2689240 h 2801577"/>
                <a:gd name="connsiteX131" fmla="*/ 2665371 w 10032639"/>
                <a:gd name="connsiteY131" fmla="*/ 2666557 h 2801577"/>
                <a:gd name="connsiteX132" fmla="*/ 2713962 w 10032639"/>
                <a:gd name="connsiteY132" fmla="*/ 2647474 h 2801577"/>
                <a:gd name="connsiteX133" fmla="*/ 2744918 w 10032639"/>
                <a:gd name="connsiteY133" fmla="*/ 2635232 h 2801577"/>
                <a:gd name="connsiteX134" fmla="*/ 2778033 w 10032639"/>
                <a:gd name="connsiteY134" fmla="*/ 2621550 h 2801577"/>
                <a:gd name="connsiteX135" fmla="*/ 2840302 w 10032639"/>
                <a:gd name="connsiteY135" fmla="*/ 2593826 h 2801577"/>
                <a:gd name="connsiteX136" fmla="*/ 2845342 w 10032639"/>
                <a:gd name="connsiteY136" fmla="*/ 2592026 h 2801577"/>
                <a:gd name="connsiteX137" fmla="*/ 2853980 w 10032639"/>
                <a:gd name="connsiteY137" fmla="*/ 2593826 h 2801577"/>
                <a:gd name="connsiteX138" fmla="*/ 2860819 w 10032639"/>
                <a:gd name="connsiteY138" fmla="*/ 2595626 h 2801577"/>
                <a:gd name="connsiteX139" fmla="*/ 2871258 w 10032639"/>
                <a:gd name="connsiteY139" fmla="*/ 2586985 h 2801577"/>
                <a:gd name="connsiteX140" fmla="*/ 2883496 w 10032639"/>
                <a:gd name="connsiteY140" fmla="*/ 2581584 h 2801577"/>
                <a:gd name="connsiteX141" fmla="*/ 2895374 w 10032639"/>
                <a:gd name="connsiteY141" fmla="*/ 2576544 h 2801577"/>
                <a:gd name="connsiteX142" fmla="*/ 2911211 w 10032639"/>
                <a:gd name="connsiteY142" fmla="*/ 2571503 h 2801577"/>
                <a:gd name="connsiteX143" fmla="*/ 2926689 w 10032639"/>
                <a:gd name="connsiteY143" fmla="*/ 2566102 h 2801577"/>
                <a:gd name="connsiteX144" fmla="*/ 3556587 w 10032639"/>
                <a:gd name="connsiteY144" fmla="*/ 2536578 h 2801577"/>
                <a:gd name="connsiteX145" fmla="*/ 3530671 w 10032639"/>
                <a:gd name="connsiteY145" fmla="*/ 2545219 h 2801577"/>
                <a:gd name="connsiteX146" fmla="*/ 3537870 w 10032639"/>
                <a:gd name="connsiteY146" fmla="*/ 2550620 h 2801577"/>
                <a:gd name="connsiteX147" fmla="*/ 3546509 w 10032639"/>
                <a:gd name="connsiteY147" fmla="*/ 2550620 h 2801577"/>
                <a:gd name="connsiteX148" fmla="*/ 3551548 w 10032639"/>
                <a:gd name="connsiteY148" fmla="*/ 2543779 h 2801577"/>
                <a:gd name="connsiteX149" fmla="*/ 3555148 w 10032639"/>
                <a:gd name="connsiteY149" fmla="*/ 2540178 h 2801577"/>
                <a:gd name="connsiteX150" fmla="*/ 2814387 w 10032639"/>
                <a:gd name="connsiteY150" fmla="*/ 2524696 h 2801577"/>
                <a:gd name="connsiteX151" fmla="*/ 2800349 w 10032639"/>
                <a:gd name="connsiteY151" fmla="*/ 2529737 h 2801577"/>
                <a:gd name="connsiteX152" fmla="*/ 2814387 w 10032639"/>
                <a:gd name="connsiteY152" fmla="*/ 2531537 h 2801577"/>
                <a:gd name="connsiteX153" fmla="*/ 7036784 w 10032639"/>
                <a:gd name="connsiteY153" fmla="*/ 2524440 h 2801577"/>
                <a:gd name="connsiteX154" fmla="*/ 6910421 w 10032639"/>
                <a:gd name="connsiteY154" fmla="*/ 2588512 h 2801577"/>
                <a:gd name="connsiteX155" fmla="*/ 6908621 w 10032639"/>
                <a:gd name="connsiteY155" fmla="*/ 2588512 h 2801577"/>
                <a:gd name="connsiteX156" fmla="*/ 6908621 w 10032639"/>
                <a:gd name="connsiteY156" fmla="*/ 2598950 h 2801577"/>
                <a:gd name="connsiteX157" fmla="*/ 6907181 w 10032639"/>
                <a:gd name="connsiteY157" fmla="*/ 2604350 h 2801577"/>
                <a:gd name="connsiteX158" fmla="*/ 6903580 w 10032639"/>
                <a:gd name="connsiteY158" fmla="*/ 2609389 h 2801577"/>
                <a:gd name="connsiteX159" fmla="*/ 6905381 w 10032639"/>
                <a:gd name="connsiteY159" fmla="*/ 2612989 h 2801577"/>
                <a:gd name="connsiteX160" fmla="*/ 6908621 w 10032639"/>
                <a:gd name="connsiteY160" fmla="*/ 2612989 h 2801577"/>
                <a:gd name="connsiteX161" fmla="*/ 6915821 w 10032639"/>
                <a:gd name="connsiteY161" fmla="*/ 2604350 h 2801577"/>
                <a:gd name="connsiteX162" fmla="*/ 6919061 w 10032639"/>
                <a:gd name="connsiteY162" fmla="*/ 2598950 h 2801577"/>
                <a:gd name="connsiteX163" fmla="*/ 6922661 w 10032639"/>
                <a:gd name="connsiteY163" fmla="*/ 2593911 h 2801577"/>
                <a:gd name="connsiteX164" fmla="*/ 6941742 w 10032639"/>
                <a:gd name="connsiteY164" fmla="*/ 2576633 h 2801577"/>
                <a:gd name="connsiteX165" fmla="*/ 6944982 w 10032639"/>
                <a:gd name="connsiteY165" fmla="*/ 2573034 h 2801577"/>
                <a:gd name="connsiteX166" fmla="*/ 6955422 w 10032639"/>
                <a:gd name="connsiteY166" fmla="*/ 2567994 h 2801577"/>
                <a:gd name="connsiteX167" fmla="*/ 6972703 w 10032639"/>
                <a:gd name="connsiteY167" fmla="*/ 2564395 h 2801577"/>
                <a:gd name="connsiteX168" fmla="*/ 6979903 w 10032639"/>
                <a:gd name="connsiteY168" fmla="*/ 2557556 h 2801577"/>
                <a:gd name="connsiteX169" fmla="*/ 6983143 w 10032639"/>
                <a:gd name="connsiteY169" fmla="*/ 2552156 h 2801577"/>
                <a:gd name="connsiteX170" fmla="*/ 6990343 w 10032639"/>
                <a:gd name="connsiteY170" fmla="*/ 2552156 h 2801577"/>
                <a:gd name="connsiteX171" fmla="*/ 6995383 w 10032639"/>
                <a:gd name="connsiteY171" fmla="*/ 2548917 h 2801577"/>
                <a:gd name="connsiteX172" fmla="*/ 6998983 w 10032639"/>
                <a:gd name="connsiteY172" fmla="*/ 2545317 h 2801577"/>
                <a:gd name="connsiteX173" fmla="*/ 7002223 w 10032639"/>
                <a:gd name="connsiteY173" fmla="*/ 2545317 h 2801577"/>
                <a:gd name="connsiteX174" fmla="*/ 7014464 w 10032639"/>
                <a:gd name="connsiteY174" fmla="*/ 2542078 h 2801577"/>
                <a:gd name="connsiteX175" fmla="*/ 7023104 w 10032639"/>
                <a:gd name="connsiteY175" fmla="*/ 2536678 h 2801577"/>
                <a:gd name="connsiteX176" fmla="*/ 7031744 w 10032639"/>
                <a:gd name="connsiteY176" fmla="*/ 2531639 h 2801577"/>
                <a:gd name="connsiteX177" fmla="*/ 9859448 w 10032639"/>
                <a:gd name="connsiteY177" fmla="*/ 2522680 h 2801577"/>
                <a:gd name="connsiteX178" fmla="*/ 9821641 w 10032639"/>
                <a:gd name="connsiteY178" fmla="*/ 2546807 h 2801577"/>
                <a:gd name="connsiteX179" fmla="*/ 9766191 w 10032639"/>
                <a:gd name="connsiteY179" fmla="*/ 2583177 h 2801577"/>
                <a:gd name="connsiteX180" fmla="*/ 9712182 w 10032639"/>
                <a:gd name="connsiteY180" fmla="*/ 2615947 h 2801577"/>
                <a:gd name="connsiteX181" fmla="*/ 9710741 w 10032639"/>
                <a:gd name="connsiteY181" fmla="*/ 2622789 h 2801577"/>
                <a:gd name="connsiteX182" fmla="*/ 9707141 w 10032639"/>
                <a:gd name="connsiteY182" fmla="*/ 2635032 h 2801577"/>
                <a:gd name="connsiteX183" fmla="*/ 9705341 w 10032639"/>
                <a:gd name="connsiteY183" fmla="*/ 2640434 h 2801577"/>
                <a:gd name="connsiteX184" fmla="*/ 9702100 w 10032639"/>
                <a:gd name="connsiteY184" fmla="*/ 2643675 h 2801577"/>
                <a:gd name="connsiteX185" fmla="*/ 9698499 w 10032639"/>
                <a:gd name="connsiteY185" fmla="*/ 2647276 h 2801577"/>
                <a:gd name="connsiteX186" fmla="*/ 9729465 w 10032639"/>
                <a:gd name="connsiteY186" fmla="*/ 2647276 h 2801577"/>
                <a:gd name="connsiteX187" fmla="*/ 9758990 w 10032639"/>
                <a:gd name="connsiteY187" fmla="*/ 2647276 h 2801577"/>
                <a:gd name="connsiteX188" fmla="*/ 9750349 w 10032639"/>
                <a:gd name="connsiteY188" fmla="*/ 2643675 h 2801577"/>
                <a:gd name="connsiteX189" fmla="*/ 9731265 w 10032639"/>
                <a:gd name="connsiteY189" fmla="*/ 2636833 h 2801577"/>
                <a:gd name="connsiteX190" fmla="*/ 9745308 w 10032639"/>
                <a:gd name="connsiteY190" fmla="*/ 2619548 h 2801577"/>
                <a:gd name="connsiteX191" fmla="*/ 9766191 w 10032639"/>
                <a:gd name="connsiteY191" fmla="*/ 2597221 h 2801577"/>
                <a:gd name="connsiteX192" fmla="*/ 9788515 w 10032639"/>
                <a:gd name="connsiteY192" fmla="*/ 2576335 h 2801577"/>
                <a:gd name="connsiteX193" fmla="*/ 9813000 w 10032639"/>
                <a:gd name="connsiteY193" fmla="*/ 2555450 h 2801577"/>
                <a:gd name="connsiteX194" fmla="*/ 9838925 w 10032639"/>
                <a:gd name="connsiteY194" fmla="*/ 2536364 h 2801577"/>
                <a:gd name="connsiteX195" fmla="*/ 4981832 w 10032639"/>
                <a:gd name="connsiteY195" fmla="*/ 2497102 h 2801577"/>
                <a:gd name="connsiteX196" fmla="*/ 4973192 w 10032639"/>
                <a:gd name="connsiteY196" fmla="*/ 2498902 h 2801577"/>
                <a:gd name="connsiteX197" fmla="*/ 4928190 w 10032639"/>
                <a:gd name="connsiteY197" fmla="*/ 2535259 h 2801577"/>
                <a:gd name="connsiteX198" fmla="*/ 4955911 w 10032639"/>
                <a:gd name="connsiteY198" fmla="*/ 2516181 h 2801577"/>
                <a:gd name="connsiteX199" fmla="*/ 1848662 w 10032639"/>
                <a:gd name="connsiteY199" fmla="*/ 2491571 h 2801577"/>
                <a:gd name="connsiteX200" fmla="*/ 1827785 w 10032639"/>
                <a:gd name="connsiteY200" fmla="*/ 2502012 h 2801577"/>
                <a:gd name="connsiteX201" fmla="*/ 1843263 w 10032639"/>
                <a:gd name="connsiteY201" fmla="*/ 2500212 h 2801577"/>
                <a:gd name="connsiteX202" fmla="*/ 1843263 w 10032639"/>
                <a:gd name="connsiteY202" fmla="*/ 2498412 h 2801577"/>
                <a:gd name="connsiteX203" fmla="*/ 1845063 w 10032639"/>
                <a:gd name="connsiteY203" fmla="*/ 2495171 h 2801577"/>
                <a:gd name="connsiteX204" fmla="*/ 8791137 w 10032639"/>
                <a:gd name="connsiteY204" fmla="*/ 2486310 h 2801577"/>
                <a:gd name="connsiteX205" fmla="*/ 8780696 w 10032639"/>
                <a:gd name="connsiteY205" fmla="*/ 2493152 h 2801577"/>
                <a:gd name="connsiteX206" fmla="*/ 8723805 w 10032639"/>
                <a:gd name="connsiteY206" fmla="*/ 2531323 h 2801577"/>
                <a:gd name="connsiteX207" fmla="*/ 8671956 w 10032639"/>
                <a:gd name="connsiteY207" fmla="*/ 2569494 h 2801577"/>
                <a:gd name="connsiteX208" fmla="*/ 8661514 w 10032639"/>
                <a:gd name="connsiteY208" fmla="*/ 2578136 h 2801577"/>
                <a:gd name="connsiteX209" fmla="*/ 8711563 w 10032639"/>
                <a:gd name="connsiteY209" fmla="*/ 2546807 h 2801577"/>
                <a:gd name="connsiteX210" fmla="*/ 8763413 w 10032639"/>
                <a:gd name="connsiteY210" fmla="*/ 2519079 h 2801577"/>
                <a:gd name="connsiteX211" fmla="*/ 8767013 w 10032639"/>
                <a:gd name="connsiteY211" fmla="*/ 2515478 h 2801577"/>
                <a:gd name="connsiteX212" fmla="*/ 8770614 w 10032639"/>
                <a:gd name="connsiteY212" fmla="*/ 2512237 h 2801577"/>
                <a:gd name="connsiteX213" fmla="*/ 8779255 w 10032639"/>
                <a:gd name="connsiteY213" fmla="*/ 2506836 h 2801577"/>
                <a:gd name="connsiteX214" fmla="*/ 8780696 w 10032639"/>
                <a:gd name="connsiteY214" fmla="*/ 2505035 h 2801577"/>
                <a:gd name="connsiteX215" fmla="*/ 8786097 w 10032639"/>
                <a:gd name="connsiteY215" fmla="*/ 2499994 h 2801577"/>
                <a:gd name="connsiteX216" fmla="*/ 8787897 w 10032639"/>
                <a:gd name="connsiteY216" fmla="*/ 2494952 h 2801577"/>
                <a:gd name="connsiteX217" fmla="*/ 4761864 w 10032639"/>
                <a:gd name="connsiteY217" fmla="*/ 2481623 h 2801577"/>
                <a:gd name="connsiteX218" fmla="*/ 4701381 w 10032639"/>
                <a:gd name="connsiteY218" fmla="*/ 2526620 h 2801577"/>
                <a:gd name="connsiteX219" fmla="*/ 4644139 w 10032639"/>
                <a:gd name="connsiteY219" fmla="*/ 2571617 h 2801577"/>
                <a:gd name="connsiteX220" fmla="*/ 4645939 w 10032639"/>
                <a:gd name="connsiteY220" fmla="*/ 2580256 h 2801577"/>
                <a:gd name="connsiteX221" fmla="*/ 4668260 w 10032639"/>
                <a:gd name="connsiteY221" fmla="*/ 2557938 h 2801577"/>
                <a:gd name="connsiteX222" fmla="*/ 4690941 w 10032639"/>
                <a:gd name="connsiteY222" fmla="*/ 2537059 h 2801577"/>
                <a:gd name="connsiteX223" fmla="*/ 4713262 w 10032639"/>
                <a:gd name="connsiteY223" fmla="*/ 2519780 h 2801577"/>
                <a:gd name="connsiteX224" fmla="*/ 4735943 w 10032639"/>
                <a:gd name="connsiteY224" fmla="*/ 2503941 h 2801577"/>
                <a:gd name="connsiteX225" fmla="*/ 4760424 w 10032639"/>
                <a:gd name="connsiteY225" fmla="*/ 2493862 h 2801577"/>
                <a:gd name="connsiteX226" fmla="*/ 4760424 w 10032639"/>
                <a:gd name="connsiteY226" fmla="*/ 2488462 h 2801577"/>
                <a:gd name="connsiteX227" fmla="*/ 4761864 w 10032639"/>
                <a:gd name="connsiteY227" fmla="*/ 2483423 h 2801577"/>
                <a:gd name="connsiteX228" fmla="*/ 6981703 w 10032639"/>
                <a:gd name="connsiteY228" fmla="*/ 2472606 h 2801577"/>
                <a:gd name="connsiteX229" fmla="*/ 6957222 w 10032639"/>
                <a:gd name="connsiteY229" fmla="*/ 2481245 h 2801577"/>
                <a:gd name="connsiteX230" fmla="*/ 6948582 w 10032639"/>
                <a:gd name="connsiteY230" fmla="*/ 2486285 h 2801577"/>
                <a:gd name="connsiteX231" fmla="*/ 6941742 w 10032639"/>
                <a:gd name="connsiteY231" fmla="*/ 2493484 h 2801577"/>
                <a:gd name="connsiteX232" fmla="*/ 5011354 w 10032639"/>
                <a:gd name="connsiteY232" fmla="*/ 2471184 h 2801577"/>
                <a:gd name="connsiteX233" fmla="*/ 4995513 w 10032639"/>
                <a:gd name="connsiteY233" fmla="*/ 2483423 h 2801577"/>
                <a:gd name="connsiteX234" fmla="*/ 4993713 w 10032639"/>
                <a:gd name="connsiteY234" fmla="*/ 2485223 h 2801577"/>
                <a:gd name="connsiteX235" fmla="*/ 4990473 w 10032639"/>
                <a:gd name="connsiteY235" fmla="*/ 2488462 h 2801577"/>
                <a:gd name="connsiteX236" fmla="*/ 4993713 w 10032639"/>
                <a:gd name="connsiteY236" fmla="*/ 2488462 h 2801577"/>
                <a:gd name="connsiteX237" fmla="*/ 4999113 w 10032639"/>
                <a:gd name="connsiteY237" fmla="*/ 2483423 h 2801577"/>
                <a:gd name="connsiteX238" fmla="*/ 2630816 w 10032639"/>
                <a:gd name="connsiteY238" fmla="*/ 2463847 h 2801577"/>
                <a:gd name="connsiteX239" fmla="*/ 2630816 w 10032639"/>
                <a:gd name="connsiteY239" fmla="*/ 2472488 h 2801577"/>
                <a:gd name="connsiteX240" fmla="*/ 2630816 w 10032639"/>
                <a:gd name="connsiteY240" fmla="*/ 2496612 h 2801577"/>
                <a:gd name="connsiteX241" fmla="*/ 2627217 w 10032639"/>
                <a:gd name="connsiteY241" fmla="*/ 2519295 h 2801577"/>
                <a:gd name="connsiteX242" fmla="*/ 2654932 w 10032639"/>
                <a:gd name="connsiteY242" fmla="*/ 2512454 h 2801577"/>
                <a:gd name="connsiteX243" fmla="*/ 2679409 w 10032639"/>
                <a:gd name="connsiteY243" fmla="*/ 2503813 h 2801577"/>
                <a:gd name="connsiteX244" fmla="*/ 2703525 w 10032639"/>
                <a:gd name="connsiteY244" fmla="*/ 2493371 h 2801577"/>
                <a:gd name="connsiteX245" fmla="*/ 2725841 w 10032639"/>
                <a:gd name="connsiteY245" fmla="*/ 2482930 h 2801577"/>
                <a:gd name="connsiteX246" fmla="*/ 2701725 w 10032639"/>
                <a:gd name="connsiteY246" fmla="*/ 2486530 h 2801577"/>
                <a:gd name="connsiteX247" fmla="*/ 2691286 w 10032639"/>
                <a:gd name="connsiteY247" fmla="*/ 2486530 h 2801577"/>
                <a:gd name="connsiteX248" fmla="*/ 2682648 w 10032639"/>
                <a:gd name="connsiteY248" fmla="*/ 2484730 h 2801577"/>
                <a:gd name="connsiteX249" fmla="*/ 2681208 w 10032639"/>
                <a:gd name="connsiteY249" fmla="*/ 2484730 h 2801577"/>
                <a:gd name="connsiteX250" fmla="*/ 2667170 w 10032639"/>
                <a:gd name="connsiteY250" fmla="*/ 2482930 h 2801577"/>
                <a:gd name="connsiteX251" fmla="*/ 2654932 w 10032639"/>
                <a:gd name="connsiteY251" fmla="*/ 2479329 h 2801577"/>
                <a:gd name="connsiteX252" fmla="*/ 2643054 w 10032639"/>
                <a:gd name="connsiteY252" fmla="*/ 2472488 h 2801577"/>
                <a:gd name="connsiteX253" fmla="*/ 1905533 w 10032639"/>
                <a:gd name="connsiteY253" fmla="*/ 2463847 h 2801577"/>
                <a:gd name="connsiteX254" fmla="*/ 1858740 w 10032639"/>
                <a:gd name="connsiteY254" fmla="*/ 2486530 h 2801577"/>
                <a:gd name="connsiteX255" fmla="*/ 1869179 w 10032639"/>
                <a:gd name="connsiteY255" fmla="*/ 2484730 h 2801577"/>
                <a:gd name="connsiteX256" fmla="*/ 1882856 w 10032639"/>
                <a:gd name="connsiteY256" fmla="*/ 2481129 h 2801577"/>
                <a:gd name="connsiteX257" fmla="*/ 1893295 w 10032639"/>
                <a:gd name="connsiteY257" fmla="*/ 2476089 h 2801577"/>
                <a:gd name="connsiteX258" fmla="*/ 1901933 w 10032639"/>
                <a:gd name="connsiteY258" fmla="*/ 2470688 h 2801577"/>
                <a:gd name="connsiteX259" fmla="*/ 1909132 w 10032639"/>
                <a:gd name="connsiteY259" fmla="*/ 2463847 h 2801577"/>
                <a:gd name="connsiteX260" fmla="*/ 5681344 w 10032639"/>
                <a:gd name="connsiteY260" fmla="*/ 2462168 h 2801577"/>
                <a:gd name="connsiteX261" fmla="*/ 5662263 w 10032639"/>
                <a:gd name="connsiteY261" fmla="*/ 2472606 h 2801577"/>
                <a:gd name="connsiteX262" fmla="*/ 5633103 w 10032639"/>
                <a:gd name="connsiteY262" fmla="*/ 2488084 h 2801577"/>
                <a:gd name="connsiteX263" fmla="*/ 5605382 w 10032639"/>
                <a:gd name="connsiteY263" fmla="*/ 2498523 h 2801577"/>
                <a:gd name="connsiteX264" fmla="*/ 5577661 w 10032639"/>
                <a:gd name="connsiteY264" fmla="*/ 2503562 h 2801577"/>
                <a:gd name="connsiteX265" fmla="*/ 5551740 w 10032639"/>
                <a:gd name="connsiteY265" fmla="*/ 2505362 h 2801577"/>
                <a:gd name="connsiteX266" fmla="*/ 5520419 w 10032639"/>
                <a:gd name="connsiteY266" fmla="*/ 2505362 h 2801577"/>
                <a:gd name="connsiteX267" fmla="*/ 5499539 w 10032639"/>
                <a:gd name="connsiteY267" fmla="*/ 2519400 h 2801577"/>
                <a:gd name="connsiteX268" fmla="*/ 5473978 w 10032639"/>
                <a:gd name="connsiteY268" fmla="*/ 2531639 h 2801577"/>
                <a:gd name="connsiteX269" fmla="*/ 5473978 w 10032639"/>
                <a:gd name="connsiteY269" fmla="*/ 2587072 h 2801577"/>
                <a:gd name="connsiteX270" fmla="*/ 5501339 w 10032639"/>
                <a:gd name="connsiteY270" fmla="*/ 2573034 h 2801577"/>
                <a:gd name="connsiteX271" fmla="*/ 5529059 w 10032639"/>
                <a:gd name="connsiteY271" fmla="*/ 2557556 h 2801577"/>
                <a:gd name="connsiteX272" fmla="*/ 5556780 w 10032639"/>
                <a:gd name="connsiteY272" fmla="*/ 2540278 h 2801577"/>
                <a:gd name="connsiteX273" fmla="*/ 5584501 w 10032639"/>
                <a:gd name="connsiteY273" fmla="*/ 2521200 h 2801577"/>
                <a:gd name="connsiteX274" fmla="*/ 5584501 w 10032639"/>
                <a:gd name="connsiteY274" fmla="*/ 2519400 h 2801577"/>
                <a:gd name="connsiteX275" fmla="*/ 5636343 w 10032639"/>
                <a:gd name="connsiteY275" fmla="*/ 2488084 h 2801577"/>
                <a:gd name="connsiteX276" fmla="*/ 5659023 w 10032639"/>
                <a:gd name="connsiteY276" fmla="*/ 2476206 h 2801577"/>
                <a:gd name="connsiteX277" fmla="*/ 5681344 w 10032639"/>
                <a:gd name="connsiteY277" fmla="*/ 2465767 h 2801577"/>
                <a:gd name="connsiteX278" fmla="*/ 3222921 w 10032639"/>
                <a:gd name="connsiteY278" fmla="*/ 2462047 h 2801577"/>
                <a:gd name="connsiteX279" fmla="*/ 3110259 w 10032639"/>
                <a:gd name="connsiteY279" fmla="*/ 2495171 h 2801577"/>
                <a:gd name="connsiteX280" fmla="*/ 3092982 w 10032639"/>
                <a:gd name="connsiteY280" fmla="*/ 2505253 h 2801577"/>
                <a:gd name="connsiteX281" fmla="*/ 3072105 w 10032639"/>
                <a:gd name="connsiteY281" fmla="*/ 2514254 h 2801577"/>
                <a:gd name="connsiteX282" fmla="*/ 3101621 w 10032639"/>
                <a:gd name="connsiteY282" fmla="*/ 2505253 h 2801577"/>
                <a:gd name="connsiteX283" fmla="*/ 3127536 w 10032639"/>
                <a:gd name="connsiteY283" fmla="*/ 2496612 h 2801577"/>
                <a:gd name="connsiteX284" fmla="*/ 4800025 w 10032639"/>
                <a:gd name="connsiteY284" fmla="*/ 2455705 h 2801577"/>
                <a:gd name="connsiteX285" fmla="*/ 4786345 w 10032639"/>
                <a:gd name="connsiteY285" fmla="*/ 2464344 h 2801577"/>
                <a:gd name="connsiteX286" fmla="*/ 4791385 w 10032639"/>
                <a:gd name="connsiteY286" fmla="*/ 2462544 h 2801577"/>
                <a:gd name="connsiteX287" fmla="*/ 4798225 w 10032639"/>
                <a:gd name="connsiteY287" fmla="*/ 2460744 h 2801577"/>
                <a:gd name="connsiteX288" fmla="*/ 1633776 w 10032639"/>
                <a:gd name="connsiteY288" fmla="*/ 2448365 h 2801577"/>
                <a:gd name="connsiteX289" fmla="*/ 1630177 w 10032639"/>
                <a:gd name="connsiteY289" fmla="*/ 2451965 h 2801577"/>
                <a:gd name="connsiteX290" fmla="*/ 1631977 w 10032639"/>
                <a:gd name="connsiteY290" fmla="*/ 2451965 h 2801577"/>
                <a:gd name="connsiteX291" fmla="*/ 1633776 w 10032639"/>
                <a:gd name="connsiteY291" fmla="*/ 2450165 h 2801577"/>
                <a:gd name="connsiteX292" fmla="*/ 3056628 w 10032639"/>
                <a:gd name="connsiteY292" fmla="*/ 2443324 h 2801577"/>
                <a:gd name="connsiteX293" fmla="*/ 2988958 w 10032639"/>
                <a:gd name="connsiteY293" fmla="*/ 2465647 h 2801577"/>
                <a:gd name="connsiteX294" fmla="*/ 2921650 w 10032639"/>
                <a:gd name="connsiteY294" fmla="*/ 2487970 h 2801577"/>
                <a:gd name="connsiteX295" fmla="*/ 2956204 w 10032639"/>
                <a:gd name="connsiteY295" fmla="*/ 2477889 h 2801577"/>
                <a:gd name="connsiteX296" fmla="*/ 3006236 w 10032639"/>
                <a:gd name="connsiteY296" fmla="*/ 2462047 h 2801577"/>
                <a:gd name="connsiteX297" fmla="*/ 493120 w 10032639"/>
                <a:gd name="connsiteY297" fmla="*/ 2441523 h 2801577"/>
                <a:gd name="connsiteX298" fmla="*/ 306310 w 10032639"/>
                <a:gd name="connsiteY298" fmla="*/ 2521095 h 2801577"/>
                <a:gd name="connsiteX299" fmla="*/ 283994 w 10032639"/>
                <a:gd name="connsiteY299" fmla="*/ 2533337 h 2801577"/>
                <a:gd name="connsiteX300" fmla="*/ 261318 w 10032639"/>
                <a:gd name="connsiteY300" fmla="*/ 2545219 h 2801577"/>
                <a:gd name="connsiteX301" fmla="*/ 240441 w 10032639"/>
                <a:gd name="connsiteY301" fmla="*/ 2559261 h 2801577"/>
                <a:gd name="connsiteX302" fmla="*/ 221364 w 10032639"/>
                <a:gd name="connsiteY302" fmla="*/ 2574743 h 2801577"/>
                <a:gd name="connsiteX303" fmla="*/ 247640 w 10032639"/>
                <a:gd name="connsiteY303" fmla="*/ 2564302 h 2801577"/>
                <a:gd name="connsiteX304" fmla="*/ 273555 w 10032639"/>
                <a:gd name="connsiteY304" fmla="*/ 2555660 h 2801577"/>
                <a:gd name="connsiteX305" fmla="*/ 299471 w 10032639"/>
                <a:gd name="connsiteY305" fmla="*/ 2548819 h 2801577"/>
                <a:gd name="connsiteX306" fmla="*/ 323588 w 10032639"/>
                <a:gd name="connsiteY306" fmla="*/ 2543779 h 2801577"/>
                <a:gd name="connsiteX307" fmla="*/ 328627 w 10032639"/>
                <a:gd name="connsiteY307" fmla="*/ 2536578 h 2801577"/>
                <a:gd name="connsiteX308" fmla="*/ 334026 w 10032639"/>
                <a:gd name="connsiteY308" fmla="*/ 2527936 h 2801577"/>
                <a:gd name="connsiteX309" fmla="*/ 340865 w 10032639"/>
                <a:gd name="connsiteY309" fmla="*/ 2522896 h 2801577"/>
                <a:gd name="connsiteX310" fmla="*/ 347704 w 10032639"/>
                <a:gd name="connsiteY310" fmla="*/ 2517495 h 2801577"/>
                <a:gd name="connsiteX311" fmla="*/ 354543 w 10032639"/>
                <a:gd name="connsiteY311" fmla="*/ 2512454 h 2801577"/>
                <a:gd name="connsiteX312" fmla="*/ 359942 w 10032639"/>
                <a:gd name="connsiteY312" fmla="*/ 2508854 h 2801577"/>
                <a:gd name="connsiteX313" fmla="*/ 363541 w 10032639"/>
                <a:gd name="connsiteY313" fmla="*/ 2500212 h 2801577"/>
                <a:gd name="connsiteX314" fmla="*/ 373619 w 10032639"/>
                <a:gd name="connsiteY314" fmla="*/ 2500212 h 2801577"/>
                <a:gd name="connsiteX315" fmla="*/ 385857 w 10032639"/>
                <a:gd name="connsiteY315" fmla="*/ 2498412 h 2801577"/>
                <a:gd name="connsiteX316" fmla="*/ 401695 w 10032639"/>
                <a:gd name="connsiteY316" fmla="*/ 2495171 h 2801577"/>
                <a:gd name="connsiteX317" fmla="*/ 415373 w 10032639"/>
                <a:gd name="connsiteY317" fmla="*/ 2487970 h 2801577"/>
                <a:gd name="connsiteX318" fmla="*/ 431210 w 10032639"/>
                <a:gd name="connsiteY318" fmla="*/ 2479329 h 2801577"/>
                <a:gd name="connsiteX319" fmla="*/ 453527 w 10032639"/>
                <a:gd name="connsiteY319" fmla="*/ 2465647 h 2801577"/>
                <a:gd name="connsiteX320" fmla="*/ 7634042 w 10032639"/>
                <a:gd name="connsiteY320" fmla="*/ 2433011 h 2801577"/>
                <a:gd name="connsiteX321" fmla="*/ 7577161 w 10032639"/>
                <a:gd name="connsiteY321" fmla="*/ 2457128 h 2801577"/>
                <a:gd name="connsiteX322" fmla="*/ 7523519 w 10032639"/>
                <a:gd name="connsiteY322" fmla="*/ 2479445 h 2801577"/>
                <a:gd name="connsiteX323" fmla="*/ 7474918 w 10032639"/>
                <a:gd name="connsiteY323" fmla="*/ 2503562 h 2801577"/>
                <a:gd name="connsiteX324" fmla="*/ 7429916 w 10032639"/>
                <a:gd name="connsiteY324" fmla="*/ 2529839 h 2801577"/>
                <a:gd name="connsiteX325" fmla="*/ 7370874 w 10032639"/>
                <a:gd name="connsiteY325" fmla="*/ 2566194 h 2801577"/>
                <a:gd name="connsiteX326" fmla="*/ 7417676 w 10032639"/>
                <a:gd name="connsiteY326" fmla="*/ 2545317 h 2801577"/>
                <a:gd name="connsiteX327" fmla="*/ 7479958 w 10032639"/>
                <a:gd name="connsiteY327" fmla="*/ 2515801 h 2801577"/>
                <a:gd name="connsiteX328" fmla="*/ 7540800 w 10032639"/>
                <a:gd name="connsiteY328" fmla="*/ 2486285 h 2801577"/>
                <a:gd name="connsiteX329" fmla="*/ 7547640 w 10032639"/>
                <a:gd name="connsiteY329" fmla="*/ 2479445 h 2801577"/>
                <a:gd name="connsiteX330" fmla="*/ 7554480 w 10032639"/>
                <a:gd name="connsiteY330" fmla="*/ 2470807 h 2801577"/>
                <a:gd name="connsiteX331" fmla="*/ 7564920 w 10032639"/>
                <a:gd name="connsiteY331" fmla="*/ 2465767 h 2801577"/>
                <a:gd name="connsiteX332" fmla="*/ 7575361 w 10032639"/>
                <a:gd name="connsiteY332" fmla="*/ 2460368 h 2801577"/>
                <a:gd name="connsiteX333" fmla="*/ 7609922 w 10032639"/>
                <a:gd name="connsiteY333" fmla="*/ 2450289 h 2801577"/>
                <a:gd name="connsiteX334" fmla="*/ 7621802 w 10032639"/>
                <a:gd name="connsiteY334" fmla="*/ 2444890 h 2801577"/>
                <a:gd name="connsiteX335" fmla="*/ 7630442 w 10032639"/>
                <a:gd name="connsiteY335" fmla="*/ 2438051 h 2801577"/>
                <a:gd name="connsiteX336" fmla="*/ 3518793 w 10032639"/>
                <a:gd name="connsiteY336" fmla="*/ 2432882 h 2801577"/>
                <a:gd name="connsiteX337" fmla="*/ 3511955 w 10032639"/>
                <a:gd name="connsiteY337" fmla="*/ 2434682 h 2801577"/>
                <a:gd name="connsiteX338" fmla="*/ 3515194 w 10032639"/>
                <a:gd name="connsiteY338" fmla="*/ 2434682 h 2801577"/>
                <a:gd name="connsiteX339" fmla="*/ 1978241 w 10032639"/>
                <a:gd name="connsiteY339" fmla="*/ 2432882 h 2801577"/>
                <a:gd name="connsiteX340" fmla="*/ 1971402 w 10032639"/>
                <a:gd name="connsiteY340" fmla="*/ 2436483 h 2801577"/>
                <a:gd name="connsiteX341" fmla="*/ 1976441 w 10032639"/>
                <a:gd name="connsiteY341" fmla="*/ 2434682 h 2801577"/>
                <a:gd name="connsiteX342" fmla="*/ 1684168 w 10032639"/>
                <a:gd name="connsiteY342" fmla="*/ 2410199 h 2801577"/>
                <a:gd name="connsiteX343" fmla="*/ 1668331 w 10032639"/>
                <a:gd name="connsiteY343" fmla="*/ 2420640 h 2801577"/>
                <a:gd name="connsiteX344" fmla="*/ 1677329 w 10032639"/>
                <a:gd name="connsiteY344" fmla="*/ 2417400 h 2801577"/>
                <a:gd name="connsiteX345" fmla="*/ 1684168 w 10032639"/>
                <a:gd name="connsiteY345" fmla="*/ 2411999 h 2801577"/>
                <a:gd name="connsiteX346" fmla="*/ 1685968 w 10032639"/>
                <a:gd name="connsiteY346" fmla="*/ 2410199 h 2801577"/>
                <a:gd name="connsiteX347" fmla="*/ 5480818 w 10032639"/>
                <a:gd name="connsiteY347" fmla="*/ 2408534 h 2801577"/>
                <a:gd name="connsiteX348" fmla="*/ 5482258 w 10032639"/>
                <a:gd name="connsiteY348" fmla="*/ 2417173 h 2801577"/>
                <a:gd name="connsiteX349" fmla="*/ 5482258 w 10032639"/>
                <a:gd name="connsiteY349" fmla="*/ 2426172 h 2801577"/>
                <a:gd name="connsiteX350" fmla="*/ 5504939 w 10032639"/>
                <a:gd name="connsiteY350" fmla="*/ 2412134 h 2801577"/>
                <a:gd name="connsiteX351" fmla="*/ 5506739 w 10032639"/>
                <a:gd name="connsiteY351" fmla="*/ 2412134 h 2801577"/>
                <a:gd name="connsiteX352" fmla="*/ 5490898 w 10032639"/>
                <a:gd name="connsiteY352" fmla="*/ 2410334 h 2801577"/>
                <a:gd name="connsiteX353" fmla="*/ 5485858 w 10032639"/>
                <a:gd name="connsiteY353" fmla="*/ 2408534 h 2801577"/>
                <a:gd name="connsiteX354" fmla="*/ 586705 w 10032639"/>
                <a:gd name="connsiteY354" fmla="*/ 2401558 h 2801577"/>
                <a:gd name="connsiteX355" fmla="*/ 574827 w 10032639"/>
                <a:gd name="connsiteY355" fmla="*/ 2406958 h 2801577"/>
                <a:gd name="connsiteX356" fmla="*/ 513997 w 10032639"/>
                <a:gd name="connsiteY356" fmla="*/ 2432882 h 2801577"/>
                <a:gd name="connsiteX357" fmla="*/ 519036 w 10032639"/>
                <a:gd name="connsiteY357" fmla="*/ 2441523 h 2801577"/>
                <a:gd name="connsiteX358" fmla="*/ 522635 w 10032639"/>
                <a:gd name="connsiteY358" fmla="*/ 2445124 h 2801577"/>
                <a:gd name="connsiteX359" fmla="*/ 531274 w 10032639"/>
                <a:gd name="connsiteY359" fmla="*/ 2437923 h 2801577"/>
                <a:gd name="connsiteX360" fmla="*/ 543512 w 10032639"/>
                <a:gd name="connsiteY360" fmla="*/ 2432882 h 2801577"/>
                <a:gd name="connsiteX361" fmla="*/ 550351 w 10032639"/>
                <a:gd name="connsiteY361" fmla="*/ 2427841 h 2801577"/>
                <a:gd name="connsiteX362" fmla="*/ 558990 w 10032639"/>
                <a:gd name="connsiteY362" fmla="*/ 2422441 h 2801577"/>
                <a:gd name="connsiteX363" fmla="*/ 571228 w 10032639"/>
                <a:gd name="connsiteY363" fmla="*/ 2417400 h 2801577"/>
                <a:gd name="connsiteX364" fmla="*/ 581666 w 10032639"/>
                <a:gd name="connsiteY364" fmla="*/ 2413799 h 2801577"/>
                <a:gd name="connsiteX365" fmla="*/ 584905 w 10032639"/>
                <a:gd name="connsiteY365" fmla="*/ 2405158 h 2801577"/>
                <a:gd name="connsiteX366" fmla="*/ 4348207 w 10032639"/>
                <a:gd name="connsiteY366" fmla="*/ 2400268 h 2801577"/>
                <a:gd name="connsiteX367" fmla="*/ 4346407 w 10032639"/>
                <a:gd name="connsiteY367" fmla="*/ 2402068 h 2801577"/>
                <a:gd name="connsiteX368" fmla="*/ 4316886 w 10032639"/>
                <a:gd name="connsiteY368" fmla="*/ 2422947 h 2801577"/>
                <a:gd name="connsiteX369" fmla="*/ 4290965 w 10032639"/>
                <a:gd name="connsiteY369" fmla="*/ 2442025 h 2801577"/>
                <a:gd name="connsiteX370" fmla="*/ 4263244 w 10032639"/>
                <a:gd name="connsiteY370" fmla="*/ 2460744 h 2801577"/>
                <a:gd name="connsiteX371" fmla="*/ 4237323 w 10032639"/>
                <a:gd name="connsiteY371" fmla="*/ 2479823 h 2801577"/>
                <a:gd name="connsiteX372" fmla="*/ 4199522 w 10032639"/>
                <a:gd name="connsiteY372" fmla="*/ 2507541 h 2801577"/>
                <a:gd name="connsiteX373" fmla="*/ 4164600 w 10032639"/>
                <a:gd name="connsiteY373" fmla="*/ 2532020 h 2801577"/>
                <a:gd name="connsiteX374" fmla="*/ 4147320 w 10032639"/>
                <a:gd name="connsiteY374" fmla="*/ 2545699 h 2801577"/>
                <a:gd name="connsiteX375" fmla="*/ 4147320 w 10032639"/>
                <a:gd name="connsiteY375" fmla="*/ 2573417 h 2801577"/>
                <a:gd name="connsiteX376" fmla="*/ 4168200 w 10032639"/>
                <a:gd name="connsiteY376" fmla="*/ 2556138 h 2801577"/>
                <a:gd name="connsiteX377" fmla="*/ 4190521 w 10032639"/>
                <a:gd name="connsiteY377" fmla="*/ 2538859 h 2801577"/>
                <a:gd name="connsiteX378" fmla="*/ 4216802 w 10032639"/>
                <a:gd name="connsiteY378" fmla="*/ 2519780 h 2801577"/>
                <a:gd name="connsiteX379" fmla="*/ 4245963 w 10032639"/>
                <a:gd name="connsiteY379" fmla="*/ 2500702 h 2801577"/>
                <a:gd name="connsiteX380" fmla="*/ 4247763 w 10032639"/>
                <a:gd name="connsiteY380" fmla="*/ 2500702 h 2801577"/>
                <a:gd name="connsiteX381" fmla="*/ 4263244 w 10032639"/>
                <a:gd name="connsiteY381" fmla="*/ 2492062 h 2801577"/>
                <a:gd name="connsiteX382" fmla="*/ 4278725 w 10032639"/>
                <a:gd name="connsiteY382" fmla="*/ 2481623 h 2801577"/>
                <a:gd name="connsiteX383" fmla="*/ 4292765 w 10032639"/>
                <a:gd name="connsiteY383" fmla="*/ 2469384 h 2801577"/>
                <a:gd name="connsiteX384" fmla="*/ 4305006 w 10032639"/>
                <a:gd name="connsiteY384" fmla="*/ 2457504 h 2801577"/>
                <a:gd name="connsiteX385" fmla="*/ 4316886 w 10032639"/>
                <a:gd name="connsiteY385" fmla="*/ 2445265 h 2801577"/>
                <a:gd name="connsiteX386" fmla="*/ 4329127 w 10032639"/>
                <a:gd name="connsiteY386" fmla="*/ 2431586 h 2801577"/>
                <a:gd name="connsiteX387" fmla="*/ 4339567 w 10032639"/>
                <a:gd name="connsiteY387" fmla="*/ 2416107 h 2801577"/>
                <a:gd name="connsiteX388" fmla="*/ 3200245 w 10032639"/>
                <a:gd name="connsiteY388" fmla="*/ 2396517 h 2801577"/>
                <a:gd name="connsiteX389" fmla="*/ 3175768 w 10032639"/>
                <a:gd name="connsiteY389" fmla="*/ 2403358 h 2801577"/>
                <a:gd name="connsiteX390" fmla="*/ 3106660 w 10032639"/>
                <a:gd name="connsiteY390" fmla="*/ 2427841 h 2801577"/>
                <a:gd name="connsiteX391" fmla="*/ 3080744 w 10032639"/>
                <a:gd name="connsiteY391" fmla="*/ 2434682 h 2801577"/>
                <a:gd name="connsiteX392" fmla="*/ 3101621 w 10032639"/>
                <a:gd name="connsiteY392" fmla="*/ 2434682 h 2801577"/>
                <a:gd name="connsiteX393" fmla="*/ 3118898 w 10032639"/>
                <a:gd name="connsiteY393" fmla="*/ 2431082 h 2801577"/>
                <a:gd name="connsiteX394" fmla="*/ 3134375 w 10032639"/>
                <a:gd name="connsiteY394" fmla="*/ 2427841 h 2801577"/>
                <a:gd name="connsiteX395" fmla="*/ 3148053 w 10032639"/>
                <a:gd name="connsiteY395" fmla="*/ 2420640 h 2801577"/>
                <a:gd name="connsiteX396" fmla="*/ 3172529 w 10032639"/>
                <a:gd name="connsiteY396" fmla="*/ 2408399 h 2801577"/>
                <a:gd name="connsiteX397" fmla="*/ 8306491 w 10032639"/>
                <a:gd name="connsiteY397" fmla="*/ 2394483 h 2801577"/>
                <a:gd name="connsiteX398" fmla="*/ 8244200 w 10032639"/>
                <a:gd name="connsiteY398" fmla="*/ 2434455 h 2801577"/>
                <a:gd name="connsiteX399" fmla="*/ 8237359 w 10032639"/>
                <a:gd name="connsiteY399" fmla="*/ 2439496 h 2801577"/>
                <a:gd name="connsiteX400" fmla="*/ 8218276 w 10032639"/>
                <a:gd name="connsiteY400" fmla="*/ 2453540 h 2801577"/>
                <a:gd name="connsiteX401" fmla="*/ 8200632 w 10032639"/>
                <a:gd name="connsiteY401" fmla="*/ 2469025 h 2801577"/>
                <a:gd name="connsiteX402" fmla="*/ 8185150 w 10032639"/>
                <a:gd name="connsiteY402" fmla="*/ 2484509 h 2801577"/>
                <a:gd name="connsiteX403" fmla="*/ 8171467 w 10032639"/>
                <a:gd name="connsiteY403" fmla="*/ 2499994 h 2801577"/>
                <a:gd name="connsiteX404" fmla="*/ 8185150 w 10032639"/>
                <a:gd name="connsiteY404" fmla="*/ 2491351 h 2801577"/>
                <a:gd name="connsiteX405" fmla="*/ 8207834 w 10032639"/>
                <a:gd name="connsiteY405" fmla="*/ 2474066 h 2801577"/>
                <a:gd name="connsiteX406" fmla="*/ 8225117 w 10032639"/>
                <a:gd name="connsiteY406" fmla="*/ 2458582 h 2801577"/>
                <a:gd name="connsiteX407" fmla="*/ 8230158 w 10032639"/>
                <a:gd name="connsiteY407" fmla="*/ 2454981 h 2801577"/>
                <a:gd name="connsiteX408" fmla="*/ 8252842 w 10032639"/>
                <a:gd name="connsiteY408" fmla="*/ 2437696 h 2801577"/>
                <a:gd name="connsiteX409" fmla="*/ 8278766 w 10032639"/>
                <a:gd name="connsiteY409" fmla="*/ 2422211 h 2801577"/>
                <a:gd name="connsiteX410" fmla="*/ 8294249 w 10032639"/>
                <a:gd name="connsiteY410" fmla="*/ 2408167 h 2801577"/>
                <a:gd name="connsiteX411" fmla="*/ 6187159 w 10032639"/>
                <a:gd name="connsiteY411" fmla="*/ 2389457 h 2801577"/>
                <a:gd name="connsiteX412" fmla="*/ 6093196 w 10032639"/>
                <a:gd name="connsiteY412" fmla="*/ 2438051 h 2801577"/>
                <a:gd name="connsiteX413" fmla="*/ 6001754 w 10032639"/>
                <a:gd name="connsiteY413" fmla="*/ 2484845 h 2801577"/>
                <a:gd name="connsiteX414" fmla="*/ 5937672 w 10032639"/>
                <a:gd name="connsiteY414" fmla="*/ 2519400 h 2801577"/>
                <a:gd name="connsiteX415" fmla="*/ 5795827 w 10032639"/>
                <a:gd name="connsiteY415" fmla="*/ 2598950 h 2801577"/>
                <a:gd name="connsiteX416" fmla="*/ 5779987 w 10032639"/>
                <a:gd name="connsiteY416" fmla="*/ 2609389 h 2801577"/>
                <a:gd name="connsiteX417" fmla="*/ 5807708 w 10032639"/>
                <a:gd name="connsiteY417" fmla="*/ 2604350 h 2801577"/>
                <a:gd name="connsiteX418" fmla="*/ 5837229 w 10032639"/>
                <a:gd name="connsiteY418" fmla="*/ 2602550 h 2801577"/>
                <a:gd name="connsiteX419" fmla="*/ 5837229 w 10032639"/>
                <a:gd name="connsiteY419" fmla="*/ 2593911 h 2801577"/>
                <a:gd name="connsiteX420" fmla="*/ 5840829 w 10032639"/>
                <a:gd name="connsiteY420" fmla="*/ 2587072 h 2801577"/>
                <a:gd name="connsiteX421" fmla="*/ 5844069 w 10032639"/>
                <a:gd name="connsiteY421" fmla="*/ 2579873 h 2801577"/>
                <a:gd name="connsiteX422" fmla="*/ 5851269 w 10032639"/>
                <a:gd name="connsiteY422" fmla="*/ 2576633 h 2801577"/>
                <a:gd name="connsiteX423" fmla="*/ 5859909 w 10032639"/>
                <a:gd name="connsiteY423" fmla="*/ 2571234 h 2801577"/>
                <a:gd name="connsiteX424" fmla="*/ 5884030 w 10032639"/>
                <a:gd name="connsiteY424" fmla="*/ 2562595 h 2801577"/>
                <a:gd name="connsiteX425" fmla="*/ 5908151 w 10032639"/>
                <a:gd name="connsiteY425" fmla="*/ 2550716 h 2801577"/>
                <a:gd name="connsiteX426" fmla="*/ 5932272 w 10032639"/>
                <a:gd name="connsiteY426" fmla="*/ 2536678 h 2801577"/>
                <a:gd name="connsiteX427" fmla="*/ 5954952 w 10032639"/>
                <a:gd name="connsiteY427" fmla="*/ 2521200 h 2801577"/>
                <a:gd name="connsiteX428" fmla="*/ 6001754 w 10032639"/>
                <a:gd name="connsiteY428" fmla="*/ 2489884 h 2801577"/>
                <a:gd name="connsiteX429" fmla="*/ 6024434 w 10032639"/>
                <a:gd name="connsiteY429" fmla="*/ 2477646 h 2801577"/>
                <a:gd name="connsiteX430" fmla="*/ 6044955 w 10032639"/>
                <a:gd name="connsiteY430" fmla="*/ 2465767 h 2801577"/>
                <a:gd name="connsiteX431" fmla="*/ 6096796 w 10032639"/>
                <a:gd name="connsiteY431" fmla="*/ 2438051 h 2801577"/>
                <a:gd name="connsiteX432" fmla="*/ 6152238 w 10032639"/>
                <a:gd name="connsiteY432" fmla="*/ 2408534 h 2801577"/>
                <a:gd name="connsiteX433" fmla="*/ 6169879 w 10032639"/>
                <a:gd name="connsiteY433" fmla="*/ 2399895 h 2801577"/>
                <a:gd name="connsiteX434" fmla="*/ 3236599 w 10032639"/>
                <a:gd name="connsiteY434" fmla="*/ 2384275 h 2801577"/>
                <a:gd name="connsiteX435" fmla="*/ 3232999 w 10032639"/>
                <a:gd name="connsiteY435" fmla="*/ 2386075 h 2801577"/>
                <a:gd name="connsiteX436" fmla="*/ 3234799 w 10032639"/>
                <a:gd name="connsiteY436" fmla="*/ 2386075 h 2801577"/>
                <a:gd name="connsiteX437" fmla="*/ 1737800 w 10032639"/>
                <a:gd name="connsiteY437" fmla="*/ 2384275 h 2801577"/>
                <a:gd name="connsiteX438" fmla="*/ 1727362 w 10032639"/>
                <a:gd name="connsiteY438" fmla="*/ 2391116 h 2801577"/>
                <a:gd name="connsiteX439" fmla="*/ 1708284 w 10032639"/>
                <a:gd name="connsiteY439" fmla="*/ 2399757 h 2801577"/>
                <a:gd name="connsiteX440" fmla="*/ 1716923 w 10032639"/>
                <a:gd name="connsiteY440" fmla="*/ 2398317 h 2801577"/>
                <a:gd name="connsiteX441" fmla="*/ 1729161 w 10032639"/>
                <a:gd name="connsiteY441" fmla="*/ 2398317 h 2801577"/>
                <a:gd name="connsiteX442" fmla="*/ 1730601 w 10032639"/>
                <a:gd name="connsiteY442" fmla="*/ 2394717 h 2801577"/>
                <a:gd name="connsiteX443" fmla="*/ 1734200 w 10032639"/>
                <a:gd name="connsiteY443" fmla="*/ 2389316 h 2801577"/>
                <a:gd name="connsiteX444" fmla="*/ 4275485 w 10032639"/>
                <a:gd name="connsiteY444" fmla="*/ 2379389 h 2801577"/>
                <a:gd name="connsiteX445" fmla="*/ 4252804 w 10032639"/>
                <a:gd name="connsiteY445" fmla="*/ 2389829 h 2801577"/>
                <a:gd name="connsiteX446" fmla="*/ 4239123 w 10032639"/>
                <a:gd name="connsiteY446" fmla="*/ 2398468 h 2801577"/>
                <a:gd name="connsiteX447" fmla="*/ 4216802 w 10032639"/>
                <a:gd name="connsiteY447" fmla="*/ 2412507 h 2801577"/>
                <a:gd name="connsiteX448" fmla="*/ 4195921 w 10032639"/>
                <a:gd name="connsiteY448" fmla="*/ 2426546 h 2801577"/>
                <a:gd name="connsiteX449" fmla="*/ 4181881 w 10032639"/>
                <a:gd name="connsiteY449" fmla="*/ 2438426 h 2801577"/>
                <a:gd name="connsiteX450" fmla="*/ 4166400 w 10032639"/>
                <a:gd name="connsiteY450" fmla="*/ 2450665 h 2801577"/>
                <a:gd name="connsiteX451" fmla="*/ 4155960 w 10032639"/>
                <a:gd name="connsiteY451" fmla="*/ 2457504 h 2801577"/>
                <a:gd name="connsiteX452" fmla="*/ 4152361 w 10032639"/>
                <a:gd name="connsiteY452" fmla="*/ 2460744 h 2801577"/>
                <a:gd name="connsiteX453" fmla="*/ 4178641 w 10032639"/>
                <a:gd name="connsiteY453" fmla="*/ 2445265 h 2801577"/>
                <a:gd name="connsiteX454" fmla="*/ 4202762 w 10032639"/>
                <a:gd name="connsiteY454" fmla="*/ 2426546 h 2801577"/>
                <a:gd name="connsiteX455" fmla="*/ 4218242 w 10032639"/>
                <a:gd name="connsiteY455" fmla="*/ 2412507 h 2801577"/>
                <a:gd name="connsiteX456" fmla="*/ 4235523 w 10032639"/>
                <a:gd name="connsiteY456" fmla="*/ 2403868 h 2801577"/>
                <a:gd name="connsiteX457" fmla="*/ 4251364 w 10032639"/>
                <a:gd name="connsiteY457" fmla="*/ 2398468 h 2801577"/>
                <a:gd name="connsiteX458" fmla="*/ 4268644 w 10032639"/>
                <a:gd name="connsiteY458" fmla="*/ 2397028 h 2801577"/>
                <a:gd name="connsiteX459" fmla="*/ 4271884 w 10032639"/>
                <a:gd name="connsiteY459" fmla="*/ 2388029 h 2801577"/>
                <a:gd name="connsiteX460" fmla="*/ 4386369 w 10032639"/>
                <a:gd name="connsiteY460" fmla="*/ 2376150 h 2801577"/>
                <a:gd name="connsiteX461" fmla="*/ 4374128 w 10032639"/>
                <a:gd name="connsiteY461" fmla="*/ 2381189 h 2801577"/>
                <a:gd name="connsiteX462" fmla="*/ 4358648 w 10032639"/>
                <a:gd name="connsiteY462" fmla="*/ 2391629 h 2801577"/>
                <a:gd name="connsiteX463" fmla="*/ 4362248 w 10032639"/>
                <a:gd name="connsiteY463" fmla="*/ 2391629 h 2801577"/>
                <a:gd name="connsiteX464" fmla="*/ 4375928 w 10032639"/>
                <a:gd name="connsiteY464" fmla="*/ 2389829 h 2801577"/>
                <a:gd name="connsiteX465" fmla="*/ 4379529 w 10032639"/>
                <a:gd name="connsiteY465" fmla="*/ 2388029 h 2801577"/>
                <a:gd name="connsiteX466" fmla="*/ 4382769 w 10032639"/>
                <a:gd name="connsiteY466" fmla="*/ 2386589 h 2801577"/>
                <a:gd name="connsiteX467" fmla="*/ 4387809 w 10032639"/>
                <a:gd name="connsiteY467" fmla="*/ 2376150 h 2801577"/>
                <a:gd name="connsiteX468" fmla="*/ 7163508 w 10032639"/>
                <a:gd name="connsiteY468" fmla="*/ 2368579 h 2801577"/>
                <a:gd name="connsiteX469" fmla="*/ 7121747 w 10032639"/>
                <a:gd name="connsiteY469" fmla="*/ 2393056 h 2801577"/>
                <a:gd name="connsiteX470" fmla="*/ 7163508 w 10032639"/>
                <a:gd name="connsiteY470" fmla="*/ 2370379 h 2801577"/>
                <a:gd name="connsiteX471" fmla="*/ 5152839 w 10032639"/>
                <a:gd name="connsiteY471" fmla="*/ 2357071 h 2801577"/>
                <a:gd name="connsiteX472" fmla="*/ 5128358 w 10032639"/>
                <a:gd name="connsiteY472" fmla="*/ 2377590 h 2801577"/>
                <a:gd name="connsiteX473" fmla="*/ 5138799 w 10032639"/>
                <a:gd name="connsiteY473" fmla="*/ 2370750 h 2801577"/>
                <a:gd name="connsiteX474" fmla="*/ 5145999 w 10032639"/>
                <a:gd name="connsiteY474" fmla="*/ 2363910 h 2801577"/>
                <a:gd name="connsiteX475" fmla="*/ 1803309 w 10032639"/>
                <a:gd name="connsiteY475" fmla="*/ 2354751 h 2801577"/>
                <a:gd name="connsiteX476" fmla="*/ 1789631 w 10032639"/>
                <a:gd name="connsiteY476" fmla="*/ 2359791 h 2801577"/>
                <a:gd name="connsiteX477" fmla="*/ 1798270 w 10032639"/>
                <a:gd name="connsiteY477" fmla="*/ 2358351 h 2801577"/>
                <a:gd name="connsiteX478" fmla="*/ 1805109 w 10032639"/>
                <a:gd name="connsiteY478" fmla="*/ 2356551 h 2801577"/>
                <a:gd name="connsiteX479" fmla="*/ 7499038 w 10032639"/>
                <a:gd name="connsiteY479" fmla="*/ 2348062 h 2801577"/>
                <a:gd name="connsiteX480" fmla="*/ 7479958 w 10032639"/>
                <a:gd name="connsiteY480" fmla="*/ 2356701 h 2801577"/>
                <a:gd name="connsiteX481" fmla="*/ 7460877 w 10032639"/>
                <a:gd name="connsiteY481" fmla="*/ 2365340 h 2801577"/>
                <a:gd name="connsiteX482" fmla="*/ 7433516 w 10032639"/>
                <a:gd name="connsiteY482" fmla="*/ 2384417 h 2801577"/>
                <a:gd name="connsiteX483" fmla="*/ 7486798 w 10032639"/>
                <a:gd name="connsiteY483" fmla="*/ 2359940 h 2801577"/>
                <a:gd name="connsiteX484" fmla="*/ 157654 w 10032639"/>
                <a:gd name="connsiteY484" fmla="*/ 2339268 h 2801577"/>
                <a:gd name="connsiteX485" fmla="*/ 157654 w 10032639"/>
                <a:gd name="connsiteY485" fmla="*/ 2341069 h 2801577"/>
                <a:gd name="connsiteX486" fmla="*/ 162693 w 10032639"/>
                <a:gd name="connsiteY486" fmla="*/ 2339268 h 2801577"/>
                <a:gd name="connsiteX487" fmla="*/ 6273562 w 10032639"/>
                <a:gd name="connsiteY487" fmla="*/ 2334024 h 2801577"/>
                <a:gd name="connsiteX488" fmla="*/ 6273562 w 10032639"/>
                <a:gd name="connsiteY488" fmla="*/ 2335824 h 2801577"/>
                <a:gd name="connsiteX489" fmla="*/ 6276802 w 10032639"/>
                <a:gd name="connsiteY489" fmla="*/ 2337623 h 2801577"/>
                <a:gd name="connsiteX490" fmla="*/ 2665371 w 10032639"/>
                <a:gd name="connsiteY490" fmla="*/ 2318385 h 2801577"/>
                <a:gd name="connsiteX491" fmla="*/ 2653492 w 10032639"/>
                <a:gd name="connsiteY491" fmla="*/ 2321986 h 2801577"/>
                <a:gd name="connsiteX492" fmla="*/ 2643054 w 10032639"/>
                <a:gd name="connsiteY492" fmla="*/ 2325586 h 2801577"/>
                <a:gd name="connsiteX493" fmla="*/ 2630816 w 10032639"/>
                <a:gd name="connsiteY493" fmla="*/ 2332427 h 2801577"/>
                <a:gd name="connsiteX494" fmla="*/ 2630816 w 10032639"/>
                <a:gd name="connsiteY494" fmla="*/ 2346109 h 2801577"/>
                <a:gd name="connsiteX495" fmla="*/ 2635855 w 10032639"/>
                <a:gd name="connsiteY495" fmla="*/ 2344309 h 2801577"/>
                <a:gd name="connsiteX496" fmla="*/ 2637655 w 10032639"/>
                <a:gd name="connsiteY496" fmla="*/ 2342869 h 2801577"/>
                <a:gd name="connsiteX497" fmla="*/ 2643054 w 10032639"/>
                <a:gd name="connsiteY497" fmla="*/ 2335668 h 2801577"/>
                <a:gd name="connsiteX498" fmla="*/ 2648093 w 10032639"/>
                <a:gd name="connsiteY498" fmla="*/ 2332427 h 2801577"/>
                <a:gd name="connsiteX499" fmla="*/ 2654932 w 10032639"/>
                <a:gd name="connsiteY499" fmla="*/ 2328827 h 2801577"/>
                <a:gd name="connsiteX500" fmla="*/ 2662131 w 10032639"/>
                <a:gd name="connsiteY500" fmla="*/ 2327026 h 2801577"/>
                <a:gd name="connsiteX501" fmla="*/ 2668970 w 10032639"/>
                <a:gd name="connsiteY501" fmla="*/ 2327026 h 2801577"/>
                <a:gd name="connsiteX502" fmla="*/ 2672569 w 10032639"/>
                <a:gd name="connsiteY502" fmla="*/ 2321986 h 2801577"/>
                <a:gd name="connsiteX503" fmla="*/ 2677609 w 10032639"/>
                <a:gd name="connsiteY503" fmla="*/ 2318385 h 2801577"/>
                <a:gd name="connsiteX504" fmla="*/ 8728846 w 10032639"/>
                <a:gd name="connsiteY504" fmla="*/ 2318142 h 2801577"/>
                <a:gd name="connsiteX505" fmla="*/ 8720205 w 10032639"/>
                <a:gd name="connsiteY505" fmla="*/ 2319942 h 2801577"/>
                <a:gd name="connsiteX506" fmla="*/ 8711563 w 10032639"/>
                <a:gd name="connsiteY506" fmla="*/ 2321743 h 2801577"/>
                <a:gd name="connsiteX507" fmla="*/ 8702922 w 10032639"/>
                <a:gd name="connsiteY507" fmla="*/ 2325344 h 2801577"/>
                <a:gd name="connsiteX508" fmla="*/ 8687439 w 10032639"/>
                <a:gd name="connsiteY508" fmla="*/ 2337227 h 2801577"/>
                <a:gd name="connsiteX509" fmla="*/ 8671956 w 10032639"/>
                <a:gd name="connsiteY509" fmla="*/ 2349470 h 2801577"/>
                <a:gd name="connsiteX510" fmla="*/ 8654673 w 10032639"/>
                <a:gd name="connsiteY510" fmla="*/ 2363154 h 2801577"/>
                <a:gd name="connsiteX511" fmla="*/ 8612906 w 10032639"/>
                <a:gd name="connsiteY511" fmla="*/ 2394483 h 2801577"/>
                <a:gd name="connsiteX512" fmla="*/ 8569698 w 10032639"/>
                <a:gd name="connsiteY512" fmla="*/ 2429053 h 2801577"/>
                <a:gd name="connsiteX513" fmla="*/ 8526490 w 10032639"/>
                <a:gd name="connsiteY513" fmla="*/ 2463623 h 2801577"/>
                <a:gd name="connsiteX514" fmla="*/ 8482923 w 10032639"/>
                <a:gd name="connsiteY514" fmla="*/ 2499994 h 2801577"/>
                <a:gd name="connsiteX515" fmla="*/ 8451957 w 10032639"/>
                <a:gd name="connsiteY515" fmla="*/ 2524481 h 2801577"/>
                <a:gd name="connsiteX516" fmla="*/ 8479682 w 10032639"/>
                <a:gd name="connsiteY516" fmla="*/ 2510437 h 2801577"/>
                <a:gd name="connsiteX517" fmla="*/ 8509207 w 10032639"/>
                <a:gd name="connsiteY517" fmla="*/ 2494952 h 2801577"/>
                <a:gd name="connsiteX518" fmla="*/ 8526490 w 10032639"/>
                <a:gd name="connsiteY518" fmla="*/ 2474066 h 2801577"/>
                <a:gd name="connsiteX519" fmla="*/ 8545574 w 10032639"/>
                <a:gd name="connsiteY519" fmla="*/ 2456781 h 2801577"/>
                <a:gd name="connsiteX520" fmla="*/ 8564657 w 10032639"/>
                <a:gd name="connsiteY520" fmla="*/ 2441297 h 2801577"/>
                <a:gd name="connsiteX521" fmla="*/ 8585181 w 10032639"/>
                <a:gd name="connsiteY521" fmla="*/ 2429053 h 2801577"/>
                <a:gd name="connsiteX522" fmla="*/ 8606065 w 10032639"/>
                <a:gd name="connsiteY522" fmla="*/ 2418610 h 2801577"/>
                <a:gd name="connsiteX523" fmla="*/ 8626588 w 10032639"/>
                <a:gd name="connsiteY523" fmla="*/ 2408167 h 2801577"/>
                <a:gd name="connsiteX524" fmla="*/ 8663315 w 10032639"/>
                <a:gd name="connsiteY524" fmla="*/ 2382240 h 2801577"/>
                <a:gd name="connsiteX525" fmla="*/ 8671956 w 10032639"/>
                <a:gd name="connsiteY525" fmla="*/ 2369996 h 2801577"/>
                <a:gd name="connsiteX526" fmla="*/ 8684198 w 10032639"/>
                <a:gd name="connsiteY526" fmla="*/ 2358113 h 2801577"/>
                <a:gd name="connsiteX527" fmla="*/ 8697881 w 10032639"/>
                <a:gd name="connsiteY527" fmla="*/ 2347670 h 2801577"/>
                <a:gd name="connsiteX528" fmla="*/ 8709763 w 10032639"/>
                <a:gd name="connsiteY528" fmla="*/ 2337227 h 2801577"/>
                <a:gd name="connsiteX529" fmla="*/ 8727046 w 10032639"/>
                <a:gd name="connsiteY529" fmla="*/ 2328585 h 2801577"/>
                <a:gd name="connsiteX530" fmla="*/ 8739288 w 10032639"/>
                <a:gd name="connsiteY530" fmla="*/ 2319942 h 2801577"/>
                <a:gd name="connsiteX531" fmla="*/ 3186207 w 10032639"/>
                <a:gd name="connsiteY531" fmla="*/ 2313344 h 2801577"/>
                <a:gd name="connsiteX532" fmla="*/ 3077504 w 10032639"/>
                <a:gd name="connsiteY532" fmla="*/ 2346109 h 2801577"/>
                <a:gd name="connsiteX533" fmla="*/ 3002996 w 10032639"/>
                <a:gd name="connsiteY533" fmla="*/ 2366992 h 2801577"/>
                <a:gd name="connsiteX534" fmla="*/ 2930288 w 10032639"/>
                <a:gd name="connsiteY534" fmla="*/ 2386075 h 2801577"/>
                <a:gd name="connsiteX535" fmla="*/ 2928488 w 10032639"/>
                <a:gd name="connsiteY535" fmla="*/ 2398317 h 2801577"/>
                <a:gd name="connsiteX536" fmla="*/ 2924889 w 10032639"/>
                <a:gd name="connsiteY536" fmla="*/ 2408399 h 2801577"/>
                <a:gd name="connsiteX537" fmla="*/ 2938927 w 10032639"/>
                <a:gd name="connsiteY537" fmla="*/ 2403358 h 2801577"/>
                <a:gd name="connsiteX538" fmla="*/ 2956204 w 10032639"/>
                <a:gd name="connsiteY538" fmla="*/ 2399757 h 2801577"/>
                <a:gd name="connsiteX539" fmla="*/ 2968442 w 10032639"/>
                <a:gd name="connsiteY539" fmla="*/ 2399757 h 2801577"/>
                <a:gd name="connsiteX540" fmla="*/ 2987159 w 10032639"/>
                <a:gd name="connsiteY540" fmla="*/ 2391116 h 2801577"/>
                <a:gd name="connsiteX541" fmla="*/ 3008035 w 10032639"/>
                <a:gd name="connsiteY541" fmla="*/ 2386075 h 2801577"/>
                <a:gd name="connsiteX542" fmla="*/ 3025313 w 10032639"/>
                <a:gd name="connsiteY542" fmla="*/ 2378874 h 2801577"/>
                <a:gd name="connsiteX543" fmla="*/ 3032152 w 10032639"/>
                <a:gd name="connsiteY543" fmla="*/ 2375634 h 2801577"/>
                <a:gd name="connsiteX544" fmla="*/ 3037551 w 10032639"/>
                <a:gd name="connsiteY544" fmla="*/ 2370233 h 2801577"/>
                <a:gd name="connsiteX545" fmla="*/ 3051229 w 10032639"/>
                <a:gd name="connsiteY545" fmla="*/ 2358351 h 2801577"/>
                <a:gd name="connsiteX546" fmla="*/ 3061667 w 10032639"/>
                <a:gd name="connsiteY546" fmla="*/ 2372033 h 2801577"/>
                <a:gd name="connsiteX547" fmla="*/ 3061667 w 10032639"/>
                <a:gd name="connsiteY547" fmla="*/ 2373833 h 2801577"/>
                <a:gd name="connsiteX548" fmla="*/ 3067066 w 10032639"/>
                <a:gd name="connsiteY548" fmla="*/ 2368793 h 2801577"/>
                <a:gd name="connsiteX549" fmla="*/ 3072105 w 10032639"/>
                <a:gd name="connsiteY549" fmla="*/ 2365192 h 2801577"/>
                <a:gd name="connsiteX550" fmla="*/ 3078944 w 10032639"/>
                <a:gd name="connsiteY550" fmla="*/ 2363392 h 2801577"/>
                <a:gd name="connsiteX551" fmla="*/ 3086143 w 10032639"/>
                <a:gd name="connsiteY551" fmla="*/ 2363392 h 2801577"/>
                <a:gd name="connsiteX552" fmla="*/ 3086143 w 10032639"/>
                <a:gd name="connsiteY552" fmla="*/ 2358351 h 2801577"/>
                <a:gd name="connsiteX553" fmla="*/ 3089383 w 10032639"/>
                <a:gd name="connsiteY553" fmla="*/ 2354751 h 2801577"/>
                <a:gd name="connsiteX554" fmla="*/ 3094782 w 10032639"/>
                <a:gd name="connsiteY554" fmla="*/ 2347910 h 2801577"/>
                <a:gd name="connsiteX555" fmla="*/ 3099821 w 10032639"/>
                <a:gd name="connsiteY555" fmla="*/ 2342869 h 2801577"/>
                <a:gd name="connsiteX556" fmla="*/ 3106660 w 10032639"/>
                <a:gd name="connsiteY556" fmla="*/ 2342869 h 2801577"/>
                <a:gd name="connsiteX557" fmla="*/ 3134375 w 10032639"/>
                <a:gd name="connsiteY557" fmla="*/ 2341069 h 2801577"/>
                <a:gd name="connsiteX558" fmla="*/ 3144814 w 10032639"/>
                <a:gd name="connsiteY558" fmla="*/ 2339268 h 2801577"/>
                <a:gd name="connsiteX559" fmla="*/ 3156691 w 10032639"/>
                <a:gd name="connsiteY559" fmla="*/ 2335668 h 2801577"/>
                <a:gd name="connsiteX560" fmla="*/ 3165690 w 10032639"/>
                <a:gd name="connsiteY560" fmla="*/ 2332427 h 2801577"/>
                <a:gd name="connsiteX561" fmla="*/ 3174329 w 10032639"/>
                <a:gd name="connsiteY561" fmla="*/ 2327026 h 2801577"/>
                <a:gd name="connsiteX562" fmla="*/ 3179368 w 10032639"/>
                <a:gd name="connsiteY562" fmla="*/ 2321986 h 2801577"/>
                <a:gd name="connsiteX563" fmla="*/ 3184767 w 10032639"/>
                <a:gd name="connsiteY563" fmla="*/ 2315145 h 2801577"/>
                <a:gd name="connsiteX564" fmla="*/ 4197721 w 10032639"/>
                <a:gd name="connsiteY564" fmla="*/ 2312074 h 2801577"/>
                <a:gd name="connsiteX565" fmla="*/ 4199522 w 10032639"/>
                <a:gd name="connsiteY565" fmla="*/ 2325753 h 2801577"/>
                <a:gd name="connsiteX566" fmla="*/ 4161360 w 10032639"/>
                <a:gd name="connsiteY566" fmla="*/ 2331153 h 2801577"/>
                <a:gd name="connsiteX567" fmla="*/ 4124639 w 10032639"/>
                <a:gd name="connsiteY567" fmla="*/ 2332953 h 2801577"/>
                <a:gd name="connsiteX568" fmla="*/ 4128240 w 10032639"/>
                <a:gd name="connsiteY568" fmla="*/ 2348431 h 2801577"/>
                <a:gd name="connsiteX569" fmla="*/ 4131839 w 10032639"/>
                <a:gd name="connsiteY569" fmla="*/ 2360311 h 2801577"/>
                <a:gd name="connsiteX570" fmla="*/ 4135080 w 10032639"/>
                <a:gd name="connsiteY570" fmla="*/ 2372550 h 2801577"/>
                <a:gd name="connsiteX571" fmla="*/ 4138680 w 10032639"/>
                <a:gd name="connsiteY571" fmla="*/ 2389829 h 2801577"/>
                <a:gd name="connsiteX572" fmla="*/ 4168200 w 10032639"/>
                <a:gd name="connsiteY572" fmla="*/ 2370750 h 2801577"/>
                <a:gd name="connsiteX573" fmla="*/ 4199522 w 10032639"/>
                <a:gd name="connsiteY573" fmla="*/ 2348431 h 2801577"/>
                <a:gd name="connsiteX574" fmla="*/ 4237323 w 10032639"/>
                <a:gd name="connsiteY574" fmla="*/ 2322513 h 2801577"/>
                <a:gd name="connsiteX575" fmla="*/ 4200962 w 10032639"/>
                <a:gd name="connsiteY575" fmla="*/ 2325753 h 2801577"/>
                <a:gd name="connsiteX576" fmla="*/ 3440686 w 10032639"/>
                <a:gd name="connsiteY576" fmla="*/ 2311544 h 2801577"/>
                <a:gd name="connsiteX577" fmla="*/ 3406132 w 10032639"/>
                <a:gd name="connsiteY577" fmla="*/ 2321986 h 2801577"/>
                <a:gd name="connsiteX578" fmla="*/ 3371577 w 10032639"/>
                <a:gd name="connsiteY578" fmla="*/ 2334228 h 2801577"/>
                <a:gd name="connsiteX579" fmla="*/ 3337023 w 10032639"/>
                <a:gd name="connsiteY579" fmla="*/ 2347910 h 2801577"/>
                <a:gd name="connsiteX580" fmla="*/ 3357899 w 10032639"/>
                <a:gd name="connsiteY580" fmla="*/ 2344309 h 2801577"/>
                <a:gd name="connsiteX581" fmla="*/ 3380215 w 10032639"/>
                <a:gd name="connsiteY581" fmla="*/ 2342869 h 2801577"/>
                <a:gd name="connsiteX582" fmla="*/ 3394253 w 10032639"/>
                <a:gd name="connsiteY582" fmla="*/ 2334228 h 2801577"/>
                <a:gd name="connsiteX583" fmla="*/ 3407931 w 10032639"/>
                <a:gd name="connsiteY583" fmla="*/ 2325586 h 2801577"/>
                <a:gd name="connsiteX584" fmla="*/ 3423409 w 10032639"/>
                <a:gd name="connsiteY584" fmla="*/ 2318385 h 2801577"/>
                <a:gd name="connsiteX585" fmla="*/ 3503316 w 10032639"/>
                <a:gd name="connsiteY585" fmla="*/ 2297862 h 2801577"/>
                <a:gd name="connsiteX586" fmla="*/ 3472889 w 10032639"/>
                <a:gd name="connsiteY586" fmla="*/ 2304600 h 2801577"/>
                <a:gd name="connsiteX587" fmla="*/ 3472001 w 10032639"/>
                <a:gd name="connsiteY587" fmla="*/ 2304703 h 2801577"/>
                <a:gd name="connsiteX588" fmla="*/ 3456163 w 10032639"/>
                <a:gd name="connsiteY588" fmla="*/ 2308304 h 2801577"/>
                <a:gd name="connsiteX589" fmla="*/ 3472889 w 10032639"/>
                <a:gd name="connsiteY589" fmla="*/ 2304600 h 2801577"/>
                <a:gd name="connsiteX590" fmla="*/ 3487478 w 10032639"/>
                <a:gd name="connsiteY590" fmla="*/ 2302903 h 2801577"/>
                <a:gd name="connsiteX591" fmla="*/ 7315793 w 10032639"/>
                <a:gd name="connsiteY591" fmla="*/ 2287590 h 2801577"/>
                <a:gd name="connsiteX592" fmla="*/ 7298512 w 10032639"/>
                <a:gd name="connsiteY592" fmla="*/ 2296228 h 2801577"/>
                <a:gd name="connsiteX593" fmla="*/ 7301752 w 10032639"/>
                <a:gd name="connsiteY593" fmla="*/ 2296228 h 2801577"/>
                <a:gd name="connsiteX594" fmla="*/ 7308593 w 10032639"/>
                <a:gd name="connsiteY594" fmla="*/ 2292629 h 2801577"/>
                <a:gd name="connsiteX595" fmla="*/ 8593822 w 10032639"/>
                <a:gd name="connsiteY595" fmla="*/ 2285372 h 2801577"/>
                <a:gd name="connsiteX596" fmla="*/ 8550615 w 10032639"/>
                <a:gd name="connsiteY596" fmla="*/ 2318142 h 2801577"/>
                <a:gd name="connsiteX597" fmla="*/ 8463839 w 10032639"/>
                <a:gd name="connsiteY597" fmla="*/ 2385841 h 2801577"/>
                <a:gd name="connsiteX598" fmla="*/ 8386065 w 10032639"/>
                <a:gd name="connsiteY598" fmla="*/ 2446338 h 2801577"/>
                <a:gd name="connsiteX599" fmla="*/ 8313332 w 10032639"/>
                <a:gd name="connsiteY599" fmla="*/ 2499994 h 2801577"/>
                <a:gd name="connsiteX600" fmla="*/ 8304691 w 10032639"/>
                <a:gd name="connsiteY600" fmla="*/ 2508636 h 2801577"/>
                <a:gd name="connsiteX601" fmla="*/ 8291009 w 10032639"/>
                <a:gd name="connsiteY601" fmla="*/ 2517279 h 2801577"/>
                <a:gd name="connsiteX602" fmla="*/ 8273725 w 10032639"/>
                <a:gd name="connsiteY602" fmla="*/ 2527722 h 2801577"/>
                <a:gd name="connsiteX603" fmla="*/ 8252842 w 10032639"/>
                <a:gd name="connsiteY603" fmla="*/ 2536364 h 2801577"/>
                <a:gd name="connsiteX604" fmla="*/ 8237359 w 10032639"/>
                <a:gd name="connsiteY604" fmla="*/ 2546807 h 2801577"/>
                <a:gd name="connsiteX605" fmla="*/ 8228717 w 10032639"/>
                <a:gd name="connsiteY605" fmla="*/ 2555450 h 2801577"/>
                <a:gd name="connsiteX606" fmla="*/ 8225117 w 10032639"/>
                <a:gd name="connsiteY606" fmla="*/ 2559051 h 2801577"/>
                <a:gd name="connsiteX607" fmla="*/ 8225117 w 10032639"/>
                <a:gd name="connsiteY607" fmla="*/ 2560851 h 2801577"/>
                <a:gd name="connsiteX608" fmla="*/ 8225117 w 10032639"/>
                <a:gd name="connsiteY608" fmla="*/ 2562652 h 2801577"/>
                <a:gd name="connsiteX609" fmla="*/ 8228717 w 10032639"/>
                <a:gd name="connsiteY609" fmla="*/ 2564092 h 2801577"/>
                <a:gd name="connsiteX610" fmla="*/ 8233758 w 10032639"/>
                <a:gd name="connsiteY610" fmla="*/ 2567693 h 2801577"/>
                <a:gd name="connsiteX611" fmla="*/ 8242400 w 10032639"/>
                <a:gd name="connsiteY611" fmla="*/ 2569494 h 2801577"/>
                <a:gd name="connsiteX612" fmla="*/ 8258243 w 10032639"/>
                <a:gd name="connsiteY612" fmla="*/ 2572734 h 2801577"/>
                <a:gd name="connsiteX613" fmla="*/ 8270125 w 10032639"/>
                <a:gd name="connsiteY613" fmla="*/ 2579937 h 2801577"/>
                <a:gd name="connsiteX614" fmla="*/ 8315133 w 10032639"/>
                <a:gd name="connsiteY614" fmla="*/ 2534564 h 2801577"/>
                <a:gd name="connsiteX615" fmla="*/ 8358340 w 10032639"/>
                <a:gd name="connsiteY615" fmla="*/ 2493152 h 2801577"/>
                <a:gd name="connsiteX616" fmla="*/ 8401908 w 10032639"/>
                <a:gd name="connsiteY616" fmla="*/ 2456781 h 2801577"/>
                <a:gd name="connsiteX617" fmla="*/ 8441515 w 10032639"/>
                <a:gd name="connsiteY617" fmla="*/ 2424012 h 2801577"/>
                <a:gd name="connsiteX618" fmla="*/ 8599223 w 10032639"/>
                <a:gd name="connsiteY618" fmla="*/ 2285372 h 2801577"/>
                <a:gd name="connsiteX619" fmla="*/ 1964563 w 10032639"/>
                <a:gd name="connsiteY619" fmla="*/ 2278779 h 2801577"/>
                <a:gd name="connsiteX620" fmla="*/ 1895095 w 10032639"/>
                <a:gd name="connsiteY620" fmla="*/ 2309744 h 2801577"/>
                <a:gd name="connsiteX621" fmla="*/ 1827785 w 10032639"/>
                <a:gd name="connsiteY621" fmla="*/ 2342869 h 2801577"/>
                <a:gd name="connsiteX622" fmla="*/ 1862340 w 10032639"/>
                <a:gd name="connsiteY622" fmla="*/ 2328827 h 2801577"/>
                <a:gd name="connsiteX623" fmla="*/ 1895095 w 10032639"/>
                <a:gd name="connsiteY623" fmla="*/ 2313344 h 2801577"/>
                <a:gd name="connsiteX624" fmla="*/ 1929649 w 10032639"/>
                <a:gd name="connsiteY624" fmla="*/ 2297862 h 2801577"/>
                <a:gd name="connsiteX625" fmla="*/ 6006794 w 10032639"/>
                <a:gd name="connsiteY625" fmla="*/ 2277151 h 2801577"/>
                <a:gd name="connsiteX626" fmla="*/ 5956752 w 10032639"/>
                <a:gd name="connsiteY626" fmla="*/ 2308107 h 2801577"/>
                <a:gd name="connsiteX627" fmla="*/ 5904911 w 10032639"/>
                <a:gd name="connsiteY627" fmla="*/ 2339423 h 2801577"/>
                <a:gd name="connsiteX628" fmla="*/ 5923631 w 10032639"/>
                <a:gd name="connsiteY628" fmla="*/ 2330784 h 2801577"/>
                <a:gd name="connsiteX629" fmla="*/ 5948112 w 10032639"/>
                <a:gd name="connsiteY629" fmla="*/ 2320345 h 2801577"/>
                <a:gd name="connsiteX630" fmla="*/ 5968633 w 10032639"/>
                <a:gd name="connsiteY630" fmla="*/ 2306667 h 2801577"/>
                <a:gd name="connsiteX631" fmla="*/ 5989513 w 10032639"/>
                <a:gd name="connsiteY631" fmla="*/ 2292629 h 2801577"/>
                <a:gd name="connsiteX632" fmla="*/ 8933363 w 10032639"/>
                <a:gd name="connsiteY632" fmla="*/ 2276730 h 2801577"/>
                <a:gd name="connsiteX633" fmla="*/ 8851988 w 10032639"/>
                <a:gd name="connsiteY633" fmla="*/ 2332186 h 2801577"/>
                <a:gd name="connsiteX634" fmla="*/ 8815622 w 10032639"/>
                <a:gd name="connsiteY634" fmla="*/ 2358113 h 2801577"/>
                <a:gd name="connsiteX635" fmla="*/ 8780696 w 10032639"/>
                <a:gd name="connsiteY635" fmla="*/ 2385841 h 2801577"/>
                <a:gd name="connsiteX636" fmla="*/ 8670156 w 10032639"/>
                <a:gd name="connsiteY636" fmla="*/ 2469025 h 2801577"/>
                <a:gd name="connsiteX637" fmla="*/ 8611105 w 10032639"/>
                <a:gd name="connsiteY637" fmla="*/ 2510437 h 2801577"/>
                <a:gd name="connsiteX638" fmla="*/ 8554215 w 10032639"/>
                <a:gd name="connsiteY638" fmla="*/ 2550408 h 2801577"/>
                <a:gd name="connsiteX639" fmla="*/ 8512448 w 10032639"/>
                <a:gd name="connsiteY639" fmla="*/ 2578136 h 2801577"/>
                <a:gd name="connsiteX640" fmla="*/ 8472481 w 10032639"/>
                <a:gd name="connsiteY640" fmla="*/ 2600462 h 2801577"/>
                <a:gd name="connsiteX641" fmla="*/ 8458798 w 10032639"/>
                <a:gd name="connsiteY641" fmla="*/ 2612706 h 2801577"/>
                <a:gd name="connsiteX642" fmla="*/ 8446556 w 10032639"/>
                <a:gd name="connsiteY642" fmla="*/ 2622789 h 2801577"/>
                <a:gd name="connsiteX643" fmla="*/ 8436474 w 10032639"/>
                <a:gd name="connsiteY643" fmla="*/ 2635032 h 2801577"/>
                <a:gd name="connsiteX644" fmla="*/ 8429633 w 10032639"/>
                <a:gd name="connsiteY644" fmla="*/ 2645475 h 2801577"/>
                <a:gd name="connsiteX645" fmla="*/ 8436474 w 10032639"/>
                <a:gd name="connsiteY645" fmla="*/ 2649076 h 2801577"/>
                <a:gd name="connsiteX646" fmla="*/ 8441515 w 10032639"/>
                <a:gd name="connsiteY646" fmla="*/ 2654118 h 2801577"/>
                <a:gd name="connsiteX647" fmla="*/ 8446556 w 10032639"/>
                <a:gd name="connsiteY647" fmla="*/ 2655918 h 2801577"/>
                <a:gd name="connsiteX648" fmla="*/ 8462399 w 10032639"/>
                <a:gd name="connsiteY648" fmla="*/ 2638633 h 2801577"/>
                <a:gd name="connsiteX649" fmla="*/ 8477882 w 10032639"/>
                <a:gd name="connsiteY649" fmla="*/ 2621348 h 2801577"/>
                <a:gd name="connsiteX650" fmla="*/ 8493364 w 10032639"/>
                <a:gd name="connsiteY650" fmla="*/ 2607304 h 2801577"/>
                <a:gd name="connsiteX651" fmla="*/ 8510647 w 10032639"/>
                <a:gd name="connsiteY651" fmla="*/ 2593620 h 2801577"/>
                <a:gd name="connsiteX652" fmla="*/ 8526490 w 10032639"/>
                <a:gd name="connsiteY652" fmla="*/ 2584978 h 2801577"/>
                <a:gd name="connsiteX653" fmla="*/ 8541973 w 10032639"/>
                <a:gd name="connsiteY653" fmla="*/ 2572734 h 2801577"/>
                <a:gd name="connsiteX654" fmla="*/ 8559256 w 10032639"/>
                <a:gd name="connsiteY654" fmla="*/ 2557250 h 2801577"/>
                <a:gd name="connsiteX655" fmla="*/ 8578340 w 10032639"/>
                <a:gd name="connsiteY655" fmla="*/ 2538165 h 2801577"/>
                <a:gd name="connsiteX656" fmla="*/ 8581940 w 10032639"/>
                <a:gd name="connsiteY656" fmla="*/ 2534564 h 2801577"/>
                <a:gd name="connsiteX657" fmla="*/ 8588781 w 10032639"/>
                <a:gd name="connsiteY657" fmla="*/ 2534564 h 2801577"/>
                <a:gd name="connsiteX658" fmla="*/ 8593822 w 10032639"/>
                <a:gd name="connsiteY658" fmla="*/ 2534564 h 2801577"/>
                <a:gd name="connsiteX659" fmla="*/ 8600663 w 10032639"/>
                <a:gd name="connsiteY659" fmla="*/ 2536364 h 2801577"/>
                <a:gd name="connsiteX660" fmla="*/ 8612906 w 10032639"/>
                <a:gd name="connsiteY660" fmla="*/ 2519079 h 2801577"/>
                <a:gd name="connsiteX661" fmla="*/ 8628388 w 10032639"/>
                <a:gd name="connsiteY661" fmla="*/ 2505035 h 2801577"/>
                <a:gd name="connsiteX662" fmla="*/ 8644231 w 10032639"/>
                <a:gd name="connsiteY662" fmla="*/ 2491351 h 2801577"/>
                <a:gd name="connsiteX663" fmla="*/ 8663315 w 10032639"/>
                <a:gd name="connsiteY663" fmla="*/ 2482709 h 2801577"/>
                <a:gd name="connsiteX664" fmla="*/ 8680598 w 10032639"/>
                <a:gd name="connsiteY664" fmla="*/ 2474066 h 2801577"/>
                <a:gd name="connsiteX665" fmla="*/ 8696081 w 10032639"/>
                <a:gd name="connsiteY665" fmla="*/ 2461823 h 2801577"/>
                <a:gd name="connsiteX666" fmla="*/ 8711563 w 10032639"/>
                <a:gd name="connsiteY666" fmla="*/ 2448139 h 2801577"/>
                <a:gd name="connsiteX667" fmla="*/ 8725606 w 10032639"/>
                <a:gd name="connsiteY667" fmla="*/ 2432654 h 2801577"/>
                <a:gd name="connsiteX668" fmla="*/ 8728846 w 10032639"/>
                <a:gd name="connsiteY668" fmla="*/ 2429053 h 2801577"/>
                <a:gd name="connsiteX669" fmla="*/ 8732447 w 10032639"/>
                <a:gd name="connsiteY669" fmla="*/ 2427613 h 2801577"/>
                <a:gd name="connsiteX670" fmla="*/ 8747930 w 10032639"/>
                <a:gd name="connsiteY670" fmla="*/ 2422211 h 2801577"/>
                <a:gd name="connsiteX671" fmla="*/ 8763413 w 10032639"/>
                <a:gd name="connsiteY671" fmla="*/ 2417170 h 2801577"/>
                <a:gd name="connsiteX672" fmla="*/ 8775655 w 10032639"/>
                <a:gd name="connsiteY672" fmla="*/ 2409968 h 2801577"/>
                <a:gd name="connsiteX673" fmla="*/ 8777455 w 10032639"/>
                <a:gd name="connsiteY673" fmla="*/ 2403126 h 2801577"/>
                <a:gd name="connsiteX674" fmla="*/ 8780696 w 10032639"/>
                <a:gd name="connsiteY674" fmla="*/ 2396284 h 2801577"/>
                <a:gd name="connsiteX675" fmla="*/ 8786097 w 10032639"/>
                <a:gd name="connsiteY675" fmla="*/ 2389082 h 2801577"/>
                <a:gd name="connsiteX676" fmla="*/ 8791137 w 10032639"/>
                <a:gd name="connsiteY676" fmla="*/ 2382240 h 2801577"/>
                <a:gd name="connsiteX677" fmla="*/ 8796539 w 10032639"/>
                <a:gd name="connsiteY677" fmla="*/ 2377198 h 2801577"/>
                <a:gd name="connsiteX678" fmla="*/ 8803380 w 10032639"/>
                <a:gd name="connsiteY678" fmla="*/ 2373597 h 2801577"/>
                <a:gd name="connsiteX679" fmla="*/ 8810221 w 10032639"/>
                <a:gd name="connsiteY679" fmla="*/ 2369996 h 2801577"/>
                <a:gd name="connsiteX680" fmla="*/ 8817422 w 10032639"/>
                <a:gd name="connsiteY680" fmla="*/ 2368556 h 2801577"/>
                <a:gd name="connsiteX681" fmla="*/ 8827864 w 10032639"/>
                <a:gd name="connsiteY681" fmla="*/ 2369996 h 2801577"/>
                <a:gd name="connsiteX682" fmla="*/ 8837946 w 10032639"/>
                <a:gd name="connsiteY682" fmla="*/ 2359553 h 2801577"/>
                <a:gd name="connsiteX683" fmla="*/ 8848388 w 10032639"/>
                <a:gd name="connsiteY683" fmla="*/ 2347670 h 2801577"/>
                <a:gd name="connsiteX684" fmla="*/ 8857029 w 10032639"/>
                <a:gd name="connsiteY684" fmla="*/ 2342629 h 2801577"/>
                <a:gd name="connsiteX685" fmla="*/ 8863871 w 10032639"/>
                <a:gd name="connsiteY685" fmla="*/ 2337227 h 2801577"/>
                <a:gd name="connsiteX686" fmla="*/ 8872512 w 10032639"/>
                <a:gd name="connsiteY686" fmla="*/ 2333986 h 2801577"/>
                <a:gd name="connsiteX687" fmla="*/ 8881153 w 10032639"/>
                <a:gd name="connsiteY687" fmla="*/ 2333986 h 2801577"/>
                <a:gd name="connsiteX688" fmla="*/ 8886555 w 10032639"/>
                <a:gd name="connsiteY688" fmla="*/ 2323543 h 2801577"/>
                <a:gd name="connsiteX689" fmla="*/ 8891595 w 10032639"/>
                <a:gd name="connsiteY689" fmla="*/ 2316701 h 2801577"/>
                <a:gd name="connsiteX690" fmla="*/ 8895196 w 10032639"/>
                <a:gd name="connsiteY690" fmla="*/ 2311300 h 2801577"/>
                <a:gd name="connsiteX691" fmla="*/ 8903838 w 10032639"/>
                <a:gd name="connsiteY691" fmla="*/ 2300857 h 2801577"/>
                <a:gd name="connsiteX692" fmla="*/ 6280402 w 10032639"/>
                <a:gd name="connsiteY692" fmla="*/ 2264912 h 2801577"/>
                <a:gd name="connsiteX693" fmla="*/ 6280402 w 10032639"/>
                <a:gd name="connsiteY693" fmla="*/ 2266712 h 2801577"/>
                <a:gd name="connsiteX694" fmla="*/ 6282202 w 10032639"/>
                <a:gd name="connsiteY694" fmla="*/ 2264912 h 2801577"/>
                <a:gd name="connsiteX695" fmla="*/ 1770554 w 10032639"/>
                <a:gd name="connsiteY695" fmla="*/ 2256096 h 2801577"/>
                <a:gd name="connsiteX696" fmla="*/ 1744639 w 10032639"/>
                <a:gd name="connsiteY696" fmla="*/ 2264737 h 2801577"/>
                <a:gd name="connsiteX697" fmla="*/ 1671931 w 10032639"/>
                <a:gd name="connsiteY697" fmla="*/ 2296062 h 2801577"/>
                <a:gd name="connsiteX698" fmla="*/ 1631977 w 10032639"/>
                <a:gd name="connsiteY698" fmla="*/ 2313344 h 2801577"/>
                <a:gd name="connsiteX699" fmla="*/ 1593823 w 10032639"/>
                <a:gd name="connsiteY699" fmla="*/ 2332427 h 2801577"/>
                <a:gd name="connsiteX700" fmla="*/ 1595623 w 10032639"/>
                <a:gd name="connsiteY700" fmla="*/ 2351150 h 2801577"/>
                <a:gd name="connsiteX701" fmla="*/ 1601022 w 10032639"/>
                <a:gd name="connsiteY701" fmla="*/ 2363392 h 2801577"/>
                <a:gd name="connsiteX702" fmla="*/ 1623338 w 10032639"/>
                <a:gd name="connsiteY702" fmla="*/ 2352950 h 2801577"/>
                <a:gd name="connsiteX703" fmla="*/ 1646014 w 10032639"/>
                <a:gd name="connsiteY703" fmla="*/ 2339268 h 2801577"/>
                <a:gd name="connsiteX704" fmla="*/ 1652854 w 10032639"/>
                <a:gd name="connsiteY704" fmla="*/ 2334228 h 2801577"/>
                <a:gd name="connsiteX705" fmla="*/ 1659692 w 10032639"/>
                <a:gd name="connsiteY705" fmla="*/ 2330627 h 2801577"/>
                <a:gd name="connsiteX706" fmla="*/ 1666891 w 10032639"/>
                <a:gd name="connsiteY706" fmla="*/ 2327026 h 2801577"/>
                <a:gd name="connsiteX707" fmla="*/ 1675530 w 10032639"/>
                <a:gd name="connsiteY707" fmla="*/ 2327026 h 2801577"/>
                <a:gd name="connsiteX708" fmla="*/ 1675530 w 10032639"/>
                <a:gd name="connsiteY708" fmla="*/ 2321986 h 2801577"/>
                <a:gd name="connsiteX709" fmla="*/ 1680569 w 10032639"/>
                <a:gd name="connsiteY709" fmla="*/ 2316945 h 2801577"/>
                <a:gd name="connsiteX710" fmla="*/ 1685968 w 10032639"/>
                <a:gd name="connsiteY710" fmla="*/ 2311544 h 2801577"/>
                <a:gd name="connsiteX711" fmla="*/ 1692807 w 10032639"/>
                <a:gd name="connsiteY711" fmla="*/ 2309744 h 2801577"/>
                <a:gd name="connsiteX712" fmla="*/ 1701446 w 10032639"/>
                <a:gd name="connsiteY712" fmla="*/ 2308304 h 2801577"/>
                <a:gd name="connsiteX713" fmla="*/ 1713324 w 10032639"/>
                <a:gd name="connsiteY713" fmla="*/ 2309744 h 2801577"/>
                <a:gd name="connsiteX714" fmla="*/ 1723762 w 10032639"/>
                <a:gd name="connsiteY714" fmla="*/ 2309744 h 2801577"/>
                <a:gd name="connsiteX715" fmla="*/ 1732401 w 10032639"/>
                <a:gd name="connsiteY715" fmla="*/ 2306503 h 2801577"/>
                <a:gd name="connsiteX716" fmla="*/ 1742839 w 10032639"/>
                <a:gd name="connsiteY716" fmla="*/ 2301103 h 2801577"/>
                <a:gd name="connsiteX717" fmla="*/ 1747878 w 10032639"/>
                <a:gd name="connsiteY717" fmla="*/ 2294262 h 2801577"/>
                <a:gd name="connsiteX718" fmla="*/ 1755077 w 10032639"/>
                <a:gd name="connsiteY718" fmla="*/ 2291021 h 2801577"/>
                <a:gd name="connsiteX719" fmla="*/ 1770554 w 10032639"/>
                <a:gd name="connsiteY719" fmla="*/ 2282020 h 2801577"/>
                <a:gd name="connsiteX720" fmla="*/ 1770554 w 10032639"/>
                <a:gd name="connsiteY720" fmla="*/ 2273378 h 2801577"/>
                <a:gd name="connsiteX721" fmla="*/ 1586984 w 10032639"/>
                <a:gd name="connsiteY721" fmla="*/ 2252855 h 2801577"/>
                <a:gd name="connsiteX722" fmla="*/ 1575106 w 10032639"/>
                <a:gd name="connsiteY722" fmla="*/ 2261497 h 2801577"/>
                <a:gd name="connsiteX723" fmla="*/ 1562868 w 10032639"/>
                <a:gd name="connsiteY723" fmla="*/ 2270138 h 2801577"/>
                <a:gd name="connsiteX724" fmla="*/ 1568267 w 10032639"/>
                <a:gd name="connsiteY724" fmla="*/ 2268338 h 2801577"/>
                <a:gd name="connsiteX725" fmla="*/ 1578346 w 10032639"/>
                <a:gd name="connsiteY725" fmla="*/ 2261497 h 2801577"/>
                <a:gd name="connsiteX726" fmla="*/ 1616499 w 10032639"/>
                <a:gd name="connsiteY726" fmla="*/ 2238813 h 2801577"/>
                <a:gd name="connsiteX727" fmla="*/ 1606061 w 10032639"/>
                <a:gd name="connsiteY727" fmla="*/ 2243854 h 2801577"/>
                <a:gd name="connsiteX728" fmla="*/ 1611100 w 10032639"/>
                <a:gd name="connsiteY728" fmla="*/ 2245654 h 2801577"/>
                <a:gd name="connsiteX729" fmla="*/ 8514248 w 10032639"/>
                <a:gd name="connsiteY729" fmla="*/ 2238559 h 2801577"/>
                <a:gd name="connsiteX730" fmla="*/ 8507407 w 10032639"/>
                <a:gd name="connsiteY730" fmla="*/ 2240359 h 2801577"/>
                <a:gd name="connsiteX731" fmla="*/ 8496965 w 10032639"/>
                <a:gd name="connsiteY731" fmla="*/ 2247201 h 2801577"/>
                <a:gd name="connsiteX732" fmla="*/ 8488323 w 10032639"/>
                <a:gd name="connsiteY732" fmla="*/ 2254043 h 2801577"/>
                <a:gd name="connsiteX733" fmla="*/ 8445116 w 10032639"/>
                <a:gd name="connsiteY733" fmla="*/ 2285372 h 2801577"/>
                <a:gd name="connsiteX734" fmla="*/ 8410550 w 10032639"/>
                <a:gd name="connsiteY734" fmla="*/ 2313100 h 2801577"/>
                <a:gd name="connsiteX735" fmla="*/ 8387866 w 10032639"/>
                <a:gd name="connsiteY735" fmla="*/ 2332186 h 2801577"/>
                <a:gd name="connsiteX736" fmla="*/ 8379224 w 10032639"/>
                <a:gd name="connsiteY736" fmla="*/ 2340828 h 2801577"/>
                <a:gd name="connsiteX737" fmla="*/ 8400108 w 10032639"/>
                <a:gd name="connsiteY737" fmla="*/ 2326784 h 2801577"/>
                <a:gd name="connsiteX738" fmla="*/ 8437915 w 10032639"/>
                <a:gd name="connsiteY738" fmla="*/ 2295815 h 2801577"/>
                <a:gd name="connsiteX739" fmla="*/ 8477882 w 10032639"/>
                <a:gd name="connsiteY739" fmla="*/ 2262686 h 2801577"/>
                <a:gd name="connsiteX740" fmla="*/ 8481122 w 10032639"/>
                <a:gd name="connsiteY740" fmla="*/ 2261245 h 2801577"/>
                <a:gd name="connsiteX741" fmla="*/ 8495165 w 10032639"/>
                <a:gd name="connsiteY741" fmla="*/ 2252603 h 2801577"/>
                <a:gd name="connsiteX742" fmla="*/ 8510647 w 10032639"/>
                <a:gd name="connsiteY742" fmla="*/ 2242160 h 2801577"/>
                <a:gd name="connsiteX743" fmla="*/ 8512448 w 10032639"/>
                <a:gd name="connsiteY743" fmla="*/ 2240359 h 2801577"/>
                <a:gd name="connsiteX744" fmla="*/ 4434611 w 10032639"/>
                <a:gd name="connsiteY744" fmla="*/ 2227119 h 2801577"/>
                <a:gd name="connsiteX745" fmla="*/ 4434611 w 10032639"/>
                <a:gd name="connsiteY745" fmla="*/ 2242598 h 2801577"/>
                <a:gd name="connsiteX746" fmla="*/ 4441811 w 10032639"/>
                <a:gd name="connsiteY746" fmla="*/ 2241158 h 2801577"/>
                <a:gd name="connsiteX747" fmla="*/ 4440011 w 10032639"/>
                <a:gd name="connsiteY747" fmla="*/ 2235759 h 2801577"/>
                <a:gd name="connsiteX748" fmla="*/ 4436411 w 10032639"/>
                <a:gd name="connsiteY748" fmla="*/ 2230719 h 2801577"/>
                <a:gd name="connsiteX749" fmla="*/ 1678769 w 10032639"/>
                <a:gd name="connsiteY749" fmla="*/ 2221531 h 2801577"/>
                <a:gd name="connsiteX750" fmla="*/ 1654653 w 10032639"/>
                <a:gd name="connsiteY750" fmla="*/ 2228372 h 2801577"/>
                <a:gd name="connsiteX751" fmla="*/ 1628737 w 10032639"/>
                <a:gd name="connsiteY751" fmla="*/ 2235213 h 2801577"/>
                <a:gd name="connsiteX752" fmla="*/ 1630177 w 10032639"/>
                <a:gd name="connsiteY752" fmla="*/ 2235213 h 2801577"/>
                <a:gd name="connsiteX753" fmla="*/ 1640615 w 10032639"/>
                <a:gd name="connsiteY753" fmla="*/ 2237013 h 2801577"/>
                <a:gd name="connsiteX754" fmla="*/ 1647814 w 10032639"/>
                <a:gd name="connsiteY754" fmla="*/ 2238813 h 2801577"/>
                <a:gd name="connsiteX755" fmla="*/ 1652854 w 10032639"/>
                <a:gd name="connsiteY755" fmla="*/ 2237013 h 2801577"/>
                <a:gd name="connsiteX756" fmla="*/ 1663292 w 10032639"/>
                <a:gd name="connsiteY756" fmla="*/ 2231972 h 2801577"/>
                <a:gd name="connsiteX757" fmla="*/ 8096934 w 10032639"/>
                <a:gd name="connsiteY757" fmla="*/ 2217673 h 2801577"/>
                <a:gd name="connsiteX758" fmla="*/ 8083251 w 10032639"/>
                <a:gd name="connsiteY758" fmla="*/ 2228116 h 2801577"/>
                <a:gd name="connsiteX759" fmla="*/ 8067409 w 10032639"/>
                <a:gd name="connsiteY759" fmla="*/ 2236758 h 2801577"/>
                <a:gd name="connsiteX760" fmla="*/ 8038243 w 10032639"/>
                <a:gd name="connsiteY760" fmla="*/ 2259445 h 2801577"/>
                <a:gd name="connsiteX761" fmla="*/ 8003677 w 10032639"/>
                <a:gd name="connsiteY761" fmla="*/ 2281771 h 2801577"/>
                <a:gd name="connsiteX762" fmla="*/ 7995036 w 10032639"/>
                <a:gd name="connsiteY762" fmla="*/ 2288973 h 2801577"/>
                <a:gd name="connsiteX763" fmla="*/ 7986394 w 10032639"/>
                <a:gd name="connsiteY763" fmla="*/ 2297616 h 2801577"/>
                <a:gd name="connsiteX764" fmla="*/ 7980993 w 10032639"/>
                <a:gd name="connsiteY764" fmla="*/ 2304458 h 2801577"/>
                <a:gd name="connsiteX765" fmla="*/ 7977753 w 10032639"/>
                <a:gd name="connsiteY765" fmla="*/ 2313100 h 2801577"/>
                <a:gd name="connsiteX766" fmla="*/ 7982794 w 10032639"/>
                <a:gd name="connsiteY766" fmla="*/ 2309499 h 2801577"/>
                <a:gd name="connsiteX767" fmla="*/ 7988195 w 10032639"/>
                <a:gd name="connsiteY767" fmla="*/ 2306258 h 2801577"/>
                <a:gd name="connsiteX768" fmla="*/ 8005118 w 10032639"/>
                <a:gd name="connsiteY768" fmla="*/ 2288973 h 2801577"/>
                <a:gd name="connsiteX769" fmla="*/ 8020960 w 10032639"/>
                <a:gd name="connsiteY769" fmla="*/ 2276730 h 2801577"/>
                <a:gd name="connsiteX770" fmla="*/ 8038243 w 10032639"/>
                <a:gd name="connsiteY770" fmla="*/ 2266287 h 2801577"/>
                <a:gd name="connsiteX771" fmla="*/ 8055527 w 10032639"/>
                <a:gd name="connsiteY771" fmla="*/ 2254043 h 2801577"/>
                <a:gd name="connsiteX772" fmla="*/ 8071009 w 10032639"/>
                <a:gd name="connsiteY772" fmla="*/ 2245401 h 2801577"/>
                <a:gd name="connsiteX773" fmla="*/ 8083251 w 10032639"/>
                <a:gd name="connsiteY773" fmla="*/ 2233157 h 2801577"/>
                <a:gd name="connsiteX774" fmla="*/ 3534271 w 10032639"/>
                <a:gd name="connsiteY774" fmla="*/ 2195607 h 2801577"/>
                <a:gd name="connsiteX775" fmla="*/ 3456163 w 10032639"/>
                <a:gd name="connsiteY775" fmla="*/ 2223331 h 2801577"/>
                <a:gd name="connsiteX776" fmla="*/ 3382015 w 10032639"/>
                <a:gd name="connsiteY776" fmla="*/ 2249255 h 2801577"/>
                <a:gd name="connsiteX777" fmla="*/ 3241638 w 10032639"/>
                <a:gd name="connsiteY777" fmla="*/ 2296062 h 2801577"/>
                <a:gd name="connsiteX778" fmla="*/ 3200245 w 10032639"/>
                <a:gd name="connsiteY778" fmla="*/ 2309744 h 2801577"/>
                <a:gd name="connsiteX779" fmla="*/ 3208883 w 10032639"/>
                <a:gd name="connsiteY779" fmla="*/ 2311544 h 2801577"/>
                <a:gd name="connsiteX780" fmla="*/ 3214282 w 10032639"/>
                <a:gd name="connsiteY780" fmla="*/ 2316945 h 2801577"/>
                <a:gd name="connsiteX781" fmla="*/ 3221121 w 10032639"/>
                <a:gd name="connsiteY781" fmla="*/ 2318385 h 2801577"/>
                <a:gd name="connsiteX782" fmla="*/ 3226160 w 10032639"/>
                <a:gd name="connsiteY782" fmla="*/ 2313344 h 2801577"/>
                <a:gd name="connsiteX783" fmla="*/ 3234799 w 10032639"/>
                <a:gd name="connsiteY783" fmla="*/ 2304703 h 2801577"/>
                <a:gd name="connsiteX784" fmla="*/ 3240198 w 10032639"/>
                <a:gd name="connsiteY784" fmla="*/ 2302903 h 2801577"/>
                <a:gd name="connsiteX785" fmla="*/ 3247037 w 10032639"/>
                <a:gd name="connsiteY785" fmla="*/ 2301103 h 2801577"/>
                <a:gd name="connsiteX786" fmla="*/ 3279792 w 10032639"/>
                <a:gd name="connsiteY786" fmla="*/ 2294262 h 2801577"/>
                <a:gd name="connsiteX787" fmla="*/ 3312547 w 10032639"/>
                <a:gd name="connsiteY787" fmla="*/ 2283820 h 2801577"/>
                <a:gd name="connsiteX788" fmla="*/ 3349261 w 10032639"/>
                <a:gd name="connsiteY788" fmla="*/ 2271938 h 2801577"/>
                <a:gd name="connsiteX789" fmla="*/ 3387055 w 10032639"/>
                <a:gd name="connsiteY789" fmla="*/ 2256096 h 2801577"/>
                <a:gd name="connsiteX790" fmla="*/ 3427008 w 10032639"/>
                <a:gd name="connsiteY790" fmla="*/ 2240614 h 2801577"/>
                <a:gd name="connsiteX791" fmla="*/ 3463362 w 10032639"/>
                <a:gd name="connsiteY791" fmla="*/ 2226571 h 2801577"/>
                <a:gd name="connsiteX792" fmla="*/ 3499716 w 10032639"/>
                <a:gd name="connsiteY792" fmla="*/ 2214690 h 2801577"/>
                <a:gd name="connsiteX793" fmla="*/ 3534271 w 10032639"/>
                <a:gd name="connsiteY793" fmla="*/ 2206048 h 2801577"/>
                <a:gd name="connsiteX794" fmla="*/ 825707 w 10032639"/>
                <a:gd name="connsiteY794" fmla="*/ 2178324 h 2801577"/>
                <a:gd name="connsiteX795" fmla="*/ 730322 w 10032639"/>
                <a:gd name="connsiteY795" fmla="*/ 2221531 h 2801577"/>
                <a:gd name="connsiteX796" fmla="*/ 638537 w 10032639"/>
                <a:gd name="connsiteY796" fmla="*/ 2264737 h 2801577"/>
                <a:gd name="connsiteX797" fmla="*/ 501759 w 10032639"/>
                <a:gd name="connsiteY797" fmla="*/ 2325586 h 2801577"/>
                <a:gd name="connsiteX798" fmla="*/ 339065 w 10032639"/>
                <a:gd name="connsiteY798" fmla="*/ 2405158 h 2801577"/>
                <a:gd name="connsiteX799" fmla="*/ 183570 w 10032639"/>
                <a:gd name="connsiteY799" fmla="*/ 2481129 h 2801577"/>
                <a:gd name="connsiteX800" fmla="*/ 183570 w 10032639"/>
                <a:gd name="connsiteY800" fmla="*/ 2491571 h 2801577"/>
                <a:gd name="connsiteX801" fmla="*/ 179971 w 10032639"/>
                <a:gd name="connsiteY801" fmla="*/ 2500212 h 2801577"/>
                <a:gd name="connsiteX802" fmla="*/ 186809 w 10032639"/>
                <a:gd name="connsiteY802" fmla="*/ 2496612 h 2801577"/>
                <a:gd name="connsiteX803" fmla="*/ 205886 w 10032639"/>
                <a:gd name="connsiteY803" fmla="*/ 2487970 h 2801577"/>
                <a:gd name="connsiteX804" fmla="*/ 226763 w 10032639"/>
                <a:gd name="connsiteY804" fmla="*/ 2477889 h 2801577"/>
                <a:gd name="connsiteX805" fmla="*/ 245840 w 10032639"/>
                <a:gd name="connsiteY805" fmla="*/ 2465647 h 2801577"/>
                <a:gd name="connsiteX806" fmla="*/ 264917 w 10032639"/>
                <a:gd name="connsiteY806" fmla="*/ 2453765 h 2801577"/>
                <a:gd name="connsiteX807" fmla="*/ 269956 w 10032639"/>
                <a:gd name="connsiteY807" fmla="*/ 2450165 h 2801577"/>
                <a:gd name="connsiteX808" fmla="*/ 276795 w 10032639"/>
                <a:gd name="connsiteY808" fmla="*/ 2450165 h 2801577"/>
                <a:gd name="connsiteX809" fmla="*/ 289033 w 10032639"/>
                <a:gd name="connsiteY809" fmla="*/ 2451965 h 2801577"/>
                <a:gd name="connsiteX810" fmla="*/ 299471 w 10032639"/>
                <a:gd name="connsiteY810" fmla="*/ 2451965 h 2801577"/>
                <a:gd name="connsiteX811" fmla="*/ 309910 w 10032639"/>
                <a:gd name="connsiteY811" fmla="*/ 2448365 h 2801577"/>
                <a:gd name="connsiteX812" fmla="*/ 321788 w 10032639"/>
                <a:gd name="connsiteY812" fmla="*/ 2443324 h 2801577"/>
                <a:gd name="connsiteX813" fmla="*/ 332226 w 10032639"/>
                <a:gd name="connsiteY813" fmla="*/ 2439723 h 2801577"/>
                <a:gd name="connsiteX814" fmla="*/ 344464 w 10032639"/>
                <a:gd name="connsiteY814" fmla="*/ 2436483 h 2801577"/>
                <a:gd name="connsiteX815" fmla="*/ 354543 w 10032639"/>
                <a:gd name="connsiteY815" fmla="*/ 2429282 h 2801577"/>
                <a:gd name="connsiteX816" fmla="*/ 364981 w 10032639"/>
                <a:gd name="connsiteY816" fmla="*/ 2422441 h 2801577"/>
                <a:gd name="connsiteX817" fmla="*/ 389457 w 10032639"/>
                <a:gd name="connsiteY817" fmla="*/ 2406958 h 2801577"/>
                <a:gd name="connsiteX818" fmla="*/ 410334 w 10032639"/>
                <a:gd name="connsiteY818" fmla="*/ 2392916 h 2801577"/>
                <a:gd name="connsiteX819" fmla="*/ 420772 w 10032639"/>
                <a:gd name="connsiteY819" fmla="*/ 2387876 h 2801577"/>
                <a:gd name="connsiteX820" fmla="*/ 432650 w 10032639"/>
                <a:gd name="connsiteY820" fmla="*/ 2382475 h 2801577"/>
                <a:gd name="connsiteX821" fmla="*/ 455326 w 10032639"/>
                <a:gd name="connsiteY821" fmla="*/ 2377434 h 2801577"/>
                <a:gd name="connsiteX822" fmla="*/ 418972 w 10032639"/>
                <a:gd name="connsiteY822" fmla="*/ 2377434 h 2801577"/>
                <a:gd name="connsiteX823" fmla="*/ 519036 w 10032639"/>
                <a:gd name="connsiteY823" fmla="*/ 2342869 h 2801577"/>
                <a:gd name="connsiteX824" fmla="*/ 526235 w 10032639"/>
                <a:gd name="connsiteY824" fmla="*/ 2337468 h 2801577"/>
                <a:gd name="connsiteX825" fmla="*/ 534873 w 10032639"/>
                <a:gd name="connsiteY825" fmla="*/ 2335668 h 2801577"/>
                <a:gd name="connsiteX826" fmla="*/ 545312 w 10032639"/>
                <a:gd name="connsiteY826" fmla="*/ 2335668 h 2801577"/>
                <a:gd name="connsiteX827" fmla="*/ 555750 w 10032639"/>
                <a:gd name="connsiteY827" fmla="*/ 2332427 h 2801577"/>
                <a:gd name="connsiteX828" fmla="*/ 564389 w 10032639"/>
                <a:gd name="connsiteY828" fmla="*/ 2328827 h 2801577"/>
                <a:gd name="connsiteX829" fmla="*/ 567628 w 10032639"/>
                <a:gd name="connsiteY829" fmla="*/ 2327026 h 2801577"/>
                <a:gd name="connsiteX830" fmla="*/ 571228 w 10032639"/>
                <a:gd name="connsiteY830" fmla="*/ 2323786 h 2801577"/>
                <a:gd name="connsiteX831" fmla="*/ 574827 w 10032639"/>
                <a:gd name="connsiteY831" fmla="*/ 2318385 h 2801577"/>
                <a:gd name="connsiteX832" fmla="*/ 579866 w 10032639"/>
                <a:gd name="connsiteY832" fmla="*/ 2313344 h 2801577"/>
                <a:gd name="connsiteX833" fmla="*/ 592104 w 10032639"/>
                <a:gd name="connsiteY833" fmla="*/ 2308304 h 2801577"/>
                <a:gd name="connsiteX834" fmla="*/ 603982 w 10032639"/>
                <a:gd name="connsiteY834" fmla="*/ 2304703 h 2801577"/>
                <a:gd name="connsiteX835" fmla="*/ 619460 w 10032639"/>
                <a:gd name="connsiteY835" fmla="*/ 2306503 h 2801577"/>
                <a:gd name="connsiteX836" fmla="*/ 621260 w 10032639"/>
                <a:gd name="connsiteY836" fmla="*/ 2296062 h 2801577"/>
                <a:gd name="connsiteX837" fmla="*/ 626299 w 10032639"/>
                <a:gd name="connsiteY837" fmla="*/ 2291021 h 2801577"/>
                <a:gd name="connsiteX838" fmla="*/ 631698 w 10032639"/>
                <a:gd name="connsiteY838" fmla="*/ 2287421 h 2801577"/>
                <a:gd name="connsiteX839" fmla="*/ 638537 w 10032639"/>
                <a:gd name="connsiteY839" fmla="*/ 2285620 h 2801577"/>
                <a:gd name="connsiteX840" fmla="*/ 647175 w 10032639"/>
                <a:gd name="connsiteY840" fmla="*/ 2285620 h 2801577"/>
                <a:gd name="connsiteX841" fmla="*/ 674891 w 10032639"/>
                <a:gd name="connsiteY841" fmla="*/ 2276979 h 2801577"/>
                <a:gd name="connsiteX842" fmla="*/ 701167 w 10032639"/>
                <a:gd name="connsiteY842" fmla="*/ 2266537 h 2801577"/>
                <a:gd name="connsiteX843" fmla="*/ 719884 w 10032639"/>
                <a:gd name="connsiteY843" fmla="*/ 2256096 h 2801577"/>
                <a:gd name="connsiteX844" fmla="*/ 733921 w 10032639"/>
                <a:gd name="connsiteY844" fmla="*/ 2243854 h 2801577"/>
                <a:gd name="connsiteX845" fmla="*/ 749399 w 10032639"/>
                <a:gd name="connsiteY845" fmla="*/ 2231972 h 2801577"/>
                <a:gd name="connsiteX846" fmla="*/ 769916 w 10032639"/>
                <a:gd name="connsiteY846" fmla="*/ 2219730 h 2801577"/>
                <a:gd name="connsiteX847" fmla="*/ 794392 w 10032639"/>
                <a:gd name="connsiteY847" fmla="*/ 2207489 h 2801577"/>
                <a:gd name="connsiteX848" fmla="*/ 822107 w 10032639"/>
                <a:gd name="connsiteY848" fmla="*/ 2198847 h 2801577"/>
                <a:gd name="connsiteX849" fmla="*/ 823907 w 10032639"/>
                <a:gd name="connsiteY849" fmla="*/ 2188766 h 2801577"/>
                <a:gd name="connsiteX850" fmla="*/ 7364034 w 10032639"/>
                <a:gd name="connsiteY850" fmla="*/ 2174924 h 2801577"/>
                <a:gd name="connsiteX851" fmla="*/ 7336313 w 10032639"/>
                <a:gd name="connsiteY851" fmla="*/ 2192202 h 2801577"/>
                <a:gd name="connsiteX852" fmla="*/ 7339913 w 10032639"/>
                <a:gd name="connsiteY852" fmla="*/ 2190402 h 2801577"/>
                <a:gd name="connsiteX853" fmla="*/ 7353594 w 10032639"/>
                <a:gd name="connsiteY853" fmla="*/ 2183563 h 2801577"/>
                <a:gd name="connsiteX854" fmla="*/ 7358994 w 10032639"/>
                <a:gd name="connsiteY854" fmla="*/ 2180323 h 2801577"/>
                <a:gd name="connsiteX855" fmla="*/ 2964842 w 10032639"/>
                <a:gd name="connsiteY855" fmla="*/ 2171483 h 2801577"/>
                <a:gd name="connsiteX856" fmla="*/ 2963578 w 10032639"/>
                <a:gd name="connsiteY856" fmla="*/ 2172415 h 2801577"/>
                <a:gd name="connsiteX857" fmla="*/ 2921650 w 10032639"/>
                <a:gd name="connsiteY857" fmla="*/ 2185165 h 2801577"/>
                <a:gd name="connsiteX858" fmla="*/ 2921650 w 10032639"/>
                <a:gd name="connsiteY858" fmla="*/ 2197407 h 2801577"/>
                <a:gd name="connsiteX859" fmla="*/ 2930288 w 10032639"/>
                <a:gd name="connsiteY859" fmla="*/ 2197407 h 2801577"/>
                <a:gd name="connsiteX860" fmla="*/ 2935327 w 10032639"/>
                <a:gd name="connsiteY860" fmla="*/ 2195607 h 2801577"/>
                <a:gd name="connsiteX861" fmla="*/ 2943966 w 10032639"/>
                <a:gd name="connsiteY861" fmla="*/ 2188766 h 2801577"/>
                <a:gd name="connsiteX862" fmla="*/ 2954404 w 10032639"/>
                <a:gd name="connsiteY862" fmla="*/ 2180125 h 2801577"/>
                <a:gd name="connsiteX863" fmla="*/ 2958004 w 10032639"/>
                <a:gd name="connsiteY863" fmla="*/ 2176524 h 2801577"/>
                <a:gd name="connsiteX864" fmla="*/ 2963578 w 10032639"/>
                <a:gd name="connsiteY864" fmla="*/ 2172415 h 2801577"/>
                <a:gd name="connsiteX865" fmla="*/ 2966642 w 10032639"/>
                <a:gd name="connsiteY865" fmla="*/ 2171483 h 2801577"/>
                <a:gd name="connsiteX866" fmla="*/ 8455198 w 10032639"/>
                <a:gd name="connsiteY866" fmla="*/ 2171219 h 2801577"/>
                <a:gd name="connsiteX867" fmla="*/ 8323774 w 10032639"/>
                <a:gd name="connsiteY867" fmla="*/ 2264486 h 2801577"/>
                <a:gd name="connsiteX868" fmla="*/ 8310092 w 10032639"/>
                <a:gd name="connsiteY868" fmla="*/ 2274929 h 2801577"/>
                <a:gd name="connsiteX869" fmla="*/ 8228717 w 10032639"/>
                <a:gd name="connsiteY869" fmla="*/ 2335426 h 2801577"/>
                <a:gd name="connsiteX870" fmla="*/ 8157785 w 10032639"/>
                <a:gd name="connsiteY870" fmla="*/ 2392683 h 2801577"/>
                <a:gd name="connsiteX871" fmla="*/ 8147343 w 10032639"/>
                <a:gd name="connsiteY871" fmla="*/ 2401325 h 2801577"/>
                <a:gd name="connsiteX872" fmla="*/ 8135101 w 10032639"/>
                <a:gd name="connsiteY872" fmla="*/ 2409968 h 2801577"/>
                <a:gd name="connsiteX873" fmla="*/ 8107376 w 10032639"/>
                <a:gd name="connsiteY873" fmla="*/ 2427613 h 2801577"/>
                <a:gd name="connsiteX874" fmla="*/ 8104135 w 10032639"/>
                <a:gd name="connsiteY874" fmla="*/ 2430854 h 2801577"/>
                <a:gd name="connsiteX875" fmla="*/ 8100535 w 10032639"/>
                <a:gd name="connsiteY875" fmla="*/ 2434455 h 2801577"/>
                <a:gd name="connsiteX876" fmla="*/ 8096934 w 10032639"/>
                <a:gd name="connsiteY876" fmla="*/ 2439496 h 2801577"/>
                <a:gd name="connsiteX877" fmla="*/ 8095134 w 10032639"/>
                <a:gd name="connsiteY877" fmla="*/ 2446338 h 2801577"/>
                <a:gd name="connsiteX878" fmla="*/ 8124659 w 10032639"/>
                <a:gd name="connsiteY878" fmla="*/ 2424012 h 2801577"/>
                <a:gd name="connsiteX879" fmla="*/ 8150583 w 10032639"/>
                <a:gd name="connsiteY879" fmla="*/ 2406727 h 2801577"/>
                <a:gd name="connsiteX880" fmla="*/ 8178308 w 10032639"/>
                <a:gd name="connsiteY880" fmla="*/ 2387641 h 2801577"/>
                <a:gd name="connsiteX881" fmla="*/ 8214675 w 10032639"/>
                <a:gd name="connsiteY881" fmla="*/ 2358113 h 2801577"/>
                <a:gd name="connsiteX882" fmla="*/ 8251041 w 10032639"/>
                <a:gd name="connsiteY882" fmla="*/ 2328585 h 2801577"/>
                <a:gd name="connsiteX883" fmla="*/ 8289208 w 10032639"/>
                <a:gd name="connsiteY883" fmla="*/ 2299416 h 2801577"/>
                <a:gd name="connsiteX884" fmla="*/ 8327015 w 10032639"/>
                <a:gd name="connsiteY884" fmla="*/ 2273129 h 2801577"/>
                <a:gd name="connsiteX885" fmla="*/ 8393267 w 10032639"/>
                <a:gd name="connsiteY885" fmla="*/ 2224515 h 2801577"/>
                <a:gd name="connsiteX886" fmla="*/ 8456998 w 10032639"/>
                <a:gd name="connsiteY886" fmla="*/ 2176261 h 2801577"/>
                <a:gd name="connsiteX887" fmla="*/ 9279385 w 10032639"/>
                <a:gd name="connsiteY887" fmla="*/ 2164377 h 2801577"/>
                <a:gd name="connsiteX888" fmla="*/ 9284785 w 10032639"/>
                <a:gd name="connsiteY888" fmla="*/ 2171219 h 2801577"/>
                <a:gd name="connsiteX889" fmla="*/ 9288026 w 10032639"/>
                <a:gd name="connsiteY889" fmla="*/ 2167618 h 2801577"/>
                <a:gd name="connsiteX890" fmla="*/ 9282985 w 10032639"/>
                <a:gd name="connsiteY890" fmla="*/ 2164377 h 2801577"/>
                <a:gd name="connsiteX891" fmla="*/ 9042102 w 10032639"/>
                <a:gd name="connsiteY891" fmla="*/ 2160776 h 2801577"/>
                <a:gd name="connsiteX892" fmla="*/ 9021579 w 10032639"/>
                <a:gd name="connsiteY892" fmla="*/ 2178061 h 2801577"/>
                <a:gd name="connsiteX893" fmla="*/ 9021579 w 10032639"/>
                <a:gd name="connsiteY893" fmla="*/ 2200388 h 2801577"/>
                <a:gd name="connsiteX894" fmla="*/ 9017978 w 10032639"/>
                <a:gd name="connsiteY894" fmla="*/ 2202188 h 2801577"/>
                <a:gd name="connsiteX895" fmla="*/ 9019778 w 10032639"/>
                <a:gd name="connsiteY895" fmla="*/ 2207230 h 2801577"/>
                <a:gd name="connsiteX896" fmla="*/ 9033461 w 10032639"/>
                <a:gd name="connsiteY896" fmla="*/ 2193546 h 2801577"/>
                <a:gd name="connsiteX897" fmla="*/ 9037061 w 10032639"/>
                <a:gd name="connsiteY897" fmla="*/ 2191745 h 2801577"/>
                <a:gd name="connsiteX898" fmla="*/ 9051104 w 10032639"/>
                <a:gd name="connsiteY898" fmla="*/ 2184903 h 2801577"/>
                <a:gd name="connsiteX899" fmla="*/ 9045703 w 10032639"/>
                <a:gd name="connsiteY899" fmla="*/ 2179862 h 2801577"/>
                <a:gd name="connsiteX900" fmla="*/ 9043903 w 10032639"/>
                <a:gd name="connsiteY900" fmla="*/ 2174460 h 2801577"/>
                <a:gd name="connsiteX901" fmla="*/ 9042102 w 10032639"/>
                <a:gd name="connsiteY901" fmla="*/ 2167618 h 2801577"/>
                <a:gd name="connsiteX902" fmla="*/ 439489 w 10032639"/>
                <a:gd name="connsiteY902" fmla="*/ 2154201 h 2801577"/>
                <a:gd name="connsiteX903" fmla="*/ 429410 w 10032639"/>
                <a:gd name="connsiteY903" fmla="*/ 2162842 h 2801577"/>
                <a:gd name="connsiteX904" fmla="*/ 422280 w 10032639"/>
                <a:gd name="connsiteY904" fmla="*/ 2171460 h 2801577"/>
                <a:gd name="connsiteX905" fmla="*/ 422212 w 10032639"/>
                <a:gd name="connsiteY905" fmla="*/ 2171483 h 2801577"/>
                <a:gd name="connsiteX906" fmla="*/ 420772 w 10032639"/>
                <a:gd name="connsiteY906" fmla="*/ 2173284 h 2801577"/>
                <a:gd name="connsiteX907" fmla="*/ 422280 w 10032639"/>
                <a:gd name="connsiteY907" fmla="*/ 2171460 h 2801577"/>
                <a:gd name="connsiteX908" fmla="*/ 427611 w 10032639"/>
                <a:gd name="connsiteY908" fmla="*/ 2169683 h 2801577"/>
                <a:gd name="connsiteX909" fmla="*/ 432650 w 10032639"/>
                <a:gd name="connsiteY909" fmla="*/ 2166082 h 2801577"/>
                <a:gd name="connsiteX910" fmla="*/ 436249 w 10032639"/>
                <a:gd name="connsiteY910" fmla="*/ 2161042 h 2801577"/>
                <a:gd name="connsiteX911" fmla="*/ 3018474 w 10032639"/>
                <a:gd name="connsiteY911" fmla="*/ 2152400 h 2801577"/>
                <a:gd name="connsiteX912" fmla="*/ 3008035 w 10032639"/>
                <a:gd name="connsiteY912" fmla="*/ 2155641 h 2801577"/>
                <a:gd name="connsiteX913" fmla="*/ 3009835 w 10032639"/>
                <a:gd name="connsiteY913" fmla="*/ 2155641 h 2801577"/>
                <a:gd name="connsiteX914" fmla="*/ 3016674 w 10032639"/>
                <a:gd name="connsiteY914" fmla="*/ 2157441 h 2801577"/>
                <a:gd name="connsiteX915" fmla="*/ 1678769 w 10032639"/>
                <a:gd name="connsiteY915" fmla="*/ 2145559 h 2801577"/>
                <a:gd name="connsiteX916" fmla="*/ 1678769 w 10032639"/>
                <a:gd name="connsiteY916" fmla="*/ 2152400 h 2801577"/>
                <a:gd name="connsiteX917" fmla="*/ 1684168 w 10032639"/>
                <a:gd name="connsiteY917" fmla="*/ 2150600 h 2801577"/>
                <a:gd name="connsiteX918" fmla="*/ 1682369 w 10032639"/>
                <a:gd name="connsiteY918" fmla="*/ 2147000 h 2801577"/>
                <a:gd name="connsiteX919" fmla="*/ 9629367 w 10032639"/>
                <a:gd name="connsiteY919" fmla="*/ 2139891 h 2801577"/>
                <a:gd name="connsiteX920" fmla="*/ 9573917 w 10032639"/>
                <a:gd name="connsiteY920" fmla="*/ 2188504 h 2801577"/>
                <a:gd name="connsiteX921" fmla="*/ 9515227 w 10032639"/>
                <a:gd name="connsiteY921" fmla="*/ 2236758 h 2801577"/>
                <a:gd name="connsiteX922" fmla="*/ 9452575 w 10032639"/>
                <a:gd name="connsiteY922" fmla="*/ 2283572 h 2801577"/>
                <a:gd name="connsiteX923" fmla="*/ 9388844 w 10032639"/>
                <a:gd name="connsiteY923" fmla="*/ 2328585 h 2801577"/>
                <a:gd name="connsiteX924" fmla="*/ 9289827 w 10032639"/>
                <a:gd name="connsiteY924" fmla="*/ 2398084 h 2801577"/>
                <a:gd name="connsiteX925" fmla="*/ 9187568 w 10032639"/>
                <a:gd name="connsiteY925" fmla="*/ 2467224 h 2801577"/>
                <a:gd name="connsiteX926" fmla="*/ 9116996 w 10032639"/>
                <a:gd name="connsiteY926" fmla="*/ 2515478 h 2801577"/>
                <a:gd name="connsiteX927" fmla="*/ 9120236 w 10032639"/>
                <a:gd name="connsiteY927" fmla="*/ 2524481 h 2801577"/>
                <a:gd name="connsiteX928" fmla="*/ 9122037 w 10032639"/>
                <a:gd name="connsiteY928" fmla="*/ 2531323 h 2801577"/>
                <a:gd name="connsiteX929" fmla="*/ 9123837 w 10032639"/>
                <a:gd name="connsiteY929" fmla="*/ 2536364 h 2801577"/>
                <a:gd name="connsiteX930" fmla="*/ 9172085 w 10032639"/>
                <a:gd name="connsiteY930" fmla="*/ 2503595 h 2801577"/>
                <a:gd name="connsiteX931" fmla="*/ 9222494 w 10032639"/>
                <a:gd name="connsiteY931" fmla="*/ 2465424 h 2801577"/>
                <a:gd name="connsiteX932" fmla="*/ 9222494 w 10032639"/>
                <a:gd name="connsiteY932" fmla="*/ 2463623 h 2801577"/>
                <a:gd name="connsiteX933" fmla="*/ 9257061 w 10032639"/>
                <a:gd name="connsiteY933" fmla="*/ 2441297 h 2801577"/>
                <a:gd name="connsiteX934" fmla="*/ 9288026 w 10032639"/>
                <a:gd name="connsiteY934" fmla="*/ 2420411 h 2801577"/>
                <a:gd name="connsiteX935" fmla="*/ 9317551 w 10032639"/>
                <a:gd name="connsiteY935" fmla="*/ 2403126 h 2801577"/>
                <a:gd name="connsiteX936" fmla="*/ 9347077 w 10032639"/>
                <a:gd name="connsiteY936" fmla="*/ 2389082 h 2801577"/>
                <a:gd name="connsiteX937" fmla="*/ 9352117 w 10032639"/>
                <a:gd name="connsiteY937" fmla="*/ 2378639 h 2801577"/>
                <a:gd name="connsiteX938" fmla="*/ 9359319 w 10032639"/>
                <a:gd name="connsiteY938" fmla="*/ 2368556 h 2801577"/>
                <a:gd name="connsiteX939" fmla="*/ 9374802 w 10032639"/>
                <a:gd name="connsiteY939" fmla="*/ 2350911 h 2801577"/>
                <a:gd name="connsiteX940" fmla="*/ 9395685 w 10032639"/>
                <a:gd name="connsiteY940" fmla="*/ 2333986 h 2801577"/>
                <a:gd name="connsiteX941" fmla="*/ 9419810 w 10032639"/>
                <a:gd name="connsiteY941" fmla="*/ 2318142 h 2801577"/>
                <a:gd name="connsiteX942" fmla="*/ 9431692 w 10032639"/>
                <a:gd name="connsiteY942" fmla="*/ 2311300 h 2801577"/>
                <a:gd name="connsiteX943" fmla="*/ 9454376 w 10032639"/>
                <a:gd name="connsiteY943" fmla="*/ 2299416 h 2801577"/>
                <a:gd name="connsiteX944" fmla="*/ 9468058 w 10032639"/>
                <a:gd name="connsiteY944" fmla="*/ 2294015 h 2801577"/>
                <a:gd name="connsiteX945" fmla="*/ 9478500 w 10032639"/>
                <a:gd name="connsiteY945" fmla="*/ 2288973 h 2801577"/>
                <a:gd name="connsiteX946" fmla="*/ 9483901 w 10032639"/>
                <a:gd name="connsiteY946" fmla="*/ 2283572 h 2801577"/>
                <a:gd name="connsiteX947" fmla="*/ 9488942 w 10032639"/>
                <a:gd name="connsiteY947" fmla="*/ 2273129 h 2801577"/>
                <a:gd name="connsiteX948" fmla="*/ 9494343 w 10032639"/>
                <a:gd name="connsiteY948" fmla="*/ 2264486 h 2801577"/>
                <a:gd name="connsiteX949" fmla="*/ 9501184 w 10032639"/>
                <a:gd name="connsiteY949" fmla="*/ 2255844 h 2801577"/>
                <a:gd name="connsiteX950" fmla="*/ 9508025 w 10032639"/>
                <a:gd name="connsiteY950" fmla="*/ 2249002 h 2801577"/>
                <a:gd name="connsiteX951" fmla="*/ 9518467 w 10032639"/>
                <a:gd name="connsiteY951" fmla="*/ 2242160 h 2801577"/>
                <a:gd name="connsiteX952" fmla="*/ 9523868 w 10032639"/>
                <a:gd name="connsiteY952" fmla="*/ 2240359 h 2801577"/>
                <a:gd name="connsiteX953" fmla="*/ 9533950 w 10032639"/>
                <a:gd name="connsiteY953" fmla="*/ 2236758 h 2801577"/>
                <a:gd name="connsiteX954" fmla="*/ 9546192 w 10032639"/>
                <a:gd name="connsiteY954" fmla="*/ 2233157 h 2801577"/>
                <a:gd name="connsiteX955" fmla="*/ 9556634 w 10032639"/>
                <a:gd name="connsiteY955" fmla="*/ 2226315 h 2801577"/>
                <a:gd name="connsiteX956" fmla="*/ 9567076 w 10032639"/>
                <a:gd name="connsiteY956" fmla="*/ 2219473 h 2801577"/>
                <a:gd name="connsiteX957" fmla="*/ 9575717 w 10032639"/>
                <a:gd name="connsiteY957" fmla="*/ 2212631 h 2801577"/>
                <a:gd name="connsiteX958" fmla="*/ 9582559 w 10032639"/>
                <a:gd name="connsiteY958" fmla="*/ 2205789 h 2801577"/>
                <a:gd name="connsiteX959" fmla="*/ 9598041 w 10032639"/>
                <a:gd name="connsiteY959" fmla="*/ 2184903 h 2801577"/>
                <a:gd name="connsiteX960" fmla="*/ 9608483 w 10032639"/>
                <a:gd name="connsiteY960" fmla="*/ 2171219 h 2801577"/>
                <a:gd name="connsiteX961" fmla="*/ 9617125 w 10032639"/>
                <a:gd name="connsiteY961" fmla="*/ 2160776 h 2801577"/>
                <a:gd name="connsiteX962" fmla="*/ 9629367 w 10032639"/>
                <a:gd name="connsiteY962" fmla="*/ 2148533 h 2801577"/>
                <a:gd name="connsiteX963" fmla="*/ 4864108 w 10032639"/>
                <a:gd name="connsiteY963" fmla="*/ 2118046 h 2801577"/>
                <a:gd name="connsiteX964" fmla="*/ 4722262 w 10032639"/>
                <a:gd name="connsiteY964" fmla="*/ 2225320 h 2801577"/>
                <a:gd name="connsiteX965" fmla="*/ 4581857 w 10032639"/>
                <a:gd name="connsiteY965" fmla="*/ 2331153 h 2801577"/>
                <a:gd name="connsiteX966" fmla="*/ 4412290 w 10032639"/>
                <a:gd name="connsiteY966" fmla="*/ 2457504 h 2801577"/>
                <a:gd name="connsiteX967" fmla="*/ 4245963 w 10032639"/>
                <a:gd name="connsiteY967" fmla="*/ 2582056 h 2801577"/>
                <a:gd name="connsiteX968" fmla="*/ 4237323 w 10032639"/>
                <a:gd name="connsiteY968" fmla="*/ 2587456 h 2801577"/>
                <a:gd name="connsiteX969" fmla="*/ 4208162 w 10032639"/>
                <a:gd name="connsiteY969" fmla="*/ 2609774 h 2801577"/>
                <a:gd name="connsiteX970" fmla="*/ 4175041 w 10032639"/>
                <a:gd name="connsiteY970" fmla="*/ 2630293 h 2801577"/>
                <a:gd name="connsiteX971" fmla="*/ 4164600 w 10032639"/>
                <a:gd name="connsiteY971" fmla="*/ 2637493 h 2801577"/>
                <a:gd name="connsiteX972" fmla="*/ 4154161 w 10032639"/>
                <a:gd name="connsiteY972" fmla="*/ 2646132 h 2801577"/>
                <a:gd name="connsiteX973" fmla="*/ 4145520 w 10032639"/>
                <a:gd name="connsiteY973" fmla="*/ 2654772 h 2801577"/>
                <a:gd name="connsiteX974" fmla="*/ 4138680 w 10032639"/>
                <a:gd name="connsiteY974" fmla="*/ 2665211 h 2801577"/>
                <a:gd name="connsiteX975" fmla="*/ 4143720 w 10032639"/>
                <a:gd name="connsiteY975" fmla="*/ 2665211 h 2801577"/>
                <a:gd name="connsiteX976" fmla="*/ 4152361 w 10032639"/>
                <a:gd name="connsiteY976" fmla="*/ 2663411 h 2801577"/>
                <a:gd name="connsiteX977" fmla="*/ 4154161 w 10032639"/>
                <a:gd name="connsiteY977" fmla="*/ 2663411 h 2801577"/>
                <a:gd name="connsiteX978" fmla="*/ 4168200 w 10032639"/>
                <a:gd name="connsiteY978" fmla="*/ 2663411 h 2801577"/>
                <a:gd name="connsiteX979" fmla="*/ 4178641 w 10032639"/>
                <a:gd name="connsiteY979" fmla="*/ 2665211 h 2801577"/>
                <a:gd name="connsiteX980" fmla="*/ 4181881 w 10032639"/>
                <a:gd name="connsiteY980" fmla="*/ 2663411 h 2801577"/>
                <a:gd name="connsiteX981" fmla="*/ 4187281 w 10032639"/>
                <a:gd name="connsiteY981" fmla="*/ 2659811 h 2801577"/>
                <a:gd name="connsiteX982" fmla="*/ 4195921 w 10032639"/>
                <a:gd name="connsiteY982" fmla="*/ 2658371 h 2801577"/>
                <a:gd name="connsiteX983" fmla="*/ 4200962 w 10032639"/>
                <a:gd name="connsiteY983" fmla="*/ 2659811 h 2801577"/>
                <a:gd name="connsiteX984" fmla="*/ 4206362 w 10032639"/>
                <a:gd name="connsiteY984" fmla="*/ 2659811 h 2801577"/>
                <a:gd name="connsiteX985" fmla="*/ 4208162 w 10032639"/>
                <a:gd name="connsiteY985" fmla="*/ 2658371 h 2801577"/>
                <a:gd name="connsiteX986" fmla="*/ 4213202 w 10032639"/>
                <a:gd name="connsiteY986" fmla="*/ 2658371 h 2801577"/>
                <a:gd name="connsiteX987" fmla="*/ 4221842 w 10032639"/>
                <a:gd name="connsiteY987" fmla="*/ 2652972 h 2801577"/>
                <a:gd name="connsiteX988" fmla="*/ 4228683 w 10032639"/>
                <a:gd name="connsiteY988" fmla="*/ 2649732 h 2801577"/>
                <a:gd name="connsiteX989" fmla="*/ 4230483 w 10032639"/>
                <a:gd name="connsiteY989" fmla="*/ 2646132 h 2801577"/>
                <a:gd name="connsiteX990" fmla="*/ 4237323 w 10032639"/>
                <a:gd name="connsiteY990" fmla="*/ 2639293 h 2801577"/>
                <a:gd name="connsiteX991" fmla="*/ 4245963 w 10032639"/>
                <a:gd name="connsiteY991" fmla="*/ 2632093 h 2801577"/>
                <a:gd name="connsiteX992" fmla="*/ 4256404 w 10032639"/>
                <a:gd name="connsiteY992" fmla="*/ 2625253 h 2801577"/>
                <a:gd name="connsiteX993" fmla="*/ 4263244 w 10032639"/>
                <a:gd name="connsiteY993" fmla="*/ 2621654 h 2801577"/>
                <a:gd name="connsiteX994" fmla="*/ 4270084 w 10032639"/>
                <a:gd name="connsiteY994" fmla="*/ 2621654 h 2801577"/>
                <a:gd name="connsiteX995" fmla="*/ 4273684 w 10032639"/>
                <a:gd name="connsiteY995" fmla="*/ 2621654 h 2801577"/>
                <a:gd name="connsiteX996" fmla="*/ 4273684 w 10032639"/>
                <a:gd name="connsiteY996" fmla="*/ 2599335 h 2801577"/>
                <a:gd name="connsiteX997" fmla="*/ 4284125 w 10032639"/>
                <a:gd name="connsiteY997" fmla="*/ 2596095 h 2801577"/>
                <a:gd name="connsiteX998" fmla="*/ 4292765 w 10032639"/>
                <a:gd name="connsiteY998" fmla="*/ 2590696 h 2801577"/>
                <a:gd name="connsiteX999" fmla="*/ 4301406 w 10032639"/>
                <a:gd name="connsiteY999" fmla="*/ 2585656 h 2801577"/>
                <a:gd name="connsiteX1000" fmla="*/ 4311846 w 10032639"/>
                <a:gd name="connsiteY1000" fmla="*/ 2578817 h 2801577"/>
                <a:gd name="connsiteX1001" fmla="*/ 4315446 w 10032639"/>
                <a:gd name="connsiteY1001" fmla="*/ 2577017 h 2801577"/>
                <a:gd name="connsiteX1002" fmla="*/ 4320486 w 10032639"/>
                <a:gd name="connsiteY1002" fmla="*/ 2573417 h 2801577"/>
                <a:gd name="connsiteX1003" fmla="*/ 4325887 w 10032639"/>
                <a:gd name="connsiteY1003" fmla="*/ 2570177 h 2801577"/>
                <a:gd name="connsiteX1004" fmla="*/ 4330927 w 10032639"/>
                <a:gd name="connsiteY1004" fmla="*/ 2564777 h 2801577"/>
                <a:gd name="connsiteX1005" fmla="*/ 4335967 w 10032639"/>
                <a:gd name="connsiteY1005" fmla="*/ 2559738 h 2801577"/>
                <a:gd name="connsiteX1006" fmla="*/ 4355048 w 10032639"/>
                <a:gd name="connsiteY1006" fmla="*/ 2559738 h 2801577"/>
                <a:gd name="connsiteX1007" fmla="*/ 4358648 w 10032639"/>
                <a:gd name="connsiteY1007" fmla="*/ 2554338 h 2801577"/>
                <a:gd name="connsiteX1008" fmla="*/ 4362248 w 10032639"/>
                <a:gd name="connsiteY1008" fmla="*/ 2543899 h 2801577"/>
                <a:gd name="connsiteX1009" fmla="*/ 4365488 w 10032639"/>
                <a:gd name="connsiteY1009" fmla="*/ 2537059 h 2801577"/>
                <a:gd name="connsiteX1010" fmla="*/ 4370888 w 10032639"/>
                <a:gd name="connsiteY1010" fmla="*/ 2530220 h 2801577"/>
                <a:gd name="connsiteX1011" fmla="*/ 4379529 w 10032639"/>
                <a:gd name="connsiteY1011" fmla="*/ 2524820 h 2801577"/>
                <a:gd name="connsiteX1012" fmla="*/ 4384569 w 10032639"/>
                <a:gd name="connsiteY1012" fmla="*/ 2523380 h 2801577"/>
                <a:gd name="connsiteX1013" fmla="*/ 4391409 w 10032639"/>
                <a:gd name="connsiteY1013" fmla="*/ 2521580 h 2801577"/>
                <a:gd name="connsiteX1014" fmla="*/ 4391409 w 10032639"/>
                <a:gd name="connsiteY1014" fmla="*/ 2516181 h 2801577"/>
                <a:gd name="connsiteX1015" fmla="*/ 4396449 w 10032639"/>
                <a:gd name="connsiteY1015" fmla="*/ 2511141 h 2801577"/>
                <a:gd name="connsiteX1016" fmla="*/ 4401850 w 10032639"/>
                <a:gd name="connsiteY1016" fmla="*/ 2507541 h 2801577"/>
                <a:gd name="connsiteX1017" fmla="*/ 4406890 w 10032639"/>
                <a:gd name="connsiteY1017" fmla="*/ 2505741 h 2801577"/>
                <a:gd name="connsiteX1018" fmla="*/ 4412290 w 10032639"/>
                <a:gd name="connsiteY1018" fmla="*/ 2505741 h 2801577"/>
                <a:gd name="connsiteX1019" fmla="*/ 4419130 w 10032639"/>
                <a:gd name="connsiteY1019" fmla="*/ 2503941 h 2801577"/>
                <a:gd name="connsiteX1020" fmla="*/ 4427771 w 10032639"/>
                <a:gd name="connsiteY1020" fmla="*/ 2498902 h 2801577"/>
                <a:gd name="connsiteX1021" fmla="*/ 4438211 w 10032639"/>
                <a:gd name="connsiteY1021" fmla="*/ 2492062 h 2801577"/>
                <a:gd name="connsiteX1022" fmla="*/ 4446851 w 10032639"/>
                <a:gd name="connsiteY1022" fmla="*/ 2485223 h 2801577"/>
                <a:gd name="connsiteX1023" fmla="*/ 4481413 w 10032639"/>
                <a:gd name="connsiteY1023" fmla="*/ 2450665 h 2801577"/>
                <a:gd name="connsiteX1024" fmla="*/ 4491853 w 10032639"/>
                <a:gd name="connsiteY1024" fmla="*/ 2442025 h 2801577"/>
                <a:gd name="connsiteX1025" fmla="*/ 4504094 w 10032639"/>
                <a:gd name="connsiteY1025" fmla="*/ 2435186 h 2801577"/>
                <a:gd name="connsiteX1026" fmla="*/ 4510934 w 10032639"/>
                <a:gd name="connsiteY1026" fmla="*/ 2433386 h 2801577"/>
                <a:gd name="connsiteX1027" fmla="*/ 4517774 w 10032639"/>
                <a:gd name="connsiteY1027" fmla="*/ 2433386 h 2801577"/>
                <a:gd name="connsiteX1028" fmla="*/ 4524614 w 10032639"/>
                <a:gd name="connsiteY1028" fmla="*/ 2429786 h 2801577"/>
                <a:gd name="connsiteX1029" fmla="*/ 4526414 w 10032639"/>
                <a:gd name="connsiteY1029" fmla="*/ 2426546 h 2801577"/>
                <a:gd name="connsiteX1030" fmla="*/ 4526414 w 10032639"/>
                <a:gd name="connsiteY1030" fmla="*/ 2422947 h 2801577"/>
                <a:gd name="connsiteX1031" fmla="*/ 4528215 w 10032639"/>
                <a:gd name="connsiteY1031" fmla="*/ 2414307 h 2801577"/>
                <a:gd name="connsiteX1032" fmla="*/ 4533255 w 10032639"/>
                <a:gd name="connsiteY1032" fmla="*/ 2405668 h 2801577"/>
                <a:gd name="connsiteX1033" fmla="*/ 4540455 w 10032639"/>
                <a:gd name="connsiteY1033" fmla="*/ 2402068 h 2801577"/>
                <a:gd name="connsiteX1034" fmla="*/ 4548735 w 10032639"/>
                <a:gd name="connsiteY1034" fmla="*/ 2398468 h 2801577"/>
                <a:gd name="connsiteX1035" fmla="*/ 4557736 w 10032639"/>
                <a:gd name="connsiteY1035" fmla="*/ 2398468 h 2801577"/>
                <a:gd name="connsiteX1036" fmla="*/ 4571416 w 10032639"/>
                <a:gd name="connsiteY1036" fmla="*/ 2391629 h 2801577"/>
                <a:gd name="connsiteX1037" fmla="*/ 4585457 w 10032639"/>
                <a:gd name="connsiteY1037" fmla="*/ 2381189 h 2801577"/>
                <a:gd name="connsiteX1038" fmla="*/ 4594097 w 10032639"/>
                <a:gd name="connsiteY1038" fmla="*/ 2367510 h 2801577"/>
                <a:gd name="connsiteX1039" fmla="*/ 4600937 w 10032639"/>
                <a:gd name="connsiteY1039" fmla="*/ 2351671 h 2801577"/>
                <a:gd name="connsiteX1040" fmla="*/ 4602737 w 10032639"/>
                <a:gd name="connsiteY1040" fmla="*/ 2346632 h 2801577"/>
                <a:gd name="connsiteX1041" fmla="*/ 4606338 w 10032639"/>
                <a:gd name="connsiteY1041" fmla="*/ 2344832 h 2801577"/>
                <a:gd name="connsiteX1042" fmla="*/ 4623618 w 10032639"/>
                <a:gd name="connsiteY1042" fmla="*/ 2334392 h 2801577"/>
                <a:gd name="connsiteX1043" fmla="*/ 4640899 w 10032639"/>
                <a:gd name="connsiteY1043" fmla="*/ 2324313 h 2801577"/>
                <a:gd name="connsiteX1044" fmla="*/ 4654580 w 10032639"/>
                <a:gd name="connsiteY1044" fmla="*/ 2313874 h 2801577"/>
                <a:gd name="connsiteX1045" fmla="*/ 4675460 w 10032639"/>
                <a:gd name="connsiteY1045" fmla="*/ 2298395 h 2801577"/>
                <a:gd name="connsiteX1046" fmla="*/ 4685541 w 10032639"/>
                <a:gd name="connsiteY1046" fmla="*/ 2287955 h 2801577"/>
                <a:gd name="connsiteX1047" fmla="*/ 4692741 w 10032639"/>
                <a:gd name="connsiteY1047" fmla="*/ 2277516 h 2801577"/>
                <a:gd name="connsiteX1048" fmla="*/ 4697781 w 10032639"/>
                <a:gd name="connsiteY1048" fmla="*/ 2268877 h 2801577"/>
                <a:gd name="connsiteX1049" fmla="*/ 4713262 w 10032639"/>
                <a:gd name="connsiteY1049" fmla="*/ 2268877 h 2801577"/>
                <a:gd name="connsiteX1050" fmla="*/ 4711822 w 10032639"/>
                <a:gd name="connsiteY1050" fmla="*/ 2263477 h 2801577"/>
                <a:gd name="connsiteX1051" fmla="*/ 4710022 w 10032639"/>
                <a:gd name="connsiteY1051" fmla="*/ 2258437 h 2801577"/>
                <a:gd name="connsiteX1052" fmla="*/ 4710022 w 10032639"/>
                <a:gd name="connsiteY1052" fmla="*/ 2247998 h 2801577"/>
                <a:gd name="connsiteX1053" fmla="*/ 4720462 w 10032639"/>
                <a:gd name="connsiteY1053" fmla="*/ 2242598 h 2801577"/>
                <a:gd name="connsiteX1054" fmla="*/ 4734143 w 10032639"/>
                <a:gd name="connsiteY1054" fmla="*/ 2237559 h 2801577"/>
                <a:gd name="connsiteX1055" fmla="*/ 4746383 w 10032639"/>
                <a:gd name="connsiteY1055" fmla="*/ 2228919 h 2801577"/>
                <a:gd name="connsiteX1056" fmla="*/ 4755024 w 10032639"/>
                <a:gd name="connsiteY1056" fmla="*/ 2220280 h 2801577"/>
                <a:gd name="connsiteX1057" fmla="*/ 4761864 w 10032639"/>
                <a:gd name="connsiteY1057" fmla="*/ 2211640 h 2801577"/>
                <a:gd name="connsiteX1058" fmla="*/ 4772304 w 10032639"/>
                <a:gd name="connsiteY1058" fmla="*/ 2197601 h 2801577"/>
                <a:gd name="connsiteX1059" fmla="*/ 4784545 w 10032639"/>
                <a:gd name="connsiteY1059" fmla="*/ 2187522 h 2801577"/>
                <a:gd name="connsiteX1060" fmla="*/ 4798225 w 10032639"/>
                <a:gd name="connsiteY1060" fmla="*/ 2180682 h 2801577"/>
                <a:gd name="connsiteX1061" fmla="*/ 4813706 w 10032639"/>
                <a:gd name="connsiteY1061" fmla="*/ 2177083 h 2801577"/>
                <a:gd name="connsiteX1062" fmla="*/ 4819106 w 10032639"/>
                <a:gd name="connsiteY1062" fmla="*/ 2166643 h 2801577"/>
                <a:gd name="connsiteX1063" fmla="*/ 4824146 w 10032639"/>
                <a:gd name="connsiteY1063" fmla="*/ 2159804 h 2801577"/>
                <a:gd name="connsiteX1064" fmla="*/ 4829186 w 10032639"/>
                <a:gd name="connsiteY1064" fmla="*/ 2154404 h 2801577"/>
                <a:gd name="connsiteX1065" fmla="*/ 4836387 w 10032639"/>
                <a:gd name="connsiteY1065" fmla="*/ 2151164 h 2801577"/>
                <a:gd name="connsiteX1066" fmla="*/ 4845027 w 10032639"/>
                <a:gd name="connsiteY1066" fmla="*/ 2149364 h 2801577"/>
                <a:gd name="connsiteX1067" fmla="*/ 4850067 w 10032639"/>
                <a:gd name="connsiteY1067" fmla="*/ 2137125 h 2801577"/>
                <a:gd name="connsiteX1068" fmla="*/ 4858708 w 10032639"/>
                <a:gd name="connsiteY1068" fmla="*/ 2126686 h 2801577"/>
                <a:gd name="connsiteX1069" fmla="*/ 6280402 w 10032639"/>
                <a:gd name="connsiteY1069" fmla="*/ 2114451 h 2801577"/>
                <a:gd name="connsiteX1070" fmla="*/ 6216320 w 10032639"/>
                <a:gd name="connsiteY1070" fmla="*/ 2149007 h 2801577"/>
                <a:gd name="connsiteX1071" fmla="*/ 6152238 w 10032639"/>
                <a:gd name="connsiteY1071" fmla="*/ 2185362 h 2801577"/>
                <a:gd name="connsiteX1072" fmla="*/ 6091756 w 10032639"/>
                <a:gd name="connsiteY1072" fmla="*/ 2223158 h 2801577"/>
                <a:gd name="connsiteX1073" fmla="*/ 6029474 w 10032639"/>
                <a:gd name="connsiteY1073" fmla="*/ 2261313 h 2801577"/>
                <a:gd name="connsiteX1074" fmla="*/ 6020834 w 10032639"/>
                <a:gd name="connsiteY1074" fmla="*/ 2268512 h 2801577"/>
                <a:gd name="connsiteX1075" fmla="*/ 6025874 w 10032639"/>
                <a:gd name="connsiteY1075" fmla="*/ 2270312 h 2801577"/>
                <a:gd name="connsiteX1076" fmla="*/ 6029474 w 10032639"/>
                <a:gd name="connsiteY1076" fmla="*/ 2270312 h 2801577"/>
                <a:gd name="connsiteX1077" fmla="*/ 6036315 w 10032639"/>
                <a:gd name="connsiteY1077" fmla="*/ 2263113 h 2801577"/>
                <a:gd name="connsiteX1078" fmla="*/ 6041715 w 10032639"/>
                <a:gd name="connsiteY1078" fmla="*/ 2259873 h 2801577"/>
                <a:gd name="connsiteX1079" fmla="*/ 6046755 w 10032639"/>
                <a:gd name="connsiteY1079" fmla="*/ 2258073 h 2801577"/>
                <a:gd name="connsiteX1080" fmla="*/ 6069076 w 10032639"/>
                <a:gd name="connsiteY1080" fmla="*/ 2242235 h 2801577"/>
                <a:gd name="connsiteX1081" fmla="*/ 6093196 w 10032639"/>
                <a:gd name="connsiteY1081" fmla="*/ 2228557 h 2801577"/>
                <a:gd name="connsiteX1082" fmla="*/ 6115877 w 10032639"/>
                <a:gd name="connsiteY1082" fmla="*/ 2216319 h 2801577"/>
                <a:gd name="connsiteX1083" fmla="*/ 6138558 w 10032639"/>
                <a:gd name="connsiteY1083" fmla="*/ 2204440 h 2801577"/>
                <a:gd name="connsiteX1084" fmla="*/ 6159438 w 10032639"/>
                <a:gd name="connsiteY1084" fmla="*/ 2194001 h 2801577"/>
                <a:gd name="connsiteX1085" fmla="*/ 6181759 w 10032639"/>
                <a:gd name="connsiteY1085" fmla="*/ 2181763 h 2801577"/>
                <a:gd name="connsiteX1086" fmla="*/ 6204080 w 10032639"/>
                <a:gd name="connsiteY1086" fmla="*/ 2168085 h 2801577"/>
                <a:gd name="connsiteX1087" fmla="*/ 6226760 w 10032639"/>
                <a:gd name="connsiteY1087" fmla="*/ 2152607 h 2801577"/>
                <a:gd name="connsiteX1088" fmla="*/ 6235401 w 10032639"/>
                <a:gd name="connsiteY1088" fmla="*/ 2145407 h 2801577"/>
                <a:gd name="connsiteX1089" fmla="*/ 6245841 w 10032639"/>
                <a:gd name="connsiteY1089" fmla="*/ 2138568 h 2801577"/>
                <a:gd name="connsiteX1090" fmla="*/ 6269962 w 10032639"/>
                <a:gd name="connsiteY1090" fmla="*/ 2121291 h 2801577"/>
                <a:gd name="connsiteX1091" fmla="*/ 6276802 w 10032639"/>
                <a:gd name="connsiteY1091" fmla="*/ 2119491 h 2801577"/>
                <a:gd name="connsiteX1092" fmla="*/ 2921650 w 10032639"/>
                <a:gd name="connsiteY1092" fmla="*/ 2108834 h 2801577"/>
                <a:gd name="connsiteX1093" fmla="*/ 2916250 w 10032639"/>
                <a:gd name="connsiteY1093" fmla="*/ 2110634 h 2801577"/>
                <a:gd name="connsiteX1094" fmla="*/ 2916250 w 10032639"/>
                <a:gd name="connsiteY1094" fmla="*/ 2112435 h 2801577"/>
                <a:gd name="connsiteX1095" fmla="*/ 3539310 w 10032639"/>
                <a:gd name="connsiteY1095" fmla="*/ 2101993 h 2801577"/>
                <a:gd name="connsiteX1096" fmla="*/ 3465162 w 10032639"/>
                <a:gd name="connsiteY1096" fmla="*/ 2121076 h 2801577"/>
                <a:gd name="connsiteX1097" fmla="*/ 3390654 w 10032639"/>
                <a:gd name="connsiteY1097" fmla="*/ 2143759 h 2801577"/>
                <a:gd name="connsiteX1098" fmla="*/ 3314346 w 10032639"/>
                <a:gd name="connsiteY1098" fmla="*/ 2167883 h 2801577"/>
                <a:gd name="connsiteX1099" fmla="*/ 3234799 w 10032639"/>
                <a:gd name="connsiteY1099" fmla="*/ 2197407 h 2801577"/>
                <a:gd name="connsiteX1100" fmla="*/ 3155252 w 10032639"/>
                <a:gd name="connsiteY1100" fmla="*/ 2226571 h 2801577"/>
                <a:gd name="connsiteX1101" fmla="*/ 3077504 w 10032639"/>
                <a:gd name="connsiteY1101" fmla="*/ 2256096 h 2801577"/>
                <a:gd name="connsiteX1102" fmla="*/ 2921650 w 10032639"/>
                <a:gd name="connsiteY1102" fmla="*/ 2311544 h 2801577"/>
                <a:gd name="connsiteX1103" fmla="*/ 2921650 w 10032639"/>
                <a:gd name="connsiteY1103" fmla="*/ 2318385 h 2801577"/>
                <a:gd name="connsiteX1104" fmla="*/ 2933887 w 10032639"/>
                <a:gd name="connsiteY1104" fmla="*/ 2318385 h 2801577"/>
                <a:gd name="connsiteX1105" fmla="*/ 2943966 w 10032639"/>
                <a:gd name="connsiteY1105" fmla="*/ 2309744 h 2801577"/>
                <a:gd name="connsiteX1106" fmla="*/ 2951165 w 10032639"/>
                <a:gd name="connsiteY1106" fmla="*/ 2306503 h 2801577"/>
                <a:gd name="connsiteX1107" fmla="*/ 2959803 w 10032639"/>
                <a:gd name="connsiteY1107" fmla="*/ 2301103 h 2801577"/>
                <a:gd name="connsiteX1108" fmla="*/ 2964842 w 10032639"/>
                <a:gd name="connsiteY1108" fmla="*/ 2299662 h 2801577"/>
                <a:gd name="connsiteX1109" fmla="*/ 2969882 w 10032639"/>
                <a:gd name="connsiteY1109" fmla="*/ 2301103 h 2801577"/>
                <a:gd name="connsiteX1110" fmla="*/ 2980320 w 10032639"/>
                <a:gd name="connsiteY1110" fmla="*/ 2304703 h 2801577"/>
                <a:gd name="connsiteX1111" fmla="*/ 2990758 w 10032639"/>
                <a:gd name="connsiteY1111" fmla="*/ 2301103 h 2801577"/>
                <a:gd name="connsiteX1112" fmla="*/ 3004436 w 10032639"/>
                <a:gd name="connsiteY1112" fmla="*/ 2296062 h 2801577"/>
                <a:gd name="connsiteX1113" fmla="*/ 3020274 w 10032639"/>
                <a:gd name="connsiteY1113" fmla="*/ 2291021 h 2801577"/>
                <a:gd name="connsiteX1114" fmla="*/ 3033951 w 10032639"/>
                <a:gd name="connsiteY1114" fmla="*/ 2285620 h 2801577"/>
                <a:gd name="connsiteX1115" fmla="*/ 3046189 w 10032639"/>
                <a:gd name="connsiteY1115" fmla="*/ 2280580 h 2801577"/>
                <a:gd name="connsiteX1116" fmla="*/ 3054828 w 10032639"/>
                <a:gd name="connsiteY1116" fmla="*/ 2276979 h 2801577"/>
                <a:gd name="connsiteX1117" fmla="*/ 3065266 w 10032639"/>
                <a:gd name="connsiteY1117" fmla="*/ 2276979 h 2801577"/>
                <a:gd name="connsiteX1118" fmla="*/ 3073905 w 10032639"/>
                <a:gd name="connsiteY1118" fmla="*/ 2270138 h 2801577"/>
                <a:gd name="connsiteX1119" fmla="*/ 3084343 w 10032639"/>
                <a:gd name="connsiteY1119" fmla="*/ 2262937 h 2801577"/>
                <a:gd name="connsiteX1120" fmla="*/ 3096581 w 10032639"/>
                <a:gd name="connsiteY1120" fmla="*/ 2259696 h 2801577"/>
                <a:gd name="connsiteX1121" fmla="*/ 3110259 w 10032639"/>
                <a:gd name="connsiteY1121" fmla="*/ 2259696 h 2801577"/>
                <a:gd name="connsiteX1122" fmla="*/ 3130776 w 10032639"/>
                <a:gd name="connsiteY1122" fmla="*/ 2257896 h 2801577"/>
                <a:gd name="connsiteX1123" fmla="*/ 3151652 w 10032639"/>
                <a:gd name="connsiteY1123" fmla="*/ 2252855 h 2801577"/>
                <a:gd name="connsiteX1124" fmla="*/ 3170729 w 10032639"/>
                <a:gd name="connsiteY1124" fmla="*/ 2242414 h 2801577"/>
                <a:gd name="connsiteX1125" fmla="*/ 3177568 w 10032639"/>
                <a:gd name="connsiteY1125" fmla="*/ 2238813 h 2801577"/>
                <a:gd name="connsiteX1126" fmla="*/ 3184767 w 10032639"/>
                <a:gd name="connsiteY1126" fmla="*/ 2238813 h 2801577"/>
                <a:gd name="connsiteX1127" fmla="*/ 3193406 w 10032639"/>
                <a:gd name="connsiteY1127" fmla="*/ 2238813 h 2801577"/>
                <a:gd name="connsiteX1128" fmla="*/ 3203844 w 10032639"/>
                <a:gd name="connsiteY1128" fmla="*/ 2240614 h 2801577"/>
                <a:gd name="connsiteX1129" fmla="*/ 3207083 w 10032639"/>
                <a:gd name="connsiteY1129" fmla="*/ 2242414 h 2801577"/>
                <a:gd name="connsiteX1130" fmla="*/ 3214282 w 10032639"/>
                <a:gd name="connsiteY1130" fmla="*/ 2233413 h 2801577"/>
                <a:gd name="connsiteX1131" fmla="*/ 3222921 w 10032639"/>
                <a:gd name="connsiteY1131" fmla="*/ 2226571 h 2801577"/>
                <a:gd name="connsiteX1132" fmla="*/ 3232999 w 10032639"/>
                <a:gd name="connsiteY1132" fmla="*/ 2221531 h 2801577"/>
                <a:gd name="connsiteX1133" fmla="*/ 3243438 w 10032639"/>
                <a:gd name="connsiteY1133" fmla="*/ 2217930 h 2801577"/>
                <a:gd name="connsiteX1134" fmla="*/ 3250276 w 10032639"/>
                <a:gd name="connsiteY1134" fmla="*/ 2214690 h 2801577"/>
                <a:gd name="connsiteX1135" fmla="*/ 3264314 w 10032639"/>
                <a:gd name="connsiteY1135" fmla="*/ 2211089 h 2801577"/>
                <a:gd name="connsiteX1136" fmla="*/ 3277992 w 10032639"/>
                <a:gd name="connsiteY1136" fmla="*/ 2204248 h 2801577"/>
                <a:gd name="connsiteX1137" fmla="*/ 3283391 w 10032639"/>
                <a:gd name="connsiteY1137" fmla="*/ 2200648 h 2801577"/>
                <a:gd name="connsiteX1138" fmla="*/ 3290230 w 10032639"/>
                <a:gd name="connsiteY1138" fmla="*/ 2197407 h 2801577"/>
                <a:gd name="connsiteX1139" fmla="*/ 3298869 w 10032639"/>
                <a:gd name="connsiteY1139" fmla="*/ 2195607 h 2801577"/>
                <a:gd name="connsiteX1140" fmla="*/ 3309307 w 10032639"/>
                <a:gd name="connsiteY1140" fmla="*/ 2193807 h 2801577"/>
                <a:gd name="connsiteX1141" fmla="*/ 3331624 w 10032639"/>
                <a:gd name="connsiteY1141" fmla="*/ 2193807 h 2801577"/>
                <a:gd name="connsiteX1142" fmla="*/ 3350700 w 10032639"/>
                <a:gd name="connsiteY1142" fmla="*/ 2183365 h 2801577"/>
                <a:gd name="connsiteX1143" fmla="*/ 3371577 w 10032639"/>
                <a:gd name="connsiteY1143" fmla="*/ 2171483 h 2801577"/>
                <a:gd name="connsiteX1144" fmla="*/ 3392454 w 10032639"/>
                <a:gd name="connsiteY1144" fmla="*/ 2157441 h 2801577"/>
                <a:gd name="connsiteX1145" fmla="*/ 3409731 w 10032639"/>
                <a:gd name="connsiteY1145" fmla="*/ 2148800 h 2801577"/>
                <a:gd name="connsiteX1146" fmla="*/ 3430248 w 10032639"/>
                <a:gd name="connsiteY1146" fmla="*/ 2143759 h 2801577"/>
                <a:gd name="connsiteX1147" fmla="*/ 3452924 w 10032639"/>
                <a:gd name="connsiteY1147" fmla="*/ 2138358 h 2801577"/>
                <a:gd name="connsiteX1148" fmla="*/ 3475240 w 10032639"/>
                <a:gd name="connsiteY1148" fmla="*/ 2136558 h 2801577"/>
                <a:gd name="connsiteX1149" fmla="*/ 3484239 w 10032639"/>
                <a:gd name="connsiteY1149" fmla="*/ 2129717 h 2801577"/>
                <a:gd name="connsiteX1150" fmla="*/ 3492877 w 10032639"/>
                <a:gd name="connsiteY1150" fmla="*/ 2124676 h 2801577"/>
                <a:gd name="connsiteX1151" fmla="*/ 3503316 w 10032639"/>
                <a:gd name="connsiteY1151" fmla="*/ 2119276 h 2801577"/>
                <a:gd name="connsiteX1152" fmla="*/ 3511955 w 10032639"/>
                <a:gd name="connsiteY1152" fmla="*/ 2117475 h 2801577"/>
                <a:gd name="connsiteX1153" fmla="*/ 3527432 w 10032639"/>
                <a:gd name="connsiteY1153" fmla="*/ 2116035 h 2801577"/>
                <a:gd name="connsiteX1154" fmla="*/ 3539310 w 10032639"/>
                <a:gd name="connsiteY1154" fmla="*/ 2114235 h 2801577"/>
                <a:gd name="connsiteX1155" fmla="*/ 7197709 w 10032639"/>
                <a:gd name="connsiteY1155" fmla="*/ 2098613 h 2801577"/>
                <a:gd name="connsiteX1156" fmla="*/ 7170348 w 10032639"/>
                <a:gd name="connsiteY1156" fmla="*/ 2115891 h 2801577"/>
                <a:gd name="connsiteX1157" fmla="*/ 7116707 w 10032639"/>
                <a:gd name="connsiteY1157" fmla="*/ 2152607 h 2801577"/>
                <a:gd name="connsiteX1158" fmla="*/ 7061265 w 10032639"/>
                <a:gd name="connsiteY1158" fmla="*/ 2183563 h 2801577"/>
                <a:gd name="connsiteX1159" fmla="*/ 7005824 w 10032639"/>
                <a:gd name="connsiteY1159" fmla="*/ 2214519 h 2801577"/>
                <a:gd name="connsiteX1160" fmla="*/ 6952182 w 10032639"/>
                <a:gd name="connsiteY1160" fmla="*/ 2244035 h 2801577"/>
                <a:gd name="connsiteX1161" fmla="*/ 6952182 w 10032639"/>
                <a:gd name="connsiteY1161" fmla="*/ 2268512 h 2801577"/>
                <a:gd name="connsiteX1162" fmla="*/ 7164948 w 10032639"/>
                <a:gd name="connsiteY1162" fmla="*/ 2123090 h 2801577"/>
                <a:gd name="connsiteX1163" fmla="*/ 2173689 w 10032639"/>
                <a:gd name="connsiteY1163" fmla="*/ 2081110 h 2801577"/>
                <a:gd name="connsiteX1164" fmla="*/ 2169900 w 10032639"/>
                <a:gd name="connsiteY1164" fmla="*/ 2083293 h 2801577"/>
                <a:gd name="connsiteX1165" fmla="*/ 2153173 w 10032639"/>
                <a:gd name="connsiteY1165" fmla="*/ 2086511 h 2801577"/>
                <a:gd name="connsiteX1166" fmla="*/ 2134096 w 10032639"/>
                <a:gd name="connsiteY1166" fmla="*/ 2089751 h 2801577"/>
                <a:gd name="connsiteX1167" fmla="*/ 2129057 w 10032639"/>
                <a:gd name="connsiteY1167" fmla="*/ 2091551 h 2801577"/>
                <a:gd name="connsiteX1168" fmla="*/ 2118618 w 10032639"/>
                <a:gd name="connsiteY1168" fmla="*/ 2096952 h 2801577"/>
                <a:gd name="connsiteX1169" fmla="*/ 2108180 w 10032639"/>
                <a:gd name="connsiteY1169" fmla="*/ 2103793 h 2801577"/>
                <a:gd name="connsiteX1170" fmla="*/ 2104581 w 10032639"/>
                <a:gd name="connsiteY1170" fmla="*/ 2105593 h 2801577"/>
                <a:gd name="connsiteX1171" fmla="*/ 2080464 w 10032639"/>
                <a:gd name="connsiteY1171" fmla="*/ 2114235 h 2801577"/>
                <a:gd name="connsiteX1172" fmla="*/ 2055988 w 10032639"/>
                <a:gd name="connsiteY1172" fmla="*/ 2124676 h 2801577"/>
                <a:gd name="connsiteX1173" fmla="*/ 2007756 w 10032639"/>
                <a:gd name="connsiteY1173" fmla="*/ 2148800 h 2801577"/>
                <a:gd name="connsiteX1174" fmla="*/ 1957724 w 10032639"/>
                <a:gd name="connsiteY1174" fmla="*/ 2174724 h 2801577"/>
                <a:gd name="connsiteX1175" fmla="*/ 1905533 w 10032639"/>
                <a:gd name="connsiteY1175" fmla="*/ 2197407 h 2801577"/>
                <a:gd name="connsiteX1176" fmla="*/ 1840023 w 10032639"/>
                <a:gd name="connsiteY1176" fmla="*/ 2228372 h 2801577"/>
                <a:gd name="connsiteX1177" fmla="*/ 1772354 w 10032639"/>
                <a:gd name="connsiteY1177" fmla="*/ 2256096 h 2801577"/>
                <a:gd name="connsiteX1178" fmla="*/ 1789631 w 10032639"/>
                <a:gd name="connsiteY1178" fmla="*/ 2259696 h 2801577"/>
                <a:gd name="connsiteX1179" fmla="*/ 1798270 w 10032639"/>
                <a:gd name="connsiteY1179" fmla="*/ 2261497 h 2801577"/>
                <a:gd name="connsiteX1180" fmla="*/ 1805109 w 10032639"/>
                <a:gd name="connsiteY1180" fmla="*/ 2261497 h 2801577"/>
                <a:gd name="connsiteX1181" fmla="*/ 1810508 w 10032639"/>
                <a:gd name="connsiteY1181" fmla="*/ 2259696 h 2801577"/>
                <a:gd name="connsiteX1182" fmla="*/ 1815547 w 10032639"/>
                <a:gd name="connsiteY1182" fmla="*/ 2257896 h 2801577"/>
                <a:gd name="connsiteX1183" fmla="*/ 1819147 w 10032639"/>
                <a:gd name="connsiteY1183" fmla="*/ 2256096 h 2801577"/>
                <a:gd name="connsiteX1184" fmla="*/ 1827785 w 10032639"/>
                <a:gd name="connsiteY1184" fmla="*/ 2252855 h 2801577"/>
                <a:gd name="connsiteX1185" fmla="*/ 1836424 w 10032639"/>
                <a:gd name="connsiteY1185" fmla="*/ 2245654 h 2801577"/>
                <a:gd name="connsiteX1186" fmla="*/ 1846862 w 10032639"/>
                <a:gd name="connsiteY1186" fmla="*/ 2238813 h 2801577"/>
                <a:gd name="connsiteX1187" fmla="*/ 1855501 w 10032639"/>
                <a:gd name="connsiteY1187" fmla="*/ 2233413 h 2801577"/>
                <a:gd name="connsiteX1188" fmla="*/ 1864139 w 10032639"/>
                <a:gd name="connsiteY1188" fmla="*/ 2226571 h 2801577"/>
                <a:gd name="connsiteX1189" fmla="*/ 1876017 w 10032639"/>
                <a:gd name="connsiteY1189" fmla="*/ 2221531 h 2801577"/>
                <a:gd name="connsiteX1190" fmla="*/ 1886456 w 10032639"/>
                <a:gd name="connsiteY1190" fmla="*/ 2219730 h 2801577"/>
                <a:gd name="connsiteX1191" fmla="*/ 1895095 w 10032639"/>
                <a:gd name="connsiteY1191" fmla="*/ 2219730 h 2801577"/>
                <a:gd name="connsiteX1192" fmla="*/ 1914172 w 10032639"/>
                <a:gd name="connsiteY1192" fmla="*/ 2223331 h 2801577"/>
                <a:gd name="connsiteX1193" fmla="*/ 1915971 w 10032639"/>
                <a:gd name="connsiteY1193" fmla="*/ 2219730 h 2801577"/>
                <a:gd name="connsiteX1194" fmla="*/ 1917771 w 10032639"/>
                <a:gd name="connsiteY1194" fmla="*/ 2212889 h 2801577"/>
                <a:gd name="connsiteX1195" fmla="*/ 1921010 w 10032639"/>
                <a:gd name="connsiteY1195" fmla="*/ 2206048 h 2801577"/>
                <a:gd name="connsiteX1196" fmla="*/ 1928209 w 10032639"/>
                <a:gd name="connsiteY1196" fmla="*/ 2200648 h 2801577"/>
                <a:gd name="connsiteX1197" fmla="*/ 1936848 w 10032639"/>
                <a:gd name="connsiteY1197" fmla="*/ 2195607 h 2801577"/>
                <a:gd name="connsiteX1198" fmla="*/ 2050949 w 10032639"/>
                <a:gd name="connsiteY1198" fmla="*/ 2138358 h 2801577"/>
                <a:gd name="connsiteX1199" fmla="*/ 2076865 w 10032639"/>
                <a:gd name="connsiteY1199" fmla="*/ 2124676 h 2801577"/>
                <a:gd name="connsiteX1200" fmla="*/ 2104581 w 10032639"/>
                <a:gd name="connsiteY1200" fmla="*/ 2112435 h 2801577"/>
                <a:gd name="connsiteX1201" fmla="*/ 2161812 w 10032639"/>
                <a:gd name="connsiteY1201" fmla="*/ 2087951 h 2801577"/>
                <a:gd name="connsiteX1202" fmla="*/ 2169900 w 10032639"/>
                <a:gd name="connsiteY1202" fmla="*/ 2083293 h 2801577"/>
                <a:gd name="connsiteX1203" fmla="*/ 2171890 w 10032639"/>
                <a:gd name="connsiteY1203" fmla="*/ 2082910 h 2801577"/>
                <a:gd name="connsiteX1204" fmla="*/ 8405149 w 10032639"/>
                <a:gd name="connsiteY1204" fmla="*/ 2080834 h 2801577"/>
                <a:gd name="connsiteX1205" fmla="*/ 8306491 w 10032639"/>
                <a:gd name="connsiteY1205" fmla="*/ 2152134 h 2801577"/>
                <a:gd name="connsiteX1206" fmla="*/ 8211074 w 10032639"/>
                <a:gd name="connsiteY1206" fmla="*/ 2224515 h 2801577"/>
                <a:gd name="connsiteX1207" fmla="*/ 8119618 w 10032639"/>
                <a:gd name="connsiteY1207" fmla="*/ 2294015 h 2801577"/>
                <a:gd name="connsiteX1208" fmla="*/ 8017360 w 10032639"/>
                <a:gd name="connsiteY1208" fmla="*/ 2366755 h 2801577"/>
                <a:gd name="connsiteX1209" fmla="*/ 8020960 w 10032639"/>
                <a:gd name="connsiteY1209" fmla="*/ 2371797 h 2801577"/>
                <a:gd name="connsiteX1210" fmla="*/ 8029602 w 10032639"/>
                <a:gd name="connsiteY1210" fmla="*/ 2377198 h 2801577"/>
                <a:gd name="connsiteX1211" fmla="*/ 8039684 w 10032639"/>
                <a:gd name="connsiteY1211" fmla="*/ 2385841 h 2801577"/>
                <a:gd name="connsiteX1212" fmla="*/ 8053726 w 10032639"/>
                <a:gd name="connsiteY1212" fmla="*/ 2375398 h 2801577"/>
                <a:gd name="connsiteX1213" fmla="*/ 8067409 w 10032639"/>
                <a:gd name="connsiteY1213" fmla="*/ 2363154 h 2801577"/>
                <a:gd name="connsiteX1214" fmla="*/ 8079651 w 10032639"/>
                <a:gd name="connsiteY1214" fmla="*/ 2352711 h 2801577"/>
                <a:gd name="connsiteX1215" fmla="*/ 8090093 w 10032639"/>
                <a:gd name="connsiteY1215" fmla="*/ 2340828 h 2801577"/>
                <a:gd name="connsiteX1216" fmla="*/ 8093693 w 10032639"/>
                <a:gd name="connsiteY1216" fmla="*/ 2337227 h 2801577"/>
                <a:gd name="connsiteX1217" fmla="*/ 8138701 w 10032639"/>
                <a:gd name="connsiteY1217" fmla="*/ 2304458 h 2801577"/>
                <a:gd name="connsiteX1218" fmla="*/ 8176508 w 10032639"/>
                <a:gd name="connsiteY1218" fmla="*/ 2273129 h 2801577"/>
                <a:gd name="connsiteX1219" fmla="*/ 8216475 w 10032639"/>
                <a:gd name="connsiteY1219" fmla="*/ 2240359 h 2801577"/>
                <a:gd name="connsiteX1220" fmla="*/ 8258243 w 10032639"/>
                <a:gd name="connsiteY1220" fmla="*/ 2207230 h 2801577"/>
                <a:gd name="connsiteX1221" fmla="*/ 8275526 w 10032639"/>
                <a:gd name="connsiteY1221" fmla="*/ 2195346 h 2801577"/>
                <a:gd name="connsiteX1222" fmla="*/ 8310092 w 10032639"/>
                <a:gd name="connsiteY1222" fmla="*/ 2171219 h 2801577"/>
                <a:gd name="connsiteX1223" fmla="*/ 8346098 w 10032639"/>
                <a:gd name="connsiteY1223" fmla="*/ 2146732 h 2801577"/>
                <a:gd name="connsiteX1224" fmla="*/ 8381024 w 10032639"/>
                <a:gd name="connsiteY1224" fmla="*/ 2120805 h 2801577"/>
                <a:gd name="connsiteX1225" fmla="*/ 8396507 w 10032639"/>
                <a:gd name="connsiteY1225" fmla="*/ 2108562 h 2801577"/>
                <a:gd name="connsiteX1226" fmla="*/ 8413790 w 10032639"/>
                <a:gd name="connsiteY1226" fmla="*/ 2093077 h 2801577"/>
                <a:gd name="connsiteX1227" fmla="*/ 8406949 w 10032639"/>
                <a:gd name="connsiteY1227" fmla="*/ 2082634 h 2801577"/>
                <a:gd name="connsiteX1228" fmla="*/ 8406949 w 10032639"/>
                <a:gd name="connsiteY1228" fmla="*/ 2080834 h 2801577"/>
                <a:gd name="connsiteX1229" fmla="*/ 562589 w 10032639"/>
                <a:gd name="connsiteY1229" fmla="*/ 2079670 h 2801577"/>
                <a:gd name="connsiteX1230" fmla="*/ 499959 w 10032639"/>
                <a:gd name="connsiteY1230" fmla="*/ 2114235 h 2801577"/>
                <a:gd name="connsiteX1231" fmla="*/ 474043 w 10032639"/>
                <a:gd name="connsiteY1231" fmla="*/ 2131517 h 2801577"/>
                <a:gd name="connsiteX1232" fmla="*/ 446688 w 10032639"/>
                <a:gd name="connsiteY1232" fmla="*/ 2148800 h 2801577"/>
                <a:gd name="connsiteX1233" fmla="*/ 443088 w 10032639"/>
                <a:gd name="connsiteY1233" fmla="*/ 2152400 h 2801577"/>
                <a:gd name="connsiteX1234" fmla="*/ 449927 w 10032639"/>
                <a:gd name="connsiteY1234" fmla="*/ 2152400 h 2801577"/>
                <a:gd name="connsiteX1235" fmla="*/ 455326 w 10032639"/>
                <a:gd name="connsiteY1235" fmla="*/ 2152400 h 2801577"/>
                <a:gd name="connsiteX1236" fmla="*/ 462165 w 10032639"/>
                <a:gd name="connsiteY1236" fmla="*/ 2150600 h 2801577"/>
                <a:gd name="connsiteX1237" fmla="*/ 467204 w 10032639"/>
                <a:gd name="connsiteY1237" fmla="*/ 2147000 h 2801577"/>
                <a:gd name="connsiteX1238" fmla="*/ 470804 w 10032639"/>
                <a:gd name="connsiteY1238" fmla="*/ 2143759 h 2801577"/>
                <a:gd name="connsiteX1239" fmla="*/ 472604 w 10032639"/>
                <a:gd name="connsiteY1239" fmla="*/ 2136558 h 2801577"/>
                <a:gd name="connsiteX1240" fmla="*/ 475843 w 10032639"/>
                <a:gd name="connsiteY1240" fmla="*/ 2133318 h 2801577"/>
                <a:gd name="connsiteX1241" fmla="*/ 479442 w 10032639"/>
                <a:gd name="connsiteY1241" fmla="*/ 2129717 h 2801577"/>
                <a:gd name="connsiteX1242" fmla="*/ 484482 w 10032639"/>
                <a:gd name="connsiteY1242" fmla="*/ 2126477 h 2801577"/>
                <a:gd name="connsiteX1243" fmla="*/ 494920 w 10032639"/>
                <a:gd name="connsiteY1243" fmla="*/ 2122876 h 2801577"/>
                <a:gd name="connsiteX1244" fmla="*/ 505358 w 10032639"/>
                <a:gd name="connsiteY1244" fmla="*/ 2122876 h 2801577"/>
                <a:gd name="connsiteX1245" fmla="*/ 507158 w 10032639"/>
                <a:gd name="connsiteY1245" fmla="*/ 2116035 h 2801577"/>
                <a:gd name="connsiteX1246" fmla="*/ 510397 w 10032639"/>
                <a:gd name="connsiteY1246" fmla="*/ 2110634 h 2801577"/>
                <a:gd name="connsiteX1247" fmla="*/ 515797 w 10032639"/>
                <a:gd name="connsiteY1247" fmla="*/ 2107034 h 2801577"/>
                <a:gd name="connsiteX1248" fmla="*/ 519036 w 10032639"/>
                <a:gd name="connsiteY1248" fmla="*/ 2103793 h 2801577"/>
                <a:gd name="connsiteX1249" fmla="*/ 526235 w 10032639"/>
                <a:gd name="connsiteY1249" fmla="*/ 2101993 h 2801577"/>
                <a:gd name="connsiteX1250" fmla="*/ 531274 w 10032639"/>
                <a:gd name="connsiteY1250" fmla="*/ 2098392 h 2801577"/>
                <a:gd name="connsiteX1251" fmla="*/ 534873 w 10032639"/>
                <a:gd name="connsiteY1251" fmla="*/ 2095152 h 2801577"/>
                <a:gd name="connsiteX1252" fmla="*/ 541712 w 10032639"/>
                <a:gd name="connsiteY1252" fmla="*/ 2095152 h 2801577"/>
                <a:gd name="connsiteX1253" fmla="*/ 552151 w 10032639"/>
                <a:gd name="connsiteY1253" fmla="*/ 2093352 h 2801577"/>
                <a:gd name="connsiteX1254" fmla="*/ 555750 w 10032639"/>
                <a:gd name="connsiteY1254" fmla="*/ 2091551 h 2801577"/>
                <a:gd name="connsiteX1255" fmla="*/ 560789 w 10032639"/>
                <a:gd name="connsiteY1255" fmla="*/ 2082910 h 2801577"/>
                <a:gd name="connsiteX1256" fmla="*/ 3042590 w 10032639"/>
                <a:gd name="connsiteY1256" fmla="*/ 2065628 h 2801577"/>
                <a:gd name="connsiteX1257" fmla="*/ 2969882 w 10032639"/>
                <a:gd name="connsiteY1257" fmla="*/ 2096952 h 2801577"/>
                <a:gd name="connsiteX1258" fmla="*/ 2966642 w 10032639"/>
                <a:gd name="connsiteY1258" fmla="*/ 2098392 h 2801577"/>
                <a:gd name="connsiteX1259" fmla="*/ 2987159 w 10032639"/>
                <a:gd name="connsiteY1259" fmla="*/ 2095152 h 2801577"/>
                <a:gd name="connsiteX1260" fmla="*/ 3008035 w 10032639"/>
                <a:gd name="connsiteY1260" fmla="*/ 2087951 h 2801577"/>
                <a:gd name="connsiteX1261" fmla="*/ 449927 w 10032639"/>
                <a:gd name="connsiteY1261" fmla="*/ 2050145 h 2801577"/>
                <a:gd name="connsiteX1262" fmla="*/ 446688 w 10032639"/>
                <a:gd name="connsiteY1262" fmla="*/ 2051946 h 2801577"/>
                <a:gd name="connsiteX1263" fmla="*/ 432650 w 10032639"/>
                <a:gd name="connsiteY1263" fmla="*/ 2056986 h 2801577"/>
                <a:gd name="connsiteX1264" fmla="*/ 417172 w 10032639"/>
                <a:gd name="connsiteY1264" fmla="*/ 2058787 h 2801577"/>
                <a:gd name="connsiteX1265" fmla="*/ 415373 w 10032639"/>
                <a:gd name="connsiteY1265" fmla="*/ 2058787 h 2801577"/>
                <a:gd name="connsiteX1266" fmla="*/ 415373 w 10032639"/>
                <a:gd name="connsiteY1266" fmla="*/ 2076069 h 2801577"/>
                <a:gd name="connsiteX1267" fmla="*/ 422212 w 10032639"/>
                <a:gd name="connsiteY1267" fmla="*/ 2074269 h 2801577"/>
                <a:gd name="connsiteX1268" fmla="*/ 431210 w 10032639"/>
                <a:gd name="connsiteY1268" fmla="*/ 2071028 h 2801577"/>
                <a:gd name="connsiteX1269" fmla="*/ 438049 w 10032639"/>
                <a:gd name="connsiteY1269" fmla="*/ 2063827 h 2801577"/>
                <a:gd name="connsiteX1270" fmla="*/ 448127 w 10032639"/>
                <a:gd name="connsiteY1270" fmla="*/ 2051946 h 2801577"/>
                <a:gd name="connsiteX1271" fmla="*/ 6205880 w 10032639"/>
                <a:gd name="connsiteY1271" fmla="*/ 2046780 h 2801577"/>
                <a:gd name="connsiteX1272" fmla="*/ 6178519 w 10032639"/>
                <a:gd name="connsiteY1272" fmla="*/ 2062258 h 2801577"/>
                <a:gd name="connsiteX1273" fmla="*/ 6091756 w 10032639"/>
                <a:gd name="connsiteY1273" fmla="*/ 2112652 h 2801577"/>
                <a:gd name="connsiteX1274" fmla="*/ 6005354 w 10032639"/>
                <a:gd name="connsiteY1274" fmla="*/ 2159446 h 2801577"/>
                <a:gd name="connsiteX1275" fmla="*/ 5878990 w 10032639"/>
                <a:gd name="connsiteY1275" fmla="*/ 2230357 h 2801577"/>
                <a:gd name="connsiteX1276" fmla="*/ 5743986 w 10032639"/>
                <a:gd name="connsiteY1276" fmla="*/ 2309907 h 2801577"/>
                <a:gd name="connsiteX1277" fmla="*/ 5745426 w 10032639"/>
                <a:gd name="connsiteY1277" fmla="*/ 2325385 h 2801577"/>
                <a:gd name="connsiteX1278" fmla="*/ 5743986 w 10032639"/>
                <a:gd name="connsiteY1278" fmla="*/ 2337623 h 2801577"/>
                <a:gd name="connsiteX1279" fmla="*/ 5768107 w 10032639"/>
                <a:gd name="connsiteY1279" fmla="*/ 2327185 h 2801577"/>
                <a:gd name="connsiteX1280" fmla="*/ 5788627 w 10032639"/>
                <a:gd name="connsiteY1280" fmla="*/ 2316746 h 2801577"/>
                <a:gd name="connsiteX1281" fmla="*/ 5800868 w 10032639"/>
                <a:gd name="connsiteY1281" fmla="*/ 2308107 h 2801577"/>
                <a:gd name="connsiteX1282" fmla="*/ 5814548 w 10032639"/>
                <a:gd name="connsiteY1282" fmla="*/ 2298028 h 2801577"/>
                <a:gd name="connsiteX1283" fmla="*/ 5842269 w 10032639"/>
                <a:gd name="connsiteY1283" fmla="*/ 2273551 h 2801577"/>
                <a:gd name="connsiteX1284" fmla="*/ 5859909 w 10032639"/>
                <a:gd name="connsiteY1284" fmla="*/ 2263113 h 2801577"/>
                <a:gd name="connsiteX1285" fmla="*/ 5877190 w 10032639"/>
                <a:gd name="connsiteY1285" fmla="*/ 2252674 h 2801577"/>
                <a:gd name="connsiteX1286" fmla="*/ 5906711 w 10032639"/>
                <a:gd name="connsiteY1286" fmla="*/ 2237196 h 2801577"/>
                <a:gd name="connsiteX1287" fmla="*/ 5920391 w 10032639"/>
                <a:gd name="connsiteY1287" fmla="*/ 2228557 h 2801577"/>
                <a:gd name="connsiteX1288" fmla="*/ 5934072 w 10032639"/>
                <a:gd name="connsiteY1288" fmla="*/ 2218118 h 2801577"/>
                <a:gd name="connsiteX1289" fmla="*/ 5961792 w 10032639"/>
                <a:gd name="connsiteY1289" fmla="*/ 2192202 h 2801577"/>
                <a:gd name="connsiteX1290" fmla="*/ 5965393 w 10032639"/>
                <a:gd name="connsiteY1290" fmla="*/ 2190402 h 2801577"/>
                <a:gd name="connsiteX1291" fmla="*/ 5996353 w 10032639"/>
                <a:gd name="connsiteY1291" fmla="*/ 2174924 h 2801577"/>
                <a:gd name="connsiteX1292" fmla="*/ 6027674 w 10032639"/>
                <a:gd name="connsiteY1292" fmla="*/ 2159446 h 2801577"/>
                <a:gd name="connsiteX1293" fmla="*/ 6058995 w 10032639"/>
                <a:gd name="connsiteY1293" fmla="*/ 2140368 h 2801577"/>
                <a:gd name="connsiteX1294" fmla="*/ 6089956 w 10032639"/>
                <a:gd name="connsiteY1294" fmla="*/ 2121291 h 2801577"/>
                <a:gd name="connsiteX1295" fmla="*/ 6126317 w 10032639"/>
                <a:gd name="connsiteY1295" fmla="*/ 2100413 h 2801577"/>
                <a:gd name="connsiteX1296" fmla="*/ 6166278 w 10032639"/>
                <a:gd name="connsiteY1296" fmla="*/ 2074496 h 2801577"/>
                <a:gd name="connsiteX1297" fmla="*/ 2256836 w 10032639"/>
                <a:gd name="connsiteY1297" fmla="*/ 2046545 h 2801577"/>
                <a:gd name="connsiteX1298" fmla="*/ 2244958 w 10032639"/>
                <a:gd name="connsiteY1298" fmla="*/ 2048345 h 2801577"/>
                <a:gd name="connsiteX1299" fmla="*/ 2234520 w 10032639"/>
                <a:gd name="connsiteY1299" fmla="*/ 2053746 h 2801577"/>
                <a:gd name="connsiteX1300" fmla="*/ 2208604 w 10032639"/>
                <a:gd name="connsiteY1300" fmla="*/ 2067428 h 2801577"/>
                <a:gd name="connsiteX1301" fmla="*/ 2232720 w 10032639"/>
                <a:gd name="connsiteY1301" fmla="*/ 2060587 h 2801577"/>
                <a:gd name="connsiteX1302" fmla="*/ 2246758 w 10032639"/>
                <a:gd name="connsiteY1302" fmla="*/ 2055186 h 2801577"/>
                <a:gd name="connsiteX1303" fmla="*/ 8193791 w 10032639"/>
                <a:gd name="connsiteY1303" fmla="*/ 2032580 h 2801577"/>
                <a:gd name="connsiteX1304" fmla="*/ 8157785 w 10032639"/>
                <a:gd name="connsiteY1304" fmla="*/ 2060308 h 2801577"/>
                <a:gd name="connsiteX1305" fmla="*/ 8034643 w 10032639"/>
                <a:gd name="connsiteY1305" fmla="*/ 2146732 h 2801577"/>
                <a:gd name="connsiteX1306" fmla="*/ 7925543 w 10032639"/>
                <a:gd name="connsiteY1306" fmla="*/ 2223074 h 2801577"/>
                <a:gd name="connsiteX1307" fmla="*/ 7932385 w 10032639"/>
                <a:gd name="connsiteY1307" fmla="*/ 2234958 h 2801577"/>
                <a:gd name="connsiteX1308" fmla="*/ 7942826 w 10032639"/>
                <a:gd name="connsiteY1308" fmla="*/ 2231717 h 2801577"/>
                <a:gd name="connsiteX1309" fmla="*/ 7951468 w 10032639"/>
                <a:gd name="connsiteY1309" fmla="*/ 2226315 h 2801577"/>
                <a:gd name="connsiteX1310" fmla="*/ 7965510 w 10032639"/>
                <a:gd name="connsiteY1310" fmla="*/ 2215872 h 2801577"/>
                <a:gd name="connsiteX1311" fmla="*/ 7980993 w 10032639"/>
                <a:gd name="connsiteY1311" fmla="*/ 2202188 h 2801577"/>
                <a:gd name="connsiteX1312" fmla="*/ 8000077 w 10032639"/>
                <a:gd name="connsiteY1312" fmla="*/ 2184903 h 2801577"/>
                <a:gd name="connsiteX1313" fmla="*/ 8017360 w 10032639"/>
                <a:gd name="connsiteY1313" fmla="*/ 2173020 h 2801577"/>
                <a:gd name="connsiteX1314" fmla="*/ 8031042 w 10032639"/>
                <a:gd name="connsiteY1314" fmla="*/ 2165818 h 2801577"/>
                <a:gd name="connsiteX1315" fmla="*/ 8048325 w 10032639"/>
                <a:gd name="connsiteY1315" fmla="*/ 2158976 h 2801577"/>
                <a:gd name="connsiteX1316" fmla="*/ 8046885 w 10032639"/>
                <a:gd name="connsiteY1316" fmla="*/ 2153934 h 2801577"/>
                <a:gd name="connsiteX1317" fmla="*/ 8048325 w 10032639"/>
                <a:gd name="connsiteY1317" fmla="*/ 2148533 h 2801577"/>
                <a:gd name="connsiteX1318" fmla="*/ 8053726 w 10032639"/>
                <a:gd name="connsiteY1318" fmla="*/ 2143491 h 2801577"/>
                <a:gd name="connsiteX1319" fmla="*/ 8058767 w 10032639"/>
                <a:gd name="connsiteY1319" fmla="*/ 2139891 h 2801577"/>
                <a:gd name="connsiteX1320" fmla="*/ 8064168 w 10032639"/>
                <a:gd name="connsiteY1320" fmla="*/ 2138090 h 2801577"/>
                <a:gd name="connsiteX1321" fmla="*/ 8074610 w 10032639"/>
                <a:gd name="connsiteY1321" fmla="*/ 2131248 h 2801577"/>
                <a:gd name="connsiteX1322" fmla="*/ 8086492 w 10032639"/>
                <a:gd name="connsiteY1322" fmla="*/ 2122606 h 2801577"/>
                <a:gd name="connsiteX1323" fmla="*/ 8095134 w 10032639"/>
                <a:gd name="connsiteY1323" fmla="*/ 2113963 h 2801577"/>
                <a:gd name="connsiteX1324" fmla="*/ 8110976 w 10032639"/>
                <a:gd name="connsiteY1324" fmla="*/ 2099919 h 2801577"/>
                <a:gd name="connsiteX1325" fmla="*/ 8131860 w 10032639"/>
                <a:gd name="connsiteY1325" fmla="*/ 2080834 h 2801577"/>
                <a:gd name="connsiteX1326" fmla="*/ 8149143 w 10032639"/>
                <a:gd name="connsiteY1326" fmla="*/ 2067150 h 2801577"/>
                <a:gd name="connsiteX1327" fmla="*/ 8166066 w 10032639"/>
                <a:gd name="connsiteY1327" fmla="*/ 2054906 h 2801577"/>
                <a:gd name="connsiteX1328" fmla="*/ 8169667 w 10032639"/>
                <a:gd name="connsiteY1328" fmla="*/ 2053466 h 2801577"/>
                <a:gd name="connsiteX1329" fmla="*/ 8180109 w 10032639"/>
                <a:gd name="connsiteY1329" fmla="*/ 2048064 h 2801577"/>
                <a:gd name="connsiteX1330" fmla="*/ 8186950 w 10032639"/>
                <a:gd name="connsiteY1330" fmla="*/ 2041222 h 2801577"/>
                <a:gd name="connsiteX1331" fmla="*/ 1708284 w 10032639"/>
                <a:gd name="connsiteY1331" fmla="*/ 2019181 h 2801577"/>
                <a:gd name="connsiteX1332" fmla="*/ 1687408 w 10032639"/>
                <a:gd name="connsiteY1332" fmla="*/ 2029262 h 2801577"/>
                <a:gd name="connsiteX1333" fmla="*/ 1692807 w 10032639"/>
                <a:gd name="connsiteY1333" fmla="*/ 2027822 h 2801577"/>
                <a:gd name="connsiteX1334" fmla="*/ 1699646 w 10032639"/>
                <a:gd name="connsiteY1334" fmla="*/ 2026022 h 2801577"/>
                <a:gd name="connsiteX1335" fmla="*/ 1704685 w 10032639"/>
                <a:gd name="connsiteY1335" fmla="*/ 2022421 h 2801577"/>
                <a:gd name="connsiteX1336" fmla="*/ 6268162 w 10032639"/>
                <a:gd name="connsiteY1336" fmla="*/ 2012224 h 2801577"/>
                <a:gd name="connsiteX1337" fmla="*/ 6212720 w 10032639"/>
                <a:gd name="connsiteY1337" fmla="*/ 2043540 h 2801577"/>
                <a:gd name="connsiteX1338" fmla="*/ 6228560 w 10032639"/>
                <a:gd name="connsiteY1338" fmla="*/ 2036341 h 2801577"/>
                <a:gd name="connsiteX1339" fmla="*/ 6252681 w 10032639"/>
                <a:gd name="connsiteY1339" fmla="*/ 2024463 h 2801577"/>
                <a:gd name="connsiteX1340" fmla="*/ 6261321 w 10032639"/>
                <a:gd name="connsiteY1340" fmla="*/ 2019063 h 2801577"/>
                <a:gd name="connsiteX1341" fmla="*/ 9305309 w 10032639"/>
                <a:gd name="connsiteY1341" fmla="*/ 2003051 h 2801577"/>
                <a:gd name="connsiteX1342" fmla="*/ 9267503 w 10032639"/>
                <a:gd name="connsiteY1342" fmla="*/ 2036181 h 2801577"/>
                <a:gd name="connsiteX1343" fmla="*/ 9276144 w 10032639"/>
                <a:gd name="connsiteY1343" fmla="*/ 2036181 h 2801577"/>
                <a:gd name="connsiteX1344" fmla="*/ 3208883 w 10032639"/>
                <a:gd name="connsiteY1344" fmla="*/ 1998298 h 2801577"/>
                <a:gd name="connsiteX1345" fmla="*/ 3165690 w 10032639"/>
                <a:gd name="connsiteY1345" fmla="*/ 2017380 h 2801577"/>
                <a:gd name="connsiteX1346" fmla="*/ 3112059 w 10032639"/>
                <a:gd name="connsiteY1346" fmla="*/ 2039704 h 2801577"/>
                <a:gd name="connsiteX1347" fmla="*/ 3108459 w 10032639"/>
                <a:gd name="connsiteY1347" fmla="*/ 2041504 h 2801577"/>
                <a:gd name="connsiteX1348" fmla="*/ 3113858 w 10032639"/>
                <a:gd name="connsiteY1348" fmla="*/ 2043304 h 2801577"/>
                <a:gd name="connsiteX1349" fmla="*/ 3118898 w 10032639"/>
                <a:gd name="connsiteY1349" fmla="*/ 2048345 h 2801577"/>
                <a:gd name="connsiteX1350" fmla="*/ 3165690 w 10032639"/>
                <a:gd name="connsiteY1350" fmla="*/ 2024221 h 2801577"/>
                <a:gd name="connsiteX1351" fmla="*/ 4545495 w 10032639"/>
                <a:gd name="connsiteY1351" fmla="*/ 1983055 h 2801577"/>
                <a:gd name="connsiteX1352" fmla="*/ 4438211 w 10032639"/>
                <a:gd name="connsiteY1352" fmla="*/ 2081689 h 2801577"/>
                <a:gd name="connsiteX1353" fmla="*/ 4440011 w 10032639"/>
                <a:gd name="connsiteY1353" fmla="*/ 2088528 h 2801577"/>
                <a:gd name="connsiteX1354" fmla="*/ 4453692 w 10032639"/>
                <a:gd name="connsiteY1354" fmla="*/ 2074849 h 2801577"/>
                <a:gd name="connsiteX1355" fmla="*/ 4469532 w 10032639"/>
                <a:gd name="connsiteY1355" fmla="*/ 2064410 h 2801577"/>
                <a:gd name="connsiteX1356" fmla="*/ 4483213 w 10032639"/>
                <a:gd name="connsiteY1356" fmla="*/ 2055771 h 2801577"/>
                <a:gd name="connsiteX1357" fmla="*/ 4495453 w 10032639"/>
                <a:gd name="connsiteY1357" fmla="*/ 2045331 h 2801577"/>
                <a:gd name="connsiteX1358" fmla="*/ 4505894 w 10032639"/>
                <a:gd name="connsiteY1358" fmla="*/ 2035252 h 2801577"/>
                <a:gd name="connsiteX1359" fmla="*/ 4512734 w 10032639"/>
                <a:gd name="connsiteY1359" fmla="*/ 2024813 h 2801577"/>
                <a:gd name="connsiteX1360" fmla="*/ 4531815 w 10032639"/>
                <a:gd name="connsiteY1360" fmla="*/ 2005734 h 2801577"/>
                <a:gd name="connsiteX1361" fmla="*/ 4535055 w 10032639"/>
                <a:gd name="connsiteY1361" fmla="*/ 2003934 h 2801577"/>
                <a:gd name="connsiteX1362" fmla="*/ 4538655 w 10032639"/>
                <a:gd name="connsiteY1362" fmla="*/ 2003934 h 2801577"/>
                <a:gd name="connsiteX1363" fmla="*/ 4541895 w 10032639"/>
                <a:gd name="connsiteY1363" fmla="*/ 1993495 h 2801577"/>
                <a:gd name="connsiteX1364" fmla="*/ 9623966 w 10032639"/>
                <a:gd name="connsiteY1364" fmla="*/ 1980725 h 2801577"/>
                <a:gd name="connsiteX1365" fmla="*/ 9603082 w 10032639"/>
                <a:gd name="connsiteY1365" fmla="*/ 1998010 h 2801577"/>
                <a:gd name="connsiteX1366" fmla="*/ 9509826 w 10032639"/>
                <a:gd name="connsiteY1366" fmla="*/ 2075792 h 2801577"/>
                <a:gd name="connsiteX1367" fmla="*/ 9406127 w 10032639"/>
                <a:gd name="connsiteY1367" fmla="*/ 2158976 h 2801577"/>
                <a:gd name="connsiteX1368" fmla="*/ 9327993 w 10032639"/>
                <a:gd name="connsiteY1368" fmla="*/ 2223074 h 2801577"/>
                <a:gd name="connsiteX1369" fmla="*/ 9252020 w 10032639"/>
                <a:gd name="connsiteY1369" fmla="*/ 2283572 h 2801577"/>
                <a:gd name="connsiteX1370" fmla="*/ 9153002 w 10032639"/>
                <a:gd name="connsiteY1370" fmla="*/ 2361354 h 2801577"/>
                <a:gd name="connsiteX1371" fmla="*/ 9118436 w 10032639"/>
                <a:gd name="connsiteY1371" fmla="*/ 2387641 h 2801577"/>
                <a:gd name="connsiteX1372" fmla="*/ 9094312 w 10032639"/>
                <a:gd name="connsiteY1372" fmla="*/ 2404926 h 2801577"/>
                <a:gd name="connsiteX1373" fmla="*/ 9090711 w 10032639"/>
                <a:gd name="connsiteY1373" fmla="*/ 2411768 h 2801577"/>
                <a:gd name="connsiteX1374" fmla="*/ 9090711 w 10032639"/>
                <a:gd name="connsiteY1374" fmla="*/ 2418610 h 2801577"/>
                <a:gd name="connsiteX1375" fmla="*/ 9090711 w 10032639"/>
                <a:gd name="connsiteY1375" fmla="*/ 2427613 h 2801577"/>
                <a:gd name="connsiteX1376" fmla="*/ 9092511 w 10032639"/>
                <a:gd name="connsiteY1376" fmla="*/ 2436255 h 2801577"/>
                <a:gd name="connsiteX1377" fmla="*/ 9104753 w 10032639"/>
                <a:gd name="connsiteY1377" fmla="*/ 2430854 h 2801577"/>
                <a:gd name="connsiteX1378" fmla="*/ 9116996 w 10032639"/>
                <a:gd name="connsiteY1378" fmla="*/ 2425812 h 2801577"/>
                <a:gd name="connsiteX1379" fmla="*/ 9127077 w 10032639"/>
                <a:gd name="connsiteY1379" fmla="*/ 2418610 h 2801577"/>
                <a:gd name="connsiteX1380" fmla="*/ 9137519 w 10032639"/>
                <a:gd name="connsiteY1380" fmla="*/ 2411768 h 2801577"/>
                <a:gd name="connsiteX1381" fmla="*/ 9191169 w 10032639"/>
                <a:gd name="connsiteY1381" fmla="*/ 2368556 h 2801577"/>
                <a:gd name="connsiteX1382" fmla="*/ 9250219 w 10032639"/>
                <a:gd name="connsiteY1382" fmla="*/ 2330385 h 2801577"/>
                <a:gd name="connsiteX1383" fmla="*/ 9307109 w 10032639"/>
                <a:gd name="connsiteY1383" fmla="*/ 2290774 h 2801577"/>
                <a:gd name="connsiteX1384" fmla="*/ 9362559 w 10032639"/>
                <a:gd name="connsiteY1384" fmla="*/ 2247201 h 2801577"/>
                <a:gd name="connsiteX1385" fmla="*/ 9416209 w 10032639"/>
                <a:gd name="connsiteY1385" fmla="*/ 2202188 h 2801577"/>
                <a:gd name="connsiteX1386" fmla="*/ 9518467 w 10032639"/>
                <a:gd name="connsiteY1386" fmla="*/ 2113963 h 2801577"/>
                <a:gd name="connsiteX1387" fmla="*/ 9620725 w 10032639"/>
                <a:gd name="connsiteY1387" fmla="*/ 2030779 h 2801577"/>
                <a:gd name="connsiteX1388" fmla="*/ 9618925 w 10032639"/>
                <a:gd name="connsiteY1388" fmla="*/ 2009893 h 2801577"/>
                <a:gd name="connsiteX1389" fmla="*/ 9622166 w 10032639"/>
                <a:gd name="connsiteY1389" fmla="*/ 1987567 h 2801577"/>
                <a:gd name="connsiteX1390" fmla="*/ 8386065 w 10032639"/>
                <a:gd name="connsiteY1390" fmla="*/ 1966681 h 2801577"/>
                <a:gd name="connsiteX1391" fmla="*/ 8365181 w 10032639"/>
                <a:gd name="connsiteY1391" fmla="*/ 1990808 h 2801577"/>
                <a:gd name="connsiteX1392" fmla="*/ 8342858 w 10032639"/>
                <a:gd name="connsiteY1392" fmla="*/ 2013494 h 2801577"/>
                <a:gd name="connsiteX1393" fmla="*/ 8316933 w 10032639"/>
                <a:gd name="connsiteY1393" fmla="*/ 2036181 h 2801577"/>
                <a:gd name="connsiteX1394" fmla="*/ 8291009 w 10032639"/>
                <a:gd name="connsiteY1394" fmla="*/ 2056707 h 2801577"/>
                <a:gd name="connsiteX1395" fmla="*/ 8230158 w 10032639"/>
                <a:gd name="connsiteY1395" fmla="*/ 2101720 h 2801577"/>
                <a:gd name="connsiteX1396" fmla="*/ 8176508 w 10032639"/>
                <a:gd name="connsiteY1396" fmla="*/ 2146732 h 2801577"/>
                <a:gd name="connsiteX1397" fmla="*/ 8173268 w 10032639"/>
                <a:gd name="connsiteY1397" fmla="*/ 2152134 h 2801577"/>
                <a:gd name="connsiteX1398" fmla="*/ 8185150 w 10032639"/>
                <a:gd name="connsiteY1398" fmla="*/ 2143491 h 2801577"/>
                <a:gd name="connsiteX1399" fmla="*/ 8204233 w 10032639"/>
                <a:gd name="connsiteY1399" fmla="*/ 2131248 h 2801577"/>
                <a:gd name="connsiteX1400" fmla="*/ 8223316 w 10032639"/>
                <a:gd name="connsiteY1400" fmla="*/ 2117204 h 2801577"/>
                <a:gd name="connsiteX1401" fmla="*/ 8256442 w 10032639"/>
                <a:gd name="connsiteY1401" fmla="*/ 2089476 h 2801577"/>
                <a:gd name="connsiteX1402" fmla="*/ 8261483 w 10032639"/>
                <a:gd name="connsiteY1402" fmla="*/ 2086235 h 2801577"/>
                <a:gd name="connsiteX1403" fmla="*/ 8266884 w 10032639"/>
                <a:gd name="connsiteY1403" fmla="*/ 2086235 h 2801577"/>
                <a:gd name="connsiteX1404" fmla="*/ 8273725 w 10032639"/>
                <a:gd name="connsiteY1404" fmla="*/ 2080834 h 2801577"/>
                <a:gd name="connsiteX1405" fmla="*/ 8280567 w 10032639"/>
                <a:gd name="connsiteY1405" fmla="*/ 2079393 h 2801577"/>
                <a:gd name="connsiteX1406" fmla="*/ 8291009 w 10032639"/>
                <a:gd name="connsiteY1406" fmla="*/ 2067150 h 2801577"/>
                <a:gd name="connsiteX1407" fmla="*/ 8304691 w 10032639"/>
                <a:gd name="connsiteY1407" fmla="*/ 2054906 h 2801577"/>
                <a:gd name="connsiteX1408" fmla="*/ 8318733 w 10032639"/>
                <a:gd name="connsiteY1408" fmla="*/ 2044823 h 2801577"/>
                <a:gd name="connsiteX1409" fmla="*/ 8336017 w 10032639"/>
                <a:gd name="connsiteY1409" fmla="*/ 2034380 h 2801577"/>
                <a:gd name="connsiteX1410" fmla="*/ 8349699 w 10032639"/>
                <a:gd name="connsiteY1410" fmla="*/ 2028979 h 2801577"/>
                <a:gd name="connsiteX1411" fmla="*/ 8363741 w 10032639"/>
                <a:gd name="connsiteY1411" fmla="*/ 2022137 h 2801577"/>
                <a:gd name="connsiteX1412" fmla="*/ 8375623 w 10032639"/>
                <a:gd name="connsiteY1412" fmla="*/ 2011694 h 2801577"/>
                <a:gd name="connsiteX1413" fmla="*/ 8389666 w 10032639"/>
                <a:gd name="connsiteY1413" fmla="*/ 1999810 h 2801577"/>
                <a:gd name="connsiteX1414" fmla="*/ 8389666 w 10032639"/>
                <a:gd name="connsiteY1414" fmla="*/ 1973523 h 2801577"/>
                <a:gd name="connsiteX1415" fmla="*/ 4910910 w 10032639"/>
                <a:gd name="connsiteY1415" fmla="*/ 1958937 h 2801577"/>
                <a:gd name="connsiteX1416" fmla="*/ 4869148 w 10032639"/>
                <a:gd name="connsiteY1416" fmla="*/ 1995294 h 2801577"/>
                <a:gd name="connsiteX1417" fmla="*/ 4830987 w 10032639"/>
                <a:gd name="connsiteY1417" fmla="*/ 2031652 h 2801577"/>
                <a:gd name="connsiteX1418" fmla="*/ 4812266 w 10032639"/>
                <a:gd name="connsiteY1418" fmla="*/ 2048931 h 2801577"/>
                <a:gd name="connsiteX1419" fmla="*/ 4791385 w 10032639"/>
                <a:gd name="connsiteY1419" fmla="*/ 2066210 h 2801577"/>
                <a:gd name="connsiteX1420" fmla="*/ 4769064 w 10032639"/>
                <a:gd name="connsiteY1420" fmla="*/ 2083489 h 2801577"/>
                <a:gd name="connsiteX1421" fmla="*/ 4746383 w 10032639"/>
                <a:gd name="connsiteY1421" fmla="*/ 2097168 h 2801577"/>
                <a:gd name="connsiteX1422" fmla="*/ 4749983 w 10032639"/>
                <a:gd name="connsiteY1422" fmla="*/ 2104367 h 2801577"/>
                <a:gd name="connsiteX1423" fmla="*/ 4751423 w 10032639"/>
                <a:gd name="connsiteY1423" fmla="*/ 2111207 h 2801577"/>
                <a:gd name="connsiteX1424" fmla="*/ 4749983 w 10032639"/>
                <a:gd name="connsiteY1424" fmla="*/ 2123446 h 2801577"/>
                <a:gd name="connsiteX1425" fmla="*/ 4767264 w 10032639"/>
                <a:gd name="connsiteY1425" fmla="*/ 2111207 h 2801577"/>
                <a:gd name="connsiteX1426" fmla="*/ 4782745 w 10032639"/>
                <a:gd name="connsiteY1426" fmla="*/ 2097168 h 2801577"/>
                <a:gd name="connsiteX1427" fmla="*/ 4796425 w 10032639"/>
                <a:gd name="connsiteY1427" fmla="*/ 2081689 h 2801577"/>
                <a:gd name="connsiteX1428" fmla="*/ 4808666 w 10032639"/>
                <a:gd name="connsiteY1428" fmla="*/ 2066210 h 2801577"/>
                <a:gd name="connsiteX1429" fmla="*/ 4817306 w 10032639"/>
                <a:gd name="connsiteY1429" fmla="*/ 2053971 h 2801577"/>
                <a:gd name="connsiteX1430" fmla="*/ 4825946 w 10032639"/>
                <a:gd name="connsiteY1430" fmla="*/ 2042091 h 2801577"/>
                <a:gd name="connsiteX1431" fmla="*/ 4836387 w 10032639"/>
                <a:gd name="connsiteY1431" fmla="*/ 2031652 h 2801577"/>
                <a:gd name="connsiteX1432" fmla="*/ 4848267 w 10032639"/>
                <a:gd name="connsiteY1432" fmla="*/ 2021213 h 2801577"/>
                <a:gd name="connsiteX1433" fmla="*/ 4860508 w 10032639"/>
                <a:gd name="connsiteY1433" fmla="*/ 2012573 h 2801577"/>
                <a:gd name="connsiteX1434" fmla="*/ 4872748 w 10032639"/>
                <a:gd name="connsiteY1434" fmla="*/ 2003934 h 2801577"/>
                <a:gd name="connsiteX1435" fmla="*/ 4902269 w 10032639"/>
                <a:gd name="connsiteY1435" fmla="*/ 1986655 h 2801577"/>
                <a:gd name="connsiteX1436" fmla="*/ 4905869 w 10032639"/>
                <a:gd name="connsiteY1436" fmla="*/ 1974416 h 2801577"/>
                <a:gd name="connsiteX1437" fmla="*/ 4910910 w 10032639"/>
                <a:gd name="connsiteY1437" fmla="*/ 1962177 h 2801577"/>
                <a:gd name="connsiteX1438" fmla="*/ 1840023 w 10032639"/>
                <a:gd name="connsiteY1438" fmla="*/ 1956531 h 2801577"/>
                <a:gd name="connsiteX1439" fmla="*/ 1741039 w 10032639"/>
                <a:gd name="connsiteY1439" fmla="*/ 2003338 h 2801577"/>
                <a:gd name="connsiteX1440" fmla="*/ 1751478 w 10032639"/>
                <a:gd name="connsiteY1440" fmla="*/ 2003338 h 2801577"/>
                <a:gd name="connsiteX1441" fmla="*/ 1763716 w 10032639"/>
                <a:gd name="connsiteY1441" fmla="*/ 2000098 h 2801577"/>
                <a:gd name="connsiteX1442" fmla="*/ 1775594 w 10032639"/>
                <a:gd name="connsiteY1442" fmla="*/ 1994697 h 2801577"/>
                <a:gd name="connsiteX1443" fmla="*/ 1787832 w 10032639"/>
                <a:gd name="connsiteY1443" fmla="*/ 1986056 h 2801577"/>
                <a:gd name="connsiteX1444" fmla="*/ 621260 w 10032639"/>
                <a:gd name="connsiteY1444" fmla="*/ 1949690 h 2801577"/>
                <a:gd name="connsiteX1445" fmla="*/ 619460 w 10032639"/>
                <a:gd name="connsiteY1445" fmla="*/ 1951491 h 2801577"/>
                <a:gd name="connsiteX1446" fmla="*/ 621260 w 10032639"/>
                <a:gd name="connsiteY1446" fmla="*/ 1951491 h 2801577"/>
                <a:gd name="connsiteX1447" fmla="*/ 3350700 w 10032639"/>
                <a:gd name="connsiteY1447" fmla="*/ 1946090 h 2801577"/>
                <a:gd name="connsiteX1448" fmla="*/ 3335223 w 10032639"/>
                <a:gd name="connsiteY1448" fmla="*/ 1951491 h 2801577"/>
                <a:gd name="connsiteX1449" fmla="*/ 3342062 w 10032639"/>
                <a:gd name="connsiteY1449" fmla="*/ 1951491 h 2801577"/>
                <a:gd name="connsiteX1450" fmla="*/ 3349261 w 10032639"/>
                <a:gd name="connsiteY1450" fmla="*/ 1951491 h 2801577"/>
                <a:gd name="connsiteX1451" fmla="*/ 7158108 w 10032639"/>
                <a:gd name="connsiteY1451" fmla="*/ 1941313 h 2801577"/>
                <a:gd name="connsiteX1452" fmla="*/ 7142628 w 10032639"/>
                <a:gd name="connsiteY1452" fmla="*/ 1948152 h 2801577"/>
                <a:gd name="connsiteX1453" fmla="*/ 7092226 w 10032639"/>
                <a:gd name="connsiteY1453" fmla="*/ 1979468 h 2801577"/>
                <a:gd name="connsiteX1454" fmla="*/ 7040385 w 10032639"/>
                <a:gd name="connsiteY1454" fmla="*/ 2010425 h 2801577"/>
                <a:gd name="connsiteX1455" fmla="*/ 7009424 w 10032639"/>
                <a:gd name="connsiteY1455" fmla="*/ 2029502 h 2801577"/>
                <a:gd name="connsiteX1456" fmla="*/ 6979903 w 10032639"/>
                <a:gd name="connsiteY1456" fmla="*/ 2048580 h 2801577"/>
                <a:gd name="connsiteX1457" fmla="*/ 6971263 w 10032639"/>
                <a:gd name="connsiteY1457" fmla="*/ 2053619 h 2801577"/>
                <a:gd name="connsiteX1458" fmla="*/ 6964062 w 10032639"/>
                <a:gd name="connsiteY1458" fmla="*/ 2060818 h 2801577"/>
                <a:gd name="connsiteX1459" fmla="*/ 6960822 w 10032639"/>
                <a:gd name="connsiteY1459" fmla="*/ 2067657 h 2801577"/>
                <a:gd name="connsiteX1460" fmla="*/ 6959022 w 10032639"/>
                <a:gd name="connsiteY1460" fmla="*/ 2078096 h 2801577"/>
                <a:gd name="connsiteX1461" fmla="*/ 6965862 w 10032639"/>
                <a:gd name="connsiteY1461" fmla="*/ 2070897 h 2801577"/>
                <a:gd name="connsiteX1462" fmla="*/ 6972703 w 10032639"/>
                <a:gd name="connsiteY1462" fmla="*/ 2062258 h 2801577"/>
                <a:gd name="connsiteX1463" fmla="*/ 6979903 w 10032639"/>
                <a:gd name="connsiteY1463" fmla="*/ 2055419 h 2801577"/>
                <a:gd name="connsiteX1464" fmla="*/ 6984943 w 10032639"/>
                <a:gd name="connsiteY1464" fmla="*/ 2048580 h 2801577"/>
                <a:gd name="connsiteX1465" fmla="*/ 6992143 w 10032639"/>
                <a:gd name="connsiteY1465" fmla="*/ 2043540 h 2801577"/>
                <a:gd name="connsiteX1466" fmla="*/ 7000783 w 10032639"/>
                <a:gd name="connsiteY1466" fmla="*/ 2039941 h 2801577"/>
                <a:gd name="connsiteX1467" fmla="*/ 7018064 w 10032639"/>
                <a:gd name="connsiteY1467" fmla="*/ 2034901 h 2801577"/>
                <a:gd name="connsiteX1468" fmla="*/ 7036784 w 10032639"/>
                <a:gd name="connsiteY1468" fmla="*/ 2031302 h 2801577"/>
                <a:gd name="connsiteX1469" fmla="*/ 7061265 w 10032639"/>
                <a:gd name="connsiteY1469" fmla="*/ 2010425 h 2801577"/>
                <a:gd name="connsiteX1470" fmla="*/ 7087186 w 10032639"/>
                <a:gd name="connsiteY1470" fmla="*/ 1989547 h 2801577"/>
                <a:gd name="connsiteX1471" fmla="*/ 7149468 w 10032639"/>
                <a:gd name="connsiteY1471" fmla="*/ 1946353 h 2801577"/>
                <a:gd name="connsiteX1472" fmla="*/ 4595897 w 10032639"/>
                <a:gd name="connsiteY1472" fmla="*/ 1939858 h 2801577"/>
                <a:gd name="connsiteX1473" fmla="*/ 4586897 w 10032639"/>
                <a:gd name="connsiteY1473" fmla="*/ 1946698 h 2801577"/>
                <a:gd name="connsiteX1474" fmla="*/ 4595897 w 10032639"/>
                <a:gd name="connsiteY1474" fmla="*/ 1941658 h 2801577"/>
                <a:gd name="connsiteX1475" fmla="*/ 2918050 w 10032639"/>
                <a:gd name="connsiteY1475" fmla="*/ 1930608 h 2801577"/>
                <a:gd name="connsiteX1476" fmla="*/ 2914810 w 10032639"/>
                <a:gd name="connsiteY1476" fmla="*/ 1942849 h 2801577"/>
                <a:gd name="connsiteX1477" fmla="*/ 2913011 w 10032639"/>
                <a:gd name="connsiteY1477" fmla="*/ 1951491 h 2801577"/>
                <a:gd name="connsiteX1478" fmla="*/ 2924889 w 10032639"/>
                <a:gd name="connsiteY1478" fmla="*/ 1946090 h 2801577"/>
                <a:gd name="connsiteX1479" fmla="*/ 2930288 w 10032639"/>
                <a:gd name="connsiteY1479" fmla="*/ 1942849 h 2801577"/>
                <a:gd name="connsiteX1480" fmla="*/ 2924889 w 10032639"/>
                <a:gd name="connsiteY1480" fmla="*/ 1937449 h 2801577"/>
                <a:gd name="connsiteX1481" fmla="*/ 2921650 w 10032639"/>
                <a:gd name="connsiteY1481" fmla="*/ 1935648 h 2801577"/>
                <a:gd name="connsiteX1482" fmla="*/ 1896894 w 10032639"/>
                <a:gd name="connsiteY1482" fmla="*/ 1930608 h 2801577"/>
                <a:gd name="connsiteX1483" fmla="*/ 1881417 w 10032639"/>
                <a:gd name="connsiteY1483" fmla="*/ 1937449 h 2801577"/>
                <a:gd name="connsiteX1484" fmla="*/ 1888255 w 10032639"/>
                <a:gd name="connsiteY1484" fmla="*/ 1937449 h 2801577"/>
                <a:gd name="connsiteX1485" fmla="*/ 1891495 w 10032639"/>
                <a:gd name="connsiteY1485" fmla="*/ 1937449 h 2801577"/>
                <a:gd name="connsiteX1486" fmla="*/ 1895095 w 10032639"/>
                <a:gd name="connsiteY1486" fmla="*/ 1934208 h 2801577"/>
                <a:gd name="connsiteX1487" fmla="*/ 4512734 w 10032639"/>
                <a:gd name="connsiteY1487" fmla="*/ 1922579 h 2801577"/>
                <a:gd name="connsiteX1488" fmla="*/ 4497253 w 10032639"/>
                <a:gd name="connsiteY1488" fmla="*/ 1936258 h 2801577"/>
                <a:gd name="connsiteX1489" fmla="*/ 4505894 w 10032639"/>
                <a:gd name="connsiteY1489" fmla="*/ 1934458 h 2801577"/>
                <a:gd name="connsiteX1490" fmla="*/ 3202044 w 10032639"/>
                <a:gd name="connsiteY1490" fmla="*/ 1916925 h 2801577"/>
                <a:gd name="connsiteX1491" fmla="*/ 3175768 w 10032639"/>
                <a:gd name="connsiteY1491" fmla="*/ 1925567 h 2801577"/>
                <a:gd name="connsiteX1492" fmla="*/ 3148053 w 10032639"/>
                <a:gd name="connsiteY1492" fmla="*/ 1934208 h 2801577"/>
                <a:gd name="connsiteX1493" fmla="*/ 3118898 w 10032639"/>
                <a:gd name="connsiteY1493" fmla="*/ 1944290 h 2801577"/>
                <a:gd name="connsiteX1494" fmla="*/ 3089383 w 10032639"/>
                <a:gd name="connsiteY1494" fmla="*/ 1958332 h 2801577"/>
                <a:gd name="connsiteX1495" fmla="*/ 3059867 w 10032639"/>
                <a:gd name="connsiteY1495" fmla="*/ 1973814 h 2801577"/>
                <a:gd name="connsiteX1496" fmla="*/ 3021713 w 10032639"/>
                <a:gd name="connsiteY1496" fmla="*/ 1992897 h 2801577"/>
                <a:gd name="connsiteX1497" fmla="*/ 3039350 w 10032639"/>
                <a:gd name="connsiteY1497" fmla="*/ 1986056 h 2801577"/>
                <a:gd name="connsiteX1498" fmla="*/ 3059867 w 10032639"/>
                <a:gd name="connsiteY1498" fmla="*/ 1979215 h 2801577"/>
                <a:gd name="connsiteX1499" fmla="*/ 3108459 w 10032639"/>
                <a:gd name="connsiteY1499" fmla="*/ 1961572 h 2801577"/>
                <a:gd name="connsiteX1500" fmla="*/ 3132575 w 10032639"/>
                <a:gd name="connsiteY1500" fmla="*/ 1952931 h 2801577"/>
                <a:gd name="connsiteX1501" fmla="*/ 3153452 w 10032639"/>
                <a:gd name="connsiteY1501" fmla="*/ 1942849 h 2801577"/>
                <a:gd name="connsiteX1502" fmla="*/ 3193406 w 10032639"/>
                <a:gd name="connsiteY1502" fmla="*/ 1920166 h 2801577"/>
                <a:gd name="connsiteX1503" fmla="*/ 1962763 w 10032639"/>
                <a:gd name="connsiteY1503" fmla="*/ 1897843 h 2801577"/>
                <a:gd name="connsiteX1504" fmla="*/ 1941887 w 10032639"/>
                <a:gd name="connsiteY1504" fmla="*/ 1908284 h 2801577"/>
                <a:gd name="connsiteX1505" fmla="*/ 1938647 w 10032639"/>
                <a:gd name="connsiteY1505" fmla="*/ 1910084 h 2801577"/>
                <a:gd name="connsiteX1506" fmla="*/ 1941887 w 10032639"/>
                <a:gd name="connsiteY1506" fmla="*/ 1911525 h 2801577"/>
                <a:gd name="connsiteX1507" fmla="*/ 3290230 w 10032639"/>
                <a:gd name="connsiteY1507" fmla="*/ 1885601 h 2801577"/>
                <a:gd name="connsiteX1508" fmla="*/ 3252076 w 10032639"/>
                <a:gd name="connsiteY1508" fmla="*/ 1899643 h 2801577"/>
                <a:gd name="connsiteX1509" fmla="*/ 3269354 w 10032639"/>
                <a:gd name="connsiteY1509" fmla="*/ 1896042 h 2801577"/>
                <a:gd name="connsiteX1510" fmla="*/ 3284831 w 10032639"/>
                <a:gd name="connsiteY1510" fmla="*/ 1896042 h 2801577"/>
                <a:gd name="connsiteX1511" fmla="*/ 8072810 w 10032639"/>
                <a:gd name="connsiteY1511" fmla="*/ 1885298 h 2801577"/>
                <a:gd name="connsiteX1512" fmla="*/ 8069209 w 10032639"/>
                <a:gd name="connsiteY1512" fmla="*/ 1887098 h 2801577"/>
                <a:gd name="connsiteX1513" fmla="*/ 8013759 w 10032639"/>
                <a:gd name="connsiteY1513" fmla="*/ 1933912 h 2801577"/>
                <a:gd name="connsiteX1514" fmla="*/ 8041484 w 10032639"/>
                <a:gd name="connsiteY1514" fmla="*/ 1918427 h 2801577"/>
                <a:gd name="connsiteX1515" fmla="*/ 8072810 w 10032639"/>
                <a:gd name="connsiteY1515" fmla="*/ 1904383 h 2801577"/>
                <a:gd name="connsiteX1516" fmla="*/ 8071009 w 10032639"/>
                <a:gd name="connsiteY1516" fmla="*/ 1901142 h 2801577"/>
                <a:gd name="connsiteX1517" fmla="*/ 8069209 w 10032639"/>
                <a:gd name="connsiteY1517" fmla="*/ 1895741 h 2801577"/>
                <a:gd name="connsiteX1518" fmla="*/ 8071009 w 10032639"/>
                <a:gd name="connsiteY1518" fmla="*/ 1890699 h 2801577"/>
                <a:gd name="connsiteX1519" fmla="*/ 744360 w 10032639"/>
                <a:gd name="connsiteY1519" fmla="*/ 1875159 h 2801577"/>
                <a:gd name="connsiteX1520" fmla="*/ 733921 w 10032639"/>
                <a:gd name="connsiteY1520" fmla="*/ 1880560 h 2801577"/>
                <a:gd name="connsiteX1521" fmla="*/ 733921 w 10032639"/>
                <a:gd name="connsiteY1521" fmla="*/ 1882360 h 2801577"/>
                <a:gd name="connsiteX1522" fmla="*/ 718444 w 10032639"/>
                <a:gd name="connsiteY1522" fmla="*/ 1891002 h 2801577"/>
                <a:gd name="connsiteX1523" fmla="*/ 732122 w 10032639"/>
                <a:gd name="connsiteY1523" fmla="*/ 1887401 h 2801577"/>
                <a:gd name="connsiteX1524" fmla="*/ 1505637 w 10032639"/>
                <a:gd name="connsiteY1524" fmla="*/ 1873719 h 2801577"/>
                <a:gd name="connsiteX1525" fmla="*/ 1481521 w 10032639"/>
                <a:gd name="connsiteY1525" fmla="*/ 1887401 h 2801577"/>
                <a:gd name="connsiteX1526" fmla="*/ 1477922 w 10032639"/>
                <a:gd name="connsiteY1526" fmla="*/ 1889201 h 2801577"/>
                <a:gd name="connsiteX1527" fmla="*/ 1466043 w 10032639"/>
                <a:gd name="connsiteY1527" fmla="*/ 1896042 h 2801577"/>
                <a:gd name="connsiteX1528" fmla="*/ 1450206 w 10032639"/>
                <a:gd name="connsiteY1528" fmla="*/ 1901443 h 2801577"/>
                <a:gd name="connsiteX1529" fmla="*/ 1438328 w 10032639"/>
                <a:gd name="connsiteY1529" fmla="*/ 1906484 h 2801577"/>
                <a:gd name="connsiteX1530" fmla="*/ 1427890 w 10032639"/>
                <a:gd name="connsiteY1530" fmla="*/ 1911525 h 2801577"/>
                <a:gd name="connsiteX1531" fmla="*/ 1422850 w 10032639"/>
                <a:gd name="connsiteY1531" fmla="*/ 1916925 h 2801577"/>
                <a:gd name="connsiteX1532" fmla="*/ 1438328 w 10032639"/>
                <a:gd name="connsiteY1532" fmla="*/ 1908284 h 2801577"/>
                <a:gd name="connsiteX1533" fmla="*/ 1455605 w 10032639"/>
                <a:gd name="connsiteY1533" fmla="*/ 1899643 h 2801577"/>
                <a:gd name="connsiteX1534" fmla="*/ 1472882 w 10032639"/>
                <a:gd name="connsiteY1534" fmla="*/ 1894242 h 2801577"/>
                <a:gd name="connsiteX1535" fmla="*/ 1491959 w 10032639"/>
                <a:gd name="connsiteY1535" fmla="*/ 1889201 h 2801577"/>
                <a:gd name="connsiteX1536" fmla="*/ 1498798 w 10032639"/>
                <a:gd name="connsiteY1536" fmla="*/ 1880560 h 2801577"/>
                <a:gd name="connsiteX1537" fmla="*/ 1689208 w 10032639"/>
                <a:gd name="connsiteY1537" fmla="*/ 1870119 h 2801577"/>
                <a:gd name="connsiteX1538" fmla="*/ 1658253 w 10032639"/>
                <a:gd name="connsiteY1538" fmla="*/ 1882360 h 2801577"/>
                <a:gd name="connsiteX1539" fmla="*/ 1602462 w 10032639"/>
                <a:gd name="connsiteY1539" fmla="*/ 1910084 h 2801577"/>
                <a:gd name="connsiteX1540" fmla="*/ 1547390 w 10032639"/>
                <a:gd name="connsiteY1540" fmla="*/ 1939249 h 2801577"/>
                <a:gd name="connsiteX1541" fmla="*/ 1597423 w 10032639"/>
                <a:gd name="connsiteY1541" fmla="*/ 1916925 h 2801577"/>
                <a:gd name="connsiteX1542" fmla="*/ 1644215 w 10032639"/>
                <a:gd name="connsiteY1542" fmla="*/ 1892802 h 2801577"/>
                <a:gd name="connsiteX1543" fmla="*/ 3565226 w 10032639"/>
                <a:gd name="connsiteY1543" fmla="*/ 1854636 h 2801577"/>
                <a:gd name="connsiteX1544" fmla="*/ 3523832 w 10032639"/>
                <a:gd name="connsiteY1544" fmla="*/ 1868318 h 2801577"/>
                <a:gd name="connsiteX1545" fmla="*/ 3487478 w 10032639"/>
                <a:gd name="connsiteY1545" fmla="*/ 1883801 h 2801577"/>
                <a:gd name="connsiteX1546" fmla="*/ 3451124 w 10032639"/>
                <a:gd name="connsiteY1546" fmla="*/ 1899643 h 2801577"/>
                <a:gd name="connsiteX1547" fmla="*/ 3419809 w 10032639"/>
                <a:gd name="connsiteY1547" fmla="*/ 1916925 h 2801577"/>
                <a:gd name="connsiteX1548" fmla="*/ 3419809 w 10032639"/>
                <a:gd name="connsiteY1548" fmla="*/ 1920166 h 2801577"/>
                <a:gd name="connsiteX1549" fmla="*/ 3447525 w 10032639"/>
                <a:gd name="connsiteY1549" fmla="*/ 1908284 h 2801577"/>
                <a:gd name="connsiteX1550" fmla="*/ 3477040 w 10032639"/>
                <a:gd name="connsiteY1550" fmla="*/ 1894242 h 2801577"/>
                <a:gd name="connsiteX1551" fmla="*/ 3497917 w 10032639"/>
                <a:gd name="connsiteY1551" fmla="*/ 1882360 h 2801577"/>
                <a:gd name="connsiteX1552" fmla="*/ 3518793 w 10032639"/>
                <a:gd name="connsiteY1552" fmla="*/ 1873719 h 2801577"/>
                <a:gd name="connsiteX1553" fmla="*/ 3541110 w 10032639"/>
                <a:gd name="connsiteY1553" fmla="*/ 1866518 h 2801577"/>
                <a:gd name="connsiteX1554" fmla="*/ 3561986 w 10032639"/>
                <a:gd name="connsiteY1554" fmla="*/ 1863277 h 2801577"/>
                <a:gd name="connsiteX1555" fmla="*/ 1554229 w 10032639"/>
                <a:gd name="connsiteY1555" fmla="*/ 1852836 h 2801577"/>
                <a:gd name="connsiteX1556" fmla="*/ 1533353 w 10032639"/>
                <a:gd name="connsiteY1556" fmla="*/ 1859677 h 2801577"/>
                <a:gd name="connsiteX1557" fmla="*/ 1521475 w 10032639"/>
                <a:gd name="connsiteY1557" fmla="*/ 1864718 h 2801577"/>
                <a:gd name="connsiteX1558" fmla="*/ 1533353 w 10032639"/>
                <a:gd name="connsiteY1558" fmla="*/ 1861477 h 2801577"/>
                <a:gd name="connsiteX1559" fmla="*/ 1545591 w 10032639"/>
                <a:gd name="connsiteY1559" fmla="*/ 1861477 h 2801577"/>
                <a:gd name="connsiteX1560" fmla="*/ 1914172 w 10032639"/>
                <a:gd name="connsiteY1560" fmla="*/ 1840594 h 2801577"/>
                <a:gd name="connsiteX1561" fmla="*/ 1870978 w 10032639"/>
                <a:gd name="connsiteY1561" fmla="*/ 1863277 h 2801577"/>
                <a:gd name="connsiteX1562" fmla="*/ 1857300 w 10032639"/>
                <a:gd name="connsiteY1562" fmla="*/ 1868318 h 2801577"/>
                <a:gd name="connsiteX1563" fmla="*/ 1870978 w 10032639"/>
                <a:gd name="connsiteY1563" fmla="*/ 1866518 h 2801577"/>
                <a:gd name="connsiteX1564" fmla="*/ 1888255 w 10032639"/>
                <a:gd name="connsiteY1564" fmla="*/ 1861477 h 2801577"/>
                <a:gd name="connsiteX1565" fmla="*/ 1893295 w 10032639"/>
                <a:gd name="connsiteY1565" fmla="*/ 1857877 h 2801577"/>
                <a:gd name="connsiteX1566" fmla="*/ 1900134 w 10032639"/>
                <a:gd name="connsiteY1566" fmla="*/ 1852836 h 2801577"/>
                <a:gd name="connsiteX1567" fmla="*/ 9620725 w 10032639"/>
                <a:gd name="connsiteY1567" fmla="*/ 1840285 h 2801577"/>
                <a:gd name="connsiteX1568" fmla="*/ 9582559 w 10032639"/>
                <a:gd name="connsiteY1568" fmla="*/ 1876655 h 2801577"/>
                <a:gd name="connsiteX1569" fmla="*/ 9544392 w 10032639"/>
                <a:gd name="connsiteY1569" fmla="*/ 1911225 h 2801577"/>
                <a:gd name="connsiteX1570" fmla="*/ 9506225 w 10032639"/>
                <a:gd name="connsiteY1570" fmla="*/ 1945795 h 2801577"/>
                <a:gd name="connsiteX1571" fmla="*/ 9466618 w 10032639"/>
                <a:gd name="connsiteY1571" fmla="*/ 1978924 h 2801577"/>
                <a:gd name="connsiteX1572" fmla="*/ 9424851 w 10032639"/>
                <a:gd name="connsiteY1572" fmla="*/ 2011694 h 2801577"/>
                <a:gd name="connsiteX1573" fmla="*/ 9385243 w 10032639"/>
                <a:gd name="connsiteY1573" fmla="*/ 2043023 h 2801577"/>
                <a:gd name="connsiteX1574" fmla="*/ 9343476 w 10032639"/>
                <a:gd name="connsiteY1574" fmla="*/ 2072191 h 2801577"/>
                <a:gd name="connsiteX1575" fmla="*/ 9302069 w 10032639"/>
                <a:gd name="connsiteY1575" fmla="*/ 2101720 h 2801577"/>
                <a:gd name="connsiteX1576" fmla="*/ 9208452 w 10032639"/>
                <a:gd name="connsiteY1576" fmla="*/ 2169419 h 2801577"/>
                <a:gd name="connsiteX1577" fmla="*/ 9118436 w 10032639"/>
                <a:gd name="connsiteY1577" fmla="*/ 2238559 h 2801577"/>
                <a:gd name="connsiteX1578" fmla="*/ 9033461 w 10032639"/>
                <a:gd name="connsiteY1578" fmla="*/ 2309499 h 2801577"/>
                <a:gd name="connsiteX1579" fmla="*/ 8950646 w 10032639"/>
                <a:gd name="connsiteY1579" fmla="*/ 2384040 h 2801577"/>
                <a:gd name="connsiteX1580" fmla="*/ 8893396 w 10032639"/>
                <a:gd name="connsiteY1580" fmla="*/ 2418610 h 2801577"/>
                <a:gd name="connsiteX1581" fmla="*/ 8837946 w 10032639"/>
                <a:gd name="connsiteY1581" fmla="*/ 2454981 h 2801577"/>
                <a:gd name="connsiteX1582" fmla="*/ 8798339 w 10032639"/>
                <a:gd name="connsiteY1582" fmla="*/ 2482709 h 2801577"/>
                <a:gd name="connsiteX1583" fmla="*/ 8806980 w 10032639"/>
                <a:gd name="connsiteY1583" fmla="*/ 2486310 h 2801577"/>
                <a:gd name="connsiteX1584" fmla="*/ 8813821 w 10032639"/>
                <a:gd name="connsiteY1584" fmla="*/ 2487750 h 2801577"/>
                <a:gd name="connsiteX1585" fmla="*/ 8824263 w 10032639"/>
                <a:gd name="connsiteY1585" fmla="*/ 2479108 h 2801577"/>
                <a:gd name="connsiteX1586" fmla="*/ 8872512 w 10032639"/>
                <a:gd name="connsiteY1586" fmla="*/ 2441297 h 2801577"/>
                <a:gd name="connsiteX1587" fmla="*/ 8919320 w 10032639"/>
                <a:gd name="connsiteY1587" fmla="*/ 2406727 h 2801577"/>
                <a:gd name="connsiteX1588" fmla="*/ 8964328 w 10032639"/>
                <a:gd name="connsiteY1588" fmla="*/ 2375398 h 2801577"/>
                <a:gd name="connsiteX1589" fmla="*/ 9009336 w 10032639"/>
                <a:gd name="connsiteY1589" fmla="*/ 2345869 h 2801577"/>
                <a:gd name="connsiteX1590" fmla="*/ 9056145 w 10032639"/>
                <a:gd name="connsiteY1590" fmla="*/ 2313100 h 2801577"/>
                <a:gd name="connsiteX1591" fmla="*/ 9102953 w 10032639"/>
                <a:gd name="connsiteY1591" fmla="*/ 2280331 h 2801577"/>
                <a:gd name="connsiteX1592" fmla="*/ 9147961 w 10032639"/>
                <a:gd name="connsiteY1592" fmla="*/ 2245401 h 2801577"/>
                <a:gd name="connsiteX1593" fmla="*/ 9191169 w 10032639"/>
                <a:gd name="connsiteY1593" fmla="*/ 2209030 h 2801577"/>
                <a:gd name="connsiteX1594" fmla="*/ 9196210 w 10032639"/>
                <a:gd name="connsiteY1594" fmla="*/ 2203989 h 2801577"/>
                <a:gd name="connsiteX1595" fmla="*/ 9205211 w 10032639"/>
                <a:gd name="connsiteY1595" fmla="*/ 2205789 h 2801577"/>
                <a:gd name="connsiteX1596" fmla="*/ 9213853 w 10032639"/>
                <a:gd name="connsiteY1596" fmla="*/ 2207230 h 2801577"/>
                <a:gd name="connsiteX1597" fmla="*/ 9218894 w 10032639"/>
                <a:gd name="connsiteY1597" fmla="*/ 2207230 h 2801577"/>
                <a:gd name="connsiteX1598" fmla="*/ 9220694 w 10032639"/>
                <a:gd name="connsiteY1598" fmla="*/ 2205789 h 2801577"/>
                <a:gd name="connsiteX1599" fmla="*/ 9222494 w 10032639"/>
                <a:gd name="connsiteY1599" fmla="*/ 2203989 h 2801577"/>
                <a:gd name="connsiteX1600" fmla="*/ 9236177 w 10032639"/>
                <a:gd name="connsiteY1600" fmla="*/ 2186704 h 2801577"/>
                <a:gd name="connsiteX1601" fmla="*/ 9248419 w 10032639"/>
                <a:gd name="connsiteY1601" fmla="*/ 2174460 h 2801577"/>
                <a:gd name="connsiteX1602" fmla="*/ 9250219 w 10032639"/>
                <a:gd name="connsiteY1602" fmla="*/ 2171219 h 2801577"/>
                <a:gd name="connsiteX1603" fmla="*/ 9255260 w 10032639"/>
                <a:gd name="connsiteY1603" fmla="*/ 2171219 h 2801577"/>
                <a:gd name="connsiteX1604" fmla="*/ 9260661 w 10032639"/>
                <a:gd name="connsiteY1604" fmla="*/ 2169419 h 2801577"/>
                <a:gd name="connsiteX1605" fmla="*/ 9260661 w 10032639"/>
                <a:gd name="connsiteY1605" fmla="*/ 2167618 h 2801577"/>
                <a:gd name="connsiteX1606" fmla="*/ 9279385 w 10032639"/>
                <a:gd name="connsiteY1606" fmla="*/ 2150333 h 2801577"/>
                <a:gd name="connsiteX1607" fmla="*/ 9284785 w 10032639"/>
                <a:gd name="connsiteY1607" fmla="*/ 2145292 h 2801577"/>
                <a:gd name="connsiteX1608" fmla="*/ 9288026 w 10032639"/>
                <a:gd name="connsiteY1608" fmla="*/ 2141691 h 2801577"/>
                <a:gd name="connsiteX1609" fmla="*/ 9371201 w 10032639"/>
                <a:gd name="connsiteY1609" fmla="*/ 2072191 h 2801577"/>
                <a:gd name="connsiteX1610" fmla="*/ 9463017 w 10032639"/>
                <a:gd name="connsiteY1610" fmla="*/ 2001251 h 2801577"/>
                <a:gd name="connsiteX1611" fmla="*/ 9508025 w 10032639"/>
                <a:gd name="connsiteY1611" fmla="*/ 1968481 h 2801577"/>
                <a:gd name="connsiteX1612" fmla="*/ 9549793 w 10032639"/>
                <a:gd name="connsiteY1612" fmla="*/ 1933912 h 2801577"/>
                <a:gd name="connsiteX1613" fmla="*/ 9589400 w 10032639"/>
                <a:gd name="connsiteY1613" fmla="*/ 1899342 h 2801577"/>
                <a:gd name="connsiteX1614" fmla="*/ 9625766 w 10032639"/>
                <a:gd name="connsiteY1614" fmla="*/ 1862971 h 2801577"/>
                <a:gd name="connsiteX1615" fmla="*/ 9620725 w 10032639"/>
                <a:gd name="connsiteY1615" fmla="*/ 1852528 h 2801577"/>
                <a:gd name="connsiteX1616" fmla="*/ 4611378 w 10032639"/>
                <a:gd name="connsiteY1616" fmla="*/ 1834025 h 2801577"/>
                <a:gd name="connsiteX1617" fmla="*/ 4581857 w 10032639"/>
                <a:gd name="connsiteY1617" fmla="*/ 1860303 h 2801577"/>
                <a:gd name="connsiteX1618" fmla="*/ 4602737 w 10032639"/>
                <a:gd name="connsiteY1618" fmla="*/ 1846264 h 2801577"/>
                <a:gd name="connsiteX1619" fmla="*/ 8154184 w 10032639"/>
                <a:gd name="connsiteY1619" fmla="*/ 1824800 h 2801577"/>
                <a:gd name="connsiteX1620" fmla="*/ 8091893 w 10032639"/>
                <a:gd name="connsiteY1620" fmla="*/ 1871614 h 2801577"/>
                <a:gd name="connsiteX1621" fmla="*/ 8105575 w 10032639"/>
                <a:gd name="connsiteY1621" fmla="*/ 1866212 h 2801577"/>
                <a:gd name="connsiteX1622" fmla="*/ 8119618 w 10032639"/>
                <a:gd name="connsiteY1622" fmla="*/ 1859370 h 2801577"/>
                <a:gd name="connsiteX1623" fmla="*/ 8131860 w 10032639"/>
                <a:gd name="connsiteY1623" fmla="*/ 1848927 h 2801577"/>
                <a:gd name="connsiteX1624" fmla="*/ 8143742 w 10032639"/>
                <a:gd name="connsiteY1624" fmla="*/ 1836684 h 2801577"/>
                <a:gd name="connsiteX1625" fmla="*/ 8143742 w 10032639"/>
                <a:gd name="connsiteY1625" fmla="*/ 1834883 h 2801577"/>
                <a:gd name="connsiteX1626" fmla="*/ 2345022 w 10032639"/>
                <a:gd name="connsiteY1626" fmla="*/ 1816110 h 2801577"/>
                <a:gd name="connsiteX1627" fmla="*/ 2306869 w 10032639"/>
                <a:gd name="connsiteY1627" fmla="*/ 1830153 h 2801577"/>
                <a:gd name="connsiteX1628" fmla="*/ 2269075 w 10032639"/>
                <a:gd name="connsiteY1628" fmla="*/ 1845635 h 2801577"/>
                <a:gd name="connsiteX1629" fmla="*/ 2229121 w 10032639"/>
                <a:gd name="connsiteY1629" fmla="*/ 1863277 h 2801577"/>
                <a:gd name="connsiteX1630" fmla="*/ 2190967 w 10032639"/>
                <a:gd name="connsiteY1630" fmla="*/ 1882360 h 2801577"/>
                <a:gd name="connsiteX1631" fmla="*/ 2103141 w 10032639"/>
                <a:gd name="connsiteY1631" fmla="*/ 1925567 h 2801577"/>
                <a:gd name="connsiteX1632" fmla="*/ 2018195 w 10032639"/>
                <a:gd name="connsiteY1632" fmla="*/ 1965173 h 2801577"/>
                <a:gd name="connsiteX1633" fmla="*/ 1922810 w 10032639"/>
                <a:gd name="connsiteY1633" fmla="*/ 2006939 h 2801577"/>
                <a:gd name="connsiteX1634" fmla="*/ 1825986 w 10032639"/>
                <a:gd name="connsiteY1634" fmla="*/ 2046545 h 2801577"/>
                <a:gd name="connsiteX1635" fmla="*/ 1756517 w 10032639"/>
                <a:gd name="connsiteY1635" fmla="*/ 2077869 h 2801577"/>
                <a:gd name="connsiteX1636" fmla="*/ 1689208 w 10032639"/>
                <a:gd name="connsiteY1636" fmla="*/ 2108834 h 2801577"/>
                <a:gd name="connsiteX1637" fmla="*/ 1642415 w 10032639"/>
                <a:gd name="connsiteY1637" fmla="*/ 2131517 h 2801577"/>
                <a:gd name="connsiteX1638" fmla="*/ 1607861 w 10032639"/>
                <a:gd name="connsiteY1638" fmla="*/ 2143759 h 2801577"/>
                <a:gd name="connsiteX1639" fmla="*/ 1575106 w 10032639"/>
                <a:gd name="connsiteY1639" fmla="*/ 2159241 h 2801577"/>
                <a:gd name="connsiteX1640" fmla="*/ 1545591 w 10032639"/>
                <a:gd name="connsiteY1640" fmla="*/ 2176524 h 2801577"/>
                <a:gd name="connsiteX1641" fmla="*/ 1517875 w 10032639"/>
                <a:gd name="connsiteY1641" fmla="*/ 2197407 h 2801577"/>
                <a:gd name="connsiteX1642" fmla="*/ 1517875 w 10032639"/>
                <a:gd name="connsiteY1642" fmla="*/ 2198847 h 2801577"/>
                <a:gd name="connsiteX1643" fmla="*/ 1524714 w 10032639"/>
                <a:gd name="connsiteY1643" fmla="*/ 2198847 h 2801577"/>
                <a:gd name="connsiteX1644" fmla="*/ 1535152 w 10032639"/>
                <a:gd name="connsiteY1644" fmla="*/ 2198847 h 2801577"/>
                <a:gd name="connsiteX1645" fmla="*/ 1547390 w 10032639"/>
                <a:gd name="connsiteY1645" fmla="*/ 2195607 h 2801577"/>
                <a:gd name="connsiteX1646" fmla="*/ 1562868 w 10032639"/>
                <a:gd name="connsiteY1646" fmla="*/ 2190206 h 2801577"/>
                <a:gd name="connsiteX1647" fmla="*/ 1578346 w 10032639"/>
                <a:gd name="connsiteY1647" fmla="*/ 2185165 h 2801577"/>
                <a:gd name="connsiteX1648" fmla="*/ 1586984 w 10032639"/>
                <a:gd name="connsiteY1648" fmla="*/ 2180125 h 2801577"/>
                <a:gd name="connsiteX1649" fmla="*/ 1592383 w 10032639"/>
                <a:gd name="connsiteY1649" fmla="*/ 2176524 h 2801577"/>
                <a:gd name="connsiteX1650" fmla="*/ 1593823 w 10032639"/>
                <a:gd name="connsiteY1650" fmla="*/ 2174724 h 2801577"/>
                <a:gd name="connsiteX1651" fmla="*/ 1593823 w 10032639"/>
                <a:gd name="connsiteY1651" fmla="*/ 2159241 h 2801577"/>
                <a:gd name="connsiteX1652" fmla="*/ 1609660 w 10032639"/>
                <a:gd name="connsiteY1652" fmla="*/ 2159241 h 2801577"/>
                <a:gd name="connsiteX1653" fmla="*/ 1630177 w 10032639"/>
                <a:gd name="connsiteY1653" fmla="*/ 2157441 h 2801577"/>
                <a:gd name="connsiteX1654" fmla="*/ 1651054 w 10032639"/>
                <a:gd name="connsiteY1654" fmla="*/ 2152400 h 2801577"/>
                <a:gd name="connsiteX1655" fmla="*/ 1656453 w 10032639"/>
                <a:gd name="connsiteY1655" fmla="*/ 2150600 h 2801577"/>
                <a:gd name="connsiteX1656" fmla="*/ 1658253 w 10032639"/>
                <a:gd name="connsiteY1656" fmla="*/ 2145559 h 2801577"/>
                <a:gd name="connsiteX1657" fmla="*/ 1661492 w 10032639"/>
                <a:gd name="connsiteY1657" fmla="*/ 2141959 h 2801577"/>
                <a:gd name="connsiteX1658" fmla="*/ 1666891 w 10032639"/>
                <a:gd name="connsiteY1658" fmla="*/ 2138358 h 2801577"/>
                <a:gd name="connsiteX1659" fmla="*/ 1675530 w 10032639"/>
                <a:gd name="connsiteY1659" fmla="*/ 2136558 h 2801577"/>
                <a:gd name="connsiteX1660" fmla="*/ 1691007 w 10032639"/>
                <a:gd name="connsiteY1660" fmla="*/ 2131517 h 2801577"/>
                <a:gd name="connsiteX1661" fmla="*/ 1725562 w 10032639"/>
                <a:gd name="connsiteY1661" fmla="*/ 2119276 h 2801577"/>
                <a:gd name="connsiteX1662" fmla="*/ 1739239 w 10032639"/>
                <a:gd name="connsiteY1662" fmla="*/ 2114235 h 2801577"/>
                <a:gd name="connsiteX1663" fmla="*/ 1751478 w 10032639"/>
                <a:gd name="connsiteY1663" fmla="*/ 2107034 h 2801577"/>
                <a:gd name="connsiteX1664" fmla="*/ 1768755 w 10032639"/>
                <a:gd name="connsiteY1664" fmla="*/ 2100193 h 2801577"/>
                <a:gd name="connsiteX1665" fmla="*/ 1786032 w 10032639"/>
                <a:gd name="connsiteY1665" fmla="*/ 2091551 h 2801577"/>
                <a:gd name="connsiteX1666" fmla="*/ 1803309 w 10032639"/>
                <a:gd name="connsiteY1666" fmla="*/ 2081110 h 2801577"/>
                <a:gd name="connsiteX1667" fmla="*/ 1819147 w 10032639"/>
                <a:gd name="connsiteY1667" fmla="*/ 2071028 h 2801577"/>
                <a:gd name="connsiteX1668" fmla="*/ 1829585 w 10032639"/>
                <a:gd name="connsiteY1668" fmla="*/ 2062387 h 2801577"/>
                <a:gd name="connsiteX1669" fmla="*/ 1838224 w 10032639"/>
                <a:gd name="connsiteY1669" fmla="*/ 2072469 h 2801577"/>
                <a:gd name="connsiteX1670" fmla="*/ 1841463 w 10032639"/>
                <a:gd name="connsiteY1670" fmla="*/ 2074269 h 2801577"/>
                <a:gd name="connsiteX1671" fmla="*/ 1845063 w 10032639"/>
                <a:gd name="connsiteY1671" fmla="*/ 2076069 h 2801577"/>
                <a:gd name="connsiteX1672" fmla="*/ 1851901 w 10032639"/>
                <a:gd name="connsiteY1672" fmla="*/ 2076069 h 2801577"/>
                <a:gd name="connsiteX1673" fmla="*/ 1860540 w 10032639"/>
                <a:gd name="connsiteY1673" fmla="*/ 2071028 h 2801577"/>
                <a:gd name="connsiteX1674" fmla="*/ 1862340 w 10032639"/>
                <a:gd name="connsiteY1674" fmla="*/ 2069228 h 2801577"/>
                <a:gd name="connsiteX1675" fmla="*/ 1838224 w 10032639"/>
                <a:gd name="connsiteY1675" fmla="*/ 2056986 h 2801577"/>
                <a:gd name="connsiteX1676" fmla="*/ 1872778 w 10032639"/>
                <a:gd name="connsiteY1676" fmla="*/ 2045105 h 2801577"/>
                <a:gd name="connsiteX1677" fmla="*/ 1895095 w 10032639"/>
                <a:gd name="connsiteY1677" fmla="*/ 2036463 h 2801577"/>
                <a:gd name="connsiteX1678" fmla="*/ 1917771 w 10032639"/>
                <a:gd name="connsiteY1678" fmla="*/ 2026022 h 2801577"/>
                <a:gd name="connsiteX1679" fmla="*/ 1941887 w 10032639"/>
                <a:gd name="connsiteY1679" fmla="*/ 2020621 h 2801577"/>
                <a:gd name="connsiteX1680" fmla="*/ 1969603 w 10032639"/>
                <a:gd name="connsiteY1680" fmla="*/ 2017380 h 2801577"/>
                <a:gd name="connsiteX1681" fmla="*/ 1971402 w 10032639"/>
                <a:gd name="connsiteY1681" fmla="*/ 2008739 h 2801577"/>
                <a:gd name="connsiteX1682" fmla="*/ 1975002 w 10032639"/>
                <a:gd name="connsiteY1682" fmla="*/ 2001538 h 2801577"/>
                <a:gd name="connsiteX1683" fmla="*/ 1978241 w 10032639"/>
                <a:gd name="connsiteY1683" fmla="*/ 1996497 h 2801577"/>
                <a:gd name="connsiteX1684" fmla="*/ 1983640 w 10032639"/>
                <a:gd name="connsiteY1684" fmla="*/ 1986056 h 2801577"/>
                <a:gd name="connsiteX1685" fmla="*/ 1995518 w 10032639"/>
                <a:gd name="connsiteY1685" fmla="*/ 1987856 h 2801577"/>
                <a:gd name="connsiteX1686" fmla="*/ 2005957 w 10032639"/>
                <a:gd name="connsiteY1686" fmla="*/ 1987856 h 2801577"/>
                <a:gd name="connsiteX1687" fmla="*/ 2016395 w 10032639"/>
                <a:gd name="connsiteY1687" fmla="*/ 1984255 h 2801577"/>
                <a:gd name="connsiteX1688" fmla="*/ 2028273 w 10032639"/>
                <a:gd name="connsiteY1688" fmla="*/ 1979215 h 2801577"/>
                <a:gd name="connsiteX1689" fmla="*/ 2038711 w 10032639"/>
                <a:gd name="connsiteY1689" fmla="*/ 1968773 h 2801577"/>
                <a:gd name="connsiteX1690" fmla="*/ 2050949 w 10032639"/>
                <a:gd name="connsiteY1690" fmla="*/ 1958332 h 2801577"/>
                <a:gd name="connsiteX1691" fmla="*/ 2064627 w 10032639"/>
                <a:gd name="connsiteY1691" fmla="*/ 1949690 h 2801577"/>
                <a:gd name="connsiteX1692" fmla="*/ 2078665 w 10032639"/>
                <a:gd name="connsiteY1692" fmla="*/ 1942849 h 2801577"/>
                <a:gd name="connsiteX1693" fmla="*/ 2094143 w 10032639"/>
                <a:gd name="connsiteY1693" fmla="*/ 1939249 h 2801577"/>
                <a:gd name="connsiteX1694" fmla="*/ 2095942 w 10032639"/>
                <a:gd name="connsiteY1694" fmla="*/ 1934208 h 2801577"/>
                <a:gd name="connsiteX1695" fmla="*/ 2101342 w 10032639"/>
                <a:gd name="connsiteY1695" fmla="*/ 1930608 h 2801577"/>
                <a:gd name="connsiteX1696" fmla="*/ 2104581 w 10032639"/>
                <a:gd name="connsiteY1696" fmla="*/ 1927007 h 2801577"/>
                <a:gd name="connsiteX1697" fmla="*/ 2109980 w 10032639"/>
                <a:gd name="connsiteY1697" fmla="*/ 1925567 h 2801577"/>
                <a:gd name="connsiteX1698" fmla="*/ 2121858 w 10032639"/>
                <a:gd name="connsiteY1698" fmla="*/ 1923766 h 2801577"/>
                <a:gd name="connsiteX1699" fmla="*/ 2134096 w 10032639"/>
                <a:gd name="connsiteY1699" fmla="*/ 1920166 h 2801577"/>
                <a:gd name="connsiteX1700" fmla="*/ 2151373 w 10032639"/>
                <a:gd name="connsiteY1700" fmla="*/ 1915125 h 2801577"/>
                <a:gd name="connsiteX1701" fmla="*/ 2160012 w 10032639"/>
                <a:gd name="connsiteY1701" fmla="*/ 1911525 h 2801577"/>
                <a:gd name="connsiteX1702" fmla="*/ 2168651 w 10032639"/>
                <a:gd name="connsiteY1702" fmla="*/ 1904684 h 2801577"/>
                <a:gd name="connsiteX1703" fmla="*/ 2189527 w 10032639"/>
                <a:gd name="connsiteY1703" fmla="*/ 1891002 h 2801577"/>
                <a:gd name="connsiteX1704" fmla="*/ 2192766 w 10032639"/>
                <a:gd name="connsiteY1704" fmla="*/ 1887401 h 2801577"/>
                <a:gd name="connsiteX1705" fmla="*/ 2198166 w 10032639"/>
                <a:gd name="connsiteY1705" fmla="*/ 1887401 h 2801577"/>
                <a:gd name="connsiteX1706" fmla="*/ 2220482 w 10032639"/>
                <a:gd name="connsiteY1706" fmla="*/ 1883801 h 2801577"/>
                <a:gd name="connsiteX1707" fmla="*/ 2241359 w 10032639"/>
                <a:gd name="connsiteY1707" fmla="*/ 1878760 h 2801577"/>
                <a:gd name="connsiteX1708" fmla="*/ 2258636 w 10032639"/>
                <a:gd name="connsiteY1708" fmla="*/ 1870119 h 2801577"/>
                <a:gd name="connsiteX1709" fmla="*/ 2274114 w 10032639"/>
                <a:gd name="connsiteY1709" fmla="*/ 1859677 h 2801577"/>
                <a:gd name="connsiteX1710" fmla="*/ 2288152 w 10032639"/>
                <a:gd name="connsiteY1710" fmla="*/ 1849235 h 2801577"/>
                <a:gd name="connsiteX1711" fmla="*/ 2305429 w 10032639"/>
                <a:gd name="connsiteY1711" fmla="*/ 1840594 h 2801577"/>
                <a:gd name="connsiteX1712" fmla="*/ 2324506 w 10032639"/>
                <a:gd name="connsiteY1712" fmla="*/ 1831953 h 2801577"/>
                <a:gd name="connsiteX1713" fmla="*/ 2345022 w 10032639"/>
                <a:gd name="connsiteY1713" fmla="*/ 1823312 h 2801577"/>
                <a:gd name="connsiteX1714" fmla="*/ 7357194 w 10032639"/>
                <a:gd name="connsiteY1714" fmla="*/ 1806330 h 2801577"/>
                <a:gd name="connsiteX1715" fmla="*/ 7336313 w 10032639"/>
                <a:gd name="connsiteY1715" fmla="*/ 1825048 h 2801577"/>
                <a:gd name="connsiteX1716" fmla="*/ 7312193 w 10032639"/>
                <a:gd name="connsiteY1716" fmla="*/ 1840886 h 2801577"/>
                <a:gd name="connsiteX1717" fmla="*/ 7310393 w 10032639"/>
                <a:gd name="connsiteY1717" fmla="*/ 1842686 h 2801577"/>
                <a:gd name="connsiteX1718" fmla="*/ 7288072 w 10032639"/>
                <a:gd name="connsiteY1718" fmla="*/ 1854564 h 2801577"/>
                <a:gd name="connsiteX1719" fmla="*/ 7299952 w 10032639"/>
                <a:gd name="connsiteY1719" fmla="*/ 1849525 h 2801577"/>
                <a:gd name="connsiteX1720" fmla="*/ 7319033 w 10032639"/>
                <a:gd name="connsiteY1720" fmla="*/ 1840886 h 2801577"/>
                <a:gd name="connsiteX1721" fmla="*/ 7333073 w 10032639"/>
                <a:gd name="connsiteY1721" fmla="*/ 1833687 h 2801577"/>
                <a:gd name="connsiteX1722" fmla="*/ 7348554 w 10032639"/>
                <a:gd name="connsiteY1722" fmla="*/ 1823608 h 2801577"/>
                <a:gd name="connsiteX1723" fmla="*/ 7351794 w 10032639"/>
                <a:gd name="connsiteY1723" fmla="*/ 1821808 h 2801577"/>
                <a:gd name="connsiteX1724" fmla="*/ 7353594 w 10032639"/>
                <a:gd name="connsiteY1724" fmla="*/ 1818209 h 2801577"/>
                <a:gd name="connsiteX1725" fmla="*/ 7358994 w 10032639"/>
                <a:gd name="connsiteY1725" fmla="*/ 1807770 h 2801577"/>
                <a:gd name="connsiteX1726" fmla="*/ 2932088 w 10032639"/>
                <a:gd name="connsiteY1726" fmla="*/ 1806029 h 2801577"/>
                <a:gd name="connsiteX1727" fmla="*/ 2924889 w 10032639"/>
                <a:gd name="connsiteY1727" fmla="*/ 1809269 h 2801577"/>
                <a:gd name="connsiteX1728" fmla="*/ 2924889 w 10032639"/>
                <a:gd name="connsiteY1728" fmla="*/ 1811070 h 2801577"/>
                <a:gd name="connsiteX1729" fmla="*/ 1860540 w 10032639"/>
                <a:gd name="connsiteY1729" fmla="*/ 1790547 h 2801577"/>
                <a:gd name="connsiteX1730" fmla="*/ 1840023 w 10032639"/>
                <a:gd name="connsiteY1730" fmla="*/ 1800628 h 2801577"/>
                <a:gd name="connsiteX1731" fmla="*/ 1845063 w 10032639"/>
                <a:gd name="connsiteY1731" fmla="*/ 1804229 h 2801577"/>
                <a:gd name="connsiteX1732" fmla="*/ 1846862 w 10032639"/>
                <a:gd name="connsiteY1732" fmla="*/ 1804229 h 2801577"/>
                <a:gd name="connsiteX1733" fmla="*/ 1850102 w 10032639"/>
                <a:gd name="connsiteY1733" fmla="*/ 1802428 h 2801577"/>
                <a:gd name="connsiteX1734" fmla="*/ 1853701 w 10032639"/>
                <a:gd name="connsiteY1734" fmla="*/ 1797388 h 2801577"/>
                <a:gd name="connsiteX1735" fmla="*/ 8363741 w 10032639"/>
                <a:gd name="connsiteY1735" fmla="*/ 1777987 h 2801577"/>
                <a:gd name="connsiteX1736" fmla="*/ 8310092 w 10032639"/>
                <a:gd name="connsiteY1736" fmla="*/ 1817598 h 2801577"/>
                <a:gd name="connsiteX1737" fmla="*/ 8252842 w 10032639"/>
                <a:gd name="connsiteY1737" fmla="*/ 1857570 h 2801577"/>
                <a:gd name="connsiteX1738" fmla="*/ 8191991 w 10032639"/>
                <a:gd name="connsiteY1738" fmla="*/ 1899342 h 2801577"/>
                <a:gd name="connsiteX1739" fmla="*/ 8130060 w 10032639"/>
                <a:gd name="connsiteY1739" fmla="*/ 1938953 h 2801577"/>
                <a:gd name="connsiteX1740" fmla="*/ 8067409 w 10032639"/>
                <a:gd name="connsiteY1740" fmla="*/ 1980725 h 2801577"/>
                <a:gd name="connsiteX1741" fmla="*/ 8006918 w 10032639"/>
                <a:gd name="connsiteY1741" fmla="*/ 2027538 h 2801577"/>
                <a:gd name="connsiteX1742" fmla="*/ 7951468 w 10032639"/>
                <a:gd name="connsiteY1742" fmla="*/ 2073992 h 2801577"/>
                <a:gd name="connsiteX1743" fmla="*/ 7896018 w 10032639"/>
                <a:gd name="connsiteY1743" fmla="*/ 2126207 h 2801577"/>
                <a:gd name="connsiteX1744" fmla="*/ 7897818 w 10032639"/>
                <a:gd name="connsiteY1744" fmla="*/ 2131248 h 2801577"/>
                <a:gd name="connsiteX1745" fmla="*/ 7899619 w 10032639"/>
                <a:gd name="connsiteY1745" fmla="*/ 2138090 h 2801577"/>
                <a:gd name="connsiteX1746" fmla="*/ 7908260 w 10032639"/>
                <a:gd name="connsiteY1746" fmla="*/ 2155375 h 2801577"/>
                <a:gd name="connsiteX1747" fmla="*/ 7916902 w 10032639"/>
                <a:gd name="connsiteY1747" fmla="*/ 2148533 h 2801577"/>
                <a:gd name="connsiteX1748" fmla="*/ 7927344 w 10032639"/>
                <a:gd name="connsiteY1748" fmla="*/ 2139891 h 2801577"/>
                <a:gd name="connsiteX1749" fmla="*/ 7944627 w 10032639"/>
                <a:gd name="connsiteY1749" fmla="*/ 2127647 h 2801577"/>
                <a:gd name="connsiteX1750" fmla="*/ 7961910 w 10032639"/>
                <a:gd name="connsiteY1750" fmla="*/ 2113963 h 2801577"/>
                <a:gd name="connsiteX1751" fmla="*/ 7972352 w 10032639"/>
                <a:gd name="connsiteY1751" fmla="*/ 2103520 h 2801577"/>
                <a:gd name="connsiteX1752" fmla="*/ 7986394 w 10032639"/>
                <a:gd name="connsiteY1752" fmla="*/ 2096678 h 2801577"/>
                <a:gd name="connsiteX1753" fmla="*/ 7998276 w 10032639"/>
                <a:gd name="connsiteY1753" fmla="*/ 2089476 h 2801577"/>
                <a:gd name="connsiteX1754" fmla="*/ 8012319 w 10032639"/>
                <a:gd name="connsiteY1754" fmla="*/ 2084435 h 2801577"/>
                <a:gd name="connsiteX1755" fmla="*/ 8020960 w 10032639"/>
                <a:gd name="connsiteY1755" fmla="*/ 2080834 h 2801577"/>
                <a:gd name="connsiteX1756" fmla="*/ 8029602 w 10032639"/>
                <a:gd name="connsiteY1756" fmla="*/ 2077593 h 2801577"/>
                <a:gd name="connsiteX1757" fmla="*/ 8034643 w 10032639"/>
                <a:gd name="connsiteY1757" fmla="*/ 2072191 h 2801577"/>
                <a:gd name="connsiteX1758" fmla="*/ 8039684 w 10032639"/>
                <a:gd name="connsiteY1758" fmla="*/ 2067150 h 2801577"/>
                <a:gd name="connsiteX1759" fmla="*/ 8045085 w 10032639"/>
                <a:gd name="connsiteY1759" fmla="*/ 2058507 h 2801577"/>
                <a:gd name="connsiteX1760" fmla="*/ 8050126 w 10032639"/>
                <a:gd name="connsiteY1760" fmla="*/ 2053466 h 2801577"/>
                <a:gd name="connsiteX1761" fmla="*/ 8051926 w 10032639"/>
                <a:gd name="connsiteY1761" fmla="*/ 2046264 h 2801577"/>
                <a:gd name="connsiteX1762" fmla="*/ 8055527 w 10032639"/>
                <a:gd name="connsiteY1762" fmla="*/ 2039422 h 2801577"/>
                <a:gd name="connsiteX1763" fmla="*/ 8055527 w 10032639"/>
                <a:gd name="connsiteY1763" fmla="*/ 2034380 h 2801577"/>
                <a:gd name="connsiteX1764" fmla="*/ 8065608 w 10032639"/>
                <a:gd name="connsiteY1764" fmla="*/ 2027538 h 2801577"/>
                <a:gd name="connsiteX1765" fmla="*/ 8071009 w 10032639"/>
                <a:gd name="connsiteY1765" fmla="*/ 2025738 h 2801577"/>
                <a:gd name="connsiteX1766" fmla="*/ 8074610 w 10032639"/>
                <a:gd name="connsiteY1766" fmla="*/ 2025738 h 2801577"/>
                <a:gd name="connsiteX1767" fmla="*/ 8079651 w 10032639"/>
                <a:gd name="connsiteY1767" fmla="*/ 2022137 h 2801577"/>
                <a:gd name="connsiteX1768" fmla="*/ 8084692 w 10032639"/>
                <a:gd name="connsiteY1768" fmla="*/ 2018896 h 2801577"/>
                <a:gd name="connsiteX1769" fmla="*/ 8091893 w 10032639"/>
                <a:gd name="connsiteY1769" fmla="*/ 2015295 h 2801577"/>
                <a:gd name="connsiteX1770" fmla="*/ 8100535 w 10032639"/>
                <a:gd name="connsiteY1770" fmla="*/ 2011694 h 2801577"/>
                <a:gd name="connsiteX1771" fmla="*/ 8100535 w 10032639"/>
                <a:gd name="connsiteY1771" fmla="*/ 2004852 h 2801577"/>
                <a:gd name="connsiteX1772" fmla="*/ 8104135 w 10032639"/>
                <a:gd name="connsiteY1772" fmla="*/ 1999810 h 2801577"/>
                <a:gd name="connsiteX1773" fmla="*/ 8110976 w 10032639"/>
                <a:gd name="connsiteY1773" fmla="*/ 1990808 h 2801577"/>
                <a:gd name="connsiteX1774" fmla="*/ 8135101 w 10032639"/>
                <a:gd name="connsiteY1774" fmla="*/ 1971722 h 2801577"/>
                <a:gd name="connsiteX1775" fmla="*/ 8162826 w 10032639"/>
                <a:gd name="connsiteY1775" fmla="*/ 1954437 h 2801577"/>
                <a:gd name="connsiteX1776" fmla="*/ 8186950 w 10032639"/>
                <a:gd name="connsiteY1776" fmla="*/ 1938953 h 2801577"/>
                <a:gd name="connsiteX1777" fmla="*/ 8206033 w 10032639"/>
                <a:gd name="connsiteY1777" fmla="*/ 1921668 h 2801577"/>
                <a:gd name="connsiteX1778" fmla="*/ 8226917 w 10032639"/>
                <a:gd name="connsiteY1778" fmla="*/ 1902583 h 2801577"/>
                <a:gd name="connsiteX1779" fmla="*/ 8249241 w 10032639"/>
                <a:gd name="connsiteY1779" fmla="*/ 1883497 h 2801577"/>
                <a:gd name="connsiteX1780" fmla="*/ 8276966 w 10032639"/>
                <a:gd name="connsiteY1780" fmla="*/ 1862971 h 2801577"/>
                <a:gd name="connsiteX1781" fmla="*/ 8308292 w 10032639"/>
                <a:gd name="connsiteY1781" fmla="*/ 1840285 h 2801577"/>
                <a:gd name="connsiteX1782" fmla="*/ 8330616 w 10032639"/>
                <a:gd name="connsiteY1782" fmla="*/ 1821199 h 2801577"/>
                <a:gd name="connsiteX1783" fmla="*/ 8346098 w 10032639"/>
                <a:gd name="connsiteY1783" fmla="*/ 1805715 h 2801577"/>
                <a:gd name="connsiteX1784" fmla="*/ 8358340 w 10032639"/>
                <a:gd name="connsiteY1784" fmla="*/ 1791671 h 2801577"/>
                <a:gd name="connsiteX1785" fmla="*/ 8361941 w 10032639"/>
                <a:gd name="connsiteY1785" fmla="*/ 1786629 h 2801577"/>
                <a:gd name="connsiteX1786" fmla="*/ 8363741 w 10032639"/>
                <a:gd name="connsiteY1786" fmla="*/ 1781588 h 2801577"/>
                <a:gd name="connsiteX1787" fmla="*/ 3369777 w 10032639"/>
                <a:gd name="connsiteY1787" fmla="*/ 1773264 h 2801577"/>
                <a:gd name="connsiteX1788" fmla="*/ 3354300 w 10032639"/>
                <a:gd name="connsiteY1788" fmla="*/ 1780105 h 2801577"/>
                <a:gd name="connsiteX1789" fmla="*/ 3359339 w 10032639"/>
                <a:gd name="connsiteY1789" fmla="*/ 1780105 h 2801577"/>
                <a:gd name="connsiteX1790" fmla="*/ 3364738 w 10032639"/>
                <a:gd name="connsiteY1790" fmla="*/ 1780105 h 2801577"/>
                <a:gd name="connsiteX1791" fmla="*/ 4687341 w 10032639"/>
                <a:gd name="connsiteY1791" fmla="*/ 1770309 h 2801577"/>
                <a:gd name="connsiteX1792" fmla="*/ 4685541 w 10032639"/>
                <a:gd name="connsiteY1792" fmla="*/ 1772109 h 2801577"/>
                <a:gd name="connsiteX1793" fmla="*/ 4682301 w 10032639"/>
                <a:gd name="connsiteY1793" fmla="*/ 1773549 h 2801577"/>
                <a:gd name="connsiteX1794" fmla="*/ 4684101 w 10032639"/>
                <a:gd name="connsiteY1794" fmla="*/ 1775349 h 2801577"/>
                <a:gd name="connsiteX1795" fmla="*/ 4907310 w 10032639"/>
                <a:gd name="connsiteY1795" fmla="*/ 1763470 h 2801577"/>
                <a:gd name="connsiteX1796" fmla="*/ 4888229 w 10032639"/>
                <a:gd name="connsiteY1796" fmla="*/ 1778949 h 2801577"/>
                <a:gd name="connsiteX1797" fmla="*/ 4904069 w 10032639"/>
                <a:gd name="connsiteY1797" fmla="*/ 1768509 h 2801577"/>
                <a:gd name="connsiteX1798" fmla="*/ 1736000 w 10032639"/>
                <a:gd name="connsiteY1798" fmla="*/ 1762823 h 2801577"/>
                <a:gd name="connsiteX1799" fmla="*/ 1703245 w 10032639"/>
                <a:gd name="connsiteY1799" fmla="*/ 1780105 h 2801577"/>
                <a:gd name="connsiteX1800" fmla="*/ 1678769 w 10032639"/>
                <a:gd name="connsiteY1800" fmla="*/ 1791987 h 2801577"/>
                <a:gd name="connsiteX1801" fmla="*/ 1710084 w 10032639"/>
                <a:gd name="connsiteY1801" fmla="*/ 1781905 h 2801577"/>
                <a:gd name="connsiteX1802" fmla="*/ 1727362 w 10032639"/>
                <a:gd name="connsiteY1802" fmla="*/ 1776505 h 2801577"/>
                <a:gd name="connsiteX1803" fmla="*/ 1727362 w 10032639"/>
                <a:gd name="connsiteY1803" fmla="*/ 1774704 h 2801577"/>
                <a:gd name="connsiteX1804" fmla="*/ 1729161 w 10032639"/>
                <a:gd name="connsiteY1804" fmla="*/ 1773264 h 2801577"/>
                <a:gd name="connsiteX1805" fmla="*/ 1732401 w 10032639"/>
                <a:gd name="connsiteY1805" fmla="*/ 1767863 h 2801577"/>
                <a:gd name="connsiteX1806" fmla="*/ 2080464 w 10032639"/>
                <a:gd name="connsiteY1806" fmla="*/ 1759222 h 2801577"/>
                <a:gd name="connsiteX1807" fmla="*/ 2063187 w 10032639"/>
                <a:gd name="connsiteY1807" fmla="*/ 1767863 h 2801577"/>
                <a:gd name="connsiteX1808" fmla="*/ 2068227 w 10032639"/>
                <a:gd name="connsiteY1808" fmla="*/ 1766063 h 2801577"/>
                <a:gd name="connsiteX1809" fmla="*/ 2076865 w 10032639"/>
                <a:gd name="connsiteY1809" fmla="*/ 1766063 h 2801577"/>
                <a:gd name="connsiteX1810" fmla="*/ 1945486 w 10032639"/>
                <a:gd name="connsiteY1810" fmla="*/ 1748780 h 2801577"/>
                <a:gd name="connsiteX1811" fmla="*/ 1921010 w 10032639"/>
                <a:gd name="connsiteY1811" fmla="*/ 1759222 h 2801577"/>
                <a:gd name="connsiteX1812" fmla="*/ 1931449 w 10032639"/>
                <a:gd name="connsiteY1812" fmla="*/ 1757422 h 2801577"/>
                <a:gd name="connsiteX1813" fmla="*/ 1938647 w 10032639"/>
                <a:gd name="connsiteY1813" fmla="*/ 1754181 h 2801577"/>
                <a:gd name="connsiteX1814" fmla="*/ 1943687 w 10032639"/>
                <a:gd name="connsiteY1814" fmla="*/ 1752381 h 2801577"/>
                <a:gd name="connsiteX1815" fmla="*/ 531274 w 10032639"/>
                <a:gd name="connsiteY1815" fmla="*/ 1738339 h 2801577"/>
                <a:gd name="connsiteX1816" fmla="*/ 510397 w 10032639"/>
                <a:gd name="connsiteY1816" fmla="*/ 1752381 h 2801577"/>
                <a:gd name="connsiteX1817" fmla="*/ 522635 w 10032639"/>
                <a:gd name="connsiteY1817" fmla="*/ 1752381 h 2801577"/>
                <a:gd name="connsiteX1818" fmla="*/ 528035 w 10032639"/>
                <a:gd name="connsiteY1818" fmla="*/ 1745540 h 2801577"/>
                <a:gd name="connsiteX1819" fmla="*/ 5854509 w 10032639"/>
                <a:gd name="connsiteY1819" fmla="*/ 1736859 h 2801577"/>
                <a:gd name="connsiteX1820" fmla="*/ 5802668 w 10032639"/>
                <a:gd name="connsiteY1820" fmla="*/ 1761336 h 2801577"/>
                <a:gd name="connsiteX1821" fmla="*/ 5785387 w 10032639"/>
                <a:gd name="connsiteY1821" fmla="*/ 1771775 h 2801577"/>
                <a:gd name="connsiteX1822" fmla="*/ 5769907 w 10032639"/>
                <a:gd name="connsiteY1822" fmla="*/ 1781853 h 2801577"/>
                <a:gd name="connsiteX1823" fmla="*/ 5755866 w 10032639"/>
                <a:gd name="connsiteY1823" fmla="*/ 1794092 h 2801577"/>
                <a:gd name="connsiteX1824" fmla="*/ 5743986 w 10032639"/>
                <a:gd name="connsiteY1824" fmla="*/ 1807770 h 2801577"/>
                <a:gd name="connsiteX1825" fmla="*/ 5757666 w 10032639"/>
                <a:gd name="connsiteY1825" fmla="*/ 1802731 h 2801577"/>
                <a:gd name="connsiteX1826" fmla="*/ 5769907 w 10032639"/>
                <a:gd name="connsiteY1826" fmla="*/ 1795892 h 2801577"/>
                <a:gd name="connsiteX1827" fmla="*/ 5795827 w 10032639"/>
                <a:gd name="connsiteY1827" fmla="*/ 1785453 h 2801577"/>
                <a:gd name="connsiteX1828" fmla="*/ 5818148 w 10032639"/>
                <a:gd name="connsiteY1828" fmla="*/ 1773214 h 2801577"/>
                <a:gd name="connsiteX1829" fmla="*/ 5819948 w 10032639"/>
                <a:gd name="connsiteY1829" fmla="*/ 1766375 h 2801577"/>
                <a:gd name="connsiteX1830" fmla="*/ 5824988 w 10032639"/>
                <a:gd name="connsiteY1830" fmla="*/ 1761336 h 2801577"/>
                <a:gd name="connsiteX1831" fmla="*/ 5830388 w 10032639"/>
                <a:gd name="connsiteY1831" fmla="*/ 1754497 h 2801577"/>
                <a:gd name="connsiteX1832" fmla="*/ 5839029 w 10032639"/>
                <a:gd name="connsiteY1832" fmla="*/ 1749097 h 2801577"/>
                <a:gd name="connsiteX1833" fmla="*/ 8149143 w 10032639"/>
                <a:gd name="connsiteY1833" fmla="*/ 1727932 h 2801577"/>
                <a:gd name="connsiteX1834" fmla="*/ 8119618 w 10032639"/>
                <a:gd name="connsiteY1834" fmla="*/ 1747018 h 2801577"/>
                <a:gd name="connsiteX1835" fmla="*/ 8091893 w 10032639"/>
                <a:gd name="connsiteY1835" fmla="*/ 1765743 h 2801577"/>
                <a:gd name="connsiteX1836" fmla="*/ 8034643 w 10032639"/>
                <a:gd name="connsiteY1836" fmla="*/ 1805715 h 2801577"/>
                <a:gd name="connsiteX1837" fmla="*/ 8006918 w 10032639"/>
                <a:gd name="connsiteY1837" fmla="*/ 1823000 h 2801577"/>
                <a:gd name="connsiteX1838" fmla="*/ 7979193 w 10032639"/>
                <a:gd name="connsiteY1838" fmla="*/ 1838484 h 2801577"/>
                <a:gd name="connsiteX1839" fmla="*/ 7946427 w 10032639"/>
                <a:gd name="connsiteY1839" fmla="*/ 1864412 h 2801577"/>
                <a:gd name="connsiteX1840" fmla="*/ 7899619 w 10032639"/>
                <a:gd name="connsiteY1840" fmla="*/ 1895741 h 2801577"/>
                <a:gd name="connsiteX1841" fmla="*/ 7870093 w 10032639"/>
                <a:gd name="connsiteY1841" fmla="*/ 1919867 h 2801577"/>
                <a:gd name="connsiteX1842" fmla="*/ 7858211 w 10032639"/>
                <a:gd name="connsiteY1842" fmla="*/ 1930310 h 2801577"/>
                <a:gd name="connsiteX1843" fmla="*/ 7851370 w 10032639"/>
                <a:gd name="connsiteY1843" fmla="*/ 1938953 h 2801577"/>
                <a:gd name="connsiteX1844" fmla="*/ 7856411 w 10032639"/>
                <a:gd name="connsiteY1844" fmla="*/ 1954437 h 2801577"/>
                <a:gd name="connsiteX1845" fmla="*/ 7858211 w 10032639"/>
                <a:gd name="connsiteY1845" fmla="*/ 1970282 h 2801577"/>
                <a:gd name="connsiteX1846" fmla="*/ 7866853 w 10032639"/>
                <a:gd name="connsiteY1846" fmla="*/ 1963080 h 2801577"/>
                <a:gd name="connsiteX1847" fmla="*/ 7875494 w 10032639"/>
                <a:gd name="connsiteY1847" fmla="*/ 1952637 h 2801577"/>
                <a:gd name="connsiteX1848" fmla="*/ 7882336 w 10032639"/>
                <a:gd name="connsiteY1848" fmla="*/ 1938953 h 2801577"/>
                <a:gd name="connsiteX1849" fmla="*/ 7885936 w 10032639"/>
                <a:gd name="connsiteY1849" fmla="*/ 1933912 h 2801577"/>
                <a:gd name="connsiteX1850" fmla="*/ 7890977 w 10032639"/>
                <a:gd name="connsiteY1850" fmla="*/ 1930310 h 2801577"/>
                <a:gd name="connsiteX1851" fmla="*/ 7897818 w 10032639"/>
                <a:gd name="connsiteY1851" fmla="*/ 1926709 h 2801577"/>
                <a:gd name="connsiteX1852" fmla="*/ 7904660 w 10032639"/>
                <a:gd name="connsiteY1852" fmla="*/ 1923469 h 2801577"/>
                <a:gd name="connsiteX1853" fmla="*/ 7911501 w 10032639"/>
                <a:gd name="connsiteY1853" fmla="*/ 1921668 h 2801577"/>
                <a:gd name="connsiteX1854" fmla="*/ 7918702 w 10032639"/>
                <a:gd name="connsiteY1854" fmla="*/ 1921668 h 2801577"/>
                <a:gd name="connsiteX1855" fmla="*/ 7920142 w 10032639"/>
                <a:gd name="connsiteY1855" fmla="*/ 1914826 h 2801577"/>
                <a:gd name="connsiteX1856" fmla="*/ 7923743 w 10032639"/>
                <a:gd name="connsiteY1856" fmla="*/ 1907984 h 2801577"/>
                <a:gd name="connsiteX1857" fmla="*/ 7927344 w 10032639"/>
                <a:gd name="connsiteY1857" fmla="*/ 1901142 h 2801577"/>
                <a:gd name="connsiteX1858" fmla="*/ 7932385 w 10032639"/>
                <a:gd name="connsiteY1858" fmla="*/ 1895741 h 2801577"/>
                <a:gd name="connsiteX1859" fmla="*/ 7941026 w 10032639"/>
                <a:gd name="connsiteY1859" fmla="*/ 1888899 h 2801577"/>
                <a:gd name="connsiteX1860" fmla="*/ 7948227 w 10032639"/>
                <a:gd name="connsiteY1860" fmla="*/ 1887098 h 2801577"/>
                <a:gd name="connsiteX1861" fmla="*/ 7960110 w 10032639"/>
                <a:gd name="connsiteY1861" fmla="*/ 1887098 h 2801577"/>
                <a:gd name="connsiteX1862" fmla="*/ 7979193 w 10032639"/>
                <a:gd name="connsiteY1862" fmla="*/ 1866212 h 2801577"/>
                <a:gd name="connsiteX1863" fmla="*/ 8000077 w 10032639"/>
                <a:gd name="connsiteY1863" fmla="*/ 1848927 h 2801577"/>
                <a:gd name="connsiteX1864" fmla="*/ 8020960 w 10032639"/>
                <a:gd name="connsiteY1864" fmla="*/ 1831642 h 2801577"/>
                <a:gd name="connsiteX1865" fmla="*/ 8045085 w 10032639"/>
                <a:gd name="connsiteY1865" fmla="*/ 1815798 h 2801577"/>
                <a:gd name="connsiteX1866" fmla="*/ 8064168 w 10032639"/>
                <a:gd name="connsiteY1866" fmla="*/ 1803914 h 2801577"/>
                <a:gd name="connsiteX1867" fmla="*/ 8084692 w 10032639"/>
                <a:gd name="connsiteY1867" fmla="*/ 1790230 h 2801577"/>
                <a:gd name="connsiteX1868" fmla="*/ 8107376 w 10032639"/>
                <a:gd name="connsiteY1868" fmla="*/ 1772945 h 2801577"/>
                <a:gd name="connsiteX1869" fmla="*/ 8130060 w 10032639"/>
                <a:gd name="connsiteY1869" fmla="*/ 1753860 h 2801577"/>
                <a:gd name="connsiteX1870" fmla="*/ 8136901 w 10032639"/>
                <a:gd name="connsiteY1870" fmla="*/ 1747018 h 2801577"/>
                <a:gd name="connsiteX1871" fmla="*/ 8141942 w 10032639"/>
                <a:gd name="connsiteY1871" fmla="*/ 1738015 h 2801577"/>
                <a:gd name="connsiteX1872" fmla="*/ 4737743 w 10032639"/>
                <a:gd name="connsiteY1872" fmla="*/ 1727112 h 2801577"/>
                <a:gd name="connsiteX1873" fmla="*/ 4732343 w 10032639"/>
                <a:gd name="connsiteY1873" fmla="*/ 1730352 h 2801577"/>
                <a:gd name="connsiteX1874" fmla="*/ 4735943 w 10032639"/>
                <a:gd name="connsiteY1874" fmla="*/ 1730352 h 2801577"/>
                <a:gd name="connsiteX1875" fmla="*/ 3284831 w 10032639"/>
                <a:gd name="connsiteY1875" fmla="*/ 1719256 h 2801577"/>
                <a:gd name="connsiteX1876" fmla="*/ 3260715 w 10032639"/>
                <a:gd name="connsiteY1876" fmla="*/ 1729698 h 2801577"/>
                <a:gd name="connsiteX1877" fmla="*/ 3168930 w 10032639"/>
                <a:gd name="connsiteY1877" fmla="*/ 1769664 h 2801577"/>
                <a:gd name="connsiteX1878" fmla="*/ 3125737 w 10032639"/>
                <a:gd name="connsiteY1878" fmla="*/ 1790547 h 2801577"/>
                <a:gd name="connsiteX1879" fmla="*/ 3082543 w 10032639"/>
                <a:gd name="connsiteY1879" fmla="*/ 1811070 h 2801577"/>
                <a:gd name="connsiteX1880" fmla="*/ 3110259 w 10032639"/>
                <a:gd name="connsiteY1880" fmla="*/ 1804229 h 2801577"/>
                <a:gd name="connsiteX1881" fmla="*/ 3122137 w 10032639"/>
                <a:gd name="connsiteY1881" fmla="*/ 1799188 h 2801577"/>
                <a:gd name="connsiteX1882" fmla="*/ 3132575 w 10032639"/>
                <a:gd name="connsiteY1882" fmla="*/ 1797388 h 2801577"/>
                <a:gd name="connsiteX1883" fmla="*/ 3144814 w 10032639"/>
                <a:gd name="connsiteY1883" fmla="*/ 1795587 h 2801577"/>
                <a:gd name="connsiteX1884" fmla="*/ 3155252 w 10032639"/>
                <a:gd name="connsiteY1884" fmla="*/ 1793787 h 2801577"/>
                <a:gd name="connsiteX1885" fmla="*/ 3163891 w 10032639"/>
                <a:gd name="connsiteY1885" fmla="*/ 1790547 h 2801577"/>
                <a:gd name="connsiteX1886" fmla="*/ 3170729 w 10032639"/>
                <a:gd name="connsiteY1886" fmla="*/ 1788746 h 2801577"/>
                <a:gd name="connsiteX1887" fmla="*/ 3175768 w 10032639"/>
                <a:gd name="connsiteY1887" fmla="*/ 1785146 h 2801577"/>
                <a:gd name="connsiteX1888" fmla="*/ 3181168 w 10032639"/>
                <a:gd name="connsiteY1888" fmla="*/ 1780105 h 2801577"/>
                <a:gd name="connsiteX1889" fmla="*/ 3188007 w 10032639"/>
                <a:gd name="connsiteY1889" fmla="*/ 1771464 h 2801577"/>
                <a:gd name="connsiteX1890" fmla="*/ 3196645 w 10032639"/>
                <a:gd name="connsiteY1890" fmla="*/ 1764623 h 2801577"/>
                <a:gd name="connsiteX1891" fmla="*/ 3207083 w 10032639"/>
                <a:gd name="connsiteY1891" fmla="*/ 1759222 h 2801577"/>
                <a:gd name="connsiteX1892" fmla="*/ 3215722 w 10032639"/>
                <a:gd name="connsiteY1892" fmla="*/ 1754181 h 2801577"/>
                <a:gd name="connsiteX1893" fmla="*/ 3236599 w 10032639"/>
                <a:gd name="connsiteY1893" fmla="*/ 1747340 h 2801577"/>
                <a:gd name="connsiteX1894" fmla="*/ 3236599 w 10032639"/>
                <a:gd name="connsiteY1894" fmla="*/ 1754181 h 2801577"/>
                <a:gd name="connsiteX1895" fmla="*/ 3240198 w 10032639"/>
                <a:gd name="connsiteY1895" fmla="*/ 1750581 h 2801577"/>
                <a:gd name="connsiteX1896" fmla="*/ 3248837 w 10032639"/>
                <a:gd name="connsiteY1896" fmla="*/ 1743740 h 2801577"/>
                <a:gd name="connsiteX1897" fmla="*/ 3253876 w 10032639"/>
                <a:gd name="connsiteY1897" fmla="*/ 1740139 h 2801577"/>
                <a:gd name="connsiteX1898" fmla="*/ 3260715 w 10032639"/>
                <a:gd name="connsiteY1898" fmla="*/ 1738339 h 2801577"/>
                <a:gd name="connsiteX1899" fmla="*/ 3277992 w 10032639"/>
                <a:gd name="connsiteY1899" fmla="*/ 1731498 h 2801577"/>
                <a:gd name="connsiteX1900" fmla="*/ 3291670 w 10032639"/>
                <a:gd name="connsiteY1900" fmla="*/ 1726457 h 2801577"/>
                <a:gd name="connsiteX1901" fmla="*/ 3522033 w 10032639"/>
                <a:gd name="connsiteY1901" fmla="*/ 1717816 h 2801577"/>
                <a:gd name="connsiteX1902" fmla="*/ 3523832 w 10032639"/>
                <a:gd name="connsiteY1902" fmla="*/ 1719256 h 2801577"/>
                <a:gd name="connsiteX1903" fmla="*/ 3525632 w 10032639"/>
                <a:gd name="connsiteY1903" fmla="*/ 1717816 h 2801577"/>
                <a:gd name="connsiteX1904" fmla="*/ 3110259 w 10032639"/>
                <a:gd name="connsiteY1904" fmla="*/ 1714215 h 2801577"/>
                <a:gd name="connsiteX1905" fmla="*/ 3063466 w 10032639"/>
                <a:gd name="connsiteY1905" fmla="*/ 1735098 h 2801577"/>
                <a:gd name="connsiteX1906" fmla="*/ 3018474 w 10032639"/>
                <a:gd name="connsiteY1906" fmla="*/ 1755982 h 2801577"/>
                <a:gd name="connsiteX1907" fmla="*/ 3025313 w 10032639"/>
                <a:gd name="connsiteY1907" fmla="*/ 1754181 h 2801577"/>
                <a:gd name="connsiteX1908" fmla="*/ 3049788 w 10032639"/>
                <a:gd name="connsiteY1908" fmla="*/ 1747340 h 2801577"/>
                <a:gd name="connsiteX1909" fmla="*/ 3072105 w 10032639"/>
                <a:gd name="connsiteY1909" fmla="*/ 1736899 h 2801577"/>
                <a:gd name="connsiteX1910" fmla="*/ 3092982 w 10032639"/>
                <a:gd name="connsiteY1910" fmla="*/ 1726457 h 2801577"/>
                <a:gd name="connsiteX1911" fmla="*/ 7333073 w 10032639"/>
                <a:gd name="connsiteY1911" fmla="*/ 1712742 h 2801577"/>
                <a:gd name="connsiteX1912" fmla="*/ 7331881 w 10032639"/>
                <a:gd name="connsiteY1912" fmla="*/ 1714431 h 2801577"/>
                <a:gd name="connsiteX1913" fmla="*/ 7272231 w 10032639"/>
                <a:gd name="connsiteY1913" fmla="*/ 1752697 h 2801577"/>
                <a:gd name="connsiteX1914" fmla="*/ 7209950 w 10032639"/>
                <a:gd name="connsiteY1914" fmla="*/ 1794092 h 2801577"/>
                <a:gd name="connsiteX1915" fmla="*/ 7201309 w 10032639"/>
                <a:gd name="connsiteY1915" fmla="*/ 1799131 h 2801577"/>
                <a:gd name="connsiteX1916" fmla="*/ 7119947 w 10032639"/>
                <a:gd name="connsiteY1916" fmla="*/ 1849525 h 2801577"/>
                <a:gd name="connsiteX1917" fmla="*/ 7042185 w 10032639"/>
                <a:gd name="connsiteY1917" fmla="*/ 1901358 h 2801577"/>
                <a:gd name="connsiteX1918" fmla="*/ 7026704 w 10032639"/>
                <a:gd name="connsiteY1918" fmla="*/ 1918636 h 2801577"/>
                <a:gd name="connsiteX1919" fmla="*/ 7009424 w 10032639"/>
                <a:gd name="connsiteY1919" fmla="*/ 1935914 h 2801577"/>
                <a:gd name="connsiteX1920" fmla="*/ 7024904 w 10032639"/>
                <a:gd name="connsiteY1920" fmla="*/ 1929075 h 2801577"/>
                <a:gd name="connsiteX1921" fmla="*/ 7042185 w 10032639"/>
                <a:gd name="connsiteY1921" fmla="*/ 1922236 h 2801577"/>
                <a:gd name="connsiteX1922" fmla="*/ 7057665 w 10032639"/>
                <a:gd name="connsiteY1922" fmla="*/ 1915396 h 2801577"/>
                <a:gd name="connsiteX1923" fmla="*/ 7074946 w 10032639"/>
                <a:gd name="connsiteY1923" fmla="*/ 1906758 h 2801577"/>
                <a:gd name="connsiteX1924" fmla="*/ 7102666 w 10032639"/>
                <a:gd name="connsiteY1924" fmla="*/ 1884080 h 2801577"/>
                <a:gd name="connsiteX1925" fmla="*/ 7128587 w 10032639"/>
                <a:gd name="connsiteY1925" fmla="*/ 1859963 h 2801577"/>
                <a:gd name="connsiteX1926" fmla="*/ 7142628 w 10032639"/>
                <a:gd name="connsiteY1926" fmla="*/ 1847725 h 2801577"/>
                <a:gd name="connsiteX1927" fmla="*/ 7156308 w 10032639"/>
                <a:gd name="connsiteY1927" fmla="*/ 1839086 h 2801577"/>
                <a:gd name="connsiteX1928" fmla="*/ 7173589 w 10032639"/>
                <a:gd name="connsiteY1928" fmla="*/ 1830447 h 2801577"/>
                <a:gd name="connsiteX1929" fmla="*/ 7189069 w 10032639"/>
                <a:gd name="connsiteY1929" fmla="*/ 1826848 h 2801577"/>
                <a:gd name="connsiteX1930" fmla="*/ 7196269 w 10032639"/>
                <a:gd name="connsiteY1930" fmla="*/ 1818209 h 2801577"/>
                <a:gd name="connsiteX1931" fmla="*/ 7201309 w 10032639"/>
                <a:gd name="connsiteY1931" fmla="*/ 1811370 h 2801577"/>
                <a:gd name="connsiteX1932" fmla="*/ 7214990 w 10032639"/>
                <a:gd name="connsiteY1932" fmla="*/ 1800931 h 2801577"/>
                <a:gd name="connsiteX1933" fmla="*/ 7230830 w 10032639"/>
                <a:gd name="connsiteY1933" fmla="*/ 1792292 h 2801577"/>
                <a:gd name="connsiteX1934" fmla="*/ 7246311 w 10032639"/>
                <a:gd name="connsiteY1934" fmla="*/ 1787253 h 2801577"/>
                <a:gd name="connsiteX1935" fmla="*/ 7253151 w 10032639"/>
                <a:gd name="connsiteY1935" fmla="*/ 1776814 h 2801577"/>
                <a:gd name="connsiteX1936" fmla="*/ 7260351 w 10032639"/>
                <a:gd name="connsiteY1936" fmla="*/ 1768175 h 2801577"/>
                <a:gd name="connsiteX1937" fmla="*/ 7268991 w 10032639"/>
                <a:gd name="connsiteY1937" fmla="*/ 1761336 h 2801577"/>
                <a:gd name="connsiteX1938" fmla="*/ 7275832 w 10032639"/>
                <a:gd name="connsiteY1938" fmla="*/ 1754497 h 2801577"/>
                <a:gd name="connsiteX1939" fmla="*/ 7313993 w 10032639"/>
                <a:gd name="connsiteY1939" fmla="*/ 1730020 h 2801577"/>
                <a:gd name="connsiteX1940" fmla="*/ 7319033 w 10032639"/>
                <a:gd name="connsiteY1940" fmla="*/ 1728220 h 2801577"/>
                <a:gd name="connsiteX1941" fmla="*/ 7324433 w 10032639"/>
                <a:gd name="connsiteY1941" fmla="*/ 1724980 h 2801577"/>
                <a:gd name="connsiteX1942" fmla="*/ 7331881 w 10032639"/>
                <a:gd name="connsiteY1942" fmla="*/ 1714431 h 2801577"/>
                <a:gd name="connsiteX1943" fmla="*/ 7334513 w 10032639"/>
                <a:gd name="connsiteY1943" fmla="*/ 1712742 h 2801577"/>
                <a:gd name="connsiteX1944" fmla="*/ 2211843 w 10032639"/>
                <a:gd name="connsiteY1944" fmla="*/ 1696933 h 2801577"/>
                <a:gd name="connsiteX1945" fmla="*/ 2158528 w 10032639"/>
                <a:gd name="connsiteY1945" fmla="*/ 1722416 h 2801577"/>
                <a:gd name="connsiteX1946" fmla="*/ 2156413 w 10032639"/>
                <a:gd name="connsiteY1946" fmla="*/ 1722857 h 2801577"/>
                <a:gd name="connsiteX1947" fmla="*/ 2142735 w 10032639"/>
                <a:gd name="connsiteY1947" fmla="*/ 1729698 h 2801577"/>
                <a:gd name="connsiteX1948" fmla="*/ 2142224 w 10032639"/>
                <a:gd name="connsiteY1948" fmla="*/ 1730208 h 2801577"/>
                <a:gd name="connsiteX1949" fmla="*/ 2106381 w 10032639"/>
                <a:gd name="connsiteY1949" fmla="*/ 1747340 h 2801577"/>
                <a:gd name="connsiteX1950" fmla="*/ 2115019 w 10032639"/>
                <a:gd name="connsiteY1950" fmla="*/ 1748780 h 2801577"/>
                <a:gd name="connsiteX1951" fmla="*/ 2123658 w 10032639"/>
                <a:gd name="connsiteY1951" fmla="*/ 1750581 h 2801577"/>
                <a:gd name="connsiteX1952" fmla="*/ 2132296 w 10032639"/>
                <a:gd name="connsiteY1952" fmla="*/ 1740139 h 2801577"/>
                <a:gd name="connsiteX1953" fmla="*/ 2142224 w 10032639"/>
                <a:gd name="connsiteY1953" fmla="*/ 1730208 h 2801577"/>
                <a:gd name="connsiteX1954" fmla="*/ 2158528 w 10032639"/>
                <a:gd name="connsiteY1954" fmla="*/ 1722416 h 2801577"/>
                <a:gd name="connsiteX1955" fmla="*/ 2173689 w 10032639"/>
                <a:gd name="connsiteY1955" fmla="*/ 1719256 h 2801577"/>
                <a:gd name="connsiteX1956" fmla="*/ 2208604 w 10032639"/>
                <a:gd name="connsiteY1956" fmla="*/ 1712415 h 2801577"/>
                <a:gd name="connsiteX1957" fmla="*/ 2208604 w 10032639"/>
                <a:gd name="connsiteY1957" fmla="*/ 1705574 h 2801577"/>
                <a:gd name="connsiteX1958" fmla="*/ 3158491 w 10032639"/>
                <a:gd name="connsiteY1958" fmla="*/ 1695132 h 2801577"/>
                <a:gd name="connsiteX1959" fmla="*/ 3151652 w 10032639"/>
                <a:gd name="connsiteY1959" fmla="*/ 1698733 h 2801577"/>
                <a:gd name="connsiteX1960" fmla="*/ 3151652 w 10032639"/>
                <a:gd name="connsiteY1960" fmla="*/ 1700173 h 2801577"/>
                <a:gd name="connsiteX1961" fmla="*/ 3156691 w 10032639"/>
                <a:gd name="connsiteY1961" fmla="*/ 1698733 h 2801577"/>
                <a:gd name="connsiteX1962" fmla="*/ 8209634 w 10032639"/>
                <a:gd name="connsiteY1962" fmla="*/ 1694803 h 2801577"/>
                <a:gd name="connsiteX1963" fmla="*/ 8204233 w 10032639"/>
                <a:gd name="connsiteY1963" fmla="*/ 1698404 h 2801577"/>
                <a:gd name="connsiteX1964" fmla="*/ 8188750 w 10032639"/>
                <a:gd name="connsiteY1964" fmla="*/ 1705246 h 2801577"/>
                <a:gd name="connsiteX1965" fmla="*/ 8191991 w 10032639"/>
                <a:gd name="connsiteY1965" fmla="*/ 1707047 h 2801577"/>
                <a:gd name="connsiteX1966" fmla="*/ 8197392 w 10032639"/>
                <a:gd name="connsiteY1966" fmla="*/ 1703445 h 2801577"/>
                <a:gd name="connsiteX1967" fmla="*/ 8204233 w 10032639"/>
                <a:gd name="connsiteY1967" fmla="*/ 1699844 h 2801577"/>
                <a:gd name="connsiteX1968" fmla="*/ 9636208 w 10032639"/>
                <a:gd name="connsiteY1968" fmla="*/ 1693002 h 2801577"/>
                <a:gd name="connsiteX1969" fmla="*/ 9546192 w 10032639"/>
                <a:gd name="connsiteY1969" fmla="*/ 1783028 h 2801577"/>
                <a:gd name="connsiteX1970" fmla="*/ 9443934 w 10032639"/>
                <a:gd name="connsiteY1970" fmla="*/ 1878456 h 2801577"/>
                <a:gd name="connsiteX1971" fmla="*/ 9459417 w 10032639"/>
                <a:gd name="connsiteY1971" fmla="*/ 1868013 h 2801577"/>
                <a:gd name="connsiteX1972" fmla="*/ 9501184 w 10032639"/>
                <a:gd name="connsiteY1972" fmla="*/ 1834883 h 2801577"/>
                <a:gd name="connsiteX1973" fmla="*/ 9546192 w 10032639"/>
                <a:gd name="connsiteY1973" fmla="*/ 1797072 h 2801577"/>
                <a:gd name="connsiteX1974" fmla="*/ 9592641 w 10032639"/>
                <a:gd name="connsiteY1974" fmla="*/ 1755660 h 2801577"/>
                <a:gd name="connsiteX1975" fmla="*/ 9639809 w 10032639"/>
                <a:gd name="connsiteY1975" fmla="*/ 1710287 h 2801577"/>
                <a:gd name="connsiteX1976" fmla="*/ 9638009 w 10032639"/>
                <a:gd name="connsiteY1976" fmla="*/ 1701645 h 2801577"/>
                <a:gd name="connsiteX1977" fmla="*/ 2061387 w 10032639"/>
                <a:gd name="connsiteY1977" fmla="*/ 1691532 h 2801577"/>
                <a:gd name="connsiteX1978" fmla="*/ 2050949 w 10032639"/>
                <a:gd name="connsiteY1978" fmla="*/ 1696933 h 2801577"/>
                <a:gd name="connsiteX1979" fmla="*/ 2059588 w 10032639"/>
                <a:gd name="connsiteY1979" fmla="*/ 1696933 h 2801577"/>
                <a:gd name="connsiteX1980" fmla="*/ 617660 w 10032639"/>
                <a:gd name="connsiteY1980" fmla="*/ 1689732 h 2801577"/>
                <a:gd name="connsiteX1981" fmla="*/ 562589 w 10032639"/>
                <a:gd name="connsiteY1981" fmla="*/ 1721056 h 2801577"/>
                <a:gd name="connsiteX1982" fmla="*/ 566188 w 10032639"/>
                <a:gd name="connsiteY1982" fmla="*/ 1719256 h 2801577"/>
                <a:gd name="connsiteX1983" fmla="*/ 583466 w 10032639"/>
                <a:gd name="connsiteY1983" fmla="*/ 1714215 h 2801577"/>
                <a:gd name="connsiteX1984" fmla="*/ 595344 w 10032639"/>
                <a:gd name="connsiteY1984" fmla="*/ 1707374 h 2801577"/>
                <a:gd name="connsiteX1985" fmla="*/ 598943 w 10032639"/>
                <a:gd name="connsiteY1985" fmla="*/ 1707374 h 2801577"/>
                <a:gd name="connsiteX1986" fmla="*/ 3383815 w 10032639"/>
                <a:gd name="connsiteY1986" fmla="*/ 1682891 h 2801577"/>
                <a:gd name="connsiteX1987" fmla="*/ 3309307 w 10032639"/>
                <a:gd name="connsiteY1987" fmla="*/ 1710615 h 2801577"/>
                <a:gd name="connsiteX1988" fmla="*/ 3316146 w 10032639"/>
                <a:gd name="connsiteY1988" fmla="*/ 1712415 h 2801577"/>
                <a:gd name="connsiteX1989" fmla="*/ 3328384 w 10032639"/>
                <a:gd name="connsiteY1989" fmla="*/ 1712415 h 2801577"/>
                <a:gd name="connsiteX1990" fmla="*/ 3338822 w 10032639"/>
                <a:gd name="connsiteY1990" fmla="*/ 1710615 h 2801577"/>
                <a:gd name="connsiteX1991" fmla="*/ 3349261 w 10032639"/>
                <a:gd name="connsiteY1991" fmla="*/ 1705574 h 2801577"/>
                <a:gd name="connsiteX1992" fmla="*/ 3359339 w 10032639"/>
                <a:gd name="connsiteY1992" fmla="*/ 1696933 h 2801577"/>
                <a:gd name="connsiteX1993" fmla="*/ 3371577 w 10032639"/>
                <a:gd name="connsiteY1993" fmla="*/ 1688291 h 2801577"/>
                <a:gd name="connsiteX1994" fmla="*/ 1896894 w 10032639"/>
                <a:gd name="connsiteY1994" fmla="*/ 1681090 h 2801577"/>
                <a:gd name="connsiteX1995" fmla="*/ 1770554 w 10032639"/>
                <a:gd name="connsiteY1995" fmla="*/ 1745540 h 2801577"/>
                <a:gd name="connsiteX1996" fmla="*/ 1812308 w 10032639"/>
                <a:gd name="connsiteY1996" fmla="*/ 1733298 h 2801577"/>
                <a:gd name="connsiteX1997" fmla="*/ 1827785 w 10032639"/>
                <a:gd name="connsiteY1997" fmla="*/ 1729698 h 2801577"/>
                <a:gd name="connsiteX1998" fmla="*/ 1841463 w 10032639"/>
                <a:gd name="connsiteY1998" fmla="*/ 1726457 h 2801577"/>
                <a:gd name="connsiteX1999" fmla="*/ 1850102 w 10032639"/>
                <a:gd name="connsiteY1999" fmla="*/ 1716016 h 2801577"/>
                <a:gd name="connsiteX2000" fmla="*/ 1860540 w 10032639"/>
                <a:gd name="connsiteY2000" fmla="*/ 1705574 h 2801577"/>
                <a:gd name="connsiteX2001" fmla="*/ 1865579 w 10032639"/>
                <a:gd name="connsiteY2001" fmla="*/ 1701973 h 2801577"/>
                <a:gd name="connsiteX2002" fmla="*/ 1872778 w 10032639"/>
                <a:gd name="connsiteY2002" fmla="*/ 1700173 h 2801577"/>
                <a:gd name="connsiteX2003" fmla="*/ 1877817 w 10032639"/>
                <a:gd name="connsiteY2003" fmla="*/ 1698733 h 2801577"/>
                <a:gd name="connsiteX2004" fmla="*/ 1886456 w 10032639"/>
                <a:gd name="connsiteY2004" fmla="*/ 1700173 h 2801577"/>
                <a:gd name="connsiteX2005" fmla="*/ 1888255 w 10032639"/>
                <a:gd name="connsiteY2005" fmla="*/ 1698733 h 2801577"/>
                <a:gd name="connsiteX2006" fmla="*/ 1893295 w 10032639"/>
                <a:gd name="connsiteY2006" fmla="*/ 1686491 h 2801577"/>
                <a:gd name="connsiteX2007" fmla="*/ 3203844 w 10032639"/>
                <a:gd name="connsiteY2007" fmla="*/ 1677850 h 2801577"/>
                <a:gd name="connsiteX2008" fmla="*/ 3191606 w 10032639"/>
                <a:gd name="connsiteY2008" fmla="*/ 1682891 h 2801577"/>
                <a:gd name="connsiteX2009" fmla="*/ 3193406 w 10032639"/>
                <a:gd name="connsiteY2009" fmla="*/ 1682891 h 2801577"/>
                <a:gd name="connsiteX2010" fmla="*/ 3198445 w 10032639"/>
                <a:gd name="connsiteY2010" fmla="*/ 1681090 h 2801577"/>
                <a:gd name="connsiteX2011" fmla="*/ 486281 w 10032639"/>
                <a:gd name="connsiteY2011" fmla="*/ 1677850 h 2801577"/>
                <a:gd name="connsiteX2012" fmla="*/ 448127 w 10032639"/>
                <a:gd name="connsiteY2012" fmla="*/ 1689732 h 2801577"/>
                <a:gd name="connsiteX2013" fmla="*/ 436249 w 10032639"/>
                <a:gd name="connsiteY2013" fmla="*/ 1696933 h 2801577"/>
                <a:gd name="connsiteX2014" fmla="*/ 431210 w 10032639"/>
                <a:gd name="connsiteY2014" fmla="*/ 1700173 h 2801577"/>
                <a:gd name="connsiteX2015" fmla="*/ 427611 w 10032639"/>
                <a:gd name="connsiteY2015" fmla="*/ 1705574 h 2801577"/>
                <a:gd name="connsiteX2016" fmla="*/ 443088 w 10032639"/>
                <a:gd name="connsiteY2016" fmla="*/ 1700173 h 2801577"/>
                <a:gd name="connsiteX2017" fmla="*/ 456766 w 10032639"/>
                <a:gd name="connsiteY2017" fmla="*/ 1693332 h 2801577"/>
                <a:gd name="connsiteX2018" fmla="*/ 472604 w 10032639"/>
                <a:gd name="connsiteY2018" fmla="*/ 1686491 h 2801577"/>
                <a:gd name="connsiteX2019" fmla="*/ 6230000 w 10032639"/>
                <a:gd name="connsiteY2019" fmla="*/ 1674587 h 2801577"/>
                <a:gd name="connsiteX2020" fmla="*/ 6216320 w 10032639"/>
                <a:gd name="connsiteY2020" fmla="*/ 1683226 h 2801577"/>
                <a:gd name="connsiteX2021" fmla="*/ 6219920 w 10032639"/>
                <a:gd name="connsiteY2021" fmla="*/ 1681426 h 2801577"/>
                <a:gd name="connsiteX2022" fmla="*/ 1912372 w 10032639"/>
                <a:gd name="connsiteY2022" fmla="*/ 1672449 h 2801577"/>
                <a:gd name="connsiteX2023" fmla="*/ 1901933 w 10032639"/>
                <a:gd name="connsiteY2023" fmla="*/ 1677850 h 2801577"/>
                <a:gd name="connsiteX2024" fmla="*/ 1903733 w 10032639"/>
                <a:gd name="connsiteY2024" fmla="*/ 1677850 h 2801577"/>
                <a:gd name="connsiteX2025" fmla="*/ 1910572 w 10032639"/>
                <a:gd name="connsiteY2025" fmla="*/ 1676050 h 2801577"/>
                <a:gd name="connsiteX2026" fmla="*/ 4550535 w 10032639"/>
                <a:gd name="connsiteY2026" fmla="*/ 1668076 h 2801577"/>
                <a:gd name="connsiteX2027" fmla="*/ 4531815 w 10032639"/>
                <a:gd name="connsiteY2027" fmla="*/ 1685355 h 2801577"/>
                <a:gd name="connsiteX2028" fmla="*/ 4523174 w 10032639"/>
                <a:gd name="connsiteY2028" fmla="*/ 1697594 h 2801577"/>
                <a:gd name="connsiteX2029" fmla="*/ 4510934 w 10032639"/>
                <a:gd name="connsiteY2029" fmla="*/ 1711273 h 2801577"/>
                <a:gd name="connsiteX2030" fmla="*/ 4521374 w 10032639"/>
                <a:gd name="connsiteY2030" fmla="*/ 1702634 h 2801577"/>
                <a:gd name="connsiteX2031" fmla="*/ 4531815 w 10032639"/>
                <a:gd name="connsiteY2031" fmla="*/ 1692194 h 2801577"/>
                <a:gd name="connsiteX2032" fmla="*/ 4541895 w 10032639"/>
                <a:gd name="connsiteY2032" fmla="*/ 1679955 h 2801577"/>
                <a:gd name="connsiteX2033" fmla="*/ 3423409 w 10032639"/>
                <a:gd name="connsiteY2033" fmla="*/ 1665608 h 2801577"/>
                <a:gd name="connsiteX2034" fmla="*/ 3422756 w 10032639"/>
                <a:gd name="connsiteY2034" fmla="*/ 1666605 h 2801577"/>
                <a:gd name="connsiteX2035" fmla="*/ 3393964 w 10032639"/>
                <a:gd name="connsiteY2035" fmla="*/ 1678305 h 2801577"/>
                <a:gd name="connsiteX2036" fmla="*/ 3388854 w 10032639"/>
                <a:gd name="connsiteY2036" fmla="*/ 1679650 h 2801577"/>
                <a:gd name="connsiteX2037" fmla="*/ 3390654 w 10032639"/>
                <a:gd name="connsiteY2037" fmla="*/ 1679650 h 2801577"/>
                <a:gd name="connsiteX2038" fmla="*/ 3393964 w 10032639"/>
                <a:gd name="connsiteY2038" fmla="*/ 1678305 h 2801577"/>
                <a:gd name="connsiteX2039" fmla="*/ 3402532 w 10032639"/>
                <a:gd name="connsiteY2039" fmla="*/ 1676050 h 2801577"/>
                <a:gd name="connsiteX2040" fmla="*/ 3416570 w 10032639"/>
                <a:gd name="connsiteY2040" fmla="*/ 1676050 h 2801577"/>
                <a:gd name="connsiteX2041" fmla="*/ 3422756 w 10032639"/>
                <a:gd name="connsiteY2041" fmla="*/ 1666605 h 2801577"/>
                <a:gd name="connsiteX2042" fmla="*/ 3425208 w 10032639"/>
                <a:gd name="connsiteY2042" fmla="*/ 1665608 h 2801577"/>
                <a:gd name="connsiteX2043" fmla="*/ 2298590 w 10032639"/>
                <a:gd name="connsiteY2043" fmla="*/ 1660567 h 2801577"/>
                <a:gd name="connsiteX2044" fmla="*/ 2289951 w 10032639"/>
                <a:gd name="connsiteY2044" fmla="*/ 1663808 h 2801577"/>
                <a:gd name="connsiteX2045" fmla="*/ 2215443 w 10032639"/>
                <a:gd name="connsiteY2045" fmla="*/ 1696933 h 2801577"/>
                <a:gd name="connsiteX2046" fmla="*/ 2222282 w 10032639"/>
                <a:gd name="connsiteY2046" fmla="*/ 1696933 h 2801577"/>
                <a:gd name="connsiteX2047" fmla="*/ 2243159 w 10032639"/>
                <a:gd name="connsiteY2047" fmla="*/ 1688291 h 2801577"/>
                <a:gd name="connsiteX2048" fmla="*/ 2262235 w 10032639"/>
                <a:gd name="connsiteY2048" fmla="*/ 1679650 h 2801577"/>
                <a:gd name="connsiteX2049" fmla="*/ 2281312 w 10032639"/>
                <a:gd name="connsiteY2049" fmla="*/ 1671009 h 2801577"/>
                <a:gd name="connsiteX2050" fmla="*/ 5998153 w 10032639"/>
                <a:gd name="connsiteY2050" fmla="*/ 1648670 h 2801577"/>
                <a:gd name="connsiteX2051" fmla="*/ 5959992 w 10032639"/>
                <a:gd name="connsiteY2051" fmla="*/ 1672787 h 2801577"/>
                <a:gd name="connsiteX2052" fmla="*/ 5922191 w 10032639"/>
                <a:gd name="connsiteY2052" fmla="*/ 1695464 h 2801577"/>
                <a:gd name="connsiteX2053" fmla="*/ 5909951 w 10032639"/>
                <a:gd name="connsiteY2053" fmla="*/ 1704103 h 2801577"/>
                <a:gd name="connsiteX2054" fmla="*/ 5925431 w 10032639"/>
                <a:gd name="connsiteY2054" fmla="*/ 1698704 h 2801577"/>
                <a:gd name="connsiteX2055" fmla="*/ 5946312 w 10032639"/>
                <a:gd name="connsiteY2055" fmla="*/ 1690065 h 2801577"/>
                <a:gd name="connsiteX2056" fmla="*/ 5967193 w 10032639"/>
                <a:gd name="connsiteY2056" fmla="*/ 1678186 h 2801577"/>
                <a:gd name="connsiteX2057" fmla="*/ 5982673 w 10032639"/>
                <a:gd name="connsiteY2057" fmla="*/ 1664148 h 2801577"/>
                <a:gd name="connsiteX2058" fmla="*/ 4581857 w 10032639"/>
                <a:gd name="connsiteY2058" fmla="*/ 1642157 h 2801577"/>
                <a:gd name="connsiteX2059" fmla="*/ 4571416 w 10032639"/>
                <a:gd name="connsiteY2059" fmla="*/ 1650797 h 2801577"/>
                <a:gd name="connsiteX2060" fmla="*/ 4580057 w 10032639"/>
                <a:gd name="connsiteY2060" fmla="*/ 1647197 h 2801577"/>
                <a:gd name="connsiteX2061" fmla="*/ 8384265 w 10032639"/>
                <a:gd name="connsiteY2061" fmla="*/ 1641148 h 2801577"/>
                <a:gd name="connsiteX2062" fmla="*/ 8315133 w 10032639"/>
                <a:gd name="connsiteY2062" fmla="*/ 1698404 h 2801577"/>
                <a:gd name="connsiteX2063" fmla="*/ 8247801 w 10032639"/>
                <a:gd name="connsiteY2063" fmla="*/ 1752059 h 2801577"/>
                <a:gd name="connsiteX2064" fmla="*/ 8178308 w 10032639"/>
                <a:gd name="connsiteY2064" fmla="*/ 1807515 h 2801577"/>
                <a:gd name="connsiteX2065" fmla="*/ 8188750 w 10032639"/>
                <a:gd name="connsiteY2065" fmla="*/ 1800313 h 2801577"/>
                <a:gd name="connsiteX2066" fmla="*/ 8199192 w 10032639"/>
                <a:gd name="connsiteY2066" fmla="*/ 1795272 h 2801577"/>
                <a:gd name="connsiteX2067" fmla="*/ 8211074 w 10032639"/>
                <a:gd name="connsiteY2067" fmla="*/ 1791671 h 2801577"/>
                <a:gd name="connsiteX2068" fmla="*/ 8225117 w 10032639"/>
                <a:gd name="connsiteY2068" fmla="*/ 1790230 h 2801577"/>
                <a:gd name="connsiteX2069" fmla="*/ 8230158 w 10032639"/>
                <a:gd name="connsiteY2069" fmla="*/ 1776186 h 2801577"/>
                <a:gd name="connsiteX2070" fmla="*/ 8239159 w 10032639"/>
                <a:gd name="connsiteY2070" fmla="*/ 1765743 h 2801577"/>
                <a:gd name="connsiteX2071" fmla="*/ 8249241 w 10032639"/>
                <a:gd name="connsiteY2071" fmla="*/ 1758901 h 2801577"/>
                <a:gd name="connsiteX2072" fmla="*/ 8263284 w 10032639"/>
                <a:gd name="connsiteY2072" fmla="*/ 1753860 h 2801577"/>
                <a:gd name="connsiteX2073" fmla="*/ 8284167 w 10032639"/>
                <a:gd name="connsiteY2073" fmla="*/ 1748458 h 2801577"/>
                <a:gd name="connsiteX2074" fmla="*/ 8292809 w 10032639"/>
                <a:gd name="connsiteY2074" fmla="*/ 1745217 h 2801577"/>
                <a:gd name="connsiteX2075" fmla="*/ 8301450 w 10032639"/>
                <a:gd name="connsiteY2075" fmla="*/ 1739816 h 2801577"/>
                <a:gd name="connsiteX2076" fmla="*/ 8308292 w 10032639"/>
                <a:gd name="connsiteY2076" fmla="*/ 1732974 h 2801577"/>
                <a:gd name="connsiteX2077" fmla="*/ 8321974 w 10032639"/>
                <a:gd name="connsiteY2077" fmla="*/ 1718930 h 2801577"/>
                <a:gd name="connsiteX2078" fmla="*/ 8327015 w 10032639"/>
                <a:gd name="connsiteY2078" fmla="*/ 1712088 h 2801577"/>
                <a:gd name="connsiteX2079" fmla="*/ 8334216 w 10032639"/>
                <a:gd name="connsiteY2079" fmla="*/ 1703445 h 2801577"/>
                <a:gd name="connsiteX2080" fmla="*/ 8342858 w 10032639"/>
                <a:gd name="connsiteY2080" fmla="*/ 1693002 h 2801577"/>
                <a:gd name="connsiteX2081" fmla="*/ 8355100 w 10032639"/>
                <a:gd name="connsiteY2081" fmla="*/ 1684360 h 2801577"/>
                <a:gd name="connsiteX2082" fmla="*/ 8366982 w 10032639"/>
                <a:gd name="connsiteY2082" fmla="*/ 1679319 h 2801577"/>
                <a:gd name="connsiteX2083" fmla="*/ 8379224 w 10032639"/>
                <a:gd name="connsiteY2083" fmla="*/ 1673917 h 2801577"/>
                <a:gd name="connsiteX2084" fmla="*/ 8381024 w 10032639"/>
                <a:gd name="connsiteY2084" fmla="*/ 1656632 h 2801577"/>
                <a:gd name="connsiteX2085" fmla="*/ 3099821 w 10032639"/>
                <a:gd name="connsiteY2085" fmla="*/ 1639684 h 2801577"/>
                <a:gd name="connsiteX2086" fmla="*/ 3004436 w 10032639"/>
                <a:gd name="connsiteY2086" fmla="*/ 1676050 h 2801577"/>
                <a:gd name="connsiteX2087" fmla="*/ 2911211 w 10032639"/>
                <a:gd name="connsiteY2087" fmla="*/ 1710615 h 2801577"/>
                <a:gd name="connsiteX2088" fmla="*/ 2911211 w 10032639"/>
                <a:gd name="connsiteY2088" fmla="*/ 1719256 h 2801577"/>
                <a:gd name="connsiteX2089" fmla="*/ 2958004 w 10032639"/>
                <a:gd name="connsiteY2089" fmla="*/ 1700173 h 2801577"/>
                <a:gd name="connsiteX2090" fmla="*/ 3009835 w 10032639"/>
                <a:gd name="connsiteY2090" fmla="*/ 1681090 h 2801577"/>
                <a:gd name="connsiteX2091" fmla="*/ 3030352 w 10032639"/>
                <a:gd name="connsiteY2091" fmla="*/ 1674249 h 2801577"/>
                <a:gd name="connsiteX2092" fmla="*/ 3053028 w 10032639"/>
                <a:gd name="connsiteY2092" fmla="*/ 1665608 h 2801577"/>
                <a:gd name="connsiteX2093" fmla="*/ 3075705 w 10032639"/>
                <a:gd name="connsiteY2093" fmla="*/ 1653726 h 2801577"/>
                <a:gd name="connsiteX2094" fmla="*/ 3506555 w 10032639"/>
                <a:gd name="connsiteY2094" fmla="*/ 1634643 h 2801577"/>
                <a:gd name="connsiteX2095" fmla="*/ 3457963 w 10032639"/>
                <a:gd name="connsiteY2095" fmla="*/ 1653726 h 2801577"/>
                <a:gd name="connsiteX2096" fmla="*/ 3470201 w 10032639"/>
                <a:gd name="connsiteY2096" fmla="*/ 1651926 h 2801577"/>
                <a:gd name="connsiteX2097" fmla="*/ 3482439 w 10032639"/>
                <a:gd name="connsiteY2097" fmla="*/ 1648326 h 2801577"/>
                <a:gd name="connsiteX2098" fmla="*/ 3492877 w 10032639"/>
                <a:gd name="connsiteY2098" fmla="*/ 1643285 h 2801577"/>
                <a:gd name="connsiteX2099" fmla="*/ 3503316 w 10032639"/>
                <a:gd name="connsiteY2099" fmla="*/ 1638244 h 2801577"/>
                <a:gd name="connsiteX2100" fmla="*/ 9388844 w 10032639"/>
                <a:gd name="connsiteY2100" fmla="*/ 1629264 h 2801577"/>
                <a:gd name="connsiteX2101" fmla="*/ 9348877 w 10032639"/>
                <a:gd name="connsiteY2101" fmla="*/ 1665275 h 2801577"/>
                <a:gd name="connsiteX2102" fmla="*/ 9300268 w 10032639"/>
                <a:gd name="connsiteY2102" fmla="*/ 1707047 h 2801577"/>
                <a:gd name="connsiteX2103" fmla="*/ 9250219 w 10032639"/>
                <a:gd name="connsiteY2103" fmla="*/ 1748458 h 2801577"/>
                <a:gd name="connsiteX2104" fmla="*/ 9194769 w 10032639"/>
                <a:gd name="connsiteY2104" fmla="*/ 1788430 h 2801577"/>
                <a:gd name="connsiteX2105" fmla="*/ 9137519 w 10032639"/>
                <a:gd name="connsiteY2105" fmla="*/ 1828041 h 2801577"/>
                <a:gd name="connsiteX2106" fmla="*/ 9137519 w 10032639"/>
                <a:gd name="connsiteY2106" fmla="*/ 1834883 h 2801577"/>
                <a:gd name="connsiteX2107" fmla="*/ 9137519 w 10032639"/>
                <a:gd name="connsiteY2107" fmla="*/ 1838484 h 2801577"/>
                <a:gd name="connsiteX2108" fmla="*/ 9141120 w 10032639"/>
                <a:gd name="connsiteY2108" fmla="*/ 1847127 h 2801577"/>
                <a:gd name="connsiteX2109" fmla="*/ 9149761 w 10032639"/>
                <a:gd name="connsiteY2109" fmla="*/ 1843886 h 2801577"/>
                <a:gd name="connsiteX2110" fmla="*/ 9158403 w 10032639"/>
                <a:gd name="connsiteY2110" fmla="*/ 1838484 h 2801577"/>
                <a:gd name="connsiteX2111" fmla="*/ 9163444 w 10032639"/>
                <a:gd name="connsiteY2111" fmla="*/ 1831642 h 2801577"/>
                <a:gd name="connsiteX2112" fmla="*/ 9168485 w 10032639"/>
                <a:gd name="connsiteY2112" fmla="*/ 1826241 h 2801577"/>
                <a:gd name="connsiteX2113" fmla="*/ 9180727 w 10032639"/>
                <a:gd name="connsiteY2113" fmla="*/ 1808956 h 2801577"/>
                <a:gd name="connsiteX2114" fmla="*/ 9194769 w 10032639"/>
                <a:gd name="connsiteY2114" fmla="*/ 1797072 h 2801577"/>
                <a:gd name="connsiteX2115" fmla="*/ 9212053 w 10032639"/>
                <a:gd name="connsiteY2115" fmla="*/ 1788430 h 2801577"/>
                <a:gd name="connsiteX2116" fmla="*/ 9229336 w 10032639"/>
                <a:gd name="connsiteY2116" fmla="*/ 1781588 h 2801577"/>
                <a:gd name="connsiteX2117" fmla="*/ 9239777 w 10032639"/>
                <a:gd name="connsiteY2117" fmla="*/ 1769344 h 2801577"/>
                <a:gd name="connsiteX2118" fmla="*/ 9252020 w 10032639"/>
                <a:gd name="connsiteY2118" fmla="*/ 1753860 h 2801577"/>
                <a:gd name="connsiteX2119" fmla="*/ 9267503 w 10032639"/>
                <a:gd name="connsiteY2119" fmla="*/ 1738015 h 2801577"/>
                <a:gd name="connsiteX2120" fmla="*/ 9288026 w 10032639"/>
                <a:gd name="connsiteY2120" fmla="*/ 1722531 h 2801577"/>
                <a:gd name="connsiteX2121" fmla="*/ 9291627 w 10032639"/>
                <a:gd name="connsiteY2121" fmla="*/ 1718930 h 2801577"/>
                <a:gd name="connsiteX2122" fmla="*/ 9322592 w 10032639"/>
                <a:gd name="connsiteY2122" fmla="*/ 1691202 h 2801577"/>
                <a:gd name="connsiteX2123" fmla="*/ 9350677 w 10032639"/>
                <a:gd name="connsiteY2123" fmla="*/ 1665275 h 2801577"/>
                <a:gd name="connsiteX2124" fmla="*/ 8117818 w 10032639"/>
                <a:gd name="connsiteY2124" fmla="*/ 1620622 h 2801577"/>
                <a:gd name="connsiteX2125" fmla="*/ 7946427 w 10032639"/>
                <a:gd name="connsiteY2125" fmla="*/ 1743417 h 2801577"/>
                <a:gd name="connsiteX2126" fmla="*/ 7941026 w 10032639"/>
                <a:gd name="connsiteY2126" fmla="*/ 1753860 h 2801577"/>
                <a:gd name="connsiteX2127" fmla="*/ 7934185 w 10032639"/>
                <a:gd name="connsiteY2127" fmla="*/ 1762502 h 2801577"/>
                <a:gd name="connsiteX2128" fmla="*/ 7927344 w 10032639"/>
                <a:gd name="connsiteY2128" fmla="*/ 1771145 h 2801577"/>
                <a:gd name="connsiteX2129" fmla="*/ 7918702 w 10032639"/>
                <a:gd name="connsiteY2129" fmla="*/ 1777987 h 2801577"/>
                <a:gd name="connsiteX2130" fmla="*/ 7902859 w 10032639"/>
                <a:gd name="connsiteY2130" fmla="*/ 1791671 h 2801577"/>
                <a:gd name="connsiteX2131" fmla="*/ 7885936 w 10032639"/>
                <a:gd name="connsiteY2131" fmla="*/ 1802114 h 2801577"/>
                <a:gd name="connsiteX2132" fmla="*/ 7873694 w 10032639"/>
                <a:gd name="connsiteY2132" fmla="*/ 1814357 h 2801577"/>
                <a:gd name="connsiteX2133" fmla="*/ 7865053 w 10032639"/>
                <a:gd name="connsiteY2133" fmla="*/ 1823000 h 2801577"/>
                <a:gd name="connsiteX2134" fmla="*/ 7858211 w 10032639"/>
                <a:gd name="connsiteY2134" fmla="*/ 1829842 h 2801577"/>
                <a:gd name="connsiteX2135" fmla="*/ 7854611 w 10032639"/>
                <a:gd name="connsiteY2135" fmla="*/ 1836684 h 2801577"/>
                <a:gd name="connsiteX2136" fmla="*/ 7854611 w 10032639"/>
                <a:gd name="connsiteY2136" fmla="*/ 1845326 h 2801577"/>
                <a:gd name="connsiteX2137" fmla="*/ 7865053 w 10032639"/>
                <a:gd name="connsiteY2137" fmla="*/ 1840285 h 2801577"/>
                <a:gd name="connsiteX2138" fmla="*/ 7877295 w 10032639"/>
                <a:gd name="connsiteY2138" fmla="*/ 1833443 h 2801577"/>
                <a:gd name="connsiteX2139" fmla="*/ 7885936 w 10032639"/>
                <a:gd name="connsiteY2139" fmla="*/ 1826241 h 2801577"/>
                <a:gd name="connsiteX2140" fmla="*/ 7894218 w 10032639"/>
                <a:gd name="connsiteY2140" fmla="*/ 1815798 h 2801577"/>
                <a:gd name="connsiteX2141" fmla="*/ 7908260 w 10032639"/>
                <a:gd name="connsiteY2141" fmla="*/ 1802114 h 2801577"/>
                <a:gd name="connsiteX2142" fmla="*/ 7923743 w 10032639"/>
                <a:gd name="connsiteY2142" fmla="*/ 1790230 h 2801577"/>
                <a:gd name="connsiteX2143" fmla="*/ 7941026 w 10032639"/>
                <a:gd name="connsiteY2143" fmla="*/ 1781588 h 2801577"/>
                <a:gd name="connsiteX2144" fmla="*/ 7960110 w 10032639"/>
                <a:gd name="connsiteY2144" fmla="*/ 1772945 h 2801577"/>
                <a:gd name="connsiteX2145" fmla="*/ 7967311 w 10032639"/>
                <a:gd name="connsiteY2145" fmla="*/ 1757101 h 2801577"/>
                <a:gd name="connsiteX2146" fmla="*/ 7975952 w 10032639"/>
                <a:gd name="connsiteY2146" fmla="*/ 1741616 h 2801577"/>
                <a:gd name="connsiteX2147" fmla="*/ 7984594 w 10032639"/>
                <a:gd name="connsiteY2147" fmla="*/ 1727932 h 2801577"/>
                <a:gd name="connsiteX2148" fmla="*/ 7995036 w 10032639"/>
                <a:gd name="connsiteY2148" fmla="*/ 1715689 h 2801577"/>
                <a:gd name="connsiteX2149" fmla="*/ 8012319 w 10032639"/>
                <a:gd name="connsiteY2149" fmla="*/ 1701645 h 2801577"/>
                <a:gd name="connsiteX2150" fmla="*/ 8029602 w 10032639"/>
                <a:gd name="connsiteY2150" fmla="*/ 1687961 h 2801577"/>
                <a:gd name="connsiteX2151" fmla="*/ 8048325 w 10032639"/>
                <a:gd name="connsiteY2151" fmla="*/ 1675718 h 2801577"/>
                <a:gd name="connsiteX2152" fmla="*/ 8062368 w 10032639"/>
                <a:gd name="connsiteY2152" fmla="*/ 1663474 h 2801577"/>
                <a:gd name="connsiteX2153" fmla="*/ 8079651 w 10032639"/>
                <a:gd name="connsiteY2153" fmla="*/ 1649790 h 2801577"/>
                <a:gd name="connsiteX2154" fmla="*/ 8098734 w 10032639"/>
                <a:gd name="connsiteY2154" fmla="*/ 1636106 h 2801577"/>
                <a:gd name="connsiteX2155" fmla="*/ 4888229 w 10032639"/>
                <a:gd name="connsiteY2155" fmla="*/ 1604000 h 2801577"/>
                <a:gd name="connsiteX2156" fmla="*/ 4886429 w 10032639"/>
                <a:gd name="connsiteY2156" fmla="*/ 1605800 h 2801577"/>
                <a:gd name="connsiteX2157" fmla="*/ 4888229 w 10032639"/>
                <a:gd name="connsiteY2157" fmla="*/ 1605800 h 2801577"/>
                <a:gd name="connsiteX2158" fmla="*/ 8308292 w 10032639"/>
                <a:gd name="connsiteY2158" fmla="*/ 1599736 h 2801577"/>
                <a:gd name="connsiteX2159" fmla="*/ 8294249 w 10032639"/>
                <a:gd name="connsiteY2159" fmla="*/ 1606578 h 2801577"/>
                <a:gd name="connsiteX2160" fmla="*/ 8280567 w 10032639"/>
                <a:gd name="connsiteY2160" fmla="*/ 1618821 h 2801577"/>
                <a:gd name="connsiteX2161" fmla="*/ 8263284 w 10032639"/>
                <a:gd name="connsiteY2161" fmla="*/ 1637907 h 2801577"/>
                <a:gd name="connsiteX2162" fmla="*/ 8270125 w 10032639"/>
                <a:gd name="connsiteY2162" fmla="*/ 1636106 h 2801577"/>
                <a:gd name="connsiteX2163" fmla="*/ 8278766 w 10032639"/>
                <a:gd name="connsiteY2163" fmla="*/ 1634306 h 2801577"/>
                <a:gd name="connsiteX2164" fmla="*/ 8287408 w 10032639"/>
                <a:gd name="connsiteY2164" fmla="*/ 1625663 h 2801577"/>
                <a:gd name="connsiteX2165" fmla="*/ 8292809 w 10032639"/>
                <a:gd name="connsiteY2165" fmla="*/ 1620622 h 2801577"/>
                <a:gd name="connsiteX2166" fmla="*/ 8294249 w 10032639"/>
                <a:gd name="connsiteY2166" fmla="*/ 1615220 h 2801577"/>
                <a:gd name="connsiteX2167" fmla="*/ 8297850 w 10032639"/>
                <a:gd name="connsiteY2167" fmla="*/ 1608378 h 2801577"/>
                <a:gd name="connsiteX2168" fmla="*/ 7339913 w 10032639"/>
                <a:gd name="connsiteY2168" fmla="*/ 1593237 h 2801577"/>
                <a:gd name="connsiteX2169" fmla="*/ 7286272 w 10032639"/>
                <a:gd name="connsiteY2169" fmla="*/ 1633192 h 2801577"/>
                <a:gd name="connsiteX2170" fmla="*/ 7237670 w 10032639"/>
                <a:gd name="connsiteY2170" fmla="*/ 1667748 h 2801577"/>
                <a:gd name="connsiteX2171" fmla="*/ 7190869 w 10032639"/>
                <a:gd name="connsiteY2171" fmla="*/ 1697264 h 2801577"/>
                <a:gd name="connsiteX2172" fmla="*/ 7146228 w 10032639"/>
                <a:gd name="connsiteY2172" fmla="*/ 1723181 h 2801577"/>
                <a:gd name="connsiteX2173" fmla="*/ 7097626 w 10032639"/>
                <a:gd name="connsiteY2173" fmla="*/ 1750897 h 2801577"/>
                <a:gd name="connsiteX2174" fmla="*/ 7049025 w 10032639"/>
                <a:gd name="connsiteY2174" fmla="*/ 1780414 h 2801577"/>
                <a:gd name="connsiteX2175" fmla="*/ 7002223 w 10032639"/>
                <a:gd name="connsiteY2175" fmla="*/ 1811370 h 2801577"/>
                <a:gd name="connsiteX2176" fmla="*/ 6953622 w 10032639"/>
                <a:gd name="connsiteY2176" fmla="*/ 1845925 h 2801577"/>
                <a:gd name="connsiteX2177" fmla="*/ 6962622 w 10032639"/>
                <a:gd name="connsiteY2177" fmla="*/ 1868602 h 2801577"/>
                <a:gd name="connsiteX2178" fmla="*/ 7043985 w 10032639"/>
                <a:gd name="connsiteY2178" fmla="*/ 1802731 h 2801577"/>
                <a:gd name="connsiteX2179" fmla="*/ 7087186 w 10032639"/>
                <a:gd name="connsiteY2179" fmla="*/ 1769975 h 2801577"/>
                <a:gd name="connsiteX2180" fmla="*/ 7130387 w 10032639"/>
                <a:gd name="connsiteY2180" fmla="*/ 1738659 h 2801577"/>
                <a:gd name="connsiteX2181" fmla="*/ 7182229 w 10032639"/>
                <a:gd name="connsiteY2181" fmla="*/ 1704103 h 2801577"/>
                <a:gd name="connsiteX2182" fmla="*/ 7235870 w 10032639"/>
                <a:gd name="connsiteY2182" fmla="*/ 1670987 h 2801577"/>
                <a:gd name="connsiteX2183" fmla="*/ 7288072 w 10032639"/>
                <a:gd name="connsiteY2183" fmla="*/ 1638231 h 2801577"/>
                <a:gd name="connsiteX2184" fmla="*/ 7339913 w 10032639"/>
                <a:gd name="connsiteY2184" fmla="*/ 1607275 h 2801577"/>
                <a:gd name="connsiteX2185" fmla="*/ 7339913 w 10032639"/>
                <a:gd name="connsiteY2185" fmla="*/ 1600436 h 2801577"/>
                <a:gd name="connsiteX2186" fmla="*/ 4640899 w 10032639"/>
                <a:gd name="connsiteY2186" fmla="*/ 1590321 h 2801577"/>
                <a:gd name="connsiteX2187" fmla="*/ 4626858 w 10032639"/>
                <a:gd name="connsiteY2187" fmla="*/ 1602200 h 2801577"/>
                <a:gd name="connsiteX2188" fmla="*/ 4604538 w 10032639"/>
                <a:gd name="connsiteY2188" fmla="*/ 1621279 h 2801577"/>
                <a:gd name="connsiteX2189" fmla="*/ 4609578 w 10032639"/>
                <a:gd name="connsiteY2189" fmla="*/ 1619839 h 2801577"/>
                <a:gd name="connsiteX2190" fmla="*/ 4640899 w 10032639"/>
                <a:gd name="connsiteY2190" fmla="*/ 1604000 h 2801577"/>
                <a:gd name="connsiteX2191" fmla="*/ 7111307 w 10032639"/>
                <a:gd name="connsiteY2191" fmla="*/ 1561921 h 2801577"/>
                <a:gd name="connsiteX2192" fmla="*/ 7109507 w 10032639"/>
                <a:gd name="connsiteY2192" fmla="*/ 1563721 h 2801577"/>
                <a:gd name="connsiteX2193" fmla="*/ 7111307 w 10032639"/>
                <a:gd name="connsiteY2193" fmla="*/ 1563721 h 2801577"/>
                <a:gd name="connsiteX2194" fmla="*/ 1822746 w 10032639"/>
                <a:gd name="connsiteY2194" fmla="*/ 1539229 h 2801577"/>
                <a:gd name="connsiteX2195" fmla="*/ 1727362 w 10032639"/>
                <a:gd name="connsiteY2195" fmla="*/ 1587836 h 2801577"/>
                <a:gd name="connsiteX2196" fmla="*/ 1630177 w 10032639"/>
                <a:gd name="connsiteY2196" fmla="*/ 1632843 h 2801577"/>
                <a:gd name="connsiteX2197" fmla="*/ 1557829 w 10032639"/>
                <a:gd name="connsiteY2197" fmla="*/ 1665608 h 2801577"/>
                <a:gd name="connsiteX2198" fmla="*/ 1486560 w 10032639"/>
                <a:gd name="connsiteY2198" fmla="*/ 1701973 h 2801577"/>
                <a:gd name="connsiteX2199" fmla="*/ 1417451 w 10032639"/>
                <a:gd name="connsiteY2199" fmla="*/ 1740139 h 2801577"/>
                <a:gd name="connsiteX2200" fmla="*/ 1351582 w 10032639"/>
                <a:gd name="connsiteY2200" fmla="*/ 1780105 h 2801577"/>
                <a:gd name="connsiteX2201" fmla="*/ 1356981 w 10032639"/>
                <a:gd name="connsiteY2201" fmla="*/ 1788746 h 2801577"/>
                <a:gd name="connsiteX2202" fmla="*/ 1360221 w 10032639"/>
                <a:gd name="connsiteY2202" fmla="*/ 1799188 h 2801577"/>
                <a:gd name="connsiteX2203" fmla="*/ 1360221 w 10032639"/>
                <a:gd name="connsiteY2203" fmla="*/ 1802428 h 2801577"/>
                <a:gd name="connsiteX2204" fmla="*/ 1362020 w 10032639"/>
                <a:gd name="connsiteY2204" fmla="*/ 1812870 h 2801577"/>
                <a:gd name="connsiteX2205" fmla="*/ 1393335 w 10032639"/>
                <a:gd name="connsiteY2205" fmla="*/ 1797388 h 2801577"/>
                <a:gd name="connsiteX2206" fmla="*/ 1424290 w 10032639"/>
                <a:gd name="connsiteY2206" fmla="*/ 1780105 h 2801577"/>
                <a:gd name="connsiteX2207" fmla="*/ 1445167 w 10032639"/>
                <a:gd name="connsiteY2207" fmla="*/ 1766063 h 2801577"/>
                <a:gd name="connsiteX2208" fmla="*/ 1464244 w 10032639"/>
                <a:gd name="connsiteY2208" fmla="*/ 1754181 h 2801577"/>
                <a:gd name="connsiteX2209" fmla="*/ 1479721 w 10032639"/>
                <a:gd name="connsiteY2209" fmla="*/ 1743740 h 2801577"/>
                <a:gd name="connsiteX2210" fmla="*/ 1491959 w 10032639"/>
                <a:gd name="connsiteY2210" fmla="*/ 1731498 h 2801577"/>
                <a:gd name="connsiteX2211" fmla="*/ 1496998 w 10032639"/>
                <a:gd name="connsiteY2211" fmla="*/ 1726457 h 2801577"/>
                <a:gd name="connsiteX2212" fmla="*/ 1502398 w 10032639"/>
                <a:gd name="connsiteY2212" fmla="*/ 1726457 h 2801577"/>
                <a:gd name="connsiteX2213" fmla="*/ 1507437 w 10032639"/>
                <a:gd name="connsiteY2213" fmla="*/ 1726457 h 2801577"/>
                <a:gd name="connsiteX2214" fmla="*/ 1511036 w 10032639"/>
                <a:gd name="connsiteY2214" fmla="*/ 1722857 h 2801577"/>
                <a:gd name="connsiteX2215" fmla="*/ 1517875 w 10032639"/>
                <a:gd name="connsiteY2215" fmla="*/ 1719256 h 2801577"/>
                <a:gd name="connsiteX2216" fmla="*/ 1524714 w 10032639"/>
                <a:gd name="connsiteY2216" fmla="*/ 1716016 h 2801577"/>
                <a:gd name="connsiteX2217" fmla="*/ 1533353 w 10032639"/>
                <a:gd name="connsiteY2217" fmla="*/ 1716016 h 2801577"/>
                <a:gd name="connsiteX2218" fmla="*/ 1540551 w 10032639"/>
                <a:gd name="connsiteY2218" fmla="*/ 1717816 h 2801577"/>
                <a:gd name="connsiteX2219" fmla="*/ 1568267 w 10032639"/>
                <a:gd name="connsiteY2219" fmla="*/ 1689732 h 2801577"/>
                <a:gd name="connsiteX2220" fmla="*/ 1581945 w 10032639"/>
                <a:gd name="connsiteY2220" fmla="*/ 1677850 h 2801577"/>
                <a:gd name="connsiteX2221" fmla="*/ 1599222 w 10032639"/>
                <a:gd name="connsiteY2221" fmla="*/ 1665608 h 2801577"/>
                <a:gd name="connsiteX2222" fmla="*/ 1619739 w 10032639"/>
                <a:gd name="connsiteY2222" fmla="*/ 1651926 h 2801577"/>
                <a:gd name="connsiteX2223" fmla="*/ 1642415 w 10032639"/>
                <a:gd name="connsiteY2223" fmla="*/ 1638244 h 2801577"/>
                <a:gd name="connsiteX2224" fmla="*/ 1663292 w 10032639"/>
                <a:gd name="connsiteY2224" fmla="*/ 1626002 h 2801577"/>
                <a:gd name="connsiteX2225" fmla="*/ 1684168 w 10032639"/>
                <a:gd name="connsiteY2225" fmla="*/ 1617361 h 2801577"/>
                <a:gd name="connsiteX2226" fmla="*/ 1723762 w 10032639"/>
                <a:gd name="connsiteY2226" fmla="*/ 1598278 h 2801577"/>
                <a:gd name="connsiteX2227" fmla="*/ 1763716 w 10032639"/>
                <a:gd name="connsiteY2227" fmla="*/ 1579195 h 2801577"/>
                <a:gd name="connsiteX2228" fmla="*/ 1766955 w 10032639"/>
                <a:gd name="connsiteY2228" fmla="*/ 1577395 h 2801577"/>
                <a:gd name="connsiteX2229" fmla="*/ 1793231 w 10032639"/>
                <a:gd name="connsiteY2229" fmla="*/ 1561913 h 2801577"/>
                <a:gd name="connsiteX2230" fmla="*/ 1815547 w 10032639"/>
                <a:gd name="connsiteY2230" fmla="*/ 1546070 h 2801577"/>
                <a:gd name="connsiteX2231" fmla="*/ 8386065 w 10032639"/>
                <a:gd name="connsiteY2231" fmla="*/ 1537078 h 2801577"/>
                <a:gd name="connsiteX2232" fmla="*/ 8368782 w 10032639"/>
                <a:gd name="connsiteY2232" fmla="*/ 1552922 h 2801577"/>
                <a:gd name="connsiteX2233" fmla="*/ 8346098 w 10032639"/>
                <a:gd name="connsiteY2233" fmla="*/ 1573448 h 2801577"/>
                <a:gd name="connsiteX2234" fmla="*/ 8353299 w 10032639"/>
                <a:gd name="connsiteY2234" fmla="*/ 1568407 h 2801577"/>
                <a:gd name="connsiteX2235" fmla="*/ 8365181 w 10032639"/>
                <a:gd name="connsiteY2235" fmla="*/ 1563005 h 2801577"/>
                <a:gd name="connsiteX2236" fmla="*/ 8374183 w 10032639"/>
                <a:gd name="connsiteY2236" fmla="*/ 1557964 h 2801577"/>
                <a:gd name="connsiteX2237" fmla="*/ 8379224 w 10032639"/>
                <a:gd name="connsiteY2237" fmla="*/ 1551122 h 2801577"/>
                <a:gd name="connsiteX2238" fmla="*/ 8382825 w 10032639"/>
                <a:gd name="connsiteY2238" fmla="*/ 1545720 h 2801577"/>
                <a:gd name="connsiteX2239" fmla="*/ 1668331 w 10032639"/>
                <a:gd name="connsiteY2239" fmla="*/ 1535989 h 2801577"/>
                <a:gd name="connsiteX2240" fmla="*/ 1670131 w 10032639"/>
                <a:gd name="connsiteY2240" fmla="*/ 1537429 h 2801577"/>
                <a:gd name="connsiteX2241" fmla="*/ 1670131 w 10032639"/>
                <a:gd name="connsiteY2241" fmla="*/ 1535989 h 2801577"/>
                <a:gd name="connsiteX2242" fmla="*/ 1988680 w 10032639"/>
                <a:gd name="connsiteY2242" fmla="*/ 1534189 h 2801577"/>
                <a:gd name="connsiteX2243" fmla="*/ 1895095 w 10032639"/>
                <a:gd name="connsiteY2243" fmla="*/ 1591437 h 2801577"/>
                <a:gd name="connsiteX2244" fmla="*/ 1803309 w 10032639"/>
                <a:gd name="connsiteY2244" fmla="*/ 1641484 h 2801577"/>
                <a:gd name="connsiteX2245" fmla="*/ 1832824 w 10032639"/>
                <a:gd name="connsiteY2245" fmla="*/ 1634643 h 2801577"/>
                <a:gd name="connsiteX2246" fmla="*/ 1865579 w 10032639"/>
                <a:gd name="connsiteY2246" fmla="*/ 1627802 h 2801577"/>
                <a:gd name="connsiteX2247" fmla="*/ 1872778 w 10032639"/>
                <a:gd name="connsiteY2247" fmla="*/ 1615561 h 2801577"/>
                <a:gd name="connsiteX2248" fmla="*/ 1876017 w 10032639"/>
                <a:gd name="connsiteY2248" fmla="*/ 1608720 h 2801577"/>
                <a:gd name="connsiteX2249" fmla="*/ 1881417 w 10032639"/>
                <a:gd name="connsiteY2249" fmla="*/ 1603319 h 2801577"/>
                <a:gd name="connsiteX2250" fmla="*/ 1888255 w 10032639"/>
                <a:gd name="connsiteY2250" fmla="*/ 1596478 h 2801577"/>
                <a:gd name="connsiteX2251" fmla="*/ 1895095 w 10032639"/>
                <a:gd name="connsiteY2251" fmla="*/ 1592877 h 2801577"/>
                <a:gd name="connsiteX2252" fmla="*/ 1905533 w 10032639"/>
                <a:gd name="connsiteY2252" fmla="*/ 1589637 h 2801577"/>
                <a:gd name="connsiteX2253" fmla="*/ 1915971 w 10032639"/>
                <a:gd name="connsiteY2253" fmla="*/ 1589637 h 2801577"/>
                <a:gd name="connsiteX2254" fmla="*/ 1926409 w 10032639"/>
                <a:gd name="connsiteY2254" fmla="*/ 1587836 h 2801577"/>
                <a:gd name="connsiteX2255" fmla="*/ 1935048 w 10032639"/>
                <a:gd name="connsiteY2255" fmla="*/ 1584236 h 2801577"/>
                <a:gd name="connsiteX2256" fmla="*/ 1941887 w 10032639"/>
                <a:gd name="connsiteY2256" fmla="*/ 1577395 h 2801577"/>
                <a:gd name="connsiteX2257" fmla="*/ 1948726 w 10032639"/>
                <a:gd name="connsiteY2257" fmla="*/ 1568754 h 2801577"/>
                <a:gd name="connsiteX2258" fmla="*/ 1959164 w 10032639"/>
                <a:gd name="connsiteY2258" fmla="*/ 1560112 h 2801577"/>
                <a:gd name="connsiteX2259" fmla="*/ 1971402 w 10032639"/>
                <a:gd name="connsiteY2259" fmla="*/ 1551471 h 2801577"/>
                <a:gd name="connsiteX2260" fmla="*/ 1983640 w 10032639"/>
                <a:gd name="connsiteY2260" fmla="*/ 1542830 h 2801577"/>
                <a:gd name="connsiteX2261" fmla="*/ 1997318 w 10032639"/>
                <a:gd name="connsiteY2261" fmla="*/ 1534189 h 2801577"/>
                <a:gd name="connsiteX2262" fmla="*/ 8398307 w 10032639"/>
                <a:gd name="connsiteY2262" fmla="*/ 1523394 h 2801577"/>
                <a:gd name="connsiteX2263" fmla="*/ 8387866 w 10032639"/>
                <a:gd name="connsiteY2263" fmla="*/ 1535637 h 2801577"/>
                <a:gd name="connsiteX2264" fmla="*/ 8396507 w 10032639"/>
                <a:gd name="connsiteY2264" fmla="*/ 1535637 h 2801577"/>
                <a:gd name="connsiteX2265" fmla="*/ 8400108 w 10032639"/>
                <a:gd name="connsiteY2265" fmla="*/ 1535637 h 2801577"/>
                <a:gd name="connsiteX2266" fmla="*/ 7929144 w 10032639"/>
                <a:gd name="connsiteY2266" fmla="*/ 1523394 h 2801577"/>
                <a:gd name="connsiteX2267" fmla="*/ 7899619 w 10032639"/>
                <a:gd name="connsiteY2267" fmla="*/ 1542479 h 2801577"/>
                <a:gd name="connsiteX2268" fmla="*/ 7899619 w 10032639"/>
                <a:gd name="connsiteY2268" fmla="*/ 1544280 h 2801577"/>
                <a:gd name="connsiteX2269" fmla="*/ 7910061 w 10032639"/>
                <a:gd name="connsiteY2269" fmla="*/ 1538878 h 2801577"/>
                <a:gd name="connsiteX2270" fmla="*/ 7920142 w 10032639"/>
                <a:gd name="connsiteY2270" fmla="*/ 1535637 h 2801577"/>
                <a:gd name="connsiteX2271" fmla="*/ 4723702 w 10032639"/>
                <a:gd name="connsiteY2271" fmla="*/ 1519045 h 2801577"/>
                <a:gd name="connsiteX2272" fmla="*/ 4704622 w 10032639"/>
                <a:gd name="connsiteY2272" fmla="*/ 1534884 h 2801577"/>
                <a:gd name="connsiteX2273" fmla="*/ 4715062 w 10032639"/>
                <a:gd name="connsiteY2273" fmla="*/ 1533085 h 2801577"/>
                <a:gd name="connsiteX2274" fmla="*/ 5759466 w 10032639"/>
                <a:gd name="connsiteY2274" fmla="*/ 1517287 h 2801577"/>
                <a:gd name="connsiteX2275" fmla="*/ 5749026 w 10032639"/>
                <a:gd name="connsiteY2275" fmla="*/ 1518726 h 2801577"/>
                <a:gd name="connsiteX2276" fmla="*/ 5749026 w 10032639"/>
                <a:gd name="connsiteY2276" fmla="*/ 1524126 h 2801577"/>
                <a:gd name="connsiteX2277" fmla="*/ 4424170 w 10032639"/>
                <a:gd name="connsiteY2277" fmla="*/ 1515806 h 2801577"/>
                <a:gd name="connsiteX2278" fmla="*/ 4422370 w 10032639"/>
                <a:gd name="connsiteY2278" fmla="*/ 1526245 h 2801577"/>
                <a:gd name="connsiteX2279" fmla="*/ 4420930 w 10032639"/>
                <a:gd name="connsiteY2279" fmla="*/ 1536324 h 2801577"/>
                <a:gd name="connsiteX2280" fmla="*/ 4432811 w 10032639"/>
                <a:gd name="connsiteY2280" fmla="*/ 1534884 h 2801577"/>
                <a:gd name="connsiteX2281" fmla="*/ 4427771 w 10032639"/>
                <a:gd name="connsiteY2281" fmla="*/ 1526245 h 2801577"/>
                <a:gd name="connsiteX2282" fmla="*/ 2457684 w 10032639"/>
                <a:gd name="connsiteY2282" fmla="*/ 1508265 h 2801577"/>
                <a:gd name="connsiteX2283" fmla="*/ 2367699 w 10032639"/>
                <a:gd name="connsiteY2283" fmla="*/ 1553271 h 2801577"/>
                <a:gd name="connsiteX2284" fmla="*/ 2369498 w 10032639"/>
                <a:gd name="connsiteY2284" fmla="*/ 1553271 h 2801577"/>
                <a:gd name="connsiteX2285" fmla="*/ 2383176 w 10032639"/>
                <a:gd name="connsiteY2285" fmla="*/ 1558312 h 2801577"/>
                <a:gd name="connsiteX2286" fmla="*/ 2390375 w 10032639"/>
                <a:gd name="connsiteY2286" fmla="*/ 1563353 h 2801577"/>
                <a:gd name="connsiteX2287" fmla="*/ 2397213 w 10032639"/>
                <a:gd name="connsiteY2287" fmla="*/ 1568754 h 2801577"/>
                <a:gd name="connsiteX2288" fmla="*/ 2400813 w 10032639"/>
                <a:gd name="connsiteY2288" fmla="*/ 1573794 h 2801577"/>
                <a:gd name="connsiteX2289" fmla="*/ 2402253 w 10032639"/>
                <a:gd name="connsiteY2289" fmla="*/ 1580995 h 2801577"/>
                <a:gd name="connsiteX2290" fmla="*/ 2405852 w 10032639"/>
                <a:gd name="connsiteY2290" fmla="*/ 1591437 h 2801577"/>
                <a:gd name="connsiteX2291" fmla="*/ 2405852 w 10032639"/>
                <a:gd name="connsiteY2291" fmla="*/ 1600078 h 2801577"/>
                <a:gd name="connsiteX2292" fmla="*/ 2405852 w 10032639"/>
                <a:gd name="connsiteY2292" fmla="*/ 1605119 h 2801577"/>
                <a:gd name="connsiteX2293" fmla="*/ 2414491 w 10032639"/>
                <a:gd name="connsiteY2293" fmla="*/ 1601879 h 2801577"/>
                <a:gd name="connsiteX2294" fmla="*/ 2421330 w 10032639"/>
                <a:gd name="connsiteY2294" fmla="*/ 1610520 h 2801577"/>
                <a:gd name="connsiteX2295" fmla="*/ 2426369 w 10032639"/>
                <a:gd name="connsiteY2295" fmla="*/ 1589637 h 2801577"/>
                <a:gd name="connsiteX2296" fmla="*/ 2431768 w 10032639"/>
                <a:gd name="connsiteY2296" fmla="*/ 1570554 h 2801577"/>
                <a:gd name="connsiteX2297" fmla="*/ 2445446 w 10032639"/>
                <a:gd name="connsiteY2297" fmla="*/ 1537429 h 2801577"/>
                <a:gd name="connsiteX2298" fmla="*/ 796191 w 10032639"/>
                <a:gd name="connsiteY2298" fmla="*/ 1502864 h 2801577"/>
                <a:gd name="connsiteX2299" fmla="*/ 735721 w 10032639"/>
                <a:gd name="connsiteY2299" fmla="*/ 1535989 h 2801577"/>
                <a:gd name="connsiteX2300" fmla="*/ 680290 w 10032639"/>
                <a:gd name="connsiteY2300" fmla="*/ 1566953 h 2801577"/>
                <a:gd name="connsiteX2301" fmla="*/ 610821 w 10032639"/>
                <a:gd name="connsiteY2301" fmla="*/ 1608720 h 2801577"/>
                <a:gd name="connsiteX2302" fmla="*/ 634937 w 10032639"/>
                <a:gd name="connsiteY2302" fmla="*/ 1605119 h 2801577"/>
                <a:gd name="connsiteX2303" fmla="*/ 647175 w 10032639"/>
                <a:gd name="connsiteY2303" fmla="*/ 1594678 h 2801577"/>
                <a:gd name="connsiteX2304" fmla="*/ 659413 w 10032639"/>
                <a:gd name="connsiteY2304" fmla="*/ 1586036 h 2801577"/>
                <a:gd name="connsiteX2305" fmla="*/ 685329 w 10032639"/>
                <a:gd name="connsiteY2305" fmla="*/ 1568754 h 2801577"/>
                <a:gd name="connsiteX2306" fmla="*/ 716644 w 10032639"/>
                <a:gd name="connsiteY2306" fmla="*/ 1551471 h 2801577"/>
                <a:gd name="connsiteX2307" fmla="*/ 744360 w 10032639"/>
                <a:gd name="connsiteY2307" fmla="*/ 1537429 h 2801577"/>
                <a:gd name="connsiteX2308" fmla="*/ 769916 w 10032639"/>
                <a:gd name="connsiteY2308" fmla="*/ 1520146 h 2801577"/>
                <a:gd name="connsiteX2309" fmla="*/ 3108459 w 10032639"/>
                <a:gd name="connsiteY2309" fmla="*/ 1499623 h 2801577"/>
                <a:gd name="connsiteX2310" fmla="*/ 3101621 w 10032639"/>
                <a:gd name="connsiteY2310" fmla="*/ 1502864 h 2801577"/>
                <a:gd name="connsiteX2311" fmla="*/ 3103420 w 10032639"/>
                <a:gd name="connsiteY2311" fmla="*/ 1502864 h 2801577"/>
                <a:gd name="connsiteX2312" fmla="*/ 9641249 w 10032639"/>
                <a:gd name="connsiteY2312" fmla="*/ 1497466 h 2801577"/>
                <a:gd name="connsiteX2313" fmla="*/ 9578958 w 10032639"/>
                <a:gd name="connsiteY2313" fmla="*/ 1563005 h 2801577"/>
                <a:gd name="connsiteX2314" fmla="*/ 9522068 w 10032639"/>
                <a:gd name="connsiteY2314" fmla="*/ 1622062 h 2801577"/>
                <a:gd name="connsiteX2315" fmla="*/ 9466618 w 10032639"/>
                <a:gd name="connsiteY2315" fmla="*/ 1675718 h 2801577"/>
                <a:gd name="connsiteX2316" fmla="*/ 9414769 w 10032639"/>
                <a:gd name="connsiteY2316" fmla="*/ 1726132 h 2801577"/>
                <a:gd name="connsiteX2317" fmla="*/ 9350677 w 10032639"/>
                <a:gd name="connsiteY2317" fmla="*/ 1781588 h 2801577"/>
                <a:gd name="connsiteX2318" fmla="*/ 9282985 w 10032639"/>
                <a:gd name="connsiteY2318" fmla="*/ 1836684 h 2801577"/>
                <a:gd name="connsiteX2319" fmla="*/ 9206652 w 10032639"/>
                <a:gd name="connsiteY2319" fmla="*/ 1893940 h 2801577"/>
                <a:gd name="connsiteX2320" fmla="*/ 9125637 w 10032639"/>
                <a:gd name="connsiteY2320" fmla="*/ 1954437 h 2801577"/>
                <a:gd name="connsiteX2321" fmla="*/ 9092511 w 10032639"/>
                <a:gd name="connsiteY2321" fmla="*/ 2075792 h 2801577"/>
                <a:gd name="connsiteX2322" fmla="*/ 9090711 w 10032639"/>
                <a:gd name="connsiteY2322" fmla="*/ 2080834 h 2801577"/>
                <a:gd name="connsiteX2323" fmla="*/ 9109794 w 10032639"/>
                <a:gd name="connsiteY2323" fmla="*/ 2070751 h 2801577"/>
                <a:gd name="connsiteX2324" fmla="*/ 9130678 w 10032639"/>
                <a:gd name="connsiteY2324" fmla="*/ 2062108 h 2801577"/>
                <a:gd name="connsiteX2325" fmla="*/ 9137519 w 10032639"/>
                <a:gd name="connsiteY2325" fmla="*/ 2048064 h 2801577"/>
                <a:gd name="connsiteX2326" fmla="*/ 9146161 w 10032639"/>
                <a:gd name="connsiteY2326" fmla="*/ 2034380 h 2801577"/>
                <a:gd name="connsiteX2327" fmla="*/ 9151202 w 10032639"/>
                <a:gd name="connsiteY2327" fmla="*/ 2027538 h 2801577"/>
                <a:gd name="connsiteX2328" fmla="*/ 9159843 w 10032639"/>
                <a:gd name="connsiteY2328" fmla="*/ 2022137 h 2801577"/>
                <a:gd name="connsiteX2329" fmla="*/ 9168485 w 10032639"/>
                <a:gd name="connsiteY2329" fmla="*/ 2017095 h 2801577"/>
                <a:gd name="connsiteX2330" fmla="*/ 9178927 w 10032639"/>
                <a:gd name="connsiteY2330" fmla="*/ 2013494 h 2801577"/>
                <a:gd name="connsiteX2331" fmla="*/ 9186128 w 10032639"/>
                <a:gd name="connsiteY2331" fmla="*/ 2009893 h 2801577"/>
                <a:gd name="connsiteX2332" fmla="*/ 9194769 w 10032639"/>
                <a:gd name="connsiteY2332" fmla="*/ 2003051 h 2801577"/>
                <a:gd name="connsiteX2333" fmla="*/ 9203411 w 10032639"/>
                <a:gd name="connsiteY2333" fmla="*/ 1992608 h 2801577"/>
                <a:gd name="connsiteX2334" fmla="*/ 9210252 w 10032639"/>
                <a:gd name="connsiteY2334" fmla="*/ 1980725 h 2801577"/>
                <a:gd name="connsiteX2335" fmla="*/ 9213853 w 10032639"/>
                <a:gd name="connsiteY2335" fmla="*/ 1975323 h 2801577"/>
                <a:gd name="connsiteX2336" fmla="*/ 9220694 w 10032639"/>
                <a:gd name="connsiteY2336" fmla="*/ 1970282 h 2801577"/>
                <a:gd name="connsiteX2337" fmla="*/ 9227535 w 10032639"/>
                <a:gd name="connsiteY2337" fmla="*/ 1968481 h 2801577"/>
                <a:gd name="connsiteX2338" fmla="*/ 9234737 w 10032639"/>
                <a:gd name="connsiteY2338" fmla="*/ 1963080 h 2801577"/>
                <a:gd name="connsiteX2339" fmla="*/ 9243378 w 10032639"/>
                <a:gd name="connsiteY2339" fmla="*/ 1961279 h 2801577"/>
                <a:gd name="connsiteX2340" fmla="*/ 9244818 w 10032639"/>
                <a:gd name="connsiteY2340" fmla="*/ 1954437 h 2801577"/>
                <a:gd name="connsiteX2341" fmla="*/ 9248419 w 10032639"/>
                <a:gd name="connsiteY2341" fmla="*/ 1949396 h 2801577"/>
                <a:gd name="connsiteX2342" fmla="*/ 9252020 w 10032639"/>
                <a:gd name="connsiteY2342" fmla="*/ 1945795 h 2801577"/>
                <a:gd name="connsiteX2343" fmla="*/ 9265702 w 10032639"/>
                <a:gd name="connsiteY2343" fmla="*/ 1930310 h 2801577"/>
                <a:gd name="connsiteX2344" fmla="*/ 9281185 w 10032639"/>
                <a:gd name="connsiteY2344" fmla="*/ 1911225 h 2801577"/>
                <a:gd name="connsiteX2345" fmla="*/ 9288026 w 10032639"/>
                <a:gd name="connsiteY2345" fmla="*/ 1901142 h 2801577"/>
                <a:gd name="connsiteX2346" fmla="*/ 9338435 w 10032639"/>
                <a:gd name="connsiteY2346" fmla="*/ 1854329 h 2801577"/>
                <a:gd name="connsiteX2347" fmla="*/ 9343476 w 10032639"/>
                <a:gd name="connsiteY2347" fmla="*/ 1850728 h 2801577"/>
                <a:gd name="connsiteX2348" fmla="*/ 9350677 w 10032639"/>
                <a:gd name="connsiteY2348" fmla="*/ 1847127 h 2801577"/>
                <a:gd name="connsiteX2349" fmla="*/ 9359319 w 10032639"/>
                <a:gd name="connsiteY2349" fmla="*/ 1842085 h 2801577"/>
                <a:gd name="connsiteX2350" fmla="*/ 9367960 w 10032639"/>
                <a:gd name="connsiteY2350" fmla="*/ 1838484 h 2801577"/>
                <a:gd name="connsiteX2351" fmla="*/ 9376602 w 10032639"/>
                <a:gd name="connsiteY2351" fmla="*/ 1834883 h 2801577"/>
                <a:gd name="connsiteX2352" fmla="*/ 9388844 w 10032639"/>
                <a:gd name="connsiteY2352" fmla="*/ 1831642 h 2801577"/>
                <a:gd name="connsiteX2353" fmla="*/ 9392085 w 10032639"/>
                <a:gd name="connsiteY2353" fmla="*/ 1817598 h 2801577"/>
                <a:gd name="connsiteX2354" fmla="*/ 9398926 w 10032639"/>
                <a:gd name="connsiteY2354" fmla="*/ 1805715 h 2801577"/>
                <a:gd name="connsiteX2355" fmla="*/ 9407567 w 10032639"/>
                <a:gd name="connsiteY2355" fmla="*/ 1795272 h 2801577"/>
                <a:gd name="connsiteX2356" fmla="*/ 9416209 w 10032639"/>
                <a:gd name="connsiteY2356" fmla="*/ 1784829 h 2801577"/>
                <a:gd name="connsiteX2357" fmla="*/ 9426651 w 10032639"/>
                <a:gd name="connsiteY2357" fmla="*/ 1774386 h 2801577"/>
                <a:gd name="connsiteX2358" fmla="*/ 9438893 w 10032639"/>
                <a:gd name="connsiteY2358" fmla="*/ 1765743 h 2801577"/>
                <a:gd name="connsiteX2359" fmla="*/ 9452575 w 10032639"/>
                <a:gd name="connsiteY2359" fmla="*/ 1757101 h 2801577"/>
                <a:gd name="connsiteX2360" fmla="*/ 9468058 w 10032639"/>
                <a:gd name="connsiteY2360" fmla="*/ 1748458 h 2801577"/>
                <a:gd name="connsiteX2361" fmla="*/ 9469859 w 10032639"/>
                <a:gd name="connsiteY2361" fmla="*/ 1743417 h 2801577"/>
                <a:gd name="connsiteX2362" fmla="*/ 9473459 w 10032639"/>
                <a:gd name="connsiteY2362" fmla="*/ 1738015 h 2801577"/>
                <a:gd name="connsiteX2363" fmla="*/ 9473459 w 10032639"/>
                <a:gd name="connsiteY2363" fmla="*/ 1729373 h 2801577"/>
                <a:gd name="connsiteX2364" fmla="*/ 9480300 w 10032639"/>
                <a:gd name="connsiteY2364" fmla="*/ 1724331 h 2801577"/>
                <a:gd name="connsiteX2365" fmla="*/ 9537551 w 10032639"/>
                <a:gd name="connsiteY2365" fmla="*/ 1689401 h 2801577"/>
                <a:gd name="connsiteX2366" fmla="*/ 9556634 w 10032639"/>
                <a:gd name="connsiteY2366" fmla="*/ 1673917 h 2801577"/>
                <a:gd name="connsiteX2367" fmla="*/ 9567076 w 10032639"/>
                <a:gd name="connsiteY2367" fmla="*/ 1667075 h 2801577"/>
                <a:gd name="connsiteX2368" fmla="*/ 9573917 w 10032639"/>
                <a:gd name="connsiteY2368" fmla="*/ 1658433 h 2801577"/>
                <a:gd name="connsiteX2369" fmla="*/ 9578958 w 10032639"/>
                <a:gd name="connsiteY2369" fmla="*/ 1644749 h 2801577"/>
                <a:gd name="connsiteX2370" fmla="*/ 9584359 w 10032639"/>
                <a:gd name="connsiteY2370" fmla="*/ 1629264 h 2801577"/>
                <a:gd name="connsiteX2371" fmla="*/ 9587599 w 10032639"/>
                <a:gd name="connsiteY2371" fmla="*/ 1620622 h 2801577"/>
                <a:gd name="connsiteX2372" fmla="*/ 9592641 w 10032639"/>
                <a:gd name="connsiteY2372" fmla="*/ 1613420 h 2801577"/>
                <a:gd name="connsiteX2373" fmla="*/ 9599842 w 10032639"/>
                <a:gd name="connsiteY2373" fmla="*/ 1604777 h 2801577"/>
                <a:gd name="connsiteX2374" fmla="*/ 9610284 w 10032639"/>
                <a:gd name="connsiteY2374" fmla="*/ 1592534 h 2801577"/>
                <a:gd name="connsiteX2375" fmla="*/ 9620725 w 10032639"/>
                <a:gd name="connsiteY2375" fmla="*/ 1582451 h 2801577"/>
                <a:gd name="connsiteX2376" fmla="*/ 9632608 w 10032639"/>
                <a:gd name="connsiteY2376" fmla="*/ 1572008 h 2801577"/>
                <a:gd name="connsiteX2377" fmla="*/ 9636208 w 10032639"/>
                <a:gd name="connsiteY2377" fmla="*/ 1570207 h 2801577"/>
                <a:gd name="connsiteX2378" fmla="*/ 9639809 w 10032639"/>
                <a:gd name="connsiteY2378" fmla="*/ 1568407 h 2801577"/>
                <a:gd name="connsiteX2379" fmla="*/ 9641249 w 10032639"/>
                <a:gd name="connsiteY2379" fmla="*/ 1564806 h 2801577"/>
                <a:gd name="connsiteX2380" fmla="*/ 9646650 w 10032639"/>
                <a:gd name="connsiteY2380" fmla="*/ 1552922 h 2801577"/>
                <a:gd name="connsiteX2381" fmla="*/ 9648450 w 10032639"/>
                <a:gd name="connsiteY2381" fmla="*/ 1545720 h 2801577"/>
                <a:gd name="connsiteX2382" fmla="*/ 9648450 w 10032639"/>
                <a:gd name="connsiteY2382" fmla="*/ 1535637 h 2801577"/>
                <a:gd name="connsiteX2383" fmla="*/ 9644850 w 10032639"/>
                <a:gd name="connsiteY2383" fmla="*/ 1511150 h 2801577"/>
                <a:gd name="connsiteX2384" fmla="*/ 8436474 w 10032639"/>
                <a:gd name="connsiteY2384" fmla="*/ 1497466 h 2801577"/>
                <a:gd name="connsiteX2385" fmla="*/ 8419191 w 10032639"/>
                <a:gd name="connsiteY2385" fmla="*/ 1506109 h 2801577"/>
                <a:gd name="connsiteX2386" fmla="*/ 8427833 w 10032639"/>
                <a:gd name="connsiteY2386" fmla="*/ 1512951 h 2801577"/>
                <a:gd name="connsiteX2387" fmla="*/ 8431073 w 10032639"/>
                <a:gd name="connsiteY2387" fmla="*/ 1506109 h 2801577"/>
                <a:gd name="connsiteX2388" fmla="*/ 1929649 w 10032639"/>
                <a:gd name="connsiteY2388" fmla="*/ 1478740 h 2801577"/>
                <a:gd name="connsiteX2389" fmla="*/ 1848662 w 10032639"/>
                <a:gd name="connsiteY2389" fmla="*/ 1525547 h 2801577"/>
                <a:gd name="connsiteX2390" fmla="*/ 1864139 w 10032639"/>
                <a:gd name="connsiteY2390" fmla="*/ 1520146 h 2801577"/>
                <a:gd name="connsiteX2391" fmla="*/ 1893295 w 10032639"/>
                <a:gd name="connsiteY2391" fmla="*/ 1504664 h 2801577"/>
                <a:gd name="connsiteX2392" fmla="*/ 1907332 w 10032639"/>
                <a:gd name="connsiteY2392" fmla="*/ 1497823 h 2801577"/>
                <a:gd name="connsiteX2393" fmla="*/ 1919211 w 10032639"/>
                <a:gd name="connsiteY2393" fmla="*/ 1494583 h 2801577"/>
                <a:gd name="connsiteX2394" fmla="*/ 1928209 w 10032639"/>
                <a:gd name="connsiteY2394" fmla="*/ 1490982 h 2801577"/>
                <a:gd name="connsiteX2395" fmla="*/ 1936848 w 10032639"/>
                <a:gd name="connsiteY2395" fmla="*/ 1484141 h 2801577"/>
                <a:gd name="connsiteX2396" fmla="*/ 1931449 w 10032639"/>
                <a:gd name="connsiteY2396" fmla="*/ 1480541 h 2801577"/>
                <a:gd name="connsiteX2397" fmla="*/ 4600937 w 10032639"/>
                <a:gd name="connsiteY2397" fmla="*/ 1472609 h 2801577"/>
                <a:gd name="connsiteX2398" fmla="*/ 4555936 w 10032639"/>
                <a:gd name="connsiteY2398" fmla="*/ 1508966 h 2801577"/>
                <a:gd name="connsiteX2399" fmla="*/ 4512734 w 10032639"/>
                <a:gd name="connsiteY2399" fmla="*/ 1546764 h 2801577"/>
                <a:gd name="connsiteX2400" fmla="*/ 4469532 w 10032639"/>
                <a:gd name="connsiteY2400" fmla="*/ 1588521 h 2801577"/>
                <a:gd name="connsiteX2401" fmla="*/ 4425970 w 10032639"/>
                <a:gd name="connsiteY2401" fmla="*/ 1628478 h 2801577"/>
                <a:gd name="connsiteX2402" fmla="*/ 4425970 w 10032639"/>
                <a:gd name="connsiteY2402" fmla="*/ 1640358 h 2801577"/>
                <a:gd name="connsiteX2403" fmla="*/ 4424170 w 10032639"/>
                <a:gd name="connsiteY2403" fmla="*/ 1652597 h 2801577"/>
                <a:gd name="connsiteX2404" fmla="*/ 4446851 w 10032639"/>
                <a:gd name="connsiteY2404" fmla="*/ 1631718 h 2801577"/>
                <a:gd name="connsiteX2405" fmla="*/ 4469532 w 10032639"/>
                <a:gd name="connsiteY2405" fmla="*/ 1609400 h 2801577"/>
                <a:gd name="connsiteX2406" fmla="*/ 4483213 w 10032639"/>
                <a:gd name="connsiteY2406" fmla="*/ 1591761 h 2801577"/>
                <a:gd name="connsiteX2407" fmla="*/ 4498693 w 10032639"/>
                <a:gd name="connsiteY2407" fmla="*/ 1578082 h 2801577"/>
                <a:gd name="connsiteX2408" fmla="*/ 4515974 w 10032639"/>
                <a:gd name="connsiteY2408" fmla="*/ 1567642 h 2801577"/>
                <a:gd name="connsiteX2409" fmla="*/ 4533255 w 10032639"/>
                <a:gd name="connsiteY2409" fmla="*/ 1560803 h 2801577"/>
                <a:gd name="connsiteX2410" fmla="*/ 4533255 w 10032639"/>
                <a:gd name="connsiteY2410" fmla="*/ 1533085 h 2801577"/>
                <a:gd name="connsiteX2411" fmla="*/ 4547295 w 10032639"/>
                <a:gd name="connsiteY2411" fmla="*/ 1531285 h 2801577"/>
                <a:gd name="connsiteX2412" fmla="*/ 4557736 w 10032639"/>
                <a:gd name="connsiteY2412" fmla="*/ 1527685 h 2801577"/>
                <a:gd name="connsiteX2413" fmla="*/ 4566376 w 10032639"/>
                <a:gd name="connsiteY2413" fmla="*/ 1522645 h 2801577"/>
                <a:gd name="connsiteX2414" fmla="*/ 4575016 w 10032639"/>
                <a:gd name="connsiteY2414" fmla="*/ 1515806 h 2801577"/>
                <a:gd name="connsiteX2415" fmla="*/ 4583657 w 10032639"/>
                <a:gd name="connsiteY2415" fmla="*/ 1505366 h 2801577"/>
                <a:gd name="connsiteX2416" fmla="*/ 4592297 w 10032639"/>
                <a:gd name="connsiteY2416" fmla="*/ 1489887 h 2801577"/>
                <a:gd name="connsiteX2417" fmla="*/ 4917750 w 10032639"/>
                <a:gd name="connsiteY2417" fmla="*/ 1453530 h 2801577"/>
                <a:gd name="connsiteX2418" fmla="*/ 4893629 w 10032639"/>
                <a:gd name="connsiteY2418" fmla="*/ 1474408 h 2801577"/>
                <a:gd name="connsiteX2419" fmla="*/ 4869148 w 10032639"/>
                <a:gd name="connsiteY2419" fmla="*/ 1496727 h 2801577"/>
                <a:gd name="connsiteX2420" fmla="*/ 4853667 w 10032639"/>
                <a:gd name="connsiteY2420" fmla="*/ 1510406 h 2801577"/>
                <a:gd name="connsiteX2421" fmla="*/ 4834587 w 10032639"/>
                <a:gd name="connsiteY2421" fmla="*/ 1526245 h 2801577"/>
                <a:gd name="connsiteX2422" fmla="*/ 4812266 w 10032639"/>
                <a:gd name="connsiteY2422" fmla="*/ 1541724 h 2801577"/>
                <a:gd name="connsiteX2423" fmla="*/ 4787785 w 10032639"/>
                <a:gd name="connsiteY2423" fmla="*/ 1559003 h 2801577"/>
                <a:gd name="connsiteX2424" fmla="*/ 4755024 w 10032639"/>
                <a:gd name="connsiteY2424" fmla="*/ 1590321 h 2801577"/>
                <a:gd name="connsiteX2425" fmla="*/ 4720462 w 10032639"/>
                <a:gd name="connsiteY2425" fmla="*/ 1621279 h 2801577"/>
                <a:gd name="connsiteX2426" fmla="*/ 4647739 w 10032639"/>
                <a:gd name="connsiteY2426" fmla="*/ 1683555 h 2801577"/>
                <a:gd name="connsiteX2427" fmla="*/ 4575016 w 10032639"/>
                <a:gd name="connsiteY2427" fmla="*/ 1744391 h 2801577"/>
                <a:gd name="connsiteX2428" fmla="*/ 4502293 w 10032639"/>
                <a:gd name="connsiteY2428" fmla="*/ 1809907 h 2801577"/>
                <a:gd name="connsiteX2429" fmla="*/ 4483213 w 10032639"/>
                <a:gd name="connsiteY2429" fmla="*/ 1828985 h 2801577"/>
                <a:gd name="connsiteX2430" fmla="*/ 4462332 w 10032639"/>
                <a:gd name="connsiteY2430" fmla="*/ 1853464 h 2801577"/>
                <a:gd name="connsiteX2431" fmla="*/ 4450451 w 10032639"/>
                <a:gd name="connsiteY2431" fmla="*/ 1868943 h 2801577"/>
                <a:gd name="connsiteX2432" fmla="*/ 4479973 w 10032639"/>
                <a:gd name="connsiteY2432" fmla="*/ 1849864 h 2801577"/>
                <a:gd name="connsiteX2433" fmla="*/ 4502293 w 10032639"/>
                <a:gd name="connsiteY2433" fmla="*/ 1830785 h 2801577"/>
                <a:gd name="connsiteX2434" fmla="*/ 4530015 w 10032639"/>
                <a:gd name="connsiteY2434" fmla="*/ 1804867 h 2801577"/>
                <a:gd name="connsiteX2435" fmla="*/ 4540455 w 10032639"/>
                <a:gd name="connsiteY2435" fmla="*/ 1794428 h 2801577"/>
                <a:gd name="connsiteX2436" fmla="*/ 4552335 w 10032639"/>
                <a:gd name="connsiteY2436" fmla="*/ 1803067 h 2801577"/>
                <a:gd name="connsiteX2437" fmla="*/ 4554136 w 10032639"/>
                <a:gd name="connsiteY2437" fmla="*/ 1803067 h 2801577"/>
                <a:gd name="connsiteX2438" fmla="*/ 4557736 w 10032639"/>
                <a:gd name="connsiteY2438" fmla="*/ 1787588 h 2801577"/>
                <a:gd name="connsiteX2439" fmla="*/ 4564576 w 10032639"/>
                <a:gd name="connsiteY2439" fmla="*/ 1775349 h 2801577"/>
                <a:gd name="connsiteX2440" fmla="*/ 4575016 w 10032639"/>
                <a:gd name="connsiteY2440" fmla="*/ 1764909 h 2801577"/>
                <a:gd name="connsiteX2441" fmla="*/ 4586897 w 10032639"/>
                <a:gd name="connsiteY2441" fmla="*/ 1754830 h 2801577"/>
                <a:gd name="connsiteX2442" fmla="*/ 4600937 w 10032639"/>
                <a:gd name="connsiteY2442" fmla="*/ 1744391 h 2801577"/>
                <a:gd name="connsiteX2443" fmla="*/ 4614978 w 10032639"/>
                <a:gd name="connsiteY2443" fmla="*/ 1737191 h 2801577"/>
                <a:gd name="connsiteX2444" fmla="*/ 4614978 w 10032639"/>
                <a:gd name="connsiteY2444" fmla="*/ 1711273 h 2801577"/>
                <a:gd name="connsiteX2445" fmla="*/ 4637299 w 10032639"/>
                <a:gd name="connsiteY2445" fmla="*/ 1723512 h 2801577"/>
                <a:gd name="connsiteX2446" fmla="*/ 4639099 w 10032639"/>
                <a:gd name="connsiteY2446" fmla="*/ 1723512 h 2801577"/>
                <a:gd name="connsiteX2447" fmla="*/ 4642699 w 10032639"/>
                <a:gd name="connsiteY2447" fmla="*/ 1716673 h 2801577"/>
                <a:gd name="connsiteX2448" fmla="*/ 4642699 w 10032639"/>
                <a:gd name="connsiteY2448" fmla="*/ 1711273 h 2801577"/>
                <a:gd name="connsiteX2449" fmla="*/ 4645939 w 10032639"/>
                <a:gd name="connsiteY2449" fmla="*/ 1704433 h 2801577"/>
                <a:gd name="connsiteX2450" fmla="*/ 4645939 w 10032639"/>
                <a:gd name="connsiteY2450" fmla="*/ 1699034 h 2801577"/>
                <a:gd name="connsiteX2451" fmla="*/ 4654580 w 10032639"/>
                <a:gd name="connsiteY2451" fmla="*/ 1693994 h 2801577"/>
                <a:gd name="connsiteX2452" fmla="*/ 4656380 w 10032639"/>
                <a:gd name="connsiteY2452" fmla="*/ 1693994 h 2801577"/>
                <a:gd name="connsiteX2453" fmla="*/ 4656380 w 10032639"/>
                <a:gd name="connsiteY2453" fmla="*/ 1676715 h 2801577"/>
                <a:gd name="connsiteX2454" fmla="*/ 4666820 w 10032639"/>
                <a:gd name="connsiteY2454" fmla="*/ 1673115 h 2801577"/>
                <a:gd name="connsiteX2455" fmla="*/ 4685541 w 10032639"/>
                <a:gd name="connsiteY2455" fmla="*/ 1664476 h 2801577"/>
                <a:gd name="connsiteX2456" fmla="*/ 4702821 w 10032639"/>
                <a:gd name="connsiteY2456" fmla="*/ 1652597 h 2801577"/>
                <a:gd name="connsiteX2457" fmla="*/ 4722262 w 10032639"/>
                <a:gd name="connsiteY2457" fmla="*/ 1635318 h 2801577"/>
                <a:gd name="connsiteX2458" fmla="*/ 4741343 w 10032639"/>
                <a:gd name="connsiteY2458" fmla="*/ 1616239 h 2801577"/>
                <a:gd name="connsiteX2459" fmla="*/ 4758624 w 10032639"/>
                <a:gd name="connsiteY2459" fmla="*/ 1595361 h 2801577"/>
                <a:gd name="connsiteX2460" fmla="*/ 4779144 w 10032639"/>
                <a:gd name="connsiteY2460" fmla="*/ 1578082 h 2801577"/>
                <a:gd name="connsiteX2461" fmla="*/ 4819106 w 10032639"/>
                <a:gd name="connsiteY2461" fmla="*/ 1541724 h 2801577"/>
                <a:gd name="connsiteX2462" fmla="*/ 4851867 w 10032639"/>
                <a:gd name="connsiteY2462" fmla="*/ 1520845 h 2801577"/>
                <a:gd name="connsiteX2463" fmla="*/ 4881389 w 10032639"/>
                <a:gd name="connsiteY2463" fmla="*/ 1498527 h 2801577"/>
                <a:gd name="connsiteX2464" fmla="*/ 4893629 w 10032639"/>
                <a:gd name="connsiteY2464" fmla="*/ 1489887 h 2801577"/>
                <a:gd name="connsiteX2465" fmla="*/ 4904069 w 10032639"/>
                <a:gd name="connsiteY2465" fmla="*/ 1479448 h 2801577"/>
                <a:gd name="connsiteX2466" fmla="*/ 4910910 w 10032639"/>
                <a:gd name="connsiteY2466" fmla="*/ 1467209 h 2801577"/>
                <a:gd name="connsiteX2467" fmla="*/ 7260351 w 10032639"/>
                <a:gd name="connsiteY2467" fmla="*/ 1453215 h 2801577"/>
                <a:gd name="connsiteX2468" fmla="*/ 7241271 w 10032639"/>
                <a:gd name="connsiteY2468" fmla="*/ 1466893 h 2801577"/>
                <a:gd name="connsiteX2469" fmla="*/ 7244511 w 10032639"/>
                <a:gd name="connsiteY2469" fmla="*/ 1466893 h 2801577"/>
                <a:gd name="connsiteX2470" fmla="*/ 7251711 w 10032639"/>
                <a:gd name="connsiteY2470" fmla="*/ 1461854 h 2801577"/>
                <a:gd name="connsiteX2471" fmla="*/ 8204233 w 10032639"/>
                <a:gd name="connsiteY2471" fmla="*/ 1450653 h 2801577"/>
                <a:gd name="connsiteX2472" fmla="*/ 8117818 w 10032639"/>
                <a:gd name="connsiteY2472" fmla="*/ 1512951 h 2801577"/>
                <a:gd name="connsiteX2473" fmla="*/ 8032842 w 10032639"/>
                <a:gd name="connsiteY2473" fmla="*/ 1573448 h 2801577"/>
                <a:gd name="connsiteX2474" fmla="*/ 7949668 w 10032639"/>
                <a:gd name="connsiteY2474" fmla="*/ 1634306 h 2801577"/>
                <a:gd name="connsiteX2475" fmla="*/ 7871894 w 10032639"/>
                <a:gd name="connsiteY2475" fmla="*/ 1693002 h 2801577"/>
                <a:gd name="connsiteX2476" fmla="*/ 7871894 w 10032639"/>
                <a:gd name="connsiteY2476" fmla="*/ 1698404 h 2801577"/>
                <a:gd name="connsiteX2477" fmla="*/ 7902859 w 10032639"/>
                <a:gd name="connsiteY2477" fmla="*/ 1675718 h 2801577"/>
                <a:gd name="connsiteX2478" fmla="*/ 7932385 w 10032639"/>
                <a:gd name="connsiteY2478" fmla="*/ 1656632 h 2801577"/>
                <a:gd name="connsiteX2479" fmla="*/ 7967311 w 10032639"/>
                <a:gd name="connsiteY2479" fmla="*/ 1632505 h 2801577"/>
                <a:gd name="connsiteX2480" fmla="*/ 8001877 w 10032639"/>
                <a:gd name="connsiteY2480" fmla="*/ 1608378 h 2801577"/>
                <a:gd name="connsiteX2481" fmla="*/ 8020960 w 10032639"/>
                <a:gd name="connsiteY2481" fmla="*/ 1596135 h 2801577"/>
                <a:gd name="connsiteX2482" fmla="*/ 8043284 w 10032639"/>
                <a:gd name="connsiteY2482" fmla="*/ 1575249 h 2801577"/>
                <a:gd name="connsiteX2483" fmla="*/ 8065608 w 10032639"/>
                <a:gd name="connsiteY2483" fmla="*/ 1557964 h 2801577"/>
                <a:gd name="connsiteX2484" fmla="*/ 8116017 w 10032639"/>
                <a:gd name="connsiteY2484" fmla="*/ 1519793 h 2801577"/>
                <a:gd name="connsiteX2485" fmla="*/ 8121418 w 10032639"/>
                <a:gd name="connsiteY2485" fmla="*/ 1519793 h 2801577"/>
                <a:gd name="connsiteX2486" fmla="*/ 8126459 w 10032639"/>
                <a:gd name="connsiteY2486" fmla="*/ 1519793 h 2801577"/>
                <a:gd name="connsiteX2487" fmla="*/ 8131860 w 10032639"/>
                <a:gd name="connsiteY2487" fmla="*/ 1518352 h 2801577"/>
                <a:gd name="connsiteX2488" fmla="*/ 8143742 w 10032639"/>
                <a:gd name="connsiteY2488" fmla="*/ 1506109 h 2801577"/>
                <a:gd name="connsiteX2489" fmla="*/ 8155984 w 10032639"/>
                <a:gd name="connsiteY2489" fmla="*/ 1499267 h 2801577"/>
                <a:gd name="connsiteX2490" fmla="*/ 8167867 w 10032639"/>
                <a:gd name="connsiteY2490" fmla="*/ 1490625 h 2801577"/>
                <a:gd name="connsiteX2491" fmla="*/ 8178308 w 10032639"/>
                <a:gd name="connsiteY2491" fmla="*/ 1480182 h 2801577"/>
                <a:gd name="connsiteX2492" fmla="*/ 8190551 w 10032639"/>
                <a:gd name="connsiteY2492" fmla="*/ 1467938 h 2801577"/>
                <a:gd name="connsiteX2493" fmla="*/ 8197392 w 10032639"/>
                <a:gd name="connsiteY2493" fmla="*/ 1457495 h 2801577"/>
                <a:gd name="connsiteX2494" fmla="*/ 1832824 w 10032639"/>
                <a:gd name="connsiteY2494" fmla="*/ 1447416 h 2801577"/>
                <a:gd name="connsiteX2495" fmla="*/ 1815547 w 10032639"/>
                <a:gd name="connsiteY2495" fmla="*/ 1456417 h 2801577"/>
                <a:gd name="connsiteX2496" fmla="*/ 1815547 w 10032639"/>
                <a:gd name="connsiteY2496" fmla="*/ 1461458 h 2801577"/>
                <a:gd name="connsiteX2497" fmla="*/ 5749026 w 10032639"/>
                <a:gd name="connsiteY2497" fmla="*/ 1444576 h 2801577"/>
                <a:gd name="connsiteX2498" fmla="*/ 5736786 w 10032639"/>
                <a:gd name="connsiteY2498" fmla="*/ 1453215 h 2801577"/>
                <a:gd name="connsiteX2499" fmla="*/ 5738586 w 10032639"/>
                <a:gd name="connsiteY2499" fmla="*/ 1458254 h 2801577"/>
                <a:gd name="connsiteX2500" fmla="*/ 4490413 w 10032639"/>
                <a:gd name="connsiteY2500" fmla="*/ 1439491 h 2801577"/>
                <a:gd name="connsiteX2501" fmla="*/ 4424170 w 10032639"/>
                <a:gd name="connsiteY2501" fmla="*/ 1488088 h 2801577"/>
                <a:gd name="connsiteX2502" fmla="*/ 4424170 w 10032639"/>
                <a:gd name="connsiteY2502" fmla="*/ 1489887 h 2801577"/>
                <a:gd name="connsiteX2503" fmla="*/ 4436411 w 10032639"/>
                <a:gd name="connsiteY2503" fmla="*/ 1488088 h 2801577"/>
                <a:gd name="connsiteX2504" fmla="*/ 4451892 w 10032639"/>
                <a:gd name="connsiteY2504" fmla="*/ 1484488 h 2801577"/>
                <a:gd name="connsiteX2505" fmla="*/ 4464132 w 10032639"/>
                <a:gd name="connsiteY2505" fmla="*/ 1477648 h 2801577"/>
                <a:gd name="connsiteX2506" fmla="*/ 4469532 w 10032639"/>
                <a:gd name="connsiteY2506" fmla="*/ 1470809 h 2801577"/>
                <a:gd name="connsiteX2507" fmla="*/ 4474572 w 10032639"/>
                <a:gd name="connsiteY2507" fmla="*/ 1463969 h 2801577"/>
                <a:gd name="connsiteX2508" fmla="*/ 4481413 w 10032639"/>
                <a:gd name="connsiteY2508" fmla="*/ 1449930 h 2801577"/>
                <a:gd name="connsiteX2509" fmla="*/ 6303083 w 10032639"/>
                <a:gd name="connsiteY2509" fmla="*/ 1439177 h 2801577"/>
                <a:gd name="connsiteX2510" fmla="*/ 6244041 w 10032639"/>
                <a:gd name="connsiteY2510" fmla="*/ 1480931 h 2801577"/>
                <a:gd name="connsiteX2511" fmla="*/ 6187159 w 10032639"/>
                <a:gd name="connsiteY2511" fmla="*/ 1518726 h 2801577"/>
                <a:gd name="connsiteX2512" fmla="*/ 6083116 w 10032639"/>
                <a:gd name="connsiteY2512" fmla="*/ 1588198 h 2801577"/>
                <a:gd name="connsiteX2513" fmla="*/ 6057195 w 10032639"/>
                <a:gd name="connsiteY2513" fmla="*/ 1607275 h 2801577"/>
                <a:gd name="connsiteX2514" fmla="*/ 6006794 w 10032639"/>
                <a:gd name="connsiteY2514" fmla="*/ 1641831 h 2801577"/>
                <a:gd name="connsiteX2515" fmla="*/ 6022634 w 10032639"/>
                <a:gd name="connsiteY2515" fmla="*/ 1641831 h 2801577"/>
                <a:gd name="connsiteX2516" fmla="*/ 6039915 w 10032639"/>
                <a:gd name="connsiteY2516" fmla="*/ 1626353 h 2801577"/>
                <a:gd name="connsiteX2517" fmla="*/ 6057195 w 10032639"/>
                <a:gd name="connsiteY2517" fmla="*/ 1612315 h 2801577"/>
                <a:gd name="connsiteX2518" fmla="*/ 6072676 w 10032639"/>
                <a:gd name="connsiteY2518" fmla="*/ 1600436 h 2801577"/>
                <a:gd name="connsiteX2519" fmla="*/ 6089956 w 10032639"/>
                <a:gd name="connsiteY2519" fmla="*/ 1589998 h 2801577"/>
                <a:gd name="connsiteX2520" fmla="*/ 6159438 w 10032639"/>
                <a:gd name="connsiteY2520" fmla="*/ 1544643 h 2801577"/>
                <a:gd name="connsiteX2521" fmla="*/ 6179959 w 10032639"/>
                <a:gd name="connsiteY2521" fmla="*/ 1530965 h 2801577"/>
                <a:gd name="connsiteX2522" fmla="*/ 6197239 w 10032639"/>
                <a:gd name="connsiteY2522" fmla="*/ 1518726 h 2801577"/>
                <a:gd name="connsiteX2523" fmla="*/ 6212720 w 10032639"/>
                <a:gd name="connsiteY2523" fmla="*/ 1508648 h 2801577"/>
                <a:gd name="connsiteX2524" fmla="*/ 6224960 w 10032639"/>
                <a:gd name="connsiteY2524" fmla="*/ 1496409 h 2801577"/>
                <a:gd name="connsiteX2525" fmla="*/ 6242241 w 10032639"/>
                <a:gd name="connsiteY2525" fmla="*/ 1484171 h 2801577"/>
                <a:gd name="connsiteX2526" fmla="*/ 6259521 w 10032639"/>
                <a:gd name="connsiteY2526" fmla="*/ 1474092 h 2801577"/>
                <a:gd name="connsiteX2527" fmla="*/ 6276802 w 10032639"/>
                <a:gd name="connsiteY2527" fmla="*/ 1465093 h 2801577"/>
                <a:gd name="connsiteX2528" fmla="*/ 6292642 w 10032639"/>
                <a:gd name="connsiteY2528" fmla="*/ 1456454 h 2801577"/>
                <a:gd name="connsiteX2529" fmla="*/ 6299482 w 10032639"/>
                <a:gd name="connsiteY2529" fmla="*/ 1446016 h 2801577"/>
                <a:gd name="connsiteX2530" fmla="*/ 3546509 w 10032639"/>
                <a:gd name="connsiteY2530" fmla="*/ 1436974 h 2801577"/>
                <a:gd name="connsiteX2531" fmla="*/ 3525632 w 10032639"/>
                <a:gd name="connsiteY2531" fmla="*/ 1449216 h 2801577"/>
                <a:gd name="connsiteX2532" fmla="*/ 3547948 w 10032639"/>
                <a:gd name="connsiteY2532" fmla="*/ 1436974 h 2801577"/>
                <a:gd name="connsiteX2533" fmla="*/ 2180529 w 10032639"/>
                <a:gd name="connsiteY2533" fmla="*/ 1431933 h 2801577"/>
                <a:gd name="connsiteX2534" fmla="*/ 2111780 w 10032639"/>
                <a:gd name="connsiteY2534" fmla="*/ 1471899 h 2801577"/>
                <a:gd name="connsiteX2535" fmla="*/ 2042311 w 10032639"/>
                <a:gd name="connsiteY2535" fmla="*/ 1515106 h 2801577"/>
                <a:gd name="connsiteX2536" fmla="*/ 2070026 w 10032639"/>
                <a:gd name="connsiteY2536" fmla="*/ 1506464 h 2801577"/>
                <a:gd name="connsiteX2537" fmla="*/ 2101342 w 10032639"/>
                <a:gd name="connsiteY2537" fmla="*/ 1499623 h 2801577"/>
                <a:gd name="connsiteX2538" fmla="*/ 2108180 w 10032639"/>
                <a:gd name="connsiteY2538" fmla="*/ 1485581 h 2801577"/>
                <a:gd name="connsiteX2539" fmla="*/ 2120419 w 10032639"/>
                <a:gd name="connsiteY2539" fmla="*/ 1475500 h 2801577"/>
                <a:gd name="connsiteX2540" fmla="*/ 2132296 w 10032639"/>
                <a:gd name="connsiteY2540" fmla="*/ 1468299 h 2801577"/>
                <a:gd name="connsiteX2541" fmla="*/ 2145974 w 10032639"/>
                <a:gd name="connsiteY2541" fmla="*/ 1463258 h 2801577"/>
                <a:gd name="connsiteX2542" fmla="*/ 2154613 w 10032639"/>
                <a:gd name="connsiteY2542" fmla="*/ 1459657 h 2801577"/>
                <a:gd name="connsiteX2543" fmla="*/ 2163251 w 10032639"/>
                <a:gd name="connsiteY2543" fmla="*/ 1452816 h 2801577"/>
                <a:gd name="connsiteX2544" fmla="*/ 2171890 w 10032639"/>
                <a:gd name="connsiteY2544" fmla="*/ 1445975 h 2801577"/>
                <a:gd name="connsiteX2545" fmla="*/ 2179089 w 10032639"/>
                <a:gd name="connsiteY2545" fmla="*/ 1435534 h 2801577"/>
                <a:gd name="connsiteX2546" fmla="*/ 2386775 w 10032639"/>
                <a:gd name="connsiteY2546" fmla="*/ 1428333 h 2801577"/>
                <a:gd name="connsiteX2547" fmla="*/ 2230921 w 10032639"/>
                <a:gd name="connsiteY2547" fmla="*/ 1504664 h 2801577"/>
                <a:gd name="connsiteX2548" fmla="*/ 2068227 w 10032639"/>
                <a:gd name="connsiteY2548" fmla="*/ 1591437 h 2801577"/>
                <a:gd name="connsiteX2549" fmla="*/ 1933248 w 10032639"/>
                <a:gd name="connsiteY2549" fmla="*/ 1662368 h 2801577"/>
                <a:gd name="connsiteX2550" fmla="*/ 1935048 w 10032639"/>
                <a:gd name="connsiteY2550" fmla="*/ 1662368 h 2801577"/>
                <a:gd name="connsiteX2551" fmla="*/ 1941887 w 10032639"/>
                <a:gd name="connsiteY2551" fmla="*/ 1662368 h 2801577"/>
                <a:gd name="connsiteX2552" fmla="*/ 1947286 w 10032639"/>
                <a:gd name="connsiteY2552" fmla="*/ 1663808 h 2801577"/>
                <a:gd name="connsiteX2553" fmla="*/ 1955925 w 10032639"/>
                <a:gd name="connsiteY2553" fmla="*/ 1669209 h 2801577"/>
                <a:gd name="connsiteX2554" fmla="*/ 1966363 w 10032639"/>
                <a:gd name="connsiteY2554" fmla="*/ 1656967 h 2801577"/>
                <a:gd name="connsiteX2555" fmla="*/ 1976441 w 10032639"/>
                <a:gd name="connsiteY2555" fmla="*/ 1646885 h 2801577"/>
                <a:gd name="connsiteX2556" fmla="*/ 1995518 w 10032639"/>
                <a:gd name="connsiteY2556" fmla="*/ 1632843 h 2801577"/>
                <a:gd name="connsiteX2557" fmla="*/ 1999118 w 10032639"/>
                <a:gd name="connsiteY2557" fmla="*/ 1631043 h 2801577"/>
                <a:gd name="connsiteX2558" fmla="*/ 2010996 w 10032639"/>
                <a:gd name="connsiteY2558" fmla="*/ 1629603 h 2801577"/>
                <a:gd name="connsiteX2559" fmla="*/ 2030073 w 10032639"/>
                <a:gd name="connsiteY2559" fmla="*/ 1629603 h 2801577"/>
                <a:gd name="connsiteX2560" fmla="*/ 2028273 w 10032639"/>
                <a:gd name="connsiteY2560" fmla="*/ 1626002 h 2801577"/>
                <a:gd name="connsiteX2561" fmla="*/ 2030073 w 10032639"/>
                <a:gd name="connsiteY2561" fmla="*/ 1620961 h 2801577"/>
                <a:gd name="connsiteX2562" fmla="*/ 2031872 w 10032639"/>
                <a:gd name="connsiteY2562" fmla="*/ 1615561 h 2801577"/>
                <a:gd name="connsiteX2563" fmla="*/ 2035112 w 10032639"/>
                <a:gd name="connsiteY2563" fmla="*/ 1610520 h 2801577"/>
                <a:gd name="connsiteX2564" fmla="*/ 2044111 w 10032639"/>
                <a:gd name="connsiteY2564" fmla="*/ 1605119 h 2801577"/>
                <a:gd name="connsiteX2565" fmla="*/ 2049150 w 10032639"/>
                <a:gd name="connsiteY2565" fmla="*/ 1603319 h 2801577"/>
                <a:gd name="connsiteX2566" fmla="*/ 2066427 w 10032639"/>
                <a:gd name="connsiteY2566" fmla="*/ 1610520 h 2801577"/>
                <a:gd name="connsiteX2567" fmla="*/ 2073626 w 10032639"/>
                <a:gd name="connsiteY2567" fmla="*/ 1606919 h 2801577"/>
                <a:gd name="connsiteX2568" fmla="*/ 2078665 w 10032639"/>
                <a:gd name="connsiteY2568" fmla="*/ 1600078 h 2801577"/>
                <a:gd name="connsiteX2569" fmla="*/ 2085504 w 10032639"/>
                <a:gd name="connsiteY2569" fmla="*/ 1591437 h 2801577"/>
                <a:gd name="connsiteX2570" fmla="*/ 2092703 w 10032639"/>
                <a:gd name="connsiteY2570" fmla="*/ 1586036 h 2801577"/>
                <a:gd name="connsiteX2571" fmla="*/ 2099541 w 10032639"/>
                <a:gd name="connsiteY2571" fmla="*/ 1580995 h 2801577"/>
                <a:gd name="connsiteX2572" fmla="*/ 2108180 w 10032639"/>
                <a:gd name="connsiteY2572" fmla="*/ 1577395 h 2801577"/>
                <a:gd name="connsiteX2573" fmla="*/ 2118618 w 10032639"/>
                <a:gd name="connsiteY2573" fmla="*/ 1573794 h 2801577"/>
                <a:gd name="connsiteX2574" fmla="*/ 2129057 w 10032639"/>
                <a:gd name="connsiteY2574" fmla="*/ 1570554 h 2801577"/>
                <a:gd name="connsiteX2575" fmla="*/ 2139136 w 10032639"/>
                <a:gd name="connsiteY2575" fmla="*/ 1570554 h 2801577"/>
                <a:gd name="connsiteX2576" fmla="*/ 2145974 w 10032639"/>
                <a:gd name="connsiteY2576" fmla="*/ 1561913 h 2801577"/>
                <a:gd name="connsiteX2577" fmla="*/ 2153173 w 10032639"/>
                <a:gd name="connsiteY2577" fmla="*/ 1553271 h 2801577"/>
                <a:gd name="connsiteX2578" fmla="*/ 2163251 w 10032639"/>
                <a:gd name="connsiteY2578" fmla="*/ 1546070 h 2801577"/>
                <a:gd name="connsiteX2579" fmla="*/ 2173689 w 10032639"/>
                <a:gd name="connsiteY2579" fmla="*/ 1541030 h 2801577"/>
                <a:gd name="connsiteX2580" fmla="*/ 2184128 w 10032639"/>
                <a:gd name="connsiteY2580" fmla="*/ 1537429 h 2801577"/>
                <a:gd name="connsiteX2581" fmla="*/ 2194567 w 10032639"/>
                <a:gd name="connsiteY2581" fmla="*/ 1537429 h 2801577"/>
                <a:gd name="connsiteX2582" fmla="*/ 2205005 w 10032639"/>
                <a:gd name="connsiteY2582" fmla="*/ 1537429 h 2801577"/>
                <a:gd name="connsiteX2583" fmla="*/ 2213644 w 10032639"/>
                <a:gd name="connsiteY2583" fmla="*/ 1541030 h 2801577"/>
                <a:gd name="connsiteX2584" fmla="*/ 2224082 w 10032639"/>
                <a:gd name="connsiteY2584" fmla="*/ 1527347 h 2801577"/>
                <a:gd name="connsiteX2585" fmla="*/ 2236320 w 10032639"/>
                <a:gd name="connsiteY2585" fmla="*/ 1515106 h 2801577"/>
                <a:gd name="connsiteX2586" fmla="*/ 2249998 w 10032639"/>
                <a:gd name="connsiteY2586" fmla="*/ 1502864 h 2801577"/>
                <a:gd name="connsiteX2587" fmla="*/ 2264035 w 10032639"/>
                <a:gd name="connsiteY2587" fmla="*/ 1494583 h 2801577"/>
                <a:gd name="connsiteX2588" fmla="*/ 2279513 w 10032639"/>
                <a:gd name="connsiteY2588" fmla="*/ 1487382 h 2801577"/>
                <a:gd name="connsiteX2589" fmla="*/ 2296790 w 10032639"/>
                <a:gd name="connsiteY2589" fmla="*/ 1482341 h 2801577"/>
                <a:gd name="connsiteX2590" fmla="*/ 2314067 w 10032639"/>
                <a:gd name="connsiteY2590" fmla="*/ 1480541 h 2801577"/>
                <a:gd name="connsiteX2591" fmla="*/ 2333144 w 10032639"/>
                <a:gd name="connsiteY2591" fmla="*/ 1478740 h 2801577"/>
                <a:gd name="connsiteX2592" fmla="*/ 2345022 w 10032639"/>
                <a:gd name="connsiteY2592" fmla="*/ 1463258 h 2801577"/>
                <a:gd name="connsiteX2593" fmla="*/ 2359060 w 10032639"/>
                <a:gd name="connsiteY2593" fmla="*/ 1451016 h 2801577"/>
                <a:gd name="connsiteX2594" fmla="*/ 2373098 w 10032639"/>
                <a:gd name="connsiteY2594" fmla="*/ 1438774 h 2801577"/>
                <a:gd name="connsiteX2595" fmla="*/ 3575664 w 10032639"/>
                <a:gd name="connsiteY2595" fmla="*/ 1419691 h 2801577"/>
                <a:gd name="connsiteX2596" fmla="*/ 3555148 w 10032639"/>
                <a:gd name="connsiteY2596" fmla="*/ 1431933 h 2801577"/>
                <a:gd name="connsiteX2597" fmla="*/ 3565226 w 10032639"/>
                <a:gd name="connsiteY2597" fmla="*/ 1428333 h 2801577"/>
                <a:gd name="connsiteX2598" fmla="*/ 3575664 w 10032639"/>
                <a:gd name="connsiteY2598" fmla="*/ 1426893 h 2801577"/>
                <a:gd name="connsiteX2599" fmla="*/ 8391466 w 10032639"/>
                <a:gd name="connsiteY2599" fmla="*/ 1419324 h 2801577"/>
                <a:gd name="connsiteX2600" fmla="*/ 8366982 w 10032639"/>
                <a:gd name="connsiteY2600" fmla="*/ 1438410 h 2801577"/>
                <a:gd name="connsiteX2601" fmla="*/ 8334216 w 10032639"/>
                <a:gd name="connsiteY2601" fmla="*/ 1461096 h 2801577"/>
                <a:gd name="connsiteX2602" fmla="*/ 8358340 w 10032639"/>
                <a:gd name="connsiteY2602" fmla="*/ 1445612 h 2801577"/>
                <a:gd name="connsiteX2603" fmla="*/ 4668260 w 10032639"/>
                <a:gd name="connsiteY2603" fmla="*/ 1416812 h 2801577"/>
                <a:gd name="connsiteX2604" fmla="*/ 4632259 w 10032639"/>
                <a:gd name="connsiteY2604" fmla="*/ 1446330 h 2801577"/>
                <a:gd name="connsiteX2605" fmla="*/ 4613178 w 10032639"/>
                <a:gd name="connsiteY2605" fmla="*/ 1460369 h 2801577"/>
                <a:gd name="connsiteX2606" fmla="*/ 4620018 w 10032639"/>
                <a:gd name="connsiteY2606" fmla="*/ 1462169 h 2801577"/>
                <a:gd name="connsiteX2607" fmla="*/ 4626858 w 10032639"/>
                <a:gd name="connsiteY2607" fmla="*/ 1463969 h 2801577"/>
                <a:gd name="connsiteX2608" fmla="*/ 4630459 w 10032639"/>
                <a:gd name="connsiteY2608" fmla="*/ 1460369 h 2801577"/>
                <a:gd name="connsiteX2609" fmla="*/ 4635499 w 10032639"/>
                <a:gd name="connsiteY2609" fmla="*/ 1455330 h 2801577"/>
                <a:gd name="connsiteX2610" fmla="*/ 4640899 w 10032639"/>
                <a:gd name="connsiteY2610" fmla="*/ 1453530 h 2801577"/>
                <a:gd name="connsiteX2611" fmla="*/ 4647739 w 10032639"/>
                <a:gd name="connsiteY2611" fmla="*/ 1451730 h 2801577"/>
                <a:gd name="connsiteX2612" fmla="*/ 4524614 w 10032639"/>
                <a:gd name="connsiteY2612" fmla="*/ 1413572 h 2801577"/>
                <a:gd name="connsiteX2613" fmla="*/ 4502293 w 10032639"/>
                <a:gd name="connsiteY2613" fmla="*/ 1429051 h 2801577"/>
                <a:gd name="connsiteX2614" fmla="*/ 4510934 w 10032639"/>
                <a:gd name="connsiteY2614" fmla="*/ 1425812 h 2801577"/>
                <a:gd name="connsiteX2615" fmla="*/ 4521374 w 10032639"/>
                <a:gd name="connsiteY2615" fmla="*/ 1422212 h 2801577"/>
                <a:gd name="connsiteX2616" fmla="*/ 3033951 w 10032639"/>
                <a:gd name="connsiteY2616" fmla="*/ 1411050 h 2801577"/>
                <a:gd name="connsiteX2617" fmla="*/ 2971681 w 10032639"/>
                <a:gd name="connsiteY2617" fmla="*/ 1440575 h 2801577"/>
                <a:gd name="connsiteX2618" fmla="*/ 2911211 w 10032639"/>
                <a:gd name="connsiteY2618" fmla="*/ 1471899 h 2801577"/>
                <a:gd name="connsiteX2619" fmla="*/ 2914810 w 10032639"/>
                <a:gd name="connsiteY2619" fmla="*/ 1478740 h 2801577"/>
                <a:gd name="connsiteX2620" fmla="*/ 2916250 w 10032639"/>
                <a:gd name="connsiteY2620" fmla="*/ 1482341 h 2801577"/>
                <a:gd name="connsiteX2621" fmla="*/ 2919850 w 10032639"/>
                <a:gd name="connsiteY2621" fmla="*/ 1489182 h 2801577"/>
                <a:gd name="connsiteX2622" fmla="*/ 2921650 w 10032639"/>
                <a:gd name="connsiteY2622" fmla="*/ 1497823 h 2801577"/>
                <a:gd name="connsiteX2623" fmla="*/ 2982120 w 10032639"/>
                <a:gd name="connsiteY2623" fmla="*/ 1471899 h 2801577"/>
                <a:gd name="connsiteX2624" fmla="*/ 3009835 w 10032639"/>
                <a:gd name="connsiteY2624" fmla="*/ 1459657 h 2801577"/>
                <a:gd name="connsiteX2625" fmla="*/ 3033951 w 10032639"/>
                <a:gd name="connsiteY2625" fmla="*/ 1445975 h 2801577"/>
                <a:gd name="connsiteX2626" fmla="*/ 3033951 w 10032639"/>
                <a:gd name="connsiteY2626" fmla="*/ 1444175 h 2801577"/>
                <a:gd name="connsiteX2627" fmla="*/ 1912372 w 10032639"/>
                <a:gd name="connsiteY2627" fmla="*/ 1409250 h 2801577"/>
                <a:gd name="connsiteX2628" fmla="*/ 1912372 w 10032639"/>
                <a:gd name="connsiteY2628" fmla="*/ 1412850 h 2801577"/>
                <a:gd name="connsiteX2629" fmla="*/ 1914172 w 10032639"/>
                <a:gd name="connsiteY2629" fmla="*/ 1412850 h 2801577"/>
                <a:gd name="connsiteX2630" fmla="*/ 1915971 w 10032639"/>
                <a:gd name="connsiteY2630" fmla="*/ 1411050 h 2801577"/>
                <a:gd name="connsiteX2631" fmla="*/ 1372458 w 10032639"/>
                <a:gd name="connsiteY2631" fmla="*/ 1407810 h 2801577"/>
                <a:gd name="connsiteX2632" fmla="*/ 1360221 w 10032639"/>
                <a:gd name="connsiteY2632" fmla="*/ 1414651 h 2801577"/>
                <a:gd name="connsiteX2633" fmla="*/ 1351582 w 10032639"/>
                <a:gd name="connsiteY2633" fmla="*/ 1419691 h 2801577"/>
                <a:gd name="connsiteX2634" fmla="*/ 1365620 w 10032639"/>
                <a:gd name="connsiteY2634" fmla="*/ 1419691 h 2801577"/>
                <a:gd name="connsiteX2635" fmla="*/ 7128587 w 10032639"/>
                <a:gd name="connsiteY2635" fmla="*/ 1401021 h 2801577"/>
                <a:gd name="connsiteX2636" fmla="*/ 7062705 w 10032639"/>
                <a:gd name="connsiteY2636" fmla="*/ 1435577 h 2801577"/>
                <a:gd name="connsiteX2637" fmla="*/ 7014464 w 10032639"/>
                <a:gd name="connsiteY2637" fmla="*/ 1465093 h 2801577"/>
                <a:gd name="connsiteX2638" fmla="*/ 6971263 w 10032639"/>
                <a:gd name="connsiteY2638" fmla="*/ 1494610 h 2801577"/>
                <a:gd name="connsiteX2639" fmla="*/ 6931301 w 10032639"/>
                <a:gd name="connsiteY2639" fmla="*/ 1524126 h 2801577"/>
                <a:gd name="connsiteX2640" fmla="*/ 6896740 w 10032639"/>
                <a:gd name="connsiteY2640" fmla="*/ 1555082 h 2801577"/>
                <a:gd name="connsiteX2641" fmla="*/ 6886300 w 10032639"/>
                <a:gd name="connsiteY2641" fmla="*/ 1565521 h 2801577"/>
                <a:gd name="connsiteX2642" fmla="*/ 6875860 w 10032639"/>
                <a:gd name="connsiteY2642" fmla="*/ 1572360 h 2801577"/>
                <a:gd name="connsiteX2643" fmla="*/ 6886300 w 10032639"/>
                <a:gd name="connsiteY2643" fmla="*/ 1572360 h 2801577"/>
                <a:gd name="connsiteX2644" fmla="*/ 6896740 w 10032639"/>
                <a:gd name="connsiteY2644" fmla="*/ 1570920 h 2801577"/>
                <a:gd name="connsiteX2645" fmla="*/ 6905381 w 10032639"/>
                <a:gd name="connsiteY2645" fmla="*/ 1567320 h 2801577"/>
                <a:gd name="connsiteX2646" fmla="*/ 6915821 w 10032639"/>
                <a:gd name="connsiteY2646" fmla="*/ 1560481 h 2801577"/>
                <a:gd name="connsiteX2647" fmla="*/ 6941742 w 10032639"/>
                <a:gd name="connsiteY2647" fmla="*/ 1543203 h 2801577"/>
                <a:gd name="connsiteX2648" fmla="*/ 6964062 w 10032639"/>
                <a:gd name="connsiteY2648" fmla="*/ 1525926 h 2801577"/>
                <a:gd name="connsiteX2649" fmla="*/ 7002223 w 10032639"/>
                <a:gd name="connsiteY2649" fmla="*/ 1498209 h 2801577"/>
                <a:gd name="connsiteX2650" fmla="*/ 7035344 w 10032639"/>
                <a:gd name="connsiteY2650" fmla="*/ 1474092 h 2801577"/>
                <a:gd name="connsiteX2651" fmla="*/ 7064505 w 10032639"/>
                <a:gd name="connsiteY2651" fmla="*/ 1449615 h 2801577"/>
                <a:gd name="connsiteX2652" fmla="*/ 7090426 w 10032639"/>
                <a:gd name="connsiteY2652" fmla="*/ 1428738 h 2801577"/>
                <a:gd name="connsiteX2653" fmla="*/ 7119947 w 10032639"/>
                <a:gd name="connsiteY2653" fmla="*/ 1406421 h 2801577"/>
                <a:gd name="connsiteX2654" fmla="*/ 8280567 w 10032639"/>
                <a:gd name="connsiteY2654" fmla="*/ 1398798 h 2801577"/>
                <a:gd name="connsiteX2655" fmla="*/ 8207834 w 10032639"/>
                <a:gd name="connsiteY2655" fmla="*/ 1448853 h 2801577"/>
                <a:gd name="connsiteX2656" fmla="*/ 8220076 w 10032639"/>
                <a:gd name="connsiteY2656" fmla="*/ 1443811 h 2801577"/>
                <a:gd name="connsiteX2657" fmla="*/ 8231958 w 10032639"/>
                <a:gd name="connsiteY2657" fmla="*/ 1442011 h 2801577"/>
                <a:gd name="connsiteX2658" fmla="*/ 8239159 w 10032639"/>
                <a:gd name="connsiteY2658" fmla="*/ 1431568 h 2801577"/>
                <a:gd name="connsiteX2659" fmla="*/ 8249241 w 10032639"/>
                <a:gd name="connsiteY2659" fmla="*/ 1422925 h 2801577"/>
                <a:gd name="connsiteX2660" fmla="*/ 8259683 w 10032639"/>
                <a:gd name="connsiteY2660" fmla="*/ 1417524 h 2801577"/>
                <a:gd name="connsiteX2661" fmla="*/ 8271925 w 10032639"/>
                <a:gd name="connsiteY2661" fmla="*/ 1414283 h 2801577"/>
                <a:gd name="connsiteX2662" fmla="*/ 8275526 w 10032639"/>
                <a:gd name="connsiteY2662" fmla="*/ 1405640 h 2801577"/>
                <a:gd name="connsiteX2663" fmla="*/ 3333423 w 10032639"/>
                <a:gd name="connsiteY2663" fmla="*/ 1390527 h 2801577"/>
                <a:gd name="connsiteX2664" fmla="*/ 3284831 w 10032639"/>
                <a:gd name="connsiteY2664" fmla="*/ 1412850 h 2801577"/>
                <a:gd name="connsiteX2665" fmla="*/ 3303908 w 10032639"/>
                <a:gd name="connsiteY2665" fmla="*/ 1411050 h 2801577"/>
                <a:gd name="connsiteX2666" fmla="*/ 3322985 w 10032639"/>
                <a:gd name="connsiteY2666" fmla="*/ 1407810 h 2801577"/>
                <a:gd name="connsiteX2667" fmla="*/ 3328384 w 10032639"/>
                <a:gd name="connsiteY2667" fmla="*/ 1397368 h 2801577"/>
                <a:gd name="connsiteX2668" fmla="*/ 2260436 w 10032639"/>
                <a:gd name="connsiteY2668" fmla="*/ 1388727 h 2801577"/>
                <a:gd name="connsiteX2669" fmla="*/ 2187727 w 10032639"/>
                <a:gd name="connsiteY2669" fmla="*/ 1428333 h 2801577"/>
                <a:gd name="connsiteX2670" fmla="*/ 2190967 w 10032639"/>
                <a:gd name="connsiteY2670" fmla="*/ 1428333 h 2801577"/>
                <a:gd name="connsiteX2671" fmla="*/ 2196366 w 10032639"/>
                <a:gd name="connsiteY2671" fmla="*/ 1428333 h 2801577"/>
                <a:gd name="connsiteX2672" fmla="*/ 2199606 w 10032639"/>
                <a:gd name="connsiteY2672" fmla="*/ 1430133 h 2801577"/>
                <a:gd name="connsiteX2673" fmla="*/ 2208604 w 10032639"/>
                <a:gd name="connsiteY2673" fmla="*/ 1435534 h 2801577"/>
                <a:gd name="connsiteX2674" fmla="*/ 2219042 w 10032639"/>
                <a:gd name="connsiteY2674" fmla="*/ 1428333 h 2801577"/>
                <a:gd name="connsiteX2675" fmla="*/ 2234520 w 10032639"/>
                <a:gd name="connsiteY2675" fmla="*/ 1425092 h 2801577"/>
                <a:gd name="connsiteX2676" fmla="*/ 2241359 w 10032639"/>
                <a:gd name="connsiteY2676" fmla="*/ 1421492 h 2801577"/>
                <a:gd name="connsiteX2677" fmla="*/ 2246758 w 10032639"/>
                <a:gd name="connsiteY2677" fmla="*/ 1417891 h 2801577"/>
                <a:gd name="connsiteX2678" fmla="*/ 2251797 w 10032639"/>
                <a:gd name="connsiteY2678" fmla="*/ 1412850 h 2801577"/>
                <a:gd name="connsiteX2679" fmla="*/ 2253597 w 10032639"/>
                <a:gd name="connsiteY2679" fmla="*/ 1407810 h 2801577"/>
                <a:gd name="connsiteX2680" fmla="*/ 4564576 w 10032639"/>
                <a:gd name="connsiteY2680" fmla="*/ 1382614 h 2801577"/>
                <a:gd name="connsiteX2681" fmla="*/ 4559176 w 10032639"/>
                <a:gd name="connsiteY2681" fmla="*/ 1385854 h 2801577"/>
                <a:gd name="connsiteX2682" fmla="*/ 4566376 w 10032639"/>
                <a:gd name="connsiteY2682" fmla="*/ 1384054 h 2801577"/>
                <a:gd name="connsiteX2683" fmla="*/ 2516715 w 10032639"/>
                <a:gd name="connsiteY2683" fmla="*/ 1366404 h 2801577"/>
                <a:gd name="connsiteX2684" fmla="*/ 2462723 w 10032639"/>
                <a:gd name="connsiteY2684" fmla="*/ 1391967 h 2801577"/>
                <a:gd name="connsiteX2685" fmla="*/ 2516715 w 10032639"/>
                <a:gd name="connsiteY2685" fmla="*/ 1367844 h 2801577"/>
                <a:gd name="connsiteX2686" fmla="*/ 1453805 w 10032639"/>
                <a:gd name="connsiteY2686" fmla="*/ 1366404 h 2801577"/>
                <a:gd name="connsiteX2687" fmla="*/ 1448766 w 10032639"/>
                <a:gd name="connsiteY2687" fmla="*/ 1369644 h 2801577"/>
                <a:gd name="connsiteX2688" fmla="*/ 1452006 w 10032639"/>
                <a:gd name="connsiteY2688" fmla="*/ 1369644 h 2801577"/>
                <a:gd name="connsiteX2689" fmla="*/ 8832905 w 10032639"/>
                <a:gd name="connsiteY2689" fmla="*/ 1362428 h 2801577"/>
                <a:gd name="connsiteX2690" fmla="*/ 8808781 w 10032639"/>
                <a:gd name="connsiteY2690" fmla="*/ 1366029 h 2801577"/>
                <a:gd name="connsiteX2691" fmla="*/ 8786097 w 10032639"/>
                <a:gd name="connsiteY2691" fmla="*/ 1372871 h 2801577"/>
                <a:gd name="connsiteX2692" fmla="*/ 8765213 w 10032639"/>
                <a:gd name="connsiteY2692" fmla="*/ 1381513 h 2801577"/>
                <a:gd name="connsiteX2693" fmla="*/ 8744329 w 10032639"/>
                <a:gd name="connsiteY2693" fmla="*/ 1391596 h 2801577"/>
                <a:gd name="connsiteX2694" fmla="*/ 8704722 w 10032639"/>
                <a:gd name="connsiteY2694" fmla="*/ 1414283 h 2801577"/>
                <a:gd name="connsiteX2695" fmla="*/ 8687439 w 10032639"/>
                <a:gd name="connsiteY2695" fmla="*/ 1426526 h 2801577"/>
                <a:gd name="connsiteX2696" fmla="*/ 8670156 w 10032639"/>
                <a:gd name="connsiteY2696" fmla="*/ 1438410 h 2801577"/>
                <a:gd name="connsiteX2697" fmla="*/ 8631989 w 10032639"/>
                <a:gd name="connsiteY2697" fmla="*/ 1469739 h 2801577"/>
                <a:gd name="connsiteX2698" fmla="*/ 8597423 w 10032639"/>
                <a:gd name="connsiteY2698" fmla="*/ 1497466 h 2801577"/>
                <a:gd name="connsiteX2699" fmla="*/ 8580140 w 10032639"/>
                <a:gd name="connsiteY2699" fmla="*/ 1509710 h 2801577"/>
                <a:gd name="connsiteX2700" fmla="*/ 8561056 w 10032639"/>
                <a:gd name="connsiteY2700" fmla="*/ 1521593 h 2801577"/>
                <a:gd name="connsiteX2701" fmla="*/ 8540173 w 10032639"/>
                <a:gd name="connsiteY2701" fmla="*/ 1530236 h 2801577"/>
                <a:gd name="connsiteX2702" fmla="*/ 8521089 w 10032639"/>
                <a:gd name="connsiteY2702" fmla="*/ 1538878 h 2801577"/>
                <a:gd name="connsiteX2703" fmla="*/ 8514248 w 10032639"/>
                <a:gd name="connsiteY2703" fmla="*/ 1554363 h 2801577"/>
                <a:gd name="connsiteX2704" fmla="*/ 8507407 w 10032639"/>
                <a:gd name="connsiteY2704" fmla="*/ 1577049 h 2801577"/>
                <a:gd name="connsiteX2705" fmla="*/ 8503806 w 10032639"/>
                <a:gd name="connsiteY2705" fmla="*/ 1592534 h 2801577"/>
                <a:gd name="connsiteX2706" fmla="*/ 8498765 w 10032639"/>
                <a:gd name="connsiteY2706" fmla="*/ 1608378 h 2801577"/>
                <a:gd name="connsiteX2707" fmla="*/ 8500206 w 10032639"/>
                <a:gd name="connsiteY2707" fmla="*/ 1608378 h 2801577"/>
                <a:gd name="connsiteX2708" fmla="*/ 8512448 w 10032639"/>
                <a:gd name="connsiteY2708" fmla="*/ 1608378 h 2801577"/>
                <a:gd name="connsiteX2709" fmla="*/ 8519649 w 10032639"/>
                <a:gd name="connsiteY2709" fmla="*/ 1611619 h 2801577"/>
                <a:gd name="connsiteX2710" fmla="*/ 8526490 w 10032639"/>
                <a:gd name="connsiteY2710" fmla="*/ 1615220 h 2801577"/>
                <a:gd name="connsiteX2711" fmla="*/ 8531531 w 10032639"/>
                <a:gd name="connsiteY2711" fmla="*/ 1622062 h 2801577"/>
                <a:gd name="connsiteX2712" fmla="*/ 8533331 w 10032639"/>
                <a:gd name="connsiteY2712" fmla="*/ 1629264 h 2801577"/>
                <a:gd name="connsiteX2713" fmla="*/ 8535132 w 10032639"/>
                <a:gd name="connsiteY2713" fmla="*/ 1637907 h 2801577"/>
                <a:gd name="connsiteX2714" fmla="*/ 8535132 w 10032639"/>
                <a:gd name="connsiteY2714" fmla="*/ 1646549 h 2801577"/>
                <a:gd name="connsiteX2715" fmla="*/ 8533331 w 10032639"/>
                <a:gd name="connsiteY2715" fmla="*/ 1649790 h 2801577"/>
                <a:gd name="connsiteX2716" fmla="*/ 8528291 w 10032639"/>
                <a:gd name="connsiteY2716" fmla="*/ 1662034 h 2801577"/>
                <a:gd name="connsiteX2717" fmla="*/ 8519649 w 10032639"/>
                <a:gd name="connsiteY2717" fmla="*/ 1672117 h 2801577"/>
                <a:gd name="connsiteX2718" fmla="*/ 8509207 w 10032639"/>
                <a:gd name="connsiteY2718" fmla="*/ 1680759 h 2801577"/>
                <a:gd name="connsiteX2719" fmla="*/ 8496965 w 10032639"/>
                <a:gd name="connsiteY2719" fmla="*/ 1686161 h 2801577"/>
                <a:gd name="connsiteX2720" fmla="*/ 8491564 w 10032639"/>
                <a:gd name="connsiteY2720" fmla="*/ 1689401 h 2801577"/>
                <a:gd name="connsiteX2721" fmla="*/ 8486523 w 10032639"/>
                <a:gd name="connsiteY2721" fmla="*/ 1693002 h 2801577"/>
                <a:gd name="connsiteX2722" fmla="*/ 8474281 w 10032639"/>
                <a:gd name="connsiteY2722" fmla="*/ 1705246 h 2801577"/>
                <a:gd name="connsiteX2723" fmla="*/ 8476081 w 10032639"/>
                <a:gd name="connsiteY2723" fmla="*/ 1739816 h 2801577"/>
                <a:gd name="connsiteX2724" fmla="*/ 8476081 w 10032639"/>
                <a:gd name="connsiteY2724" fmla="*/ 1769344 h 2801577"/>
                <a:gd name="connsiteX2725" fmla="*/ 8476081 w 10032639"/>
                <a:gd name="connsiteY2725" fmla="*/ 1795272 h 2801577"/>
                <a:gd name="connsiteX2726" fmla="*/ 8472481 w 10032639"/>
                <a:gd name="connsiteY2726" fmla="*/ 1819399 h 2801577"/>
                <a:gd name="connsiteX2727" fmla="*/ 8471040 w 10032639"/>
                <a:gd name="connsiteY2727" fmla="*/ 1848927 h 2801577"/>
                <a:gd name="connsiteX2728" fmla="*/ 8471040 w 10032639"/>
                <a:gd name="connsiteY2728" fmla="*/ 1878456 h 2801577"/>
                <a:gd name="connsiteX2729" fmla="*/ 8474281 w 10032639"/>
                <a:gd name="connsiteY2729" fmla="*/ 1909785 h 2801577"/>
                <a:gd name="connsiteX2730" fmla="*/ 8479682 w 10032639"/>
                <a:gd name="connsiteY2730" fmla="*/ 1942554 h 2801577"/>
                <a:gd name="connsiteX2731" fmla="*/ 8490124 w 10032639"/>
                <a:gd name="connsiteY2731" fmla="*/ 1940753 h 2801577"/>
                <a:gd name="connsiteX2732" fmla="*/ 8496965 w 10032639"/>
                <a:gd name="connsiteY2732" fmla="*/ 1940753 h 2801577"/>
                <a:gd name="connsiteX2733" fmla="*/ 8502006 w 10032639"/>
                <a:gd name="connsiteY2733" fmla="*/ 1942554 h 2801577"/>
                <a:gd name="connsiteX2734" fmla="*/ 8505607 w 10032639"/>
                <a:gd name="connsiteY2734" fmla="*/ 1945795 h 2801577"/>
                <a:gd name="connsiteX2735" fmla="*/ 8509207 w 10032639"/>
                <a:gd name="connsiteY2735" fmla="*/ 1951196 h 2801577"/>
                <a:gd name="connsiteX2736" fmla="*/ 8512448 w 10032639"/>
                <a:gd name="connsiteY2736" fmla="*/ 1958038 h 2801577"/>
                <a:gd name="connsiteX2737" fmla="*/ 8512448 w 10032639"/>
                <a:gd name="connsiteY2737" fmla="*/ 1964880 h 2801577"/>
                <a:gd name="connsiteX2738" fmla="*/ 8512448 w 10032639"/>
                <a:gd name="connsiteY2738" fmla="*/ 1975323 h 2801577"/>
                <a:gd name="connsiteX2739" fmla="*/ 8514248 w 10032639"/>
                <a:gd name="connsiteY2739" fmla="*/ 1982165 h 2801577"/>
                <a:gd name="connsiteX2740" fmla="*/ 8514248 w 10032639"/>
                <a:gd name="connsiteY2740" fmla="*/ 1989367 h 2801577"/>
                <a:gd name="connsiteX2741" fmla="*/ 8512448 w 10032639"/>
                <a:gd name="connsiteY2741" fmla="*/ 1994409 h 2801577"/>
                <a:gd name="connsiteX2742" fmla="*/ 8510647 w 10032639"/>
                <a:gd name="connsiteY2742" fmla="*/ 1999810 h 2801577"/>
                <a:gd name="connsiteX2743" fmla="*/ 8505607 w 10032639"/>
                <a:gd name="connsiteY2743" fmla="*/ 2006652 h 2801577"/>
                <a:gd name="connsiteX2744" fmla="*/ 8498765 w 10032639"/>
                <a:gd name="connsiteY2744" fmla="*/ 2011694 h 2801577"/>
                <a:gd name="connsiteX2745" fmla="*/ 8493364 w 10032639"/>
                <a:gd name="connsiteY2745" fmla="*/ 2013494 h 2801577"/>
                <a:gd name="connsiteX2746" fmla="*/ 8491564 w 10032639"/>
                <a:gd name="connsiteY2746" fmla="*/ 2018896 h 2801577"/>
                <a:gd name="connsiteX2747" fmla="*/ 8500206 w 10032639"/>
                <a:gd name="connsiteY2747" fmla="*/ 2039422 h 2801577"/>
                <a:gd name="connsiteX2748" fmla="*/ 8509207 w 10032639"/>
                <a:gd name="connsiteY2748" fmla="*/ 2058507 h 2801577"/>
                <a:gd name="connsiteX2749" fmla="*/ 8519649 w 10032639"/>
                <a:gd name="connsiteY2749" fmla="*/ 2075792 h 2801577"/>
                <a:gd name="connsiteX2750" fmla="*/ 8528291 w 10032639"/>
                <a:gd name="connsiteY2750" fmla="*/ 2093077 h 2801577"/>
                <a:gd name="connsiteX2751" fmla="*/ 8540173 w 10032639"/>
                <a:gd name="connsiteY2751" fmla="*/ 2108562 h 2801577"/>
                <a:gd name="connsiteX2752" fmla="*/ 8552415 w 10032639"/>
                <a:gd name="connsiteY2752" fmla="*/ 2124406 h 2801577"/>
                <a:gd name="connsiteX2753" fmla="*/ 8564657 w 10032639"/>
                <a:gd name="connsiteY2753" fmla="*/ 2136289 h 2801577"/>
                <a:gd name="connsiteX2754" fmla="*/ 8578340 w 10032639"/>
                <a:gd name="connsiteY2754" fmla="*/ 2148533 h 2801577"/>
                <a:gd name="connsiteX2755" fmla="*/ 8592022 w 10032639"/>
                <a:gd name="connsiteY2755" fmla="*/ 2160776 h 2801577"/>
                <a:gd name="connsiteX2756" fmla="*/ 8607505 w 10032639"/>
                <a:gd name="connsiteY2756" fmla="*/ 2169419 h 2801577"/>
                <a:gd name="connsiteX2757" fmla="*/ 8623348 w 10032639"/>
                <a:gd name="connsiteY2757" fmla="*/ 2178061 h 2801577"/>
                <a:gd name="connsiteX2758" fmla="*/ 8640631 w 10032639"/>
                <a:gd name="connsiteY2758" fmla="*/ 2186704 h 2801577"/>
                <a:gd name="connsiteX2759" fmla="*/ 8657914 w 10032639"/>
                <a:gd name="connsiteY2759" fmla="*/ 2191745 h 2801577"/>
                <a:gd name="connsiteX2760" fmla="*/ 8676997 w 10032639"/>
                <a:gd name="connsiteY2760" fmla="*/ 2197147 h 2801577"/>
                <a:gd name="connsiteX2761" fmla="*/ 8696081 w 10032639"/>
                <a:gd name="connsiteY2761" fmla="*/ 2202188 h 2801577"/>
                <a:gd name="connsiteX2762" fmla="*/ 8716964 w 10032639"/>
                <a:gd name="connsiteY2762" fmla="*/ 2205789 h 2801577"/>
                <a:gd name="connsiteX2763" fmla="*/ 8758372 w 10032639"/>
                <a:gd name="connsiteY2763" fmla="*/ 2205789 h 2801577"/>
                <a:gd name="connsiteX2764" fmla="*/ 8796539 w 10032639"/>
                <a:gd name="connsiteY2764" fmla="*/ 2203989 h 2801577"/>
                <a:gd name="connsiteX2765" fmla="*/ 8813821 w 10032639"/>
                <a:gd name="connsiteY2765" fmla="*/ 2200388 h 2801577"/>
                <a:gd name="connsiteX2766" fmla="*/ 8829304 w 10032639"/>
                <a:gd name="connsiteY2766" fmla="*/ 2197147 h 2801577"/>
                <a:gd name="connsiteX2767" fmla="*/ 8843347 w 10032639"/>
                <a:gd name="connsiteY2767" fmla="*/ 2193546 h 2801577"/>
                <a:gd name="connsiteX2768" fmla="*/ 8857029 w 10032639"/>
                <a:gd name="connsiteY2768" fmla="*/ 2186704 h 2801577"/>
                <a:gd name="connsiteX2769" fmla="*/ 8887995 w 10032639"/>
                <a:gd name="connsiteY2769" fmla="*/ 2171219 h 2801577"/>
                <a:gd name="connsiteX2770" fmla="*/ 8914279 w 10032639"/>
                <a:gd name="connsiteY2770" fmla="*/ 2155375 h 2801577"/>
                <a:gd name="connsiteX2771" fmla="*/ 8936603 w 10032639"/>
                <a:gd name="connsiteY2771" fmla="*/ 2136289 h 2801577"/>
                <a:gd name="connsiteX2772" fmla="*/ 8955687 w 10032639"/>
                <a:gd name="connsiteY2772" fmla="*/ 2115764 h 2801577"/>
                <a:gd name="connsiteX2773" fmla="*/ 8976571 w 10032639"/>
                <a:gd name="connsiteY2773" fmla="*/ 2087676 h 2801577"/>
                <a:gd name="connsiteX2774" fmla="*/ 8992053 w 10032639"/>
                <a:gd name="connsiteY2774" fmla="*/ 2058507 h 2801577"/>
                <a:gd name="connsiteX2775" fmla="*/ 9006096 w 10032639"/>
                <a:gd name="connsiteY2775" fmla="*/ 2030779 h 2801577"/>
                <a:gd name="connsiteX2776" fmla="*/ 9017978 w 10032639"/>
                <a:gd name="connsiteY2776" fmla="*/ 2001251 h 2801577"/>
                <a:gd name="connsiteX2777" fmla="*/ 9024819 w 10032639"/>
                <a:gd name="connsiteY2777" fmla="*/ 1971722 h 2801577"/>
                <a:gd name="connsiteX2778" fmla="*/ 9033461 w 10032639"/>
                <a:gd name="connsiteY2778" fmla="*/ 1938953 h 2801577"/>
                <a:gd name="connsiteX2779" fmla="*/ 9038862 w 10032639"/>
                <a:gd name="connsiteY2779" fmla="*/ 1902583 h 2801577"/>
                <a:gd name="connsiteX2780" fmla="*/ 9043903 w 10032639"/>
                <a:gd name="connsiteY2780" fmla="*/ 1862971 h 2801577"/>
                <a:gd name="connsiteX2781" fmla="*/ 9045703 w 10032639"/>
                <a:gd name="connsiteY2781" fmla="*/ 1847127 h 2801577"/>
                <a:gd name="connsiteX2782" fmla="*/ 9045703 w 10032639"/>
                <a:gd name="connsiteY2782" fmla="*/ 1834883 h 2801577"/>
                <a:gd name="connsiteX2783" fmla="*/ 9043903 w 10032639"/>
                <a:gd name="connsiteY2783" fmla="*/ 1821199 h 2801577"/>
                <a:gd name="connsiteX2784" fmla="*/ 9040662 w 10032639"/>
                <a:gd name="connsiteY2784" fmla="*/ 1810756 h 2801577"/>
                <a:gd name="connsiteX2785" fmla="*/ 9035261 w 10032639"/>
                <a:gd name="connsiteY2785" fmla="*/ 1798873 h 2801577"/>
                <a:gd name="connsiteX2786" fmla="*/ 9032021 w 10032639"/>
                <a:gd name="connsiteY2786" fmla="*/ 1788430 h 2801577"/>
                <a:gd name="connsiteX2787" fmla="*/ 9030220 w 10032639"/>
                <a:gd name="connsiteY2787" fmla="*/ 1776186 h 2801577"/>
                <a:gd name="connsiteX2788" fmla="*/ 9028420 w 10032639"/>
                <a:gd name="connsiteY2788" fmla="*/ 1764303 h 2801577"/>
                <a:gd name="connsiteX2789" fmla="*/ 9028420 w 10032639"/>
                <a:gd name="connsiteY2789" fmla="*/ 1705246 h 2801577"/>
                <a:gd name="connsiteX2790" fmla="*/ 9030220 w 10032639"/>
                <a:gd name="connsiteY2790" fmla="*/ 1672117 h 2801577"/>
                <a:gd name="connsiteX2791" fmla="*/ 9032021 w 10032639"/>
                <a:gd name="connsiteY2791" fmla="*/ 1641148 h 2801577"/>
                <a:gd name="connsiteX2792" fmla="*/ 9033461 w 10032639"/>
                <a:gd name="connsiteY2792" fmla="*/ 1627464 h 2801577"/>
                <a:gd name="connsiteX2793" fmla="*/ 9032021 w 10032639"/>
                <a:gd name="connsiteY2793" fmla="*/ 1613420 h 2801577"/>
                <a:gd name="connsiteX2794" fmla="*/ 9030220 w 10032639"/>
                <a:gd name="connsiteY2794" fmla="*/ 1601536 h 2801577"/>
                <a:gd name="connsiteX2795" fmla="*/ 9028420 w 10032639"/>
                <a:gd name="connsiteY2795" fmla="*/ 1589293 h 2801577"/>
                <a:gd name="connsiteX2796" fmla="*/ 9023379 w 10032639"/>
                <a:gd name="connsiteY2796" fmla="*/ 1577049 h 2801577"/>
                <a:gd name="connsiteX2797" fmla="*/ 9017978 w 10032639"/>
                <a:gd name="connsiteY2797" fmla="*/ 1566606 h 2801577"/>
                <a:gd name="connsiteX2798" fmla="*/ 9011137 w 10032639"/>
                <a:gd name="connsiteY2798" fmla="*/ 1554363 h 2801577"/>
                <a:gd name="connsiteX2799" fmla="*/ 9002495 w 10032639"/>
                <a:gd name="connsiteY2799" fmla="*/ 1544280 h 2801577"/>
                <a:gd name="connsiteX2800" fmla="*/ 8998895 w 10032639"/>
                <a:gd name="connsiteY2800" fmla="*/ 1540679 h 2801577"/>
                <a:gd name="connsiteX2801" fmla="*/ 8998895 w 10032639"/>
                <a:gd name="connsiteY2801" fmla="*/ 1535637 h 2801577"/>
                <a:gd name="connsiteX2802" fmla="*/ 8993854 w 10032639"/>
                <a:gd name="connsiteY2802" fmla="*/ 1506109 h 2801577"/>
                <a:gd name="connsiteX2803" fmla="*/ 8987012 w 10032639"/>
                <a:gd name="connsiteY2803" fmla="*/ 1481982 h 2801577"/>
                <a:gd name="connsiteX2804" fmla="*/ 8983412 w 10032639"/>
                <a:gd name="connsiteY2804" fmla="*/ 1481982 h 2801577"/>
                <a:gd name="connsiteX2805" fmla="*/ 8987012 w 10032639"/>
                <a:gd name="connsiteY2805" fmla="*/ 1480182 h 2801577"/>
                <a:gd name="connsiteX2806" fmla="*/ 8981971 w 10032639"/>
                <a:gd name="connsiteY2806" fmla="*/ 1466137 h 2801577"/>
                <a:gd name="connsiteX2807" fmla="*/ 8974770 w 10032639"/>
                <a:gd name="connsiteY2807" fmla="*/ 1456055 h 2801577"/>
                <a:gd name="connsiteX2808" fmla="*/ 8967929 w 10032639"/>
                <a:gd name="connsiteY2808" fmla="*/ 1443811 h 2801577"/>
                <a:gd name="connsiteX2809" fmla="*/ 8959287 w 10032639"/>
                <a:gd name="connsiteY2809" fmla="*/ 1433368 h 2801577"/>
                <a:gd name="connsiteX2810" fmla="*/ 8926162 w 10032639"/>
                <a:gd name="connsiteY2810" fmla="*/ 1402039 h 2801577"/>
                <a:gd name="connsiteX2811" fmla="*/ 8889795 w 10032639"/>
                <a:gd name="connsiteY2811" fmla="*/ 1374671 h 2801577"/>
                <a:gd name="connsiteX2812" fmla="*/ 8887995 w 10032639"/>
                <a:gd name="connsiteY2812" fmla="*/ 1376112 h 2801577"/>
                <a:gd name="connsiteX2813" fmla="*/ 8882954 w 10032639"/>
                <a:gd name="connsiteY2813" fmla="*/ 1381513 h 2801577"/>
                <a:gd name="connsiteX2814" fmla="*/ 8874312 w 10032639"/>
                <a:gd name="connsiteY2814" fmla="*/ 1386555 h 2801577"/>
                <a:gd name="connsiteX2815" fmla="*/ 8869271 w 10032639"/>
                <a:gd name="connsiteY2815" fmla="*/ 1388355 h 2801577"/>
                <a:gd name="connsiteX2816" fmla="*/ 8862430 w 10032639"/>
                <a:gd name="connsiteY2816" fmla="*/ 1388355 h 2801577"/>
                <a:gd name="connsiteX2817" fmla="*/ 8855229 w 10032639"/>
                <a:gd name="connsiteY2817" fmla="*/ 1386555 h 2801577"/>
                <a:gd name="connsiteX2818" fmla="*/ 8848388 w 10032639"/>
                <a:gd name="connsiteY2818" fmla="*/ 1384754 h 2801577"/>
                <a:gd name="connsiteX2819" fmla="*/ 8841547 w 10032639"/>
                <a:gd name="connsiteY2819" fmla="*/ 1381513 h 2801577"/>
                <a:gd name="connsiteX2820" fmla="*/ 8836506 w 10032639"/>
                <a:gd name="connsiteY2820" fmla="*/ 1374671 h 2801577"/>
                <a:gd name="connsiteX2821" fmla="*/ 8832905 w 10032639"/>
                <a:gd name="connsiteY2821" fmla="*/ 1369270 h 2801577"/>
                <a:gd name="connsiteX2822" fmla="*/ 4469532 w 10032639"/>
                <a:gd name="connsiteY2822" fmla="*/ 1358136 h 2801577"/>
                <a:gd name="connsiteX2823" fmla="*/ 4451892 w 10032639"/>
                <a:gd name="connsiteY2823" fmla="*/ 1365336 h 2801577"/>
                <a:gd name="connsiteX2824" fmla="*/ 4434611 w 10032639"/>
                <a:gd name="connsiteY2824" fmla="*/ 1368575 h 2801577"/>
                <a:gd name="connsiteX2825" fmla="*/ 4427771 w 10032639"/>
                <a:gd name="connsiteY2825" fmla="*/ 1370375 h 2801577"/>
                <a:gd name="connsiteX2826" fmla="*/ 4427771 w 10032639"/>
                <a:gd name="connsiteY2826" fmla="*/ 1384054 h 2801577"/>
                <a:gd name="connsiteX2827" fmla="*/ 4425970 w 10032639"/>
                <a:gd name="connsiteY2827" fmla="*/ 1398093 h 2801577"/>
                <a:gd name="connsiteX2828" fmla="*/ 4436411 w 10032639"/>
                <a:gd name="connsiteY2828" fmla="*/ 1392694 h 2801577"/>
                <a:gd name="connsiteX2829" fmla="*/ 4445051 w 10032639"/>
                <a:gd name="connsiteY2829" fmla="*/ 1384054 h 2801577"/>
                <a:gd name="connsiteX2830" fmla="*/ 4465932 w 10032639"/>
                <a:gd name="connsiteY2830" fmla="*/ 1363536 h 2801577"/>
                <a:gd name="connsiteX2831" fmla="*/ 3401092 w 10032639"/>
                <a:gd name="connsiteY2831" fmla="*/ 1357762 h 2801577"/>
                <a:gd name="connsiteX2832" fmla="*/ 3387055 w 10032639"/>
                <a:gd name="connsiteY2832" fmla="*/ 1364603 h 2801577"/>
                <a:gd name="connsiteX2833" fmla="*/ 3395693 w 10032639"/>
                <a:gd name="connsiteY2833" fmla="*/ 1362803 h 2801577"/>
                <a:gd name="connsiteX2834" fmla="*/ 6886300 w 10032639"/>
                <a:gd name="connsiteY2834" fmla="*/ 1347748 h 2801577"/>
                <a:gd name="connsiteX2835" fmla="*/ 6872620 w 10032639"/>
                <a:gd name="connsiteY2835" fmla="*/ 1356387 h 2801577"/>
                <a:gd name="connsiteX2836" fmla="*/ 6824018 w 10032639"/>
                <a:gd name="connsiteY2836" fmla="*/ 1389143 h 2801577"/>
                <a:gd name="connsiteX2837" fmla="*/ 6843099 w 10032639"/>
                <a:gd name="connsiteY2837" fmla="*/ 1385543 h 2801577"/>
                <a:gd name="connsiteX2838" fmla="*/ 6846699 w 10032639"/>
                <a:gd name="connsiteY2838" fmla="*/ 1378704 h 2801577"/>
                <a:gd name="connsiteX2839" fmla="*/ 6849939 w 10032639"/>
                <a:gd name="connsiteY2839" fmla="*/ 1371865 h 2801577"/>
                <a:gd name="connsiteX2840" fmla="*/ 6855339 w 10032639"/>
                <a:gd name="connsiteY2840" fmla="*/ 1368265 h 2801577"/>
                <a:gd name="connsiteX2841" fmla="*/ 6862179 w 10032639"/>
                <a:gd name="connsiteY2841" fmla="*/ 1366466 h 2801577"/>
                <a:gd name="connsiteX2842" fmla="*/ 8661514 w 10032639"/>
                <a:gd name="connsiteY2842" fmla="*/ 1338301 h 2801577"/>
                <a:gd name="connsiteX2843" fmla="*/ 8638830 w 10032639"/>
                <a:gd name="connsiteY2843" fmla="*/ 1348744 h 2801577"/>
                <a:gd name="connsiteX2844" fmla="*/ 8612906 w 10032639"/>
                <a:gd name="connsiteY2844" fmla="*/ 1360627 h 2801577"/>
                <a:gd name="connsiteX2845" fmla="*/ 8581940 w 10032639"/>
                <a:gd name="connsiteY2845" fmla="*/ 1379713 h 2801577"/>
                <a:gd name="connsiteX2846" fmla="*/ 8597423 w 10032639"/>
                <a:gd name="connsiteY2846" fmla="*/ 1381513 h 2801577"/>
                <a:gd name="connsiteX2847" fmla="*/ 8611105 w 10032639"/>
                <a:gd name="connsiteY2847" fmla="*/ 1383314 h 2801577"/>
                <a:gd name="connsiteX2848" fmla="*/ 8633789 w 10032639"/>
                <a:gd name="connsiteY2848" fmla="*/ 1362428 h 2801577"/>
                <a:gd name="connsiteX2849" fmla="*/ 6604052 w 10032639"/>
                <a:gd name="connsiteY2849" fmla="*/ 1337309 h 2801577"/>
                <a:gd name="connsiteX2850" fmla="*/ 6599011 w 10032639"/>
                <a:gd name="connsiteY2850" fmla="*/ 1342349 h 2801577"/>
                <a:gd name="connsiteX2851" fmla="*/ 6595411 w 10032639"/>
                <a:gd name="connsiteY2851" fmla="*/ 1344148 h 2801577"/>
                <a:gd name="connsiteX2852" fmla="*/ 6607652 w 10032639"/>
                <a:gd name="connsiteY2852" fmla="*/ 1340549 h 2801577"/>
                <a:gd name="connsiteX2853" fmla="*/ 7237670 w 10032639"/>
                <a:gd name="connsiteY2853" fmla="*/ 1331910 h 2801577"/>
                <a:gd name="connsiteX2854" fmla="*/ 7214990 w 10032639"/>
                <a:gd name="connsiteY2854" fmla="*/ 1347748 h 2801577"/>
                <a:gd name="connsiteX2855" fmla="*/ 7220390 w 10032639"/>
                <a:gd name="connsiteY2855" fmla="*/ 1344148 h 2801577"/>
                <a:gd name="connsiteX2856" fmla="*/ 7230830 w 10032639"/>
                <a:gd name="connsiteY2856" fmla="*/ 1338749 h 2801577"/>
                <a:gd name="connsiteX2857" fmla="*/ 1356981 w 10032639"/>
                <a:gd name="connsiteY2857" fmla="*/ 1328238 h 2801577"/>
                <a:gd name="connsiteX2858" fmla="*/ 1330705 w 10032639"/>
                <a:gd name="connsiteY2858" fmla="*/ 1341920 h 2801577"/>
                <a:gd name="connsiteX2859" fmla="*/ 1306589 w 10032639"/>
                <a:gd name="connsiteY2859" fmla="*/ 1354162 h 2801577"/>
                <a:gd name="connsiteX2860" fmla="*/ 1291112 w 10032639"/>
                <a:gd name="connsiteY2860" fmla="*/ 1362803 h 2801577"/>
                <a:gd name="connsiteX2861" fmla="*/ 1277434 w 10032639"/>
                <a:gd name="connsiteY2861" fmla="*/ 1371444 h 2801577"/>
                <a:gd name="connsiteX2862" fmla="*/ 1263396 w 10032639"/>
                <a:gd name="connsiteY2862" fmla="*/ 1381886 h 2801577"/>
                <a:gd name="connsiteX2863" fmla="*/ 1249718 w 10032639"/>
                <a:gd name="connsiteY2863" fmla="*/ 1393768 h 2801577"/>
                <a:gd name="connsiteX2864" fmla="*/ 1265196 w 10032639"/>
                <a:gd name="connsiteY2864" fmla="*/ 1385126 h 2801577"/>
                <a:gd name="connsiteX2865" fmla="*/ 1270595 w 10032639"/>
                <a:gd name="connsiteY2865" fmla="*/ 1381886 h 2801577"/>
                <a:gd name="connsiteX2866" fmla="*/ 1277434 w 10032639"/>
                <a:gd name="connsiteY2866" fmla="*/ 1380086 h 2801577"/>
                <a:gd name="connsiteX2867" fmla="*/ 1284273 w 10032639"/>
                <a:gd name="connsiteY2867" fmla="*/ 1381886 h 2801577"/>
                <a:gd name="connsiteX2868" fmla="*/ 1291112 w 10032639"/>
                <a:gd name="connsiteY2868" fmla="*/ 1383686 h 2801577"/>
                <a:gd name="connsiteX2869" fmla="*/ 1305149 w 10032639"/>
                <a:gd name="connsiteY2869" fmla="*/ 1369644 h 2801577"/>
                <a:gd name="connsiteX2870" fmla="*/ 1313788 w 10032639"/>
                <a:gd name="connsiteY2870" fmla="*/ 1362803 h 2801577"/>
                <a:gd name="connsiteX2871" fmla="*/ 1323866 w 10032639"/>
                <a:gd name="connsiteY2871" fmla="*/ 1357762 h 2801577"/>
                <a:gd name="connsiteX2872" fmla="*/ 1358781 w 10032639"/>
                <a:gd name="connsiteY2872" fmla="*/ 1338679 h 2801577"/>
                <a:gd name="connsiteX2873" fmla="*/ 3489278 w 10032639"/>
                <a:gd name="connsiteY2873" fmla="*/ 1317796 h 2801577"/>
                <a:gd name="connsiteX2874" fmla="*/ 3425208 w 10032639"/>
                <a:gd name="connsiteY2874" fmla="*/ 1347321 h 2801577"/>
                <a:gd name="connsiteX2875" fmla="*/ 3440686 w 10032639"/>
                <a:gd name="connsiteY2875" fmla="*/ 1345520 h 2801577"/>
                <a:gd name="connsiteX2876" fmla="*/ 3456163 w 10032639"/>
                <a:gd name="connsiteY2876" fmla="*/ 1345520 h 2801577"/>
                <a:gd name="connsiteX2877" fmla="*/ 3470201 w 10032639"/>
                <a:gd name="connsiteY2877" fmla="*/ 1331478 h 2801577"/>
                <a:gd name="connsiteX2878" fmla="*/ 8413790 w 10032639"/>
                <a:gd name="connsiteY2878" fmla="*/ 1310213 h 2801577"/>
                <a:gd name="connsiteX2879" fmla="*/ 8408749 w 10032639"/>
                <a:gd name="connsiteY2879" fmla="*/ 1312013 h 2801577"/>
                <a:gd name="connsiteX2880" fmla="*/ 8412350 w 10032639"/>
                <a:gd name="connsiteY2880" fmla="*/ 1312013 h 2801577"/>
                <a:gd name="connsiteX2881" fmla="*/ 8043284 w 10032639"/>
                <a:gd name="connsiteY2881" fmla="*/ 1308772 h 2801577"/>
                <a:gd name="connsiteX2882" fmla="*/ 8024201 w 10032639"/>
                <a:gd name="connsiteY2882" fmla="*/ 1324257 h 2801577"/>
                <a:gd name="connsiteX2883" fmla="*/ 8041484 w 10032639"/>
                <a:gd name="connsiteY2883" fmla="*/ 1317415 h 2801577"/>
                <a:gd name="connsiteX2884" fmla="*/ 7279432 w 10032639"/>
                <a:gd name="connsiteY2884" fmla="*/ 1307793 h 2801577"/>
                <a:gd name="connsiteX2885" fmla="*/ 7281232 w 10032639"/>
                <a:gd name="connsiteY2885" fmla="*/ 1309233 h 2801577"/>
                <a:gd name="connsiteX2886" fmla="*/ 7284472 w 10032639"/>
                <a:gd name="connsiteY2886" fmla="*/ 1312832 h 2801577"/>
                <a:gd name="connsiteX2887" fmla="*/ 7284472 w 10032639"/>
                <a:gd name="connsiteY2887" fmla="*/ 1307793 h 2801577"/>
                <a:gd name="connsiteX2888" fmla="*/ 6308123 w 10032639"/>
                <a:gd name="connsiteY2888" fmla="*/ 1299154 h 2801577"/>
                <a:gd name="connsiteX2889" fmla="*/ 6183559 w 10032639"/>
                <a:gd name="connsiteY2889" fmla="*/ 1378704 h 2801577"/>
                <a:gd name="connsiteX2890" fmla="*/ 6070876 w 10032639"/>
                <a:gd name="connsiteY2890" fmla="*/ 1455015 h 2801577"/>
                <a:gd name="connsiteX2891" fmla="*/ 5968633 w 10032639"/>
                <a:gd name="connsiteY2891" fmla="*/ 1527365 h 2801577"/>
                <a:gd name="connsiteX2892" fmla="*/ 5873590 w 10032639"/>
                <a:gd name="connsiteY2892" fmla="*/ 1598636 h 2801577"/>
                <a:gd name="connsiteX2893" fmla="*/ 5856309 w 10032639"/>
                <a:gd name="connsiteY2893" fmla="*/ 1612315 h 2801577"/>
                <a:gd name="connsiteX2894" fmla="*/ 5837229 w 10032639"/>
                <a:gd name="connsiteY2894" fmla="*/ 1622753 h 2801577"/>
                <a:gd name="connsiteX2895" fmla="*/ 5823188 w 10032639"/>
                <a:gd name="connsiteY2895" fmla="*/ 1631392 h 2801577"/>
                <a:gd name="connsiteX2896" fmla="*/ 5800868 w 10032639"/>
                <a:gd name="connsiteY2896" fmla="*/ 1645431 h 2801577"/>
                <a:gd name="connsiteX2897" fmla="*/ 5779987 w 10032639"/>
                <a:gd name="connsiteY2897" fmla="*/ 1660909 h 2801577"/>
                <a:gd name="connsiteX2898" fmla="*/ 5769907 w 10032639"/>
                <a:gd name="connsiteY2898" fmla="*/ 1667748 h 2801577"/>
                <a:gd name="connsiteX2899" fmla="*/ 5761266 w 10032639"/>
                <a:gd name="connsiteY2899" fmla="*/ 1676387 h 2801577"/>
                <a:gd name="connsiteX2900" fmla="*/ 5754066 w 10032639"/>
                <a:gd name="connsiteY2900" fmla="*/ 1685026 h 2801577"/>
                <a:gd name="connsiteX2901" fmla="*/ 5749026 w 10032639"/>
                <a:gd name="connsiteY2901" fmla="*/ 1691865 h 2801577"/>
                <a:gd name="connsiteX2902" fmla="*/ 5745426 w 10032639"/>
                <a:gd name="connsiteY2902" fmla="*/ 1698704 h 2801577"/>
                <a:gd name="connsiteX2903" fmla="*/ 5743986 w 10032639"/>
                <a:gd name="connsiteY2903" fmla="*/ 1702303 h 2801577"/>
                <a:gd name="connsiteX2904" fmla="*/ 5742186 w 10032639"/>
                <a:gd name="connsiteY2904" fmla="*/ 1705903 h 2801577"/>
                <a:gd name="connsiteX2905" fmla="*/ 5740386 w 10032639"/>
                <a:gd name="connsiteY2905" fmla="*/ 1712742 h 2801577"/>
                <a:gd name="connsiteX2906" fmla="*/ 5807708 w 10032639"/>
                <a:gd name="connsiteY2906" fmla="*/ 1672787 h 2801577"/>
                <a:gd name="connsiteX2907" fmla="*/ 5875390 w 10032639"/>
                <a:gd name="connsiteY2907" fmla="*/ 1628153 h 2801577"/>
                <a:gd name="connsiteX2908" fmla="*/ 5908151 w 10032639"/>
                <a:gd name="connsiteY2908" fmla="*/ 1605476 h 2801577"/>
                <a:gd name="connsiteX2909" fmla="*/ 5940912 w 10032639"/>
                <a:gd name="connsiteY2909" fmla="*/ 1579559 h 2801577"/>
                <a:gd name="connsiteX2910" fmla="*/ 5970433 w 10032639"/>
                <a:gd name="connsiteY2910" fmla="*/ 1553282 h 2801577"/>
                <a:gd name="connsiteX2911" fmla="*/ 5999954 w 10032639"/>
                <a:gd name="connsiteY2911" fmla="*/ 1527365 h 2801577"/>
                <a:gd name="connsiteX2912" fmla="*/ 6003554 w 10032639"/>
                <a:gd name="connsiteY2912" fmla="*/ 1522326 h 2801577"/>
                <a:gd name="connsiteX2913" fmla="*/ 6010394 w 10032639"/>
                <a:gd name="connsiteY2913" fmla="*/ 1522326 h 2801577"/>
                <a:gd name="connsiteX2914" fmla="*/ 6015794 w 10032639"/>
                <a:gd name="connsiteY2914" fmla="*/ 1522326 h 2801577"/>
                <a:gd name="connsiteX2915" fmla="*/ 6019034 w 10032639"/>
                <a:gd name="connsiteY2915" fmla="*/ 1518726 h 2801577"/>
                <a:gd name="connsiteX2916" fmla="*/ 6022634 w 10032639"/>
                <a:gd name="connsiteY2916" fmla="*/ 1515487 h 2801577"/>
                <a:gd name="connsiteX2917" fmla="*/ 6027674 w 10032639"/>
                <a:gd name="connsiteY2917" fmla="*/ 1513687 h 2801577"/>
                <a:gd name="connsiteX2918" fmla="*/ 6039915 w 10032639"/>
                <a:gd name="connsiteY2918" fmla="*/ 1511887 h 2801577"/>
                <a:gd name="connsiteX2919" fmla="*/ 6044955 w 10032639"/>
                <a:gd name="connsiteY2919" fmla="*/ 1503248 h 2801577"/>
                <a:gd name="connsiteX2920" fmla="*/ 6050355 w 10032639"/>
                <a:gd name="connsiteY2920" fmla="*/ 1498209 h 2801577"/>
                <a:gd name="connsiteX2921" fmla="*/ 6057195 w 10032639"/>
                <a:gd name="connsiteY2921" fmla="*/ 1493170 h 2801577"/>
                <a:gd name="connsiteX2922" fmla="*/ 6067636 w 10032639"/>
                <a:gd name="connsiteY2922" fmla="*/ 1489570 h 2801577"/>
                <a:gd name="connsiteX2923" fmla="*/ 6079516 w 10032639"/>
                <a:gd name="connsiteY2923" fmla="*/ 1484171 h 2801577"/>
                <a:gd name="connsiteX2924" fmla="*/ 6091756 w 10032639"/>
                <a:gd name="connsiteY2924" fmla="*/ 1477332 h 2801577"/>
                <a:gd name="connsiteX2925" fmla="*/ 6105437 w 10032639"/>
                <a:gd name="connsiteY2925" fmla="*/ 1474092 h 2801577"/>
                <a:gd name="connsiteX2926" fmla="*/ 6115877 w 10032639"/>
                <a:gd name="connsiteY2926" fmla="*/ 1468693 h 2801577"/>
                <a:gd name="connsiteX2927" fmla="*/ 6124517 w 10032639"/>
                <a:gd name="connsiteY2927" fmla="*/ 1460054 h 2801577"/>
                <a:gd name="connsiteX2928" fmla="*/ 6129917 w 10032639"/>
                <a:gd name="connsiteY2928" fmla="*/ 1451415 h 2801577"/>
                <a:gd name="connsiteX2929" fmla="*/ 6136758 w 10032639"/>
                <a:gd name="connsiteY2929" fmla="*/ 1444576 h 2801577"/>
                <a:gd name="connsiteX2930" fmla="*/ 6145398 w 10032639"/>
                <a:gd name="connsiteY2930" fmla="*/ 1439177 h 2801577"/>
                <a:gd name="connsiteX2931" fmla="*/ 6154038 w 10032639"/>
                <a:gd name="connsiteY2931" fmla="*/ 1435577 h 2801577"/>
                <a:gd name="connsiteX2932" fmla="*/ 6178519 w 10032639"/>
                <a:gd name="connsiteY2932" fmla="*/ 1425498 h 2801577"/>
                <a:gd name="connsiteX2933" fmla="*/ 6199039 w 10032639"/>
                <a:gd name="connsiteY2933" fmla="*/ 1413260 h 2801577"/>
                <a:gd name="connsiteX2934" fmla="*/ 6218120 w 10032639"/>
                <a:gd name="connsiteY2934" fmla="*/ 1399222 h 2801577"/>
                <a:gd name="connsiteX2935" fmla="*/ 6231800 w 10032639"/>
                <a:gd name="connsiteY2935" fmla="*/ 1383743 h 2801577"/>
                <a:gd name="connsiteX2936" fmla="*/ 6245841 w 10032639"/>
                <a:gd name="connsiteY2936" fmla="*/ 1366466 h 2801577"/>
                <a:gd name="connsiteX2937" fmla="*/ 6263121 w 10032639"/>
                <a:gd name="connsiteY2937" fmla="*/ 1352787 h 2801577"/>
                <a:gd name="connsiteX2938" fmla="*/ 6282202 w 10032639"/>
                <a:gd name="connsiteY2938" fmla="*/ 1338749 h 2801577"/>
                <a:gd name="connsiteX2939" fmla="*/ 6306323 w 10032639"/>
                <a:gd name="connsiteY2939" fmla="*/ 1328670 h 2801577"/>
                <a:gd name="connsiteX2940" fmla="*/ 6306323 w 10032639"/>
                <a:gd name="connsiteY2940" fmla="*/ 1319672 h 2801577"/>
                <a:gd name="connsiteX2941" fmla="*/ 6308123 w 10032639"/>
                <a:gd name="connsiteY2941" fmla="*/ 1314632 h 2801577"/>
                <a:gd name="connsiteX2942" fmla="*/ 6311723 w 10032639"/>
                <a:gd name="connsiteY2942" fmla="*/ 1311033 h 2801577"/>
                <a:gd name="connsiteX2943" fmla="*/ 6309923 w 10032639"/>
                <a:gd name="connsiteY2943" fmla="*/ 1305993 h 2801577"/>
                <a:gd name="connsiteX2944" fmla="*/ 2464523 w 10032639"/>
                <a:gd name="connsiteY2944" fmla="*/ 1293313 h 2801577"/>
                <a:gd name="connsiteX2945" fmla="*/ 2383176 w 10032639"/>
                <a:gd name="connsiteY2945" fmla="*/ 1331478 h 2801577"/>
                <a:gd name="connsiteX2946" fmla="*/ 2300029 w 10032639"/>
                <a:gd name="connsiteY2946" fmla="*/ 1369644 h 2801577"/>
                <a:gd name="connsiteX2947" fmla="*/ 2282752 w 10032639"/>
                <a:gd name="connsiteY2947" fmla="*/ 1378285 h 2801577"/>
                <a:gd name="connsiteX2948" fmla="*/ 2282752 w 10032639"/>
                <a:gd name="connsiteY2948" fmla="*/ 1385126 h 2801577"/>
                <a:gd name="connsiteX2949" fmla="*/ 2293191 w 10032639"/>
                <a:gd name="connsiteY2949" fmla="*/ 1383686 h 2801577"/>
                <a:gd name="connsiteX2950" fmla="*/ 2305429 w 10032639"/>
                <a:gd name="connsiteY2950" fmla="*/ 1383686 h 2801577"/>
                <a:gd name="connsiteX2951" fmla="*/ 2308668 w 10032639"/>
                <a:gd name="connsiteY2951" fmla="*/ 1378285 h 2801577"/>
                <a:gd name="connsiteX2952" fmla="*/ 2314067 w 10032639"/>
                <a:gd name="connsiteY2952" fmla="*/ 1375045 h 2801577"/>
                <a:gd name="connsiteX2953" fmla="*/ 2320906 w 10032639"/>
                <a:gd name="connsiteY2953" fmla="*/ 1371444 h 2801577"/>
                <a:gd name="connsiteX2954" fmla="*/ 2352221 w 10032639"/>
                <a:gd name="connsiteY2954" fmla="*/ 1357762 h 2801577"/>
                <a:gd name="connsiteX2955" fmla="*/ 2383176 w 10032639"/>
                <a:gd name="connsiteY2955" fmla="*/ 1341920 h 2801577"/>
                <a:gd name="connsiteX2956" fmla="*/ 2414491 w 10032639"/>
                <a:gd name="connsiteY2956" fmla="*/ 1324637 h 2801577"/>
                <a:gd name="connsiteX2957" fmla="*/ 2447246 w 10032639"/>
                <a:gd name="connsiteY2957" fmla="*/ 1303754 h 2801577"/>
                <a:gd name="connsiteX2958" fmla="*/ 1421051 w 10032639"/>
                <a:gd name="connsiteY2958" fmla="*/ 1293313 h 2801577"/>
                <a:gd name="connsiteX2959" fmla="*/ 1410613 w 10032639"/>
                <a:gd name="connsiteY2959" fmla="*/ 1298713 h 2801577"/>
                <a:gd name="connsiteX2960" fmla="*/ 1382897 w 10032639"/>
                <a:gd name="connsiteY2960" fmla="*/ 1314196 h 2801577"/>
                <a:gd name="connsiteX2961" fmla="*/ 1393335 w 10032639"/>
                <a:gd name="connsiteY2961" fmla="*/ 1314196 h 2801577"/>
                <a:gd name="connsiteX2962" fmla="*/ 1400174 w 10032639"/>
                <a:gd name="connsiteY2962" fmla="*/ 1310595 h 2801577"/>
                <a:gd name="connsiteX2963" fmla="*/ 1408813 w 10032639"/>
                <a:gd name="connsiteY2963" fmla="*/ 1303754 h 2801577"/>
                <a:gd name="connsiteX2964" fmla="*/ 1419251 w 10032639"/>
                <a:gd name="connsiteY2964" fmla="*/ 1295113 h 2801577"/>
                <a:gd name="connsiteX2965" fmla="*/ 7178989 w 10032639"/>
                <a:gd name="connsiteY2965" fmla="*/ 1264239 h 2801577"/>
                <a:gd name="connsiteX2966" fmla="*/ 7107707 w 10032639"/>
                <a:gd name="connsiteY2966" fmla="*/ 1305993 h 2801577"/>
                <a:gd name="connsiteX2967" fmla="*/ 7069545 w 10032639"/>
                <a:gd name="connsiteY2967" fmla="*/ 1325071 h 2801577"/>
                <a:gd name="connsiteX2968" fmla="*/ 7031744 w 10032639"/>
                <a:gd name="connsiteY2968" fmla="*/ 1344148 h 2801577"/>
                <a:gd name="connsiteX2969" fmla="*/ 7007624 w 10032639"/>
                <a:gd name="connsiteY2969" fmla="*/ 1356387 h 2801577"/>
                <a:gd name="connsiteX2970" fmla="*/ 6984943 w 10032639"/>
                <a:gd name="connsiteY2970" fmla="*/ 1368265 h 2801577"/>
                <a:gd name="connsiteX2971" fmla="*/ 6964062 w 10032639"/>
                <a:gd name="connsiteY2971" fmla="*/ 1382304 h 2801577"/>
                <a:gd name="connsiteX2972" fmla="*/ 6941742 w 10032639"/>
                <a:gd name="connsiteY2972" fmla="*/ 1395982 h 2801577"/>
                <a:gd name="connsiteX2973" fmla="*/ 6920861 w 10032639"/>
                <a:gd name="connsiteY2973" fmla="*/ 1411460 h 2801577"/>
                <a:gd name="connsiteX2974" fmla="*/ 6901780 w 10032639"/>
                <a:gd name="connsiteY2974" fmla="*/ 1428738 h 2801577"/>
                <a:gd name="connsiteX2975" fmla="*/ 6883060 w 10032639"/>
                <a:gd name="connsiteY2975" fmla="*/ 1446016 h 2801577"/>
                <a:gd name="connsiteX2976" fmla="*/ 6863979 w 10032639"/>
                <a:gd name="connsiteY2976" fmla="*/ 1463653 h 2801577"/>
                <a:gd name="connsiteX2977" fmla="*/ 6865779 w 10032639"/>
                <a:gd name="connsiteY2977" fmla="*/ 1468693 h 2801577"/>
                <a:gd name="connsiteX2978" fmla="*/ 6894940 w 10032639"/>
                <a:gd name="connsiteY2978" fmla="*/ 1455015 h 2801577"/>
                <a:gd name="connsiteX2979" fmla="*/ 6922661 w 10032639"/>
                <a:gd name="connsiteY2979" fmla="*/ 1442776 h 2801577"/>
                <a:gd name="connsiteX2980" fmla="*/ 6944982 w 10032639"/>
                <a:gd name="connsiteY2980" fmla="*/ 1428738 h 2801577"/>
                <a:gd name="connsiteX2981" fmla="*/ 6965862 w 10032639"/>
                <a:gd name="connsiteY2981" fmla="*/ 1415060 h 2801577"/>
                <a:gd name="connsiteX2982" fmla="*/ 7005824 w 10032639"/>
                <a:gd name="connsiteY2982" fmla="*/ 1385543 h 2801577"/>
                <a:gd name="connsiteX2983" fmla="*/ 7047225 w 10032639"/>
                <a:gd name="connsiteY2983" fmla="*/ 1356387 h 2801577"/>
                <a:gd name="connsiteX2984" fmla="*/ 7078546 w 10032639"/>
                <a:gd name="connsiteY2984" fmla="*/ 1335510 h 2801577"/>
                <a:gd name="connsiteX2985" fmla="*/ 7088626 w 10032639"/>
                <a:gd name="connsiteY2985" fmla="*/ 1331910 h 2801577"/>
                <a:gd name="connsiteX2986" fmla="*/ 7097626 w 10032639"/>
                <a:gd name="connsiteY2986" fmla="*/ 1328670 h 2801577"/>
                <a:gd name="connsiteX2987" fmla="*/ 7106267 w 10032639"/>
                <a:gd name="connsiteY2987" fmla="*/ 1323271 h 2801577"/>
                <a:gd name="connsiteX2988" fmla="*/ 7113107 w 10032639"/>
                <a:gd name="connsiteY2988" fmla="*/ 1316432 h 2801577"/>
                <a:gd name="connsiteX2989" fmla="*/ 7119947 w 10032639"/>
                <a:gd name="connsiteY2989" fmla="*/ 1311033 h 2801577"/>
                <a:gd name="connsiteX2990" fmla="*/ 7151268 w 10032639"/>
                <a:gd name="connsiteY2990" fmla="*/ 1288715 h 2801577"/>
                <a:gd name="connsiteX2991" fmla="*/ 7163508 w 10032639"/>
                <a:gd name="connsiteY2991" fmla="*/ 1276477 h 2801577"/>
                <a:gd name="connsiteX2992" fmla="*/ 9404327 w 10032639"/>
                <a:gd name="connsiteY2992" fmla="*/ 1260158 h 2801577"/>
                <a:gd name="connsiteX2993" fmla="*/ 9277944 w 10032639"/>
                <a:gd name="connsiteY2993" fmla="*/ 1372871 h 2801577"/>
                <a:gd name="connsiteX2994" fmla="*/ 9153002 w 10032639"/>
                <a:gd name="connsiteY2994" fmla="*/ 1478381 h 2801577"/>
                <a:gd name="connsiteX2995" fmla="*/ 9137519 w 10032639"/>
                <a:gd name="connsiteY2995" fmla="*/ 1488824 h 2801577"/>
                <a:gd name="connsiteX2996" fmla="*/ 9122037 w 10032639"/>
                <a:gd name="connsiteY2996" fmla="*/ 1497466 h 2801577"/>
                <a:gd name="connsiteX2997" fmla="*/ 9109794 w 10032639"/>
                <a:gd name="connsiteY2997" fmla="*/ 1506109 h 2801577"/>
                <a:gd name="connsiteX2998" fmla="*/ 9106554 w 10032639"/>
                <a:gd name="connsiteY2998" fmla="*/ 1511150 h 2801577"/>
                <a:gd name="connsiteX2999" fmla="*/ 9104753 w 10032639"/>
                <a:gd name="connsiteY2999" fmla="*/ 1514751 h 2801577"/>
                <a:gd name="connsiteX3000" fmla="*/ 9109794 w 10032639"/>
                <a:gd name="connsiteY3000" fmla="*/ 1514751 h 2801577"/>
                <a:gd name="connsiteX3001" fmla="*/ 9109794 w 10032639"/>
                <a:gd name="connsiteY3001" fmla="*/ 1507909 h 2801577"/>
                <a:gd name="connsiteX3002" fmla="*/ 9120236 w 10032639"/>
                <a:gd name="connsiteY3002" fmla="*/ 1504308 h 2801577"/>
                <a:gd name="connsiteX3003" fmla="*/ 9127077 w 10032639"/>
                <a:gd name="connsiteY3003" fmla="*/ 1502508 h 2801577"/>
                <a:gd name="connsiteX3004" fmla="*/ 9134279 w 10032639"/>
                <a:gd name="connsiteY3004" fmla="*/ 1497466 h 2801577"/>
                <a:gd name="connsiteX3005" fmla="*/ 9147961 w 10032639"/>
                <a:gd name="connsiteY3005" fmla="*/ 1485223 h 2801577"/>
                <a:gd name="connsiteX3006" fmla="*/ 9161644 w 10032639"/>
                <a:gd name="connsiteY3006" fmla="*/ 1475140 h 2801577"/>
                <a:gd name="connsiteX3007" fmla="*/ 9178927 w 10032639"/>
                <a:gd name="connsiteY3007" fmla="*/ 1459296 h 2801577"/>
                <a:gd name="connsiteX3008" fmla="*/ 9182527 w 10032639"/>
                <a:gd name="connsiteY3008" fmla="*/ 1454254 h 2801577"/>
                <a:gd name="connsiteX3009" fmla="*/ 9189369 w 10032639"/>
                <a:gd name="connsiteY3009" fmla="*/ 1454254 h 2801577"/>
                <a:gd name="connsiteX3010" fmla="*/ 9194769 w 10032639"/>
                <a:gd name="connsiteY3010" fmla="*/ 1450653 h 2801577"/>
                <a:gd name="connsiteX3011" fmla="*/ 9201611 w 10032639"/>
                <a:gd name="connsiteY3011" fmla="*/ 1450653 h 2801577"/>
                <a:gd name="connsiteX3012" fmla="*/ 9205211 w 10032639"/>
                <a:gd name="connsiteY3012" fmla="*/ 1448853 h 2801577"/>
                <a:gd name="connsiteX3013" fmla="*/ 9208452 w 10032639"/>
                <a:gd name="connsiteY3013" fmla="*/ 1447052 h 2801577"/>
                <a:gd name="connsiteX3014" fmla="*/ 9210252 w 10032639"/>
                <a:gd name="connsiteY3014" fmla="*/ 1445612 h 2801577"/>
                <a:gd name="connsiteX3015" fmla="*/ 9213853 w 10032639"/>
                <a:gd name="connsiteY3015" fmla="*/ 1431568 h 2801577"/>
                <a:gd name="connsiteX3016" fmla="*/ 9217093 w 10032639"/>
                <a:gd name="connsiteY3016" fmla="*/ 1427967 h 2801577"/>
                <a:gd name="connsiteX3017" fmla="*/ 9234737 w 10032639"/>
                <a:gd name="connsiteY3017" fmla="*/ 1410682 h 2801577"/>
                <a:gd name="connsiteX3018" fmla="*/ 9243378 w 10032639"/>
                <a:gd name="connsiteY3018" fmla="*/ 1412482 h 2801577"/>
                <a:gd name="connsiteX3019" fmla="*/ 9248419 w 10032639"/>
                <a:gd name="connsiteY3019" fmla="*/ 1407441 h 2801577"/>
                <a:gd name="connsiteX3020" fmla="*/ 9257061 w 10032639"/>
                <a:gd name="connsiteY3020" fmla="*/ 1405640 h 2801577"/>
                <a:gd name="connsiteX3021" fmla="*/ 9258861 w 10032639"/>
                <a:gd name="connsiteY3021" fmla="*/ 1396998 h 2801577"/>
                <a:gd name="connsiteX3022" fmla="*/ 9262101 w 10032639"/>
                <a:gd name="connsiteY3022" fmla="*/ 1390156 h 2801577"/>
                <a:gd name="connsiteX3023" fmla="*/ 9269303 w 10032639"/>
                <a:gd name="connsiteY3023" fmla="*/ 1383314 h 2801577"/>
                <a:gd name="connsiteX3024" fmla="*/ 9274344 w 10032639"/>
                <a:gd name="connsiteY3024" fmla="*/ 1376112 h 2801577"/>
                <a:gd name="connsiteX3025" fmla="*/ 9282985 w 10032639"/>
                <a:gd name="connsiteY3025" fmla="*/ 1371070 h 2801577"/>
                <a:gd name="connsiteX3026" fmla="*/ 9291627 w 10032639"/>
                <a:gd name="connsiteY3026" fmla="*/ 1366029 h 2801577"/>
                <a:gd name="connsiteX3027" fmla="*/ 9302069 w 10032639"/>
                <a:gd name="connsiteY3027" fmla="*/ 1360627 h 2801577"/>
                <a:gd name="connsiteX3028" fmla="*/ 9313951 w 10032639"/>
                <a:gd name="connsiteY3028" fmla="*/ 1357386 h 2801577"/>
                <a:gd name="connsiteX3029" fmla="*/ 9319352 w 10032639"/>
                <a:gd name="connsiteY3029" fmla="*/ 1345143 h 2801577"/>
                <a:gd name="connsiteX3030" fmla="*/ 9326193 w 10032639"/>
                <a:gd name="connsiteY3030" fmla="*/ 1332899 h 2801577"/>
                <a:gd name="connsiteX3031" fmla="*/ 9331594 w 10032639"/>
                <a:gd name="connsiteY3031" fmla="*/ 1327858 h 2801577"/>
                <a:gd name="connsiteX3032" fmla="*/ 9336635 w 10032639"/>
                <a:gd name="connsiteY3032" fmla="*/ 1322456 h 2801577"/>
                <a:gd name="connsiteX3033" fmla="*/ 9343476 w 10032639"/>
                <a:gd name="connsiteY3033" fmla="*/ 1317415 h 2801577"/>
                <a:gd name="connsiteX3034" fmla="*/ 9352117 w 10032639"/>
                <a:gd name="connsiteY3034" fmla="*/ 1313814 h 2801577"/>
                <a:gd name="connsiteX3035" fmla="*/ 9360759 w 10032639"/>
                <a:gd name="connsiteY3035" fmla="*/ 1310213 h 2801577"/>
                <a:gd name="connsiteX3036" fmla="*/ 9366160 w 10032639"/>
                <a:gd name="connsiteY3036" fmla="*/ 1306972 h 2801577"/>
                <a:gd name="connsiteX3037" fmla="*/ 9371201 w 10032639"/>
                <a:gd name="connsiteY3037" fmla="*/ 1300130 h 2801577"/>
                <a:gd name="connsiteX3038" fmla="*/ 9373001 w 10032639"/>
                <a:gd name="connsiteY3038" fmla="*/ 1292928 h 2801577"/>
                <a:gd name="connsiteX3039" fmla="*/ 9374802 w 10032639"/>
                <a:gd name="connsiteY3039" fmla="*/ 1287886 h 2801577"/>
                <a:gd name="connsiteX3040" fmla="*/ 9381643 w 10032639"/>
                <a:gd name="connsiteY3040" fmla="*/ 1284285 h 2801577"/>
                <a:gd name="connsiteX3041" fmla="*/ 9388844 w 10032639"/>
                <a:gd name="connsiteY3041" fmla="*/ 1281044 h 2801577"/>
                <a:gd name="connsiteX3042" fmla="*/ 9395685 w 10032639"/>
                <a:gd name="connsiteY3042" fmla="*/ 1279244 h 2801577"/>
                <a:gd name="connsiteX3043" fmla="*/ 9398926 w 10032639"/>
                <a:gd name="connsiteY3043" fmla="*/ 1268801 h 2801577"/>
                <a:gd name="connsiteX3044" fmla="*/ 1477922 w 10032639"/>
                <a:gd name="connsiteY3044" fmla="*/ 1256947 h 2801577"/>
                <a:gd name="connsiteX3045" fmla="*/ 1476122 w 10032639"/>
                <a:gd name="connsiteY3045" fmla="*/ 1258748 h 2801577"/>
                <a:gd name="connsiteX3046" fmla="*/ 1479721 w 10032639"/>
                <a:gd name="connsiteY3046" fmla="*/ 1256947 h 2801577"/>
                <a:gd name="connsiteX3047" fmla="*/ 842984 w 10032639"/>
                <a:gd name="connsiteY3047" fmla="*/ 1255507 h 2801577"/>
                <a:gd name="connsiteX3048" fmla="*/ 790792 w 10032639"/>
                <a:gd name="connsiteY3048" fmla="*/ 1281431 h 2801577"/>
                <a:gd name="connsiteX3049" fmla="*/ 744360 w 10032639"/>
                <a:gd name="connsiteY3049" fmla="*/ 1305554 h 2801577"/>
                <a:gd name="connsiteX3050" fmla="*/ 699367 w 10032639"/>
                <a:gd name="connsiteY3050" fmla="*/ 1331478 h 2801577"/>
                <a:gd name="connsiteX3051" fmla="*/ 657614 w 10032639"/>
                <a:gd name="connsiteY3051" fmla="*/ 1355962 h 2801577"/>
                <a:gd name="connsiteX3052" fmla="*/ 562589 w 10032639"/>
                <a:gd name="connsiteY3052" fmla="*/ 1419691 h 2801577"/>
                <a:gd name="connsiteX3053" fmla="*/ 465405 w 10032639"/>
                <a:gd name="connsiteY3053" fmla="*/ 1482341 h 2801577"/>
                <a:gd name="connsiteX3054" fmla="*/ 465405 w 10032639"/>
                <a:gd name="connsiteY3054" fmla="*/ 1487382 h 2801577"/>
                <a:gd name="connsiteX3055" fmla="*/ 463965 w 10032639"/>
                <a:gd name="connsiteY3055" fmla="*/ 1490982 h 2801577"/>
                <a:gd name="connsiteX3056" fmla="*/ 462165 w 10032639"/>
                <a:gd name="connsiteY3056" fmla="*/ 1496023 h 2801577"/>
                <a:gd name="connsiteX3057" fmla="*/ 486281 w 10032639"/>
                <a:gd name="connsiteY3057" fmla="*/ 1484141 h 2801577"/>
                <a:gd name="connsiteX3058" fmla="*/ 510397 w 10032639"/>
                <a:gd name="connsiteY3058" fmla="*/ 1468299 h 2801577"/>
                <a:gd name="connsiteX3059" fmla="*/ 534873 w 10032639"/>
                <a:gd name="connsiteY3059" fmla="*/ 1452816 h 2801577"/>
                <a:gd name="connsiteX3060" fmla="*/ 558990 w 10032639"/>
                <a:gd name="connsiteY3060" fmla="*/ 1438774 h 2801577"/>
                <a:gd name="connsiteX3061" fmla="*/ 581666 w 10032639"/>
                <a:gd name="connsiteY3061" fmla="*/ 1428333 h 2801577"/>
                <a:gd name="connsiteX3062" fmla="*/ 602183 w 10032639"/>
                <a:gd name="connsiteY3062" fmla="*/ 1421492 h 2801577"/>
                <a:gd name="connsiteX3063" fmla="*/ 623059 w 10032639"/>
                <a:gd name="connsiteY3063" fmla="*/ 1411050 h 2801577"/>
                <a:gd name="connsiteX3064" fmla="*/ 638537 w 10032639"/>
                <a:gd name="connsiteY3064" fmla="*/ 1400609 h 2801577"/>
                <a:gd name="connsiteX3065" fmla="*/ 643936 w 10032639"/>
                <a:gd name="connsiteY3065" fmla="*/ 1397368 h 2801577"/>
                <a:gd name="connsiteX3066" fmla="*/ 650775 w 10032639"/>
                <a:gd name="connsiteY3066" fmla="*/ 1390527 h 2801577"/>
                <a:gd name="connsiteX3067" fmla="*/ 659413 w 10032639"/>
                <a:gd name="connsiteY3067" fmla="*/ 1378285 h 2801577"/>
                <a:gd name="connsiteX3068" fmla="*/ 663013 w 10032639"/>
                <a:gd name="connsiteY3068" fmla="*/ 1373245 h 2801577"/>
                <a:gd name="connsiteX3069" fmla="*/ 666252 w 10032639"/>
                <a:gd name="connsiteY3069" fmla="*/ 1369644 h 2801577"/>
                <a:gd name="connsiteX3070" fmla="*/ 671651 w 10032639"/>
                <a:gd name="connsiteY3070" fmla="*/ 1366404 h 2801577"/>
                <a:gd name="connsiteX3071" fmla="*/ 676691 w 10032639"/>
                <a:gd name="connsiteY3071" fmla="*/ 1364603 h 2801577"/>
                <a:gd name="connsiteX3072" fmla="*/ 683529 w 10032639"/>
                <a:gd name="connsiteY3072" fmla="*/ 1364603 h 2801577"/>
                <a:gd name="connsiteX3073" fmla="*/ 683529 w 10032639"/>
                <a:gd name="connsiteY3073" fmla="*/ 1359202 h 2801577"/>
                <a:gd name="connsiteX3074" fmla="*/ 693968 w 10032639"/>
                <a:gd name="connsiteY3074" fmla="*/ 1355962 h 2801577"/>
                <a:gd name="connsiteX3075" fmla="*/ 718444 w 10032639"/>
                <a:gd name="connsiteY3075" fmla="*/ 1347321 h 2801577"/>
                <a:gd name="connsiteX3076" fmla="*/ 737161 w 10032639"/>
                <a:gd name="connsiteY3076" fmla="*/ 1336879 h 2801577"/>
                <a:gd name="connsiteX3077" fmla="*/ 756238 w 10032639"/>
                <a:gd name="connsiteY3077" fmla="*/ 1324637 h 2801577"/>
                <a:gd name="connsiteX3078" fmla="*/ 771715 w 10032639"/>
                <a:gd name="connsiteY3078" fmla="*/ 1310595 h 2801577"/>
                <a:gd name="connsiteX3079" fmla="*/ 785753 w 10032639"/>
                <a:gd name="connsiteY3079" fmla="*/ 1298713 h 2801577"/>
                <a:gd name="connsiteX3080" fmla="*/ 801231 w 10032639"/>
                <a:gd name="connsiteY3080" fmla="*/ 1286472 h 2801577"/>
                <a:gd name="connsiteX3081" fmla="*/ 820307 w 10032639"/>
                <a:gd name="connsiteY3081" fmla="*/ 1274230 h 2801577"/>
                <a:gd name="connsiteX3082" fmla="*/ 842984 w 10032639"/>
                <a:gd name="connsiteY3082" fmla="*/ 1262348 h 2801577"/>
                <a:gd name="connsiteX3083" fmla="*/ 3432047 w 10032639"/>
                <a:gd name="connsiteY3083" fmla="*/ 1253707 h 2801577"/>
                <a:gd name="connsiteX3084" fmla="*/ 3335223 w 10032639"/>
                <a:gd name="connsiteY3084" fmla="*/ 1286472 h 2801577"/>
                <a:gd name="connsiteX3085" fmla="*/ 3245237 w 10032639"/>
                <a:gd name="connsiteY3085" fmla="*/ 1319597 h 2801577"/>
                <a:gd name="connsiteX3086" fmla="*/ 3143014 w 10032639"/>
                <a:gd name="connsiteY3086" fmla="*/ 1361003 h 2801577"/>
                <a:gd name="connsiteX3087" fmla="*/ 3035751 w 10032639"/>
                <a:gd name="connsiteY3087" fmla="*/ 1409250 h 2801577"/>
                <a:gd name="connsiteX3088" fmla="*/ 3059867 w 10032639"/>
                <a:gd name="connsiteY3088" fmla="*/ 1431933 h 2801577"/>
                <a:gd name="connsiteX3089" fmla="*/ 3063466 w 10032639"/>
                <a:gd name="connsiteY3089" fmla="*/ 1435534 h 2801577"/>
                <a:gd name="connsiteX3090" fmla="*/ 3065266 w 10032639"/>
                <a:gd name="connsiteY3090" fmla="*/ 1435534 h 2801577"/>
                <a:gd name="connsiteX3091" fmla="*/ 3070306 w 10032639"/>
                <a:gd name="connsiteY3091" fmla="*/ 1428333 h 2801577"/>
                <a:gd name="connsiteX3092" fmla="*/ 3075705 w 10032639"/>
                <a:gd name="connsiteY3092" fmla="*/ 1423292 h 2801577"/>
                <a:gd name="connsiteX3093" fmla="*/ 3084343 w 10032639"/>
                <a:gd name="connsiteY3093" fmla="*/ 1417891 h 2801577"/>
                <a:gd name="connsiteX3094" fmla="*/ 3091182 w 10032639"/>
                <a:gd name="connsiteY3094" fmla="*/ 1414651 h 2801577"/>
                <a:gd name="connsiteX3095" fmla="*/ 3110259 w 10032639"/>
                <a:gd name="connsiteY3095" fmla="*/ 1404209 h 2801577"/>
                <a:gd name="connsiteX3096" fmla="*/ 3118898 w 10032639"/>
                <a:gd name="connsiteY3096" fmla="*/ 1402409 h 2801577"/>
                <a:gd name="connsiteX3097" fmla="*/ 3125737 w 10032639"/>
                <a:gd name="connsiteY3097" fmla="*/ 1400609 h 2801577"/>
                <a:gd name="connsiteX3098" fmla="*/ 3132575 w 10032639"/>
                <a:gd name="connsiteY3098" fmla="*/ 1402409 h 2801577"/>
                <a:gd name="connsiteX3099" fmla="*/ 3137974 w 10032639"/>
                <a:gd name="connsiteY3099" fmla="*/ 1397368 h 2801577"/>
                <a:gd name="connsiteX3100" fmla="*/ 3141214 w 10032639"/>
                <a:gd name="connsiteY3100" fmla="*/ 1393768 h 2801577"/>
                <a:gd name="connsiteX3101" fmla="*/ 3146613 w 10032639"/>
                <a:gd name="connsiteY3101" fmla="*/ 1390527 h 2801577"/>
                <a:gd name="connsiteX3102" fmla="*/ 3158491 w 10032639"/>
                <a:gd name="connsiteY3102" fmla="*/ 1388727 h 2801577"/>
                <a:gd name="connsiteX3103" fmla="*/ 3160291 w 10032639"/>
                <a:gd name="connsiteY3103" fmla="*/ 1383686 h 2801577"/>
                <a:gd name="connsiteX3104" fmla="*/ 3162091 w 10032639"/>
                <a:gd name="connsiteY3104" fmla="*/ 1378285 h 2801577"/>
                <a:gd name="connsiteX3105" fmla="*/ 3167130 w 10032639"/>
                <a:gd name="connsiteY3105" fmla="*/ 1375045 h 2801577"/>
                <a:gd name="connsiteX3106" fmla="*/ 3172529 w 10032639"/>
                <a:gd name="connsiteY3106" fmla="*/ 1371444 h 2801577"/>
                <a:gd name="connsiteX3107" fmla="*/ 3179368 w 10032639"/>
                <a:gd name="connsiteY3107" fmla="*/ 1371444 h 2801577"/>
                <a:gd name="connsiteX3108" fmla="*/ 3198445 w 10032639"/>
                <a:gd name="connsiteY3108" fmla="*/ 1366404 h 2801577"/>
                <a:gd name="connsiteX3109" fmla="*/ 3215722 w 10032639"/>
                <a:gd name="connsiteY3109" fmla="*/ 1359202 h 2801577"/>
                <a:gd name="connsiteX3110" fmla="*/ 3224361 w 10032639"/>
                <a:gd name="connsiteY3110" fmla="*/ 1354162 h 2801577"/>
                <a:gd name="connsiteX3111" fmla="*/ 3234799 w 10032639"/>
                <a:gd name="connsiteY3111" fmla="*/ 1347321 h 2801577"/>
                <a:gd name="connsiteX3112" fmla="*/ 3245237 w 10032639"/>
                <a:gd name="connsiteY3112" fmla="*/ 1338679 h 2801577"/>
                <a:gd name="connsiteX3113" fmla="*/ 3252076 w 10032639"/>
                <a:gd name="connsiteY3113" fmla="*/ 1333279 h 2801577"/>
                <a:gd name="connsiteX3114" fmla="*/ 3262515 w 10032639"/>
                <a:gd name="connsiteY3114" fmla="*/ 1330038 h 2801577"/>
                <a:gd name="connsiteX3115" fmla="*/ 3267554 w 10032639"/>
                <a:gd name="connsiteY3115" fmla="*/ 1328238 h 2801577"/>
                <a:gd name="connsiteX3116" fmla="*/ 3274753 w 10032639"/>
                <a:gd name="connsiteY3116" fmla="*/ 1326438 h 2801577"/>
                <a:gd name="connsiteX3117" fmla="*/ 3291670 w 10032639"/>
                <a:gd name="connsiteY3117" fmla="*/ 1326438 h 2801577"/>
                <a:gd name="connsiteX3118" fmla="*/ 3295269 w 10032639"/>
                <a:gd name="connsiteY3118" fmla="*/ 1321037 h 2801577"/>
                <a:gd name="connsiteX3119" fmla="*/ 3298869 w 10032639"/>
                <a:gd name="connsiteY3119" fmla="*/ 1315996 h 2801577"/>
                <a:gd name="connsiteX3120" fmla="*/ 3305707 w 10032639"/>
                <a:gd name="connsiteY3120" fmla="*/ 1310595 h 2801577"/>
                <a:gd name="connsiteX3121" fmla="*/ 3305707 w 10032639"/>
                <a:gd name="connsiteY3121" fmla="*/ 1305554 h 2801577"/>
                <a:gd name="connsiteX3122" fmla="*/ 3319745 w 10032639"/>
                <a:gd name="connsiteY3122" fmla="*/ 1305554 h 2801577"/>
                <a:gd name="connsiteX3123" fmla="*/ 3326584 w 10032639"/>
                <a:gd name="connsiteY3123" fmla="*/ 1305554 h 2801577"/>
                <a:gd name="connsiteX3124" fmla="*/ 3328384 w 10032639"/>
                <a:gd name="connsiteY3124" fmla="*/ 1298713 h 2801577"/>
                <a:gd name="connsiteX3125" fmla="*/ 3331624 w 10032639"/>
                <a:gd name="connsiteY3125" fmla="*/ 1293313 h 2801577"/>
                <a:gd name="connsiteX3126" fmla="*/ 3335223 w 10032639"/>
                <a:gd name="connsiteY3126" fmla="*/ 1290072 h 2801577"/>
                <a:gd name="connsiteX3127" fmla="*/ 3340262 w 10032639"/>
                <a:gd name="connsiteY3127" fmla="*/ 1288272 h 2801577"/>
                <a:gd name="connsiteX3128" fmla="*/ 3347461 w 10032639"/>
                <a:gd name="connsiteY3128" fmla="*/ 1286472 h 2801577"/>
                <a:gd name="connsiteX3129" fmla="*/ 3354300 w 10032639"/>
                <a:gd name="connsiteY3129" fmla="*/ 1286472 h 2801577"/>
                <a:gd name="connsiteX3130" fmla="*/ 3357899 w 10032639"/>
                <a:gd name="connsiteY3130" fmla="*/ 1291512 h 2801577"/>
                <a:gd name="connsiteX3131" fmla="*/ 3359339 w 10032639"/>
                <a:gd name="connsiteY3131" fmla="*/ 1291512 h 2801577"/>
                <a:gd name="connsiteX3132" fmla="*/ 3362939 w 10032639"/>
                <a:gd name="connsiteY3132" fmla="*/ 1291512 h 2801577"/>
                <a:gd name="connsiteX3133" fmla="*/ 3366538 w 10032639"/>
                <a:gd name="connsiteY3133" fmla="*/ 1290072 h 2801577"/>
                <a:gd name="connsiteX3134" fmla="*/ 3369777 w 10032639"/>
                <a:gd name="connsiteY3134" fmla="*/ 1284671 h 2801577"/>
                <a:gd name="connsiteX3135" fmla="*/ 3380215 w 10032639"/>
                <a:gd name="connsiteY3135" fmla="*/ 1276030 h 2801577"/>
                <a:gd name="connsiteX3136" fmla="*/ 3392454 w 10032639"/>
                <a:gd name="connsiteY3136" fmla="*/ 1269189 h 2801577"/>
                <a:gd name="connsiteX3137" fmla="*/ 3406132 w 10032639"/>
                <a:gd name="connsiteY3137" fmla="*/ 1267389 h 2801577"/>
                <a:gd name="connsiteX3138" fmla="*/ 3418369 w 10032639"/>
                <a:gd name="connsiteY3138" fmla="*/ 1267389 h 2801577"/>
                <a:gd name="connsiteX3139" fmla="*/ 2171890 w 10032639"/>
                <a:gd name="connsiteY3139" fmla="*/ 1251907 h 2801577"/>
                <a:gd name="connsiteX3140" fmla="*/ 2145974 w 10032639"/>
                <a:gd name="connsiteY3140" fmla="*/ 1262348 h 2801577"/>
                <a:gd name="connsiteX3141" fmla="*/ 2137335 w 10032639"/>
                <a:gd name="connsiteY3141" fmla="*/ 1269189 h 2801577"/>
                <a:gd name="connsiteX3142" fmla="*/ 2147774 w 10032639"/>
                <a:gd name="connsiteY3142" fmla="*/ 1267389 h 2801577"/>
                <a:gd name="connsiteX3143" fmla="*/ 2156413 w 10032639"/>
                <a:gd name="connsiteY3143" fmla="*/ 1262348 h 2801577"/>
                <a:gd name="connsiteX3144" fmla="*/ 2165051 w 10032639"/>
                <a:gd name="connsiteY3144" fmla="*/ 1258748 h 2801577"/>
                <a:gd name="connsiteX3145" fmla="*/ 6387685 w 10032639"/>
                <a:gd name="connsiteY3145" fmla="*/ 1248761 h 2801577"/>
                <a:gd name="connsiteX3146" fmla="*/ 6340884 w 10032639"/>
                <a:gd name="connsiteY3146" fmla="*/ 1280077 h 2801577"/>
                <a:gd name="connsiteX3147" fmla="*/ 6353124 w 10032639"/>
                <a:gd name="connsiteY3147" fmla="*/ 1272877 h 2801577"/>
                <a:gd name="connsiteX3148" fmla="*/ 6358164 w 10032639"/>
                <a:gd name="connsiteY3148" fmla="*/ 1271438 h 2801577"/>
                <a:gd name="connsiteX3149" fmla="*/ 6365004 w 10032639"/>
                <a:gd name="connsiteY3149" fmla="*/ 1266038 h 2801577"/>
                <a:gd name="connsiteX3150" fmla="*/ 6373645 w 10032639"/>
                <a:gd name="connsiteY3150" fmla="*/ 1260999 h 2801577"/>
                <a:gd name="connsiteX3151" fmla="*/ 6384085 w 10032639"/>
                <a:gd name="connsiteY3151" fmla="*/ 1254160 h 2801577"/>
                <a:gd name="connsiteX3152" fmla="*/ 5598542 w 10032639"/>
                <a:gd name="connsiteY3152" fmla="*/ 1243721 h 2801577"/>
                <a:gd name="connsiteX3153" fmla="*/ 5594941 w 10032639"/>
                <a:gd name="connsiteY3153" fmla="*/ 1246961 h 2801577"/>
                <a:gd name="connsiteX3154" fmla="*/ 5596741 w 10032639"/>
                <a:gd name="connsiteY3154" fmla="*/ 1248761 h 2801577"/>
                <a:gd name="connsiteX3155" fmla="*/ 9657092 w 10032639"/>
                <a:gd name="connsiteY3155" fmla="*/ 1242874 h 2801577"/>
                <a:gd name="connsiteX3156" fmla="*/ 9617125 w 10032639"/>
                <a:gd name="connsiteY3156" fmla="*/ 1294728 h 2801577"/>
                <a:gd name="connsiteX3157" fmla="*/ 9573917 w 10032639"/>
                <a:gd name="connsiteY3157" fmla="*/ 1345143 h 2801577"/>
                <a:gd name="connsiteX3158" fmla="*/ 9528909 w 10032639"/>
                <a:gd name="connsiteY3158" fmla="*/ 1391596 h 2801577"/>
                <a:gd name="connsiteX3159" fmla="*/ 9478500 w 10032639"/>
                <a:gd name="connsiteY3159" fmla="*/ 1438410 h 2801577"/>
                <a:gd name="connsiteX3160" fmla="*/ 9423050 w 10032639"/>
                <a:gd name="connsiteY3160" fmla="*/ 1487023 h 2801577"/>
                <a:gd name="connsiteX3161" fmla="*/ 9367960 w 10032639"/>
                <a:gd name="connsiteY3161" fmla="*/ 1533837 h 2801577"/>
                <a:gd name="connsiteX3162" fmla="*/ 9260661 w 10032639"/>
                <a:gd name="connsiteY3162" fmla="*/ 1620622 h 2801577"/>
                <a:gd name="connsiteX3163" fmla="*/ 9234737 w 10032639"/>
                <a:gd name="connsiteY3163" fmla="*/ 1636106 h 2801577"/>
                <a:gd name="connsiteX3164" fmla="*/ 9210252 w 10032639"/>
                <a:gd name="connsiteY3164" fmla="*/ 1651591 h 2801577"/>
                <a:gd name="connsiteX3165" fmla="*/ 9173886 w 10032639"/>
                <a:gd name="connsiteY3165" fmla="*/ 1673917 h 2801577"/>
                <a:gd name="connsiteX3166" fmla="*/ 9161644 w 10032639"/>
                <a:gd name="connsiteY3166" fmla="*/ 1686161 h 2801577"/>
                <a:gd name="connsiteX3167" fmla="*/ 9151202 w 10032639"/>
                <a:gd name="connsiteY3167" fmla="*/ 1698404 h 2801577"/>
                <a:gd name="connsiteX3168" fmla="*/ 9144361 w 10032639"/>
                <a:gd name="connsiteY3168" fmla="*/ 1713888 h 2801577"/>
                <a:gd name="connsiteX3169" fmla="*/ 9139320 w 10032639"/>
                <a:gd name="connsiteY3169" fmla="*/ 1729373 h 2801577"/>
                <a:gd name="connsiteX3170" fmla="*/ 9165244 w 10032639"/>
                <a:gd name="connsiteY3170" fmla="*/ 1715689 h 2801577"/>
                <a:gd name="connsiteX3171" fmla="*/ 9187568 w 10032639"/>
                <a:gd name="connsiteY3171" fmla="*/ 1699844 h 2801577"/>
                <a:gd name="connsiteX3172" fmla="*/ 9208452 w 10032639"/>
                <a:gd name="connsiteY3172" fmla="*/ 1682559 h 2801577"/>
                <a:gd name="connsiteX3173" fmla="*/ 9229336 w 10032639"/>
                <a:gd name="connsiteY3173" fmla="*/ 1665275 h 2801577"/>
                <a:gd name="connsiteX3174" fmla="*/ 9252020 w 10032639"/>
                <a:gd name="connsiteY3174" fmla="*/ 1641148 h 2801577"/>
                <a:gd name="connsiteX3175" fmla="*/ 9274344 w 10032639"/>
                <a:gd name="connsiteY3175" fmla="*/ 1618821 h 2801577"/>
                <a:gd name="connsiteX3176" fmla="*/ 9321152 w 10032639"/>
                <a:gd name="connsiteY3176" fmla="*/ 1577049 h 2801577"/>
                <a:gd name="connsiteX3177" fmla="*/ 9373001 w 10032639"/>
                <a:gd name="connsiteY3177" fmla="*/ 1533837 h 2801577"/>
                <a:gd name="connsiteX3178" fmla="*/ 9406127 w 10032639"/>
                <a:gd name="connsiteY3178" fmla="*/ 1506109 h 2801577"/>
                <a:gd name="connsiteX3179" fmla="*/ 9437093 w 10032639"/>
                <a:gd name="connsiteY3179" fmla="*/ 1480182 h 2801577"/>
                <a:gd name="connsiteX3180" fmla="*/ 9461217 w 10032639"/>
                <a:gd name="connsiteY3180" fmla="*/ 1459296 h 2801577"/>
                <a:gd name="connsiteX3181" fmla="*/ 9487142 w 10032639"/>
                <a:gd name="connsiteY3181" fmla="*/ 1436609 h 2801577"/>
                <a:gd name="connsiteX3182" fmla="*/ 9537551 w 10032639"/>
                <a:gd name="connsiteY3182" fmla="*/ 1388355 h 2801577"/>
                <a:gd name="connsiteX3183" fmla="*/ 9570317 w 10032639"/>
                <a:gd name="connsiteY3183" fmla="*/ 1355586 h 2801577"/>
                <a:gd name="connsiteX3184" fmla="*/ 9589400 w 10032639"/>
                <a:gd name="connsiteY3184" fmla="*/ 1338301 h 2801577"/>
                <a:gd name="connsiteX3185" fmla="*/ 9610284 w 10032639"/>
                <a:gd name="connsiteY3185" fmla="*/ 1322456 h 2801577"/>
                <a:gd name="connsiteX3186" fmla="*/ 9623966 w 10032639"/>
                <a:gd name="connsiteY3186" fmla="*/ 1310213 h 2801577"/>
                <a:gd name="connsiteX3187" fmla="*/ 9634408 w 10032639"/>
                <a:gd name="connsiteY3187" fmla="*/ 1298329 h 2801577"/>
                <a:gd name="connsiteX3188" fmla="*/ 9641249 w 10032639"/>
                <a:gd name="connsiteY3188" fmla="*/ 1286086 h 2801577"/>
                <a:gd name="connsiteX3189" fmla="*/ 9644850 w 10032639"/>
                <a:gd name="connsiteY3189" fmla="*/ 1275643 h 2801577"/>
                <a:gd name="connsiteX3190" fmla="*/ 9646650 w 10032639"/>
                <a:gd name="connsiteY3190" fmla="*/ 1270601 h 2801577"/>
                <a:gd name="connsiteX3191" fmla="*/ 9650251 w 10032639"/>
                <a:gd name="connsiteY3191" fmla="*/ 1267000 h 2801577"/>
                <a:gd name="connsiteX3192" fmla="*/ 9651691 w 10032639"/>
                <a:gd name="connsiteY3192" fmla="*/ 1263760 h 2801577"/>
                <a:gd name="connsiteX3193" fmla="*/ 9657092 w 10032639"/>
                <a:gd name="connsiteY3193" fmla="*/ 1244674 h 2801577"/>
                <a:gd name="connsiteX3194" fmla="*/ 2374537 w 10032639"/>
                <a:gd name="connsiteY3194" fmla="*/ 1241465 h 2801577"/>
                <a:gd name="connsiteX3195" fmla="*/ 2362660 w 10032639"/>
                <a:gd name="connsiteY3195" fmla="*/ 1246866 h 2801577"/>
                <a:gd name="connsiteX3196" fmla="*/ 2303629 w 10032639"/>
                <a:gd name="connsiteY3196" fmla="*/ 1270989 h 2801577"/>
                <a:gd name="connsiteX3197" fmla="*/ 2241359 w 10032639"/>
                <a:gd name="connsiteY3197" fmla="*/ 1295113 h 2801577"/>
                <a:gd name="connsiteX3198" fmla="*/ 2171890 w 10032639"/>
                <a:gd name="connsiteY3198" fmla="*/ 1317796 h 2801577"/>
                <a:gd name="connsiteX3199" fmla="*/ 2097742 w 10032639"/>
                <a:gd name="connsiteY3199" fmla="*/ 1340120 h 2801577"/>
                <a:gd name="connsiteX3200" fmla="*/ 2092703 w 10032639"/>
                <a:gd name="connsiteY3200" fmla="*/ 1362803 h 2801577"/>
                <a:gd name="connsiteX3201" fmla="*/ 2087304 w 10032639"/>
                <a:gd name="connsiteY3201" fmla="*/ 1380086 h 2801577"/>
                <a:gd name="connsiteX3202" fmla="*/ 2083704 w 10032639"/>
                <a:gd name="connsiteY3202" fmla="*/ 1390527 h 2801577"/>
                <a:gd name="connsiteX3203" fmla="*/ 2097742 w 10032639"/>
                <a:gd name="connsiteY3203" fmla="*/ 1385126 h 2801577"/>
                <a:gd name="connsiteX3204" fmla="*/ 2111780 w 10032639"/>
                <a:gd name="connsiteY3204" fmla="*/ 1381886 h 2801577"/>
                <a:gd name="connsiteX3205" fmla="*/ 2120419 w 10032639"/>
                <a:gd name="connsiteY3205" fmla="*/ 1380086 h 2801577"/>
                <a:gd name="connsiteX3206" fmla="*/ 2127257 w 10032639"/>
                <a:gd name="connsiteY3206" fmla="*/ 1375045 h 2801577"/>
                <a:gd name="connsiteX3207" fmla="*/ 2132296 w 10032639"/>
                <a:gd name="connsiteY3207" fmla="*/ 1371444 h 2801577"/>
                <a:gd name="connsiteX3208" fmla="*/ 2135896 w 10032639"/>
                <a:gd name="connsiteY3208" fmla="*/ 1366404 h 2801577"/>
                <a:gd name="connsiteX3209" fmla="*/ 2137335 w 10032639"/>
                <a:gd name="connsiteY3209" fmla="*/ 1357762 h 2801577"/>
                <a:gd name="connsiteX3210" fmla="*/ 2147774 w 10032639"/>
                <a:gd name="connsiteY3210" fmla="*/ 1355962 h 2801577"/>
                <a:gd name="connsiteX3211" fmla="*/ 2166851 w 10032639"/>
                <a:gd name="connsiteY3211" fmla="*/ 1352361 h 2801577"/>
                <a:gd name="connsiteX3212" fmla="*/ 2185928 w 10032639"/>
                <a:gd name="connsiteY3212" fmla="*/ 1347321 h 2801577"/>
                <a:gd name="connsiteX3213" fmla="*/ 2203205 w 10032639"/>
                <a:gd name="connsiteY3213" fmla="*/ 1341920 h 2801577"/>
                <a:gd name="connsiteX3214" fmla="*/ 2219042 w 10032639"/>
                <a:gd name="connsiteY3214" fmla="*/ 1333279 h 2801577"/>
                <a:gd name="connsiteX3215" fmla="*/ 2249998 w 10032639"/>
                <a:gd name="connsiteY3215" fmla="*/ 1317796 h 2801577"/>
                <a:gd name="connsiteX3216" fmla="*/ 2279513 w 10032639"/>
                <a:gd name="connsiteY3216" fmla="*/ 1300514 h 2801577"/>
                <a:gd name="connsiteX3217" fmla="*/ 2305429 w 10032639"/>
                <a:gd name="connsiteY3217" fmla="*/ 1284671 h 2801577"/>
                <a:gd name="connsiteX3218" fmla="*/ 2333144 w 10032639"/>
                <a:gd name="connsiteY3218" fmla="*/ 1269189 h 2801577"/>
                <a:gd name="connsiteX3219" fmla="*/ 2343583 w 10032639"/>
                <a:gd name="connsiteY3219" fmla="*/ 1262348 h 2801577"/>
                <a:gd name="connsiteX3220" fmla="*/ 2354021 w 10032639"/>
                <a:gd name="connsiteY3220" fmla="*/ 1258748 h 2801577"/>
                <a:gd name="connsiteX3221" fmla="*/ 2364099 w 10032639"/>
                <a:gd name="connsiteY3221" fmla="*/ 1255507 h 2801577"/>
                <a:gd name="connsiteX3222" fmla="*/ 2374537 w 10032639"/>
                <a:gd name="connsiteY3222" fmla="*/ 1253707 h 2801577"/>
                <a:gd name="connsiteX3223" fmla="*/ 4870948 w 10032639"/>
                <a:gd name="connsiteY3223" fmla="*/ 1233584 h 2801577"/>
                <a:gd name="connsiteX3224" fmla="*/ 4869148 w 10032639"/>
                <a:gd name="connsiteY3224" fmla="*/ 1235384 h 2801577"/>
                <a:gd name="connsiteX3225" fmla="*/ 4872748 w 10032639"/>
                <a:gd name="connsiteY3225" fmla="*/ 1238624 h 2801577"/>
                <a:gd name="connsiteX3226" fmla="*/ 4872748 w 10032639"/>
                <a:gd name="connsiteY3226" fmla="*/ 1237184 h 2801577"/>
                <a:gd name="connsiteX3227" fmla="*/ 4874548 w 10032639"/>
                <a:gd name="connsiteY3227" fmla="*/ 1235384 h 2801577"/>
                <a:gd name="connsiteX3228" fmla="*/ 7230830 w 10032639"/>
                <a:gd name="connsiteY3228" fmla="*/ 1231483 h 2801577"/>
                <a:gd name="connsiteX3229" fmla="*/ 7208150 w 10032639"/>
                <a:gd name="connsiteY3229" fmla="*/ 1245521 h 2801577"/>
                <a:gd name="connsiteX3230" fmla="*/ 7209950 w 10032639"/>
                <a:gd name="connsiteY3230" fmla="*/ 1245521 h 2801577"/>
                <a:gd name="connsiteX3231" fmla="*/ 7222190 w 10032639"/>
                <a:gd name="connsiteY3231" fmla="*/ 1236882 h 2801577"/>
                <a:gd name="connsiteX3232" fmla="*/ 4874548 w 10032639"/>
                <a:gd name="connsiteY3232" fmla="*/ 1228544 h 2801577"/>
                <a:gd name="connsiteX3233" fmla="*/ 4872748 w 10032639"/>
                <a:gd name="connsiteY3233" fmla="*/ 1229984 h 2801577"/>
                <a:gd name="connsiteX3234" fmla="*/ 4874548 w 10032639"/>
                <a:gd name="connsiteY3234" fmla="*/ 1229984 h 2801577"/>
                <a:gd name="connsiteX3235" fmla="*/ 9443934 w 10032639"/>
                <a:gd name="connsiteY3235" fmla="*/ 1223788 h 2801577"/>
                <a:gd name="connsiteX3236" fmla="*/ 9428451 w 10032639"/>
                <a:gd name="connsiteY3236" fmla="*/ 1237832 h 2801577"/>
                <a:gd name="connsiteX3237" fmla="*/ 9433492 w 10032639"/>
                <a:gd name="connsiteY3237" fmla="*/ 1236032 h 2801577"/>
                <a:gd name="connsiteX3238" fmla="*/ 9438893 w 10032639"/>
                <a:gd name="connsiteY3238" fmla="*/ 1232431 h 2801577"/>
                <a:gd name="connsiteX3239" fmla="*/ 9442134 w 10032639"/>
                <a:gd name="connsiteY3239" fmla="*/ 1229190 h 2801577"/>
                <a:gd name="connsiteX3240" fmla="*/ 1801870 w 10032639"/>
                <a:gd name="connsiteY3240" fmla="*/ 1222742 h 2801577"/>
                <a:gd name="connsiteX3241" fmla="*/ 1800070 w 10032639"/>
                <a:gd name="connsiteY3241" fmla="*/ 1225983 h 2801577"/>
                <a:gd name="connsiteX3242" fmla="*/ 1798270 w 10032639"/>
                <a:gd name="connsiteY3242" fmla="*/ 1231023 h 2801577"/>
                <a:gd name="connsiteX3243" fmla="*/ 1794671 w 10032639"/>
                <a:gd name="connsiteY3243" fmla="*/ 1232824 h 2801577"/>
                <a:gd name="connsiteX3244" fmla="*/ 1736000 w 10032639"/>
                <a:gd name="connsiteY3244" fmla="*/ 1274230 h 2801577"/>
                <a:gd name="connsiteX3245" fmla="*/ 1671931 w 10032639"/>
                <a:gd name="connsiteY3245" fmla="*/ 1315996 h 2801577"/>
                <a:gd name="connsiteX3246" fmla="*/ 1604261 w 10032639"/>
                <a:gd name="connsiteY3246" fmla="*/ 1355962 h 2801577"/>
                <a:gd name="connsiteX3247" fmla="*/ 1533353 w 10032639"/>
                <a:gd name="connsiteY3247" fmla="*/ 1395568 h 2801577"/>
                <a:gd name="connsiteX3248" fmla="*/ 1400174 w 10032639"/>
                <a:gd name="connsiteY3248" fmla="*/ 1468299 h 2801577"/>
                <a:gd name="connsiteX3249" fmla="*/ 1334305 w 10032639"/>
                <a:gd name="connsiteY3249" fmla="*/ 1504664 h 2801577"/>
                <a:gd name="connsiteX3250" fmla="*/ 1268795 w 10032639"/>
                <a:gd name="connsiteY3250" fmla="*/ 1542830 h 2801577"/>
                <a:gd name="connsiteX3251" fmla="*/ 1272035 w 10032639"/>
                <a:gd name="connsiteY3251" fmla="*/ 1563353 h 2801577"/>
                <a:gd name="connsiteX3252" fmla="*/ 1279234 w 10032639"/>
                <a:gd name="connsiteY3252" fmla="*/ 1582796 h 2801577"/>
                <a:gd name="connsiteX3253" fmla="*/ 1294711 w 10032639"/>
                <a:gd name="connsiteY3253" fmla="*/ 1619161 h 2801577"/>
                <a:gd name="connsiteX3254" fmla="*/ 1299750 w 10032639"/>
                <a:gd name="connsiteY3254" fmla="*/ 1613760 h 2801577"/>
                <a:gd name="connsiteX3255" fmla="*/ 1303350 w 10032639"/>
                <a:gd name="connsiteY3255" fmla="*/ 1608720 h 2801577"/>
                <a:gd name="connsiteX3256" fmla="*/ 1306589 w 10032639"/>
                <a:gd name="connsiteY3256" fmla="*/ 1606919 h 2801577"/>
                <a:gd name="connsiteX3257" fmla="*/ 1311988 w 10032639"/>
                <a:gd name="connsiteY3257" fmla="*/ 1603319 h 2801577"/>
                <a:gd name="connsiteX3258" fmla="*/ 1317027 w 10032639"/>
                <a:gd name="connsiteY3258" fmla="*/ 1601879 h 2801577"/>
                <a:gd name="connsiteX3259" fmla="*/ 1329265 w 10032639"/>
                <a:gd name="connsiteY3259" fmla="*/ 1601879 h 2801577"/>
                <a:gd name="connsiteX3260" fmla="*/ 1341144 w 10032639"/>
                <a:gd name="connsiteY3260" fmla="*/ 1603319 h 2801577"/>
                <a:gd name="connsiteX3261" fmla="*/ 1384697 w 10032639"/>
                <a:gd name="connsiteY3261" fmla="*/ 1558312 h 2801577"/>
                <a:gd name="connsiteX3262" fmla="*/ 1398374 w 10032639"/>
                <a:gd name="connsiteY3262" fmla="*/ 1547871 h 2801577"/>
                <a:gd name="connsiteX3263" fmla="*/ 1414212 w 10032639"/>
                <a:gd name="connsiteY3263" fmla="*/ 1537429 h 2801577"/>
                <a:gd name="connsiteX3264" fmla="*/ 1431489 w 10032639"/>
                <a:gd name="connsiteY3264" fmla="*/ 1528788 h 2801577"/>
                <a:gd name="connsiteX3265" fmla="*/ 1452006 w 10032639"/>
                <a:gd name="connsiteY3265" fmla="*/ 1521947 h 2801577"/>
                <a:gd name="connsiteX3266" fmla="*/ 1469283 w 10032639"/>
                <a:gd name="connsiteY3266" fmla="*/ 1506464 h 2801577"/>
                <a:gd name="connsiteX3267" fmla="*/ 1486560 w 10032639"/>
                <a:gd name="connsiteY3267" fmla="*/ 1492782 h 2801577"/>
                <a:gd name="connsiteX3268" fmla="*/ 1503838 w 10032639"/>
                <a:gd name="connsiteY3268" fmla="*/ 1478740 h 2801577"/>
                <a:gd name="connsiteX3269" fmla="*/ 1521475 w 10032639"/>
                <a:gd name="connsiteY3269" fmla="*/ 1468299 h 2801577"/>
                <a:gd name="connsiteX3270" fmla="*/ 1562868 w 10032639"/>
                <a:gd name="connsiteY3270" fmla="*/ 1449216 h 2801577"/>
                <a:gd name="connsiteX3271" fmla="*/ 1599222 w 10032639"/>
                <a:gd name="connsiteY3271" fmla="*/ 1430133 h 2801577"/>
                <a:gd name="connsiteX3272" fmla="*/ 1616499 w 10032639"/>
                <a:gd name="connsiteY3272" fmla="*/ 1411050 h 2801577"/>
                <a:gd name="connsiteX3273" fmla="*/ 1633776 w 10032639"/>
                <a:gd name="connsiteY3273" fmla="*/ 1393768 h 2801577"/>
                <a:gd name="connsiteX3274" fmla="*/ 1651054 w 10032639"/>
                <a:gd name="connsiteY3274" fmla="*/ 1380086 h 2801577"/>
                <a:gd name="connsiteX3275" fmla="*/ 1670131 w 10032639"/>
                <a:gd name="connsiteY3275" fmla="*/ 1366404 h 2801577"/>
                <a:gd name="connsiteX3276" fmla="*/ 1715123 w 10032639"/>
                <a:gd name="connsiteY3276" fmla="*/ 1341920 h 2801577"/>
                <a:gd name="connsiteX3277" fmla="*/ 1760116 w 10032639"/>
                <a:gd name="connsiteY3277" fmla="*/ 1315996 h 2801577"/>
                <a:gd name="connsiteX3278" fmla="*/ 1766955 w 10032639"/>
                <a:gd name="connsiteY3278" fmla="*/ 1309155 h 2801577"/>
                <a:gd name="connsiteX3279" fmla="*/ 1775594 w 10032639"/>
                <a:gd name="connsiteY3279" fmla="*/ 1300514 h 2801577"/>
                <a:gd name="connsiteX3280" fmla="*/ 1786032 w 10032639"/>
                <a:gd name="connsiteY3280" fmla="*/ 1291512 h 2801577"/>
                <a:gd name="connsiteX3281" fmla="*/ 1798270 w 10032639"/>
                <a:gd name="connsiteY3281" fmla="*/ 1284671 h 2801577"/>
                <a:gd name="connsiteX3282" fmla="*/ 1810508 w 10032639"/>
                <a:gd name="connsiteY3282" fmla="*/ 1277830 h 2801577"/>
                <a:gd name="connsiteX3283" fmla="*/ 1824186 w 10032639"/>
                <a:gd name="connsiteY3283" fmla="*/ 1267389 h 2801577"/>
                <a:gd name="connsiteX3284" fmla="*/ 1812308 w 10032639"/>
                <a:gd name="connsiteY3284" fmla="*/ 1245065 h 2801577"/>
                <a:gd name="connsiteX3285" fmla="*/ 4170000 w 10032639"/>
                <a:gd name="connsiteY3285" fmla="*/ 1221705 h 2801577"/>
                <a:gd name="connsiteX3286" fmla="*/ 4171440 w 10032639"/>
                <a:gd name="connsiteY3286" fmla="*/ 1223145 h 2801577"/>
                <a:gd name="connsiteX3287" fmla="*/ 4175041 w 10032639"/>
                <a:gd name="connsiteY3287" fmla="*/ 1221705 h 2801577"/>
                <a:gd name="connsiteX3288" fmla="*/ 8832905 w 10032639"/>
                <a:gd name="connsiteY3288" fmla="*/ 1216946 h 2801577"/>
                <a:gd name="connsiteX3289" fmla="*/ 8801579 w 10032639"/>
                <a:gd name="connsiteY3289" fmla="*/ 1237832 h 2801577"/>
                <a:gd name="connsiteX3290" fmla="*/ 8772054 w 10032639"/>
                <a:gd name="connsiteY3290" fmla="*/ 1256557 h 2801577"/>
                <a:gd name="connsiteX3291" fmla="*/ 8737488 w 10032639"/>
                <a:gd name="connsiteY3291" fmla="*/ 1282485 h 2801577"/>
                <a:gd name="connsiteX3292" fmla="*/ 8756571 w 10032639"/>
                <a:gd name="connsiteY3292" fmla="*/ 1282485 h 2801577"/>
                <a:gd name="connsiteX3293" fmla="*/ 8767013 w 10032639"/>
                <a:gd name="connsiteY3293" fmla="*/ 1270601 h 2801577"/>
                <a:gd name="connsiteX3294" fmla="*/ 8780696 w 10032639"/>
                <a:gd name="connsiteY3294" fmla="*/ 1260158 h 2801577"/>
                <a:gd name="connsiteX3295" fmla="*/ 8796539 w 10032639"/>
                <a:gd name="connsiteY3295" fmla="*/ 1253317 h 2801577"/>
                <a:gd name="connsiteX3296" fmla="*/ 8815622 w 10032639"/>
                <a:gd name="connsiteY3296" fmla="*/ 1246475 h 2801577"/>
                <a:gd name="connsiteX3297" fmla="*/ 8822463 w 10032639"/>
                <a:gd name="connsiteY3297" fmla="*/ 1230630 h 2801577"/>
                <a:gd name="connsiteX3298" fmla="*/ 8448356 w 10032639"/>
                <a:gd name="connsiteY3298" fmla="*/ 1215146 h 2801577"/>
                <a:gd name="connsiteX3299" fmla="*/ 8443315 w 10032639"/>
                <a:gd name="connsiteY3299" fmla="*/ 1216946 h 2801577"/>
                <a:gd name="connsiteX3300" fmla="*/ 8450157 w 10032639"/>
                <a:gd name="connsiteY3300" fmla="*/ 1218747 h 2801577"/>
                <a:gd name="connsiteX3301" fmla="*/ 8451957 w 10032639"/>
                <a:gd name="connsiteY3301" fmla="*/ 1216946 h 2801577"/>
                <a:gd name="connsiteX3302" fmla="*/ 3581063 w 10032639"/>
                <a:gd name="connsiteY3302" fmla="*/ 1206900 h 2801577"/>
                <a:gd name="connsiteX3303" fmla="*/ 3553348 w 10032639"/>
                <a:gd name="connsiteY3303" fmla="*/ 1215541 h 2801577"/>
                <a:gd name="connsiteX3304" fmla="*/ 3561986 w 10032639"/>
                <a:gd name="connsiteY3304" fmla="*/ 1225983 h 2801577"/>
                <a:gd name="connsiteX3305" fmla="*/ 3568825 w 10032639"/>
                <a:gd name="connsiteY3305" fmla="*/ 1238224 h 2801577"/>
                <a:gd name="connsiteX3306" fmla="*/ 3575664 w 10032639"/>
                <a:gd name="connsiteY3306" fmla="*/ 1258748 h 2801577"/>
                <a:gd name="connsiteX3307" fmla="*/ 3565226 w 10032639"/>
                <a:gd name="connsiteY3307" fmla="*/ 1258748 h 2801577"/>
                <a:gd name="connsiteX3308" fmla="*/ 3568825 w 10032639"/>
                <a:gd name="connsiteY3308" fmla="*/ 1265589 h 2801577"/>
                <a:gd name="connsiteX3309" fmla="*/ 3573865 w 10032639"/>
                <a:gd name="connsiteY3309" fmla="*/ 1279631 h 2801577"/>
                <a:gd name="connsiteX3310" fmla="*/ 3560187 w 10032639"/>
                <a:gd name="connsiteY3310" fmla="*/ 1284671 h 2801577"/>
                <a:gd name="connsiteX3311" fmla="*/ 3527432 w 10032639"/>
                <a:gd name="connsiteY3311" fmla="*/ 1300514 h 2801577"/>
                <a:gd name="connsiteX3312" fmla="*/ 3555148 w 10032639"/>
                <a:gd name="connsiteY3312" fmla="*/ 1290072 h 2801577"/>
                <a:gd name="connsiteX3313" fmla="*/ 3581063 w 10032639"/>
                <a:gd name="connsiteY3313" fmla="*/ 1277830 h 2801577"/>
                <a:gd name="connsiteX3314" fmla="*/ 9350677 w 10032639"/>
                <a:gd name="connsiteY3314" fmla="*/ 1204703 h 2801577"/>
                <a:gd name="connsiteX3315" fmla="*/ 9215653 w 10032639"/>
                <a:gd name="connsiteY3315" fmla="*/ 1324257 h 2801577"/>
                <a:gd name="connsiteX3316" fmla="*/ 9085670 w 10032639"/>
                <a:gd name="connsiteY3316" fmla="*/ 1443811 h 2801577"/>
                <a:gd name="connsiteX3317" fmla="*/ 9087470 w 10032639"/>
                <a:gd name="connsiteY3317" fmla="*/ 1445612 h 2801577"/>
                <a:gd name="connsiteX3318" fmla="*/ 9101153 w 10032639"/>
                <a:gd name="connsiteY3318" fmla="*/ 1438410 h 2801577"/>
                <a:gd name="connsiteX3319" fmla="*/ 9113395 w 10032639"/>
                <a:gd name="connsiteY3319" fmla="*/ 1426526 h 2801577"/>
                <a:gd name="connsiteX3320" fmla="*/ 9123837 w 10032639"/>
                <a:gd name="connsiteY3320" fmla="*/ 1410682 h 2801577"/>
                <a:gd name="connsiteX3321" fmla="*/ 9135719 w 10032639"/>
                <a:gd name="connsiteY3321" fmla="*/ 1398798 h 2801577"/>
                <a:gd name="connsiteX3322" fmla="*/ 9153002 w 10032639"/>
                <a:gd name="connsiteY3322" fmla="*/ 1386555 h 2801577"/>
                <a:gd name="connsiteX3323" fmla="*/ 9172085 w 10032639"/>
                <a:gd name="connsiteY3323" fmla="*/ 1376112 h 2801577"/>
                <a:gd name="connsiteX3324" fmla="*/ 9191169 w 10032639"/>
                <a:gd name="connsiteY3324" fmla="*/ 1358827 h 2801577"/>
                <a:gd name="connsiteX3325" fmla="*/ 9218894 w 10032639"/>
                <a:gd name="connsiteY3325" fmla="*/ 1329658 h 2801577"/>
                <a:gd name="connsiteX3326" fmla="*/ 9234737 w 10032639"/>
                <a:gd name="connsiteY3326" fmla="*/ 1315614 h 2801577"/>
                <a:gd name="connsiteX3327" fmla="*/ 9250219 w 10032639"/>
                <a:gd name="connsiteY3327" fmla="*/ 1303371 h 2801577"/>
                <a:gd name="connsiteX3328" fmla="*/ 9282985 w 10032639"/>
                <a:gd name="connsiteY3328" fmla="*/ 1273842 h 2801577"/>
                <a:gd name="connsiteX3329" fmla="*/ 9321152 w 10032639"/>
                <a:gd name="connsiteY3329" fmla="*/ 1237832 h 2801577"/>
                <a:gd name="connsiteX3330" fmla="*/ 9329794 w 10032639"/>
                <a:gd name="connsiteY3330" fmla="*/ 1229190 h 2801577"/>
                <a:gd name="connsiteX3331" fmla="*/ 9334835 w 10032639"/>
                <a:gd name="connsiteY3331" fmla="*/ 1225589 h 2801577"/>
                <a:gd name="connsiteX3332" fmla="*/ 9341676 w 10032639"/>
                <a:gd name="connsiteY3332" fmla="*/ 1225589 h 2801577"/>
                <a:gd name="connsiteX3333" fmla="*/ 9343476 w 10032639"/>
                <a:gd name="connsiteY3333" fmla="*/ 1225589 h 2801577"/>
                <a:gd name="connsiteX3334" fmla="*/ 9347077 w 10032639"/>
                <a:gd name="connsiteY3334" fmla="*/ 1216946 h 2801577"/>
                <a:gd name="connsiteX3335" fmla="*/ 9350677 w 10032639"/>
                <a:gd name="connsiteY3335" fmla="*/ 1206503 h 2801577"/>
                <a:gd name="connsiteX3336" fmla="*/ 3139414 w 10032639"/>
                <a:gd name="connsiteY3336" fmla="*/ 1203659 h 2801577"/>
                <a:gd name="connsiteX3337" fmla="*/ 3118898 w 10032639"/>
                <a:gd name="connsiteY3337" fmla="*/ 1212301 h 2801577"/>
                <a:gd name="connsiteX3338" fmla="*/ 3059867 w 10032639"/>
                <a:gd name="connsiteY3338" fmla="*/ 1236424 h 2801577"/>
                <a:gd name="connsiteX3339" fmla="*/ 3008035 w 10032639"/>
                <a:gd name="connsiteY3339" fmla="*/ 1258748 h 2801577"/>
                <a:gd name="connsiteX3340" fmla="*/ 2963043 w 10032639"/>
                <a:gd name="connsiteY3340" fmla="*/ 1279631 h 2801577"/>
                <a:gd name="connsiteX3341" fmla="*/ 2923449 w 10032639"/>
                <a:gd name="connsiteY3341" fmla="*/ 1301954 h 2801577"/>
                <a:gd name="connsiteX3342" fmla="*/ 2926689 w 10032639"/>
                <a:gd name="connsiteY3342" fmla="*/ 1310595 h 2801577"/>
                <a:gd name="connsiteX3343" fmla="*/ 2928488 w 10032639"/>
                <a:gd name="connsiteY3343" fmla="*/ 1314196 h 2801577"/>
                <a:gd name="connsiteX3344" fmla="*/ 2930288 w 10032639"/>
                <a:gd name="connsiteY3344" fmla="*/ 1319597 h 2801577"/>
                <a:gd name="connsiteX3345" fmla="*/ 2942526 w 10032639"/>
                <a:gd name="connsiteY3345" fmla="*/ 1315996 h 2801577"/>
                <a:gd name="connsiteX3346" fmla="*/ 2952964 w 10032639"/>
                <a:gd name="connsiteY3346" fmla="*/ 1314196 h 2801577"/>
                <a:gd name="connsiteX3347" fmla="*/ 2951165 w 10032639"/>
                <a:gd name="connsiteY3347" fmla="*/ 1307355 h 2801577"/>
                <a:gd name="connsiteX3348" fmla="*/ 2952964 w 10032639"/>
                <a:gd name="connsiteY3348" fmla="*/ 1300514 h 2801577"/>
                <a:gd name="connsiteX3349" fmla="*/ 2956204 w 10032639"/>
                <a:gd name="connsiteY3349" fmla="*/ 1295113 h 2801577"/>
                <a:gd name="connsiteX3350" fmla="*/ 2959803 w 10032639"/>
                <a:gd name="connsiteY3350" fmla="*/ 1291512 h 2801577"/>
                <a:gd name="connsiteX3351" fmla="*/ 2966642 w 10032639"/>
                <a:gd name="connsiteY3351" fmla="*/ 1288272 h 2801577"/>
                <a:gd name="connsiteX3352" fmla="*/ 2977081 w 10032639"/>
                <a:gd name="connsiteY3352" fmla="*/ 1286472 h 2801577"/>
                <a:gd name="connsiteX3353" fmla="*/ 2995798 w 10032639"/>
                <a:gd name="connsiteY3353" fmla="*/ 1281431 h 2801577"/>
                <a:gd name="connsiteX3354" fmla="*/ 3006236 w 10032639"/>
                <a:gd name="connsiteY3354" fmla="*/ 1279631 h 2801577"/>
                <a:gd name="connsiteX3355" fmla="*/ 3018474 w 10032639"/>
                <a:gd name="connsiteY3355" fmla="*/ 1279631 h 2801577"/>
                <a:gd name="connsiteX3356" fmla="*/ 3044390 w 10032639"/>
                <a:gd name="connsiteY3356" fmla="*/ 1279631 h 2801577"/>
                <a:gd name="connsiteX3357" fmla="*/ 3053028 w 10032639"/>
                <a:gd name="connsiteY3357" fmla="*/ 1272790 h 2801577"/>
                <a:gd name="connsiteX3358" fmla="*/ 3063466 w 10032639"/>
                <a:gd name="connsiteY3358" fmla="*/ 1262348 h 2801577"/>
                <a:gd name="connsiteX3359" fmla="*/ 3072105 w 10032639"/>
                <a:gd name="connsiteY3359" fmla="*/ 1253707 h 2801577"/>
                <a:gd name="connsiteX3360" fmla="*/ 3080744 w 10032639"/>
                <a:gd name="connsiteY3360" fmla="*/ 1246866 h 2801577"/>
                <a:gd name="connsiteX3361" fmla="*/ 3091182 w 10032639"/>
                <a:gd name="connsiteY3361" fmla="*/ 1241465 h 2801577"/>
                <a:gd name="connsiteX3362" fmla="*/ 3101621 w 10032639"/>
                <a:gd name="connsiteY3362" fmla="*/ 1238224 h 2801577"/>
                <a:gd name="connsiteX3363" fmla="*/ 3110259 w 10032639"/>
                <a:gd name="connsiteY3363" fmla="*/ 1234624 h 2801577"/>
                <a:gd name="connsiteX3364" fmla="*/ 3118898 w 10032639"/>
                <a:gd name="connsiteY3364" fmla="*/ 1225983 h 2801577"/>
                <a:gd name="connsiteX3365" fmla="*/ 1566467 w 10032639"/>
                <a:gd name="connsiteY3365" fmla="*/ 1201859 h 2801577"/>
                <a:gd name="connsiteX3366" fmla="*/ 1528313 w 10032639"/>
                <a:gd name="connsiteY3366" fmla="*/ 1225983 h 2801577"/>
                <a:gd name="connsiteX3367" fmla="*/ 1540551 w 10032639"/>
                <a:gd name="connsiteY3367" fmla="*/ 1222742 h 2801577"/>
                <a:gd name="connsiteX3368" fmla="*/ 1550990 w 10032639"/>
                <a:gd name="connsiteY3368" fmla="*/ 1217341 h 2801577"/>
                <a:gd name="connsiteX3369" fmla="*/ 1559628 w 10032639"/>
                <a:gd name="connsiteY3369" fmla="*/ 1210500 h 2801577"/>
                <a:gd name="connsiteX3370" fmla="*/ 470804 w 10032639"/>
                <a:gd name="connsiteY3370" fmla="*/ 1200059 h 2801577"/>
                <a:gd name="connsiteX3371" fmla="*/ 467204 w 10032639"/>
                <a:gd name="connsiteY3371" fmla="*/ 1203659 h 2801577"/>
                <a:gd name="connsiteX3372" fmla="*/ 462165 w 10032639"/>
                <a:gd name="connsiteY3372" fmla="*/ 1205100 h 2801577"/>
                <a:gd name="connsiteX3373" fmla="*/ 451727 w 10032639"/>
                <a:gd name="connsiteY3373" fmla="*/ 1210500 h 2801577"/>
                <a:gd name="connsiteX3374" fmla="*/ 451727 w 10032639"/>
                <a:gd name="connsiteY3374" fmla="*/ 1225983 h 2801577"/>
                <a:gd name="connsiteX3375" fmla="*/ 449927 w 10032639"/>
                <a:gd name="connsiteY3375" fmla="*/ 1241465 h 2801577"/>
                <a:gd name="connsiteX3376" fmla="*/ 458566 w 10032639"/>
                <a:gd name="connsiteY3376" fmla="*/ 1232824 h 2801577"/>
                <a:gd name="connsiteX3377" fmla="*/ 470804 w 10032639"/>
                <a:gd name="connsiteY3377" fmla="*/ 1225983 h 2801577"/>
                <a:gd name="connsiteX3378" fmla="*/ 484482 w 10032639"/>
                <a:gd name="connsiteY3378" fmla="*/ 1220942 h 2801577"/>
                <a:gd name="connsiteX3379" fmla="*/ 498519 w 10032639"/>
                <a:gd name="connsiteY3379" fmla="*/ 1217341 h 2801577"/>
                <a:gd name="connsiteX3380" fmla="*/ 508598 w 10032639"/>
                <a:gd name="connsiteY3380" fmla="*/ 1217341 h 2801577"/>
                <a:gd name="connsiteX3381" fmla="*/ 498519 w 10032639"/>
                <a:gd name="connsiteY3381" fmla="*/ 1212301 h 2801577"/>
                <a:gd name="connsiteX3382" fmla="*/ 484482 w 10032639"/>
                <a:gd name="connsiteY3382" fmla="*/ 1206900 h 2801577"/>
                <a:gd name="connsiteX3383" fmla="*/ 9585799 w 10032639"/>
                <a:gd name="connsiteY3383" fmla="*/ 1196060 h 2801577"/>
                <a:gd name="connsiteX3384" fmla="*/ 9539351 w 10032639"/>
                <a:gd name="connsiteY3384" fmla="*/ 1241073 h 2801577"/>
                <a:gd name="connsiteX3385" fmla="*/ 9492543 w 10032639"/>
                <a:gd name="connsiteY3385" fmla="*/ 1284285 h 2801577"/>
                <a:gd name="connsiteX3386" fmla="*/ 9445734 w 10032639"/>
                <a:gd name="connsiteY3386" fmla="*/ 1326057 h 2801577"/>
                <a:gd name="connsiteX3387" fmla="*/ 9398926 w 10032639"/>
                <a:gd name="connsiteY3387" fmla="*/ 1366029 h 2801577"/>
                <a:gd name="connsiteX3388" fmla="*/ 9305309 w 10032639"/>
                <a:gd name="connsiteY3388" fmla="*/ 1445612 h 2801577"/>
                <a:gd name="connsiteX3389" fmla="*/ 9215653 w 10032639"/>
                <a:gd name="connsiteY3389" fmla="*/ 1525194 h 2801577"/>
                <a:gd name="connsiteX3390" fmla="*/ 9135719 w 10032639"/>
                <a:gd name="connsiteY3390" fmla="*/ 1596135 h 2801577"/>
                <a:gd name="connsiteX3391" fmla="*/ 9135719 w 10032639"/>
                <a:gd name="connsiteY3391" fmla="*/ 1618821 h 2801577"/>
                <a:gd name="connsiteX3392" fmla="*/ 9146161 w 10032639"/>
                <a:gd name="connsiteY3392" fmla="*/ 1615220 h 2801577"/>
                <a:gd name="connsiteX3393" fmla="*/ 9158403 w 10032639"/>
                <a:gd name="connsiteY3393" fmla="*/ 1611619 h 2801577"/>
                <a:gd name="connsiteX3394" fmla="*/ 9163444 w 10032639"/>
                <a:gd name="connsiteY3394" fmla="*/ 1596135 h 2801577"/>
                <a:gd name="connsiteX3395" fmla="*/ 9172085 w 10032639"/>
                <a:gd name="connsiteY3395" fmla="*/ 1580650 h 2801577"/>
                <a:gd name="connsiteX3396" fmla="*/ 9184328 w 10032639"/>
                <a:gd name="connsiteY3396" fmla="*/ 1566606 h 2801577"/>
                <a:gd name="connsiteX3397" fmla="*/ 9199810 w 10032639"/>
                <a:gd name="connsiteY3397" fmla="*/ 1552922 h 2801577"/>
                <a:gd name="connsiteX3398" fmla="*/ 9229336 w 10032639"/>
                <a:gd name="connsiteY3398" fmla="*/ 1535637 h 2801577"/>
                <a:gd name="connsiteX3399" fmla="*/ 9246619 w 10032639"/>
                <a:gd name="connsiteY3399" fmla="*/ 1528435 h 2801577"/>
                <a:gd name="connsiteX3400" fmla="*/ 9265702 w 10032639"/>
                <a:gd name="connsiteY3400" fmla="*/ 1521593 h 2801577"/>
                <a:gd name="connsiteX3401" fmla="*/ 9307109 w 10032639"/>
                <a:gd name="connsiteY3401" fmla="*/ 1476580 h 2801577"/>
                <a:gd name="connsiteX3402" fmla="*/ 9350677 w 10032639"/>
                <a:gd name="connsiteY3402" fmla="*/ 1433368 h 2801577"/>
                <a:gd name="connsiteX3403" fmla="*/ 9397486 w 10032639"/>
                <a:gd name="connsiteY3403" fmla="*/ 1390156 h 2801577"/>
                <a:gd name="connsiteX3404" fmla="*/ 9447535 w 10032639"/>
                <a:gd name="connsiteY3404" fmla="*/ 1346943 h 2801577"/>
                <a:gd name="connsiteX3405" fmla="*/ 9483901 w 10032639"/>
                <a:gd name="connsiteY3405" fmla="*/ 1315614 h 2801577"/>
                <a:gd name="connsiteX3406" fmla="*/ 9518467 w 10032639"/>
                <a:gd name="connsiteY3406" fmla="*/ 1279244 h 2801577"/>
                <a:gd name="connsiteX3407" fmla="*/ 9553033 w 10032639"/>
                <a:gd name="connsiteY3407" fmla="*/ 1239272 h 2801577"/>
                <a:gd name="connsiteX3408" fmla="*/ 2951165 w 10032639"/>
                <a:gd name="connsiteY3408" fmla="*/ 1193218 h 2801577"/>
                <a:gd name="connsiteX3409" fmla="*/ 2937127 w 10032639"/>
                <a:gd name="connsiteY3409" fmla="*/ 1200059 h 2801577"/>
                <a:gd name="connsiteX3410" fmla="*/ 2926689 w 10032639"/>
                <a:gd name="connsiteY3410" fmla="*/ 1208700 h 2801577"/>
                <a:gd name="connsiteX3411" fmla="*/ 2940726 w 10032639"/>
                <a:gd name="connsiteY3411" fmla="*/ 1210500 h 2801577"/>
                <a:gd name="connsiteX3412" fmla="*/ 2942526 w 10032639"/>
                <a:gd name="connsiteY3412" fmla="*/ 1206900 h 2801577"/>
                <a:gd name="connsiteX3413" fmla="*/ 2947565 w 10032639"/>
                <a:gd name="connsiteY3413" fmla="*/ 1198259 h 2801577"/>
                <a:gd name="connsiteX3414" fmla="*/ 2952964 w 10032639"/>
                <a:gd name="connsiteY3414" fmla="*/ 1193218 h 2801577"/>
                <a:gd name="connsiteX3415" fmla="*/ 9492543 w 10032639"/>
                <a:gd name="connsiteY3415" fmla="*/ 1178775 h 2801577"/>
                <a:gd name="connsiteX3416" fmla="*/ 9463017 w 10032639"/>
                <a:gd name="connsiteY3416" fmla="*/ 1206503 h 2801577"/>
                <a:gd name="connsiteX3417" fmla="*/ 9471659 w 10032639"/>
                <a:gd name="connsiteY3417" fmla="*/ 1206503 h 2801577"/>
                <a:gd name="connsiteX3418" fmla="*/ 3221121 w 10032639"/>
                <a:gd name="connsiteY3418" fmla="*/ 1172335 h 2801577"/>
                <a:gd name="connsiteX3419" fmla="*/ 3215722 w 10032639"/>
                <a:gd name="connsiteY3419" fmla="*/ 1175575 h 2801577"/>
                <a:gd name="connsiteX3420" fmla="*/ 3144814 w 10032639"/>
                <a:gd name="connsiteY3420" fmla="*/ 1203659 h 2801577"/>
                <a:gd name="connsiteX3421" fmla="*/ 3144814 w 10032639"/>
                <a:gd name="connsiteY3421" fmla="*/ 1224182 h 2801577"/>
                <a:gd name="connsiteX3422" fmla="*/ 3151652 w 10032639"/>
                <a:gd name="connsiteY3422" fmla="*/ 1220942 h 2801577"/>
                <a:gd name="connsiteX3423" fmla="*/ 3158491 w 10032639"/>
                <a:gd name="connsiteY3423" fmla="*/ 1217341 h 2801577"/>
                <a:gd name="connsiteX3424" fmla="*/ 3167130 w 10032639"/>
                <a:gd name="connsiteY3424" fmla="*/ 1208700 h 2801577"/>
                <a:gd name="connsiteX3425" fmla="*/ 3179368 w 10032639"/>
                <a:gd name="connsiteY3425" fmla="*/ 1200059 h 2801577"/>
                <a:gd name="connsiteX3426" fmla="*/ 3186207 w 10032639"/>
                <a:gd name="connsiteY3426" fmla="*/ 1198259 h 2801577"/>
                <a:gd name="connsiteX3427" fmla="*/ 3196645 w 10032639"/>
                <a:gd name="connsiteY3427" fmla="*/ 1196458 h 2801577"/>
                <a:gd name="connsiteX3428" fmla="*/ 3203844 w 10032639"/>
                <a:gd name="connsiteY3428" fmla="*/ 1194658 h 2801577"/>
                <a:gd name="connsiteX3429" fmla="*/ 3205284 w 10032639"/>
                <a:gd name="connsiteY3429" fmla="*/ 1191418 h 2801577"/>
                <a:gd name="connsiteX3430" fmla="*/ 3210683 w 10032639"/>
                <a:gd name="connsiteY3430" fmla="*/ 1184576 h 2801577"/>
                <a:gd name="connsiteX3431" fmla="*/ 3217522 w 10032639"/>
                <a:gd name="connsiteY3431" fmla="*/ 1175575 h 2801577"/>
                <a:gd name="connsiteX3432" fmla="*/ 2997597 w 10032639"/>
                <a:gd name="connsiteY3432" fmla="*/ 1172335 h 2801577"/>
                <a:gd name="connsiteX3433" fmla="*/ 2990758 w 10032639"/>
                <a:gd name="connsiteY3433" fmla="*/ 1175575 h 2801577"/>
                <a:gd name="connsiteX3434" fmla="*/ 2971681 w 10032639"/>
                <a:gd name="connsiteY3434" fmla="*/ 1184576 h 2801577"/>
                <a:gd name="connsiteX3435" fmla="*/ 2977081 w 10032639"/>
                <a:gd name="connsiteY3435" fmla="*/ 1193218 h 2801577"/>
                <a:gd name="connsiteX3436" fmla="*/ 2977081 w 10032639"/>
                <a:gd name="connsiteY3436" fmla="*/ 1194658 h 2801577"/>
                <a:gd name="connsiteX3437" fmla="*/ 2980320 w 10032639"/>
                <a:gd name="connsiteY3437" fmla="*/ 1191418 h 2801577"/>
                <a:gd name="connsiteX3438" fmla="*/ 2988958 w 10032639"/>
                <a:gd name="connsiteY3438" fmla="*/ 1180976 h 2801577"/>
                <a:gd name="connsiteX3439" fmla="*/ 9390284 w 10032639"/>
                <a:gd name="connsiteY3439" fmla="*/ 1171933 h 2801577"/>
                <a:gd name="connsiteX3440" fmla="*/ 9381643 w 10032639"/>
                <a:gd name="connsiteY3440" fmla="*/ 1178775 h 2801577"/>
                <a:gd name="connsiteX3441" fmla="*/ 9385243 w 10032639"/>
                <a:gd name="connsiteY3441" fmla="*/ 1178775 h 2801577"/>
                <a:gd name="connsiteX3442" fmla="*/ 1611100 w 10032639"/>
                <a:gd name="connsiteY3442" fmla="*/ 1170534 h 2801577"/>
                <a:gd name="connsiteX3443" fmla="*/ 1595623 w 10032639"/>
                <a:gd name="connsiteY3443" fmla="*/ 1180976 h 2801577"/>
                <a:gd name="connsiteX3444" fmla="*/ 1604261 w 10032639"/>
                <a:gd name="connsiteY3444" fmla="*/ 1180976 h 2801577"/>
                <a:gd name="connsiteX3445" fmla="*/ 1606061 w 10032639"/>
                <a:gd name="connsiteY3445" fmla="*/ 1175575 h 2801577"/>
                <a:gd name="connsiteX3446" fmla="*/ 4493653 w 10032639"/>
                <a:gd name="connsiteY3446" fmla="*/ 1157269 h 2801577"/>
                <a:gd name="connsiteX3447" fmla="*/ 4490413 w 10032639"/>
                <a:gd name="connsiteY3447" fmla="*/ 1159069 h 2801577"/>
                <a:gd name="connsiteX3448" fmla="*/ 4491853 w 10032639"/>
                <a:gd name="connsiteY3448" fmla="*/ 1159069 h 2801577"/>
                <a:gd name="connsiteX3449" fmla="*/ 1639176 w 10032639"/>
                <a:gd name="connsiteY3449" fmla="*/ 1155052 h 2801577"/>
                <a:gd name="connsiteX3450" fmla="*/ 1616499 w 10032639"/>
                <a:gd name="connsiteY3450" fmla="*/ 1168734 h 2801577"/>
                <a:gd name="connsiteX3451" fmla="*/ 1628737 w 10032639"/>
                <a:gd name="connsiteY3451" fmla="*/ 1165134 h 2801577"/>
                <a:gd name="connsiteX3452" fmla="*/ 7185829 w 10032639"/>
                <a:gd name="connsiteY3452" fmla="*/ 1151933 h 2801577"/>
                <a:gd name="connsiteX3453" fmla="*/ 7123547 w 10032639"/>
                <a:gd name="connsiteY3453" fmla="*/ 1193327 h 2801577"/>
                <a:gd name="connsiteX3454" fmla="*/ 7185829 w 10032639"/>
                <a:gd name="connsiteY3454" fmla="*/ 1153732 h 2801577"/>
                <a:gd name="connsiteX3455" fmla="*/ 5724905 w 10032639"/>
                <a:gd name="connsiteY3455" fmla="*/ 1151933 h 2801577"/>
                <a:gd name="connsiteX3456" fmla="*/ 5681344 w 10032639"/>
                <a:gd name="connsiteY3456" fmla="*/ 1179649 h 2801577"/>
                <a:gd name="connsiteX3457" fmla="*/ 5650383 w 10032639"/>
                <a:gd name="connsiteY3457" fmla="*/ 1200527 h 2801577"/>
                <a:gd name="connsiteX3458" fmla="*/ 5619062 w 10032639"/>
                <a:gd name="connsiteY3458" fmla="*/ 1226443 h 2801577"/>
                <a:gd name="connsiteX3459" fmla="*/ 5648583 w 10032639"/>
                <a:gd name="connsiteY3459" fmla="*/ 1210965 h 2801577"/>
                <a:gd name="connsiteX3460" fmla="*/ 5662263 w 10032639"/>
                <a:gd name="connsiteY3460" fmla="*/ 1202326 h 2801577"/>
                <a:gd name="connsiteX3461" fmla="*/ 5674504 w 10032639"/>
                <a:gd name="connsiteY3461" fmla="*/ 1193327 h 2801577"/>
                <a:gd name="connsiteX3462" fmla="*/ 5700425 w 10032639"/>
                <a:gd name="connsiteY3462" fmla="*/ 1172810 h 2801577"/>
                <a:gd name="connsiteX3463" fmla="*/ 8244200 w 10032639"/>
                <a:gd name="connsiteY3463" fmla="*/ 1151047 h 2801577"/>
                <a:gd name="connsiteX3464" fmla="*/ 8223316 w 10032639"/>
                <a:gd name="connsiteY3464" fmla="*/ 1166532 h 2801577"/>
                <a:gd name="connsiteX3465" fmla="*/ 8214675 w 10032639"/>
                <a:gd name="connsiteY3465" fmla="*/ 1175174 h 2801577"/>
                <a:gd name="connsiteX3466" fmla="*/ 8226917 w 10032639"/>
                <a:gd name="connsiteY3466" fmla="*/ 1170133 h 2801577"/>
                <a:gd name="connsiteX3467" fmla="*/ 8150583 w 10032639"/>
                <a:gd name="connsiteY3467" fmla="*/ 1131962 h 2801577"/>
                <a:gd name="connsiteX3468" fmla="*/ 8138701 w 10032639"/>
                <a:gd name="connsiteY3468" fmla="*/ 1144205 h 2801577"/>
                <a:gd name="connsiteX3469" fmla="*/ 8128259 w 10032639"/>
                <a:gd name="connsiteY3469" fmla="*/ 1156089 h 2801577"/>
                <a:gd name="connsiteX3470" fmla="*/ 3335223 w 10032639"/>
                <a:gd name="connsiteY3470" fmla="*/ 1127328 h 2801577"/>
                <a:gd name="connsiteX3471" fmla="*/ 3222921 w 10032639"/>
                <a:gd name="connsiteY3471" fmla="*/ 1172335 h 2801577"/>
                <a:gd name="connsiteX3472" fmla="*/ 3227960 w 10032639"/>
                <a:gd name="connsiteY3472" fmla="*/ 1172335 h 2801577"/>
                <a:gd name="connsiteX3473" fmla="*/ 3255676 w 10032639"/>
                <a:gd name="connsiteY3473" fmla="*/ 1166934 h 2801577"/>
                <a:gd name="connsiteX3474" fmla="*/ 3279792 w 10032639"/>
                <a:gd name="connsiteY3474" fmla="*/ 1161893 h 2801577"/>
                <a:gd name="connsiteX3475" fmla="*/ 3298869 w 10032639"/>
                <a:gd name="connsiteY3475" fmla="*/ 1153252 h 2801577"/>
                <a:gd name="connsiteX3476" fmla="*/ 3307507 w 10032639"/>
                <a:gd name="connsiteY3476" fmla="*/ 1147851 h 2801577"/>
                <a:gd name="connsiteX3477" fmla="*/ 3314346 w 10032639"/>
                <a:gd name="connsiteY3477" fmla="*/ 1141010 h 2801577"/>
                <a:gd name="connsiteX3478" fmla="*/ 3324784 w 10032639"/>
                <a:gd name="connsiteY3478" fmla="*/ 1134169 h 2801577"/>
                <a:gd name="connsiteX3479" fmla="*/ 3337023 w 10032639"/>
                <a:gd name="connsiteY3479" fmla="*/ 1127328 h 2801577"/>
                <a:gd name="connsiteX3480" fmla="*/ 8945245 w 10032639"/>
                <a:gd name="connsiteY3480" fmla="*/ 1125120 h 2801577"/>
                <a:gd name="connsiteX3481" fmla="*/ 8921121 w 10032639"/>
                <a:gd name="connsiteY3481" fmla="*/ 1140604 h 2801577"/>
                <a:gd name="connsiteX3482" fmla="*/ 8900237 w 10032639"/>
                <a:gd name="connsiteY3482" fmla="*/ 1156089 h 2801577"/>
                <a:gd name="connsiteX3483" fmla="*/ 8867471 w 10032639"/>
                <a:gd name="connsiteY3483" fmla="*/ 1189218 h 2801577"/>
                <a:gd name="connsiteX3484" fmla="*/ 8869271 w 10032639"/>
                <a:gd name="connsiteY3484" fmla="*/ 1187418 h 2801577"/>
                <a:gd name="connsiteX3485" fmla="*/ 8882954 w 10032639"/>
                <a:gd name="connsiteY3485" fmla="*/ 1180576 h 2801577"/>
                <a:gd name="connsiteX3486" fmla="*/ 8896636 w 10032639"/>
                <a:gd name="connsiteY3486" fmla="*/ 1171933 h 2801577"/>
                <a:gd name="connsiteX3487" fmla="*/ 8908879 w 10032639"/>
                <a:gd name="connsiteY3487" fmla="*/ 1161490 h 2801577"/>
                <a:gd name="connsiteX3488" fmla="*/ 8922921 w 10032639"/>
                <a:gd name="connsiteY3488" fmla="*/ 1149247 h 2801577"/>
                <a:gd name="connsiteX3489" fmla="*/ 8926162 w 10032639"/>
                <a:gd name="connsiteY3489" fmla="*/ 1145646 h 2801577"/>
                <a:gd name="connsiteX3490" fmla="*/ 8952446 w 10032639"/>
                <a:gd name="connsiteY3490" fmla="*/ 1125120 h 2801577"/>
                <a:gd name="connsiteX3491" fmla="*/ 9657092 w 10032639"/>
                <a:gd name="connsiteY3491" fmla="*/ 1123319 h 2801577"/>
                <a:gd name="connsiteX3492" fmla="*/ 9632608 w 10032639"/>
                <a:gd name="connsiteY3492" fmla="*/ 1149247 h 2801577"/>
                <a:gd name="connsiteX3493" fmla="*/ 9641249 w 10032639"/>
                <a:gd name="connsiteY3493" fmla="*/ 1152848 h 2801577"/>
                <a:gd name="connsiteX3494" fmla="*/ 9651691 w 10032639"/>
                <a:gd name="connsiteY3494" fmla="*/ 1156089 h 2801577"/>
                <a:gd name="connsiteX3495" fmla="*/ 9653491 w 10032639"/>
                <a:gd name="connsiteY3495" fmla="*/ 1152848 h 2801577"/>
                <a:gd name="connsiteX3496" fmla="*/ 9653491 w 10032639"/>
                <a:gd name="connsiteY3496" fmla="*/ 1144205 h 2801577"/>
                <a:gd name="connsiteX3497" fmla="*/ 9657092 w 10032639"/>
                <a:gd name="connsiteY3497" fmla="*/ 1133762 h 2801577"/>
                <a:gd name="connsiteX3498" fmla="*/ 4919550 w 10032639"/>
                <a:gd name="connsiteY3498" fmla="*/ 1119472 h 2801577"/>
                <a:gd name="connsiteX3499" fmla="*/ 4904069 w 10032639"/>
                <a:gd name="connsiteY3499" fmla="*/ 1129551 h 2801577"/>
                <a:gd name="connsiteX3500" fmla="*/ 4890029 w 10032639"/>
                <a:gd name="connsiteY3500" fmla="*/ 1141790 h 2801577"/>
                <a:gd name="connsiteX3501" fmla="*/ 4876348 w 10032639"/>
                <a:gd name="connsiteY3501" fmla="*/ 1155469 h 2801577"/>
                <a:gd name="connsiteX3502" fmla="*/ 4864108 w 10032639"/>
                <a:gd name="connsiteY3502" fmla="*/ 1169508 h 2801577"/>
                <a:gd name="connsiteX3503" fmla="*/ 4820546 w 10032639"/>
                <a:gd name="connsiteY3503" fmla="*/ 1214505 h 2801577"/>
                <a:gd name="connsiteX3504" fmla="*/ 4819106 w 10032639"/>
                <a:gd name="connsiteY3504" fmla="*/ 1218105 h 2801577"/>
                <a:gd name="connsiteX3505" fmla="*/ 4829186 w 10032639"/>
                <a:gd name="connsiteY3505" fmla="*/ 1211266 h 2801577"/>
                <a:gd name="connsiteX3506" fmla="*/ 4857268 w 10032639"/>
                <a:gd name="connsiteY3506" fmla="*/ 1184987 h 2801577"/>
                <a:gd name="connsiteX3507" fmla="*/ 4891829 w 10032639"/>
                <a:gd name="connsiteY3507" fmla="*/ 1155469 h 2801577"/>
                <a:gd name="connsiteX3508" fmla="*/ 4900469 w 10032639"/>
                <a:gd name="connsiteY3508" fmla="*/ 1146830 h 2801577"/>
                <a:gd name="connsiteX3509" fmla="*/ 4907310 w 10032639"/>
                <a:gd name="connsiteY3509" fmla="*/ 1138190 h 2801577"/>
                <a:gd name="connsiteX3510" fmla="*/ 4914510 w 10032639"/>
                <a:gd name="connsiteY3510" fmla="*/ 1129551 h 2801577"/>
                <a:gd name="connsiteX3511" fmla="*/ 3581063 w 10032639"/>
                <a:gd name="connsiteY3511" fmla="*/ 1118687 h 2801577"/>
                <a:gd name="connsiteX3512" fmla="*/ 3572065 w 10032639"/>
                <a:gd name="connsiteY3512" fmla="*/ 1121927 h 2801577"/>
                <a:gd name="connsiteX3513" fmla="*/ 3581063 w 10032639"/>
                <a:gd name="connsiteY3513" fmla="*/ 1127328 h 2801577"/>
                <a:gd name="connsiteX3514" fmla="*/ 1211565 w 10032639"/>
                <a:gd name="connsiteY3514" fmla="*/ 1108245 h 2801577"/>
                <a:gd name="connsiteX3515" fmla="*/ 1202926 w 10032639"/>
                <a:gd name="connsiteY3515" fmla="*/ 1113286 h 2801577"/>
                <a:gd name="connsiteX3516" fmla="*/ 1209765 w 10032639"/>
                <a:gd name="connsiteY3516" fmla="*/ 1113286 h 2801577"/>
                <a:gd name="connsiteX3517" fmla="*/ 3399292 w 10032639"/>
                <a:gd name="connsiteY3517" fmla="*/ 1101404 h 2801577"/>
                <a:gd name="connsiteX3518" fmla="*/ 3354300 w 10032639"/>
                <a:gd name="connsiteY3518" fmla="*/ 1118687 h 2801577"/>
                <a:gd name="connsiteX3519" fmla="*/ 3376976 w 10032639"/>
                <a:gd name="connsiteY3519" fmla="*/ 1113286 h 2801577"/>
                <a:gd name="connsiteX3520" fmla="*/ 3399292 w 10032639"/>
                <a:gd name="connsiteY3520" fmla="*/ 1108245 h 2801577"/>
                <a:gd name="connsiteX3521" fmla="*/ 6509009 w 10032639"/>
                <a:gd name="connsiteY3521" fmla="*/ 1086061 h 2801577"/>
                <a:gd name="connsiteX3522" fmla="*/ 6489928 w 10032639"/>
                <a:gd name="connsiteY3522" fmla="*/ 1098299 h 2801577"/>
                <a:gd name="connsiteX3523" fmla="*/ 6501809 w 10032639"/>
                <a:gd name="connsiteY3523" fmla="*/ 1098299 h 2801577"/>
                <a:gd name="connsiteX3524" fmla="*/ 6507209 w 10032639"/>
                <a:gd name="connsiteY3524" fmla="*/ 1089661 h 2801577"/>
                <a:gd name="connsiteX3525" fmla="*/ 5657223 w 10032639"/>
                <a:gd name="connsiteY3525" fmla="*/ 1084621 h 2801577"/>
                <a:gd name="connsiteX3526" fmla="*/ 5624462 w 10032639"/>
                <a:gd name="connsiteY3526" fmla="*/ 1106938 h 2801577"/>
                <a:gd name="connsiteX3527" fmla="*/ 5591341 w 10032639"/>
                <a:gd name="connsiteY3527" fmla="*/ 1131055 h 2801577"/>
                <a:gd name="connsiteX3528" fmla="*/ 5610422 w 10032639"/>
                <a:gd name="connsiteY3528" fmla="*/ 1120617 h 2801577"/>
                <a:gd name="connsiteX3529" fmla="*/ 5629502 w 10032639"/>
                <a:gd name="connsiteY3529" fmla="*/ 1108738 h 2801577"/>
                <a:gd name="connsiteX3530" fmla="*/ 5643183 w 10032639"/>
                <a:gd name="connsiteY3530" fmla="*/ 1096500 h 2801577"/>
                <a:gd name="connsiteX3531" fmla="*/ 9502985 w 10032639"/>
                <a:gd name="connsiteY3531" fmla="*/ 1069664 h 2801577"/>
                <a:gd name="connsiteX3532" fmla="*/ 9492543 w 10032639"/>
                <a:gd name="connsiteY3532" fmla="*/ 1081907 h 2801577"/>
                <a:gd name="connsiteX3533" fmla="*/ 9497583 w 10032639"/>
                <a:gd name="connsiteY3533" fmla="*/ 1078306 h 2801577"/>
                <a:gd name="connsiteX3534" fmla="*/ 7123547 w 10032639"/>
                <a:gd name="connsiteY3534" fmla="*/ 1061944 h 2801577"/>
                <a:gd name="connsiteX3535" fmla="*/ 7090426 w 10032639"/>
                <a:gd name="connsiteY3535" fmla="*/ 1091460 h 2801577"/>
                <a:gd name="connsiteX3536" fmla="*/ 7055865 w 10032639"/>
                <a:gd name="connsiteY3536" fmla="*/ 1119177 h 2801577"/>
                <a:gd name="connsiteX3537" fmla="*/ 7019504 w 10032639"/>
                <a:gd name="connsiteY3537" fmla="*/ 1146533 h 2801577"/>
                <a:gd name="connsiteX3538" fmla="*/ 6979903 w 10032639"/>
                <a:gd name="connsiteY3538" fmla="*/ 1171010 h 2801577"/>
                <a:gd name="connsiteX3539" fmla="*/ 6817178 w 10032639"/>
                <a:gd name="connsiteY3539" fmla="*/ 1280077 h 2801577"/>
                <a:gd name="connsiteX3540" fmla="*/ 6806738 w 10032639"/>
                <a:gd name="connsiteY3540" fmla="*/ 1291955 h 2801577"/>
                <a:gd name="connsiteX3541" fmla="*/ 6792697 w 10032639"/>
                <a:gd name="connsiteY3541" fmla="*/ 1302394 h 2801577"/>
                <a:gd name="connsiteX3542" fmla="*/ 6764976 w 10032639"/>
                <a:gd name="connsiteY3542" fmla="*/ 1319672 h 2801577"/>
                <a:gd name="connsiteX3543" fmla="*/ 6753096 w 10032639"/>
                <a:gd name="connsiteY3543" fmla="*/ 1326871 h 2801577"/>
                <a:gd name="connsiteX3544" fmla="*/ 6739056 w 10032639"/>
                <a:gd name="connsiteY3544" fmla="*/ 1335510 h 2801577"/>
                <a:gd name="connsiteX3545" fmla="*/ 6728975 w 10032639"/>
                <a:gd name="connsiteY3545" fmla="*/ 1344148 h 2801577"/>
                <a:gd name="connsiteX3546" fmla="*/ 6730775 w 10032639"/>
                <a:gd name="connsiteY3546" fmla="*/ 1344148 h 2801577"/>
                <a:gd name="connsiteX3547" fmla="*/ 6725375 w 10032639"/>
                <a:gd name="connsiteY3547" fmla="*/ 1361426 h 2801577"/>
                <a:gd name="connsiteX3548" fmla="*/ 6734015 w 10032639"/>
                <a:gd name="connsiteY3548" fmla="*/ 1356387 h 2801577"/>
                <a:gd name="connsiteX3549" fmla="*/ 6742656 w 10032639"/>
                <a:gd name="connsiteY3549" fmla="*/ 1352787 h 2801577"/>
                <a:gd name="connsiteX3550" fmla="*/ 6758136 w 10032639"/>
                <a:gd name="connsiteY3550" fmla="*/ 1338749 h 2801577"/>
                <a:gd name="connsiteX3551" fmla="*/ 6775417 w 10032639"/>
                <a:gd name="connsiteY3551" fmla="*/ 1323271 h 2801577"/>
                <a:gd name="connsiteX3552" fmla="*/ 6792697 w 10032639"/>
                <a:gd name="connsiteY3552" fmla="*/ 1311033 h 2801577"/>
                <a:gd name="connsiteX3553" fmla="*/ 6811778 w 10032639"/>
                <a:gd name="connsiteY3553" fmla="*/ 1302394 h 2801577"/>
                <a:gd name="connsiteX3554" fmla="*/ 6829058 w 10032639"/>
                <a:gd name="connsiteY3554" fmla="*/ 1297354 h 2801577"/>
                <a:gd name="connsiteX3555" fmla="*/ 6860379 w 10032639"/>
                <a:gd name="connsiteY3555" fmla="*/ 1267838 h 2801577"/>
                <a:gd name="connsiteX3556" fmla="*/ 6891700 w 10032639"/>
                <a:gd name="connsiteY3556" fmla="*/ 1252360 h 2801577"/>
                <a:gd name="connsiteX3557" fmla="*/ 6919061 w 10032639"/>
                <a:gd name="connsiteY3557" fmla="*/ 1235082 h 2801577"/>
                <a:gd name="connsiteX3558" fmla="*/ 6944982 w 10032639"/>
                <a:gd name="connsiteY3558" fmla="*/ 1217804 h 2801577"/>
                <a:gd name="connsiteX3559" fmla="*/ 6969462 w 10032639"/>
                <a:gd name="connsiteY3559" fmla="*/ 1200527 h 2801577"/>
                <a:gd name="connsiteX3560" fmla="*/ 6995383 w 10032639"/>
                <a:gd name="connsiteY3560" fmla="*/ 1181449 h 2801577"/>
                <a:gd name="connsiteX3561" fmla="*/ 7023104 w 10032639"/>
                <a:gd name="connsiteY3561" fmla="*/ 1165611 h 2801577"/>
                <a:gd name="connsiteX3562" fmla="*/ 7050825 w 10032639"/>
                <a:gd name="connsiteY3562" fmla="*/ 1153732 h 2801577"/>
                <a:gd name="connsiteX3563" fmla="*/ 7081786 w 10032639"/>
                <a:gd name="connsiteY3563" fmla="*/ 1143294 h 2801577"/>
                <a:gd name="connsiteX3564" fmla="*/ 7087186 w 10032639"/>
                <a:gd name="connsiteY3564" fmla="*/ 1129256 h 2801577"/>
                <a:gd name="connsiteX3565" fmla="*/ 7095826 w 10032639"/>
                <a:gd name="connsiteY3565" fmla="*/ 1117377 h 2801577"/>
                <a:gd name="connsiteX3566" fmla="*/ 7104466 w 10032639"/>
                <a:gd name="connsiteY3566" fmla="*/ 1108738 h 2801577"/>
                <a:gd name="connsiteX3567" fmla="*/ 7114907 w 10032639"/>
                <a:gd name="connsiteY3567" fmla="*/ 1101899 h 2801577"/>
                <a:gd name="connsiteX3568" fmla="*/ 7128587 w 10032639"/>
                <a:gd name="connsiteY3568" fmla="*/ 1096500 h 2801577"/>
                <a:gd name="connsiteX3569" fmla="*/ 7142628 w 10032639"/>
                <a:gd name="connsiteY3569" fmla="*/ 1087861 h 2801577"/>
                <a:gd name="connsiteX3570" fmla="*/ 7142628 w 10032639"/>
                <a:gd name="connsiteY3570" fmla="*/ 1086061 h 2801577"/>
                <a:gd name="connsiteX3571" fmla="*/ 7137227 w 10032639"/>
                <a:gd name="connsiteY3571" fmla="*/ 1077422 h 2801577"/>
                <a:gd name="connsiteX3572" fmla="*/ 7132187 w 10032639"/>
                <a:gd name="connsiteY3572" fmla="*/ 1066983 h 2801577"/>
                <a:gd name="connsiteX3573" fmla="*/ 8893396 w 10032639"/>
                <a:gd name="connsiteY3573" fmla="*/ 1059221 h 2801577"/>
                <a:gd name="connsiteX3574" fmla="*/ 8794738 w 10032639"/>
                <a:gd name="connsiteY3574" fmla="*/ 1126920 h 2801577"/>
                <a:gd name="connsiteX3575" fmla="*/ 8692840 w 10032639"/>
                <a:gd name="connsiteY3575" fmla="*/ 1199661 h 2801577"/>
                <a:gd name="connsiteX3576" fmla="*/ 8469240 w 10032639"/>
                <a:gd name="connsiteY3576" fmla="*/ 1362428 h 2801577"/>
                <a:gd name="connsiteX3577" fmla="*/ 8482923 w 10032639"/>
                <a:gd name="connsiteY3577" fmla="*/ 1357386 h 2801577"/>
                <a:gd name="connsiteX3578" fmla="*/ 8493364 w 10032639"/>
                <a:gd name="connsiteY3578" fmla="*/ 1353785 h 2801577"/>
                <a:gd name="connsiteX3579" fmla="*/ 8505607 w 10032639"/>
                <a:gd name="connsiteY3579" fmla="*/ 1346943 h 2801577"/>
                <a:gd name="connsiteX3580" fmla="*/ 8519649 w 10032639"/>
                <a:gd name="connsiteY3580" fmla="*/ 1338301 h 2801577"/>
                <a:gd name="connsiteX3581" fmla="*/ 8524690 w 10032639"/>
                <a:gd name="connsiteY3581" fmla="*/ 1334700 h 2801577"/>
                <a:gd name="connsiteX3582" fmla="*/ 8531531 w 10032639"/>
                <a:gd name="connsiteY3582" fmla="*/ 1332899 h 2801577"/>
                <a:gd name="connsiteX3583" fmla="*/ 8538732 w 10032639"/>
                <a:gd name="connsiteY3583" fmla="*/ 1331099 h 2801577"/>
                <a:gd name="connsiteX3584" fmla="*/ 8545574 w 10032639"/>
                <a:gd name="connsiteY3584" fmla="*/ 1326057 h 2801577"/>
                <a:gd name="connsiteX3585" fmla="*/ 8545574 w 10032639"/>
                <a:gd name="connsiteY3585" fmla="*/ 1320656 h 2801577"/>
                <a:gd name="connsiteX3586" fmla="*/ 8548814 w 10032639"/>
                <a:gd name="connsiteY3586" fmla="*/ 1317415 h 2801577"/>
                <a:gd name="connsiteX3587" fmla="*/ 8554215 w 10032639"/>
                <a:gd name="connsiteY3587" fmla="*/ 1310213 h 2801577"/>
                <a:gd name="connsiteX3588" fmla="*/ 8557456 w 10032639"/>
                <a:gd name="connsiteY3588" fmla="*/ 1306972 h 2801577"/>
                <a:gd name="connsiteX3589" fmla="*/ 8561056 w 10032639"/>
                <a:gd name="connsiteY3589" fmla="*/ 1305171 h 2801577"/>
                <a:gd name="connsiteX3590" fmla="*/ 8567898 w 10032639"/>
                <a:gd name="connsiteY3590" fmla="*/ 1303371 h 2801577"/>
                <a:gd name="connsiteX3591" fmla="*/ 8573299 w 10032639"/>
                <a:gd name="connsiteY3591" fmla="*/ 1296529 h 2801577"/>
                <a:gd name="connsiteX3592" fmla="*/ 8578340 w 10032639"/>
                <a:gd name="connsiteY3592" fmla="*/ 1291127 h 2801577"/>
                <a:gd name="connsiteX3593" fmla="*/ 8590582 w 10032639"/>
                <a:gd name="connsiteY3593" fmla="*/ 1279244 h 2801577"/>
                <a:gd name="connsiteX3594" fmla="*/ 8602464 w 10032639"/>
                <a:gd name="connsiteY3594" fmla="*/ 1272402 h 2801577"/>
                <a:gd name="connsiteX3595" fmla="*/ 8614706 w 10032639"/>
                <a:gd name="connsiteY3595" fmla="*/ 1267000 h 2801577"/>
                <a:gd name="connsiteX3596" fmla="*/ 8621547 w 10032639"/>
                <a:gd name="connsiteY3596" fmla="*/ 1263760 h 2801577"/>
                <a:gd name="connsiteX3597" fmla="*/ 8626588 w 10032639"/>
                <a:gd name="connsiteY3597" fmla="*/ 1261959 h 2801577"/>
                <a:gd name="connsiteX3598" fmla="*/ 8640631 w 10032639"/>
                <a:gd name="connsiteY3598" fmla="*/ 1256557 h 2801577"/>
                <a:gd name="connsiteX3599" fmla="*/ 8647472 w 10032639"/>
                <a:gd name="connsiteY3599" fmla="*/ 1253317 h 2801577"/>
                <a:gd name="connsiteX3600" fmla="*/ 8654673 w 10032639"/>
                <a:gd name="connsiteY3600" fmla="*/ 1247915 h 2801577"/>
                <a:gd name="connsiteX3601" fmla="*/ 8673757 w 10032639"/>
                <a:gd name="connsiteY3601" fmla="*/ 1229190 h 2801577"/>
                <a:gd name="connsiteX3602" fmla="*/ 8720205 w 10032639"/>
                <a:gd name="connsiteY3602" fmla="*/ 1192819 h 2801577"/>
                <a:gd name="connsiteX3603" fmla="*/ 8728846 w 10032639"/>
                <a:gd name="connsiteY3603" fmla="*/ 1185617 h 2801577"/>
                <a:gd name="connsiteX3604" fmla="*/ 8741089 w 10032639"/>
                <a:gd name="connsiteY3604" fmla="*/ 1180576 h 2801577"/>
                <a:gd name="connsiteX3605" fmla="*/ 8752971 w 10032639"/>
                <a:gd name="connsiteY3605" fmla="*/ 1173734 h 2801577"/>
                <a:gd name="connsiteX3606" fmla="*/ 8768813 w 10032639"/>
                <a:gd name="connsiteY3606" fmla="*/ 1170133 h 2801577"/>
                <a:gd name="connsiteX3607" fmla="*/ 8772054 w 10032639"/>
                <a:gd name="connsiteY3607" fmla="*/ 1159690 h 2801577"/>
                <a:gd name="connsiteX3608" fmla="*/ 8775655 w 10032639"/>
                <a:gd name="connsiteY3608" fmla="*/ 1151047 h 2801577"/>
                <a:gd name="connsiteX3609" fmla="*/ 8780696 w 10032639"/>
                <a:gd name="connsiteY3609" fmla="*/ 1144205 h 2801577"/>
                <a:gd name="connsiteX3610" fmla="*/ 8787897 w 10032639"/>
                <a:gd name="connsiteY3610" fmla="*/ 1138804 h 2801577"/>
                <a:gd name="connsiteX3611" fmla="*/ 8806980 w 10032639"/>
                <a:gd name="connsiteY3611" fmla="*/ 1126920 h 2801577"/>
                <a:gd name="connsiteX3612" fmla="*/ 8826064 w 10032639"/>
                <a:gd name="connsiteY3612" fmla="*/ 1112876 h 2801577"/>
                <a:gd name="connsiteX3613" fmla="*/ 8846587 w 10032639"/>
                <a:gd name="connsiteY3613" fmla="*/ 1099192 h 2801577"/>
                <a:gd name="connsiteX3614" fmla="*/ 8865671 w 10032639"/>
                <a:gd name="connsiteY3614" fmla="*/ 1083708 h 2801577"/>
                <a:gd name="connsiteX3615" fmla="*/ 4613178 w 10032639"/>
                <a:gd name="connsiteY3615" fmla="*/ 1058635 h 2801577"/>
                <a:gd name="connsiteX3616" fmla="*/ 4595897 w 10032639"/>
                <a:gd name="connsiteY3616" fmla="*/ 1070875 h 2801577"/>
                <a:gd name="connsiteX3617" fmla="*/ 4599137 w 10032639"/>
                <a:gd name="connsiteY3617" fmla="*/ 1070875 h 2801577"/>
                <a:gd name="connsiteX3618" fmla="*/ 4606338 w 10032639"/>
                <a:gd name="connsiteY3618" fmla="*/ 1065835 h 2801577"/>
                <a:gd name="connsiteX3619" fmla="*/ 5866750 w 10032639"/>
                <a:gd name="connsiteY3619" fmla="*/ 1056905 h 2801577"/>
                <a:gd name="connsiteX3620" fmla="*/ 5849469 w 10032639"/>
                <a:gd name="connsiteY3620" fmla="*/ 1066983 h 2801577"/>
                <a:gd name="connsiteX3621" fmla="*/ 5863149 w 10032639"/>
                <a:gd name="connsiteY3621" fmla="*/ 1061944 h 2801577"/>
                <a:gd name="connsiteX3622" fmla="*/ 8239159 w 10032639"/>
                <a:gd name="connsiteY3622" fmla="*/ 1050578 h 2801577"/>
                <a:gd name="connsiteX3623" fmla="*/ 8204233 w 10032639"/>
                <a:gd name="connsiteY3623" fmla="*/ 1080107 h 2801577"/>
                <a:gd name="connsiteX3624" fmla="*/ 8169667 w 10032639"/>
                <a:gd name="connsiteY3624" fmla="*/ 1111436 h 2801577"/>
                <a:gd name="connsiteX3625" fmla="*/ 8178308 w 10032639"/>
                <a:gd name="connsiteY3625" fmla="*/ 1107835 h 2801577"/>
                <a:gd name="connsiteX3626" fmla="*/ 8186950 w 10032639"/>
                <a:gd name="connsiteY3626" fmla="*/ 1106034 h 2801577"/>
                <a:gd name="connsiteX3627" fmla="*/ 8190551 w 10032639"/>
                <a:gd name="connsiteY3627" fmla="*/ 1100993 h 2801577"/>
                <a:gd name="connsiteX3628" fmla="*/ 8193791 w 10032639"/>
                <a:gd name="connsiteY3628" fmla="*/ 1095591 h 2801577"/>
                <a:gd name="connsiteX3629" fmla="*/ 8197392 w 10032639"/>
                <a:gd name="connsiteY3629" fmla="*/ 1090550 h 2801577"/>
                <a:gd name="connsiteX3630" fmla="*/ 8204233 w 10032639"/>
                <a:gd name="connsiteY3630" fmla="*/ 1085508 h 2801577"/>
                <a:gd name="connsiteX3631" fmla="*/ 8212875 w 10032639"/>
                <a:gd name="connsiteY3631" fmla="*/ 1078306 h 2801577"/>
                <a:gd name="connsiteX3632" fmla="*/ 8225117 w 10032639"/>
                <a:gd name="connsiteY3632" fmla="*/ 1069664 h 2801577"/>
                <a:gd name="connsiteX3633" fmla="*/ 8244200 w 10032639"/>
                <a:gd name="connsiteY3633" fmla="*/ 1061021 h 2801577"/>
                <a:gd name="connsiteX3634" fmla="*/ 595344 w 10032639"/>
                <a:gd name="connsiteY3634" fmla="*/ 1028673 h 2801577"/>
                <a:gd name="connsiteX3635" fmla="*/ 557190 w 10032639"/>
                <a:gd name="connsiteY3635" fmla="*/ 1050997 h 2801577"/>
                <a:gd name="connsiteX3636" fmla="*/ 526235 w 10032639"/>
                <a:gd name="connsiteY3636" fmla="*/ 1070079 h 2801577"/>
                <a:gd name="connsiteX3637" fmla="*/ 489881 w 10032639"/>
                <a:gd name="connsiteY3637" fmla="*/ 1096003 h 2801577"/>
                <a:gd name="connsiteX3638" fmla="*/ 472604 w 10032639"/>
                <a:gd name="connsiteY3638" fmla="*/ 1110045 h 2801577"/>
                <a:gd name="connsiteX3639" fmla="*/ 465405 w 10032639"/>
                <a:gd name="connsiteY3639" fmla="*/ 1116886 h 2801577"/>
                <a:gd name="connsiteX3640" fmla="*/ 460365 w 10032639"/>
                <a:gd name="connsiteY3640" fmla="*/ 1125528 h 2801577"/>
                <a:gd name="connsiteX3641" fmla="*/ 474043 w 10032639"/>
                <a:gd name="connsiteY3641" fmla="*/ 1115086 h 2801577"/>
                <a:gd name="connsiteX3642" fmla="*/ 481242 w 10032639"/>
                <a:gd name="connsiteY3642" fmla="*/ 1108245 h 2801577"/>
                <a:gd name="connsiteX3643" fmla="*/ 489881 w 10032639"/>
                <a:gd name="connsiteY3643" fmla="*/ 1103204 h 2801577"/>
                <a:gd name="connsiteX3644" fmla="*/ 498519 w 10032639"/>
                <a:gd name="connsiteY3644" fmla="*/ 1099604 h 2801577"/>
                <a:gd name="connsiteX3645" fmla="*/ 508598 w 10032639"/>
                <a:gd name="connsiteY3645" fmla="*/ 1097804 h 2801577"/>
                <a:gd name="connsiteX3646" fmla="*/ 510397 w 10032639"/>
                <a:gd name="connsiteY3646" fmla="*/ 1090963 h 2801577"/>
                <a:gd name="connsiteX3647" fmla="*/ 515797 w 10032639"/>
                <a:gd name="connsiteY3647" fmla="*/ 1084122 h 2801577"/>
                <a:gd name="connsiteX3648" fmla="*/ 529474 w 10032639"/>
                <a:gd name="connsiteY3648" fmla="*/ 1070079 h 2801577"/>
                <a:gd name="connsiteX3649" fmla="*/ 538113 w 10032639"/>
                <a:gd name="connsiteY3649" fmla="*/ 1071880 h 2801577"/>
                <a:gd name="connsiteX3650" fmla="*/ 545312 w 10032639"/>
                <a:gd name="connsiteY3650" fmla="*/ 1073680 h 2801577"/>
                <a:gd name="connsiteX3651" fmla="*/ 552151 w 10032639"/>
                <a:gd name="connsiteY3651" fmla="*/ 1071880 h 2801577"/>
                <a:gd name="connsiteX3652" fmla="*/ 558990 w 10032639"/>
                <a:gd name="connsiteY3652" fmla="*/ 1068279 h 2801577"/>
                <a:gd name="connsiteX3653" fmla="*/ 564389 w 10032639"/>
                <a:gd name="connsiteY3653" fmla="*/ 1063238 h 2801577"/>
                <a:gd name="connsiteX3654" fmla="*/ 581666 w 10032639"/>
                <a:gd name="connsiteY3654" fmla="*/ 1042355 h 2801577"/>
                <a:gd name="connsiteX3655" fmla="*/ 9418009 w 10032639"/>
                <a:gd name="connsiteY3655" fmla="*/ 1024651 h 2801577"/>
                <a:gd name="connsiteX3656" fmla="*/ 9321152 w 10032639"/>
                <a:gd name="connsiteY3656" fmla="*/ 1109635 h 2801577"/>
                <a:gd name="connsiteX3657" fmla="*/ 9225735 w 10032639"/>
                <a:gd name="connsiteY3657" fmla="*/ 1192819 h 2801577"/>
                <a:gd name="connsiteX3658" fmla="*/ 9128878 w 10032639"/>
                <a:gd name="connsiteY3658" fmla="*/ 1273842 h 2801577"/>
                <a:gd name="connsiteX3659" fmla="*/ 9032021 w 10032639"/>
                <a:gd name="connsiteY3659" fmla="*/ 1351985 h 2801577"/>
                <a:gd name="connsiteX3660" fmla="*/ 9038862 w 10032639"/>
                <a:gd name="connsiteY3660" fmla="*/ 1367469 h 2801577"/>
                <a:gd name="connsiteX3661" fmla="*/ 9043903 w 10032639"/>
                <a:gd name="connsiteY3661" fmla="*/ 1379713 h 2801577"/>
                <a:gd name="connsiteX3662" fmla="*/ 9070187 w 10032639"/>
                <a:gd name="connsiteY3662" fmla="*/ 1358827 h 2801577"/>
                <a:gd name="connsiteX3663" fmla="*/ 9094312 w 10032639"/>
                <a:gd name="connsiteY3663" fmla="*/ 1339741 h 2801577"/>
                <a:gd name="connsiteX3664" fmla="*/ 9116996 w 10032639"/>
                <a:gd name="connsiteY3664" fmla="*/ 1320656 h 2801577"/>
                <a:gd name="connsiteX3665" fmla="*/ 9135719 w 10032639"/>
                <a:gd name="connsiteY3665" fmla="*/ 1301570 h 2801577"/>
                <a:gd name="connsiteX3666" fmla="*/ 9178927 w 10032639"/>
                <a:gd name="connsiteY3666" fmla="*/ 1267000 h 2801577"/>
                <a:gd name="connsiteX3667" fmla="*/ 9227535 w 10032639"/>
                <a:gd name="connsiteY3667" fmla="*/ 1230630 h 2801577"/>
                <a:gd name="connsiteX3668" fmla="*/ 9227535 w 10032639"/>
                <a:gd name="connsiteY3668" fmla="*/ 1229190 h 2801577"/>
                <a:gd name="connsiteX3669" fmla="*/ 9227535 w 10032639"/>
                <a:gd name="connsiteY3669" fmla="*/ 1222348 h 2801577"/>
                <a:gd name="connsiteX3670" fmla="*/ 9232936 w 10032639"/>
                <a:gd name="connsiteY3670" fmla="*/ 1216946 h 2801577"/>
                <a:gd name="connsiteX3671" fmla="*/ 9236177 w 10032639"/>
                <a:gd name="connsiteY3671" fmla="*/ 1213345 h 2801577"/>
                <a:gd name="connsiteX3672" fmla="*/ 9243378 w 10032639"/>
                <a:gd name="connsiteY3672" fmla="*/ 1211905 h 2801577"/>
                <a:gd name="connsiteX3673" fmla="*/ 9239777 w 10032639"/>
                <a:gd name="connsiteY3673" fmla="*/ 1201462 h 2801577"/>
                <a:gd name="connsiteX3674" fmla="*/ 9252020 w 10032639"/>
                <a:gd name="connsiteY3674" fmla="*/ 1196060 h 2801577"/>
                <a:gd name="connsiteX3675" fmla="*/ 9270743 w 10032639"/>
                <a:gd name="connsiteY3675" fmla="*/ 1184177 h 2801577"/>
                <a:gd name="connsiteX3676" fmla="*/ 9286586 w 10032639"/>
                <a:gd name="connsiteY3676" fmla="*/ 1171933 h 2801577"/>
                <a:gd name="connsiteX3677" fmla="*/ 9300268 w 10032639"/>
                <a:gd name="connsiteY3677" fmla="*/ 1156089 h 2801577"/>
                <a:gd name="connsiteX3678" fmla="*/ 9315751 w 10032639"/>
                <a:gd name="connsiteY3678" fmla="*/ 1137003 h 2801577"/>
                <a:gd name="connsiteX3679" fmla="*/ 9327993 w 10032639"/>
                <a:gd name="connsiteY3679" fmla="*/ 1123319 h 2801577"/>
                <a:gd name="connsiteX3680" fmla="*/ 9343476 w 10032639"/>
                <a:gd name="connsiteY3680" fmla="*/ 1106034 h 2801577"/>
                <a:gd name="connsiteX3681" fmla="*/ 9352117 w 10032639"/>
                <a:gd name="connsiteY3681" fmla="*/ 1099192 h 2801577"/>
                <a:gd name="connsiteX3682" fmla="*/ 9359319 w 10032639"/>
                <a:gd name="connsiteY3682" fmla="*/ 1094151 h 2801577"/>
                <a:gd name="connsiteX3683" fmla="*/ 9367960 w 10032639"/>
                <a:gd name="connsiteY3683" fmla="*/ 1090550 h 2801577"/>
                <a:gd name="connsiteX3684" fmla="*/ 9376602 w 10032639"/>
                <a:gd name="connsiteY3684" fmla="*/ 1086949 h 2801577"/>
                <a:gd name="connsiteX3685" fmla="*/ 9379843 w 10032639"/>
                <a:gd name="connsiteY3685" fmla="*/ 1076866 h 2801577"/>
                <a:gd name="connsiteX3686" fmla="*/ 9385243 w 10032639"/>
                <a:gd name="connsiteY3686" fmla="*/ 1066423 h 2801577"/>
                <a:gd name="connsiteX3687" fmla="*/ 9392085 w 10032639"/>
                <a:gd name="connsiteY3687" fmla="*/ 1059221 h 2801577"/>
                <a:gd name="connsiteX3688" fmla="*/ 9397486 w 10032639"/>
                <a:gd name="connsiteY3688" fmla="*/ 1052379 h 2801577"/>
                <a:gd name="connsiteX3689" fmla="*/ 9404327 w 10032639"/>
                <a:gd name="connsiteY3689" fmla="*/ 1047338 h 2801577"/>
                <a:gd name="connsiteX3690" fmla="*/ 9409368 w 10032639"/>
                <a:gd name="connsiteY3690" fmla="*/ 1041936 h 2801577"/>
                <a:gd name="connsiteX3691" fmla="*/ 9412968 w 10032639"/>
                <a:gd name="connsiteY3691" fmla="*/ 1035094 h 2801577"/>
                <a:gd name="connsiteX3692" fmla="*/ 9416209 w 10032639"/>
                <a:gd name="connsiteY3692" fmla="*/ 1028252 h 2801577"/>
                <a:gd name="connsiteX3693" fmla="*/ 1218403 w 10032639"/>
                <a:gd name="connsiteY3693" fmla="*/ 1019672 h 2801577"/>
                <a:gd name="connsiteX3694" fmla="*/ 1202926 w 10032639"/>
                <a:gd name="connsiteY3694" fmla="*/ 1028673 h 2801577"/>
                <a:gd name="connsiteX3695" fmla="*/ 1188888 w 10032639"/>
                <a:gd name="connsiteY3695" fmla="*/ 1038755 h 2801577"/>
                <a:gd name="connsiteX3696" fmla="*/ 1177010 w 10032639"/>
                <a:gd name="connsiteY3696" fmla="*/ 1049196 h 2801577"/>
                <a:gd name="connsiteX3697" fmla="*/ 1162972 w 10032639"/>
                <a:gd name="connsiteY3697" fmla="*/ 1059638 h 2801577"/>
                <a:gd name="connsiteX3698" fmla="*/ 1177010 w 10032639"/>
                <a:gd name="connsiteY3698" fmla="*/ 1052797 h 2801577"/>
                <a:gd name="connsiteX3699" fmla="*/ 1190688 w 10032639"/>
                <a:gd name="connsiteY3699" fmla="*/ 1044156 h 2801577"/>
                <a:gd name="connsiteX3700" fmla="*/ 1216604 w 10032639"/>
                <a:gd name="connsiteY3700" fmla="*/ 1021472 h 2801577"/>
                <a:gd name="connsiteX3701" fmla="*/ 1220203 w 10032639"/>
                <a:gd name="connsiteY3701" fmla="*/ 1019672 h 2801577"/>
                <a:gd name="connsiteX3702" fmla="*/ 8938404 w 10032639"/>
                <a:gd name="connsiteY3702" fmla="*/ 1017809 h 2801577"/>
                <a:gd name="connsiteX3703" fmla="*/ 8936603 w 10032639"/>
                <a:gd name="connsiteY3703" fmla="*/ 1024651 h 2801577"/>
                <a:gd name="connsiteX3704" fmla="*/ 8940204 w 10032639"/>
                <a:gd name="connsiteY3704" fmla="*/ 1022851 h 2801577"/>
                <a:gd name="connsiteX3705" fmla="*/ 4213202 w 10032639"/>
                <a:gd name="connsiteY3705" fmla="*/ 1010039 h 2801577"/>
                <a:gd name="connsiteX3706" fmla="*/ 4211402 w 10032639"/>
                <a:gd name="connsiteY3706" fmla="*/ 1011839 h 2801577"/>
                <a:gd name="connsiteX3707" fmla="*/ 4194121 w 10032639"/>
                <a:gd name="connsiteY3707" fmla="*/ 1030917 h 2801577"/>
                <a:gd name="connsiteX3708" fmla="*/ 4178641 w 10032639"/>
                <a:gd name="connsiteY3708" fmla="*/ 1046756 h 2801577"/>
                <a:gd name="connsiteX3709" fmla="*/ 4162800 w 10032639"/>
                <a:gd name="connsiteY3709" fmla="*/ 1060435 h 2801577"/>
                <a:gd name="connsiteX3710" fmla="*/ 4166400 w 10032639"/>
                <a:gd name="connsiteY3710" fmla="*/ 1060435 h 2801577"/>
                <a:gd name="connsiteX3711" fmla="*/ 4170000 w 10032639"/>
                <a:gd name="connsiteY3711" fmla="*/ 1060435 h 2801577"/>
                <a:gd name="connsiteX3712" fmla="*/ 4175041 w 10032639"/>
                <a:gd name="connsiteY3712" fmla="*/ 1057196 h 2801577"/>
                <a:gd name="connsiteX3713" fmla="*/ 4180441 w 10032639"/>
                <a:gd name="connsiteY3713" fmla="*/ 1048196 h 2801577"/>
                <a:gd name="connsiteX3714" fmla="*/ 4189081 w 10032639"/>
                <a:gd name="connsiteY3714" fmla="*/ 1037757 h 2801577"/>
                <a:gd name="connsiteX3715" fmla="*/ 4195921 w 10032639"/>
                <a:gd name="connsiteY3715" fmla="*/ 1030917 h 2801577"/>
                <a:gd name="connsiteX3716" fmla="*/ 4204562 w 10032639"/>
                <a:gd name="connsiteY3716" fmla="*/ 1025878 h 2801577"/>
                <a:gd name="connsiteX3717" fmla="*/ 4213202 w 10032639"/>
                <a:gd name="connsiteY3717" fmla="*/ 1020478 h 2801577"/>
                <a:gd name="connsiteX3718" fmla="*/ 4213202 w 10032639"/>
                <a:gd name="connsiteY3718" fmla="*/ 1013638 h 2801577"/>
                <a:gd name="connsiteX3719" fmla="*/ 9312150 w 10032639"/>
                <a:gd name="connsiteY3719" fmla="*/ 1009167 h 2801577"/>
                <a:gd name="connsiteX3720" fmla="*/ 9289827 w 10032639"/>
                <a:gd name="connsiteY3720" fmla="*/ 1026452 h 2801577"/>
                <a:gd name="connsiteX3721" fmla="*/ 9288026 w 10032639"/>
                <a:gd name="connsiteY3721" fmla="*/ 1028252 h 2801577"/>
                <a:gd name="connsiteX3722" fmla="*/ 9246619 w 10032639"/>
                <a:gd name="connsiteY3722" fmla="*/ 1064622 h 2801577"/>
                <a:gd name="connsiteX3723" fmla="*/ 9248419 w 10032639"/>
                <a:gd name="connsiteY3723" fmla="*/ 1066423 h 2801577"/>
                <a:gd name="connsiteX3724" fmla="*/ 9244818 w 10032639"/>
                <a:gd name="connsiteY3724" fmla="*/ 1064622 h 2801577"/>
                <a:gd name="connsiteX3725" fmla="*/ 9182527 w 10032639"/>
                <a:gd name="connsiteY3725" fmla="*/ 1118278 h 2801577"/>
                <a:gd name="connsiteX3726" fmla="*/ 9149761 w 10032639"/>
                <a:gd name="connsiteY3726" fmla="*/ 1144205 h 2801577"/>
                <a:gd name="connsiteX3727" fmla="*/ 9118436 w 10032639"/>
                <a:gd name="connsiteY3727" fmla="*/ 1168332 h 2801577"/>
                <a:gd name="connsiteX3728" fmla="*/ 9078829 w 10032639"/>
                <a:gd name="connsiteY3728" fmla="*/ 1197861 h 2801577"/>
                <a:gd name="connsiteX3729" fmla="*/ 9040662 w 10032639"/>
                <a:gd name="connsiteY3729" fmla="*/ 1229190 h 2801577"/>
                <a:gd name="connsiteX3730" fmla="*/ 9004295 w 10032639"/>
                <a:gd name="connsiteY3730" fmla="*/ 1261959 h 2801577"/>
                <a:gd name="connsiteX3731" fmla="*/ 8969729 w 10032639"/>
                <a:gd name="connsiteY3731" fmla="*/ 1292928 h 2801577"/>
                <a:gd name="connsiteX3732" fmla="*/ 8976571 w 10032639"/>
                <a:gd name="connsiteY3732" fmla="*/ 1298329 h 2801577"/>
                <a:gd name="connsiteX3733" fmla="*/ 8981971 w 10032639"/>
                <a:gd name="connsiteY3733" fmla="*/ 1305171 h 2801577"/>
                <a:gd name="connsiteX3734" fmla="*/ 8969729 w 10032639"/>
                <a:gd name="connsiteY3734" fmla="*/ 1317415 h 2801577"/>
                <a:gd name="connsiteX3735" fmla="*/ 8976571 w 10032639"/>
                <a:gd name="connsiteY3735" fmla="*/ 1313814 h 2801577"/>
                <a:gd name="connsiteX3736" fmla="*/ 8978371 w 10032639"/>
                <a:gd name="connsiteY3736" fmla="*/ 1308772 h 2801577"/>
                <a:gd name="connsiteX3737" fmla="*/ 8981971 w 10032639"/>
                <a:gd name="connsiteY3737" fmla="*/ 1305171 h 2801577"/>
                <a:gd name="connsiteX3738" fmla="*/ 8990253 w 10032639"/>
                <a:gd name="connsiteY3738" fmla="*/ 1301570 h 2801577"/>
                <a:gd name="connsiteX3739" fmla="*/ 8997454 w 10032639"/>
                <a:gd name="connsiteY3739" fmla="*/ 1289687 h 2801577"/>
                <a:gd name="connsiteX3740" fmla="*/ 9007536 w 10032639"/>
                <a:gd name="connsiteY3740" fmla="*/ 1277443 h 2801577"/>
                <a:gd name="connsiteX3741" fmla="*/ 9019778 w 10032639"/>
                <a:gd name="connsiteY3741" fmla="*/ 1268801 h 2801577"/>
                <a:gd name="connsiteX3742" fmla="*/ 9032021 w 10032639"/>
                <a:gd name="connsiteY3742" fmla="*/ 1261959 h 2801577"/>
                <a:gd name="connsiteX3743" fmla="*/ 9045703 w 10032639"/>
                <a:gd name="connsiteY3743" fmla="*/ 1255117 h 2801577"/>
                <a:gd name="connsiteX3744" fmla="*/ 9056145 w 10032639"/>
                <a:gd name="connsiteY3744" fmla="*/ 1247915 h 2801577"/>
                <a:gd name="connsiteX3745" fmla="*/ 9068387 w 10032639"/>
                <a:gd name="connsiteY3745" fmla="*/ 1239272 h 2801577"/>
                <a:gd name="connsiteX3746" fmla="*/ 9078829 w 10032639"/>
                <a:gd name="connsiteY3746" fmla="*/ 1229190 h 2801577"/>
                <a:gd name="connsiteX3747" fmla="*/ 9092511 w 10032639"/>
                <a:gd name="connsiteY3747" fmla="*/ 1215146 h 2801577"/>
                <a:gd name="connsiteX3748" fmla="*/ 9099713 w 10032639"/>
                <a:gd name="connsiteY3748" fmla="*/ 1206503 h 2801577"/>
                <a:gd name="connsiteX3749" fmla="*/ 9102953 w 10032639"/>
                <a:gd name="connsiteY3749" fmla="*/ 1201462 h 2801577"/>
                <a:gd name="connsiteX3750" fmla="*/ 9108354 w 10032639"/>
                <a:gd name="connsiteY3750" fmla="*/ 1192819 h 2801577"/>
                <a:gd name="connsiteX3751" fmla="*/ 9115195 w 10032639"/>
                <a:gd name="connsiteY3751" fmla="*/ 1187418 h 2801577"/>
                <a:gd name="connsiteX3752" fmla="*/ 9122037 w 10032639"/>
                <a:gd name="connsiteY3752" fmla="*/ 1185617 h 2801577"/>
                <a:gd name="connsiteX3753" fmla="*/ 9130678 w 10032639"/>
                <a:gd name="connsiteY3753" fmla="*/ 1184177 h 2801577"/>
                <a:gd name="connsiteX3754" fmla="*/ 9132478 w 10032639"/>
                <a:gd name="connsiteY3754" fmla="*/ 1176975 h 2801577"/>
                <a:gd name="connsiteX3755" fmla="*/ 9134279 w 10032639"/>
                <a:gd name="connsiteY3755" fmla="*/ 1173734 h 2801577"/>
                <a:gd name="connsiteX3756" fmla="*/ 9137519 w 10032639"/>
                <a:gd name="connsiteY3756" fmla="*/ 1170133 h 2801577"/>
                <a:gd name="connsiteX3757" fmla="*/ 9146161 w 10032639"/>
                <a:gd name="connsiteY3757" fmla="*/ 1168332 h 2801577"/>
                <a:gd name="connsiteX3758" fmla="*/ 9167045 w 10032639"/>
                <a:gd name="connsiteY3758" fmla="*/ 1152848 h 2801577"/>
                <a:gd name="connsiteX3759" fmla="*/ 9186128 w 10032639"/>
                <a:gd name="connsiteY3759" fmla="*/ 1137003 h 2801577"/>
                <a:gd name="connsiteX3760" fmla="*/ 9201611 w 10032639"/>
                <a:gd name="connsiteY3760" fmla="*/ 1121519 h 2801577"/>
                <a:gd name="connsiteX3761" fmla="*/ 9215653 w 10032639"/>
                <a:gd name="connsiteY3761" fmla="*/ 1104234 h 2801577"/>
                <a:gd name="connsiteX3762" fmla="*/ 9232936 w 10032639"/>
                <a:gd name="connsiteY3762" fmla="*/ 1083708 h 2801577"/>
                <a:gd name="connsiteX3763" fmla="*/ 9252020 w 10032639"/>
                <a:gd name="connsiteY3763" fmla="*/ 1066423 h 2801577"/>
                <a:gd name="connsiteX3764" fmla="*/ 9274344 w 10032639"/>
                <a:gd name="connsiteY3764" fmla="*/ 1050578 h 2801577"/>
                <a:gd name="connsiteX3765" fmla="*/ 9296668 w 10032639"/>
                <a:gd name="connsiteY3765" fmla="*/ 1040135 h 2801577"/>
                <a:gd name="connsiteX3766" fmla="*/ 9296668 w 10032639"/>
                <a:gd name="connsiteY3766" fmla="*/ 1038335 h 2801577"/>
                <a:gd name="connsiteX3767" fmla="*/ 9302069 w 10032639"/>
                <a:gd name="connsiteY3767" fmla="*/ 1026452 h 2801577"/>
                <a:gd name="connsiteX3768" fmla="*/ 9305309 w 10032639"/>
                <a:gd name="connsiteY3768" fmla="*/ 1022851 h 2801577"/>
                <a:gd name="connsiteX3769" fmla="*/ 9308910 w 10032639"/>
                <a:gd name="connsiteY3769" fmla="*/ 1016009 h 2801577"/>
                <a:gd name="connsiteX3770" fmla="*/ 2381736 w 10032639"/>
                <a:gd name="connsiteY3770" fmla="*/ 1000949 h 2801577"/>
                <a:gd name="connsiteX3771" fmla="*/ 2365899 w 10032639"/>
                <a:gd name="connsiteY3771" fmla="*/ 1009590 h 2801577"/>
                <a:gd name="connsiteX3772" fmla="*/ 2359060 w 10032639"/>
                <a:gd name="connsiteY3772" fmla="*/ 1012831 h 2801577"/>
                <a:gd name="connsiteX3773" fmla="*/ 2352221 w 10032639"/>
                <a:gd name="connsiteY3773" fmla="*/ 1016431 h 2801577"/>
                <a:gd name="connsiteX3774" fmla="*/ 2369498 w 10032639"/>
                <a:gd name="connsiteY3774" fmla="*/ 1007790 h 2801577"/>
                <a:gd name="connsiteX3775" fmla="*/ 4692741 w 10032639"/>
                <a:gd name="connsiteY3775" fmla="*/ 991320 h 2801577"/>
                <a:gd name="connsiteX3776" fmla="*/ 4687341 w 10032639"/>
                <a:gd name="connsiteY3776" fmla="*/ 996360 h 2801577"/>
                <a:gd name="connsiteX3777" fmla="*/ 4689141 w 10032639"/>
                <a:gd name="connsiteY3777" fmla="*/ 996360 h 2801577"/>
                <a:gd name="connsiteX3778" fmla="*/ 844784 w 10032639"/>
                <a:gd name="connsiteY3778" fmla="*/ 988707 h 2801577"/>
                <a:gd name="connsiteX3779" fmla="*/ 822107 w 10032639"/>
                <a:gd name="connsiteY3779" fmla="*/ 1002389 h 2801577"/>
                <a:gd name="connsiteX3780" fmla="*/ 797991 w 10032639"/>
                <a:gd name="connsiteY3780" fmla="*/ 1016431 h 2801577"/>
                <a:gd name="connsiteX3781" fmla="*/ 796191 w 10032639"/>
                <a:gd name="connsiteY3781" fmla="*/ 1016431 h 2801577"/>
                <a:gd name="connsiteX3782" fmla="*/ 769916 w 10032639"/>
                <a:gd name="connsiteY3782" fmla="*/ 1030114 h 2801577"/>
                <a:gd name="connsiteX3783" fmla="*/ 744360 w 10032639"/>
                <a:gd name="connsiteY3783" fmla="*/ 1045956 h 2801577"/>
                <a:gd name="connsiteX3784" fmla="*/ 721683 w 10032639"/>
                <a:gd name="connsiteY3784" fmla="*/ 1058198 h 2801577"/>
                <a:gd name="connsiteX3785" fmla="*/ 655814 w 10032639"/>
                <a:gd name="connsiteY3785" fmla="*/ 1103204 h 2801577"/>
                <a:gd name="connsiteX3786" fmla="*/ 648975 w 10032639"/>
                <a:gd name="connsiteY3786" fmla="*/ 1108245 h 2801577"/>
                <a:gd name="connsiteX3787" fmla="*/ 619460 w 10032639"/>
                <a:gd name="connsiteY3787" fmla="*/ 1130568 h 2801577"/>
                <a:gd name="connsiteX3788" fmla="*/ 605782 w 10032639"/>
                <a:gd name="connsiteY3788" fmla="*/ 1142810 h 2801577"/>
                <a:gd name="connsiteX3789" fmla="*/ 595344 w 10032639"/>
                <a:gd name="connsiteY3789" fmla="*/ 1153252 h 2801577"/>
                <a:gd name="connsiteX3790" fmla="*/ 595344 w 10032639"/>
                <a:gd name="connsiteY3790" fmla="*/ 1155052 h 2801577"/>
                <a:gd name="connsiteX3791" fmla="*/ 610821 w 10032639"/>
                <a:gd name="connsiteY3791" fmla="*/ 1144611 h 2801577"/>
                <a:gd name="connsiteX3792" fmla="*/ 624859 w 10032639"/>
                <a:gd name="connsiteY3792" fmla="*/ 1135969 h 2801577"/>
                <a:gd name="connsiteX3793" fmla="*/ 655814 w 10032639"/>
                <a:gd name="connsiteY3793" fmla="*/ 1118687 h 2801577"/>
                <a:gd name="connsiteX3794" fmla="*/ 683529 w 10032639"/>
                <a:gd name="connsiteY3794" fmla="*/ 1103204 h 2801577"/>
                <a:gd name="connsiteX3795" fmla="*/ 713045 w 10032639"/>
                <a:gd name="connsiteY3795" fmla="*/ 1085922 h 2801577"/>
                <a:gd name="connsiteX3796" fmla="*/ 758038 w 10032639"/>
                <a:gd name="connsiteY3796" fmla="*/ 1059638 h 2801577"/>
                <a:gd name="connsiteX3797" fmla="*/ 797991 w 10032639"/>
                <a:gd name="connsiteY3797" fmla="*/ 1031914 h 2801577"/>
                <a:gd name="connsiteX3798" fmla="*/ 823907 w 10032639"/>
                <a:gd name="connsiteY3798" fmla="*/ 1011031 h 2801577"/>
                <a:gd name="connsiteX3799" fmla="*/ 834345 w 10032639"/>
                <a:gd name="connsiteY3799" fmla="*/ 1000949 h 2801577"/>
                <a:gd name="connsiteX3800" fmla="*/ 4571416 w 10032639"/>
                <a:gd name="connsiteY3800" fmla="*/ 982680 h 2801577"/>
                <a:gd name="connsiteX3801" fmla="*/ 4505894 w 10032639"/>
                <a:gd name="connsiteY3801" fmla="*/ 1034517 h 2801577"/>
                <a:gd name="connsiteX3802" fmla="*/ 4441811 w 10032639"/>
                <a:gd name="connsiteY3802" fmla="*/ 1086354 h 2801577"/>
                <a:gd name="connsiteX3803" fmla="*/ 4413730 w 10032639"/>
                <a:gd name="connsiteY3803" fmla="*/ 1109032 h 2801577"/>
                <a:gd name="connsiteX3804" fmla="*/ 4356848 w 10032639"/>
                <a:gd name="connsiteY3804" fmla="*/ 1157269 h 2801577"/>
                <a:gd name="connsiteX3805" fmla="*/ 4389609 w 10032639"/>
                <a:gd name="connsiteY3805" fmla="*/ 1139990 h 2801577"/>
                <a:gd name="connsiteX3806" fmla="*/ 4422370 w 10032639"/>
                <a:gd name="connsiteY3806" fmla="*/ 1119472 h 2801577"/>
                <a:gd name="connsiteX3807" fmla="*/ 4451892 w 10032639"/>
                <a:gd name="connsiteY3807" fmla="*/ 1094993 h 2801577"/>
                <a:gd name="connsiteX3808" fmla="*/ 4481413 w 10032639"/>
                <a:gd name="connsiteY3808" fmla="*/ 1067275 h 2801577"/>
                <a:gd name="connsiteX3809" fmla="*/ 4528215 w 10032639"/>
                <a:gd name="connsiteY3809" fmla="*/ 1022278 h 2801577"/>
                <a:gd name="connsiteX3810" fmla="*/ 3513394 w 10032639"/>
                <a:gd name="connsiteY3810" fmla="*/ 980066 h 2801577"/>
                <a:gd name="connsiteX3811" fmla="*/ 3511907 w 10032639"/>
                <a:gd name="connsiteY3811" fmla="*/ 981129 h 2801577"/>
                <a:gd name="connsiteX3812" fmla="*/ 3456163 w 10032639"/>
                <a:gd name="connsiteY3812" fmla="*/ 999149 h 2801577"/>
                <a:gd name="connsiteX3813" fmla="*/ 3322985 w 10032639"/>
                <a:gd name="connsiteY3813" fmla="*/ 1044156 h 2801577"/>
                <a:gd name="connsiteX3814" fmla="*/ 3314346 w 10032639"/>
                <a:gd name="connsiteY3814" fmla="*/ 1047756 h 2801577"/>
                <a:gd name="connsiteX3815" fmla="*/ 3191606 w 10032639"/>
                <a:gd name="connsiteY3815" fmla="*/ 1094563 h 2801577"/>
                <a:gd name="connsiteX3816" fmla="*/ 3077504 w 10032639"/>
                <a:gd name="connsiteY3816" fmla="*/ 1139210 h 2801577"/>
                <a:gd name="connsiteX3817" fmla="*/ 3027113 w 10032639"/>
                <a:gd name="connsiteY3817" fmla="*/ 1158293 h 2801577"/>
                <a:gd name="connsiteX3818" fmla="*/ 3014875 w 10032639"/>
                <a:gd name="connsiteY3818" fmla="*/ 1163693 h 2801577"/>
                <a:gd name="connsiteX3819" fmla="*/ 3016674 w 10032639"/>
                <a:gd name="connsiteY3819" fmla="*/ 1163693 h 2801577"/>
                <a:gd name="connsiteX3820" fmla="*/ 3030352 w 10032639"/>
                <a:gd name="connsiteY3820" fmla="*/ 1165134 h 2801577"/>
                <a:gd name="connsiteX3821" fmla="*/ 3042590 w 10032639"/>
                <a:gd name="connsiteY3821" fmla="*/ 1165134 h 2801577"/>
                <a:gd name="connsiteX3822" fmla="*/ 3056628 w 10032639"/>
                <a:gd name="connsiteY3822" fmla="*/ 1161893 h 2801577"/>
                <a:gd name="connsiteX3823" fmla="*/ 3070306 w 10032639"/>
                <a:gd name="connsiteY3823" fmla="*/ 1156492 h 2801577"/>
                <a:gd name="connsiteX3824" fmla="*/ 3096581 w 10032639"/>
                <a:gd name="connsiteY3824" fmla="*/ 1144611 h 2801577"/>
                <a:gd name="connsiteX3825" fmla="*/ 3123937 w 10032639"/>
                <a:gd name="connsiteY3825" fmla="*/ 1128768 h 2801577"/>
                <a:gd name="connsiteX3826" fmla="*/ 3144814 w 10032639"/>
                <a:gd name="connsiteY3826" fmla="*/ 1116886 h 2801577"/>
                <a:gd name="connsiteX3827" fmla="*/ 3163891 w 10032639"/>
                <a:gd name="connsiteY3827" fmla="*/ 1108245 h 2801577"/>
                <a:gd name="connsiteX3828" fmla="*/ 3188007 w 10032639"/>
                <a:gd name="connsiteY3828" fmla="*/ 1096003 h 2801577"/>
                <a:gd name="connsiteX3829" fmla="*/ 3202044 w 10032639"/>
                <a:gd name="connsiteY3829" fmla="*/ 1090963 h 2801577"/>
                <a:gd name="connsiteX3830" fmla="*/ 3217522 w 10032639"/>
                <a:gd name="connsiteY3830" fmla="*/ 1087362 h 2801577"/>
                <a:gd name="connsiteX3831" fmla="*/ 3253876 w 10032639"/>
                <a:gd name="connsiteY3831" fmla="*/ 1082321 h 2801577"/>
                <a:gd name="connsiteX3832" fmla="*/ 3255676 w 10032639"/>
                <a:gd name="connsiteY3832" fmla="*/ 1077281 h 2801577"/>
                <a:gd name="connsiteX3833" fmla="*/ 3260715 w 10032639"/>
                <a:gd name="connsiteY3833" fmla="*/ 1071880 h 2801577"/>
                <a:gd name="connsiteX3834" fmla="*/ 3266114 w 10032639"/>
                <a:gd name="connsiteY3834" fmla="*/ 1070079 h 2801577"/>
                <a:gd name="connsiteX3835" fmla="*/ 3271153 w 10032639"/>
                <a:gd name="connsiteY3835" fmla="*/ 1068279 h 2801577"/>
                <a:gd name="connsiteX3836" fmla="*/ 3271153 w 10032639"/>
                <a:gd name="connsiteY3836" fmla="*/ 1065039 h 2801577"/>
                <a:gd name="connsiteX3837" fmla="*/ 3286631 w 10032639"/>
                <a:gd name="connsiteY3837" fmla="*/ 1065039 h 2801577"/>
                <a:gd name="connsiteX3838" fmla="*/ 3293470 w 10032639"/>
                <a:gd name="connsiteY3838" fmla="*/ 1065039 h 2801577"/>
                <a:gd name="connsiteX3839" fmla="*/ 3298869 w 10032639"/>
                <a:gd name="connsiteY3839" fmla="*/ 1066839 h 2801577"/>
                <a:gd name="connsiteX3840" fmla="*/ 3303908 w 10032639"/>
                <a:gd name="connsiteY3840" fmla="*/ 1070079 h 2801577"/>
                <a:gd name="connsiteX3841" fmla="*/ 3310747 w 10032639"/>
                <a:gd name="connsiteY3841" fmla="*/ 1061438 h 2801577"/>
                <a:gd name="connsiteX3842" fmla="*/ 3317946 w 10032639"/>
                <a:gd name="connsiteY3842" fmla="*/ 1054597 h 2801577"/>
                <a:gd name="connsiteX3843" fmla="*/ 3324784 w 10032639"/>
                <a:gd name="connsiteY3843" fmla="*/ 1047756 h 2801577"/>
                <a:gd name="connsiteX3844" fmla="*/ 3333423 w 10032639"/>
                <a:gd name="connsiteY3844" fmla="*/ 1042355 h 2801577"/>
                <a:gd name="connsiteX3845" fmla="*/ 3342062 w 10032639"/>
                <a:gd name="connsiteY3845" fmla="*/ 1038755 h 2801577"/>
                <a:gd name="connsiteX3846" fmla="*/ 3352500 w 10032639"/>
                <a:gd name="connsiteY3846" fmla="*/ 1035514 h 2801577"/>
                <a:gd name="connsiteX3847" fmla="*/ 3362939 w 10032639"/>
                <a:gd name="connsiteY3847" fmla="*/ 1033714 h 2801577"/>
                <a:gd name="connsiteX3848" fmla="*/ 3373377 w 10032639"/>
                <a:gd name="connsiteY3848" fmla="*/ 1033714 h 2801577"/>
                <a:gd name="connsiteX3849" fmla="*/ 3390654 w 10032639"/>
                <a:gd name="connsiteY3849" fmla="*/ 1033714 h 2801577"/>
                <a:gd name="connsiteX3850" fmla="*/ 3404332 w 10032639"/>
                <a:gd name="connsiteY3850" fmla="*/ 1031914 h 2801577"/>
                <a:gd name="connsiteX3851" fmla="*/ 3418369 w 10032639"/>
                <a:gd name="connsiteY3851" fmla="*/ 1028673 h 2801577"/>
                <a:gd name="connsiteX3852" fmla="*/ 3428448 w 10032639"/>
                <a:gd name="connsiteY3852" fmla="*/ 1023273 h 2801577"/>
                <a:gd name="connsiteX3853" fmla="*/ 3435647 w 10032639"/>
                <a:gd name="connsiteY3853" fmla="*/ 1019672 h 2801577"/>
                <a:gd name="connsiteX3854" fmla="*/ 3440686 w 10032639"/>
                <a:gd name="connsiteY3854" fmla="*/ 1018232 h 2801577"/>
                <a:gd name="connsiteX3855" fmla="*/ 3446085 w 10032639"/>
                <a:gd name="connsiteY3855" fmla="*/ 1009590 h 2801577"/>
                <a:gd name="connsiteX3856" fmla="*/ 3451124 w 10032639"/>
                <a:gd name="connsiteY3856" fmla="*/ 1004190 h 2801577"/>
                <a:gd name="connsiteX3857" fmla="*/ 3456163 w 10032639"/>
                <a:gd name="connsiteY3857" fmla="*/ 999149 h 2801577"/>
                <a:gd name="connsiteX3858" fmla="*/ 3461563 w 10032639"/>
                <a:gd name="connsiteY3858" fmla="*/ 999149 h 2801577"/>
                <a:gd name="connsiteX3859" fmla="*/ 3472001 w 10032639"/>
                <a:gd name="connsiteY3859" fmla="*/ 999149 h 2801577"/>
                <a:gd name="connsiteX3860" fmla="*/ 3478840 w 10032639"/>
                <a:gd name="connsiteY3860" fmla="*/ 1000949 h 2801577"/>
                <a:gd name="connsiteX3861" fmla="*/ 3485679 w 10032639"/>
                <a:gd name="connsiteY3861" fmla="*/ 1004190 h 2801577"/>
                <a:gd name="connsiteX3862" fmla="*/ 3489278 w 10032639"/>
                <a:gd name="connsiteY3862" fmla="*/ 1000949 h 2801577"/>
                <a:gd name="connsiteX3863" fmla="*/ 3492877 w 10032639"/>
                <a:gd name="connsiteY3863" fmla="*/ 999149 h 2801577"/>
                <a:gd name="connsiteX3864" fmla="*/ 3494317 w 10032639"/>
                <a:gd name="connsiteY3864" fmla="*/ 995548 h 2801577"/>
                <a:gd name="connsiteX3865" fmla="*/ 3497917 w 10032639"/>
                <a:gd name="connsiteY3865" fmla="*/ 992308 h 2801577"/>
                <a:gd name="connsiteX3866" fmla="*/ 3504756 w 10032639"/>
                <a:gd name="connsiteY3866" fmla="*/ 985107 h 2801577"/>
                <a:gd name="connsiteX3867" fmla="*/ 3508355 w 10032639"/>
                <a:gd name="connsiteY3867" fmla="*/ 983667 h 2801577"/>
                <a:gd name="connsiteX3868" fmla="*/ 3511907 w 10032639"/>
                <a:gd name="connsiteY3868" fmla="*/ 981129 h 2801577"/>
                <a:gd name="connsiteX3869" fmla="*/ 3515194 w 10032639"/>
                <a:gd name="connsiteY3869" fmla="*/ 980066 h 2801577"/>
                <a:gd name="connsiteX3870" fmla="*/ 6796297 w 10032639"/>
                <a:gd name="connsiteY3870" fmla="*/ 978795 h 2801577"/>
                <a:gd name="connsiteX3871" fmla="*/ 6764976 w 10032639"/>
                <a:gd name="connsiteY3871" fmla="*/ 999672 h 2801577"/>
                <a:gd name="connsiteX3872" fmla="*/ 6583531 w 10032639"/>
                <a:gd name="connsiteY3872" fmla="*/ 1122416 h 2801577"/>
                <a:gd name="connsiteX3873" fmla="*/ 6496768 w 10032639"/>
                <a:gd name="connsiteY3873" fmla="*/ 1179649 h 2801577"/>
                <a:gd name="connsiteX3874" fmla="*/ 6415406 w 10032639"/>
                <a:gd name="connsiteY3874" fmla="*/ 1231483 h 2801577"/>
                <a:gd name="connsiteX3875" fmla="*/ 6422246 w 10032639"/>
                <a:gd name="connsiteY3875" fmla="*/ 1229683 h 2801577"/>
                <a:gd name="connsiteX3876" fmla="*/ 6429446 w 10032639"/>
                <a:gd name="connsiteY3876" fmla="*/ 1229683 h 2801577"/>
                <a:gd name="connsiteX3877" fmla="*/ 6443127 w 10032639"/>
                <a:gd name="connsiteY3877" fmla="*/ 1231483 h 2801577"/>
                <a:gd name="connsiteX3878" fmla="*/ 6457167 w 10032639"/>
                <a:gd name="connsiteY3878" fmla="*/ 1233282 h 2801577"/>
                <a:gd name="connsiteX3879" fmla="*/ 6457167 w 10032639"/>
                <a:gd name="connsiteY3879" fmla="*/ 1235082 h 2801577"/>
                <a:gd name="connsiteX3880" fmla="*/ 6489928 w 10032639"/>
                <a:gd name="connsiteY3880" fmla="*/ 1207366 h 2801577"/>
                <a:gd name="connsiteX3881" fmla="*/ 6520889 w 10032639"/>
                <a:gd name="connsiteY3881" fmla="*/ 1183249 h 2801577"/>
                <a:gd name="connsiteX3882" fmla="*/ 6554010 w 10032639"/>
                <a:gd name="connsiteY3882" fmla="*/ 1162371 h 2801577"/>
                <a:gd name="connsiteX3883" fmla="*/ 6586771 w 10032639"/>
                <a:gd name="connsiteY3883" fmla="*/ 1143294 h 2801577"/>
                <a:gd name="connsiteX3884" fmla="*/ 6592171 w 10032639"/>
                <a:gd name="connsiteY3884" fmla="*/ 1134655 h 2801577"/>
                <a:gd name="connsiteX3885" fmla="*/ 6599011 w 10032639"/>
                <a:gd name="connsiteY3885" fmla="*/ 1124216 h 2801577"/>
                <a:gd name="connsiteX3886" fmla="*/ 6607652 w 10032639"/>
                <a:gd name="connsiteY3886" fmla="*/ 1115577 h 2801577"/>
                <a:gd name="connsiteX3887" fmla="*/ 6618092 w 10032639"/>
                <a:gd name="connsiteY3887" fmla="*/ 1108738 h 2801577"/>
                <a:gd name="connsiteX3888" fmla="*/ 6621332 w 10032639"/>
                <a:gd name="connsiteY3888" fmla="*/ 1106938 h 2801577"/>
                <a:gd name="connsiteX3889" fmla="*/ 6636813 w 10032639"/>
                <a:gd name="connsiteY3889" fmla="*/ 1101899 h 2801577"/>
                <a:gd name="connsiteX3890" fmla="*/ 6654093 w 10032639"/>
                <a:gd name="connsiteY3890" fmla="*/ 1098299 h 2801577"/>
                <a:gd name="connsiteX3891" fmla="*/ 6708095 w 10032639"/>
                <a:gd name="connsiteY3891" fmla="*/ 1044666 h 2801577"/>
                <a:gd name="connsiteX3892" fmla="*/ 6714935 w 10032639"/>
                <a:gd name="connsiteY3892" fmla="*/ 1039267 h 2801577"/>
                <a:gd name="connsiteX3893" fmla="*/ 6720335 w 10032639"/>
                <a:gd name="connsiteY3893" fmla="*/ 1037467 h 2801577"/>
                <a:gd name="connsiteX3894" fmla="*/ 6725375 w 10032639"/>
                <a:gd name="connsiteY3894" fmla="*/ 1037467 h 2801577"/>
                <a:gd name="connsiteX3895" fmla="*/ 6732215 w 10032639"/>
                <a:gd name="connsiteY3895" fmla="*/ 1039267 h 2801577"/>
                <a:gd name="connsiteX3896" fmla="*/ 6739056 w 10032639"/>
                <a:gd name="connsiteY3896" fmla="*/ 1028828 h 2801577"/>
                <a:gd name="connsiteX3897" fmla="*/ 6744456 w 10032639"/>
                <a:gd name="connsiteY3897" fmla="*/ 1021989 h 2801577"/>
                <a:gd name="connsiteX3898" fmla="*/ 6749496 w 10032639"/>
                <a:gd name="connsiteY3898" fmla="*/ 1016950 h 2801577"/>
                <a:gd name="connsiteX3899" fmla="*/ 6754896 w 10032639"/>
                <a:gd name="connsiteY3899" fmla="*/ 1013350 h 2801577"/>
                <a:gd name="connsiteX3900" fmla="*/ 6759936 w 10032639"/>
                <a:gd name="connsiteY3900" fmla="*/ 1011550 h 2801577"/>
                <a:gd name="connsiteX3901" fmla="*/ 6764976 w 10032639"/>
                <a:gd name="connsiteY3901" fmla="*/ 1006511 h 2801577"/>
                <a:gd name="connsiteX3902" fmla="*/ 6777217 w 10032639"/>
                <a:gd name="connsiteY3902" fmla="*/ 994273 h 2801577"/>
                <a:gd name="connsiteX3903" fmla="*/ 3279792 w 10032639"/>
                <a:gd name="connsiteY3903" fmla="*/ 973225 h 2801577"/>
                <a:gd name="connsiteX3904" fmla="*/ 3248837 w 10032639"/>
                <a:gd name="connsiteY3904" fmla="*/ 983667 h 2801577"/>
                <a:gd name="connsiteX3905" fmla="*/ 3212482 w 10032639"/>
                <a:gd name="connsiteY3905" fmla="*/ 993748 h 2801577"/>
                <a:gd name="connsiteX3906" fmla="*/ 3179368 w 10032639"/>
                <a:gd name="connsiteY3906" fmla="*/ 1004190 h 2801577"/>
                <a:gd name="connsiteX3907" fmla="*/ 3129336 w 10032639"/>
                <a:gd name="connsiteY3907" fmla="*/ 1021472 h 2801577"/>
                <a:gd name="connsiteX3908" fmla="*/ 3075705 w 10032639"/>
                <a:gd name="connsiteY3908" fmla="*/ 1044156 h 2801577"/>
                <a:gd name="connsiteX3909" fmla="*/ 3023513 w 10032639"/>
                <a:gd name="connsiteY3909" fmla="*/ 1066839 h 2801577"/>
                <a:gd name="connsiteX3910" fmla="*/ 2994358 w 10032639"/>
                <a:gd name="connsiteY3910" fmla="*/ 1082321 h 2801577"/>
                <a:gd name="connsiteX3911" fmla="*/ 2964842 w 10032639"/>
                <a:gd name="connsiteY3911" fmla="*/ 1099604 h 2801577"/>
                <a:gd name="connsiteX3912" fmla="*/ 2938927 w 10032639"/>
                <a:gd name="connsiteY3912" fmla="*/ 1115086 h 2801577"/>
                <a:gd name="connsiteX3913" fmla="*/ 2930288 w 10032639"/>
                <a:gd name="connsiteY3913" fmla="*/ 1121927 h 2801577"/>
                <a:gd name="connsiteX3914" fmla="*/ 2923449 w 10032639"/>
                <a:gd name="connsiteY3914" fmla="*/ 1127328 h 2801577"/>
                <a:gd name="connsiteX3915" fmla="*/ 2914810 w 10032639"/>
                <a:gd name="connsiteY3915" fmla="*/ 1130568 h 2801577"/>
                <a:gd name="connsiteX3916" fmla="*/ 2913011 w 10032639"/>
                <a:gd name="connsiteY3916" fmla="*/ 1132369 h 2801577"/>
                <a:gd name="connsiteX3917" fmla="*/ 2924889 w 10032639"/>
                <a:gd name="connsiteY3917" fmla="*/ 1128768 h 2801577"/>
                <a:gd name="connsiteX3918" fmla="*/ 2937127 w 10032639"/>
                <a:gd name="connsiteY3918" fmla="*/ 1123727 h 2801577"/>
                <a:gd name="connsiteX3919" fmla="*/ 2956204 w 10032639"/>
                <a:gd name="connsiteY3919" fmla="*/ 1111846 h 2801577"/>
                <a:gd name="connsiteX3920" fmla="*/ 2971681 w 10032639"/>
                <a:gd name="connsiteY3920" fmla="*/ 1104645 h 2801577"/>
                <a:gd name="connsiteX3921" fmla="*/ 2985719 w 10032639"/>
                <a:gd name="connsiteY3921" fmla="*/ 1099604 h 2801577"/>
                <a:gd name="connsiteX3922" fmla="*/ 3001197 w 10032639"/>
                <a:gd name="connsiteY3922" fmla="*/ 1097804 h 2801577"/>
                <a:gd name="connsiteX3923" fmla="*/ 3014875 w 10032639"/>
                <a:gd name="connsiteY3923" fmla="*/ 1097804 h 2801577"/>
                <a:gd name="connsiteX3924" fmla="*/ 3028912 w 10032639"/>
                <a:gd name="connsiteY3924" fmla="*/ 1085922 h 2801577"/>
                <a:gd name="connsiteX3925" fmla="*/ 3040790 w 10032639"/>
                <a:gd name="connsiteY3925" fmla="*/ 1075480 h 2801577"/>
                <a:gd name="connsiteX3926" fmla="*/ 3056628 w 10032639"/>
                <a:gd name="connsiteY3926" fmla="*/ 1066839 h 2801577"/>
                <a:gd name="connsiteX3927" fmla="*/ 3072105 w 10032639"/>
                <a:gd name="connsiteY3927" fmla="*/ 1058198 h 2801577"/>
                <a:gd name="connsiteX3928" fmla="*/ 3091182 w 10032639"/>
                <a:gd name="connsiteY3928" fmla="*/ 1049196 h 2801577"/>
                <a:gd name="connsiteX3929" fmla="*/ 3108459 w 10032639"/>
                <a:gd name="connsiteY3929" fmla="*/ 1042355 h 2801577"/>
                <a:gd name="connsiteX3930" fmla="*/ 3148053 w 10032639"/>
                <a:gd name="connsiteY3930" fmla="*/ 1030114 h 2801577"/>
                <a:gd name="connsiteX3931" fmla="*/ 3163891 w 10032639"/>
                <a:gd name="connsiteY3931" fmla="*/ 1026873 h 2801577"/>
                <a:gd name="connsiteX3932" fmla="*/ 3181168 w 10032639"/>
                <a:gd name="connsiteY3932" fmla="*/ 1021472 h 2801577"/>
                <a:gd name="connsiteX3933" fmla="*/ 3219322 w 10032639"/>
                <a:gd name="connsiteY3933" fmla="*/ 1007790 h 2801577"/>
                <a:gd name="connsiteX3934" fmla="*/ 3234799 w 10032639"/>
                <a:gd name="connsiteY3934" fmla="*/ 1002389 h 2801577"/>
                <a:gd name="connsiteX3935" fmla="*/ 3248837 w 10032639"/>
                <a:gd name="connsiteY3935" fmla="*/ 995548 h 2801577"/>
                <a:gd name="connsiteX3936" fmla="*/ 3262515 w 10032639"/>
                <a:gd name="connsiteY3936" fmla="*/ 986907 h 2801577"/>
                <a:gd name="connsiteX3937" fmla="*/ 3276192 w 10032639"/>
                <a:gd name="connsiteY3937" fmla="*/ 976466 h 2801577"/>
                <a:gd name="connsiteX3938" fmla="*/ 9357519 w 10032639"/>
                <a:gd name="connsiteY3938" fmla="*/ 970996 h 2801577"/>
                <a:gd name="connsiteX3939" fmla="*/ 9324393 w 10032639"/>
                <a:gd name="connsiteY3939" fmla="*/ 998724 h 2801577"/>
                <a:gd name="connsiteX3940" fmla="*/ 9334835 w 10032639"/>
                <a:gd name="connsiteY3940" fmla="*/ 998724 h 2801577"/>
                <a:gd name="connsiteX3941" fmla="*/ 9246619 w 10032639"/>
                <a:gd name="connsiteY3941" fmla="*/ 969195 h 2801577"/>
                <a:gd name="connsiteX3942" fmla="*/ 9243918 w 10032639"/>
                <a:gd name="connsiteY3942" fmla="*/ 973697 h 2801577"/>
                <a:gd name="connsiteX3943" fmla="*/ 9239777 w 10032639"/>
                <a:gd name="connsiteY3943" fmla="*/ 977838 h 2801577"/>
                <a:gd name="connsiteX3944" fmla="*/ 9234737 w 10032639"/>
                <a:gd name="connsiteY3944" fmla="*/ 983239 h 2801577"/>
                <a:gd name="connsiteX3945" fmla="*/ 9243378 w 10032639"/>
                <a:gd name="connsiteY3945" fmla="*/ 974597 h 2801577"/>
                <a:gd name="connsiteX3946" fmla="*/ 9243918 w 10032639"/>
                <a:gd name="connsiteY3946" fmla="*/ 973697 h 2801577"/>
                <a:gd name="connsiteX3947" fmla="*/ 9246619 w 10032639"/>
                <a:gd name="connsiteY3947" fmla="*/ 970996 h 2801577"/>
                <a:gd name="connsiteX3948" fmla="*/ 697567 w 10032639"/>
                <a:gd name="connsiteY3948" fmla="*/ 967824 h 2801577"/>
                <a:gd name="connsiteX3949" fmla="*/ 614421 w 10032639"/>
                <a:gd name="connsiteY3949" fmla="*/ 1016431 h 2801577"/>
                <a:gd name="connsiteX3950" fmla="*/ 603982 w 10032639"/>
                <a:gd name="connsiteY3950" fmla="*/ 1021472 h 2801577"/>
                <a:gd name="connsiteX3951" fmla="*/ 607582 w 10032639"/>
                <a:gd name="connsiteY3951" fmla="*/ 1021472 h 2801577"/>
                <a:gd name="connsiteX3952" fmla="*/ 617660 w 10032639"/>
                <a:gd name="connsiteY3952" fmla="*/ 1021472 h 2801577"/>
                <a:gd name="connsiteX3953" fmla="*/ 626299 w 10032639"/>
                <a:gd name="connsiteY3953" fmla="*/ 1019672 h 2801577"/>
                <a:gd name="connsiteX3954" fmla="*/ 633498 w 10032639"/>
                <a:gd name="connsiteY3954" fmla="*/ 1016431 h 2801577"/>
                <a:gd name="connsiteX3955" fmla="*/ 640336 w 10032639"/>
                <a:gd name="connsiteY3955" fmla="*/ 1012831 h 2801577"/>
                <a:gd name="connsiteX3956" fmla="*/ 648975 w 10032639"/>
                <a:gd name="connsiteY3956" fmla="*/ 1007790 h 2801577"/>
                <a:gd name="connsiteX3957" fmla="*/ 659413 w 10032639"/>
                <a:gd name="connsiteY3957" fmla="*/ 993748 h 2801577"/>
                <a:gd name="connsiteX3958" fmla="*/ 663013 w 10032639"/>
                <a:gd name="connsiteY3958" fmla="*/ 990508 h 2801577"/>
                <a:gd name="connsiteX3959" fmla="*/ 668052 w 10032639"/>
                <a:gd name="connsiteY3959" fmla="*/ 988707 h 2801577"/>
                <a:gd name="connsiteX3960" fmla="*/ 673091 w 10032639"/>
                <a:gd name="connsiteY3960" fmla="*/ 985107 h 2801577"/>
                <a:gd name="connsiteX3961" fmla="*/ 682090 w 10032639"/>
                <a:gd name="connsiteY3961" fmla="*/ 981866 h 2801577"/>
                <a:gd name="connsiteX3962" fmla="*/ 3305707 w 10032639"/>
                <a:gd name="connsiteY3962" fmla="*/ 964584 h 2801577"/>
                <a:gd name="connsiteX3963" fmla="*/ 3284831 w 10032639"/>
                <a:gd name="connsiteY3963" fmla="*/ 971425 h 2801577"/>
                <a:gd name="connsiteX3964" fmla="*/ 3283391 w 10032639"/>
                <a:gd name="connsiteY3964" fmla="*/ 973225 h 2801577"/>
                <a:gd name="connsiteX3965" fmla="*/ 3286631 w 10032639"/>
                <a:gd name="connsiteY3965" fmla="*/ 973225 h 2801577"/>
                <a:gd name="connsiteX3966" fmla="*/ 3293470 w 10032639"/>
                <a:gd name="connsiteY3966" fmla="*/ 973225 h 2801577"/>
                <a:gd name="connsiteX3967" fmla="*/ 3298869 w 10032639"/>
                <a:gd name="connsiteY3967" fmla="*/ 975025 h 2801577"/>
                <a:gd name="connsiteX3968" fmla="*/ 3302108 w 10032639"/>
                <a:gd name="connsiteY3968" fmla="*/ 976466 h 2801577"/>
                <a:gd name="connsiteX3969" fmla="*/ 3305707 w 10032639"/>
                <a:gd name="connsiteY3969" fmla="*/ 973225 h 2801577"/>
                <a:gd name="connsiteX3970" fmla="*/ 9490742 w 10032639"/>
                <a:gd name="connsiteY3970" fmla="*/ 957312 h 2801577"/>
                <a:gd name="connsiteX3971" fmla="*/ 9424851 w 10032639"/>
                <a:gd name="connsiteY3971" fmla="*/ 1017809 h 2801577"/>
                <a:gd name="connsiteX3972" fmla="*/ 9430251 w 10032639"/>
                <a:gd name="connsiteY3972" fmla="*/ 1017809 h 2801577"/>
                <a:gd name="connsiteX3973" fmla="*/ 9435292 w 10032639"/>
                <a:gd name="connsiteY3973" fmla="*/ 1014208 h 2801577"/>
                <a:gd name="connsiteX3974" fmla="*/ 9440333 w 10032639"/>
                <a:gd name="connsiteY3974" fmla="*/ 1010607 h 2801577"/>
                <a:gd name="connsiteX3975" fmla="*/ 9443934 w 10032639"/>
                <a:gd name="connsiteY3975" fmla="*/ 1009167 h 2801577"/>
                <a:gd name="connsiteX3976" fmla="*/ 9454376 w 10032639"/>
                <a:gd name="connsiteY3976" fmla="*/ 1007366 h 2801577"/>
                <a:gd name="connsiteX3977" fmla="*/ 9468058 w 10032639"/>
                <a:gd name="connsiteY3977" fmla="*/ 988281 h 2801577"/>
                <a:gd name="connsiteX3978" fmla="*/ 9480300 w 10032639"/>
                <a:gd name="connsiteY3978" fmla="*/ 970996 h 2801577"/>
                <a:gd name="connsiteX3979" fmla="*/ 4297805 w 10032639"/>
                <a:gd name="connsiteY3979" fmla="*/ 954962 h 2801577"/>
                <a:gd name="connsiteX3980" fmla="*/ 4282325 w 10032639"/>
                <a:gd name="connsiteY3980" fmla="*/ 958562 h 2801577"/>
                <a:gd name="connsiteX3981" fmla="*/ 4268644 w 10032639"/>
                <a:gd name="connsiteY3981" fmla="*/ 961802 h 2801577"/>
                <a:gd name="connsiteX3982" fmla="*/ 4245963 w 10032639"/>
                <a:gd name="connsiteY3982" fmla="*/ 977281 h 2801577"/>
                <a:gd name="connsiteX3983" fmla="*/ 4226883 w 10032639"/>
                <a:gd name="connsiteY3983" fmla="*/ 992760 h 2801577"/>
                <a:gd name="connsiteX3984" fmla="*/ 4221842 w 10032639"/>
                <a:gd name="connsiteY3984" fmla="*/ 999959 h 2801577"/>
                <a:gd name="connsiteX3985" fmla="*/ 4249563 w 10032639"/>
                <a:gd name="connsiteY3985" fmla="*/ 984120 h 2801577"/>
                <a:gd name="connsiteX3986" fmla="*/ 4277285 w 10032639"/>
                <a:gd name="connsiteY3986" fmla="*/ 970441 h 2801577"/>
                <a:gd name="connsiteX3987" fmla="*/ 4287365 w 10032639"/>
                <a:gd name="connsiteY3987" fmla="*/ 963602 h 2801577"/>
                <a:gd name="connsiteX3988" fmla="*/ 2681208 w 10032639"/>
                <a:gd name="connsiteY3988" fmla="*/ 947301 h 2801577"/>
                <a:gd name="connsiteX3989" fmla="*/ 2630816 w 10032639"/>
                <a:gd name="connsiteY3989" fmla="*/ 971425 h 2801577"/>
                <a:gd name="connsiteX3990" fmla="*/ 2578625 w 10032639"/>
                <a:gd name="connsiteY3990" fmla="*/ 995548 h 2801577"/>
                <a:gd name="connsiteX3991" fmla="*/ 2519954 w 10032639"/>
                <a:gd name="connsiteY3991" fmla="*/ 1018232 h 2801577"/>
                <a:gd name="connsiteX3992" fmla="*/ 2457684 w 10032639"/>
                <a:gd name="connsiteY3992" fmla="*/ 1044156 h 2801577"/>
                <a:gd name="connsiteX3993" fmla="*/ 2341782 w 10032639"/>
                <a:gd name="connsiteY3993" fmla="*/ 1089162 h 2801577"/>
                <a:gd name="connsiteX3994" fmla="*/ 2232720 w 10032639"/>
                <a:gd name="connsiteY3994" fmla="*/ 1135969 h 2801577"/>
                <a:gd name="connsiteX3995" fmla="*/ 2211843 w 10032639"/>
                <a:gd name="connsiteY3995" fmla="*/ 1144611 h 2801577"/>
                <a:gd name="connsiteX3996" fmla="*/ 2196366 w 10032639"/>
                <a:gd name="connsiteY3996" fmla="*/ 1153252 h 2801577"/>
                <a:gd name="connsiteX3997" fmla="*/ 2185928 w 10032639"/>
                <a:gd name="connsiteY3997" fmla="*/ 1160093 h 2801577"/>
                <a:gd name="connsiteX3998" fmla="*/ 2179089 w 10032639"/>
                <a:gd name="connsiteY3998" fmla="*/ 1166934 h 2801577"/>
                <a:gd name="connsiteX3999" fmla="*/ 2170450 w 10032639"/>
                <a:gd name="connsiteY3999" fmla="*/ 1177375 h 2801577"/>
                <a:gd name="connsiteX4000" fmla="*/ 2190967 w 10032639"/>
                <a:gd name="connsiteY4000" fmla="*/ 1166934 h 2801577"/>
                <a:gd name="connsiteX4001" fmla="*/ 2213644 w 10032639"/>
                <a:gd name="connsiteY4001" fmla="*/ 1156492 h 2801577"/>
                <a:gd name="connsiteX4002" fmla="*/ 2238119 w 10032639"/>
                <a:gd name="connsiteY4002" fmla="*/ 1146051 h 2801577"/>
                <a:gd name="connsiteX4003" fmla="*/ 2264035 w 10032639"/>
                <a:gd name="connsiteY4003" fmla="*/ 1137409 h 2801577"/>
                <a:gd name="connsiteX4004" fmla="*/ 2294990 w 10032639"/>
                <a:gd name="connsiteY4004" fmla="*/ 1128768 h 2801577"/>
                <a:gd name="connsiteX4005" fmla="*/ 2327745 w 10032639"/>
                <a:gd name="connsiteY4005" fmla="*/ 1116886 h 2801577"/>
                <a:gd name="connsiteX4006" fmla="*/ 2359060 w 10032639"/>
                <a:gd name="connsiteY4006" fmla="*/ 1101404 h 2801577"/>
                <a:gd name="connsiteX4007" fmla="*/ 2390375 w 10032639"/>
                <a:gd name="connsiteY4007" fmla="*/ 1082321 h 2801577"/>
                <a:gd name="connsiteX4008" fmla="*/ 2393614 w 10032639"/>
                <a:gd name="connsiteY4008" fmla="*/ 1080521 h 2801577"/>
                <a:gd name="connsiteX4009" fmla="*/ 2399014 w 10032639"/>
                <a:gd name="connsiteY4009" fmla="*/ 1080521 h 2801577"/>
                <a:gd name="connsiteX4010" fmla="*/ 2410892 w 10032639"/>
                <a:gd name="connsiteY4010" fmla="*/ 1078721 h 2801577"/>
                <a:gd name="connsiteX4011" fmla="*/ 2424929 w 10032639"/>
                <a:gd name="connsiteY4011" fmla="*/ 1075480 h 2801577"/>
                <a:gd name="connsiteX4012" fmla="*/ 2438607 w 10032639"/>
                <a:gd name="connsiteY4012" fmla="*/ 1070079 h 2801577"/>
                <a:gd name="connsiteX4013" fmla="*/ 2450845 w 10032639"/>
                <a:gd name="connsiteY4013" fmla="*/ 1063238 h 2801577"/>
                <a:gd name="connsiteX4014" fmla="*/ 2468122 w 10032639"/>
                <a:gd name="connsiteY4014" fmla="*/ 1052797 h 2801577"/>
                <a:gd name="connsiteX4015" fmla="*/ 2490438 w 10032639"/>
                <a:gd name="connsiteY4015" fmla="*/ 1037315 h 2801577"/>
                <a:gd name="connsiteX4016" fmla="*/ 2504476 w 10032639"/>
                <a:gd name="connsiteY4016" fmla="*/ 1030114 h 2801577"/>
                <a:gd name="connsiteX4017" fmla="*/ 2518514 w 10032639"/>
                <a:gd name="connsiteY4017" fmla="*/ 1023273 h 2801577"/>
                <a:gd name="connsiteX4018" fmla="*/ 2523553 w 10032639"/>
                <a:gd name="connsiteY4018" fmla="*/ 1021472 h 2801577"/>
                <a:gd name="connsiteX4019" fmla="*/ 2528592 w 10032639"/>
                <a:gd name="connsiteY4019" fmla="*/ 1023273 h 2801577"/>
                <a:gd name="connsiteX4020" fmla="*/ 2539031 w 10032639"/>
                <a:gd name="connsiteY4020" fmla="*/ 1025073 h 2801577"/>
                <a:gd name="connsiteX4021" fmla="*/ 2542630 w 10032639"/>
                <a:gd name="connsiteY4021" fmla="*/ 1025073 h 2801577"/>
                <a:gd name="connsiteX4022" fmla="*/ 2545870 w 10032639"/>
                <a:gd name="connsiteY4022" fmla="*/ 1021472 h 2801577"/>
                <a:gd name="connsiteX4023" fmla="*/ 2553069 w 10032639"/>
                <a:gd name="connsiteY4023" fmla="*/ 1018232 h 2801577"/>
                <a:gd name="connsiteX4024" fmla="*/ 2559908 w 10032639"/>
                <a:gd name="connsiteY4024" fmla="*/ 1016431 h 2801577"/>
                <a:gd name="connsiteX4025" fmla="*/ 2566747 w 10032639"/>
                <a:gd name="connsiteY4025" fmla="*/ 1014631 h 2801577"/>
                <a:gd name="connsiteX4026" fmla="*/ 2571786 w 10032639"/>
                <a:gd name="connsiteY4026" fmla="*/ 1007790 h 2801577"/>
                <a:gd name="connsiteX4027" fmla="*/ 2582224 w 10032639"/>
                <a:gd name="connsiteY4027" fmla="*/ 1000949 h 2801577"/>
                <a:gd name="connsiteX4028" fmla="*/ 2601301 w 10032639"/>
                <a:gd name="connsiteY4028" fmla="*/ 990508 h 2801577"/>
                <a:gd name="connsiteX4029" fmla="*/ 2618578 w 10032639"/>
                <a:gd name="connsiteY4029" fmla="*/ 981866 h 2801577"/>
                <a:gd name="connsiteX4030" fmla="*/ 2635855 w 10032639"/>
                <a:gd name="connsiteY4030" fmla="*/ 976466 h 2801577"/>
                <a:gd name="connsiteX4031" fmla="*/ 2651693 w 10032639"/>
                <a:gd name="connsiteY4031" fmla="*/ 973225 h 2801577"/>
                <a:gd name="connsiteX4032" fmla="*/ 2663571 w 10032639"/>
                <a:gd name="connsiteY4032" fmla="*/ 969625 h 2801577"/>
                <a:gd name="connsiteX4033" fmla="*/ 2672569 w 10032639"/>
                <a:gd name="connsiteY4033" fmla="*/ 964584 h 2801577"/>
                <a:gd name="connsiteX4034" fmla="*/ 2677609 w 10032639"/>
                <a:gd name="connsiteY4034" fmla="*/ 957743 h 2801577"/>
                <a:gd name="connsiteX4035" fmla="*/ 749399 w 10032639"/>
                <a:gd name="connsiteY4035" fmla="*/ 935059 h 2801577"/>
                <a:gd name="connsiteX4036" fmla="*/ 725283 w 10032639"/>
                <a:gd name="connsiteY4036" fmla="*/ 950902 h 2801577"/>
                <a:gd name="connsiteX4037" fmla="*/ 732122 w 10032639"/>
                <a:gd name="connsiteY4037" fmla="*/ 950902 h 2801577"/>
                <a:gd name="connsiteX4038" fmla="*/ 740760 w 10032639"/>
                <a:gd name="connsiteY4038" fmla="*/ 950902 h 2801577"/>
                <a:gd name="connsiteX4039" fmla="*/ 7018064 w 10032639"/>
                <a:gd name="connsiteY4039" fmla="*/ 932000 h 2801577"/>
                <a:gd name="connsiteX4040" fmla="*/ 6962622 w 10032639"/>
                <a:gd name="connsiteY4040" fmla="*/ 968356 h 2801577"/>
                <a:gd name="connsiteX4041" fmla="*/ 6907181 w 10032639"/>
                <a:gd name="connsiteY4041" fmla="*/ 1004711 h 2801577"/>
                <a:gd name="connsiteX4042" fmla="*/ 6848139 w 10032639"/>
                <a:gd name="connsiteY4042" fmla="*/ 1046466 h 2801577"/>
                <a:gd name="connsiteX4043" fmla="*/ 6789457 w 10032639"/>
                <a:gd name="connsiteY4043" fmla="*/ 1089661 h 2801577"/>
                <a:gd name="connsiteX4044" fmla="*/ 6787657 w 10032639"/>
                <a:gd name="connsiteY4044" fmla="*/ 1091460 h 2801577"/>
                <a:gd name="connsiteX4045" fmla="*/ 6701254 w 10032639"/>
                <a:gd name="connsiteY4045" fmla="*/ 1153732 h 2801577"/>
                <a:gd name="connsiteX4046" fmla="*/ 6628172 w 10032639"/>
                <a:gd name="connsiteY4046" fmla="*/ 1205566 h 2801577"/>
                <a:gd name="connsiteX4047" fmla="*/ 6559050 w 10032639"/>
                <a:gd name="connsiteY4047" fmla="*/ 1255600 h 2801577"/>
                <a:gd name="connsiteX4048" fmla="*/ 6531329 w 10032639"/>
                <a:gd name="connsiteY4048" fmla="*/ 1269638 h 2801577"/>
                <a:gd name="connsiteX4049" fmla="*/ 6507209 w 10032639"/>
                <a:gd name="connsiteY4049" fmla="*/ 1285116 h 2801577"/>
                <a:gd name="connsiteX4050" fmla="*/ 6493168 w 10032639"/>
                <a:gd name="connsiteY4050" fmla="*/ 1293755 h 2801577"/>
                <a:gd name="connsiteX4051" fmla="*/ 6470848 w 10032639"/>
                <a:gd name="connsiteY4051" fmla="*/ 1309233 h 2801577"/>
                <a:gd name="connsiteX4052" fmla="*/ 6446727 w 10032639"/>
                <a:gd name="connsiteY4052" fmla="*/ 1323271 h 2801577"/>
                <a:gd name="connsiteX4053" fmla="*/ 6432686 w 10032639"/>
                <a:gd name="connsiteY4053" fmla="*/ 1331910 h 2801577"/>
                <a:gd name="connsiteX4054" fmla="*/ 6427646 w 10032639"/>
                <a:gd name="connsiteY4054" fmla="*/ 1338749 h 2801577"/>
                <a:gd name="connsiteX4055" fmla="*/ 6422246 w 10032639"/>
                <a:gd name="connsiteY4055" fmla="*/ 1345948 h 2801577"/>
                <a:gd name="connsiteX4056" fmla="*/ 6413606 w 10032639"/>
                <a:gd name="connsiteY4056" fmla="*/ 1356387 h 2801577"/>
                <a:gd name="connsiteX4057" fmla="*/ 6464007 w 10032639"/>
                <a:gd name="connsiteY4057" fmla="*/ 1335510 h 2801577"/>
                <a:gd name="connsiteX4058" fmla="*/ 6496768 w 10032639"/>
                <a:gd name="connsiteY4058" fmla="*/ 1321471 h 2801577"/>
                <a:gd name="connsiteX4059" fmla="*/ 6524489 w 10032639"/>
                <a:gd name="connsiteY4059" fmla="*/ 1305993 h 2801577"/>
                <a:gd name="connsiteX4060" fmla="*/ 6548610 w 10032639"/>
                <a:gd name="connsiteY4060" fmla="*/ 1288715 h 2801577"/>
                <a:gd name="connsiteX4061" fmla="*/ 6569491 w 10032639"/>
                <a:gd name="connsiteY4061" fmla="*/ 1271438 h 2801577"/>
                <a:gd name="connsiteX4062" fmla="*/ 6574891 w 10032639"/>
                <a:gd name="connsiteY4062" fmla="*/ 1266038 h 2801577"/>
                <a:gd name="connsiteX4063" fmla="*/ 6579931 w 10032639"/>
                <a:gd name="connsiteY4063" fmla="*/ 1266038 h 2801577"/>
                <a:gd name="connsiteX4064" fmla="*/ 6585331 w 10032639"/>
                <a:gd name="connsiteY4064" fmla="*/ 1266038 h 2801577"/>
                <a:gd name="connsiteX4065" fmla="*/ 6588571 w 10032639"/>
                <a:gd name="connsiteY4065" fmla="*/ 1262799 h 2801577"/>
                <a:gd name="connsiteX4066" fmla="*/ 6593971 w 10032639"/>
                <a:gd name="connsiteY4066" fmla="*/ 1259199 h 2801577"/>
                <a:gd name="connsiteX4067" fmla="*/ 6593971 w 10032639"/>
                <a:gd name="connsiteY4067" fmla="*/ 1252360 h 2801577"/>
                <a:gd name="connsiteX4068" fmla="*/ 6597211 w 10032639"/>
                <a:gd name="connsiteY4068" fmla="*/ 1246961 h 2801577"/>
                <a:gd name="connsiteX4069" fmla="*/ 6600811 w 10032639"/>
                <a:gd name="connsiteY4069" fmla="*/ 1241921 h 2801577"/>
                <a:gd name="connsiteX4070" fmla="*/ 6607652 w 10032639"/>
                <a:gd name="connsiteY4070" fmla="*/ 1236882 h 2801577"/>
                <a:gd name="connsiteX4071" fmla="*/ 6614492 w 10032639"/>
                <a:gd name="connsiteY4071" fmla="*/ 1235082 h 2801577"/>
                <a:gd name="connsiteX4072" fmla="*/ 6635373 w 10032639"/>
                <a:gd name="connsiteY4072" fmla="*/ 1235082 h 2801577"/>
                <a:gd name="connsiteX4073" fmla="*/ 6642213 w 10032639"/>
                <a:gd name="connsiteY4073" fmla="*/ 1228243 h 2801577"/>
                <a:gd name="connsiteX4074" fmla="*/ 6655893 w 10032639"/>
                <a:gd name="connsiteY4074" fmla="*/ 1214205 h 2801577"/>
                <a:gd name="connsiteX4075" fmla="*/ 6671734 w 10032639"/>
                <a:gd name="connsiteY4075" fmla="*/ 1200527 h 2801577"/>
                <a:gd name="connsiteX4076" fmla="*/ 6678574 w 10032639"/>
                <a:gd name="connsiteY4076" fmla="*/ 1193327 h 2801577"/>
                <a:gd name="connsiteX4077" fmla="*/ 6690814 w 10032639"/>
                <a:gd name="connsiteY4077" fmla="*/ 1186488 h 2801577"/>
                <a:gd name="connsiteX4078" fmla="*/ 6708095 w 10032639"/>
                <a:gd name="connsiteY4078" fmla="*/ 1181449 h 2801577"/>
                <a:gd name="connsiteX4079" fmla="*/ 6728975 w 10032639"/>
                <a:gd name="connsiteY4079" fmla="*/ 1177849 h 2801577"/>
                <a:gd name="connsiteX4080" fmla="*/ 6746256 w 10032639"/>
                <a:gd name="connsiteY4080" fmla="*/ 1155172 h 2801577"/>
                <a:gd name="connsiteX4081" fmla="*/ 6764976 w 10032639"/>
                <a:gd name="connsiteY4081" fmla="*/ 1136095 h 2801577"/>
                <a:gd name="connsiteX4082" fmla="*/ 6784057 w 10032639"/>
                <a:gd name="connsiteY4082" fmla="*/ 1120617 h 2801577"/>
                <a:gd name="connsiteX4083" fmla="*/ 6801337 w 10032639"/>
                <a:gd name="connsiteY4083" fmla="*/ 1108738 h 2801577"/>
                <a:gd name="connsiteX4084" fmla="*/ 6843099 w 10032639"/>
                <a:gd name="connsiteY4084" fmla="*/ 1079222 h 2801577"/>
                <a:gd name="connsiteX4085" fmla="*/ 6886300 w 10032639"/>
                <a:gd name="connsiteY4085" fmla="*/ 1049706 h 2801577"/>
                <a:gd name="connsiteX4086" fmla="*/ 6907181 w 10032639"/>
                <a:gd name="connsiteY4086" fmla="*/ 1036027 h 2801577"/>
                <a:gd name="connsiteX4087" fmla="*/ 6929501 w 10032639"/>
                <a:gd name="connsiteY4087" fmla="*/ 1020189 h 2801577"/>
                <a:gd name="connsiteX4088" fmla="*/ 6972703 w 10032639"/>
                <a:gd name="connsiteY4088" fmla="*/ 985634 h 2801577"/>
                <a:gd name="connsiteX4089" fmla="*/ 7009424 w 10032639"/>
                <a:gd name="connsiteY4089" fmla="*/ 961517 h 2801577"/>
                <a:gd name="connsiteX4090" fmla="*/ 7026704 w 10032639"/>
                <a:gd name="connsiteY4090" fmla="*/ 949638 h 2801577"/>
                <a:gd name="connsiteX4091" fmla="*/ 7043985 w 10032639"/>
                <a:gd name="connsiteY4091" fmla="*/ 940639 h 2801577"/>
                <a:gd name="connsiteX4092" fmla="*/ 7040385 w 10032639"/>
                <a:gd name="connsiteY4092" fmla="*/ 937400 h 2801577"/>
                <a:gd name="connsiteX4093" fmla="*/ 7035344 w 10032639"/>
                <a:gd name="connsiteY4093" fmla="*/ 935600 h 2801577"/>
                <a:gd name="connsiteX4094" fmla="*/ 7028144 w 10032639"/>
                <a:gd name="connsiteY4094" fmla="*/ 933800 h 2801577"/>
                <a:gd name="connsiteX4095" fmla="*/ 6896740 w 10032639"/>
                <a:gd name="connsiteY4095" fmla="*/ 909683 h 2801577"/>
                <a:gd name="connsiteX4096" fmla="*/ 6875860 w 10032639"/>
                <a:gd name="connsiteY4096" fmla="*/ 923362 h 2801577"/>
                <a:gd name="connsiteX4097" fmla="*/ 6853539 w 10032639"/>
                <a:gd name="connsiteY4097" fmla="*/ 937400 h 2801577"/>
                <a:gd name="connsiteX4098" fmla="*/ 6834458 w 10032639"/>
                <a:gd name="connsiteY4098" fmla="*/ 951078 h 2801577"/>
                <a:gd name="connsiteX4099" fmla="*/ 6832658 w 10032639"/>
                <a:gd name="connsiteY4099" fmla="*/ 952878 h 2801577"/>
                <a:gd name="connsiteX4100" fmla="*/ 6867219 w 10032639"/>
                <a:gd name="connsiteY4100" fmla="*/ 930561 h 2801577"/>
                <a:gd name="connsiteX4101" fmla="*/ 6883060 w 10032639"/>
                <a:gd name="connsiteY4101" fmla="*/ 921562 h 2801577"/>
                <a:gd name="connsiteX4102" fmla="*/ 8548814 w 10032639"/>
                <a:gd name="connsiteY4102" fmla="*/ 906897 h 2801577"/>
                <a:gd name="connsiteX4103" fmla="*/ 8535132 w 10032639"/>
                <a:gd name="connsiteY4103" fmla="*/ 908698 h 2801577"/>
                <a:gd name="connsiteX4104" fmla="*/ 8521089 w 10032639"/>
                <a:gd name="connsiteY4104" fmla="*/ 922382 h 2801577"/>
                <a:gd name="connsiteX4105" fmla="*/ 8503806 w 10032639"/>
                <a:gd name="connsiteY4105" fmla="*/ 934625 h 2801577"/>
                <a:gd name="connsiteX4106" fmla="*/ 8490124 w 10032639"/>
                <a:gd name="connsiteY4106" fmla="*/ 948669 h 2801577"/>
                <a:gd name="connsiteX4107" fmla="*/ 8469240 w 10032639"/>
                <a:gd name="connsiteY4107" fmla="*/ 960553 h 2801577"/>
                <a:gd name="connsiteX4108" fmla="*/ 8455198 w 10032639"/>
                <a:gd name="connsiteY4108" fmla="*/ 979638 h 2801577"/>
                <a:gd name="connsiteX4109" fmla="*/ 8439715 w 10032639"/>
                <a:gd name="connsiteY4109" fmla="*/ 996923 h 2801577"/>
                <a:gd name="connsiteX4110" fmla="*/ 8422432 w 10032639"/>
                <a:gd name="connsiteY4110" fmla="*/ 1010607 h 2801577"/>
                <a:gd name="connsiteX4111" fmla="*/ 8403708 w 10032639"/>
                <a:gd name="connsiteY4111" fmla="*/ 1021050 h 2801577"/>
                <a:gd name="connsiteX4112" fmla="*/ 8382825 w 10032639"/>
                <a:gd name="connsiteY4112" fmla="*/ 1029692 h 2801577"/>
                <a:gd name="connsiteX4113" fmla="*/ 8363741 w 10032639"/>
                <a:gd name="connsiteY4113" fmla="*/ 1040135 h 2801577"/>
                <a:gd name="connsiteX4114" fmla="*/ 8346098 w 10032639"/>
                <a:gd name="connsiteY4114" fmla="*/ 1052379 h 2801577"/>
                <a:gd name="connsiteX4115" fmla="*/ 8330616 w 10032639"/>
                <a:gd name="connsiteY4115" fmla="*/ 1064622 h 2801577"/>
                <a:gd name="connsiteX4116" fmla="*/ 8321974 w 10032639"/>
                <a:gd name="connsiteY4116" fmla="*/ 1078306 h 2801577"/>
                <a:gd name="connsiteX4117" fmla="*/ 8318733 w 10032639"/>
                <a:gd name="connsiteY4117" fmla="*/ 1085508 h 2801577"/>
                <a:gd name="connsiteX4118" fmla="*/ 8315133 w 10032639"/>
                <a:gd name="connsiteY4118" fmla="*/ 1092350 h 2801577"/>
                <a:gd name="connsiteX4119" fmla="*/ 8346098 w 10032639"/>
                <a:gd name="connsiteY4119" fmla="*/ 1073265 h 2801577"/>
                <a:gd name="connsiteX4120" fmla="*/ 8368782 w 10032639"/>
                <a:gd name="connsiteY4120" fmla="*/ 1061021 h 2801577"/>
                <a:gd name="connsiteX4121" fmla="*/ 8391466 w 10032639"/>
                <a:gd name="connsiteY4121" fmla="*/ 1050578 h 2801577"/>
                <a:gd name="connsiteX4122" fmla="*/ 8389666 w 10032639"/>
                <a:gd name="connsiteY4122" fmla="*/ 1045537 h 2801577"/>
                <a:gd name="connsiteX4123" fmla="*/ 8389666 w 10032639"/>
                <a:gd name="connsiteY4123" fmla="*/ 1040135 h 2801577"/>
                <a:gd name="connsiteX4124" fmla="*/ 8389666 w 10032639"/>
                <a:gd name="connsiteY4124" fmla="*/ 1031493 h 2801577"/>
                <a:gd name="connsiteX4125" fmla="*/ 8406949 w 10032639"/>
                <a:gd name="connsiteY4125" fmla="*/ 1021050 h 2801577"/>
                <a:gd name="connsiteX4126" fmla="*/ 8431073 w 10032639"/>
                <a:gd name="connsiteY4126" fmla="*/ 1007366 h 2801577"/>
                <a:gd name="connsiteX4127" fmla="*/ 8443315 w 10032639"/>
                <a:gd name="connsiteY4127" fmla="*/ 998724 h 2801577"/>
                <a:gd name="connsiteX4128" fmla="*/ 8455198 w 10032639"/>
                <a:gd name="connsiteY4128" fmla="*/ 988281 h 2801577"/>
                <a:gd name="connsiteX4129" fmla="*/ 8476081 w 10032639"/>
                <a:gd name="connsiteY4129" fmla="*/ 969195 h 2801577"/>
                <a:gd name="connsiteX4130" fmla="*/ 8498765 w 10032639"/>
                <a:gd name="connsiteY4130" fmla="*/ 951910 h 2801577"/>
                <a:gd name="connsiteX4131" fmla="*/ 8517849 w 10032639"/>
                <a:gd name="connsiteY4131" fmla="*/ 936426 h 2801577"/>
                <a:gd name="connsiteX4132" fmla="*/ 8531531 w 10032639"/>
                <a:gd name="connsiteY4132" fmla="*/ 925983 h 2801577"/>
                <a:gd name="connsiteX4133" fmla="*/ 8547374 w 10032639"/>
                <a:gd name="connsiteY4133" fmla="*/ 915540 h 2801577"/>
                <a:gd name="connsiteX4134" fmla="*/ 8557456 w 10032639"/>
                <a:gd name="connsiteY4134" fmla="*/ 910498 h 2801577"/>
                <a:gd name="connsiteX4135" fmla="*/ 8561056 w 10032639"/>
                <a:gd name="connsiteY4135" fmla="*/ 906897 h 2801577"/>
                <a:gd name="connsiteX4136" fmla="*/ 8557456 w 10032639"/>
                <a:gd name="connsiteY4136" fmla="*/ 906897 h 2801577"/>
                <a:gd name="connsiteX4137" fmla="*/ 1556029 w 10032639"/>
                <a:gd name="connsiteY4137" fmla="*/ 898694 h 2801577"/>
                <a:gd name="connsiteX4138" fmla="*/ 1484007 w 10032639"/>
                <a:gd name="connsiteY4138" fmla="*/ 944300 h 2801577"/>
                <a:gd name="connsiteX4139" fmla="*/ 1481521 w 10032639"/>
                <a:gd name="connsiteY4139" fmla="*/ 945501 h 2801577"/>
                <a:gd name="connsiteX4140" fmla="*/ 1479167 w 10032639"/>
                <a:gd name="connsiteY4140" fmla="*/ 947365 h 2801577"/>
                <a:gd name="connsiteX4141" fmla="*/ 1438328 w 10032639"/>
                <a:gd name="connsiteY4141" fmla="*/ 973225 h 2801577"/>
                <a:gd name="connsiteX4142" fmla="*/ 1460644 w 10032639"/>
                <a:gd name="connsiteY4142" fmla="*/ 966384 h 2801577"/>
                <a:gd name="connsiteX4143" fmla="*/ 1466043 w 10032639"/>
                <a:gd name="connsiteY4143" fmla="*/ 959543 h 2801577"/>
                <a:gd name="connsiteX4144" fmla="*/ 1472882 w 10032639"/>
                <a:gd name="connsiteY4144" fmla="*/ 952342 h 2801577"/>
                <a:gd name="connsiteX4145" fmla="*/ 1479167 w 10032639"/>
                <a:gd name="connsiteY4145" fmla="*/ 947365 h 2801577"/>
                <a:gd name="connsiteX4146" fmla="*/ 1484007 w 10032639"/>
                <a:gd name="connsiteY4146" fmla="*/ 944300 h 2801577"/>
                <a:gd name="connsiteX4147" fmla="*/ 1491959 w 10032639"/>
                <a:gd name="connsiteY4147" fmla="*/ 940460 h 2801577"/>
                <a:gd name="connsiteX4148" fmla="*/ 1511036 w 10032639"/>
                <a:gd name="connsiteY4148" fmla="*/ 928218 h 2801577"/>
                <a:gd name="connsiteX4149" fmla="*/ 1528313 w 10032639"/>
                <a:gd name="connsiteY4149" fmla="*/ 917777 h 2801577"/>
                <a:gd name="connsiteX4150" fmla="*/ 1531913 w 10032639"/>
                <a:gd name="connsiteY4150" fmla="*/ 915977 h 2801577"/>
                <a:gd name="connsiteX4151" fmla="*/ 1542351 w 10032639"/>
                <a:gd name="connsiteY4151" fmla="*/ 910936 h 2801577"/>
                <a:gd name="connsiteX4152" fmla="*/ 1552430 w 10032639"/>
                <a:gd name="connsiteY4152" fmla="*/ 905535 h 2801577"/>
                <a:gd name="connsiteX4153" fmla="*/ 1557829 w 10032639"/>
                <a:gd name="connsiteY4153" fmla="*/ 902295 h 2801577"/>
                <a:gd name="connsiteX4154" fmla="*/ 9662133 w 10032639"/>
                <a:gd name="connsiteY4154" fmla="*/ 898255 h 2801577"/>
                <a:gd name="connsiteX4155" fmla="*/ 9646650 w 10032639"/>
                <a:gd name="connsiteY4155" fmla="*/ 919141 h 2801577"/>
                <a:gd name="connsiteX4156" fmla="*/ 9662133 w 10032639"/>
                <a:gd name="connsiteY4156" fmla="*/ 905097 h 2801577"/>
                <a:gd name="connsiteX4157" fmla="*/ 1109341 w 10032639"/>
                <a:gd name="connsiteY4157" fmla="*/ 891853 h 2801577"/>
                <a:gd name="connsiteX4158" fmla="*/ 1098903 w 10032639"/>
                <a:gd name="connsiteY4158" fmla="*/ 896894 h 2801577"/>
                <a:gd name="connsiteX4159" fmla="*/ 1106101 w 10032639"/>
                <a:gd name="connsiteY4159" fmla="*/ 896894 h 2801577"/>
                <a:gd name="connsiteX4160" fmla="*/ 1064348 w 10032639"/>
                <a:gd name="connsiteY4160" fmla="*/ 890053 h 2801577"/>
                <a:gd name="connsiteX4161" fmla="*/ 1069387 w 10032639"/>
                <a:gd name="connsiteY4161" fmla="*/ 905535 h 2801577"/>
                <a:gd name="connsiteX4162" fmla="*/ 1071187 w 10032639"/>
                <a:gd name="connsiteY4162" fmla="*/ 903735 h 2801577"/>
                <a:gd name="connsiteX4163" fmla="*/ 1067948 w 10032639"/>
                <a:gd name="connsiteY4163" fmla="*/ 895093 h 2801577"/>
                <a:gd name="connsiteX4164" fmla="*/ 9445734 w 10032639"/>
                <a:gd name="connsiteY4164" fmla="*/ 886011 h 2801577"/>
                <a:gd name="connsiteX4165" fmla="*/ 9412968 w 10032639"/>
                <a:gd name="connsiteY4165" fmla="*/ 920941 h 2801577"/>
                <a:gd name="connsiteX4166" fmla="*/ 9421610 w 10032639"/>
                <a:gd name="connsiteY4166" fmla="*/ 913739 h 2801577"/>
                <a:gd name="connsiteX4167" fmla="*/ 9443934 w 10032639"/>
                <a:gd name="connsiteY4167" fmla="*/ 898255 h 2801577"/>
                <a:gd name="connsiteX4168" fmla="*/ 9443934 w 10032639"/>
                <a:gd name="connsiteY4168" fmla="*/ 892853 h 2801577"/>
                <a:gd name="connsiteX4169" fmla="*/ 6798097 w 10032639"/>
                <a:gd name="connsiteY4169" fmla="*/ 874768 h 2801577"/>
                <a:gd name="connsiteX4170" fmla="*/ 6794497 w 10032639"/>
                <a:gd name="connsiteY4170" fmla="*/ 876567 h 2801577"/>
                <a:gd name="connsiteX4171" fmla="*/ 6789457 w 10032639"/>
                <a:gd name="connsiteY4171" fmla="*/ 878367 h 2801577"/>
                <a:gd name="connsiteX4172" fmla="*/ 6789457 w 10032639"/>
                <a:gd name="connsiteY4172" fmla="*/ 880167 h 2801577"/>
                <a:gd name="connsiteX4173" fmla="*/ 9578958 w 10032639"/>
                <a:gd name="connsiteY4173" fmla="*/ 872327 h 2801577"/>
                <a:gd name="connsiteX4174" fmla="*/ 9506225 w 10032639"/>
                <a:gd name="connsiteY4174" fmla="*/ 943268 h 2801577"/>
                <a:gd name="connsiteX4175" fmla="*/ 9515227 w 10032639"/>
                <a:gd name="connsiteY4175" fmla="*/ 938226 h 2801577"/>
                <a:gd name="connsiteX4176" fmla="*/ 9518467 w 10032639"/>
                <a:gd name="connsiteY4176" fmla="*/ 932825 h 2801577"/>
                <a:gd name="connsiteX4177" fmla="*/ 9523868 w 10032639"/>
                <a:gd name="connsiteY4177" fmla="*/ 929584 h 2801577"/>
                <a:gd name="connsiteX4178" fmla="*/ 9530709 w 10032639"/>
                <a:gd name="connsiteY4178" fmla="*/ 927783 h 2801577"/>
                <a:gd name="connsiteX4179" fmla="*/ 9539351 w 10032639"/>
                <a:gd name="connsiteY4179" fmla="*/ 929584 h 2801577"/>
                <a:gd name="connsiteX4180" fmla="*/ 9549793 w 10032639"/>
                <a:gd name="connsiteY4180" fmla="*/ 917340 h 2801577"/>
                <a:gd name="connsiteX4181" fmla="*/ 9559875 w 10032639"/>
                <a:gd name="connsiteY4181" fmla="*/ 903296 h 2801577"/>
                <a:gd name="connsiteX4182" fmla="*/ 9570317 w 10032639"/>
                <a:gd name="connsiteY4182" fmla="*/ 887812 h 2801577"/>
                <a:gd name="connsiteX4183" fmla="*/ 3577464 w 10032639"/>
                <a:gd name="connsiteY4183" fmla="*/ 869170 h 2801577"/>
                <a:gd name="connsiteX4184" fmla="*/ 3553348 w 10032639"/>
                <a:gd name="connsiteY4184" fmla="*/ 870970 h 2801577"/>
                <a:gd name="connsiteX4185" fmla="*/ 3527432 w 10032639"/>
                <a:gd name="connsiteY4185" fmla="*/ 876011 h 2801577"/>
                <a:gd name="connsiteX4186" fmla="*/ 3501516 w 10032639"/>
                <a:gd name="connsiteY4186" fmla="*/ 884652 h 2801577"/>
                <a:gd name="connsiteX4187" fmla="*/ 3472001 w 10032639"/>
                <a:gd name="connsiteY4187" fmla="*/ 898694 h 2801577"/>
                <a:gd name="connsiteX4188" fmla="*/ 3433847 w 10032639"/>
                <a:gd name="connsiteY4188" fmla="*/ 919577 h 2801577"/>
                <a:gd name="connsiteX4189" fmla="*/ 3395693 w 10032639"/>
                <a:gd name="connsiteY4189" fmla="*/ 936860 h 2801577"/>
                <a:gd name="connsiteX4190" fmla="*/ 3421609 w 10032639"/>
                <a:gd name="connsiteY4190" fmla="*/ 928218 h 2801577"/>
                <a:gd name="connsiteX4191" fmla="*/ 3442486 w 10032639"/>
                <a:gd name="connsiteY4191" fmla="*/ 917777 h 2801577"/>
                <a:gd name="connsiteX4192" fmla="*/ 3475240 w 10032639"/>
                <a:gd name="connsiteY4192" fmla="*/ 903735 h 2801577"/>
                <a:gd name="connsiteX4193" fmla="*/ 3506555 w 10032639"/>
                <a:gd name="connsiteY4193" fmla="*/ 891853 h 2801577"/>
                <a:gd name="connsiteX4194" fmla="*/ 3537870 w 10032639"/>
                <a:gd name="connsiteY4194" fmla="*/ 883212 h 2801577"/>
                <a:gd name="connsiteX4195" fmla="*/ 3570625 w 10032639"/>
                <a:gd name="connsiteY4195" fmla="*/ 874210 h 2801577"/>
                <a:gd name="connsiteX4196" fmla="*/ 3123937 w 10032639"/>
                <a:gd name="connsiteY4196" fmla="*/ 865569 h 2801577"/>
                <a:gd name="connsiteX4197" fmla="*/ 3118898 w 10032639"/>
                <a:gd name="connsiteY4197" fmla="*/ 867369 h 2801577"/>
                <a:gd name="connsiteX4198" fmla="*/ 3117098 w 10032639"/>
                <a:gd name="connsiteY4198" fmla="*/ 869170 h 2801577"/>
                <a:gd name="connsiteX4199" fmla="*/ 842984 w 10032639"/>
                <a:gd name="connsiteY4199" fmla="*/ 865569 h 2801577"/>
                <a:gd name="connsiteX4200" fmla="*/ 813469 w 10032639"/>
                <a:gd name="connsiteY4200" fmla="*/ 890053 h 2801577"/>
                <a:gd name="connsiteX4201" fmla="*/ 841184 w 10032639"/>
                <a:gd name="connsiteY4201" fmla="*/ 877811 h 2801577"/>
                <a:gd name="connsiteX4202" fmla="*/ 1611100 w 10032639"/>
                <a:gd name="connsiteY4202" fmla="*/ 862329 h 2801577"/>
                <a:gd name="connsiteX4203" fmla="*/ 1588784 w 10032639"/>
                <a:gd name="connsiteY4203" fmla="*/ 876011 h 2801577"/>
                <a:gd name="connsiteX4204" fmla="*/ 1597423 w 10032639"/>
                <a:gd name="connsiteY4204" fmla="*/ 870970 h 2801577"/>
                <a:gd name="connsiteX4205" fmla="*/ 1611100 w 10032639"/>
                <a:gd name="connsiteY4205" fmla="*/ 864129 h 2801577"/>
                <a:gd name="connsiteX4206" fmla="*/ 569428 w 10032639"/>
                <a:gd name="connsiteY4206" fmla="*/ 851887 h 2801577"/>
                <a:gd name="connsiteX4207" fmla="*/ 564389 w 10032639"/>
                <a:gd name="connsiteY4207" fmla="*/ 855488 h 2801577"/>
                <a:gd name="connsiteX4208" fmla="*/ 569428 w 10032639"/>
                <a:gd name="connsiteY4208" fmla="*/ 855488 h 2801577"/>
                <a:gd name="connsiteX4209" fmla="*/ 3598340 w 10032639"/>
                <a:gd name="connsiteY4209" fmla="*/ 843246 h 2801577"/>
                <a:gd name="connsiteX4210" fmla="*/ 3594741 w 10032639"/>
                <a:gd name="connsiteY4210" fmla="*/ 853687 h 2801577"/>
                <a:gd name="connsiteX4211" fmla="*/ 3603380 w 10032639"/>
                <a:gd name="connsiteY4211" fmla="*/ 853687 h 2801577"/>
                <a:gd name="connsiteX4212" fmla="*/ 3601580 w 10032639"/>
                <a:gd name="connsiteY4212" fmla="*/ 846846 h 2801577"/>
                <a:gd name="connsiteX4213" fmla="*/ 3601580 w 10032639"/>
                <a:gd name="connsiteY4213" fmla="*/ 843246 h 2801577"/>
                <a:gd name="connsiteX4214" fmla="*/ 4440011 w 10032639"/>
                <a:gd name="connsiteY4214" fmla="*/ 831850 h 2801577"/>
                <a:gd name="connsiteX4215" fmla="*/ 4446851 w 10032639"/>
                <a:gd name="connsiteY4215" fmla="*/ 831850 h 2801577"/>
                <a:gd name="connsiteX4216" fmla="*/ 4451892 w 10032639"/>
                <a:gd name="connsiteY4216" fmla="*/ 831850 h 2801577"/>
                <a:gd name="connsiteX4217" fmla="*/ 4459092 w 10032639"/>
                <a:gd name="connsiteY4217" fmla="*/ 833650 h 2801577"/>
                <a:gd name="connsiteX4218" fmla="*/ 4470972 w 10032639"/>
                <a:gd name="connsiteY4218" fmla="*/ 831850 h 2801577"/>
                <a:gd name="connsiteX4219" fmla="*/ 4485013 w 10032639"/>
                <a:gd name="connsiteY4219" fmla="*/ 831850 h 2801577"/>
                <a:gd name="connsiteX4220" fmla="*/ 4490413 w 10032639"/>
                <a:gd name="connsiteY4220" fmla="*/ 833650 h 2801577"/>
                <a:gd name="connsiteX4221" fmla="*/ 4497253 w 10032639"/>
                <a:gd name="connsiteY4221" fmla="*/ 837250 h 2801577"/>
                <a:gd name="connsiteX4222" fmla="*/ 4502293 w 10032639"/>
                <a:gd name="connsiteY4222" fmla="*/ 842290 h 2801577"/>
                <a:gd name="connsiteX4223" fmla="*/ 4509134 w 10032639"/>
                <a:gd name="connsiteY4223" fmla="*/ 847689 h 2801577"/>
                <a:gd name="connsiteX4224" fmla="*/ 4509134 w 10032639"/>
                <a:gd name="connsiteY4224" fmla="*/ 849129 h 2801577"/>
                <a:gd name="connsiteX4225" fmla="*/ 4512734 w 10032639"/>
                <a:gd name="connsiteY4225" fmla="*/ 849129 h 2801577"/>
                <a:gd name="connsiteX4226" fmla="*/ 4517774 w 10032639"/>
                <a:gd name="connsiteY4226" fmla="*/ 847689 h 2801577"/>
                <a:gd name="connsiteX4227" fmla="*/ 4526414 w 10032639"/>
                <a:gd name="connsiteY4227" fmla="*/ 844089 h 2801577"/>
                <a:gd name="connsiteX4228" fmla="*/ 4530015 w 10032639"/>
                <a:gd name="connsiteY4228" fmla="*/ 840490 h 2801577"/>
                <a:gd name="connsiteX4229" fmla="*/ 4533255 w 10032639"/>
                <a:gd name="connsiteY4229" fmla="*/ 840490 h 2801577"/>
                <a:gd name="connsiteX4230" fmla="*/ 4547295 w 10032639"/>
                <a:gd name="connsiteY4230" fmla="*/ 842290 h 2801577"/>
                <a:gd name="connsiteX4231" fmla="*/ 4555936 w 10032639"/>
                <a:gd name="connsiteY4231" fmla="*/ 847689 h 2801577"/>
                <a:gd name="connsiteX4232" fmla="*/ 4562776 w 10032639"/>
                <a:gd name="connsiteY4232" fmla="*/ 854529 h 2801577"/>
                <a:gd name="connsiteX4233" fmla="*/ 4566376 w 10032639"/>
                <a:gd name="connsiteY4233" fmla="*/ 861368 h 2801577"/>
                <a:gd name="connsiteX4234" fmla="*/ 4571416 w 10032639"/>
                <a:gd name="connsiteY4234" fmla="*/ 870008 h 2801577"/>
                <a:gd name="connsiteX4235" fmla="*/ 4575016 w 10032639"/>
                <a:gd name="connsiteY4235" fmla="*/ 873248 h 2801577"/>
                <a:gd name="connsiteX4236" fmla="*/ 4578257 w 10032639"/>
                <a:gd name="connsiteY4236" fmla="*/ 875047 h 2801577"/>
                <a:gd name="connsiteX4237" fmla="*/ 4621818 w 10032639"/>
                <a:gd name="connsiteY4237" fmla="*/ 875047 h 2801577"/>
                <a:gd name="connsiteX4238" fmla="*/ 4663220 w 10032639"/>
                <a:gd name="connsiteY4238" fmla="*/ 878647 h 2801577"/>
                <a:gd name="connsiteX4239" fmla="*/ 4704622 w 10032639"/>
                <a:gd name="connsiteY4239" fmla="*/ 885487 h 2801577"/>
                <a:gd name="connsiteX4240" fmla="*/ 4744583 w 10032639"/>
                <a:gd name="connsiteY4240" fmla="*/ 895926 h 2801577"/>
                <a:gd name="connsiteX4241" fmla="*/ 4779144 w 10032639"/>
                <a:gd name="connsiteY4241" fmla="*/ 904566 h 2801577"/>
                <a:gd name="connsiteX4242" fmla="*/ 4815506 w 10032639"/>
                <a:gd name="connsiteY4242" fmla="*/ 909965 h 2801577"/>
                <a:gd name="connsiteX4243" fmla="*/ 4855467 w 10032639"/>
                <a:gd name="connsiteY4243" fmla="*/ 911405 h 2801577"/>
                <a:gd name="connsiteX4244" fmla="*/ 4896869 w 10032639"/>
                <a:gd name="connsiteY4244" fmla="*/ 909965 h 2801577"/>
                <a:gd name="connsiteX4245" fmla="*/ 4904069 w 10032639"/>
                <a:gd name="connsiteY4245" fmla="*/ 909965 h 2801577"/>
                <a:gd name="connsiteX4246" fmla="*/ 4909110 w 10032639"/>
                <a:gd name="connsiteY4246" fmla="*/ 915005 h 2801577"/>
                <a:gd name="connsiteX4247" fmla="*/ 4931430 w 10032639"/>
                <a:gd name="connsiteY4247" fmla="*/ 883687 h 2801577"/>
                <a:gd name="connsiteX4248" fmla="*/ 4915950 w 10032639"/>
                <a:gd name="connsiteY4248" fmla="*/ 920404 h 2801577"/>
                <a:gd name="connsiteX4249" fmla="*/ 4929990 w 10032639"/>
                <a:gd name="connsiteY4249" fmla="*/ 930844 h 2801577"/>
                <a:gd name="connsiteX4250" fmla="*/ 4945471 w 10032639"/>
                <a:gd name="connsiteY4250" fmla="*/ 939483 h 2801577"/>
                <a:gd name="connsiteX4251" fmla="*/ 4950511 w 10032639"/>
                <a:gd name="connsiteY4251" fmla="*/ 940923 h 2801577"/>
                <a:gd name="connsiteX4252" fmla="*/ 4969592 w 10032639"/>
                <a:gd name="connsiteY4252" fmla="*/ 958562 h 2801577"/>
                <a:gd name="connsiteX4253" fmla="*/ 4993713 w 10032639"/>
                <a:gd name="connsiteY4253" fmla="*/ 974041 h 2801577"/>
                <a:gd name="connsiteX4254" fmla="*/ 5000913 w 10032639"/>
                <a:gd name="connsiteY4254" fmla="*/ 979081 h 2801577"/>
                <a:gd name="connsiteX4255" fmla="*/ 5000913 w 10032639"/>
                <a:gd name="connsiteY4255" fmla="*/ 987720 h 2801577"/>
                <a:gd name="connsiteX4256" fmla="*/ 4999113 w 10032639"/>
                <a:gd name="connsiteY4256" fmla="*/ 1094993 h 2801577"/>
                <a:gd name="connsiteX4257" fmla="*/ 4999113 w 10032639"/>
                <a:gd name="connsiteY4257" fmla="*/ 1192187 h 2801577"/>
                <a:gd name="connsiteX4258" fmla="*/ 5000913 w 10032639"/>
                <a:gd name="connsiteY4258" fmla="*/ 1281821 h 2801577"/>
                <a:gd name="connsiteX4259" fmla="*/ 5004153 w 10032639"/>
                <a:gd name="connsiteY4259" fmla="*/ 1365336 h 2801577"/>
                <a:gd name="connsiteX4260" fmla="*/ 5016034 w 10032639"/>
                <a:gd name="connsiteY4260" fmla="*/ 1539924 h 2801577"/>
                <a:gd name="connsiteX4261" fmla="*/ 5028274 w 10032639"/>
                <a:gd name="connsiteY4261" fmla="*/ 1700834 h 2801577"/>
                <a:gd name="connsiteX4262" fmla="*/ 5028274 w 10032639"/>
                <a:gd name="connsiteY4262" fmla="*/ 1711273 h 2801577"/>
                <a:gd name="connsiteX4263" fmla="*/ 5031514 w 10032639"/>
                <a:gd name="connsiteY4263" fmla="*/ 1721712 h 2801577"/>
                <a:gd name="connsiteX4264" fmla="*/ 5036915 w 10032639"/>
                <a:gd name="connsiteY4264" fmla="*/ 1732152 h 2801577"/>
                <a:gd name="connsiteX4265" fmla="*/ 5043755 w 10032639"/>
                <a:gd name="connsiteY4265" fmla="*/ 1744391 h 2801577"/>
                <a:gd name="connsiteX4266" fmla="*/ 5054195 w 10032639"/>
                <a:gd name="connsiteY4266" fmla="*/ 1759870 h 2801577"/>
                <a:gd name="connsiteX4267" fmla="*/ 5036915 w 10032639"/>
                <a:gd name="connsiteY4267" fmla="*/ 1766709 h 2801577"/>
                <a:gd name="connsiteX4268" fmla="*/ 5031514 w 10032639"/>
                <a:gd name="connsiteY4268" fmla="*/ 1768509 h 2801577"/>
                <a:gd name="connsiteX4269" fmla="*/ 5031514 w 10032639"/>
                <a:gd name="connsiteY4269" fmla="*/ 1775349 h 2801577"/>
                <a:gd name="connsiteX4270" fmla="*/ 5030074 w 10032639"/>
                <a:gd name="connsiteY4270" fmla="*/ 1780748 h 2801577"/>
                <a:gd name="connsiteX4271" fmla="*/ 5019634 w 10032639"/>
                <a:gd name="connsiteY4271" fmla="*/ 1808107 h 2801577"/>
                <a:gd name="connsiteX4272" fmla="*/ 5021434 w 10032639"/>
                <a:gd name="connsiteY4272" fmla="*/ 1813506 h 2801577"/>
                <a:gd name="connsiteX4273" fmla="*/ 5024674 w 10032639"/>
                <a:gd name="connsiteY4273" fmla="*/ 1814946 h 2801577"/>
                <a:gd name="connsiteX4274" fmla="*/ 5033315 w 10032639"/>
                <a:gd name="connsiteY4274" fmla="*/ 1818546 h 2801577"/>
                <a:gd name="connsiteX4275" fmla="*/ 5040515 w 10032639"/>
                <a:gd name="connsiteY4275" fmla="*/ 1827185 h 2801577"/>
                <a:gd name="connsiteX4276" fmla="*/ 5045555 w 10032639"/>
                <a:gd name="connsiteY4276" fmla="*/ 1837625 h 2801577"/>
                <a:gd name="connsiteX4277" fmla="*/ 5045555 w 10032639"/>
                <a:gd name="connsiteY4277" fmla="*/ 1844464 h 2801577"/>
                <a:gd name="connsiteX4278" fmla="*/ 5047355 w 10032639"/>
                <a:gd name="connsiteY4278" fmla="*/ 1851664 h 2801577"/>
                <a:gd name="connsiteX4279" fmla="*/ 5045555 w 10032639"/>
                <a:gd name="connsiteY4279" fmla="*/ 1860303 h 2801577"/>
                <a:gd name="connsiteX4280" fmla="*/ 5043755 w 10032639"/>
                <a:gd name="connsiteY4280" fmla="*/ 1867143 h 2801577"/>
                <a:gd name="connsiteX4281" fmla="*/ 5041955 w 10032639"/>
                <a:gd name="connsiteY4281" fmla="*/ 1873982 h 2801577"/>
                <a:gd name="connsiteX4282" fmla="*/ 5038715 w 10032639"/>
                <a:gd name="connsiteY4282" fmla="*/ 1879382 h 2801577"/>
                <a:gd name="connsiteX4283" fmla="*/ 5033315 w 10032639"/>
                <a:gd name="connsiteY4283" fmla="*/ 1882622 h 2801577"/>
                <a:gd name="connsiteX4284" fmla="*/ 5030074 w 10032639"/>
                <a:gd name="connsiteY4284" fmla="*/ 1884422 h 2801577"/>
                <a:gd name="connsiteX4285" fmla="*/ 5019634 w 10032639"/>
                <a:gd name="connsiteY4285" fmla="*/ 1886222 h 2801577"/>
                <a:gd name="connsiteX4286" fmla="*/ 5012434 w 10032639"/>
                <a:gd name="connsiteY4286" fmla="*/ 1888021 h 2801577"/>
                <a:gd name="connsiteX4287" fmla="*/ 5011354 w 10032639"/>
                <a:gd name="connsiteY4287" fmla="*/ 1891621 h 2801577"/>
                <a:gd name="connsiteX4288" fmla="*/ 5009554 w 10032639"/>
                <a:gd name="connsiteY4288" fmla="*/ 1903500 h 2801577"/>
                <a:gd name="connsiteX4289" fmla="*/ 5009554 w 10032639"/>
                <a:gd name="connsiteY4289" fmla="*/ 1918979 h 2801577"/>
                <a:gd name="connsiteX4290" fmla="*/ 5009554 w 10032639"/>
                <a:gd name="connsiteY4290" fmla="*/ 1951737 h 2801577"/>
                <a:gd name="connsiteX4291" fmla="*/ 5009554 w 10032639"/>
                <a:gd name="connsiteY4291" fmla="*/ 2031652 h 2801577"/>
                <a:gd name="connsiteX4292" fmla="*/ 5009554 w 10032639"/>
                <a:gd name="connsiteY4292" fmla="*/ 2050731 h 2801577"/>
                <a:gd name="connsiteX4293" fmla="*/ 5011354 w 10032639"/>
                <a:gd name="connsiteY4293" fmla="*/ 2069810 h 2801577"/>
                <a:gd name="connsiteX4294" fmla="*/ 5014234 w 10032639"/>
                <a:gd name="connsiteY4294" fmla="*/ 2088528 h 2801577"/>
                <a:gd name="connsiteX4295" fmla="*/ 5019634 w 10032639"/>
                <a:gd name="connsiteY4295" fmla="*/ 2107607 h 2801577"/>
                <a:gd name="connsiteX4296" fmla="*/ 5022874 w 10032639"/>
                <a:gd name="connsiteY4296" fmla="*/ 2125246 h 2801577"/>
                <a:gd name="connsiteX4297" fmla="*/ 5022874 w 10032639"/>
                <a:gd name="connsiteY4297" fmla="*/ 2142525 h 2801577"/>
                <a:gd name="connsiteX4298" fmla="*/ 5022874 w 10032639"/>
                <a:gd name="connsiteY4298" fmla="*/ 2159804 h 2801577"/>
                <a:gd name="connsiteX4299" fmla="*/ 5017834 w 10032639"/>
                <a:gd name="connsiteY4299" fmla="*/ 2178883 h 2801577"/>
                <a:gd name="connsiteX4300" fmla="*/ 5036915 w 10032639"/>
                <a:gd name="connsiteY4300" fmla="*/ 2180682 h 2801577"/>
                <a:gd name="connsiteX4301" fmla="*/ 5057796 w 10032639"/>
                <a:gd name="connsiteY4301" fmla="*/ 2183922 h 2801577"/>
                <a:gd name="connsiteX4302" fmla="*/ 5100637 w 10032639"/>
                <a:gd name="connsiteY4302" fmla="*/ 2192562 h 2801577"/>
                <a:gd name="connsiteX4303" fmla="*/ 5125118 w 10032639"/>
                <a:gd name="connsiteY4303" fmla="*/ 2199401 h 2801577"/>
                <a:gd name="connsiteX4304" fmla="*/ 5151039 w 10032639"/>
                <a:gd name="connsiteY4304" fmla="*/ 2201201 h 2801577"/>
                <a:gd name="connsiteX4305" fmla="*/ 5178760 w 10032639"/>
                <a:gd name="connsiteY4305" fmla="*/ 2203001 h 2801577"/>
                <a:gd name="connsiteX4306" fmla="*/ 5210082 w 10032639"/>
                <a:gd name="connsiteY4306" fmla="*/ 2201201 h 2801577"/>
                <a:gd name="connsiteX4307" fmla="*/ 5221962 w 10032639"/>
                <a:gd name="connsiteY4307" fmla="*/ 2199401 h 2801577"/>
                <a:gd name="connsiteX4308" fmla="*/ 5225562 w 10032639"/>
                <a:gd name="connsiteY4308" fmla="*/ 2209841 h 2801577"/>
                <a:gd name="connsiteX4309" fmla="*/ 5232402 w 10032639"/>
                <a:gd name="connsiteY4309" fmla="*/ 2235759 h 2801577"/>
                <a:gd name="connsiteX4310" fmla="*/ 5237443 w 10032639"/>
                <a:gd name="connsiteY4310" fmla="*/ 2265277 h 2801577"/>
                <a:gd name="connsiteX4311" fmla="*/ 5241043 w 10032639"/>
                <a:gd name="connsiteY4311" fmla="*/ 2296595 h 2801577"/>
                <a:gd name="connsiteX4312" fmla="*/ 5241043 w 10032639"/>
                <a:gd name="connsiteY4312" fmla="*/ 2331153 h 2801577"/>
                <a:gd name="connsiteX4313" fmla="*/ 5239243 w 10032639"/>
                <a:gd name="connsiteY4313" fmla="*/ 2362111 h 2801577"/>
                <a:gd name="connsiteX4314" fmla="*/ 5241043 w 10032639"/>
                <a:gd name="connsiteY4314" fmla="*/ 2393429 h 2801577"/>
                <a:gd name="connsiteX4315" fmla="*/ 5246083 w 10032639"/>
                <a:gd name="connsiteY4315" fmla="*/ 2459304 h 2801577"/>
                <a:gd name="connsiteX4316" fmla="*/ 5246083 w 10032639"/>
                <a:gd name="connsiteY4316" fmla="*/ 2472983 h 2801577"/>
                <a:gd name="connsiteX4317" fmla="*/ 5251483 w 10032639"/>
                <a:gd name="connsiteY4317" fmla="*/ 2537059 h 2801577"/>
                <a:gd name="connsiteX4318" fmla="*/ 5253283 w 10032639"/>
                <a:gd name="connsiteY4318" fmla="*/ 2597535 h 2801577"/>
                <a:gd name="connsiteX4319" fmla="*/ 5251483 w 10032639"/>
                <a:gd name="connsiteY4319" fmla="*/ 2628853 h 2801577"/>
                <a:gd name="connsiteX4320" fmla="*/ 5253283 w 10032639"/>
                <a:gd name="connsiteY4320" fmla="*/ 2659811 h 2801577"/>
                <a:gd name="connsiteX4321" fmla="*/ 5256523 w 10032639"/>
                <a:gd name="connsiteY4321" fmla="*/ 2689329 h 2801577"/>
                <a:gd name="connsiteX4322" fmla="*/ 5263364 w 10032639"/>
                <a:gd name="connsiteY4322" fmla="*/ 2717048 h 2801577"/>
                <a:gd name="connsiteX4323" fmla="*/ 5266964 w 10032639"/>
                <a:gd name="connsiteY4323" fmla="*/ 2725687 h 2801577"/>
                <a:gd name="connsiteX4324" fmla="*/ 5260124 w 10032639"/>
                <a:gd name="connsiteY4324" fmla="*/ 2731087 h 2801577"/>
                <a:gd name="connsiteX4325" fmla="*/ 5249683 w 10032639"/>
                <a:gd name="connsiteY4325" fmla="*/ 2739726 h 2801577"/>
                <a:gd name="connsiteX4326" fmla="*/ 5237443 w 10032639"/>
                <a:gd name="connsiteY4326" fmla="*/ 2746566 h 2801577"/>
                <a:gd name="connsiteX4327" fmla="*/ 5225562 w 10032639"/>
                <a:gd name="connsiteY4327" fmla="*/ 2751605 h 2801577"/>
                <a:gd name="connsiteX4328" fmla="*/ 5210082 w 10032639"/>
                <a:gd name="connsiteY4328" fmla="*/ 2755205 h 2801577"/>
                <a:gd name="connsiteX4329" fmla="*/ 5199641 w 10032639"/>
                <a:gd name="connsiteY4329" fmla="*/ 2757005 h 2801577"/>
                <a:gd name="connsiteX4330" fmla="*/ 5189201 w 10032639"/>
                <a:gd name="connsiteY4330" fmla="*/ 2762045 h 2801577"/>
                <a:gd name="connsiteX4331" fmla="*/ 5180560 w 10032639"/>
                <a:gd name="connsiteY4331" fmla="*/ 2767084 h 2801577"/>
                <a:gd name="connsiteX4332" fmla="*/ 5171920 w 10032639"/>
                <a:gd name="connsiteY4332" fmla="*/ 2774284 h 2801577"/>
                <a:gd name="connsiteX4333" fmla="*/ 5163280 w 10032639"/>
                <a:gd name="connsiteY4333" fmla="*/ 2782923 h 2801577"/>
                <a:gd name="connsiteX4334" fmla="*/ 5152839 w 10032639"/>
                <a:gd name="connsiteY4334" fmla="*/ 2775724 h 2801577"/>
                <a:gd name="connsiteX4335" fmla="*/ 5131958 w 10032639"/>
                <a:gd name="connsiteY4335" fmla="*/ 2765644 h 2801577"/>
                <a:gd name="connsiteX4336" fmla="*/ 5116478 w 10032639"/>
                <a:gd name="connsiteY4336" fmla="*/ 2758445 h 2801577"/>
                <a:gd name="connsiteX4337" fmla="*/ 5109278 w 10032639"/>
                <a:gd name="connsiteY4337" fmla="*/ 2757005 h 2801577"/>
                <a:gd name="connsiteX4338" fmla="*/ 5102437 w 10032639"/>
                <a:gd name="connsiteY4338" fmla="*/ 2757005 h 2801577"/>
                <a:gd name="connsiteX4339" fmla="*/ 5095597 w 10032639"/>
                <a:gd name="connsiteY4339" fmla="*/ 2757005 h 2801577"/>
                <a:gd name="connsiteX4340" fmla="*/ 5090557 w 10032639"/>
                <a:gd name="connsiteY4340" fmla="*/ 2758445 h 2801577"/>
                <a:gd name="connsiteX4341" fmla="*/ 5075076 w 10032639"/>
                <a:gd name="connsiteY4341" fmla="*/ 2765644 h 2801577"/>
                <a:gd name="connsiteX4342" fmla="*/ 5057796 w 10032639"/>
                <a:gd name="connsiteY4342" fmla="*/ 2772484 h 2801577"/>
                <a:gd name="connsiteX4343" fmla="*/ 5036915 w 10032639"/>
                <a:gd name="connsiteY4343" fmla="*/ 2784723 h 2801577"/>
                <a:gd name="connsiteX4344" fmla="*/ 5011354 w 10032639"/>
                <a:gd name="connsiteY4344" fmla="*/ 2796602 h 2801577"/>
                <a:gd name="connsiteX4345" fmla="*/ 5005953 w 10032639"/>
                <a:gd name="connsiteY4345" fmla="*/ 2798402 h 2801577"/>
                <a:gd name="connsiteX4346" fmla="*/ 5000913 w 10032639"/>
                <a:gd name="connsiteY4346" fmla="*/ 2796602 h 2801577"/>
                <a:gd name="connsiteX4347" fmla="*/ 4993713 w 10032639"/>
                <a:gd name="connsiteY4347" fmla="*/ 2793363 h 2801577"/>
                <a:gd name="connsiteX4348" fmla="*/ 4990473 w 10032639"/>
                <a:gd name="connsiteY4348" fmla="*/ 2789763 h 2801577"/>
                <a:gd name="connsiteX4349" fmla="*/ 4985073 w 10032639"/>
                <a:gd name="connsiteY4349" fmla="*/ 2786163 h 2801577"/>
                <a:gd name="connsiteX4350" fmla="*/ 4981832 w 10032639"/>
                <a:gd name="connsiteY4350" fmla="*/ 2779323 h 2801577"/>
                <a:gd name="connsiteX4351" fmla="*/ 4974632 w 10032639"/>
                <a:gd name="connsiteY4351" fmla="*/ 2765644 h 2801577"/>
                <a:gd name="connsiteX4352" fmla="*/ 4971392 w 10032639"/>
                <a:gd name="connsiteY4352" fmla="*/ 2748365 h 2801577"/>
                <a:gd name="connsiteX4353" fmla="*/ 4960952 w 10032639"/>
                <a:gd name="connsiteY4353" fmla="*/ 2753405 h 2801577"/>
                <a:gd name="connsiteX4354" fmla="*/ 4952311 w 10032639"/>
                <a:gd name="connsiteY4354" fmla="*/ 2760245 h 2801577"/>
                <a:gd name="connsiteX4355" fmla="*/ 4941871 w 10032639"/>
                <a:gd name="connsiteY4355" fmla="*/ 2768884 h 2801577"/>
                <a:gd name="connsiteX4356" fmla="*/ 4929990 w 10032639"/>
                <a:gd name="connsiteY4356" fmla="*/ 2774284 h 2801577"/>
                <a:gd name="connsiteX4357" fmla="*/ 4915950 w 10032639"/>
                <a:gd name="connsiteY4357" fmla="*/ 2777524 h 2801577"/>
                <a:gd name="connsiteX4358" fmla="*/ 4900469 w 10032639"/>
                <a:gd name="connsiteY4358" fmla="*/ 2781123 h 2801577"/>
                <a:gd name="connsiteX4359" fmla="*/ 4896869 w 10032639"/>
                <a:gd name="connsiteY4359" fmla="*/ 2782923 h 2801577"/>
                <a:gd name="connsiteX4360" fmla="*/ 4893629 w 10032639"/>
                <a:gd name="connsiteY4360" fmla="*/ 2781123 h 2801577"/>
                <a:gd name="connsiteX4361" fmla="*/ 4883189 w 10032639"/>
                <a:gd name="connsiteY4361" fmla="*/ 2777524 h 2801577"/>
                <a:gd name="connsiteX4362" fmla="*/ 4874548 w 10032639"/>
                <a:gd name="connsiteY4362" fmla="*/ 2772484 h 2801577"/>
                <a:gd name="connsiteX4363" fmla="*/ 4867348 w 10032639"/>
                <a:gd name="connsiteY4363" fmla="*/ 2767084 h 2801577"/>
                <a:gd name="connsiteX4364" fmla="*/ 4860508 w 10032639"/>
                <a:gd name="connsiteY4364" fmla="*/ 2758445 h 2801577"/>
                <a:gd name="connsiteX4365" fmla="*/ 4857268 w 10032639"/>
                <a:gd name="connsiteY4365" fmla="*/ 2749805 h 2801577"/>
                <a:gd name="connsiteX4366" fmla="*/ 4843227 w 10032639"/>
                <a:gd name="connsiteY4366" fmla="*/ 2753405 h 2801577"/>
                <a:gd name="connsiteX4367" fmla="*/ 4829186 w 10032639"/>
                <a:gd name="connsiteY4367" fmla="*/ 2757005 h 2801577"/>
                <a:gd name="connsiteX4368" fmla="*/ 4815506 w 10032639"/>
                <a:gd name="connsiteY4368" fmla="*/ 2757005 h 2801577"/>
                <a:gd name="connsiteX4369" fmla="*/ 4803625 w 10032639"/>
                <a:gd name="connsiteY4369" fmla="*/ 2755205 h 2801577"/>
                <a:gd name="connsiteX4370" fmla="*/ 4744583 w 10032639"/>
                <a:gd name="connsiteY4370" fmla="*/ 2755205 h 2801577"/>
                <a:gd name="connsiteX4371" fmla="*/ 4651339 w 10032639"/>
                <a:gd name="connsiteY4371" fmla="*/ 2753405 h 2801577"/>
                <a:gd name="connsiteX4372" fmla="*/ 4566376 w 10032639"/>
                <a:gd name="connsiteY4372" fmla="*/ 2753405 h 2801577"/>
                <a:gd name="connsiteX4373" fmla="*/ 4485013 w 10032639"/>
                <a:gd name="connsiteY4373" fmla="*/ 2755205 h 2801577"/>
                <a:gd name="connsiteX4374" fmla="*/ 4408690 w 10032639"/>
                <a:gd name="connsiteY4374" fmla="*/ 2758445 h 2801577"/>
                <a:gd name="connsiteX4375" fmla="*/ 4329127 w 10032639"/>
                <a:gd name="connsiteY4375" fmla="*/ 2765644 h 2801577"/>
                <a:gd name="connsiteX4376" fmla="*/ 4244163 w 10032639"/>
                <a:gd name="connsiteY4376" fmla="*/ 2767084 h 2801577"/>
                <a:gd name="connsiteX4377" fmla="*/ 4155960 w 10032639"/>
                <a:gd name="connsiteY4377" fmla="*/ 2767084 h 2801577"/>
                <a:gd name="connsiteX4378" fmla="*/ 4062717 w 10032639"/>
                <a:gd name="connsiteY4378" fmla="*/ 2762045 h 2801577"/>
                <a:gd name="connsiteX4379" fmla="*/ 4055517 w 10032639"/>
                <a:gd name="connsiteY4379" fmla="*/ 2762045 h 2801577"/>
                <a:gd name="connsiteX4380" fmla="*/ 4052276 w 10032639"/>
                <a:gd name="connsiteY4380" fmla="*/ 2757005 h 2801577"/>
                <a:gd name="connsiteX4381" fmla="*/ 4043636 w 10032639"/>
                <a:gd name="connsiteY4381" fmla="*/ 2746566 h 2801577"/>
                <a:gd name="connsiteX4382" fmla="*/ 4036436 w 10032639"/>
                <a:gd name="connsiteY4382" fmla="*/ 2736126 h 2801577"/>
                <a:gd name="connsiteX4383" fmla="*/ 4031395 w 10032639"/>
                <a:gd name="connsiteY4383" fmla="*/ 2723887 h 2801577"/>
                <a:gd name="connsiteX4384" fmla="*/ 4027796 w 10032639"/>
                <a:gd name="connsiteY4384" fmla="*/ 2712008 h 2801577"/>
                <a:gd name="connsiteX4385" fmla="*/ 4026355 w 10032639"/>
                <a:gd name="connsiteY4385" fmla="*/ 2699769 h 2801577"/>
                <a:gd name="connsiteX4386" fmla="*/ 4026355 w 10032639"/>
                <a:gd name="connsiteY4386" fmla="*/ 2687889 h 2801577"/>
                <a:gd name="connsiteX4387" fmla="*/ 4026355 w 10032639"/>
                <a:gd name="connsiteY4387" fmla="*/ 2673850 h 2801577"/>
                <a:gd name="connsiteX4388" fmla="*/ 4029596 w 10032639"/>
                <a:gd name="connsiteY4388" fmla="*/ 2659811 h 2801577"/>
                <a:gd name="connsiteX4389" fmla="*/ 4034996 w 10032639"/>
                <a:gd name="connsiteY4389" fmla="*/ 2637493 h 2801577"/>
                <a:gd name="connsiteX4390" fmla="*/ 4038236 w 10032639"/>
                <a:gd name="connsiteY4390" fmla="*/ 2613374 h 2801577"/>
                <a:gd name="connsiteX4391" fmla="*/ 4040036 w 10032639"/>
                <a:gd name="connsiteY4391" fmla="*/ 2588896 h 2801577"/>
                <a:gd name="connsiteX4392" fmla="*/ 4040036 w 10032639"/>
                <a:gd name="connsiteY4392" fmla="*/ 2562978 h 2801577"/>
                <a:gd name="connsiteX4393" fmla="*/ 4041836 w 10032639"/>
                <a:gd name="connsiteY4393" fmla="*/ 2540659 h 2801577"/>
                <a:gd name="connsiteX4394" fmla="*/ 4043636 w 10032639"/>
                <a:gd name="connsiteY4394" fmla="*/ 2517980 h 2801577"/>
                <a:gd name="connsiteX4395" fmla="*/ 4043636 w 10032639"/>
                <a:gd name="connsiteY4395" fmla="*/ 2493862 h 2801577"/>
                <a:gd name="connsiteX4396" fmla="*/ 4040036 w 10032639"/>
                <a:gd name="connsiteY4396" fmla="*/ 2469384 h 2801577"/>
                <a:gd name="connsiteX4397" fmla="*/ 4033196 w 10032639"/>
                <a:gd name="connsiteY4397" fmla="*/ 2426546 h 2801577"/>
                <a:gd name="connsiteX4398" fmla="*/ 4029596 w 10032639"/>
                <a:gd name="connsiteY4398" fmla="*/ 2402068 h 2801577"/>
                <a:gd name="connsiteX4399" fmla="*/ 4026355 w 10032639"/>
                <a:gd name="connsiteY4399" fmla="*/ 2377590 h 2801577"/>
                <a:gd name="connsiteX4400" fmla="*/ 4017355 w 10032639"/>
                <a:gd name="connsiteY4400" fmla="*/ 2332953 h 2801577"/>
                <a:gd name="connsiteX4401" fmla="*/ 4010515 w 10032639"/>
                <a:gd name="connsiteY4401" fmla="*/ 2286156 h 2801577"/>
                <a:gd name="connsiteX4402" fmla="*/ 4005474 w 10032639"/>
                <a:gd name="connsiteY4402" fmla="*/ 2239359 h 2801577"/>
                <a:gd name="connsiteX4403" fmla="*/ 4003675 w 10032639"/>
                <a:gd name="connsiteY4403" fmla="*/ 2214880 h 2801577"/>
                <a:gd name="connsiteX4404" fmla="*/ 4005474 w 10032639"/>
                <a:gd name="connsiteY4404" fmla="*/ 2190762 h 2801577"/>
                <a:gd name="connsiteX4405" fmla="*/ 4008715 w 10032639"/>
                <a:gd name="connsiteY4405" fmla="*/ 2170243 h 2801577"/>
                <a:gd name="connsiteX4406" fmla="*/ 4027796 w 10032639"/>
                <a:gd name="connsiteY4406" fmla="*/ 2178883 h 2801577"/>
                <a:gd name="connsiteX4407" fmla="*/ 4036436 w 10032639"/>
                <a:gd name="connsiteY4407" fmla="*/ 2183922 h 2801577"/>
                <a:gd name="connsiteX4408" fmla="*/ 4038236 w 10032639"/>
                <a:gd name="connsiteY4408" fmla="*/ 2182122 h 2801577"/>
                <a:gd name="connsiteX4409" fmla="*/ 4048676 w 10032639"/>
                <a:gd name="connsiteY4409" fmla="*/ 2185722 h 2801577"/>
                <a:gd name="connsiteX4410" fmla="*/ 4055517 w 10032639"/>
                <a:gd name="connsiteY4410" fmla="*/ 2188962 h 2801577"/>
                <a:gd name="connsiteX4411" fmla="*/ 4060917 w 10032639"/>
                <a:gd name="connsiteY4411" fmla="*/ 2192562 h 2801577"/>
                <a:gd name="connsiteX4412" fmla="*/ 4069557 w 10032639"/>
                <a:gd name="connsiteY4412" fmla="*/ 2201201 h 2801577"/>
                <a:gd name="connsiteX4413" fmla="*/ 4076398 w 10032639"/>
                <a:gd name="connsiteY4413" fmla="*/ 2213440 h 2801577"/>
                <a:gd name="connsiteX4414" fmla="*/ 4078197 w 10032639"/>
                <a:gd name="connsiteY4414" fmla="*/ 2220280 h 2801577"/>
                <a:gd name="connsiteX4415" fmla="*/ 4078197 w 10032639"/>
                <a:gd name="connsiteY4415" fmla="*/ 2227119 h 2801577"/>
                <a:gd name="connsiteX4416" fmla="*/ 4079998 w 10032639"/>
                <a:gd name="connsiteY4416" fmla="*/ 2235759 h 2801577"/>
                <a:gd name="connsiteX4417" fmla="*/ 4081798 w 10032639"/>
                <a:gd name="connsiteY4417" fmla="*/ 2239359 h 2801577"/>
                <a:gd name="connsiteX4418" fmla="*/ 4085038 w 10032639"/>
                <a:gd name="connsiteY4418" fmla="*/ 2242598 h 2801577"/>
                <a:gd name="connsiteX4419" fmla="*/ 4215002 w 10032639"/>
                <a:gd name="connsiteY4419" fmla="*/ 2230719 h 2801577"/>
                <a:gd name="connsiteX4420" fmla="*/ 4216802 w 10032639"/>
                <a:gd name="connsiteY4420" fmla="*/ 2230719 h 2801577"/>
                <a:gd name="connsiteX4421" fmla="*/ 4245963 w 10032639"/>
                <a:gd name="connsiteY4421" fmla="*/ 2232159 h 2801577"/>
                <a:gd name="connsiteX4422" fmla="*/ 4273684 w 10032639"/>
                <a:gd name="connsiteY4422" fmla="*/ 2233959 h 2801577"/>
                <a:gd name="connsiteX4423" fmla="*/ 4303206 w 10032639"/>
                <a:gd name="connsiteY4423" fmla="*/ 2235759 h 2801577"/>
                <a:gd name="connsiteX4424" fmla="*/ 4330927 w 10032639"/>
                <a:gd name="connsiteY4424" fmla="*/ 2239359 h 2801577"/>
                <a:gd name="connsiteX4425" fmla="*/ 4330927 w 10032639"/>
                <a:gd name="connsiteY4425" fmla="*/ 2237559 h 2801577"/>
                <a:gd name="connsiteX4426" fmla="*/ 4337767 w 10032639"/>
                <a:gd name="connsiteY4426" fmla="*/ 2209841 h 2801577"/>
                <a:gd name="connsiteX4427" fmla="*/ 4343167 w 10032639"/>
                <a:gd name="connsiteY4427" fmla="*/ 2175283 h 2801577"/>
                <a:gd name="connsiteX4428" fmla="*/ 4343167 w 10032639"/>
                <a:gd name="connsiteY4428" fmla="*/ 2164843 h 2801577"/>
                <a:gd name="connsiteX4429" fmla="*/ 4343167 w 10032639"/>
                <a:gd name="connsiteY4429" fmla="*/ 2158004 h 2801577"/>
                <a:gd name="connsiteX4430" fmla="*/ 4341367 w 10032639"/>
                <a:gd name="connsiteY4430" fmla="*/ 2152964 h 2801577"/>
                <a:gd name="connsiteX4431" fmla="*/ 4339567 w 10032639"/>
                <a:gd name="connsiteY4431" fmla="*/ 2147565 h 2801577"/>
                <a:gd name="connsiteX4432" fmla="*/ 4332727 w 10032639"/>
                <a:gd name="connsiteY4432" fmla="*/ 2144325 h 2801577"/>
                <a:gd name="connsiteX4433" fmla="*/ 4329127 w 10032639"/>
                <a:gd name="connsiteY4433" fmla="*/ 2142525 h 2801577"/>
                <a:gd name="connsiteX4434" fmla="*/ 4315446 w 10032639"/>
                <a:gd name="connsiteY4434" fmla="*/ 2140725 h 2801577"/>
                <a:gd name="connsiteX4435" fmla="*/ 4315446 w 10032639"/>
                <a:gd name="connsiteY4435" fmla="*/ 2126686 h 2801577"/>
                <a:gd name="connsiteX4436" fmla="*/ 4316886 w 10032639"/>
                <a:gd name="connsiteY4436" fmla="*/ 2114807 h 2801577"/>
                <a:gd name="connsiteX4437" fmla="*/ 4318686 w 10032639"/>
                <a:gd name="connsiteY4437" fmla="*/ 2098968 h 2801577"/>
                <a:gd name="connsiteX4438" fmla="*/ 4325887 w 10032639"/>
                <a:gd name="connsiteY4438" fmla="*/ 2085289 h 2801577"/>
                <a:gd name="connsiteX4439" fmla="*/ 4329127 w 10032639"/>
                <a:gd name="connsiteY4439" fmla="*/ 2078449 h 2801577"/>
                <a:gd name="connsiteX4440" fmla="*/ 4335967 w 10032639"/>
                <a:gd name="connsiteY4440" fmla="*/ 2071250 h 2801577"/>
                <a:gd name="connsiteX4441" fmla="*/ 4341367 w 10032639"/>
                <a:gd name="connsiteY4441" fmla="*/ 2061170 h 2801577"/>
                <a:gd name="connsiteX4442" fmla="*/ 4346407 w 10032639"/>
                <a:gd name="connsiteY4442" fmla="*/ 2048931 h 2801577"/>
                <a:gd name="connsiteX4443" fmla="*/ 4337767 w 10032639"/>
                <a:gd name="connsiteY4443" fmla="*/ 1955337 h 2801577"/>
                <a:gd name="connsiteX4444" fmla="*/ 4332727 w 10032639"/>
                <a:gd name="connsiteY4444" fmla="*/ 1865343 h 2801577"/>
                <a:gd name="connsiteX4445" fmla="*/ 4327327 w 10032639"/>
                <a:gd name="connsiteY4445" fmla="*/ 1778949 h 2801577"/>
                <a:gd name="connsiteX4446" fmla="*/ 4324086 w 10032639"/>
                <a:gd name="connsiteY4446" fmla="*/ 1695794 h 2801577"/>
                <a:gd name="connsiteX4447" fmla="*/ 4318686 w 10032639"/>
                <a:gd name="connsiteY4447" fmla="*/ 1610840 h 2801577"/>
                <a:gd name="connsiteX4448" fmla="*/ 4318686 w 10032639"/>
                <a:gd name="connsiteY4448" fmla="*/ 1524445 h 2801577"/>
                <a:gd name="connsiteX4449" fmla="*/ 4320486 w 10032639"/>
                <a:gd name="connsiteY4449" fmla="*/ 1437691 h 2801577"/>
                <a:gd name="connsiteX4450" fmla="*/ 4327327 w 10032639"/>
                <a:gd name="connsiteY4450" fmla="*/ 1349497 h 2801577"/>
                <a:gd name="connsiteX4451" fmla="*/ 4316886 w 10032639"/>
                <a:gd name="connsiteY4451" fmla="*/ 1344457 h 2801577"/>
                <a:gd name="connsiteX4452" fmla="*/ 4310046 w 10032639"/>
                <a:gd name="connsiteY4452" fmla="*/ 1342657 h 2801577"/>
                <a:gd name="connsiteX4453" fmla="*/ 4305006 w 10032639"/>
                <a:gd name="connsiteY4453" fmla="*/ 1339057 h 2801577"/>
                <a:gd name="connsiteX4454" fmla="*/ 4297805 w 10032639"/>
                <a:gd name="connsiteY4454" fmla="*/ 1334018 h 2801577"/>
                <a:gd name="connsiteX4455" fmla="*/ 4294565 w 10032639"/>
                <a:gd name="connsiteY4455" fmla="*/ 1328978 h 2801577"/>
                <a:gd name="connsiteX4456" fmla="*/ 4277285 w 10032639"/>
                <a:gd name="connsiteY4456" fmla="*/ 1332218 h 2801577"/>
                <a:gd name="connsiteX4457" fmla="*/ 4256404 w 10032639"/>
                <a:gd name="connsiteY4457" fmla="*/ 1335817 h 2801577"/>
                <a:gd name="connsiteX4458" fmla="*/ 4235523 w 10032639"/>
                <a:gd name="connsiteY4458" fmla="*/ 1335817 h 2801577"/>
                <a:gd name="connsiteX4459" fmla="*/ 4211402 w 10032639"/>
                <a:gd name="connsiteY4459" fmla="*/ 1334018 h 2801577"/>
                <a:gd name="connsiteX4460" fmla="*/ 4180441 w 10032639"/>
                <a:gd name="connsiteY4460" fmla="*/ 1332218 h 2801577"/>
                <a:gd name="connsiteX4461" fmla="*/ 4152361 w 10032639"/>
                <a:gd name="connsiteY4461" fmla="*/ 1332218 h 2801577"/>
                <a:gd name="connsiteX4462" fmla="*/ 4124639 w 10032639"/>
                <a:gd name="connsiteY4462" fmla="*/ 1332218 h 2801577"/>
                <a:gd name="connsiteX4463" fmla="*/ 4099078 w 10032639"/>
                <a:gd name="connsiteY4463" fmla="*/ 1334018 h 2801577"/>
                <a:gd name="connsiteX4464" fmla="*/ 4086838 w 10032639"/>
                <a:gd name="connsiteY4464" fmla="*/ 1335817 h 2801577"/>
                <a:gd name="connsiteX4465" fmla="*/ 4083238 w 10032639"/>
                <a:gd name="connsiteY4465" fmla="*/ 1323578 h 2801577"/>
                <a:gd name="connsiteX4466" fmla="*/ 4076398 w 10032639"/>
                <a:gd name="connsiteY4466" fmla="*/ 1283621 h 2801577"/>
                <a:gd name="connsiteX4467" fmla="*/ 4071357 w 10032639"/>
                <a:gd name="connsiteY4467" fmla="*/ 1242224 h 2801577"/>
                <a:gd name="connsiteX4468" fmla="*/ 4069557 w 10032639"/>
                <a:gd name="connsiteY4468" fmla="*/ 1199026 h 2801577"/>
                <a:gd name="connsiteX4469" fmla="*/ 4071357 w 10032639"/>
                <a:gd name="connsiteY4469" fmla="*/ 1154029 h 2801577"/>
                <a:gd name="connsiteX4470" fmla="*/ 4073157 w 10032639"/>
                <a:gd name="connsiteY4470" fmla="*/ 1107232 h 2801577"/>
                <a:gd name="connsiteX4471" fmla="*/ 4073157 w 10032639"/>
                <a:gd name="connsiteY4471" fmla="*/ 1065835 h 2801577"/>
                <a:gd name="connsiteX4472" fmla="*/ 4071357 w 10032639"/>
                <a:gd name="connsiteY4472" fmla="*/ 1025878 h 2801577"/>
                <a:gd name="connsiteX4473" fmla="*/ 4067757 w 10032639"/>
                <a:gd name="connsiteY4473" fmla="*/ 989520 h 2801577"/>
                <a:gd name="connsiteX4474" fmla="*/ 4060917 w 10032639"/>
                <a:gd name="connsiteY4474" fmla="*/ 961802 h 2801577"/>
                <a:gd name="connsiteX4475" fmla="*/ 4057316 w 10032639"/>
                <a:gd name="connsiteY4475" fmla="*/ 948123 h 2801577"/>
                <a:gd name="connsiteX4476" fmla="*/ 4052276 w 10032639"/>
                <a:gd name="connsiteY4476" fmla="*/ 935883 h 2801577"/>
                <a:gd name="connsiteX4477" fmla="*/ 4045436 w 10032639"/>
                <a:gd name="connsiteY4477" fmla="*/ 920404 h 2801577"/>
                <a:gd name="connsiteX4478" fmla="*/ 4043636 w 10032639"/>
                <a:gd name="connsiteY4478" fmla="*/ 911405 h 2801577"/>
                <a:gd name="connsiteX4479" fmla="*/ 4043636 w 10032639"/>
                <a:gd name="connsiteY4479" fmla="*/ 904566 h 2801577"/>
                <a:gd name="connsiteX4480" fmla="*/ 4043636 w 10032639"/>
                <a:gd name="connsiteY4480" fmla="*/ 887287 h 2801577"/>
                <a:gd name="connsiteX4481" fmla="*/ 4048676 w 10032639"/>
                <a:gd name="connsiteY4481" fmla="*/ 870008 h 2801577"/>
                <a:gd name="connsiteX4482" fmla="*/ 4054077 w 10032639"/>
                <a:gd name="connsiteY4482" fmla="*/ 859568 h 2801577"/>
                <a:gd name="connsiteX4483" fmla="*/ 4064517 w 10032639"/>
                <a:gd name="connsiteY4483" fmla="*/ 861368 h 2801577"/>
                <a:gd name="connsiteX4484" fmla="*/ 4102319 w 10032639"/>
                <a:gd name="connsiteY4484" fmla="*/ 863168 h 2801577"/>
                <a:gd name="connsiteX4485" fmla="*/ 4143720 w 10032639"/>
                <a:gd name="connsiteY4485" fmla="*/ 863168 h 2801577"/>
                <a:gd name="connsiteX4486" fmla="*/ 4185481 w 10032639"/>
                <a:gd name="connsiteY4486" fmla="*/ 863168 h 2801577"/>
                <a:gd name="connsiteX4487" fmla="*/ 4230483 w 10032639"/>
                <a:gd name="connsiteY4487" fmla="*/ 861368 h 2801577"/>
                <a:gd name="connsiteX4488" fmla="*/ 4275485 w 10032639"/>
                <a:gd name="connsiteY4488" fmla="*/ 857769 h 2801577"/>
                <a:gd name="connsiteX4489" fmla="*/ 4322286 w 10032639"/>
                <a:gd name="connsiteY4489" fmla="*/ 857769 h 2801577"/>
                <a:gd name="connsiteX4490" fmla="*/ 4370888 w 10032639"/>
                <a:gd name="connsiteY4490" fmla="*/ 857769 h 2801577"/>
                <a:gd name="connsiteX4491" fmla="*/ 4420930 w 10032639"/>
                <a:gd name="connsiteY4491" fmla="*/ 861368 h 2801577"/>
                <a:gd name="connsiteX4492" fmla="*/ 4422370 w 10032639"/>
                <a:gd name="connsiteY4492" fmla="*/ 859568 h 2801577"/>
                <a:gd name="connsiteX4493" fmla="*/ 4422370 w 10032639"/>
                <a:gd name="connsiteY4493" fmla="*/ 855969 h 2801577"/>
                <a:gd name="connsiteX4494" fmla="*/ 4424170 w 10032639"/>
                <a:gd name="connsiteY4494" fmla="*/ 849129 h 2801577"/>
                <a:gd name="connsiteX4495" fmla="*/ 4425970 w 10032639"/>
                <a:gd name="connsiteY4495" fmla="*/ 842290 h 2801577"/>
                <a:gd name="connsiteX4496" fmla="*/ 4429571 w 10032639"/>
                <a:gd name="connsiteY4496" fmla="*/ 839050 h 2801577"/>
                <a:gd name="connsiteX4497" fmla="*/ 4432811 w 10032639"/>
                <a:gd name="connsiteY4497" fmla="*/ 835450 h 2801577"/>
                <a:gd name="connsiteX4498" fmla="*/ 1053910 w 10032639"/>
                <a:gd name="connsiteY4498" fmla="*/ 831364 h 2801577"/>
                <a:gd name="connsiteX4499" fmla="*/ 1047071 w 10032639"/>
                <a:gd name="connsiteY4499" fmla="*/ 832804 h 2801577"/>
                <a:gd name="connsiteX4500" fmla="*/ 1040232 w 10032639"/>
                <a:gd name="connsiteY4500" fmla="*/ 832804 h 2801577"/>
                <a:gd name="connsiteX4501" fmla="*/ 1043472 w 10032639"/>
                <a:gd name="connsiteY4501" fmla="*/ 841445 h 2801577"/>
                <a:gd name="connsiteX4502" fmla="*/ 1220203 w 10032639"/>
                <a:gd name="connsiteY4502" fmla="*/ 822723 h 2801577"/>
                <a:gd name="connsiteX4503" fmla="*/ 1195727 w 10032639"/>
                <a:gd name="connsiteY4503" fmla="*/ 836405 h 2801577"/>
                <a:gd name="connsiteX4504" fmla="*/ 1190688 w 10032639"/>
                <a:gd name="connsiteY4504" fmla="*/ 840005 h 2801577"/>
                <a:gd name="connsiteX4505" fmla="*/ 1204366 w 10032639"/>
                <a:gd name="connsiteY4505" fmla="*/ 838205 h 2801577"/>
                <a:gd name="connsiteX4506" fmla="*/ 1211565 w 10032639"/>
                <a:gd name="connsiteY4506" fmla="*/ 832804 h 2801577"/>
                <a:gd name="connsiteX4507" fmla="*/ 3255676 w 10032639"/>
                <a:gd name="connsiteY4507" fmla="*/ 814081 h 2801577"/>
                <a:gd name="connsiteX4508" fmla="*/ 3253876 w 10032639"/>
                <a:gd name="connsiteY4508" fmla="*/ 815522 h 2801577"/>
                <a:gd name="connsiteX4509" fmla="*/ 3255676 w 10032639"/>
                <a:gd name="connsiteY4509" fmla="*/ 815522 h 2801577"/>
                <a:gd name="connsiteX4510" fmla="*/ 9321152 w 10032639"/>
                <a:gd name="connsiteY4510" fmla="*/ 784102 h 2801577"/>
                <a:gd name="connsiteX4511" fmla="*/ 9315751 w 10032639"/>
                <a:gd name="connsiteY4511" fmla="*/ 787343 h 2801577"/>
                <a:gd name="connsiteX4512" fmla="*/ 9312150 w 10032639"/>
                <a:gd name="connsiteY4512" fmla="*/ 792745 h 2801577"/>
                <a:gd name="connsiteX4513" fmla="*/ 9322592 w 10032639"/>
                <a:gd name="connsiteY4513" fmla="*/ 792745 h 2801577"/>
                <a:gd name="connsiteX4514" fmla="*/ 6832658 w 10032639"/>
                <a:gd name="connsiteY4514" fmla="*/ 774700 h 2801577"/>
                <a:gd name="connsiteX4515" fmla="*/ 6869019 w 10032639"/>
                <a:gd name="connsiteY4515" fmla="*/ 776140 h 2801577"/>
                <a:gd name="connsiteX4516" fmla="*/ 6905381 w 10032639"/>
                <a:gd name="connsiteY4516" fmla="*/ 779740 h 2801577"/>
                <a:gd name="connsiteX4517" fmla="*/ 6941742 w 10032639"/>
                <a:gd name="connsiteY4517" fmla="*/ 786579 h 2801577"/>
                <a:gd name="connsiteX4518" fmla="*/ 6974503 w 10032639"/>
                <a:gd name="connsiteY4518" fmla="*/ 797017 h 2801577"/>
                <a:gd name="connsiteX4519" fmla="*/ 7005824 w 10032639"/>
                <a:gd name="connsiteY4519" fmla="*/ 809256 h 2801577"/>
                <a:gd name="connsiteX4520" fmla="*/ 7035344 w 10032639"/>
                <a:gd name="connsiteY4520" fmla="*/ 824734 h 2801577"/>
                <a:gd name="connsiteX4521" fmla="*/ 7062705 w 10032639"/>
                <a:gd name="connsiteY4521" fmla="*/ 842012 h 2801577"/>
                <a:gd name="connsiteX4522" fmla="*/ 7087186 w 10032639"/>
                <a:gd name="connsiteY4522" fmla="*/ 862889 h 2801577"/>
                <a:gd name="connsiteX4523" fmla="*/ 7109507 w 10032639"/>
                <a:gd name="connsiteY4523" fmla="*/ 885206 h 2801577"/>
                <a:gd name="connsiteX4524" fmla="*/ 7128587 w 10032639"/>
                <a:gd name="connsiteY4524" fmla="*/ 893845 h 2801577"/>
                <a:gd name="connsiteX4525" fmla="*/ 7146228 w 10032639"/>
                <a:gd name="connsiteY4525" fmla="*/ 904284 h 2801577"/>
                <a:gd name="connsiteX4526" fmla="*/ 7161708 w 10032639"/>
                <a:gd name="connsiteY4526" fmla="*/ 916522 h 2801577"/>
                <a:gd name="connsiteX4527" fmla="*/ 7178989 w 10032639"/>
                <a:gd name="connsiteY4527" fmla="*/ 928761 h 2801577"/>
                <a:gd name="connsiteX4528" fmla="*/ 7189069 w 10032639"/>
                <a:gd name="connsiteY4528" fmla="*/ 937400 h 2801577"/>
                <a:gd name="connsiteX4529" fmla="*/ 7199509 w 10032639"/>
                <a:gd name="connsiteY4529" fmla="*/ 947838 h 2801577"/>
                <a:gd name="connsiteX4530" fmla="*/ 7214990 w 10032639"/>
                <a:gd name="connsiteY4530" fmla="*/ 970156 h 2801577"/>
                <a:gd name="connsiteX4531" fmla="*/ 7232630 w 10032639"/>
                <a:gd name="connsiteY4531" fmla="*/ 997872 h 2801577"/>
                <a:gd name="connsiteX4532" fmla="*/ 7234070 w 10032639"/>
                <a:gd name="connsiteY4532" fmla="*/ 1001112 h 2801577"/>
                <a:gd name="connsiteX4533" fmla="*/ 7234070 w 10032639"/>
                <a:gd name="connsiteY4533" fmla="*/ 1015150 h 2801577"/>
                <a:gd name="connsiteX4534" fmla="*/ 7223630 w 10032639"/>
                <a:gd name="connsiteY4534" fmla="*/ 1021989 h 2801577"/>
                <a:gd name="connsiteX4535" fmla="*/ 7220390 w 10032639"/>
                <a:gd name="connsiteY4535" fmla="*/ 1023789 h 2801577"/>
                <a:gd name="connsiteX4536" fmla="*/ 7222190 w 10032639"/>
                <a:gd name="connsiteY4536" fmla="*/ 1025589 h 2801577"/>
                <a:gd name="connsiteX4537" fmla="*/ 7225430 w 10032639"/>
                <a:gd name="connsiteY4537" fmla="*/ 1030628 h 2801577"/>
                <a:gd name="connsiteX4538" fmla="*/ 7229030 w 10032639"/>
                <a:gd name="connsiteY4538" fmla="*/ 1036027 h 2801577"/>
                <a:gd name="connsiteX4539" fmla="*/ 7237670 w 10032639"/>
                <a:gd name="connsiteY4539" fmla="*/ 1034228 h 2801577"/>
                <a:gd name="connsiteX4540" fmla="*/ 7244511 w 10032639"/>
                <a:gd name="connsiteY4540" fmla="*/ 1036027 h 2801577"/>
                <a:gd name="connsiteX4541" fmla="*/ 7253151 w 10032639"/>
                <a:gd name="connsiteY4541" fmla="*/ 1037467 h 2801577"/>
                <a:gd name="connsiteX4542" fmla="*/ 7260351 w 10032639"/>
                <a:gd name="connsiteY4542" fmla="*/ 1041067 h 2801577"/>
                <a:gd name="connsiteX4543" fmla="*/ 7267191 w 10032639"/>
                <a:gd name="connsiteY4543" fmla="*/ 1046466 h 2801577"/>
                <a:gd name="connsiteX4544" fmla="*/ 7272231 w 10032639"/>
                <a:gd name="connsiteY4544" fmla="*/ 1051505 h 2801577"/>
                <a:gd name="connsiteX4545" fmla="*/ 7277632 w 10032639"/>
                <a:gd name="connsiteY4545" fmla="*/ 1060144 h 2801577"/>
                <a:gd name="connsiteX4546" fmla="*/ 7282672 w 10032639"/>
                <a:gd name="connsiteY4546" fmla="*/ 1066983 h 2801577"/>
                <a:gd name="connsiteX4547" fmla="*/ 7286272 w 10032639"/>
                <a:gd name="connsiteY4547" fmla="*/ 1079222 h 2801577"/>
                <a:gd name="connsiteX4548" fmla="*/ 7288072 w 10032639"/>
                <a:gd name="connsiteY4548" fmla="*/ 1087861 h 2801577"/>
                <a:gd name="connsiteX4549" fmla="*/ 7286272 w 10032639"/>
                <a:gd name="connsiteY4549" fmla="*/ 1096500 h 2801577"/>
                <a:gd name="connsiteX4550" fmla="*/ 7282672 w 10032639"/>
                <a:gd name="connsiteY4550" fmla="*/ 1105139 h 2801577"/>
                <a:gd name="connsiteX4551" fmla="*/ 7277632 w 10032639"/>
                <a:gd name="connsiteY4551" fmla="*/ 1108738 h 2801577"/>
                <a:gd name="connsiteX4552" fmla="*/ 7284472 w 10032639"/>
                <a:gd name="connsiteY4552" fmla="*/ 1110538 h 2801577"/>
                <a:gd name="connsiteX4553" fmla="*/ 7293112 w 10032639"/>
                <a:gd name="connsiteY4553" fmla="*/ 1113778 h 2801577"/>
                <a:gd name="connsiteX4554" fmla="*/ 7305352 w 10032639"/>
                <a:gd name="connsiteY4554" fmla="*/ 1117377 h 2801577"/>
                <a:gd name="connsiteX4555" fmla="*/ 7312193 w 10032639"/>
                <a:gd name="connsiteY4555" fmla="*/ 1119177 h 2801577"/>
                <a:gd name="connsiteX4556" fmla="*/ 7313993 w 10032639"/>
                <a:gd name="connsiteY4556" fmla="*/ 1127456 h 2801577"/>
                <a:gd name="connsiteX4557" fmla="*/ 7334513 w 10032639"/>
                <a:gd name="connsiteY4557" fmla="*/ 1184689 h 2801577"/>
                <a:gd name="connsiteX4558" fmla="*/ 7355394 w 10032639"/>
                <a:gd name="connsiteY4558" fmla="*/ 1246961 h 2801577"/>
                <a:gd name="connsiteX4559" fmla="*/ 7376275 w 10032639"/>
                <a:gd name="connsiteY4559" fmla="*/ 1311033 h 2801577"/>
                <a:gd name="connsiteX4560" fmla="*/ 7393555 w 10032639"/>
                <a:gd name="connsiteY4560" fmla="*/ 1376904 h 2801577"/>
                <a:gd name="connsiteX4561" fmla="*/ 7407596 w 10032639"/>
                <a:gd name="connsiteY4561" fmla="*/ 1446016 h 2801577"/>
                <a:gd name="connsiteX4562" fmla="*/ 7462677 w 10032639"/>
                <a:gd name="connsiteY4562" fmla="*/ 1420099 h 2801577"/>
                <a:gd name="connsiteX4563" fmla="*/ 7410836 w 10032639"/>
                <a:gd name="connsiteY4563" fmla="*/ 1460054 h 2801577"/>
                <a:gd name="connsiteX4564" fmla="*/ 7423076 w 10032639"/>
                <a:gd name="connsiteY4564" fmla="*/ 1536004 h 2801577"/>
                <a:gd name="connsiteX4565" fmla="*/ 7429916 w 10032639"/>
                <a:gd name="connsiteY4565" fmla="*/ 1591437 h 2801577"/>
                <a:gd name="connsiteX4566" fmla="*/ 7438557 w 10032639"/>
                <a:gd name="connsiteY4566" fmla="*/ 1648670 h 2801577"/>
                <a:gd name="connsiteX4567" fmla="*/ 7452237 w 10032639"/>
                <a:gd name="connsiteY4567" fmla="*/ 1757736 h 2801577"/>
                <a:gd name="connsiteX4568" fmla="*/ 7464477 w 10032639"/>
                <a:gd name="connsiteY4568" fmla="*/ 1868602 h 2801577"/>
                <a:gd name="connsiteX4569" fmla="*/ 7468077 w 10032639"/>
                <a:gd name="connsiteY4569" fmla="*/ 1927275 h 2801577"/>
                <a:gd name="connsiteX4570" fmla="*/ 7473118 w 10032639"/>
                <a:gd name="connsiteY4570" fmla="*/ 1988107 h 2801577"/>
                <a:gd name="connsiteX4571" fmla="*/ 7474918 w 10032639"/>
                <a:gd name="connsiteY4571" fmla="*/ 2008625 h 2801577"/>
                <a:gd name="connsiteX4572" fmla="*/ 7474918 w 10032639"/>
                <a:gd name="connsiteY4572" fmla="*/ 2027702 h 2801577"/>
                <a:gd name="connsiteX4573" fmla="*/ 7474918 w 10032639"/>
                <a:gd name="connsiteY4573" fmla="*/ 2046780 h 2801577"/>
                <a:gd name="connsiteX4574" fmla="*/ 7471317 w 10032639"/>
                <a:gd name="connsiteY4574" fmla="*/ 2064058 h 2801577"/>
                <a:gd name="connsiteX4575" fmla="*/ 7469517 w 10032639"/>
                <a:gd name="connsiteY4575" fmla="*/ 2079536 h 2801577"/>
                <a:gd name="connsiteX4576" fmla="*/ 7469517 w 10032639"/>
                <a:gd name="connsiteY4576" fmla="*/ 2095374 h 2801577"/>
                <a:gd name="connsiteX4577" fmla="*/ 7469517 w 10032639"/>
                <a:gd name="connsiteY4577" fmla="*/ 2110852 h 2801577"/>
                <a:gd name="connsiteX4578" fmla="*/ 7471317 w 10032639"/>
                <a:gd name="connsiteY4578" fmla="*/ 2124890 h 2801577"/>
                <a:gd name="connsiteX4579" fmla="*/ 7473118 w 10032639"/>
                <a:gd name="connsiteY4579" fmla="*/ 2140368 h 2801577"/>
                <a:gd name="connsiteX4580" fmla="*/ 7474918 w 10032639"/>
                <a:gd name="connsiteY4580" fmla="*/ 2155846 h 2801577"/>
                <a:gd name="connsiteX4581" fmla="*/ 7478158 w 10032639"/>
                <a:gd name="connsiteY4581" fmla="*/ 2169884 h 2801577"/>
                <a:gd name="connsiteX4582" fmla="*/ 7483558 w 10032639"/>
                <a:gd name="connsiteY4582" fmla="*/ 2181763 h 2801577"/>
                <a:gd name="connsiteX4583" fmla="*/ 7485358 w 10032639"/>
                <a:gd name="connsiteY4583" fmla="*/ 2195801 h 2801577"/>
                <a:gd name="connsiteX4584" fmla="*/ 7488598 w 10032639"/>
                <a:gd name="connsiteY4584" fmla="*/ 2218118 h 2801577"/>
                <a:gd name="connsiteX4585" fmla="*/ 7490398 w 10032639"/>
                <a:gd name="connsiteY4585" fmla="*/ 2237196 h 2801577"/>
                <a:gd name="connsiteX4586" fmla="*/ 7500838 w 10032639"/>
                <a:gd name="connsiteY4586" fmla="*/ 2242235 h 2801577"/>
                <a:gd name="connsiteX4587" fmla="*/ 7516319 w 10032639"/>
                <a:gd name="connsiteY4587" fmla="*/ 2249434 h 2801577"/>
                <a:gd name="connsiteX4588" fmla="*/ 7535399 w 10032639"/>
                <a:gd name="connsiteY4588" fmla="*/ 2256274 h 2801577"/>
                <a:gd name="connsiteX4589" fmla="*/ 7559880 w 10032639"/>
                <a:gd name="connsiteY4589" fmla="*/ 2261313 h 2801577"/>
                <a:gd name="connsiteX4590" fmla="*/ 7585801 w 10032639"/>
                <a:gd name="connsiteY4590" fmla="*/ 2268512 h 2801577"/>
                <a:gd name="connsiteX4591" fmla="*/ 7609922 w 10032639"/>
                <a:gd name="connsiteY4591" fmla="*/ 2270312 h 2801577"/>
                <a:gd name="connsiteX4592" fmla="*/ 7632242 w 10032639"/>
                <a:gd name="connsiteY4592" fmla="*/ 2270312 h 2801577"/>
                <a:gd name="connsiteX4593" fmla="*/ 7649523 w 10032639"/>
                <a:gd name="connsiteY4593" fmla="*/ 2268512 h 2801577"/>
                <a:gd name="connsiteX4594" fmla="*/ 7661763 w 10032639"/>
                <a:gd name="connsiteY4594" fmla="*/ 2268512 h 2801577"/>
                <a:gd name="connsiteX4595" fmla="*/ 7670403 w 10032639"/>
                <a:gd name="connsiteY4595" fmla="*/ 2266712 h 2801577"/>
                <a:gd name="connsiteX4596" fmla="*/ 7677604 w 10032639"/>
                <a:gd name="connsiteY4596" fmla="*/ 2263113 h 2801577"/>
                <a:gd name="connsiteX4597" fmla="*/ 7684444 w 10032639"/>
                <a:gd name="connsiteY4597" fmla="*/ 2258073 h 2801577"/>
                <a:gd name="connsiteX4598" fmla="*/ 7691284 w 10032639"/>
                <a:gd name="connsiteY4598" fmla="*/ 2252674 h 2801577"/>
                <a:gd name="connsiteX4599" fmla="*/ 7698124 w 10032639"/>
                <a:gd name="connsiteY4599" fmla="*/ 2251234 h 2801577"/>
                <a:gd name="connsiteX4600" fmla="*/ 7705324 w 10032639"/>
                <a:gd name="connsiteY4600" fmla="*/ 2249434 h 2801577"/>
                <a:gd name="connsiteX4601" fmla="*/ 7713965 w 10032639"/>
                <a:gd name="connsiteY4601" fmla="*/ 2249434 h 2801577"/>
                <a:gd name="connsiteX4602" fmla="*/ 7720805 w 10032639"/>
                <a:gd name="connsiteY4602" fmla="*/ 2249434 h 2801577"/>
                <a:gd name="connsiteX4603" fmla="*/ 7727645 w 10032639"/>
                <a:gd name="connsiteY4603" fmla="*/ 2252674 h 2801577"/>
                <a:gd name="connsiteX4604" fmla="*/ 7734486 w 10032639"/>
                <a:gd name="connsiteY4604" fmla="*/ 2256274 h 2801577"/>
                <a:gd name="connsiteX4605" fmla="*/ 7741326 w 10032639"/>
                <a:gd name="connsiteY4605" fmla="*/ 2259873 h 2801577"/>
                <a:gd name="connsiteX4606" fmla="*/ 7746726 w 10032639"/>
                <a:gd name="connsiteY4606" fmla="*/ 2263113 h 2801577"/>
                <a:gd name="connsiteX4607" fmla="*/ 7748526 w 10032639"/>
                <a:gd name="connsiteY4607" fmla="*/ 2270312 h 2801577"/>
                <a:gd name="connsiteX4608" fmla="*/ 7749966 w 10032639"/>
                <a:gd name="connsiteY4608" fmla="*/ 2282190 h 2801577"/>
                <a:gd name="connsiteX4609" fmla="*/ 7748526 w 10032639"/>
                <a:gd name="connsiteY4609" fmla="*/ 2292629 h 2801577"/>
                <a:gd name="connsiteX4610" fmla="*/ 7746726 w 10032639"/>
                <a:gd name="connsiteY4610" fmla="*/ 2301268 h 2801577"/>
                <a:gd name="connsiteX4611" fmla="*/ 7743126 w 10032639"/>
                <a:gd name="connsiteY4611" fmla="*/ 2308107 h 2801577"/>
                <a:gd name="connsiteX4612" fmla="*/ 7739886 w 10032639"/>
                <a:gd name="connsiteY4612" fmla="*/ 2313506 h 2801577"/>
                <a:gd name="connsiteX4613" fmla="*/ 7734486 w 10032639"/>
                <a:gd name="connsiteY4613" fmla="*/ 2316746 h 2801577"/>
                <a:gd name="connsiteX4614" fmla="*/ 7725845 w 10032639"/>
                <a:gd name="connsiteY4614" fmla="*/ 2322145 h 2801577"/>
                <a:gd name="connsiteX4615" fmla="*/ 7720805 w 10032639"/>
                <a:gd name="connsiteY4615" fmla="*/ 2325385 h 2801577"/>
                <a:gd name="connsiteX4616" fmla="*/ 7719005 w 10032639"/>
                <a:gd name="connsiteY4616" fmla="*/ 2330784 h 2801577"/>
                <a:gd name="connsiteX4617" fmla="*/ 7717205 w 10032639"/>
                <a:gd name="connsiteY4617" fmla="*/ 2335824 h 2801577"/>
                <a:gd name="connsiteX4618" fmla="*/ 7717205 w 10032639"/>
                <a:gd name="connsiteY4618" fmla="*/ 2341223 h 2801577"/>
                <a:gd name="connsiteX4619" fmla="*/ 7719005 w 10032639"/>
                <a:gd name="connsiteY4619" fmla="*/ 2356701 h 2801577"/>
                <a:gd name="connsiteX4620" fmla="*/ 7722605 w 10032639"/>
                <a:gd name="connsiteY4620" fmla="*/ 2368579 h 2801577"/>
                <a:gd name="connsiteX4621" fmla="*/ 7725845 w 10032639"/>
                <a:gd name="connsiteY4621" fmla="*/ 2377218 h 2801577"/>
                <a:gd name="connsiteX4622" fmla="*/ 7732686 w 10032639"/>
                <a:gd name="connsiteY4622" fmla="*/ 2384417 h 2801577"/>
                <a:gd name="connsiteX4623" fmla="*/ 7741326 w 10032639"/>
                <a:gd name="connsiteY4623" fmla="*/ 2393056 h 2801577"/>
                <a:gd name="connsiteX4624" fmla="*/ 7753566 w 10032639"/>
                <a:gd name="connsiteY4624" fmla="*/ 2399895 h 2801577"/>
                <a:gd name="connsiteX4625" fmla="*/ 7779487 w 10032639"/>
                <a:gd name="connsiteY4625" fmla="*/ 2415733 h 2801577"/>
                <a:gd name="connsiteX4626" fmla="*/ 7786327 w 10032639"/>
                <a:gd name="connsiteY4626" fmla="*/ 2420773 h 2801577"/>
                <a:gd name="connsiteX4627" fmla="*/ 7786327 w 10032639"/>
                <a:gd name="connsiteY4627" fmla="*/ 2429412 h 2801577"/>
                <a:gd name="connsiteX4628" fmla="*/ 7784527 w 10032639"/>
                <a:gd name="connsiteY4628" fmla="*/ 2439850 h 2801577"/>
                <a:gd name="connsiteX4629" fmla="*/ 7783087 w 10032639"/>
                <a:gd name="connsiteY4629" fmla="*/ 2450289 h 2801577"/>
                <a:gd name="connsiteX4630" fmla="*/ 7779487 w 10032639"/>
                <a:gd name="connsiteY4630" fmla="*/ 2457128 h 2801577"/>
                <a:gd name="connsiteX4631" fmla="*/ 7775887 w 10032639"/>
                <a:gd name="connsiteY4631" fmla="*/ 2463967 h 2801577"/>
                <a:gd name="connsiteX4632" fmla="*/ 7770847 w 10032639"/>
                <a:gd name="connsiteY4632" fmla="*/ 2469007 h 2801577"/>
                <a:gd name="connsiteX4633" fmla="*/ 7764006 w 10032639"/>
                <a:gd name="connsiteY4633" fmla="*/ 2472606 h 2801577"/>
                <a:gd name="connsiteX4634" fmla="*/ 7758606 w 10032639"/>
                <a:gd name="connsiteY4634" fmla="*/ 2474406 h 2801577"/>
                <a:gd name="connsiteX4635" fmla="*/ 7751766 w 10032639"/>
                <a:gd name="connsiteY4635" fmla="*/ 2476206 h 2801577"/>
                <a:gd name="connsiteX4636" fmla="*/ 7748526 w 10032639"/>
                <a:gd name="connsiteY4636" fmla="*/ 2476206 h 2801577"/>
                <a:gd name="connsiteX4637" fmla="*/ 7748526 w 10032639"/>
                <a:gd name="connsiteY4637" fmla="*/ 2479445 h 2801577"/>
                <a:gd name="connsiteX4638" fmla="*/ 7748526 w 10032639"/>
                <a:gd name="connsiteY4638" fmla="*/ 2559355 h 2801577"/>
                <a:gd name="connsiteX4639" fmla="*/ 7746726 w 10032639"/>
                <a:gd name="connsiteY4639" fmla="*/ 2578433 h 2801577"/>
                <a:gd name="connsiteX4640" fmla="*/ 7748526 w 10032639"/>
                <a:gd name="connsiteY4640" fmla="*/ 2593911 h 2801577"/>
                <a:gd name="connsiteX4641" fmla="*/ 7753566 w 10032639"/>
                <a:gd name="connsiteY4641" fmla="*/ 2607589 h 2801577"/>
                <a:gd name="connsiteX4642" fmla="*/ 7762206 w 10032639"/>
                <a:gd name="connsiteY4642" fmla="*/ 2618028 h 2801577"/>
                <a:gd name="connsiteX4643" fmla="*/ 7769047 w 10032639"/>
                <a:gd name="connsiteY4643" fmla="*/ 2624867 h 2801577"/>
                <a:gd name="connsiteX4644" fmla="*/ 7765807 w 10032639"/>
                <a:gd name="connsiteY4644" fmla="*/ 2633506 h 2801577"/>
                <a:gd name="connsiteX4645" fmla="*/ 7760406 w 10032639"/>
                <a:gd name="connsiteY4645" fmla="*/ 2643945 h 2801577"/>
                <a:gd name="connsiteX4646" fmla="*/ 7753566 w 10032639"/>
                <a:gd name="connsiteY4646" fmla="*/ 2654383 h 2801577"/>
                <a:gd name="connsiteX4647" fmla="*/ 7744926 w 10032639"/>
                <a:gd name="connsiteY4647" fmla="*/ 2661223 h 2801577"/>
                <a:gd name="connsiteX4648" fmla="*/ 7732686 w 10032639"/>
                <a:gd name="connsiteY4648" fmla="*/ 2666622 h 2801577"/>
                <a:gd name="connsiteX4649" fmla="*/ 7734486 w 10032639"/>
                <a:gd name="connsiteY4649" fmla="*/ 2671661 h 2801577"/>
                <a:gd name="connsiteX4650" fmla="*/ 7736286 w 10032639"/>
                <a:gd name="connsiteY4650" fmla="*/ 2696138 h 2801577"/>
                <a:gd name="connsiteX4651" fmla="*/ 7738086 w 10032639"/>
                <a:gd name="connsiteY4651" fmla="*/ 2704777 h 2801577"/>
                <a:gd name="connsiteX4652" fmla="*/ 7731245 w 10032639"/>
                <a:gd name="connsiteY4652" fmla="*/ 2709816 h 2801577"/>
                <a:gd name="connsiteX4653" fmla="*/ 7691284 w 10032639"/>
                <a:gd name="connsiteY4653" fmla="*/ 2737533 h 2801577"/>
                <a:gd name="connsiteX4654" fmla="*/ 7682644 w 10032639"/>
                <a:gd name="connsiteY4654" fmla="*/ 2744372 h 2801577"/>
                <a:gd name="connsiteX4655" fmla="*/ 7672203 w 10032639"/>
                <a:gd name="connsiteY4655" fmla="*/ 2751211 h 2801577"/>
                <a:gd name="connsiteX4656" fmla="*/ 7663563 w 10032639"/>
                <a:gd name="connsiteY4656" fmla="*/ 2758050 h 2801577"/>
                <a:gd name="connsiteX4657" fmla="*/ 7654923 w 10032639"/>
                <a:gd name="connsiteY4657" fmla="*/ 2765249 h 2801577"/>
                <a:gd name="connsiteX4658" fmla="*/ 7651323 w 10032639"/>
                <a:gd name="connsiteY4658" fmla="*/ 2770289 h 2801577"/>
                <a:gd name="connsiteX4659" fmla="*/ 7644483 w 10032639"/>
                <a:gd name="connsiteY4659" fmla="*/ 2770289 h 2801577"/>
                <a:gd name="connsiteX4660" fmla="*/ 7589041 w 10032639"/>
                <a:gd name="connsiteY4660" fmla="*/ 2768489 h 2801577"/>
                <a:gd name="connsiteX4661" fmla="*/ 7535399 w 10032639"/>
                <a:gd name="connsiteY4661" fmla="*/ 2766689 h 2801577"/>
                <a:gd name="connsiteX4662" fmla="*/ 7433516 w 10032639"/>
                <a:gd name="connsiteY4662" fmla="*/ 2761650 h 2801577"/>
                <a:gd name="connsiteX4663" fmla="*/ 7379515 w 10032639"/>
                <a:gd name="connsiteY4663" fmla="*/ 2758050 h 2801577"/>
                <a:gd name="connsiteX4664" fmla="*/ 7325873 w 10032639"/>
                <a:gd name="connsiteY4664" fmla="*/ 2753011 h 2801577"/>
                <a:gd name="connsiteX4665" fmla="*/ 7246311 w 10032639"/>
                <a:gd name="connsiteY4665" fmla="*/ 2746172 h 2801577"/>
                <a:gd name="connsiteX4666" fmla="*/ 7062705 w 10032639"/>
                <a:gd name="connsiteY4666" fmla="*/ 2735733 h 2801577"/>
                <a:gd name="connsiteX4667" fmla="*/ 7016264 w 10032639"/>
                <a:gd name="connsiteY4667" fmla="*/ 2733933 h 2801577"/>
                <a:gd name="connsiteX4668" fmla="*/ 6969462 w 10032639"/>
                <a:gd name="connsiteY4668" fmla="*/ 2733933 h 2801577"/>
                <a:gd name="connsiteX4669" fmla="*/ 6869019 w 10032639"/>
                <a:gd name="connsiteY4669" fmla="*/ 2739333 h 2801577"/>
                <a:gd name="connsiteX4670" fmla="*/ 6856779 w 10032639"/>
                <a:gd name="connsiteY4670" fmla="*/ 2739333 h 2801577"/>
                <a:gd name="connsiteX4671" fmla="*/ 6853539 w 10032639"/>
                <a:gd name="connsiteY4671" fmla="*/ 2727094 h 2801577"/>
                <a:gd name="connsiteX4672" fmla="*/ 6843099 w 10032639"/>
                <a:gd name="connsiteY4672" fmla="*/ 2666622 h 2801577"/>
                <a:gd name="connsiteX4673" fmla="*/ 6841299 w 10032639"/>
                <a:gd name="connsiteY4673" fmla="*/ 2661223 h 2801577"/>
                <a:gd name="connsiteX4674" fmla="*/ 6839499 w 10032639"/>
                <a:gd name="connsiteY4674" fmla="*/ 2656183 h 2801577"/>
                <a:gd name="connsiteX4675" fmla="*/ 6837699 w 10032639"/>
                <a:gd name="connsiteY4675" fmla="*/ 2650784 h 2801577"/>
                <a:gd name="connsiteX4676" fmla="*/ 6832658 w 10032639"/>
                <a:gd name="connsiteY4676" fmla="*/ 2645744 h 2801577"/>
                <a:gd name="connsiteX4677" fmla="*/ 6829058 w 10032639"/>
                <a:gd name="connsiteY4677" fmla="*/ 2643945 h 2801577"/>
                <a:gd name="connsiteX4678" fmla="*/ 6825818 w 10032639"/>
                <a:gd name="connsiteY4678" fmla="*/ 2643945 h 2801577"/>
                <a:gd name="connsiteX4679" fmla="*/ 6809978 w 10032639"/>
                <a:gd name="connsiteY4679" fmla="*/ 2643945 h 2801577"/>
                <a:gd name="connsiteX4680" fmla="*/ 6809978 w 10032639"/>
                <a:gd name="connsiteY4680" fmla="*/ 2628467 h 2801577"/>
                <a:gd name="connsiteX4681" fmla="*/ 6811778 w 10032639"/>
                <a:gd name="connsiteY4681" fmla="*/ 2611189 h 2801577"/>
                <a:gd name="connsiteX4682" fmla="*/ 6815378 w 10032639"/>
                <a:gd name="connsiteY4682" fmla="*/ 2595711 h 2801577"/>
                <a:gd name="connsiteX4683" fmla="*/ 6820418 w 10032639"/>
                <a:gd name="connsiteY4683" fmla="*/ 2581673 h 2801577"/>
                <a:gd name="connsiteX4684" fmla="*/ 6827618 w 10032639"/>
                <a:gd name="connsiteY4684" fmla="*/ 2567994 h 2801577"/>
                <a:gd name="connsiteX4685" fmla="*/ 6825818 w 10032639"/>
                <a:gd name="connsiteY4685" fmla="*/ 2567994 h 2801577"/>
                <a:gd name="connsiteX4686" fmla="*/ 6818618 w 10032639"/>
                <a:gd name="connsiteY4686" fmla="*/ 2564395 h 2801577"/>
                <a:gd name="connsiteX4687" fmla="*/ 6811778 w 10032639"/>
                <a:gd name="connsiteY4687" fmla="*/ 2561155 h 2801577"/>
                <a:gd name="connsiteX4688" fmla="*/ 6806738 w 10032639"/>
                <a:gd name="connsiteY4688" fmla="*/ 2553956 h 2801577"/>
                <a:gd name="connsiteX4689" fmla="*/ 6803138 w 10032639"/>
                <a:gd name="connsiteY4689" fmla="*/ 2545317 h 2801577"/>
                <a:gd name="connsiteX4690" fmla="*/ 6799537 w 10032639"/>
                <a:gd name="connsiteY4690" fmla="*/ 2533079 h 2801577"/>
                <a:gd name="connsiteX4691" fmla="*/ 6798097 w 10032639"/>
                <a:gd name="connsiteY4691" fmla="*/ 2523000 h 2801577"/>
                <a:gd name="connsiteX4692" fmla="*/ 6798097 w 10032639"/>
                <a:gd name="connsiteY4692" fmla="*/ 2512561 h 2801577"/>
                <a:gd name="connsiteX4693" fmla="*/ 6799537 w 10032639"/>
                <a:gd name="connsiteY4693" fmla="*/ 2502123 h 2801577"/>
                <a:gd name="connsiteX4694" fmla="*/ 6803138 w 10032639"/>
                <a:gd name="connsiteY4694" fmla="*/ 2493484 h 2801577"/>
                <a:gd name="connsiteX4695" fmla="*/ 6808178 w 10032639"/>
                <a:gd name="connsiteY4695" fmla="*/ 2484845 h 2801577"/>
                <a:gd name="connsiteX4696" fmla="*/ 6817178 w 10032639"/>
                <a:gd name="connsiteY4696" fmla="*/ 2476206 h 2801577"/>
                <a:gd name="connsiteX4697" fmla="*/ 6825818 w 10032639"/>
                <a:gd name="connsiteY4697" fmla="*/ 2469007 h 2801577"/>
                <a:gd name="connsiteX4698" fmla="*/ 6848139 w 10032639"/>
                <a:gd name="connsiteY4698" fmla="*/ 2457128 h 2801577"/>
                <a:gd name="connsiteX4699" fmla="*/ 6872620 w 10032639"/>
                <a:gd name="connsiteY4699" fmla="*/ 2444890 h 2801577"/>
                <a:gd name="connsiteX4700" fmla="*/ 6874420 w 10032639"/>
                <a:gd name="connsiteY4700" fmla="*/ 2346262 h 2801577"/>
                <a:gd name="connsiteX4701" fmla="*/ 6877660 w 10032639"/>
                <a:gd name="connsiteY4701" fmla="*/ 2244035 h 2801577"/>
                <a:gd name="connsiteX4702" fmla="*/ 6879460 w 10032639"/>
                <a:gd name="connsiteY4702" fmla="*/ 2218118 h 2801577"/>
                <a:gd name="connsiteX4703" fmla="*/ 6881260 w 10032639"/>
                <a:gd name="connsiteY4703" fmla="*/ 2155846 h 2801577"/>
                <a:gd name="connsiteX4704" fmla="*/ 6883060 w 10032639"/>
                <a:gd name="connsiteY4704" fmla="*/ 2091774 h 2801577"/>
                <a:gd name="connsiteX4705" fmla="*/ 6881260 w 10032639"/>
                <a:gd name="connsiteY4705" fmla="*/ 2029502 h 2801577"/>
                <a:gd name="connsiteX4706" fmla="*/ 6879460 w 10032639"/>
                <a:gd name="connsiteY4706" fmla="*/ 1967230 h 2801577"/>
                <a:gd name="connsiteX4707" fmla="*/ 6875860 w 10032639"/>
                <a:gd name="connsiteY4707" fmla="*/ 1906758 h 2801577"/>
                <a:gd name="connsiteX4708" fmla="*/ 6869019 w 10032639"/>
                <a:gd name="connsiteY4708" fmla="*/ 1847725 h 2801577"/>
                <a:gd name="connsiteX4709" fmla="*/ 6860379 w 10032639"/>
                <a:gd name="connsiteY4709" fmla="*/ 1789052 h 2801577"/>
                <a:gd name="connsiteX4710" fmla="*/ 6853539 w 10032639"/>
                <a:gd name="connsiteY4710" fmla="*/ 1735419 h 2801577"/>
                <a:gd name="connsiteX4711" fmla="*/ 6846699 w 10032639"/>
                <a:gd name="connsiteY4711" fmla="*/ 1709142 h 2801577"/>
                <a:gd name="connsiteX4712" fmla="*/ 6839499 w 10032639"/>
                <a:gd name="connsiteY4712" fmla="*/ 1683226 h 2801577"/>
                <a:gd name="connsiteX4713" fmla="*/ 6830858 w 10032639"/>
                <a:gd name="connsiteY4713" fmla="*/ 1659109 h 2801577"/>
                <a:gd name="connsiteX4714" fmla="*/ 6822218 w 10032639"/>
                <a:gd name="connsiteY4714" fmla="*/ 1634992 h 2801577"/>
                <a:gd name="connsiteX4715" fmla="*/ 6811778 w 10032639"/>
                <a:gd name="connsiteY4715" fmla="*/ 1612315 h 2801577"/>
                <a:gd name="connsiteX4716" fmla="*/ 6799537 w 10032639"/>
                <a:gd name="connsiteY4716" fmla="*/ 1591437 h 2801577"/>
                <a:gd name="connsiteX4717" fmla="*/ 6787657 w 10032639"/>
                <a:gd name="connsiteY4717" fmla="*/ 1572360 h 2801577"/>
                <a:gd name="connsiteX4718" fmla="*/ 6775417 w 10032639"/>
                <a:gd name="connsiteY4718" fmla="*/ 1555082 h 2801577"/>
                <a:gd name="connsiteX4719" fmla="*/ 6764976 w 10032639"/>
                <a:gd name="connsiteY4719" fmla="*/ 1541404 h 2801577"/>
                <a:gd name="connsiteX4720" fmla="*/ 6754896 w 10032639"/>
                <a:gd name="connsiteY4720" fmla="*/ 1529165 h 2801577"/>
                <a:gd name="connsiteX4721" fmla="*/ 6742656 w 10032639"/>
                <a:gd name="connsiteY4721" fmla="*/ 1517287 h 2801577"/>
                <a:gd name="connsiteX4722" fmla="*/ 6728975 w 10032639"/>
                <a:gd name="connsiteY4722" fmla="*/ 1505048 h 2801577"/>
                <a:gd name="connsiteX4723" fmla="*/ 6714935 w 10032639"/>
                <a:gd name="connsiteY4723" fmla="*/ 1494610 h 2801577"/>
                <a:gd name="connsiteX4724" fmla="*/ 6699454 w 10032639"/>
                <a:gd name="connsiteY4724" fmla="*/ 1484171 h 2801577"/>
                <a:gd name="connsiteX4725" fmla="*/ 6683614 w 10032639"/>
                <a:gd name="connsiteY4725" fmla="*/ 1475532 h 2801577"/>
                <a:gd name="connsiteX4726" fmla="*/ 6666333 w 10032639"/>
                <a:gd name="connsiteY4726" fmla="*/ 1466893 h 2801577"/>
                <a:gd name="connsiteX4727" fmla="*/ 6649053 w 10032639"/>
                <a:gd name="connsiteY4727" fmla="*/ 1460054 h 2801577"/>
                <a:gd name="connsiteX4728" fmla="*/ 6629972 w 10032639"/>
                <a:gd name="connsiteY4728" fmla="*/ 1453215 h 2801577"/>
                <a:gd name="connsiteX4729" fmla="*/ 6609452 w 10032639"/>
                <a:gd name="connsiteY4729" fmla="*/ 1449615 h 2801577"/>
                <a:gd name="connsiteX4730" fmla="*/ 6586771 w 10032639"/>
                <a:gd name="connsiteY4730" fmla="*/ 1446016 h 2801577"/>
                <a:gd name="connsiteX4731" fmla="*/ 6564450 w 10032639"/>
                <a:gd name="connsiteY4731" fmla="*/ 1442776 h 2801577"/>
                <a:gd name="connsiteX4732" fmla="*/ 6538170 w 10032639"/>
                <a:gd name="connsiteY4732" fmla="*/ 1440976 h 2801577"/>
                <a:gd name="connsiteX4733" fmla="*/ 6512249 w 10032639"/>
                <a:gd name="connsiteY4733" fmla="*/ 1440976 h 2801577"/>
                <a:gd name="connsiteX4734" fmla="*/ 6486328 w 10032639"/>
                <a:gd name="connsiteY4734" fmla="*/ 1440976 h 2801577"/>
                <a:gd name="connsiteX4735" fmla="*/ 6470848 w 10032639"/>
                <a:gd name="connsiteY4735" fmla="*/ 1444576 h 2801577"/>
                <a:gd name="connsiteX4736" fmla="*/ 6455367 w 10032639"/>
                <a:gd name="connsiteY4736" fmla="*/ 1449615 h 2801577"/>
                <a:gd name="connsiteX4737" fmla="*/ 6441327 w 10032639"/>
                <a:gd name="connsiteY4737" fmla="*/ 1455015 h 2801577"/>
                <a:gd name="connsiteX4738" fmla="*/ 6427646 w 10032639"/>
                <a:gd name="connsiteY4738" fmla="*/ 1461854 h 2801577"/>
                <a:gd name="connsiteX4739" fmla="*/ 6413606 w 10032639"/>
                <a:gd name="connsiteY4739" fmla="*/ 1470493 h 2801577"/>
                <a:gd name="connsiteX4740" fmla="*/ 6398125 w 10032639"/>
                <a:gd name="connsiteY4740" fmla="*/ 1474092 h 2801577"/>
                <a:gd name="connsiteX4741" fmla="*/ 6382645 w 10032639"/>
                <a:gd name="connsiteY4741" fmla="*/ 1475532 h 2801577"/>
                <a:gd name="connsiteX4742" fmla="*/ 6365004 w 10032639"/>
                <a:gd name="connsiteY4742" fmla="*/ 1474092 h 2801577"/>
                <a:gd name="connsiteX4743" fmla="*/ 6358164 w 10032639"/>
                <a:gd name="connsiteY4743" fmla="*/ 1500009 h 2801577"/>
                <a:gd name="connsiteX4744" fmla="*/ 6354924 w 10032639"/>
                <a:gd name="connsiteY4744" fmla="*/ 1527365 h 2801577"/>
                <a:gd name="connsiteX4745" fmla="*/ 6353124 w 10032639"/>
                <a:gd name="connsiteY4745" fmla="*/ 1555082 h 2801577"/>
                <a:gd name="connsiteX4746" fmla="*/ 6354924 w 10032639"/>
                <a:gd name="connsiteY4746" fmla="*/ 1586398 h 2801577"/>
                <a:gd name="connsiteX4747" fmla="*/ 6359964 w 10032639"/>
                <a:gd name="connsiteY4747" fmla="*/ 1655509 h 2801577"/>
                <a:gd name="connsiteX4748" fmla="*/ 6361764 w 10032639"/>
                <a:gd name="connsiteY4748" fmla="*/ 1688265 h 2801577"/>
                <a:gd name="connsiteX4749" fmla="*/ 6361764 w 10032639"/>
                <a:gd name="connsiteY4749" fmla="*/ 1721381 h 2801577"/>
                <a:gd name="connsiteX4750" fmla="*/ 6361764 w 10032639"/>
                <a:gd name="connsiteY4750" fmla="*/ 1731820 h 2801577"/>
                <a:gd name="connsiteX4751" fmla="*/ 6359964 w 10032639"/>
                <a:gd name="connsiteY4751" fmla="*/ 1738659 h 2801577"/>
                <a:gd name="connsiteX4752" fmla="*/ 6356364 w 10032639"/>
                <a:gd name="connsiteY4752" fmla="*/ 1747298 h 2801577"/>
                <a:gd name="connsiteX4753" fmla="*/ 6353124 w 10032639"/>
                <a:gd name="connsiteY4753" fmla="*/ 1757736 h 2801577"/>
                <a:gd name="connsiteX4754" fmla="*/ 6351324 w 10032639"/>
                <a:gd name="connsiteY4754" fmla="*/ 1764576 h 2801577"/>
                <a:gd name="connsiteX4755" fmla="*/ 6348084 w 10032639"/>
                <a:gd name="connsiteY4755" fmla="*/ 1800931 h 2801577"/>
                <a:gd name="connsiteX4756" fmla="*/ 6349524 w 10032639"/>
                <a:gd name="connsiteY4756" fmla="*/ 1833687 h 2801577"/>
                <a:gd name="connsiteX4757" fmla="*/ 6351324 w 10032639"/>
                <a:gd name="connsiteY4757" fmla="*/ 1866803 h 2801577"/>
                <a:gd name="connsiteX4758" fmla="*/ 6358164 w 10032639"/>
                <a:gd name="connsiteY4758" fmla="*/ 1898119 h 2801577"/>
                <a:gd name="connsiteX4759" fmla="*/ 6361764 w 10032639"/>
                <a:gd name="connsiteY4759" fmla="*/ 1932674 h 2801577"/>
                <a:gd name="connsiteX4760" fmla="*/ 6365004 w 10032639"/>
                <a:gd name="connsiteY4760" fmla="*/ 1969030 h 2801577"/>
                <a:gd name="connsiteX4761" fmla="*/ 6365004 w 10032639"/>
                <a:gd name="connsiteY4761" fmla="*/ 2003585 h 2801577"/>
                <a:gd name="connsiteX4762" fmla="*/ 6361764 w 10032639"/>
                <a:gd name="connsiteY4762" fmla="*/ 2039941 h 2801577"/>
                <a:gd name="connsiteX4763" fmla="*/ 6361764 w 10032639"/>
                <a:gd name="connsiteY4763" fmla="*/ 2060818 h 2801577"/>
                <a:gd name="connsiteX4764" fmla="*/ 6359964 w 10032639"/>
                <a:gd name="connsiteY4764" fmla="*/ 2072697 h 2801577"/>
                <a:gd name="connsiteX4765" fmla="*/ 6358164 w 10032639"/>
                <a:gd name="connsiteY4765" fmla="*/ 2084935 h 2801577"/>
                <a:gd name="connsiteX4766" fmla="*/ 6356364 w 10032639"/>
                <a:gd name="connsiteY4766" fmla="*/ 2093574 h 2801577"/>
                <a:gd name="connsiteX4767" fmla="*/ 6358164 w 10032639"/>
                <a:gd name="connsiteY4767" fmla="*/ 2104013 h 2801577"/>
                <a:gd name="connsiteX4768" fmla="*/ 6361764 w 10032639"/>
                <a:gd name="connsiteY4768" fmla="*/ 2123090 h 2801577"/>
                <a:gd name="connsiteX4769" fmla="*/ 6363564 w 10032639"/>
                <a:gd name="connsiteY4769" fmla="*/ 2142168 h 2801577"/>
                <a:gd name="connsiteX4770" fmla="*/ 6366804 w 10032639"/>
                <a:gd name="connsiteY4770" fmla="*/ 2157646 h 2801577"/>
                <a:gd name="connsiteX4771" fmla="*/ 6372205 w 10032639"/>
                <a:gd name="connsiteY4771" fmla="*/ 2174924 h 2801577"/>
                <a:gd name="connsiteX4772" fmla="*/ 6379045 w 10032639"/>
                <a:gd name="connsiteY4772" fmla="*/ 2192202 h 2801577"/>
                <a:gd name="connsiteX4773" fmla="*/ 6385885 w 10032639"/>
                <a:gd name="connsiteY4773" fmla="*/ 2211279 h 2801577"/>
                <a:gd name="connsiteX4774" fmla="*/ 6389485 w 10032639"/>
                <a:gd name="connsiteY4774" fmla="*/ 2231797 h 2801577"/>
                <a:gd name="connsiteX4775" fmla="*/ 6389485 w 10032639"/>
                <a:gd name="connsiteY4775" fmla="*/ 2252674 h 2801577"/>
                <a:gd name="connsiteX4776" fmla="*/ 6385885 w 10032639"/>
                <a:gd name="connsiteY4776" fmla="*/ 2273551 h 2801577"/>
                <a:gd name="connsiteX4777" fmla="*/ 6394525 w 10032639"/>
                <a:gd name="connsiteY4777" fmla="*/ 2270312 h 2801577"/>
                <a:gd name="connsiteX4778" fmla="*/ 6401726 w 10032639"/>
                <a:gd name="connsiteY4778" fmla="*/ 2264912 h 2801577"/>
                <a:gd name="connsiteX4779" fmla="*/ 6410366 w 10032639"/>
                <a:gd name="connsiteY4779" fmla="*/ 2258073 h 2801577"/>
                <a:gd name="connsiteX4780" fmla="*/ 6422246 w 10032639"/>
                <a:gd name="connsiteY4780" fmla="*/ 2254474 h 2801577"/>
                <a:gd name="connsiteX4781" fmla="*/ 6438087 w 10032639"/>
                <a:gd name="connsiteY4781" fmla="*/ 2251234 h 2801577"/>
                <a:gd name="connsiteX4782" fmla="*/ 6453567 w 10032639"/>
                <a:gd name="connsiteY4782" fmla="*/ 2249434 h 2801577"/>
                <a:gd name="connsiteX4783" fmla="*/ 6460407 w 10032639"/>
                <a:gd name="connsiteY4783" fmla="*/ 2249434 h 2801577"/>
                <a:gd name="connsiteX4784" fmla="*/ 6465807 w 10032639"/>
                <a:gd name="connsiteY4784" fmla="*/ 2254474 h 2801577"/>
                <a:gd name="connsiteX4785" fmla="*/ 6472648 w 10032639"/>
                <a:gd name="connsiteY4785" fmla="*/ 2263113 h 2801577"/>
                <a:gd name="connsiteX4786" fmla="*/ 6479488 w 10032639"/>
                <a:gd name="connsiteY4786" fmla="*/ 2275351 h 2801577"/>
                <a:gd name="connsiteX4787" fmla="*/ 6484528 w 10032639"/>
                <a:gd name="connsiteY4787" fmla="*/ 2287590 h 2801577"/>
                <a:gd name="connsiteX4788" fmla="*/ 6488128 w 10032639"/>
                <a:gd name="connsiteY4788" fmla="*/ 2299468 h 2801577"/>
                <a:gd name="connsiteX4789" fmla="*/ 6505409 w 10032639"/>
                <a:gd name="connsiteY4789" fmla="*/ 2303068 h 2801577"/>
                <a:gd name="connsiteX4790" fmla="*/ 6522689 w 10032639"/>
                <a:gd name="connsiteY4790" fmla="*/ 2309907 h 2801577"/>
                <a:gd name="connsiteX4791" fmla="*/ 6536730 w 10032639"/>
                <a:gd name="connsiteY4791" fmla="*/ 2316746 h 2801577"/>
                <a:gd name="connsiteX4792" fmla="*/ 6547170 w 10032639"/>
                <a:gd name="connsiteY4792" fmla="*/ 2328984 h 2801577"/>
                <a:gd name="connsiteX4793" fmla="*/ 6554010 w 10032639"/>
                <a:gd name="connsiteY4793" fmla="*/ 2337623 h 2801577"/>
                <a:gd name="connsiteX4794" fmla="*/ 6560850 w 10032639"/>
                <a:gd name="connsiteY4794" fmla="*/ 2335824 h 2801577"/>
                <a:gd name="connsiteX4795" fmla="*/ 6555810 w 10032639"/>
                <a:gd name="connsiteY4795" fmla="*/ 2339423 h 2801577"/>
                <a:gd name="connsiteX4796" fmla="*/ 6571291 w 10032639"/>
                <a:gd name="connsiteY4796" fmla="*/ 2359940 h 2801577"/>
                <a:gd name="connsiteX4797" fmla="*/ 6585331 w 10032639"/>
                <a:gd name="connsiteY4797" fmla="*/ 2382618 h 2801577"/>
                <a:gd name="connsiteX4798" fmla="*/ 6599011 w 10032639"/>
                <a:gd name="connsiteY4798" fmla="*/ 2406735 h 2801577"/>
                <a:gd name="connsiteX4799" fmla="*/ 6574891 w 10032639"/>
                <a:gd name="connsiteY4799" fmla="*/ 2406735 h 2801577"/>
                <a:gd name="connsiteX4800" fmla="*/ 6571291 w 10032639"/>
                <a:gd name="connsiteY4800" fmla="*/ 2413934 h 2801577"/>
                <a:gd name="connsiteX4801" fmla="*/ 6566250 w 10032639"/>
                <a:gd name="connsiteY4801" fmla="*/ 2418973 h 2801577"/>
                <a:gd name="connsiteX4802" fmla="*/ 6567690 w 10032639"/>
                <a:gd name="connsiteY4802" fmla="*/ 2453529 h 2801577"/>
                <a:gd name="connsiteX4803" fmla="*/ 6567690 w 10032639"/>
                <a:gd name="connsiteY4803" fmla="*/ 2486285 h 2801577"/>
                <a:gd name="connsiteX4804" fmla="*/ 6567690 w 10032639"/>
                <a:gd name="connsiteY4804" fmla="*/ 2517601 h 2801577"/>
                <a:gd name="connsiteX4805" fmla="*/ 6564450 w 10032639"/>
                <a:gd name="connsiteY4805" fmla="*/ 2545317 h 2801577"/>
                <a:gd name="connsiteX4806" fmla="*/ 6562650 w 10032639"/>
                <a:gd name="connsiteY4806" fmla="*/ 2574833 h 2801577"/>
                <a:gd name="connsiteX4807" fmla="*/ 6562650 w 10032639"/>
                <a:gd name="connsiteY4807" fmla="*/ 2605789 h 2801577"/>
                <a:gd name="connsiteX4808" fmla="*/ 6562650 w 10032639"/>
                <a:gd name="connsiteY4808" fmla="*/ 2638905 h 2801577"/>
                <a:gd name="connsiteX4809" fmla="*/ 6564450 w 10032639"/>
                <a:gd name="connsiteY4809" fmla="*/ 2673461 h 2801577"/>
                <a:gd name="connsiteX4810" fmla="*/ 6566250 w 10032639"/>
                <a:gd name="connsiteY4810" fmla="*/ 2683900 h 2801577"/>
                <a:gd name="connsiteX4811" fmla="*/ 6557250 w 10032639"/>
                <a:gd name="connsiteY4811" fmla="*/ 2687499 h 2801577"/>
                <a:gd name="connsiteX4812" fmla="*/ 6522689 w 10032639"/>
                <a:gd name="connsiteY4812" fmla="*/ 2706577 h 2801577"/>
                <a:gd name="connsiteX4813" fmla="*/ 6489928 w 10032639"/>
                <a:gd name="connsiteY4813" fmla="*/ 2725294 h 2801577"/>
                <a:gd name="connsiteX4814" fmla="*/ 6432686 w 10032639"/>
                <a:gd name="connsiteY4814" fmla="*/ 2761650 h 2801577"/>
                <a:gd name="connsiteX4815" fmla="*/ 6408566 w 10032639"/>
                <a:gd name="connsiteY4815" fmla="*/ 2777128 h 2801577"/>
                <a:gd name="connsiteX4816" fmla="*/ 6404966 w 10032639"/>
                <a:gd name="connsiteY4816" fmla="*/ 2777128 h 2801577"/>
                <a:gd name="connsiteX4817" fmla="*/ 6314963 w 10032639"/>
                <a:gd name="connsiteY4817" fmla="*/ 2780727 h 2801577"/>
                <a:gd name="connsiteX4818" fmla="*/ 6224960 w 10032639"/>
                <a:gd name="connsiteY4818" fmla="*/ 2782527 h 2801577"/>
                <a:gd name="connsiteX4819" fmla="*/ 6147198 w 10032639"/>
                <a:gd name="connsiteY4819" fmla="*/ 2780727 h 2801577"/>
                <a:gd name="connsiteX4820" fmla="*/ 5884030 w 10032639"/>
                <a:gd name="connsiteY4820" fmla="*/ 2770289 h 2801577"/>
                <a:gd name="connsiteX4821" fmla="*/ 5818148 w 10032639"/>
                <a:gd name="connsiteY4821" fmla="*/ 2768489 h 2801577"/>
                <a:gd name="connsiteX4822" fmla="*/ 5755866 w 10032639"/>
                <a:gd name="connsiteY4822" fmla="*/ 2766689 h 2801577"/>
                <a:gd name="connsiteX4823" fmla="*/ 5693584 w 10032639"/>
                <a:gd name="connsiteY4823" fmla="*/ 2768489 h 2801577"/>
                <a:gd name="connsiteX4824" fmla="*/ 5636343 w 10032639"/>
                <a:gd name="connsiteY4824" fmla="*/ 2770289 h 2801577"/>
                <a:gd name="connsiteX4825" fmla="*/ 5603582 w 10032639"/>
                <a:gd name="connsiteY4825" fmla="*/ 2770289 h 2801577"/>
                <a:gd name="connsiteX4826" fmla="*/ 5572261 w 10032639"/>
                <a:gd name="connsiteY4826" fmla="*/ 2770289 h 2801577"/>
                <a:gd name="connsiteX4827" fmla="*/ 5541300 w 10032639"/>
                <a:gd name="connsiteY4827" fmla="*/ 2768489 h 2801577"/>
                <a:gd name="connsiteX4828" fmla="*/ 5513579 w 10032639"/>
                <a:gd name="connsiteY4828" fmla="*/ 2765249 h 2801577"/>
                <a:gd name="connsiteX4829" fmla="*/ 5485858 w 10032639"/>
                <a:gd name="connsiteY4829" fmla="*/ 2761650 h 2801577"/>
                <a:gd name="connsiteX4830" fmla="*/ 5458137 w 10032639"/>
                <a:gd name="connsiteY4830" fmla="*/ 2754811 h 2801577"/>
                <a:gd name="connsiteX4831" fmla="*/ 5432217 w 10032639"/>
                <a:gd name="connsiteY4831" fmla="*/ 2747972 h 2801577"/>
                <a:gd name="connsiteX4832" fmla="*/ 5407736 w 10032639"/>
                <a:gd name="connsiteY4832" fmla="*/ 2737533 h 2801577"/>
                <a:gd name="connsiteX4833" fmla="*/ 5397296 w 10032639"/>
                <a:gd name="connsiteY4833" fmla="*/ 2733933 h 2801577"/>
                <a:gd name="connsiteX4834" fmla="*/ 5397296 w 10032639"/>
                <a:gd name="connsiteY4834" fmla="*/ 2723495 h 2801577"/>
                <a:gd name="connsiteX4835" fmla="*/ 5397296 w 10032639"/>
                <a:gd name="connsiteY4835" fmla="*/ 2628467 h 2801577"/>
                <a:gd name="connsiteX4836" fmla="*/ 5395856 w 10032639"/>
                <a:gd name="connsiteY4836" fmla="*/ 2581673 h 2801577"/>
                <a:gd name="connsiteX4837" fmla="*/ 5394055 w 10032639"/>
                <a:gd name="connsiteY4837" fmla="*/ 2533079 h 2801577"/>
                <a:gd name="connsiteX4838" fmla="*/ 5394055 w 10032639"/>
                <a:gd name="connsiteY4838" fmla="*/ 2524440 h 2801577"/>
                <a:gd name="connsiteX4839" fmla="*/ 5388655 w 10032639"/>
                <a:gd name="connsiteY4839" fmla="*/ 2438051 h 2801577"/>
                <a:gd name="connsiteX4840" fmla="*/ 5387215 w 10032639"/>
                <a:gd name="connsiteY4840" fmla="*/ 2394856 h 2801577"/>
                <a:gd name="connsiteX4841" fmla="*/ 5387215 w 10032639"/>
                <a:gd name="connsiteY4841" fmla="*/ 2353101 h 2801577"/>
                <a:gd name="connsiteX4842" fmla="*/ 5387215 w 10032639"/>
                <a:gd name="connsiteY4842" fmla="*/ 2341223 h 2801577"/>
                <a:gd name="connsiteX4843" fmla="*/ 5399096 w 10032639"/>
                <a:gd name="connsiteY4843" fmla="*/ 2337623 h 2801577"/>
                <a:gd name="connsiteX4844" fmla="*/ 5416376 w 10032639"/>
                <a:gd name="connsiteY4844" fmla="*/ 2335824 h 2801577"/>
                <a:gd name="connsiteX4845" fmla="*/ 5428616 w 10032639"/>
                <a:gd name="connsiteY4845" fmla="*/ 2335824 h 2801577"/>
                <a:gd name="connsiteX4846" fmla="*/ 5439057 w 10032639"/>
                <a:gd name="connsiteY4846" fmla="*/ 2337623 h 2801577"/>
                <a:gd name="connsiteX4847" fmla="*/ 5445897 w 10032639"/>
                <a:gd name="connsiteY4847" fmla="*/ 2342663 h 2801577"/>
                <a:gd name="connsiteX4848" fmla="*/ 5449497 w 10032639"/>
                <a:gd name="connsiteY4848" fmla="*/ 2346262 h 2801577"/>
                <a:gd name="connsiteX4849" fmla="*/ 5454897 w 10032639"/>
                <a:gd name="connsiteY4849" fmla="*/ 2351302 h 2801577"/>
                <a:gd name="connsiteX4850" fmla="*/ 5461737 w 10032639"/>
                <a:gd name="connsiteY4850" fmla="*/ 2353101 h 2801577"/>
                <a:gd name="connsiteX4851" fmla="*/ 5470378 w 10032639"/>
                <a:gd name="connsiteY4851" fmla="*/ 2356701 h 2801577"/>
                <a:gd name="connsiteX4852" fmla="*/ 5475418 w 10032639"/>
                <a:gd name="connsiteY4852" fmla="*/ 2353101 h 2801577"/>
                <a:gd name="connsiteX4853" fmla="*/ 5480818 w 10032639"/>
                <a:gd name="connsiteY4853" fmla="*/ 2349502 h 2801577"/>
                <a:gd name="connsiteX4854" fmla="*/ 5484058 w 10032639"/>
                <a:gd name="connsiteY4854" fmla="*/ 2344462 h 2801577"/>
                <a:gd name="connsiteX4855" fmla="*/ 5485858 w 10032639"/>
                <a:gd name="connsiteY4855" fmla="*/ 2341223 h 2801577"/>
                <a:gd name="connsiteX4856" fmla="*/ 5490898 w 10032639"/>
                <a:gd name="connsiteY4856" fmla="*/ 2330784 h 2801577"/>
                <a:gd name="connsiteX4857" fmla="*/ 5494498 w 10032639"/>
                <a:gd name="connsiteY4857" fmla="*/ 2322145 h 2801577"/>
                <a:gd name="connsiteX4858" fmla="*/ 5501339 w 10032639"/>
                <a:gd name="connsiteY4858" fmla="*/ 2313506 h 2801577"/>
                <a:gd name="connsiteX4859" fmla="*/ 5509979 w 10032639"/>
                <a:gd name="connsiteY4859" fmla="*/ 2304867 h 2801577"/>
                <a:gd name="connsiteX4860" fmla="*/ 5513579 w 10032639"/>
                <a:gd name="connsiteY4860" fmla="*/ 2299468 h 2801577"/>
                <a:gd name="connsiteX4861" fmla="*/ 5605382 w 10032639"/>
                <a:gd name="connsiteY4861" fmla="*/ 2299468 h 2801577"/>
                <a:gd name="connsiteX4862" fmla="*/ 5619062 w 10032639"/>
                <a:gd name="connsiteY4862" fmla="*/ 2298028 h 2801577"/>
                <a:gd name="connsiteX4863" fmla="*/ 5631303 w 10032639"/>
                <a:gd name="connsiteY4863" fmla="*/ 2296228 h 2801577"/>
                <a:gd name="connsiteX4864" fmla="*/ 5641743 w 10032639"/>
                <a:gd name="connsiteY4864" fmla="*/ 2292629 h 2801577"/>
                <a:gd name="connsiteX4865" fmla="*/ 5650383 w 10032639"/>
                <a:gd name="connsiteY4865" fmla="*/ 2285790 h 2801577"/>
                <a:gd name="connsiteX4866" fmla="*/ 5634903 w 10032639"/>
                <a:gd name="connsiteY4866" fmla="*/ 2292629 h 2801577"/>
                <a:gd name="connsiteX4867" fmla="*/ 5650383 w 10032639"/>
                <a:gd name="connsiteY4867" fmla="*/ 2280390 h 2801577"/>
                <a:gd name="connsiteX4868" fmla="*/ 5643183 w 10032639"/>
                <a:gd name="connsiteY4868" fmla="*/ 2164485 h 2801577"/>
                <a:gd name="connsiteX4869" fmla="*/ 5639943 w 10032639"/>
                <a:gd name="connsiteY4869" fmla="*/ 2048580 h 2801577"/>
                <a:gd name="connsiteX4870" fmla="*/ 5639943 w 10032639"/>
                <a:gd name="connsiteY4870" fmla="*/ 1934114 h 2801577"/>
                <a:gd name="connsiteX4871" fmla="*/ 5643183 w 10032639"/>
                <a:gd name="connsiteY4871" fmla="*/ 1820009 h 2801577"/>
                <a:gd name="connsiteX4872" fmla="*/ 5643183 w 10032639"/>
                <a:gd name="connsiteY4872" fmla="*/ 1769975 h 2801577"/>
                <a:gd name="connsiteX4873" fmla="*/ 5648583 w 10032639"/>
                <a:gd name="connsiteY4873" fmla="*/ 1565521 h 2801577"/>
                <a:gd name="connsiteX4874" fmla="*/ 5650383 w 10032639"/>
                <a:gd name="connsiteY4874" fmla="*/ 1375105 h 2801577"/>
                <a:gd name="connsiteX4875" fmla="*/ 5643183 w 10032639"/>
                <a:gd name="connsiteY4875" fmla="*/ 1370065 h 2801577"/>
                <a:gd name="connsiteX4876" fmla="*/ 5633103 w 10032639"/>
                <a:gd name="connsiteY4876" fmla="*/ 1365026 h 2801577"/>
                <a:gd name="connsiteX4877" fmla="*/ 5624462 w 10032639"/>
                <a:gd name="connsiteY4877" fmla="*/ 1359627 h 2801577"/>
                <a:gd name="connsiteX4878" fmla="*/ 5612222 w 10032639"/>
                <a:gd name="connsiteY4878" fmla="*/ 1357827 h 2801577"/>
                <a:gd name="connsiteX4879" fmla="*/ 5598542 w 10032639"/>
                <a:gd name="connsiteY4879" fmla="*/ 1354587 h 2801577"/>
                <a:gd name="connsiteX4880" fmla="*/ 5582701 w 10032639"/>
                <a:gd name="connsiteY4880" fmla="*/ 1352787 h 2801577"/>
                <a:gd name="connsiteX4881" fmla="*/ 5548140 w 10032639"/>
                <a:gd name="connsiteY4881" fmla="*/ 1349188 h 2801577"/>
                <a:gd name="connsiteX4882" fmla="*/ 5515379 w 10032639"/>
                <a:gd name="connsiteY4882" fmla="*/ 1349188 h 2801577"/>
                <a:gd name="connsiteX4883" fmla="*/ 5499539 w 10032639"/>
                <a:gd name="connsiteY4883" fmla="*/ 1347748 h 2801577"/>
                <a:gd name="connsiteX4884" fmla="*/ 5482258 w 10032639"/>
                <a:gd name="connsiteY4884" fmla="*/ 1345948 h 2801577"/>
                <a:gd name="connsiteX4885" fmla="*/ 5470378 w 10032639"/>
                <a:gd name="connsiteY4885" fmla="*/ 1345948 h 2801577"/>
                <a:gd name="connsiteX4886" fmla="*/ 5454897 w 10032639"/>
                <a:gd name="connsiteY4886" fmla="*/ 1344148 h 2801577"/>
                <a:gd name="connsiteX4887" fmla="*/ 5439057 w 10032639"/>
                <a:gd name="connsiteY4887" fmla="*/ 1338749 h 2801577"/>
                <a:gd name="connsiteX4888" fmla="*/ 5423576 w 10032639"/>
                <a:gd name="connsiteY4888" fmla="*/ 1331910 h 2801577"/>
                <a:gd name="connsiteX4889" fmla="*/ 5418176 w 10032639"/>
                <a:gd name="connsiteY4889" fmla="*/ 1328670 h 2801577"/>
                <a:gd name="connsiteX4890" fmla="*/ 5416376 w 10032639"/>
                <a:gd name="connsiteY4890" fmla="*/ 1321471 h 2801577"/>
                <a:gd name="connsiteX4891" fmla="*/ 5411336 w 10032639"/>
                <a:gd name="connsiteY4891" fmla="*/ 1283316 h 2801577"/>
                <a:gd name="connsiteX4892" fmla="*/ 5409536 w 10032639"/>
                <a:gd name="connsiteY4892" fmla="*/ 1262799 h 2801577"/>
                <a:gd name="connsiteX4893" fmla="*/ 5409536 w 10032639"/>
                <a:gd name="connsiteY4893" fmla="*/ 1243721 h 2801577"/>
                <a:gd name="connsiteX4894" fmla="*/ 5409536 w 10032639"/>
                <a:gd name="connsiteY4894" fmla="*/ 1074183 h 2801577"/>
                <a:gd name="connsiteX4895" fmla="*/ 5407736 w 10032639"/>
                <a:gd name="connsiteY4895" fmla="*/ 1046466 h 2801577"/>
                <a:gd name="connsiteX4896" fmla="*/ 5402696 w 10032639"/>
                <a:gd name="connsiteY4896" fmla="*/ 1021989 h 2801577"/>
                <a:gd name="connsiteX4897" fmla="*/ 5395856 w 10032639"/>
                <a:gd name="connsiteY4897" fmla="*/ 1023789 h 2801577"/>
                <a:gd name="connsiteX4898" fmla="*/ 5394055 w 10032639"/>
                <a:gd name="connsiteY4898" fmla="*/ 1028828 h 2801577"/>
                <a:gd name="connsiteX4899" fmla="*/ 5390455 w 10032639"/>
                <a:gd name="connsiteY4899" fmla="*/ 1034228 h 2801577"/>
                <a:gd name="connsiteX4900" fmla="*/ 5385415 w 10032639"/>
                <a:gd name="connsiteY4900" fmla="*/ 1037467 h 2801577"/>
                <a:gd name="connsiteX4901" fmla="*/ 5380015 w 10032639"/>
                <a:gd name="connsiteY4901" fmla="*/ 1041067 h 2801577"/>
                <a:gd name="connsiteX4902" fmla="*/ 5373175 w 10032639"/>
                <a:gd name="connsiteY4902" fmla="*/ 1041067 h 2801577"/>
                <a:gd name="connsiteX4903" fmla="*/ 5366335 w 10032639"/>
                <a:gd name="connsiteY4903" fmla="*/ 1042866 h 2801577"/>
                <a:gd name="connsiteX4904" fmla="*/ 5347254 w 10032639"/>
                <a:gd name="connsiteY4904" fmla="*/ 1039267 h 2801577"/>
                <a:gd name="connsiteX4905" fmla="*/ 5337174 w 10032639"/>
                <a:gd name="connsiteY4905" fmla="*/ 1036027 h 2801577"/>
                <a:gd name="connsiteX4906" fmla="*/ 5337174 w 10032639"/>
                <a:gd name="connsiteY4906" fmla="*/ 1025589 h 2801577"/>
                <a:gd name="connsiteX4907" fmla="*/ 5338614 w 10032639"/>
                <a:gd name="connsiteY4907" fmla="*/ 1013350 h 2801577"/>
                <a:gd name="connsiteX4908" fmla="*/ 5340414 w 10032639"/>
                <a:gd name="connsiteY4908" fmla="*/ 1006511 h 2801577"/>
                <a:gd name="connsiteX4909" fmla="*/ 5342214 w 10032639"/>
                <a:gd name="connsiteY4909" fmla="*/ 999672 h 2801577"/>
                <a:gd name="connsiteX4910" fmla="*/ 5347254 w 10032639"/>
                <a:gd name="connsiteY4910" fmla="*/ 994273 h 2801577"/>
                <a:gd name="connsiteX4911" fmla="*/ 5354454 w 10032639"/>
                <a:gd name="connsiteY4911" fmla="*/ 987433 h 2801577"/>
                <a:gd name="connsiteX4912" fmla="*/ 5363095 w 10032639"/>
                <a:gd name="connsiteY4912" fmla="*/ 983834 h 2801577"/>
                <a:gd name="connsiteX4913" fmla="*/ 5374975 w 10032639"/>
                <a:gd name="connsiteY4913" fmla="*/ 980594 h 2801577"/>
                <a:gd name="connsiteX4914" fmla="*/ 5374975 w 10032639"/>
                <a:gd name="connsiteY4914" fmla="*/ 963316 h 2801577"/>
                <a:gd name="connsiteX4915" fmla="*/ 5374975 w 10032639"/>
                <a:gd name="connsiteY4915" fmla="*/ 958277 h 2801577"/>
                <a:gd name="connsiteX4916" fmla="*/ 5376775 w 10032639"/>
                <a:gd name="connsiteY4916" fmla="*/ 954678 h 2801577"/>
                <a:gd name="connsiteX4917" fmla="*/ 5383615 w 10032639"/>
                <a:gd name="connsiteY4917" fmla="*/ 947838 h 2801577"/>
                <a:gd name="connsiteX4918" fmla="*/ 5392255 w 10032639"/>
                <a:gd name="connsiteY4918" fmla="*/ 942439 h 2801577"/>
                <a:gd name="connsiteX4919" fmla="*/ 5402696 w 10032639"/>
                <a:gd name="connsiteY4919" fmla="*/ 937400 h 2801577"/>
                <a:gd name="connsiteX4920" fmla="*/ 5400896 w 10032639"/>
                <a:gd name="connsiteY4920" fmla="*/ 920122 h 2801577"/>
                <a:gd name="connsiteX4921" fmla="*/ 5400896 w 10032639"/>
                <a:gd name="connsiteY4921" fmla="*/ 909683 h 2801577"/>
                <a:gd name="connsiteX4922" fmla="*/ 5402696 w 10032639"/>
                <a:gd name="connsiteY4922" fmla="*/ 899245 h 2801577"/>
                <a:gd name="connsiteX4923" fmla="*/ 5402696 w 10032639"/>
                <a:gd name="connsiteY4923" fmla="*/ 890606 h 2801577"/>
                <a:gd name="connsiteX4924" fmla="*/ 5404496 w 10032639"/>
                <a:gd name="connsiteY4924" fmla="*/ 876567 h 2801577"/>
                <a:gd name="connsiteX4925" fmla="*/ 5407736 w 10032639"/>
                <a:gd name="connsiteY4925" fmla="*/ 869728 h 2801577"/>
                <a:gd name="connsiteX4926" fmla="*/ 5413136 w 10032639"/>
                <a:gd name="connsiteY4926" fmla="*/ 862889 h 2801577"/>
                <a:gd name="connsiteX4927" fmla="*/ 5418176 w 10032639"/>
                <a:gd name="connsiteY4927" fmla="*/ 857490 h 2801577"/>
                <a:gd name="connsiteX4928" fmla="*/ 5426816 w 10032639"/>
                <a:gd name="connsiteY4928" fmla="*/ 854250 h 2801577"/>
                <a:gd name="connsiteX4929" fmla="*/ 5434017 w 10032639"/>
                <a:gd name="connsiteY4929" fmla="*/ 850651 h 2801577"/>
                <a:gd name="connsiteX4930" fmla="*/ 5435817 w 10032639"/>
                <a:gd name="connsiteY4930" fmla="*/ 843812 h 2801577"/>
                <a:gd name="connsiteX4931" fmla="*/ 5437257 w 10032639"/>
                <a:gd name="connsiteY4931" fmla="*/ 835173 h 2801577"/>
                <a:gd name="connsiteX4932" fmla="*/ 5440857 w 10032639"/>
                <a:gd name="connsiteY4932" fmla="*/ 826534 h 2801577"/>
                <a:gd name="connsiteX4933" fmla="*/ 5447697 w 10032639"/>
                <a:gd name="connsiteY4933" fmla="*/ 819695 h 2801577"/>
                <a:gd name="connsiteX4934" fmla="*/ 5453097 w 10032639"/>
                <a:gd name="connsiteY4934" fmla="*/ 814295 h 2801577"/>
                <a:gd name="connsiteX4935" fmla="*/ 5459937 w 10032639"/>
                <a:gd name="connsiteY4935" fmla="*/ 814295 h 2801577"/>
                <a:gd name="connsiteX4936" fmla="*/ 5546340 w 10032639"/>
                <a:gd name="connsiteY4936" fmla="*/ 817895 h 2801577"/>
                <a:gd name="connsiteX4937" fmla="*/ 5643183 w 10032639"/>
                <a:gd name="connsiteY4937" fmla="*/ 821494 h 2801577"/>
                <a:gd name="connsiteX4938" fmla="*/ 5750826 w 10032639"/>
                <a:gd name="connsiteY4938" fmla="*/ 819695 h 2801577"/>
                <a:gd name="connsiteX4939" fmla="*/ 5871790 w 10032639"/>
                <a:gd name="connsiteY4939" fmla="*/ 817895 h 2801577"/>
                <a:gd name="connsiteX4940" fmla="*/ 5991313 w 10032639"/>
                <a:gd name="connsiteY4940" fmla="*/ 814295 h 2801577"/>
                <a:gd name="connsiteX4941" fmla="*/ 6107237 w 10032639"/>
                <a:gd name="connsiteY4941" fmla="*/ 809256 h 2801577"/>
                <a:gd name="connsiteX4942" fmla="*/ 6297682 w 10032639"/>
                <a:gd name="connsiteY4942" fmla="*/ 802417 h 2801577"/>
                <a:gd name="connsiteX4943" fmla="*/ 6297682 w 10032639"/>
                <a:gd name="connsiteY4943" fmla="*/ 798817 h 2801577"/>
                <a:gd name="connsiteX4944" fmla="*/ 6299482 w 10032639"/>
                <a:gd name="connsiteY4944" fmla="*/ 793778 h 2801577"/>
                <a:gd name="connsiteX4945" fmla="*/ 6304883 w 10032639"/>
                <a:gd name="connsiteY4945" fmla="*/ 788379 h 2801577"/>
                <a:gd name="connsiteX4946" fmla="*/ 6311723 w 10032639"/>
                <a:gd name="connsiteY4946" fmla="*/ 785139 h 2801577"/>
                <a:gd name="connsiteX4947" fmla="*/ 6323603 w 10032639"/>
                <a:gd name="connsiteY4947" fmla="*/ 783339 h 2801577"/>
                <a:gd name="connsiteX4948" fmla="*/ 6339444 w 10032639"/>
                <a:gd name="connsiteY4948" fmla="*/ 786579 h 2801577"/>
                <a:gd name="connsiteX4949" fmla="*/ 6353124 w 10032639"/>
                <a:gd name="connsiteY4949" fmla="*/ 791978 h 2801577"/>
                <a:gd name="connsiteX4950" fmla="*/ 6365004 w 10032639"/>
                <a:gd name="connsiteY4950" fmla="*/ 798817 h 2801577"/>
                <a:gd name="connsiteX4951" fmla="*/ 6370405 w 10032639"/>
                <a:gd name="connsiteY4951" fmla="*/ 804217 h 2801577"/>
                <a:gd name="connsiteX4952" fmla="*/ 6375445 w 10032639"/>
                <a:gd name="connsiteY4952" fmla="*/ 809256 h 2801577"/>
                <a:gd name="connsiteX4953" fmla="*/ 6377245 w 10032639"/>
                <a:gd name="connsiteY4953" fmla="*/ 812855 h 2801577"/>
                <a:gd name="connsiteX4954" fmla="*/ 6382645 w 10032639"/>
                <a:gd name="connsiteY4954" fmla="*/ 828333 h 2801577"/>
                <a:gd name="connsiteX4955" fmla="*/ 6387685 w 10032639"/>
                <a:gd name="connsiteY4955" fmla="*/ 843812 h 2801577"/>
                <a:gd name="connsiteX4956" fmla="*/ 6391285 w 10032639"/>
                <a:gd name="connsiteY4956" fmla="*/ 854250 h 2801577"/>
                <a:gd name="connsiteX4957" fmla="*/ 6392725 w 10032639"/>
                <a:gd name="connsiteY4957" fmla="*/ 866129 h 2801577"/>
                <a:gd name="connsiteX4958" fmla="*/ 6392725 w 10032639"/>
                <a:gd name="connsiteY4958" fmla="*/ 887006 h 2801577"/>
                <a:gd name="connsiteX4959" fmla="*/ 6394525 w 10032639"/>
                <a:gd name="connsiteY4959" fmla="*/ 897445 h 2801577"/>
                <a:gd name="connsiteX4960" fmla="*/ 6514049 w 10032639"/>
                <a:gd name="connsiteY4960" fmla="*/ 852450 h 2801577"/>
                <a:gd name="connsiteX4961" fmla="*/ 6609452 w 10032639"/>
                <a:gd name="connsiteY4961" fmla="*/ 816095 h 2801577"/>
                <a:gd name="connsiteX4962" fmla="*/ 6640413 w 10032639"/>
                <a:gd name="connsiteY4962" fmla="*/ 804217 h 2801577"/>
                <a:gd name="connsiteX4963" fmla="*/ 6669934 w 10032639"/>
                <a:gd name="connsiteY4963" fmla="*/ 795218 h 2801577"/>
                <a:gd name="connsiteX4964" fmla="*/ 6701254 w 10032639"/>
                <a:gd name="connsiteY4964" fmla="*/ 788379 h 2801577"/>
                <a:gd name="connsiteX4965" fmla="*/ 6734015 w 10032639"/>
                <a:gd name="connsiteY4965" fmla="*/ 783339 h 2801577"/>
                <a:gd name="connsiteX4966" fmla="*/ 6766776 w 10032639"/>
                <a:gd name="connsiteY4966" fmla="*/ 777940 h 2801577"/>
                <a:gd name="connsiteX4967" fmla="*/ 6799537 w 10032639"/>
                <a:gd name="connsiteY4967" fmla="*/ 776140 h 2801577"/>
                <a:gd name="connsiteX4968" fmla="*/ 1477922 w 10032639"/>
                <a:gd name="connsiteY4968" fmla="*/ 766914 h 2801577"/>
                <a:gd name="connsiteX4969" fmla="*/ 1434729 w 10032639"/>
                <a:gd name="connsiteY4969" fmla="*/ 791398 h 2801577"/>
                <a:gd name="connsiteX4970" fmla="*/ 1330705 w 10032639"/>
                <a:gd name="connsiteY4970" fmla="*/ 851887 h 2801577"/>
                <a:gd name="connsiteX4971" fmla="*/ 1273834 w 10032639"/>
                <a:gd name="connsiteY4971" fmla="*/ 884652 h 2801577"/>
                <a:gd name="connsiteX4972" fmla="*/ 1220203 w 10032639"/>
                <a:gd name="connsiteY4972" fmla="*/ 917777 h 2801577"/>
                <a:gd name="connsiteX4973" fmla="*/ 1169811 w 10032639"/>
                <a:gd name="connsiteY4973" fmla="*/ 952342 h 2801577"/>
                <a:gd name="connsiteX4974" fmla="*/ 1121579 w 10032639"/>
                <a:gd name="connsiteY4974" fmla="*/ 985107 h 2801577"/>
                <a:gd name="connsiteX4975" fmla="*/ 1112940 w 10032639"/>
                <a:gd name="connsiteY4975" fmla="*/ 990508 h 2801577"/>
                <a:gd name="connsiteX4976" fmla="*/ 1106101 w 10032639"/>
                <a:gd name="connsiteY4976" fmla="*/ 985107 h 2801577"/>
                <a:gd name="connsiteX4977" fmla="*/ 1104302 w 10032639"/>
                <a:gd name="connsiteY4977" fmla="*/ 985107 h 2801577"/>
                <a:gd name="connsiteX4978" fmla="*/ 1102502 w 10032639"/>
                <a:gd name="connsiteY4978" fmla="*/ 986907 h 2801577"/>
                <a:gd name="connsiteX4979" fmla="*/ 1104302 w 10032639"/>
                <a:gd name="connsiteY4979" fmla="*/ 997349 h 2801577"/>
                <a:gd name="connsiteX4980" fmla="*/ 1104302 w 10032639"/>
                <a:gd name="connsiteY4980" fmla="*/ 1005990 h 2801577"/>
                <a:gd name="connsiteX4981" fmla="*/ 1104302 w 10032639"/>
                <a:gd name="connsiteY4981" fmla="*/ 1011031 h 2801577"/>
                <a:gd name="connsiteX4982" fmla="*/ 1104302 w 10032639"/>
                <a:gd name="connsiteY4982" fmla="*/ 1014631 h 2801577"/>
                <a:gd name="connsiteX4983" fmla="*/ 1106101 w 10032639"/>
                <a:gd name="connsiteY4983" fmla="*/ 1018232 h 2801577"/>
                <a:gd name="connsiteX4984" fmla="*/ 1135617 w 10032639"/>
                <a:gd name="connsiteY4984" fmla="*/ 993748 h 2801577"/>
                <a:gd name="connsiteX4985" fmla="*/ 1168372 w 10032639"/>
                <a:gd name="connsiteY4985" fmla="*/ 973225 h 2801577"/>
                <a:gd name="connsiteX4986" fmla="*/ 1201126 w 10032639"/>
                <a:gd name="connsiteY4986" fmla="*/ 952342 h 2801577"/>
                <a:gd name="connsiteX4987" fmla="*/ 1235681 w 10032639"/>
                <a:gd name="connsiteY4987" fmla="*/ 931819 h 2801577"/>
                <a:gd name="connsiteX4988" fmla="*/ 1268795 w 10032639"/>
                <a:gd name="connsiteY4988" fmla="*/ 912376 h 2801577"/>
                <a:gd name="connsiteX4989" fmla="*/ 1303350 w 10032639"/>
                <a:gd name="connsiteY4989" fmla="*/ 890053 h 2801577"/>
                <a:gd name="connsiteX4990" fmla="*/ 1336105 w 10032639"/>
                <a:gd name="connsiteY4990" fmla="*/ 865569 h 2801577"/>
                <a:gd name="connsiteX4991" fmla="*/ 1370659 w 10032639"/>
                <a:gd name="connsiteY4991" fmla="*/ 841445 h 2801577"/>
                <a:gd name="connsiteX4992" fmla="*/ 1374258 w 10032639"/>
                <a:gd name="connsiteY4992" fmla="*/ 838205 h 2801577"/>
                <a:gd name="connsiteX4993" fmla="*/ 1389736 w 10032639"/>
                <a:gd name="connsiteY4993" fmla="*/ 838205 h 2801577"/>
                <a:gd name="connsiteX4994" fmla="*/ 1391535 w 10032639"/>
                <a:gd name="connsiteY4994" fmla="*/ 831364 h 2801577"/>
                <a:gd name="connsiteX4995" fmla="*/ 1395135 w 10032639"/>
                <a:gd name="connsiteY4995" fmla="*/ 825963 h 2801577"/>
                <a:gd name="connsiteX4996" fmla="*/ 1396935 w 10032639"/>
                <a:gd name="connsiteY4996" fmla="*/ 822723 h 2801577"/>
                <a:gd name="connsiteX4997" fmla="*/ 1401974 w 10032639"/>
                <a:gd name="connsiteY4997" fmla="*/ 819122 h 2801577"/>
                <a:gd name="connsiteX4998" fmla="*/ 1408813 w 10032639"/>
                <a:gd name="connsiteY4998" fmla="*/ 815522 h 2801577"/>
                <a:gd name="connsiteX4999" fmla="*/ 1414212 w 10032639"/>
                <a:gd name="connsiteY4999" fmla="*/ 815522 h 2801577"/>
                <a:gd name="connsiteX5000" fmla="*/ 1429690 w 10032639"/>
                <a:gd name="connsiteY5000" fmla="*/ 815522 h 2801577"/>
                <a:gd name="connsiteX5001" fmla="*/ 1431489 w 10032639"/>
                <a:gd name="connsiteY5001" fmla="*/ 814081 h 2801577"/>
                <a:gd name="connsiteX5002" fmla="*/ 1440128 w 10032639"/>
                <a:gd name="connsiteY5002" fmla="*/ 805440 h 2801577"/>
                <a:gd name="connsiteX5003" fmla="*/ 1450206 w 10032639"/>
                <a:gd name="connsiteY5003" fmla="*/ 793198 h 2801577"/>
                <a:gd name="connsiteX5004" fmla="*/ 1457405 w 10032639"/>
                <a:gd name="connsiteY5004" fmla="*/ 786357 h 2801577"/>
                <a:gd name="connsiteX5005" fmla="*/ 1464244 w 10032639"/>
                <a:gd name="connsiteY5005" fmla="*/ 782757 h 2801577"/>
                <a:gd name="connsiteX5006" fmla="*/ 1471083 w 10032639"/>
                <a:gd name="connsiteY5006" fmla="*/ 777356 h 2801577"/>
                <a:gd name="connsiteX5007" fmla="*/ 1479721 w 10032639"/>
                <a:gd name="connsiteY5007" fmla="*/ 775916 h 2801577"/>
                <a:gd name="connsiteX5008" fmla="*/ 1168372 w 10032639"/>
                <a:gd name="connsiteY5008" fmla="*/ 760073 h 2801577"/>
                <a:gd name="connsiteX5009" fmla="*/ 1142456 w 10032639"/>
                <a:gd name="connsiteY5009" fmla="*/ 775916 h 2801577"/>
                <a:gd name="connsiteX5010" fmla="*/ 1164772 w 10032639"/>
                <a:gd name="connsiteY5010" fmla="*/ 768715 h 2801577"/>
                <a:gd name="connsiteX5011" fmla="*/ 3601580 w 10032639"/>
                <a:gd name="connsiteY5011" fmla="*/ 755033 h 2801577"/>
                <a:gd name="connsiteX5012" fmla="*/ 3515194 w 10032639"/>
                <a:gd name="connsiteY5012" fmla="*/ 789598 h 2801577"/>
                <a:gd name="connsiteX5013" fmla="*/ 3428448 w 10032639"/>
                <a:gd name="connsiteY5013" fmla="*/ 822723 h 2801577"/>
                <a:gd name="connsiteX5014" fmla="*/ 3342062 w 10032639"/>
                <a:gd name="connsiteY5014" fmla="*/ 855488 h 2801577"/>
                <a:gd name="connsiteX5015" fmla="*/ 3252076 w 10032639"/>
                <a:gd name="connsiteY5015" fmla="*/ 886452 h 2801577"/>
                <a:gd name="connsiteX5016" fmla="*/ 3215722 w 10032639"/>
                <a:gd name="connsiteY5016" fmla="*/ 900494 h 2801577"/>
                <a:gd name="connsiteX5017" fmla="*/ 3177568 w 10032639"/>
                <a:gd name="connsiteY5017" fmla="*/ 914176 h 2801577"/>
                <a:gd name="connsiteX5018" fmla="*/ 3103420 w 10032639"/>
                <a:gd name="connsiteY5018" fmla="*/ 945501 h 2801577"/>
                <a:gd name="connsiteX5019" fmla="*/ 3027113 w 10032639"/>
                <a:gd name="connsiteY5019" fmla="*/ 983667 h 2801577"/>
                <a:gd name="connsiteX5020" fmla="*/ 2947565 w 10032639"/>
                <a:gd name="connsiteY5020" fmla="*/ 1025073 h 2801577"/>
                <a:gd name="connsiteX5021" fmla="*/ 2982120 w 10032639"/>
                <a:gd name="connsiteY5021" fmla="*/ 1011031 h 2801577"/>
                <a:gd name="connsiteX5022" fmla="*/ 3008035 w 10032639"/>
                <a:gd name="connsiteY5022" fmla="*/ 1002389 h 2801577"/>
                <a:gd name="connsiteX5023" fmla="*/ 3033951 w 10032639"/>
                <a:gd name="connsiteY5023" fmla="*/ 992308 h 2801577"/>
                <a:gd name="connsiteX5024" fmla="*/ 3061667 w 10032639"/>
                <a:gd name="connsiteY5024" fmla="*/ 978266 h 2801577"/>
                <a:gd name="connsiteX5025" fmla="*/ 3089383 w 10032639"/>
                <a:gd name="connsiteY5025" fmla="*/ 959543 h 2801577"/>
                <a:gd name="connsiteX5026" fmla="*/ 3094782 w 10032639"/>
                <a:gd name="connsiteY5026" fmla="*/ 957743 h 2801577"/>
                <a:gd name="connsiteX5027" fmla="*/ 3098021 w 10032639"/>
                <a:gd name="connsiteY5027" fmla="*/ 957743 h 2801577"/>
                <a:gd name="connsiteX5028" fmla="*/ 3103420 w 10032639"/>
                <a:gd name="connsiteY5028" fmla="*/ 957743 h 2801577"/>
                <a:gd name="connsiteX5029" fmla="*/ 3108459 w 10032639"/>
                <a:gd name="connsiteY5029" fmla="*/ 952342 h 2801577"/>
                <a:gd name="connsiteX5030" fmla="*/ 3113858 w 10032639"/>
                <a:gd name="connsiteY5030" fmla="*/ 950902 h 2801577"/>
                <a:gd name="connsiteX5031" fmla="*/ 3122137 w 10032639"/>
                <a:gd name="connsiteY5031" fmla="*/ 949101 h 2801577"/>
                <a:gd name="connsiteX5032" fmla="*/ 3181168 w 10032639"/>
                <a:gd name="connsiteY5032" fmla="*/ 933259 h 2801577"/>
                <a:gd name="connsiteX5033" fmla="*/ 3212482 w 10032639"/>
                <a:gd name="connsiteY5033" fmla="*/ 922818 h 2801577"/>
                <a:gd name="connsiteX5034" fmla="*/ 3241638 w 10032639"/>
                <a:gd name="connsiteY5034" fmla="*/ 912376 h 2801577"/>
                <a:gd name="connsiteX5035" fmla="*/ 3267554 w 10032639"/>
                <a:gd name="connsiteY5035" fmla="*/ 902295 h 2801577"/>
                <a:gd name="connsiteX5036" fmla="*/ 3293470 w 10032639"/>
                <a:gd name="connsiteY5036" fmla="*/ 891853 h 2801577"/>
                <a:gd name="connsiteX5037" fmla="*/ 3317946 w 10032639"/>
                <a:gd name="connsiteY5037" fmla="*/ 879611 h 2801577"/>
                <a:gd name="connsiteX5038" fmla="*/ 3338822 w 10032639"/>
                <a:gd name="connsiteY5038" fmla="*/ 867369 h 2801577"/>
                <a:gd name="connsiteX5039" fmla="*/ 3345661 w 10032639"/>
                <a:gd name="connsiteY5039" fmla="*/ 864129 h 2801577"/>
                <a:gd name="connsiteX5040" fmla="*/ 3352500 w 10032639"/>
                <a:gd name="connsiteY5040" fmla="*/ 865569 h 2801577"/>
                <a:gd name="connsiteX5041" fmla="*/ 3357899 w 10032639"/>
                <a:gd name="connsiteY5041" fmla="*/ 867369 h 2801577"/>
                <a:gd name="connsiteX5042" fmla="*/ 3361139 w 10032639"/>
                <a:gd name="connsiteY5042" fmla="*/ 867369 h 2801577"/>
                <a:gd name="connsiteX5043" fmla="*/ 3364738 w 10032639"/>
                <a:gd name="connsiteY5043" fmla="*/ 867369 h 2801577"/>
                <a:gd name="connsiteX5044" fmla="*/ 3369777 w 10032639"/>
                <a:gd name="connsiteY5044" fmla="*/ 864129 h 2801577"/>
                <a:gd name="connsiteX5045" fmla="*/ 3382015 w 10032639"/>
                <a:gd name="connsiteY5045" fmla="*/ 855488 h 2801577"/>
                <a:gd name="connsiteX5046" fmla="*/ 3395693 w 10032639"/>
                <a:gd name="connsiteY5046" fmla="*/ 845046 h 2801577"/>
                <a:gd name="connsiteX5047" fmla="*/ 3404332 w 10032639"/>
                <a:gd name="connsiteY5047" fmla="*/ 840005 h 2801577"/>
                <a:gd name="connsiteX5048" fmla="*/ 3414770 w 10032639"/>
                <a:gd name="connsiteY5048" fmla="*/ 832804 h 2801577"/>
                <a:gd name="connsiteX5049" fmla="*/ 3427008 w 10032639"/>
                <a:gd name="connsiteY5049" fmla="*/ 827763 h 2801577"/>
                <a:gd name="connsiteX5050" fmla="*/ 3438886 w 10032639"/>
                <a:gd name="connsiteY5050" fmla="*/ 825963 h 2801577"/>
                <a:gd name="connsiteX5051" fmla="*/ 3449324 w 10032639"/>
                <a:gd name="connsiteY5051" fmla="*/ 825963 h 2801577"/>
                <a:gd name="connsiteX5052" fmla="*/ 3452924 w 10032639"/>
                <a:gd name="connsiteY5052" fmla="*/ 819122 h 2801577"/>
                <a:gd name="connsiteX5053" fmla="*/ 3457963 w 10032639"/>
                <a:gd name="connsiteY5053" fmla="*/ 817322 h 2801577"/>
                <a:gd name="connsiteX5054" fmla="*/ 3465162 w 10032639"/>
                <a:gd name="connsiteY5054" fmla="*/ 815522 h 2801577"/>
                <a:gd name="connsiteX5055" fmla="*/ 3470201 w 10032639"/>
                <a:gd name="connsiteY5055" fmla="*/ 815522 h 2801577"/>
                <a:gd name="connsiteX5056" fmla="*/ 3499716 w 10032639"/>
                <a:gd name="connsiteY5056" fmla="*/ 810481 h 2801577"/>
                <a:gd name="connsiteX5057" fmla="*/ 3518793 w 10032639"/>
                <a:gd name="connsiteY5057" fmla="*/ 805440 h 2801577"/>
                <a:gd name="connsiteX5058" fmla="*/ 3530671 w 10032639"/>
                <a:gd name="connsiteY5058" fmla="*/ 801840 h 2801577"/>
                <a:gd name="connsiteX5059" fmla="*/ 3536071 w 10032639"/>
                <a:gd name="connsiteY5059" fmla="*/ 796439 h 2801577"/>
                <a:gd name="connsiteX5060" fmla="*/ 3546509 w 10032639"/>
                <a:gd name="connsiteY5060" fmla="*/ 787797 h 2801577"/>
                <a:gd name="connsiteX5061" fmla="*/ 3561986 w 10032639"/>
                <a:gd name="connsiteY5061" fmla="*/ 777356 h 2801577"/>
                <a:gd name="connsiteX5062" fmla="*/ 3579264 w 10032639"/>
                <a:gd name="connsiteY5062" fmla="*/ 768715 h 2801577"/>
                <a:gd name="connsiteX5063" fmla="*/ 3600140 w 10032639"/>
                <a:gd name="connsiteY5063" fmla="*/ 761874 h 2801577"/>
                <a:gd name="connsiteX5064" fmla="*/ 716644 w 10032639"/>
                <a:gd name="connsiteY5064" fmla="*/ 746391 h 2801577"/>
                <a:gd name="connsiteX5065" fmla="*/ 687129 w 10032639"/>
                <a:gd name="connsiteY5065" fmla="*/ 766914 h 2801577"/>
                <a:gd name="connsiteX5066" fmla="*/ 716644 w 10032639"/>
                <a:gd name="connsiteY5066" fmla="*/ 755033 h 2801577"/>
                <a:gd name="connsiteX5067" fmla="*/ 2977081 w 10032639"/>
                <a:gd name="connsiteY5067" fmla="*/ 744591 h 2801577"/>
                <a:gd name="connsiteX5068" fmla="*/ 2963043 w 10032639"/>
                <a:gd name="connsiteY5068" fmla="*/ 751432 h 2801577"/>
                <a:gd name="connsiteX5069" fmla="*/ 2964842 w 10032639"/>
                <a:gd name="connsiteY5069" fmla="*/ 751432 h 2801577"/>
                <a:gd name="connsiteX5070" fmla="*/ 1519675 w 10032639"/>
                <a:gd name="connsiteY5070" fmla="*/ 744591 h 2801577"/>
                <a:gd name="connsiteX5071" fmla="*/ 1493759 w 10032639"/>
                <a:gd name="connsiteY5071" fmla="*/ 758273 h 2801577"/>
                <a:gd name="connsiteX5072" fmla="*/ 1495199 w 10032639"/>
                <a:gd name="connsiteY5072" fmla="*/ 758273 h 2801577"/>
                <a:gd name="connsiteX5073" fmla="*/ 1503838 w 10032639"/>
                <a:gd name="connsiteY5073" fmla="*/ 760073 h 2801577"/>
                <a:gd name="connsiteX5074" fmla="*/ 1511036 w 10032639"/>
                <a:gd name="connsiteY5074" fmla="*/ 761874 h 2801577"/>
                <a:gd name="connsiteX5075" fmla="*/ 1514276 w 10032639"/>
                <a:gd name="connsiteY5075" fmla="*/ 758273 h 2801577"/>
                <a:gd name="connsiteX5076" fmla="*/ 1519675 w 10032639"/>
                <a:gd name="connsiteY5076" fmla="*/ 755033 h 2801577"/>
                <a:gd name="connsiteX5077" fmla="*/ 1523274 w 10032639"/>
                <a:gd name="connsiteY5077" fmla="*/ 753232 h 2801577"/>
                <a:gd name="connsiteX5078" fmla="*/ 1351582 w 10032639"/>
                <a:gd name="connsiteY5078" fmla="*/ 744591 h 2801577"/>
                <a:gd name="connsiteX5079" fmla="*/ 1308389 w 10032639"/>
                <a:gd name="connsiteY5079" fmla="*/ 768715 h 2801577"/>
                <a:gd name="connsiteX5080" fmla="*/ 1336105 w 10032639"/>
                <a:gd name="connsiteY5080" fmla="*/ 765474 h 2801577"/>
                <a:gd name="connsiteX5081" fmla="*/ 1342943 w 10032639"/>
                <a:gd name="connsiteY5081" fmla="*/ 755033 h 2801577"/>
                <a:gd name="connsiteX5082" fmla="*/ 9218894 w 10032639"/>
                <a:gd name="connsiteY5082" fmla="*/ 738729 h 2801577"/>
                <a:gd name="connsiteX5083" fmla="*/ 9203411 w 10032639"/>
                <a:gd name="connsiteY5083" fmla="*/ 752773 h 2801577"/>
                <a:gd name="connsiteX5084" fmla="*/ 9168485 w 10032639"/>
                <a:gd name="connsiteY5084" fmla="*/ 787343 h 2801577"/>
                <a:gd name="connsiteX5085" fmla="*/ 9153002 w 10032639"/>
                <a:gd name="connsiteY5085" fmla="*/ 801387 h 2801577"/>
                <a:gd name="connsiteX5086" fmla="*/ 9141120 w 10032639"/>
                <a:gd name="connsiteY5086" fmla="*/ 811830 h 2801577"/>
                <a:gd name="connsiteX5087" fmla="*/ 9135719 w 10032639"/>
                <a:gd name="connsiteY5087" fmla="*/ 818672 h 2801577"/>
                <a:gd name="connsiteX5088" fmla="*/ 9130678 w 10032639"/>
                <a:gd name="connsiteY5088" fmla="*/ 829115 h 2801577"/>
                <a:gd name="connsiteX5089" fmla="*/ 9127077 w 10032639"/>
                <a:gd name="connsiteY5089" fmla="*/ 840998 h 2801577"/>
                <a:gd name="connsiteX5090" fmla="*/ 9125637 w 10032639"/>
                <a:gd name="connsiteY5090" fmla="*/ 856483 h 2801577"/>
                <a:gd name="connsiteX5091" fmla="*/ 9141120 w 10032639"/>
                <a:gd name="connsiteY5091" fmla="*/ 842799 h 2801577"/>
                <a:gd name="connsiteX5092" fmla="*/ 9149761 w 10032639"/>
                <a:gd name="connsiteY5092" fmla="*/ 829115 h 2801577"/>
                <a:gd name="connsiteX5093" fmla="*/ 9161644 w 10032639"/>
                <a:gd name="connsiteY5093" fmla="*/ 815071 h 2801577"/>
                <a:gd name="connsiteX5094" fmla="*/ 9198010 w 10032639"/>
                <a:gd name="connsiteY5094" fmla="*/ 776900 h 2801577"/>
                <a:gd name="connsiteX5095" fmla="*/ 9205211 w 10032639"/>
                <a:gd name="connsiteY5095" fmla="*/ 771859 h 2801577"/>
                <a:gd name="connsiteX5096" fmla="*/ 9210252 w 10032639"/>
                <a:gd name="connsiteY5096" fmla="*/ 765017 h 2801577"/>
                <a:gd name="connsiteX5097" fmla="*/ 9213853 w 10032639"/>
                <a:gd name="connsiteY5097" fmla="*/ 757815 h 2801577"/>
                <a:gd name="connsiteX5098" fmla="*/ 9217093 w 10032639"/>
                <a:gd name="connsiteY5098" fmla="*/ 749172 h 2801577"/>
                <a:gd name="connsiteX5099" fmla="*/ 764876 w 10032639"/>
                <a:gd name="connsiteY5099" fmla="*/ 715067 h 2801577"/>
                <a:gd name="connsiteX5100" fmla="*/ 751199 w 10032639"/>
                <a:gd name="connsiteY5100" fmla="*/ 723708 h 2801577"/>
                <a:gd name="connsiteX5101" fmla="*/ 756238 w 10032639"/>
                <a:gd name="connsiteY5101" fmla="*/ 723708 h 2801577"/>
                <a:gd name="connsiteX5102" fmla="*/ 758038 w 10032639"/>
                <a:gd name="connsiteY5102" fmla="*/ 723708 h 2801577"/>
                <a:gd name="connsiteX5103" fmla="*/ 761637 w 10032639"/>
                <a:gd name="connsiteY5103" fmla="*/ 720467 h 2801577"/>
                <a:gd name="connsiteX5104" fmla="*/ 9646650 w 10032639"/>
                <a:gd name="connsiteY5104" fmla="*/ 694076 h 2801577"/>
                <a:gd name="connsiteX5105" fmla="*/ 9601642 w 10032639"/>
                <a:gd name="connsiteY5105" fmla="*/ 733688 h 2801577"/>
                <a:gd name="connsiteX5106" fmla="*/ 9558434 w 10032639"/>
                <a:gd name="connsiteY5106" fmla="*/ 773659 h 2801577"/>
                <a:gd name="connsiteX5107" fmla="*/ 9516667 w 10032639"/>
                <a:gd name="connsiteY5107" fmla="*/ 815071 h 2801577"/>
                <a:gd name="connsiteX5108" fmla="*/ 9476700 w 10032639"/>
                <a:gd name="connsiteY5108" fmla="*/ 856483 h 2801577"/>
                <a:gd name="connsiteX5109" fmla="*/ 9456176 w 10032639"/>
                <a:gd name="connsiteY5109" fmla="*/ 877369 h 2801577"/>
                <a:gd name="connsiteX5110" fmla="*/ 9464818 w 10032639"/>
                <a:gd name="connsiteY5110" fmla="*/ 873768 h 2801577"/>
                <a:gd name="connsiteX5111" fmla="*/ 9466618 w 10032639"/>
                <a:gd name="connsiteY5111" fmla="*/ 872327 h 2801577"/>
                <a:gd name="connsiteX5112" fmla="*/ 9480300 w 10032639"/>
                <a:gd name="connsiteY5112" fmla="*/ 858283 h 2801577"/>
                <a:gd name="connsiteX5113" fmla="*/ 9487142 w 10032639"/>
                <a:gd name="connsiteY5113" fmla="*/ 853242 h 2801577"/>
                <a:gd name="connsiteX5114" fmla="*/ 9492543 w 10032639"/>
                <a:gd name="connsiteY5114" fmla="*/ 851441 h 2801577"/>
                <a:gd name="connsiteX5115" fmla="*/ 9499384 w 10032639"/>
                <a:gd name="connsiteY5115" fmla="*/ 851441 h 2801577"/>
                <a:gd name="connsiteX5116" fmla="*/ 9504785 w 10032639"/>
                <a:gd name="connsiteY5116" fmla="*/ 853242 h 2801577"/>
                <a:gd name="connsiteX5117" fmla="*/ 9522068 w 10032639"/>
                <a:gd name="connsiteY5117" fmla="*/ 825514 h 2801577"/>
                <a:gd name="connsiteX5118" fmla="*/ 9541151 w 10032639"/>
                <a:gd name="connsiteY5118" fmla="*/ 799587 h 2801577"/>
                <a:gd name="connsiteX5119" fmla="*/ 9561675 w 10032639"/>
                <a:gd name="connsiteY5119" fmla="*/ 775460 h 2801577"/>
                <a:gd name="connsiteX5120" fmla="*/ 9585799 w 10032639"/>
                <a:gd name="connsiteY5120" fmla="*/ 754574 h 2801577"/>
                <a:gd name="connsiteX5121" fmla="*/ 9601642 w 10032639"/>
                <a:gd name="connsiteY5121" fmla="*/ 740530 h 2801577"/>
                <a:gd name="connsiteX5122" fmla="*/ 9617125 w 10032639"/>
                <a:gd name="connsiteY5122" fmla="*/ 726846 h 2801577"/>
                <a:gd name="connsiteX5123" fmla="*/ 9631167 w 10032639"/>
                <a:gd name="connsiteY5123" fmla="*/ 711361 h 2801577"/>
                <a:gd name="connsiteX5124" fmla="*/ 1488360 w 10032639"/>
                <a:gd name="connsiteY5124" fmla="*/ 654578 h 2801577"/>
                <a:gd name="connsiteX5125" fmla="*/ 1476122 w 10032639"/>
                <a:gd name="connsiteY5125" fmla="*/ 658178 h 2801577"/>
                <a:gd name="connsiteX5126" fmla="*/ 1467483 w 10032639"/>
                <a:gd name="connsiteY5126" fmla="*/ 665019 h 2801577"/>
                <a:gd name="connsiteX5127" fmla="*/ 1450206 w 10032639"/>
                <a:gd name="connsiteY5127" fmla="*/ 679061 h 2801577"/>
                <a:gd name="connsiteX5128" fmla="*/ 1432929 w 10032639"/>
                <a:gd name="connsiteY5128" fmla="*/ 690943 h 2801577"/>
                <a:gd name="connsiteX5129" fmla="*/ 1453805 w 10032639"/>
                <a:gd name="connsiteY5129" fmla="*/ 680501 h 2801577"/>
                <a:gd name="connsiteX5130" fmla="*/ 1471083 w 10032639"/>
                <a:gd name="connsiteY5130" fmla="*/ 668620 h 2801577"/>
                <a:gd name="connsiteX5131" fmla="*/ 1479721 w 10032639"/>
                <a:gd name="connsiteY5131" fmla="*/ 663219 h 2801577"/>
                <a:gd name="connsiteX5132" fmla="*/ 1060749 w 10032639"/>
                <a:gd name="connsiteY5132" fmla="*/ 639095 h 2801577"/>
                <a:gd name="connsiteX5133" fmla="*/ 1047071 w 10032639"/>
                <a:gd name="connsiteY5133" fmla="*/ 645936 h 2801577"/>
                <a:gd name="connsiteX5134" fmla="*/ 1029794 w 10032639"/>
                <a:gd name="connsiteY5134" fmla="*/ 652777 h 2801577"/>
                <a:gd name="connsiteX5135" fmla="*/ 1007477 w 10032639"/>
                <a:gd name="connsiteY5135" fmla="*/ 665019 h 2801577"/>
                <a:gd name="connsiteX5136" fmla="*/ 1002078 w 10032639"/>
                <a:gd name="connsiteY5136" fmla="*/ 668620 h 2801577"/>
                <a:gd name="connsiteX5137" fmla="*/ 997039 w 10032639"/>
                <a:gd name="connsiteY5137" fmla="*/ 671860 h 2801577"/>
                <a:gd name="connsiteX5138" fmla="*/ 991640 w 10032639"/>
                <a:gd name="connsiteY5138" fmla="*/ 680501 h 2801577"/>
                <a:gd name="connsiteX5139" fmla="*/ 990200 w 10032639"/>
                <a:gd name="connsiteY5139" fmla="*/ 689143 h 2801577"/>
                <a:gd name="connsiteX5140" fmla="*/ 1021155 w 10032639"/>
                <a:gd name="connsiteY5140" fmla="*/ 670060 h 2801577"/>
                <a:gd name="connsiteX5141" fmla="*/ 1033393 w 10032639"/>
                <a:gd name="connsiteY5141" fmla="*/ 661419 h 2801577"/>
                <a:gd name="connsiteX5142" fmla="*/ 1043472 w 10032639"/>
                <a:gd name="connsiteY5142" fmla="*/ 650977 h 2801577"/>
                <a:gd name="connsiteX5143" fmla="*/ 1052110 w 10032639"/>
                <a:gd name="connsiteY5143" fmla="*/ 644136 h 2801577"/>
                <a:gd name="connsiteX5144" fmla="*/ 9326193 w 10032639"/>
                <a:gd name="connsiteY5144" fmla="*/ 631418 h 2801577"/>
                <a:gd name="connsiteX5145" fmla="*/ 9274344 w 10032639"/>
                <a:gd name="connsiteY5145" fmla="*/ 685434 h 2801577"/>
                <a:gd name="connsiteX5146" fmla="*/ 9246619 w 10032639"/>
                <a:gd name="connsiteY5146" fmla="*/ 712802 h 2801577"/>
                <a:gd name="connsiteX5147" fmla="*/ 9220694 w 10032639"/>
                <a:gd name="connsiteY5147" fmla="*/ 738729 h 2801577"/>
                <a:gd name="connsiteX5148" fmla="*/ 9231136 w 10032639"/>
                <a:gd name="connsiteY5148" fmla="*/ 738729 h 2801577"/>
                <a:gd name="connsiteX5149" fmla="*/ 9239777 w 10032639"/>
                <a:gd name="connsiteY5149" fmla="*/ 737289 h 2801577"/>
                <a:gd name="connsiteX5150" fmla="*/ 9244818 w 10032639"/>
                <a:gd name="connsiteY5150" fmla="*/ 735488 h 2801577"/>
                <a:gd name="connsiteX5151" fmla="*/ 9252020 w 10032639"/>
                <a:gd name="connsiteY5151" fmla="*/ 721444 h 2801577"/>
                <a:gd name="connsiteX5152" fmla="*/ 9262101 w 10032639"/>
                <a:gd name="connsiteY5152" fmla="*/ 705960 h 2801577"/>
                <a:gd name="connsiteX5153" fmla="*/ 9276144 w 10032639"/>
                <a:gd name="connsiteY5153" fmla="*/ 692276 h 2801577"/>
                <a:gd name="connsiteX5154" fmla="*/ 9291627 w 10032639"/>
                <a:gd name="connsiteY5154" fmla="*/ 680032 h 2801577"/>
                <a:gd name="connsiteX5155" fmla="*/ 9303869 w 10032639"/>
                <a:gd name="connsiteY5155" fmla="*/ 671390 h 2801577"/>
                <a:gd name="connsiteX5156" fmla="*/ 9312150 w 10032639"/>
                <a:gd name="connsiteY5156" fmla="*/ 660947 h 2801577"/>
                <a:gd name="connsiteX5157" fmla="*/ 9319352 w 10032639"/>
                <a:gd name="connsiteY5157" fmla="*/ 650504 h 2801577"/>
                <a:gd name="connsiteX5158" fmla="*/ 9324393 w 10032639"/>
                <a:gd name="connsiteY5158" fmla="*/ 640061 h 2801577"/>
                <a:gd name="connsiteX5159" fmla="*/ 4567593 w 10032639"/>
                <a:gd name="connsiteY5159" fmla="*/ 622242 h 2801577"/>
                <a:gd name="connsiteX5160" fmla="*/ 4560748 w 10032639"/>
                <a:gd name="connsiteY5160" fmla="*/ 625842 h 2801577"/>
                <a:gd name="connsiteX5161" fmla="*/ 4550299 w 10032639"/>
                <a:gd name="connsiteY5161" fmla="*/ 630882 h 2801577"/>
                <a:gd name="connsiteX5162" fmla="*/ 4543454 w 10032639"/>
                <a:gd name="connsiteY5162" fmla="*/ 639523 h 2801577"/>
                <a:gd name="connsiteX5163" fmla="*/ 3293470 w 10032639"/>
                <a:gd name="connsiteY5163" fmla="*/ 612811 h 2801577"/>
                <a:gd name="connsiteX5164" fmla="*/ 3288430 w 10032639"/>
                <a:gd name="connsiteY5164" fmla="*/ 614612 h 2801577"/>
                <a:gd name="connsiteX5165" fmla="*/ 3267554 w 10032639"/>
                <a:gd name="connsiteY5165" fmla="*/ 623253 h 2801577"/>
                <a:gd name="connsiteX5166" fmla="*/ 3269354 w 10032639"/>
                <a:gd name="connsiteY5166" fmla="*/ 625053 h 2801577"/>
                <a:gd name="connsiteX5167" fmla="*/ 3271153 w 10032639"/>
                <a:gd name="connsiteY5167" fmla="*/ 628654 h 2801577"/>
                <a:gd name="connsiteX5168" fmla="*/ 3274753 w 10032639"/>
                <a:gd name="connsiteY5168" fmla="*/ 626854 h 2801577"/>
                <a:gd name="connsiteX5169" fmla="*/ 3284831 w 10032639"/>
                <a:gd name="connsiteY5169" fmla="*/ 620012 h 2801577"/>
                <a:gd name="connsiteX5170" fmla="*/ 3310747 w 10032639"/>
                <a:gd name="connsiteY5170" fmla="*/ 604170 h 2801577"/>
                <a:gd name="connsiteX5171" fmla="*/ 3302108 w 10032639"/>
                <a:gd name="connsiteY5171" fmla="*/ 607771 h 2801577"/>
                <a:gd name="connsiteX5172" fmla="*/ 3310747 w 10032639"/>
                <a:gd name="connsiteY5172" fmla="*/ 614612 h 2801577"/>
                <a:gd name="connsiteX5173" fmla="*/ 3312547 w 10032639"/>
                <a:gd name="connsiteY5173" fmla="*/ 612811 h 2801577"/>
                <a:gd name="connsiteX5174" fmla="*/ 9352117 w 10032639"/>
                <a:gd name="connsiteY5174" fmla="*/ 600450 h 2801577"/>
                <a:gd name="connsiteX5175" fmla="*/ 9327993 w 10032639"/>
                <a:gd name="connsiteY5175" fmla="*/ 628177 h 2801577"/>
                <a:gd name="connsiteX5176" fmla="*/ 9338435 w 10032639"/>
                <a:gd name="connsiteY5176" fmla="*/ 628177 h 2801577"/>
                <a:gd name="connsiteX5177" fmla="*/ 9347077 w 10032639"/>
                <a:gd name="connsiteY5177" fmla="*/ 622776 h 2801577"/>
                <a:gd name="connsiteX5178" fmla="*/ 9348877 w 10032639"/>
                <a:gd name="connsiteY5178" fmla="*/ 610893 h 2801577"/>
                <a:gd name="connsiteX5179" fmla="*/ 2488999 w 10032639"/>
                <a:gd name="connsiteY5179" fmla="*/ 595529 h 2801577"/>
                <a:gd name="connsiteX5180" fmla="*/ 2424929 w 10032639"/>
                <a:gd name="connsiteY5180" fmla="*/ 628654 h 2801577"/>
                <a:gd name="connsiteX5181" fmla="*/ 2426369 w 10032639"/>
                <a:gd name="connsiteY5181" fmla="*/ 628654 h 2801577"/>
                <a:gd name="connsiteX5182" fmla="*/ 2469922 w 10032639"/>
                <a:gd name="connsiteY5182" fmla="*/ 612811 h 2801577"/>
                <a:gd name="connsiteX5183" fmla="*/ 2492239 w 10032639"/>
                <a:gd name="connsiteY5183" fmla="*/ 605970 h 2801577"/>
                <a:gd name="connsiteX5184" fmla="*/ 3394253 w 10032639"/>
                <a:gd name="connsiteY5184" fmla="*/ 573206 h 2801577"/>
                <a:gd name="connsiteX5185" fmla="*/ 3366538 w 10032639"/>
                <a:gd name="connsiteY5185" fmla="*/ 583647 h 2801577"/>
                <a:gd name="connsiteX5186" fmla="*/ 3338822 w 10032639"/>
                <a:gd name="connsiteY5186" fmla="*/ 592288 h 2801577"/>
                <a:gd name="connsiteX5187" fmla="*/ 3368338 w 10032639"/>
                <a:gd name="connsiteY5187" fmla="*/ 583647 h 2801577"/>
                <a:gd name="connsiteX5188" fmla="*/ 2532192 w 10032639"/>
                <a:gd name="connsiteY5188" fmla="*/ 573206 h 2801577"/>
                <a:gd name="connsiteX5189" fmla="*/ 2497638 w 10032639"/>
                <a:gd name="connsiteY5189" fmla="*/ 590488 h 2801577"/>
                <a:gd name="connsiteX5190" fmla="*/ 2497638 w 10032639"/>
                <a:gd name="connsiteY5190" fmla="*/ 602370 h 2801577"/>
                <a:gd name="connsiteX5191" fmla="*/ 2514915 w 10032639"/>
                <a:gd name="connsiteY5191" fmla="*/ 592288 h 2801577"/>
                <a:gd name="connsiteX5192" fmla="*/ 2521754 w 10032639"/>
                <a:gd name="connsiteY5192" fmla="*/ 586888 h 2801577"/>
                <a:gd name="connsiteX5193" fmla="*/ 2528592 w 10032639"/>
                <a:gd name="connsiteY5193" fmla="*/ 580047 h 2801577"/>
                <a:gd name="connsiteX5194" fmla="*/ 3608779 w 10032639"/>
                <a:gd name="connsiteY5194" fmla="*/ 571405 h 2801577"/>
                <a:gd name="connsiteX5195" fmla="*/ 3589702 w 10032639"/>
                <a:gd name="connsiteY5195" fmla="*/ 578246 h 2801577"/>
                <a:gd name="connsiteX5196" fmla="*/ 3371577 w 10032639"/>
                <a:gd name="connsiteY5196" fmla="*/ 661419 h 2801577"/>
                <a:gd name="connsiteX5197" fmla="*/ 3255676 w 10032639"/>
                <a:gd name="connsiteY5197" fmla="*/ 706425 h 2801577"/>
                <a:gd name="connsiteX5198" fmla="*/ 3143014 w 10032639"/>
                <a:gd name="connsiteY5198" fmla="*/ 751432 h 2801577"/>
                <a:gd name="connsiteX5199" fmla="*/ 3035751 w 10032639"/>
                <a:gd name="connsiteY5199" fmla="*/ 796439 h 2801577"/>
                <a:gd name="connsiteX5200" fmla="*/ 2933887 w 10032639"/>
                <a:gd name="connsiteY5200" fmla="*/ 841445 h 2801577"/>
                <a:gd name="connsiteX5201" fmla="*/ 2932088 w 10032639"/>
                <a:gd name="connsiteY5201" fmla="*/ 843246 h 2801577"/>
                <a:gd name="connsiteX5202" fmla="*/ 2926689 w 10032639"/>
                <a:gd name="connsiteY5202" fmla="*/ 855488 h 2801577"/>
                <a:gd name="connsiteX5203" fmla="*/ 2921650 w 10032639"/>
                <a:gd name="connsiteY5203" fmla="*/ 869170 h 2801577"/>
                <a:gd name="connsiteX5204" fmla="*/ 2921650 w 10032639"/>
                <a:gd name="connsiteY5204" fmla="*/ 872770 h 2801577"/>
                <a:gd name="connsiteX5205" fmla="*/ 2933887 w 10032639"/>
                <a:gd name="connsiteY5205" fmla="*/ 864129 h 2801577"/>
                <a:gd name="connsiteX5206" fmla="*/ 2940726 w 10032639"/>
                <a:gd name="connsiteY5206" fmla="*/ 860528 h 2801577"/>
                <a:gd name="connsiteX5207" fmla="*/ 2949365 w 10032639"/>
                <a:gd name="connsiteY5207" fmla="*/ 858728 h 2801577"/>
                <a:gd name="connsiteX5208" fmla="*/ 2958004 w 10032639"/>
                <a:gd name="connsiteY5208" fmla="*/ 858728 h 2801577"/>
                <a:gd name="connsiteX5209" fmla="*/ 2968442 w 10032639"/>
                <a:gd name="connsiteY5209" fmla="*/ 860528 h 2801577"/>
                <a:gd name="connsiteX5210" fmla="*/ 2973481 w 10032639"/>
                <a:gd name="connsiteY5210" fmla="*/ 846846 h 2801577"/>
                <a:gd name="connsiteX5211" fmla="*/ 2978520 w 10032639"/>
                <a:gd name="connsiteY5211" fmla="*/ 838205 h 2801577"/>
                <a:gd name="connsiteX5212" fmla="*/ 2987159 w 10032639"/>
                <a:gd name="connsiteY5212" fmla="*/ 838205 h 2801577"/>
                <a:gd name="connsiteX5213" fmla="*/ 3001197 w 10032639"/>
                <a:gd name="connsiteY5213" fmla="*/ 836405 h 2801577"/>
                <a:gd name="connsiteX5214" fmla="*/ 3014875 w 10032639"/>
                <a:gd name="connsiteY5214" fmla="*/ 832804 h 2801577"/>
                <a:gd name="connsiteX5215" fmla="*/ 3030352 w 10032639"/>
                <a:gd name="connsiteY5215" fmla="*/ 825963 h 2801577"/>
                <a:gd name="connsiteX5216" fmla="*/ 3049788 w 10032639"/>
                <a:gd name="connsiteY5216" fmla="*/ 817322 h 2801577"/>
                <a:gd name="connsiteX5217" fmla="*/ 3063466 w 10032639"/>
                <a:gd name="connsiteY5217" fmla="*/ 810481 h 2801577"/>
                <a:gd name="connsiteX5218" fmla="*/ 3078944 w 10032639"/>
                <a:gd name="connsiteY5218" fmla="*/ 803640 h 2801577"/>
                <a:gd name="connsiteX5219" fmla="*/ 3092982 w 10032639"/>
                <a:gd name="connsiteY5219" fmla="*/ 800039 h 2801577"/>
                <a:gd name="connsiteX5220" fmla="*/ 3105220 w 10032639"/>
                <a:gd name="connsiteY5220" fmla="*/ 798239 h 2801577"/>
                <a:gd name="connsiteX5221" fmla="*/ 3106660 w 10032639"/>
                <a:gd name="connsiteY5221" fmla="*/ 796439 h 2801577"/>
                <a:gd name="connsiteX5222" fmla="*/ 3110259 w 10032639"/>
                <a:gd name="connsiteY5222" fmla="*/ 789598 h 2801577"/>
                <a:gd name="connsiteX5223" fmla="*/ 3146613 w 10032639"/>
                <a:gd name="connsiteY5223" fmla="*/ 789598 h 2801577"/>
                <a:gd name="connsiteX5224" fmla="*/ 3146613 w 10032639"/>
                <a:gd name="connsiteY5224" fmla="*/ 786357 h 2801577"/>
                <a:gd name="connsiteX5225" fmla="*/ 3156691 w 10032639"/>
                <a:gd name="connsiteY5225" fmla="*/ 774115 h 2801577"/>
                <a:gd name="connsiteX5226" fmla="*/ 3174329 w 10032639"/>
                <a:gd name="connsiteY5226" fmla="*/ 774115 h 2801577"/>
                <a:gd name="connsiteX5227" fmla="*/ 3181168 w 10032639"/>
                <a:gd name="connsiteY5227" fmla="*/ 774115 h 2801577"/>
                <a:gd name="connsiteX5228" fmla="*/ 3186207 w 10032639"/>
                <a:gd name="connsiteY5228" fmla="*/ 770515 h 2801577"/>
                <a:gd name="connsiteX5229" fmla="*/ 3200245 w 10032639"/>
                <a:gd name="connsiteY5229" fmla="*/ 766914 h 2801577"/>
                <a:gd name="connsiteX5230" fmla="*/ 3215722 w 10032639"/>
                <a:gd name="connsiteY5230" fmla="*/ 758273 h 2801577"/>
                <a:gd name="connsiteX5231" fmla="*/ 3231559 w 10032639"/>
                <a:gd name="connsiteY5231" fmla="*/ 749632 h 2801577"/>
                <a:gd name="connsiteX5232" fmla="*/ 3257475 w 10032639"/>
                <a:gd name="connsiteY5232" fmla="*/ 723708 h 2801577"/>
                <a:gd name="connsiteX5233" fmla="*/ 3262515 w 10032639"/>
                <a:gd name="connsiteY5233" fmla="*/ 723708 h 2801577"/>
                <a:gd name="connsiteX5234" fmla="*/ 3269354 w 10032639"/>
                <a:gd name="connsiteY5234" fmla="*/ 723708 h 2801577"/>
                <a:gd name="connsiteX5235" fmla="*/ 3276192 w 10032639"/>
                <a:gd name="connsiteY5235" fmla="*/ 725508 h 2801577"/>
                <a:gd name="connsiteX5236" fmla="*/ 3277992 w 10032639"/>
                <a:gd name="connsiteY5236" fmla="*/ 725508 h 2801577"/>
                <a:gd name="connsiteX5237" fmla="*/ 3286631 w 10032639"/>
                <a:gd name="connsiteY5237" fmla="*/ 723708 h 2801577"/>
                <a:gd name="connsiteX5238" fmla="*/ 3295269 w 10032639"/>
                <a:gd name="connsiteY5238" fmla="*/ 723708 h 2801577"/>
                <a:gd name="connsiteX5239" fmla="*/ 3303908 w 10032639"/>
                <a:gd name="connsiteY5239" fmla="*/ 721908 h 2801577"/>
                <a:gd name="connsiteX5240" fmla="*/ 3312547 w 10032639"/>
                <a:gd name="connsiteY5240" fmla="*/ 718667 h 2801577"/>
                <a:gd name="connsiteX5241" fmla="*/ 3319745 w 10032639"/>
                <a:gd name="connsiteY5241" fmla="*/ 715067 h 2801577"/>
                <a:gd name="connsiteX5242" fmla="*/ 3330184 w 10032639"/>
                <a:gd name="connsiteY5242" fmla="*/ 710026 h 2801577"/>
                <a:gd name="connsiteX5243" fmla="*/ 3337023 w 10032639"/>
                <a:gd name="connsiteY5243" fmla="*/ 704625 h 2801577"/>
                <a:gd name="connsiteX5244" fmla="*/ 3340262 w 10032639"/>
                <a:gd name="connsiteY5244" fmla="*/ 701385 h 2801577"/>
                <a:gd name="connsiteX5245" fmla="*/ 3340262 w 10032639"/>
                <a:gd name="connsiteY5245" fmla="*/ 694544 h 2801577"/>
                <a:gd name="connsiteX5246" fmla="*/ 3347461 w 10032639"/>
                <a:gd name="connsiteY5246" fmla="*/ 690943 h 2801577"/>
                <a:gd name="connsiteX5247" fmla="*/ 3352500 w 10032639"/>
                <a:gd name="connsiteY5247" fmla="*/ 689143 h 2801577"/>
                <a:gd name="connsiteX5248" fmla="*/ 3362939 w 10032639"/>
                <a:gd name="connsiteY5248" fmla="*/ 679061 h 2801577"/>
                <a:gd name="connsiteX5249" fmla="*/ 3362939 w 10032639"/>
                <a:gd name="connsiteY5249" fmla="*/ 687703 h 2801577"/>
                <a:gd name="connsiteX5250" fmla="*/ 3376976 w 10032639"/>
                <a:gd name="connsiteY5250" fmla="*/ 687703 h 2801577"/>
                <a:gd name="connsiteX5251" fmla="*/ 3390654 w 10032639"/>
                <a:gd name="connsiteY5251" fmla="*/ 689143 h 2801577"/>
                <a:gd name="connsiteX5252" fmla="*/ 3390654 w 10032639"/>
                <a:gd name="connsiteY5252" fmla="*/ 690943 h 2801577"/>
                <a:gd name="connsiteX5253" fmla="*/ 3394253 w 10032639"/>
                <a:gd name="connsiteY5253" fmla="*/ 682302 h 2801577"/>
                <a:gd name="connsiteX5254" fmla="*/ 3402532 w 10032639"/>
                <a:gd name="connsiteY5254" fmla="*/ 675461 h 2801577"/>
                <a:gd name="connsiteX5255" fmla="*/ 3416570 w 10032639"/>
                <a:gd name="connsiteY5255" fmla="*/ 668620 h 2801577"/>
                <a:gd name="connsiteX5256" fmla="*/ 3437087 w 10032639"/>
                <a:gd name="connsiteY5256" fmla="*/ 663219 h 2801577"/>
                <a:gd name="connsiteX5257" fmla="*/ 3463362 w 10032639"/>
                <a:gd name="connsiteY5257" fmla="*/ 654578 h 2801577"/>
                <a:gd name="connsiteX5258" fmla="*/ 3492877 w 10032639"/>
                <a:gd name="connsiteY5258" fmla="*/ 647737 h 2801577"/>
                <a:gd name="connsiteX5259" fmla="*/ 3506555 w 10032639"/>
                <a:gd name="connsiteY5259" fmla="*/ 640536 h 2801577"/>
                <a:gd name="connsiteX5260" fmla="*/ 3520593 w 10032639"/>
                <a:gd name="connsiteY5260" fmla="*/ 631894 h 2801577"/>
                <a:gd name="connsiteX5261" fmla="*/ 3534271 w 10032639"/>
                <a:gd name="connsiteY5261" fmla="*/ 621453 h 2801577"/>
                <a:gd name="connsiteX5262" fmla="*/ 3542909 w 10032639"/>
                <a:gd name="connsiteY5262" fmla="*/ 612811 h 2801577"/>
                <a:gd name="connsiteX5263" fmla="*/ 3547948 w 10032639"/>
                <a:gd name="connsiteY5263" fmla="*/ 609571 h 2801577"/>
                <a:gd name="connsiteX5264" fmla="*/ 3568825 w 10032639"/>
                <a:gd name="connsiteY5264" fmla="*/ 609571 h 2801577"/>
                <a:gd name="connsiteX5265" fmla="*/ 3568825 w 10032639"/>
                <a:gd name="connsiteY5265" fmla="*/ 600930 h 2801577"/>
                <a:gd name="connsiteX5266" fmla="*/ 3572065 w 10032639"/>
                <a:gd name="connsiteY5266" fmla="*/ 593729 h 2801577"/>
                <a:gd name="connsiteX5267" fmla="*/ 3577464 w 10032639"/>
                <a:gd name="connsiteY5267" fmla="*/ 588688 h 2801577"/>
                <a:gd name="connsiteX5268" fmla="*/ 3584303 w 10032639"/>
                <a:gd name="connsiteY5268" fmla="*/ 585447 h 2801577"/>
                <a:gd name="connsiteX5269" fmla="*/ 3591142 w 10032639"/>
                <a:gd name="connsiteY5269" fmla="*/ 583647 h 2801577"/>
                <a:gd name="connsiteX5270" fmla="*/ 3606979 w 10032639"/>
                <a:gd name="connsiteY5270" fmla="*/ 578246 h 2801577"/>
                <a:gd name="connsiteX5271" fmla="*/ 3606979 w 10032639"/>
                <a:gd name="connsiteY5271" fmla="*/ 575006 h 2801577"/>
                <a:gd name="connsiteX5272" fmla="*/ 9381643 w 10032639"/>
                <a:gd name="connsiteY5272" fmla="*/ 567680 h 2801577"/>
                <a:gd name="connsiteX5273" fmla="*/ 9366160 w 10032639"/>
                <a:gd name="connsiteY5273" fmla="*/ 584965 h 2801577"/>
                <a:gd name="connsiteX5274" fmla="*/ 9373001 w 10032639"/>
                <a:gd name="connsiteY5274" fmla="*/ 583165 h 2801577"/>
                <a:gd name="connsiteX5275" fmla="*/ 9387044 w 10032639"/>
                <a:gd name="connsiteY5275" fmla="*/ 576323 h 2801577"/>
                <a:gd name="connsiteX5276" fmla="*/ 9388844 w 10032639"/>
                <a:gd name="connsiteY5276" fmla="*/ 576323 h 2801577"/>
                <a:gd name="connsiteX5277" fmla="*/ 469004 w 10032639"/>
                <a:gd name="connsiteY5277" fmla="*/ 533600 h 2801577"/>
                <a:gd name="connsiteX5278" fmla="*/ 468086 w 10032639"/>
                <a:gd name="connsiteY5278" fmla="*/ 535765 h 2801577"/>
                <a:gd name="connsiteX5279" fmla="*/ 462165 w 10032639"/>
                <a:gd name="connsiteY5279" fmla="*/ 540441 h 2801577"/>
                <a:gd name="connsiteX5280" fmla="*/ 458566 w 10032639"/>
                <a:gd name="connsiteY5280" fmla="*/ 545481 h 2801577"/>
                <a:gd name="connsiteX5281" fmla="*/ 460365 w 10032639"/>
                <a:gd name="connsiteY5281" fmla="*/ 545481 h 2801577"/>
                <a:gd name="connsiteX5282" fmla="*/ 463965 w 10032639"/>
                <a:gd name="connsiteY5282" fmla="*/ 545481 h 2801577"/>
                <a:gd name="connsiteX5283" fmla="*/ 468086 w 10032639"/>
                <a:gd name="connsiteY5283" fmla="*/ 535765 h 2801577"/>
                <a:gd name="connsiteX5284" fmla="*/ 469004 w 10032639"/>
                <a:gd name="connsiteY5284" fmla="*/ 535040 h 2801577"/>
                <a:gd name="connsiteX5285" fmla="*/ 3525632 w 10032639"/>
                <a:gd name="connsiteY5285" fmla="*/ 526399 h 2801577"/>
                <a:gd name="connsiteX5286" fmla="*/ 3496117 w 10032639"/>
                <a:gd name="connsiteY5286" fmla="*/ 535040 h 2801577"/>
                <a:gd name="connsiteX5287" fmla="*/ 3494317 w 10032639"/>
                <a:gd name="connsiteY5287" fmla="*/ 536840 h 2801577"/>
                <a:gd name="connsiteX5288" fmla="*/ 3499716 w 10032639"/>
                <a:gd name="connsiteY5288" fmla="*/ 540441 h 2801577"/>
                <a:gd name="connsiteX5289" fmla="*/ 3501516 w 10032639"/>
                <a:gd name="connsiteY5289" fmla="*/ 542241 h 2801577"/>
                <a:gd name="connsiteX5290" fmla="*/ 3357899 w 10032639"/>
                <a:gd name="connsiteY5290" fmla="*/ 517757 h 2801577"/>
                <a:gd name="connsiteX5291" fmla="*/ 3347461 w 10032639"/>
                <a:gd name="connsiteY5291" fmla="*/ 523158 h 2801577"/>
                <a:gd name="connsiteX5292" fmla="*/ 3356099 w 10032639"/>
                <a:gd name="connsiteY5292" fmla="*/ 521358 h 2801577"/>
                <a:gd name="connsiteX5293" fmla="*/ 9674375 w 10032639"/>
                <a:gd name="connsiteY5293" fmla="*/ 513665 h 2801577"/>
                <a:gd name="connsiteX5294" fmla="*/ 9532510 w 10032639"/>
                <a:gd name="connsiteY5294" fmla="*/ 664548 h 2801577"/>
                <a:gd name="connsiteX5295" fmla="*/ 9499384 w 10032639"/>
                <a:gd name="connsiteY5295" fmla="*/ 699118 h 2801577"/>
                <a:gd name="connsiteX5296" fmla="*/ 9402527 w 10032639"/>
                <a:gd name="connsiteY5296" fmla="*/ 804988 h 2801577"/>
                <a:gd name="connsiteX5297" fmla="*/ 9303869 w 10032639"/>
                <a:gd name="connsiteY5297" fmla="*/ 906897 h 2801577"/>
                <a:gd name="connsiteX5298" fmla="*/ 9272543 w 10032639"/>
                <a:gd name="connsiteY5298" fmla="*/ 940027 h 2801577"/>
                <a:gd name="connsiteX5299" fmla="*/ 9250219 w 10032639"/>
                <a:gd name="connsiteY5299" fmla="*/ 967395 h 2801577"/>
                <a:gd name="connsiteX5300" fmla="*/ 9253820 w 10032639"/>
                <a:gd name="connsiteY5300" fmla="*/ 965954 h 2801577"/>
                <a:gd name="connsiteX5301" fmla="*/ 9262101 w 10032639"/>
                <a:gd name="connsiteY5301" fmla="*/ 960553 h 2801577"/>
                <a:gd name="connsiteX5302" fmla="*/ 9267503 w 10032639"/>
                <a:gd name="connsiteY5302" fmla="*/ 953711 h 2801577"/>
                <a:gd name="connsiteX5303" fmla="*/ 9270743 w 10032639"/>
                <a:gd name="connsiteY5303" fmla="*/ 946869 h 2801577"/>
                <a:gd name="connsiteX5304" fmla="*/ 9276144 w 10032639"/>
                <a:gd name="connsiteY5304" fmla="*/ 940027 h 2801577"/>
                <a:gd name="connsiteX5305" fmla="*/ 9282985 w 10032639"/>
                <a:gd name="connsiteY5305" fmla="*/ 932825 h 2801577"/>
                <a:gd name="connsiteX5306" fmla="*/ 9291627 w 10032639"/>
                <a:gd name="connsiteY5306" fmla="*/ 927783 h 2801577"/>
                <a:gd name="connsiteX5307" fmla="*/ 9303869 w 10032639"/>
                <a:gd name="connsiteY5307" fmla="*/ 919141 h 2801577"/>
                <a:gd name="connsiteX5308" fmla="*/ 9312150 w 10032639"/>
                <a:gd name="connsiteY5308" fmla="*/ 915540 h 2801577"/>
                <a:gd name="connsiteX5309" fmla="*/ 9319352 w 10032639"/>
                <a:gd name="connsiteY5309" fmla="*/ 913739 h 2801577"/>
                <a:gd name="connsiteX5310" fmla="*/ 9322592 w 10032639"/>
                <a:gd name="connsiteY5310" fmla="*/ 913739 h 2801577"/>
                <a:gd name="connsiteX5311" fmla="*/ 9324393 w 10032639"/>
                <a:gd name="connsiteY5311" fmla="*/ 911939 h 2801577"/>
                <a:gd name="connsiteX5312" fmla="*/ 9327993 w 10032639"/>
                <a:gd name="connsiteY5312" fmla="*/ 905097 h 2801577"/>
                <a:gd name="connsiteX5313" fmla="*/ 9331594 w 10032639"/>
                <a:gd name="connsiteY5313" fmla="*/ 898255 h 2801577"/>
                <a:gd name="connsiteX5314" fmla="*/ 9336635 w 10032639"/>
                <a:gd name="connsiteY5314" fmla="*/ 891413 h 2801577"/>
                <a:gd name="connsiteX5315" fmla="*/ 9341676 w 10032639"/>
                <a:gd name="connsiteY5315" fmla="*/ 884211 h 2801577"/>
                <a:gd name="connsiteX5316" fmla="*/ 9350677 w 10032639"/>
                <a:gd name="connsiteY5316" fmla="*/ 873768 h 2801577"/>
                <a:gd name="connsiteX5317" fmla="*/ 9355718 w 10032639"/>
                <a:gd name="connsiteY5317" fmla="*/ 870527 h 2801577"/>
                <a:gd name="connsiteX5318" fmla="*/ 9364360 w 10032639"/>
                <a:gd name="connsiteY5318" fmla="*/ 863685 h 2801577"/>
                <a:gd name="connsiteX5319" fmla="*/ 9373001 w 10032639"/>
                <a:gd name="connsiteY5319" fmla="*/ 855042 h 2801577"/>
                <a:gd name="connsiteX5320" fmla="*/ 9383443 w 10032639"/>
                <a:gd name="connsiteY5320" fmla="*/ 844599 h 2801577"/>
                <a:gd name="connsiteX5321" fmla="*/ 9398926 w 10032639"/>
                <a:gd name="connsiteY5321" fmla="*/ 832356 h 2801577"/>
                <a:gd name="connsiteX5322" fmla="*/ 9423050 w 10032639"/>
                <a:gd name="connsiteY5322" fmla="*/ 808229 h 2801577"/>
                <a:gd name="connsiteX5323" fmla="*/ 9448975 w 10032639"/>
                <a:gd name="connsiteY5323" fmla="*/ 778701 h 2801577"/>
                <a:gd name="connsiteX5324" fmla="*/ 9511626 w 10032639"/>
                <a:gd name="connsiteY5324" fmla="*/ 716403 h 2801577"/>
                <a:gd name="connsiteX5325" fmla="*/ 9523868 w 10032639"/>
                <a:gd name="connsiteY5325" fmla="*/ 716403 h 2801577"/>
                <a:gd name="connsiteX5326" fmla="*/ 9525309 w 10032639"/>
                <a:gd name="connsiteY5326" fmla="*/ 707760 h 2801577"/>
                <a:gd name="connsiteX5327" fmla="*/ 9530709 w 10032639"/>
                <a:gd name="connsiteY5327" fmla="*/ 700918 h 2801577"/>
                <a:gd name="connsiteX5328" fmla="*/ 9553033 w 10032639"/>
                <a:gd name="connsiteY5328" fmla="*/ 680032 h 2801577"/>
                <a:gd name="connsiteX5329" fmla="*/ 9561675 w 10032639"/>
                <a:gd name="connsiteY5329" fmla="*/ 666348 h 2801577"/>
                <a:gd name="connsiteX5330" fmla="*/ 9575717 w 10032639"/>
                <a:gd name="connsiteY5330" fmla="*/ 650504 h 2801577"/>
                <a:gd name="connsiteX5331" fmla="*/ 9594441 w 10032639"/>
                <a:gd name="connsiteY5331" fmla="*/ 628177 h 2801577"/>
                <a:gd name="connsiteX5332" fmla="*/ 9604883 w 10032639"/>
                <a:gd name="connsiteY5332" fmla="*/ 617734 h 2801577"/>
                <a:gd name="connsiteX5333" fmla="*/ 9617125 w 10032639"/>
                <a:gd name="connsiteY5333" fmla="*/ 607291 h 2801577"/>
                <a:gd name="connsiteX5334" fmla="*/ 9634408 w 10032639"/>
                <a:gd name="connsiteY5334" fmla="*/ 588206 h 2801577"/>
                <a:gd name="connsiteX5335" fmla="*/ 9651691 w 10032639"/>
                <a:gd name="connsiteY5335" fmla="*/ 569121 h 2801577"/>
                <a:gd name="connsiteX5336" fmla="*/ 9658892 w 10032639"/>
                <a:gd name="connsiteY5336" fmla="*/ 560478 h 2801577"/>
                <a:gd name="connsiteX5337" fmla="*/ 9665733 w 10032639"/>
                <a:gd name="connsiteY5337" fmla="*/ 551836 h 2801577"/>
                <a:gd name="connsiteX5338" fmla="*/ 9669334 w 10032639"/>
                <a:gd name="connsiteY5338" fmla="*/ 541753 h 2801577"/>
                <a:gd name="connsiteX5339" fmla="*/ 9672575 w 10032639"/>
                <a:gd name="connsiteY5339" fmla="*/ 531310 h 2801577"/>
                <a:gd name="connsiteX5340" fmla="*/ 9674375 w 10032639"/>
                <a:gd name="connsiteY5340" fmla="*/ 522667 h 2801577"/>
                <a:gd name="connsiteX5341" fmla="*/ 2670770 w 10032639"/>
                <a:gd name="connsiteY5341" fmla="*/ 507316 h 2801577"/>
                <a:gd name="connsiteX5342" fmla="*/ 2533992 w 10032639"/>
                <a:gd name="connsiteY5342" fmla="*/ 573206 h 2801577"/>
                <a:gd name="connsiteX5343" fmla="*/ 2542630 w 10032639"/>
                <a:gd name="connsiteY5343" fmla="*/ 575006 h 2801577"/>
                <a:gd name="connsiteX5344" fmla="*/ 2554508 w 10032639"/>
                <a:gd name="connsiteY5344" fmla="*/ 576806 h 2801577"/>
                <a:gd name="connsiteX5345" fmla="*/ 2561707 w 10032639"/>
                <a:gd name="connsiteY5345" fmla="*/ 576806 h 2801577"/>
                <a:gd name="connsiteX5346" fmla="*/ 2566747 w 10032639"/>
                <a:gd name="connsiteY5346" fmla="*/ 575006 h 2801577"/>
                <a:gd name="connsiteX5347" fmla="*/ 2570346 w 10032639"/>
                <a:gd name="connsiteY5347" fmla="*/ 571405 h 2801577"/>
                <a:gd name="connsiteX5348" fmla="*/ 2603100 w 10032639"/>
                <a:gd name="connsiteY5348" fmla="*/ 540441 h 2801577"/>
                <a:gd name="connsiteX5349" fmla="*/ 2608140 w 10032639"/>
                <a:gd name="connsiteY5349" fmla="*/ 540441 h 2801577"/>
                <a:gd name="connsiteX5350" fmla="*/ 2623977 w 10032639"/>
                <a:gd name="connsiteY5350" fmla="*/ 540441 h 2801577"/>
                <a:gd name="connsiteX5351" fmla="*/ 2635855 w 10032639"/>
                <a:gd name="connsiteY5351" fmla="*/ 538640 h 2801577"/>
                <a:gd name="connsiteX5352" fmla="*/ 2644494 w 10032639"/>
                <a:gd name="connsiteY5352" fmla="*/ 535040 h 2801577"/>
                <a:gd name="connsiteX5353" fmla="*/ 2653492 w 10032639"/>
                <a:gd name="connsiteY5353" fmla="*/ 531799 h 2801577"/>
                <a:gd name="connsiteX5354" fmla="*/ 2654932 w 10032639"/>
                <a:gd name="connsiteY5354" fmla="*/ 524598 h 2801577"/>
                <a:gd name="connsiteX5355" fmla="*/ 2660332 w 10032639"/>
                <a:gd name="connsiteY5355" fmla="*/ 517757 h 2801577"/>
                <a:gd name="connsiteX5356" fmla="*/ 2663571 w 10032639"/>
                <a:gd name="connsiteY5356" fmla="*/ 512717 h 2801577"/>
                <a:gd name="connsiteX5357" fmla="*/ 650775 w 10032639"/>
                <a:gd name="connsiteY5357" fmla="*/ 507316 h 2801577"/>
                <a:gd name="connsiteX5358" fmla="*/ 558990 w 10032639"/>
                <a:gd name="connsiteY5358" fmla="*/ 575006 h 2801577"/>
                <a:gd name="connsiteX5359" fmla="*/ 545312 w 10032639"/>
                <a:gd name="connsiteY5359" fmla="*/ 586888 h 2801577"/>
                <a:gd name="connsiteX5360" fmla="*/ 528035 w 10032639"/>
                <a:gd name="connsiteY5360" fmla="*/ 600930 h 2801577"/>
                <a:gd name="connsiteX5361" fmla="*/ 510397 w 10032639"/>
                <a:gd name="connsiteY5361" fmla="*/ 611371 h 2801577"/>
                <a:gd name="connsiteX5362" fmla="*/ 491320 w 10032639"/>
                <a:gd name="connsiteY5362" fmla="*/ 621453 h 2801577"/>
                <a:gd name="connsiteX5363" fmla="*/ 477643 w 10032639"/>
                <a:gd name="connsiteY5363" fmla="*/ 630454 h 2801577"/>
                <a:gd name="connsiteX5364" fmla="*/ 470804 w 10032639"/>
                <a:gd name="connsiteY5364" fmla="*/ 635495 h 2801577"/>
                <a:gd name="connsiteX5365" fmla="*/ 465405 w 10032639"/>
                <a:gd name="connsiteY5365" fmla="*/ 642336 h 2801577"/>
                <a:gd name="connsiteX5366" fmla="*/ 508598 w 10032639"/>
                <a:gd name="connsiteY5366" fmla="*/ 618212 h 2801577"/>
                <a:gd name="connsiteX5367" fmla="*/ 553950 w 10032639"/>
                <a:gd name="connsiteY5367" fmla="*/ 592288 h 2801577"/>
                <a:gd name="connsiteX5368" fmla="*/ 581666 w 10032639"/>
                <a:gd name="connsiteY5368" fmla="*/ 575006 h 2801577"/>
                <a:gd name="connsiteX5369" fmla="*/ 607582 w 10032639"/>
                <a:gd name="connsiteY5369" fmla="*/ 554123 h 2801577"/>
                <a:gd name="connsiteX5370" fmla="*/ 629898 w 10032639"/>
                <a:gd name="connsiteY5370" fmla="*/ 531799 h 2801577"/>
                <a:gd name="connsiteX5371" fmla="*/ 3804227 w 10032639"/>
                <a:gd name="connsiteY5371" fmla="*/ 496874 h 2801577"/>
                <a:gd name="connsiteX5372" fmla="*/ 3698764 w 10032639"/>
                <a:gd name="connsiteY5372" fmla="*/ 536840 h 2801577"/>
                <a:gd name="connsiteX5373" fmla="*/ 3702004 w 10032639"/>
                <a:gd name="connsiteY5373" fmla="*/ 540441 h 2801577"/>
                <a:gd name="connsiteX5374" fmla="*/ 3707403 w 10032639"/>
                <a:gd name="connsiteY5374" fmla="*/ 535040 h 2801577"/>
                <a:gd name="connsiteX5375" fmla="*/ 3712442 w 10032639"/>
                <a:gd name="connsiteY5375" fmla="*/ 533600 h 2801577"/>
                <a:gd name="connsiteX5376" fmla="*/ 3726120 w 10032639"/>
                <a:gd name="connsiteY5376" fmla="*/ 531799 h 2801577"/>
                <a:gd name="connsiteX5377" fmla="*/ 3731519 w 10032639"/>
                <a:gd name="connsiteY5377" fmla="*/ 533600 h 2801577"/>
                <a:gd name="connsiteX5378" fmla="*/ 3738358 w 10032639"/>
                <a:gd name="connsiteY5378" fmla="*/ 536840 h 2801577"/>
                <a:gd name="connsiteX5379" fmla="*/ 3745557 w 10032639"/>
                <a:gd name="connsiteY5379" fmla="*/ 540441 h 2801577"/>
                <a:gd name="connsiteX5380" fmla="*/ 3757435 w 10032639"/>
                <a:gd name="connsiteY5380" fmla="*/ 549082 h 2801577"/>
                <a:gd name="connsiteX5381" fmla="*/ 3767873 w 10032639"/>
                <a:gd name="connsiteY5381" fmla="*/ 538640 h 2801577"/>
                <a:gd name="connsiteX5382" fmla="*/ 3767873 w 10032639"/>
                <a:gd name="connsiteY5382" fmla="*/ 560964 h 2801577"/>
                <a:gd name="connsiteX5383" fmla="*/ 3774712 w 10032639"/>
                <a:gd name="connsiteY5383" fmla="*/ 564564 h 2801577"/>
                <a:gd name="connsiteX5384" fmla="*/ 3783711 w 10032639"/>
                <a:gd name="connsiteY5384" fmla="*/ 566365 h 2801577"/>
                <a:gd name="connsiteX5385" fmla="*/ 3800988 w 10032639"/>
                <a:gd name="connsiteY5385" fmla="*/ 566365 h 2801577"/>
                <a:gd name="connsiteX5386" fmla="*/ 3800988 w 10032639"/>
                <a:gd name="connsiteY5386" fmla="*/ 538640 h 2801577"/>
                <a:gd name="connsiteX5387" fmla="*/ 3802428 w 10032639"/>
                <a:gd name="connsiteY5387" fmla="*/ 507316 h 2801577"/>
                <a:gd name="connsiteX5388" fmla="*/ 2911211 w 10032639"/>
                <a:gd name="connsiteY5388" fmla="*/ 495074 h 2801577"/>
                <a:gd name="connsiteX5389" fmla="*/ 2862619 w 10032639"/>
                <a:gd name="connsiteY5389" fmla="*/ 515957 h 2801577"/>
                <a:gd name="connsiteX5390" fmla="*/ 2698126 w 10032639"/>
                <a:gd name="connsiteY5390" fmla="*/ 588688 h 2801577"/>
                <a:gd name="connsiteX5391" fmla="*/ 2601301 w 10032639"/>
                <a:gd name="connsiteY5391" fmla="*/ 633695 h 2801577"/>
                <a:gd name="connsiteX5392" fmla="*/ 2506276 w 10032639"/>
                <a:gd name="connsiteY5392" fmla="*/ 680501 h 2801577"/>
                <a:gd name="connsiteX5393" fmla="*/ 2412691 w 10032639"/>
                <a:gd name="connsiteY5393" fmla="*/ 727308 h 2801577"/>
                <a:gd name="connsiteX5394" fmla="*/ 2322705 w 10032639"/>
                <a:gd name="connsiteY5394" fmla="*/ 775916 h 2801577"/>
                <a:gd name="connsiteX5395" fmla="*/ 2317307 w 10032639"/>
                <a:gd name="connsiteY5395" fmla="*/ 789598 h 2801577"/>
                <a:gd name="connsiteX5396" fmla="*/ 2329545 w 10032639"/>
                <a:gd name="connsiteY5396" fmla="*/ 782757 h 2801577"/>
                <a:gd name="connsiteX5397" fmla="*/ 2341782 w 10032639"/>
                <a:gd name="connsiteY5397" fmla="*/ 775916 h 2801577"/>
                <a:gd name="connsiteX5398" fmla="*/ 2364099 w 10032639"/>
                <a:gd name="connsiteY5398" fmla="*/ 763674 h 2801577"/>
                <a:gd name="connsiteX5399" fmla="*/ 2364099 w 10032639"/>
                <a:gd name="connsiteY5399" fmla="*/ 770515 h 2801577"/>
                <a:gd name="connsiteX5400" fmla="*/ 2404053 w 10032639"/>
                <a:gd name="connsiteY5400" fmla="*/ 751432 h 2801577"/>
                <a:gd name="connsiteX5401" fmla="*/ 2443646 w 10032639"/>
                <a:gd name="connsiteY5401" fmla="*/ 730549 h 2801577"/>
                <a:gd name="connsiteX5402" fmla="*/ 2483600 w 10032639"/>
                <a:gd name="connsiteY5402" fmla="*/ 708226 h 2801577"/>
                <a:gd name="connsiteX5403" fmla="*/ 2523553 w 10032639"/>
                <a:gd name="connsiteY5403" fmla="*/ 684102 h 2801577"/>
                <a:gd name="connsiteX5404" fmla="*/ 2547670 w 10032639"/>
                <a:gd name="connsiteY5404" fmla="*/ 670060 h 2801577"/>
                <a:gd name="connsiteX5405" fmla="*/ 2547670 w 10032639"/>
                <a:gd name="connsiteY5405" fmla="*/ 687703 h 2801577"/>
                <a:gd name="connsiteX5406" fmla="*/ 2559908 w 10032639"/>
                <a:gd name="connsiteY5406" fmla="*/ 677261 h 2801577"/>
                <a:gd name="connsiteX5407" fmla="*/ 2571786 w 10032639"/>
                <a:gd name="connsiteY5407" fmla="*/ 666819 h 2801577"/>
                <a:gd name="connsiteX5408" fmla="*/ 2580424 w 10032639"/>
                <a:gd name="connsiteY5408" fmla="*/ 659978 h 2801577"/>
                <a:gd name="connsiteX5409" fmla="*/ 2590863 w 10032639"/>
                <a:gd name="connsiteY5409" fmla="*/ 652777 h 2801577"/>
                <a:gd name="connsiteX5410" fmla="*/ 2597701 w 10032639"/>
                <a:gd name="connsiteY5410" fmla="*/ 650977 h 2801577"/>
                <a:gd name="connsiteX5411" fmla="*/ 2604901 w 10032639"/>
                <a:gd name="connsiteY5411" fmla="*/ 650977 h 2801577"/>
                <a:gd name="connsiteX5412" fmla="*/ 2611739 w 10032639"/>
                <a:gd name="connsiteY5412" fmla="*/ 652777 h 2801577"/>
                <a:gd name="connsiteX5413" fmla="*/ 2618578 w 10032639"/>
                <a:gd name="connsiteY5413" fmla="*/ 654578 h 2801577"/>
                <a:gd name="connsiteX5414" fmla="*/ 2620378 w 10032639"/>
                <a:gd name="connsiteY5414" fmla="*/ 645936 h 2801577"/>
                <a:gd name="connsiteX5415" fmla="*/ 2625417 w 10032639"/>
                <a:gd name="connsiteY5415" fmla="*/ 639095 h 2801577"/>
                <a:gd name="connsiteX5416" fmla="*/ 2630816 w 10032639"/>
                <a:gd name="connsiteY5416" fmla="*/ 633695 h 2801577"/>
                <a:gd name="connsiteX5417" fmla="*/ 2639454 w 10032639"/>
                <a:gd name="connsiteY5417" fmla="*/ 631894 h 2801577"/>
                <a:gd name="connsiteX5418" fmla="*/ 2649893 w 10032639"/>
                <a:gd name="connsiteY5418" fmla="*/ 631894 h 2801577"/>
                <a:gd name="connsiteX5419" fmla="*/ 2658531 w 10032639"/>
                <a:gd name="connsiteY5419" fmla="*/ 630454 h 2801577"/>
                <a:gd name="connsiteX5420" fmla="*/ 2665371 w 10032639"/>
                <a:gd name="connsiteY5420" fmla="*/ 626854 h 2801577"/>
                <a:gd name="connsiteX5421" fmla="*/ 2668970 w 10032639"/>
                <a:gd name="connsiteY5421" fmla="*/ 621453 h 2801577"/>
                <a:gd name="connsiteX5422" fmla="*/ 2677609 w 10032639"/>
                <a:gd name="connsiteY5422" fmla="*/ 616412 h 2801577"/>
                <a:gd name="connsiteX5423" fmla="*/ 2688047 w 10032639"/>
                <a:gd name="connsiteY5423" fmla="*/ 612811 h 2801577"/>
                <a:gd name="connsiteX5424" fmla="*/ 2699925 w 10032639"/>
                <a:gd name="connsiteY5424" fmla="*/ 609571 h 2801577"/>
                <a:gd name="connsiteX5425" fmla="*/ 2703525 w 10032639"/>
                <a:gd name="connsiteY5425" fmla="*/ 599129 h 2801577"/>
                <a:gd name="connsiteX5426" fmla="*/ 2708564 w 10032639"/>
                <a:gd name="connsiteY5426" fmla="*/ 593729 h 2801577"/>
                <a:gd name="connsiteX5427" fmla="*/ 2713962 w 10032639"/>
                <a:gd name="connsiteY5427" fmla="*/ 590488 h 2801577"/>
                <a:gd name="connsiteX5428" fmla="*/ 2719002 w 10032639"/>
                <a:gd name="connsiteY5428" fmla="*/ 590488 h 2801577"/>
                <a:gd name="connsiteX5429" fmla="*/ 2724041 w 10032639"/>
                <a:gd name="connsiteY5429" fmla="*/ 588688 h 2801577"/>
                <a:gd name="connsiteX5430" fmla="*/ 2729440 w 10032639"/>
                <a:gd name="connsiteY5430" fmla="*/ 588688 h 2801577"/>
                <a:gd name="connsiteX5431" fmla="*/ 2734480 w 10032639"/>
                <a:gd name="connsiteY5431" fmla="*/ 593729 h 2801577"/>
                <a:gd name="connsiteX5432" fmla="*/ 2738079 w 10032639"/>
                <a:gd name="connsiteY5432" fmla="*/ 597329 h 2801577"/>
                <a:gd name="connsiteX5433" fmla="*/ 2739879 w 10032639"/>
                <a:gd name="connsiteY5433" fmla="*/ 592288 h 2801577"/>
                <a:gd name="connsiteX5434" fmla="*/ 2741318 w 10032639"/>
                <a:gd name="connsiteY5434" fmla="*/ 586888 h 2801577"/>
                <a:gd name="connsiteX5435" fmla="*/ 2744918 w 10032639"/>
                <a:gd name="connsiteY5435" fmla="*/ 581847 h 2801577"/>
                <a:gd name="connsiteX5436" fmla="*/ 2750317 w 10032639"/>
                <a:gd name="connsiteY5436" fmla="*/ 578246 h 2801577"/>
                <a:gd name="connsiteX5437" fmla="*/ 2757156 w 10032639"/>
                <a:gd name="connsiteY5437" fmla="*/ 576806 h 2801577"/>
                <a:gd name="connsiteX5438" fmla="*/ 2763995 w 10032639"/>
                <a:gd name="connsiteY5438" fmla="*/ 573206 h 2801577"/>
                <a:gd name="connsiteX5439" fmla="*/ 2772634 w 10032639"/>
                <a:gd name="connsiteY5439" fmla="*/ 573206 h 2801577"/>
                <a:gd name="connsiteX5440" fmla="*/ 2781272 w 10032639"/>
                <a:gd name="connsiteY5440" fmla="*/ 573206 h 2801577"/>
                <a:gd name="connsiteX5441" fmla="*/ 2788471 w 10032639"/>
                <a:gd name="connsiteY5441" fmla="*/ 566365 h 2801577"/>
                <a:gd name="connsiteX5442" fmla="*/ 2795310 w 10032639"/>
                <a:gd name="connsiteY5442" fmla="*/ 559523 h 2801577"/>
                <a:gd name="connsiteX5443" fmla="*/ 2803948 w 10032639"/>
                <a:gd name="connsiteY5443" fmla="*/ 552322 h 2801577"/>
                <a:gd name="connsiteX5444" fmla="*/ 2814387 w 10032639"/>
                <a:gd name="connsiteY5444" fmla="*/ 549082 h 2801577"/>
                <a:gd name="connsiteX5445" fmla="*/ 2829864 w 10032639"/>
                <a:gd name="connsiteY5445" fmla="*/ 542241 h 2801577"/>
                <a:gd name="connsiteX5446" fmla="*/ 2848941 w 10032639"/>
                <a:gd name="connsiteY5446" fmla="*/ 533600 h 2801577"/>
                <a:gd name="connsiteX5447" fmla="*/ 2866218 w 10032639"/>
                <a:gd name="connsiteY5447" fmla="*/ 526399 h 2801577"/>
                <a:gd name="connsiteX5448" fmla="*/ 2886735 w 10032639"/>
                <a:gd name="connsiteY5448" fmla="*/ 517757 h 2801577"/>
                <a:gd name="connsiteX5449" fmla="*/ 2892134 w 10032639"/>
                <a:gd name="connsiteY5449" fmla="*/ 514157 h 2801577"/>
                <a:gd name="connsiteX5450" fmla="*/ 2898973 w 10032639"/>
                <a:gd name="connsiteY5450" fmla="*/ 510916 h 2801577"/>
                <a:gd name="connsiteX5451" fmla="*/ 2904372 w 10032639"/>
                <a:gd name="connsiteY5451" fmla="*/ 504075 h 2801577"/>
                <a:gd name="connsiteX5452" fmla="*/ 2909411 w 10032639"/>
                <a:gd name="connsiteY5452" fmla="*/ 496874 h 2801577"/>
                <a:gd name="connsiteX5453" fmla="*/ 547111 w 10032639"/>
                <a:gd name="connsiteY5453" fmla="*/ 474551 h 2801577"/>
                <a:gd name="connsiteX5454" fmla="*/ 526235 w 10032639"/>
                <a:gd name="connsiteY5454" fmla="*/ 488233 h 2801577"/>
                <a:gd name="connsiteX5455" fmla="*/ 539913 w 10032639"/>
                <a:gd name="connsiteY5455" fmla="*/ 484992 h 2801577"/>
                <a:gd name="connsiteX5456" fmla="*/ 8827864 w 10032639"/>
                <a:gd name="connsiteY5456" fmla="*/ 472253 h 2801577"/>
                <a:gd name="connsiteX5457" fmla="*/ 8801579 w 10032639"/>
                <a:gd name="connsiteY5457" fmla="*/ 496380 h 2801577"/>
                <a:gd name="connsiteX5458" fmla="*/ 8812021 w 10032639"/>
                <a:gd name="connsiteY5458" fmla="*/ 499981 h 2801577"/>
                <a:gd name="connsiteX5459" fmla="*/ 8822463 w 10032639"/>
                <a:gd name="connsiteY5459" fmla="*/ 503582 h 2801577"/>
                <a:gd name="connsiteX5460" fmla="*/ 8822463 w 10032639"/>
                <a:gd name="connsiteY5460" fmla="*/ 499981 h 2801577"/>
                <a:gd name="connsiteX5461" fmla="*/ 8824263 w 10032639"/>
                <a:gd name="connsiteY5461" fmla="*/ 491338 h 2801577"/>
                <a:gd name="connsiteX5462" fmla="*/ 8827864 w 10032639"/>
                <a:gd name="connsiteY5462" fmla="*/ 480895 h 2801577"/>
                <a:gd name="connsiteX5463" fmla="*/ 3473800 w 10032639"/>
                <a:gd name="connsiteY5463" fmla="*/ 462309 h 2801577"/>
                <a:gd name="connsiteX5464" fmla="*/ 3440686 w 10032639"/>
                <a:gd name="connsiteY5464" fmla="*/ 477791 h 2801577"/>
                <a:gd name="connsiteX5465" fmla="*/ 3447525 w 10032639"/>
                <a:gd name="connsiteY5465" fmla="*/ 479592 h 2801577"/>
                <a:gd name="connsiteX5466" fmla="*/ 3449324 w 10032639"/>
                <a:gd name="connsiteY5466" fmla="*/ 477791 h 2801577"/>
                <a:gd name="connsiteX5467" fmla="*/ 3456163 w 10032639"/>
                <a:gd name="connsiteY5467" fmla="*/ 475991 h 2801577"/>
                <a:gd name="connsiteX5468" fmla="*/ 3468401 w 10032639"/>
                <a:gd name="connsiteY5468" fmla="*/ 470950 h 2801577"/>
                <a:gd name="connsiteX5469" fmla="*/ 3485679 w 10032639"/>
                <a:gd name="connsiteY5469" fmla="*/ 464109 h 2801577"/>
                <a:gd name="connsiteX5470" fmla="*/ 3487478 w 10032639"/>
                <a:gd name="connsiteY5470" fmla="*/ 462309 h 2801577"/>
                <a:gd name="connsiteX5471" fmla="*/ 9611724 w 10032639"/>
                <a:gd name="connsiteY5471" fmla="*/ 453167 h 2801577"/>
                <a:gd name="connsiteX5472" fmla="*/ 9549793 w 10032639"/>
                <a:gd name="connsiteY5472" fmla="*/ 517266 h 2801577"/>
                <a:gd name="connsiteX5473" fmla="*/ 9475259 w 10032639"/>
                <a:gd name="connsiteY5473" fmla="*/ 591807 h 2801577"/>
                <a:gd name="connsiteX5474" fmla="*/ 9366160 w 10032639"/>
                <a:gd name="connsiteY5474" fmla="*/ 702719 h 2801577"/>
                <a:gd name="connsiteX5475" fmla="*/ 9310710 w 10032639"/>
                <a:gd name="connsiteY5475" fmla="*/ 761416 h 2801577"/>
                <a:gd name="connsiteX5476" fmla="*/ 9253820 w 10032639"/>
                <a:gd name="connsiteY5476" fmla="*/ 822273 h 2801577"/>
                <a:gd name="connsiteX5477" fmla="*/ 9237977 w 10032639"/>
                <a:gd name="connsiteY5477" fmla="*/ 835957 h 2801577"/>
                <a:gd name="connsiteX5478" fmla="*/ 9217093 w 10032639"/>
                <a:gd name="connsiteY5478" fmla="*/ 853242 h 2801577"/>
                <a:gd name="connsiteX5479" fmla="*/ 9173886 w 10032639"/>
                <a:gd name="connsiteY5479" fmla="*/ 898255 h 2801577"/>
                <a:gd name="connsiteX5480" fmla="*/ 9151202 w 10032639"/>
                <a:gd name="connsiteY5480" fmla="*/ 922382 h 2801577"/>
                <a:gd name="connsiteX5481" fmla="*/ 9135719 w 10032639"/>
                <a:gd name="connsiteY5481" fmla="*/ 940027 h 2801577"/>
                <a:gd name="connsiteX5482" fmla="*/ 9120236 w 10032639"/>
                <a:gd name="connsiteY5482" fmla="*/ 960553 h 2801577"/>
                <a:gd name="connsiteX5483" fmla="*/ 9115195 w 10032639"/>
                <a:gd name="connsiteY5483" fmla="*/ 970996 h 2801577"/>
                <a:gd name="connsiteX5484" fmla="*/ 9113395 w 10032639"/>
                <a:gd name="connsiteY5484" fmla="*/ 981439 h 2801577"/>
                <a:gd name="connsiteX5485" fmla="*/ 9115195 w 10032639"/>
                <a:gd name="connsiteY5485" fmla="*/ 993322 h 2801577"/>
                <a:gd name="connsiteX5486" fmla="*/ 9116996 w 10032639"/>
                <a:gd name="connsiteY5486" fmla="*/ 998724 h 2801577"/>
                <a:gd name="connsiteX5487" fmla="*/ 9147961 w 10032639"/>
                <a:gd name="connsiteY5487" fmla="*/ 972796 h 2801577"/>
                <a:gd name="connsiteX5488" fmla="*/ 9168485 w 10032639"/>
                <a:gd name="connsiteY5488" fmla="*/ 957312 h 2801577"/>
                <a:gd name="connsiteX5489" fmla="*/ 9168485 w 10032639"/>
                <a:gd name="connsiteY5489" fmla="*/ 955511 h 2801577"/>
                <a:gd name="connsiteX5490" fmla="*/ 9182527 w 10032639"/>
                <a:gd name="connsiteY5490" fmla="*/ 943268 h 2801577"/>
                <a:gd name="connsiteX5491" fmla="*/ 9196210 w 10032639"/>
                <a:gd name="connsiteY5491" fmla="*/ 927783 h 2801577"/>
                <a:gd name="connsiteX5492" fmla="*/ 9206652 w 10032639"/>
                <a:gd name="connsiteY5492" fmla="*/ 908698 h 2801577"/>
                <a:gd name="connsiteX5493" fmla="*/ 9217093 w 10032639"/>
                <a:gd name="connsiteY5493" fmla="*/ 889612 h 2801577"/>
                <a:gd name="connsiteX5494" fmla="*/ 9222494 w 10032639"/>
                <a:gd name="connsiteY5494" fmla="*/ 880970 h 2801577"/>
                <a:gd name="connsiteX5495" fmla="*/ 9231136 w 10032639"/>
                <a:gd name="connsiteY5495" fmla="*/ 880970 h 2801577"/>
                <a:gd name="connsiteX5496" fmla="*/ 9236177 w 10032639"/>
                <a:gd name="connsiteY5496" fmla="*/ 875568 h 2801577"/>
                <a:gd name="connsiteX5497" fmla="*/ 9246619 w 10032639"/>
                <a:gd name="connsiteY5497" fmla="*/ 875568 h 2801577"/>
                <a:gd name="connsiteX5498" fmla="*/ 9252020 w 10032639"/>
                <a:gd name="connsiteY5498" fmla="*/ 858283 h 2801577"/>
                <a:gd name="connsiteX5499" fmla="*/ 9262101 w 10032639"/>
                <a:gd name="connsiteY5499" fmla="*/ 842799 h 2801577"/>
                <a:gd name="connsiteX5500" fmla="*/ 9274344 w 10032639"/>
                <a:gd name="connsiteY5500" fmla="*/ 830916 h 2801577"/>
                <a:gd name="connsiteX5501" fmla="*/ 9289827 w 10032639"/>
                <a:gd name="connsiteY5501" fmla="*/ 820473 h 2801577"/>
                <a:gd name="connsiteX5502" fmla="*/ 9302069 w 10032639"/>
                <a:gd name="connsiteY5502" fmla="*/ 811830 h 2801577"/>
                <a:gd name="connsiteX5503" fmla="*/ 9308910 w 10032639"/>
                <a:gd name="connsiteY5503" fmla="*/ 801387 h 2801577"/>
                <a:gd name="connsiteX5504" fmla="*/ 9307109 w 10032639"/>
                <a:gd name="connsiteY5504" fmla="*/ 797786 h 2801577"/>
                <a:gd name="connsiteX5505" fmla="*/ 9307109 w 10032639"/>
                <a:gd name="connsiteY5505" fmla="*/ 792745 h 2801577"/>
                <a:gd name="connsiteX5506" fmla="*/ 9307109 w 10032639"/>
                <a:gd name="connsiteY5506" fmla="*/ 785903 h 2801577"/>
                <a:gd name="connsiteX5507" fmla="*/ 9310710 w 10032639"/>
                <a:gd name="connsiteY5507" fmla="*/ 780501 h 2801577"/>
                <a:gd name="connsiteX5508" fmla="*/ 9315751 w 10032639"/>
                <a:gd name="connsiteY5508" fmla="*/ 773659 h 2801577"/>
                <a:gd name="connsiteX5509" fmla="*/ 9322592 w 10032639"/>
                <a:gd name="connsiteY5509" fmla="*/ 770058 h 2801577"/>
                <a:gd name="connsiteX5510" fmla="*/ 9338435 w 10032639"/>
                <a:gd name="connsiteY5510" fmla="*/ 763216 h 2801577"/>
                <a:gd name="connsiteX5511" fmla="*/ 9353918 w 10032639"/>
                <a:gd name="connsiteY5511" fmla="*/ 752773 h 2801577"/>
                <a:gd name="connsiteX5512" fmla="*/ 9357519 w 10032639"/>
                <a:gd name="connsiteY5512" fmla="*/ 747372 h 2801577"/>
                <a:gd name="connsiteX5513" fmla="*/ 9360759 w 10032639"/>
                <a:gd name="connsiteY5513" fmla="*/ 740530 h 2801577"/>
                <a:gd name="connsiteX5514" fmla="*/ 9366160 w 10032639"/>
                <a:gd name="connsiteY5514" fmla="*/ 720004 h 2801577"/>
                <a:gd name="connsiteX5515" fmla="*/ 9367960 w 10032639"/>
                <a:gd name="connsiteY5515" fmla="*/ 711361 h 2801577"/>
                <a:gd name="connsiteX5516" fmla="*/ 9376602 w 10032639"/>
                <a:gd name="connsiteY5516" fmla="*/ 707760 h 2801577"/>
                <a:gd name="connsiteX5517" fmla="*/ 9395685 w 10032639"/>
                <a:gd name="connsiteY5517" fmla="*/ 702719 h 2801577"/>
                <a:gd name="connsiteX5518" fmla="*/ 9402527 w 10032639"/>
                <a:gd name="connsiteY5518" fmla="*/ 699118 h 2801577"/>
                <a:gd name="connsiteX5519" fmla="*/ 9407567 w 10032639"/>
                <a:gd name="connsiteY5519" fmla="*/ 694076 h 2801577"/>
                <a:gd name="connsiteX5520" fmla="*/ 9426651 w 10032639"/>
                <a:gd name="connsiteY5520" fmla="*/ 666348 h 2801577"/>
                <a:gd name="connsiteX5521" fmla="*/ 9430251 w 10032639"/>
                <a:gd name="connsiteY5521" fmla="*/ 660947 h 2801577"/>
                <a:gd name="connsiteX5522" fmla="*/ 9442134 w 10032639"/>
                <a:gd name="connsiteY5522" fmla="*/ 641861 h 2801577"/>
                <a:gd name="connsiteX5523" fmla="*/ 9457616 w 10032639"/>
                <a:gd name="connsiteY5523" fmla="*/ 624576 h 2801577"/>
                <a:gd name="connsiteX5524" fmla="*/ 9468058 w 10032639"/>
                <a:gd name="connsiteY5524" fmla="*/ 615934 h 2801577"/>
                <a:gd name="connsiteX5525" fmla="*/ 9476700 w 10032639"/>
                <a:gd name="connsiteY5525" fmla="*/ 609092 h 2801577"/>
                <a:gd name="connsiteX5526" fmla="*/ 9487142 w 10032639"/>
                <a:gd name="connsiteY5526" fmla="*/ 601890 h 2801577"/>
                <a:gd name="connsiteX5527" fmla="*/ 9497583 w 10032639"/>
                <a:gd name="connsiteY5527" fmla="*/ 598649 h 2801577"/>
                <a:gd name="connsiteX5528" fmla="*/ 9528909 w 10032639"/>
                <a:gd name="connsiteY5528" fmla="*/ 559038 h 2801577"/>
                <a:gd name="connsiteX5529" fmla="*/ 9547993 w 10032639"/>
                <a:gd name="connsiteY5529" fmla="*/ 534551 h 2801577"/>
                <a:gd name="connsiteX5530" fmla="*/ 9568516 w 10032639"/>
                <a:gd name="connsiteY5530" fmla="*/ 510424 h 2801577"/>
                <a:gd name="connsiteX5531" fmla="*/ 8877913 w 10032639"/>
                <a:gd name="connsiteY5531" fmla="*/ 451367 h 2801577"/>
                <a:gd name="connsiteX5532" fmla="*/ 8874312 w 10032639"/>
                <a:gd name="connsiteY5532" fmla="*/ 461810 h 2801577"/>
                <a:gd name="connsiteX5533" fmla="*/ 8887995 w 10032639"/>
                <a:gd name="connsiteY5533" fmla="*/ 463610 h 2801577"/>
                <a:gd name="connsiteX5534" fmla="*/ 8879353 w 10032639"/>
                <a:gd name="connsiteY5534" fmla="*/ 454968 h 2801577"/>
                <a:gd name="connsiteX5535" fmla="*/ 3056628 w 10032639"/>
                <a:gd name="connsiteY5535" fmla="*/ 432785 h 2801577"/>
                <a:gd name="connsiteX5536" fmla="*/ 2937127 w 10032639"/>
                <a:gd name="connsiteY5536" fmla="*/ 483192 h 2801577"/>
                <a:gd name="connsiteX5537" fmla="*/ 2937127 w 10032639"/>
                <a:gd name="connsiteY5537" fmla="*/ 491833 h 2801577"/>
                <a:gd name="connsiteX5538" fmla="*/ 2945766 w 10032639"/>
                <a:gd name="connsiteY5538" fmla="*/ 486433 h 2801577"/>
                <a:gd name="connsiteX5539" fmla="*/ 2956204 w 10032639"/>
                <a:gd name="connsiteY5539" fmla="*/ 483192 h 2801577"/>
                <a:gd name="connsiteX5540" fmla="*/ 2973481 w 10032639"/>
                <a:gd name="connsiteY5540" fmla="*/ 477791 h 2801577"/>
                <a:gd name="connsiteX5541" fmla="*/ 2985719 w 10032639"/>
                <a:gd name="connsiteY5541" fmla="*/ 477791 h 2801577"/>
                <a:gd name="connsiteX5542" fmla="*/ 2995798 w 10032639"/>
                <a:gd name="connsiteY5542" fmla="*/ 475991 h 2801577"/>
                <a:gd name="connsiteX5543" fmla="*/ 3004436 w 10032639"/>
                <a:gd name="connsiteY5543" fmla="*/ 470950 h 2801577"/>
                <a:gd name="connsiteX5544" fmla="*/ 3009835 w 10032639"/>
                <a:gd name="connsiteY5544" fmla="*/ 465910 h 2801577"/>
                <a:gd name="connsiteX5545" fmla="*/ 3013075 w 10032639"/>
                <a:gd name="connsiteY5545" fmla="*/ 458709 h 2801577"/>
                <a:gd name="connsiteX5546" fmla="*/ 3021713 w 10032639"/>
                <a:gd name="connsiteY5546" fmla="*/ 458709 h 2801577"/>
                <a:gd name="connsiteX5547" fmla="*/ 3027113 w 10032639"/>
                <a:gd name="connsiteY5547" fmla="*/ 458709 h 2801577"/>
                <a:gd name="connsiteX5548" fmla="*/ 3033951 w 10032639"/>
                <a:gd name="connsiteY5548" fmla="*/ 457268 h 2801577"/>
                <a:gd name="connsiteX5549" fmla="*/ 3040790 w 10032639"/>
                <a:gd name="connsiteY5549" fmla="*/ 453668 h 2801577"/>
                <a:gd name="connsiteX5550" fmla="*/ 3044390 w 10032639"/>
                <a:gd name="connsiteY5550" fmla="*/ 451867 h 2801577"/>
                <a:gd name="connsiteX5551" fmla="*/ 3046189 w 10032639"/>
                <a:gd name="connsiteY5551" fmla="*/ 448627 h 2801577"/>
                <a:gd name="connsiteX5552" fmla="*/ 3049788 w 10032639"/>
                <a:gd name="connsiteY5552" fmla="*/ 439986 h 2801577"/>
                <a:gd name="connsiteX5553" fmla="*/ 9387044 w 10032639"/>
                <a:gd name="connsiteY5553" fmla="*/ 432281 h 2801577"/>
                <a:gd name="connsiteX5554" fmla="*/ 9322592 w 10032639"/>
                <a:gd name="connsiteY5554" fmla="*/ 499981 h 2801577"/>
                <a:gd name="connsiteX5555" fmla="*/ 9258861 w 10032639"/>
                <a:gd name="connsiteY5555" fmla="*/ 567680 h 2801577"/>
                <a:gd name="connsiteX5556" fmla="*/ 9253820 w 10032639"/>
                <a:gd name="connsiteY5556" fmla="*/ 572722 h 2801577"/>
                <a:gd name="connsiteX5557" fmla="*/ 9165244 w 10032639"/>
                <a:gd name="connsiteY5557" fmla="*/ 660947 h 2801577"/>
                <a:gd name="connsiteX5558" fmla="*/ 9153002 w 10032639"/>
                <a:gd name="connsiteY5558" fmla="*/ 674991 h 2801577"/>
                <a:gd name="connsiteX5559" fmla="*/ 9142920 w 10032639"/>
                <a:gd name="connsiteY5559" fmla="*/ 688675 h 2801577"/>
                <a:gd name="connsiteX5560" fmla="*/ 9134279 w 10032639"/>
                <a:gd name="connsiteY5560" fmla="*/ 702719 h 2801577"/>
                <a:gd name="connsiteX5561" fmla="*/ 9128878 w 10032639"/>
                <a:gd name="connsiteY5561" fmla="*/ 720004 h 2801577"/>
                <a:gd name="connsiteX5562" fmla="*/ 9154802 w 10032639"/>
                <a:gd name="connsiteY5562" fmla="*/ 695517 h 2801577"/>
                <a:gd name="connsiteX5563" fmla="*/ 9178927 w 10032639"/>
                <a:gd name="connsiteY5563" fmla="*/ 671390 h 2801577"/>
                <a:gd name="connsiteX5564" fmla="*/ 9201611 w 10032639"/>
                <a:gd name="connsiteY5564" fmla="*/ 645462 h 2801577"/>
                <a:gd name="connsiteX5565" fmla="*/ 9224295 w 10032639"/>
                <a:gd name="connsiteY5565" fmla="*/ 617734 h 2801577"/>
                <a:gd name="connsiteX5566" fmla="*/ 9255260 w 10032639"/>
                <a:gd name="connsiteY5566" fmla="*/ 579564 h 2801577"/>
                <a:gd name="connsiteX5567" fmla="*/ 9284785 w 10032639"/>
                <a:gd name="connsiteY5567" fmla="*/ 546794 h 2801577"/>
                <a:gd name="connsiteX5568" fmla="*/ 9313951 w 10032639"/>
                <a:gd name="connsiteY5568" fmla="*/ 519066 h 2801577"/>
                <a:gd name="connsiteX5569" fmla="*/ 9340235 w 10032639"/>
                <a:gd name="connsiteY5569" fmla="*/ 493139 h 2801577"/>
                <a:gd name="connsiteX5570" fmla="*/ 9353918 w 10032639"/>
                <a:gd name="connsiteY5570" fmla="*/ 477294 h 2801577"/>
                <a:gd name="connsiteX5571" fmla="*/ 9367960 w 10032639"/>
                <a:gd name="connsiteY5571" fmla="*/ 461810 h 2801577"/>
                <a:gd name="connsiteX5572" fmla="*/ 9378402 w 10032639"/>
                <a:gd name="connsiteY5572" fmla="*/ 448126 h 2801577"/>
                <a:gd name="connsiteX5573" fmla="*/ 2521754 w 10032639"/>
                <a:gd name="connsiteY5573" fmla="*/ 431344 h 2801577"/>
                <a:gd name="connsiteX5574" fmla="*/ 2464523 w 10032639"/>
                <a:gd name="connsiteY5574" fmla="*/ 457268 h 2801577"/>
                <a:gd name="connsiteX5575" fmla="*/ 2466323 w 10032639"/>
                <a:gd name="connsiteY5575" fmla="*/ 462309 h 2801577"/>
                <a:gd name="connsiteX5576" fmla="*/ 2483600 w 10032639"/>
                <a:gd name="connsiteY5576" fmla="*/ 451867 h 2801577"/>
                <a:gd name="connsiteX5577" fmla="*/ 2504476 w 10032639"/>
                <a:gd name="connsiteY5577" fmla="*/ 443226 h 2801577"/>
                <a:gd name="connsiteX5578" fmla="*/ 2513115 w 10032639"/>
                <a:gd name="connsiteY5578" fmla="*/ 436385 h 2801577"/>
                <a:gd name="connsiteX5579" fmla="*/ 3084343 w 10032639"/>
                <a:gd name="connsiteY5579" fmla="*/ 420903 h 2801577"/>
                <a:gd name="connsiteX5580" fmla="*/ 3073905 w 10032639"/>
                <a:gd name="connsiteY5580" fmla="*/ 424503 h 2801577"/>
                <a:gd name="connsiteX5581" fmla="*/ 3084343 w 10032639"/>
                <a:gd name="connsiteY5581" fmla="*/ 424503 h 2801577"/>
                <a:gd name="connsiteX5582" fmla="*/ 3804227 w 10032639"/>
                <a:gd name="connsiteY5582" fmla="*/ 410461 h 2801577"/>
                <a:gd name="connsiteX5583" fmla="*/ 3793789 w 10032639"/>
                <a:gd name="connsiteY5583" fmla="*/ 414062 h 2801577"/>
                <a:gd name="connsiteX5584" fmla="*/ 3804227 w 10032639"/>
                <a:gd name="connsiteY5584" fmla="*/ 417302 h 2801577"/>
                <a:gd name="connsiteX5585" fmla="*/ 3112059 w 10032639"/>
                <a:gd name="connsiteY5585" fmla="*/ 408661 h 2801577"/>
                <a:gd name="connsiteX5586" fmla="*/ 3106660 w 10032639"/>
                <a:gd name="connsiteY5586" fmla="*/ 410461 h 2801577"/>
                <a:gd name="connsiteX5587" fmla="*/ 3108459 w 10032639"/>
                <a:gd name="connsiteY5587" fmla="*/ 412262 h 2801577"/>
                <a:gd name="connsiteX5588" fmla="*/ 1398374 w 10032639"/>
                <a:gd name="connsiteY5588" fmla="*/ 401820 h 2801577"/>
                <a:gd name="connsiteX5589" fmla="*/ 1376058 w 10032639"/>
                <a:gd name="connsiteY5589" fmla="*/ 422703 h 2801577"/>
                <a:gd name="connsiteX5590" fmla="*/ 1351582 w 10032639"/>
                <a:gd name="connsiteY5590" fmla="*/ 443226 h 2801577"/>
                <a:gd name="connsiteX5591" fmla="*/ 1323866 w 10032639"/>
                <a:gd name="connsiteY5591" fmla="*/ 462309 h 2801577"/>
                <a:gd name="connsiteX5592" fmla="*/ 1296511 w 10032639"/>
                <a:gd name="connsiteY5592" fmla="*/ 479592 h 2801577"/>
                <a:gd name="connsiteX5593" fmla="*/ 1261957 w 10032639"/>
                <a:gd name="connsiteY5593" fmla="*/ 498674 h 2801577"/>
                <a:gd name="connsiteX5594" fmla="*/ 1232441 w 10032639"/>
                <a:gd name="connsiteY5594" fmla="*/ 517757 h 2801577"/>
                <a:gd name="connsiteX5595" fmla="*/ 1206166 w 10032639"/>
                <a:gd name="connsiteY5595" fmla="*/ 535040 h 2801577"/>
                <a:gd name="connsiteX5596" fmla="*/ 1182049 w 10032639"/>
                <a:gd name="connsiteY5596" fmla="*/ 552322 h 2801577"/>
                <a:gd name="connsiteX5597" fmla="*/ 1152534 w 10032639"/>
                <a:gd name="connsiteY5597" fmla="*/ 571405 h 2801577"/>
                <a:gd name="connsiteX5598" fmla="*/ 1125178 w 10032639"/>
                <a:gd name="connsiteY5598" fmla="*/ 593729 h 2801577"/>
                <a:gd name="connsiteX5599" fmla="*/ 1098903 w 10032639"/>
                <a:gd name="connsiteY5599" fmla="*/ 614612 h 2801577"/>
                <a:gd name="connsiteX5600" fmla="*/ 1067948 w 10032639"/>
                <a:gd name="connsiteY5600" fmla="*/ 633695 h 2801577"/>
                <a:gd name="connsiteX5601" fmla="*/ 1079826 w 10032639"/>
                <a:gd name="connsiteY5601" fmla="*/ 626854 h 2801577"/>
                <a:gd name="connsiteX5602" fmla="*/ 1095663 w 10032639"/>
                <a:gd name="connsiteY5602" fmla="*/ 621453 h 2801577"/>
                <a:gd name="connsiteX5603" fmla="*/ 1112940 w 10032639"/>
                <a:gd name="connsiteY5603" fmla="*/ 616412 h 2801577"/>
                <a:gd name="connsiteX5604" fmla="*/ 1132017 w 10032639"/>
                <a:gd name="connsiteY5604" fmla="*/ 611371 h 2801577"/>
                <a:gd name="connsiteX5605" fmla="*/ 1135617 w 10032639"/>
                <a:gd name="connsiteY5605" fmla="*/ 597329 h 2801577"/>
                <a:gd name="connsiteX5606" fmla="*/ 1137057 w 10032639"/>
                <a:gd name="connsiteY5606" fmla="*/ 592288 h 2801577"/>
                <a:gd name="connsiteX5607" fmla="*/ 1140656 w 10032639"/>
                <a:gd name="connsiteY5607" fmla="*/ 586888 h 2801577"/>
                <a:gd name="connsiteX5608" fmla="*/ 1147495 w 10032639"/>
                <a:gd name="connsiteY5608" fmla="*/ 583647 h 2801577"/>
                <a:gd name="connsiteX5609" fmla="*/ 1154334 w 10032639"/>
                <a:gd name="connsiteY5609" fmla="*/ 581847 h 2801577"/>
                <a:gd name="connsiteX5610" fmla="*/ 1159733 w 10032639"/>
                <a:gd name="connsiteY5610" fmla="*/ 581847 h 2801577"/>
                <a:gd name="connsiteX5611" fmla="*/ 1164772 w 10032639"/>
                <a:gd name="connsiteY5611" fmla="*/ 580047 h 2801577"/>
                <a:gd name="connsiteX5612" fmla="*/ 1171611 w 10032639"/>
                <a:gd name="connsiteY5612" fmla="*/ 576806 h 2801577"/>
                <a:gd name="connsiteX5613" fmla="*/ 1178450 w 10032639"/>
                <a:gd name="connsiteY5613" fmla="*/ 571405 h 2801577"/>
                <a:gd name="connsiteX5614" fmla="*/ 1190688 w 10032639"/>
                <a:gd name="connsiteY5614" fmla="*/ 557723 h 2801577"/>
                <a:gd name="connsiteX5615" fmla="*/ 1197527 w 10032639"/>
                <a:gd name="connsiteY5615" fmla="*/ 552322 h 2801577"/>
                <a:gd name="connsiteX5616" fmla="*/ 1204366 w 10032639"/>
                <a:gd name="connsiteY5616" fmla="*/ 549082 h 2801577"/>
                <a:gd name="connsiteX5617" fmla="*/ 1209765 w 10032639"/>
                <a:gd name="connsiteY5617" fmla="*/ 545481 h 2801577"/>
                <a:gd name="connsiteX5618" fmla="*/ 1216604 w 10032639"/>
                <a:gd name="connsiteY5618" fmla="*/ 549082 h 2801577"/>
                <a:gd name="connsiteX5619" fmla="*/ 1222003 w 10032639"/>
                <a:gd name="connsiteY5619" fmla="*/ 549082 h 2801577"/>
                <a:gd name="connsiteX5620" fmla="*/ 1225242 w 10032639"/>
                <a:gd name="connsiteY5620" fmla="*/ 549082 h 2801577"/>
                <a:gd name="connsiteX5621" fmla="*/ 1228842 w 10032639"/>
                <a:gd name="connsiteY5621" fmla="*/ 549082 h 2801577"/>
                <a:gd name="connsiteX5622" fmla="*/ 1230641 w 10032639"/>
                <a:gd name="connsiteY5622" fmla="*/ 547282 h 2801577"/>
                <a:gd name="connsiteX5623" fmla="*/ 1242880 w 10032639"/>
                <a:gd name="connsiteY5623" fmla="*/ 529999 h 2801577"/>
                <a:gd name="connsiteX5624" fmla="*/ 1251518 w 10032639"/>
                <a:gd name="connsiteY5624" fmla="*/ 521358 h 2801577"/>
                <a:gd name="connsiteX5625" fmla="*/ 1265196 w 10032639"/>
                <a:gd name="connsiteY5625" fmla="*/ 507316 h 2801577"/>
                <a:gd name="connsiteX5626" fmla="*/ 1284273 w 10032639"/>
                <a:gd name="connsiteY5626" fmla="*/ 493634 h 2801577"/>
                <a:gd name="connsiteX5627" fmla="*/ 1305149 w 10032639"/>
                <a:gd name="connsiteY5627" fmla="*/ 477791 h 2801577"/>
                <a:gd name="connsiteX5628" fmla="*/ 1329265 w 10032639"/>
                <a:gd name="connsiteY5628" fmla="*/ 462309 h 2801577"/>
                <a:gd name="connsiteX5629" fmla="*/ 1356981 w 10032639"/>
                <a:gd name="connsiteY5629" fmla="*/ 443226 h 2801577"/>
                <a:gd name="connsiteX5630" fmla="*/ 1384697 w 10032639"/>
                <a:gd name="connsiteY5630" fmla="*/ 422703 h 2801577"/>
                <a:gd name="connsiteX5631" fmla="*/ 1401974 w 10032639"/>
                <a:gd name="connsiteY5631" fmla="*/ 408661 h 2801577"/>
                <a:gd name="connsiteX5632" fmla="*/ 4888240 w 10032639"/>
                <a:gd name="connsiteY5632" fmla="*/ 400832 h 2801577"/>
                <a:gd name="connsiteX5633" fmla="*/ 4879593 w 10032639"/>
                <a:gd name="connsiteY5633" fmla="*/ 404432 h 2801577"/>
                <a:gd name="connsiteX5634" fmla="*/ 4869145 w 10032639"/>
                <a:gd name="connsiteY5634" fmla="*/ 407672 h 2801577"/>
                <a:gd name="connsiteX5635" fmla="*/ 4860499 w 10032639"/>
                <a:gd name="connsiteY5635" fmla="*/ 414873 h 2801577"/>
                <a:gd name="connsiteX5636" fmla="*/ 4834559 w 10032639"/>
                <a:gd name="connsiteY5636" fmla="*/ 431793 h 2801577"/>
                <a:gd name="connsiteX5637" fmla="*/ 4812221 w 10032639"/>
                <a:gd name="connsiteY5637" fmla="*/ 447634 h 2801577"/>
                <a:gd name="connsiteX5638" fmla="*/ 4774032 w 10032639"/>
                <a:gd name="connsiteY5638" fmla="*/ 474995 h 2801577"/>
                <a:gd name="connsiteX5639" fmla="*/ 4742688 w 10032639"/>
                <a:gd name="connsiteY5639" fmla="*/ 499476 h 2801577"/>
                <a:gd name="connsiteX5640" fmla="*/ 4713145 w 10032639"/>
                <a:gd name="connsiteY5640" fmla="*/ 522157 h 2801577"/>
                <a:gd name="connsiteX5641" fmla="*/ 4687205 w 10032639"/>
                <a:gd name="connsiteY5641" fmla="*/ 542678 h 2801577"/>
                <a:gd name="connsiteX5642" fmla="*/ 4659464 w 10032639"/>
                <a:gd name="connsiteY5642" fmla="*/ 565359 h 2801577"/>
                <a:gd name="connsiteX5643" fmla="*/ 4651177 w 10032639"/>
                <a:gd name="connsiteY5643" fmla="*/ 570400 h 2801577"/>
                <a:gd name="connsiteX5644" fmla="*/ 4716748 w 10032639"/>
                <a:gd name="connsiteY5644" fmla="*/ 535838 h 2801577"/>
                <a:gd name="connsiteX5645" fmla="*/ 4763584 w 10032639"/>
                <a:gd name="connsiteY5645" fmla="*/ 508117 h 2801577"/>
                <a:gd name="connsiteX5646" fmla="*/ 4806817 w 10032639"/>
                <a:gd name="connsiteY5646" fmla="*/ 478595 h 2801577"/>
                <a:gd name="connsiteX5647" fmla="*/ 4845007 w 10032639"/>
                <a:gd name="connsiteY5647" fmla="*/ 449074 h 2801577"/>
                <a:gd name="connsiteX5648" fmla="*/ 4877792 w 10032639"/>
                <a:gd name="connsiteY5648" fmla="*/ 418113 h 2801577"/>
                <a:gd name="connsiteX5649" fmla="*/ 4888240 w 10032639"/>
                <a:gd name="connsiteY5649" fmla="*/ 407672 h 2801577"/>
                <a:gd name="connsiteX5650" fmla="*/ 4898688 w 10032639"/>
                <a:gd name="connsiteY5650" fmla="*/ 400832 h 2801577"/>
                <a:gd name="connsiteX5651" fmla="*/ 3489278 w 10032639"/>
                <a:gd name="connsiteY5651" fmla="*/ 393179 h 2801577"/>
                <a:gd name="connsiteX5652" fmla="*/ 3480640 w 10032639"/>
                <a:gd name="connsiteY5652" fmla="*/ 396779 h 2801577"/>
                <a:gd name="connsiteX5653" fmla="*/ 3485679 w 10032639"/>
                <a:gd name="connsiteY5653" fmla="*/ 400020 h 2801577"/>
                <a:gd name="connsiteX5654" fmla="*/ 9674375 w 10032639"/>
                <a:gd name="connsiteY5654" fmla="*/ 392670 h 2801577"/>
                <a:gd name="connsiteX5655" fmla="*/ 9665733 w 10032639"/>
                <a:gd name="connsiteY5655" fmla="*/ 401312 h 2801577"/>
                <a:gd name="connsiteX5656" fmla="*/ 9672575 w 10032639"/>
                <a:gd name="connsiteY5656" fmla="*/ 401312 h 2801577"/>
                <a:gd name="connsiteX5657" fmla="*/ 1106101 w 10032639"/>
                <a:gd name="connsiteY5657" fmla="*/ 384537 h 2801577"/>
                <a:gd name="connsiteX5658" fmla="*/ 1076586 w 10032639"/>
                <a:gd name="connsiteY5658" fmla="*/ 405421 h 2801577"/>
                <a:gd name="connsiteX5659" fmla="*/ 1045271 w 10032639"/>
                <a:gd name="connsiteY5659" fmla="*/ 429544 h 2801577"/>
                <a:gd name="connsiteX5660" fmla="*/ 1003878 w 10032639"/>
                <a:gd name="connsiteY5660" fmla="*/ 460509 h 2801577"/>
                <a:gd name="connsiteX5661" fmla="*/ 1014316 w 10032639"/>
                <a:gd name="connsiteY5661" fmla="*/ 457268 h 2801577"/>
                <a:gd name="connsiteX5662" fmla="*/ 1022955 w 10032639"/>
                <a:gd name="connsiteY5662" fmla="*/ 451867 h 2801577"/>
                <a:gd name="connsiteX5663" fmla="*/ 1031593 w 10032639"/>
                <a:gd name="connsiteY5663" fmla="*/ 445026 h 2801577"/>
                <a:gd name="connsiteX5664" fmla="*/ 1040232 w 10032639"/>
                <a:gd name="connsiteY5664" fmla="*/ 436385 h 2801577"/>
                <a:gd name="connsiteX5665" fmla="*/ 1053910 w 10032639"/>
                <a:gd name="connsiteY5665" fmla="*/ 424503 h 2801577"/>
                <a:gd name="connsiteX5666" fmla="*/ 1069387 w 10032639"/>
                <a:gd name="connsiteY5666" fmla="*/ 414062 h 2801577"/>
                <a:gd name="connsiteX5667" fmla="*/ 1087024 w 10032639"/>
                <a:gd name="connsiteY5667" fmla="*/ 405421 h 2801577"/>
                <a:gd name="connsiteX5668" fmla="*/ 1106101 w 10032639"/>
                <a:gd name="connsiteY5668" fmla="*/ 396779 h 2801577"/>
                <a:gd name="connsiteX5669" fmla="*/ 972563 w 10032639"/>
                <a:gd name="connsiteY5669" fmla="*/ 377696 h 2801577"/>
                <a:gd name="connsiteX5670" fmla="*/ 970879 w 10032639"/>
                <a:gd name="connsiteY5670" fmla="*/ 379982 h 2801577"/>
                <a:gd name="connsiteX5671" fmla="*/ 929370 w 10032639"/>
                <a:gd name="connsiteY5671" fmla="*/ 407221 h 2801577"/>
                <a:gd name="connsiteX5672" fmla="*/ 884377 w 10032639"/>
                <a:gd name="connsiteY5672" fmla="*/ 438185 h 2801577"/>
                <a:gd name="connsiteX5673" fmla="*/ 841184 w 10032639"/>
                <a:gd name="connsiteY5673" fmla="*/ 470950 h 2801577"/>
                <a:gd name="connsiteX5674" fmla="*/ 796191 w 10032639"/>
                <a:gd name="connsiteY5674" fmla="*/ 505515 h 2801577"/>
                <a:gd name="connsiteX5675" fmla="*/ 716644 w 10032639"/>
                <a:gd name="connsiteY5675" fmla="*/ 566365 h 2801577"/>
                <a:gd name="connsiteX5676" fmla="*/ 631698 w 10032639"/>
                <a:gd name="connsiteY5676" fmla="*/ 626854 h 2801577"/>
                <a:gd name="connsiteX5677" fmla="*/ 543512 w 10032639"/>
                <a:gd name="connsiteY5677" fmla="*/ 684102 h 2801577"/>
                <a:gd name="connsiteX5678" fmla="*/ 451727 w 10032639"/>
                <a:gd name="connsiteY5678" fmla="*/ 739190 h 2801577"/>
                <a:gd name="connsiteX5679" fmla="*/ 451727 w 10032639"/>
                <a:gd name="connsiteY5679" fmla="*/ 753232 h 2801577"/>
                <a:gd name="connsiteX5680" fmla="*/ 451727 w 10032639"/>
                <a:gd name="connsiteY5680" fmla="*/ 766914 h 2801577"/>
                <a:gd name="connsiteX5681" fmla="*/ 456766 w 10032639"/>
                <a:gd name="connsiteY5681" fmla="*/ 765474 h 2801577"/>
                <a:gd name="connsiteX5682" fmla="*/ 474043 w 10032639"/>
                <a:gd name="connsiteY5682" fmla="*/ 761874 h 2801577"/>
                <a:gd name="connsiteX5683" fmla="*/ 488081 w 10032639"/>
                <a:gd name="connsiteY5683" fmla="*/ 756833 h 2801577"/>
                <a:gd name="connsiteX5684" fmla="*/ 501759 w 10032639"/>
                <a:gd name="connsiteY5684" fmla="*/ 746391 h 2801577"/>
                <a:gd name="connsiteX5685" fmla="*/ 515797 w 10032639"/>
                <a:gd name="connsiteY5685" fmla="*/ 735950 h 2801577"/>
                <a:gd name="connsiteX5686" fmla="*/ 531274 w 10032639"/>
                <a:gd name="connsiteY5686" fmla="*/ 721908 h 2801577"/>
                <a:gd name="connsiteX5687" fmla="*/ 547111 w 10032639"/>
                <a:gd name="connsiteY5687" fmla="*/ 710026 h 2801577"/>
                <a:gd name="connsiteX5688" fmla="*/ 576267 w 10032639"/>
                <a:gd name="connsiteY5688" fmla="*/ 690943 h 2801577"/>
                <a:gd name="connsiteX5689" fmla="*/ 583466 w 10032639"/>
                <a:gd name="connsiteY5689" fmla="*/ 685902 h 2801577"/>
                <a:gd name="connsiteX5690" fmla="*/ 593544 w 10032639"/>
                <a:gd name="connsiteY5690" fmla="*/ 673660 h 2801577"/>
                <a:gd name="connsiteX5691" fmla="*/ 597143 w 10032639"/>
                <a:gd name="connsiteY5691" fmla="*/ 668620 h 2801577"/>
                <a:gd name="connsiteX5692" fmla="*/ 600743 w 10032639"/>
                <a:gd name="connsiteY5692" fmla="*/ 663219 h 2801577"/>
                <a:gd name="connsiteX5693" fmla="*/ 605782 w 10032639"/>
                <a:gd name="connsiteY5693" fmla="*/ 659978 h 2801577"/>
                <a:gd name="connsiteX5694" fmla="*/ 610821 w 10032639"/>
                <a:gd name="connsiteY5694" fmla="*/ 658178 h 2801577"/>
                <a:gd name="connsiteX5695" fmla="*/ 617660 w 10032639"/>
                <a:gd name="connsiteY5695" fmla="*/ 658178 h 2801577"/>
                <a:gd name="connsiteX5696" fmla="*/ 626299 w 10032639"/>
                <a:gd name="connsiteY5696" fmla="*/ 658178 h 2801577"/>
                <a:gd name="connsiteX5697" fmla="*/ 631698 w 10032639"/>
                <a:gd name="connsiteY5697" fmla="*/ 649537 h 2801577"/>
                <a:gd name="connsiteX5698" fmla="*/ 638537 w 10032639"/>
                <a:gd name="connsiteY5698" fmla="*/ 642336 h 2801577"/>
                <a:gd name="connsiteX5699" fmla="*/ 647175 w 10032639"/>
                <a:gd name="connsiteY5699" fmla="*/ 637295 h 2801577"/>
                <a:gd name="connsiteX5700" fmla="*/ 655814 w 10032639"/>
                <a:gd name="connsiteY5700" fmla="*/ 631894 h 2801577"/>
                <a:gd name="connsiteX5701" fmla="*/ 661213 w 10032639"/>
                <a:gd name="connsiteY5701" fmla="*/ 630454 h 2801577"/>
                <a:gd name="connsiteX5702" fmla="*/ 664453 w 10032639"/>
                <a:gd name="connsiteY5702" fmla="*/ 626854 h 2801577"/>
                <a:gd name="connsiteX5703" fmla="*/ 666252 w 10032639"/>
                <a:gd name="connsiteY5703" fmla="*/ 623253 h 2801577"/>
                <a:gd name="connsiteX5704" fmla="*/ 669852 w 10032639"/>
                <a:gd name="connsiteY5704" fmla="*/ 620012 h 2801577"/>
                <a:gd name="connsiteX5705" fmla="*/ 676691 w 10032639"/>
                <a:gd name="connsiteY5705" fmla="*/ 595529 h 2801577"/>
                <a:gd name="connsiteX5706" fmla="*/ 682090 w 10032639"/>
                <a:gd name="connsiteY5706" fmla="*/ 600930 h 2801577"/>
                <a:gd name="connsiteX5707" fmla="*/ 680290 w 10032639"/>
                <a:gd name="connsiteY5707" fmla="*/ 597329 h 2801577"/>
                <a:gd name="connsiteX5708" fmla="*/ 692168 w 10032639"/>
                <a:gd name="connsiteY5708" fmla="*/ 590488 h 2801577"/>
                <a:gd name="connsiteX5709" fmla="*/ 699367 w 10032639"/>
                <a:gd name="connsiteY5709" fmla="*/ 586888 h 2801577"/>
                <a:gd name="connsiteX5710" fmla="*/ 708006 w 10032639"/>
                <a:gd name="connsiteY5710" fmla="*/ 580047 h 2801577"/>
                <a:gd name="connsiteX5711" fmla="*/ 719884 w 10032639"/>
                <a:gd name="connsiteY5711" fmla="*/ 575006 h 2801577"/>
                <a:gd name="connsiteX5712" fmla="*/ 728522 w 10032639"/>
                <a:gd name="connsiteY5712" fmla="*/ 569605 h 2801577"/>
                <a:gd name="connsiteX5713" fmla="*/ 740760 w 10032639"/>
                <a:gd name="connsiteY5713" fmla="*/ 560964 h 2801577"/>
                <a:gd name="connsiteX5714" fmla="*/ 763077 w 10032639"/>
                <a:gd name="connsiteY5714" fmla="*/ 549082 h 2801577"/>
                <a:gd name="connsiteX5715" fmla="*/ 763077 w 10032639"/>
                <a:gd name="connsiteY5715" fmla="*/ 559523 h 2801577"/>
                <a:gd name="connsiteX5716" fmla="*/ 764876 w 10032639"/>
                <a:gd name="connsiteY5716" fmla="*/ 557723 h 2801577"/>
                <a:gd name="connsiteX5717" fmla="*/ 768476 w 10032639"/>
                <a:gd name="connsiteY5717" fmla="*/ 554123 h 2801577"/>
                <a:gd name="connsiteX5718" fmla="*/ 768476 w 10032639"/>
                <a:gd name="connsiteY5718" fmla="*/ 542241 h 2801577"/>
                <a:gd name="connsiteX5719" fmla="*/ 778914 w 10032639"/>
                <a:gd name="connsiteY5719" fmla="*/ 540441 h 2801577"/>
                <a:gd name="connsiteX5720" fmla="*/ 788993 w 10032639"/>
                <a:gd name="connsiteY5720" fmla="*/ 536840 h 2801577"/>
                <a:gd name="connsiteX5721" fmla="*/ 797991 w 10032639"/>
                <a:gd name="connsiteY5721" fmla="*/ 533600 h 2801577"/>
                <a:gd name="connsiteX5722" fmla="*/ 806630 w 10032639"/>
                <a:gd name="connsiteY5722" fmla="*/ 528199 h 2801577"/>
                <a:gd name="connsiteX5723" fmla="*/ 815268 w 10032639"/>
                <a:gd name="connsiteY5723" fmla="*/ 521358 h 2801577"/>
                <a:gd name="connsiteX5724" fmla="*/ 822107 w 10032639"/>
                <a:gd name="connsiteY5724" fmla="*/ 512717 h 2801577"/>
                <a:gd name="connsiteX5725" fmla="*/ 827506 w 10032639"/>
                <a:gd name="connsiteY5725" fmla="*/ 504075 h 2801577"/>
                <a:gd name="connsiteX5726" fmla="*/ 836145 w 10032639"/>
                <a:gd name="connsiteY5726" fmla="*/ 493634 h 2801577"/>
                <a:gd name="connsiteX5727" fmla="*/ 844784 w 10032639"/>
                <a:gd name="connsiteY5727" fmla="*/ 483192 h 2801577"/>
                <a:gd name="connsiteX5728" fmla="*/ 863860 w 10032639"/>
                <a:gd name="connsiteY5728" fmla="*/ 465910 h 2801577"/>
                <a:gd name="connsiteX5729" fmla="*/ 879338 w 10032639"/>
                <a:gd name="connsiteY5729" fmla="*/ 451867 h 2801577"/>
                <a:gd name="connsiteX5730" fmla="*/ 886177 w 10032639"/>
                <a:gd name="connsiteY5730" fmla="*/ 446827 h 2801577"/>
                <a:gd name="connsiteX5731" fmla="*/ 893016 w 10032639"/>
                <a:gd name="connsiteY5731" fmla="*/ 441426 h 2801577"/>
                <a:gd name="connsiteX5732" fmla="*/ 901654 w 10032639"/>
                <a:gd name="connsiteY5732" fmla="*/ 438185 h 2801577"/>
                <a:gd name="connsiteX5733" fmla="*/ 910293 w 10032639"/>
                <a:gd name="connsiteY5733" fmla="*/ 434585 h 2801577"/>
                <a:gd name="connsiteX5734" fmla="*/ 910293 w 10032639"/>
                <a:gd name="connsiteY5734" fmla="*/ 432785 h 2801577"/>
                <a:gd name="connsiteX5735" fmla="*/ 910293 w 10032639"/>
                <a:gd name="connsiteY5735" fmla="*/ 424503 h 2801577"/>
                <a:gd name="connsiteX5736" fmla="*/ 917132 w 10032639"/>
                <a:gd name="connsiteY5736" fmla="*/ 419103 h 2801577"/>
                <a:gd name="connsiteX5737" fmla="*/ 941608 w 10032639"/>
                <a:gd name="connsiteY5737" fmla="*/ 405421 h 2801577"/>
                <a:gd name="connsiteX5738" fmla="*/ 958885 w 10032639"/>
                <a:gd name="connsiteY5738" fmla="*/ 393179 h 2801577"/>
                <a:gd name="connsiteX5739" fmla="*/ 967524 w 10032639"/>
                <a:gd name="connsiteY5739" fmla="*/ 384537 h 2801577"/>
                <a:gd name="connsiteX5740" fmla="*/ 970879 w 10032639"/>
                <a:gd name="connsiteY5740" fmla="*/ 379982 h 2801577"/>
                <a:gd name="connsiteX5741" fmla="*/ 974363 w 10032639"/>
                <a:gd name="connsiteY5741" fmla="*/ 377696 h 2801577"/>
                <a:gd name="connsiteX5742" fmla="*/ 9327993 w 10032639"/>
                <a:gd name="connsiteY5742" fmla="*/ 369983 h 2801577"/>
                <a:gd name="connsiteX5743" fmla="*/ 9291627 w 10032639"/>
                <a:gd name="connsiteY5743" fmla="*/ 408154 h 2801577"/>
                <a:gd name="connsiteX5744" fmla="*/ 9250219 w 10032639"/>
                <a:gd name="connsiteY5744" fmla="*/ 448126 h 2801577"/>
                <a:gd name="connsiteX5745" fmla="*/ 9225735 w 10032639"/>
                <a:gd name="connsiteY5745" fmla="*/ 472253 h 2801577"/>
                <a:gd name="connsiteX5746" fmla="*/ 9205211 w 10032639"/>
                <a:gd name="connsiteY5746" fmla="*/ 494579 h 2801577"/>
                <a:gd name="connsiteX5747" fmla="*/ 9186128 w 10032639"/>
                <a:gd name="connsiteY5747" fmla="*/ 515465 h 2801577"/>
                <a:gd name="connsiteX5748" fmla="*/ 9170285 w 10032639"/>
                <a:gd name="connsiteY5748" fmla="*/ 536351 h 2801577"/>
                <a:gd name="connsiteX5749" fmla="*/ 9161644 w 10032639"/>
                <a:gd name="connsiteY5749" fmla="*/ 550395 h 2801577"/>
                <a:gd name="connsiteX5750" fmla="*/ 9153002 w 10032639"/>
                <a:gd name="connsiteY5750" fmla="*/ 562279 h 2801577"/>
                <a:gd name="connsiteX5751" fmla="*/ 9149761 w 10032639"/>
                <a:gd name="connsiteY5751" fmla="*/ 567680 h 2801577"/>
                <a:gd name="connsiteX5752" fmla="*/ 9158403 w 10032639"/>
                <a:gd name="connsiteY5752" fmla="*/ 564079 h 2801577"/>
                <a:gd name="connsiteX5753" fmla="*/ 9159843 w 10032639"/>
                <a:gd name="connsiteY5753" fmla="*/ 557237 h 2801577"/>
                <a:gd name="connsiteX5754" fmla="*/ 9163444 w 10032639"/>
                <a:gd name="connsiteY5754" fmla="*/ 550395 h 2801577"/>
                <a:gd name="connsiteX5755" fmla="*/ 9168485 w 10032639"/>
                <a:gd name="connsiteY5755" fmla="*/ 543193 h 2801577"/>
                <a:gd name="connsiteX5756" fmla="*/ 9175686 w 10032639"/>
                <a:gd name="connsiteY5756" fmla="*/ 536351 h 2801577"/>
                <a:gd name="connsiteX5757" fmla="*/ 9184328 w 10032639"/>
                <a:gd name="connsiteY5757" fmla="*/ 527709 h 2801577"/>
                <a:gd name="connsiteX5758" fmla="*/ 9192969 w 10032639"/>
                <a:gd name="connsiteY5758" fmla="*/ 520867 h 2801577"/>
                <a:gd name="connsiteX5759" fmla="*/ 9201611 w 10032639"/>
                <a:gd name="connsiteY5759" fmla="*/ 517266 h 2801577"/>
                <a:gd name="connsiteX5760" fmla="*/ 9210252 w 10032639"/>
                <a:gd name="connsiteY5760" fmla="*/ 513665 h 2801577"/>
                <a:gd name="connsiteX5761" fmla="*/ 9218894 w 10032639"/>
                <a:gd name="connsiteY5761" fmla="*/ 496380 h 2801577"/>
                <a:gd name="connsiteX5762" fmla="*/ 9227535 w 10032639"/>
                <a:gd name="connsiteY5762" fmla="*/ 480895 h 2801577"/>
                <a:gd name="connsiteX5763" fmla="*/ 9236177 w 10032639"/>
                <a:gd name="connsiteY5763" fmla="*/ 466851 h 2801577"/>
                <a:gd name="connsiteX5764" fmla="*/ 9248419 w 10032639"/>
                <a:gd name="connsiteY5764" fmla="*/ 454968 h 2801577"/>
                <a:gd name="connsiteX5765" fmla="*/ 9252020 w 10032639"/>
                <a:gd name="connsiteY5765" fmla="*/ 451367 h 2801577"/>
                <a:gd name="connsiteX5766" fmla="*/ 9289827 w 10032639"/>
                <a:gd name="connsiteY5766" fmla="*/ 413556 h 2801577"/>
                <a:gd name="connsiteX5767" fmla="*/ 9295227 w 10032639"/>
                <a:gd name="connsiteY5767" fmla="*/ 409955 h 2801577"/>
                <a:gd name="connsiteX5768" fmla="*/ 9300268 w 10032639"/>
                <a:gd name="connsiteY5768" fmla="*/ 408154 h 2801577"/>
                <a:gd name="connsiteX5769" fmla="*/ 9305309 w 10032639"/>
                <a:gd name="connsiteY5769" fmla="*/ 404914 h 2801577"/>
                <a:gd name="connsiteX5770" fmla="*/ 9313951 w 10032639"/>
                <a:gd name="connsiteY5770" fmla="*/ 392670 h 2801577"/>
                <a:gd name="connsiteX5771" fmla="*/ 9319352 w 10032639"/>
                <a:gd name="connsiteY5771" fmla="*/ 384028 h 2801577"/>
                <a:gd name="connsiteX5772" fmla="*/ 9324393 w 10032639"/>
                <a:gd name="connsiteY5772" fmla="*/ 377186 h 2801577"/>
                <a:gd name="connsiteX5773" fmla="*/ 2672569 w 10032639"/>
                <a:gd name="connsiteY5773" fmla="*/ 363654 h 2801577"/>
                <a:gd name="connsiteX5774" fmla="*/ 2597701 w 10032639"/>
                <a:gd name="connsiteY5774" fmla="*/ 396779 h 2801577"/>
                <a:gd name="connsiteX5775" fmla="*/ 2551269 w 10032639"/>
                <a:gd name="connsiteY5775" fmla="*/ 417302 h 2801577"/>
                <a:gd name="connsiteX5776" fmla="*/ 2575385 w 10032639"/>
                <a:gd name="connsiteY5776" fmla="*/ 414062 h 2801577"/>
                <a:gd name="connsiteX5777" fmla="*/ 2599501 w 10032639"/>
                <a:gd name="connsiteY5777" fmla="*/ 407221 h 2801577"/>
                <a:gd name="connsiteX5778" fmla="*/ 2622178 w 10032639"/>
                <a:gd name="connsiteY5778" fmla="*/ 396779 h 2801577"/>
                <a:gd name="connsiteX5779" fmla="*/ 2646294 w 10032639"/>
                <a:gd name="connsiteY5779" fmla="*/ 380937 h 2801577"/>
                <a:gd name="connsiteX5780" fmla="*/ 3214282 w 10032639"/>
                <a:gd name="connsiteY5780" fmla="*/ 361854 h 2801577"/>
                <a:gd name="connsiteX5781" fmla="*/ 3193406 w 10032639"/>
                <a:gd name="connsiteY5781" fmla="*/ 372296 h 2801577"/>
                <a:gd name="connsiteX5782" fmla="*/ 3187126 w 10032639"/>
                <a:gd name="connsiteY5782" fmla="*/ 375053 h 2801577"/>
                <a:gd name="connsiteX5783" fmla="*/ 3184767 w 10032639"/>
                <a:gd name="connsiteY5783" fmla="*/ 375896 h 2801577"/>
                <a:gd name="connsiteX5784" fmla="*/ 3184027 w 10032639"/>
                <a:gd name="connsiteY5784" fmla="*/ 376415 h 2801577"/>
                <a:gd name="connsiteX5785" fmla="*/ 3134375 w 10032639"/>
                <a:gd name="connsiteY5785" fmla="*/ 398219 h 2801577"/>
                <a:gd name="connsiteX5786" fmla="*/ 3136175 w 10032639"/>
                <a:gd name="connsiteY5786" fmla="*/ 398219 h 2801577"/>
                <a:gd name="connsiteX5787" fmla="*/ 3148053 w 10032639"/>
                <a:gd name="connsiteY5787" fmla="*/ 400020 h 2801577"/>
                <a:gd name="connsiteX5788" fmla="*/ 3153452 w 10032639"/>
                <a:gd name="connsiteY5788" fmla="*/ 403620 h 2801577"/>
                <a:gd name="connsiteX5789" fmla="*/ 3172529 w 10032639"/>
                <a:gd name="connsiteY5789" fmla="*/ 388138 h 2801577"/>
                <a:gd name="connsiteX5790" fmla="*/ 3177568 w 10032639"/>
                <a:gd name="connsiteY5790" fmla="*/ 380937 h 2801577"/>
                <a:gd name="connsiteX5791" fmla="*/ 3184027 w 10032639"/>
                <a:gd name="connsiteY5791" fmla="*/ 376415 h 2801577"/>
                <a:gd name="connsiteX5792" fmla="*/ 3187126 w 10032639"/>
                <a:gd name="connsiteY5792" fmla="*/ 375053 h 2801577"/>
                <a:gd name="connsiteX5793" fmla="*/ 3194846 w 10032639"/>
                <a:gd name="connsiteY5793" fmla="*/ 372296 h 2801577"/>
                <a:gd name="connsiteX5794" fmla="*/ 3207083 w 10032639"/>
                <a:gd name="connsiteY5794" fmla="*/ 370495 h 2801577"/>
                <a:gd name="connsiteX5795" fmla="*/ 3210683 w 10032639"/>
                <a:gd name="connsiteY5795" fmla="*/ 367255 h 2801577"/>
                <a:gd name="connsiteX5796" fmla="*/ 3214282 w 10032639"/>
                <a:gd name="connsiteY5796" fmla="*/ 363654 h 2801577"/>
                <a:gd name="connsiteX5797" fmla="*/ 832546 w 10032639"/>
                <a:gd name="connsiteY5797" fmla="*/ 361854 h 2801577"/>
                <a:gd name="connsiteX5798" fmla="*/ 775315 w 10032639"/>
                <a:gd name="connsiteY5798" fmla="*/ 408661 h 2801577"/>
                <a:gd name="connsiteX5799" fmla="*/ 714844 w 10032639"/>
                <a:gd name="connsiteY5799" fmla="*/ 457268 h 2801577"/>
                <a:gd name="connsiteX5800" fmla="*/ 666252 w 10032639"/>
                <a:gd name="connsiteY5800" fmla="*/ 493634 h 2801577"/>
                <a:gd name="connsiteX5801" fmla="*/ 674891 w 10032639"/>
                <a:gd name="connsiteY5801" fmla="*/ 502275 h 2801577"/>
                <a:gd name="connsiteX5802" fmla="*/ 678490 w 10032639"/>
                <a:gd name="connsiteY5802" fmla="*/ 504075 h 2801577"/>
                <a:gd name="connsiteX5803" fmla="*/ 683529 w 10032639"/>
                <a:gd name="connsiteY5803" fmla="*/ 498674 h 2801577"/>
                <a:gd name="connsiteX5804" fmla="*/ 697567 w 10032639"/>
                <a:gd name="connsiteY5804" fmla="*/ 483192 h 2801577"/>
                <a:gd name="connsiteX5805" fmla="*/ 709805 w 10032639"/>
                <a:gd name="connsiteY5805" fmla="*/ 465910 h 2801577"/>
                <a:gd name="connsiteX5806" fmla="*/ 714844 w 10032639"/>
                <a:gd name="connsiteY5806" fmla="*/ 457268 h 2801577"/>
                <a:gd name="connsiteX5807" fmla="*/ 727082 w 10032639"/>
                <a:gd name="connsiteY5807" fmla="*/ 460509 h 2801577"/>
                <a:gd name="connsiteX5808" fmla="*/ 732122 w 10032639"/>
                <a:gd name="connsiteY5808" fmla="*/ 462309 h 2801577"/>
                <a:gd name="connsiteX5809" fmla="*/ 738961 w 10032639"/>
                <a:gd name="connsiteY5809" fmla="*/ 446827 h 2801577"/>
                <a:gd name="connsiteX5810" fmla="*/ 745799 w 10032639"/>
                <a:gd name="connsiteY5810" fmla="*/ 436385 h 2801577"/>
                <a:gd name="connsiteX5811" fmla="*/ 749399 w 10032639"/>
                <a:gd name="connsiteY5811" fmla="*/ 432785 h 2801577"/>
                <a:gd name="connsiteX5812" fmla="*/ 777114 w 10032639"/>
                <a:gd name="connsiteY5812" fmla="*/ 432785 h 2801577"/>
                <a:gd name="connsiteX5813" fmla="*/ 785753 w 10032639"/>
                <a:gd name="connsiteY5813" fmla="*/ 422703 h 2801577"/>
                <a:gd name="connsiteX5814" fmla="*/ 797991 w 10032639"/>
                <a:gd name="connsiteY5814" fmla="*/ 408661 h 2801577"/>
                <a:gd name="connsiteX5815" fmla="*/ 815268 w 10032639"/>
                <a:gd name="connsiteY5815" fmla="*/ 393179 h 2801577"/>
                <a:gd name="connsiteX5816" fmla="*/ 823907 w 10032639"/>
                <a:gd name="connsiteY5816" fmla="*/ 386338 h 2801577"/>
                <a:gd name="connsiteX5817" fmla="*/ 834345 w 10032639"/>
                <a:gd name="connsiteY5817" fmla="*/ 380937 h 2801577"/>
                <a:gd name="connsiteX5818" fmla="*/ 837585 w 10032639"/>
                <a:gd name="connsiteY5818" fmla="*/ 375896 h 2801577"/>
                <a:gd name="connsiteX5819" fmla="*/ 842984 w 10032639"/>
                <a:gd name="connsiteY5819" fmla="*/ 372296 h 2801577"/>
                <a:gd name="connsiteX5820" fmla="*/ 1311988 w 10032639"/>
                <a:gd name="connsiteY5820" fmla="*/ 355013 h 2801577"/>
                <a:gd name="connsiteX5821" fmla="*/ 1235681 w 10032639"/>
                <a:gd name="connsiteY5821" fmla="*/ 400020 h 2801577"/>
                <a:gd name="connsiteX5822" fmla="*/ 1157933 w 10032639"/>
                <a:gd name="connsiteY5822" fmla="*/ 445026 h 2801577"/>
                <a:gd name="connsiteX5823" fmla="*/ 1057509 w 10032639"/>
                <a:gd name="connsiteY5823" fmla="*/ 510916 h 2801577"/>
                <a:gd name="connsiteX5824" fmla="*/ 955286 w 10032639"/>
                <a:gd name="connsiteY5824" fmla="*/ 583647 h 2801577"/>
                <a:gd name="connsiteX5825" fmla="*/ 960685 w 10032639"/>
                <a:gd name="connsiteY5825" fmla="*/ 588688 h 2801577"/>
                <a:gd name="connsiteX5826" fmla="*/ 962485 w 10032639"/>
                <a:gd name="connsiteY5826" fmla="*/ 597329 h 2801577"/>
                <a:gd name="connsiteX5827" fmla="*/ 963924 w 10032639"/>
                <a:gd name="connsiteY5827" fmla="*/ 602370 h 2801577"/>
                <a:gd name="connsiteX5828" fmla="*/ 1002078 w 10032639"/>
                <a:gd name="connsiteY5828" fmla="*/ 578246 h 2801577"/>
                <a:gd name="connsiteX5829" fmla="*/ 1038432 w 10032639"/>
                <a:gd name="connsiteY5829" fmla="*/ 554123 h 2801577"/>
                <a:gd name="connsiteX5830" fmla="*/ 1057509 w 10032639"/>
                <a:gd name="connsiteY5830" fmla="*/ 540441 h 2801577"/>
                <a:gd name="connsiteX5831" fmla="*/ 1072987 w 10032639"/>
                <a:gd name="connsiteY5831" fmla="*/ 526399 h 2801577"/>
                <a:gd name="connsiteX5832" fmla="*/ 1087024 w 10032639"/>
                <a:gd name="connsiteY5832" fmla="*/ 512717 h 2801577"/>
                <a:gd name="connsiteX5833" fmla="*/ 1098903 w 10032639"/>
                <a:gd name="connsiteY5833" fmla="*/ 496874 h 2801577"/>
                <a:gd name="connsiteX5834" fmla="*/ 1104302 w 10032639"/>
                <a:gd name="connsiteY5834" fmla="*/ 490033 h 2801577"/>
                <a:gd name="connsiteX5835" fmla="*/ 1133817 w 10032639"/>
                <a:gd name="connsiteY5835" fmla="*/ 490033 h 2801577"/>
                <a:gd name="connsiteX5836" fmla="*/ 1152534 w 10032639"/>
                <a:gd name="connsiteY5836" fmla="*/ 472751 h 2801577"/>
                <a:gd name="connsiteX5837" fmla="*/ 1180249 w 10032639"/>
                <a:gd name="connsiteY5837" fmla="*/ 450067 h 2801577"/>
                <a:gd name="connsiteX5838" fmla="*/ 1188888 w 10032639"/>
                <a:gd name="connsiteY5838" fmla="*/ 443226 h 2801577"/>
                <a:gd name="connsiteX5839" fmla="*/ 1202926 w 10032639"/>
                <a:gd name="connsiteY5839" fmla="*/ 436385 h 2801577"/>
                <a:gd name="connsiteX5840" fmla="*/ 1220203 w 10032639"/>
                <a:gd name="connsiteY5840" fmla="*/ 429544 h 2801577"/>
                <a:gd name="connsiteX5841" fmla="*/ 1239280 w 10032639"/>
                <a:gd name="connsiteY5841" fmla="*/ 425944 h 2801577"/>
                <a:gd name="connsiteX5842" fmla="*/ 1251518 w 10032639"/>
                <a:gd name="connsiteY5842" fmla="*/ 414062 h 2801577"/>
                <a:gd name="connsiteX5843" fmla="*/ 1265196 w 10032639"/>
                <a:gd name="connsiteY5843" fmla="*/ 396779 h 2801577"/>
                <a:gd name="connsiteX5844" fmla="*/ 1284273 w 10032639"/>
                <a:gd name="connsiteY5844" fmla="*/ 377696 h 2801577"/>
                <a:gd name="connsiteX5845" fmla="*/ 1306589 w 10032639"/>
                <a:gd name="connsiteY5845" fmla="*/ 358614 h 2801577"/>
                <a:gd name="connsiteX5846" fmla="*/ 3240198 w 10032639"/>
                <a:gd name="connsiteY5846" fmla="*/ 349612 h 2801577"/>
                <a:gd name="connsiteX5847" fmla="*/ 3224361 w 10032639"/>
                <a:gd name="connsiteY5847" fmla="*/ 356813 h 2801577"/>
                <a:gd name="connsiteX5848" fmla="*/ 3224361 w 10032639"/>
                <a:gd name="connsiteY5848" fmla="*/ 358614 h 2801577"/>
                <a:gd name="connsiteX5849" fmla="*/ 3234799 w 10032639"/>
                <a:gd name="connsiteY5849" fmla="*/ 356813 h 2801577"/>
                <a:gd name="connsiteX5850" fmla="*/ 3234799 w 10032639"/>
                <a:gd name="connsiteY5850" fmla="*/ 355013 h 2801577"/>
                <a:gd name="connsiteX5851" fmla="*/ 740760 w 10032639"/>
                <a:gd name="connsiteY5851" fmla="*/ 330529 h 2801577"/>
                <a:gd name="connsiteX5852" fmla="*/ 727082 w 10032639"/>
                <a:gd name="connsiteY5852" fmla="*/ 339531 h 2801577"/>
                <a:gd name="connsiteX5853" fmla="*/ 738961 w 10032639"/>
                <a:gd name="connsiteY5853" fmla="*/ 337730 h 2801577"/>
                <a:gd name="connsiteX5854" fmla="*/ 744360 w 10032639"/>
                <a:gd name="connsiteY5854" fmla="*/ 335930 h 2801577"/>
                <a:gd name="connsiteX5855" fmla="*/ 744360 w 10032639"/>
                <a:gd name="connsiteY5855" fmla="*/ 332330 h 2801577"/>
                <a:gd name="connsiteX5856" fmla="*/ 3631095 w 10032639"/>
                <a:gd name="connsiteY5856" fmla="*/ 325489 h 2801577"/>
                <a:gd name="connsiteX5857" fmla="*/ 3624256 w 10032639"/>
                <a:gd name="connsiteY5857" fmla="*/ 327289 h 2801577"/>
                <a:gd name="connsiteX5858" fmla="*/ 3555148 w 10032639"/>
                <a:gd name="connsiteY5858" fmla="*/ 360054 h 2801577"/>
                <a:gd name="connsiteX5859" fmla="*/ 3572065 w 10032639"/>
                <a:gd name="connsiteY5859" fmla="*/ 360054 h 2801577"/>
                <a:gd name="connsiteX5860" fmla="*/ 1365620 w 10032639"/>
                <a:gd name="connsiteY5860" fmla="*/ 320448 h 2801577"/>
                <a:gd name="connsiteX5861" fmla="*/ 1322067 w 10032639"/>
                <a:gd name="connsiteY5861" fmla="*/ 348172 h 2801577"/>
                <a:gd name="connsiteX5862" fmla="*/ 1329265 w 10032639"/>
                <a:gd name="connsiteY5862" fmla="*/ 344572 h 2801577"/>
                <a:gd name="connsiteX5863" fmla="*/ 1337904 w 10032639"/>
                <a:gd name="connsiteY5863" fmla="*/ 342771 h 2801577"/>
                <a:gd name="connsiteX5864" fmla="*/ 1356981 w 10032639"/>
                <a:gd name="connsiteY5864" fmla="*/ 340971 h 2801577"/>
                <a:gd name="connsiteX5865" fmla="*/ 1362020 w 10032639"/>
                <a:gd name="connsiteY5865" fmla="*/ 340971 h 2801577"/>
                <a:gd name="connsiteX5866" fmla="*/ 1370659 w 10032639"/>
                <a:gd name="connsiteY5866" fmla="*/ 344572 h 2801577"/>
                <a:gd name="connsiteX5867" fmla="*/ 1379297 w 10032639"/>
                <a:gd name="connsiteY5867" fmla="*/ 351413 h 2801577"/>
                <a:gd name="connsiteX5868" fmla="*/ 1370659 w 10032639"/>
                <a:gd name="connsiteY5868" fmla="*/ 332330 h 2801577"/>
                <a:gd name="connsiteX5869" fmla="*/ 4450142 w 10032639"/>
                <a:gd name="connsiteY5869" fmla="*/ 312628 h 2801577"/>
                <a:gd name="connsiteX5870" fmla="*/ 4450142 w 10032639"/>
                <a:gd name="connsiteY5870" fmla="*/ 324509 h 2801577"/>
                <a:gd name="connsiteX5871" fmla="*/ 4463833 w 10032639"/>
                <a:gd name="connsiteY5871" fmla="*/ 317668 h 2801577"/>
                <a:gd name="connsiteX5872" fmla="*/ 4456988 w 10032639"/>
                <a:gd name="connsiteY5872" fmla="*/ 317668 h 2801577"/>
                <a:gd name="connsiteX5873" fmla="*/ 4453385 w 10032639"/>
                <a:gd name="connsiteY5873" fmla="*/ 315868 h 2801577"/>
                <a:gd name="connsiteX5874" fmla="*/ 4451583 w 10032639"/>
                <a:gd name="connsiteY5874" fmla="*/ 314068 h 2801577"/>
                <a:gd name="connsiteX5875" fmla="*/ 2810787 w 10032639"/>
                <a:gd name="connsiteY5875" fmla="*/ 303165 h 2801577"/>
                <a:gd name="connsiteX5876" fmla="*/ 2772634 w 10032639"/>
                <a:gd name="connsiteY5876" fmla="*/ 318648 h 2801577"/>
                <a:gd name="connsiteX5877" fmla="*/ 2779472 w 10032639"/>
                <a:gd name="connsiteY5877" fmla="*/ 320448 h 2801577"/>
                <a:gd name="connsiteX5878" fmla="*/ 2786671 w 10032639"/>
                <a:gd name="connsiteY5878" fmla="*/ 318648 h 2801577"/>
                <a:gd name="connsiteX5879" fmla="*/ 2791710 w 10032639"/>
                <a:gd name="connsiteY5879" fmla="*/ 316847 h 2801577"/>
                <a:gd name="connsiteX5880" fmla="*/ 2798909 w 10032639"/>
                <a:gd name="connsiteY5880" fmla="*/ 313607 h 2801577"/>
                <a:gd name="connsiteX5881" fmla="*/ 3347461 w 10032639"/>
                <a:gd name="connsiteY5881" fmla="*/ 301365 h 2801577"/>
                <a:gd name="connsiteX5882" fmla="*/ 3309749 w 10032639"/>
                <a:gd name="connsiteY5882" fmla="*/ 318531 h 2801577"/>
                <a:gd name="connsiteX5883" fmla="*/ 3309307 w 10032639"/>
                <a:gd name="connsiteY5883" fmla="*/ 318648 h 2801577"/>
                <a:gd name="connsiteX5884" fmla="*/ 3308722 w 10032639"/>
                <a:gd name="connsiteY5884" fmla="*/ 318999 h 2801577"/>
                <a:gd name="connsiteX5885" fmla="*/ 3283391 w 10032639"/>
                <a:gd name="connsiteY5885" fmla="*/ 330529 h 2801577"/>
                <a:gd name="connsiteX5886" fmla="*/ 3284831 w 10032639"/>
                <a:gd name="connsiteY5886" fmla="*/ 330529 h 2801577"/>
                <a:gd name="connsiteX5887" fmla="*/ 3293470 w 10032639"/>
                <a:gd name="connsiteY5887" fmla="*/ 334130 h 2801577"/>
                <a:gd name="connsiteX5888" fmla="*/ 3297069 w 10032639"/>
                <a:gd name="connsiteY5888" fmla="*/ 327289 h 2801577"/>
                <a:gd name="connsiteX5889" fmla="*/ 3303908 w 10032639"/>
                <a:gd name="connsiteY5889" fmla="*/ 321888 h 2801577"/>
                <a:gd name="connsiteX5890" fmla="*/ 3308722 w 10032639"/>
                <a:gd name="connsiteY5890" fmla="*/ 318999 h 2801577"/>
                <a:gd name="connsiteX5891" fmla="*/ 3309749 w 10032639"/>
                <a:gd name="connsiteY5891" fmla="*/ 318531 h 2801577"/>
                <a:gd name="connsiteX5892" fmla="*/ 3316146 w 10032639"/>
                <a:gd name="connsiteY5892" fmla="*/ 316847 h 2801577"/>
                <a:gd name="connsiteX5893" fmla="*/ 3321185 w 10032639"/>
                <a:gd name="connsiteY5893" fmla="*/ 316847 h 2801577"/>
                <a:gd name="connsiteX5894" fmla="*/ 3328384 w 10032639"/>
                <a:gd name="connsiteY5894" fmla="*/ 318648 h 2801577"/>
                <a:gd name="connsiteX5895" fmla="*/ 3337023 w 10032639"/>
                <a:gd name="connsiteY5895" fmla="*/ 320448 h 2801577"/>
                <a:gd name="connsiteX5896" fmla="*/ 3338822 w 10032639"/>
                <a:gd name="connsiteY5896" fmla="*/ 320448 h 2801577"/>
                <a:gd name="connsiteX5897" fmla="*/ 3342062 w 10032639"/>
                <a:gd name="connsiteY5897" fmla="*/ 316847 h 2801577"/>
                <a:gd name="connsiteX5898" fmla="*/ 3343862 w 10032639"/>
                <a:gd name="connsiteY5898" fmla="*/ 313607 h 2801577"/>
                <a:gd name="connsiteX5899" fmla="*/ 3343862 w 10032639"/>
                <a:gd name="connsiteY5899" fmla="*/ 308206 h 2801577"/>
                <a:gd name="connsiteX5900" fmla="*/ 3153452 w 10032639"/>
                <a:gd name="connsiteY5900" fmla="*/ 294524 h 2801577"/>
                <a:gd name="connsiteX5901" fmla="*/ 3117098 w 10032639"/>
                <a:gd name="connsiteY5901" fmla="*/ 308206 h 2801577"/>
                <a:gd name="connsiteX5902" fmla="*/ 3084343 w 10032639"/>
                <a:gd name="connsiteY5902" fmla="*/ 320448 h 2801577"/>
                <a:gd name="connsiteX5903" fmla="*/ 2909411 w 10032639"/>
                <a:gd name="connsiteY5903" fmla="*/ 396779 h 2801577"/>
                <a:gd name="connsiteX5904" fmla="*/ 2814387 w 10032639"/>
                <a:gd name="connsiteY5904" fmla="*/ 439986 h 2801577"/>
                <a:gd name="connsiteX5905" fmla="*/ 2719002 w 10032639"/>
                <a:gd name="connsiteY5905" fmla="*/ 484992 h 2801577"/>
                <a:gd name="connsiteX5906" fmla="*/ 2684448 w 10032639"/>
                <a:gd name="connsiteY5906" fmla="*/ 500475 h 2801577"/>
                <a:gd name="connsiteX5907" fmla="*/ 2694886 w 10032639"/>
                <a:gd name="connsiteY5907" fmla="*/ 498674 h 2801577"/>
                <a:gd name="connsiteX5908" fmla="*/ 2703525 w 10032639"/>
                <a:gd name="connsiteY5908" fmla="*/ 496874 h 2801577"/>
                <a:gd name="connsiteX5909" fmla="*/ 2725841 w 10032639"/>
                <a:gd name="connsiteY5909" fmla="*/ 495074 h 2801577"/>
                <a:gd name="connsiteX5910" fmla="*/ 2746717 w 10032639"/>
                <a:gd name="connsiteY5910" fmla="*/ 491833 h 2801577"/>
                <a:gd name="connsiteX5911" fmla="*/ 2750317 w 10032639"/>
                <a:gd name="connsiteY5911" fmla="*/ 491833 h 2801577"/>
                <a:gd name="connsiteX5912" fmla="*/ 2750317 w 10032639"/>
                <a:gd name="connsiteY5912" fmla="*/ 490033 h 2801577"/>
                <a:gd name="connsiteX5913" fmla="*/ 2755356 w 10032639"/>
                <a:gd name="connsiteY5913" fmla="*/ 483192 h 2801577"/>
                <a:gd name="connsiteX5914" fmla="*/ 2757156 w 10032639"/>
                <a:gd name="connsiteY5914" fmla="*/ 475991 h 2801577"/>
                <a:gd name="connsiteX5915" fmla="*/ 2762195 w 10032639"/>
                <a:gd name="connsiteY5915" fmla="*/ 470950 h 2801577"/>
                <a:gd name="connsiteX5916" fmla="*/ 2767594 w 10032639"/>
                <a:gd name="connsiteY5916" fmla="*/ 465910 h 2801577"/>
                <a:gd name="connsiteX5917" fmla="*/ 2774433 w 10032639"/>
                <a:gd name="connsiteY5917" fmla="*/ 460509 h 2801577"/>
                <a:gd name="connsiteX5918" fmla="*/ 2781272 w 10032639"/>
                <a:gd name="connsiteY5918" fmla="*/ 458709 h 2801577"/>
                <a:gd name="connsiteX5919" fmla="*/ 2814387 w 10032639"/>
                <a:gd name="connsiteY5919" fmla="*/ 458709 h 2801577"/>
                <a:gd name="connsiteX5920" fmla="*/ 2814387 w 10032639"/>
                <a:gd name="connsiteY5920" fmla="*/ 453668 h 2801577"/>
                <a:gd name="connsiteX5921" fmla="*/ 2817626 w 10032639"/>
                <a:gd name="connsiteY5921" fmla="*/ 446827 h 2801577"/>
                <a:gd name="connsiteX5922" fmla="*/ 2821225 w 10032639"/>
                <a:gd name="connsiteY5922" fmla="*/ 439986 h 2801577"/>
                <a:gd name="connsiteX5923" fmla="*/ 2831664 w 10032639"/>
                <a:gd name="connsiteY5923" fmla="*/ 434585 h 2801577"/>
                <a:gd name="connsiteX5924" fmla="*/ 2838503 w 10032639"/>
                <a:gd name="connsiteY5924" fmla="*/ 432785 h 2801577"/>
                <a:gd name="connsiteX5925" fmla="*/ 2852181 w 10032639"/>
                <a:gd name="connsiteY5925" fmla="*/ 431344 h 2801577"/>
                <a:gd name="connsiteX5926" fmla="*/ 2869458 w 10032639"/>
                <a:gd name="connsiteY5926" fmla="*/ 415862 h 2801577"/>
                <a:gd name="connsiteX5927" fmla="*/ 2878096 w 10032639"/>
                <a:gd name="connsiteY5927" fmla="*/ 419103 h 2801577"/>
                <a:gd name="connsiteX5928" fmla="*/ 2888535 w 10032639"/>
                <a:gd name="connsiteY5928" fmla="*/ 422703 h 2801577"/>
                <a:gd name="connsiteX5929" fmla="*/ 2895374 w 10032639"/>
                <a:gd name="connsiteY5929" fmla="*/ 422703 h 2801577"/>
                <a:gd name="connsiteX5930" fmla="*/ 2900772 w 10032639"/>
                <a:gd name="connsiteY5930" fmla="*/ 420903 h 2801577"/>
                <a:gd name="connsiteX5931" fmla="*/ 2904372 w 10032639"/>
                <a:gd name="connsiteY5931" fmla="*/ 417302 h 2801577"/>
                <a:gd name="connsiteX5932" fmla="*/ 2911211 w 10032639"/>
                <a:gd name="connsiteY5932" fmla="*/ 410461 h 2801577"/>
                <a:gd name="connsiteX5933" fmla="*/ 2919850 w 10032639"/>
                <a:gd name="connsiteY5933" fmla="*/ 405421 h 2801577"/>
                <a:gd name="connsiteX5934" fmla="*/ 2930288 w 10032639"/>
                <a:gd name="connsiteY5934" fmla="*/ 401820 h 2801577"/>
                <a:gd name="connsiteX5935" fmla="*/ 2943966 w 10032639"/>
                <a:gd name="connsiteY5935" fmla="*/ 398219 h 2801577"/>
                <a:gd name="connsiteX5936" fmla="*/ 2943966 w 10032639"/>
                <a:gd name="connsiteY5936" fmla="*/ 391378 h 2801577"/>
                <a:gd name="connsiteX5937" fmla="*/ 2947565 w 10032639"/>
                <a:gd name="connsiteY5937" fmla="*/ 384537 h 2801577"/>
                <a:gd name="connsiteX5938" fmla="*/ 2951165 w 10032639"/>
                <a:gd name="connsiteY5938" fmla="*/ 380937 h 2801577"/>
                <a:gd name="connsiteX5939" fmla="*/ 2954404 w 10032639"/>
                <a:gd name="connsiteY5939" fmla="*/ 377696 h 2801577"/>
                <a:gd name="connsiteX5940" fmla="*/ 2959803 w 10032639"/>
                <a:gd name="connsiteY5940" fmla="*/ 375896 h 2801577"/>
                <a:gd name="connsiteX5941" fmla="*/ 2964842 w 10032639"/>
                <a:gd name="connsiteY5941" fmla="*/ 375896 h 2801577"/>
                <a:gd name="connsiteX5942" fmla="*/ 2973481 w 10032639"/>
                <a:gd name="connsiteY5942" fmla="*/ 375896 h 2801577"/>
                <a:gd name="connsiteX5943" fmla="*/ 2980320 w 10032639"/>
                <a:gd name="connsiteY5943" fmla="*/ 379137 h 2801577"/>
                <a:gd name="connsiteX5944" fmla="*/ 2985719 w 10032639"/>
                <a:gd name="connsiteY5944" fmla="*/ 382737 h 2801577"/>
                <a:gd name="connsiteX5945" fmla="*/ 2988958 w 10032639"/>
                <a:gd name="connsiteY5945" fmla="*/ 386338 h 2801577"/>
                <a:gd name="connsiteX5946" fmla="*/ 2997597 w 10032639"/>
                <a:gd name="connsiteY5946" fmla="*/ 375896 h 2801577"/>
                <a:gd name="connsiteX5947" fmla="*/ 3006236 w 10032639"/>
                <a:gd name="connsiteY5947" fmla="*/ 367255 h 2801577"/>
                <a:gd name="connsiteX5948" fmla="*/ 3018474 w 10032639"/>
                <a:gd name="connsiteY5948" fmla="*/ 361854 h 2801577"/>
                <a:gd name="connsiteX5949" fmla="*/ 3033951 w 10032639"/>
                <a:gd name="connsiteY5949" fmla="*/ 360054 h 2801577"/>
                <a:gd name="connsiteX5950" fmla="*/ 3039350 w 10032639"/>
                <a:gd name="connsiteY5950" fmla="*/ 358614 h 2801577"/>
                <a:gd name="connsiteX5951" fmla="*/ 3044390 w 10032639"/>
                <a:gd name="connsiteY5951" fmla="*/ 356813 h 2801577"/>
                <a:gd name="connsiteX5952" fmla="*/ 3047989 w 10032639"/>
                <a:gd name="connsiteY5952" fmla="*/ 355013 h 2801577"/>
                <a:gd name="connsiteX5953" fmla="*/ 3049788 w 10032639"/>
                <a:gd name="connsiteY5953" fmla="*/ 351413 h 2801577"/>
                <a:gd name="connsiteX5954" fmla="*/ 3053028 w 10032639"/>
                <a:gd name="connsiteY5954" fmla="*/ 342771 h 2801577"/>
                <a:gd name="connsiteX5955" fmla="*/ 3061667 w 10032639"/>
                <a:gd name="connsiteY5955" fmla="*/ 340971 h 2801577"/>
                <a:gd name="connsiteX5956" fmla="*/ 3080744 w 10032639"/>
                <a:gd name="connsiteY5956" fmla="*/ 337730 h 2801577"/>
                <a:gd name="connsiteX5957" fmla="*/ 3096581 w 10032639"/>
                <a:gd name="connsiteY5957" fmla="*/ 332330 h 2801577"/>
                <a:gd name="connsiteX5958" fmla="*/ 3106660 w 10032639"/>
                <a:gd name="connsiteY5958" fmla="*/ 327289 h 2801577"/>
                <a:gd name="connsiteX5959" fmla="*/ 3113858 w 10032639"/>
                <a:gd name="connsiteY5959" fmla="*/ 323688 h 2801577"/>
                <a:gd name="connsiteX5960" fmla="*/ 3125737 w 10032639"/>
                <a:gd name="connsiteY5960" fmla="*/ 315047 h 2801577"/>
                <a:gd name="connsiteX5961" fmla="*/ 3137974 w 10032639"/>
                <a:gd name="connsiteY5961" fmla="*/ 304966 h 2801577"/>
                <a:gd name="connsiteX5962" fmla="*/ 4633884 w 10032639"/>
                <a:gd name="connsiteY5962" fmla="*/ 284907 h 2801577"/>
                <a:gd name="connsiteX5963" fmla="*/ 4621634 w 10032639"/>
                <a:gd name="connsiteY5963" fmla="*/ 295347 h 2801577"/>
                <a:gd name="connsiteX5964" fmla="*/ 4632082 w 10032639"/>
                <a:gd name="connsiteY5964" fmla="*/ 289947 h 2801577"/>
                <a:gd name="connsiteX5965" fmla="*/ 3423409 w 10032639"/>
                <a:gd name="connsiteY5965" fmla="*/ 270400 h 2801577"/>
                <a:gd name="connsiteX5966" fmla="*/ 3371577 w 10032639"/>
                <a:gd name="connsiteY5966" fmla="*/ 290924 h 2801577"/>
                <a:gd name="connsiteX5967" fmla="*/ 3385615 w 10032639"/>
                <a:gd name="connsiteY5967" fmla="*/ 290924 h 2801577"/>
                <a:gd name="connsiteX5968" fmla="*/ 3397493 w 10032639"/>
                <a:gd name="connsiteY5968" fmla="*/ 287683 h 2801577"/>
                <a:gd name="connsiteX5969" fmla="*/ 3409731 w 10032639"/>
                <a:gd name="connsiteY5969" fmla="*/ 282282 h 2801577"/>
                <a:gd name="connsiteX5970" fmla="*/ 3419809 w 10032639"/>
                <a:gd name="connsiteY5970" fmla="*/ 271841 h 2801577"/>
                <a:gd name="connsiteX5971" fmla="*/ 427611 w 10032639"/>
                <a:gd name="connsiteY5971" fmla="*/ 259959 h 2801577"/>
                <a:gd name="connsiteX5972" fmla="*/ 392696 w 10032639"/>
                <a:gd name="connsiteY5972" fmla="*/ 290924 h 2801577"/>
                <a:gd name="connsiteX5973" fmla="*/ 399895 w 10032639"/>
                <a:gd name="connsiteY5973" fmla="*/ 289123 h 2801577"/>
                <a:gd name="connsiteX5974" fmla="*/ 404934 w 10032639"/>
                <a:gd name="connsiteY5974" fmla="*/ 287683 h 2801577"/>
                <a:gd name="connsiteX5975" fmla="*/ 415373 w 10032639"/>
                <a:gd name="connsiteY5975" fmla="*/ 275441 h 2801577"/>
                <a:gd name="connsiteX5976" fmla="*/ 131738 w 10032639"/>
                <a:gd name="connsiteY5976" fmla="*/ 247717 h 2801577"/>
                <a:gd name="connsiteX5977" fmla="*/ 124539 w 10032639"/>
                <a:gd name="connsiteY5977" fmla="*/ 251318 h 2801577"/>
                <a:gd name="connsiteX5978" fmla="*/ 124539 w 10032639"/>
                <a:gd name="connsiteY5978" fmla="*/ 256358 h 2801577"/>
                <a:gd name="connsiteX5979" fmla="*/ 853422 w 10032639"/>
                <a:gd name="connsiteY5979" fmla="*/ 245917 h 2801577"/>
                <a:gd name="connsiteX5980" fmla="*/ 849823 w 10032639"/>
                <a:gd name="connsiteY5980" fmla="*/ 249517 h 2801577"/>
                <a:gd name="connsiteX5981" fmla="*/ 851622 w 10032639"/>
                <a:gd name="connsiteY5981" fmla="*/ 249517 h 2801577"/>
                <a:gd name="connsiteX5982" fmla="*/ 9679416 w 10032639"/>
                <a:gd name="connsiteY5982" fmla="*/ 236745 h 2801577"/>
                <a:gd name="connsiteX5983" fmla="*/ 9657092 w 10032639"/>
                <a:gd name="connsiteY5983" fmla="*/ 261232 h 2801577"/>
                <a:gd name="connsiteX5984" fmla="*/ 9632608 w 10032639"/>
                <a:gd name="connsiteY5984" fmla="*/ 285359 h 2801577"/>
                <a:gd name="connsiteX5985" fmla="*/ 9594441 w 10032639"/>
                <a:gd name="connsiteY5985" fmla="*/ 324971 h 2801577"/>
                <a:gd name="connsiteX5986" fmla="*/ 9553033 w 10032639"/>
                <a:gd name="connsiteY5986" fmla="*/ 369983 h 2801577"/>
                <a:gd name="connsiteX5987" fmla="*/ 9468058 w 10032639"/>
                <a:gd name="connsiteY5987" fmla="*/ 468652 h 2801577"/>
                <a:gd name="connsiteX5988" fmla="*/ 9397486 w 10032639"/>
                <a:gd name="connsiteY5988" fmla="*/ 550395 h 2801577"/>
                <a:gd name="connsiteX5989" fmla="*/ 9418009 w 10032639"/>
                <a:gd name="connsiteY5989" fmla="*/ 539952 h 2801577"/>
                <a:gd name="connsiteX5990" fmla="*/ 9437093 w 10032639"/>
                <a:gd name="connsiteY5990" fmla="*/ 524108 h 2801577"/>
                <a:gd name="connsiteX5991" fmla="*/ 9454376 w 10032639"/>
                <a:gd name="connsiteY5991" fmla="*/ 508623 h 2801577"/>
                <a:gd name="connsiteX5992" fmla="*/ 9468058 w 10032639"/>
                <a:gd name="connsiteY5992" fmla="*/ 489538 h 2801577"/>
                <a:gd name="connsiteX5993" fmla="*/ 9485701 w 10032639"/>
                <a:gd name="connsiteY5993" fmla="*/ 466851 h 2801577"/>
                <a:gd name="connsiteX5994" fmla="*/ 9504785 w 10032639"/>
                <a:gd name="connsiteY5994" fmla="*/ 449566 h 2801577"/>
                <a:gd name="connsiteX5995" fmla="*/ 9527109 w 10032639"/>
                <a:gd name="connsiteY5995" fmla="*/ 434082 h 2801577"/>
                <a:gd name="connsiteX5996" fmla="*/ 9549793 w 10032639"/>
                <a:gd name="connsiteY5996" fmla="*/ 423999 h 2801577"/>
                <a:gd name="connsiteX5997" fmla="*/ 9556634 w 10032639"/>
                <a:gd name="connsiteY5997" fmla="*/ 409955 h 2801577"/>
                <a:gd name="connsiteX5998" fmla="*/ 9565276 w 10032639"/>
                <a:gd name="connsiteY5998" fmla="*/ 397711 h 2801577"/>
                <a:gd name="connsiteX5999" fmla="*/ 9575717 w 10032639"/>
                <a:gd name="connsiteY5999" fmla="*/ 387629 h 2801577"/>
                <a:gd name="connsiteX6000" fmla="*/ 9585799 w 10032639"/>
                <a:gd name="connsiteY6000" fmla="*/ 377186 h 2801577"/>
                <a:gd name="connsiteX6001" fmla="*/ 9603082 w 10032639"/>
                <a:gd name="connsiteY6001" fmla="*/ 364942 h 2801577"/>
                <a:gd name="connsiteX6002" fmla="*/ 9618925 w 10032639"/>
                <a:gd name="connsiteY6002" fmla="*/ 349098 h 2801577"/>
                <a:gd name="connsiteX6003" fmla="*/ 9625766 w 10032639"/>
                <a:gd name="connsiteY6003" fmla="*/ 340455 h 2801577"/>
                <a:gd name="connsiteX6004" fmla="*/ 9632608 w 10032639"/>
                <a:gd name="connsiteY6004" fmla="*/ 330012 h 2801577"/>
                <a:gd name="connsiteX6005" fmla="*/ 9643049 w 10032639"/>
                <a:gd name="connsiteY6005" fmla="*/ 311287 h 2801577"/>
                <a:gd name="connsiteX6006" fmla="*/ 9648450 w 10032639"/>
                <a:gd name="connsiteY6006" fmla="*/ 299043 h 2801577"/>
                <a:gd name="connsiteX6007" fmla="*/ 9655292 w 10032639"/>
                <a:gd name="connsiteY6007" fmla="*/ 288600 h 2801577"/>
                <a:gd name="connsiteX6008" fmla="*/ 9665733 w 10032639"/>
                <a:gd name="connsiteY6008" fmla="*/ 279958 h 2801577"/>
                <a:gd name="connsiteX6009" fmla="*/ 9677976 w 10032639"/>
                <a:gd name="connsiteY6009" fmla="*/ 271315 h 2801577"/>
                <a:gd name="connsiteX6010" fmla="*/ 9676175 w 10032639"/>
                <a:gd name="connsiteY6010" fmla="*/ 255831 h 2801577"/>
                <a:gd name="connsiteX6011" fmla="*/ 725283 w 10032639"/>
                <a:gd name="connsiteY6011" fmla="*/ 228634 h 2801577"/>
                <a:gd name="connsiteX6012" fmla="*/ 714844 w 10032639"/>
                <a:gd name="connsiteY6012" fmla="*/ 235475 h 2801577"/>
                <a:gd name="connsiteX6013" fmla="*/ 652574 w 10032639"/>
                <a:gd name="connsiteY6013" fmla="*/ 279042 h 2801577"/>
                <a:gd name="connsiteX6014" fmla="*/ 624859 w 10032639"/>
                <a:gd name="connsiteY6014" fmla="*/ 296324 h 2801577"/>
                <a:gd name="connsiteX6015" fmla="*/ 598943 w 10032639"/>
                <a:gd name="connsiteY6015" fmla="*/ 311807 h 2801577"/>
                <a:gd name="connsiteX6016" fmla="*/ 569428 w 10032639"/>
                <a:gd name="connsiteY6016" fmla="*/ 332330 h 2801577"/>
                <a:gd name="connsiteX6017" fmla="*/ 539913 w 10032639"/>
                <a:gd name="connsiteY6017" fmla="*/ 355013 h 2801577"/>
                <a:gd name="connsiteX6018" fmla="*/ 510397 w 10032639"/>
                <a:gd name="connsiteY6018" fmla="*/ 379137 h 2801577"/>
                <a:gd name="connsiteX6019" fmla="*/ 482682 w 10032639"/>
                <a:gd name="connsiteY6019" fmla="*/ 405421 h 2801577"/>
                <a:gd name="connsiteX6020" fmla="*/ 448127 w 10032639"/>
                <a:gd name="connsiteY6020" fmla="*/ 439986 h 2801577"/>
                <a:gd name="connsiteX6021" fmla="*/ 412133 w 10032639"/>
                <a:gd name="connsiteY6021" fmla="*/ 470950 h 2801577"/>
                <a:gd name="connsiteX6022" fmla="*/ 415373 w 10032639"/>
                <a:gd name="connsiteY6022" fmla="*/ 472751 h 2801577"/>
                <a:gd name="connsiteX6023" fmla="*/ 418972 w 10032639"/>
                <a:gd name="connsiteY6023" fmla="*/ 472751 h 2801577"/>
                <a:gd name="connsiteX6024" fmla="*/ 425811 w 10032639"/>
                <a:gd name="connsiteY6024" fmla="*/ 469150 h 2801577"/>
                <a:gd name="connsiteX6025" fmla="*/ 432650 w 10032639"/>
                <a:gd name="connsiteY6025" fmla="*/ 460509 h 2801577"/>
                <a:gd name="connsiteX6026" fmla="*/ 443088 w 10032639"/>
                <a:gd name="connsiteY6026" fmla="*/ 453668 h 2801577"/>
                <a:gd name="connsiteX6027" fmla="*/ 453527 w 10032639"/>
                <a:gd name="connsiteY6027" fmla="*/ 446827 h 2801577"/>
                <a:gd name="connsiteX6028" fmla="*/ 463965 w 10032639"/>
                <a:gd name="connsiteY6028" fmla="*/ 441426 h 2801577"/>
                <a:gd name="connsiteX6029" fmla="*/ 475843 w 10032639"/>
                <a:gd name="connsiteY6029" fmla="*/ 439986 h 2801577"/>
                <a:gd name="connsiteX6030" fmla="*/ 486281 w 10032639"/>
                <a:gd name="connsiteY6030" fmla="*/ 439986 h 2801577"/>
                <a:gd name="connsiteX6031" fmla="*/ 505358 w 10032639"/>
                <a:gd name="connsiteY6031" fmla="*/ 417302 h 2801577"/>
                <a:gd name="connsiteX6032" fmla="*/ 528035 w 10032639"/>
                <a:gd name="connsiteY6032" fmla="*/ 398219 h 2801577"/>
                <a:gd name="connsiteX6033" fmla="*/ 538113 w 10032639"/>
                <a:gd name="connsiteY6033" fmla="*/ 388138 h 2801577"/>
                <a:gd name="connsiteX6034" fmla="*/ 550351 w 10032639"/>
                <a:gd name="connsiteY6034" fmla="*/ 379137 h 2801577"/>
                <a:gd name="connsiteX6035" fmla="*/ 562589 w 10032639"/>
                <a:gd name="connsiteY6035" fmla="*/ 372296 h 2801577"/>
                <a:gd name="connsiteX6036" fmla="*/ 576267 w 10032639"/>
                <a:gd name="connsiteY6036" fmla="*/ 365455 h 2801577"/>
                <a:gd name="connsiteX6037" fmla="*/ 576267 w 10032639"/>
                <a:gd name="connsiteY6037" fmla="*/ 337730 h 2801577"/>
                <a:gd name="connsiteX6038" fmla="*/ 586705 w 10032639"/>
                <a:gd name="connsiteY6038" fmla="*/ 334130 h 2801577"/>
                <a:gd name="connsiteX6039" fmla="*/ 609021 w 10032639"/>
                <a:gd name="connsiteY6039" fmla="*/ 325489 h 2801577"/>
                <a:gd name="connsiteX6040" fmla="*/ 629898 w 10032639"/>
                <a:gd name="connsiteY6040" fmla="*/ 316847 h 2801577"/>
                <a:gd name="connsiteX6041" fmla="*/ 629898 w 10032639"/>
                <a:gd name="connsiteY6041" fmla="*/ 311807 h 2801577"/>
                <a:gd name="connsiteX6042" fmla="*/ 631698 w 10032639"/>
                <a:gd name="connsiteY6042" fmla="*/ 306406 h 2801577"/>
                <a:gd name="connsiteX6043" fmla="*/ 634937 w 10032639"/>
                <a:gd name="connsiteY6043" fmla="*/ 297765 h 2801577"/>
                <a:gd name="connsiteX6044" fmla="*/ 640336 w 10032639"/>
                <a:gd name="connsiteY6044" fmla="*/ 290924 h 2801577"/>
                <a:gd name="connsiteX6045" fmla="*/ 648975 w 10032639"/>
                <a:gd name="connsiteY6045" fmla="*/ 285883 h 2801577"/>
                <a:gd name="connsiteX6046" fmla="*/ 659413 w 10032639"/>
                <a:gd name="connsiteY6046" fmla="*/ 280482 h 2801577"/>
                <a:gd name="connsiteX6047" fmla="*/ 661213 w 10032639"/>
                <a:gd name="connsiteY6047" fmla="*/ 280482 h 2801577"/>
                <a:gd name="connsiteX6048" fmla="*/ 669852 w 10032639"/>
                <a:gd name="connsiteY6048" fmla="*/ 277241 h 2801577"/>
                <a:gd name="connsiteX6049" fmla="*/ 678490 w 10032639"/>
                <a:gd name="connsiteY6049" fmla="*/ 271841 h 2801577"/>
                <a:gd name="connsiteX6050" fmla="*/ 688929 w 10032639"/>
                <a:gd name="connsiteY6050" fmla="*/ 265000 h 2801577"/>
                <a:gd name="connsiteX6051" fmla="*/ 695768 w 10032639"/>
                <a:gd name="connsiteY6051" fmla="*/ 254558 h 2801577"/>
                <a:gd name="connsiteX6052" fmla="*/ 704406 w 10032639"/>
                <a:gd name="connsiteY6052" fmla="*/ 245917 h 2801577"/>
                <a:gd name="connsiteX6053" fmla="*/ 1329265 w 10032639"/>
                <a:gd name="connsiteY6053" fmla="*/ 226834 h 2801577"/>
                <a:gd name="connsiteX6054" fmla="*/ 1282473 w 10032639"/>
                <a:gd name="connsiteY6054" fmla="*/ 259959 h 2801577"/>
                <a:gd name="connsiteX6055" fmla="*/ 1233881 w 10032639"/>
                <a:gd name="connsiteY6055" fmla="*/ 289123 h 2801577"/>
                <a:gd name="connsiteX6056" fmla="*/ 1185649 w 10032639"/>
                <a:gd name="connsiteY6056" fmla="*/ 321888 h 2801577"/>
                <a:gd name="connsiteX6057" fmla="*/ 1162972 w 10032639"/>
                <a:gd name="connsiteY6057" fmla="*/ 340971 h 2801577"/>
                <a:gd name="connsiteX6058" fmla="*/ 1142456 w 10032639"/>
                <a:gd name="connsiteY6058" fmla="*/ 358614 h 2801577"/>
                <a:gd name="connsiteX6059" fmla="*/ 1140656 w 10032639"/>
                <a:gd name="connsiteY6059" fmla="*/ 360054 h 2801577"/>
                <a:gd name="connsiteX6060" fmla="*/ 1144255 w 10032639"/>
                <a:gd name="connsiteY6060" fmla="*/ 363654 h 2801577"/>
                <a:gd name="connsiteX6061" fmla="*/ 1147495 w 10032639"/>
                <a:gd name="connsiteY6061" fmla="*/ 367255 h 2801577"/>
                <a:gd name="connsiteX6062" fmla="*/ 1156133 w 10032639"/>
                <a:gd name="connsiteY6062" fmla="*/ 360054 h 2801577"/>
                <a:gd name="connsiteX6063" fmla="*/ 1168372 w 10032639"/>
                <a:gd name="connsiteY6063" fmla="*/ 351413 h 2801577"/>
                <a:gd name="connsiteX6064" fmla="*/ 1175210 w 10032639"/>
                <a:gd name="connsiteY6064" fmla="*/ 346372 h 2801577"/>
                <a:gd name="connsiteX6065" fmla="*/ 1182049 w 10032639"/>
                <a:gd name="connsiteY6065" fmla="*/ 340971 h 2801577"/>
                <a:gd name="connsiteX6066" fmla="*/ 1194287 w 10032639"/>
                <a:gd name="connsiteY6066" fmla="*/ 332330 h 2801577"/>
                <a:gd name="connsiteX6067" fmla="*/ 1201126 w 10032639"/>
                <a:gd name="connsiteY6067" fmla="*/ 325489 h 2801577"/>
                <a:gd name="connsiteX6068" fmla="*/ 1209765 w 10032639"/>
                <a:gd name="connsiteY6068" fmla="*/ 318648 h 2801577"/>
                <a:gd name="connsiteX6069" fmla="*/ 1216604 w 10032639"/>
                <a:gd name="connsiteY6069" fmla="*/ 315047 h 2801577"/>
                <a:gd name="connsiteX6070" fmla="*/ 1225242 w 10032639"/>
                <a:gd name="connsiteY6070" fmla="*/ 311807 h 2801577"/>
                <a:gd name="connsiteX6071" fmla="*/ 1233881 w 10032639"/>
                <a:gd name="connsiteY6071" fmla="*/ 306406 h 2801577"/>
                <a:gd name="connsiteX6072" fmla="*/ 1261957 w 10032639"/>
                <a:gd name="connsiteY6072" fmla="*/ 289123 h 2801577"/>
                <a:gd name="connsiteX6073" fmla="*/ 1277434 w 10032639"/>
                <a:gd name="connsiteY6073" fmla="*/ 280482 h 2801577"/>
                <a:gd name="connsiteX6074" fmla="*/ 1292911 w 10032639"/>
                <a:gd name="connsiteY6074" fmla="*/ 273641 h 2801577"/>
                <a:gd name="connsiteX6075" fmla="*/ 1306589 w 10032639"/>
                <a:gd name="connsiteY6075" fmla="*/ 266800 h 2801577"/>
                <a:gd name="connsiteX6076" fmla="*/ 1317027 w 10032639"/>
                <a:gd name="connsiteY6076" fmla="*/ 258159 h 2801577"/>
                <a:gd name="connsiteX6077" fmla="*/ 1323866 w 10032639"/>
                <a:gd name="connsiteY6077" fmla="*/ 247717 h 2801577"/>
                <a:gd name="connsiteX6078" fmla="*/ 1330705 w 10032639"/>
                <a:gd name="connsiteY6078" fmla="*/ 237276 h 2801577"/>
                <a:gd name="connsiteX6079" fmla="*/ 1330705 w 10032639"/>
                <a:gd name="connsiteY6079" fmla="*/ 226834 h 2801577"/>
                <a:gd name="connsiteX6080" fmla="*/ 4886439 w 10032639"/>
                <a:gd name="connsiteY6080" fmla="*/ 224064 h 2801577"/>
                <a:gd name="connsiteX6081" fmla="*/ 4805016 w 10032639"/>
                <a:gd name="connsiteY6081" fmla="*/ 288147 h 2801577"/>
                <a:gd name="connsiteX6082" fmla="*/ 4763584 w 10032639"/>
                <a:gd name="connsiteY6082" fmla="*/ 319468 h 2801577"/>
                <a:gd name="connsiteX6083" fmla="*/ 4720351 w 10032639"/>
                <a:gd name="connsiteY6083" fmla="*/ 350430 h 2801577"/>
                <a:gd name="connsiteX6084" fmla="*/ 4669912 w 10032639"/>
                <a:gd name="connsiteY6084" fmla="*/ 385351 h 2801577"/>
                <a:gd name="connsiteX6085" fmla="*/ 4618032 w 10032639"/>
                <a:gd name="connsiteY6085" fmla="*/ 418113 h 2801577"/>
                <a:gd name="connsiteX6086" fmla="*/ 4566152 w 10032639"/>
                <a:gd name="connsiteY6086" fmla="*/ 449074 h 2801577"/>
                <a:gd name="connsiteX6087" fmla="*/ 4515713 w 10032639"/>
                <a:gd name="connsiteY6087" fmla="*/ 480396 h 2801577"/>
                <a:gd name="connsiteX6088" fmla="*/ 4515713 w 10032639"/>
                <a:gd name="connsiteY6088" fmla="*/ 487236 h 2801577"/>
                <a:gd name="connsiteX6089" fmla="*/ 4515713 w 10032639"/>
                <a:gd name="connsiteY6089" fmla="*/ 492636 h 2801577"/>
                <a:gd name="connsiteX6090" fmla="*/ 4567593 w 10032639"/>
                <a:gd name="connsiteY6090" fmla="*/ 454474 h 2801577"/>
                <a:gd name="connsiteX6091" fmla="*/ 4616230 w 10032639"/>
                <a:gd name="connsiteY6091" fmla="*/ 421713 h 2801577"/>
                <a:gd name="connsiteX6092" fmla="*/ 4661265 w 10032639"/>
                <a:gd name="connsiteY6092" fmla="*/ 392192 h 2801577"/>
                <a:gd name="connsiteX6093" fmla="*/ 4704498 w 10032639"/>
                <a:gd name="connsiteY6093" fmla="*/ 366270 h 2801577"/>
                <a:gd name="connsiteX6094" fmla="*/ 4754937 w 10032639"/>
                <a:gd name="connsiteY6094" fmla="*/ 339989 h 2801577"/>
                <a:gd name="connsiteX6095" fmla="*/ 4801773 w 10032639"/>
                <a:gd name="connsiteY6095" fmla="*/ 310828 h 2801577"/>
                <a:gd name="connsiteX6096" fmla="*/ 4848249 w 10032639"/>
                <a:gd name="connsiteY6096" fmla="*/ 279507 h 2801577"/>
                <a:gd name="connsiteX6097" fmla="*/ 4893644 w 10032639"/>
                <a:gd name="connsiteY6097" fmla="*/ 246745 h 2801577"/>
                <a:gd name="connsiteX6098" fmla="*/ 9371201 w 10032639"/>
                <a:gd name="connsiteY6098" fmla="*/ 210818 h 2801577"/>
                <a:gd name="connsiteX6099" fmla="*/ 9333034 w 10032639"/>
                <a:gd name="connsiteY6099" fmla="*/ 240346 h 2801577"/>
                <a:gd name="connsiteX6100" fmla="*/ 9295227 w 10032639"/>
                <a:gd name="connsiteY6100" fmla="*/ 273116 h 2801577"/>
                <a:gd name="connsiteX6101" fmla="*/ 9258861 w 10032639"/>
                <a:gd name="connsiteY6101" fmla="*/ 305885 h 2801577"/>
                <a:gd name="connsiteX6102" fmla="*/ 9222494 w 10032639"/>
                <a:gd name="connsiteY6102" fmla="*/ 339015 h 2801577"/>
                <a:gd name="connsiteX6103" fmla="*/ 9161644 w 10032639"/>
                <a:gd name="connsiteY6103" fmla="*/ 401312 h 2801577"/>
                <a:gd name="connsiteX6104" fmla="*/ 9097912 w 10032639"/>
                <a:gd name="connsiteY6104" fmla="*/ 466851 h 2801577"/>
                <a:gd name="connsiteX6105" fmla="*/ 9132478 w 10032639"/>
                <a:gd name="connsiteY6105" fmla="*/ 475494 h 2801577"/>
                <a:gd name="connsiteX6106" fmla="*/ 9139320 w 10032639"/>
                <a:gd name="connsiteY6106" fmla="*/ 463610 h 2801577"/>
                <a:gd name="connsiteX6107" fmla="*/ 9142920 w 10032639"/>
                <a:gd name="connsiteY6107" fmla="*/ 460009 h 2801577"/>
                <a:gd name="connsiteX6108" fmla="*/ 9142920 w 10032639"/>
                <a:gd name="connsiteY6108" fmla="*/ 454968 h 2801577"/>
                <a:gd name="connsiteX6109" fmla="*/ 9142920 w 10032639"/>
                <a:gd name="connsiteY6109" fmla="*/ 448126 h 2801577"/>
                <a:gd name="connsiteX6110" fmla="*/ 9147961 w 10032639"/>
                <a:gd name="connsiteY6110" fmla="*/ 444525 h 2801577"/>
                <a:gd name="connsiteX6111" fmla="*/ 9154802 w 10032639"/>
                <a:gd name="connsiteY6111" fmla="*/ 437683 h 2801577"/>
                <a:gd name="connsiteX6112" fmla="*/ 9159843 w 10032639"/>
                <a:gd name="connsiteY6112" fmla="*/ 429040 h 2801577"/>
                <a:gd name="connsiteX6113" fmla="*/ 9163444 w 10032639"/>
                <a:gd name="connsiteY6113" fmla="*/ 425439 h 2801577"/>
                <a:gd name="connsiteX6114" fmla="*/ 9172085 w 10032639"/>
                <a:gd name="connsiteY6114" fmla="*/ 418597 h 2801577"/>
                <a:gd name="connsiteX6115" fmla="*/ 9186128 w 10032639"/>
                <a:gd name="connsiteY6115" fmla="*/ 413556 h 2801577"/>
                <a:gd name="connsiteX6116" fmla="*/ 9191169 w 10032639"/>
                <a:gd name="connsiteY6116" fmla="*/ 397711 h 2801577"/>
                <a:gd name="connsiteX6117" fmla="*/ 9198010 w 10032639"/>
                <a:gd name="connsiteY6117" fmla="*/ 385828 h 2801577"/>
                <a:gd name="connsiteX6118" fmla="*/ 9208452 w 10032639"/>
                <a:gd name="connsiteY6118" fmla="*/ 375385 h 2801577"/>
                <a:gd name="connsiteX6119" fmla="*/ 9222494 w 10032639"/>
                <a:gd name="connsiteY6119" fmla="*/ 368183 h 2801577"/>
                <a:gd name="connsiteX6120" fmla="*/ 9229336 w 10032639"/>
                <a:gd name="connsiteY6120" fmla="*/ 363142 h 2801577"/>
                <a:gd name="connsiteX6121" fmla="*/ 9232936 w 10032639"/>
                <a:gd name="connsiteY6121" fmla="*/ 358100 h 2801577"/>
                <a:gd name="connsiteX6122" fmla="*/ 9234737 w 10032639"/>
                <a:gd name="connsiteY6122" fmla="*/ 352699 h 2801577"/>
                <a:gd name="connsiteX6123" fmla="*/ 9236177 w 10032639"/>
                <a:gd name="connsiteY6123" fmla="*/ 347657 h 2801577"/>
                <a:gd name="connsiteX6124" fmla="*/ 9236177 w 10032639"/>
                <a:gd name="connsiteY6124" fmla="*/ 337214 h 2801577"/>
                <a:gd name="connsiteX6125" fmla="*/ 9244818 w 10032639"/>
                <a:gd name="connsiteY6125" fmla="*/ 333613 h 2801577"/>
                <a:gd name="connsiteX6126" fmla="*/ 9263902 w 10032639"/>
                <a:gd name="connsiteY6126" fmla="*/ 324971 h 2801577"/>
                <a:gd name="connsiteX6127" fmla="*/ 9277944 w 10032639"/>
                <a:gd name="connsiteY6127" fmla="*/ 316328 h 2801577"/>
                <a:gd name="connsiteX6128" fmla="*/ 9289827 w 10032639"/>
                <a:gd name="connsiteY6128" fmla="*/ 305885 h 2801577"/>
                <a:gd name="connsiteX6129" fmla="*/ 9298468 w 10032639"/>
                <a:gd name="connsiteY6129" fmla="*/ 294002 h 2801577"/>
                <a:gd name="connsiteX6130" fmla="*/ 9308910 w 10032639"/>
                <a:gd name="connsiteY6130" fmla="*/ 278517 h 2801577"/>
                <a:gd name="connsiteX6131" fmla="*/ 9322592 w 10032639"/>
                <a:gd name="connsiteY6131" fmla="*/ 264473 h 2801577"/>
                <a:gd name="connsiteX6132" fmla="*/ 9338435 w 10032639"/>
                <a:gd name="connsiteY6132" fmla="*/ 250789 h 2801577"/>
                <a:gd name="connsiteX6133" fmla="*/ 9355718 w 10032639"/>
                <a:gd name="connsiteY6133" fmla="*/ 238546 h 2801577"/>
                <a:gd name="connsiteX6134" fmla="*/ 9362559 w 10032639"/>
                <a:gd name="connsiteY6134" fmla="*/ 222701 h 2801577"/>
                <a:gd name="connsiteX6135" fmla="*/ 9492543 w 10032639"/>
                <a:gd name="connsiteY6135" fmla="*/ 205416 h 2801577"/>
                <a:gd name="connsiteX6136" fmla="*/ 9471659 w 10032639"/>
                <a:gd name="connsiteY6136" fmla="*/ 224502 h 2801577"/>
                <a:gd name="connsiteX6137" fmla="*/ 9452575 w 10032639"/>
                <a:gd name="connsiteY6137" fmla="*/ 243587 h 2801577"/>
                <a:gd name="connsiteX6138" fmla="*/ 9418009 w 10032639"/>
                <a:gd name="connsiteY6138" fmla="*/ 276717 h 2801577"/>
                <a:gd name="connsiteX6139" fmla="*/ 9383443 w 10032639"/>
                <a:gd name="connsiteY6139" fmla="*/ 311287 h 2801577"/>
                <a:gd name="connsiteX6140" fmla="*/ 9341676 w 10032639"/>
                <a:gd name="connsiteY6140" fmla="*/ 354499 h 2801577"/>
                <a:gd name="connsiteX6141" fmla="*/ 9338435 w 10032639"/>
                <a:gd name="connsiteY6141" fmla="*/ 358100 h 2801577"/>
                <a:gd name="connsiteX6142" fmla="*/ 9366160 w 10032639"/>
                <a:gd name="connsiteY6142" fmla="*/ 337214 h 2801577"/>
                <a:gd name="connsiteX6143" fmla="*/ 9398926 w 10032639"/>
                <a:gd name="connsiteY6143" fmla="*/ 313087 h 2801577"/>
                <a:gd name="connsiteX6144" fmla="*/ 9412968 w 10032639"/>
                <a:gd name="connsiteY6144" fmla="*/ 300844 h 2801577"/>
                <a:gd name="connsiteX6145" fmla="*/ 9423050 w 10032639"/>
                <a:gd name="connsiteY6145" fmla="*/ 287160 h 2801577"/>
                <a:gd name="connsiteX6146" fmla="*/ 9435292 w 10032639"/>
                <a:gd name="connsiteY6146" fmla="*/ 274916 h 2801577"/>
                <a:gd name="connsiteX6147" fmla="*/ 9443934 w 10032639"/>
                <a:gd name="connsiteY6147" fmla="*/ 259432 h 2801577"/>
                <a:gd name="connsiteX6148" fmla="*/ 9447535 w 10032639"/>
                <a:gd name="connsiteY6148" fmla="*/ 255831 h 2801577"/>
                <a:gd name="connsiteX6149" fmla="*/ 9450775 w 10032639"/>
                <a:gd name="connsiteY6149" fmla="*/ 250789 h 2801577"/>
                <a:gd name="connsiteX6150" fmla="*/ 9457616 w 10032639"/>
                <a:gd name="connsiteY6150" fmla="*/ 245388 h 2801577"/>
                <a:gd name="connsiteX6151" fmla="*/ 9471659 w 10032639"/>
                <a:gd name="connsiteY6151" fmla="*/ 231704 h 2801577"/>
                <a:gd name="connsiteX6152" fmla="*/ 9482101 w 10032639"/>
                <a:gd name="connsiteY6152" fmla="*/ 217660 h 2801577"/>
                <a:gd name="connsiteX6153" fmla="*/ 9485701 w 10032639"/>
                <a:gd name="connsiteY6153" fmla="*/ 214059 h 2801577"/>
                <a:gd name="connsiteX6154" fmla="*/ 9488942 w 10032639"/>
                <a:gd name="connsiteY6154" fmla="*/ 209017 h 2801577"/>
                <a:gd name="connsiteX6155" fmla="*/ 3806027 w 10032639"/>
                <a:gd name="connsiteY6155" fmla="*/ 200910 h 2801577"/>
                <a:gd name="connsiteX6156" fmla="*/ 3778312 w 10032639"/>
                <a:gd name="connsiteY6156" fmla="*/ 211352 h 2801577"/>
                <a:gd name="connsiteX6157" fmla="*/ 3752396 w 10032639"/>
                <a:gd name="connsiteY6157" fmla="*/ 218193 h 2801577"/>
                <a:gd name="connsiteX6158" fmla="*/ 3738358 w 10032639"/>
                <a:gd name="connsiteY6158" fmla="*/ 223233 h 2801577"/>
                <a:gd name="connsiteX6159" fmla="*/ 3724680 w 10032639"/>
                <a:gd name="connsiteY6159" fmla="*/ 232235 h 2801577"/>
                <a:gd name="connsiteX6160" fmla="*/ 3727920 w 10032639"/>
                <a:gd name="connsiteY6160" fmla="*/ 237276 h 2801577"/>
                <a:gd name="connsiteX6161" fmla="*/ 3731519 w 10032639"/>
                <a:gd name="connsiteY6161" fmla="*/ 245917 h 2801577"/>
                <a:gd name="connsiteX6162" fmla="*/ 3733319 w 10032639"/>
                <a:gd name="connsiteY6162" fmla="*/ 254558 h 2801577"/>
                <a:gd name="connsiteX6163" fmla="*/ 3733319 w 10032639"/>
                <a:gd name="connsiteY6163" fmla="*/ 263199 h 2801577"/>
                <a:gd name="connsiteX6164" fmla="*/ 3733319 w 10032639"/>
                <a:gd name="connsiteY6164" fmla="*/ 270400 h 2801577"/>
                <a:gd name="connsiteX6165" fmla="*/ 3729719 w 10032639"/>
                <a:gd name="connsiteY6165" fmla="*/ 273641 h 2801577"/>
                <a:gd name="connsiteX6166" fmla="*/ 3769673 w 10032639"/>
                <a:gd name="connsiteY6166" fmla="*/ 256358 h 2801577"/>
                <a:gd name="connsiteX6167" fmla="*/ 3807827 w 10032639"/>
                <a:gd name="connsiteY6167" fmla="*/ 239076 h 2801577"/>
                <a:gd name="connsiteX6168" fmla="*/ 3806027 w 10032639"/>
                <a:gd name="connsiteY6168" fmla="*/ 223233 h 2801577"/>
                <a:gd name="connsiteX6169" fmla="*/ 3806027 w 10032639"/>
                <a:gd name="connsiteY6169" fmla="*/ 214592 h 2801577"/>
                <a:gd name="connsiteX6170" fmla="*/ 3806027 w 10032639"/>
                <a:gd name="connsiteY6170" fmla="*/ 204151 h 2801577"/>
                <a:gd name="connsiteX6171" fmla="*/ 192209 w 10032639"/>
                <a:gd name="connsiteY6171" fmla="*/ 176787 h 2801577"/>
                <a:gd name="connsiteX6172" fmla="*/ 183570 w 10032639"/>
                <a:gd name="connsiteY6172" fmla="*/ 185428 h 2801577"/>
                <a:gd name="connsiteX6173" fmla="*/ 173132 w 10032639"/>
                <a:gd name="connsiteY6173" fmla="*/ 194069 h 2801577"/>
                <a:gd name="connsiteX6174" fmla="*/ 174931 w 10032639"/>
                <a:gd name="connsiteY6174" fmla="*/ 200910 h 2801577"/>
                <a:gd name="connsiteX6175" fmla="*/ 9406127 w 10032639"/>
                <a:gd name="connsiteY6175" fmla="*/ 169046 h 2801577"/>
                <a:gd name="connsiteX6176" fmla="*/ 9402527 w 10032639"/>
                <a:gd name="connsiteY6176" fmla="*/ 174447 h 2801577"/>
                <a:gd name="connsiteX6177" fmla="*/ 9395685 w 10032639"/>
                <a:gd name="connsiteY6177" fmla="*/ 186331 h 2801577"/>
                <a:gd name="connsiteX6178" fmla="*/ 9388844 w 10032639"/>
                <a:gd name="connsiteY6178" fmla="*/ 196774 h 2801577"/>
                <a:gd name="connsiteX6179" fmla="*/ 9392085 w 10032639"/>
                <a:gd name="connsiteY6179" fmla="*/ 194973 h 2801577"/>
                <a:gd name="connsiteX6180" fmla="*/ 9395685 w 10032639"/>
                <a:gd name="connsiteY6180" fmla="*/ 191732 h 2801577"/>
                <a:gd name="connsiteX6181" fmla="*/ 9400726 w 10032639"/>
                <a:gd name="connsiteY6181" fmla="*/ 186331 h 2801577"/>
                <a:gd name="connsiteX6182" fmla="*/ 9402527 w 10032639"/>
                <a:gd name="connsiteY6182" fmla="*/ 179489 h 2801577"/>
                <a:gd name="connsiteX6183" fmla="*/ 9404327 w 10032639"/>
                <a:gd name="connsiteY6183" fmla="*/ 172647 h 2801577"/>
                <a:gd name="connsiteX6184" fmla="*/ 4687205 w 10032639"/>
                <a:gd name="connsiteY6184" fmla="*/ 168622 h 2801577"/>
                <a:gd name="connsiteX6185" fmla="*/ 4676757 w 10032639"/>
                <a:gd name="connsiteY6185" fmla="*/ 172222 h 2801577"/>
                <a:gd name="connsiteX6186" fmla="*/ 4664868 w 10032639"/>
                <a:gd name="connsiteY6186" fmla="*/ 179062 h 2801577"/>
                <a:gd name="connsiteX6187" fmla="*/ 4654420 w 10032639"/>
                <a:gd name="connsiteY6187" fmla="*/ 182662 h 2801577"/>
                <a:gd name="connsiteX6188" fmla="*/ 4643972 w 10032639"/>
                <a:gd name="connsiteY6188" fmla="*/ 187702 h 2801577"/>
                <a:gd name="connsiteX6189" fmla="*/ 4625237 w 10032639"/>
                <a:gd name="connsiteY6189" fmla="*/ 203183 h 2801577"/>
                <a:gd name="connsiteX6190" fmla="*/ 4607584 w 10032639"/>
                <a:gd name="connsiteY6190" fmla="*/ 219024 h 2801577"/>
                <a:gd name="connsiteX6191" fmla="*/ 4597136 w 10032639"/>
                <a:gd name="connsiteY6191" fmla="*/ 227664 h 2801577"/>
                <a:gd name="connsiteX6192" fmla="*/ 4588489 w 10032639"/>
                <a:gd name="connsiteY6192" fmla="*/ 234505 h 2801577"/>
                <a:gd name="connsiteX6193" fmla="*/ 4578041 w 10032639"/>
                <a:gd name="connsiteY6193" fmla="*/ 238105 h 2801577"/>
                <a:gd name="connsiteX6194" fmla="*/ 4566152 w 10032639"/>
                <a:gd name="connsiteY6194" fmla="*/ 241345 h 2801577"/>
                <a:gd name="connsiteX6195" fmla="*/ 4562549 w 10032639"/>
                <a:gd name="connsiteY6195" fmla="*/ 246745 h 2801577"/>
                <a:gd name="connsiteX6196" fmla="*/ 4557505 w 10032639"/>
                <a:gd name="connsiteY6196" fmla="*/ 251785 h 2801577"/>
                <a:gd name="connsiteX6197" fmla="*/ 4548498 w 10032639"/>
                <a:gd name="connsiteY6197" fmla="*/ 258986 h 2801577"/>
                <a:gd name="connsiteX6198" fmla="*/ 4538410 w 10032639"/>
                <a:gd name="connsiteY6198" fmla="*/ 264026 h 2801577"/>
                <a:gd name="connsiteX6199" fmla="*/ 4527962 w 10032639"/>
                <a:gd name="connsiteY6199" fmla="*/ 267626 h 2801577"/>
                <a:gd name="connsiteX6200" fmla="*/ 4524359 w 10032639"/>
                <a:gd name="connsiteY6200" fmla="*/ 274466 h 2801577"/>
                <a:gd name="connsiteX6201" fmla="*/ 4519316 w 10032639"/>
                <a:gd name="connsiteY6201" fmla="*/ 281307 h 2801577"/>
                <a:gd name="connsiteX6202" fmla="*/ 4508868 w 10032639"/>
                <a:gd name="connsiteY6202" fmla="*/ 289947 h 2801577"/>
                <a:gd name="connsiteX6203" fmla="*/ 4482928 w 10032639"/>
                <a:gd name="connsiteY6203" fmla="*/ 305428 h 2801577"/>
                <a:gd name="connsiteX6204" fmla="*/ 4476082 w 10032639"/>
                <a:gd name="connsiteY6204" fmla="*/ 310828 h 2801577"/>
                <a:gd name="connsiteX6205" fmla="*/ 4472187 w 10032639"/>
                <a:gd name="connsiteY6205" fmla="*/ 315758 h 2801577"/>
                <a:gd name="connsiteX6206" fmla="*/ 4469237 w 10032639"/>
                <a:gd name="connsiteY6206" fmla="*/ 317668 h 2801577"/>
                <a:gd name="connsiteX6207" fmla="*/ 4470678 w 10032639"/>
                <a:gd name="connsiteY6207" fmla="*/ 317668 h 2801577"/>
                <a:gd name="connsiteX6208" fmla="*/ 4472187 w 10032639"/>
                <a:gd name="connsiteY6208" fmla="*/ 315758 h 2801577"/>
                <a:gd name="connsiteX6209" fmla="*/ 4552101 w 10032639"/>
                <a:gd name="connsiteY6209" fmla="*/ 264026 h 2801577"/>
                <a:gd name="connsiteX6210" fmla="*/ 4558946 w 10032639"/>
                <a:gd name="connsiteY6210" fmla="*/ 260786 h 2801577"/>
                <a:gd name="connsiteX6211" fmla="*/ 4612988 w 10032639"/>
                <a:gd name="connsiteY6211" fmla="*/ 225864 h 2801577"/>
                <a:gd name="connsiteX6212" fmla="*/ 4664868 w 10032639"/>
                <a:gd name="connsiteY6212" fmla="*/ 193103 h 2801577"/>
                <a:gd name="connsiteX6213" fmla="*/ 4675316 w 10032639"/>
                <a:gd name="connsiteY6213" fmla="*/ 179062 h 2801577"/>
                <a:gd name="connsiteX6214" fmla="*/ 2558108 w 10032639"/>
                <a:gd name="connsiteY6214" fmla="*/ 168145 h 2801577"/>
                <a:gd name="connsiteX6215" fmla="*/ 2553069 w 10032639"/>
                <a:gd name="connsiteY6215" fmla="*/ 185428 h 2801577"/>
                <a:gd name="connsiteX6216" fmla="*/ 2547670 w 10032639"/>
                <a:gd name="connsiteY6216" fmla="*/ 194069 h 2801577"/>
                <a:gd name="connsiteX6217" fmla="*/ 2570346 w 10032639"/>
                <a:gd name="connsiteY6217" fmla="*/ 186868 h 2801577"/>
                <a:gd name="connsiteX6218" fmla="*/ 2589063 w 10032639"/>
                <a:gd name="connsiteY6218" fmla="*/ 176787 h 2801577"/>
                <a:gd name="connsiteX6219" fmla="*/ 2584023 w 10032639"/>
                <a:gd name="connsiteY6219" fmla="*/ 174986 h 2801577"/>
                <a:gd name="connsiteX6220" fmla="*/ 2770834 w 10032639"/>
                <a:gd name="connsiteY6220" fmla="*/ 166345 h 2801577"/>
                <a:gd name="connsiteX6221" fmla="*/ 2744918 w 10032639"/>
                <a:gd name="connsiteY6221" fmla="*/ 178227 h 2801577"/>
                <a:gd name="connsiteX6222" fmla="*/ 2710363 w 10032639"/>
                <a:gd name="connsiteY6222" fmla="*/ 194069 h 2801577"/>
                <a:gd name="connsiteX6223" fmla="*/ 2677609 w 10032639"/>
                <a:gd name="connsiteY6223" fmla="*/ 211352 h 2801577"/>
                <a:gd name="connsiteX6224" fmla="*/ 2646294 w 10032639"/>
                <a:gd name="connsiteY6224" fmla="*/ 226834 h 2801577"/>
                <a:gd name="connsiteX6225" fmla="*/ 2646294 w 10032639"/>
                <a:gd name="connsiteY6225" fmla="*/ 228634 h 2801577"/>
                <a:gd name="connsiteX6226" fmla="*/ 2648093 w 10032639"/>
                <a:gd name="connsiteY6226" fmla="*/ 226834 h 2801577"/>
                <a:gd name="connsiteX6227" fmla="*/ 2705324 w 10032639"/>
                <a:gd name="connsiteY6227" fmla="*/ 200910 h 2801577"/>
                <a:gd name="connsiteX6228" fmla="*/ 3108459 w 10032639"/>
                <a:gd name="connsiteY6228" fmla="*/ 164545 h 2801577"/>
                <a:gd name="connsiteX6229" fmla="*/ 3092982 w 10032639"/>
                <a:gd name="connsiteY6229" fmla="*/ 168145 h 2801577"/>
                <a:gd name="connsiteX6230" fmla="*/ 3078944 w 10032639"/>
                <a:gd name="connsiteY6230" fmla="*/ 171386 h 2801577"/>
                <a:gd name="connsiteX6231" fmla="*/ 3078944 w 10032639"/>
                <a:gd name="connsiteY6231" fmla="*/ 181827 h 2801577"/>
                <a:gd name="connsiteX6232" fmla="*/ 3091182 w 10032639"/>
                <a:gd name="connsiteY6232" fmla="*/ 173186 h 2801577"/>
                <a:gd name="connsiteX6233" fmla="*/ 8881153 w 10032639"/>
                <a:gd name="connsiteY6233" fmla="*/ 160764 h 2801577"/>
                <a:gd name="connsiteX6234" fmla="*/ 8877913 w 10032639"/>
                <a:gd name="connsiteY6234" fmla="*/ 165805 h 2801577"/>
                <a:gd name="connsiteX6235" fmla="*/ 8876113 w 10032639"/>
                <a:gd name="connsiteY6235" fmla="*/ 167606 h 2801577"/>
                <a:gd name="connsiteX6236" fmla="*/ 8876113 w 10032639"/>
                <a:gd name="connsiteY6236" fmla="*/ 170846 h 2801577"/>
                <a:gd name="connsiteX6237" fmla="*/ 8876113 w 10032639"/>
                <a:gd name="connsiteY6237" fmla="*/ 172647 h 2801577"/>
                <a:gd name="connsiteX6238" fmla="*/ 8874312 w 10032639"/>
                <a:gd name="connsiteY6238" fmla="*/ 176248 h 2801577"/>
                <a:gd name="connsiteX6239" fmla="*/ 8867471 w 10032639"/>
                <a:gd name="connsiteY6239" fmla="*/ 183090 h 2801577"/>
                <a:gd name="connsiteX6240" fmla="*/ 8867471 w 10032639"/>
                <a:gd name="connsiteY6240" fmla="*/ 184890 h 2801577"/>
                <a:gd name="connsiteX6241" fmla="*/ 8862430 w 10032639"/>
                <a:gd name="connsiteY6241" fmla="*/ 188131 h 2801577"/>
                <a:gd name="connsiteX6242" fmla="*/ 8855229 w 10032639"/>
                <a:gd name="connsiteY6242" fmla="*/ 189932 h 2801577"/>
                <a:gd name="connsiteX6243" fmla="*/ 8853789 w 10032639"/>
                <a:gd name="connsiteY6243" fmla="*/ 196774 h 2801577"/>
                <a:gd name="connsiteX6244" fmla="*/ 8850188 w 10032639"/>
                <a:gd name="connsiteY6244" fmla="*/ 203616 h 2801577"/>
                <a:gd name="connsiteX6245" fmla="*/ 8845147 w 10032639"/>
                <a:gd name="connsiteY6245" fmla="*/ 209017 h 2801577"/>
                <a:gd name="connsiteX6246" fmla="*/ 8837946 w 10032639"/>
                <a:gd name="connsiteY6246" fmla="*/ 212618 h 2801577"/>
                <a:gd name="connsiteX6247" fmla="*/ 8834705 w 10032639"/>
                <a:gd name="connsiteY6247" fmla="*/ 214059 h 2801577"/>
                <a:gd name="connsiteX6248" fmla="*/ 8832905 w 10032639"/>
                <a:gd name="connsiteY6248" fmla="*/ 217660 h 2801577"/>
                <a:gd name="connsiteX6249" fmla="*/ 8831105 w 10032639"/>
                <a:gd name="connsiteY6249" fmla="*/ 222701 h 2801577"/>
                <a:gd name="connsiteX6250" fmla="*/ 8831105 w 10032639"/>
                <a:gd name="connsiteY6250" fmla="*/ 226302 h 2801577"/>
                <a:gd name="connsiteX6251" fmla="*/ 8827864 w 10032639"/>
                <a:gd name="connsiteY6251" fmla="*/ 229903 h 2801577"/>
                <a:gd name="connsiteX6252" fmla="*/ 8819223 w 10032639"/>
                <a:gd name="connsiteY6252" fmla="*/ 233144 h 2801577"/>
                <a:gd name="connsiteX6253" fmla="*/ 8810221 w 10032639"/>
                <a:gd name="connsiteY6253" fmla="*/ 236745 h 2801577"/>
                <a:gd name="connsiteX6254" fmla="*/ 8805180 w 10032639"/>
                <a:gd name="connsiteY6254" fmla="*/ 241787 h 2801577"/>
                <a:gd name="connsiteX6255" fmla="*/ 8801579 w 10032639"/>
                <a:gd name="connsiteY6255" fmla="*/ 248989 h 2801577"/>
                <a:gd name="connsiteX6256" fmla="*/ 8796539 w 10032639"/>
                <a:gd name="connsiteY6256" fmla="*/ 255831 h 2801577"/>
                <a:gd name="connsiteX6257" fmla="*/ 8789697 w 10032639"/>
                <a:gd name="connsiteY6257" fmla="*/ 262673 h 2801577"/>
                <a:gd name="connsiteX6258" fmla="*/ 8780696 w 10032639"/>
                <a:gd name="connsiteY6258" fmla="*/ 269875 h 2801577"/>
                <a:gd name="connsiteX6259" fmla="*/ 8773854 w 10032639"/>
                <a:gd name="connsiteY6259" fmla="*/ 274916 h 2801577"/>
                <a:gd name="connsiteX6260" fmla="*/ 8770614 w 10032639"/>
                <a:gd name="connsiteY6260" fmla="*/ 281758 h 2801577"/>
                <a:gd name="connsiteX6261" fmla="*/ 8765213 w 10032639"/>
                <a:gd name="connsiteY6261" fmla="*/ 288600 h 2801577"/>
                <a:gd name="connsiteX6262" fmla="*/ 8803380 w 10032639"/>
                <a:gd name="connsiteY6262" fmla="*/ 259432 h 2801577"/>
                <a:gd name="connsiteX6263" fmla="*/ 8837946 w 10032639"/>
                <a:gd name="connsiteY6263" fmla="*/ 226302 h 2801577"/>
                <a:gd name="connsiteX6264" fmla="*/ 8898437 w 10032639"/>
                <a:gd name="connsiteY6264" fmla="*/ 164004 h 2801577"/>
                <a:gd name="connsiteX6265" fmla="*/ 110862 w 10032639"/>
                <a:gd name="connsiteY6265" fmla="*/ 157704 h 2801577"/>
                <a:gd name="connsiteX6266" fmla="*/ 109062 w 10032639"/>
                <a:gd name="connsiteY6266" fmla="*/ 166345 h 2801577"/>
                <a:gd name="connsiteX6267" fmla="*/ 117701 w 10032639"/>
                <a:gd name="connsiteY6267" fmla="*/ 157704 h 2801577"/>
                <a:gd name="connsiteX6268" fmla="*/ 299471 w 10032639"/>
                <a:gd name="connsiteY6268" fmla="*/ 155903 h 2801577"/>
                <a:gd name="connsiteX6269" fmla="*/ 264917 w 10032639"/>
                <a:gd name="connsiteY6269" fmla="*/ 194069 h 2801577"/>
                <a:gd name="connsiteX6270" fmla="*/ 237201 w 10032639"/>
                <a:gd name="connsiteY6270" fmla="*/ 230435 h 2801577"/>
                <a:gd name="connsiteX6271" fmla="*/ 231802 w 10032639"/>
                <a:gd name="connsiteY6271" fmla="*/ 237276 h 2801577"/>
                <a:gd name="connsiteX6272" fmla="*/ 252679 w 10032639"/>
                <a:gd name="connsiteY6272" fmla="*/ 218193 h 2801577"/>
                <a:gd name="connsiteX6273" fmla="*/ 273555 w 10032639"/>
                <a:gd name="connsiteY6273" fmla="*/ 199110 h 2801577"/>
                <a:gd name="connsiteX6274" fmla="*/ 290833 w 10032639"/>
                <a:gd name="connsiteY6274" fmla="*/ 178227 h 2801577"/>
                <a:gd name="connsiteX6275" fmla="*/ 308110 w 10032639"/>
                <a:gd name="connsiteY6275" fmla="*/ 155903 h 2801577"/>
                <a:gd name="connsiteX6276" fmla="*/ 9430251 w 10032639"/>
                <a:gd name="connsiteY6276" fmla="*/ 155362 h 2801577"/>
                <a:gd name="connsiteX6277" fmla="*/ 9421610 w 10032639"/>
                <a:gd name="connsiteY6277" fmla="*/ 157163 h 2801577"/>
                <a:gd name="connsiteX6278" fmla="*/ 9412968 w 10032639"/>
                <a:gd name="connsiteY6278" fmla="*/ 160764 h 2801577"/>
                <a:gd name="connsiteX6279" fmla="*/ 9419810 w 10032639"/>
                <a:gd name="connsiteY6279" fmla="*/ 160764 h 2801577"/>
                <a:gd name="connsiteX6280" fmla="*/ 9423050 w 10032639"/>
                <a:gd name="connsiteY6280" fmla="*/ 158963 h 2801577"/>
                <a:gd name="connsiteX6281" fmla="*/ 3484239 w 10032639"/>
                <a:gd name="connsiteY6281" fmla="*/ 154103 h 2801577"/>
                <a:gd name="connsiteX6282" fmla="*/ 3432047 w 10032639"/>
                <a:gd name="connsiteY6282" fmla="*/ 171386 h 2801577"/>
                <a:gd name="connsiteX6283" fmla="*/ 3399292 w 10032639"/>
                <a:gd name="connsiteY6283" fmla="*/ 185428 h 2801577"/>
                <a:gd name="connsiteX6284" fmla="*/ 3364738 w 10032639"/>
                <a:gd name="connsiteY6284" fmla="*/ 200910 h 2801577"/>
                <a:gd name="connsiteX6285" fmla="*/ 3345661 w 10032639"/>
                <a:gd name="connsiteY6285" fmla="*/ 209551 h 2801577"/>
                <a:gd name="connsiteX6286" fmla="*/ 3326584 w 10032639"/>
                <a:gd name="connsiteY6286" fmla="*/ 216392 h 2801577"/>
                <a:gd name="connsiteX6287" fmla="*/ 3290230 w 10032639"/>
                <a:gd name="connsiteY6287" fmla="*/ 228634 h 2801577"/>
                <a:gd name="connsiteX6288" fmla="*/ 3243438 w 10032639"/>
                <a:gd name="connsiteY6288" fmla="*/ 254558 h 2801577"/>
                <a:gd name="connsiteX6289" fmla="*/ 3193406 w 10032639"/>
                <a:gd name="connsiteY6289" fmla="*/ 277241 h 2801577"/>
                <a:gd name="connsiteX6290" fmla="*/ 3179368 w 10032639"/>
                <a:gd name="connsiteY6290" fmla="*/ 284083 h 2801577"/>
                <a:gd name="connsiteX6291" fmla="*/ 3179368 w 10032639"/>
                <a:gd name="connsiteY6291" fmla="*/ 299565 h 2801577"/>
                <a:gd name="connsiteX6292" fmla="*/ 3181168 w 10032639"/>
                <a:gd name="connsiteY6292" fmla="*/ 299565 h 2801577"/>
                <a:gd name="connsiteX6293" fmla="*/ 3182967 w 10032639"/>
                <a:gd name="connsiteY6293" fmla="*/ 299565 h 2801577"/>
                <a:gd name="connsiteX6294" fmla="*/ 3188007 w 10032639"/>
                <a:gd name="connsiteY6294" fmla="*/ 294524 h 2801577"/>
                <a:gd name="connsiteX6295" fmla="*/ 3193406 w 10032639"/>
                <a:gd name="connsiteY6295" fmla="*/ 289123 h 2801577"/>
                <a:gd name="connsiteX6296" fmla="*/ 3203844 w 10032639"/>
                <a:gd name="connsiteY6296" fmla="*/ 282282 h 2801577"/>
                <a:gd name="connsiteX6297" fmla="*/ 3219322 w 10032639"/>
                <a:gd name="connsiteY6297" fmla="*/ 277241 h 2801577"/>
                <a:gd name="connsiteX6298" fmla="*/ 3227960 w 10032639"/>
                <a:gd name="connsiteY6298" fmla="*/ 273641 h 2801577"/>
                <a:gd name="connsiteX6299" fmla="*/ 3238399 w 10032639"/>
                <a:gd name="connsiteY6299" fmla="*/ 271841 h 2801577"/>
                <a:gd name="connsiteX6300" fmla="*/ 3248837 w 10032639"/>
                <a:gd name="connsiteY6300" fmla="*/ 270400 h 2801577"/>
                <a:gd name="connsiteX6301" fmla="*/ 3248837 w 10032639"/>
                <a:gd name="connsiteY6301" fmla="*/ 263199 h 2801577"/>
                <a:gd name="connsiteX6302" fmla="*/ 3248837 w 10032639"/>
                <a:gd name="connsiteY6302" fmla="*/ 252758 h 2801577"/>
                <a:gd name="connsiteX6303" fmla="*/ 3258915 w 10032639"/>
                <a:gd name="connsiteY6303" fmla="*/ 249517 h 2801577"/>
                <a:gd name="connsiteX6304" fmla="*/ 3295269 w 10032639"/>
                <a:gd name="connsiteY6304" fmla="*/ 237276 h 2801577"/>
                <a:gd name="connsiteX6305" fmla="*/ 3340262 w 10032639"/>
                <a:gd name="connsiteY6305" fmla="*/ 221793 h 2801577"/>
                <a:gd name="connsiteX6306" fmla="*/ 3357899 w 10032639"/>
                <a:gd name="connsiteY6306" fmla="*/ 214592 h 2801577"/>
                <a:gd name="connsiteX6307" fmla="*/ 3392454 w 10032639"/>
                <a:gd name="connsiteY6307" fmla="*/ 204151 h 2801577"/>
                <a:gd name="connsiteX6308" fmla="*/ 3421609 w 10032639"/>
                <a:gd name="connsiteY6308" fmla="*/ 195509 h 2801577"/>
                <a:gd name="connsiteX6309" fmla="*/ 3449324 w 10032639"/>
                <a:gd name="connsiteY6309" fmla="*/ 186868 h 2801577"/>
                <a:gd name="connsiteX6310" fmla="*/ 3456163 w 10032639"/>
                <a:gd name="connsiteY6310" fmla="*/ 176787 h 2801577"/>
                <a:gd name="connsiteX6311" fmla="*/ 3465162 w 10032639"/>
                <a:gd name="connsiteY6311" fmla="*/ 168145 h 2801577"/>
                <a:gd name="connsiteX6312" fmla="*/ 3473800 w 10032639"/>
                <a:gd name="connsiteY6312" fmla="*/ 161304 h 2801577"/>
                <a:gd name="connsiteX6313" fmla="*/ 9024819 w 10032639"/>
                <a:gd name="connsiteY6313" fmla="*/ 148520 h 2801577"/>
                <a:gd name="connsiteX6314" fmla="*/ 8980171 w 10032639"/>
                <a:gd name="connsiteY6314" fmla="*/ 188131 h 2801577"/>
                <a:gd name="connsiteX6315" fmla="*/ 8936603 w 10032639"/>
                <a:gd name="connsiteY6315" fmla="*/ 228103 h 2801577"/>
                <a:gd name="connsiteX6316" fmla="*/ 8895196 w 10032639"/>
                <a:gd name="connsiteY6316" fmla="*/ 269875 h 2801577"/>
                <a:gd name="connsiteX6317" fmla="*/ 8855229 w 10032639"/>
                <a:gd name="connsiteY6317" fmla="*/ 311287 h 2801577"/>
                <a:gd name="connsiteX6318" fmla="*/ 8834705 w 10032639"/>
                <a:gd name="connsiteY6318" fmla="*/ 331813 h 2801577"/>
                <a:gd name="connsiteX6319" fmla="*/ 8843347 w 10032639"/>
                <a:gd name="connsiteY6319" fmla="*/ 328572 h 2801577"/>
                <a:gd name="connsiteX6320" fmla="*/ 8846587 w 10032639"/>
                <a:gd name="connsiteY6320" fmla="*/ 326771 h 2801577"/>
                <a:gd name="connsiteX6321" fmla="*/ 8860630 w 10032639"/>
                <a:gd name="connsiteY6321" fmla="*/ 313087 h 2801577"/>
                <a:gd name="connsiteX6322" fmla="*/ 8865671 w 10032639"/>
                <a:gd name="connsiteY6322" fmla="*/ 309486 h 2801577"/>
                <a:gd name="connsiteX6323" fmla="*/ 8872512 w 10032639"/>
                <a:gd name="connsiteY6323" fmla="*/ 307686 h 2801577"/>
                <a:gd name="connsiteX6324" fmla="*/ 8877913 w 10032639"/>
                <a:gd name="connsiteY6324" fmla="*/ 307686 h 2801577"/>
                <a:gd name="connsiteX6325" fmla="*/ 8882954 w 10032639"/>
                <a:gd name="connsiteY6325" fmla="*/ 309486 h 2801577"/>
                <a:gd name="connsiteX6326" fmla="*/ 8900237 w 10032639"/>
                <a:gd name="connsiteY6326" fmla="*/ 279958 h 2801577"/>
                <a:gd name="connsiteX6327" fmla="*/ 8919320 w 10032639"/>
                <a:gd name="connsiteY6327" fmla="*/ 254030 h 2801577"/>
                <a:gd name="connsiteX6328" fmla="*/ 8940204 w 10032639"/>
                <a:gd name="connsiteY6328" fmla="*/ 231704 h 2801577"/>
                <a:gd name="connsiteX6329" fmla="*/ 8964328 w 10032639"/>
                <a:gd name="connsiteY6329" fmla="*/ 209017 h 2801577"/>
                <a:gd name="connsiteX6330" fmla="*/ 8980171 w 10032639"/>
                <a:gd name="connsiteY6330" fmla="*/ 194973 h 2801577"/>
                <a:gd name="connsiteX6331" fmla="*/ 8995654 w 10032639"/>
                <a:gd name="connsiteY6331" fmla="*/ 181289 h 2801577"/>
                <a:gd name="connsiteX6332" fmla="*/ 9011137 w 10032639"/>
                <a:gd name="connsiteY6332" fmla="*/ 165805 h 2801577"/>
                <a:gd name="connsiteX6333" fmla="*/ 3658811 w 10032639"/>
                <a:gd name="connsiteY6333" fmla="*/ 142221 h 2801577"/>
                <a:gd name="connsiteX6334" fmla="*/ 3660610 w 10032639"/>
                <a:gd name="connsiteY6334" fmla="*/ 157704 h 2801577"/>
                <a:gd name="connsiteX6335" fmla="*/ 3676088 w 10032639"/>
                <a:gd name="connsiteY6335" fmla="*/ 154103 h 2801577"/>
                <a:gd name="connsiteX6336" fmla="*/ 3693365 w 10032639"/>
                <a:gd name="connsiteY6336" fmla="*/ 150863 h 2801577"/>
                <a:gd name="connsiteX6337" fmla="*/ 3696964 w 10032639"/>
                <a:gd name="connsiteY6337" fmla="*/ 145462 h 2801577"/>
                <a:gd name="connsiteX6338" fmla="*/ 3690126 w 10032639"/>
                <a:gd name="connsiteY6338" fmla="*/ 145462 h 2801577"/>
                <a:gd name="connsiteX6339" fmla="*/ 1151094 w 10032639"/>
                <a:gd name="connsiteY6339" fmla="*/ 142221 h 2801577"/>
                <a:gd name="connsiteX6340" fmla="*/ 1074786 w 10032639"/>
                <a:gd name="connsiteY6340" fmla="*/ 186868 h 2801577"/>
                <a:gd name="connsiteX6341" fmla="*/ 1000279 w 10032639"/>
                <a:gd name="connsiteY6341" fmla="*/ 235475 h 2801577"/>
                <a:gd name="connsiteX6342" fmla="*/ 927570 w 10032639"/>
                <a:gd name="connsiteY6342" fmla="*/ 287683 h 2801577"/>
                <a:gd name="connsiteX6343" fmla="*/ 853422 w 10032639"/>
                <a:gd name="connsiteY6343" fmla="*/ 344572 h 2801577"/>
                <a:gd name="connsiteX6344" fmla="*/ 849823 w 10032639"/>
                <a:gd name="connsiteY6344" fmla="*/ 348172 h 2801577"/>
                <a:gd name="connsiteX6345" fmla="*/ 855222 w 10032639"/>
                <a:gd name="connsiteY6345" fmla="*/ 348172 h 2801577"/>
                <a:gd name="connsiteX6346" fmla="*/ 863860 w 10032639"/>
                <a:gd name="connsiteY6346" fmla="*/ 348172 h 2801577"/>
                <a:gd name="connsiteX6347" fmla="*/ 870699 w 10032639"/>
                <a:gd name="connsiteY6347" fmla="*/ 346372 h 2801577"/>
                <a:gd name="connsiteX6348" fmla="*/ 875739 w 10032639"/>
                <a:gd name="connsiteY6348" fmla="*/ 344572 h 2801577"/>
                <a:gd name="connsiteX6349" fmla="*/ 880778 w 10032639"/>
                <a:gd name="connsiteY6349" fmla="*/ 342771 h 2801577"/>
                <a:gd name="connsiteX6350" fmla="*/ 893016 w 10032639"/>
                <a:gd name="connsiteY6350" fmla="*/ 340971 h 2801577"/>
                <a:gd name="connsiteX6351" fmla="*/ 898055 w 10032639"/>
                <a:gd name="connsiteY6351" fmla="*/ 329089 h 2801577"/>
                <a:gd name="connsiteX6352" fmla="*/ 906694 w 10032639"/>
                <a:gd name="connsiteY6352" fmla="*/ 320448 h 2801577"/>
                <a:gd name="connsiteX6353" fmla="*/ 917132 w 10032639"/>
                <a:gd name="connsiteY6353" fmla="*/ 311807 h 2801577"/>
                <a:gd name="connsiteX6354" fmla="*/ 927570 w 10032639"/>
                <a:gd name="connsiteY6354" fmla="*/ 304966 h 2801577"/>
                <a:gd name="connsiteX6355" fmla="*/ 941608 w 10032639"/>
                <a:gd name="connsiteY6355" fmla="*/ 299565 h 2801577"/>
                <a:gd name="connsiteX6356" fmla="*/ 957085 w 10032639"/>
                <a:gd name="connsiteY6356" fmla="*/ 292724 h 2801577"/>
                <a:gd name="connsiteX6357" fmla="*/ 972563 w 10032639"/>
                <a:gd name="connsiteY6357" fmla="*/ 287683 h 2801577"/>
                <a:gd name="connsiteX6358" fmla="*/ 976162 w 10032639"/>
                <a:gd name="connsiteY6358" fmla="*/ 279042 h 2801577"/>
                <a:gd name="connsiteX6359" fmla="*/ 981561 w 10032639"/>
                <a:gd name="connsiteY6359" fmla="*/ 270400 h 2801577"/>
                <a:gd name="connsiteX6360" fmla="*/ 988400 w 10032639"/>
                <a:gd name="connsiteY6360" fmla="*/ 263199 h 2801577"/>
                <a:gd name="connsiteX6361" fmla="*/ 995239 w 10032639"/>
                <a:gd name="connsiteY6361" fmla="*/ 259959 h 2801577"/>
                <a:gd name="connsiteX6362" fmla="*/ 1000279 w 10032639"/>
                <a:gd name="connsiteY6362" fmla="*/ 258159 h 2801577"/>
                <a:gd name="connsiteX6363" fmla="*/ 1005678 w 10032639"/>
                <a:gd name="connsiteY6363" fmla="*/ 258159 h 2801577"/>
                <a:gd name="connsiteX6364" fmla="*/ 1007477 w 10032639"/>
                <a:gd name="connsiteY6364" fmla="*/ 258159 h 2801577"/>
                <a:gd name="connsiteX6365" fmla="*/ 1012516 w 10032639"/>
                <a:gd name="connsiteY6365" fmla="*/ 252758 h 2801577"/>
                <a:gd name="connsiteX6366" fmla="*/ 1017556 w 10032639"/>
                <a:gd name="connsiteY6366" fmla="*/ 249517 h 2801577"/>
                <a:gd name="connsiteX6367" fmla="*/ 1074786 w 10032639"/>
                <a:gd name="connsiteY6367" fmla="*/ 213152 h 2801577"/>
                <a:gd name="connsiteX6368" fmla="*/ 1100702 w 10032639"/>
                <a:gd name="connsiteY6368" fmla="*/ 194069 h 2801577"/>
                <a:gd name="connsiteX6369" fmla="*/ 1125178 w 10032639"/>
                <a:gd name="connsiteY6369" fmla="*/ 174986 h 2801577"/>
                <a:gd name="connsiteX6370" fmla="*/ 1149294 w 10032639"/>
                <a:gd name="connsiteY6370" fmla="*/ 157704 h 2801577"/>
                <a:gd name="connsiteX6371" fmla="*/ 1175210 w 10032639"/>
                <a:gd name="connsiteY6371" fmla="*/ 142221 h 2801577"/>
                <a:gd name="connsiteX6372" fmla="*/ 693968 w 10032639"/>
                <a:gd name="connsiteY6372" fmla="*/ 142221 h 2801577"/>
                <a:gd name="connsiteX6373" fmla="*/ 451727 w 10032639"/>
                <a:gd name="connsiteY6373" fmla="*/ 318648 h 2801577"/>
                <a:gd name="connsiteX6374" fmla="*/ 396296 w 10032639"/>
                <a:gd name="connsiteY6374" fmla="*/ 360054 h 2801577"/>
                <a:gd name="connsiteX6375" fmla="*/ 345904 w 10032639"/>
                <a:gd name="connsiteY6375" fmla="*/ 401820 h 2801577"/>
                <a:gd name="connsiteX6376" fmla="*/ 295872 w 10032639"/>
                <a:gd name="connsiteY6376" fmla="*/ 443226 h 2801577"/>
                <a:gd name="connsiteX6377" fmla="*/ 249080 w 10032639"/>
                <a:gd name="connsiteY6377" fmla="*/ 483192 h 2801577"/>
                <a:gd name="connsiteX6378" fmla="*/ 275355 w 10032639"/>
                <a:gd name="connsiteY6378" fmla="*/ 481392 h 2801577"/>
                <a:gd name="connsiteX6379" fmla="*/ 289033 w 10032639"/>
                <a:gd name="connsiteY6379" fmla="*/ 479592 h 2801577"/>
                <a:gd name="connsiteX6380" fmla="*/ 306310 w 10032639"/>
                <a:gd name="connsiteY6380" fmla="*/ 475991 h 2801577"/>
                <a:gd name="connsiteX6381" fmla="*/ 316749 w 10032639"/>
                <a:gd name="connsiteY6381" fmla="*/ 458709 h 2801577"/>
                <a:gd name="connsiteX6382" fmla="*/ 330426 w 10032639"/>
                <a:gd name="connsiteY6382" fmla="*/ 443226 h 2801577"/>
                <a:gd name="connsiteX6383" fmla="*/ 347704 w 10032639"/>
                <a:gd name="connsiteY6383" fmla="*/ 427744 h 2801577"/>
                <a:gd name="connsiteX6384" fmla="*/ 368580 w 10032639"/>
                <a:gd name="connsiteY6384" fmla="*/ 412262 h 2801577"/>
                <a:gd name="connsiteX6385" fmla="*/ 385857 w 10032639"/>
                <a:gd name="connsiteY6385" fmla="*/ 401820 h 2801577"/>
                <a:gd name="connsiteX6386" fmla="*/ 401695 w 10032639"/>
                <a:gd name="connsiteY6386" fmla="*/ 388138 h 2801577"/>
                <a:gd name="connsiteX6387" fmla="*/ 415373 w 10032639"/>
                <a:gd name="connsiteY6387" fmla="*/ 372296 h 2801577"/>
                <a:gd name="connsiteX6388" fmla="*/ 429410 w 10032639"/>
                <a:gd name="connsiteY6388" fmla="*/ 355013 h 2801577"/>
                <a:gd name="connsiteX6389" fmla="*/ 432650 w 10032639"/>
                <a:gd name="connsiteY6389" fmla="*/ 351413 h 2801577"/>
                <a:gd name="connsiteX6390" fmla="*/ 436249 w 10032639"/>
                <a:gd name="connsiteY6390" fmla="*/ 349612 h 2801577"/>
                <a:gd name="connsiteX6391" fmla="*/ 467204 w 10032639"/>
                <a:gd name="connsiteY6391" fmla="*/ 334130 h 2801577"/>
                <a:gd name="connsiteX6392" fmla="*/ 494920 w 10032639"/>
                <a:gd name="connsiteY6392" fmla="*/ 316847 h 2801577"/>
                <a:gd name="connsiteX6393" fmla="*/ 520836 w 10032639"/>
                <a:gd name="connsiteY6393" fmla="*/ 297765 h 2801577"/>
                <a:gd name="connsiteX6394" fmla="*/ 541712 w 10032639"/>
                <a:gd name="connsiteY6394" fmla="*/ 277241 h 2801577"/>
                <a:gd name="connsiteX6395" fmla="*/ 566188 w 10032639"/>
                <a:gd name="connsiteY6395" fmla="*/ 256358 h 2801577"/>
                <a:gd name="connsiteX6396" fmla="*/ 590305 w 10032639"/>
                <a:gd name="connsiteY6396" fmla="*/ 237276 h 2801577"/>
                <a:gd name="connsiteX6397" fmla="*/ 617660 w 10032639"/>
                <a:gd name="connsiteY6397" fmla="*/ 223233 h 2801577"/>
                <a:gd name="connsiteX6398" fmla="*/ 645376 w 10032639"/>
                <a:gd name="connsiteY6398" fmla="*/ 213152 h 2801577"/>
                <a:gd name="connsiteX6399" fmla="*/ 652574 w 10032639"/>
                <a:gd name="connsiteY6399" fmla="*/ 200910 h 2801577"/>
                <a:gd name="connsiteX6400" fmla="*/ 668052 w 10032639"/>
                <a:gd name="connsiteY6400" fmla="*/ 181827 h 2801577"/>
                <a:gd name="connsiteX6401" fmla="*/ 674891 w 10032639"/>
                <a:gd name="connsiteY6401" fmla="*/ 174986 h 2801577"/>
                <a:gd name="connsiteX6402" fmla="*/ 682090 w 10032639"/>
                <a:gd name="connsiteY6402" fmla="*/ 168145 h 2801577"/>
                <a:gd name="connsiteX6403" fmla="*/ 690728 w 10032639"/>
                <a:gd name="connsiteY6403" fmla="*/ 164545 h 2801577"/>
                <a:gd name="connsiteX6404" fmla="*/ 699367 w 10032639"/>
                <a:gd name="connsiteY6404" fmla="*/ 162744 h 2801577"/>
                <a:gd name="connsiteX6405" fmla="*/ 706206 w 10032639"/>
                <a:gd name="connsiteY6405" fmla="*/ 161304 h 2801577"/>
                <a:gd name="connsiteX6406" fmla="*/ 709805 w 10032639"/>
                <a:gd name="connsiteY6406" fmla="*/ 152663 h 2801577"/>
                <a:gd name="connsiteX6407" fmla="*/ 714844 w 10032639"/>
                <a:gd name="connsiteY6407" fmla="*/ 147262 h 2801577"/>
                <a:gd name="connsiteX6408" fmla="*/ 422212 w 10032639"/>
                <a:gd name="connsiteY6408" fmla="*/ 142221 h 2801577"/>
                <a:gd name="connsiteX6409" fmla="*/ 387657 w 10032639"/>
                <a:gd name="connsiteY6409" fmla="*/ 180027 h 2801577"/>
                <a:gd name="connsiteX6410" fmla="*/ 351303 w 10032639"/>
                <a:gd name="connsiteY6410" fmla="*/ 216392 h 2801577"/>
                <a:gd name="connsiteX6411" fmla="*/ 314949 w 10032639"/>
                <a:gd name="connsiteY6411" fmla="*/ 252758 h 2801577"/>
                <a:gd name="connsiteX6412" fmla="*/ 276795 w 10032639"/>
                <a:gd name="connsiteY6412" fmla="*/ 287683 h 2801577"/>
                <a:gd name="connsiteX6413" fmla="*/ 200847 w 10032639"/>
                <a:gd name="connsiteY6413" fmla="*/ 355013 h 2801577"/>
                <a:gd name="connsiteX6414" fmla="*/ 128139 w 10032639"/>
                <a:gd name="connsiteY6414" fmla="*/ 417302 h 2801577"/>
                <a:gd name="connsiteX6415" fmla="*/ 128139 w 10032639"/>
                <a:gd name="connsiteY6415" fmla="*/ 420903 h 2801577"/>
                <a:gd name="connsiteX6416" fmla="*/ 128139 w 10032639"/>
                <a:gd name="connsiteY6416" fmla="*/ 431344 h 2801577"/>
                <a:gd name="connsiteX6417" fmla="*/ 141817 w 10032639"/>
                <a:gd name="connsiteY6417" fmla="*/ 419103 h 2801577"/>
                <a:gd name="connsiteX6418" fmla="*/ 159454 w 10032639"/>
                <a:gd name="connsiteY6418" fmla="*/ 408661 h 2801577"/>
                <a:gd name="connsiteX6419" fmla="*/ 183570 w 10032639"/>
                <a:gd name="connsiteY6419" fmla="*/ 396779 h 2801577"/>
                <a:gd name="connsiteX6420" fmla="*/ 205886 w 10032639"/>
                <a:gd name="connsiteY6420" fmla="*/ 386338 h 2801577"/>
                <a:gd name="connsiteX6421" fmla="*/ 204087 w 10032639"/>
                <a:gd name="connsiteY6421" fmla="*/ 380937 h 2801577"/>
                <a:gd name="connsiteX6422" fmla="*/ 204087 w 10032639"/>
                <a:gd name="connsiteY6422" fmla="*/ 375896 h 2801577"/>
                <a:gd name="connsiteX6423" fmla="*/ 207686 w 10032639"/>
                <a:gd name="connsiteY6423" fmla="*/ 365455 h 2801577"/>
                <a:gd name="connsiteX6424" fmla="*/ 209486 w 10032639"/>
                <a:gd name="connsiteY6424" fmla="*/ 358614 h 2801577"/>
                <a:gd name="connsiteX6425" fmla="*/ 212725 w 10032639"/>
                <a:gd name="connsiteY6425" fmla="*/ 351413 h 2801577"/>
                <a:gd name="connsiteX6426" fmla="*/ 219564 w 10032639"/>
                <a:gd name="connsiteY6426" fmla="*/ 349612 h 2801577"/>
                <a:gd name="connsiteX6427" fmla="*/ 235402 w 10032639"/>
                <a:gd name="connsiteY6427" fmla="*/ 342771 h 2801577"/>
                <a:gd name="connsiteX6428" fmla="*/ 249080 w 10032639"/>
                <a:gd name="connsiteY6428" fmla="*/ 334130 h 2801577"/>
                <a:gd name="connsiteX6429" fmla="*/ 261318 w 10032639"/>
                <a:gd name="connsiteY6429" fmla="*/ 323688 h 2801577"/>
                <a:gd name="connsiteX6430" fmla="*/ 273555 w 10032639"/>
                <a:gd name="connsiteY6430" fmla="*/ 310006 h 2801577"/>
                <a:gd name="connsiteX6431" fmla="*/ 287233 w 10032639"/>
                <a:gd name="connsiteY6431" fmla="*/ 290924 h 2801577"/>
                <a:gd name="connsiteX6432" fmla="*/ 303071 w 10032639"/>
                <a:gd name="connsiteY6432" fmla="*/ 275441 h 2801577"/>
                <a:gd name="connsiteX6433" fmla="*/ 320348 w 10032639"/>
                <a:gd name="connsiteY6433" fmla="*/ 263199 h 2801577"/>
                <a:gd name="connsiteX6434" fmla="*/ 340865 w 10032639"/>
                <a:gd name="connsiteY6434" fmla="*/ 251318 h 2801577"/>
                <a:gd name="connsiteX6435" fmla="*/ 361741 w 10032639"/>
                <a:gd name="connsiteY6435" fmla="*/ 225034 h 2801577"/>
                <a:gd name="connsiteX6436" fmla="*/ 398096 w 10032639"/>
                <a:gd name="connsiteY6436" fmla="*/ 188668 h 2801577"/>
                <a:gd name="connsiteX6437" fmla="*/ 417172 w 10032639"/>
                <a:gd name="connsiteY6437" fmla="*/ 168145 h 2801577"/>
                <a:gd name="connsiteX6438" fmla="*/ 443088 w 10032639"/>
                <a:gd name="connsiteY6438" fmla="*/ 142221 h 2801577"/>
                <a:gd name="connsiteX6439" fmla="*/ 573027 w 10032639"/>
                <a:gd name="connsiteY6439" fmla="*/ 140421 h 2801577"/>
                <a:gd name="connsiteX6440" fmla="*/ 562589 w 10032639"/>
                <a:gd name="connsiteY6440" fmla="*/ 142221 h 2801577"/>
                <a:gd name="connsiteX6441" fmla="*/ 553950 w 10032639"/>
                <a:gd name="connsiteY6441" fmla="*/ 145462 h 2801577"/>
                <a:gd name="connsiteX6442" fmla="*/ 547111 w 10032639"/>
                <a:gd name="connsiteY6442" fmla="*/ 149062 h 2801577"/>
                <a:gd name="connsiteX6443" fmla="*/ 541712 w 10032639"/>
                <a:gd name="connsiteY6443" fmla="*/ 154103 h 2801577"/>
                <a:gd name="connsiteX6444" fmla="*/ 524435 w 10032639"/>
                <a:gd name="connsiteY6444" fmla="*/ 176787 h 2801577"/>
                <a:gd name="connsiteX6445" fmla="*/ 505358 w 10032639"/>
                <a:gd name="connsiteY6445" fmla="*/ 194069 h 2801577"/>
                <a:gd name="connsiteX6446" fmla="*/ 517596 w 10032639"/>
                <a:gd name="connsiteY6446" fmla="*/ 188668 h 2801577"/>
                <a:gd name="connsiteX6447" fmla="*/ 529474 w 10032639"/>
                <a:gd name="connsiteY6447" fmla="*/ 181827 h 2801577"/>
                <a:gd name="connsiteX6448" fmla="*/ 538113 w 10032639"/>
                <a:gd name="connsiteY6448" fmla="*/ 176787 h 2801577"/>
                <a:gd name="connsiteX6449" fmla="*/ 547111 w 10032639"/>
                <a:gd name="connsiteY6449" fmla="*/ 169585 h 2801577"/>
                <a:gd name="connsiteX6450" fmla="*/ 567628 w 10032639"/>
                <a:gd name="connsiteY6450" fmla="*/ 145462 h 2801577"/>
                <a:gd name="connsiteX6451" fmla="*/ 9549793 w 10032639"/>
                <a:gd name="connsiteY6451" fmla="*/ 139878 h 2801577"/>
                <a:gd name="connsiteX6452" fmla="*/ 9513426 w 10032639"/>
                <a:gd name="connsiteY6452" fmla="*/ 181289 h 2801577"/>
                <a:gd name="connsiteX6453" fmla="*/ 9523868 w 10032639"/>
                <a:gd name="connsiteY6453" fmla="*/ 179489 h 2801577"/>
                <a:gd name="connsiteX6454" fmla="*/ 9530709 w 10032639"/>
                <a:gd name="connsiteY6454" fmla="*/ 169046 h 2801577"/>
                <a:gd name="connsiteX6455" fmla="*/ 9537551 w 10032639"/>
                <a:gd name="connsiteY6455" fmla="*/ 158963 h 2801577"/>
                <a:gd name="connsiteX6456" fmla="*/ 9544392 w 10032639"/>
                <a:gd name="connsiteY6456" fmla="*/ 148520 h 2801577"/>
                <a:gd name="connsiteX6457" fmla="*/ 9135719 w 10032639"/>
                <a:gd name="connsiteY6457" fmla="*/ 139878 h 2801577"/>
                <a:gd name="connsiteX6458" fmla="*/ 9113395 w 10032639"/>
                <a:gd name="connsiteY6458" fmla="*/ 164004 h 2801577"/>
                <a:gd name="connsiteX6459" fmla="*/ 9090711 w 10032639"/>
                <a:gd name="connsiteY6459" fmla="*/ 188131 h 2801577"/>
                <a:gd name="connsiteX6460" fmla="*/ 9051104 w 10032639"/>
                <a:gd name="connsiteY6460" fmla="*/ 228103 h 2801577"/>
                <a:gd name="connsiteX6461" fmla="*/ 9011137 w 10032639"/>
                <a:gd name="connsiteY6461" fmla="*/ 271315 h 2801577"/>
                <a:gd name="connsiteX6462" fmla="*/ 8926162 w 10032639"/>
                <a:gd name="connsiteY6462" fmla="*/ 369983 h 2801577"/>
                <a:gd name="connsiteX6463" fmla="*/ 8853789 w 10032639"/>
                <a:gd name="connsiteY6463" fmla="*/ 453167 h 2801577"/>
                <a:gd name="connsiteX6464" fmla="*/ 8876113 w 10032639"/>
                <a:gd name="connsiteY6464" fmla="*/ 442724 h 2801577"/>
                <a:gd name="connsiteX6465" fmla="*/ 8895196 w 10032639"/>
                <a:gd name="connsiteY6465" fmla="*/ 427240 h 2801577"/>
                <a:gd name="connsiteX6466" fmla="*/ 8910679 w 10032639"/>
                <a:gd name="connsiteY6466" fmla="*/ 411755 h 2801577"/>
                <a:gd name="connsiteX6467" fmla="*/ 8924721 w 10032639"/>
                <a:gd name="connsiteY6467" fmla="*/ 392670 h 2801577"/>
                <a:gd name="connsiteX6468" fmla="*/ 8943805 w 10032639"/>
                <a:gd name="connsiteY6468" fmla="*/ 369983 h 2801577"/>
                <a:gd name="connsiteX6469" fmla="*/ 8962888 w 10032639"/>
                <a:gd name="connsiteY6469" fmla="*/ 352699 h 2801577"/>
                <a:gd name="connsiteX6470" fmla="*/ 8983412 w 10032639"/>
                <a:gd name="connsiteY6470" fmla="*/ 337214 h 2801577"/>
                <a:gd name="connsiteX6471" fmla="*/ 9007536 w 10032639"/>
                <a:gd name="connsiteY6471" fmla="*/ 326771 h 2801577"/>
                <a:gd name="connsiteX6472" fmla="*/ 9014737 w 10032639"/>
                <a:gd name="connsiteY6472" fmla="*/ 313087 h 2801577"/>
                <a:gd name="connsiteX6473" fmla="*/ 9023379 w 10032639"/>
                <a:gd name="connsiteY6473" fmla="*/ 300844 h 2801577"/>
                <a:gd name="connsiteX6474" fmla="*/ 9032021 w 10032639"/>
                <a:gd name="connsiteY6474" fmla="*/ 290401 h 2801577"/>
                <a:gd name="connsiteX6475" fmla="*/ 9043903 w 10032639"/>
                <a:gd name="connsiteY6475" fmla="*/ 279958 h 2801577"/>
                <a:gd name="connsiteX6476" fmla="*/ 9059745 w 10032639"/>
                <a:gd name="connsiteY6476" fmla="*/ 268074 h 2801577"/>
                <a:gd name="connsiteX6477" fmla="*/ 9077029 w 10032639"/>
                <a:gd name="connsiteY6477" fmla="*/ 250789 h 2801577"/>
                <a:gd name="connsiteX6478" fmla="*/ 9083870 w 10032639"/>
                <a:gd name="connsiteY6478" fmla="*/ 243587 h 2801577"/>
                <a:gd name="connsiteX6479" fmla="*/ 9089271 w 10032639"/>
                <a:gd name="connsiteY6479" fmla="*/ 233144 h 2801577"/>
                <a:gd name="connsiteX6480" fmla="*/ 9101153 w 10032639"/>
                <a:gd name="connsiteY6480" fmla="*/ 212618 h 2801577"/>
                <a:gd name="connsiteX6481" fmla="*/ 9104753 w 10032639"/>
                <a:gd name="connsiteY6481" fmla="*/ 202175 h 2801577"/>
                <a:gd name="connsiteX6482" fmla="*/ 9113395 w 10032639"/>
                <a:gd name="connsiteY6482" fmla="*/ 191732 h 2801577"/>
                <a:gd name="connsiteX6483" fmla="*/ 9123837 w 10032639"/>
                <a:gd name="connsiteY6483" fmla="*/ 183090 h 2801577"/>
                <a:gd name="connsiteX6484" fmla="*/ 9135719 w 10032639"/>
                <a:gd name="connsiteY6484" fmla="*/ 174447 h 2801577"/>
                <a:gd name="connsiteX6485" fmla="*/ 9134279 w 10032639"/>
                <a:gd name="connsiteY6485" fmla="*/ 157163 h 2801577"/>
                <a:gd name="connsiteX6486" fmla="*/ 9650251 w 10032639"/>
                <a:gd name="connsiteY6486" fmla="*/ 125834 h 2801577"/>
                <a:gd name="connsiteX6487" fmla="*/ 9650251 w 10032639"/>
                <a:gd name="connsiteY6487" fmla="*/ 129435 h 2801577"/>
                <a:gd name="connsiteX6488" fmla="*/ 9651691 w 10032639"/>
                <a:gd name="connsiteY6488" fmla="*/ 125834 h 2801577"/>
                <a:gd name="connsiteX6489" fmla="*/ 9329794 w 10032639"/>
                <a:gd name="connsiteY6489" fmla="*/ 89463 h 2801577"/>
                <a:gd name="connsiteX6490" fmla="*/ 9279385 w 10032639"/>
                <a:gd name="connsiteY6490" fmla="*/ 139878 h 2801577"/>
                <a:gd name="connsiteX6491" fmla="*/ 9222494 w 10032639"/>
                <a:gd name="connsiteY6491" fmla="*/ 198574 h 2801577"/>
                <a:gd name="connsiteX6492" fmla="*/ 9135719 w 10032639"/>
                <a:gd name="connsiteY6492" fmla="*/ 285359 h 2801577"/>
                <a:gd name="connsiteX6493" fmla="*/ 9090711 w 10032639"/>
                <a:gd name="connsiteY6493" fmla="*/ 331813 h 2801577"/>
                <a:gd name="connsiteX6494" fmla="*/ 9047503 w 10032639"/>
                <a:gd name="connsiteY6494" fmla="*/ 378626 h 2801577"/>
                <a:gd name="connsiteX6495" fmla="*/ 9035261 w 10032639"/>
                <a:gd name="connsiteY6495" fmla="*/ 390869 h 2801577"/>
                <a:gd name="connsiteX6496" fmla="*/ 9017978 w 10032639"/>
                <a:gd name="connsiteY6496" fmla="*/ 404914 h 2801577"/>
                <a:gd name="connsiteX6497" fmla="*/ 8983412 w 10032639"/>
                <a:gd name="connsiteY6497" fmla="*/ 439483 h 2801577"/>
                <a:gd name="connsiteX6498" fmla="*/ 8967929 w 10032639"/>
                <a:gd name="connsiteY6498" fmla="*/ 458209 h 2801577"/>
                <a:gd name="connsiteX6499" fmla="*/ 8954247 w 10032639"/>
                <a:gd name="connsiteY6499" fmla="*/ 472253 h 2801577"/>
                <a:gd name="connsiteX6500" fmla="*/ 8942004 w 10032639"/>
                <a:gd name="connsiteY6500" fmla="*/ 489538 h 2801577"/>
                <a:gd name="connsiteX6501" fmla="*/ 8938404 w 10032639"/>
                <a:gd name="connsiteY6501" fmla="*/ 496380 h 2801577"/>
                <a:gd name="connsiteX6502" fmla="*/ 8936603 w 10032639"/>
                <a:gd name="connsiteY6502" fmla="*/ 505022 h 2801577"/>
                <a:gd name="connsiteX6503" fmla="*/ 8938404 w 10032639"/>
                <a:gd name="connsiteY6503" fmla="*/ 515465 h 2801577"/>
                <a:gd name="connsiteX6504" fmla="*/ 8940204 w 10032639"/>
                <a:gd name="connsiteY6504" fmla="*/ 519066 h 2801577"/>
                <a:gd name="connsiteX6505" fmla="*/ 8962888 w 10032639"/>
                <a:gd name="connsiteY6505" fmla="*/ 498180 h 2801577"/>
                <a:gd name="connsiteX6506" fmla="*/ 8980171 w 10032639"/>
                <a:gd name="connsiteY6506" fmla="*/ 485937 h 2801577"/>
                <a:gd name="connsiteX6507" fmla="*/ 8992053 w 10032639"/>
                <a:gd name="connsiteY6507" fmla="*/ 475494 h 2801577"/>
                <a:gd name="connsiteX6508" fmla="*/ 9000695 w 10032639"/>
                <a:gd name="connsiteY6508" fmla="*/ 461810 h 2801577"/>
                <a:gd name="connsiteX6509" fmla="*/ 9011137 w 10032639"/>
                <a:gd name="connsiteY6509" fmla="*/ 448126 h 2801577"/>
                <a:gd name="connsiteX6510" fmla="*/ 9017978 w 10032639"/>
                <a:gd name="connsiteY6510" fmla="*/ 432281 h 2801577"/>
                <a:gd name="connsiteX6511" fmla="*/ 9021579 w 10032639"/>
                <a:gd name="connsiteY6511" fmla="*/ 425439 h 2801577"/>
                <a:gd name="connsiteX6512" fmla="*/ 9030220 w 10032639"/>
                <a:gd name="connsiteY6512" fmla="*/ 425439 h 2801577"/>
                <a:gd name="connsiteX6513" fmla="*/ 9033461 w 10032639"/>
                <a:gd name="connsiteY6513" fmla="*/ 422198 h 2801577"/>
                <a:gd name="connsiteX6514" fmla="*/ 9040662 w 10032639"/>
                <a:gd name="connsiteY6514" fmla="*/ 422198 h 2801577"/>
                <a:gd name="connsiteX6515" fmla="*/ 9045703 w 10032639"/>
                <a:gd name="connsiteY6515" fmla="*/ 408154 h 2801577"/>
                <a:gd name="connsiteX6516" fmla="*/ 9054345 w 10032639"/>
                <a:gd name="connsiteY6516" fmla="*/ 396271 h 2801577"/>
                <a:gd name="connsiteX6517" fmla="*/ 9062986 w 10032639"/>
                <a:gd name="connsiteY6517" fmla="*/ 385828 h 2801577"/>
                <a:gd name="connsiteX6518" fmla="*/ 9075228 w 10032639"/>
                <a:gd name="connsiteY6518" fmla="*/ 378626 h 2801577"/>
                <a:gd name="connsiteX6519" fmla="*/ 9085670 w 10032639"/>
                <a:gd name="connsiteY6519" fmla="*/ 371784 h 2801577"/>
                <a:gd name="connsiteX6520" fmla="*/ 9090711 w 10032639"/>
                <a:gd name="connsiteY6520" fmla="*/ 363142 h 2801577"/>
                <a:gd name="connsiteX6521" fmla="*/ 9089271 w 10032639"/>
                <a:gd name="connsiteY6521" fmla="*/ 359541 h 2801577"/>
                <a:gd name="connsiteX6522" fmla="*/ 9089271 w 10032639"/>
                <a:gd name="connsiteY6522" fmla="*/ 356300 h 2801577"/>
                <a:gd name="connsiteX6523" fmla="*/ 9089271 w 10032639"/>
                <a:gd name="connsiteY6523" fmla="*/ 350898 h 2801577"/>
                <a:gd name="connsiteX6524" fmla="*/ 9092511 w 10032639"/>
                <a:gd name="connsiteY6524" fmla="*/ 347657 h 2801577"/>
                <a:gd name="connsiteX6525" fmla="*/ 9097912 w 10032639"/>
                <a:gd name="connsiteY6525" fmla="*/ 340455 h 2801577"/>
                <a:gd name="connsiteX6526" fmla="*/ 9101153 w 10032639"/>
                <a:gd name="connsiteY6526" fmla="*/ 339015 h 2801577"/>
                <a:gd name="connsiteX6527" fmla="*/ 9113395 w 10032639"/>
                <a:gd name="connsiteY6527" fmla="*/ 331813 h 2801577"/>
                <a:gd name="connsiteX6528" fmla="*/ 9125637 w 10032639"/>
                <a:gd name="connsiteY6528" fmla="*/ 324971 h 2801577"/>
                <a:gd name="connsiteX6529" fmla="*/ 9128878 w 10032639"/>
                <a:gd name="connsiteY6529" fmla="*/ 321370 h 2801577"/>
                <a:gd name="connsiteX6530" fmla="*/ 9132478 w 10032639"/>
                <a:gd name="connsiteY6530" fmla="*/ 314528 h 2801577"/>
                <a:gd name="connsiteX6531" fmla="*/ 9135719 w 10032639"/>
                <a:gd name="connsiteY6531" fmla="*/ 299043 h 2801577"/>
                <a:gd name="connsiteX6532" fmla="*/ 9137519 w 10032639"/>
                <a:gd name="connsiteY6532" fmla="*/ 292201 h 2801577"/>
                <a:gd name="connsiteX6533" fmla="*/ 9144361 w 10032639"/>
                <a:gd name="connsiteY6533" fmla="*/ 290401 h 2801577"/>
                <a:gd name="connsiteX6534" fmla="*/ 9158403 w 10032639"/>
                <a:gd name="connsiteY6534" fmla="*/ 285359 h 2801577"/>
                <a:gd name="connsiteX6535" fmla="*/ 9165244 w 10032639"/>
                <a:gd name="connsiteY6535" fmla="*/ 281758 h 2801577"/>
                <a:gd name="connsiteX6536" fmla="*/ 9168485 w 10032639"/>
                <a:gd name="connsiteY6536" fmla="*/ 278517 h 2801577"/>
                <a:gd name="connsiteX6537" fmla="*/ 9184328 w 10032639"/>
                <a:gd name="connsiteY6537" fmla="*/ 255831 h 2801577"/>
                <a:gd name="connsiteX6538" fmla="*/ 9186128 w 10032639"/>
                <a:gd name="connsiteY6538" fmla="*/ 252230 h 2801577"/>
                <a:gd name="connsiteX6539" fmla="*/ 9196210 w 10032639"/>
                <a:gd name="connsiteY6539" fmla="*/ 238546 h 2801577"/>
                <a:gd name="connsiteX6540" fmla="*/ 9208452 w 10032639"/>
                <a:gd name="connsiteY6540" fmla="*/ 222701 h 2801577"/>
                <a:gd name="connsiteX6541" fmla="*/ 9215653 w 10032639"/>
                <a:gd name="connsiteY6541" fmla="*/ 215859 h 2801577"/>
                <a:gd name="connsiteX6542" fmla="*/ 9224295 w 10032639"/>
                <a:gd name="connsiteY6542" fmla="*/ 210818 h 2801577"/>
                <a:gd name="connsiteX6543" fmla="*/ 9231136 w 10032639"/>
                <a:gd name="connsiteY6543" fmla="*/ 207217 h 2801577"/>
                <a:gd name="connsiteX6544" fmla="*/ 9239777 w 10032639"/>
                <a:gd name="connsiteY6544" fmla="*/ 203616 h 2801577"/>
                <a:gd name="connsiteX6545" fmla="*/ 9263902 w 10032639"/>
                <a:gd name="connsiteY6545" fmla="*/ 170846 h 2801577"/>
                <a:gd name="connsiteX6546" fmla="*/ 9295227 w 10032639"/>
                <a:gd name="connsiteY6546" fmla="*/ 133036 h 2801577"/>
                <a:gd name="connsiteX6547" fmla="*/ 9231136 w 10032639"/>
                <a:gd name="connsiteY6547" fmla="*/ 44450 h 2801577"/>
                <a:gd name="connsiteX6548" fmla="*/ 9265702 w 10032639"/>
                <a:gd name="connsiteY6548" fmla="*/ 44450 h 2801577"/>
                <a:gd name="connsiteX6549" fmla="*/ 9302069 w 10032639"/>
                <a:gd name="connsiteY6549" fmla="*/ 44450 h 2801577"/>
                <a:gd name="connsiteX6550" fmla="*/ 9336635 w 10032639"/>
                <a:gd name="connsiteY6550" fmla="*/ 46251 h 2801577"/>
                <a:gd name="connsiteX6551" fmla="*/ 9373001 w 10032639"/>
                <a:gd name="connsiteY6551" fmla="*/ 49852 h 2801577"/>
                <a:gd name="connsiteX6552" fmla="*/ 9409368 w 10032639"/>
                <a:gd name="connsiteY6552" fmla="*/ 53093 h 2801577"/>
                <a:gd name="connsiteX6553" fmla="*/ 9431692 w 10032639"/>
                <a:gd name="connsiteY6553" fmla="*/ 54893 h 2801577"/>
                <a:gd name="connsiteX6554" fmla="*/ 9454376 w 10032639"/>
                <a:gd name="connsiteY6554" fmla="*/ 56694 h 2801577"/>
                <a:gd name="connsiteX6555" fmla="*/ 9475259 w 10032639"/>
                <a:gd name="connsiteY6555" fmla="*/ 54893 h 2801577"/>
                <a:gd name="connsiteX6556" fmla="*/ 9497583 w 10032639"/>
                <a:gd name="connsiteY6556" fmla="*/ 53093 h 2801577"/>
                <a:gd name="connsiteX6557" fmla="*/ 9518467 w 10032639"/>
                <a:gd name="connsiteY6557" fmla="*/ 51292 h 2801577"/>
                <a:gd name="connsiteX6558" fmla="*/ 9542591 w 10032639"/>
                <a:gd name="connsiteY6558" fmla="*/ 49852 h 2801577"/>
                <a:gd name="connsiteX6559" fmla="*/ 9585799 w 10032639"/>
                <a:gd name="connsiteY6559" fmla="*/ 46251 h 2801577"/>
                <a:gd name="connsiteX6560" fmla="*/ 9631167 w 10032639"/>
                <a:gd name="connsiteY6560" fmla="*/ 46251 h 2801577"/>
                <a:gd name="connsiteX6561" fmla="*/ 9651691 w 10032639"/>
                <a:gd name="connsiteY6561" fmla="*/ 46251 h 2801577"/>
                <a:gd name="connsiteX6562" fmla="*/ 9674375 w 10032639"/>
                <a:gd name="connsiteY6562" fmla="*/ 49852 h 2801577"/>
                <a:gd name="connsiteX6563" fmla="*/ 9693458 w 10032639"/>
                <a:gd name="connsiteY6563" fmla="*/ 53093 h 2801577"/>
                <a:gd name="connsiteX6564" fmla="*/ 9712182 w 10032639"/>
                <a:gd name="connsiteY6564" fmla="*/ 58134 h 2801577"/>
                <a:gd name="connsiteX6565" fmla="*/ 9731265 w 10032639"/>
                <a:gd name="connsiteY6565" fmla="*/ 65336 h 2801577"/>
                <a:gd name="connsiteX6566" fmla="*/ 9753949 w 10032639"/>
                <a:gd name="connsiteY6566" fmla="*/ 73979 h 2801577"/>
                <a:gd name="connsiteX6567" fmla="*/ 9764391 w 10032639"/>
                <a:gd name="connsiteY6567" fmla="*/ 77220 h 2801577"/>
                <a:gd name="connsiteX6568" fmla="*/ 9764391 w 10032639"/>
                <a:gd name="connsiteY6568" fmla="*/ 87663 h 2801577"/>
                <a:gd name="connsiteX6569" fmla="*/ 9762591 w 10032639"/>
                <a:gd name="connsiteY6569" fmla="*/ 98106 h 2801577"/>
                <a:gd name="connsiteX6570" fmla="*/ 9760791 w 10032639"/>
                <a:gd name="connsiteY6570" fmla="*/ 108549 h 2801577"/>
                <a:gd name="connsiteX6571" fmla="*/ 9753949 w 10032639"/>
                <a:gd name="connsiteY6571" fmla="*/ 124393 h 2801577"/>
                <a:gd name="connsiteX6572" fmla="*/ 9748548 w 10032639"/>
                <a:gd name="connsiteY6572" fmla="*/ 134836 h 2801577"/>
                <a:gd name="connsiteX6573" fmla="*/ 9758990 w 10032639"/>
                <a:gd name="connsiteY6573" fmla="*/ 141678 h 2801577"/>
                <a:gd name="connsiteX6574" fmla="*/ 9762591 w 10032639"/>
                <a:gd name="connsiteY6574" fmla="*/ 144919 h 2801577"/>
                <a:gd name="connsiteX6575" fmla="*/ 9764391 w 10032639"/>
                <a:gd name="connsiteY6575" fmla="*/ 153562 h 2801577"/>
                <a:gd name="connsiteX6576" fmla="*/ 9766191 w 10032639"/>
                <a:gd name="connsiteY6576" fmla="*/ 160764 h 2801577"/>
                <a:gd name="connsiteX6577" fmla="*/ 9769432 w 10032639"/>
                <a:gd name="connsiteY6577" fmla="*/ 169046 h 2801577"/>
                <a:gd name="connsiteX6578" fmla="*/ 9771232 w 10032639"/>
                <a:gd name="connsiteY6578" fmla="*/ 176248 h 2801577"/>
                <a:gd name="connsiteX6579" fmla="*/ 9773033 w 10032639"/>
                <a:gd name="connsiteY6579" fmla="*/ 179489 h 2801577"/>
                <a:gd name="connsiteX6580" fmla="*/ 9774833 w 10032639"/>
                <a:gd name="connsiteY6580" fmla="*/ 183090 h 2801577"/>
                <a:gd name="connsiteX6581" fmla="*/ 9778073 w 10032639"/>
                <a:gd name="connsiteY6581" fmla="*/ 188131 h 2801577"/>
                <a:gd name="connsiteX6582" fmla="*/ 9781674 w 10032639"/>
                <a:gd name="connsiteY6582" fmla="*/ 189932 h 2801577"/>
                <a:gd name="connsiteX6583" fmla="*/ 9793916 w 10032639"/>
                <a:gd name="connsiteY6583" fmla="*/ 191732 h 2801577"/>
                <a:gd name="connsiteX6584" fmla="*/ 9809399 w 10032639"/>
                <a:gd name="connsiteY6584" fmla="*/ 191732 h 2801577"/>
                <a:gd name="connsiteX6585" fmla="*/ 9809399 w 10032639"/>
                <a:gd name="connsiteY6585" fmla="*/ 205416 h 2801577"/>
                <a:gd name="connsiteX6586" fmla="*/ 9809399 w 10032639"/>
                <a:gd name="connsiteY6586" fmla="*/ 219460 h 2801577"/>
                <a:gd name="connsiteX6587" fmla="*/ 9805799 w 10032639"/>
                <a:gd name="connsiteY6587" fmla="*/ 229903 h 2801577"/>
                <a:gd name="connsiteX6588" fmla="*/ 9802558 w 10032639"/>
                <a:gd name="connsiteY6588" fmla="*/ 241787 h 2801577"/>
                <a:gd name="connsiteX6589" fmla="*/ 9795717 w 10032639"/>
                <a:gd name="connsiteY6589" fmla="*/ 252230 h 2801577"/>
                <a:gd name="connsiteX6590" fmla="*/ 9785275 w 10032639"/>
                <a:gd name="connsiteY6590" fmla="*/ 268074 h 2801577"/>
                <a:gd name="connsiteX6591" fmla="*/ 9778073 w 10032639"/>
                <a:gd name="connsiteY6591" fmla="*/ 274916 h 2801577"/>
                <a:gd name="connsiteX6592" fmla="*/ 9771232 w 10032639"/>
                <a:gd name="connsiteY6592" fmla="*/ 281758 h 2801577"/>
                <a:gd name="connsiteX6593" fmla="*/ 9771232 w 10032639"/>
                <a:gd name="connsiteY6593" fmla="*/ 283559 h 2801577"/>
                <a:gd name="connsiteX6594" fmla="*/ 9776273 w 10032639"/>
                <a:gd name="connsiteY6594" fmla="*/ 442724 h 2801577"/>
                <a:gd name="connsiteX6595" fmla="*/ 9776273 w 10032639"/>
                <a:gd name="connsiteY6595" fmla="*/ 520867 h 2801577"/>
                <a:gd name="connsiteX6596" fmla="*/ 9774833 w 10032639"/>
                <a:gd name="connsiteY6596" fmla="*/ 596848 h 2801577"/>
                <a:gd name="connsiteX6597" fmla="*/ 9771232 w 10032639"/>
                <a:gd name="connsiteY6597" fmla="*/ 680032 h 2801577"/>
                <a:gd name="connsiteX6598" fmla="*/ 9767632 w 10032639"/>
                <a:gd name="connsiteY6598" fmla="*/ 761416 h 2801577"/>
                <a:gd name="connsiteX6599" fmla="*/ 9758990 w 10032639"/>
                <a:gd name="connsiteY6599" fmla="*/ 911939 h 2801577"/>
                <a:gd name="connsiteX6600" fmla="*/ 9757190 w 10032639"/>
                <a:gd name="connsiteY6600" fmla="*/ 941467 h 2801577"/>
                <a:gd name="connsiteX6601" fmla="*/ 9747108 w 10032639"/>
                <a:gd name="connsiteY6601" fmla="*/ 1078306 h 2801577"/>
                <a:gd name="connsiteX6602" fmla="*/ 9739907 w 10032639"/>
                <a:gd name="connsiteY6602" fmla="*/ 1213345 h 2801577"/>
                <a:gd name="connsiteX6603" fmla="*/ 9734866 w 10032639"/>
                <a:gd name="connsiteY6603" fmla="*/ 1294728 h 2801577"/>
                <a:gd name="connsiteX6604" fmla="*/ 9731265 w 10032639"/>
                <a:gd name="connsiteY6604" fmla="*/ 1371070 h 2801577"/>
                <a:gd name="connsiteX6605" fmla="*/ 9731265 w 10032639"/>
                <a:gd name="connsiteY6605" fmla="*/ 1442011 h 2801577"/>
                <a:gd name="connsiteX6606" fmla="*/ 9733065 w 10032639"/>
                <a:gd name="connsiteY6606" fmla="*/ 1507909 h 2801577"/>
                <a:gd name="connsiteX6607" fmla="*/ 9734866 w 10032639"/>
                <a:gd name="connsiteY6607" fmla="*/ 1518352 h 2801577"/>
                <a:gd name="connsiteX6608" fmla="*/ 9738106 w 10032639"/>
                <a:gd name="connsiteY6608" fmla="*/ 1528435 h 2801577"/>
                <a:gd name="connsiteX6609" fmla="*/ 9741707 w 10032639"/>
                <a:gd name="connsiteY6609" fmla="*/ 1538878 h 2801577"/>
                <a:gd name="connsiteX6610" fmla="*/ 9743507 w 10032639"/>
                <a:gd name="connsiteY6610" fmla="*/ 1547521 h 2801577"/>
                <a:gd name="connsiteX6611" fmla="*/ 9743507 w 10032639"/>
                <a:gd name="connsiteY6611" fmla="*/ 1564806 h 2801577"/>
                <a:gd name="connsiteX6612" fmla="*/ 9743507 w 10032639"/>
                <a:gd name="connsiteY6612" fmla="*/ 1587492 h 2801577"/>
                <a:gd name="connsiteX6613" fmla="*/ 9741707 w 10032639"/>
                <a:gd name="connsiteY6613" fmla="*/ 1599736 h 2801577"/>
                <a:gd name="connsiteX6614" fmla="*/ 9739907 w 10032639"/>
                <a:gd name="connsiteY6614" fmla="*/ 1615220 h 2801577"/>
                <a:gd name="connsiteX6615" fmla="*/ 9734866 w 10032639"/>
                <a:gd name="connsiteY6615" fmla="*/ 1641148 h 2801577"/>
                <a:gd name="connsiteX6616" fmla="*/ 9733065 w 10032639"/>
                <a:gd name="connsiteY6616" fmla="*/ 1654832 h 2801577"/>
                <a:gd name="connsiteX6617" fmla="*/ 9733065 w 10032639"/>
                <a:gd name="connsiteY6617" fmla="*/ 1668876 h 2801577"/>
                <a:gd name="connsiteX6618" fmla="*/ 9733065 w 10032639"/>
                <a:gd name="connsiteY6618" fmla="*/ 1679319 h 2801577"/>
                <a:gd name="connsiteX6619" fmla="*/ 9738106 w 10032639"/>
                <a:gd name="connsiteY6619" fmla="*/ 1687961 h 2801577"/>
                <a:gd name="connsiteX6620" fmla="*/ 9739907 w 10032639"/>
                <a:gd name="connsiteY6620" fmla="*/ 1696604 h 2801577"/>
                <a:gd name="connsiteX6621" fmla="*/ 9739907 w 10032639"/>
                <a:gd name="connsiteY6621" fmla="*/ 1707047 h 2801577"/>
                <a:gd name="connsiteX6622" fmla="*/ 9739907 w 10032639"/>
                <a:gd name="connsiteY6622" fmla="*/ 1722531 h 2801577"/>
                <a:gd name="connsiteX6623" fmla="*/ 9738106 w 10032639"/>
                <a:gd name="connsiteY6623" fmla="*/ 1736575 h 2801577"/>
                <a:gd name="connsiteX6624" fmla="*/ 9733065 w 10032639"/>
                <a:gd name="connsiteY6624" fmla="*/ 1765743 h 2801577"/>
                <a:gd name="connsiteX6625" fmla="*/ 9731265 w 10032639"/>
                <a:gd name="connsiteY6625" fmla="*/ 1771145 h 2801577"/>
                <a:gd name="connsiteX6626" fmla="*/ 9726224 w 10032639"/>
                <a:gd name="connsiteY6626" fmla="*/ 1783028 h 2801577"/>
                <a:gd name="connsiteX6627" fmla="*/ 9724424 w 10032639"/>
                <a:gd name="connsiteY6627" fmla="*/ 1795272 h 2801577"/>
                <a:gd name="connsiteX6628" fmla="*/ 9722624 w 10032639"/>
                <a:gd name="connsiteY6628" fmla="*/ 1807515 h 2801577"/>
                <a:gd name="connsiteX6629" fmla="*/ 9720823 w 10032639"/>
                <a:gd name="connsiteY6629" fmla="*/ 1817598 h 2801577"/>
                <a:gd name="connsiteX6630" fmla="*/ 9722624 w 10032639"/>
                <a:gd name="connsiteY6630" fmla="*/ 1833443 h 2801577"/>
                <a:gd name="connsiteX6631" fmla="*/ 9726224 w 10032639"/>
                <a:gd name="connsiteY6631" fmla="*/ 1840285 h 2801577"/>
                <a:gd name="connsiteX6632" fmla="*/ 9729465 w 10032639"/>
                <a:gd name="connsiteY6632" fmla="*/ 1847127 h 2801577"/>
                <a:gd name="connsiteX6633" fmla="*/ 9731265 w 10032639"/>
                <a:gd name="connsiteY6633" fmla="*/ 1852528 h 2801577"/>
                <a:gd name="connsiteX6634" fmla="*/ 9738106 w 10032639"/>
                <a:gd name="connsiteY6634" fmla="*/ 1871614 h 2801577"/>
                <a:gd name="connsiteX6635" fmla="*/ 9739907 w 10032639"/>
                <a:gd name="connsiteY6635" fmla="*/ 1883497 h 2801577"/>
                <a:gd name="connsiteX6636" fmla="*/ 9739907 w 10032639"/>
                <a:gd name="connsiteY6636" fmla="*/ 1895741 h 2801577"/>
                <a:gd name="connsiteX6637" fmla="*/ 9738106 w 10032639"/>
                <a:gd name="connsiteY6637" fmla="*/ 1916627 h 2801577"/>
                <a:gd name="connsiteX6638" fmla="*/ 9734866 w 10032639"/>
                <a:gd name="connsiteY6638" fmla="*/ 1937152 h 2801577"/>
                <a:gd name="connsiteX6639" fmla="*/ 9731265 w 10032639"/>
                <a:gd name="connsiteY6639" fmla="*/ 1958038 h 2801577"/>
                <a:gd name="connsiteX6640" fmla="*/ 9726224 w 10032639"/>
                <a:gd name="connsiteY6640" fmla="*/ 1977124 h 2801577"/>
                <a:gd name="connsiteX6641" fmla="*/ 9724424 w 10032639"/>
                <a:gd name="connsiteY6641" fmla="*/ 1994409 h 2801577"/>
                <a:gd name="connsiteX6642" fmla="*/ 9722624 w 10032639"/>
                <a:gd name="connsiteY6642" fmla="*/ 2020336 h 2801577"/>
                <a:gd name="connsiteX6643" fmla="*/ 9722624 w 10032639"/>
                <a:gd name="connsiteY6643" fmla="*/ 2048064 h 2801577"/>
                <a:gd name="connsiteX6644" fmla="*/ 9722624 w 10032639"/>
                <a:gd name="connsiteY6644" fmla="*/ 2073992 h 2801577"/>
                <a:gd name="connsiteX6645" fmla="*/ 9724424 w 10032639"/>
                <a:gd name="connsiteY6645" fmla="*/ 2099919 h 2801577"/>
                <a:gd name="connsiteX6646" fmla="*/ 9726224 w 10032639"/>
                <a:gd name="connsiteY6646" fmla="*/ 2126207 h 2801577"/>
                <a:gd name="connsiteX6647" fmla="*/ 9726224 w 10032639"/>
                <a:gd name="connsiteY6647" fmla="*/ 2150333 h 2801577"/>
                <a:gd name="connsiteX6648" fmla="*/ 9722624 w 10032639"/>
                <a:gd name="connsiteY6648" fmla="*/ 2202188 h 2801577"/>
                <a:gd name="connsiteX6649" fmla="*/ 9748548 w 10032639"/>
                <a:gd name="connsiteY6649" fmla="*/ 2209030 h 2801577"/>
                <a:gd name="connsiteX6650" fmla="*/ 9758990 w 10032639"/>
                <a:gd name="connsiteY6650" fmla="*/ 2212631 h 2801577"/>
                <a:gd name="connsiteX6651" fmla="*/ 9764391 w 10032639"/>
                <a:gd name="connsiteY6651" fmla="*/ 2217673 h 2801577"/>
                <a:gd name="connsiteX6652" fmla="*/ 9769432 w 10032639"/>
                <a:gd name="connsiteY6652" fmla="*/ 2224515 h 2801577"/>
                <a:gd name="connsiteX6653" fmla="*/ 9771232 w 10032639"/>
                <a:gd name="connsiteY6653" fmla="*/ 2228116 h 2801577"/>
                <a:gd name="connsiteX6654" fmla="*/ 9771232 w 10032639"/>
                <a:gd name="connsiteY6654" fmla="*/ 2233157 h 2801577"/>
                <a:gd name="connsiteX6655" fmla="*/ 9790316 w 10032639"/>
                <a:gd name="connsiteY6655" fmla="*/ 2233157 h 2801577"/>
                <a:gd name="connsiteX6656" fmla="*/ 9809399 w 10032639"/>
                <a:gd name="connsiteY6656" fmla="*/ 2236758 h 2801577"/>
                <a:gd name="connsiteX6657" fmla="*/ 9823081 w 10032639"/>
                <a:gd name="connsiteY6657" fmla="*/ 2238559 h 2801577"/>
                <a:gd name="connsiteX6658" fmla="*/ 9837124 w 10032639"/>
                <a:gd name="connsiteY6658" fmla="*/ 2238559 h 2801577"/>
                <a:gd name="connsiteX6659" fmla="*/ 9866289 w 10032639"/>
                <a:gd name="connsiteY6659" fmla="*/ 2240359 h 2801577"/>
                <a:gd name="connsiteX6660" fmla="*/ 9880332 w 10032639"/>
                <a:gd name="connsiteY6660" fmla="*/ 2238559 h 2801577"/>
                <a:gd name="connsiteX6661" fmla="*/ 9894014 w 10032639"/>
                <a:gd name="connsiteY6661" fmla="*/ 2236758 h 2801577"/>
                <a:gd name="connsiteX6662" fmla="*/ 9920299 w 10032639"/>
                <a:gd name="connsiteY6662" fmla="*/ 2231717 h 2801577"/>
                <a:gd name="connsiteX6663" fmla="*/ 9932181 w 10032639"/>
                <a:gd name="connsiteY6663" fmla="*/ 2229916 h 2801577"/>
                <a:gd name="connsiteX6664" fmla="*/ 9940823 w 10032639"/>
                <a:gd name="connsiteY6664" fmla="*/ 2224515 h 2801577"/>
                <a:gd name="connsiteX6665" fmla="*/ 9946223 w 10032639"/>
                <a:gd name="connsiteY6665" fmla="*/ 2219473 h 2801577"/>
                <a:gd name="connsiteX6666" fmla="*/ 9949824 w 10032639"/>
                <a:gd name="connsiteY6666" fmla="*/ 2215872 h 2801577"/>
                <a:gd name="connsiteX6667" fmla="*/ 9954865 w 10032639"/>
                <a:gd name="connsiteY6667" fmla="*/ 2209030 h 2801577"/>
                <a:gd name="connsiteX6668" fmla="*/ 9963507 w 10032639"/>
                <a:gd name="connsiteY6668" fmla="*/ 2209030 h 2801577"/>
                <a:gd name="connsiteX6669" fmla="*/ 9972148 w 10032639"/>
                <a:gd name="connsiteY6669" fmla="*/ 2210831 h 2801577"/>
                <a:gd name="connsiteX6670" fmla="*/ 9982590 w 10032639"/>
                <a:gd name="connsiteY6670" fmla="*/ 2214432 h 2801577"/>
                <a:gd name="connsiteX6671" fmla="*/ 9989431 w 10032639"/>
                <a:gd name="connsiteY6671" fmla="*/ 2221274 h 2801577"/>
                <a:gd name="connsiteX6672" fmla="*/ 9996273 w 10032639"/>
                <a:gd name="connsiteY6672" fmla="*/ 2228116 h 2801577"/>
                <a:gd name="connsiteX6673" fmla="*/ 9996273 w 10032639"/>
                <a:gd name="connsiteY6673" fmla="*/ 2229916 h 2801577"/>
                <a:gd name="connsiteX6674" fmla="*/ 9999873 w 10032639"/>
                <a:gd name="connsiteY6674" fmla="*/ 2229916 h 2801577"/>
                <a:gd name="connsiteX6675" fmla="*/ 10009955 w 10032639"/>
                <a:gd name="connsiteY6675" fmla="*/ 2228116 h 2801577"/>
                <a:gd name="connsiteX6676" fmla="*/ 10025798 w 10032639"/>
                <a:gd name="connsiteY6676" fmla="*/ 2224515 h 2801577"/>
                <a:gd name="connsiteX6677" fmla="*/ 10027598 w 10032639"/>
                <a:gd name="connsiteY6677" fmla="*/ 2240359 h 2801577"/>
                <a:gd name="connsiteX6678" fmla="*/ 10029038 w 10032639"/>
                <a:gd name="connsiteY6678" fmla="*/ 2262686 h 2801577"/>
                <a:gd name="connsiteX6679" fmla="*/ 10030839 w 10032639"/>
                <a:gd name="connsiteY6679" fmla="*/ 2283572 h 2801577"/>
                <a:gd name="connsiteX6680" fmla="*/ 10029038 w 10032639"/>
                <a:gd name="connsiteY6680" fmla="*/ 2304458 h 2801577"/>
                <a:gd name="connsiteX6681" fmla="*/ 10027598 w 10032639"/>
                <a:gd name="connsiteY6681" fmla="*/ 2325344 h 2801577"/>
                <a:gd name="connsiteX6682" fmla="*/ 10022197 w 10032639"/>
                <a:gd name="connsiteY6682" fmla="*/ 2369996 h 2801577"/>
                <a:gd name="connsiteX6683" fmla="*/ 10020397 w 10032639"/>
                <a:gd name="connsiteY6683" fmla="*/ 2394483 h 2801577"/>
                <a:gd name="connsiteX6684" fmla="*/ 10020397 w 10032639"/>
                <a:gd name="connsiteY6684" fmla="*/ 2418610 h 2801577"/>
                <a:gd name="connsiteX6685" fmla="*/ 10020397 w 10032639"/>
                <a:gd name="connsiteY6685" fmla="*/ 2427613 h 2801577"/>
                <a:gd name="connsiteX6686" fmla="*/ 10022197 w 10032639"/>
                <a:gd name="connsiteY6686" fmla="*/ 2430854 h 2801577"/>
                <a:gd name="connsiteX6687" fmla="*/ 10025798 w 10032639"/>
                <a:gd name="connsiteY6687" fmla="*/ 2436255 h 2801577"/>
                <a:gd name="connsiteX6688" fmla="*/ 10029038 w 10032639"/>
                <a:gd name="connsiteY6688" fmla="*/ 2444898 h 2801577"/>
                <a:gd name="connsiteX6689" fmla="*/ 10030839 w 10032639"/>
                <a:gd name="connsiteY6689" fmla="*/ 2451740 h 2801577"/>
                <a:gd name="connsiteX6690" fmla="*/ 10030839 w 10032639"/>
                <a:gd name="connsiteY6690" fmla="*/ 2469025 h 2801577"/>
                <a:gd name="connsiteX6691" fmla="*/ 10030839 w 10032639"/>
                <a:gd name="connsiteY6691" fmla="*/ 2499994 h 2801577"/>
                <a:gd name="connsiteX6692" fmla="*/ 10027598 w 10032639"/>
                <a:gd name="connsiteY6692" fmla="*/ 2512237 h 2801577"/>
                <a:gd name="connsiteX6693" fmla="*/ 10027598 w 10032639"/>
                <a:gd name="connsiteY6693" fmla="*/ 2522680 h 2801577"/>
                <a:gd name="connsiteX6694" fmla="*/ 10027598 w 10032639"/>
                <a:gd name="connsiteY6694" fmla="*/ 2572734 h 2801577"/>
                <a:gd name="connsiteX6695" fmla="*/ 10029038 w 10032639"/>
                <a:gd name="connsiteY6695" fmla="*/ 2598662 h 2801577"/>
                <a:gd name="connsiteX6696" fmla="*/ 10030839 w 10032639"/>
                <a:gd name="connsiteY6696" fmla="*/ 2624589 h 2801577"/>
                <a:gd name="connsiteX6697" fmla="*/ 10032639 w 10032639"/>
                <a:gd name="connsiteY6697" fmla="*/ 2652317 h 2801577"/>
                <a:gd name="connsiteX6698" fmla="*/ 10030839 w 10032639"/>
                <a:gd name="connsiteY6698" fmla="*/ 2676804 h 2801577"/>
                <a:gd name="connsiteX6699" fmla="*/ 10025798 w 10032639"/>
                <a:gd name="connsiteY6699" fmla="*/ 2699491 h 2801577"/>
                <a:gd name="connsiteX6700" fmla="*/ 10022197 w 10032639"/>
                <a:gd name="connsiteY6700" fmla="*/ 2709574 h 2801577"/>
                <a:gd name="connsiteX6701" fmla="*/ 10017156 w 10032639"/>
                <a:gd name="connsiteY6701" fmla="*/ 2718216 h 2801577"/>
                <a:gd name="connsiteX6702" fmla="*/ 10013555 w 10032639"/>
                <a:gd name="connsiteY6702" fmla="*/ 2725058 h 2801577"/>
                <a:gd name="connsiteX6703" fmla="*/ 10004914 w 10032639"/>
                <a:gd name="connsiteY6703" fmla="*/ 2725058 h 2801577"/>
                <a:gd name="connsiteX6704" fmla="*/ 9989431 w 10032639"/>
                <a:gd name="connsiteY6704" fmla="*/ 2725058 h 2801577"/>
                <a:gd name="connsiteX6705" fmla="*/ 9977189 w 10032639"/>
                <a:gd name="connsiteY6705" fmla="*/ 2720017 h 2801577"/>
                <a:gd name="connsiteX6706" fmla="*/ 9967107 w 10032639"/>
                <a:gd name="connsiteY6706" fmla="*/ 2714975 h 2801577"/>
                <a:gd name="connsiteX6707" fmla="*/ 9959906 w 10032639"/>
                <a:gd name="connsiteY6707" fmla="*/ 2706333 h 2801577"/>
                <a:gd name="connsiteX6708" fmla="*/ 9956665 w 10032639"/>
                <a:gd name="connsiteY6708" fmla="*/ 2704532 h 2801577"/>
                <a:gd name="connsiteX6709" fmla="*/ 9948024 w 10032639"/>
                <a:gd name="connsiteY6709" fmla="*/ 2706333 h 2801577"/>
                <a:gd name="connsiteX6710" fmla="*/ 9937582 w 10032639"/>
                <a:gd name="connsiteY6710" fmla="*/ 2708133 h 2801577"/>
                <a:gd name="connsiteX6711" fmla="*/ 9932181 w 10032639"/>
                <a:gd name="connsiteY6711" fmla="*/ 2708133 h 2801577"/>
                <a:gd name="connsiteX6712" fmla="*/ 9930741 w 10032639"/>
                <a:gd name="connsiteY6712" fmla="*/ 2713175 h 2801577"/>
                <a:gd name="connsiteX6713" fmla="*/ 9930741 w 10032639"/>
                <a:gd name="connsiteY6713" fmla="*/ 2718216 h 2801577"/>
                <a:gd name="connsiteX6714" fmla="*/ 9932181 w 10032639"/>
                <a:gd name="connsiteY6714" fmla="*/ 2726859 h 2801577"/>
                <a:gd name="connsiteX6715" fmla="*/ 9933981 w 10032639"/>
                <a:gd name="connsiteY6715" fmla="*/ 2744144 h 2801577"/>
                <a:gd name="connsiteX6716" fmla="*/ 9916698 w 10032639"/>
                <a:gd name="connsiteY6716" fmla="*/ 2744144 h 2801577"/>
                <a:gd name="connsiteX6717" fmla="*/ 9845765 w 10032639"/>
                <a:gd name="connsiteY6717" fmla="*/ 2745944 h 2801577"/>
                <a:gd name="connsiteX6718" fmla="*/ 9807599 w 10032639"/>
                <a:gd name="connsiteY6718" fmla="*/ 2745944 h 2801577"/>
                <a:gd name="connsiteX6719" fmla="*/ 9767632 w 10032639"/>
                <a:gd name="connsiteY6719" fmla="*/ 2747745 h 2801577"/>
                <a:gd name="connsiteX6720" fmla="*/ 9688057 w 10032639"/>
                <a:gd name="connsiteY6720" fmla="*/ 2752786 h 2801577"/>
                <a:gd name="connsiteX6721" fmla="*/ 9603082 w 10032639"/>
                <a:gd name="connsiteY6721" fmla="*/ 2756387 h 2801577"/>
                <a:gd name="connsiteX6722" fmla="*/ 9561675 w 10032639"/>
                <a:gd name="connsiteY6722" fmla="*/ 2758188 h 2801577"/>
                <a:gd name="connsiteX6723" fmla="*/ 9518467 w 10032639"/>
                <a:gd name="connsiteY6723" fmla="*/ 2759628 h 2801577"/>
                <a:gd name="connsiteX6724" fmla="*/ 9433492 w 10032639"/>
                <a:gd name="connsiteY6724" fmla="*/ 2759628 h 2801577"/>
                <a:gd name="connsiteX6725" fmla="*/ 9392085 w 10032639"/>
                <a:gd name="connsiteY6725" fmla="*/ 2761429 h 2801577"/>
                <a:gd name="connsiteX6726" fmla="*/ 9350677 w 10032639"/>
                <a:gd name="connsiteY6726" fmla="*/ 2761429 h 2801577"/>
                <a:gd name="connsiteX6727" fmla="*/ 9313951 w 10032639"/>
                <a:gd name="connsiteY6727" fmla="*/ 2758188 h 2801577"/>
                <a:gd name="connsiteX6728" fmla="*/ 9279385 w 10032639"/>
                <a:gd name="connsiteY6728" fmla="*/ 2756387 h 2801577"/>
                <a:gd name="connsiteX6729" fmla="*/ 9277944 w 10032639"/>
                <a:gd name="connsiteY6729" fmla="*/ 2756387 h 2801577"/>
                <a:gd name="connsiteX6730" fmla="*/ 9272543 w 10032639"/>
                <a:gd name="connsiteY6730" fmla="*/ 2766830 h 2801577"/>
                <a:gd name="connsiteX6731" fmla="*/ 9265702 w 10032639"/>
                <a:gd name="connsiteY6731" fmla="*/ 2773672 h 2801577"/>
                <a:gd name="connsiteX6732" fmla="*/ 9260661 w 10032639"/>
                <a:gd name="connsiteY6732" fmla="*/ 2776913 h 2801577"/>
                <a:gd name="connsiteX6733" fmla="*/ 9255260 w 10032639"/>
                <a:gd name="connsiteY6733" fmla="*/ 2780514 h 2801577"/>
                <a:gd name="connsiteX6734" fmla="*/ 9246619 w 10032639"/>
                <a:gd name="connsiteY6734" fmla="*/ 2782315 h 2801577"/>
                <a:gd name="connsiteX6735" fmla="*/ 9239777 w 10032639"/>
                <a:gd name="connsiteY6735" fmla="*/ 2782315 h 2801577"/>
                <a:gd name="connsiteX6736" fmla="*/ 9229336 w 10032639"/>
                <a:gd name="connsiteY6736" fmla="*/ 2784115 h 2801577"/>
                <a:gd name="connsiteX6737" fmla="*/ 9218894 w 10032639"/>
                <a:gd name="connsiteY6737" fmla="*/ 2782315 h 2801577"/>
                <a:gd name="connsiteX6738" fmla="*/ 9210252 w 10032639"/>
                <a:gd name="connsiteY6738" fmla="*/ 2778713 h 2801577"/>
                <a:gd name="connsiteX6739" fmla="*/ 9206652 w 10032639"/>
                <a:gd name="connsiteY6739" fmla="*/ 2775473 h 2801577"/>
                <a:gd name="connsiteX6740" fmla="*/ 9205211 w 10032639"/>
                <a:gd name="connsiteY6740" fmla="*/ 2770071 h 2801577"/>
                <a:gd name="connsiteX6741" fmla="*/ 9201611 w 10032639"/>
                <a:gd name="connsiteY6741" fmla="*/ 2765030 h 2801577"/>
                <a:gd name="connsiteX6742" fmla="*/ 9201611 w 10032639"/>
                <a:gd name="connsiteY6742" fmla="*/ 2756387 h 2801577"/>
                <a:gd name="connsiteX6743" fmla="*/ 9191169 w 10032639"/>
                <a:gd name="connsiteY6743" fmla="*/ 2756387 h 2801577"/>
                <a:gd name="connsiteX6744" fmla="*/ 9184328 w 10032639"/>
                <a:gd name="connsiteY6744" fmla="*/ 2758188 h 2801577"/>
                <a:gd name="connsiteX6745" fmla="*/ 9173886 w 10032639"/>
                <a:gd name="connsiteY6745" fmla="*/ 2761429 h 2801577"/>
                <a:gd name="connsiteX6746" fmla="*/ 9163444 w 10032639"/>
                <a:gd name="connsiteY6746" fmla="*/ 2768270 h 2801577"/>
                <a:gd name="connsiteX6747" fmla="*/ 9151202 w 10032639"/>
                <a:gd name="connsiteY6747" fmla="*/ 2771872 h 2801577"/>
                <a:gd name="connsiteX6748" fmla="*/ 9139320 w 10032639"/>
                <a:gd name="connsiteY6748" fmla="*/ 2773672 h 2801577"/>
                <a:gd name="connsiteX6749" fmla="*/ 9123837 w 10032639"/>
                <a:gd name="connsiteY6749" fmla="*/ 2775473 h 2801577"/>
                <a:gd name="connsiteX6750" fmla="*/ 9113395 w 10032639"/>
                <a:gd name="connsiteY6750" fmla="*/ 2775473 h 2801577"/>
                <a:gd name="connsiteX6751" fmla="*/ 9109794 w 10032639"/>
                <a:gd name="connsiteY6751" fmla="*/ 2765030 h 2801577"/>
                <a:gd name="connsiteX6752" fmla="*/ 9104753 w 10032639"/>
                <a:gd name="connsiteY6752" fmla="*/ 2754587 h 2801577"/>
                <a:gd name="connsiteX6753" fmla="*/ 9096112 w 10032639"/>
                <a:gd name="connsiteY6753" fmla="*/ 2744144 h 2801577"/>
                <a:gd name="connsiteX6754" fmla="*/ 9087470 w 10032639"/>
                <a:gd name="connsiteY6754" fmla="*/ 2735501 h 2801577"/>
                <a:gd name="connsiteX6755" fmla="*/ 9075228 w 10032639"/>
                <a:gd name="connsiteY6755" fmla="*/ 2726859 h 2801577"/>
                <a:gd name="connsiteX6756" fmla="*/ 9056145 w 10032639"/>
                <a:gd name="connsiteY6756" fmla="*/ 2714975 h 2801577"/>
                <a:gd name="connsiteX6757" fmla="*/ 9042102 w 10032639"/>
                <a:gd name="connsiteY6757" fmla="*/ 2702732 h 2801577"/>
                <a:gd name="connsiteX6758" fmla="*/ 9028420 w 10032639"/>
                <a:gd name="connsiteY6758" fmla="*/ 2690488 h 2801577"/>
                <a:gd name="connsiteX6759" fmla="*/ 9019778 w 10032639"/>
                <a:gd name="connsiteY6759" fmla="*/ 2676804 h 2801577"/>
                <a:gd name="connsiteX6760" fmla="*/ 9012937 w 10032639"/>
                <a:gd name="connsiteY6760" fmla="*/ 2666361 h 2801577"/>
                <a:gd name="connsiteX6761" fmla="*/ 9021579 w 10032639"/>
                <a:gd name="connsiteY6761" fmla="*/ 2657719 h 2801577"/>
                <a:gd name="connsiteX6762" fmla="*/ 9024819 w 10032639"/>
                <a:gd name="connsiteY6762" fmla="*/ 2652317 h 2801577"/>
                <a:gd name="connsiteX6763" fmla="*/ 9028420 w 10032639"/>
                <a:gd name="connsiteY6763" fmla="*/ 2645475 h 2801577"/>
                <a:gd name="connsiteX6764" fmla="*/ 9030220 w 10032639"/>
                <a:gd name="connsiteY6764" fmla="*/ 2636833 h 2801577"/>
                <a:gd name="connsiteX6765" fmla="*/ 9032021 w 10032639"/>
                <a:gd name="connsiteY6765" fmla="*/ 2626390 h 2801577"/>
                <a:gd name="connsiteX6766" fmla="*/ 9009336 w 10032639"/>
                <a:gd name="connsiteY6766" fmla="*/ 2640434 h 2801577"/>
                <a:gd name="connsiteX6767" fmla="*/ 9032021 w 10032639"/>
                <a:gd name="connsiteY6767" fmla="*/ 2615947 h 2801577"/>
                <a:gd name="connsiteX6768" fmla="*/ 9032021 w 10032639"/>
                <a:gd name="connsiteY6768" fmla="*/ 2614506 h 2801577"/>
                <a:gd name="connsiteX6769" fmla="*/ 9030220 w 10032639"/>
                <a:gd name="connsiteY6769" fmla="*/ 2593620 h 2801577"/>
                <a:gd name="connsiteX6770" fmla="*/ 9019778 w 10032639"/>
                <a:gd name="connsiteY6770" fmla="*/ 2605864 h 2801577"/>
                <a:gd name="connsiteX6771" fmla="*/ 9011137 w 10032639"/>
                <a:gd name="connsiteY6771" fmla="*/ 2615947 h 2801577"/>
                <a:gd name="connsiteX6772" fmla="*/ 8998895 w 10032639"/>
                <a:gd name="connsiteY6772" fmla="*/ 2622789 h 2801577"/>
                <a:gd name="connsiteX6773" fmla="*/ 8985212 w 10032639"/>
                <a:gd name="connsiteY6773" fmla="*/ 2626390 h 2801577"/>
                <a:gd name="connsiteX6774" fmla="*/ 8969729 w 10032639"/>
                <a:gd name="connsiteY6774" fmla="*/ 2626390 h 2801577"/>
                <a:gd name="connsiteX6775" fmla="*/ 8943805 w 10032639"/>
                <a:gd name="connsiteY6775" fmla="*/ 2652317 h 2801577"/>
                <a:gd name="connsiteX6776" fmla="*/ 8921121 w 10032639"/>
                <a:gd name="connsiteY6776" fmla="*/ 2678605 h 2801577"/>
                <a:gd name="connsiteX6777" fmla="*/ 8907078 w 10032639"/>
                <a:gd name="connsiteY6777" fmla="*/ 2694089 h 2801577"/>
                <a:gd name="connsiteX6778" fmla="*/ 8889795 w 10032639"/>
                <a:gd name="connsiteY6778" fmla="*/ 2708133 h 2801577"/>
                <a:gd name="connsiteX6779" fmla="*/ 8871072 w 10032639"/>
                <a:gd name="connsiteY6779" fmla="*/ 2720017 h 2801577"/>
                <a:gd name="connsiteX6780" fmla="*/ 8851988 w 10032639"/>
                <a:gd name="connsiteY6780" fmla="*/ 2730460 h 2801577"/>
                <a:gd name="connsiteX6781" fmla="*/ 8829304 w 10032639"/>
                <a:gd name="connsiteY6781" fmla="*/ 2742343 h 2801577"/>
                <a:gd name="connsiteX6782" fmla="*/ 8803380 w 10032639"/>
                <a:gd name="connsiteY6782" fmla="*/ 2752786 h 2801577"/>
                <a:gd name="connsiteX6783" fmla="*/ 8777455 w 10032639"/>
                <a:gd name="connsiteY6783" fmla="*/ 2759628 h 2801577"/>
                <a:gd name="connsiteX6784" fmla="*/ 8751530 w 10032639"/>
                <a:gd name="connsiteY6784" fmla="*/ 2763229 h 2801577"/>
                <a:gd name="connsiteX6785" fmla="*/ 8722005 w 10032639"/>
                <a:gd name="connsiteY6785" fmla="*/ 2768270 h 2801577"/>
                <a:gd name="connsiteX6786" fmla="*/ 8692840 w 10032639"/>
                <a:gd name="connsiteY6786" fmla="*/ 2771872 h 2801577"/>
                <a:gd name="connsiteX6787" fmla="*/ 8661514 w 10032639"/>
                <a:gd name="connsiteY6787" fmla="*/ 2775473 h 2801577"/>
                <a:gd name="connsiteX6788" fmla="*/ 8630189 w 10032639"/>
                <a:gd name="connsiteY6788" fmla="*/ 2775473 h 2801577"/>
                <a:gd name="connsiteX6789" fmla="*/ 8600663 w 10032639"/>
                <a:gd name="connsiteY6789" fmla="*/ 2776913 h 2801577"/>
                <a:gd name="connsiteX6790" fmla="*/ 8571498 w 10032639"/>
                <a:gd name="connsiteY6790" fmla="*/ 2776913 h 2801577"/>
                <a:gd name="connsiteX6791" fmla="*/ 8514248 w 10032639"/>
                <a:gd name="connsiteY6791" fmla="*/ 2771872 h 2801577"/>
                <a:gd name="connsiteX6792" fmla="*/ 8507407 w 10032639"/>
                <a:gd name="connsiteY6792" fmla="*/ 2771872 h 2801577"/>
                <a:gd name="connsiteX6793" fmla="*/ 8474281 w 10032639"/>
                <a:gd name="connsiteY6793" fmla="*/ 2768270 h 2801577"/>
                <a:gd name="connsiteX6794" fmla="*/ 8443315 w 10032639"/>
                <a:gd name="connsiteY6794" fmla="*/ 2765030 h 2801577"/>
                <a:gd name="connsiteX6795" fmla="*/ 8412350 w 10032639"/>
                <a:gd name="connsiteY6795" fmla="*/ 2759628 h 2801577"/>
                <a:gd name="connsiteX6796" fmla="*/ 8381024 w 10032639"/>
                <a:gd name="connsiteY6796" fmla="*/ 2750986 h 2801577"/>
                <a:gd name="connsiteX6797" fmla="*/ 8355100 w 10032639"/>
                <a:gd name="connsiteY6797" fmla="*/ 2742343 h 2801577"/>
                <a:gd name="connsiteX6798" fmla="*/ 8327015 w 10032639"/>
                <a:gd name="connsiteY6798" fmla="*/ 2728659 h 2801577"/>
                <a:gd name="connsiteX6799" fmla="*/ 8297850 w 10032639"/>
                <a:gd name="connsiteY6799" fmla="*/ 2714975 h 2801577"/>
                <a:gd name="connsiteX6800" fmla="*/ 8266884 w 10032639"/>
                <a:gd name="connsiteY6800" fmla="*/ 2697690 h 2801577"/>
                <a:gd name="connsiteX6801" fmla="*/ 8221516 w 10032639"/>
                <a:gd name="connsiteY6801" fmla="*/ 2669962 h 2801577"/>
                <a:gd name="connsiteX6802" fmla="*/ 8181909 w 10032639"/>
                <a:gd name="connsiteY6802" fmla="*/ 2645475 h 2801577"/>
                <a:gd name="connsiteX6803" fmla="*/ 8159225 w 10032639"/>
                <a:gd name="connsiteY6803" fmla="*/ 2631431 h 2801577"/>
                <a:gd name="connsiteX6804" fmla="*/ 8130060 w 10032639"/>
                <a:gd name="connsiteY6804" fmla="*/ 2609105 h 2801577"/>
                <a:gd name="connsiteX6805" fmla="*/ 8100535 w 10032639"/>
                <a:gd name="connsiteY6805" fmla="*/ 2586778 h 2801577"/>
                <a:gd name="connsiteX6806" fmla="*/ 8071009 w 10032639"/>
                <a:gd name="connsiteY6806" fmla="*/ 2562652 h 2801577"/>
                <a:gd name="connsiteX6807" fmla="*/ 8041484 w 10032639"/>
                <a:gd name="connsiteY6807" fmla="*/ 2538165 h 2801577"/>
                <a:gd name="connsiteX6808" fmla="*/ 8026001 w 10032639"/>
                <a:gd name="connsiteY6808" fmla="*/ 2522680 h 2801577"/>
                <a:gd name="connsiteX6809" fmla="*/ 8010518 w 10032639"/>
                <a:gd name="connsiteY6809" fmla="*/ 2508636 h 2801577"/>
                <a:gd name="connsiteX6810" fmla="*/ 7984594 w 10032639"/>
                <a:gd name="connsiteY6810" fmla="*/ 2480908 h 2801577"/>
                <a:gd name="connsiteX6811" fmla="*/ 7963710 w 10032639"/>
                <a:gd name="connsiteY6811" fmla="*/ 2454981 h 2801577"/>
                <a:gd name="connsiteX6812" fmla="*/ 7949668 w 10032639"/>
                <a:gd name="connsiteY6812" fmla="*/ 2430854 h 2801577"/>
                <a:gd name="connsiteX6813" fmla="*/ 7941026 w 10032639"/>
                <a:gd name="connsiteY6813" fmla="*/ 2427613 h 2801577"/>
                <a:gd name="connsiteX6814" fmla="*/ 7935985 w 10032639"/>
                <a:gd name="connsiteY6814" fmla="*/ 2422211 h 2801577"/>
                <a:gd name="connsiteX6815" fmla="*/ 7927344 w 10032639"/>
                <a:gd name="connsiteY6815" fmla="*/ 2415369 h 2801577"/>
                <a:gd name="connsiteX6816" fmla="*/ 7921943 w 10032639"/>
                <a:gd name="connsiteY6816" fmla="*/ 2411768 h 2801577"/>
                <a:gd name="connsiteX6817" fmla="*/ 7911501 w 10032639"/>
                <a:gd name="connsiteY6817" fmla="*/ 2403126 h 2801577"/>
                <a:gd name="connsiteX6818" fmla="*/ 7908260 w 10032639"/>
                <a:gd name="connsiteY6818" fmla="*/ 2399525 h 2801577"/>
                <a:gd name="connsiteX6819" fmla="*/ 7906460 w 10032639"/>
                <a:gd name="connsiteY6819" fmla="*/ 2396284 h 2801577"/>
                <a:gd name="connsiteX6820" fmla="*/ 7901419 w 10032639"/>
                <a:gd name="connsiteY6820" fmla="*/ 2369996 h 2801577"/>
                <a:gd name="connsiteX6821" fmla="*/ 7896018 w 10032639"/>
                <a:gd name="connsiteY6821" fmla="*/ 2358113 h 2801577"/>
                <a:gd name="connsiteX6822" fmla="*/ 7890977 w 10032639"/>
                <a:gd name="connsiteY6822" fmla="*/ 2347670 h 2801577"/>
                <a:gd name="connsiteX6823" fmla="*/ 7875494 w 10032639"/>
                <a:gd name="connsiteY6823" fmla="*/ 2323543 h 2801577"/>
                <a:gd name="connsiteX6824" fmla="*/ 7860012 w 10032639"/>
                <a:gd name="connsiteY6824" fmla="*/ 2302657 h 2801577"/>
                <a:gd name="connsiteX6825" fmla="*/ 7852810 w 10032639"/>
                <a:gd name="connsiteY6825" fmla="*/ 2287173 h 2801577"/>
                <a:gd name="connsiteX6826" fmla="*/ 7845969 w 10032639"/>
                <a:gd name="connsiteY6826" fmla="*/ 2269888 h 2801577"/>
                <a:gd name="connsiteX6827" fmla="*/ 7839128 w 10032639"/>
                <a:gd name="connsiteY6827" fmla="*/ 2240359 h 2801577"/>
                <a:gd name="connsiteX6828" fmla="*/ 7839128 w 10032639"/>
                <a:gd name="connsiteY6828" fmla="*/ 2234958 h 2801577"/>
                <a:gd name="connsiteX6829" fmla="*/ 7835527 w 10032639"/>
                <a:gd name="connsiteY6829" fmla="*/ 2219473 h 2801577"/>
                <a:gd name="connsiteX6830" fmla="*/ 7830486 w 10032639"/>
                <a:gd name="connsiteY6830" fmla="*/ 2205789 h 2801577"/>
                <a:gd name="connsiteX6831" fmla="*/ 7823645 w 10032639"/>
                <a:gd name="connsiteY6831" fmla="*/ 2189945 h 2801577"/>
                <a:gd name="connsiteX6832" fmla="*/ 7816444 w 10032639"/>
                <a:gd name="connsiteY6832" fmla="*/ 2178061 h 2801577"/>
                <a:gd name="connsiteX6833" fmla="*/ 7807802 w 10032639"/>
                <a:gd name="connsiteY6833" fmla="*/ 2155375 h 2801577"/>
                <a:gd name="connsiteX6834" fmla="*/ 7800961 w 10032639"/>
                <a:gd name="connsiteY6834" fmla="*/ 2134849 h 2801577"/>
                <a:gd name="connsiteX6835" fmla="*/ 7785118 w 10032639"/>
                <a:gd name="connsiteY6835" fmla="*/ 2096678 h 2801577"/>
                <a:gd name="connsiteX6836" fmla="*/ 7776477 w 10032639"/>
                <a:gd name="connsiteY6836" fmla="*/ 2072191 h 2801577"/>
                <a:gd name="connsiteX6837" fmla="*/ 7771436 w 10032639"/>
                <a:gd name="connsiteY6837" fmla="*/ 2048064 h 2801577"/>
                <a:gd name="connsiteX6838" fmla="*/ 7766395 w 10032639"/>
                <a:gd name="connsiteY6838" fmla="*/ 2020336 h 2801577"/>
                <a:gd name="connsiteX6839" fmla="*/ 7764595 w 10032639"/>
                <a:gd name="connsiteY6839" fmla="*/ 1992608 h 2801577"/>
                <a:gd name="connsiteX6840" fmla="*/ 7760994 w 10032639"/>
                <a:gd name="connsiteY6840" fmla="*/ 1990808 h 2801577"/>
                <a:gd name="connsiteX6841" fmla="*/ 7754153 w 10032639"/>
                <a:gd name="connsiteY6841" fmla="*/ 1990808 h 2801577"/>
                <a:gd name="connsiteX6842" fmla="*/ 7738670 w 10032639"/>
                <a:gd name="connsiteY6842" fmla="*/ 1990808 h 2801577"/>
                <a:gd name="connsiteX6843" fmla="*/ 7738670 w 10032639"/>
                <a:gd name="connsiteY6843" fmla="*/ 1975323 h 2801577"/>
                <a:gd name="connsiteX6844" fmla="*/ 7738670 w 10032639"/>
                <a:gd name="connsiteY6844" fmla="*/ 1961279 h 2801577"/>
                <a:gd name="connsiteX6845" fmla="*/ 7741911 w 10032639"/>
                <a:gd name="connsiteY6845" fmla="*/ 1947595 h 2801577"/>
                <a:gd name="connsiteX6846" fmla="*/ 7747312 w 10032639"/>
                <a:gd name="connsiteY6846" fmla="*/ 1932111 h 2801577"/>
                <a:gd name="connsiteX6847" fmla="*/ 7752352 w 10032639"/>
                <a:gd name="connsiteY6847" fmla="*/ 1925269 h 2801577"/>
                <a:gd name="connsiteX6848" fmla="*/ 7757753 w 10032639"/>
                <a:gd name="connsiteY6848" fmla="*/ 1918427 h 2801577"/>
                <a:gd name="connsiteX6849" fmla="*/ 7762794 w 10032639"/>
                <a:gd name="connsiteY6849" fmla="*/ 1911225 h 2801577"/>
                <a:gd name="connsiteX6850" fmla="*/ 7764595 w 10032639"/>
                <a:gd name="connsiteY6850" fmla="*/ 1897541 h 2801577"/>
                <a:gd name="connsiteX6851" fmla="*/ 7759194 w 10032639"/>
                <a:gd name="connsiteY6851" fmla="*/ 1899342 h 2801577"/>
                <a:gd name="connsiteX6852" fmla="*/ 7752352 w 10032639"/>
                <a:gd name="connsiteY6852" fmla="*/ 1901142 h 2801577"/>
                <a:gd name="connsiteX6853" fmla="*/ 7745511 w 10032639"/>
                <a:gd name="connsiteY6853" fmla="*/ 1899342 h 2801577"/>
                <a:gd name="connsiteX6854" fmla="*/ 7736870 w 10032639"/>
                <a:gd name="connsiteY6854" fmla="*/ 1897541 h 2801577"/>
                <a:gd name="connsiteX6855" fmla="*/ 7723187 w 10032639"/>
                <a:gd name="connsiteY6855" fmla="*/ 1892500 h 2801577"/>
                <a:gd name="connsiteX6856" fmla="*/ 7728228 w 10032639"/>
                <a:gd name="connsiteY6856" fmla="*/ 1878456 h 2801577"/>
                <a:gd name="connsiteX6857" fmla="*/ 7731829 w 10032639"/>
                <a:gd name="connsiteY6857" fmla="*/ 1868013 h 2801577"/>
                <a:gd name="connsiteX6858" fmla="*/ 7736870 w 10032639"/>
                <a:gd name="connsiteY6858" fmla="*/ 1859370 h 2801577"/>
                <a:gd name="connsiteX6859" fmla="*/ 7743711 w 10032639"/>
                <a:gd name="connsiteY6859" fmla="*/ 1843886 h 2801577"/>
                <a:gd name="connsiteX6860" fmla="*/ 7747312 w 10032639"/>
                <a:gd name="connsiteY6860" fmla="*/ 1833443 h 2801577"/>
                <a:gd name="connsiteX6861" fmla="*/ 7735069 w 10032639"/>
                <a:gd name="connsiteY6861" fmla="*/ 1833443 h 2801577"/>
                <a:gd name="connsiteX6862" fmla="*/ 7749112 w 10032639"/>
                <a:gd name="connsiteY6862" fmla="*/ 1810756 h 2801577"/>
                <a:gd name="connsiteX6863" fmla="*/ 7757753 w 10032639"/>
                <a:gd name="connsiteY6863" fmla="*/ 1791671 h 2801577"/>
                <a:gd name="connsiteX6864" fmla="*/ 7764595 w 10032639"/>
                <a:gd name="connsiteY6864" fmla="*/ 1769344 h 2801577"/>
                <a:gd name="connsiteX6865" fmla="*/ 7769636 w 10032639"/>
                <a:gd name="connsiteY6865" fmla="*/ 1743417 h 2801577"/>
                <a:gd name="connsiteX6866" fmla="*/ 7773236 w 10032639"/>
                <a:gd name="connsiteY6866" fmla="*/ 1713888 h 2801577"/>
                <a:gd name="connsiteX6867" fmla="*/ 7776477 w 10032639"/>
                <a:gd name="connsiteY6867" fmla="*/ 1680759 h 2801577"/>
                <a:gd name="connsiteX6868" fmla="*/ 7783678 w 10032639"/>
                <a:gd name="connsiteY6868" fmla="*/ 1651591 h 2801577"/>
                <a:gd name="connsiteX6869" fmla="*/ 7790519 w 10032639"/>
                <a:gd name="connsiteY6869" fmla="*/ 1629264 h 2801577"/>
                <a:gd name="connsiteX6870" fmla="*/ 7800961 w 10032639"/>
                <a:gd name="connsiteY6870" fmla="*/ 1608378 h 2801577"/>
                <a:gd name="connsiteX6871" fmla="*/ 7795560 w 10032639"/>
                <a:gd name="connsiteY6871" fmla="*/ 1606578 h 2801577"/>
                <a:gd name="connsiteX6872" fmla="*/ 7792320 w 10032639"/>
                <a:gd name="connsiteY6872" fmla="*/ 1602977 h 2801577"/>
                <a:gd name="connsiteX6873" fmla="*/ 7790519 w 10032639"/>
                <a:gd name="connsiteY6873" fmla="*/ 1601536 h 2801577"/>
                <a:gd name="connsiteX6874" fmla="*/ 7786919 w 10032639"/>
                <a:gd name="connsiteY6874" fmla="*/ 1594334 h 2801577"/>
                <a:gd name="connsiteX6875" fmla="*/ 7786919 w 10032639"/>
                <a:gd name="connsiteY6875" fmla="*/ 1587492 h 2801577"/>
                <a:gd name="connsiteX6876" fmla="*/ 7790519 w 10032639"/>
                <a:gd name="connsiteY6876" fmla="*/ 1577049 h 2801577"/>
                <a:gd name="connsiteX6877" fmla="*/ 7809603 w 10032639"/>
                <a:gd name="connsiteY6877" fmla="*/ 1530236 h 2801577"/>
                <a:gd name="connsiteX6878" fmla="*/ 7823645 w 10032639"/>
                <a:gd name="connsiteY6878" fmla="*/ 1488824 h 2801577"/>
                <a:gd name="connsiteX6879" fmla="*/ 7828686 w 10032639"/>
                <a:gd name="connsiteY6879" fmla="*/ 1469739 h 2801577"/>
                <a:gd name="connsiteX6880" fmla="*/ 7837328 w 10032639"/>
                <a:gd name="connsiteY6880" fmla="*/ 1448853 h 2801577"/>
                <a:gd name="connsiteX6881" fmla="*/ 7847769 w 10032639"/>
                <a:gd name="connsiteY6881" fmla="*/ 1424726 h 2801577"/>
                <a:gd name="connsiteX6882" fmla="*/ 7860012 w 10032639"/>
                <a:gd name="connsiteY6882" fmla="*/ 1400239 h 2801577"/>
                <a:gd name="connsiteX6883" fmla="*/ 7884136 w 10032639"/>
                <a:gd name="connsiteY6883" fmla="*/ 1357386 h 2801577"/>
                <a:gd name="connsiteX6884" fmla="*/ 7911501 w 10032639"/>
                <a:gd name="connsiteY6884" fmla="*/ 1301570 h 2801577"/>
                <a:gd name="connsiteX6885" fmla="*/ 7918702 w 10032639"/>
                <a:gd name="connsiteY6885" fmla="*/ 1291127 h 2801577"/>
                <a:gd name="connsiteX6886" fmla="*/ 7944627 w 10032639"/>
                <a:gd name="connsiteY6886" fmla="*/ 1246475 h 2801577"/>
                <a:gd name="connsiteX6887" fmla="*/ 7970551 w 10032639"/>
                <a:gd name="connsiteY6887" fmla="*/ 1201462 h 2801577"/>
                <a:gd name="connsiteX6888" fmla="*/ 7991435 w 10032639"/>
                <a:gd name="connsiteY6888" fmla="*/ 1170133 h 2801577"/>
                <a:gd name="connsiteX6889" fmla="*/ 8012319 w 10032639"/>
                <a:gd name="connsiteY6889" fmla="*/ 1140604 h 2801577"/>
                <a:gd name="connsiteX6890" fmla="*/ 8034643 w 10032639"/>
                <a:gd name="connsiteY6890" fmla="*/ 1111436 h 2801577"/>
                <a:gd name="connsiteX6891" fmla="*/ 8058767 w 10032639"/>
                <a:gd name="connsiteY6891" fmla="*/ 1085508 h 2801577"/>
                <a:gd name="connsiteX6892" fmla="*/ 8083251 w 10032639"/>
                <a:gd name="connsiteY6892" fmla="*/ 1059221 h 2801577"/>
                <a:gd name="connsiteX6893" fmla="*/ 8109176 w 10032639"/>
                <a:gd name="connsiteY6893" fmla="*/ 1036895 h 2801577"/>
                <a:gd name="connsiteX6894" fmla="*/ 8136901 w 10032639"/>
                <a:gd name="connsiteY6894" fmla="*/ 1014208 h 2801577"/>
                <a:gd name="connsiteX6895" fmla="*/ 8162826 w 10032639"/>
                <a:gd name="connsiteY6895" fmla="*/ 995123 h 2801577"/>
                <a:gd name="connsiteX6896" fmla="*/ 8162826 w 10032639"/>
                <a:gd name="connsiteY6896" fmla="*/ 983239 h 2801577"/>
                <a:gd name="connsiteX6897" fmla="*/ 8164626 w 10032639"/>
                <a:gd name="connsiteY6897" fmla="*/ 974597 h 2801577"/>
                <a:gd name="connsiteX6898" fmla="*/ 8169667 w 10032639"/>
                <a:gd name="connsiteY6898" fmla="*/ 969195 h 2801577"/>
                <a:gd name="connsiteX6899" fmla="*/ 8174708 w 10032639"/>
                <a:gd name="connsiteY6899" fmla="*/ 965954 h 2801577"/>
                <a:gd name="connsiteX6900" fmla="*/ 8183349 w 10032639"/>
                <a:gd name="connsiteY6900" fmla="*/ 964154 h 2801577"/>
                <a:gd name="connsiteX6901" fmla="*/ 8204233 w 10032639"/>
                <a:gd name="connsiteY6901" fmla="*/ 946869 h 2801577"/>
                <a:gd name="connsiteX6902" fmla="*/ 8226917 w 10032639"/>
                <a:gd name="connsiteY6902" fmla="*/ 927783 h 2801577"/>
                <a:gd name="connsiteX6903" fmla="*/ 8251041 w 10032639"/>
                <a:gd name="connsiteY6903" fmla="*/ 911939 h 2801577"/>
                <a:gd name="connsiteX6904" fmla="*/ 8276966 w 10032639"/>
                <a:gd name="connsiteY6904" fmla="*/ 894654 h 2801577"/>
                <a:gd name="connsiteX6905" fmla="*/ 8304691 w 10032639"/>
                <a:gd name="connsiteY6905" fmla="*/ 879169 h 2801577"/>
                <a:gd name="connsiteX6906" fmla="*/ 8334216 w 10032639"/>
                <a:gd name="connsiteY6906" fmla="*/ 865125 h 2801577"/>
                <a:gd name="connsiteX6907" fmla="*/ 8363741 w 10032639"/>
                <a:gd name="connsiteY6907" fmla="*/ 851441 h 2801577"/>
                <a:gd name="connsiteX6908" fmla="*/ 8394707 w 10032639"/>
                <a:gd name="connsiteY6908" fmla="*/ 839558 h 2801577"/>
                <a:gd name="connsiteX6909" fmla="*/ 8427833 w 10032639"/>
                <a:gd name="connsiteY6909" fmla="*/ 827315 h 2801577"/>
                <a:gd name="connsiteX6910" fmla="*/ 8460599 w 10032639"/>
                <a:gd name="connsiteY6910" fmla="*/ 816872 h 2801577"/>
                <a:gd name="connsiteX6911" fmla="*/ 8495165 w 10032639"/>
                <a:gd name="connsiteY6911" fmla="*/ 810030 h 2801577"/>
                <a:gd name="connsiteX6912" fmla="*/ 8531531 w 10032639"/>
                <a:gd name="connsiteY6912" fmla="*/ 803188 h 2801577"/>
                <a:gd name="connsiteX6913" fmla="*/ 8569698 w 10032639"/>
                <a:gd name="connsiteY6913" fmla="*/ 799587 h 2801577"/>
                <a:gd name="connsiteX6914" fmla="*/ 8607505 w 10032639"/>
                <a:gd name="connsiteY6914" fmla="*/ 795986 h 2801577"/>
                <a:gd name="connsiteX6915" fmla="*/ 8647472 w 10032639"/>
                <a:gd name="connsiteY6915" fmla="*/ 795986 h 2801577"/>
                <a:gd name="connsiteX6916" fmla="*/ 8689239 w 10032639"/>
                <a:gd name="connsiteY6916" fmla="*/ 795986 h 2801577"/>
                <a:gd name="connsiteX6917" fmla="*/ 8728846 w 10032639"/>
                <a:gd name="connsiteY6917" fmla="*/ 797786 h 2801577"/>
                <a:gd name="connsiteX6918" fmla="*/ 8767013 w 10032639"/>
                <a:gd name="connsiteY6918" fmla="*/ 801387 h 2801577"/>
                <a:gd name="connsiteX6919" fmla="*/ 8805180 w 10032639"/>
                <a:gd name="connsiteY6919" fmla="*/ 810030 h 2801577"/>
                <a:gd name="connsiteX6920" fmla="*/ 8841547 w 10032639"/>
                <a:gd name="connsiteY6920" fmla="*/ 820473 h 2801577"/>
                <a:gd name="connsiteX6921" fmla="*/ 8877913 w 10032639"/>
                <a:gd name="connsiteY6921" fmla="*/ 832356 h 2801577"/>
                <a:gd name="connsiteX6922" fmla="*/ 8908879 w 10032639"/>
                <a:gd name="connsiteY6922" fmla="*/ 848200 h 2801577"/>
                <a:gd name="connsiteX6923" fmla="*/ 8938404 w 10032639"/>
                <a:gd name="connsiteY6923" fmla="*/ 863685 h 2801577"/>
                <a:gd name="connsiteX6924" fmla="*/ 8964328 w 10032639"/>
                <a:gd name="connsiteY6924" fmla="*/ 882770 h 2801577"/>
                <a:gd name="connsiteX6925" fmla="*/ 8967929 w 10032639"/>
                <a:gd name="connsiteY6925" fmla="*/ 886011 h 2801577"/>
                <a:gd name="connsiteX6926" fmla="*/ 8969729 w 10032639"/>
                <a:gd name="connsiteY6926" fmla="*/ 889612 h 2801577"/>
                <a:gd name="connsiteX6927" fmla="*/ 8976571 w 10032639"/>
                <a:gd name="connsiteY6927" fmla="*/ 903296 h 2801577"/>
                <a:gd name="connsiteX6928" fmla="*/ 8983412 w 10032639"/>
                <a:gd name="connsiteY6928" fmla="*/ 915540 h 2801577"/>
                <a:gd name="connsiteX6929" fmla="*/ 8990253 w 10032639"/>
                <a:gd name="connsiteY6929" fmla="*/ 925983 h 2801577"/>
                <a:gd name="connsiteX6930" fmla="*/ 8997454 w 10032639"/>
                <a:gd name="connsiteY6930" fmla="*/ 934625 h 2801577"/>
                <a:gd name="connsiteX6931" fmla="*/ 8998895 w 10032639"/>
                <a:gd name="connsiteY6931" fmla="*/ 938226 h 2801577"/>
                <a:gd name="connsiteX6932" fmla="*/ 9011137 w 10032639"/>
                <a:gd name="connsiteY6932" fmla="*/ 953711 h 2801577"/>
                <a:gd name="connsiteX6933" fmla="*/ 9021579 w 10032639"/>
                <a:gd name="connsiteY6933" fmla="*/ 969195 h 2801577"/>
                <a:gd name="connsiteX6934" fmla="*/ 9028420 w 10032639"/>
                <a:gd name="connsiteY6934" fmla="*/ 962353 h 2801577"/>
                <a:gd name="connsiteX6935" fmla="*/ 9033461 w 10032639"/>
                <a:gd name="connsiteY6935" fmla="*/ 953711 h 2801577"/>
                <a:gd name="connsiteX6936" fmla="*/ 9037061 w 10032639"/>
                <a:gd name="connsiteY6936" fmla="*/ 943268 h 2801577"/>
                <a:gd name="connsiteX6937" fmla="*/ 9037061 w 10032639"/>
                <a:gd name="connsiteY6937" fmla="*/ 931384 h 2801577"/>
                <a:gd name="connsiteX6938" fmla="*/ 9035261 w 10032639"/>
                <a:gd name="connsiteY6938" fmla="*/ 917340 h 2801577"/>
                <a:gd name="connsiteX6939" fmla="*/ 9030220 w 10032639"/>
                <a:gd name="connsiteY6939" fmla="*/ 882770 h 2801577"/>
                <a:gd name="connsiteX6940" fmla="*/ 9028420 w 10032639"/>
                <a:gd name="connsiteY6940" fmla="*/ 853242 h 2801577"/>
                <a:gd name="connsiteX6941" fmla="*/ 9035261 w 10032639"/>
                <a:gd name="connsiteY6941" fmla="*/ 801387 h 2801577"/>
                <a:gd name="connsiteX6942" fmla="*/ 9040662 w 10032639"/>
                <a:gd name="connsiteY6942" fmla="*/ 771859 h 2801577"/>
                <a:gd name="connsiteX6943" fmla="*/ 9043903 w 10032639"/>
                <a:gd name="connsiteY6943" fmla="*/ 740530 h 2801577"/>
                <a:gd name="connsiteX6944" fmla="*/ 9047503 w 10032639"/>
                <a:gd name="connsiteY6944" fmla="*/ 702719 h 2801577"/>
                <a:gd name="connsiteX6945" fmla="*/ 9045703 w 10032639"/>
                <a:gd name="connsiteY6945" fmla="*/ 666348 h 2801577"/>
                <a:gd name="connsiteX6946" fmla="*/ 9038862 w 10032639"/>
                <a:gd name="connsiteY6946" fmla="*/ 671390 h 2801577"/>
                <a:gd name="connsiteX6947" fmla="*/ 9032021 w 10032639"/>
                <a:gd name="connsiteY6947" fmla="*/ 676791 h 2801577"/>
                <a:gd name="connsiteX6948" fmla="*/ 9024819 w 10032639"/>
                <a:gd name="connsiteY6948" fmla="*/ 680032 h 2801577"/>
                <a:gd name="connsiteX6949" fmla="*/ 9017978 w 10032639"/>
                <a:gd name="connsiteY6949" fmla="*/ 681833 h 2801577"/>
                <a:gd name="connsiteX6950" fmla="*/ 9007536 w 10032639"/>
                <a:gd name="connsiteY6950" fmla="*/ 681833 h 2801577"/>
                <a:gd name="connsiteX6951" fmla="*/ 8997454 w 10032639"/>
                <a:gd name="connsiteY6951" fmla="*/ 680032 h 2801577"/>
                <a:gd name="connsiteX6952" fmla="*/ 8990253 w 10032639"/>
                <a:gd name="connsiteY6952" fmla="*/ 678592 h 2801577"/>
                <a:gd name="connsiteX6953" fmla="*/ 8985212 w 10032639"/>
                <a:gd name="connsiteY6953" fmla="*/ 666348 h 2801577"/>
                <a:gd name="connsiteX6954" fmla="*/ 8983412 w 10032639"/>
                <a:gd name="connsiteY6954" fmla="*/ 659506 h 2801577"/>
                <a:gd name="connsiteX6955" fmla="*/ 8981971 w 10032639"/>
                <a:gd name="connsiteY6955" fmla="*/ 650504 h 2801577"/>
                <a:gd name="connsiteX6956" fmla="*/ 8981971 w 10032639"/>
                <a:gd name="connsiteY6956" fmla="*/ 640061 h 2801577"/>
                <a:gd name="connsiteX6957" fmla="*/ 8983412 w 10032639"/>
                <a:gd name="connsiteY6957" fmla="*/ 629978 h 2801577"/>
                <a:gd name="connsiteX6958" fmla="*/ 8987012 w 10032639"/>
                <a:gd name="connsiteY6958" fmla="*/ 624576 h 2801577"/>
                <a:gd name="connsiteX6959" fmla="*/ 8992053 w 10032639"/>
                <a:gd name="connsiteY6959" fmla="*/ 617734 h 2801577"/>
                <a:gd name="connsiteX6960" fmla="*/ 8998895 w 10032639"/>
                <a:gd name="connsiteY6960" fmla="*/ 612333 h 2801577"/>
                <a:gd name="connsiteX6961" fmla="*/ 9007536 w 10032639"/>
                <a:gd name="connsiteY6961" fmla="*/ 609092 h 2801577"/>
                <a:gd name="connsiteX6962" fmla="*/ 9011137 w 10032639"/>
                <a:gd name="connsiteY6962" fmla="*/ 600450 h 2801577"/>
                <a:gd name="connsiteX6963" fmla="*/ 9014737 w 10032639"/>
                <a:gd name="connsiteY6963" fmla="*/ 593247 h 2801577"/>
                <a:gd name="connsiteX6964" fmla="*/ 9019778 w 10032639"/>
                <a:gd name="connsiteY6964" fmla="*/ 586405 h 2801577"/>
                <a:gd name="connsiteX6965" fmla="*/ 9026619 w 10032639"/>
                <a:gd name="connsiteY6965" fmla="*/ 579564 h 2801577"/>
                <a:gd name="connsiteX6966" fmla="*/ 9023379 w 10032639"/>
                <a:gd name="connsiteY6966" fmla="*/ 577763 h 2801577"/>
                <a:gd name="connsiteX6967" fmla="*/ 9009336 w 10032639"/>
                <a:gd name="connsiteY6967" fmla="*/ 579564 h 2801577"/>
                <a:gd name="connsiteX6968" fmla="*/ 8990253 w 10032639"/>
                <a:gd name="connsiteY6968" fmla="*/ 581364 h 2801577"/>
                <a:gd name="connsiteX6969" fmla="*/ 8969729 w 10032639"/>
                <a:gd name="connsiteY6969" fmla="*/ 583165 h 2801577"/>
                <a:gd name="connsiteX6970" fmla="*/ 8942004 w 10032639"/>
                <a:gd name="connsiteY6970" fmla="*/ 581364 h 2801577"/>
                <a:gd name="connsiteX6971" fmla="*/ 8865671 w 10032639"/>
                <a:gd name="connsiteY6971" fmla="*/ 570921 h 2801577"/>
                <a:gd name="connsiteX6972" fmla="*/ 8867471 w 10032639"/>
                <a:gd name="connsiteY6972" fmla="*/ 572722 h 2801577"/>
                <a:gd name="connsiteX6973" fmla="*/ 8867471 w 10032639"/>
                <a:gd name="connsiteY6973" fmla="*/ 577763 h 2801577"/>
                <a:gd name="connsiteX6974" fmla="*/ 8857029 w 10032639"/>
                <a:gd name="connsiteY6974" fmla="*/ 583165 h 2801577"/>
                <a:gd name="connsiteX6975" fmla="*/ 8848388 w 10032639"/>
                <a:gd name="connsiteY6975" fmla="*/ 584965 h 2801577"/>
                <a:gd name="connsiteX6976" fmla="*/ 8841547 w 10032639"/>
                <a:gd name="connsiteY6976" fmla="*/ 584965 h 2801577"/>
                <a:gd name="connsiteX6977" fmla="*/ 8834705 w 10032639"/>
                <a:gd name="connsiteY6977" fmla="*/ 584965 h 2801577"/>
                <a:gd name="connsiteX6978" fmla="*/ 8826064 w 10032639"/>
                <a:gd name="connsiteY6978" fmla="*/ 581364 h 2801577"/>
                <a:gd name="connsiteX6979" fmla="*/ 8817422 w 10032639"/>
                <a:gd name="connsiteY6979" fmla="*/ 577763 h 2801577"/>
                <a:gd name="connsiteX6980" fmla="*/ 8810221 w 10032639"/>
                <a:gd name="connsiteY6980" fmla="*/ 574522 h 2801577"/>
                <a:gd name="connsiteX6981" fmla="*/ 8806980 w 10032639"/>
                <a:gd name="connsiteY6981" fmla="*/ 574522 h 2801577"/>
                <a:gd name="connsiteX6982" fmla="*/ 8803380 w 10032639"/>
                <a:gd name="connsiteY6982" fmla="*/ 576323 h 2801577"/>
                <a:gd name="connsiteX6983" fmla="*/ 8800139 w 10032639"/>
                <a:gd name="connsiteY6983" fmla="*/ 579564 h 2801577"/>
                <a:gd name="connsiteX6984" fmla="*/ 8782496 w 10032639"/>
                <a:gd name="connsiteY6984" fmla="*/ 584965 h 2801577"/>
                <a:gd name="connsiteX6985" fmla="*/ 8765213 w 10032639"/>
                <a:gd name="connsiteY6985" fmla="*/ 586405 h 2801577"/>
                <a:gd name="connsiteX6986" fmla="*/ 8758372 w 10032639"/>
                <a:gd name="connsiteY6986" fmla="*/ 584965 h 2801577"/>
                <a:gd name="connsiteX6987" fmla="*/ 8751530 w 10032639"/>
                <a:gd name="connsiteY6987" fmla="*/ 583165 h 2801577"/>
                <a:gd name="connsiteX6988" fmla="*/ 8744329 w 10032639"/>
                <a:gd name="connsiteY6988" fmla="*/ 579564 h 2801577"/>
                <a:gd name="connsiteX6989" fmla="*/ 8739288 w 10032639"/>
                <a:gd name="connsiteY6989" fmla="*/ 576323 h 2801577"/>
                <a:gd name="connsiteX6990" fmla="*/ 8732447 w 10032639"/>
                <a:gd name="connsiteY6990" fmla="*/ 569121 h 2801577"/>
                <a:gd name="connsiteX6991" fmla="*/ 8727046 w 10032639"/>
                <a:gd name="connsiteY6991" fmla="*/ 560478 h 2801577"/>
                <a:gd name="connsiteX6992" fmla="*/ 8723805 w 10032639"/>
                <a:gd name="connsiteY6992" fmla="*/ 544994 h 2801577"/>
                <a:gd name="connsiteX6993" fmla="*/ 8720205 w 10032639"/>
                <a:gd name="connsiteY6993" fmla="*/ 531310 h 2801577"/>
                <a:gd name="connsiteX6994" fmla="*/ 8720205 w 10032639"/>
                <a:gd name="connsiteY6994" fmla="*/ 520867 h 2801577"/>
                <a:gd name="connsiteX6995" fmla="*/ 8723805 w 10032639"/>
                <a:gd name="connsiteY6995" fmla="*/ 505022 h 2801577"/>
                <a:gd name="connsiteX6996" fmla="*/ 8713364 w 10032639"/>
                <a:gd name="connsiteY6996" fmla="*/ 493139 h 2801577"/>
                <a:gd name="connsiteX6997" fmla="*/ 8708323 w 10032639"/>
                <a:gd name="connsiteY6997" fmla="*/ 482696 h 2801577"/>
                <a:gd name="connsiteX6998" fmla="*/ 8702922 w 10032639"/>
                <a:gd name="connsiteY6998" fmla="*/ 474053 h 2801577"/>
                <a:gd name="connsiteX6999" fmla="*/ 8699681 w 10032639"/>
                <a:gd name="connsiteY6999" fmla="*/ 465411 h 2801577"/>
                <a:gd name="connsiteX7000" fmla="*/ 8697881 w 10032639"/>
                <a:gd name="connsiteY7000" fmla="*/ 456768 h 2801577"/>
                <a:gd name="connsiteX7001" fmla="*/ 8697881 w 10032639"/>
                <a:gd name="connsiteY7001" fmla="*/ 451367 h 2801577"/>
                <a:gd name="connsiteX7002" fmla="*/ 8699681 w 10032639"/>
                <a:gd name="connsiteY7002" fmla="*/ 440924 h 2801577"/>
                <a:gd name="connsiteX7003" fmla="*/ 8702922 w 10032639"/>
                <a:gd name="connsiteY7003" fmla="*/ 434082 h 2801577"/>
                <a:gd name="connsiteX7004" fmla="*/ 8706522 w 10032639"/>
                <a:gd name="connsiteY7004" fmla="*/ 429040 h 2801577"/>
                <a:gd name="connsiteX7005" fmla="*/ 8716964 w 10032639"/>
                <a:gd name="connsiteY7005" fmla="*/ 420398 h 2801577"/>
                <a:gd name="connsiteX7006" fmla="*/ 8727046 w 10032639"/>
                <a:gd name="connsiteY7006" fmla="*/ 411755 h 2801577"/>
                <a:gd name="connsiteX7007" fmla="*/ 8728846 w 10032639"/>
                <a:gd name="connsiteY7007" fmla="*/ 406714 h 2801577"/>
                <a:gd name="connsiteX7008" fmla="*/ 8730647 w 10032639"/>
                <a:gd name="connsiteY7008" fmla="*/ 401312 h 2801577"/>
                <a:gd name="connsiteX7009" fmla="*/ 8730647 w 10032639"/>
                <a:gd name="connsiteY7009" fmla="*/ 396271 h 2801577"/>
                <a:gd name="connsiteX7010" fmla="*/ 8728846 w 10032639"/>
                <a:gd name="connsiteY7010" fmla="*/ 390869 h 2801577"/>
                <a:gd name="connsiteX7011" fmla="*/ 8723805 w 10032639"/>
                <a:gd name="connsiteY7011" fmla="*/ 382227 h 2801577"/>
                <a:gd name="connsiteX7012" fmla="*/ 8715164 w 10032639"/>
                <a:gd name="connsiteY7012" fmla="*/ 375385 h 2801577"/>
                <a:gd name="connsiteX7013" fmla="*/ 8706522 w 10032639"/>
                <a:gd name="connsiteY7013" fmla="*/ 368183 h 2801577"/>
                <a:gd name="connsiteX7014" fmla="*/ 8702922 w 10032639"/>
                <a:gd name="connsiteY7014" fmla="*/ 350898 h 2801577"/>
                <a:gd name="connsiteX7015" fmla="*/ 8699681 w 10032639"/>
                <a:gd name="connsiteY7015" fmla="*/ 328572 h 2801577"/>
                <a:gd name="connsiteX7016" fmla="*/ 8697881 w 10032639"/>
                <a:gd name="connsiteY7016" fmla="*/ 307686 h 2801577"/>
                <a:gd name="connsiteX7017" fmla="*/ 8699681 w 10032639"/>
                <a:gd name="connsiteY7017" fmla="*/ 288600 h 2801577"/>
                <a:gd name="connsiteX7018" fmla="*/ 8701481 w 10032639"/>
                <a:gd name="connsiteY7018" fmla="*/ 269875 h 2801577"/>
                <a:gd name="connsiteX7019" fmla="*/ 8706522 w 10032639"/>
                <a:gd name="connsiteY7019" fmla="*/ 254030 h 2801577"/>
                <a:gd name="connsiteX7020" fmla="*/ 8715164 w 10032639"/>
                <a:gd name="connsiteY7020" fmla="*/ 226302 h 2801577"/>
                <a:gd name="connsiteX7021" fmla="*/ 8723805 w 10032639"/>
                <a:gd name="connsiteY7021" fmla="*/ 209017 h 2801577"/>
                <a:gd name="connsiteX7022" fmla="*/ 8732447 w 10032639"/>
                <a:gd name="connsiteY7022" fmla="*/ 189932 h 2801577"/>
                <a:gd name="connsiteX7023" fmla="*/ 8746129 w 10032639"/>
                <a:gd name="connsiteY7023" fmla="*/ 169046 h 2801577"/>
                <a:gd name="connsiteX7024" fmla="*/ 8730647 w 10032639"/>
                <a:gd name="connsiteY7024" fmla="*/ 144919 h 2801577"/>
                <a:gd name="connsiteX7025" fmla="*/ 8732447 w 10032639"/>
                <a:gd name="connsiteY7025" fmla="*/ 136277 h 2801577"/>
                <a:gd name="connsiteX7026" fmla="*/ 8734247 w 10032639"/>
                <a:gd name="connsiteY7026" fmla="*/ 125834 h 2801577"/>
                <a:gd name="connsiteX7027" fmla="*/ 8739288 w 10032639"/>
                <a:gd name="connsiteY7027" fmla="*/ 115751 h 2801577"/>
                <a:gd name="connsiteX7028" fmla="*/ 8746129 w 10032639"/>
                <a:gd name="connsiteY7028" fmla="*/ 105308 h 2801577"/>
                <a:gd name="connsiteX7029" fmla="*/ 8754771 w 10032639"/>
                <a:gd name="connsiteY7029" fmla="*/ 96305 h 2801577"/>
                <a:gd name="connsiteX7030" fmla="*/ 8765213 w 10032639"/>
                <a:gd name="connsiteY7030" fmla="*/ 91264 h 2801577"/>
                <a:gd name="connsiteX7031" fmla="*/ 8777455 w 10032639"/>
                <a:gd name="connsiteY7031" fmla="*/ 87663 h 2801577"/>
                <a:gd name="connsiteX7032" fmla="*/ 8789697 w 10032639"/>
                <a:gd name="connsiteY7032" fmla="*/ 84422 h 2801577"/>
                <a:gd name="connsiteX7033" fmla="*/ 8803380 w 10032639"/>
                <a:gd name="connsiteY7033" fmla="*/ 84422 h 2801577"/>
                <a:gd name="connsiteX7034" fmla="*/ 8817422 w 10032639"/>
                <a:gd name="connsiteY7034" fmla="*/ 86222 h 2801577"/>
                <a:gd name="connsiteX7035" fmla="*/ 8831105 w 10032639"/>
                <a:gd name="connsiteY7035" fmla="*/ 89463 h 2801577"/>
                <a:gd name="connsiteX7036" fmla="*/ 8845147 w 10032639"/>
                <a:gd name="connsiteY7036" fmla="*/ 96305 h 2801577"/>
                <a:gd name="connsiteX7037" fmla="*/ 8848388 w 10032639"/>
                <a:gd name="connsiteY7037" fmla="*/ 93064 h 2801577"/>
                <a:gd name="connsiteX7038" fmla="*/ 8853789 w 10032639"/>
                <a:gd name="connsiteY7038" fmla="*/ 91264 h 2801577"/>
                <a:gd name="connsiteX7039" fmla="*/ 8938404 w 10032639"/>
                <a:gd name="connsiteY7039" fmla="*/ 79020 h 2801577"/>
                <a:gd name="connsiteX7040" fmla="*/ 9028420 w 10032639"/>
                <a:gd name="connsiteY7040" fmla="*/ 65336 h 2801577"/>
                <a:gd name="connsiteX7041" fmla="*/ 9122037 w 10032639"/>
                <a:gd name="connsiteY7041" fmla="*/ 53093 h 2801577"/>
                <a:gd name="connsiteX7042" fmla="*/ 9158403 w 10032639"/>
                <a:gd name="connsiteY7042" fmla="*/ 49852 h 2801577"/>
                <a:gd name="connsiteX7043" fmla="*/ 9194769 w 10032639"/>
                <a:gd name="connsiteY7043" fmla="*/ 46251 h 2801577"/>
                <a:gd name="connsiteX7044" fmla="*/ 4607584 w 10032639"/>
                <a:gd name="connsiteY7044" fmla="*/ 28575 h 2801577"/>
                <a:gd name="connsiteX7045" fmla="*/ 4630281 w 10032639"/>
                <a:gd name="connsiteY7045" fmla="*/ 28575 h 2801577"/>
                <a:gd name="connsiteX7046" fmla="*/ 4651177 w 10032639"/>
                <a:gd name="connsiteY7046" fmla="*/ 30375 h 2801577"/>
                <a:gd name="connsiteX7047" fmla="*/ 4673514 w 10032639"/>
                <a:gd name="connsiteY7047" fmla="*/ 32175 h 2801577"/>
                <a:gd name="connsiteX7048" fmla="*/ 4694050 w 10032639"/>
                <a:gd name="connsiteY7048" fmla="*/ 35415 h 2801577"/>
                <a:gd name="connsiteX7049" fmla="*/ 4714946 w 10032639"/>
                <a:gd name="connsiteY7049" fmla="*/ 39015 h 2801577"/>
                <a:gd name="connsiteX7050" fmla="*/ 4735842 w 10032639"/>
                <a:gd name="connsiteY7050" fmla="*/ 44055 h 2801577"/>
                <a:gd name="connsiteX7051" fmla="*/ 4756739 w 10032639"/>
                <a:gd name="connsiteY7051" fmla="*/ 50896 h 2801577"/>
                <a:gd name="connsiteX7052" fmla="*/ 4777635 w 10032639"/>
                <a:gd name="connsiteY7052" fmla="*/ 57737 h 2801577"/>
                <a:gd name="connsiteX7053" fmla="*/ 4819067 w 10032639"/>
                <a:gd name="connsiteY7053" fmla="*/ 75377 h 2801577"/>
                <a:gd name="connsiteX7054" fmla="*/ 4834559 w 10032639"/>
                <a:gd name="connsiteY7054" fmla="*/ 73577 h 2801577"/>
                <a:gd name="connsiteX7055" fmla="*/ 4846808 w 10032639"/>
                <a:gd name="connsiteY7055" fmla="*/ 69977 h 2801577"/>
                <a:gd name="connsiteX7056" fmla="*/ 4857256 w 10032639"/>
                <a:gd name="connsiteY7056" fmla="*/ 66377 h 2801577"/>
                <a:gd name="connsiteX7057" fmla="*/ 4869145 w 10032639"/>
                <a:gd name="connsiteY7057" fmla="*/ 66377 h 2801577"/>
                <a:gd name="connsiteX7058" fmla="*/ 4876351 w 10032639"/>
                <a:gd name="connsiteY7058" fmla="*/ 68177 h 2801577"/>
                <a:gd name="connsiteX7059" fmla="*/ 4881395 w 10032639"/>
                <a:gd name="connsiteY7059" fmla="*/ 69977 h 2801577"/>
                <a:gd name="connsiteX7060" fmla="*/ 4888240 w 10032639"/>
                <a:gd name="connsiteY7060" fmla="*/ 75377 h 2801577"/>
                <a:gd name="connsiteX7061" fmla="*/ 4895445 w 10032639"/>
                <a:gd name="connsiteY7061" fmla="*/ 80418 h 2801577"/>
                <a:gd name="connsiteX7062" fmla="*/ 4898688 w 10032639"/>
                <a:gd name="connsiteY7062" fmla="*/ 85818 h 2801577"/>
                <a:gd name="connsiteX7063" fmla="*/ 4902291 w 10032639"/>
                <a:gd name="connsiteY7063" fmla="*/ 103099 h 2801577"/>
                <a:gd name="connsiteX7064" fmla="*/ 4904092 w 10032639"/>
                <a:gd name="connsiteY7064" fmla="*/ 113539 h 2801577"/>
                <a:gd name="connsiteX7065" fmla="*/ 4904092 w 10032639"/>
                <a:gd name="connsiteY7065" fmla="*/ 120379 h 2801577"/>
                <a:gd name="connsiteX7066" fmla="*/ 4898688 w 10032639"/>
                <a:gd name="connsiteY7066" fmla="*/ 123980 h 2801577"/>
                <a:gd name="connsiteX7067" fmla="*/ 4898688 w 10032639"/>
                <a:gd name="connsiteY7067" fmla="*/ 125420 h 2801577"/>
                <a:gd name="connsiteX7068" fmla="*/ 4917783 w 10032639"/>
                <a:gd name="connsiteY7068" fmla="*/ 129020 h 2801577"/>
                <a:gd name="connsiteX7069" fmla="*/ 4926429 w 10032639"/>
                <a:gd name="connsiteY7069" fmla="*/ 132620 h 2801577"/>
                <a:gd name="connsiteX7070" fmla="*/ 4933275 w 10032639"/>
                <a:gd name="connsiteY7070" fmla="*/ 135860 h 2801577"/>
                <a:gd name="connsiteX7071" fmla="*/ 4940120 w 10032639"/>
                <a:gd name="connsiteY7071" fmla="*/ 141260 h 2801577"/>
                <a:gd name="connsiteX7072" fmla="*/ 4943723 w 10032639"/>
                <a:gd name="connsiteY7072" fmla="*/ 146301 h 2801577"/>
                <a:gd name="connsiteX7073" fmla="*/ 4945524 w 10032639"/>
                <a:gd name="connsiteY7073" fmla="*/ 153141 h 2801577"/>
                <a:gd name="connsiteX7074" fmla="*/ 4945524 w 10032639"/>
                <a:gd name="connsiteY7074" fmla="*/ 158541 h 2801577"/>
                <a:gd name="connsiteX7075" fmla="*/ 4954171 w 10032639"/>
                <a:gd name="connsiteY7075" fmla="*/ 154941 h 2801577"/>
                <a:gd name="connsiteX7076" fmla="*/ 4959215 w 10032639"/>
                <a:gd name="connsiteY7076" fmla="*/ 154941 h 2801577"/>
                <a:gd name="connsiteX7077" fmla="*/ 4964619 w 10032639"/>
                <a:gd name="connsiteY7077" fmla="*/ 154941 h 2801577"/>
                <a:gd name="connsiteX7078" fmla="*/ 4969663 w 10032639"/>
                <a:gd name="connsiteY7078" fmla="*/ 156741 h 2801577"/>
                <a:gd name="connsiteX7079" fmla="*/ 4974707 w 10032639"/>
                <a:gd name="connsiteY7079" fmla="*/ 160341 h 2801577"/>
                <a:gd name="connsiteX7080" fmla="*/ 4980111 w 10032639"/>
                <a:gd name="connsiteY7080" fmla="*/ 165381 h 2801577"/>
                <a:gd name="connsiteX7081" fmla="*/ 4985155 w 10032639"/>
                <a:gd name="connsiteY7081" fmla="*/ 170422 h 2801577"/>
                <a:gd name="connsiteX7082" fmla="*/ 4986956 w 10032639"/>
                <a:gd name="connsiteY7082" fmla="*/ 174022 h 2801577"/>
                <a:gd name="connsiteX7083" fmla="*/ 4988757 w 10032639"/>
                <a:gd name="connsiteY7083" fmla="*/ 185902 h 2801577"/>
                <a:gd name="connsiteX7084" fmla="*/ 4990559 w 10032639"/>
                <a:gd name="connsiteY7084" fmla="*/ 196343 h 2801577"/>
                <a:gd name="connsiteX7085" fmla="*/ 4988757 w 10032639"/>
                <a:gd name="connsiteY7085" fmla="*/ 206783 h 2801577"/>
                <a:gd name="connsiteX7086" fmla="*/ 4985155 w 10032639"/>
                <a:gd name="connsiteY7086" fmla="*/ 215424 h 2801577"/>
                <a:gd name="connsiteX7087" fmla="*/ 4980111 w 10032639"/>
                <a:gd name="connsiteY7087" fmla="*/ 225864 h 2801577"/>
                <a:gd name="connsiteX7088" fmla="*/ 4974707 w 10032639"/>
                <a:gd name="connsiteY7088" fmla="*/ 232704 h 2801577"/>
                <a:gd name="connsiteX7089" fmla="*/ 4992360 w 10032639"/>
                <a:gd name="connsiteY7089" fmla="*/ 303988 h 2801577"/>
                <a:gd name="connsiteX7090" fmla="*/ 4993801 w 10032639"/>
                <a:gd name="connsiteY7090" fmla="*/ 312628 h 2801577"/>
                <a:gd name="connsiteX7091" fmla="*/ 4999205 w 10032639"/>
                <a:gd name="connsiteY7091" fmla="*/ 338549 h 2801577"/>
                <a:gd name="connsiteX7092" fmla="*/ 5002448 w 10032639"/>
                <a:gd name="connsiteY7092" fmla="*/ 360870 h 2801577"/>
                <a:gd name="connsiteX7093" fmla="*/ 5007852 w 10032639"/>
                <a:gd name="connsiteY7093" fmla="*/ 378151 h 2801577"/>
                <a:gd name="connsiteX7094" fmla="*/ 5012536 w 10032639"/>
                <a:gd name="connsiteY7094" fmla="*/ 392192 h 2801577"/>
                <a:gd name="connsiteX7095" fmla="*/ 5014337 w 10032639"/>
                <a:gd name="connsiteY7095" fmla="*/ 399032 h 2801577"/>
                <a:gd name="connsiteX7096" fmla="*/ 5016139 w 10032639"/>
                <a:gd name="connsiteY7096" fmla="*/ 407672 h 2801577"/>
                <a:gd name="connsiteX7097" fmla="*/ 5016139 w 10032639"/>
                <a:gd name="connsiteY7097" fmla="*/ 416313 h 2801577"/>
                <a:gd name="connsiteX7098" fmla="*/ 5012536 w 10032639"/>
                <a:gd name="connsiteY7098" fmla="*/ 419913 h 2801577"/>
                <a:gd name="connsiteX7099" fmla="*/ 5011455 w 10032639"/>
                <a:gd name="connsiteY7099" fmla="*/ 424953 h 2801577"/>
                <a:gd name="connsiteX7100" fmla="*/ 5006051 w 10032639"/>
                <a:gd name="connsiteY7100" fmla="*/ 426753 h 2801577"/>
                <a:gd name="connsiteX7101" fmla="*/ 4999205 w 10032639"/>
                <a:gd name="connsiteY7101" fmla="*/ 428553 h 2801577"/>
                <a:gd name="connsiteX7102" fmla="*/ 4995603 w 10032639"/>
                <a:gd name="connsiteY7102" fmla="*/ 449074 h 2801577"/>
                <a:gd name="connsiteX7103" fmla="*/ 4992360 w 10032639"/>
                <a:gd name="connsiteY7103" fmla="*/ 469955 h 2801577"/>
                <a:gd name="connsiteX7104" fmla="*/ 4985155 w 10032639"/>
                <a:gd name="connsiteY7104" fmla="*/ 490836 h 2801577"/>
                <a:gd name="connsiteX7105" fmla="*/ 4978309 w 10032639"/>
                <a:gd name="connsiteY7105" fmla="*/ 511717 h 2801577"/>
                <a:gd name="connsiteX7106" fmla="*/ 4969663 w 10032639"/>
                <a:gd name="connsiteY7106" fmla="*/ 532598 h 2801577"/>
                <a:gd name="connsiteX7107" fmla="*/ 4959215 w 10032639"/>
                <a:gd name="connsiteY7107" fmla="*/ 551319 h 2801577"/>
                <a:gd name="connsiteX7108" fmla="*/ 4947325 w 10032639"/>
                <a:gd name="connsiteY7108" fmla="*/ 568600 h 2801577"/>
                <a:gd name="connsiteX7109" fmla="*/ 4935076 w 10032639"/>
                <a:gd name="connsiteY7109" fmla="*/ 585880 h 2801577"/>
                <a:gd name="connsiteX7110" fmla="*/ 4919584 w 10032639"/>
                <a:gd name="connsiteY7110" fmla="*/ 603161 h 2801577"/>
                <a:gd name="connsiteX7111" fmla="*/ 4904092 w 10032639"/>
                <a:gd name="connsiteY7111" fmla="*/ 619002 h 2801577"/>
                <a:gd name="connsiteX7112" fmla="*/ 4886439 w 10032639"/>
                <a:gd name="connsiteY7112" fmla="*/ 634482 h 2801577"/>
                <a:gd name="connsiteX7113" fmla="*/ 4869145 w 10032639"/>
                <a:gd name="connsiteY7113" fmla="*/ 646723 h 2801577"/>
                <a:gd name="connsiteX7114" fmla="*/ 4851852 w 10032639"/>
                <a:gd name="connsiteY7114" fmla="*/ 658964 h 2801577"/>
                <a:gd name="connsiteX7115" fmla="*/ 4832757 w 10032639"/>
                <a:gd name="connsiteY7115" fmla="*/ 669044 h 2801577"/>
                <a:gd name="connsiteX7116" fmla="*/ 4813662 w 10032639"/>
                <a:gd name="connsiteY7116" fmla="*/ 679485 h 2801577"/>
                <a:gd name="connsiteX7117" fmla="*/ 4793127 w 10032639"/>
                <a:gd name="connsiteY7117" fmla="*/ 686685 h 2801577"/>
                <a:gd name="connsiteX7118" fmla="*/ 4765385 w 10032639"/>
                <a:gd name="connsiteY7118" fmla="*/ 693525 h 2801577"/>
                <a:gd name="connsiteX7119" fmla="*/ 4748092 w 10032639"/>
                <a:gd name="connsiteY7119" fmla="*/ 694965 h 2801577"/>
                <a:gd name="connsiteX7120" fmla="*/ 4727196 w 10032639"/>
                <a:gd name="connsiteY7120" fmla="*/ 694965 h 2801577"/>
                <a:gd name="connsiteX7121" fmla="*/ 4706300 w 10032639"/>
                <a:gd name="connsiteY7121" fmla="*/ 694965 h 2801577"/>
                <a:gd name="connsiteX7122" fmla="*/ 4683962 w 10032639"/>
                <a:gd name="connsiteY7122" fmla="*/ 693525 h 2801577"/>
                <a:gd name="connsiteX7123" fmla="*/ 4640729 w 10032639"/>
                <a:gd name="connsiteY7123" fmla="*/ 688125 h 2801577"/>
                <a:gd name="connsiteX7124" fmla="*/ 4619833 w 10032639"/>
                <a:gd name="connsiteY7124" fmla="*/ 684885 h 2801577"/>
                <a:gd name="connsiteX7125" fmla="*/ 4598937 w 10032639"/>
                <a:gd name="connsiteY7125" fmla="*/ 681285 h 2801577"/>
                <a:gd name="connsiteX7126" fmla="*/ 4578041 w 10032639"/>
                <a:gd name="connsiteY7126" fmla="*/ 674444 h 2801577"/>
                <a:gd name="connsiteX7127" fmla="*/ 4558946 w 10032639"/>
                <a:gd name="connsiteY7127" fmla="*/ 667604 h 2801577"/>
                <a:gd name="connsiteX7128" fmla="*/ 4545256 w 10032639"/>
                <a:gd name="connsiteY7128" fmla="*/ 662204 h 2801577"/>
                <a:gd name="connsiteX7129" fmla="*/ 4533006 w 10032639"/>
                <a:gd name="connsiteY7129" fmla="*/ 655363 h 2801577"/>
                <a:gd name="connsiteX7130" fmla="*/ 4521117 w 10032639"/>
                <a:gd name="connsiteY7130" fmla="*/ 646723 h 2801577"/>
                <a:gd name="connsiteX7131" fmla="*/ 4512470 w 10032639"/>
                <a:gd name="connsiteY7131" fmla="*/ 636283 h 2801577"/>
                <a:gd name="connsiteX7132" fmla="*/ 4493376 w 10032639"/>
                <a:gd name="connsiteY7132" fmla="*/ 632682 h 2801577"/>
                <a:gd name="connsiteX7133" fmla="*/ 4476082 w 10032639"/>
                <a:gd name="connsiteY7133" fmla="*/ 625842 h 2801577"/>
                <a:gd name="connsiteX7134" fmla="*/ 4458789 w 10032639"/>
                <a:gd name="connsiteY7134" fmla="*/ 615402 h 2801577"/>
                <a:gd name="connsiteX7135" fmla="*/ 4441496 w 10032639"/>
                <a:gd name="connsiteY7135" fmla="*/ 603161 h 2801577"/>
                <a:gd name="connsiteX7136" fmla="*/ 4425643 w 10032639"/>
                <a:gd name="connsiteY7136" fmla="*/ 592721 h 2801577"/>
                <a:gd name="connsiteX7137" fmla="*/ 4410151 w 10032639"/>
                <a:gd name="connsiteY7137" fmla="*/ 580840 h 2801577"/>
                <a:gd name="connsiteX7138" fmla="*/ 4396101 w 10032639"/>
                <a:gd name="connsiteY7138" fmla="*/ 567159 h 2801577"/>
                <a:gd name="connsiteX7139" fmla="*/ 4384211 w 10032639"/>
                <a:gd name="connsiteY7139" fmla="*/ 549879 h 2801577"/>
                <a:gd name="connsiteX7140" fmla="*/ 4375565 w 10032639"/>
                <a:gd name="connsiteY7140" fmla="*/ 535838 h 2801577"/>
                <a:gd name="connsiteX7141" fmla="*/ 4366918 w 10032639"/>
                <a:gd name="connsiteY7141" fmla="*/ 520357 h 2801577"/>
                <a:gd name="connsiteX7142" fmla="*/ 4318281 w 10032639"/>
                <a:gd name="connsiteY7142" fmla="*/ 539438 h 2801577"/>
                <a:gd name="connsiteX7143" fmla="*/ 4360073 w 10032639"/>
                <a:gd name="connsiteY7143" fmla="*/ 509917 h 2801577"/>
                <a:gd name="connsiteX7144" fmla="*/ 4344581 w 10032639"/>
                <a:gd name="connsiteY7144" fmla="*/ 473555 h 2801577"/>
                <a:gd name="connsiteX7145" fmla="*/ 4330530 w 10032639"/>
                <a:gd name="connsiteY7145" fmla="*/ 431793 h 2801577"/>
                <a:gd name="connsiteX7146" fmla="*/ 4320082 w 10032639"/>
                <a:gd name="connsiteY7146" fmla="*/ 395792 h 2801577"/>
                <a:gd name="connsiteX7147" fmla="*/ 4315038 w 10032639"/>
                <a:gd name="connsiteY7147" fmla="*/ 359070 h 2801577"/>
                <a:gd name="connsiteX7148" fmla="*/ 4313237 w 10032639"/>
                <a:gd name="connsiteY7148" fmla="*/ 324509 h 2801577"/>
                <a:gd name="connsiteX7149" fmla="*/ 4313237 w 10032639"/>
                <a:gd name="connsiteY7149" fmla="*/ 288147 h 2801577"/>
                <a:gd name="connsiteX7150" fmla="*/ 4316479 w 10032639"/>
                <a:gd name="connsiteY7150" fmla="*/ 265826 h 2801577"/>
                <a:gd name="connsiteX7151" fmla="*/ 4320082 w 10032639"/>
                <a:gd name="connsiteY7151" fmla="*/ 244945 h 2801577"/>
                <a:gd name="connsiteX7152" fmla="*/ 4325486 w 10032639"/>
                <a:gd name="connsiteY7152" fmla="*/ 225864 h 2801577"/>
                <a:gd name="connsiteX7153" fmla="*/ 4330530 w 10032639"/>
                <a:gd name="connsiteY7153" fmla="*/ 206783 h 2801577"/>
                <a:gd name="connsiteX7154" fmla="*/ 4339177 w 10032639"/>
                <a:gd name="connsiteY7154" fmla="*/ 189502 h 2801577"/>
                <a:gd name="connsiteX7155" fmla="*/ 4347823 w 10032639"/>
                <a:gd name="connsiteY7155" fmla="*/ 172222 h 2801577"/>
                <a:gd name="connsiteX7156" fmla="*/ 4360073 w 10032639"/>
                <a:gd name="connsiteY7156" fmla="*/ 156741 h 2801577"/>
                <a:gd name="connsiteX7157" fmla="*/ 4371962 w 10032639"/>
                <a:gd name="connsiteY7157" fmla="*/ 143060 h 2801577"/>
                <a:gd name="connsiteX7158" fmla="*/ 4382410 w 10032639"/>
                <a:gd name="connsiteY7158" fmla="*/ 129020 h 2801577"/>
                <a:gd name="connsiteX7159" fmla="*/ 4396101 w 10032639"/>
                <a:gd name="connsiteY7159" fmla="*/ 115339 h 2801577"/>
                <a:gd name="connsiteX7160" fmla="*/ 4410151 w 10032639"/>
                <a:gd name="connsiteY7160" fmla="*/ 103099 h 2801577"/>
                <a:gd name="connsiteX7161" fmla="*/ 4423842 w 10032639"/>
                <a:gd name="connsiteY7161" fmla="*/ 90858 h 2801577"/>
                <a:gd name="connsiteX7162" fmla="*/ 4439694 w 10032639"/>
                <a:gd name="connsiteY7162" fmla="*/ 80418 h 2801577"/>
                <a:gd name="connsiteX7163" fmla="*/ 4455186 w 10032639"/>
                <a:gd name="connsiteY7163" fmla="*/ 71777 h 2801577"/>
                <a:gd name="connsiteX7164" fmla="*/ 4472479 w 10032639"/>
                <a:gd name="connsiteY7164" fmla="*/ 61337 h 2801577"/>
                <a:gd name="connsiteX7165" fmla="*/ 4491574 w 10032639"/>
                <a:gd name="connsiteY7165" fmla="*/ 54496 h 2801577"/>
                <a:gd name="connsiteX7166" fmla="*/ 4510669 w 10032639"/>
                <a:gd name="connsiteY7166" fmla="*/ 47656 h 2801577"/>
                <a:gd name="connsiteX7167" fmla="*/ 4527962 w 10032639"/>
                <a:gd name="connsiteY7167" fmla="*/ 40815 h 2801577"/>
                <a:gd name="connsiteX7168" fmla="*/ 4547057 w 10032639"/>
                <a:gd name="connsiteY7168" fmla="*/ 35415 h 2801577"/>
                <a:gd name="connsiteX7169" fmla="*/ 4567593 w 10032639"/>
                <a:gd name="connsiteY7169" fmla="*/ 32175 h 2801577"/>
                <a:gd name="connsiteX7170" fmla="*/ 4586688 w 10032639"/>
                <a:gd name="connsiteY7170" fmla="*/ 30375 h 2801577"/>
                <a:gd name="connsiteX7171" fmla="*/ 1284273 w 10032639"/>
                <a:gd name="connsiteY7171" fmla="*/ 0 h 2801577"/>
                <a:gd name="connsiteX7172" fmla="*/ 1296511 w 10032639"/>
                <a:gd name="connsiteY7172" fmla="*/ 0 h 2801577"/>
                <a:gd name="connsiteX7173" fmla="*/ 1308389 w 10032639"/>
                <a:gd name="connsiteY7173" fmla="*/ 1800 h 2801577"/>
                <a:gd name="connsiteX7174" fmla="*/ 1320627 w 10032639"/>
                <a:gd name="connsiteY7174" fmla="*/ 5401 h 2801577"/>
                <a:gd name="connsiteX7175" fmla="*/ 1330705 w 10032639"/>
                <a:gd name="connsiteY7175" fmla="*/ 10441 h 2801577"/>
                <a:gd name="connsiteX7176" fmla="*/ 1341144 w 10032639"/>
                <a:gd name="connsiteY7176" fmla="*/ 19083 h 2801577"/>
                <a:gd name="connsiteX7177" fmla="*/ 1351582 w 10032639"/>
                <a:gd name="connsiteY7177" fmla="*/ 33125 h 2801577"/>
                <a:gd name="connsiteX7178" fmla="*/ 1372458 w 10032639"/>
                <a:gd name="connsiteY7178" fmla="*/ 67330 h 2801577"/>
                <a:gd name="connsiteX7179" fmla="*/ 1381097 w 10032639"/>
                <a:gd name="connsiteY7179" fmla="*/ 77772 h 2801577"/>
                <a:gd name="connsiteX7180" fmla="*/ 1386496 w 10032639"/>
                <a:gd name="connsiteY7180" fmla="*/ 84973 h 2801577"/>
                <a:gd name="connsiteX7181" fmla="*/ 1389736 w 10032639"/>
                <a:gd name="connsiteY7181" fmla="*/ 95414 h 2801577"/>
                <a:gd name="connsiteX7182" fmla="*/ 1393335 w 10032639"/>
                <a:gd name="connsiteY7182" fmla="*/ 105856 h 2801577"/>
                <a:gd name="connsiteX7183" fmla="*/ 1393335 w 10032639"/>
                <a:gd name="connsiteY7183" fmla="*/ 114497 h 2801577"/>
                <a:gd name="connsiteX7184" fmla="*/ 1391535 w 10032639"/>
                <a:gd name="connsiteY7184" fmla="*/ 124939 h 2801577"/>
                <a:gd name="connsiteX7185" fmla="*/ 1387936 w 10032639"/>
                <a:gd name="connsiteY7185" fmla="*/ 133580 h 2801577"/>
                <a:gd name="connsiteX7186" fmla="*/ 1389736 w 10032639"/>
                <a:gd name="connsiteY7186" fmla="*/ 135380 h 2801577"/>
                <a:gd name="connsiteX7187" fmla="*/ 1395135 w 10032639"/>
                <a:gd name="connsiteY7187" fmla="*/ 133580 h 2801577"/>
                <a:gd name="connsiteX7188" fmla="*/ 1412412 w 10032639"/>
                <a:gd name="connsiteY7188" fmla="*/ 133580 h 2801577"/>
                <a:gd name="connsiteX7189" fmla="*/ 1410613 w 10032639"/>
                <a:gd name="connsiteY7189" fmla="*/ 150863 h 2801577"/>
                <a:gd name="connsiteX7190" fmla="*/ 1408813 w 10032639"/>
                <a:gd name="connsiteY7190" fmla="*/ 168145 h 2801577"/>
                <a:gd name="connsiteX7191" fmla="*/ 1408813 w 10032639"/>
                <a:gd name="connsiteY7191" fmla="*/ 178227 h 2801577"/>
                <a:gd name="connsiteX7192" fmla="*/ 1410613 w 10032639"/>
                <a:gd name="connsiteY7192" fmla="*/ 186868 h 2801577"/>
                <a:gd name="connsiteX7193" fmla="*/ 1414212 w 10032639"/>
                <a:gd name="connsiteY7193" fmla="*/ 192269 h 2801577"/>
                <a:gd name="connsiteX7194" fmla="*/ 1422850 w 10032639"/>
                <a:gd name="connsiteY7194" fmla="*/ 204151 h 2801577"/>
                <a:gd name="connsiteX7195" fmla="*/ 1431489 w 10032639"/>
                <a:gd name="connsiteY7195" fmla="*/ 218193 h 2801577"/>
                <a:gd name="connsiteX7196" fmla="*/ 1440128 w 10032639"/>
                <a:gd name="connsiteY7196" fmla="*/ 230435 h 2801577"/>
                <a:gd name="connsiteX7197" fmla="*/ 1443367 w 10032639"/>
                <a:gd name="connsiteY7197" fmla="*/ 233675 h 2801577"/>
                <a:gd name="connsiteX7198" fmla="*/ 1445167 w 10032639"/>
                <a:gd name="connsiteY7198" fmla="*/ 239076 h 2801577"/>
                <a:gd name="connsiteX7199" fmla="*/ 1448766 w 10032639"/>
                <a:gd name="connsiteY7199" fmla="*/ 265000 h 2801577"/>
                <a:gd name="connsiteX7200" fmla="*/ 1455605 w 10032639"/>
                <a:gd name="connsiteY7200" fmla="*/ 290924 h 2801577"/>
                <a:gd name="connsiteX7201" fmla="*/ 1466043 w 10032639"/>
                <a:gd name="connsiteY7201" fmla="*/ 316847 h 2801577"/>
                <a:gd name="connsiteX7202" fmla="*/ 1477922 w 10032639"/>
                <a:gd name="connsiteY7202" fmla="*/ 340971 h 2801577"/>
                <a:gd name="connsiteX7203" fmla="*/ 1500598 w 10032639"/>
                <a:gd name="connsiteY7203" fmla="*/ 396779 h 2801577"/>
                <a:gd name="connsiteX7204" fmla="*/ 1524714 w 10032639"/>
                <a:gd name="connsiteY7204" fmla="*/ 448627 h 2801577"/>
                <a:gd name="connsiteX7205" fmla="*/ 1543791 w 10032639"/>
                <a:gd name="connsiteY7205" fmla="*/ 507316 h 2801577"/>
                <a:gd name="connsiteX7206" fmla="*/ 1562868 w 10032639"/>
                <a:gd name="connsiteY7206" fmla="*/ 566365 h 2801577"/>
                <a:gd name="connsiteX7207" fmla="*/ 1573306 w 10032639"/>
                <a:gd name="connsiteY7207" fmla="*/ 595529 h 2801577"/>
                <a:gd name="connsiteX7208" fmla="*/ 1583745 w 10032639"/>
                <a:gd name="connsiteY7208" fmla="*/ 623253 h 2801577"/>
                <a:gd name="connsiteX7209" fmla="*/ 1595623 w 10032639"/>
                <a:gd name="connsiteY7209" fmla="*/ 649537 h 2801577"/>
                <a:gd name="connsiteX7210" fmla="*/ 1607861 w 10032639"/>
                <a:gd name="connsiteY7210" fmla="*/ 673660 h 2801577"/>
                <a:gd name="connsiteX7211" fmla="*/ 1612900 w 10032639"/>
                <a:gd name="connsiteY7211" fmla="*/ 680501 h 2801577"/>
                <a:gd name="connsiteX7212" fmla="*/ 1619739 w 10032639"/>
                <a:gd name="connsiteY7212" fmla="*/ 687703 h 2801577"/>
                <a:gd name="connsiteX7213" fmla="*/ 1644215 w 10032639"/>
                <a:gd name="connsiteY7213" fmla="*/ 703185 h 2801577"/>
                <a:gd name="connsiteX7214" fmla="*/ 1651054 w 10032639"/>
                <a:gd name="connsiteY7214" fmla="*/ 706425 h 2801577"/>
                <a:gd name="connsiteX7215" fmla="*/ 1651054 w 10032639"/>
                <a:gd name="connsiteY7215" fmla="*/ 715067 h 2801577"/>
                <a:gd name="connsiteX7216" fmla="*/ 1652854 w 10032639"/>
                <a:gd name="connsiteY7216" fmla="*/ 734149 h 2801577"/>
                <a:gd name="connsiteX7217" fmla="*/ 1658253 w 10032639"/>
                <a:gd name="connsiteY7217" fmla="*/ 749632 h 2801577"/>
                <a:gd name="connsiteX7218" fmla="*/ 1661492 w 10032639"/>
                <a:gd name="connsiteY7218" fmla="*/ 755033 h 2801577"/>
                <a:gd name="connsiteX7219" fmla="*/ 1665091 w 10032639"/>
                <a:gd name="connsiteY7219" fmla="*/ 760073 h 2801577"/>
                <a:gd name="connsiteX7220" fmla="*/ 1670131 w 10032639"/>
                <a:gd name="connsiteY7220" fmla="*/ 763674 h 2801577"/>
                <a:gd name="connsiteX7221" fmla="*/ 1675530 w 10032639"/>
                <a:gd name="connsiteY7221" fmla="*/ 766914 h 2801577"/>
                <a:gd name="connsiteX7222" fmla="*/ 1684168 w 10032639"/>
                <a:gd name="connsiteY7222" fmla="*/ 768715 h 2801577"/>
                <a:gd name="connsiteX7223" fmla="*/ 1685968 w 10032639"/>
                <a:gd name="connsiteY7223" fmla="*/ 779156 h 2801577"/>
                <a:gd name="connsiteX7224" fmla="*/ 1691007 w 10032639"/>
                <a:gd name="connsiteY7224" fmla="*/ 798239 h 2801577"/>
                <a:gd name="connsiteX7225" fmla="*/ 1696406 w 10032639"/>
                <a:gd name="connsiteY7225" fmla="*/ 817322 h 2801577"/>
                <a:gd name="connsiteX7226" fmla="*/ 1704685 w 10032639"/>
                <a:gd name="connsiteY7226" fmla="*/ 836405 h 2801577"/>
                <a:gd name="connsiteX7227" fmla="*/ 1711884 w 10032639"/>
                <a:gd name="connsiteY7227" fmla="*/ 850087 h 2801577"/>
                <a:gd name="connsiteX7228" fmla="*/ 1730601 w 10032639"/>
                <a:gd name="connsiteY7228" fmla="*/ 891853 h 2801577"/>
                <a:gd name="connsiteX7229" fmla="*/ 1749678 w 10032639"/>
                <a:gd name="connsiteY7229" fmla="*/ 931819 h 2801577"/>
                <a:gd name="connsiteX7230" fmla="*/ 1774154 w 10032639"/>
                <a:gd name="connsiteY7230" fmla="*/ 988707 h 2801577"/>
                <a:gd name="connsiteX7231" fmla="*/ 1800070 w 10032639"/>
                <a:gd name="connsiteY7231" fmla="*/ 1045956 h 2801577"/>
                <a:gd name="connsiteX7232" fmla="*/ 1834624 w 10032639"/>
                <a:gd name="connsiteY7232" fmla="*/ 1118687 h 2801577"/>
                <a:gd name="connsiteX7233" fmla="*/ 1857300 w 10032639"/>
                <a:gd name="connsiteY7233" fmla="*/ 1165134 h 2801577"/>
                <a:gd name="connsiteX7234" fmla="*/ 1881417 w 10032639"/>
                <a:gd name="connsiteY7234" fmla="*/ 1212301 h 2801577"/>
                <a:gd name="connsiteX7235" fmla="*/ 1910572 w 10032639"/>
                <a:gd name="connsiteY7235" fmla="*/ 1258748 h 2801577"/>
                <a:gd name="connsiteX7236" fmla="*/ 1940087 w 10032639"/>
                <a:gd name="connsiteY7236" fmla="*/ 1305554 h 2801577"/>
                <a:gd name="connsiteX7237" fmla="*/ 1948726 w 10032639"/>
                <a:gd name="connsiteY7237" fmla="*/ 1319597 h 2801577"/>
                <a:gd name="connsiteX7238" fmla="*/ 1962763 w 10032639"/>
                <a:gd name="connsiteY7238" fmla="*/ 1338679 h 2801577"/>
                <a:gd name="connsiteX7239" fmla="*/ 1973202 w 10032639"/>
                <a:gd name="connsiteY7239" fmla="*/ 1352361 h 2801577"/>
                <a:gd name="connsiteX7240" fmla="*/ 1978241 w 10032639"/>
                <a:gd name="connsiteY7240" fmla="*/ 1355962 h 2801577"/>
                <a:gd name="connsiteX7241" fmla="*/ 1981840 w 10032639"/>
                <a:gd name="connsiteY7241" fmla="*/ 1355962 h 2801577"/>
                <a:gd name="connsiteX7242" fmla="*/ 1986880 w 10032639"/>
                <a:gd name="connsiteY7242" fmla="*/ 1352361 h 2801577"/>
                <a:gd name="connsiteX7243" fmla="*/ 1992279 w 10032639"/>
                <a:gd name="connsiteY7243" fmla="*/ 1349121 h 2801577"/>
                <a:gd name="connsiteX7244" fmla="*/ 1997318 w 10032639"/>
                <a:gd name="connsiteY7244" fmla="*/ 1340120 h 2801577"/>
                <a:gd name="connsiteX7245" fmla="*/ 2002357 w 10032639"/>
                <a:gd name="connsiteY7245" fmla="*/ 1330038 h 2801577"/>
                <a:gd name="connsiteX7246" fmla="*/ 2007756 w 10032639"/>
                <a:gd name="connsiteY7246" fmla="*/ 1315996 h 2801577"/>
                <a:gd name="connsiteX7247" fmla="*/ 2010996 w 10032639"/>
                <a:gd name="connsiteY7247" fmla="*/ 1298713 h 2801577"/>
                <a:gd name="connsiteX7248" fmla="*/ 2018195 w 10032639"/>
                <a:gd name="connsiteY7248" fmla="*/ 1272790 h 2801577"/>
                <a:gd name="connsiteX7249" fmla="*/ 2023234 w 10032639"/>
                <a:gd name="connsiteY7249" fmla="*/ 1245065 h 2801577"/>
                <a:gd name="connsiteX7250" fmla="*/ 2028273 w 10032639"/>
                <a:gd name="connsiteY7250" fmla="*/ 1231023 h 2801577"/>
                <a:gd name="connsiteX7251" fmla="*/ 2035112 w 10032639"/>
                <a:gd name="connsiteY7251" fmla="*/ 1219142 h 2801577"/>
                <a:gd name="connsiteX7252" fmla="*/ 2044111 w 10032639"/>
                <a:gd name="connsiteY7252" fmla="*/ 1208700 h 2801577"/>
                <a:gd name="connsiteX7253" fmla="*/ 2055988 w 10032639"/>
                <a:gd name="connsiteY7253" fmla="*/ 1201859 h 2801577"/>
                <a:gd name="connsiteX7254" fmla="*/ 2059588 w 10032639"/>
                <a:gd name="connsiteY7254" fmla="*/ 1182776 h 2801577"/>
                <a:gd name="connsiteX7255" fmla="*/ 2064627 w 10032639"/>
                <a:gd name="connsiteY7255" fmla="*/ 1156492 h 2801577"/>
                <a:gd name="connsiteX7256" fmla="*/ 2070026 w 10032639"/>
                <a:gd name="connsiteY7256" fmla="*/ 1141010 h 2801577"/>
                <a:gd name="connsiteX7257" fmla="*/ 2076865 w 10032639"/>
                <a:gd name="connsiteY7257" fmla="*/ 1128768 h 2801577"/>
                <a:gd name="connsiteX7258" fmla="*/ 2085504 w 10032639"/>
                <a:gd name="connsiteY7258" fmla="*/ 1118687 h 2801577"/>
                <a:gd name="connsiteX7259" fmla="*/ 2097742 w 10032639"/>
                <a:gd name="connsiteY7259" fmla="*/ 1111846 h 2801577"/>
                <a:gd name="connsiteX7260" fmla="*/ 2101342 w 10032639"/>
                <a:gd name="connsiteY7260" fmla="*/ 1092763 h 2801577"/>
                <a:gd name="connsiteX7261" fmla="*/ 2108180 w 10032639"/>
                <a:gd name="connsiteY7261" fmla="*/ 1075480 h 2801577"/>
                <a:gd name="connsiteX7262" fmla="*/ 2116819 w 10032639"/>
                <a:gd name="connsiteY7262" fmla="*/ 1054597 h 2801577"/>
                <a:gd name="connsiteX7263" fmla="*/ 2129057 w 10032639"/>
                <a:gd name="connsiteY7263" fmla="*/ 1033714 h 2801577"/>
                <a:gd name="connsiteX7264" fmla="*/ 2149574 w 10032639"/>
                <a:gd name="connsiteY7264" fmla="*/ 1000949 h 2801577"/>
                <a:gd name="connsiteX7265" fmla="*/ 2160012 w 10032639"/>
                <a:gd name="connsiteY7265" fmla="*/ 980066 h 2801577"/>
                <a:gd name="connsiteX7266" fmla="*/ 2170450 w 10032639"/>
                <a:gd name="connsiteY7266" fmla="*/ 959543 h 2801577"/>
                <a:gd name="connsiteX7267" fmla="*/ 2210044 w 10032639"/>
                <a:gd name="connsiteY7267" fmla="*/ 850087 h 2801577"/>
                <a:gd name="connsiteX7268" fmla="*/ 2249998 w 10032639"/>
                <a:gd name="connsiteY7268" fmla="*/ 734149 h 2801577"/>
                <a:gd name="connsiteX7269" fmla="*/ 2269075 w 10032639"/>
                <a:gd name="connsiteY7269" fmla="*/ 673660 h 2801577"/>
                <a:gd name="connsiteX7270" fmla="*/ 2289951 w 10032639"/>
                <a:gd name="connsiteY7270" fmla="*/ 618212 h 2801577"/>
                <a:gd name="connsiteX7271" fmla="*/ 2310468 w 10032639"/>
                <a:gd name="connsiteY7271" fmla="*/ 568165 h 2801577"/>
                <a:gd name="connsiteX7272" fmla="*/ 2331344 w 10032639"/>
                <a:gd name="connsiteY7272" fmla="*/ 523158 h 2801577"/>
                <a:gd name="connsiteX7273" fmla="*/ 2331344 w 10032639"/>
                <a:gd name="connsiteY7273" fmla="*/ 512717 h 2801577"/>
                <a:gd name="connsiteX7274" fmla="*/ 2331344 w 10032639"/>
                <a:gd name="connsiteY7274" fmla="*/ 502275 h 2801577"/>
                <a:gd name="connsiteX7275" fmla="*/ 2333144 w 10032639"/>
                <a:gd name="connsiteY7275" fmla="*/ 490033 h 2801577"/>
                <a:gd name="connsiteX7276" fmla="*/ 2338183 w 10032639"/>
                <a:gd name="connsiteY7276" fmla="*/ 479592 h 2801577"/>
                <a:gd name="connsiteX7277" fmla="*/ 2346822 w 10032639"/>
                <a:gd name="connsiteY7277" fmla="*/ 460509 h 2801577"/>
                <a:gd name="connsiteX7278" fmla="*/ 2354021 w 10032639"/>
                <a:gd name="connsiteY7278" fmla="*/ 443226 h 2801577"/>
                <a:gd name="connsiteX7279" fmla="*/ 2357260 w 10032639"/>
                <a:gd name="connsiteY7279" fmla="*/ 436385 h 2801577"/>
                <a:gd name="connsiteX7280" fmla="*/ 2359060 w 10032639"/>
                <a:gd name="connsiteY7280" fmla="*/ 432785 h 2801577"/>
                <a:gd name="connsiteX7281" fmla="*/ 2359060 w 10032639"/>
                <a:gd name="connsiteY7281" fmla="*/ 427744 h 2801577"/>
                <a:gd name="connsiteX7282" fmla="*/ 2360859 w 10032639"/>
                <a:gd name="connsiteY7282" fmla="*/ 422703 h 2801577"/>
                <a:gd name="connsiteX7283" fmla="*/ 2365899 w 10032639"/>
                <a:gd name="connsiteY7283" fmla="*/ 417302 h 2801577"/>
                <a:gd name="connsiteX7284" fmla="*/ 2369498 w 10032639"/>
                <a:gd name="connsiteY7284" fmla="*/ 415862 h 2801577"/>
                <a:gd name="connsiteX7285" fmla="*/ 2374537 w 10032639"/>
                <a:gd name="connsiteY7285" fmla="*/ 414062 h 2801577"/>
                <a:gd name="connsiteX7286" fmla="*/ 2379937 w 10032639"/>
                <a:gd name="connsiteY7286" fmla="*/ 414062 h 2801577"/>
                <a:gd name="connsiteX7287" fmla="*/ 2397213 w 10032639"/>
                <a:gd name="connsiteY7287" fmla="*/ 363654 h 2801577"/>
                <a:gd name="connsiteX7288" fmla="*/ 2412691 w 10032639"/>
                <a:gd name="connsiteY7288" fmla="*/ 311807 h 2801577"/>
                <a:gd name="connsiteX7289" fmla="*/ 2429968 w 10032639"/>
                <a:gd name="connsiteY7289" fmla="*/ 263199 h 2801577"/>
                <a:gd name="connsiteX7290" fmla="*/ 2454084 w 10032639"/>
                <a:gd name="connsiteY7290" fmla="*/ 178227 h 2801577"/>
                <a:gd name="connsiteX7291" fmla="*/ 2474961 w 10032639"/>
                <a:gd name="connsiteY7291" fmla="*/ 95414 h 2801577"/>
                <a:gd name="connsiteX7292" fmla="*/ 2476761 w 10032639"/>
                <a:gd name="connsiteY7292" fmla="*/ 88213 h 2801577"/>
                <a:gd name="connsiteX7293" fmla="*/ 2485400 w 10032639"/>
                <a:gd name="connsiteY7293" fmla="*/ 84973 h 2801577"/>
                <a:gd name="connsiteX7294" fmla="*/ 2504476 w 10032639"/>
                <a:gd name="connsiteY7294" fmla="*/ 79572 h 2801577"/>
                <a:gd name="connsiteX7295" fmla="*/ 2521754 w 10032639"/>
                <a:gd name="connsiteY7295" fmla="*/ 76332 h 2801577"/>
                <a:gd name="connsiteX7296" fmla="*/ 2540831 w 10032639"/>
                <a:gd name="connsiteY7296" fmla="*/ 72731 h 2801577"/>
                <a:gd name="connsiteX7297" fmla="*/ 2558108 w 10032639"/>
                <a:gd name="connsiteY7297" fmla="*/ 72731 h 2801577"/>
                <a:gd name="connsiteX7298" fmla="*/ 2627217 w 10032639"/>
                <a:gd name="connsiteY7298" fmla="*/ 72731 h 2801577"/>
                <a:gd name="connsiteX7299" fmla="*/ 2644494 w 10032639"/>
                <a:gd name="connsiteY7299" fmla="*/ 74531 h 2801577"/>
                <a:gd name="connsiteX7300" fmla="*/ 2662131 w 10032639"/>
                <a:gd name="connsiteY7300" fmla="*/ 76332 h 2801577"/>
                <a:gd name="connsiteX7301" fmla="*/ 2696686 w 10032639"/>
                <a:gd name="connsiteY7301" fmla="*/ 76332 h 2801577"/>
                <a:gd name="connsiteX7302" fmla="*/ 2710363 w 10032639"/>
                <a:gd name="connsiteY7302" fmla="*/ 77772 h 2801577"/>
                <a:gd name="connsiteX7303" fmla="*/ 2724041 w 10032639"/>
                <a:gd name="connsiteY7303" fmla="*/ 77772 h 2801577"/>
                <a:gd name="connsiteX7304" fmla="*/ 2738079 w 10032639"/>
                <a:gd name="connsiteY7304" fmla="*/ 74531 h 2801577"/>
                <a:gd name="connsiteX7305" fmla="*/ 2751756 w 10032639"/>
                <a:gd name="connsiteY7305" fmla="*/ 69131 h 2801577"/>
                <a:gd name="connsiteX7306" fmla="*/ 2762195 w 10032639"/>
                <a:gd name="connsiteY7306" fmla="*/ 67330 h 2801577"/>
                <a:gd name="connsiteX7307" fmla="*/ 2774433 w 10032639"/>
                <a:gd name="connsiteY7307" fmla="*/ 65890 h 2801577"/>
                <a:gd name="connsiteX7308" fmla="*/ 2779472 w 10032639"/>
                <a:gd name="connsiteY7308" fmla="*/ 65890 h 2801577"/>
                <a:gd name="connsiteX7309" fmla="*/ 2783072 w 10032639"/>
                <a:gd name="connsiteY7309" fmla="*/ 67330 h 2801577"/>
                <a:gd name="connsiteX7310" fmla="*/ 2786671 w 10032639"/>
                <a:gd name="connsiteY7310" fmla="*/ 69131 h 2801577"/>
                <a:gd name="connsiteX7311" fmla="*/ 2789911 w 10032639"/>
                <a:gd name="connsiteY7311" fmla="*/ 74531 h 2801577"/>
                <a:gd name="connsiteX7312" fmla="*/ 2791710 w 10032639"/>
                <a:gd name="connsiteY7312" fmla="*/ 70931 h 2801577"/>
                <a:gd name="connsiteX7313" fmla="*/ 2793510 w 10032639"/>
                <a:gd name="connsiteY7313" fmla="*/ 69131 h 2801577"/>
                <a:gd name="connsiteX7314" fmla="*/ 2797109 w 10032639"/>
                <a:gd name="connsiteY7314" fmla="*/ 65890 h 2801577"/>
                <a:gd name="connsiteX7315" fmla="*/ 2807547 w 10032639"/>
                <a:gd name="connsiteY7315" fmla="*/ 55449 h 2801577"/>
                <a:gd name="connsiteX7316" fmla="*/ 2826264 w 10032639"/>
                <a:gd name="connsiteY7316" fmla="*/ 76332 h 2801577"/>
                <a:gd name="connsiteX7317" fmla="*/ 2864419 w 10032639"/>
                <a:gd name="connsiteY7317" fmla="*/ 76332 h 2801577"/>
                <a:gd name="connsiteX7318" fmla="*/ 2888535 w 10032639"/>
                <a:gd name="connsiteY7318" fmla="*/ 76332 h 2801577"/>
                <a:gd name="connsiteX7319" fmla="*/ 2913011 w 10032639"/>
                <a:gd name="connsiteY7319" fmla="*/ 74531 h 2801577"/>
                <a:gd name="connsiteX7320" fmla="*/ 2958004 w 10032639"/>
                <a:gd name="connsiteY7320" fmla="*/ 69131 h 2801577"/>
                <a:gd name="connsiteX7321" fmla="*/ 2975280 w 10032639"/>
                <a:gd name="connsiteY7321" fmla="*/ 65890 h 2801577"/>
                <a:gd name="connsiteX7322" fmla="*/ 2988958 w 10032639"/>
                <a:gd name="connsiteY7322" fmla="*/ 58689 h 2801577"/>
                <a:gd name="connsiteX7323" fmla="*/ 3001197 w 10032639"/>
                <a:gd name="connsiteY7323" fmla="*/ 51848 h 2801577"/>
                <a:gd name="connsiteX7324" fmla="*/ 3008035 w 10032639"/>
                <a:gd name="connsiteY7324" fmla="*/ 41766 h 2801577"/>
                <a:gd name="connsiteX7325" fmla="*/ 3013075 w 10032639"/>
                <a:gd name="connsiteY7325" fmla="*/ 34565 h 2801577"/>
                <a:gd name="connsiteX7326" fmla="*/ 3021713 w 10032639"/>
                <a:gd name="connsiteY7326" fmla="*/ 34565 h 2801577"/>
                <a:gd name="connsiteX7327" fmla="*/ 3037551 w 10032639"/>
                <a:gd name="connsiteY7327" fmla="*/ 34565 h 2801577"/>
                <a:gd name="connsiteX7328" fmla="*/ 3051229 w 10032639"/>
                <a:gd name="connsiteY7328" fmla="*/ 38165 h 2801577"/>
                <a:gd name="connsiteX7329" fmla="*/ 3061667 w 10032639"/>
                <a:gd name="connsiteY7329" fmla="*/ 43206 h 2801577"/>
                <a:gd name="connsiteX7330" fmla="*/ 3070306 w 10032639"/>
                <a:gd name="connsiteY7330" fmla="*/ 50408 h 2801577"/>
                <a:gd name="connsiteX7331" fmla="*/ 3073905 w 10032639"/>
                <a:gd name="connsiteY7331" fmla="*/ 57249 h 2801577"/>
                <a:gd name="connsiteX7332" fmla="*/ 3078944 w 10032639"/>
                <a:gd name="connsiteY7332" fmla="*/ 62290 h 2801577"/>
                <a:gd name="connsiteX7333" fmla="*/ 3087943 w 10032639"/>
                <a:gd name="connsiteY7333" fmla="*/ 67330 h 2801577"/>
                <a:gd name="connsiteX7334" fmla="*/ 3098021 w 10032639"/>
                <a:gd name="connsiteY7334" fmla="*/ 62290 h 2801577"/>
                <a:gd name="connsiteX7335" fmla="*/ 3117098 w 10032639"/>
                <a:gd name="connsiteY7335" fmla="*/ 53648 h 2801577"/>
                <a:gd name="connsiteX7336" fmla="*/ 3129336 w 10032639"/>
                <a:gd name="connsiteY7336" fmla="*/ 50408 h 2801577"/>
                <a:gd name="connsiteX7337" fmla="*/ 3137974 w 10032639"/>
                <a:gd name="connsiteY7337" fmla="*/ 46807 h 2801577"/>
                <a:gd name="connsiteX7338" fmla="*/ 3144814 w 10032639"/>
                <a:gd name="connsiteY7338" fmla="*/ 38165 h 2801577"/>
                <a:gd name="connsiteX7339" fmla="*/ 3155252 w 10032639"/>
                <a:gd name="connsiteY7339" fmla="*/ 43206 h 2801577"/>
                <a:gd name="connsiteX7340" fmla="*/ 3168930 w 10032639"/>
                <a:gd name="connsiteY7340" fmla="*/ 48607 h 2801577"/>
                <a:gd name="connsiteX7341" fmla="*/ 3182967 w 10032639"/>
                <a:gd name="connsiteY7341" fmla="*/ 53648 h 2801577"/>
                <a:gd name="connsiteX7342" fmla="*/ 3196645 w 10032639"/>
                <a:gd name="connsiteY7342" fmla="*/ 57249 h 2801577"/>
                <a:gd name="connsiteX7343" fmla="*/ 3212482 w 10032639"/>
                <a:gd name="connsiteY7343" fmla="*/ 58689 h 2801577"/>
                <a:gd name="connsiteX7344" fmla="*/ 3226160 w 10032639"/>
                <a:gd name="connsiteY7344" fmla="*/ 60489 h 2801577"/>
                <a:gd name="connsiteX7345" fmla="*/ 3241638 w 10032639"/>
                <a:gd name="connsiteY7345" fmla="*/ 60489 h 2801577"/>
                <a:gd name="connsiteX7346" fmla="*/ 3255676 w 10032639"/>
                <a:gd name="connsiteY7346" fmla="*/ 60489 h 2801577"/>
                <a:gd name="connsiteX7347" fmla="*/ 3271153 w 10032639"/>
                <a:gd name="connsiteY7347" fmla="*/ 57249 h 2801577"/>
                <a:gd name="connsiteX7348" fmla="*/ 3284831 w 10032639"/>
                <a:gd name="connsiteY7348" fmla="*/ 55449 h 2801577"/>
                <a:gd name="connsiteX7349" fmla="*/ 3298869 w 10032639"/>
                <a:gd name="connsiteY7349" fmla="*/ 50408 h 2801577"/>
                <a:gd name="connsiteX7350" fmla="*/ 3312547 w 10032639"/>
                <a:gd name="connsiteY7350" fmla="*/ 45007 h 2801577"/>
                <a:gd name="connsiteX7351" fmla="*/ 3324784 w 10032639"/>
                <a:gd name="connsiteY7351" fmla="*/ 39966 h 2801577"/>
                <a:gd name="connsiteX7352" fmla="*/ 3350700 w 10032639"/>
                <a:gd name="connsiteY7352" fmla="*/ 24483 h 2801577"/>
                <a:gd name="connsiteX7353" fmla="*/ 3375176 w 10032639"/>
                <a:gd name="connsiteY7353" fmla="*/ 3600 h 2801577"/>
                <a:gd name="connsiteX7354" fmla="*/ 3380215 w 10032639"/>
                <a:gd name="connsiteY7354" fmla="*/ 0 h 2801577"/>
                <a:gd name="connsiteX7355" fmla="*/ 3385615 w 10032639"/>
                <a:gd name="connsiteY7355" fmla="*/ 0 h 2801577"/>
                <a:gd name="connsiteX7356" fmla="*/ 3392454 w 10032639"/>
                <a:gd name="connsiteY7356" fmla="*/ 0 h 2801577"/>
                <a:gd name="connsiteX7357" fmla="*/ 3399292 w 10032639"/>
                <a:gd name="connsiteY7357" fmla="*/ 1800 h 2801577"/>
                <a:gd name="connsiteX7358" fmla="*/ 3409731 w 10032639"/>
                <a:gd name="connsiteY7358" fmla="*/ 7201 h 2801577"/>
                <a:gd name="connsiteX7359" fmla="*/ 3418369 w 10032639"/>
                <a:gd name="connsiteY7359" fmla="*/ 12242 h 2801577"/>
                <a:gd name="connsiteX7360" fmla="*/ 3421609 w 10032639"/>
                <a:gd name="connsiteY7360" fmla="*/ 19083 h 2801577"/>
                <a:gd name="connsiteX7361" fmla="*/ 3425208 w 10032639"/>
                <a:gd name="connsiteY7361" fmla="*/ 34565 h 2801577"/>
                <a:gd name="connsiteX7362" fmla="*/ 3427008 w 10032639"/>
                <a:gd name="connsiteY7362" fmla="*/ 48607 h 2801577"/>
                <a:gd name="connsiteX7363" fmla="*/ 3480640 w 10032639"/>
                <a:gd name="connsiteY7363" fmla="*/ 45007 h 2801577"/>
                <a:gd name="connsiteX7364" fmla="*/ 3537870 w 10032639"/>
                <a:gd name="connsiteY7364" fmla="*/ 43206 h 2801577"/>
                <a:gd name="connsiteX7365" fmla="*/ 3598340 w 10032639"/>
                <a:gd name="connsiteY7365" fmla="*/ 43206 h 2801577"/>
                <a:gd name="connsiteX7366" fmla="*/ 3666010 w 10032639"/>
                <a:gd name="connsiteY7366" fmla="*/ 45007 h 2801577"/>
                <a:gd name="connsiteX7367" fmla="*/ 3722881 w 10032639"/>
                <a:gd name="connsiteY7367" fmla="*/ 50408 h 2801577"/>
                <a:gd name="connsiteX7368" fmla="*/ 3781911 w 10032639"/>
                <a:gd name="connsiteY7368" fmla="*/ 57249 h 2801577"/>
                <a:gd name="connsiteX7369" fmla="*/ 3842381 w 10032639"/>
                <a:gd name="connsiteY7369" fmla="*/ 69131 h 2801577"/>
                <a:gd name="connsiteX7370" fmla="*/ 3906451 w 10032639"/>
                <a:gd name="connsiteY7370" fmla="*/ 84973 h 2801577"/>
                <a:gd name="connsiteX7371" fmla="*/ 3913290 w 10032639"/>
                <a:gd name="connsiteY7371" fmla="*/ 86773 h 2801577"/>
                <a:gd name="connsiteX7372" fmla="*/ 3915089 w 10032639"/>
                <a:gd name="connsiteY7372" fmla="*/ 91814 h 2801577"/>
                <a:gd name="connsiteX7373" fmla="*/ 3918689 w 10032639"/>
                <a:gd name="connsiteY7373" fmla="*/ 98655 h 2801577"/>
                <a:gd name="connsiteX7374" fmla="*/ 3920129 w 10032639"/>
                <a:gd name="connsiteY7374" fmla="*/ 105856 h 2801577"/>
                <a:gd name="connsiteX7375" fmla="*/ 3920129 w 10032639"/>
                <a:gd name="connsiteY7375" fmla="*/ 110897 h 2801577"/>
                <a:gd name="connsiteX7376" fmla="*/ 3918689 w 10032639"/>
                <a:gd name="connsiteY7376" fmla="*/ 116298 h 2801577"/>
                <a:gd name="connsiteX7377" fmla="*/ 3916889 w 10032639"/>
                <a:gd name="connsiteY7377" fmla="*/ 121338 h 2801577"/>
                <a:gd name="connsiteX7378" fmla="*/ 3913290 w 10032639"/>
                <a:gd name="connsiteY7378" fmla="*/ 124939 h 2801577"/>
                <a:gd name="connsiteX7379" fmla="*/ 3906451 w 10032639"/>
                <a:gd name="connsiteY7379" fmla="*/ 129980 h 2801577"/>
                <a:gd name="connsiteX7380" fmla="*/ 3901052 w 10032639"/>
                <a:gd name="connsiteY7380" fmla="*/ 131780 h 2801577"/>
                <a:gd name="connsiteX7381" fmla="*/ 3908251 w 10032639"/>
                <a:gd name="connsiteY7381" fmla="*/ 135380 h 2801577"/>
                <a:gd name="connsiteX7382" fmla="*/ 3916889 w 10032639"/>
                <a:gd name="connsiteY7382" fmla="*/ 140421 h 2801577"/>
                <a:gd name="connsiteX7383" fmla="*/ 3916889 w 10032639"/>
                <a:gd name="connsiteY7383" fmla="*/ 161304 h 2801577"/>
                <a:gd name="connsiteX7384" fmla="*/ 3916889 w 10032639"/>
                <a:gd name="connsiteY7384" fmla="*/ 168145 h 2801577"/>
                <a:gd name="connsiteX7385" fmla="*/ 3913290 w 10032639"/>
                <a:gd name="connsiteY7385" fmla="*/ 171386 h 2801577"/>
                <a:gd name="connsiteX7386" fmla="*/ 3910050 w 10032639"/>
                <a:gd name="connsiteY7386" fmla="*/ 174986 h 2801577"/>
                <a:gd name="connsiteX7387" fmla="*/ 3902851 w 10032639"/>
                <a:gd name="connsiteY7387" fmla="*/ 178227 h 2801577"/>
                <a:gd name="connsiteX7388" fmla="*/ 3910050 w 10032639"/>
                <a:gd name="connsiteY7388" fmla="*/ 199110 h 2801577"/>
                <a:gd name="connsiteX7389" fmla="*/ 3913290 w 10032639"/>
                <a:gd name="connsiteY7389" fmla="*/ 221793 h 2801577"/>
                <a:gd name="connsiteX7390" fmla="*/ 3916889 w 10032639"/>
                <a:gd name="connsiteY7390" fmla="*/ 242316 h 2801577"/>
                <a:gd name="connsiteX7391" fmla="*/ 3916889 w 10032639"/>
                <a:gd name="connsiteY7391" fmla="*/ 263199 h 2801577"/>
                <a:gd name="connsiteX7392" fmla="*/ 3916889 w 10032639"/>
                <a:gd name="connsiteY7392" fmla="*/ 275441 h 2801577"/>
                <a:gd name="connsiteX7393" fmla="*/ 3915089 w 10032639"/>
                <a:gd name="connsiteY7393" fmla="*/ 280482 h 2801577"/>
                <a:gd name="connsiteX7394" fmla="*/ 3911490 w 10032639"/>
                <a:gd name="connsiteY7394" fmla="*/ 287683 h 2801577"/>
                <a:gd name="connsiteX7395" fmla="*/ 3910050 w 10032639"/>
                <a:gd name="connsiteY7395" fmla="*/ 292724 h 2801577"/>
                <a:gd name="connsiteX7396" fmla="*/ 3910050 w 10032639"/>
                <a:gd name="connsiteY7396" fmla="*/ 297765 h 2801577"/>
                <a:gd name="connsiteX7397" fmla="*/ 3902851 w 10032639"/>
                <a:gd name="connsiteY7397" fmla="*/ 348172 h 2801577"/>
                <a:gd name="connsiteX7398" fmla="*/ 3897812 w 10032639"/>
                <a:gd name="connsiteY7398" fmla="*/ 398219 h 2801577"/>
                <a:gd name="connsiteX7399" fmla="*/ 3896012 w 10032639"/>
                <a:gd name="connsiteY7399" fmla="*/ 448627 h 2801577"/>
                <a:gd name="connsiteX7400" fmla="*/ 3897812 w 10032639"/>
                <a:gd name="connsiteY7400" fmla="*/ 500475 h 2801577"/>
                <a:gd name="connsiteX7401" fmla="*/ 3899612 w 10032639"/>
                <a:gd name="connsiteY7401" fmla="*/ 528199 h 2801577"/>
                <a:gd name="connsiteX7402" fmla="*/ 3899612 w 10032639"/>
                <a:gd name="connsiteY7402" fmla="*/ 554123 h 2801577"/>
                <a:gd name="connsiteX7403" fmla="*/ 3897812 w 10032639"/>
                <a:gd name="connsiteY7403" fmla="*/ 580047 h 2801577"/>
                <a:gd name="connsiteX7404" fmla="*/ 3896012 w 10032639"/>
                <a:gd name="connsiteY7404" fmla="*/ 604170 h 2801577"/>
                <a:gd name="connsiteX7405" fmla="*/ 3892413 w 10032639"/>
                <a:gd name="connsiteY7405" fmla="*/ 628654 h 2801577"/>
                <a:gd name="connsiteX7406" fmla="*/ 3887374 w 10032639"/>
                <a:gd name="connsiteY7406" fmla="*/ 650977 h 2801577"/>
                <a:gd name="connsiteX7407" fmla="*/ 3881975 w 10032639"/>
                <a:gd name="connsiteY7407" fmla="*/ 673660 h 2801577"/>
                <a:gd name="connsiteX7408" fmla="*/ 3875136 w 10032639"/>
                <a:gd name="connsiteY7408" fmla="*/ 694544 h 2801577"/>
                <a:gd name="connsiteX7409" fmla="*/ 3870097 w 10032639"/>
                <a:gd name="connsiteY7409" fmla="*/ 704625 h 2801577"/>
                <a:gd name="connsiteX7410" fmla="*/ 3859658 w 10032639"/>
                <a:gd name="connsiteY7410" fmla="*/ 704625 h 2801577"/>
                <a:gd name="connsiteX7411" fmla="*/ 3849220 w 10032639"/>
                <a:gd name="connsiteY7411" fmla="*/ 704625 h 2801577"/>
                <a:gd name="connsiteX7412" fmla="*/ 3838782 w 10032639"/>
                <a:gd name="connsiteY7412" fmla="*/ 703185 h 2801577"/>
                <a:gd name="connsiteX7413" fmla="*/ 3830143 w 10032639"/>
                <a:gd name="connsiteY7413" fmla="*/ 701385 h 2801577"/>
                <a:gd name="connsiteX7414" fmla="*/ 3823304 w 10032639"/>
                <a:gd name="connsiteY7414" fmla="*/ 695984 h 2801577"/>
                <a:gd name="connsiteX7415" fmla="*/ 3818265 w 10032639"/>
                <a:gd name="connsiteY7415" fmla="*/ 689143 h 2801577"/>
                <a:gd name="connsiteX7416" fmla="*/ 3814666 w 10032639"/>
                <a:gd name="connsiteY7416" fmla="*/ 680501 h 2801577"/>
                <a:gd name="connsiteX7417" fmla="*/ 3781911 w 10032639"/>
                <a:gd name="connsiteY7417" fmla="*/ 684102 h 2801577"/>
                <a:gd name="connsiteX7418" fmla="*/ 3752396 w 10032639"/>
                <a:gd name="connsiteY7418" fmla="*/ 684102 h 2801577"/>
                <a:gd name="connsiteX7419" fmla="*/ 3726120 w 10032639"/>
                <a:gd name="connsiteY7419" fmla="*/ 682302 h 2801577"/>
                <a:gd name="connsiteX7420" fmla="*/ 3703804 w 10032639"/>
                <a:gd name="connsiteY7420" fmla="*/ 675461 h 2801577"/>
                <a:gd name="connsiteX7421" fmla="*/ 3698764 w 10032639"/>
                <a:gd name="connsiteY7421" fmla="*/ 690943 h 2801577"/>
                <a:gd name="connsiteX7422" fmla="*/ 3695165 w 10032639"/>
                <a:gd name="connsiteY7422" fmla="*/ 706425 h 2801577"/>
                <a:gd name="connsiteX7423" fmla="*/ 3695165 w 10032639"/>
                <a:gd name="connsiteY7423" fmla="*/ 720467 h 2801577"/>
                <a:gd name="connsiteX7424" fmla="*/ 3695165 w 10032639"/>
                <a:gd name="connsiteY7424" fmla="*/ 732349 h 2801577"/>
                <a:gd name="connsiteX7425" fmla="*/ 3696964 w 10032639"/>
                <a:gd name="connsiteY7425" fmla="*/ 753232 h 2801577"/>
                <a:gd name="connsiteX7426" fmla="*/ 3698764 w 10032639"/>
                <a:gd name="connsiteY7426" fmla="*/ 774115 h 2801577"/>
                <a:gd name="connsiteX7427" fmla="*/ 3698764 w 10032639"/>
                <a:gd name="connsiteY7427" fmla="*/ 815522 h 2801577"/>
                <a:gd name="connsiteX7428" fmla="*/ 3698764 w 10032639"/>
                <a:gd name="connsiteY7428" fmla="*/ 827763 h 2801577"/>
                <a:gd name="connsiteX7429" fmla="*/ 3696964 w 10032639"/>
                <a:gd name="connsiteY7429" fmla="*/ 840005 h 2801577"/>
                <a:gd name="connsiteX7430" fmla="*/ 3691565 w 10032639"/>
                <a:gd name="connsiteY7430" fmla="*/ 864129 h 2801577"/>
                <a:gd name="connsiteX7431" fmla="*/ 3690126 w 10032639"/>
                <a:gd name="connsiteY7431" fmla="*/ 870970 h 2801577"/>
                <a:gd name="connsiteX7432" fmla="*/ 3684727 w 10032639"/>
                <a:gd name="connsiteY7432" fmla="*/ 893293 h 2801577"/>
                <a:gd name="connsiteX7433" fmla="*/ 3684727 w 10032639"/>
                <a:gd name="connsiteY7433" fmla="*/ 914176 h 2801577"/>
                <a:gd name="connsiteX7434" fmla="*/ 3679688 w 10032639"/>
                <a:gd name="connsiteY7434" fmla="*/ 936860 h 2801577"/>
                <a:gd name="connsiteX7435" fmla="*/ 3677888 w 10032639"/>
                <a:gd name="connsiteY7435" fmla="*/ 945501 h 2801577"/>
                <a:gd name="connsiteX7436" fmla="*/ 3679688 w 10032639"/>
                <a:gd name="connsiteY7436" fmla="*/ 952342 h 2801577"/>
                <a:gd name="connsiteX7437" fmla="*/ 3681487 w 10032639"/>
                <a:gd name="connsiteY7437" fmla="*/ 966384 h 2801577"/>
                <a:gd name="connsiteX7438" fmla="*/ 3682927 w 10032639"/>
                <a:gd name="connsiteY7438" fmla="*/ 978266 h 2801577"/>
                <a:gd name="connsiteX7439" fmla="*/ 3684727 w 10032639"/>
                <a:gd name="connsiteY7439" fmla="*/ 1002389 h 2801577"/>
                <a:gd name="connsiteX7440" fmla="*/ 3677888 w 10032639"/>
                <a:gd name="connsiteY7440" fmla="*/ 1038755 h 2801577"/>
                <a:gd name="connsiteX7441" fmla="*/ 3676088 w 10032639"/>
                <a:gd name="connsiteY7441" fmla="*/ 1073680 h 2801577"/>
                <a:gd name="connsiteX7442" fmla="*/ 3674288 w 10032639"/>
                <a:gd name="connsiteY7442" fmla="*/ 1106445 h 2801577"/>
                <a:gd name="connsiteX7443" fmla="*/ 3676088 w 10032639"/>
                <a:gd name="connsiteY7443" fmla="*/ 1139210 h 2801577"/>
                <a:gd name="connsiteX7444" fmla="*/ 3676088 w 10032639"/>
                <a:gd name="connsiteY7444" fmla="*/ 1179176 h 2801577"/>
                <a:gd name="connsiteX7445" fmla="*/ 3674288 w 10032639"/>
                <a:gd name="connsiteY7445" fmla="*/ 1215541 h 2801577"/>
                <a:gd name="connsiteX7446" fmla="*/ 3669249 w 10032639"/>
                <a:gd name="connsiteY7446" fmla="*/ 1288272 h 2801577"/>
                <a:gd name="connsiteX7447" fmla="*/ 3662410 w 10032639"/>
                <a:gd name="connsiteY7447" fmla="*/ 1378285 h 2801577"/>
                <a:gd name="connsiteX7448" fmla="*/ 3651972 w 10032639"/>
                <a:gd name="connsiteY7448" fmla="*/ 1471899 h 2801577"/>
                <a:gd name="connsiteX7449" fmla="*/ 3655571 w 10032639"/>
                <a:gd name="connsiteY7449" fmla="*/ 1471899 h 2801577"/>
                <a:gd name="connsiteX7450" fmla="*/ 3651972 w 10032639"/>
                <a:gd name="connsiteY7450" fmla="*/ 1475500 h 2801577"/>
                <a:gd name="connsiteX7451" fmla="*/ 3653771 w 10032639"/>
                <a:gd name="connsiteY7451" fmla="*/ 1478740 h 2801577"/>
                <a:gd name="connsiteX7452" fmla="*/ 3650172 w 10032639"/>
                <a:gd name="connsiteY7452" fmla="*/ 1476940 h 2801577"/>
                <a:gd name="connsiteX7453" fmla="*/ 3645133 w 10032639"/>
                <a:gd name="connsiteY7453" fmla="*/ 1518706 h 2801577"/>
                <a:gd name="connsiteX7454" fmla="*/ 3641533 w 10032639"/>
                <a:gd name="connsiteY7454" fmla="*/ 1544630 h 2801577"/>
                <a:gd name="connsiteX7455" fmla="*/ 3639734 w 10032639"/>
                <a:gd name="connsiteY7455" fmla="*/ 1572354 h 2801577"/>
                <a:gd name="connsiteX7456" fmla="*/ 3638294 w 10032639"/>
                <a:gd name="connsiteY7456" fmla="*/ 1601879 h 2801577"/>
                <a:gd name="connsiteX7457" fmla="*/ 3638294 w 10032639"/>
                <a:gd name="connsiteY7457" fmla="*/ 1631043 h 2801577"/>
                <a:gd name="connsiteX7458" fmla="*/ 3641533 w 10032639"/>
                <a:gd name="connsiteY7458" fmla="*/ 1695132 h 2801577"/>
                <a:gd name="connsiteX7459" fmla="*/ 3648732 w 10032639"/>
                <a:gd name="connsiteY7459" fmla="*/ 1764623 h 2801577"/>
                <a:gd name="connsiteX7460" fmla="*/ 3686526 w 10032639"/>
                <a:gd name="connsiteY7460" fmla="*/ 1783346 h 2801577"/>
                <a:gd name="connsiteX7461" fmla="*/ 3682927 w 10032639"/>
                <a:gd name="connsiteY7461" fmla="*/ 1797388 h 2801577"/>
                <a:gd name="connsiteX7462" fmla="*/ 3677888 w 10032639"/>
                <a:gd name="connsiteY7462" fmla="*/ 1807829 h 2801577"/>
                <a:gd name="connsiteX7463" fmla="*/ 3669249 w 10032639"/>
                <a:gd name="connsiteY7463" fmla="*/ 1816110 h 2801577"/>
                <a:gd name="connsiteX7464" fmla="*/ 3662410 w 10032639"/>
                <a:gd name="connsiteY7464" fmla="*/ 1819711 h 2801577"/>
                <a:gd name="connsiteX7465" fmla="*/ 3653771 w 10032639"/>
                <a:gd name="connsiteY7465" fmla="*/ 1821511 h 2801577"/>
                <a:gd name="connsiteX7466" fmla="*/ 3651972 w 10032639"/>
                <a:gd name="connsiteY7466" fmla="*/ 1821511 h 2801577"/>
                <a:gd name="connsiteX7467" fmla="*/ 3655571 w 10032639"/>
                <a:gd name="connsiteY7467" fmla="*/ 1838794 h 2801577"/>
                <a:gd name="connsiteX7468" fmla="*/ 3658811 w 10032639"/>
                <a:gd name="connsiteY7468" fmla="*/ 1854636 h 2801577"/>
                <a:gd name="connsiteX7469" fmla="*/ 3658811 w 10032639"/>
                <a:gd name="connsiteY7469" fmla="*/ 1868318 h 2801577"/>
                <a:gd name="connsiteX7470" fmla="*/ 3657371 w 10032639"/>
                <a:gd name="connsiteY7470" fmla="*/ 1882360 h 2801577"/>
                <a:gd name="connsiteX7471" fmla="*/ 3653771 w 10032639"/>
                <a:gd name="connsiteY7471" fmla="*/ 1910084 h 2801577"/>
                <a:gd name="connsiteX7472" fmla="*/ 3648732 w 10032639"/>
                <a:gd name="connsiteY7472" fmla="*/ 1941049 h 2801577"/>
                <a:gd name="connsiteX7473" fmla="*/ 3646933 w 10032639"/>
                <a:gd name="connsiteY7473" fmla="*/ 1949690 h 2801577"/>
                <a:gd name="connsiteX7474" fmla="*/ 3643333 w 10032639"/>
                <a:gd name="connsiteY7474" fmla="*/ 1968773 h 2801577"/>
                <a:gd name="connsiteX7475" fmla="*/ 3641533 w 10032639"/>
                <a:gd name="connsiteY7475" fmla="*/ 1987856 h 2801577"/>
                <a:gd name="connsiteX7476" fmla="*/ 3639734 w 10032639"/>
                <a:gd name="connsiteY7476" fmla="*/ 1996497 h 2801577"/>
                <a:gd name="connsiteX7477" fmla="*/ 3641533 w 10032639"/>
                <a:gd name="connsiteY7477" fmla="*/ 2006939 h 2801577"/>
                <a:gd name="connsiteX7478" fmla="*/ 3643333 w 10032639"/>
                <a:gd name="connsiteY7478" fmla="*/ 2015580 h 2801577"/>
                <a:gd name="connsiteX7479" fmla="*/ 3648732 w 10032639"/>
                <a:gd name="connsiteY7479" fmla="*/ 2026022 h 2801577"/>
                <a:gd name="connsiteX7480" fmla="*/ 3650172 w 10032639"/>
                <a:gd name="connsiteY7480" fmla="*/ 2034663 h 2801577"/>
                <a:gd name="connsiteX7481" fmla="*/ 3650172 w 10032639"/>
                <a:gd name="connsiteY7481" fmla="*/ 2041504 h 2801577"/>
                <a:gd name="connsiteX7482" fmla="*/ 3650172 w 10032639"/>
                <a:gd name="connsiteY7482" fmla="*/ 2048345 h 2801577"/>
                <a:gd name="connsiteX7483" fmla="*/ 3648732 w 10032639"/>
                <a:gd name="connsiteY7483" fmla="*/ 2053746 h 2801577"/>
                <a:gd name="connsiteX7484" fmla="*/ 3645133 w 10032639"/>
                <a:gd name="connsiteY7484" fmla="*/ 2058787 h 2801577"/>
                <a:gd name="connsiteX7485" fmla="*/ 3639734 w 10032639"/>
                <a:gd name="connsiteY7485" fmla="*/ 2063827 h 2801577"/>
                <a:gd name="connsiteX7486" fmla="*/ 3634695 w 10032639"/>
                <a:gd name="connsiteY7486" fmla="*/ 2067428 h 2801577"/>
                <a:gd name="connsiteX7487" fmla="*/ 3627856 w 10032639"/>
                <a:gd name="connsiteY7487" fmla="*/ 2071028 h 2801577"/>
                <a:gd name="connsiteX7488" fmla="*/ 3626056 w 10032639"/>
                <a:gd name="connsiteY7488" fmla="*/ 2072469 h 2801577"/>
                <a:gd name="connsiteX7489" fmla="*/ 3624256 w 10032639"/>
                <a:gd name="connsiteY7489" fmla="*/ 2077869 h 2801577"/>
                <a:gd name="connsiteX7490" fmla="*/ 3626056 w 10032639"/>
                <a:gd name="connsiteY7490" fmla="*/ 2087951 h 2801577"/>
                <a:gd name="connsiteX7491" fmla="*/ 3627856 w 10032639"/>
                <a:gd name="connsiteY7491" fmla="*/ 2095152 h 2801577"/>
                <a:gd name="connsiteX7492" fmla="*/ 3631095 w 10032639"/>
                <a:gd name="connsiteY7492" fmla="*/ 2095152 h 2801577"/>
                <a:gd name="connsiteX7493" fmla="*/ 3641533 w 10032639"/>
                <a:gd name="connsiteY7493" fmla="*/ 2100193 h 2801577"/>
                <a:gd name="connsiteX7494" fmla="*/ 3646933 w 10032639"/>
                <a:gd name="connsiteY7494" fmla="*/ 2103793 h 2801577"/>
                <a:gd name="connsiteX7495" fmla="*/ 3650172 w 10032639"/>
                <a:gd name="connsiteY7495" fmla="*/ 2110634 h 2801577"/>
                <a:gd name="connsiteX7496" fmla="*/ 3651972 w 10032639"/>
                <a:gd name="connsiteY7496" fmla="*/ 2117475 h 2801577"/>
                <a:gd name="connsiteX7497" fmla="*/ 3650172 w 10032639"/>
                <a:gd name="connsiteY7497" fmla="*/ 2126477 h 2801577"/>
                <a:gd name="connsiteX7498" fmla="*/ 3651972 w 10032639"/>
                <a:gd name="connsiteY7498" fmla="*/ 2133318 h 2801577"/>
                <a:gd name="connsiteX7499" fmla="*/ 3651972 w 10032639"/>
                <a:gd name="connsiteY7499" fmla="*/ 2141959 h 2801577"/>
                <a:gd name="connsiteX7500" fmla="*/ 3650172 w 10032639"/>
                <a:gd name="connsiteY7500" fmla="*/ 2150600 h 2801577"/>
                <a:gd name="connsiteX7501" fmla="*/ 3648732 w 10032639"/>
                <a:gd name="connsiteY7501" fmla="*/ 2154201 h 2801577"/>
                <a:gd name="connsiteX7502" fmla="*/ 3645133 w 10032639"/>
                <a:gd name="connsiteY7502" fmla="*/ 2159241 h 2801577"/>
                <a:gd name="connsiteX7503" fmla="*/ 3641533 w 10032639"/>
                <a:gd name="connsiteY7503" fmla="*/ 2164642 h 2801577"/>
                <a:gd name="connsiteX7504" fmla="*/ 3638294 w 10032639"/>
                <a:gd name="connsiteY7504" fmla="*/ 2169683 h 2801577"/>
                <a:gd name="connsiteX7505" fmla="*/ 3650172 w 10032639"/>
                <a:gd name="connsiteY7505" fmla="*/ 2162842 h 2801577"/>
                <a:gd name="connsiteX7506" fmla="*/ 3658811 w 10032639"/>
                <a:gd name="connsiteY7506" fmla="*/ 2173284 h 2801577"/>
                <a:gd name="connsiteX7507" fmla="*/ 3669249 w 10032639"/>
                <a:gd name="connsiteY7507" fmla="*/ 2188766 h 2801577"/>
                <a:gd name="connsiteX7508" fmla="*/ 3681487 w 10032639"/>
                <a:gd name="connsiteY7508" fmla="*/ 2204248 h 2801577"/>
                <a:gd name="connsiteX7509" fmla="*/ 3682927 w 10032639"/>
                <a:gd name="connsiteY7509" fmla="*/ 2207489 h 2801577"/>
                <a:gd name="connsiteX7510" fmla="*/ 3684727 w 10032639"/>
                <a:gd name="connsiteY7510" fmla="*/ 2212889 h 2801577"/>
                <a:gd name="connsiteX7511" fmla="*/ 3688326 w 10032639"/>
                <a:gd name="connsiteY7511" fmla="*/ 2216130 h 2801577"/>
                <a:gd name="connsiteX7512" fmla="*/ 3698764 w 10032639"/>
                <a:gd name="connsiteY7512" fmla="*/ 2223331 h 2801577"/>
                <a:gd name="connsiteX7513" fmla="*/ 3722881 w 10032639"/>
                <a:gd name="connsiteY7513" fmla="*/ 2221531 h 2801577"/>
                <a:gd name="connsiteX7514" fmla="*/ 3743757 w 10032639"/>
                <a:gd name="connsiteY7514" fmla="*/ 2223331 h 2801577"/>
                <a:gd name="connsiteX7515" fmla="*/ 3762834 w 10032639"/>
                <a:gd name="connsiteY7515" fmla="*/ 2226571 h 2801577"/>
                <a:gd name="connsiteX7516" fmla="*/ 3778312 w 10032639"/>
                <a:gd name="connsiteY7516" fmla="*/ 2233413 h 2801577"/>
                <a:gd name="connsiteX7517" fmla="*/ 3809626 w 10032639"/>
                <a:gd name="connsiteY7517" fmla="*/ 2252855 h 2801577"/>
                <a:gd name="connsiteX7518" fmla="*/ 3835182 w 10032639"/>
                <a:gd name="connsiteY7518" fmla="*/ 2270138 h 2801577"/>
                <a:gd name="connsiteX7519" fmla="*/ 3842381 w 10032639"/>
                <a:gd name="connsiteY7519" fmla="*/ 2276979 h 2801577"/>
                <a:gd name="connsiteX7520" fmla="*/ 3849220 w 10032639"/>
                <a:gd name="connsiteY7520" fmla="*/ 2280580 h 2801577"/>
                <a:gd name="connsiteX7521" fmla="*/ 3856059 w 10032639"/>
                <a:gd name="connsiteY7521" fmla="*/ 2282020 h 2801577"/>
                <a:gd name="connsiteX7522" fmla="*/ 3862898 w 10032639"/>
                <a:gd name="connsiteY7522" fmla="*/ 2282020 h 2801577"/>
                <a:gd name="connsiteX7523" fmla="*/ 3871537 w 10032639"/>
                <a:gd name="connsiteY7523" fmla="*/ 2287421 h 2801577"/>
                <a:gd name="connsiteX7524" fmla="*/ 3876936 w 10032639"/>
                <a:gd name="connsiteY7524" fmla="*/ 2291021 h 2801577"/>
                <a:gd name="connsiteX7525" fmla="*/ 3880535 w 10032639"/>
                <a:gd name="connsiteY7525" fmla="*/ 2296062 h 2801577"/>
                <a:gd name="connsiteX7526" fmla="*/ 3885574 w 10032639"/>
                <a:gd name="connsiteY7526" fmla="*/ 2304703 h 2801577"/>
                <a:gd name="connsiteX7527" fmla="*/ 3889174 w 10032639"/>
                <a:gd name="connsiteY7527" fmla="*/ 2313344 h 2801577"/>
                <a:gd name="connsiteX7528" fmla="*/ 3897812 w 10032639"/>
                <a:gd name="connsiteY7528" fmla="*/ 2311544 h 2801577"/>
                <a:gd name="connsiteX7529" fmla="*/ 3904651 w 10032639"/>
                <a:gd name="connsiteY7529" fmla="*/ 2311544 h 2801577"/>
                <a:gd name="connsiteX7530" fmla="*/ 3911490 w 10032639"/>
                <a:gd name="connsiteY7530" fmla="*/ 2311544 h 2801577"/>
                <a:gd name="connsiteX7531" fmla="*/ 3916889 w 10032639"/>
                <a:gd name="connsiteY7531" fmla="*/ 2315145 h 2801577"/>
                <a:gd name="connsiteX7532" fmla="*/ 3920129 w 10032639"/>
                <a:gd name="connsiteY7532" fmla="*/ 2318385 h 2801577"/>
                <a:gd name="connsiteX7533" fmla="*/ 3923728 w 10032639"/>
                <a:gd name="connsiteY7533" fmla="*/ 2321986 h 2801577"/>
                <a:gd name="connsiteX7534" fmla="*/ 3923728 w 10032639"/>
                <a:gd name="connsiteY7534" fmla="*/ 2327026 h 2801577"/>
                <a:gd name="connsiteX7535" fmla="*/ 3925528 w 10032639"/>
                <a:gd name="connsiteY7535" fmla="*/ 2332427 h 2801577"/>
                <a:gd name="connsiteX7536" fmla="*/ 3925528 w 10032639"/>
                <a:gd name="connsiteY7536" fmla="*/ 2363392 h 2801577"/>
                <a:gd name="connsiteX7537" fmla="*/ 3921928 w 10032639"/>
                <a:gd name="connsiteY7537" fmla="*/ 2366992 h 2801577"/>
                <a:gd name="connsiteX7538" fmla="*/ 3916889 w 10032639"/>
                <a:gd name="connsiteY7538" fmla="*/ 2375634 h 2801577"/>
                <a:gd name="connsiteX7539" fmla="*/ 3908251 w 10032639"/>
                <a:gd name="connsiteY7539" fmla="*/ 2382475 h 2801577"/>
                <a:gd name="connsiteX7540" fmla="*/ 3899612 w 10032639"/>
                <a:gd name="connsiteY7540" fmla="*/ 2389316 h 2801577"/>
                <a:gd name="connsiteX7541" fmla="*/ 3887374 w 10032639"/>
                <a:gd name="connsiteY7541" fmla="*/ 2396517 h 2801577"/>
                <a:gd name="connsiteX7542" fmla="*/ 3883774 w 10032639"/>
                <a:gd name="connsiteY7542" fmla="*/ 2398317 h 2801577"/>
                <a:gd name="connsiteX7543" fmla="*/ 3880535 w 10032639"/>
                <a:gd name="connsiteY7543" fmla="*/ 2403358 h 2801577"/>
                <a:gd name="connsiteX7544" fmla="*/ 3875136 w 10032639"/>
                <a:gd name="connsiteY7544" fmla="*/ 2415600 h 2801577"/>
                <a:gd name="connsiteX7545" fmla="*/ 3880535 w 10032639"/>
                <a:gd name="connsiteY7545" fmla="*/ 2432882 h 2801577"/>
                <a:gd name="connsiteX7546" fmla="*/ 3883774 w 10032639"/>
                <a:gd name="connsiteY7546" fmla="*/ 2450165 h 2801577"/>
                <a:gd name="connsiteX7547" fmla="*/ 3883774 w 10032639"/>
                <a:gd name="connsiteY7547" fmla="*/ 2467447 h 2801577"/>
                <a:gd name="connsiteX7548" fmla="*/ 3881975 w 10032639"/>
                <a:gd name="connsiteY7548" fmla="*/ 2486530 h 2801577"/>
                <a:gd name="connsiteX7549" fmla="*/ 3875136 w 10032639"/>
                <a:gd name="connsiteY7549" fmla="*/ 2527936 h 2801577"/>
                <a:gd name="connsiteX7550" fmla="*/ 3866497 w 10032639"/>
                <a:gd name="connsiteY7550" fmla="*/ 2567902 h 2801577"/>
                <a:gd name="connsiteX7551" fmla="*/ 3870097 w 10032639"/>
                <a:gd name="connsiteY7551" fmla="*/ 2617950 h 2801577"/>
                <a:gd name="connsiteX7552" fmla="*/ 3875136 w 10032639"/>
                <a:gd name="connsiteY7552" fmla="*/ 2670158 h 2801577"/>
                <a:gd name="connsiteX7553" fmla="*/ 3876936 w 10032639"/>
                <a:gd name="connsiteY7553" fmla="*/ 2687440 h 2801577"/>
                <a:gd name="connsiteX7554" fmla="*/ 3875136 w 10032639"/>
                <a:gd name="connsiteY7554" fmla="*/ 2702922 h 2801577"/>
                <a:gd name="connsiteX7555" fmla="*/ 3875136 w 10032639"/>
                <a:gd name="connsiteY7555" fmla="*/ 2718405 h 2801577"/>
                <a:gd name="connsiteX7556" fmla="*/ 3871537 w 10032639"/>
                <a:gd name="connsiteY7556" fmla="*/ 2732447 h 2801577"/>
                <a:gd name="connsiteX7557" fmla="*/ 3866497 w 10032639"/>
                <a:gd name="connsiteY7557" fmla="*/ 2758371 h 2801577"/>
                <a:gd name="connsiteX7558" fmla="*/ 3859658 w 10032639"/>
                <a:gd name="connsiteY7558" fmla="*/ 2777093 h 2801577"/>
                <a:gd name="connsiteX7559" fmla="*/ 3854259 w 10032639"/>
                <a:gd name="connsiteY7559" fmla="*/ 2787535 h 2801577"/>
                <a:gd name="connsiteX7560" fmla="*/ 3843821 w 10032639"/>
                <a:gd name="connsiteY7560" fmla="*/ 2787535 h 2801577"/>
                <a:gd name="connsiteX7561" fmla="*/ 3831943 w 10032639"/>
                <a:gd name="connsiteY7561" fmla="*/ 2786095 h 2801577"/>
                <a:gd name="connsiteX7562" fmla="*/ 3819705 w 10032639"/>
                <a:gd name="connsiteY7562" fmla="*/ 2784294 h 2801577"/>
                <a:gd name="connsiteX7563" fmla="*/ 3807827 w 10032639"/>
                <a:gd name="connsiteY7563" fmla="*/ 2780694 h 2801577"/>
                <a:gd name="connsiteX7564" fmla="*/ 3799188 w 10032639"/>
                <a:gd name="connsiteY7564" fmla="*/ 2775653 h 2801577"/>
                <a:gd name="connsiteX7565" fmla="*/ 3790549 w 10032639"/>
                <a:gd name="connsiteY7565" fmla="*/ 2768452 h 2801577"/>
                <a:gd name="connsiteX7566" fmla="*/ 3783711 w 10032639"/>
                <a:gd name="connsiteY7566" fmla="*/ 2759811 h 2801577"/>
                <a:gd name="connsiteX7567" fmla="*/ 3778312 w 10032639"/>
                <a:gd name="connsiteY7567" fmla="*/ 2749729 h 2801577"/>
                <a:gd name="connsiteX7568" fmla="*/ 3773272 w 10032639"/>
                <a:gd name="connsiteY7568" fmla="*/ 2739288 h 2801577"/>
                <a:gd name="connsiteX7569" fmla="*/ 3767873 w 10032639"/>
                <a:gd name="connsiteY7569" fmla="*/ 2746129 h 2801577"/>
                <a:gd name="connsiteX7570" fmla="*/ 3762834 w 10032639"/>
                <a:gd name="connsiteY7570" fmla="*/ 2752970 h 2801577"/>
                <a:gd name="connsiteX7571" fmla="*/ 3757435 w 10032639"/>
                <a:gd name="connsiteY7571" fmla="*/ 2759811 h 2801577"/>
                <a:gd name="connsiteX7572" fmla="*/ 3750596 w 10032639"/>
                <a:gd name="connsiteY7572" fmla="*/ 2765212 h 2801577"/>
                <a:gd name="connsiteX7573" fmla="*/ 3738358 w 10032639"/>
                <a:gd name="connsiteY7573" fmla="*/ 2772053 h 2801577"/>
                <a:gd name="connsiteX7574" fmla="*/ 3726120 w 10032639"/>
                <a:gd name="connsiteY7574" fmla="*/ 2775653 h 2801577"/>
                <a:gd name="connsiteX7575" fmla="*/ 3710642 w 10032639"/>
                <a:gd name="connsiteY7575" fmla="*/ 2778894 h 2801577"/>
                <a:gd name="connsiteX7576" fmla="*/ 3695165 w 10032639"/>
                <a:gd name="connsiteY7576" fmla="*/ 2778894 h 2801577"/>
                <a:gd name="connsiteX7577" fmla="*/ 3681487 w 10032639"/>
                <a:gd name="connsiteY7577" fmla="*/ 2780694 h 2801577"/>
                <a:gd name="connsiteX7578" fmla="*/ 3666010 w 10032639"/>
                <a:gd name="connsiteY7578" fmla="*/ 2780694 h 2801577"/>
                <a:gd name="connsiteX7579" fmla="*/ 3648732 w 10032639"/>
                <a:gd name="connsiteY7579" fmla="*/ 2778894 h 2801577"/>
                <a:gd name="connsiteX7580" fmla="*/ 3631095 w 10032639"/>
                <a:gd name="connsiteY7580" fmla="*/ 2775653 h 2801577"/>
                <a:gd name="connsiteX7581" fmla="*/ 3617417 w 10032639"/>
                <a:gd name="connsiteY7581" fmla="*/ 2773853 h 2801577"/>
                <a:gd name="connsiteX7582" fmla="*/ 3605180 w 10032639"/>
                <a:gd name="connsiteY7582" fmla="*/ 2772053 h 2801577"/>
                <a:gd name="connsiteX7583" fmla="*/ 3577464 w 10032639"/>
                <a:gd name="connsiteY7583" fmla="*/ 2772053 h 2801577"/>
                <a:gd name="connsiteX7584" fmla="*/ 3536071 w 10032639"/>
                <a:gd name="connsiteY7584" fmla="*/ 2772053 h 2801577"/>
                <a:gd name="connsiteX7585" fmla="*/ 3491078 w 10032639"/>
                <a:gd name="connsiteY7585" fmla="*/ 2775653 h 2801577"/>
                <a:gd name="connsiteX7586" fmla="*/ 3465162 w 10032639"/>
                <a:gd name="connsiteY7586" fmla="*/ 2777093 h 2801577"/>
                <a:gd name="connsiteX7587" fmla="*/ 3440686 w 10032639"/>
                <a:gd name="connsiteY7587" fmla="*/ 2778894 h 2801577"/>
                <a:gd name="connsiteX7588" fmla="*/ 3397493 w 10032639"/>
                <a:gd name="connsiteY7588" fmla="*/ 2778894 h 2801577"/>
                <a:gd name="connsiteX7589" fmla="*/ 3357899 w 10032639"/>
                <a:gd name="connsiteY7589" fmla="*/ 2778894 h 2801577"/>
                <a:gd name="connsiteX7590" fmla="*/ 3340262 w 10032639"/>
                <a:gd name="connsiteY7590" fmla="*/ 2777093 h 2801577"/>
                <a:gd name="connsiteX7591" fmla="*/ 3324784 w 10032639"/>
                <a:gd name="connsiteY7591" fmla="*/ 2775653 h 2801577"/>
                <a:gd name="connsiteX7592" fmla="*/ 3310747 w 10032639"/>
                <a:gd name="connsiteY7592" fmla="*/ 2775653 h 2801577"/>
                <a:gd name="connsiteX7593" fmla="*/ 3295269 w 10032639"/>
                <a:gd name="connsiteY7593" fmla="*/ 2777093 h 2801577"/>
                <a:gd name="connsiteX7594" fmla="*/ 3277992 w 10032639"/>
                <a:gd name="connsiteY7594" fmla="*/ 2780694 h 2801577"/>
                <a:gd name="connsiteX7595" fmla="*/ 3258915 w 10032639"/>
                <a:gd name="connsiteY7595" fmla="*/ 2786095 h 2801577"/>
                <a:gd name="connsiteX7596" fmla="*/ 3255676 w 10032639"/>
                <a:gd name="connsiteY7596" fmla="*/ 2787535 h 2801577"/>
                <a:gd name="connsiteX7597" fmla="*/ 3245237 w 10032639"/>
                <a:gd name="connsiteY7597" fmla="*/ 2786095 h 2801577"/>
                <a:gd name="connsiteX7598" fmla="*/ 3234799 w 10032639"/>
                <a:gd name="connsiteY7598" fmla="*/ 2782494 h 2801577"/>
                <a:gd name="connsiteX7599" fmla="*/ 3224361 w 10032639"/>
                <a:gd name="connsiteY7599" fmla="*/ 2778894 h 2801577"/>
                <a:gd name="connsiteX7600" fmla="*/ 3215722 w 10032639"/>
                <a:gd name="connsiteY7600" fmla="*/ 2772053 h 2801577"/>
                <a:gd name="connsiteX7601" fmla="*/ 3129336 w 10032639"/>
                <a:gd name="connsiteY7601" fmla="*/ 2772053 h 2801577"/>
                <a:gd name="connsiteX7602" fmla="*/ 3047989 w 10032639"/>
                <a:gd name="connsiteY7602" fmla="*/ 2775653 h 2801577"/>
                <a:gd name="connsiteX7603" fmla="*/ 2971681 w 10032639"/>
                <a:gd name="connsiteY7603" fmla="*/ 2780694 h 2801577"/>
                <a:gd name="connsiteX7604" fmla="*/ 2897173 w 10032639"/>
                <a:gd name="connsiteY7604" fmla="*/ 2787535 h 2801577"/>
                <a:gd name="connsiteX7605" fmla="*/ 2816186 w 10032639"/>
                <a:gd name="connsiteY7605" fmla="*/ 2792936 h 2801577"/>
                <a:gd name="connsiteX7606" fmla="*/ 2734480 w 10032639"/>
                <a:gd name="connsiteY7606" fmla="*/ 2796536 h 2801577"/>
                <a:gd name="connsiteX7607" fmla="*/ 2731240 w 10032639"/>
                <a:gd name="connsiteY7607" fmla="*/ 2801577 h 2801577"/>
                <a:gd name="connsiteX7608" fmla="*/ 2732679 w 10032639"/>
                <a:gd name="connsiteY7608" fmla="*/ 2796536 h 2801577"/>
                <a:gd name="connsiteX7609" fmla="*/ 2632616 w 10032639"/>
                <a:gd name="connsiteY7609" fmla="*/ 2796536 h 2801577"/>
                <a:gd name="connsiteX7610" fmla="*/ 2539031 w 10032639"/>
                <a:gd name="connsiteY7610" fmla="*/ 2794736 h 2801577"/>
                <a:gd name="connsiteX7611" fmla="*/ 2527153 w 10032639"/>
                <a:gd name="connsiteY7611" fmla="*/ 2794736 h 2801577"/>
                <a:gd name="connsiteX7612" fmla="*/ 2523553 w 10032639"/>
                <a:gd name="connsiteY7612" fmla="*/ 2775653 h 2801577"/>
                <a:gd name="connsiteX7613" fmla="*/ 2519954 w 10032639"/>
                <a:gd name="connsiteY7613" fmla="*/ 2739288 h 2801577"/>
                <a:gd name="connsiteX7614" fmla="*/ 2519954 w 10032639"/>
                <a:gd name="connsiteY7614" fmla="*/ 2720205 h 2801577"/>
                <a:gd name="connsiteX7615" fmla="*/ 2521754 w 10032639"/>
                <a:gd name="connsiteY7615" fmla="*/ 2701122 h 2801577"/>
                <a:gd name="connsiteX7616" fmla="*/ 2519954 w 10032639"/>
                <a:gd name="connsiteY7616" fmla="*/ 2685640 h 2801577"/>
                <a:gd name="connsiteX7617" fmla="*/ 2518514 w 10032639"/>
                <a:gd name="connsiteY7617" fmla="*/ 2670158 h 2801577"/>
                <a:gd name="connsiteX7618" fmla="*/ 2514915 w 10032639"/>
                <a:gd name="connsiteY7618" fmla="*/ 2652515 h 2801577"/>
                <a:gd name="connsiteX7619" fmla="*/ 2509515 w 10032639"/>
                <a:gd name="connsiteY7619" fmla="*/ 2633432 h 2801577"/>
                <a:gd name="connsiteX7620" fmla="*/ 2506276 w 10032639"/>
                <a:gd name="connsiteY7620" fmla="*/ 2622990 h 2801577"/>
                <a:gd name="connsiteX7621" fmla="*/ 2518514 w 10032639"/>
                <a:gd name="connsiteY7621" fmla="*/ 2616149 h 2801577"/>
                <a:gd name="connsiteX7622" fmla="*/ 2519954 w 10032639"/>
                <a:gd name="connsiteY7622" fmla="*/ 2612909 h 2801577"/>
                <a:gd name="connsiteX7623" fmla="*/ 2519954 w 10032639"/>
                <a:gd name="connsiteY7623" fmla="*/ 2600667 h 2801577"/>
                <a:gd name="connsiteX7624" fmla="*/ 2519954 w 10032639"/>
                <a:gd name="connsiteY7624" fmla="*/ 2590226 h 2801577"/>
                <a:gd name="connsiteX7625" fmla="*/ 2519954 w 10032639"/>
                <a:gd name="connsiteY7625" fmla="*/ 2578344 h 2801577"/>
                <a:gd name="connsiteX7626" fmla="*/ 2525353 w 10032639"/>
                <a:gd name="connsiteY7626" fmla="*/ 2553860 h 2801577"/>
                <a:gd name="connsiteX7627" fmla="*/ 2525353 w 10032639"/>
                <a:gd name="connsiteY7627" fmla="*/ 2547019 h 2801577"/>
                <a:gd name="connsiteX7628" fmla="*/ 2527153 w 10032639"/>
                <a:gd name="connsiteY7628" fmla="*/ 2540178 h 2801577"/>
                <a:gd name="connsiteX7629" fmla="*/ 2530393 w 10032639"/>
                <a:gd name="connsiteY7629" fmla="*/ 2531537 h 2801577"/>
                <a:gd name="connsiteX7630" fmla="*/ 2532192 w 10032639"/>
                <a:gd name="connsiteY7630" fmla="*/ 2527936 h 2801577"/>
                <a:gd name="connsiteX7631" fmla="*/ 2532192 w 10032639"/>
                <a:gd name="connsiteY7631" fmla="*/ 2522896 h 2801577"/>
                <a:gd name="connsiteX7632" fmla="*/ 2533992 w 10032639"/>
                <a:gd name="connsiteY7632" fmla="*/ 2517495 h 2801577"/>
                <a:gd name="connsiteX7633" fmla="*/ 2535791 w 10032639"/>
                <a:gd name="connsiteY7633" fmla="*/ 2507053 h 2801577"/>
                <a:gd name="connsiteX7634" fmla="*/ 2537231 w 10032639"/>
                <a:gd name="connsiteY7634" fmla="*/ 2498412 h 2801577"/>
                <a:gd name="connsiteX7635" fmla="*/ 2537231 w 10032639"/>
                <a:gd name="connsiteY7635" fmla="*/ 2493371 h 2801577"/>
                <a:gd name="connsiteX7636" fmla="*/ 2537231 w 10032639"/>
                <a:gd name="connsiteY7636" fmla="*/ 2489771 h 2801577"/>
                <a:gd name="connsiteX7637" fmla="*/ 2533992 w 10032639"/>
                <a:gd name="connsiteY7637" fmla="*/ 2479329 h 2801577"/>
                <a:gd name="connsiteX7638" fmla="*/ 2532192 w 10032639"/>
                <a:gd name="connsiteY7638" fmla="*/ 2469248 h 2801577"/>
                <a:gd name="connsiteX7639" fmla="*/ 2532192 w 10032639"/>
                <a:gd name="connsiteY7639" fmla="*/ 2450165 h 2801577"/>
                <a:gd name="connsiteX7640" fmla="*/ 2537231 w 10032639"/>
                <a:gd name="connsiteY7640" fmla="*/ 2403358 h 2801577"/>
                <a:gd name="connsiteX7641" fmla="*/ 2537231 w 10032639"/>
                <a:gd name="connsiteY7641" fmla="*/ 2380674 h 2801577"/>
                <a:gd name="connsiteX7642" fmla="*/ 2535791 w 10032639"/>
                <a:gd name="connsiteY7642" fmla="*/ 2356551 h 2801577"/>
                <a:gd name="connsiteX7643" fmla="*/ 2535791 w 10032639"/>
                <a:gd name="connsiteY7643" fmla="*/ 2334228 h 2801577"/>
                <a:gd name="connsiteX7644" fmla="*/ 2537231 w 10032639"/>
                <a:gd name="connsiteY7644" fmla="*/ 2309744 h 2801577"/>
                <a:gd name="connsiteX7645" fmla="*/ 2542630 w 10032639"/>
                <a:gd name="connsiteY7645" fmla="*/ 2285620 h 2801577"/>
                <a:gd name="connsiteX7646" fmla="*/ 2553069 w 10032639"/>
                <a:gd name="connsiteY7646" fmla="*/ 2261497 h 2801577"/>
                <a:gd name="connsiteX7647" fmla="*/ 2554508 w 10032639"/>
                <a:gd name="connsiteY7647" fmla="*/ 2256096 h 2801577"/>
                <a:gd name="connsiteX7648" fmla="*/ 2559908 w 10032639"/>
                <a:gd name="connsiteY7648" fmla="*/ 2252855 h 2801577"/>
                <a:gd name="connsiteX7649" fmla="*/ 2575385 w 10032639"/>
                <a:gd name="connsiteY7649" fmla="*/ 2245654 h 2801577"/>
                <a:gd name="connsiteX7650" fmla="*/ 2590863 w 10032639"/>
                <a:gd name="connsiteY7650" fmla="*/ 2238813 h 2801577"/>
                <a:gd name="connsiteX7651" fmla="*/ 2606340 w 10032639"/>
                <a:gd name="connsiteY7651" fmla="*/ 2233413 h 2801577"/>
                <a:gd name="connsiteX7652" fmla="*/ 2622178 w 10032639"/>
                <a:gd name="connsiteY7652" fmla="*/ 2228372 h 2801577"/>
                <a:gd name="connsiteX7653" fmla="*/ 2639454 w 10032639"/>
                <a:gd name="connsiteY7653" fmla="*/ 2224771 h 2801577"/>
                <a:gd name="connsiteX7654" fmla="*/ 2654932 w 10032639"/>
                <a:gd name="connsiteY7654" fmla="*/ 2224771 h 2801577"/>
                <a:gd name="connsiteX7655" fmla="*/ 2672569 w 10032639"/>
                <a:gd name="connsiteY7655" fmla="*/ 2223331 h 2801577"/>
                <a:gd name="connsiteX7656" fmla="*/ 2689487 w 10032639"/>
                <a:gd name="connsiteY7656" fmla="*/ 2224771 h 2801577"/>
                <a:gd name="connsiteX7657" fmla="*/ 2725841 w 10032639"/>
                <a:gd name="connsiteY7657" fmla="*/ 2224771 h 2801577"/>
                <a:gd name="connsiteX7658" fmla="*/ 2760395 w 10032639"/>
                <a:gd name="connsiteY7658" fmla="*/ 2223331 h 2801577"/>
                <a:gd name="connsiteX7659" fmla="*/ 2791710 w 10032639"/>
                <a:gd name="connsiteY7659" fmla="*/ 2217930 h 2801577"/>
                <a:gd name="connsiteX7660" fmla="*/ 2821225 w 10032639"/>
                <a:gd name="connsiteY7660" fmla="*/ 2211089 h 2801577"/>
                <a:gd name="connsiteX7661" fmla="*/ 2826264 w 10032639"/>
                <a:gd name="connsiteY7661" fmla="*/ 2198847 h 2801577"/>
                <a:gd name="connsiteX7662" fmla="*/ 2828065 w 10032639"/>
                <a:gd name="connsiteY7662" fmla="*/ 2192006 h 2801577"/>
                <a:gd name="connsiteX7663" fmla="*/ 2829864 w 10032639"/>
                <a:gd name="connsiteY7663" fmla="*/ 2186966 h 2801577"/>
                <a:gd name="connsiteX7664" fmla="*/ 2836703 w 10032639"/>
                <a:gd name="connsiteY7664" fmla="*/ 2178324 h 2801577"/>
                <a:gd name="connsiteX7665" fmla="*/ 2831664 w 10032639"/>
                <a:gd name="connsiteY7665" fmla="*/ 2169683 h 2801577"/>
                <a:gd name="connsiteX7666" fmla="*/ 2828065 w 10032639"/>
                <a:gd name="connsiteY7666" fmla="*/ 2161042 h 2801577"/>
                <a:gd name="connsiteX7667" fmla="*/ 2823025 w 10032639"/>
                <a:gd name="connsiteY7667" fmla="*/ 2152400 h 2801577"/>
                <a:gd name="connsiteX7668" fmla="*/ 2816186 w 10032639"/>
                <a:gd name="connsiteY7668" fmla="*/ 2145559 h 2801577"/>
                <a:gd name="connsiteX7669" fmla="*/ 2807547 w 10032639"/>
                <a:gd name="connsiteY7669" fmla="*/ 2141959 h 2801577"/>
                <a:gd name="connsiteX7670" fmla="*/ 2807547 w 10032639"/>
                <a:gd name="connsiteY7670" fmla="*/ 2133318 h 2801577"/>
                <a:gd name="connsiteX7671" fmla="*/ 2808988 w 10032639"/>
                <a:gd name="connsiteY7671" fmla="*/ 2122876 h 2801577"/>
                <a:gd name="connsiteX7672" fmla="*/ 2812587 w 10032639"/>
                <a:gd name="connsiteY7672" fmla="*/ 2114235 h 2801577"/>
                <a:gd name="connsiteX7673" fmla="*/ 2817626 w 10032639"/>
                <a:gd name="connsiteY7673" fmla="*/ 2107034 h 2801577"/>
                <a:gd name="connsiteX7674" fmla="*/ 2826264 w 10032639"/>
                <a:gd name="connsiteY7674" fmla="*/ 2100193 h 2801577"/>
                <a:gd name="connsiteX7675" fmla="*/ 2824825 w 10032639"/>
                <a:gd name="connsiteY7675" fmla="*/ 2095152 h 2801577"/>
                <a:gd name="connsiteX7676" fmla="*/ 2823025 w 10032639"/>
                <a:gd name="connsiteY7676" fmla="*/ 2089751 h 2801577"/>
                <a:gd name="connsiteX7677" fmla="*/ 2823025 w 10032639"/>
                <a:gd name="connsiteY7677" fmla="*/ 1838794 h 2801577"/>
                <a:gd name="connsiteX7678" fmla="*/ 2824825 w 10032639"/>
                <a:gd name="connsiteY7678" fmla="*/ 1703774 h 2801577"/>
                <a:gd name="connsiteX7679" fmla="*/ 2826264 w 10032639"/>
                <a:gd name="connsiteY7679" fmla="*/ 1565153 h 2801577"/>
                <a:gd name="connsiteX7680" fmla="*/ 2826264 w 10032639"/>
                <a:gd name="connsiteY7680" fmla="*/ 1428333 h 2801577"/>
                <a:gd name="connsiteX7681" fmla="*/ 2824825 w 10032639"/>
                <a:gd name="connsiteY7681" fmla="*/ 1293313 h 2801577"/>
                <a:gd name="connsiteX7682" fmla="*/ 2821225 w 10032639"/>
                <a:gd name="connsiteY7682" fmla="*/ 1161893 h 2801577"/>
                <a:gd name="connsiteX7683" fmla="*/ 2816186 w 10032639"/>
                <a:gd name="connsiteY7683" fmla="*/ 1030114 h 2801577"/>
                <a:gd name="connsiteX7684" fmla="*/ 2817626 w 10032639"/>
                <a:gd name="connsiteY7684" fmla="*/ 992308 h 2801577"/>
                <a:gd name="connsiteX7685" fmla="*/ 2823025 w 10032639"/>
                <a:gd name="connsiteY7685" fmla="*/ 955942 h 2801577"/>
                <a:gd name="connsiteX7686" fmla="*/ 2831664 w 10032639"/>
                <a:gd name="connsiteY7686" fmla="*/ 919577 h 2801577"/>
                <a:gd name="connsiteX7687" fmla="*/ 2843542 w 10032639"/>
                <a:gd name="connsiteY7687" fmla="*/ 883212 h 2801577"/>
                <a:gd name="connsiteX7688" fmla="*/ 2850381 w 10032639"/>
                <a:gd name="connsiteY7688" fmla="*/ 856928 h 2801577"/>
                <a:gd name="connsiteX7689" fmla="*/ 2853980 w 10032639"/>
                <a:gd name="connsiteY7689" fmla="*/ 831364 h 2801577"/>
                <a:gd name="connsiteX7690" fmla="*/ 2853980 w 10032639"/>
                <a:gd name="connsiteY7690" fmla="*/ 806880 h 2801577"/>
                <a:gd name="connsiteX7691" fmla="*/ 2848941 w 10032639"/>
                <a:gd name="connsiteY7691" fmla="*/ 780956 h 2801577"/>
                <a:gd name="connsiteX7692" fmla="*/ 2840302 w 10032639"/>
                <a:gd name="connsiteY7692" fmla="*/ 793198 h 2801577"/>
                <a:gd name="connsiteX7693" fmla="*/ 2831664 w 10032639"/>
                <a:gd name="connsiteY7693" fmla="*/ 803640 h 2801577"/>
                <a:gd name="connsiteX7694" fmla="*/ 2823025 w 10032639"/>
                <a:gd name="connsiteY7694" fmla="*/ 815522 h 2801577"/>
                <a:gd name="connsiteX7695" fmla="*/ 2816186 w 10032639"/>
                <a:gd name="connsiteY7695" fmla="*/ 829564 h 2801577"/>
                <a:gd name="connsiteX7696" fmla="*/ 2808988 w 10032639"/>
                <a:gd name="connsiteY7696" fmla="*/ 841445 h 2801577"/>
                <a:gd name="connsiteX7697" fmla="*/ 2803948 w 10032639"/>
                <a:gd name="connsiteY7697" fmla="*/ 856928 h 2801577"/>
                <a:gd name="connsiteX7698" fmla="*/ 2795310 w 10032639"/>
                <a:gd name="connsiteY7698" fmla="*/ 886452 h 2801577"/>
                <a:gd name="connsiteX7699" fmla="*/ 2786671 w 10032639"/>
                <a:gd name="connsiteY7699" fmla="*/ 928218 h 2801577"/>
                <a:gd name="connsiteX7700" fmla="*/ 2772634 w 10032639"/>
                <a:gd name="connsiteY7700" fmla="*/ 967824 h 2801577"/>
                <a:gd name="connsiteX7701" fmla="*/ 2757156 w 10032639"/>
                <a:gd name="connsiteY7701" fmla="*/ 1004190 h 2801577"/>
                <a:gd name="connsiteX7702" fmla="*/ 2739879 w 10032639"/>
                <a:gd name="connsiteY7702" fmla="*/ 1040555 h 2801577"/>
                <a:gd name="connsiteX7703" fmla="*/ 2741318 w 10032639"/>
                <a:gd name="connsiteY7703" fmla="*/ 1045956 h 2801577"/>
                <a:gd name="connsiteX7704" fmla="*/ 2744918 w 10032639"/>
                <a:gd name="connsiteY7704" fmla="*/ 1049196 h 2801577"/>
                <a:gd name="connsiteX7705" fmla="*/ 2748517 w 10032639"/>
                <a:gd name="connsiteY7705" fmla="*/ 1059638 h 2801577"/>
                <a:gd name="connsiteX7706" fmla="*/ 2748517 w 10032639"/>
                <a:gd name="connsiteY7706" fmla="*/ 1068279 h 2801577"/>
                <a:gd name="connsiteX7707" fmla="*/ 2748517 w 10032639"/>
                <a:gd name="connsiteY7707" fmla="*/ 1077281 h 2801577"/>
                <a:gd name="connsiteX7708" fmla="*/ 2744918 w 10032639"/>
                <a:gd name="connsiteY7708" fmla="*/ 1085922 h 2801577"/>
                <a:gd name="connsiteX7709" fmla="*/ 2739879 w 10032639"/>
                <a:gd name="connsiteY7709" fmla="*/ 1094563 h 2801577"/>
                <a:gd name="connsiteX7710" fmla="*/ 2732679 w 10032639"/>
                <a:gd name="connsiteY7710" fmla="*/ 1094563 h 2801577"/>
                <a:gd name="connsiteX7711" fmla="*/ 2731240 w 10032639"/>
                <a:gd name="connsiteY7711" fmla="*/ 1096003 h 2801577"/>
                <a:gd name="connsiteX7712" fmla="*/ 2731240 w 10032639"/>
                <a:gd name="connsiteY7712" fmla="*/ 1097804 h 2801577"/>
                <a:gd name="connsiteX7713" fmla="*/ 2724041 w 10032639"/>
                <a:gd name="connsiteY7713" fmla="*/ 1103204 h 2801577"/>
                <a:gd name="connsiteX7714" fmla="*/ 2715403 w 10032639"/>
                <a:gd name="connsiteY7714" fmla="*/ 1106445 h 2801577"/>
                <a:gd name="connsiteX7715" fmla="*/ 2713962 w 10032639"/>
                <a:gd name="connsiteY7715" fmla="*/ 1113286 h 2801577"/>
                <a:gd name="connsiteX7716" fmla="*/ 2710363 w 10032639"/>
                <a:gd name="connsiteY7716" fmla="*/ 1118687 h 2801577"/>
                <a:gd name="connsiteX7717" fmla="*/ 2703525 w 10032639"/>
                <a:gd name="connsiteY7717" fmla="*/ 1128768 h 2801577"/>
                <a:gd name="connsiteX7718" fmla="*/ 2696686 w 10032639"/>
                <a:gd name="connsiteY7718" fmla="*/ 1168734 h 2801577"/>
                <a:gd name="connsiteX7719" fmla="*/ 2686247 w 10032639"/>
                <a:gd name="connsiteY7719" fmla="*/ 1206900 h 2801577"/>
                <a:gd name="connsiteX7720" fmla="*/ 2672569 w 10032639"/>
                <a:gd name="connsiteY7720" fmla="*/ 1243265 h 2801577"/>
                <a:gd name="connsiteX7721" fmla="*/ 2656732 w 10032639"/>
                <a:gd name="connsiteY7721" fmla="*/ 1277830 h 2801577"/>
                <a:gd name="connsiteX7722" fmla="*/ 2641255 w 10032639"/>
                <a:gd name="connsiteY7722" fmla="*/ 1314196 h 2801577"/>
                <a:gd name="connsiteX7723" fmla="*/ 2625417 w 10032639"/>
                <a:gd name="connsiteY7723" fmla="*/ 1350561 h 2801577"/>
                <a:gd name="connsiteX7724" fmla="*/ 2597701 w 10032639"/>
                <a:gd name="connsiteY7724" fmla="*/ 1421492 h 2801577"/>
                <a:gd name="connsiteX7725" fmla="*/ 2595902 w 10032639"/>
                <a:gd name="connsiteY7725" fmla="*/ 1425092 h 2801577"/>
                <a:gd name="connsiteX7726" fmla="*/ 2590863 w 10032639"/>
                <a:gd name="connsiteY7726" fmla="*/ 1445975 h 2801577"/>
                <a:gd name="connsiteX7727" fmla="*/ 2589063 w 10032639"/>
                <a:gd name="connsiteY7727" fmla="*/ 1463258 h 2801577"/>
                <a:gd name="connsiteX7728" fmla="*/ 2582224 w 10032639"/>
                <a:gd name="connsiteY7728" fmla="*/ 1489182 h 2801577"/>
                <a:gd name="connsiteX7729" fmla="*/ 2571786 w 10032639"/>
                <a:gd name="connsiteY7729" fmla="*/ 1518706 h 2801577"/>
                <a:gd name="connsiteX7730" fmla="*/ 2564946 w 10032639"/>
                <a:gd name="connsiteY7730" fmla="*/ 1537429 h 2801577"/>
                <a:gd name="connsiteX7731" fmla="*/ 2553069 w 10032639"/>
                <a:gd name="connsiteY7731" fmla="*/ 1558312 h 2801577"/>
                <a:gd name="connsiteX7732" fmla="*/ 2544430 w 10032639"/>
                <a:gd name="connsiteY7732" fmla="*/ 1566953 h 2801577"/>
                <a:gd name="connsiteX7733" fmla="*/ 2539031 w 10032639"/>
                <a:gd name="connsiteY7733" fmla="*/ 1577395 h 2801577"/>
                <a:gd name="connsiteX7734" fmla="*/ 2533992 w 10032639"/>
                <a:gd name="connsiteY7734" fmla="*/ 1586036 h 2801577"/>
                <a:gd name="connsiteX7735" fmla="*/ 2532192 w 10032639"/>
                <a:gd name="connsiteY7735" fmla="*/ 1596478 h 2801577"/>
                <a:gd name="connsiteX7736" fmla="*/ 2530393 w 10032639"/>
                <a:gd name="connsiteY7736" fmla="*/ 1600078 h 2801577"/>
                <a:gd name="connsiteX7737" fmla="*/ 2523553 w 10032639"/>
                <a:gd name="connsiteY7737" fmla="*/ 1613760 h 2801577"/>
                <a:gd name="connsiteX7738" fmla="*/ 2518514 w 10032639"/>
                <a:gd name="connsiteY7738" fmla="*/ 1626002 h 2801577"/>
                <a:gd name="connsiteX7739" fmla="*/ 2513115 w 10032639"/>
                <a:gd name="connsiteY7739" fmla="*/ 1653726 h 2801577"/>
                <a:gd name="connsiteX7740" fmla="*/ 2511316 w 10032639"/>
                <a:gd name="connsiteY7740" fmla="*/ 1662368 h 2801577"/>
                <a:gd name="connsiteX7741" fmla="*/ 2504476 w 10032639"/>
                <a:gd name="connsiteY7741" fmla="*/ 1689732 h 2801577"/>
                <a:gd name="connsiteX7742" fmla="*/ 2500877 w 10032639"/>
                <a:gd name="connsiteY7742" fmla="*/ 1703774 h 2801577"/>
                <a:gd name="connsiteX7743" fmla="*/ 2495838 w 10032639"/>
                <a:gd name="connsiteY7743" fmla="*/ 1717816 h 2801577"/>
                <a:gd name="connsiteX7744" fmla="*/ 2476761 w 10032639"/>
                <a:gd name="connsiteY7744" fmla="*/ 1766063 h 2801577"/>
                <a:gd name="connsiteX7745" fmla="*/ 2459484 w 10032639"/>
                <a:gd name="connsiteY7745" fmla="*/ 1807829 h 2801577"/>
                <a:gd name="connsiteX7746" fmla="*/ 2442207 w 10032639"/>
                <a:gd name="connsiteY7746" fmla="*/ 1847435 h 2801577"/>
                <a:gd name="connsiteX7747" fmla="*/ 2429968 w 10032639"/>
                <a:gd name="connsiteY7747" fmla="*/ 1878760 h 2801577"/>
                <a:gd name="connsiteX7748" fmla="*/ 2417731 w 10032639"/>
                <a:gd name="connsiteY7748" fmla="*/ 1911525 h 2801577"/>
                <a:gd name="connsiteX7749" fmla="*/ 2407652 w 10032639"/>
                <a:gd name="connsiteY7749" fmla="*/ 1947890 h 2801577"/>
                <a:gd name="connsiteX7750" fmla="*/ 2397213 w 10032639"/>
                <a:gd name="connsiteY7750" fmla="*/ 1986056 h 2801577"/>
                <a:gd name="connsiteX7751" fmla="*/ 2397213 w 10032639"/>
                <a:gd name="connsiteY7751" fmla="*/ 1991097 h 2801577"/>
                <a:gd name="connsiteX7752" fmla="*/ 2393614 w 10032639"/>
                <a:gd name="connsiteY7752" fmla="*/ 1994697 h 2801577"/>
                <a:gd name="connsiteX7753" fmla="*/ 2381736 w 10032639"/>
                <a:gd name="connsiteY7753" fmla="*/ 2006939 h 2801577"/>
                <a:gd name="connsiteX7754" fmla="*/ 2373098 w 10032639"/>
                <a:gd name="connsiteY7754" fmla="*/ 2022421 h 2801577"/>
                <a:gd name="connsiteX7755" fmla="*/ 2367699 w 10032639"/>
                <a:gd name="connsiteY7755" fmla="*/ 2037903 h 2801577"/>
                <a:gd name="connsiteX7756" fmla="*/ 2362660 w 10032639"/>
                <a:gd name="connsiteY7756" fmla="*/ 2053746 h 2801577"/>
                <a:gd name="connsiteX7757" fmla="*/ 2359060 w 10032639"/>
                <a:gd name="connsiteY7757" fmla="*/ 2072469 h 2801577"/>
                <a:gd name="connsiteX7758" fmla="*/ 2352221 w 10032639"/>
                <a:gd name="connsiteY7758" fmla="*/ 2091551 h 2801577"/>
                <a:gd name="connsiteX7759" fmla="*/ 2341782 w 10032639"/>
                <a:gd name="connsiteY7759" fmla="*/ 2112435 h 2801577"/>
                <a:gd name="connsiteX7760" fmla="*/ 2327745 w 10032639"/>
                <a:gd name="connsiteY7760" fmla="*/ 2135118 h 2801577"/>
                <a:gd name="connsiteX7761" fmla="*/ 2331344 w 10032639"/>
                <a:gd name="connsiteY7761" fmla="*/ 2140159 h 2801577"/>
                <a:gd name="connsiteX7762" fmla="*/ 2336384 w 10032639"/>
                <a:gd name="connsiteY7762" fmla="*/ 2145559 h 2801577"/>
                <a:gd name="connsiteX7763" fmla="*/ 2345022 w 10032639"/>
                <a:gd name="connsiteY7763" fmla="*/ 2154201 h 2801577"/>
                <a:gd name="connsiteX7764" fmla="*/ 2350421 w 10032639"/>
                <a:gd name="connsiteY7764" fmla="*/ 2161042 h 2801577"/>
                <a:gd name="connsiteX7765" fmla="*/ 2354021 w 10032639"/>
                <a:gd name="connsiteY7765" fmla="*/ 2167883 h 2801577"/>
                <a:gd name="connsiteX7766" fmla="*/ 2357260 w 10032639"/>
                <a:gd name="connsiteY7766" fmla="*/ 2173284 h 2801577"/>
                <a:gd name="connsiteX7767" fmla="*/ 2355460 w 10032639"/>
                <a:gd name="connsiteY7767" fmla="*/ 2178324 h 2801577"/>
                <a:gd name="connsiteX7768" fmla="*/ 2352221 w 10032639"/>
                <a:gd name="connsiteY7768" fmla="*/ 2188766 h 2801577"/>
                <a:gd name="connsiteX7769" fmla="*/ 2348622 w 10032639"/>
                <a:gd name="connsiteY7769" fmla="*/ 2197407 h 2801577"/>
                <a:gd name="connsiteX7770" fmla="*/ 2343583 w 10032639"/>
                <a:gd name="connsiteY7770" fmla="*/ 2204248 h 2801577"/>
                <a:gd name="connsiteX7771" fmla="*/ 2336384 w 10032639"/>
                <a:gd name="connsiteY7771" fmla="*/ 2209289 h 2801577"/>
                <a:gd name="connsiteX7772" fmla="*/ 2329545 w 10032639"/>
                <a:gd name="connsiteY7772" fmla="*/ 2212889 h 2801577"/>
                <a:gd name="connsiteX7773" fmla="*/ 2322705 w 10032639"/>
                <a:gd name="connsiteY7773" fmla="*/ 2216130 h 2801577"/>
                <a:gd name="connsiteX7774" fmla="*/ 2308668 w 10032639"/>
                <a:gd name="connsiteY7774" fmla="*/ 2219730 h 2801577"/>
                <a:gd name="connsiteX7775" fmla="*/ 2300029 w 10032639"/>
                <a:gd name="connsiteY7775" fmla="*/ 2223331 h 2801577"/>
                <a:gd name="connsiteX7776" fmla="*/ 2291391 w 10032639"/>
                <a:gd name="connsiteY7776" fmla="*/ 2226571 h 2801577"/>
                <a:gd name="connsiteX7777" fmla="*/ 2286351 w 10032639"/>
                <a:gd name="connsiteY7777" fmla="*/ 2230172 h 2801577"/>
                <a:gd name="connsiteX7778" fmla="*/ 2282752 w 10032639"/>
                <a:gd name="connsiteY7778" fmla="*/ 2235213 h 2801577"/>
                <a:gd name="connsiteX7779" fmla="*/ 2284552 w 10032639"/>
                <a:gd name="connsiteY7779" fmla="*/ 2240614 h 2801577"/>
                <a:gd name="connsiteX7780" fmla="*/ 2284552 w 10032639"/>
                <a:gd name="connsiteY7780" fmla="*/ 2243854 h 2801577"/>
                <a:gd name="connsiteX7781" fmla="*/ 2293191 w 10032639"/>
                <a:gd name="connsiteY7781" fmla="*/ 2243854 h 2801577"/>
                <a:gd name="connsiteX7782" fmla="*/ 2298590 w 10032639"/>
                <a:gd name="connsiteY7782" fmla="*/ 2245654 h 2801577"/>
                <a:gd name="connsiteX7783" fmla="*/ 2303629 w 10032639"/>
                <a:gd name="connsiteY7783" fmla="*/ 2249255 h 2801577"/>
                <a:gd name="connsiteX7784" fmla="*/ 2308668 w 10032639"/>
                <a:gd name="connsiteY7784" fmla="*/ 2252855 h 2801577"/>
                <a:gd name="connsiteX7785" fmla="*/ 2312267 w 10032639"/>
                <a:gd name="connsiteY7785" fmla="*/ 2261497 h 2801577"/>
                <a:gd name="connsiteX7786" fmla="*/ 2314067 w 10032639"/>
                <a:gd name="connsiteY7786" fmla="*/ 2270138 h 2801577"/>
                <a:gd name="connsiteX7787" fmla="*/ 2315507 w 10032639"/>
                <a:gd name="connsiteY7787" fmla="*/ 2280580 h 2801577"/>
                <a:gd name="connsiteX7788" fmla="*/ 2314067 w 10032639"/>
                <a:gd name="connsiteY7788" fmla="*/ 2292461 h 2801577"/>
                <a:gd name="connsiteX7789" fmla="*/ 2308668 w 10032639"/>
                <a:gd name="connsiteY7789" fmla="*/ 2302903 h 2801577"/>
                <a:gd name="connsiteX7790" fmla="*/ 2301829 w 10032639"/>
                <a:gd name="connsiteY7790" fmla="*/ 2309744 h 2801577"/>
                <a:gd name="connsiteX7791" fmla="*/ 2291391 w 10032639"/>
                <a:gd name="connsiteY7791" fmla="*/ 2316945 h 2801577"/>
                <a:gd name="connsiteX7792" fmla="*/ 2281312 w 10032639"/>
                <a:gd name="connsiteY7792" fmla="*/ 2318385 h 2801577"/>
                <a:gd name="connsiteX7793" fmla="*/ 2288152 w 10032639"/>
                <a:gd name="connsiteY7793" fmla="*/ 2325586 h 2801577"/>
                <a:gd name="connsiteX7794" fmla="*/ 2293191 w 10032639"/>
                <a:gd name="connsiteY7794" fmla="*/ 2335668 h 2801577"/>
                <a:gd name="connsiteX7795" fmla="*/ 2296790 w 10032639"/>
                <a:gd name="connsiteY7795" fmla="*/ 2346109 h 2801577"/>
                <a:gd name="connsiteX7796" fmla="*/ 2298590 w 10032639"/>
                <a:gd name="connsiteY7796" fmla="*/ 2358351 h 2801577"/>
                <a:gd name="connsiteX7797" fmla="*/ 2298590 w 10032639"/>
                <a:gd name="connsiteY7797" fmla="*/ 2363392 h 2801577"/>
                <a:gd name="connsiteX7798" fmla="*/ 2291391 w 10032639"/>
                <a:gd name="connsiteY7798" fmla="*/ 2373833 h 2801577"/>
                <a:gd name="connsiteX7799" fmla="*/ 2284552 w 10032639"/>
                <a:gd name="connsiteY7799" fmla="*/ 2382475 h 2801577"/>
                <a:gd name="connsiteX7800" fmla="*/ 2277713 w 10032639"/>
                <a:gd name="connsiteY7800" fmla="*/ 2387876 h 2801577"/>
                <a:gd name="connsiteX7801" fmla="*/ 2270874 w 10032639"/>
                <a:gd name="connsiteY7801" fmla="*/ 2391116 h 2801577"/>
                <a:gd name="connsiteX7802" fmla="*/ 2255397 w 10032639"/>
                <a:gd name="connsiteY7802" fmla="*/ 2398317 h 2801577"/>
                <a:gd name="connsiteX7803" fmla="*/ 2238119 w 10032639"/>
                <a:gd name="connsiteY7803" fmla="*/ 2403358 h 2801577"/>
                <a:gd name="connsiteX7804" fmla="*/ 2227681 w 10032639"/>
                <a:gd name="connsiteY7804" fmla="*/ 2408399 h 2801577"/>
                <a:gd name="connsiteX7805" fmla="*/ 2219042 w 10032639"/>
                <a:gd name="connsiteY7805" fmla="*/ 2413799 h 2801577"/>
                <a:gd name="connsiteX7806" fmla="*/ 2210044 w 10032639"/>
                <a:gd name="connsiteY7806" fmla="*/ 2417400 h 2801577"/>
                <a:gd name="connsiteX7807" fmla="*/ 2206804 w 10032639"/>
                <a:gd name="connsiteY7807" fmla="*/ 2420640 h 2801577"/>
                <a:gd name="connsiteX7808" fmla="*/ 2203205 w 10032639"/>
                <a:gd name="connsiteY7808" fmla="*/ 2422441 h 2801577"/>
                <a:gd name="connsiteX7809" fmla="*/ 2199606 w 10032639"/>
                <a:gd name="connsiteY7809" fmla="*/ 2432882 h 2801577"/>
                <a:gd name="connsiteX7810" fmla="*/ 2203205 w 10032639"/>
                <a:gd name="connsiteY7810" fmla="*/ 2431082 h 2801577"/>
                <a:gd name="connsiteX7811" fmla="*/ 2213644 w 10032639"/>
                <a:gd name="connsiteY7811" fmla="*/ 2431082 h 2801577"/>
                <a:gd name="connsiteX7812" fmla="*/ 2222282 w 10032639"/>
                <a:gd name="connsiteY7812" fmla="*/ 2434682 h 2801577"/>
                <a:gd name="connsiteX7813" fmla="*/ 2229121 w 10032639"/>
                <a:gd name="connsiteY7813" fmla="*/ 2437923 h 2801577"/>
                <a:gd name="connsiteX7814" fmla="*/ 2234520 w 10032639"/>
                <a:gd name="connsiteY7814" fmla="*/ 2443324 h 2801577"/>
                <a:gd name="connsiteX7815" fmla="*/ 2239559 w 10032639"/>
                <a:gd name="connsiteY7815" fmla="*/ 2450165 h 2801577"/>
                <a:gd name="connsiteX7816" fmla="*/ 2241359 w 10032639"/>
                <a:gd name="connsiteY7816" fmla="*/ 2457006 h 2801577"/>
                <a:gd name="connsiteX7817" fmla="*/ 2241359 w 10032639"/>
                <a:gd name="connsiteY7817" fmla="*/ 2465647 h 2801577"/>
                <a:gd name="connsiteX7818" fmla="*/ 2241359 w 10032639"/>
                <a:gd name="connsiteY7818" fmla="*/ 2476089 h 2801577"/>
                <a:gd name="connsiteX7819" fmla="*/ 2239559 w 10032639"/>
                <a:gd name="connsiteY7819" fmla="*/ 2484730 h 2801577"/>
                <a:gd name="connsiteX7820" fmla="*/ 2238119 w 10032639"/>
                <a:gd name="connsiteY7820" fmla="*/ 2493371 h 2801577"/>
                <a:gd name="connsiteX7821" fmla="*/ 2234520 w 10032639"/>
                <a:gd name="connsiteY7821" fmla="*/ 2500212 h 2801577"/>
                <a:gd name="connsiteX7822" fmla="*/ 2229121 w 10032639"/>
                <a:gd name="connsiteY7822" fmla="*/ 2507053 h 2801577"/>
                <a:gd name="connsiteX7823" fmla="*/ 2225881 w 10032639"/>
                <a:gd name="connsiteY7823" fmla="*/ 2508854 h 2801577"/>
                <a:gd name="connsiteX7824" fmla="*/ 2211843 w 10032639"/>
                <a:gd name="connsiteY7824" fmla="*/ 2515695 h 2801577"/>
                <a:gd name="connsiteX7825" fmla="*/ 2203205 w 10032639"/>
                <a:gd name="connsiteY7825" fmla="*/ 2517495 h 2801577"/>
                <a:gd name="connsiteX7826" fmla="*/ 2194567 w 10032639"/>
                <a:gd name="connsiteY7826" fmla="*/ 2519295 h 2801577"/>
                <a:gd name="connsiteX7827" fmla="*/ 2182328 w 10032639"/>
                <a:gd name="connsiteY7827" fmla="*/ 2519295 h 2801577"/>
                <a:gd name="connsiteX7828" fmla="*/ 2175490 w 10032639"/>
                <a:gd name="connsiteY7828" fmla="*/ 2521095 h 2801577"/>
                <a:gd name="connsiteX7829" fmla="*/ 2165051 w 10032639"/>
                <a:gd name="connsiteY7829" fmla="*/ 2524696 h 2801577"/>
                <a:gd name="connsiteX7830" fmla="*/ 2158212 w 10032639"/>
                <a:gd name="connsiteY7830" fmla="*/ 2529737 h 2801577"/>
                <a:gd name="connsiteX7831" fmla="*/ 2163251 w 10032639"/>
                <a:gd name="connsiteY7831" fmla="*/ 2534777 h 2801577"/>
                <a:gd name="connsiteX7832" fmla="*/ 2170450 w 10032639"/>
                <a:gd name="connsiteY7832" fmla="*/ 2541978 h 2801577"/>
                <a:gd name="connsiteX7833" fmla="*/ 2173689 w 10032639"/>
                <a:gd name="connsiteY7833" fmla="*/ 2552420 h 2801577"/>
                <a:gd name="connsiteX7834" fmla="*/ 2175490 w 10032639"/>
                <a:gd name="connsiteY7834" fmla="*/ 2564302 h 2801577"/>
                <a:gd name="connsiteX7835" fmla="*/ 2175490 w 10032639"/>
                <a:gd name="connsiteY7835" fmla="*/ 2580144 h 2801577"/>
                <a:gd name="connsiteX7836" fmla="*/ 2160012 w 10032639"/>
                <a:gd name="connsiteY7836" fmla="*/ 2580144 h 2801577"/>
                <a:gd name="connsiteX7837" fmla="*/ 2154613 w 10032639"/>
                <a:gd name="connsiteY7837" fmla="*/ 2581584 h 2801577"/>
                <a:gd name="connsiteX7838" fmla="*/ 2151373 w 10032639"/>
                <a:gd name="connsiteY7838" fmla="*/ 2585185 h 2801577"/>
                <a:gd name="connsiteX7839" fmla="*/ 2149574 w 10032639"/>
                <a:gd name="connsiteY7839" fmla="*/ 2592026 h 2801577"/>
                <a:gd name="connsiteX7840" fmla="*/ 2145974 w 10032639"/>
                <a:gd name="connsiteY7840" fmla="*/ 2597427 h 2801577"/>
                <a:gd name="connsiteX7841" fmla="*/ 2142735 w 10032639"/>
                <a:gd name="connsiteY7841" fmla="*/ 2600667 h 2801577"/>
                <a:gd name="connsiteX7842" fmla="*/ 2137335 w 10032639"/>
                <a:gd name="connsiteY7842" fmla="*/ 2602467 h 2801577"/>
                <a:gd name="connsiteX7843" fmla="*/ 2129057 w 10032639"/>
                <a:gd name="connsiteY7843" fmla="*/ 2606068 h 2801577"/>
                <a:gd name="connsiteX7844" fmla="*/ 2118618 w 10032639"/>
                <a:gd name="connsiteY7844" fmla="*/ 2606068 h 2801577"/>
                <a:gd name="connsiteX7845" fmla="*/ 2111780 w 10032639"/>
                <a:gd name="connsiteY7845" fmla="*/ 2624791 h 2801577"/>
                <a:gd name="connsiteX7846" fmla="*/ 2104581 w 10032639"/>
                <a:gd name="connsiteY7846" fmla="*/ 2645674 h 2801577"/>
                <a:gd name="connsiteX7847" fmla="*/ 2099541 w 10032639"/>
                <a:gd name="connsiteY7847" fmla="*/ 2668357 h 2801577"/>
                <a:gd name="connsiteX7848" fmla="*/ 2095942 w 10032639"/>
                <a:gd name="connsiteY7848" fmla="*/ 2692481 h 2801577"/>
                <a:gd name="connsiteX7849" fmla="*/ 2092703 w 10032639"/>
                <a:gd name="connsiteY7849" fmla="*/ 2708323 h 2801577"/>
                <a:gd name="connsiteX7850" fmla="*/ 2089103 w 10032639"/>
                <a:gd name="connsiteY7850" fmla="*/ 2720205 h 2801577"/>
                <a:gd name="connsiteX7851" fmla="*/ 2085504 w 10032639"/>
                <a:gd name="connsiteY7851" fmla="*/ 2733887 h 2801577"/>
                <a:gd name="connsiteX7852" fmla="*/ 2078665 w 10032639"/>
                <a:gd name="connsiteY7852" fmla="*/ 2744329 h 2801577"/>
                <a:gd name="connsiteX7853" fmla="*/ 2071826 w 10032639"/>
                <a:gd name="connsiteY7853" fmla="*/ 2756570 h 2801577"/>
                <a:gd name="connsiteX7854" fmla="*/ 2063187 w 10032639"/>
                <a:gd name="connsiteY7854" fmla="*/ 2767012 h 2801577"/>
                <a:gd name="connsiteX7855" fmla="*/ 2054549 w 10032639"/>
                <a:gd name="connsiteY7855" fmla="*/ 2775653 h 2801577"/>
                <a:gd name="connsiteX7856" fmla="*/ 2044111 w 10032639"/>
                <a:gd name="connsiteY7856" fmla="*/ 2784294 h 2801577"/>
                <a:gd name="connsiteX7857" fmla="*/ 2036912 w 10032639"/>
                <a:gd name="connsiteY7857" fmla="*/ 2786095 h 2801577"/>
                <a:gd name="connsiteX7858" fmla="*/ 2019634 w 10032639"/>
                <a:gd name="connsiteY7858" fmla="*/ 2789335 h 2801577"/>
                <a:gd name="connsiteX7859" fmla="*/ 2004157 w 10032639"/>
                <a:gd name="connsiteY7859" fmla="*/ 2787535 h 2801577"/>
                <a:gd name="connsiteX7860" fmla="*/ 1992279 w 10032639"/>
                <a:gd name="connsiteY7860" fmla="*/ 2784294 h 2801577"/>
                <a:gd name="connsiteX7861" fmla="*/ 1980041 w 10032639"/>
                <a:gd name="connsiteY7861" fmla="*/ 2777093 h 2801577"/>
                <a:gd name="connsiteX7862" fmla="*/ 1975002 w 10032639"/>
                <a:gd name="connsiteY7862" fmla="*/ 2770252 h 2801577"/>
                <a:gd name="connsiteX7863" fmla="*/ 1969603 w 10032639"/>
                <a:gd name="connsiteY7863" fmla="*/ 2761611 h 2801577"/>
                <a:gd name="connsiteX7864" fmla="*/ 1964563 w 10032639"/>
                <a:gd name="connsiteY7864" fmla="*/ 2752970 h 2801577"/>
                <a:gd name="connsiteX7865" fmla="*/ 1962763 w 10032639"/>
                <a:gd name="connsiteY7865" fmla="*/ 2742528 h 2801577"/>
                <a:gd name="connsiteX7866" fmla="*/ 1938647 w 10032639"/>
                <a:gd name="connsiteY7866" fmla="*/ 2737488 h 2801577"/>
                <a:gd name="connsiteX7867" fmla="*/ 1907332 w 10032639"/>
                <a:gd name="connsiteY7867" fmla="*/ 2728846 h 2801577"/>
                <a:gd name="connsiteX7868" fmla="*/ 1841463 w 10032639"/>
                <a:gd name="connsiteY7868" fmla="*/ 2718405 h 2801577"/>
                <a:gd name="connsiteX7869" fmla="*/ 1836424 w 10032639"/>
                <a:gd name="connsiteY7869" fmla="*/ 2718405 h 2801577"/>
                <a:gd name="connsiteX7870" fmla="*/ 1819147 w 10032639"/>
                <a:gd name="connsiteY7870" fmla="*/ 2718405 h 2801577"/>
                <a:gd name="connsiteX7871" fmla="*/ 1803309 w 10032639"/>
                <a:gd name="connsiteY7871" fmla="*/ 2720205 h 2801577"/>
                <a:gd name="connsiteX7872" fmla="*/ 1774154 w 10032639"/>
                <a:gd name="connsiteY7872" fmla="*/ 2725246 h 2801577"/>
                <a:gd name="connsiteX7873" fmla="*/ 1763716 w 10032639"/>
                <a:gd name="connsiteY7873" fmla="*/ 2730647 h 2801577"/>
                <a:gd name="connsiteX7874" fmla="*/ 1755077 w 10032639"/>
                <a:gd name="connsiteY7874" fmla="*/ 2737488 h 2801577"/>
                <a:gd name="connsiteX7875" fmla="*/ 1747878 w 10032639"/>
                <a:gd name="connsiteY7875" fmla="*/ 2744329 h 2801577"/>
                <a:gd name="connsiteX7876" fmla="*/ 1742839 w 10032639"/>
                <a:gd name="connsiteY7876" fmla="*/ 2754770 h 2801577"/>
                <a:gd name="connsiteX7877" fmla="*/ 1739239 w 10032639"/>
                <a:gd name="connsiteY7877" fmla="*/ 2761611 h 2801577"/>
                <a:gd name="connsiteX7878" fmla="*/ 1730601 w 10032639"/>
                <a:gd name="connsiteY7878" fmla="*/ 2763411 h 2801577"/>
                <a:gd name="connsiteX7879" fmla="*/ 1718723 w 10032639"/>
                <a:gd name="connsiteY7879" fmla="*/ 2765212 h 2801577"/>
                <a:gd name="connsiteX7880" fmla="*/ 1703245 w 10032639"/>
                <a:gd name="connsiteY7880" fmla="*/ 2767012 h 2801577"/>
                <a:gd name="connsiteX7881" fmla="*/ 1694607 w 10032639"/>
                <a:gd name="connsiteY7881" fmla="*/ 2765212 h 2801577"/>
                <a:gd name="connsiteX7882" fmla="*/ 1687408 w 10032639"/>
                <a:gd name="connsiteY7882" fmla="*/ 2761611 h 2801577"/>
                <a:gd name="connsiteX7883" fmla="*/ 1680569 w 10032639"/>
                <a:gd name="connsiteY7883" fmla="*/ 2756570 h 2801577"/>
                <a:gd name="connsiteX7884" fmla="*/ 1673730 w 10032639"/>
                <a:gd name="connsiteY7884" fmla="*/ 2749729 h 2801577"/>
                <a:gd name="connsiteX7885" fmla="*/ 1665091 w 10032639"/>
                <a:gd name="connsiteY7885" fmla="*/ 2742528 h 2801577"/>
                <a:gd name="connsiteX7886" fmla="*/ 1659692 w 10032639"/>
                <a:gd name="connsiteY7886" fmla="*/ 2739288 h 2801577"/>
                <a:gd name="connsiteX7887" fmla="*/ 1654653 w 10032639"/>
                <a:gd name="connsiteY7887" fmla="*/ 2735687 h 2801577"/>
                <a:gd name="connsiteX7888" fmla="*/ 1644215 w 10032639"/>
                <a:gd name="connsiteY7888" fmla="*/ 2732447 h 2801577"/>
                <a:gd name="connsiteX7889" fmla="*/ 1644215 w 10032639"/>
                <a:gd name="connsiteY7889" fmla="*/ 2722005 h 2801577"/>
                <a:gd name="connsiteX7890" fmla="*/ 1642415 w 10032639"/>
                <a:gd name="connsiteY7890" fmla="*/ 2716964 h 2801577"/>
                <a:gd name="connsiteX7891" fmla="*/ 1640615 w 10032639"/>
                <a:gd name="connsiteY7891" fmla="*/ 2713364 h 2801577"/>
                <a:gd name="connsiteX7892" fmla="*/ 1635576 w 10032639"/>
                <a:gd name="connsiteY7892" fmla="*/ 2706523 h 2801577"/>
                <a:gd name="connsiteX7893" fmla="*/ 1633776 w 10032639"/>
                <a:gd name="connsiteY7893" fmla="*/ 2697882 h 2801577"/>
                <a:gd name="connsiteX7894" fmla="*/ 1633776 w 10032639"/>
                <a:gd name="connsiteY7894" fmla="*/ 2690681 h 2801577"/>
                <a:gd name="connsiteX7895" fmla="*/ 1635576 w 10032639"/>
                <a:gd name="connsiteY7895" fmla="*/ 2683840 h 2801577"/>
                <a:gd name="connsiteX7896" fmla="*/ 1618299 w 10032639"/>
                <a:gd name="connsiteY7896" fmla="*/ 2657916 h 2801577"/>
                <a:gd name="connsiteX7897" fmla="*/ 1602462 w 10032639"/>
                <a:gd name="connsiteY7897" fmla="*/ 2630192 h 2801577"/>
                <a:gd name="connsiteX7898" fmla="*/ 1588784 w 10032639"/>
                <a:gd name="connsiteY7898" fmla="*/ 2598867 h 2801577"/>
                <a:gd name="connsiteX7899" fmla="*/ 1576906 w 10032639"/>
                <a:gd name="connsiteY7899" fmla="*/ 2566102 h 2801577"/>
                <a:gd name="connsiteX7900" fmla="*/ 1559628 w 10032639"/>
                <a:gd name="connsiteY7900" fmla="*/ 2529737 h 2801577"/>
                <a:gd name="connsiteX7901" fmla="*/ 1542351 w 10032639"/>
                <a:gd name="connsiteY7901" fmla="*/ 2496612 h 2801577"/>
                <a:gd name="connsiteX7902" fmla="*/ 1526514 w 10032639"/>
                <a:gd name="connsiteY7902" fmla="*/ 2467447 h 2801577"/>
                <a:gd name="connsiteX7903" fmla="*/ 1509237 w 10032639"/>
                <a:gd name="connsiteY7903" fmla="*/ 2439723 h 2801577"/>
                <a:gd name="connsiteX7904" fmla="*/ 1503838 w 10032639"/>
                <a:gd name="connsiteY7904" fmla="*/ 2431082 h 2801577"/>
                <a:gd name="connsiteX7905" fmla="*/ 1509237 w 10032639"/>
                <a:gd name="connsiteY7905" fmla="*/ 2422441 h 2801577"/>
                <a:gd name="connsiteX7906" fmla="*/ 1514276 w 10032639"/>
                <a:gd name="connsiteY7906" fmla="*/ 2413799 h 2801577"/>
                <a:gd name="connsiteX7907" fmla="*/ 1516075 w 10032639"/>
                <a:gd name="connsiteY7907" fmla="*/ 2408399 h 2801577"/>
                <a:gd name="connsiteX7908" fmla="*/ 1511036 w 10032639"/>
                <a:gd name="connsiteY7908" fmla="*/ 2394717 h 2801577"/>
                <a:gd name="connsiteX7909" fmla="*/ 1500598 w 10032639"/>
                <a:gd name="connsiteY7909" fmla="*/ 2389316 h 2801577"/>
                <a:gd name="connsiteX7910" fmla="*/ 1491959 w 10032639"/>
                <a:gd name="connsiteY7910" fmla="*/ 2382475 h 2801577"/>
                <a:gd name="connsiteX7911" fmla="*/ 1484760 w 10032639"/>
                <a:gd name="connsiteY7911" fmla="*/ 2372033 h 2801577"/>
                <a:gd name="connsiteX7912" fmla="*/ 1477922 w 10032639"/>
                <a:gd name="connsiteY7912" fmla="*/ 2361592 h 2801577"/>
                <a:gd name="connsiteX7913" fmla="*/ 1471083 w 10032639"/>
                <a:gd name="connsiteY7913" fmla="*/ 2349710 h 2801577"/>
                <a:gd name="connsiteX7914" fmla="*/ 1467483 w 10032639"/>
                <a:gd name="connsiteY7914" fmla="*/ 2337468 h 2801577"/>
                <a:gd name="connsiteX7915" fmla="*/ 1467483 w 10032639"/>
                <a:gd name="connsiteY7915" fmla="*/ 2321986 h 2801577"/>
                <a:gd name="connsiteX7916" fmla="*/ 1469283 w 10032639"/>
                <a:gd name="connsiteY7916" fmla="*/ 2306503 h 2801577"/>
                <a:gd name="connsiteX7917" fmla="*/ 1466043 w 10032639"/>
                <a:gd name="connsiteY7917" fmla="*/ 2304703 h 2801577"/>
                <a:gd name="connsiteX7918" fmla="*/ 1457405 w 10032639"/>
                <a:gd name="connsiteY7918" fmla="*/ 2301103 h 2801577"/>
                <a:gd name="connsiteX7919" fmla="*/ 1450206 w 10032639"/>
                <a:gd name="connsiteY7919" fmla="*/ 2296062 h 2801577"/>
                <a:gd name="connsiteX7920" fmla="*/ 1446967 w 10032639"/>
                <a:gd name="connsiteY7920" fmla="*/ 2289221 h 2801577"/>
                <a:gd name="connsiteX7921" fmla="*/ 1445167 w 10032639"/>
                <a:gd name="connsiteY7921" fmla="*/ 2282020 h 2801577"/>
                <a:gd name="connsiteX7922" fmla="*/ 1440128 w 10032639"/>
                <a:gd name="connsiteY7922" fmla="*/ 2261497 h 2801577"/>
                <a:gd name="connsiteX7923" fmla="*/ 1434729 w 10032639"/>
                <a:gd name="connsiteY7923" fmla="*/ 2233413 h 2801577"/>
                <a:gd name="connsiteX7924" fmla="*/ 1427890 w 10032639"/>
                <a:gd name="connsiteY7924" fmla="*/ 2202448 h 2801577"/>
                <a:gd name="connsiteX7925" fmla="*/ 1422850 w 10032639"/>
                <a:gd name="connsiteY7925" fmla="*/ 2180125 h 2801577"/>
                <a:gd name="connsiteX7926" fmla="*/ 1417451 w 10032639"/>
                <a:gd name="connsiteY7926" fmla="*/ 2173284 h 2801577"/>
                <a:gd name="connsiteX7927" fmla="*/ 1412412 w 10032639"/>
                <a:gd name="connsiteY7927" fmla="*/ 2167883 h 2801577"/>
                <a:gd name="connsiteX7928" fmla="*/ 1405573 w 10032639"/>
                <a:gd name="connsiteY7928" fmla="*/ 2162842 h 2801577"/>
                <a:gd name="connsiteX7929" fmla="*/ 1398374 w 10032639"/>
                <a:gd name="connsiteY7929" fmla="*/ 2155641 h 2801577"/>
                <a:gd name="connsiteX7930" fmla="*/ 1393335 w 10032639"/>
                <a:gd name="connsiteY7930" fmla="*/ 2147000 h 2801577"/>
                <a:gd name="connsiteX7931" fmla="*/ 1387936 w 10032639"/>
                <a:gd name="connsiteY7931" fmla="*/ 2136558 h 2801577"/>
                <a:gd name="connsiteX7932" fmla="*/ 1376058 w 10032639"/>
                <a:gd name="connsiteY7932" fmla="*/ 2114235 h 2801577"/>
                <a:gd name="connsiteX7933" fmla="*/ 1367419 w 10032639"/>
                <a:gd name="connsiteY7933" fmla="*/ 2096952 h 2801577"/>
                <a:gd name="connsiteX7934" fmla="*/ 1362020 w 10032639"/>
                <a:gd name="connsiteY7934" fmla="*/ 2084710 h 2801577"/>
                <a:gd name="connsiteX7935" fmla="*/ 1358781 w 10032639"/>
                <a:gd name="connsiteY7935" fmla="*/ 2072469 h 2801577"/>
                <a:gd name="connsiteX7936" fmla="*/ 1346543 w 10032639"/>
                <a:gd name="connsiteY7936" fmla="*/ 2051946 h 2801577"/>
                <a:gd name="connsiteX7937" fmla="*/ 1339344 w 10032639"/>
                <a:gd name="connsiteY7937" fmla="*/ 2039704 h 2801577"/>
                <a:gd name="connsiteX7938" fmla="*/ 1334305 w 10032639"/>
                <a:gd name="connsiteY7938" fmla="*/ 2027822 h 2801577"/>
                <a:gd name="connsiteX7939" fmla="*/ 1332505 w 10032639"/>
                <a:gd name="connsiteY7939" fmla="*/ 2017380 h 2801577"/>
                <a:gd name="connsiteX7940" fmla="*/ 1330705 w 10032639"/>
                <a:gd name="connsiteY7940" fmla="*/ 2006939 h 2801577"/>
                <a:gd name="connsiteX7941" fmla="*/ 1327466 w 10032639"/>
                <a:gd name="connsiteY7941" fmla="*/ 2000098 h 2801577"/>
                <a:gd name="connsiteX7942" fmla="*/ 1327466 w 10032639"/>
                <a:gd name="connsiteY7942" fmla="*/ 1992897 h 2801577"/>
                <a:gd name="connsiteX7943" fmla="*/ 1329265 w 10032639"/>
                <a:gd name="connsiteY7943" fmla="*/ 1984255 h 2801577"/>
                <a:gd name="connsiteX7944" fmla="*/ 1332505 w 10032639"/>
                <a:gd name="connsiteY7944" fmla="*/ 1975614 h 2801577"/>
                <a:gd name="connsiteX7945" fmla="*/ 1334305 w 10032639"/>
                <a:gd name="connsiteY7945" fmla="*/ 1972014 h 2801577"/>
                <a:gd name="connsiteX7946" fmla="*/ 1330705 w 10032639"/>
                <a:gd name="connsiteY7946" fmla="*/ 1968773 h 2801577"/>
                <a:gd name="connsiteX7947" fmla="*/ 1330705 w 10032639"/>
                <a:gd name="connsiteY7947" fmla="*/ 1970573 h 2801577"/>
                <a:gd name="connsiteX7948" fmla="*/ 1327466 w 10032639"/>
                <a:gd name="connsiteY7948" fmla="*/ 1951491 h 2801577"/>
                <a:gd name="connsiteX7949" fmla="*/ 1320627 w 10032639"/>
                <a:gd name="connsiteY7949" fmla="*/ 1930608 h 2801577"/>
                <a:gd name="connsiteX7950" fmla="*/ 1311988 w 10032639"/>
                <a:gd name="connsiteY7950" fmla="*/ 1911525 h 2801577"/>
                <a:gd name="connsiteX7951" fmla="*/ 1301550 w 10032639"/>
                <a:gd name="connsiteY7951" fmla="*/ 1891002 h 2801577"/>
                <a:gd name="connsiteX7952" fmla="*/ 1291112 w 10032639"/>
                <a:gd name="connsiteY7952" fmla="*/ 1870119 h 2801577"/>
                <a:gd name="connsiteX7953" fmla="*/ 1280674 w 10032639"/>
                <a:gd name="connsiteY7953" fmla="*/ 1849235 h 2801577"/>
                <a:gd name="connsiteX7954" fmla="*/ 1272035 w 10032639"/>
                <a:gd name="connsiteY7954" fmla="*/ 1828352 h 2801577"/>
                <a:gd name="connsiteX7955" fmla="*/ 1265196 w 10032639"/>
                <a:gd name="connsiteY7955" fmla="*/ 1807829 h 2801577"/>
                <a:gd name="connsiteX7956" fmla="*/ 1251518 w 10032639"/>
                <a:gd name="connsiteY7956" fmla="*/ 1766063 h 2801577"/>
                <a:gd name="connsiteX7957" fmla="*/ 1237480 w 10032639"/>
                <a:gd name="connsiteY7957" fmla="*/ 1722857 h 2801577"/>
                <a:gd name="connsiteX7958" fmla="*/ 1223442 w 10032639"/>
                <a:gd name="connsiteY7958" fmla="*/ 1677850 h 2801577"/>
                <a:gd name="connsiteX7959" fmla="*/ 1211565 w 10032639"/>
                <a:gd name="connsiteY7959" fmla="*/ 1631043 h 2801577"/>
                <a:gd name="connsiteX7960" fmla="*/ 1192488 w 10032639"/>
                <a:gd name="connsiteY7960" fmla="*/ 1553271 h 2801577"/>
                <a:gd name="connsiteX7961" fmla="*/ 1169811 w 10032639"/>
                <a:gd name="connsiteY7961" fmla="*/ 1475500 h 2801577"/>
                <a:gd name="connsiteX7962" fmla="*/ 1159733 w 10032639"/>
                <a:gd name="connsiteY7962" fmla="*/ 1440575 h 2801577"/>
                <a:gd name="connsiteX7963" fmla="*/ 1149294 w 10032639"/>
                <a:gd name="connsiteY7963" fmla="*/ 1412850 h 2801577"/>
                <a:gd name="connsiteX7964" fmla="*/ 1138856 w 10032639"/>
                <a:gd name="connsiteY7964" fmla="*/ 1385126 h 2801577"/>
                <a:gd name="connsiteX7965" fmla="*/ 1100702 w 10032639"/>
                <a:gd name="connsiteY7965" fmla="*/ 1399168 h 2801577"/>
                <a:gd name="connsiteX7966" fmla="*/ 1133817 w 10032639"/>
                <a:gd name="connsiteY7966" fmla="*/ 1373245 h 2801577"/>
                <a:gd name="connsiteX7967" fmla="*/ 1117980 w 10032639"/>
                <a:gd name="connsiteY7967" fmla="*/ 1338679 h 2801577"/>
                <a:gd name="connsiteX7968" fmla="*/ 1114740 w 10032639"/>
                <a:gd name="connsiteY7968" fmla="*/ 1333279 h 2801577"/>
                <a:gd name="connsiteX7969" fmla="*/ 1109341 w 10032639"/>
                <a:gd name="connsiteY7969" fmla="*/ 1336879 h 2801577"/>
                <a:gd name="connsiteX7970" fmla="*/ 1114740 w 10032639"/>
                <a:gd name="connsiteY7970" fmla="*/ 1331478 h 2801577"/>
                <a:gd name="connsiteX7971" fmla="*/ 1093864 w 10032639"/>
                <a:gd name="connsiteY7971" fmla="*/ 1290072 h 2801577"/>
                <a:gd name="connsiteX7972" fmla="*/ 1074786 w 10032639"/>
                <a:gd name="connsiteY7972" fmla="*/ 1245065 h 2801577"/>
                <a:gd name="connsiteX7973" fmla="*/ 1064348 w 10032639"/>
                <a:gd name="connsiteY7973" fmla="*/ 1220942 h 2801577"/>
                <a:gd name="connsiteX7974" fmla="*/ 1053910 w 10032639"/>
                <a:gd name="connsiteY7974" fmla="*/ 1198259 h 2801577"/>
                <a:gd name="connsiteX7975" fmla="*/ 1047071 w 10032639"/>
                <a:gd name="connsiteY7975" fmla="*/ 1172335 h 2801577"/>
                <a:gd name="connsiteX7976" fmla="*/ 1040232 w 10032639"/>
                <a:gd name="connsiteY7976" fmla="*/ 1147851 h 2801577"/>
                <a:gd name="connsiteX7977" fmla="*/ 1033393 w 10032639"/>
                <a:gd name="connsiteY7977" fmla="*/ 1123727 h 2801577"/>
                <a:gd name="connsiteX7978" fmla="*/ 1027994 w 10032639"/>
                <a:gd name="connsiteY7978" fmla="*/ 1099604 h 2801577"/>
                <a:gd name="connsiteX7979" fmla="*/ 1024755 w 10032639"/>
                <a:gd name="connsiteY7979" fmla="*/ 1071880 h 2801577"/>
                <a:gd name="connsiteX7980" fmla="*/ 1024755 w 10032639"/>
                <a:gd name="connsiteY7980" fmla="*/ 1040555 h 2801577"/>
                <a:gd name="connsiteX7981" fmla="*/ 1010717 w 10032639"/>
                <a:gd name="connsiteY7981" fmla="*/ 1038755 h 2801577"/>
                <a:gd name="connsiteX7982" fmla="*/ 1002078 w 10032639"/>
                <a:gd name="connsiteY7982" fmla="*/ 1033714 h 2801577"/>
                <a:gd name="connsiteX7983" fmla="*/ 995239 w 10032639"/>
                <a:gd name="connsiteY7983" fmla="*/ 1028673 h 2801577"/>
                <a:gd name="connsiteX7984" fmla="*/ 991640 w 10032639"/>
                <a:gd name="connsiteY7984" fmla="*/ 1021472 h 2801577"/>
                <a:gd name="connsiteX7985" fmla="*/ 990200 w 10032639"/>
                <a:gd name="connsiteY7985" fmla="*/ 1014631 h 2801577"/>
                <a:gd name="connsiteX7986" fmla="*/ 988400 w 10032639"/>
                <a:gd name="connsiteY7986" fmla="*/ 988707 h 2801577"/>
                <a:gd name="connsiteX7987" fmla="*/ 983001 w 10032639"/>
                <a:gd name="connsiteY7987" fmla="*/ 962784 h 2801577"/>
                <a:gd name="connsiteX7988" fmla="*/ 976162 w 10032639"/>
                <a:gd name="connsiteY7988" fmla="*/ 936860 h 2801577"/>
                <a:gd name="connsiteX7989" fmla="*/ 965724 w 10032639"/>
                <a:gd name="connsiteY7989" fmla="*/ 912376 h 2801577"/>
                <a:gd name="connsiteX7990" fmla="*/ 963924 w 10032639"/>
                <a:gd name="connsiteY7990" fmla="*/ 917777 h 2801577"/>
                <a:gd name="connsiteX7991" fmla="*/ 958885 w 10032639"/>
                <a:gd name="connsiteY7991" fmla="*/ 922818 h 2801577"/>
                <a:gd name="connsiteX7992" fmla="*/ 955286 w 10032639"/>
                <a:gd name="connsiteY7992" fmla="*/ 926418 h 2801577"/>
                <a:gd name="connsiteX7993" fmla="*/ 948447 w 10032639"/>
                <a:gd name="connsiteY7993" fmla="*/ 930019 h 2801577"/>
                <a:gd name="connsiteX7994" fmla="*/ 946647 w 10032639"/>
                <a:gd name="connsiteY7994" fmla="*/ 931819 h 2801577"/>
                <a:gd name="connsiteX7995" fmla="*/ 946647 w 10032639"/>
                <a:gd name="connsiteY7995" fmla="*/ 933259 h 2801577"/>
                <a:gd name="connsiteX7996" fmla="*/ 946647 w 10032639"/>
                <a:gd name="connsiteY7996" fmla="*/ 938660 h 2801577"/>
                <a:gd name="connsiteX7997" fmla="*/ 953486 w 10032639"/>
                <a:gd name="connsiteY7997" fmla="*/ 949101 h 2801577"/>
                <a:gd name="connsiteX7998" fmla="*/ 958885 w 10032639"/>
                <a:gd name="connsiteY7998" fmla="*/ 959543 h 2801577"/>
                <a:gd name="connsiteX7999" fmla="*/ 965724 w 10032639"/>
                <a:gd name="connsiteY7999" fmla="*/ 969625 h 2801577"/>
                <a:gd name="connsiteX8000" fmla="*/ 969323 w 10032639"/>
                <a:gd name="connsiteY8000" fmla="*/ 981866 h 2801577"/>
                <a:gd name="connsiteX8001" fmla="*/ 976162 w 10032639"/>
                <a:gd name="connsiteY8001" fmla="*/ 1007790 h 2801577"/>
                <a:gd name="connsiteX8002" fmla="*/ 977962 w 10032639"/>
                <a:gd name="connsiteY8002" fmla="*/ 1033714 h 2801577"/>
                <a:gd name="connsiteX8003" fmla="*/ 981561 w 10032639"/>
                <a:gd name="connsiteY8003" fmla="*/ 1044156 h 2801577"/>
                <a:gd name="connsiteX8004" fmla="*/ 981561 w 10032639"/>
                <a:gd name="connsiteY8004" fmla="*/ 1049196 h 2801577"/>
                <a:gd name="connsiteX8005" fmla="*/ 977962 w 10032639"/>
                <a:gd name="connsiteY8005" fmla="*/ 1056397 h 2801577"/>
                <a:gd name="connsiteX8006" fmla="*/ 974363 w 10032639"/>
                <a:gd name="connsiteY8006" fmla="*/ 1063238 h 2801577"/>
                <a:gd name="connsiteX8007" fmla="*/ 967524 w 10032639"/>
                <a:gd name="connsiteY8007" fmla="*/ 1063238 h 2801577"/>
                <a:gd name="connsiteX8008" fmla="*/ 955286 w 10032639"/>
                <a:gd name="connsiteY8008" fmla="*/ 1066839 h 2801577"/>
                <a:gd name="connsiteX8009" fmla="*/ 957085 w 10032639"/>
                <a:gd name="connsiteY8009" fmla="*/ 1108245 h 2801577"/>
                <a:gd name="connsiteX8010" fmla="*/ 958885 w 10032639"/>
                <a:gd name="connsiteY8010" fmla="*/ 1151452 h 2801577"/>
                <a:gd name="connsiteX8011" fmla="*/ 957085 w 10032639"/>
                <a:gd name="connsiteY8011" fmla="*/ 1196458 h 2801577"/>
                <a:gd name="connsiteX8012" fmla="*/ 955286 w 10032639"/>
                <a:gd name="connsiteY8012" fmla="*/ 1245065 h 2801577"/>
                <a:gd name="connsiteX8013" fmla="*/ 952046 w 10032639"/>
                <a:gd name="connsiteY8013" fmla="*/ 1350561 h 2801577"/>
                <a:gd name="connsiteX8014" fmla="*/ 946647 w 10032639"/>
                <a:gd name="connsiteY8014" fmla="*/ 1459657 h 2801577"/>
                <a:gd name="connsiteX8015" fmla="*/ 941608 w 10032639"/>
                <a:gd name="connsiteY8015" fmla="*/ 1565153 h 2801577"/>
                <a:gd name="connsiteX8016" fmla="*/ 939808 w 10032639"/>
                <a:gd name="connsiteY8016" fmla="*/ 1617361 h 2801577"/>
                <a:gd name="connsiteX8017" fmla="*/ 939808 w 10032639"/>
                <a:gd name="connsiteY8017" fmla="*/ 1669209 h 2801577"/>
                <a:gd name="connsiteX8018" fmla="*/ 938008 w 10032639"/>
                <a:gd name="connsiteY8018" fmla="*/ 1712415 h 2801577"/>
                <a:gd name="connsiteX8019" fmla="*/ 939808 w 10032639"/>
                <a:gd name="connsiteY8019" fmla="*/ 1755982 h 2801577"/>
                <a:gd name="connsiteX8020" fmla="*/ 941608 w 10032639"/>
                <a:gd name="connsiteY8020" fmla="*/ 1797388 h 2801577"/>
                <a:gd name="connsiteX8021" fmla="*/ 946647 w 10032639"/>
                <a:gd name="connsiteY8021" fmla="*/ 1838794 h 2801577"/>
                <a:gd name="connsiteX8022" fmla="*/ 948447 w 10032639"/>
                <a:gd name="connsiteY8022" fmla="*/ 1844195 h 2801577"/>
                <a:gd name="connsiteX8023" fmla="*/ 946647 w 10032639"/>
                <a:gd name="connsiteY8023" fmla="*/ 1847435 h 2801577"/>
                <a:gd name="connsiteX8024" fmla="*/ 941608 w 10032639"/>
                <a:gd name="connsiteY8024" fmla="*/ 1861477 h 2801577"/>
                <a:gd name="connsiteX8025" fmla="*/ 938008 w 10032639"/>
                <a:gd name="connsiteY8025" fmla="*/ 1876960 h 2801577"/>
                <a:gd name="connsiteX8026" fmla="*/ 936209 w 10032639"/>
                <a:gd name="connsiteY8026" fmla="*/ 1894242 h 2801577"/>
                <a:gd name="connsiteX8027" fmla="*/ 936209 w 10032639"/>
                <a:gd name="connsiteY8027" fmla="*/ 1915125 h 2801577"/>
                <a:gd name="connsiteX8028" fmla="*/ 934409 w 10032639"/>
                <a:gd name="connsiteY8028" fmla="*/ 1935648 h 2801577"/>
                <a:gd name="connsiteX8029" fmla="*/ 932969 w 10032639"/>
                <a:gd name="connsiteY8029" fmla="*/ 1958332 h 2801577"/>
                <a:gd name="connsiteX8030" fmla="*/ 932969 w 10032639"/>
                <a:gd name="connsiteY8030" fmla="*/ 2001538 h 2801577"/>
                <a:gd name="connsiteX8031" fmla="*/ 932969 w 10032639"/>
                <a:gd name="connsiteY8031" fmla="*/ 2089751 h 2801577"/>
                <a:gd name="connsiteX8032" fmla="*/ 931170 w 10032639"/>
                <a:gd name="connsiteY8032" fmla="*/ 2126477 h 2801577"/>
                <a:gd name="connsiteX8033" fmla="*/ 923971 w 10032639"/>
                <a:gd name="connsiteY8033" fmla="*/ 2159241 h 2801577"/>
                <a:gd name="connsiteX8034" fmla="*/ 934409 w 10032639"/>
                <a:gd name="connsiteY8034" fmla="*/ 2161042 h 2801577"/>
                <a:gd name="connsiteX8035" fmla="*/ 946647 w 10032639"/>
                <a:gd name="connsiteY8035" fmla="*/ 2164642 h 2801577"/>
                <a:gd name="connsiteX8036" fmla="*/ 955286 w 10032639"/>
                <a:gd name="connsiteY8036" fmla="*/ 2166082 h 2801577"/>
                <a:gd name="connsiteX8037" fmla="*/ 960685 w 10032639"/>
                <a:gd name="connsiteY8037" fmla="*/ 2171483 h 2801577"/>
                <a:gd name="connsiteX8038" fmla="*/ 965724 w 10032639"/>
                <a:gd name="connsiteY8038" fmla="*/ 2174724 h 2801577"/>
                <a:gd name="connsiteX8039" fmla="*/ 971123 w 10032639"/>
                <a:gd name="connsiteY8039" fmla="*/ 2180125 h 2801577"/>
                <a:gd name="connsiteX8040" fmla="*/ 974363 w 10032639"/>
                <a:gd name="connsiteY8040" fmla="*/ 2186966 h 2801577"/>
                <a:gd name="connsiteX8041" fmla="*/ 976162 w 10032639"/>
                <a:gd name="connsiteY8041" fmla="*/ 2193807 h 2801577"/>
                <a:gd name="connsiteX8042" fmla="*/ 977962 w 10032639"/>
                <a:gd name="connsiteY8042" fmla="*/ 2209289 h 2801577"/>
                <a:gd name="connsiteX8043" fmla="*/ 977962 w 10032639"/>
                <a:gd name="connsiteY8043" fmla="*/ 2216130 h 2801577"/>
                <a:gd name="connsiteX8044" fmla="*/ 976162 w 10032639"/>
                <a:gd name="connsiteY8044" fmla="*/ 2223331 h 2801577"/>
                <a:gd name="connsiteX8045" fmla="*/ 988400 w 10032639"/>
                <a:gd name="connsiteY8045" fmla="*/ 2221531 h 2801577"/>
                <a:gd name="connsiteX8046" fmla="*/ 1000279 w 10032639"/>
                <a:gd name="connsiteY8046" fmla="*/ 2221531 h 2801577"/>
                <a:gd name="connsiteX8047" fmla="*/ 1026194 w 10032639"/>
                <a:gd name="connsiteY8047" fmla="*/ 2224771 h 2801577"/>
                <a:gd name="connsiteX8048" fmla="*/ 1027994 w 10032639"/>
                <a:gd name="connsiteY8048" fmla="*/ 2224771 h 2801577"/>
                <a:gd name="connsiteX8049" fmla="*/ 1041672 w 10032639"/>
                <a:gd name="connsiteY8049" fmla="*/ 2224771 h 2801577"/>
                <a:gd name="connsiteX8050" fmla="*/ 1059309 w 10032639"/>
                <a:gd name="connsiteY8050" fmla="*/ 2228372 h 2801577"/>
                <a:gd name="connsiteX8051" fmla="*/ 1076586 w 10032639"/>
                <a:gd name="connsiteY8051" fmla="*/ 2231972 h 2801577"/>
                <a:gd name="connsiteX8052" fmla="*/ 1097463 w 10032639"/>
                <a:gd name="connsiteY8052" fmla="*/ 2237013 h 2801577"/>
                <a:gd name="connsiteX8053" fmla="*/ 1112940 w 10032639"/>
                <a:gd name="connsiteY8053" fmla="*/ 2242414 h 2801577"/>
                <a:gd name="connsiteX8054" fmla="*/ 1128418 w 10032639"/>
                <a:gd name="connsiteY8054" fmla="*/ 2245654 h 2801577"/>
                <a:gd name="connsiteX8055" fmla="*/ 1149294 w 10032639"/>
                <a:gd name="connsiteY8055" fmla="*/ 2245654 h 2801577"/>
                <a:gd name="connsiteX8056" fmla="*/ 1171611 w 10032639"/>
                <a:gd name="connsiteY8056" fmla="*/ 2243854 h 2801577"/>
                <a:gd name="connsiteX8057" fmla="*/ 1188888 w 10032639"/>
                <a:gd name="connsiteY8057" fmla="*/ 2242414 h 2801577"/>
                <a:gd name="connsiteX8058" fmla="*/ 1188888 w 10032639"/>
                <a:gd name="connsiteY8058" fmla="*/ 2259696 h 2801577"/>
                <a:gd name="connsiteX8059" fmla="*/ 1187089 w 10032639"/>
                <a:gd name="connsiteY8059" fmla="*/ 2313344 h 2801577"/>
                <a:gd name="connsiteX8060" fmla="*/ 1182049 w 10032639"/>
                <a:gd name="connsiteY8060" fmla="*/ 2366992 h 2801577"/>
                <a:gd name="connsiteX8061" fmla="*/ 1175210 w 10032639"/>
                <a:gd name="connsiteY8061" fmla="*/ 2418840 h 2801577"/>
                <a:gd name="connsiteX8062" fmla="*/ 1164772 w 10032639"/>
                <a:gd name="connsiteY8062" fmla="*/ 2472488 h 2801577"/>
                <a:gd name="connsiteX8063" fmla="*/ 1159733 w 10032639"/>
                <a:gd name="connsiteY8063" fmla="*/ 2500212 h 2801577"/>
                <a:gd name="connsiteX8064" fmla="*/ 1156133 w 10032639"/>
                <a:gd name="connsiteY8064" fmla="*/ 2527936 h 2801577"/>
                <a:gd name="connsiteX8065" fmla="*/ 1152534 w 10032639"/>
                <a:gd name="connsiteY8065" fmla="*/ 2555660 h 2801577"/>
                <a:gd name="connsiteX8066" fmla="*/ 1151094 w 10032639"/>
                <a:gd name="connsiteY8066" fmla="*/ 2585185 h 2801577"/>
                <a:gd name="connsiteX8067" fmla="*/ 1151094 w 10032639"/>
                <a:gd name="connsiteY8067" fmla="*/ 2616149 h 2801577"/>
                <a:gd name="connsiteX8068" fmla="*/ 1151094 w 10032639"/>
                <a:gd name="connsiteY8068" fmla="*/ 2647474 h 2801577"/>
                <a:gd name="connsiteX8069" fmla="*/ 1154334 w 10032639"/>
                <a:gd name="connsiteY8069" fmla="*/ 2713364 h 2801577"/>
                <a:gd name="connsiteX8070" fmla="*/ 1156133 w 10032639"/>
                <a:gd name="connsiteY8070" fmla="*/ 2728846 h 2801577"/>
                <a:gd name="connsiteX8071" fmla="*/ 1138856 w 10032639"/>
                <a:gd name="connsiteY8071" fmla="*/ 2728846 h 2801577"/>
                <a:gd name="connsiteX8072" fmla="*/ 1107541 w 10032639"/>
                <a:gd name="connsiteY8072" fmla="*/ 2732447 h 2801577"/>
                <a:gd name="connsiteX8073" fmla="*/ 1069387 w 10032639"/>
                <a:gd name="connsiteY8073" fmla="*/ 2737488 h 2801577"/>
                <a:gd name="connsiteX8074" fmla="*/ 1045271 w 10032639"/>
                <a:gd name="connsiteY8074" fmla="*/ 2739288 h 2801577"/>
                <a:gd name="connsiteX8075" fmla="*/ 1022955 w 10032639"/>
                <a:gd name="connsiteY8075" fmla="*/ 2741088 h 2801577"/>
                <a:gd name="connsiteX8076" fmla="*/ 1000279 w 10032639"/>
                <a:gd name="connsiteY8076" fmla="*/ 2739288 h 2801577"/>
                <a:gd name="connsiteX8077" fmla="*/ 979762 w 10032639"/>
                <a:gd name="connsiteY8077" fmla="*/ 2737488 h 2801577"/>
                <a:gd name="connsiteX8078" fmla="*/ 972563 w 10032639"/>
                <a:gd name="connsiteY8078" fmla="*/ 2737488 h 2801577"/>
                <a:gd name="connsiteX8079" fmla="*/ 962485 w 10032639"/>
                <a:gd name="connsiteY8079" fmla="*/ 2735687 h 2801577"/>
                <a:gd name="connsiteX8080" fmla="*/ 946647 w 10032639"/>
                <a:gd name="connsiteY8080" fmla="*/ 2730647 h 2801577"/>
                <a:gd name="connsiteX8081" fmla="*/ 927570 w 10032639"/>
                <a:gd name="connsiteY8081" fmla="*/ 2722005 h 2801577"/>
                <a:gd name="connsiteX8082" fmla="*/ 910293 w 10032639"/>
                <a:gd name="connsiteY8082" fmla="*/ 2723805 h 2801577"/>
                <a:gd name="connsiteX8083" fmla="*/ 891216 w 10032639"/>
                <a:gd name="connsiteY8083" fmla="*/ 2725246 h 2801577"/>
                <a:gd name="connsiteX8084" fmla="*/ 851622 w 10032639"/>
                <a:gd name="connsiteY8084" fmla="*/ 2732447 h 2801577"/>
                <a:gd name="connsiteX8085" fmla="*/ 825707 w 10032639"/>
                <a:gd name="connsiteY8085" fmla="*/ 2739288 h 2801577"/>
                <a:gd name="connsiteX8086" fmla="*/ 799431 w 10032639"/>
                <a:gd name="connsiteY8086" fmla="*/ 2742528 h 2801577"/>
                <a:gd name="connsiteX8087" fmla="*/ 773515 w 10032639"/>
                <a:gd name="connsiteY8087" fmla="*/ 2744329 h 2801577"/>
                <a:gd name="connsiteX8088" fmla="*/ 749399 w 10032639"/>
                <a:gd name="connsiteY8088" fmla="*/ 2744329 h 2801577"/>
                <a:gd name="connsiteX8089" fmla="*/ 648975 w 10032639"/>
                <a:gd name="connsiteY8089" fmla="*/ 2744329 h 2801577"/>
                <a:gd name="connsiteX8090" fmla="*/ 634937 w 10032639"/>
                <a:gd name="connsiteY8090" fmla="*/ 2742528 h 2801577"/>
                <a:gd name="connsiteX8091" fmla="*/ 624859 w 10032639"/>
                <a:gd name="connsiteY8091" fmla="*/ 2742528 h 2801577"/>
                <a:gd name="connsiteX8092" fmla="*/ 616220 w 10032639"/>
                <a:gd name="connsiteY8092" fmla="*/ 2744329 h 2801577"/>
                <a:gd name="connsiteX8093" fmla="*/ 607582 w 10032639"/>
                <a:gd name="connsiteY8093" fmla="*/ 2749729 h 2801577"/>
                <a:gd name="connsiteX8094" fmla="*/ 595344 w 10032639"/>
                <a:gd name="connsiteY8094" fmla="*/ 2758371 h 2801577"/>
                <a:gd name="connsiteX8095" fmla="*/ 581666 w 10032639"/>
                <a:gd name="connsiteY8095" fmla="*/ 2763411 h 2801577"/>
                <a:gd name="connsiteX8096" fmla="*/ 566188 w 10032639"/>
                <a:gd name="connsiteY8096" fmla="*/ 2767012 h 2801577"/>
                <a:gd name="connsiteX8097" fmla="*/ 550351 w 10032639"/>
                <a:gd name="connsiteY8097" fmla="*/ 2768452 h 2801577"/>
                <a:gd name="connsiteX8098" fmla="*/ 541712 w 10032639"/>
                <a:gd name="connsiteY8098" fmla="*/ 2767012 h 2801577"/>
                <a:gd name="connsiteX8099" fmla="*/ 508598 w 10032639"/>
                <a:gd name="connsiteY8099" fmla="*/ 2763411 h 2801577"/>
                <a:gd name="connsiteX8100" fmla="*/ 491320 w 10032639"/>
                <a:gd name="connsiteY8100" fmla="*/ 2761611 h 2801577"/>
                <a:gd name="connsiteX8101" fmla="*/ 475843 w 10032639"/>
                <a:gd name="connsiteY8101" fmla="*/ 2763411 h 2801577"/>
                <a:gd name="connsiteX8102" fmla="*/ 453527 w 10032639"/>
                <a:gd name="connsiteY8102" fmla="*/ 2767012 h 2801577"/>
                <a:gd name="connsiteX8103" fmla="*/ 434450 w 10032639"/>
                <a:gd name="connsiteY8103" fmla="*/ 2767012 h 2801577"/>
                <a:gd name="connsiteX8104" fmla="*/ 392696 w 10032639"/>
                <a:gd name="connsiteY8104" fmla="*/ 2768452 h 2801577"/>
                <a:gd name="connsiteX8105" fmla="*/ 377219 w 10032639"/>
                <a:gd name="connsiteY8105" fmla="*/ 2770252 h 2801577"/>
                <a:gd name="connsiteX8106" fmla="*/ 361741 w 10032639"/>
                <a:gd name="connsiteY8106" fmla="*/ 2768452 h 2801577"/>
                <a:gd name="connsiteX8107" fmla="*/ 344464 w 10032639"/>
                <a:gd name="connsiteY8107" fmla="*/ 2765212 h 2801577"/>
                <a:gd name="connsiteX8108" fmla="*/ 325387 w 10032639"/>
                <a:gd name="connsiteY8108" fmla="*/ 2758371 h 2801577"/>
                <a:gd name="connsiteX8109" fmla="*/ 311709 w 10032639"/>
                <a:gd name="connsiteY8109" fmla="*/ 2756570 h 2801577"/>
                <a:gd name="connsiteX8110" fmla="*/ 295872 w 10032639"/>
                <a:gd name="connsiteY8110" fmla="*/ 2752970 h 2801577"/>
                <a:gd name="connsiteX8111" fmla="*/ 261318 w 10032639"/>
                <a:gd name="connsiteY8111" fmla="*/ 2739288 h 2801577"/>
                <a:gd name="connsiteX8112" fmla="*/ 230003 w 10032639"/>
                <a:gd name="connsiteY8112" fmla="*/ 2728846 h 2801577"/>
                <a:gd name="connsiteX8113" fmla="*/ 202287 w 10032639"/>
                <a:gd name="connsiteY8113" fmla="*/ 2722005 h 2801577"/>
                <a:gd name="connsiteX8114" fmla="*/ 190409 w 10032639"/>
                <a:gd name="connsiteY8114" fmla="*/ 2720205 h 2801577"/>
                <a:gd name="connsiteX8115" fmla="*/ 178171 w 10032639"/>
                <a:gd name="connsiteY8115" fmla="*/ 2718405 h 2801577"/>
                <a:gd name="connsiteX8116" fmla="*/ 181770 w 10032639"/>
                <a:gd name="connsiteY8116" fmla="*/ 2725246 h 2801577"/>
                <a:gd name="connsiteX8117" fmla="*/ 183570 w 10032639"/>
                <a:gd name="connsiteY8117" fmla="*/ 2732447 h 2801577"/>
                <a:gd name="connsiteX8118" fmla="*/ 183570 w 10032639"/>
                <a:gd name="connsiteY8118" fmla="*/ 2737488 h 2801577"/>
                <a:gd name="connsiteX8119" fmla="*/ 179971 w 10032639"/>
                <a:gd name="connsiteY8119" fmla="*/ 2744329 h 2801577"/>
                <a:gd name="connsiteX8120" fmla="*/ 176371 w 10032639"/>
                <a:gd name="connsiteY8120" fmla="*/ 2746129 h 2801577"/>
                <a:gd name="connsiteX8121" fmla="*/ 171332 w 10032639"/>
                <a:gd name="connsiteY8121" fmla="*/ 2749729 h 2801577"/>
                <a:gd name="connsiteX8122" fmla="*/ 164493 w 10032639"/>
                <a:gd name="connsiteY8122" fmla="*/ 2749729 h 2801577"/>
                <a:gd name="connsiteX8123" fmla="*/ 155855 w 10032639"/>
                <a:gd name="connsiteY8123" fmla="*/ 2747929 h 2801577"/>
                <a:gd name="connsiteX8124" fmla="*/ 134978 w 10032639"/>
                <a:gd name="connsiteY8124" fmla="*/ 2732447 h 2801577"/>
                <a:gd name="connsiteX8125" fmla="*/ 133178 w 10032639"/>
                <a:gd name="connsiteY8125" fmla="*/ 2735687 h 2801577"/>
                <a:gd name="connsiteX8126" fmla="*/ 131738 w 10032639"/>
                <a:gd name="connsiteY8126" fmla="*/ 2737488 h 2801577"/>
                <a:gd name="connsiteX8127" fmla="*/ 131738 w 10032639"/>
                <a:gd name="connsiteY8127" fmla="*/ 2799777 h 2801577"/>
                <a:gd name="connsiteX8128" fmla="*/ 103663 w 10032639"/>
                <a:gd name="connsiteY8128" fmla="*/ 2744329 h 2801577"/>
                <a:gd name="connsiteX8129" fmla="*/ 89985 w 10032639"/>
                <a:gd name="connsiteY8129" fmla="*/ 2747929 h 2801577"/>
                <a:gd name="connsiteX8130" fmla="*/ 81347 w 10032639"/>
                <a:gd name="connsiteY8130" fmla="*/ 2751170 h 2801577"/>
                <a:gd name="connsiteX8131" fmla="*/ 65509 w 10032639"/>
                <a:gd name="connsiteY8131" fmla="*/ 2756570 h 2801577"/>
                <a:gd name="connsiteX8132" fmla="*/ 55431 w 10032639"/>
                <a:gd name="connsiteY8132" fmla="*/ 2761611 h 2801577"/>
                <a:gd name="connsiteX8133" fmla="*/ 43193 w 10032639"/>
                <a:gd name="connsiteY8133" fmla="*/ 2765212 h 2801577"/>
                <a:gd name="connsiteX8134" fmla="*/ 31314 w 10032639"/>
                <a:gd name="connsiteY8134" fmla="*/ 2765212 h 2801577"/>
                <a:gd name="connsiteX8135" fmla="*/ 22676 w 10032639"/>
                <a:gd name="connsiteY8135" fmla="*/ 2761611 h 2801577"/>
                <a:gd name="connsiteX8136" fmla="*/ 14037 w 10032639"/>
                <a:gd name="connsiteY8136" fmla="*/ 2756570 h 2801577"/>
                <a:gd name="connsiteX8137" fmla="*/ 8638 w 10032639"/>
                <a:gd name="connsiteY8137" fmla="*/ 2744329 h 2801577"/>
                <a:gd name="connsiteX8138" fmla="*/ 5399 w 10032639"/>
                <a:gd name="connsiteY8138" fmla="*/ 2737488 h 2801577"/>
                <a:gd name="connsiteX8139" fmla="*/ 5399 w 10032639"/>
                <a:gd name="connsiteY8139" fmla="*/ 2728846 h 2801577"/>
                <a:gd name="connsiteX8140" fmla="*/ 5399 w 10032639"/>
                <a:gd name="connsiteY8140" fmla="*/ 2720205 h 2801577"/>
                <a:gd name="connsiteX8141" fmla="*/ 6839 w 10032639"/>
                <a:gd name="connsiteY8141" fmla="*/ 2711564 h 2801577"/>
                <a:gd name="connsiteX8142" fmla="*/ 10438 w 10032639"/>
                <a:gd name="connsiteY8142" fmla="*/ 2701122 h 2801577"/>
                <a:gd name="connsiteX8143" fmla="*/ 15477 w 10032639"/>
                <a:gd name="connsiteY8143" fmla="*/ 2690681 h 2801577"/>
                <a:gd name="connsiteX8144" fmla="*/ 20876 w 10032639"/>
                <a:gd name="connsiteY8144" fmla="*/ 2682039 h 2801577"/>
                <a:gd name="connsiteX8145" fmla="*/ 25915 w 10032639"/>
                <a:gd name="connsiteY8145" fmla="*/ 2673398 h 2801577"/>
                <a:gd name="connsiteX8146" fmla="*/ 27715 w 10032639"/>
                <a:gd name="connsiteY8146" fmla="*/ 2662956 h 2801577"/>
                <a:gd name="connsiteX8147" fmla="*/ 29515 w 10032639"/>
                <a:gd name="connsiteY8147" fmla="*/ 2654315 h 2801577"/>
                <a:gd name="connsiteX8148" fmla="*/ 24116 w 10032639"/>
                <a:gd name="connsiteY8148" fmla="*/ 2649274 h 2801577"/>
                <a:gd name="connsiteX8149" fmla="*/ 22676 w 10032639"/>
                <a:gd name="connsiteY8149" fmla="*/ 2642073 h 2801577"/>
                <a:gd name="connsiteX8150" fmla="*/ 19077 w 10032639"/>
                <a:gd name="connsiteY8150" fmla="*/ 2630192 h 2801577"/>
                <a:gd name="connsiteX8151" fmla="*/ 19077 w 10032639"/>
                <a:gd name="connsiteY8151" fmla="*/ 2617950 h 2801577"/>
                <a:gd name="connsiteX8152" fmla="*/ 22676 w 10032639"/>
                <a:gd name="connsiteY8152" fmla="*/ 2607508 h 2801577"/>
                <a:gd name="connsiteX8153" fmla="*/ 24116 w 10032639"/>
                <a:gd name="connsiteY8153" fmla="*/ 2600667 h 2801577"/>
                <a:gd name="connsiteX8154" fmla="*/ 24116 w 10032639"/>
                <a:gd name="connsiteY8154" fmla="*/ 2592026 h 2801577"/>
                <a:gd name="connsiteX8155" fmla="*/ 22676 w 10032639"/>
                <a:gd name="connsiteY8155" fmla="*/ 2574743 h 2801577"/>
                <a:gd name="connsiteX8156" fmla="*/ 10438 w 10032639"/>
                <a:gd name="connsiteY8156" fmla="*/ 2566102 h 2801577"/>
                <a:gd name="connsiteX8157" fmla="*/ 10438 w 10032639"/>
                <a:gd name="connsiteY8157" fmla="*/ 2557461 h 2801577"/>
                <a:gd name="connsiteX8158" fmla="*/ 12238 w 10032639"/>
                <a:gd name="connsiteY8158" fmla="*/ 2547019 h 2801577"/>
                <a:gd name="connsiteX8159" fmla="*/ 14037 w 10032639"/>
                <a:gd name="connsiteY8159" fmla="*/ 2538378 h 2801577"/>
                <a:gd name="connsiteX8160" fmla="*/ 19077 w 10032639"/>
                <a:gd name="connsiteY8160" fmla="*/ 2533337 h 2801577"/>
                <a:gd name="connsiteX8161" fmla="*/ 22676 w 10032639"/>
                <a:gd name="connsiteY8161" fmla="*/ 2531537 h 2801577"/>
                <a:gd name="connsiteX8162" fmla="*/ 27715 w 10032639"/>
                <a:gd name="connsiteY8162" fmla="*/ 2529737 h 2801577"/>
                <a:gd name="connsiteX8163" fmla="*/ 20876 w 10032639"/>
                <a:gd name="connsiteY8163" fmla="*/ 2508854 h 2801577"/>
                <a:gd name="connsiteX8164" fmla="*/ 22676 w 10032639"/>
                <a:gd name="connsiteY8164" fmla="*/ 2505253 h 2801577"/>
                <a:gd name="connsiteX8165" fmla="*/ 27715 w 10032639"/>
                <a:gd name="connsiteY8165" fmla="*/ 2486530 h 2801577"/>
                <a:gd name="connsiteX8166" fmla="*/ 32754 w 10032639"/>
                <a:gd name="connsiteY8166" fmla="*/ 2470688 h 2801577"/>
                <a:gd name="connsiteX8167" fmla="*/ 38153 w 10032639"/>
                <a:gd name="connsiteY8167" fmla="*/ 2460606 h 2801577"/>
                <a:gd name="connsiteX8168" fmla="*/ 38153 w 10032639"/>
                <a:gd name="connsiteY8168" fmla="*/ 2455206 h 2801577"/>
                <a:gd name="connsiteX8169" fmla="*/ 38153 w 10032639"/>
                <a:gd name="connsiteY8169" fmla="*/ 2448365 h 2801577"/>
                <a:gd name="connsiteX8170" fmla="*/ 31314 w 10032639"/>
                <a:gd name="connsiteY8170" fmla="*/ 2429282 h 2801577"/>
                <a:gd name="connsiteX8171" fmla="*/ 24116 w 10032639"/>
                <a:gd name="connsiteY8171" fmla="*/ 2413799 h 2801577"/>
                <a:gd name="connsiteX8172" fmla="*/ 41393 w 10032639"/>
                <a:gd name="connsiteY8172" fmla="*/ 2408399 h 2801577"/>
                <a:gd name="connsiteX8173" fmla="*/ 44992 w 10032639"/>
                <a:gd name="connsiteY8173" fmla="*/ 2405158 h 2801577"/>
                <a:gd name="connsiteX8174" fmla="*/ 48592 w 10032639"/>
                <a:gd name="connsiteY8174" fmla="*/ 2399757 h 2801577"/>
                <a:gd name="connsiteX8175" fmla="*/ 48592 w 10032639"/>
                <a:gd name="connsiteY8175" fmla="*/ 2389316 h 2801577"/>
                <a:gd name="connsiteX8176" fmla="*/ 48592 w 10032639"/>
                <a:gd name="connsiteY8176" fmla="*/ 2375634 h 2801577"/>
                <a:gd name="connsiteX8177" fmla="*/ 46792 w 10032639"/>
                <a:gd name="connsiteY8177" fmla="*/ 2365192 h 2801577"/>
                <a:gd name="connsiteX8178" fmla="*/ 48592 w 10032639"/>
                <a:gd name="connsiteY8178" fmla="*/ 2354751 h 2801577"/>
                <a:gd name="connsiteX8179" fmla="*/ 48592 w 10032639"/>
                <a:gd name="connsiteY8179" fmla="*/ 2346109 h 2801577"/>
                <a:gd name="connsiteX8180" fmla="*/ 50031 w 10032639"/>
                <a:gd name="connsiteY8180" fmla="*/ 2337468 h 2801577"/>
                <a:gd name="connsiteX8181" fmla="*/ 56870 w 10032639"/>
                <a:gd name="connsiteY8181" fmla="*/ 2323786 h 2801577"/>
                <a:gd name="connsiteX8182" fmla="*/ 65509 w 10032639"/>
                <a:gd name="connsiteY8182" fmla="*/ 2313344 h 2801577"/>
                <a:gd name="connsiteX8183" fmla="*/ 53631 w 10032639"/>
                <a:gd name="connsiteY8183" fmla="*/ 2301103 h 2801577"/>
                <a:gd name="connsiteX8184" fmla="*/ 44992 w 10032639"/>
                <a:gd name="connsiteY8184" fmla="*/ 2294262 h 2801577"/>
                <a:gd name="connsiteX8185" fmla="*/ 39953 w 10032639"/>
                <a:gd name="connsiteY8185" fmla="*/ 2289221 h 2801577"/>
                <a:gd name="connsiteX8186" fmla="*/ 38153 w 10032639"/>
                <a:gd name="connsiteY8186" fmla="*/ 2282020 h 2801577"/>
                <a:gd name="connsiteX8187" fmla="*/ 36354 w 10032639"/>
                <a:gd name="connsiteY8187" fmla="*/ 2276979 h 2801577"/>
                <a:gd name="connsiteX8188" fmla="*/ 34554 w 10032639"/>
                <a:gd name="connsiteY8188" fmla="*/ 2271938 h 2801577"/>
                <a:gd name="connsiteX8189" fmla="*/ 36354 w 10032639"/>
                <a:gd name="connsiteY8189" fmla="*/ 2266537 h 2801577"/>
                <a:gd name="connsiteX8190" fmla="*/ 38153 w 10032639"/>
                <a:gd name="connsiteY8190" fmla="*/ 2259696 h 2801577"/>
                <a:gd name="connsiteX8191" fmla="*/ 43193 w 10032639"/>
                <a:gd name="connsiteY8191" fmla="*/ 2251055 h 2801577"/>
                <a:gd name="connsiteX8192" fmla="*/ 51831 w 10032639"/>
                <a:gd name="connsiteY8192" fmla="*/ 2251055 h 2801577"/>
                <a:gd name="connsiteX8193" fmla="*/ 69108 w 10032639"/>
                <a:gd name="connsiteY8193" fmla="*/ 2249255 h 2801577"/>
                <a:gd name="connsiteX8194" fmla="*/ 75947 w 10032639"/>
                <a:gd name="connsiteY8194" fmla="*/ 2247455 h 2801577"/>
                <a:gd name="connsiteX8195" fmla="*/ 81347 w 10032639"/>
                <a:gd name="connsiteY8195" fmla="*/ 2242414 h 2801577"/>
                <a:gd name="connsiteX8196" fmla="*/ 89985 w 10032639"/>
                <a:gd name="connsiteY8196" fmla="*/ 2231972 h 2801577"/>
                <a:gd name="connsiteX8197" fmla="*/ 95024 w 10032639"/>
                <a:gd name="connsiteY8197" fmla="*/ 2221531 h 2801577"/>
                <a:gd name="connsiteX8198" fmla="*/ 107262 w 10032639"/>
                <a:gd name="connsiteY8198" fmla="*/ 2224771 h 2801577"/>
                <a:gd name="connsiteX8199" fmla="*/ 119500 w 10032639"/>
                <a:gd name="connsiteY8199" fmla="*/ 2228372 h 2801577"/>
                <a:gd name="connsiteX8200" fmla="*/ 131738 w 10032639"/>
                <a:gd name="connsiteY8200" fmla="*/ 2231972 h 2801577"/>
                <a:gd name="connsiteX8201" fmla="*/ 157654 w 10032639"/>
                <a:gd name="connsiteY8201" fmla="*/ 2233413 h 2801577"/>
                <a:gd name="connsiteX8202" fmla="*/ 183570 w 10032639"/>
                <a:gd name="connsiteY8202" fmla="*/ 2231972 h 2801577"/>
                <a:gd name="connsiteX8203" fmla="*/ 212725 w 10032639"/>
                <a:gd name="connsiteY8203" fmla="*/ 2224771 h 2801577"/>
                <a:gd name="connsiteX8204" fmla="*/ 269956 w 10032639"/>
                <a:gd name="connsiteY8204" fmla="*/ 2211089 h 2801577"/>
                <a:gd name="connsiteX8205" fmla="*/ 295872 w 10032639"/>
                <a:gd name="connsiteY8205" fmla="*/ 2206048 h 2801577"/>
                <a:gd name="connsiteX8206" fmla="*/ 323588 w 10032639"/>
                <a:gd name="connsiteY8206" fmla="*/ 2202448 h 2801577"/>
                <a:gd name="connsiteX8207" fmla="*/ 321788 w 10032639"/>
                <a:gd name="connsiteY8207" fmla="*/ 2195607 h 2801577"/>
                <a:gd name="connsiteX8208" fmla="*/ 311709 w 10032639"/>
                <a:gd name="connsiteY8208" fmla="*/ 2186966 h 2801577"/>
                <a:gd name="connsiteX8209" fmla="*/ 303071 w 10032639"/>
                <a:gd name="connsiteY8209" fmla="*/ 2173284 h 2801577"/>
                <a:gd name="connsiteX8210" fmla="*/ 301271 w 10032639"/>
                <a:gd name="connsiteY8210" fmla="*/ 2166082 h 2801577"/>
                <a:gd name="connsiteX8211" fmla="*/ 303071 w 10032639"/>
                <a:gd name="connsiteY8211" fmla="*/ 2159241 h 2801577"/>
                <a:gd name="connsiteX8212" fmla="*/ 306310 w 10032639"/>
                <a:gd name="connsiteY8212" fmla="*/ 2150600 h 2801577"/>
                <a:gd name="connsiteX8213" fmla="*/ 318548 w 10032639"/>
                <a:gd name="connsiteY8213" fmla="*/ 2135118 h 2801577"/>
                <a:gd name="connsiteX8214" fmla="*/ 313149 w 10032639"/>
                <a:gd name="connsiteY8214" fmla="*/ 2076069 h 2801577"/>
                <a:gd name="connsiteX8215" fmla="*/ 311709 w 10032639"/>
                <a:gd name="connsiteY8215" fmla="*/ 2015580 h 2801577"/>
                <a:gd name="connsiteX8216" fmla="*/ 313149 w 10032639"/>
                <a:gd name="connsiteY8216" fmla="*/ 1956531 h 2801577"/>
                <a:gd name="connsiteX8217" fmla="*/ 320348 w 10032639"/>
                <a:gd name="connsiteY8217" fmla="*/ 1896042 h 2801577"/>
                <a:gd name="connsiteX8218" fmla="*/ 327187 w 10032639"/>
                <a:gd name="connsiteY8218" fmla="*/ 1840594 h 2801577"/>
                <a:gd name="connsiteX8219" fmla="*/ 332226 w 10032639"/>
                <a:gd name="connsiteY8219" fmla="*/ 1781905 h 2801577"/>
                <a:gd name="connsiteX8220" fmla="*/ 334026 w 10032639"/>
                <a:gd name="connsiteY8220" fmla="*/ 1717816 h 2801577"/>
                <a:gd name="connsiteX8221" fmla="*/ 335826 w 10032639"/>
                <a:gd name="connsiteY8221" fmla="*/ 1646885 h 2801577"/>
                <a:gd name="connsiteX8222" fmla="*/ 328627 w 10032639"/>
                <a:gd name="connsiteY8222" fmla="*/ 1634643 h 2801577"/>
                <a:gd name="connsiteX8223" fmla="*/ 323588 w 10032639"/>
                <a:gd name="connsiteY8223" fmla="*/ 1627802 h 2801577"/>
                <a:gd name="connsiteX8224" fmla="*/ 321788 w 10032639"/>
                <a:gd name="connsiteY8224" fmla="*/ 1619161 h 2801577"/>
                <a:gd name="connsiteX8225" fmla="*/ 320348 w 10032639"/>
                <a:gd name="connsiteY8225" fmla="*/ 1610520 h 2801577"/>
                <a:gd name="connsiteX8226" fmla="*/ 320348 w 10032639"/>
                <a:gd name="connsiteY8226" fmla="*/ 1600078 h 2801577"/>
                <a:gd name="connsiteX8227" fmla="*/ 320348 w 10032639"/>
                <a:gd name="connsiteY8227" fmla="*/ 1546070 h 2801577"/>
                <a:gd name="connsiteX8228" fmla="*/ 323588 w 10032639"/>
                <a:gd name="connsiteY8228" fmla="*/ 1492782 h 2801577"/>
                <a:gd name="connsiteX8229" fmla="*/ 327187 w 10032639"/>
                <a:gd name="connsiteY8229" fmla="*/ 1438774 h 2801577"/>
                <a:gd name="connsiteX8230" fmla="*/ 332226 w 10032639"/>
                <a:gd name="connsiteY8230" fmla="*/ 1383686 h 2801577"/>
                <a:gd name="connsiteX8231" fmla="*/ 339065 w 10032639"/>
                <a:gd name="connsiteY8231" fmla="*/ 1279631 h 2801577"/>
                <a:gd name="connsiteX8232" fmla="*/ 342664 w 10032639"/>
                <a:gd name="connsiteY8232" fmla="*/ 1225983 h 2801577"/>
                <a:gd name="connsiteX8233" fmla="*/ 345904 w 10032639"/>
                <a:gd name="connsiteY8233" fmla="*/ 1170534 h 2801577"/>
                <a:gd name="connsiteX8234" fmla="*/ 351303 w 10032639"/>
                <a:gd name="connsiteY8234" fmla="*/ 1063238 h 2801577"/>
                <a:gd name="connsiteX8235" fmla="*/ 353103 w 10032639"/>
                <a:gd name="connsiteY8235" fmla="*/ 1011031 h 2801577"/>
                <a:gd name="connsiteX8236" fmla="*/ 354543 w 10032639"/>
                <a:gd name="connsiteY8236" fmla="*/ 957743 h 2801577"/>
                <a:gd name="connsiteX8237" fmla="*/ 353103 w 10032639"/>
                <a:gd name="connsiteY8237" fmla="*/ 907335 h 2801577"/>
                <a:gd name="connsiteX8238" fmla="*/ 349503 w 10032639"/>
                <a:gd name="connsiteY8238" fmla="*/ 856928 h 2801577"/>
                <a:gd name="connsiteX8239" fmla="*/ 344464 w 10032639"/>
                <a:gd name="connsiteY8239" fmla="*/ 801840 h 2801577"/>
                <a:gd name="connsiteX8240" fmla="*/ 335826 w 10032639"/>
                <a:gd name="connsiteY8240" fmla="*/ 742791 h 2801577"/>
                <a:gd name="connsiteX8241" fmla="*/ 332226 w 10032639"/>
                <a:gd name="connsiteY8241" fmla="*/ 734149 h 2801577"/>
                <a:gd name="connsiteX8242" fmla="*/ 332226 w 10032639"/>
                <a:gd name="connsiteY8242" fmla="*/ 723708 h 2801577"/>
                <a:gd name="connsiteX8243" fmla="*/ 335826 w 10032639"/>
                <a:gd name="connsiteY8243" fmla="*/ 715067 h 2801577"/>
                <a:gd name="connsiteX8244" fmla="*/ 339065 w 10032639"/>
                <a:gd name="connsiteY8244" fmla="*/ 708226 h 2801577"/>
                <a:gd name="connsiteX8245" fmla="*/ 342664 w 10032639"/>
                <a:gd name="connsiteY8245" fmla="*/ 703185 h 2801577"/>
                <a:gd name="connsiteX8246" fmla="*/ 342664 w 10032639"/>
                <a:gd name="connsiteY8246" fmla="*/ 701385 h 2801577"/>
                <a:gd name="connsiteX8247" fmla="*/ 334026 w 10032639"/>
                <a:gd name="connsiteY8247" fmla="*/ 701385 h 2801577"/>
                <a:gd name="connsiteX8248" fmla="*/ 327187 w 10032639"/>
                <a:gd name="connsiteY8248" fmla="*/ 699584 h 2801577"/>
                <a:gd name="connsiteX8249" fmla="*/ 320348 w 10032639"/>
                <a:gd name="connsiteY8249" fmla="*/ 697784 h 2801577"/>
                <a:gd name="connsiteX8250" fmla="*/ 313149 w 10032639"/>
                <a:gd name="connsiteY8250" fmla="*/ 692743 h 2801577"/>
                <a:gd name="connsiteX8251" fmla="*/ 308110 w 10032639"/>
                <a:gd name="connsiteY8251" fmla="*/ 685902 h 2801577"/>
                <a:gd name="connsiteX8252" fmla="*/ 308110 w 10032639"/>
                <a:gd name="connsiteY8252" fmla="*/ 679061 h 2801577"/>
                <a:gd name="connsiteX8253" fmla="*/ 313149 w 10032639"/>
                <a:gd name="connsiteY8253" fmla="*/ 663219 h 2801577"/>
                <a:gd name="connsiteX8254" fmla="*/ 320348 w 10032639"/>
                <a:gd name="connsiteY8254" fmla="*/ 649537 h 2801577"/>
                <a:gd name="connsiteX8255" fmla="*/ 327187 w 10032639"/>
                <a:gd name="connsiteY8255" fmla="*/ 639095 h 2801577"/>
                <a:gd name="connsiteX8256" fmla="*/ 337265 w 10032639"/>
                <a:gd name="connsiteY8256" fmla="*/ 630454 h 2801577"/>
                <a:gd name="connsiteX8257" fmla="*/ 342664 w 10032639"/>
                <a:gd name="connsiteY8257" fmla="*/ 628654 h 2801577"/>
                <a:gd name="connsiteX8258" fmla="*/ 314949 w 10032639"/>
                <a:gd name="connsiteY8258" fmla="*/ 620012 h 2801577"/>
                <a:gd name="connsiteX8259" fmla="*/ 282194 w 10032639"/>
                <a:gd name="connsiteY8259" fmla="*/ 611371 h 2801577"/>
                <a:gd name="connsiteX8260" fmla="*/ 269956 w 10032639"/>
                <a:gd name="connsiteY8260" fmla="*/ 609571 h 2801577"/>
                <a:gd name="connsiteX8261" fmla="*/ 269956 w 10032639"/>
                <a:gd name="connsiteY8261" fmla="*/ 597329 h 2801577"/>
                <a:gd name="connsiteX8262" fmla="*/ 269956 w 10032639"/>
                <a:gd name="connsiteY8262" fmla="*/ 595529 h 2801577"/>
                <a:gd name="connsiteX8263" fmla="*/ 247640 w 10032639"/>
                <a:gd name="connsiteY8263" fmla="*/ 593729 h 2801577"/>
                <a:gd name="connsiteX8264" fmla="*/ 224963 w 10032639"/>
                <a:gd name="connsiteY8264" fmla="*/ 592288 h 2801577"/>
                <a:gd name="connsiteX8265" fmla="*/ 202287 w 10032639"/>
                <a:gd name="connsiteY8265" fmla="*/ 593729 h 2801577"/>
                <a:gd name="connsiteX8266" fmla="*/ 179971 w 10032639"/>
                <a:gd name="connsiteY8266" fmla="*/ 597329 h 2801577"/>
                <a:gd name="connsiteX8267" fmla="*/ 162693 w 10032639"/>
                <a:gd name="connsiteY8267" fmla="*/ 599129 h 2801577"/>
                <a:gd name="connsiteX8268" fmla="*/ 145416 w 10032639"/>
                <a:gd name="connsiteY8268" fmla="*/ 599129 h 2801577"/>
                <a:gd name="connsiteX8269" fmla="*/ 129939 w 10032639"/>
                <a:gd name="connsiteY8269" fmla="*/ 599129 h 2801577"/>
                <a:gd name="connsiteX8270" fmla="*/ 112301 w 10032639"/>
                <a:gd name="connsiteY8270" fmla="*/ 597329 h 2801577"/>
                <a:gd name="connsiteX8271" fmla="*/ 98624 w 10032639"/>
                <a:gd name="connsiteY8271" fmla="*/ 593729 h 2801577"/>
                <a:gd name="connsiteX8272" fmla="*/ 84586 w 10032639"/>
                <a:gd name="connsiteY8272" fmla="*/ 588688 h 2801577"/>
                <a:gd name="connsiteX8273" fmla="*/ 70908 w 10032639"/>
                <a:gd name="connsiteY8273" fmla="*/ 581847 h 2801577"/>
                <a:gd name="connsiteX8274" fmla="*/ 58670 w 10032639"/>
                <a:gd name="connsiteY8274" fmla="*/ 575006 h 2801577"/>
                <a:gd name="connsiteX8275" fmla="*/ 55431 w 10032639"/>
                <a:gd name="connsiteY8275" fmla="*/ 571405 h 2801577"/>
                <a:gd name="connsiteX8276" fmla="*/ 44992 w 10032639"/>
                <a:gd name="connsiteY8276" fmla="*/ 555923 h 2801577"/>
                <a:gd name="connsiteX8277" fmla="*/ 38153 w 10032639"/>
                <a:gd name="connsiteY8277" fmla="*/ 538640 h 2801577"/>
                <a:gd name="connsiteX8278" fmla="*/ 34554 w 10032639"/>
                <a:gd name="connsiteY8278" fmla="*/ 517757 h 2801577"/>
                <a:gd name="connsiteX8279" fmla="*/ 32754 w 10032639"/>
                <a:gd name="connsiteY8279" fmla="*/ 496874 h 2801577"/>
                <a:gd name="connsiteX8280" fmla="*/ 29515 w 10032639"/>
                <a:gd name="connsiteY8280" fmla="*/ 481392 h 2801577"/>
                <a:gd name="connsiteX8281" fmla="*/ 25915 w 10032639"/>
                <a:gd name="connsiteY8281" fmla="*/ 465910 h 2801577"/>
                <a:gd name="connsiteX8282" fmla="*/ 19077 w 10032639"/>
                <a:gd name="connsiteY8282" fmla="*/ 451867 h 2801577"/>
                <a:gd name="connsiteX8283" fmla="*/ 14037 w 10032639"/>
                <a:gd name="connsiteY8283" fmla="*/ 441426 h 2801577"/>
                <a:gd name="connsiteX8284" fmla="*/ 6839 w 10032639"/>
                <a:gd name="connsiteY8284" fmla="*/ 432785 h 2801577"/>
                <a:gd name="connsiteX8285" fmla="*/ 12238 w 10032639"/>
                <a:gd name="connsiteY8285" fmla="*/ 424503 h 2801577"/>
                <a:gd name="connsiteX8286" fmla="*/ 25915 w 10032639"/>
                <a:gd name="connsiteY8286" fmla="*/ 401820 h 2801577"/>
                <a:gd name="connsiteX8287" fmla="*/ 25915 w 10032639"/>
                <a:gd name="connsiteY8287" fmla="*/ 356813 h 2801577"/>
                <a:gd name="connsiteX8288" fmla="*/ 25915 w 10032639"/>
                <a:gd name="connsiteY8288" fmla="*/ 335930 h 2801577"/>
                <a:gd name="connsiteX8289" fmla="*/ 29515 w 10032639"/>
                <a:gd name="connsiteY8289" fmla="*/ 311807 h 2801577"/>
                <a:gd name="connsiteX8290" fmla="*/ 27715 w 10032639"/>
                <a:gd name="connsiteY8290" fmla="*/ 306406 h 2801577"/>
                <a:gd name="connsiteX8291" fmla="*/ 15477 w 10032639"/>
                <a:gd name="connsiteY8291" fmla="*/ 301365 h 2801577"/>
                <a:gd name="connsiteX8292" fmla="*/ 6839 w 10032639"/>
                <a:gd name="connsiteY8292" fmla="*/ 294524 h 2801577"/>
                <a:gd name="connsiteX8293" fmla="*/ 0 w 10032639"/>
                <a:gd name="connsiteY8293" fmla="*/ 285883 h 2801577"/>
                <a:gd name="connsiteX8294" fmla="*/ 3599 w 10032639"/>
                <a:gd name="connsiteY8294" fmla="*/ 277241 h 2801577"/>
                <a:gd name="connsiteX8295" fmla="*/ 10438 w 10032639"/>
                <a:gd name="connsiteY8295" fmla="*/ 258159 h 2801577"/>
                <a:gd name="connsiteX8296" fmla="*/ 14037 w 10032639"/>
                <a:gd name="connsiteY8296" fmla="*/ 237276 h 2801577"/>
                <a:gd name="connsiteX8297" fmla="*/ 15477 w 10032639"/>
                <a:gd name="connsiteY8297" fmla="*/ 216392 h 2801577"/>
                <a:gd name="connsiteX8298" fmla="*/ 14037 w 10032639"/>
                <a:gd name="connsiteY8298" fmla="*/ 192269 h 2801577"/>
                <a:gd name="connsiteX8299" fmla="*/ 14037 w 10032639"/>
                <a:gd name="connsiteY8299" fmla="*/ 178227 h 2801577"/>
                <a:gd name="connsiteX8300" fmla="*/ 14037 w 10032639"/>
                <a:gd name="connsiteY8300" fmla="*/ 164545 h 2801577"/>
                <a:gd name="connsiteX8301" fmla="*/ 14037 w 10032639"/>
                <a:gd name="connsiteY8301" fmla="*/ 152663 h 2801577"/>
                <a:gd name="connsiteX8302" fmla="*/ 17277 w 10032639"/>
                <a:gd name="connsiteY8302" fmla="*/ 138621 h 2801577"/>
                <a:gd name="connsiteX8303" fmla="*/ 20876 w 10032639"/>
                <a:gd name="connsiteY8303" fmla="*/ 126379 h 2801577"/>
                <a:gd name="connsiteX8304" fmla="*/ 25915 w 10032639"/>
                <a:gd name="connsiteY8304" fmla="*/ 114497 h 2801577"/>
                <a:gd name="connsiteX8305" fmla="*/ 32754 w 10032639"/>
                <a:gd name="connsiteY8305" fmla="*/ 102255 h 2801577"/>
                <a:gd name="connsiteX8306" fmla="*/ 39953 w 10032639"/>
                <a:gd name="connsiteY8306" fmla="*/ 90014 h 2801577"/>
                <a:gd name="connsiteX8307" fmla="*/ 44992 w 10032639"/>
                <a:gd name="connsiteY8307" fmla="*/ 84973 h 2801577"/>
                <a:gd name="connsiteX8308" fmla="*/ 51831 w 10032639"/>
                <a:gd name="connsiteY8308" fmla="*/ 84973 h 2801577"/>
                <a:gd name="connsiteX8309" fmla="*/ 64069 w 10032639"/>
                <a:gd name="connsiteY8309" fmla="*/ 84973 h 2801577"/>
                <a:gd name="connsiteX8310" fmla="*/ 65509 w 10032639"/>
                <a:gd name="connsiteY8310" fmla="*/ 81372 h 2801577"/>
                <a:gd name="connsiteX8311" fmla="*/ 69108 w 10032639"/>
                <a:gd name="connsiteY8311" fmla="*/ 76332 h 2801577"/>
                <a:gd name="connsiteX8312" fmla="*/ 74148 w 10032639"/>
                <a:gd name="connsiteY8312" fmla="*/ 72731 h 2801577"/>
                <a:gd name="connsiteX8313" fmla="*/ 81347 w 10032639"/>
                <a:gd name="connsiteY8313" fmla="*/ 69131 h 2801577"/>
                <a:gd name="connsiteX8314" fmla="*/ 86386 w 10032639"/>
                <a:gd name="connsiteY8314" fmla="*/ 67330 h 2801577"/>
                <a:gd name="connsiteX8315" fmla="*/ 89985 w 10032639"/>
                <a:gd name="connsiteY8315" fmla="*/ 69131 h 2801577"/>
                <a:gd name="connsiteX8316" fmla="*/ 96824 w 10032639"/>
                <a:gd name="connsiteY8316" fmla="*/ 70931 h 2801577"/>
                <a:gd name="connsiteX8317" fmla="*/ 105463 w 10032639"/>
                <a:gd name="connsiteY8317" fmla="*/ 70931 h 2801577"/>
                <a:gd name="connsiteX8318" fmla="*/ 112301 w 10032639"/>
                <a:gd name="connsiteY8318" fmla="*/ 70931 h 2801577"/>
                <a:gd name="connsiteX8319" fmla="*/ 119500 w 10032639"/>
                <a:gd name="connsiteY8319" fmla="*/ 67330 h 2801577"/>
                <a:gd name="connsiteX8320" fmla="*/ 124539 w 10032639"/>
                <a:gd name="connsiteY8320" fmla="*/ 65890 h 2801577"/>
                <a:gd name="connsiteX8321" fmla="*/ 136778 w 10032639"/>
                <a:gd name="connsiteY8321" fmla="*/ 60489 h 2801577"/>
                <a:gd name="connsiteX8322" fmla="*/ 149016 w 10032639"/>
                <a:gd name="connsiteY8322" fmla="*/ 55449 h 2801577"/>
                <a:gd name="connsiteX8323" fmla="*/ 162693 w 10032639"/>
                <a:gd name="connsiteY8323" fmla="*/ 50408 h 2801577"/>
                <a:gd name="connsiteX8324" fmla="*/ 178171 w 10032639"/>
                <a:gd name="connsiteY8324" fmla="*/ 48607 h 2801577"/>
                <a:gd name="connsiteX8325" fmla="*/ 337265 w 10032639"/>
                <a:gd name="connsiteY8325" fmla="*/ 38165 h 2801577"/>
                <a:gd name="connsiteX8326" fmla="*/ 415373 w 10032639"/>
                <a:gd name="connsiteY8326" fmla="*/ 34565 h 2801577"/>
                <a:gd name="connsiteX8327" fmla="*/ 494920 w 10032639"/>
                <a:gd name="connsiteY8327" fmla="*/ 31324 h 2801577"/>
                <a:gd name="connsiteX8328" fmla="*/ 820307 w 10032639"/>
                <a:gd name="connsiteY8328" fmla="*/ 19083 h 2801577"/>
                <a:gd name="connsiteX8329" fmla="*/ 842984 w 10032639"/>
                <a:gd name="connsiteY8329" fmla="*/ 19083 h 2801577"/>
                <a:gd name="connsiteX8330" fmla="*/ 855222 w 10032639"/>
                <a:gd name="connsiteY8330" fmla="*/ 20883 h 2801577"/>
                <a:gd name="connsiteX8331" fmla="*/ 867100 w 10032639"/>
                <a:gd name="connsiteY8331" fmla="*/ 24483 h 2801577"/>
                <a:gd name="connsiteX8332" fmla="*/ 887977 w 10032639"/>
                <a:gd name="connsiteY8332" fmla="*/ 25924 h 2801577"/>
                <a:gd name="connsiteX8333" fmla="*/ 905254 w 10032639"/>
                <a:gd name="connsiteY8333" fmla="*/ 25924 h 2801577"/>
                <a:gd name="connsiteX8334" fmla="*/ 910293 w 10032639"/>
                <a:gd name="connsiteY8334" fmla="*/ 25924 h 2801577"/>
                <a:gd name="connsiteX8335" fmla="*/ 917132 w 10032639"/>
                <a:gd name="connsiteY8335" fmla="*/ 25924 h 2801577"/>
                <a:gd name="connsiteX8336" fmla="*/ 922531 w 10032639"/>
                <a:gd name="connsiteY8336" fmla="*/ 22683 h 2801577"/>
                <a:gd name="connsiteX8337" fmla="*/ 929370 w 10032639"/>
                <a:gd name="connsiteY8337" fmla="*/ 19083 h 2801577"/>
                <a:gd name="connsiteX8338" fmla="*/ 939808 w 10032639"/>
                <a:gd name="connsiteY8338" fmla="*/ 19083 h 2801577"/>
                <a:gd name="connsiteX8339" fmla="*/ 960685 w 10032639"/>
                <a:gd name="connsiteY8339" fmla="*/ 19083 h 2801577"/>
                <a:gd name="connsiteX8340" fmla="*/ 972563 w 10032639"/>
                <a:gd name="connsiteY8340" fmla="*/ 20883 h 2801577"/>
                <a:gd name="connsiteX8341" fmla="*/ 986601 w 10032639"/>
                <a:gd name="connsiteY8341" fmla="*/ 24483 h 2801577"/>
                <a:gd name="connsiteX8342" fmla="*/ 995239 w 10032639"/>
                <a:gd name="connsiteY8342" fmla="*/ 25924 h 2801577"/>
                <a:gd name="connsiteX8343" fmla="*/ 1005678 w 10032639"/>
                <a:gd name="connsiteY8343" fmla="*/ 25924 h 2801577"/>
                <a:gd name="connsiteX8344" fmla="*/ 1024755 w 10032639"/>
                <a:gd name="connsiteY8344" fmla="*/ 25924 h 2801577"/>
                <a:gd name="connsiteX8345" fmla="*/ 1088464 w 10032639"/>
                <a:gd name="connsiteY8345" fmla="*/ 25924 h 2801577"/>
                <a:gd name="connsiteX8346" fmla="*/ 1123379 w 10032639"/>
                <a:gd name="connsiteY8346" fmla="*/ 25924 h 2801577"/>
                <a:gd name="connsiteX8347" fmla="*/ 1156133 w 10032639"/>
                <a:gd name="connsiteY8347" fmla="*/ 22683 h 2801577"/>
                <a:gd name="connsiteX8348" fmla="*/ 1183849 w 10032639"/>
                <a:gd name="connsiteY8348" fmla="*/ 22683 h 2801577"/>
                <a:gd name="connsiteX8349" fmla="*/ 1213364 w 10032639"/>
                <a:gd name="connsiteY8349" fmla="*/ 24483 h 2801577"/>
                <a:gd name="connsiteX8350" fmla="*/ 1242880 w 10032639"/>
                <a:gd name="connsiteY8350" fmla="*/ 29524 h 2801577"/>
                <a:gd name="connsiteX8351" fmla="*/ 1273834 w 10032639"/>
                <a:gd name="connsiteY8351" fmla="*/ 36365 h 2801577"/>
                <a:gd name="connsiteX8352" fmla="*/ 1273834 w 10032639"/>
                <a:gd name="connsiteY8352" fmla="*/ 29524 h 2801577"/>
                <a:gd name="connsiteX8353" fmla="*/ 1277434 w 10032639"/>
                <a:gd name="connsiteY8353" fmla="*/ 20883 h 2801577"/>
                <a:gd name="connsiteX8354" fmla="*/ 1280674 w 10032639"/>
                <a:gd name="connsiteY8354" fmla="*/ 10441 h 2801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Lst>
              <a:rect l="l" t="t" r="r" b="b"/>
              <a:pathLst>
                <a:path w="10032639" h="2801577">
                  <a:moveTo>
                    <a:pt x="115901" y="2708323"/>
                  </a:moveTo>
                  <a:lnTo>
                    <a:pt x="110862" y="2709763"/>
                  </a:lnTo>
                  <a:lnTo>
                    <a:pt x="109062" y="2713364"/>
                  </a:lnTo>
                  <a:lnTo>
                    <a:pt x="110862" y="2713364"/>
                  </a:lnTo>
                  <a:close/>
                  <a:moveTo>
                    <a:pt x="3766073" y="2678799"/>
                  </a:moveTo>
                  <a:lnTo>
                    <a:pt x="3736558" y="2685640"/>
                  </a:lnTo>
                  <a:lnTo>
                    <a:pt x="3752396" y="2687440"/>
                  </a:lnTo>
                  <a:lnTo>
                    <a:pt x="3766073" y="2690681"/>
                  </a:lnTo>
                  <a:close/>
                  <a:moveTo>
                    <a:pt x="5937672" y="2656183"/>
                  </a:moveTo>
                  <a:lnTo>
                    <a:pt x="5920391" y="2666622"/>
                  </a:lnTo>
                  <a:lnTo>
                    <a:pt x="5914991" y="2671661"/>
                  </a:lnTo>
                  <a:lnTo>
                    <a:pt x="5909951" y="2677061"/>
                  </a:lnTo>
                  <a:lnTo>
                    <a:pt x="5922191" y="2675261"/>
                  </a:lnTo>
                  <a:lnTo>
                    <a:pt x="5930831" y="2673461"/>
                  </a:lnTo>
                  <a:lnTo>
                    <a:pt x="5940912" y="2673461"/>
                  </a:lnTo>
                  <a:lnTo>
                    <a:pt x="5937672" y="2664822"/>
                  </a:lnTo>
                  <a:close/>
                  <a:moveTo>
                    <a:pt x="740760" y="2647474"/>
                  </a:moveTo>
                  <a:lnTo>
                    <a:pt x="727082" y="2654315"/>
                  </a:lnTo>
                  <a:lnTo>
                    <a:pt x="740760" y="2652515"/>
                  </a:lnTo>
                  <a:close/>
                  <a:moveTo>
                    <a:pt x="9435292" y="2643675"/>
                  </a:moveTo>
                  <a:lnTo>
                    <a:pt x="9424851" y="2650877"/>
                  </a:lnTo>
                  <a:lnTo>
                    <a:pt x="9414769" y="2657719"/>
                  </a:lnTo>
                  <a:lnTo>
                    <a:pt x="9431692" y="2657719"/>
                  </a:lnTo>
                  <a:lnTo>
                    <a:pt x="9435292" y="2649076"/>
                  </a:lnTo>
                  <a:close/>
                  <a:moveTo>
                    <a:pt x="3482439" y="2642073"/>
                  </a:moveTo>
                  <a:lnTo>
                    <a:pt x="3437087" y="2656115"/>
                  </a:lnTo>
                  <a:lnTo>
                    <a:pt x="3392454" y="2670158"/>
                  </a:lnTo>
                  <a:lnTo>
                    <a:pt x="3419809" y="2668357"/>
                  </a:lnTo>
                  <a:lnTo>
                    <a:pt x="3432047" y="2666557"/>
                  </a:lnTo>
                  <a:lnTo>
                    <a:pt x="3444285" y="2664757"/>
                  </a:lnTo>
                  <a:lnTo>
                    <a:pt x="3454723" y="2659716"/>
                  </a:lnTo>
                  <a:lnTo>
                    <a:pt x="3463362" y="2656115"/>
                  </a:lnTo>
                  <a:lnTo>
                    <a:pt x="3473800" y="2649274"/>
                  </a:lnTo>
                  <a:close/>
                  <a:moveTo>
                    <a:pt x="960685" y="2642073"/>
                  </a:moveTo>
                  <a:lnTo>
                    <a:pt x="931170" y="2652515"/>
                  </a:lnTo>
                  <a:lnTo>
                    <a:pt x="905254" y="2664757"/>
                  </a:lnTo>
                  <a:lnTo>
                    <a:pt x="923971" y="2661156"/>
                  </a:lnTo>
                  <a:lnTo>
                    <a:pt x="932969" y="2659716"/>
                  </a:lnTo>
                  <a:lnTo>
                    <a:pt x="939808" y="2656115"/>
                  </a:lnTo>
                  <a:close/>
                  <a:moveTo>
                    <a:pt x="8709763" y="2641874"/>
                  </a:moveTo>
                  <a:lnTo>
                    <a:pt x="8684198" y="2662760"/>
                  </a:lnTo>
                  <a:lnTo>
                    <a:pt x="8696081" y="2657719"/>
                  </a:lnTo>
                  <a:lnTo>
                    <a:pt x="8709763" y="2655918"/>
                  </a:lnTo>
                  <a:lnTo>
                    <a:pt x="8709763" y="2649076"/>
                  </a:lnTo>
                  <a:close/>
                  <a:moveTo>
                    <a:pt x="6332243" y="2637106"/>
                  </a:moveTo>
                  <a:lnTo>
                    <a:pt x="6301283" y="2647544"/>
                  </a:lnTo>
                  <a:lnTo>
                    <a:pt x="6271762" y="2661223"/>
                  </a:lnTo>
                  <a:lnTo>
                    <a:pt x="6284002" y="2656183"/>
                  </a:lnTo>
                  <a:lnTo>
                    <a:pt x="6308123" y="2647544"/>
                  </a:lnTo>
                  <a:close/>
                  <a:moveTo>
                    <a:pt x="9598041" y="2622789"/>
                  </a:moveTo>
                  <a:lnTo>
                    <a:pt x="9580758" y="2635032"/>
                  </a:lnTo>
                  <a:lnTo>
                    <a:pt x="9578958" y="2635032"/>
                  </a:lnTo>
                  <a:lnTo>
                    <a:pt x="9559875" y="2652317"/>
                  </a:lnTo>
                  <a:lnTo>
                    <a:pt x="9572117" y="2650877"/>
                  </a:lnTo>
                  <a:lnTo>
                    <a:pt x="9584359" y="2647276"/>
                  </a:lnTo>
                  <a:lnTo>
                    <a:pt x="9598041" y="2645475"/>
                  </a:lnTo>
                  <a:lnTo>
                    <a:pt x="9596241" y="2641874"/>
                  </a:lnTo>
                  <a:lnTo>
                    <a:pt x="9596241" y="2631431"/>
                  </a:lnTo>
                  <a:close/>
                  <a:moveTo>
                    <a:pt x="3549748" y="2619750"/>
                  </a:moveTo>
                  <a:lnTo>
                    <a:pt x="3508355" y="2633432"/>
                  </a:lnTo>
                  <a:lnTo>
                    <a:pt x="3518793" y="2631632"/>
                  </a:lnTo>
                  <a:lnTo>
                    <a:pt x="3529231" y="2630192"/>
                  </a:lnTo>
                  <a:lnTo>
                    <a:pt x="3539310" y="2624791"/>
                  </a:lnTo>
                  <a:close/>
                  <a:moveTo>
                    <a:pt x="799431" y="2619750"/>
                  </a:moveTo>
                  <a:lnTo>
                    <a:pt x="769916" y="2633432"/>
                  </a:lnTo>
                  <a:lnTo>
                    <a:pt x="778914" y="2633432"/>
                  </a:lnTo>
                  <a:lnTo>
                    <a:pt x="778914" y="2637033"/>
                  </a:lnTo>
                  <a:lnTo>
                    <a:pt x="787553" y="2630192"/>
                  </a:lnTo>
                  <a:lnTo>
                    <a:pt x="796191" y="2622990"/>
                  </a:lnTo>
                  <a:close/>
                  <a:moveTo>
                    <a:pt x="7634042" y="2618028"/>
                  </a:moveTo>
                  <a:lnTo>
                    <a:pt x="7603081" y="2629906"/>
                  </a:lnTo>
                  <a:lnTo>
                    <a:pt x="7577161" y="2642145"/>
                  </a:lnTo>
                  <a:lnTo>
                    <a:pt x="7554480" y="2652584"/>
                  </a:lnTo>
                  <a:lnTo>
                    <a:pt x="7537199" y="2664822"/>
                  </a:lnTo>
                  <a:lnTo>
                    <a:pt x="7573561" y="2659423"/>
                  </a:lnTo>
                  <a:lnTo>
                    <a:pt x="7584001" y="2657983"/>
                  </a:lnTo>
                  <a:lnTo>
                    <a:pt x="7594441" y="2656183"/>
                  </a:lnTo>
                  <a:lnTo>
                    <a:pt x="7603081" y="2652584"/>
                  </a:lnTo>
                  <a:lnTo>
                    <a:pt x="7609922" y="2647544"/>
                  </a:lnTo>
                  <a:lnTo>
                    <a:pt x="7616762" y="2642145"/>
                  </a:lnTo>
                  <a:lnTo>
                    <a:pt x="7623602" y="2635306"/>
                  </a:lnTo>
                  <a:lnTo>
                    <a:pt x="7629002" y="2626667"/>
                  </a:lnTo>
                  <a:close/>
                  <a:moveTo>
                    <a:pt x="519036" y="2597427"/>
                  </a:moveTo>
                  <a:lnTo>
                    <a:pt x="515797" y="2598867"/>
                  </a:lnTo>
                  <a:lnTo>
                    <a:pt x="519036" y="2598867"/>
                  </a:lnTo>
                  <a:close/>
                  <a:moveTo>
                    <a:pt x="867100" y="2586985"/>
                  </a:moveTo>
                  <a:lnTo>
                    <a:pt x="860261" y="2590226"/>
                  </a:lnTo>
                  <a:lnTo>
                    <a:pt x="858534" y="2591269"/>
                  </a:lnTo>
                  <a:lnTo>
                    <a:pt x="836145" y="2602467"/>
                  </a:lnTo>
                  <a:lnTo>
                    <a:pt x="842984" y="2600667"/>
                  </a:lnTo>
                  <a:lnTo>
                    <a:pt x="858534" y="2591269"/>
                  </a:lnTo>
                  <a:close/>
                  <a:moveTo>
                    <a:pt x="4869148" y="2583856"/>
                  </a:moveTo>
                  <a:lnTo>
                    <a:pt x="4812266" y="2635693"/>
                  </a:lnTo>
                  <a:lnTo>
                    <a:pt x="4808666" y="2639293"/>
                  </a:lnTo>
                  <a:lnTo>
                    <a:pt x="4801825" y="2642532"/>
                  </a:lnTo>
                  <a:lnTo>
                    <a:pt x="4794985" y="2649732"/>
                  </a:lnTo>
                  <a:lnTo>
                    <a:pt x="4806866" y="2646132"/>
                  </a:lnTo>
                  <a:lnTo>
                    <a:pt x="4817306" y="2639293"/>
                  </a:lnTo>
                  <a:lnTo>
                    <a:pt x="4829186" y="2630293"/>
                  </a:lnTo>
                  <a:lnTo>
                    <a:pt x="4839627" y="2618414"/>
                  </a:lnTo>
                  <a:close/>
                  <a:moveTo>
                    <a:pt x="1671931" y="2578344"/>
                  </a:moveTo>
                  <a:lnTo>
                    <a:pt x="1670131" y="2580144"/>
                  </a:lnTo>
                  <a:lnTo>
                    <a:pt x="1671931" y="2580144"/>
                  </a:lnTo>
                  <a:close/>
                  <a:moveTo>
                    <a:pt x="9920299" y="2571294"/>
                  </a:moveTo>
                  <a:lnTo>
                    <a:pt x="9911657" y="2576335"/>
                  </a:lnTo>
                  <a:lnTo>
                    <a:pt x="9904456" y="2583177"/>
                  </a:lnTo>
                  <a:lnTo>
                    <a:pt x="9883572" y="2602263"/>
                  </a:lnTo>
                  <a:lnTo>
                    <a:pt x="9866289" y="2617747"/>
                  </a:lnTo>
                  <a:lnTo>
                    <a:pt x="9847566" y="2629991"/>
                  </a:lnTo>
                  <a:lnTo>
                    <a:pt x="9830283" y="2638633"/>
                  </a:lnTo>
                  <a:lnTo>
                    <a:pt x="9857648" y="2638633"/>
                  </a:lnTo>
                  <a:lnTo>
                    <a:pt x="9874931" y="2638633"/>
                  </a:lnTo>
                  <a:lnTo>
                    <a:pt x="9892214" y="2640434"/>
                  </a:lnTo>
                  <a:lnTo>
                    <a:pt x="9908057" y="2641874"/>
                  </a:lnTo>
                  <a:lnTo>
                    <a:pt x="9925340" y="2647276"/>
                  </a:lnTo>
                  <a:lnTo>
                    <a:pt x="9921739" y="2622789"/>
                  </a:lnTo>
                  <a:lnTo>
                    <a:pt x="9920299" y="2604063"/>
                  </a:lnTo>
                  <a:close/>
                  <a:moveTo>
                    <a:pt x="1675530" y="2567902"/>
                  </a:moveTo>
                  <a:lnTo>
                    <a:pt x="1673730" y="2569703"/>
                  </a:lnTo>
                  <a:lnTo>
                    <a:pt x="1675530" y="2569703"/>
                  </a:lnTo>
                  <a:lnTo>
                    <a:pt x="1675530" y="2571503"/>
                  </a:lnTo>
                  <a:lnTo>
                    <a:pt x="1677329" y="2572943"/>
                  </a:lnTo>
                  <a:close/>
                  <a:moveTo>
                    <a:pt x="2947565" y="2559261"/>
                  </a:moveTo>
                  <a:lnTo>
                    <a:pt x="2874857" y="2580144"/>
                  </a:lnTo>
                  <a:lnTo>
                    <a:pt x="2788471" y="2602467"/>
                  </a:lnTo>
                  <a:lnTo>
                    <a:pt x="2738079" y="2616149"/>
                  </a:lnTo>
                  <a:lnTo>
                    <a:pt x="2691286" y="2631632"/>
                  </a:lnTo>
                  <a:lnTo>
                    <a:pt x="2651693" y="2647474"/>
                  </a:lnTo>
                  <a:lnTo>
                    <a:pt x="2614979" y="2664757"/>
                  </a:lnTo>
                  <a:lnTo>
                    <a:pt x="2614979" y="2676999"/>
                  </a:lnTo>
                  <a:lnTo>
                    <a:pt x="2613539" y="2689240"/>
                  </a:lnTo>
                  <a:lnTo>
                    <a:pt x="2665371" y="2666557"/>
                  </a:lnTo>
                  <a:lnTo>
                    <a:pt x="2713962" y="2647474"/>
                  </a:lnTo>
                  <a:lnTo>
                    <a:pt x="2744918" y="2635232"/>
                  </a:lnTo>
                  <a:lnTo>
                    <a:pt x="2778033" y="2621550"/>
                  </a:lnTo>
                  <a:lnTo>
                    <a:pt x="2840302" y="2593826"/>
                  </a:lnTo>
                  <a:lnTo>
                    <a:pt x="2845342" y="2592026"/>
                  </a:lnTo>
                  <a:lnTo>
                    <a:pt x="2853980" y="2593826"/>
                  </a:lnTo>
                  <a:lnTo>
                    <a:pt x="2860819" y="2595626"/>
                  </a:lnTo>
                  <a:lnTo>
                    <a:pt x="2871258" y="2586985"/>
                  </a:lnTo>
                  <a:lnTo>
                    <a:pt x="2883496" y="2581584"/>
                  </a:lnTo>
                  <a:lnTo>
                    <a:pt x="2895374" y="2576544"/>
                  </a:lnTo>
                  <a:lnTo>
                    <a:pt x="2911211" y="2571503"/>
                  </a:lnTo>
                  <a:lnTo>
                    <a:pt x="2926689" y="2566102"/>
                  </a:lnTo>
                  <a:close/>
                  <a:moveTo>
                    <a:pt x="3556587" y="2536578"/>
                  </a:moveTo>
                  <a:lnTo>
                    <a:pt x="3530671" y="2545219"/>
                  </a:lnTo>
                  <a:lnTo>
                    <a:pt x="3537870" y="2550620"/>
                  </a:lnTo>
                  <a:lnTo>
                    <a:pt x="3546509" y="2550620"/>
                  </a:lnTo>
                  <a:lnTo>
                    <a:pt x="3551548" y="2543779"/>
                  </a:lnTo>
                  <a:lnTo>
                    <a:pt x="3555148" y="2540178"/>
                  </a:lnTo>
                  <a:close/>
                  <a:moveTo>
                    <a:pt x="2814387" y="2524696"/>
                  </a:moveTo>
                  <a:lnTo>
                    <a:pt x="2800349" y="2529737"/>
                  </a:lnTo>
                  <a:lnTo>
                    <a:pt x="2814387" y="2531537"/>
                  </a:lnTo>
                  <a:close/>
                  <a:moveTo>
                    <a:pt x="7036784" y="2524440"/>
                  </a:moveTo>
                  <a:lnTo>
                    <a:pt x="6910421" y="2588512"/>
                  </a:lnTo>
                  <a:lnTo>
                    <a:pt x="6908621" y="2588512"/>
                  </a:lnTo>
                  <a:lnTo>
                    <a:pt x="6908621" y="2598950"/>
                  </a:lnTo>
                  <a:lnTo>
                    <a:pt x="6907181" y="2604350"/>
                  </a:lnTo>
                  <a:lnTo>
                    <a:pt x="6903580" y="2609389"/>
                  </a:lnTo>
                  <a:lnTo>
                    <a:pt x="6905381" y="2612989"/>
                  </a:lnTo>
                  <a:lnTo>
                    <a:pt x="6908621" y="2612989"/>
                  </a:lnTo>
                  <a:lnTo>
                    <a:pt x="6915821" y="2604350"/>
                  </a:lnTo>
                  <a:lnTo>
                    <a:pt x="6919061" y="2598950"/>
                  </a:lnTo>
                  <a:lnTo>
                    <a:pt x="6922661" y="2593911"/>
                  </a:lnTo>
                  <a:lnTo>
                    <a:pt x="6941742" y="2576633"/>
                  </a:lnTo>
                  <a:lnTo>
                    <a:pt x="6944982" y="2573034"/>
                  </a:lnTo>
                  <a:lnTo>
                    <a:pt x="6955422" y="2567994"/>
                  </a:lnTo>
                  <a:lnTo>
                    <a:pt x="6972703" y="2564395"/>
                  </a:lnTo>
                  <a:lnTo>
                    <a:pt x="6979903" y="2557556"/>
                  </a:lnTo>
                  <a:lnTo>
                    <a:pt x="6983143" y="2552156"/>
                  </a:lnTo>
                  <a:lnTo>
                    <a:pt x="6990343" y="2552156"/>
                  </a:lnTo>
                  <a:lnTo>
                    <a:pt x="6995383" y="2548917"/>
                  </a:lnTo>
                  <a:lnTo>
                    <a:pt x="6998983" y="2545317"/>
                  </a:lnTo>
                  <a:lnTo>
                    <a:pt x="7002223" y="2545317"/>
                  </a:lnTo>
                  <a:lnTo>
                    <a:pt x="7014464" y="2542078"/>
                  </a:lnTo>
                  <a:lnTo>
                    <a:pt x="7023104" y="2536678"/>
                  </a:lnTo>
                  <a:lnTo>
                    <a:pt x="7031744" y="2531639"/>
                  </a:lnTo>
                  <a:close/>
                  <a:moveTo>
                    <a:pt x="9859448" y="2522680"/>
                  </a:moveTo>
                  <a:lnTo>
                    <a:pt x="9821641" y="2546807"/>
                  </a:lnTo>
                  <a:lnTo>
                    <a:pt x="9766191" y="2583177"/>
                  </a:lnTo>
                  <a:lnTo>
                    <a:pt x="9712182" y="2615947"/>
                  </a:lnTo>
                  <a:lnTo>
                    <a:pt x="9710741" y="2622789"/>
                  </a:lnTo>
                  <a:lnTo>
                    <a:pt x="9707141" y="2635032"/>
                  </a:lnTo>
                  <a:lnTo>
                    <a:pt x="9705341" y="2640434"/>
                  </a:lnTo>
                  <a:lnTo>
                    <a:pt x="9702100" y="2643675"/>
                  </a:lnTo>
                  <a:lnTo>
                    <a:pt x="9698499" y="2647276"/>
                  </a:lnTo>
                  <a:lnTo>
                    <a:pt x="9729465" y="2647276"/>
                  </a:lnTo>
                  <a:lnTo>
                    <a:pt x="9758990" y="2647276"/>
                  </a:lnTo>
                  <a:lnTo>
                    <a:pt x="9750349" y="2643675"/>
                  </a:lnTo>
                  <a:lnTo>
                    <a:pt x="9731265" y="2636833"/>
                  </a:lnTo>
                  <a:lnTo>
                    <a:pt x="9745308" y="2619548"/>
                  </a:lnTo>
                  <a:lnTo>
                    <a:pt x="9766191" y="2597221"/>
                  </a:lnTo>
                  <a:lnTo>
                    <a:pt x="9788515" y="2576335"/>
                  </a:lnTo>
                  <a:lnTo>
                    <a:pt x="9813000" y="2555450"/>
                  </a:lnTo>
                  <a:lnTo>
                    <a:pt x="9838925" y="2536364"/>
                  </a:lnTo>
                  <a:close/>
                  <a:moveTo>
                    <a:pt x="4981832" y="2497102"/>
                  </a:moveTo>
                  <a:lnTo>
                    <a:pt x="4973192" y="2498902"/>
                  </a:lnTo>
                  <a:lnTo>
                    <a:pt x="4928190" y="2535259"/>
                  </a:lnTo>
                  <a:lnTo>
                    <a:pt x="4955911" y="2516181"/>
                  </a:lnTo>
                  <a:close/>
                  <a:moveTo>
                    <a:pt x="1848662" y="2491571"/>
                  </a:moveTo>
                  <a:lnTo>
                    <a:pt x="1827785" y="2502012"/>
                  </a:lnTo>
                  <a:lnTo>
                    <a:pt x="1843263" y="2500212"/>
                  </a:lnTo>
                  <a:lnTo>
                    <a:pt x="1843263" y="2498412"/>
                  </a:lnTo>
                  <a:lnTo>
                    <a:pt x="1845063" y="2495171"/>
                  </a:lnTo>
                  <a:close/>
                  <a:moveTo>
                    <a:pt x="8791137" y="2486310"/>
                  </a:moveTo>
                  <a:lnTo>
                    <a:pt x="8780696" y="2493152"/>
                  </a:lnTo>
                  <a:lnTo>
                    <a:pt x="8723805" y="2531323"/>
                  </a:lnTo>
                  <a:lnTo>
                    <a:pt x="8671956" y="2569494"/>
                  </a:lnTo>
                  <a:lnTo>
                    <a:pt x="8661514" y="2578136"/>
                  </a:lnTo>
                  <a:lnTo>
                    <a:pt x="8711563" y="2546807"/>
                  </a:lnTo>
                  <a:lnTo>
                    <a:pt x="8763413" y="2519079"/>
                  </a:lnTo>
                  <a:lnTo>
                    <a:pt x="8767013" y="2515478"/>
                  </a:lnTo>
                  <a:lnTo>
                    <a:pt x="8770614" y="2512237"/>
                  </a:lnTo>
                  <a:lnTo>
                    <a:pt x="8779255" y="2506836"/>
                  </a:lnTo>
                  <a:lnTo>
                    <a:pt x="8780696" y="2505035"/>
                  </a:lnTo>
                  <a:lnTo>
                    <a:pt x="8786097" y="2499994"/>
                  </a:lnTo>
                  <a:lnTo>
                    <a:pt x="8787897" y="2494952"/>
                  </a:lnTo>
                  <a:close/>
                  <a:moveTo>
                    <a:pt x="4761864" y="2481623"/>
                  </a:moveTo>
                  <a:lnTo>
                    <a:pt x="4701381" y="2526620"/>
                  </a:lnTo>
                  <a:lnTo>
                    <a:pt x="4644139" y="2571617"/>
                  </a:lnTo>
                  <a:lnTo>
                    <a:pt x="4645939" y="2580256"/>
                  </a:lnTo>
                  <a:lnTo>
                    <a:pt x="4668260" y="2557938"/>
                  </a:lnTo>
                  <a:lnTo>
                    <a:pt x="4690941" y="2537059"/>
                  </a:lnTo>
                  <a:lnTo>
                    <a:pt x="4713262" y="2519780"/>
                  </a:lnTo>
                  <a:lnTo>
                    <a:pt x="4735943" y="2503941"/>
                  </a:lnTo>
                  <a:lnTo>
                    <a:pt x="4760424" y="2493862"/>
                  </a:lnTo>
                  <a:lnTo>
                    <a:pt x="4760424" y="2488462"/>
                  </a:lnTo>
                  <a:lnTo>
                    <a:pt x="4761864" y="2483423"/>
                  </a:lnTo>
                  <a:close/>
                  <a:moveTo>
                    <a:pt x="6981703" y="2472606"/>
                  </a:moveTo>
                  <a:lnTo>
                    <a:pt x="6957222" y="2481245"/>
                  </a:lnTo>
                  <a:lnTo>
                    <a:pt x="6948582" y="2486285"/>
                  </a:lnTo>
                  <a:lnTo>
                    <a:pt x="6941742" y="2493484"/>
                  </a:lnTo>
                  <a:close/>
                  <a:moveTo>
                    <a:pt x="5011354" y="2471184"/>
                  </a:moveTo>
                  <a:lnTo>
                    <a:pt x="4995513" y="2483423"/>
                  </a:lnTo>
                  <a:lnTo>
                    <a:pt x="4993713" y="2485223"/>
                  </a:lnTo>
                  <a:lnTo>
                    <a:pt x="4990473" y="2488462"/>
                  </a:lnTo>
                  <a:lnTo>
                    <a:pt x="4993713" y="2488462"/>
                  </a:lnTo>
                  <a:lnTo>
                    <a:pt x="4999113" y="2483423"/>
                  </a:lnTo>
                  <a:close/>
                  <a:moveTo>
                    <a:pt x="2630816" y="2463847"/>
                  </a:moveTo>
                  <a:lnTo>
                    <a:pt x="2630816" y="2472488"/>
                  </a:lnTo>
                  <a:lnTo>
                    <a:pt x="2630816" y="2496612"/>
                  </a:lnTo>
                  <a:lnTo>
                    <a:pt x="2627217" y="2519295"/>
                  </a:lnTo>
                  <a:lnTo>
                    <a:pt x="2654932" y="2512454"/>
                  </a:lnTo>
                  <a:lnTo>
                    <a:pt x="2679409" y="2503813"/>
                  </a:lnTo>
                  <a:lnTo>
                    <a:pt x="2703525" y="2493371"/>
                  </a:lnTo>
                  <a:lnTo>
                    <a:pt x="2725841" y="2482930"/>
                  </a:lnTo>
                  <a:lnTo>
                    <a:pt x="2701725" y="2486530"/>
                  </a:lnTo>
                  <a:lnTo>
                    <a:pt x="2691286" y="2486530"/>
                  </a:lnTo>
                  <a:lnTo>
                    <a:pt x="2682648" y="2484730"/>
                  </a:lnTo>
                  <a:lnTo>
                    <a:pt x="2681208" y="2484730"/>
                  </a:lnTo>
                  <a:lnTo>
                    <a:pt x="2667170" y="2482930"/>
                  </a:lnTo>
                  <a:lnTo>
                    <a:pt x="2654932" y="2479329"/>
                  </a:lnTo>
                  <a:lnTo>
                    <a:pt x="2643054" y="2472488"/>
                  </a:lnTo>
                  <a:close/>
                  <a:moveTo>
                    <a:pt x="1905533" y="2463847"/>
                  </a:moveTo>
                  <a:lnTo>
                    <a:pt x="1858740" y="2486530"/>
                  </a:lnTo>
                  <a:lnTo>
                    <a:pt x="1869179" y="2484730"/>
                  </a:lnTo>
                  <a:lnTo>
                    <a:pt x="1882856" y="2481129"/>
                  </a:lnTo>
                  <a:lnTo>
                    <a:pt x="1893295" y="2476089"/>
                  </a:lnTo>
                  <a:lnTo>
                    <a:pt x="1901933" y="2470688"/>
                  </a:lnTo>
                  <a:lnTo>
                    <a:pt x="1909132" y="2463847"/>
                  </a:lnTo>
                  <a:close/>
                  <a:moveTo>
                    <a:pt x="5681344" y="2462168"/>
                  </a:moveTo>
                  <a:lnTo>
                    <a:pt x="5662263" y="2472606"/>
                  </a:lnTo>
                  <a:lnTo>
                    <a:pt x="5633103" y="2488084"/>
                  </a:lnTo>
                  <a:lnTo>
                    <a:pt x="5605382" y="2498523"/>
                  </a:lnTo>
                  <a:lnTo>
                    <a:pt x="5577661" y="2503562"/>
                  </a:lnTo>
                  <a:lnTo>
                    <a:pt x="5551740" y="2505362"/>
                  </a:lnTo>
                  <a:lnTo>
                    <a:pt x="5520419" y="2505362"/>
                  </a:lnTo>
                  <a:lnTo>
                    <a:pt x="5499539" y="2519400"/>
                  </a:lnTo>
                  <a:lnTo>
                    <a:pt x="5473978" y="2531639"/>
                  </a:lnTo>
                  <a:lnTo>
                    <a:pt x="5473978" y="2587072"/>
                  </a:lnTo>
                  <a:lnTo>
                    <a:pt x="5501339" y="2573034"/>
                  </a:lnTo>
                  <a:lnTo>
                    <a:pt x="5529059" y="2557556"/>
                  </a:lnTo>
                  <a:lnTo>
                    <a:pt x="5556780" y="2540278"/>
                  </a:lnTo>
                  <a:lnTo>
                    <a:pt x="5584501" y="2521200"/>
                  </a:lnTo>
                  <a:lnTo>
                    <a:pt x="5584501" y="2519400"/>
                  </a:lnTo>
                  <a:lnTo>
                    <a:pt x="5636343" y="2488084"/>
                  </a:lnTo>
                  <a:lnTo>
                    <a:pt x="5659023" y="2476206"/>
                  </a:lnTo>
                  <a:lnTo>
                    <a:pt x="5681344" y="2465767"/>
                  </a:lnTo>
                  <a:close/>
                  <a:moveTo>
                    <a:pt x="3222921" y="2462047"/>
                  </a:moveTo>
                  <a:lnTo>
                    <a:pt x="3110259" y="2495171"/>
                  </a:lnTo>
                  <a:lnTo>
                    <a:pt x="3092982" y="2505253"/>
                  </a:lnTo>
                  <a:lnTo>
                    <a:pt x="3072105" y="2514254"/>
                  </a:lnTo>
                  <a:lnTo>
                    <a:pt x="3101621" y="2505253"/>
                  </a:lnTo>
                  <a:lnTo>
                    <a:pt x="3127536" y="2496612"/>
                  </a:lnTo>
                  <a:close/>
                  <a:moveTo>
                    <a:pt x="4800025" y="2455705"/>
                  </a:moveTo>
                  <a:lnTo>
                    <a:pt x="4786345" y="2464344"/>
                  </a:lnTo>
                  <a:lnTo>
                    <a:pt x="4791385" y="2462544"/>
                  </a:lnTo>
                  <a:lnTo>
                    <a:pt x="4798225" y="2460744"/>
                  </a:lnTo>
                  <a:close/>
                  <a:moveTo>
                    <a:pt x="1633776" y="2448365"/>
                  </a:moveTo>
                  <a:lnTo>
                    <a:pt x="1630177" y="2451965"/>
                  </a:lnTo>
                  <a:lnTo>
                    <a:pt x="1631977" y="2451965"/>
                  </a:lnTo>
                  <a:lnTo>
                    <a:pt x="1633776" y="2450165"/>
                  </a:lnTo>
                  <a:close/>
                  <a:moveTo>
                    <a:pt x="3056628" y="2443324"/>
                  </a:moveTo>
                  <a:lnTo>
                    <a:pt x="2988958" y="2465647"/>
                  </a:lnTo>
                  <a:lnTo>
                    <a:pt x="2921650" y="2487970"/>
                  </a:lnTo>
                  <a:lnTo>
                    <a:pt x="2956204" y="2477889"/>
                  </a:lnTo>
                  <a:lnTo>
                    <a:pt x="3006236" y="2462047"/>
                  </a:lnTo>
                  <a:close/>
                  <a:moveTo>
                    <a:pt x="493120" y="2441523"/>
                  </a:moveTo>
                  <a:lnTo>
                    <a:pt x="306310" y="2521095"/>
                  </a:lnTo>
                  <a:lnTo>
                    <a:pt x="283994" y="2533337"/>
                  </a:lnTo>
                  <a:lnTo>
                    <a:pt x="261318" y="2545219"/>
                  </a:lnTo>
                  <a:lnTo>
                    <a:pt x="240441" y="2559261"/>
                  </a:lnTo>
                  <a:lnTo>
                    <a:pt x="221364" y="2574743"/>
                  </a:lnTo>
                  <a:lnTo>
                    <a:pt x="247640" y="2564302"/>
                  </a:lnTo>
                  <a:lnTo>
                    <a:pt x="273555" y="2555660"/>
                  </a:lnTo>
                  <a:lnTo>
                    <a:pt x="299471" y="2548819"/>
                  </a:lnTo>
                  <a:lnTo>
                    <a:pt x="323588" y="2543779"/>
                  </a:lnTo>
                  <a:lnTo>
                    <a:pt x="328627" y="2536578"/>
                  </a:lnTo>
                  <a:lnTo>
                    <a:pt x="334026" y="2527936"/>
                  </a:lnTo>
                  <a:lnTo>
                    <a:pt x="340865" y="2522896"/>
                  </a:lnTo>
                  <a:lnTo>
                    <a:pt x="347704" y="2517495"/>
                  </a:lnTo>
                  <a:lnTo>
                    <a:pt x="354543" y="2512454"/>
                  </a:lnTo>
                  <a:lnTo>
                    <a:pt x="359942" y="2508854"/>
                  </a:lnTo>
                  <a:lnTo>
                    <a:pt x="363541" y="2500212"/>
                  </a:lnTo>
                  <a:lnTo>
                    <a:pt x="373619" y="2500212"/>
                  </a:lnTo>
                  <a:lnTo>
                    <a:pt x="385857" y="2498412"/>
                  </a:lnTo>
                  <a:lnTo>
                    <a:pt x="401695" y="2495171"/>
                  </a:lnTo>
                  <a:lnTo>
                    <a:pt x="415373" y="2487970"/>
                  </a:lnTo>
                  <a:lnTo>
                    <a:pt x="431210" y="2479329"/>
                  </a:lnTo>
                  <a:lnTo>
                    <a:pt x="453527" y="2465647"/>
                  </a:lnTo>
                  <a:close/>
                  <a:moveTo>
                    <a:pt x="7634042" y="2433011"/>
                  </a:moveTo>
                  <a:lnTo>
                    <a:pt x="7577161" y="2457128"/>
                  </a:lnTo>
                  <a:lnTo>
                    <a:pt x="7523519" y="2479445"/>
                  </a:lnTo>
                  <a:lnTo>
                    <a:pt x="7474918" y="2503562"/>
                  </a:lnTo>
                  <a:lnTo>
                    <a:pt x="7429916" y="2529839"/>
                  </a:lnTo>
                  <a:lnTo>
                    <a:pt x="7370874" y="2566194"/>
                  </a:lnTo>
                  <a:lnTo>
                    <a:pt x="7417676" y="2545317"/>
                  </a:lnTo>
                  <a:lnTo>
                    <a:pt x="7479958" y="2515801"/>
                  </a:lnTo>
                  <a:lnTo>
                    <a:pt x="7540800" y="2486285"/>
                  </a:lnTo>
                  <a:lnTo>
                    <a:pt x="7547640" y="2479445"/>
                  </a:lnTo>
                  <a:lnTo>
                    <a:pt x="7554480" y="2470807"/>
                  </a:lnTo>
                  <a:lnTo>
                    <a:pt x="7564920" y="2465767"/>
                  </a:lnTo>
                  <a:lnTo>
                    <a:pt x="7575361" y="2460368"/>
                  </a:lnTo>
                  <a:lnTo>
                    <a:pt x="7609922" y="2450289"/>
                  </a:lnTo>
                  <a:lnTo>
                    <a:pt x="7621802" y="2444890"/>
                  </a:lnTo>
                  <a:lnTo>
                    <a:pt x="7630442" y="2438051"/>
                  </a:lnTo>
                  <a:close/>
                  <a:moveTo>
                    <a:pt x="3518793" y="2432882"/>
                  </a:moveTo>
                  <a:lnTo>
                    <a:pt x="3511955" y="2434682"/>
                  </a:lnTo>
                  <a:lnTo>
                    <a:pt x="3515194" y="2434682"/>
                  </a:lnTo>
                  <a:close/>
                  <a:moveTo>
                    <a:pt x="1978241" y="2432882"/>
                  </a:moveTo>
                  <a:lnTo>
                    <a:pt x="1971402" y="2436483"/>
                  </a:lnTo>
                  <a:lnTo>
                    <a:pt x="1976441" y="2434682"/>
                  </a:lnTo>
                  <a:close/>
                  <a:moveTo>
                    <a:pt x="1684168" y="2410199"/>
                  </a:moveTo>
                  <a:lnTo>
                    <a:pt x="1668331" y="2420640"/>
                  </a:lnTo>
                  <a:lnTo>
                    <a:pt x="1677329" y="2417400"/>
                  </a:lnTo>
                  <a:lnTo>
                    <a:pt x="1684168" y="2411999"/>
                  </a:lnTo>
                  <a:lnTo>
                    <a:pt x="1685968" y="2410199"/>
                  </a:lnTo>
                  <a:close/>
                  <a:moveTo>
                    <a:pt x="5480818" y="2408534"/>
                  </a:moveTo>
                  <a:lnTo>
                    <a:pt x="5482258" y="2417173"/>
                  </a:lnTo>
                  <a:lnTo>
                    <a:pt x="5482258" y="2426172"/>
                  </a:lnTo>
                  <a:lnTo>
                    <a:pt x="5504939" y="2412134"/>
                  </a:lnTo>
                  <a:lnTo>
                    <a:pt x="5506739" y="2412134"/>
                  </a:lnTo>
                  <a:lnTo>
                    <a:pt x="5490898" y="2410334"/>
                  </a:lnTo>
                  <a:lnTo>
                    <a:pt x="5485858" y="2408534"/>
                  </a:lnTo>
                  <a:close/>
                  <a:moveTo>
                    <a:pt x="586705" y="2401558"/>
                  </a:moveTo>
                  <a:lnTo>
                    <a:pt x="574827" y="2406958"/>
                  </a:lnTo>
                  <a:lnTo>
                    <a:pt x="513997" y="2432882"/>
                  </a:lnTo>
                  <a:lnTo>
                    <a:pt x="519036" y="2441523"/>
                  </a:lnTo>
                  <a:lnTo>
                    <a:pt x="522635" y="2445124"/>
                  </a:lnTo>
                  <a:lnTo>
                    <a:pt x="531274" y="2437923"/>
                  </a:lnTo>
                  <a:lnTo>
                    <a:pt x="543512" y="2432882"/>
                  </a:lnTo>
                  <a:lnTo>
                    <a:pt x="550351" y="2427841"/>
                  </a:lnTo>
                  <a:lnTo>
                    <a:pt x="558990" y="2422441"/>
                  </a:lnTo>
                  <a:lnTo>
                    <a:pt x="571228" y="2417400"/>
                  </a:lnTo>
                  <a:lnTo>
                    <a:pt x="581666" y="2413799"/>
                  </a:lnTo>
                  <a:lnTo>
                    <a:pt x="584905" y="2405158"/>
                  </a:lnTo>
                  <a:close/>
                  <a:moveTo>
                    <a:pt x="4348207" y="2400268"/>
                  </a:moveTo>
                  <a:lnTo>
                    <a:pt x="4346407" y="2402068"/>
                  </a:lnTo>
                  <a:lnTo>
                    <a:pt x="4316886" y="2422947"/>
                  </a:lnTo>
                  <a:lnTo>
                    <a:pt x="4290965" y="2442025"/>
                  </a:lnTo>
                  <a:lnTo>
                    <a:pt x="4263244" y="2460744"/>
                  </a:lnTo>
                  <a:lnTo>
                    <a:pt x="4237323" y="2479823"/>
                  </a:lnTo>
                  <a:lnTo>
                    <a:pt x="4199522" y="2507541"/>
                  </a:lnTo>
                  <a:lnTo>
                    <a:pt x="4164600" y="2532020"/>
                  </a:lnTo>
                  <a:lnTo>
                    <a:pt x="4147320" y="2545699"/>
                  </a:lnTo>
                  <a:lnTo>
                    <a:pt x="4147320" y="2573417"/>
                  </a:lnTo>
                  <a:lnTo>
                    <a:pt x="4168200" y="2556138"/>
                  </a:lnTo>
                  <a:lnTo>
                    <a:pt x="4190521" y="2538859"/>
                  </a:lnTo>
                  <a:lnTo>
                    <a:pt x="4216802" y="2519780"/>
                  </a:lnTo>
                  <a:lnTo>
                    <a:pt x="4245963" y="2500702"/>
                  </a:lnTo>
                  <a:lnTo>
                    <a:pt x="4247763" y="2500702"/>
                  </a:lnTo>
                  <a:lnTo>
                    <a:pt x="4263244" y="2492062"/>
                  </a:lnTo>
                  <a:lnTo>
                    <a:pt x="4278725" y="2481623"/>
                  </a:lnTo>
                  <a:lnTo>
                    <a:pt x="4292765" y="2469384"/>
                  </a:lnTo>
                  <a:lnTo>
                    <a:pt x="4305006" y="2457504"/>
                  </a:lnTo>
                  <a:lnTo>
                    <a:pt x="4316886" y="2445265"/>
                  </a:lnTo>
                  <a:lnTo>
                    <a:pt x="4329127" y="2431586"/>
                  </a:lnTo>
                  <a:lnTo>
                    <a:pt x="4339567" y="2416107"/>
                  </a:lnTo>
                  <a:close/>
                  <a:moveTo>
                    <a:pt x="3200245" y="2396517"/>
                  </a:moveTo>
                  <a:lnTo>
                    <a:pt x="3175768" y="2403358"/>
                  </a:lnTo>
                  <a:lnTo>
                    <a:pt x="3106660" y="2427841"/>
                  </a:lnTo>
                  <a:lnTo>
                    <a:pt x="3080744" y="2434682"/>
                  </a:lnTo>
                  <a:lnTo>
                    <a:pt x="3101621" y="2434682"/>
                  </a:lnTo>
                  <a:lnTo>
                    <a:pt x="3118898" y="2431082"/>
                  </a:lnTo>
                  <a:lnTo>
                    <a:pt x="3134375" y="2427841"/>
                  </a:lnTo>
                  <a:lnTo>
                    <a:pt x="3148053" y="2420640"/>
                  </a:lnTo>
                  <a:lnTo>
                    <a:pt x="3172529" y="2408399"/>
                  </a:lnTo>
                  <a:close/>
                  <a:moveTo>
                    <a:pt x="8306491" y="2394483"/>
                  </a:moveTo>
                  <a:lnTo>
                    <a:pt x="8244200" y="2434455"/>
                  </a:lnTo>
                  <a:lnTo>
                    <a:pt x="8237359" y="2439496"/>
                  </a:lnTo>
                  <a:lnTo>
                    <a:pt x="8218276" y="2453540"/>
                  </a:lnTo>
                  <a:lnTo>
                    <a:pt x="8200632" y="2469025"/>
                  </a:lnTo>
                  <a:lnTo>
                    <a:pt x="8185150" y="2484509"/>
                  </a:lnTo>
                  <a:lnTo>
                    <a:pt x="8171467" y="2499994"/>
                  </a:lnTo>
                  <a:lnTo>
                    <a:pt x="8185150" y="2491351"/>
                  </a:lnTo>
                  <a:lnTo>
                    <a:pt x="8207834" y="2474066"/>
                  </a:lnTo>
                  <a:lnTo>
                    <a:pt x="8225117" y="2458582"/>
                  </a:lnTo>
                  <a:lnTo>
                    <a:pt x="8230158" y="2454981"/>
                  </a:lnTo>
                  <a:lnTo>
                    <a:pt x="8252842" y="2437696"/>
                  </a:lnTo>
                  <a:lnTo>
                    <a:pt x="8278766" y="2422211"/>
                  </a:lnTo>
                  <a:lnTo>
                    <a:pt x="8294249" y="2408167"/>
                  </a:lnTo>
                  <a:close/>
                  <a:moveTo>
                    <a:pt x="6187159" y="2389457"/>
                  </a:moveTo>
                  <a:lnTo>
                    <a:pt x="6093196" y="2438051"/>
                  </a:lnTo>
                  <a:lnTo>
                    <a:pt x="6001754" y="2484845"/>
                  </a:lnTo>
                  <a:lnTo>
                    <a:pt x="5937672" y="2519400"/>
                  </a:lnTo>
                  <a:lnTo>
                    <a:pt x="5795827" y="2598950"/>
                  </a:lnTo>
                  <a:lnTo>
                    <a:pt x="5779987" y="2609389"/>
                  </a:lnTo>
                  <a:lnTo>
                    <a:pt x="5807708" y="2604350"/>
                  </a:lnTo>
                  <a:lnTo>
                    <a:pt x="5837229" y="2602550"/>
                  </a:lnTo>
                  <a:lnTo>
                    <a:pt x="5837229" y="2593911"/>
                  </a:lnTo>
                  <a:lnTo>
                    <a:pt x="5840829" y="2587072"/>
                  </a:lnTo>
                  <a:lnTo>
                    <a:pt x="5844069" y="2579873"/>
                  </a:lnTo>
                  <a:lnTo>
                    <a:pt x="5851269" y="2576633"/>
                  </a:lnTo>
                  <a:lnTo>
                    <a:pt x="5859909" y="2571234"/>
                  </a:lnTo>
                  <a:lnTo>
                    <a:pt x="5884030" y="2562595"/>
                  </a:lnTo>
                  <a:lnTo>
                    <a:pt x="5908151" y="2550716"/>
                  </a:lnTo>
                  <a:lnTo>
                    <a:pt x="5932272" y="2536678"/>
                  </a:lnTo>
                  <a:lnTo>
                    <a:pt x="5954952" y="2521200"/>
                  </a:lnTo>
                  <a:lnTo>
                    <a:pt x="6001754" y="2489884"/>
                  </a:lnTo>
                  <a:lnTo>
                    <a:pt x="6024434" y="2477646"/>
                  </a:lnTo>
                  <a:lnTo>
                    <a:pt x="6044955" y="2465767"/>
                  </a:lnTo>
                  <a:lnTo>
                    <a:pt x="6096796" y="2438051"/>
                  </a:lnTo>
                  <a:lnTo>
                    <a:pt x="6152238" y="2408534"/>
                  </a:lnTo>
                  <a:lnTo>
                    <a:pt x="6169879" y="2399895"/>
                  </a:lnTo>
                  <a:close/>
                  <a:moveTo>
                    <a:pt x="3236599" y="2384275"/>
                  </a:moveTo>
                  <a:lnTo>
                    <a:pt x="3232999" y="2386075"/>
                  </a:lnTo>
                  <a:lnTo>
                    <a:pt x="3234799" y="2386075"/>
                  </a:lnTo>
                  <a:close/>
                  <a:moveTo>
                    <a:pt x="1737800" y="2384275"/>
                  </a:moveTo>
                  <a:lnTo>
                    <a:pt x="1727362" y="2391116"/>
                  </a:lnTo>
                  <a:lnTo>
                    <a:pt x="1708284" y="2399757"/>
                  </a:lnTo>
                  <a:lnTo>
                    <a:pt x="1716923" y="2398317"/>
                  </a:lnTo>
                  <a:lnTo>
                    <a:pt x="1729161" y="2398317"/>
                  </a:lnTo>
                  <a:lnTo>
                    <a:pt x="1730601" y="2394717"/>
                  </a:lnTo>
                  <a:lnTo>
                    <a:pt x="1734200" y="2389316"/>
                  </a:lnTo>
                  <a:close/>
                  <a:moveTo>
                    <a:pt x="4275485" y="2379389"/>
                  </a:moveTo>
                  <a:lnTo>
                    <a:pt x="4252804" y="2389829"/>
                  </a:lnTo>
                  <a:lnTo>
                    <a:pt x="4239123" y="2398468"/>
                  </a:lnTo>
                  <a:lnTo>
                    <a:pt x="4216802" y="2412507"/>
                  </a:lnTo>
                  <a:lnTo>
                    <a:pt x="4195921" y="2426546"/>
                  </a:lnTo>
                  <a:lnTo>
                    <a:pt x="4181881" y="2438426"/>
                  </a:lnTo>
                  <a:lnTo>
                    <a:pt x="4166400" y="2450665"/>
                  </a:lnTo>
                  <a:lnTo>
                    <a:pt x="4155960" y="2457504"/>
                  </a:lnTo>
                  <a:lnTo>
                    <a:pt x="4152361" y="2460744"/>
                  </a:lnTo>
                  <a:lnTo>
                    <a:pt x="4178641" y="2445265"/>
                  </a:lnTo>
                  <a:lnTo>
                    <a:pt x="4202762" y="2426546"/>
                  </a:lnTo>
                  <a:lnTo>
                    <a:pt x="4218242" y="2412507"/>
                  </a:lnTo>
                  <a:lnTo>
                    <a:pt x="4235523" y="2403868"/>
                  </a:lnTo>
                  <a:lnTo>
                    <a:pt x="4251364" y="2398468"/>
                  </a:lnTo>
                  <a:lnTo>
                    <a:pt x="4268644" y="2397028"/>
                  </a:lnTo>
                  <a:lnTo>
                    <a:pt x="4271884" y="2388029"/>
                  </a:lnTo>
                  <a:close/>
                  <a:moveTo>
                    <a:pt x="4386369" y="2376150"/>
                  </a:moveTo>
                  <a:lnTo>
                    <a:pt x="4374128" y="2381189"/>
                  </a:lnTo>
                  <a:lnTo>
                    <a:pt x="4358648" y="2391629"/>
                  </a:lnTo>
                  <a:lnTo>
                    <a:pt x="4362248" y="2391629"/>
                  </a:lnTo>
                  <a:lnTo>
                    <a:pt x="4375928" y="2389829"/>
                  </a:lnTo>
                  <a:lnTo>
                    <a:pt x="4379529" y="2388029"/>
                  </a:lnTo>
                  <a:lnTo>
                    <a:pt x="4382769" y="2386589"/>
                  </a:lnTo>
                  <a:lnTo>
                    <a:pt x="4387809" y="2376150"/>
                  </a:lnTo>
                  <a:close/>
                  <a:moveTo>
                    <a:pt x="7163508" y="2368579"/>
                  </a:moveTo>
                  <a:lnTo>
                    <a:pt x="7121747" y="2393056"/>
                  </a:lnTo>
                  <a:lnTo>
                    <a:pt x="7163508" y="2370379"/>
                  </a:lnTo>
                  <a:close/>
                  <a:moveTo>
                    <a:pt x="5152839" y="2357071"/>
                  </a:moveTo>
                  <a:lnTo>
                    <a:pt x="5128358" y="2377590"/>
                  </a:lnTo>
                  <a:lnTo>
                    <a:pt x="5138799" y="2370750"/>
                  </a:lnTo>
                  <a:lnTo>
                    <a:pt x="5145999" y="2363910"/>
                  </a:lnTo>
                  <a:close/>
                  <a:moveTo>
                    <a:pt x="1803309" y="2354751"/>
                  </a:moveTo>
                  <a:lnTo>
                    <a:pt x="1789631" y="2359791"/>
                  </a:lnTo>
                  <a:lnTo>
                    <a:pt x="1798270" y="2358351"/>
                  </a:lnTo>
                  <a:lnTo>
                    <a:pt x="1805109" y="2356551"/>
                  </a:lnTo>
                  <a:close/>
                  <a:moveTo>
                    <a:pt x="7499038" y="2348062"/>
                  </a:moveTo>
                  <a:lnTo>
                    <a:pt x="7479958" y="2356701"/>
                  </a:lnTo>
                  <a:lnTo>
                    <a:pt x="7460877" y="2365340"/>
                  </a:lnTo>
                  <a:lnTo>
                    <a:pt x="7433516" y="2384417"/>
                  </a:lnTo>
                  <a:lnTo>
                    <a:pt x="7486798" y="2359940"/>
                  </a:lnTo>
                  <a:close/>
                  <a:moveTo>
                    <a:pt x="157654" y="2339268"/>
                  </a:moveTo>
                  <a:lnTo>
                    <a:pt x="157654" y="2341069"/>
                  </a:lnTo>
                  <a:lnTo>
                    <a:pt x="162693" y="2339268"/>
                  </a:lnTo>
                  <a:close/>
                  <a:moveTo>
                    <a:pt x="6273562" y="2334024"/>
                  </a:moveTo>
                  <a:lnTo>
                    <a:pt x="6273562" y="2335824"/>
                  </a:lnTo>
                  <a:lnTo>
                    <a:pt x="6276802" y="2337623"/>
                  </a:lnTo>
                  <a:close/>
                  <a:moveTo>
                    <a:pt x="2665371" y="2318385"/>
                  </a:moveTo>
                  <a:lnTo>
                    <a:pt x="2653492" y="2321986"/>
                  </a:lnTo>
                  <a:lnTo>
                    <a:pt x="2643054" y="2325586"/>
                  </a:lnTo>
                  <a:lnTo>
                    <a:pt x="2630816" y="2332427"/>
                  </a:lnTo>
                  <a:lnTo>
                    <a:pt x="2630816" y="2346109"/>
                  </a:lnTo>
                  <a:lnTo>
                    <a:pt x="2635855" y="2344309"/>
                  </a:lnTo>
                  <a:lnTo>
                    <a:pt x="2637655" y="2342869"/>
                  </a:lnTo>
                  <a:lnTo>
                    <a:pt x="2643054" y="2335668"/>
                  </a:lnTo>
                  <a:lnTo>
                    <a:pt x="2648093" y="2332427"/>
                  </a:lnTo>
                  <a:lnTo>
                    <a:pt x="2654932" y="2328827"/>
                  </a:lnTo>
                  <a:lnTo>
                    <a:pt x="2662131" y="2327026"/>
                  </a:lnTo>
                  <a:lnTo>
                    <a:pt x="2668970" y="2327026"/>
                  </a:lnTo>
                  <a:lnTo>
                    <a:pt x="2672569" y="2321986"/>
                  </a:lnTo>
                  <a:lnTo>
                    <a:pt x="2677609" y="2318385"/>
                  </a:lnTo>
                  <a:close/>
                  <a:moveTo>
                    <a:pt x="8728846" y="2318142"/>
                  </a:moveTo>
                  <a:lnTo>
                    <a:pt x="8720205" y="2319942"/>
                  </a:lnTo>
                  <a:lnTo>
                    <a:pt x="8711563" y="2321743"/>
                  </a:lnTo>
                  <a:lnTo>
                    <a:pt x="8702922" y="2325344"/>
                  </a:lnTo>
                  <a:lnTo>
                    <a:pt x="8687439" y="2337227"/>
                  </a:lnTo>
                  <a:lnTo>
                    <a:pt x="8671956" y="2349470"/>
                  </a:lnTo>
                  <a:lnTo>
                    <a:pt x="8654673" y="2363154"/>
                  </a:lnTo>
                  <a:lnTo>
                    <a:pt x="8612906" y="2394483"/>
                  </a:lnTo>
                  <a:lnTo>
                    <a:pt x="8569698" y="2429053"/>
                  </a:lnTo>
                  <a:lnTo>
                    <a:pt x="8526490" y="2463623"/>
                  </a:lnTo>
                  <a:lnTo>
                    <a:pt x="8482923" y="2499994"/>
                  </a:lnTo>
                  <a:lnTo>
                    <a:pt x="8451957" y="2524481"/>
                  </a:lnTo>
                  <a:lnTo>
                    <a:pt x="8479682" y="2510437"/>
                  </a:lnTo>
                  <a:lnTo>
                    <a:pt x="8509207" y="2494952"/>
                  </a:lnTo>
                  <a:lnTo>
                    <a:pt x="8526490" y="2474066"/>
                  </a:lnTo>
                  <a:lnTo>
                    <a:pt x="8545574" y="2456781"/>
                  </a:lnTo>
                  <a:lnTo>
                    <a:pt x="8564657" y="2441297"/>
                  </a:lnTo>
                  <a:lnTo>
                    <a:pt x="8585181" y="2429053"/>
                  </a:lnTo>
                  <a:lnTo>
                    <a:pt x="8606065" y="2418610"/>
                  </a:lnTo>
                  <a:lnTo>
                    <a:pt x="8626588" y="2408167"/>
                  </a:lnTo>
                  <a:lnTo>
                    <a:pt x="8663315" y="2382240"/>
                  </a:lnTo>
                  <a:lnTo>
                    <a:pt x="8671956" y="2369996"/>
                  </a:lnTo>
                  <a:lnTo>
                    <a:pt x="8684198" y="2358113"/>
                  </a:lnTo>
                  <a:lnTo>
                    <a:pt x="8697881" y="2347670"/>
                  </a:lnTo>
                  <a:lnTo>
                    <a:pt x="8709763" y="2337227"/>
                  </a:lnTo>
                  <a:lnTo>
                    <a:pt x="8727046" y="2328585"/>
                  </a:lnTo>
                  <a:lnTo>
                    <a:pt x="8739288" y="2319942"/>
                  </a:lnTo>
                  <a:close/>
                  <a:moveTo>
                    <a:pt x="3186207" y="2313344"/>
                  </a:moveTo>
                  <a:lnTo>
                    <a:pt x="3077504" y="2346109"/>
                  </a:lnTo>
                  <a:lnTo>
                    <a:pt x="3002996" y="2366992"/>
                  </a:lnTo>
                  <a:lnTo>
                    <a:pt x="2930288" y="2386075"/>
                  </a:lnTo>
                  <a:lnTo>
                    <a:pt x="2928488" y="2398317"/>
                  </a:lnTo>
                  <a:lnTo>
                    <a:pt x="2924889" y="2408399"/>
                  </a:lnTo>
                  <a:lnTo>
                    <a:pt x="2938927" y="2403358"/>
                  </a:lnTo>
                  <a:lnTo>
                    <a:pt x="2956204" y="2399757"/>
                  </a:lnTo>
                  <a:lnTo>
                    <a:pt x="2968442" y="2399757"/>
                  </a:lnTo>
                  <a:lnTo>
                    <a:pt x="2987159" y="2391116"/>
                  </a:lnTo>
                  <a:lnTo>
                    <a:pt x="3008035" y="2386075"/>
                  </a:lnTo>
                  <a:lnTo>
                    <a:pt x="3025313" y="2378874"/>
                  </a:lnTo>
                  <a:lnTo>
                    <a:pt x="3032152" y="2375634"/>
                  </a:lnTo>
                  <a:lnTo>
                    <a:pt x="3037551" y="2370233"/>
                  </a:lnTo>
                  <a:lnTo>
                    <a:pt x="3051229" y="2358351"/>
                  </a:lnTo>
                  <a:lnTo>
                    <a:pt x="3061667" y="2372033"/>
                  </a:lnTo>
                  <a:lnTo>
                    <a:pt x="3061667" y="2373833"/>
                  </a:lnTo>
                  <a:lnTo>
                    <a:pt x="3067066" y="2368793"/>
                  </a:lnTo>
                  <a:lnTo>
                    <a:pt x="3072105" y="2365192"/>
                  </a:lnTo>
                  <a:lnTo>
                    <a:pt x="3078944" y="2363392"/>
                  </a:lnTo>
                  <a:lnTo>
                    <a:pt x="3086143" y="2363392"/>
                  </a:lnTo>
                  <a:lnTo>
                    <a:pt x="3086143" y="2358351"/>
                  </a:lnTo>
                  <a:lnTo>
                    <a:pt x="3089383" y="2354751"/>
                  </a:lnTo>
                  <a:lnTo>
                    <a:pt x="3094782" y="2347910"/>
                  </a:lnTo>
                  <a:lnTo>
                    <a:pt x="3099821" y="2342869"/>
                  </a:lnTo>
                  <a:lnTo>
                    <a:pt x="3106660" y="2342869"/>
                  </a:lnTo>
                  <a:lnTo>
                    <a:pt x="3134375" y="2341069"/>
                  </a:lnTo>
                  <a:lnTo>
                    <a:pt x="3144814" y="2339268"/>
                  </a:lnTo>
                  <a:lnTo>
                    <a:pt x="3156691" y="2335668"/>
                  </a:lnTo>
                  <a:lnTo>
                    <a:pt x="3165690" y="2332427"/>
                  </a:lnTo>
                  <a:lnTo>
                    <a:pt x="3174329" y="2327026"/>
                  </a:lnTo>
                  <a:lnTo>
                    <a:pt x="3179368" y="2321986"/>
                  </a:lnTo>
                  <a:lnTo>
                    <a:pt x="3184767" y="2315145"/>
                  </a:lnTo>
                  <a:close/>
                  <a:moveTo>
                    <a:pt x="4197721" y="2312074"/>
                  </a:moveTo>
                  <a:lnTo>
                    <a:pt x="4199522" y="2325753"/>
                  </a:lnTo>
                  <a:lnTo>
                    <a:pt x="4161360" y="2331153"/>
                  </a:lnTo>
                  <a:lnTo>
                    <a:pt x="4124639" y="2332953"/>
                  </a:lnTo>
                  <a:lnTo>
                    <a:pt x="4128240" y="2348431"/>
                  </a:lnTo>
                  <a:lnTo>
                    <a:pt x="4131839" y="2360311"/>
                  </a:lnTo>
                  <a:lnTo>
                    <a:pt x="4135080" y="2372550"/>
                  </a:lnTo>
                  <a:lnTo>
                    <a:pt x="4138680" y="2389829"/>
                  </a:lnTo>
                  <a:lnTo>
                    <a:pt x="4168200" y="2370750"/>
                  </a:lnTo>
                  <a:lnTo>
                    <a:pt x="4199522" y="2348431"/>
                  </a:lnTo>
                  <a:lnTo>
                    <a:pt x="4237323" y="2322513"/>
                  </a:lnTo>
                  <a:lnTo>
                    <a:pt x="4200962" y="2325753"/>
                  </a:lnTo>
                  <a:close/>
                  <a:moveTo>
                    <a:pt x="3440686" y="2311544"/>
                  </a:moveTo>
                  <a:lnTo>
                    <a:pt x="3406132" y="2321986"/>
                  </a:lnTo>
                  <a:lnTo>
                    <a:pt x="3371577" y="2334228"/>
                  </a:lnTo>
                  <a:lnTo>
                    <a:pt x="3337023" y="2347910"/>
                  </a:lnTo>
                  <a:lnTo>
                    <a:pt x="3357899" y="2344309"/>
                  </a:lnTo>
                  <a:lnTo>
                    <a:pt x="3380215" y="2342869"/>
                  </a:lnTo>
                  <a:lnTo>
                    <a:pt x="3394253" y="2334228"/>
                  </a:lnTo>
                  <a:lnTo>
                    <a:pt x="3407931" y="2325586"/>
                  </a:lnTo>
                  <a:lnTo>
                    <a:pt x="3423409" y="2318385"/>
                  </a:lnTo>
                  <a:close/>
                  <a:moveTo>
                    <a:pt x="3503316" y="2297862"/>
                  </a:moveTo>
                  <a:lnTo>
                    <a:pt x="3472889" y="2304600"/>
                  </a:lnTo>
                  <a:lnTo>
                    <a:pt x="3472001" y="2304703"/>
                  </a:lnTo>
                  <a:lnTo>
                    <a:pt x="3456163" y="2308304"/>
                  </a:lnTo>
                  <a:lnTo>
                    <a:pt x="3472889" y="2304600"/>
                  </a:lnTo>
                  <a:lnTo>
                    <a:pt x="3487478" y="2302903"/>
                  </a:lnTo>
                  <a:close/>
                  <a:moveTo>
                    <a:pt x="7315793" y="2287590"/>
                  </a:moveTo>
                  <a:lnTo>
                    <a:pt x="7298512" y="2296228"/>
                  </a:lnTo>
                  <a:lnTo>
                    <a:pt x="7301752" y="2296228"/>
                  </a:lnTo>
                  <a:lnTo>
                    <a:pt x="7308593" y="2292629"/>
                  </a:lnTo>
                  <a:close/>
                  <a:moveTo>
                    <a:pt x="8593822" y="2285372"/>
                  </a:moveTo>
                  <a:lnTo>
                    <a:pt x="8550615" y="2318142"/>
                  </a:lnTo>
                  <a:lnTo>
                    <a:pt x="8463839" y="2385841"/>
                  </a:lnTo>
                  <a:lnTo>
                    <a:pt x="8386065" y="2446338"/>
                  </a:lnTo>
                  <a:lnTo>
                    <a:pt x="8313332" y="2499994"/>
                  </a:lnTo>
                  <a:lnTo>
                    <a:pt x="8304691" y="2508636"/>
                  </a:lnTo>
                  <a:lnTo>
                    <a:pt x="8291009" y="2517279"/>
                  </a:lnTo>
                  <a:lnTo>
                    <a:pt x="8273725" y="2527722"/>
                  </a:lnTo>
                  <a:lnTo>
                    <a:pt x="8252842" y="2536364"/>
                  </a:lnTo>
                  <a:lnTo>
                    <a:pt x="8237359" y="2546807"/>
                  </a:lnTo>
                  <a:lnTo>
                    <a:pt x="8228717" y="2555450"/>
                  </a:lnTo>
                  <a:lnTo>
                    <a:pt x="8225117" y="2559051"/>
                  </a:lnTo>
                  <a:lnTo>
                    <a:pt x="8225117" y="2560851"/>
                  </a:lnTo>
                  <a:lnTo>
                    <a:pt x="8225117" y="2562652"/>
                  </a:lnTo>
                  <a:lnTo>
                    <a:pt x="8228717" y="2564092"/>
                  </a:lnTo>
                  <a:lnTo>
                    <a:pt x="8233758" y="2567693"/>
                  </a:lnTo>
                  <a:lnTo>
                    <a:pt x="8242400" y="2569494"/>
                  </a:lnTo>
                  <a:lnTo>
                    <a:pt x="8258243" y="2572734"/>
                  </a:lnTo>
                  <a:lnTo>
                    <a:pt x="8270125" y="2579937"/>
                  </a:lnTo>
                  <a:lnTo>
                    <a:pt x="8315133" y="2534564"/>
                  </a:lnTo>
                  <a:lnTo>
                    <a:pt x="8358340" y="2493152"/>
                  </a:lnTo>
                  <a:lnTo>
                    <a:pt x="8401908" y="2456781"/>
                  </a:lnTo>
                  <a:lnTo>
                    <a:pt x="8441515" y="2424012"/>
                  </a:lnTo>
                  <a:lnTo>
                    <a:pt x="8599223" y="2285372"/>
                  </a:lnTo>
                  <a:close/>
                  <a:moveTo>
                    <a:pt x="1964563" y="2278779"/>
                  </a:moveTo>
                  <a:lnTo>
                    <a:pt x="1895095" y="2309744"/>
                  </a:lnTo>
                  <a:lnTo>
                    <a:pt x="1827785" y="2342869"/>
                  </a:lnTo>
                  <a:lnTo>
                    <a:pt x="1862340" y="2328827"/>
                  </a:lnTo>
                  <a:lnTo>
                    <a:pt x="1895095" y="2313344"/>
                  </a:lnTo>
                  <a:lnTo>
                    <a:pt x="1929649" y="2297862"/>
                  </a:lnTo>
                  <a:close/>
                  <a:moveTo>
                    <a:pt x="6006794" y="2277151"/>
                  </a:moveTo>
                  <a:lnTo>
                    <a:pt x="5956752" y="2308107"/>
                  </a:lnTo>
                  <a:lnTo>
                    <a:pt x="5904911" y="2339423"/>
                  </a:lnTo>
                  <a:lnTo>
                    <a:pt x="5923631" y="2330784"/>
                  </a:lnTo>
                  <a:lnTo>
                    <a:pt x="5948112" y="2320345"/>
                  </a:lnTo>
                  <a:lnTo>
                    <a:pt x="5968633" y="2306667"/>
                  </a:lnTo>
                  <a:lnTo>
                    <a:pt x="5989513" y="2292629"/>
                  </a:lnTo>
                  <a:close/>
                  <a:moveTo>
                    <a:pt x="8933363" y="2276730"/>
                  </a:moveTo>
                  <a:lnTo>
                    <a:pt x="8851988" y="2332186"/>
                  </a:lnTo>
                  <a:lnTo>
                    <a:pt x="8815622" y="2358113"/>
                  </a:lnTo>
                  <a:lnTo>
                    <a:pt x="8780696" y="2385841"/>
                  </a:lnTo>
                  <a:lnTo>
                    <a:pt x="8670156" y="2469025"/>
                  </a:lnTo>
                  <a:lnTo>
                    <a:pt x="8611105" y="2510437"/>
                  </a:lnTo>
                  <a:lnTo>
                    <a:pt x="8554215" y="2550408"/>
                  </a:lnTo>
                  <a:lnTo>
                    <a:pt x="8512448" y="2578136"/>
                  </a:lnTo>
                  <a:lnTo>
                    <a:pt x="8472481" y="2600462"/>
                  </a:lnTo>
                  <a:lnTo>
                    <a:pt x="8458798" y="2612706"/>
                  </a:lnTo>
                  <a:lnTo>
                    <a:pt x="8446556" y="2622789"/>
                  </a:lnTo>
                  <a:lnTo>
                    <a:pt x="8436474" y="2635032"/>
                  </a:lnTo>
                  <a:lnTo>
                    <a:pt x="8429633" y="2645475"/>
                  </a:lnTo>
                  <a:lnTo>
                    <a:pt x="8436474" y="2649076"/>
                  </a:lnTo>
                  <a:lnTo>
                    <a:pt x="8441515" y="2654118"/>
                  </a:lnTo>
                  <a:lnTo>
                    <a:pt x="8446556" y="2655918"/>
                  </a:lnTo>
                  <a:lnTo>
                    <a:pt x="8462399" y="2638633"/>
                  </a:lnTo>
                  <a:lnTo>
                    <a:pt x="8477882" y="2621348"/>
                  </a:lnTo>
                  <a:lnTo>
                    <a:pt x="8493364" y="2607304"/>
                  </a:lnTo>
                  <a:lnTo>
                    <a:pt x="8510647" y="2593620"/>
                  </a:lnTo>
                  <a:lnTo>
                    <a:pt x="8526490" y="2584978"/>
                  </a:lnTo>
                  <a:lnTo>
                    <a:pt x="8541973" y="2572734"/>
                  </a:lnTo>
                  <a:lnTo>
                    <a:pt x="8559256" y="2557250"/>
                  </a:lnTo>
                  <a:lnTo>
                    <a:pt x="8578340" y="2538165"/>
                  </a:lnTo>
                  <a:lnTo>
                    <a:pt x="8581940" y="2534564"/>
                  </a:lnTo>
                  <a:lnTo>
                    <a:pt x="8588781" y="2534564"/>
                  </a:lnTo>
                  <a:lnTo>
                    <a:pt x="8593822" y="2534564"/>
                  </a:lnTo>
                  <a:lnTo>
                    <a:pt x="8600663" y="2536364"/>
                  </a:lnTo>
                  <a:lnTo>
                    <a:pt x="8612906" y="2519079"/>
                  </a:lnTo>
                  <a:lnTo>
                    <a:pt x="8628388" y="2505035"/>
                  </a:lnTo>
                  <a:lnTo>
                    <a:pt x="8644231" y="2491351"/>
                  </a:lnTo>
                  <a:lnTo>
                    <a:pt x="8663315" y="2482709"/>
                  </a:lnTo>
                  <a:lnTo>
                    <a:pt x="8680598" y="2474066"/>
                  </a:lnTo>
                  <a:lnTo>
                    <a:pt x="8696081" y="2461823"/>
                  </a:lnTo>
                  <a:lnTo>
                    <a:pt x="8711563" y="2448139"/>
                  </a:lnTo>
                  <a:lnTo>
                    <a:pt x="8725606" y="2432654"/>
                  </a:lnTo>
                  <a:lnTo>
                    <a:pt x="8728846" y="2429053"/>
                  </a:lnTo>
                  <a:lnTo>
                    <a:pt x="8732447" y="2427613"/>
                  </a:lnTo>
                  <a:lnTo>
                    <a:pt x="8747930" y="2422211"/>
                  </a:lnTo>
                  <a:lnTo>
                    <a:pt x="8763413" y="2417170"/>
                  </a:lnTo>
                  <a:lnTo>
                    <a:pt x="8775655" y="2409968"/>
                  </a:lnTo>
                  <a:lnTo>
                    <a:pt x="8777455" y="2403126"/>
                  </a:lnTo>
                  <a:lnTo>
                    <a:pt x="8780696" y="2396284"/>
                  </a:lnTo>
                  <a:lnTo>
                    <a:pt x="8786097" y="2389082"/>
                  </a:lnTo>
                  <a:lnTo>
                    <a:pt x="8791137" y="2382240"/>
                  </a:lnTo>
                  <a:lnTo>
                    <a:pt x="8796539" y="2377198"/>
                  </a:lnTo>
                  <a:lnTo>
                    <a:pt x="8803380" y="2373597"/>
                  </a:lnTo>
                  <a:lnTo>
                    <a:pt x="8810221" y="2369996"/>
                  </a:lnTo>
                  <a:lnTo>
                    <a:pt x="8817422" y="2368556"/>
                  </a:lnTo>
                  <a:lnTo>
                    <a:pt x="8827864" y="2369996"/>
                  </a:lnTo>
                  <a:lnTo>
                    <a:pt x="8837946" y="2359553"/>
                  </a:lnTo>
                  <a:lnTo>
                    <a:pt x="8848388" y="2347670"/>
                  </a:lnTo>
                  <a:lnTo>
                    <a:pt x="8857029" y="2342629"/>
                  </a:lnTo>
                  <a:lnTo>
                    <a:pt x="8863871" y="2337227"/>
                  </a:lnTo>
                  <a:lnTo>
                    <a:pt x="8872512" y="2333986"/>
                  </a:lnTo>
                  <a:lnTo>
                    <a:pt x="8881153" y="2333986"/>
                  </a:lnTo>
                  <a:lnTo>
                    <a:pt x="8886555" y="2323543"/>
                  </a:lnTo>
                  <a:lnTo>
                    <a:pt x="8891595" y="2316701"/>
                  </a:lnTo>
                  <a:lnTo>
                    <a:pt x="8895196" y="2311300"/>
                  </a:lnTo>
                  <a:lnTo>
                    <a:pt x="8903838" y="2300857"/>
                  </a:lnTo>
                  <a:close/>
                  <a:moveTo>
                    <a:pt x="6280402" y="2264912"/>
                  </a:moveTo>
                  <a:lnTo>
                    <a:pt x="6280402" y="2266712"/>
                  </a:lnTo>
                  <a:lnTo>
                    <a:pt x="6282202" y="2264912"/>
                  </a:lnTo>
                  <a:close/>
                  <a:moveTo>
                    <a:pt x="1770554" y="2256096"/>
                  </a:moveTo>
                  <a:lnTo>
                    <a:pt x="1744639" y="2264737"/>
                  </a:lnTo>
                  <a:lnTo>
                    <a:pt x="1671931" y="2296062"/>
                  </a:lnTo>
                  <a:lnTo>
                    <a:pt x="1631977" y="2313344"/>
                  </a:lnTo>
                  <a:lnTo>
                    <a:pt x="1593823" y="2332427"/>
                  </a:lnTo>
                  <a:lnTo>
                    <a:pt x="1595623" y="2351150"/>
                  </a:lnTo>
                  <a:lnTo>
                    <a:pt x="1601022" y="2363392"/>
                  </a:lnTo>
                  <a:lnTo>
                    <a:pt x="1623338" y="2352950"/>
                  </a:lnTo>
                  <a:lnTo>
                    <a:pt x="1646014" y="2339268"/>
                  </a:lnTo>
                  <a:lnTo>
                    <a:pt x="1652854" y="2334228"/>
                  </a:lnTo>
                  <a:lnTo>
                    <a:pt x="1659692" y="2330627"/>
                  </a:lnTo>
                  <a:lnTo>
                    <a:pt x="1666891" y="2327026"/>
                  </a:lnTo>
                  <a:lnTo>
                    <a:pt x="1675530" y="2327026"/>
                  </a:lnTo>
                  <a:lnTo>
                    <a:pt x="1675530" y="2321986"/>
                  </a:lnTo>
                  <a:lnTo>
                    <a:pt x="1680569" y="2316945"/>
                  </a:lnTo>
                  <a:lnTo>
                    <a:pt x="1685968" y="2311544"/>
                  </a:lnTo>
                  <a:lnTo>
                    <a:pt x="1692807" y="2309744"/>
                  </a:lnTo>
                  <a:lnTo>
                    <a:pt x="1701446" y="2308304"/>
                  </a:lnTo>
                  <a:lnTo>
                    <a:pt x="1713324" y="2309744"/>
                  </a:lnTo>
                  <a:lnTo>
                    <a:pt x="1723762" y="2309744"/>
                  </a:lnTo>
                  <a:lnTo>
                    <a:pt x="1732401" y="2306503"/>
                  </a:lnTo>
                  <a:lnTo>
                    <a:pt x="1742839" y="2301103"/>
                  </a:lnTo>
                  <a:lnTo>
                    <a:pt x="1747878" y="2294262"/>
                  </a:lnTo>
                  <a:lnTo>
                    <a:pt x="1755077" y="2291021"/>
                  </a:lnTo>
                  <a:lnTo>
                    <a:pt x="1770554" y="2282020"/>
                  </a:lnTo>
                  <a:lnTo>
                    <a:pt x="1770554" y="2273378"/>
                  </a:lnTo>
                  <a:close/>
                  <a:moveTo>
                    <a:pt x="1586984" y="2252855"/>
                  </a:moveTo>
                  <a:lnTo>
                    <a:pt x="1575106" y="2261497"/>
                  </a:lnTo>
                  <a:lnTo>
                    <a:pt x="1562868" y="2270138"/>
                  </a:lnTo>
                  <a:lnTo>
                    <a:pt x="1568267" y="2268338"/>
                  </a:lnTo>
                  <a:lnTo>
                    <a:pt x="1578346" y="2261497"/>
                  </a:lnTo>
                  <a:close/>
                  <a:moveTo>
                    <a:pt x="1616499" y="2238813"/>
                  </a:moveTo>
                  <a:lnTo>
                    <a:pt x="1606061" y="2243854"/>
                  </a:lnTo>
                  <a:lnTo>
                    <a:pt x="1611100" y="2245654"/>
                  </a:lnTo>
                  <a:close/>
                  <a:moveTo>
                    <a:pt x="8514248" y="2238559"/>
                  </a:moveTo>
                  <a:lnTo>
                    <a:pt x="8507407" y="2240359"/>
                  </a:lnTo>
                  <a:lnTo>
                    <a:pt x="8496965" y="2247201"/>
                  </a:lnTo>
                  <a:lnTo>
                    <a:pt x="8488323" y="2254043"/>
                  </a:lnTo>
                  <a:lnTo>
                    <a:pt x="8445116" y="2285372"/>
                  </a:lnTo>
                  <a:lnTo>
                    <a:pt x="8410550" y="2313100"/>
                  </a:lnTo>
                  <a:lnTo>
                    <a:pt x="8387866" y="2332186"/>
                  </a:lnTo>
                  <a:lnTo>
                    <a:pt x="8379224" y="2340828"/>
                  </a:lnTo>
                  <a:lnTo>
                    <a:pt x="8400108" y="2326784"/>
                  </a:lnTo>
                  <a:lnTo>
                    <a:pt x="8437915" y="2295815"/>
                  </a:lnTo>
                  <a:lnTo>
                    <a:pt x="8477882" y="2262686"/>
                  </a:lnTo>
                  <a:lnTo>
                    <a:pt x="8481122" y="2261245"/>
                  </a:lnTo>
                  <a:lnTo>
                    <a:pt x="8495165" y="2252603"/>
                  </a:lnTo>
                  <a:lnTo>
                    <a:pt x="8510647" y="2242160"/>
                  </a:lnTo>
                  <a:lnTo>
                    <a:pt x="8512448" y="2240359"/>
                  </a:lnTo>
                  <a:close/>
                  <a:moveTo>
                    <a:pt x="4434611" y="2227119"/>
                  </a:moveTo>
                  <a:lnTo>
                    <a:pt x="4434611" y="2242598"/>
                  </a:lnTo>
                  <a:lnTo>
                    <a:pt x="4441811" y="2241158"/>
                  </a:lnTo>
                  <a:lnTo>
                    <a:pt x="4440011" y="2235759"/>
                  </a:lnTo>
                  <a:lnTo>
                    <a:pt x="4436411" y="2230719"/>
                  </a:lnTo>
                  <a:close/>
                  <a:moveTo>
                    <a:pt x="1678769" y="2221531"/>
                  </a:moveTo>
                  <a:lnTo>
                    <a:pt x="1654653" y="2228372"/>
                  </a:lnTo>
                  <a:lnTo>
                    <a:pt x="1628737" y="2235213"/>
                  </a:lnTo>
                  <a:lnTo>
                    <a:pt x="1630177" y="2235213"/>
                  </a:lnTo>
                  <a:lnTo>
                    <a:pt x="1640615" y="2237013"/>
                  </a:lnTo>
                  <a:lnTo>
                    <a:pt x="1647814" y="2238813"/>
                  </a:lnTo>
                  <a:lnTo>
                    <a:pt x="1652854" y="2237013"/>
                  </a:lnTo>
                  <a:lnTo>
                    <a:pt x="1663292" y="2231972"/>
                  </a:lnTo>
                  <a:close/>
                  <a:moveTo>
                    <a:pt x="8096934" y="2217673"/>
                  </a:moveTo>
                  <a:lnTo>
                    <a:pt x="8083251" y="2228116"/>
                  </a:lnTo>
                  <a:lnTo>
                    <a:pt x="8067409" y="2236758"/>
                  </a:lnTo>
                  <a:lnTo>
                    <a:pt x="8038243" y="2259445"/>
                  </a:lnTo>
                  <a:lnTo>
                    <a:pt x="8003677" y="2281771"/>
                  </a:lnTo>
                  <a:lnTo>
                    <a:pt x="7995036" y="2288973"/>
                  </a:lnTo>
                  <a:lnTo>
                    <a:pt x="7986394" y="2297616"/>
                  </a:lnTo>
                  <a:lnTo>
                    <a:pt x="7980993" y="2304458"/>
                  </a:lnTo>
                  <a:lnTo>
                    <a:pt x="7977753" y="2313100"/>
                  </a:lnTo>
                  <a:lnTo>
                    <a:pt x="7982794" y="2309499"/>
                  </a:lnTo>
                  <a:lnTo>
                    <a:pt x="7988195" y="2306258"/>
                  </a:lnTo>
                  <a:lnTo>
                    <a:pt x="8005118" y="2288973"/>
                  </a:lnTo>
                  <a:lnTo>
                    <a:pt x="8020960" y="2276730"/>
                  </a:lnTo>
                  <a:lnTo>
                    <a:pt x="8038243" y="2266287"/>
                  </a:lnTo>
                  <a:lnTo>
                    <a:pt x="8055527" y="2254043"/>
                  </a:lnTo>
                  <a:lnTo>
                    <a:pt x="8071009" y="2245401"/>
                  </a:lnTo>
                  <a:lnTo>
                    <a:pt x="8083251" y="2233157"/>
                  </a:lnTo>
                  <a:close/>
                  <a:moveTo>
                    <a:pt x="3534271" y="2195607"/>
                  </a:moveTo>
                  <a:lnTo>
                    <a:pt x="3456163" y="2223331"/>
                  </a:lnTo>
                  <a:lnTo>
                    <a:pt x="3382015" y="2249255"/>
                  </a:lnTo>
                  <a:lnTo>
                    <a:pt x="3241638" y="2296062"/>
                  </a:lnTo>
                  <a:lnTo>
                    <a:pt x="3200245" y="2309744"/>
                  </a:lnTo>
                  <a:lnTo>
                    <a:pt x="3208883" y="2311544"/>
                  </a:lnTo>
                  <a:lnTo>
                    <a:pt x="3214282" y="2316945"/>
                  </a:lnTo>
                  <a:lnTo>
                    <a:pt x="3221121" y="2318385"/>
                  </a:lnTo>
                  <a:lnTo>
                    <a:pt x="3226160" y="2313344"/>
                  </a:lnTo>
                  <a:lnTo>
                    <a:pt x="3234799" y="2304703"/>
                  </a:lnTo>
                  <a:lnTo>
                    <a:pt x="3240198" y="2302903"/>
                  </a:lnTo>
                  <a:lnTo>
                    <a:pt x="3247037" y="2301103"/>
                  </a:lnTo>
                  <a:lnTo>
                    <a:pt x="3279792" y="2294262"/>
                  </a:lnTo>
                  <a:lnTo>
                    <a:pt x="3312547" y="2283820"/>
                  </a:lnTo>
                  <a:lnTo>
                    <a:pt x="3349261" y="2271938"/>
                  </a:lnTo>
                  <a:lnTo>
                    <a:pt x="3387055" y="2256096"/>
                  </a:lnTo>
                  <a:lnTo>
                    <a:pt x="3427008" y="2240614"/>
                  </a:lnTo>
                  <a:lnTo>
                    <a:pt x="3463362" y="2226571"/>
                  </a:lnTo>
                  <a:lnTo>
                    <a:pt x="3499716" y="2214690"/>
                  </a:lnTo>
                  <a:lnTo>
                    <a:pt x="3534271" y="2206048"/>
                  </a:lnTo>
                  <a:close/>
                  <a:moveTo>
                    <a:pt x="825707" y="2178324"/>
                  </a:moveTo>
                  <a:lnTo>
                    <a:pt x="730322" y="2221531"/>
                  </a:lnTo>
                  <a:lnTo>
                    <a:pt x="638537" y="2264737"/>
                  </a:lnTo>
                  <a:lnTo>
                    <a:pt x="501759" y="2325586"/>
                  </a:lnTo>
                  <a:lnTo>
                    <a:pt x="339065" y="2405158"/>
                  </a:lnTo>
                  <a:lnTo>
                    <a:pt x="183570" y="2481129"/>
                  </a:lnTo>
                  <a:lnTo>
                    <a:pt x="183570" y="2491571"/>
                  </a:lnTo>
                  <a:lnTo>
                    <a:pt x="179971" y="2500212"/>
                  </a:lnTo>
                  <a:lnTo>
                    <a:pt x="186809" y="2496612"/>
                  </a:lnTo>
                  <a:lnTo>
                    <a:pt x="205886" y="2487970"/>
                  </a:lnTo>
                  <a:lnTo>
                    <a:pt x="226763" y="2477889"/>
                  </a:lnTo>
                  <a:lnTo>
                    <a:pt x="245840" y="2465647"/>
                  </a:lnTo>
                  <a:lnTo>
                    <a:pt x="264917" y="2453765"/>
                  </a:lnTo>
                  <a:lnTo>
                    <a:pt x="269956" y="2450165"/>
                  </a:lnTo>
                  <a:lnTo>
                    <a:pt x="276795" y="2450165"/>
                  </a:lnTo>
                  <a:lnTo>
                    <a:pt x="289033" y="2451965"/>
                  </a:lnTo>
                  <a:lnTo>
                    <a:pt x="299471" y="2451965"/>
                  </a:lnTo>
                  <a:lnTo>
                    <a:pt x="309910" y="2448365"/>
                  </a:lnTo>
                  <a:lnTo>
                    <a:pt x="321788" y="2443324"/>
                  </a:lnTo>
                  <a:lnTo>
                    <a:pt x="332226" y="2439723"/>
                  </a:lnTo>
                  <a:lnTo>
                    <a:pt x="344464" y="2436483"/>
                  </a:lnTo>
                  <a:lnTo>
                    <a:pt x="354543" y="2429282"/>
                  </a:lnTo>
                  <a:lnTo>
                    <a:pt x="364981" y="2422441"/>
                  </a:lnTo>
                  <a:lnTo>
                    <a:pt x="389457" y="2406958"/>
                  </a:lnTo>
                  <a:lnTo>
                    <a:pt x="410334" y="2392916"/>
                  </a:lnTo>
                  <a:lnTo>
                    <a:pt x="420772" y="2387876"/>
                  </a:lnTo>
                  <a:lnTo>
                    <a:pt x="432650" y="2382475"/>
                  </a:lnTo>
                  <a:lnTo>
                    <a:pt x="455326" y="2377434"/>
                  </a:lnTo>
                  <a:lnTo>
                    <a:pt x="418972" y="2377434"/>
                  </a:lnTo>
                  <a:lnTo>
                    <a:pt x="519036" y="2342869"/>
                  </a:lnTo>
                  <a:lnTo>
                    <a:pt x="526235" y="2337468"/>
                  </a:lnTo>
                  <a:lnTo>
                    <a:pt x="534873" y="2335668"/>
                  </a:lnTo>
                  <a:lnTo>
                    <a:pt x="545312" y="2335668"/>
                  </a:lnTo>
                  <a:lnTo>
                    <a:pt x="555750" y="2332427"/>
                  </a:lnTo>
                  <a:lnTo>
                    <a:pt x="564389" y="2328827"/>
                  </a:lnTo>
                  <a:lnTo>
                    <a:pt x="567628" y="2327026"/>
                  </a:lnTo>
                  <a:lnTo>
                    <a:pt x="571228" y="2323786"/>
                  </a:lnTo>
                  <a:lnTo>
                    <a:pt x="574827" y="2318385"/>
                  </a:lnTo>
                  <a:lnTo>
                    <a:pt x="579866" y="2313344"/>
                  </a:lnTo>
                  <a:lnTo>
                    <a:pt x="592104" y="2308304"/>
                  </a:lnTo>
                  <a:lnTo>
                    <a:pt x="603982" y="2304703"/>
                  </a:lnTo>
                  <a:lnTo>
                    <a:pt x="619460" y="2306503"/>
                  </a:lnTo>
                  <a:lnTo>
                    <a:pt x="621260" y="2296062"/>
                  </a:lnTo>
                  <a:lnTo>
                    <a:pt x="626299" y="2291021"/>
                  </a:lnTo>
                  <a:lnTo>
                    <a:pt x="631698" y="2287421"/>
                  </a:lnTo>
                  <a:lnTo>
                    <a:pt x="638537" y="2285620"/>
                  </a:lnTo>
                  <a:lnTo>
                    <a:pt x="647175" y="2285620"/>
                  </a:lnTo>
                  <a:lnTo>
                    <a:pt x="674891" y="2276979"/>
                  </a:lnTo>
                  <a:lnTo>
                    <a:pt x="701167" y="2266537"/>
                  </a:lnTo>
                  <a:lnTo>
                    <a:pt x="719884" y="2256096"/>
                  </a:lnTo>
                  <a:lnTo>
                    <a:pt x="733921" y="2243854"/>
                  </a:lnTo>
                  <a:lnTo>
                    <a:pt x="749399" y="2231972"/>
                  </a:lnTo>
                  <a:lnTo>
                    <a:pt x="769916" y="2219730"/>
                  </a:lnTo>
                  <a:lnTo>
                    <a:pt x="794392" y="2207489"/>
                  </a:lnTo>
                  <a:lnTo>
                    <a:pt x="822107" y="2198847"/>
                  </a:lnTo>
                  <a:lnTo>
                    <a:pt x="823907" y="2188766"/>
                  </a:lnTo>
                  <a:close/>
                  <a:moveTo>
                    <a:pt x="7364034" y="2174924"/>
                  </a:moveTo>
                  <a:lnTo>
                    <a:pt x="7336313" y="2192202"/>
                  </a:lnTo>
                  <a:lnTo>
                    <a:pt x="7339913" y="2190402"/>
                  </a:lnTo>
                  <a:lnTo>
                    <a:pt x="7353594" y="2183563"/>
                  </a:lnTo>
                  <a:lnTo>
                    <a:pt x="7358994" y="2180323"/>
                  </a:lnTo>
                  <a:close/>
                  <a:moveTo>
                    <a:pt x="2964842" y="2171483"/>
                  </a:moveTo>
                  <a:lnTo>
                    <a:pt x="2963578" y="2172415"/>
                  </a:lnTo>
                  <a:lnTo>
                    <a:pt x="2921650" y="2185165"/>
                  </a:lnTo>
                  <a:lnTo>
                    <a:pt x="2921650" y="2197407"/>
                  </a:lnTo>
                  <a:lnTo>
                    <a:pt x="2930288" y="2197407"/>
                  </a:lnTo>
                  <a:lnTo>
                    <a:pt x="2935327" y="2195607"/>
                  </a:lnTo>
                  <a:lnTo>
                    <a:pt x="2943966" y="2188766"/>
                  </a:lnTo>
                  <a:lnTo>
                    <a:pt x="2954404" y="2180125"/>
                  </a:lnTo>
                  <a:lnTo>
                    <a:pt x="2958004" y="2176524"/>
                  </a:lnTo>
                  <a:lnTo>
                    <a:pt x="2963578" y="2172415"/>
                  </a:lnTo>
                  <a:lnTo>
                    <a:pt x="2966642" y="2171483"/>
                  </a:lnTo>
                  <a:close/>
                  <a:moveTo>
                    <a:pt x="8455198" y="2171219"/>
                  </a:moveTo>
                  <a:lnTo>
                    <a:pt x="8323774" y="2264486"/>
                  </a:lnTo>
                  <a:lnTo>
                    <a:pt x="8310092" y="2274929"/>
                  </a:lnTo>
                  <a:lnTo>
                    <a:pt x="8228717" y="2335426"/>
                  </a:lnTo>
                  <a:lnTo>
                    <a:pt x="8157785" y="2392683"/>
                  </a:lnTo>
                  <a:lnTo>
                    <a:pt x="8147343" y="2401325"/>
                  </a:lnTo>
                  <a:lnTo>
                    <a:pt x="8135101" y="2409968"/>
                  </a:lnTo>
                  <a:lnTo>
                    <a:pt x="8107376" y="2427613"/>
                  </a:lnTo>
                  <a:lnTo>
                    <a:pt x="8104135" y="2430854"/>
                  </a:lnTo>
                  <a:lnTo>
                    <a:pt x="8100535" y="2434455"/>
                  </a:lnTo>
                  <a:lnTo>
                    <a:pt x="8096934" y="2439496"/>
                  </a:lnTo>
                  <a:lnTo>
                    <a:pt x="8095134" y="2446338"/>
                  </a:lnTo>
                  <a:lnTo>
                    <a:pt x="8124659" y="2424012"/>
                  </a:lnTo>
                  <a:lnTo>
                    <a:pt x="8150583" y="2406727"/>
                  </a:lnTo>
                  <a:lnTo>
                    <a:pt x="8178308" y="2387641"/>
                  </a:lnTo>
                  <a:lnTo>
                    <a:pt x="8214675" y="2358113"/>
                  </a:lnTo>
                  <a:lnTo>
                    <a:pt x="8251041" y="2328585"/>
                  </a:lnTo>
                  <a:lnTo>
                    <a:pt x="8289208" y="2299416"/>
                  </a:lnTo>
                  <a:lnTo>
                    <a:pt x="8327015" y="2273129"/>
                  </a:lnTo>
                  <a:lnTo>
                    <a:pt x="8393267" y="2224515"/>
                  </a:lnTo>
                  <a:lnTo>
                    <a:pt x="8456998" y="2176261"/>
                  </a:lnTo>
                  <a:close/>
                  <a:moveTo>
                    <a:pt x="9279385" y="2164377"/>
                  </a:moveTo>
                  <a:lnTo>
                    <a:pt x="9284785" y="2171219"/>
                  </a:lnTo>
                  <a:lnTo>
                    <a:pt x="9288026" y="2167618"/>
                  </a:lnTo>
                  <a:lnTo>
                    <a:pt x="9282985" y="2164377"/>
                  </a:lnTo>
                  <a:close/>
                  <a:moveTo>
                    <a:pt x="9042102" y="2160776"/>
                  </a:moveTo>
                  <a:lnTo>
                    <a:pt x="9021579" y="2178061"/>
                  </a:lnTo>
                  <a:lnTo>
                    <a:pt x="9021579" y="2200388"/>
                  </a:lnTo>
                  <a:lnTo>
                    <a:pt x="9017978" y="2202188"/>
                  </a:lnTo>
                  <a:lnTo>
                    <a:pt x="9019778" y="2207230"/>
                  </a:lnTo>
                  <a:lnTo>
                    <a:pt x="9033461" y="2193546"/>
                  </a:lnTo>
                  <a:lnTo>
                    <a:pt x="9037061" y="2191745"/>
                  </a:lnTo>
                  <a:lnTo>
                    <a:pt x="9051104" y="2184903"/>
                  </a:lnTo>
                  <a:lnTo>
                    <a:pt x="9045703" y="2179862"/>
                  </a:lnTo>
                  <a:lnTo>
                    <a:pt x="9043903" y="2174460"/>
                  </a:lnTo>
                  <a:lnTo>
                    <a:pt x="9042102" y="2167618"/>
                  </a:lnTo>
                  <a:close/>
                  <a:moveTo>
                    <a:pt x="439489" y="2154201"/>
                  </a:moveTo>
                  <a:lnTo>
                    <a:pt x="429410" y="2162842"/>
                  </a:lnTo>
                  <a:lnTo>
                    <a:pt x="422280" y="2171460"/>
                  </a:lnTo>
                  <a:lnTo>
                    <a:pt x="422212" y="2171483"/>
                  </a:lnTo>
                  <a:lnTo>
                    <a:pt x="420772" y="2173284"/>
                  </a:lnTo>
                  <a:lnTo>
                    <a:pt x="422280" y="2171460"/>
                  </a:lnTo>
                  <a:lnTo>
                    <a:pt x="427611" y="2169683"/>
                  </a:lnTo>
                  <a:lnTo>
                    <a:pt x="432650" y="2166082"/>
                  </a:lnTo>
                  <a:lnTo>
                    <a:pt x="436249" y="2161042"/>
                  </a:lnTo>
                  <a:close/>
                  <a:moveTo>
                    <a:pt x="3018474" y="2152400"/>
                  </a:moveTo>
                  <a:lnTo>
                    <a:pt x="3008035" y="2155641"/>
                  </a:lnTo>
                  <a:lnTo>
                    <a:pt x="3009835" y="2155641"/>
                  </a:lnTo>
                  <a:lnTo>
                    <a:pt x="3016674" y="2157441"/>
                  </a:lnTo>
                  <a:close/>
                  <a:moveTo>
                    <a:pt x="1678769" y="2145559"/>
                  </a:moveTo>
                  <a:lnTo>
                    <a:pt x="1678769" y="2152400"/>
                  </a:lnTo>
                  <a:lnTo>
                    <a:pt x="1684168" y="2150600"/>
                  </a:lnTo>
                  <a:lnTo>
                    <a:pt x="1682369" y="2147000"/>
                  </a:lnTo>
                  <a:close/>
                  <a:moveTo>
                    <a:pt x="9629367" y="2139891"/>
                  </a:moveTo>
                  <a:lnTo>
                    <a:pt x="9573917" y="2188504"/>
                  </a:lnTo>
                  <a:lnTo>
                    <a:pt x="9515227" y="2236758"/>
                  </a:lnTo>
                  <a:lnTo>
                    <a:pt x="9452575" y="2283572"/>
                  </a:lnTo>
                  <a:lnTo>
                    <a:pt x="9388844" y="2328585"/>
                  </a:lnTo>
                  <a:lnTo>
                    <a:pt x="9289827" y="2398084"/>
                  </a:lnTo>
                  <a:lnTo>
                    <a:pt x="9187568" y="2467224"/>
                  </a:lnTo>
                  <a:lnTo>
                    <a:pt x="9116996" y="2515478"/>
                  </a:lnTo>
                  <a:lnTo>
                    <a:pt x="9120236" y="2524481"/>
                  </a:lnTo>
                  <a:lnTo>
                    <a:pt x="9122037" y="2531323"/>
                  </a:lnTo>
                  <a:lnTo>
                    <a:pt x="9123837" y="2536364"/>
                  </a:lnTo>
                  <a:lnTo>
                    <a:pt x="9172085" y="2503595"/>
                  </a:lnTo>
                  <a:lnTo>
                    <a:pt x="9222494" y="2465424"/>
                  </a:lnTo>
                  <a:lnTo>
                    <a:pt x="9222494" y="2463623"/>
                  </a:lnTo>
                  <a:lnTo>
                    <a:pt x="9257061" y="2441297"/>
                  </a:lnTo>
                  <a:lnTo>
                    <a:pt x="9288026" y="2420411"/>
                  </a:lnTo>
                  <a:lnTo>
                    <a:pt x="9317551" y="2403126"/>
                  </a:lnTo>
                  <a:lnTo>
                    <a:pt x="9347077" y="2389082"/>
                  </a:lnTo>
                  <a:lnTo>
                    <a:pt x="9352117" y="2378639"/>
                  </a:lnTo>
                  <a:lnTo>
                    <a:pt x="9359319" y="2368556"/>
                  </a:lnTo>
                  <a:lnTo>
                    <a:pt x="9374802" y="2350911"/>
                  </a:lnTo>
                  <a:lnTo>
                    <a:pt x="9395685" y="2333986"/>
                  </a:lnTo>
                  <a:lnTo>
                    <a:pt x="9419810" y="2318142"/>
                  </a:lnTo>
                  <a:lnTo>
                    <a:pt x="9431692" y="2311300"/>
                  </a:lnTo>
                  <a:lnTo>
                    <a:pt x="9454376" y="2299416"/>
                  </a:lnTo>
                  <a:lnTo>
                    <a:pt x="9468058" y="2294015"/>
                  </a:lnTo>
                  <a:lnTo>
                    <a:pt x="9478500" y="2288973"/>
                  </a:lnTo>
                  <a:lnTo>
                    <a:pt x="9483901" y="2283572"/>
                  </a:lnTo>
                  <a:lnTo>
                    <a:pt x="9488942" y="2273129"/>
                  </a:lnTo>
                  <a:lnTo>
                    <a:pt x="9494343" y="2264486"/>
                  </a:lnTo>
                  <a:lnTo>
                    <a:pt x="9501184" y="2255844"/>
                  </a:lnTo>
                  <a:lnTo>
                    <a:pt x="9508025" y="2249002"/>
                  </a:lnTo>
                  <a:lnTo>
                    <a:pt x="9518467" y="2242160"/>
                  </a:lnTo>
                  <a:lnTo>
                    <a:pt x="9523868" y="2240359"/>
                  </a:lnTo>
                  <a:lnTo>
                    <a:pt x="9533950" y="2236758"/>
                  </a:lnTo>
                  <a:lnTo>
                    <a:pt x="9546192" y="2233157"/>
                  </a:lnTo>
                  <a:lnTo>
                    <a:pt x="9556634" y="2226315"/>
                  </a:lnTo>
                  <a:lnTo>
                    <a:pt x="9567076" y="2219473"/>
                  </a:lnTo>
                  <a:lnTo>
                    <a:pt x="9575717" y="2212631"/>
                  </a:lnTo>
                  <a:lnTo>
                    <a:pt x="9582559" y="2205789"/>
                  </a:lnTo>
                  <a:lnTo>
                    <a:pt x="9598041" y="2184903"/>
                  </a:lnTo>
                  <a:lnTo>
                    <a:pt x="9608483" y="2171219"/>
                  </a:lnTo>
                  <a:lnTo>
                    <a:pt x="9617125" y="2160776"/>
                  </a:lnTo>
                  <a:lnTo>
                    <a:pt x="9629367" y="2148533"/>
                  </a:lnTo>
                  <a:close/>
                  <a:moveTo>
                    <a:pt x="4864108" y="2118046"/>
                  </a:moveTo>
                  <a:lnTo>
                    <a:pt x="4722262" y="2225320"/>
                  </a:lnTo>
                  <a:lnTo>
                    <a:pt x="4581857" y="2331153"/>
                  </a:lnTo>
                  <a:lnTo>
                    <a:pt x="4412290" y="2457504"/>
                  </a:lnTo>
                  <a:lnTo>
                    <a:pt x="4245963" y="2582056"/>
                  </a:lnTo>
                  <a:lnTo>
                    <a:pt x="4237323" y="2587456"/>
                  </a:lnTo>
                  <a:lnTo>
                    <a:pt x="4208162" y="2609774"/>
                  </a:lnTo>
                  <a:lnTo>
                    <a:pt x="4175041" y="2630293"/>
                  </a:lnTo>
                  <a:lnTo>
                    <a:pt x="4164600" y="2637493"/>
                  </a:lnTo>
                  <a:lnTo>
                    <a:pt x="4154161" y="2646132"/>
                  </a:lnTo>
                  <a:lnTo>
                    <a:pt x="4145520" y="2654772"/>
                  </a:lnTo>
                  <a:lnTo>
                    <a:pt x="4138680" y="2665211"/>
                  </a:lnTo>
                  <a:lnTo>
                    <a:pt x="4143720" y="2665211"/>
                  </a:lnTo>
                  <a:lnTo>
                    <a:pt x="4152361" y="2663411"/>
                  </a:lnTo>
                  <a:lnTo>
                    <a:pt x="4154161" y="2663411"/>
                  </a:lnTo>
                  <a:lnTo>
                    <a:pt x="4168200" y="2663411"/>
                  </a:lnTo>
                  <a:lnTo>
                    <a:pt x="4178641" y="2665211"/>
                  </a:lnTo>
                  <a:lnTo>
                    <a:pt x="4181881" y="2663411"/>
                  </a:lnTo>
                  <a:lnTo>
                    <a:pt x="4187281" y="2659811"/>
                  </a:lnTo>
                  <a:lnTo>
                    <a:pt x="4195921" y="2658371"/>
                  </a:lnTo>
                  <a:lnTo>
                    <a:pt x="4200962" y="2659811"/>
                  </a:lnTo>
                  <a:lnTo>
                    <a:pt x="4206362" y="2659811"/>
                  </a:lnTo>
                  <a:lnTo>
                    <a:pt x="4208162" y="2658371"/>
                  </a:lnTo>
                  <a:lnTo>
                    <a:pt x="4213202" y="2658371"/>
                  </a:lnTo>
                  <a:lnTo>
                    <a:pt x="4221842" y="2652972"/>
                  </a:lnTo>
                  <a:lnTo>
                    <a:pt x="4228683" y="2649732"/>
                  </a:lnTo>
                  <a:lnTo>
                    <a:pt x="4230483" y="2646132"/>
                  </a:lnTo>
                  <a:lnTo>
                    <a:pt x="4237323" y="2639293"/>
                  </a:lnTo>
                  <a:lnTo>
                    <a:pt x="4245963" y="2632093"/>
                  </a:lnTo>
                  <a:lnTo>
                    <a:pt x="4256404" y="2625253"/>
                  </a:lnTo>
                  <a:lnTo>
                    <a:pt x="4263244" y="2621654"/>
                  </a:lnTo>
                  <a:lnTo>
                    <a:pt x="4270084" y="2621654"/>
                  </a:lnTo>
                  <a:lnTo>
                    <a:pt x="4273684" y="2621654"/>
                  </a:lnTo>
                  <a:lnTo>
                    <a:pt x="4273684" y="2599335"/>
                  </a:lnTo>
                  <a:lnTo>
                    <a:pt x="4284125" y="2596095"/>
                  </a:lnTo>
                  <a:lnTo>
                    <a:pt x="4292765" y="2590696"/>
                  </a:lnTo>
                  <a:lnTo>
                    <a:pt x="4301406" y="2585656"/>
                  </a:lnTo>
                  <a:lnTo>
                    <a:pt x="4311846" y="2578817"/>
                  </a:lnTo>
                  <a:lnTo>
                    <a:pt x="4315446" y="2577017"/>
                  </a:lnTo>
                  <a:lnTo>
                    <a:pt x="4320486" y="2573417"/>
                  </a:lnTo>
                  <a:lnTo>
                    <a:pt x="4325887" y="2570177"/>
                  </a:lnTo>
                  <a:lnTo>
                    <a:pt x="4330927" y="2564777"/>
                  </a:lnTo>
                  <a:lnTo>
                    <a:pt x="4335967" y="2559738"/>
                  </a:lnTo>
                  <a:lnTo>
                    <a:pt x="4355048" y="2559738"/>
                  </a:lnTo>
                  <a:lnTo>
                    <a:pt x="4358648" y="2554338"/>
                  </a:lnTo>
                  <a:lnTo>
                    <a:pt x="4362248" y="2543899"/>
                  </a:lnTo>
                  <a:lnTo>
                    <a:pt x="4365488" y="2537059"/>
                  </a:lnTo>
                  <a:lnTo>
                    <a:pt x="4370888" y="2530220"/>
                  </a:lnTo>
                  <a:lnTo>
                    <a:pt x="4379529" y="2524820"/>
                  </a:lnTo>
                  <a:lnTo>
                    <a:pt x="4384569" y="2523380"/>
                  </a:lnTo>
                  <a:lnTo>
                    <a:pt x="4391409" y="2521580"/>
                  </a:lnTo>
                  <a:lnTo>
                    <a:pt x="4391409" y="2516181"/>
                  </a:lnTo>
                  <a:lnTo>
                    <a:pt x="4396449" y="2511141"/>
                  </a:lnTo>
                  <a:lnTo>
                    <a:pt x="4401850" y="2507541"/>
                  </a:lnTo>
                  <a:lnTo>
                    <a:pt x="4406890" y="2505741"/>
                  </a:lnTo>
                  <a:lnTo>
                    <a:pt x="4412290" y="2505741"/>
                  </a:lnTo>
                  <a:lnTo>
                    <a:pt x="4419130" y="2503941"/>
                  </a:lnTo>
                  <a:lnTo>
                    <a:pt x="4427771" y="2498902"/>
                  </a:lnTo>
                  <a:lnTo>
                    <a:pt x="4438211" y="2492062"/>
                  </a:lnTo>
                  <a:lnTo>
                    <a:pt x="4446851" y="2485223"/>
                  </a:lnTo>
                  <a:lnTo>
                    <a:pt x="4481413" y="2450665"/>
                  </a:lnTo>
                  <a:lnTo>
                    <a:pt x="4491853" y="2442025"/>
                  </a:lnTo>
                  <a:lnTo>
                    <a:pt x="4504094" y="2435186"/>
                  </a:lnTo>
                  <a:lnTo>
                    <a:pt x="4510934" y="2433386"/>
                  </a:lnTo>
                  <a:lnTo>
                    <a:pt x="4517774" y="2433386"/>
                  </a:lnTo>
                  <a:lnTo>
                    <a:pt x="4524614" y="2429786"/>
                  </a:lnTo>
                  <a:lnTo>
                    <a:pt x="4526414" y="2426546"/>
                  </a:lnTo>
                  <a:lnTo>
                    <a:pt x="4526414" y="2422947"/>
                  </a:lnTo>
                  <a:lnTo>
                    <a:pt x="4528215" y="2414307"/>
                  </a:lnTo>
                  <a:lnTo>
                    <a:pt x="4533255" y="2405668"/>
                  </a:lnTo>
                  <a:lnTo>
                    <a:pt x="4540455" y="2402068"/>
                  </a:lnTo>
                  <a:lnTo>
                    <a:pt x="4548735" y="2398468"/>
                  </a:lnTo>
                  <a:lnTo>
                    <a:pt x="4557736" y="2398468"/>
                  </a:lnTo>
                  <a:lnTo>
                    <a:pt x="4571416" y="2391629"/>
                  </a:lnTo>
                  <a:lnTo>
                    <a:pt x="4585457" y="2381189"/>
                  </a:lnTo>
                  <a:lnTo>
                    <a:pt x="4594097" y="2367510"/>
                  </a:lnTo>
                  <a:lnTo>
                    <a:pt x="4600937" y="2351671"/>
                  </a:lnTo>
                  <a:lnTo>
                    <a:pt x="4602737" y="2346632"/>
                  </a:lnTo>
                  <a:lnTo>
                    <a:pt x="4606338" y="2344832"/>
                  </a:lnTo>
                  <a:lnTo>
                    <a:pt x="4623618" y="2334392"/>
                  </a:lnTo>
                  <a:lnTo>
                    <a:pt x="4640899" y="2324313"/>
                  </a:lnTo>
                  <a:lnTo>
                    <a:pt x="4654580" y="2313874"/>
                  </a:lnTo>
                  <a:lnTo>
                    <a:pt x="4675460" y="2298395"/>
                  </a:lnTo>
                  <a:lnTo>
                    <a:pt x="4685541" y="2287955"/>
                  </a:lnTo>
                  <a:lnTo>
                    <a:pt x="4692741" y="2277516"/>
                  </a:lnTo>
                  <a:lnTo>
                    <a:pt x="4697781" y="2268877"/>
                  </a:lnTo>
                  <a:lnTo>
                    <a:pt x="4713262" y="2268877"/>
                  </a:lnTo>
                  <a:lnTo>
                    <a:pt x="4711822" y="2263477"/>
                  </a:lnTo>
                  <a:lnTo>
                    <a:pt x="4710022" y="2258437"/>
                  </a:lnTo>
                  <a:lnTo>
                    <a:pt x="4710022" y="2247998"/>
                  </a:lnTo>
                  <a:lnTo>
                    <a:pt x="4720462" y="2242598"/>
                  </a:lnTo>
                  <a:lnTo>
                    <a:pt x="4734143" y="2237559"/>
                  </a:lnTo>
                  <a:lnTo>
                    <a:pt x="4746383" y="2228919"/>
                  </a:lnTo>
                  <a:lnTo>
                    <a:pt x="4755024" y="2220280"/>
                  </a:lnTo>
                  <a:lnTo>
                    <a:pt x="4761864" y="2211640"/>
                  </a:lnTo>
                  <a:lnTo>
                    <a:pt x="4772304" y="2197601"/>
                  </a:lnTo>
                  <a:lnTo>
                    <a:pt x="4784545" y="2187522"/>
                  </a:lnTo>
                  <a:lnTo>
                    <a:pt x="4798225" y="2180682"/>
                  </a:lnTo>
                  <a:lnTo>
                    <a:pt x="4813706" y="2177083"/>
                  </a:lnTo>
                  <a:lnTo>
                    <a:pt x="4819106" y="2166643"/>
                  </a:lnTo>
                  <a:lnTo>
                    <a:pt x="4824146" y="2159804"/>
                  </a:lnTo>
                  <a:lnTo>
                    <a:pt x="4829186" y="2154404"/>
                  </a:lnTo>
                  <a:lnTo>
                    <a:pt x="4836387" y="2151164"/>
                  </a:lnTo>
                  <a:lnTo>
                    <a:pt x="4845027" y="2149364"/>
                  </a:lnTo>
                  <a:lnTo>
                    <a:pt x="4850067" y="2137125"/>
                  </a:lnTo>
                  <a:lnTo>
                    <a:pt x="4858708" y="2126686"/>
                  </a:lnTo>
                  <a:close/>
                  <a:moveTo>
                    <a:pt x="6280402" y="2114451"/>
                  </a:moveTo>
                  <a:lnTo>
                    <a:pt x="6216320" y="2149007"/>
                  </a:lnTo>
                  <a:lnTo>
                    <a:pt x="6152238" y="2185362"/>
                  </a:lnTo>
                  <a:lnTo>
                    <a:pt x="6091756" y="2223158"/>
                  </a:lnTo>
                  <a:lnTo>
                    <a:pt x="6029474" y="2261313"/>
                  </a:lnTo>
                  <a:lnTo>
                    <a:pt x="6020834" y="2268512"/>
                  </a:lnTo>
                  <a:lnTo>
                    <a:pt x="6025874" y="2270312"/>
                  </a:lnTo>
                  <a:lnTo>
                    <a:pt x="6029474" y="2270312"/>
                  </a:lnTo>
                  <a:lnTo>
                    <a:pt x="6036315" y="2263113"/>
                  </a:lnTo>
                  <a:lnTo>
                    <a:pt x="6041715" y="2259873"/>
                  </a:lnTo>
                  <a:lnTo>
                    <a:pt x="6046755" y="2258073"/>
                  </a:lnTo>
                  <a:lnTo>
                    <a:pt x="6069076" y="2242235"/>
                  </a:lnTo>
                  <a:lnTo>
                    <a:pt x="6093196" y="2228557"/>
                  </a:lnTo>
                  <a:lnTo>
                    <a:pt x="6115877" y="2216319"/>
                  </a:lnTo>
                  <a:lnTo>
                    <a:pt x="6138558" y="2204440"/>
                  </a:lnTo>
                  <a:lnTo>
                    <a:pt x="6159438" y="2194001"/>
                  </a:lnTo>
                  <a:lnTo>
                    <a:pt x="6181759" y="2181763"/>
                  </a:lnTo>
                  <a:lnTo>
                    <a:pt x="6204080" y="2168085"/>
                  </a:lnTo>
                  <a:lnTo>
                    <a:pt x="6226760" y="2152607"/>
                  </a:lnTo>
                  <a:lnTo>
                    <a:pt x="6235401" y="2145407"/>
                  </a:lnTo>
                  <a:lnTo>
                    <a:pt x="6245841" y="2138568"/>
                  </a:lnTo>
                  <a:lnTo>
                    <a:pt x="6269962" y="2121291"/>
                  </a:lnTo>
                  <a:lnTo>
                    <a:pt x="6276802" y="2119491"/>
                  </a:lnTo>
                  <a:close/>
                  <a:moveTo>
                    <a:pt x="2921650" y="2108834"/>
                  </a:moveTo>
                  <a:lnTo>
                    <a:pt x="2916250" y="2110634"/>
                  </a:lnTo>
                  <a:lnTo>
                    <a:pt x="2916250" y="2112435"/>
                  </a:lnTo>
                  <a:close/>
                  <a:moveTo>
                    <a:pt x="3539310" y="2101993"/>
                  </a:moveTo>
                  <a:lnTo>
                    <a:pt x="3465162" y="2121076"/>
                  </a:lnTo>
                  <a:lnTo>
                    <a:pt x="3390654" y="2143759"/>
                  </a:lnTo>
                  <a:lnTo>
                    <a:pt x="3314346" y="2167883"/>
                  </a:lnTo>
                  <a:lnTo>
                    <a:pt x="3234799" y="2197407"/>
                  </a:lnTo>
                  <a:lnTo>
                    <a:pt x="3155252" y="2226571"/>
                  </a:lnTo>
                  <a:lnTo>
                    <a:pt x="3077504" y="2256096"/>
                  </a:lnTo>
                  <a:lnTo>
                    <a:pt x="2921650" y="2311544"/>
                  </a:lnTo>
                  <a:lnTo>
                    <a:pt x="2921650" y="2318385"/>
                  </a:lnTo>
                  <a:lnTo>
                    <a:pt x="2933887" y="2318385"/>
                  </a:lnTo>
                  <a:lnTo>
                    <a:pt x="2943966" y="2309744"/>
                  </a:lnTo>
                  <a:lnTo>
                    <a:pt x="2951165" y="2306503"/>
                  </a:lnTo>
                  <a:lnTo>
                    <a:pt x="2959803" y="2301103"/>
                  </a:lnTo>
                  <a:lnTo>
                    <a:pt x="2964842" y="2299662"/>
                  </a:lnTo>
                  <a:lnTo>
                    <a:pt x="2969882" y="2301103"/>
                  </a:lnTo>
                  <a:lnTo>
                    <a:pt x="2980320" y="2304703"/>
                  </a:lnTo>
                  <a:lnTo>
                    <a:pt x="2990758" y="2301103"/>
                  </a:lnTo>
                  <a:lnTo>
                    <a:pt x="3004436" y="2296062"/>
                  </a:lnTo>
                  <a:lnTo>
                    <a:pt x="3020274" y="2291021"/>
                  </a:lnTo>
                  <a:lnTo>
                    <a:pt x="3033951" y="2285620"/>
                  </a:lnTo>
                  <a:lnTo>
                    <a:pt x="3046189" y="2280580"/>
                  </a:lnTo>
                  <a:lnTo>
                    <a:pt x="3054828" y="2276979"/>
                  </a:lnTo>
                  <a:lnTo>
                    <a:pt x="3065266" y="2276979"/>
                  </a:lnTo>
                  <a:lnTo>
                    <a:pt x="3073905" y="2270138"/>
                  </a:lnTo>
                  <a:lnTo>
                    <a:pt x="3084343" y="2262937"/>
                  </a:lnTo>
                  <a:lnTo>
                    <a:pt x="3096581" y="2259696"/>
                  </a:lnTo>
                  <a:lnTo>
                    <a:pt x="3110259" y="2259696"/>
                  </a:lnTo>
                  <a:lnTo>
                    <a:pt x="3130776" y="2257896"/>
                  </a:lnTo>
                  <a:lnTo>
                    <a:pt x="3151652" y="2252855"/>
                  </a:lnTo>
                  <a:lnTo>
                    <a:pt x="3170729" y="2242414"/>
                  </a:lnTo>
                  <a:lnTo>
                    <a:pt x="3177568" y="2238813"/>
                  </a:lnTo>
                  <a:lnTo>
                    <a:pt x="3184767" y="2238813"/>
                  </a:lnTo>
                  <a:lnTo>
                    <a:pt x="3193406" y="2238813"/>
                  </a:lnTo>
                  <a:lnTo>
                    <a:pt x="3203844" y="2240614"/>
                  </a:lnTo>
                  <a:lnTo>
                    <a:pt x="3207083" y="2242414"/>
                  </a:lnTo>
                  <a:lnTo>
                    <a:pt x="3214282" y="2233413"/>
                  </a:lnTo>
                  <a:lnTo>
                    <a:pt x="3222921" y="2226571"/>
                  </a:lnTo>
                  <a:lnTo>
                    <a:pt x="3232999" y="2221531"/>
                  </a:lnTo>
                  <a:lnTo>
                    <a:pt x="3243438" y="2217930"/>
                  </a:lnTo>
                  <a:lnTo>
                    <a:pt x="3250276" y="2214690"/>
                  </a:lnTo>
                  <a:lnTo>
                    <a:pt x="3264314" y="2211089"/>
                  </a:lnTo>
                  <a:lnTo>
                    <a:pt x="3277992" y="2204248"/>
                  </a:lnTo>
                  <a:lnTo>
                    <a:pt x="3283391" y="2200648"/>
                  </a:lnTo>
                  <a:lnTo>
                    <a:pt x="3290230" y="2197407"/>
                  </a:lnTo>
                  <a:lnTo>
                    <a:pt x="3298869" y="2195607"/>
                  </a:lnTo>
                  <a:lnTo>
                    <a:pt x="3309307" y="2193807"/>
                  </a:lnTo>
                  <a:lnTo>
                    <a:pt x="3331624" y="2193807"/>
                  </a:lnTo>
                  <a:lnTo>
                    <a:pt x="3350700" y="2183365"/>
                  </a:lnTo>
                  <a:lnTo>
                    <a:pt x="3371577" y="2171483"/>
                  </a:lnTo>
                  <a:lnTo>
                    <a:pt x="3392454" y="2157441"/>
                  </a:lnTo>
                  <a:lnTo>
                    <a:pt x="3409731" y="2148800"/>
                  </a:lnTo>
                  <a:lnTo>
                    <a:pt x="3430248" y="2143759"/>
                  </a:lnTo>
                  <a:lnTo>
                    <a:pt x="3452924" y="2138358"/>
                  </a:lnTo>
                  <a:lnTo>
                    <a:pt x="3475240" y="2136558"/>
                  </a:lnTo>
                  <a:lnTo>
                    <a:pt x="3484239" y="2129717"/>
                  </a:lnTo>
                  <a:lnTo>
                    <a:pt x="3492877" y="2124676"/>
                  </a:lnTo>
                  <a:lnTo>
                    <a:pt x="3503316" y="2119276"/>
                  </a:lnTo>
                  <a:lnTo>
                    <a:pt x="3511955" y="2117475"/>
                  </a:lnTo>
                  <a:lnTo>
                    <a:pt x="3527432" y="2116035"/>
                  </a:lnTo>
                  <a:lnTo>
                    <a:pt x="3539310" y="2114235"/>
                  </a:lnTo>
                  <a:close/>
                  <a:moveTo>
                    <a:pt x="7197709" y="2098613"/>
                  </a:moveTo>
                  <a:lnTo>
                    <a:pt x="7170348" y="2115891"/>
                  </a:lnTo>
                  <a:lnTo>
                    <a:pt x="7116707" y="2152607"/>
                  </a:lnTo>
                  <a:lnTo>
                    <a:pt x="7061265" y="2183563"/>
                  </a:lnTo>
                  <a:lnTo>
                    <a:pt x="7005824" y="2214519"/>
                  </a:lnTo>
                  <a:lnTo>
                    <a:pt x="6952182" y="2244035"/>
                  </a:lnTo>
                  <a:lnTo>
                    <a:pt x="6952182" y="2268512"/>
                  </a:lnTo>
                  <a:lnTo>
                    <a:pt x="7164948" y="2123090"/>
                  </a:lnTo>
                  <a:close/>
                  <a:moveTo>
                    <a:pt x="2173689" y="2081110"/>
                  </a:moveTo>
                  <a:lnTo>
                    <a:pt x="2169900" y="2083293"/>
                  </a:lnTo>
                  <a:lnTo>
                    <a:pt x="2153173" y="2086511"/>
                  </a:lnTo>
                  <a:lnTo>
                    <a:pt x="2134096" y="2089751"/>
                  </a:lnTo>
                  <a:lnTo>
                    <a:pt x="2129057" y="2091551"/>
                  </a:lnTo>
                  <a:lnTo>
                    <a:pt x="2118618" y="2096952"/>
                  </a:lnTo>
                  <a:lnTo>
                    <a:pt x="2108180" y="2103793"/>
                  </a:lnTo>
                  <a:lnTo>
                    <a:pt x="2104581" y="2105593"/>
                  </a:lnTo>
                  <a:lnTo>
                    <a:pt x="2080464" y="2114235"/>
                  </a:lnTo>
                  <a:lnTo>
                    <a:pt x="2055988" y="2124676"/>
                  </a:lnTo>
                  <a:lnTo>
                    <a:pt x="2007756" y="2148800"/>
                  </a:lnTo>
                  <a:lnTo>
                    <a:pt x="1957724" y="2174724"/>
                  </a:lnTo>
                  <a:lnTo>
                    <a:pt x="1905533" y="2197407"/>
                  </a:lnTo>
                  <a:lnTo>
                    <a:pt x="1840023" y="2228372"/>
                  </a:lnTo>
                  <a:lnTo>
                    <a:pt x="1772354" y="2256096"/>
                  </a:lnTo>
                  <a:lnTo>
                    <a:pt x="1789631" y="2259696"/>
                  </a:lnTo>
                  <a:lnTo>
                    <a:pt x="1798270" y="2261497"/>
                  </a:lnTo>
                  <a:lnTo>
                    <a:pt x="1805109" y="2261497"/>
                  </a:lnTo>
                  <a:lnTo>
                    <a:pt x="1810508" y="2259696"/>
                  </a:lnTo>
                  <a:lnTo>
                    <a:pt x="1815547" y="2257896"/>
                  </a:lnTo>
                  <a:lnTo>
                    <a:pt x="1819147" y="2256096"/>
                  </a:lnTo>
                  <a:lnTo>
                    <a:pt x="1827785" y="2252855"/>
                  </a:lnTo>
                  <a:lnTo>
                    <a:pt x="1836424" y="2245654"/>
                  </a:lnTo>
                  <a:lnTo>
                    <a:pt x="1846862" y="2238813"/>
                  </a:lnTo>
                  <a:lnTo>
                    <a:pt x="1855501" y="2233413"/>
                  </a:lnTo>
                  <a:lnTo>
                    <a:pt x="1864139" y="2226571"/>
                  </a:lnTo>
                  <a:lnTo>
                    <a:pt x="1876017" y="2221531"/>
                  </a:lnTo>
                  <a:lnTo>
                    <a:pt x="1886456" y="2219730"/>
                  </a:lnTo>
                  <a:lnTo>
                    <a:pt x="1895095" y="2219730"/>
                  </a:lnTo>
                  <a:lnTo>
                    <a:pt x="1914172" y="2223331"/>
                  </a:lnTo>
                  <a:lnTo>
                    <a:pt x="1915971" y="2219730"/>
                  </a:lnTo>
                  <a:lnTo>
                    <a:pt x="1917771" y="2212889"/>
                  </a:lnTo>
                  <a:lnTo>
                    <a:pt x="1921010" y="2206048"/>
                  </a:lnTo>
                  <a:lnTo>
                    <a:pt x="1928209" y="2200648"/>
                  </a:lnTo>
                  <a:lnTo>
                    <a:pt x="1936848" y="2195607"/>
                  </a:lnTo>
                  <a:lnTo>
                    <a:pt x="2050949" y="2138358"/>
                  </a:lnTo>
                  <a:lnTo>
                    <a:pt x="2076865" y="2124676"/>
                  </a:lnTo>
                  <a:lnTo>
                    <a:pt x="2104581" y="2112435"/>
                  </a:lnTo>
                  <a:lnTo>
                    <a:pt x="2161812" y="2087951"/>
                  </a:lnTo>
                  <a:lnTo>
                    <a:pt x="2169900" y="2083293"/>
                  </a:lnTo>
                  <a:lnTo>
                    <a:pt x="2171890" y="2082910"/>
                  </a:lnTo>
                  <a:close/>
                  <a:moveTo>
                    <a:pt x="8405149" y="2080834"/>
                  </a:moveTo>
                  <a:lnTo>
                    <a:pt x="8306491" y="2152134"/>
                  </a:lnTo>
                  <a:lnTo>
                    <a:pt x="8211074" y="2224515"/>
                  </a:lnTo>
                  <a:lnTo>
                    <a:pt x="8119618" y="2294015"/>
                  </a:lnTo>
                  <a:lnTo>
                    <a:pt x="8017360" y="2366755"/>
                  </a:lnTo>
                  <a:lnTo>
                    <a:pt x="8020960" y="2371797"/>
                  </a:lnTo>
                  <a:lnTo>
                    <a:pt x="8029602" y="2377198"/>
                  </a:lnTo>
                  <a:lnTo>
                    <a:pt x="8039684" y="2385841"/>
                  </a:lnTo>
                  <a:lnTo>
                    <a:pt x="8053726" y="2375398"/>
                  </a:lnTo>
                  <a:lnTo>
                    <a:pt x="8067409" y="2363154"/>
                  </a:lnTo>
                  <a:lnTo>
                    <a:pt x="8079651" y="2352711"/>
                  </a:lnTo>
                  <a:lnTo>
                    <a:pt x="8090093" y="2340828"/>
                  </a:lnTo>
                  <a:lnTo>
                    <a:pt x="8093693" y="2337227"/>
                  </a:lnTo>
                  <a:lnTo>
                    <a:pt x="8138701" y="2304458"/>
                  </a:lnTo>
                  <a:lnTo>
                    <a:pt x="8176508" y="2273129"/>
                  </a:lnTo>
                  <a:lnTo>
                    <a:pt x="8216475" y="2240359"/>
                  </a:lnTo>
                  <a:lnTo>
                    <a:pt x="8258243" y="2207230"/>
                  </a:lnTo>
                  <a:lnTo>
                    <a:pt x="8275526" y="2195346"/>
                  </a:lnTo>
                  <a:lnTo>
                    <a:pt x="8310092" y="2171219"/>
                  </a:lnTo>
                  <a:lnTo>
                    <a:pt x="8346098" y="2146732"/>
                  </a:lnTo>
                  <a:lnTo>
                    <a:pt x="8381024" y="2120805"/>
                  </a:lnTo>
                  <a:lnTo>
                    <a:pt x="8396507" y="2108562"/>
                  </a:lnTo>
                  <a:lnTo>
                    <a:pt x="8413790" y="2093077"/>
                  </a:lnTo>
                  <a:lnTo>
                    <a:pt x="8406949" y="2082634"/>
                  </a:lnTo>
                  <a:lnTo>
                    <a:pt x="8406949" y="2080834"/>
                  </a:lnTo>
                  <a:close/>
                  <a:moveTo>
                    <a:pt x="562589" y="2079670"/>
                  </a:moveTo>
                  <a:lnTo>
                    <a:pt x="499959" y="2114235"/>
                  </a:lnTo>
                  <a:lnTo>
                    <a:pt x="474043" y="2131517"/>
                  </a:lnTo>
                  <a:lnTo>
                    <a:pt x="446688" y="2148800"/>
                  </a:lnTo>
                  <a:lnTo>
                    <a:pt x="443088" y="2152400"/>
                  </a:lnTo>
                  <a:lnTo>
                    <a:pt x="449927" y="2152400"/>
                  </a:lnTo>
                  <a:lnTo>
                    <a:pt x="455326" y="2152400"/>
                  </a:lnTo>
                  <a:lnTo>
                    <a:pt x="462165" y="2150600"/>
                  </a:lnTo>
                  <a:lnTo>
                    <a:pt x="467204" y="2147000"/>
                  </a:lnTo>
                  <a:lnTo>
                    <a:pt x="470804" y="2143759"/>
                  </a:lnTo>
                  <a:lnTo>
                    <a:pt x="472604" y="2136558"/>
                  </a:lnTo>
                  <a:lnTo>
                    <a:pt x="475843" y="2133318"/>
                  </a:lnTo>
                  <a:lnTo>
                    <a:pt x="479442" y="2129717"/>
                  </a:lnTo>
                  <a:lnTo>
                    <a:pt x="484482" y="2126477"/>
                  </a:lnTo>
                  <a:lnTo>
                    <a:pt x="494920" y="2122876"/>
                  </a:lnTo>
                  <a:lnTo>
                    <a:pt x="505358" y="2122876"/>
                  </a:lnTo>
                  <a:lnTo>
                    <a:pt x="507158" y="2116035"/>
                  </a:lnTo>
                  <a:lnTo>
                    <a:pt x="510397" y="2110634"/>
                  </a:lnTo>
                  <a:lnTo>
                    <a:pt x="515797" y="2107034"/>
                  </a:lnTo>
                  <a:lnTo>
                    <a:pt x="519036" y="2103793"/>
                  </a:lnTo>
                  <a:lnTo>
                    <a:pt x="526235" y="2101993"/>
                  </a:lnTo>
                  <a:lnTo>
                    <a:pt x="531274" y="2098392"/>
                  </a:lnTo>
                  <a:lnTo>
                    <a:pt x="534873" y="2095152"/>
                  </a:lnTo>
                  <a:lnTo>
                    <a:pt x="541712" y="2095152"/>
                  </a:lnTo>
                  <a:lnTo>
                    <a:pt x="552151" y="2093352"/>
                  </a:lnTo>
                  <a:lnTo>
                    <a:pt x="555750" y="2091551"/>
                  </a:lnTo>
                  <a:lnTo>
                    <a:pt x="560789" y="2082910"/>
                  </a:lnTo>
                  <a:close/>
                  <a:moveTo>
                    <a:pt x="3042590" y="2065628"/>
                  </a:moveTo>
                  <a:lnTo>
                    <a:pt x="2969882" y="2096952"/>
                  </a:lnTo>
                  <a:lnTo>
                    <a:pt x="2966642" y="2098392"/>
                  </a:lnTo>
                  <a:lnTo>
                    <a:pt x="2987159" y="2095152"/>
                  </a:lnTo>
                  <a:lnTo>
                    <a:pt x="3008035" y="2087951"/>
                  </a:lnTo>
                  <a:close/>
                  <a:moveTo>
                    <a:pt x="449927" y="2050145"/>
                  </a:moveTo>
                  <a:lnTo>
                    <a:pt x="446688" y="2051946"/>
                  </a:lnTo>
                  <a:lnTo>
                    <a:pt x="432650" y="2056986"/>
                  </a:lnTo>
                  <a:lnTo>
                    <a:pt x="417172" y="2058787"/>
                  </a:lnTo>
                  <a:lnTo>
                    <a:pt x="415373" y="2058787"/>
                  </a:lnTo>
                  <a:lnTo>
                    <a:pt x="415373" y="2076069"/>
                  </a:lnTo>
                  <a:lnTo>
                    <a:pt x="422212" y="2074269"/>
                  </a:lnTo>
                  <a:lnTo>
                    <a:pt x="431210" y="2071028"/>
                  </a:lnTo>
                  <a:lnTo>
                    <a:pt x="438049" y="2063827"/>
                  </a:lnTo>
                  <a:lnTo>
                    <a:pt x="448127" y="2051946"/>
                  </a:lnTo>
                  <a:close/>
                  <a:moveTo>
                    <a:pt x="6205880" y="2046780"/>
                  </a:moveTo>
                  <a:lnTo>
                    <a:pt x="6178519" y="2062258"/>
                  </a:lnTo>
                  <a:lnTo>
                    <a:pt x="6091756" y="2112652"/>
                  </a:lnTo>
                  <a:lnTo>
                    <a:pt x="6005354" y="2159446"/>
                  </a:lnTo>
                  <a:lnTo>
                    <a:pt x="5878990" y="2230357"/>
                  </a:lnTo>
                  <a:lnTo>
                    <a:pt x="5743986" y="2309907"/>
                  </a:lnTo>
                  <a:lnTo>
                    <a:pt x="5745426" y="2325385"/>
                  </a:lnTo>
                  <a:lnTo>
                    <a:pt x="5743986" y="2337623"/>
                  </a:lnTo>
                  <a:lnTo>
                    <a:pt x="5768107" y="2327185"/>
                  </a:lnTo>
                  <a:lnTo>
                    <a:pt x="5788627" y="2316746"/>
                  </a:lnTo>
                  <a:lnTo>
                    <a:pt x="5800868" y="2308107"/>
                  </a:lnTo>
                  <a:lnTo>
                    <a:pt x="5814548" y="2298028"/>
                  </a:lnTo>
                  <a:lnTo>
                    <a:pt x="5842269" y="2273551"/>
                  </a:lnTo>
                  <a:lnTo>
                    <a:pt x="5859909" y="2263113"/>
                  </a:lnTo>
                  <a:lnTo>
                    <a:pt x="5877190" y="2252674"/>
                  </a:lnTo>
                  <a:lnTo>
                    <a:pt x="5906711" y="2237196"/>
                  </a:lnTo>
                  <a:lnTo>
                    <a:pt x="5920391" y="2228557"/>
                  </a:lnTo>
                  <a:lnTo>
                    <a:pt x="5934072" y="2218118"/>
                  </a:lnTo>
                  <a:lnTo>
                    <a:pt x="5961792" y="2192202"/>
                  </a:lnTo>
                  <a:lnTo>
                    <a:pt x="5965393" y="2190402"/>
                  </a:lnTo>
                  <a:lnTo>
                    <a:pt x="5996353" y="2174924"/>
                  </a:lnTo>
                  <a:lnTo>
                    <a:pt x="6027674" y="2159446"/>
                  </a:lnTo>
                  <a:lnTo>
                    <a:pt x="6058995" y="2140368"/>
                  </a:lnTo>
                  <a:lnTo>
                    <a:pt x="6089956" y="2121291"/>
                  </a:lnTo>
                  <a:lnTo>
                    <a:pt x="6126317" y="2100413"/>
                  </a:lnTo>
                  <a:lnTo>
                    <a:pt x="6166278" y="2074496"/>
                  </a:lnTo>
                  <a:close/>
                  <a:moveTo>
                    <a:pt x="2256836" y="2046545"/>
                  </a:moveTo>
                  <a:lnTo>
                    <a:pt x="2244958" y="2048345"/>
                  </a:lnTo>
                  <a:lnTo>
                    <a:pt x="2234520" y="2053746"/>
                  </a:lnTo>
                  <a:lnTo>
                    <a:pt x="2208604" y="2067428"/>
                  </a:lnTo>
                  <a:lnTo>
                    <a:pt x="2232720" y="2060587"/>
                  </a:lnTo>
                  <a:lnTo>
                    <a:pt x="2246758" y="2055186"/>
                  </a:lnTo>
                  <a:close/>
                  <a:moveTo>
                    <a:pt x="8193791" y="2032580"/>
                  </a:moveTo>
                  <a:lnTo>
                    <a:pt x="8157785" y="2060308"/>
                  </a:lnTo>
                  <a:lnTo>
                    <a:pt x="8034643" y="2146732"/>
                  </a:lnTo>
                  <a:lnTo>
                    <a:pt x="7925543" y="2223074"/>
                  </a:lnTo>
                  <a:lnTo>
                    <a:pt x="7932385" y="2234958"/>
                  </a:lnTo>
                  <a:lnTo>
                    <a:pt x="7942826" y="2231717"/>
                  </a:lnTo>
                  <a:lnTo>
                    <a:pt x="7951468" y="2226315"/>
                  </a:lnTo>
                  <a:lnTo>
                    <a:pt x="7965510" y="2215872"/>
                  </a:lnTo>
                  <a:lnTo>
                    <a:pt x="7980993" y="2202188"/>
                  </a:lnTo>
                  <a:lnTo>
                    <a:pt x="8000077" y="2184903"/>
                  </a:lnTo>
                  <a:lnTo>
                    <a:pt x="8017360" y="2173020"/>
                  </a:lnTo>
                  <a:lnTo>
                    <a:pt x="8031042" y="2165818"/>
                  </a:lnTo>
                  <a:lnTo>
                    <a:pt x="8048325" y="2158976"/>
                  </a:lnTo>
                  <a:lnTo>
                    <a:pt x="8046885" y="2153934"/>
                  </a:lnTo>
                  <a:lnTo>
                    <a:pt x="8048325" y="2148533"/>
                  </a:lnTo>
                  <a:lnTo>
                    <a:pt x="8053726" y="2143491"/>
                  </a:lnTo>
                  <a:lnTo>
                    <a:pt x="8058767" y="2139891"/>
                  </a:lnTo>
                  <a:lnTo>
                    <a:pt x="8064168" y="2138090"/>
                  </a:lnTo>
                  <a:lnTo>
                    <a:pt x="8074610" y="2131248"/>
                  </a:lnTo>
                  <a:lnTo>
                    <a:pt x="8086492" y="2122606"/>
                  </a:lnTo>
                  <a:lnTo>
                    <a:pt x="8095134" y="2113963"/>
                  </a:lnTo>
                  <a:lnTo>
                    <a:pt x="8110976" y="2099919"/>
                  </a:lnTo>
                  <a:lnTo>
                    <a:pt x="8131860" y="2080834"/>
                  </a:lnTo>
                  <a:lnTo>
                    <a:pt x="8149143" y="2067150"/>
                  </a:lnTo>
                  <a:lnTo>
                    <a:pt x="8166066" y="2054906"/>
                  </a:lnTo>
                  <a:lnTo>
                    <a:pt x="8169667" y="2053466"/>
                  </a:lnTo>
                  <a:lnTo>
                    <a:pt x="8180109" y="2048064"/>
                  </a:lnTo>
                  <a:lnTo>
                    <a:pt x="8186950" y="2041222"/>
                  </a:lnTo>
                  <a:close/>
                  <a:moveTo>
                    <a:pt x="1708284" y="2019181"/>
                  </a:moveTo>
                  <a:lnTo>
                    <a:pt x="1687408" y="2029262"/>
                  </a:lnTo>
                  <a:lnTo>
                    <a:pt x="1692807" y="2027822"/>
                  </a:lnTo>
                  <a:lnTo>
                    <a:pt x="1699646" y="2026022"/>
                  </a:lnTo>
                  <a:lnTo>
                    <a:pt x="1704685" y="2022421"/>
                  </a:lnTo>
                  <a:close/>
                  <a:moveTo>
                    <a:pt x="6268162" y="2012224"/>
                  </a:moveTo>
                  <a:lnTo>
                    <a:pt x="6212720" y="2043540"/>
                  </a:lnTo>
                  <a:lnTo>
                    <a:pt x="6228560" y="2036341"/>
                  </a:lnTo>
                  <a:lnTo>
                    <a:pt x="6252681" y="2024463"/>
                  </a:lnTo>
                  <a:lnTo>
                    <a:pt x="6261321" y="2019063"/>
                  </a:lnTo>
                  <a:close/>
                  <a:moveTo>
                    <a:pt x="9305309" y="2003051"/>
                  </a:moveTo>
                  <a:lnTo>
                    <a:pt x="9267503" y="2036181"/>
                  </a:lnTo>
                  <a:lnTo>
                    <a:pt x="9276144" y="2036181"/>
                  </a:lnTo>
                  <a:close/>
                  <a:moveTo>
                    <a:pt x="3208883" y="1998298"/>
                  </a:moveTo>
                  <a:lnTo>
                    <a:pt x="3165690" y="2017380"/>
                  </a:lnTo>
                  <a:lnTo>
                    <a:pt x="3112059" y="2039704"/>
                  </a:lnTo>
                  <a:lnTo>
                    <a:pt x="3108459" y="2041504"/>
                  </a:lnTo>
                  <a:lnTo>
                    <a:pt x="3113858" y="2043304"/>
                  </a:lnTo>
                  <a:lnTo>
                    <a:pt x="3118898" y="2048345"/>
                  </a:lnTo>
                  <a:lnTo>
                    <a:pt x="3165690" y="2024221"/>
                  </a:lnTo>
                  <a:close/>
                  <a:moveTo>
                    <a:pt x="4545495" y="1983055"/>
                  </a:moveTo>
                  <a:lnTo>
                    <a:pt x="4438211" y="2081689"/>
                  </a:lnTo>
                  <a:lnTo>
                    <a:pt x="4440011" y="2088528"/>
                  </a:lnTo>
                  <a:lnTo>
                    <a:pt x="4453692" y="2074849"/>
                  </a:lnTo>
                  <a:lnTo>
                    <a:pt x="4469532" y="2064410"/>
                  </a:lnTo>
                  <a:lnTo>
                    <a:pt x="4483213" y="2055771"/>
                  </a:lnTo>
                  <a:lnTo>
                    <a:pt x="4495453" y="2045331"/>
                  </a:lnTo>
                  <a:lnTo>
                    <a:pt x="4505894" y="2035252"/>
                  </a:lnTo>
                  <a:lnTo>
                    <a:pt x="4512734" y="2024813"/>
                  </a:lnTo>
                  <a:lnTo>
                    <a:pt x="4531815" y="2005734"/>
                  </a:lnTo>
                  <a:lnTo>
                    <a:pt x="4535055" y="2003934"/>
                  </a:lnTo>
                  <a:lnTo>
                    <a:pt x="4538655" y="2003934"/>
                  </a:lnTo>
                  <a:lnTo>
                    <a:pt x="4541895" y="1993495"/>
                  </a:lnTo>
                  <a:close/>
                  <a:moveTo>
                    <a:pt x="9623966" y="1980725"/>
                  </a:moveTo>
                  <a:lnTo>
                    <a:pt x="9603082" y="1998010"/>
                  </a:lnTo>
                  <a:lnTo>
                    <a:pt x="9509826" y="2075792"/>
                  </a:lnTo>
                  <a:lnTo>
                    <a:pt x="9406127" y="2158976"/>
                  </a:lnTo>
                  <a:lnTo>
                    <a:pt x="9327993" y="2223074"/>
                  </a:lnTo>
                  <a:lnTo>
                    <a:pt x="9252020" y="2283572"/>
                  </a:lnTo>
                  <a:lnTo>
                    <a:pt x="9153002" y="2361354"/>
                  </a:lnTo>
                  <a:lnTo>
                    <a:pt x="9118436" y="2387641"/>
                  </a:lnTo>
                  <a:lnTo>
                    <a:pt x="9094312" y="2404926"/>
                  </a:lnTo>
                  <a:lnTo>
                    <a:pt x="9090711" y="2411768"/>
                  </a:lnTo>
                  <a:lnTo>
                    <a:pt x="9090711" y="2418610"/>
                  </a:lnTo>
                  <a:lnTo>
                    <a:pt x="9090711" y="2427613"/>
                  </a:lnTo>
                  <a:lnTo>
                    <a:pt x="9092511" y="2436255"/>
                  </a:lnTo>
                  <a:lnTo>
                    <a:pt x="9104753" y="2430854"/>
                  </a:lnTo>
                  <a:lnTo>
                    <a:pt x="9116996" y="2425812"/>
                  </a:lnTo>
                  <a:lnTo>
                    <a:pt x="9127077" y="2418610"/>
                  </a:lnTo>
                  <a:lnTo>
                    <a:pt x="9137519" y="2411768"/>
                  </a:lnTo>
                  <a:lnTo>
                    <a:pt x="9191169" y="2368556"/>
                  </a:lnTo>
                  <a:lnTo>
                    <a:pt x="9250219" y="2330385"/>
                  </a:lnTo>
                  <a:lnTo>
                    <a:pt x="9307109" y="2290774"/>
                  </a:lnTo>
                  <a:lnTo>
                    <a:pt x="9362559" y="2247201"/>
                  </a:lnTo>
                  <a:lnTo>
                    <a:pt x="9416209" y="2202188"/>
                  </a:lnTo>
                  <a:lnTo>
                    <a:pt x="9518467" y="2113963"/>
                  </a:lnTo>
                  <a:lnTo>
                    <a:pt x="9620725" y="2030779"/>
                  </a:lnTo>
                  <a:lnTo>
                    <a:pt x="9618925" y="2009893"/>
                  </a:lnTo>
                  <a:lnTo>
                    <a:pt x="9622166" y="1987567"/>
                  </a:lnTo>
                  <a:close/>
                  <a:moveTo>
                    <a:pt x="8386065" y="1966681"/>
                  </a:moveTo>
                  <a:lnTo>
                    <a:pt x="8365181" y="1990808"/>
                  </a:lnTo>
                  <a:lnTo>
                    <a:pt x="8342858" y="2013494"/>
                  </a:lnTo>
                  <a:lnTo>
                    <a:pt x="8316933" y="2036181"/>
                  </a:lnTo>
                  <a:lnTo>
                    <a:pt x="8291009" y="2056707"/>
                  </a:lnTo>
                  <a:lnTo>
                    <a:pt x="8230158" y="2101720"/>
                  </a:lnTo>
                  <a:lnTo>
                    <a:pt x="8176508" y="2146732"/>
                  </a:lnTo>
                  <a:lnTo>
                    <a:pt x="8173268" y="2152134"/>
                  </a:lnTo>
                  <a:lnTo>
                    <a:pt x="8185150" y="2143491"/>
                  </a:lnTo>
                  <a:lnTo>
                    <a:pt x="8204233" y="2131248"/>
                  </a:lnTo>
                  <a:lnTo>
                    <a:pt x="8223316" y="2117204"/>
                  </a:lnTo>
                  <a:lnTo>
                    <a:pt x="8256442" y="2089476"/>
                  </a:lnTo>
                  <a:lnTo>
                    <a:pt x="8261483" y="2086235"/>
                  </a:lnTo>
                  <a:lnTo>
                    <a:pt x="8266884" y="2086235"/>
                  </a:lnTo>
                  <a:lnTo>
                    <a:pt x="8273725" y="2080834"/>
                  </a:lnTo>
                  <a:lnTo>
                    <a:pt x="8280567" y="2079393"/>
                  </a:lnTo>
                  <a:lnTo>
                    <a:pt x="8291009" y="2067150"/>
                  </a:lnTo>
                  <a:lnTo>
                    <a:pt x="8304691" y="2054906"/>
                  </a:lnTo>
                  <a:lnTo>
                    <a:pt x="8318733" y="2044823"/>
                  </a:lnTo>
                  <a:lnTo>
                    <a:pt x="8336017" y="2034380"/>
                  </a:lnTo>
                  <a:lnTo>
                    <a:pt x="8349699" y="2028979"/>
                  </a:lnTo>
                  <a:lnTo>
                    <a:pt x="8363741" y="2022137"/>
                  </a:lnTo>
                  <a:lnTo>
                    <a:pt x="8375623" y="2011694"/>
                  </a:lnTo>
                  <a:lnTo>
                    <a:pt x="8389666" y="1999810"/>
                  </a:lnTo>
                  <a:lnTo>
                    <a:pt x="8389666" y="1973523"/>
                  </a:lnTo>
                  <a:close/>
                  <a:moveTo>
                    <a:pt x="4910910" y="1958937"/>
                  </a:moveTo>
                  <a:lnTo>
                    <a:pt x="4869148" y="1995294"/>
                  </a:lnTo>
                  <a:lnTo>
                    <a:pt x="4830987" y="2031652"/>
                  </a:lnTo>
                  <a:lnTo>
                    <a:pt x="4812266" y="2048931"/>
                  </a:lnTo>
                  <a:lnTo>
                    <a:pt x="4791385" y="2066210"/>
                  </a:lnTo>
                  <a:lnTo>
                    <a:pt x="4769064" y="2083489"/>
                  </a:lnTo>
                  <a:lnTo>
                    <a:pt x="4746383" y="2097168"/>
                  </a:lnTo>
                  <a:lnTo>
                    <a:pt x="4749983" y="2104367"/>
                  </a:lnTo>
                  <a:lnTo>
                    <a:pt x="4751423" y="2111207"/>
                  </a:lnTo>
                  <a:lnTo>
                    <a:pt x="4749983" y="2123446"/>
                  </a:lnTo>
                  <a:lnTo>
                    <a:pt x="4767264" y="2111207"/>
                  </a:lnTo>
                  <a:lnTo>
                    <a:pt x="4782745" y="2097168"/>
                  </a:lnTo>
                  <a:lnTo>
                    <a:pt x="4796425" y="2081689"/>
                  </a:lnTo>
                  <a:lnTo>
                    <a:pt x="4808666" y="2066210"/>
                  </a:lnTo>
                  <a:lnTo>
                    <a:pt x="4817306" y="2053971"/>
                  </a:lnTo>
                  <a:lnTo>
                    <a:pt x="4825946" y="2042091"/>
                  </a:lnTo>
                  <a:lnTo>
                    <a:pt x="4836387" y="2031652"/>
                  </a:lnTo>
                  <a:lnTo>
                    <a:pt x="4848267" y="2021213"/>
                  </a:lnTo>
                  <a:lnTo>
                    <a:pt x="4860508" y="2012573"/>
                  </a:lnTo>
                  <a:lnTo>
                    <a:pt x="4872748" y="2003934"/>
                  </a:lnTo>
                  <a:lnTo>
                    <a:pt x="4902269" y="1986655"/>
                  </a:lnTo>
                  <a:lnTo>
                    <a:pt x="4905869" y="1974416"/>
                  </a:lnTo>
                  <a:lnTo>
                    <a:pt x="4910910" y="1962177"/>
                  </a:lnTo>
                  <a:close/>
                  <a:moveTo>
                    <a:pt x="1840023" y="1956531"/>
                  </a:moveTo>
                  <a:lnTo>
                    <a:pt x="1741039" y="2003338"/>
                  </a:lnTo>
                  <a:lnTo>
                    <a:pt x="1751478" y="2003338"/>
                  </a:lnTo>
                  <a:lnTo>
                    <a:pt x="1763716" y="2000098"/>
                  </a:lnTo>
                  <a:lnTo>
                    <a:pt x="1775594" y="1994697"/>
                  </a:lnTo>
                  <a:lnTo>
                    <a:pt x="1787832" y="1986056"/>
                  </a:lnTo>
                  <a:close/>
                  <a:moveTo>
                    <a:pt x="621260" y="1949690"/>
                  </a:moveTo>
                  <a:lnTo>
                    <a:pt x="619460" y="1951491"/>
                  </a:lnTo>
                  <a:lnTo>
                    <a:pt x="621260" y="1951491"/>
                  </a:lnTo>
                  <a:close/>
                  <a:moveTo>
                    <a:pt x="3350700" y="1946090"/>
                  </a:moveTo>
                  <a:lnTo>
                    <a:pt x="3335223" y="1951491"/>
                  </a:lnTo>
                  <a:lnTo>
                    <a:pt x="3342062" y="1951491"/>
                  </a:lnTo>
                  <a:lnTo>
                    <a:pt x="3349261" y="1951491"/>
                  </a:lnTo>
                  <a:close/>
                  <a:moveTo>
                    <a:pt x="7158108" y="1941313"/>
                  </a:moveTo>
                  <a:lnTo>
                    <a:pt x="7142628" y="1948152"/>
                  </a:lnTo>
                  <a:lnTo>
                    <a:pt x="7092226" y="1979468"/>
                  </a:lnTo>
                  <a:lnTo>
                    <a:pt x="7040385" y="2010425"/>
                  </a:lnTo>
                  <a:lnTo>
                    <a:pt x="7009424" y="2029502"/>
                  </a:lnTo>
                  <a:lnTo>
                    <a:pt x="6979903" y="2048580"/>
                  </a:lnTo>
                  <a:lnTo>
                    <a:pt x="6971263" y="2053619"/>
                  </a:lnTo>
                  <a:lnTo>
                    <a:pt x="6964062" y="2060818"/>
                  </a:lnTo>
                  <a:lnTo>
                    <a:pt x="6960822" y="2067657"/>
                  </a:lnTo>
                  <a:lnTo>
                    <a:pt x="6959022" y="2078096"/>
                  </a:lnTo>
                  <a:lnTo>
                    <a:pt x="6965862" y="2070897"/>
                  </a:lnTo>
                  <a:lnTo>
                    <a:pt x="6972703" y="2062258"/>
                  </a:lnTo>
                  <a:lnTo>
                    <a:pt x="6979903" y="2055419"/>
                  </a:lnTo>
                  <a:lnTo>
                    <a:pt x="6984943" y="2048580"/>
                  </a:lnTo>
                  <a:lnTo>
                    <a:pt x="6992143" y="2043540"/>
                  </a:lnTo>
                  <a:lnTo>
                    <a:pt x="7000783" y="2039941"/>
                  </a:lnTo>
                  <a:lnTo>
                    <a:pt x="7018064" y="2034901"/>
                  </a:lnTo>
                  <a:lnTo>
                    <a:pt x="7036784" y="2031302"/>
                  </a:lnTo>
                  <a:lnTo>
                    <a:pt x="7061265" y="2010425"/>
                  </a:lnTo>
                  <a:lnTo>
                    <a:pt x="7087186" y="1989547"/>
                  </a:lnTo>
                  <a:lnTo>
                    <a:pt x="7149468" y="1946353"/>
                  </a:lnTo>
                  <a:close/>
                  <a:moveTo>
                    <a:pt x="4595897" y="1939858"/>
                  </a:moveTo>
                  <a:lnTo>
                    <a:pt x="4586897" y="1946698"/>
                  </a:lnTo>
                  <a:lnTo>
                    <a:pt x="4595897" y="1941658"/>
                  </a:lnTo>
                  <a:close/>
                  <a:moveTo>
                    <a:pt x="2918050" y="1930608"/>
                  </a:moveTo>
                  <a:lnTo>
                    <a:pt x="2914810" y="1942849"/>
                  </a:lnTo>
                  <a:lnTo>
                    <a:pt x="2913011" y="1951491"/>
                  </a:lnTo>
                  <a:lnTo>
                    <a:pt x="2924889" y="1946090"/>
                  </a:lnTo>
                  <a:lnTo>
                    <a:pt x="2930288" y="1942849"/>
                  </a:lnTo>
                  <a:lnTo>
                    <a:pt x="2924889" y="1937449"/>
                  </a:lnTo>
                  <a:lnTo>
                    <a:pt x="2921650" y="1935648"/>
                  </a:lnTo>
                  <a:close/>
                  <a:moveTo>
                    <a:pt x="1896894" y="1930608"/>
                  </a:moveTo>
                  <a:lnTo>
                    <a:pt x="1881417" y="1937449"/>
                  </a:lnTo>
                  <a:lnTo>
                    <a:pt x="1888255" y="1937449"/>
                  </a:lnTo>
                  <a:lnTo>
                    <a:pt x="1891495" y="1937449"/>
                  </a:lnTo>
                  <a:lnTo>
                    <a:pt x="1895095" y="1934208"/>
                  </a:lnTo>
                  <a:close/>
                  <a:moveTo>
                    <a:pt x="4512734" y="1922579"/>
                  </a:moveTo>
                  <a:lnTo>
                    <a:pt x="4497253" y="1936258"/>
                  </a:lnTo>
                  <a:lnTo>
                    <a:pt x="4505894" y="1934458"/>
                  </a:lnTo>
                  <a:close/>
                  <a:moveTo>
                    <a:pt x="3202044" y="1916925"/>
                  </a:moveTo>
                  <a:lnTo>
                    <a:pt x="3175768" y="1925567"/>
                  </a:lnTo>
                  <a:lnTo>
                    <a:pt x="3148053" y="1934208"/>
                  </a:lnTo>
                  <a:lnTo>
                    <a:pt x="3118898" y="1944290"/>
                  </a:lnTo>
                  <a:lnTo>
                    <a:pt x="3089383" y="1958332"/>
                  </a:lnTo>
                  <a:lnTo>
                    <a:pt x="3059867" y="1973814"/>
                  </a:lnTo>
                  <a:lnTo>
                    <a:pt x="3021713" y="1992897"/>
                  </a:lnTo>
                  <a:lnTo>
                    <a:pt x="3039350" y="1986056"/>
                  </a:lnTo>
                  <a:lnTo>
                    <a:pt x="3059867" y="1979215"/>
                  </a:lnTo>
                  <a:lnTo>
                    <a:pt x="3108459" y="1961572"/>
                  </a:lnTo>
                  <a:lnTo>
                    <a:pt x="3132575" y="1952931"/>
                  </a:lnTo>
                  <a:lnTo>
                    <a:pt x="3153452" y="1942849"/>
                  </a:lnTo>
                  <a:lnTo>
                    <a:pt x="3193406" y="1920166"/>
                  </a:lnTo>
                  <a:close/>
                  <a:moveTo>
                    <a:pt x="1962763" y="1897843"/>
                  </a:moveTo>
                  <a:lnTo>
                    <a:pt x="1941887" y="1908284"/>
                  </a:lnTo>
                  <a:lnTo>
                    <a:pt x="1938647" y="1910084"/>
                  </a:lnTo>
                  <a:lnTo>
                    <a:pt x="1941887" y="1911525"/>
                  </a:lnTo>
                  <a:close/>
                  <a:moveTo>
                    <a:pt x="3290230" y="1885601"/>
                  </a:moveTo>
                  <a:lnTo>
                    <a:pt x="3252076" y="1899643"/>
                  </a:lnTo>
                  <a:lnTo>
                    <a:pt x="3269354" y="1896042"/>
                  </a:lnTo>
                  <a:lnTo>
                    <a:pt x="3284831" y="1896042"/>
                  </a:lnTo>
                  <a:close/>
                  <a:moveTo>
                    <a:pt x="8072810" y="1885298"/>
                  </a:moveTo>
                  <a:lnTo>
                    <a:pt x="8069209" y="1887098"/>
                  </a:lnTo>
                  <a:lnTo>
                    <a:pt x="8013759" y="1933912"/>
                  </a:lnTo>
                  <a:lnTo>
                    <a:pt x="8041484" y="1918427"/>
                  </a:lnTo>
                  <a:lnTo>
                    <a:pt x="8072810" y="1904383"/>
                  </a:lnTo>
                  <a:lnTo>
                    <a:pt x="8071009" y="1901142"/>
                  </a:lnTo>
                  <a:lnTo>
                    <a:pt x="8069209" y="1895741"/>
                  </a:lnTo>
                  <a:lnTo>
                    <a:pt x="8071009" y="1890699"/>
                  </a:lnTo>
                  <a:close/>
                  <a:moveTo>
                    <a:pt x="744360" y="1875159"/>
                  </a:moveTo>
                  <a:lnTo>
                    <a:pt x="733921" y="1880560"/>
                  </a:lnTo>
                  <a:lnTo>
                    <a:pt x="733921" y="1882360"/>
                  </a:lnTo>
                  <a:lnTo>
                    <a:pt x="718444" y="1891002"/>
                  </a:lnTo>
                  <a:lnTo>
                    <a:pt x="732122" y="1887401"/>
                  </a:lnTo>
                  <a:close/>
                  <a:moveTo>
                    <a:pt x="1505637" y="1873719"/>
                  </a:moveTo>
                  <a:lnTo>
                    <a:pt x="1481521" y="1887401"/>
                  </a:lnTo>
                  <a:lnTo>
                    <a:pt x="1477922" y="1889201"/>
                  </a:lnTo>
                  <a:lnTo>
                    <a:pt x="1466043" y="1896042"/>
                  </a:lnTo>
                  <a:lnTo>
                    <a:pt x="1450206" y="1901443"/>
                  </a:lnTo>
                  <a:lnTo>
                    <a:pt x="1438328" y="1906484"/>
                  </a:lnTo>
                  <a:lnTo>
                    <a:pt x="1427890" y="1911525"/>
                  </a:lnTo>
                  <a:lnTo>
                    <a:pt x="1422850" y="1916925"/>
                  </a:lnTo>
                  <a:lnTo>
                    <a:pt x="1438328" y="1908284"/>
                  </a:lnTo>
                  <a:lnTo>
                    <a:pt x="1455605" y="1899643"/>
                  </a:lnTo>
                  <a:lnTo>
                    <a:pt x="1472882" y="1894242"/>
                  </a:lnTo>
                  <a:lnTo>
                    <a:pt x="1491959" y="1889201"/>
                  </a:lnTo>
                  <a:lnTo>
                    <a:pt x="1498798" y="1880560"/>
                  </a:lnTo>
                  <a:close/>
                  <a:moveTo>
                    <a:pt x="1689208" y="1870119"/>
                  </a:moveTo>
                  <a:lnTo>
                    <a:pt x="1658253" y="1882360"/>
                  </a:lnTo>
                  <a:lnTo>
                    <a:pt x="1602462" y="1910084"/>
                  </a:lnTo>
                  <a:lnTo>
                    <a:pt x="1547390" y="1939249"/>
                  </a:lnTo>
                  <a:lnTo>
                    <a:pt x="1597423" y="1916925"/>
                  </a:lnTo>
                  <a:lnTo>
                    <a:pt x="1644215" y="1892802"/>
                  </a:lnTo>
                  <a:close/>
                  <a:moveTo>
                    <a:pt x="3565226" y="1854636"/>
                  </a:moveTo>
                  <a:lnTo>
                    <a:pt x="3523832" y="1868318"/>
                  </a:lnTo>
                  <a:lnTo>
                    <a:pt x="3487478" y="1883801"/>
                  </a:lnTo>
                  <a:lnTo>
                    <a:pt x="3451124" y="1899643"/>
                  </a:lnTo>
                  <a:lnTo>
                    <a:pt x="3419809" y="1916925"/>
                  </a:lnTo>
                  <a:lnTo>
                    <a:pt x="3419809" y="1920166"/>
                  </a:lnTo>
                  <a:lnTo>
                    <a:pt x="3447525" y="1908284"/>
                  </a:lnTo>
                  <a:lnTo>
                    <a:pt x="3477040" y="1894242"/>
                  </a:lnTo>
                  <a:lnTo>
                    <a:pt x="3497917" y="1882360"/>
                  </a:lnTo>
                  <a:lnTo>
                    <a:pt x="3518793" y="1873719"/>
                  </a:lnTo>
                  <a:lnTo>
                    <a:pt x="3541110" y="1866518"/>
                  </a:lnTo>
                  <a:lnTo>
                    <a:pt x="3561986" y="1863277"/>
                  </a:lnTo>
                  <a:close/>
                  <a:moveTo>
                    <a:pt x="1554229" y="1852836"/>
                  </a:moveTo>
                  <a:lnTo>
                    <a:pt x="1533353" y="1859677"/>
                  </a:lnTo>
                  <a:lnTo>
                    <a:pt x="1521475" y="1864718"/>
                  </a:lnTo>
                  <a:lnTo>
                    <a:pt x="1533353" y="1861477"/>
                  </a:lnTo>
                  <a:lnTo>
                    <a:pt x="1545591" y="1861477"/>
                  </a:lnTo>
                  <a:close/>
                  <a:moveTo>
                    <a:pt x="1914172" y="1840594"/>
                  </a:moveTo>
                  <a:lnTo>
                    <a:pt x="1870978" y="1863277"/>
                  </a:lnTo>
                  <a:lnTo>
                    <a:pt x="1857300" y="1868318"/>
                  </a:lnTo>
                  <a:lnTo>
                    <a:pt x="1870978" y="1866518"/>
                  </a:lnTo>
                  <a:lnTo>
                    <a:pt x="1888255" y="1861477"/>
                  </a:lnTo>
                  <a:lnTo>
                    <a:pt x="1893295" y="1857877"/>
                  </a:lnTo>
                  <a:lnTo>
                    <a:pt x="1900134" y="1852836"/>
                  </a:lnTo>
                  <a:close/>
                  <a:moveTo>
                    <a:pt x="9620725" y="1840285"/>
                  </a:moveTo>
                  <a:lnTo>
                    <a:pt x="9582559" y="1876655"/>
                  </a:lnTo>
                  <a:lnTo>
                    <a:pt x="9544392" y="1911225"/>
                  </a:lnTo>
                  <a:lnTo>
                    <a:pt x="9506225" y="1945795"/>
                  </a:lnTo>
                  <a:lnTo>
                    <a:pt x="9466618" y="1978924"/>
                  </a:lnTo>
                  <a:lnTo>
                    <a:pt x="9424851" y="2011694"/>
                  </a:lnTo>
                  <a:lnTo>
                    <a:pt x="9385243" y="2043023"/>
                  </a:lnTo>
                  <a:lnTo>
                    <a:pt x="9343476" y="2072191"/>
                  </a:lnTo>
                  <a:lnTo>
                    <a:pt x="9302069" y="2101720"/>
                  </a:lnTo>
                  <a:lnTo>
                    <a:pt x="9208452" y="2169419"/>
                  </a:lnTo>
                  <a:lnTo>
                    <a:pt x="9118436" y="2238559"/>
                  </a:lnTo>
                  <a:lnTo>
                    <a:pt x="9033461" y="2309499"/>
                  </a:lnTo>
                  <a:lnTo>
                    <a:pt x="8950646" y="2384040"/>
                  </a:lnTo>
                  <a:lnTo>
                    <a:pt x="8893396" y="2418610"/>
                  </a:lnTo>
                  <a:lnTo>
                    <a:pt x="8837946" y="2454981"/>
                  </a:lnTo>
                  <a:lnTo>
                    <a:pt x="8798339" y="2482709"/>
                  </a:lnTo>
                  <a:lnTo>
                    <a:pt x="8806980" y="2486310"/>
                  </a:lnTo>
                  <a:lnTo>
                    <a:pt x="8813821" y="2487750"/>
                  </a:lnTo>
                  <a:lnTo>
                    <a:pt x="8824263" y="2479108"/>
                  </a:lnTo>
                  <a:lnTo>
                    <a:pt x="8872512" y="2441297"/>
                  </a:lnTo>
                  <a:lnTo>
                    <a:pt x="8919320" y="2406727"/>
                  </a:lnTo>
                  <a:lnTo>
                    <a:pt x="8964328" y="2375398"/>
                  </a:lnTo>
                  <a:lnTo>
                    <a:pt x="9009336" y="2345869"/>
                  </a:lnTo>
                  <a:lnTo>
                    <a:pt x="9056145" y="2313100"/>
                  </a:lnTo>
                  <a:lnTo>
                    <a:pt x="9102953" y="2280331"/>
                  </a:lnTo>
                  <a:lnTo>
                    <a:pt x="9147961" y="2245401"/>
                  </a:lnTo>
                  <a:lnTo>
                    <a:pt x="9191169" y="2209030"/>
                  </a:lnTo>
                  <a:lnTo>
                    <a:pt x="9196210" y="2203989"/>
                  </a:lnTo>
                  <a:lnTo>
                    <a:pt x="9205211" y="2205789"/>
                  </a:lnTo>
                  <a:lnTo>
                    <a:pt x="9213853" y="2207230"/>
                  </a:lnTo>
                  <a:lnTo>
                    <a:pt x="9218894" y="2207230"/>
                  </a:lnTo>
                  <a:lnTo>
                    <a:pt x="9220694" y="2205789"/>
                  </a:lnTo>
                  <a:lnTo>
                    <a:pt x="9222494" y="2203989"/>
                  </a:lnTo>
                  <a:lnTo>
                    <a:pt x="9236177" y="2186704"/>
                  </a:lnTo>
                  <a:lnTo>
                    <a:pt x="9248419" y="2174460"/>
                  </a:lnTo>
                  <a:lnTo>
                    <a:pt x="9250219" y="2171219"/>
                  </a:lnTo>
                  <a:lnTo>
                    <a:pt x="9255260" y="2171219"/>
                  </a:lnTo>
                  <a:lnTo>
                    <a:pt x="9260661" y="2169419"/>
                  </a:lnTo>
                  <a:lnTo>
                    <a:pt x="9260661" y="2167618"/>
                  </a:lnTo>
                  <a:lnTo>
                    <a:pt x="9279385" y="2150333"/>
                  </a:lnTo>
                  <a:lnTo>
                    <a:pt x="9284785" y="2145292"/>
                  </a:lnTo>
                  <a:lnTo>
                    <a:pt x="9288026" y="2141691"/>
                  </a:lnTo>
                  <a:lnTo>
                    <a:pt x="9371201" y="2072191"/>
                  </a:lnTo>
                  <a:lnTo>
                    <a:pt x="9463017" y="2001251"/>
                  </a:lnTo>
                  <a:lnTo>
                    <a:pt x="9508025" y="1968481"/>
                  </a:lnTo>
                  <a:lnTo>
                    <a:pt x="9549793" y="1933912"/>
                  </a:lnTo>
                  <a:lnTo>
                    <a:pt x="9589400" y="1899342"/>
                  </a:lnTo>
                  <a:lnTo>
                    <a:pt x="9625766" y="1862971"/>
                  </a:lnTo>
                  <a:lnTo>
                    <a:pt x="9620725" y="1852528"/>
                  </a:lnTo>
                  <a:close/>
                  <a:moveTo>
                    <a:pt x="4611378" y="1834025"/>
                  </a:moveTo>
                  <a:lnTo>
                    <a:pt x="4581857" y="1860303"/>
                  </a:lnTo>
                  <a:lnTo>
                    <a:pt x="4602737" y="1846264"/>
                  </a:lnTo>
                  <a:close/>
                  <a:moveTo>
                    <a:pt x="8154184" y="1824800"/>
                  </a:moveTo>
                  <a:lnTo>
                    <a:pt x="8091893" y="1871614"/>
                  </a:lnTo>
                  <a:lnTo>
                    <a:pt x="8105575" y="1866212"/>
                  </a:lnTo>
                  <a:lnTo>
                    <a:pt x="8119618" y="1859370"/>
                  </a:lnTo>
                  <a:lnTo>
                    <a:pt x="8131860" y="1848927"/>
                  </a:lnTo>
                  <a:lnTo>
                    <a:pt x="8143742" y="1836684"/>
                  </a:lnTo>
                  <a:lnTo>
                    <a:pt x="8143742" y="1834883"/>
                  </a:lnTo>
                  <a:close/>
                  <a:moveTo>
                    <a:pt x="2345022" y="1816110"/>
                  </a:moveTo>
                  <a:lnTo>
                    <a:pt x="2306869" y="1830153"/>
                  </a:lnTo>
                  <a:lnTo>
                    <a:pt x="2269075" y="1845635"/>
                  </a:lnTo>
                  <a:lnTo>
                    <a:pt x="2229121" y="1863277"/>
                  </a:lnTo>
                  <a:lnTo>
                    <a:pt x="2190967" y="1882360"/>
                  </a:lnTo>
                  <a:lnTo>
                    <a:pt x="2103141" y="1925567"/>
                  </a:lnTo>
                  <a:lnTo>
                    <a:pt x="2018195" y="1965173"/>
                  </a:lnTo>
                  <a:lnTo>
                    <a:pt x="1922810" y="2006939"/>
                  </a:lnTo>
                  <a:lnTo>
                    <a:pt x="1825986" y="2046545"/>
                  </a:lnTo>
                  <a:lnTo>
                    <a:pt x="1756517" y="2077869"/>
                  </a:lnTo>
                  <a:lnTo>
                    <a:pt x="1689208" y="2108834"/>
                  </a:lnTo>
                  <a:lnTo>
                    <a:pt x="1642415" y="2131517"/>
                  </a:lnTo>
                  <a:lnTo>
                    <a:pt x="1607861" y="2143759"/>
                  </a:lnTo>
                  <a:lnTo>
                    <a:pt x="1575106" y="2159241"/>
                  </a:lnTo>
                  <a:lnTo>
                    <a:pt x="1545591" y="2176524"/>
                  </a:lnTo>
                  <a:lnTo>
                    <a:pt x="1517875" y="2197407"/>
                  </a:lnTo>
                  <a:lnTo>
                    <a:pt x="1517875" y="2198847"/>
                  </a:lnTo>
                  <a:lnTo>
                    <a:pt x="1524714" y="2198847"/>
                  </a:lnTo>
                  <a:lnTo>
                    <a:pt x="1535152" y="2198847"/>
                  </a:lnTo>
                  <a:lnTo>
                    <a:pt x="1547390" y="2195607"/>
                  </a:lnTo>
                  <a:lnTo>
                    <a:pt x="1562868" y="2190206"/>
                  </a:lnTo>
                  <a:lnTo>
                    <a:pt x="1578346" y="2185165"/>
                  </a:lnTo>
                  <a:lnTo>
                    <a:pt x="1586984" y="2180125"/>
                  </a:lnTo>
                  <a:lnTo>
                    <a:pt x="1592383" y="2176524"/>
                  </a:lnTo>
                  <a:lnTo>
                    <a:pt x="1593823" y="2174724"/>
                  </a:lnTo>
                  <a:lnTo>
                    <a:pt x="1593823" y="2159241"/>
                  </a:lnTo>
                  <a:lnTo>
                    <a:pt x="1609660" y="2159241"/>
                  </a:lnTo>
                  <a:lnTo>
                    <a:pt x="1630177" y="2157441"/>
                  </a:lnTo>
                  <a:lnTo>
                    <a:pt x="1651054" y="2152400"/>
                  </a:lnTo>
                  <a:lnTo>
                    <a:pt x="1656453" y="2150600"/>
                  </a:lnTo>
                  <a:lnTo>
                    <a:pt x="1658253" y="2145559"/>
                  </a:lnTo>
                  <a:lnTo>
                    <a:pt x="1661492" y="2141959"/>
                  </a:lnTo>
                  <a:lnTo>
                    <a:pt x="1666891" y="2138358"/>
                  </a:lnTo>
                  <a:lnTo>
                    <a:pt x="1675530" y="2136558"/>
                  </a:lnTo>
                  <a:lnTo>
                    <a:pt x="1691007" y="2131517"/>
                  </a:lnTo>
                  <a:lnTo>
                    <a:pt x="1725562" y="2119276"/>
                  </a:lnTo>
                  <a:lnTo>
                    <a:pt x="1739239" y="2114235"/>
                  </a:lnTo>
                  <a:lnTo>
                    <a:pt x="1751478" y="2107034"/>
                  </a:lnTo>
                  <a:lnTo>
                    <a:pt x="1768755" y="2100193"/>
                  </a:lnTo>
                  <a:lnTo>
                    <a:pt x="1786032" y="2091551"/>
                  </a:lnTo>
                  <a:lnTo>
                    <a:pt x="1803309" y="2081110"/>
                  </a:lnTo>
                  <a:lnTo>
                    <a:pt x="1819147" y="2071028"/>
                  </a:lnTo>
                  <a:lnTo>
                    <a:pt x="1829585" y="2062387"/>
                  </a:lnTo>
                  <a:lnTo>
                    <a:pt x="1838224" y="2072469"/>
                  </a:lnTo>
                  <a:lnTo>
                    <a:pt x="1841463" y="2074269"/>
                  </a:lnTo>
                  <a:lnTo>
                    <a:pt x="1845063" y="2076069"/>
                  </a:lnTo>
                  <a:lnTo>
                    <a:pt x="1851901" y="2076069"/>
                  </a:lnTo>
                  <a:lnTo>
                    <a:pt x="1860540" y="2071028"/>
                  </a:lnTo>
                  <a:lnTo>
                    <a:pt x="1862340" y="2069228"/>
                  </a:lnTo>
                  <a:lnTo>
                    <a:pt x="1838224" y="2056986"/>
                  </a:lnTo>
                  <a:lnTo>
                    <a:pt x="1872778" y="2045105"/>
                  </a:lnTo>
                  <a:lnTo>
                    <a:pt x="1895095" y="2036463"/>
                  </a:lnTo>
                  <a:lnTo>
                    <a:pt x="1917771" y="2026022"/>
                  </a:lnTo>
                  <a:lnTo>
                    <a:pt x="1941887" y="2020621"/>
                  </a:lnTo>
                  <a:lnTo>
                    <a:pt x="1969603" y="2017380"/>
                  </a:lnTo>
                  <a:lnTo>
                    <a:pt x="1971402" y="2008739"/>
                  </a:lnTo>
                  <a:lnTo>
                    <a:pt x="1975002" y="2001538"/>
                  </a:lnTo>
                  <a:lnTo>
                    <a:pt x="1978241" y="1996497"/>
                  </a:lnTo>
                  <a:lnTo>
                    <a:pt x="1983640" y="1986056"/>
                  </a:lnTo>
                  <a:lnTo>
                    <a:pt x="1995518" y="1987856"/>
                  </a:lnTo>
                  <a:lnTo>
                    <a:pt x="2005957" y="1987856"/>
                  </a:lnTo>
                  <a:lnTo>
                    <a:pt x="2016395" y="1984255"/>
                  </a:lnTo>
                  <a:lnTo>
                    <a:pt x="2028273" y="1979215"/>
                  </a:lnTo>
                  <a:lnTo>
                    <a:pt x="2038711" y="1968773"/>
                  </a:lnTo>
                  <a:lnTo>
                    <a:pt x="2050949" y="1958332"/>
                  </a:lnTo>
                  <a:lnTo>
                    <a:pt x="2064627" y="1949690"/>
                  </a:lnTo>
                  <a:lnTo>
                    <a:pt x="2078665" y="1942849"/>
                  </a:lnTo>
                  <a:lnTo>
                    <a:pt x="2094143" y="1939249"/>
                  </a:lnTo>
                  <a:lnTo>
                    <a:pt x="2095942" y="1934208"/>
                  </a:lnTo>
                  <a:lnTo>
                    <a:pt x="2101342" y="1930608"/>
                  </a:lnTo>
                  <a:lnTo>
                    <a:pt x="2104581" y="1927007"/>
                  </a:lnTo>
                  <a:lnTo>
                    <a:pt x="2109980" y="1925567"/>
                  </a:lnTo>
                  <a:lnTo>
                    <a:pt x="2121858" y="1923766"/>
                  </a:lnTo>
                  <a:lnTo>
                    <a:pt x="2134096" y="1920166"/>
                  </a:lnTo>
                  <a:lnTo>
                    <a:pt x="2151373" y="1915125"/>
                  </a:lnTo>
                  <a:lnTo>
                    <a:pt x="2160012" y="1911525"/>
                  </a:lnTo>
                  <a:lnTo>
                    <a:pt x="2168651" y="1904684"/>
                  </a:lnTo>
                  <a:lnTo>
                    <a:pt x="2189527" y="1891002"/>
                  </a:lnTo>
                  <a:lnTo>
                    <a:pt x="2192766" y="1887401"/>
                  </a:lnTo>
                  <a:lnTo>
                    <a:pt x="2198166" y="1887401"/>
                  </a:lnTo>
                  <a:lnTo>
                    <a:pt x="2220482" y="1883801"/>
                  </a:lnTo>
                  <a:lnTo>
                    <a:pt x="2241359" y="1878760"/>
                  </a:lnTo>
                  <a:lnTo>
                    <a:pt x="2258636" y="1870119"/>
                  </a:lnTo>
                  <a:lnTo>
                    <a:pt x="2274114" y="1859677"/>
                  </a:lnTo>
                  <a:lnTo>
                    <a:pt x="2288152" y="1849235"/>
                  </a:lnTo>
                  <a:lnTo>
                    <a:pt x="2305429" y="1840594"/>
                  </a:lnTo>
                  <a:lnTo>
                    <a:pt x="2324506" y="1831953"/>
                  </a:lnTo>
                  <a:lnTo>
                    <a:pt x="2345022" y="1823312"/>
                  </a:lnTo>
                  <a:close/>
                  <a:moveTo>
                    <a:pt x="7357194" y="1806330"/>
                  </a:moveTo>
                  <a:lnTo>
                    <a:pt x="7336313" y="1825048"/>
                  </a:lnTo>
                  <a:lnTo>
                    <a:pt x="7312193" y="1840886"/>
                  </a:lnTo>
                  <a:lnTo>
                    <a:pt x="7310393" y="1842686"/>
                  </a:lnTo>
                  <a:lnTo>
                    <a:pt x="7288072" y="1854564"/>
                  </a:lnTo>
                  <a:lnTo>
                    <a:pt x="7299952" y="1849525"/>
                  </a:lnTo>
                  <a:lnTo>
                    <a:pt x="7319033" y="1840886"/>
                  </a:lnTo>
                  <a:lnTo>
                    <a:pt x="7333073" y="1833687"/>
                  </a:lnTo>
                  <a:lnTo>
                    <a:pt x="7348554" y="1823608"/>
                  </a:lnTo>
                  <a:lnTo>
                    <a:pt x="7351794" y="1821808"/>
                  </a:lnTo>
                  <a:lnTo>
                    <a:pt x="7353594" y="1818209"/>
                  </a:lnTo>
                  <a:lnTo>
                    <a:pt x="7358994" y="1807770"/>
                  </a:lnTo>
                  <a:close/>
                  <a:moveTo>
                    <a:pt x="2932088" y="1806029"/>
                  </a:moveTo>
                  <a:lnTo>
                    <a:pt x="2924889" y="1809269"/>
                  </a:lnTo>
                  <a:lnTo>
                    <a:pt x="2924889" y="1811070"/>
                  </a:lnTo>
                  <a:close/>
                  <a:moveTo>
                    <a:pt x="1860540" y="1790547"/>
                  </a:moveTo>
                  <a:lnTo>
                    <a:pt x="1840023" y="1800628"/>
                  </a:lnTo>
                  <a:lnTo>
                    <a:pt x="1845063" y="1804229"/>
                  </a:lnTo>
                  <a:lnTo>
                    <a:pt x="1846862" y="1804229"/>
                  </a:lnTo>
                  <a:lnTo>
                    <a:pt x="1850102" y="1802428"/>
                  </a:lnTo>
                  <a:lnTo>
                    <a:pt x="1853701" y="1797388"/>
                  </a:lnTo>
                  <a:close/>
                  <a:moveTo>
                    <a:pt x="8363741" y="1777987"/>
                  </a:moveTo>
                  <a:lnTo>
                    <a:pt x="8310092" y="1817598"/>
                  </a:lnTo>
                  <a:lnTo>
                    <a:pt x="8252842" y="1857570"/>
                  </a:lnTo>
                  <a:lnTo>
                    <a:pt x="8191991" y="1899342"/>
                  </a:lnTo>
                  <a:lnTo>
                    <a:pt x="8130060" y="1938953"/>
                  </a:lnTo>
                  <a:lnTo>
                    <a:pt x="8067409" y="1980725"/>
                  </a:lnTo>
                  <a:lnTo>
                    <a:pt x="8006918" y="2027538"/>
                  </a:lnTo>
                  <a:lnTo>
                    <a:pt x="7951468" y="2073992"/>
                  </a:lnTo>
                  <a:lnTo>
                    <a:pt x="7896018" y="2126207"/>
                  </a:lnTo>
                  <a:lnTo>
                    <a:pt x="7897818" y="2131248"/>
                  </a:lnTo>
                  <a:lnTo>
                    <a:pt x="7899619" y="2138090"/>
                  </a:lnTo>
                  <a:lnTo>
                    <a:pt x="7908260" y="2155375"/>
                  </a:lnTo>
                  <a:lnTo>
                    <a:pt x="7916902" y="2148533"/>
                  </a:lnTo>
                  <a:lnTo>
                    <a:pt x="7927344" y="2139891"/>
                  </a:lnTo>
                  <a:lnTo>
                    <a:pt x="7944627" y="2127647"/>
                  </a:lnTo>
                  <a:lnTo>
                    <a:pt x="7961910" y="2113963"/>
                  </a:lnTo>
                  <a:lnTo>
                    <a:pt x="7972352" y="2103520"/>
                  </a:lnTo>
                  <a:lnTo>
                    <a:pt x="7986394" y="2096678"/>
                  </a:lnTo>
                  <a:lnTo>
                    <a:pt x="7998276" y="2089476"/>
                  </a:lnTo>
                  <a:lnTo>
                    <a:pt x="8012319" y="2084435"/>
                  </a:lnTo>
                  <a:lnTo>
                    <a:pt x="8020960" y="2080834"/>
                  </a:lnTo>
                  <a:lnTo>
                    <a:pt x="8029602" y="2077593"/>
                  </a:lnTo>
                  <a:lnTo>
                    <a:pt x="8034643" y="2072191"/>
                  </a:lnTo>
                  <a:lnTo>
                    <a:pt x="8039684" y="2067150"/>
                  </a:lnTo>
                  <a:lnTo>
                    <a:pt x="8045085" y="2058507"/>
                  </a:lnTo>
                  <a:lnTo>
                    <a:pt x="8050126" y="2053466"/>
                  </a:lnTo>
                  <a:lnTo>
                    <a:pt x="8051926" y="2046264"/>
                  </a:lnTo>
                  <a:lnTo>
                    <a:pt x="8055527" y="2039422"/>
                  </a:lnTo>
                  <a:lnTo>
                    <a:pt x="8055527" y="2034380"/>
                  </a:lnTo>
                  <a:lnTo>
                    <a:pt x="8065608" y="2027538"/>
                  </a:lnTo>
                  <a:lnTo>
                    <a:pt x="8071009" y="2025738"/>
                  </a:lnTo>
                  <a:lnTo>
                    <a:pt x="8074610" y="2025738"/>
                  </a:lnTo>
                  <a:lnTo>
                    <a:pt x="8079651" y="2022137"/>
                  </a:lnTo>
                  <a:lnTo>
                    <a:pt x="8084692" y="2018896"/>
                  </a:lnTo>
                  <a:lnTo>
                    <a:pt x="8091893" y="2015295"/>
                  </a:lnTo>
                  <a:lnTo>
                    <a:pt x="8100535" y="2011694"/>
                  </a:lnTo>
                  <a:lnTo>
                    <a:pt x="8100535" y="2004852"/>
                  </a:lnTo>
                  <a:lnTo>
                    <a:pt x="8104135" y="1999810"/>
                  </a:lnTo>
                  <a:lnTo>
                    <a:pt x="8110976" y="1990808"/>
                  </a:lnTo>
                  <a:lnTo>
                    <a:pt x="8135101" y="1971722"/>
                  </a:lnTo>
                  <a:lnTo>
                    <a:pt x="8162826" y="1954437"/>
                  </a:lnTo>
                  <a:lnTo>
                    <a:pt x="8186950" y="1938953"/>
                  </a:lnTo>
                  <a:lnTo>
                    <a:pt x="8206033" y="1921668"/>
                  </a:lnTo>
                  <a:lnTo>
                    <a:pt x="8226917" y="1902583"/>
                  </a:lnTo>
                  <a:lnTo>
                    <a:pt x="8249241" y="1883497"/>
                  </a:lnTo>
                  <a:lnTo>
                    <a:pt x="8276966" y="1862971"/>
                  </a:lnTo>
                  <a:lnTo>
                    <a:pt x="8308292" y="1840285"/>
                  </a:lnTo>
                  <a:lnTo>
                    <a:pt x="8330616" y="1821199"/>
                  </a:lnTo>
                  <a:lnTo>
                    <a:pt x="8346098" y="1805715"/>
                  </a:lnTo>
                  <a:lnTo>
                    <a:pt x="8358340" y="1791671"/>
                  </a:lnTo>
                  <a:lnTo>
                    <a:pt x="8361941" y="1786629"/>
                  </a:lnTo>
                  <a:lnTo>
                    <a:pt x="8363741" y="1781588"/>
                  </a:lnTo>
                  <a:close/>
                  <a:moveTo>
                    <a:pt x="3369777" y="1773264"/>
                  </a:moveTo>
                  <a:lnTo>
                    <a:pt x="3354300" y="1780105"/>
                  </a:lnTo>
                  <a:lnTo>
                    <a:pt x="3359339" y="1780105"/>
                  </a:lnTo>
                  <a:lnTo>
                    <a:pt x="3364738" y="1780105"/>
                  </a:lnTo>
                  <a:close/>
                  <a:moveTo>
                    <a:pt x="4687341" y="1770309"/>
                  </a:moveTo>
                  <a:lnTo>
                    <a:pt x="4685541" y="1772109"/>
                  </a:lnTo>
                  <a:lnTo>
                    <a:pt x="4682301" y="1773549"/>
                  </a:lnTo>
                  <a:lnTo>
                    <a:pt x="4684101" y="1775349"/>
                  </a:lnTo>
                  <a:close/>
                  <a:moveTo>
                    <a:pt x="4907310" y="1763470"/>
                  </a:moveTo>
                  <a:lnTo>
                    <a:pt x="4888229" y="1778949"/>
                  </a:lnTo>
                  <a:lnTo>
                    <a:pt x="4904069" y="1768509"/>
                  </a:lnTo>
                  <a:close/>
                  <a:moveTo>
                    <a:pt x="1736000" y="1762823"/>
                  </a:moveTo>
                  <a:lnTo>
                    <a:pt x="1703245" y="1780105"/>
                  </a:lnTo>
                  <a:lnTo>
                    <a:pt x="1678769" y="1791987"/>
                  </a:lnTo>
                  <a:lnTo>
                    <a:pt x="1710084" y="1781905"/>
                  </a:lnTo>
                  <a:lnTo>
                    <a:pt x="1727362" y="1776505"/>
                  </a:lnTo>
                  <a:lnTo>
                    <a:pt x="1727362" y="1774704"/>
                  </a:lnTo>
                  <a:lnTo>
                    <a:pt x="1729161" y="1773264"/>
                  </a:lnTo>
                  <a:lnTo>
                    <a:pt x="1732401" y="1767863"/>
                  </a:lnTo>
                  <a:close/>
                  <a:moveTo>
                    <a:pt x="2080464" y="1759222"/>
                  </a:moveTo>
                  <a:lnTo>
                    <a:pt x="2063187" y="1767863"/>
                  </a:lnTo>
                  <a:lnTo>
                    <a:pt x="2068227" y="1766063"/>
                  </a:lnTo>
                  <a:lnTo>
                    <a:pt x="2076865" y="1766063"/>
                  </a:lnTo>
                  <a:close/>
                  <a:moveTo>
                    <a:pt x="1945486" y="1748780"/>
                  </a:moveTo>
                  <a:lnTo>
                    <a:pt x="1921010" y="1759222"/>
                  </a:lnTo>
                  <a:lnTo>
                    <a:pt x="1931449" y="1757422"/>
                  </a:lnTo>
                  <a:lnTo>
                    <a:pt x="1938647" y="1754181"/>
                  </a:lnTo>
                  <a:lnTo>
                    <a:pt x="1943687" y="1752381"/>
                  </a:lnTo>
                  <a:close/>
                  <a:moveTo>
                    <a:pt x="531274" y="1738339"/>
                  </a:moveTo>
                  <a:lnTo>
                    <a:pt x="510397" y="1752381"/>
                  </a:lnTo>
                  <a:lnTo>
                    <a:pt x="522635" y="1752381"/>
                  </a:lnTo>
                  <a:lnTo>
                    <a:pt x="528035" y="1745540"/>
                  </a:lnTo>
                  <a:close/>
                  <a:moveTo>
                    <a:pt x="5854509" y="1736859"/>
                  </a:moveTo>
                  <a:lnTo>
                    <a:pt x="5802668" y="1761336"/>
                  </a:lnTo>
                  <a:lnTo>
                    <a:pt x="5785387" y="1771775"/>
                  </a:lnTo>
                  <a:lnTo>
                    <a:pt x="5769907" y="1781853"/>
                  </a:lnTo>
                  <a:lnTo>
                    <a:pt x="5755866" y="1794092"/>
                  </a:lnTo>
                  <a:lnTo>
                    <a:pt x="5743986" y="1807770"/>
                  </a:lnTo>
                  <a:lnTo>
                    <a:pt x="5757666" y="1802731"/>
                  </a:lnTo>
                  <a:lnTo>
                    <a:pt x="5769907" y="1795892"/>
                  </a:lnTo>
                  <a:lnTo>
                    <a:pt x="5795827" y="1785453"/>
                  </a:lnTo>
                  <a:lnTo>
                    <a:pt x="5818148" y="1773214"/>
                  </a:lnTo>
                  <a:lnTo>
                    <a:pt x="5819948" y="1766375"/>
                  </a:lnTo>
                  <a:lnTo>
                    <a:pt x="5824988" y="1761336"/>
                  </a:lnTo>
                  <a:lnTo>
                    <a:pt x="5830388" y="1754497"/>
                  </a:lnTo>
                  <a:lnTo>
                    <a:pt x="5839029" y="1749097"/>
                  </a:lnTo>
                  <a:close/>
                  <a:moveTo>
                    <a:pt x="8149143" y="1727932"/>
                  </a:moveTo>
                  <a:lnTo>
                    <a:pt x="8119618" y="1747018"/>
                  </a:lnTo>
                  <a:lnTo>
                    <a:pt x="8091893" y="1765743"/>
                  </a:lnTo>
                  <a:lnTo>
                    <a:pt x="8034643" y="1805715"/>
                  </a:lnTo>
                  <a:lnTo>
                    <a:pt x="8006918" y="1823000"/>
                  </a:lnTo>
                  <a:lnTo>
                    <a:pt x="7979193" y="1838484"/>
                  </a:lnTo>
                  <a:lnTo>
                    <a:pt x="7946427" y="1864412"/>
                  </a:lnTo>
                  <a:lnTo>
                    <a:pt x="7899619" y="1895741"/>
                  </a:lnTo>
                  <a:lnTo>
                    <a:pt x="7870093" y="1919867"/>
                  </a:lnTo>
                  <a:lnTo>
                    <a:pt x="7858211" y="1930310"/>
                  </a:lnTo>
                  <a:lnTo>
                    <a:pt x="7851370" y="1938953"/>
                  </a:lnTo>
                  <a:lnTo>
                    <a:pt x="7856411" y="1954437"/>
                  </a:lnTo>
                  <a:lnTo>
                    <a:pt x="7858211" y="1970282"/>
                  </a:lnTo>
                  <a:lnTo>
                    <a:pt x="7866853" y="1963080"/>
                  </a:lnTo>
                  <a:lnTo>
                    <a:pt x="7875494" y="1952637"/>
                  </a:lnTo>
                  <a:lnTo>
                    <a:pt x="7882336" y="1938953"/>
                  </a:lnTo>
                  <a:lnTo>
                    <a:pt x="7885936" y="1933912"/>
                  </a:lnTo>
                  <a:lnTo>
                    <a:pt x="7890977" y="1930310"/>
                  </a:lnTo>
                  <a:lnTo>
                    <a:pt x="7897818" y="1926709"/>
                  </a:lnTo>
                  <a:lnTo>
                    <a:pt x="7904660" y="1923469"/>
                  </a:lnTo>
                  <a:lnTo>
                    <a:pt x="7911501" y="1921668"/>
                  </a:lnTo>
                  <a:lnTo>
                    <a:pt x="7918702" y="1921668"/>
                  </a:lnTo>
                  <a:lnTo>
                    <a:pt x="7920142" y="1914826"/>
                  </a:lnTo>
                  <a:lnTo>
                    <a:pt x="7923743" y="1907984"/>
                  </a:lnTo>
                  <a:lnTo>
                    <a:pt x="7927344" y="1901142"/>
                  </a:lnTo>
                  <a:lnTo>
                    <a:pt x="7932385" y="1895741"/>
                  </a:lnTo>
                  <a:lnTo>
                    <a:pt x="7941026" y="1888899"/>
                  </a:lnTo>
                  <a:lnTo>
                    <a:pt x="7948227" y="1887098"/>
                  </a:lnTo>
                  <a:lnTo>
                    <a:pt x="7960110" y="1887098"/>
                  </a:lnTo>
                  <a:lnTo>
                    <a:pt x="7979193" y="1866212"/>
                  </a:lnTo>
                  <a:lnTo>
                    <a:pt x="8000077" y="1848927"/>
                  </a:lnTo>
                  <a:lnTo>
                    <a:pt x="8020960" y="1831642"/>
                  </a:lnTo>
                  <a:lnTo>
                    <a:pt x="8045085" y="1815798"/>
                  </a:lnTo>
                  <a:lnTo>
                    <a:pt x="8064168" y="1803914"/>
                  </a:lnTo>
                  <a:lnTo>
                    <a:pt x="8084692" y="1790230"/>
                  </a:lnTo>
                  <a:lnTo>
                    <a:pt x="8107376" y="1772945"/>
                  </a:lnTo>
                  <a:lnTo>
                    <a:pt x="8130060" y="1753860"/>
                  </a:lnTo>
                  <a:lnTo>
                    <a:pt x="8136901" y="1747018"/>
                  </a:lnTo>
                  <a:lnTo>
                    <a:pt x="8141942" y="1738015"/>
                  </a:lnTo>
                  <a:close/>
                  <a:moveTo>
                    <a:pt x="4737743" y="1727112"/>
                  </a:moveTo>
                  <a:lnTo>
                    <a:pt x="4732343" y="1730352"/>
                  </a:lnTo>
                  <a:lnTo>
                    <a:pt x="4735943" y="1730352"/>
                  </a:lnTo>
                  <a:close/>
                  <a:moveTo>
                    <a:pt x="3284831" y="1719256"/>
                  </a:moveTo>
                  <a:lnTo>
                    <a:pt x="3260715" y="1729698"/>
                  </a:lnTo>
                  <a:lnTo>
                    <a:pt x="3168930" y="1769664"/>
                  </a:lnTo>
                  <a:lnTo>
                    <a:pt x="3125737" y="1790547"/>
                  </a:lnTo>
                  <a:lnTo>
                    <a:pt x="3082543" y="1811070"/>
                  </a:lnTo>
                  <a:lnTo>
                    <a:pt x="3110259" y="1804229"/>
                  </a:lnTo>
                  <a:lnTo>
                    <a:pt x="3122137" y="1799188"/>
                  </a:lnTo>
                  <a:lnTo>
                    <a:pt x="3132575" y="1797388"/>
                  </a:lnTo>
                  <a:lnTo>
                    <a:pt x="3144814" y="1795587"/>
                  </a:lnTo>
                  <a:lnTo>
                    <a:pt x="3155252" y="1793787"/>
                  </a:lnTo>
                  <a:lnTo>
                    <a:pt x="3163891" y="1790547"/>
                  </a:lnTo>
                  <a:lnTo>
                    <a:pt x="3170729" y="1788746"/>
                  </a:lnTo>
                  <a:lnTo>
                    <a:pt x="3175768" y="1785146"/>
                  </a:lnTo>
                  <a:lnTo>
                    <a:pt x="3181168" y="1780105"/>
                  </a:lnTo>
                  <a:lnTo>
                    <a:pt x="3188007" y="1771464"/>
                  </a:lnTo>
                  <a:lnTo>
                    <a:pt x="3196645" y="1764623"/>
                  </a:lnTo>
                  <a:lnTo>
                    <a:pt x="3207083" y="1759222"/>
                  </a:lnTo>
                  <a:lnTo>
                    <a:pt x="3215722" y="1754181"/>
                  </a:lnTo>
                  <a:lnTo>
                    <a:pt x="3236599" y="1747340"/>
                  </a:lnTo>
                  <a:lnTo>
                    <a:pt x="3236599" y="1754181"/>
                  </a:lnTo>
                  <a:lnTo>
                    <a:pt x="3240198" y="1750581"/>
                  </a:lnTo>
                  <a:lnTo>
                    <a:pt x="3248837" y="1743740"/>
                  </a:lnTo>
                  <a:lnTo>
                    <a:pt x="3253876" y="1740139"/>
                  </a:lnTo>
                  <a:lnTo>
                    <a:pt x="3260715" y="1738339"/>
                  </a:lnTo>
                  <a:lnTo>
                    <a:pt x="3277992" y="1731498"/>
                  </a:lnTo>
                  <a:lnTo>
                    <a:pt x="3291670" y="1726457"/>
                  </a:lnTo>
                  <a:close/>
                  <a:moveTo>
                    <a:pt x="3522033" y="1717816"/>
                  </a:moveTo>
                  <a:lnTo>
                    <a:pt x="3523832" y="1719256"/>
                  </a:lnTo>
                  <a:lnTo>
                    <a:pt x="3525632" y="1717816"/>
                  </a:lnTo>
                  <a:close/>
                  <a:moveTo>
                    <a:pt x="3110259" y="1714215"/>
                  </a:moveTo>
                  <a:lnTo>
                    <a:pt x="3063466" y="1735098"/>
                  </a:lnTo>
                  <a:lnTo>
                    <a:pt x="3018474" y="1755982"/>
                  </a:lnTo>
                  <a:lnTo>
                    <a:pt x="3025313" y="1754181"/>
                  </a:lnTo>
                  <a:lnTo>
                    <a:pt x="3049788" y="1747340"/>
                  </a:lnTo>
                  <a:lnTo>
                    <a:pt x="3072105" y="1736899"/>
                  </a:lnTo>
                  <a:lnTo>
                    <a:pt x="3092982" y="1726457"/>
                  </a:lnTo>
                  <a:close/>
                  <a:moveTo>
                    <a:pt x="7333073" y="1712742"/>
                  </a:moveTo>
                  <a:lnTo>
                    <a:pt x="7331881" y="1714431"/>
                  </a:lnTo>
                  <a:lnTo>
                    <a:pt x="7272231" y="1752697"/>
                  </a:lnTo>
                  <a:lnTo>
                    <a:pt x="7209950" y="1794092"/>
                  </a:lnTo>
                  <a:lnTo>
                    <a:pt x="7201309" y="1799131"/>
                  </a:lnTo>
                  <a:lnTo>
                    <a:pt x="7119947" y="1849525"/>
                  </a:lnTo>
                  <a:lnTo>
                    <a:pt x="7042185" y="1901358"/>
                  </a:lnTo>
                  <a:lnTo>
                    <a:pt x="7026704" y="1918636"/>
                  </a:lnTo>
                  <a:lnTo>
                    <a:pt x="7009424" y="1935914"/>
                  </a:lnTo>
                  <a:lnTo>
                    <a:pt x="7024904" y="1929075"/>
                  </a:lnTo>
                  <a:lnTo>
                    <a:pt x="7042185" y="1922236"/>
                  </a:lnTo>
                  <a:lnTo>
                    <a:pt x="7057665" y="1915396"/>
                  </a:lnTo>
                  <a:lnTo>
                    <a:pt x="7074946" y="1906758"/>
                  </a:lnTo>
                  <a:lnTo>
                    <a:pt x="7102666" y="1884080"/>
                  </a:lnTo>
                  <a:lnTo>
                    <a:pt x="7128587" y="1859963"/>
                  </a:lnTo>
                  <a:lnTo>
                    <a:pt x="7142628" y="1847725"/>
                  </a:lnTo>
                  <a:lnTo>
                    <a:pt x="7156308" y="1839086"/>
                  </a:lnTo>
                  <a:lnTo>
                    <a:pt x="7173589" y="1830447"/>
                  </a:lnTo>
                  <a:lnTo>
                    <a:pt x="7189069" y="1826848"/>
                  </a:lnTo>
                  <a:lnTo>
                    <a:pt x="7196269" y="1818209"/>
                  </a:lnTo>
                  <a:lnTo>
                    <a:pt x="7201309" y="1811370"/>
                  </a:lnTo>
                  <a:lnTo>
                    <a:pt x="7214990" y="1800931"/>
                  </a:lnTo>
                  <a:lnTo>
                    <a:pt x="7230830" y="1792292"/>
                  </a:lnTo>
                  <a:lnTo>
                    <a:pt x="7246311" y="1787253"/>
                  </a:lnTo>
                  <a:lnTo>
                    <a:pt x="7253151" y="1776814"/>
                  </a:lnTo>
                  <a:lnTo>
                    <a:pt x="7260351" y="1768175"/>
                  </a:lnTo>
                  <a:lnTo>
                    <a:pt x="7268991" y="1761336"/>
                  </a:lnTo>
                  <a:lnTo>
                    <a:pt x="7275832" y="1754497"/>
                  </a:lnTo>
                  <a:lnTo>
                    <a:pt x="7313993" y="1730020"/>
                  </a:lnTo>
                  <a:lnTo>
                    <a:pt x="7319033" y="1728220"/>
                  </a:lnTo>
                  <a:lnTo>
                    <a:pt x="7324433" y="1724980"/>
                  </a:lnTo>
                  <a:lnTo>
                    <a:pt x="7331881" y="1714431"/>
                  </a:lnTo>
                  <a:lnTo>
                    <a:pt x="7334513" y="1712742"/>
                  </a:lnTo>
                  <a:close/>
                  <a:moveTo>
                    <a:pt x="2211843" y="1696933"/>
                  </a:moveTo>
                  <a:lnTo>
                    <a:pt x="2158528" y="1722416"/>
                  </a:lnTo>
                  <a:lnTo>
                    <a:pt x="2156413" y="1722857"/>
                  </a:lnTo>
                  <a:lnTo>
                    <a:pt x="2142735" y="1729698"/>
                  </a:lnTo>
                  <a:lnTo>
                    <a:pt x="2142224" y="1730208"/>
                  </a:lnTo>
                  <a:lnTo>
                    <a:pt x="2106381" y="1747340"/>
                  </a:lnTo>
                  <a:lnTo>
                    <a:pt x="2115019" y="1748780"/>
                  </a:lnTo>
                  <a:lnTo>
                    <a:pt x="2123658" y="1750581"/>
                  </a:lnTo>
                  <a:lnTo>
                    <a:pt x="2132296" y="1740139"/>
                  </a:lnTo>
                  <a:lnTo>
                    <a:pt x="2142224" y="1730208"/>
                  </a:lnTo>
                  <a:lnTo>
                    <a:pt x="2158528" y="1722416"/>
                  </a:lnTo>
                  <a:lnTo>
                    <a:pt x="2173689" y="1719256"/>
                  </a:lnTo>
                  <a:lnTo>
                    <a:pt x="2208604" y="1712415"/>
                  </a:lnTo>
                  <a:lnTo>
                    <a:pt x="2208604" y="1705574"/>
                  </a:lnTo>
                  <a:close/>
                  <a:moveTo>
                    <a:pt x="3158491" y="1695132"/>
                  </a:moveTo>
                  <a:lnTo>
                    <a:pt x="3151652" y="1698733"/>
                  </a:lnTo>
                  <a:lnTo>
                    <a:pt x="3151652" y="1700173"/>
                  </a:lnTo>
                  <a:lnTo>
                    <a:pt x="3156691" y="1698733"/>
                  </a:lnTo>
                  <a:close/>
                  <a:moveTo>
                    <a:pt x="8209634" y="1694803"/>
                  </a:moveTo>
                  <a:lnTo>
                    <a:pt x="8204233" y="1698404"/>
                  </a:lnTo>
                  <a:lnTo>
                    <a:pt x="8188750" y="1705246"/>
                  </a:lnTo>
                  <a:lnTo>
                    <a:pt x="8191991" y="1707047"/>
                  </a:lnTo>
                  <a:lnTo>
                    <a:pt x="8197392" y="1703445"/>
                  </a:lnTo>
                  <a:lnTo>
                    <a:pt x="8204233" y="1699844"/>
                  </a:lnTo>
                  <a:close/>
                  <a:moveTo>
                    <a:pt x="9636208" y="1693002"/>
                  </a:moveTo>
                  <a:lnTo>
                    <a:pt x="9546192" y="1783028"/>
                  </a:lnTo>
                  <a:lnTo>
                    <a:pt x="9443934" y="1878456"/>
                  </a:lnTo>
                  <a:lnTo>
                    <a:pt x="9459417" y="1868013"/>
                  </a:lnTo>
                  <a:lnTo>
                    <a:pt x="9501184" y="1834883"/>
                  </a:lnTo>
                  <a:lnTo>
                    <a:pt x="9546192" y="1797072"/>
                  </a:lnTo>
                  <a:lnTo>
                    <a:pt x="9592641" y="1755660"/>
                  </a:lnTo>
                  <a:lnTo>
                    <a:pt x="9639809" y="1710287"/>
                  </a:lnTo>
                  <a:lnTo>
                    <a:pt x="9638009" y="1701645"/>
                  </a:lnTo>
                  <a:close/>
                  <a:moveTo>
                    <a:pt x="2061387" y="1691532"/>
                  </a:moveTo>
                  <a:lnTo>
                    <a:pt x="2050949" y="1696933"/>
                  </a:lnTo>
                  <a:lnTo>
                    <a:pt x="2059588" y="1696933"/>
                  </a:lnTo>
                  <a:close/>
                  <a:moveTo>
                    <a:pt x="617660" y="1689732"/>
                  </a:moveTo>
                  <a:lnTo>
                    <a:pt x="562589" y="1721056"/>
                  </a:lnTo>
                  <a:lnTo>
                    <a:pt x="566188" y="1719256"/>
                  </a:lnTo>
                  <a:lnTo>
                    <a:pt x="583466" y="1714215"/>
                  </a:lnTo>
                  <a:lnTo>
                    <a:pt x="595344" y="1707374"/>
                  </a:lnTo>
                  <a:lnTo>
                    <a:pt x="598943" y="1707374"/>
                  </a:lnTo>
                  <a:close/>
                  <a:moveTo>
                    <a:pt x="3383815" y="1682891"/>
                  </a:moveTo>
                  <a:lnTo>
                    <a:pt x="3309307" y="1710615"/>
                  </a:lnTo>
                  <a:lnTo>
                    <a:pt x="3316146" y="1712415"/>
                  </a:lnTo>
                  <a:lnTo>
                    <a:pt x="3328384" y="1712415"/>
                  </a:lnTo>
                  <a:lnTo>
                    <a:pt x="3338822" y="1710615"/>
                  </a:lnTo>
                  <a:lnTo>
                    <a:pt x="3349261" y="1705574"/>
                  </a:lnTo>
                  <a:lnTo>
                    <a:pt x="3359339" y="1696933"/>
                  </a:lnTo>
                  <a:lnTo>
                    <a:pt x="3371577" y="1688291"/>
                  </a:lnTo>
                  <a:close/>
                  <a:moveTo>
                    <a:pt x="1896894" y="1681090"/>
                  </a:moveTo>
                  <a:lnTo>
                    <a:pt x="1770554" y="1745540"/>
                  </a:lnTo>
                  <a:lnTo>
                    <a:pt x="1812308" y="1733298"/>
                  </a:lnTo>
                  <a:lnTo>
                    <a:pt x="1827785" y="1729698"/>
                  </a:lnTo>
                  <a:lnTo>
                    <a:pt x="1841463" y="1726457"/>
                  </a:lnTo>
                  <a:lnTo>
                    <a:pt x="1850102" y="1716016"/>
                  </a:lnTo>
                  <a:lnTo>
                    <a:pt x="1860540" y="1705574"/>
                  </a:lnTo>
                  <a:lnTo>
                    <a:pt x="1865579" y="1701973"/>
                  </a:lnTo>
                  <a:lnTo>
                    <a:pt x="1872778" y="1700173"/>
                  </a:lnTo>
                  <a:lnTo>
                    <a:pt x="1877817" y="1698733"/>
                  </a:lnTo>
                  <a:lnTo>
                    <a:pt x="1886456" y="1700173"/>
                  </a:lnTo>
                  <a:lnTo>
                    <a:pt x="1888255" y="1698733"/>
                  </a:lnTo>
                  <a:lnTo>
                    <a:pt x="1893295" y="1686491"/>
                  </a:lnTo>
                  <a:close/>
                  <a:moveTo>
                    <a:pt x="3203844" y="1677850"/>
                  </a:moveTo>
                  <a:lnTo>
                    <a:pt x="3191606" y="1682891"/>
                  </a:lnTo>
                  <a:lnTo>
                    <a:pt x="3193406" y="1682891"/>
                  </a:lnTo>
                  <a:lnTo>
                    <a:pt x="3198445" y="1681090"/>
                  </a:lnTo>
                  <a:close/>
                  <a:moveTo>
                    <a:pt x="486281" y="1677850"/>
                  </a:moveTo>
                  <a:lnTo>
                    <a:pt x="448127" y="1689732"/>
                  </a:lnTo>
                  <a:lnTo>
                    <a:pt x="436249" y="1696933"/>
                  </a:lnTo>
                  <a:lnTo>
                    <a:pt x="431210" y="1700173"/>
                  </a:lnTo>
                  <a:lnTo>
                    <a:pt x="427611" y="1705574"/>
                  </a:lnTo>
                  <a:lnTo>
                    <a:pt x="443088" y="1700173"/>
                  </a:lnTo>
                  <a:lnTo>
                    <a:pt x="456766" y="1693332"/>
                  </a:lnTo>
                  <a:lnTo>
                    <a:pt x="472604" y="1686491"/>
                  </a:lnTo>
                  <a:close/>
                  <a:moveTo>
                    <a:pt x="6230000" y="1674587"/>
                  </a:moveTo>
                  <a:lnTo>
                    <a:pt x="6216320" y="1683226"/>
                  </a:lnTo>
                  <a:lnTo>
                    <a:pt x="6219920" y="1681426"/>
                  </a:lnTo>
                  <a:close/>
                  <a:moveTo>
                    <a:pt x="1912372" y="1672449"/>
                  </a:moveTo>
                  <a:lnTo>
                    <a:pt x="1901933" y="1677850"/>
                  </a:lnTo>
                  <a:lnTo>
                    <a:pt x="1903733" y="1677850"/>
                  </a:lnTo>
                  <a:lnTo>
                    <a:pt x="1910572" y="1676050"/>
                  </a:lnTo>
                  <a:close/>
                  <a:moveTo>
                    <a:pt x="4550535" y="1668076"/>
                  </a:moveTo>
                  <a:lnTo>
                    <a:pt x="4531815" y="1685355"/>
                  </a:lnTo>
                  <a:lnTo>
                    <a:pt x="4523174" y="1697594"/>
                  </a:lnTo>
                  <a:lnTo>
                    <a:pt x="4510934" y="1711273"/>
                  </a:lnTo>
                  <a:lnTo>
                    <a:pt x="4521374" y="1702634"/>
                  </a:lnTo>
                  <a:lnTo>
                    <a:pt x="4531815" y="1692194"/>
                  </a:lnTo>
                  <a:lnTo>
                    <a:pt x="4541895" y="1679955"/>
                  </a:lnTo>
                  <a:close/>
                  <a:moveTo>
                    <a:pt x="3423409" y="1665608"/>
                  </a:moveTo>
                  <a:lnTo>
                    <a:pt x="3422756" y="1666605"/>
                  </a:lnTo>
                  <a:lnTo>
                    <a:pt x="3393964" y="1678305"/>
                  </a:lnTo>
                  <a:lnTo>
                    <a:pt x="3388854" y="1679650"/>
                  </a:lnTo>
                  <a:lnTo>
                    <a:pt x="3390654" y="1679650"/>
                  </a:lnTo>
                  <a:lnTo>
                    <a:pt x="3393964" y="1678305"/>
                  </a:lnTo>
                  <a:lnTo>
                    <a:pt x="3402532" y="1676050"/>
                  </a:lnTo>
                  <a:lnTo>
                    <a:pt x="3416570" y="1676050"/>
                  </a:lnTo>
                  <a:lnTo>
                    <a:pt x="3422756" y="1666605"/>
                  </a:lnTo>
                  <a:lnTo>
                    <a:pt x="3425208" y="1665608"/>
                  </a:lnTo>
                  <a:close/>
                  <a:moveTo>
                    <a:pt x="2298590" y="1660567"/>
                  </a:moveTo>
                  <a:lnTo>
                    <a:pt x="2289951" y="1663808"/>
                  </a:lnTo>
                  <a:lnTo>
                    <a:pt x="2215443" y="1696933"/>
                  </a:lnTo>
                  <a:lnTo>
                    <a:pt x="2222282" y="1696933"/>
                  </a:lnTo>
                  <a:lnTo>
                    <a:pt x="2243159" y="1688291"/>
                  </a:lnTo>
                  <a:lnTo>
                    <a:pt x="2262235" y="1679650"/>
                  </a:lnTo>
                  <a:lnTo>
                    <a:pt x="2281312" y="1671009"/>
                  </a:lnTo>
                  <a:close/>
                  <a:moveTo>
                    <a:pt x="5998153" y="1648670"/>
                  </a:moveTo>
                  <a:lnTo>
                    <a:pt x="5959992" y="1672787"/>
                  </a:lnTo>
                  <a:lnTo>
                    <a:pt x="5922191" y="1695464"/>
                  </a:lnTo>
                  <a:lnTo>
                    <a:pt x="5909951" y="1704103"/>
                  </a:lnTo>
                  <a:lnTo>
                    <a:pt x="5925431" y="1698704"/>
                  </a:lnTo>
                  <a:lnTo>
                    <a:pt x="5946312" y="1690065"/>
                  </a:lnTo>
                  <a:lnTo>
                    <a:pt x="5967193" y="1678186"/>
                  </a:lnTo>
                  <a:lnTo>
                    <a:pt x="5982673" y="1664148"/>
                  </a:lnTo>
                  <a:close/>
                  <a:moveTo>
                    <a:pt x="4581857" y="1642157"/>
                  </a:moveTo>
                  <a:lnTo>
                    <a:pt x="4571416" y="1650797"/>
                  </a:lnTo>
                  <a:lnTo>
                    <a:pt x="4580057" y="1647197"/>
                  </a:lnTo>
                  <a:close/>
                  <a:moveTo>
                    <a:pt x="8384265" y="1641148"/>
                  </a:moveTo>
                  <a:lnTo>
                    <a:pt x="8315133" y="1698404"/>
                  </a:lnTo>
                  <a:lnTo>
                    <a:pt x="8247801" y="1752059"/>
                  </a:lnTo>
                  <a:lnTo>
                    <a:pt x="8178308" y="1807515"/>
                  </a:lnTo>
                  <a:lnTo>
                    <a:pt x="8188750" y="1800313"/>
                  </a:lnTo>
                  <a:lnTo>
                    <a:pt x="8199192" y="1795272"/>
                  </a:lnTo>
                  <a:lnTo>
                    <a:pt x="8211074" y="1791671"/>
                  </a:lnTo>
                  <a:lnTo>
                    <a:pt x="8225117" y="1790230"/>
                  </a:lnTo>
                  <a:lnTo>
                    <a:pt x="8230158" y="1776186"/>
                  </a:lnTo>
                  <a:lnTo>
                    <a:pt x="8239159" y="1765743"/>
                  </a:lnTo>
                  <a:lnTo>
                    <a:pt x="8249241" y="1758901"/>
                  </a:lnTo>
                  <a:lnTo>
                    <a:pt x="8263284" y="1753860"/>
                  </a:lnTo>
                  <a:lnTo>
                    <a:pt x="8284167" y="1748458"/>
                  </a:lnTo>
                  <a:lnTo>
                    <a:pt x="8292809" y="1745217"/>
                  </a:lnTo>
                  <a:lnTo>
                    <a:pt x="8301450" y="1739816"/>
                  </a:lnTo>
                  <a:lnTo>
                    <a:pt x="8308292" y="1732974"/>
                  </a:lnTo>
                  <a:lnTo>
                    <a:pt x="8321974" y="1718930"/>
                  </a:lnTo>
                  <a:lnTo>
                    <a:pt x="8327015" y="1712088"/>
                  </a:lnTo>
                  <a:lnTo>
                    <a:pt x="8334216" y="1703445"/>
                  </a:lnTo>
                  <a:lnTo>
                    <a:pt x="8342858" y="1693002"/>
                  </a:lnTo>
                  <a:lnTo>
                    <a:pt x="8355100" y="1684360"/>
                  </a:lnTo>
                  <a:lnTo>
                    <a:pt x="8366982" y="1679319"/>
                  </a:lnTo>
                  <a:lnTo>
                    <a:pt x="8379224" y="1673917"/>
                  </a:lnTo>
                  <a:lnTo>
                    <a:pt x="8381024" y="1656632"/>
                  </a:lnTo>
                  <a:close/>
                  <a:moveTo>
                    <a:pt x="3099821" y="1639684"/>
                  </a:moveTo>
                  <a:lnTo>
                    <a:pt x="3004436" y="1676050"/>
                  </a:lnTo>
                  <a:lnTo>
                    <a:pt x="2911211" y="1710615"/>
                  </a:lnTo>
                  <a:lnTo>
                    <a:pt x="2911211" y="1719256"/>
                  </a:lnTo>
                  <a:lnTo>
                    <a:pt x="2958004" y="1700173"/>
                  </a:lnTo>
                  <a:lnTo>
                    <a:pt x="3009835" y="1681090"/>
                  </a:lnTo>
                  <a:lnTo>
                    <a:pt x="3030352" y="1674249"/>
                  </a:lnTo>
                  <a:lnTo>
                    <a:pt x="3053028" y="1665608"/>
                  </a:lnTo>
                  <a:lnTo>
                    <a:pt x="3075705" y="1653726"/>
                  </a:lnTo>
                  <a:close/>
                  <a:moveTo>
                    <a:pt x="3506555" y="1634643"/>
                  </a:moveTo>
                  <a:lnTo>
                    <a:pt x="3457963" y="1653726"/>
                  </a:lnTo>
                  <a:lnTo>
                    <a:pt x="3470201" y="1651926"/>
                  </a:lnTo>
                  <a:lnTo>
                    <a:pt x="3482439" y="1648326"/>
                  </a:lnTo>
                  <a:lnTo>
                    <a:pt x="3492877" y="1643285"/>
                  </a:lnTo>
                  <a:lnTo>
                    <a:pt x="3503316" y="1638244"/>
                  </a:lnTo>
                  <a:close/>
                  <a:moveTo>
                    <a:pt x="9388844" y="1629264"/>
                  </a:moveTo>
                  <a:lnTo>
                    <a:pt x="9348877" y="1665275"/>
                  </a:lnTo>
                  <a:lnTo>
                    <a:pt x="9300268" y="1707047"/>
                  </a:lnTo>
                  <a:lnTo>
                    <a:pt x="9250219" y="1748458"/>
                  </a:lnTo>
                  <a:lnTo>
                    <a:pt x="9194769" y="1788430"/>
                  </a:lnTo>
                  <a:lnTo>
                    <a:pt x="9137519" y="1828041"/>
                  </a:lnTo>
                  <a:lnTo>
                    <a:pt x="9137519" y="1834883"/>
                  </a:lnTo>
                  <a:lnTo>
                    <a:pt x="9137519" y="1838484"/>
                  </a:lnTo>
                  <a:lnTo>
                    <a:pt x="9141120" y="1847127"/>
                  </a:lnTo>
                  <a:lnTo>
                    <a:pt x="9149761" y="1843886"/>
                  </a:lnTo>
                  <a:lnTo>
                    <a:pt x="9158403" y="1838484"/>
                  </a:lnTo>
                  <a:lnTo>
                    <a:pt x="9163444" y="1831642"/>
                  </a:lnTo>
                  <a:lnTo>
                    <a:pt x="9168485" y="1826241"/>
                  </a:lnTo>
                  <a:lnTo>
                    <a:pt x="9180727" y="1808956"/>
                  </a:lnTo>
                  <a:lnTo>
                    <a:pt x="9194769" y="1797072"/>
                  </a:lnTo>
                  <a:lnTo>
                    <a:pt x="9212053" y="1788430"/>
                  </a:lnTo>
                  <a:lnTo>
                    <a:pt x="9229336" y="1781588"/>
                  </a:lnTo>
                  <a:lnTo>
                    <a:pt x="9239777" y="1769344"/>
                  </a:lnTo>
                  <a:lnTo>
                    <a:pt x="9252020" y="1753860"/>
                  </a:lnTo>
                  <a:lnTo>
                    <a:pt x="9267503" y="1738015"/>
                  </a:lnTo>
                  <a:lnTo>
                    <a:pt x="9288026" y="1722531"/>
                  </a:lnTo>
                  <a:lnTo>
                    <a:pt x="9291627" y="1718930"/>
                  </a:lnTo>
                  <a:lnTo>
                    <a:pt x="9322592" y="1691202"/>
                  </a:lnTo>
                  <a:lnTo>
                    <a:pt x="9350677" y="1665275"/>
                  </a:lnTo>
                  <a:close/>
                  <a:moveTo>
                    <a:pt x="8117818" y="1620622"/>
                  </a:moveTo>
                  <a:lnTo>
                    <a:pt x="7946427" y="1743417"/>
                  </a:lnTo>
                  <a:lnTo>
                    <a:pt x="7941026" y="1753860"/>
                  </a:lnTo>
                  <a:lnTo>
                    <a:pt x="7934185" y="1762502"/>
                  </a:lnTo>
                  <a:lnTo>
                    <a:pt x="7927344" y="1771145"/>
                  </a:lnTo>
                  <a:lnTo>
                    <a:pt x="7918702" y="1777987"/>
                  </a:lnTo>
                  <a:lnTo>
                    <a:pt x="7902859" y="1791671"/>
                  </a:lnTo>
                  <a:lnTo>
                    <a:pt x="7885936" y="1802114"/>
                  </a:lnTo>
                  <a:lnTo>
                    <a:pt x="7873694" y="1814357"/>
                  </a:lnTo>
                  <a:lnTo>
                    <a:pt x="7865053" y="1823000"/>
                  </a:lnTo>
                  <a:lnTo>
                    <a:pt x="7858211" y="1829842"/>
                  </a:lnTo>
                  <a:lnTo>
                    <a:pt x="7854611" y="1836684"/>
                  </a:lnTo>
                  <a:lnTo>
                    <a:pt x="7854611" y="1845326"/>
                  </a:lnTo>
                  <a:lnTo>
                    <a:pt x="7865053" y="1840285"/>
                  </a:lnTo>
                  <a:lnTo>
                    <a:pt x="7877295" y="1833443"/>
                  </a:lnTo>
                  <a:lnTo>
                    <a:pt x="7885936" y="1826241"/>
                  </a:lnTo>
                  <a:lnTo>
                    <a:pt x="7894218" y="1815798"/>
                  </a:lnTo>
                  <a:lnTo>
                    <a:pt x="7908260" y="1802114"/>
                  </a:lnTo>
                  <a:lnTo>
                    <a:pt x="7923743" y="1790230"/>
                  </a:lnTo>
                  <a:lnTo>
                    <a:pt x="7941026" y="1781588"/>
                  </a:lnTo>
                  <a:lnTo>
                    <a:pt x="7960110" y="1772945"/>
                  </a:lnTo>
                  <a:lnTo>
                    <a:pt x="7967311" y="1757101"/>
                  </a:lnTo>
                  <a:lnTo>
                    <a:pt x="7975952" y="1741616"/>
                  </a:lnTo>
                  <a:lnTo>
                    <a:pt x="7984594" y="1727932"/>
                  </a:lnTo>
                  <a:lnTo>
                    <a:pt x="7995036" y="1715689"/>
                  </a:lnTo>
                  <a:lnTo>
                    <a:pt x="8012319" y="1701645"/>
                  </a:lnTo>
                  <a:lnTo>
                    <a:pt x="8029602" y="1687961"/>
                  </a:lnTo>
                  <a:lnTo>
                    <a:pt x="8048325" y="1675718"/>
                  </a:lnTo>
                  <a:lnTo>
                    <a:pt x="8062368" y="1663474"/>
                  </a:lnTo>
                  <a:lnTo>
                    <a:pt x="8079651" y="1649790"/>
                  </a:lnTo>
                  <a:lnTo>
                    <a:pt x="8098734" y="1636106"/>
                  </a:lnTo>
                  <a:close/>
                  <a:moveTo>
                    <a:pt x="4888229" y="1604000"/>
                  </a:moveTo>
                  <a:lnTo>
                    <a:pt x="4886429" y="1605800"/>
                  </a:lnTo>
                  <a:lnTo>
                    <a:pt x="4888229" y="1605800"/>
                  </a:lnTo>
                  <a:close/>
                  <a:moveTo>
                    <a:pt x="8308292" y="1599736"/>
                  </a:moveTo>
                  <a:lnTo>
                    <a:pt x="8294249" y="1606578"/>
                  </a:lnTo>
                  <a:lnTo>
                    <a:pt x="8280567" y="1618821"/>
                  </a:lnTo>
                  <a:lnTo>
                    <a:pt x="8263284" y="1637907"/>
                  </a:lnTo>
                  <a:lnTo>
                    <a:pt x="8270125" y="1636106"/>
                  </a:lnTo>
                  <a:lnTo>
                    <a:pt x="8278766" y="1634306"/>
                  </a:lnTo>
                  <a:lnTo>
                    <a:pt x="8287408" y="1625663"/>
                  </a:lnTo>
                  <a:lnTo>
                    <a:pt x="8292809" y="1620622"/>
                  </a:lnTo>
                  <a:lnTo>
                    <a:pt x="8294249" y="1615220"/>
                  </a:lnTo>
                  <a:lnTo>
                    <a:pt x="8297850" y="1608378"/>
                  </a:lnTo>
                  <a:close/>
                  <a:moveTo>
                    <a:pt x="7339913" y="1593237"/>
                  </a:moveTo>
                  <a:lnTo>
                    <a:pt x="7286272" y="1633192"/>
                  </a:lnTo>
                  <a:lnTo>
                    <a:pt x="7237670" y="1667748"/>
                  </a:lnTo>
                  <a:lnTo>
                    <a:pt x="7190869" y="1697264"/>
                  </a:lnTo>
                  <a:lnTo>
                    <a:pt x="7146228" y="1723181"/>
                  </a:lnTo>
                  <a:lnTo>
                    <a:pt x="7097626" y="1750897"/>
                  </a:lnTo>
                  <a:lnTo>
                    <a:pt x="7049025" y="1780414"/>
                  </a:lnTo>
                  <a:lnTo>
                    <a:pt x="7002223" y="1811370"/>
                  </a:lnTo>
                  <a:lnTo>
                    <a:pt x="6953622" y="1845925"/>
                  </a:lnTo>
                  <a:lnTo>
                    <a:pt x="6962622" y="1868602"/>
                  </a:lnTo>
                  <a:lnTo>
                    <a:pt x="7043985" y="1802731"/>
                  </a:lnTo>
                  <a:lnTo>
                    <a:pt x="7087186" y="1769975"/>
                  </a:lnTo>
                  <a:lnTo>
                    <a:pt x="7130387" y="1738659"/>
                  </a:lnTo>
                  <a:lnTo>
                    <a:pt x="7182229" y="1704103"/>
                  </a:lnTo>
                  <a:lnTo>
                    <a:pt x="7235870" y="1670987"/>
                  </a:lnTo>
                  <a:lnTo>
                    <a:pt x="7288072" y="1638231"/>
                  </a:lnTo>
                  <a:lnTo>
                    <a:pt x="7339913" y="1607275"/>
                  </a:lnTo>
                  <a:lnTo>
                    <a:pt x="7339913" y="1600436"/>
                  </a:lnTo>
                  <a:close/>
                  <a:moveTo>
                    <a:pt x="4640899" y="1590321"/>
                  </a:moveTo>
                  <a:lnTo>
                    <a:pt x="4626858" y="1602200"/>
                  </a:lnTo>
                  <a:lnTo>
                    <a:pt x="4604538" y="1621279"/>
                  </a:lnTo>
                  <a:lnTo>
                    <a:pt x="4609578" y="1619839"/>
                  </a:lnTo>
                  <a:lnTo>
                    <a:pt x="4640899" y="1604000"/>
                  </a:lnTo>
                  <a:close/>
                  <a:moveTo>
                    <a:pt x="7111307" y="1561921"/>
                  </a:moveTo>
                  <a:lnTo>
                    <a:pt x="7109507" y="1563721"/>
                  </a:lnTo>
                  <a:lnTo>
                    <a:pt x="7111307" y="1563721"/>
                  </a:lnTo>
                  <a:close/>
                  <a:moveTo>
                    <a:pt x="1822746" y="1539229"/>
                  </a:moveTo>
                  <a:lnTo>
                    <a:pt x="1727362" y="1587836"/>
                  </a:lnTo>
                  <a:lnTo>
                    <a:pt x="1630177" y="1632843"/>
                  </a:lnTo>
                  <a:lnTo>
                    <a:pt x="1557829" y="1665608"/>
                  </a:lnTo>
                  <a:lnTo>
                    <a:pt x="1486560" y="1701973"/>
                  </a:lnTo>
                  <a:lnTo>
                    <a:pt x="1417451" y="1740139"/>
                  </a:lnTo>
                  <a:lnTo>
                    <a:pt x="1351582" y="1780105"/>
                  </a:lnTo>
                  <a:lnTo>
                    <a:pt x="1356981" y="1788746"/>
                  </a:lnTo>
                  <a:lnTo>
                    <a:pt x="1360221" y="1799188"/>
                  </a:lnTo>
                  <a:lnTo>
                    <a:pt x="1360221" y="1802428"/>
                  </a:lnTo>
                  <a:lnTo>
                    <a:pt x="1362020" y="1812870"/>
                  </a:lnTo>
                  <a:lnTo>
                    <a:pt x="1393335" y="1797388"/>
                  </a:lnTo>
                  <a:lnTo>
                    <a:pt x="1424290" y="1780105"/>
                  </a:lnTo>
                  <a:lnTo>
                    <a:pt x="1445167" y="1766063"/>
                  </a:lnTo>
                  <a:lnTo>
                    <a:pt x="1464244" y="1754181"/>
                  </a:lnTo>
                  <a:lnTo>
                    <a:pt x="1479721" y="1743740"/>
                  </a:lnTo>
                  <a:lnTo>
                    <a:pt x="1491959" y="1731498"/>
                  </a:lnTo>
                  <a:lnTo>
                    <a:pt x="1496998" y="1726457"/>
                  </a:lnTo>
                  <a:lnTo>
                    <a:pt x="1502398" y="1726457"/>
                  </a:lnTo>
                  <a:lnTo>
                    <a:pt x="1507437" y="1726457"/>
                  </a:lnTo>
                  <a:lnTo>
                    <a:pt x="1511036" y="1722857"/>
                  </a:lnTo>
                  <a:lnTo>
                    <a:pt x="1517875" y="1719256"/>
                  </a:lnTo>
                  <a:lnTo>
                    <a:pt x="1524714" y="1716016"/>
                  </a:lnTo>
                  <a:lnTo>
                    <a:pt x="1533353" y="1716016"/>
                  </a:lnTo>
                  <a:lnTo>
                    <a:pt x="1540551" y="1717816"/>
                  </a:lnTo>
                  <a:lnTo>
                    <a:pt x="1568267" y="1689732"/>
                  </a:lnTo>
                  <a:lnTo>
                    <a:pt x="1581945" y="1677850"/>
                  </a:lnTo>
                  <a:lnTo>
                    <a:pt x="1599222" y="1665608"/>
                  </a:lnTo>
                  <a:lnTo>
                    <a:pt x="1619739" y="1651926"/>
                  </a:lnTo>
                  <a:lnTo>
                    <a:pt x="1642415" y="1638244"/>
                  </a:lnTo>
                  <a:lnTo>
                    <a:pt x="1663292" y="1626002"/>
                  </a:lnTo>
                  <a:lnTo>
                    <a:pt x="1684168" y="1617361"/>
                  </a:lnTo>
                  <a:lnTo>
                    <a:pt x="1723762" y="1598278"/>
                  </a:lnTo>
                  <a:lnTo>
                    <a:pt x="1763716" y="1579195"/>
                  </a:lnTo>
                  <a:lnTo>
                    <a:pt x="1766955" y="1577395"/>
                  </a:lnTo>
                  <a:lnTo>
                    <a:pt x="1793231" y="1561913"/>
                  </a:lnTo>
                  <a:lnTo>
                    <a:pt x="1815547" y="1546070"/>
                  </a:lnTo>
                  <a:close/>
                  <a:moveTo>
                    <a:pt x="8386065" y="1537078"/>
                  </a:moveTo>
                  <a:lnTo>
                    <a:pt x="8368782" y="1552922"/>
                  </a:lnTo>
                  <a:lnTo>
                    <a:pt x="8346098" y="1573448"/>
                  </a:lnTo>
                  <a:lnTo>
                    <a:pt x="8353299" y="1568407"/>
                  </a:lnTo>
                  <a:lnTo>
                    <a:pt x="8365181" y="1563005"/>
                  </a:lnTo>
                  <a:lnTo>
                    <a:pt x="8374183" y="1557964"/>
                  </a:lnTo>
                  <a:lnTo>
                    <a:pt x="8379224" y="1551122"/>
                  </a:lnTo>
                  <a:lnTo>
                    <a:pt x="8382825" y="1545720"/>
                  </a:lnTo>
                  <a:close/>
                  <a:moveTo>
                    <a:pt x="1668331" y="1535989"/>
                  </a:moveTo>
                  <a:lnTo>
                    <a:pt x="1670131" y="1537429"/>
                  </a:lnTo>
                  <a:lnTo>
                    <a:pt x="1670131" y="1535989"/>
                  </a:lnTo>
                  <a:close/>
                  <a:moveTo>
                    <a:pt x="1988680" y="1534189"/>
                  </a:moveTo>
                  <a:lnTo>
                    <a:pt x="1895095" y="1591437"/>
                  </a:lnTo>
                  <a:lnTo>
                    <a:pt x="1803309" y="1641484"/>
                  </a:lnTo>
                  <a:lnTo>
                    <a:pt x="1832824" y="1634643"/>
                  </a:lnTo>
                  <a:lnTo>
                    <a:pt x="1865579" y="1627802"/>
                  </a:lnTo>
                  <a:lnTo>
                    <a:pt x="1872778" y="1615561"/>
                  </a:lnTo>
                  <a:lnTo>
                    <a:pt x="1876017" y="1608720"/>
                  </a:lnTo>
                  <a:lnTo>
                    <a:pt x="1881417" y="1603319"/>
                  </a:lnTo>
                  <a:lnTo>
                    <a:pt x="1888255" y="1596478"/>
                  </a:lnTo>
                  <a:lnTo>
                    <a:pt x="1895095" y="1592877"/>
                  </a:lnTo>
                  <a:lnTo>
                    <a:pt x="1905533" y="1589637"/>
                  </a:lnTo>
                  <a:lnTo>
                    <a:pt x="1915971" y="1589637"/>
                  </a:lnTo>
                  <a:lnTo>
                    <a:pt x="1926409" y="1587836"/>
                  </a:lnTo>
                  <a:lnTo>
                    <a:pt x="1935048" y="1584236"/>
                  </a:lnTo>
                  <a:lnTo>
                    <a:pt x="1941887" y="1577395"/>
                  </a:lnTo>
                  <a:lnTo>
                    <a:pt x="1948726" y="1568754"/>
                  </a:lnTo>
                  <a:lnTo>
                    <a:pt x="1959164" y="1560112"/>
                  </a:lnTo>
                  <a:lnTo>
                    <a:pt x="1971402" y="1551471"/>
                  </a:lnTo>
                  <a:lnTo>
                    <a:pt x="1983640" y="1542830"/>
                  </a:lnTo>
                  <a:lnTo>
                    <a:pt x="1997318" y="1534189"/>
                  </a:lnTo>
                  <a:close/>
                  <a:moveTo>
                    <a:pt x="8398307" y="1523394"/>
                  </a:moveTo>
                  <a:lnTo>
                    <a:pt x="8387866" y="1535637"/>
                  </a:lnTo>
                  <a:lnTo>
                    <a:pt x="8396507" y="1535637"/>
                  </a:lnTo>
                  <a:lnTo>
                    <a:pt x="8400108" y="1535637"/>
                  </a:lnTo>
                  <a:close/>
                  <a:moveTo>
                    <a:pt x="7929144" y="1523394"/>
                  </a:moveTo>
                  <a:lnTo>
                    <a:pt x="7899619" y="1542479"/>
                  </a:lnTo>
                  <a:lnTo>
                    <a:pt x="7899619" y="1544280"/>
                  </a:lnTo>
                  <a:lnTo>
                    <a:pt x="7910061" y="1538878"/>
                  </a:lnTo>
                  <a:lnTo>
                    <a:pt x="7920142" y="1535637"/>
                  </a:lnTo>
                  <a:close/>
                  <a:moveTo>
                    <a:pt x="4723702" y="1519045"/>
                  </a:moveTo>
                  <a:lnTo>
                    <a:pt x="4704622" y="1534884"/>
                  </a:lnTo>
                  <a:lnTo>
                    <a:pt x="4715062" y="1533085"/>
                  </a:lnTo>
                  <a:close/>
                  <a:moveTo>
                    <a:pt x="5759466" y="1517287"/>
                  </a:moveTo>
                  <a:lnTo>
                    <a:pt x="5749026" y="1518726"/>
                  </a:lnTo>
                  <a:lnTo>
                    <a:pt x="5749026" y="1524126"/>
                  </a:lnTo>
                  <a:close/>
                  <a:moveTo>
                    <a:pt x="4424170" y="1515806"/>
                  </a:moveTo>
                  <a:lnTo>
                    <a:pt x="4422370" y="1526245"/>
                  </a:lnTo>
                  <a:lnTo>
                    <a:pt x="4420930" y="1536324"/>
                  </a:lnTo>
                  <a:lnTo>
                    <a:pt x="4432811" y="1534884"/>
                  </a:lnTo>
                  <a:lnTo>
                    <a:pt x="4427771" y="1526245"/>
                  </a:lnTo>
                  <a:close/>
                  <a:moveTo>
                    <a:pt x="2457684" y="1508265"/>
                  </a:moveTo>
                  <a:lnTo>
                    <a:pt x="2367699" y="1553271"/>
                  </a:lnTo>
                  <a:lnTo>
                    <a:pt x="2369498" y="1553271"/>
                  </a:lnTo>
                  <a:lnTo>
                    <a:pt x="2383176" y="1558312"/>
                  </a:lnTo>
                  <a:lnTo>
                    <a:pt x="2390375" y="1563353"/>
                  </a:lnTo>
                  <a:lnTo>
                    <a:pt x="2397213" y="1568754"/>
                  </a:lnTo>
                  <a:lnTo>
                    <a:pt x="2400813" y="1573794"/>
                  </a:lnTo>
                  <a:lnTo>
                    <a:pt x="2402253" y="1580995"/>
                  </a:lnTo>
                  <a:lnTo>
                    <a:pt x="2405852" y="1591437"/>
                  </a:lnTo>
                  <a:lnTo>
                    <a:pt x="2405852" y="1600078"/>
                  </a:lnTo>
                  <a:lnTo>
                    <a:pt x="2405852" y="1605119"/>
                  </a:lnTo>
                  <a:lnTo>
                    <a:pt x="2414491" y="1601879"/>
                  </a:lnTo>
                  <a:lnTo>
                    <a:pt x="2421330" y="1610520"/>
                  </a:lnTo>
                  <a:lnTo>
                    <a:pt x="2426369" y="1589637"/>
                  </a:lnTo>
                  <a:lnTo>
                    <a:pt x="2431768" y="1570554"/>
                  </a:lnTo>
                  <a:lnTo>
                    <a:pt x="2445446" y="1537429"/>
                  </a:lnTo>
                  <a:close/>
                  <a:moveTo>
                    <a:pt x="796191" y="1502864"/>
                  </a:moveTo>
                  <a:lnTo>
                    <a:pt x="735721" y="1535989"/>
                  </a:lnTo>
                  <a:lnTo>
                    <a:pt x="680290" y="1566953"/>
                  </a:lnTo>
                  <a:lnTo>
                    <a:pt x="610821" y="1608720"/>
                  </a:lnTo>
                  <a:lnTo>
                    <a:pt x="634937" y="1605119"/>
                  </a:lnTo>
                  <a:lnTo>
                    <a:pt x="647175" y="1594678"/>
                  </a:lnTo>
                  <a:lnTo>
                    <a:pt x="659413" y="1586036"/>
                  </a:lnTo>
                  <a:lnTo>
                    <a:pt x="685329" y="1568754"/>
                  </a:lnTo>
                  <a:lnTo>
                    <a:pt x="716644" y="1551471"/>
                  </a:lnTo>
                  <a:lnTo>
                    <a:pt x="744360" y="1537429"/>
                  </a:lnTo>
                  <a:lnTo>
                    <a:pt x="769916" y="1520146"/>
                  </a:lnTo>
                  <a:close/>
                  <a:moveTo>
                    <a:pt x="3108459" y="1499623"/>
                  </a:moveTo>
                  <a:lnTo>
                    <a:pt x="3101621" y="1502864"/>
                  </a:lnTo>
                  <a:lnTo>
                    <a:pt x="3103420" y="1502864"/>
                  </a:lnTo>
                  <a:close/>
                  <a:moveTo>
                    <a:pt x="9641249" y="1497466"/>
                  </a:moveTo>
                  <a:lnTo>
                    <a:pt x="9578958" y="1563005"/>
                  </a:lnTo>
                  <a:lnTo>
                    <a:pt x="9522068" y="1622062"/>
                  </a:lnTo>
                  <a:lnTo>
                    <a:pt x="9466618" y="1675718"/>
                  </a:lnTo>
                  <a:lnTo>
                    <a:pt x="9414769" y="1726132"/>
                  </a:lnTo>
                  <a:lnTo>
                    <a:pt x="9350677" y="1781588"/>
                  </a:lnTo>
                  <a:lnTo>
                    <a:pt x="9282985" y="1836684"/>
                  </a:lnTo>
                  <a:lnTo>
                    <a:pt x="9206652" y="1893940"/>
                  </a:lnTo>
                  <a:lnTo>
                    <a:pt x="9125637" y="1954437"/>
                  </a:lnTo>
                  <a:lnTo>
                    <a:pt x="9092511" y="2075792"/>
                  </a:lnTo>
                  <a:lnTo>
                    <a:pt x="9090711" y="2080834"/>
                  </a:lnTo>
                  <a:lnTo>
                    <a:pt x="9109794" y="2070751"/>
                  </a:lnTo>
                  <a:lnTo>
                    <a:pt x="9130678" y="2062108"/>
                  </a:lnTo>
                  <a:lnTo>
                    <a:pt x="9137519" y="2048064"/>
                  </a:lnTo>
                  <a:lnTo>
                    <a:pt x="9146161" y="2034380"/>
                  </a:lnTo>
                  <a:lnTo>
                    <a:pt x="9151202" y="2027538"/>
                  </a:lnTo>
                  <a:lnTo>
                    <a:pt x="9159843" y="2022137"/>
                  </a:lnTo>
                  <a:lnTo>
                    <a:pt x="9168485" y="2017095"/>
                  </a:lnTo>
                  <a:lnTo>
                    <a:pt x="9178927" y="2013494"/>
                  </a:lnTo>
                  <a:lnTo>
                    <a:pt x="9186128" y="2009893"/>
                  </a:lnTo>
                  <a:lnTo>
                    <a:pt x="9194769" y="2003051"/>
                  </a:lnTo>
                  <a:lnTo>
                    <a:pt x="9203411" y="1992608"/>
                  </a:lnTo>
                  <a:lnTo>
                    <a:pt x="9210252" y="1980725"/>
                  </a:lnTo>
                  <a:lnTo>
                    <a:pt x="9213853" y="1975323"/>
                  </a:lnTo>
                  <a:lnTo>
                    <a:pt x="9220694" y="1970282"/>
                  </a:lnTo>
                  <a:lnTo>
                    <a:pt x="9227535" y="1968481"/>
                  </a:lnTo>
                  <a:lnTo>
                    <a:pt x="9234737" y="1963080"/>
                  </a:lnTo>
                  <a:lnTo>
                    <a:pt x="9243378" y="1961279"/>
                  </a:lnTo>
                  <a:lnTo>
                    <a:pt x="9244818" y="1954437"/>
                  </a:lnTo>
                  <a:lnTo>
                    <a:pt x="9248419" y="1949396"/>
                  </a:lnTo>
                  <a:lnTo>
                    <a:pt x="9252020" y="1945795"/>
                  </a:lnTo>
                  <a:lnTo>
                    <a:pt x="9265702" y="1930310"/>
                  </a:lnTo>
                  <a:lnTo>
                    <a:pt x="9281185" y="1911225"/>
                  </a:lnTo>
                  <a:lnTo>
                    <a:pt x="9288026" y="1901142"/>
                  </a:lnTo>
                  <a:lnTo>
                    <a:pt x="9338435" y="1854329"/>
                  </a:lnTo>
                  <a:lnTo>
                    <a:pt x="9343476" y="1850728"/>
                  </a:lnTo>
                  <a:lnTo>
                    <a:pt x="9350677" y="1847127"/>
                  </a:lnTo>
                  <a:lnTo>
                    <a:pt x="9359319" y="1842085"/>
                  </a:lnTo>
                  <a:lnTo>
                    <a:pt x="9367960" y="1838484"/>
                  </a:lnTo>
                  <a:lnTo>
                    <a:pt x="9376602" y="1834883"/>
                  </a:lnTo>
                  <a:lnTo>
                    <a:pt x="9388844" y="1831642"/>
                  </a:lnTo>
                  <a:lnTo>
                    <a:pt x="9392085" y="1817598"/>
                  </a:lnTo>
                  <a:lnTo>
                    <a:pt x="9398926" y="1805715"/>
                  </a:lnTo>
                  <a:lnTo>
                    <a:pt x="9407567" y="1795272"/>
                  </a:lnTo>
                  <a:lnTo>
                    <a:pt x="9416209" y="1784829"/>
                  </a:lnTo>
                  <a:lnTo>
                    <a:pt x="9426651" y="1774386"/>
                  </a:lnTo>
                  <a:lnTo>
                    <a:pt x="9438893" y="1765743"/>
                  </a:lnTo>
                  <a:lnTo>
                    <a:pt x="9452575" y="1757101"/>
                  </a:lnTo>
                  <a:lnTo>
                    <a:pt x="9468058" y="1748458"/>
                  </a:lnTo>
                  <a:lnTo>
                    <a:pt x="9469859" y="1743417"/>
                  </a:lnTo>
                  <a:lnTo>
                    <a:pt x="9473459" y="1738015"/>
                  </a:lnTo>
                  <a:lnTo>
                    <a:pt x="9473459" y="1729373"/>
                  </a:lnTo>
                  <a:lnTo>
                    <a:pt x="9480300" y="1724331"/>
                  </a:lnTo>
                  <a:lnTo>
                    <a:pt x="9537551" y="1689401"/>
                  </a:lnTo>
                  <a:lnTo>
                    <a:pt x="9556634" y="1673917"/>
                  </a:lnTo>
                  <a:lnTo>
                    <a:pt x="9567076" y="1667075"/>
                  </a:lnTo>
                  <a:lnTo>
                    <a:pt x="9573917" y="1658433"/>
                  </a:lnTo>
                  <a:lnTo>
                    <a:pt x="9578958" y="1644749"/>
                  </a:lnTo>
                  <a:lnTo>
                    <a:pt x="9584359" y="1629264"/>
                  </a:lnTo>
                  <a:lnTo>
                    <a:pt x="9587599" y="1620622"/>
                  </a:lnTo>
                  <a:lnTo>
                    <a:pt x="9592641" y="1613420"/>
                  </a:lnTo>
                  <a:lnTo>
                    <a:pt x="9599842" y="1604777"/>
                  </a:lnTo>
                  <a:lnTo>
                    <a:pt x="9610284" y="1592534"/>
                  </a:lnTo>
                  <a:lnTo>
                    <a:pt x="9620725" y="1582451"/>
                  </a:lnTo>
                  <a:lnTo>
                    <a:pt x="9632608" y="1572008"/>
                  </a:lnTo>
                  <a:lnTo>
                    <a:pt x="9636208" y="1570207"/>
                  </a:lnTo>
                  <a:lnTo>
                    <a:pt x="9639809" y="1568407"/>
                  </a:lnTo>
                  <a:lnTo>
                    <a:pt x="9641249" y="1564806"/>
                  </a:lnTo>
                  <a:lnTo>
                    <a:pt x="9646650" y="1552922"/>
                  </a:lnTo>
                  <a:lnTo>
                    <a:pt x="9648450" y="1545720"/>
                  </a:lnTo>
                  <a:lnTo>
                    <a:pt x="9648450" y="1535637"/>
                  </a:lnTo>
                  <a:lnTo>
                    <a:pt x="9644850" y="1511150"/>
                  </a:lnTo>
                  <a:close/>
                  <a:moveTo>
                    <a:pt x="8436474" y="1497466"/>
                  </a:moveTo>
                  <a:lnTo>
                    <a:pt x="8419191" y="1506109"/>
                  </a:lnTo>
                  <a:lnTo>
                    <a:pt x="8427833" y="1512951"/>
                  </a:lnTo>
                  <a:lnTo>
                    <a:pt x="8431073" y="1506109"/>
                  </a:lnTo>
                  <a:close/>
                  <a:moveTo>
                    <a:pt x="1929649" y="1478740"/>
                  </a:moveTo>
                  <a:lnTo>
                    <a:pt x="1848662" y="1525547"/>
                  </a:lnTo>
                  <a:lnTo>
                    <a:pt x="1864139" y="1520146"/>
                  </a:lnTo>
                  <a:lnTo>
                    <a:pt x="1893295" y="1504664"/>
                  </a:lnTo>
                  <a:lnTo>
                    <a:pt x="1907332" y="1497823"/>
                  </a:lnTo>
                  <a:lnTo>
                    <a:pt x="1919211" y="1494583"/>
                  </a:lnTo>
                  <a:lnTo>
                    <a:pt x="1928209" y="1490982"/>
                  </a:lnTo>
                  <a:lnTo>
                    <a:pt x="1936848" y="1484141"/>
                  </a:lnTo>
                  <a:lnTo>
                    <a:pt x="1931449" y="1480541"/>
                  </a:lnTo>
                  <a:close/>
                  <a:moveTo>
                    <a:pt x="4600937" y="1472609"/>
                  </a:moveTo>
                  <a:lnTo>
                    <a:pt x="4555936" y="1508966"/>
                  </a:lnTo>
                  <a:lnTo>
                    <a:pt x="4512734" y="1546764"/>
                  </a:lnTo>
                  <a:lnTo>
                    <a:pt x="4469532" y="1588521"/>
                  </a:lnTo>
                  <a:lnTo>
                    <a:pt x="4425970" y="1628478"/>
                  </a:lnTo>
                  <a:lnTo>
                    <a:pt x="4425970" y="1640358"/>
                  </a:lnTo>
                  <a:lnTo>
                    <a:pt x="4424170" y="1652597"/>
                  </a:lnTo>
                  <a:lnTo>
                    <a:pt x="4446851" y="1631718"/>
                  </a:lnTo>
                  <a:lnTo>
                    <a:pt x="4469532" y="1609400"/>
                  </a:lnTo>
                  <a:lnTo>
                    <a:pt x="4483213" y="1591761"/>
                  </a:lnTo>
                  <a:lnTo>
                    <a:pt x="4498693" y="1578082"/>
                  </a:lnTo>
                  <a:lnTo>
                    <a:pt x="4515974" y="1567642"/>
                  </a:lnTo>
                  <a:lnTo>
                    <a:pt x="4533255" y="1560803"/>
                  </a:lnTo>
                  <a:lnTo>
                    <a:pt x="4533255" y="1533085"/>
                  </a:lnTo>
                  <a:lnTo>
                    <a:pt x="4547295" y="1531285"/>
                  </a:lnTo>
                  <a:lnTo>
                    <a:pt x="4557736" y="1527685"/>
                  </a:lnTo>
                  <a:lnTo>
                    <a:pt x="4566376" y="1522645"/>
                  </a:lnTo>
                  <a:lnTo>
                    <a:pt x="4575016" y="1515806"/>
                  </a:lnTo>
                  <a:lnTo>
                    <a:pt x="4583657" y="1505366"/>
                  </a:lnTo>
                  <a:lnTo>
                    <a:pt x="4592297" y="1489887"/>
                  </a:lnTo>
                  <a:close/>
                  <a:moveTo>
                    <a:pt x="4917750" y="1453530"/>
                  </a:moveTo>
                  <a:lnTo>
                    <a:pt x="4893629" y="1474408"/>
                  </a:lnTo>
                  <a:lnTo>
                    <a:pt x="4869148" y="1496727"/>
                  </a:lnTo>
                  <a:lnTo>
                    <a:pt x="4853667" y="1510406"/>
                  </a:lnTo>
                  <a:lnTo>
                    <a:pt x="4834587" y="1526245"/>
                  </a:lnTo>
                  <a:lnTo>
                    <a:pt x="4812266" y="1541724"/>
                  </a:lnTo>
                  <a:lnTo>
                    <a:pt x="4787785" y="1559003"/>
                  </a:lnTo>
                  <a:lnTo>
                    <a:pt x="4755024" y="1590321"/>
                  </a:lnTo>
                  <a:lnTo>
                    <a:pt x="4720462" y="1621279"/>
                  </a:lnTo>
                  <a:lnTo>
                    <a:pt x="4647739" y="1683555"/>
                  </a:lnTo>
                  <a:lnTo>
                    <a:pt x="4575016" y="1744391"/>
                  </a:lnTo>
                  <a:lnTo>
                    <a:pt x="4502293" y="1809907"/>
                  </a:lnTo>
                  <a:lnTo>
                    <a:pt x="4483213" y="1828985"/>
                  </a:lnTo>
                  <a:lnTo>
                    <a:pt x="4462332" y="1853464"/>
                  </a:lnTo>
                  <a:lnTo>
                    <a:pt x="4450451" y="1868943"/>
                  </a:lnTo>
                  <a:lnTo>
                    <a:pt x="4479973" y="1849864"/>
                  </a:lnTo>
                  <a:lnTo>
                    <a:pt x="4502293" y="1830785"/>
                  </a:lnTo>
                  <a:lnTo>
                    <a:pt x="4530015" y="1804867"/>
                  </a:lnTo>
                  <a:lnTo>
                    <a:pt x="4540455" y="1794428"/>
                  </a:lnTo>
                  <a:lnTo>
                    <a:pt x="4552335" y="1803067"/>
                  </a:lnTo>
                  <a:lnTo>
                    <a:pt x="4554136" y="1803067"/>
                  </a:lnTo>
                  <a:lnTo>
                    <a:pt x="4557736" y="1787588"/>
                  </a:lnTo>
                  <a:lnTo>
                    <a:pt x="4564576" y="1775349"/>
                  </a:lnTo>
                  <a:lnTo>
                    <a:pt x="4575016" y="1764909"/>
                  </a:lnTo>
                  <a:lnTo>
                    <a:pt x="4586897" y="1754830"/>
                  </a:lnTo>
                  <a:lnTo>
                    <a:pt x="4600937" y="1744391"/>
                  </a:lnTo>
                  <a:lnTo>
                    <a:pt x="4614978" y="1737191"/>
                  </a:lnTo>
                  <a:lnTo>
                    <a:pt x="4614978" y="1711273"/>
                  </a:lnTo>
                  <a:lnTo>
                    <a:pt x="4637299" y="1723512"/>
                  </a:lnTo>
                  <a:lnTo>
                    <a:pt x="4639099" y="1723512"/>
                  </a:lnTo>
                  <a:lnTo>
                    <a:pt x="4642699" y="1716673"/>
                  </a:lnTo>
                  <a:lnTo>
                    <a:pt x="4642699" y="1711273"/>
                  </a:lnTo>
                  <a:lnTo>
                    <a:pt x="4645939" y="1704433"/>
                  </a:lnTo>
                  <a:lnTo>
                    <a:pt x="4645939" y="1699034"/>
                  </a:lnTo>
                  <a:lnTo>
                    <a:pt x="4654580" y="1693994"/>
                  </a:lnTo>
                  <a:lnTo>
                    <a:pt x="4656380" y="1693994"/>
                  </a:lnTo>
                  <a:lnTo>
                    <a:pt x="4656380" y="1676715"/>
                  </a:lnTo>
                  <a:lnTo>
                    <a:pt x="4666820" y="1673115"/>
                  </a:lnTo>
                  <a:lnTo>
                    <a:pt x="4685541" y="1664476"/>
                  </a:lnTo>
                  <a:lnTo>
                    <a:pt x="4702821" y="1652597"/>
                  </a:lnTo>
                  <a:lnTo>
                    <a:pt x="4722262" y="1635318"/>
                  </a:lnTo>
                  <a:lnTo>
                    <a:pt x="4741343" y="1616239"/>
                  </a:lnTo>
                  <a:lnTo>
                    <a:pt x="4758624" y="1595361"/>
                  </a:lnTo>
                  <a:lnTo>
                    <a:pt x="4779144" y="1578082"/>
                  </a:lnTo>
                  <a:lnTo>
                    <a:pt x="4819106" y="1541724"/>
                  </a:lnTo>
                  <a:lnTo>
                    <a:pt x="4851867" y="1520845"/>
                  </a:lnTo>
                  <a:lnTo>
                    <a:pt x="4881389" y="1498527"/>
                  </a:lnTo>
                  <a:lnTo>
                    <a:pt x="4893629" y="1489887"/>
                  </a:lnTo>
                  <a:lnTo>
                    <a:pt x="4904069" y="1479448"/>
                  </a:lnTo>
                  <a:lnTo>
                    <a:pt x="4910910" y="1467209"/>
                  </a:lnTo>
                  <a:close/>
                  <a:moveTo>
                    <a:pt x="7260351" y="1453215"/>
                  </a:moveTo>
                  <a:lnTo>
                    <a:pt x="7241271" y="1466893"/>
                  </a:lnTo>
                  <a:lnTo>
                    <a:pt x="7244511" y="1466893"/>
                  </a:lnTo>
                  <a:lnTo>
                    <a:pt x="7251711" y="1461854"/>
                  </a:lnTo>
                  <a:close/>
                  <a:moveTo>
                    <a:pt x="8204233" y="1450653"/>
                  </a:moveTo>
                  <a:lnTo>
                    <a:pt x="8117818" y="1512951"/>
                  </a:lnTo>
                  <a:lnTo>
                    <a:pt x="8032842" y="1573448"/>
                  </a:lnTo>
                  <a:lnTo>
                    <a:pt x="7949668" y="1634306"/>
                  </a:lnTo>
                  <a:lnTo>
                    <a:pt x="7871894" y="1693002"/>
                  </a:lnTo>
                  <a:lnTo>
                    <a:pt x="7871894" y="1698404"/>
                  </a:lnTo>
                  <a:lnTo>
                    <a:pt x="7902859" y="1675718"/>
                  </a:lnTo>
                  <a:lnTo>
                    <a:pt x="7932385" y="1656632"/>
                  </a:lnTo>
                  <a:lnTo>
                    <a:pt x="7967311" y="1632505"/>
                  </a:lnTo>
                  <a:lnTo>
                    <a:pt x="8001877" y="1608378"/>
                  </a:lnTo>
                  <a:lnTo>
                    <a:pt x="8020960" y="1596135"/>
                  </a:lnTo>
                  <a:lnTo>
                    <a:pt x="8043284" y="1575249"/>
                  </a:lnTo>
                  <a:lnTo>
                    <a:pt x="8065608" y="1557964"/>
                  </a:lnTo>
                  <a:lnTo>
                    <a:pt x="8116017" y="1519793"/>
                  </a:lnTo>
                  <a:lnTo>
                    <a:pt x="8121418" y="1519793"/>
                  </a:lnTo>
                  <a:lnTo>
                    <a:pt x="8126459" y="1519793"/>
                  </a:lnTo>
                  <a:lnTo>
                    <a:pt x="8131860" y="1518352"/>
                  </a:lnTo>
                  <a:lnTo>
                    <a:pt x="8143742" y="1506109"/>
                  </a:lnTo>
                  <a:lnTo>
                    <a:pt x="8155984" y="1499267"/>
                  </a:lnTo>
                  <a:lnTo>
                    <a:pt x="8167867" y="1490625"/>
                  </a:lnTo>
                  <a:lnTo>
                    <a:pt x="8178308" y="1480182"/>
                  </a:lnTo>
                  <a:lnTo>
                    <a:pt x="8190551" y="1467938"/>
                  </a:lnTo>
                  <a:lnTo>
                    <a:pt x="8197392" y="1457495"/>
                  </a:lnTo>
                  <a:close/>
                  <a:moveTo>
                    <a:pt x="1832824" y="1447416"/>
                  </a:moveTo>
                  <a:lnTo>
                    <a:pt x="1815547" y="1456417"/>
                  </a:lnTo>
                  <a:lnTo>
                    <a:pt x="1815547" y="1461458"/>
                  </a:lnTo>
                  <a:close/>
                  <a:moveTo>
                    <a:pt x="5749026" y="1444576"/>
                  </a:moveTo>
                  <a:lnTo>
                    <a:pt x="5736786" y="1453215"/>
                  </a:lnTo>
                  <a:lnTo>
                    <a:pt x="5738586" y="1458254"/>
                  </a:lnTo>
                  <a:close/>
                  <a:moveTo>
                    <a:pt x="4490413" y="1439491"/>
                  </a:moveTo>
                  <a:lnTo>
                    <a:pt x="4424170" y="1488088"/>
                  </a:lnTo>
                  <a:lnTo>
                    <a:pt x="4424170" y="1489887"/>
                  </a:lnTo>
                  <a:lnTo>
                    <a:pt x="4436411" y="1488088"/>
                  </a:lnTo>
                  <a:lnTo>
                    <a:pt x="4451892" y="1484488"/>
                  </a:lnTo>
                  <a:lnTo>
                    <a:pt x="4464132" y="1477648"/>
                  </a:lnTo>
                  <a:lnTo>
                    <a:pt x="4469532" y="1470809"/>
                  </a:lnTo>
                  <a:lnTo>
                    <a:pt x="4474572" y="1463969"/>
                  </a:lnTo>
                  <a:lnTo>
                    <a:pt x="4481413" y="1449930"/>
                  </a:lnTo>
                  <a:close/>
                  <a:moveTo>
                    <a:pt x="6303083" y="1439177"/>
                  </a:moveTo>
                  <a:lnTo>
                    <a:pt x="6244041" y="1480931"/>
                  </a:lnTo>
                  <a:lnTo>
                    <a:pt x="6187159" y="1518726"/>
                  </a:lnTo>
                  <a:lnTo>
                    <a:pt x="6083116" y="1588198"/>
                  </a:lnTo>
                  <a:lnTo>
                    <a:pt x="6057195" y="1607275"/>
                  </a:lnTo>
                  <a:lnTo>
                    <a:pt x="6006794" y="1641831"/>
                  </a:lnTo>
                  <a:lnTo>
                    <a:pt x="6022634" y="1641831"/>
                  </a:lnTo>
                  <a:lnTo>
                    <a:pt x="6039915" y="1626353"/>
                  </a:lnTo>
                  <a:lnTo>
                    <a:pt x="6057195" y="1612315"/>
                  </a:lnTo>
                  <a:lnTo>
                    <a:pt x="6072676" y="1600436"/>
                  </a:lnTo>
                  <a:lnTo>
                    <a:pt x="6089956" y="1589998"/>
                  </a:lnTo>
                  <a:lnTo>
                    <a:pt x="6159438" y="1544643"/>
                  </a:lnTo>
                  <a:lnTo>
                    <a:pt x="6179959" y="1530965"/>
                  </a:lnTo>
                  <a:lnTo>
                    <a:pt x="6197239" y="1518726"/>
                  </a:lnTo>
                  <a:lnTo>
                    <a:pt x="6212720" y="1508648"/>
                  </a:lnTo>
                  <a:lnTo>
                    <a:pt x="6224960" y="1496409"/>
                  </a:lnTo>
                  <a:lnTo>
                    <a:pt x="6242241" y="1484171"/>
                  </a:lnTo>
                  <a:lnTo>
                    <a:pt x="6259521" y="1474092"/>
                  </a:lnTo>
                  <a:lnTo>
                    <a:pt x="6276802" y="1465093"/>
                  </a:lnTo>
                  <a:lnTo>
                    <a:pt x="6292642" y="1456454"/>
                  </a:lnTo>
                  <a:lnTo>
                    <a:pt x="6299482" y="1446016"/>
                  </a:lnTo>
                  <a:close/>
                  <a:moveTo>
                    <a:pt x="3546509" y="1436974"/>
                  </a:moveTo>
                  <a:lnTo>
                    <a:pt x="3525632" y="1449216"/>
                  </a:lnTo>
                  <a:lnTo>
                    <a:pt x="3547948" y="1436974"/>
                  </a:lnTo>
                  <a:close/>
                  <a:moveTo>
                    <a:pt x="2180529" y="1431933"/>
                  </a:moveTo>
                  <a:lnTo>
                    <a:pt x="2111780" y="1471899"/>
                  </a:lnTo>
                  <a:lnTo>
                    <a:pt x="2042311" y="1515106"/>
                  </a:lnTo>
                  <a:lnTo>
                    <a:pt x="2070026" y="1506464"/>
                  </a:lnTo>
                  <a:lnTo>
                    <a:pt x="2101342" y="1499623"/>
                  </a:lnTo>
                  <a:lnTo>
                    <a:pt x="2108180" y="1485581"/>
                  </a:lnTo>
                  <a:lnTo>
                    <a:pt x="2120419" y="1475500"/>
                  </a:lnTo>
                  <a:lnTo>
                    <a:pt x="2132296" y="1468299"/>
                  </a:lnTo>
                  <a:lnTo>
                    <a:pt x="2145974" y="1463258"/>
                  </a:lnTo>
                  <a:lnTo>
                    <a:pt x="2154613" y="1459657"/>
                  </a:lnTo>
                  <a:lnTo>
                    <a:pt x="2163251" y="1452816"/>
                  </a:lnTo>
                  <a:lnTo>
                    <a:pt x="2171890" y="1445975"/>
                  </a:lnTo>
                  <a:lnTo>
                    <a:pt x="2179089" y="1435534"/>
                  </a:lnTo>
                  <a:close/>
                  <a:moveTo>
                    <a:pt x="2386775" y="1428333"/>
                  </a:moveTo>
                  <a:lnTo>
                    <a:pt x="2230921" y="1504664"/>
                  </a:lnTo>
                  <a:lnTo>
                    <a:pt x="2068227" y="1591437"/>
                  </a:lnTo>
                  <a:lnTo>
                    <a:pt x="1933248" y="1662368"/>
                  </a:lnTo>
                  <a:lnTo>
                    <a:pt x="1935048" y="1662368"/>
                  </a:lnTo>
                  <a:lnTo>
                    <a:pt x="1941887" y="1662368"/>
                  </a:lnTo>
                  <a:lnTo>
                    <a:pt x="1947286" y="1663808"/>
                  </a:lnTo>
                  <a:lnTo>
                    <a:pt x="1955925" y="1669209"/>
                  </a:lnTo>
                  <a:lnTo>
                    <a:pt x="1966363" y="1656967"/>
                  </a:lnTo>
                  <a:lnTo>
                    <a:pt x="1976441" y="1646885"/>
                  </a:lnTo>
                  <a:lnTo>
                    <a:pt x="1995518" y="1632843"/>
                  </a:lnTo>
                  <a:lnTo>
                    <a:pt x="1999118" y="1631043"/>
                  </a:lnTo>
                  <a:lnTo>
                    <a:pt x="2010996" y="1629603"/>
                  </a:lnTo>
                  <a:lnTo>
                    <a:pt x="2030073" y="1629603"/>
                  </a:lnTo>
                  <a:lnTo>
                    <a:pt x="2028273" y="1626002"/>
                  </a:lnTo>
                  <a:lnTo>
                    <a:pt x="2030073" y="1620961"/>
                  </a:lnTo>
                  <a:lnTo>
                    <a:pt x="2031872" y="1615561"/>
                  </a:lnTo>
                  <a:lnTo>
                    <a:pt x="2035112" y="1610520"/>
                  </a:lnTo>
                  <a:lnTo>
                    <a:pt x="2044111" y="1605119"/>
                  </a:lnTo>
                  <a:lnTo>
                    <a:pt x="2049150" y="1603319"/>
                  </a:lnTo>
                  <a:lnTo>
                    <a:pt x="2066427" y="1610520"/>
                  </a:lnTo>
                  <a:lnTo>
                    <a:pt x="2073626" y="1606919"/>
                  </a:lnTo>
                  <a:lnTo>
                    <a:pt x="2078665" y="1600078"/>
                  </a:lnTo>
                  <a:lnTo>
                    <a:pt x="2085504" y="1591437"/>
                  </a:lnTo>
                  <a:lnTo>
                    <a:pt x="2092703" y="1586036"/>
                  </a:lnTo>
                  <a:lnTo>
                    <a:pt x="2099541" y="1580995"/>
                  </a:lnTo>
                  <a:lnTo>
                    <a:pt x="2108180" y="1577395"/>
                  </a:lnTo>
                  <a:lnTo>
                    <a:pt x="2118618" y="1573794"/>
                  </a:lnTo>
                  <a:lnTo>
                    <a:pt x="2129057" y="1570554"/>
                  </a:lnTo>
                  <a:lnTo>
                    <a:pt x="2139136" y="1570554"/>
                  </a:lnTo>
                  <a:lnTo>
                    <a:pt x="2145974" y="1561913"/>
                  </a:lnTo>
                  <a:lnTo>
                    <a:pt x="2153173" y="1553271"/>
                  </a:lnTo>
                  <a:lnTo>
                    <a:pt x="2163251" y="1546070"/>
                  </a:lnTo>
                  <a:lnTo>
                    <a:pt x="2173689" y="1541030"/>
                  </a:lnTo>
                  <a:lnTo>
                    <a:pt x="2184128" y="1537429"/>
                  </a:lnTo>
                  <a:lnTo>
                    <a:pt x="2194567" y="1537429"/>
                  </a:lnTo>
                  <a:lnTo>
                    <a:pt x="2205005" y="1537429"/>
                  </a:lnTo>
                  <a:lnTo>
                    <a:pt x="2213644" y="1541030"/>
                  </a:lnTo>
                  <a:lnTo>
                    <a:pt x="2224082" y="1527347"/>
                  </a:lnTo>
                  <a:lnTo>
                    <a:pt x="2236320" y="1515106"/>
                  </a:lnTo>
                  <a:lnTo>
                    <a:pt x="2249998" y="1502864"/>
                  </a:lnTo>
                  <a:lnTo>
                    <a:pt x="2264035" y="1494583"/>
                  </a:lnTo>
                  <a:lnTo>
                    <a:pt x="2279513" y="1487382"/>
                  </a:lnTo>
                  <a:lnTo>
                    <a:pt x="2296790" y="1482341"/>
                  </a:lnTo>
                  <a:lnTo>
                    <a:pt x="2314067" y="1480541"/>
                  </a:lnTo>
                  <a:lnTo>
                    <a:pt x="2333144" y="1478740"/>
                  </a:lnTo>
                  <a:lnTo>
                    <a:pt x="2345022" y="1463258"/>
                  </a:lnTo>
                  <a:lnTo>
                    <a:pt x="2359060" y="1451016"/>
                  </a:lnTo>
                  <a:lnTo>
                    <a:pt x="2373098" y="1438774"/>
                  </a:lnTo>
                  <a:close/>
                  <a:moveTo>
                    <a:pt x="3575664" y="1419691"/>
                  </a:moveTo>
                  <a:lnTo>
                    <a:pt x="3555148" y="1431933"/>
                  </a:lnTo>
                  <a:lnTo>
                    <a:pt x="3565226" y="1428333"/>
                  </a:lnTo>
                  <a:lnTo>
                    <a:pt x="3575664" y="1426893"/>
                  </a:lnTo>
                  <a:close/>
                  <a:moveTo>
                    <a:pt x="8391466" y="1419324"/>
                  </a:moveTo>
                  <a:lnTo>
                    <a:pt x="8366982" y="1438410"/>
                  </a:lnTo>
                  <a:lnTo>
                    <a:pt x="8334216" y="1461096"/>
                  </a:lnTo>
                  <a:lnTo>
                    <a:pt x="8358340" y="1445612"/>
                  </a:lnTo>
                  <a:close/>
                  <a:moveTo>
                    <a:pt x="4668260" y="1416812"/>
                  </a:moveTo>
                  <a:lnTo>
                    <a:pt x="4632259" y="1446330"/>
                  </a:lnTo>
                  <a:lnTo>
                    <a:pt x="4613178" y="1460369"/>
                  </a:lnTo>
                  <a:lnTo>
                    <a:pt x="4620018" y="1462169"/>
                  </a:lnTo>
                  <a:lnTo>
                    <a:pt x="4626858" y="1463969"/>
                  </a:lnTo>
                  <a:lnTo>
                    <a:pt x="4630459" y="1460369"/>
                  </a:lnTo>
                  <a:lnTo>
                    <a:pt x="4635499" y="1455330"/>
                  </a:lnTo>
                  <a:lnTo>
                    <a:pt x="4640899" y="1453530"/>
                  </a:lnTo>
                  <a:lnTo>
                    <a:pt x="4647739" y="1451730"/>
                  </a:lnTo>
                  <a:close/>
                  <a:moveTo>
                    <a:pt x="4524614" y="1413572"/>
                  </a:moveTo>
                  <a:lnTo>
                    <a:pt x="4502293" y="1429051"/>
                  </a:lnTo>
                  <a:lnTo>
                    <a:pt x="4510934" y="1425812"/>
                  </a:lnTo>
                  <a:lnTo>
                    <a:pt x="4521374" y="1422212"/>
                  </a:lnTo>
                  <a:close/>
                  <a:moveTo>
                    <a:pt x="3033951" y="1411050"/>
                  </a:moveTo>
                  <a:lnTo>
                    <a:pt x="2971681" y="1440575"/>
                  </a:lnTo>
                  <a:lnTo>
                    <a:pt x="2911211" y="1471899"/>
                  </a:lnTo>
                  <a:lnTo>
                    <a:pt x="2914810" y="1478740"/>
                  </a:lnTo>
                  <a:lnTo>
                    <a:pt x="2916250" y="1482341"/>
                  </a:lnTo>
                  <a:lnTo>
                    <a:pt x="2919850" y="1489182"/>
                  </a:lnTo>
                  <a:lnTo>
                    <a:pt x="2921650" y="1497823"/>
                  </a:lnTo>
                  <a:lnTo>
                    <a:pt x="2982120" y="1471899"/>
                  </a:lnTo>
                  <a:lnTo>
                    <a:pt x="3009835" y="1459657"/>
                  </a:lnTo>
                  <a:lnTo>
                    <a:pt x="3033951" y="1445975"/>
                  </a:lnTo>
                  <a:lnTo>
                    <a:pt x="3033951" y="1444175"/>
                  </a:lnTo>
                  <a:close/>
                  <a:moveTo>
                    <a:pt x="1912372" y="1409250"/>
                  </a:moveTo>
                  <a:lnTo>
                    <a:pt x="1912372" y="1412850"/>
                  </a:lnTo>
                  <a:lnTo>
                    <a:pt x="1914172" y="1412850"/>
                  </a:lnTo>
                  <a:lnTo>
                    <a:pt x="1915971" y="1411050"/>
                  </a:lnTo>
                  <a:close/>
                  <a:moveTo>
                    <a:pt x="1372458" y="1407810"/>
                  </a:moveTo>
                  <a:lnTo>
                    <a:pt x="1360221" y="1414651"/>
                  </a:lnTo>
                  <a:lnTo>
                    <a:pt x="1351582" y="1419691"/>
                  </a:lnTo>
                  <a:lnTo>
                    <a:pt x="1365620" y="1419691"/>
                  </a:lnTo>
                  <a:close/>
                  <a:moveTo>
                    <a:pt x="7128587" y="1401021"/>
                  </a:moveTo>
                  <a:lnTo>
                    <a:pt x="7062705" y="1435577"/>
                  </a:lnTo>
                  <a:lnTo>
                    <a:pt x="7014464" y="1465093"/>
                  </a:lnTo>
                  <a:lnTo>
                    <a:pt x="6971263" y="1494610"/>
                  </a:lnTo>
                  <a:lnTo>
                    <a:pt x="6931301" y="1524126"/>
                  </a:lnTo>
                  <a:lnTo>
                    <a:pt x="6896740" y="1555082"/>
                  </a:lnTo>
                  <a:lnTo>
                    <a:pt x="6886300" y="1565521"/>
                  </a:lnTo>
                  <a:lnTo>
                    <a:pt x="6875860" y="1572360"/>
                  </a:lnTo>
                  <a:lnTo>
                    <a:pt x="6886300" y="1572360"/>
                  </a:lnTo>
                  <a:lnTo>
                    <a:pt x="6896740" y="1570920"/>
                  </a:lnTo>
                  <a:lnTo>
                    <a:pt x="6905381" y="1567320"/>
                  </a:lnTo>
                  <a:lnTo>
                    <a:pt x="6915821" y="1560481"/>
                  </a:lnTo>
                  <a:lnTo>
                    <a:pt x="6941742" y="1543203"/>
                  </a:lnTo>
                  <a:lnTo>
                    <a:pt x="6964062" y="1525926"/>
                  </a:lnTo>
                  <a:lnTo>
                    <a:pt x="7002223" y="1498209"/>
                  </a:lnTo>
                  <a:lnTo>
                    <a:pt x="7035344" y="1474092"/>
                  </a:lnTo>
                  <a:lnTo>
                    <a:pt x="7064505" y="1449615"/>
                  </a:lnTo>
                  <a:lnTo>
                    <a:pt x="7090426" y="1428738"/>
                  </a:lnTo>
                  <a:lnTo>
                    <a:pt x="7119947" y="1406421"/>
                  </a:lnTo>
                  <a:close/>
                  <a:moveTo>
                    <a:pt x="8280567" y="1398798"/>
                  </a:moveTo>
                  <a:lnTo>
                    <a:pt x="8207834" y="1448853"/>
                  </a:lnTo>
                  <a:lnTo>
                    <a:pt x="8220076" y="1443811"/>
                  </a:lnTo>
                  <a:lnTo>
                    <a:pt x="8231958" y="1442011"/>
                  </a:lnTo>
                  <a:lnTo>
                    <a:pt x="8239159" y="1431568"/>
                  </a:lnTo>
                  <a:lnTo>
                    <a:pt x="8249241" y="1422925"/>
                  </a:lnTo>
                  <a:lnTo>
                    <a:pt x="8259683" y="1417524"/>
                  </a:lnTo>
                  <a:lnTo>
                    <a:pt x="8271925" y="1414283"/>
                  </a:lnTo>
                  <a:lnTo>
                    <a:pt x="8275526" y="1405640"/>
                  </a:lnTo>
                  <a:close/>
                  <a:moveTo>
                    <a:pt x="3333423" y="1390527"/>
                  </a:moveTo>
                  <a:lnTo>
                    <a:pt x="3284831" y="1412850"/>
                  </a:lnTo>
                  <a:lnTo>
                    <a:pt x="3303908" y="1411050"/>
                  </a:lnTo>
                  <a:lnTo>
                    <a:pt x="3322985" y="1407810"/>
                  </a:lnTo>
                  <a:lnTo>
                    <a:pt x="3328384" y="1397368"/>
                  </a:lnTo>
                  <a:close/>
                  <a:moveTo>
                    <a:pt x="2260436" y="1388727"/>
                  </a:moveTo>
                  <a:lnTo>
                    <a:pt x="2187727" y="1428333"/>
                  </a:lnTo>
                  <a:lnTo>
                    <a:pt x="2190967" y="1428333"/>
                  </a:lnTo>
                  <a:lnTo>
                    <a:pt x="2196366" y="1428333"/>
                  </a:lnTo>
                  <a:lnTo>
                    <a:pt x="2199606" y="1430133"/>
                  </a:lnTo>
                  <a:lnTo>
                    <a:pt x="2208604" y="1435534"/>
                  </a:lnTo>
                  <a:lnTo>
                    <a:pt x="2219042" y="1428333"/>
                  </a:lnTo>
                  <a:lnTo>
                    <a:pt x="2234520" y="1425092"/>
                  </a:lnTo>
                  <a:lnTo>
                    <a:pt x="2241359" y="1421492"/>
                  </a:lnTo>
                  <a:lnTo>
                    <a:pt x="2246758" y="1417891"/>
                  </a:lnTo>
                  <a:lnTo>
                    <a:pt x="2251797" y="1412850"/>
                  </a:lnTo>
                  <a:lnTo>
                    <a:pt x="2253597" y="1407810"/>
                  </a:lnTo>
                  <a:close/>
                  <a:moveTo>
                    <a:pt x="4564576" y="1382614"/>
                  </a:moveTo>
                  <a:lnTo>
                    <a:pt x="4559176" y="1385854"/>
                  </a:lnTo>
                  <a:lnTo>
                    <a:pt x="4566376" y="1384054"/>
                  </a:lnTo>
                  <a:close/>
                  <a:moveTo>
                    <a:pt x="2516715" y="1366404"/>
                  </a:moveTo>
                  <a:lnTo>
                    <a:pt x="2462723" y="1391967"/>
                  </a:lnTo>
                  <a:lnTo>
                    <a:pt x="2516715" y="1367844"/>
                  </a:lnTo>
                  <a:close/>
                  <a:moveTo>
                    <a:pt x="1453805" y="1366404"/>
                  </a:moveTo>
                  <a:lnTo>
                    <a:pt x="1448766" y="1369644"/>
                  </a:lnTo>
                  <a:lnTo>
                    <a:pt x="1452006" y="1369644"/>
                  </a:lnTo>
                  <a:close/>
                  <a:moveTo>
                    <a:pt x="8832905" y="1362428"/>
                  </a:moveTo>
                  <a:lnTo>
                    <a:pt x="8808781" y="1366029"/>
                  </a:lnTo>
                  <a:lnTo>
                    <a:pt x="8786097" y="1372871"/>
                  </a:lnTo>
                  <a:lnTo>
                    <a:pt x="8765213" y="1381513"/>
                  </a:lnTo>
                  <a:lnTo>
                    <a:pt x="8744329" y="1391596"/>
                  </a:lnTo>
                  <a:lnTo>
                    <a:pt x="8704722" y="1414283"/>
                  </a:lnTo>
                  <a:lnTo>
                    <a:pt x="8687439" y="1426526"/>
                  </a:lnTo>
                  <a:lnTo>
                    <a:pt x="8670156" y="1438410"/>
                  </a:lnTo>
                  <a:lnTo>
                    <a:pt x="8631989" y="1469739"/>
                  </a:lnTo>
                  <a:lnTo>
                    <a:pt x="8597423" y="1497466"/>
                  </a:lnTo>
                  <a:lnTo>
                    <a:pt x="8580140" y="1509710"/>
                  </a:lnTo>
                  <a:lnTo>
                    <a:pt x="8561056" y="1521593"/>
                  </a:lnTo>
                  <a:lnTo>
                    <a:pt x="8540173" y="1530236"/>
                  </a:lnTo>
                  <a:lnTo>
                    <a:pt x="8521089" y="1538878"/>
                  </a:lnTo>
                  <a:lnTo>
                    <a:pt x="8514248" y="1554363"/>
                  </a:lnTo>
                  <a:lnTo>
                    <a:pt x="8507407" y="1577049"/>
                  </a:lnTo>
                  <a:lnTo>
                    <a:pt x="8503806" y="1592534"/>
                  </a:lnTo>
                  <a:lnTo>
                    <a:pt x="8498765" y="1608378"/>
                  </a:lnTo>
                  <a:lnTo>
                    <a:pt x="8500206" y="1608378"/>
                  </a:lnTo>
                  <a:lnTo>
                    <a:pt x="8512448" y="1608378"/>
                  </a:lnTo>
                  <a:lnTo>
                    <a:pt x="8519649" y="1611619"/>
                  </a:lnTo>
                  <a:lnTo>
                    <a:pt x="8526490" y="1615220"/>
                  </a:lnTo>
                  <a:lnTo>
                    <a:pt x="8531531" y="1622062"/>
                  </a:lnTo>
                  <a:lnTo>
                    <a:pt x="8533331" y="1629264"/>
                  </a:lnTo>
                  <a:lnTo>
                    <a:pt x="8535132" y="1637907"/>
                  </a:lnTo>
                  <a:lnTo>
                    <a:pt x="8535132" y="1646549"/>
                  </a:lnTo>
                  <a:lnTo>
                    <a:pt x="8533331" y="1649790"/>
                  </a:lnTo>
                  <a:lnTo>
                    <a:pt x="8528291" y="1662034"/>
                  </a:lnTo>
                  <a:lnTo>
                    <a:pt x="8519649" y="1672117"/>
                  </a:lnTo>
                  <a:lnTo>
                    <a:pt x="8509207" y="1680759"/>
                  </a:lnTo>
                  <a:lnTo>
                    <a:pt x="8496965" y="1686161"/>
                  </a:lnTo>
                  <a:lnTo>
                    <a:pt x="8491564" y="1689401"/>
                  </a:lnTo>
                  <a:lnTo>
                    <a:pt x="8486523" y="1693002"/>
                  </a:lnTo>
                  <a:lnTo>
                    <a:pt x="8474281" y="1705246"/>
                  </a:lnTo>
                  <a:lnTo>
                    <a:pt x="8476081" y="1739816"/>
                  </a:lnTo>
                  <a:lnTo>
                    <a:pt x="8476081" y="1769344"/>
                  </a:lnTo>
                  <a:lnTo>
                    <a:pt x="8476081" y="1795272"/>
                  </a:lnTo>
                  <a:lnTo>
                    <a:pt x="8472481" y="1819399"/>
                  </a:lnTo>
                  <a:lnTo>
                    <a:pt x="8471040" y="1848927"/>
                  </a:lnTo>
                  <a:lnTo>
                    <a:pt x="8471040" y="1878456"/>
                  </a:lnTo>
                  <a:lnTo>
                    <a:pt x="8474281" y="1909785"/>
                  </a:lnTo>
                  <a:lnTo>
                    <a:pt x="8479682" y="1942554"/>
                  </a:lnTo>
                  <a:lnTo>
                    <a:pt x="8490124" y="1940753"/>
                  </a:lnTo>
                  <a:lnTo>
                    <a:pt x="8496965" y="1940753"/>
                  </a:lnTo>
                  <a:lnTo>
                    <a:pt x="8502006" y="1942554"/>
                  </a:lnTo>
                  <a:lnTo>
                    <a:pt x="8505607" y="1945795"/>
                  </a:lnTo>
                  <a:lnTo>
                    <a:pt x="8509207" y="1951196"/>
                  </a:lnTo>
                  <a:lnTo>
                    <a:pt x="8512448" y="1958038"/>
                  </a:lnTo>
                  <a:lnTo>
                    <a:pt x="8512448" y="1964880"/>
                  </a:lnTo>
                  <a:lnTo>
                    <a:pt x="8512448" y="1975323"/>
                  </a:lnTo>
                  <a:lnTo>
                    <a:pt x="8514248" y="1982165"/>
                  </a:lnTo>
                  <a:lnTo>
                    <a:pt x="8514248" y="1989367"/>
                  </a:lnTo>
                  <a:lnTo>
                    <a:pt x="8512448" y="1994409"/>
                  </a:lnTo>
                  <a:lnTo>
                    <a:pt x="8510647" y="1999810"/>
                  </a:lnTo>
                  <a:lnTo>
                    <a:pt x="8505607" y="2006652"/>
                  </a:lnTo>
                  <a:lnTo>
                    <a:pt x="8498765" y="2011694"/>
                  </a:lnTo>
                  <a:lnTo>
                    <a:pt x="8493364" y="2013494"/>
                  </a:lnTo>
                  <a:lnTo>
                    <a:pt x="8491564" y="2018896"/>
                  </a:lnTo>
                  <a:lnTo>
                    <a:pt x="8500206" y="2039422"/>
                  </a:lnTo>
                  <a:lnTo>
                    <a:pt x="8509207" y="2058507"/>
                  </a:lnTo>
                  <a:lnTo>
                    <a:pt x="8519649" y="2075792"/>
                  </a:lnTo>
                  <a:lnTo>
                    <a:pt x="8528291" y="2093077"/>
                  </a:lnTo>
                  <a:lnTo>
                    <a:pt x="8540173" y="2108562"/>
                  </a:lnTo>
                  <a:lnTo>
                    <a:pt x="8552415" y="2124406"/>
                  </a:lnTo>
                  <a:lnTo>
                    <a:pt x="8564657" y="2136289"/>
                  </a:lnTo>
                  <a:lnTo>
                    <a:pt x="8578340" y="2148533"/>
                  </a:lnTo>
                  <a:lnTo>
                    <a:pt x="8592022" y="2160776"/>
                  </a:lnTo>
                  <a:lnTo>
                    <a:pt x="8607505" y="2169419"/>
                  </a:lnTo>
                  <a:lnTo>
                    <a:pt x="8623348" y="2178061"/>
                  </a:lnTo>
                  <a:lnTo>
                    <a:pt x="8640631" y="2186704"/>
                  </a:lnTo>
                  <a:lnTo>
                    <a:pt x="8657914" y="2191745"/>
                  </a:lnTo>
                  <a:lnTo>
                    <a:pt x="8676997" y="2197147"/>
                  </a:lnTo>
                  <a:lnTo>
                    <a:pt x="8696081" y="2202188"/>
                  </a:lnTo>
                  <a:lnTo>
                    <a:pt x="8716964" y="2205789"/>
                  </a:lnTo>
                  <a:lnTo>
                    <a:pt x="8758372" y="2205789"/>
                  </a:lnTo>
                  <a:lnTo>
                    <a:pt x="8796539" y="2203989"/>
                  </a:lnTo>
                  <a:lnTo>
                    <a:pt x="8813821" y="2200388"/>
                  </a:lnTo>
                  <a:lnTo>
                    <a:pt x="8829304" y="2197147"/>
                  </a:lnTo>
                  <a:lnTo>
                    <a:pt x="8843347" y="2193546"/>
                  </a:lnTo>
                  <a:lnTo>
                    <a:pt x="8857029" y="2186704"/>
                  </a:lnTo>
                  <a:lnTo>
                    <a:pt x="8887995" y="2171219"/>
                  </a:lnTo>
                  <a:lnTo>
                    <a:pt x="8914279" y="2155375"/>
                  </a:lnTo>
                  <a:lnTo>
                    <a:pt x="8936603" y="2136289"/>
                  </a:lnTo>
                  <a:lnTo>
                    <a:pt x="8955687" y="2115764"/>
                  </a:lnTo>
                  <a:lnTo>
                    <a:pt x="8976571" y="2087676"/>
                  </a:lnTo>
                  <a:lnTo>
                    <a:pt x="8992053" y="2058507"/>
                  </a:lnTo>
                  <a:lnTo>
                    <a:pt x="9006096" y="2030779"/>
                  </a:lnTo>
                  <a:lnTo>
                    <a:pt x="9017978" y="2001251"/>
                  </a:lnTo>
                  <a:lnTo>
                    <a:pt x="9024819" y="1971722"/>
                  </a:lnTo>
                  <a:lnTo>
                    <a:pt x="9033461" y="1938953"/>
                  </a:lnTo>
                  <a:lnTo>
                    <a:pt x="9038862" y="1902583"/>
                  </a:lnTo>
                  <a:lnTo>
                    <a:pt x="9043903" y="1862971"/>
                  </a:lnTo>
                  <a:lnTo>
                    <a:pt x="9045703" y="1847127"/>
                  </a:lnTo>
                  <a:lnTo>
                    <a:pt x="9045703" y="1834883"/>
                  </a:lnTo>
                  <a:lnTo>
                    <a:pt x="9043903" y="1821199"/>
                  </a:lnTo>
                  <a:lnTo>
                    <a:pt x="9040662" y="1810756"/>
                  </a:lnTo>
                  <a:lnTo>
                    <a:pt x="9035261" y="1798873"/>
                  </a:lnTo>
                  <a:lnTo>
                    <a:pt x="9032021" y="1788430"/>
                  </a:lnTo>
                  <a:lnTo>
                    <a:pt x="9030220" y="1776186"/>
                  </a:lnTo>
                  <a:lnTo>
                    <a:pt x="9028420" y="1764303"/>
                  </a:lnTo>
                  <a:lnTo>
                    <a:pt x="9028420" y="1705246"/>
                  </a:lnTo>
                  <a:lnTo>
                    <a:pt x="9030220" y="1672117"/>
                  </a:lnTo>
                  <a:lnTo>
                    <a:pt x="9032021" y="1641148"/>
                  </a:lnTo>
                  <a:lnTo>
                    <a:pt x="9033461" y="1627464"/>
                  </a:lnTo>
                  <a:lnTo>
                    <a:pt x="9032021" y="1613420"/>
                  </a:lnTo>
                  <a:lnTo>
                    <a:pt x="9030220" y="1601536"/>
                  </a:lnTo>
                  <a:lnTo>
                    <a:pt x="9028420" y="1589293"/>
                  </a:lnTo>
                  <a:lnTo>
                    <a:pt x="9023379" y="1577049"/>
                  </a:lnTo>
                  <a:lnTo>
                    <a:pt x="9017978" y="1566606"/>
                  </a:lnTo>
                  <a:lnTo>
                    <a:pt x="9011137" y="1554363"/>
                  </a:lnTo>
                  <a:lnTo>
                    <a:pt x="9002495" y="1544280"/>
                  </a:lnTo>
                  <a:lnTo>
                    <a:pt x="8998895" y="1540679"/>
                  </a:lnTo>
                  <a:lnTo>
                    <a:pt x="8998895" y="1535637"/>
                  </a:lnTo>
                  <a:lnTo>
                    <a:pt x="8993854" y="1506109"/>
                  </a:lnTo>
                  <a:lnTo>
                    <a:pt x="8987012" y="1481982"/>
                  </a:lnTo>
                  <a:lnTo>
                    <a:pt x="8983412" y="1481982"/>
                  </a:lnTo>
                  <a:lnTo>
                    <a:pt x="8987012" y="1480182"/>
                  </a:lnTo>
                  <a:lnTo>
                    <a:pt x="8981971" y="1466137"/>
                  </a:lnTo>
                  <a:lnTo>
                    <a:pt x="8974770" y="1456055"/>
                  </a:lnTo>
                  <a:lnTo>
                    <a:pt x="8967929" y="1443811"/>
                  </a:lnTo>
                  <a:lnTo>
                    <a:pt x="8959287" y="1433368"/>
                  </a:lnTo>
                  <a:lnTo>
                    <a:pt x="8926162" y="1402039"/>
                  </a:lnTo>
                  <a:lnTo>
                    <a:pt x="8889795" y="1374671"/>
                  </a:lnTo>
                  <a:lnTo>
                    <a:pt x="8887995" y="1376112"/>
                  </a:lnTo>
                  <a:lnTo>
                    <a:pt x="8882954" y="1381513"/>
                  </a:lnTo>
                  <a:lnTo>
                    <a:pt x="8874312" y="1386555"/>
                  </a:lnTo>
                  <a:lnTo>
                    <a:pt x="8869271" y="1388355"/>
                  </a:lnTo>
                  <a:lnTo>
                    <a:pt x="8862430" y="1388355"/>
                  </a:lnTo>
                  <a:lnTo>
                    <a:pt x="8855229" y="1386555"/>
                  </a:lnTo>
                  <a:lnTo>
                    <a:pt x="8848388" y="1384754"/>
                  </a:lnTo>
                  <a:lnTo>
                    <a:pt x="8841547" y="1381513"/>
                  </a:lnTo>
                  <a:lnTo>
                    <a:pt x="8836506" y="1374671"/>
                  </a:lnTo>
                  <a:lnTo>
                    <a:pt x="8832905" y="1369270"/>
                  </a:lnTo>
                  <a:close/>
                  <a:moveTo>
                    <a:pt x="4469532" y="1358136"/>
                  </a:moveTo>
                  <a:lnTo>
                    <a:pt x="4451892" y="1365336"/>
                  </a:lnTo>
                  <a:lnTo>
                    <a:pt x="4434611" y="1368575"/>
                  </a:lnTo>
                  <a:lnTo>
                    <a:pt x="4427771" y="1370375"/>
                  </a:lnTo>
                  <a:lnTo>
                    <a:pt x="4427771" y="1384054"/>
                  </a:lnTo>
                  <a:lnTo>
                    <a:pt x="4425970" y="1398093"/>
                  </a:lnTo>
                  <a:lnTo>
                    <a:pt x="4436411" y="1392694"/>
                  </a:lnTo>
                  <a:lnTo>
                    <a:pt x="4445051" y="1384054"/>
                  </a:lnTo>
                  <a:lnTo>
                    <a:pt x="4465932" y="1363536"/>
                  </a:lnTo>
                  <a:close/>
                  <a:moveTo>
                    <a:pt x="3401092" y="1357762"/>
                  </a:moveTo>
                  <a:lnTo>
                    <a:pt x="3387055" y="1364603"/>
                  </a:lnTo>
                  <a:lnTo>
                    <a:pt x="3395693" y="1362803"/>
                  </a:lnTo>
                  <a:close/>
                  <a:moveTo>
                    <a:pt x="6886300" y="1347748"/>
                  </a:moveTo>
                  <a:lnTo>
                    <a:pt x="6872620" y="1356387"/>
                  </a:lnTo>
                  <a:lnTo>
                    <a:pt x="6824018" y="1389143"/>
                  </a:lnTo>
                  <a:lnTo>
                    <a:pt x="6843099" y="1385543"/>
                  </a:lnTo>
                  <a:lnTo>
                    <a:pt x="6846699" y="1378704"/>
                  </a:lnTo>
                  <a:lnTo>
                    <a:pt x="6849939" y="1371865"/>
                  </a:lnTo>
                  <a:lnTo>
                    <a:pt x="6855339" y="1368265"/>
                  </a:lnTo>
                  <a:lnTo>
                    <a:pt x="6862179" y="1366466"/>
                  </a:lnTo>
                  <a:close/>
                  <a:moveTo>
                    <a:pt x="8661514" y="1338301"/>
                  </a:moveTo>
                  <a:lnTo>
                    <a:pt x="8638830" y="1348744"/>
                  </a:lnTo>
                  <a:lnTo>
                    <a:pt x="8612906" y="1360627"/>
                  </a:lnTo>
                  <a:lnTo>
                    <a:pt x="8581940" y="1379713"/>
                  </a:lnTo>
                  <a:lnTo>
                    <a:pt x="8597423" y="1381513"/>
                  </a:lnTo>
                  <a:lnTo>
                    <a:pt x="8611105" y="1383314"/>
                  </a:lnTo>
                  <a:lnTo>
                    <a:pt x="8633789" y="1362428"/>
                  </a:lnTo>
                  <a:close/>
                  <a:moveTo>
                    <a:pt x="6604052" y="1337309"/>
                  </a:moveTo>
                  <a:lnTo>
                    <a:pt x="6599011" y="1342349"/>
                  </a:lnTo>
                  <a:lnTo>
                    <a:pt x="6595411" y="1344148"/>
                  </a:lnTo>
                  <a:lnTo>
                    <a:pt x="6607652" y="1340549"/>
                  </a:lnTo>
                  <a:close/>
                  <a:moveTo>
                    <a:pt x="7237670" y="1331910"/>
                  </a:moveTo>
                  <a:lnTo>
                    <a:pt x="7214990" y="1347748"/>
                  </a:lnTo>
                  <a:lnTo>
                    <a:pt x="7220390" y="1344148"/>
                  </a:lnTo>
                  <a:lnTo>
                    <a:pt x="7230830" y="1338749"/>
                  </a:lnTo>
                  <a:close/>
                  <a:moveTo>
                    <a:pt x="1356981" y="1328238"/>
                  </a:moveTo>
                  <a:lnTo>
                    <a:pt x="1330705" y="1341920"/>
                  </a:lnTo>
                  <a:lnTo>
                    <a:pt x="1306589" y="1354162"/>
                  </a:lnTo>
                  <a:lnTo>
                    <a:pt x="1291112" y="1362803"/>
                  </a:lnTo>
                  <a:lnTo>
                    <a:pt x="1277434" y="1371444"/>
                  </a:lnTo>
                  <a:lnTo>
                    <a:pt x="1263396" y="1381886"/>
                  </a:lnTo>
                  <a:lnTo>
                    <a:pt x="1249718" y="1393768"/>
                  </a:lnTo>
                  <a:lnTo>
                    <a:pt x="1265196" y="1385126"/>
                  </a:lnTo>
                  <a:lnTo>
                    <a:pt x="1270595" y="1381886"/>
                  </a:lnTo>
                  <a:lnTo>
                    <a:pt x="1277434" y="1380086"/>
                  </a:lnTo>
                  <a:lnTo>
                    <a:pt x="1284273" y="1381886"/>
                  </a:lnTo>
                  <a:lnTo>
                    <a:pt x="1291112" y="1383686"/>
                  </a:lnTo>
                  <a:lnTo>
                    <a:pt x="1305149" y="1369644"/>
                  </a:lnTo>
                  <a:lnTo>
                    <a:pt x="1313788" y="1362803"/>
                  </a:lnTo>
                  <a:lnTo>
                    <a:pt x="1323866" y="1357762"/>
                  </a:lnTo>
                  <a:lnTo>
                    <a:pt x="1358781" y="1338679"/>
                  </a:lnTo>
                  <a:close/>
                  <a:moveTo>
                    <a:pt x="3489278" y="1317796"/>
                  </a:moveTo>
                  <a:lnTo>
                    <a:pt x="3425208" y="1347321"/>
                  </a:lnTo>
                  <a:lnTo>
                    <a:pt x="3440686" y="1345520"/>
                  </a:lnTo>
                  <a:lnTo>
                    <a:pt x="3456163" y="1345520"/>
                  </a:lnTo>
                  <a:lnTo>
                    <a:pt x="3470201" y="1331478"/>
                  </a:lnTo>
                  <a:close/>
                  <a:moveTo>
                    <a:pt x="8413790" y="1310213"/>
                  </a:moveTo>
                  <a:lnTo>
                    <a:pt x="8408749" y="1312013"/>
                  </a:lnTo>
                  <a:lnTo>
                    <a:pt x="8412350" y="1312013"/>
                  </a:lnTo>
                  <a:close/>
                  <a:moveTo>
                    <a:pt x="8043284" y="1308772"/>
                  </a:moveTo>
                  <a:lnTo>
                    <a:pt x="8024201" y="1324257"/>
                  </a:lnTo>
                  <a:lnTo>
                    <a:pt x="8041484" y="1317415"/>
                  </a:lnTo>
                  <a:close/>
                  <a:moveTo>
                    <a:pt x="7279432" y="1307793"/>
                  </a:moveTo>
                  <a:lnTo>
                    <a:pt x="7281232" y="1309233"/>
                  </a:lnTo>
                  <a:lnTo>
                    <a:pt x="7284472" y="1312832"/>
                  </a:lnTo>
                  <a:lnTo>
                    <a:pt x="7284472" y="1307793"/>
                  </a:lnTo>
                  <a:close/>
                  <a:moveTo>
                    <a:pt x="6308123" y="1299154"/>
                  </a:moveTo>
                  <a:lnTo>
                    <a:pt x="6183559" y="1378704"/>
                  </a:lnTo>
                  <a:lnTo>
                    <a:pt x="6070876" y="1455015"/>
                  </a:lnTo>
                  <a:lnTo>
                    <a:pt x="5968633" y="1527365"/>
                  </a:lnTo>
                  <a:lnTo>
                    <a:pt x="5873590" y="1598636"/>
                  </a:lnTo>
                  <a:lnTo>
                    <a:pt x="5856309" y="1612315"/>
                  </a:lnTo>
                  <a:lnTo>
                    <a:pt x="5837229" y="1622753"/>
                  </a:lnTo>
                  <a:lnTo>
                    <a:pt x="5823188" y="1631392"/>
                  </a:lnTo>
                  <a:lnTo>
                    <a:pt x="5800868" y="1645431"/>
                  </a:lnTo>
                  <a:lnTo>
                    <a:pt x="5779987" y="1660909"/>
                  </a:lnTo>
                  <a:lnTo>
                    <a:pt x="5769907" y="1667748"/>
                  </a:lnTo>
                  <a:lnTo>
                    <a:pt x="5761266" y="1676387"/>
                  </a:lnTo>
                  <a:lnTo>
                    <a:pt x="5754066" y="1685026"/>
                  </a:lnTo>
                  <a:lnTo>
                    <a:pt x="5749026" y="1691865"/>
                  </a:lnTo>
                  <a:lnTo>
                    <a:pt x="5745426" y="1698704"/>
                  </a:lnTo>
                  <a:lnTo>
                    <a:pt x="5743986" y="1702303"/>
                  </a:lnTo>
                  <a:lnTo>
                    <a:pt x="5742186" y="1705903"/>
                  </a:lnTo>
                  <a:lnTo>
                    <a:pt x="5740386" y="1712742"/>
                  </a:lnTo>
                  <a:lnTo>
                    <a:pt x="5807708" y="1672787"/>
                  </a:lnTo>
                  <a:lnTo>
                    <a:pt x="5875390" y="1628153"/>
                  </a:lnTo>
                  <a:lnTo>
                    <a:pt x="5908151" y="1605476"/>
                  </a:lnTo>
                  <a:lnTo>
                    <a:pt x="5940912" y="1579559"/>
                  </a:lnTo>
                  <a:lnTo>
                    <a:pt x="5970433" y="1553282"/>
                  </a:lnTo>
                  <a:lnTo>
                    <a:pt x="5999954" y="1527365"/>
                  </a:lnTo>
                  <a:lnTo>
                    <a:pt x="6003554" y="1522326"/>
                  </a:lnTo>
                  <a:lnTo>
                    <a:pt x="6010394" y="1522326"/>
                  </a:lnTo>
                  <a:lnTo>
                    <a:pt x="6015794" y="1522326"/>
                  </a:lnTo>
                  <a:lnTo>
                    <a:pt x="6019034" y="1518726"/>
                  </a:lnTo>
                  <a:lnTo>
                    <a:pt x="6022634" y="1515487"/>
                  </a:lnTo>
                  <a:lnTo>
                    <a:pt x="6027674" y="1513687"/>
                  </a:lnTo>
                  <a:lnTo>
                    <a:pt x="6039915" y="1511887"/>
                  </a:lnTo>
                  <a:lnTo>
                    <a:pt x="6044955" y="1503248"/>
                  </a:lnTo>
                  <a:lnTo>
                    <a:pt x="6050355" y="1498209"/>
                  </a:lnTo>
                  <a:lnTo>
                    <a:pt x="6057195" y="1493170"/>
                  </a:lnTo>
                  <a:lnTo>
                    <a:pt x="6067636" y="1489570"/>
                  </a:lnTo>
                  <a:lnTo>
                    <a:pt x="6079516" y="1484171"/>
                  </a:lnTo>
                  <a:lnTo>
                    <a:pt x="6091756" y="1477332"/>
                  </a:lnTo>
                  <a:lnTo>
                    <a:pt x="6105437" y="1474092"/>
                  </a:lnTo>
                  <a:lnTo>
                    <a:pt x="6115877" y="1468693"/>
                  </a:lnTo>
                  <a:lnTo>
                    <a:pt x="6124517" y="1460054"/>
                  </a:lnTo>
                  <a:lnTo>
                    <a:pt x="6129917" y="1451415"/>
                  </a:lnTo>
                  <a:lnTo>
                    <a:pt x="6136758" y="1444576"/>
                  </a:lnTo>
                  <a:lnTo>
                    <a:pt x="6145398" y="1439177"/>
                  </a:lnTo>
                  <a:lnTo>
                    <a:pt x="6154038" y="1435577"/>
                  </a:lnTo>
                  <a:lnTo>
                    <a:pt x="6178519" y="1425498"/>
                  </a:lnTo>
                  <a:lnTo>
                    <a:pt x="6199039" y="1413260"/>
                  </a:lnTo>
                  <a:lnTo>
                    <a:pt x="6218120" y="1399222"/>
                  </a:lnTo>
                  <a:lnTo>
                    <a:pt x="6231800" y="1383743"/>
                  </a:lnTo>
                  <a:lnTo>
                    <a:pt x="6245841" y="1366466"/>
                  </a:lnTo>
                  <a:lnTo>
                    <a:pt x="6263121" y="1352787"/>
                  </a:lnTo>
                  <a:lnTo>
                    <a:pt x="6282202" y="1338749"/>
                  </a:lnTo>
                  <a:lnTo>
                    <a:pt x="6306323" y="1328670"/>
                  </a:lnTo>
                  <a:lnTo>
                    <a:pt x="6306323" y="1319672"/>
                  </a:lnTo>
                  <a:lnTo>
                    <a:pt x="6308123" y="1314632"/>
                  </a:lnTo>
                  <a:lnTo>
                    <a:pt x="6311723" y="1311033"/>
                  </a:lnTo>
                  <a:lnTo>
                    <a:pt x="6309923" y="1305993"/>
                  </a:lnTo>
                  <a:close/>
                  <a:moveTo>
                    <a:pt x="2464523" y="1293313"/>
                  </a:moveTo>
                  <a:lnTo>
                    <a:pt x="2383176" y="1331478"/>
                  </a:lnTo>
                  <a:lnTo>
                    <a:pt x="2300029" y="1369644"/>
                  </a:lnTo>
                  <a:lnTo>
                    <a:pt x="2282752" y="1378285"/>
                  </a:lnTo>
                  <a:lnTo>
                    <a:pt x="2282752" y="1385126"/>
                  </a:lnTo>
                  <a:lnTo>
                    <a:pt x="2293191" y="1383686"/>
                  </a:lnTo>
                  <a:lnTo>
                    <a:pt x="2305429" y="1383686"/>
                  </a:lnTo>
                  <a:lnTo>
                    <a:pt x="2308668" y="1378285"/>
                  </a:lnTo>
                  <a:lnTo>
                    <a:pt x="2314067" y="1375045"/>
                  </a:lnTo>
                  <a:lnTo>
                    <a:pt x="2320906" y="1371444"/>
                  </a:lnTo>
                  <a:lnTo>
                    <a:pt x="2352221" y="1357762"/>
                  </a:lnTo>
                  <a:lnTo>
                    <a:pt x="2383176" y="1341920"/>
                  </a:lnTo>
                  <a:lnTo>
                    <a:pt x="2414491" y="1324637"/>
                  </a:lnTo>
                  <a:lnTo>
                    <a:pt x="2447246" y="1303754"/>
                  </a:lnTo>
                  <a:close/>
                  <a:moveTo>
                    <a:pt x="1421051" y="1293313"/>
                  </a:moveTo>
                  <a:lnTo>
                    <a:pt x="1410613" y="1298713"/>
                  </a:lnTo>
                  <a:lnTo>
                    <a:pt x="1382897" y="1314196"/>
                  </a:lnTo>
                  <a:lnTo>
                    <a:pt x="1393335" y="1314196"/>
                  </a:lnTo>
                  <a:lnTo>
                    <a:pt x="1400174" y="1310595"/>
                  </a:lnTo>
                  <a:lnTo>
                    <a:pt x="1408813" y="1303754"/>
                  </a:lnTo>
                  <a:lnTo>
                    <a:pt x="1419251" y="1295113"/>
                  </a:lnTo>
                  <a:close/>
                  <a:moveTo>
                    <a:pt x="7178989" y="1264239"/>
                  </a:moveTo>
                  <a:lnTo>
                    <a:pt x="7107707" y="1305993"/>
                  </a:lnTo>
                  <a:lnTo>
                    <a:pt x="7069545" y="1325071"/>
                  </a:lnTo>
                  <a:lnTo>
                    <a:pt x="7031744" y="1344148"/>
                  </a:lnTo>
                  <a:lnTo>
                    <a:pt x="7007624" y="1356387"/>
                  </a:lnTo>
                  <a:lnTo>
                    <a:pt x="6984943" y="1368265"/>
                  </a:lnTo>
                  <a:lnTo>
                    <a:pt x="6964062" y="1382304"/>
                  </a:lnTo>
                  <a:lnTo>
                    <a:pt x="6941742" y="1395982"/>
                  </a:lnTo>
                  <a:lnTo>
                    <a:pt x="6920861" y="1411460"/>
                  </a:lnTo>
                  <a:lnTo>
                    <a:pt x="6901780" y="1428738"/>
                  </a:lnTo>
                  <a:lnTo>
                    <a:pt x="6883060" y="1446016"/>
                  </a:lnTo>
                  <a:lnTo>
                    <a:pt x="6863979" y="1463653"/>
                  </a:lnTo>
                  <a:lnTo>
                    <a:pt x="6865779" y="1468693"/>
                  </a:lnTo>
                  <a:lnTo>
                    <a:pt x="6894940" y="1455015"/>
                  </a:lnTo>
                  <a:lnTo>
                    <a:pt x="6922661" y="1442776"/>
                  </a:lnTo>
                  <a:lnTo>
                    <a:pt x="6944982" y="1428738"/>
                  </a:lnTo>
                  <a:lnTo>
                    <a:pt x="6965862" y="1415060"/>
                  </a:lnTo>
                  <a:lnTo>
                    <a:pt x="7005824" y="1385543"/>
                  </a:lnTo>
                  <a:lnTo>
                    <a:pt x="7047225" y="1356387"/>
                  </a:lnTo>
                  <a:lnTo>
                    <a:pt x="7078546" y="1335510"/>
                  </a:lnTo>
                  <a:lnTo>
                    <a:pt x="7088626" y="1331910"/>
                  </a:lnTo>
                  <a:lnTo>
                    <a:pt x="7097626" y="1328670"/>
                  </a:lnTo>
                  <a:lnTo>
                    <a:pt x="7106267" y="1323271"/>
                  </a:lnTo>
                  <a:lnTo>
                    <a:pt x="7113107" y="1316432"/>
                  </a:lnTo>
                  <a:lnTo>
                    <a:pt x="7119947" y="1311033"/>
                  </a:lnTo>
                  <a:lnTo>
                    <a:pt x="7151268" y="1288715"/>
                  </a:lnTo>
                  <a:lnTo>
                    <a:pt x="7163508" y="1276477"/>
                  </a:lnTo>
                  <a:close/>
                  <a:moveTo>
                    <a:pt x="9404327" y="1260158"/>
                  </a:moveTo>
                  <a:lnTo>
                    <a:pt x="9277944" y="1372871"/>
                  </a:lnTo>
                  <a:lnTo>
                    <a:pt x="9153002" y="1478381"/>
                  </a:lnTo>
                  <a:lnTo>
                    <a:pt x="9137519" y="1488824"/>
                  </a:lnTo>
                  <a:lnTo>
                    <a:pt x="9122037" y="1497466"/>
                  </a:lnTo>
                  <a:lnTo>
                    <a:pt x="9109794" y="1506109"/>
                  </a:lnTo>
                  <a:lnTo>
                    <a:pt x="9106554" y="1511150"/>
                  </a:lnTo>
                  <a:lnTo>
                    <a:pt x="9104753" y="1514751"/>
                  </a:lnTo>
                  <a:lnTo>
                    <a:pt x="9109794" y="1514751"/>
                  </a:lnTo>
                  <a:lnTo>
                    <a:pt x="9109794" y="1507909"/>
                  </a:lnTo>
                  <a:lnTo>
                    <a:pt x="9120236" y="1504308"/>
                  </a:lnTo>
                  <a:lnTo>
                    <a:pt x="9127077" y="1502508"/>
                  </a:lnTo>
                  <a:lnTo>
                    <a:pt x="9134279" y="1497466"/>
                  </a:lnTo>
                  <a:lnTo>
                    <a:pt x="9147961" y="1485223"/>
                  </a:lnTo>
                  <a:lnTo>
                    <a:pt x="9161644" y="1475140"/>
                  </a:lnTo>
                  <a:lnTo>
                    <a:pt x="9178927" y="1459296"/>
                  </a:lnTo>
                  <a:lnTo>
                    <a:pt x="9182527" y="1454254"/>
                  </a:lnTo>
                  <a:lnTo>
                    <a:pt x="9189369" y="1454254"/>
                  </a:lnTo>
                  <a:lnTo>
                    <a:pt x="9194769" y="1450653"/>
                  </a:lnTo>
                  <a:lnTo>
                    <a:pt x="9201611" y="1450653"/>
                  </a:lnTo>
                  <a:lnTo>
                    <a:pt x="9205211" y="1448853"/>
                  </a:lnTo>
                  <a:lnTo>
                    <a:pt x="9208452" y="1447052"/>
                  </a:lnTo>
                  <a:lnTo>
                    <a:pt x="9210252" y="1445612"/>
                  </a:lnTo>
                  <a:lnTo>
                    <a:pt x="9213853" y="1431568"/>
                  </a:lnTo>
                  <a:lnTo>
                    <a:pt x="9217093" y="1427967"/>
                  </a:lnTo>
                  <a:lnTo>
                    <a:pt x="9234737" y="1410682"/>
                  </a:lnTo>
                  <a:lnTo>
                    <a:pt x="9243378" y="1412482"/>
                  </a:lnTo>
                  <a:lnTo>
                    <a:pt x="9248419" y="1407441"/>
                  </a:lnTo>
                  <a:lnTo>
                    <a:pt x="9257061" y="1405640"/>
                  </a:lnTo>
                  <a:lnTo>
                    <a:pt x="9258861" y="1396998"/>
                  </a:lnTo>
                  <a:lnTo>
                    <a:pt x="9262101" y="1390156"/>
                  </a:lnTo>
                  <a:lnTo>
                    <a:pt x="9269303" y="1383314"/>
                  </a:lnTo>
                  <a:lnTo>
                    <a:pt x="9274344" y="1376112"/>
                  </a:lnTo>
                  <a:lnTo>
                    <a:pt x="9282985" y="1371070"/>
                  </a:lnTo>
                  <a:lnTo>
                    <a:pt x="9291627" y="1366029"/>
                  </a:lnTo>
                  <a:lnTo>
                    <a:pt x="9302069" y="1360627"/>
                  </a:lnTo>
                  <a:lnTo>
                    <a:pt x="9313951" y="1357386"/>
                  </a:lnTo>
                  <a:lnTo>
                    <a:pt x="9319352" y="1345143"/>
                  </a:lnTo>
                  <a:lnTo>
                    <a:pt x="9326193" y="1332899"/>
                  </a:lnTo>
                  <a:lnTo>
                    <a:pt x="9331594" y="1327858"/>
                  </a:lnTo>
                  <a:lnTo>
                    <a:pt x="9336635" y="1322456"/>
                  </a:lnTo>
                  <a:lnTo>
                    <a:pt x="9343476" y="1317415"/>
                  </a:lnTo>
                  <a:lnTo>
                    <a:pt x="9352117" y="1313814"/>
                  </a:lnTo>
                  <a:lnTo>
                    <a:pt x="9360759" y="1310213"/>
                  </a:lnTo>
                  <a:lnTo>
                    <a:pt x="9366160" y="1306972"/>
                  </a:lnTo>
                  <a:lnTo>
                    <a:pt x="9371201" y="1300130"/>
                  </a:lnTo>
                  <a:lnTo>
                    <a:pt x="9373001" y="1292928"/>
                  </a:lnTo>
                  <a:lnTo>
                    <a:pt x="9374802" y="1287886"/>
                  </a:lnTo>
                  <a:lnTo>
                    <a:pt x="9381643" y="1284285"/>
                  </a:lnTo>
                  <a:lnTo>
                    <a:pt x="9388844" y="1281044"/>
                  </a:lnTo>
                  <a:lnTo>
                    <a:pt x="9395685" y="1279244"/>
                  </a:lnTo>
                  <a:lnTo>
                    <a:pt x="9398926" y="1268801"/>
                  </a:lnTo>
                  <a:close/>
                  <a:moveTo>
                    <a:pt x="1477922" y="1256947"/>
                  </a:moveTo>
                  <a:lnTo>
                    <a:pt x="1476122" y="1258748"/>
                  </a:lnTo>
                  <a:lnTo>
                    <a:pt x="1479721" y="1256947"/>
                  </a:lnTo>
                  <a:close/>
                  <a:moveTo>
                    <a:pt x="842984" y="1255507"/>
                  </a:moveTo>
                  <a:lnTo>
                    <a:pt x="790792" y="1281431"/>
                  </a:lnTo>
                  <a:lnTo>
                    <a:pt x="744360" y="1305554"/>
                  </a:lnTo>
                  <a:lnTo>
                    <a:pt x="699367" y="1331478"/>
                  </a:lnTo>
                  <a:lnTo>
                    <a:pt x="657614" y="1355962"/>
                  </a:lnTo>
                  <a:lnTo>
                    <a:pt x="562589" y="1419691"/>
                  </a:lnTo>
                  <a:lnTo>
                    <a:pt x="465405" y="1482341"/>
                  </a:lnTo>
                  <a:lnTo>
                    <a:pt x="465405" y="1487382"/>
                  </a:lnTo>
                  <a:lnTo>
                    <a:pt x="463965" y="1490982"/>
                  </a:lnTo>
                  <a:lnTo>
                    <a:pt x="462165" y="1496023"/>
                  </a:lnTo>
                  <a:lnTo>
                    <a:pt x="486281" y="1484141"/>
                  </a:lnTo>
                  <a:lnTo>
                    <a:pt x="510397" y="1468299"/>
                  </a:lnTo>
                  <a:lnTo>
                    <a:pt x="534873" y="1452816"/>
                  </a:lnTo>
                  <a:lnTo>
                    <a:pt x="558990" y="1438774"/>
                  </a:lnTo>
                  <a:lnTo>
                    <a:pt x="581666" y="1428333"/>
                  </a:lnTo>
                  <a:lnTo>
                    <a:pt x="602183" y="1421492"/>
                  </a:lnTo>
                  <a:lnTo>
                    <a:pt x="623059" y="1411050"/>
                  </a:lnTo>
                  <a:lnTo>
                    <a:pt x="638537" y="1400609"/>
                  </a:lnTo>
                  <a:lnTo>
                    <a:pt x="643936" y="1397368"/>
                  </a:lnTo>
                  <a:lnTo>
                    <a:pt x="650775" y="1390527"/>
                  </a:lnTo>
                  <a:lnTo>
                    <a:pt x="659413" y="1378285"/>
                  </a:lnTo>
                  <a:lnTo>
                    <a:pt x="663013" y="1373245"/>
                  </a:lnTo>
                  <a:lnTo>
                    <a:pt x="666252" y="1369644"/>
                  </a:lnTo>
                  <a:lnTo>
                    <a:pt x="671651" y="1366404"/>
                  </a:lnTo>
                  <a:lnTo>
                    <a:pt x="676691" y="1364603"/>
                  </a:lnTo>
                  <a:lnTo>
                    <a:pt x="683529" y="1364603"/>
                  </a:lnTo>
                  <a:lnTo>
                    <a:pt x="683529" y="1359202"/>
                  </a:lnTo>
                  <a:lnTo>
                    <a:pt x="693968" y="1355962"/>
                  </a:lnTo>
                  <a:lnTo>
                    <a:pt x="718444" y="1347321"/>
                  </a:lnTo>
                  <a:lnTo>
                    <a:pt x="737161" y="1336879"/>
                  </a:lnTo>
                  <a:lnTo>
                    <a:pt x="756238" y="1324637"/>
                  </a:lnTo>
                  <a:lnTo>
                    <a:pt x="771715" y="1310595"/>
                  </a:lnTo>
                  <a:lnTo>
                    <a:pt x="785753" y="1298713"/>
                  </a:lnTo>
                  <a:lnTo>
                    <a:pt x="801231" y="1286472"/>
                  </a:lnTo>
                  <a:lnTo>
                    <a:pt x="820307" y="1274230"/>
                  </a:lnTo>
                  <a:lnTo>
                    <a:pt x="842984" y="1262348"/>
                  </a:lnTo>
                  <a:close/>
                  <a:moveTo>
                    <a:pt x="3432047" y="1253707"/>
                  </a:moveTo>
                  <a:lnTo>
                    <a:pt x="3335223" y="1286472"/>
                  </a:lnTo>
                  <a:lnTo>
                    <a:pt x="3245237" y="1319597"/>
                  </a:lnTo>
                  <a:lnTo>
                    <a:pt x="3143014" y="1361003"/>
                  </a:lnTo>
                  <a:lnTo>
                    <a:pt x="3035751" y="1409250"/>
                  </a:lnTo>
                  <a:lnTo>
                    <a:pt x="3059867" y="1431933"/>
                  </a:lnTo>
                  <a:lnTo>
                    <a:pt x="3063466" y="1435534"/>
                  </a:lnTo>
                  <a:lnTo>
                    <a:pt x="3065266" y="1435534"/>
                  </a:lnTo>
                  <a:lnTo>
                    <a:pt x="3070306" y="1428333"/>
                  </a:lnTo>
                  <a:lnTo>
                    <a:pt x="3075705" y="1423292"/>
                  </a:lnTo>
                  <a:lnTo>
                    <a:pt x="3084343" y="1417891"/>
                  </a:lnTo>
                  <a:lnTo>
                    <a:pt x="3091182" y="1414651"/>
                  </a:lnTo>
                  <a:lnTo>
                    <a:pt x="3110259" y="1404209"/>
                  </a:lnTo>
                  <a:lnTo>
                    <a:pt x="3118898" y="1402409"/>
                  </a:lnTo>
                  <a:lnTo>
                    <a:pt x="3125737" y="1400609"/>
                  </a:lnTo>
                  <a:lnTo>
                    <a:pt x="3132575" y="1402409"/>
                  </a:lnTo>
                  <a:lnTo>
                    <a:pt x="3137974" y="1397368"/>
                  </a:lnTo>
                  <a:lnTo>
                    <a:pt x="3141214" y="1393768"/>
                  </a:lnTo>
                  <a:lnTo>
                    <a:pt x="3146613" y="1390527"/>
                  </a:lnTo>
                  <a:lnTo>
                    <a:pt x="3158491" y="1388727"/>
                  </a:lnTo>
                  <a:lnTo>
                    <a:pt x="3160291" y="1383686"/>
                  </a:lnTo>
                  <a:lnTo>
                    <a:pt x="3162091" y="1378285"/>
                  </a:lnTo>
                  <a:lnTo>
                    <a:pt x="3167130" y="1375045"/>
                  </a:lnTo>
                  <a:lnTo>
                    <a:pt x="3172529" y="1371444"/>
                  </a:lnTo>
                  <a:lnTo>
                    <a:pt x="3179368" y="1371444"/>
                  </a:lnTo>
                  <a:lnTo>
                    <a:pt x="3198445" y="1366404"/>
                  </a:lnTo>
                  <a:lnTo>
                    <a:pt x="3215722" y="1359202"/>
                  </a:lnTo>
                  <a:lnTo>
                    <a:pt x="3224361" y="1354162"/>
                  </a:lnTo>
                  <a:lnTo>
                    <a:pt x="3234799" y="1347321"/>
                  </a:lnTo>
                  <a:lnTo>
                    <a:pt x="3245237" y="1338679"/>
                  </a:lnTo>
                  <a:lnTo>
                    <a:pt x="3252076" y="1333279"/>
                  </a:lnTo>
                  <a:lnTo>
                    <a:pt x="3262515" y="1330038"/>
                  </a:lnTo>
                  <a:lnTo>
                    <a:pt x="3267554" y="1328238"/>
                  </a:lnTo>
                  <a:lnTo>
                    <a:pt x="3274753" y="1326438"/>
                  </a:lnTo>
                  <a:lnTo>
                    <a:pt x="3291670" y="1326438"/>
                  </a:lnTo>
                  <a:lnTo>
                    <a:pt x="3295269" y="1321037"/>
                  </a:lnTo>
                  <a:lnTo>
                    <a:pt x="3298869" y="1315996"/>
                  </a:lnTo>
                  <a:lnTo>
                    <a:pt x="3305707" y="1310595"/>
                  </a:lnTo>
                  <a:lnTo>
                    <a:pt x="3305707" y="1305554"/>
                  </a:lnTo>
                  <a:lnTo>
                    <a:pt x="3319745" y="1305554"/>
                  </a:lnTo>
                  <a:lnTo>
                    <a:pt x="3326584" y="1305554"/>
                  </a:lnTo>
                  <a:lnTo>
                    <a:pt x="3328384" y="1298713"/>
                  </a:lnTo>
                  <a:lnTo>
                    <a:pt x="3331624" y="1293313"/>
                  </a:lnTo>
                  <a:lnTo>
                    <a:pt x="3335223" y="1290072"/>
                  </a:lnTo>
                  <a:lnTo>
                    <a:pt x="3340262" y="1288272"/>
                  </a:lnTo>
                  <a:lnTo>
                    <a:pt x="3347461" y="1286472"/>
                  </a:lnTo>
                  <a:lnTo>
                    <a:pt x="3354300" y="1286472"/>
                  </a:lnTo>
                  <a:lnTo>
                    <a:pt x="3357899" y="1291512"/>
                  </a:lnTo>
                  <a:lnTo>
                    <a:pt x="3359339" y="1291512"/>
                  </a:lnTo>
                  <a:lnTo>
                    <a:pt x="3362939" y="1291512"/>
                  </a:lnTo>
                  <a:lnTo>
                    <a:pt x="3366538" y="1290072"/>
                  </a:lnTo>
                  <a:lnTo>
                    <a:pt x="3369777" y="1284671"/>
                  </a:lnTo>
                  <a:lnTo>
                    <a:pt x="3380215" y="1276030"/>
                  </a:lnTo>
                  <a:lnTo>
                    <a:pt x="3392454" y="1269189"/>
                  </a:lnTo>
                  <a:lnTo>
                    <a:pt x="3406132" y="1267389"/>
                  </a:lnTo>
                  <a:lnTo>
                    <a:pt x="3418369" y="1267389"/>
                  </a:lnTo>
                  <a:close/>
                  <a:moveTo>
                    <a:pt x="2171890" y="1251907"/>
                  </a:moveTo>
                  <a:lnTo>
                    <a:pt x="2145974" y="1262348"/>
                  </a:lnTo>
                  <a:lnTo>
                    <a:pt x="2137335" y="1269189"/>
                  </a:lnTo>
                  <a:lnTo>
                    <a:pt x="2147774" y="1267389"/>
                  </a:lnTo>
                  <a:lnTo>
                    <a:pt x="2156413" y="1262348"/>
                  </a:lnTo>
                  <a:lnTo>
                    <a:pt x="2165051" y="1258748"/>
                  </a:lnTo>
                  <a:close/>
                  <a:moveTo>
                    <a:pt x="6387685" y="1248761"/>
                  </a:moveTo>
                  <a:lnTo>
                    <a:pt x="6340884" y="1280077"/>
                  </a:lnTo>
                  <a:lnTo>
                    <a:pt x="6353124" y="1272877"/>
                  </a:lnTo>
                  <a:lnTo>
                    <a:pt x="6358164" y="1271438"/>
                  </a:lnTo>
                  <a:lnTo>
                    <a:pt x="6365004" y="1266038"/>
                  </a:lnTo>
                  <a:lnTo>
                    <a:pt x="6373645" y="1260999"/>
                  </a:lnTo>
                  <a:lnTo>
                    <a:pt x="6384085" y="1254160"/>
                  </a:lnTo>
                  <a:close/>
                  <a:moveTo>
                    <a:pt x="5598542" y="1243721"/>
                  </a:moveTo>
                  <a:lnTo>
                    <a:pt x="5594941" y="1246961"/>
                  </a:lnTo>
                  <a:lnTo>
                    <a:pt x="5596741" y="1248761"/>
                  </a:lnTo>
                  <a:close/>
                  <a:moveTo>
                    <a:pt x="9657092" y="1242874"/>
                  </a:moveTo>
                  <a:lnTo>
                    <a:pt x="9617125" y="1294728"/>
                  </a:lnTo>
                  <a:lnTo>
                    <a:pt x="9573917" y="1345143"/>
                  </a:lnTo>
                  <a:lnTo>
                    <a:pt x="9528909" y="1391596"/>
                  </a:lnTo>
                  <a:lnTo>
                    <a:pt x="9478500" y="1438410"/>
                  </a:lnTo>
                  <a:lnTo>
                    <a:pt x="9423050" y="1487023"/>
                  </a:lnTo>
                  <a:lnTo>
                    <a:pt x="9367960" y="1533837"/>
                  </a:lnTo>
                  <a:lnTo>
                    <a:pt x="9260661" y="1620622"/>
                  </a:lnTo>
                  <a:lnTo>
                    <a:pt x="9234737" y="1636106"/>
                  </a:lnTo>
                  <a:lnTo>
                    <a:pt x="9210252" y="1651591"/>
                  </a:lnTo>
                  <a:lnTo>
                    <a:pt x="9173886" y="1673917"/>
                  </a:lnTo>
                  <a:lnTo>
                    <a:pt x="9161644" y="1686161"/>
                  </a:lnTo>
                  <a:lnTo>
                    <a:pt x="9151202" y="1698404"/>
                  </a:lnTo>
                  <a:lnTo>
                    <a:pt x="9144361" y="1713888"/>
                  </a:lnTo>
                  <a:lnTo>
                    <a:pt x="9139320" y="1729373"/>
                  </a:lnTo>
                  <a:lnTo>
                    <a:pt x="9165244" y="1715689"/>
                  </a:lnTo>
                  <a:lnTo>
                    <a:pt x="9187568" y="1699844"/>
                  </a:lnTo>
                  <a:lnTo>
                    <a:pt x="9208452" y="1682559"/>
                  </a:lnTo>
                  <a:lnTo>
                    <a:pt x="9229336" y="1665275"/>
                  </a:lnTo>
                  <a:lnTo>
                    <a:pt x="9252020" y="1641148"/>
                  </a:lnTo>
                  <a:lnTo>
                    <a:pt x="9274344" y="1618821"/>
                  </a:lnTo>
                  <a:lnTo>
                    <a:pt x="9321152" y="1577049"/>
                  </a:lnTo>
                  <a:lnTo>
                    <a:pt x="9373001" y="1533837"/>
                  </a:lnTo>
                  <a:lnTo>
                    <a:pt x="9406127" y="1506109"/>
                  </a:lnTo>
                  <a:lnTo>
                    <a:pt x="9437093" y="1480182"/>
                  </a:lnTo>
                  <a:lnTo>
                    <a:pt x="9461217" y="1459296"/>
                  </a:lnTo>
                  <a:lnTo>
                    <a:pt x="9487142" y="1436609"/>
                  </a:lnTo>
                  <a:lnTo>
                    <a:pt x="9537551" y="1388355"/>
                  </a:lnTo>
                  <a:lnTo>
                    <a:pt x="9570317" y="1355586"/>
                  </a:lnTo>
                  <a:lnTo>
                    <a:pt x="9589400" y="1338301"/>
                  </a:lnTo>
                  <a:lnTo>
                    <a:pt x="9610284" y="1322456"/>
                  </a:lnTo>
                  <a:lnTo>
                    <a:pt x="9623966" y="1310213"/>
                  </a:lnTo>
                  <a:lnTo>
                    <a:pt x="9634408" y="1298329"/>
                  </a:lnTo>
                  <a:lnTo>
                    <a:pt x="9641249" y="1286086"/>
                  </a:lnTo>
                  <a:lnTo>
                    <a:pt x="9644850" y="1275643"/>
                  </a:lnTo>
                  <a:lnTo>
                    <a:pt x="9646650" y="1270601"/>
                  </a:lnTo>
                  <a:lnTo>
                    <a:pt x="9650251" y="1267000"/>
                  </a:lnTo>
                  <a:lnTo>
                    <a:pt x="9651691" y="1263760"/>
                  </a:lnTo>
                  <a:lnTo>
                    <a:pt x="9657092" y="1244674"/>
                  </a:lnTo>
                  <a:close/>
                  <a:moveTo>
                    <a:pt x="2374537" y="1241465"/>
                  </a:moveTo>
                  <a:lnTo>
                    <a:pt x="2362660" y="1246866"/>
                  </a:lnTo>
                  <a:lnTo>
                    <a:pt x="2303629" y="1270989"/>
                  </a:lnTo>
                  <a:lnTo>
                    <a:pt x="2241359" y="1295113"/>
                  </a:lnTo>
                  <a:lnTo>
                    <a:pt x="2171890" y="1317796"/>
                  </a:lnTo>
                  <a:lnTo>
                    <a:pt x="2097742" y="1340120"/>
                  </a:lnTo>
                  <a:lnTo>
                    <a:pt x="2092703" y="1362803"/>
                  </a:lnTo>
                  <a:lnTo>
                    <a:pt x="2087304" y="1380086"/>
                  </a:lnTo>
                  <a:lnTo>
                    <a:pt x="2083704" y="1390527"/>
                  </a:lnTo>
                  <a:lnTo>
                    <a:pt x="2097742" y="1385126"/>
                  </a:lnTo>
                  <a:lnTo>
                    <a:pt x="2111780" y="1381886"/>
                  </a:lnTo>
                  <a:lnTo>
                    <a:pt x="2120419" y="1380086"/>
                  </a:lnTo>
                  <a:lnTo>
                    <a:pt x="2127257" y="1375045"/>
                  </a:lnTo>
                  <a:lnTo>
                    <a:pt x="2132296" y="1371444"/>
                  </a:lnTo>
                  <a:lnTo>
                    <a:pt x="2135896" y="1366404"/>
                  </a:lnTo>
                  <a:lnTo>
                    <a:pt x="2137335" y="1357762"/>
                  </a:lnTo>
                  <a:lnTo>
                    <a:pt x="2147774" y="1355962"/>
                  </a:lnTo>
                  <a:lnTo>
                    <a:pt x="2166851" y="1352361"/>
                  </a:lnTo>
                  <a:lnTo>
                    <a:pt x="2185928" y="1347321"/>
                  </a:lnTo>
                  <a:lnTo>
                    <a:pt x="2203205" y="1341920"/>
                  </a:lnTo>
                  <a:lnTo>
                    <a:pt x="2219042" y="1333279"/>
                  </a:lnTo>
                  <a:lnTo>
                    <a:pt x="2249998" y="1317796"/>
                  </a:lnTo>
                  <a:lnTo>
                    <a:pt x="2279513" y="1300514"/>
                  </a:lnTo>
                  <a:lnTo>
                    <a:pt x="2305429" y="1284671"/>
                  </a:lnTo>
                  <a:lnTo>
                    <a:pt x="2333144" y="1269189"/>
                  </a:lnTo>
                  <a:lnTo>
                    <a:pt x="2343583" y="1262348"/>
                  </a:lnTo>
                  <a:lnTo>
                    <a:pt x="2354021" y="1258748"/>
                  </a:lnTo>
                  <a:lnTo>
                    <a:pt x="2364099" y="1255507"/>
                  </a:lnTo>
                  <a:lnTo>
                    <a:pt x="2374537" y="1253707"/>
                  </a:lnTo>
                  <a:close/>
                  <a:moveTo>
                    <a:pt x="4870948" y="1233584"/>
                  </a:moveTo>
                  <a:lnTo>
                    <a:pt x="4869148" y="1235384"/>
                  </a:lnTo>
                  <a:lnTo>
                    <a:pt x="4872748" y="1238624"/>
                  </a:lnTo>
                  <a:lnTo>
                    <a:pt x="4872748" y="1237184"/>
                  </a:lnTo>
                  <a:lnTo>
                    <a:pt x="4874548" y="1235384"/>
                  </a:lnTo>
                  <a:close/>
                  <a:moveTo>
                    <a:pt x="7230830" y="1231483"/>
                  </a:moveTo>
                  <a:lnTo>
                    <a:pt x="7208150" y="1245521"/>
                  </a:lnTo>
                  <a:lnTo>
                    <a:pt x="7209950" y="1245521"/>
                  </a:lnTo>
                  <a:lnTo>
                    <a:pt x="7222190" y="1236882"/>
                  </a:lnTo>
                  <a:close/>
                  <a:moveTo>
                    <a:pt x="4874548" y="1228544"/>
                  </a:moveTo>
                  <a:lnTo>
                    <a:pt x="4872748" y="1229984"/>
                  </a:lnTo>
                  <a:lnTo>
                    <a:pt x="4874548" y="1229984"/>
                  </a:lnTo>
                  <a:close/>
                  <a:moveTo>
                    <a:pt x="9443934" y="1223788"/>
                  </a:moveTo>
                  <a:lnTo>
                    <a:pt x="9428451" y="1237832"/>
                  </a:lnTo>
                  <a:lnTo>
                    <a:pt x="9433492" y="1236032"/>
                  </a:lnTo>
                  <a:lnTo>
                    <a:pt x="9438893" y="1232431"/>
                  </a:lnTo>
                  <a:lnTo>
                    <a:pt x="9442134" y="1229190"/>
                  </a:lnTo>
                  <a:close/>
                  <a:moveTo>
                    <a:pt x="1801870" y="1222742"/>
                  </a:moveTo>
                  <a:lnTo>
                    <a:pt x="1800070" y="1225983"/>
                  </a:lnTo>
                  <a:lnTo>
                    <a:pt x="1798270" y="1231023"/>
                  </a:lnTo>
                  <a:lnTo>
                    <a:pt x="1794671" y="1232824"/>
                  </a:lnTo>
                  <a:lnTo>
                    <a:pt x="1736000" y="1274230"/>
                  </a:lnTo>
                  <a:lnTo>
                    <a:pt x="1671931" y="1315996"/>
                  </a:lnTo>
                  <a:lnTo>
                    <a:pt x="1604261" y="1355962"/>
                  </a:lnTo>
                  <a:lnTo>
                    <a:pt x="1533353" y="1395568"/>
                  </a:lnTo>
                  <a:lnTo>
                    <a:pt x="1400174" y="1468299"/>
                  </a:lnTo>
                  <a:lnTo>
                    <a:pt x="1334305" y="1504664"/>
                  </a:lnTo>
                  <a:lnTo>
                    <a:pt x="1268795" y="1542830"/>
                  </a:lnTo>
                  <a:lnTo>
                    <a:pt x="1272035" y="1563353"/>
                  </a:lnTo>
                  <a:lnTo>
                    <a:pt x="1279234" y="1582796"/>
                  </a:lnTo>
                  <a:lnTo>
                    <a:pt x="1294711" y="1619161"/>
                  </a:lnTo>
                  <a:lnTo>
                    <a:pt x="1299750" y="1613760"/>
                  </a:lnTo>
                  <a:lnTo>
                    <a:pt x="1303350" y="1608720"/>
                  </a:lnTo>
                  <a:lnTo>
                    <a:pt x="1306589" y="1606919"/>
                  </a:lnTo>
                  <a:lnTo>
                    <a:pt x="1311988" y="1603319"/>
                  </a:lnTo>
                  <a:lnTo>
                    <a:pt x="1317027" y="1601879"/>
                  </a:lnTo>
                  <a:lnTo>
                    <a:pt x="1329265" y="1601879"/>
                  </a:lnTo>
                  <a:lnTo>
                    <a:pt x="1341144" y="1603319"/>
                  </a:lnTo>
                  <a:lnTo>
                    <a:pt x="1384697" y="1558312"/>
                  </a:lnTo>
                  <a:lnTo>
                    <a:pt x="1398374" y="1547871"/>
                  </a:lnTo>
                  <a:lnTo>
                    <a:pt x="1414212" y="1537429"/>
                  </a:lnTo>
                  <a:lnTo>
                    <a:pt x="1431489" y="1528788"/>
                  </a:lnTo>
                  <a:lnTo>
                    <a:pt x="1452006" y="1521947"/>
                  </a:lnTo>
                  <a:lnTo>
                    <a:pt x="1469283" y="1506464"/>
                  </a:lnTo>
                  <a:lnTo>
                    <a:pt x="1486560" y="1492782"/>
                  </a:lnTo>
                  <a:lnTo>
                    <a:pt x="1503838" y="1478740"/>
                  </a:lnTo>
                  <a:lnTo>
                    <a:pt x="1521475" y="1468299"/>
                  </a:lnTo>
                  <a:lnTo>
                    <a:pt x="1562868" y="1449216"/>
                  </a:lnTo>
                  <a:lnTo>
                    <a:pt x="1599222" y="1430133"/>
                  </a:lnTo>
                  <a:lnTo>
                    <a:pt x="1616499" y="1411050"/>
                  </a:lnTo>
                  <a:lnTo>
                    <a:pt x="1633776" y="1393768"/>
                  </a:lnTo>
                  <a:lnTo>
                    <a:pt x="1651054" y="1380086"/>
                  </a:lnTo>
                  <a:lnTo>
                    <a:pt x="1670131" y="1366404"/>
                  </a:lnTo>
                  <a:lnTo>
                    <a:pt x="1715123" y="1341920"/>
                  </a:lnTo>
                  <a:lnTo>
                    <a:pt x="1760116" y="1315996"/>
                  </a:lnTo>
                  <a:lnTo>
                    <a:pt x="1766955" y="1309155"/>
                  </a:lnTo>
                  <a:lnTo>
                    <a:pt x="1775594" y="1300514"/>
                  </a:lnTo>
                  <a:lnTo>
                    <a:pt x="1786032" y="1291512"/>
                  </a:lnTo>
                  <a:lnTo>
                    <a:pt x="1798270" y="1284671"/>
                  </a:lnTo>
                  <a:lnTo>
                    <a:pt x="1810508" y="1277830"/>
                  </a:lnTo>
                  <a:lnTo>
                    <a:pt x="1824186" y="1267389"/>
                  </a:lnTo>
                  <a:lnTo>
                    <a:pt x="1812308" y="1245065"/>
                  </a:lnTo>
                  <a:close/>
                  <a:moveTo>
                    <a:pt x="4170000" y="1221705"/>
                  </a:moveTo>
                  <a:lnTo>
                    <a:pt x="4171440" y="1223145"/>
                  </a:lnTo>
                  <a:lnTo>
                    <a:pt x="4175041" y="1221705"/>
                  </a:lnTo>
                  <a:close/>
                  <a:moveTo>
                    <a:pt x="8832905" y="1216946"/>
                  </a:moveTo>
                  <a:lnTo>
                    <a:pt x="8801579" y="1237832"/>
                  </a:lnTo>
                  <a:lnTo>
                    <a:pt x="8772054" y="1256557"/>
                  </a:lnTo>
                  <a:lnTo>
                    <a:pt x="8737488" y="1282485"/>
                  </a:lnTo>
                  <a:lnTo>
                    <a:pt x="8756571" y="1282485"/>
                  </a:lnTo>
                  <a:lnTo>
                    <a:pt x="8767013" y="1270601"/>
                  </a:lnTo>
                  <a:lnTo>
                    <a:pt x="8780696" y="1260158"/>
                  </a:lnTo>
                  <a:lnTo>
                    <a:pt x="8796539" y="1253317"/>
                  </a:lnTo>
                  <a:lnTo>
                    <a:pt x="8815622" y="1246475"/>
                  </a:lnTo>
                  <a:lnTo>
                    <a:pt x="8822463" y="1230630"/>
                  </a:lnTo>
                  <a:close/>
                  <a:moveTo>
                    <a:pt x="8448356" y="1215146"/>
                  </a:moveTo>
                  <a:lnTo>
                    <a:pt x="8443315" y="1216946"/>
                  </a:lnTo>
                  <a:lnTo>
                    <a:pt x="8450157" y="1218747"/>
                  </a:lnTo>
                  <a:lnTo>
                    <a:pt x="8451957" y="1216946"/>
                  </a:lnTo>
                  <a:close/>
                  <a:moveTo>
                    <a:pt x="3581063" y="1206900"/>
                  </a:moveTo>
                  <a:lnTo>
                    <a:pt x="3553348" y="1215541"/>
                  </a:lnTo>
                  <a:lnTo>
                    <a:pt x="3561986" y="1225983"/>
                  </a:lnTo>
                  <a:lnTo>
                    <a:pt x="3568825" y="1238224"/>
                  </a:lnTo>
                  <a:lnTo>
                    <a:pt x="3575664" y="1258748"/>
                  </a:lnTo>
                  <a:lnTo>
                    <a:pt x="3565226" y="1258748"/>
                  </a:lnTo>
                  <a:lnTo>
                    <a:pt x="3568825" y="1265589"/>
                  </a:lnTo>
                  <a:lnTo>
                    <a:pt x="3573865" y="1279631"/>
                  </a:lnTo>
                  <a:lnTo>
                    <a:pt x="3560187" y="1284671"/>
                  </a:lnTo>
                  <a:lnTo>
                    <a:pt x="3527432" y="1300514"/>
                  </a:lnTo>
                  <a:lnTo>
                    <a:pt x="3555148" y="1290072"/>
                  </a:lnTo>
                  <a:lnTo>
                    <a:pt x="3581063" y="1277830"/>
                  </a:lnTo>
                  <a:close/>
                  <a:moveTo>
                    <a:pt x="9350677" y="1204703"/>
                  </a:moveTo>
                  <a:lnTo>
                    <a:pt x="9215653" y="1324257"/>
                  </a:lnTo>
                  <a:lnTo>
                    <a:pt x="9085670" y="1443811"/>
                  </a:lnTo>
                  <a:lnTo>
                    <a:pt x="9087470" y="1445612"/>
                  </a:lnTo>
                  <a:lnTo>
                    <a:pt x="9101153" y="1438410"/>
                  </a:lnTo>
                  <a:lnTo>
                    <a:pt x="9113395" y="1426526"/>
                  </a:lnTo>
                  <a:lnTo>
                    <a:pt x="9123837" y="1410682"/>
                  </a:lnTo>
                  <a:lnTo>
                    <a:pt x="9135719" y="1398798"/>
                  </a:lnTo>
                  <a:lnTo>
                    <a:pt x="9153002" y="1386555"/>
                  </a:lnTo>
                  <a:lnTo>
                    <a:pt x="9172085" y="1376112"/>
                  </a:lnTo>
                  <a:lnTo>
                    <a:pt x="9191169" y="1358827"/>
                  </a:lnTo>
                  <a:lnTo>
                    <a:pt x="9218894" y="1329658"/>
                  </a:lnTo>
                  <a:lnTo>
                    <a:pt x="9234737" y="1315614"/>
                  </a:lnTo>
                  <a:lnTo>
                    <a:pt x="9250219" y="1303371"/>
                  </a:lnTo>
                  <a:lnTo>
                    <a:pt x="9282985" y="1273842"/>
                  </a:lnTo>
                  <a:lnTo>
                    <a:pt x="9321152" y="1237832"/>
                  </a:lnTo>
                  <a:lnTo>
                    <a:pt x="9329794" y="1229190"/>
                  </a:lnTo>
                  <a:lnTo>
                    <a:pt x="9334835" y="1225589"/>
                  </a:lnTo>
                  <a:lnTo>
                    <a:pt x="9341676" y="1225589"/>
                  </a:lnTo>
                  <a:lnTo>
                    <a:pt x="9343476" y="1225589"/>
                  </a:lnTo>
                  <a:lnTo>
                    <a:pt x="9347077" y="1216946"/>
                  </a:lnTo>
                  <a:lnTo>
                    <a:pt x="9350677" y="1206503"/>
                  </a:lnTo>
                  <a:close/>
                  <a:moveTo>
                    <a:pt x="3139414" y="1203659"/>
                  </a:moveTo>
                  <a:lnTo>
                    <a:pt x="3118898" y="1212301"/>
                  </a:lnTo>
                  <a:lnTo>
                    <a:pt x="3059867" y="1236424"/>
                  </a:lnTo>
                  <a:lnTo>
                    <a:pt x="3008035" y="1258748"/>
                  </a:lnTo>
                  <a:lnTo>
                    <a:pt x="2963043" y="1279631"/>
                  </a:lnTo>
                  <a:lnTo>
                    <a:pt x="2923449" y="1301954"/>
                  </a:lnTo>
                  <a:lnTo>
                    <a:pt x="2926689" y="1310595"/>
                  </a:lnTo>
                  <a:lnTo>
                    <a:pt x="2928488" y="1314196"/>
                  </a:lnTo>
                  <a:lnTo>
                    <a:pt x="2930288" y="1319597"/>
                  </a:lnTo>
                  <a:lnTo>
                    <a:pt x="2942526" y="1315996"/>
                  </a:lnTo>
                  <a:lnTo>
                    <a:pt x="2952964" y="1314196"/>
                  </a:lnTo>
                  <a:lnTo>
                    <a:pt x="2951165" y="1307355"/>
                  </a:lnTo>
                  <a:lnTo>
                    <a:pt x="2952964" y="1300514"/>
                  </a:lnTo>
                  <a:lnTo>
                    <a:pt x="2956204" y="1295113"/>
                  </a:lnTo>
                  <a:lnTo>
                    <a:pt x="2959803" y="1291512"/>
                  </a:lnTo>
                  <a:lnTo>
                    <a:pt x="2966642" y="1288272"/>
                  </a:lnTo>
                  <a:lnTo>
                    <a:pt x="2977081" y="1286472"/>
                  </a:lnTo>
                  <a:lnTo>
                    <a:pt x="2995798" y="1281431"/>
                  </a:lnTo>
                  <a:lnTo>
                    <a:pt x="3006236" y="1279631"/>
                  </a:lnTo>
                  <a:lnTo>
                    <a:pt x="3018474" y="1279631"/>
                  </a:lnTo>
                  <a:lnTo>
                    <a:pt x="3044390" y="1279631"/>
                  </a:lnTo>
                  <a:lnTo>
                    <a:pt x="3053028" y="1272790"/>
                  </a:lnTo>
                  <a:lnTo>
                    <a:pt x="3063466" y="1262348"/>
                  </a:lnTo>
                  <a:lnTo>
                    <a:pt x="3072105" y="1253707"/>
                  </a:lnTo>
                  <a:lnTo>
                    <a:pt x="3080744" y="1246866"/>
                  </a:lnTo>
                  <a:lnTo>
                    <a:pt x="3091182" y="1241465"/>
                  </a:lnTo>
                  <a:lnTo>
                    <a:pt x="3101621" y="1238224"/>
                  </a:lnTo>
                  <a:lnTo>
                    <a:pt x="3110259" y="1234624"/>
                  </a:lnTo>
                  <a:lnTo>
                    <a:pt x="3118898" y="1225983"/>
                  </a:lnTo>
                  <a:close/>
                  <a:moveTo>
                    <a:pt x="1566467" y="1201859"/>
                  </a:moveTo>
                  <a:lnTo>
                    <a:pt x="1528313" y="1225983"/>
                  </a:lnTo>
                  <a:lnTo>
                    <a:pt x="1540551" y="1222742"/>
                  </a:lnTo>
                  <a:lnTo>
                    <a:pt x="1550990" y="1217341"/>
                  </a:lnTo>
                  <a:lnTo>
                    <a:pt x="1559628" y="1210500"/>
                  </a:lnTo>
                  <a:close/>
                  <a:moveTo>
                    <a:pt x="470804" y="1200059"/>
                  </a:moveTo>
                  <a:lnTo>
                    <a:pt x="467204" y="1203659"/>
                  </a:lnTo>
                  <a:lnTo>
                    <a:pt x="462165" y="1205100"/>
                  </a:lnTo>
                  <a:lnTo>
                    <a:pt x="451727" y="1210500"/>
                  </a:lnTo>
                  <a:lnTo>
                    <a:pt x="451727" y="1225983"/>
                  </a:lnTo>
                  <a:lnTo>
                    <a:pt x="449927" y="1241465"/>
                  </a:lnTo>
                  <a:lnTo>
                    <a:pt x="458566" y="1232824"/>
                  </a:lnTo>
                  <a:lnTo>
                    <a:pt x="470804" y="1225983"/>
                  </a:lnTo>
                  <a:lnTo>
                    <a:pt x="484482" y="1220942"/>
                  </a:lnTo>
                  <a:lnTo>
                    <a:pt x="498519" y="1217341"/>
                  </a:lnTo>
                  <a:lnTo>
                    <a:pt x="508598" y="1217341"/>
                  </a:lnTo>
                  <a:lnTo>
                    <a:pt x="498519" y="1212301"/>
                  </a:lnTo>
                  <a:lnTo>
                    <a:pt x="484482" y="1206900"/>
                  </a:lnTo>
                  <a:close/>
                  <a:moveTo>
                    <a:pt x="9585799" y="1196060"/>
                  </a:moveTo>
                  <a:lnTo>
                    <a:pt x="9539351" y="1241073"/>
                  </a:lnTo>
                  <a:lnTo>
                    <a:pt x="9492543" y="1284285"/>
                  </a:lnTo>
                  <a:lnTo>
                    <a:pt x="9445734" y="1326057"/>
                  </a:lnTo>
                  <a:lnTo>
                    <a:pt x="9398926" y="1366029"/>
                  </a:lnTo>
                  <a:lnTo>
                    <a:pt x="9305309" y="1445612"/>
                  </a:lnTo>
                  <a:lnTo>
                    <a:pt x="9215653" y="1525194"/>
                  </a:lnTo>
                  <a:lnTo>
                    <a:pt x="9135719" y="1596135"/>
                  </a:lnTo>
                  <a:lnTo>
                    <a:pt x="9135719" y="1618821"/>
                  </a:lnTo>
                  <a:lnTo>
                    <a:pt x="9146161" y="1615220"/>
                  </a:lnTo>
                  <a:lnTo>
                    <a:pt x="9158403" y="1611619"/>
                  </a:lnTo>
                  <a:lnTo>
                    <a:pt x="9163444" y="1596135"/>
                  </a:lnTo>
                  <a:lnTo>
                    <a:pt x="9172085" y="1580650"/>
                  </a:lnTo>
                  <a:lnTo>
                    <a:pt x="9184328" y="1566606"/>
                  </a:lnTo>
                  <a:lnTo>
                    <a:pt x="9199810" y="1552922"/>
                  </a:lnTo>
                  <a:lnTo>
                    <a:pt x="9229336" y="1535637"/>
                  </a:lnTo>
                  <a:lnTo>
                    <a:pt x="9246619" y="1528435"/>
                  </a:lnTo>
                  <a:lnTo>
                    <a:pt x="9265702" y="1521593"/>
                  </a:lnTo>
                  <a:lnTo>
                    <a:pt x="9307109" y="1476580"/>
                  </a:lnTo>
                  <a:lnTo>
                    <a:pt x="9350677" y="1433368"/>
                  </a:lnTo>
                  <a:lnTo>
                    <a:pt x="9397486" y="1390156"/>
                  </a:lnTo>
                  <a:lnTo>
                    <a:pt x="9447535" y="1346943"/>
                  </a:lnTo>
                  <a:lnTo>
                    <a:pt x="9483901" y="1315614"/>
                  </a:lnTo>
                  <a:lnTo>
                    <a:pt x="9518467" y="1279244"/>
                  </a:lnTo>
                  <a:lnTo>
                    <a:pt x="9553033" y="1239272"/>
                  </a:lnTo>
                  <a:close/>
                  <a:moveTo>
                    <a:pt x="2951165" y="1193218"/>
                  </a:moveTo>
                  <a:lnTo>
                    <a:pt x="2937127" y="1200059"/>
                  </a:lnTo>
                  <a:lnTo>
                    <a:pt x="2926689" y="1208700"/>
                  </a:lnTo>
                  <a:lnTo>
                    <a:pt x="2940726" y="1210500"/>
                  </a:lnTo>
                  <a:lnTo>
                    <a:pt x="2942526" y="1206900"/>
                  </a:lnTo>
                  <a:lnTo>
                    <a:pt x="2947565" y="1198259"/>
                  </a:lnTo>
                  <a:lnTo>
                    <a:pt x="2952964" y="1193218"/>
                  </a:lnTo>
                  <a:close/>
                  <a:moveTo>
                    <a:pt x="9492543" y="1178775"/>
                  </a:moveTo>
                  <a:lnTo>
                    <a:pt x="9463017" y="1206503"/>
                  </a:lnTo>
                  <a:lnTo>
                    <a:pt x="9471659" y="1206503"/>
                  </a:lnTo>
                  <a:close/>
                  <a:moveTo>
                    <a:pt x="3221121" y="1172335"/>
                  </a:moveTo>
                  <a:lnTo>
                    <a:pt x="3215722" y="1175575"/>
                  </a:lnTo>
                  <a:lnTo>
                    <a:pt x="3144814" y="1203659"/>
                  </a:lnTo>
                  <a:lnTo>
                    <a:pt x="3144814" y="1224182"/>
                  </a:lnTo>
                  <a:lnTo>
                    <a:pt x="3151652" y="1220942"/>
                  </a:lnTo>
                  <a:lnTo>
                    <a:pt x="3158491" y="1217341"/>
                  </a:lnTo>
                  <a:lnTo>
                    <a:pt x="3167130" y="1208700"/>
                  </a:lnTo>
                  <a:lnTo>
                    <a:pt x="3179368" y="1200059"/>
                  </a:lnTo>
                  <a:lnTo>
                    <a:pt x="3186207" y="1198259"/>
                  </a:lnTo>
                  <a:lnTo>
                    <a:pt x="3196645" y="1196458"/>
                  </a:lnTo>
                  <a:lnTo>
                    <a:pt x="3203844" y="1194658"/>
                  </a:lnTo>
                  <a:lnTo>
                    <a:pt x="3205284" y="1191418"/>
                  </a:lnTo>
                  <a:lnTo>
                    <a:pt x="3210683" y="1184576"/>
                  </a:lnTo>
                  <a:lnTo>
                    <a:pt x="3217522" y="1175575"/>
                  </a:lnTo>
                  <a:close/>
                  <a:moveTo>
                    <a:pt x="2997597" y="1172335"/>
                  </a:moveTo>
                  <a:lnTo>
                    <a:pt x="2990758" y="1175575"/>
                  </a:lnTo>
                  <a:lnTo>
                    <a:pt x="2971681" y="1184576"/>
                  </a:lnTo>
                  <a:lnTo>
                    <a:pt x="2977081" y="1193218"/>
                  </a:lnTo>
                  <a:lnTo>
                    <a:pt x="2977081" y="1194658"/>
                  </a:lnTo>
                  <a:lnTo>
                    <a:pt x="2980320" y="1191418"/>
                  </a:lnTo>
                  <a:lnTo>
                    <a:pt x="2988958" y="1180976"/>
                  </a:lnTo>
                  <a:close/>
                  <a:moveTo>
                    <a:pt x="9390284" y="1171933"/>
                  </a:moveTo>
                  <a:lnTo>
                    <a:pt x="9381643" y="1178775"/>
                  </a:lnTo>
                  <a:lnTo>
                    <a:pt x="9385243" y="1178775"/>
                  </a:lnTo>
                  <a:close/>
                  <a:moveTo>
                    <a:pt x="1611100" y="1170534"/>
                  </a:moveTo>
                  <a:lnTo>
                    <a:pt x="1595623" y="1180976"/>
                  </a:lnTo>
                  <a:lnTo>
                    <a:pt x="1604261" y="1180976"/>
                  </a:lnTo>
                  <a:lnTo>
                    <a:pt x="1606061" y="1175575"/>
                  </a:lnTo>
                  <a:close/>
                  <a:moveTo>
                    <a:pt x="4493653" y="1157269"/>
                  </a:moveTo>
                  <a:lnTo>
                    <a:pt x="4490413" y="1159069"/>
                  </a:lnTo>
                  <a:lnTo>
                    <a:pt x="4491853" y="1159069"/>
                  </a:lnTo>
                  <a:close/>
                  <a:moveTo>
                    <a:pt x="1639176" y="1155052"/>
                  </a:moveTo>
                  <a:lnTo>
                    <a:pt x="1616499" y="1168734"/>
                  </a:lnTo>
                  <a:lnTo>
                    <a:pt x="1628737" y="1165134"/>
                  </a:lnTo>
                  <a:close/>
                  <a:moveTo>
                    <a:pt x="7185829" y="1151933"/>
                  </a:moveTo>
                  <a:lnTo>
                    <a:pt x="7123547" y="1193327"/>
                  </a:lnTo>
                  <a:lnTo>
                    <a:pt x="7185829" y="1153732"/>
                  </a:lnTo>
                  <a:close/>
                  <a:moveTo>
                    <a:pt x="5724905" y="1151933"/>
                  </a:moveTo>
                  <a:lnTo>
                    <a:pt x="5681344" y="1179649"/>
                  </a:lnTo>
                  <a:lnTo>
                    <a:pt x="5650383" y="1200527"/>
                  </a:lnTo>
                  <a:lnTo>
                    <a:pt x="5619062" y="1226443"/>
                  </a:lnTo>
                  <a:lnTo>
                    <a:pt x="5648583" y="1210965"/>
                  </a:lnTo>
                  <a:lnTo>
                    <a:pt x="5662263" y="1202326"/>
                  </a:lnTo>
                  <a:lnTo>
                    <a:pt x="5674504" y="1193327"/>
                  </a:lnTo>
                  <a:lnTo>
                    <a:pt x="5700425" y="1172810"/>
                  </a:lnTo>
                  <a:close/>
                  <a:moveTo>
                    <a:pt x="8244200" y="1151047"/>
                  </a:moveTo>
                  <a:lnTo>
                    <a:pt x="8223316" y="1166532"/>
                  </a:lnTo>
                  <a:lnTo>
                    <a:pt x="8214675" y="1175174"/>
                  </a:lnTo>
                  <a:lnTo>
                    <a:pt x="8226917" y="1170133"/>
                  </a:lnTo>
                  <a:close/>
                  <a:moveTo>
                    <a:pt x="8150583" y="1131962"/>
                  </a:moveTo>
                  <a:lnTo>
                    <a:pt x="8138701" y="1144205"/>
                  </a:lnTo>
                  <a:lnTo>
                    <a:pt x="8128259" y="1156089"/>
                  </a:lnTo>
                  <a:close/>
                  <a:moveTo>
                    <a:pt x="3335223" y="1127328"/>
                  </a:moveTo>
                  <a:lnTo>
                    <a:pt x="3222921" y="1172335"/>
                  </a:lnTo>
                  <a:lnTo>
                    <a:pt x="3227960" y="1172335"/>
                  </a:lnTo>
                  <a:lnTo>
                    <a:pt x="3255676" y="1166934"/>
                  </a:lnTo>
                  <a:lnTo>
                    <a:pt x="3279792" y="1161893"/>
                  </a:lnTo>
                  <a:lnTo>
                    <a:pt x="3298869" y="1153252"/>
                  </a:lnTo>
                  <a:lnTo>
                    <a:pt x="3307507" y="1147851"/>
                  </a:lnTo>
                  <a:lnTo>
                    <a:pt x="3314346" y="1141010"/>
                  </a:lnTo>
                  <a:lnTo>
                    <a:pt x="3324784" y="1134169"/>
                  </a:lnTo>
                  <a:lnTo>
                    <a:pt x="3337023" y="1127328"/>
                  </a:lnTo>
                  <a:close/>
                  <a:moveTo>
                    <a:pt x="8945245" y="1125120"/>
                  </a:moveTo>
                  <a:lnTo>
                    <a:pt x="8921121" y="1140604"/>
                  </a:lnTo>
                  <a:lnTo>
                    <a:pt x="8900237" y="1156089"/>
                  </a:lnTo>
                  <a:lnTo>
                    <a:pt x="8867471" y="1189218"/>
                  </a:lnTo>
                  <a:lnTo>
                    <a:pt x="8869271" y="1187418"/>
                  </a:lnTo>
                  <a:lnTo>
                    <a:pt x="8882954" y="1180576"/>
                  </a:lnTo>
                  <a:lnTo>
                    <a:pt x="8896636" y="1171933"/>
                  </a:lnTo>
                  <a:lnTo>
                    <a:pt x="8908879" y="1161490"/>
                  </a:lnTo>
                  <a:lnTo>
                    <a:pt x="8922921" y="1149247"/>
                  </a:lnTo>
                  <a:lnTo>
                    <a:pt x="8926162" y="1145646"/>
                  </a:lnTo>
                  <a:lnTo>
                    <a:pt x="8952446" y="1125120"/>
                  </a:lnTo>
                  <a:close/>
                  <a:moveTo>
                    <a:pt x="9657092" y="1123319"/>
                  </a:moveTo>
                  <a:lnTo>
                    <a:pt x="9632608" y="1149247"/>
                  </a:lnTo>
                  <a:lnTo>
                    <a:pt x="9641249" y="1152848"/>
                  </a:lnTo>
                  <a:lnTo>
                    <a:pt x="9651691" y="1156089"/>
                  </a:lnTo>
                  <a:lnTo>
                    <a:pt x="9653491" y="1152848"/>
                  </a:lnTo>
                  <a:lnTo>
                    <a:pt x="9653491" y="1144205"/>
                  </a:lnTo>
                  <a:lnTo>
                    <a:pt x="9657092" y="1133762"/>
                  </a:lnTo>
                  <a:close/>
                  <a:moveTo>
                    <a:pt x="4919550" y="1119472"/>
                  </a:moveTo>
                  <a:lnTo>
                    <a:pt x="4904069" y="1129551"/>
                  </a:lnTo>
                  <a:lnTo>
                    <a:pt x="4890029" y="1141790"/>
                  </a:lnTo>
                  <a:lnTo>
                    <a:pt x="4876348" y="1155469"/>
                  </a:lnTo>
                  <a:lnTo>
                    <a:pt x="4864108" y="1169508"/>
                  </a:lnTo>
                  <a:lnTo>
                    <a:pt x="4820546" y="1214505"/>
                  </a:lnTo>
                  <a:lnTo>
                    <a:pt x="4819106" y="1218105"/>
                  </a:lnTo>
                  <a:lnTo>
                    <a:pt x="4829186" y="1211266"/>
                  </a:lnTo>
                  <a:lnTo>
                    <a:pt x="4857268" y="1184987"/>
                  </a:lnTo>
                  <a:lnTo>
                    <a:pt x="4891829" y="1155469"/>
                  </a:lnTo>
                  <a:lnTo>
                    <a:pt x="4900469" y="1146830"/>
                  </a:lnTo>
                  <a:lnTo>
                    <a:pt x="4907310" y="1138190"/>
                  </a:lnTo>
                  <a:lnTo>
                    <a:pt x="4914510" y="1129551"/>
                  </a:lnTo>
                  <a:close/>
                  <a:moveTo>
                    <a:pt x="3581063" y="1118687"/>
                  </a:moveTo>
                  <a:lnTo>
                    <a:pt x="3572065" y="1121927"/>
                  </a:lnTo>
                  <a:lnTo>
                    <a:pt x="3581063" y="1127328"/>
                  </a:lnTo>
                  <a:close/>
                  <a:moveTo>
                    <a:pt x="1211565" y="1108245"/>
                  </a:moveTo>
                  <a:lnTo>
                    <a:pt x="1202926" y="1113286"/>
                  </a:lnTo>
                  <a:lnTo>
                    <a:pt x="1209765" y="1113286"/>
                  </a:lnTo>
                  <a:close/>
                  <a:moveTo>
                    <a:pt x="3399292" y="1101404"/>
                  </a:moveTo>
                  <a:lnTo>
                    <a:pt x="3354300" y="1118687"/>
                  </a:lnTo>
                  <a:lnTo>
                    <a:pt x="3376976" y="1113286"/>
                  </a:lnTo>
                  <a:lnTo>
                    <a:pt x="3399292" y="1108245"/>
                  </a:lnTo>
                  <a:close/>
                  <a:moveTo>
                    <a:pt x="6509009" y="1086061"/>
                  </a:moveTo>
                  <a:lnTo>
                    <a:pt x="6489928" y="1098299"/>
                  </a:lnTo>
                  <a:lnTo>
                    <a:pt x="6501809" y="1098299"/>
                  </a:lnTo>
                  <a:lnTo>
                    <a:pt x="6507209" y="1089661"/>
                  </a:lnTo>
                  <a:close/>
                  <a:moveTo>
                    <a:pt x="5657223" y="1084621"/>
                  </a:moveTo>
                  <a:lnTo>
                    <a:pt x="5624462" y="1106938"/>
                  </a:lnTo>
                  <a:lnTo>
                    <a:pt x="5591341" y="1131055"/>
                  </a:lnTo>
                  <a:lnTo>
                    <a:pt x="5610422" y="1120617"/>
                  </a:lnTo>
                  <a:lnTo>
                    <a:pt x="5629502" y="1108738"/>
                  </a:lnTo>
                  <a:lnTo>
                    <a:pt x="5643183" y="1096500"/>
                  </a:lnTo>
                  <a:close/>
                  <a:moveTo>
                    <a:pt x="9502985" y="1069664"/>
                  </a:moveTo>
                  <a:lnTo>
                    <a:pt x="9492543" y="1081907"/>
                  </a:lnTo>
                  <a:lnTo>
                    <a:pt x="9497583" y="1078306"/>
                  </a:lnTo>
                  <a:close/>
                  <a:moveTo>
                    <a:pt x="7123547" y="1061944"/>
                  </a:moveTo>
                  <a:lnTo>
                    <a:pt x="7090426" y="1091460"/>
                  </a:lnTo>
                  <a:lnTo>
                    <a:pt x="7055865" y="1119177"/>
                  </a:lnTo>
                  <a:lnTo>
                    <a:pt x="7019504" y="1146533"/>
                  </a:lnTo>
                  <a:lnTo>
                    <a:pt x="6979903" y="1171010"/>
                  </a:lnTo>
                  <a:lnTo>
                    <a:pt x="6817178" y="1280077"/>
                  </a:lnTo>
                  <a:lnTo>
                    <a:pt x="6806738" y="1291955"/>
                  </a:lnTo>
                  <a:lnTo>
                    <a:pt x="6792697" y="1302394"/>
                  </a:lnTo>
                  <a:lnTo>
                    <a:pt x="6764976" y="1319672"/>
                  </a:lnTo>
                  <a:lnTo>
                    <a:pt x="6753096" y="1326871"/>
                  </a:lnTo>
                  <a:lnTo>
                    <a:pt x="6739056" y="1335510"/>
                  </a:lnTo>
                  <a:lnTo>
                    <a:pt x="6728975" y="1344148"/>
                  </a:lnTo>
                  <a:lnTo>
                    <a:pt x="6730775" y="1344148"/>
                  </a:lnTo>
                  <a:lnTo>
                    <a:pt x="6725375" y="1361426"/>
                  </a:lnTo>
                  <a:lnTo>
                    <a:pt x="6734015" y="1356387"/>
                  </a:lnTo>
                  <a:lnTo>
                    <a:pt x="6742656" y="1352787"/>
                  </a:lnTo>
                  <a:lnTo>
                    <a:pt x="6758136" y="1338749"/>
                  </a:lnTo>
                  <a:lnTo>
                    <a:pt x="6775417" y="1323271"/>
                  </a:lnTo>
                  <a:lnTo>
                    <a:pt x="6792697" y="1311033"/>
                  </a:lnTo>
                  <a:lnTo>
                    <a:pt x="6811778" y="1302394"/>
                  </a:lnTo>
                  <a:lnTo>
                    <a:pt x="6829058" y="1297354"/>
                  </a:lnTo>
                  <a:lnTo>
                    <a:pt x="6860379" y="1267838"/>
                  </a:lnTo>
                  <a:lnTo>
                    <a:pt x="6891700" y="1252360"/>
                  </a:lnTo>
                  <a:lnTo>
                    <a:pt x="6919061" y="1235082"/>
                  </a:lnTo>
                  <a:lnTo>
                    <a:pt x="6944982" y="1217804"/>
                  </a:lnTo>
                  <a:lnTo>
                    <a:pt x="6969462" y="1200527"/>
                  </a:lnTo>
                  <a:lnTo>
                    <a:pt x="6995383" y="1181449"/>
                  </a:lnTo>
                  <a:lnTo>
                    <a:pt x="7023104" y="1165611"/>
                  </a:lnTo>
                  <a:lnTo>
                    <a:pt x="7050825" y="1153732"/>
                  </a:lnTo>
                  <a:lnTo>
                    <a:pt x="7081786" y="1143294"/>
                  </a:lnTo>
                  <a:lnTo>
                    <a:pt x="7087186" y="1129256"/>
                  </a:lnTo>
                  <a:lnTo>
                    <a:pt x="7095826" y="1117377"/>
                  </a:lnTo>
                  <a:lnTo>
                    <a:pt x="7104466" y="1108738"/>
                  </a:lnTo>
                  <a:lnTo>
                    <a:pt x="7114907" y="1101899"/>
                  </a:lnTo>
                  <a:lnTo>
                    <a:pt x="7128587" y="1096500"/>
                  </a:lnTo>
                  <a:lnTo>
                    <a:pt x="7142628" y="1087861"/>
                  </a:lnTo>
                  <a:lnTo>
                    <a:pt x="7142628" y="1086061"/>
                  </a:lnTo>
                  <a:lnTo>
                    <a:pt x="7137227" y="1077422"/>
                  </a:lnTo>
                  <a:lnTo>
                    <a:pt x="7132187" y="1066983"/>
                  </a:lnTo>
                  <a:close/>
                  <a:moveTo>
                    <a:pt x="8893396" y="1059221"/>
                  </a:moveTo>
                  <a:lnTo>
                    <a:pt x="8794738" y="1126920"/>
                  </a:lnTo>
                  <a:lnTo>
                    <a:pt x="8692840" y="1199661"/>
                  </a:lnTo>
                  <a:lnTo>
                    <a:pt x="8469240" y="1362428"/>
                  </a:lnTo>
                  <a:lnTo>
                    <a:pt x="8482923" y="1357386"/>
                  </a:lnTo>
                  <a:lnTo>
                    <a:pt x="8493364" y="1353785"/>
                  </a:lnTo>
                  <a:lnTo>
                    <a:pt x="8505607" y="1346943"/>
                  </a:lnTo>
                  <a:lnTo>
                    <a:pt x="8519649" y="1338301"/>
                  </a:lnTo>
                  <a:lnTo>
                    <a:pt x="8524690" y="1334700"/>
                  </a:lnTo>
                  <a:lnTo>
                    <a:pt x="8531531" y="1332899"/>
                  </a:lnTo>
                  <a:lnTo>
                    <a:pt x="8538732" y="1331099"/>
                  </a:lnTo>
                  <a:lnTo>
                    <a:pt x="8545574" y="1326057"/>
                  </a:lnTo>
                  <a:lnTo>
                    <a:pt x="8545574" y="1320656"/>
                  </a:lnTo>
                  <a:lnTo>
                    <a:pt x="8548814" y="1317415"/>
                  </a:lnTo>
                  <a:lnTo>
                    <a:pt x="8554215" y="1310213"/>
                  </a:lnTo>
                  <a:lnTo>
                    <a:pt x="8557456" y="1306972"/>
                  </a:lnTo>
                  <a:lnTo>
                    <a:pt x="8561056" y="1305171"/>
                  </a:lnTo>
                  <a:lnTo>
                    <a:pt x="8567898" y="1303371"/>
                  </a:lnTo>
                  <a:lnTo>
                    <a:pt x="8573299" y="1296529"/>
                  </a:lnTo>
                  <a:lnTo>
                    <a:pt x="8578340" y="1291127"/>
                  </a:lnTo>
                  <a:lnTo>
                    <a:pt x="8590582" y="1279244"/>
                  </a:lnTo>
                  <a:lnTo>
                    <a:pt x="8602464" y="1272402"/>
                  </a:lnTo>
                  <a:lnTo>
                    <a:pt x="8614706" y="1267000"/>
                  </a:lnTo>
                  <a:lnTo>
                    <a:pt x="8621547" y="1263760"/>
                  </a:lnTo>
                  <a:lnTo>
                    <a:pt x="8626588" y="1261959"/>
                  </a:lnTo>
                  <a:lnTo>
                    <a:pt x="8640631" y="1256557"/>
                  </a:lnTo>
                  <a:lnTo>
                    <a:pt x="8647472" y="1253317"/>
                  </a:lnTo>
                  <a:lnTo>
                    <a:pt x="8654673" y="1247915"/>
                  </a:lnTo>
                  <a:lnTo>
                    <a:pt x="8673757" y="1229190"/>
                  </a:lnTo>
                  <a:lnTo>
                    <a:pt x="8720205" y="1192819"/>
                  </a:lnTo>
                  <a:lnTo>
                    <a:pt x="8728846" y="1185617"/>
                  </a:lnTo>
                  <a:lnTo>
                    <a:pt x="8741089" y="1180576"/>
                  </a:lnTo>
                  <a:lnTo>
                    <a:pt x="8752971" y="1173734"/>
                  </a:lnTo>
                  <a:lnTo>
                    <a:pt x="8768813" y="1170133"/>
                  </a:lnTo>
                  <a:lnTo>
                    <a:pt x="8772054" y="1159690"/>
                  </a:lnTo>
                  <a:lnTo>
                    <a:pt x="8775655" y="1151047"/>
                  </a:lnTo>
                  <a:lnTo>
                    <a:pt x="8780696" y="1144205"/>
                  </a:lnTo>
                  <a:lnTo>
                    <a:pt x="8787897" y="1138804"/>
                  </a:lnTo>
                  <a:lnTo>
                    <a:pt x="8806980" y="1126920"/>
                  </a:lnTo>
                  <a:lnTo>
                    <a:pt x="8826064" y="1112876"/>
                  </a:lnTo>
                  <a:lnTo>
                    <a:pt x="8846587" y="1099192"/>
                  </a:lnTo>
                  <a:lnTo>
                    <a:pt x="8865671" y="1083708"/>
                  </a:lnTo>
                  <a:close/>
                  <a:moveTo>
                    <a:pt x="4613178" y="1058635"/>
                  </a:moveTo>
                  <a:lnTo>
                    <a:pt x="4595897" y="1070875"/>
                  </a:lnTo>
                  <a:lnTo>
                    <a:pt x="4599137" y="1070875"/>
                  </a:lnTo>
                  <a:lnTo>
                    <a:pt x="4606338" y="1065835"/>
                  </a:lnTo>
                  <a:close/>
                  <a:moveTo>
                    <a:pt x="5866750" y="1056905"/>
                  </a:moveTo>
                  <a:lnTo>
                    <a:pt x="5849469" y="1066983"/>
                  </a:lnTo>
                  <a:lnTo>
                    <a:pt x="5863149" y="1061944"/>
                  </a:lnTo>
                  <a:close/>
                  <a:moveTo>
                    <a:pt x="8239159" y="1050578"/>
                  </a:moveTo>
                  <a:lnTo>
                    <a:pt x="8204233" y="1080107"/>
                  </a:lnTo>
                  <a:lnTo>
                    <a:pt x="8169667" y="1111436"/>
                  </a:lnTo>
                  <a:lnTo>
                    <a:pt x="8178308" y="1107835"/>
                  </a:lnTo>
                  <a:lnTo>
                    <a:pt x="8186950" y="1106034"/>
                  </a:lnTo>
                  <a:lnTo>
                    <a:pt x="8190551" y="1100993"/>
                  </a:lnTo>
                  <a:lnTo>
                    <a:pt x="8193791" y="1095591"/>
                  </a:lnTo>
                  <a:lnTo>
                    <a:pt x="8197392" y="1090550"/>
                  </a:lnTo>
                  <a:lnTo>
                    <a:pt x="8204233" y="1085508"/>
                  </a:lnTo>
                  <a:lnTo>
                    <a:pt x="8212875" y="1078306"/>
                  </a:lnTo>
                  <a:lnTo>
                    <a:pt x="8225117" y="1069664"/>
                  </a:lnTo>
                  <a:lnTo>
                    <a:pt x="8244200" y="1061021"/>
                  </a:lnTo>
                  <a:close/>
                  <a:moveTo>
                    <a:pt x="595344" y="1028673"/>
                  </a:moveTo>
                  <a:lnTo>
                    <a:pt x="557190" y="1050997"/>
                  </a:lnTo>
                  <a:lnTo>
                    <a:pt x="526235" y="1070079"/>
                  </a:lnTo>
                  <a:lnTo>
                    <a:pt x="489881" y="1096003"/>
                  </a:lnTo>
                  <a:lnTo>
                    <a:pt x="472604" y="1110045"/>
                  </a:lnTo>
                  <a:lnTo>
                    <a:pt x="465405" y="1116886"/>
                  </a:lnTo>
                  <a:lnTo>
                    <a:pt x="460365" y="1125528"/>
                  </a:lnTo>
                  <a:lnTo>
                    <a:pt x="474043" y="1115086"/>
                  </a:lnTo>
                  <a:lnTo>
                    <a:pt x="481242" y="1108245"/>
                  </a:lnTo>
                  <a:lnTo>
                    <a:pt x="489881" y="1103204"/>
                  </a:lnTo>
                  <a:lnTo>
                    <a:pt x="498519" y="1099604"/>
                  </a:lnTo>
                  <a:lnTo>
                    <a:pt x="508598" y="1097804"/>
                  </a:lnTo>
                  <a:lnTo>
                    <a:pt x="510397" y="1090963"/>
                  </a:lnTo>
                  <a:lnTo>
                    <a:pt x="515797" y="1084122"/>
                  </a:lnTo>
                  <a:lnTo>
                    <a:pt x="529474" y="1070079"/>
                  </a:lnTo>
                  <a:lnTo>
                    <a:pt x="538113" y="1071880"/>
                  </a:lnTo>
                  <a:lnTo>
                    <a:pt x="545312" y="1073680"/>
                  </a:lnTo>
                  <a:lnTo>
                    <a:pt x="552151" y="1071880"/>
                  </a:lnTo>
                  <a:lnTo>
                    <a:pt x="558990" y="1068279"/>
                  </a:lnTo>
                  <a:lnTo>
                    <a:pt x="564389" y="1063238"/>
                  </a:lnTo>
                  <a:lnTo>
                    <a:pt x="581666" y="1042355"/>
                  </a:lnTo>
                  <a:close/>
                  <a:moveTo>
                    <a:pt x="9418009" y="1024651"/>
                  </a:moveTo>
                  <a:lnTo>
                    <a:pt x="9321152" y="1109635"/>
                  </a:lnTo>
                  <a:lnTo>
                    <a:pt x="9225735" y="1192819"/>
                  </a:lnTo>
                  <a:lnTo>
                    <a:pt x="9128878" y="1273842"/>
                  </a:lnTo>
                  <a:lnTo>
                    <a:pt x="9032021" y="1351985"/>
                  </a:lnTo>
                  <a:lnTo>
                    <a:pt x="9038862" y="1367469"/>
                  </a:lnTo>
                  <a:lnTo>
                    <a:pt x="9043903" y="1379713"/>
                  </a:lnTo>
                  <a:lnTo>
                    <a:pt x="9070187" y="1358827"/>
                  </a:lnTo>
                  <a:lnTo>
                    <a:pt x="9094312" y="1339741"/>
                  </a:lnTo>
                  <a:lnTo>
                    <a:pt x="9116996" y="1320656"/>
                  </a:lnTo>
                  <a:lnTo>
                    <a:pt x="9135719" y="1301570"/>
                  </a:lnTo>
                  <a:lnTo>
                    <a:pt x="9178927" y="1267000"/>
                  </a:lnTo>
                  <a:lnTo>
                    <a:pt x="9227535" y="1230630"/>
                  </a:lnTo>
                  <a:lnTo>
                    <a:pt x="9227535" y="1229190"/>
                  </a:lnTo>
                  <a:lnTo>
                    <a:pt x="9227535" y="1222348"/>
                  </a:lnTo>
                  <a:lnTo>
                    <a:pt x="9232936" y="1216946"/>
                  </a:lnTo>
                  <a:lnTo>
                    <a:pt x="9236177" y="1213345"/>
                  </a:lnTo>
                  <a:lnTo>
                    <a:pt x="9243378" y="1211905"/>
                  </a:lnTo>
                  <a:lnTo>
                    <a:pt x="9239777" y="1201462"/>
                  </a:lnTo>
                  <a:lnTo>
                    <a:pt x="9252020" y="1196060"/>
                  </a:lnTo>
                  <a:lnTo>
                    <a:pt x="9270743" y="1184177"/>
                  </a:lnTo>
                  <a:lnTo>
                    <a:pt x="9286586" y="1171933"/>
                  </a:lnTo>
                  <a:lnTo>
                    <a:pt x="9300268" y="1156089"/>
                  </a:lnTo>
                  <a:lnTo>
                    <a:pt x="9315751" y="1137003"/>
                  </a:lnTo>
                  <a:lnTo>
                    <a:pt x="9327993" y="1123319"/>
                  </a:lnTo>
                  <a:lnTo>
                    <a:pt x="9343476" y="1106034"/>
                  </a:lnTo>
                  <a:lnTo>
                    <a:pt x="9352117" y="1099192"/>
                  </a:lnTo>
                  <a:lnTo>
                    <a:pt x="9359319" y="1094151"/>
                  </a:lnTo>
                  <a:lnTo>
                    <a:pt x="9367960" y="1090550"/>
                  </a:lnTo>
                  <a:lnTo>
                    <a:pt x="9376602" y="1086949"/>
                  </a:lnTo>
                  <a:lnTo>
                    <a:pt x="9379843" y="1076866"/>
                  </a:lnTo>
                  <a:lnTo>
                    <a:pt x="9385243" y="1066423"/>
                  </a:lnTo>
                  <a:lnTo>
                    <a:pt x="9392085" y="1059221"/>
                  </a:lnTo>
                  <a:lnTo>
                    <a:pt x="9397486" y="1052379"/>
                  </a:lnTo>
                  <a:lnTo>
                    <a:pt x="9404327" y="1047338"/>
                  </a:lnTo>
                  <a:lnTo>
                    <a:pt x="9409368" y="1041936"/>
                  </a:lnTo>
                  <a:lnTo>
                    <a:pt x="9412968" y="1035094"/>
                  </a:lnTo>
                  <a:lnTo>
                    <a:pt x="9416209" y="1028252"/>
                  </a:lnTo>
                  <a:close/>
                  <a:moveTo>
                    <a:pt x="1218403" y="1019672"/>
                  </a:moveTo>
                  <a:lnTo>
                    <a:pt x="1202926" y="1028673"/>
                  </a:lnTo>
                  <a:lnTo>
                    <a:pt x="1188888" y="1038755"/>
                  </a:lnTo>
                  <a:lnTo>
                    <a:pt x="1177010" y="1049196"/>
                  </a:lnTo>
                  <a:lnTo>
                    <a:pt x="1162972" y="1059638"/>
                  </a:lnTo>
                  <a:lnTo>
                    <a:pt x="1177010" y="1052797"/>
                  </a:lnTo>
                  <a:lnTo>
                    <a:pt x="1190688" y="1044156"/>
                  </a:lnTo>
                  <a:lnTo>
                    <a:pt x="1216604" y="1021472"/>
                  </a:lnTo>
                  <a:lnTo>
                    <a:pt x="1220203" y="1019672"/>
                  </a:lnTo>
                  <a:close/>
                  <a:moveTo>
                    <a:pt x="8938404" y="1017809"/>
                  </a:moveTo>
                  <a:lnTo>
                    <a:pt x="8936603" y="1024651"/>
                  </a:lnTo>
                  <a:lnTo>
                    <a:pt x="8940204" y="1022851"/>
                  </a:lnTo>
                  <a:close/>
                  <a:moveTo>
                    <a:pt x="4213202" y="1010039"/>
                  </a:moveTo>
                  <a:lnTo>
                    <a:pt x="4211402" y="1011839"/>
                  </a:lnTo>
                  <a:lnTo>
                    <a:pt x="4194121" y="1030917"/>
                  </a:lnTo>
                  <a:lnTo>
                    <a:pt x="4178641" y="1046756"/>
                  </a:lnTo>
                  <a:lnTo>
                    <a:pt x="4162800" y="1060435"/>
                  </a:lnTo>
                  <a:lnTo>
                    <a:pt x="4166400" y="1060435"/>
                  </a:lnTo>
                  <a:lnTo>
                    <a:pt x="4170000" y="1060435"/>
                  </a:lnTo>
                  <a:lnTo>
                    <a:pt x="4175041" y="1057196"/>
                  </a:lnTo>
                  <a:lnTo>
                    <a:pt x="4180441" y="1048196"/>
                  </a:lnTo>
                  <a:lnTo>
                    <a:pt x="4189081" y="1037757"/>
                  </a:lnTo>
                  <a:lnTo>
                    <a:pt x="4195921" y="1030917"/>
                  </a:lnTo>
                  <a:lnTo>
                    <a:pt x="4204562" y="1025878"/>
                  </a:lnTo>
                  <a:lnTo>
                    <a:pt x="4213202" y="1020478"/>
                  </a:lnTo>
                  <a:lnTo>
                    <a:pt x="4213202" y="1013638"/>
                  </a:lnTo>
                  <a:close/>
                  <a:moveTo>
                    <a:pt x="9312150" y="1009167"/>
                  </a:moveTo>
                  <a:lnTo>
                    <a:pt x="9289827" y="1026452"/>
                  </a:lnTo>
                  <a:lnTo>
                    <a:pt x="9288026" y="1028252"/>
                  </a:lnTo>
                  <a:lnTo>
                    <a:pt x="9246619" y="1064622"/>
                  </a:lnTo>
                  <a:lnTo>
                    <a:pt x="9248419" y="1066423"/>
                  </a:lnTo>
                  <a:lnTo>
                    <a:pt x="9244818" y="1064622"/>
                  </a:lnTo>
                  <a:lnTo>
                    <a:pt x="9182527" y="1118278"/>
                  </a:lnTo>
                  <a:lnTo>
                    <a:pt x="9149761" y="1144205"/>
                  </a:lnTo>
                  <a:lnTo>
                    <a:pt x="9118436" y="1168332"/>
                  </a:lnTo>
                  <a:lnTo>
                    <a:pt x="9078829" y="1197861"/>
                  </a:lnTo>
                  <a:lnTo>
                    <a:pt x="9040662" y="1229190"/>
                  </a:lnTo>
                  <a:lnTo>
                    <a:pt x="9004295" y="1261959"/>
                  </a:lnTo>
                  <a:lnTo>
                    <a:pt x="8969729" y="1292928"/>
                  </a:lnTo>
                  <a:lnTo>
                    <a:pt x="8976571" y="1298329"/>
                  </a:lnTo>
                  <a:lnTo>
                    <a:pt x="8981971" y="1305171"/>
                  </a:lnTo>
                  <a:lnTo>
                    <a:pt x="8969729" y="1317415"/>
                  </a:lnTo>
                  <a:lnTo>
                    <a:pt x="8976571" y="1313814"/>
                  </a:lnTo>
                  <a:lnTo>
                    <a:pt x="8978371" y="1308772"/>
                  </a:lnTo>
                  <a:lnTo>
                    <a:pt x="8981971" y="1305171"/>
                  </a:lnTo>
                  <a:lnTo>
                    <a:pt x="8990253" y="1301570"/>
                  </a:lnTo>
                  <a:lnTo>
                    <a:pt x="8997454" y="1289687"/>
                  </a:lnTo>
                  <a:lnTo>
                    <a:pt x="9007536" y="1277443"/>
                  </a:lnTo>
                  <a:lnTo>
                    <a:pt x="9019778" y="1268801"/>
                  </a:lnTo>
                  <a:lnTo>
                    <a:pt x="9032021" y="1261959"/>
                  </a:lnTo>
                  <a:lnTo>
                    <a:pt x="9045703" y="1255117"/>
                  </a:lnTo>
                  <a:lnTo>
                    <a:pt x="9056145" y="1247915"/>
                  </a:lnTo>
                  <a:lnTo>
                    <a:pt x="9068387" y="1239272"/>
                  </a:lnTo>
                  <a:lnTo>
                    <a:pt x="9078829" y="1229190"/>
                  </a:lnTo>
                  <a:lnTo>
                    <a:pt x="9092511" y="1215146"/>
                  </a:lnTo>
                  <a:lnTo>
                    <a:pt x="9099713" y="1206503"/>
                  </a:lnTo>
                  <a:lnTo>
                    <a:pt x="9102953" y="1201462"/>
                  </a:lnTo>
                  <a:lnTo>
                    <a:pt x="9108354" y="1192819"/>
                  </a:lnTo>
                  <a:lnTo>
                    <a:pt x="9115195" y="1187418"/>
                  </a:lnTo>
                  <a:lnTo>
                    <a:pt x="9122037" y="1185617"/>
                  </a:lnTo>
                  <a:lnTo>
                    <a:pt x="9130678" y="1184177"/>
                  </a:lnTo>
                  <a:lnTo>
                    <a:pt x="9132478" y="1176975"/>
                  </a:lnTo>
                  <a:lnTo>
                    <a:pt x="9134279" y="1173734"/>
                  </a:lnTo>
                  <a:lnTo>
                    <a:pt x="9137519" y="1170133"/>
                  </a:lnTo>
                  <a:lnTo>
                    <a:pt x="9146161" y="1168332"/>
                  </a:lnTo>
                  <a:lnTo>
                    <a:pt x="9167045" y="1152848"/>
                  </a:lnTo>
                  <a:lnTo>
                    <a:pt x="9186128" y="1137003"/>
                  </a:lnTo>
                  <a:lnTo>
                    <a:pt x="9201611" y="1121519"/>
                  </a:lnTo>
                  <a:lnTo>
                    <a:pt x="9215653" y="1104234"/>
                  </a:lnTo>
                  <a:lnTo>
                    <a:pt x="9232936" y="1083708"/>
                  </a:lnTo>
                  <a:lnTo>
                    <a:pt x="9252020" y="1066423"/>
                  </a:lnTo>
                  <a:lnTo>
                    <a:pt x="9274344" y="1050578"/>
                  </a:lnTo>
                  <a:lnTo>
                    <a:pt x="9296668" y="1040135"/>
                  </a:lnTo>
                  <a:lnTo>
                    <a:pt x="9296668" y="1038335"/>
                  </a:lnTo>
                  <a:lnTo>
                    <a:pt x="9302069" y="1026452"/>
                  </a:lnTo>
                  <a:lnTo>
                    <a:pt x="9305309" y="1022851"/>
                  </a:lnTo>
                  <a:lnTo>
                    <a:pt x="9308910" y="1016009"/>
                  </a:lnTo>
                  <a:close/>
                  <a:moveTo>
                    <a:pt x="2381736" y="1000949"/>
                  </a:moveTo>
                  <a:lnTo>
                    <a:pt x="2365899" y="1009590"/>
                  </a:lnTo>
                  <a:lnTo>
                    <a:pt x="2359060" y="1012831"/>
                  </a:lnTo>
                  <a:lnTo>
                    <a:pt x="2352221" y="1016431"/>
                  </a:lnTo>
                  <a:lnTo>
                    <a:pt x="2369498" y="1007790"/>
                  </a:lnTo>
                  <a:close/>
                  <a:moveTo>
                    <a:pt x="4692741" y="991320"/>
                  </a:moveTo>
                  <a:lnTo>
                    <a:pt x="4687341" y="996360"/>
                  </a:lnTo>
                  <a:lnTo>
                    <a:pt x="4689141" y="996360"/>
                  </a:lnTo>
                  <a:close/>
                  <a:moveTo>
                    <a:pt x="844784" y="988707"/>
                  </a:moveTo>
                  <a:lnTo>
                    <a:pt x="822107" y="1002389"/>
                  </a:lnTo>
                  <a:lnTo>
                    <a:pt x="797991" y="1016431"/>
                  </a:lnTo>
                  <a:lnTo>
                    <a:pt x="796191" y="1016431"/>
                  </a:lnTo>
                  <a:lnTo>
                    <a:pt x="769916" y="1030114"/>
                  </a:lnTo>
                  <a:lnTo>
                    <a:pt x="744360" y="1045956"/>
                  </a:lnTo>
                  <a:lnTo>
                    <a:pt x="721683" y="1058198"/>
                  </a:lnTo>
                  <a:lnTo>
                    <a:pt x="655814" y="1103204"/>
                  </a:lnTo>
                  <a:lnTo>
                    <a:pt x="648975" y="1108245"/>
                  </a:lnTo>
                  <a:lnTo>
                    <a:pt x="619460" y="1130568"/>
                  </a:lnTo>
                  <a:lnTo>
                    <a:pt x="605782" y="1142810"/>
                  </a:lnTo>
                  <a:lnTo>
                    <a:pt x="595344" y="1153252"/>
                  </a:lnTo>
                  <a:lnTo>
                    <a:pt x="595344" y="1155052"/>
                  </a:lnTo>
                  <a:lnTo>
                    <a:pt x="610821" y="1144611"/>
                  </a:lnTo>
                  <a:lnTo>
                    <a:pt x="624859" y="1135969"/>
                  </a:lnTo>
                  <a:lnTo>
                    <a:pt x="655814" y="1118687"/>
                  </a:lnTo>
                  <a:lnTo>
                    <a:pt x="683529" y="1103204"/>
                  </a:lnTo>
                  <a:lnTo>
                    <a:pt x="713045" y="1085922"/>
                  </a:lnTo>
                  <a:lnTo>
                    <a:pt x="758038" y="1059638"/>
                  </a:lnTo>
                  <a:lnTo>
                    <a:pt x="797991" y="1031914"/>
                  </a:lnTo>
                  <a:lnTo>
                    <a:pt x="823907" y="1011031"/>
                  </a:lnTo>
                  <a:lnTo>
                    <a:pt x="834345" y="1000949"/>
                  </a:lnTo>
                  <a:close/>
                  <a:moveTo>
                    <a:pt x="4571416" y="982680"/>
                  </a:moveTo>
                  <a:lnTo>
                    <a:pt x="4505894" y="1034517"/>
                  </a:lnTo>
                  <a:lnTo>
                    <a:pt x="4441811" y="1086354"/>
                  </a:lnTo>
                  <a:lnTo>
                    <a:pt x="4413730" y="1109032"/>
                  </a:lnTo>
                  <a:lnTo>
                    <a:pt x="4356848" y="1157269"/>
                  </a:lnTo>
                  <a:lnTo>
                    <a:pt x="4389609" y="1139990"/>
                  </a:lnTo>
                  <a:lnTo>
                    <a:pt x="4422370" y="1119472"/>
                  </a:lnTo>
                  <a:lnTo>
                    <a:pt x="4451892" y="1094993"/>
                  </a:lnTo>
                  <a:lnTo>
                    <a:pt x="4481413" y="1067275"/>
                  </a:lnTo>
                  <a:lnTo>
                    <a:pt x="4528215" y="1022278"/>
                  </a:lnTo>
                  <a:close/>
                  <a:moveTo>
                    <a:pt x="3513394" y="980066"/>
                  </a:moveTo>
                  <a:lnTo>
                    <a:pt x="3511907" y="981129"/>
                  </a:lnTo>
                  <a:lnTo>
                    <a:pt x="3456163" y="999149"/>
                  </a:lnTo>
                  <a:lnTo>
                    <a:pt x="3322985" y="1044156"/>
                  </a:lnTo>
                  <a:lnTo>
                    <a:pt x="3314346" y="1047756"/>
                  </a:lnTo>
                  <a:lnTo>
                    <a:pt x="3191606" y="1094563"/>
                  </a:lnTo>
                  <a:lnTo>
                    <a:pt x="3077504" y="1139210"/>
                  </a:lnTo>
                  <a:lnTo>
                    <a:pt x="3027113" y="1158293"/>
                  </a:lnTo>
                  <a:lnTo>
                    <a:pt x="3014875" y="1163693"/>
                  </a:lnTo>
                  <a:lnTo>
                    <a:pt x="3016674" y="1163693"/>
                  </a:lnTo>
                  <a:lnTo>
                    <a:pt x="3030352" y="1165134"/>
                  </a:lnTo>
                  <a:lnTo>
                    <a:pt x="3042590" y="1165134"/>
                  </a:lnTo>
                  <a:lnTo>
                    <a:pt x="3056628" y="1161893"/>
                  </a:lnTo>
                  <a:lnTo>
                    <a:pt x="3070306" y="1156492"/>
                  </a:lnTo>
                  <a:lnTo>
                    <a:pt x="3096581" y="1144611"/>
                  </a:lnTo>
                  <a:lnTo>
                    <a:pt x="3123937" y="1128768"/>
                  </a:lnTo>
                  <a:lnTo>
                    <a:pt x="3144814" y="1116886"/>
                  </a:lnTo>
                  <a:lnTo>
                    <a:pt x="3163891" y="1108245"/>
                  </a:lnTo>
                  <a:lnTo>
                    <a:pt x="3188007" y="1096003"/>
                  </a:lnTo>
                  <a:lnTo>
                    <a:pt x="3202044" y="1090963"/>
                  </a:lnTo>
                  <a:lnTo>
                    <a:pt x="3217522" y="1087362"/>
                  </a:lnTo>
                  <a:lnTo>
                    <a:pt x="3253876" y="1082321"/>
                  </a:lnTo>
                  <a:lnTo>
                    <a:pt x="3255676" y="1077281"/>
                  </a:lnTo>
                  <a:lnTo>
                    <a:pt x="3260715" y="1071880"/>
                  </a:lnTo>
                  <a:lnTo>
                    <a:pt x="3266114" y="1070079"/>
                  </a:lnTo>
                  <a:lnTo>
                    <a:pt x="3271153" y="1068279"/>
                  </a:lnTo>
                  <a:lnTo>
                    <a:pt x="3271153" y="1065039"/>
                  </a:lnTo>
                  <a:lnTo>
                    <a:pt x="3286631" y="1065039"/>
                  </a:lnTo>
                  <a:lnTo>
                    <a:pt x="3293470" y="1065039"/>
                  </a:lnTo>
                  <a:lnTo>
                    <a:pt x="3298869" y="1066839"/>
                  </a:lnTo>
                  <a:lnTo>
                    <a:pt x="3303908" y="1070079"/>
                  </a:lnTo>
                  <a:lnTo>
                    <a:pt x="3310747" y="1061438"/>
                  </a:lnTo>
                  <a:lnTo>
                    <a:pt x="3317946" y="1054597"/>
                  </a:lnTo>
                  <a:lnTo>
                    <a:pt x="3324784" y="1047756"/>
                  </a:lnTo>
                  <a:lnTo>
                    <a:pt x="3333423" y="1042355"/>
                  </a:lnTo>
                  <a:lnTo>
                    <a:pt x="3342062" y="1038755"/>
                  </a:lnTo>
                  <a:lnTo>
                    <a:pt x="3352500" y="1035514"/>
                  </a:lnTo>
                  <a:lnTo>
                    <a:pt x="3362939" y="1033714"/>
                  </a:lnTo>
                  <a:lnTo>
                    <a:pt x="3373377" y="1033714"/>
                  </a:lnTo>
                  <a:lnTo>
                    <a:pt x="3390654" y="1033714"/>
                  </a:lnTo>
                  <a:lnTo>
                    <a:pt x="3404332" y="1031914"/>
                  </a:lnTo>
                  <a:lnTo>
                    <a:pt x="3418369" y="1028673"/>
                  </a:lnTo>
                  <a:lnTo>
                    <a:pt x="3428448" y="1023273"/>
                  </a:lnTo>
                  <a:lnTo>
                    <a:pt x="3435647" y="1019672"/>
                  </a:lnTo>
                  <a:lnTo>
                    <a:pt x="3440686" y="1018232"/>
                  </a:lnTo>
                  <a:lnTo>
                    <a:pt x="3446085" y="1009590"/>
                  </a:lnTo>
                  <a:lnTo>
                    <a:pt x="3451124" y="1004190"/>
                  </a:lnTo>
                  <a:lnTo>
                    <a:pt x="3456163" y="999149"/>
                  </a:lnTo>
                  <a:lnTo>
                    <a:pt x="3461563" y="999149"/>
                  </a:lnTo>
                  <a:lnTo>
                    <a:pt x="3472001" y="999149"/>
                  </a:lnTo>
                  <a:lnTo>
                    <a:pt x="3478840" y="1000949"/>
                  </a:lnTo>
                  <a:lnTo>
                    <a:pt x="3485679" y="1004190"/>
                  </a:lnTo>
                  <a:lnTo>
                    <a:pt x="3489278" y="1000949"/>
                  </a:lnTo>
                  <a:lnTo>
                    <a:pt x="3492877" y="999149"/>
                  </a:lnTo>
                  <a:lnTo>
                    <a:pt x="3494317" y="995548"/>
                  </a:lnTo>
                  <a:lnTo>
                    <a:pt x="3497917" y="992308"/>
                  </a:lnTo>
                  <a:lnTo>
                    <a:pt x="3504756" y="985107"/>
                  </a:lnTo>
                  <a:lnTo>
                    <a:pt x="3508355" y="983667"/>
                  </a:lnTo>
                  <a:lnTo>
                    <a:pt x="3511907" y="981129"/>
                  </a:lnTo>
                  <a:lnTo>
                    <a:pt x="3515194" y="980066"/>
                  </a:lnTo>
                  <a:close/>
                  <a:moveTo>
                    <a:pt x="6796297" y="978795"/>
                  </a:moveTo>
                  <a:lnTo>
                    <a:pt x="6764976" y="999672"/>
                  </a:lnTo>
                  <a:lnTo>
                    <a:pt x="6583531" y="1122416"/>
                  </a:lnTo>
                  <a:lnTo>
                    <a:pt x="6496768" y="1179649"/>
                  </a:lnTo>
                  <a:lnTo>
                    <a:pt x="6415406" y="1231483"/>
                  </a:lnTo>
                  <a:lnTo>
                    <a:pt x="6422246" y="1229683"/>
                  </a:lnTo>
                  <a:lnTo>
                    <a:pt x="6429446" y="1229683"/>
                  </a:lnTo>
                  <a:lnTo>
                    <a:pt x="6443127" y="1231483"/>
                  </a:lnTo>
                  <a:lnTo>
                    <a:pt x="6457167" y="1233282"/>
                  </a:lnTo>
                  <a:lnTo>
                    <a:pt x="6457167" y="1235082"/>
                  </a:lnTo>
                  <a:lnTo>
                    <a:pt x="6489928" y="1207366"/>
                  </a:lnTo>
                  <a:lnTo>
                    <a:pt x="6520889" y="1183249"/>
                  </a:lnTo>
                  <a:lnTo>
                    <a:pt x="6554010" y="1162371"/>
                  </a:lnTo>
                  <a:lnTo>
                    <a:pt x="6586771" y="1143294"/>
                  </a:lnTo>
                  <a:lnTo>
                    <a:pt x="6592171" y="1134655"/>
                  </a:lnTo>
                  <a:lnTo>
                    <a:pt x="6599011" y="1124216"/>
                  </a:lnTo>
                  <a:lnTo>
                    <a:pt x="6607652" y="1115577"/>
                  </a:lnTo>
                  <a:lnTo>
                    <a:pt x="6618092" y="1108738"/>
                  </a:lnTo>
                  <a:lnTo>
                    <a:pt x="6621332" y="1106938"/>
                  </a:lnTo>
                  <a:lnTo>
                    <a:pt x="6636813" y="1101899"/>
                  </a:lnTo>
                  <a:lnTo>
                    <a:pt x="6654093" y="1098299"/>
                  </a:lnTo>
                  <a:lnTo>
                    <a:pt x="6708095" y="1044666"/>
                  </a:lnTo>
                  <a:lnTo>
                    <a:pt x="6714935" y="1039267"/>
                  </a:lnTo>
                  <a:lnTo>
                    <a:pt x="6720335" y="1037467"/>
                  </a:lnTo>
                  <a:lnTo>
                    <a:pt x="6725375" y="1037467"/>
                  </a:lnTo>
                  <a:lnTo>
                    <a:pt x="6732215" y="1039267"/>
                  </a:lnTo>
                  <a:lnTo>
                    <a:pt x="6739056" y="1028828"/>
                  </a:lnTo>
                  <a:lnTo>
                    <a:pt x="6744456" y="1021989"/>
                  </a:lnTo>
                  <a:lnTo>
                    <a:pt x="6749496" y="1016950"/>
                  </a:lnTo>
                  <a:lnTo>
                    <a:pt x="6754896" y="1013350"/>
                  </a:lnTo>
                  <a:lnTo>
                    <a:pt x="6759936" y="1011550"/>
                  </a:lnTo>
                  <a:lnTo>
                    <a:pt x="6764976" y="1006511"/>
                  </a:lnTo>
                  <a:lnTo>
                    <a:pt x="6777217" y="994273"/>
                  </a:lnTo>
                  <a:close/>
                  <a:moveTo>
                    <a:pt x="3279792" y="973225"/>
                  </a:moveTo>
                  <a:lnTo>
                    <a:pt x="3248837" y="983667"/>
                  </a:lnTo>
                  <a:lnTo>
                    <a:pt x="3212482" y="993748"/>
                  </a:lnTo>
                  <a:lnTo>
                    <a:pt x="3179368" y="1004190"/>
                  </a:lnTo>
                  <a:lnTo>
                    <a:pt x="3129336" y="1021472"/>
                  </a:lnTo>
                  <a:lnTo>
                    <a:pt x="3075705" y="1044156"/>
                  </a:lnTo>
                  <a:lnTo>
                    <a:pt x="3023513" y="1066839"/>
                  </a:lnTo>
                  <a:lnTo>
                    <a:pt x="2994358" y="1082321"/>
                  </a:lnTo>
                  <a:lnTo>
                    <a:pt x="2964842" y="1099604"/>
                  </a:lnTo>
                  <a:lnTo>
                    <a:pt x="2938927" y="1115086"/>
                  </a:lnTo>
                  <a:lnTo>
                    <a:pt x="2930288" y="1121927"/>
                  </a:lnTo>
                  <a:lnTo>
                    <a:pt x="2923449" y="1127328"/>
                  </a:lnTo>
                  <a:lnTo>
                    <a:pt x="2914810" y="1130568"/>
                  </a:lnTo>
                  <a:lnTo>
                    <a:pt x="2913011" y="1132369"/>
                  </a:lnTo>
                  <a:lnTo>
                    <a:pt x="2924889" y="1128768"/>
                  </a:lnTo>
                  <a:lnTo>
                    <a:pt x="2937127" y="1123727"/>
                  </a:lnTo>
                  <a:lnTo>
                    <a:pt x="2956204" y="1111846"/>
                  </a:lnTo>
                  <a:lnTo>
                    <a:pt x="2971681" y="1104645"/>
                  </a:lnTo>
                  <a:lnTo>
                    <a:pt x="2985719" y="1099604"/>
                  </a:lnTo>
                  <a:lnTo>
                    <a:pt x="3001197" y="1097804"/>
                  </a:lnTo>
                  <a:lnTo>
                    <a:pt x="3014875" y="1097804"/>
                  </a:lnTo>
                  <a:lnTo>
                    <a:pt x="3028912" y="1085922"/>
                  </a:lnTo>
                  <a:lnTo>
                    <a:pt x="3040790" y="1075480"/>
                  </a:lnTo>
                  <a:lnTo>
                    <a:pt x="3056628" y="1066839"/>
                  </a:lnTo>
                  <a:lnTo>
                    <a:pt x="3072105" y="1058198"/>
                  </a:lnTo>
                  <a:lnTo>
                    <a:pt x="3091182" y="1049196"/>
                  </a:lnTo>
                  <a:lnTo>
                    <a:pt x="3108459" y="1042355"/>
                  </a:lnTo>
                  <a:lnTo>
                    <a:pt x="3148053" y="1030114"/>
                  </a:lnTo>
                  <a:lnTo>
                    <a:pt x="3163891" y="1026873"/>
                  </a:lnTo>
                  <a:lnTo>
                    <a:pt x="3181168" y="1021472"/>
                  </a:lnTo>
                  <a:lnTo>
                    <a:pt x="3219322" y="1007790"/>
                  </a:lnTo>
                  <a:lnTo>
                    <a:pt x="3234799" y="1002389"/>
                  </a:lnTo>
                  <a:lnTo>
                    <a:pt x="3248837" y="995548"/>
                  </a:lnTo>
                  <a:lnTo>
                    <a:pt x="3262515" y="986907"/>
                  </a:lnTo>
                  <a:lnTo>
                    <a:pt x="3276192" y="976466"/>
                  </a:lnTo>
                  <a:close/>
                  <a:moveTo>
                    <a:pt x="9357519" y="970996"/>
                  </a:moveTo>
                  <a:lnTo>
                    <a:pt x="9324393" y="998724"/>
                  </a:lnTo>
                  <a:lnTo>
                    <a:pt x="9334835" y="998724"/>
                  </a:lnTo>
                  <a:close/>
                  <a:moveTo>
                    <a:pt x="9246619" y="969195"/>
                  </a:moveTo>
                  <a:lnTo>
                    <a:pt x="9243918" y="973697"/>
                  </a:lnTo>
                  <a:lnTo>
                    <a:pt x="9239777" y="977838"/>
                  </a:lnTo>
                  <a:lnTo>
                    <a:pt x="9234737" y="983239"/>
                  </a:lnTo>
                  <a:lnTo>
                    <a:pt x="9243378" y="974597"/>
                  </a:lnTo>
                  <a:lnTo>
                    <a:pt x="9243918" y="973697"/>
                  </a:lnTo>
                  <a:lnTo>
                    <a:pt x="9246619" y="970996"/>
                  </a:lnTo>
                  <a:close/>
                  <a:moveTo>
                    <a:pt x="697567" y="967824"/>
                  </a:moveTo>
                  <a:lnTo>
                    <a:pt x="614421" y="1016431"/>
                  </a:lnTo>
                  <a:lnTo>
                    <a:pt x="603982" y="1021472"/>
                  </a:lnTo>
                  <a:lnTo>
                    <a:pt x="607582" y="1021472"/>
                  </a:lnTo>
                  <a:lnTo>
                    <a:pt x="617660" y="1021472"/>
                  </a:lnTo>
                  <a:lnTo>
                    <a:pt x="626299" y="1019672"/>
                  </a:lnTo>
                  <a:lnTo>
                    <a:pt x="633498" y="1016431"/>
                  </a:lnTo>
                  <a:lnTo>
                    <a:pt x="640336" y="1012831"/>
                  </a:lnTo>
                  <a:lnTo>
                    <a:pt x="648975" y="1007790"/>
                  </a:lnTo>
                  <a:lnTo>
                    <a:pt x="659413" y="993748"/>
                  </a:lnTo>
                  <a:lnTo>
                    <a:pt x="663013" y="990508"/>
                  </a:lnTo>
                  <a:lnTo>
                    <a:pt x="668052" y="988707"/>
                  </a:lnTo>
                  <a:lnTo>
                    <a:pt x="673091" y="985107"/>
                  </a:lnTo>
                  <a:lnTo>
                    <a:pt x="682090" y="981866"/>
                  </a:lnTo>
                  <a:close/>
                  <a:moveTo>
                    <a:pt x="3305707" y="964584"/>
                  </a:moveTo>
                  <a:lnTo>
                    <a:pt x="3284831" y="971425"/>
                  </a:lnTo>
                  <a:lnTo>
                    <a:pt x="3283391" y="973225"/>
                  </a:lnTo>
                  <a:lnTo>
                    <a:pt x="3286631" y="973225"/>
                  </a:lnTo>
                  <a:lnTo>
                    <a:pt x="3293470" y="973225"/>
                  </a:lnTo>
                  <a:lnTo>
                    <a:pt x="3298869" y="975025"/>
                  </a:lnTo>
                  <a:lnTo>
                    <a:pt x="3302108" y="976466"/>
                  </a:lnTo>
                  <a:lnTo>
                    <a:pt x="3305707" y="973225"/>
                  </a:lnTo>
                  <a:close/>
                  <a:moveTo>
                    <a:pt x="9490742" y="957312"/>
                  </a:moveTo>
                  <a:lnTo>
                    <a:pt x="9424851" y="1017809"/>
                  </a:lnTo>
                  <a:lnTo>
                    <a:pt x="9430251" y="1017809"/>
                  </a:lnTo>
                  <a:lnTo>
                    <a:pt x="9435292" y="1014208"/>
                  </a:lnTo>
                  <a:lnTo>
                    <a:pt x="9440333" y="1010607"/>
                  </a:lnTo>
                  <a:lnTo>
                    <a:pt x="9443934" y="1009167"/>
                  </a:lnTo>
                  <a:lnTo>
                    <a:pt x="9454376" y="1007366"/>
                  </a:lnTo>
                  <a:lnTo>
                    <a:pt x="9468058" y="988281"/>
                  </a:lnTo>
                  <a:lnTo>
                    <a:pt x="9480300" y="970996"/>
                  </a:lnTo>
                  <a:close/>
                  <a:moveTo>
                    <a:pt x="4297805" y="954962"/>
                  </a:moveTo>
                  <a:lnTo>
                    <a:pt x="4282325" y="958562"/>
                  </a:lnTo>
                  <a:lnTo>
                    <a:pt x="4268644" y="961802"/>
                  </a:lnTo>
                  <a:lnTo>
                    <a:pt x="4245963" y="977281"/>
                  </a:lnTo>
                  <a:lnTo>
                    <a:pt x="4226883" y="992760"/>
                  </a:lnTo>
                  <a:lnTo>
                    <a:pt x="4221842" y="999959"/>
                  </a:lnTo>
                  <a:lnTo>
                    <a:pt x="4249563" y="984120"/>
                  </a:lnTo>
                  <a:lnTo>
                    <a:pt x="4277285" y="970441"/>
                  </a:lnTo>
                  <a:lnTo>
                    <a:pt x="4287365" y="963602"/>
                  </a:lnTo>
                  <a:close/>
                  <a:moveTo>
                    <a:pt x="2681208" y="947301"/>
                  </a:moveTo>
                  <a:lnTo>
                    <a:pt x="2630816" y="971425"/>
                  </a:lnTo>
                  <a:lnTo>
                    <a:pt x="2578625" y="995548"/>
                  </a:lnTo>
                  <a:lnTo>
                    <a:pt x="2519954" y="1018232"/>
                  </a:lnTo>
                  <a:lnTo>
                    <a:pt x="2457684" y="1044156"/>
                  </a:lnTo>
                  <a:lnTo>
                    <a:pt x="2341782" y="1089162"/>
                  </a:lnTo>
                  <a:lnTo>
                    <a:pt x="2232720" y="1135969"/>
                  </a:lnTo>
                  <a:lnTo>
                    <a:pt x="2211843" y="1144611"/>
                  </a:lnTo>
                  <a:lnTo>
                    <a:pt x="2196366" y="1153252"/>
                  </a:lnTo>
                  <a:lnTo>
                    <a:pt x="2185928" y="1160093"/>
                  </a:lnTo>
                  <a:lnTo>
                    <a:pt x="2179089" y="1166934"/>
                  </a:lnTo>
                  <a:lnTo>
                    <a:pt x="2170450" y="1177375"/>
                  </a:lnTo>
                  <a:lnTo>
                    <a:pt x="2190967" y="1166934"/>
                  </a:lnTo>
                  <a:lnTo>
                    <a:pt x="2213644" y="1156492"/>
                  </a:lnTo>
                  <a:lnTo>
                    <a:pt x="2238119" y="1146051"/>
                  </a:lnTo>
                  <a:lnTo>
                    <a:pt x="2264035" y="1137409"/>
                  </a:lnTo>
                  <a:lnTo>
                    <a:pt x="2294990" y="1128768"/>
                  </a:lnTo>
                  <a:lnTo>
                    <a:pt x="2327745" y="1116886"/>
                  </a:lnTo>
                  <a:lnTo>
                    <a:pt x="2359060" y="1101404"/>
                  </a:lnTo>
                  <a:lnTo>
                    <a:pt x="2390375" y="1082321"/>
                  </a:lnTo>
                  <a:lnTo>
                    <a:pt x="2393614" y="1080521"/>
                  </a:lnTo>
                  <a:lnTo>
                    <a:pt x="2399014" y="1080521"/>
                  </a:lnTo>
                  <a:lnTo>
                    <a:pt x="2410892" y="1078721"/>
                  </a:lnTo>
                  <a:lnTo>
                    <a:pt x="2424929" y="1075480"/>
                  </a:lnTo>
                  <a:lnTo>
                    <a:pt x="2438607" y="1070079"/>
                  </a:lnTo>
                  <a:lnTo>
                    <a:pt x="2450845" y="1063238"/>
                  </a:lnTo>
                  <a:lnTo>
                    <a:pt x="2468122" y="1052797"/>
                  </a:lnTo>
                  <a:lnTo>
                    <a:pt x="2490438" y="1037315"/>
                  </a:lnTo>
                  <a:lnTo>
                    <a:pt x="2504476" y="1030114"/>
                  </a:lnTo>
                  <a:lnTo>
                    <a:pt x="2518514" y="1023273"/>
                  </a:lnTo>
                  <a:lnTo>
                    <a:pt x="2523553" y="1021472"/>
                  </a:lnTo>
                  <a:lnTo>
                    <a:pt x="2528592" y="1023273"/>
                  </a:lnTo>
                  <a:lnTo>
                    <a:pt x="2539031" y="1025073"/>
                  </a:lnTo>
                  <a:lnTo>
                    <a:pt x="2542630" y="1025073"/>
                  </a:lnTo>
                  <a:lnTo>
                    <a:pt x="2545870" y="1021472"/>
                  </a:lnTo>
                  <a:lnTo>
                    <a:pt x="2553069" y="1018232"/>
                  </a:lnTo>
                  <a:lnTo>
                    <a:pt x="2559908" y="1016431"/>
                  </a:lnTo>
                  <a:lnTo>
                    <a:pt x="2566747" y="1014631"/>
                  </a:lnTo>
                  <a:lnTo>
                    <a:pt x="2571786" y="1007790"/>
                  </a:lnTo>
                  <a:lnTo>
                    <a:pt x="2582224" y="1000949"/>
                  </a:lnTo>
                  <a:lnTo>
                    <a:pt x="2601301" y="990508"/>
                  </a:lnTo>
                  <a:lnTo>
                    <a:pt x="2618578" y="981866"/>
                  </a:lnTo>
                  <a:lnTo>
                    <a:pt x="2635855" y="976466"/>
                  </a:lnTo>
                  <a:lnTo>
                    <a:pt x="2651693" y="973225"/>
                  </a:lnTo>
                  <a:lnTo>
                    <a:pt x="2663571" y="969625"/>
                  </a:lnTo>
                  <a:lnTo>
                    <a:pt x="2672569" y="964584"/>
                  </a:lnTo>
                  <a:lnTo>
                    <a:pt x="2677609" y="957743"/>
                  </a:lnTo>
                  <a:close/>
                  <a:moveTo>
                    <a:pt x="749399" y="935059"/>
                  </a:moveTo>
                  <a:lnTo>
                    <a:pt x="725283" y="950902"/>
                  </a:lnTo>
                  <a:lnTo>
                    <a:pt x="732122" y="950902"/>
                  </a:lnTo>
                  <a:lnTo>
                    <a:pt x="740760" y="950902"/>
                  </a:lnTo>
                  <a:close/>
                  <a:moveTo>
                    <a:pt x="7018064" y="932000"/>
                  </a:moveTo>
                  <a:lnTo>
                    <a:pt x="6962622" y="968356"/>
                  </a:lnTo>
                  <a:lnTo>
                    <a:pt x="6907181" y="1004711"/>
                  </a:lnTo>
                  <a:lnTo>
                    <a:pt x="6848139" y="1046466"/>
                  </a:lnTo>
                  <a:lnTo>
                    <a:pt x="6789457" y="1089661"/>
                  </a:lnTo>
                  <a:lnTo>
                    <a:pt x="6787657" y="1091460"/>
                  </a:lnTo>
                  <a:lnTo>
                    <a:pt x="6701254" y="1153732"/>
                  </a:lnTo>
                  <a:lnTo>
                    <a:pt x="6628172" y="1205566"/>
                  </a:lnTo>
                  <a:lnTo>
                    <a:pt x="6559050" y="1255600"/>
                  </a:lnTo>
                  <a:lnTo>
                    <a:pt x="6531329" y="1269638"/>
                  </a:lnTo>
                  <a:lnTo>
                    <a:pt x="6507209" y="1285116"/>
                  </a:lnTo>
                  <a:lnTo>
                    <a:pt x="6493168" y="1293755"/>
                  </a:lnTo>
                  <a:lnTo>
                    <a:pt x="6470848" y="1309233"/>
                  </a:lnTo>
                  <a:lnTo>
                    <a:pt x="6446727" y="1323271"/>
                  </a:lnTo>
                  <a:lnTo>
                    <a:pt x="6432686" y="1331910"/>
                  </a:lnTo>
                  <a:lnTo>
                    <a:pt x="6427646" y="1338749"/>
                  </a:lnTo>
                  <a:lnTo>
                    <a:pt x="6422246" y="1345948"/>
                  </a:lnTo>
                  <a:lnTo>
                    <a:pt x="6413606" y="1356387"/>
                  </a:lnTo>
                  <a:lnTo>
                    <a:pt x="6464007" y="1335510"/>
                  </a:lnTo>
                  <a:lnTo>
                    <a:pt x="6496768" y="1321471"/>
                  </a:lnTo>
                  <a:lnTo>
                    <a:pt x="6524489" y="1305993"/>
                  </a:lnTo>
                  <a:lnTo>
                    <a:pt x="6548610" y="1288715"/>
                  </a:lnTo>
                  <a:lnTo>
                    <a:pt x="6569491" y="1271438"/>
                  </a:lnTo>
                  <a:lnTo>
                    <a:pt x="6574891" y="1266038"/>
                  </a:lnTo>
                  <a:lnTo>
                    <a:pt x="6579931" y="1266038"/>
                  </a:lnTo>
                  <a:lnTo>
                    <a:pt x="6585331" y="1266038"/>
                  </a:lnTo>
                  <a:lnTo>
                    <a:pt x="6588571" y="1262799"/>
                  </a:lnTo>
                  <a:lnTo>
                    <a:pt x="6593971" y="1259199"/>
                  </a:lnTo>
                  <a:lnTo>
                    <a:pt x="6593971" y="1252360"/>
                  </a:lnTo>
                  <a:lnTo>
                    <a:pt x="6597211" y="1246961"/>
                  </a:lnTo>
                  <a:lnTo>
                    <a:pt x="6600811" y="1241921"/>
                  </a:lnTo>
                  <a:lnTo>
                    <a:pt x="6607652" y="1236882"/>
                  </a:lnTo>
                  <a:lnTo>
                    <a:pt x="6614492" y="1235082"/>
                  </a:lnTo>
                  <a:lnTo>
                    <a:pt x="6635373" y="1235082"/>
                  </a:lnTo>
                  <a:lnTo>
                    <a:pt x="6642213" y="1228243"/>
                  </a:lnTo>
                  <a:lnTo>
                    <a:pt x="6655893" y="1214205"/>
                  </a:lnTo>
                  <a:lnTo>
                    <a:pt x="6671734" y="1200527"/>
                  </a:lnTo>
                  <a:lnTo>
                    <a:pt x="6678574" y="1193327"/>
                  </a:lnTo>
                  <a:lnTo>
                    <a:pt x="6690814" y="1186488"/>
                  </a:lnTo>
                  <a:lnTo>
                    <a:pt x="6708095" y="1181449"/>
                  </a:lnTo>
                  <a:lnTo>
                    <a:pt x="6728975" y="1177849"/>
                  </a:lnTo>
                  <a:lnTo>
                    <a:pt x="6746256" y="1155172"/>
                  </a:lnTo>
                  <a:lnTo>
                    <a:pt x="6764976" y="1136095"/>
                  </a:lnTo>
                  <a:lnTo>
                    <a:pt x="6784057" y="1120617"/>
                  </a:lnTo>
                  <a:lnTo>
                    <a:pt x="6801337" y="1108738"/>
                  </a:lnTo>
                  <a:lnTo>
                    <a:pt x="6843099" y="1079222"/>
                  </a:lnTo>
                  <a:lnTo>
                    <a:pt x="6886300" y="1049706"/>
                  </a:lnTo>
                  <a:lnTo>
                    <a:pt x="6907181" y="1036027"/>
                  </a:lnTo>
                  <a:lnTo>
                    <a:pt x="6929501" y="1020189"/>
                  </a:lnTo>
                  <a:lnTo>
                    <a:pt x="6972703" y="985634"/>
                  </a:lnTo>
                  <a:lnTo>
                    <a:pt x="7009424" y="961517"/>
                  </a:lnTo>
                  <a:lnTo>
                    <a:pt x="7026704" y="949638"/>
                  </a:lnTo>
                  <a:lnTo>
                    <a:pt x="7043985" y="940639"/>
                  </a:lnTo>
                  <a:lnTo>
                    <a:pt x="7040385" y="937400"/>
                  </a:lnTo>
                  <a:lnTo>
                    <a:pt x="7035344" y="935600"/>
                  </a:lnTo>
                  <a:lnTo>
                    <a:pt x="7028144" y="933800"/>
                  </a:lnTo>
                  <a:close/>
                  <a:moveTo>
                    <a:pt x="6896740" y="909683"/>
                  </a:moveTo>
                  <a:lnTo>
                    <a:pt x="6875860" y="923362"/>
                  </a:lnTo>
                  <a:lnTo>
                    <a:pt x="6853539" y="937400"/>
                  </a:lnTo>
                  <a:lnTo>
                    <a:pt x="6834458" y="951078"/>
                  </a:lnTo>
                  <a:lnTo>
                    <a:pt x="6832658" y="952878"/>
                  </a:lnTo>
                  <a:lnTo>
                    <a:pt x="6867219" y="930561"/>
                  </a:lnTo>
                  <a:lnTo>
                    <a:pt x="6883060" y="921562"/>
                  </a:lnTo>
                  <a:close/>
                  <a:moveTo>
                    <a:pt x="8548814" y="906897"/>
                  </a:moveTo>
                  <a:lnTo>
                    <a:pt x="8535132" y="908698"/>
                  </a:lnTo>
                  <a:lnTo>
                    <a:pt x="8521089" y="922382"/>
                  </a:lnTo>
                  <a:lnTo>
                    <a:pt x="8503806" y="934625"/>
                  </a:lnTo>
                  <a:lnTo>
                    <a:pt x="8490124" y="948669"/>
                  </a:lnTo>
                  <a:lnTo>
                    <a:pt x="8469240" y="960553"/>
                  </a:lnTo>
                  <a:lnTo>
                    <a:pt x="8455198" y="979638"/>
                  </a:lnTo>
                  <a:lnTo>
                    <a:pt x="8439715" y="996923"/>
                  </a:lnTo>
                  <a:lnTo>
                    <a:pt x="8422432" y="1010607"/>
                  </a:lnTo>
                  <a:lnTo>
                    <a:pt x="8403708" y="1021050"/>
                  </a:lnTo>
                  <a:lnTo>
                    <a:pt x="8382825" y="1029692"/>
                  </a:lnTo>
                  <a:lnTo>
                    <a:pt x="8363741" y="1040135"/>
                  </a:lnTo>
                  <a:lnTo>
                    <a:pt x="8346098" y="1052379"/>
                  </a:lnTo>
                  <a:lnTo>
                    <a:pt x="8330616" y="1064622"/>
                  </a:lnTo>
                  <a:lnTo>
                    <a:pt x="8321974" y="1078306"/>
                  </a:lnTo>
                  <a:lnTo>
                    <a:pt x="8318733" y="1085508"/>
                  </a:lnTo>
                  <a:lnTo>
                    <a:pt x="8315133" y="1092350"/>
                  </a:lnTo>
                  <a:lnTo>
                    <a:pt x="8346098" y="1073265"/>
                  </a:lnTo>
                  <a:lnTo>
                    <a:pt x="8368782" y="1061021"/>
                  </a:lnTo>
                  <a:lnTo>
                    <a:pt x="8391466" y="1050578"/>
                  </a:lnTo>
                  <a:lnTo>
                    <a:pt x="8389666" y="1045537"/>
                  </a:lnTo>
                  <a:lnTo>
                    <a:pt x="8389666" y="1040135"/>
                  </a:lnTo>
                  <a:lnTo>
                    <a:pt x="8389666" y="1031493"/>
                  </a:lnTo>
                  <a:lnTo>
                    <a:pt x="8406949" y="1021050"/>
                  </a:lnTo>
                  <a:lnTo>
                    <a:pt x="8431073" y="1007366"/>
                  </a:lnTo>
                  <a:lnTo>
                    <a:pt x="8443315" y="998724"/>
                  </a:lnTo>
                  <a:lnTo>
                    <a:pt x="8455198" y="988281"/>
                  </a:lnTo>
                  <a:lnTo>
                    <a:pt x="8476081" y="969195"/>
                  </a:lnTo>
                  <a:lnTo>
                    <a:pt x="8498765" y="951910"/>
                  </a:lnTo>
                  <a:lnTo>
                    <a:pt x="8517849" y="936426"/>
                  </a:lnTo>
                  <a:lnTo>
                    <a:pt x="8531531" y="925983"/>
                  </a:lnTo>
                  <a:lnTo>
                    <a:pt x="8547374" y="915540"/>
                  </a:lnTo>
                  <a:lnTo>
                    <a:pt x="8557456" y="910498"/>
                  </a:lnTo>
                  <a:lnTo>
                    <a:pt x="8561056" y="906897"/>
                  </a:lnTo>
                  <a:lnTo>
                    <a:pt x="8557456" y="906897"/>
                  </a:lnTo>
                  <a:close/>
                  <a:moveTo>
                    <a:pt x="1556029" y="898694"/>
                  </a:moveTo>
                  <a:lnTo>
                    <a:pt x="1484007" y="944300"/>
                  </a:lnTo>
                  <a:lnTo>
                    <a:pt x="1481521" y="945501"/>
                  </a:lnTo>
                  <a:lnTo>
                    <a:pt x="1479167" y="947365"/>
                  </a:lnTo>
                  <a:lnTo>
                    <a:pt x="1438328" y="973225"/>
                  </a:lnTo>
                  <a:lnTo>
                    <a:pt x="1460644" y="966384"/>
                  </a:lnTo>
                  <a:lnTo>
                    <a:pt x="1466043" y="959543"/>
                  </a:lnTo>
                  <a:lnTo>
                    <a:pt x="1472882" y="952342"/>
                  </a:lnTo>
                  <a:lnTo>
                    <a:pt x="1479167" y="947365"/>
                  </a:lnTo>
                  <a:lnTo>
                    <a:pt x="1484007" y="944300"/>
                  </a:lnTo>
                  <a:lnTo>
                    <a:pt x="1491959" y="940460"/>
                  </a:lnTo>
                  <a:lnTo>
                    <a:pt x="1511036" y="928218"/>
                  </a:lnTo>
                  <a:lnTo>
                    <a:pt x="1528313" y="917777"/>
                  </a:lnTo>
                  <a:lnTo>
                    <a:pt x="1531913" y="915977"/>
                  </a:lnTo>
                  <a:lnTo>
                    <a:pt x="1542351" y="910936"/>
                  </a:lnTo>
                  <a:lnTo>
                    <a:pt x="1552430" y="905535"/>
                  </a:lnTo>
                  <a:lnTo>
                    <a:pt x="1557829" y="902295"/>
                  </a:lnTo>
                  <a:close/>
                  <a:moveTo>
                    <a:pt x="9662133" y="898255"/>
                  </a:moveTo>
                  <a:lnTo>
                    <a:pt x="9646650" y="919141"/>
                  </a:lnTo>
                  <a:lnTo>
                    <a:pt x="9662133" y="905097"/>
                  </a:lnTo>
                  <a:close/>
                  <a:moveTo>
                    <a:pt x="1109341" y="891853"/>
                  </a:moveTo>
                  <a:lnTo>
                    <a:pt x="1098903" y="896894"/>
                  </a:lnTo>
                  <a:lnTo>
                    <a:pt x="1106101" y="896894"/>
                  </a:lnTo>
                  <a:close/>
                  <a:moveTo>
                    <a:pt x="1064348" y="890053"/>
                  </a:moveTo>
                  <a:lnTo>
                    <a:pt x="1069387" y="905535"/>
                  </a:lnTo>
                  <a:lnTo>
                    <a:pt x="1071187" y="903735"/>
                  </a:lnTo>
                  <a:lnTo>
                    <a:pt x="1067948" y="895093"/>
                  </a:lnTo>
                  <a:close/>
                  <a:moveTo>
                    <a:pt x="9445734" y="886011"/>
                  </a:moveTo>
                  <a:lnTo>
                    <a:pt x="9412968" y="920941"/>
                  </a:lnTo>
                  <a:lnTo>
                    <a:pt x="9421610" y="913739"/>
                  </a:lnTo>
                  <a:lnTo>
                    <a:pt x="9443934" y="898255"/>
                  </a:lnTo>
                  <a:lnTo>
                    <a:pt x="9443934" y="892853"/>
                  </a:lnTo>
                  <a:close/>
                  <a:moveTo>
                    <a:pt x="6798097" y="874768"/>
                  </a:moveTo>
                  <a:lnTo>
                    <a:pt x="6794497" y="876567"/>
                  </a:lnTo>
                  <a:lnTo>
                    <a:pt x="6789457" y="878367"/>
                  </a:lnTo>
                  <a:lnTo>
                    <a:pt x="6789457" y="880167"/>
                  </a:lnTo>
                  <a:close/>
                  <a:moveTo>
                    <a:pt x="9578958" y="872327"/>
                  </a:moveTo>
                  <a:lnTo>
                    <a:pt x="9506225" y="943268"/>
                  </a:lnTo>
                  <a:lnTo>
                    <a:pt x="9515227" y="938226"/>
                  </a:lnTo>
                  <a:lnTo>
                    <a:pt x="9518467" y="932825"/>
                  </a:lnTo>
                  <a:lnTo>
                    <a:pt x="9523868" y="929584"/>
                  </a:lnTo>
                  <a:lnTo>
                    <a:pt x="9530709" y="927783"/>
                  </a:lnTo>
                  <a:lnTo>
                    <a:pt x="9539351" y="929584"/>
                  </a:lnTo>
                  <a:lnTo>
                    <a:pt x="9549793" y="917340"/>
                  </a:lnTo>
                  <a:lnTo>
                    <a:pt x="9559875" y="903296"/>
                  </a:lnTo>
                  <a:lnTo>
                    <a:pt x="9570317" y="887812"/>
                  </a:lnTo>
                  <a:close/>
                  <a:moveTo>
                    <a:pt x="3577464" y="869170"/>
                  </a:moveTo>
                  <a:lnTo>
                    <a:pt x="3553348" y="870970"/>
                  </a:lnTo>
                  <a:lnTo>
                    <a:pt x="3527432" y="876011"/>
                  </a:lnTo>
                  <a:lnTo>
                    <a:pt x="3501516" y="884652"/>
                  </a:lnTo>
                  <a:lnTo>
                    <a:pt x="3472001" y="898694"/>
                  </a:lnTo>
                  <a:lnTo>
                    <a:pt x="3433847" y="919577"/>
                  </a:lnTo>
                  <a:lnTo>
                    <a:pt x="3395693" y="936860"/>
                  </a:lnTo>
                  <a:lnTo>
                    <a:pt x="3421609" y="928218"/>
                  </a:lnTo>
                  <a:lnTo>
                    <a:pt x="3442486" y="917777"/>
                  </a:lnTo>
                  <a:lnTo>
                    <a:pt x="3475240" y="903735"/>
                  </a:lnTo>
                  <a:lnTo>
                    <a:pt x="3506555" y="891853"/>
                  </a:lnTo>
                  <a:lnTo>
                    <a:pt x="3537870" y="883212"/>
                  </a:lnTo>
                  <a:lnTo>
                    <a:pt x="3570625" y="874210"/>
                  </a:lnTo>
                  <a:close/>
                  <a:moveTo>
                    <a:pt x="3123937" y="865569"/>
                  </a:moveTo>
                  <a:lnTo>
                    <a:pt x="3118898" y="867369"/>
                  </a:lnTo>
                  <a:lnTo>
                    <a:pt x="3117098" y="869170"/>
                  </a:lnTo>
                  <a:close/>
                  <a:moveTo>
                    <a:pt x="842984" y="865569"/>
                  </a:moveTo>
                  <a:lnTo>
                    <a:pt x="813469" y="890053"/>
                  </a:lnTo>
                  <a:lnTo>
                    <a:pt x="841184" y="877811"/>
                  </a:lnTo>
                  <a:close/>
                  <a:moveTo>
                    <a:pt x="1611100" y="862329"/>
                  </a:moveTo>
                  <a:lnTo>
                    <a:pt x="1588784" y="876011"/>
                  </a:lnTo>
                  <a:lnTo>
                    <a:pt x="1597423" y="870970"/>
                  </a:lnTo>
                  <a:lnTo>
                    <a:pt x="1611100" y="864129"/>
                  </a:lnTo>
                  <a:close/>
                  <a:moveTo>
                    <a:pt x="569428" y="851887"/>
                  </a:moveTo>
                  <a:lnTo>
                    <a:pt x="564389" y="855488"/>
                  </a:lnTo>
                  <a:lnTo>
                    <a:pt x="569428" y="855488"/>
                  </a:lnTo>
                  <a:close/>
                  <a:moveTo>
                    <a:pt x="3598340" y="843246"/>
                  </a:moveTo>
                  <a:lnTo>
                    <a:pt x="3594741" y="853687"/>
                  </a:lnTo>
                  <a:lnTo>
                    <a:pt x="3603380" y="853687"/>
                  </a:lnTo>
                  <a:lnTo>
                    <a:pt x="3601580" y="846846"/>
                  </a:lnTo>
                  <a:lnTo>
                    <a:pt x="3601580" y="843246"/>
                  </a:lnTo>
                  <a:close/>
                  <a:moveTo>
                    <a:pt x="4440011" y="831850"/>
                  </a:moveTo>
                  <a:lnTo>
                    <a:pt x="4446851" y="831850"/>
                  </a:lnTo>
                  <a:lnTo>
                    <a:pt x="4451892" y="831850"/>
                  </a:lnTo>
                  <a:lnTo>
                    <a:pt x="4459092" y="833650"/>
                  </a:lnTo>
                  <a:lnTo>
                    <a:pt x="4470972" y="831850"/>
                  </a:lnTo>
                  <a:lnTo>
                    <a:pt x="4485013" y="831850"/>
                  </a:lnTo>
                  <a:lnTo>
                    <a:pt x="4490413" y="833650"/>
                  </a:lnTo>
                  <a:lnTo>
                    <a:pt x="4497253" y="837250"/>
                  </a:lnTo>
                  <a:lnTo>
                    <a:pt x="4502293" y="842290"/>
                  </a:lnTo>
                  <a:lnTo>
                    <a:pt x="4509134" y="847689"/>
                  </a:lnTo>
                  <a:lnTo>
                    <a:pt x="4509134" y="849129"/>
                  </a:lnTo>
                  <a:lnTo>
                    <a:pt x="4512734" y="849129"/>
                  </a:lnTo>
                  <a:lnTo>
                    <a:pt x="4517774" y="847689"/>
                  </a:lnTo>
                  <a:lnTo>
                    <a:pt x="4526414" y="844089"/>
                  </a:lnTo>
                  <a:lnTo>
                    <a:pt x="4530015" y="840490"/>
                  </a:lnTo>
                  <a:lnTo>
                    <a:pt x="4533255" y="840490"/>
                  </a:lnTo>
                  <a:lnTo>
                    <a:pt x="4547295" y="842290"/>
                  </a:lnTo>
                  <a:lnTo>
                    <a:pt x="4555936" y="847689"/>
                  </a:lnTo>
                  <a:lnTo>
                    <a:pt x="4562776" y="854529"/>
                  </a:lnTo>
                  <a:lnTo>
                    <a:pt x="4566376" y="861368"/>
                  </a:lnTo>
                  <a:lnTo>
                    <a:pt x="4571416" y="870008"/>
                  </a:lnTo>
                  <a:lnTo>
                    <a:pt x="4575016" y="873248"/>
                  </a:lnTo>
                  <a:lnTo>
                    <a:pt x="4578257" y="875047"/>
                  </a:lnTo>
                  <a:lnTo>
                    <a:pt x="4621818" y="875047"/>
                  </a:lnTo>
                  <a:lnTo>
                    <a:pt x="4663220" y="878647"/>
                  </a:lnTo>
                  <a:lnTo>
                    <a:pt x="4704622" y="885487"/>
                  </a:lnTo>
                  <a:lnTo>
                    <a:pt x="4744583" y="895926"/>
                  </a:lnTo>
                  <a:lnTo>
                    <a:pt x="4779144" y="904566"/>
                  </a:lnTo>
                  <a:lnTo>
                    <a:pt x="4815506" y="909965"/>
                  </a:lnTo>
                  <a:lnTo>
                    <a:pt x="4855467" y="911405"/>
                  </a:lnTo>
                  <a:lnTo>
                    <a:pt x="4896869" y="909965"/>
                  </a:lnTo>
                  <a:lnTo>
                    <a:pt x="4904069" y="909965"/>
                  </a:lnTo>
                  <a:lnTo>
                    <a:pt x="4909110" y="915005"/>
                  </a:lnTo>
                  <a:lnTo>
                    <a:pt x="4931430" y="883687"/>
                  </a:lnTo>
                  <a:lnTo>
                    <a:pt x="4915950" y="920404"/>
                  </a:lnTo>
                  <a:lnTo>
                    <a:pt x="4929990" y="930844"/>
                  </a:lnTo>
                  <a:lnTo>
                    <a:pt x="4945471" y="939483"/>
                  </a:lnTo>
                  <a:lnTo>
                    <a:pt x="4950511" y="940923"/>
                  </a:lnTo>
                  <a:lnTo>
                    <a:pt x="4969592" y="958562"/>
                  </a:lnTo>
                  <a:lnTo>
                    <a:pt x="4993713" y="974041"/>
                  </a:lnTo>
                  <a:lnTo>
                    <a:pt x="5000913" y="979081"/>
                  </a:lnTo>
                  <a:lnTo>
                    <a:pt x="5000913" y="987720"/>
                  </a:lnTo>
                  <a:lnTo>
                    <a:pt x="4999113" y="1094993"/>
                  </a:lnTo>
                  <a:lnTo>
                    <a:pt x="4999113" y="1192187"/>
                  </a:lnTo>
                  <a:lnTo>
                    <a:pt x="5000913" y="1281821"/>
                  </a:lnTo>
                  <a:lnTo>
                    <a:pt x="5004153" y="1365336"/>
                  </a:lnTo>
                  <a:lnTo>
                    <a:pt x="5016034" y="1539924"/>
                  </a:lnTo>
                  <a:lnTo>
                    <a:pt x="5028274" y="1700834"/>
                  </a:lnTo>
                  <a:lnTo>
                    <a:pt x="5028274" y="1711273"/>
                  </a:lnTo>
                  <a:lnTo>
                    <a:pt x="5031514" y="1721712"/>
                  </a:lnTo>
                  <a:lnTo>
                    <a:pt x="5036915" y="1732152"/>
                  </a:lnTo>
                  <a:lnTo>
                    <a:pt x="5043755" y="1744391"/>
                  </a:lnTo>
                  <a:lnTo>
                    <a:pt x="5054195" y="1759870"/>
                  </a:lnTo>
                  <a:lnTo>
                    <a:pt x="5036915" y="1766709"/>
                  </a:lnTo>
                  <a:lnTo>
                    <a:pt x="5031514" y="1768509"/>
                  </a:lnTo>
                  <a:lnTo>
                    <a:pt x="5031514" y="1775349"/>
                  </a:lnTo>
                  <a:lnTo>
                    <a:pt x="5030074" y="1780748"/>
                  </a:lnTo>
                  <a:lnTo>
                    <a:pt x="5019634" y="1808107"/>
                  </a:lnTo>
                  <a:lnTo>
                    <a:pt x="5021434" y="1813506"/>
                  </a:lnTo>
                  <a:lnTo>
                    <a:pt x="5024674" y="1814946"/>
                  </a:lnTo>
                  <a:lnTo>
                    <a:pt x="5033315" y="1818546"/>
                  </a:lnTo>
                  <a:lnTo>
                    <a:pt x="5040515" y="1827185"/>
                  </a:lnTo>
                  <a:lnTo>
                    <a:pt x="5045555" y="1837625"/>
                  </a:lnTo>
                  <a:lnTo>
                    <a:pt x="5045555" y="1844464"/>
                  </a:lnTo>
                  <a:lnTo>
                    <a:pt x="5047355" y="1851664"/>
                  </a:lnTo>
                  <a:lnTo>
                    <a:pt x="5045555" y="1860303"/>
                  </a:lnTo>
                  <a:lnTo>
                    <a:pt x="5043755" y="1867143"/>
                  </a:lnTo>
                  <a:lnTo>
                    <a:pt x="5041955" y="1873982"/>
                  </a:lnTo>
                  <a:lnTo>
                    <a:pt x="5038715" y="1879382"/>
                  </a:lnTo>
                  <a:lnTo>
                    <a:pt x="5033315" y="1882622"/>
                  </a:lnTo>
                  <a:lnTo>
                    <a:pt x="5030074" y="1884422"/>
                  </a:lnTo>
                  <a:lnTo>
                    <a:pt x="5019634" y="1886222"/>
                  </a:lnTo>
                  <a:lnTo>
                    <a:pt x="5012434" y="1888021"/>
                  </a:lnTo>
                  <a:lnTo>
                    <a:pt x="5011354" y="1891621"/>
                  </a:lnTo>
                  <a:lnTo>
                    <a:pt x="5009554" y="1903500"/>
                  </a:lnTo>
                  <a:lnTo>
                    <a:pt x="5009554" y="1918979"/>
                  </a:lnTo>
                  <a:lnTo>
                    <a:pt x="5009554" y="1951737"/>
                  </a:lnTo>
                  <a:lnTo>
                    <a:pt x="5009554" y="2031652"/>
                  </a:lnTo>
                  <a:lnTo>
                    <a:pt x="5009554" y="2050731"/>
                  </a:lnTo>
                  <a:lnTo>
                    <a:pt x="5011354" y="2069810"/>
                  </a:lnTo>
                  <a:lnTo>
                    <a:pt x="5014234" y="2088528"/>
                  </a:lnTo>
                  <a:lnTo>
                    <a:pt x="5019634" y="2107607"/>
                  </a:lnTo>
                  <a:lnTo>
                    <a:pt x="5022874" y="2125246"/>
                  </a:lnTo>
                  <a:lnTo>
                    <a:pt x="5022874" y="2142525"/>
                  </a:lnTo>
                  <a:lnTo>
                    <a:pt x="5022874" y="2159804"/>
                  </a:lnTo>
                  <a:lnTo>
                    <a:pt x="5017834" y="2178883"/>
                  </a:lnTo>
                  <a:lnTo>
                    <a:pt x="5036915" y="2180682"/>
                  </a:lnTo>
                  <a:lnTo>
                    <a:pt x="5057796" y="2183922"/>
                  </a:lnTo>
                  <a:lnTo>
                    <a:pt x="5100637" y="2192562"/>
                  </a:lnTo>
                  <a:lnTo>
                    <a:pt x="5125118" y="2199401"/>
                  </a:lnTo>
                  <a:lnTo>
                    <a:pt x="5151039" y="2201201"/>
                  </a:lnTo>
                  <a:lnTo>
                    <a:pt x="5178760" y="2203001"/>
                  </a:lnTo>
                  <a:lnTo>
                    <a:pt x="5210082" y="2201201"/>
                  </a:lnTo>
                  <a:lnTo>
                    <a:pt x="5221962" y="2199401"/>
                  </a:lnTo>
                  <a:lnTo>
                    <a:pt x="5225562" y="2209841"/>
                  </a:lnTo>
                  <a:lnTo>
                    <a:pt x="5232402" y="2235759"/>
                  </a:lnTo>
                  <a:lnTo>
                    <a:pt x="5237443" y="2265277"/>
                  </a:lnTo>
                  <a:lnTo>
                    <a:pt x="5241043" y="2296595"/>
                  </a:lnTo>
                  <a:lnTo>
                    <a:pt x="5241043" y="2331153"/>
                  </a:lnTo>
                  <a:lnTo>
                    <a:pt x="5239243" y="2362111"/>
                  </a:lnTo>
                  <a:lnTo>
                    <a:pt x="5241043" y="2393429"/>
                  </a:lnTo>
                  <a:lnTo>
                    <a:pt x="5246083" y="2459304"/>
                  </a:lnTo>
                  <a:lnTo>
                    <a:pt x="5246083" y="2472983"/>
                  </a:lnTo>
                  <a:lnTo>
                    <a:pt x="5251483" y="2537059"/>
                  </a:lnTo>
                  <a:lnTo>
                    <a:pt x="5253283" y="2597535"/>
                  </a:lnTo>
                  <a:lnTo>
                    <a:pt x="5251483" y="2628853"/>
                  </a:lnTo>
                  <a:lnTo>
                    <a:pt x="5253283" y="2659811"/>
                  </a:lnTo>
                  <a:lnTo>
                    <a:pt x="5256523" y="2689329"/>
                  </a:lnTo>
                  <a:lnTo>
                    <a:pt x="5263364" y="2717048"/>
                  </a:lnTo>
                  <a:lnTo>
                    <a:pt x="5266964" y="2725687"/>
                  </a:lnTo>
                  <a:lnTo>
                    <a:pt x="5260124" y="2731087"/>
                  </a:lnTo>
                  <a:lnTo>
                    <a:pt x="5249683" y="2739726"/>
                  </a:lnTo>
                  <a:lnTo>
                    <a:pt x="5237443" y="2746566"/>
                  </a:lnTo>
                  <a:lnTo>
                    <a:pt x="5225562" y="2751605"/>
                  </a:lnTo>
                  <a:lnTo>
                    <a:pt x="5210082" y="2755205"/>
                  </a:lnTo>
                  <a:lnTo>
                    <a:pt x="5199641" y="2757005"/>
                  </a:lnTo>
                  <a:lnTo>
                    <a:pt x="5189201" y="2762045"/>
                  </a:lnTo>
                  <a:lnTo>
                    <a:pt x="5180560" y="2767084"/>
                  </a:lnTo>
                  <a:lnTo>
                    <a:pt x="5171920" y="2774284"/>
                  </a:lnTo>
                  <a:lnTo>
                    <a:pt x="5163280" y="2782923"/>
                  </a:lnTo>
                  <a:lnTo>
                    <a:pt x="5152839" y="2775724"/>
                  </a:lnTo>
                  <a:lnTo>
                    <a:pt x="5131958" y="2765644"/>
                  </a:lnTo>
                  <a:lnTo>
                    <a:pt x="5116478" y="2758445"/>
                  </a:lnTo>
                  <a:lnTo>
                    <a:pt x="5109278" y="2757005"/>
                  </a:lnTo>
                  <a:lnTo>
                    <a:pt x="5102437" y="2757005"/>
                  </a:lnTo>
                  <a:lnTo>
                    <a:pt x="5095597" y="2757005"/>
                  </a:lnTo>
                  <a:lnTo>
                    <a:pt x="5090557" y="2758445"/>
                  </a:lnTo>
                  <a:lnTo>
                    <a:pt x="5075076" y="2765644"/>
                  </a:lnTo>
                  <a:lnTo>
                    <a:pt x="5057796" y="2772484"/>
                  </a:lnTo>
                  <a:lnTo>
                    <a:pt x="5036915" y="2784723"/>
                  </a:lnTo>
                  <a:lnTo>
                    <a:pt x="5011354" y="2796602"/>
                  </a:lnTo>
                  <a:lnTo>
                    <a:pt x="5005953" y="2798402"/>
                  </a:lnTo>
                  <a:lnTo>
                    <a:pt x="5000913" y="2796602"/>
                  </a:lnTo>
                  <a:lnTo>
                    <a:pt x="4993713" y="2793363"/>
                  </a:lnTo>
                  <a:lnTo>
                    <a:pt x="4990473" y="2789763"/>
                  </a:lnTo>
                  <a:lnTo>
                    <a:pt x="4985073" y="2786163"/>
                  </a:lnTo>
                  <a:lnTo>
                    <a:pt x="4981832" y="2779323"/>
                  </a:lnTo>
                  <a:lnTo>
                    <a:pt x="4974632" y="2765644"/>
                  </a:lnTo>
                  <a:lnTo>
                    <a:pt x="4971392" y="2748365"/>
                  </a:lnTo>
                  <a:lnTo>
                    <a:pt x="4960952" y="2753405"/>
                  </a:lnTo>
                  <a:lnTo>
                    <a:pt x="4952311" y="2760245"/>
                  </a:lnTo>
                  <a:lnTo>
                    <a:pt x="4941871" y="2768884"/>
                  </a:lnTo>
                  <a:lnTo>
                    <a:pt x="4929990" y="2774284"/>
                  </a:lnTo>
                  <a:lnTo>
                    <a:pt x="4915950" y="2777524"/>
                  </a:lnTo>
                  <a:lnTo>
                    <a:pt x="4900469" y="2781123"/>
                  </a:lnTo>
                  <a:lnTo>
                    <a:pt x="4896869" y="2782923"/>
                  </a:lnTo>
                  <a:lnTo>
                    <a:pt x="4893629" y="2781123"/>
                  </a:lnTo>
                  <a:lnTo>
                    <a:pt x="4883189" y="2777524"/>
                  </a:lnTo>
                  <a:lnTo>
                    <a:pt x="4874548" y="2772484"/>
                  </a:lnTo>
                  <a:lnTo>
                    <a:pt x="4867348" y="2767084"/>
                  </a:lnTo>
                  <a:lnTo>
                    <a:pt x="4860508" y="2758445"/>
                  </a:lnTo>
                  <a:lnTo>
                    <a:pt x="4857268" y="2749805"/>
                  </a:lnTo>
                  <a:lnTo>
                    <a:pt x="4843227" y="2753405"/>
                  </a:lnTo>
                  <a:lnTo>
                    <a:pt x="4829186" y="2757005"/>
                  </a:lnTo>
                  <a:lnTo>
                    <a:pt x="4815506" y="2757005"/>
                  </a:lnTo>
                  <a:lnTo>
                    <a:pt x="4803625" y="2755205"/>
                  </a:lnTo>
                  <a:lnTo>
                    <a:pt x="4744583" y="2755205"/>
                  </a:lnTo>
                  <a:lnTo>
                    <a:pt x="4651339" y="2753405"/>
                  </a:lnTo>
                  <a:lnTo>
                    <a:pt x="4566376" y="2753405"/>
                  </a:lnTo>
                  <a:lnTo>
                    <a:pt x="4485013" y="2755205"/>
                  </a:lnTo>
                  <a:lnTo>
                    <a:pt x="4408690" y="2758445"/>
                  </a:lnTo>
                  <a:lnTo>
                    <a:pt x="4329127" y="2765644"/>
                  </a:lnTo>
                  <a:lnTo>
                    <a:pt x="4244163" y="2767084"/>
                  </a:lnTo>
                  <a:lnTo>
                    <a:pt x="4155960" y="2767084"/>
                  </a:lnTo>
                  <a:lnTo>
                    <a:pt x="4062717" y="2762045"/>
                  </a:lnTo>
                  <a:lnTo>
                    <a:pt x="4055517" y="2762045"/>
                  </a:lnTo>
                  <a:lnTo>
                    <a:pt x="4052276" y="2757005"/>
                  </a:lnTo>
                  <a:lnTo>
                    <a:pt x="4043636" y="2746566"/>
                  </a:lnTo>
                  <a:lnTo>
                    <a:pt x="4036436" y="2736126"/>
                  </a:lnTo>
                  <a:lnTo>
                    <a:pt x="4031395" y="2723887"/>
                  </a:lnTo>
                  <a:lnTo>
                    <a:pt x="4027796" y="2712008"/>
                  </a:lnTo>
                  <a:lnTo>
                    <a:pt x="4026355" y="2699769"/>
                  </a:lnTo>
                  <a:lnTo>
                    <a:pt x="4026355" y="2687889"/>
                  </a:lnTo>
                  <a:lnTo>
                    <a:pt x="4026355" y="2673850"/>
                  </a:lnTo>
                  <a:lnTo>
                    <a:pt x="4029596" y="2659811"/>
                  </a:lnTo>
                  <a:lnTo>
                    <a:pt x="4034996" y="2637493"/>
                  </a:lnTo>
                  <a:lnTo>
                    <a:pt x="4038236" y="2613374"/>
                  </a:lnTo>
                  <a:lnTo>
                    <a:pt x="4040036" y="2588896"/>
                  </a:lnTo>
                  <a:lnTo>
                    <a:pt x="4040036" y="2562978"/>
                  </a:lnTo>
                  <a:lnTo>
                    <a:pt x="4041836" y="2540659"/>
                  </a:lnTo>
                  <a:lnTo>
                    <a:pt x="4043636" y="2517980"/>
                  </a:lnTo>
                  <a:lnTo>
                    <a:pt x="4043636" y="2493862"/>
                  </a:lnTo>
                  <a:lnTo>
                    <a:pt x="4040036" y="2469384"/>
                  </a:lnTo>
                  <a:lnTo>
                    <a:pt x="4033196" y="2426546"/>
                  </a:lnTo>
                  <a:lnTo>
                    <a:pt x="4029596" y="2402068"/>
                  </a:lnTo>
                  <a:lnTo>
                    <a:pt x="4026355" y="2377590"/>
                  </a:lnTo>
                  <a:lnTo>
                    <a:pt x="4017355" y="2332953"/>
                  </a:lnTo>
                  <a:lnTo>
                    <a:pt x="4010515" y="2286156"/>
                  </a:lnTo>
                  <a:lnTo>
                    <a:pt x="4005474" y="2239359"/>
                  </a:lnTo>
                  <a:lnTo>
                    <a:pt x="4003675" y="2214880"/>
                  </a:lnTo>
                  <a:lnTo>
                    <a:pt x="4005474" y="2190762"/>
                  </a:lnTo>
                  <a:lnTo>
                    <a:pt x="4008715" y="2170243"/>
                  </a:lnTo>
                  <a:lnTo>
                    <a:pt x="4027796" y="2178883"/>
                  </a:lnTo>
                  <a:lnTo>
                    <a:pt x="4036436" y="2183922"/>
                  </a:lnTo>
                  <a:lnTo>
                    <a:pt x="4038236" y="2182122"/>
                  </a:lnTo>
                  <a:lnTo>
                    <a:pt x="4048676" y="2185722"/>
                  </a:lnTo>
                  <a:lnTo>
                    <a:pt x="4055517" y="2188962"/>
                  </a:lnTo>
                  <a:lnTo>
                    <a:pt x="4060917" y="2192562"/>
                  </a:lnTo>
                  <a:lnTo>
                    <a:pt x="4069557" y="2201201"/>
                  </a:lnTo>
                  <a:lnTo>
                    <a:pt x="4076398" y="2213440"/>
                  </a:lnTo>
                  <a:lnTo>
                    <a:pt x="4078197" y="2220280"/>
                  </a:lnTo>
                  <a:lnTo>
                    <a:pt x="4078197" y="2227119"/>
                  </a:lnTo>
                  <a:lnTo>
                    <a:pt x="4079998" y="2235759"/>
                  </a:lnTo>
                  <a:lnTo>
                    <a:pt x="4081798" y="2239359"/>
                  </a:lnTo>
                  <a:lnTo>
                    <a:pt x="4085038" y="2242598"/>
                  </a:lnTo>
                  <a:lnTo>
                    <a:pt x="4215002" y="2230719"/>
                  </a:lnTo>
                  <a:lnTo>
                    <a:pt x="4216802" y="2230719"/>
                  </a:lnTo>
                  <a:lnTo>
                    <a:pt x="4245963" y="2232159"/>
                  </a:lnTo>
                  <a:lnTo>
                    <a:pt x="4273684" y="2233959"/>
                  </a:lnTo>
                  <a:lnTo>
                    <a:pt x="4303206" y="2235759"/>
                  </a:lnTo>
                  <a:lnTo>
                    <a:pt x="4330927" y="2239359"/>
                  </a:lnTo>
                  <a:lnTo>
                    <a:pt x="4330927" y="2237559"/>
                  </a:lnTo>
                  <a:lnTo>
                    <a:pt x="4337767" y="2209841"/>
                  </a:lnTo>
                  <a:lnTo>
                    <a:pt x="4343167" y="2175283"/>
                  </a:lnTo>
                  <a:lnTo>
                    <a:pt x="4343167" y="2164843"/>
                  </a:lnTo>
                  <a:lnTo>
                    <a:pt x="4343167" y="2158004"/>
                  </a:lnTo>
                  <a:lnTo>
                    <a:pt x="4341367" y="2152964"/>
                  </a:lnTo>
                  <a:lnTo>
                    <a:pt x="4339567" y="2147565"/>
                  </a:lnTo>
                  <a:lnTo>
                    <a:pt x="4332727" y="2144325"/>
                  </a:lnTo>
                  <a:lnTo>
                    <a:pt x="4329127" y="2142525"/>
                  </a:lnTo>
                  <a:lnTo>
                    <a:pt x="4315446" y="2140725"/>
                  </a:lnTo>
                  <a:lnTo>
                    <a:pt x="4315446" y="2126686"/>
                  </a:lnTo>
                  <a:lnTo>
                    <a:pt x="4316886" y="2114807"/>
                  </a:lnTo>
                  <a:lnTo>
                    <a:pt x="4318686" y="2098968"/>
                  </a:lnTo>
                  <a:lnTo>
                    <a:pt x="4325887" y="2085289"/>
                  </a:lnTo>
                  <a:lnTo>
                    <a:pt x="4329127" y="2078449"/>
                  </a:lnTo>
                  <a:lnTo>
                    <a:pt x="4335967" y="2071250"/>
                  </a:lnTo>
                  <a:lnTo>
                    <a:pt x="4341367" y="2061170"/>
                  </a:lnTo>
                  <a:lnTo>
                    <a:pt x="4346407" y="2048931"/>
                  </a:lnTo>
                  <a:lnTo>
                    <a:pt x="4337767" y="1955337"/>
                  </a:lnTo>
                  <a:lnTo>
                    <a:pt x="4332727" y="1865343"/>
                  </a:lnTo>
                  <a:lnTo>
                    <a:pt x="4327327" y="1778949"/>
                  </a:lnTo>
                  <a:lnTo>
                    <a:pt x="4324086" y="1695794"/>
                  </a:lnTo>
                  <a:lnTo>
                    <a:pt x="4318686" y="1610840"/>
                  </a:lnTo>
                  <a:lnTo>
                    <a:pt x="4318686" y="1524445"/>
                  </a:lnTo>
                  <a:lnTo>
                    <a:pt x="4320486" y="1437691"/>
                  </a:lnTo>
                  <a:lnTo>
                    <a:pt x="4327327" y="1349497"/>
                  </a:lnTo>
                  <a:lnTo>
                    <a:pt x="4316886" y="1344457"/>
                  </a:lnTo>
                  <a:lnTo>
                    <a:pt x="4310046" y="1342657"/>
                  </a:lnTo>
                  <a:lnTo>
                    <a:pt x="4305006" y="1339057"/>
                  </a:lnTo>
                  <a:lnTo>
                    <a:pt x="4297805" y="1334018"/>
                  </a:lnTo>
                  <a:lnTo>
                    <a:pt x="4294565" y="1328978"/>
                  </a:lnTo>
                  <a:lnTo>
                    <a:pt x="4277285" y="1332218"/>
                  </a:lnTo>
                  <a:lnTo>
                    <a:pt x="4256404" y="1335817"/>
                  </a:lnTo>
                  <a:lnTo>
                    <a:pt x="4235523" y="1335817"/>
                  </a:lnTo>
                  <a:lnTo>
                    <a:pt x="4211402" y="1334018"/>
                  </a:lnTo>
                  <a:lnTo>
                    <a:pt x="4180441" y="1332218"/>
                  </a:lnTo>
                  <a:lnTo>
                    <a:pt x="4152361" y="1332218"/>
                  </a:lnTo>
                  <a:lnTo>
                    <a:pt x="4124639" y="1332218"/>
                  </a:lnTo>
                  <a:lnTo>
                    <a:pt x="4099078" y="1334018"/>
                  </a:lnTo>
                  <a:lnTo>
                    <a:pt x="4086838" y="1335817"/>
                  </a:lnTo>
                  <a:lnTo>
                    <a:pt x="4083238" y="1323578"/>
                  </a:lnTo>
                  <a:lnTo>
                    <a:pt x="4076398" y="1283621"/>
                  </a:lnTo>
                  <a:lnTo>
                    <a:pt x="4071357" y="1242224"/>
                  </a:lnTo>
                  <a:lnTo>
                    <a:pt x="4069557" y="1199026"/>
                  </a:lnTo>
                  <a:lnTo>
                    <a:pt x="4071357" y="1154029"/>
                  </a:lnTo>
                  <a:lnTo>
                    <a:pt x="4073157" y="1107232"/>
                  </a:lnTo>
                  <a:lnTo>
                    <a:pt x="4073157" y="1065835"/>
                  </a:lnTo>
                  <a:lnTo>
                    <a:pt x="4071357" y="1025878"/>
                  </a:lnTo>
                  <a:lnTo>
                    <a:pt x="4067757" y="989520"/>
                  </a:lnTo>
                  <a:lnTo>
                    <a:pt x="4060917" y="961802"/>
                  </a:lnTo>
                  <a:lnTo>
                    <a:pt x="4057316" y="948123"/>
                  </a:lnTo>
                  <a:lnTo>
                    <a:pt x="4052276" y="935883"/>
                  </a:lnTo>
                  <a:lnTo>
                    <a:pt x="4045436" y="920404"/>
                  </a:lnTo>
                  <a:lnTo>
                    <a:pt x="4043636" y="911405"/>
                  </a:lnTo>
                  <a:lnTo>
                    <a:pt x="4043636" y="904566"/>
                  </a:lnTo>
                  <a:lnTo>
                    <a:pt x="4043636" y="887287"/>
                  </a:lnTo>
                  <a:lnTo>
                    <a:pt x="4048676" y="870008"/>
                  </a:lnTo>
                  <a:lnTo>
                    <a:pt x="4054077" y="859568"/>
                  </a:lnTo>
                  <a:lnTo>
                    <a:pt x="4064517" y="861368"/>
                  </a:lnTo>
                  <a:lnTo>
                    <a:pt x="4102319" y="863168"/>
                  </a:lnTo>
                  <a:lnTo>
                    <a:pt x="4143720" y="863168"/>
                  </a:lnTo>
                  <a:lnTo>
                    <a:pt x="4185481" y="863168"/>
                  </a:lnTo>
                  <a:lnTo>
                    <a:pt x="4230483" y="861368"/>
                  </a:lnTo>
                  <a:lnTo>
                    <a:pt x="4275485" y="857769"/>
                  </a:lnTo>
                  <a:lnTo>
                    <a:pt x="4322286" y="857769"/>
                  </a:lnTo>
                  <a:lnTo>
                    <a:pt x="4370888" y="857769"/>
                  </a:lnTo>
                  <a:lnTo>
                    <a:pt x="4420930" y="861368"/>
                  </a:lnTo>
                  <a:lnTo>
                    <a:pt x="4422370" y="859568"/>
                  </a:lnTo>
                  <a:lnTo>
                    <a:pt x="4422370" y="855969"/>
                  </a:lnTo>
                  <a:lnTo>
                    <a:pt x="4424170" y="849129"/>
                  </a:lnTo>
                  <a:lnTo>
                    <a:pt x="4425970" y="842290"/>
                  </a:lnTo>
                  <a:lnTo>
                    <a:pt x="4429571" y="839050"/>
                  </a:lnTo>
                  <a:lnTo>
                    <a:pt x="4432811" y="835450"/>
                  </a:lnTo>
                  <a:close/>
                  <a:moveTo>
                    <a:pt x="1053910" y="831364"/>
                  </a:moveTo>
                  <a:lnTo>
                    <a:pt x="1047071" y="832804"/>
                  </a:lnTo>
                  <a:lnTo>
                    <a:pt x="1040232" y="832804"/>
                  </a:lnTo>
                  <a:lnTo>
                    <a:pt x="1043472" y="841445"/>
                  </a:lnTo>
                  <a:close/>
                  <a:moveTo>
                    <a:pt x="1220203" y="822723"/>
                  </a:moveTo>
                  <a:lnTo>
                    <a:pt x="1195727" y="836405"/>
                  </a:lnTo>
                  <a:lnTo>
                    <a:pt x="1190688" y="840005"/>
                  </a:lnTo>
                  <a:lnTo>
                    <a:pt x="1204366" y="838205"/>
                  </a:lnTo>
                  <a:lnTo>
                    <a:pt x="1211565" y="832804"/>
                  </a:lnTo>
                  <a:close/>
                  <a:moveTo>
                    <a:pt x="3255676" y="814081"/>
                  </a:moveTo>
                  <a:lnTo>
                    <a:pt x="3253876" y="815522"/>
                  </a:lnTo>
                  <a:lnTo>
                    <a:pt x="3255676" y="815522"/>
                  </a:lnTo>
                  <a:close/>
                  <a:moveTo>
                    <a:pt x="9321152" y="784102"/>
                  </a:moveTo>
                  <a:lnTo>
                    <a:pt x="9315751" y="787343"/>
                  </a:lnTo>
                  <a:lnTo>
                    <a:pt x="9312150" y="792745"/>
                  </a:lnTo>
                  <a:lnTo>
                    <a:pt x="9322592" y="792745"/>
                  </a:lnTo>
                  <a:close/>
                  <a:moveTo>
                    <a:pt x="6832658" y="774700"/>
                  </a:moveTo>
                  <a:lnTo>
                    <a:pt x="6869019" y="776140"/>
                  </a:lnTo>
                  <a:lnTo>
                    <a:pt x="6905381" y="779740"/>
                  </a:lnTo>
                  <a:lnTo>
                    <a:pt x="6941742" y="786579"/>
                  </a:lnTo>
                  <a:lnTo>
                    <a:pt x="6974503" y="797017"/>
                  </a:lnTo>
                  <a:lnTo>
                    <a:pt x="7005824" y="809256"/>
                  </a:lnTo>
                  <a:lnTo>
                    <a:pt x="7035344" y="824734"/>
                  </a:lnTo>
                  <a:lnTo>
                    <a:pt x="7062705" y="842012"/>
                  </a:lnTo>
                  <a:lnTo>
                    <a:pt x="7087186" y="862889"/>
                  </a:lnTo>
                  <a:lnTo>
                    <a:pt x="7109507" y="885206"/>
                  </a:lnTo>
                  <a:lnTo>
                    <a:pt x="7128587" y="893845"/>
                  </a:lnTo>
                  <a:lnTo>
                    <a:pt x="7146228" y="904284"/>
                  </a:lnTo>
                  <a:lnTo>
                    <a:pt x="7161708" y="916522"/>
                  </a:lnTo>
                  <a:lnTo>
                    <a:pt x="7178989" y="928761"/>
                  </a:lnTo>
                  <a:lnTo>
                    <a:pt x="7189069" y="937400"/>
                  </a:lnTo>
                  <a:lnTo>
                    <a:pt x="7199509" y="947838"/>
                  </a:lnTo>
                  <a:lnTo>
                    <a:pt x="7214990" y="970156"/>
                  </a:lnTo>
                  <a:lnTo>
                    <a:pt x="7232630" y="997872"/>
                  </a:lnTo>
                  <a:lnTo>
                    <a:pt x="7234070" y="1001112"/>
                  </a:lnTo>
                  <a:lnTo>
                    <a:pt x="7234070" y="1015150"/>
                  </a:lnTo>
                  <a:lnTo>
                    <a:pt x="7223630" y="1021989"/>
                  </a:lnTo>
                  <a:lnTo>
                    <a:pt x="7220390" y="1023789"/>
                  </a:lnTo>
                  <a:lnTo>
                    <a:pt x="7222190" y="1025589"/>
                  </a:lnTo>
                  <a:lnTo>
                    <a:pt x="7225430" y="1030628"/>
                  </a:lnTo>
                  <a:lnTo>
                    <a:pt x="7229030" y="1036027"/>
                  </a:lnTo>
                  <a:lnTo>
                    <a:pt x="7237670" y="1034228"/>
                  </a:lnTo>
                  <a:lnTo>
                    <a:pt x="7244511" y="1036027"/>
                  </a:lnTo>
                  <a:lnTo>
                    <a:pt x="7253151" y="1037467"/>
                  </a:lnTo>
                  <a:lnTo>
                    <a:pt x="7260351" y="1041067"/>
                  </a:lnTo>
                  <a:lnTo>
                    <a:pt x="7267191" y="1046466"/>
                  </a:lnTo>
                  <a:lnTo>
                    <a:pt x="7272231" y="1051505"/>
                  </a:lnTo>
                  <a:lnTo>
                    <a:pt x="7277632" y="1060144"/>
                  </a:lnTo>
                  <a:lnTo>
                    <a:pt x="7282672" y="1066983"/>
                  </a:lnTo>
                  <a:lnTo>
                    <a:pt x="7286272" y="1079222"/>
                  </a:lnTo>
                  <a:lnTo>
                    <a:pt x="7288072" y="1087861"/>
                  </a:lnTo>
                  <a:lnTo>
                    <a:pt x="7286272" y="1096500"/>
                  </a:lnTo>
                  <a:lnTo>
                    <a:pt x="7282672" y="1105139"/>
                  </a:lnTo>
                  <a:lnTo>
                    <a:pt x="7277632" y="1108738"/>
                  </a:lnTo>
                  <a:lnTo>
                    <a:pt x="7284472" y="1110538"/>
                  </a:lnTo>
                  <a:lnTo>
                    <a:pt x="7293112" y="1113778"/>
                  </a:lnTo>
                  <a:lnTo>
                    <a:pt x="7305352" y="1117377"/>
                  </a:lnTo>
                  <a:lnTo>
                    <a:pt x="7312193" y="1119177"/>
                  </a:lnTo>
                  <a:lnTo>
                    <a:pt x="7313993" y="1127456"/>
                  </a:lnTo>
                  <a:lnTo>
                    <a:pt x="7334513" y="1184689"/>
                  </a:lnTo>
                  <a:lnTo>
                    <a:pt x="7355394" y="1246961"/>
                  </a:lnTo>
                  <a:lnTo>
                    <a:pt x="7376275" y="1311033"/>
                  </a:lnTo>
                  <a:lnTo>
                    <a:pt x="7393555" y="1376904"/>
                  </a:lnTo>
                  <a:lnTo>
                    <a:pt x="7407596" y="1446016"/>
                  </a:lnTo>
                  <a:lnTo>
                    <a:pt x="7462677" y="1420099"/>
                  </a:lnTo>
                  <a:lnTo>
                    <a:pt x="7410836" y="1460054"/>
                  </a:lnTo>
                  <a:lnTo>
                    <a:pt x="7423076" y="1536004"/>
                  </a:lnTo>
                  <a:lnTo>
                    <a:pt x="7429916" y="1591437"/>
                  </a:lnTo>
                  <a:lnTo>
                    <a:pt x="7438557" y="1648670"/>
                  </a:lnTo>
                  <a:lnTo>
                    <a:pt x="7452237" y="1757736"/>
                  </a:lnTo>
                  <a:lnTo>
                    <a:pt x="7464477" y="1868602"/>
                  </a:lnTo>
                  <a:lnTo>
                    <a:pt x="7468077" y="1927275"/>
                  </a:lnTo>
                  <a:lnTo>
                    <a:pt x="7473118" y="1988107"/>
                  </a:lnTo>
                  <a:lnTo>
                    <a:pt x="7474918" y="2008625"/>
                  </a:lnTo>
                  <a:lnTo>
                    <a:pt x="7474918" y="2027702"/>
                  </a:lnTo>
                  <a:lnTo>
                    <a:pt x="7474918" y="2046780"/>
                  </a:lnTo>
                  <a:lnTo>
                    <a:pt x="7471317" y="2064058"/>
                  </a:lnTo>
                  <a:lnTo>
                    <a:pt x="7469517" y="2079536"/>
                  </a:lnTo>
                  <a:lnTo>
                    <a:pt x="7469517" y="2095374"/>
                  </a:lnTo>
                  <a:lnTo>
                    <a:pt x="7469517" y="2110852"/>
                  </a:lnTo>
                  <a:lnTo>
                    <a:pt x="7471317" y="2124890"/>
                  </a:lnTo>
                  <a:lnTo>
                    <a:pt x="7473118" y="2140368"/>
                  </a:lnTo>
                  <a:lnTo>
                    <a:pt x="7474918" y="2155846"/>
                  </a:lnTo>
                  <a:lnTo>
                    <a:pt x="7478158" y="2169884"/>
                  </a:lnTo>
                  <a:lnTo>
                    <a:pt x="7483558" y="2181763"/>
                  </a:lnTo>
                  <a:lnTo>
                    <a:pt x="7485358" y="2195801"/>
                  </a:lnTo>
                  <a:lnTo>
                    <a:pt x="7488598" y="2218118"/>
                  </a:lnTo>
                  <a:lnTo>
                    <a:pt x="7490398" y="2237196"/>
                  </a:lnTo>
                  <a:lnTo>
                    <a:pt x="7500838" y="2242235"/>
                  </a:lnTo>
                  <a:lnTo>
                    <a:pt x="7516319" y="2249434"/>
                  </a:lnTo>
                  <a:lnTo>
                    <a:pt x="7535399" y="2256274"/>
                  </a:lnTo>
                  <a:lnTo>
                    <a:pt x="7559880" y="2261313"/>
                  </a:lnTo>
                  <a:lnTo>
                    <a:pt x="7585801" y="2268512"/>
                  </a:lnTo>
                  <a:lnTo>
                    <a:pt x="7609922" y="2270312"/>
                  </a:lnTo>
                  <a:lnTo>
                    <a:pt x="7632242" y="2270312"/>
                  </a:lnTo>
                  <a:lnTo>
                    <a:pt x="7649523" y="2268512"/>
                  </a:lnTo>
                  <a:lnTo>
                    <a:pt x="7661763" y="2268512"/>
                  </a:lnTo>
                  <a:lnTo>
                    <a:pt x="7670403" y="2266712"/>
                  </a:lnTo>
                  <a:lnTo>
                    <a:pt x="7677604" y="2263113"/>
                  </a:lnTo>
                  <a:lnTo>
                    <a:pt x="7684444" y="2258073"/>
                  </a:lnTo>
                  <a:lnTo>
                    <a:pt x="7691284" y="2252674"/>
                  </a:lnTo>
                  <a:lnTo>
                    <a:pt x="7698124" y="2251234"/>
                  </a:lnTo>
                  <a:lnTo>
                    <a:pt x="7705324" y="2249434"/>
                  </a:lnTo>
                  <a:lnTo>
                    <a:pt x="7713965" y="2249434"/>
                  </a:lnTo>
                  <a:lnTo>
                    <a:pt x="7720805" y="2249434"/>
                  </a:lnTo>
                  <a:lnTo>
                    <a:pt x="7727645" y="2252674"/>
                  </a:lnTo>
                  <a:lnTo>
                    <a:pt x="7734486" y="2256274"/>
                  </a:lnTo>
                  <a:lnTo>
                    <a:pt x="7741326" y="2259873"/>
                  </a:lnTo>
                  <a:lnTo>
                    <a:pt x="7746726" y="2263113"/>
                  </a:lnTo>
                  <a:lnTo>
                    <a:pt x="7748526" y="2270312"/>
                  </a:lnTo>
                  <a:lnTo>
                    <a:pt x="7749966" y="2282190"/>
                  </a:lnTo>
                  <a:lnTo>
                    <a:pt x="7748526" y="2292629"/>
                  </a:lnTo>
                  <a:lnTo>
                    <a:pt x="7746726" y="2301268"/>
                  </a:lnTo>
                  <a:lnTo>
                    <a:pt x="7743126" y="2308107"/>
                  </a:lnTo>
                  <a:lnTo>
                    <a:pt x="7739886" y="2313506"/>
                  </a:lnTo>
                  <a:lnTo>
                    <a:pt x="7734486" y="2316746"/>
                  </a:lnTo>
                  <a:lnTo>
                    <a:pt x="7725845" y="2322145"/>
                  </a:lnTo>
                  <a:lnTo>
                    <a:pt x="7720805" y="2325385"/>
                  </a:lnTo>
                  <a:lnTo>
                    <a:pt x="7719005" y="2330784"/>
                  </a:lnTo>
                  <a:lnTo>
                    <a:pt x="7717205" y="2335824"/>
                  </a:lnTo>
                  <a:lnTo>
                    <a:pt x="7717205" y="2341223"/>
                  </a:lnTo>
                  <a:lnTo>
                    <a:pt x="7719005" y="2356701"/>
                  </a:lnTo>
                  <a:lnTo>
                    <a:pt x="7722605" y="2368579"/>
                  </a:lnTo>
                  <a:lnTo>
                    <a:pt x="7725845" y="2377218"/>
                  </a:lnTo>
                  <a:lnTo>
                    <a:pt x="7732686" y="2384417"/>
                  </a:lnTo>
                  <a:lnTo>
                    <a:pt x="7741326" y="2393056"/>
                  </a:lnTo>
                  <a:lnTo>
                    <a:pt x="7753566" y="2399895"/>
                  </a:lnTo>
                  <a:lnTo>
                    <a:pt x="7779487" y="2415733"/>
                  </a:lnTo>
                  <a:lnTo>
                    <a:pt x="7786327" y="2420773"/>
                  </a:lnTo>
                  <a:lnTo>
                    <a:pt x="7786327" y="2429412"/>
                  </a:lnTo>
                  <a:lnTo>
                    <a:pt x="7784527" y="2439850"/>
                  </a:lnTo>
                  <a:lnTo>
                    <a:pt x="7783087" y="2450289"/>
                  </a:lnTo>
                  <a:lnTo>
                    <a:pt x="7779487" y="2457128"/>
                  </a:lnTo>
                  <a:lnTo>
                    <a:pt x="7775887" y="2463967"/>
                  </a:lnTo>
                  <a:lnTo>
                    <a:pt x="7770847" y="2469007"/>
                  </a:lnTo>
                  <a:lnTo>
                    <a:pt x="7764006" y="2472606"/>
                  </a:lnTo>
                  <a:lnTo>
                    <a:pt x="7758606" y="2474406"/>
                  </a:lnTo>
                  <a:lnTo>
                    <a:pt x="7751766" y="2476206"/>
                  </a:lnTo>
                  <a:lnTo>
                    <a:pt x="7748526" y="2476206"/>
                  </a:lnTo>
                  <a:lnTo>
                    <a:pt x="7748526" y="2479445"/>
                  </a:lnTo>
                  <a:lnTo>
                    <a:pt x="7748526" y="2559355"/>
                  </a:lnTo>
                  <a:lnTo>
                    <a:pt x="7746726" y="2578433"/>
                  </a:lnTo>
                  <a:lnTo>
                    <a:pt x="7748526" y="2593911"/>
                  </a:lnTo>
                  <a:lnTo>
                    <a:pt x="7753566" y="2607589"/>
                  </a:lnTo>
                  <a:lnTo>
                    <a:pt x="7762206" y="2618028"/>
                  </a:lnTo>
                  <a:lnTo>
                    <a:pt x="7769047" y="2624867"/>
                  </a:lnTo>
                  <a:lnTo>
                    <a:pt x="7765807" y="2633506"/>
                  </a:lnTo>
                  <a:lnTo>
                    <a:pt x="7760406" y="2643945"/>
                  </a:lnTo>
                  <a:lnTo>
                    <a:pt x="7753566" y="2654383"/>
                  </a:lnTo>
                  <a:lnTo>
                    <a:pt x="7744926" y="2661223"/>
                  </a:lnTo>
                  <a:lnTo>
                    <a:pt x="7732686" y="2666622"/>
                  </a:lnTo>
                  <a:lnTo>
                    <a:pt x="7734486" y="2671661"/>
                  </a:lnTo>
                  <a:lnTo>
                    <a:pt x="7736286" y="2696138"/>
                  </a:lnTo>
                  <a:lnTo>
                    <a:pt x="7738086" y="2704777"/>
                  </a:lnTo>
                  <a:lnTo>
                    <a:pt x="7731245" y="2709816"/>
                  </a:lnTo>
                  <a:lnTo>
                    <a:pt x="7691284" y="2737533"/>
                  </a:lnTo>
                  <a:lnTo>
                    <a:pt x="7682644" y="2744372"/>
                  </a:lnTo>
                  <a:lnTo>
                    <a:pt x="7672203" y="2751211"/>
                  </a:lnTo>
                  <a:lnTo>
                    <a:pt x="7663563" y="2758050"/>
                  </a:lnTo>
                  <a:lnTo>
                    <a:pt x="7654923" y="2765249"/>
                  </a:lnTo>
                  <a:lnTo>
                    <a:pt x="7651323" y="2770289"/>
                  </a:lnTo>
                  <a:lnTo>
                    <a:pt x="7644483" y="2770289"/>
                  </a:lnTo>
                  <a:lnTo>
                    <a:pt x="7589041" y="2768489"/>
                  </a:lnTo>
                  <a:lnTo>
                    <a:pt x="7535399" y="2766689"/>
                  </a:lnTo>
                  <a:lnTo>
                    <a:pt x="7433516" y="2761650"/>
                  </a:lnTo>
                  <a:lnTo>
                    <a:pt x="7379515" y="2758050"/>
                  </a:lnTo>
                  <a:lnTo>
                    <a:pt x="7325873" y="2753011"/>
                  </a:lnTo>
                  <a:lnTo>
                    <a:pt x="7246311" y="2746172"/>
                  </a:lnTo>
                  <a:lnTo>
                    <a:pt x="7062705" y="2735733"/>
                  </a:lnTo>
                  <a:lnTo>
                    <a:pt x="7016264" y="2733933"/>
                  </a:lnTo>
                  <a:lnTo>
                    <a:pt x="6969462" y="2733933"/>
                  </a:lnTo>
                  <a:lnTo>
                    <a:pt x="6869019" y="2739333"/>
                  </a:lnTo>
                  <a:lnTo>
                    <a:pt x="6856779" y="2739333"/>
                  </a:lnTo>
                  <a:lnTo>
                    <a:pt x="6853539" y="2727094"/>
                  </a:lnTo>
                  <a:lnTo>
                    <a:pt x="6843099" y="2666622"/>
                  </a:lnTo>
                  <a:lnTo>
                    <a:pt x="6841299" y="2661223"/>
                  </a:lnTo>
                  <a:lnTo>
                    <a:pt x="6839499" y="2656183"/>
                  </a:lnTo>
                  <a:lnTo>
                    <a:pt x="6837699" y="2650784"/>
                  </a:lnTo>
                  <a:lnTo>
                    <a:pt x="6832658" y="2645744"/>
                  </a:lnTo>
                  <a:lnTo>
                    <a:pt x="6829058" y="2643945"/>
                  </a:lnTo>
                  <a:lnTo>
                    <a:pt x="6825818" y="2643945"/>
                  </a:lnTo>
                  <a:lnTo>
                    <a:pt x="6809978" y="2643945"/>
                  </a:lnTo>
                  <a:lnTo>
                    <a:pt x="6809978" y="2628467"/>
                  </a:lnTo>
                  <a:lnTo>
                    <a:pt x="6811778" y="2611189"/>
                  </a:lnTo>
                  <a:lnTo>
                    <a:pt x="6815378" y="2595711"/>
                  </a:lnTo>
                  <a:lnTo>
                    <a:pt x="6820418" y="2581673"/>
                  </a:lnTo>
                  <a:lnTo>
                    <a:pt x="6827618" y="2567994"/>
                  </a:lnTo>
                  <a:lnTo>
                    <a:pt x="6825818" y="2567994"/>
                  </a:lnTo>
                  <a:lnTo>
                    <a:pt x="6818618" y="2564395"/>
                  </a:lnTo>
                  <a:lnTo>
                    <a:pt x="6811778" y="2561155"/>
                  </a:lnTo>
                  <a:lnTo>
                    <a:pt x="6806738" y="2553956"/>
                  </a:lnTo>
                  <a:lnTo>
                    <a:pt x="6803138" y="2545317"/>
                  </a:lnTo>
                  <a:lnTo>
                    <a:pt x="6799537" y="2533079"/>
                  </a:lnTo>
                  <a:lnTo>
                    <a:pt x="6798097" y="2523000"/>
                  </a:lnTo>
                  <a:lnTo>
                    <a:pt x="6798097" y="2512561"/>
                  </a:lnTo>
                  <a:lnTo>
                    <a:pt x="6799537" y="2502123"/>
                  </a:lnTo>
                  <a:lnTo>
                    <a:pt x="6803138" y="2493484"/>
                  </a:lnTo>
                  <a:lnTo>
                    <a:pt x="6808178" y="2484845"/>
                  </a:lnTo>
                  <a:lnTo>
                    <a:pt x="6817178" y="2476206"/>
                  </a:lnTo>
                  <a:lnTo>
                    <a:pt x="6825818" y="2469007"/>
                  </a:lnTo>
                  <a:lnTo>
                    <a:pt x="6848139" y="2457128"/>
                  </a:lnTo>
                  <a:lnTo>
                    <a:pt x="6872620" y="2444890"/>
                  </a:lnTo>
                  <a:lnTo>
                    <a:pt x="6874420" y="2346262"/>
                  </a:lnTo>
                  <a:lnTo>
                    <a:pt x="6877660" y="2244035"/>
                  </a:lnTo>
                  <a:lnTo>
                    <a:pt x="6879460" y="2218118"/>
                  </a:lnTo>
                  <a:lnTo>
                    <a:pt x="6881260" y="2155846"/>
                  </a:lnTo>
                  <a:lnTo>
                    <a:pt x="6883060" y="2091774"/>
                  </a:lnTo>
                  <a:lnTo>
                    <a:pt x="6881260" y="2029502"/>
                  </a:lnTo>
                  <a:lnTo>
                    <a:pt x="6879460" y="1967230"/>
                  </a:lnTo>
                  <a:lnTo>
                    <a:pt x="6875860" y="1906758"/>
                  </a:lnTo>
                  <a:lnTo>
                    <a:pt x="6869019" y="1847725"/>
                  </a:lnTo>
                  <a:lnTo>
                    <a:pt x="6860379" y="1789052"/>
                  </a:lnTo>
                  <a:lnTo>
                    <a:pt x="6853539" y="1735419"/>
                  </a:lnTo>
                  <a:lnTo>
                    <a:pt x="6846699" y="1709142"/>
                  </a:lnTo>
                  <a:lnTo>
                    <a:pt x="6839499" y="1683226"/>
                  </a:lnTo>
                  <a:lnTo>
                    <a:pt x="6830858" y="1659109"/>
                  </a:lnTo>
                  <a:lnTo>
                    <a:pt x="6822218" y="1634992"/>
                  </a:lnTo>
                  <a:lnTo>
                    <a:pt x="6811778" y="1612315"/>
                  </a:lnTo>
                  <a:lnTo>
                    <a:pt x="6799537" y="1591437"/>
                  </a:lnTo>
                  <a:lnTo>
                    <a:pt x="6787657" y="1572360"/>
                  </a:lnTo>
                  <a:lnTo>
                    <a:pt x="6775417" y="1555082"/>
                  </a:lnTo>
                  <a:lnTo>
                    <a:pt x="6764976" y="1541404"/>
                  </a:lnTo>
                  <a:lnTo>
                    <a:pt x="6754896" y="1529165"/>
                  </a:lnTo>
                  <a:lnTo>
                    <a:pt x="6742656" y="1517287"/>
                  </a:lnTo>
                  <a:lnTo>
                    <a:pt x="6728975" y="1505048"/>
                  </a:lnTo>
                  <a:lnTo>
                    <a:pt x="6714935" y="1494610"/>
                  </a:lnTo>
                  <a:lnTo>
                    <a:pt x="6699454" y="1484171"/>
                  </a:lnTo>
                  <a:lnTo>
                    <a:pt x="6683614" y="1475532"/>
                  </a:lnTo>
                  <a:lnTo>
                    <a:pt x="6666333" y="1466893"/>
                  </a:lnTo>
                  <a:lnTo>
                    <a:pt x="6649053" y="1460054"/>
                  </a:lnTo>
                  <a:lnTo>
                    <a:pt x="6629972" y="1453215"/>
                  </a:lnTo>
                  <a:lnTo>
                    <a:pt x="6609452" y="1449615"/>
                  </a:lnTo>
                  <a:lnTo>
                    <a:pt x="6586771" y="1446016"/>
                  </a:lnTo>
                  <a:lnTo>
                    <a:pt x="6564450" y="1442776"/>
                  </a:lnTo>
                  <a:lnTo>
                    <a:pt x="6538170" y="1440976"/>
                  </a:lnTo>
                  <a:lnTo>
                    <a:pt x="6512249" y="1440976"/>
                  </a:lnTo>
                  <a:lnTo>
                    <a:pt x="6486328" y="1440976"/>
                  </a:lnTo>
                  <a:lnTo>
                    <a:pt x="6470848" y="1444576"/>
                  </a:lnTo>
                  <a:lnTo>
                    <a:pt x="6455367" y="1449615"/>
                  </a:lnTo>
                  <a:lnTo>
                    <a:pt x="6441327" y="1455015"/>
                  </a:lnTo>
                  <a:lnTo>
                    <a:pt x="6427646" y="1461854"/>
                  </a:lnTo>
                  <a:lnTo>
                    <a:pt x="6413606" y="1470493"/>
                  </a:lnTo>
                  <a:lnTo>
                    <a:pt x="6398125" y="1474092"/>
                  </a:lnTo>
                  <a:lnTo>
                    <a:pt x="6382645" y="1475532"/>
                  </a:lnTo>
                  <a:lnTo>
                    <a:pt x="6365004" y="1474092"/>
                  </a:lnTo>
                  <a:lnTo>
                    <a:pt x="6358164" y="1500009"/>
                  </a:lnTo>
                  <a:lnTo>
                    <a:pt x="6354924" y="1527365"/>
                  </a:lnTo>
                  <a:lnTo>
                    <a:pt x="6353124" y="1555082"/>
                  </a:lnTo>
                  <a:lnTo>
                    <a:pt x="6354924" y="1586398"/>
                  </a:lnTo>
                  <a:lnTo>
                    <a:pt x="6359964" y="1655509"/>
                  </a:lnTo>
                  <a:lnTo>
                    <a:pt x="6361764" y="1688265"/>
                  </a:lnTo>
                  <a:lnTo>
                    <a:pt x="6361764" y="1721381"/>
                  </a:lnTo>
                  <a:lnTo>
                    <a:pt x="6361764" y="1731820"/>
                  </a:lnTo>
                  <a:lnTo>
                    <a:pt x="6359964" y="1738659"/>
                  </a:lnTo>
                  <a:lnTo>
                    <a:pt x="6356364" y="1747298"/>
                  </a:lnTo>
                  <a:lnTo>
                    <a:pt x="6353124" y="1757736"/>
                  </a:lnTo>
                  <a:lnTo>
                    <a:pt x="6351324" y="1764576"/>
                  </a:lnTo>
                  <a:lnTo>
                    <a:pt x="6348084" y="1800931"/>
                  </a:lnTo>
                  <a:lnTo>
                    <a:pt x="6349524" y="1833687"/>
                  </a:lnTo>
                  <a:lnTo>
                    <a:pt x="6351324" y="1866803"/>
                  </a:lnTo>
                  <a:lnTo>
                    <a:pt x="6358164" y="1898119"/>
                  </a:lnTo>
                  <a:lnTo>
                    <a:pt x="6361764" y="1932674"/>
                  </a:lnTo>
                  <a:lnTo>
                    <a:pt x="6365004" y="1969030"/>
                  </a:lnTo>
                  <a:lnTo>
                    <a:pt x="6365004" y="2003585"/>
                  </a:lnTo>
                  <a:lnTo>
                    <a:pt x="6361764" y="2039941"/>
                  </a:lnTo>
                  <a:lnTo>
                    <a:pt x="6361764" y="2060818"/>
                  </a:lnTo>
                  <a:lnTo>
                    <a:pt x="6359964" y="2072697"/>
                  </a:lnTo>
                  <a:lnTo>
                    <a:pt x="6358164" y="2084935"/>
                  </a:lnTo>
                  <a:lnTo>
                    <a:pt x="6356364" y="2093574"/>
                  </a:lnTo>
                  <a:lnTo>
                    <a:pt x="6358164" y="2104013"/>
                  </a:lnTo>
                  <a:lnTo>
                    <a:pt x="6361764" y="2123090"/>
                  </a:lnTo>
                  <a:lnTo>
                    <a:pt x="6363564" y="2142168"/>
                  </a:lnTo>
                  <a:lnTo>
                    <a:pt x="6366804" y="2157646"/>
                  </a:lnTo>
                  <a:lnTo>
                    <a:pt x="6372205" y="2174924"/>
                  </a:lnTo>
                  <a:lnTo>
                    <a:pt x="6379045" y="2192202"/>
                  </a:lnTo>
                  <a:lnTo>
                    <a:pt x="6385885" y="2211279"/>
                  </a:lnTo>
                  <a:lnTo>
                    <a:pt x="6389485" y="2231797"/>
                  </a:lnTo>
                  <a:lnTo>
                    <a:pt x="6389485" y="2252674"/>
                  </a:lnTo>
                  <a:lnTo>
                    <a:pt x="6385885" y="2273551"/>
                  </a:lnTo>
                  <a:lnTo>
                    <a:pt x="6394525" y="2270312"/>
                  </a:lnTo>
                  <a:lnTo>
                    <a:pt x="6401726" y="2264912"/>
                  </a:lnTo>
                  <a:lnTo>
                    <a:pt x="6410366" y="2258073"/>
                  </a:lnTo>
                  <a:lnTo>
                    <a:pt x="6422246" y="2254474"/>
                  </a:lnTo>
                  <a:lnTo>
                    <a:pt x="6438087" y="2251234"/>
                  </a:lnTo>
                  <a:lnTo>
                    <a:pt x="6453567" y="2249434"/>
                  </a:lnTo>
                  <a:lnTo>
                    <a:pt x="6460407" y="2249434"/>
                  </a:lnTo>
                  <a:lnTo>
                    <a:pt x="6465807" y="2254474"/>
                  </a:lnTo>
                  <a:lnTo>
                    <a:pt x="6472648" y="2263113"/>
                  </a:lnTo>
                  <a:lnTo>
                    <a:pt x="6479488" y="2275351"/>
                  </a:lnTo>
                  <a:lnTo>
                    <a:pt x="6484528" y="2287590"/>
                  </a:lnTo>
                  <a:lnTo>
                    <a:pt x="6488128" y="2299468"/>
                  </a:lnTo>
                  <a:lnTo>
                    <a:pt x="6505409" y="2303068"/>
                  </a:lnTo>
                  <a:lnTo>
                    <a:pt x="6522689" y="2309907"/>
                  </a:lnTo>
                  <a:lnTo>
                    <a:pt x="6536730" y="2316746"/>
                  </a:lnTo>
                  <a:lnTo>
                    <a:pt x="6547170" y="2328984"/>
                  </a:lnTo>
                  <a:lnTo>
                    <a:pt x="6554010" y="2337623"/>
                  </a:lnTo>
                  <a:lnTo>
                    <a:pt x="6560850" y="2335824"/>
                  </a:lnTo>
                  <a:lnTo>
                    <a:pt x="6555810" y="2339423"/>
                  </a:lnTo>
                  <a:lnTo>
                    <a:pt x="6571291" y="2359940"/>
                  </a:lnTo>
                  <a:lnTo>
                    <a:pt x="6585331" y="2382618"/>
                  </a:lnTo>
                  <a:lnTo>
                    <a:pt x="6599011" y="2406735"/>
                  </a:lnTo>
                  <a:lnTo>
                    <a:pt x="6574891" y="2406735"/>
                  </a:lnTo>
                  <a:lnTo>
                    <a:pt x="6571291" y="2413934"/>
                  </a:lnTo>
                  <a:lnTo>
                    <a:pt x="6566250" y="2418973"/>
                  </a:lnTo>
                  <a:lnTo>
                    <a:pt x="6567690" y="2453529"/>
                  </a:lnTo>
                  <a:lnTo>
                    <a:pt x="6567690" y="2486285"/>
                  </a:lnTo>
                  <a:lnTo>
                    <a:pt x="6567690" y="2517601"/>
                  </a:lnTo>
                  <a:lnTo>
                    <a:pt x="6564450" y="2545317"/>
                  </a:lnTo>
                  <a:lnTo>
                    <a:pt x="6562650" y="2574833"/>
                  </a:lnTo>
                  <a:lnTo>
                    <a:pt x="6562650" y="2605789"/>
                  </a:lnTo>
                  <a:lnTo>
                    <a:pt x="6562650" y="2638905"/>
                  </a:lnTo>
                  <a:lnTo>
                    <a:pt x="6564450" y="2673461"/>
                  </a:lnTo>
                  <a:lnTo>
                    <a:pt x="6566250" y="2683900"/>
                  </a:lnTo>
                  <a:lnTo>
                    <a:pt x="6557250" y="2687499"/>
                  </a:lnTo>
                  <a:lnTo>
                    <a:pt x="6522689" y="2706577"/>
                  </a:lnTo>
                  <a:lnTo>
                    <a:pt x="6489928" y="2725294"/>
                  </a:lnTo>
                  <a:lnTo>
                    <a:pt x="6432686" y="2761650"/>
                  </a:lnTo>
                  <a:lnTo>
                    <a:pt x="6408566" y="2777128"/>
                  </a:lnTo>
                  <a:lnTo>
                    <a:pt x="6404966" y="2777128"/>
                  </a:lnTo>
                  <a:lnTo>
                    <a:pt x="6314963" y="2780727"/>
                  </a:lnTo>
                  <a:lnTo>
                    <a:pt x="6224960" y="2782527"/>
                  </a:lnTo>
                  <a:lnTo>
                    <a:pt x="6147198" y="2780727"/>
                  </a:lnTo>
                  <a:lnTo>
                    <a:pt x="5884030" y="2770289"/>
                  </a:lnTo>
                  <a:lnTo>
                    <a:pt x="5818148" y="2768489"/>
                  </a:lnTo>
                  <a:lnTo>
                    <a:pt x="5755866" y="2766689"/>
                  </a:lnTo>
                  <a:lnTo>
                    <a:pt x="5693584" y="2768489"/>
                  </a:lnTo>
                  <a:lnTo>
                    <a:pt x="5636343" y="2770289"/>
                  </a:lnTo>
                  <a:lnTo>
                    <a:pt x="5603582" y="2770289"/>
                  </a:lnTo>
                  <a:lnTo>
                    <a:pt x="5572261" y="2770289"/>
                  </a:lnTo>
                  <a:lnTo>
                    <a:pt x="5541300" y="2768489"/>
                  </a:lnTo>
                  <a:lnTo>
                    <a:pt x="5513579" y="2765249"/>
                  </a:lnTo>
                  <a:lnTo>
                    <a:pt x="5485858" y="2761650"/>
                  </a:lnTo>
                  <a:lnTo>
                    <a:pt x="5458137" y="2754811"/>
                  </a:lnTo>
                  <a:lnTo>
                    <a:pt x="5432217" y="2747972"/>
                  </a:lnTo>
                  <a:lnTo>
                    <a:pt x="5407736" y="2737533"/>
                  </a:lnTo>
                  <a:lnTo>
                    <a:pt x="5397296" y="2733933"/>
                  </a:lnTo>
                  <a:lnTo>
                    <a:pt x="5397296" y="2723495"/>
                  </a:lnTo>
                  <a:lnTo>
                    <a:pt x="5397296" y="2628467"/>
                  </a:lnTo>
                  <a:lnTo>
                    <a:pt x="5395856" y="2581673"/>
                  </a:lnTo>
                  <a:lnTo>
                    <a:pt x="5394055" y="2533079"/>
                  </a:lnTo>
                  <a:lnTo>
                    <a:pt x="5394055" y="2524440"/>
                  </a:lnTo>
                  <a:lnTo>
                    <a:pt x="5388655" y="2438051"/>
                  </a:lnTo>
                  <a:lnTo>
                    <a:pt x="5387215" y="2394856"/>
                  </a:lnTo>
                  <a:lnTo>
                    <a:pt x="5387215" y="2353101"/>
                  </a:lnTo>
                  <a:lnTo>
                    <a:pt x="5387215" y="2341223"/>
                  </a:lnTo>
                  <a:lnTo>
                    <a:pt x="5399096" y="2337623"/>
                  </a:lnTo>
                  <a:lnTo>
                    <a:pt x="5416376" y="2335824"/>
                  </a:lnTo>
                  <a:lnTo>
                    <a:pt x="5428616" y="2335824"/>
                  </a:lnTo>
                  <a:lnTo>
                    <a:pt x="5439057" y="2337623"/>
                  </a:lnTo>
                  <a:lnTo>
                    <a:pt x="5445897" y="2342663"/>
                  </a:lnTo>
                  <a:lnTo>
                    <a:pt x="5449497" y="2346262"/>
                  </a:lnTo>
                  <a:lnTo>
                    <a:pt x="5454897" y="2351302"/>
                  </a:lnTo>
                  <a:lnTo>
                    <a:pt x="5461737" y="2353101"/>
                  </a:lnTo>
                  <a:lnTo>
                    <a:pt x="5470378" y="2356701"/>
                  </a:lnTo>
                  <a:lnTo>
                    <a:pt x="5475418" y="2353101"/>
                  </a:lnTo>
                  <a:lnTo>
                    <a:pt x="5480818" y="2349502"/>
                  </a:lnTo>
                  <a:lnTo>
                    <a:pt x="5484058" y="2344462"/>
                  </a:lnTo>
                  <a:lnTo>
                    <a:pt x="5485858" y="2341223"/>
                  </a:lnTo>
                  <a:lnTo>
                    <a:pt x="5490898" y="2330784"/>
                  </a:lnTo>
                  <a:lnTo>
                    <a:pt x="5494498" y="2322145"/>
                  </a:lnTo>
                  <a:lnTo>
                    <a:pt x="5501339" y="2313506"/>
                  </a:lnTo>
                  <a:lnTo>
                    <a:pt x="5509979" y="2304867"/>
                  </a:lnTo>
                  <a:lnTo>
                    <a:pt x="5513579" y="2299468"/>
                  </a:lnTo>
                  <a:lnTo>
                    <a:pt x="5605382" y="2299468"/>
                  </a:lnTo>
                  <a:lnTo>
                    <a:pt x="5619062" y="2298028"/>
                  </a:lnTo>
                  <a:lnTo>
                    <a:pt x="5631303" y="2296228"/>
                  </a:lnTo>
                  <a:lnTo>
                    <a:pt x="5641743" y="2292629"/>
                  </a:lnTo>
                  <a:lnTo>
                    <a:pt x="5650383" y="2285790"/>
                  </a:lnTo>
                  <a:lnTo>
                    <a:pt x="5634903" y="2292629"/>
                  </a:lnTo>
                  <a:lnTo>
                    <a:pt x="5650383" y="2280390"/>
                  </a:lnTo>
                  <a:lnTo>
                    <a:pt x="5643183" y="2164485"/>
                  </a:lnTo>
                  <a:lnTo>
                    <a:pt x="5639943" y="2048580"/>
                  </a:lnTo>
                  <a:lnTo>
                    <a:pt x="5639943" y="1934114"/>
                  </a:lnTo>
                  <a:lnTo>
                    <a:pt x="5643183" y="1820009"/>
                  </a:lnTo>
                  <a:lnTo>
                    <a:pt x="5643183" y="1769975"/>
                  </a:lnTo>
                  <a:lnTo>
                    <a:pt x="5648583" y="1565521"/>
                  </a:lnTo>
                  <a:lnTo>
                    <a:pt x="5650383" y="1375105"/>
                  </a:lnTo>
                  <a:lnTo>
                    <a:pt x="5643183" y="1370065"/>
                  </a:lnTo>
                  <a:lnTo>
                    <a:pt x="5633103" y="1365026"/>
                  </a:lnTo>
                  <a:lnTo>
                    <a:pt x="5624462" y="1359627"/>
                  </a:lnTo>
                  <a:lnTo>
                    <a:pt x="5612222" y="1357827"/>
                  </a:lnTo>
                  <a:lnTo>
                    <a:pt x="5598542" y="1354587"/>
                  </a:lnTo>
                  <a:lnTo>
                    <a:pt x="5582701" y="1352787"/>
                  </a:lnTo>
                  <a:lnTo>
                    <a:pt x="5548140" y="1349188"/>
                  </a:lnTo>
                  <a:lnTo>
                    <a:pt x="5515379" y="1349188"/>
                  </a:lnTo>
                  <a:lnTo>
                    <a:pt x="5499539" y="1347748"/>
                  </a:lnTo>
                  <a:lnTo>
                    <a:pt x="5482258" y="1345948"/>
                  </a:lnTo>
                  <a:lnTo>
                    <a:pt x="5470378" y="1345948"/>
                  </a:lnTo>
                  <a:lnTo>
                    <a:pt x="5454897" y="1344148"/>
                  </a:lnTo>
                  <a:lnTo>
                    <a:pt x="5439057" y="1338749"/>
                  </a:lnTo>
                  <a:lnTo>
                    <a:pt x="5423576" y="1331910"/>
                  </a:lnTo>
                  <a:lnTo>
                    <a:pt x="5418176" y="1328670"/>
                  </a:lnTo>
                  <a:lnTo>
                    <a:pt x="5416376" y="1321471"/>
                  </a:lnTo>
                  <a:lnTo>
                    <a:pt x="5411336" y="1283316"/>
                  </a:lnTo>
                  <a:lnTo>
                    <a:pt x="5409536" y="1262799"/>
                  </a:lnTo>
                  <a:lnTo>
                    <a:pt x="5409536" y="1243721"/>
                  </a:lnTo>
                  <a:lnTo>
                    <a:pt x="5409536" y="1074183"/>
                  </a:lnTo>
                  <a:lnTo>
                    <a:pt x="5407736" y="1046466"/>
                  </a:lnTo>
                  <a:lnTo>
                    <a:pt x="5402696" y="1021989"/>
                  </a:lnTo>
                  <a:lnTo>
                    <a:pt x="5395856" y="1023789"/>
                  </a:lnTo>
                  <a:lnTo>
                    <a:pt x="5394055" y="1028828"/>
                  </a:lnTo>
                  <a:lnTo>
                    <a:pt x="5390455" y="1034228"/>
                  </a:lnTo>
                  <a:lnTo>
                    <a:pt x="5385415" y="1037467"/>
                  </a:lnTo>
                  <a:lnTo>
                    <a:pt x="5380015" y="1041067"/>
                  </a:lnTo>
                  <a:lnTo>
                    <a:pt x="5373175" y="1041067"/>
                  </a:lnTo>
                  <a:lnTo>
                    <a:pt x="5366335" y="1042866"/>
                  </a:lnTo>
                  <a:lnTo>
                    <a:pt x="5347254" y="1039267"/>
                  </a:lnTo>
                  <a:lnTo>
                    <a:pt x="5337174" y="1036027"/>
                  </a:lnTo>
                  <a:lnTo>
                    <a:pt x="5337174" y="1025589"/>
                  </a:lnTo>
                  <a:lnTo>
                    <a:pt x="5338614" y="1013350"/>
                  </a:lnTo>
                  <a:lnTo>
                    <a:pt x="5340414" y="1006511"/>
                  </a:lnTo>
                  <a:lnTo>
                    <a:pt x="5342214" y="999672"/>
                  </a:lnTo>
                  <a:lnTo>
                    <a:pt x="5347254" y="994273"/>
                  </a:lnTo>
                  <a:lnTo>
                    <a:pt x="5354454" y="987433"/>
                  </a:lnTo>
                  <a:lnTo>
                    <a:pt x="5363095" y="983834"/>
                  </a:lnTo>
                  <a:lnTo>
                    <a:pt x="5374975" y="980594"/>
                  </a:lnTo>
                  <a:lnTo>
                    <a:pt x="5374975" y="963316"/>
                  </a:lnTo>
                  <a:lnTo>
                    <a:pt x="5374975" y="958277"/>
                  </a:lnTo>
                  <a:lnTo>
                    <a:pt x="5376775" y="954678"/>
                  </a:lnTo>
                  <a:lnTo>
                    <a:pt x="5383615" y="947838"/>
                  </a:lnTo>
                  <a:lnTo>
                    <a:pt x="5392255" y="942439"/>
                  </a:lnTo>
                  <a:lnTo>
                    <a:pt x="5402696" y="937400"/>
                  </a:lnTo>
                  <a:lnTo>
                    <a:pt x="5400896" y="920122"/>
                  </a:lnTo>
                  <a:lnTo>
                    <a:pt x="5400896" y="909683"/>
                  </a:lnTo>
                  <a:lnTo>
                    <a:pt x="5402696" y="899245"/>
                  </a:lnTo>
                  <a:lnTo>
                    <a:pt x="5402696" y="890606"/>
                  </a:lnTo>
                  <a:lnTo>
                    <a:pt x="5404496" y="876567"/>
                  </a:lnTo>
                  <a:lnTo>
                    <a:pt x="5407736" y="869728"/>
                  </a:lnTo>
                  <a:lnTo>
                    <a:pt x="5413136" y="862889"/>
                  </a:lnTo>
                  <a:lnTo>
                    <a:pt x="5418176" y="857490"/>
                  </a:lnTo>
                  <a:lnTo>
                    <a:pt x="5426816" y="854250"/>
                  </a:lnTo>
                  <a:lnTo>
                    <a:pt x="5434017" y="850651"/>
                  </a:lnTo>
                  <a:lnTo>
                    <a:pt x="5435817" y="843812"/>
                  </a:lnTo>
                  <a:lnTo>
                    <a:pt x="5437257" y="835173"/>
                  </a:lnTo>
                  <a:lnTo>
                    <a:pt x="5440857" y="826534"/>
                  </a:lnTo>
                  <a:lnTo>
                    <a:pt x="5447697" y="819695"/>
                  </a:lnTo>
                  <a:lnTo>
                    <a:pt x="5453097" y="814295"/>
                  </a:lnTo>
                  <a:lnTo>
                    <a:pt x="5459937" y="814295"/>
                  </a:lnTo>
                  <a:lnTo>
                    <a:pt x="5546340" y="817895"/>
                  </a:lnTo>
                  <a:lnTo>
                    <a:pt x="5643183" y="821494"/>
                  </a:lnTo>
                  <a:lnTo>
                    <a:pt x="5750826" y="819695"/>
                  </a:lnTo>
                  <a:lnTo>
                    <a:pt x="5871790" y="817895"/>
                  </a:lnTo>
                  <a:lnTo>
                    <a:pt x="5991313" y="814295"/>
                  </a:lnTo>
                  <a:lnTo>
                    <a:pt x="6107237" y="809256"/>
                  </a:lnTo>
                  <a:lnTo>
                    <a:pt x="6297682" y="802417"/>
                  </a:lnTo>
                  <a:lnTo>
                    <a:pt x="6297682" y="798817"/>
                  </a:lnTo>
                  <a:lnTo>
                    <a:pt x="6299482" y="793778"/>
                  </a:lnTo>
                  <a:lnTo>
                    <a:pt x="6304883" y="788379"/>
                  </a:lnTo>
                  <a:lnTo>
                    <a:pt x="6311723" y="785139"/>
                  </a:lnTo>
                  <a:lnTo>
                    <a:pt x="6323603" y="783339"/>
                  </a:lnTo>
                  <a:lnTo>
                    <a:pt x="6339444" y="786579"/>
                  </a:lnTo>
                  <a:lnTo>
                    <a:pt x="6353124" y="791978"/>
                  </a:lnTo>
                  <a:lnTo>
                    <a:pt x="6365004" y="798817"/>
                  </a:lnTo>
                  <a:lnTo>
                    <a:pt x="6370405" y="804217"/>
                  </a:lnTo>
                  <a:lnTo>
                    <a:pt x="6375445" y="809256"/>
                  </a:lnTo>
                  <a:lnTo>
                    <a:pt x="6377245" y="812855"/>
                  </a:lnTo>
                  <a:lnTo>
                    <a:pt x="6382645" y="828333"/>
                  </a:lnTo>
                  <a:lnTo>
                    <a:pt x="6387685" y="843812"/>
                  </a:lnTo>
                  <a:lnTo>
                    <a:pt x="6391285" y="854250"/>
                  </a:lnTo>
                  <a:lnTo>
                    <a:pt x="6392725" y="866129"/>
                  </a:lnTo>
                  <a:lnTo>
                    <a:pt x="6392725" y="887006"/>
                  </a:lnTo>
                  <a:lnTo>
                    <a:pt x="6394525" y="897445"/>
                  </a:lnTo>
                  <a:lnTo>
                    <a:pt x="6514049" y="852450"/>
                  </a:lnTo>
                  <a:lnTo>
                    <a:pt x="6609452" y="816095"/>
                  </a:lnTo>
                  <a:lnTo>
                    <a:pt x="6640413" y="804217"/>
                  </a:lnTo>
                  <a:lnTo>
                    <a:pt x="6669934" y="795218"/>
                  </a:lnTo>
                  <a:lnTo>
                    <a:pt x="6701254" y="788379"/>
                  </a:lnTo>
                  <a:lnTo>
                    <a:pt x="6734015" y="783339"/>
                  </a:lnTo>
                  <a:lnTo>
                    <a:pt x="6766776" y="777940"/>
                  </a:lnTo>
                  <a:lnTo>
                    <a:pt x="6799537" y="776140"/>
                  </a:lnTo>
                  <a:close/>
                  <a:moveTo>
                    <a:pt x="1477922" y="766914"/>
                  </a:moveTo>
                  <a:lnTo>
                    <a:pt x="1434729" y="791398"/>
                  </a:lnTo>
                  <a:lnTo>
                    <a:pt x="1330705" y="851887"/>
                  </a:lnTo>
                  <a:lnTo>
                    <a:pt x="1273834" y="884652"/>
                  </a:lnTo>
                  <a:lnTo>
                    <a:pt x="1220203" y="917777"/>
                  </a:lnTo>
                  <a:lnTo>
                    <a:pt x="1169811" y="952342"/>
                  </a:lnTo>
                  <a:lnTo>
                    <a:pt x="1121579" y="985107"/>
                  </a:lnTo>
                  <a:lnTo>
                    <a:pt x="1112940" y="990508"/>
                  </a:lnTo>
                  <a:lnTo>
                    <a:pt x="1106101" y="985107"/>
                  </a:lnTo>
                  <a:lnTo>
                    <a:pt x="1104302" y="985107"/>
                  </a:lnTo>
                  <a:lnTo>
                    <a:pt x="1102502" y="986907"/>
                  </a:lnTo>
                  <a:lnTo>
                    <a:pt x="1104302" y="997349"/>
                  </a:lnTo>
                  <a:lnTo>
                    <a:pt x="1104302" y="1005990"/>
                  </a:lnTo>
                  <a:lnTo>
                    <a:pt x="1104302" y="1011031"/>
                  </a:lnTo>
                  <a:lnTo>
                    <a:pt x="1104302" y="1014631"/>
                  </a:lnTo>
                  <a:lnTo>
                    <a:pt x="1106101" y="1018232"/>
                  </a:lnTo>
                  <a:lnTo>
                    <a:pt x="1135617" y="993748"/>
                  </a:lnTo>
                  <a:lnTo>
                    <a:pt x="1168372" y="973225"/>
                  </a:lnTo>
                  <a:lnTo>
                    <a:pt x="1201126" y="952342"/>
                  </a:lnTo>
                  <a:lnTo>
                    <a:pt x="1235681" y="931819"/>
                  </a:lnTo>
                  <a:lnTo>
                    <a:pt x="1268795" y="912376"/>
                  </a:lnTo>
                  <a:lnTo>
                    <a:pt x="1303350" y="890053"/>
                  </a:lnTo>
                  <a:lnTo>
                    <a:pt x="1336105" y="865569"/>
                  </a:lnTo>
                  <a:lnTo>
                    <a:pt x="1370659" y="841445"/>
                  </a:lnTo>
                  <a:lnTo>
                    <a:pt x="1374258" y="838205"/>
                  </a:lnTo>
                  <a:lnTo>
                    <a:pt x="1389736" y="838205"/>
                  </a:lnTo>
                  <a:lnTo>
                    <a:pt x="1391535" y="831364"/>
                  </a:lnTo>
                  <a:lnTo>
                    <a:pt x="1395135" y="825963"/>
                  </a:lnTo>
                  <a:lnTo>
                    <a:pt x="1396935" y="822723"/>
                  </a:lnTo>
                  <a:lnTo>
                    <a:pt x="1401974" y="819122"/>
                  </a:lnTo>
                  <a:lnTo>
                    <a:pt x="1408813" y="815522"/>
                  </a:lnTo>
                  <a:lnTo>
                    <a:pt x="1414212" y="815522"/>
                  </a:lnTo>
                  <a:lnTo>
                    <a:pt x="1429690" y="815522"/>
                  </a:lnTo>
                  <a:lnTo>
                    <a:pt x="1431489" y="814081"/>
                  </a:lnTo>
                  <a:lnTo>
                    <a:pt x="1440128" y="805440"/>
                  </a:lnTo>
                  <a:lnTo>
                    <a:pt x="1450206" y="793198"/>
                  </a:lnTo>
                  <a:lnTo>
                    <a:pt x="1457405" y="786357"/>
                  </a:lnTo>
                  <a:lnTo>
                    <a:pt x="1464244" y="782757"/>
                  </a:lnTo>
                  <a:lnTo>
                    <a:pt x="1471083" y="777356"/>
                  </a:lnTo>
                  <a:lnTo>
                    <a:pt x="1479721" y="775916"/>
                  </a:lnTo>
                  <a:close/>
                  <a:moveTo>
                    <a:pt x="1168372" y="760073"/>
                  </a:moveTo>
                  <a:lnTo>
                    <a:pt x="1142456" y="775916"/>
                  </a:lnTo>
                  <a:lnTo>
                    <a:pt x="1164772" y="768715"/>
                  </a:lnTo>
                  <a:close/>
                  <a:moveTo>
                    <a:pt x="3601580" y="755033"/>
                  </a:moveTo>
                  <a:lnTo>
                    <a:pt x="3515194" y="789598"/>
                  </a:lnTo>
                  <a:lnTo>
                    <a:pt x="3428448" y="822723"/>
                  </a:lnTo>
                  <a:lnTo>
                    <a:pt x="3342062" y="855488"/>
                  </a:lnTo>
                  <a:lnTo>
                    <a:pt x="3252076" y="886452"/>
                  </a:lnTo>
                  <a:lnTo>
                    <a:pt x="3215722" y="900494"/>
                  </a:lnTo>
                  <a:lnTo>
                    <a:pt x="3177568" y="914176"/>
                  </a:lnTo>
                  <a:lnTo>
                    <a:pt x="3103420" y="945501"/>
                  </a:lnTo>
                  <a:lnTo>
                    <a:pt x="3027113" y="983667"/>
                  </a:lnTo>
                  <a:lnTo>
                    <a:pt x="2947565" y="1025073"/>
                  </a:lnTo>
                  <a:lnTo>
                    <a:pt x="2982120" y="1011031"/>
                  </a:lnTo>
                  <a:lnTo>
                    <a:pt x="3008035" y="1002389"/>
                  </a:lnTo>
                  <a:lnTo>
                    <a:pt x="3033951" y="992308"/>
                  </a:lnTo>
                  <a:lnTo>
                    <a:pt x="3061667" y="978266"/>
                  </a:lnTo>
                  <a:lnTo>
                    <a:pt x="3089383" y="959543"/>
                  </a:lnTo>
                  <a:lnTo>
                    <a:pt x="3094782" y="957743"/>
                  </a:lnTo>
                  <a:lnTo>
                    <a:pt x="3098021" y="957743"/>
                  </a:lnTo>
                  <a:lnTo>
                    <a:pt x="3103420" y="957743"/>
                  </a:lnTo>
                  <a:lnTo>
                    <a:pt x="3108459" y="952342"/>
                  </a:lnTo>
                  <a:lnTo>
                    <a:pt x="3113858" y="950902"/>
                  </a:lnTo>
                  <a:lnTo>
                    <a:pt x="3122137" y="949101"/>
                  </a:lnTo>
                  <a:lnTo>
                    <a:pt x="3181168" y="933259"/>
                  </a:lnTo>
                  <a:lnTo>
                    <a:pt x="3212482" y="922818"/>
                  </a:lnTo>
                  <a:lnTo>
                    <a:pt x="3241638" y="912376"/>
                  </a:lnTo>
                  <a:lnTo>
                    <a:pt x="3267554" y="902295"/>
                  </a:lnTo>
                  <a:lnTo>
                    <a:pt x="3293470" y="891853"/>
                  </a:lnTo>
                  <a:lnTo>
                    <a:pt x="3317946" y="879611"/>
                  </a:lnTo>
                  <a:lnTo>
                    <a:pt x="3338822" y="867369"/>
                  </a:lnTo>
                  <a:lnTo>
                    <a:pt x="3345661" y="864129"/>
                  </a:lnTo>
                  <a:lnTo>
                    <a:pt x="3352500" y="865569"/>
                  </a:lnTo>
                  <a:lnTo>
                    <a:pt x="3357899" y="867369"/>
                  </a:lnTo>
                  <a:lnTo>
                    <a:pt x="3361139" y="867369"/>
                  </a:lnTo>
                  <a:lnTo>
                    <a:pt x="3364738" y="867369"/>
                  </a:lnTo>
                  <a:lnTo>
                    <a:pt x="3369777" y="864129"/>
                  </a:lnTo>
                  <a:lnTo>
                    <a:pt x="3382015" y="855488"/>
                  </a:lnTo>
                  <a:lnTo>
                    <a:pt x="3395693" y="845046"/>
                  </a:lnTo>
                  <a:lnTo>
                    <a:pt x="3404332" y="840005"/>
                  </a:lnTo>
                  <a:lnTo>
                    <a:pt x="3414770" y="832804"/>
                  </a:lnTo>
                  <a:lnTo>
                    <a:pt x="3427008" y="827763"/>
                  </a:lnTo>
                  <a:lnTo>
                    <a:pt x="3438886" y="825963"/>
                  </a:lnTo>
                  <a:lnTo>
                    <a:pt x="3449324" y="825963"/>
                  </a:lnTo>
                  <a:lnTo>
                    <a:pt x="3452924" y="819122"/>
                  </a:lnTo>
                  <a:lnTo>
                    <a:pt x="3457963" y="817322"/>
                  </a:lnTo>
                  <a:lnTo>
                    <a:pt x="3465162" y="815522"/>
                  </a:lnTo>
                  <a:lnTo>
                    <a:pt x="3470201" y="815522"/>
                  </a:lnTo>
                  <a:lnTo>
                    <a:pt x="3499716" y="810481"/>
                  </a:lnTo>
                  <a:lnTo>
                    <a:pt x="3518793" y="805440"/>
                  </a:lnTo>
                  <a:lnTo>
                    <a:pt x="3530671" y="801840"/>
                  </a:lnTo>
                  <a:lnTo>
                    <a:pt x="3536071" y="796439"/>
                  </a:lnTo>
                  <a:lnTo>
                    <a:pt x="3546509" y="787797"/>
                  </a:lnTo>
                  <a:lnTo>
                    <a:pt x="3561986" y="777356"/>
                  </a:lnTo>
                  <a:lnTo>
                    <a:pt x="3579264" y="768715"/>
                  </a:lnTo>
                  <a:lnTo>
                    <a:pt x="3600140" y="761874"/>
                  </a:lnTo>
                  <a:close/>
                  <a:moveTo>
                    <a:pt x="716644" y="746391"/>
                  </a:moveTo>
                  <a:lnTo>
                    <a:pt x="687129" y="766914"/>
                  </a:lnTo>
                  <a:lnTo>
                    <a:pt x="716644" y="755033"/>
                  </a:lnTo>
                  <a:close/>
                  <a:moveTo>
                    <a:pt x="2977081" y="744591"/>
                  </a:moveTo>
                  <a:lnTo>
                    <a:pt x="2963043" y="751432"/>
                  </a:lnTo>
                  <a:lnTo>
                    <a:pt x="2964842" y="751432"/>
                  </a:lnTo>
                  <a:close/>
                  <a:moveTo>
                    <a:pt x="1519675" y="744591"/>
                  </a:moveTo>
                  <a:lnTo>
                    <a:pt x="1493759" y="758273"/>
                  </a:lnTo>
                  <a:lnTo>
                    <a:pt x="1495199" y="758273"/>
                  </a:lnTo>
                  <a:lnTo>
                    <a:pt x="1503838" y="760073"/>
                  </a:lnTo>
                  <a:lnTo>
                    <a:pt x="1511036" y="761874"/>
                  </a:lnTo>
                  <a:lnTo>
                    <a:pt x="1514276" y="758273"/>
                  </a:lnTo>
                  <a:lnTo>
                    <a:pt x="1519675" y="755033"/>
                  </a:lnTo>
                  <a:lnTo>
                    <a:pt x="1523274" y="753232"/>
                  </a:lnTo>
                  <a:close/>
                  <a:moveTo>
                    <a:pt x="1351582" y="744591"/>
                  </a:moveTo>
                  <a:lnTo>
                    <a:pt x="1308389" y="768715"/>
                  </a:lnTo>
                  <a:lnTo>
                    <a:pt x="1336105" y="765474"/>
                  </a:lnTo>
                  <a:lnTo>
                    <a:pt x="1342943" y="755033"/>
                  </a:lnTo>
                  <a:close/>
                  <a:moveTo>
                    <a:pt x="9218894" y="738729"/>
                  </a:moveTo>
                  <a:lnTo>
                    <a:pt x="9203411" y="752773"/>
                  </a:lnTo>
                  <a:lnTo>
                    <a:pt x="9168485" y="787343"/>
                  </a:lnTo>
                  <a:lnTo>
                    <a:pt x="9153002" y="801387"/>
                  </a:lnTo>
                  <a:lnTo>
                    <a:pt x="9141120" y="811830"/>
                  </a:lnTo>
                  <a:lnTo>
                    <a:pt x="9135719" y="818672"/>
                  </a:lnTo>
                  <a:lnTo>
                    <a:pt x="9130678" y="829115"/>
                  </a:lnTo>
                  <a:lnTo>
                    <a:pt x="9127077" y="840998"/>
                  </a:lnTo>
                  <a:lnTo>
                    <a:pt x="9125637" y="856483"/>
                  </a:lnTo>
                  <a:lnTo>
                    <a:pt x="9141120" y="842799"/>
                  </a:lnTo>
                  <a:lnTo>
                    <a:pt x="9149761" y="829115"/>
                  </a:lnTo>
                  <a:lnTo>
                    <a:pt x="9161644" y="815071"/>
                  </a:lnTo>
                  <a:lnTo>
                    <a:pt x="9198010" y="776900"/>
                  </a:lnTo>
                  <a:lnTo>
                    <a:pt x="9205211" y="771859"/>
                  </a:lnTo>
                  <a:lnTo>
                    <a:pt x="9210252" y="765017"/>
                  </a:lnTo>
                  <a:lnTo>
                    <a:pt x="9213853" y="757815"/>
                  </a:lnTo>
                  <a:lnTo>
                    <a:pt x="9217093" y="749172"/>
                  </a:lnTo>
                  <a:close/>
                  <a:moveTo>
                    <a:pt x="764876" y="715067"/>
                  </a:moveTo>
                  <a:lnTo>
                    <a:pt x="751199" y="723708"/>
                  </a:lnTo>
                  <a:lnTo>
                    <a:pt x="756238" y="723708"/>
                  </a:lnTo>
                  <a:lnTo>
                    <a:pt x="758038" y="723708"/>
                  </a:lnTo>
                  <a:lnTo>
                    <a:pt x="761637" y="720467"/>
                  </a:lnTo>
                  <a:close/>
                  <a:moveTo>
                    <a:pt x="9646650" y="694076"/>
                  </a:moveTo>
                  <a:lnTo>
                    <a:pt x="9601642" y="733688"/>
                  </a:lnTo>
                  <a:lnTo>
                    <a:pt x="9558434" y="773659"/>
                  </a:lnTo>
                  <a:lnTo>
                    <a:pt x="9516667" y="815071"/>
                  </a:lnTo>
                  <a:lnTo>
                    <a:pt x="9476700" y="856483"/>
                  </a:lnTo>
                  <a:lnTo>
                    <a:pt x="9456176" y="877369"/>
                  </a:lnTo>
                  <a:lnTo>
                    <a:pt x="9464818" y="873768"/>
                  </a:lnTo>
                  <a:lnTo>
                    <a:pt x="9466618" y="872327"/>
                  </a:lnTo>
                  <a:lnTo>
                    <a:pt x="9480300" y="858283"/>
                  </a:lnTo>
                  <a:lnTo>
                    <a:pt x="9487142" y="853242"/>
                  </a:lnTo>
                  <a:lnTo>
                    <a:pt x="9492543" y="851441"/>
                  </a:lnTo>
                  <a:lnTo>
                    <a:pt x="9499384" y="851441"/>
                  </a:lnTo>
                  <a:lnTo>
                    <a:pt x="9504785" y="853242"/>
                  </a:lnTo>
                  <a:lnTo>
                    <a:pt x="9522068" y="825514"/>
                  </a:lnTo>
                  <a:lnTo>
                    <a:pt x="9541151" y="799587"/>
                  </a:lnTo>
                  <a:lnTo>
                    <a:pt x="9561675" y="775460"/>
                  </a:lnTo>
                  <a:lnTo>
                    <a:pt x="9585799" y="754574"/>
                  </a:lnTo>
                  <a:lnTo>
                    <a:pt x="9601642" y="740530"/>
                  </a:lnTo>
                  <a:lnTo>
                    <a:pt x="9617125" y="726846"/>
                  </a:lnTo>
                  <a:lnTo>
                    <a:pt x="9631167" y="711361"/>
                  </a:lnTo>
                  <a:close/>
                  <a:moveTo>
                    <a:pt x="1488360" y="654578"/>
                  </a:moveTo>
                  <a:lnTo>
                    <a:pt x="1476122" y="658178"/>
                  </a:lnTo>
                  <a:lnTo>
                    <a:pt x="1467483" y="665019"/>
                  </a:lnTo>
                  <a:lnTo>
                    <a:pt x="1450206" y="679061"/>
                  </a:lnTo>
                  <a:lnTo>
                    <a:pt x="1432929" y="690943"/>
                  </a:lnTo>
                  <a:lnTo>
                    <a:pt x="1453805" y="680501"/>
                  </a:lnTo>
                  <a:lnTo>
                    <a:pt x="1471083" y="668620"/>
                  </a:lnTo>
                  <a:lnTo>
                    <a:pt x="1479721" y="663219"/>
                  </a:lnTo>
                  <a:close/>
                  <a:moveTo>
                    <a:pt x="1060749" y="639095"/>
                  </a:moveTo>
                  <a:lnTo>
                    <a:pt x="1047071" y="645936"/>
                  </a:lnTo>
                  <a:lnTo>
                    <a:pt x="1029794" y="652777"/>
                  </a:lnTo>
                  <a:lnTo>
                    <a:pt x="1007477" y="665019"/>
                  </a:lnTo>
                  <a:lnTo>
                    <a:pt x="1002078" y="668620"/>
                  </a:lnTo>
                  <a:lnTo>
                    <a:pt x="997039" y="671860"/>
                  </a:lnTo>
                  <a:lnTo>
                    <a:pt x="991640" y="680501"/>
                  </a:lnTo>
                  <a:lnTo>
                    <a:pt x="990200" y="689143"/>
                  </a:lnTo>
                  <a:lnTo>
                    <a:pt x="1021155" y="670060"/>
                  </a:lnTo>
                  <a:lnTo>
                    <a:pt x="1033393" y="661419"/>
                  </a:lnTo>
                  <a:lnTo>
                    <a:pt x="1043472" y="650977"/>
                  </a:lnTo>
                  <a:lnTo>
                    <a:pt x="1052110" y="644136"/>
                  </a:lnTo>
                  <a:close/>
                  <a:moveTo>
                    <a:pt x="9326193" y="631418"/>
                  </a:moveTo>
                  <a:lnTo>
                    <a:pt x="9274344" y="685434"/>
                  </a:lnTo>
                  <a:lnTo>
                    <a:pt x="9246619" y="712802"/>
                  </a:lnTo>
                  <a:lnTo>
                    <a:pt x="9220694" y="738729"/>
                  </a:lnTo>
                  <a:lnTo>
                    <a:pt x="9231136" y="738729"/>
                  </a:lnTo>
                  <a:lnTo>
                    <a:pt x="9239777" y="737289"/>
                  </a:lnTo>
                  <a:lnTo>
                    <a:pt x="9244818" y="735488"/>
                  </a:lnTo>
                  <a:lnTo>
                    <a:pt x="9252020" y="721444"/>
                  </a:lnTo>
                  <a:lnTo>
                    <a:pt x="9262101" y="705960"/>
                  </a:lnTo>
                  <a:lnTo>
                    <a:pt x="9276144" y="692276"/>
                  </a:lnTo>
                  <a:lnTo>
                    <a:pt x="9291627" y="680032"/>
                  </a:lnTo>
                  <a:lnTo>
                    <a:pt x="9303869" y="671390"/>
                  </a:lnTo>
                  <a:lnTo>
                    <a:pt x="9312150" y="660947"/>
                  </a:lnTo>
                  <a:lnTo>
                    <a:pt x="9319352" y="650504"/>
                  </a:lnTo>
                  <a:lnTo>
                    <a:pt x="9324393" y="640061"/>
                  </a:lnTo>
                  <a:close/>
                  <a:moveTo>
                    <a:pt x="4567593" y="622242"/>
                  </a:moveTo>
                  <a:lnTo>
                    <a:pt x="4560748" y="625842"/>
                  </a:lnTo>
                  <a:lnTo>
                    <a:pt x="4550299" y="630882"/>
                  </a:lnTo>
                  <a:lnTo>
                    <a:pt x="4543454" y="639523"/>
                  </a:lnTo>
                  <a:close/>
                  <a:moveTo>
                    <a:pt x="3293470" y="612811"/>
                  </a:moveTo>
                  <a:lnTo>
                    <a:pt x="3288430" y="614612"/>
                  </a:lnTo>
                  <a:lnTo>
                    <a:pt x="3267554" y="623253"/>
                  </a:lnTo>
                  <a:lnTo>
                    <a:pt x="3269354" y="625053"/>
                  </a:lnTo>
                  <a:lnTo>
                    <a:pt x="3271153" y="628654"/>
                  </a:lnTo>
                  <a:lnTo>
                    <a:pt x="3274753" y="626854"/>
                  </a:lnTo>
                  <a:lnTo>
                    <a:pt x="3284831" y="620012"/>
                  </a:lnTo>
                  <a:close/>
                  <a:moveTo>
                    <a:pt x="3310747" y="604170"/>
                  </a:moveTo>
                  <a:lnTo>
                    <a:pt x="3302108" y="607771"/>
                  </a:lnTo>
                  <a:lnTo>
                    <a:pt x="3310747" y="614612"/>
                  </a:lnTo>
                  <a:lnTo>
                    <a:pt x="3312547" y="612811"/>
                  </a:lnTo>
                  <a:close/>
                  <a:moveTo>
                    <a:pt x="9352117" y="600450"/>
                  </a:moveTo>
                  <a:lnTo>
                    <a:pt x="9327993" y="628177"/>
                  </a:lnTo>
                  <a:lnTo>
                    <a:pt x="9338435" y="628177"/>
                  </a:lnTo>
                  <a:lnTo>
                    <a:pt x="9347077" y="622776"/>
                  </a:lnTo>
                  <a:lnTo>
                    <a:pt x="9348877" y="610893"/>
                  </a:lnTo>
                  <a:close/>
                  <a:moveTo>
                    <a:pt x="2488999" y="595529"/>
                  </a:moveTo>
                  <a:lnTo>
                    <a:pt x="2424929" y="628654"/>
                  </a:lnTo>
                  <a:lnTo>
                    <a:pt x="2426369" y="628654"/>
                  </a:lnTo>
                  <a:lnTo>
                    <a:pt x="2469922" y="612811"/>
                  </a:lnTo>
                  <a:lnTo>
                    <a:pt x="2492239" y="605970"/>
                  </a:lnTo>
                  <a:close/>
                  <a:moveTo>
                    <a:pt x="3394253" y="573206"/>
                  </a:moveTo>
                  <a:lnTo>
                    <a:pt x="3366538" y="583647"/>
                  </a:lnTo>
                  <a:lnTo>
                    <a:pt x="3338822" y="592288"/>
                  </a:lnTo>
                  <a:lnTo>
                    <a:pt x="3368338" y="583647"/>
                  </a:lnTo>
                  <a:close/>
                  <a:moveTo>
                    <a:pt x="2532192" y="573206"/>
                  </a:moveTo>
                  <a:lnTo>
                    <a:pt x="2497638" y="590488"/>
                  </a:lnTo>
                  <a:lnTo>
                    <a:pt x="2497638" y="602370"/>
                  </a:lnTo>
                  <a:lnTo>
                    <a:pt x="2514915" y="592288"/>
                  </a:lnTo>
                  <a:lnTo>
                    <a:pt x="2521754" y="586888"/>
                  </a:lnTo>
                  <a:lnTo>
                    <a:pt x="2528592" y="580047"/>
                  </a:lnTo>
                  <a:close/>
                  <a:moveTo>
                    <a:pt x="3608779" y="571405"/>
                  </a:moveTo>
                  <a:lnTo>
                    <a:pt x="3589702" y="578246"/>
                  </a:lnTo>
                  <a:lnTo>
                    <a:pt x="3371577" y="661419"/>
                  </a:lnTo>
                  <a:lnTo>
                    <a:pt x="3255676" y="706425"/>
                  </a:lnTo>
                  <a:lnTo>
                    <a:pt x="3143014" y="751432"/>
                  </a:lnTo>
                  <a:lnTo>
                    <a:pt x="3035751" y="796439"/>
                  </a:lnTo>
                  <a:lnTo>
                    <a:pt x="2933887" y="841445"/>
                  </a:lnTo>
                  <a:lnTo>
                    <a:pt x="2932088" y="843246"/>
                  </a:lnTo>
                  <a:lnTo>
                    <a:pt x="2926689" y="855488"/>
                  </a:lnTo>
                  <a:lnTo>
                    <a:pt x="2921650" y="869170"/>
                  </a:lnTo>
                  <a:lnTo>
                    <a:pt x="2921650" y="872770"/>
                  </a:lnTo>
                  <a:lnTo>
                    <a:pt x="2933887" y="864129"/>
                  </a:lnTo>
                  <a:lnTo>
                    <a:pt x="2940726" y="860528"/>
                  </a:lnTo>
                  <a:lnTo>
                    <a:pt x="2949365" y="858728"/>
                  </a:lnTo>
                  <a:lnTo>
                    <a:pt x="2958004" y="858728"/>
                  </a:lnTo>
                  <a:lnTo>
                    <a:pt x="2968442" y="860528"/>
                  </a:lnTo>
                  <a:lnTo>
                    <a:pt x="2973481" y="846846"/>
                  </a:lnTo>
                  <a:lnTo>
                    <a:pt x="2978520" y="838205"/>
                  </a:lnTo>
                  <a:lnTo>
                    <a:pt x="2987159" y="838205"/>
                  </a:lnTo>
                  <a:lnTo>
                    <a:pt x="3001197" y="836405"/>
                  </a:lnTo>
                  <a:lnTo>
                    <a:pt x="3014875" y="832804"/>
                  </a:lnTo>
                  <a:lnTo>
                    <a:pt x="3030352" y="825963"/>
                  </a:lnTo>
                  <a:lnTo>
                    <a:pt x="3049788" y="817322"/>
                  </a:lnTo>
                  <a:lnTo>
                    <a:pt x="3063466" y="810481"/>
                  </a:lnTo>
                  <a:lnTo>
                    <a:pt x="3078944" y="803640"/>
                  </a:lnTo>
                  <a:lnTo>
                    <a:pt x="3092982" y="800039"/>
                  </a:lnTo>
                  <a:lnTo>
                    <a:pt x="3105220" y="798239"/>
                  </a:lnTo>
                  <a:lnTo>
                    <a:pt x="3106660" y="796439"/>
                  </a:lnTo>
                  <a:lnTo>
                    <a:pt x="3110259" y="789598"/>
                  </a:lnTo>
                  <a:lnTo>
                    <a:pt x="3146613" y="789598"/>
                  </a:lnTo>
                  <a:lnTo>
                    <a:pt x="3146613" y="786357"/>
                  </a:lnTo>
                  <a:lnTo>
                    <a:pt x="3156691" y="774115"/>
                  </a:lnTo>
                  <a:lnTo>
                    <a:pt x="3174329" y="774115"/>
                  </a:lnTo>
                  <a:lnTo>
                    <a:pt x="3181168" y="774115"/>
                  </a:lnTo>
                  <a:lnTo>
                    <a:pt x="3186207" y="770515"/>
                  </a:lnTo>
                  <a:lnTo>
                    <a:pt x="3200245" y="766914"/>
                  </a:lnTo>
                  <a:lnTo>
                    <a:pt x="3215722" y="758273"/>
                  </a:lnTo>
                  <a:lnTo>
                    <a:pt x="3231559" y="749632"/>
                  </a:lnTo>
                  <a:lnTo>
                    <a:pt x="3257475" y="723708"/>
                  </a:lnTo>
                  <a:lnTo>
                    <a:pt x="3262515" y="723708"/>
                  </a:lnTo>
                  <a:lnTo>
                    <a:pt x="3269354" y="723708"/>
                  </a:lnTo>
                  <a:lnTo>
                    <a:pt x="3276192" y="725508"/>
                  </a:lnTo>
                  <a:lnTo>
                    <a:pt x="3277992" y="725508"/>
                  </a:lnTo>
                  <a:lnTo>
                    <a:pt x="3286631" y="723708"/>
                  </a:lnTo>
                  <a:lnTo>
                    <a:pt x="3295269" y="723708"/>
                  </a:lnTo>
                  <a:lnTo>
                    <a:pt x="3303908" y="721908"/>
                  </a:lnTo>
                  <a:lnTo>
                    <a:pt x="3312547" y="718667"/>
                  </a:lnTo>
                  <a:lnTo>
                    <a:pt x="3319745" y="715067"/>
                  </a:lnTo>
                  <a:lnTo>
                    <a:pt x="3330184" y="710026"/>
                  </a:lnTo>
                  <a:lnTo>
                    <a:pt x="3337023" y="704625"/>
                  </a:lnTo>
                  <a:lnTo>
                    <a:pt x="3340262" y="701385"/>
                  </a:lnTo>
                  <a:lnTo>
                    <a:pt x="3340262" y="694544"/>
                  </a:lnTo>
                  <a:lnTo>
                    <a:pt x="3347461" y="690943"/>
                  </a:lnTo>
                  <a:lnTo>
                    <a:pt x="3352500" y="689143"/>
                  </a:lnTo>
                  <a:lnTo>
                    <a:pt x="3362939" y="679061"/>
                  </a:lnTo>
                  <a:lnTo>
                    <a:pt x="3362939" y="687703"/>
                  </a:lnTo>
                  <a:lnTo>
                    <a:pt x="3376976" y="687703"/>
                  </a:lnTo>
                  <a:lnTo>
                    <a:pt x="3390654" y="689143"/>
                  </a:lnTo>
                  <a:lnTo>
                    <a:pt x="3390654" y="690943"/>
                  </a:lnTo>
                  <a:lnTo>
                    <a:pt x="3394253" y="682302"/>
                  </a:lnTo>
                  <a:lnTo>
                    <a:pt x="3402532" y="675461"/>
                  </a:lnTo>
                  <a:lnTo>
                    <a:pt x="3416570" y="668620"/>
                  </a:lnTo>
                  <a:lnTo>
                    <a:pt x="3437087" y="663219"/>
                  </a:lnTo>
                  <a:lnTo>
                    <a:pt x="3463362" y="654578"/>
                  </a:lnTo>
                  <a:lnTo>
                    <a:pt x="3492877" y="647737"/>
                  </a:lnTo>
                  <a:lnTo>
                    <a:pt x="3506555" y="640536"/>
                  </a:lnTo>
                  <a:lnTo>
                    <a:pt x="3520593" y="631894"/>
                  </a:lnTo>
                  <a:lnTo>
                    <a:pt x="3534271" y="621453"/>
                  </a:lnTo>
                  <a:lnTo>
                    <a:pt x="3542909" y="612811"/>
                  </a:lnTo>
                  <a:lnTo>
                    <a:pt x="3547948" y="609571"/>
                  </a:lnTo>
                  <a:lnTo>
                    <a:pt x="3568825" y="609571"/>
                  </a:lnTo>
                  <a:lnTo>
                    <a:pt x="3568825" y="600930"/>
                  </a:lnTo>
                  <a:lnTo>
                    <a:pt x="3572065" y="593729"/>
                  </a:lnTo>
                  <a:lnTo>
                    <a:pt x="3577464" y="588688"/>
                  </a:lnTo>
                  <a:lnTo>
                    <a:pt x="3584303" y="585447"/>
                  </a:lnTo>
                  <a:lnTo>
                    <a:pt x="3591142" y="583647"/>
                  </a:lnTo>
                  <a:lnTo>
                    <a:pt x="3606979" y="578246"/>
                  </a:lnTo>
                  <a:lnTo>
                    <a:pt x="3606979" y="575006"/>
                  </a:lnTo>
                  <a:close/>
                  <a:moveTo>
                    <a:pt x="9381643" y="567680"/>
                  </a:moveTo>
                  <a:lnTo>
                    <a:pt x="9366160" y="584965"/>
                  </a:lnTo>
                  <a:lnTo>
                    <a:pt x="9373001" y="583165"/>
                  </a:lnTo>
                  <a:lnTo>
                    <a:pt x="9387044" y="576323"/>
                  </a:lnTo>
                  <a:lnTo>
                    <a:pt x="9388844" y="576323"/>
                  </a:lnTo>
                  <a:close/>
                  <a:moveTo>
                    <a:pt x="469004" y="533600"/>
                  </a:moveTo>
                  <a:lnTo>
                    <a:pt x="468086" y="535765"/>
                  </a:lnTo>
                  <a:lnTo>
                    <a:pt x="462165" y="540441"/>
                  </a:lnTo>
                  <a:lnTo>
                    <a:pt x="458566" y="545481"/>
                  </a:lnTo>
                  <a:lnTo>
                    <a:pt x="460365" y="545481"/>
                  </a:lnTo>
                  <a:lnTo>
                    <a:pt x="463965" y="545481"/>
                  </a:lnTo>
                  <a:lnTo>
                    <a:pt x="468086" y="535765"/>
                  </a:lnTo>
                  <a:lnTo>
                    <a:pt x="469004" y="535040"/>
                  </a:lnTo>
                  <a:close/>
                  <a:moveTo>
                    <a:pt x="3525632" y="526399"/>
                  </a:moveTo>
                  <a:lnTo>
                    <a:pt x="3496117" y="535040"/>
                  </a:lnTo>
                  <a:lnTo>
                    <a:pt x="3494317" y="536840"/>
                  </a:lnTo>
                  <a:lnTo>
                    <a:pt x="3499716" y="540441"/>
                  </a:lnTo>
                  <a:lnTo>
                    <a:pt x="3501516" y="542241"/>
                  </a:lnTo>
                  <a:close/>
                  <a:moveTo>
                    <a:pt x="3357899" y="517757"/>
                  </a:moveTo>
                  <a:lnTo>
                    <a:pt x="3347461" y="523158"/>
                  </a:lnTo>
                  <a:lnTo>
                    <a:pt x="3356099" y="521358"/>
                  </a:lnTo>
                  <a:close/>
                  <a:moveTo>
                    <a:pt x="9674375" y="513665"/>
                  </a:moveTo>
                  <a:lnTo>
                    <a:pt x="9532510" y="664548"/>
                  </a:lnTo>
                  <a:lnTo>
                    <a:pt x="9499384" y="699118"/>
                  </a:lnTo>
                  <a:lnTo>
                    <a:pt x="9402527" y="804988"/>
                  </a:lnTo>
                  <a:lnTo>
                    <a:pt x="9303869" y="906897"/>
                  </a:lnTo>
                  <a:lnTo>
                    <a:pt x="9272543" y="940027"/>
                  </a:lnTo>
                  <a:lnTo>
                    <a:pt x="9250219" y="967395"/>
                  </a:lnTo>
                  <a:lnTo>
                    <a:pt x="9253820" y="965954"/>
                  </a:lnTo>
                  <a:lnTo>
                    <a:pt x="9262101" y="960553"/>
                  </a:lnTo>
                  <a:lnTo>
                    <a:pt x="9267503" y="953711"/>
                  </a:lnTo>
                  <a:lnTo>
                    <a:pt x="9270743" y="946869"/>
                  </a:lnTo>
                  <a:lnTo>
                    <a:pt x="9276144" y="940027"/>
                  </a:lnTo>
                  <a:lnTo>
                    <a:pt x="9282985" y="932825"/>
                  </a:lnTo>
                  <a:lnTo>
                    <a:pt x="9291627" y="927783"/>
                  </a:lnTo>
                  <a:lnTo>
                    <a:pt x="9303869" y="919141"/>
                  </a:lnTo>
                  <a:lnTo>
                    <a:pt x="9312150" y="915540"/>
                  </a:lnTo>
                  <a:lnTo>
                    <a:pt x="9319352" y="913739"/>
                  </a:lnTo>
                  <a:lnTo>
                    <a:pt x="9322592" y="913739"/>
                  </a:lnTo>
                  <a:lnTo>
                    <a:pt x="9324393" y="911939"/>
                  </a:lnTo>
                  <a:lnTo>
                    <a:pt x="9327993" y="905097"/>
                  </a:lnTo>
                  <a:lnTo>
                    <a:pt x="9331594" y="898255"/>
                  </a:lnTo>
                  <a:lnTo>
                    <a:pt x="9336635" y="891413"/>
                  </a:lnTo>
                  <a:lnTo>
                    <a:pt x="9341676" y="884211"/>
                  </a:lnTo>
                  <a:lnTo>
                    <a:pt x="9350677" y="873768"/>
                  </a:lnTo>
                  <a:lnTo>
                    <a:pt x="9355718" y="870527"/>
                  </a:lnTo>
                  <a:lnTo>
                    <a:pt x="9364360" y="863685"/>
                  </a:lnTo>
                  <a:lnTo>
                    <a:pt x="9373001" y="855042"/>
                  </a:lnTo>
                  <a:lnTo>
                    <a:pt x="9383443" y="844599"/>
                  </a:lnTo>
                  <a:lnTo>
                    <a:pt x="9398926" y="832356"/>
                  </a:lnTo>
                  <a:lnTo>
                    <a:pt x="9423050" y="808229"/>
                  </a:lnTo>
                  <a:lnTo>
                    <a:pt x="9448975" y="778701"/>
                  </a:lnTo>
                  <a:lnTo>
                    <a:pt x="9511626" y="716403"/>
                  </a:lnTo>
                  <a:lnTo>
                    <a:pt x="9523868" y="716403"/>
                  </a:lnTo>
                  <a:lnTo>
                    <a:pt x="9525309" y="707760"/>
                  </a:lnTo>
                  <a:lnTo>
                    <a:pt x="9530709" y="700918"/>
                  </a:lnTo>
                  <a:lnTo>
                    <a:pt x="9553033" y="680032"/>
                  </a:lnTo>
                  <a:lnTo>
                    <a:pt x="9561675" y="666348"/>
                  </a:lnTo>
                  <a:lnTo>
                    <a:pt x="9575717" y="650504"/>
                  </a:lnTo>
                  <a:lnTo>
                    <a:pt x="9594441" y="628177"/>
                  </a:lnTo>
                  <a:lnTo>
                    <a:pt x="9604883" y="617734"/>
                  </a:lnTo>
                  <a:lnTo>
                    <a:pt x="9617125" y="607291"/>
                  </a:lnTo>
                  <a:lnTo>
                    <a:pt x="9634408" y="588206"/>
                  </a:lnTo>
                  <a:lnTo>
                    <a:pt x="9651691" y="569121"/>
                  </a:lnTo>
                  <a:lnTo>
                    <a:pt x="9658892" y="560478"/>
                  </a:lnTo>
                  <a:lnTo>
                    <a:pt x="9665733" y="551836"/>
                  </a:lnTo>
                  <a:lnTo>
                    <a:pt x="9669334" y="541753"/>
                  </a:lnTo>
                  <a:lnTo>
                    <a:pt x="9672575" y="531310"/>
                  </a:lnTo>
                  <a:lnTo>
                    <a:pt x="9674375" y="522667"/>
                  </a:lnTo>
                  <a:close/>
                  <a:moveTo>
                    <a:pt x="2670770" y="507316"/>
                  </a:moveTo>
                  <a:lnTo>
                    <a:pt x="2533992" y="573206"/>
                  </a:lnTo>
                  <a:lnTo>
                    <a:pt x="2542630" y="575006"/>
                  </a:lnTo>
                  <a:lnTo>
                    <a:pt x="2554508" y="576806"/>
                  </a:lnTo>
                  <a:lnTo>
                    <a:pt x="2561707" y="576806"/>
                  </a:lnTo>
                  <a:lnTo>
                    <a:pt x="2566747" y="575006"/>
                  </a:lnTo>
                  <a:lnTo>
                    <a:pt x="2570346" y="571405"/>
                  </a:lnTo>
                  <a:lnTo>
                    <a:pt x="2603100" y="540441"/>
                  </a:lnTo>
                  <a:lnTo>
                    <a:pt x="2608140" y="540441"/>
                  </a:lnTo>
                  <a:lnTo>
                    <a:pt x="2623977" y="540441"/>
                  </a:lnTo>
                  <a:lnTo>
                    <a:pt x="2635855" y="538640"/>
                  </a:lnTo>
                  <a:lnTo>
                    <a:pt x="2644494" y="535040"/>
                  </a:lnTo>
                  <a:lnTo>
                    <a:pt x="2653492" y="531799"/>
                  </a:lnTo>
                  <a:lnTo>
                    <a:pt x="2654932" y="524598"/>
                  </a:lnTo>
                  <a:lnTo>
                    <a:pt x="2660332" y="517757"/>
                  </a:lnTo>
                  <a:lnTo>
                    <a:pt x="2663571" y="512717"/>
                  </a:lnTo>
                  <a:close/>
                  <a:moveTo>
                    <a:pt x="650775" y="507316"/>
                  </a:moveTo>
                  <a:lnTo>
                    <a:pt x="558990" y="575006"/>
                  </a:lnTo>
                  <a:lnTo>
                    <a:pt x="545312" y="586888"/>
                  </a:lnTo>
                  <a:lnTo>
                    <a:pt x="528035" y="600930"/>
                  </a:lnTo>
                  <a:lnTo>
                    <a:pt x="510397" y="611371"/>
                  </a:lnTo>
                  <a:lnTo>
                    <a:pt x="491320" y="621453"/>
                  </a:lnTo>
                  <a:lnTo>
                    <a:pt x="477643" y="630454"/>
                  </a:lnTo>
                  <a:lnTo>
                    <a:pt x="470804" y="635495"/>
                  </a:lnTo>
                  <a:lnTo>
                    <a:pt x="465405" y="642336"/>
                  </a:lnTo>
                  <a:lnTo>
                    <a:pt x="508598" y="618212"/>
                  </a:lnTo>
                  <a:lnTo>
                    <a:pt x="553950" y="592288"/>
                  </a:lnTo>
                  <a:lnTo>
                    <a:pt x="581666" y="575006"/>
                  </a:lnTo>
                  <a:lnTo>
                    <a:pt x="607582" y="554123"/>
                  </a:lnTo>
                  <a:lnTo>
                    <a:pt x="629898" y="531799"/>
                  </a:lnTo>
                  <a:close/>
                  <a:moveTo>
                    <a:pt x="3804227" y="496874"/>
                  </a:moveTo>
                  <a:lnTo>
                    <a:pt x="3698764" y="536840"/>
                  </a:lnTo>
                  <a:lnTo>
                    <a:pt x="3702004" y="540441"/>
                  </a:lnTo>
                  <a:lnTo>
                    <a:pt x="3707403" y="535040"/>
                  </a:lnTo>
                  <a:lnTo>
                    <a:pt x="3712442" y="533600"/>
                  </a:lnTo>
                  <a:lnTo>
                    <a:pt x="3726120" y="531799"/>
                  </a:lnTo>
                  <a:lnTo>
                    <a:pt x="3731519" y="533600"/>
                  </a:lnTo>
                  <a:lnTo>
                    <a:pt x="3738358" y="536840"/>
                  </a:lnTo>
                  <a:lnTo>
                    <a:pt x="3745557" y="540441"/>
                  </a:lnTo>
                  <a:lnTo>
                    <a:pt x="3757435" y="549082"/>
                  </a:lnTo>
                  <a:lnTo>
                    <a:pt x="3767873" y="538640"/>
                  </a:lnTo>
                  <a:lnTo>
                    <a:pt x="3767873" y="560964"/>
                  </a:lnTo>
                  <a:lnTo>
                    <a:pt x="3774712" y="564564"/>
                  </a:lnTo>
                  <a:lnTo>
                    <a:pt x="3783711" y="566365"/>
                  </a:lnTo>
                  <a:lnTo>
                    <a:pt x="3800988" y="566365"/>
                  </a:lnTo>
                  <a:lnTo>
                    <a:pt x="3800988" y="538640"/>
                  </a:lnTo>
                  <a:lnTo>
                    <a:pt x="3802428" y="507316"/>
                  </a:lnTo>
                  <a:close/>
                  <a:moveTo>
                    <a:pt x="2911211" y="495074"/>
                  </a:moveTo>
                  <a:lnTo>
                    <a:pt x="2862619" y="515957"/>
                  </a:lnTo>
                  <a:lnTo>
                    <a:pt x="2698126" y="588688"/>
                  </a:lnTo>
                  <a:lnTo>
                    <a:pt x="2601301" y="633695"/>
                  </a:lnTo>
                  <a:lnTo>
                    <a:pt x="2506276" y="680501"/>
                  </a:lnTo>
                  <a:lnTo>
                    <a:pt x="2412691" y="727308"/>
                  </a:lnTo>
                  <a:lnTo>
                    <a:pt x="2322705" y="775916"/>
                  </a:lnTo>
                  <a:lnTo>
                    <a:pt x="2317307" y="789598"/>
                  </a:lnTo>
                  <a:lnTo>
                    <a:pt x="2329545" y="782757"/>
                  </a:lnTo>
                  <a:lnTo>
                    <a:pt x="2341782" y="775916"/>
                  </a:lnTo>
                  <a:lnTo>
                    <a:pt x="2364099" y="763674"/>
                  </a:lnTo>
                  <a:lnTo>
                    <a:pt x="2364099" y="770515"/>
                  </a:lnTo>
                  <a:lnTo>
                    <a:pt x="2404053" y="751432"/>
                  </a:lnTo>
                  <a:lnTo>
                    <a:pt x="2443646" y="730549"/>
                  </a:lnTo>
                  <a:lnTo>
                    <a:pt x="2483600" y="708226"/>
                  </a:lnTo>
                  <a:lnTo>
                    <a:pt x="2523553" y="684102"/>
                  </a:lnTo>
                  <a:lnTo>
                    <a:pt x="2547670" y="670060"/>
                  </a:lnTo>
                  <a:lnTo>
                    <a:pt x="2547670" y="687703"/>
                  </a:lnTo>
                  <a:lnTo>
                    <a:pt x="2559908" y="677261"/>
                  </a:lnTo>
                  <a:lnTo>
                    <a:pt x="2571786" y="666819"/>
                  </a:lnTo>
                  <a:lnTo>
                    <a:pt x="2580424" y="659978"/>
                  </a:lnTo>
                  <a:lnTo>
                    <a:pt x="2590863" y="652777"/>
                  </a:lnTo>
                  <a:lnTo>
                    <a:pt x="2597701" y="650977"/>
                  </a:lnTo>
                  <a:lnTo>
                    <a:pt x="2604901" y="650977"/>
                  </a:lnTo>
                  <a:lnTo>
                    <a:pt x="2611739" y="652777"/>
                  </a:lnTo>
                  <a:lnTo>
                    <a:pt x="2618578" y="654578"/>
                  </a:lnTo>
                  <a:lnTo>
                    <a:pt x="2620378" y="645936"/>
                  </a:lnTo>
                  <a:lnTo>
                    <a:pt x="2625417" y="639095"/>
                  </a:lnTo>
                  <a:lnTo>
                    <a:pt x="2630816" y="633695"/>
                  </a:lnTo>
                  <a:lnTo>
                    <a:pt x="2639454" y="631894"/>
                  </a:lnTo>
                  <a:lnTo>
                    <a:pt x="2649893" y="631894"/>
                  </a:lnTo>
                  <a:lnTo>
                    <a:pt x="2658531" y="630454"/>
                  </a:lnTo>
                  <a:lnTo>
                    <a:pt x="2665371" y="626854"/>
                  </a:lnTo>
                  <a:lnTo>
                    <a:pt x="2668970" y="621453"/>
                  </a:lnTo>
                  <a:lnTo>
                    <a:pt x="2677609" y="616412"/>
                  </a:lnTo>
                  <a:lnTo>
                    <a:pt x="2688047" y="612811"/>
                  </a:lnTo>
                  <a:lnTo>
                    <a:pt x="2699925" y="609571"/>
                  </a:lnTo>
                  <a:lnTo>
                    <a:pt x="2703525" y="599129"/>
                  </a:lnTo>
                  <a:lnTo>
                    <a:pt x="2708564" y="593729"/>
                  </a:lnTo>
                  <a:lnTo>
                    <a:pt x="2713962" y="590488"/>
                  </a:lnTo>
                  <a:lnTo>
                    <a:pt x="2719002" y="590488"/>
                  </a:lnTo>
                  <a:lnTo>
                    <a:pt x="2724041" y="588688"/>
                  </a:lnTo>
                  <a:lnTo>
                    <a:pt x="2729440" y="588688"/>
                  </a:lnTo>
                  <a:lnTo>
                    <a:pt x="2734480" y="593729"/>
                  </a:lnTo>
                  <a:lnTo>
                    <a:pt x="2738079" y="597329"/>
                  </a:lnTo>
                  <a:lnTo>
                    <a:pt x="2739879" y="592288"/>
                  </a:lnTo>
                  <a:lnTo>
                    <a:pt x="2741318" y="586888"/>
                  </a:lnTo>
                  <a:lnTo>
                    <a:pt x="2744918" y="581847"/>
                  </a:lnTo>
                  <a:lnTo>
                    <a:pt x="2750317" y="578246"/>
                  </a:lnTo>
                  <a:lnTo>
                    <a:pt x="2757156" y="576806"/>
                  </a:lnTo>
                  <a:lnTo>
                    <a:pt x="2763995" y="573206"/>
                  </a:lnTo>
                  <a:lnTo>
                    <a:pt x="2772634" y="573206"/>
                  </a:lnTo>
                  <a:lnTo>
                    <a:pt x="2781272" y="573206"/>
                  </a:lnTo>
                  <a:lnTo>
                    <a:pt x="2788471" y="566365"/>
                  </a:lnTo>
                  <a:lnTo>
                    <a:pt x="2795310" y="559523"/>
                  </a:lnTo>
                  <a:lnTo>
                    <a:pt x="2803948" y="552322"/>
                  </a:lnTo>
                  <a:lnTo>
                    <a:pt x="2814387" y="549082"/>
                  </a:lnTo>
                  <a:lnTo>
                    <a:pt x="2829864" y="542241"/>
                  </a:lnTo>
                  <a:lnTo>
                    <a:pt x="2848941" y="533600"/>
                  </a:lnTo>
                  <a:lnTo>
                    <a:pt x="2866218" y="526399"/>
                  </a:lnTo>
                  <a:lnTo>
                    <a:pt x="2886735" y="517757"/>
                  </a:lnTo>
                  <a:lnTo>
                    <a:pt x="2892134" y="514157"/>
                  </a:lnTo>
                  <a:lnTo>
                    <a:pt x="2898973" y="510916"/>
                  </a:lnTo>
                  <a:lnTo>
                    <a:pt x="2904372" y="504075"/>
                  </a:lnTo>
                  <a:lnTo>
                    <a:pt x="2909411" y="496874"/>
                  </a:lnTo>
                  <a:close/>
                  <a:moveTo>
                    <a:pt x="547111" y="474551"/>
                  </a:moveTo>
                  <a:lnTo>
                    <a:pt x="526235" y="488233"/>
                  </a:lnTo>
                  <a:lnTo>
                    <a:pt x="539913" y="484992"/>
                  </a:lnTo>
                  <a:close/>
                  <a:moveTo>
                    <a:pt x="8827864" y="472253"/>
                  </a:moveTo>
                  <a:lnTo>
                    <a:pt x="8801579" y="496380"/>
                  </a:lnTo>
                  <a:lnTo>
                    <a:pt x="8812021" y="499981"/>
                  </a:lnTo>
                  <a:lnTo>
                    <a:pt x="8822463" y="503582"/>
                  </a:lnTo>
                  <a:lnTo>
                    <a:pt x="8822463" y="499981"/>
                  </a:lnTo>
                  <a:lnTo>
                    <a:pt x="8824263" y="491338"/>
                  </a:lnTo>
                  <a:lnTo>
                    <a:pt x="8827864" y="480895"/>
                  </a:lnTo>
                  <a:close/>
                  <a:moveTo>
                    <a:pt x="3473800" y="462309"/>
                  </a:moveTo>
                  <a:lnTo>
                    <a:pt x="3440686" y="477791"/>
                  </a:lnTo>
                  <a:lnTo>
                    <a:pt x="3447525" y="479592"/>
                  </a:lnTo>
                  <a:lnTo>
                    <a:pt x="3449324" y="477791"/>
                  </a:lnTo>
                  <a:lnTo>
                    <a:pt x="3456163" y="475991"/>
                  </a:lnTo>
                  <a:lnTo>
                    <a:pt x="3468401" y="470950"/>
                  </a:lnTo>
                  <a:lnTo>
                    <a:pt x="3485679" y="464109"/>
                  </a:lnTo>
                  <a:lnTo>
                    <a:pt x="3487478" y="462309"/>
                  </a:lnTo>
                  <a:close/>
                  <a:moveTo>
                    <a:pt x="9611724" y="453167"/>
                  </a:moveTo>
                  <a:lnTo>
                    <a:pt x="9549793" y="517266"/>
                  </a:lnTo>
                  <a:lnTo>
                    <a:pt x="9475259" y="591807"/>
                  </a:lnTo>
                  <a:lnTo>
                    <a:pt x="9366160" y="702719"/>
                  </a:lnTo>
                  <a:lnTo>
                    <a:pt x="9310710" y="761416"/>
                  </a:lnTo>
                  <a:lnTo>
                    <a:pt x="9253820" y="822273"/>
                  </a:lnTo>
                  <a:lnTo>
                    <a:pt x="9237977" y="835957"/>
                  </a:lnTo>
                  <a:lnTo>
                    <a:pt x="9217093" y="853242"/>
                  </a:lnTo>
                  <a:lnTo>
                    <a:pt x="9173886" y="898255"/>
                  </a:lnTo>
                  <a:lnTo>
                    <a:pt x="9151202" y="922382"/>
                  </a:lnTo>
                  <a:lnTo>
                    <a:pt x="9135719" y="940027"/>
                  </a:lnTo>
                  <a:lnTo>
                    <a:pt x="9120236" y="960553"/>
                  </a:lnTo>
                  <a:lnTo>
                    <a:pt x="9115195" y="970996"/>
                  </a:lnTo>
                  <a:lnTo>
                    <a:pt x="9113395" y="981439"/>
                  </a:lnTo>
                  <a:lnTo>
                    <a:pt x="9115195" y="993322"/>
                  </a:lnTo>
                  <a:lnTo>
                    <a:pt x="9116996" y="998724"/>
                  </a:lnTo>
                  <a:lnTo>
                    <a:pt x="9147961" y="972796"/>
                  </a:lnTo>
                  <a:lnTo>
                    <a:pt x="9168485" y="957312"/>
                  </a:lnTo>
                  <a:lnTo>
                    <a:pt x="9168485" y="955511"/>
                  </a:lnTo>
                  <a:lnTo>
                    <a:pt x="9182527" y="943268"/>
                  </a:lnTo>
                  <a:lnTo>
                    <a:pt x="9196210" y="927783"/>
                  </a:lnTo>
                  <a:lnTo>
                    <a:pt x="9206652" y="908698"/>
                  </a:lnTo>
                  <a:lnTo>
                    <a:pt x="9217093" y="889612"/>
                  </a:lnTo>
                  <a:lnTo>
                    <a:pt x="9222494" y="880970"/>
                  </a:lnTo>
                  <a:lnTo>
                    <a:pt x="9231136" y="880970"/>
                  </a:lnTo>
                  <a:lnTo>
                    <a:pt x="9236177" y="875568"/>
                  </a:lnTo>
                  <a:lnTo>
                    <a:pt x="9246619" y="875568"/>
                  </a:lnTo>
                  <a:lnTo>
                    <a:pt x="9252020" y="858283"/>
                  </a:lnTo>
                  <a:lnTo>
                    <a:pt x="9262101" y="842799"/>
                  </a:lnTo>
                  <a:lnTo>
                    <a:pt x="9274344" y="830916"/>
                  </a:lnTo>
                  <a:lnTo>
                    <a:pt x="9289827" y="820473"/>
                  </a:lnTo>
                  <a:lnTo>
                    <a:pt x="9302069" y="811830"/>
                  </a:lnTo>
                  <a:lnTo>
                    <a:pt x="9308910" y="801387"/>
                  </a:lnTo>
                  <a:lnTo>
                    <a:pt x="9307109" y="797786"/>
                  </a:lnTo>
                  <a:lnTo>
                    <a:pt x="9307109" y="792745"/>
                  </a:lnTo>
                  <a:lnTo>
                    <a:pt x="9307109" y="785903"/>
                  </a:lnTo>
                  <a:lnTo>
                    <a:pt x="9310710" y="780501"/>
                  </a:lnTo>
                  <a:lnTo>
                    <a:pt x="9315751" y="773659"/>
                  </a:lnTo>
                  <a:lnTo>
                    <a:pt x="9322592" y="770058"/>
                  </a:lnTo>
                  <a:lnTo>
                    <a:pt x="9338435" y="763216"/>
                  </a:lnTo>
                  <a:lnTo>
                    <a:pt x="9353918" y="752773"/>
                  </a:lnTo>
                  <a:lnTo>
                    <a:pt x="9357519" y="747372"/>
                  </a:lnTo>
                  <a:lnTo>
                    <a:pt x="9360759" y="740530"/>
                  </a:lnTo>
                  <a:lnTo>
                    <a:pt x="9366160" y="720004"/>
                  </a:lnTo>
                  <a:lnTo>
                    <a:pt x="9367960" y="711361"/>
                  </a:lnTo>
                  <a:lnTo>
                    <a:pt x="9376602" y="707760"/>
                  </a:lnTo>
                  <a:lnTo>
                    <a:pt x="9395685" y="702719"/>
                  </a:lnTo>
                  <a:lnTo>
                    <a:pt x="9402527" y="699118"/>
                  </a:lnTo>
                  <a:lnTo>
                    <a:pt x="9407567" y="694076"/>
                  </a:lnTo>
                  <a:lnTo>
                    <a:pt x="9426651" y="666348"/>
                  </a:lnTo>
                  <a:lnTo>
                    <a:pt x="9430251" y="660947"/>
                  </a:lnTo>
                  <a:lnTo>
                    <a:pt x="9442134" y="641861"/>
                  </a:lnTo>
                  <a:lnTo>
                    <a:pt x="9457616" y="624576"/>
                  </a:lnTo>
                  <a:lnTo>
                    <a:pt x="9468058" y="615934"/>
                  </a:lnTo>
                  <a:lnTo>
                    <a:pt x="9476700" y="609092"/>
                  </a:lnTo>
                  <a:lnTo>
                    <a:pt x="9487142" y="601890"/>
                  </a:lnTo>
                  <a:lnTo>
                    <a:pt x="9497583" y="598649"/>
                  </a:lnTo>
                  <a:lnTo>
                    <a:pt x="9528909" y="559038"/>
                  </a:lnTo>
                  <a:lnTo>
                    <a:pt x="9547993" y="534551"/>
                  </a:lnTo>
                  <a:lnTo>
                    <a:pt x="9568516" y="510424"/>
                  </a:lnTo>
                  <a:close/>
                  <a:moveTo>
                    <a:pt x="8877913" y="451367"/>
                  </a:moveTo>
                  <a:lnTo>
                    <a:pt x="8874312" y="461810"/>
                  </a:lnTo>
                  <a:lnTo>
                    <a:pt x="8887995" y="463610"/>
                  </a:lnTo>
                  <a:lnTo>
                    <a:pt x="8879353" y="454968"/>
                  </a:lnTo>
                  <a:close/>
                  <a:moveTo>
                    <a:pt x="3056628" y="432785"/>
                  </a:moveTo>
                  <a:lnTo>
                    <a:pt x="2937127" y="483192"/>
                  </a:lnTo>
                  <a:lnTo>
                    <a:pt x="2937127" y="491833"/>
                  </a:lnTo>
                  <a:lnTo>
                    <a:pt x="2945766" y="486433"/>
                  </a:lnTo>
                  <a:lnTo>
                    <a:pt x="2956204" y="483192"/>
                  </a:lnTo>
                  <a:lnTo>
                    <a:pt x="2973481" y="477791"/>
                  </a:lnTo>
                  <a:lnTo>
                    <a:pt x="2985719" y="477791"/>
                  </a:lnTo>
                  <a:lnTo>
                    <a:pt x="2995798" y="475991"/>
                  </a:lnTo>
                  <a:lnTo>
                    <a:pt x="3004436" y="470950"/>
                  </a:lnTo>
                  <a:lnTo>
                    <a:pt x="3009835" y="465910"/>
                  </a:lnTo>
                  <a:lnTo>
                    <a:pt x="3013075" y="458709"/>
                  </a:lnTo>
                  <a:lnTo>
                    <a:pt x="3021713" y="458709"/>
                  </a:lnTo>
                  <a:lnTo>
                    <a:pt x="3027113" y="458709"/>
                  </a:lnTo>
                  <a:lnTo>
                    <a:pt x="3033951" y="457268"/>
                  </a:lnTo>
                  <a:lnTo>
                    <a:pt x="3040790" y="453668"/>
                  </a:lnTo>
                  <a:lnTo>
                    <a:pt x="3044390" y="451867"/>
                  </a:lnTo>
                  <a:lnTo>
                    <a:pt x="3046189" y="448627"/>
                  </a:lnTo>
                  <a:lnTo>
                    <a:pt x="3049788" y="439986"/>
                  </a:lnTo>
                  <a:close/>
                  <a:moveTo>
                    <a:pt x="9387044" y="432281"/>
                  </a:moveTo>
                  <a:lnTo>
                    <a:pt x="9322592" y="499981"/>
                  </a:lnTo>
                  <a:lnTo>
                    <a:pt x="9258861" y="567680"/>
                  </a:lnTo>
                  <a:lnTo>
                    <a:pt x="9253820" y="572722"/>
                  </a:lnTo>
                  <a:lnTo>
                    <a:pt x="9165244" y="660947"/>
                  </a:lnTo>
                  <a:lnTo>
                    <a:pt x="9153002" y="674991"/>
                  </a:lnTo>
                  <a:lnTo>
                    <a:pt x="9142920" y="688675"/>
                  </a:lnTo>
                  <a:lnTo>
                    <a:pt x="9134279" y="702719"/>
                  </a:lnTo>
                  <a:lnTo>
                    <a:pt x="9128878" y="720004"/>
                  </a:lnTo>
                  <a:lnTo>
                    <a:pt x="9154802" y="695517"/>
                  </a:lnTo>
                  <a:lnTo>
                    <a:pt x="9178927" y="671390"/>
                  </a:lnTo>
                  <a:lnTo>
                    <a:pt x="9201611" y="645462"/>
                  </a:lnTo>
                  <a:lnTo>
                    <a:pt x="9224295" y="617734"/>
                  </a:lnTo>
                  <a:lnTo>
                    <a:pt x="9255260" y="579564"/>
                  </a:lnTo>
                  <a:lnTo>
                    <a:pt x="9284785" y="546794"/>
                  </a:lnTo>
                  <a:lnTo>
                    <a:pt x="9313951" y="519066"/>
                  </a:lnTo>
                  <a:lnTo>
                    <a:pt x="9340235" y="493139"/>
                  </a:lnTo>
                  <a:lnTo>
                    <a:pt x="9353918" y="477294"/>
                  </a:lnTo>
                  <a:lnTo>
                    <a:pt x="9367960" y="461810"/>
                  </a:lnTo>
                  <a:lnTo>
                    <a:pt x="9378402" y="448126"/>
                  </a:lnTo>
                  <a:close/>
                  <a:moveTo>
                    <a:pt x="2521754" y="431344"/>
                  </a:moveTo>
                  <a:lnTo>
                    <a:pt x="2464523" y="457268"/>
                  </a:lnTo>
                  <a:lnTo>
                    <a:pt x="2466323" y="462309"/>
                  </a:lnTo>
                  <a:lnTo>
                    <a:pt x="2483600" y="451867"/>
                  </a:lnTo>
                  <a:lnTo>
                    <a:pt x="2504476" y="443226"/>
                  </a:lnTo>
                  <a:lnTo>
                    <a:pt x="2513115" y="436385"/>
                  </a:lnTo>
                  <a:close/>
                  <a:moveTo>
                    <a:pt x="3084343" y="420903"/>
                  </a:moveTo>
                  <a:lnTo>
                    <a:pt x="3073905" y="424503"/>
                  </a:lnTo>
                  <a:lnTo>
                    <a:pt x="3084343" y="424503"/>
                  </a:lnTo>
                  <a:close/>
                  <a:moveTo>
                    <a:pt x="3804227" y="410461"/>
                  </a:moveTo>
                  <a:lnTo>
                    <a:pt x="3793789" y="414062"/>
                  </a:lnTo>
                  <a:lnTo>
                    <a:pt x="3804227" y="417302"/>
                  </a:lnTo>
                  <a:close/>
                  <a:moveTo>
                    <a:pt x="3112059" y="408661"/>
                  </a:moveTo>
                  <a:lnTo>
                    <a:pt x="3106660" y="410461"/>
                  </a:lnTo>
                  <a:lnTo>
                    <a:pt x="3108459" y="412262"/>
                  </a:lnTo>
                  <a:close/>
                  <a:moveTo>
                    <a:pt x="1398374" y="401820"/>
                  </a:moveTo>
                  <a:lnTo>
                    <a:pt x="1376058" y="422703"/>
                  </a:lnTo>
                  <a:lnTo>
                    <a:pt x="1351582" y="443226"/>
                  </a:lnTo>
                  <a:lnTo>
                    <a:pt x="1323866" y="462309"/>
                  </a:lnTo>
                  <a:lnTo>
                    <a:pt x="1296511" y="479592"/>
                  </a:lnTo>
                  <a:lnTo>
                    <a:pt x="1261957" y="498674"/>
                  </a:lnTo>
                  <a:lnTo>
                    <a:pt x="1232441" y="517757"/>
                  </a:lnTo>
                  <a:lnTo>
                    <a:pt x="1206166" y="535040"/>
                  </a:lnTo>
                  <a:lnTo>
                    <a:pt x="1182049" y="552322"/>
                  </a:lnTo>
                  <a:lnTo>
                    <a:pt x="1152534" y="571405"/>
                  </a:lnTo>
                  <a:lnTo>
                    <a:pt x="1125178" y="593729"/>
                  </a:lnTo>
                  <a:lnTo>
                    <a:pt x="1098903" y="614612"/>
                  </a:lnTo>
                  <a:lnTo>
                    <a:pt x="1067948" y="633695"/>
                  </a:lnTo>
                  <a:lnTo>
                    <a:pt x="1079826" y="626854"/>
                  </a:lnTo>
                  <a:lnTo>
                    <a:pt x="1095663" y="621453"/>
                  </a:lnTo>
                  <a:lnTo>
                    <a:pt x="1112940" y="616412"/>
                  </a:lnTo>
                  <a:lnTo>
                    <a:pt x="1132017" y="611371"/>
                  </a:lnTo>
                  <a:lnTo>
                    <a:pt x="1135617" y="597329"/>
                  </a:lnTo>
                  <a:lnTo>
                    <a:pt x="1137057" y="592288"/>
                  </a:lnTo>
                  <a:lnTo>
                    <a:pt x="1140656" y="586888"/>
                  </a:lnTo>
                  <a:lnTo>
                    <a:pt x="1147495" y="583647"/>
                  </a:lnTo>
                  <a:lnTo>
                    <a:pt x="1154334" y="581847"/>
                  </a:lnTo>
                  <a:lnTo>
                    <a:pt x="1159733" y="581847"/>
                  </a:lnTo>
                  <a:lnTo>
                    <a:pt x="1164772" y="580047"/>
                  </a:lnTo>
                  <a:lnTo>
                    <a:pt x="1171611" y="576806"/>
                  </a:lnTo>
                  <a:lnTo>
                    <a:pt x="1178450" y="571405"/>
                  </a:lnTo>
                  <a:lnTo>
                    <a:pt x="1190688" y="557723"/>
                  </a:lnTo>
                  <a:lnTo>
                    <a:pt x="1197527" y="552322"/>
                  </a:lnTo>
                  <a:lnTo>
                    <a:pt x="1204366" y="549082"/>
                  </a:lnTo>
                  <a:lnTo>
                    <a:pt x="1209765" y="545481"/>
                  </a:lnTo>
                  <a:lnTo>
                    <a:pt x="1216604" y="549082"/>
                  </a:lnTo>
                  <a:lnTo>
                    <a:pt x="1222003" y="549082"/>
                  </a:lnTo>
                  <a:lnTo>
                    <a:pt x="1225242" y="549082"/>
                  </a:lnTo>
                  <a:lnTo>
                    <a:pt x="1228842" y="549082"/>
                  </a:lnTo>
                  <a:lnTo>
                    <a:pt x="1230641" y="547282"/>
                  </a:lnTo>
                  <a:lnTo>
                    <a:pt x="1242880" y="529999"/>
                  </a:lnTo>
                  <a:lnTo>
                    <a:pt x="1251518" y="521358"/>
                  </a:lnTo>
                  <a:lnTo>
                    <a:pt x="1265196" y="507316"/>
                  </a:lnTo>
                  <a:lnTo>
                    <a:pt x="1284273" y="493634"/>
                  </a:lnTo>
                  <a:lnTo>
                    <a:pt x="1305149" y="477791"/>
                  </a:lnTo>
                  <a:lnTo>
                    <a:pt x="1329265" y="462309"/>
                  </a:lnTo>
                  <a:lnTo>
                    <a:pt x="1356981" y="443226"/>
                  </a:lnTo>
                  <a:lnTo>
                    <a:pt x="1384697" y="422703"/>
                  </a:lnTo>
                  <a:lnTo>
                    <a:pt x="1401974" y="408661"/>
                  </a:lnTo>
                  <a:close/>
                  <a:moveTo>
                    <a:pt x="4888240" y="400832"/>
                  </a:moveTo>
                  <a:lnTo>
                    <a:pt x="4879593" y="404432"/>
                  </a:lnTo>
                  <a:lnTo>
                    <a:pt x="4869145" y="407672"/>
                  </a:lnTo>
                  <a:lnTo>
                    <a:pt x="4860499" y="414873"/>
                  </a:lnTo>
                  <a:lnTo>
                    <a:pt x="4834559" y="431793"/>
                  </a:lnTo>
                  <a:lnTo>
                    <a:pt x="4812221" y="447634"/>
                  </a:lnTo>
                  <a:lnTo>
                    <a:pt x="4774032" y="474995"/>
                  </a:lnTo>
                  <a:lnTo>
                    <a:pt x="4742688" y="499476"/>
                  </a:lnTo>
                  <a:lnTo>
                    <a:pt x="4713145" y="522157"/>
                  </a:lnTo>
                  <a:lnTo>
                    <a:pt x="4687205" y="542678"/>
                  </a:lnTo>
                  <a:lnTo>
                    <a:pt x="4659464" y="565359"/>
                  </a:lnTo>
                  <a:lnTo>
                    <a:pt x="4651177" y="570400"/>
                  </a:lnTo>
                  <a:lnTo>
                    <a:pt x="4716748" y="535838"/>
                  </a:lnTo>
                  <a:lnTo>
                    <a:pt x="4763584" y="508117"/>
                  </a:lnTo>
                  <a:lnTo>
                    <a:pt x="4806817" y="478595"/>
                  </a:lnTo>
                  <a:lnTo>
                    <a:pt x="4845007" y="449074"/>
                  </a:lnTo>
                  <a:lnTo>
                    <a:pt x="4877792" y="418113"/>
                  </a:lnTo>
                  <a:lnTo>
                    <a:pt x="4888240" y="407672"/>
                  </a:lnTo>
                  <a:lnTo>
                    <a:pt x="4898688" y="400832"/>
                  </a:lnTo>
                  <a:close/>
                  <a:moveTo>
                    <a:pt x="3489278" y="393179"/>
                  </a:moveTo>
                  <a:lnTo>
                    <a:pt x="3480640" y="396779"/>
                  </a:lnTo>
                  <a:lnTo>
                    <a:pt x="3485679" y="400020"/>
                  </a:lnTo>
                  <a:close/>
                  <a:moveTo>
                    <a:pt x="9674375" y="392670"/>
                  </a:moveTo>
                  <a:lnTo>
                    <a:pt x="9665733" y="401312"/>
                  </a:lnTo>
                  <a:lnTo>
                    <a:pt x="9672575" y="401312"/>
                  </a:lnTo>
                  <a:close/>
                  <a:moveTo>
                    <a:pt x="1106101" y="384537"/>
                  </a:moveTo>
                  <a:lnTo>
                    <a:pt x="1076586" y="405421"/>
                  </a:lnTo>
                  <a:lnTo>
                    <a:pt x="1045271" y="429544"/>
                  </a:lnTo>
                  <a:lnTo>
                    <a:pt x="1003878" y="460509"/>
                  </a:lnTo>
                  <a:lnTo>
                    <a:pt x="1014316" y="457268"/>
                  </a:lnTo>
                  <a:lnTo>
                    <a:pt x="1022955" y="451867"/>
                  </a:lnTo>
                  <a:lnTo>
                    <a:pt x="1031593" y="445026"/>
                  </a:lnTo>
                  <a:lnTo>
                    <a:pt x="1040232" y="436385"/>
                  </a:lnTo>
                  <a:lnTo>
                    <a:pt x="1053910" y="424503"/>
                  </a:lnTo>
                  <a:lnTo>
                    <a:pt x="1069387" y="414062"/>
                  </a:lnTo>
                  <a:lnTo>
                    <a:pt x="1087024" y="405421"/>
                  </a:lnTo>
                  <a:lnTo>
                    <a:pt x="1106101" y="396779"/>
                  </a:lnTo>
                  <a:close/>
                  <a:moveTo>
                    <a:pt x="972563" y="377696"/>
                  </a:moveTo>
                  <a:lnTo>
                    <a:pt x="970879" y="379982"/>
                  </a:lnTo>
                  <a:lnTo>
                    <a:pt x="929370" y="407221"/>
                  </a:lnTo>
                  <a:lnTo>
                    <a:pt x="884377" y="438185"/>
                  </a:lnTo>
                  <a:lnTo>
                    <a:pt x="841184" y="470950"/>
                  </a:lnTo>
                  <a:lnTo>
                    <a:pt x="796191" y="505515"/>
                  </a:lnTo>
                  <a:lnTo>
                    <a:pt x="716644" y="566365"/>
                  </a:lnTo>
                  <a:lnTo>
                    <a:pt x="631698" y="626854"/>
                  </a:lnTo>
                  <a:lnTo>
                    <a:pt x="543512" y="684102"/>
                  </a:lnTo>
                  <a:lnTo>
                    <a:pt x="451727" y="739190"/>
                  </a:lnTo>
                  <a:lnTo>
                    <a:pt x="451727" y="753232"/>
                  </a:lnTo>
                  <a:lnTo>
                    <a:pt x="451727" y="766914"/>
                  </a:lnTo>
                  <a:lnTo>
                    <a:pt x="456766" y="765474"/>
                  </a:lnTo>
                  <a:lnTo>
                    <a:pt x="474043" y="761874"/>
                  </a:lnTo>
                  <a:lnTo>
                    <a:pt x="488081" y="756833"/>
                  </a:lnTo>
                  <a:lnTo>
                    <a:pt x="501759" y="746391"/>
                  </a:lnTo>
                  <a:lnTo>
                    <a:pt x="515797" y="735950"/>
                  </a:lnTo>
                  <a:lnTo>
                    <a:pt x="531274" y="721908"/>
                  </a:lnTo>
                  <a:lnTo>
                    <a:pt x="547111" y="710026"/>
                  </a:lnTo>
                  <a:lnTo>
                    <a:pt x="576267" y="690943"/>
                  </a:lnTo>
                  <a:lnTo>
                    <a:pt x="583466" y="685902"/>
                  </a:lnTo>
                  <a:lnTo>
                    <a:pt x="593544" y="673660"/>
                  </a:lnTo>
                  <a:lnTo>
                    <a:pt x="597143" y="668620"/>
                  </a:lnTo>
                  <a:lnTo>
                    <a:pt x="600743" y="663219"/>
                  </a:lnTo>
                  <a:lnTo>
                    <a:pt x="605782" y="659978"/>
                  </a:lnTo>
                  <a:lnTo>
                    <a:pt x="610821" y="658178"/>
                  </a:lnTo>
                  <a:lnTo>
                    <a:pt x="617660" y="658178"/>
                  </a:lnTo>
                  <a:lnTo>
                    <a:pt x="626299" y="658178"/>
                  </a:lnTo>
                  <a:lnTo>
                    <a:pt x="631698" y="649537"/>
                  </a:lnTo>
                  <a:lnTo>
                    <a:pt x="638537" y="642336"/>
                  </a:lnTo>
                  <a:lnTo>
                    <a:pt x="647175" y="637295"/>
                  </a:lnTo>
                  <a:lnTo>
                    <a:pt x="655814" y="631894"/>
                  </a:lnTo>
                  <a:lnTo>
                    <a:pt x="661213" y="630454"/>
                  </a:lnTo>
                  <a:lnTo>
                    <a:pt x="664453" y="626854"/>
                  </a:lnTo>
                  <a:lnTo>
                    <a:pt x="666252" y="623253"/>
                  </a:lnTo>
                  <a:lnTo>
                    <a:pt x="669852" y="620012"/>
                  </a:lnTo>
                  <a:lnTo>
                    <a:pt x="676691" y="595529"/>
                  </a:lnTo>
                  <a:lnTo>
                    <a:pt x="682090" y="600930"/>
                  </a:lnTo>
                  <a:lnTo>
                    <a:pt x="680290" y="597329"/>
                  </a:lnTo>
                  <a:lnTo>
                    <a:pt x="692168" y="590488"/>
                  </a:lnTo>
                  <a:lnTo>
                    <a:pt x="699367" y="586888"/>
                  </a:lnTo>
                  <a:lnTo>
                    <a:pt x="708006" y="580047"/>
                  </a:lnTo>
                  <a:lnTo>
                    <a:pt x="719884" y="575006"/>
                  </a:lnTo>
                  <a:lnTo>
                    <a:pt x="728522" y="569605"/>
                  </a:lnTo>
                  <a:lnTo>
                    <a:pt x="740760" y="560964"/>
                  </a:lnTo>
                  <a:lnTo>
                    <a:pt x="763077" y="549082"/>
                  </a:lnTo>
                  <a:lnTo>
                    <a:pt x="763077" y="559523"/>
                  </a:lnTo>
                  <a:lnTo>
                    <a:pt x="764876" y="557723"/>
                  </a:lnTo>
                  <a:lnTo>
                    <a:pt x="768476" y="554123"/>
                  </a:lnTo>
                  <a:lnTo>
                    <a:pt x="768476" y="542241"/>
                  </a:lnTo>
                  <a:lnTo>
                    <a:pt x="778914" y="540441"/>
                  </a:lnTo>
                  <a:lnTo>
                    <a:pt x="788993" y="536840"/>
                  </a:lnTo>
                  <a:lnTo>
                    <a:pt x="797991" y="533600"/>
                  </a:lnTo>
                  <a:lnTo>
                    <a:pt x="806630" y="528199"/>
                  </a:lnTo>
                  <a:lnTo>
                    <a:pt x="815268" y="521358"/>
                  </a:lnTo>
                  <a:lnTo>
                    <a:pt x="822107" y="512717"/>
                  </a:lnTo>
                  <a:lnTo>
                    <a:pt x="827506" y="504075"/>
                  </a:lnTo>
                  <a:lnTo>
                    <a:pt x="836145" y="493634"/>
                  </a:lnTo>
                  <a:lnTo>
                    <a:pt x="844784" y="483192"/>
                  </a:lnTo>
                  <a:lnTo>
                    <a:pt x="863860" y="465910"/>
                  </a:lnTo>
                  <a:lnTo>
                    <a:pt x="879338" y="451867"/>
                  </a:lnTo>
                  <a:lnTo>
                    <a:pt x="886177" y="446827"/>
                  </a:lnTo>
                  <a:lnTo>
                    <a:pt x="893016" y="441426"/>
                  </a:lnTo>
                  <a:lnTo>
                    <a:pt x="901654" y="438185"/>
                  </a:lnTo>
                  <a:lnTo>
                    <a:pt x="910293" y="434585"/>
                  </a:lnTo>
                  <a:lnTo>
                    <a:pt x="910293" y="432785"/>
                  </a:lnTo>
                  <a:lnTo>
                    <a:pt x="910293" y="424503"/>
                  </a:lnTo>
                  <a:lnTo>
                    <a:pt x="917132" y="419103"/>
                  </a:lnTo>
                  <a:lnTo>
                    <a:pt x="941608" y="405421"/>
                  </a:lnTo>
                  <a:lnTo>
                    <a:pt x="958885" y="393179"/>
                  </a:lnTo>
                  <a:lnTo>
                    <a:pt x="967524" y="384537"/>
                  </a:lnTo>
                  <a:lnTo>
                    <a:pt x="970879" y="379982"/>
                  </a:lnTo>
                  <a:lnTo>
                    <a:pt x="974363" y="377696"/>
                  </a:lnTo>
                  <a:close/>
                  <a:moveTo>
                    <a:pt x="9327993" y="369983"/>
                  </a:moveTo>
                  <a:lnTo>
                    <a:pt x="9291627" y="408154"/>
                  </a:lnTo>
                  <a:lnTo>
                    <a:pt x="9250219" y="448126"/>
                  </a:lnTo>
                  <a:lnTo>
                    <a:pt x="9225735" y="472253"/>
                  </a:lnTo>
                  <a:lnTo>
                    <a:pt x="9205211" y="494579"/>
                  </a:lnTo>
                  <a:lnTo>
                    <a:pt x="9186128" y="515465"/>
                  </a:lnTo>
                  <a:lnTo>
                    <a:pt x="9170285" y="536351"/>
                  </a:lnTo>
                  <a:lnTo>
                    <a:pt x="9161644" y="550395"/>
                  </a:lnTo>
                  <a:lnTo>
                    <a:pt x="9153002" y="562279"/>
                  </a:lnTo>
                  <a:lnTo>
                    <a:pt x="9149761" y="567680"/>
                  </a:lnTo>
                  <a:lnTo>
                    <a:pt x="9158403" y="564079"/>
                  </a:lnTo>
                  <a:lnTo>
                    <a:pt x="9159843" y="557237"/>
                  </a:lnTo>
                  <a:lnTo>
                    <a:pt x="9163444" y="550395"/>
                  </a:lnTo>
                  <a:lnTo>
                    <a:pt x="9168485" y="543193"/>
                  </a:lnTo>
                  <a:lnTo>
                    <a:pt x="9175686" y="536351"/>
                  </a:lnTo>
                  <a:lnTo>
                    <a:pt x="9184328" y="527709"/>
                  </a:lnTo>
                  <a:lnTo>
                    <a:pt x="9192969" y="520867"/>
                  </a:lnTo>
                  <a:lnTo>
                    <a:pt x="9201611" y="517266"/>
                  </a:lnTo>
                  <a:lnTo>
                    <a:pt x="9210252" y="513665"/>
                  </a:lnTo>
                  <a:lnTo>
                    <a:pt x="9218894" y="496380"/>
                  </a:lnTo>
                  <a:lnTo>
                    <a:pt x="9227535" y="480895"/>
                  </a:lnTo>
                  <a:lnTo>
                    <a:pt x="9236177" y="466851"/>
                  </a:lnTo>
                  <a:lnTo>
                    <a:pt x="9248419" y="454968"/>
                  </a:lnTo>
                  <a:lnTo>
                    <a:pt x="9252020" y="451367"/>
                  </a:lnTo>
                  <a:lnTo>
                    <a:pt x="9289827" y="413556"/>
                  </a:lnTo>
                  <a:lnTo>
                    <a:pt x="9295227" y="409955"/>
                  </a:lnTo>
                  <a:lnTo>
                    <a:pt x="9300268" y="408154"/>
                  </a:lnTo>
                  <a:lnTo>
                    <a:pt x="9305309" y="404914"/>
                  </a:lnTo>
                  <a:lnTo>
                    <a:pt x="9313951" y="392670"/>
                  </a:lnTo>
                  <a:lnTo>
                    <a:pt x="9319352" y="384028"/>
                  </a:lnTo>
                  <a:lnTo>
                    <a:pt x="9324393" y="377186"/>
                  </a:lnTo>
                  <a:close/>
                  <a:moveTo>
                    <a:pt x="2672569" y="363654"/>
                  </a:moveTo>
                  <a:lnTo>
                    <a:pt x="2597701" y="396779"/>
                  </a:lnTo>
                  <a:lnTo>
                    <a:pt x="2551269" y="417302"/>
                  </a:lnTo>
                  <a:lnTo>
                    <a:pt x="2575385" y="414062"/>
                  </a:lnTo>
                  <a:lnTo>
                    <a:pt x="2599501" y="407221"/>
                  </a:lnTo>
                  <a:lnTo>
                    <a:pt x="2622178" y="396779"/>
                  </a:lnTo>
                  <a:lnTo>
                    <a:pt x="2646294" y="380937"/>
                  </a:lnTo>
                  <a:close/>
                  <a:moveTo>
                    <a:pt x="3214282" y="361854"/>
                  </a:moveTo>
                  <a:lnTo>
                    <a:pt x="3193406" y="372296"/>
                  </a:lnTo>
                  <a:lnTo>
                    <a:pt x="3187126" y="375053"/>
                  </a:lnTo>
                  <a:lnTo>
                    <a:pt x="3184767" y="375896"/>
                  </a:lnTo>
                  <a:lnTo>
                    <a:pt x="3184027" y="376415"/>
                  </a:lnTo>
                  <a:lnTo>
                    <a:pt x="3134375" y="398219"/>
                  </a:lnTo>
                  <a:lnTo>
                    <a:pt x="3136175" y="398219"/>
                  </a:lnTo>
                  <a:lnTo>
                    <a:pt x="3148053" y="400020"/>
                  </a:lnTo>
                  <a:lnTo>
                    <a:pt x="3153452" y="403620"/>
                  </a:lnTo>
                  <a:lnTo>
                    <a:pt x="3172529" y="388138"/>
                  </a:lnTo>
                  <a:lnTo>
                    <a:pt x="3177568" y="380937"/>
                  </a:lnTo>
                  <a:lnTo>
                    <a:pt x="3184027" y="376415"/>
                  </a:lnTo>
                  <a:lnTo>
                    <a:pt x="3187126" y="375053"/>
                  </a:lnTo>
                  <a:lnTo>
                    <a:pt x="3194846" y="372296"/>
                  </a:lnTo>
                  <a:lnTo>
                    <a:pt x="3207083" y="370495"/>
                  </a:lnTo>
                  <a:lnTo>
                    <a:pt x="3210683" y="367255"/>
                  </a:lnTo>
                  <a:lnTo>
                    <a:pt x="3214282" y="363654"/>
                  </a:lnTo>
                  <a:close/>
                  <a:moveTo>
                    <a:pt x="832546" y="361854"/>
                  </a:moveTo>
                  <a:lnTo>
                    <a:pt x="775315" y="408661"/>
                  </a:lnTo>
                  <a:lnTo>
                    <a:pt x="714844" y="457268"/>
                  </a:lnTo>
                  <a:lnTo>
                    <a:pt x="666252" y="493634"/>
                  </a:lnTo>
                  <a:lnTo>
                    <a:pt x="674891" y="502275"/>
                  </a:lnTo>
                  <a:lnTo>
                    <a:pt x="678490" y="504075"/>
                  </a:lnTo>
                  <a:lnTo>
                    <a:pt x="683529" y="498674"/>
                  </a:lnTo>
                  <a:lnTo>
                    <a:pt x="697567" y="483192"/>
                  </a:lnTo>
                  <a:lnTo>
                    <a:pt x="709805" y="465910"/>
                  </a:lnTo>
                  <a:lnTo>
                    <a:pt x="714844" y="457268"/>
                  </a:lnTo>
                  <a:lnTo>
                    <a:pt x="727082" y="460509"/>
                  </a:lnTo>
                  <a:lnTo>
                    <a:pt x="732122" y="462309"/>
                  </a:lnTo>
                  <a:lnTo>
                    <a:pt x="738961" y="446827"/>
                  </a:lnTo>
                  <a:lnTo>
                    <a:pt x="745799" y="436385"/>
                  </a:lnTo>
                  <a:lnTo>
                    <a:pt x="749399" y="432785"/>
                  </a:lnTo>
                  <a:lnTo>
                    <a:pt x="777114" y="432785"/>
                  </a:lnTo>
                  <a:lnTo>
                    <a:pt x="785753" y="422703"/>
                  </a:lnTo>
                  <a:lnTo>
                    <a:pt x="797991" y="408661"/>
                  </a:lnTo>
                  <a:lnTo>
                    <a:pt x="815268" y="393179"/>
                  </a:lnTo>
                  <a:lnTo>
                    <a:pt x="823907" y="386338"/>
                  </a:lnTo>
                  <a:lnTo>
                    <a:pt x="834345" y="380937"/>
                  </a:lnTo>
                  <a:lnTo>
                    <a:pt x="837585" y="375896"/>
                  </a:lnTo>
                  <a:lnTo>
                    <a:pt x="842984" y="372296"/>
                  </a:lnTo>
                  <a:close/>
                  <a:moveTo>
                    <a:pt x="1311988" y="355013"/>
                  </a:moveTo>
                  <a:lnTo>
                    <a:pt x="1235681" y="400020"/>
                  </a:lnTo>
                  <a:lnTo>
                    <a:pt x="1157933" y="445026"/>
                  </a:lnTo>
                  <a:lnTo>
                    <a:pt x="1057509" y="510916"/>
                  </a:lnTo>
                  <a:lnTo>
                    <a:pt x="955286" y="583647"/>
                  </a:lnTo>
                  <a:lnTo>
                    <a:pt x="960685" y="588688"/>
                  </a:lnTo>
                  <a:lnTo>
                    <a:pt x="962485" y="597329"/>
                  </a:lnTo>
                  <a:lnTo>
                    <a:pt x="963924" y="602370"/>
                  </a:lnTo>
                  <a:lnTo>
                    <a:pt x="1002078" y="578246"/>
                  </a:lnTo>
                  <a:lnTo>
                    <a:pt x="1038432" y="554123"/>
                  </a:lnTo>
                  <a:lnTo>
                    <a:pt x="1057509" y="540441"/>
                  </a:lnTo>
                  <a:lnTo>
                    <a:pt x="1072987" y="526399"/>
                  </a:lnTo>
                  <a:lnTo>
                    <a:pt x="1087024" y="512717"/>
                  </a:lnTo>
                  <a:lnTo>
                    <a:pt x="1098903" y="496874"/>
                  </a:lnTo>
                  <a:lnTo>
                    <a:pt x="1104302" y="490033"/>
                  </a:lnTo>
                  <a:lnTo>
                    <a:pt x="1133817" y="490033"/>
                  </a:lnTo>
                  <a:lnTo>
                    <a:pt x="1152534" y="472751"/>
                  </a:lnTo>
                  <a:lnTo>
                    <a:pt x="1180249" y="450067"/>
                  </a:lnTo>
                  <a:lnTo>
                    <a:pt x="1188888" y="443226"/>
                  </a:lnTo>
                  <a:lnTo>
                    <a:pt x="1202926" y="436385"/>
                  </a:lnTo>
                  <a:lnTo>
                    <a:pt x="1220203" y="429544"/>
                  </a:lnTo>
                  <a:lnTo>
                    <a:pt x="1239280" y="425944"/>
                  </a:lnTo>
                  <a:lnTo>
                    <a:pt x="1251518" y="414062"/>
                  </a:lnTo>
                  <a:lnTo>
                    <a:pt x="1265196" y="396779"/>
                  </a:lnTo>
                  <a:lnTo>
                    <a:pt x="1284273" y="377696"/>
                  </a:lnTo>
                  <a:lnTo>
                    <a:pt x="1306589" y="358614"/>
                  </a:lnTo>
                  <a:close/>
                  <a:moveTo>
                    <a:pt x="3240198" y="349612"/>
                  </a:moveTo>
                  <a:lnTo>
                    <a:pt x="3224361" y="356813"/>
                  </a:lnTo>
                  <a:lnTo>
                    <a:pt x="3224361" y="358614"/>
                  </a:lnTo>
                  <a:lnTo>
                    <a:pt x="3234799" y="356813"/>
                  </a:lnTo>
                  <a:lnTo>
                    <a:pt x="3234799" y="355013"/>
                  </a:lnTo>
                  <a:close/>
                  <a:moveTo>
                    <a:pt x="740760" y="330529"/>
                  </a:moveTo>
                  <a:lnTo>
                    <a:pt x="727082" y="339531"/>
                  </a:lnTo>
                  <a:lnTo>
                    <a:pt x="738961" y="337730"/>
                  </a:lnTo>
                  <a:lnTo>
                    <a:pt x="744360" y="335930"/>
                  </a:lnTo>
                  <a:lnTo>
                    <a:pt x="744360" y="332330"/>
                  </a:lnTo>
                  <a:close/>
                  <a:moveTo>
                    <a:pt x="3631095" y="325489"/>
                  </a:moveTo>
                  <a:lnTo>
                    <a:pt x="3624256" y="327289"/>
                  </a:lnTo>
                  <a:lnTo>
                    <a:pt x="3555148" y="360054"/>
                  </a:lnTo>
                  <a:lnTo>
                    <a:pt x="3572065" y="360054"/>
                  </a:lnTo>
                  <a:close/>
                  <a:moveTo>
                    <a:pt x="1365620" y="320448"/>
                  </a:moveTo>
                  <a:lnTo>
                    <a:pt x="1322067" y="348172"/>
                  </a:lnTo>
                  <a:lnTo>
                    <a:pt x="1329265" y="344572"/>
                  </a:lnTo>
                  <a:lnTo>
                    <a:pt x="1337904" y="342771"/>
                  </a:lnTo>
                  <a:lnTo>
                    <a:pt x="1356981" y="340971"/>
                  </a:lnTo>
                  <a:lnTo>
                    <a:pt x="1362020" y="340971"/>
                  </a:lnTo>
                  <a:lnTo>
                    <a:pt x="1370659" y="344572"/>
                  </a:lnTo>
                  <a:lnTo>
                    <a:pt x="1379297" y="351413"/>
                  </a:lnTo>
                  <a:lnTo>
                    <a:pt x="1370659" y="332330"/>
                  </a:lnTo>
                  <a:close/>
                  <a:moveTo>
                    <a:pt x="4450142" y="312628"/>
                  </a:moveTo>
                  <a:lnTo>
                    <a:pt x="4450142" y="324509"/>
                  </a:lnTo>
                  <a:lnTo>
                    <a:pt x="4463833" y="317668"/>
                  </a:lnTo>
                  <a:lnTo>
                    <a:pt x="4456988" y="317668"/>
                  </a:lnTo>
                  <a:lnTo>
                    <a:pt x="4453385" y="315868"/>
                  </a:lnTo>
                  <a:lnTo>
                    <a:pt x="4451583" y="314068"/>
                  </a:lnTo>
                  <a:close/>
                  <a:moveTo>
                    <a:pt x="2810787" y="303165"/>
                  </a:moveTo>
                  <a:lnTo>
                    <a:pt x="2772634" y="318648"/>
                  </a:lnTo>
                  <a:lnTo>
                    <a:pt x="2779472" y="320448"/>
                  </a:lnTo>
                  <a:lnTo>
                    <a:pt x="2786671" y="318648"/>
                  </a:lnTo>
                  <a:lnTo>
                    <a:pt x="2791710" y="316847"/>
                  </a:lnTo>
                  <a:lnTo>
                    <a:pt x="2798909" y="313607"/>
                  </a:lnTo>
                  <a:close/>
                  <a:moveTo>
                    <a:pt x="3347461" y="301365"/>
                  </a:moveTo>
                  <a:lnTo>
                    <a:pt x="3309749" y="318531"/>
                  </a:lnTo>
                  <a:lnTo>
                    <a:pt x="3309307" y="318648"/>
                  </a:lnTo>
                  <a:lnTo>
                    <a:pt x="3308722" y="318999"/>
                  </a:lnTo>
                  <a:lnTo>
                    <a:pt x="3283391" y="330529"/>
                  </a:lnTo>
                  <a:lnTo>
                    <a:pt x="3284831" y="330529"/>
                  </a:lnTo>
                  <a:lnTo>
                    <a:pt x="3293470" y="334130"/>
                  </a:lnTo>
                  <a:lnTo>
                    <a:pt x="3297069" y="327289"/>
                  </a:lnTo>
                  <a:lnTo>
                    <a:pt x="3303908" y="321888"/>
                  </a:lnTo>
                  <a:lnTo>
                    <a:pt x="3308722" y="318999"/>
                  </a:lnTo>
                  <a:lnTo>
                    <a:pt x="3309749" y="318531"/>
                  </a:lnTo>
                  <a:lnTo>
                    <a:pt x="3316146" y="316847"/>
                  </a:lnTo>
                  <a:lnTo>
                    <a:pt x="3321185" y="316847"/>
                  </a:lnTo>
                  <a:lnTo>
                    <a:pt x="3328384" y="318648"/>
                  </a:lnTo>
                  <a:lnTo>
                    <a:pt x="3337023" y="320448"/>
                  </a:lnTo>
                  <a:lnTo>
                    <a:pt x="3338822" y="320448"/>
                  </a:lnTo>
                  <a:lnTo>
                    <a:pt x="3342062" y="316847"/>
                  </a:lnTo>
                  <a:lnTo>
                    <a:pt x="3343862" y="313607"/>
                  </a:lnTo>
                  <a:lnTo>
                    <a:pt x="3343862" y="308206"/>
                  </a:lnTo>
                  <a:close/>
                  <a:moveTo>
                    <a:pt x="3153452" y="294524"/>
                  </a:moveTo>
                  <a:lnTo>
                    <a:pt x="3117098" y="308206"/>
                  </a:lnTo>
                  <a:lnTo>
                    <a:pt x="3084343" y="320448"/>
                  </a:lnTo>
                  <a:lnTo>
                    <a:pt x="2909411" y="396779"/>
                  </a:lnTo>
                  <a:lnTo>
                    <a:pt x="2814387" y="439986"/>
                  </a:lnTo>
                  <a:lnTo>
                    <a:pt x="2719002" y="484992"/>
                  </a:lnTo>
                  <a:lnTo>
                    <a:pt x="2684448" y="500475"/>
                  </a:lnTo>
                  <a:lnTo>
                    <a:pt x="2694886" y="498674"/>
                  </a:lnTo>
                  <a:lnTo>
                    <a:pt x="2703525" y="496874"/>
                  </a:lnTo>
                  <a:lnTo>
                    <a:pt x="2725841" y="495074"/>
                  </a:lnTo>
                  <a:lnTo>
                    <a:pt x="2746717" y="491833"/>
                  </a:lnTo>
                  <a:lnTo>
                    <a:pt x="2750317" y="491833"/>
                  </a:lnTo>
                  <a:lnTo>
                    <a:pt x="2750317" y="490033"/>
                  </a:lnTo>
                  <a:lnTo>
                    <a:pt x="2755356" y="483192"/>
                  </a:lnTo>
                  <a:lnTo>
                    <a:pt x="2757156" y="475991"/>
                  </a:lnTo>
                  <a:lnTo>
                    <a:pt x="2762195" y="470950"/>
                  </a:lnTo>
                  <a:lnTo>
                    <a:pt x="2767594" y="465910"/>
                  </a:lnTo>
                  <a:lnTo>
                    <a:pt x="2774433" y="460509"/>
                  </a:lnTo>
                  <a:lnTo>
                    <a:pt x="2781272" y="458709"/>
                  </a:lnTo>
                  <a:lnTo>
                    <a:pt x="2814387" y="458709"/>
                  </a:lnTo>
                  <a:lnTo>
                    <a:pt x="2814387" y="453668"/>
                  </a:lnTo>
                  <a:lnTo>
                    <a:pt x="2817626" y="446827"/>
                  </a:lnTo>
                  <a:lnTo>
                    <a:pt x="2821225" y="439986"/>
                  </a:lnTo>
                  <a:lnTo>
                    <a:pt x="2831664" y="434585"/>
                  </a:lnTo>
                  <a:lnTo>
                    <a:pt x="2838503" y="432785"/>
                  </a:lnTo>
                  <a:lnTo>
                    <a:pt x="2852181" y="431344"/>
                  </a:lnTo>
                  <a:lnTo>
                    <a:pt x="2869458" y="415862"/>
                  </a:lnTo>
                  <a:lnTo>
                    <a:pt x="2878096" y="419103"/>
                  </a:lnTo>
                  <a:lnTo>
                    <a:pt x="2888535" y="422703"/>
                  </a:lnTo>
                  <a:lnTo>
                    <a:pt x="2895374" y="422703"/>
                  </a:lnTo>
                  <a:lnTo>
                    <a:pt x="2900772" y="420903"/>
                  </a:lnTo>
                  <a:lnTo>
                    <a:pt x="2904372" y="417302"/>
                  </a:lnTo>
                  <a:lnTo>
                    <a:pt x="2911211" y="410461"/>
                  </a:lnTo>
                  <a:lnTo>
                    <a:pt x="2919850" y="405421"/>
                  </a:lnTo>
                  <a:lnTo>
                    <a:pt x="2930288" y="401820"/>
                  </a:lnTo>
                  <a:lnTo>
                    <a:pt x="2943966" y="398219"/>
                  </a:lnTo>
                  <a:lnTo>
                    <a:pt x="2943966" y="391378"/>
                  </a:lnTo>
                  <a:lnTo>
                    <a:pt x="2947565" y="384537"/>
                  </a:lnTo>
                  <a:lnTo>
                    <a:pt x="2951165" y="380937"/>
                  </a:lnTo>
                  <a:lnTo>
                    <a:pt x="2954404" y="377696"/>
                  </a:lnTo>
                  <a:lnTo>
                    <a:pt x="2959803" y="375896"/>
                  </a:lnTo>
                  <a:lnTo>
                    <a:pt x="2964842" y="375896"/>
                  </a:lnTo>
                  <a:lnTo>
                    <a:pt x="2973481" y="375896"/>
                  </a:lnTo>
                  <a:lnTo>
                    <a:pt x="2980320" y="379137"/>
                  </a:lnTo>
                  <a:lnTo>
                    <a:pt x="2985719" y="382737"/>
                  </a:lnTo>
                  <a:lnTo>
                    <a:pt x="2988958" y="386338"/>
                  </a:lnTo>
                  <a:lnTo>
                    <a:pt x="2997597" y="375896"/>
                  </a:lnTo>
                  <a:lnTo>
                    <a:pt x="3006236" y="367255"/>
                  </a:lnTo>
                  <a:lnTo>
                    <a:pt x="3018474" y="361854"/>
                  </a:lnTo>
                  <a:lnTo>
                    <a:pt x="3033951" y="360054"/>
                  </a:lnTo>
                  <a:lnTo>
                    <a:pt x="3039350" y="358614"/>
                  </a:lnTo>
                  <a:lnTo>
                    <a:pt x="3044390" y="356813"/>
                  </a:lnTo>
                  <a:lnTo>
                    <a:pt x="3047989" y="355013"/>
                  </a:lnTo>
                  <a:lnTo>
                    <a:pt x="3049788" y="351413"/>
                  </a:lnTo>
                  <a:lnTo>
                    <a:pt x="3053028" y="342771"/>
                  </a:lnTo>
                  <a:lnTo>
                    <a:pt x="3061667" y="340971"/>
                  </a:lnTo>
                  <a:lnTo>
                    <a:pt x="3080744" y="337730"/>
                  </a:lnTo>
                  <a:lnTo>
                    <a:pt x="3096581" y="332330"/>
                  </a:lnTo>
                  <a:lnTo>
                    <a:pt x="3106660" y="327289"/>
                  </a:lnTo>
                  <a:lnTo>
                    <a:pt x="3113858" y="323688"/>
                  </a:lnTo>
                  <a:lnTo>
                    <a:pt x="3125737" y="315047"/>
                  </a:lnTo>
                  <a:lnTo>
                    <a:pt x="3137974" y="304966"/>
                  </a:lnTo>
                  <a:close/>
                  <a:moveTo>
                    <a:pt x="4633884" y="284907"/>
                  </a:moveTo>
                  <a:lnTo>
                    <a:pt x="4621634" y="295347"/>
                  </a:lnTo>
                  <a:lnTo>
                    <a:pt x="4632082" y="289947"/>
                  </a:lnTo>
                  <a:close/>
                  <a:moveTo>
                    <a:pt x="3423409" y="270400"/>
                  </a:moveTo>
                  <a:lnTo>
                    <a:pt x="3371577" y="290924"/>
                  </a:lnTo>
                  <a:lnTo>
                    <a:pt x="3385615" y="290924"/>
                  </a:lnTo>
                  <a:lnTo>
                    <a:pt x="3397493" y="287683"/>
                  </a:lnTo>
                  <a:lnTo>
                    <a:pt x="3409731" y="282282"/>
                  </a:lnTo>
                  <a:lnTo>
                    <a:pt x="3419809" y="271841"/>
                  </a:lnTo>
                  <a:close/>
                  <a:moveTo>
                    <a:pt x="427611" y="259959"/>
                  </a:moveTo>
                  <a:lnTo>
                    <a:pt x="392696" y="290924"/>
                  </a:lnTo>
                  <a:lnTo>
                    <a:pt x="399895" y="289123"/>
                  </a:lnTo>
                  <a:lnTo>
                    <a:pt x="404934" y="287683"/>
                  </a:lnTo>
                  <a:lnTo>
                    <a:pt x="415373" y="275441"/>
                  </a:lnTo>
                  <a:close/>
                  <a:moveTo>
                    <a:pt x="131738" y="247717"/>
                  </a:moveTo>
                  <a:lnTo>
                    <a:pt x="124539" y="251318"/>
                  </a:lnTo>
                  <a:lnTo>
                    <a:pt x="124539" y="256358"/>
                  </a:lnTo>
                  <a:close/>
                  <a:moveTo>
                    <a:pt x="853422" y="245917"/>
                  </a:moveTo>
                  <a:lnTo>
                    <a:pt x="849823" y="249517"/>
                  </a:lnTo>
                  <a:lnTo>
                    <a:pt x="851622" y="249517"/>
                  </a:lnTo>
                  <a:close/>
                  <a:moveTo>
                    <a:pt x="9679416" y="236745"/>
                  </a:moveTo>
                  <a:lnTo>
                    <a:pt x="9657092" y="261232"/>
                  </a:lnTo>
                  <a:lnTo>
                    <a:pt x="9632608" y="285359"/>
                  </a:lnTo>
                  <a:lnTo>
                    <a:pt x="9594441" y="324971"/>
                  </a:lnTo>
                  <a:lnTo>
                    <a:pt x="9553033" y="369983"/>
                  </a:lnTo>
                  <a:lnTo>
                    <a:pt x="9468058" y="468652"/>
                  </a:lnTo>
                  <a:lnTo>
                    <a:pt x="9397486" y="550395"/>
                  </a:lnTo>
                  <a:lnTo>
                    <a:pt x="9418009" y="539952"/>
                  </a:lnTo>
                  <a:lnTo>
                    <a:pt x="9437093" y="524108"/>
                  </a:lnTo>
                  <a:lnTo>
                    <a:pt x="9454376" y="508623"/>
                  </a:lnTo>
                  <a:lnTo>
                    <a:pt x="9468058" y="489538"/>
                  </a:lnTo>
                  <a:lnTo>
                    <a:pt x="9485701" y="466851"/>
                  </a:lnTo>
                  <a:lnTo>
                    <a:pt x="9504785" y="449566"/>
                  </a:lnTo>
                  <a:lnTo>
                    <a:pt x="9527109" y="434082"/>
                  </a:lnTo>
                  <a:lnTo>
                    <a:pt x="9549793" y="423999"/>
                  </a:lnTo>
                  <a:lnTo>
                    <a:pt x="9556634" y="409955"/>
                  </a:lnTo>
                  <a:lnTo>
                    <a:pt x="9565276" y="397711"/>
                  </a:lnTo>
                  <a:lnTo>
                    <a:pt x="9575717" y="387629"/>
                  </a:lnTo>
                  <a:lnTo>
                    <a:pt x="9585799" y="377186"/>
                  </a:lnTo>
                  <a:lnTo>
                    <a:pt x="9603082" y="364942"/>
                  </a:lnTo>
                  <a:lnTo>
                    <a:pt x="9618925" y="349098"/>
                  </a:lnTo>
                  <a:lnTo>
                    <a:pt x="9625766" y="340455"/>
                  </a:lnTo>
                  <a:lnTo>
                    <a:pt x="9632608" y="330012"/>
                  </a:lnTo>
                  <a:lnTo>
                    <a:pt x="9643049" y="311287"/>
                  </a:lnTo>
                  <a:lnTo>
                    <a:pt x="9648450" y="299043"/>
                  </a:lnTo>
                  <a:lnTo>
                    <a:pt x="9655292" y="288600"/>
                  </a:lnTo>
                  <a:lnTo>
                    <a:pt x="9665733" y="279958"/>
                  </a:lnTo>
                  <a:lnTo>
                    <a:pt x="9677976" y="271315"/>
                  </a:lnTo>
                  <a:lnTo>
                    <a:pt x="9676175" y="255831"/>
                  </a:lnTo>
                  <a:close/>
                  <a:moveTo>
                    <a:pt x="725283" y="228634"/>
                  </a:moveTo>
                  <a:lnTo>
                    <a:pt x="714844" y="235475"/>
                  </a:lnTo>
                  <a:lnTo>
                    <a:pt x="652574" y="279042"/>
                  </a:lnTo>
                  <a:lnTo>
                    <a:pt x="624859" y="296324"/>
                  </a:lnTo>
                  <a:lnTo>
                    <a:pt x="598943" y="311807"/>
                  </a:lnTo>
                  <a:lnTo>
                    <a:pt x="569428" y="332330"/>
                  </a:lnTo>
                  <a:lnTo>
                    <a:pt x="539913" y="355013"/>
                  </a:lnTo>
                  <a:lnTo>
                    <a:pt x="510397" y="379137"/>
                  </a:lnTo>
                  <a:lnTo>
                    <a:pt x="482682" y="405421"/>
                  </a:lnTo>
                  <a:lnTo>
                    <a:pt x="448127" y="439986"/>
                  </a:lnTo>
                  <a:lnTo>
                    <a:pt x="412133" y="470950"/>
                  </a:lnTo>
                  <a:lnTo>
                    <a:pt x="415373" y="472751"/>
                  </a:lnTo>
                  <a:lnTo>
                    <a:pt x="418972" y="472751"/>
                  </a:lnTo>
                  <a:lnTo>
                    <a:pt x="425811" y="469150"/>
                  </a:lnTo>
                  <a:lnTo>
                    <a:pt x="432650" y="460509"/>
                  </a:lnTo>
                  <a:lnTo>
                    <a:pt x="443088" y="453668"/>
                  </a:lnTo>
                  <a:lnTo>
                    <a:pt x="453527" y="446827"/>
                  </a:lnTo>
                  <a:lnTo>
                    <a:pt x="463965" y="441426"/>
                  </a:lnTo>
                  <a:lnTo>
                    <a:pt x="475843" y="439986"/>
                  </a:lnTo>
                  <a:lnTo>
                    <a:pt x="486281" y="439986"/>
                  </a:lnTo>
                  <a:lnTo>
                    <a:pt x="505358" y="417302"/>
                  </a:lnTo>
                  <a:lnTo>
                    <a:pt x="528035" y="398219"/>
                  </a:lnTo>
                  <a:lnTo>
                    <a:pt x="538113" y="388138"/>
                  </a:lnTo>
                  <a:lnTo>
                    <a:pt x="550351" y="379137"/>
                  </a:lnTo>
                  <a:lnTo>
                    <a:pt x="562589" y="372296"/>
                  </a:lnTo>
                  <a:lnTo>
                    <a:pt x="576267" y="365455"/>
                  </a:lnTo>
                  <a:lnTo>
                    <a:pt x="576267" y="337730"/>
                  </a:lnTo>
                  <a:lnTo>
                    <a:pt x="586705" y="334130"/>
                  </a:lnTo>
                  <a:lnTo>
                    <a:pt x="609021" y="325489"/>
                  </a:lnTo>
                  <a:lnTo>
                    <a:pt x="629898" y="316847"/>
                  </a:lnTo>
                  <a:lnTo>
                    <a:pt x="629898" y="311807"/>
                  </a:lnTo>
                  <a:lnTo>
                    <a:pt x="631698" y="306406"/>
                  </a:lnTo>
                  <a:lnTo>
                    <a:pt x="634937" y="297765"/>
                  </a:lnTo>
                  <a:lnTo>
                    <a:pt x="640336" y="290924"/>
                  </a:lnTo>
                  <a:lnTo>
                    <a:pt x="648975" y="285883"/>
                  </a:lnTo>
                  <a:lnTo>
                    <a:pt x="659413" y="280482"/>
                  </a:lnTo>
                  <a:lnTo>
                    <a:pt x="661213" y="280482"/>
                  </a:lnTo>
                  <a:lnTo>
                    <a:pt x="669852" y="277241"/>
                  </a:lnTo>
                  <a:lnTo>
                    <a:pt x="678490" y="271841"/>
                  </a:lnTo>
                  <a:lnTo>
                    <a:pt x="688929" y="265000"/>
                  </a:lnTo>
                  <a:lnTo>
                    <a:pt x="695768" y="254558"/>
                  </a:lnTo>
                  <a:lnTo>
                    <a:pt x="704406" y="245917"/>
                  </a:lnTo>
                  <a:close/>
                  <a:moveTo>
                    <a:pt x="1329265" y="226834"/>
                  </a:moveTo>
                  <a:lnTo>
                    <a:pt x="1282473" y="259959"/>
                  </a:lnTo>
                  <a:lnTo>
                    <a:pt x="1233881" y="289123"/>
                  </a:lnTo>
                  <a:lnTo>
                    <a:pt x="1185649" y="321888"/>
                  </a:lnTo>
                  <a:lnTo>
                    <a:pt x="1162972" y="340971"/>
                  </a:lnTo>
                  <a:lnTo>
                    <a:pt x="1142456" y="358614"/>
                  </a:lnTo>
                  <a:lnTo>
                    <a:pt x="1140656" y="360054"/>
                  </a:lnTo>
                  <a:lnTo>
                    <a:pt x="1144255" y="363654"/>
                  </a:lnTo>
                  <a:lnTo>
                    <a:pt x="1147495" y="367255"/>
                  </a:lnTo>
                  <a:lnTo>
                    <a:pt x="1156133" y="360054"/>
                  </a:lnTo>
                  <a:lnTo>
                    <a:pt x="1168372" y="351413"/>
                  </a:lnTo>
                  <a:lnTo>
                    <a:pt x="1175210" y="346372"/>
                  </a:lnTo>
                  <a:lnTo>
                    <a:pt x="1182049" y="340971"/>
                  </a:lnTo>
                  <a:lnTo>
                    <a:pt x="1194287" y="332330"/>
                  </a:lnTo>
                  <a:lnTo>
                    <a:pt x="1201126" y="325489"/>
                  </a:lnTo>
                  <a:lnTo>
                    <a:pt x="1209765" y="318648"/>
                  </a:lnTo>
                  <a:lnTo>
                    <a:pt x="1216604" y="315047"/>
                  </a:lnTo>
                  <a:lnTo>
                    <a:pt x="1225242" y="311807"/>
                  </a:lnTo>
                  <a:lnTo>
                    <a:pt x="1233881" y="306406"/>
                  </a:lnTo>
                  <a:lnTo>
                    <a:pt x="1261957" y="289123"/>
                  </a:lnTo>
                  <a:lnTo>
                    <a:pt x="1277434" y="280482"/>
                  </a:lnTo>
                  <a:lnTo>
                    <a:pt x="1292911" y="273641"/>
                  </a:lnTo>
                  <a:lnTo>
                    <a:pt x="1306589" y="266800"/>
                  </a:lnTo>
                  <a:lnTo>
                    <a:pt x="1317027" y="258159"/>
                  </a:lnTo>
                  <a:lnTo>
                    <a:pt x="1323866" y="247717"/>
                  </a:lnTo>
                  <a:lnTo>
                    <a:pt x="1330705" y="237276"/>
                  </a:lnTo>
                  <a:lnTo>
                    <a:pt x="1330705" y="226834"/>
                  </a:lnTo>
                  <a:close/>
                  <a:moveTo>
                    <a:pt x="4886439" y="224064"/>
                  </a:moveTo>
                  <a:lnTo>
                    <a:pt x="4805016" y="288147"/>
                  </a:lnTo>
                  <a:lnTo>
                    <a:pt x="4763584" y="319468"/>
                  </a:lnTo>
                  <a:lnTo>
                    <a:pt x="4720351" y="350430"/>
                  </a:lnTo>
                  <a:lnTo>
                    <a:pt x="4669912" y="385351"/>
                  </a:lnTo>
                  <a:lnTo>
                    <a:pt x="4618032" y="418113"/>
                  </a:lnTo>
                  <a:lnTo>
                    <a:pt x="4566152" y="449074"/>
                  </a:lnTo>
                  <a:lnTo>
                    <a:pt x="4515713" y="480396"/>
                  </a:lnTo>
                  <a:lnTo>
                    <a:pt x="4515713" y="487236"/>
                  </a:lnTo>
                  <a:lnTo>
                    <a:pt x="4515713" y="492636"/>
                  </a:lnTo>
                  <a:lnTo>
                    <a:pt x="4567593" y="454474"/>
                  </a:lnTo>
                  <a:lnTo>
                    <a:pt x="4616230" y="421713"/>
                  </a:lnTo>
                  <a:lnTo>
                    <a:pt x="4661265" y="392192"/>
                  </a:lnTo>
                  <a:lnTo>
                    <a:pt x="4704498" y="366270"/>
                  </a:lnTo>
                  <a:lnTo>
                    <a:pt x="4754937" y="339989"/>
                  </a:lnTo>
                  <a:lnTo>
                    <a:pt x="4801773" y="310828"/>
                  </a:lnTo>
                  <a:lnTo>
                    <a:pt x="4848249" y="279507"/>
                  </a:lnTo>
                  <a:lnTo>
                    <a:pt x="4893644" y="246745"/>
                  </a:lnTo>
                  <a:close/>
                  <a:moveTo>
                    <a:pt x="9371201" y="210818"/>
                  </a:moveTo>
                  <a:lnTo>
                    <a:pt x="9333034" y="240346"/>
                  </a:lnTo>
                  <a:lnTo>
                    <a:pt x="9295227" y="273116"/>
                  </a:lnTo>
                  <a:lnTo>
                    <a:pt x="9258861" y="305885"/>
                  </a:lnTo>
                  <a:lnTo>
                    <a:pt x="9222494" y="339015"/>
                  </a:lnTo>
                  <a:lnTo>
                    <a:pt x="9161644" y="401312"/>
                  </a:lnTo>
                  <a:lnTo>
                    <a:pt x="9097912" y="466851"/>
                  </a:lnTo>
                  <a:lnTo>
                    <a:pt x="9132478" y="475494"/>
                  </a:lnTo>
                  <a:lnTo>
                    <a:pt x="9139320" y="463610"/>
                  </a:lnTo>
                  <a:lnTo>
                    <a:pt x="9142920" y="460009"/>
                  </a:lnTo>
                  <a:lnTo>
                    <a:pt x="9142920" y="454968"/>
                  </a:lnTo>
                  <a:lnTo>
                    <a:pt x="9142920" y="448126"/>
                  </a:lnTo>
                  <a:lnTo>
                    <a:pt x="9147961" y="444525"/>
                  </a:lnTo>
                  <a:lnTo>
                    <a:pt x="9154802" y="437683"/>
                  </a:lnTo>
                  <a:lnTo>
                    <a:pt x="9159843" y="429040"/>
                  </a:lnTo>
                  <a:lnTo>
                    <a:pt x="9163444" y="425439"/>
                  </a:lnTo>
                  <a:lnTo>
                    <a:pt x="9172085" y="418597"/>
                  </a:lnTo>
                  <a:lnTo>
                    <a:pt x="9186128" y="413556"/>
                  </a:lnTo>
                  <a:lnTo>
                    <a:pt x="9191169" y="397711"/>
                  </a:lnTo>
                  <a:lnTo>
                    <a:pt x="9198010" y="385828"/>
                  </a:lnTo>
                  <a:lnTo>
                    <a:pt x="9208452" y="375385"/>
                  </a:lnTo>
                  <a:lnTo>
                    <a:pt x="9222494" y="368183"/>
                  </a:lnTo>
                  <a:lnTo>
                    <a:pt x="9229336" y="363142"/>
                  </a:lnTo>
                  <a:lnTo>
                    <a:pt x="9232936" y="358100"/>
                  </a:lnTo>
                  <a:lnTo>
                    <a:pt x="9234737" y="352699"/>
                  </a:lnTo>
                  <a:lnTo>
                    <a:pt x="9236177" y="347657"/>
                  </a:lnTo>
                  <a:lnTo>
                    <a:pt x="9236177" y="337214"/>
                  </a:lnTo>
                  <a:lnTo>
                    <a:pt x="9244818" y="333613"/>
                  </a:lnTo>
                  <a:lnTo>
                    <a:pt x="9263902" y="324971"/>
                  </a:lnTo>
                  <a:lnTo>
                    <a:pt x="9277944" y="316328"/>
                  </a:lnTo>
                  <a:lnTo>
                    <a:pt x="9289827" y="305885"/>
                  </a:lnTo>
                  <a:lnTo>
                    <a:pt x="9298468" y="294002"/>
                  </a:lnTo>
                  <a:lnTo>
                    <a:pt x="9308910" y="278517"/>
                  </a:lnTo>
                  <a:lnTo>
                    <a:pt x="9322592" y="264473"/>
                  </a:lnTo>
                  <a:lnTo>
                    <a:pt x="9338435" y="250789"/>
                  </a:lnTo>
                  <a:lnTo>
                    <a:pt x="9355718" y="238546"/>
                  </a:lnTo>
                  <a:lnTo>
                    <a:pt x="9362559" y="222701"/>
                  </a:lnTo>
                  <a:close/>
                  <a:moveTo>
                    <a:pt x="9492543" y="205416"/>
                  </a:moveTo>
                  <a:lnTo>
                    <a:pt x="9471659" y="224502"/>
                  </a:lnTo>
                  <a:lnTo>
                    <a:pt x="9452575" y="243587"/>
                  </a:lnTo>
                  <a:lnTo>
                    <a:pt x="9418009" y="276717"/>
                  </a:lnTo>
                  <a:lnTo>
                    <a:pt x="9383443" y="311287"/>
                  </a:lnTo>
                  <a:lnTo>
                    <a:pt x="9341676" y="354499"/>
                  </a:lnTo>
                  <a:lnTo>
                    <a:pt x="9338435" y="358100"/>
                  </a:lnTo>
                  <a:lnTo>
                    <a:pt x="9366160" y="337214"/>
                  </a:lnTo>
                  <a:lnTo>
                    <a:pt x="9398926" y="313087"/>
                  </a:lnTo>
                  <a:lnTo>
                    <a:pt x="9412968" y="300844"/>
                  </a:lnTo>
                  <a:lnTo>
                    <a:pt x="9423050" y="287160"/>
                  </a:lnTo>
                  <a:lnTo>
                    <a:pt x="9435292" y="274916"/>
                  </a:lnTo>
                  <a:lnTo>
                    <a:pt x="9443934" y="259432"/>
                  </a:lnTo>
                  <a:lnTo>
                    <a:pt x="9447535" y="255831"/>
                  </a:lnTo>
                  <a:lnTo>
                    <a:pt x="9450775" y="250789"/>
                  </a:lnTo>
                  <a:lnTo>
                    <a:pt x="9457616" y="245388"/>
                  </a:lnTo>
                  <a:lnTo>
                    <a:pt x="9471659" y="231704"/>
                  </a:lnTo>
                  <a:lnTo>
                    <a:pt x="9482101" y="217660"/>
                  </a:lnTo>
                  <a:lnTo>
                    <a:pt x="9485701" y="214059"/>
                  </a:lnTo>
                  <a:lnTo>
                    <a:pt x="9488942" y="209017"/>
                  </a:lnTo>
                  <a:close/>
                  <a:moveTo>
                    <a:pt x="3806027" y="200910"/>
                  </a:moveTo>
                  <a:lnTo>
                    <a:pt x="3778312" y="211352"/>
                  </a:lnTo>
                  <a:lnTo>
                    <a:pt x="3752396" y="218193"/>
                  </a:lnTo>
                  <a:lnTo>
                    <a:pt x="3738358" y="223233"/>
                  </a:lnTo>
                  <a:lnTo>
                    <a:pt x="3724680" y="232235"/>
                  </a:lnTo>
                  <a:lnTo>
                    <a:pt x="3727920" y="237276"/>
                  </a:lnTo>
                  <a:lnTo>
                    <a:pt x="3731519" y="245917"/>
                  </a:lnTo>
                  <a:lnTo>
                    <a:pt x="3733319" y="254558"/>
                  </a:lnTo>
                  <a:lnTo>
                    <a:pt x="3733319" y="263199"/>
                  </a:lnTo>
                  <a:lnTo>
                    <a:pt x="3733319" y="270400"/>
                  </a:lnTo>
                  <a:lnTo>
                    <a:pt x="3729719" y="273641"/>
                  </a:lnTo>
                  <a:lnTo>
                    <a:pt x="3769673" y="256358"/>
                  </a:lnTo>
                  <a:lnTo>
                    <a:pt x="3807827" y="239076"/>
                  </a:lnTo>
                  <a:lnTo>
                    <a:pt x="3806027" y="223233"/>
                  </a:lnTo>
                  <a:lnTo>
                    <a:pt x="3806027" y="214592"/>
                  </a:lnTo>
                  <a:lnTo>
                    <a:pt x="3806027" y="204151"/>
                  </a:lnTo>
                  <a:close/>
                  <a:moveTo>
                    <a:pt x="192209" y="176787"/>
                  </a:moveTo>
                  <a:lnTo>
                    <a:pt x="183570" y="185428"/>
                  </a:lnTo>
                  <a:lnTo>
                    <a:pt x="173132" y="194069"/>
                  </a:lnTo>
                  <a:lnTo>
                    <a:pt x="174931" y="200910"/>
                  </a:lnTo>
                  <a:close/>
                  <a:moveTo>
                    <a:pt x="9406127" y="169046"/>
                  </a:moveTo>
                  <a:lnTo>
                    <a:pt x="9402527" y="174447"/>
                  </a:lnTo>
                  <a:lnTo>
                    <a:pt x="9395685" y="186331"/>
                  </a:lnTo>
                  <a:lnTo>
                    <a:pt x="9388844" y="196774"/>
                  </a:lnTo>
                  <a:lnTo>
                    <a:pt x="9392085" y="194973"/>
                  </a:lnTo>
                  <a:lnTo>
                    <a:pt x="9395685" y="191732"/>
                  </a:lnTo>
                  <a:lnTo>
                    <a:pt x="9400726" y="186331"/>
                  </a:lnTo>
                  <a:lnTo>
                    <a:pt x="9402527" y="179489"/>
                  </a:lnTo>
                  <a:lnTo>
                    <a:pt x="9404327" y="172647"/>
                  </a:lnTo>
                  <a:close/>
                  <a:moveTo>
                    <a:pt x="4687205" y="168622"/>
                  </a:moveTo>
                  <a:lnTo>
                    <a:pt x="4676757" y="172222"/>
                  </a:lnTo>
                  <a:lnTo>
                    <a:pt x="4664868" y="179062"/>
                  </a:lnTo>
                  <a:lnTo>
                    <a:pt x="4654420" y="182662"/>
                  </a:lnTo>
                  <a:lnTo>
                    <a:pt x="4643972" y="187702"/>
                  </a:lnTo>
                  <a:lnTo>
                    <a:pt x="4625237" y="203183"/>
                  </a:lnTo>
                  <a:lnTo>
                    <a:pt x="4607584" y="219024"/>
                  </a:lnTo>
                  <a:lnTo>
                    <a:pt x="4597136" y="227664"/>
                  </a:lnTo>
                  <a:lnTo>
                    <a:pt x="4588489" y="234505"/>
                  </a:lnTo>
                  <a:lnTo>
                    <a:pt x="4578041" y="238105"/>
                  </a:lnTo>
                  <a:lnTo>
                    <a:pt x="4566152" y="241345"/>
                  </a:lnTo>
                  <a:lnTo>
                    <a:pt x="4562549" y="246745"/>
                  </a:lnTo>
                  <a:lnTo>
                    <a:pt x="4557505" y="251785"/>
                  </a:lnTo>
                  <a:lnTo>
                    <a:pt x="4548498" y="258986"/>
                  </a:lnTo>
                  <a:lnTo>
                    <a:pt x="4538410" y="264026"/>
                  </a:lnTo>
                  <a:lnTo>
                    <a:pt x="4527962" y="267626"/>
                  </a:lnTo>
                  <a:lnTo>
                    <a:pt x="4524359" y="274466"/>
                  </a:lnTo>
                  <a:lnTo>
                    <a:pt x="4519316" y="281307"/>
                  </a:lnTo>
                  <a:lnTo>
                    <a:pt x="4508868" y="289947"/>
                  </a:lnTo>
                  <a:lnTo>
                    <a:pt x="4482928" y="305428"/>
                  </a:lnTo>
                  <a:lnTo>
                    <a:pt x="4476082" y="310828"/>
                  </a:lnTo>
                  <a:lnTo>
                    <a:pt x="4472187" y="315758"/>
                  </a:lnTo>
                  <a:lnTo>
                    <a:pt x="4469237" y="317668"/>
                  </a:lnTo>
                  <a:lnTo>
                    <a:pt x="4470678" y="317668"/>
                  </a:lnTo>
                  <a:lnTo>
                    <a:pt x="4472187" y="315758"/>
                  </a:lnTo>
                  <a:lnTo>
                    <a:pt x="4552101" y="264026"/>
                  </a:lnTo>
                  <a:lnTo>
                    <a:pt x="4558946" y="260786"/>
                  </a:lnTo>
                  <a:lnTo>
                    <a:pt x="4612988" y="225864"/>
                  </a:lnTo>
                  <a:lnTo>
                    <a:pt x="4664868" y="193103"/>
                  </a:lnTo>
                  <a:lnTo>
                    <a:pt x="4675316" y="179062"/>
                  </a:lnTo>
                  <a:close/>
                  <a:moveTo>
                    <a:pt x="2558108" y="168145"/>
                  </a:moveTo>
                  <a:lnTo>
                    <a:pt x="2553069" y="185428"/>
                  </a:lnTo>
                  <a:lnTo>
                    <a:pt x="2547670" y="194069"/>
                  </a:lnTo>
                  <a:lnTo>
                    <a:pt x="2570346" y="186868"/>
                  </a:lnTo>
                  <a:lnTo>
                    <a:pt x="2589063" y="176787"/>
                  </a:lnTo>
                  <a:lnTo>
                    <a:pt x="2584023" y="174986"/>
                  </a:lnTo>
                  <a:close/>
                  <a:moveTo>
                    <a:pt x="2770834" y="166345"/>
                  </a:moveTo>
                  <a:lnTo>
                    <a:pt x="2744918" y="178227"/>
                  </a:lnTo>
                  <a:lnTo>
                    <a:pt x="2710363" y="194069"/>
                  </a:lnTo>
                  <a:lnTo>
                    <a:pt x="2677609" y="211352"/>
                  </a:lnTo>
                  <a:lnTo>
                    <a:pt x="2646294" y="226834"/>
                  </a:lnTo>
                  <a:lnTo>
                    <a:pt x="2646294" y="228634"/>
                  </a:lnTo>
                  <a:lnTo>
                    <a:pt x="2648093" y="226834"/>
                  </a:lnTo>
                  <a:lnTo>
                    <a:pt x="2705324" y="200910"/>
                  </a:lnTo>
                  <a:close/>
                  <a:moveTo>
                    <a:pt x="3108459" y="164545"/>
                  </a:moveTo>
                  <a:lnTo>
                    <a:pt x="3092982" y="168145"/>
                  </a:lnTo>
                  <a:lnTo>
                    <a:pt x="3078944" y="171386"/>
                  </a:lnTo>
                  <a:lnTo>
                    <a:pt x="3078944" y="181827"/>
                  </a:lnTo>
                  <a:lnTo>
                    <a:pt x="3091182" y="173186"/>
                  </a:lnTo>
                  <a:close/>
                  <a:moveTo>
                    <a:pt x="8881153" y="160764"/>
                  </a:moveTo>
                  <a:lnTo>
                    <a:pt x="8877913" y="165805"/>
                  </a:lnTo>
                  <a:lnTo>
                    <a:pt x="8876113" y="167606"/>
                  </a:lnTo>
                  <a:lnTo>
                    <a:pt x="8876113" y="170846"/>
                  </a:lnTo>
                  <a:lnTo>
                    <a:pt x="8876113" y="172647"/>
                  </a:lnTo>
                  <a:lnTo>
                    <a:pt x="8874312" y="176248"/>
                  </a:lnTo>
                  <a:lnTo>
                    <a:pt x="8867471" y="183090"/>
                  </a:lnTo>
                  <a:lnTo>
                    <a:pt x="8867471" y="184890"/>
                  </a:lnTo>
                  <a:lnTo>
                    <a:pt x="8862430" y="188131"/>
                  </a:lnTo>
                  <a:lnTo>
                    <a:pt x="8855229" y="189932"/>
                  </a:lnTo>
                  <a:lnTo>
                    <a:pt x="8853789" y="196774"/>
                  </a:lnTo>
                  <a:lnTo>
                    <a:pt x="8850188" y="203616"/>
                  </a:lnTo>
                  <a:lnTo>
                    <a:pt x="8845147" y="209017"/>
                  </a:lnTo>
                  <a:lnTo>
                    <a:pt x="8837946" y="212618"/>
                  </a:lnTo>
                  <a:lnTo>
                    <a:pt x="8834705" y="214059"/>
                  </a:lnTo>
                  <a:lnTo>
                    <a:pt x="8832905" y="217660"/>
                  </a:lnTo>
                  <a:lnTo>
                    <a:pt x="8831105" y="222701"/>
                  </a:lnTo>
                  <a:lnTo>
                    <a:pt x="8831105" y="226302"/>
                  </a:lnTo>
                  <a:lnTo>
                    <a:pt x="8827864" y="229903"/>
                  </a:lnTo>
                  <a:lnTo>
                    <a:pt x="8819223" y="233144"/>
                  </a:lnTo>
                  <a:lnTo>
                    <a:pt x="8810221" y="236745"/>
                  </a:lnTo>
                  <a:lnTo>
                    <a:pt x="8805180" y="241787"/>
                  </a:lnTo>
                  <a:lnTo>
                    <a:pt x="8801579" y="248989"/>
                  </a:lnTo>
                  <a:lnTo>
                    <a:pt x="8796539" y="255831"/>
                  </a:lnTo>
                  <a:lnTo>
                    <a:pt x="8789697" y="262673"/>
                  </a:lnTo>
                  <a:lnTo>
                    <a:pt x="8780696" y="269875"/>
                  </a:lnTo>
                  <a:lnTo>
                    <a:pt x="8773854" y="274916"/>
                  </a:lnTo>
                  <a:lnTo>
                    <a:pt x="8770614" y="281758"/>
                  </a:lnTo>
                  <a:lnTo>
                    <a:pt x="8765213" y="288600"/>
                  </a:lnTo>
                  <a:lnTo>
                    <a:pt x="8803380" y="259432"/>
                  </a:lnTo>
                  <a:lnTo>
                    <a:pt x="8837946" y="226302"/>
                  </a:lnTo>
                  <a:lnTo>
                    <a:pt x="8898437" y="164004"/>
                  </a:lnTo>
                  <a:close/>
                  <a:moveTo>
                    <a:pt x="110862" y="157704"/>
                  </a:moveTo>
                  <a:lnTo>
                    <a:pt x="109062" y="166345"/>
                  </a:lnTo>
                  <a:lnTo>
                    <a:pt x="117701" y="157704"/>
                  </a:lnTo>
                  <a:close/>
                  <a:moveTo>
                    <a:pt x="299471" y="155903"/>
                  </a:moveTo>
                  <a:lnTo>
                    <a:pt x="264917" y="194069"/>
                  </a:lnTo>
                  <a:lnTo>
                    <a:pt x="237201" y="230435"/>
                  </a:lnTo>
                  <a:lnTo>
                    <a:pt x="231802" y="237276"/>
                  </a:lnTo>
                  <a:lnTo>
                    <a:pt x="252679" y="218193"/>
                  </a:lnTo>
                  <a:lnTo>
                    <a:pt x="273555" y="199110"/>
                  </a:lnTo>
                  <a:lnTo>
                    <a:pt x="290833" y="178227"/>
                  </a:lnTo>
                  <a:lnTo>
                    <a:pt x="308110" y="155903"/>
                  </a:lnTo>
                  <a:close/>
                  <a:moveTo>
                    <a:pt x="9430251" y="155362"/>
                  </a:moveTo>
                  <a:lnTo>
                    <a:pt x="9421610" y="157163"/>
                  </a:lnTo>
                  <a:lnTo>
                    <a:pt x="9412968" y="160764"/>
                  </a:lnTo>
                  <a:lnTo>
                    <a:pt x="9419810" y="160764"/>
                  </a:lnTo>
                  <a:lnTo>
                    <a:pt x="9423050" y="158963"/>
                  </a:lnTo>
                  <a:close/>
                  <a:moveTo>
                    <a:pt x="3484239" y="154103"/>
                  </a:moveTo>
                  <a:lnTo>
                    <a:pt x="3432047" y="171386"/>
                  </a:lnTo>
                  <a:lnTo>
                    <a:pt x="3399292" y="185428"/>
                  </a:lnTo>
                  <a:lnTo>
                    <a:pt x="3364738" y="200910"/>
                  </a:lnTo>
                  <a:lnTo>
                    <a:pt x="3345661" y="209551"/>
                  </a:lnTo>
                  <a:lnTo>
                    <a:pt x="3326584" y="216392"/>
                  </a:lnTo>
                  <a:lnTo>
                    <a:pt x="3290230" y="228634"/>
                  </a:lnTo>
                  <a:lnTo>
                    <a:pt x="3243438" y="254558"/>
                  </a:lnTo>
                  <a:lnTo>
                    <a:pt x="3193406" y="277241"/>
                  </a:lnTo>
                  <a:lnTo>
                    <a:pt x="3179368" y="284083"/>
                  </a:lnTo>
                  <a:lnTo>
                    <a:pt x="3179368" y="299565"/>
                  </a:lnTo>
                  <a:lnTo>
                    <a:pt x="3181168" y="299565"/>
                  </a:lnTo>
                  <a:lnTo>
                    <a:pt x="3182967" y="299565"/>
                  </a:lnTo>
                  <a:lnTo>
                    <a:pt x="3188007" y="294524"/>
                  </a:lnTo>
                  <a:lnTo>
                    <a:pt x="3193406" y="289123"/>
                  </a:lnTo>
                  <a:lnTo>
                    <a:pt x="3203844" y="282282"/>
                  </a:lnTo>
                  <a:lnTo>
                    <a:pt x="3219322" y="277241"/>
                  </a:lnTo>
                  <a:lnTo>
                    <a:pt x="3227960" y="273641"/>
                  </a:lnTo>
                  <a:lnTo>
                    <a:pt x="3238399" y="271841"/>
                  </a:lnTo>
                  <a:lnTo>
                    <a:pt x="3248837" y="270400"/>
                  </a:lnTo>
                  <a:lnTo>
                    <a:pt x="3248837" y="263199"/>
                  </a:lnTo>
                  <a:lnTo>
                    <a:pt x="3248837" y="252758"/>
                  </a:lnTo>
                  <a:lnTo>
                    <a:pt x="3258915" y="249517"/>
                  </a:lnTo>
                  <a:lnTo>
                    <a:pt x="3295269" y="237276"/>
                  </a:lnTo>
                  <a:lnTo>
                    <a:pt x="3340262" y="221793"/>
                  </a:lnTo>
                  <a:lnTo>
                    <a:pt x="3357899" y="214592"/>
                  </a:lnTo>
                  <a:lnTo>
                    <a:pt x="3392454" y="204151"/>
                  </a:lnTo>
                  <a:lnTo>
                    <a:pt x="3421609" y="195509"/>
                  </a:lnTo>
                  <a:lnTo>
                    <a:pt x="3449324" y="186868"/>
                  </a:lnTo>
                  <a:lnTo>
                    <a:pt x="3456163" y="176787"/>
                  </a:lnTo>
                  <a:lnTo>
                    <a:pt x="3465162" y="168145"/>
                  </a:lnTo>
                  <a:lnTo>
                    <a:pt x="3473800" y="161304"/>
                  </a:lnTo>
                  <a:close/>
                  <a:moveTo>
                    <a:pt x="9024819" y="148520"/>
                  </a:moveTo>
                  <a:lnTo>
                    <a:pt x="8980171" y="188131"/>
                  </a:lnTo>
                  <a:lnTo>
                    <a:pt x="8936603" y="228103"/>
                  </a:lnTo>
                  <a:lnTo>
                    <a:pt x="8895196" y="269875"/>
                  </a:lnTo>
                  <a:lnTo>
                    <a:pt x="8855229" y="311287"/>
                  </a:lnTo>
                  <a:lnTo>
                    <a:pt x="8834705" y="331813"/>
                  </a:lnTo>
                  <a:lnTo>
                    <a:pt x="8843347" y="328572"/>
                  </a:lnTo>
                  <a:lnTo>
                    <a:pt x="8846587" y="326771"/>
                  </a:lnTo>
                  <a:lnTo>
                    <a:pt x="8860630" y="313087"/>
                  </a:lnTo>
                  <a:lnTo>
                    <a:pt x="8865671" y="309486"/>
                  </a:lnTo>
                  <a:lnTo>
                    <a:pt x="8872512" y="307686"/>
                  </a:lnTo>
                  <a:lnTo>
                    <a:pt x="8877913" y="307686"/>
                  </a:lnTo>
                  <a:lnTo>
                    <a:pt x="8882954" y="309486"/>
                  </a:lnTo>
                  <a:lnTo>
                    <a:pt x="8900237" y="279958"/>
                  </a:lnTo>
                  <a:lnTo>
                    <a:pt x="8919320" y="254030"/>
                  </a:lnTo>
                  <a:lnTo>
                    <a:pt x="8940204" y="231704"/>
                  </a:lnTo>
                  <a:lnTo>
                    <a:pt x="8964328" y="209017"/>
                  </a:lnTo>
                  <a:lnTo>
                    <a:pt x="8980171" y="194973"/>
                  </a:lnTo>
                  <a:lnTo>
                    <a:pt x="8995654" y="181289"/>
                  </a:lnTo>
                  <a:lnTo>
                    <a:pt x="9011137" y="165805"/>
                  </a:lnTo>
                  <a:close/>
                  <a:moveTo>
                    <a:pt x="3658811" y="142221"/>
                  </a:moveTo>
                  <a:lnTo>
                    <a:pt x="3660610" y="157704"/>
                  </a:lnTo>
                  <a:lnTo>
                    <a:pt x="3676088" y="154103"/>
                  </a:lnTo>
                  <a:lnTo>
                    <a:pt x="3693365" y="150863"/>
                  </a:lnTo>
                  <a:lnTo>
                    <a:pt x="3696964" y="145462"/>
                  </a:lnTo>
                  <a:lnTo>
                    <a:pt x="3690126" y="145462"/>
                  </a:lnTo>
                  <a:close/>
                  <a:moveTo>
                    <a:pt x="1151094" y="142221"/>
                  </a:moveTo>
                  <a:lnTo>
                    <a:pt x="1074786" y="186868"/>
                  </a:lnTo>
                  <a:lnTo>
                    <a:pt x="1000279" y="235475"/>
                  </a:lnTo>
                  <a:lnTo>
                    <a:pt x="927570" y="287683"/>
                  </a:lnTo>
                  <a:lnTo>
                    <a:pt x="853422" y="344572"/>
                  </a:lnTo>
                  <a:lnTo>
                    <a:pt x="849823" y="348172"/>
                  </a:lnTo>
                  <a:lnTo>
                    <a:pt x="855222" y="348172"/>
                  </a:lnTo>
                  <a:lnTo>
                    <a:pt x="863860" y="348172"/>
                  </a:lnTo>
                  <a:lnTo>
                    <a:pt x="870699" y="346372"/>
                  </a:lnTo>
                  <a:lnTo>
                    <a:pt x="875739" y="344572"/>
                  </a:lnTo>
                  <a:lnTo>
                    <a:pt x="880778" y="342771"/>
                  </a:lnTo>
                  <a:lnTo>
                    <a:pt x="893016" y="340971"/>
                  </a:lnTo>
                  <a:lnTo>
                    <a:pt x="898055" y="329089"/>
                  </a:lnTo>
                  <a:lnTo>
                    <a:pt x="906694" y="320448"/>
                  </a:lnTo>
                  <a:lnTo>
                    <a:pt x="917132" y="311807"/>
                  </a:lnTo>
                  <a:lnTo>
                    <a:pt x="927570" y="304966"/>
                  </a:lnTo>
                  <a:lnTo>
                    <a:pt x="941608" y="299565"/>
                  </a:lnTo>
                  <a:lnTo>
                    <a:pt x="957085" y="292724"/>
                  </a:lnTo>
                  <a:lnTo>
                    <a:pt x="972563" y="287683"/>
                  </a:lnTo>
                  <a:lnTo>
                    <a:pt x="976162" y="279042"/>
                  </a:lnTo>
                  <a:lnTo>
                    <a:pt x="981561" y="270400"/>
                  </a:lnTo>
                  <a:lnTo>
                    <a:pt x="988400" y="263199"/>
                  </a:lnTo>
                  <a:lnTo>
                    <a:pt x="995239" y="259959"/>
                  </a:lnTo>
                  <a:lnTo>
                    <a:pt x="1000279" y="258159"/>
                  </a:lnTo>
                  <a:lnTo>
                    <a:pt x="1005678" y="258159"/>
                  </a:lnTo>
                  <a:lnTo>
                    <a:pt x="1007477" y="258159"/>
                  </a:lnTo>
                  <a:lnTo>
                    <a:pt x="1012516" y="252758"/>
                  </a:lnTo>
                  <a:lnTo>
                    <a:pt x="1017556" y="249517"/>
                  </a:lnTo>
                  <a:lnTo>
                    <a:pt x="1074786" y="213152"/>
                  </a:lnTo>
                  <a:lnTo>
                    <a:pt x="1100702" y="194069"/>
                  </a:lnTo>
                  <a:lnTo>
                    <a:pt x="1125178" y="174986"/>
                  </a:lnTo>
                  <a:lnTo>
                    <a:pt x="1149294" y="157704"/>
                  </a:lnTo>
                  <a:lnTo>
                    <a:pt x="1175210" y="142221"/>
                  </a:lnTo>
                  <a:close/>
                  <a:moveTo>
                    <a:pt x="693968" y="142221"/>
                  </a:moveTo>
                  <a:lnTo>
                    <a:pt x="451727" y="318648"/>
                  </a:lnTo>
                  <a:lnTo>
                    <a:pt x="396296" y="360054"/>
                  </a:lnTo>
                  <a:lnTo>
                    <a:pt x="345904" y="401820"/>
                  </a:lnTo>
                  <a:lnTo>
                    <a:pt x="295872" y="443226"/>
                  </a:lnTo>
                  <a:lnTo>
                    <a:pt x="249080" y="483192"/>
                  </a:lnTo>
                  <a:lnTo>
                    <a:pt x="275355" y="481392"/>
                  </a:lnTo>
                  <a:lnTo>
                    <a:pt x="289033" y="479592"/>
                  </a:lnTo>
                  <a:lnTo>
                    <a:pt x="306310" y="475991"/>
                  </a:lnTo>
                  <a:lnTo>
                    <a:pt x="316749" y="458709"/>
                  </a:lnTo>
                  <a:lnTo>
                    <a:pt x="330426" y="443226"/>
                  </a:lnTo>
                  <a:lnTo>
                    <a:pt x="347704" y="427744"/>
                  </a:lnTo>
                  <a:lnTo>
                    <a:pt x="368580" y="412262"/>
                  </a:lnTo>
                  <a:lnTo>
                    <a:pt x="385857" y="401820"/>
                  </a:lnTo>
                  <a:lnTo>
                    <a:pt x="401695" y="388138"/>
                  </a:lnTo>
                  <a:lnTo>
                    <a:pt x="415373" y="372296"/>
                  </a:lnTo>
                  <a:lnTo>
                    <a:pt x="429410" y="355013"/>
                  </a:lnTo>
                  <a:lnTo>
                    <a:pt x="432650" y="351413"/>
                  </a:lnTo>
                  <a:lnTo>
                    <a:pt x="436249" y="349612"/>
                  </a:lnTo>
                  <a:lnTo>
                    <a:pt x="467204" y="334130"/>
                  </a:lnTo>
                  <a:lnTo>
                    <a:pt x="494920" y="316847"/>
                  </a:lnTo>
                  <a:lnTo>
                    <a:pt x="520836" y="297765"/>
                  </a:lnTo>
                  <a:lnTo>
                    <a:pt x="541712" y="277241"/>
                  </a:lnTo>
                  <a:lnTo>
                    <a:pt x="566188" y="256358"/>
                  </a:lnTo>
                  <a:lnTo>
                    <a:pt x="590305" y="237276"/>
                  </a:lnTo>
                  <a:lnTo>
                    <a:pt x="617660" y="223233"/>
                  </a:lnTo>
                  <a:lnTo>
                    <a:pt x="645376" y="213152"/>
                  </a:lnTo>
                  <a:lnTo>
                    <a:pt x="652574" y="200910"/>
                  </a:lnTo>
                  <a:lnTo>
                    <a:pt x="668052" y="181827"/>
                  </a:lnTo>
                  <a:lnTo>
                    <a:pt x="674891" y="174986"/>
                  </a:lnTo>
                  <a:lnTo>
                    <a:pt x="682090" y="168145"/>
                  </a:lnTo>
                  <a:lnTo>
                    <a:pt x="690728" y="164545"/>
                  </a:lnTo>
                  <a:lnTo>
                    <a:pt x="699367" y="162744"/>
                  </a:lnTo>
                  <a:lnTo>
                    <a:pt x="706206" y="161304"/>
                  </a:lnTo>
                  <a:lnTo>
                    <a:pt x="709805" y="152663"/>
                  </a:lnTo>
                  <a:lnTo>
                    <a:pt x="714844" y="147262"/>
                  </a:lnTo>
                  <a:close/>
                  <a:moveTo>
                    <a:pt x="422212" y="142221"/>
                  </a:moveTo>
                  <a:lnTo>
                    <a:pt x="387657" y="180027"/>
                  </a:lnTo>
                  <a:lnTo>
                    <a:pt x="351303" y="216392"/>
                  </a:lnTo>
                  <a:lnTo>
                    <a:pt x="314949" y="252758"/>
                  </a:lnTo>
                  <a:lnTo>
                    <a:pt x="276795" y="287683"/>
                  </a:lnTo>
                  <a:lnTo>
                    <a:pt x="200847" y="355013"/>
                  </a:lnTo>
                  <a:lnTo>
                    <a:pt x="128139" y="417302"/>
                  </a:lnTo>
                  <a:lnTo>
                    <a:pt x="128139" y="420903"/>
                  </a:lnTo>
                  <a:lnTo>
                    <a:pt x="128139" y="431344"/>
                  </a:lnTo>
                  <a:lnTo>
                    <a:pt x="141817" y="419103"/>
                  </a:lnTo>
                  <a:lnTo>
                    <a:pt x="159454" y="408661"/>
                  </a:lnTo>
                  <a:lnTo>
                    <a:pt x="183570" y="396779"/>
                  </a:lnTo>
                  <a:lnTo>
                    <a:pt x="205886" y="386338"/>
                  </a:lnTo>
                  <a:lnTo>
                    <a:pt x="204087" y="380937"/>
                  </a:lnTo>
                  <a:lnTo>
                    <a:pt x="204087" y="375896"/>
                  </a:lnTo>
                  <a:lnTo>
                    <a:pt x="207686" y="365455"/>
                  </a:lnTo>
                  <a:lnTo>
                    <a:pt x="209486" y="358614"/>
                  </a:lnTo>
                  <a:lnTo>
                    <a:pt x="212725" y="351413"/>
                  </a:lnTo>
                  <a:lnTo>
                    <a:pt x="219564" y="349612"/>
                  </a:lnTo>
                  <a:lnTo>
                    <a:pt x="235402" y="342771"/>
                  </a:lnTo>
                  <a:lnTo>
                    <a:pt x="249080" y="334130"/>
                  </a:lnTo>
                  <a:lnTo>
                    <a:pt x="261318" y="323688"/>
                  </a:lnTo>
                  <a:lnTo>
                    <a:pt x="273555" y="310006"/>
                  </a:lnTo>
                  <a:lnTo>
                    <a:pt x="287233" y="290924"/>
                  </a:lnTo>
                  <a:lnTo>
                    <a:pt x="303071" y="275441"/>
                  </a:lnTo>
                  <a:lnTo>
                    <a:pt x="320348" y="263199"/>
                  </a:lnTo>
                  <a:lnTo>
                    <a:pt x="340865" y="251318"/>
                  </a:lnTo>
                  <a:lnTo>
                    <a:pt x="361741" y="225034"/>
                  </a:lnTo>
                  <a:lnTo>
                    <a:pt x="398096" y="188668"/>
                  </a:lnTo>
                  <a:lnTo>
                    <a:pt x="417172" y="168145"/>
                  </a:lnTo>
                  <a:lnTo>
                    <a:pt x="443088" y="142221"/>
                  </a:lnTo>
                  <a:close/>
                  <a:moveTo>
                    <a:pt x="573027" y="140421"/>
                  </a:moveTo>
                  <a:lnTo>
                    <a:pt x="562589" y="142221"/>
                  </a:lnTo>
                  <a:lnTo>
                    <a:pt x="553950" y="145462"/>
                  </a:lnTo>
                  <a:lnTo>
                    <a:pt x="547111" y="149062"/>
                  </a:lnTo>
                  <a:lnTo>
                    <a:pt x="541712" y="154103"/>
                  </a:lnTo>
                  <a:lnTo>
                    <a:pt x="524435" y="176787"/>
                  </a:lnTo>
                  <a:lnTo>
                    <a:pt x="505358" y="194069"/>
                  </a:lnTo>
                  <a:lnTo>
                    <a:pt x="517596" y="188668"/>
                  </a:lnTo>
                  <a:lnTo>
                    <a:pt x="529474" y="181827"/>
                  </a:lnTo>
                  <a:lnTo>
                    <a:pt x="538113" y="176787"/>
                  </a:lnTo>
                  <a:lnTo>
                    <a:pt x="547111" y="169585"/>
                  </a:lnTo>
                  <a:lnTo>
                    <a:pt x="567628" y="145462"/>
                  </a:lnTo>
                  <a:close/>
                  <a:moveTo>
                    <a:pt x="9549793" y="139878"/>
                  </a:moveTo>
                  <a:lnTo>
                    <a:pt x="9513426" y="181289"/>
                  </a:lnTo>
                  <a:lnTo>
                    <a:pt x="9523868" y="179489"/>
                  </a:lnTo>
                  <a:lnTo>
                    <a:pt x="9530709" y="169046"/>
                  </a:lnTo>
                  <a:lnTo>
                    <a:pt x="9537551" y="158963"/>
                  </a:lnTo>
                  <a:lnTo>
                    <a:pt x="9544392" y="148520"/>
                  </a:lnTo>
                  <a:close/>
                  <a:moveTo>
                    <a:pt x="9135719" y="139878"/>
                  </a:moveTo>
                  <a:lnTo>
                    <a:pt x="9113395" y="164004"/>
                  </a:lnTo>
                  <a:lnTo>
                    <a:pt x="9090711" y="188131"/>
                  </a:lnTo>
                  <a:lnTo>
                    <a:pt x="9051104" y="228103"/>
                  </a:lnTo>
                  <a:lnTo>
                    <a:pt x="9011137" y="271315"/>
                  </a:lnTo>
                  <a:lnTo>
                    <a:pt x="8926162" y="369983"/>
                  </a:lnTo>
                  <a:lnTo>
                    <a:pt x="8853789" y="453167"/>
                  </a:lnTo>
                  <a:lnTo>
                    <a:pt x="8876113" y="442724"/>
                  </a:lnTo>
                  <a:lnTo>
                    <a:pt x="8895196" y="427240"/>
                  </a:lnTo>
                  <a:lnTo>
                    <a:pt x="8910679" y="411755"/>
                  </a:lnTo>
                  <a:lnTo>
                    <a:pt x="8924721" y="392670"/>
                  </a:lnTo>
                  <a:lnTo>
                    <a:pt x="8943805" y="369983"/>
                  </a:lnTo>
                  <a:lnTo>
                    <a:pt x="8962888" y="352699"/>
                  </a:lnTo>
                  <a:lnTo>
                    <a:pt x="8983412" y="337214"/>
                  </a:lnTo>
                  <a:lnTo>
                    <a:pt x="9007536" y="326771"/>
                  </a:lnTo>
                  <a:lnTo>
                    <a:pt x="9014737" y="313087"/>
                  </a:lnTo>
                  <a:lnTo>
                    <a:pt x="9023379" y="300844"/>
                  </a:lnTo>
                  <a:lnTo>
                    <a:pt x="9032021" y="290401"/>
                  </a:lnTo>
                  <a:lnTo>
                    <a:pt x="9043903" y="279958"/>
                  </a:lnTo>
                  <a:lnTo>
                    <a:pt x="9059745" y="268074"/>
                  </a:lnTo>
                  <a:lnTo>
                    <a:pt x="9077029" y="250789"/>
                  </a:lnTo>
                  <a:lnTo>
                    <a:pt x="9083870" y="243587"/>
                  </a:lnTo>
                  <a:lnTo>
                    <a:pt x="9089271" y="233144"/>
                  </a:lnTo>
                  <a:lnTo>
                    <a:pt x="9101153" y="212618"/>
                  </a:lnTo>
                  <a:lnTo>
                    <a:pt x="9104753" y="202175"/>
                  </a:lnTo>
                  <a:lnTo>
                    <a:pt x="9113395" y="191732"/>
                  </a:lnTo>
                  <a:lnTo>
                    <a:pt x="9123837" y="183090"/>
                  </a:lnTo>
                  <a:lnTo>
                    <a:pt x="9135719" y="174447"/>
                  </a:lnTo>
                  <a:lnTo>
                    <a:pt x="9134279" y="157163"/>
                  </a:lnTo>
                  <a:close/>
                  <a:moveTo>
                    <a:pt x="9650251" y="125834"/>
                  </a:moveTo>
                  <a:lnTo>
                    <a:pt x="9650251" y="129435"/>
                  </a:lnTo>
                  <a:lnTo>
                    <a:pt x="9651691" y="125834"/>
                  </a:lnTo>
                  <a:close/>
                  <a:moveTo>
                    <a:pt x="9329794" y="89463"/>
                  </a:moveTo>
                  <a:lnTo>
                    <a:pt x="9279385" y="139878"/>
                  </a:lnTo>
                  <a:lnTo>
                    <a:pt x="9222494" y="198574"/>
                  </a:lnTo>
                  <a:lnTo>
                    <a:pt x="9135719" y="285359"/>
                  </a:lnTo>
                  <a:lnTo>
                    <a:pt x="9090711" y="331813"/>
                  </a:lnTo>
                  <a:lnTo>
                    <a:pt x="9047503" y="378626"/>
                  </a:lnTo>
                  <a:lnTo>
                    <a:pt x="9035261" y="390869"/>
                  </a:lnTo>
                  <a:lnTo>
                    <a:pt x="9017978" y="404914"/>
                  </a:lnTo>
                  <a:lnTo>
                    <a:pt x="8983412" y="439483"/>
                  </a:lnTo>
                  <a:lnTo>
                    <a:pt x="8967929" y="458209"/>
                  </a:lnTo>
                  <a:lnTo>
                    <a:pt x="8954247" y="472253"/>
                  </a:lnTo>
                  <a:lnTo>
                    <a:pt x="8942004" y="489538"/>
                  </a:lnTo>
                  <a:lnTo>
                    <a:pt x="8938404" y="496380"/>
                  </a:lnTo>
                  <a:lnTo>
                    <a:pt x="8936603" y="505022"/>
                  </a:lnTo>
                  <a:lnTo>
                    <a:pt x="8938404" y="515465"/>
                  </a:lnTo>
                  <a:lnTo>
                    <a:pt x="8940204" y="519066"/>
                  </a:lnTo>
                  <a:lnTo>
                    <a:pt x="8962888" y="498180"/>
                  </a:lnTo>
                  <a:lnTo>
                    <a:pt x="8980171" y="485937"/>
                  </a:lnTo>
                  <a:lnTo>
                    <a:pt x="8992053" y="475494"/>
                  </a:lnTo>
                  <a:lnTo>
                    <a:pt x="9000695" y="461810"/>
                  </a:lnTo>
                  <a:lnTo>
                    <a:pt x="9011137" y="448126"/>
                  </a:lnTo>
                  <a:lnTo>
                    <a:pt x="9017978" y="432281"/>
                  </a:lnTo>
                  <a:lnTo>
                    <a:pt x="9021579" y="425439"/>
                  </a:lnTo>
                  <a:lnTo>
                    <a:pt x="9030220" y="425439"/>
                  </a:lnTo>
                  <a:lnTo>
                    <a:pt x="9033461" y="422198"/>
                  </a:lnTo>
                  <a:lnTo>
                    <a:pt x="9040662" y="422198"/>
                  </a:lnTo>
                  <a:lnTo>
                    <a:pt x="9045703" y="408154"/>
                  </a:lnTo>
                  <a:lnTo>
                    <a:pt x="9054345" y="396271"/>
                  </a:lnTo>
                  <a:lnTo>
                    <a:pt x="9062986" y="385828"/>
                  </a:lnTo>
                  <a:lnTo>
                    <a:pt x="9075228" y="378626"/>
                  </a:lnTo>
                  <a:lnTo>
                    <a:pt x="9085670" y="371784"/>
                  </a:lnTo>
                  <a:lnTo>
                    <a:pt x="9090711" y="363142"/>
                  </a:lnTo>
                  <a:lnTo>
                    <a:pt x="9089271" y="359541"/>
                  </a:lnTo>
                  <a:lnTo>
                    <a:pt x="9089271" y="356300"/>
                  </a:lnTo>
                  <a:lnTo>
                    <a:pt x="9089271" y="350898"/>
                  </a:lnTo>
                  <a:lnTo>
                    <a:pt x="9092511" y="347657"/>
                  </a:lnTo>
                  <a:lnTo>
                    <a:pt x="9097912" y="340455"/>
                  </a:lnTo>
                  <a:lnTo>
                    <a:pt x="9101153" y="339015"/>
                  </a:lnTo>
                  <a:lnTo>
                    <a:pt x="9113395" y="331813"/>
                  </a:lnTo>
                  <a:lnTo>
                    <a:pt x="9125637" y="324971"/>
                  </a:lnTo>
                  <a:lnTo>
                    <a:pt x="9128878" y="321370"/>
                  </a:lnTo>
                  <a:lnTo>
                    <a:pt x="9132478" y="314528"/>
                  </a:lnTo>
                  <a:lnTo>
                    <a:pt x="9135719" y="299043"/>
                  </a:lnTo>
                  <a:lnTo>
                    <a:pt x="9137519" y="292201"/>
                  </a:lnTo>
                  <a:lnTo>
                    <a:pt x="9144361" y="290401"/>
                  </a:lnTo>
                  <a:lnTo>
                    <a:pt x="9158403" y="285359"/>
                  </a:lnTo>
                  <a:lnTo>
                    <a:pt x="9165244" y="281758"/>
                  </a:lnTo>
                  <a:lnTo>
                    <a:pt x="9168485" y="278517"/>
                  </a:lnTo>
                  <a:lnTo>
                    <a:pt x="9184328" y="255831"/>
                  </a:lnTo>
                  <a:lnTo>
                    <a:pt x="9186128" y="252230"/>
                  </a:lnTo>
                  <a:lnTo>
                    <a:pt x="9196210" y="238546"/>
                  </a:lnTo>
                  <a:lnTo>
                    <a:pt x="9208452" y="222701"/>
                  </a:lnTo>
                  <a:lnTo>
                    <a:pt x="9215653" y="215859"/>
                  </a:lnTo>
                  <a:lnTo>
                    <a:pt x="9224295" y="210818"/>
                  </a:lnTo>
                  <a:lnTo>
                    <a:pt x="9231136" y="207217"/>
                  </a:lnTo>
                  <a:lnTo>
                    <a:pt x="9239777" y="203616"/>
                  </a:lnTo>
                  <a:lnTo>
                    <a:pt x="9263902" y="170846"/>
                  </a:lnTo>
                  <a:lnTo>
                    <a:pt x="9295227" y="133036"/>
                  </a:lnTo>
                  <a:close/>
                  <a:moveTo>
                    <a:pt x="9231136" y="44450"/>
                  </a:moveTo>
                  <a:lnTo>
                    <a:pt x="9265702" y="44450"/>
                  </a:lnTo>
                  <a:lnTo>
                    <a:pt x="9302069" y="44450"/>
                  </a:lnTo>
                  <a:lnTo>
                    <a:pt x="9336635" y="46251"/>
                  </a:lnTo>
                  <a:lnTo>
                    <a:pt x="9373001" y="49852"/>
                  </a:lnTo>
                  <a:lnTo>
                    <a:pt x="9409368" y="53093"/>
                  </a:lnTo>
                  <a:lnTo>
                    <a:pt x="9431692" y="54893"/>
                  </a:lnTo>
                  <a:lnTo>
                    <a:pt x="9454376" y="56694"/>
                  </a:lnTo>
                  <a:lnTo>
                    <a:pt x="9475259" y="54893"/>
                  </a:lnTo>
                  <a:lnTo>
                    <a:pt x="9497583" y="53093"/>
                  </a:lnTo>
                  <a:lnTo>
                    <a:pt x="9518467" y="51292"/>
                  </a:lnTo>
                  <a:lnTo>
                    <a:pt x="9542591" y="49852"/>
                  </a:lnTo>
                  <a:lnTo>
                    <a:pt x="9585799" y="46251"/>
                  </a:lnTo>
                  <a:lnTo>
                    <a:pt x="9631167" y="46251"/>
                  </a:lnTo>
                  <a:lnTo>
                    <a:pt x="9651691" y="46251"/>
                  </a:lnTo>
                  <a:lnTo>
                    <a:pt x="9674375" y="49852"/>
                  </a:lnTo>
                  <a:lnTo>
                    <a:pt x="9693458" y="53093"/>
                  </a:lnTo>
                  <a:lnTo>
                    <a:pt x="9712182" y="58134"/>
                  </a:lnTo>
                  <a:lnTo>
                    <a:pt x="9731265" y="65336"/>
                  </a:lnTo>
                  <a:lnTo>
                    <a:pt x="9753949" y="73979"/>
                  </a:lnTo>
                  <a:lnTo>
                    <a:pt x="9764391" y="77220"/>
                  </a:lnTo>
                  <a:lnTo>
                    <a:pt x="9764391" y="87663"/>
                  </a:lnTo>
                  <a:lnTo>
                    <a:pt x="9762591" y="98106"/>
                  </a:lnTo>
                  <a:lnTo>
                    <a:pt x="9760791" y="108549"/>
                  </a:lnTo>
                  <a:lnTo>
                    <a:pt x="9753949" y="124393"/>
                  </a:lnTo>
                  <a:lnTo>
                    <a:pt x="9748548" y="134836"/>
                  </a:lnTo>
                  <a:lnTo>
                    <a:pt x="9758990" y="141678"/>
                  </a:lnTo>
                  <a:lnTo>
                    <a:pt x="9762591" y="144919"/>
                  </a:lnTo>
                  <a:lnTo>
                    <a:pt x="9764391" y="153562"/>
                  </a:lnTo>
                  <a:lnTo>
                    <a:pt x="9766191" y="160764"/>
                  </a:lnTo>
                  <a:lnTo>
                    <a:pt x="9769432" y="169046"/>
                  </a:lnTo>
                  <a:lnTo>
                    <a:pt x="9771232" y="176248"/>
                  </a:lnTo>
                  <a:lnTo>
                    <a:pt x="9773033" y="179489"/>
                  </a:lnTo>
                  <a:lnTo>
                    <a:pt x="9774833" y="183090"/>
                  </a:lnTo>
                  <a:lnTo>
                    <a:pt x="9778073" y="188131"/>
                  </a:lnTo>
                  <a:lnTo>
                    <a:pt x="9781674" y="189932"/>
                  </a:lnTo>
                  <a:lnTo>
                    <a:pt x="9793916" y="191732"/>
                  </a:lnTo>
                  <a:lnTo>
                    <a:pt x="9809399" y="191732"/>
                  </a:lnTo>
                  <a:lnTo>
                    <a:pt x="9809399" y="205416"/>
                  </a:lnTo>
                  <a:lnTo>
                    <a:pt x="9809399" y="219460"/>
                  </a:lnTo>
                  <a:lnTo>
                    <a:pt x="9805799" y="229903"/>
                  </a:lnTo>
                  <a:lnTo>
                    <a:pt x="9802558" y="241787"/>
                  </a:lnTo>
                  <a:lnTo>
                    <a:pt x="9795717" y="252230"/>
                  </a:lnTo>
                  <a:lnTo>
                    <a:pt x="9785275" y="268074"/>
                  </a:lnTo>
                  <a:lnTo>
                    <a:pt x="9778073" y="274916"/>
                  </a:lnTo>
                  <a:lnTo>
                    <a:pt x="9771232" y="281758"/>
                  </a:lnTo>
                  <a:lnTo>
                    <a:pt x="9771232" y="283559"/>
                  </a:lnTo>
                  <a:lnTo>
                    <a:pt x="9776273" y="442724"/>
                  </a:lnTo>
                  <a:lnTo>
                    <a:pt x="9776273" y="520867"/>
                  </a:lnTo>
                  <a:lnTo>
                    <a:pt x="9774833" y="596848"/>
                  </a:lnTo>
                  <a:lnTo>
                    <a:pt x="9771232" y="680032"/>
                  </a:lnTo>
                  <a:lnTo>
                    <a:pt x="9767632" y="761416"/>
                  </a:lnTo>
                  <a:lnTo>
                    <a:pt x="9758990" y="911939"/>
                  </a:lnTo>
                  <a:lnTo>
                    <a:pt x="9757190" y="941467"/>
                  </a:lnTo>
                  <a:lnTo>
                    <a:pt x="9747108" y="1078306"/>
                  </a:lnTo>
                  <a:lnTo>
                    <a:pt x="9739907" y="1213345"/>
                  </a:lnTo>
                  <a:lnTo>
                    <a:pt x="9734866" y="1294728"/>
                  </a:lnTo>
                  <a:lnTo>
                    <a:pt x="9731265" y="1371070"/>
                  </a:lnTo>
                  <a:lnTo>
                    <a:pt x="9731265" y="1442011"/>
                  </a:lnTo>
                  <a:lnTo>
                    <a:pt x="9733065" y="1507909"/>
                  </a:lnTo>
                  <a:lnTo>
                    <a:pt x="9734866" y="1518352"/>
                  </a:lnTo>
                  <a:lnTo>
                    <a:pt x="9738106" y="1528435"/>
                  </a:lnTo>
                  <a:lnTo>
                    <a:pt x="9741707" y="1538878"/>
                  </a:lnTo>
                  <a:lnTo>
                    <a:pt x="9743507" y="1547521"/>
                  </a:lnTo>
                  <a:lnTo>
                    <a:pt x="9743507" y="1564806"/>
                  </a:lnTo>
                  <a:lnTo>
                    <a:pt x="9743507" y="1587492"/>
                  </a:lnTo>
                  <a:lnTo>
                    <a:pt x="9741707" y="1599736"/>
                  </a:lnTo>
                  <a:lnTo>
                    <a:pt x="9739907" y="1615220"/>
                  </a:lnTo>
                  <a:lnTo>
                    <a:pt x="9734866" y="1641148"/>
                  </a:lnTo>
                  <a:lnTo>
                    <a:pt x="9733065" y="1654832"/>
                  </a:lnTo>
                  <a:lnTo>
                    <a:pt x="9733065" y="1668876"/>
                  </a:lnTo>
                  <a:lnTo>
                    <a:pt x="9733065" y="1679319"/>
                  </a:lnTo>
                  <a:lnTo>
                    <a:pt x="9738106" y="1687961"/>
                  </a:lnTo>
                  <a:lnTo>
                    <a:pt x="9739907" y="1696604"/>
                  </a:lnTo>
                  <a:lnTo>
                    <a:pt x="9739907" y="1707047"/>
                  </a:lnTo>
                  <a:lnTo>
                    <a:pt x="9739907" y="1722531"/>
                  </a:lnTo>
                  <a:lnTo>
                    <a:pt x="9738106" y="1736575"/>
                  </a:lnTo>
                  <a:lnTo>
                    <a:pt x="9733065" y="1765743"/>
                  </a:lnTo>
                  <a:lnTo>
                    <a:pt x="9731265" y="1771145"/>
                  </a:lnTo>
                  <a:lnTo>
                    <a:pt x="9726224" y="1783028"/>
                  </a:lnTo>
                  <a:lnTo>
                    <a:pt x="9724424" y="1795272"/>
                  </a:lnTo>
                  <a:lnTo>
                    <a:pt x="9722624" y="1807515"/>
                  </a:lnTo>
                  <a:lnTo>
                    <a:pt x="9720823" y="1817598"/>
                  </a:lnTo>
                  <a:lnTo>
                    <a:pt x="9722624" y="1833443"/>
                  </a:lnTo>
                  <a:lnTo>
                    <a:pt x="9726224" y="1840285"/>
                  </a:lnTo>
                  <a:lnTo>
                    <a:pt x="9729465" y="1847127"/>
                  </a:lnTo>
                  <a:lnTo>
                    <a:pt x="9731265" y="1852528"/>
                  </a:lnTo>
                  <a:lnTo>
                    <a:pt x="9738106" y="1871614"/>
                  </a:lnTo>
                  <a:lnTo>
                    <a:pt x="9739907" y="1883497"/>
                  </a:lnTo>
                  <a:lnTo>
                    <a:pt x="9739907" y="1895741"/>
                  </a:lnTo>
                  <a:lnTo>
                    <a:pt x="9738106" y="1916627"/>
                  </a:lnTo>
                  <a:lnTo>
                    <a:pt x="9734866" y="1937152"/>
                  </a:lnTo>
                  <a:lnTo>
                    <a:pt x="9731265" y="1958038"/>
                  </a:lnTo>
                  <a:lnTo>
                    <a:pt x="9726224" y="1977124"/>
                  </a:lnTo>
                  <a:lnTo>
                    <a:pt x="9724424" y="1994409"/>
                  </a:lnTo>
                  <a:lnTo>
                    <a:pt x="9722624" y="2020336"/>
                  </a:lnTo>
                  <a:lnTo>
                    <a:pt x="9722624" y="2048064"/>
                  </a:lnTo>
                  <a:lnTo>
                    <a:pt x="9722624" y="2073992"/>
                  </a:lnTo>
                  <a:lnTo>
                    <a:pt x="9724424" y="2099919"/>
                  </a:lnTo>
                  <a:lnTo>
                    <a:pt x="9726224" y="2126207"/>
                  </a:lnTo>
                  <a:lnTo>
                    <a:pt x="9726224" y="2150333"/>
                  </a:lnTo>
                  <a:lnTo>
                    <a:pt x="9722624" y="2202188"/>
                  </a:lnTo>
                  <a:lnTo>
                    <a:pt x="9748548" y="2209030"/>
                  </a:lnTo>
                  <a:lnTo>
                    <a:pt x="9758990" y="2212631"/>
                  </a:lnTo>
                  <a:lnTo>
                    <a:pt x="9764391" y="2217673"/>
                  </a:lnTo>
                  <a:lnTo>
                    <a:pt x="9769432" y="2224515"/>
                  </a:lnTo>
                  <a:lnTo>
                    <a:pt x="9771232" y="2228116"/>
                  </a:lnTo>
                  <a:lnTo>
                    <a:pt x="9771232" y="2233157"/>
                  </a:lnTo>
                  <a:lnTo>
                    <a:pt x="9790316" y="2233157"/>
                  </a:lnTo>
                  <a:lnTo>
                    <a:pt x="9809399" y="2236758"/>
                  </a:lnTo>
                  <a:lnTo>
                    <a:pt x="9823081" y="2238559"/>
                  </a:lnTo>
                  <a:lnTo>
                    <a:pt x="9837124" y="2238559"/>
                  </a:lnTo>
                  <a:lnTo>
                    <a:pt x="9866289" y="2240359"/>
                  </a:lnTo>
                  <a:lnTo>
                    <a:pt x="9880332" y="2238559"/>
                  </a:lnTo>
                  <a:lnTo>
                    <a:pt x="9894014" y="2236758"/>
                  </a:lnTo>
                  <a:lnTo>
                    <a:pt x="9920299" y="2231717"/>
                  </a:lnTo>
                  <a:lnTo>
                    <a:pt x="9932181" y="2229916"/>
                  </a:lnTo>
                  <a:lnTo>
                    <a:pt x="9940823" y="2224515"/>
                  </a:lnTo>
                  <a:lnTo>
                    <a:pt x="9946223" y="2219473"/>
                  </a:lnTo>
                  <a:lnTo>
                    <a:pt x="9949824" y="2215872"/>
                  </a:lnTo>
                  <a:lnTo>
                    <a:pt x="9954865" y="2209030"/>
                  </a:lnTo>
                  <a:lnTo>
                    <a:pt x="9963507" y="2209030"/>
                  </a:lnTo>
                  <a:lnTo>
                    <a:pt x="9972148" y="2210831"/>
                  </a:lnTo>
                  <a:lnTo>
                    <a:pt x="9982590" y="2214432"/>
                  </a:lnTo>
                  <a:lnTo>
                    <a:pt x="9989431" y="2221274"/>
                  </a:lnTo>
                  <a:lnTo>
                    <a:pt x="9996273" y="2228116"/>
                  </a:lnTo>
                  <a:lnTo>
                    <a:pt x="9996273" y="2229916"/>
                  </a:lnTo>
                  <a:lnTo>
                    <a:pt x="9999873" y="2229916"/>
                  </a:lnTo>
                  <a:lnTo>
                    <a:pt x="10009955" y="2228116"/>
                  </a:lnTo>
                  <a:lnTo>
                    <a:pt x="10025798" y="2224515"/>
                  </a:lnTo>
                  <a:lnTo>
                    <a:pt x="10027598" y="2240359"/>
                  </a:lnTo>
                  <a:lnTo>
                    <a:pt x="10029038" y="2262686"/>
                  </a:lnTo>
                  <a:lnTo>
                    <a:pt x="10030839" y="2283572"/>
                  </a:lnTo>
                  <a:lnTo>
                    <a:pt x="10029038" y="2304458"/>
                  </a:lnTo>
                  <a:lnTo>
                    <a:pt x="10027598" y="2325344"/>
                  </a:lnTo>
                  <a:lnTo>
                    <a:pt x="10022197" y="2369996"/>
                  </a:lnTo>
                  <a:lnTo>
                    <a:pt x="10020397" y="2394483"/>
                  </a:lnTo>
                  <a:lnTo>
                    <a:pt x="10020397" y="2418610"/>
                  </a:lnTo>
                  <a:lnTo>
                    <a:pt x="10020397" y="2427613"/>
                  </a:lnTo>
                  <a:lnTo>
                    <a:pt x="10022197" y="2430854"/>
                  </a:lnTo>
                  <a:lnTo>
                    <a:pt x="10025798" y="2436255"/>
                  </a:lnTo>
                  <a:lnTo>
                    <a:pt x="10029038" y="2444898"/>
                  </a:lnTo>
                  <a:lnTo>
                    <a:pt x="10030839" y="2451740"/>
                  </a:lnTo>
                  <a:lnTo>
                    <a:pt x="10030839" y="2469025"/>
                  </a:lnTo>
                  <a:lnTo>
                    <a:pt x="10030839" y="2499994"/>
                  </a:lnTo>
                  <a:lnTo>
                    <a:pt x="10027598" y="2512237"/>
                  </a:lnTo>
                  <a:lnTo>
                    <a:pt x="10027598" y="2522680"/>
                  </a:lnTo>
                  <a:lnTo>
                    <a:pt x="10027598" y="2572734"/>
                  </a:lnTo>
                  <a:lnTo>
                    <a:pt x="10029038" y="2598662"/>
                  </a:lnTo>
                  <a:lnTo>
                    <a:pt x="10030839" y="2624589"/>
                  </a:lnTo>
                  <a:lnTo>
                    <a:pt x="10032639" y="2652317"/>
                  </a:lnTo>
                  <a:lnTo>
                    <a:pt x="10030839" y="2676804"/>
                  </a:lnTo>
                  <a:lnTo>
                    <a:pt x="10025798" y="2699491"/>
                  </a:lnTo>
                  <a:lnTo>
                    <a:pt x="10022197" y="2709574"/>
                  </a:lnTo>
                  <a:lnTo>
                    <a:pt x="10017156" y="2718216"/>
                  </a:lnTo>
                  <a:lnTo>
                    <a:pt x="10013555" y="2725058"/>
                  </a:lnTo>
                  <a:lnTo>
                    <a:pt x="10004914" y="2725058"/>
                  </a:lnTo>
                  <a:lnTo>
                    <a:pt x="9989431" y="2725058"/>
                  </a:lnTo>
                  <a:lnTo>
                    <a:pt x="9977189" y="2720017"/>
                  </a:lnTo>
                  <a:lnTo>
                    <a:pt x="9967107" y="2714975"/>
                  </a:lnTo>
                  <a:lnTo>
                    <a:pt x="9959906" y="2706333"/>
                  </a:lnTo>
                  <a:lnTo>
                    <a:pt x="9956665" y="2704532"/>
                  </a:lnTo>
                  <a:lnTo>
                    <a:pt x="9948024" y="2706333"/>
                  </a:lnTo>
                  <a:lnTo>
                    <a:pt x="9937582" y="2708133"/>
                  </a:lnTo>
                  <a:lnTo>
                    <a:pt x="9932181" y="2708133"/>
                  </a:lnTo>
                  <a:lnTo>
                    <a:pt x="9930741" y="2713175"/>
                  </a:lnTo>
                  <a:lnTo>
                    <a:pt x="9930741" y="2718216"/>
                  </a:lnTo>
                  <a:lnTo>
                    <a:pt x="9932181" y="2726859"/>
                  </a:lnTo>
                  <a:lnTo>
                    <a:pt x="9933981" y="2744144"/>
                  </a:lnTo>
                  <a:lnTo>
                    <a:pt x="9916698" y="2744144"/>
                  </a:lnTo>
                  <a:lnTo>
                    <a:pt x="9845765" y="2745944"/>
                  </a:lnTo>
                  <a:lnTo>
                    <a:pt x="9807599" y="2745944"/>
                  </a:lnTo>
                  <a:lnTo>
                    <a:pt x="9767632" y="2747745"/>
                  </a:lnTo>
                  <a:lnTo>
                    <a:pt x="9688057" y="2752786"/>
                  </a:lnTo>
                  <a:lnTo>
                    <a:pt x="9603082" y="2756387"/>
                  </a:lnTo>
                  <a:lnTo>
                    <a:pt x="9561675" y="2758188"/>
                  </a:lnTo>
                  <a:lnTo>
                    <a:pt x="9518467" y="2759628"/>
                  </a:lnTo>
                  <a:lnTo>
                    <a:pt x="9433492" y="2759628"/>
                  </a:lnTo>
                  <a:lnTo>
                    <a:pt x="9392085" y="2761429"/>
                  </a:lnTo>
                  <a:lnTo>
                    <a:pt x="9350677" y="2761429"/>
                  </a:lnTo>
                  <a:lnTo>
                    <a:pt x="9313951" y="2758188"/>
                  </a:lnTo>
                  <a:lnTo>
                    <a:pt x="9279385" y="2756387"/>
                  </a:lnTo>
                  <a:lnTo>
                    <a:pt x="9277944" y="2756387"/>
                  </a:lnTo>
                  <a:lnTo>
                    <a:pt x="9272543" y="2766830"/>
                  </a:lnTo>
                  <a:lnTo>
                    <a:pt x="9265702" y="2773672"/>
                  </a:lnTo>
                  <a:lnTo>
                    <a:pt x="9260661" y="2776913"/>
                  </a:lnTo>
                  <a:lnTo>
                    <a:pt x="9255260" y="2780514"/>
                  </a:lnTo>
                  <a:lnTo>
                    <a:pt x="9246619" y="2782315"/>
                  </a:lnTo>
                  <a:lnTo>
                    <a:pt x="9239777" y="2782315"/>
                  </a:lnTo>
                  <a:lnTo>
                    <a:pt x="9229336" y="2784115"/>
                  </a:lnTo>
                  <a:lnTo>
                    <a:pt x="9218894" y="2782315"/>
                  </a:lnTo>
                  <a:lnTo>
                    <a:pt x="9210252" y="2778713"/>
                  </a:lnTo>
                  <a:lnTo>
                    <a:pt x="9206652" y="2775473"/>
                  </a:lnTo>
                  <a:lnTo>
                    <a:pt x="9205211" y="2770071"/>
                  </a:lnTo>
                  <a:lnTo>
                    <a:pt x="9201611" y="2765030"/>
                  </a:lnTo>
                  <a:lnTo>
                    <a:pt x="9201611" y="2756387"/>
                  </a:lnTo>
                  <a:lnTo>
                    <a:pt x="9191169" y="2756387"/>
                  </a:lnTo>
                  <a:lnTo>
                    <a:pt x="9184328" y="2758188"/>
                  </a:lnTo>
                  <a:lnTo>
                    <a:pt x="9173886" y="2761429"/>
                  </a:lnTo>
                  <a:lnTo>
                    <a:pt x="9163444" y="2768270"/>
                  </a:lnTo>
                  <a:lnTo>
                    <a:pt x="9151202" y="2771872"/>
                  </a:lnTo>
                  <a:lnTo>
                    <a:pt x="9139320" y="2773672"/>
                  </a:lnTo>
                  <a:lnTo>
                    <a:pt x="9123837" y="2775473"/>
                  </a:lnTo>
                  <a:lnTo>
                    <a:pt x="9113395" y="2775473"/>
                  </a:lnTo>
                  <a:lnTo>
                    <a:pt x="9109794" y="2765030"/>
                  </a:lnTo>
                  <a:lnTo>
                    <a:pt x="9104753" y="2754587"/>
                  </a:lnTo>
                  <a:lnTo>
                    <a:pt x="9096112" y="2744144"/>
                  </a:lnTo>
                  <a:lnTo>
                    <a:pt x="9087470" y="2735501"/>
                  </a:lnTo>
                  <a:lnTo>
                    <a:pt x="9075228" y="2726859"/>
                  </a:lnTo>
                  <a:lnTo>
                    <a:pt x="9056145" y="2714975"/>
                  </a:lnTo>
                  <a:lnTo>
                    <a:pt x="9042102" y="2702732"/>
                  </a:lnTo>
                  <a:lnTo>
                    <a:pt x="9028420" y="2690488"/>
                  </a:lnTo>
                  <a:lnTo>
                    <a:pt x="9019778" y="2676804"/>
                  </a:lnTo>
                  <a:lnTo>
                    <a:pt x="9012937" y="2666361"/>
                  </a:lnTo>
                  <a:lnTo>
                    <a:pt x="9021579" y="2657719"/>
                  </a:lnTo>
                  <a:lnTo>
                    <a:pt x="9024819" y="2652317"/>
                  </a:lnTo>
                  <a:lnTo>
                    <a:pt x="9028420" y="2645475"/>
                  </a:lnTo>
                  <a:lnTo>
                    <a:pt x="9030220" y="2636833"/>
                  </a:lnTo>
                  <a:lnTo>
                    <a:pt x="9032021" y="2626390"/>
                  </a:lnTo>
                  <a:lnTo>
                    <a:pt x="9009336" y="2640434"/>
                  </a:lnTo>
                  <a:lnTo>
                    <a:pt x="9032021" y="2615947"/>
                  </a:lnTo>
                  <a:lnTo>
                    <a:pt x="9032021" y="2614506"/>
                  </a:lnTo>
                  <a:lnTo>
                    <a:pt x="9030220" y="2593620"/>
                  </a:lnTo>
                  <a:lnTo>
                    <a:pt x="9019778" y="2605864"/>
                  </a:lnTo>
                  <a:lnTo>
                    <a:pt x="9011137" y="2615947"/>
                  </a:lnTo>
                  <a:lnTo>
                    <a:pt x="8998895" y="2622789"/>
                  </a:lnTo>
                  <a:lnTo>
                    <a:pt x="8985212" y="2626390"/>
                  </a:lnTo>
                  <a:lnTo>
                    <a:pt x="8969729" y="2626390"/>
                  </a:lnTo>
                  <a:lnTo>
                    <a:pt x="8943805" y="2652317"/>
                  </a:lnTo>
                  <a:lnTo>
                    <a:pt x="8921121" y="2678605"/>
                  </a:lnTo>
                  <a:lnTo>
                    <a:pt x="8907078" y="2694089"/>
                  </a:lnTo>
                  <a:lnTo>
                    <a:pt x="8889795" y="2708133"/>
                  </a:lnTo>
                  <a:lnTo>
                    <a:pt x="8871072" y="2720017"/>
                  </a:lnTo>
                  <a:lnTo>
                    <a:pt x="8851988" y="2730460"/>
                  </a:lnTo>
                  <a:lnTo>
                    <a:pt x="8829304" y="2742343"/>
                  </a:lnTo>
                  <a:lnTo>
                    <a:pt x="8803380" y="2752786"/>
                  </a:lnTo>
                  <a:lnTo>
                    <a:pt x="8777455" y="2759628"/>
                  </a:lnTo>
                  <a:lnTo>
                    <a:pt x="8751530" y="2763229"/>
                  </a:lnTo>
                  <a:lnTo>
                    <a:pt x="8722005" y="2768270"/>
                  </a:lnTo>
                  <a:lnTo>
                    <a:pt x="8692840" y="2771872"/>
                  </a:lnTo>
                  <a:lnTo>
                    <a:pt x="8661514" y="2775473"/>
                  </a:lnTo>
                  <a:lnTo>
                    <a:pt x="8630189" y="2775473"/>
                  </a:lnTo>
                  <a:lnTo>
                    <a:pt x="8600663" y="2776913"/>
                  </a:lnTo>
                  <a:lnTo>
                    <a:pt x="8571498" y="2776913"/>
                  </a:lnTo>
                  <a:lnTo>
                    <a:pt x="8514248" y="2771872"/>
                  </a:lnTo>
                  <a:lnTo>
                    <a:pt x="8507407" y="2771872"/>
                  </a:lnTo>
                  <a:lnTo>
                    <a:pt x="8474281" y="2768270"/>
                  </a:lnTo>
                  <a:lnTo>
                    <a:pt x="8443315" y="2765030"/>
                  </a:lnTo>
                  <a:lnTo>
                    <a:pt x="8412350" y="2759628"/>
                  </a:lnTo>
                  <a:lnTo>
                    <a:pt x="8381024" y="2750986"/>
                  </a:lnTo>
                  <a:lnTo>
                    <a:pt x="8355100" y="2742343"/>
                  </a:lnTo>
                  <a:lnTo>
                    <a:pt x="8327015" y="2728659"/>
                  </a:lnTo>
                  <a:lnTo>
                    <a:pt x="8297850" y="2714975"/>
                  </a:lnTo>
                  <a:lnTo>
                    <a:pt x="8266884" y="2697690"/>
                  </a:lnTo>
                  <a:lnTo>
                    <a:pt x="8221516" y="2669962"/>
                  </a:lnTo>
                  <a:lnTo>
                    <a:pt x="8181909" y="2645475"/>
                  </a:lnTo>
                  <a:lnTo>
                    <a:pt x="8159225" y="2631431"/>
                  </a:lnTo>
                  <a:lnTo>
                    <a:pt x="8130060" y="2609105"/>
                  </a:lnTo>
                  <a:lnTo>
                    <a:pt x="8100535" y="2586778"/>
                  </a:lnTo>
                  <a:lnTo>
                    <a:pt x="8071009" y="2562652"/>
                  </a:lnTo>
                  <a:lnTo>
                    <a:pt x="8041484" y="2538165"/>
                  </a:lnTo>
                  <a:lnTo>
                    <a:pt x="8026001" y="2522680"/>
                  </a:lnTo>
                  <a:lnTo>
                    <a:pt x="8010518" y="2508636"/>
                  </a:lnTo>
                  <a:lnTo>
                    <a:pt x="7984594" y="2480908"/>
                  </a:lnTo>
                  <a:lnTo>
                    <a:pt x="7963710" y="2454981"/>
                  </a:lnTo>
                  <a:lnTo>
                    <a:pt x="7949668" y="2430854"/>
                  </a:lnTo>
                  <a:lnTo>
                    <a:pt x="7941026" y="2427613"/>
                  </a:lnTo>
                  <a:lnTo>
                    <a:pt x="7935985" y="2422211"/>
                  </a:lnTo>
                  <a:lnTo>
                    <a:pt x="7927344" y="2415369"/>
                  </a:lnTo>
                  <a:lnTo>
                    <a:pt x="7921943" y="2411768"/>
                  </a:lnTo>
                  <a:lnTo>
                    <a:pt x="7911501" y="2403126"/>
                  </a:lnTo>
                  <a:lnTo>
                    <a:pt x="7908260" y="2399525"/>
                  </a:lnTo>
                  <a:lnTo>
                    <a:pt x="7906460" y="2396284"/>
                  </a:lnTo>
                  <a:lnTo>
                    <a:pt x="7901419" y="2369996"/>
                  </a:lnTo>
                  <a:lnTo>
                    <a:pt x="7896018" y="2358113"/>
                  </a:lnTo>
                  <a:lnTo>
                    <a:pt x="7890977" y="2347670"/>
                  </a:lnTo>
                  <a:lnTo>
                    <a:pt x="7875494" y="2323543"/>
                  </a:lnTo>
                  <a:lnTo>
                    <a:pt x="7860012" y="2302657"/>
                  </a:lnTo>
                  <a:lnTo>
                    <a:pt x="7852810" y="2287173"/>
                  </a:lnTo>
                  <a:lnTo>
                    <a:pt x="7845969" y="2269888"/>
                  </a:lnTo>
                  <a:lnTo>
                    <a:pt x="7839128" y="2240359"/>
                  </a:lnTo>
                  <a:lnTo>
                    <a:pt x="7839128" y="2234958"/>
                  </a:lnTo>
                  <a:lnTo>
                    <a:pt x="7835527" y="2219473"/>
                  </a:lnTo>
                  <a:lnTo>
                    <a:pt x="7830486" y="2205789"/>
                  </a:lnTo>
                  <a:lnTo>
                    <a:pt x="7823645" y="2189945"/>
                  </a:lnTo>
                  <a:lnTo>
                    <a:pt x="7816444" y="2178061"/>
                  </a:lnTo>
                  <a:lnTo>
                    <a:pt x="7807802" y="2155375"/>
                  </a:lnTo>
                  <a:lnTo>
                    <a:pt x="7800961" y="2134849"/>
                  </a:lnTo>
                  <a:lnTo>
                    <a:pt x="7785118" y="2096678"/>
                  </a:lnTo>
                  <a:lnTo>
                    <a:pt x="7776477" y="2072191"/>
                  </a:lnTo>
                  <a:lnTo>
                    <a:pt x="7771436" y="2048064"/>
                  </a:lnTo>
                  <a:lnTo>
                    <a:pt x="7766395" y="2020336"/>
                  </a:lnTo>
                  <a:lnTo>
                    <a:pt x="7764595" y="1992608"/>
                  </a:lnTo>
                  <a:lnTo>
                    <a:pt x="7760994" y="1990808"/>
                  </a:lnTo>
                  <a:lnTo>
                    <a:pt x="7754153" y="1990808"/>
                  </a:lnTo>
                  <a:lnTo>
                    <a:pt x="7738670" y="1990808"/>
                  </a:lnTo>
                  <a:lnTo>
                    <a:pt x="7738670" y="1975323"/>
                  </a:lnTo>
                  <a:lnTo>
                    <a:pt x="7738670" y="1961279"/>
                  </a:lnTo>
                  <a:lnTo>
                    <a:pt x="7741911" y="1947595"/>
                  </a:lnTo>
                  <a:lnTo>
                    <a:pt x="7747312" y="1932111"/>
                  </a:lnTo>
                  <a:lnTo>
                    <a:pt x="7752352" y="1925269"/>
                  </a:lnTo>
                  <a:lnTo>
                    <a:pt x="7757753" y="1918427"/>
                  </a:lnTo>
                  <a:lnTo>
                    <a:pt x="7762794" y="1911225"/>
                  </a:lnTo>
                  <a:lnTo>
                    <a:pt x="7764595" y="1897541"/>
                  </a:lnTo>
                  <a:lnTo>
                    <a:pt x="7759194" y="1899342"/>
                  </a:lnTo>
                  <a:lnTo>
                    <a:pt x="7752352" y="1901142"/>
                  </a:lnTo>
                  <a:lnTo>
                    <a:pt x="7745511" y="1899342"/>
                  </a:lnTo>
                  <a:lnTo>
                    <a:pt x="7736870" y="1897541"/>
                  </a:lnTo>
                  <a:lnTo>
                    <a:pt x="7723187" y="1892500"/>
                  </a:lnTo>
                  <a:lnTo>
                    <a:pt x="7728228" y="1878456"/>
                  </a:lnTo>
                  <a:lnTo>
                    <a:pt x="7731829" y="1868013"/>
                  </a:lnTo>
                  <a:lnTo>
                    <a:pt x="7736870" y="1859370"/>
                  </a:lnTo>
                  <a:lnTo>
                    <a:pt x="7743711" y="1843886"/>
                  </a:lnTo>
                  <a:lnTo>
                    <a:pt x="7747312" y="1833443"/>
                  </a:lnTo>
                  <a:lnTo>
                    <a:pt x="7735069" y="1833443"/>
                  </a:lnTo>
                  <a:lnTo>
                    <a:pt x="7749112" y="1810756"/>
                  </a:lnTo>
                  <a:lnTo>
                    <a:pt x="7757753" y="1791671"/>
                  </a:lnTo>
                  <a:lnTo>
                    <a:pt x="7764595" y="1769344"/>
                  </a:lnTo>
                  <a:lnTo>
                    <a:pt x="7769636" y="1743417"/>
                  </a:lnTo>
                  <a:lnTo>
                    <a:pt x="7773236" y="1713888"/>
                  </a:lnTo>
                  <a:lnTo>
                    <a:pt x="7776477" y="1680759"/>
                  </a:lnTo>
                  <a:lnTo>
                    <a:pt x="7783678" y="1651591"/>
                  </a:lnTo>
                  <a:lnTo>
                    <a:pt x="7790519" y="1629264"/>
                  </a:lnTo>
                  <a:lnTo>
                    <a:pt x="7800961" y="1608378"/>
                  </a:lnTo>
                  <a:lnTo>
                    <a:pt x="7795560" y="1606578"/>
                  </a:lnTo>
                  <a:lnTo>
                    <a:pt x="7792320" y="1602977"/>
                  </a:lnTo>
                  <a:lnTo>
                    <a:pt x="7790519" y="1601536"/>
                  </a:lnTo>
                  <a:lnTo>
                    <a:pt x="7786919" y="1594334"/>
                  </a:lnTo>
                  <a:lnTo>
                    <a:pt x="7786919" y="1587492"/>
                  </a:lnTo>
                  <a:lnTo>
                    <a:pt x="7790519" y="1577049"/>
                  </a:lnTo>
                  <a:lnTo>
                    <a:pt x="7809603" y="1530236"/>
                  </a:lnTo>
                  <a:lnTo>
                    <a:pt x="7823645" y="1488824"/>
                  </a:lnTo>
                  <a:lnTo>
                    <a:pt x="7828686" y="1469739"/>
                  </a:lnTo>
                  <a:lnTo>
                    <a:pt x="7837328" y="1448853"/>
                  </a:lnTo>
                  <a:lnTo>
                    <a:pt x="7847769" y="1424726"/>
                  </a:lnTo>
                  <a:lnTo>
                    <a:pt x="7860012" y="1400239"/>
                  </a:lnTo>
                  <a:lnTo>
                    <a:pt x="7884136" y="1357386"/>
                  </a:lnTo>
                  <a:lnTo>
                    <a:pt x="7911501" y="1301570"/>
                  </a:lnTo>
                  <a:lnTo>
                    <a:pt x="7918702" y="1291127"/>
                  </a:lnTo>
                  <a:lnTo>
                    <a:pt x="7944627" y="1246475"/>
                  </a:lnTo>
                  <a:lnTo>
                    <a:pt x="7970551" y="1201462"/>
                  </a:lnTo>
                  <a:lnTo>
                    <a:pt x="7991435" y="1170133"/>
                  </a:lnTo>
                  <a:lnTo>
                    <a:pt x="8012319" y="1140604"/>
                  </a:lnTo>
                  <a:lnTo>
                    <a:pt x="8034643" y="1111436"/>
                  </a:lnTo>
                  <a:lnTo>
                    <a:pt x="8058767" y="1085508"/>
                  </a:lnTo>
                  <a:lnTo>
                    <a:pt x="8083251" y="1059221"/>
                  </a:lnTo>
                  <a:lnTo>
                    <a:pt x="8109176" y="1036895"/>
                  </a:lnTo>
                  <a:lnTo>
                    <a:pt x="8136901" y="1014208"/>
                  </a:lnTo>
                  <a:lnTo>
                    <a:pt x="8162826" y="995123"/>
                  </a:lnTo>
                  <a:lnTo>
                    <a:pt x="8162826" y="983239"/>
                  </a:lnTo>
                  <a:lnTo>
                    <a:pt x="8164626" y="974597"/>
                  </a:lnTo>
                  <a:lnTo>
                    <a:pt x="8169667" y="969195"/>
                  </a:lnTo>
                  <a:lnTo>
                    <a:pt x="8174708" y="965954"/>
                  </a:lnTo>
                  <a:lnTo>
                    <a:pt x="8183349" y="964154"/>
                  </a:lnTo>
                  <a:lnTo>
                    <a:pt x="8204233" y="946869"/>
                  </a:lnTo>
                  <a:lnTo>
                    <a:pt x="8226917" y="927783"/>
                  </a:lnTo>
                  <a:lnTo>
                    <a:pt x="8251041" y="911939"/>
                  </a:lnTo>
                  <a:lnTo>
                    <a:pt x="8276966" y="894654"/>
                  </a:lnTo>
                  <a:lnTo>
                    <a:pt x="8304691" y="879169"/>
                  </a:lnTo>
                  <a:lnTo>
                    <a:pt x="8334216" y="865125"/>
                  </a:lnTo>
                  <a:lnTo>
                    <a:pt x="8363741" y="851441"/>
                  </a:lnTo>
                  <a:lnTo>
                    <a:pt x="8394707" y="839558"/>
                  </a:lnTo>
                  <a:lnTo>
                    <a:pt x="8427833" y="827315"/>
                  </a:lnTo>
                  <a:lnTo>
                    <a:pt x="8460599" y="816872"/>
                  </a:lnTo>
                  <a:lnTo>
                    <a:pt x="8495165" y="810030"/>
                  </a:lnTo>
                  <a:lnTo>
                    <a:pt x="8531531" y="803188"/>
                  </a:lnTo>
                  <a:lnTo>
                    <a:pt x="8569698" y="799587"/>
                  </a:lnTo>
                  <a:lnTo>
                    <a:pt x="8607505" y="795986"/>
                  </a:lnTo>
                  <a:lnTo>
                    <a:pt x="8647472" y="795986"/>
                  </a:lnTo>
                  <a:lnTo>
                    <a:pt x="8689239" y="795986"/>
                  </a:lnTo>
                  <a:lnTo>
                    <a:pt x="8728846" y="797786"/>
                  </a:lnTo>
                  <a:lnTo>
                    <a:pt x="8767013" y="801387"/>
                  </a:lnTo>
                  <a:lnTo>
                    <a:pt x="8805180" y="810030"/>
                  </a:lnTo>
                  <a:lnTo>
                    <a:pt x="8841547" y="820473"/>
                  </a:lnTo>
                  <a:lnTo>
                    <a:pt x="8877913" y="832356"/>
                  </a:lnTo>
                  <a:lnTo>
                    <a:pt x="8908879" y="848200"/>
                  </a:lnTo>
                  <a:lnTo>
                    <a:pt x="8938404" y="863685"/>
                  </a:lnTo>
                  <a:lnTo>
                    <a:pt x="8964328" y="882770"/>
                  </a:lnTo>
                  <a:lnTo>
                    <a:pt x="8967929" y="886011"/>
                  </a:lnTo>
                  <a:lnTo>
                    <a:pt x="8969729" y="889612"/>
                  </a:lnTo>
                  <a:lnTo>
                    <a:pt x="8976571" y="903296"/>
                  </a:lnTo>
                  <a:lnTo>
                    <a:pt x="8983412" y="915540"/>
                  </a:lnTo>
                  <a:lnTo>
                    <a:pt x="8990253" y="925983"/>
                  </a:lnTo>
                  <a:lnTo>
                    <a:pt x="8997454" y="934625"/>
                  </a:lnTo>
                  <a:lnTo>
                    <a:pt x="8998895" y="938226"/>
                  </a:lnTo>
                  <a:lnTo>
                    <a:pt x="9011137" y="953711"/>
                  </a:lnTo>
                  <a:lnTo>
                    <a:pt x="9021579" y="969195"/>
                  </a:lnTo>
                  <a:lnTo>
                    <a:pt x="9028420" y="962353"/>
                  </a:lnTo>
                  <a:lnTo>
                    <a:pt x="9033461" y="953711"/>
                  </a:lnTo>
                  <a:lnTo>
                    <a:pt x="9037061" y="943268"/>
                  </a:lnTo>
                  <a:lnTo>
                    <a:pt x="9037061" y="931384"/>
                  </a:lnTo>
                  <a:lnTo>
                    <a:pt x="9035261" y="917340"/>
                  </a:lnTo>
                  <a:lnTo>
                    <a:pt x="9030220" y="882770"/>
                  </a:lnTo>
                  <a:lnTo>
                    <a:pt x="9028420" y="853242"/>
                  </a:lnTo>
                  <a:lnTo>
                    <a:pt x="9035261" y="801387"/>
                  </a:lnTo>
                  <a:lnTo>
                    <a:pt x="9040662" y="771859"/>
                  </a:lnTo>
                  <a:lnTo>
                    <a:pt x="9043903" y="740530"/>
                  </a:lnTo>
                  <a:lnTo>
                    <a:pt x="9047503" y="702719"/>
                  </a:lnTo>
                  <a:lnTo>
                    <a:pt x="9045703" y="666348"/>
                  </a:lnTo>
                  <a:lnTo>
                    <a:pt x="9038862" y="671390"/>
                  </a:lnTo>
                  <a:lnTo>
                    <a:pt x="9032021" y="676791"/>
                  </a:lnTo>
                  <a:lnTo>
                    <a:pt x="9024819" y="680032"/>
                  </a:lnTo>
                  <a:lnTo>
                    <a:pt x="9017978" y="681833"/>
                  </a:lnTo>
                  <a:lnTo>
                    <a:pt x="9007536" y="681833"/>
                  </a:lnTo>
                  <a:lnTo>
                    <a:pt x="8997454" y="680032"/>
                  </a:lnTo>
                  <a:lnTo>
                    <a:pt x="8990253" y="678592"/>
                  </a:lnTo>
                  <a:lnTo>
                    <a:pt x="8985212" y="666348"/>
                  </a:lnTo>
                  <a:lnTo>
                    <a:pt x="8983412" y="659506"/>
                  </a:lnTo>
                  <a:lnTo>
                    <a:pt x="8981971" y="650504"/>
                  </a:lnTo>
                  <a:lnTo>
                    <a:pt x="8981971" y="640061"/>
                  </a:lnTo>
                  <a:lnTo>
                    <a:pt x="8983412" y="629978"/>
                  </a:lnTo>
                  <a:lnTo>
                    <a:pt x="8987012" y="624576"/>
                  </a:lnTo>
                  <a:lnTo>
                    <a:pt x="8992053" y="617734"/>
                  </a:lnTo>
                  <a:lnTo>
                    <a:pt x="8998895" y="612333"/>
                  </a:lnTo>
                  <a:lnTo>
                    <a:pt x="9007536" y="609092"/>
                  </a:lnTo>
                  <a:lnTo>
                    <a:pt x="9011137" y="600450"/>
                  </a:lnTo>
                  <a:lnTo>
                    <a:pt x="9014737" y="593247"/>
                  </a:lnTo>
                  <a:lnTo>
                    <a:pt x="9019778" y="586405"/>
                  </a:lnTo>
                  <a:lnTo>
                    <a:pt x="9026619" y="579564"/>
                  </a:lnTo>
                  <a:lnTo>
                    <a:pt x="9023379" y="577763"/>
                  </a:lnTo>
                  <a:lnTo>
                    <a:pt x="9009336" y="579564"/>
                  </a:lnTo>
                  <a:lnTo>
                    <a:pt x="8990253" y="581364"/>
                  </a:lnTo>
                  <a:lnTo>
                    <a:pt x="8969729" y="583165"/>
                  </a:lnTo>
                  <a:lnTo>
                    <a:pt x="8942004" y="581364"/>
                  </a:lnTo>
                  <a:lnTo>
                    <a:pt x="8865671" y="570921"/>
                  </a:lnTo>
                  <a:lnTo>
                    <a:pt x="8867471" y="572722"/>
                  </a:lnTo>
                  <a:lnTo>
                    <a:pt x="8867471" y="577763"/>
                  </a:lnTo>
                  <a:lnTo>
                    <a:pt x="8857029" y="583165"/>
                  </a:lnTo>
                  <a:lnTo>
                    <a:pt x="8848388" y="584965"/>
                  </a:lnTo>
                  <a:lnTo>
                    <a:pt x="8841547" y="584965"/>
                  </a:lnTo>
                  <a:lnTo>
                    <a:pt x="8834705" y="584965"/>
                  </a:lnTo>
                  <a:lnTo>
                    <a:pt x="8826064" y="581364"/>
                  </a:lnTo>
                  <a:lnTo>
                    <a:pt x="8817422" y="577763"/>
                  </a:lnTo>
                  <a:lnTo>
                    <a:pt x="8810221" y="574522"/>
                  </a:lnTo>
                  <a:lnTo>
                    <a:pt x="8806980" y="574522"/>
                  </a:lnTo>
                  <a:lnTo>
                    <a:pt x="8803380" y="576323"/>
                  </a:lnTo>
                  <a:lnTo>
                    <a:pt x="8800139" y="579564"/>
                  </a:lnTo>
                  <a:lnTo>
                    <a:pt x="8782496" y="584965"/>
                  </a:lnTo>
                  <a:lnTo>
                    <a:pt x="8765213" y="586405"/>
                  </a:lnTo>
                  <a:lnTo>
                    <a:pt x="8758372" y="584965"/>
                  </a:lnTo>
                  <a:lnTo>
                    <a:pt x="8751530" y="583165"/>
                  </a:lnTo>
                  <a:lnTo>
                    <a:pt x="8744329" y="579564"/>
                  </a:lnTo>
                  <a:lnTo>
                    <a:pt x="8739288" y="576323"/>
                  </a:lnTo>
                  <a:lnTo>
                    <a:pt x="8732447" y="569121"/>
                  </a:lnTo>
                  <a:lnTo>
                    <a:pt x="8727046" y="560478"/>
                  </a:lnTo>
                  <a:lnTo>
                    <a:pt x="8723805" y="544994"/>
                  </a:lnTo>
                  <a:lnTo>
                    <a:pt x="8720205" y="531310"/>
                  </a:lnTo>
                  <a:lnTo>
                    <a:pt x="8720205" y="520867"/>
                  </a:lnTo>
                  <a:lnTo>
                    <a:pt x="8723805" y="505022"/>
                  </a:lnTo>
                  <a:lnTo>
                    <a:pt x="8713364" y="493139"/>
                  </a:lnTo>
                  <a:lnTo>
                    <a:pt x="8708323" y="482696"/>
                  </a:lnTo>
                  <a:lnTo>
                    <a:pt x="8702922" y="474053"/>
                  </a:lnTo>
                  <a:lnTo>
                    <a:pt x="8699681" y="465411"/>
                  </a:lnTo>
                  <a:lnTo>
                    <a:pt x="8697881" y="456768"/>
                  </a:lnTo>
                  <a:lnTo>
                    <a:pt x="8697881" y="451367"/>
                  </a:lnTo>
                  <a:lnTo>
                    <a:pt x="8699681" y="440924"/>
                  </a:lnTo>
                  <a:lnTo>
                    <a:pt x="8702922" y="434082"/>
                  </a:lnTo>
                  <a:lnTo>
                    <a:pt x="8706522" y="429040"/>
                  </a:lnTo>
                  <a:lnTo>
                    <a:pt x="8716964" y="420398"/>
                  </a:lnTo>
                  <a:lnTo>
                    <a:pt x="8727046" y="411755"/>
                  </a:lnTo>
                  <a:lnTo>
                    <a:pt x="8728846" y="406714"/>
                  </a:lnTo>
                  <a:lnTo>
                    <a:pt x="8730647" y="401312"/>
                  </a:lnTo>
                  <a:lnTo>
                    <a:pt x="8730647" y="396271"/>
                  </a:lnTo>
                  <a:lnTo>
                    <a:pt x="8728846" y="390869"/>
                  </a:lnTo>
                  <a:lnTo>
                    <a:pt x="8723805" y="382227"/>
                  </a:lnTo>
                  <a:lnTo>
                    <a:pt x="8715164" y="375385"/>
                  </a:lnTo>
                  <a:lnTo>
                    <a:pt x="8706522" y="368183"/>
                  </a:lnTo>
                  <a:lnTo>
                    <a:pt x="8702922" y="350898"/>
                  </a:lnTo>
                  <a:lnTo>
                    <a:pt x="8699681" y="328572"/>
                  </a:lnTo>
                  <a:lnTo>
                    <a:pt x="8697881" y="307686"/>
                  </a:lnTo>
                  <a:lnTo>
                    <a:pt x="8699681" y="288600"/>
                  </a:lnTo>
                  <a:lnTo>
                    <a:pt x="8701481" y="269875"/>
                  </a:lnTo>
                  <a:lnTo>
                    <a:pt x="8706522" y="254030"/>
                  </a:lnTo>
                  <a:lnTo>
                    <a:pt x="8715164" y="226302"/>
                  </a:lnTo>
                  <a:lnTo>
                    <a:pt x="8723805" y="209017"/>
                  </a:lnTo>
                  <a:lnTo>
                    <a:pt x="8732447" y="189932"/>
                  </a:lnTo>
                  <a:lnTo>
                    <a:pt x="8746129" y="169046"/>
                  </a:lnTo>
                  <a:lnTo>
                    <a:pt x="8730647" y="144919"/>
                  </a:lnTo>
                  <a:lnTo>
                    <a:pt x="8732447" y="136277"/>
                  </a:lnTo>
                  <a:lnTo>
                    <a:pt x="8734247" y="125834"/>
                  </a:lnTo>
                  <a:lnTo>
                    <a:pt x="8739288" y="115751"/>
                  </a:lnTo>
                  <a:lnTo>
                    <a:pt x="8746129" y="105308"/>
                  </a:lnTo>
                  <a:lnTo>
                    <a:pt x="8754771" y="96305"/>
                  </a:lnTo>
                  <a:lnTo>
                    <a:pt x="8765213" y="91264"/>
                  </a:lnTo>
                  <a:lnTo>
                    <a:pt x="8777455" y="87663"/>
                  </a:lnTo>
                  <a:lnTo>
                    <a:pt x="8789697" y="84422"/>
                  </a:lnTo>
                  <a:lnTo>
                    <a:pt x="8803380" y="84422"/>
                  </a:lnTo>
                  <a:lnTo>
                    <a:pt x="8817422" y="86222"/>
                  </a:lnTo>
                  <a:lnTo>
                    <a:pt x="8831105" y="89463"/>
                  </a:lnTo>
                  <a:lnTo>
                    <a:pt x="8845147" y="96305"/>
                  </a:lnTo>
                  <a:lnTo>
                    <a:pt x="8848388" y="93064"/>
                  </a:lnTo>
                  <a:lnTo>
                    <a:pt x="8853789" y="91264"/>
                  </a:lnTo>
                  <a:lnTo>
                    <a:pt x="8938404" y="79020"/>
                  </a:lnTo>
                  <a:lnTo>
                    <a:pt x="9028420" y="65336"/>
                  </a:lnTo>
                  <a:lnTo>
                    <a:pt x="9122037" y="53093"/>
                  </a:lnTo>
                  <a:lnTo>
                    <a:pt x="9158403" y="49852"/>
                  </a:lnTo>
                  <a:lnTo>
                    <a:pt x="9194769" y="46251"/>
                  </a:lnTo>
                  <a:close/>
                  <a:moveTo>
                    <a:pt x="4607584" y="28575"/>
                  </a:moveTo>
                  <a:lnTo>
                    <a:pt x="4630281" y="28575"/>
                  </a:lnTo>
                  <a:lnTo>
                    <a:pt x="4651177" y="30375"/>
                  </a:lnTo>
                  <a:lnTo>
                    <a:pt x="4673514" y="32175"/>
                  </a:lnTo>
                  <a:lnTo>
                    <a:pt x="4694050" y="35415"/>
                  </a:lnTo>
                  <a:lnTo>
                    <a:pt x="4714946" y="39015"/>
                  </a:lnTo>
                  <a:lnTo>
                    <a:pt x="4735842" y="44055"/>
                  </a:lnTo>
                  <a:lnTo>
                    <a:pt x="4756739" y="50896"/>
                  </a:lnTo>
                  <a:lnTo>
                    <a:pt x="4777635" y="57737"/>
                  </a:lnTo>
                  <a:lnTo>
                    <a:pt x="4819067" y="75377"/>
                  </a:lnTo>
                  <a:lnTo>
                    <a:pt x="4834559" y="73577"/>
                  </a:lnTo>
                  <a:lnTo>
                    <a:pt x="4846808" y="69977"/>
                  </a:lnTo>
                  <a:lnTo>
                    <a:pt x="4857256" y="66377"/>
                  </a:lnTo>
                  <a:lnTo>
                    <a:pt x="4869145" y="66377"/>
                  </a:lnTo>
                  <a:lnTo>
                    <a:pt x="4876351" y="68177"/>
                  </a:lnTo>
                  <a:lnTo>
                    <a:pt x="4881395" y="69977"/>
                  </a:lnTo>
                  <a:lnTo>
                    <a:pt x="4888240" y="75377"/>
                  </a:lnTo>
                  <a:lnTo>
                    <a:pt x="4895445" y="80418"/>
                  </a:lnTo>
                  <a:lnTo>
                    <a:pt x="4898688" y="85818"/>
                  </a:lnTo>
                  <a:lnTo>
                    <a:pt x="4902291" y="103099"/>
                  </a:lnTo>
                  <a:lnTo>
                    <a:pt x="4904092" y="113539"/>
                  </a:lnTo>
                  <a:lnTo>
                    <a:pt x="4904092" y="120379"/>
                  </a:lnTo>
                  <a:lnTo>
                    <a:pt x="4898688" y="123980"/>
                  </a:lnTo>
                  <a:lnTo>
                    <a:pt x="4898688" y="125420"/>
                  </a:lnTo>
                  <a:lnTo>
                    <a:pt x="4917783" y="129020"/>
                  </a:lnTo>
                  <a:lnTo>
                    <a:pt x="4926429" y="132620"/>
                  </a:lnTo>
                  <a:lnTo>
                    <a:pt x="4933275" y="135860"/>
                  </a:lnTo>
                  <a:lnTo>
                    <a:pt x="4940120" y="141260"/>
                  </a:lnTo>
                  <a:lnTo>
                    <a:pt x="4943723" y="146301"/>
                  </a:lnTo>
                  <a:lnTo>
                    <a:pt x="4945524" y="153141"/>
                  </a:lnTo>
                  <a:lnTo>
                    <a:pt x="4945524" y="158541"/>
                  </a:lnTo>
                  <a:lnTo>
                    <a:pt x="4954171" y="154941"/>
                  </a:lnTo>
                  <a:lnTo>
                    <a:pt x="4959215" y="154941"/>
                  </a:lnTo>
                  <a:lnTo>
                    <a:pt x="4964619" y="154941"/>
                  </a:lnTo>
                  <a:lnTo>
                    <a:pt x="4969663" y="156741"/>
                  </a:lnTo>
                  <a:lnTo>
                    <a:pt x="4974707" y="160341"/>
                  </a:lnTo>
                  <a:lnTo>
                    <a:pt x="4980111" y="165381"/>
                  </a:lnTo>
                  <a:lnTo>
                    <a:pt x="4985155" y="170422"/>
                  </a:lnTo>
                  <a:lnTo>
                    <a:pt x="4986956" y="174022"/>
                  </a:lnTo>
                  <a:lnTo>
                    <a:pt x="4988757" y="185902"/>
                  </a:lnTo>
                  <a:lnTo>
                    <a:pt x="4990559" y="196343"/>
                  </a:lnTo>
                  <a:lnTo>
                    <a:pt x="4988757" y="206783"/>
                  </a:lnTo>
                  <a:lnTo>
                    <a:pt x="4985155" y="215424"/>
                  </a:lnTo>
                  <a:lnTo>
                    <a:pt x="4980111" y="225864"/>
                  </a:lnTo>
                  <a:lnTo>
                    <a:pt x="4974707" y="232704"/>
                  </a:lnTo>
                  <a:lnTo>
                    <a:pt x="4992360" y="303988"/>
                  </a:lnTo>
                  <a:lnTo>
                    <a:pt x="4993801" y="312628"/>
                  </a:lnTo>
                  <a:lnTo>
                    <a:pt x="4999205" y="338549"/>
                  </a:lnTo>
                  <a:lnTo>
                    <a:pt x="5002448" y="360870"/>
                  </a:lnTo>
                  <a:lnTo>
                    <a:pt x="5007852" y="378151"/>
                  </a:lnTo>
                  <a:lnTo>
                    <a:pt x="5012536" y="392192"/>
                  </a:lnTo>
                  <a:lnTo>
                    <a:pt x="5014337" y="399032"/>
                  </a:lnTo>
                  <a:lnTo>
                    <a:pt x="5016139" y="407672"/>
                  </a:lnTo>
                  <a:lnTo>
                    <a:pt x="5016139" y="416313"/>
                  </a:lnTo>
                  <a:lnTo>
                    <a:pt x="5012536" y="419913"/>
                  </a:lnTo>
                  <a:lnTo>
                    <a:pt x="5011455" y="424953"/>
                  </a:lnTo>
                  <a:lnTo>
                    <a:pt x="5006051" y="426753"/>
                  </a:lnTo>
                  <a:lnTo>
                    <a:pt x="4999205" y="428553"/>
                  </a:lnTo>
                  <a:lnTo>
                    <a:pt x="4995603" y="449074"/>
                  </a:lnTo>
                  <a:lnTo>
                    <a:pt x="4992360" y="469955"/>
                  </a:lnTo>
                  <a:lnTo>
                    <a:pt x="4985155" y="490836"/>
                  </a:lnTo>
                  <a:lnTo>
                    <a:pt x="4978309" y="511717"/>
                  </a:lnTo>
                  <a:lnTo>
                    <a:pt x="4969663" y="532598"/>
                  </a:lnTo>
                  <a:lnTo>
                    <a:pt x="4959215" y="551319"/>
                  </a:lnTo>
                  <a:lnTo>
                    <a:pt x="4947325" y="568600"/>
                  </a:lnTo>
                  <a:lnTo>
                    <a:pt x="4935076" y="585880"/>
                  </a:lnTo>
                  <a:lnTo>
                    <a:pt x="4919584" y="603161"/>
                  </a:lnTo>
                  <a:lnTo>
                    <a:pt x="4904092" y="619002"/>
                  </a:lnTo>
                  <a:lnTo>
                    <a:pt x="4886439" y="634482"/>
                  </a:lnTo>
                  <a:lnTo>
                    <a:pt x="4869145" y="646723"/>
                  </a:lnTo>
                  <a:lnTo>
                    <a:pt x="4851852" y="658964"/>
                  </a:lnTo>
                  <a:lnTo>
                    <a:pt x="4832757" y="669044"/>
                  </a:lnTo>
                  <a:lnTo>
                    <a:pt x="4813662" y="679485"/>
                  </a:lnTo>
                  <a:lnTo>
                    <a:pt x="4793127" y="686685"/>
                  </a:lnTo>
                  <a:lnTo>
                    <a:pt x="4765385" y="693525"/>
                  </a:lnTo>
                  <a:lnTo>
                    <a:pt x="4748092" y="694965"/>
                  </a:lnTo>
                  <a:lnTo>
                    <a:pt x="4727196" y="694965"/>
                  </a:lnTo>
                  <a:lnTo>
                    <a:pt x="4706300" y="694965"/>
                  </a:lnTo>
                  <a:lnTo>
                    <a:pt x="4683962" y="693525"/>
                  </a:lnTo>
                  <a:lnTo>
                    <a:pt x="4640729" y="688125"/>
                  </a:lnTo>
                  <a:lnTo>
                    <a:pt x="4619833" y="684885"/>
                  </a:lnTo>
                  <a:lnTo>
                    <a:pt x="4598937" y="681285"/>
                  </a:lnTo>
                  <a:lnTo>
                    <a:pt x="4578041" y="674444"/>
                  </a:lnTo>
                  <a:lnTo>
                    <a:pt x="4558946" y="667604"/>
                  </a:lnTo>
                  <a:lnTo>
                    <a:pt x="4545256" y="662204"/>
                  </a:lnTo>
                  <a:lnTo>
                    <a:pt x="4533006" y="655363"/>
                  </a:lnTo>
                  <a:lnTo>
                    <a:pt x="4521117" y="646723"/>
                  </a:lnTo>
                  <a:lnTo>
                    <a:pt x="4512470" y="636283"/>
                  </a:lnTo>
                  <a:lnTo>
                    <a:pt x="4493376" y="632682"/>
                  </a:lnTo>
                  <a:lnTo>
                    <a:pt x="4476082" y="625842"/>
                  </a:lnTo>
                  <a:lnTo>
                    <a:pt x="4458789" y="615402"/>
                  </a:lnTo>
                  <a:lnTo>
                    <a:pt x="4441496" y="603161"/>
                  </a:lnTo>
                  <a:lnTo>
                    <a:pt x="4425643" y="592721"/>
                  </a:lnTo>
                  <a:lnTo>
                    <a:pt x="4410151" y="580840"/>
                  </a:lnTo>
                  <a:lnTo>
                    <a:pt x="4396101" y="567159"/>
                  </a:lnTo>
                  <a:lnTo>
                    <a:pt x="4384211" y="549879"/>
                  </a:lnTo>
                  <a:lnTo>
                    <a:pt x="4375565" y="535838"/>
                  </a:lnTo>
                  <a:lnTo>
                    <a:pt x="4366918" y="520357"/>
                  </a:lnTo>
                  <a:lnTo>
                    <a:pt x="4318281" y="539438"/>
                  </a:lnTo>
                  <a:lnTo>
                    <a:pt x="4360073" y="509917"/>
                  </a:lnTo>
                  <a:lnTo>
                    <a:pt x="4344581" y="473555"/>
                  </a:lnTo>
                  <a:lnTo>
                    <a:pt x="4330530" y="431793"/>
                  </a:lnTo>
                  <a:lnTo>
                    <a:pt x="4320082" y="395792"/>
                  </a:lnTo>
                  <a:lnTo>
                    <a:pt x="4315038" y="359070"/>
                  </a:lnTo>
                  <a:lnTo>
                    <a:pt x="4313237" y="324509"/>
                  </a:lnTo>
                  <a:lnTo>
                    <a:pt x="4313237" y="288147"/>
                  </a:lnTo>
                  <a:lnTo>
                    <a:pt x="4316479" y="265826"/>
                  </a:lnTo>
                  <a:lnTo>
                    <a:pt x="4320082" y="244945"/>
                  </a:lnTo>
                  <a:lnTo>
                    <a:pt x="4325486" y="225864"/>
                  </a:lnTo>
                  <a:lnTo>
                    <a:pt x="4330530" y="206783"/>
                  </a:lnTo>
                  <a:lnTo>
                    <a:pt x="4339177" y="189502"/>
                  </a:lnTo>
                  <a:lnTo>
                    <a:pt x="4347823" y="172222"/>
                  </a:lnTo>
                  <a:lnTo>
                    <a:pt x="4360073" y="156741"/>
                  </a:lnTo>
                  <a:lnTo>
                    <a:pt x="4371962" y="143060"/>
                  </a:lnTo>
                  <a:lnTo>
                    <a:pt x="4382410" y="129020"/>
                  </a:lnTo>
                  <a:lnTo>
                    <a:pt x="4396101" y="115339"/>
                  </a:lnTo>
                  <a:lnTo>
                    <a:pt x="4410151" y="103099"/>
                  </a:lnTo>
                  <a:lnTo>
                    <a:pt x="4423842" y="90858"/>
                  </a:lnTo>
                  <a:lnTo>
                    <a:pt x="4439694" y="80418"/>
                  </a:lnTo>
                  <a:lnTo>
                    <a:pt x="4455186" y="71777"/>
                  </a:lnTo>
                  <a:lnTo>
                    <a:pt x="4472479" y="61337"/>
                  </a:lnTo>
                  <a:lnTo>
                    <a:pt x="4491574" y="54496"/>
                  </a:lnTo>
                  <a:lnTo>
                    <a:pt x="4510669" y="47656"/>
                  </a:lnTo>
                  <a:lnTo>
                    <a:pt x="4527962" y="40815"/>
                  </a:lnTo>
                  <a:lnTo>
                    <a:pt x="4547057" y="35415"/>
                  </a:lnTo>
                  <a:lnTo>
                    <a:pt x="4567593" y="32175"/>
                  </a:lnTo>
                  <a:lnTo>
                    <a:pt x="4586688" y="30375"/>
                  </a:lnTo>
                  <a:close/>
                  <a:moveTo>
                    <a:pt x="1284273" y="0"/>
                  </a:moveTo>
                  <a:lnTo>
                    <a:pt x="1296511" y="0"/>
                  </a:lnTo>
                  <a:lnTo>
                    <a:pt x="1308389" y="1800"/>
                  </a:lnTo>
                  <a:lnTo>
                    <a:pt x="1320627" y="5401"/>
                  </a:lnTo>
                  <a:lnTo>
                    <a:pt x="1330705" y="10441"/>
                  </a:lnTo>
                  <a:lnTo>
                    <a:pt x="1341144" y="19083"/>
                  </a:lnTo>
                  <a:lnTo>
                    <a:pt x="1351582" y="33125"/>
                  </a:lnTo>
                  <a:lnTo>
                    <a:pt x="1372458" y="67330"/>
                  </a:lnTo>
                  <a:lnTo>
                    <a:pt x="1381097" y="77772"/>
                  </a:lnTo>
                  <a:lnTo>
                    <a:pt x="1386496" y="84973"/>
                  </a:lnTo>
                  <a:lnTo>
                    <a:pt x="1389736" y="95414"/>
                  </a:lnTo>
                  <a:lnTo>
                    <a:pt x="1393335" y="105856"/>
                  </a:lnTo>
                  <a:lnTo>
                    <a:pt x="1393335" y="114497"/>
                  </a:lnTo>
                  <a:lnTo>
                    <a:pt x="1391535" y="124939"/>
                  </a:lnTo>
                  <a:lnTo>
                    <a:pt x="1387936" y="133580"/>
                  </a:lnTo>
                  <a:lnTo>
                    <a:pt x="1389736" y="135380"/>
                  </a:lnTo>
                  <a:lnTo>
                    <a:pt x="1395135" y="133580"/>
                  </a:lnTo>
                  <a:lnTo>
                    <a:pt x="1412412" y="133580"/>
                  </a:lnTo>
                  <a:lnTo>
                    <a:pt x="1410613" y="150863"/>
                  </a:lnTo>
                  <a:lnTo>
                    <a:pt x="1408813" y="168145"/>
                  </a:lnTo>
                  <a:lnTo>
                    <a:pt x="1408813" y="178227"/>
                  </a:lnTo>
                  <a:lnTo>
                    <a:pt x="1410613" y="186868"/>
                  </a:lnTo>
                  <a:lnTo>
                    <a:pt x="1414212" y="192269"/>
                  </a:lnTo>
                  <a:lnTo>
                    <a:pt x="1422850" y="204151"/>
                  </a:lnTo>
                  <a:lnTo>
                    <a:pt x="1431489" y="218193"/>
                  </a:lnTo>
                  <a:lnTo>
                    <a:pt x="1440128" y="230435"/>
                  </a:lnTo>
                  <a:lnTo>
                    <a:pt x="1443367" y="233675"/>
                  </a:lnTo>
                  <a:lnTo>
                    <a:pt x="1445167" y="239076"/>
                  </a:lnTo>
                  <a:lnTo>
                    <a:pt x="1448766" y="265000"/>
                  </a:lnTo>
                  <a:lnTo>
                    <a:pt x="1455605" y="290924"/>
                  </a:lnTo>
                  <a:lnTo>
                    <a:pt x="1466043" y="316847"/>
                  </a:lnTo>
                  <a:lnTo>
                    <a:pt x="1477922" y="340971"/>
                  </a:lnTo>
                  <a:lnTo>
                    <a:pt x="1500598" y="396779"/>
                  </a:lnTo>
                  <a:lnTo>
                    <a:pt x="1524714" y="448627"/>
                  </a:lnTo>
                  <a:lnTo>
                    <a:pt x="1543791" y="507316"/>
                  </a:lnTo>
                  <a:lnTo>
                    <a:pt x="1562868" y="566365"/>
                  </a:lnTo>
                  <a:lnTo>
                    <a:pt x="1573306" y="595529"/>
                  </a:lnTo>
                  <a:lnTo>
                    <a:pt x="1583745" y="623253"/>
                  </a:lnTo>
                  <a:lnTo>
                    <a:pt x="1595623" y="649537"/>
                  </a:lnTo>
                  <a:lnTo>
                    <a:pt x="1607861" y="673660"/>
                  </a:lnTo>
                  <a:lnTo>
                    <a:pt x="1612900" y="680501"/>
                  </a:lnTo>
                  <a:lnTo>
                    <a:pt x="1619739" y="687703"/>
                  </a:lnTo>
                  <a:lnTo>
                    <a:pt x="1644215" y="703185"/>
                  </a:lnTo>
                  <a:lnTo>
                    <a:pt x="1651054" y="706425"/>
                  </a:lnTo>
                  <a:lnTo>
                    <a:pt x="1651054" y="715067"/>
                  </a:lnTo>
                  <a:lnTo>
                    <a:pt x="1652854" y="734149"/>
                  </a:lnTo>
                  <a:lnTo>
                    <a:pt x="1658253" y="749632"/>
                  </a:lnTo>
                  <a:lnTo>
                    <a:pt x="1661492" y="755033"/>
                  </a:lnTo>
                  <a:lnTo>
                    <a:pt x="1665091" y="760073"/>
                  </a:lnTo>
                  <a:lnTo>
                    <a:pt x="1670131" y="763674"/>
                  </a:lnTo>
                  <a:lnTo>
                    <a:pt x="1675530" y="766914"/>
                  </a:lnTo>
                  <a:lnTo>
                    <a:pt x="1684168" y="768715"/>
                  </a:lnTo>
                  <a:lnTo>
                    <a:pt x="1685968" y="779156"/>
                  </a:lnTo>
                  <a:lnTo>
                    <a:pt x="1691007" y="798239"/>
                  </a:lnTo>
                  <a:lnTo>
                    <a:pt x="1696406" y="817322"/>
                  </a:lnTo>
                  <a:lnTo>
                    <a:pt x="1704685" y="836405"/>
                  </a:lnTo>
                  <a:lnTo>
                    <a:pt x="1711884" y="850087"/>
                  </a:lnTo>
                  <a:lnTo>
                    <a:pt x="1730601" y="891853"/>
                  </a:lnTo>
                  <a:lnTo>
                    <a:pt x="1749678" y="931819"/>
                  </a:lnTo>
                  <a:lnTo>
                    <a:pt x="1774154" y="988707"/>
                  </a:lnTo>
                  <a:lnTo>
                    <a:pt x="1800070" y="1045956"/>
                  </a:lnTo>
                  <a:lnTo>
                    <a:pt x="1834624" y="1118687"/>
                  </a:lnTo>
                  <a:lnTo>
                    <a:pt x="1857300" y="1165134"/>
                  </a:lnTo>
                  <a:lnTo>
                    <a:pt x="1881417" y="1212301"/>
                  </a:lnTo>
                  <a:lnTo>
                    <a:pt x="1910572" y="1258748"/>
                  </a:lnTo>
                  <a:lnTo>
                    <a:pt x="1940087" y="1305554"/>
                  </a:lnTo>
                  <a:lnTo>
                    <a:pt x="1948726" y="1319597"/>
                  </a:lnTo>
                  <a:lnTo>
                    <a:pt x="1962763" y="1338679"/>
                  </a:lnTo>
                  <a:lnTo>
                    <a:pt x="1973202" y="1352361"/>
                  </a:lnTo>
                  <a:lnTo>
                    <a:pt x="1978241" y="1355962"/>
                  </a:lnTo>
                  <a:lnTo>
                    <a:pt x="1981840" y="1355962"/>
                  </a:lnTo>
                  <a:lnTo>
                    <a:pt x="1986880" y="1352361"/>
                  </a:lnTo>
                  <a:lnTo>
                    <a:pt x="1992279" y="1349121"/>
                  </a:lnTo>
                  <a:lnTo>
                    <a:pt x="1997318" y="1340120"/>
                  </a:lnTo>
                  <a:lnTo>
                    <a:pt x="2002357" y="1330038"/>
                  </a:lnTo>
                  <a:lnTo>
                    <a:pt x="2007756" y="1315996"/>
                  </a:lnTo>
                  <a:lnTo>
                    <a:pt x="2010996" y="1298713"/>
                  </a:lnTo>
                  <a:lnTo>
                    <a:pt x="2018195" y="1272790"/>
                  </a:lnTo>
                  <a:lnTo>
                    <a:pt x="2023234" y="1245065"/>
                  </a:lnTo>
                  <a:lnTo>
                    <a:pt x="2028273" y="1231023"/>
                  </a:lnTo>
                  <a:lnTo>
                    <a:pt x="2035112" y="1219142"/>
                  </a:lnTo>
                  <a:lnTo>
                    <a:pt x="2044111" y="1208700"/>
                  </a:lnTo>
                  <a:lnTo>
                    <a:pt x="2055988" y="1201859"/>
                  </a:lnTo>
                  <a:lnTo>
                    <a:pt x="2059588" y="1182776"/>
                  </a:lnTo>
                  <a:lnTo>
                    <a:pt x="2064627" y="1156492"/>
                  </a:lnTo>
                  <a:lnTo>
                    <a:pt x="2070026" y="1141010"/>
                  </a:lnTo>
                  <a:lnTo>
                    <a:pt x="2076865" y="1128768"/>
                  </a:lnTo>
                  <a:lnTo>
                    <a:pt x="2085504" y="1118687"/>
                  </a:lnTo>
                  <a:lnTo>
                    <a:pt x="2097742" y="1111846"/>
                  </a:lnTo>
                  <a:lnTo>
                    <a:pt x="2101342" y="1092763"/>
                  </a:lnTo>
                  <a:lnTo>
                    <a:pt x="2108180" y="1075480"/>
                  </a:lnTo>
                  <a:lnTo>
                    <a:pt x="2116819" y="1054597"/>
                  </a:lnTo>
                  <a:lnTo>
                    <a:pt x="2129057" y="1033714"/>
                  </a:lnTo>
                  <a:lnTo>
                    <a:pt x="2149574" y="1000949"/>
                  </a:lnTo>
                  <a:lnTo>
                    <a:pt x="2160012" y="980066"/>
                  </a:lnTo>
                  <a:lnTo>
                    <a:pt x="2170450" y="959543"/>
                  </a:lnTo>
                  <a:lnTo>
                    <a:pt x="2210044" y="850087"/>
                  </a:lnTo>
                  <a:lnTo>
                    <a:pt x="2249998" y="734149"/>
                  </a:lnTo>
                  <a:lnTo>
                    <a:pt x="2269075" y="673660"/>
                  </a:lnTo>
                  <a:lnTo>
                    <a:pt x="2289951" y="618212"/>
                  </a:lnTo>
                  <a:lnTo>
                    <a:pt x="2310468" y="568165"/>
                  </a:lnTo>
                  <a:lnTo>
                    <a:pt x="2331344" y="523158"/>
                  </a:lnTo>
                  <a:lnTo>
                    <a:pt x="2331344" y="512717"/>
                  </a:lnTo>
                  <a:lnTo>
                    <a:pt x="2331344" y="502275"/>
                  </a:lnTo>
                  <a:lnTo>
                    <a:pt x="2333144" y="490033"/>
                  </a:lnTo>
                  <a:lnTo>
                    <a:pt x="2338183" y="479592"/>
                  </a:lnTo>
                  <a:lnTo>
                    <a:pt x="2346822" y="460509"/>
                  </a:lnTo>
                  <a:lnTo>
                    <a:pt x="2354021" y="443226"/>
                  </a:lnTo>
                  <a:lnTo>
                    <a:pt x="2357260" y="436385"/>
                  </a:lnTo>
                  <a:lnTo>
                    <a:pt x="2359060" y="432785"/>
                  </a:lnTo>
                  <a:lnTo>
                    <a:pt x="2359060" y="427744"/>
                  </a:lnTo>
                  <a:lnTo>
                    <a:pt x="2360859" y="422703"/>
                  </a:lnTo>
                  <a:lnTo>
                    <a:pt x="2365899" y="417302"/>
                  </a:lnTo>
                  <a:lnTo>
                    <a:pt x="2369498" y="415862"/>
                  </a:lnTo>
                  <a:lnTo>
                    <a:pt x="2374537" y="414062"/>
                  </a:lnTo>
                  <a:lnTo>
                    <a:pt x="2379937" y="414062"/>
                  </a:lnTo>
                  <a:lnTo>
                    <a:pt x="2397213" y="363654"/>
                  </a:lnTo>
                  <a:lnTo>
                    <a:pt x="2412691" y="311807"/>
                  </a:lnTo>
                  <a:lnTo>
                    <a:pt x="2429968" y="263199"/>
                  </a:lnTo>
                  <a:lnTo>
                    <a:pt x="2454084" y="178227"/>
                  </a:lnTo>
                  <a:lnTo>
                    <a:pt x="2474961" y="95414"/>
                  </a:lnTo>
                  <a:lnTo>
                    <a:pt x="2476761" y="88213"/>
                  </a:lnTo>
                  <a:lnTo>
                    <a:pt x="2485400" y="84973"/>
                  </a:lnTo>
                  <a:lnTo>
                    <a:pt x="2504476" y="79572"/>
                  </a:lnTo>
                  <a:lnTo>
                    <a:pt x="2521754" y="76332"/>
                  </a:lnTo>
                  <a:lnTo>
                    <a:pt x="2540831" y="72731"/>
                  </a:lnTo>
                  <a:lnTo>
                    <a:pt x="2558108" y="72731"/>
                  </a:lnTo>
                  <a:lnTo>
                    <a:pt x="2627217" y="72731"/>
                  </a:lnTo>
                  <a:lnTo>
                    <a:pt x="2644494" y="74531"/>
                  </a:lnTo>
                  <a:lnTo>
                    <a:pt x="2662131" y="76332"/>
                  </a:lnTo>
                  <a:lnTo>
                    <a:pt x="2696686" y="76332"/>
                  </a:lnTo>
                  <a:lnTo>
                    <a:pt x="2710363" y="77772"/>
                  </a:lnTo>
                  <a:lnTo>
                    <a:pt x="2724041" y="77772"/>
                  </a:lnTo>
                  <a:lnTo>
                    <a:pt x="2738079" y="74531"/>
                  </a:lnTo>
                  <a:lnTo>
                    <a:pt x="2751756" y="69131"/>
                  </a:lnTo>
                  <a:lnTo>
                    <a:pt x="2762195" y="67330"/>
                  </a:lnTo>
                  <a:lnTo>
                    <a:pt x="2774433" y="65890"/>
                  </a:lnTo>
                  <a:lnTo>
                    <a:pt x="2779472" y="65890"/>
                  </a:lnTo>
                  <a:lnTo>
                    <a:pt x="2783072" y="67330"/>
                  </a:lnTo>
                  <a:lnTo>
                    <a:pt x="2786671" y="69131"/>
                  </a:lnTo>
                  <a:lnTo>
                    <a:pt x="2789911" y="74531"/>
                  </a:lnTo>
                  <a:lnTo>
                    <a:pt x="2791710" y="70931"/>
                  </a:lnTo>
                  <a:lnTo>
                    <a:pt x="2793510" y="69131"/>
                  </a:lnTo>
                  <a:lnTo>
                    <a:pt x="2797109" y="65890"/>
                  </a:lnTo>
                  <a:lnTo>
                    <a:pt x="2807547" y="55449"/>
                  </a:lnTo>
                  <a:lnTo>
                    <a:pt x="2826264" y="76332"/>
                  </a:lnTo>
                  <a:lnTo>
                    <a:pt x="2864419" y="76332"/>
                  </a:lnTo>
                  <a:lnTo>
                    <a:pt x="2888535" y="76332"/>
                  </a:lnTo>
                  <a:lnTo>
                    <a:pt x="2913011" y="74531"/>
                  </a:lnTo>
                  <a:lnTo>
                    <a:pt x="2958004" y="69131"/>
                  </a:lnTo>
                  <a:lnTo>
                    <a:pt x="2975280" y="65890"/>
                  </a:lnTo>
                  <a:lnTo>
                    <a:pt x="2988958" y="58689"/>
                  </a:lnTo>
                  <a:lnTo>
                    <a:pt x="3001197" y="51848"/>
                  </a:lnTo>
                  <a:lnTo>
                    <a:pt x="3008035" y="41766"/>
                  </a:lnTo>
                  <a:lnTo>
                    <a:pt x="3013075" y="34565"/>
                  </a:lnTo>
                  <a:lnTo>
                    <a:pt x="3021713" y="34565"/>
                  </a:lnTo>
                  <a:lnTo>
                    <a:pt x="3037551" y="34565"/>
                  </a:lnTo>
                  <a:lnTo>
                    <a:pt x="3051229" y="38165"/>
                  </a:lnTo>
                  <a:lnTo>
                    <a:pt x="3061667" y="43206"/>
                  </a:lnTo>
                  <a:lnTo>
                    <a:pt x="3070306" y="50408"/>
                  </a:lnTo>
                  <a:lnTo>
                    <a:pt x="3073905" y="57249"/>
                  </a:lnTo>
                  <a:lnTo>
                    <a:pt x="3078944" y="62290"/>
                  </a:lnTo>
                  <a:lnTo>
                    <a:pt x="3087943" y="67330"/>
                  </a:lnTo>
                  <a:lnTo>
                    <a:pt x="3098021" y="62290"/>
                  </a:lnTo>
                  <a:lnTo>
                    <a:pt x="3117098" y="53648"/>
                  </a:lnTo>
                  <a:lnTo>
                    <a:pt x="3129336" y="50408"/>
                  </a:lnTo>
                  <a:lnTo>
                    <a:pt x="3137974" y="46807"/>
                  </a:lnTo>
                  <a:lnTo>
                    <a:pt x="3144814" y="38165"/>
                  </a:lnTo>
                  <a:lnTo>
                    <a:pt x="3155252" y="43206"/>
                  </a:lnTo>
                  <a:lnTo>
                    <a:pt x="3168930" y="48607"/>
                  </a:lnTo>
                  <a:lnTo>
                    <a:pt x="3182967" y="53648"/>
                  </a:lnTo>
                  <a:lnTo>
                    <a:pt x="3196645" y="57249"/>
                  </a:lnTo>
                  <a:lnTo>
                    <a:pt x="3212482" y="58689"/>
                  </a:lnTo>
                  <a:lnTo>
                    <a:pt x="3226160" y="60489"/>
                  </a:lnTo>
                  <a:lnTo>
                    <a:pt x="3241638" y="60489"/>
                  </a:lnTo>
                  <a:lnTo>
                    <a:pt x="3255676" y="60489"/>
                  </a:lnTo>
                  <a:lnTo>
                    <a:pt x="3271153" y="57249"/>
                  </a:lnTo>
                  <a:lnTo>
                    <a:pt x="3284831" y="55449"/>
                  </a:lnTo>
                  <a:lnTo>
                    <a:pt x="3298869" y="50408"/>
                  </a:lnTo>
                  <a:lnTo>
                    <a:pt x="3312547" y="45007"/>
                  </a:lnTo>
                  <a:lnTo>
                    <a:pt x="3324784" y="39966"/>
                  </a:lnTo>
                  <a:lnTo>
                    <a:pt x="3350700" y="24483"/>
                  </a:lnTo>
                  <a:lnTo>
                    <a:pt x="3375176" y="3600"/>
                  </a:lnTo>
                  <a:lnTo>
                    <a:pt x="3380215" y="0"/>
                  </a:lnTo>
                  <a:lnTo>
                    <a:pt x="3385615" y="0"/>
                  </a:lnTo>
                  <a:lnTo>
                    <a:pt x="3392454" y="0"/>
                  </a:lnTo>
                  <a:lnTo>
                    <a:pt x="3399292" y="1800"/>
                  </a:lnTo>
                  <a:lnTo>
                    <a:pt x="3409731" y="7201"/>
                  </a:lnTo>
                  <a:lnTo>
                    <a:pt x="3418369" y="12242"/>
                  </a:lnTo>
                  <a:lnTo>
                    <a:pt x="3421609" y="19083"/>
                  </a:lnTo>
                  <a:lnTo>
                    <a:pt x="3425208" y="34565"/>
                  </a:lnTo>
                  <a:lnTo>
                    <a:pt x="3427008" y="48607"/>
                  </a:lnTo>
                  <a:lnTo>
                    <a:pt x="3480640" y="45007"/>
                  </a:lnTo>
                  <a:lnTo>
                    <a:pt x="3537870" y="43206"/>
                  </a:lnTo>
                  <a:lnTo>
                    <a:pt x="3598340" y="43206"/>
                  </a:lnTo>
                  <a:lnTo>
                    <a:pt x="3666010" y="45007"/>
                  </a:lnTo>
                  <a:lnTo>
                    <a:pt x="3722881" y="50408"/>
                  </a:lnTo>
                  <a:lnTo>
                    <a:pt x="3781911" y="57249"/>
                  </a:lnTo>
                  <a:lnTo>
                    <a:pt x="3842381" y="69131"/>
                  </a:lnTo>
                  <a:lnTo>
                    <a:pt x="3906451" y="84973"/>
                  </a:lnTo>
                  <a:lnTo>
                    <a:pt x="3913290" y="86773"/>
                  </a:lnTo>
                  <a:lnTo>
                    <a:pt x="3915089" y="91814"/>
                  </a:lnTo>
                  <a:lnTo>
                    <a:pt x="3918689" y="98655"/>
                  </a:lnTo>
                  <a:lnTo>
                    <a:pt x="3920129" y="105856"/>
                  </a:lnTo>
                  <a:lnTo>
                    <a:pt x="3920129" y="110897"/>
                  </a:lnTo>
                  <a:lnTo>
                    <a:pt x="3918689" y="116298"/>
                  </a:lnTo>
                  <a:lnTo>
                    <a:pt x="3916889" y="121338"/>
                  </a:lnTo>
                  <a:lnTo>
                    <a:pt x="3913290" y="124939"/>
                  </a:lnTo>
                  <a:lnTo>
                    <a:pt x="3906451" y="129980"/>
                  </a:lnTo>
                  <a:lnTo>
                    <a:pt x="3901052" y="131780"/>
                  </a:lnTo>
                  <a:lnTo>
                    <a:pt x="3908251" y="135380"/>
                  </a:lnTo>
                  <a:lnTo>
                    <a:pt x="3916889" y="140421"/>
                  </a:lnTo>
                  <a:lnTo>
                    <a:pt x="3916889" y="161304"/>
                  </a:lnTo>
                  <a:lnTo>
                    <a:pt x="3916889" y="168145"/>
                  </a:lnTo>
                  <a:lnTo>
                    <a:pt x="3913290" y="171386"/>
                  </a:lnTo>
                  <a:lnTo>
                    <a:pt x="3910050" y="174986"/>
                  </a:lnTo>
                  <a:lnTo>
                    <a:pt x="3902851" y="178227"/>
                  </a:lnTo>
                  <a:lnTo>
                    <a:pt x="3910050" y="199110"/>
                  </a:lnTo>
                  <a:lnTo>
                    <a:pt x="3913290" y="221793"/>
                  </a:lnTo>
                  <a:lnTo>
                    <a:pt x="3916889" y="242316"/>
                  </a:lnTo>
                  <a:lnTo>
                    <a:pt x="3916889" y="263199"/>
                  </a:lnTo>
                  <a:lnTo>
                    <a:pt x="3916889" y="275441"/>
                  </a:lnTo>
                  <a:lnTo>
                    <a:pt x="3915089" y="280482"/>
                  </a:lnTo>
                  <a:lnTo>
                    <a:pt x="3911490" y="287683"/>
                  </a:lnTo>
                  <a:lnTo>
                    <a:pt x="3910050" y="292724"/>
                  </a:lnTo>
                  <a:lnTo>
                    <a:pt x="3910050" y="297765"/>
                  </a:lnTo>
                  <a:lnTo>
                    <a:pt x="3902851" y="348172"/>
                  </a:lnTo>
                  <a:lnTo>
                    <a:pt x="3897812" y="398219"/>
                  </a:lnTo>
                  <a:lnTo>
                    <a:pt x="3896012" y="448627"/>
                  </a:lnTo>
                  <a:lnTo>
                    <a:pt x="3897812" y="500475"/>
                  </a:lnTo>
                  <a:lnTo>
                    <a:pt x="3899612" y="528199"/>
                  </a:lnTo>
                  <a:lnTo>
                    <a:pt x="3899612" y="554123"/>
                  </a:lnTo>
                  <a:lnTo>
                    <a:pt x="3897812" y="580047"/>
                  </a:lnTo>
                  <a:lnTo>
                    <a:pt x="3896012" y="604170"/>
                  </a:lnTo>
                  <a:lnTo>
                    <a:pt x="3892413" y="628654"/>
                  </a:lnTo>
                  <a:lnTo>
                    <a:pt x="3887374" y="650977"/>
                  </a:lnTo>
                  <a:lnTo>
                    <a:pt x="3881975" y="673660"/>
                  </a:lnTo>
                  <a:lnTo>
                    <a:pt x="3875136" y="694544"/>
                  </a:lnTo>
                  <a:lnTo>
                    <a:pt x="3870097" y="704625"/>
                  </a:lnTo>
                  <a:lnTo>
                    <a:pt x="3859658" y="704625"/>
                  </a:lnTo>
                  <a:lnTo>
                    <a:pt x="3849220" y="704625"/>
                  </a:lnTo>
                  <a:lnTo>
                    <a:pt x="3838782" y="703185"/>
                  </a:lnTo>
                  <a:lnTo>
                    <a:pt x="3830143" y="701385"/>
                  </a:lnTo>
                  <a:lnTo>
                    <a:pt x="3823304" y="695984"/>
                  </a:lnTo>
                  <a:lnTo>
                    <a:pt x="3818265" y="689143"/>
                  </a:lnTo>
                  <a:lnTo>
                    <a:pt x="3814666" y="680501"/>
                  </a:lnTo>
                  <a:lnTo>
                    <a:pt x="3781911" y="684102"/>
                  </a:lnTo>
                  <a:lnTo>
                    <a:pt x="3752396" y="684102"/>
                  </a:lnTo>
                  <a:lnTo>
                    <a:pt x="3726120" y="682302"/>
                  </a:lnTo>
                  <a:lnTo>
                    <a:pt x="3703804" y="675461"/>
                  </a:lnTo>
                  <a:lnTo>
                    <a:pt x="3698764" y="690943"/>
                  </a:lnTo>
                  <a:lnTo>
                    <a:pt x="3695165" y="706425"/>
                  </a:lnTo>
                  <a:lnTo>
                    <a:pt x="3695165" y="720467"/>
                  </a:lnTo>
                  <a:lnTo>
                    <a:pt x="3695165" y="732349"/>
                  </a:lnTo>
                  <a:lnTo>
                    <a:pt x="3696964" y="753232"/>
                  </a:lnTo>
                  <a:lnTo>
                    <a:pt x="3698764" y="774115"/>
                  </a:lnTo>
                  <a:lnTo>
                    <a:pt x="3698764" y="815522"/>
                  </a:lnTo>
                  <a:lnTo>
                    <a:pt x="3698764" y="827763"/>
                  </a:lnTo>
                  <a:lnTo>
                    <a:pt x="3696964" y="840005"/>
                  </a:lnTo>
                  <a:lnTo>
                    <a:pt x="3691565" y="864129"/>
                  </a:lnTo>
                  <a:lnTo>
                    <a:pt x="3690126" y="870970"/>
                  </a:lnTo>
                  <a:lnTo>
                    <a:pt x="3684727" y="893293"/>
                  </a:lnTo>
                  <a:lnTo>
                    <a:pt x="3684727" y="914176"/>
                  </a:lnTo>
                  <a:lnTo>
                    <a:pt x="3679688" y="936860"/>
                  </a:lnTo>
                  <a:lnTo>
                    <a:pt x="3677888" y="945501"/>
                  </a:lnTo>
                  <a:lnTo>
                    <a:pt x="3679688" y="952342"/>
                  </a:lnTo>
                  <a:lnTo>
                    <a:pt x="3681487" y="966384"/>
                  </a:lnTo>
                  <a:lnTo>
                    <a:pt x="3682927" y="978266"/>
                  </a:lnTo>
                  <a:lnTo>
                    <a:pt x="3684727" y="1002389"/>
                  </a:lnTo>
                  <a:lnTo>
                    <a:pt x="3677888" y="1038755"/>
                  </a:lnTo>
                  <a:lnTo>
                    <a:pt x="3676088" y="1073680"/>
                  </a:lnTo>
                  <a:lnTo>
                    <a:pt x="3674288" y="1106445"/>
                  </a:lnTo>
                  <a:lnTo>
                    <a:pt x="3676088" y="1139210"/>
                  </a:lnTo>
                  <a:lnTo>
                    <a:pt x="3676088" y="1179176"/>
                  </a:lnTo>
                  <a:lnTo>
                    <a:pt x="3674288" y="1215541"/>
                  </a:lnTo>
                  <a:lnTo>
                    <a:pt x="3669249" y="1288272"/>
                  </a:lnTo>
                  <a:lnTo>
                    <a:pt x="3662410" y="1378285"/>
                  </a:lnTo>
                  <a:lnTo>
                    <a:pt x="3651972" y="1471899"/>
                  </a:lnTo>
                  <a:lnTo>
                    <a:pt x="3655571" y="1471899"/>
                  </a:lnTo>
                  <a:lnTo>
                    <a:pt x="3651972" y="1475500"/>
                  </a:lnTo>
                  <a:lnTo>
                    <a:pt x="3653771" y="1478740"/>
                  </a:lnTo>
                  <a:lnTo>
                    <a:pt x="3650172" y="1476940"/>
                  </a:lnTo>
                  <a:lnTo>
                    <a:pt x="3645133" y="1518706"/>
                  </a:lnTo>
                  <a:lnTo>
                    <a:pt x="3641533" y="1544630"/>
                  </a:lnTo>
                  <a:lnTo>
                    <a:pt x="3639734" y="1572354"/>
                  </a:lnTo>
                  <a:lnTo>
                    <a:pt x="3638294" y="1601879"/>
                  </a:lnTo>
                  <a:lnTo>
                    <a:pt x="3638294" y="1631043"/>
                  </a:lnTo>
                  <a:lnTo>
                    <a:pt x="3641533" y="1695132"/>
                  </a:lnTo>
                  <a:lnTo>
                    <a:pt x="3648732" y="1764623"/>
                  </a:lnTo>
                  <a:lnTo>
                    <a:pt x="3686526" y="1783346"/>
                  </a:lnTo>
                  <a:lnTo>
                    <a:pt x="3682927" y="1797388"/>
                  </a:lnTo>
                  <a:lnTo>
                    <a:pt x="3677888" y="1807829"/>
                  </a:lnTo>
                  <a:lnTo>
                    <a:pt x="3669249" y="1816110"/>
                  </a:lnTo>
                  <a:lnTo>
                    <a:pt x="3662410" y="1819711"/>
                  </a:lnTo>
                  <a:lnTo>
                    <a:pt x="3653771" y="1821511"/>
                  </a:lnTo>
                  <a:lnTo>
                    <a:pt x="3651972" y="1821511"/>
                  </a:lnTo>
                  <a:lnTo>
                    <a:pt x="3655571" y="1838794"/>
                  </a:lnTo>
                  <a:lnTo>
                    <a:pt x="3658811" y="1854636"/>
                  </a:lnTo>
                  <a:lnTo>
                    <a:pt x="3658811" y="1868318"/>
                  </a:lnTo>
                  <a:lnTo>
                    <a:pt x="3657371" y="1882360"/>
                  </a:lnTo>
                  <a:lnTo>
                    <a:pt x="3653771" y="1910084"/>
                  </a:lnTo>
                  <a:lnTo>
                    <a:pt x="3648732" y="1941049"/>
                  </a:lnTo>
                  <a:lnTo>
                    <a:pt x="3646933" y="1949690"/>
                  </a:lnTo>
                  <a:lnTo>
                    <a:pt x="3643333" y="1968773"/>
                  </a:lnTo>
                  <a:lnTo>
                    <a:pt x="3641533" y="1987856"/>
                  </a:lnTo>
                  <a:lnTo>
                    <a:pt x="3639734" y="1996497"/>
                  </a:lnTo>
                  <a:lnTo>
                    <a:pt x="3641533" y="2006939"/>
                  </a:lnTo>
                  <a:lnTo>
                    <a:pt x="3643333" y="2015580"/>
                  </a:lnTo>
                  <a:lnTo>
                    <a:pt x="3648732" y="2026022"/>
                  </a:lnTo>
                  <a:lnTo>
                    <a:pt x="3650172" y="2034663"/>
                  </a:lnTo>
                  <a:lnTo>
                    <a:pt x="3650172" y="2041504"/>
                  </a:lnTo>
                  <a:lnTo>
                    <a:pt x="3650172" y="2048345"/>
                  </a:lnTo>
                  <a:lnTo>
                    <a:pt x="3648732" y="2053746"/>
                  </a:lnTo>
                  <a:lnTo>
                    <a:pt x="3645133" y="2058787"/>
                  </a:lnTo>
                  <a:lnTo>
                    <a:pt x="3639734" y="2063827"/>
                  </a:lnTo>
                  <a:lnTo>
                    <a:pt x="3634695" y="2067428"/>
                  </a:lnTo>
                  <a:lnTo>
                    <a:pt x="3627856" y="2071028"/>
                  </a:lnTo>
                  <a:lnTo>
                    <a:pt x="3626056" y="2072469"/>
                  </a:lnTo>
                  <a:lnTo>
                    <a:pt x="3624256" y="2077869"/>
                  </a:lnTo>
                  <a:lnTo>
                    <a:pt x="3626056" y="2087951"/>
                  </a:lnTo>
                  <a:lnTo>
                    <a:pt x="3627856" y="2095152"/>
                  </a:lnTo>
                  <a:lnTo>
                    <a:pt x="3631095" y="2095152"/>
                  </a:lnTo>
                  <a:lnTo>
                    <a:pt x="3641533" y="2100193"/>
                  </a:lnTo>
                  <a:lnTo>
                    <a:pt x="3646933" y="2103793"/>
                  </a:lnTo>
                  <a:lnTo>
                    <a:pt x="3650172" y="2110634"/>
                  </a:lnTo>
                  <a:lnTo>
                    <a:pt x="3651972" y="2117475"/>
                  </a:lnTo>
                  <a:lnTo>
                    <a:pt x="3650172" y="2126477"/>
                  </a:lnTo>
                  <a:lnTo>
                    <a:pt x="3651972" y="2133318"/>
                  </a:lnTo>
                  <a:lnTo>
                    <a:pt x="3651972" y="2141959"/>
                  </a:lnTo>
                  <a:lnTo>
                    <a:pt x="3650172" y="2150600"/>
                  </a:lnTo>
                  <a:lnTo>
                    <a:pt x="3648732" y="2154201"/>
                  </a:lnTo>
                  <a:lnTo>
                    <a:pt x="3645133" y="2159241"/>
                  </a:lnTo>
                  <a:lnTo>
                    <a:pt x="3641533" y="2164642"/>
                  </a:lnTo>
                  <a:lnTo>
                    <a:pt x="3638294" y="2169683"/>
                  </a:lnTo>
                  <a:lnTo>
                    <a:pt x="3650172" y="2162842"/>
                  </a:lnTo>
                  <a:lnTo>
                    <a:pt x="3658811" y="2173284"/>
                  </a:lnTo>
                  <a:lnTo>
                    <a:pt x="3669249" y="2188766"/>
                  </a:lnTo>
                  <a:lnTo>
                    <a:pt x="3681487" y="2204248"/>
                  </a:lnTo>
                  <a:lnTo>
                    <a:pt x="3682927" y="2207489"/>
                  </a:lnTo>
                  <a:lnTo>
                    <a:pt x="3684727" y="2212889"/>
                  </a:lnTo>
                  <a:lnTo>
                    <a:pt x="3688326" y="2216130"/>
                  </a:lnTo>
                  <a:lnTo>
                    <a:pt x="3698764" y="2223331"/>
                  </a:lnTo>
                  <a:lnTo>
                    <a:pt x="3722881" y="2221531"/>
                  </a:lnTo>
                  <a:lnTo>
                    <a:pt x="3743757" y="2223331"/>
                  </a:lnTo>
                  <a:lnTo>
                    <a:pt x="3762834" y="2226571"/>
                  </a:lnTo>
                  <a:lnTo>
                    <a:pt x="3778312" y="2233413"/>
                  </a:lnTo>
                  <a:lnTo>
                    <a:pt x="3809626" y="2252855"/>
                  </a:lnTo>
                  <a:lnTo>
                    <a:pt x="3835182" y="2270138"/>
                  </a:lnTo>
                  <a:lnTo>
                    <a:pt x="3842381" y="2276979"/>
                  </a:lnTo>
                  <a:lnTo>
                    <a:pt x="3849220" y="2280580"/>
                  </a:lnTo>
                  <a:lnTo>
                    <a:pt x="3856059" y="2282020"/>
                  </a:lnTo>
                  <a:lnTo>
                    <a:pt x="3862898" y="2282020"/>
                  </a:lnTo>
                  <a:lnTo>
                    <a:pt x="3871537" y="2287421"/>
                  </a:lnTo>
                  <a:lnTo>
                    <a:pt x="3876936" y="2291021"/>
                  </a:lnTo>
                  <a:lnTo>
                    <a:pt x="3880535" y="2296062"/>
                  </a:lnTo>
                  <a:lnTo>
                    <a:pt x="3885574" y="2304703"/>
                  </a:lnTo>
                  <a:lnTo>
                    <a:pt x="3889174" y="2313344"/>
                  </a:lnTo>
                  <a:lnTo>
                    <a:pt x="3897812" y="2311544"/>
                  </a:lnTo>
                  <a:lnTo>
                    <a:pt x="3904651" y="2311544"/>
                  </a:lnTo>
                  <a:lnTo>
                    <a:pt x="3911490" y="2311544"/>
                  </a:lnTo>
                  <a:lnTo>
                    <a:pt x="3916889" y="2315145"/>
                  </a:lnTo>
                  <a:lnTo>
                    <a:pt x="3920129" y="2318385"/>
                  </a:lnTo>
                  <a:lnTo>
                    <a:pt x="3923728" y="2321986"/>
                  </a:lnTo>
                  <a:lnTo>
                    <a:pt x="3923728" y="2327026"/>
                  </a:lnTo>
                  <a:lnTo>
                    <a:pt x="3925528" y="2332427"/>
                  </a:lnTo>
                  <a:lnTo>
                    <a:pt x="3925528" y="2363392"/>
                  </a:lnTo>
                  <a:lnTo>
                    <a:pt x="3921928" y="2366992"/>
                  </a:lnTo>
                  <a:lnTo>
                    <a:pt x="3916889" y="2375634"/>
                  </a:lnTo>
                  <a:lnTo>
                    <a:pt x="3908251" y="2382475"/>
                  </a:lnTo>
                  <a:lnTo>
                    <a:pt x="3899612" y="2389316"/>
                  </a:lnTo>
                  <a:lnTo>
                    <a:pt x="3887374" y="2396517"/>
                  </a:lnTo>
                  <a:lnTo>
                    <a:pt x="3883774" y="2398317"/>
                  </a:lnTo>
                  <a:lnTo>
                    <a:pt x="3880535" y="2403358"/>
                  </a:lnTo>
                  <a:lnTo>
                    <a:pt x="3875136" y="2415600"/>
                  </a:lnTo>
                  <a:lnTo>
                    <a:pt x="3880535" y="2432882"/>
                  </a:lnTo>
                  <a:lnTo>
                    <a:pt x="3883774" y="2450165"/>
                  </a:lnTo>
                  <a:lnTo>
                    <a:pt x="3883774" y="2467447"/>
                  </a:lnTo>
                  <a:lnTo>
                    <a:pt x="3881975" y="2486530"/>
                  </a:lnTo>
                  <a:lnTo>
                    <a:pt x="3875136" y="2527936"/>
                  </a:lnTo>
                  <a:lnTo>
                    <a:pt x="3866497" y="2567902"/>
                  </a:lnTo>
                  <a:lnTo>
                    <a:pt x="3870097" y="2617950"/>
                  </a:lnTo>
                  <a:lnTo>
                    <a:pt x="3875136" y="2670158"/>
                  </a:lnTo>
                  <a:lnTo>
                    <a:pt x="3876936" y="2687440"/>
                  </a:lnTo>
                  <a:lnTo>
                    <a:pt x="3875136" y="2702922"/>
                  </a:lnTo>
                  <a:lnTo>
                    <a:pt x="3875136" y="2718405"/>
                  </a:lnTo>
                  <a:lnTo>
                    <a:pt x="3871537" y="2732447"/>
                  </a:lnTo>
                  <a:lnTo>
                    <a:pt x="3866497" y="2758371"/>
                  </a:lnTo>
                  <a:lnTo>
                    <a:pt x="3859658" y="2777093"/>
                  </a:lnTo>
                  <a:lnTo>
                    <a:pt x="3854259" y="2787535"/>
                  </a:lnTo>
                  <a:lnTo>
                    <a:pt x="3843821" y="2787535"/>
                  </a:lnTo>
                  <a:lnTo>
                    <a:pt x="3831943" y="2786095"/>
                  </a:lnTo>
                  <a:lnTo>
                    <a:pt x="3819705" y="2784294"/>
                  </a:lnTo>
                  <a:lnTo>
                    <a:pt x="3807827" y="2780694"/>
                  </a:lnTo>
                  <a:lnTo>
                    <a:pt x="3799188" y="2775653"/>
                  </a:lnTo>
                  <a:lnTo>
                    <a:pt x="3790549" y="2768452"/>
                  </a:lnTo>
                  <a:lnTo>
                    <a:pt x="3783711" y="2759811"/>
                  </a:lnTo>
                  <a:lnTo>
                    <a:pt x="3778312" y="2749729"/>
                  </a:lnTo>
                  <a:lnTo>
                    <a:pt x="3773272" y="2739288"/>
                  </a:lnTo>
                  <a:lnTo>
                    <a:pt x="3767873" y="2746129"/>
                  </a:lnTo>
                  <a:lnTo>
                    <a:pt x="3762834" y="2752970"/>
                  </a:lnTo>
                  <a:lnTo>
                    <a:pt x="3757435" y="2759811"/>
                  </a:lnTo>
                  <a:lnTo>
                    <a:pt x="3750596" y="2765212"/>
                  </a:lnTo>
                  <a:lnTo>
                    <a:pt x="3738358" y="2772053"/>
                  </a:lnTo>
                  <a:lnTo>
                    <a:pt x="3726120" y="2775653"/>
                  </a:lnTo>
                  <a:lnTo>
                    <a:pt x="3710642" y="2778894"/>
                  </a:lnTo>
                  <a:lnTo>
                    <a:pt x="3695165" y="2778894"/>
                  </a:lnTo>
                  <a:lnTo>
                    <a:pt x="3681487" y="2780694"/>
                  </a:lnTo>
                  <a:lnTo>
                    <a:pt x="3666010" y="2780694"/>
                  </a:lnTo>
                  <a:lnTo>
                    <a:pt x="3648732" y="2778894"/>
                  </a:lnTo>
                  <a:lnTo>
                    <a:pt x="3631095" y="2775653"/>
                  </a:lnTo>
                  <a:lnTo>
                    <a:pt x="3617417" y="2773853"/>
                  </a:lnTo>
                  <a:lnTo>
                    <a:pt x="3605180" y="2772053"/>
                  </a:lnTo>
                  <a:lnTo>
                    <a:pt x="3577464" y="2772053"/>
                  </a:lnTo>
                  <a:lnTo>
                    <a:pt x="3536071" y="2772053"/>
                  </a:lnTo>
                  <a:lnTo>
                    <a:pt x="3491078" y="2775653"/>
                  </a:lnTo>
                  <a:lnTo>
                    <a:pt x="3465162" y="2777093"/>
                  </a:lnTo>
                  <a:lnTo>
                    <a:pt x="3440686" y="2778894"/>
                  </a:lnTo>
                  <a:lnTo>
                    <a:pt x="3397493" y="2778894"/>
                  </a:lnTo>
                  <a:lnTo>
                    <a:pt x="3357899" y="2778894"/>
                  </a:lnTo>
                  <a:lnTo>
                    <a:pt x="3340262" y="2777093"/>
                  </a:lnTo>
                  <a:lnTo>
                    <a:pt x="3324784" y="2775653"/>
                  </a:lnTo>
                  <a:lnTo>
                    <a:pt x="3310747" y="2775653"/>
                  </a:lnTo>
                  <a:lnTo>
                    <a:pt x="3295269" y="2777093"/>
                  </a:lnTo>
                  <a:lnTo>
                    <a:pt x="3277992" y="2780694"/>
                  </a:lnTo>
                  <a:lnTo>
                    <a:pt x="3258915" y="2786095"/>
                  </a:lnTo>
                  <a:lnTo>
                    <a:pt x="3255676" y="2787535"/>
                  </a:lnTo>
                  <a:lnTo>
                    <a:pt x="3245237" y="2786095"/>
                  </a:lnTo>
                  <a:lnTo>
                    <a:pt x="3234799" y="2782494"/>
                  </a:lnTo>
                  <a:lnTo>
                    <a:pt x="3224361" y="2778894"/>
                  </a:lnTo>
                  <a:lnTo>
                    <a:pt x="3215722" y="2772053"/>
                  </a:lnTo>
                  <a:lnTo>
                    <a:pt x="3129336" y="2772053"/>
                  </a:lnTo>
                  <a:lnTo>
                    <a:pt x="3047989" y="2775653"/>
                  </a:lnTo>
                  <a:lnTo>
                    <a:pt x="2971681" y="2780694"/>
                  </a:lnTo>
                  <a:lnTo>
                    <a:pt x="2897173" y="2787535"/>
                  </a:lnTo>
                  <a:lnTo>
                    <a:pt x="2816186" y="2792936"/>
                  </a:lnTo>
                  <a:lnTo>
                    <a:pt x="2734480" y="2796536"/>
                  </a:lnTo>
                  <a:lnTo>
                    <a:pt x="2731240" y="2801577"/>
                  </a:lnTo>
                  <a:lnTo>
                    <a:pt x="2732679" y="2796536"/>
                  </a:lnTo>
                  <a:lnTo>
                    <a:pt x="2632616" y="2796536"/>
                  </a:lnTo>
                  <a:lnTo>
                    <a:pt x="2539031" y="2794736"/>
                  </a:lnTo>
                  <a:lnTo>
                    <a:pt x="2527153" y="2794736"/>
                  </a:lnTo>
                  <a:lnTo>
                    <a:pt x="2523553" y="2775653"/>
                  </a:lnTo>
                  <a:lnTo>
                    <a:pt x="2519954" y="2739288"/>
                  </a:lnTo>
                  <a:lnTo>
                    <a:pt x="2519954" y="2720205"/>
                  </a:lnTo>
                  <a:lnTo>
                    <a:pt x="2521754" y="2701122"/>
                  </a:lnTo>
                  <a:lnTo>
                    <a:pt x="2519954" y="2685640"/>
                  </a:lnTo>
                  <a:lnTo>
                    <a:pt x="2518514" y="2670158"/>
                  </a:lnTo>
                  <a:lnTo>
                    <a:pt x="2514915" y="2652515"/>
                  </a:lnTo>
                  <a:lnTo>
                    <a:pt x="2509515" y="2633432"/>
                  </a:lnTo>
                  <a:lnTo>
                    <a:pt x="2506276" y="2622990"/>
                  </a:lnTo>
                  <a:lnTo>
                    <a:pt x="2518514" y="2616149"/>
                  </a:lnTo>
                  <a:lnTo>
                    <a:pt x="2519954" y="2612909"/>
                  </a:lnTo>
                  <a:lnTo>
                    <a:pt x="2519954" y="2600667"/>
                  </a:lnTo>
                  <a:lnTo>
                    <a:pt x="2519954" y="2590226"/>
                  </a:lnTo>
                  <a:lnTo>
                    <a:pt x="2519954" y="2578344"/>
                  </a:lnTo>
                  <a:lnTo>
                    <a:pt x="2525353" y="2553860"/>
                  </a:lnTo>
                  <a:lnTo>
                    <a:pt x="2525353" y="2547019"/>
                  </a:lnTo>
                  <a:lnTo>
                    <a:pt x="2527153" y="2540178"/>
                  </a:lnTo>
                  <a:lnTo>
                    <a:pt x="2530393" y="2531537"/>
                  </a:lnTo>
                  <a:lnTo>
                    <a:pt x="2532192" y="2527936"/>
                  </a:lnTo>
                  <a:lnTo>
                    <a:pt x="2532192" y="2522896"/>
                  </a:lnTo>
                  <a:lnTo>
                    <a:pt x="2533992" y="2517495"/>
                  </a:lnTo>
                  <a:lnTo>
                    <a:pt x="2535791" y="2507053"/>
                  </a:lnTo>
                  <a:lnTo>
                    <a:pt x="2537231" y="2498412"/>
                  </a:lnTo>
                  <a:lnTo>
                    <a:pt x="2537231" y="2493371"/>
                  </a:lnTo>
                  <a:lnTo>
                    <a:pt x="2537231" y="2489771"/>
                  </a:lnTo>
                  <a:lnTo>
                    <a:pt x="2533992" y="2479329"/>
                  </a:lnTo>
                  <a:lnTo>
                    <a:pt x="2532192" y="2469248"/>
                  </a:lnTo>
                  <a:lnTo>
                    <a:pt x="2532192" y="2450165"/>
                  </a:lnTo>
                  <a:lnTo>
                    <a:pt x="2537231" y="2403358"/>
                  </a:lnTo>
                  <a:lnTo>
                    <a:pt x="2537231" y="2380674"/>
                  </a:lnTo>
                  <a:lnTo>
                    <a:pt x="2535791" y="2356551"/>
                  </a:lnTo>
                  <a:lnTo>
                    <a:pt x="2535791" y="2334228"/>
                  </a:lnTo>
                  <a:lnTo>
                    <a:pt x="2537231" y="2309744"/>
                  </a:lnTo>
                  <a:lnTo>
                    <a:pt x="2542630" y="2285620"/>
                  </a:lnTo>
                  <a:lnTo>
                    <a:pt x="2553069" y="2261497"/>
                  </a:lnTo>
                  <a:lnTo>
                    <a:pt x="2554508" y="2256096"/>
                  </a:lnTo>
                  <a:lnTo>
                    <a:pt x="2559908" y="2252855"/>
                  </a:lnTo>
                  <a:lnTo>
                    <a:pt x="2575385" y="2245654"/>
                  </a:lnTo>
                  <a:lnTo>
                    <a:pt x="2590863" y="2238813"/>
                  </a:lnTo>
                  <a:lnTo>
                    <a:pt x="2606340" y="2233413"/>
                  </a:lnTo>
                  <a:lnTo>
                    <a:pt x="2622178" y="2228372"/>
                  </a:lnTo>
                  <a:lnTo>
                    <a:pt x="2639454" y="2224771"/>
                  </a:lnTo>
                  <a:lnTo>
                    <a:pt x="2654932" y="2224771"/>
                  </a:lnTo>
                  <a:lnTo>
                    <a:pt x="2672569" y="2223331"/>
                  </a:lnTo>
                  <a:lnTo>
                    <a:pt x="2689487" y="2224771"/>
                  </a:lnTo>
                  <a:lnTo>
                    <a:pt x="2725841" y="2224771"/>
                  </a:lnTo>
                  <a:lnTo>
                    <a:pt x="2760395" y="2223331"/>
                  </a:lnTo>
                  <a:lnTo>
                    <a:pt x="2791710" y="2217930"/>
                  </a:lnTo>
                  <a:lnTo>
                    <a:pt x="2821225" y="2211089"/>
                  </a:lnTo>
                  <a:lnTo>
                    <a:pt x="2826264" y="2198847"/>
                  </a:lnTo>
                  <a:lnTo>
                    <a:pt x="2828065" y="2192006"/>
                  </a:lnTo>
                  <a:lnTo>
                    <a:pt x="2829864" y="2186966"/>
                  </a:lnTo>
                  <a:lnTo>
                    <a:pt x="2836703" y="2178324"/>
                  </a:lnTo>
                  <a:lnTo>
                    <a:pt x="2831664" y="2169683"/>
                  </a:lnTo>
                  <a:lnTo>
                    <a:pt x="2828065" y="2161042"/>
                  </a:lnTo>
                  <a:lnTo>
                    <a:pt x="2823025" y="2152400"/>
                  </a:lnTo>
                  <a:lnTo>
                    <a:pt x="2816186" y="2145559"/>
                  </a:lnTo>
                  <a:lnTo>
                    <a:pt x="2807547" y="2141959"/>
                  </a:lnTo>
                  <a:lnTo>
                    <a:pt x="2807547" y="2133318"/>
                  </a:lnTo>
                  <a:lnTo>
                    <a:pt x="2808988" y="2122876"/>
                  </a:lnTo>
                  <a:lnTo>
                    <a:pt x="2812587" y="2114235"/>
                  </a:lnTo>
                  <a:lnTo>
                    <a:pt x="2817626" y="2107034"/>
                  </a:lnTo>
                  <a:lnTo>
                    <a:pt x="2826264" y="2100193"/>
                  </a:lnTo>
                  <a:lnTo>
                    <a:pt x="2824825" y="2095152"/>
                  </a:lnTo>
                  <a:lnTo>
                    <a:pt x="2823025" y="2089751"/>
                  </a:lnTo>
                  <a:lnTo>
                    <a:pt x="2823025" y="1838794"/>
                  </a:lnTo>
                  <a:lnTo>
                    <a:pt x="2824825" y="1703774"/>
                  </a:lnTo>
                  <a:lnTo>
                    <a:pt x="2826264" y="1565153"/>
                  </a:lnTo>
                  <a:lnTo>
                    <a:pt x="2826264" y="1428333"/>
                  </a:lnTo>
                  <a:lnTo>
                    <a:pt x="2824825" y="1293313"/>
                  </a:lnTo>
                  <a:lnTo>
                    <a:pt x="2821225" y="1161893"/>
                  </a:lnTo>
                  <a:lnTo>
                    <a:pt x="2816186" y="1030114"/>
                  </a:lnTo>
                  <a:lnTo>
                    <a:pt x="2817626" y="992308"/>
                  </a:lnTo>
                  <a:lnTo>
                    <a:pt x="2823025" y="955942"/>
                  </a:lnTo>
                  <a:lnTo>
                    <a:pt x="2831664" y="919577"/>
                  </a:lnTo>
                  <a:lnTo>
                    <a:pt x="2843542" y="883212"/>
                  </a:lnTo>
                  <a:lnTo>
                    <a:pt x="2850381" y="856928"/>
                  </a:lnTo>
                  <a:lnTo>
                    <a:pt x="2853980" y="831364"/>
                  </a:lnTo>
                  <a:lnTo>
                    <a:pt x="2853980" y="806880"/>
                  </a:lnTo>
                  <a:lnTo>
                    <a:pt x="2848941" y="780956"/>
                  </a:lnTo>
                  <a:lnTo>
                    <a:pt x="2840302" y="793198"/>
                  </a:lnTo>
                  <a:lnTo>
                    <a:pt x="2831664" y="803640"/>
                  </a:lnTo>
                  <a:lnTo>
                    <a:pt x="2823025" y="815522"/>
                  </a:lnTo>
                  <a:lnTo>
                    <a:pt x="2816186" y="829564"/>
                  </a:lnTo>
                  <a:lnTo>
                    <a:pt x="2808988" y="841445"/>
                  </a:lnTo>
                  <a:lnTo>
                    <a:pt x="2803948" y="856928"/>
                  </a:lnTo>
                  <a:lnTo>
                    <a:pt x="2795310" y="886452"/>
                  </a:lnTo>
                  <a:lnTo>
                    <a:pt x="2786671" y="928218"/>
                  </a:lnTo>
                  <a:lnTo>
                    <a:pt x="2772634" y="967824"/>
                  </a:lnTo>
                  <a:lnTo>
                    <a:pt x="2757156" y="1004190"/>
                  </a:lnTo>
                  <a:lnTo>
                    <a:pt x="2739879" y="1040555"/>
                  </a:lnTo>
                  <a:lnTo>
                    <a:pt x="2741318" y="1045956"/>
                  </a:lnTo>
                  <a:lnTo>
                    <a:pt x="2744918" y="1049196"/>
                  </a:lnTo>
                  <a:lnTo>
                    <a:pt x="2748517" y="1059638"/>
                  </a:lnTo>
                  <a:lnTo>
                    <a:pt x="2748517" y="1068279"/>
                  </a:lnTo>
                  <a:lnTo>
                    <a:pt x="2748517" y="1077281"/>
                  </a:lnTo>
                  <a:lnTo>
                    <a:pt x="2744918" y="1085922"/>
                  </a:lnTo>
                  <a:lnTo>
                    <a:pt x="2739879" y="1094563"/>
                  </a:lnTo>
                  <a:lnTo>
                    <a:pt x="2732679" y="1094563"/>
                  </a:lnTo>
                  <a:lnTo>
                    <a:pt x="2731240" y="1096003"/>
                  </a:lnTo>
                  <a:lnTo>
                    <a:pt x="2731240" y="1097804"/>
                  </a:lnTo>
                  <a:lnTo>
                    <a:pt x="2724041" y="1103204"/>
                  </a:lnTo>
                  <a:lnTo>
                    <a:pt x="2715403" y="1106445"/>
                  </a:lnTo>
                  <a:lnTo>
                    <a:pt x="2713962" y="1113286"/>
                  </a:lnTo>
                  <a:lnTo>
                    <a:pt x="2710363" y="1118687"/>
                  </a:lnTo>
                  <a:lnTo>
                    <a:pt x="2703525" y="1128768"/>
                  </a:lnTo>
                  <a:lnTo>
                    <a:pt x="2696686" y="1168734"/>
                  </a:lnTo>
                  <a:lnTo>
                    <a:pt x="2686247" y="1206900"/>
                  </a:lnTo>
                  <a:lnTo>
                    <a:pt x="2672569" y="1243265"/>
                  </a:lnTo>
                  <a:lnTo>
                    <a:pt x="2656732" y="1277830"/>
                  </a:lnTo>
                  <a:lnTo>
                    <a:pt x="2641255" y="1314196"/>
                  </a:lnTo>
                  <a:lnTo>
                    <a:pt x="2625417" y="1350561"/>
                  </a:lnTo>
                  <a:lnTo>
                    <a:pt x="2597701" y="1421492"/>
                  </a:lnTo>
                  <a:lnTo>
                    <a:pt x="2595902" y="1425092"/>
                  </a:lnTo>
                  <a:lnTo>
                    <a:pt x="2590863" y="1445975"/>
                  </a:lnTo>
                  <a:lnTo>
                    <a:pt x="2589063" y="1463258"/>
                  </a:lnTo>
                  <a:lnTo>
                    <a:pt x="2582224" y="1489182"/>
                  </a:lnTo>
                  <a:lnTo>
                    <a:pt x="2571786" y="1518706"/>
                  </a:lnTo>
                  <a:lnTo>
                    <a:pt x="2564946" y="1537429"/>
                  </a:lnTo>
                  <a:lnTo>
                    <a:pt x="2553069" y="1558312"/>
                  </a:lnTo>
                  <a:lnTo>
                    <a:pt x="2544430" y="1566953"/>
                  </a:lnTo>
                  <a:lnTo>
                    <a:pt x="2539031" y="1577395"/>
                  </a:lnTo>
                  <a:lnTo>
                    <a:pt x="2533992" y="1586036"/>
                  </a:lnTo>
                  <a:lnTo>
                    <a:pt x="2532192" y="1596478"/>
                  </a:lnTo>
                  <a:lnTo>
                    <a:pt x="2530393" y="1600078"/>
                  </a:lnTo>
                  <a:lnTo>
                    <a:pt x="2523553" y="1613760"/>
                  </a:lnTo>
                  <a:lnTo>
                    <a:pt x="2518514" y="1626002"/>
                  </a:lnTo>
                  <a:lnTo>
                    <a:pt x="2513115" y="1653726"/>
                  </a:lnTo>
                  <a:lnTo>
                    <a:pt x="2511316" y="1662368"/>
                  </a:lnTo>
                  <a:lnTo>
                    <a:pt x="2504476" y="1689732"/>
                  </a:lnTo>
                  <a:lnTo>
                    <a:pt x="2500877" y="1703774"/>
                  </a:lnTo>
                  <a:lnTo>
                    <a:pt x="2495838" y="1717816"/>
                  </a:lnTo>
                  <a:lnTo>
                    <a:pt x="2476761" y="1766063"/>
                  </a:lnTo>
                  <a:lnTo>
                    <a:pt x="2459484" y="1807829"/>
                  </a:lnTo>
                  <a:lnTo>
                    <a:pt x="2442207" y="1847435"/>
                  </a:lnTo>
                  <a:lnTo>
                    <a:pt x="2429968" y="1878760"/>
                  </a:lnTo>
                  <a:lnTo>
                    <a:pt x="2417731" y="1911525"/>
                  </a:lnTo>
                  <a:lnTo>
                    <a:pt x="2407652" y="1947890"/>
                  </a:lnTo>
                  <a:lnTo>
                    <a:pt x="2397213" y="1986056"/>
                  </a:lnTo>
                  <a:lnTo>
                    <a:pt x="2397213" y="1991097"/>
                  </a:lnTo>
                  <a:lnTo>
                    <a:pt x="2393614" y="1994697"/>
                  </a:lnTo>
                  <a:lnTo>
                    <a:pt x="2381736" y="2006939"/>
                  </a:lnTo>
                  <a:lnTo>
                    <a:pt x="2373098" y="2022421"/>
                  </a:lnTo>
                  <a:lnTo>
                    <a:pt x="2367699" y="2037903"/>
                  </a:lnTo>
                  <a:lnTo>
                    <a:pt x="2362660" y="2053746"/>
                  </a:lnTo>
                  <a:lnTo>
                    <a:pt x="2359060" y="2072469"/>
                  </a:lnTo>
                  <a:lnTo>
                    <a:pt x="2352221" y="2091551"/>
                  </a:lnTo>
                  <a:lnTo>
                    <a:pt x="2341782" y="2112435"/>
                  </a:lnTo>
                  <a:lnTo>
                    <a:pt x="2327745" y="2135118"/>
                  </a:lnTo>
                  <a:lnTo>
                    <a:pt x="2331344" y="2140159"/>
                  </a:lnTo>
                  <a:lnTo>
                    <a:pt x="2336384" y="2145559"/>
                  </a:lnTo>
                  <a:lnTo>
                    <a:pt x="2345022" y="2154201"/>
                  </a:lnTo>
                  <a:lnTo>
                    <a:pt x="2350421" y="2161042"/>
                  </a:lnTo>
                  <a:lnTo>
                    <a:pt x="2354021" y="2167883"/>
                  </a:lnTo>
                  <a:lnTo>
                    <a:pt x="2357260" y="2173284"/>
                  </a:lnTo>
                  <a:lnTo>
                    <a:pt x="2355460" y="2178324"/>
                  </a:lnTo>
                  <a:lnTo>
                    <a:pt x="2352221" y="2188766"/>
                  </a:lnTo>
                  <a:lnTo>
                    <a:pt x="2348622" y="2197407"/>
                  </a:lnTo>
                  <a:lnTo>
                    <a:pt x="2343583" y="2204248"/>
                  </a:lnTo>
                  <a:lnTo>
                    <a:pt x="2336384" y="2209289"/>
                  </a:lnTo>
                  <a:lnTo>
                    <a:pt x="2329545" y="2212889"/>
                  </a:lnTo>
                  <a:lnTo>
                    <a:pt x="2322705" y="2216130"/>
                  </a:lnTo>
                  <a:lnTo>
                    <a:pt x="2308668" y="2219730"/>
                  </a:lnTo>
                  <a:lnTo>
                    <a:pt x="2300029" y="2223331"/>
                  </a:lnTo>
                  <a:lnTo>
                    <a:pt x="2291391" y="2226571"/>
                  </a:lnTo>
                  <a:lnTo>
                    <a:pt x="2286351" y="2230172"/>
                  </a:lnTo>
                  <a:lnTo>
                    <a:pt x="2282752" y="2235213"/>
                  </a:lnTo>
                  <a:lnTo>
                    <a:pt x="2284552" y="2240614"/>
                  </a:lnTo>
                  <a:lnTo>
                    <a:pt x="2284552" y="2243854"/>
                  </a:lnTo>
                  <a:lnTo>
                    <a:pt x="2293191" y="2243854"/>
                  </a:lnTo>
                  <a:lnTo>
                    <a:pt x="2298590" y="2245654"/>
                  </a:lnTo>
                  <a:lnTo>
                    <a:pt x="2303629" y="2249255"/>
                  </a:lnTo>
                  <a:lnTo>
                    <a:pt x="2308668" y="2252855"/>
                  </a:lnTo>
                  <a:lnTo>
                    <a:pt x="2312267" y="2261497"/>
                  </a:lnTo>
                  <a:lnTo>
                    <a:pt x="2314067" y="2270138"/>
                  </a:lnTo>
                  <a:lnTo>
                    <a:pt x="2315507" y="2280580"/>
                  </a:lnTo>
                  <a:lnTo>
                    <a:pt x="2314067" y="2292461"/>
                  </a:lnTo>
                  <a:lnTo>
                    <a:pt x="2308668" y="2302903"/>
                  </a:lnTo>
                  <a:lnTo>
                    <a:pt x="2301829" y="2309744"/>
                  </a:lnTo>
                  <a:lnTo>
                    <a:pt x="2291391" y="2316945"/>
                  </a:lnTo>
                  <a:lnTo>
                    <a:pt x="2281312" y="2318385"/>
                  </a:lnTo>
                  <a:lnTo>
                    <a:pt x="2288152" y="2325586"/>
                  </a:lnTo>
                  <a:lnTo>
                    <a:pt x="2293191" y="2335668"/>
                  </a:lnTo>
                  <a:lnTo>
                    <a:pt x="2296790" y="2346109"/>
                  </a:lnTo>
                  <a:lnTo>
                    <a:pt x="2298590" y="2358351"/>
                  </a:lnTo>
                  <a:lnTo>
                    <a:pt x="2298590" y="2363392"/>
                  </a:lnTo>
                  <a:lnTo>
                    <a:pt x="2291391" y="2373833"/>
                  </a:lnTo>
                  <a:lnTo>
                    <a:pt x="2284552" y="2382475"/>
                  </a:lnTo>
                  <a:lnTo>
                    <a:pt x="2277713" y="2387876"/>
                  </a:lnTo>
                  <a:lnTo>
                    <a:pt x="2270874" y="2391116"/>
                  </a:lnTo>
                  <a:lnTo>
                    <a:pt x="2255397" y="2398317"/>
                  </a:lnTo>
                  <a:lnTo>
                    <a:pt x="2238119" y="2403358"/>
                  </a:lnTo>
                  <a:lnTo>
                    <a:pt x="2227681" y="2408399"/>
                  </a:lnTo>
                  <a:lnTo>
                    <a:pt x="2219042" y="2413799"/>
                  </a:lnTo>
                  <a:lnTo>
                    <a:pt x="2210044" y="2417400"/>
                  </a:lnTo>
                  <a:lnTo>
                    <a:pt x="2206804" y="2420640"/>
                  </a:lnTo>
                  <a:lnTo>
                    <a:pt x="2203205" y="2422441"/>
                  </a:lnTo>
                  <a:lnTo>
                    <a:pt x="2199606" y="2432882"/>
                  </a:lnTo>
                  <a:lnTo>
                    <a:pt x="2203205" y="2431082"/>
                  </a:lnTo>
                  <a:lnTo>
                    <a:pt x="2213644" y="2431082"/>
                  </a:lnTo>
                  <a:lnTo>
                    <a:pt x="2222282" y="2434682"/>
                  </a:lnTo>
                  <a:lnTo>
                    <a:pt x="2229121" y="2437923"/>
                  </a:lnTo>
                  <a:lnTo>
                    <a:pt x="2234520" y="2443324"/>
                  </a:lnTo>
                  <a:lnTo>
                    <a:pt x="2239559" y="2450165"/>
                  </a:lnTo>
                  <a:lnTo>
                    <a:pt x="2241359" y="2457006"/>
                  </a:lnTo>
                  <a:lnTo>
                    <a:pt x="2241359" y="2465647"/>
                  </a:lnTo>
                  <a:lnTo>
                    <a:pt x="2241359" y="2476089"/>
                  </a:lnTo>
                  <a:lnTo>
                    <a:pt x="2239559" y="2484730"/>
                  </a:lnTo>
                  <a:lnTo>
                    <a:pt x="2238119" y="2493371"/>
                  </a:lnTo>
                  <a:lnTo>
                    <a:pt x="2234520" y="2500212"/>
                  </a:lnTo>
                  <a:lnTo>
                    <a:pt x="2229121" y="2507053"/>
                  </a:lnTo>
                  <a:lnTo>
                    <a:pt x="2225881" y="2508854"/>
                  </a:lnTo>
                  <a:lnTo>
                    <a:pt x="2211843" y="2515695"/>
                  </a:lnTo>
                  <a:lnTo>
                    <a:pt x="2203205" y="2517495"/>
                  </a:lnTo>
                  <a:lnTo>
                    <a:pt x="2194567" y="2519295"/>
                  </a:lnTo>
                  <a:lnTo>
                    <a:pt x="2182328" y="2519295"/>
                  </a:lnTo>
                  <a:lnTo>
                    <a:pt x="2175490" y="2521095"/>
                  </a:lnTo>
                  <a:lnTo>
                    <a:pt x="2165051" y="2524696"/>
                  </a:lnTo>
                  <a:lnTo>
                    <a:pt x="2158212" y="2529737"/>
                  </a:lnTo>
                  <a:lnTo>
                    <a:pt x="2163251" y="2534777"/>
                  </a:lnTo>
                  <a:lnTo>
                    <a:pt x="2170450" y="2541978"/>
                  </a:lnTo>
                  <a:lnTo>
                    <a:pt x="2173689" y="2552420"/>
                  </a:lnTo>
                  <a:lnTo>
                    <a:pt x="2175490" y="2564302"/>
                  </a:lnTo>
                  <a:lnTo>
                    <a:pt x="2175490" y="2580144"/>
                  </a:lnTo>
                  <a:lnTo>
                    <a:pt x="2160012" y="2580144"/>
                  </a:lnTo>
                  <a:lnTo>
                    <a:pt x="2154613" y="2581584"/>
                  </a:lnTo>
                  <a:lnTo>
                    <a:pt x="2151373" y="2585185"/>
                  </a:lnTo>
                  <a:lnTo>
                    <a:pt x="2149574" y="2592026"/>
                  </a:lnTo>
                  <a:lnTo>
                    <a:pt x="2145974" y="2597427"/>
                  </a:lnTo>
                  <a:lnTo>
                    <a:pt x="2142735" y="2600667"/>
                  </a:lnTo>
                  <a:lnTo>
                    <a:pt x="2137335" y="2602467"/>
                  </a:lnTo>
                  <a:lnTo>
                    <a:pt x="2129057" y="2606068"/>
                  </a:lnTo>
                  <a:lnTo>
                    <a:pt x="2118618" y="2606068"/>
                  </a:lnTo>
                  <a:lnTo>
                    <a:pt x="2111780" y="2624791"/>
                  </a:lnTo>
                  <a:lnTo>
                    <a:pt x="2104581" y="2645674"/>
                  </a:lnTo>
                  <a:lnTo>
                    <a:pt x="2099541" y="2668357"/>
                  </a:lnTo>
                  <a:lnTo>
                    <a:pt x="2095942" y="2692481"/>
                  </a:lnTo>
                  <a:lnTo>
                    <a:pt x="2092703" y="2708323"/>
                  </a:lnTo>
                  <a:lnTo>
                    <a:pt x="2089103" y="2720205"/>
                  </a:lnTo>
                  <a:lnTo>
                    <a:pt x="2085504" y="2733887"/>
                  </a:lnTo>
                  <a:lnTo>
                    <a:pt x="2078665" y="2744329"/>
                  </a:lnTo>
                  <a:lnTo>
                    <a:pt x="2071826" y="2756570"/>
                  </a:lnTo>
                  <a:lnTo>
                    <a:pt x="2063187" y="2767012"/>
                  </a:lnTo>
                  <a:lnTo>
                    <a:pt x="2054549" y="2775653"/>
                  </a:lnTo>
                  <a:lnTo>
                    <a:pt x="2044111" y="2784294"/>
                  </a:lnTo>
                  <a:lnTo>
                    <a:pt x="2036912" y="2786095"/>
                  </a:lnTo>
                  <a:lnTo>
                    <a:pt x="2019634" y="2789335"/>
                  </a:lnTo>
                  <a:lnTo>
                    <a:pt x="2004157" y="2787535"/>
                  </a:lnTo>
                  <a:lnTo>
                    <a:pt x="1992279" y="2784294"/>
                  </a:lnTo>
                  <a:lnTo>
                    <a:pt x="1980041" y="2777093"/>
                  </a:lnTo>
                  <a:lnTo>
                    <a:pt x="1975002" y="2770252"/>
                  </a:lnTo>
                  <a:lnTo>
                    <a:pt x="1969603" y="2761611"/>
                  </a:lnTo>
                  <a:lnTo>
                    <a:pt x="1964563" y="2752970"/>
                  </a:lnTo>
                  <a:lnTo>
                    <a:pt x="1962763" y="2742528"/>
                  </a:lnTo>
                  <a:lnTo>
                    <a:pt x="1938647" y="2737488"/>
                  </a:lnTo>
                  <a:lnTo>
                    <a:pt x="1907332" y="2728846"/>
                  </a:lnTo>
                  <a:lnTo>
                    <a:pt x="1841463" y="2718405"/>
                  </a:lnTo>
                  <a:lnTo>
                    <a:pt x="1836424" y="2718405"/>
                  </a:lnTo>
                  <a:lnTo>
                    <a:pt x="1819147" y="2718405"/>
                  </a:lnTo>
                  <a:lnTo>
                    <a:pt x="1803309" y="2720205"/>
                  </a:lnTo>
                  <a:lnTo>
                    <a:pt x="1774154" y="2725246"/>
                  </a:lnTo>
                  <a:lnTo>
                    <a:pt x="1763716" y="2730647"/>
                  </a:lnTo>
                  <a:lnTo>
                    <a:pt x="1755077" y="2737488"/>
                  </a:lnTo>
                  <a:lnTo>
                    <a:pt x="1747878" y="2744329"/>
                  </a:lnTo>
                  <a:lnTo>
                    <a:pt x="1742839" y="2754770"/>
                  </a:lnTo>
                  <a:lnTo>
                    <a:pt x="1739239" y="2761611"/>
                  </a:lnTo>
                  <a:lnTo>
                    <a:pt x="1730601" y="2763411"/>
                  </a:lnTo>
                  <a:lnTo>
                    <a:pt x="1718723" y="2765212"/>
                  </a:lnTo>
                  <a:lnTo>
                    <a:pt x="1703245" y="2767012"/>
                  </a:lnTo>
                  <a:lnTo>
                    <a:pt x="1694607" y="2765212"/>
                  </a:lnTo>
                  <a:lnTo>
                    <a:pt x="1687408" y="2761611"/>
                  </a:lnTo>
                  <a:lnTo>
                    <a:pt x="1680569" y="2756570"/>
                  </a:lnTo>
                  <a:lnTo>
                    <a:pt x="1673730" y="2749729"/>
                  </a:lnTo>
                  <a:lnTo>
                    <a:pt x="1665091" y="2742528"/>
                  </a:lnTo>
                  <a:lnTo>
                    <a:pt x="1659692" y="2739288"/>
                  </a:lnTo>
                  <a:lnTo>
                    <a:pt x="1654653" y="2735687"/>
                  </a:lnTo>
                  <a:lnTo>
                    <a:pt x="1644215" y="2732447"/>
                  </a:lnTo>
                  <a:lnTo>
                    <a:pt x="1644215" y="2722005"/>
                  </a:lnTo>
                  <a:lnTo>
                    <a:pt x="1642415" y="2716964"/>
                  </a:lnTo>
                  <a:lnTo>
                    <a:pt x="1640615" y="2713364"/>
                  </a:lnTo>
                  <a:lnTo>
                    <a:pt x="1635576" y="2706523"/>
                  </a:lnTo>
                  <a:lnTo>
                    <a:pt x="1633776" y="2697882"/>
                  </a:lnTo>
                  <a:lnTo>
                    <a:pt x="1633776" y="2690681"/>
                  </a:lnTo>
                  <a:lnTo>
                    <a:pt x="1635576" y="2683840"/>
                  </a:lnTo>
                  <a:lnTo>
                    <a:pt x="1618299" y="2657916"/>
                  </a:lnTo>
                  <a:lnTo>
                    <a:pt x="1602462" y="2630192"/>
                  </a:lnTo>
                  <a:lnTo>
                    <a:pt x="1588784" y="2598867"/>
                  </a:lnTo>
                  <a:lnTo>
                    <a:pt x="1576906" y="2566102"/>
                  </a:lnTo>
                  <a:lnTo>
                    <a:pt x="1559628" y="2529737"/>
                  </a:lnTo>
                  <a:lnTo>
                    <a:pt x="1542351" y="2496612"/>
                  </a:lnTo>
                  <a:lnTo>
                    <a:pt x="1526514" y="2467447"/>
                  </a:lnTo>
                  <a:lnTo>
                    <a:pt x="1509237" y="2439723"/>
                  </a:lnTo>
                  <a:lnTo>
                    <a:pt x="1503838" y="2431082"/>
                  </a:lnTo>
                  <a:lnTo>
                    <a:pt x="1509237" y="2422441"/>
                  </a:lnTo>
                  <a:lnTo>
                    <a:pt x="1514276" y="2413799"/>
                  </a:lnTo>
                  <a:lnTo>
                    <a:pt x="1516075" y="2408399"/>
                  </a:lnTo>
                  <a:lnTo>
                    <a:pt x="1511036" y="2394717"/>
                  </a:lnTo>
                  <a:lnTo>
                    <a:pt x="1500598" y="2389316"/>
                  </a:lnTo>
                  <a:lnTo>
                    <a:pt x="1491959" y="2382475"/>
                  </a:lnTo>
                  <a:lnTo>
                    <a:pt x="1484760" y="2372033"/>
                  </a:lnTo>
                  <a:lnTo>
                    <a:pt x="1477922" y="2361592"/>
                  </a:lnTo>
                  <a:lnTo>
                    <a:pt x="1471083" y="2349710"/>
                  </a:lnTo>
                  <a:lnTo>
                    <a:pt x="1467483" y="2337468"/>
                  </a:lnTo>
                  <a:lnTo>
                    <a:pt x="1467483" y="2321986"/>
                  </a:lnTo>
                  <a:lnTo>
                    <a:pt x="1469283" y="2306503"/>
                  </a:lnTo>
                  <a:lnTo>
                    <a:pt x="1466043" y="2304703"/>
                  </a:lnTo>
                  <a:lnTo>
                    <a:pt x="1457405" y="2301103"/>
                  </a:lnTo>
                  <a:lnTo>
                    <a:pt x="1450206" y="2296062"/>
                  </a:lnTo>
                  <a:lnTo>
                    <a:pt x="1446967" y="2289221"/>
                  </a:lnTo>
                  <a:lnTo>
                    <a:pt x="1445167" y="2282020"/>
                  </a:lnTo>
                  <a:lnTo>
                    <a:pt x="1440128" y="2261497"/>
                  </a:lnTo>
                  <a:lnTo>
                    <a:pt x="1434729" y="2233413"/>
                  </a:lnTo>
                  <a:lnTo>
                    <a:pt x="1427890" y="2202448"/>
                  </a:lnTo>
                  <a:lnTo>
                    <a:pt x="1422850" y="2180125"/>
                  </a:lnTo>
                  <a:lnTo>
                    <a:pt x="1417451" y="2173284"/>
                  </a:lnTo>
                  <a:lnTo>
                    <a:pt x="1412412" y="2167883"/>
                  </a:lnTo>
                  <a:lnTo>
                    <a:pt x="1405573" y="2162842"/>
                  </a:lnTo>
                  <a:lnTo>
                    <a:pt x="1398374" y="2155641"/>
                  </a:lnTo>
                  <a:lnTo>
                    <a:pt x="1393335" y="2147000"/>
                  </a:lnTo>
                  <a:lnTo>
                    <a:pt x="1387936" y="2136558"/>
                  </a:lnTo>
                  <a:lnTo>
                    <a:pt x="1376058" y="2114235"/>
                  </a:lnTo>
                  <a:lnTo>
                    <a:pt x="1367419" y="2096952"/>
                  </a:lnTo>
                  <a:lnTo>
                    <a:pt x="1362020" y="2084710"/>
                  </a:lnTo>
                  <a:lnTo>
                    <a:pt x="1358781" y="2072469"/>
                  </a:lnTo>
                  <a:lnTo>
                    <a:pt x="1346543" y="2051946"/>
                  </a:lnTo>
                  <a:lnTo>
                    <a:pt x="1339344" y="2039704"/>
                  </a:lnTo>
                  <a:lnTo>
                    <a:pt x="1334305" y="2027822"/>
                  </a:lnTo>
                  <a:lnTo>
                    <a:pt x="1332505" y="2017380"/>
                  </a:lnTo>
                  <a:lnTo>
                    <a:pt x="1330705" y="2006939"/>
                  </a:lnTo>
                  <a:lnTo>
                    <a:pt x="1327466" y="2000098"/>
                  </a:lnTo>
                  <a:lnTo>
                    <a:pt x="1327466" y="1992897"/>
                  </a:lnTo>
                  <a:lnTo>
                    <a:pt x="1329265" y="1984255"/>
                  </a:lnTo>
                  <a:lnTo>
                    <a:pt x="1332505" y="1975614"/>
                  </a:lnTo>
                  <a:lnTo>
                    <a:pt x="1334305" y="1972014"/>
                  </a:lnTo>
                  <a:lnTo>
                    <a:pt x="1330705" y="1968773"/>
                  </a:lnTo>
                  <a:lnTo>
                    <a:pt x="1330705" y="1970573"/>
                  </a:lnTo>
                  <a:lnTo>
                    <a:pt x="1327466" y="1951491"/>
                  </a:lnTo>
                  <a:lnTo>
                    <a:pt x="1320627" y="1930608"/>
                  </a:lnTo>
                  <a:lnTo>
                    <a:pt x="1311988" y="1911525"/>
                  </a:lnTo>
                  <a:lnTo>
                    <a:pt x="1301550" y="1891002"/>
                  </a:lnTo>
                  <a:lnTo>
                    <a:pt x="1291112" y="1870119"/>
                  </a:lnTo>
                  <a:lnTo>
                    <a:pt x="1280674" y="1849235"/>
                  </a:lnTo>
                  <a:lnTo>
                    <a:pt x="1272035" y="1828352"/>
                  </a:lnTo>
                  <a:lnTo>
                    <a:pt x="1265196" y="1807829"/>
                  </a:lnTo>
                  <a:lnTo>
                    <a:pt x="1251518" y="1766063"/>
                  </a:lnTo>
                  <a:lnTo>
                    <a:pt x="1237480" y="1722857"/>
                  </a:lnTo>
                  <a:lnTo>
                    <a:pt x="1223442" y="1677850"/>
                  </a:lnTo>
                  <a:lnTo>
                    <a:pt x="1211565" y="1631043"/>
                  </a:lnTo>
                  <a:lnTo>
                    <a:pt x="1192488" y="1553271"/>
                  </a:lnTo>
                  <a:lnTo>
                    <a:pt x="1169811" y="1475500"/>
                  </a:lnTo>
                  <a:lnTo>
                    <a:pt x="1159733" y="1440575"/>
                  </a:lnTo>
                  <a:lnTo>
                    <a:pt x="1149294" y="1412850"/>
                  </a:lnTo>
                  <a:lnTo>
                    <a:pt x="1138856" y="1385126"/>
                  </a:lnTo>
                  <a:lnTo>
                    <a:pt x="1100702" y="1399168"/>
                  </a:lnTo>
                  <a:lnTo>
                    <a:pt x="1133817" y="1373245"/>
                  </a:lnTo>
                  <a:lnTo>
                    <a:pt x="1117980" y="1338679"/>
                  </a:lnTo>
                  <a:lnTo>
                    <a:pt x="1114740" y="1333279"/>
                  </a:lnTo>
                  <a:lnTo>
                    <a:pt x="1109341" y="1336879"/>
                  </a:lnTo>
                  <a:lnTo>
                    <a:pt x="1114740" y="1331478"/>
                  </a:lnTo>
                  <a:lnTo>
                    <a:pt x="1093864" y="1290072"/>
                  </a:lnTo>
                  <a:lnTo>
                    <a:pt x="1074786" y="1245065"/>
                  </a:lnTo>
                  <a:lnTo>
                    <a:pt x="1064348" y="1220942"/>
                  </a:lnTo>
                  <a:lnTo>
                    <a:pt x="1053910" y="1198259"/>
                  </a:lnTo>
                  <a:lnTo>
                    <a:pt x="1047071" y="1172335"/>
                  </a:lnTo>
                  <a:lnTo>
                    <a:pt x="1040232" y="1147851"/>
                  </a:lnTo>
                  <a:lnTo>
                    <a:pt x="1033393" y="1123727"/>
                  </a:lnTo>
                  <a:lnTo>
                    <a:pt x="1027994" y="1099604"/>
                  </a:lnTo>
                  <a:lnTo>
                    <a:pt x="1024755" y="1071880"/>
                  </a:lnTo>
                  <a:lnTo>
                    <a:pt x="1024755" y="1040555"/>
                  </a:lnTo>
                  <a:lnTo>
                    <a:pt x="1010717" y="1038755"/>
                  </a:lnTo>
                  <a:lnTo>
                    <a:pt x="1002078" y="1033714"/>
                  </a:lnTo>
                  <a:lnTo>
                    <a:pt x="995239" y="1028673"/>
                  </a:lnTo>
                  <a:lnTo>
                    <a:pt x="991640" y="1021472"/>
                  </a:lnTo>
                  <a:lnTo>
                    <a:pt x="990200" y="1014631"/>
                  </a:lnTo>
                  <a:lnTo>
                    <a:pt x="988400" y="988707"/>
                  </a:lnTo>
                  <a:lnTo>
                    <a:pt x="983001" y="962784"/>
                  </a:lnTo>
                  <a:lnTo>
                    <a:pt x="976162" y="936860"/>
                  </a:lnTo>
                  <a:lnTo>
                    <a:pt x="965724" y="912376"/>
                  </a:lnTo>
                  <a:lnTo>
                    <a:pt x="963924" y="917777"/>
                  </a:lnTo>
                  <a:lnTo>
                    <a:pt x="958885" y="922818"/>
                  </a:lnTo>
                  <a:lnTo>
                    <a:pt x="955286" y="926418"/>
                  </a:lnTo>
                  <a:lnTo>
                    <a:pt x="948447" y="930019"/>
                  </a:lnTo>
                  <a:lnTo>
                    <a:pt x="946647" y="931819"/>
                  </a:lnTo>
                  <a:lnTo>
                    <a:pt x="946647" y="933259"/>
                  </a:lnTo>
                  <a:lnTo>
                    <a:pt x="946647" y="938660"/>
                  </a:lnTo>
                  <a:lnTo>
                    <a:pt x="953486" y="949101"/>
                  </a:lnTo>
                  <a:lnTo>
                    <a:pt x="958885" y="959543"/>
                  </a:lnTo>
                  <a:lnTo>
                    <a:pt x="965724" y="969625"/>
                  </a:lnTo>
                  <a:lnTo>
                    <a:pt x="969323" y="981866"/>
                  </a:lnTo>
                  <a:lnTo>
                    <a:pt x="976162" y="1007790"/>
                  </a:lnTo>
                  <a:lnTo>
                    <a:pt x="977962" y="1033714"/>
                  </a:lnTo>
                  <a:lnTo>
                    <a:pt x="981561" y="1044156"/>
                  </a:lnTo>
                  <a:lnTo>
                    <a:pt x="981561" y="1049196"/>
                  </a:lnTo>
                  <a:lnTo>
                    <a:pt x="977962" y="1056397"/>
                  </a:lnTo>
                  <a:lnTo>
                    <a:pt x="974363" y="1063238"/>
                  </a:lnTo>
                  <a:lnTo>
                    <a:pt x="967524" y="1063238"/>
                  </a:lnTo>
                  <a:lnTo>
                    <a:pt x="955286" y="1066839"/>
                  </a:lnTo>
                  <a:lnTo>
                    <a:pt x="957085" y="1108245"/>
                  </a:lnTo>
                  <a:lnTo>
                    <a:pt x="958885" y="1151452"/>
                  </a:lnTo>
                  <a:lnTo>
                    <a:pt x="957085" y="1196458"/>
                  </a:lnTo>
                  <a:lnTo>
                    <a:pt x="955286" y="1245065"/>
                  </a:lnTo>
                  <a:lnTo>
                    <a:pt x="952046" y="1350561"/>
                  </a:lnTo>
                  <a:lnTo>
                    <a:pt x="946647" y="1459657"/>
                  </a:lnTo>
                  <a:lnTo>
                    <a:pt x="941608" y="1565153"/>
                  </a:lnTo>
                  <a:lnTo>
                    <a:pt x="939808" y="1617361"/>
                  </a:lnTo>
                  <a:lnTo>
                    <a:pt x="939808" y="1669209"/>
                  </a:lnTo>
                  <a:lnTo>
                    <a:pt x="938008" y="1712415"/>
                  </a:lnTo>
                  <a:lnTo>
                    <a:pt x="939808" y="1755982"/>
                  </a:lnTo>
                  <a:lnTo>
                    <a:pt x="941608" y="1797388"/>
                  </a:lnTo>
                  <a:lnTo>
                    <a:pt x="946647" y="1838794"/>
                  </a:lnTo>
                  <a:lnTo>
                    <a:pt x="948447" y="1844195"/>
                  </a:lnTo>
                  <a:lnTo>
                    <a:pt x="946647" y="1847435"/>
                  </a:lnTo>
                  <a:lnTo>
                    <a:pt x="941608" y="1861477"/>
                  </a:lnTo>
                  <a:lnTo>
                    <a:pt x="938008" y="1876960"/>
                  </a:lnTo>
                  <a:lnTo>
                    <a:pt x="936209" y="1894242"/>
                  </a:lnTo>
                  <a:lnTo>
                    <a:pt x="936209" y="1915125"/>
                  </a:lnTo>
                  <a:lnTo>
                    <a:pt x="934409" y="1935648"/>
                  </a:lnTo>
                  <a:lnTo>
                    <a:pt x="932969" y="1958332"/>
                  </a:lnTo>
                  <a:lnTo>
                    <a:pt x="932969" y="2001538"/>
                  </a:lnTo>
                  <a:lnTo>
                    <a:pt x="932969" y="2089751"/>
                  </a:lnTo>
                  <a:lnTo>
                    <a:pt x="931170" y="2126477"/>
                  </a:lnTo>
                  <a:lnTo>
                    <a:pt x="923971" y="2159241"/>
                  </a:lnTo>
                  <a:lnTo>
                    <a:pt x="934409" y="2161042"/>
                  </a:lnTo>
                  <a:lnTo>
                    <a:pt x="946647" y="2164642"/>
                  </a:lnTo>
                  <a:lnTo>
                    <a:pt x="955286" y="2166082"/>
                  </a:lnTo>
                  <a:lnTo>
                    <a:pt x="960685" y="2171483"/>
                  </a:lnTo>
                  <a:lnTo>
                    <a:pt x="965724" y="2174724"/>
                  </a:lnTo>
                  <a:lnTo>
                    <a:pt x="971123" y="2180125"/>
                  </a:lnTo>
                  <a:lnTo>
                    <a:pt x="974363" y="2186966"/>
                  </a:lnTo>
                  <a:lnTo>
                    <a:pt x="976162" y="2193807"/>
                  </a:lnTo>
                  <a:lnTo>
                    <a:pt x="977962" y="2209289"/>
                  </a:lnTo>
                  <a:lnTo>
                    <a:pt x="977962" y="2216130"/>
                  </a:lnTo>
                  <a:lnTo>
                    <a:pt x="976162" y="2223331"/>
                  </a:lnTo>
                  <a:lnTo>
                    <a:pt x="988400" y="2221531"/>
                  </a:lnTo>
                  <a:lnTo>
                    <a:pt x="1000279" y="2221531"/>
                  </a:lnTo>
                  <a:lnTo>
                    <a:pt x="1026194" y="2224771"/>
                  </a:lnTo>
                  <a:lnTo>
                    <a:pt x="1027994" y="2224771"/>
                  </a:lnTo>
                  <a:lnTo>
                    <a:pt x="1041672" y="2224771"/>
                  </a:lnTo>
                  <a:lnTo>
                    <a:pt x="1059309" y="2228372"/>
                  </a:lnTo>
                  <a:lnTo>
                    <a:pt x="1076586" y="2231972"/>
                  </a:lnTo>
                  <a:lnTo>
                    <a:pt x="1097463" y="2237013"/>
                  </a:lnTo>
                  <a:lnTo>
                    <a:pt x="1112940" y="2242414"/>
                  </a:lnTo>
                  <a:lnTo>
                    <a:pt x="1128418" y="2245654"/>
                  </a:lnTo>
                  <a:lnTo>
                    <a:pt x="1149294" y="2245654"/>
                  </a:lnTo>
                  <a:lnTo>
                    <a:pt x="1171611" y="2243854"/>
                  </a:lnTo>
                  <a:lnTo>
                    <a:pt x="1188888" y="2242414"/>
                  </a:lnTo>
                  <a:lnTo>
                    <a:pt x="1188888" y="2259696"/>
                  </a:lnTo>
                  <a:lnTo>
                    <a:pt x="1187089" y="2313344"/>
                  </a:lnTo>
                  <a:lnTo>
                    <a:pt x="1182049" y="2366992"/>
                  </a:lnTo>
                  <a:lnTo>
                    <a:pt x="1175210" y="2418840"/>
                  </a:lnTo>
                  <a:lnTo>
                    <a:pt x="1164772" y="2472488"/>
                  </a:lnTo>
                  <a:lnTo>
                    <a:pt x="1159733" y="2500212"/>
                  </a:lnTo>
                  <a:lnTo>
                    <a:pt x="1156133" y="2527936"/>
                  </a:lnTo>
                  <a:lnTo>
                    <a:pt x="1152534" y="2555660"/>
                  </a:lnTo>
                  <a:lnTo>
                    <a:pt x="1151094" y="2585185"/>
                  </a:lnTo>
                  <a:lnTo>
                    <a:pt x="1151094" y="2616149"/>
                  </a:lnTo>
                  <a:lnTo>
                    <a:pt x="1151094" y="2647474"/>
                  </a:lnTo>
                  <a:lnTo>
                    <a:pt x="1154334" y="2713364"/>
                  </a:lnTo>
                  <a:lnTo>
                    <a:pt x="1156133" y="2728846"/>
                  </a:lnTo>
                  <a:lnTo>
                    <a:pt x="1138856" y="2728846"/>
                  </a:lnTo>
                  <a:lnTo>
                    <a:pt x="1107541" y="2732447"/>
                  </a:lnTo>
                  <a:lnTo>
                    <a:pt x="1069387" y="2737488"/>
                  </a:lnTo>
                  <a:lnTo>
                    <a:pt x="1045271" y="2739288"/>
                  </a:lnTo>
                  <a:lnTo>
                    <a:pt x="1022955" y="2741088"/>
                  </a:lnTo>
                  <a:lnTo>
                    <a:pt x="1000279" y="2739288"/>
                  </a:lnTo>
                  <a:lnTo>
                    <a:pt x="979762" y="2737488"/>
                  </a:lnTo>
                  <a:lnTo>
                    <a:pt x="972563" y="2737488"/>
                  </a:lnTo>
                  <a:lnTo>
                    <a:pt x="962485" y="2735687"/>
                  </a:lnTo>
                  <a:lnTo>
                    <a:pt x="946647" y="2730647"/>
                  </a:lnTo>
                  <a:lnTo>
                    <a:pt x="927570" y="2722005"/>
                  </a:lnTo>
                  <a:lnTo>
                    <a:pt x="910293" y="2723805"/>
                  </a:lnTo>
                  <a:lnTo>
                    <a:pt x="891216" y="2725246"/>
                  </a:lnTo>
                  <a:lnTo>
                    <a:pt x="851622" y="2732447"/>
                  </a:lnTo>
                  <a:lnTo>
                    <a:pt x="825707" y="2739288"/>
                  </a:lnTo>
                  <a:lnTo>
                    <a:pt x="799431" y="2742528"/>
                  </a:lnTo>
                  <a:lnTo>
                    <a:pt x="773515" y="2744329"/>
                  </a:lnTo>
                  <a:lnTo>
                    <a:pt x="749399" y="2744329"/>
                  </a:lnTo>
                  <a:lnTo>
                    <a:pt x="648975" y="2744329"/>
                  </a:lnTo>
                  <a:lnTo>
                    <a:pt x="634937" y="2742528"/>
                  </a:lnTo>
                  <a:lnTo>
                    <a:pt x="624859" y="2742528"/>
                  </a:lnTo>
                  <a:lnTo>
                    <a:pt x="616220" y="2744329"/>
                  </a:lnTo>
                  <a:lnTo>
                    <a:pt x="607582" y="2749729"/>
                  </a:lnTo>
                  <a:lnTo>
                    <a:pt x="595344" y="2758371"/>
                  </a:lnTo>
                  <a:lnTo>
                    <a:pt x="581666" y="2763411"/>
                  </a:lnTo>
                  <a:lnTo>
                    <a:pt x="566188" y="2767012"/>
                  </a:lnTo>
                  <a:lnTo>
                    <a:pt x="550351" y="2768452"/>
                  </a:lnTo>
                  <a:lnTo>
                    <a:pt x="541712" y="2767012"/>
                  </a:lnTo>
                  <a:lnTo>
                    <a:pt x="508598" y="2763411"/>
                  </a:lnTo>
                  <a:lnTo>
                    <a:pt x="491320" y="2761611"/>
                  </a:lnTo>
                  <a:lnTo>
                    <a:pt x="475843" y="2763411"/>
                  </a:lnTo>
                  <a:lnTo>
                    <a:pt x="453527" y="2767012"/>
                  </a:lnTo>
                  <a:lnTo>
                    <a:pt x="434450" y="2767012"/>
                  </a:lnTo>
                  <a:lnTo>
                    <a:pt x="392696" y="2768452"/>
                  </a:lnTo>
                  <a:lnTo>
                    <a:pt x="377219" y="2770252"/>
                  </a:lnTo>
                  <a:lnTo>
                    <a:pt x="361741" y="2768452"/>
                  </a:lnTo>
                  <a:lnTo>
                    <a:pt x="344464" y="2765212"/>
                  </a:lnTo>
                  <a:lnTo>
                    <a:pt x="325387" y="2758371"/>
                  </a:lnTo>
                  <a:lnTo>
                    <a:pt x="311709" y="2756570"/>
                  </a:lnTo>
                  <a:lnTo>
                    <a:pt x="295872" y="2752970"/>
                  </a:lnTo>
                  <a:lnTo>
                    <a:pt x="261318" y="2739288"/>
                  </a:lnTo>
                  <a:lnTo>
                    <a:pt x="230003" y="2728846"/>
                  </a:lnTo>
                  <a:lnTo>
                    <a:pt x="202287" y="2722005"/>
                  </a:lnTo>
                  <a:lnTo>
                    <a:pt x="190409" y="2720205"/>
                  </a:lnTo>
                  <a:lnTo>
                    <a:pt x="178171" y="2718405"/>
                  </a:lnTo>
                  <a:lnTo>
                    <a:pt x="181770" y="2725246"/>
                  </a:lnTo>
                  <a:lnTo>
                    <a:pt x="183570" y="2732447"/>
                  </a:lnTo>
                  <a:lnTo>
                    <a:pt x="183570" y="2737488"/>
                  </a:lnTo>
                  <a:lnTo>
                    <a:pt x="179971" y="2744329"/>
                  </a:lnTo>
                  <a:lnTo>
                    <a:pt x="176371" y="2746129"/>
                  </a:lnTo>
                  <a:lnTo>
                    <a:pt x="171332" y="2749729"/>
                  </a:lnTo>
                  <a:lnTo>
                    <a:pt x="164493" y="2749729"/>
                  </a:lnTo>
                  <a:lnTo>
                    <a:pt x="155855" y="2747929"/>
                  </a:lnTo>
                  <a:lnTo>
                    <a:pt x="134978" y="2732447"/>
                  </a:lnTo>
                  <a:lnTo>
                    <a:pt x="133178" y="2735687"/>
                  </a:lnTo>
                  <a:lnTo>
                    <a:pt x="131738" y="2737488"/>
                  </a:lnTo>
                  <a:lnTo>
                    <a:pt x="131738" y="2799777"/>
                  </a:lnTo>
                  <a:lnTo>
                    <a:pt x="103663" y="2744329"/>
                  </a:lnTo>
                  <a:lnTo>
                    <a:pt x="89985" y="2747929"/>
                  </a:lnTo>
                  <a:lnTo>
                    <a:pt x="81347" y="2751170"/>
                  </a:lnTo>
                  <a:lnTo>
                    <a:pt x="65509" y="2756570"/>
                  </a:lnTo>
                  <a:lnTo>
                    <a:pt x="55431" y="2761611"/>
                  </a:lnTo>
                  <a:lnTo>
                    <a:pt x="43193" y="2765212"/>
                  </a:lnTo>
                  <a:lnTo>
                    <a:pt x="31314" y="2765212"/>
                  </a:lnTo>
                  <a:lnTo>
                    <a:pt x="22676" y="2761611"/>
                  </a:lnTo>
                  <a:lnTo>
                    <a:pt x="14037" y="2756570"/>
                  </a:lnTo>
                  <a:lnTo>
                    <a:pt x="8638" y="2744329"/>
                  </a:lnTo>
                  <a:lnTo>
                    <a:pt x="5399" y="2737488"/>
                  </a:lnTo>
                  <a:lnTo>
                    <a:pt x="5399" y="2728846"/>
                  </a:lnTo>
                  <a:lnTo>
                    <a:pt x="5399" y="2720205"/>
                  </a:lnTo>
                  <a:lnTo>
                    <a:pt x="6839" y="2711564"/>
                  </a:lnTo>
                  <a:lnTo>
                    <a:pt x="10438" y="2701122"/>
                  </a:lnTo>
                  <a:lnTo>
                    <a:pt x="15477" y="2690681"/>
                  </a:lnTo>
                  <a:lnTo>
                    <a:pt x="20876" y="2682039"/>
                  </a:lnTo>
                  <a:lnTo>
                    <a:pt x="25915" y="2673398"/>
                  </a:lnTo>
                  <a:lnTo>
                    <a:pt x="27715" y="2662956"/>
                  </a:lnTo>
                  <a:lnTo>
                    <a:pt x="29515" y="2654315"/>
                  </a:lnTo>
                  <a:lnTo>
                    <a:pt x="24116" y="2649274"/>
                  </a:lnTo>
                  <a:lnTo>
                    <a:pt x="22676" y="2642073"/>
                  </a:lnTo>
                  <a:lnTo>
                    <a:pt x="19077" y="2630192"/>
                  </a:lnTo>
                  <a:lnTo>
                    <a:pt x="19077" y="2617950"/>
                  </a:lnTo>
                  <a:lnTo>
                    <a:pt x="22676" y="2607508"/>
                  </a:lnTo>
                  <a:lnTo>
                    <a:pt x="24116" y="2600667"/>
                  </a:lnTo>
                  <a:lnTo>
                    <a:pt x="24116" y="2592026"/>
                  </a:lnTo>
                  <a:lnTo>
                    <a:pt x="22676" y="2574743"/>
                  </a:lnTo>
                  <a:lnTo>
                    <a:pt x="10438" y="2566102"/>
                  </a:lnTo>
                  <a:lnTo>
                    <a:pt x="10438" y="2557461"/>
                  </a:lnTo>
                  <a:lnTo>
                    <a:pt x="12238" y="2547019"/>
                  </a:lnTo>
                  <a:lnTo>
                    <a:pt x="14037" y="2538378"/>
                  </a:lnTo>
                  <a:lnTo>
                    <a:pt x="19077" y="2533337"/>
                  </a:lnTo>
                  <a:lnTo>
                    <a:pt x="22676" y="2531537"/>
                  </a:lnTo>
                  <a:lnTo>
                    <a:pt x="27715" y="2529737"/>
                  </a:lnTo>
                  <a:lnTo>
                    <a:pt x="20876" y="2508854"/>
                  </a:lnTo>
                  <a:lnTo>
                    <a:pt x="22676" y="2505253"/>
                  </a:lnTo>
                  <a:lnTo>
                    <a:pt x="27715" y="2486530"/>
                  </a:lnTo>
                  <a:lnTo>
                    <a:pt x="32754" y="2470688"/>
                  </a:lnTo>
                  <a:lnTo>
                    <a:pt x="38153" y="2460606"/>
                  </a:lnTo>
                  <a:lnTo>
                    <a:pt x="38153" y="2455206"/>
                  </a:lnTo>
                  <a:lnTo>
                    <a:pt x="38153" y="2448365"/>
                  </a:lnTo>
                  <a:lnTo>
                    <a:pt x="31314" y="2429282"/>
                  </a:lnTo>
                  <a:lnTo>
                    <a:pt x="24116" y="2413799"/>
                  </a:lnTo>
                  <a:lnTo>
                    <a:pt x="41393" y="2408399"/>
                  </a:lnTo>
                  <a:lnTo>
                    <a:pt x="44992" y="2405158"/>
                  </a:lnTo>
                  <a:lnTo>
                    <a:pt x="48592" y="2399757"/>
                  </a:lnTo>
                  <a:lnTo>
                    <a:pt x="48592" y="2389316"/>
                  </a:lnTo>
                  <a:lnTo>
                    <a:pt x="48592" y="2375634"/>
                  </a:lnTo>
                  <a:lnTo>
                    <a:pt x="46792" y="2365192"/>
                  </a:lnTo>
                  <a:lnTo>
                    <a:pt x="48592" y="2354751"/>
                  </a:lnTo>
                  <a:lnTo>
                    <a:pt x="48592" y="2346109"/>
                  </a:lnTo>
                  <a:lnTo>
                    <a:pt x="50031" y="2337468"/>
                  </a:lnTo>
                  <a:lnTo>
                    <a:pt x="56870" y="2323786"/>
                  </a:lnTo>
                  <a:lnTo>
                    <a:pt x="65509" y="2313344"/>
                  </a:lnTo>
                  <a:lnTo>
                    <a:pt x="53631" y="2301103"/>
                  </a:lnTo>
                  <a:lnTo>
                    <a:pt x="44992" y="2294262"/>
                  </a:lnTo>
                  <a:lnTo>
                    <a:pt x="39953" y="2289221"/>
                  </a:lnTo>
                  <a:lnTo>
                    <a:pt x="38153" y="2282020"/>
                  </a:lnTo>
                  <a:lnTo>
                    <a:pt x="36354" y="2276979"/>
                  </a:lnTo>
                  <a:lnTo>
                    <a:pt x="34554" y="2271938"/>
                  </a:lnTo>
                  <a:lnTo>
                    <a:pt x="36354" y="2266537"/>
                  </a:lnTo>
                  <a:lnTo>
                    <a:pt x="38153" y="2259696"/>
                  </a:lnTo>
                  <a:lnTo>
                    <a:pt x="43193" y="2251055"/>
                  </a:lnTo>
                  <a:lnTo>
                    <a:pt x="51831" y="2251055"/>
                  </a:lnTo>
                  <a:lnTo>
                    <a:pt x="69108" y="2249255"/>
                  </a:lnTo>
                  <a:lnTo>
                    <a:pt x="75947" y="2247455"/>
                  </a:lnTo>
                  <a:lnTo>
                    <a:pt x="81347" y="2242414"/>
                  </a:lnTo>
                  <a:lnTo>
                    <a:pt x="89985" y="2231972"/>
                  </a:lnTo>
                  <a:lnTo>
                    <a:pt x="95024" y="2221531"/>
                  </a:lnTo>
                  <a:lnTo>
                    <a:pt x="107262" y="2224771"/>
                  </a:lnTo>
                  <a:lnTo>
                    <a:pt x="119500" y="2228372"/>
                  </a:lnTo>
                  <a:lnTo>
                    <a:pt x="131738" y="2231972"/>
                  </a:lnTo>
                  <a:lnTo>
                    <a:pt x="157654" y="2233413"/>
                  </a:lnTo>
                  <a:lnTo>
                    <a:pt x="183570" y="2231972"/>
                  </a:lnTo>
                  <a:lnTo>
                    <a:pt x="212725" y="2224771"/>
                  </a:lnTo>
                  <a:lnTo>
                    <a:pt x="269956" y="2211089"/>
                  </a:lnTo>
                  <a:lnTo>
                    <a:pt x="295872" y="2206048"/>
                  </a:lnTo>
                  <a:lnTo>
                    <a:pt x="323588" y="2202448"/>
                  </a:lnTo>
                  <a:lnTo>
                    <a:pt x="321788" y="2195607"/>
                  </a:lnTo>
                  <a:lnTo>
                    <a:pt x="311709" y="2186966"/>
                  </a:lnTo>
                  <a:lnTo>
                    <a:pt x="303071" y="2173284"/>
                  </a:lnTo>
                  <a:lnTo>
                    <a:pt x="301271" y="2166082"/>
                  </a:lnTo>
                  <a:lnTo>
                    <a:pt x="303071" y="2159241"/>
                  </a:lnTo>
                  <a:lnTo>
                    <a:pt x="306310" y="2150600"/>
                  </a:lnTo>
                  <a:lnTo>
                    <a:pt x="318548" y="2135118"/>
                  </a:lnTo>
                  <a:lnTo>
                    <a:pt x="313149" y="2076069"/>
                  </a:lnTo>
                  <a:lnTo>
                    <a:pt x="311709" y="2015580"/>
                  </a:lnTo>
                  <a:lnTo>
                    <a:pt x="313149" y="1956531"/>
                  </a:lnTo>
                  <a:lnTo>
                    <a:pt x="320348" y="1896042"/>
                  </a:lnTo>
                  <a:lnTo>
                    <a:pt x="327187" y="1840594"/>
                  </a:lnTo>
                  <a:lnTo>
                    <a:pt x="332226" y="1781905"/>
                  </a:lnTo>
                  <a:lnTo>
                    <a:pt x="334026" y="1717816"/>
                  </a:lnTo>
                  <a:lnTo>
                    <a:pt x="335826" y="1646885"/>
                  </a:lnTo>
                  <a:lnTo>
                    <a:pt x="328627" y="1634643"/>
                  </a:lnTo>
                  <a:lnTo>
                    <a:pt x="323588" y="1627802"/>
                  </a:lnTo>
                  <a:lnTo>
                    <a:pt x="321788" y="1619161"/>
                  </a:lnTo>
                  <a:lnTo>
                    <a:pt x="320348" y="1610520"/>
                  </a:lnTo>
                  <a:lnTo>
                    <a:pt x="320348" y="1600078"/>
                  </a:lnTo>
                  <a:lnTo>
                    <a:pt x="320348" y="1546070"/>
                  </a:lnTo>
                  <a:lnTo>
                    <a:pt x="323588" y="1492782"/>
                  </a:lnTo>
                  <a:lnTo>
                    <a:pt x="327187" y="1438774"/>
                  </a:lnTo>
                  <a:lnTo>
                    <a:pt x="332226" y="1383686"/>
                  </a:lnTo>
                  <a:lnTo>
                    <a:pt x="339065" y="1279631"/>
                  </a:lnTo>
                  <a:lnTo>
                    <a:pt x="342664" y="1225983"/>
                  </a:lnTo>
                  <a:lnTo>
                    <a:pt x="345904" y="1170534"/>
                  </a:lnTo>
                  <a:lnTo>
                    <a:pt x="351303" y="1063238"/>
                  </a:lnTo>
                  <a:lnTo>
                    <a:pt x="353103" y="1011031"/>
                  </a:lnTo>
                  <a:lnTo>
                    <a:pt x="354543" y="957743"/>
                  </a:lnTo>
                  <a:lnTo>
                    <a:pt x="353103" y="907335"/>
                  </a:lnTo>
                  <a:lnTo>
                    <a:pt x="349503" y="856928"/>
                  </a:lnTo>
                  <a:lnTo>
                    <a:pt x="344464" y="801840"/>
                  </a:lnTo>
                  <a:lnTo>
                    <a:pt x="335826" y="742791"/>
                  </a:lnTo>
                  <a:lnTo>
                    <a:pt x="332226" y="734149"/>
                  </a:lnTo>
                  <a:lnTo>
                    <a:pt x="332226" y="723708"/>
                  </a:lnTo>
                  <a:lnTo>
                    <a:pt x="335826" y="715067"/>
                  </a:lnTo>
                  <a:lnTo>
                    <a:pt x="339065" y="708226"/>
                  </a:lnTo>
                  <a:lnTo>
                    <a:pt x="342664" y="703185"/>
                  </a:lnTo>
                  <a:lnTo>
                    <a:pt x="342664" y="701385"/>
                  </a:lnTo>
                  <a:lnTo>
                    <a:pt x="334026" y="701385"/>
                  </a:lnTo>
                  <a:lnTo>
                    <a:pt x="327187" y="699584"/>
                  </a:lnTo>
                  <a:lnTo>
                    <a:pt x="320348" y="697784"/>
                  </a:lnTo>
                  <a:lnTo>
                    <a:pt x="313149" y="692743"/>
                  </a:lnTo>
                  <a:lnTo>
                    <a:pt x="308110" y="685902"/>
                  </a:lnTo>
                  <a:lnTo>
                    <a:pt x="308110" y="679061"/>
                  </a:lnTo>
                  <a:lnTo>
                    <a:pt x="313149" y="663219"/>
                  </a:lnTo>
                  <a:lnTo>
                    <a:pt x="320348" y="649537"/>
                  </a:lnTo>
                  <a:lnTo>
                    <a:pt x="327187" y="639095"/>
                  </a:lnTo>
                  <a:lnTo>
                    <a:pt x="337265" y="630454"/>
                  </a:lnTo>
                  <a:lnTo>
                    <a:pt x="342664" y="628654"/>
                  </a:lnTo>
                  <a:lnTo>
                    <a:pt x="314949" y="620012"/>
                  </a:lnTo>
                  <a:lnTo>
                    <a:pt x="282194" y="611371"/>
                  </a:lnTo>
                  <a:lnTo>
                    <a:pt x="269956" y="609571"/>
                  </a:lnTo>
                  <a:lnTo>
                    <a:pt x="269956" y="597329"/>
                  </a:lnTo>
                  <a:lnTo>
                    <a:pt x="269956" y="595529"/>
                  </a:lnTo>
                  <a:lnTo>
                    <a:pt x="247640" y="593729"/>
                  </a:lnTo>
                  <a:lnTo>
                    <a:pt x="224963" y="592288"/>
                  </a:lnTo>
                  <a:lnTo>
                    <a:pt x="202287" y="593729"/>
                  </a:lnTo>
                  <a:lnTo>
                    <a:pt x="179971" y="597329"/>
                  </a:lnTo>
                  <a:lnTo>
                    <a:pt x="162693" y="599129"/>
                  </a:lnTo>
                  <a:lnTo>
                    <a:pt x="145416" y="599129"/>
                  </a:lnTo>
                  <a:lnTo>
                    <a:pt x="129939" y="599129"/>
                  </a:lnTo>
                  <a:lnTo>
                    <a:pt x="112301" y="597329"/>
                  </a:lnTo>
                  <a:lnTo>
                    <a:pt x="98624" y="593729"/>
                  </a:lnTo>
                  <a:lnTo>
                    <a:pt x="84586" y="588688"/>
                  </a:lnTo>
                  <a:lnTo>
                    <a:pt x="70908" y="581847"/>
                  </a:lnTo>
                  <a:lnTo>
                    <a:pt x="58670" y="575006"/>
                  </a:lnTo>
                  <a:lnTo>
                    <a:pt x="55431" y="571405"/>
                  </a:lnTo>
                  <a:lnTo>
                    <a:pt x="44992" y="555923"/>
                  </a:lnTo>
                  <a:lnTo>
                    <a:pt x="38153" y="538640"/>
                  </a:lnTo>
                  <a:lnTo>
                    <a:pt x="34554" y="517757"/>
                  </a:lnTo>
                  <a:lnTo>
                    <a:pt x="32754" y="496874"/>
                  </a:lnTo>
                  <a:lnTo>
                    <a:pt x="29515" y="481392"/>
                  </a:lnTo>
                  <a:lnTo>
                    <a:pt x="25915" y="465910"/>
                  </a:lnTo>
                  <a:lnTo>
                    <a:pt x="19077" y="451867"/>
                  </a:lnTo>
                  <a:lnTo>
                    <a:pt x="14037" y="441426"/>
                  </a:lnTo>
                  <a:lnTo>
                    <a:pt x="6839" y="432785"/>
                  </a:lnTo>
                  <a:lnTo>
                    <a:pt x="12238" y="424503"/>
                  </a:lnTo>
                  <a:lnTo>
                    <a:pt x="25915" y="401820"/>
                  </a:lnTo>
                  <a:lnTo>
                    <a:pt x="25915" y="356813"/>
                  </a:lnTo>
                  <a:lnTo>
                    <a:pt x="25915" y="335930"/>
                  </a:lnTo>
                  <a:lnTo>
                    <a:pt x="29515" y="311807"/>
                  </a:lnTo>
                  <a:lnTo>
                    <a:pt x="27715" y="306406"/>
                  </a:lnTo>
                  <a:lnTo>
                    <a:pt x="15477" y="301365"/>
                  </a:lnTo>
                  <a:lnTo>
                    <a:pt x="6839" y="294524"/>
                  </a:lnTo>
                  <a:lnTo>
                    <a:pt x="0" y="285883"/>
                  </a:lnTo>
                  <a:lnTo>
                    <a:pt x="3599" y="277241"/>
                  </a:lnTo>
                  <a:lnTo>
                    <a:pt x="10438" y="258159"/>
                  </a:lnTo>
                  <a:lnTo>
                    <a:pt x="14037" y="237276"/>
                  </a:lnTo>
                  <a:lnTo>
                    <a:pt x="15477" y="216392"/>
                  </a:lnTo>
                  <a:lnTo>
                    <a:pt x="14037" y="192269"/>
                  </a:lnTo>
                  <a:lnTo>
                    <a:pt x="14037" y="178227"/>
                  </a:lnTo>
                  <a:lnTo>
                    <a:pt x="14037" y="164545"/>
                  </a:lnTo>
                  <a:lnTo>
                    <a:pt x="14037" y="152663"/>
                  </a:lnTo>
                  <a:lnTo>
                    <a:pt x="17277" y="138621"/>
                  </a:lnTo>
                  <a:lnTo>
                    <a:pt x="20876" y="126379"/>
                  </a:lnTo>
                  <a:lnTo>
                    <a:pt x="25915" y="114497"/>
                  </a:lnTo>
                  <a:lnTo>
                    <a:pt x="32754" y="102255"/>
                  </a:lnTo>
                  <a:lnTo>
                    <a:pt x="39953" y="90014"/>
                  </a:lnTo>
                  <a:lnTo>
                    <a:pt x="44992" y="84973"/>
                  </a:lnTo>
                  <a:lnTo>
                    <a:pt x="51831" y="84973"/>
                  </a:lnTo>
                  <a:lnTo>
                    <a:pt x="64069" y="84973"/>
                  </a:lnTo>
                  <a:lnTo>
                    <a:pt x="65509" y="81372"/>
                  </a:lnTo>
                  <a:lnTo>
                    <a:pt x="69108" y="76332"/>
                  </a:lnTo>
                  <a:lnTo>
                    <a:pt x="74148" y="72731"/>
                  </a:lnTo>
                  <a:lnTo>
                    <a:pt x="81347" y="69131"/>
                  </a:lnTo>
                  <a:lnTo>
                    <a:pt x="86386" y="67330"/>
                  </a:lnTo>
                  <a:lnTo>
                    <a:pt x="89985" y="69131"/>
                  </a:lnTo>
                  <a:lnTo>
                    <a:pt x="96824" y="70931"/>
                  </a:lnTo>
                  <a:lnTo>
                    <a:pt x="105463" y="70931"/>
                  </a:lnTo>
                  <a:lnTo>
                    <a:pt x="112301" y="70931"/>
                  </a:lnTo>
                  <a:lnTo>
                    <a:pt x="119500" y="67330"/>
                  </a:lnTo>
                  <a:lnTo>
                    <a:pt x="124539" y="65890"/>
                  </a:lnTo>
                  <a:lnTo>
                    <a:pt x="136778" y="60489"/>
                  </a:lnTo>
                  <a:lnTo>
                    <a:pt x="149016" y="55449"/>
                  </a:lnTo>
                  <a:lnTo>
                    <a:pt x="162693" y="50408"/>
                  </a:lnTo>
                  <a:lnTo>
                    <a:pt x="178171" y="48607"/>
                  </a:lnTo>
                  <a:lnTo>
                    <a:pt x="337265" y="38165"/>
                  </a:lnTo>
                  <a:lnTo>
                    <a:pt x="415373" y="34565"/>
                  </a:lnTo>
                  <a:lnTo>
                    <a:pt x="494920" y="31324"/>
                  </a:lnTo>
                  <a:lnTo>
                    <a:pt x="820307" y="19083"/>
                  </a:lnTo>
                  <a:lnTo>
                    <a:pt x="842984" y="19083"/>
                  </a:lnTo>
                  <a:lnTo>
                    <a:pt x="855222" y="20883"/>
                  </a:lnTo>
                  <a:lnTo>
                    <a:pt x="867100" y="24483"/>
                  </a:lnTo>
                  <a:lnTo>
                    <a:pt x="887977" y="25924"/>
                  </a:lnTo>
                  <a:lnTo>
                    <a:pt x="905254" y="25924"/>
                  </a:lnTo>
                  <a:lnTo>
                    <a:pt x="910293" y="25924"/>
                  </a:lnTo>
                  <a:lnTo>
                    <a:pt x="917132" y="25924"/>
                  </a:lnTo>
                  <a:lnTo>
                    <a:pt x="922531" y="22683"/>
                  </a:lnTo>
                  <a:lnTo>
                    <a:pt x="929370" y="19083"/>
                  </a:lnTo>
                  <a:lnTo>
                    <a:pt x="939808" y="19083"/>
                  </a:lnTo>
                  <a:lnTo>
                    <a:pt x="960685" y="19083"/>
                  </a:lnTo>
                  <a:lnTo>
                    <a:pt x="972563" y="20883"/>
                  </a:lnTo>
                  <a:lnTo>
                    <a:pt x="986601" y="24483"/>
                  </a:lnTo>
                  <a:lnTo>
                    <a:pt x="995239" y="25924"/>
                  </a:lnTo>
                  <a:lnTo>
                    <a:pt x="1005678" y="25924"/>
                  </a:lnTo>
                  <a:lnTo>
                    <a:pt x="1024755" y="25924"/>
                  </a:lnTo>
                  <a:lnTo>
                    <a:pt x="1088464" y="25924"/>
                  </a:lnTo>
                  <a:lnTo>
                    <a:pt x="1123379" y="25924"/>
                  </a:lnTo>
                  <a:lnTo>
                    <a:pt x="1156133" y="22683"/>
                  </a:lnTo>
                  <a:lnTo>
                    <a:pt x="1183849" y="22683"/>
                  </a:lnTo>
                  <a:lnTo>
                    <a:pt x="1213364" y="24483"/>
                  </a:lnTo>
                  <a:lnTo>
                    <a:pt x="1242880" y="29524"/>
                  </a:lnTo>
                  <a:lnTo>
                    <a:pt x="1273834" y="36365"/>
                  </a:lnTo>
                  <a:lnTo>
                    <a:pt x="1273834" y="29524"/>
                  </a:lnTo>
                  <a:lnTo>
                    <a:pt x="1277434" y="20883"/>
                  </a:lnTo>
                  <a:lnTo>
                    <a:pt x="1280674" y="1044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nchor="ctr">
              <a:noAutofit/>
            </a:bodyPr>
            <a:lstStyle/>
            <a:p>
              <a:endParaRPr lang="en-US" dirty="0"/>
            </a:p>
          </p:txBody>
        </p:sp>
        <p:sp>
          <p:nvSpPr>
            <p:cNvPr id="99" name="Freeform 11">
              <a:extLst>
                <a:ext uri="{FF2B5EF4-FFF2-40B4-BE49-F238E27FC236}">
                  <a16:creationId xmlns:a16="http://schemas.microsoft.com/office/drawing/2014/main" xmlns="" id="{CA13667B-B2A0-6C48-AB07-6E3EDCF881DE}"/>
                </a:ext>
              </a:extLst>
            </p:cNvPr>
            <p:cNvSpPr>
              <a:spLocks noChangeArrowheads="1"/>
            </p:cNvSpPr>
            <p:nvPr/>
          </p:nvSpPr>
          <p:spPr bwMode="auto">
            <a:xfrm>
              <a:off x="4111625" y="473075"/>
              <a:ext cx="1325563" cy="1404938"/>
            </a:xfrm>
            <a:custGeom>
              <a:avLst/>
              <a:gdLst>
                <a:gd name="T0" fmla="*/ 3433 w 3683"/>
                <a:gd name="T1" fmla="*/ 3039 h 3901"/>
                <a:gd name="T2" fmla="*/ 3000 w 3683"/>
                <a:gd name="T3" fmla="*/ 2467 h 3901"/>
                <a:gd name="T4" fmla="*/ 2884 w 3683"/>
                <a:gd name="T5" fmla="*/ 2121 h 3901"/>
                <a:gd name="T6" fmla="*/ 3505 w 3683"/>
                <a:gd name="T7" fmla="*/ 1251 h 3901"/>
                <a:gd name="T8" fmla="*/ 3567 w 3683"/>
                <a:gd name="T9" fmla="*/ 813 h 3901"/>
                <a:gd name="T10" fmla="*/ 3173 w 3683"/>
                <a:gd name="T11" fmla="*/ 943 h 3901"/>
                <a:gd name="T12" fmla="*/ 2639 w 3683"/>
                <a:gd name="T13" fmla="*/ 1038 h 3901"/>
                <a:gd name="T14" fmla="*/ 2207 w 3683"/>
                <a:gd name="T15" fmla="*/ 1106 h 3901"/>
                <a:gd name="T16" fmla="*/ 1837 w 3683"/>
                <a:gd name="T17" fmla="*/ 577 h 3901"/>
                <a:gd name="T18" fmla="*/ 1741 w 3683"/>
                <a:gd name="T19" fmla="*/ 370 h 3901"/>
                <a:gd name="T20" fmla="*/ 1664 w 3683"/>
                <a:gd name="T21" fmla="*/ 92 h 3901"/>
                <a:gd name="T22" fmla="*/ 1423 w 3683"/>
                <a:gd name="T23" fmla="*/ 82 h 3901"/>
                <a:gd name="T24" fmla="*/ 1404 w 3683"/>
                <a:gd name="T25" fmla="*/ 447 h 3901"/>
                <a:gd name="T26" fmla="*/ 1327 w 3683"/>
                <a:gd name="T27" fmla="*/ 668 h 3901"/>
                <a:gd name="T28" fmla="*/ 1327 w 3683"/>
                <a:gd name="T29" fmla="*/ 947 h 3901"/>
                <a:gd name="T30" fmla="*/ 1241 w 3683"/>
                <a:gd name="T31" fmla="*/ 1428 h 3901"/>
                <a:gd name="T32" fmla="*/ 10 w 3683"/>
                <a:gd name="T33" fmla="*/ 1750 h 3901"/>
                <a:gd name="T34" fmla="*/ 130 w 3683"/>
                <a:gd name="T35" fmla="*/ 1996 h 3901"/>
                <a:gd name="T36" fmla="*/ 438 w 3683"/>
                <a:gd name="T37" fmla="*/ 2183 h 3901"/>
                <a:gd name="T38" fmla="*/ 799 w 3683"/>
                <a:gd name="T39" fmla="*/ 2275 h 3901"/>
                <a:gd name="T40" fmla="*/ 981 w 3683"/>
                <a:gd name="T41" fmla="*/ 2606 h 3901"/>
                <a:gd name="T42" fmla="*/ 1010 w 3683"/>
                <a:gd name="T43" fmla="*/ 2818 h 3901"/>
                <a:gd name="T44" fmla="*/ 856 w 3683"/>
                <a:gd name="T45" fmla="*/ 3371 h 3901"/>
                <a:gd name="T46" fmla="*/ 832 w 3683"/>
                <a:gd name="T47" fmla="*/ 3814 h 3901"/>
                <a:gd name="T48" fmla="*/ 1058 w 3683"/>
                <a:gd name="T49" fmla="*/ 3867 h 3901"/>
                <a:gd name="T50" fmla="*/ 2222 w 3683"/>
                <a:gd name="T51" fmla="*/ 2780 h 3901"/>
                <a:gd name="T52" fmla="*/ 2241 w 3683"/>
                <a:gd name="T53" fmla="*/ 2924 h 3901"/>
                <a:gd name="T54" fmla="*/ 2520 w 3683"/>
                <a:gd name="T55" fmla="*/ 2938 h 3901"/>
                <a:gd name="T56" fmla="*/ 2726 w 3683"/>
                <a:gd name="T57" fmla="*/ 3020 h 3901"/>
                <a:gd name="T58" fmla="*/ 3288 w 3683"/>
                <a:gd name="T59" fmla="*/ 3299 h 3901"/>
                <a:gd name="T60" fmla="*/ 3663 w 3683"/>
                <a:gd name="T61" fmla="*/ 3414 h 3901"/>
                <a:gd name="T62" fmla="*/ 3115 w 3683"/>
                <a:gd name="T63" fmla="*/ 2861 h 3901"/>
                <a:gd name="T64" fmla="*/ 2222 w 3683"/>
                <a:gd name="T65" fmla="*/ 2029 h 3901"/>
                <a:gd name="T66" fmla="*/ 2077 w 3683"/>
                <a:gd name="T67" fmla="*/ 2183 h 3901"/>
                <a:gd name="T68" fmla="*/ 1366 w 3683"/>
                <a:gd name="T69" fmla="*/ 2703 h 3901"/>
                <a:gd name="T70" fmla="*/ 1707 w 3683"/>
                <a:gd name="T71" fmla="*/ 2467 h 3901"/>
                <a:gd name="T72" fmla="*/ 1337 w 3683"/>
                <a:gd name="T73" fmla="*/ 3068 h 3901"/>
                <a:gd name="T74" fmla="*/ 702 w 3683"/>
                <a:gd name="T75" fmla="*/ 1779 h 3901"/>
                <a:gd name="T76" fmla="*/ 2769 w 3683"/>
                <a:gd name="T77" fmla="*/ 1409 h 3901"/>
                <a:gd name="T78" fmla="*/ 2971 w 3683"/>
                <a:gd name="T79" fmla="*/ 1274 h 3901"/>
                <a:gd name="T80" fmla="*/ 1351 w 3683"/>
                <a:gd name="T81" fmla="*/ 2212 h 3901"/>
                <a:gd name="T82" fmla="*/ 1414 w 3683"/>
                <a:gd name="T83" fmla="*/ 1769 h 3901"/>
                <a:gd name="T84" fmla="*/ 1900 w 3683"/>
                <a:gd name="T85" fmla="*/ 1418 h 3901"/>
                <a:gd name="T86" fmla="*/ 1592 w 3683"/>
                <a:gd name="T87" fmla="*/ 1654 h 3901"/>
                <a:gd name="T88" fmla="*/ 1707 w 3683"/>
                <a:gd name="T89" fmla="*/ 808 h 3901"/>
                <a:gd name="T90" fmla="*/ 1645 w 3683"/>
                <a:gd name="T91" fmla="*/ 678 h 3901"/>
                <a:gd name="T92" fmla="*/ 1818 w 3683"/>
                <a:gd name="T93" fmla="*/ 1207 h 3901"/>
                <a:gd name="T94" fmla="*/ 1515 w 3683"/>
                <a:gd name="T95" fmla="*/ 1457 h 3901"/>
                <a:gd name="T96" fmla="*/ 1953 w 3683"/>
                <a:gd name="T97" fmla="*/ 1630 h 3901"/>
                <a:gd name="T98" fmla="*/ 1669 w 3683"/>
                <a:gd name="T99" fmla="*/ 1957 h 3901"/>
                <a:gd name="T100" fmla="*/ 2010 w 3683"/>
                <a:gd name="T101" fmla="*/ 1866 h 3901"/>
                <a:gd name="T102" fmla="*/ 1943 w 3683"/>
                <a:gd name="T103" fmla="*/ 1996 h 3901"/>
                <a:gd name="T104" fmla="*/ 1688 w 3683"/>
                <a:gd name="T105" fmla="*/ 2260 h 3901"/>
                <a:gd name="T106" fmla="*/ 1140 w 3683"/>
                <a:gd name="T107" fmla="*/ 1774 h 3901"/>
                <a:gd name="T108" fmla="*/ 1448 w 3683"/>
                <a:gd name="T109" fmla="*/ 2933 h 3901"/>
                <a:gd name="T110" fmla="*/ 1837 w 3683"/>
                <a:gd name="T111" fmla="*/ 2640 h 3901"/>
                <a:gd name="T112" fmla="*/ 2879 w 3683"/>
                <a:gd name="T113" fmla="*/ 2529 h 3901"/>
                <a:gd name="T114" fmla="*/ 3053 w 3683"/>
                <a:gd name="T115" fmla="*/ 2775 h 3901"/>
                <a:gd name="T116" fmla="*/ 1317 w 3683"/>
                <a:gd name="T117" fmla="*/ 1866 h 3901"/>
                <a:gd name="T118" fmla="*/ 2568 w 3683"/>
                <a:gd name="T119" fmla="*/ 2467 h 3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83" h="3901">
                  <a:moveTo>
                    <a:pt x="3577" y="3198"/>
                  </a:moveTo>
                  <a:lnTo>
                    <a:pt x="3577" y="3198"/>
                  </a:lnTo>
                  <a:lnTo>
                    <a:pt x="3558" y="3198"/>
                  </a:lnTo>
                  <a:lnTo>
                    <a:pt x="3558" y="3198"/>
                  </a:lnTo>
                  <a:lnTo>
                    <a:pt x="3543" y="3184"/>
                  </a:lnTo>
                  <a:lnTo>
                    <a:pt x="3529" y="3174"/>
                  </a:lnTo>
                  <a:lnTo>
                    <a:pt x="3529" y="3174"/>
                  </a:lnTo>
                  <a:lnTo>
                    <a:pt x="3519" y="3155"/>
                  </a:lnTo>
                  <a:lnTo>
                    <a:pt x="3514" y="3136"/>
                  </a:lnTo>
                  <a:lnTo>
                    <a:pt x="3505" y="3112"/>
                  </a:lnTo>
                  <a:lnTo>
                    <a:pt x="3490" y="3092"/>
                  </a:lnTo>
                  <a:lnTo>
                    <a:pt x="3490" y="3092"/>
                  </a:lnTo>
                  <a:lnTo>
                    <a:pt x="3457" y="3068"/>
                  </a:lnTo>
                  <a:lnTo>
                    <a:pt x="3423" y="3059"/>
                  </a:lnTo>
                  <a:lnTo>
                    <a:pt x="3423" y="3059"/>
                  </a:lnTo>
                  <a:lnTo>
                    <a:pt x="3433" y="3039"/>
                  </a:lnTo>
                  <a:lnTo>
                    <a:pt x="3433" y="3039"/>
                  </a:lnTo>
                  <a:lnTo>
                    <a:pt x="3437" y="3025"/>
                  </a:lnTo>
                  <a:lnTo>
                    <a:pt x="3437" y="3006"/>
                  </a:lnTo>
                  <a:lnTo>
                    <a:pt x="3428" y="2972"/>
                  </a:lnTo>
                  <a:lnTo>
                    <a:pt x="3413" y="2933"/>
                  </a:lnTo>
                  <a:lnTo>
                    <a:pt x="3384" y="2890"/>
                  </a:lnTo>
                  <a:lnTo>
                    <a:pt x="3351" y="2847"/>
                  </a:lnTo>
                  <a:lnTo>
                    <a:pt x="3307" y="2808"/>
                  </a:lnTo>
                  <a:lnTo>
                    <a:pt x="3221" y="2717"/>
                  </a:lnTo>
                  <a:lnTo>
                    <a:pt x="3221" y="2717"/>
                  </a:lnTo>
                  <a:lnTo>
                    <a:pt x="3139" y="2645"/>
                  </a:lnTo>
                  <a:lnTo>
                    <a:pt x="3033" y="2558"/>
                  </a:lnTo>
                  <a:lnTo>
                    <a:pt x="3033" y="2558"/>
                  </a:lnTo>
                  <a:lnTo>
                    <a:pt x="3029" y="2534"/>
                  </a:lnTo>
                  <a:lnTo>
                    <a:pt x="3019" y="2500"/>
                  </a:lnTo>
                  <a:lnTo>
                    <a:pt x="3000" y="2467"/>
                  </a:lnTo>
                  <a:lnTo>
                    <a:pt x="2976" y="2429"/>
                  </a:lnTo>
                  <a:lnTo>
                    <a:pt x="2976" y="2429"/>
                  </a:lnTo>
                  <a:lnTo>
                    <a:pt x="2952" y="2405"/>
                  </a:lnTo>
                  <a:lnTo>
                    <a:pt x="2932" y="2390"/>
                  </a:lnTo>
                  <a:lnTo>
                    <a:pt x="2894" y="2366"/>
                  </a:lnTo>
                  <a:lnTo>
                    <a:pt x="2894" y="2366"/>
                  </a:lnTo>
                  <a:lnTo>
                    <a:pt x="2908" y="2318"/>
                  </a:lnTo>
                  <a:lnTo>
                    <a:pt x="2908" y="2318"/>
                  </a:lnTo>
                  <a:lnTo>
                    <a:pt x="2927" y="2246"/>
                  </a:lnTo>
                  <a:lnTo>
                    <a:pt x="2932" y="2198"/>
                  </a:lnTo>
                  <a:lnTo>
                    <a:pt x="2932" y="2173"/>
                  </a:lnTo>
                  <a:lnTo>
                    <a:pt x="2932" y="2164"/>
                  </a:lnTo>
                  <a:lnTo>
                    <a:pt x="2932" y="2164"/>
                  </a:lnTo>
                  <a:lnTo>
                    <a:pt x="2923" y="2149"/>
                  </a:lnTo>
                  <a:lnTo>
                    <a:pt x="2908" y="2140"/>
                  </a:lnTo>
                  <a:lnTo>
                    <a:pt x="2884" y="2121"/>
                  </a:lnTo>
                  <a:lnTo>
                    <a:pt x="2884" y="2121"/>
                  </a:lnTo>
                  <a:lnTo>
                    <a:pt x="2855" y="2101"/>
                  </a:lnTo>
                  <a:lnTo>
                    <a:pt x="2831" y="2097"/>
                  </a:lnTo>
                  <a:lnTo>
                    <a:pt x="2788" y="2087"/>
                  </a:lnTo>
                  <a:lnTo>
                    <a:pt x="2788" y="2087"/>
                  </a:lnTo>
                  <a:lnTo>
                    <a:pt x="3058" y="1741"/>
                  </a:lnTo>
                  <a:lnTo>
                    <a:pt x="3058" y="1741"/>
                  </a:lnTo>
                  <a:lnTo>
                    <a:pt x="3144" y="1645"/>
                  </a:lnTo>
                  <a:lnTo>
                    <a:pt x="3226" y="1544"/>
                  </a:lnTo>
                  <a:lnTo>
                    <a:pt x="3302" y="1443"/>
                  </a:lnTo>
                  <a:lnTo>
                    <a:pt x="3380" y="1337"/>
                  </a:lnTo>
                  <a:lnTo>
                    <a:pt x="3380" y="1337"/>
                  </a:lnTo>
                  <a:lnTo>
                    <a:pt x="3413" y="1322"/>
                  </a:lnTo>
                  <a:lnTo>
                    <a:pt x="3457" y="1294"/>
                  </a:lnTo>
                  <a:lnTo>
                    <a:pt x="3481" y="1274"/>
                  </a:lnTo>
                  <a:lnTo>
                    <a:pt x="3505" y="1251"/>
                  </a:lnTo>
                  <a:lnTo>
                    <a:pt x="3529" y="1222"/>
                  </a:lnTo>
                  <a:lnTo>
                    <a:pt x="3553" y="1188"/>
                  </a:lnTo>
                  <a:lnTo>
                    <a:pt x="3553" y="1188"/>
                  </a:lnTo>
                  <a:lnTo>
                    <a:pt x="3577" y="1130"/>
                  </a:lnTo>
                  <a:lnTo>
                    <a:pt x="3596" y="1082"/>
                  </a:lnTo>
                  <a:lnTo>
                    <a:pt x="3601" y="1038"/>
                  </a:lnTo>
                  <a:lnTo>
                    <a:pt x="3605" y="1005"/>
                  </a:lnTo>
                  <a:lnTo>
                    <a:pt x="3605" y="1005"/>
                  </a:lnTo>
                  <a:lnTo>
                    <a:pt x="3620" y="976"/>
                  </a:lnTo>
                  <a:lnTo>
                    <a:pt x="3629" y="943"/>
                  </a:lnTo>
                  <a:lnTo>
                    <a:pt x="3629" y="909"/>
                  </a:lnTo>
                  <a:lnTo>
                    <a:pt x="3620" y="875"/>
                  </a:lnTo>
                  <a:lnTo>
                    <a:pt x="3620" y="875"/>
                  </a:lnTo>
                  <a:lnTo>
                    <a:pt x="3605" y="851"/>
                  </a:lnTo>
                  <a:lnTo>
                    <a:pt x="3586" y="832"/>
                  </a:lnTo>
                  <a:lnTo>
                    <a:pt x="3567" y="813"/>
                  </a:lnTo>
                  <a:lnTo>
                    <a:pt x="3543" y="803"/>
                  </a:lnTo>
                  <a:lnTo>
                    <a:pt x="3514" y="798"/>
                  </a:lnTo>
                  <a:lnTo>
                    <a:pt x="3490" y="798"/>
                  </a:lnTo>
                  <a:lnTo>
                    <a:pt x="3462" y="803"/>
                  </a:lnTo>
                  <a:lnTo>
                    <a:pt x="3437" y="813"/>
                  </a:lnTo>
                  <a:lnTo>
                    <a:pt x="3437" y="813"/>
                  </a:lnTo>
                  <a:lnTo>
                    <a:pt x="3404" y="837"/>
                  </a:lnTo>
                  <a:lnTo>
                    <a:pt x="3370" y="861"/>
                  </a:lnTo>
                  <a:lnTo>
                    <a:pt x="3370" y="861"/>
                  </a:lnTo>
                  <a:lnTo>
                    <a:pt x="3351" y="861"/>
                  </a:lnTo>
                  <a:lnTo>
                    <a:pt x="3327" y="861"/>
                  </a:lnTo>
                  <a:lnTo>
                    <a:pt x="3327" y="861"/>
                  </a:lnTo>
                  <a:lnTo>
                    <a:pt x="3283" y="875"/>
                  </a:lnTo>
                  <a:lnTo>
                    <a:pt x="3245" y="895"/>
                  </a:lnTo>
                  <a:lnTo>
                    <a:pt x="3206" y="919"/>
                  </a:lnTo>
                  <a:lnTo>
                    <a:pt x="3173" y="943"/>
                  </a:lnTo>
                  <a:lnTo>
                    <a:pt x="3173" y="943"/>
                  </a:lnTo>
                  <a:lnTo>
                    <a:pt x="3125" y="952"/>
                  </a:lnTo>
                  <a:lnTo>
                    <a:pt x="3125" y="952"/>
                  </a:lnTo>
                  <a:lnTo>
                    <a:pt x="2966" y="986"/>
                  </a:lnTo>
                  <a:lnTo>
                    <a:pt x="2817" y="1034"/>
                  </a:lnTo>
                  <a:lnTo>
                    <a:pt x="2817" y="1034"/>
                  </a:lnTo>
                  <a:lnTo>
                    <a:pt x="2803" y="1010"/>
                  </a:lnTo>
                  <a:lnTo>
                    <a:pt x="2793" y="995"/>
                  </a:lnTo>
                  <a:lnTo>
                    <a:pt x="2774" y="986"/>
                  </a:lnTo>
                  <a:lnTo>
                    <a:pt x="2774" y="986"/>
                  </a:lnTo>
                  <a:lnTo>
                    <a:pt x="2755" y="986"/>
                  </a:lnTo>
                  <a:lnTo>
                    <a:pt x="2731" y="986"/>
                  </a:lnTo>
                  <a:lnTo>
                    <a:pt x="2711" y="995"/>
                  </a:lnTo>
                  <a:lnTo>
                    <a:pt x="2687" y="1010"/>
                  </a:lnTo>
                  <a:lnTo>
                    <a:pt x="2687" y="1010"/>
                  </a:lnTo>
                  <a:lnTo>
                    <a:pt x="2639" y="1038"/>
                  </a:lnTo>
                  <a:lnTo>
                    <a:pt x="2610" y="1063"/>
                  </a:lnTo>
                  <a:lnTo>
                    <a:pt x="2582" y="1096"/>
                  </a:lnTo>
                  <a:lnTo>
                    <a:pt x="2582" y="1096"/>
                  </a:lnTo>
                  <a:lnTo>
                    <a:pt x="2544" y="1106"/>
                  </a:lnTo>
                  <a:lnTo>
                    <a:pt x="2544" y="1106"/>
                  </a:lnTo>
                  <a:lnTo>
                    <a:pt x="2524" y="1106"/>
                  </a:lnTo>
                  <a:lnTo>
                    <a:pt x="2505" y="1111"/>
                  </a:lnTo>
                  <a:lnTo>
                    <a:pt x="2505" y="1111"/>
                  </a:lnTo>
                  <a:lnTo>
                    <a:pt x="2486" y="1120"/>
                  </a:lnTo>
                  <a:lnTo>
                    <a:pt x="2486" y="1120"/>
                  </a:lnTo>
                  <a:lnTo>
                    <a:pt x="2246" y="1178"/>
                  </a:lnTo>
                  <a:lnTo>
                    <a:pt x="2246" y="1178"/>
                  </a:lnTo>
                  <a:lnTo>
                    <a:pt x="2241" y="1159"/>
                  </a:lnTo>
                  <a:lnTo>
                    <a:pt x="2236" y="1135"/>
                  </a:lnTo>
                  <a:lnTo>
                    <a:pt x="2222" y="1120"/>
                  </a:lnTo>
                  <a:lnTo>
                    <a:pt x="2207" y="1106"/>
                  </a:lnTo>
                  <a:lnTo>
                    <a:pt x="2193" y="1092"/>
                  </a:lnTo>
                  <a:lnTo>
                    <a:pt x="2174" y="1087"/>
                  </a:lnTo>
                  <a:lnTo>
                    <a:pt x="2149" y="1082"/>
                  </a:lnTo>
                  <a:lnTo>
                    <a:pt x="2125" y="1082"/>
                  </a:lnTo>
                  <a:lnTo>
                    <a:pt x="2125" y="1082"/>
                  </a:lnTo>
                  <a:lnTo>
                    <a:pt x="2096" y="1034"/>
                  </a:lnTo>
                  <a:lnTo>
                    <a:pt x="2096" y="1034"/>
                  </a:lnTo>
                  <a:lnTo>
                    <a:pt x="2092" y="1005"/>
                  </a:lnTo>
                  <a:lnTo>
                    <a:pt x="2077" y="976"/>
                  </a:lnTo>
                  <a:lnTo>
                    <a:pt x="2063" y="957"/>
                  </a:lnTo>
                  <a:lnTo>
                    <a:pt x="2039" y="943"/>
                  </a:lnTo>
                  <a:lnTo>
                    <a:pt x="2039" y="943"/>
                  </a:lnTo>
                  <a:lnTo>
                    <a:pt x="1832" y="620"/>
                  </a:lnTo>
                  <a:lnTo>
                    <a:pt x="1832" y="620"/>
                  </a:lnTo>
                  <a:lnTo>
                    <a:pt x="1837" y="596"/>
                  </a:lnTo>
                  <a:lnTo>
                    <a:pt x="1837" y="577"/>
                  </a:lnTo>
                  <a:lnTo>
                    <a:pt x="1827" y="563"/>
                  </a:lnTo>
                  <a:lnTo>
                    <a:pt x="1823" y="543"/>
                  </a:lnTo>
                  <a:lnTo>
                    <a:pt x="1808" y="529"/>
                  </a:lnTo>
                  <a:lnTo>
                    <a:pt x="1794" y="515"/>
                  </a:lnTo>
                  <a:lnTo>
                    <a:pt x="1779" y="505"/>
                  </a:lnTo>
                  <a:lnTo>
                    <a:pt x="1760" y="496"/>
                  </a:lnTo>
                  <a:lnTo>
                    <a:pt x="1760" y="496"/>
                  </a:lnTo>
                  <a:lnTo>
                    <a:pt x="1745" y="481"/>
                  </a:lnTo>
                  <a:lnTo>
                    <a:pt x="1736" y="467"/>
                  </a:lnTo>
                  <a:lnTo>
                    <a:pt x="1731" y="447"/>
                  </a:lnTo>
                  <a:lnTo>
                    <a:pt x="1731" y="447"/>
                  </a:lnTo>
                  <a:lnTo>
                    <a:pt x="1726" y="428"/>
                  </a:lnTo>
                  <a:lnTo>
                    <a:pt x="1726" y="409"/>
                  </a:lnTo>
                  <a:lnTo>
                    <a:pt x="1731" y="390"/>
                  </a:lnTo>
                  <a:lnTo>
                    <a:pt x="1731" y="390"/>
                  </a:lnTo>
                  <a:lnTo>
                    <a:pt x="1741" y="370"/>
                  </a:lnTo>
                  <a:lnTo>
                    <a:pt x="1750" y="351"/>
                  </a:lnTo>
                  <a:lnTo>
                    <a:pt x="1750" y="351"/>
                  </a:lnTo>
                  <a:lnTo>
                    <a:pt x="1755" y="327"/>
                  </a:lnTo>
                  <a:lnTo>
                    <a:pt x="1755" y="308"/>
                  </a:lnTo>
                  <a:lnTo>
                    <a:pt x="1750" y="283"/>
                  </a:lnTo>
                  <a:lnTo>
                    <a:pt x="1745" y="264"/>
                  </a:lnTo>
                  <a:lnTo>
                    <a:pt x="1731" y="235"/>
                  </a:lnTo>
                  <a:lnTo>
                    <a:pt x="1721" y="221"/>
                  </a:lnTo>
                  <a:lnTo>
                    <a:pt x="1721" y="221"/>
                  </a:lnTo>
                  <a:lnTo>
                    <a:pt x="1712" y="197"/>
                  </a:lnTo>
                  <a:lnTo>
                    <a:pt x="1702" y="183"/>
                  </a:lnTo>
                  <a:lnTo>
                    <a:pt x="1688" y="168"/>
                  </a:lnTo>
                  <a:lnTo>
                    <a:pt x="1669" y="154"/>
                  </a:lnTo>
                  <a:lnTo>
                    <a:pt x="1669" y="154"/>
                  </a:lnTo>
                  <a:lnTo>
                    <a:pt x="1673" y="125"/>
                  </a:lnTo>
                  <a:lnTo>
                    <a:pt x="1664" y="92"/>
                  </a:lnTo>
                  <a:lnTo>
                    <a:pt x="1664" y="92"/>
                  </a:lnTo>
                  <a:lnTo>
                    <a:pt x="1659" y="72"/>
                  </a:lnTo>
                  <a:lnTo>
                    <a:pt x="1645" y="53"/>
                  </a:lnTo>
                  <a:lnTo>
                    <a:pt x="1630" y="39"/>
                  </a:lnTo>
                  <a:lnTo>
                    <a:pt x="1616" y="24"/>
                  </a:lnTo>
                  <a:lnTo>
                    <a:pt x="1597" y="14"/>
                  </a:lnTo>
                  <a:lnTo>
                    <a:pt x="1578" y="5"/>
                  </a:lnTo>
                  <a:lnTo>
                    <a:pt x="1558" y="0"/>
                  </a:lnTo>
                  <a:lnTo>
                    <a:pt x="1534" y="0"/>
                  </a:lnTo>
                  <a:lnTo>
                    <a:pt x="1534" y="0"/>
                  </a:lnTo>
                  <a:lnTo>
                    <a:pt x="1510" y="5"/>
                  </a:lnTo>
                  <a:lnTo>
                    <a:pt x="1486" y="14"/>
                  </a:lnTo>
                  <a:lnTo>
                    <a:pt x="1467" y="24"/>
                  </a:lnTo>
                  <a:lnTo>
                    <a:pt x="1448" y="43"/>
                  </a:lnTo>
                  <a:lnTo>
                    <a:pt x="1433" y="63"/>
                  </a:lnTo>
                  <a:lnTo>
                    <a:pt x="1423" y="82"/>
                  </a:lnTo>
                  <a:lnTo>
                    <a:pt x="1419" y="106"/>
                  </a:lnTo>
                  <a:lnTo>
                    <a:pt x="1419" y="135"/>
                  </a:lnTo>
                  <a:lnTo>
                    <a:pt x="1419" y="135"/>
                  </a:lnTo>
                  <a:lnTo>
                    <a:pt x="1423" y="154"/>
                  </a:lnTo>
                  <a:lnTo>
                    <a:pt x="1423" y="154"/>
                  </a:lnTo>
                  <a:lnTo>
                    <a:pt x="1395" y="197"/>
                  </a:lnTo>
                  <a:lnTo>
                    <a:pt x="1375" y="240"/>
                  </a:lnTo>
                  <a:lnTo>
                    <a:pt x="1361" y="279"/>
                  </a:lnTo>
                  <a:lnTo>
                    <a:pt x="1351" y="317"/>
                  </a:lnTo>
                  <a:lnTo>
                    <a:pt x="1351" y="356"/>
                  </a:lnTo>
                  <a:lnTo>
                    <a:pt x="1351" y="385"/>
                  </a:lnTo>
                  <a:lnTo>
                    <a:pt x="1361" y="414"/>
                  </a:lnTo>
                  <a:lnTo>
                    <a:pt x="1380" y="433"/>
                  </a:lnTo>
                  <a:lnTo>
                    <a:pt x="1380" y="433"/>
                  </a:lnTo>
                  <a:lnTo>
                    <a:pt x="1390" y="443"/>
                  </a:lnTo>
                  <a:lnTo>
                    <a:pt x="1404" y="447"/>
                  </a:lnTo>
                  <a:lnTo>
                    <a:pt x="1423" y="457"/>
                  </a:lnTo>
                  <a:lnTo>
                    <a:pt x="1452" y="457"/>
                  </a:lnTo>
                  <a:lnTo>
                    <a:pt x="1452" y="457"/>
                  </a:lnTo>
                  <a:lnTo>
                    <a:pt x="1438" y="606"/>
                  </a:lnTo>
                  <a:lnTo>
                    <a:pt x="1438" y="606"/>
                  </a:lnTo>
                  <a:lnTo>
                    <a:pt x="1409" y="606"/>
                  </a:lnTo>
                  <a:lnTo>
                    <a:pt x="1385" y="620"/>
                  </a:lnTo>
                  <a:lnTo>
                    <a:pt x="1385" y="620"/>
                  </a:lnTo>
                  <a:lnTo>
                    <a:pt x="1375" y="625"/>
                  </a:lnTo>
                  <a:lnTo>
                    <a:pt x="1375" y="625"/>
                  </a:lnTo>
                  <a:lnTo>
                    <a:pt x="1351" y="644"/>
                  </a:lnTo>
                  <a:lnTo>
                    <a:pt x="1351" y="644"/>
                  </a:lnTo>
                  <a:lnTo>
                    <a:pt x="1346" y="649"/>
                  </a:lnTo>
                  <a:lnTo>
                    <a:pt x="1346" y="649"/>
                  </a:lnTo>
                  <a:lnTo>
                    <a:pt x="1327" y="668"/>
                  </a:lnTo>
                  <a:lnTo>
                    <a:pt x="1327" y="668"/>
                  </a:lnTo>
                  <a:lnTo>
                    <a:pt x="1332" y="668"/>
                  </a:lnTo>
                  <a:lnTo>
                    <a:pt x="1332" y="668"/>
                  </a:lnTo>
                  <a:lnTo>
                    <a:pt x="1322" y="692"/>
                  </a:lnTo>
                  <a:lnTo>
                    <a:pt x="1317" y="721"/>
                  </a:lnTo>
                  <a:lnTo>
                    <a:pt x="1317" y="745"/>
                  </a:lnTo>
                  <a:lnTo>
                    <a:pt x="1327" y="774"/>
                  </a:lnTo>
                  <a:lnTo>
                    <a:pt x="1327" y="774"/>
                  </a:lnTo>
                  <a:lnTo>
                    <a:pt x="1342" y="794"/>
                  </a:lnTo>
                  <a:lnTo>
                    <a:pt x="1342" y="794"/>
                  </a:lnTo>
                  <a:lnTo>
                    <a:pt x="1356" y="808"/>
                  </a:lnTo>
                  <a:lnTo>
                    <a:pt x="1366" y="823"/>
                  </a:lnTo>
                  <a:lnTo>
                    <a:pt x="1366" y="823"/>
                  </a:lnTo>
                  <a:lnTo>
                    <a:pt x="1351" y="856"/>
                  </a:lnTo>
                  <a:lnTo>
                    <a:pt x="1351" y="856"/>
                  </a:lnTo>
                  <a:lnTo>
                    <a:pt x="1337" y="904"/>
                  </a:lnTo>
                  <a:lnTo>
                    <a:pt x="1327" y="947"/>
                  </a:lnTo>
                  <a:lnTo>
                    <a:pt x="1322" y="990"/>
                  </a:lnTo>
                  <a:lnTo>
                    <a:pt x="1322" y="1034"/>
                  </a:lnTo>
                  <a:lnTo>
                    <a:pt x="1327" y="1072"/>
                  </a:lnTo>
                  <a:lnTo>
                    <a:pt x="1337" y="1111"/>
                  </a:lnTo>
                  <a:lnTo>
                    <a:pt x="1351" y="1174"/>
                  </a:lnTo>
                  <a:lnTo>
                    <a:pt x="1351" y="1174"/>
                  </a:lnTo>
                  <a:lnTo>
                    <a:pt x="1332" y="1284"/>
                  </a:lnTo>
                  <a:lnTo>
                    <a:pt x="1303" y="1394"/>
                  </a:lnTo>
                  <a:lnTo>
                    <a:pt x="1303" y="1394"/>
                  </a:lnTo>
                  <a:lnTo>
                    <a:pt x="1294" y="1404"/>
                  </a:lnTo>
                  <a:lnTo>
                    <a:pt x="1289" y="1414"/>
                  </a:lnTo>
                  <a:lnTo>
                    <a:pt x="1279" y="1423"/>
                  </a:lnTo>
                  <a:lnTo>
                    <a:pt x="1279" y="1423"/>
                  </a:lnTo>
                  <a:lnTo>
                    <a:pt x="1279" y="1433"/>
                  </a:lnTo>
                  <a:lnTo>
                    <a:pt x="1279" y="1433"/>
                  </a:lnTo>
                  <a:lnTo>
                    <a:pt x="1241" y="1428"/>
                  </a:lnTo>
                  <a:lnTo>
                    <a:pt x="1202" y="1428"/>
                  </a:lnTo>
                  <a:lnTo>
                    <a:pt x="1159" y="1433"/>
                  </a:lnTo>
                  <a:lnTo>
                    <a:pt x="1111" y="1443"/>
                  </a:lnTo>
                  <a:lnTo>
                    <a:pt x="1063" y="1457"/>
                  </a:lnTo>
                  <a:lnTo>
                    <a:pt x="1015" y="1471"/>
                  </a:lnTo>
                  <a:lnTo>
                    <a:pt x="966" y="1496"/>
                  </a:lnTo>
                  <a:lnTo>
                    <a:pt x="923" y="1524"/>
                  </a:lnTo>
                  <a:lnTo>
                    <a:pt x="923" y="1524"/>
                  </a:lnTo>
                  <a:lnTo>
                    <a:pt x="751" y="1563"/>
                  </a:lnTo>
                  <a:lnTo>
                    <a:pt x="751" y="1563"/>
                  </a:lnTo>
                  <a:lnTo>
                    <a:pt x="250" y="1678"/>
                  </a:lnTo>
                  <a:lnTo>
                    <a:pt x="250" y="1678"/>
                  </a:lnTo>
                  <a:lnTo>
                    <a:pt x="39" y="1736"/>
                  </a:lnTo>
                  <a:lnTo>
                    <a:pt x="39" y="1736"/>
                  </a:lnTo>
                  <a:lnTo>
                    <a:pt x="24" y="1741"/>
                  </a:lnTo>
                  <a:lnTo>
                    <a:pt x="10" y="1750"/>
                  </a:lnTo>
                  <a:lnTo>
                    <a:pt x="5" y="1765"/>
                  </a:lnTo>
                  <a:lnTo>
                    <a:pt x="0" y="1779"/>
                  </a:lnTo>
                  <a:lnTo>
                    <a:pt x="0" y="1794"/>
                  </a:lnTo>
                  <a:lnTo>
                    <a:pt x="5" y="1808"/>
                  </a:lnTo>
                  <a:lnTo>
                    <a:pt x="10" y="1822"/>
                  </a:lnTo>
                  <a:lnTo>
                    <a:pt x="24" y="1832"/>
                  </a:lnTo>
                  <a:lnTo>
                    <a:pt x="24" y="1832"/>
                  </a:lnTo>
                  <a:lnTo>
                    <a:pt x="115" y="1885"/>
                  </a:lnTo>
                  <a:lnTo>
                    <a:pt x="115" y="1885"/>
                  </a:lnTo>
                  <a:lnTo>
                    <a:pt x="111" y="1909"/>
                  </a:lnTo>
                  <a:lnTo>
                    <a:pt x="111" y="1933"/>
                  </a:lnTo>
                  <a:lnTo>
                    <a:pt x="111" y="1933"/>
                  </a:lnTo>
                  <a:lnTo>
                    <a:pt x="115" y="1957"/>
                  </a:lnTo>
                  <a:lnTo>
                    <a:pt x="120" y="1982"/>
                  </a:lnTo>
                  <a:lnTo>
                    <a:pt x="130" y="1996"/>
                  </a:lnTo>
                  <a:lnTo>
                    <a:pt x="130" y="1996"/>
                  </a:lnTo>
                  <a:lnTo>
                    <a:pt x="144" y="2020"/>
                  </a:lnTo>
                  <a:lnTo>
                    <a:pt x="163" y="2039"/>
                  </a:lnTo>
                  <a:lnTo>
                    <a:pt x="192" y="2063"/>
                  </a:lnTo>
                  <a:lnTo>
                    <a:pt x="192" y="2063"/>
                  </a:lnTo>
                  <a:lnTo>
                    <a:pt x="197" y="2092"/>
                  </a:lnTo>
                  <a:lnTo>
                    <a:pt x="207" y="2111"/>
                  </a:lnTo>
                  <a:lnTo>
                    <a:pt x="226" y="2140"/>
                  </a:lnTo>
                  <a:lnTo>
                    <a:pt x="226" y="2140"/>
                  </a:lnTo>
                  <a:lnTo>
                    <a:pt x="245" y="2164"/>
                  </a:lnTo>
                  <a:lnTo>
                    <a:pt x="269" y="2178"/>
                  </a:lnTo>
                  <a:lnTo>
                    <a:pt x="298" y="2193"/>
                  </a:lnTo>
                  <a:lnTo>
                    <a:pt x="327" y="2198"/>
                  </a:lnTo>
                  <a:lnTo>
                    <a:pt x="356" y="2202"/>
                  </a:lnTo>
                  <a:lnTo>
                    <a:pt x="385" y="2202"/>
                  </a:lnTo>
                  <a:lnTo>
                    <a:pt x="414" y="2198"/>
                  </a:lnTo>
                  <a:lnTo>
                    <a:pt x="438" y="2183"/>
                  </a:lnTo>
                  <a:lnTo>
                    <a:pt x="438" y="2183"/>
                  </a:lnTo>
                  <a:lnTo>
                    <a:pt x="467" y="2164"/>
                  </a:lnTo>
                  <a:lnTo>
                    <a:pt x="481" y="2149"/>
                  </a:lnTo>
                  <a:lnTo>
                    <a:pt x="481" y="2149"/>
                  </a:lnTo>
                  <a:lnTo>
                    <a:pt x="481" y="2159"/>
                  </a:lnTo>
                  <a:lnTo>
                    <a:pt x="476" y="2164"/>
                  </a:lnTo>
                  <a:lnTo>
                    <a:pt x="476" y="2164"/>
                  </a:lnTo>
                  <a:lnTo>
                    <a:pt x="481" y="2173"/>
                  </a:lnTo>
                  <a:lnTo>
                    <a:pt x="491" y="2183"/>
                  </a:lnTo>
                  <a:lnTo>
                    <a:pt x="515" y="2202"/>
                  </a:lnTo>
                  <a:lnTo>
                    <a:pt x="548" y="2212"/>
                  </a:lnTo>
                  <a:lnTo>
                    <a:pt x="591" y="2226"/>
                  </a:lnTo>
                  <a:lnTo>
                    <a:pt x="678" y="2241"/>
                  </a:lnTo>
                  <a:lnTo>
                    <a:pt x="751" y="2251"/>
                  </a:lnTo>
                  <a:lnTo>
                    <a:pt x="751" y="2251"/>
                  </a:lnTo>
                  <a:lnTo>
                    <a:pt x="799" y="2275"/>
                  </a:lnTo>
                  <a:lnTo>
                    <a:pt x="799" y="2275"/>
                  </a:lnTo>
                  <a:lnTo>
                    <a:pt x="842" y="2318"/>
                  </a:lnTo>
                  <a:lnTo>
                    <a:pt x="875" y="2342"/>
                  </a:lnTo>
                  <a:lnTo>
                    <a:pt x="914" y="2361"/>
                  </a:lnTo>
                  <a:lnTo>
                    <a:pt x="914" y="2361"/>
                  </a:lnTo>
                  <a:lnTo>
                    <a:pt x="942" y="2381"/>
                  </a:lnTo>
                  <a:lnTo>
                    <a:pt x="976" y="2390"/>
                  </a:lnTo>
                  <a:lnTo>
                    <a:pt x="1024" y="2405"/>
                  </a:lnTo>
                  <a:lnTo>
                    <a:pt x="1024" y="2405"/>
                  </a:lnTo>
                  <a:lnTo>
                    <a:pt x="1063" y="2424"/>
                  </a:lnTo>
                  <a:lnTo>
                    <a:pt x="1063" y="2424"/>
                  </a:lnTo>
                  <a:lnTo>
                    <a:pt x="1024" y="2496"/>
                  </a:lnTo>
                  <a:lnTo>
                    <a:pt x="1024" y="2496"/>
                  </a:lnTo>
                  <a:lnTo>
                    <a:pt x="995" y="2558"/>
                  </a:lnTo>
                  <a:lnTo>
                    <a:pt x="981" y="2606"/>
                  </a:lnTo>
                  <a:lnTo>
                    <a:pt x="981" y="2606"/>
                  </a:lnTo>
                  <a:lnTo>
                    <a:pt x="962" y="2659"/>
                  </a:lnTo>
                  <a:lnTo>
                    <a:pt x="957" y="2679"/>
                  </a:lnTo>
                  <a:lnTo>
                    <a:pt x="957" y="2698"/>
                  </a:lnTo>
                  <a:lnTo>
                    <a:pt x="957" y="2698"/>
                  </a:lnTo>
                  <a:lnTo>
                    <a:pt x="962" y="2722"/>
                  </a:lnTo>
                  <a:lnTo>
                    <a:pt x="971" y="2746"/>
                  </a:lnTo>
                  <a:lnTo>
                    <a:pt x="981" y="2765"/>
                  </a:lnTo>
                  <a:lnTo>
                    <a:pt x="991" y="2780"/>
                  </a:lnTo>
                  <a:lnTo>
                    <a:pt x="991" y="2780"/>
                  </a:lnTo>
                  <a:lnTo>
                    <a:pt x="986" y="2794"/>
                  </a:lnTo>
                  <a:lnTo>
                    <a:pt x="986" y="2794"/>
                  </a:lnTo>
                  <a:lnTo>
                    <a:pt x="981" y="2804"/>
                  </a:lnTo>
                  <a:lnTo>
                    <a:pt x="981" y="2808"/>
                  </a:lnTo>
                  <a:lnTo>
                    <a:pt x="991" y="2823"/>
                  </a:lnTo>
                  <a:lnTo>
                    <a:pt x="1005" y="2823"/>
                  </a:lnTo>
                  <a:lnTo>
                    <a:pt x="1010" y="2818"/>
                  </a:lnTo>
                  <a:lnTo>
                    <a:pt x="1015" y="2813"/>
                  </a:lnTo>
                  <a:lnTo>
                    <a:pt x="1015" y="2813"/>
                  </a:lnTo>
                  <a:lnTo>
                    <a:pt x="1034" y="2789"/>
                  </a:lnTo>
                  <a:lnTo>
                    <a:pt x="1034" y="2789"/>
                  </a:lnTo>
                  <a:lnTo>
                    <a:pt x="1068" y="2789"/>
                  </a:lnTo>
                  <a:lnTo>
                    <a:pt x="1068" y="2789"/>
                  </a:lnTo>
                  <a:lnTo>
                    <a:pt x="1024" y="3107"/>
                  </a:lnTo>
                  <a:lnTo>
                    <a:pt x="1024" y="3107"/>
                  </a:lnTo>
                  <a:lnTo>
                    <a:pt x="966" y="3184"/>
                  </a:lnTo>
                  <a:lnTo>
                    <a:pt x="966" y="3184"/>
                  </a:lnTo>
                  <a:lnTo>
                    <a:pt x="928" y="3227"/>
                  </a:lnTo>
                  <a:lnTo>
                    <a:pt x="894" y="3270"/>
                  </a:lnTo>
                  <a:lnTo>
                    <a:pt x="880" y="3294"/>
                  </a:lnTo>
                  <a:lnTo>
                    <a:pt x="870" y="3318"/>
                  </a:lnTo>
                  <a:lnTo>
                    <a:pt x="861" y="3347"/>
                  </a:lnTo>
                  <a:lnTo>
                    <a:pt x="856" y="3371"/>
                  </a:lnTo>
                  <a:lnTo>
                    <a:pt x="856" y="3371"/>
                  </a:lnTo>
                  <a:lnTo>
                    <a:pt x="856" y="3395"/>
                  </a:lnTo>
                  <a:lnTo>
                    <a:pt x="861" y="3419"/>
                  </a:lnTo>
                  <a:lnTo>
                    <a:pt x="870" y="3434"/>
                  </a:lnTo>
                  <a:lnTo>
                    <a:pt x="885" y="3448"/>
                  </a:lnTo>
                  <a:lnTo>
                    <a:pt x="885" y="3448"/>
                  </a:lnTo>
                  <a:lnTo>
                    <a:pt x="851" y="3515"/>
                  </a:lnTo>
                  <a:lnTo>
                    <a:pt x="832" y="3568"/>
                  </a:lnTo>
                  <a:lnTo>
                    <a:pt x="818" y="3621"/>
                  </a:lnTo>
                  <a:lnTo>
                    <a:pt x="813" y="3659"/>
                  </a:lnTo>
                  <a:lnTo>
                    <a:pt x="813" y="3659"/>
                  </a:lnTo>
                  <a:lnTo>
                    <a:pt x="808" y="3698"/>
                  </a:lnTo>
                  <a:lnTo>
                    <a:pt x="808" y="3741"/>
                  </a:lnTo>
                  <a:lnTo>
                    <a:pt x="818" y="3775"/>
                  </a:lnTo>
                  <a:lnTo>
                    <a:pt x="832" y="3814"/>
                  </a:lnTo>
                  <a:lnTo>
                    <a:pt x="832" y="3814"/>
                  </a:lnTo>
                  <a:lnTo>
                    <a:pt x="847" y="3833"/>
                  </a:lnTo>
                  <a:lnTo>
                    <a:pt x="861" y="3852"/>
                  </a:lnTo>
                  <a:lnTo>
                    <a:pt x="880" y="3867"/>
                  </a:lnTo>
                  <a:lnTo>
                    <a:pt x="904" y="3881"/>
                  </a:lnTo>
                  <a:lnTo>
                    <a:pt x="923" y="3891"/>
                  </a:lnTo>
                  <a:lnTo>
                    <a:pt x="942" y="3895"/>
                  </a:lnTo>
                  <a:lnTo>
                    <a:pt x="966" y="3900"/>
                  </a:lnTo>
                  <a:lnTo>
                    <a:pt x="981" y="3895"/>
                  </a:lnTo>
                  <a:lnTo>
                    <a:pt x="981" y="3895"/>
                  </a:lnTo>
                  <a:lnTo>
                    <a:pt x="1000" y="3881"/>
                  </a:lnTo>
                  <a:lnTo>
                    <a:pt x="1000" y="3881"/>
                  </a:lnTo>
                  <a:lnTo>
                    <a:pt x="1015" y="3881"/>
                  </a:lnTo>
                  <a:lnTo>
                    <a:pt x="1029" y="3881"/>
                  </a:lnTo>
                  <a:lnTo>
                    <a:pt x="1044" y="3876"/>
                  </a:lnTo>
                  <a:lnTo>
                    <a:pt x="1058" y="3867"/>
                  </a:lnTo>
                  <a:lnTo>
                    <a:pt x="1058" y="3867"/>
                  </a:lnTo>
                  <a:lnTo>
                    <a:pt x="1188" y="3717"/>
                  </a:lnTo>
                  <a:lnTo>
                    <a:pt x="1313" y="3568"/>
                  </a:lnTo>
                  <a:lnTo>
                    <a:pt x="1558" y="3260"/>
                  </a:lnTo>
                  <a:lnTo>
                    <a:pt x="1558" y="3260"/>
                  </a:lnTo>
                  <a:lnTo>
                    <a:pt x="1693" y="3097"/>
                  </a:lnTo>
                  <a:lnTo>
                    <a:pt x="1832" y="2938"/>
                  </a:lnTo>
                  <a:lnTo>
                    <a:pt x="1832" y="2938"/>
                  </a:lnTo>
                  <a:lnTo>
                    <a:pt x="1861" y="2943"/>
                  </a:lnTo>
                  <a:lnTo>
                    <a:pt x="1885" y="2938"/>
                  </a:lnTo>
                  <a:lnTo>
                    <a:pt x="1914" y="2928"/>
                  </a:lnTo>
                  <a:lnTo>
                    <a:pt x="1938" y="2909"/>
                  </a:lnTo>
                  <a:lnTo>
                    <a:pt x="1938" y="2909"/>
                  </a:lnTo>
                  <a:lnTo>
                    <a:pt x="2116" y="2756"/>
                  </a:lnTo>
                  <a:lnTo>
                    <a:pt x="2116" y="2756"/>
                  </a:lnTo>
                  <a:lnTo>
                    <a:pt x="2169" y="2765"/>
                  </a:lnTo>
                  <a:lnTo>
                    <a:pt x="2222" y="2780"/>
                  </a:lnTo>
                  <a:lnTo>
                    <a:pt x="2222" y="2780"/>
                  </a:lnTo>
                  <a:lnTo>
                    <a:pt x="2217" y="2794"/>
                  </a:lnTo>
                  <a:lnTo>
                    <a:pt x="2217" y="2808"/>
                  </a:lnTo>
                  <a:lnTo>
                    <a:pt x="2217" y="2808"/>
                  </a:lnTo>
                  <a:lnTo>
                    <a:pt x="2222" y="2813"/>
                  </a:lnTo>
                  <a:lnTo>
                    <a:pt x="2222" y="2813"/>
                  </a:lnTo>
                  <a:lnTo>
                    <a:pt x="2222" y="2823"/>
                  </a:lnTo>
                  <a:lnTo>
                    <a:pt x="2217" y="2832"/>
                  </a:lnTo>
                  <a:lnTo>
                    <a:pt x="2207" y="2852"/>
                  </a:lnTo>
                  <a:lnTo>
                    <a:pt x="2198" y="2866"/>
                  </a:lnTo>
                  <a:lnTo>
                    <a:pt x="2193" y="2880"/>
                  </a:lnTo>
                  <a:lnTo>
                    <a:pt x="2193" y="2880"/>
                  </a:lnTo>
                  <a:lnTo>
                    <a:pt x="2198" y="2890"/>
                  </a:lnTo>
                  <a:lnTo>
                    <a:pt x="2207" y="2904"/>
                  </a:lnTo>
                  <a:lnTo>
                    <a:pt x="2222" y="2914"/>
                  </a:lnTo>
                  <a:lnTo>
                    <a:pt x="2241" y="2924"/>
                  </a:lnTo>
                  <a:lnTo>
                    <a:pt x="2265" y="2933"/>
                  </a:lnTo>
                  <a:lnTo>
                    <a:pt x="2289" y="2938"/>
                  </a:lnTo>
                  <a:lnTo>
                    <a:pt x="2318" y="2943"/>
                  </a:lnTo>
                  <a:lnTo>
                    <a:pt x="2347" y="2938"/>
                  </a:lnTo>
                  <a:lnTo>
                    <a:pt x="2347" y="2938"/>
                  </a:lnTo>
                  <a:lnTo>
                    <a:pt x="2371" y="2933"/>
                  </a:lnTo>
                  <a:lnTo>
                    <a:pt x="2390" y="2928"/>
                  </a:lnTo>
                  <a:lnTo>
                    <a:pt x="2428" y="2909"/>
                  </a:lnTo>
                  <a:lnTo>
                    <a:pt x="2452" y="2890"/>
                  </a:lnTo>
                  <a:lnTo>
                    <a:pt x="2472" y="2871"/>
                  </a:lnTo>
                  <a:lnTo>
                    <a:pt x="2472" y="2871"/>
                  </a:lnTo>
                  <a:lnTo>
                    <a:pt x="2486" y="2876"/>
                  </a:lnTo>
                  <a:lnTo>
                    <a:pt x="2486" y="2876"/>
                  </a:lnTo>
                  <a:lnTo>
                    <a:pt x="2491" y="2890"/>
                  </a:lnTo>
                  <a:lnTo>
                    <a:pt x="2500" y="2914"/>
                  </a:lnTo>
                  <a:lnTo>
                    <a:pt x="2520" y="2938"/>
                  </a:lnTo>
                  <a:lnTo>
                    <a:pt x="2534" y="2953"/>
                  </a:lnTo>
                  <a:lnTo>
                    <a:pt x="2553" y="2962"/>
                  </a:lnTo>
                  <a:lnTo>
                    <a:pt x="2553" y="2962"/>
                  </a:lnTo>
                  <a:lnTo>
                    <a:pt x="2577" y="2972"/>
                  </a:lnTo>
                  <a:lnTo>
                    <a:pt x="2597" y="2977"/>
                  </a:lnTo>
                  <a:lnTo>
                    <a:pt x="2620" y="2977"/>
                  </a:lnTo>
                  <a:lnTo>
                    <a:pt x="2634" y="2972"/>
                  </a:lnTo>
                  <a:lnTo>
                    <a:pt x="2663" y="2967"/>
                  </a:lnTo>
                  <a:lnTo>
                    <a:pt x="2678" y="2962"/>
                  </a:lnTo>
                  <a:lnTo>
                    <a:pt x="2678" y="2962"/>
                  </a:lnTo>
                  <a:lnTo>
                    <a:pt x="2716" y="2977"/>
                  </a:lnTo>
                  <a:lnTo>
                    <a:pt x="2716" y="2977"/>
                  </a:lnTo>
                  <a:lnTo>
                    <a:pt x="2716" y="2996"/>
                  </a:lnTo>
                  <a:lnTo>
                    <a:pt x="2716" y="2996"/>
                  </a:lnTo>
                  <a:lnTo>
                    <a:pt x="2721" y="3006"/>
                  </a:lnTo>
                  <a:lnTo>
                    <a:pt x="2726" y="3020"/>
                  </a:lnTo>
                  <a:lnTo>
                    <a:pt x="2740" y="3030"/>
                  </a:lnTo>
                  <a:lnTo>
                    <a:pt x="2755" y="3039"/>
                  </a:lnTo>
                  <a:lnTo>
                    <a:pt x="2793" y="3054"/>
                  </a:lnTo>
                  <a:lnTo>
                    <a:pt x="2812" y="3059"/>
                  </a:lnTo>
                  <a:lnTo>
                    <a:pt x="2831" y="3059"/>
                  </a:lnTo>
                  <a:lnTo>
                    <a:pt x="2831" y="3059"/>
                  </a:lnTo>
                  <a:lnTo>
                    <a:pt x="2850" y="3054"/>
                  </a:lnTo>
                  <a:lnTo>
                    <a:pt x="2870" y="3049"/>
                  </a:lnTo>
                  <a:lnTo>
                    <a:pt x="2870" y="3049"/>
                  </a:lnTo>
                  <a:lnTo>
                    <a:pt x="2956" y="3126"/>
                  </a:lnTo>
                  <a:lnTo>
                    <a:pt x="3038" y="3184"/>
                  </a:lnTo>
                  <a:lnTo>
                    <a:pt x="3111" y="3222"/>
                  </a:lnTo>
                  <a:lnTo>
                    <a:pt x="3173" y="3251"/>
                  </a:lnTo>
                  <a:lnTo>
                    <a:pt x="3173" y="3251"/>
                  </a:lnTo>
                  <a:lnTo>
                    <a:pt x="3230" y="3270"/>
                  </a:lnTo>
                  <a:lnTo>
                    <a:pt x="3288" y="3299"/>
                  </a:lnTo>
                  <a:lnTo>
                    <a:pt x="3322" y="3318"/>
                  </a:lnTo>
                  <a:lnTo>
                    <a:pt x="3351" y="3337"/>
                  </a:lnTo>
                  <a:lnTo>
                    <a:pt x="3375" y="3366"/>
                  </a:lnTo>
                  <a:lnTo>
                    <a:pt x="3399" y="3395"/>
                  </a:lnTo>
                  <a:lnTo>
                    <a:pt x="3399" y="3395"/>
                  </a:lnTo>
                  <a:lnTo>
                    <a:pt x="3418" y="3419"/>
                  </a:lnTo>
                  <a:lnTo>
                    <a:pt x="3437" y="3443"/>
                  </a:lnTo>
                  <a:lnTo>
                    <a:pt x="3437" y="3443"/>
                  </a:lnTo>
                  <a:lnTo>
                    <a:pt x="3466" y="3463"/>
                  </a:lnTo>
                  <a:lnTo>
                    <a:pt x="3495" y="3477"/>
                  </a:lnTo>
                  <a:lnTo>
                    <a:pt x="3529" y="3482"/>
                  </a:lnTo>
                  <a:lnTo>
                    <a:pt x="3558" y="3482"/>
                  </a:lnTo>
                  <a:lnTo>
                    <a:pt x="3591" y="3477"/>
                  </a:lnTo>
                  <a:lnTo>
                    <a:pt x="3620" y="3463"/>
                  </a:lnTo>
                  <a:lnTo>
                    <a:pt x="3644" y="3439"/>
                  </a:lnTo>
                  <a:lnTo>
                    <a:pt x="3663" y="3414"/>
                  </a:lnTo>
                  <a:lnTo>
                    <a:pt x="3663" y="3414"/>
                  </a:lnTo>
                  <a:lnTo>
                    <a:pt x="3677" y="3381"/>
                  </a:lnTo>
                  <a:lnTo>
                    <a:pt x="3682" y="3347"/>
                  </a:lnTo>
                  <a:lnTo>
                    <a:pt x="3682" y="3318"/>
                  </a:lnTo>
                  <a:lnTo>
                    <a:pt x="3673" y="3284"/>
                  </a:lnTo>
                  <a:lnTo>
                    <a:pt x="3658" y="3255"/>
                  </a:lnTo>
                  <a:lnTo>
                    <a:pt x="3639" y="3231"/>
                  </a:lnTo>
                  <a:lnTo>
                    <a:pt x="3610" y="3212"/>
                  </a:lnTo>
                  <a:lnTo>
                    <a:pt x="3577" y="3198"/>
                  </a:lnTo>
                  <a:close/>
                  <a:moveTo>
                    <a:pt x="3019" y="2933"/>
                  </a:moveTo>
                  <a:lnTo>
                    <a:pt x="3019" y="2933"/>
                  </a:lnTo>
                  <a:lnTo>
                    <a:pt x="3043" y="2909"/>
                  </a:lnTo>
                  <a:lnTo>
                    <a:pt x="3043" y="2909"/>
                  </a:lnTo>
                  <a:lnTo>
                    <a:pt x="3082" y="2880"/>
                  </a:lnTo>
                  <a:lnTo>
                    <a:pt x="3115" y="2861"/>
                  </a:lnTo>
                  <a:lnTo>
                    <a:pt x="3115" y="2861"/>
                  </a:lnTo>
                  <a:lnTo>
                    <a:pt x="3120" y="2861"/>
                  </a:lnTo>
                  <a:lnTo>
                    <a:pt x="3120" y="2861"/>
                  </a:lnTo>
                  <a:lnTo>
                    <a:pt x="3091" y="2885"/>
                  </a:lnTo>
                  <a:lnTo>
                    <a:pt x="3072" y="2909"/>
                  </a:lnTo>
                  <a:lnTo>
                    <a:pt x="3048" y="2948"/>
                  </a:lnTo>
                  <a:lnTo>
                    <a:pt x="3048" y="2948"/>
                  </a:lnTo>
                  <a:lnTo>
                    <a:pt x="3019" y="2933"/>
                  </a:lnTo>
                  <a:close/>
                  <a:moveTo>
                    <a:pt x="2077" y="2183"/>
                  </a:moveTo>
                  <a:lnTo>
                    <a:pt x="2077" y="2183"/>
                  </a:lnTo>
                  <a:lnTo>
                    <a:pt x="1900" y="2337"/>
                  </a:lnTo>
                  <a:lnTo>
                    <a:pt x="1900" y="2337"/>
                  </a:lnTo>
                  <a:lnTo>
                    <a:pt x="1900" y="2337"/>
                  </a:lnTo>
                  <a:lnTo>
                    <a:pt x="1900" y="2337"/>
                  </a:lnTo>
                  <a:lnTo>
                    <a:pt x="2053" y="2173"/>
                  </a:lnTo>
                  <a:lnTo>
                    <a:pt x="2053" y="2173"/>
                  </a:lnTo>
                  <a:lnTo>
                    <a:pt x="2222" y="2029"/>
                  </a:lnTo>
                  <a:lnTo>
                    <a:pt x="2222" y="2029"/>
                  </a:lnTo>
                  <a:lnTo>
                    <a:pt x="2323" y="1953"/>
                  </a:lnTo>
                  <a:lnTo>
                    <a:pt x="2424" y="1875"/>
                  </a:lnTo>
                  <a:lnTo>
                    <a:pt x="2630" y="1726"/>
                  </a:lnTo>
                  <a:lnTo>
                    <a:pt x="2630" y="1726"/>
                  </a:lnTo>
                  <a:lnTo>
                    <a:pt x="2764" y="1640"/>
                  </a:lnTo>
                  <a:lnTo>
                    <a:pt x="2764" y="1640"/>
                  </a:lnTo>
                  <a:lnTo>
                    <a:pt x="2769" y="1640"/>
                  </a:lnTo>
                  <a:lnTo>
                    <a:pt x="2769" y="1640"/>
                  </a:lnTo>
                  <a:lnTo>
                    <a:pt x="2625" y="1779"/>
                  </a:lnTo>
                  <a:lnTo>
                    <a:pt x="2625" y="1779"/>
                  </a:lnTo>
                  <a:lnTo>
                    <a:pt x="2553" y="1822"/>
                  </a:lnTo>
                  <a:lnTo>
                    <a:pt x="2481" y="1871"/>
                  </a:lnTo>
                  <a:lnTo>
                    <a:pt x="2342" y="1972"/>
                  </a:lnTo>
                  <a:lnTo>
                    <a:pt x="2207" y="2077"/>
                  </a:lnTo>
                  <a:lnTo>
                    <a:pt x="2077" y="2183"/>
                  </a:lnTo>
                  <a:close/>
                  <a:moveTo>
                    <a:pt x="2328" y="2241"/>
                  </a:moveTo>
                  <a:lnTo>
                    <a:pt x="2328" y="2241"/>
                  </a:lnTo>
                  <a:lnTo>
                    <a:pt x="2275" y="2284"/>
                  </a:lnTo>
                  <a:lnTo>
                    <a:pt x="2275" y="2284"/>
                  </a:lnTo>
                  <a:lnTo>
                    <a:pt x="2299" y="2251"/>
                  </a:lnTo>
                  <a:lnTo>
                    <a:pt x="2299" y="2251"/>
                  </a:lnTo>
                  <a:lnTo>
                    <a:pt x="2328" y="2241"/>
                  </a:lnTo>
                  <a:close/>
                  <a:moveTo>
                    <a:pt x="1260" y="2852"/>
                  </a:moveTo>
                  <a:lnTo>
                    <a:pt x="1260" y="2852"/>
                  </a:lnTo>
                  <a:lnTo>
                    <a:pt x="1289" y="2789"/>
                  </a:lnTo>
                  <a:lnTo>
                    <a:pt x="1308" y="2765"/>
                  </a:lnTo>
                  <a:lnTo>
                    <a:pt x="1322" y="2746"/>
                  </a:lnTo>
                  <a:lnTo>
                    <a:pt x="1322" y="2746"/>
                  </a:lnTo>
                  <a:lnTo>
                    <a:pt x="1342" y="2727"/>
                  </a:lnTo>
                  <a:lnTo>
                    <a:pt x="1366" y="2703"/>
                  </a:lnTo>
                  <a:lnTo>
                    <a:pt x="1366" y="2703"/>
                  </a:lnTo>
                  <a:lnTo>
                    <a:pt x="1399" y="2659"/>
                  </a:lnTo>
                  <a:lnTo>
                    <a:pt x="1414" y="2645"/>
                  </a:lnTo>
                  <a:lnTo>
                    <a:pt x="1428" y="2635"/>
                  </a:lnTo>
                  <a:lnTo>
                    <a:pt x="1428" y="2635"/>
                  </a:lnTo>
                  <a:lnTo>
                    <a:pt x="1452" y="2635"/>
                  </a:lnTo>
                  <a:lnTo>
                    <a:pt x="1452" y="2635"/>
                  </a:lnTo>
                  <a:lnTo>
                    <a:pt x="1457" y="2616"/>
                  </a:lnTo>
                  <a:lnTo>
                    <a:pt x="1472" y="2597"/>
                  </a:lnTo>
                  <a:lnTo>
                    <a:pt x="1472" y="2597"/>
                  </a:lnTo>
                  <a:lnTo>
                    <a:pt x="1491" y="2577"/>
                  </a:lnTo>
                  <a:lnTo>
                    <a:pt x="1510" y="2563"/>
                  </a:lnTo>
                  <a:lnTo>
                    <a:pt x="1534" y="2553"/>
                  </a:lnTo>
                  <a:lnTo>
                    <a:pt x="1534" y="2553"/>
                  </a:lnTo>
                  <a:lnTo>
                    <a:pt x="1606" y="2520"/>
                  </a:lnTo>
                  <a:lnTo>
                    <a:pt x="1707" y="2467"/>
                  </a:lnTo>
                  <a:lnTo>
                    <a:pt x="1707" y="2467"/>
                  </a:lnTo>
                  <a:lnTo>
                    <a:pt x="1472" y="2659"/>
                  </a:lnTo>
                  <a:lnTo>
                    <a:pt x="1472" y="2659"/>
                  </a:lnTo>
                  <a:lnTo>
                    <a:pt x="1356" y="2760"/>
                  </a:lnTo>
                  <a:lnTo>
                    <a:pt x="1260" y="2852"/>
                  </a:lnTo>
                  <a:close/>
                  <a:moveTo>
                    <a:pt x="1370" y="3078"/>
                  </a:moveTo>
                  <a:lnTo>
                    <a:pt x="1370" y="3078"/>
                  </a:lnTo>
                  <a:lnTo>
                    <a:pt x="1322" y="3116"/>
                  </a:lnTo>
                  <a:lnTo>
                    <a:pt x="1322" y="3116"/>
                  </a:lnTo>
                  <a:lnTo>
                    <a:pt x="1226" y="3188"/>
                  </a:lnTo>
                  <a:lnTo>
                    <a:pt x="1226" y="3188"/>
                  </a:lnTo>
                  <a:lnTo>
                    <a:pt x="1284" y="3102"/>
                  </a:lnTo>
                  <a:lnTo>
                    <a:pt x="1284" y="3102"/>
                  </a:lnTo>
                  <a:lnTo>
                    <a:pt x="1298" y="3097"/>
                  </a:lnTo>
                  <a:lnTo>
                    <a:pt x="1313" y="3092"/>
                  </a:lnTo>
                  <a:lnTo>
                    <a:pt x="1337" y="3068"/>
                  </a:lnTo>
                  <a:lnTo>
                    <a:pt x="1337" y="3068"/>
                  </a:lnTo>
                  <a:lnTo>
                    <a:pt x="1356" y="3073"/>
                  </a:lnTo>
                  <a:lnTo>
                    <a:pt x="1370" y="3078"/>
                  </a:lnTo>
                  <a:close/>
                  <a:moveTo>
                    <a:pt x="534" y="1909"/>
                  </a:moveTo>
                  <a:lnTo>
                    <a:pt x="534" y="1909"/>
                  </a:lnTo>
                  <a:lnTo>
                    <a:pt x="471" y="1938"/>
                  </a:lnTo>
                  <a:lnTo>
                    <a:pt x="471" y="1938"/>
                  </a:lnTo>
                  <a:lnTo>
                    <a:pt x="519" y="1880"/>
                  </a:lnTo>
                  <a:lnTo>
                    <a:pt x="558" y="1847"/>
                  </a:lnTo>
                  <a:lnTo>
                    <a:pt x="596" y="1808"/>
                  </a:lnTo>
                  <a:lnTo>
                    <a:pt x="596" y="1808"/>
                  </a:lnTo>
                  <a:lnTo>
                    <a:pt x="644" y="1774"/>
                  </a:lnTo>
                  <a:lnTo>
                    <a:pt x="683" y="1750"/>
                  </a:lnTo>
                  <a:lnTo>
                    <a:pt x="683" y="1750"/>
                  </a:lnTo>
                  <a:lnTo>
                    <a:pt x="741" y="1736"/>
                  </a:lnTo>
                  <a:lnTo>
                    <a:pt x="741" y="1736"/>
                  </a:lnTo>
                  <a:lnTo>
                    <a:pt x="702" y="1779"/>
                  </a:lnTo>
                  <a:lnTo>
                    <a:pt x="654" y="1822"/>
                  </a:lnTo>
                  <a:lnTo>
                    <a:pt x="601" y="1866"/>
                  </a:lnTo>
                  <a:lnTo>
                    <a:pt x="534" y="1909"/>
                  </a:lnTo>
                  <a:close/>
                  <a:moveTo>
                    <a:pt x="1573" y="1116"/>
                  </a:moveTo>
                  <a:lnTo>
                    <a:pt x="1573" y="1116"/>
                  </a:lnTo>
                  <a:lnTo>
                    <a:pt x="1630" y="1082"/>
                  </a:lnTo>
                  <a:lnTo>
                    <a:pt x="1731" y="1019"/>
                  </a:lnTo>
                  <a:lnTo>
                    <a:pt x="1731" y="1019"/>
                  </a:lnTo>
                  <a:lnTo>
                    <a:pt x="1741" y="1014"/>
                  </a:lnTo>
                  <a:lnTo>
                    <a:pt x="1741" y="1014"/>
                  </a:lnTo>
                  <a:lnTo>
                    <a:pt x="1558" y="1202"/>
                  </a:lnTo>
                  <a:lnTo>
                    <a:pt x="1558" y="1202"/>
                  </a:lnTo>
                  <a:lnTo>
                    <a:pt x="1573" y="1116"/>
                  </a:lnTo>
                  <a:close/>
                  <a:moveTo>
                    <a:pt x="2687" y="1510"/>
                  </a:moveTo>
                  <a:lnTo>
                    <a:pt x="2687" y="1510"/>
                  </a:lnTo>
                  <a:lnTo>
                    <a:pt x="2769" y="1409"/>
                  </a:lnTo>
                  <a:lnTo>
                    <a:pt x="2769" y="1409"/>
                  </a:lnTo>
                  <a:lnTo>
                    <a:pt x="2793" y="1399"/>
                  </a:lnTo>
                  <a:lnTo>
                    <a:pt x="2793" y="1399"/>
                  </a:lnTo>
                  <a:lnTo>
                    <a:pt x="2817" y="1390"/>
                  </a:lnTo>
                  <a:lnTo>
                    <a:pt x="2841" y="1370"/>
                  </a:lnTo>
                  <a:lnTo>
                    <a:pt x="2860" y="1351"/>
                  </a:lnTo>
                  <a:lnTo>
                    <a:pt x="2879" y="1332"/>
                  </a:lnTo>
                  <a:lnTo>
                    <a:pt x="2903" y="1294"/>
                  </a:lnTo>
                  <a:lnTo>
                    <a:pt x="2923" y="1260"/>
                  </a:lnTo>
                  <a:lnTo>
                    <a:pt x="2923" y="1260"/>
                  </a:lnTo>
                  <a:lnTo>
                    <a:pt x="2923" y="1260"/>
                  </a:lnTo>
                  <a:lnTo>
                    <a:pt x="2923" y="1260"/>
                  </a:lnTo>
                  <a:lnTo>
                    <a:pt x="2927" y="1265"/>
                  </a:lnTo>
                  <a:lnTo>
                    <a:pt x="2927" y="1265"/>
                  </a:lnTo>
                  <a:lnTo>
                    <a:pt x="2947" y="1270"/>
                  </a:lnTo>
                  <a:lnTo>
                    <a:pt x="2971" y="1274"/>
                  </a:lnTo>
                  <a:lnTo>
                    <a:pt x="2995" y="1270"/>
                  </a:lnTo>
                  <a:lnTo>
                    <a:pt x="3024" y="1260"/>
                  </a:lnTo>
                  <a:lnTo>
                    <a:pt x="3072" y="1236"/>
                  </a:lnTo>
                  <a:lnTo>
                    <a:pt x="3111" y="1212"/>
                  </a:lnTo>
                  <a:lnTo>
                    <a:pt x="3111" y="1212"/>
                  </a:lnTo>
                  <a:lnTo>
                    <a:pt x="2687" y="1510"/>
                  </a:lnTo>
                  <a:close/>
                  <a:moveTo>
                    <a:pt x="1477" y="2106"/>
                  </a:moveTo>
                  <a:lnTo>
                    <a:pt x="1477" y="2106"/>
                  </a:lnTo>
                  <a:lnTo>
                    <a:pt x="1452" y="2121"/>
                  </a:lnTo>
                  <a:lnTo>
                    <a:pt x="1428" y="2135"/>
                  </a:lnTo>
                  <a:lnTo>
                    <a:pt x="1409" y="2154"/>
                  </a:lnTo>
                  <a:lnTo>
                    <a:pt x="1390" y="2178"/>
                  </a:lnTo>
                  <a:lnTo>
                    <a:pt x="1390" y="2178"/>
                  </a:lnTo>
                  <a:lnTo>
                    <a:pt x="1370" y="2202"/>
                  </a:lnTo>
                  <a:lnTo>
                    <a:pt x="1361" y="2212"/>
                  </a:lnTo>
                  <a:lnTo>
                    <a:pt x="1351" y="2212"/>
                  </a:lnTo>
                  <a:lnTo>
                    <a:pt x="1346" y="2212"/>
                  </a:lnTo>
                  <a:lnTo>
                    <a:pt x="1346" y="2212"/>
                  </a:lnTo>
                  <a:lnTo>
                    <a:pt x="1346" y="2212"/>
                  </a:lnTo>
                  <a:lnTo>
                    <a:pt x="1385" y="2173"/>
                  </a:lnTo>
                  <a:lnTo>
                    <a:pt x="1423" y="2135"/>
                  </a:lnTo>
                  <a:lnTo>
                    <a:pt x="1423" y="2135"/>
                  </a:lnTo>
                  <a:lnTo>
                    <a:pt x="1467" y="2082"/>
                  </a:lnTo>
                  <a:lnTo>
                    <a:pt x="1467" y="2082"/>
                  </a:lnTo>
                  <a:lnTo>
                    <a:pt x="1472" y="2077"/>
                  </a:lnTo>
                  <a:lnTo>
                    <a:pt x="1472" y="2087"/>
                  </a:lnTo>
                  <a:lnTo>
                    <a:pt x="1472" y="2087"/>
                  </a:lnTo>
                  <a:lnTo>
                    <a:pt x="1477" y="2106"/>
                  </a:lnTo>
                  <a:close/>
                  <a:moveTo>
                    <a:pt x="1467" y="1741"/>
                  </a:moveTo>
                  <a:lnTo>
                    <a:pt x="1467" y="1741"/>
                  </a:lnTo>
                  <a:lnTo>
                    <a:pt x="1438" y="1760"/>
                  </a:lnTo>
                  <a:lnTo>
                    <a:pt x="1414" y="1769"/>
                  </a:lnTo>
                  <a:lnTo>
                    <a:pt x="1390" y="1774"/>
                  </a:lnTo>
                  <a:lnTo>
                    <a:pt x="1361" y="1774"/>
                  </a:lnTo>
                  <a:lnTo>
                    <a:pt x="1361" y="1774"/>
                  </a:lnTo>
                  <a:lnTo>
                    <a:pt x="1390" y="1760"/>
                  </a:lnTo>
                  <a:lnTo>
                    <a:pt x="1419" y="1731"/>
                  </a:lnTo>
                  <a:lnTo>
                    <a:pt x="1419" y="1731"/>
                  </a:lnTo>
                  <a:lnTo>
                    <a:pt x="1505" y="1650"/>
                  </a:lnTo>
                  <a:lnTo>
                    <a:pt x="1611" y="1568"/>
                  </a:lnTo>
                  <a:lnTo>
                    <a:pt x="1721" y="1491"/>
                  </a:lnTo>
                  <a:lnTo>
                    <a:pt x="1847" y="1418"/>
                  </a:lnTo>
                  <a:lnTo>
                    <a:pt x="1847" y="1418"/>
                  </a:lnTo>
                  <a:lnTo>
                    <a:pt x="2020" y="1327"/>
                  </a:lnTo>
                  <a:lnTo>
                    <a:pt x="2020" y="1327"/>
                  </a:lnTo>
                  <a:lnTo>
                    <a:pt x="2001" y="1342"/>
                  </a:lnTo>
                  <a:lnTo>
                    <a:pt x="2001" y="1342"/>
                  </a:lnTo>
                  <a:lnTo>
                    <a:pt x="1900" y="1418"/>
                  </a:lnTo>
                  <a:lnTo>
                    <a:pt x="1837" y="1467"/>
                  </a:lnTo>
                  <a:lnTo>
                    <a:pt x="1837" y="1467"/>
                  </a:lnTo>
                  <a:lnTo>
                    <a:pt x="1789" y="1496"/>
                  </a:lnTo>
                  <a:lnTo>
                    <a:pt x="1726" y="1529"/>
                  </a:lnTo>
                  <a:lnTo>
                    <a:pt x="1726" y="1529"/>
                  </a:lnTo>
                  <a:lnTo>
                    <a:pt x="1712" y="1558"/>
                  </a:lnTo>
                  <a:lnTo>
                    <a:pt x="1693" y="1578"/>
                  </a:lnTo>
                  <a:lnTo>
                    <a:pt x="1693" y="1578"/>
                  </a:lnTo>
                  <a:lnTo>
                    <a:pt x="1669" y="1597"/>
                  </a:lnTo>
                  <a:lnTo>
                    <a:pt x="1640" y="1606"/>
                  </a:lnTo>
                  <a:lnTo>
                    <a:pt x="1616" y="1616"/>
                  </a:lnTo>
                  <a:lnTo>
                    <a:pt x="1606" y="1626"/>
                  </a:lnTo>
                  <a:lnTo>
                    <a:pt x="1602" y="1635"/>
                  </a:lnTo>
                  <a:lnTo>
                    <a:pt x="1602" y="1635"/>
                  </a:lnTo>
                  <a:lnTo>
                    <a:pt x="1592" y="1654"/>
                  </a:lnTo>
                  <a:lnTo>
                    <a:pt x="1592" y="1654"/>
                  </a:lnTo>
                  <a:lnTo>
                    <a:pt x="1582" y="1674"/>
                  </a:lnTo>
                  <a:lnTo>
                    <a:pt x="1558" y="1698"/>
                  </a:lnTo>
                  <a:lnTo>
                    <a:pt x="1525" y="1721"/>
                  </a:lnTo>
                  <a:lnTo>
                    <a:pt x="1467" y="1741"/>
                  </a:lnTo>
                  <a:close/>
                  <a:moveTo>
                    <a:pt x="1688" y="745"/>
                  </a:moveTo>
                  <a:lnTo>
                    <a:pt x="1688" y="745"/>
                  </a:lnTo>
                  <a:lnTo>
                    <a:pt x="1688" y="750"/>
                  </a:lnTo>
                  <a:lnTo>
                    <a:pt x="1683" y="760"/>
                  </a:lnTo>
                  <a:lnTo>
                    <a:pt x="1683" y="774"/>
                  </a:lnTo>
                  <a:lnTo>
                    <a:pt x="1688" y="784"/>
                  </a:lnTo>
                  <a:lnTo>
                    <a:pt x="1688" y="784"/>
                  </a:lnTo>
                  <a:lnTo>
                    <a:pt x="1693" y="794"/>
                  </a:lnTo>
                  <a:lnTo>
                    <a:pt x="1697" y="798"/>
                  </a:lnTo>
                  <a:lnTo>
                    <a:pt x="1702" y="803"/>
                  </a:lnTo>
                  <a:lnTo>
                    <a:pt x="1707" y="808"/>
                  </a:lnTo>
                  <a:lnTo>
                    <a:pt x="1707" y="808"/>
                  </a:lnTo>
                  <a:lnTo>
                    <a:pt x="1702" y="818"/>
                  </a:lnTo>
                  <a:lnTo>
                    <a:pt x="1693" y="832"/>
                  </a:lnTo>
                  <a:lnTo>
                    <a:pt x="1649" y="856"/>
                  </a:lnTo>
                  <a:lnTo>
                    <a:pt x="1606" y="875"/>
                  </a:lnTo>
                  <a:lnTo>
                    <a:pt x="1587" y="875"/>
                  </a:lnTo>
                  <a:lnTo>
                    <a:pt x="1578" y="871"/>
                  </a:lnTo>
                  <a:lnTo>
                    <a:pt x="1578" y="871"/>
                  </a:lnTo>
                  <a:lnTo>
                    <a:pt x="1578" y="866"/>
                  </a:lnTo>
                  <a:lnTo>
                    <a:pt x="1578" y="861"/>
                  </a:lnTo>
                  <a:lnTo>
                    <a:pt x="1587" y="842"/>
                  </a:lnTo>
                  <a:lnTo>
                    <a:pt x="1621" y="798"/>
                  </a:lnTo>
                  <a:lnTo>
                    <a:pt x="1664" y="755"/>
                  </a:lnTo>
                  <a:lnTo>
                    <a:pt x="1678" y="745"/>
                  </a:lnTo>
                  <a:lnTo>
                    <a:pt x="1688" y="745"/>
                  </a:lnTo>
                  <a:close/>
                  <a:moveTo>
                    <a:pt x="1645" y="678"/>
                  </a:moveTo>
                  <a:lnTo>
                    <a:pt x="1645" y="678"/>
                  </a:lnTo>
                  <a:lnTo>
                    <a:pt x="1645" y="688"/>
                  </a:lnTo>
                  <a:lnTo>
                    <a:pt x="1645" y="702"/>
                  </a:lnTo>
                  <a:lnTo>
                    <a:pt x="1645" y="702"/>
                  </a:lnTo>
                  <a:lnTo>
                    <a:pt x="1635" y="721"/>
                  </a:lnTo>
                  <a:lnTo>
                    <a:pt x="1621" y="736"/>
                  </a:lnTo>
                  <a:lnTo>
                    <a:pt x="1606" y="741"/>
                  </a:lnTo>
                  <a:lnTo>
                    <a:pt x="1602" y="745"/>
                  </a:lnTo>
                  <a:lnTo>
                    <a:pt x="1602" y="745"/>
                  </a:lnTo>
                  <a:lnTo>
                    <a:pt x="1602" y="731"/>
                  </a:lnTo>
                  <a:lnTo>
                    <a:pt x="1616" y="707"/>
                  </a:lnTo>
                  <a:lnTo>
                    <a:pt x="1630" y="688"/>
                  </a:lnTo>
                  <a:lnTo>
                    <a:pt x="1640" y="683"/>
                  </a:lnTo>
                  <a:lnTo>
                    <a:pt x="1645" y="678"/>
                  </a:lnTo>
                  <a:close/>
                  <a:moveTo>
                    <a:pt x="1789" y="1222"/>
                  </a:moveTo>
                  <a:lnTo>
                    <a:pt x="1789" y="1222"/>
                  </a:lnTo>
                  <a:lnTo>
                    <a:pt x="1818" y="1207"/>
                  </a:lnTo>
                  <a:lnTo>
                    <a:pt x="1847" y="1193"/>
                  </a:lnTo>
                  <a:lnTo>
                    <a:pt x="1876" y="1183"/>
                  </a:lnTo>
                  <a:lnTo>
                    <a:pt x="1905" y="1178"/>
                  </a:lnTo>
                  <a:lnTo>
                    <a:pt x="1948" y="1178"/>
                  </a:lnTo>
                  <a:lnTo>
                    <a:pt x="1962" y="1178"/>
                  </a:lnTo>
                  <a:lnTo>
                    <a:pt x="1962" y="1178"/>
                  </a:lnTo>
                  <a:lnTo>
                    <a:pt x="1948" y="1188"/>
                  </a:lnTo>
                  <a:lnTo>
                    <a:pt x="1914" y="1198"/>
                  </a:lnTo>
                  <a:lnTo>
                    <a:pt x="1832" y="1255"/>
                  </a:lnTo>
                  <a:lnTo>
                    <a:pt x="1832" y="1255"/>
                  </a:lnTo>
                  <a:lnTo>
                    <a:pt x="1726" y="1327"/>
                  </a:lnTo>
                  <a:lnTo>
                    <a:pt x="1616" y="1404"/>
                  </a:lnTo>
                  <a:lnTo>
                    <a:pt x="1616" y="1404"/>
                  </a:lnTo>
                  <a:lnTo>
                    <a:pt x="1452" y="1510"/>
                  </a:lnTo>
                  <a:lnTo>
                    <a:pt x="1452" y="1510"/>
                  </a:lnTo>
                  <a:lnTo>
                    <a:pt x="1515" y="1457"/>
                  </a:lnTo>
                  <a:lnTo>
                    <a:pt x="1549" y="1423"/>
                  </a:lnTo>
                  <a:lnTo>
                    <a:pt x="1582" y="1380"/>
                  </a:lnTo>
                  <a:lnTo>
                    <a:pt x="1582" y="1380"/>
                  </a:lnTo>
                  <a:lnTo>
                    <a:pt x="1621" y="1318"/>
                  </a:lnTo>
                  <a:lnTo>
                    <a:pt x="1621" y="1318"/>
                  </a:lnTo>
                  <a:lnTo>
                    <a:pt x="1640" y="1318"/>
                  </a:lnTo>
                  <a:lnTo>
                    <a:pt x="1664" y="1318"/>
                  </a:lnTo>
                  <a:lnTo>
                    <a:pt x="1664" y="1318"/>
                  </a:lnTo>
                  <a:lnTo>
                    <a:pt x="1683" y="1313"/>
                  </a:lnTo>
                  <a:lnTo>
                    <a:pt x="1702" y="1303"/>
                  </a:lnTo>
                  <a:lnTo>
                    <a:pt x="1731" y="1279"/>
                  </a:lnTo>
                  <a:lnTo>
                    <a:pt x="1755" y="1251"/>
                  </a:lnTo>
                  <a:lnTo>
                    <a:pt x="1789" y="1222"/>
                  </a:lnTo>
                  <a:close/>
                  <a:moveTo>
                    <a:pt x="1977" y="1606"/>
                  </a:moveTo>
                  <a:lnTo>
                    <a:pt x="1977" y="1606"/>
                  </a:lnTo>
                  <a:lnTo>
                    <a:pt x="1953" y="1630"/>
                  </a:lnTo>
                  <a:lnTo>
                    <a:pt x="1953" y="1630"/>
                  </a:lnTo>
                  <a:lnTo>
                    <a:pt x="1799" y="1774"/>
                  </a:lnTo>
                  <a:lnTo>
                    <a:pt x="1799" y="1774"/>
                  </a:lnTo>
                  <a:lnTo>
                    <a:pt x="1774" y="1765"/>
                  </a:lnTo>
                  <a:lnTo>
                    <a:pt x="1774" y="1765"/>
                  </a:lnTo>
                  <a:lnTo>
                    <a:pt x="1876" y="1683"/>
                  </a:lnTo>
                  <a:lnTo>
                    <a:pt x="1977" y="1606"/>
                  </a:lnTo>
                  <a:close/>
                  <a:moveTo>
                    <a:pt x="1510" y="2034"/>
                  </a:moveTo>
                  <a:lnTo>
                    <a:pt x="1510" y="2034"/>
                  </a:lnTo>
                  <a:lnTo>
                    <a:pt x="1558" y="1996"/>
                  </a:lnTo>
                  <a:lnTo>
                    <a:pt x="1616" y="1957"/>
                  </a:lnTo>
                  <a:lnTo>
                    <a:pt x="1616" y="1957"/>
                  </a:lnTo>
                  <a:lnTo>
                    <a:pt x="1654" y="1943"/>
                  </a:lnTo>
                  <a:lnTo>
                    <a:pt x="1697" y="1933"/>
                  </a:lnTo>
                  <a:lnTo>
                    <a:pt x="1697" y="1933"/>
                  </a:lnTo>
                  <a:lnTo>
                    <a:pt x="1669" y="1957"/>
                  </a:lnTo>
                  <a:lnTo>
                    <a:pt x="1640" y="1977"/>
                  </a:lnTo>
                  <a:lnTo>
                    <a:pt x="1640" y="1977"/>
                  </a:lnTo>
                  <a:lnTo>
                    <a:pt x="1568" y="2015"/>
                  </a:lnTo>
                  <a:lnTo>
                    <a:pt x="1568" y="2015"/>
                  </a:lnTo>
                  <a:lnTo>
                    <a:pt x="1496" y="2053"/>
                  </a:lnTo>
                  <a:lnTo>
                    <a:pt x="1496" y="2053"/>
                  </a:lnTo>
                  <a:lnTo>
                    <a:pt x="1510" y="2034"/>
                  </a:lnTo>
                  <a:close/>
                  <a:moveTo>
                    <a:pt x="1837" y="2020"/>
                  </a:moveTo>
                  <a:lnTo>
                    <a:pt x="1837" y="2020"/>
                  </a:lnTo>
                  <a:lnTo>
                    <a:pt x="1866" y="2010"/>
                  </a:lnTo>
                  <a:lnTo>
                    <a:pt x="1905" y="1986"/>
                  </a:lnTo>
                  <a:lnTo>
                    <a:pt x="1943" y="1957"/>
                  </a:lnTo>
                  <a:lnTo>
                    <a:pt x="1967" y="1938"/>
                  </a:lnTo>
                  <a:lnTo>
                    <a:pt x="1986" y="1914"/>
                  </a:lnTo>
                  <a:lnTo>
                    <a:pt x="1986" y="1914"/>
                  </a:lnTo>
                  <a:lnTo>
                    <a:pt x="2010" y="1866"/>
                  </a:lnTo>
                  <a:lnTo>
                    <a:pt x="2025" y="1827"/>
                  </a:lnTo>
                  <a:lnTo>
                    <a:pt x="2025" y="1827"/>
                  </a:lnTo>
                  <a:lnTo>
                    <a:pt x="2116" y="1784"/>
                  </a:lnTo>
                  <a:lnTo>
                    <a:pt x="2116" y="1784"/>
                  </a:lnTo>
                  <a:lnTo>
                    <a:pt x="2202" y="1726"/>
                  </a:lnTo>
                  <a:lnTo>
                    <a:pt x="2280" y="1674"/>
                  </a:lnTo>
                  <a:lnTo>
                    <a:pt x="2347" y="1616"/>
                  </a:lnTo>
                  <a:lnTo>
                    <a:pt x="2404" y="1558"/>
                  </a:lnTo>
                  <a:lnTo>
                    <a:pt x="2068" y="1895"/>
                  </a:lnTo>
                  <a:lnTo>
                    <a:pt x="2068" y="1895"/>
                  </a:lnTo>
                  <a:lnTo>
                    <a:pt x="2039" y="1929"/>
                  </a:lnTo>
                  <a:lnTo>
                    <a:pt x="2015" y="1953"/>
                  </a:lnTo>
                  <a:lnTo>
                    <a:pt x="2015" y="1953"/>
                  </a:lnTo>
                  <a:lnTo>
                    <a:pt x="1981" y="1972"/>
                  </a:lnTo>
                  <a:lnTo>
                    <a:pt x="1943" y="1996"/>
                  </a:lnTo>
                  <a:lnTo>
                    <a:pt x="1943" y="1996"/>
                  </a:lnTo>
                  <a:lnTo>
                    <a:pt x="1919" y="2015"/>
                  </a:lnTo>
                  <a:lnTo>
                    <a:pt x="1900" y="2039"/>
                  </a:lnTo>
                  <a:lnTo>
                    <a:pt x="1900" y="2039"/>
                  </a:lnTo>
                  <a:lnTo>
                    <a:pt x="1885" y="2063"/>
                  </a:lnTo>
                  <a:lnTo>
                    <a:pt x="1876" y="2082"/>
                  </a:lnTo>
                  <a:lnTo>
                    <a:pt x="1866" y="2097"/>
                  </a:lnTo>
                  <a:lnTo>
                    <a:pt x="1856" y="2106"/>
                  </a:lnTo>
                  <a:lnTo>
                    <a:pt x="1856" y="2106"/>
                  </a:lnTo>
                  <a:lnTo>
                    <a:pt x="1847" y="2106"/>
                  </a:lnTo>
                  <a:lnTo>
                    <a:pt x="1832" y="2106"/>
                  </a:lnTo>
                  <a:lnTo>
                    <a:pt x="1813" y="2106"/>
                  </a:lnTo>
                  <a:lnTo>
                    <a:pt x="1813" y="2106"/>
                  </a:lnTo>
                  <a:lnTo>
                    <a:pt x="1770" y="2169"/>
                  </a:lnTo>
                  <a:lnTo>
                    <a:pt x="1770" y="2169"/>
                  </a:lnTo>
                  <a:lnTo>
                    <a:pt x="1731" y="2217"/>
                  </a:lnTo>
                  <a:lnTo>
                    <a:pt x="1688" y="2260"/>
                  </a:lnTo>
                  <a:lnTo>
                    <a:pt x="1659" y="2289"/>
                  </a:lnTo>
                  <a:lnTo>
                    <a:pt x="1649" y="2294"/>
                  </a:lnTo>
                  <a:lnTo>
                    <a:pt x="1645" y="2294"/>
                  </a:lnTo>
                  <a:lnTo>
                    <a:pt x="1645" y="2294"/>
                  </a:lnTo>
                  <a:lnTo>
                    <a:pt x="1645" y="2294"/>
                  </a:lnTo>
                  <a:lnTo>
                    <a:pt x="1649" y="2279"/>
                  </a:lnTo>
                  <a:lnTo>
                    <a:pt x="1678" y="2236"/>
                  </a:lnTo>
                  <a:lnTo>
                    <a:pt x="1741" y="2149"/>
                  </a:lnTo>
                  <a:lnTo>
                    <a:pt x="1837" y="2020"/>
                  </a:lnTo>
                  <a:close/>
                  <a:moveTo>
                    <a:pt x="1327" y="1534"/>
                  </a:moveTo>
                  <a:lnTo>
                    <a:pt x="1327" y="1534"/>
                  </a:lnTo>
                  <a:lnTo>
                    <a:pt x="1356" y="1568"/>
                  </a:lnTo>
                  <a:lnTo>
                    <a:pt x="1356" y="1568"/>
                  </a:lnTo>
                  <a:lnTo>
                    <a:pt x="1198" y="1726"/>
                  </a:lnTo>
                  <a:lnTo>
                    <a:pt x="1198" y="1726"/>
                  </a:lnTo>
                  <a:lnTo>
                    <a:pt x="1140" y="1774"/>
                  </a:lnTo>
                  <a:lnTo>
                    <a:pt x="1068" y="1827"/>
                  </a:lnTo>
                  <a:lnTo>
                    <a:pt x="1068" y="1827"/>
                  </a:lnTo>
                  <a:lnTo>
                    <a:pt x="1000" y="1866"/>
                  </a:lnTo>
                  <a:lnTo>
                    <a:pt x="938" y="1890"/>
                  </a:lnTo>
                  <a:lnTo>
                    <a:pt x="938" y="1890"/>
                  </a:lnTo>
                  <a:lnTo>
                    <a:pt x="1097" y="1769"/>
                  </a:lnTo>
                  <a:lnTo>
                    <a:pt x="1207" y="1669"/>
                  </a:lnTo>
                  <a:lnTo>
                    <a:pt x="1284" y="1592"/>
                  </a:lnTo>
                  <a:lnTo>
                    <a:pt x="1308" y="1563"/>
                  </a:lnTo>
                  <a:lnTo>
                    <a:pt x="1327" y="1534"/>
                  </a:lnTo>
                  <a:close/>
                  <a:moveTo>
                    <a:pt x="1385" y="3049"/>
                  </a:moveTo>
                  <a:lnTo>
                    <a:pt x="1385" y="3049"/>
                  </a:lnTo>
                  <a:lnTo>
                    <a:pt x="1404" y="3001"/>
                  </a:lnTo>
                  <a:lnTo>
                    <a:pt x="1428" y="2957"/>
                  </a:lnTo>
                  <a:lnTo>
                    <a:pt x="1428" y="2957"/>
                  </a:lnTo>
                  <a:lnTo>
                    <a:pt x="1448" y="2933"/>
                  </a:lnTo>
                  <a:lnTo>
                    <a:pt x="1472" y="2914"/>
                  </a:lnTo>
                  <a:lnTo>
                    <a:pt x="1496" y="2900"/>
                  </a:lnTo>
                  <a:lnTo>
                    <a:pt x="1525" y="2895"/>
                  </a:lnTo>
                  <a:lnTo>
                    <a:pt x="1554" y="2885"/>
                  </a:lnTo>
                  <a:lnTo>
                    <a:pt x="1554" y="2818"/>
                  </a:lnTo>
                  <a:lnTo>
                    <a:pt x="1554" y="2818"/>
                  </a:lnTo>
                  <a:lnTo>
                    <a:pt x="1602" y="2799"/>
                  </a:lnTo>
                  <a:lnTo>
                    <a:pt x="1649" y="2770"/>
                  </a:lnTo>
                  <a:lnTo>
                    <a:pt x="1688" y="2737"/>
                  </a:lnTo>
                  <a:lnTo>
                    <a:pt x="1726" y="2693"/>
                  </a:lnTo>
                  <a:lnTo>
                    <a:pt x="1726" y="2693"/>
                  </a:lnTo>
                  <a:lnTo>
                    <a:pt x="1784" y="2630"/>
                  </a:lnTo>
                  <a:lnTo>
                    <a:pt x="1842" y="2573"/>
                  </a:lnTo>
                  <a:lnTo>
                    <a:pt x="1842" y="2573"/>
                  </a:lnTo>
                  <a:lnTo>
                    <a:pt x="1837" y="2606"/>
                  </a:lnTo>
                  <a:lnTo>
                    <a:pt x="1837" y="2640"/>
                  </a:lnTo>
                  <a:lnTo>
                    <a:pt x="1837" y="2640"/>
                  </a:lnTo>
                  <a:lnTo>
                    <a:pt x="1726" y="2746"/>
                  </a:lnTo>
                  <a:lnTo>
                    <a:pt x="1616" y="2852"/>
                  </a:lnTo>
                  <a:lnTo>
                    <a:pt x="1501" y="2953"/>
                  </a:lnTo>
                  <a:lnTo>
                    <a:pt x="1385" y="3049"/>
                  </a:lnTo>
                  <a:close/>
                  <a:moveTo>
                    <a:pt x="2159" y="2405"/>
                  </a:moveTo>
                  <a:lnTo>
                    <a:pt x="2159" y="2405"/>
                  </a:lnTo>
                  <a:lnTo>
                    <a:pt x="2111" y="2448"/>
                  </a:lnTo>
                  <a:lnTo>
                    <a:pt x="2111" y="2448"/>
                  </a:lnTo>
                  <a:lnTo>
                    <a:pt x="2159" y="2385"/>
                  </a:lnTo>
                  <a:lnTo>
                    <a:pt x="2188" y="2361"/>
                  </a:lnTo>
                  <a:lnTo>
                    <a:pt x="2217" y="2337"/>
                  </a:lnTo>
                  <a:lnTo>
                    <a:pt x="2217" y="2337"/>
                  </a:lnTo>
                  <a:lnTo>
                    <a:pt x="2183" y="2371"/>
                  </a:lnTo>
                  <a:lnTo>
                    <a:pt x="2159" y="2405"/>
                  </a:lnTo>
                  <a:close/>
                  <a:moveTo>
                    <a:pt x="2879" y="2529"/>
                  </a:moveTo>
                  <a:lnTo>
                    <a:pt x="2879" y="2529"/>
                  </a:lnTo>
                  <a:lnTo>
                    <a:pt x="2807" y="2597"/>
                  </a:lnTo>
                  <a:lnTo>
                    <a:pt x="2707" y="2679"/>
                  </a:lnTo>
                  <a:lnTo>
                    <a:pt x="2707" y="2679"/>
                  </a:lnTo>
                  <a:lnTo>
                    <a:pt x="2605" y="2751"/>
                  </a:lnTo>
                  <a:lnTo>
                    <a:pt x="2605" y="2751"/>
                  </a:lnTo>
                  <a:lnTo>
                    <a:pt x="2587" y="2746"/>
                  </a:lnTo>
                  <a:lnTo>
                    <a:pt x="2587" y="2746"/>
                  </a:lnTo>
                  <a:lnTo>
                    <a:pt x="2711" y="2650"/>
                  </a:lnTo>
                  <a:lnTo>
                    <a:pt x="2879" y="2529"/>
                  </a:lnTo>
                  <a:close/>
                  <a:moveTo>
                    <a:pt x="3062" y="2784"/>
                  </a:moveTo>
                  <a:lnTo>
                    <a:pt x="3062" y="2784"/>
                  </a:lnTo>
                  <a:lnTo>
                    <a:pt x="3033" y="2799"/>
                  </a:lnTo>
                  <a:lnTo>
                    <a:pt x="3033" y="2799"/>
                  </a:lnTo>
                  <a:lnTo>
                    <a:pt x="3053" y="2775"/>
                  </a:lnTo>
                  <a:lnTo>
                    <a:pt x="3053" y="2775"/>
                  </a:lnTo>
                  <a:lnTo>
                    <a:pt x="3062" y="2784"/>
                  </a:lnTo>
                  <a:close/>
                  <a:moveTo>
                    <a:pt x="942" y="2101"/>
                  </a:moveTo>
                  <a:lnTo>
                    <a:pt x="942" y="2101"/>
                  </a:lnTo>
                  <a:lnTo>
                    <a:pt x="1015" y="2044"/>
                  </a:lnTo>
                  <a:lnTo>
                    <a:pt x="1068" y="1996"/>
                  </a:lnTo>
                  <a:lnTo>
                    <a:pt x="1068" y="1996"/>
                  </a:lnTo>
                  <a:lnTo>
                    <a:pt x="1155" y="1914"/>
                  </a:lnTo>
                  <a:lnTo>
                    <a:pt x="1217" y="1847"/>
                  </a:lnTo>
                  <a:lnTo>
                    <a:pt x="1217" y="1847"/>
                  </a:lnTo>
                  <a:lnTo>
                    <a:pt x="1270" y="1837"/>
                  </a:lnTo>
                  <a:lnTo>
                    <a:pt x="1298" y="1837"/>
                  </a:lnTo>
                  <a:lnTo>
                    <a:pt x="1317" y="1842"/>
                  </a:lnTo>
                  <a:lnTo>
                    <a:pt x="1327" y="1847"/>
                  </a:lnTo>
                  <a:lnTo>
                    <a:pt x="1327" y="1847"/>
                  </a:lnTo>
                  <a:lnTo>
                    <a:pt x="1327" y="1856"/>
                  </a:lnTo>
                  <a:lnTo>
                    <a:pt x="1317" y="1866"/>
                  </a:lnTo>
                  <a:lnTo>
                    <a:pt x="1294" y="1895"/>
                  </a:lnTo>
                  <a:lnTo>
                    <a:pt x="1246" y="1929"/>
                  </a:lnTo>
                  <a:lnTo>
                    <a:pt x="1188" y="1967"/>
                  </a:lnTo>
                  <a:lnTo>
                    <a:pt x="1053" y="2058"/>
                  </a:lnTo>
                  <a:lnTo>
                    <a:pt x="986" y="2101"/>
                  </a:lnTo>
                  <a:lnTo>
                    <a:pt x="923" y="2154"/>
                  </a:lnTo>
                  <a:lnTo>
                    <a:pt x="923" y="2154"/>
                  </a:lnTo>
                  <a:lnTo>
                    <a:pt x="894" y="2135"/>
                  </a:lnTo>
                  <a:lnTo>
                    <a:pt x="894" y="2135"/>
                  </a:lnTo>
                  <a:lnTo>
                    <a:pt x="942" y="2101"/>
                  </a:lnTo>
                  <a:close/>
                  <a:moveTo>
                    <a:pt x="2443" y="2496"/>
                  </a:moveTo>
                  <a:lnTo>
                    <a:pt x="2443" y="2496"/>
                  </a:lnTo>
                  <a:lnTo>
                    <a:pt x="2615" y="2381"/>
                  </a:lnTo>
                  <a:lnTo>
                    <a:pt x="2615" y="2381"/>
                  </a:lnTo>
                  <a:lnTo>
                    <a:pt x="2592" y="2424"/>
                  </a:lnTo>
                  <a:lnTo>
                    <a:pt x="2568" y="2467"/>
                  </a:lnTo>
                  <a:lnTo>
                    <a:pt x="2544" y="2500"/>
                  </a:lnTo>
                  <a:lnTo>
                    <a:pt x="2524" y="2524"/>
                  </a:lnTo>
                  <a:lnTo>
                    <a:pt x="2500" y="2549"/>
                  </a:lnTo>
                  <a:lnTo>
                    <a:pt x="2476" y="2568"/>
                  </a:lnTo>
                  <a:lnTo>
                    <a:pt x="2433" y="2592"/>
                  </a:lnTo>
                  <a:lnTo>
                    <a:pt x="2433" y="2592"/>
                  </a:lnTo>
                  <a:lnTo>
                    <a:pt x="2404" y="2606"/>
                  </a:lnTo>
                  <a:lnTo>
                    <a:pt x="2352" y="2640"/>
                  </a:lnTo>
                  <a:lnTo>
                    <a:pt x="2352" y="2640"/>
                  </a:lnTo>
                  <a:lnTo>
                    <a:pt x="2275" y="2621"/>
                  </a:lnTo>
                  <a:lnTo>
                    <a:pt x="2275" y="2621"/>
                  </a:lnTo>
                  <a:lnTo>
                    <a:pt x="2361" y="2553"/>
                  </a:lnTo>
                  <a:lnTo>
                    <a:pt x="2443" y="249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dirty="0"/>
            </a:p>
          </p:txBody>
        </p:sp>
      </p:grpSp>
      <p:sp>
        <p:nvSpPr>
          <p:cNvPr id="104" name="Slide Number Placeholder 103">
            <a:extLst>
              <a:ext uri="{FF2B5EF4-FFF2-40B4-BE49-F238E27FC236}">
                <a16:creationId xmlns:a16="http://schemas.microsoft.com/office/drawing/2014/main" xmlns="" id="{6413931B-F9B0-F94D-B7E7-97548D683555}"/>
              </a:ext>
            </a:extLst>
          </p:cNvPr>
          <p:cNvSpPr>
            <a:spLocks noGrp="1"/>
          </p:cNvSpPr>
          <p:nvPr>
            <p:ph type="sldNum" sz="quarter" idx="4"/>
          </p:nvPr>
        </p:nvSpPr>
        <p:spPr>
          <a:xfrm>
            <a:off x="284857" y="6214327"/>
            <a:ext cx="468941" cy="415072"/>
          </a:xfrm>
          <a:custGeom>
            <a:avLst/>
            <a:gdLst>
              <a:gd name="connsiteX0" fmla="*/ 226011 w 468941"/>
              <a:gd name="connsiteY0" fmla="*/ 36825 h 415072"/>
              <a:gd name="connsiteX1" fmla="*/ 219152 w 468941"/>
              <a:gd name="connsiteY1" fmla="*/ 36983 h 415072"/>
              <a:gd name="connsiteX2" fmla="*/ 212411 w 468941"/>
              <a:gd name="connsiteY2" fmla="*/ 37259 h 415072"/>
              <a:gd name="connsiteX3" fmla="*/ 205671 w 468941"/>
              <a:gd name="connsiteY3" fmla="*/ 37536 h 415072"/>
              <a:gd name="connsiteX4" fmla="*/ 199227 w 468941"/>
              <a:gd name="connsiteY4" fmla="*/ 38129 h 415072"/>
              <a:gd name="connsiteX5" fmla="*/ 192783 w 468941"/>
              <a:gd name="connsiteY5" fmla="*/ 38702 h 415072"/>
              <a:gd name="connsiteX6" fmla="*/ 186616 w 468941"/>
              <a:gd name="connsiteY6" fmla="*/ 39552 h 415072"/>
              <a:gd name="connsiteX7" fmla="*/ 180587 w 468941"/>
              <a:gd name="connsiteY7" fmla="*/ 40719 h 415072"/>
              <a:gd name="connsiteX8" fmla="*/ 174578 w 468941"/>
              <a:gd name="connsiteY8" fmla="*/ 42142 h 415072"/>
              <a:gd name="connsiteX9" fmla="*/ 168549 w 468941"/>
              <a:gd name="connsiteY9" fmla="*/ 43861 h 415072"/>
              <a:gd name="connsiteX10" fmla="*/ 162679 w 468941"/>
              <a:gd name="connsiteY10" fmla="*/ 45858 h 415072"/>
              <a:gd name="connsiteX11" fmla="*/ 156946 w 468941"/>
              <a:gd name="connsiteY11" fmla="*/ 48151 h 415072"/>
              <a:gd name="connsiteX12" fmla="*/ 151214 w 468941"/>
              <a:gd name="connsiteY12" fmla="*/ 50582 h 415072"/>
              <a:gd name="connsiteX13" fmla="*/ 145482 w 468941"/>
              <a:gd name="connsiteY13" fmla="*/ 53468 h 415072"/>
              <a:gd name="connsiteX14" fmla="*/ 140026 w 468941"/>
              <a:gd name="connsiteY14" fmla="*/ 56334 h 415072"/>
              <a:gd name="connsiteX15" fmla="*/ 134590 w 468941"/>
              <a:gd name="connsiteY15" fmla="*/ 59477 h 415072"/>
              <a:gd name="connsiteX16" fmla="*/ 129273 w 468941"/>
              <a:gd name="connsiteY16" fmla="*/ 62778 h 415072"/>
              <a:gd name="connsiteX17" fmla="*/ 123976 w 468941"/>
              <a:gd name="connsiteY17" fmla="*/ 66375 h 415072"/>
              <a:gd name="connsiteX18" fmla="*/ 118955 w 468941"/>
              <a:gd name="connsiteY18" fmla="*/ 69933 h 415072"/>
              <a:gd name="connsiteX19" fmla="*/ 114092 w 468941"/>
              <a:gd name="connsiteY19" fmla="*/ 73669 h 415072"/>
              <a:gd name="connsiteX20" fmla="*/ 109368 w 468941"/>
              <a:gd name="connsiteY20" fmla="*/ 77543 h 415072"/>
              <a:gd name="connsiteX21" fmla="*/ 104782 w 468941"/>
              <a:gd name="connsiteY21" fmla="*/ 81417 h 415072"/>
              <a:gd name="connsiteX22" fmla="*/ 99327 w 468941"/>
              <a:gd name="connsiteY22" fmla="*/ 86438 h 415072"/>
              <a:gd name="connsiteX23" fmla="*/ 94168 w 468941"/>
              <a:gd name="connsiteY23" fmla="*/ 91459 h 415072"/>
              <a:gd name="connsiteX24" fmla="*/ 89147 w 468941"/>
              <a:gd name="connsiteY24" fmla="*/ 96756 h 415072"/>
              <a:gd name="connsiteX25" fmla="*/ 84284 w 468941"/>
              <a:gd name="connsiteY25" fmla="*/ 102192 h 415072"/>
              <a:gd name="connsiteX26" fmla="*/ 79699 w 468941"/>
              <a:gd name="connsiteY26" fmla="*/ 107786 h 415072"/>
              <a:gd name="connsiteX27" fmla="*/ 75251 w 468941"/>
              <a:gd name="connsiteY27" fmla="*/ 113656 h 415072"/>
              <a:gd name="connsiteX28" fmla="*/ 71100 w 468941"/>
              <a:gd name="connsiteY28" fmla="*/ 119547 h 415072"/>
              <a:gd name="connsiteX29" fmla="*/ 67088 w 468941"/>
              <a:gd name="connsiteY29" fmla="*/ 125694 h 415072"/>
              <a:gd name="connsiteX30" fmla="*/ 63490 w 468941"/>
              <a:gd name="connsiteY30" fmla="*/ 131881 h 415072"/>
              <a:gd name="connsiteX31" fmla="*/ 59912 w 468941"/>
              <a:gd name="connsiteY31" fmla="*/ 138324 h 415072"/>
              <a:gd name="connsiteX32" fmla="*/ 56750 w 468941"/>
              <a:gd name="connsiteY32" fmla="*/ 144768 h 415072"/>
              <a:gd name="connsiteX33" fmla="*/ 53903 w 468941"/>
              <a:gd name="connsiteY33" fmla="*/ 151370 h 415072"/>
              <a:gd name="connsiteX34" fmla="*/ 51176 w 468941"/>
              <a:gd name="connsiteY34" fmla="*/ 158229 h 415072"/>
              <a:gd name="connsiteX35" fmla="*/ 48883 w 468941"/>
              <a:gd name="connsiteY35" fmla="*/ 165128 h 415072"/>
              <a:gd name="connsiteX36" fmla="*/ 46728 w 468941"/>
              <a:gd name="connsiteY36" fmla="*/ 172006 h 415072"/>
              <a:gd name="connsiteX37" fmla="*/ 45008 w 468941"/>
              <a:gd name="connsiteY37" fmla="*/ 179162 h 415072"/>
              <a:gd name="connsiteX38" fmla="*/ 44139 w 468941"/>
              <a:gd name="connsiteY38" fmla="*/ 182897 h 415072"/>
              <a:gd name="connsiteX39" fmla="*/ 43427 w 468941"/>
              <a:gd name="connsiteY39" fmla="*/ 186614 h 415072"/>
              <a:gd name="connsiteX40" fmla="*/ 42874 w 468941"/>
              <a:gd name="connsiteY40" fmla="*/ 190349 h 415072"/>
              <a:gd name="connsiteX41" fmla="*/ 42281 w 468941"/>
              <a:gd name="connsiteY41" fmla="*/ 194224 h 415072"/>
              <a:gd name="connsiteX42" fmla="*/ 41866 w 468941"/>
              <a:gd name="connsiteY42" fmla="*/ 197940 h 415072"/>
              <a:gd name="connsiteX43" fmla="*/ 41411 w 468941"/>
              <a:gd name="connsiteY43" fmla="*/ 201814 h 415072"/>
              <a:gd name="connsiteX44" fmla="*/ 41134 w 468941"/>
              <a:gd name="connsiteY44" fmla="*/ 205530 h 415072"/>
              <a:gd name="connsiteX45" fmla="*/ 40996 w 468941"/>
              <a:gd name="connsiteY45" fmla="*/ 209404 h 415072"/>
              <a:gd name="connsiteX46" fmla="*/ 40857 w 468941"/>
              <a:gd name="connsiteY46" fmla="*/ 213120 h 415072"/>
              <a:gd name="connsiteX47" fmla="*/ 40857 w 468941"/>
              <a:gd name="connsiteY47" fmla="*/ 216975 h 415072"/>
              <a:gd name="connsiteX48" fmla="*/ 40857 w 468941"/>
              <a:gd name="connsiteY48" fmla="*/ 220849 h 415072"/>
              <a:gd name="connsiteX49" fmla="*/ 40996 w 468941"/>
              <a:gd name="connsiteY49" fmla="*/ 224585 h 415072"/>
              <a:gd name="connsiteX50" fmla="*/ 41292 w 468941"/>
              <a:gd name="connsiteY50" fmla="*/ 228459 h 415072"/>
              <a:gd name="connsiteX51" fmla="*/ 41569 w 468941"/>
              <a:gd name="connsiteY51" fmla="*/ 232313 h 415072"/>
              <a:gd name="connsiteX52" fmla="*/ 42004 w 468941"/>
              <a:gd name="connsiteY52" fmla="*/ 236049 h 415072"/>
              <a:gd name="connsiteX53" fmla="*/ 42577 w 468941"/>
              <a:gd name="connsiteY53" fmla="*/ 239923 h 415072"/>
              <a:gd name="connsiteX54" fmla="*/ 43150 w 468941"/>
              <a:gd name="connsiteY54" fmla="*/ 243639 h 415072"/>
              <a:gd name="connsiteX55" fmla="*/ 43724 w 468941"/>
              <a:gd name="connsiteY55" fmla="*/ 247375 h 415072"/>
              <a:gd name="connsiteX56" fmla="*/ 44593 w 468941"/>
              <a:gd name="connsiteY56" fmla="*/ 251091 h 415072"/>
              <a:gd name="connsiteX57" fmla="*/ 45423 w 468941"/>
              <a:gd name="connsiteY57" fmla="*/ 254827 h 415072"/>
              <a:gd name="connsiteX58" fmla="*/ 46293 w 468941"/>
              <a:gd name="connsiteY58" fmla="*/ 258563 h 415072"/>
              <a:gd name="connsiteX59" fmla="*/ 47301 w 468941"/>
              <a:gd name="connsiteY59" fmla="*/ 262279 h 415072"/>
              <a:gd name="connsiteX60" fmla="*/ 48448 w 468941"/>
              <a:gd name="connsiteY60" fmla="*/ 265876 h 415072"/>
              <a:gd name="connsiteX61" fmla="*/ 49733 w 468941"/>
              <a:gd name="connsiteY61" fmla="*/ 269434 h 415072"/>
              <a:gd name="connsiteX62" fmla="*/ 51037 w 468941"/>
              <a:gd name="connsiteY62" fmla="*/ 273032 h 415072"/>
              <a:gd name="connsiteX63" fmla="*/ 52322 w 468941"/>
              <a:gd name="connsiteY63" fmla="*/ 276609 h 415072"/>
              <a:gd name="connsiteX64" fmla="*/ 53903 w 468941"/>
              <a:gd name="connsiteY64" fmla="*/ 280187 h 415072"/>
              <a:gd name="connsiteX65" fmla="*/ 55465 w 468941"/>
              <a:gd name="connsiteY65" fmla="*/ 283646 h 415072"/>
              <a:gd name="connsiteX66" fmla="*/ 57046 w 468941"/>
              <a:gd name="connsiteY66" fmla="*/ 287066 h 415072"/>
              <a:gd name="connsiteX67" fmla="*/ 58766 w 468941"/>
              <a:gd name="connsiteY67" fmla="*/ 290505 h 415072"/>
              <a:gd name="connsiteX68" fmla="*/ 60644 w 468941"/>
              <a:gd name="connsiteY68" fmla="*/ 293806 h 415072"/>
              <a:gd name="connsiteX69" fmla="*/ 62640 w 468941"/>
              <a:gd name="connsiteY69" fmla="*/ 297107 h 415072"/>
              <a:gd name="connsiteX70" fmla="*/ 64498 w 468941"/>
              <a:gd name="connsiteY70" fmla="*/ 300112 h 415072"/>
              <a:gd name="connsiteX71" fmla="*/ 66356 w 468941"/>
              <a:gd name="connsiteY71" fmla="*/ 303136 h 415072"/>
              <a:gd name="connsiteX72" fmla="*/ 68511 w 468941"/>
              <a:gd name="connsiteY72" fmla="*/ 306002 h 415072"/>
              <a:gd name="connsiteX73" fmla="*/ 70507 w 468941"/>
              <a:gd name="connsiteY73" fmla="*/ 308868 h 415072"/>
              <a:gd name="connsiteX74" fmla="*/ 74974 w 468941"/>
              <a:gd name="connsiteY74" fmla="*/ 314462 h 415072"/>
              <a:gd name="connsiteX75" fmla="*/ 79541 w 468941"/>
              <a:gd name="connsiteY75" fmla="*/ 319898 h 415072"/>
              <a:gd name="connsiteX76" fmla="*/ 84423 w 468941"/>
              <a:gd name="connsiteY76" fmla="*/ 325057 h 415072"/>
              <a:gd name="connsiteX77" fmla="*/ 89582 w 468941"/>
              <a:gd name="connsiteY77" fmla="*/ 329919 h 415072"/>
              <a:gd name="connsiteX78" fmla="*/ 94879 w 468941"/>
              <a:gd name="connsiteY78" fmla="*/ 334663 h 415072"/>
              <a:gd name="connsiteX79" fmla="*/ 100473 w 468941"/>
              <a:gd name="connsiteY79" fmla="*/ 339110 h 415072"/>
              <a:gd name="connsiteX80" fmla="*/ 106206 w 468941"/>
              <a:gd name="connsiteY80" fmla="*/ 343419 h 415072"/>
              <a:gd name="connsiteX81" fmla="*/ 112096 w 468941"/>
              <a:gd name="connsiteY81" fmla="*/ 347432 h 415072"/>
              <a:gd name="connsiteX82" fmla="*/ 118243 w 468941"/>
              <a:gd name="connsiteY82" fmla="*/ 351148 h 415072"/>
              <a:gd name="connsiteX83" fmla="*/ 124411 w 468941"/>
              <a:gd name="connsiteY83" fmla="*/ 354587 h 415072"/>
              <a:gd name="connsiteX84" fmla="*/ 130716 w 468941"/>
              <a:gd name="connsiteY84" fmla="*/ 357888 h 415072"/>
              <a:gd name="connsiteX85" fmla="*/ 137180 w 468941"/>
              <a:gd name="connsiteY85" fmla="*/ 360755 h 415072"/>
              <a:gd name="connsiteX86" fmla="*/ 143742 w 468941"/>
              <a:gd name="connsiteY86" fmla="*/ 363482 h 415072"/>
              <a:gd name="connsiteX87" fmla="*/ 150502 w 468941"/>
              <a:gd name="connsiteY87" fmla="*/ 365914 h 415072"/>
              <a:gd name="connsiteX88" fmla="*/ 154357 w 468941"/>
              <a:gd name="connsiteY88" fmla="*/ 367198 h 415072"/>
              <a:gd name="connsiteX89" fmla="*/ 158369 w 468941"/>
              <a:gd name="connsiteY89" fmla="*/ 368503 h 415072"/>
              <a:gd name="connsiteX90" fmla="*/ 162263 w 468941"/>
              <a:gd name="connsiteY90" fmla="*/ 369630 h 415072"/>
              <a:gd name="connsiteX91" fmla="*/ 166276 w 468941"/>
              <a:gd name="connsiteY91" fmla="*/ 370638 h 415072"/>
              <a:gd name="connsiteX92" fmla="*/ 170289 w 468941"/>
              <a:gd name="connsiteY92" fmla="*/ 371507 h 415072"/>
              <a:gd name="connsiteX93" fmla="*/ 174301 w 468941"/>
              <a:gd name="connsiteY93" fmla="*/ 372357 h 415072"/>
              <a:gd name="connsiteX94" fmla="*/ 178314 w 468941"/>
              <a:gd name="connsiteY94" fmla="*/ 373069 h 415072"/>
              <a:gd name="connsiteX95" fmla="*/ 182326 w 468941"/>
              <a:gd name="connsiteY95" fmla="*/ 373800 h 415072"/>
              <a:gd name="connsiteX96" fmla="*/ 190352 w 468941"/>
              <a:gd name="connsiteY96" fmla="*/ 374947 h 415072"/>
              <a:gd name="connsiteX97" fmla="*/ 198515 w 468941"/>
              <a:gd name="connsiteY97" fmla="*/ 375658 h 415072"/>
              <a:gd name="connsiteX98" fmla="*/ 206679 w 468941"/>
              <a:gd name="connsiteY98" fmla="*/ 376073 h 415072"/>
              <a:gd name="connsiteX99" fmla="*/ 214842 w 468941"/>
              <a:gd name="connsiteY99" fmla="*/ 376232 h 415072"/>
              <a:gd name="connsiteX100" fmla="*/ 223006 w 468941"/>
              <a:gd name="connsiteY100" fmla="*/ 376073 h 415072"/>
              <a:gd name="connsiteX101" fmla="*/ 231189 w 468941"/>
              <a:gd name="connsiteY101" fmla="*/ 375520 h 415072"/>
              <a:gd name="connsiteX102" fmla="*/ 239333 w 468941"/>
              <a:gd name="connsiteY102" fmla="*/ 374789 h 415072"/>
              <a:gd name="connsiteX103" fmla="*/ 247517 w 468941"/>
              <a:gd name="connsiteY103" fmla="*/ 373642 h 415072"/>
              <a:gd name="connsiteX104" fmla="*/ 255542 w 468941"/>
              <a:gd name="connsiteY104" fmla="*/ 372357 h 415072"/>
              <a:gd name="connsiteX105" fmla="*/ 263567 w 468941"/>
              <a:gd name="connsiteY105" fmla="*/ 370638 h 415072"/>
              <a:gd name="connsiteX106" fmla="*/ 271592 w 468941"/>
              <a:gd name="connsiteY106" fmla="*/ 368780 h 415072"/>
              <a:gd name="connsiteX107" fmla="*/ 279459 w 468941"/>
              <a:gd name="connsiteY107" fmla="*/ 366625 h 415072"/>
              <a:gd name="connsiteX108" fmla="*/ 286358 w 468941"/>
              <a:gd name="connsiteY108" fmla="*/ 364490 h 415072"/>
              <a:gd name="connsiteX109" fmla="*/ 293078 w 468941"/>
              <a:gd name="connsiteY109" fmla="*/ 362178 h 415072"/>
              <a:gd name="connsiteX110" fmla="*/ 299819 w 468941"/>
              <a:gd name="connsiteY110" fmla="*/ 359746 h 415072"/>
              <a:gd name="connsiteX111" fmla="*/ 306421 w 468941"/>
              <a:gd name="connsiteY111" fmla="*/ 357019 h 415072"/>
              <a:gd name="connsiteX112" fmla="*/ 313003 w 468941"/>
              <a:gd name="connsiteY112" fmla="*/ 354153 h 415072"/>
              <a:gd name="connsiteX113" fmla="*/ 319585 w 468941"/>
              <a:gd name="connsiteY113" fmla="*/ 350990 h 415072"/>
              <a:gd name="connsiteX114" fmla="*/ 325891 w 468941"/>
              <a:gd name="connsiteY114" fmla="*/ 347709 h 415072"/>
              <a:gd name="connsiteX115" fmla="*/ 332216 w 468941"/>
              <a:gd name="connsiteY115" fmla="*/ 344269 h 415072"/>
              <a:gd name="connsiteX116" fmla="*/ 338364 w 468941"/>
              <a:gd name="connsiteY116" fmla="*/ 340672 h 415072"/>
              <a:gd name="connsiteX117" fmla="*/ 344531 w 468941"/>
              <a:gd name="connsiteY117" fmla="*/ 336818 h 415072"/>
              <a:gd name="connsiteX118" fmla="*/ 350421 w 468941"/>
              <a:gd name="connsiteY118" fmla="*/ 332805 h 415072"/>
              <a:gd name="connsiteX119" fmla="*/ 356292 w 468941"/>
              <a:gd name="connsiteY119" fmla="*/ 328496 h 415072"/>
              <a:gd name="connsiteX120" fmla="*/ 361886 w 468941"/>
              <a:gd name="connsiteY120" fmla="*/ 324068 h 415072"/>
              <a:gd name="connsiteX121" fmla="*/ 367460 w 468941"/>
              <a:gd name="connsiteY121" fmla="*/ 319463 h 415072"/>
              <a:gd name="connsiteX122" fmla="*/ 372757 w 468941"/>
              <a:gd name="connsiteY122" fmla="*/ 314739 h 415072"/>
              <a:gd name="connsiteX123" fmla="*/ 377936 w 468941"/>
              <a:gd name="connsiteY123" fmla="*/ 309718 h 415072"/>
              <a:gd name="connsiteX124" fmla="*/ 382660 w 468941"/>
              <a:gd name="connsiteY124" fmla="*/ 304836 h 415072"/>
              <a:gd name="connsiteX125" fmla="*/ 387108 w 468941"/>
              <a:gd name="connsiteY125" fmla="*/ 299835 h 415072"/>
              <a:gd name="connsiteX126" fmla="*/ 391397 w 468941"/>
              <a:gd name="connsiteY126" fmla="*/ 294676 h 415072"/>
              <a:gd name="connsiteX127" fmla="*/ 395568 w 468941"/>
              <a:gd name="connsiteY127" fmla="*/ 289220 h 415072"/>
              <a:gd name="connsiteX128" fmla="*/ 399580 w 468941"/>
              <a:gd name="connsiteY128" fmla="*/ 283785 h 415072"/>
              <a:gd name="connsiteX129" fmla="*/ 403158 w 468941"/>
              <a:gd name="connsiteY129" fmla="*/ 278052 h 415072"/>
              <a:gd name="connsiteX130" fmla="*/ 406736 w 468941"/>
              <a:gd name="connsiteY130" fmla="*/ 272320 h 415072"/>
              <a:gd name="connsiteX131" fmla="*/ 409879 w 468941"/>
              <a:gd name="connsiteY131" fmla="*/ 266430 h 415072"/>
              <a:gd name="connsiteX132" fmla="*/ 412903 w 468941"/>
              <a:gd name="connsiteY132" fmla="*/ 260421 h 415072"/>
              <a:gd name="connsiteX133" fmla="*/ 415631 w 468941"/>
              <a:gd name="connsiteY133" fmla="*/ 254254 h 415072"/>
              <a:gd name="connsiteX134" fmla="*/ 418062 w 468941"/>
              <a:gd name="connsiteY134" fmla="*/ 247948 h 415072"/>
              <a:gd name="connsiteX135" fmla="*/ 420197 w 468941"/>
              <a:gd name="connsiteY135" fmla="*/ 241643 h 415072"/>
              <a:gd name="connsiteX136" fmla="*/ 421917 w 468941"/>
              <a:gd name="connsiteY136" fmla="*/ 235199 h 415072"/>
              <a:gd name="connsiteX137" fmla="*/ 423498 w 468941"/>
              <a:gd name="connsiteY137" fmla="*/ 228735 h 415072"/>
              <a:gd name="connsiteX138" fmla="*/ 424803 w 468941"/>
              <a:gd name="connsiteY138" fmla="*/ 222153 h 415072"/>
              <a:gd name="connsiteX139" fmla="*/ 425218 w 468941"/>
              <a:gd name="connsiteY139" fmla="*/ 218852 h 415072"/>
              <a:gd name="connsiteX140" fmla="*/ 425653 w 468941"/>
              <a:gd name="connsiteY140" fmla="*/ 215413 h 415072"/>
              <a:gd name="connsiteX141" fmla="*/ 426226 w 468941"/>
              <a:gd name="connsiteY141" fmla="*/ 208673 h 415072"/>
              <a:gd name="connsiteX142" fmla="*/ 426522 w 468941"/>
              <a:gd name="connsiteY142" fmla="*/ 201814 h 415072"/>
              <a:gd name="connsiteX143" fmla="*/ 426384 w 468941"/>
              <a:gd name="connsiteY143" fmla="*/ 195074 h 415072"/>
              <a:gd name="connsiteX144" fmla="*/ 426087 w 468941"/>
              <a:gd name="connsiteY144" fmla="*/ 188195 h 415072"/>
              <a:gd name="connsiteX145" fmla="*/ 425514 w 468941"/>
              <a:gd name="connsiteY145" fmla="*/ 181455 h 415072"/>
              <a:gd name="connsiteX146" fmla="*/ 424506 w 468941"/>
              <a:gd name="connsiteY146" fmla="*/ 174734 h 415072"/>
              <a:gd name="connsiteX147" fmla="*/ 423379 w 468941"/>
              <a:gd name="connsiteY147" fmla="*/ 168132 h 415072"/>
              <a:gd name="connsiteX148" fmla="*/ 421917 w 468941"/>
              <a:gd name="connsiteY148" fmla="*/ 161392 h 415072"/>
              <a:gd name="connsiteX149" fmla="*/ 420078 w 468941"/>
              <a:gd name="connsiteY149" fmla="*/ 154948 h 415072"/>
              <a:gd name="connsiteX150" fmla="*/ 418062 w 468941"/>
              <a:gd name="connsiteY150" fmla="*/ 148346 h 415072"/>
              <a:gd name="connsiteX151" fmla="*/ 415769 w 468941"/>
              <a:gd name="connsiteY151" fmla="*/ 142041 h 415072"/>
              <a:gd name="connsiteX152" fmla="*/ 413180 w 468941"/>
              <a:gd name="connsiteY152" fmla="*/ 135735 h 415072"/>
              <a:gd name="connsiteX153" fmla="*/ 410333 w 468941"/>
              <a:gd name="connsiteY153" fmla="*/ 129588 h 415072"/>
              <a:gd name="connsiteX154" fmla="*/ 407171 w 468941"/>
              <a:gd name="connsiteY154" fmla="*/ 123559 h 415072"/>
              <a:gd name="connsiteX155" fmla="*/ 403870 w 468941"/>
              <a:gd name="connsiteY155" fmla="*/ 117530 h 415072"/>
              <a:gd name="connsiteX156" fmla="*/ 400134 w 468941"/>
              <a:gd name="connsiteY156" fmla="*/ 111798 h 415072"/>
              <a:gd name="connsiteX157" fmla="*/ 397999 w 468941"/>
              <a:gd name="connsiteY157" fmla="*/ 108517 h 415072"/>
              <a:gd name="connsiteX158" fmla="*/ 395706 w 468941"/>
              <a:gd name="connsiteY158" fmla="*/ 105216 h 415072"/>
              <a:gd name="connsiteX159" fmla="*/ 393413 w 468941"/>
              <a:gd name="connsiteY159" fmla="*/ 102192 h 415072"/>
              <a:gd name="connsiteX160" fmla="*/ 390982 w 468941"/>
              <a:gd name="connsiteY160" fmla="*/ 99187 h 415072"/>
              <a:gd name="connsiteX161" fmla="*/ 388531 w 468941"/>
              <a:gd name="connsiteY161" fmla="*/ 96183 h 415072"/>
              <a:gd name="connsiteX162" fmla="*/ 385961 w 468941"/>
              <a:gd name="connsiteY162" fmla="*/ 93455 h 415072"/>
              <a:gd name="connsiteX163" fmla="*/ 383372 w 468941"/>
              <a:gd name="connsiteY163" fmla="*/ 90589 h 415072"/>
              <a:gd name="connsiteX164" fmla="*/ 380664 w 468941"/>
              <a:gd name="connsiteY164" fmla="*/ 88000 h 415072"/>
              <a:gd name="connsiteX165" fmla="*/ 378074 w 468941"/>
              <a:gd name="connsiteY165" fmla="*/ 85430 h 415072"/>
              <a:gd name="connsiteX166" fmla="*/ 375208 w 468941"/>
              <a:gd name="connsiteY166" fmla="*/ 82841 h 415072"/>
              <a:gd name="connsiteX167" fmla="*/ 372481 w 468941"/>
              <a:gd name="connsiteY167" fmla="*/ 80409 h 415072"/>
              <a:gd name="connsiteX168" fmla="*/ 369614 w 468941"/>
              <a:gd name="connsiteY168" fmla="*/ 78116 h 415072"/>
              <a:gd name="connsiteX169" fmla="*/ 366610 w 468941"/>
              <a:gd name="connsiteY169" fmla="*/ 75823 h 415072"/>
              <a:gd name="connsiteX170" fmla="*/ 363744 w 468941"/>
              <a:gd name="connsiteY170" fmla="*/ 73531 h 415072"/>
              <a:gd name="connsiteX171" fmla="*/ 360719 w 468941"/>
              <a:gd name="connsiteY171" fmla="*/ 71514 h 415072"/>
              <a:gd name="connsiteX172" fmla="*/ 357715 w 468941"/>
              <a:gd name="connsiteY172" fmla="*/ 69380 h 415072"/>
              <a:gd name="connsiteX173" fmla="*/ 351409 w 468941"/>
              <a:gd name="connsiteY173" fmla="*/ 65505 h 415072"/>
              <a:gd name="connsiteX174" fmla="*/ 345124 w 468941"/>
              <a:gd name="connsiteY174" fmla="*/ 61908 h 415072"/>
              <a:gd name="connsiteX175" fmla="*/ 338522 w 468941"/>
              <a:gd name="connsiteY175" fmla="*/ 58607 h 415072"/>
              <a:gd name="connsiteX176" fmla="*/ 331920 w 468941"/>
              <a:gd name="connsiteY176" fmla="*/ 55603 h 415072"/>
              <a:gd name="connsiteX177" fmla="*/ 325179 w 468941"/>
              <a:gd name="connsiteY177" fmla="*/ 52895 h 415072"/>
              <a:gd name="connsiteX178" fmla="*/ 318300 w 468941"/>
              <a:gd name="connsiteY178" fmla="*/ 50305 h 415072"/>
              <a:gd name="connsiteX179" fmla="*/ 311422 w 468941"/>
              <a:gd name="connsiteY179" fmla="*/ 48032 h 415072"/>
              <a:gd name="connsiteX180" fmla="*/ 304405 w 468941"/>
              <a:gd name="connsiteY180" fmla="*/ 46016 h 415072"/>
              <a:gd name="connsiteX181" fmla="*/ 297229 w 468941"/>
              <a:gd name="connsiteY181" fmla="*/ 44138 h 415072"/>
              <a:gd name="connsiteX182" fmla="*/ 290074 w 468941"/>
              <a:gd name="connsiteY182" fmla="*/ 42557 h 415072"/>
              <a:gd name="connsiteX183" fmla="*/ 282918 w 468941"/>
              <a:gd name="connsiteY183" fmla="*/ 41272 h 415072"/>
              <a:gd name="connsiteX184" fmla="*/ 275743 w 468941"/>
              <a:gd name="connsiteY184" fmla="*/ 40126 h 415072"/>
              <a:gd name="connsiteX185" fmla="*/ 268588 w 468941"/>
              <a:gd name="connsiteY185" fmla="*/ 39137 h 415072"/>
              <a:gd name="connsiteX186" fmla="*/ 261393 w 468941"/>
              <a:gd name="connsiteY186" fmla="*/ 38268 h 415072"/>
              <a:gd name="connsiteX187" fmla="*/ 254237 w 468941"/>
              <a:gd name="connsiteY187" fmla="*/ 37694 h 415072"/>
              <a:gd name="connsiteX188" fmla="*/ 247062 w 468941"/>
              <a:gd name="connsiteY188" fmla="*/ 37259 h 415072"/>
              <a:gd name="connsiteX189" fmla="*/ 240045 w 468941"/>
              <a:gd name="connsiteY189" fmla="*/ 36983 h 415072"/>
              <a:gd name="connsiteX190" fmla="*/ 233047 w 468941"/>
              <a:gd name="connsiteY190" fmla="*/ 36825 h 415072"/>
              <a:gd name="connsiteX191" fmla="*/ 237614 w 468941"/>
              <a:gd name="connsiteY191" fmla="*/ 0 h 415072"/>
              <a:gd name="connsiteX192" fmla="*/ 246350 w 468941"/>
              <a:gd name="connsiteY192" fmla="*/ 138 h 415072"/>
              <a:gd name="connsiteX193" fmla="*/ 254830 w 468941"/>
              <a:gd name="connsiteY193" fmla="*/ 415 h 415072"/>
              <a:gd name="connsiteX194" fmla="*/ 263409 w 468941"/>
              <a:gd name="connsiteY194" fmla="*/ 870 h 415072"/>
              <a:gd name="connsiteX195" fmla="*/ 271889 w 468941"/>
              <a:gd name="connsiteY195" fmla="*/ 1581 h 415072"/>
              <a:gd name="connsiteX196" fmla="*/ 280171 w 468941"/>
              <a:gd name="connsiteY196" fmla="*/ 2589 h 415072"/>
              <a:gd name="connsiteX197" fmla="*/ 288354 w 468941"/>
              <a:gd name="connsiteY197" fmla="*/ 3597 h 415072"/>
              <a:gd name="connsiteX198" fmla="*/ 296518 w 468941"/>
              <a:gd name="connsiteY198" fmla="*/ 4882 h 415072"/>
              <a:gd name="connsiteX199" fmla="*/ 304405 w 468941"/>
              <a:gd name="connsiteY199" fmla="*/ 6305 h 415072"/>
              <a:gd name="connsiteX200" fmla="*/ 312153 w 468941"/>
              <a:gd name="connsiteY200" fmla="*/ 7887 h 415072"/>
              <a:gd name="connsiteX201" fmla="*/ 319743 w 468941"/>
              <a:gd name="connsiteY201" fmla="*/ 9745 h 415072"/>
              <a:gd name="connsiteX202" fmla="*/ 327057 w 468941"/>
              <a:gd name="connsiteY202" fmla="*/ 11623 h 415072"/>
              <a:gd name="connsiteX203" fmla="*/ 334074 w 468941"/>
              <a:gd name="connsiteY203" fmla="*/ 13757 h 415072"/>
              <a:gd name="connsiteX204" fmla="*/ 340953 w 468941"/>
              <a:gd name="connsiteY204" fmla="*/ 15912 h 415072"/>
              <a:gd name="connsiteX205" fmla="*/ 347555 w 468941"/>
              <a:gd name="connsiteY205" fmla="*/ 18343 h 415072"/>
              <a:gd name="connsiteX206" fmla="*/ 353860 w 468941"/>
              <a:gd name="connsiteY206" fmla="*/ 20774 h 415072"/>
              <a:gd name="connsiteX207" fmla="*/ 359870 w 468941"/>
              <a:gd name="connsiteY207" fmla="*/ 23364 h 415072"/>
              <a:gd name="connsiteX208" fmla="*/ 363744 w 468941"/>
              <a:gd name="connsiteY208" fmla="*/ 25222 h 415072"/>
              <a:gd name="connsiteX209" fmla="*/ 367460 w 468941"/>
              <a:gd name="connsiteY209" fmla="*/ 27080 h 415072"/>
              <a:gd name="connsiteX210" fmla="*/ 371196 w 468941"/>
              <a:gd name="connsiteY210" fmla="*/ 29096 h 415072"/>
              <a:gd name="connsiteX211" fmla="*/ 374932 w 468941"/>
              <a:gd name="connsiteY211" fmla="*/ 31251 h 415072"/>
              <a:gd name="connsiteX212" fmla="*/ 378509 w 468941"/>
              <a:gd name="connsiteY212" fmla="*/ 33405 h 415072"/>
              <a:gd name="connsiteX213" fmla="*/ 382087 w 468941"/>
              <a:gd name="connsiteY213" fmla="*/ 35540 h 415072"/>
              <a:gd name="connsiteX214" fmla="*/ 385526 w 468941"/>
              <a:gd name="connsiteY214" fmla="*/ 37833 h 415072"/>
              <a:gd name="connsiteX215" fmla="*/ 389104 w 468941"/>
              <a:gd name="connsiteY215" fmla="*/ 40284 h 415072"/>
              <a:gd name="connsiteX216" fmla="*/ 392405 w 468941"/>
              <a:gd name="connsiteY216" fmla="*/ 42715 h 415072"/>
              <a:gd name="connsiteX217" fmla="*/ 395845 w 468941"/>
              <a:gd name="connsiteY217" fmla="*/ 45304 h 415072"/>
              <a:gd name="connsiteX218" fmla="*/ 399007 w 468941"/>
              <a:gd name="connsiteY218" fmla="*/ 48032 h 415072"/>
              <a:gd name="connsiteX219" fmla="*/ 402308 w 468941"/>
              <a:gd name="connsiteY219" fmla="*/ 50740 h 415072"/>
              <a:gd name="connsiteX220" fmla="*/ 405451 w 468941"/>
              <a:gd name="connsiteY220" fmla="*/ 53468 h 415072"/>
              <a:gd name="connsiteX221" fmla="*/ 408456 w 468941"/>
              <a:gd name="connsiteY221" fmla="*/ 56334 h 415072"/>
              <a:gd name="connsiteX222" fmla="*/ 411618 w 468941"/>
              <a:gd name="connsiteY222" fmla="*/ 59200 h 415072"/>
              <a:gd name="connsiteX223" fmla="*/ 414484 w 468941"/>
              <a:gd name="connsiteY223" fmla="*/ 62205 h 415072"/>
              <a:gd name="connsiteX224" fmla="*/ 417351 w 468941"/>
              <a:gd name="connsiteY224" fmla="*/ 65209 h 415072"/>
              <a:gd name="connsiteX225" fmla="*/ 420197 w 468941"/>
              <a:gd name="connsiteY225" fmla="*/ 68372 h 415072"/>
              <a:gd name="connsiteX226" fmla="*/ 422925 w 468941"/>
              <a:gd name="connsiteY226" fmla="*/ 71514 h 415072"/>
              <a:gd name="connsiteX227" fmla="*/ 425653 w 468941"/>
              <a:gd name="connsiteY227" fmla="*/ 74815 h 415072"/>
              <a:gd name="connsiteX228" fmla="*/ 428242 w 468941"/>
              <a:gd name="connsiteY228" fmla="*/ 78116 h 415072"/>
              <a:gd name="connsiteX229" fmla="*/ 430812 w 468941"/>
              <a:gd name="connsiteY229" fmla="*/ 81417 h 415072"/>
              <a:gd name="connsiteX230" fmla="*/ 433243 w 468941"/>
              <a:gd name="connsiteY230" fmla="*/ 84857 h 415072"/>
              <a:gd name="connsiteX231" fmla="*/ 435694 w 468941"/>
              <a:gd name="connsiteY231" fmla="*/ 88296 h 415072"/>
              <a:gd name="connsiteX232" fmla="*/ 437967 w 468941"/>
              <a:gd name="connsiteY232" fmla="*/ 91874 h 415072"/>
              <a:gd name="connsiteX233" fmla="*/ 440141 w 468941"/>
              <a:gd name="connsiteY233" fmla="*/ 95471 h 415072"/>
              <a:gd name="connsiteX234" fmla="*/ 442276 w 468941"/>
              <a:gd name="connsiteY234" fmla="*/ 99029 h 415072"/>
              <a:gd name="connsiteX235" fmla="*/ 444431 w 468941"/>
              <a:gd name="connsiteY235" fmla="*/ 102765 h 415072"/>
              <a:gd name="connsiteX236" fmla="*/ 446447 w 468941"/>
              <a:gd name="connsiteY236" fmla="*/ 106501 h 415072"/>
              <a:gd name="connsiteX237" fmla="*/ 448305 w 468941"/>
              <a:gd name="connsiteY237" fmla="*/ 110237 h 415072"/>
              <a:gd name="connsiteX238" fmla="*/ 450163 w 468941"/>
              <a:gd name="connsiteY238" fmla="*/ 114091 h 415072"/>
              <a:gd name="connsiteX239" fmla="*/ 451883 w 468941"/>
              <a:gd name="connsiteY239" fmla="*/ 117827 h 415072"/>
              <a:gd name="connsiteX240" fmla="*/ 455026 w 468941"/>
              <a:gd name="connsiteY240" fmla="*/ 125694 h 415072"/>
              <a:gd name="connsiteX241" fmla="*/ 457912 w 468941"/>
              <a:gd name="connsiteY241" fmla="*/ 133600 h 415072"/>
              <a:gd name="connsiteX242" fmla="*/ 460481 w 468941"/>
              <a:gd name="connsiteY242" fmla="*/ 141467 h 415072"/>
              <a:gd name="connsiteX243" fmla="*/ 461628 w 468941"/>
              <a:gd name="connsiteY243" fmla="*/ 145638 h 415072"/>
              <a:gd name="connsiteX244" fmla="*/ 462794 w 468941"/>
              <a:gd name="connsiteY244" fmla="*/ 149651 h 415072"/>
              <a:gd name="connsiteX245" fmla="*/ 463782 w 468941"/>
              <a:gd name="connsiteY245" fmla="*/ 153801 h 415072"/>
              <a:gd name="connsiteX246" fmla="*/ 464632 w 468941"/>
              <a:gd name="connsiteY246" fmla="*/ 157814 h 415072"/>
              <a:gd name="connsiteX247" fmla="*/ 465502 w 468941"/>
              <a:gd name="connsiteY247" fmla="*/ 161965 h 415072"/>
              <a:gd name="connsiteX248" fmla="*/ 466213 w 468941"/>
              <a:gd name="connsiteY248" fmla="*/ 166116 h 415072"/>
              <a:gd name="connsiteX249" fmla="*/ 466925 w 468941"/>
              <a:gd name="connsiteY249" fmla="*/ 170287 h 415072"/>
              <a:gd name="connsiteX250" fmla="*/ 467518 w 468941"/>
              <a:gd name="connsiteY250" fmla="*/ 174437 h 415072"/>
              <a:gd name="connsiteX251" fmla="*/ 467933 w 468941"/>
              <a:gd name="connsiteY251" fmla="*/ 178588 h 415072"/>
              <a:gd name="connsiteX252" fmla="*/ 468368 w 468941"/>
              <a:gd name="connsiteY252" fmla="*/ 182759 h 415072"/>
              <a:gd name="connsiteX253" fmla="*/ 468645 w 468941"/>
              <a:gd name="connsiteY253" fmla="*/ 186910 h 415072"/>
              <a:gd name="connsiteX254" fmla="*/ 468803 w 468941"/>
              <a:gd name="connsiteY254" fmla="*/ 191061 h 415072"/>
              <a:gd name="connsiteX255" fmla="*/ 468941 w 468941"/>
              <a:gd name="connsiteY255" fmla="*/ 195370 h 415072"/>
              <a:gd name="connsiteX256" fmla="*/ 468941 w 468941"/>
              <a:gd name="connsiteY256" fmla="*/ 199521 h 415072"/>
              <a:gd name="connsiteX257" fmla="*/ 468803 w 468941"/>
              <a:gd name="connsiteY257" fmla="*/ 203672 h 415072"/>
              <a:gd name="connsiteX258" fmla="*/ 468645 w 468941"/>
              <a:gd name="connsiteY258" fmla="*/ 207823 h 415072"/>
              <a:gd name="connsiteX259" fmla="*/ 468368 w 468941"/>
              <a:gd name="connsiteY259" fmla="*/ 212112 h 415072"/>
              <a:gd name="connsiteX260" fmla="*/ 468072 w 468941"/>
              <a:gd name="connsiteY260" fmla="*/ 216263 h 415072"/>
              <a:gd name="connsiteX261" fmla="*/ 467518 w 468941"/>
              <a:gd name="connsiteY261" fmla="*/ 220434 h 415072"/>
              <a:gd name="connsiteX262" fmla="*/ 467063 w 468941"/>
              <a:gd name="connsiteY262" fmla="*/ 224585 h 415072"/>
              <a:gd name="connsiteX263" fmla="*/ 466352 w 468941"/>
              <a:gd name="connsiteY263" fmla="*/ 228735 h 415072"/>
              <a:gd name="connsiteX264" fmla="*/ 465640 w 468941"/>
              <a:gd name="connsiteY264" fmla="*/ 232906 h 415072"/>
              <a:gd name="connsiteX265" fmla="*/ 464790 w 468941"/>
              <a:gd name="connsiteY265" fmla="*/ 236919 h 415072"/>
              <a:gd name="connsiteX266" fmla="*/ 463782 w 468941"/>
              <a:gd name="connsiteY266" fmla="*/ 241050 h 415072"/>
              <a:gd name="connsiteX267" fmla="*/ 462794 w 468941"/>
              <a:gd name="connsiteY267" fmla="*/ 245062 h 415072"/>
              <a:gd name="connsiteX268" fmla="*/ 461628 w 468941"/>
              <a:gd name="connsiteY268" fmla="*/ 249233 h 415072"/>
              <a:gd name="connsiteX269" fmla="*/ 460343 w 468941"/>
              <a:gd name="connsiteY269" fmla="*/ 253246 h 415072"/>
              <a:gd name="connsiteX270" fmla="*/ 458900 w 468941"/>
              <a:gd name="connsiteY270" fmla="*/ 257258 h 415072"/>
              <a:gd name="connsiteX271" fmla="*/ 457477 w 468941"/>
              <a:gd name="connsiteY271" fmla="*/ 261271 h 415072"/>
              <a:gd name="connsiteX272" fmla="*/ 456034 w 468941"/>
              <a:gd name="connsiteY272" fmla="*/ 265283 h 415072"/>
              <a:gd name="connsiteX273" fmla="*/ 454314 w 468941"/>
              <a:gd name="connsiteY273" fmla="*/ 269158 h 415072"/>
              <a:gd name="connsiteX274" fmla="*/ 452594 w 468941"/>
              <a:gd name="connsiteY274" fmla="*/ 273032 h 415072"/>
              <a:gd name="connsiteX275" fmla="*/ 450875 w 468941"/>
              <a:gd name="connsiteY275" fmla="*/ 276906 h 415072"/>
              <a:gd name="connsiteX276" fmla="*/ 449017 w 468941"/>
              <a:gd name="connsiteY276" fmla="*/ 280622 h 415072"/>
              <a:gd name="connsiteX277" fmla="*/ 447000 w 468941"/>
              <a:gd name="connsiteY277" fmla="*/ 284358 h 415072"/>
              <a:gd name="connsiteX278" fmla="*/ 445004 w 468941"/>
              <a:gd name="connsiteY278" fmla="*/ 288074 h 415072"/>
              <a:gd name="connsiteX279" fmla="*/ 442849 w 468941"/>
              <a:gd name="connsiteY279" fmla="*/ 291671 h 415072"/>
              <a:gd name="connsiteX280" fmla="*/ 440715 w 468941"/>
              <a:gd name="connsiteY280" fmla="*/ 295249 h 415072"/>
              <a:gd name="connsiteX281" fmla="*/ 436129 w 468941"/>
              <a:gd name="connsiteY281" fmla="*/ 302266 h 415072"/>
              <a:gd name="connsiteX282" fmla="*/ 431108 w 468941"/>
              <a:gd name="connsiteY282" fmla="*/ 309145 h 415072"/>
              <a:gd name="connsiteX283" fmla="*/ 426087 w 468941"/>
              <a:gd name="connsiteY283" fmla="*/ 315885 h 415072"/>
              <a:gd name="connsiteX284" fmla="*/ 420652 w 468941"/>
              <a:gd name="connsiteY284" fmla="*/ 322329 h 415072"/>
              <a:gd name="connsiteX285" fmla="*/ 414900 w 468941"/>
              <a:gd name="connsiteY285" fmla="*/ 328634 h 415072"/>
              <a:gd name="connsiteX286" fmla="*/ 409029 w 468941"/>
              <a:gd name="connsiteY286" fmla="*/ 334663 h 415072"/>
              <a:gd name="connsiteX287" fmla="*/ 403020 w 468941"/>
              <a:gd name="connsiteY287" fmla="*/ 340534 h 415072"/>
              <a:gd name="connsiteX288" fmla="*/ 396714 w 468941"/>
              <a:gd name="connsiteY288" fmla="*/ 346266 h 415072"/>
              <a:gd name="connsiteX289" fmla="*/ 390270 w 468941"/>
              <a:gd name="connsiteY289" fmla="*/ 351721 h 415072"/>
              <a:gd name="connsiteX290" fmla="*/ 383668 w 468941"/>
              <a:gd name="connsiteY290" fmla="*/ 357019 h 415072"/>
              <a:gd name="connsiteX291" fmla="*/ 376355 w 468941"/>
              <a:gd name="connsiteY291" fmla="*/ 362474 h 415072"/>
              <a:gd name="connsiteX292" fmla="*/ 368745 w 468941"/>
              <a:gd name="connsiteY292" fmla="*/ 367633 h 415072"/>
              <a:gd name="connsiteX293" fmla="*/ 361174 w 468941"/>
              <a:gd name="connsiteY293" fmla="*/ 372515 h 415072"/>
              <a:gd name="connsiteX294" fmla="*/ 353267 w 468941"/>
              <a:gd name="connsiteY294" fmla="*/ 377081 h 415072"/>
              <a:gd name="connsiteX295" fmla="*/ 345242 w 468941"/>
              <a:gd name="connsiteY295" fmla="*/ 381549 h 415072"/>
              <a:gd name="connsiteX296" fmla="*/ 337098 w 468941"/>
              <a:gd name="connsiteY296" fmla="*/ 385680 h 415072"/>
              <a:gd name="connsiteX297" fmla="*/ 328777 w 468941"/>
              <a:gd name="connsiteY297" fmla="*/ 389574 h 415072"/>
              <a:gd name="connsiteX298" fmla="*/ 320317 w 468941"/>
              <a:gd name="connsiteY298" fmla="*/ 393132 h 415072"/>
              <a:gd name="connsiteX299" fmla="*/ 311857 w 468941"/>
              <a:gd name="connsiteY299" fmla="*/ 396591 h 415072"/>
              <a:gd name="connsiteX300" fmla="*/ 303258 w 468941"/>
              <a:gd name="connsiteY300" fmla="*/ 399595 h 415072"/>
              <a:gd name="connsiteX301" fmla="*/ 294502 w 468941"/>
              <a:gd name="connsiteY301" fmla="*/ 402461 h 415072"/>
              <a:gd name="connsiteX302" fmla="*/ 285626 w 468941"/>
              <a:gd name="connsiteY302" fmla="*/ 405031 h 415072"/>
              <a:gd name="connsiteX303" fmla="*/ 276890 w 468941"/>
              <a:gd name="connsiteY303" fmla="*/ 407186 h 415072"/>
              <a:gd name="connsiteX304" fmla="*/ 267856 w 468941"/>
              <a:gd name="connsiteY304" fmla="*/ 409182 h 415072"/>
              <a:gd name="connsiteX305" fmla="*/ 258981 w 468941"/>
              <a:gd name="connsiteY305" fmla="*/ 410921 h 415072"/>
              <a:gd name="connsiteX306" fmla="*/ 249948 w 468941"/>
              <a:gd name="connsiteY306" fmla="*/ 412345 h 415072"/>
              <a:gd name="connsiteX307" fmla="*/ 240341 w 468941"/>
              <a:gd name="connsiteY307" fmla="*/ 413491 h 415072"/>
              <a:gd name="connsiteX308" fmla="*/ 230755 w 468941"/>
              <a:gd name="connsiteY308" fmla="*/ 414361 h 415072"/>
              <a:gd name="connsiteX309" fmla="*/ 225892 w 468941"/>
              <a:gd name="connsiteY309" fmla="*/ 414657 h 415072"/>
              <a:gd name="connsiteX310" fmla="*/ 221010 w 468941"/>
              <a:gd name="connsiteY310" fmla="*/ 414934 h 415072"/>
              <a:gd name="connsiteX311" fmla="*/ 216266 w 468941"/>
              <a:gd name="connsiteY311" fmla="*/ 415072 h 415072"/>
              <a:gd name="connsiteX312" fmla="*/ 211423 w 468941"/>
              <a:gd name="connsiteY312" fmla="*/ 415072 h 415072"/>
              <a:gd name="connsiteX313" fmla="*/ 206540 w 468941"/>
              <a:gd name="connsiteY313" fmla="*/ 415072 h 415072"/>
              <a:gd name="connsiteX314" fmla="*/ 201797 w 468941"/>
              <a:gd name="connsiteY314" fmla="*/ 414934 h 415072"/>
              <a:gd name="connsiteX315" fmla="*/ 196914 w 468941"/>
              <a:gd name="connsiteY315" fmla="*/ 414657 h 415072"/>
              <a:gd name="connsiteX316" fmla="*/ 192190 w 468941"/>
              <a:gd name="connsiteY316" fmla="*/ 414361 h 415072"/>
              <a:gd name="connsiteX317" fmla="*/ 187327 w 468941"/>
              <a:gd name="connsiteY317" fmla="*/ 413926 h 415072"/>
              <a:gd name="connsiteX318" fmla="*/ 182603 w 468941"/>
              <a:gd name="connsiteY318" fmla="*/ 413491 h 415072"/>
              <a:gd name="connsiteX319" fmla="*/ 177859 w 468941"/>
              <a:gd name="connsiteY319" fmla="*/ 412779 h 415072"/>
              <a:gd name="connsiteX320" fmla="*/ 173135 w 468941"/>
              <a:gd name="connsiteY320" fmla="*/ 412206 h 415072"/>
              <a:gd name="connsiteX321" fmla="*/ 168411 w 468941"/>
              <a:gd name="connsiteY321" fmla="*/ 411356 h 415072"/>
              <a:gd name="connsiteX322" fmla="*/ 163687 w 468941"/>
              <a:gd name="connsiteY322" fmla="*/ 410487 h 415072"/>
              <a:gd name="connsiteX323" fmla="*/ 158962 w 468941"/>
              <a:gd name="connsiteY323" fmla="*/ 409478 h 415072"/>
              <a:gd name="connsiteX324" fmla="*/ 154218 w 468941"/>
              <a:gd name="connsiteY324" fmla="*/ 408470 h 415072"/>
              <a:gd name="connsiteX325" fmla="*/ 149633 w 468941"/>
              <a:gd name="connsiteY325" fmla="*/ 407186 h 415072"/>
              <a:gd name="connsiteX326" fmla="*/ 144908 w 468941"/>
              <a:gd name="connsiteY326" fmla="*/ 406039 h 415072"/>
              <a:gd name="connsiteX327" fmla="*/ 140323 w 468941"/>
              <a:gd name="connsiteY327" fmla="*/ 404616 h 415072"/>
              <a:gd name="connsiteX328" fmla="*/ 135717 w 468941"/>
              <a:gd name="connsiteY328" fmla="*/ 403173 h 415072"/>
              <a:gd name="connsiteX329" fmla="*/ 131151 w 468941"/>
              <a:gd name="connsiteY329" fmla="*/ 401611 h 415072"/>
              <a:gd name="connsiteX330" fmla="*/ 126703 w 468941"/>
              <a:gd name="connsiteY330" fmla="*/ 399892 h 415072"/>
              <a:gd name="connsiteX331" fmla="*/ 122256 w 468941"/>
              <a:gd name="connsiteY331" fmla="*/ 398152 h 415072"/>
              <a:gd name="connsiteX332" fmla="*/ 117828 w 468941"/>
              <a:gd name="connsiteY332" fmla="*/ 396294 h 415072"/>
              <a:gd name="connsiteX333" fmla="*/ 113381 w 468941"/>
              <a:gd name="connsiteY333" fmla="*/ 394298 h 415072"/>
              <a:gd name="connsiteX334" fmla="*/ 108933 w 468941"/>
              <a:gd name="connsiteY334" fmla="*/ 392124 h 415072"/>
              <a:gd name="connsiteX335" fmla="*/ 104624 w 468941"/>
              <a:gd name="connsiteY335" fmla="*/ 389989 h 415072"/>
              <a:gd name="connsiteX336" fmla="*/ 100335 w 468941"/>
              <a:gd name="connsiteY336" fmla="*/ 387696 h 415072"/>
              <a:gd name="connsiteX337" fmla="*/ 96461 w 468941"/>
              <a:gd name="connsiteY337" fmla="*/ 385561 h 415072"/>
              <a:gd name="connsiteX338" fmla="*/ 92586 w 468941"/>
              <a:gd name="connsiteY338" fmla="*/ 383249 h 415072"/>
              <a:gd name="connsiteX339" fmla="*/ 88732 w 468941"/>
              <a:gd name="connsiteY339" fmla="*/ 380817 h 415072"/>
              <a:gd name="connsiteX340" fmla="*/ 84996 w 468941"/>
              <a:gd name="connsiteY340" fmla="*/ 378366 h 415072"/>
              <a:gd name="connsiteX341" fmla="*/ 81260 w 468941"/>
              <a:gd name="connsiteY341" fmla="*/ 375935 h 415072"/>
              <a:gd name="connsiteX342" fmla="*/ 77682 w 468941"/>
              <a:gd name="connsiteY342" fmla="*/ 373365 h 415072"/>
              <a:gd name="connsiteX343" fmla="*/ 74105 w 468941"/>
              <a:gd name="connsiteY343" fmla="*/ 370638 h 415072"/>
              <a:gd name="connsiteX344" fmla="*/ 70665 w 468941"/>
              <a:gd name="connsiteY344" fmla="*/ 367910 h 415072"/>
              <a:gd name="connsiteX345" fmla="*/ 67226 w 468941"/>
              <a:gd name="connsiteY345" fmla="*/ 365044 h 415072"/>
              <a:gd name="connsiteX346" fmla="*/ 63787 w 468941"/>
              <a:gd name="connsiteY346" fmla="*/ 362178 h 415072"/>
              <a:gd name="connsiteX347" fmla="*/ 60486 w 468941"/>
              <a:gd name="connsiteY347" fmla="*/ 359173 h 415072"/>
              <a:gd name="connsiteX348" fmla="*/ 57185 w 468941"/>
              <a:gd name="connsiteY348" fmla="*/ 356169 h 415072"/>
              <a:gd name="connsiteX349" fmla="*/ 54042 w 468941"/>
              <a:gd name="connsiteY349" fmla="*/ 353006 h 415072"/>
              <a:gd name="connsiteX350" fmla="*/ 51037 w 468941"/>
              <a:gd name="connsiteY350" fmla="*/ 349863 h 415072"/>
              <a:gd name="connsiteX351" fmla="*/ 48013 w 468941"/>
              <a:gd name="connsiteY351" fmla="*/ 346562 h 415072"/>
              <a:gd name="connsiteX352" fmla="*/ 45008 w 468941"/>
              <a:gd name="connsiteY352" fmla="*/ 343261 h 415072"/>
              <a:gd name="connsiteX353" fmla="*/ 42142 w 468941"/>
              <a:gd name="connsiteY353" fmla="*/ 339822 h 415072"/>
              <a:gd name="connsiteX354" fmla="*/ 39414 w 468941"/>
              <a:gd name="connsiteY354" fmla="*/ 336383 h 415072"/>
              <a:gd name="connsiteX355" fmla="*/ 36687 w 468941"/>
              <a:gd name="connsiteY355" fmla="*/ 332805 h 415072"/>
              <a:gd name="connsiteX356" fmla="*/ 34117 w 468941"/>
              <a:gd name="connsiteY356" fmla="*/ 329208 h 415072"/>
              <a:gd name="connsiteX357" fmla="*/ 31547 w 468941"/>
              <a:gd name="connsiteY357" fmla="*/ 325630 h 415072"/>
              <a:gd name="connsiteX358" fmla="*/ 29096 w 468941"/>
              <a:gd name="connsiteY358" fmla="*/ 321894 h 415072"/>
              <a:gd name="connsiteX359" fmla="*/ 26823 w 468941"/>
              <a:gd name="connsiteY359" fmla="*/ 318178 h 415072"/>
              <a:gd name="connsiteX360" fmla="*/ 24511 w 468941"/>
              <a:gd name="connsiteY360" fmla="*/ 314304 h 415072"/>
              <a:gd name="connsiteX361" fmla="*/ 22356 w 468941"/>
              <a:gd name="connsiteY361" fmla="*/ 310449 h 415072"/>
              <a:gd name="connsiteX362" fmla="*/ 20221 w 468941"/>
              <a:gd name="connsiteY362" fmla="*/ 306555 h 415072"/>
              <a:gd name="connsiteX363" fmla="*/ 18205 w 468941"/>
              <a:gd name="connsiteY363" fmla="*/ 302543 h 415072"/>
              <a:gd name="connsiteX364" fmla="*/ 16347 w 468941"/>
              <a:gd name="connsiteY364" fmla="*/ 298530 h 415072"/>
              <a:gd name="connsiteX365" fmla="*/ 14627 w 468941"/>
              <a:gd name="connsiteY365" fmla="*/ 294379 h 415072"/>
              <a:gd name="connsiteX366" fmla="*/ 12908 w 468941"/>
              <a:gd name="connsiteY366" fmla="*/ 290228 h 415072"/>
              <a:gd name="connsiteX367" fmla="*/ 11326 w 468941"/>
              <a:gd name="connsiteY367" fmla="*/ 286078 h 415072"/>
              <a:gd name="connsiteX368" fmla="*/ 9765 w 468941"/>
              <a:gd name="connsiteY368" fmla="*/ 281768 h 415072"/>
              <a:gd name="connsiteX369" fmla="*/ 8322 w 468941"/>
              <a:gd name="connsiteY369" fmla="*/ 277341 h 415072"/>
              <a:gd name="connsiteX370" fmla="*/ 7017 w 468941"/>
              <a:gd name="connsiteY370" fmla="*/ 272893 h 415072"/>
              <a:gd name="connsiteX371" fmla="*/ 5890 w 468941"/>
              <a:gd name="connsiteY371" fmla="*/ 268308 h 415072"/>
              <a:gd name="connsiteX372" fmla="*/ 4744 w 468941"/>
              <a:gd name="connsiteY372" fmla="*/ 263860 h 415072"/>
              <a:gd name="connsiteX373" fmla="*/ 3736 w 468941"/>
              <a:gd name="connsiteY373" fmla="*/ 259274 h 415072"/>
              <a:gd name="connsiteX374" fmla="*/ 2866 w 468941"/>
              <a:gd name="connsiteY374" fmla="*/ 254689 h 415072"/>
              <a:gd name="connsiteX375" fmla="*/ 2155 w 468941"/>
              <a:gd name="connsiteY375" fmla="*/ 250083 h 415072"/>
              <a:gd name="connsiteX376" fmla="*/ 1581 w 468941"/>
              <a:gd name="connsiteY376" fmla="*/ 245517 h 415072"/>
              <a:gd name="connsiteX377" fmla="*/ 1008 w 468941"/>
              <a:gd name="connsiteY377" fmla="*/ 240931 h 415072"/>
              <a:gd name="connsiteX378" fmla="*/ 573 w 468941"/>
              <a:gd name="connsiteY378" fmla="*/ 236326 h 415072"/>
              <a:gd name="connsiteX379" fmla="*/ 277 w 468941"/>
              <a:gd name="connsiteY379" fmla="*/ 231602 h 415072"/>
              <a:gd name="connsiteX380" fmla="*/ 0 w 468941"/>
              <a:gd name="connsiteY380" fmla="*/ 227016 h 415072"/>
              <a:gd name="connsiteX381" fmla="*/ 0 w 468941"/>
              <a:gd name="connsiteY381" fmla="*/ 222450 h 415072"/>
              <a:gd name="connsiteX382" fmla="*/ 0 w 468941"/>
              <a:gd name="connsiteY382" fmla="*/ 217706 h 415072"/>
              <a:gd name="connsiteX383" fmla="*/ 0 w 468941"/>
              <a:gd name="connsiteY383" fmla="*/ 213120 h 415072"/>
              <a:gd name="connsiteX384" fmla="*/ 277 w 468941"/>
              <a:gd name="connsiteY384" fmla="*/ 208534 h 415072"/>
              <a:gd name="connsiteX385" fmla="*/ 573 w 468941"/>
              <a:gd name="connsiteY385" fmla="*/ 203830 h 415072"/>
              <a:gd name="connsiteX386" fmla="*/ 1008 w 468941"/>
              <a:gd name="connsiteY386" fmla="*/ 199224 h 415072"/>
              <a:gd name="connsiteX387" fmla="*/ 1581 w 468941"/>
              <a:gd name="connsiteY387" fmla="*/ 194639 h 415072"/>
              <a:gd name="connsiteX388" fmla="*/ 2155 w 468941"/>
              <a:gd name="connsiteY388" fmla="*/ 190073 h 415072"/>
              <a:gd name="connsiteX389" fmla="*/ 2866 w 468941"/>
              <a:gd name="connsiteY389" fmla="*/ 185467 h 415072"/>
              <a:gd name="connsiteX390" fmla="*/ 3736 w 468941"/>
              <a:gd name="connsiteY390" fmla="*/ 180881 h 415072"/>
              <a:gd name="connsiteX391" fmla="*/ 4744 w 468941"/>
              <a:gd name="connsiteY391" fmla="*/ 176296 h 415072"/>
              <a:gd name="connsiteX392" fmla="*/ 5752 w 468941"/>
              <a:gd name="connsiteY392" fmla="*/ 171710 h 415072"/>
              <a:gd name="connsiteX393" fmla="*/ 6879 w 468941"/>
              <a:gd name="connsiteY393" fmla="*/ 167262 h 415072"/>
              <a:gd name="connsiteX394" fmla="*/ 8025 w 468941"/>
              <a:gd name="connsiteY394" fmla="*/ 162815 h 415072"/>
              <a:gd name="connsiteX395" fmla="*/ 9468 w 468941"/>
              <a:gd name="connsiteY395" fmla="*/ 158229 h 415072"/>
              <a:gd name="connsiteX396" fmla="*/ 10891 w 468941"/>
              <a:gd name="connsiteY396" fmla="*/ 153940 h 415072"/>
              <a:gd name="connsiteX397" fmla="*/ 12334 w 468941"/>
              <a:gd name="connsiteY397" fmla="*/ 149492 h 415072"/>
              <a:gd name="connsiteX398" fmla="*/ 14054 w 468941"/>
              <a:gd name="connsiteY398" fmla="*/ 145183 h 415072"/>
              <a:gd name="connsiteX399" fmla="*/ 15774 w 468941"/>
              <a:gd name="connsiteY399" fmla="*/ 140756 h 415072"/>
              <a:gd name="connsiteX400" fmla="*/ 17493 w 468941"/>
              <a:gd name="connsiteY400" fmla="*/ 136605 h 415072"/>
              <a:gd name="connsiteX401" fmla="*/ 19351 w 468941"/>
              <a:gd name="connsiteY401" fmla="*/ 132592 h 415072"/>
              <a:gd name="connsiteX402" fmla="*/ 21229 w 468941"/>
              <a:gd name="connsiteY402" fmla="*/ 128580 h 415072"/>
              <a:gd name="connsiteX403" fmla="*/ 23068 w 468941"/>
              <a:gd name="connsiteY403" fmla="*/ 124706 h 415072"/>
              <a:gd name="connsiteX404" fmla="*/ 25242 w 468941"/>
              <a:gd name="connsiteY404" fmla="*/ 120831 h 415072"/>
              <a:gd name="connsiteX405" fmla="*/ 27238 w 468941"/>
              <a:gd name="connsiteY405" fmla="*/ 116957 h 415072"/>
              <a:gd name="connsiteX406" fmla="*/ 29373 w 468941"/>
              <a:gd name="connsiteY406" fmla="*/ 113241 h 415072"/>
              <a:gd name="connsiteX407" fmla="*/ 33979 w 468941"/>
              <a:gd name="connsiteY407" fmla="*/ 105789 h 415072"/>
              <a:gd name="connsiteX408" fmla="*/ 38861 w 468941"/>
              <a:gd name="connsiteY408" fmla="*/ 98614 h 415072"/>
              <a:gd name="connsiteX409" fmla="*/ 44000 w 468941"/>
              <a:gd name="connsiteY409" fmla="*/ 91459 h 415072"/>
              <a:gd name="connsiteX410" fmla="*/ 49436 w 468941"/>
              <a:gd name="connsiteY410" fmla="*/ 84699 h 415072"/>
              <a:gd name="connsiteX411" fmla="*/ 55050 w 468941"/>
              <a:gd name="connsiteY411" fmla="*/ 77958 h 415072"/>
              <a:gd name="connsiteX412" fmla="*/ 60920 w 468941"/>
              <a:gd name="connsiteY412" fmla="*/ 71514 h 415072"/>
              <a:gd name="connsiteX413" fmla="*/ 67088 w 468941"/>
              <a:gd name="connsiteY413" fmla="*/ 65209 h 415072"/>
              <a:gd name="connsiteX414" fmla="*/ 73393 w 468941"/>
              <a:gd name="connsiteY414" fmla="*/ 59200 h 415072"/>
              <a:gd name="connsiteX415" fmla="*/ 79995 w 468941"/>
              <a:gd name="connsiteY415" fmla="*/ 53468 h 415072"/>
              <a:gd name="connsiteX416" fmla="*/ 86716 w 468941"/>
              <a:gd name="connsiteY416" fmla="*/ 47874 h 415072"/>
              <a:gd name="connsiteX417" fmla="*/ 93595 w 468941"/>
              <a:gd name="connsiteY417" fmla="*/ 42557 h 415072"/>
              <a:gd name="connsiteX418" fmla="*/ 100612 w 468941"/>
              <a:gd name="connsiteY418" fmla="*/ 37536 h 415072"/>
              <a:gd name="connsiteX419" fmla="*/ 107925 w 468941"/>
              <a:gd name="connsiteY419" fmla="*/ 32693 h 415072"/>
              <a:gd name="connsiteX420" fmla="*/ 111365 w 468941"/>
              <a:gd name="connsiteY420" fmla="*/ 30519 h 415072"/>
              <a:gd name="connsiteX421" fmla="*/ 114804 w 468941"/>
              <a:gd name="connsiteY421" fmla="*/ 28523 h 415072"/>
              <a:gd name="connsiteX422" fmla="*/ 118382 w 468941"/>
              <a:gd name="connsiteY422" fmla="*/ 26507 h 415072"/>
              <a:gd name="connsiteX423" fmla="*/ 121960 w 468941"/>
              <a:gd name="connsiteY423" fmla="*/ 24649 h 415072"/>
              <a:gd name="connsiteX424" fmla="*/ 125695 w 468941"/>
              <a:gd name="connsiteY424" fmla="*/ 22791 h 415072"/>
              <a:gd name="connsiteX425" fmla="*/ 129431 w 468941"/>
              <a:gd name="connsiteY425" fmla="*/ 21071 h 415072"/>
              <a:gd name="connsiteX426" fmla="*/ 133167 w 468941"/>
              <a:gd name="connsiteY426" fmla="*/ 19351 h 415072"/>
              <a:gd name="connsiteX427" fmla="*/ 137022 w 468941"/>
              <a:gd name="connsiteY427" fmla="*/ 17770 h 415072"/>
              <a:gd name="connsiteX428" fmla="*/ 144750 w 468941"/>
              <a:gd name="connsiteY428" fmla="*/ 14765 h 415072"/>
              <a:gd name="connsiteX429" fmla="*/ 152637 w 468941"/>
              <a:gd name="connsiteY429" fmla="*/ 12176 h 415072"/>
              <a:gd name="connsiteX430" fmla="*/ 160801 w 468941"/>
              <a:gd name="connsiteY430" fmla="*/ 9745 h 415072"/>
              <a:gd name="connsiteX431" fmla="*/ 169122 w 468941"/>
              <a:gd name="connsiteY431" fmla="*/ 7610 h 415072"/>
              <a:gd name="connsiteX432" fmla="*/ 177444 w 468941"/>
              <a:gd name="connsiteY432" fmla="*/ 5890 h 415072"/>
              <a:gd name="connsiteX433" fmla="*/ 185884 w 468941"/>
              <a:gd name="connsiteY433" fmla="*/ 4309 h 415072"/>
              <a:gd name="connsiteX434" fmla="*/ 194364 w 468941"/>
              <a:gd name="connsiteY434" fmla="*/ 2866 h 415072"/>
              <a:gd name="connsiteX435" fmla="*/ 202943 w 468941"/>
              <a:gd name="connsiteY435" fmla="*/ 1878 h 415072"/>
              <a:gd name="connsiteX436" fmla="*/ 211700 w 468941"/>
              <a:gd name="connsiteY436" fmla="*/ 1008 h 415072"/>
              <a:gd name="connsiteX437" fmla="*/ 220298 w 468941"/>
              <a:gd name="connsiteY437" fmla="*/ 415 h 415072"/>
              <a:gd name="connsiteX438" fmla="*/ 229035 w 468941"/>
              <a:gd name="connsiteY438" fmla="*/ 138 h 415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Lst>
            <a:rect l="l" t="t" r="r" b="b"/>
            <a:pathLst>
              <a:path w="468941" h="415072">
                <a:moveTo>
                  <a:pt x="226011" y="36825"/>
                </a:moveTo>
                <a:lnTo>
                  <a:pt x="219152" y="36983"/>
                </a:lnTo>
                <a:lnTo>
                  <a:pt x="212411" y="37259"/>
                </a:lnTo>
                <a:lnTo>
                  <a:pt x="205671" y="37536"/>
                </a:lnTo>
                <a:lnTo>
                  <a:pt x="199227" y="38129"/>
                </a:lnTo>
                <a:lnTo>
                  <a:pt x="192783" y="38702"/>
                </a:lnTo>
                <a:lnTo>
                  <a:pt x="186616" y="39552"/>
                </a:lnTo>
                <a:lnTo>
                  <a:pt x="180587" y="40719"/>
                </a:lnTo>
                <a:lnTo>
                  <a:pt x="174578" y="42142"/>
                </a:lnTo>
                <a:lnTo>
                  <a:pt x="168549" y="43861"/>
                </a:lnTo>
                <a:lnTo>
                  <a:pt x="162679" y="45858"/>
                </a:lnTo>
                <a:lnTo>
                  <a:pt x="156946" y="48151"/>
                </a:lnTo>
                <a:lnTo>
                  <a:pt x="151214" y="50582"/>
                </a:lnTo>
                <a:lnTo>
                  <a:pt x="145482" y="53468"/>
                </a:lnTo>
                <a:lnTo>
                  <a:pt x="140026" y="56334"/>
                </a:lnTo>
                <a:lnTo>
                  <a:pt x="134590" y="59477"/>
                </a:lnTo>
                <a:lnTo>
                  <a:pt x="129273" y="62778"/>
                </a:lnTo>
                <a:lnTo>
                  <a:pt x="123976" y="66375"/>
                </a:lnTo>
                <a:lnTo>
                  <a:pt x="118955" y="69933"/>
                </a:lnTo>
                <a:lnTo>
                  <a:pt x="114092" y="73669"/>
                </a:lnTo>
                <a:lnTo>
                  <a:pt x="109368" y="77543"/>
                </a:lnTo>
                <a:lnTo>
                  <a:pt x="104782" y="81417"/>
                </a:lnTo>
                <a:lnTo>
                  <a:pt x="99327" y="86438"/>
                </a:lnTo>
                <a:lnTo>
                  <a:pt x="94168" y="91459"/>
                </a:lnTo>
                <a:lnTo>
                  <a:pt x="89147" y="96756"/>
                </a:lnTo>
                <a:lnTo>
                  <a:pt x="84284" y="102192"/>
                </a:lnTo>
                <a:lnTo>
                  <a:pt x="79699" y="107786"/>
                </a:lnTo>
                <a:lnTo>
                  <a:pt x="75251" y="113656"/>
                </a:lnTo>
                <a:lnTo>
                  <a:pt x="71100" y="119547"/>
                </a:lnTo>
                <a:lnTo>
                  <a:pt x="67088" y="125694"/>
                </a:lnTo>
                <a:lnTo>
                  <a:pt x="63490" y="131881"/>
                </a:lnTo>
                <a:lnTo>
                  <a:pt x="59912" y="138324"/>
                </a:lnTo>
                <a:lnTo>
                  <a:pt x="56750" y="144768"/>
                </a:lnTo>
                <a:lnTo>
                  <a:pt x="53903" y="151370"/>
                </a:lnTo>
                <a:lnTo>
                  <a:pt x="51176" y="158229"/>
                </a:lnTo>
                <a:lnTo>
                  <a:pt x="48883" y="165128"/>
                </a:lnTo>
                <a:lnTo>
                  <a:pt x="46728" y="172006"/>
                </a:lnTo>
                <a:lnTo>
                  <a:pt x="45008" y="179162"/>
                </a:lnTo>
                <a:lnTo>
                  <a:pt x="44139" y="182897"/>
                </a:lnTo>
                <a:lnTo>
                  <a:pt x="43427" y="186614"/>
                </a:lnTo>
                <a:lnTo>
                  <a:pt x="42874" y="190349"/>
                </a:lnTo>
                <a:lnTo>
                  <a:pt x="42281" y="194224"/>
                </a:lnTo>
                <a:lnTo>
                  <a:pt x="41866" y="197940"/>
                </a:lnTo>
                <a:lnTo>
                  <a:pt x="41411" y="201814"/>
                </a:lnTo>
                <a:lnTo>
                  <a:pt x="41134" y="205530"/>
                </a:lnTo>
                <a:lnTo>
                  <a:pt x="40996" y="209404"/>
                </a:lnTo>
                <a:lnTo>
                  <a:pt x="40857" y="213120"/>
                </a:lnTo>
                <a:lnTo>
                  <a:pt x="40857" y="216975"/>
                </a:lnTo>
                <a:lnTo>
                  <a:pt x="40857" y="220849"/>
                </a:lnTo>
                <a:lnTo>
                  <a:pt x="40996" y="224585"/>
                </a:lnTo>
                <a:lnTo>
                  <a:pt x="41292" y="228459"/>
                </a:lnTo>
                <a:lnTo>
                  <a:pt x="41569" y="232313"/>
                </a:lnTo>
                <a:lnTo>
                  <a:pt x="42004" y="236049"/>
                </a:lnTo>
                <a:lnTo>
                  <a:pt x="42577" y="239923"/>
                </a:lnTo>
                <a:lnTo>
                  <a:pt x="43150" y="243639"/>
                </a:lnTo>
                <a:lnTo>
                  <a:pt x="43724" y="247375"/>
                </a:lnTo>
                <a:lnTo>
                  <a:pt x="44593" y="251091"/>
                </a:lnTo>
                <a:lnTo>
                  <a:pt x="45423" y="254827"/>
                </a:lnTo>
                <a:lnTo>
                  <a:pt x="46293" y="258563"/>
                </a:lnTo>
                <a:lnTo>
                  <a:pt x="47301" y="262279"/>
                </a:lnTo>
                <a:lnTo>
                  <a:pt x="48448" y="265876"/>
                </a:lnTo>
                <a:lnTo>
                  <a:pt x="49733" y="269434"/>
                </a:lnTo>
                <a:lnTo>
                  <a:pt x="51037" y="273032"/>
                </a:lnTo>
                <a:lnTo>
                  <a:pt x="52322" y="276609"/>
                </a:lnTo>
                <a:lnTo>
                  <a:pt x="53903" y="280187"/>
                </a:lnTo>
                <a:lnTo>
                  <a:pt x="55465" y="283646"/>
                </a:lnTo>
                <a:lnTo>
                  <a:pt x="57046" y="287066"/>
                </a:lnTo>
                <a:lnTo>
                  <a:pt x="58766" y="290505"/>
                </a:lnTo>
                <a:lnTo>
                  <a:pt x="60644" y="293806"/>
                </a:lnTo>
                <a:lnTo>
                  <a:pt x="62640" y="297107"/>
                </a:lnTo>
                <a:lnTo>
                  <a:pt x="64498" y="300112"/>
                </a:lnTo>
                <a:lnTo>
                  <a:pt x="66356" y="303136"/>
                </a:lnTo>
                <a:lnTo>
                  <a:pt x="68511" y="306002"/>
                </a:lnTo>
                <a:lnTo>
                  <a:pt x="70507" y="308868"/>
                </a:lnTo>
                <a:lnTo>
                  <a:pt x="74974" y="314462"/>
                </a:lnTo>
                <a:lnTo>
                  <a:pt x="79541" y="319898"/>
                </a:lnTo>
                <a:lnTo>
                  <a:pt x="84423" y="325057"/>
                </a:lnTo>
                <a:lnTo>
                  <a:pt x="89582" y="329919"/>
                </a:lnTo>
                <a:lnTo>
                  <a:pt x="94879" y="334663"/>
                </a:lnTo>
                <a:lnTo>
                  <a:pt x="100473" y="339110"/>
                </a:lnTo>
                <a:lnTo>
                  <a:pt x="106206" y="343419"/>
                </a:lnTo>
                <a:lnTo>
                  <a:pt x="112096" y="347432"/>
                </a:lnTo>
                <a:lnTo>
                  <a:pt x="118243" y="351148"/>
                </a:lnTo>
                <a:lnTo>
                  <a:pt x="124411" y="354587"/>
                </a:lnTo>
                <a:lnTo>
                  <a:pt x="130716" y="357888"/>
                </a:lnTo>
                <a:lnTo>
                  <a:pt x="137180" y="360755"/>
                </a:lnTo>
                <a:lnTo>
                  <a:pt x="143742" y="363482"/>
                </a:lnTo>
                <a:lnTo>
                  <a:pt x="150502" y="365914"/>
                </a:lnTo>
                <a:lnTo>
                  <a:pt x="154357" y="367198"/>
                </a:lnTo>
                <a:lnTo>
                  <a:pt x="158369" y="368503"/>
                </a:lnTo>
                <a:lnTo>
                  <a:pt x="162263" y="369630"/>
                </a:lnTo>
                <a:lnTo>
                  <a:pt x="166276" y="370638"/>
                </a:lnTo>
                <a:lnTo>
                  <a:pt x="170289" y="371507"/>
                </a:lnTo>
                <a:lnTo>
                  <a:pt x="174301" y="372357"/>
                </a:lnTo>
                <a:lnTo>
                  <a:pt x="178314" y="373069"/>
                </a:lnTo>
                <a:lnTo>
                  <a:pt x="182326" y="373800"/>
                </a:lnTo>
                <a:lnTo>
                  <a:pt x="190352" y="374947"/>
                </a:lnTo>
                <a:lnTo>
                  <a:pt x="198515" y="375658"/>
                </a:lnTo>
                <a:lnTo>
                  <a:pt x="206679" y="376073"/>
                </a:lnTo>
                <a:lnTo>
                  <a:pt x="214842" y="376232"/>
                </a:lnTo>
                <a:lnTo>
                  <a:pt x="223006" y="376073"/>
                </a:lnTo>
                <a:lnTo>
                  <a:pt x="231189" y="375520"/>
                </a:lnTo>
                <a:lnTo>
                  <a:pt x="239333" y="374789"/>
                </a:lnTo>
                <a:lnTo>
                  <a:pt x="247517" y="373642"/>
                </a:lnTo>
                <a:lnTo>
                  <a:pt x="255542" y="372357"/>
                </a:lnTo>
                <a:lnTo>
                  <a:pt x="263567" y="370638"/>
                </a:lnTo>
                <a:lnTo>
                  <a:pt x="271592" y="368780"/>
                </a:lnTo>
                <a:lnTo>
                  <a:pt x="279459" y="366625"/>
                </a:lnTo>
                <a:lnTo>
                  <a:pt x="286358" y="364490"/>
                </a:lnTo>
                <a:lnTo>
                  <a:pt x="293078" y="362178"/>
                </a:lnTo>
                <a:lnTo>
                  <a:pt x="299819" y="359746"/>
                </a:lnTo>
                <a:lnTo>
                  <a:pt x="306421" y="357019"/>
                </a:lnTo>
                <a:lnTo>
                  <a:pt x="313003" y="354153"/>
                </a:lnTo>
                <a:lnTo>
                  <a:pt x="319585" y="350990"/>
                </a:lnTo>
                <a:lnTo>
                  <a:pt x="325891" y="347709"/>
                </a:lnTo>
                <a:lnTo>
                  <a:pt x="332216" y="344269"/>
                </a:lnTo>
                <a:lnTo>
                  <a:pt x="338364" y="340672"/>
                </a:lnTo>
                <a:lnTo>
                  <a:pt x="344531" y="336818"/>
                </a:lnTo>
                <a:lnTo>
                  <a:pt x="350421" y="332805"/>
                </a:lnTo>
                <a:lnTo>
                  <a:pt x="356292" y="328496"/>
                </a:lnTo>
                <a:lnTo>
                  <a:pt x="361886" y="324068"/>
                </a:lnTo>
                <a:lnTo>
                  <a:pt x="367460" y="319463"/>
                </a:lnTo>
                <a:lnTo>
                  <a:pt x="372757" y="314739"/>
                </a:lnTo>
                <a:lnTo>
                  <a:pt x="377936" y="309718"/>
                </a:lnTo>
                <a:lnTo>
                  <a:pt x="382660" y="304836"/>
                </a:lnTo>
                <a:lnTo>
                  <a:pt x="387108" y="299835"/>
                </a:lnTo>
                <a:lnTo>
                  <a:pt x="391397" y="294676"/>
                </a:lnTo>
                <a:lnTo>
                  <a:pt x="395568" y="289220"/>
                </a:lnTo>
                <a:lnTo>
                  <a:pt x="399580" y="283785"/>
                </a:lnTo>
                <a:lnTo>
                  <a:pt x="403158" y="278052"/>
                </a:lnTo>
                <a:lnTo>
                  <a:pt x="406736" y="272320"/>
                </a:lnTo>
                <a:lnTo>
                  <a:pt x="409879" y="266430"/>
                </a:lnTo>
                <a:lnTo>
                  <a:pt x="412903" y="260421"/>
                </a:lnTo>
                <a:lnTo>
                  <a:pt x="415631" y="254254"/>
                </a:lnTo>
                <a:lnTo>
                  <a:pt x="418062" y="247948"/>
                </a:lnTo>
                <a:lnTo>
                  <a:pt x="420197" y="241643"/>
                </a:lnTo>
                <a:lnTo>
                  <a:pt x="421917" y="235199"/>
                </a:lnTo>
                <a:lnTo>
                  <a:pt x="423498" y="228735"/>
                </a:lnTo>
                <a:lnTo>
                  <a:pt x="424803" y="222153"/>
                </a:lnTo>
                <a:lnTo>
                  <a:pt x="425218" y="218852"/>
                </a:lnTo>
                <a:lnTo>
                  <a:pt x="425653" y="215413"/>
                </a:lnTo>
                <a:lnTo>
                  <a:pt x="426226" y="208673"/>
                </a:lnTo>
                <a:lnTo>
                  <a:pt x="426522" y="201814"/>
                </a:lnTo>
                <a:lnTo>
                  <a:pt x="426384" y="195074"/>
                </a:lnTo>
                <a:lnTo>
                  <a:pt x="426087" y="188195"/>
                </a:lnTo>
                <a:lnTo>
                  <a:pt x="425514" y="181455"/>
                </a:lnTo>
                <a:lnTo>
                  <a:pt x="424506" y="174734"/>
                </a:lnTo>
                <a:lnTo>
                  <a:pt x="423379" y="168132"/>
                </a:lnTo>
                <a:lnTo>
                  <a:pt x="421917" y="161392"/>
                </a:lnTo>
                <a:lnTo>
                  <a:pt x="420078" y="154948"/>
                </a:lnTo>
                <a:lnTo>
                  <a:pt x="418062" y="148346"/>
                </a:lnTo>
                <a:lnTo>
                  <a:pt x="415769" y="142041"/>
                </a:lnTo>
                <a:lnTo>
                  <a:pt x="413180" y="135735"/>
                </a:lnTo>
                <a:lnTo>
                  <a:pt x="410333" y="129588"/>
                </a:lnTo>
                <a:lnTo>
                  <a:pt x="407171" y="123559"/>
                </a:lnTo>
                <a:lnTo>
                  <a:pt x="403870" y="117530"/>
                </a:lnTo>
                <a:lnTo>
                  <a:pt x="400134" y="111798"/>
                </a:lnTo>
                <a:lnTo>
                  <a:pt x="397999" y="108517"/>
                </a:lnTo>
                <a:lnTo>
                  <a:pt x="395706" y="105216"/>
                </a:lnTo>
                <a:lnTo>
                  <a:pt x="393413" y="102192"/>
                </a:lnTo>
                <a:lnTo>
                  <a:pt x="390982" y="99187"/>
                </a:lnTo>
                <a:lnTo>
                  <a:pt x="388531" y="96183"/>
                </a:lnTo>
                <a:lnTo>
                  <a:pt x="385961" y="93455"/>
                </a:lnTo>
                <a:lnTo>
                  <a:pt x="383372" y="90589"/>
                </a:lnTo>
                <a:lnTo>
                  <a:pt x="380664" y="88000"/>
                </a:lnTo>
                <a:lnTo>
                  <a:pt x="378074" y="85430"/>
                </a:lnTo>
                <a:lnTo>
                  <a:pt x="375208" y="82841"/>
                </a:lnTo>
                <a:lnTo>
                  <a:pt x="372481" y="80409"/>
                </a:lnTo>
                <a:lnTo>
                  <a:pt x="369614" y="78116"/>
                </a:lnTo>
                <a:lnTo>
                  <a:pt x="366610" y="75823"/>
                </a:lnTo>
                <a:lnTo>
                  <a:pt x="363744" y="73531"/>
                </a:lnTo>
                <a:lnTo>
                  <a:pt x="360719" y="71514"/>
                </a:lnTo>
                <a:lnTo>
                  <a:pt x="357715" y="69380"/>
                </a:lnTo>
                <a:lnTo>
                  <a:pt x="351409" y="65505"/>
                </a:lnTo>
                <a:lnTo>
                  <a:pt x="345124" y="61908"/>
                </a:lnTo>
                <a:lnTo>
                  <a:pt x="338522" y="58607"/>
                </a:lnTo>
                <a:lnTo>
                  <a:pt x="331920" y="55603"/>
                </a:lnTo>
                <a:lnTo>
                  <a:pt x="325179" y="52895"/>
                </a:lnTo>
                <a:lnTo>
                  <a:pt x="318300" y="50305"/>
                </a:lnTo>
                <a:lnTo>
                  <a:pt x="311422" y="48032"/>
                </a:lnTo>
                <a:lnTo>
                  <a:pt x="304405" y="46016"/>
                </a:lnTo>
                <a:lnTo>
                  <a:pt x="297229" y="44138"/>
                </a:lnTo>
                <a:lnTo>
                  <a:pt x="290074" y="42557"/>
                </a:lnTo>
                <a:lnTo>
                  <a:pt x="282918" y="41272"/>
                </a:lnTo>
                <a:lnTo>
                  <a:pt x="275743" y="40126"/>
                </a:lnTo>
                <a:lnTo>
                  <a:pt x="268588" y="39137"/>
                </a:lnTo>
                <a:lnTo>
                  <a:pt x="261393" y="38268"/>
                </a:lnTo>
                <a:lnTo>
                  <a:pt x="254237" y="37694"/>
                </a:lnTo>
                <a:lnTo>
                  <a:pt x="247062" y="37259"/>
                </a:lnTo>
                <a:lnTo>
                  <a:pt x="240045" y="36983"/>
                </a:lnTo>
                <a:lnTo>
                  <a:pt x="233047" y="36825"/>
                </a:lnTo>
                <a:close/>
                <a:moveTo>
                  <a:pt x="237614" y="0"/>
                </a:moveTo>
                <a:lnTo>
                  <a:pt x="246350" y="138"/>
                </a:lnTo>
                <a:lnTo>
                  <a:pt x="254830" y="415"/>
                </a:lnTo>
                <a:lnTo>
                  <a:pt x="263409" y="870"/>
                </a:lnTo>
                <a:lnTo>
                  <a:pt x="271889" y="1581"/>
                </a:lnTo>
                <a:lnTo>
                  <a:pt x="280171" y="2589"/>
                </a:lnTo>
                <a:lnTo>
                  <a:pt x="288354" y="3597"/>
                </a:lnTo>
                <a:lnTo>
                  <a:pt x="296518" y="4882"/>
                </a:lnTo>
                <a:lnTo>
                  <a:pt x="304405" y="6305"/>
                </a:lnTo>
                <a:lnTo>
                  <a:pt x="312153" y="7887"/>
                </a:lnTo>
                <a:lnTo>
                  <a:pt x="319743" y="9745"/>
                </a:lnTo>
                <a:lnTo>
                  <a:pt x="327057" y="11623"/>
                </a:lnTo>
                <a:lnTo>
                  <a:pt x="334074" y="13757"/>
                </a:lnTo>
                <a:lnTo>
                  <a:pt x="340953" y="15912"/>
                </a:lnTo>
                <a:lnTo>
                  <a:pt x="347555" y="18343"/>
                </a:lnTo>
                <a:lnTo>
                  <a:pt x="353860" y="20774"/>
                </a:lnTo>
                <a:lnTo>
                  <a:pt x="359870" y="23364"/>
                </a:lnTo>
                <a:lnTo>
                  <a:pt x="363744" y="25222"/>
                </a:lnTo>
                <a:lnTo>
                  <a:pt x="367460" y="27080"/>
                </a:lnTo>
                <a:lnTo>
                  <a:pt x="371196" y="29096"/>
                </a:lnTo>
                <a:lnTo>
                  <a:pt x="374932" y="31251"/>
                </a:lnTo>
                <a:lnTo>
                  <a:pt x="378509" y="33405"/>
                </a:lnTo>
                <a:lnTo>
                  <a:pt x="382087" y="35540"/>
                </a:lnTo>
                <a:lnTo>
                  <a:pt x="385526" y="37833"/>
                </a:lnTo>
                <a:lnTo>
                  <a:pt x="389104" y="40284"/>
                </a:lnTo>
                <a:lnTo>
                  <a:pt x="392405" y="42715"/>
                </a:lnTo>
                <a:lnTo>
                  <a:pt x="395845" y="45304"/>
                </a:lnTo>
                <a:lnTo>
                  <a:pt x="399007" y="48032"/>
                </a:lnTo>
                <a:lnTo>
                  <a:pt x="402308" y="50740"/>
                </a:lnTo>
                <a:lnTo>
                  <a:pt x="405451" y="53468"/>
                </a:lnTo>
                <a:lnTo>
                  <a:pt x="408456" y="56334"/>
                </a:lnTo>
                <a:lnTo>
                  <a:pt x="411618" y="59200"/>
                </a:lnTo>
                <a:lnTo>
                  <a:pt x="414484" y="62205"/>
                </a:lnTo>
                <a:lnTo>
                  <a:pt x="417351" y="65209"/>
                </a:lnTo>
                <a:lnTo>
                  <a:pt x="420197" y="68372"/>
                </a:lnTo>
                <a:lnTo>
                  <a:pt x="422925" y="71514"/>
                </a:lnTo>
                <a:lnTo>
                  <a:pt x="425653" y="74815"/>
                </a:lnTo>
                <a:lnTo>
                  <a:pt x="428242" y="78116"/>
                </a:lnTo>
                <a:lnTo>
                  <a:pt x="430812" y="81417"/>
                </a:lnTo>
                <a:lnTo>
                  <a:pt x="433243" y="84857"/>
                </a:lnTo>
                <a:lnTo>
                  <a:pt x="435694" y="88296"/>
                </a:lnTo>
                <a:lnTo>
                  <a:pt x="437967" y="91874"/>
                </a:lnTo>
                <a:lnTo>
                  <a:pt x="440141" y="95471"/>
                </a:lnTo>
                <a:lnTo>
                  <a:pt x="442276" y="99029"/>
                </a:lnTo>
                <a:lnTo>
                  <a:pt x="444431" y="102765"/>
                </a:lnTo>
                <a:lnTo>
                  <a:pt x="446447" y="106501"/>
                </a:lnTo>
                <a:lnTo>
                  <a:pt x="448305" y="110237"/>
                </a:lnTo>
                <a:lnTo>
                  <a:pt x="450163" y="114091"/>
                </a:lnTo>
                <a:lnTo>
                  <a:pt x="451883" y="117827"/>
                </a:lnTo>
                <a:lnTo>
                  <a:pt x="455026" y="125694"/>
                </a:lnTo>
                <a:lnTo>
                  <a:pt x="457912" y="133600"/>
                </a:lnTo>
                <a:lnTo>
                  <a:pt x="460481" y="141467"/>
                </a:lnTo>
                <a:lnTo>
                  <a:pt x="461628" y="145638"/>
                </a:lnTo>
                <a:lnTo>
                  <a:pt x="462794" y="149651"/>
                </a:lnTo>
                <a:lnTo>
                  <a:pt x="463782" y="153801"/>
                </a:lnTo>
                <a:lnTo>
                  <a:pt x="464632" y="157814"/>
                </a:lnTo>
                <a:lnTo>
                  <a:pt x="465502" y="161965"/>
                </a:lnTo>
                <a:lnTo>
                  <a:pt x="466213" y="166116"/>
                </a:lnTo>
                <a:lnTo>
                  <a:pt x="466925" y="170287"/>
                </a:lnTo>
                <a:lnTo>
                  <a:pt x="467518" y="174437"/>
                </a:lnTo>
                <a:lnTo>
                  <a:pt x="467933" y="178588"/>
                </a:lnTo>
                <a:lnTo>
                  <a:pt x="468368" y="182759"/>
                </a:lnTo>
                <a:lnTo>
                  <a:pt x="468645" y="186910"/>
                </a:lnTo>
                <a:lnTo>
                  <a:pt x="468803" y="191061"/>
                </a:lnTo>
                <a:lnTo>
                  <a:pt x="468941" y="195370"/>
                </a:lnTo>
                <a:lnTo>
                  <a:pt x="468941" y="199521"/>
                </a:lnTo>
                <a:lnTo>
                  <a:pt x="468803" y="203672"/>
                </a:lnTo>
                <a:lnTo>
                  <a:pt x="468645" y="207823"/>
                </a:lnTo>
                <a:lnTo>
                  <a:pt x="468368" y="212112"/>
                </a:lnTo>
                <a:lnTo>
                  <a:pt x="468072" y="216263"/>
                </a:lnTo>
                <a:lnTo>
                  <a:pt x="467518" y="220434"/>
                </a:lnTo>
                <a:lnTo>
                  <a:pt x="467063" y="224585"/>
                </a:lnTo>
                <a:lnTo>
                  <a:pt x="466352" y="228735"/>
                </a:lnTo>
                <a:lnTo>
                  <a:pt x="465640" y="232906"/>
                </a:lnTo>
                <a:lnTo>
                  <a:pt x="464790" y="236919"/>
                </a:lnTo>
                <a:lnTo>
                  <a:pt x="463782" y="241050"/>
                </a:lnTo>
                <a:lnTo>
                  <a:pt x="462794" y="245062"/>
                </a:lnTo>
                <a:lnTo>
                  <a:pt x="461628" y="249233"/>
                </a:lnTo>
                <a:lnTo>
                  <a:pt x="460343" y="253246"/>
                </a:lnTo>
                <a:lnTo>
                  <a:pt x="458900" y="257258"/>
                </a:lnTo>
                <a:lnTo>
                  <a:pt x="457477" y="261271"/>
                </a:lnTo>
                <a:lnTo>
                  <a:pt x="456034" y="265283"/>
                </a:lnTo>
                <a:lnTo>
                  <a:pt x="454314" y="269158"/>
                </a:lnTo>
                <a:lnTo>
                  <a:pt x="452594" y="273032"/>
                </a:lnTo>
                <a:lnTo>
                  <a:pt x="450875" y="276906"/>
                </a:lnTo>
                <a:lnTo>
                  <a:pt x="449017" y="280622"/>
                </a:lnTo>
                <a:lnTo>
                  <a:pt x="447000" y="284358"/>
                </a:lnTo>
                <a:lnTo>
                  <a:pt x="445004" y="288074"/>
                </a:lnTo>
                <a:lnTo>
                  <a:pt x="442849" y="291671"/>
                </a:lnTo>
                <a:lnTo>
                  <a:pt x="440715" y="295249"/>
                </a:lnTo>
                <a:lnTo>
                  <a:pt x="436129" y="302266"/>
                </a:lnTo>
                <a:lnTo>
                  <a:pt x="431108" y="309145"/>
                </a:lnTo>
                <a:lnTo>
                  <a:pt x="426087" y="315885"/>
                </a:lnTo>
                <a:lnTo>
                  <a:pt x="420652" y="322329"/>
                </a:lnTo>
                <a:lnTo>
                  <a:pt x="414900" y="328634"/>
                </a:lnTo>
                <a:lnTo>
                  <a:pt x="409029" y="334663"/>
                </a:lnTo>
                <a:lnTo>
                  <a:pt x="403020" y="340534"/>
                </a:lnTo>
                <a:lnTo>
                  <a:pt x="396714" y="346266"/>
                </a:lnTo>
                <a:lnTo>
                  <a:pt x="390270" y="351721"/>
                </a:lnTo>
                <a:lnTo>
                  <a:pt x="383668" y="357019"/>
                </a:lnTo>
                <a:lnTo>
                  <a:pt x="376355" y="362474"/>
                </a:lnTo>
                <a:lnTo>
                  <a:pt x="368745" y="367633"/>
                </a:lnTo>
                <a:lnTo>
                  <a:pt x="361174" y="372515"/>
                </a:lnTo>
                <a:lnTo>
                  <a:pt x="353267" y="377081"/>
                </a:lnTo>
                <a:lnTo>
                  <a:pt x="345242" y="381549"/>
                </a:lnTo>
                <a:lnTo>
                  <a:pt x="337098" y="385680"/>
                </a:lnTo>
                <a:lnTo>
                  <a:pt x="328777" y="389574"/>
                </a:lnTo>
                <a:lnTo>
                  <a:pt x="320317" y="393132"/>
                </a:lnTo>
                <a:lnTo>
                  <a:pt x="311857" y="396591"/>
                </a:lnTo>
                <a:lnTo>
                  <a:pt x="303258" y="399595"/>
                </a:lnTo>
                <a:lnTo>
                  <a:pt x="294502" y="402461"/>
                </a:lnTo>
                <a:lnTo>
                  <a:pt x="285626" y="405031"/>
                </a:lnTo>
                <a:lnTo>
                  <a:pt x="276890" y="407186"/>
                </a:lnTo>
                <a:lnTo>
                  <a:pt x="267856" y="409182"/>
                </a:lnTo>
                <a:lnTo>
                  <a:pt x="258981" y="410921"/>
                </a:lnTo>
                <a:lnTo>
                  <a:pt x="249948" y="412345"/>
                </a:lnTo>
                <a:lnTo>
                  <a:pt x="240341" y="413491"/>
                </a:lnTo>
                <a:lnTo>
                  <a:pt x="230755" y="414361"/>
                </a:lnTo>
                <a:lnTo>
                  <a:pt x="225892" y="414657"/>
                </a:lnTo>
                <a:lnTo>
                  <a:pt x="221010" y="414934"/>
                </a:lnTo>
                <a:lnTo>
                  <a:pt x="216266" y="415072"/>
                </a:lnTo>
                <a:lnTo>
                  <a:pt x="211423" y="415072"/>
                </a:lnTo>
                <a:lnTo>
                  <a:pt x="206540" y="415072"/>
                </a:lnTo>
                <a:lnTo>
                  <a:pt x="201797" y="414934"/>
                </a:lnTo>
                <a:lnTo>
                  <a:pt x="196914" y="414657"/>
                </a:lnTo>
                <a:lnTo>
                  <a:pt x="192190" y="414361"/>
                </a:lnTo>
                <a:lnTo>
                  <a:pt x="187327" y="413926"/>
                </a:lnTo>
                <a:lnTo>
                  <a:pt x="182603" y="413491"/>
                </a:lnTo>
                <a:lnTo>
                  <a:pt x="177859" y="412779"/>
                </a:lnTo>
                <a:lnTo>
                  <a:pt x="173135" y="412206"/>
                </a:lnTo>
                <a:lnTo>
                  <a:pt x="168411" y="411356"/>
                </a:lnTo>
                <a:lnTo>
                  <a:pt x="163687" y="410487"/>
                </a:lnTo>
                <a:lnTo>
                  <a:pt x="158962" y="409478"/>
                </a:lnTo>
                <a:lnTo>
                  <a:pt x="154218" y="408470"/>
                </a:lnTo>
                <a:lnTo>
                  <a:pt x="149633" y="407186"/>
                </a:lnTo>
                <a:lnTo>
                  <a:pt x="144908" y="406039"/>
                </a:lnTo>
                <a:lnTo>
                  <a:pt x="140323" y="404616"/>
                </a:lnTo>
                <a:lnTo>
                  <a:pt x="135717" y="403173"/>
                </a:lnTo>
                <a:lnTo>
                  <a:pt x="131151" y="401611"/>
                </a:lnTo>
                <a:lnTo>
                  <a:pt x="126703" y="399892"/>
                </a:lnTo>
                <a:lnTo>
                  <a:pt x="122256" y="398152"/>
                </a:lnTo>
                <a:lnTo>
                  <a:pt x="117828" y="396294"/>
                </a:lnTo>
                <a:lnTo>
                  <a:pt x="113381" y="394298"/>
                </a:lnTo>
                <a:lnTo>
                  <a:pt x="108933" y="392124"/>
                </a:lnTo>
                <a:lnTo>
                  <a:pt x="104624" y="389989"/>
                </a:lnTo>
                <a:lnTo>
                  <a:pt x="100335" y="387696"/>
                </a:lnTo>
                <a:lnTo>
                  <a:pt x="96461" y="385561"/>
                </a:lnTo>
                <a:lnTo>
                  <a:pt x="92586" y="383249"/>
                </a:lnTo>
                <a:lnTo>
                  <a:pt x="88732" y="380817"/>
                </a:lnTo>
                <a:lnTo>
                  <a:pt x="84996" y="378366"/>
                </a:lnTo>
                <a:lnTo>
                  <a:pt x="81260" y="375935"/>
                </a:lnTo>
                <a:lnTo>
                  <a:pt x="77682" y="373365"/>
                </a:lnTo>
                <a:lnTo>
                  <a:pt x="74105" y="370638"/>
                </a:lnTo>
                <a:lnTo>
                  <a:pt x="70665" y="367910"/>
                </a:lnTo>
                <a:lnTo>
                  <a:pt x="67226" y="365044"/>
                </a:lnTo>
                <a:lnTo>
                  <a:pt x="63787" y="362178"/>
                </a:lnTo>
                <a:lnTo>
                  <a:pt x="60486" y="359173"/>
                </a:lnTo>
                <a:lnTo>
                  <a:pt x="57185" y="356169"/>
                </a:lnTo>
                <a:lnTo>
                  <a:pt x="54042" y="353006"/>
                </a:lnTo>
                <a:lnTo>
                  <a:pt x="51037" y="349863"/>
                </a:lnTo>
                <a:lnTo>
                  <a:pt x="48013" y="346562"/>
                </a:lnTo>
                <a:lnTo>
                  <a:pt x="45008" y="343261"/>
                </a:lnTo>
                <a:lnTo>
                  <a:pt x="42142" y="339822"/>
                </a:lnTo>
                <a:lnTo>
                  <a:pt x="39414" y="336383"/>
                </a:lnTo>
                <a:lnTo>
                  <a:pt x="36687" y="332805"/>
                </a:lnTo>
                <a:lnTo>
                  <a:pt x="34117" y="329208"/>
                </a:lnTo>
                <a:lnTo>
                  <a:pt x="31547" y="325630"/>
                </a:lnTo>
                <a:lnTo>
                  <a:pt x="29096" y="321894"/>
                </a:lnTo>
                <a:lnTo>
                  <a:pt x="26823" y="318178"/>
                </a:lnTo>
                <a:lnTo>
                  <a:pt x="24511" y="314304"/>
                </a:lnTo>
                <a:lnTo>
                  <a:pt x="22356" y="310449"/>
                </a:lnTo>
                <a:lnTo>
                  <a:pt x="20221" y="306555"/>
                </a:lnTo>
                <a:lnTo>
                  <a:pt x="18205" y="302543"/>
                </a:lnTo>
                <a:lnTo>
                  <a:pt x="16347" y="298530"/>
                </a:lnTo>
                <a:lnTo>
                  <a:pt x="14627" y="294379"/>
                </a:lnTo>
                <a:lnTo>
                  <a:pt x="12908" y="290228"/>
                </a:lnTo>
                <a:lnTo>
                  <a:pt x="11326" y="286078"/>
                </a:lnTo>
                <a:lnTo>
                  <a:pt x="9765" y="281768"/>
                </a:lnTo>
                <a:lnTo>
                  <a:pt x="8322" y="277341"/>
                </a:lnTo>
                <a:lnTo>
                  <a:pt x="7017" y="272893"/>
                </a:lnTo>
                <a:lnTo>
                  <a:pt x="5890" y="268308"/>
                </a:lnTo>
                <a:lnTo>
                  <a:pt x="4744" y="263860"/>
                </a:lnTo>
                <a:lnTo>
                  <a:pt x="3736" y="259274"/>
                </a:lnTo>
                <a:lnTo>
                  <a:pt x="2866" y="254689"/>
                </a:lnTo>
                <a:lnTo>
                  <a:pt x="2155" y="250083"/>
                </a:lnTo>
                <a:lnTo>
                  <a:pt x="1581" y="245517"/>
                </a:lnTo>
                <a:lnTo>
                  <a:pt x="1008" y="240931"/>
                </a:lnTo>
                <a:lnTo>
                  <a:pt x="573" y="236326"/>
                </a:lnTo>
                <a:lnTo>
                  <a:pt x="277" y="231602"/>
                </a:lnTo>
                <a:lnTo>
                  <a:pt x="0" y="227016"/>
                </a:lnTo>
                <a:lnTo>
                  <a:pt x="0" y="222450"/>
                </a:lnTo>
                <a:lnTo>
                  <a:pt x="0" y="217706"/>
                </a:lnTo>
                <a:lnTo>
                  <a:pt x="0" y="213120"/>
                </a:lnTo>
                <a:lnTo>
                  <a:pt x="277" y="208534"/>
                </a:lnTo>
                <a:lnTo>
                  <a:pt x="573" y="203830"/>
                </a:lnTo>
                <a:lnTo>
                  <a:pt x="1008" y="199224"/>
                </a:lnTo>
                <a:lnTo>
                  <a:pt x="1581" y="194639"/>
                </a:lnTo>
                <a:lnTo>
                  <a:pt x="2155" y="190073"/>
                </a:lnTo>
                <a:lnTo>
                  <a:pt x="2866" y="185467"/>
                </a:lnTo>
                <a:lnTo>
                  <a:pt x="3736" y="180881"/>
                </a:lnTo>
                <a:lnTo>
                  <a:pt x="4744" y="176296"/>
                </a:lnTo>
                <a:lnTo>
                  <a:pt x="5752" y="171710"/>
                </a:lnTo>
                <a:lnTo>
                  <a:pt x="6879" y="167262"/>
                </a:lnTo>
                <a:lnTo>
                  <a:pt x="8025" y="162815"/>
                </a:lnTo>
                <a:lnTo>
                  <a:pt x="9468" y="158229"/>
                </a:lnTo>
                <a:lnTo>
                  <a:pt x="10891" y="153940"/>
                </a:lnTo>
                <a:lnTo>
                  <a:pt x="12334" y="149492"/>
                </a:lnTo>
                <a:lnTo>
                  <a:pt x="14054" y="145183"/>
                </a:lnTo>
                <a:lnTo>
                  <a:pt x="15774" y="140756"/>
                </a:lnTo>
                <a:lnTo>
                  <a:pt x="17493" y="136605"/>
                </a:lnTo>
                <a:lnTo>
                  <a:pt x="19351" y="132592"/>
                </a:lnTo>
                <a:lnTo>
                  <a:pt x="21229" y="128580"/>
                </a:lnTo>
                <a:lnTo>
                  <a:pt x="23068" y="124706"/>
                </a:lnTo>
                <a:lnTo>
                  <a:pt x="25242" y="120831"/>
                </a:lnTo>
                <a:lnTo>
                  <a:pt x="27238" y="116957"/>
                </a:lnTo>
                <a:lnTo>
                  <a:pt x="29373" y="113241"/>
                </a:lnTo>
                <a:lnTo>
                  <a:pt x="33979" y="105789"/>
                </a:lnTo>
                <a:lnTo>
                  <a:pt x="38861" y="98614"/>
                </a:lnTo>
                <a:lnTo>
                  <a:pt x="44000" y="91459"/>
                </a:lnTo>
                <a:lnTo>
                  <a:pt x="49436" y="84699"/>
                </a:lnTo>
                <a:lnTo>
                  <a:pt x="55050" y="77958"/>
                </a:lnTo>
                <a:lnTo>
                  <a:pt x="60920" y="71514"/>
                </a:lnTo>
                <a:lnTo>
                  <a:pt x="67088" y="65209"/>
                </a:lnTo>
                <a:lnTo>
                  <a:pt x="73393" y="59200"/>
                </a:lnTo>
                <a:lnTo>
                  <a:pt x="79995" y="53468"/>
                </a:lnTo>
                <a:lnTo>
                  <a:pt x="86716" y="47874"/>
                </a:lnTo>
                <a:lnTo>
                  <a:pt x="93595" y="42557"/>
                </a:lnTo>
                <a:lnTo>
                  <a:pt x="100612" y="37536"/>
                </a:lnTo>
                <a:lnTo>
                  <a:pt x="107925" y="32693"/>
                </a:lnTo>
                <a:lnTo>
                  <a:pt x="111365" y="30519"/>
                </a:lnTo>
                <a:lnTo>
                  <a:pt x="114804" y="28523"/>
                </a:lnTo>
                <a:lnTo>
                  <a:pt x="118382" y="26507"/>
                </a:lnTo>
                <a:lnTo>
                  <a:pt x="121960" y="24649"/>
                </a:lnTo>
                <a:lnTo>
                  <a:pt x="125695" y="22791"/>
                </a:lnTo>
                <a:lnTo>
                  <a:pt x="129431" y="21071"/>
                </a:lnTo>
                <a:lnTo>
                  <a:pt x="133167" y="19351"/>
                </a:lnTo>
                <a:lnTo>
                  <a:pt x="137022" y="17770"/>
                </a:lnTo>
                <a:lnTo>
                  <a:pt x="144750" y="14765"/>
                </a:lnTo>
                <a:lnTo>
                  <a:pt x="152637" y="12176"/>
                </a:lnTo>
                <a:lnTo>
                  <a:pt x="160801" y="9745"/>
                </a:lnTo>
                <a:lnTo>
                  <a:pt x="169122" y="7610"/>
                </a:lnTo>
                <a:lnTo>
                  <a:pt x="177444" y="5890"/>
                </a:lnTo>
                <a:lnTo>
                  <a:pt x="185884" y="4309"/>
                </a:lnTo>
                <a:lnTo>
                  <a:pt x="194364" y="2866"/>
                </a:lnTo>
                <a:lnTo>
                  <a:pt x="202943" y="1878"/>
                </a:lnTo>
                <a:lnTo>
                  <a:pt x="211700" y="1008"/>
                </a:lnTo>
                <a:lnTo>
                  <a:pt x="220298" y="415"/>
                </a:lnTo>
                <a:lnTo>
                  <a:pt x="229035" y="138"/>
                </a:lnTo>
                <a:close/>
              </a:path>
            </a:pathLst>
          </a:custGeom>
          <a:solidFill>
            <a:schemeClr val="accent2"/>
          </a:solidFill>
        </p:spPr>
        <p:txBody>
          <a:bodyPr vert="horz" wrap="square" lIns="0" tIns="0" rIns="0" bIns="0" rtlCol="0" anchor="ctr" anchorCtr="0">
            <a:noAutofit/>
          </a:bodyPr>
          <a:lstStyle>
            <a:lvl1pPr algn="ctr">
              <a:lnSpc>
                <a:spcPct val="90000"/>
              </a:lnSpc>
              <a:defRPr sz="1400" b="1" i="0">
                <a:solidFill>
                  <a:schemeClr val="accent2"/>
                </a:solidFill>
                <a:latin typeface="Rockwell" panose="02060603020205020403" pitchFamily="18" charset="77"/>
              </a:defRPr>
            </a:lvl1pPr>
          </a:lstStyle>
          <a:p>
            <a:fld id="{119EE5AA-4A82-3F49-B3AB-06358B8BA8C5}" type="slidenum">
              <a:rPr lang="en-US" smtClean="0"/>
              <a:pPr/>
              <a:t>‹#›</a:t>
            </a:fld>
            <a:endParaRPr lang="en-US" dirty="0"/>
          </a:p>
        </p:txBody>
      </p:sp>
    </p:spTree>
    <p:extLst>
      <p:ext uri="{BB962C8B-B14F-4D97-AF65-F5344CB8AC3E}">
        <p14:creationId xmlns:p14="http://schemas.microsoft.com/office/powerpoint/2010/main" val="31736807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obj" preserve="1">
  <p:cSld name="1Col Content White">
    <p:spTree>
      <p:nvGrpSpPr>
        <p:cNvPr id="1" name=""/>
        <p:cNvGrpSpPr/>
        <p:nvPr/>
      </p:nvGrpSpPr>
      <p:grpSpPr>
        <a:xfrm>
          <a:off x="0" y="0"/>
          <a:ext cx="0" cy="0"/>
          <a:chOff x="0" y="0"/>
          <a:chExt cx="0" cy="0"/>
        </a:xfrm>
      </p:grpSpPr>
      <p:sp>
        <p:nvSpPr>
          <p:cNvPr id="95" name="Freeform 94">
            <a:extLst>
              <a:ext uri="{FF2B5EF4-FFF2-40B4-BE49-F238E27FC236}">
                <a16:creationId xmlns:a16="http://schemas.microsoft.com/office/drawing/2014/main" xmlns="" id="{B4BE03A6-3CB4-FE4B-AF7F-099FC51A1A7C}"/>
              </a:ext>
            </a:extLst>
          </p:cNvPr>
          <p:cNvSpPr>
            <a:spLocks noChangeArrowheads="1"/>
          </p:cNvSpPr>
          <p:nvPr userDrawn="1"/>
        </p:nvSpPr>
        <p:spPr bwMode="auto">
          <a:xfrm>
            <a:off x="3985645" y="0"/>
            <a:ext cx="8206355" cy="6847802"/>
          </a:xfrm>
          <a:custGeom>
            <a:avLst/>
            <a:gdLst>
              <a:gd name="connsiteX0" fmla="*/ 8206355 w 8206355"/>
              <a:gd name="connsiteY0" fmla="*/ 6757869 h 6847802"/>
              <a:gd name="connsiteX1" fmla="*/ 8206355 w 8206355"/>
              <a:gd name="connsiteY1" fmla="*/ 6847802 h 6847802"/>
              <a:gd name="connsiteX2" fmla="*/ 8039636 w 8206355"/>
              <a:gd name="connsiteY2" fmla="*/ 6846286 h 6847802"/>
              <a:gd name="connsiteX3" fmla="*/ 8028599 w 8206355"/>
              <a:gd name="connsiteY3" fmla="*/ 6843739 h 6847802"/>
              <a:gd name="connsiteX4" fmla="*/ 8014551 w 8206355"/>
              <a:gd name="connsiteY4" fmla="*/ 6837627 h 6847802"/>
              <a:gd name="connsiteX5" fmla="*/ 8004015 w 8206355"/>
              <a:gd name="connsiteY5" fmla="*/ 6829478 h 6847802"/>
              <a:gd name="connsiteX6" fmla="*/ 7992979 w 8206355"/>
              <a:gd name="connsiteY6" fmla="*/ 6818274 h 6847802"/>
              <a:gd name="connsiteX7" fmla="*/ 7987459 w 8206355"/>
              <a:gd name="connsiteY7" fmla="*/ 6807069 h 6847802"/>
              <a:gd name="connsiteX8" fmla="*/ 7984449 w 8206355"/>
              <a:gd name="connsiteY8" fmla="*/ 6795864 h 6847802"/>
              <a:gd name="connsiteX9" fmla="*/ 7984449 w 8206355"/>
              <a:gd name="connsiteY9" fmla="*/ 6787205 h 6847802"/>
              <a:gd name="connsiteX10" fmla="*/ 7989968 w 8206355"/>
              <a:gd name="connsiteY10" fmla="*/ 6782112 h 6847802"/>
              <a:gd name="connsiteX11" fmla="*/ 7998497 w 8206355"/>
              <a:gd name="connsiteY11" fmla="*/ 6779056 h 6847802"/>
              <a:gd name="connsiteX12" fmla="*/ 8206355 w 8206355"/>
              <a:gd name="connsiteY12" fmla="*/ 6651872 h 6847802"/>
              <a:gd name="connsiteX13" fmla="*/ 8206355 w 8206355"/>
              <a:gd name="connsiteY13" fmla="*/ 6749409 h 6847802"/>
              <a:gd name="connsiteX14" fmla="*/ 8155025 w 8206355"/>
              <a:gd name="connsiteY14" fmla="*/ 6742895 h 6847802"/>
              <a:gd name="connsiteX15" fmla="*/ 8072747 w 8206355"/>
              <a:gd name="connsiteY15" fmla="*/ 6728634 h 6847802"/>
              <a:gd name="connsiteX16" fmla="*/ 8061711 w 8206355"/>
              <a:gd name="connsiteY16" fmla="*/ 6726088 h 6847802"/>
              <a:gd name="connsiteX17" fmla="*/ 8050673 w 8206355"/>
              <a:gd name="connsiteY17" fmla="*/ 6717939 h 6847802"/>
              <a:gd name="connsiteX18" fmla="*/ 8039636 w 8206355"/>
              <a:gd name="connsiteY18" fmla="*/ 6709280 h 6847802"/>
              <a:gd name="connsiteX19" fmla="*/ 8031107 w 8206355"/>
              <a:gd name="connsiteY19" fmla="*/ 6698075 h 6847802"/>
              <a:gd name="connsiteX20" fmla="*/ 8026090 w 8206355"/>
              <a:gd name="connsiteY20" fmla="*/ 6686871 h 6847802"/>
              <a:gd name="connsiteX21" fmla="*/ 8023080 w 8206355"/>
              <a:gd name="connsiteY21" fmla="*/ 6678212 h 6847802"/>
              <a:gd name="connsiteX22" fmla="*/ 8026090 w 8206355"/>
              <a:gd name="connsiteY22" fmla="*/ 6670063 h 6847802"/>
              <a:gd name="connsiteX23" fmla="*/ 8028599 w 8206355"/>
              <a:gd name="connsiteY23" fmla="*/ 6667517 h 6847802"/>
              <a:gd name="connsiteX24" fmla="*/ 8037127 w 8206355"/>
              <a:gd name="connsiteY24" fmla="*/ 6664461 h 6847802"/>
              <a:gd name="connsiteX25" fmla="*/ 8150009 w 8206355"/>
              <a:gd name="connsiteY25" fmla="*/ 6656312 h 6847802"/>
              <a:gd name="connsiteX26" fmla="*/ 8206355 w 8206355"/>
              <a:gd name="connsiteY26" fmla="*/ 6413066 h 6847802"/>
              <a:gd name="connsiteX27" fmla="*/ 8206355 w 8206355"/>
              <a:gd name="connsiteY27" fmla="*/ 6533085 h 6847802"/>
              <a:gd name="connsiteX28" fmla="*/ 8155025 w 8206355"/>
              <a:gd name="connsiteY28" fmla="*/ 6538660 h 6847802"/>
              <a:gd name="connsiteX29" fmla="*/ 8206355 w 8206355"/>
              <a:gd name="connsiteY29" fmla="*/ 6541142 h 6847802"/>
              <a:gd name="connsiteX30" fmla="*/ 8206355 w 8206355"/>
              <a:gd name="connsiteY30" fmla="*/ 6607946 h 6847802"/>
              <a:gd name="connsiteX31" fmla="*/ 8169073 w 8206355"/>
              <a:gd name="connsiteY31" fmla="*/ 6605890 h 6847802"/>
              <a:gd name="connsiteX32" fmla="*/ 8012043 w 8206355"/>
              <a:gd name="connsiteY32" fmla="*/ 6592138 h 6847802"/>
              <a:gd name="connsiteX33" fmla="*/ 7858023 w 8206355"/>
              <a:gd name="connsiteY33" fmla="*/ 6575331 h 6847802"/>
              <a:gd name="connsiteX34" fmla="*/ 7844477 w 8206355"/>
              <a:gd name="connsiteY34" fmla="*/ 6572275 h 6847802"/>
              <a:gd name="connsiteX35" fmla="*/ 7832938 w 8206355"/>
              <a:gd name="connsiteY35" fmla="*/ 6566673 h 6847802"/>
              <a:gd name="connsiteX36" fmla="*/ 7824911 w 8206355"/>
              <a:gd name="connsiteY36" fmla="*/ 6558523 h 6847802"/>
              <a:gd name="connsiteX37" fmla="*/ 7813874 w 8206355"/>
              <a:gd name="connsiteY37" fmla="*/ 6547319 h 6847802"/>
              <a:gd name="connsiteX38" fmla="*/ 7811365 w 8206355"/>
              <a:gd name="connsiteY38" fmla="*/ 6538660 h 6847802"/>
              <a:gd name="connsiteX39" fmla="*/ 7808355 w 8206355"/>
              <a:gd name="connsiteY39" fmla="*/ 6533567 h 6847802"/>
              <a:gd name="connsiteX40" fmla="*/ 7808355 w 8206355"/>
              <a:gd name="connsiteY40" fmla="*/ 6524909 h 6847802"/>
              <a:gd name="connsiteX41" fmla="*/ 7808355 w 8206355"/>
              <a:gd name="connsiteY41" fmla="*/ 6519306 h 6847802"/>
              <a:gd name="connsiteX42" fmla="*/ 7794809 w 8206355"/>
              <a:gd name="connsiteY42" fmla="*/ 6510648 h 6847802"/>
              <a:gd name="connsiteX43" fmla="*/ 7783271 w 8206355"/>
              <a:gd name="connsiteY43" fmla="*/ 6499952 h 6847802"/>
              <a:gd name="connsiteX44" fmla="*/ 7775243 w 8206355"/>
              <a:gd name="connsiteY44" fmla="*/ 6488747 h 6847802"/>
              <a:gd name="connsiteX45" fmla="*/ 7772735 w 8206355"/>
              <a:gd name="connsiteY45" fmla="*/ 6480089 h 6847802"/>
              <a:gd name="connsiteX46" fmla="*/ 7772735 w 8206355"/>
              <a:gd name="connsiteY46" fmla="*/ 6471940 h 6847802"/>
              <a:gd name="connsiteX47" fmla="*/ 7778253 w 8206355"/>
              <a:gd name="connsiteY47" fmla="*/ 6466338 h 6847802"/>
              <a:gd name="connsiteX48" fmla="*/ 7786281 w 8206355"/>
              <a:gd name="connsiteY48" fmla="*/ 6463282 h 6847802"/>
              <a:gd name="connsiteX49" fmla="*/ 8097331 w 8206355"/>
              <a:gd name="connsiteY49" fmla="*/ 6426611 h 6847802"/>
              <a:gd name="connsiteX50" fmla="*/ 8206355 w 8206355"/>
              <a:gd name="connsiteY50" fmla="*/ 6327074 h 6847802"/>
              <a:gd name="connsiteX51" fmla="*/ 8206355 w 8206355"/>
              <a:gd name="connsiteY51" fmla="*/ 6393465 h 6847802"/>
              <a:gd name="connsiteX52" fmla="*/ 8204693 w 8206355"/>
              <a:gd name="connsiteY52" fmla="*/ 6393506 h 6847802"/>
              <a:gd name="connsiteX53" fmla="*/ 8100341 w 8206355"/>
              <a:gd name="connsiteY53" fmla="*/ 6393506 h 6847802"/>
              <a:gd name="connsiteX54" fmla="*/ 7998497 w 8206355"/>
              <a:gd name="connsiteY54" fmla="*/ 6390959 h 6847802"/>
              <a:gd name="connsiteX55" fmla="*/ 7987459 w 8206355"/>
              <a:gd name="connsiteY55" fmla="*/ 6387903 h 6847802"/>
              <a:gd name="connsiteX56" fmla="*/ 7978931 w 8206355"/>
              <a:gd name="connsiteY56" fmla="*/ 6384847 h 6847802"/>
              <a:gd name="connsiteX57" fmla="*/ 7967893 w 8206355"/>
              <a:gd name="connsiteY57" fmla="*/ 6376698 h 6847802"/>
              <a:gd name="connsiteX58" fmla="*/ 7959867 w 8206355"/>
              <a:gd name="connsiteY58" fmla="*/ 6368040 h 6847802"/>
              <a:gd name="connsiteX59" fmla="*/ 7954348 w 8206355"/>
              <a:gd name="connsiteY59" fmla="*/ 6359891 h 6847802"/>
              <a:gd name="connsiteX60" fmla="*/ 7951839 w 8206355"/>
              <a:gd name="connsiteY60" fmla="*/ 6348686 h 6847802"/>
              <a:gd name="connsiteX61" fmla="*/ 7954348 w 8206355"/>
              <a:gd name="connsiteY61" fmla="*/ 6340537 h 6847802"/>
              <a:gd name="connsiteX62" fmla="*/ 7956857 w 8206355"/>
              <a:gd name="connsiteY62" fmla="*/ 6334425 h 6847802"/>
              <a:gd name="connsiteX63" fmla="*/ 7967893 w 8206355"/>
              <a:gd name="connsiteY63" fmla="*/ 6331879 h 6847802"/>
              <a:gd name="connsiteX64" fmla="*/ 8056191 w 8206355"/>
              <a:gd name="connsiteY64" fmla="*/ 6331879 h 6847802"/>
              <a:gd name="connsiteX65" fmla="*/ 8141479 w 8206355"/>
              <a:gd name="connsiteY65" fmla="*/ 6329332 h 6847802"/>
              <a:gd name="connsiteX66" fmla="*/ 8206355 w 8206355"/>
              <a:gd name="connsiteY66" fmla="*/ 6215105 h 6847802"/>
              <a:gd name="connsiteX67" fmla="*/ 8206355 w 8206355"/>
              <a:gd name="connsiteY67" fmla="*/ 6294738 h 6847802"/>
              <a:gd name="connsiteX68" fmla="*/ 8185629 w 8206355"/>
              <a:gd name="connsiteY68" fmla="*/ 6295718 h 6847802"/>
              <a:gd name="connsiteX69" fmla="*/ 7946321 w 8206355"/>
              <a:gd name="connsiteY69" fmla="*/ 6309469 h 6847802"/>
              <a:gd name="connsiteX70" fmla="*/ 7709020 w 8206355"/>
              <a:gd name="connsiteY70" fmla="*/ 6323730 h 6847802"/>
              <a:gd name="connsiteX71" fmla="*/ 7697983 w 8206355"/>
              <a:gd name="connsiteY71" fmla="*/ 6320674 h 6847802"/>
              <a:gd name="connsiteX72" fmla="*/ 7684437 w 8206355"/>
              <a:gd name="connsiteY72" fmla="*/ 6317618 h 6847802"/>
              <a:gd name="connsiteX73" fmla="*/ 7673399 w 8206355"/>
              <a:gd name="connsiteY73" fmla="*/ 6309469 h 6847802"/>
              <a:gd name="connsiteX74" fmla="*/ 7662363 w 8206355"/>
              <a:gd name="connsiteY74" fmla="*/ 6298264 h 6847802"/>
              <a:gd name="connsiteX75" fmla="*/ 7656844 w 8206355"/>
              <a:gd name="connsiteY75" fmla="*/ 6287059 h 6847802"/>
              <a:gd name="connsiteX76" fmla="*/ 7654335 w 8206355"/>
              <a:gd name="connsiteY76" fmla="*/ 6278910 h 6847802"/>
              <a:gd name="connsiteX77" fmla="*/ 7654335 w 8206355"/>
              <a:gd name="connsiteY77" fmla="*/ 6273308 h 6847802"/>
              <a:gd name="connsiteX78" fmla="*/ 7659353 w 8206355"/>
              <a:gd name="connsiteY78" fmla="*/ 6267705 h 6847802"/>
              <a:gd name="connsiteX79" fmla="*/ 7667881 w 8206355"/>
              <a:gd name="connsiteY79" fmla="*/ 6265159 h 6847802"/>
              <a:gd name="connsiteX80" fmla="*/ 8138469 w 8206355"/>
              <a:gd name="connsiteY80" fmla="*/ 6222886 h 6847802"/>
              <a:gd name="connsiteX81" fmla="*/ 8206355 w 8206355"/>
              <a:gd name="connsiteY81" fmla="*/ 5823283 h 6847802"/>
              <a:gd name="connsiteX82" fmla="*/ 8206355 w 8206355"/>
              <a:gd name="connsiteY82" fmla="*/ 5982490 h 6847802"/>
              <a:gd name="connsiteX83" fmla="*/ 8152517 w 8206355"/>
              <a:gd name="connsiteY83" fmla="*/ 5988092 h 6847802"/>
              <a:gd name="connsiteX84" fmla="*/ 8206355 w 8206355"/>
              <a:gd name="connsiteY84" fmla="*/ 5986848 h 6847802"/>
              <a:gd name="connsiteX85" fmla="*/ 8206355 w 8206355"/>
              <a:gd name="connsiteY85" fmla="*/ 6195482 h 6847802"/>
              <a:gd name="connsiteX86" fmla="*/ 8169073 w 8206355"/>
              <a:gd name="connsiteY86" fmla="*/ 6194873 h 6847802"/>
              <a:gd name="connsiteX87" fmla="*/ 7978931 w 8206355"/>
              <a:gd name="connsiteY87" fmla="*/ 6194873 h 6847802"/>
              <a:gd name="connsiteX88" fmla="*/ 7791799 w 8206355"/>
              <a:gd name="connsiteY88" fmla="*/ 6200476 h 6847802"/>
              <a:gd name="connsiteX89" fmla="*/ 7601657 w 8206355"/>
              <a:gd name="connsiteY89" fmla="*/ 6208625 h 6847802"/>
              <a:gd name="connsiteX90" fmla="*/ 7590621 w 8206355"/>
              <a:gd name="connsiteY90" fmla="*/ 6208625 h 6847802"/>
              <a:gd name="connsiteX91" fmla="*/ 7580085 w 8206355"/>
              <a:gd name="connsiteY91" fmla="*/ 6203532 h 6847802"/>
              <a:gd name="connsiteX92" fmla="*/ 7566037 w 8206355"/>
              <a:gd name="connsiteY92" fmla="*/ 6197929 h 6847802"/>
              <a:gd name="connsiteX93" fmla="*/ 7558010 w 8206355"/>
              <a:gd name="connsiteY93" fmla="*/ 6186724 h 6847802"/>
              <a:gd name="connsiteX94" fmla="*/ 7549481 w 8206355"/>
              <a:gd name="connsiteY94" fmla="*/ 6178066 h 6847802"/>
              <a:gd name="connsiteX95" fmla="*/ 7546973 w 8206355"/>
              <a:gd name="connsiteY95" fmla="*/ 6169917 h 6847802"/>
              <a:gd name="connsiteX96" fmla="*/ 7397970 w 8206355"/>
              <a:gd name="connsiteY96" fmla="*/ 6181122 h 6847802"/>
              <a:gd name="connsiteX97" fmla="*/ 7384425 w 8206355"/>
              <a:gd name="connsiteY97" fmla="*/ 6181122 h 6847802"/>
              <a:gd name="connsiteX98" fmla="*/ 7373387 w 8206355"/>
              <a:gd name="connsiteY98" fmla="*/ 6175010 h 6847802"/>
              <a:gd name="connsiteX99" fmla="*/ 7359339 w 8206355"/>
              <a:gd name="connsiteY99" fmla="*/ 6166861 h 6847802"/>
              <a:gd name="connsiteX100" fmla="*/ 7348804 w 8206355"/>
              <a:gd name="connsiteY100" fmla="*/ 6158712 h 6847802"/>
              <a:gd name="connsiteX101" fmla="*/ 7342784 w 8206355"/>
              <a:gd name="connsiteY101" fmla="*/ 6147507 h 6847802"/>
              <a:gd name="connsiteX102" fmla="*/ 7340275 w 8206355"/>
              <a:gd name="connsiteY102" fmla="*/ 6139358 h 6847802"/>
              <a:gd name="connsiteX103" fmla="*/ 7340275 w 8206355"/>
              <a:gd name="connsiteY103" fmla="*/ 6133246 h 6847802"/>
              <a:gd name="connsiteX104" fmla="*/ 7345794 w 8206355"/>
              <a:gd name="connsiteY104" fmla="*/ 6128153 h 6847802"/>
              <a:gd name="connsiteX105" fmla="*/ 7353821 w 8206355"/>
              <a:gd name="connsiteY105" fmla="*/ 6125097 h 6847802"/>
              <a:gd name="connsiteX106" fmla="*/ 8003101 w 8206355"/>
              <a:gd name="connsiteY106" fmla="*/ 6050115 h 6847802"/>
              <a:gd name="connsiteX107" fmla="*/ 8012043 w 8206355"/>
              <a:gd name="connsiteY107" fmla="*/ 6049719 h 6847802"/>
              <a:gd name="connsiteX108" fmla="*/ 8006524 w 8206355"/>
              <a:gd name="connsiteY108" fmla="*/ 6049719 h 6847802"/>
              <a:gd name="connsiteX109" fmla="*/ 8003101 w 8206355"/>
              <a:gd name="connsiteY109" fmla="*/ 6050115 h 6847802"/>
              <a:gd name="connsiteX110" fmla="*/ 7700993 w 8206355"/>
              <a:gd name="connsiteY110" fmla="*/ 6063470 h 6847802"/>
              <a:gd name="connsiteX111" fmla="*/ 7392451 w 8206355"/>
              <a:gd name="connsiteY111" fmla="*/ 6077731 h 6847802"/>
              <a:gd name="connsiteX112" fmla="*/ 7378905 w 8206355"/>
              <a:gd name="connsiteY112" fmla="*/ 6077731 h 6847802"/>
              <a:gd name="connsiteX113" fmla="*/ 7367869 w 8206355"/>
              <a:gd name="connsiteY113" fmla="*/ 6072129 h 6847802"/>
              <a:gd name="connsiteX114" fmla="*/ 7353821 w 8206355"/>
              <a:gd name="connsiteY114" fmla="*/ 6066017 h 6847802"/>
              <a:gd name="connsiteX115" fmla="*/ 7345794 w 8206355"/>
              <a:gd name="connsiteY115" fmla="*/ 6055321 h 6847802"/>
              <a:gd name="connsiteX116" fmla="*/ 7337265 w 8206355"/>
              <a:gd name="connsiteY116" fmla="*/ 6046663 h 6847802"/>
              <a:gd name="connsiteX117" fmla="*/ 7334757 w 8206355"/>
              <a:gd name="connsiteY117" fmla="*/ 6038514 h 6847802"/>
              <a:gd name="connsiteX118" fmla="*/ 6951965 w 8206355"/>
              <a:gd name="connsiteY118" fmla="*/ 6088936 h 6847802"/>
              <a:gd name="connsiteX119" fmla="*/ 6937917 w 8206355"/>
              <a:gd name="connsiteY119" fmla="*/ 6088936 h 6847802"/>
              <a:gd name="connsiteX120" fmla="*/ 6927381 w 8206355"/>
              <a:gd name="connsiteY120" fmla="*/ 6085880 h 6847802"/>
              <a:gd name="connsiteX121" fmla="*/ 6913335 w 8206355"/>
              <a:gd name="connsiteY121" fmla="*/ 6080278 h 6847802"/>
              <a:gd name="connsiteX122" fmla="*/ 6902799 w 8206355"/>
              <a:gd name="connsiteY122" fmla="*/ 6072129 h 6847802"/>
              <a:gd name="connsiteX123" fmla="*/ 6896779 w 8206355"/>
              <a:gd name="connsiteY123" fmla="*/ 6060924 h 6847802"/>
              <a:gd name="connsiteX124" fmla="*/ 6891260 w 8206355"/>
              <a:gd name="connsiteY124" fmla="*/ 6052266 h 6847802"/>
              <a:gd name="connsiteX125" fmla="*/ 6894270 w 8206355"/>
              <a:gd name="connsiteY125" fmla="*/ 6044117 h 6847802"/>
              <a:gd name="connsiteX126" fmla="*/ 6896779 w 8206355"/>
              <a:gd name="connsiteY126" fmla="*/ 6038514 h 6847802"/>
              <a:gd name="connsiteX127" fmla="*/ 6905307 w 8206355"/>
              <a:gd name="connsiteY127" fmla="*/ 6035458 h 6847802"/>
              <a:gd name="connsiteX128" fmla="*/ 7229903 w 8206355"/>
              <a:gd name="connsiteY128" fmla="*/ 5979943 h 6847802"/>
              <a:gd name="connsiteX129" fmla="*/ 7558010 w 8206355"/>
              <a:gd name="connsiteY129" fmla="*/ 5926465 h 6847802"/>
              <a:gd name="connsiteX130" fmla="*/ 7882606 w 8206355"/>
              <a:gd name="connsiteY130" fmla="*/ 5873496 h 6847802"/>
              <a:gd name="connsiteX131" fmla="*/ 8206355 w 8206355"/>
              <a:gd name="connsiteY131" fmla="*/ 5549384 h 6847802"/>
              <a:gd name="connsiteX132" fmla="*/ 8206355 w 8206355"/>
              <a:gd name="connsiteY132" fmla="*/ 5726951 h 6847802"/>
              <a:gd name="connsiteX133" fmla="*/ 8124923 w 8206355"/>
              <a:gd name="connsiteY133" fmla="*/ 5733944 h 6847802"/>
              <a:gd name="connsiteX134" fmla="*/ 7659353 w 8206355"/>
              <a:gd name="connsiteY134" fmla="*/ 5778255 h 6847802"/>
              <a:gd name="connsiteX135" fmla="*/ 7992979 w 8206355"/>
              <a:gd name="connsiteY135" fmla="*/ 5750752 h 6847802"/>
              <a:gd name="connsiteX136" fmla="*/ 8206355 w 8206355"/>
              <a:gd name="connsiteY136" fmla="*/ 5731655 h 6847802"/>
              <a:gd name="connsiteX137" fmla="*/ 8206355 w 8206355"/>
              <a:gd name="connsiteY137" fmla="*/ 5823122 h 6847802"/>
              <a:gd name="connsiteX138" fmla="*/ 7808355 w 8206355"/>
              <a:gd name="connsiteY138" fmla="*/ 5837335 h 6847802"/>
              <a:gd name="connsiteX139" fmla="*/ 7409007 w 8206355"/>
              <a:gd name="connsiteY139" fmla="*/ 5859745 h 6847802"/>
              <a:gd name="connsiteX140" fmla="*/ 7397970 w 8206355"/>
              <a:gd name="connsiteY140" fmla="*/ 5856689 h 6847802"/>
              <a:gd name="connsiteX141" fmla="*/ 7384425 w 8206355"/>
              <a:gd name="connsiteY141" fmla="*/ 5854142 h 6847802"/>
              <a:gd name="connsiteX142" fmla="*/ 7373387 w 8206355"/>
              <a:gd name="connsiteY142" fmla="*/ 5845484 h 6847802"/>
              <a:gd name="connsiteX143" fmla="*/ 7362350 w 8206355"/>
              <a:gd name="connsiteY143" fmla="*/ 5837335 h 6847802"/>
              <a:gd name="connsiteX144" fmla="*/ 7353821 w 8206355"/>
              <a:gd name="connsiteY144" fmla="*/ 5823074 h 6847802"/>
              <a:gd name="connsiteX145" fmla="*/ 7351313 w 8206355"/>
              <a:gd name="connsiteY145" fmla="*/ 5817472 h 6847802"/>
              <a:gd name="connsiteX146" fmla="*/ 7351313 w 8206355"/>
              <a:gd name="connsiteY146" fmla="*/ 5811869 h 6847802"/>
              <a:gd name="connsiteX147" fmla="*/ 7108995 w 8206355"/>
              <a:gd name="connsiteY147" fmla="*/ 5842938 h 6847802"/>
              <a:gd name="connsiteX148" fmla="*/ 7097957 w 8206355"/>
              <a:gd name="connsiteY148" fmla="*/ 5842938 h 6847802"/>
              <a:gd name="connsiteX149" fmla="*/ 7084411 w 8206355"/>
              <a:gd name="connsiteY149" fmla="*/ 5837335 h 6847802"/>
              <a:gd name="connsiteX150" fmla="*/ 7070365 w 8206355"/>
              <a:gd name="connsiteY150" fmla="*/ 5831223 h 6847802"/>
              <a:gd name="connsiteX151" fmla="*/ 7059327 w 8206355"/>
              <a:gd name="connsiteY151" fmla="*/ 5820528 h 6847802"/>
              <a:gd name="connsiteX152" fmla="*/ 7053809 w 8206355"/>
              <a:gd name="connsiteY152" fmla="*/ 5814416 h 6847802"/>
              <a:gd name="connsiteX153" fmla="*/ 7051300 w 8206355"/>
              <a:gd name="connsiteY153" fmla="*/ 5806267 h 6847802"/>
              <a:gd name="connsiteX154" fmla="*/ 7048290 w 8206355"/>
              <a:gd name="connsiteY154" fmla="*/ 5800665 h 6847802"/>
              <a:gd name="connsiteX155" fmla="*/ 7048290 w 8206355"/>
              <a:gd name="connsiteY155" fmla="*/ 5795062 h 6847802"/>
              <a:gd name="connsiteX156" fmla="*/ 7007151 w 8206355"/>
              <a:gd name="connsiteY156" fmla="*/ 5800665 h 6847802"/>
              <a:gd name="connsiteX157" fmla="*/ 6996113 w 8206355"/>
              <a:gd name="connsiteY157" fmla="*/ 5800665 h 6847802"/>
              <a:gd name="connsiteX158" fmla="*/ 6982067 w 8206355"/>
              <a:gd name="connsiteY158" fmla="*/ 5798118 h 6847802"/>
              <a:gd name="connsiteX159" fmla="*/ 6971029 w 8206355"/>
              <a:gd name="connsiteY159" fmla="*/ 5792516 h 6847802"/>
              <a:gd name="connsiteX160" fmla="*/ 6960493 w 8206355"/>
              <a:gd name="connsiteY160" fmla="*/ 5783857 h 6847802"/>
              <a:gd name="connsiteX161" fmla="*/ 6951965 w 8206355"/>
              <a:gd name="connsiteY161" fmla="*/ 5772652 h 6847802"/>
              <a:gd name="connsiteX162" fmla="*/ 6949456 w 8206355"/>
              <a:gd name="connsiteY162" fmla="*/ 5764503 h 6847802"/>
              <a:gd name="connsiteX163" fmla="*/ 6949456 w 8206355"/>
              <a:gd name="connsiteY163" fmla="*/ 5758901 h 6847802"/>
              <a:gd name="connsiteX164" fmla="*/ 6954473 w 8206355"/>
              <a:gd name="connsiteY164" fmla="*/ 5753298 h 6847802"/>
              <a:gd name="connsiteX165" fmla="*/ 6963002 w 8206355"/>
              <a:gd name="connsiteY165" fmla="*/ 5750752 h 6847802"/>
              <a:gd name="connsiteX166" fmla="*/ 7414526 w 8206355"/>
              <a:gd name="connsiteY166" fmla="*/ 5672317 h 6847802"/>
              <a:gd name="connsiteX167" fmla="*/ 7640288 w 8206355"/>
              <a:gd name="connsiteY167" fmla="*/ 5633100 h 6847802"/>
              <a:gd name="connsiteX168" fmla="*/ 7866050 w 8206355"/>
              <a:gd name="connsiteY168" fmla="*/ 5599486 h 6847802"/>
              <a:gd name="connsiteX169" fmla="*/ 8105859 w 8206355"/>
              <a:gd name="connsiteY169" fmla="*/ 5563324 h 6847802"/>
              <a:gd name="connsiteX170" fmla="*/ 8206355 w 8206355"/>
              <a:gd name="connsiteY170" fmla="*/ 5375154 h 6847802"/>
              <a:gd name="connsiteX171" fmla="*/ 8206355 w 8206355"/>
              <a:gd name="connsiteY171" fmla="*/ 5464679 h 6847802"/>
              <a:gd name="connsiteX172" fmla="*/ 8001005 w 8206355"/>
              <a:gd name="connsiteY172" fmla="*/ 5493039 h 6847802"/>
              <a:gd name="connsiteX173" fmla="*/ 7714539 w 8206355"/>
              <a:gd name="connsiteY173" fmla="*/ 5537859 h 6847802"/>
              <a:gd name="connsiteX174" fmla="*/ 7428573 w 8206355"/>
              <a:gd name="connsiteY174" fmla="*/ 5588281 h 6847802"/>
              <a:gd name="connsiteX175" fmla="*/ 7144615 w 8206355"/>
              <a:gd name="connsiteY175" fmla="*/ 5638703 h 6847802"/>
              <a:gd name="connsiteX176" fmla="*/ 6861660 w 8206355"/>
              <a:gd name="connsiteY176" fmla="*/ 5694727 h 6847802"/>
              <a:gd name="connsiteX177" fmla="*/ 6850623 w 8206355"/>
              <a:gd name="connsiteY177" fmla="*/ 5694727 h 6847802"/>
              <a:gd name="connsiteX178" fmla="*/ 6842595 w 8206355"/>
              <a:gd name="connsiteY178" fmla="*/ 5691671 h 6847802"/>
              <a:gd name="connsiteX179" fmla="*/ 6834067 w 8206355"/>
              <a:gd name="connsiteY179" fmla="*/ 5689125 h 6847802"/>
              <a:gd name="connsiteX180" fmla="*/ 6826039 w 8206355"/>
              <a:gd name="connsiteY180" fmla="*/ 5683522 h 6847802"/>
              <a:gd name="connsiteX181" fmla="*/ 6817511 w 8206355"/>
              <a:gd name="connsiteY181" fmla="*/ 5677920 h 6847802"/>
              <a:gd name="connsiteX182" fmla="*/ 6811992 w 8206355"/>
              <a:gd name="connsiteY182" fmla="*/ 5672317 h 6847802"/>
              <a:gd name="connsiteX183" fmla="*/ 6800955 w 8206355"/>
              <a:gd name="connsiteY183" fmla="*/ 5672317 h 6847802"/>
              <a:gd name="connsiteX184" fmla="*/ 6789917 w 8206355"/>
              <a:gd name="connsiteY184" fmla="*/ 5666715 h 6847802"/>
              <a:gd name="connsiteX185" fmla="*/ 6776372 w 8206355"/>
              <a:gd name="connsiteY185" fmla="*/ 5661113 h 6847802"/>
              <a:gd name="connsiteX186" fmla="*/ 6767843 w 8206355"/>
              <a:gd name="connsiteY186" fmla="*/ 5655510 h 6847802"/>
              <a:gd name="connsiteX187" fmla="*/ 6759816 w 8206355"/>
              <a:gd name="connsiteY187" fmla="*/ 5644305 h 6847802"/>
              <a:gd name="connsiteX188" fmla="*/ 6754297 w 8206355"/>
              <a:gd name="connsiteY188" fmla="*/ 5635647 h 6847802"/>
              <a:gd name="connsiteX189" fmla="*/ 6756806 w 8206355"/>
              <a:gd name="connsiteY189" fmla="*/ 5630044 h 6847802"/>
              <a:gd name="connsiteX190" fmla="*/ 6759816 w 8206355"/>
              <a:gd name="connsiteY190" fmla="*/ 5624951 h 6847802"/>
              <a:gd name="connsiteX191" fmla="*/ 6767843 w 8206355"/>
              <a:gd name="connsiteY191" fmla="*/ 5621895 h 6847802"/>
              <a:gd name="connsiteX192" fmla="*/ 7012669 w 8206355"/>
              <a:gd name="connsiteY192" fmla="*/ 5574529 h 6847802"/>
              <a:gd name="connsiteX193" fmla="*/ 7260506 w 8206355"/>
              <a:gd name="connsiteY193" fmla="*/ 5532256 h 6847802"/>
              <a:gd name="connsiteX194" fmla="*/ 7505834 w 8206355"/>
              <a:gd name="connsiteY194" fmla="*/ 5490492 h 6847802"/>
              <a:gd name="connsiteX195" fmla="*/ 7753169 w 8206355"/>
              <a:gd name="connsiteY195" fmla="*/ 5451275 h 6847802"/>
              <a:gd name="connsiteX196" fmla="*/ 7808355 w 8206355"/>
              <a:gd name="connsiteY196" fmla="*/ 5443126 h 6847802"/>
              <a:gd name="connsiteX197" fmla="*/ 7860531 w 8206355"/>
              <a:gd name="connsiteY197" fmla="*/ 5437524 h 6847802"/>
              <a:gd name="connsiteX198" fmla="*/ 8206355 w 8206355"/>
              <a:gd name="connsiteY198" fmla="*/ 5218292 h 6847802"/>
              <a:gd name="connsiteX199" fmla="*/ 8206355 w 8206355"/>
              <a:gd name="connsiteY199" fmla="*/ 5274439 h 6847802"/>
              <a:gd name="connsiteX200" fmla="*/ 8169073 w 8206355"/>
              <a:gd name="connsiteY200" fmla="*/ 5278109 h 6847802"/>
              <a:gd name="connsiteX201" fmla="*/ 7736613 w 8206355"/>
              <a:gd name="connsiteY201" fmla="*/ 5314270 h 6847802"/>
              <a:gd name="connsiteX202" fmla="*/ 7728586 w 8206355"/>
              <a:gd name="connsiteY202" fmla="*/ 5314270 h 6847802"/>
              <a:gd name="connsiteX203" fmla="*/ 7717549 w 8206355"/>
              <a:gd name="connsiteY203" fmla="*/ 5308667 h 6847802"/>
              <a:gd name="connsiteX204" fmla="*/ 7706511 w 8206355"/>
              <a:gd name="connsiteY204" fmla="*/ 5303065 h 6847802"/>
              <a:gd name="connsiteX205" fmla="*/ 7695474 w 8206355"/>
              <a:gd name="connsiteY205" fmla="*/ 5294916 h 6847802"/>
              <a:gd name="connsiteX206" fmla="*/ 7689955 w 8206355"/>
              <a:gd name="connsiteY206" fmla="*/ 5286258 h 6847802"/>
              <a:gd name="connsiteX207" fmla="*/ 7687447 w 8206355"/>
              <a:gd name="connsiteY207" fmla="*/ 5278109 h 6847802"/>
              <a:gd name="connsiteX208" fmla="*/ 7687447 w 8206355"/>
              <a:gd name="connsiteY208" fmla="*/ 5272506 h 6847802"/>
              <a:gd name="connsiteX209" fmla="*/ 7689955 w 8206355"/>
              <a:gd name="connsiteY209" fmla="*/ 5266904 h 6847802"/>
              <a:gd name="connsiteX210" fmla="*/ 7695150 w 8206355"/>
              <a:gd name="connsiteY210" fmla="*/ 5265256 h 6847802"/>
              <a:gd name="connsiteX211" fmla="*/ 7706693 w 8206355"/>
              <a:gd name="connsiteY211" fmla="*/ 5263560 h 6847802"/>
              <a:gd name="connsiteX212" fmla="*/ 8009534 w 8206355"/>
              <a:gd name="connsiteY212" fmla="*/ 5235836 h 6847802"/>
              <a:gd name="connsiteX213" fmla="*/ 6990595 w 8206355"/>
              <a:gd name="connsiteY213" fmla="*/ 4903763 h 6847802"/>
              <a:gd name="connsiteX214" fmla="*/ 6974039 w 8206355"/>
              <a:gd name="connsiteY214" fmla="*/ 4906309 h 6847802"/>
              <a:gd name="connsiteX215" fmla="*/ 6946446 w 8206355"/>
              <a:gd name="connsiteY215" fmla="*/ 4911912 h 6847802"/>
              <a:gd name="connsiteX216" fmla="*/ 8206355 w 8206355"/>
              <a:gd name="connsiteY216" fmla="*/ 4854548 h 6847802"/>
              <a:gd name="connsiteX217" fmla="*/ 8206355 w 8206355"/>
              <a:gd name="connsiteY217" fmla="*/ 5008572 h 6847802"/>
              <a:gd name="connsiteX218" fmla="*/ 7965385 w 8206355"/>
              <a:gd name="connsiteY218" fmla="*/ 5046371 h 6847802"/>
              <a:gd name="connsiteX219" fmla="*/ 7675908 w 8206355"/>
              <a:gd name="connsiteY219" fmla="*/ 5093228 h 6847802"/>
              <a:gd name="connsiteX220" fmla="*/ 7389943 w 8206355"/>
              <a:gd name="connsiteY220" fmla="*/ 5141103 h 6847802"/>
              <a:gd name="connsiteX221" fmla="*/ 7821901 w 8206355"/>
              <a:gd name="connsiteY221" fmla="*/ 5098830 h 6847802"/>
              <a:gd name="connsiteX222" fmla="*/ 8206355 w 8206355"/>
              <a:gd name="connsiteY222" fmla="*/ 5069400 h 6847802"/>
              <a:gd name="connsiteX223" fmla="*/ 8206355 w 8206355"/>
              <a:gd name="connsiteY223" fmla="*/ 5196811 h 6847802"/>
              <a:gd name="connsiteX224" fmla="*/ 8102849 w 8206355"/>
              <a:gd name="connsiteY224" fmla="*/ 5208333 h 6847802"/>
              <a:gd name="connsiteX225" fmla="*/ 7874579 w 8206355"/>
              <a:gd name="connsiteY225" fmla="*/ 5238891 h 6847802"/>
              <a:gd name="connsiteX226" fmla="*/ 7706693 w 8206355"/>
              <a:gd name="connsiteY226" fmla="*/ 5263560 h 6847802"/>
              <a:gd name="connsiteX227" fmla="*/ 7697983 w 8206355"/>
              <a:gd name="connsiteY227" fmla="*/ 5264357 h 6847802"/>
              <a:gd name="connsiteX228" fmla="*/ 7695150 w 8206355"/>
              <a:gd name="connsiteY228" fmla="*/ 5265256 h 6847802"/>
              <a:gd name="connsiteX229" fmla="*/ 7645807 w 8206355"/>
              <a:gd name="connsiteY229" fmla="*/ 5272506 h 6847802"/>
              <a:gd name="connsiteX230" fmla="*/ 7420045 w 8206355"/>
              <a:gd name="connsiteY230" fmla="*/ 5306121 h 6847802"/>
              <a:gd name="connsiteX231" fmla="*/ 6921863 w 8206355"/>
              <a:gd name="connsiteY231" fmla="*/ 5398307 h 6847802"/>
              <a:gd name="connsiteX232" fmla="*/ 6426691 w 8206355"/>
              <a:gd name="connsiteY232" fmla="*/ 5493039 h 6847802"/>
              <a:gd name="connsiteX233" fmla="*/ 6415655 w 8206355"/>
              <a:gd name="connsiteY233" fmla="*/ 5493039 h 6847802"/>
              <a:gd name="connsiteX234" fmla="*/ 6407627 w 8206355"/>
              <a:gd name="connsiteY234" fmla="*/ 5493039 h 6847802"/>
              <a:gd name="connsiteX235" fmla="*/ 6393580 w 8206355"/>
              <a:gd name="connsiteY235" fmla="*/ 5487437 h 6847802"/>
              <a:gd name="connsiteX236" fmla="*/ 6388061 w 8206355"/>
              <a:gd name="connsiteY236" fmla="*/ 5487437 h 6847802"/>
              <a:gd name="connsiteX237" fmla="*/ 6371505 w 8206355"/>
              <a:gd name="connsiteY237" fmla="*/ 5490492 h 6847802"/>
              <a:gd name="connsiteX238" fmla="*/ 6360468 w 8206355"/>
              <a:gd name="connsiteY238" fmla="*/ 5490492 h 6847802"/>
              <a:gd name="connsiteX239" fmla="*/ 6346923 w 8206355"/>
              <a:gd name="connsiteY239" fmla="*/ 5487437 h 6847802"/>
              <a:gd name="connsiteX240" fmla="*/ 6335885 w 8206355"/>
              <a:gd name="connsiteY240" fmla="*/ 5484890 h 6847802"/>
              <a:gd name="connsiteX241" fmla="*/ 6324848 w 8206355"/>
              <a:gd name="connsiteY241" fmla="*/ 5476741 h 6847802"/>
              <a:gd name="connsiteX242" fmla="*/ 6316319 w 8206355"/>
              <a:gd name="connsiteY242" fmla="*/ 5468083 h 6847802"/>
              <a:gd name="connsiteX243" fmla="*/ 6310801 w 8206355"/>
              <a:gd name="connsiteY243" fmla="*/ 5459934 h 6847802"/>
              <a:gd name="connsiteX244" fmla="*/ 6313811 w 8206355"/>
              <a:gd name="connsiteY244" fmla="*/ 5451275 h 6847802"/>
              <a:gd name="connsiteX245" fmla="*/ 6319329 w 8206355"/>
              <a:gd name="connsiteY245" fmla="*/ 5445673 h 6847802"/>
              <a:gd name="connsiteX246" fmla="*/ 6324848 w 8206355"/>
              <a:gd name="connsiteY246" fmla="*/ 5443126 h 6847802"/>
              <a:gd name="connsiteX247" fmla="*/ 7018188 w 8206355"/>
              <a:gd name="connsiteY247" fmla="*/ 5300518 h 6847802"/>
              <a:gd name="connsiteX248" fmla="*/ 7365360 w 8206355"/>
              <a:gd name="connsiteY248" fmla="*/ 5233289 h 6847802"/>
              <a:gd name="connsiteX249" fmla="*/ 7712030 w 8206355"/>
              <a:gd name="connsiteY249" fmla="*/ 5166060 h 6847802"/>
              <a:gd name="connsiteX250" fmla="*/ 7428573 w 8206355"/>
              <a:gd name="connsiteY250" fmla="*/ 5191525 h 6847802"/>
              <a:gd name="connsiteX251" fmla="*/ 7147625 w 8206355"/>
              <a:gd name="connsiteY251" fmla="*/ 5222084 h 6847802"/>
              <a:gd name="connsiteX252" fmla="*/ 6864169 w 8206355"/>
              <a:gd name="connsiteY252" fmla="*/ 5252643 h 6847802"/>
              <a:gd name="connsiteX253" fmla="*/ 6580711 w 8206355"/>
              <a:gd name="connsiteY253" fmla="*/ 5289313 h 6847802"/>
              <a:gd name="connsiteX254" fmla="*/ 6569675 w 8206355"/>
              <a:gd name="connsiteY254" fmla="*/ 5289313 h 6847802"/>
              <a:gd name="connsiteX255" fmla="*/ 6556129 w 8206355"/>
              <a:gd name="connsiteY255" fmla="*/ 5283711 h 6847802"/>
              <a:gd name="connsiteX256" fmla="*/ 6542081 w 8206355"/>
              <a:gd name="connsiteY256" fmla="*/ 5275053 h 6847802"/>
              <a:gd name="connsiteX257" fmla="*/ 6434719 w 8206355"/>
              <a:gd name="connsiteY257" fmla="*/ 5300518 h 6847802"/>
              <a:gd name="connsiteX258" fmla="*/ 6289228 w 8206355"/>
              <a:gd name="connsiteY258" fmla="*/ 5331077 h 6847802"/>
              <a:gd name="connsiteX259" fmla="*/ 6277689 w 8206355"/>
              <a:gd name="connsiteY259" fmla="*/ 5334133 h 6847802"/>
              <a:gd name="connsiteX260" fmla="*/ 6267153 w 8206355"/>
              <a:gd name="connsiteY260" fmla="*/ 5331077 h 6847802"/>
              <a:gd name="connsiteX261" fmla="*/ 6253106 w 8206355"/>
              <a:gd name="connsiteY261" fmla="*/ 5325475 h 6847802"/>
              <a:gd name="connsiteX262" fmla="*/ 6242069 w 8206355"/>
              <a:gd name="connsiteY262" fmla="*/ 5317326 h 6847802"/>
              <a:gd name="connsiteX263" fmla="*/ 6234041 w 8206355"/>
              <a:gd name="connsiteY263" fmla="*/ 5308667 h 6847802"/>
              <a:gd name="connsiteX264" fmla="*/ 6228021 w 8206355"/>
              <a:gd name="connsiteY264" fmla="*/ 5300518 h 6847802"/>
              <a:gd name="connsiteX265" fmla="*/ 6231031 w 8206355"/>
              <a:gd name="connsiteY265" fmla="*/ 5294916 h 6847802"/>
              <a:gd name="connsiteX266" fmla="*/ 6236550 w 8206355"/>
              <a:gd name="connsiteY266" fmla="*/ 5289313 h 6847802"/>
              <a:gd name="connsiteX267" fmla="*/ 6242069 w 8206355"/>
              <a:gd name="connsiteY267" fmla="*/ 5286258 h 6847802"/>
              <a:gd name="connsiteX268" fmla="*/ 6569675 w 8206355"/>
              <a:gd name="connsiteY268" fmla="*/ 5208333 h 6847802"/>
              <a:gd name="connsiteX269" fmla="*/ 6894270 w 8206355"/>
              <a:gd name="connsiteY269" fmla="*/ 5132445 h 6847802"/>
              <a:gd name="connsiteX270" fmla="*/ 7221875 w 8206355"/>
              <a:gd name="connsiteY270" fmla="*/ 5057066 h 6847802"/>
              <a:gd name="connsiteX271" fmla="*/ 7549481 w 8206355"/>
              <a:gd name="connsiteY271" fmla="*/ 4987290 h 6847802"/>
              <a:gd name="connsiteX272" fmla="*/ 7835949 w 8206355"/>
              <a:gd name="connsiteY272" fmla="*/ 4928719 h 6847802"/>
              <a:gd name="connsiteX273" fmla="*/ 8121913 w 8206355"/>
              <a:gd name="connsiteY273" fmla="*/ 4870148 h 6847802"/>
              <a:gd name="connsiteX274" fmla="*/ 8206355 w 8206355"/>
              <a:gd name="connsiteY274" fmla="*/ 4618575 h 6847802"/>
              <a:gd name="connsiteX275" fmla="*/ 8206355 w 8206355"/>
              <a:gd name="connsiteY275" fmla="*/ 4805513 h 6847802"/>
              <a:gd name="connsiteX276" fmla="*/ 8075256 w 8206355"/>
              <a:gd name="connsiteY276" fmla="*/ 4819726 h 6847802"/>
              <a:gd name="connsiteX277" fmla="*/ 7866050 w 8206355"/>
              <a:gd name="connsiteY277" fmla="*/ 4842136 h 6847802"/>
              <a:gd name="connsiteX278" fmla="*/ 7659353 w 8206355"/>
              <a:gd name="connsiteY278" fmla="*/ 4867092 h 6847802"/>
              <a:gd name="connsiteX279" fmla="*/ 7453157 w 8206355"/>
              <a:gd name="connsiteY279" fmla="*/ 4895105 h 6847802"/>
              <a:gd name="connsiteX280" fmla="*/ 7246459 w 8206355"/>
              <a:gd name="connsiteY280" fmla="*/ 4923117 h 6847802"/>
              <a:gd name="connsiteX281" fmla="*/ 7037253 w 8206355"/>
              <a:gd name="connsiteY281" fmla="*/ 4953676 h 6847802"/>
              <a:gd name="connsiteX282" fmla="*/ 6792928 w 8206355"/>
              <a:gd name="connsiteY282" fmla="*/ 5009700 h 6847802"/>
              <a:gd name="connsiteX283" fmla="*/ 6641417 w 8206355"/>
              <a:gd name="connsiteY283" fmla="*/ 5043315 h 6847802"/>
              <a:gd name="connsiteX284" fmla="*/ 6489905 w 8206355"/>
              <a:gd name="connsiteY284" fmla="*/ 5079476 h 6847802"/>
              <a:gd name="connsiteX285" fmla="*/ 6478868 w 8206355"/>
              <a:gd name="connsiteY285" fmla="*/ 5082532 h 6847802"/>
              <a:gd name="connsiteX286" fmla="*/ 6465322 w 8206355"/>
              <a:gd name="connsiteY286" fmla="*/ 5079476 h 6847802"/>
              <a:gd name="connsiteX287" fmla="*/ 6454285 w 8206355"/>
              <a:gd name="connsiteY287" fmla="*/ 5073874 h 6847802"/>
              <a:gd name="connsiteX288" fmla="*/ 6443247 w 8206355"/>
              <a:gd name="connsiteY288" fmla="*/ 5065725 h 6847802"/>
              <a:gd name="connsiteX289" fmla="*/ 6434719 w 8206355"/>
              <a:gd name="connsiteY289" fmla="*/ 5057066 h 6847802"/>
              <a:gd name="connsiteX290" fmla="*/ 6432211 w 8206355"/>
              <a:gd name="connsiteY290" fmla="*/ 5048917 h 6847802"/>
              <a:gd name="connsiteX291" fmla="*/ 6432211 w 8206355"/>
              <a:gd name="connsiteY291" fmla="*/ 5043315 h 6847802"/>
              <a:gd name="connsiteX292" fmla="*/ 6434719 w 8206355"/>
              <a:gd name="connsiteY292" fmla="*/ 5037712 h 6847802"/>
              <a:gd name="connsiteX293" fmla="*/ 6443247 w 8206355"/>
              <a:gd name="connsiteY293" fmla="*/ 5034657 h 6847802"/>
              <a:gd name="connsiteX294" fmla="*/ 6685565 w 8206355"/>
              <a:gd name="connsiteY294" fmla="*/ 4976085 h 6847802"/>
              <a:gd name="connsiteX295" fmla="*/ 6859151 w 8206355"/>
              <a:gd name="connsiteY295" fmla="*/ 4934322 h 6847802"/>
              <a:gd name="connsiteX296" fmla="*/ 6859151 w 8206355"/>
              <a:gd name="connsiteY296" fmla="*/ 4928719 h 6847802"/>
              <a:gd name="connsiteX297" fmla="*/ 6219994 w 8206355"/>
              <a:gd name="connsiteY297" fmla="*/ 5062669 h 6847802"/>
              <a:gd name="connsiteX298" fmla="*/ 6208957 w 8206355"/>
              <a:gd name="connsiteY298" fmla="*/ 5062669 h 6847802"/>
              <a:gd name="connsiteX299" fmla="*/ 6197919 w 8206355"/>
              <a:gd name="connsiteY299" fmla="*/ 5060122 h 6847802"/>
              <a:gd name="connsiteX300" fmla="*/ 6186883 w 8206355"/>
              <a:gd name="connsiteY300" fmla="*/ 5054520 h 6847802"/>
              <a:gd name="connsiteX301" fmla="*/ 6175845 w 8206355"/>
              <a:gd name="connsiteY301" fmla="*/ 5048917 h 6847802"/>
              <a:gd name="connsiteX302" fmla="*/ 6167818 w 8206355"/>
              <a:gd name="connsiteY302" fmla="*/ 5040259 h 6847802"/>
              <a:gd name="connsiteX303" fmla="*/ 6165309 w 8206355"/>
              <a:gd name="connsiteY303" fmla="*/ 5032110 h 6847802"/>
              <a:gd name="connsiteX304" fmla="*/ 6165309 w 8206355"/>
              <a:gd name="connsiteY304" fmla="*/ 5026508 h 6847802"/>
              <a:gd name="connsiteX305" fmla="*/ 6170327 w 8206355"/>
              <a:gd name="connsiteY305" fmla="*/ 5020905 h 6847802"/>
              <a:gd name="connsiteX306" fmla="*/ 6178855 w 8206355"/>
              <a:gd name="connsiteY306" fmla="*/ 5017849 h 6847802"/>
              <a:gd name="connsiteX307" fmla="*/ 6539573 w 8206355"/>
              <a:gd name="connsiteY307" fmla="*/ 4942471 h 6847802"/>
              <a:gd name="connsiteX308" fmla="*/ 6902799 w 8206355"/>
              <a:gd name="connsiteY308" fmla="*/ 4867092 h 6847802"/>
              <a:gd name="connsiteX309" fmla="*/ 7266025 w 8206355"/>
              <a:gd name="connsiteY309" fmla="*/ 4794770 h 6847802"/>
              <a:gd name="connsiteX310" fmla="*/ 7632261 w 8206355"/>
              <a:gd name="connsiteY310" fmla="*/ 4724484 h 6847802"/>
              <a:gd name="connsiteX311" fmla="*/ 7995487 w 8206355"/>
              <a:gd name="connsiteY311" fmla="*/ 4657255 h 6847802"/>
              <a:gd name="connsiteX312" fmla="*/ 8206355 w 8206355"/>
              <a:gd name="connsiteY312" fmla="*/ 4342953 h 6847802"/>
              <a:gd name="connsiteX313" fmla="*/ 8206355 w 8206355"/>
              <a:gd name="connsiteY313" fmla="*/ 4532029 h 6847802"/>
              <a:gd name="connsiteX314" fmla="*/ 7948829 w 8206355"/>
              <a:gd name="connsiteY314" fmla="*/ 4578821 h 6847802"/>
              <a:gd name="connsiteX315" fmla="*/ 7645807 w 8206355"/>
              <a:gd name="connsiteY315" fmla="*/ 4640448 h 6847802"/>
              <a:gd name="connsiteX316" fmla="*/ 7342784 w 8206355"/>
              <a:gd name="connsiteY316" fmla="*/ 4704621 h 6847802"/>
              <a:gd name="connsiteX317" fmla="*/ 7040263 w 8206355"/>
              <a:gd name="connsiteY317" fmla="*/ 4769304 h 6847802"/>
              <a:gd name="connsiteX318" fmla="*/ 6737741 w 8206355"/>
              <a:gd name="connsiteY318" fmla="*/ 4839080 h 6847802"/>
              <a:gd name="connsiteX319" fmla="*/ 6437729 w 8206355"/>
              <a:gd name="connsiteY319" fmla="*/ 4911912 h 6847802"/>
              <a:gd name="connsiteX320" fmla="*/ 5834693 w 8206355"/>
              <a:gd name="connsiteY320" fmla="*/ 5057066 h 6847802"/>
              <a:gd name="connsiteX321" fmla="*/ 5815127 w 8206355"/>
              <a:gd name="connsiteY321" fmla="*/ 5060122 h 6847802"/>
              <a:gd name="connsiteX322" fmla="*/ 5804091 w 8206355"/>
              <a:gd name="connsiteY322" fmla="*/ 5062669 h 6847802"/>
              <a:gd name="connsiteX323" fmla="*/ 5790545 w 8206355"/>
              <a:gd name="connsiteY323" fmla="*/ 5060122 h 6847802"/>
              <a:gd name="connsiteX324" fmla="*/ 5779507 w 8206355"/>
              <a:gd name="connsiteY324" fmla="*/ 5057066 h 6847802"/>
              <a:gd name="connsiteX325" fmla="*/ 5768470 w 8206355"/>
              <a:gd name="connsiteY325" fmla="*/ 5048917 h 6847802"/>
              <a:gd name="connsiteX326" fmla="*/ 5760443 w 8206355"/>
              <a:gd name="connsiteY326" fmla="*/ 5043315 h 6847802"/>
              <a:gd name="connsiteX327" fmla="*/ 5757433 w 8206355"/>
              <a:gd name="connsiteY327" fmla="*/ 5034657 h 6847802"/>
              <a:gd name="connsiteX328" fmla="*/ 5757433 w 8206355"/>
              <a:gd name="connsiteY328" fmla="*/ 5026508 h 6847802"/>
              <a:gd name="connsiteX329" fmla="*/ 5762951 w 8206355"/>
              <a:gd name="connsiteY329" fmla="*/ 5020905 h 6847802"/>
              <a:gd name="connsiteX330" fmla="*/ 5768470 w 8206355"/>
              <a:gd name="connsiteY330" fmla="*/ 5017849 h 6847802"/>
              <a:gd name="connsiteX331" fmla="*/ 6041391 w 8206355"/>
              <a:gd name="connsiteY331" fmla="*/ 4934322 h 6847802"/>
              <a:gd name="connsiteX332" fmla="*/ 6313811 w 8206355"/>
              <a:gd name="connsiteY332" fmla="*/ 4853341 h 6847802"/>
              <a:gd name="connsiteX333" fmla="*/ 6051927 w 8206355"/>
              <a:gd name="connsiteY333" fmla="*/ 4917514 h 6847802"/>
              <a:gd name="connsiteX334" fmla="*/ 6041391 w 8206355"/>
              <a:gd name="connsiteY334" fmla="*/ 4920570 h 6847802"/>
              <a:gd name="connsiteX335" fmla="*/ 6029853 w 8206355"/>
              <a:gd name="connsiteY335" fmla="*/ 4917514 h 6847802"/>
              <a:gd name="connsiteX336" fmla="*/ 6019317 w 8206355"/>
              <a:gd name="connsiteY336" fmla="*/ 4914459 h 6847802"/>
              <a:gd name="connsiteX337" fmla="*/ 6008279 w 8206355"/>
              <a:gd name="connsiteY337" fmla="*/ 4906309 h 6847802"/>
              <a:gd name="connsiteX338" fmla="*/ 5999751 w 8206355"/>
              <a:gd name="connsiteY338" fmla="*/ 4897651 h 6847802"/>
              <a:gd name="connsiteX339" fmla="*/ 5997242 w 8206355"/>
              <a:gd name="connsiteY339" fmla="*/ 4892049 h 6847802"/>
              <a:gd name="connsiteX340" fmla="*/ 5997242 w 8206355"/>
              <a:gd name="connsiteY340" fmla="*/ 4883900 h 6847802"/>
              <a:gd name="connsiteX341" fmla="*/ 6002761 w 8206355"/>
              <a:gd name="connsiteY341" fmla="*/ 4878297 h 6847802"/>
              <a:gd name="connsiteX342" fmla="*/ 6008279 w 8206355"/>
              <a:gd name="connsiteY342" fmla="*/ 4875241 h 6847802"/>
              <a:gd name="connsiteX343" fmla="*/ 6415655 w 8206355"/>
              <a:gd name="connsiteY343" fmla="*/ 4763702 h 6847802"/>
              <a:gd name="connsiteX344" fmla="*/ 6823029 w 8206355"/>
              <a:gd name="connsiteY344" fmla="*/ 4657255 h 6847802"/>
              <a:gd name="connsiteX345" fmla="*/ 7232913 w 8206355"/>
              <a:gd name="connsiteY345" fmla="*/ 4553864 h 6847802"/>
              <a:gd name="connsiteX346" fmla="*/ 7436601 w 8206355"/>
              <a:gd name="connsiteY346" fmla="*/ 4503443 h 6847802"/>
              <a:gd name="connsiteX347" fmla="*/ 7643298 w 8206355"/>
              <a:gd name="connsiteY347" fmla="*/ 4456076 h 6847802"/>
              <a:gd name="connsiteX348" fmla="*/ 7885616 w 8206355"/>
              <a:gd name="connsiteY348" fmla="*/ 4405654 h 6847802"/>
              <a:gd name="connsiteX349" fmla="*/ 8127934 w 8206355"/>
              <a:gd name="connsiteY349" fmla="*/ 4358288 h 6847802"/>
              <a:gd name="connsiteX350" fmla="*/ 7131069 w 8206355"/>
              <a:gd name="connsiteY350" fmla="*/ 3958477 h 6847802"/>
              <a:gd name="connsiteX351" fmla="*/ 7114627 w 8206355"/>
              <a:gd name="connsiteY351" fmla="*/ 3963492 h 6847802"/>
              <a:gd name="connsiteX352" fmla="*/ 6649443 w 8206355"/>
              <a:gd name="connsiteY352" fmla="*/ 4078675 h 6847802"/>
              <a:gd name="connsiteX353" fmla="*/ 6437729 w 8206355"/>
              <a:gd name="connsiteY353" fmla="*/ 4132153 h 6847802"/>
              <a:gd name="connsiteX354" fmla="*/ 6363479 w 8206355"/>
              <a:gd name="connsiteY354" fmla="*/ 4157109 h 6847802"/>
              <a:gd name="connsiteX355" fmla="*/ 6305282 w 8206355"/>
              <a:gd name="connsiteY355" fmla="*/ 4176463 h 6847802"/>
              <a:gd name="connsiteX356" fmla="*/ 6297255 w 8206355"/>
              <a:gd name="connsiteY356" fmla="*/ 4179519 h 6847802"/>
              <a:gd name="connsiteX357" fmla="*/ 6299763 w 8206355"/>
              <a:gd name="connsiteY357" fmla="*/ 4182575 h 6847802"/>
              <a:gd name="connsiteX358" fmla="*/ 6308292 w 8206355"/>
              <a:gd name="connsiteY358" fmla="*/ 4187668 h 6847802"/>
              <a:gd name="connsiteX359" fmla="*/ 6310801 w 8206355"/>
              <a:gd name="connsiteY359" fmla="*/ 4193270 h 6847802"/>
              <a:gd name="connsiteX360" fmla="*/ 6313811 w 8206355"/>
              <a:gd name="connsiteY360" fmla="*/ 4201419 h 6847802"/>
              <a:gd name="connsiteX361" fmla="*/ 6308292 w 8206355"/>
              <a:gd name="connsiteY361" fmla="*/ 4204475 h 6847802"/>
              <a:gd name="connsiteX362" fmla="*/ 6305282 w 8206355"/>
              <a:gd name="connsiteY362" fmla="*/ 4210078 h 6847802"/>
              <a:gd name="connsiteX363" fmla="*/ 6718677 w 8206355"/>
              <a:gd name="connsiteY363" fmla="*/ 4084277 h 6847802"/>
              <a:gd name="connsiteX364" fmla="*/ 7114627 w 8206355"/>
              <a:gd name="connsiteY364" fmla="*/ 3963492 h 6847802"/>
              <a:gd name="connsiteX365" fmla="*/ 7122541 w 8206355"/>
              <a:gd name="connsiteY365" fmla="*/ 3961533 h 6847802"/>
              <a:gd name="connsiteX366" fmla="*/ 8206355 w 8206355"/>
              <a:gd name="connsiteY366" fmla="*/ 3906754 h 6847802"/>
              <a:gd name="connsiteX367" fmla="*/ 8206355 w 8206355"/>
              <a:gd name="connsiteY367" fmla="*/ 4164717 h 6847802"/>
              <a:gd name="connsiteX368" fmla="*/ 8100341 w 8206355"/>
              <a:gd name="connsiteY368" fmla="*/ 4190724 h 6847802"/>
              <a:gd name="connsiteX369" fmla="*/ 7904681 w 8206355"/>
              <a:gd name="connsiteY369" fmla="*/ 4241146 h 6847802"/>
              <a:gd name="connsiteX370" fmla="*/ 7513861 w 8206355"/>
              <a:gd name="connsiteY370" fmla="*/ 4344027 h 6847802"/>
              <a:gd name="connsiteX371" fmla="*/ 7122541 w 8206355"/>
              <a:gd name="connsiteY371" fmla="*/ 4453020 h 6847802"/>
              <a:gd name="connsiteX372" fmla="*/ 7409007 w 8206355"/>
              <a:gd name="connsiteY372" fmla="*/ 4380698 h 6847802"/>
              <a:gd name="connsiteX373" fmla="*/ 7695474 w 8206355"/>
              <a:gd name="connsiteY373" fmla="*/ 4313468 h 6847802"/>
              <a:gd name="connsiteX374" fmla="*/ 7896653 w 8206355"/>
              <a:gd name="connsiteY374" fmla="*/ 4266102 h 6847802"/>
              <a:gd name="connsiteX375" fmla="*/ 7989968 w 8206355"/>
              <a:gd name="connsiteY375" fmla="*/ 4241146 h 6847802"/>
              <a:gd name="connsiteX376" fmla="*/ 8113887 w 8206355"/>
              <a:gd name="connsiteY376" fmla="*/ 4210078 h 6847802"/>
              <a:gd name="connsiteX377" fmla="*/ 8206355 w 8206355"/>
              <a:gd name="connsiteY377" fmla="*/ 4191002 h 6847802"/>
              <a:gd name="connsiteX378" fmla="*/ 8206355 w 8206355"/>
              <a:gd name="connsiteY378" fmla="*/ 4256760 h 6847802"/>
              <a:gd name="connsiteX379" fmla="*/ 7951839 w 8206355"/>
              <a:gd name="connsiteY379" fmla="*/ 4313468 h 6847802"/>
              <a:gd name="connsiteX380" fmla="*/ 8141479 w 8206355"/>
              <a:gd name="connsiteY380" fmla="*/ 4277307 h 6847802"/>
              <a:gd name="connsiteX381" fmla="*/ 8206355 w 8206355"/>
              <a:gd name="connsiteY381" fmla="*/ 4264771 h 6847802"/>
              <a:gd name="connsiteX382" fmla="*/ 8206355 w 8206355"/>
              <a:gd name="connsiteY382" fmla="*/ 4320771 h 6847802"/>
              <a:gd name="connsiteX383" fmla="*/ 7978931 w 8206355"/>
              <a:gd name="connsiteY383" fmla="*/ 4366946 h 6847802"/>
              <a:gd name="connsiteX384" fmla="*/ 7700993 w 8206355"/>
              <a:gd name="connsiteY384" fmla="*/ 4425517 h 6847802"/>
              <a:gd name="connsiteX385" fmla="*/ 7423055 w 8206355"/>
              <a:gd name="connsiteY385" fmla="*/ 4489691 h 6847802"/>
              <a:gd name="connsiteX386" fmla="*/ 7144615 w 8206355"/>
              <a:gd name="connsiteY386" fmla="*/ 4553864 h 6847802"/>
              <a:gd name="connsiteX387" fmla="*/ 6869687 w 8206355"/>
              <a:gd name="connsiteY387" fmla="*/ 4623640 h 6847802"/>
              <a:gd name="connsiteX388" fmla="*/ 6594759 w 8206355"/>
              <a:gd name="connsiteY388" fmla="*/ 4693926 h 6847802"/>
              <a:gd name="connsiteX389" fmla="*/ 6583220 w 8206355"/>
              <a:gd name="connsiteY389" fmla="*/ 4696472 h 6847802"/>
              <a:gd name="connsiteX390" fmla="*/ 6572685 w 8206355"/>
              <a:gd name="connsiteY390" fmla="*/ 4693926 h 6847802"/>
              <a:gd name="connsiteX391" fmla="*/ 6558637 w 8206355"/>
              <a:gd name="connsiteY391" fmla="*/ 4688323 h 6847802"/>
              <a:gd name="connsiteX392" fmla="*/ 6548101 w 8206355"/>
              <a:gd name="connsiteY392" fmla="*/ 4682721 h 6847802"/>
              <a:gd name="connsiteX393" fmla="*/ 6539573 w 8206355"/>
              <a:gd name="connsiteY393" fmla="*/ 4671516 h 6847802"/>
              <a:gd name="connsiteX394" fmla="*/ 6536563 w 8206355"/>
              <a:gd name="connsiteY394" fmla="*/ 4665913 h 6847802"/>
              <a:gd name="connsiteX395" fmla="*/ 6536563 w 8206355"/>
              <a:gd name="connsiteY395" fmla="*/ 4660311 h 6847802"/>
              <a:gd name="connsiteX396" fmla="*/ 5793555 w 8206355"/>
              <a:gd name="connsiteY396" fmla="*/ 4853341 h 6847802"/>
              <a:gd name="connsiteX397" fmla="*/ 5779507 w 8206355"/>
              <a:gd name="connsiteY397" fmla="*/ 4853341 h 6847802"/>
              <a:gd name="connsiteX398" fmla="*/ 5768470 w 8206355"/>
              <a:gd name="connsiteY398" fmla="*/ 4853341 h 6847802"/>
              <a:gd name="connsiteX399" fmla="*/ 5754925 w 8206355"/>
              <a:gd name="connsiteY399" fmla="*/ 4847229 h 6847802"/>
              <a:gd name="connsiteX400" fmla="*/ 5743887 w 8206355"/>
              <a:gd name="connsiteY400" fmla="*/ 4842136 h 6847802"/>
              <a:gd name="connsiteX401" fmla="*/ 5735359 w 8206355"/>
              <a:gd name="connsiteY401" fmla="*/ 4833478 h 6847802"/>
              <a:gd name="connsiteX402" fmla="*/ 5732850 w 8206355"/>
              <a:gd name="connsiteY402" fmla="*/ 4825329 h 6847802"/>
              <a:gd name="connsiteX403" fmla="*/ 5732850 w 8206355"/>
              <a:gd name="connsiteY403" fmla="*/ 4819726 h 6847802"/>
              <a:gd name="connsiteX404" fmla="*/ 5738369 w 8206355"/>
              <a:gd name="connsiteY404" fmla="*/ 4814124 h 6847802"/>
              <a:gd name="connsiteX405" fmla="*/ 5743887 w 8206355"/>
              <a:gd name="connsiteY405" fmla="*/ 4811068 h 6847802"/>
              <a:gd name="connsiteX406" fmla="*/ 6203438 w 8206355"/>
              <a:gd name="connsiteY406" fmla="*/ 4662857 h 6847802"/>
              <a:gd name="connsiteX407" fmla="*/ 6663491 w 8206355"/>
              <a:gd name="connsiteY407" fmla="*/ 4520250 h 6847802"/>
              <a:gd name="connsiteX408" fmla="*/ 6894270 w 8206355"/>
              <a:gd name="connsiteY408" fmla="*/ 4450474 h 6847802"/>
              <a:gd name="connsiteX409" fmla="*/ 7125551 w 8206355"/>
              <a:gd name="connsiteY409" fmla="*/ 4383754 h 6847802"/>
              <a:gd name="connsiteX410" fmla="*/ 7356831 w 8206355"/>
              <a:gd name="connsiteY410" fmla="*/ 4319071 h 6847802"/>
              <a:gd name="connsiteX411" fmla="*/ 7588112 w 8206355"/>
              <a:gd name="connsiteY411" fmla="*/ 4257953 h 6847802"/>
              <a:gd name="connsiteX412" fmla="*/ 7593631 w 8206355"/>
              <a:gd name="connsiteY412" fmla="*/ 4254897 h 6847802"/>
              <a:gd name="connsiteX413" fmla="*/ 7353821 w 8206355"/>
              <a:gd name="connsiteY413" fmla="*/ 4302264 h 6847802"/>
              <a:gd name="connsiteX414" fmla="*/ 6974039 w 8206355"/>
              <a:gd name="connsiteY414" fmla="*/ 4408710 h 6847802"/>
              <a:gd name="connsiteX415" fmla="*/ 6597267 w 8206355"/>
              <a:gd name="connsiteY415" fmla="*/ 4514647 h 6847802"/>
              <a:gd name="connsiteX416" fmla="*/ 6223004 w 8206355"/>
              <a:gd name="connsiteY416" fmla="*/ 4623640 h 6847802"/>
              <a:gd name="connsiteX417" fmla="*/ 5845731 w 8206355"/>
              <a:gd name="connsiteY417" fmla="*/ 4735689 h 6847802"/>
              <a:gd name="connsiteX418" fmla="*/ 5831683 w 8206355"/>
              <a:gd name="connsiteY418" fmla="*/ 4738236 h 6847802"/>
              <a:gd name="connsiteX419" fmla="*/ 5818137 w 8206355"/>
              <a:gd name="connsiteY419" fmla="*/ 4735689 h 6847802"/>
              <a:gd name="connsiteX420" fmla="*/ 5804091 w 8206355"/>
              <a:gd name="connsiteY420" fmla="*/ 4727540 h 6847802"/>
              <a:gd name="connsiteX421" fmla="*/ 5749405 w 8206355"/>
              <a:gd name="connsiteY421" fmla="*/ 4744348 h 6847802"/>
              <a:gd name="connsiteX422" fmla="*/ 5683182 w 8206355"/>
              <a:gd name="connsiteY422" fmla="*/ 4763702 h 6847802"/>
              <a:gd name="connsiteX423" fmla="*/ 5672145 w 8206355"/>
              <a:gd name="connsiteY423" fmla="*/ 4763702 h 6847802"/>
              <a:gd name="connsiteX424" fmla="*/ 5658599 w 8206355"/>
              <a:gd name="connsiteY424" fmla="*/ 4763702 h 6847802"/>
              <a:gd name="connsiteX425" fmla="*/ 5647562 w 8206355"/>
              <a:gd name="connsiteY425" fmla="*/ 4761155 h 6847802"/>
              <a:gd name="connsiteX426" fmla="*/ 5636525 w 8206355"/>
              <a:gd name="connsiteY426" fmla="*/ 4752497 h 6847802"/>
              <a:gd name="connsiteX427" fmla="*/ 5627996 w 8206355"/>
              <a:gd name="connsiteY427" fmla="*/ 4744348 h 6847802"/>
              <a:gd name="connsiteX428" fmla="*/ 5622477 w 8206355"/>
              <a:gd name="connsiteY428" fmla="*/ 4738236 h 6847802"/>
              <a:gd name="connsiteX429" fmla="*/ 5622477 w 8206355"/>
              <a:gd name="connsiteY429" fmla="*/ 4730087 h 6847802"/>
              <a:gd name="connsiteX430" fmla="*/ 5627996 w 8206355"/>
              <a:gd name="connsiteY430" fmla="*/ 4724484 h 6847802"/>
              <a:gd name="connsiteX431" fmla="*/ 5633515 w 8206355"/>
              <a:gd name="connsiteY431" fmla="*/ 4721429 h 6847802"/>
              <a:gd name="connsiteX432" fmla="*/ 5980687 w 8206355"/>
              <a:gd name="connsiteY432" fmla="*/ 4612435 h 6847802"/>
              <a:gd name="connsiteX433" fmla="*/ 6324848 w 8206355"/>
              <a:gd name="connsiteY433" fmla="*/ 4509554 h 6847802"/>
              <a:gd name="connsiteX434" fmla="*/ 6189893 w 8206355"/>
              <a:gd name="connsiteY434" fmla="*/ 4545716 h 6847802"/>
              <a:gd name="connsiteX435" fmla="*/ 5875833 w 8206355"/>
              <a:gd name="connsiteY435" fmla="*/ 4635355 h 6847802"/>
              <a:gd name="connsiteX436" fmla="*/ 5864795 w 8206355"/>
              <a:gd name="connsiteY436" fmla="*/ 4637901 h 6847802"/>
              <a:gd name="connsiteX437" fmla="*/ 5853758 w 8206355"/>
              <a:gd name="connsiteY437" fmla="*/ 4635355 h 6847802"/>
              <a:gd name="connsiteX438" fmla="*/ 5840212 w 8206355"/>
              <a:gd name="connsiteY438" fmla="*/ 4632299 h 6847802"/>
              <a:gd name="connsiteX439" fmla="*/ 5829175 w 8206355"/>
              <a:gd name="connsiteY439" fmla="*/ 4623640 h 6847802"/>
              <a:gd name="connsiteX440" fmla="*/ 5820646 w 8206355"/>
              <a:gd name="connsiteY440" fmla="*/ 4615491 h 6847802"/>
              <a:gd name="connsiteX441" fmla="*/ 5815127 w 8206355"/>
              <a:gd name="connsiteY441" fmla="*/ 4606833 h 6847802"/>
              <a:gd name="connsiteX442" fmla="*/ 5818137 w 8206355"/>
              <a:gd name="connsiteY442" fmla="*/ 4601740 h 6847802"/>
              <a:gd name="connsiteX443" fmla="*/ 5823657 w 8206355"/>
              <a:gd name="connsiteY443" fmla="*/ 4595628 h 6847802"/>
              <a:gd name="connsiteX444" fmla="*/ 5829175 w 8206355"/>
              <a:gd name="connsiteY444" fmla="*/ 4593081 h 6847802"/>
              <a:gd name="connsiteX445" fmla="*/ 6280699 w 8206355"/>
              <a:gd name="connsiteY445" fmla="*/ 4453020 h 6847802"/>
              <a:gd name="connsiteX446" fmla="*/ 6732223 w 8206355"/>
              <a:gd name="connsiteY446" fmla="*/ 4319071 h 6847802"/>
              <a:gd name="connsiteX447" fmla="*/ 7185754 w 8206355"/>
              <a:gd name="connsiteY447" fmla="*/ 4184612 h 6847802"/>
              <a:gd name="connsiteX448" fmla="*/ 7640288 w 8206355"/>
              <a:gd name="connsiteY448" fmla="*/ 4056774 h 6847802"/>
              <a:gd name="connsiteX449" fmla="*/ 7935283 w 8206355"/>
              <a:gd name="connsiteY449" fmla="*/ 3978340 h 6847802"/>
              <a:gd name="connsiteX450" fmla="*/ 6380035 w 8206355"/>
              <a:gd name="connsiteY450" fmla="*/ 3475138 h 6847802"/>
              <a:gd name="connsiteX451" fmla="*/ 5810111 w 8206355"/>
              <a:gd name="connsiteY451" fmla="*/ 3656454 h 6847802"/>
              <a:gd name="connsiteX452" fmla="*/ 5545718 w 8206355"/>
              <a:gd name="connsiteY452" fmla="*/ 3743546 h 6847802"/>
              <a:gd name="connsiteX453" fmla="*/ 5451901 w 8206355"/>
              <a:gd name="connsiteY453" fmla="*/ 3793459 h 6847802"/>
              <a:gd name="connsiteX454" fmla="*/ 5364105 w 8206355"/>
              <a:gd name="connsiteY454" fmla="*/ 3849484 h 6847802"/>
              <a:gd name="connsiteX455" fmla="*/ 5451901 w 8206355"/>
              <a:gd name="connsiteY455" fmla="*/ 3815869 h 6847802"/>
              <a:gd name="connsiteX456" fmla="*/ 5914463 w 8206355"/>
              <a:gd name="connsiteY456" fmla="*/ 3642702 h 6847802"/>
              <a:gd name="connsiteX457" fmla="*/ 8206355 w 8206355"/>
              <a:gd name="connsiteY457" fmla="*/ 3401737 h 6847802"/>
              <a:gd name="connsiteX458" fmla="*/ 8206355 w 8206355"/>
              <a:gd name="connsiteY458" fmla="*/ 3592665 h 6847802"/>
              <a:gd name="connsiteX459" fmla="*/ 7913209 w 8206355"/>
              <a:gd name="connsiteY459" fmla="*/ 3676317 h 6847802"/>
              <a:gd name="connsiteX460" fmla="*/ 7615705 w 8206355"/>
              <a:gd name="connsiteY460" fmla="*/ 3762900 h 6847802"/>
              <a:gd name="connsiteX461" fmla="*/ 7320709 w 8206355"/>
              <a:gd name="connsiteY461" fmla="*/ 3852539 h 6847802"/>
              <a:gd name="connsiteX462" fmla="*/ 7023707 w 8206355"/>
              <a:gd name="connsiteY462" fmla="*/ 3941669 h 6847802"/>
              <a:gd name="connsiteX463" fmla="*/ 7043273 w 8206355"/>
              <a:gd name="connsiteY463" fmla="*/ 3939123 h 6847802"/>
              <a:gd name="connsiteX464" fmla="*/ 7502824 w 8206355"/>
              <a:gd name="connsiteY464" fmla="*/ 3830130 h 6847802"/>
              <a:gd name="connsiteX465" fmla="*/ 7731095 w 8206355"/>
              <a:gd name="connsiteY465" fmla="*/ 3776652 h 6847802"/>
              <a:gd name="connsiteX466" fmla="*/ 7962375 w 8206355"/>
              <a:gd name="connsiteY466" fmla="*/ 3726739 h 6847802"/>
              <a:gd name="connsiteX467" fmla="*/ 7995487 w 8206355"/>
              <a:gd name="connsiteY467" fmla="*/ 3721136 h 6847802"/>
              <a:gd name="connsiteX468" fmla="*/ 8028599 w 8206355"/>
              <a:gd name="connsiteY468" fmla="*/ 3715025 h 6847802"/>
              <a:gd name="connsiteX469" fmla="*/ 8206355 w 8206355"/>
              <a:gd name="connsiteY469" fmla="*/ 3671396 h 6847802"/>
              <a:gd name="connsiteX470" fmla="*/ 8206355 w 8206355"/>
              <a:gd name="connsiteY470" fmla="*/ 3804449 h 6847802"/>
              <a:gd name="connsiteX471" fmla="*/ 8108368 w 8206355"/>
              <a:gd name="connsiteY471" fmla="*/ 3827074 h 6847802"/>
              <a:gd name="connsiteX472" fmla="*/ 7830429 w 8206355"/>
              <a:gd name="connsiteY472" fmla="*/ 3897359 h 6847802"/>
              <a:gd name="connsiteX473" fmla="*/ 7551990 w 8206355"/>
              <a:gd name="connsiteY473" fmla="*/ 3966626 h 6847802"/>
              <a:gd name="connsiteX474" fmla="*/ 7274553 w 8206355"/>
              <a:gd name="connsiteY474" fmla="*/ 4036911 h 6847802"/>
              <a:gd name="connsiteX475" fmla="*/ 6715667 w 8206355"/>
              <a:gd name="connsiteY475" fmla="*/ 4184612 h 6847802"/>
              <a:gd name="connsiteX476" fmla="*/ 6159791 w 8206355"/>
              <a:gd name="connsiteY476" fmla="*/ 4335878 h 6847802"/>
              <a:gd name="connsiteX477" fmla="*/ 6156781 w 8206355"/>
              <a:gd name="connsiteY477" fmla="*/ 4335878 h 6847802"/>
              <a:gd name="connsiteX478" fmla="*/ 6148753 w 8206355"/>
              <a:gd name="connsiteY478" fmla="*/ 4335878 h 6847802"/>
              <a:gd name="connsiteX479" fmla="*/ 6041391 w 8206355"/>
              <a:gd name="connsiteY479" fmla="*/ 4369493 h 6847802"/>
              <a:gd name="connsiteX480" fmla="*/ 5895399 w 8206355"/>
              <a:gd name="connsiteY480" fmla="*/ 4414313 h 6847802"/>
              <a:gd name="connsiteX481" fmla="*/ 5886869 w 8206355"/>
              <a:gd name="connsiteY481" fmla="*/ 4417368 h 6847802"/>
              <a:gd name="connsiteX482" fmla="*/ 5875833 w 8206355"/>
              <a:gd name="connsiteY482" fmla="*/ 4414313 h 6847802"/>
              <a:gd name="connsiteX483" fmla="*/ 5653081 w 8206355"/>
              <a:gd name="connsiteY483" fmla="*/ 4481542 h 6847802"/>
              <a:gd name="connsiteX484" fmla="*/ 5504579 w 8206355"/>
              <a:gd name="connsiteY484" fmla="*/ 4526362 h 6847802"/>
              <a:gd name="connsiteX485" fmla="*/ 5352567 w 8206355"/>
              <a:gd name="connsiteY485" fmla="*/ 4573728 h 6847802"/>
              <a:gd name="connsiteX486" fmla="*/ 5341529 w 8206355"/>
              <a:gd name="connsiteY486" fmla="*/ 4573728 h 6847802"/>
              <a:gd name="connsiteX487" fmla="*/ 5327983 w 8206355"/>
              <a:gd name="connsiteY487" fmla="*/ 4573728 h 6847802"/>
              <a:gd name="connsiteX488" fmla="*/ 5316946 w 8206355"/>
              <a:gd name="connsiteY488" fmla="*/ 4570672 h 6847802"/>
              <a:gd name="connsiteX489" fmla="*/ 5303401 w 8206355"/>
              <a:gd name="connsiteY489" fmla="*/ 4562523 h 6847802"/>
              <a:gd name="connsiteX490" fmla="*/ 5294871 w 8206355"/>
              <a:gd name="connsiteY490" fmla="*/ 4553864 h 6847802"/>
              <a:gd name="connsiteX491" fmla="*/ 5291861 w 8206355"/>
              <a:gd name="connsiteY491" fmla="*/ 4545716 h 6847802"/>
              <a:gd name="connsiteX492" fmla="*/ 5291861 w 8206355"/>
              <a:gd name="connsiteY492" fmla="*/ 4540113 h 6847802"/>
              <a:gd name="connsiteX493" fmla="*/ 5297881 w 8206355"/>
              <a:gd name="connsiteY493" fmla="*/ 4534511 h 6847802"/>
              <a:gd name="connsiteX494" fmla="*/ 5303401 w 8206355"/>
              <a:gd name="connsiteY494" fmla="*/ 4531455 h 6847802"/>
              <a:gd name="connsiteX495" fmla="*/ 5779507 w 8206355"/>
              <a:gd name="connsiteY495" fmla="*/ 4375095 h 6847802"/>
              <a:gd name="connsiteX496" fmla="*/ 6258625 w 8206355"/>
              <a:gd name="connsiteY496" fmla="*/ 4224339 h 6847802"/>
              <a:gd name="connsiteX497" fmla="*/ 6242069 w 8206355"/>
              <a:gd name="connsiteY497" fmla="*/ 4218227 h 6847802"/>
              <a:gd name="connsiteX498" fmla="*/ 6231031 w 8206355"/>
              <a:gd name="connsiteY498" fmla="*/ 4213134 h 6847802"/>
              <a:gd name="connsiteX499" fmla="*/ 6219994 w 8206355"/>
              <a:gd name="connsiteY499" fmla="*/ 4204475 h 6847802"/>
              <a:gd name="connsiteX500" fmla="*/ 6101595 w 8206355"/>
              <a:gd name="connsiteY500" fmla="*/ 4243692 h 6847802"/>
              <a:gd name="connsiteX501" fmla="*/ 5592375 w 8206355"/>
              <a:gd name="connsiteY501" fmla="*/ 4414313 h 6847802"/>
              <a:gd name="connsiteX502" fmla="*/ 5581339 w 8206355"/>
              <a:gd name="connsiteY502" fmla="*/ 4417368 h 6847802"/>
              <a:gd name="connsiteX503" fmla="*/ 5570301 w 8206355"/>
              <a:gd name="connsiteY503" fmla="*/ 4417368 h 6847802"/>
              <a:gd name="connsiteX504" fmla="*/ 5556254 w 8206355"/>
              <a:gd name="connsiteY504" fmla="*/ 4414313 h 6847802"/>
              <a:gd name="connsiteX505" fmla="*/ 5545718 w 8206355"/>
              <a:gd name="connsiteY505" fmla="*/ 4405654 h 6847802"/>
              <a:gd name="connsiteX506" fmla="*/ 5537189 w 8206355"/>
              <a:gd name="connsiteY506" fmla="*/ 4400561 h 6847802"/>
              <a:gd name="connsiteX507" fmla="*/ 5534681 w 8206355"/>
              <a:gd name="connsiteY507" fmla="*/ 4391903 h 6847802"/>
              <a:gd name="connsiteX508" fmla="*/ 5534681 w 8206355"/>
              <a:gd name="connsiteY508" fmla="*/ 4383754 h 6847802"/>
              <a:gd name="connsiteX509" fmla="*/ 5539698 w 8206355"/>
              <a:gd name="connsiteY509" fmla="*/ 4377642 h 6847802"/>
              <a:gd name="connsiteX510" fmla="*/ 5542708 w 8206355"/>
              <a:gd name="connsiteY510" fmla="*/ 4375095 h 6847802"/>
              <a:gd name="connsiteX511" fmla="*/ 5683182 w 8206355"/>
              <a:gd name="connsiteY511" fmla="*/ 4319071 h 6847802"/>
              <a:gd name="connsiteX512" fmla="*/ 5680172 w 8206355"/>
              <a:gd name="connsiteY512" fmla="*/ 4319071 h 6847802"/>
              <a:gd name="connsiteX513" fmla="*/ 5383169 w 8206355"/>
              <a:gd name="connsiteY513" fmla="*/ 4408710 h 6847802"/>
              <a:gd name="connsiteX514" fmla="*/ 5372133 w 8206355"/>
              <a:gd name="connsiteY514" fmla="*/ 4411257 h 6847802"/>
              <a:gd name="connsiteX515" fmla="*/ 5361095 w 8206355"/>
              <a:gd name="connsiteY515" fmla="*/ 4408710 h 6847802"/>
              <a:gd name="connsiteX516" fmla="*/ 5350058 w 8206355"/>
              <a:gd name="connsiteY516" fmla="*/ 4405654 h 6847802"/>
              <a:gd name="connsiteX517" fmla="*/ 5339021 w 8206355"/>
              <a:gd name="connsiteY517" fmla="*/ 4400561 h 6847802"/>
              <a:gd name="connsiteX518" fmla="*/ 5330993 w 8206355"/>
              <a:gd name="connsiteY518" fmla="*/ 4391903 h 6847802"/>
              <a:gd name="connsiteX519" fmla="*/ 5327983 w 8206355"/>
              <a:gd name="connsiteY519" fmla="*/ 4386300 h 6847802"/>
              <a:gd name="connsiteX520" fmla="*/ 5327983 w 8206355"/>
              <a:gd name="connsiteY520" fmla="*/ 4377642 h 6847802"/>
              <a:gd name="connsiteX521" fmla="*/ 5333502 w 8206355"/>
              <a:gd name="connsiteY521" fmla="*/ 4372040 h 6847802"/>
              <a:gd name="connsiteX522" fmla="*/ 5339021 w 8206355"/>
              <a:gd name="connsiteY522" fmla="*/ 4369493 h 6847802"/>
              <a:gd name="connsiteX523" fmla="*/ 5578830 w 8206355"/>
              <a:gd name="connsiteY523" fmla="*/ 4282910 h 6847802"/>
              <a:gd name="connsiteX524" fmla="*/ 5696728 w 8206355"/>
              <a:gd name="connsiteY524" fmla="*/ 4241146 h 6847802"/>
              <a:gd name="connsiteX525" fmla="*/ 5686193 w 8206355"/>
              <a:gd name="connsiteY525" fmla="*/ 4241146 h 6847802"/>
              <a:gd name="connsiteX526" fmla="*/ 5674653 w 8206355"/>
              <a:gd name="connsiteY526" fmla="*/ 4238090 h 6847802"/>
              <a:gd name="connsiteX527" fmla="*/ 5663616 w 8206355"/>
              <a:gd name="connsiteY527" fmla="*/ 4235034 h 6847802"/>
              <a:gd name="connsiteX528" fmla="*/ 5655589 w 8206355"/>
              <a:gd name="connsiteY528" fmla="*/ 4229941 h 6847802"/>
              <a:gd name="connsiteX529" fmla="*/ 5647562 w 8206355"/>
              <a:gd name="connsiteY529" fmla="*/ 4221283 h 6847802"/>
              <a:gd name="connsiteX530" fmla="*/ 5644552 w 8206355"/>
              <a:gd name="connsiteY530" fmla="*/ 4213134 h 6847802"/>
              <a:gd name="connsiteX531" fmla="*/ 5644552 w 8206355"/>
              <a:gd name="connsiteY531" fmla="*/ 4207531 h 6847802"/>
              <a:gd name="connsiteX532" fmla="*/ 5650071 w 8206355"/>
              <a:gd name="connsiteY532" fmla="*/ 4201419 h 6847802"/>
              <a:gd name="connsiteX533" fmla="*/ 5655589 w 8206355"/>
              <a:gd name="connsiteY533" fmla="*/ 4196326 h 6847802"/>
              <a:gd name="connsiteX534" fmla="*/ 6049419 w 8206355"/>
              <a:gd name="connsiteY534" fmla="*/ 4078675 h 6847802"/>
              <a:gd name="connsiteX535" fmla="*/ 6445756 w 8206355"/>
              <a:gd name="connsiteY535" fmla="*/ 3961533 h 6847802"/>
              <a:gd name="connsiteX536" fmla="*/ 6779382 w 8206355"/>
              <a:gd name="connsiteY536" fmla="*/ 3866291 h 6847802"/>
              <a:gd name="connsiteX537" fmla="*/ 6874704 w 8206355"/>
              <a:gd name="connsiteY537" fmla="*/ 3832676 h 6847802"/>
              <a:gd name="connsiteX538" fmla="*/ 7108995 w 8206355"/>
              <a:gd name="connsiteY538" fmla="*/ 3757298 h 6847802"/>
              <a:gd name="connsiteX539" fmla="*/ 7340275 w 8206355"/>
              <a:gd name="connsiteY539" fmla="*/ 3681410 h 6847802"/>
              <a:gd name="connsiteX540" fmla="*/ 7386933 w 8206355"/>
              <a:gd name="connsiteY540" fmla="*/ 3667659 h 6847802"/>
              <a:gd name="connsiteX541" fmla="*/ 7431082 w 8206355"/>
              <a:gd name="connsiteY541" fmla="*/ 3656454 h 6847802"/>
              <a:gd name="connsiteX542" fmla="*/ 7532925 w 8206355"/>
              <a:gd name="connsiteY542" fmla="*/ 3620292 h 6847802"/>
              <a:gd name="connsiteX543" fmla="*/ 7656844 w 8206355"/>
              <a:gd name="connsiteY543" fmla="*/ 3575473 h 6847802"/>
              <a:gd name="connsiteX544" fmla="*/ 7998497 w 8206355"/>
              <a:gd name="connsiteY544" fmla="*/ 3463424 h 6847802"/>
              <a:gd name="connsiteX545" fmla="*/ 5859277 w 8206355"/>
              <a:gd name="connsiteY545" fmla="*/ 3148158 h 6847802"/>
              <a:gd name="connsiteX546" fmla="*/ 5537189 w 8206355"/>
              <a:gd name="connsiteY546" fmla="*/ 3259698 h 6847802"/>
              <a:gd name="connsiteX547" fmla="*/ 5212092 w 8206355"/>
              <a:gd name="connsiteY547" fmla="*/ 3374294 h 6847802"/>
              <a:gd name="connsiteX548" fmla="*/ 5537189 w 8206355"/>
              <a:gd name="connsiteY548" fmla="*/ 3270903 h 6847802"/>
              <a:gd name="connsiteX549" fmla="*/ 7183245 w 8206355"/>
              <a:gd name="connsiteY549" fmla="*/ 2985687 h 6847802"/>
              <a:gd name="connsiteX550" fmla="*/ 7114328 w 8206355"/>
              <a:gd name="connsiteY550" fmla="*/ 3007016 h 6847802"/>
              <a:gd name="connsiteX551" fmla="*/ 7078391 w 8206355"/>
              <a:gd name="connsiteY551" fmla="*/ 3016246 h 6847802"/>
              <a:gd name="connsiteX552" fmla="*/ 7053372 w 8206355"/>
              <a:gd name="connsiteY552" fmla="*/ 3025880 h 6847802"/>
              <a:gd name="connsiteX553" fmla="*/ 6966012 w 8206355"/>
              <a:gd name="connsiteY553" fmla="*/ 3052917 h 6847802"/>
              <a:gd name="connsiteX554" fmla="*/ 7034744 w 8206355"/>
              <a:gd name="connsiteY554" fmla="*/ 3033054 h 6847802"/>
              <a:gd name="connsiteX555" fmla="*/ 7053372 w 8206355"/>
              <a:gd name="connsiteY555" fmla="*/ 3025880 h 6847802"/>
              <a:gd name="connsiteX556" fmla="*/ 7114328 w 8206355"/>
              <a:gd name="connsiteY556" fmla="*/ 3007016 h 6847802"/>
              <a:gd name="connsiteX557" fmla="*/ 7120032 w 8206355"/>
              <a:gd name="connsiteY557" fmla="*/ 3005551 h 6847802"/>
              <a:gd name="connsiteX558" fmla="*/ 4595511 w 8206355"/>
              <a:gd name="connsiteY558" fmla="*/ 2851229 h 6847802"/>
              <a:gd name="connsiteX559" fmla="*/ 4143987 w 8206355"/>
              <a:gd name="connsiteY559" fmla="*/ 3005551 h 6847802"/>
              <a:gd name="connsiteX560" fmla="*/ 3694972 w 8206355"/>
              <a:gd name="connsiteY560" fmla="*/ 3161910 h 6847802"/>
              <a:gd name="connsiteX561" fmla="*/ 3590619 w 8206355"/>
              <a:gd name="connsiteY561" fmla="*/ 3201127 h 6847802"/>
              <a:gd name="connsiteX562" fmla="*/ 4314563 w 8206355"/>
              <a:gd name="connsiteY562" fmla="*/ 2971936 h 6847802"/>
              <a:gd name="connsiteX563" fmla="*/ 4578955 w 8206355"/>
              <a:gd name="connsiteY563" fmla="*/ 2859887 h 6847802"/>
              <a:gd name="connsiteX564" fmla="*/ 4934154 w 8206355"/>
              <a:gd name="connsiteY564" fmla="*/ 2831875 h 6847802"/>
              <a:gd name="connsiteX565" fmla="*/ 4802209 w 8206355"/>
              <a:gd name="connsiteY565" fmla="*/ 2871092 h 6847802"/>
              <a:gd name="connsiteX566" fmla="*/ 4626115 w 8206355"/>
              <a:gd name="connsiteY566" fmla="*/ 2943924 h 6847802"/>
              <a:gd name="connsiteX567" fmla="*/ 5991723 w 8206355"/>
              <a:gd name="connsiteY567" fmla="*/ 2770757 h 6847802"/>
              <a:gd name="connsiteX568" fmla="*/ 5650071 w 8206355"/>
              <a:gd name="connsiteY568" fmla="*/ 2884843 h 6847802"/>
              <a:gd name="connsiteX569" fmla="*/ 5498559 w 8206355"/>
              <a:gd name="connsiteY569" fmla="*/ 2940868 h 6847802"/>
              <a:gd name="connsiteX570" fmla="*/ 5129815 w 8206355"/>
              <a:gd name="connsiteY570" fmla="*/ 3080929 h 6847802"/>
              <a:gd name="connsiteX571" fmla="*/ 5146371 w 8206355"/>
              <a:gd name="connsiteY571" fmla="*/ 3077873 h 6847802"/>
              <a:gd name="connsiteX572" fmla="*/ 5567291 w 8206355"/>
              <a:gd name="connsiteY572" fmla="*/ 2924060 h 6847802"/>
              <a:gd name="connsiteX573" fmla="*/ 5829175 w 8206355"/>
              <a:gd name="connsiteY573" fmla="*/ 2474336 h 6847802"/>
              <a:gd name="connsiteX574" fmla="*/ 5713284 w 8206355"/>
              <a:gd name="connsiteY574" fmla="*/ 2507442 h 6847802"/>
              <a:gd name="connsiteX575" fmla="*/ 5605921 w 8206355"/>
              <a:gd name="connsiteY575" fmla="*/ 2552771 h 6847802"/>
              <a:gd name="connsiteX576" fmla="*/ 5421800 w 8206355"/>
              <a:gd name="connsiteY576" fmla="*/ 2345480 h 6847802"/>
              <a:gd name="connsiteX577" fmla="*/ 5297881 w 8206355"/>
              <a:gd name="connsiteY577" fmla="*/ 2384697 h 6847802"/>
              <a:gd name="connsiteX578" fmla="*/ 5005896 w 8206355"/>
              <a:gd name="connsiteY578" fmla="*/ 2499293 h 6847802"/>
              <a:gd name="connsiteX579" fmla="*/ 3345794 w 8206355"/>
              <a:gd name="connsiteY579" fmla="*/ 2320524 h 6847802"/>
              <a:gd name="connsiteX580" fmla="*/ 3276559 w 8206355"/>
              <a:gd name="connsiteY580" fmla="*/ 2337331 h 6847802"/>
              <a:gd name="connsiteX581" fmla="*/ 3207827 w 8206355"/>
              <a:gd name="connsiteY581" fmla="*/ 2348536 h 6847802"/>
              <a:gd name="connsiteX582" fmla="*/ 3199299 w 8206355"/>
              <a:gd name="connsiteY582" fmla="*/ 2348536 h 6847802"/>
              <a:gd name="connsiteX583" fmla="*/ 3191271 w 8206355"/>
              <a:gd name="connsiteY583" fmla="*/ 2348536 h 6847802"/>
              <a:gd name="connsiteX584" fmla="*/ 3182743 w 8206355"/>
              <a:gd name="connsiteY584" fmla="*/ 2342933 h 6847802"/>
              <a:gd name="connsiteX585" fmla="*/ 3177727 w 8206355"/>
              <a:gd name="connsiteY585" fmla="*/ 2339877 h 6847802"/>
              <a:gd name="connsiteX586" fmla="*/ 3174716 w 8206355"/>
              <a:gd name="connsiteY586" fmla="*/ 2331728 h 6847802"/>
              <a:gd name="connsiteX587" fmla="*/ 3174716 w 8206355"/>
              <a:gd name="connsiteY587" fmla="*/ 2326126 h 6847802"/>
              <a:gd name="connsiteX588" fmla="*/ 2847110 w 8206355"/>
              <a:gd name="connsiteY588" fmla="*/ 2479939 h 6847802"/>
              <a:gd name="connsiteX589" fmla="*/ 2519504 w 8206355"/>
              <a:gd name="connsiteY589" fmla="*/ 2633242 h 6847802"/>
              <a:gd name="connsiteX590" fmla="*/ 2979557 w 8206355"/>
              <a:gd name="connsiteY590" fmla="*/ 2460076 h 6847802"/>
              <a:gd name="connsiteX591" fmla="*/ 8206355 w 8206355"/>
              <a:gd name="connsiteY591" fmla="*/ 2212875 h 6847802"/>
              <a:gd name="connsiteX592" fmla="*/ 8206355 w 8206355"/>
              <a:gd name="connsiteY592" fmla="*/ 2302914 h 6847802"/>
              <a:gd name="connsiteX593" fmla="*/ 8100341 w 8206355"/>
              <a:gd name="connsiteY593" fmla="*/ 2334275 h 6847802"/>
              <a:gd name="connsiteX594" fmla="*/ 7904681 w 8206355"/>
              <a:gd name="connsiteY594" fmla="*/ 2390300 h 6847802"/>
              <a:gd name="connsiteX595" fmla="*/ 7714539 w 8206355"/>
              <a:gd name="connsiteY595" fmla="*/ 2446324 h 6847802"/>
              <a:gd name="connsiteX596" fmla="*/ 7403489 w 8206355"/>
              <a:gd name="connsiteY596" fmla="*/ 2541056 h 6847802"/>
              <a:gd name="connsiteX597" fmla="*/ 7092439 w 8206355"/>
              <a:gd name="connsiteY597" fmla="*/ 2638845 h 6847802"/>
              <a:gd name="connsiteX598" fmla="*/ 6784399 w 8206355"/>
              <a:gd name="connsiteY598" fmla="*/ 2739689 h 6847802"/>
              <a:gd name="connsiteX599" fmla="*/ 6473349 w 8206355"/>
              <a:gd name="connsiteY599" fmla="*/ 2843079 h 6847802"/>
              <a:gd name="connsiteX600" fmla="*/ 5856768 w 8206355"/>
              <a:gd name="connsiteY600" fmla="*/ 3049861 h 6847802"/>
              <a:gd name="connsiteX601" fmla="*/ 5240187 w 8206355"/>
              <a:gd name="connsiteY601" fmla="*/ 3259698 h 6847802"/>
              <a:gd name="connsiteX602" fmla="*/ 5135333 w 8206355"/>
              <a:gd name="connsiteY602" fmla="*/ 3310120 h 6847802"/>
              <a:gd name="connsiteX603" fmla="*/ 5027469 w 8206355"/>
              <a:gd name="connsiteY603" fmla="*/ 3363089 h 6847802"/>
              <a:gd name="connsiteX604" fmla="*/ 5567291 w 8206355"/>
              <a:gd name="connsiteY604" fmla="*/ 3181264 h 6847802"/>
              <a:gd name="connsiteX605" fmla="*/ 6110123 w 8206355"/>
              <a:gd name="connsiteY605" fmla="*/ 3005551 h 6847802"/>
              <a:gd name="connsiteX606" fmla="*/ 6652453 w 8206355"/>
              <a:gd name="connsiteY606" fmla="*/ 2829328 h 6847802"/>
              <a:gd name="connsiteX607" fmla="*/ 7197293 w 8206355"/>
              <a:gd name="connsiteY607" fmla="*/ 2661764 h 6847802"/>
              <a:gd name="connsiteX608" fmla="*/ 7290607 w 8206355"/>
              <a:gd name="connsiteY608" fmla="*/ 2633242 h 6847802"/>
              <a:gd name="connsiteX609" fmla="*/ 7373387 w 8206355"/>
              <a:gd name="connsiteY609" fmla="*/ 2608286 h 6847802"/>
              <a:gd name="connsiteX610" fmla="*/ 7381916 w 8206355"/>
              <a:gd name="connsiteY610" fmla="*/ 2605739 h 6847802"/>
              <a:gd name="connsiteX611" fmla="*/ 7813874 w 8206355"/>
              <a:gd name="connsiteY611" fmla="*/ 2465678 h 6847802"/>
              <a:gd name="connsiteX612" fmla="*/ 8206355 w 8206355"/>
              <a:gd name="connsiteY612" fmla="*/ 2343970 h 6847802"/>
              <a:gd name="connsiteX613" fmla="*/ 8206355 w 8206355"/>
              <a:gd name="connsiteY613" fmla="*/ 2437130 h 6847802"/>
              <a:gd name="connsiteX614" fmla="*/ 8135961 w 8206355"/>
              <a:gd name="connsiteY614" fmla="*/ 2457529 h 6847802"/>
              <a:gd name="connsiteX615" fmla="*/ 7871569 w 8206355"/>
              <a:gd name="connsiteY615" fmla="*/ 2532907 h 6847802"/>
              <a:gd name="connsiteX616" fmla="*/ 7613197 w 8206355"/>
              <a:gd name="connsiteY616" fmla="*/ 2613888 h 6847802"/>
              <a:gd name="connsiteX617" fmla="*/ 7351313 w 8206355"/>
              <a:gd name="connsiteY617" fmla="*/ 2694869 h 6847802"/>
              <a:gd name="connsiteX618" fmla="*/ 7048290 w 8206355"/>
              <a:gd name="connsiteY618" fmla="*/ 2795713 h 6847802"/>
              <a:gd name="connsiteX619" fmla="*/ 6746271 w 8206355"/>
              <a:gd name="connsiteY619" fmla="*/ 2899104 h 6847802"/>
              <a:gd name="connsiteX620" fmla="*/ 6826039 w 8206355"/>
              <a:gd name="connsiteY620" fmla="*/ 2874148 h 6847802"/>
              <a:gd name="connsiteX621" fmla="*/ 6896779 w 8206355"/>
              <a:gd name="connsiteY621" fmla="*/ 2851229 h 6847802"/>
              <a:gd name="connsiteX622" fmla="*/ 6966012 w 8206355"/>
              <a:gd name="connsiteY622" fmla="*/ 2826272 h 6847802"/>
              <a:gd name="connsiteX623" fmla="*/ 7059327 w 8206355"/>
              <a:gd name="connsiteY623" fmla="*/ 2792657 h 6847802"/>
              <a:gd name="connsiteX624" fmla="*/ 7153143 w 8206355"/>
              <a:gd name="connsiteY624" fmla="*/ 2762099 h 6847802"/>
              <a:gd name="connsiteX625" fmla="*/ 7375895 w 8206355"/>
              <a:gd name="connsiteY625" fmla="*/ 2692323 h 6847802"/>
              <a:gd name="connsiteX626" fmla="*/ 7601657 w 8206355"/>
              <a:gd name="connsiteY626" fmla="*/ 2622037 h 6847802"/>
              <a:gd name="connsiteX627" fmla="*/ 7827921 w 8206355"/>
              <a:gd name="connsiteY627" fmla="*/ 2557864 h 6847802"/>
              <a:gd name="connsiteX628" fmla="*/ 8053683 w 8206355"/>
              <a:gd name="connsiteY628" fmla="*/ 2493690 h 6847802"/>
              <a:gd name="connsiteX629" fmla="*/ 8206355 w 8206355"/>
              <a:gd name="connsiteY629" fmla="*/ 2451922 h 6847802"/>
              <a:gd name="connsiteX630" fmla="*/ 8206355 w 8206355"/>
              <a:gd name="connsiteY630" fmla="*/ 2525331 h 6847802"/>
              <a:gd name="connsiteX631" fmla="*/ 7890633 w 8206355"/>
              <a:gd name="connsiteY631" fmla="*/ 2613888 h 6847802"/>
              <a:gd name="connsiteX632" fmla="*/ 7571556 w 8206355"/>
              <a:gd name="connsiteY632" fmla="*/ 2703528 h 6847802"/>
              <a:gd name="connsiteX633" fmla="*/ 7254987 w 8206355"/>
              <a:gd name="connsiteY633" fmla="*/ 2795713 h 6847802"/>
              <a:gd name="connsiteX634" fmla="*/ 7092439 w 8206355"/>
              <a:gd name="connsiteY634" fmla="*/ 2843079 h 6847802"/>
              <a:gd name="connsiteX635" fmla="*/ 6935911 w 8206355"/>
              <a:gd name="connsiteY635" fmla="*/ 2890446 h 6847802"/>
              <a:gd name="connsiteX636" fmla="*/ 6781891 w 8206355"/>
              <a:gd name="connsiteY636" fmla="*/ 2940868 h 6847802"/>
              <a:gd name="connsiteX637" fmla="*/ 6627871 w 8206355"/>
              <a:gd name="connsiteY637" fmla="*/ 2991290 h 6847802"/>
              <a:gd name="connsiteX638" fmla="*/ 6319329 w 8206355"/>
              <a:gd name="connsiteY638" fmla="*/ 3102830 h 6847802"/>
              <a:gd name="connsiteX639" fmla="*/ 6010788 w 8206355"/>
              <a:gd name="connsiteY639" fmla="*/ 3217934 h 6847802"/>
              <a:gd name="connsiteX640" fmla="*/ 5702748 w 8206355"/>
              <a:gd name="connsiteY640" fmla="*/ 3335077 h 6847802"/>
              <a:gd name="connsiteX641" fmla="*/ 6363479 w 8206355"/>
              <a:gd name="connsiteY641" fmla="*/ 3114544 h 6847802"/>
              <a:gd name="connsiteX642" fmla="*/ 6696603 w 8206355"/>
              <a:gd name="connsiteY642" fmla="*/ 3008097 h 6847802"/>
              <a:gd name="connsiteX643" fmla="*/ 7026717 w 8206355"/>
              <a:gd name="connsiteY643" fmla="*/ 2901651 h 6847802"/>
              <a:gd name="connsiteX644" fmla="*/ 7480749 w 8206355"/>
              <a:gd name="connsiteY644" fmla="*/ 2762099 h 6847802"/>
              <a:gd name="connsiteX645" fmla="*/ 7932273 w 8206355"/>
              <a:gd name="connsiteY645" fmla="*/ 2628149 h 6847802"/>
              <a:gd name="connsiteX646" fmla="*/ 8206355 w 8206355"/>
              <a:gd name="connsiteY646" fmla="*/ 2549043 h 6847802"/>
              <a:gd name="connsiteX647" fmla="*/ 8206355 w 8206355"/>
              <a:gd name="connsiteY647" fmla="*/ 2608471 h 6847802"/>
              <a:gd name="connsiteX648" fmla="*/ 7775243 w 8206355"/>
              <a:gd name="connsiteY648" fmla="*/ 2734086 h 6847802"/>
              <a:gd name="connsiteX649" fmla="*/ 7935283 w 8206355"/>
              <a:gd name="connsiteY649" fmla="*/ 2694869 h 6847802"/>
              <a:gd name="connsiteX650" fmla="*/ 8091812 w 8206355"/>
              <a:gd name="connsiteY650" fmla="*/ 2658708 h 6847802"/>
              <a:gd name="connsiteX651" fmla="*/ 8206355 w 8206355"/>
              <a:gd name="connsiteY651" fmla="*/ 2626799 h 6847802"/>
              <a:gd name="connsiteX652" fmla="*/ 8206355 w 8206355"/>
              <a:gd name="connsiteY652" fmla="*/ 2814935 h 6847802"/>
              <a:gd name="connsiteX653" fmla="*/ 8166565 w 8206355"/>
              <a:gd name="connsiteY653" fmla="*/ 2826272 h 6847802"/>
              <a:gd name="connsiteX654" fmla="*/ 7712030 w 8206355"/>
              <a:gd name="connsiteY654" fmla="*/ 2957675 h 6847802"/>
              <a:gd name="connsiteX655" fmla="*/ 7254987 w 8206355"/>
              <a:gd name="connsiteY655" fmla="*/ 3094681 h 6847802"/>
              <a:gd name="connsiteX656" fmla="*/ 6828548 w 8206355"/>
              <a:gd name="connsiteY656" fmla="*/ 3240344 h 6847802"/>
              <a:gd name="connsiteX657" fmla="*/ 6401607 w 8206355"/>
              <a:gd name="connsiteY657" fmla="*/ 3391101 h 6847802"/>
              <a:gd name="connsiteX658" fmla="*/ 6580711 w 8206355"/>
              <a:gd name="connsiteY658" fmla="*/ 3335077 h 6847802"/>
              <a:gd name="connsiteX659" fmla="*/ 6762827 w 8206355"/>
              <a:gd name="connsiteY659" fmla="*/ 3282108 h 6847802"/>
              <a:gd name="connsiteX660" fmla="*/ 7045781 w 8206355"/>
              <a:gd name="connsiteY660" fmla="*/ 3192469 h 6847802"/>
              <a:gd name="connsiteX661" fmla="*/ 7260506 w 8206355"/>
              <a:gd name="connsiteY661" fmla="*/ 3125749 h 6847802"/>
              <a:gd name="connsiteX662" fmla="*/ 7477739 w 8206355"/>
              <a:gd name="connsiteY662" fmla="*/ 3061066 h 6847802"/>
              <a:gd name="connsiteX663" fmla="*/ 7789291 w 8206355"/>
              <a:gd name="connsiteY663" fmla="*/ 2971936 h 6847802"/>
              <a:gd name="connsiteX664" fmla="*/ 8100341 w 8206355"/>
              <a:gd name="connsiteY664" fmla="*/ 2884843 h 6847802"/>
              <a:gd name="connsiteX665" fmla="*/ 8206355 w 8206355"/>
              <a:gd name="connsiteY665" fmla="*/ 2856403 h 6847802"/>
              <a:gd name="connsiteX666" fmla="*/ 8206355 w 8206355"/>
              <a:gd name="connsiteY666" fmla="*/ 2932337 h 6847802"/>
              <a:gd name="connsiteX667" fmla="*/ 8097331 w 8206355"/>
              <a:gd name="connsiteY667" fmla="*/ 2960222 h 6847802"/>
              <a:gd name="connsiteX668" fmla="*/ 7932273 w 8206355"/>
              <a:gd name="connsiteY668" fmla="*/ 3010644 h 6847802"/>
              <a:gd name="connsiteX669" fmla="*/ 7756179 w 8206355"/>
              <a:gd name="connsiteY669" fmla="*/ 3064122 h 6847802"/>
              <a:gd name="connsiteX670" fmla="*/ 7582593 w 8206355"/>
              <a:gd name="connsiteY670" fmla="*/ 3117090 h 6847802"/>
              <a:gd name="connsiteX671" fmla="*/ 7304655 w 8206355"/>
              <a:gd name="connsiteY671" fmla="*/ 3209276 h 6847802"/>
              <a:gd name="connsiteX672" fmla="*/ 7026717 w 8206355"/>
              <a:gd name="connsiteY672" fmla="*/ 3304518 h 6847802"/>
              <a:gd name="connsiteX673" fmla="*/ 6748779 w 8206355"/>
              <a:gd name="connsiteY673" fmla="*/ 3399759 h 6847802"/>
              <a:gd name="connsiteX674" fmla="*/ 6473349 w 8206355"/>
              <a:gd name="connsiteY674" fmla="*/ 3500094 h 6847802"/>
              <a:gd name="connsiteX675" fmla="*/ 6888751 w 8206355"/>
              <a:gd name="connsiteY675" fmla="*/ 3368691 h 6847802"/>
              <a:gd name="connsiteX676" fmla="*/ 7307163 w 8206355"/>
              <a:gd name="connsiteY676" fmla="*/ 3240344 h 6847802"/>
              <a:gd name="connsiteX677" fmla="*/ 7700993 w 8206355"/>
              <a:gd name="connsiteY677" fmla="*/ 3125749 h 6847802"/>
              <a:gd name="connsiteX678" fmla="*/ 8097331 w 8206355"/>
              <a:gd name="connsiteY678" fmla="*/ 3013700 h 6847802"/>
              <a:gd name="connsiteX679" fmla="*/ 8206355 w 8206355"/>
              <a:gd name="connsiteY679" fmla="*/ 2984232 h 6847802"/>
              <a:gd name="connsiteX680" fmla="*/ 8206355 w 8206355"/>
              <a:gd name="connsiteY680" fmla="*/ 3239012 h 6847802"/>
              <a:gd name="connsiteX681" fmla="*/ 8056191 w 8206355"/>
              <a:gd name="connsiteY681" fmla="*/ 3282108 h 6847802"/>
              <a:gd name="connsiteX682" fmla="*/ 7675908 w 8206355"/>
              <a:gd name="connsiteY682" fmla="*/ 3394157 h 6847802"/>
              <a:gd name="connsiteX683" fmla="*/ 7299137 w 8206355"/>
              <a:gd name="connsiteY683" fmla="*/ 3511299 h 6847802"/>
              <a:gd name="connsiteX684" fmla="*/ 7061835 w 8206355"/>
              <a:gd name="connsiteY684" fmla="*/ 3589224 h 6847802"/>
              <a:gd name="connsiteX685" fmla="*/ 6826039 w 8206355"/>
              <a:gd name="connsiteY685" fmla="*/ 3670714 h 6847802"/>
              <a:gd name="connsiteX686" fmla="*/ 6902799 w 8206355"/>
              <a:gd name="connsiteY686" fmla="*/ 3648305 h 6847802"/>
              <a:gd name="connsiteX687" fmla="*/ 7125551 w 8206355"/>
              <a:gd name="connsiteY687" fmla="*/ 3575473 h 6847802"/>
              <a:gd name="connsiteX688" fmla="*/ 7268533 w 8206355"/>
              <a:gd name="connsiteY688" fmla="*/ 3530653 h 6847802"/>
              <a:gd name="connsiteX689" fmla="*/ 7414526 w 8206355"/>
              <a:gd name="connsiteY689" fmla="*/ 3486343 h 6847802"/>
              <a:gd name="connsiteX690" fmla="*/ 7849494 w 8206355"/>
              <a:gd name="connsiteY690" fmla="*/ 3363089 h 6847802"/>
              <a:gd name="connsiteX691" fmla="*/ 8070239 w 8206355"/>
              <a:gd name="connsiteY691" fmla="*/ 3304518 h 6847802"/>
              <a:gd name="connsiteX692" fmla="*/ 8206355 w 8206355"/>
              <a:gd name="connsiteY692" fmla="*/ 3267499 h 6847802"/>
              <a:gd name="connsiteX693" fmla="*/ 8206355 w 8206355"/>
              <a:gd name="connsiteY693" fmla="*/ 3341740 h 6847802"/>
              <a:gd name="connsiteX694" fmla="*/ 8146998 w 8206355"/>
              <a:gd name="connsiteY694" fmla="*/ 3357486 h 6847802"/>
              <a:gd name="connsiteX695" fmla="*/ 7747651 w 8206355"/>
              <a:gd name="connsiteY695" fmla="*/ 3466480 h 6847802"/>
              <a:gd name="connsiteX696" fmla="*/ 7351313 w 8206355"/>
              <a:gd name="connsiteY696" fmla="*/ 3578529 h 6847802"/>
              <a:gd name="connsiteX697" fmla="*/ 6867179 w 8206355"/>
              <a:gd name="connsiteY697" fmla="*/ 3721136 h 6847802"/>
              <a:gd name="connsiteX698" fmla="*/ 6382543 w 8206355"/>
              <a:gd name="connsiteY698" fmla="*/ 3869347 h 6847802"/>
              <a:gd name="connsiteX699" fmla="*/ 5897907 w 8206355"/>
              <a:gd name="connsiteY699" fmla="*/ 4020104 h 6847802"/>
              <a:gd name="connsiteX700" fmla="*/ 5415779 w 8206355"/>
              <a:gd name="connsiteY700" fmla="*/ 4173916 h 6847802"/>
              <a:gd name="connsiteX701" fmla="*/ 5405244 w 8206355"/>
              <a:gd name="connsiteY701" fmla="*/ 4176463 h 6847802"/>
              <a:gd name="connsiteX702" fmla="*/ 5394207 w 8206355"/>
              <a:gd name="connsiteY702" fmla="*/ 4173916 h 6847802"/>
              <a:gd name="connsiteX703" fmla="*/ 5380661 w 8206355"/>
              <a:gd name="connsiteY703" fmla="*/ 4170861 h 6847802"/>
              <a:gd name="connsiteX704" fmla="*/ 5369122 w 8206355"/>
              <a:gd name="connsiteY704" fmla="*/ 4165767 h 6847802"/>
              <a:gd name="connsiteX705" fmla="*/ 5361095 w 8206355"/>
              <a:gd name="connsiteY705" fmla="*/ 4157109 h 6847802"/>
              <a:gd name="connsiteX706" fmla="*/ 5358085 w 8206355"/>
              <a:gd name="connsiteY706" fmla="*/ 4148960 h 6847802"/>
              <a:gd name="connsiteX707" fmla="*/ 5358085 w 8206355"/>
              <a:gd name="connsiteY707" fmla="*/ 4142848 h 6847802"/>
              <a:gd name="connsiteX708" fmla="*/ 5364105 w 8206355"/>
              <a:gd name="connsiteY708" fmla="*/ 4137246 h 6847802"/>
              <a:gd name="connsiteX709" fmla="*/ 5369122 w 8206355"/>
              <a:gd name="connsiteY709" fmla="*/ 4134699 h 6847802"/>
              <a:gd name="connsiteX710" fmla="*/ 5413271 w 8206355"/>
              <a:gd name="connsiteY710" fmla="*/ 4120948 h 6847802"/>
              <a:gd name="connsiteX711" fmla="*/ 5407753 w 8206355"/>
              <a:gd name="connsiteY711" fmla="*/ 4112290 h 6847802"/>
              <a:gd name="connsiteX712" fmla="*/ 5407753 w 8206355"/>
              <a:gd name="connsiteY712" fmla="*/ 4104140 h 6847802"/>
              <a:gd name="connsiteX713" fmla="*/ 5413271 w 8206355"/>
              <a:gd name="connsiteY713" fmla="*/ 4098538 h 6847802"/>
              <a:gd name="connsiteX714" fmla="*/ 5418790 w 8206355"/>
              <a:gd name="connsiteY714" fmla="*/ 4095482 h 6847802"/>
              <a:gd name="connsiteX715" fmla="*/ 5669637 w 8206355"/>
              <a:gd name="connsiteY715" fmla="*/ 4006352 h 6847802"/>
              <a:gd name="connsiteX716" fmla="*/ 6115642 w 8206355"/>
              <a:gd name="connsiteY716" fmla="*/ 3849484 h 6847802"/>
              <a:gd name="connsiteX717" fmla="*/ 6564155 w 8206355"/>
              <a:gd name="connsiteY717" fmla="*/ 3695671 h 6847802"/>
              <a:gd name="connsiteX718" fmla="*/ 7015178 w 8206355"/>
              <a:gd name="connsiteY718" fmla="*/ 3544914 h 6847802"/>
              <a:gd name="connsiteX719" fmla="*/ 7466702 w 8206355"/>
              <a:gd name="connsiteY719" fmla="*/ 3402306 h 6847802"/>
              <a:gd name="connsiteX720" fmla="*/ 7549481 w 8206355"/>
              <a:gd name="connsiteY720" fmla="*/ 3374294 h 6847802"/>
              <a:gd name="connsiteX721" fmla="*/ 6949456 w 8206355"/>
              <a:gd name="connsiteY721" fmla="*/ 3544914 h 6847802"/>
              <a:gd name="connsiteX722" fmla="*/ 6351939 w 8206355"/>
              <a:gd name="connsiteY722" fmla="*/ 3715025 h 6847802"/>
              <a:gd name="connsiteX723" fmla="*/ 5859277 w 8206355"/>
              <a:gd name="connsiteY723" fmla="*/ 3891247 h 6847802"/>
              <a:gd name="connsiteX724" fmla="*/ 5611942 w 8206355"/>
              <a:gd name="connsiteY724" fmla="*/ 3983433 h 6847802"/>
              <a:gd name="connsiteX725" fmla="*/ 5366613 w 8206355"/>
              <a:gd name="connsiteY725" fmla="*/ 4073072 h 6847802"/>
              <a:gd name="connsiteX726" fmla="*/ 5355577 w 8206355"/>
              <a:gd name="connsiteY726" fmla="*/ 4075619 h 6847802"/>
              <a:gd name="connsiteX727" fmla="*/ 5344539 w 8206355"/>
              <a:gd name="connsiteY727" fmla="*/ 4075619 h 6847802"/>
              <a:gd name="connsiteX728" fmla="*/ 5330993 w 8206355"/>
              <a:gd name="connsiteY728" fmla="*/ 4073072 h 6847802"/>
              <a:gd name="connsiteX729" fmla="*/ 5319956 w 8206355"/>
              <a:gd name="connsiteY729" fmla="*/ 4067470 h 6847802"/>
              <a:gd name="connsiteX730" fmla="*/ 5311427 w 8206355"/>
              <a:gd name="connsiteY730" fmla="*/ 4058812 h 6847802"/>
              <a:gd name="connsiteX731" fmla="*/ 5308417 w 8206355"/>
              <a:gd name="connsiteY731" fmla="*/ 4050663 h 6847802"/>
              <a:gd name="connsiteX732" fmla="*/ 5308417 w 8206355"/>
              <a:gd name="connsiteY732" fmla="*/ 4042514 h 6847802"/>
              <a:gd name="connsiteX733" fmla="*/ 5314437 w 8206355"/>
              <a:gd name="connsiteY733" fmla="*/ 4036911 h 6847802"/>
              <a:gd name="connsiteX734" fmla="*/ 5319956 w 8206355"/>
              <a:gd name="connsiteY734" fmla="*/ 4033855 h 6847802"/>
              <a:gd name="connsiteX735" fmla="*/ 5462939 w 8206355"/>
              <a:gd name="connsiteY735" fmla="*/ 3978340 h 6847802"/>
              <a:gd name="connsiteX736" fmla="*/ 4950710 w 8206355"/>
              <a:gd name="connsiteY736" fmla="*/ 4132153 h 6847802"/>
              <a:gd name="connsiteX737" fmla="*/ 4939673 w 8206355"/>
              <a:gd name="connsiteY737" fmla="*/ 4132153 h 6847802"/>
              <a:gd name="connsiteX738" fmla="*/ 4928635 w 8206355"/>
              <a:gd name="connsiteY738" fmla="*/ 4132153 h 6847802"/>
              <a:gd name="connsiteX739" fmla="*/ 4917598 w 8206355"/>
              <a:gd name="connsiteY739" fmla="*/ 4129097 h 6847802"/>
              <a:gd name="connsiteX740" fmla="*/ 4906561 w 8206355"/>
              <a:gd name="connsiteY740" fmla="*/ 4123494 h 6847802"/>
              <a:gd name="connsiteX741" fmla="*/ 4898534 w 8206355"/>
              <a:gd name="connsiteY741" fmla="*/ 4115345 h 6847802"/>
              <a:gd name="connsiteX742" fmla="*/ 4895523 w 8206355"/>
              <a:gd name="connsiteY742" fmla="*/ 4109234 h 6847802"/>
              <a:gd name="connsiteX743" fmla="*/ 4895523 w 8206355"/>
              <a:gd name="connsiteY743" fmla="*/ 4101085 h 6847802"/>
              <a:gd name="connsiteX744" fmla="*/ 4901043 w 8206355"/>
              <a:gd name="connsiteY744" fmla="*/ 4095482 h 6847802"/>
              <a:gd name="connsiteX745" fmla="*/ 4906561 w 8206355"/>
              <a:gd name="connsiteY745" fmla="*/ 4095482 h 6847802"/>
              <a:gd name="connsiteX746" fmla="*/ 5157407 w 8206355"/>
              <a:gd name="connsiteY746" fmla="*/ 3992091 h 6847802"/>
              <a:gd name="connsiteX747" fmla="*/ 5407753 w 8206355"/>
              <a:gd name="connsiteY747" fmla="*/ 3894303 h 6847802"/>
              <a:gd name="connsiteX748" fmla="*/ 5341529 w 8206355"/>
              <a:gd name="connsiteY748" fmla="*/ 3914166 h 6847802"/>
              <a:gd name="connsiteX749" fmla="*/ 5259251 w 8206355"/>
              <a:gd name="connsiteY749" fmla="*/ 3944725 h 6847802"/>
              <a:gd name="connsiteX750" fmla="*/ 5165435 w 8206355"/>
              <a:gd name="connsiteY750" fmla="*/ 3980887 h 6847802"/>
              <a:gd name="connsiteX751" fmla="*/ 5154397 w 8206355"/>
              <a:gd name="connsiteY751" fmla="*/ 3983433 h 6847802"/>
              <a:gd name="connsiteX752" fmla="*/ 5143360 w 8206355"/>
              <a:gd name="connsiteY752" fmla="*/ 3983433 h 6847802"/>
              <a:gd name="connsiteX753" fmla="*/ 5132825 w 8206355"/>
              <a:gd name="connsiteY753" fmla="*/ 3980887 h 6847802"/>
              <a:gd name="connsiteX754" fmla="*/ 5121285 w 8206355"/>
              <a:gd name="connsiteY754" fmla="*/ 3975284 h 6847802"/>
              <a:gd name="connsiteX755" fmla="*/ 5113259 w 8206355"/>
              <a:gd name="connsiteY755" fmla="*/ 3966626 h 6847802"/>
              <a:gd name="connsiteX756" fmla="*/ 5107740 w 8206355"/>
              <a:gd name="connsiteY756" fmla="*/ 3961533 h 6847802"/>
              <a:gd name="connsiteX757" fmla="*/ 5107740 w 8206355"/>
              <a:gd name="connsiteY757" fmla="*/ 3952874 h 6847802"/>
              <a:gd name="connsiteX758" fmla="*/ 5113259 w 8206355"/>
              <a:gd name="connsiteY758" fmla="*/ 3944725 h 6847802"/>
              <a:gd name="connsiteX759" fmla="*/ 5179482 w 8206355"/>
              <a:gd name="connsiteY759" fmla="*/ 3894303 h 6847802"/>
              <a:gd name="connsiteX760" fmla="*/ 5253733 w 8206355"/>
              <a:gd name="connsiteY760" fmla="*/ 3843881 h 6847802"/>
              <a:gd name="connsiteX761" fmla="*/ 5267279 w 8206355"/>
              <a:gd name="connsiteY761" fmla="*/ 3835732 h 6847802"/>
              <a:gd name="connsiteX762" fmla="*/ 5027469 w 8206355"/>
              <a:gd name="connsiteY762" fmla="*/ 3914166 h 6847802"/>
              <a:gd name="connsiteX763" fmla="*/ 4620595 w 8206355"/>
              <a:gd name="connsiteY763" fmla="*/ 4048116 h 6847802"/>
              <a:gd name="connsiteX764" fmla="*/ 4612067 w 8206355"/>
              <a:gd name="connsiteY764" fmla="*/ 4048116 h 6847802"/>
              <a:gd name="connsiteX765" fmla="*/ 4604040 w 8206355"/>
              <a:gd name="connsiteY765" fmla="*/ 4048116 h 6847802"/>
              <a:gd name="connsiteX766" fmla="*/ 4593003 w 8206355"/>
              <a:gd name="connsiteY766" fmla="*/ 4045060 h 6847802"/>
              <a:gd name="connsiteX767" fmla="*/ 4587484 w 8206355"/>
              <a:gd name="connsiteY767" fmla="*/ 4042514 h 6847802"/>
              <a:gd name="connsiteX768" fmla="*/ 4578955 w 8206355"/>
              <a:gd name="connsiteY768" fmla="*/ 4036911 h 6847802"/>
              <a:gd name="connsiteX769" fmla="*/ 4578955 w 8206355"/>
              <a:gd name="connsiteY769" fmla="*/ 4031309 h 6847802"/>
              <a:gd name="connsiteX770" fmla="*/ 4578955 w 8206355"/>
              <a:gd name="connsiteY770" fmla="*/ 4025706 h 6847802"/>
              <a:gd name="connsiteX771" fmla="*/ 4581463 w 8206355"/>
              <a:gd name="connsiteY771" fmla="*/ 4023160 h 6847802"/>
              <a:gd name="connsiteX772" fmla="*/ 4587484 w 8206355"/>
              <a:gd name="connsiteY772" fmla="*/ 4020104 h 6847802"/>
              <a:gd name="connsiteX773" fmla="*/ 4835321 w 8206355"/>
              <a:gd name="connsiteY773" fmla="*/ 3939123 h 6847802"/>
              <a:gd name="connsiteX774" fmla="*/ 5157407 w 8206355"/>
              <a:gd name="connsiteY774" fmla="*/ 3830130 h 6847802"/>
              <a:gd name="connsiteX775" fmla="*/ 5377651 w 8206355"/>
              <a:gd name="connsiteY775" fmla="*/ 3760354 h 6847802"/>
              <a:gd name="connsiteX776" fmla="*/ 5366613 w 8206355"/>
              <a:gd name="connsiteY776" fmla="*/ 3754751 h 6847802"/>
              <a:gd name="connsiteX777" fmla="*/ 5358085 w 8206355"/>
              <a:gd name="connsiteY777" fmla="*/ 3746093 h 6847802"/>
              <a:gd name="connsiteX778" fmla="*/ 5352567 w 8206355"/>
              <a:gd name="connsiteY778" fmla="*/ 3737944 h 6847802"/>
              <a:gd name="connsiteX779" fmla="*/ 5355577 w 8206355"/>
              <a:gd name="connsiteY779" fmla="*/ 3729286 h 6847802"/>
              <a:gd name="connsiteX780" fmla="*/ 5361095 w 8206355"/>
              <a:gd name="connsiteY780" fmla="*/ 3723683 h 6847802"/>
              <a:gd name="connsiteX781" fmla="*/ 5366613 w 8206355"/>
              <a:gd name="connsiteY781" fmla="*/ 3721136 h 6847802"/>
              <a:gd name="connsiteX782" fmla="*/ 5633515 w 8206355"/>
              <a:gd name="connsiteY782" fmla="*/ 3631497 h 6847802"/>
              <a:gd name="connsiteX783" fmla="*/ 5642043 w 8206355"/>
              <a:gd name="connsiteY783" fmla="*/ 3628951 h 6847802"/>
              <a:gd name="connsiteX784" fmla="*/ 5647562 w 8206355"/>
              <a:gd name="connsiteY784" fmla="*/ 3628951 h 6847802"/>
              <a:gd name="connsiteX785" fmla="*/ 5746395 w 8206355"/>
              <a:gd name="connsiteY785" fmla="*/ 3584131 h 6847802"/>
              <a:gd name="connsiteX786" fmla="*/ 5848239 w 8206355"/>
              <a:gd name="connsiteY786" fmla="*/ 3541858 h 6847802"/>
              <a:gd name="connsiteX787" fmla="*/ 6051927 w 8206355"/>
              <a:gd name="connsiteY787" fmla="*/ 3460877 h 6847802"/>
              <a:gd name="connsiteX788" fmla="*/ 5319956 w 8206355"/>
              <a:gd name="connsiteY788" fmla="*/ 3690068 h 6847802"/>
              <a:gd name="connsiteX789" fmla="*/ 4587484 w 8206355"/>
              <a:gd name="connsiteY789" fmla="*/ 3922315 h 6847802"/>
              <a:gd name="connsiteX790" fmla="*/ 4576447 w 8206355"/>
              <a:gd name="connsiteY790" fmla="*/ 3924862 h 6847802"/>
              <a:gd name="connsiteX791" fmla="*/ 4562399 w 8206355"/>
              <a:gd name="connsiteY791" fmla="*/ 3922315 h 6847802"/>
              <a:gd name="connsiteX792" fmla="*/ 4551362 w 8206355"/>
              <a:gd name="connsiteY792" fmla="*/ 3919260 h 6847802"/>
              <a:gd name="connsiteX793" fmla="*/ 4543335 w 8206355"/>
              <a:gd name="connsiteY793" fmla="*/ 3914166 h 6847802"/>
              <a:gd name="connsiteX794" fmla="*/ 4534806 w 8206355"/>
              <a:gd name="connsiteY794" fmla="*/ 3908055 h 6847802"/>
              <a:gd name="connsiteX795" fmla="*/ 4532297 w 8206355"/>
              <a:gd name="connsiteY795" fmla="*/ 3902452 h 6847802"/>
              <a:gd name="connsiteX796" fmla="*/ 4532297 w 8206355"/>
              <a:gd name="connsiteY796" fmla="*/ 3894303 h 6847802"/>
              <a:gd name="connsiteX797" fmla="*/ 4537817 w 8206355"/>
              <a:gd name="connsiteY797" fmla="*/ 3888701 h 6847802"/>
              <a:gd name="connsiteX798" fmla="*/ 4543335 w 8206355"/>
              <a:gd name="connsiteY798" fmla="*/ 3885645 h 6847802"/>
              <a:gd name="connsiteX799" fmla="*/ 4983821 w 8206355"/>
              <a:gd name="connsiteY799" fmla="*/ 3743546 h 6847802"/>
              <a:gd name="connsiteX800" fmla="*/ 4978303 w 8206355"/>
              <a:gd name="connsiteY800" fmla="*/ 3737944 h 6847802"/>
              <a:gd name="connsiteX801" fmla="*/ 4978303 w 8206355"/>
              <a:gd name="connsiteY801" fmla="*/ 3731832 h 6847802"/>
              <a:gd name="connsiteX802" fmla="*/ 4978303 w 8206355"/>
              <a:gd name="connsiteY802" fmla="*/ 3726739 h 6847802"/>
              <a:gd name="connsiteX803" fmla="*/ 4983821 w 8206355"/>
              <a:gd name="connsiteY803" fmla="*/ 3721136 h 6847802"/>
              <a:gd name="connsiteX804" fmla="*/ 4986330 w 8206355"/>
              <a:gd name="connsiteY804" fmla="*/ 3718081 h 6847802"/>
              <a:gd name="connsiteX805" fmla="*/ 5261760 w 8206355"/>
              <a:gd name="connsiteY805" fmla="*/ 3614690 h 6847802"/>
              <a:gd name="connsiteX806" fmla="*/ 5765961 w 8206355"/>
              <a:gd name="connsiteY806" fmla="*/ 3430318 h 6847802"/>
              <a:gd name="connsiteX807" fmla="*/ 6269661 w 8206355"/>
              <a:gd name="connsiteY807" fmla="*/ 3248493 h 6847802"/>
              <a:gd name="connsiteX808" fmla="*/ 5669637 w 8206355"/>
              <a:gd name="connsiteY808" fmla="*/ 3427262 h 6847802"/>
              <a:gd name="connsiteX809" fmla="*/ 5072119 w 8206355"/>
              <a:gd name="connsiteY809" fmla="*/ 3609087 h 6847802"/>
              <a:gd name="connsiteX810" fmla="*/ 5060581 w 8206355"/>
              <a:gd name="connsiteY810" fmla="*/ 3609087 h 6847802"/>
              <a:gd name="connsiteX811" fmla="*/ 5052553 w 8206355"/>
              <a:gd name="connsiteY811" fmla="*/ 3609087 h 6847802"/>
              <a:gd name="connsiteX812" fmla="*/ 4851877 w 8206355"/>
              <a:gd name="connsiteY812" fmla="*/ 3676317 h 6847802"/>
              <a:gd name="connsiteX813" fmla="*/ 4631131 w 8206355"/>
              <a:gd name="connsiteY813" fmla="*/ 3748639 h 6847802"/>
              <a:gd name="connsiteX814" fmla="*/ 4620595 w 8206355"/>
              <a:gd name="connsiteY814" fmla="*/ 3751695 h 6847802"/>
              <a:gd name="connsiteX815" fmla="*/ 4606549 w 8206355"/>
              <a:gd name="connsiteY815" fmla="*/ 3751695 h 6847802"/>
              <a:gd name="connsiteX816" fmla="*/ 4595511 w 8206355"/>
              <a:gd name="connsiteY816" fmla="*/ 3748639 h 6847802"/>
              <a:gd name="connsiteX817" fmla="*/ 4584474 w 8206355"/>
              <a:gd name="connsiteY817" fmla="*/ 3743546 h 6847802"/>
              <a:gd name="connsiteX818" fmla="*/ 4576447 w 8206355"/>
              <a:gd name="connsiteY818" fmla="*/ 3734888 h 6847802"/>
              <a:gd name="connsiteX819" fmla="*/ 4570928 w 8206355"/>
              <a:gd name="connsiteY819" fmla="*/ 3726739 h 6847802"/>
              <a:gd name="connsiteX820" fmla="*/ 4573437 w 8206355"/>
              <a:gd name="connsiteY820" fmla="*/ 3718081 h 6847802"/>
              <a:gd name="connsiteX821" fmla="*/ 4578955 w 8206355"/>
              <a:gd name="connsiteY821" fmla="*/ 3712478 h 6847802"/>
              <a:gd name="connsiteX822" fmla="*/ 4584474 w 8206355"/>
              <a:gd name="connsiteY822" fmla="*/ 3709932 h 6847802"/>
              <a:gd name="connsiteX823" fmla="*/ 4898534 w 8206355"/>
              <a:gd name="connsiteY823" fmla="*/ 3584131 h 6847802"/>
              <a:gd name="connsiteX824" fmla="*/ 5135333 w 8206355"/>
              <a:gd name="connsiteY824" fmla="*/ 3488889 h 6847802"/>
              <a:gd name="connsiteX825" fmla="*/ 5374641 w 8206355"/>
              <a:gd name="connsiteY825" fmla="*/ 3396704 h 6847802"/>
              <a:gd name="connsiteX826" fmla="*/ 5853758 w 8206355"/>
              <a:gd name="connsiteY826" fmla="*/ 3217934 h 6847802"/>
              <a:gd name="connsiteX827" fmla="*/ 5796063 w 8206355"/>
              <a:gd name="connsiteY827" fmla="*/ 3234742 h 6847802"/>
              <a:gd name="connsiteX828" fmla="*/ 5653081 w 8206355"/>
              <a:gd name="connsiteY828" fmla="*/ 3284655 h 6847802"/>
              <a:gd name="connsiteX829" fmla="*/ 5512607 w 8206355"/>
              <a:gd name="connsiteY829" fmla="*/ 3335077 h 6847802"/>
              <a:gd name="connsiteX830" fmla="*/ 5226139 w 8206355"/>
              <a:gd name="connsiteY830" fmla="*/ 3441523 h 6847802"/>
              <a:gd name="connsiteX831" fmla="*/ 4656216 w 8206355"/>
              <a:gd name="connsiteY831" fmla="*/ 3662565 h 6847802"/>
              <a:gd name="connsiteX832" fmla="*/ 4645179 w 8206355"/>
              <a:gd name="connsiteY832" fmla="*/ 3665112 h 6847802"/>
              <a:gd name="connsiteX833" fmla="*/ 4634141 w 8206355"/>
              <a:gd name="connsiteY833" fmla="*/ 3665112 h 6847802"/>
              <a:gd name="connsiteX834" fmla="*/ 4620595 w 8206355"/>
              <a:gd name="connsiteY834" fmla="*/ 3662565 h 6847802"/>
              <a:gd name="connsiteX835" fmla="*/ 4609559 w 8206355"/>
              <a:gd name="connsiteY835" fmla="*/ 3656454 h 6847802"/>
              <a:gd name="connsiteX836" fmla="*/ 4601029 w 8206355"/>
              <a:gd name="connsiteY836" fmla="*/ 3650851 h 6847802"/>
              <a:gd name="connsiteX837" fmla="*/ 4598019 w 8206355"/>
              <a:gd name="connsiteY837" fmla="*/ 3642702 h 6847802"/>
              <a:gd name="connsiteX838" fmla="*/ 4598019 w 8206355"/>
              <a:gd name="connsiteY838" fmla="*/ 3634553 h 6847802"/>
              <a:gd name="connsiteX839" fmla="*/ 4604040 w 8206355"/>
              <a:gd name="connsiteY839" fmla="*/ 3628951 h 6847802"/>
              <a:gd name="connsiteX840" fmla="*/ 4609559 w 8206355"/>
              <a:gd name="connsiteY840" fmla="*/ 3625895 h 6847802"/>
              <a:gd name="connsiteX841" fmla="*/ 4771605 w 8206355"/>
              <a:gd name="connsiteY841" fmla="*/ 3561721 h 6847802"/>
              <a:gd name="connsiteX842" fmla="*/ 4223757 w 8206355"/>
              <a:gd name="connsiteY842" fmla="*/ 3740490 h 6847802"/>
              <a:gd name="connsiteX843" fmla="*/ 3678416 w 8206355"/>
              <a:gd name="connsiteY843" fmla="*/ 3919260 h 6847802"/>
              <a:gd name="connsiteX844" fmla="*/ 3667881 w 8206355"/>
              <a:gd name="connsiteY844" fmla="*/ 3919260 h 6847802"/>
              <a:gd name="connsiteX845" fmla="*/ 3656844 w 8206355"/>
              <a:gd name="connsiteY845" fmla="*/ 3919260 h 6847802"/>
              <a:gd name="connsiteX846" fmla="*/ 3645305 w 8206355"/>
              <a:gd name="connsiteY846" fmla="*/ 3919260 h 6847802"/>
              <a:gd name="connsiteX847" fmla="*/ 3634769 w 8206355"/>
              <a:gd name="connsiteY847" fmla="*/ 3914166 h 6847802"/>
              <a:gd name="connsiteX848" fmla="*/ 3628748 w 8206355"/>
              <a:gd name="connsiteY848" fmla="*/ 3908055 h 6847802"/>
              <a:gd name="connsiteX849" fmla="*/ 3626240 w 8206355"/>
              <a:gd name="connsiteY849" fmla="*/ 3899906 h 6847802"/>
              <a:gd name="connsiteX850" fmla="*/ 3626240 w 8206355"/>
              <a:gd name="connsiteY850" fmla="*/ 3894303 h 6847802"/>
              <a:gd name="connsiteX851" fmla="*/ 3631759 w 8206355"/>
              <a:gd name="connsiteY851" fmla="*/ 3888701 h 6847802"/>
              <a:gd name="connsiteX852" fmla="*/ 3637278 w 8206355"/>
              <a:gd name="connsiteY852" fmla="*/ 3885645 h 6847802"/>
              <a:gd name="connsiteX853" fmla="*/ 3937290 w 8206355"/>
              <a:gd name="connsiteY853" fmla="*/ 3776652 h 6847802"/>
              <a:gd name="connsiteX854" fmla="*/ 4248841 w 8206355"/>
              <a:gd name="connsiteY854" fmla="*/ 3667659 h 6847802"/>
              <a:gd name="connsiteX855" fmla="*/ 4556881 w 8206355"/>
              <a:gd name="connsiteY855" fmla="*/ 3556119 h 6847802"/>
              <a:gd name="connsiteX856" fmla="*/ 4683809 w 8206355"/>
              <a:gd name="connsiteY856" fmla="*/ 3513846 h 6847802"/>
              <a:gd name="connsiteX857" fmla="*/ 4678291 w 8206355"/>
              <a:gd name="connsiteY857" fmla="*/ 3508753 h 6847802"/>
              <a:gd name="connsiteX858" fmla="*/ 4669761 w 8206355"/>
              <a:gd name="connsiteY858" fmla="*/ 3503150 h 6847802"/>
              <a:gd name="connsiteX859" fmla="*/ 4667253 w 8206355"/>
              <a:gd name="connsiteY859" fmla="*/ 3494492 h 6847802"/>
              <a:gd name="connsiteX860" fmla="*/ 4669761 w 8206355"/>
              <a:gd name="connsiteY860" fmla="*/ 3488889 h 6847802"/>
              <a:gd name="connsiteX861" fmla="*/ 4675281 w 8206355"/>
              <a:gd name="connsiteY861" fmla="*/ 3483287 h 6847802"/>
              <a:gd name="connsiteX862" fmla="*/ 4675281 w 8206355"/>
              <a:gd name="connsiteY862" fmla="*/ 3480231 h 6847802"/>
              <a:gd name="connsiteX863" fmla="*/ 4824283 w 8206355"/>
              <a:gd name="connsiteY863" fmla="*/ 3402306 h 6847802"/>
              <a:gd name="connsiteX864" fmla="*/ 4686317 w 8206355"/>
              <a:gd name="connsiteY864" fmla="*/ 3449672 h 6847802"/>
              <a:gd name="connsiteX865" fmla="*/ 4347675 w 8206355"/>
              <a:gd name="connsiteY865" fmla="*/ 3564268 h 6847802"/>
              <a:gd name="connsiteX866" fmla="*/ 4339648 w 8206355"/>
              <a:gd name="connsiteY866" fmla="*/ 3567324 h 6847802"/>
              <a:gd name="connsiteX867" fmla="*/ 4328610 w 8206355"/>
              <a:gd name="connsiteY867" fmla="*/ 3567324 h 6847802"/>
              <a:gd name="connsiteX868" fmla="*/ 4317573 w 8206355"/>
              <a:gd name="connsiteY868" fmla="*/ 3564268 h 6847802"/>
              <a:gd name="connsiteX869" fmla="*/ 4309044 w 8206355"/>
              <a:gd name="connsiteY869" fmla="*/ 3558665 h 6847802"/>
              <a:gd name="connsiteX870" fmla="*/ 4301017 w 8206355"/>
              <a:gd name="connsiteY870" fmla="*/ 3553063 h 6847802"/>
              <a:gd name="connsiteX871" fmla="*/ 4298007 w 8206355"/>
              <a:gd name="connsiteY871" fmla="*/ 3547460 h 6847802"/>
              <a:gd name="connsiteX872" fmla="*/ 4301017 w 8206355"/>
              <a:gd name="connsiteY872" fmla="*/ 3541858 h 6847802"/>
              <a:gd name="connsiteX873" fmla="*/ 4306536 w 8206355"/>
              <a:gd name="connsiteY873" fmla="*/ 3536256 h 6847802"/>
              <a:gd name="connsiteX874" fmla="*/ 4312055 w 8206355"/>
              <a:gd name="connsiteY874" fmla="*/ 3533709 h 6847802"/>
              <a:gd name="connsiteX875" fmla="*/ 4589993 w 8206355"/>
              <a:gd name="connsiteY875" fmla="*/ 3430318 h 6847802"/>
              <a:gd name="connsiteX876" fmla="*/ 4992351 w 8206355"/>
              <a:gd name="connsiteY876" fmla="*/ 3284655 h 6847802"/>
              <a:gd name="connsiteX877" fmla="*/ 5281326 w 8206355"/>
              <a:gd name="connsiteY877" fmla="*/ 3181264 h 6847802"/>
              <a:gd name="connsiteX878" fmla="*/ 5432335 w 8206355"/>
              <a:gd name="connsiteY878" fmla="*/ 3117090 h 6847802"/>
              <a:gd name="connsiteX879" fmla="*/ 5586857 w 8206355"/>
              <a:gd name="connsiteY879" fmla="*/ 3052917 h 6847802"/>
              <a:gd name="connsiteX880" fmla="*/ 5740877 w 8206355"/>
              <a:gd name="connsiteY880" fmla="*/ 2991290 h 6847802"/>
              <a:gd name="connsiteX881" fmla="*/ 5897907 w 8206355"/>
              <a:gd name="connsiteY881" fmla="*/ 2935265 h 6847802"/>
              <a:gd name="connsiteX882" fmla="*/ 6054937 w 8206355"/>
              <a:gd name="connsiteY882" fmla="*/ 2879750 h 6847802"/>
              <a:gd name="connsiteX883" fmla="*/ 6211967 w 8206355"/>
              <a:gd name="connsiteY883" fmla="*/ 2823726 h 6847802"/>
              <a:gd name="connsiteX884" fmla="*/ 6368495 w 8206355"/>
              <a:gd name="connsiteY884" fmla="*/ 2773303 h 6847802"/>
              <a:gd name="connsiteX885" fmla="*/ 6528535 w 8206355"/>
              <a:gd name="connsiteY885" fmla="*/ 2722881 h 6847802"/>
              <a:gd name="connsiteX886" fmla="*/ 6737741 w 8206355"/>
              <a:gd name="connsiteY886" fmla="*/ 2658708 h 6847802"/>
              <a:gd name="connsiteX887" fmla="*/ 6946446 w 8206355"/>
              <a:gd name="connsiteY887" fmla="*/ 2597081 h 6847802"/>
              <a:gd name="connsiteX888" fmla="*/ 7362350 w 8206355"/>
              <a:gd name="connsiteY888" fmla="*/ 2474336 h 6847802"/>
              <a:gd name="connsiteX889" fmla="*/ 7491787 w 8206355"/>
              <a:gd name="connsiteY889" fmla="*/ 2435119 h 6847802"/>
              <a:gd name="connsiteX890" fmla="*/ 7621223 w 8206355"/>
              <a:gd name="connsiteY890" fmla="*/ 2393355 h 6847802"/>
              <a:gd name="connsiteX891" fmla="*/ 8006524 w 8206355"/>
              <a:gd name="connsiteY891" fmla="*/ 2272648 h 6847802"/>
              <a:gd name="connsiteX892" fmla="*/ 8202185 w 8206355"/>
              <a:gd name="connsiteY892" fmla="*/ 2214077 h 6847802"/>
              <a:gd name="connsiteX893" fmla="*/ 7813874 w 8206355"/>
              <a:gd name="connsiteY893" fmla="*/ 2161108 h 6847802"/>
              <a:gd name="connsiteX894" fmla="*/ 7477739 w 8206355"/>
              <a:gd name="connsiteY894" fmla="*/ 2258897 h 6847802"/>
              <a:gd name="connsiteX895" fmla="*/ 7144615 w 8206355"/>
              <a:gd name="connsiteY895" fmla="*/ 2359741 h 6847802"/>
              <a:gd name="connsiteX896" fmla="*/ 6850623 w 8206355"/>
              <a:gd name="connsiteY896" fmla="*/ 2454473 h 6847802"/>
              <a:gd name="connsiteX897" fmla="*/ 7332248 w 8206355"/>
              <a:gd name="connsiteY897" fmla="*/ 2306263 h 6847802"/>
              <a:gd name="connsiteX898" fmla="*/ 6856141 w 8206355"/>
              <a:gd name="connsiteY898" fmla="*/ 2133096 h 6847802"/>
              <a:gd name="connsiteX899" fmla="*/ 6572685 w 8206355"/>
              <a:gd name="connsiteY899" fmla="*/ 2217133 h 6847802"/>
              <a:gd name="connsiteX900" fmla="*/ 6776372 w 8206355"/>
              <a:gd name="connsiteY900" fmla="*/ 2161108 h 6847802"/>
              <a:gd name="connsiteX901" fmla="*/ 3675908 w 8206355"/>
              <a:gd name="connsiteY901" fmla="*/ 2130040 h 6847802"/>
              <a:gd name="connsiteX902" fmla="*/ 3405996 w 8206355"/>
              <a:gd name="connsiteY902" fmla="*/ 2219679 h 6847802"/>
              <a:gd name="connsiteX903" fmla="*/ 3240939 w 8206355"/>
              <a:gd name="connsiteY903" fmla="*/ 2295058 h 6847802"/>
              <a:gd name="connsiteX904" fmla="*/ 5710775 w 8206355"/>
              <a:gd name="connsiteY904" fmla="*/ 2096935 h 6847802"/>
              <a:gd name="connsiteX905" fmla="*/ 5699738 w 8206355"/>
              <a:gd name="connsiteY905" fmla="*/ 2099481 h 6847802"/>
              <a:gd name="connsiteX906" fmla="*/ 5686961 w 8206355"/>
              <a:gd name="connsiteY906" fmla="*/ 2104278 h 6847802"/>
              <a:gd name="connsiteX907" fmla="*/ 5603413 w 8206355"/>
              <a:gd name="connsiteY907" fmla="*/ 2130040 h 6847802"/>
              <a:gd name="connsiteX908" fmla="*/ 5496051 w 8206355"/>
              <a:gd name="connsiteY908" fmla="*/ 2166711 h 6847802"/>
              <a:gd name="connsiteX909" fmla="*/ 5358085 w 8206355"/>
              <a:gd name="connsiteY909" fmla="*/ 2214077 h 6847802"/>
              <a:gd name="connsiteX910" fmla="*/ 5399725 w 8206355"/>
              <a:gd name="connsiteY910" fmla="*/ 2202872 h 6847802"/>
              <a:gd name="connsiteX911" fmla="*/ 5507088 w 8206355"/>
              <a:gd name="connsiteY911" fmla="*/ 2169257 h 6847802"/>
              <a:gd name="connsiteX912" fmla="*/ 5603413 w 8206355"/>
              <a:gd name="connsiteY912" fmla="*/ 2135643 h 6847802"/>
              <a:gd name="connsiteX913" fmla="*/ 5686961 w 8206355"/>
              <a:gd name="connsiteY913" fmla="*/ 2104278 h 6847802"/>
              <a:gd name="connsiteX914" fmla="*/ 5663616 w 8206355"/>
              <a:gd name="connsiteY914" fmla="*/ 2054662 h 6847802"/>
              <a:gd name="connsiteX915" fmla="*/ 5553745 w 8206355"/>
              <a:gd name="connsiteY915" fmla="*/ 2091332 h 6847802"/>
              <a:gd name="connsiteX916" fmla="*/ 5443373 w 8206355"/>
              <a:gd name="connsiteY916" fmla="*/ 2127494 h 6847802"/>
              <a:gd name="connsiteX917" fmla="*/ 5415779 w 8206355"/>
              <a:gd name="connsiteY917" fmla="*/ 2138698 h 6847802"/>
              <a:gd name="connsiteX918" fmla="*/ 5385678 w 8206355"/>
              <a:gd name="connsiteY918" fmla="*/ 2146848 h 6847802"/>
              <a:gd name="connsiteX919" fmla="*/ 5305909 w 8206355"/>
              <a:gd name="connsiteY919" fmla="*/ 2177916 h 6847802"/>
              <a:gd name="connsiteX920" fmla="*/ 5471467 w 8206355"/>
              <a:gd name="connsiteY920" fmla="*/ 2124947 h 6847802"/>
              <a:gd name="connsiteX921" fmla="*/ 5636525 w 8206355"/>
              <a:gd name="connsiteY921" fmla="*/ 2066376 h 6847802"/>
              <a:gd name="connsiteX922" fmla="*/ 6123669 w 8206355"/>
              <a:gd name="connsiteY922" fmla="*/ 2032761 h 6847802"/>
              <a:gd name="connsiteX923" fmla="*/ 5845731 w 8206355"/>
              <a:gd name="connsiteY923" fmla="*/ 2113233 h 6847802"/>
              <a:gd name="connsiteX924" fmla="*/ 5707765 w 8206355"/>
              <a:gd name="connsiteY924" fmla="*/ 2155506 h 6847802"/>
              <a:gd name="connsiteX925" fmla="*/ 5572809 w 8206355"/>
              <a:gd name="connsiteY925" fmla="*/ 2197270 h 6847802"/>
              <a:gd name="connsiteX926" fmla="*/ 5415779 w 8206355"/>
              <a:gd name="connsiteY926" fmla="*/ 2250748 h 6847802"/>
              <a:gd name="connsiteX927" fmla="*/ 5261760 w 8206355"/>
              <a:gd name="connsiteY927" fmla="*/ 2303716 h 6847802"/>
              <a:gd name="connsiteX928" fmla="*/ 4948201 w 8206355"/>
              <a:gd name="connsiteY928" fmla="*/ 2418312 h 6847802"/>
              <a:gd name="connsiteX929" fmla="*/ 4637151 w 8206355"/>
              <a:gd name="connsiteY929" fmla="*/ 2538510 h 6847802"/>
              <a:gd name="connsiteX930" fmla="*/ 4325600 w 8206355"/>
              <a:gd name="connsiteY930" fmla="*/ 2655652 h 6847802"/>
              <a:gd name="connsiteX931" fmla="*/ 4878968 w 8206355"/>
              <a:gd name="connsiteY931" fmla="*/ 2471280 h 6847802"/>
              <a:gd name="connsiteX932" fmla="*/ 5435345 w 8206355"/>
              <a:gd name="connsiteY932" fmla="*/ 2289455 h 6847802"/>
              <a:gd name="connsiteX933" fmla="*/ 5779507 w 8206355"/>
              <a:gd name="connsiteY933" fmla="*/ 2158562 h 6847802"/>
              <a:gd name="connsiteX934" fmla="*/ 6784399 w 8206355"/>
              <a:gd name="connsiteY934" fmla="*/ 1926315 h 6847802"/>
              <a:gd name="connsiteX935" fmla="*/ 6635898 w 8206355"/>
              <a:gd name="connsiteY935" fmla="*/ 1968078 h 6847802"/>
              <a:gd name="connsiteX936" fmla="*/ 6487397 w 8206355"/>
              <a:gd name="connsiteY936" fmla="*/ 2012898 h 6847802"/>
              <a:gd name="connsiteX937" fmla="*/ 6374515 w 8206355"/>
              <a:gd name="connsiteY937" fmla="*/ 2049569 h 6847802"/>
              <a:gd name="connsiteX938" fmla="*/ 6258625 w 8206355"/>
              <a:gd name="connsiteY938" fmla="*/ 2091332 h 6847802"/>
              <a:gd name="connsiteX939" fmla="*/ 5939046 w 8206355"/>
              <a:gd name="connsiteY939" fmla="*/ 2202872 h 6847802"/>
              <a:gd name="connsiteX940" fmla="*/ 5589365 w 8206355"/>
              <a:gd name="connsiteY940" fmla="*/ 2328673 h 6847802"/>
              <a:gd name="connsiteX941" fmla="*/ 5237177 w 8206355"/>
              <a:gd name="connsiteY941" fmla="*/ 2457529 h 6847802"/>
              <a:gd name="connsiteX942" fmla="*/ 4534806 w 8206355"/>
              <a:gd name="connsiteY942" fmla="*/ 2722881 h 6847802"/>
              <a:gd name="connsiteX943" fmla="*/ 5096703 w 8206355"/>
              <a:gd name="connsiteY943" fmla="*/ 2519156 h 6847802"/>
              <a:gd name="connsiteX944" fmla="*/ 5658599 w 8206355"/>
              <a:gd name="connsiteY944" fmla="*/ 2320524 h 6847802"/>
              <a:gd name="connsiteX945" fmla="*/ 6219994 w 8206355"/>
              <a:gd name="connsiteY945" fmla="*/ 2121891 h 6847802"/>
              <a:gd name="connsiteX946" fmla="*/ 4824283 w 8206355"/>
              <a:gd name="connsiteY946" fmla="*/ 1898302 h 6847802"/>
              <a:gd name="connsiteX947" fmla="*/ 4502196 w 8206355"/>
              <a:gd name="connsiteY947" fmla="*/ 2015953 h 6847802"/>
              <a:gd name="connsiteX948" fmla="*/ 4612067 w 8206355"/>
              <a:gd name="connsiteY948" fmla="*/ 1976227 h 6847802"/>
              <a:gd name="connsiteX949" fmla="*/ 4721938 w 8206355"/>
              <a:gd name="connsiteY949" fmla="*/ 1937520 h 6847802"/>
              <a:gd name="connsiteX950" fmla="*/ 4559891 w 8206355"/>
              <a:gd name="connsiteY950" fmla="*/ 1870290 h 6847802"/>
              <a:gd name="connsiteX951" fmla="*/ 4532297 w 8206355"/>
              <a:gd name="connsiteY951" fmla="*/ 1878439 h 6847802"/>
              <a:gd name="connsiteX952" fmla="*/ 4378278 w 8206355"/>
              <a:gd name="connsiteY952" fmla="*/ 1915109 h 6847802"/>
              <a:gd name="connsiteX953" fmla="*/ 4110876 w 8206355"/>
              <a:gd name="connsiteY953" fmla="*/ 2012898 h 6847802"/>
              <a:gd name="connsiteX954" fmla="*/ 3796816 w 8206355"/>
              <a:gd name="connsiteY954" fmla="*/ 2127494 h 6847802"/>
              <a:gd name="connsiteX955" fmla="*/ 3486268 w 8206355"/>
              <a:gd name="connsiteY955" fmla="*/ 2244636 h 6847802"/>
              <a:gd name="connsiteX956" fmla="*/ 3582091 w 8206355"/>
              <a:gd name="connsiteY956" fmla="*/ 2211530 h 6847802"/>
              <a:gd name="connsiteX957" fmla="*/ 3681427 w 8206355"/>
              <a:gd name="connsiteY957" fmla="*/ 2177916 h 6847802"/>
              <a:gd name="connsiteX958" fmla="*/ 3775243 w 8206355"/>
              <a:gd name="connsiteY958" fmla="*/ 2141754 h 6847802"/>
              <a:gd name="connsiteX959" fmla="*/ 3871568 w 8206355"/>
              <a:gd name="connsiteY959" fmla="*/ 2102028 h 6847802"/>
              <a:gd name="connsiteX960" fmla="*/ 3879595 w 8206355"/>
              <a:gd name="connsiteY960" fmla="*/ 2099481 h 6847802"/>
              <a:gd name="connsiteX961" fmla="*/ 3890633 w 8206355"/>
              <a:gd name="connsiteY961" fmla="*/ 2099481 h 6847802"/>
              <a:gd name="connsiteX962" fmla="*/ 3899161 w 8206355"/>
              <a:gd name="connsiteY962" fmla="*/ 2102028 h 6847802"/>
              <a:gd name="connsiteX963" fmla="*/ 3907189 w 8206355"/>
              <a:gd name="connsiteY963" fmla="*/ 2105084 h 6847802"/>
              <a:gd name="connsiteX964" fmla="*/ 3909697 w 8206355"/>
              <a:gd name="connsiteY964" fmla="*/ 2110686 h 6847802"/>
              <a:gd name="connsiteX965" fmla="*/ 4066727 w 8206355"/>
              <a:gd name="connsiteY965" fmla="*/ 2052115 h 6847802"/>
              <a:gd name="connsiteX966" fmla="*/ 7403489 w 8206355"/>
              <a:gd name="connsiteY966" fmla="*/ 1850427 h 6847802"/>
              <a:gd name="connsiteX967" fmla="*/ 7048290 w 8206355"/>
              <a:gd name="connsiteY967" fmla="*/ 1965531 h 6847802"/>
              <a:gd name="connsiteX968" fmla="*/ 6699111 w 8206355"/>
              <a:gd name="connsiteY968" fmla="*/ 2085730 h 6847802"/>
              <a:gd name="connsiteX969" fmla="*/ 6891260 w 8206355"/>
              <a:gd name="connsiteY969" fmla="*/ 2024103 h 6847802"/>
              <a:gd name="connsiteX970" fmla="*/ 7144615 w 8206355"/>
              <a:gd name="connsiteY970" fmla="*/ 1937520 h 6847802"/>
              <a:gd name="connsiteX971" fmla="*/ 5311427 w 8206355"/>
              <a:gd name="connsiteY971" fmla="*/ 1786253 h 6847802"/>
              <a:gd name="connsiteX972" fmla="*/ 5165435 w 8206355"/>
              <a:gd name="connsiteY972" fmla="*/ 1833620 h 6847802"/>
              <a:gd name="connsiteX973" fmla="*/ 4934154 w 8206355"/>
              <a:gd name="connsiteY973" fmla="*/ 1915109 h 6847802"/>
              <a:gd name="connsiteX974" fmla="*/ 4843347 w 8206355"/>
              <a:gd name="connsiteY974" fmla="*/ 1945669 h 6847802"/>
              <a:gd name="connsiteX975" fmla="*/ 4752541 w 8206355"/>
              <a:gd name="connsiteY975" fmla="*/ 1979283 h 6847802"/>
              <a:gd name="connsiteX976" fmla="*/ 4623104 w 8206355"/>
              <a:gd name="connsiteY976" fmla="*/ 2026649 h 6847802"/>
              <a:gd name="connsiteX977" fmla="*/ 4493667 w 8206355"/>
              <a:gd name="connsiteY977" fmla="*/ 2080127 h 6847802"/>
              <a:gd name="connsiteX978" fmla="*/ 4234794 w 8206355"/>
              <a:gd name="connsiteY978" fmla="*/ 2186065 h 6847802"/>
              <a:gd name="connsiteX979" fmla="*/ 3975920 w 8206355"/>
              <a:gd name="connsiteY979" fmla="*/ 2295058 h 6847802"/>
              <a:gd name="connsiteX980" fmla="*/ 3717548 w 8206355"/>
              <a:gd name="connsiteY980" fmla="*/ 2407107 h 6847802"/>
              <a:gd name="connsiteX981" fmla="*/ 3849494 w 8206355"/>
              <a:gd name="connsiteY981" fmla="*/ 2359741 h 6847802"/>
              <a:gd name="connsiteX982" fmla="*/ 4212719 w 8206355"/>
              <a:gd name="connsiteY982" fmla="*/ 2217133 h 6847802"/>
              <a:gd name="connsiteX983" fmla="*/ 4578955 w 8206355"/>
              <a:gd name="connsiteY983" fmla="*/ 2071469 h 6847802"/>
              <a:gd name="connsiteX984" fmla="*/ 4945191 w 8206355"/>
              <a:gd name="connsiteY984" fmla="*/ 1926315 h 6847802"/>
              <a:gd name="connsiteX985" fmla="*/ 7117523 w 8206355"/>
              <a:gd name="connsiteY985" fmla="*/ 1750092 h 6847802"/>
              <a:gd name="connsiteX986" fmla="*/ 7029225 w 8206355"/>
              <a:gd name="connsiteY986" fmla="*/ 1775048 h 6847802"/>
              <a:gd name="connsiteX987" fmla="*/ 6954473 w 8206355"/>
              <a:gd name="connsiteY987" fmla="*/ 1794912 h 6847802"/>
              <a:gd name="connsiteX988" fmla="*/ 6883233 w 8206355"/>
              <a:gd name="connsiteY988" fmla="*/ 1814775 h 6847802"/>
              <a:gd name="connsiteX989" fmla="*/ 6828548 w 8206355"/>
              <a:gd name="connsiteY989" fmla="*/ 1831582 h 6847802"/>
              <a:gd name="connsiteX990" fmla="*/ 6503953 w 8206355"/>
              <a:gd name="connsiteY990" fmla="*/ 1940575 h 6847802"/>
              <a:gd name="connsiteX991" fmla="*/ 6181865 w 8206355"/>
              <a:gd name="connsiteY991" fmla="*/ 2052115 h 6847802"/>
              <a:gd name="connsiteX992" fmla="*/ 6385051 w 8206355"/>
              <a:gd name="connsiteY992" fmla="*/ 1990488 h 6847802"/>
              <a:gd name="connsiteX993" fmla="*/ 6575193 w 8206355"/>
              <a:gd name="connsiteY993" fmla="*/ 1934464 h 6847802"/>
              <a:gd name="connsiteX994" fmla="*/ 6624861 w 8206355"/>
              <a:gd name="connsiteY994" fmla="*/ 1917656 h 6847802"/>
              <a:gd name="connsiteX995" fmla="*/ 4750033 w 8206355"/>
              <a:gd name="connsiteY995" fmla="*/ 1738887 h 6847802"/>
              <a:gd name="connsiteX996" fmla="*/ 4226265 w 8206355"/>
              <a:gd name="connsiteY996" fmla="*/ 1912054 h 6847802"/>
              <a:gd name="connsiteX997" fmla="*/ 4391824 w 8206355"/>
              <a:gd name="connsiteY997" fmla="*/ 1862141 h 6847802"/>
              <a:gd name="connsiteX998" fmla="*/ 4551362 w 8206355"/>
              <a:gd name="connsiteY998" fmla="*/ 1811719 h 6847802"/>
              <a:gd name="connsiteX999" fmla="*/ 4650697 w 8206355"/>
              <a:gd name="connsiteY999" fmla="*/ 1775048 h 6847802"/>
              <a:gd name="connsiteX1000" fmla="*/ 5013923 w 8206355"/>
              <a:gd name="connsiteY1000" fmla="*/ 1710875 h 6847802"/>
              <a:gd name="connsiteX1001" fmla="*/ 4992351 w 8206355"/>
              <a:gd name="connsiteY1001" fmla="*/ 1716477 h 6847802"/>
              <a:gd name="connsiteX1002" fmla="*/ 4758059 w 8206355"/>
              <a:gd name="connsiteY1002" fmla="*/ 1789309 h 6847802"/>
              <a:gd name="connsiteX1003" fmla="*/ 4724948 w 8206355"/>
              <a:gd name="connsiteY1003" fmla="*/ 1797968 h 6847802"/>
              <a:gd name="connsiteX1004" fmla="*/ 4859903 w 8206355"/>
              <a:gd name="connsiteY1004" fmla="*/ 1764353 h 6847802"/>
              <a:gd name="connsiteX1005" fmla="*/ 4893015 w 8206355"/>
              <a:gd name="connsiteY1005" fmla="*/ 1752638 h 6847802"/>
              <a:gd name="connsiteX1006" fmla="*/ 7675908 w 8206355"/>
              <a:gd name="connsiteY1006" fmla="*/ 1621744 h 6847802"/>
              <a:gd name="connsiteX1007" fmla="*/ 7502824 w 8206355"/>
              <a:gd name="connsiteY1007" fmla="*/ 1677260 h 6847802"/>
              <a:gd name="connsiteX1008" fmla="*/ 7560519 w 8206355"/>
              <a:gd name="connsiteY1008" fmla="*/ 1660453 h 6847802"/>
              <a:gd name="connsiteX1009" fmla="*/ 6239560 w 8206355"/>
              <a:gd name="connsiteY1009" fmla="*/ 1442976 h 6847802"/>
              <a:gd name="connsiteX1010" fmla="*/ 6101595 w 8206355"/>
              <a:gd name="connsiteY1010" fmla="*/ 1476591 h 6847802"/>
              <a:gd name="connsiteX1011" fmla="*/ 5980687 w 8206355"/>
              <a:gd name="connsiteY1011" fmla="*/ 1520901 h 6847802"/>
              <a:gd name="connsiteX1012" fmla="*/ 3808355 w 8206355"/>
              <a:gd name="connsiteY1012" fmla="*/ 1384405 h 6847802"/>
              <a:gd name="connsiteX1013" fmla="*/ 3527407 w 8206355"/>
              <a:gd name="connsiteY1013" fmla="*/ 1487795 h 6847802"/>
              <a:gd name="connsiteX1014" fmla="*/ 3248966 w 8206355"/>
              <a:gd name="connsiteY1014" fmla="*/ 1590677 h 6847802"/>
              <a:gd name="connsiteX1015" fmla="*/ 2693090 w 8206355"/>
              <a:gd name="connsiteY1015" fmla="*/ 1800514 h 6847802"/>
              <a:gd name="connsiteX1016" fmla="*/ 2497430 w 8206355"/>
              <a:gd name="connsiteY1016" fmla="*/ 1892700 h 6847802"/>
              <a:gd name="connsiteX1017" fmla="*/ 2301770 w 8206355"/>
              <a:gd name="connsiteY1017" fmla="*/ 1984886 h 6847802"/>
              <a:gd name="connsiteX1018" fmla="*/ 2676534 w 8206355"/>
              <a:gd name="connsiteY1018" fmla="*/ 1831582 h 6847802"/>
              <a:gd name="connsiteX1019" fmla="*/ 3050797 w 8206355"/>
              <a:gd name="connsiteY1019" fmla="*/ 1680316 h 6847802"/>
              <a:gd name="connsiteX1020" fmla="*/ 3428071 w 8206355"/>
              <a:gd name="connsiteY1020" fmla="*/ 1529559 h 6847802"/>
              <a:gd name="connsiteX1021" fmla="*/ 6413146 w 8206355"/>
              <a:gd name="connsiteY1021" fmla="*/ 1314119 h 6847802"/>
              <a:gd name="connsiteX1022" fmla="*/ 6264143 w 8206355"/>
              <a:gd name="connsiteY1022" fmla="*/ 1353846 h 6847802"/>
              <a:gd name="connsiteX1023" fmla="*/ 6115642 w 8206355"/>
              <a:gd name="connsiteY1023" fmla="*/ 1395610 h 6847802"/>
              <a:gd name="connsiteX1024" fmla="*/ 5944565 w 8206355"/>
              <a:gd name="connsiteY1024" fmla="*/ 1448578 h 6847802"/>
              <a:gd name="connsiteX1025" fmla="*/ 5771480 w 8206355"/>
              <a:gd name="connsiteY1025" fmla="*/ 1504603 h 6847802"/>
              <a:gd name="connsiteX1026" fmla="*/ 5427319 w 8206355"/>
              <a:gd name="connsiteY1026" fmla="*/ 1621744 h 6847802"/>
              <a:gd name="connsiteX1027" fmla="*/ 5572809 w 8206355"/>
              <a:gd name="connsiteY1027" fmla="*/ 1585074 h 6847802"/>
              <a:gd name="connsiteX1028" fmla="*/ 5991723 w 8206355"/>
              <a:gd name="connsiteY1028" fmla="*/ 1446032 h 6847802"/>
              <a:gd name="connsiteX1029" fmla="*/ 7004141 w 8206355"/>
              <a:gd name="connsiteY1029" fmla="*/ 1191375 h 6847802"/>
              <a:gd name="connsiteX1030" fmla="*/ 6746271 w 8206355"/>
              <a:gd name="connsiteY1030" fmla="*/ 1272356 h 6847802"/>
              <a:gd name="connsiteX1031" fmla="*/ 6487397 w 8206355"/>
              <a:gd name="connsiteY1031" fmla="*/ 1353846 h 6847802"/>
              <a:gd name="connsiteX1032" fmla="*/ 6492413 w 8206355"/>
              <a:gd name="connsiteY1032" fmla="*/ 1356392 h 6847802"/>
              <a:gd name="connsiteX1033" fmla="*/ 6498434 w 8206355"/>
              <a:gd name="connsiteY1033" fmla="*/ 1359448 h 6847802"/>
              <a:gd name="connsiteX1034" fmla="*/ 6498434 w 8206355"/>
              <a:gd name="connsiteY1034" fmla="*/ 1361995 h 6847802"/>
              <a:gd name="connsiteX1035" fmla="*/ 6751789 w 8206355"/>
              <a:gd name="connsiteY1035" fmla="*/ 1275412 h 6847802"/>
              <a:gd name="connsiteX1036" fmla="*/ 7010161 w 8206355"/>
              <a:gd name="connsiteY1036" fmla="*/ 1076779 h 6847802"/>
              <a:gd name="connsiteX1037" fmla="*/ 6806473 w 8206355"/>
              <a:gd name="connsiteY1037" fmla="*/ 1127201 h 6847802"/>
              <a:gd name="connsiteX1038" fmla="*/ 6696603 w 8206355"/>
              <a:gd name="connsiteY1038" fmla="*/ 1157760 h 6847802"/>
              <a:gd name="connsiteX1039" fmla="*/ 6594759 w 8206355"/>
              <a:gd name="connsiteY1039" fmla="*/ 1186282 h 6847802"/>
              <a:gd name="connsiteX1040" fmla="*/ 6324848 w 8206355"/>
              <a:gd name="connsiteY1040" fmla="*/ 1264207 h 6847802"/>
              <a:gd name="connsiteX1041" fmla="*/ 6054937 w 8206355"/>
              <a:gd name="connsiteY1041" fmla="*/ 1347734 h 6847802"/>
              <a:gd name="connsiteX1042" fmla="*/ 5785026 w 8206355"/>
              <a:gd name="connsiteY1042" fmla="*/ 1431771 h 6847802"/>
              <a:gd name="connsiteX1043" fmla="*/ 5515115 w 8206355"/>
              <a:gd name="connsiteY1043" fmla="*/ 1520901 h 6847802"/>
              <a:gd name="connsiteX1044" fmla="*/ 5639033 w 8206355"/>
              <a:gd name="connsiteY1044" fmla="*/ 1485249 h 6847802"/>
              <a:gd name="connsiteX1045" fmla="*/ 5785026 w 8206355"/>
              <a:gd name="connsiteY1045" fmla="*/ 1446032 h 6847802"/>
              <a:gd name="connsiteX1046" fmla="*/ 5931019 w 8206355"/>
              <a:gd name="connsiteY1046" fmla="*/ 1404268 h 6847802"/>
              <a:gd name="connsiteX1047" fmla="*/ 6197919 w 8206355"/>
              <a:gd name="connsiteY1047" fmla="*/ 1322778 h 6847802"/>
              <a:gd name="connsiteX1048" fmla="*/ 6467831 w 8206355"/>
              <a:gd name="connsiteY1048" fmla="*/ 1238741 h 6847802"/>
              <a:gd name="connsiteX1049" fmla="*/ 6737741 w 8206355"/>
              <a:gd name="connsiteY1049" fmla="*/ 1155214 h 6847802"/>
              <a:gd name="connsiteX1050" fmla="*/ 2896777 w 8206355"/>
              <a:gd name="connsiteY1050" fmla="*/ 1065574 h 6847802"/>
              <a:gd name="connsiteX1051" fmla="*/ 2654460 w 8206355"/>
              <a:gd name="connsiteY1051" fmla="*/ 1141462 h 6847802"/>
              <a:gd name="connsiteX1052" fmla="*/ 2373512 w 8206355"/>
              <a:gd name="connsiteY1052" fmla="*/ 1255548 h 6847802"/>
              <a:gd name="connsiteX1053" fmla="*/ 2095574 w 8206355"/>
              <a:gd name="connsiteY1053" fmla="*/ 1370653 h 6847802"/>
              <a:gd name="connsiteX1054" fmla="*/ 1814626 w 8206355"/>
              <a:gd name="connsiteY1054" fmla="*/ 1487795 h 6847802"/>
              <a:gd name="connsiteX1055" fmla="*/ 1536185 w 8206355"/>
              <a:gd name="connsiteY1055" fmla="*/ 1604938 h 6847802"/>
              <a:gd name="connsiteX1056" fmla="*/ 1690707 w 8206355"/>
              <a:gd name="connsiteY1056" fmla="*/ 1540255 h 6847802"/>
              <a:gd name="connsiteX1057" fmla="*/ 1963127 w 8206355"/>
              <a:gd name="connsiteY1057" fmla="*/ 1431771 h 6847802"/>
              <a:gd name="connsiteX1058" fmla="*/ 2236048 w 8206355"/>
              <a:gd name="connsiteY1058" fmla="*/ 1322778 h 6847802"/>
              <a:gd name="connsiteX1059" fmla="*/ 2780886 w 8206355"/>
              <a:gd name="connsiteY1059" fmla="*/ 1110394 h 6847802"/>
              <a:gd name="connsiteX1060" fmla="*/ 3725576 w 8206355"/>
              <a:gd name="connsiteY1060" fmla="*/ 1018208 h 6847802"/>
              <a:gd name="connsiteX1061" fmla="*/ 3524397 w 8206355"/>
              <a:gd name="connsiteY1061" fmla="*/ 1087984 h 6847802"/>
              <a:gd name="connsiteX1062" fmla="*/ 3425562 w 8206355"/>
              <a:gd name="connsiteY1062" fmla="*/ 1121599 h 6847802"/>
              <a:gd name="connsiteX1063" fmla="*/ 3326227 w 8206355"/>
              <a:gd name="connsiteY1063" fmla="*/ 1157760 h 6847802"/>
              <a:gd name="connsiteX1064" fmla="*/ 3053808 w 8206355"/>
              <a:gd name="connsiteY1064" fmla="*/ 1267263 h 6847802"/>
              <a:gd name="connsiteX1065" fmla="*/ 2780886 w 8206355"/>
              <a:gd name="connsiteY1065" fmla="*/ 1381349 h 6847802"/>
              <a:gd name="connsiteX1066" fmla="*/ 2505457 w 8206355"/>
              <a:gd name="connsiteY1066" fmla="*/ 1502056 h 6847802"/>
              <a:gd name="connsiteX1067" fmla="*/ 2233038 w 8206355"/>
              <a:gd name="connsiteY1067" fmla="*/ 1627347 h 6847802"/>
              <a:gd name="connsiteX1068" fmla="*/ 1960618 w 8206355"/>
              <a:gd name="connsiteY1068" fmla="*/ 1755695 h 6847802"/>
              <a:gd name="connsiteX1069" fmla="*/ 1690707 w 8206355"/>
              <a:gd name="connsiteY1069" fmla="*/ 1890153 h 6847802"/>
              <a:gd name="connsiteX1070" fmla="*/ 1420796 w 8206355"/>
              <a:gd name="connsiteY1070" fmla="*/ 2026649 h 6847802"/>
              <a:gd name="connsiteX1071" fmla="*/ 1156403 w 8206355"/>
              <a:gd name="connsiteY1071" fmla="*/ 2163655 h 6847802"/>
              <a:gd name="connsiteX1072" fmla="*/ 1266776 w 8206355"/>
              <a:gd name="connsiteY1072" fmla="*/ 2127494 h 6847802"/>
              <a:gd name="connsiteX1073" fmla="*/ 1451399 w 8206355"/>
              <a:gd name="connsiteY1073" fmla="*/ 2057718 h 6847802"/>
              <a:gd name="connsiteX1074" fmla="*/ 1633013 w 8206355"/>
              <a:gd name="connsiteY1074" fmla="*/ 1987942 h 6847802"/>
              <a:gd name="connsiteX1075" fmla="*/ 1814626 w 8206355"/>
              <a:gd name="connsiteY1075" fmla="*/ 1912054 h 6847802"/>
              <a:gd name="connsiteX1076" fmla="*/ 1993730 w 8206355"/>
              <a:gd name="connsiteY1076" fmla="*/ 1836675 h 6847802"/>
              <a:gd name="connsiteX1077" fmla="*/ 1985201 w 8206355"/>
              <a:gd name="connsiteY1077" fmla="*/ 1831582 h 6847802"/>
              <a:gd name="connsiteX1078" fmla="*/ 1979683 w 8206355"/>
              <a:gd name="connsiteY1078" fmla="*/ 1822924 h 6847802"/>
              <a:gd name="connsiteX1079" fmla="*/ 1977174 w 8206355"/>
              <a:gd name="connsiteY1079" fmla="*/ 1814775 h 6847802"/>
              <a:gd name="connsiteX1080" fmla="*/ 1982191 w 8206355"/>
              <a:gd name="connsiteY1080" fmla="*/ 1806117 h 6847802"/>
              <a:gd name="connsiteX1081" fmla="*/ 1990720 w 8206355"/>
              <a:gd name="connsiteY1081" fmla="*/ 1797968 h 6847802"/>
              <a:gd name="connsiteX1082" fmla="*/ 1993730 w 8206355"/>
              <a:gd name="connsiteY1082" fmla="*/ 1794912 h 6847802"/>
              <a:gd name="connsiteX1083" fmla="*/ 2208455 w 8206355"/>
              <a:gd name="connsiteY1083" fmla="*/ 1691521 h 6847802"/>
              <a:gd name="connsiteX1084" fmla="*/ 2423179 w 8206355"/>
              <a:gd name="connsiteY1084" fmla="*/ 1588130 h 6847802"/>
              <a:gd name="connsiteX1085" fmla="*/ 2637904 w 8206355"/>
              <a:gd name="connsiteY1085" fmla="*/ 1487795 h 6847802"/>
              <a:gd name="connsiteX1086" fmla="*/ 2852628 w 8206355"/>
              <a:gd name="connsiteY1086" fmla="*/ 1390007 h 6847802"/>
              <a:gd name="connsiteX1087" fmla="*/ 3070363 w 8206355"/>
              <a:gd name="connsiteY1087" fmla="*/ 1295275 h 6847802"/>
              <a:gd name="connsiteX1088" fmla="*/ 3287597 w 8206355"/>
              <a:gd name="connsiteY1088" fmla="*/ 1200033 h 6847802"/>
              <a:gd name="connsiteX1089" fmla="*/ 3504831 w 8206355"/>
              <a:gd name="connsiteY1089" fmla="*/ 1107847 h 6847802"/>
              <a:gd name="connsiteX1090" fmla="*/ 6046408 w 8206355"/>
              <a:gd name="connsiteY1090" fmla="*/ 1007003 h 6847802"/>
              <a:gd name="connsiteX1091" fmla="*/ 5627996 w 8206355"/>
              <a:gd name="connsiteY1091" fmla="*/ 1127201 h 6847802"/>
              <a:gd name="connsiteX1092" fmla="*/ 5209583 w 8206355"/>
              <a:gd name="connsiteY1092" fmla="*/ 1255548 h 6847802"/>
              <a:gd name="connsiteX1093" fmla="*/ 4793680 w 8206355"/>
              <a:gd name="connsiteY1093" fmla="*/ 1384405 h 6847802"/>
              <a:gd name="connsiteX1094" fmla="*/ 4380787 w 8206355"/>
              <a:gd name="connsiteY1094" fmla="*/ 1520901 h 6847802"/>
              <a:gd name="connsiteX1095" fmla="*/ 4254360 w 8206355"/>
              <a:gd name="connsiteY1095" fmla="*/ 1563174 h 6847802"/>
              <a:gd name="connsiteX1096" fmla="*/ 4149506 w 8206355"/>
              <a:gd name="connsiteY1096" fmla="*/ 1601882 h 6847802"/>
              <a:gd name="connsiteX1097" fmla="*/ 4124923 w 8206355"/>
              <a:gd name="connsiteY1097" fmla="*/ 1610540 h 6847802"/>
              <a:gd name="connsiteX1098" fmla="*/ 4358712 w 8206355"/>
              <a:gd name="connsiteY1098" fmla="*/ 1532106 h 6847802"/>
              <a:gd name="connsiteX1099" fmla="*/ 4747023 w 8206355"/>
              <a:gd name="connsiteY1099" fmla="*/ 1409361 h 6847802"/>
              <a:gd name="connsiteX1100" fmla="*/ 5137841 w 8206355"/>
              <a:gd name="connsiteY1100" fmla="*/ 1289163 h 6847802"/>
              <a:gd name="connsiteX1101" fmla="*/ 5529163 w 8206355"/>
              <a:gd name="connsiteY1101" fmla="*/ 1169474 h 6847802"/>
              <a:gd name="connsiteX1102" fmla="*/ 5914463 w 8206355"/>
              <a:gd name="connsiteY1102" fmla="*/ 1051823 h 6847802"/>
              <a:gd name="connsiteX1103" fmla="*/ 3560519 w 8206355"/>
              <a:gd name="connsiteY1103" fmla="*/ 976444 h 6847802"/>
              <a:gd name="connsiteX1104" fmla="*/ 3141604 w 8206355"/>
              <a:gd name="connsiteY1104" fmla="*/ 1110394 h 6847802"/>
              <a:gd name="connsiteX1105" fmla="*/ 2984574 w 8206355"/>
              <a:gd name="connsiteY1105" fmla="*/ 1163363 h 6847802"/>
              <a:gd name="connsiteX1106" fmla="*/ 2582718 w 8206355"/>
              <a:gd name="connsiteY1106" fmla="*/ 1328380 h 6847802"/>
              <a:gd name="connsiteX1107" fmla="*/ 3070363 w 8206355"/>
              <a:gd name="connsiteY1107" fmla="*/ 1149611 h 6847802"/>
              <a:gd name="connsiteX1108" fmla="*/ 6319329 w 8206355"/>
              <a:gd name="connsiteY1108" fmla="*/ 967786 h 6847802"/>
              <a:gd name="connsiteX1109" fmla="*/ 6275181 w 8206355"/>
              <a:gd name="connsiteY1109" fmla="*/ 978991 h 6847802"/>
              <a:gd name="connsiteX1110" fmla="*/ 6088049 w 8206355"/>
              <a:gd name="connsiteY1110" fmla="*/ 1037562 h 6847802"/>
              <a:gd name="connsiteX1111" fmla="*/ 5900917 w 8206355"/>
              <a:gd name="connsiteY1111" fmla="*/ 1096133 h 6847802"/>
              <a:gd name="connsiteX1112" fmla="*/ 5713284 w 8206355"/>
              <a:gd name="connsiteY1112" fmla="*/ 1160816 h 6847802"/>
              <a:gd name="connsiteX1113" fmla="*/ 5526152 w 8206355"/>
              <a:gd name="connsiteY1113" fmla="*/ 1224990 h 6847802"/>
              <a:gd name="connsiteX1114" fmla="*/ 5151387 w 8206355"/>
              <a:gd name="connsiteY1114" fmla="*/ 1359448 h 6847802"/>
              <a:gd name="connsiteX1115" fmla="*/ 4777124 w 8206355"/>
              <a:gd name="connsiteY1115" fmla="*/ 1493398 h 6847802"/>
              <a:gd name="connsiteX1116" fmla="*/ 5027469 w 8206355"/>
              <a:gd name="connsiteY1116" fmla="*/ 1412417 h 6847802"/>
              <a:gd name="connsiteX1117" fmla="*/ 5124296 w 8206355"/>
              <a:gd name="connsiteY1117" fmla="*/ 1381349 h 6847802"/>
              <a:gd name="connsiteX1118" fmla="*/ 5217611 w 8206355"/>
              <a:gd name="connsiteY1118" fmla="*/ 1350790 h 6847802"/>
              <a:gd name="connsiteX1119" fmla="*/ 5264770 w 8206355"/>
              <a:gd name="connsiteY1119" fmla="*/ 1330927 h 6847802"/>
              <a:gd name="connsiteX1120" fmla="*/ 5314437 w 8206355"/>
              <a:gd name="connsiteY1120" fmla="*/ 1312082 h 6847802"/>
              <a:gd name="connsiteX1121" fmla="*/ 5564783 w 8206355"/>
              <a:gd name="connsiteY1121" fmla="*/ 1221934 h 6847802"/>
              <a:gd name="connsiteX1122" fmla="*/ 5815127 w 8206355"/>
              <a:gd name="connsiteY1122" fmla="*/ 1135860 h 6847802"/>
              <a:gd name="connsiteX1123" fmla="*/ 6065974 w 8206355"/>
              <a:gd name="connsiteY1123" fmla="*/ 1048767 h 6847802"/>
              <a:gd name="connsiteX1124" fmla="*/ 7423055 w 8206355"/>
              <a:gd name="connsiteY1124" fmla="*/ 906668 h 6847802"/>
              <a:gd name="connsiteX1125" fmla="*/ 7134079 w 8206355"/>
              <a:gd name="connsiteY1125" fmla="*/ 982047 h 6847802"/>
              <a:gd name="connsiteX1126" fmla="*/ 6847613 w 8206355"/>
              <a:gd name="connsiteY1126" fmla="*/ 1059972 h 6847802"/>
              <a:gd name="connsiteX1127" fmla="*/ 6564155 w 8206355"/>
              <a:gd name="connsiteY1127" fmla="*/ 1138406 h 6847802"/>
              <a:gd name="connsiteX1128" fmla="*/ 6280699 w 8206355"/>
              <a:gd name="connsiteY1128" fmla="*/ 1221934 h 6847802"/>
              <a:gd name="connsiteX1129" fmla="*/ 6016307 w 8206355"/>
              <a:gd name="connsiteY1129" fmla="*/ 1303424 h 6847802"/>
              <a:gd name="connsiteX1130" fmla="*/ 5751914 w 8206355"/>
              <a:gd name="connsiteY1130" fmla="*/ 1390007 h 6847802"/>
              <a:gd name="connsiteX1131" fmla="*/ 5760443 w 8206355"/>
              <a:gd name="connsiteY1131" fmla="*/ 1387461 h 6847802"/>
              <a:gd name="connsiteX1132" fmla="*/ 6046408 w 8206355"/>
              <a:gd name="connsiteY1132" fmla="*/ 1303424 h 6847802"/>
              <a:gd name="connsiteX1133" fmla="*/ 6732223 w 8206355"/>
              <a:gd name="connsiteY1133" fmla="*/ 1102245 h 6847802"/>
              <a:gd name="connsiteX1134" fmla="*/ 7075883 w 8206355"/>
              <a:gd name="connsiteY1134" fmla="*/ 1001401 h 6847802"/>
              <a:gd name="connsiteX1135" fmla="*/ 3942809 w 8206355"/>
              <a:gd name="connsiteY1135" fmla="*/ 741651 h 6847802"/>
              <a:gd name="connsiteX1136" fmla="*/ 3852002 w 8206355"/>
              <a:gd name="connsiteY1136" fmla="*/ 769154 h 6847802"/>
              <a:gd name="connsiteX1137" fmla="*/ 3596139 w 8206355"/>
              <a:gd name="connsiteY1137" fmla="*/ 847588 h 6847802"/>
              <a:gd name="connsiteX1138" fmla="*/ 3243448 w 8206355"/>
              <a:gd name="connsiteY1138" fmla="*/ 978991 h 6847802"/>
              <a:gd name="connsiteX1139" fmla="*/ 2893767 w 8206355"/>
              <a:gd name="connsiteY1139" fmla="*/ 1112940 h 6847802"/>
              <a:gd name="connsiteX1140" fmla="*/ 2544087 w 8206355"/>
              <a:gd name="connsiteY1140" fmla="*/ 1247399 h 6847802"/>
              <a:gd name="connsiteX1141" fmla="*/ 2194408 w 8206355"/>
              <a:gd name="connsiteY1141" fmla="*/ 1387461 h 6847802"/>
              <a:gd name="connsiteX1142" fmla="*/ 2558134 w 8206355"/>
              <a:gd name="connsiteY1142" fmla="*/ 1264207 h 6847802"/>
              <a:gd name="connsiteX1143" fmla="*/ 2877211 w 8206355"/>
              <a:gd name="connsiteY1143" fmla="*/ 1157760 h 6847802"/>
              <a:gd name="connsiteX1144" fmla="*/ 3141604 w 8206355"/>
              <a:gd name="connsiteY1144" fmla="*/ 1051823 h 6847802"/>
              <a:gd name="connsiteX1145" fmla="*/ 3409006 w 8206355"/>
              <a:gd name="connsiteY1145" fmla="*/ 945376 h 6847802"/>
              <a:gd name="connsiteX1146" fmla="*/ 3675908 w 8206355"/>
              <a:gd name="connsiteY1146" fmla="*/ 841986 h 6847802"/>
              <a:gd name="connsiteX1147" fmla="*/ 3548980 w 8206355"/>
              <a:gd name="connsiteY1147" fmla="*/ 693775 h 6847802"/>
              <a:gd name="connsiteX1148" fmla="*/ 3196790 w 8206355"/>
              <a:gd name="connsiteY1148" fmla="*/ 805824 h 6847802"/>
              <a:gd name="connsiteX1149" fmla="*/ 2847110 w 8206355"/>
              <a:gd name="connsiteY1149" fmla="*/ 920420 h 6847802"/>
              <a:gd name="connsiteX1150" fmla="*/ 2494420 w 8206355"/>
              <a:gd name="connsiteY1150" fmla="*/ 1037562 h 6847802"/>
              <a:gd name="connsiteX1151" fmla="*/ 2145241 w 8206355"/>
              <a:gd name="connsiteY1151" fmla="*/ 1155214 h 6847802"/>
              <a:gd name="connsiteX1152" fmla="*/ 1944063 w 8206355"/>
              <a:gd name="connsiteY1152" fmla="*/ 1247399 h 6847802"/>
              <a:gd name="connsiteX1153" fmla="*/ 1742883 w 8206355"/>
              <a:gd name="connsiteY1153" fmla="*/ 1339585 h 6847802"/>
              <a:gd name="connsiteX1154" fmla="*/ 1346545 w 8206355"/>
              <a:gd name="connsiteY1154" fmla="*/ 1529559 h 6847802"/>
              <a:gd name="connsiteX1155" fmla="*/ 1971656 w 8206355"/>
              <a:gd name="connsiteY1155" fmla="*/ 1317175 h 6847802"/>
              <a:gd name="connsiteX1156" fmla="*/ 2353946 w 8206355"/>
              <a:gd name="connsiteY1156" fmla="*/ 1191375 h 6847802"/>
              <a:gd name="connsiteX1157" fmla="*/ 2414651 w 8206355"/>
              <a:gd name="connsiteY1157" fmla="*/ 1163363 h 6847802"/>
              <a:gd name="connsiteX1158" fmla="*/ 2414651 w 8206355"/>
              <a:gd name="connsiteY1158" fmla="*/ 1157760 h 6847802"/>
              <a:gd name="connsiteX1159" fmla="*/ 2423179 w 8206355"/>
              <a:gd name="connsiteY1159" fmla="*/ 1149611 h 6847802"/>
              <a:gd name="connsiteX1160" fmla="*/ 2425688 w 8206355"/>
              <a:gd name="connsiteY1160" fmla="*/ 1149611 h 6847802"/>
              <a:gd name="connsiteX1161" fmla="*/ 2783896 w 8206355"/>
              <a:gd name="connsiteY1161" fmla="*/ 998854 h 6847802"/>
              <a:gd name="connsiteX1162" fmla="*/ 3166187 w 8206355"/>
              <a:gd name="connsiteY1162" fmla="*/ 844532 h 6847802"/>
              <a:gd name="connsiteX1163" fmla="*/ 6487397 w 8206355"/>
              <a:gd name="connsiteY1163" fmla="*/ 473242 h 6847802"/>
              <a:gd name="connsiteX1164" fmla="*/ 6167818 w 8206355"/>
              <a:gd name="connsiteY1164" fmla="*/ 559826 h 6847802"/>
              <a:gd name="connsiteX1165" fmla="*/ 5848239 w 8206355"/>
              <a:gd name="connsiteY1165" fmla="*/ 655067 h 6847802"/>
              <a:gd name="connsiteX1166" fmla="*/ 5531671 w 8206355"/>
              <a:gd name="connsiteY1166" fmla="*/ 749800 h 6847802"/>
              <a:gd name="connsiteX1167" fmla="*/ 5215103 w 8206355"/>
              <a:gd name="connsiteY1167" fmla="*/ 850644 h 6847802"/>
              <a:gd name="connsiteX1168" fmla="*/ 4898534 w 8206355"/>
              <a:gd name="connsiteY1168" fmla="*/ 953525 h 6847802"/>
              <a:gd name="connsiteX1169" fmla="*/ 4584474 w 8206355"/>
              <a:gd name="connsiteY1169" fmla="*/ 1059972 h 6847802"/>
              <a:gd name="connsiteX1170" fmla="*/ 4273424 w 8206355"/>
              <a:gd name="connsiteY1170" fmla="*/ 1169474 h 6847802"/>
              <a:gd name="connsiteX1171" fmla="*/ 3959365 w 8206355"/>
              <a:gd name="connsiteY1171" fmla="*/ 1283561 h 6847802"/>
              <a:gd name="connsiteX1172" fmla="*/ 3788789 w 8206355"/>
              <a:gd name="connsiteY1172" fmla="*/ 1347734 h 6847802"/>
              <a:gd name="connsiteX1173" fmla="*/ 4182618 w 8206355"/>
              <a:gd name="connsiteY1173" fmla="*/ 1208182 h 6847802"/>
              <a:gd name="connsiteX1174" fmla="*/ 4578955 w 8206355"/>
              <a:gd name="connsiteY1174" fmla="*/ 1074233 h 6847802"/>
              <a:gd name="connsiteX1175" fmla="*/ 4791171 w 8206355"/>
              <a:gd name="connsiteY1175" fmla="*/ 1007003 h 6847802"/>
              <a:gd name="connsiteX1176" fmla="*/ 5002886 w 8206355"/>
              <a:gd name="connsiteY1176" fmla="*/ 939774 h 6847802"/>
              <a:gd name="connsiteX1177" fmla="*/ 5157407 w 8206355"/>
              <a:gd name="connsiteY1177" fmla="*/ 894954 h 6847802"/>
              <a:gd name="connsiteX1178" fmla="*/ 5311427 w 8206355"/>
              <a:gd name="connsiteY1178" fmla="*/ 847588 h 6847802"/>
              <a:gd name="connsiteX1179" fmla="*/ 5895399 w 8206355"/>
              <a:gd name="connsiteY1179" fmla="*/ 655067 h 6847802"/>
              <a:gd name="connsiteX1180" fmla="*/ 6189893 w 8206355"/>
              <a:gd name="connsiteY1180" fmla="*/ 562372 h 6847802"/>
              <a:gd name="connsiteX1181" fmla="*/ 3023204 w 8206355"/>
              <a:gd name="connsiteY1181" fmla="*/ 450833 h 6847802"/>
              <a:gd name="connsiteX1182" fmla="*/ 2684561 w 8206355"/>
              <a:gd name="connsiteY1182" fmla="*/ 565428 h 6847802"/>
              <a:gd name="connsiteX1183" fmla="*/ 2345919 w 8206355"/>
              <a:gd name="connsiteY1183" fmla="*/ 680024 h 6847802"/>
              <a:gd name="connsiteX1184" fmla="*/ 2009784 w 8206355"/>
              <a:gd name="connsiteY1184" fmla="*/ 800222 h 6847802"/>
              <a:gd name="connsiteX1185" fmla="*/ 1671141 w 8206355"/>
              <a:gd name="connsiteY1185" fmla="*/ 920420 h 6847802"/>
              <a:gd name="connsiteX1186" fmla="*/ 1222627 w 8206355"/>
              <a:gd name="connsiteY1186" fmla="*/ 1119052 h 6847802"/>
              <a:gd name="connsiteX1187" fmla="*/ 1674152 w 8206355"/>
              <a:gd name="connsiteY1187" fmla="*/ 950979 h 6847802"/>
              <a:gd name="connsiteX1188" fmla="*/ 2122665 w 8206355"/>
              <a:gd name="connsiteY1188" fmla="*/ 785961 h 6847802"/>
              <a:gd name="connsiteX1189" fmla="*/ 8163554 w 8206355"/>
              <a:gd name="connsiteY1189" fmla="*/ 400410 h 6847802"/>
              <a:gd name="connsiteX1190" fmla="*/ 7799827 w 8206355"/>
              <a:gd name="connsiteY1190" fmla="*/ 478845 h 6847802"/>
              <a:gd name="connsiteX1191" fmla="*/ 7436601 w 8206355"/>
              <a:gd name="connsiteY1191" fmla="*/ 559826 h 6847802"/>
              <a:gd name="connsiteX1192" fmla="*/ 7075883 w 8206355"/>
              <a:gd name="connsiteY1192" fmla="*/ 646409 h 6847802"/>
              <a:gd name="connsiteX1193" fmla="*/ 6715667 w 8206355"/>
              <a:gd name="connsiteY1193" fmla="*/ 738595 h 6847802"/>
              <a:gd name="connsiteX1194" fmla="*/ 6591749 w 8206355"/>
              <a:gd name="connsiteY1194" fmla="*/ 772210 h 6847802"/>
              <a:gd name="connsiteX1195" fmla="*/ 6470841 w 8206355"/>
              <a:gd name="connsiteY1195" fmla="*/ 808371 h 6847802"/>
              <a:gd name="connsiteX1196" fmla="*/ 6264143 w 8206355"/>
              <a:gd name="connsiteY1196" fmla="*/ 867451 h 6847802"/>
              <a:gd name="connsiteX1197" fmla="*/ 6071493 w 8206355"/>
              <a:gd name="connsiteY1197" fmla="*/ 926022 h 6847802"/>
              <a:gd name="connsiteX1198" fmla="*/ 5853758 w 8206355"/>
              <a:gd name="connsiteY1198" fmla="*/ 993252 h 6847802"/>
              <a:gd name="connsiteX1199" fmla="*/ 5639033 w 8206355"/>
              <a:gd name="connsiteY1199" fmla="*/ 1063028 h 6847802"/>
              <a:gd name="connsiteX1200" fmla="*/ 5402234 w 8206355"/>
              <a:gd name="connsiteY1200" fmla="*/ 1144009 h 6847802"/>
              <a:gd name="connsiteX1201" fmla="*/ 5167943 w 8206355"/>
              <a:gd name="connsiteY1201" fmla="*/ 1224990 h 6847802"/>
              <a:gd name="connsiteX1202" fmla="*/ 5586857 w 8206355"/>
              <a:gd name="connsiteY1202" fmla="*/ 1099189 h 6847802"/>
              <a:gd name="connsiteX1203" fmla="*/ 6010788 w 8206355"/>
              <a:gd name="connsiteY1203" fmla="*/ 976444 h 6847802"/>
              <a:gd name="connsiteX1204" fmla="*/ 6434719 w 8206355"/>
              <a:gd name="connsiteY1204" fmla="*/ 861339 h 6847802"/>
              <a:gd name="connsiteX1205" fmla="*/ 6646935 w 8206355"/>
              <a:gd name="connsiteY1205" fmla="*/ 805824 h 6847802"/>
              <a:gd name="connsiteX1206" fmla="*/ 6859151 w 8206355"/>
              <a:gd name="connsiteY1206" fmla="*/ 752346 h 6847802"/>
              <a:gd name="connsiteX1207" fmla="*/ 6872195 w 8206355"/>
              <a:gd name="connsiteY1207" fmla="*/ 747253 h 6847802"/>
              <a:gd name="connsiteX1208" fmla="*/ 6883233 w 8206355"/>
              <a:gd name="connsiteY1208" fmla="*/ 744197 h 6847802"/>
              <a:gd name="connsiteX1209" fmla="*/ 6946446 w 8206355"/>
              <a:gd name="connsiteY1209" fmla="*/ 727390 h 6847802"/>
              <a:gd name="connsiteX1210" fmla="*/ 7018188 w 8206355"/>
              <a:gd name="connsiteY1210" fmla="*/ 704980 h 6847802"/>
              <a:gd name="connsiteX1211" fmla="*/ 7301645 w 8206355"/>
              <a:gd name="connsiteY1211" fmla="*/ 623999 h 6847802"/>
              <a:gd name="connsiteX1212" fmla="*/ 7588112 w 8206355"/>
              <a:gd name="connsiteY1212" fmla="*/ 545565 h 6847802"/>
              <a:gd name="connsiteX1213" fmla="*/ 7877087 w 8206355"/>
              <a:gd name="connsiteY1213" fmla="*/ 470186 h 6847802"/>
              <a:gd name="connsiteX1214" fmla="*/ 5983195 w 8206355"/>
              <a:gd name="connsiteY1214" fmla="*/ 310771 h 6847802"/>
              <a:gd name="connsiteX1215" fmla="*/ 5851249 w 8206355"/>
              <a:gd name="connsiteY1215" fmla="*/ 344386 h 6847802"/>
              <a:gd name="connsiteX1216" fmla="*/ 5658599 w 8206355"/>
              <a:gd name="connsiteY1216" fmla="*/ 400410 h 6847802"/>
              <a:gd name="connsiteX1217" fmla="*/ 5468457 w 8206355"/>
              <a:gd name="connsiteY1217" fmla="*/ 456435 h 6847802"/>
              <a:gd name="connsiteX1218" fmla="*/ 5278315 w 8206355"/>
              <a:gd name="connsiteY1218" fmla="*/ 515006 h 6847802"/>
              <a:gd name="connsiteX1219" fmla="*/ 5088675 w 8206355"/>
              <a:gd name="connsiteY1219" fmla="*/ 576633 h 6847802"/>
              <a:gd name="connsiteX1220" fmla="*/ 4898534 w 8206355"/>
              <a:gd name="connsiteY1220" fmla="*/ 638260 h 6847802"/>
              <a:gd name="connsiteX1221" fmla="*/ 4711402 w 8206355"/>
              <a:gd name="connsiteY1221" fmla="*/ 704980 h 6847802"/>
              <a:gd name="connsiteX1222" fmla="*/ 4521261 w 8206355"/>
              <a:gd name="connsiteY1222" fmla="*/ 772210 h 6847802"/>
              <a:gd name="connsiteX1223" fmla="*/ 4334129 w 8206355"/>
              <a:gd name="connsiteY1223" fmla="*/ 839439 h 6847802"/>
              <a:gd name="connsiteX1224" fmla="*/ 4146997 w 8206355"/>
              <a:gd name="connsiteY1224" fmla="*/ 909215 h 6847802"/>
              <a:gd name="connsiteX1225" fmla="*/ 3959365 w 8206355"/>
              <a:gd name="connsiteY1225" fmla="*/ 982047 h 6847802"/>
              <a:gd name="connsiteX1226" fmla="*/ 3775243 w 8206355"/>
              <a:gd name="connsiteY1226" fmla="*/ 1057425 h 6847802"/>
              <a:gd name="connsiteX1227" fmla="*/ 3587609 w 8206355"/>
              <a:gd name="connsiteY1227" fmla="*/ 1132804 h 6847802"/>
              <a:gd name="connsiteX1228" fmla="*/ 3218865 w 8206355"/>
              <a:gd name="connsiteY1228" fmla="*/ 1289163 h 6847802"/>
              <a:gd name="connsiteX1229" fmla="*/ 2852628 w 8206355"/>
              <a:gd name="connsiteY1229" fmla="*/ 1448578 h 6847802"/>
              <a:gd name="connsiteX1230" fmla="*/ 3136085 w 8206355"/>
              <a:gd name="connsiteY1230" fmla="*/ 1333983 h 6847802"/>
              <a:gd name="connsiteX1231" fmla="*/ 3420044 w 8206355"/>
              <a:gd name="connsiteY1231" fmla="*/ 1219387 h 6847802"/>
              <a:gd name="connsiteX1232" fmla="*/ 3703501 w 8206355"/>
              <a:gd name="connsiteY1232" fmla="*/ 1107847 h 6847802"/>
              <a:gd name="connsiteX1233" fmla="*/ 3989968 w 8206355"/>
              <a:gd name="connsiteY1233" fmla="*/ 998854 h 6847802"/>
              <a:gd name="connsiteX1234" fmla="*/ 4273424 w 8206355"/>
              <a:gd name="connsiteY1234" fmla="*/ 889861 h 6847802"/>
              <a:gd name="connsiteX1235" fmla="*/ 4559891 w 8206355"/>
              <a:gd name="connsiteY1235" fmla="*/ 785961 h 6847802"/>
              <a:gd name="connsiteX1236" fmla="*/ 4848866 w 8206355"/>
              <a:gd name="connsiteY1236" fmla="*/ 682570 h 6847802"/>
              <a:gd name="connsiteX1237" fmla="*/ 5137841 w 8206355"/>
              <a:gd name="connsiteY1237" fmla="*/ 582235 h 6847802"/>
              <a:gd name="connsiteX1238" fmla="*/ 5347549 w 8206355"/>
              <a:gd name="connsiteY1238" fmla="*/ 512459 h 6847802"/>
              <a:gd name="connsiteX1239" fmla="*/ 5559264 w 8206355"/>
              <a:gd name="connsiteY1239" fmla="*/ 442174 h 6847802"/>
              <a:gd name="connsiteX1240" fmla="*/ 2186380 w 8206355"/>
              <a:gd name="connsiteY1240" fmla="*/ 297020 h 6847802"/>
              <a:gd name="connsiteX1241" fmla="*/ 2067981 w 8206355"/>
              <a:gd name="connsiteY1241" fmla="*/ 333181 h 6847802"/>
              <a:gd name="connsiteX1242" fmla="*/ 1844727 w 8206355"/>
              <a:gd name="connsiteY1242" fmla="*/ 425367 h 6847802"/>
              <a:gd name="connsiteX1243" fmla="*/ 1624483 w 8206355"/>
              <a:gd name="connsiteY1243" fmla="*/ 517553 h 6847802"/>
              <a:gd name="connsiteX1244" fmla="*/ 5672145 w 8206355"/>
              <a:gd name="connsiteY1244" fmla="*/ 260858 h 6847802"/>
              <a:gd name="connsiteX1245" fmla="*/ 5421800 w 8206355"/>
              <a:gd name="connsiteY1245" fmla="*/ 325032 h 6847802"/>
              <a:gd name="connsiteX1246" fmla="*/ 5173963 w 8206355"/>
              <a:gd name="connsiteY1246" fmla="*/ 391752 h 6847802"/>
              <a:gd name="connsiteX1247" fmla="*/ 4713911 w 8206355"/>
              <a:gd name="connsiteY1247" fmla="*/ 517553 h 6847802"/>
              <a:gd name="connsiteX1248" fmla="*/ 4554372 w 8206355"/>
              <a:gd name="connsiteY1248" fmla="*/ 573577 h 6847802"/>
              <a:gd name="connsiteX1249" fmla="*/ 4334129 w 8206355"/>
              <a:gd name="connsiteY1249" fmla="*/ 649465 h 6847802"/>
              <a:gd name="connsiteX1250" fmla="*/ 3964883 w 8206355"/>
              <a:gd name="connsiteY1250" fmla="*/ 783414 h 6847802"/>
              <a:gd name="connsiteX1251" fmla="*/ 3598646 w 8206355"/>
              <a:gd name="connsiteY1251" fmla="*/ 922966 h 6847802"/>
              <a:gd name="connsiteX1252" fmla="*/ 3653834 w 8206355"/>
              <a:gd name="connsiteY1252" fmla="*/ 903613 h 6847802"/>
              <a:gd name="connsiteX1253" fmla="*/ 3912707 w 8206355"/>
              <a:gd name="connsiteY1253" fmla="*/ 822632 h 6847802"/>
              <a:gd name="connsiteX1254" fmla="*/ 4171580 w 8206355"/>
              <a:gd name="connsiteY1254" fmla="*/ 744197 h 6847802"/>
              <a:gd name="connsiteX1255" fmla="*/ 4413898 w 8206355"/>
              <a:gd name="connsiteY1255" fmla="*/ 674421 h 6847802"/>
              <a:gd name="connsiteX1256" fmla="*/ 4620595 w 8206355"/>
              <a:gd name="connsiteY1256" fmla="*/ 615850 h 6847802"/>
              <a:gd name="connsiteX1257" fmla="*/ 4678291 w 8206355"/>
              <a:gd name="connsiteY1257" fmla="*/ 599043 h 6847802"/>
              <a:gd name="connsiteX1258" fmla="*/ 4926127 w 8206355"/>
              <a:gd name="connsiteY1258" fmla="*/ 509404 h 6847802"/>
              <a:gd name="connsiteX1259" fmla="*/ 5173963 w 8206355"/>
              <a:gd name="connsiteY1259" fmla="*/ 425367 h 6847802"/>
              <a:gd name="connsiteX1260" fmla="*/ 5421800 w 8206355"/>
              <a:gd name="connsiteY1260" fmla="*/ 341839 h 6847802"/>
              <a:gd name="connsiteX1261" fmla="*/ 4950710 w 8206355"/>
              <a:gd name="connsiteY1261" fmla="*/ 188026 h 6847802"/>
              <a:gd name="connsiteX1262" fmla="*/ 4606549 w 8206355"/>
              <a:gd name="connsiteY1262" fmla="*/ 280212 h 6847802"/>
              <a:gd name="connsiteX1263" fmla="*/ 4264896 w 8206355"/>
              <a:gd name="connsiteY1263" fmla="*/ 374945 h 6847802"/>
              <a:gd name="connsiteX1264" fmla="*/ 3923744 w 8206355"/>
              <a:gd name="connsiteY1264" fmla="*/ 470186 h 6847802"/>
              <a:gd name="connsiteX1265" fmla="*/ 3582091 w 8206355"/>
              <a:gd name="connsiteY1265" fmla="*/ 571031 h 6847802"/>
              <a:gd name="connsiteX1266" fmla="*/ 3480248 w 8206355"/>
              <a:gd name="connsiteY1266" fmla="*/ 607192 h 6847802"/>
              <a:gd name="connsiteX1267" fmla="*/ 3356329 w 8206355"/>
              <a:gd name="connsiteY1267" fmla="*/ 652011 h 6847802"/>
              <a:gd name="connsiteX1268" fmla="*/ 3180234 w 8206355"/>
              <a:gd name="connsiteY1268" fmla="*/ 721787 h 6847802"/>
              <a:gd name="connsiteX1269" fmla="*/ 3006648 w 8206355"/>
              <a:gd name="connsiteY1269" fmla="*/ 792073 h 6847802"/>
              <a:gd name="connsiteX1270" fmla="*/ 2659978 w 8206355"/>
              <a:gd name="connsiteY1270" fmla="*/ 934171 h 6847802"/>
              <a:gd name="connsiteX1271" fmla="*/ 2706636 w 8206355"/>
              <a:gd name="connsiteY1271" fmla="*/ 920420 h 6847802"/>
              <a:gd name="connsiteX1272" fmla="*/ 3058824 w 8206355"/>
              <a:gd name="connsiteY1272" fmla="*/ 802768 h 6847802"/>
              <a:gd name="connsiteX1273" fmla="*/ 3414023 w 8206355"/>
              <a:gd name="connsiteY1273" fmla="*/ 691229 h 6847802"/>
              <a:gd name="connsiteX1274" fmla="*/ 3766715 w 8206355"/>
              <a:gd name="connsiteY1274" fmla="*/ 579180 h 6847802"/>
              <a:gd name="connsiteX1275" fmla="*/ 4121913 w 8206355"/>
              <a:gd name="connsiteY1275" fmla="*/ 473242 h 6847802"/>
              <a:gd name="connsiteX1276" fmla="*/ 4152015 w 8206355"/>
              <a:gd name="connsiteY1276" fmla="*/ 464584 h 6847802"/>
              <a:gd name="connsiteX1277" fmla="*/ 4551362 w 8206355"/>
              <a:gd name="connsiteY1277" fmla="*/ 321976 h 6847802"/>
              <a:gd name="connsiteX1278" fmla="*/ 5691209 w 8206355"/>
              <a:gd name="connsiteY1278" fmla="*/ 95841 h 6847802"/>
              <a:gd name="connsiteX1279" fmla="*/ 5655589 w 8206355"/>
              <a:gd name="connsiteY1279" fmla="*/ 103990 h 6847802"/>
              <a:gd name="connsiteX1280" fmla="*/ 5385678 w 8206355"/>
              <a:gd name="connsiteY1280" fmla="*/ 179368 h 6847802"/>
              <a:gd name="connsiteX1281" fmla="*/ 5113259 w 8206355"/>
              <a:gd name="connsiteY1281" fmla="*/ 260858 h 6847802"/>
              <a:gd name="connsiteX1282" fmla="*/ 4840839 w 8206355"/>
              <a:gd name="connsiteY1282" fmla="*/ 344386 h 6847802"/>
              <a:gd name="connsiteX1283" fmla="*/ 4570928 w 8206355"/>
              <a:gd name="connsiteY1283" fmla="*/ 434025 h 6847802"/>
              <a:gd name="connsiteX1284" fmla="*/ 4298007 w 8206355"/>
              <a:gd name="connsiteY1284" fmla="*/ 526211 h 6847802"/>
              <a:gd name="connsiteX1285" fmla="*/ 4028097 w 8206355"/>
              <a:gd name="connsiteY1285" fmla="*/ 621453 h 6847802"/>
              <a:gd name="connsiteX1286" fmla="*/ 3758687 w 8206355"/>
              <a:gd name="connsiteY1286" fmla="*/ 718732 h 6847802"/>
              <a:gd name="connsiteX1287" fmla="*/ 3488776 w 8206355"/>
              <a:gd name="connsiteY1287" fmla="*/ 817029 h 6847802"/>
              <a:gd name="connsiteX1288" fmla="*/ 3345794 w 8206355"/>
              <a:gd name="connsiteY1288" fmla="*/ 873054 h 6847802"/>
              <a:gd name="connsiteX1289" fmla="*/ 3675908 w 8206355"/>
              <a:gd name="connsiteY1289" fmla="*/ 769154 h 6847802"/>
              <a:gd name="connsiteX1290" fmla="*/ 3681427 w 8206355"/>
              <a:gd name="connsiteY1290" fmla="*/ 769154 h 6847802"/>
              <a:gd name="connsiteX1291" fmla="*/ 3932273 w 8206355"/>
              <a:gd name="connsiteY1291" fmla="*/ 674421 h 6847802"/>
              <a:gd name="connsiteX1292" fmla="*/ 4091811 w 8206355"/>
              <a:gd name="connsiteY1292" fmla="*/ 618397 h 6847802"/>
              <a:gd name="connsiteX1293" fmla="*/ 4251350 w 8206355"/>
              <a:gd name="connsiteY1293" fmla="*/ 559826 h 6847802"/>
              <a:gd name="connsiteX1294" fmla="*/ 4609559 w 8206355"/>
              <a:gd name="connsiteY1294" fmla="*/ 436572 h 6847802"/>
              <a:gd name="connsiteX1295" fmla="*/ 4967266 w 8206355"/>
              <a:gd name="connsiteY1295" fmla="*/ 319429 h 6847802"/>
              <a:gd name="connsiteX1296" fmla="*/ 5327983 w 8206355"/>
              <a:gd name="connsiteY1296" fmla="*/ 204834 h 6847802"/>
              <a:gd name="connsiteX1297" fmla="*/ 2885740 w 8206355"/>
              <a:gd name="connsiteY1297" fmla="*/ 84636 h 6847802"/>
              <a:gd name="connsiteX1298" fmla="*/ 2825035 w 8206355"/>
              <a:gd name="connsiteY1298" fmla="*/ 106536 h 6847802"/>
              <a:gd name="connsiteX1299" fmla="*/ 2687070 w 8206355"/>
              <a:gd name="connsiteY1299" fmla="*/ 160014 h 6847802"/>
              <a:gd name="connsiteX1300" fmla="*/ 2246584 w 8206355"/>
              <a:gd name="connsiteY1300" fmla="*/ 327578 h 6847802"/>
              <a:gd name="connsiteX1301" fmla="*/ 1809106 w 8206355"/>
              <a:gd name="connsiteY1301" fmla="*/ 500745 h 6847802"/>
              <a:gd name="connsiteX1302" fmla="*/ 1371128 w 8206355"/>
              <a:gd name="connsiteY1302" fmla="*/ 676968 h 6847802"/>
              <a:gd name="connsiteX1303" fmla="*/ 936160 w 8206355"/>
              <a:gd name="connsiteY1303" fmla="*/ 856246 h 6847802"/>
              <a:gd name="connsiteX1304" fmla="*/ 622602 w 8206355"/>
              <a:gd name="connsiteY1304" fmla="*/ 987140 h 6847802"/>
              <a:gd name="connsiteX1305" fmla="*/ 589490 w 8206355"/>
              <a:gd name="connsiteY1305" fmla="*/ 1001401 h 6847802"/>
              <a:gd name="connsiteX1306" fmla="*/ 1167441 w 8206355"/>
              <a:gd name="connsiteY1306" fmla="*/ 792073 h 6847802"/>
              <a:gd name="connsiteX1307" fmla="*/ 1555751 w 8206355"/>
              <a:gd name="connsiteY1307" fmla="*/ 655067 h 6847802"/>
              <a:gd name="connsiteX1308" fmla="*/ 1596890 w 8206355"/>
              <a:gd name="connsiteY1308" fmla="*/ 635204 h 6847802"/>
              <a:gd name="connsiteX1309" fmla="*/ 1646558 w 8206355"/>
              <a:gd name="connsiteY1309" fmla="*/ 612794 h 6847802"/>
              <a:gd name="connsiteX1310" fmla="*/ 1831182 w 8206355"/>
              <a:gd name="connsiteY1310" fmla="*/ 531813 h 6847802"/>
              <a:gd name="connsiteX1311" fmla="*/ 1985201 w 8206355"/>
              <a:gd name="connsiteY1311" fmla="*/ 467131 h 6847802"/>
              <a:gd name="connsiteX1312" fmla="*/ 2434216 w 8206355"/>
              <a:gd name="connsiteY1312" fmla="*/ 271554 h 6847802"/>
              <a:gd name="connsiteX1313" fmla="*/ 2659978 w 8206355"/>
              <a:gd name="connsiteY1313" fmla="*/ 176822 h 6847802"/>
              <a:gd name="connsiteX1314" fmla="*/ 6487397 w 8206355"/>
              <a:gd name="connsiteY1314" fmla="*/ 70375 h 6847802"/>
              <a:gd name="connsiteX1315" fmla="*/ 6234041 w 8206355"/>
              <a:gd name="connsiteY1315" fmla="*/ 126400 h 6847802"/>
              <a:gd name="connsiteX1316" fmla="*/ 5939046 w 8206355"/>
              <a:gd name="connsiteY1316" fmla="*/ 216039 h 6847802"/>
              <a:gd name="connsiteX1317" fmla="*/ 6214475 w 8206355"/>
              <a:gd name="connsiteY1317" fmla="*/ 143207 h 6847802"/>
              <a:gd name="connsiteX1318" fmla="*/ 4281451 w 8206355"/>
              <a:gd name="connsiteY1318" fmla="*/ 62226 h 6847802"/>
              <a:gd name="connsiteX1319" fmla="*/ 4232285 w 8206355"/>
              <a:gd name="connsiteY1319" fmla="*/ 79033 h 6847802"/>
              <a:gd name="connsiteX1320" fmla="*/ 4066727 w 8206355"/>
              <a:gd name="connsiteY1320" fmla="*/ 132002 h 6847802"/>
              <a:gd name="connsiteX1321" fmla="*/ 3899161 w 8206355"/>
              <a:gd name="connsiteY1321" fmla="*/ 190573 h 6847802"/>
              <a:gd name="connsiteX1322" fmla="*/ 3563027 w 8206355"/>
              <a:gd name="connsiteY1322" fmla="*/ 308225 h 6847802"/>
              <a:gd name="connsiteX1323" fmla="*/ 3529914 w 8206355"/>
              <a:gd name="connsiteY1323" fmla="*/ 319429 h 6847802"/>
              <a:gd name="connsiteX1324" fmla="*/ 3075380 w 8206355"/>
              <a:gd name="connsiteY1324" fmla="*/ 509404 h 6847802"/>
              <a:gd name="connsiteX1325" fmla="*/ 3375895 w 8206355"/>
              <a:gd name="connsiteY1325" fmla="*/ 394808 h 6847802"/>
              <a:gd name="connsiteX1326" fmla="*/ 3675908 w 8206355"/>
              <a:gd name="connsiteY1326" fmla="*/ 280212 h 6847802"/>
              <a:gd name="connsiteX1327" fmla="*/ 3978930 w 8206355"/>
              <a:gd name="connsiteY1327" fmla="*/ 168673 h 6847802"/>
              <a:gd name="connsiteX1328" fmla="*/ 2120182 w 8206355"/>
              <a:gd name="connsiteY1328" fmla="*/ 0 h 6847802"/>
              <a:gd name="connsiteX1329" fmla="*/ 2244051 w 8206355"/>
              <a:gd name="connsiteY1329" fmla="*/ 0 h 6847802"/>
              <a:gd name="connsiteX1330" fmla="*/ 2062462 w 8206355"/>
              <a:gd name="connsiteY1330" fmla="*/ 75977 h 6847802"/>
              <a:gd name="connsiteX1331" fmla="*/ 1748401 w 8206355"/>
              <a:gd name="connsiteY1331" fmla="*/ 212983 h 6847802"/>
              <a:gd name="connsiteX1332" fmla="*/ 2260631 w 8206355"/>
              <a:gd name="connsiteY1332" fmla="*/ 42872 h 6847802"/>
              <a:gd name="connsiteX1333" fmla="*/ 2358863 w 8206355"/>
              <a:gd name="connsiteY1333" fmla="*/ 0 h 6847802"/>
              <a:gd name="connsiteX1334" fmla="*/ 2714701 w 8206355"/>
              <a:gd name="connsiteY1334" fmla="*/ 0 h 6847802"/>
              <a:gd name="connsiteX1335" fmla="*/ 2648941 w 8206355"/>
              <a:gd name="connsiteY1335" fmla="*/ 26065 h 6847802"/>
              <a:gd name="connsiteX1336" fmla="*/ 2483884 w 8206355"/>
              <a:gd name="connsiteY1336" fmla="*/ 95841 h 6847802"/>
              <a:gd name="connsiteX1337" fmla="*/ 2318326 w 8206355"/>
              <a:gd name="connsiteY1337" fmla="*/ 165617 h 6847802"/>
              <a:gd name="connsiteX1338" fmla="*/ 1985201 w 8206355"/>
              <a:gd name="connsiteY1338" fmla="*/ 310771 h 6847802"/>
              <a:gd name="connsiteX1339" fmla="*/ 2040388 w 8206355"/>
              <a:gd name="connsiteY1339" fmla="*/ 294473 h 6847802"/>
              <a:gd name="connsiteX1340" fmla="*/ 2222001 w 8206355"/>
              <a:gd name="connsiteY1340" fmla="*/ 218585 h 6847802"/>
              <a:gd name="connsiteX1341" fmla="*/ 2439735 w 8206355"/>
              <a:gd name="connsiteY1341" fmla="*/ 132002 h 6847802"/>
              <a:gd name="connsiteX1342" fmla="*/ 2656968 w 8206355"/>
              <a:gd name="connsiteY1342" fmla="*/ 51021 h 6847802"/>
              <a:gd name="connsiteX1343" fmla="*/ 2796920 w 8206355"/>
              <a:gd name="connsiteY1343" fmla="*/ 0 h 6847802"/>
              <a:gd name="connsiteX1344" fmla="*/ 2942207 w 8206355"/>
              <a:gd name="connsiteY1344" fmla="*/ 0 h 6847802"/>
              <a:gd name="connsiteX1345" fmla="*/ 2676534 w 8206355"/>
              <a:gd name="connsiteY1345" fmla="*/ 95841 h 6847802"/>
              <a:gd name="connsiteX1346" fmla="*/ 2858147 w 8206355"/>
              <a:gd name="connsiteY1346" fmla="*/ 39816 h 6847802"/>
              <a:gd name="connsiteX1347" fmla="*/ 2962849 w 8206355"/>
              <a:gd name="connsiteY1347" fmla="*/ 0 h 6847802"/>
              <a:gd name="connsiteX1348" fmla="*/ 3259460 w 8206355"/>
              <a:gd name="connsiteY1348" fmla="*/ 0 h 6847802"/>
              <a:gd name="connsiteX1349" fmla="*/ 3094946 w 8206355"/>
              <a:gd name="connsiteY1349" fmla="*/ 62226 h 6847802"/>
              <a:gd name="connsiteX1350" fmla="*/ 2783896 w 8206355"/>
              <a:gd name="connsiteY1350" fmla="*/ 182424 h 6847802"/>
              <a:gd name="connsiteX1351" fmla="*/ 2775368 w 8206355"/>
              <a:gd name="connsiteY1351" fmla="*/ 184971 h 6847802"/>
              <a:gd name="connsiteX1352" fmla="*/ 2764330 w 8206355"/>
              <a:gd name="connsiteY1352" fmla="*/ 190573 h 6847802"/>
              <a:gd name="connsiteX1353" fmla="*/ 2488901 w 8206355"/>
              <a:gd name="connsiteY1353" fmla="*/ 305169 h 6847802"/>
              <a:gd name="connsiteX1354" fmla="*/ 2213973 w 8206355"/>
              <a:gd name="connsiteY1354" fmla="*/ 425367 h 6847802"/>
              <a:gd name="connsiteX1355" fmla="*/ 2199926 w 8206355"/>
              <a:gd name="connsiteY1355" fmla="*/ 430969 h 6847802"/>
              <a:gd name="connsiteX1356" fmla="*/ 2362474 w 8206355"/>
              <a:gd name="connsiteY1356" fmla="*/ 374945 h 6847802"/>
              <a:gd name="connsiteX1357" fmla="*/ 2654460 w 8206355"/>
              <a:gd name="connsiteY1357" fmla="*/ 277666 h 6847802"/>
              <a:gd name="connsiteX1358" fmla="*/ 2943435 w 8206355"/>
              <a:gd name="connsiteY1358" fmla="*/ 182424 h 6847802"/>
              <a:gd name="connsiteX1359" fmla="*/ 3235421 w 8206355"/>
              <a:gd name="connsiteY1359" fmla="*/ 92785 h 6847802"/>
              <a:gd name="connsiteX1360" fmla="*/ 3529914 w 8206355"/>
              <a:gd name="connsiteY1360" fmla="*/ 3655 h 6847802"/>
              <a:gd name="connsiteX1361" fmla="*/ 3542240 w 8206355"/>
              <a:gd name="connsiteY1361" fmla="*/ 0 h 6847802"/>
              <a:gd name="connsiteX1362" fmla="*/ 3804392 w 8206355"/>
              <a:gd name="connsiteY1362" fmla="*/ 0 h 6847802"/>
              <a:gd name="connsiteX1363" fmla="*/ 3722565 w 8206355"/>
              <a:gd name="connsiteY1363" fmla="*/ 28611 h 6847802"/>
              <a:gd name="connsiteX1364" fmla="*/ 3472221 w 8206355"/>
              <a:gd name="connsiteY1364" fmla="*/ 118250 h 6847802"/>
              <a:gd name="connsiteX1365" fmla="*/ 3273549 w 8206355"/>
              <a:gd name="connsiteY1365" fmla="*/ 190573 h 6847802"/>
              <a:gd name="connsiteX1366" fmla="*/ 3075380 w 8206355"/>
              <a:gd name="connsiteY1366" fmla="*/ 265951 h 6847802"/>
              <a:gd name="connsiteX1367" fmla="*/ 2877211 w 8206355"/>
              <a:gd name="connsiteY1367" fmla="*/ 341839 h 6847802"/>
              <a:gd name="connsiteX1368" fmla="*/ 2682053 w 8206355"/>
              <a:gd name="connsiteY1368" fmla="*/ 422820 h 6847802"/>
              <a:gd name="connsiteX1369" fmla="*/ 2486393 w 8206355"/>
              <a:gd name="connsiteY1369" fmla="*/ 503801 h 6847802"/>
              <a:gd name="connsiteX1370" fmla="*/ 2290733 w 8206355"/>
              <a:gd name="connsiteY1370" fmla="*/ 587838 h 6847802"/>
              <a:gd name="connsiteX1371" fmla="*/ 2098082 w 8206355"/>
              <a:gd name="connsiteY1371" fmla="*/ 674421 h 6847802"/>
              <a:gd name="connsiteX1372" fmla="*/ 1905432 w 8206355"/>
              <a:gd name="connsiteY1372" fmla="*/ 764061 h 6847802"/>
              <a:gd name="connsiteX1373" fmla="*/ 2318326 w 8206355"/>
              <a:gd name="connsiteY1373" fmla="*/ 592931 h 6847802"/>
              <a:gd name="connsiteX1374" fmla="*/ 2731720 w 8206355"/>
              <a:gd name="connsiteY1374" fmla="*/ 422820 h 6847802"/>
              <a:gd name="connsiteX1375" fmla="*/ 3144614 w 8206355"/>
              <a:gd name="connsiteY1375" fmla="*/ 260858 h 6847802"/>
              <a:gd name="connsiteX1376" fmla="*/ 3353820 w 8206355"/>
              <a:gd name="connsiteY1376" fmla="*/ 179368 h 6847802"/>
              <a:gd name="connsiteX1377" fmla="*/ 3560519 w 8206355"/>
              <a:gd name="connsiteY1377" fmla="*/ 101443 h 6847802"/>
              <a:gd name="connsiteX1378" fmla="*/ 3816382 w 8206355"/>
              <a:gd name="connsiteY1378" fmla="*/ 11804 h 6847802"/>
              <a:gd name="connsiteX1379" fmla="*/ 3848822 w 8206355"/>
              <a:gd name="connsiteY1379" fmla="*/ 0 h 6847802"/>
              <a:gd name="connsiteX1380" fmla="*/ 3987460 w 8206355"/>
              <a:gd name="connsiteY1380" fmla="*/ 0 h 6847802"/>
              <a:gd name="connsiteX1381" fmla="*/ 3852002 w 8206355"/>
              <a:gd name="connsiteY1381" fmla="*/ 47965 h 6847802"/>
              <a:gd name="connsiteX1382" fmla="*/ 3563027 w 8206355"/>
              <a:gd name="connsiteY1382" fmla="*/ 154412 h 6847802"/>
              <a:gd name="connsiteX1383" fmla="*/ 3276559 w 8206355"/>
              <a:gd name="connsiteY1383" fmla="*/ 263405 h 6847802"/>
              <a:gd name="connsiteX1384" fmla="*/ 3039760 w 8206355"/>
              <a:gd name="connsiteY1384" fmla="*/ 355591 h 6847802"/>
              <a:gd name="connsiteX1385" fmla="*/ 2805971 w 8206355"/>
              <a:gd name="connsiteY1385" fmla="*/ 447777 h 6847802"/>
              <a:gd name="connsiteX1386" fmla="*/ 2334881 w 8206355"/>
              <a:gd name="connsiteY1386" fmla="*/ 638260 h 6847802"/>
              <a:gd name="connsiteX1387" fmla="*/ 2701117 w 8206355"/>
              <a:gd name="connsiteY1387" fmla="*/ 512459 h 6847802"/>
              <a:gd name="connsiteX1388" fmla="*/ 3064845 w 8206355"/>
              <a:gd name="connsiteY1388" fmla="*/ 391752 h 6847802"/>
              <a:gd name="connsiteX1389" fmla="*/ 3430579 w 8206355"/>
              <a:gd name="connsiteY1389" fmla="*/ 271554 h 6847802"/>
              <a:gd name="connsiteX1390" fmla="*/ 3796816 w 8206355"/>
              <a:gd name="connsiteY1390" fmla="*/ 156958 h 6847802"/>
              <a:gd name="connsiteX1391" fmla="*/ 3926253 w 8206355"/>
              <a:gd name="connsiteY1391" fmla="*/ 103990 h 6847802"/>
              <a:gd name="connsiteX1392" fmla="*/ 4080774 w 8206355"/>
              <a:gd name="connsiteY1392" fmla="*/ 42872 h 6847802"/>
              <a:gd name="connsiteX1393" fmla="*/ 4196668 w 8206355"/>
              <a:gd name="connsiteY1393" fmla="*/ 0 h 6847802"/>
              <a:gd name="connsiteX1394" fmla="*/ 4628612 w 8206355"/>
              <a:gd name="connsiteY1394" fmla="*/ 0 h 6847802"/>
              <a:gd name="connsiteX1395" fmla="*/ 4545843 w 8206355"/>
              <a:gd name="connsiteY1395" fmla="*/ 26065 h 6847802"/>
              <a:gd name="connsiteX1396" fmla="*/ 4317573 w 8206355"/>
              <a:gd name="connsiteY1396" fmla="*/ 101443 h 6847802"/>
              <a:gd name="connsiteX1397" fmla="*/ 4088801 w 8206355"/>
              <a:gd name="connsiteY1397" fmla="*/ 179368 h 6847802"/>
              <a:gd name="connsiteX1398" fmla="*/ 4177099 w 8206355"/>
              <a:gd name="connsiteY1398" fmla="*/ 151865 h 6847802"/>
              <a:gd name="connsiteX1399" fmla="*/ 4474101 w 8206355"/>
              <a:gd name="connsiteY1399" fmla="*/ 56624 h 6847802"/>
              <a:gd name="connsiteX1400" fmla="*/ 4643015 w 8206355"/>
              <a:gd name="connsiteY1400" fmla="*/ 0 h 6847802"/>
              <a:gd name="connsiteX1401" fmla="*/ 4924300 w 8206355"/>
              <a:gd name="connsiteY1401" fmla="*/ 0 h 6847802"/>
              <a:gd name="connsiteX1402" fmla="*/ 4848866 w 8206355"/>
              <a:gd name="connsiteY1402" fmla="*/ 23009 h 6847802"/>
              <a:gd name="connsiteX1403" fmla="*/ 4521261 w 8206355"/>
              <a:gd name="connsiteY1403" fmla="*/ 129455 h 6847802"/>
              <a:gd name="connsiteX1404" fmla="*/ 4196164 w 8206355"/>
              <a:gd name="connsiteY1404" fmla="*/ 238449 h 6847802"/>
              <a:gd name="connsiteX1405" fmla="*/ 3821901 w 8206355"/>
              <a:gd name="connsiteY1405" fmla="*/ 366796 h 6847802"/>
              <a:gd name="connsiteX1406" fmla="*/ 3450145 w 8206355"/>
              <a:gd name="connsiteY1406" fmla="*/ 503801 h 6847802"/>
              <a:gd name="connsiteX1407" fmla="*/ 3078390 w 8206355"/>
              <a:gd name="connsiteY1407" fmla="*/ 643353 h 6847802"/>
              <a:gd name="connsiteX1408" fmla="*/ 2706636 w 8206355"/>
              <a:gd name="connsiteY1408" fmla="*/ 785961 h 6847802"/>
              <a:gd name="connsiteX1409" fmla="*/ 3072872 w 8206355"/>
              <a:gd name="connsiteY1409" fmla="*/ 674421 h 6847802"/>
              <a:gd name="connsiteX1410" fmla="*/ 3439109 w 8206355"/>
              <a:gd name="connsiteY1410" fmla="*/ 562372 h 6847802"/>
              <a:gd name="connsiteX1411" fmla="*/ 3455665 w 8206355"/>
              <a:gd name="connsiteY1411" fmla="*/ 556770 h 6847802"/>
              <a:gd name="connsiteX1412" fmla="*/ 3904178 w 8206355"/>
              <a:gd name="connsiteY1412" fmla="*/ 394808 h 6847802"/>
              <a:gd name="connsiteX1413" fmla="*/ 4130442 w 8206355"/>
              <a:gd name="connsiteY1413" fmla="*/ 316374 h 6847802"/>
              <a:gd name="connsiteX1414" fmla="*/ 4356204 w 8206355"/>
              <a:gd name="connsiteY1414" fmla="*/ 238449 h 6847802"/>
              <a:gd name="connsiteX1415" fmla="*/ 4637151 w 8206355"/>
              <a:gd name="connsiteY1415" fmla="*/ 145753 h 6847802"/>
              <a:gd name="connsiteX1416" fmla="*/ 4917598 w 8206355"/>
              <a:gd name="connsiteY1416" fmla="*/ 56624 h 6847802"/>
              <a:gd name="connsiteX1417" fmla="*/ 5095069 w 8206355"/>
              <a:gd name="connsiteY1417" fmla="*/ 0 h 6847802"/>
              <a:gd name="connsiteX1418" fmla="*/ 5333562 w 8206355"/>
              <a:gd name="connsiteY1418" fmla="*/ 0 h 6847802"/>
              <a:gd name="connsiteX1419" fmla="*/ 5154397 w 8206355"/>
              <a:gd name="connsiteY1419" fmla="*/ 51021 h 6847802"/>
              <a:gd name="connsiteX1420" fmla="*/ 4878968 w 8206355"/>
              <a:gd name="connsiteY1420" fmla="*/ 132002 h 6847802"/>
              <a:gd name="connsiteX1421" fmla="*/ 4604040 w 8206355"/>
              <a:gd name="connsiteY1421" fmla="*/ 218585 h 6847802"/>
              <a:gd name="connsiteX1422" fmla="*/ 4331119 w 8206355"/>
              <a:gd name="connsiteY1422" fmla="*/ 308225 h 6847802"/>
              <a:gd name="connsiteX1423" fmla="*/ 4667253 w 8206355"/>
              <a:gd name="connsiteY1423" fmla="*/ 216039 h 6847802"/>
              <a:gd name="connsiteX1424" fmla="*/ 5005896 w 8206355"/>
              <a:gd name="connsiteY1424" fmla="*/ 126400 h 6847802"/>
              <a:gd name="connsiteX1425" fmla="*/ 5344539 w 8206355"/>
              <a:gd name="connsiteY1425" fmla="*/ 39816 h 6847802"/>
              <a:gd name="connsiteX1426" fmla="*/ 5504986 w 8206355"/>
              <a:gd name="connsiteY1426" fmla="*/ 0 h 6847802"/>
              <a:gd name="connsiteX1427" fmla="*/ 5749381 w 8206355"/>
              <a:gd name="connsiteY1427" fmla="*/ 0 h 6847802"/>
              <a:gd name="connsiteX1428" fmla="*/ 5526152 w 8206355"/>
              <a:gd name="connsiteY1428" fmla="*/ 67828 h 6847802"/>
              <a:gd name="connsiteX1429" fmla="*/ 5311427 w 8206355"/>
              <a:gd name="connsiteY1429" fmla="*/ 135058 h 6847802"/>
              <a:gd name="connsiteX1430" fmla="*/ 5093693 w 8206355"/>
              <a:gd name="connsiteY1430" fmla="*/ 204834 h 6847802"/>
              <a:gd name="connsiteX1431" fmla="*/ 5303401 w 8206355"/>
              <a:gd name="connsiteY1431" fmla="*/ 148809 h 6847802"/>
              <a:gd name="connsiteX1432" fmla="*/ 5512607 w 8206355"/>
              <a:gd name="connsiteY1432" fmla="*/ 95841 h 6847802"/>
              <a:gd name="connsiteX1433" fmla="*/ 5699738 w 8206355"/>
              <a:gd name="connsiteY1433" fmla="*/ 42872 h 6847802"/>
              <a:gd name="connsiteX1434" fmla="*/ 5849465 w 8206355"/>
              <a:gd name="connsiteY1434" fmla="*/ 0 h 6847802"/>
              <a:gd name="connsiteX1435" fmla="*/ 6186417 w 8206355"/>
              <a:gd name="connsiteY1435" fmla="*/ 0 h 6847802"/>
              <a:gd name="connsiteX1436" fmla="*/ 6082530 w 8206355"/>
              <a:gd name="connsiteY1436" fmla="*/ 28611 h 6847802"/>
              <a:gd name="connsiteX1437" fmla="*/ 5831683 w 8206355"/>
              <a:gd name="connsiteY1437" fmla="*/ 98387 h 6847802"/>
              <a:gd name="connsiteX1438" fmla="*/ 5583847 w 8206355"/>
              <a:gd name="connsiteY1438" fmla="*/ 173766 h 6847802"/>
              <a:gd name="connsiteX1439" fmla="*/ 5333502 w 8206355"/>
              <a:gd name="connsiteY1439" fmla="*/ 252200 h 6847802"/>
              <a:gd name="connsiteX1440" fmla="*/ 5085665 w 8206355"/>
              <a:gd name="connsiteY1440" fmla="*/ 330634 h 6847802"/>
              <a:gd name="connsiteX1441" fmla="*/ 4837829 w 8206355"/>
              <a:gd name="connsiteY1441" fmla="*/ 411615 h 6847802"/>
              <a:gd name="connsiteX1442" fmla="*/ 4589993 w 8206355"/>
              <a:gd name="connsiteY1442" fmla="*/ 492596 h 6847802"/>
              <a:gd name="connsiteX1443" fmla="*/ 4342156 w 8206355"/>
              <a:gd name="connsiteY1443" fmla="*/ 579180 h 6847802"/>
              <a:gd name="connsiteX1444" fmla="*/ 4578955 w 8206355"/>
              <a:gd name="connsiteY1444" fmla="*/ 512459 h 6847802"/>
              <a:gd name="connsiteX1445" fmla="*/ 4598019 w 8206355"/>
              <a:gd name="connsiteY1445" fmla="*/ 506857 h 6847802"/>
              <a:gd name="connsiteX1446" fmla="*/ 4623104 w 8206355"/>
              <a:gd name="connsiteY1446" fmla="*/ 498199 h 6847802"/>
              <a:gd name="connsiteX1447" fmla="*/ 4915089 w 8206355"/>
              <a:gd name="connsiteY1447" fmla="*/ 397864 h 6847802"/>
              <a:gd name="connsiteX1448" fmla="*/ 5207075 w 8206355"/>
              <a:gd name="connsiteY1448" fmla="*/ 305169 h 6847802"/>
              <a:gd name="connsiteX1449" fmla="*/ 5501569 w 8206355"/>
              <a:gd name="connsiteY1449" fmla="*/ 212983 h 6847802"/>
              <a:gd name="connsiteX1450" fmla="*/ 5798571 w 8206355"/>
              <a:gd name="connsiteY1450" fmla="*/ 123344 h 6847802"/>
              <a:gd name="connsiteX1451" fmla="*/ 6096076 w 8206355"/>
              <a:gd name="connsiteY1451" fmla="*/ 39816 h 6847802"/>
              <a:gd name="connsiteX1452" fmla="*/ 6242350 w 8206355"/>
              <a:gd name="connsiteY1452" fmla="*/ 0 h 6847802"/>
              <a:gd name="connsiteX1453" fmla="*/ 6421875 w 8206355"/>
              <a:gd name="connsiteY1453" fmla="*/ 0 h 6847802"/>
              <a:gd name="connsiteX1454" fmla="*/ 6407627 w 8206355"/>
              <a:gd name="connsiteY1454" fmla="*/ 3655 h 6847802"/>
              <a:gd name="connsiteX1455" fmla="*/ 6079520 w 8206355"/>
              <a:gd name="connsiteY1455" fmla="*/ 92785 h 6847802"/>
              <a:gd name="connsiteX1456" fmla="*/ 5754925 w 8206355"/>
              <a:gd name="connsiteY1456" fmla="*/ 188026 h 6847802"/>
              <a:gd name="connsiteX1457" fmla="*/ 5429827 w 8206355"/>
              <a:gd name="connsiteY1457" fmla="*/ 285815 h 6847802"/>
              <a:gd name="connsiteX1458" fmla="*/ 5928009 w 8206355"/>
              <a:gd name="connsiteY1458" fmla="*/ 162561 h 6847802"/>
              <a:gd name="connsiteX1459" fmla="*/ 6181865 w 8206355"/>
              <a:gd name="connsiteY1459" fmla="*/ 103990 h 6847802"/>
              <a:gd name="connsiteX1460" fmla="*/ 6401607 w 8206355"/>
              <a:gd name="connsiteY1460" fmla="*/ 36760 h 6847802"/>
              <a:gd name="connsiteX1461" fmla="*/ 6529735 w 8206355"/>
              <a:gd name="connsiteY1461" fmla="*/ 0 h 6847802"/>
              <a:gd name="connsiteX1462" fmla="*/ 7417296 w 8206355"/>
              <a:gd name="connsiteY1462" fmla="*/ 0 h 6847802"/>
              <a:gd name="connsiteX1463" fmla="*/ 7199801 w 8206355"/>
              <a:gd name="connsiteY1463" fmla="*/ 39816 h 6847802"/>
              <a:gd name="connsiteX1464" fmla="*/ 6954473 w 8206355"/>
              <a:gd name="connsiteY1464" fmla="*/ 87182 h 6847802"/>
              <a:gd name="connsiteX1465" fmla="*/ 6589241 w 8206355"/>
              <a:gd name="connsiteY1465" fmla="*/ 188026 h 6847802"/>
              <a:gd name="connsiteX1466" fmla="*/ 6223004 w 8206355"/>
              <a:gd name="connsiteY1466" fmla="*/ 291417 h 6847802"/>
              <a:gd name="connsiteX1467" fmla="*/ 5859277 w 8206355"/>
              <a:gd name="connsiteY1467" fmla="*/ 400410 h 6847802"/>
              <a:gd name="connsiteX1468" fmla="*/ 5498559 w 8206355"/>
              <a:gd name="connsiteY1468" fmla="*/ 515006 h 6847802"/>
              <a:gd name="connsiteX1469" fmla="*/ 5137841 w 8206355"/>
              <a:gd name="connsiteY1469" fmla="*/ 635204 h 6847802"/>
              <a:gd name="connsiteX1470" fmla="*/ 4780134 w 8206355"/>
              <a:gd name="connsiteY1470" fmla="*/ 761005 h 6847802"/>
              <a:gd name="connsiteX1471" fmla="*/ 4421925 w 8206355"/>
              <a:gd name="connsiteY1471" fmla="*/ 889861 h 6847802"/>
              <a:gd name="connsiteX1472" fmla="*/ 4066727 w 8206355"/>
              <a:gd name="connsiteY1472" fmla="*/ 1023811 h 6847802"/>
              <a:gd name="connsiteX1473" fmla="*/ 3942809 w 8206355"/>
              <a:gd name="connsiteY1473" fmla="*/ 1074233 h 6847802"/>
              <a:gd name="connsiteX1474" fmla="*/ 4366739 w 8206355"/>
              <a:gd name="connsiteY1474" fmla="*/ 926022 h 6847802"/>
              <a:gd name="connsiteX1475" fmla="*/ 4791171 w 8206355"/>
              <a:gd name="connsiteY1475" fmla="*/ 780868 h 6847802"/>
              <a:gd name="connsiteX1476" fmla="*/ 5179482 w 8206355"/>
              <a:gd name="connsiteY1476" fmla="*/ 652011 h 6847802"/>
              <a:gd name="connsiteX1477" fmla="*/ 5567291 w 8206355"/>
              <a:gd name="connsiteY1477" fmla="*/ 526211 h 6847802"/>
              <a:gd name="connsiteX1478" fmla="*/ 5958612 w 8206355"/>
              <a:gd name="connsiteY1478" fmla="*/ 408559 h 6847802"/>
              <a:gd name="connsiteX1479" fmla="*/ 6349431 w 8206355"/>
              <a:gd name="connsiteY1479" fmla="*/ 294473 h 6847802"/>
              <a:gd name="connsiteX1480" fmla="*/ 6548101 w 8206355"/>
              <a:gd name="connsiteY1480" fmla="*/ 240995 h 6847802"/>
              <a:gd name="connsiteX1481" fmla="*/ 6743260 w 8206355"/>
              <a:gd name="connsiteY1481" fmla="*/ 188026 h 6847802"/>
              <a:gd name="connsiteX1482" fmla="*/ 6940927 w 8206355"/>
              <a:gd name="connsiteY1482" fmla="*/ 135058 h 6847802"/>
              <a:gd name="connsiteX1483" fmla="*/ 7139097 w 8206355"/>
              <a:gd name="connsiteY1483" fmla="*/ 87182 h 6847802"/>
              <a:gd name="connsiteX1484" fmla="*/ 7337265 w 8206355"/>
              <a:gd name="connsiteY1484" fmla="*/ 39816 h 6847802"/>
              <a:gd name="connsiteX1485" fmla="*/ 7513756 w 8206355"/>
              <a:gd name="connsiteY1485" fmla="*/ 0 h 6847802"/>
              <a:gd name="connsiteX1486" fmla="*/ 7729966 w 8206355"/>
              <a:gd name="connsiteY1486" fmla="*/ 0 h 6847802"/>
              <a:gd name="connsiteX1487" fmla="*/ 7588112 w 8206355"/>
              <a:gd name="connsiteY1487" fmla="*/ 31158 h 6847802"/>
              <a:gd name="connsiteX1488" fmla="*/ 7397970 w 8206355"/>
              <a:gd name="connsiteY1488" fmla="*/ 73431 h 6847802"/>
              <a:gd name="connsiteX1489" fmla="*/ 7210839 w 8206355"/>
              <a:gd name="connsiteY1489" fmla="*/ 118250 h 6847802"/>
              <a:gd name="connsiteX1490" fmla="*/ 7020697 w 8206355"/>
              <a:gd name="connsiteY1490" fmla="*/ 162561 h 6847802"/>
              <a:gd name="connsiteX1491" fmla="*/ 6834067 w 8206355"/>
              <a:gd name="connsiteY1491" fmla="*/ 210436 h 6847802"/>
              <a:gd name="connsiteX1492" fmla="*/ 6638908 w 8206355"/>
              <a:gd name="connsiteY1492" fmla="*/ 263405 h 6847802"/>
              <a:gd name="connsiteX1493" fmla="*/ 6443247 w 8206355"/>
              <a:gd name="connsiteY1493" fmla="*/ 319429 h 6847802"/>
              <a:gd name="connsiteX1494" fmla="*/ 6049419 w 8206355"/>
              <a:gd name="connsiteY1494" fmla="*/ 430969 h 6847802"/>
              <a:gd name="connsiteX1495" fmla="*/ 6250597 w 8206355"/>
              <a:gd name="connsiteY1495" fmla="*/ 378001 h 6847802"/>
              <a:gd name="connsiteX1496" fmla="*/ 6448767 w 8206355"/>
              <a:gd name="connsiteY1496" fmla="*/ 327578 h 6847802"/>
              <a:gd name="connsiteX1497" fmla="*/ 6847613 w 8206355"/>
              <a:gd name="connsiteY1497" fmla="*/ 227244 h 6847802"/>
              <a:gd name="connsiteX1498" fmla="*/ 7249469 w 8206355"/>
              <a:gd name="connsiteY1498" fmla="*/ 135058 h 6847802"/>
              <a:gd name="connsiteX1499" fmla="*/ 7645807 w 8206355"/>
              <a:gd name="connsiteY1499" fmla="*/ 42872 h 6847802"/>
              <a:gd name="connsiteX1500" fmla="*/ 7831357 w 8206355"/>
              <a:gd name="connsiteY1500" fmla="*/ 0 h 6847802"/>
              <a:gd name="connsiteX1501" fmla="*/ 8038707 w 8206355"/>
              <a:gd name="connsiteY1501" fmla="*/ 0 h 6847802"/>
              <a:gd name="connsiteX1502" fmla="*/ 7967893 w 8206355"/>
              <a:gd name="connsiteY1502" fmla="*/ 14350 h 6847802"/>
              <a:gd name="connsiteX1503" fmla="*/ 7712030 w 8206355"/>
              <a:gd name="connsiteY1503" fmla="*/ 70375 h 6847802"/>
              <a:gd name="connsiteX1504" fmla="*/ 7541455 w 8206355"/>
              <a:gd name="connsiteY1504" fmla="*/ 109592 h 6847802"/>
              <a:gd name="connsiteX1505" fmla="*/ 7370377 w 8206355"/>
              <a:gd name="connsiteY1505" fmla="*/ 154412 h 6847802"/>
              <a:gd name="connsiteX1506" fmla="*/ 7199801 w 8206355"/>
              <a:gd name="connsiteY1506" fmla="*/ 199231 h 6847802"/>
              <a:gd name="connsiteX1507" fmla="*/ 7029225 w 8206355"/>
              <a:gd name="connsiteY1507" fmla="*/ 244051 h 6847802"/>
              <a:gd name="connsiteX1508" fmla="*/ 6688074 w 8206355"/>
              <a:gd name="connsiteY1508" fmla="*/ 341839 h 6847802"/>
              <a:gd name="connsiteX1509" fmla="*/ 6349431 w 8206355"/>
              <a:gd name="connsiteY1509" fmla="*/ 445230 h 6847802"/>
              <a:gd name="connsiteX1510" fmla="*/ 6159791 w 8206355"/>
              <a:gd name="connsiteY1510" fmla="*/ 503801 h 6847802"/>
              <a:gd name="connsiteX1511" fmla="*/ 5972157 w 8206355"/>
              <a:gd name="connsiteY1511" fmla="*/ 565428 h 6847802"/>
              <a:gd name="connsiteX1512" fmla="*/ 6363479 w 8206355"/>
              <a:gd name="connsiteY1512" fmla="*/ 456435 h 6847802"/>
              <a:gd name="connsiteX1513" fmla="*/ 6558637 w 8206355"/>
              <a:gd name="connsiteY1513" fmla="*/ 403466 h 6847802"/>
              <a:gd name="connsiteX1514" fmla="*/ 6754297 w 8206355"/>
              <a:gd name="connsiteY1514" fmla="*/ 349988 h 6847802"/>
              <a:gd name="connsiteX1515" fmla="*/ 7023707 w 8206355"/>
              <a:gd name="connsiteY1515" fmla="*/ 282759 h 6847802"/>
              <a:gd name="connsiteX1516" fmla="*/ 7290607 w 8206355"/>
              <a:gd name="connsiteY1516" fmla="*/ 221641 h 6847802"/>
              <a:gd name="connsiteX1517" fmla="*/ 7560519 w 8206355"/>
              <a:gd name="connsiteY1517" fmla="*/ 160014 h 6847802"/>
              <a:gd name="connsiteX1518" fmla="*/ 7832938 w 8206355"/>
              <a:gd name="connsiteY1518" fmla="*/ 103990 h 6847802"/>
              <a:gd name="connsiteX1519" fmla="*/ 8102849 w 8206355"/>
              <a:gd name="connsiteY1519" fmla="*/ 51021 h 6847802"/>
              <a:gd name="connsiteX1520" fmla="*/ 8206355 w 8206355"/>
              <a:gd name="connsiteY1520" fmla="*/ 31898 h 6847802"/>
              <a:gd name="connsiteX1521" fmla="*/ 8206355 w 8206355"/>
              <a:gd name="connsiteY1521" fmla="*/ 162406 h 6847802"/>
              <a:gd name="connsiteX1522" fmla="*/ 8188137 w 8206355"/>
              <a:gd name="connsiteY1522" fmla="*/ 165617 h 6847802"/>
              <a:gd name="connsiteX1523" fmla="*/ 7890633 w 8206355"/>
              <a:gd name="connsiteY1523" fmla="*/ 221641 h 6847802"/>
              <a:gd name="connsiteX1524" fmla="*/ 7590621 w 8206355"/>
              <a:gd name="connsiteY1524" fmla="*/ 285815 h 6847802"/>
              <a:gd name="connsiteX1525" fmla="*/ 7296127 w 8206355"/>
              <a:gd name="connsiteY1525" fmla="*/ 353044 h 6847802"/>
              <a:gd name="connsiteX1526" fmla="*/ 7108995 w 8206355"/>
              <a:gd name="connsiteY1526" fmla="*/ 397864 h 6847802"/>
              <a:gd name="connsiteX1527" fmla="*/ 6924371 w 8206355"/>
              <a:gd name="connsiteY1527" fmla="*/ 447777 h 6847802"/>
              <a:gd name="connsiteX1528" fmla="*/ 6556129 w 8206355"/>
              <a:gd name="connsiteY1528" fmla="*/ 548621 h 6847802"/>
              <a:gd name="connsiteX1529" fmla="*/ 6363479 w 8206355"/>
              <a:gd name="connsiteY1529" fmla="*/ 601589 h 6847802"/>
              <a:gd name="connsiteX1530" fmla="*/ 6137215 w 8206355"/>
              <a:gd name="connsiteY1530" fmla="*/ 671365 h 6847802"/>
              <a:gd name="connsiteX1531" fmla="*/ 5911955 w 8206355"/>
              <a:gd name="connsiteY1531" fmla="*/ 744197 h 6847802"/>
              <a:gd name="connsiteX1532" fmla="*/ 5686193 w 8206355"/>
              <a:gd name="connsiteY1532" fmla="*/ 817029 h 6847802"/>
              <a:gd name="connsiteX1533" fmla="*/ 5459929 w 8206355"/>
              <a:gd name="connsiteY1533" fmla="*/ 894954 h 6847802"/>
              <a:gd name="connsiteX1534" fmla="*/ 5234167 w 8206355"/>
              <a:gd name="connsiteY1534" fmla="*/ 976444 h 6847802"/>
              <a:gd name="connsiteX1535" fmla="*/ 5011415 w 8206355"/>
              <a:gd name="connsiteY1535" fmla="*/ 1057425 h 6847802"/>
              <a:gd name="connsiteX1536" fmla="*/ 4562399 w 8206355"/>
              <a:gd name="connsiteY1536" fmla="*/ 1224990 h 6847802"/>
              <a:gd name="connsiteX1537" fmla="*/ 4320082 w 8206355"/>
              <a:gd name="connsiteY1537" fmla="*/ 1317175 h 6847802"/>
              <a:gd name="connsiteX1538" fmla="*/ 4077764 w 8206355"/>
              <a:gd name="connsiteY1538" fmla="*/ 1412417 h 6847802"/>
              <a:gd name="connsiteX1539" fmla="*/ 3596139 w 8206355"/>
              <a:gd name="connsiteY1539" fmla="*/ 1607484 h 6847802"/>
              <a:gd name="connsiteX1540" fmla="*/ 3117021 w 8206355"/>
              <a:gd name="connsiteY1540" fmla="*/ 1808663 h 6847802"/>
              <a:gd name="connsiteX1541" fmla="*/ 2640914 w 8206355"/>
              <a:gd name="connsiteY1541" fmla="*/ 2012898 h 6847802"/>
              <a:gd name="connsiteX1542" fmla="*/ 3144614 w 8206355"/>
              <a:gd name="connsiteY1542" fmla="*/ 1828526 h 6847802"/>
              <a:gd name="connsiteX1543" fmla="*/ 3648315 w 8206355"/>
              <a:gd name="connsiteY1543" fmla="*/ 1649248 h 6847802"/>
              <a:gd name="connsiteX1544" fmla="*/ 4155025 w 8206355"/>
              <a:gd name="connsiteY1544" fmla="*/ 1476591 h 6847802"/>
              <a:gd name="connsiteX1545" fmla="*/ 4664243 w 8206355"/>
              <a:gd name="connsiteY1545" fmla="*/ 1305970 h 6847802"/>
              <a:gd name="connsiteX1546" fmla="*/ 4939673 w 8206355"/>
              <a:gd name="connsiteY1546" fmla="*/ 1200033 h 6847802"/>
              <a:gd name="connsiteX1547" fmla="*/ 5215103 w 8206355"/>
              <a:gd name="connsiteY1547" fmla="*/ 1096133 h 6847802"/>
              <a:gd name="connsiteX1548" fmla="*/ 5493041 w 8206355"/>
              <a:gd name="connsiteY1548" fmla="*/ 995798 h 6847802"/>
              <a:gd name="connsiteX1549" fmla="*/ 5771480 w 8206355"/>
              <a:gd name="connsiteY1549" fmla="*/ 901066 h 6847802"/>
              <a:gd name="connsiteX1550" fmla="*/ 6029853 w 8206355"/>
              <a:gd name="connsiteY1550" fmla="*/ 813973 h 6847802"/>
              <a:gd name="connsiteX1551" fmla="*/ 6291736 w 8206355"/>
              <a:gd name="connsiteY1551" fmla="*/ 730446 h 6847802"/>
              <a:gd name="connsiteX1552" fmla="*/ 6553119 w 8206355"/>
              <a:gd name="connsiteY1552" fmla="*/ 649465 h 6847802"/>
              <a:gd name="connsiteX1553" fmla="*/ 6814501 w 8206355"/>
              <a:gd name="connsiteY1553" fmla="*/ 571031 h 6847802"/>
              <a:gd name="connsiteX1554" fmla="*/ 7075883 w 8206355"/>
              <a:gd name="connsiteY1554" fmla="*/ 498199 h 6847802"/>
              <a:gd name="connsiteX1555" fmla="*/ 7340275 w 8206355"/>
              <a:gd name="connsiteY1555" fmla="*/ 428423 h 6847802"/>
              <a:gd name="connsiteX1556" fmla="*/ 7604667 w 8206355"/>
              <a:gd name="connsiteY1556" fmla="*/ 361193 h 6847802"/>
              <a:gd name="connsiteX1557" fmla="*/ 7871569 w 8206355"/>
              <a:gd name="connsiteY1557" fmla="*/ 297020 h 6847802"/>
              <a:gd name="connsiteX1558" fmla="*/ 8086293 w 8206355"/>
              <a:gd name="connsiteY1558" fmla="*/ 249144 h 6847802"/>
              <a:gd name="connsiteX1559" fmla="*/ 8206355 w 8206355"/>
              <a:gd name="connsiteY1559" fmla="*/ 224711 h 6847802"/>
              <a:gd name="connsiteX1560" fmla="*/ 8206355 w 8206355"/>
              <a:gd name="connsiteY1560" fmla="*/ 274428 h 6847802"/>
              <a:gd name="connsiteX1561" fmla="*/ 8075256 w 8206355"/>
              <a:gd name="connsiteY1561" fmla="*/ 302622 h 6847802"/>
              <a:gd name="connsiteX1562" fmla="*/ 7852504 w 8206355"/>
              <a:gd name="connsiteY1562" fmla="*/ 353044 h 6847802"/>
              <a:gd name="connsiteX1563" fmla="*/ 7634769 w 8206355"/>
              <a:gd name="connsiteY1563" fmla="*/ 403466 h 6847802"/>
              <a:gd name="connsiteX1564" fmla="*/ 7373387 w 8206355"/>
              <a:gd name="connsiteY1564" fmla="*/ 470186 h 6847802"/>
              <a:gd name="connsiteX1565" fmla="*/ 7114513 w 8206355"/>
              <a:gd name="connsiteY1565" fmla="*/ 537416 h 6847802"/>
              <a:gd name="connsiteX1566" fmla="*/ 6856141 w 8206355"/>
              <a:gd name="connsiteY1566" fmla="*/ 612794 h 6847802"/>
              <a:gd name="connsiteX1567" fmla="*/ 6597267 w 8206355"/>
              <a:gd name="connsiteY1567" fmla="*/ 688173 h 6847802"/>
              <a:gd name="connsiteX1568" fmla="*/ 6338393 w 8206355"/>
              <a:gd name="connsiteY1568" fmla="*/ 766607 h 6847802"/>
              <a:gd name="connsiteX1569" fmla="*/ 6082530 w 8206355"/>
              <a:gd name="connsiteY1569" fmla="*/ 850644 h 6847802"/>
              <a:gd name="connsiteX1570" fmla="*/ 5826667 w 8206355"/>
              <a:gd name="connsiteY1570" fmla="*/ 934171 h 6847802"/>
              <a:gd name="connsiteX1571" fmla="*/ 5572809 w 8206355"/>
              <a:gd name="connsiteY1571" fmla="*/ 1020755 h 6847802"/>
              <a:gd name="connsiteX1572" fmla="*/ 5735359 w 8206355"/>
              <a:gd name="connsiteY1572" fmla="*/ 973388 h 6847802"/>
              <a:gd name="connsiteX1573" fmla="*/ 5897907 w 8206355"/>
              <a:gd name="connsiteY1573" fmla="*/ 926022 h 6847802"/>
              <a:gd name="connsiteX1574" fmla="*/ 5905934 w 8206355"/>
              <a:gd name="connsiteY1574" fmla="*/ 922966 h 6847802"/>
              <a:gd name="connsiteX1575" fmla="*/ 5917473 w 8206355"/>
              <a:gd name="connsiteY1575" fmla="*/ 917873 h 6847802"/>
              <a:gd name="connsiteX1576" fmla="*/ 6189893 w 8206355"/>
              <a:gd name="connsiteY1576" fmla="*/ 833837 h 6847802"/>
              <a:gd name="connsiteX1577" fmla="*/ 6462312 w 8206355"/>
              <a:gd name="connsiteY1577" fmla="*/ 749800 h 6847802"/>
              <a:gd name="connsiteX1578" fmla="*/ 6737741 w 8206355"/>
              <a:gd name="connsiteY1578" fmla="*/ 671365 h 6847802"/>
              <a:gd name="connsiteX1579" fmla="*/ 7010161 w 8206355"/>
              <a:gd name="connsiteY1579" fmla="*/ 595987 h 6847802"/>
              <a:gd name="connsiteX1580" fmla="*/ 7285089 w 8206355"/>
              <a:gd name="connsiteY1580" fmla="*/ 523664 h 6847802"/>
              <a:gd name="connsiteX1581" fmla="*/ 7563529 w 8206355"/>
              <a:gd name="connsiteY1581" fmla="*/ 453379 h 6847802"/>
              <a:gd name="connsiteX1582" fmla="*/ 7838457 w 8206355"/>
              <a:gd name="connsiteY1582" fmla="*/ 389206 h 6847802"/>
              <a:gd name="connsiteX1583" fmla="*/ 8116897 w 8206355"/>
              <a:gd name="connsiteY1583" fmla="*/ 330634 h 6847802"/>
              <a:gd name="connsiteX1584" fmla="*/ 8206355 w 8206355"/>
              <a:gd name="connsiteY1584" fmla="*/ 312430 h 6847802"/>
              <a:gd name="connsiteX1585" fmla="*/ 8206355 w 8206355"/>
              <a:gd name="connsiteY1585" fmla="*/ 532743 h 6847802"/>
              <a:gd name="connsiteX1586" fmla="*/ 8203104 w 8206355"/>
              <a:gd name="connsiteY1586" fmla="*/ 533526 h 6847802"/>
              <a:gd name="connsiteX1587" fmla="*/ 8199175 w 8206355"/>
              <a:gd name="connsiteY1587" fmla="*/ 534360 h 6847802"/>
              <a:gd name="connsiteX1588" fmla="*/ 7976423 w 8206355"/>
              <a:gd name="connsiteY1588" fmla="*/ 584782 h 6847802"/>
              <a:gd name="connsiteX1589" fmla="*/ 7753169 w 8206355"/>
              <a:gd name="connsiteY1589" fmla="*/ 640807 h 6847802"/>
              <a:gd name="connsiteX1590" fmla="*/ 7532925 w 8206355"/>
              <a:gd name="connsiteY1590" fmla="*/ 696831 h 6847802"/>
              <a:gd name="connsiteX1591" fmla="*/ 7580085 w 8206355"/>
              <a:gd name="connsiteY1591" fmla="*/ 685626 h 6847802"/>
              <a:gd name="connsiteX1592" fmla="*/ 7789291 w 8206355"/>
              <a:gd name="connsiteY1592" fmla="*/ 632658 h 6847802"/>
              <a:gd name="connsiteX1593" fmla="*/ 8001005 w 8206355"/>
              <a:gd name="connsiteY1593" fmla="*/ 582235 h 6847802"/>
              <a:gd name="connsiteX1594" fmla="*/ 8203104 w 8206355"/>
              <a:gd name="connsiteY1594" fmla="*/ 533526 h 6847802"/>
              <a:gd name="connsiteX1595" fmla="*/ 8206355 w 8206355"/>
              <a:gd name="connsiteY1595" fmla="*/ 532836 h 6847802"/>
              <a:gd name="connsiteX1596" fmla="*/ 8206355 w 8206355"/>
              <a:gd name="connsiteY1596" fmla="*/ 595583 h 6847802"/>
              <a:gd name="connsiteX1597" fmla="*/ 8061711 w 8206355"/>
              <a:gd name="connsiteY1597" fmla="*/ 626546 h 6847802"/>
              <a:gd name="connsiteX1598" fmla="*/ 7907189 w 8206355"/>
              <a:gd name="connsiteY1598" fmla="*/ 665763 h 6847802"/>
              <a:gd name="connsiteX1599" fmla="*/ 7662363 w 8206355"/>
              <a:gd name="connsiteY1599" fmla="*/ 724843 h 6847802"/>
              <a:gd name="connsiteX1600" fmla="*/ 7420045 w 8206355"/>
              <a:gd name="connsiteY1600" fmla="*/ 785961 h 6847802"/>
              <a:gd name="connsiteX1601" fmla="*/ 7177727 w 8206355"/>
              <a:gd name="connsiteY1601" fmla="*/ 850644 h 6847802"/>
              <a:gd name="connsiteX1602" fmla="*/ 6937917 w 8206355"/>
              <a:gd name="connsiteY1602" fmla="*/ 917873 h 6847802"/>
              <a:gd name="connsiteX1603" fmla="*/ 6696603 w 8206355"/>
              <a:gd name="connsiteY1603" fmla="*/ 987140 h 6847802"/>
              <a:gd name="connsiteX1604" fmla="*/ 6454285 w 8206355"/>
              <a:gd name="connsiteY1604" fmla="*/ 1059972 h 6847802"/>
              <a:gd name="connsiteX1605" fmla="*/ 6214475 w 8206355"/>
              <a:gd name="connsiteY1605" fmla="*/ 1135860 h 6847802"/>
              <a:gd name="connsiteX1606" fmla="*/ 5975167 w 8206355"/>
              <a:gd name="connsiteY1606" fmla="*/ 1211238 h 6847802"/>
              <a:gd name="connsiteX1607" fmla="*/ 5735359 w 8206355"/>
              <a:gd name="connsiteY1607" fmla="*/ 1289163 h 6847802"/>
              <a:gd name="connsiteX1608" fmla="*/ 5498559 w 8206355"/>
              <a:gd name="connsiteY1608" fmla="*/ 1370653 h 6847802"/>
              <a:gd name="connsiteX1609" fmla="*/ 5275305 w 8206355"/>
              <a:gd name="connsiteY1609" fmla="*/ 1448578 h 6847802"/>
              <a:gd name="connsiteX1610" fmla="*/ 5055564 w 8206355"/>
              <a:gd name="connsiteY1610" fmla="*/ 1529559 h 6847802"/>
              <a:gd name="connsiteX1611" fmla="*/ 4893015 w 8206355"/>
              <a:gd name="connsiteY1611" fmla="*/ 1588130 h 6847802"/>
              <a:gd name="connsiteX1612" fmla="*/ 4876459 w 8206355"/>
              <a:gd name="connsiteY1612" fmla="*/ 1596279 h 6847802"/>
              <a:gd name="connsiteX1613" fmla="*/ 4716921 w 8206355"/>
              <a:gd name="connsiteY1613" fmla="*/ 1655360 h 6847802"/>
              <a:gd name="connsiteX1614" fmla="*/ 4559891 w 8206355"/>
              <a:gd name="connsiteY1614" fmla="*/ 1716477 h 6847802"/>
              <a:gd name="connsiteX1615" fmla="*/ 4529287 w 8206355"/>
              <a:gd name="connsiteY1615" fmla="*/ 1727682 h 6847802"/>
              <a:gd name="connsiteX1616" fmla="*/ 4499186 w 8206355"/>
              <a:gd name="connsiteY1616" fmla="*/ 1738887 h 6847802"/>
              <a:gd name="connsiteX1617" fmla="*/ 4353193 w 8206355"/>
              <a:gd name="connsiteY1617" fmla="*/ 1800514 h 6847802"/>
              <a:gd name="connsiteX1618" fmla="*/ 4210211 w 8206355"/>
              <a:gd name="connsiteY1618" fmla="*/ 1864688 h 6847802"/>
              <a:gd name="connsiteX1619" fmla="*/ 4364231 w 8206355"/>
              <a:gd name="connsiteY1619" fmla="*/ 1808663 h 6847802"/>
              <a:gd name="connsiteX1620" fmla="*/ 4857395 w 8206355"/>
              <a:gd name="connsiteY1620" fmla="*/ 1635496 h 6847802"/>
              <a:gd name="connsiteX1621" fmla="*/ 5107740 w 8206355"/>
              <a:gd name="connsiteY1621" fmla="*/ 1551460 h 6847802"/>
              <a:gd name="connsiteX1622" fmla="*/ 5355577 w 8206355"/>
              <a:gd name="connsiteY1622" fmla="*/ 1468442 h 6847802"/>
              <a:gd name="connsiteX1623" fmla="*/ 5605921 w 8206355"/>
              <a:gd name="connsiteY1623" fmla="*/ 1387461 h 6847802"/>
              <a:gd name="connsiteX1624" fmla="*/ 5853758 w 8206355"/>
              <a:gd name="connsiteY1624" fmla="*/ 1309026 h 6847802"/>
              <a:gd name="connsiteX1625" fmla="*/ 6104605 w 8206355"/>
              <a:gd name="connsiteY1625" fmla="*/ 1230592 h 6847802"/>
              <a:gd name="connsiteX1626" fmla="*/ 6357960 w 8206355"/>
              <a:gd name="connsiteY1626" fmla="*/ 1155214 h 6847802"/>
              <a:gd name="connsiteX1627" fmla="*/ 6608305 w 8206355"/>
              <a:gd name="connsiteY1627" fmla="*/ 1082382 h 6847802"/>
              <a:gd name="connsiteX1628" fmla="*/ 6861660 w 8206355"/>
              <a:gd name="connsiteY1628" fmla="*/ 1012606 h 6847802"/>
              <a:gd name="connsiteX1629" fmla="*/ 7114513 w 8206355"/>
              <a:gd name="connsiteY1629" fmla="*/ 942830 h 6847802"/>
              <a:gd name="connsiteX1630" fmla="*/ 7367869 w 8206355"/>
              <a:gd name="connsiteY1630" fmla="*/ 878147 h 6847802"/>
              <a:gd name="connsiteX1631" fmla="*/ 7621223 w 8206355"/>
              <a:gd name="connsiteY1631" fmla="*/ 813973 h 6847802"/>
              <a:gd name="connsiteX1632" fmla="*/ 7877087 w 8206355"/>
              <a:gd name="connsiteY1632" fmla="*/ 755402 h 6847802"/>
              <a:gd name="connsiteX1633" fmla="*/ 8130443 w 8206355"/>
              <a:gd name="connsiteY1633" fmla="*/ 699378 h 6847802"/>
              <a:gd name="connsiteX1634" fmla="*/ 8206355 w 8206355"/>
              <a:gd name="connsiteY1634" fmla="*/ 682756 h 6847802"/>
              <a:gd name="connsiteX1635" fmla="*/ 8206355 w 8206355"/>
              <a:gd name="connsiteY1635" fmla="*/ 764637 h 6847802"/>
              <a:gd name="connsiteX1636" fmla="*/ 8042646 w 8206355"/>
              <a:gd name="connsiteY1636" fmla="*/ 800222 h 6847802"/>
              <a:gd name="connsiteX1637" fmla="*/ 7838457 w 8206355"/>
              <a:gd name="connsiteY1637" fmla="*/ 847588 h 6847802"/>
              <a:gd name="connsiteX1638" fmla="*/ 8100341 w 8206355"/>
              <a:gd name="connsiteY1638" fmla="*/ 794619 h 6847802"/>
              <a:gd name="connsiteX1639" fmla="*/ 8196666 w 8206355"/>
              <a:gd name="connsiteY1639" fmla="*/ 772210 h 6847802"/>
              <a:gd name="connsiteX1640" fmla="*/ 8206355 w 8206355"/>
              <a:gd name="connsiteY1640" fmla="*/ 770084 h 6847802"/>
              <a:gd name="connsiteX1641" fmla="*/ 8206355 w 8206355"/>
              <a:gd name="connsiteY1641" fmla="*/ 820300 h 6847802"/>
              <a:gd name="connsiteX1642" fmla="*/ 8135961 w 8206355"/>
              <a:gd name="connsiteY1642" fmla="*/ 836383 h 6847802"/>
              <a:gd name="connsiteX1643" fmla="*/ 7880097 w 8206355"/>
              <a:gd name="connsiteY1643" fmla="*/ 898010 h 6847802"/>
              <a:gd name="connsiteX1644" fmla="*/ 7626742 w 8206355"/>
              <a:gd name="connsiteY1644" fmla="*/ 959637 h 6847802"/>
              <a:gd name="connsiteX1645" fmla="*/ 7370377 w 8206355"/>
              <a:gd name="connsiteY1645" fmla="*/ 1026866 h 6847802"/>
              <a:gd name="connsiteX1646" fmla="*/ 7453157 w 8206355"/>
              <a:gd name="connsiteY1646" fmla="*/ 1007003 h 6847802"/>
              <a:gd name="connsiteX1647" fmla="*/ 7508343 w 8206355"/>
              <a:gd name="connsiteY1647" fmla="*/ 993252 h 6847802"/>
              <a:gd name="connsiteX1648" fmla="*/ 7560519 w 8206355"/>
              <a:gd name="connsiteY1648" fmla="*/ 982047 h 6847802"/>
              <a:gd name="connsiteX1649" fmla="*/ 7816383 w 8206355"/>
              <a:gd name="connsiteY1649" fmla="*/ 920420 h 6847802"/>
              <a:gd name="connsiteX1650" fmla="*/ 8072747 w 8206355"/>
              <a:gd name="connsiteY1650" fmla="*/ 858793 h 6847802"/>
              <a:gd name="connsiteX1651" fmla="*/ 8177601 w 8206355"/>
              <a:gd name="connsiteY1651" fmla="*/ 836383 h 6847802"/>
              <a:gd name="connsiteX1652" fmla="*/ 8206355 w 8206355"/>
              <a:gd name="connsiteY1652" fmla="*/ 828881 h 6847802"/>
              <a:gd name="connsiteX1653" fmla="*/ 8206355 w 8206355"/>
              <a:gd name="connsiteY1653" fmla="*/ 889141 h 6847802"/>
              <a:gd name="connsiteX1654" fmla="*/ 8124923 w 8206355"/>
              <a:gd name="connsiteY1654" fmla="*/ 906668 h 6847802"/>
              <a:gd name="connsiteX1655" fmla="*/ 7978931 w 8206355"/>
              <a:gd name="connsiteY1655" fmla="*/ 945376 h 6847802"/>
              <a:gd name="connsiteX1656" fmla="*/ 7783271 w 8206355"/>
              <a:gd name="connsiteY1656" fmla="*/ 1001401 h 6847802"/>
              <a:gd name="connsiteX1657" fmla="*/ 7577075 w 8206355"/>
              <a:gd name="connsiteY1657" fmla="*/ 1065574 h 6847802"/>
              <a:gd name="connsiteX1658" fmla="*/ 7370377 w 8206355"/>
              <a:gd name="connsiteY1658" fmla="*/ 1129748 h 6847802"/>
              <a:gd name="connsiteX1659" fmla="*/ 7673399 w 8206355"/>
              <a:gd name="connsiteY1659" fmla="*/ 1054369 h 6847802"/>
              <a:gd name="connsiteX1660" fmla="*/ 7978931 w 8206355"/>
              <a:gd name="connsiteY1660" fmla="*/ 984593 h 6847802"/>
              <a:gd name="connsiteX1661" fmla="*/ 8206355 w 8206355"/>
              <a:gd name="connsiteY1661" fmla="*/ 935490 h 6847802"/>
              <a:gd name="connsiteX1662" fmla="*/ 8206355 w 8206355"/>
              <a:gd name="connsiteY1662" fmla="*/ 985409 h 6847802"/>
              <a:gd name="connsiteX1663" fmla="*/ 7989968 w 8206355"/>
              <a:gd name="connsiteY1663" fmla="*/ 1031960 h 6847802"/>
              <a:gd name="connsiteX1664" fmla="*/ 7704003 w 8206355"/>
              <a:gd name="connsiteY1664" fmla="*/ 1096133 h 6847802"/>
              <a:gd name="connsiteX1665" fmla="*/ 7395461 w 8206355"/>
              <a:gd name="connsiteY1665" fmla="*/ 1169474 h 6847802"/>
              <a:gd name="connsiteX1666" fmla="*/ 7086920 w 8206355"/>
              <a:gd name="connsiteY1666" fmla="*/ 1247399 h 6847802"/>
              <a:gd name="connsiteX1667" fmla="*/ 6935911 w 8206355"/>
              <a:gd name="connsiteY1667" fmla="*/ 1289163 h 6847802"/>
              <a:gd name="connsiteX1668" fmla="*/ 6781891 w 8206355"/>
              <a:gd name="connsiteY1668" fmla="*/ 1330927 h 6847802"/>
              <a:gd name="connsiteX1669" fmla="*/ 6632887 w 8206355"/>
              <a:gd name="connsiteY1669" fmla="*/ 1373200 h 6847802"/>
              <a:gd name="connsiteX1670" fmla="*/ 6484387 w 8206355"/>
              <a:gd name="connsiteY1670" fmla="*/ 1418019 h 6847802"/>
              <a:gd name="connsiteX1671" fmla="*/ 6351939 w 8206355"/>
              <a:gd name="connsiteY1671" fmla="*/ 1462839 h 6847802"/>
              <a:gd name="connsiteX1672" fmla="*/ 6217485 w 8206355"/>
              <a:gd name="connsiteY1672" fmla="*/ 1507149 h 6847802"/>
              <a:gd name="connsiteX1673" fmla="*/ 5944565 w 8206355"/>
              <a:gd name="connsiteY1673" fmla="*/ 1604938 h 6847802"/>
              <a:gd name="connsiteX1674" fmla="*/ 5405244 w 8206355"/>
              <a:gd name="connsiteY1674" fmla="*/ 1808663 h 6847802"/>
              <a:gd name="connsiteX1675" fmla="*/ 5462939 w 8206355"/>
              <a:gd name="connsiteY1675" fmla="*/ 1789309 h 6847802"/>
              <a:gd name="connsiteX1676" fmla="*/ 5936537 w 8206355"/>
              <a:gd name="connsiteY1676" fmla="*/ 1635496 h 6847802"/>
              <a:gd name="connsiteX1677" fmla="*/ 6173337 w 8206355"/>
              <a:gd name="connsiteY1677" fmla="*/ 1560118 h 6847802"/>
              <a:gd name="connsiteX1678" fmla="*/ 6413146 w 8206355"/>
              <a:gd name="connsiteY1678" fmla="*/ 1487795 h 6847802"/>
              <a:gd name="connsiteX1679" fmla="*/ 6649443 w 8206355"/>
              <a:gd name="connsiteY1679" fmla="*/ 1418019 h 6847802"/>
              <a:gd name="connsiteX1680" fmla="*/ 6888751 w 8206355"/>
              <a:gd name="connsiteY1680" fmla="*/ 1347734 h 6847802"/>
              <a:gd name="connsiteX1681" fmla="*/ 7128059 w 8206355"/>
              <a:gd name="connsiteY1681" fmla="*/ 1281014 h 6847802"/>
              <a:gd name="connsiteX1682" fmla="*/ 7365360 w 8206355"/>
              <a:gd name="connsiteY1682" fmla="*/ 1216840 h 6847802"/>
              <a:gd name="connsiteX1683" fmla="*/ 7736613 w 8206355"/>
              <a:gd name="connsiteY1683" fmla="*/ 1119052 h 6847802"/>
              <a:gd name="connsiteX1684" fmla="*/ 8108368 w 8206355"/>
              <a:gd name="connsiteY1684" fmla="*/ 1029413 h 6847802"/>
              <a:gd name="connsiteX1685" fmla="*/ 8206355 w 8206355"/>
              <a:gd name="connsiteY1685" fmla="*/ 1006592 h 6847802"/>
              <a:gd name="connsiteX1686" fmla="*/ 8206355 w 8206355"/>
              <a:gd name="connsiteY1686" fmla="*/ 1039674 h 6847802"/>
              <a:gd name="connsiteX1687" fmla="*/ 8202185 w 8206355"/>
              <a:gd name="connsiteY1687" fmla="*/ 1040618 h 6847802"/>
              <a:gd name="connsiteX1688" fmla="*/ 7992979 w 8206355"/>
              <a:gd name="connsiteY1688" fmla="*/ 1091040 h 6847802"/>
              <a:gd name="connsiteX1689" fmla="*/ 7783271 w 8206355"/>
              <a:gd name="connsiteY1689" fmla="*/ 1144009 h 6847802"/>
              <a:gd name="connsiteX1690" fmla="*/ 7574065 w 8206355"/>
              <a:gd name="connsiteY1690" fmla="*/ 1196977 h 6847802"/>
              <a:gd name="connsiteX1691" fmla="*/ 7158663 w 8206355"/>
              <a:gd name="connsiteY1691" fmla="*/ 1309026 h 6847802"/>
              <a:gd name="connsiteX1692" fmla="*/ 6916345 w 8206355"/>
              <a:gd name="connsiteY1692" fmla="*/ 1376256 h 6847802"/>
              <a:gd name="connsiteX1693" fmla="*/ 6674529 w 8206355"/>
              <a:gd name="connsiteY1693" fmla="*/ 1446032 h 6847802"/>
              <a:gd name="connsiteX1694" fmla="*/ 6434719 w 8206355"/>
              <a:gd name="connsiteY1694" fmla="*/ 1517845 h 6847802"/>
              <a:gd name="connsiteX1695" fmla="*/ 6192401 w 8206355"/>
              <a:gd name="connsiteY1695" fmla="*/ 1590677 h 6847802"/>
              <a:gd name="connsiteX1696" fmla="*/ 5953093 w 8206355"/>
              <a:gd name="connsiteY1696" fmla="*/ 1666055 h 6847802"/>
              <a:gd name="connsiteX1697" fmla="*/ 5713284 w 8206355"/>
              <a:gd name="connsiteY1697" fmla="*/ 1741434 h 6847802"/>
              <a:gd name="connsiteX1698" fmla="*/ 5237177 w 8206355"/>
              <a:gd name="connsiteY1698" fmla="*/ 1900849 h 6847802"/>
              <a:gd name="connsiteX1699" fmla="*/ 5000377 w 8206355"/>
              <a:gd name="connsiteY1699" fmla="*/ 1982339 h 6847802"/>
              <a:gd name="connsiteX1700" fmla="*/ 4766087 w 8206355"/>
              <a:gd name="connsiteY1700" fmla="*/ 2066376 h 6847802"/>
              <a:gd name="connsiteX1701" fmla="*/ 4606549 w 8206355"/>
              <a:gd name="connsiteY1701" fmla="*/ 2121891 h 6847802"/>
              <a:gd name="connsiteX1702" fmla="*/ 4447010 w 8206355"/>
              <a:gd name="connsiteY1702" fmla="*/ 2177916 h 6847802"/>
              <a:gd name="connsiteX1703" fmla="*/ 4347675 w 8206355"/>
              <a:gd name="connsiteY1703" fmla="*/ 2217133 h 6847802"/>
              <a:gd name="connsiteX1704" fmla="*/ 4248841 w 8206355"/>
              <a:gd name="connsiteY1704" fmla="*/ 2258897 h 6847802"/>
              <a:gd name="connsiteX1705" fmla="*/ 4094320 w 8206355"/>
              <a:gd name="connsiteY1705" fmla="*/ 2320524 h 6847802"/>
              <a:gd name="connsiteX1706" fmla="*/ 4397342 w 8206355"/>
              <a:gd name="connsiteY1706" fmla="*/ 2214077 h 6847802"/>
              <a:gd name="connsiteX1707" fmla="*/ 4702873 w 8206355"/>
              <a:gd name="connsiteY1707" fmla="*/ 2110686 h 6847802"/>
              <a:gd name="connsiteX1708" fmla="*/ 5008907 w 8206355"/>
              <a:gd name="connsiteY1708" fmla="*/ 2009842 h 6847802"/>
              <a:gd name="connsiteX1709" fmla="*/ 5314437 w 8206355"/>
              <a:gd name="connsiteY1709" fmla="*/ 1912054 h 6847802"/>
              <a:gd name="connsiteX1710" fmla="*/ 5779507 w 8206355"/>
              <a:gd name="connsiteY1710" fmla="*/ 1766899 h 6847802"/>
              <a:gd name="connsiteX1711" fmla="*/ 6250597 w 8206355"/>
              <a:gd name="connsiteY1711" fmla="*/ 1629894 h 6847802"/>
              <a:gd name="connsiteX1712" fmla="*/ 6721185 w 8206355"/>
              <a:gd name="connsiteY1712" fmla="*/ 1496454 h 6847802"/>
              <a:gd name="connsiteX1713" fmla="*/ 7191774 w 8206355"/>
              <a:gd name="connsiteY1713" fmla="*/ 1367597 h 6847802"/>
              <a:gd name="connsiteX1714" fmla="*/ 7667881 w 8206355"/>
              <a:gd name="connsiteY1714" fmla="*/ 1247399 h 6847802"/>
              <a:gd name="connsiteX1715" fmla="*/ 8141479 w 8206355"/>
              <a:gd name="connsiteY1715" fmla="*/ 1129748 h 6847802"/>
              <a:gd name="connsiteX1716" fmla="*/ 8206355 w 8206355"/>
              <a:gd name="connsiteY1716" fmla="*/ 1114896 h 6847802"/>
              <a:gd name="connsiteX1717" fmla="*/ 8206355 w 8206355"/>
              <a:gd name="connsiteY1717" fmla="*/ 1177150 h 6847802"/>
              <a:gd name="connsiteX1718" fmla="*/ 8012043 w 8206355"/>
              <a:gd name="connsiteY1718" fmla="*/ 1221934 h 6847802"/>
              <a:gd name="connsiteX1719" fmla="*/ 7904681 w 8206355"/>
              <a:gd name="connsiteY1719" fmla="*/ 1247399 h 6847802"/>
              <a:gd name="connsiteX1720" fmla="*/ 7555000 w 8206355"/>
              <a:gd name="connsiteY1720" fmla="*/ 1330927 h 6847802"/>
              <a:gd name="connsiteX1721" fmla="*/ 7381916 w 8206355"/>
              <a:gd name="connsiteY1721" fmla="*/ 1376256 h 6847802"/>
              <a:gd name="connsiteX1722" fmla="*/ 7208330 w 8206355"/>
              <a:gd name="connsiteY1722" fmla="*/ 1423622 h 6847802"/>
              <a:gd name="connsiteX1723" fmla="*/ 6940927 w 8206355"/>
              <a:gd name="connsiteY1723" fmla="*/ 1499000 h 6847802"/>
              <a:gd name="connsiteX1724" fmla="*/ 6674529 w 8206355"/>
              <a:gd name="connsiteY1724" fmla="*/ 1579981 h 6847802"/>
              <a:gd name="connsiteX1725" fmla="*/ 6407627 w 8206355"/>
              <a:gd name="connsiteY1725" fmla="*/ 1660453 h 6847802"/>
              <a:gd name="connsiteX1726" fmla="*/ 6143235 w 8206355"/>
              <a:gd name="connsiteY1726" fmla="*/ 1747545 h 6847802"/>
              <a:gd name="connsiteX1727" fmla="*/ 5878843 w 8206355"/>
              <a:gd name="connsiteY1727" fmla="*/ 1836675 h 6847802"/>
              <a:gd name="connsiteX1728" fmla="*/ 5614450 w 8206355"/>
              <a:gd name="connsiteY1728" fmla="*/ 1928861 h 6847802"/>
              <a:gd name="connsiteX1729" fmla="*/ 5350058 w 8206355"/>
              <a:gd name="connsiteY1729" fmla="*/ 2021047 h 6847802"/>
              <a:gd name="connsiteX1730" fmla="*/ 5088675 w 8206355"/>
              <a:gd name="connsiteY1730" fmla="*/ 2118835 h 6847802"/>
              <a:gd name="connsiteX1731" fmla="*/ 4887497 w 8206355"/>
              <a:gd name="connsiteY1731" fmla="*/ 2194723 h 6847802"/>
              <a:gd name="connsiteX1732" fmla="*/ 4683809 w 8206355"/>
              <a:gd name="connsiteY1732" fmla="*/ 2272648 h 6847802"/>
              <a:gd name="connsiteX1733" fmla="*/ 4281451 w 8206355"/>
              <a:gd name="connsiteY1733" fmla="*/ 2432063 h 6847802"/>
              <a:gd name="connsiteX1734" fmla="*/ 3882605 w 8206355"/>
              <a:gd name="connsiteY1734" fmla="*/ 2597081 h 6847802"/>
              <a:gd name="connsiteX1735" fmla="*/ 3483258 w 8206355"/>
              <a:gd name="connsiteY1735" fmla="*/ 2767701 h 6847802"/>
              <a:gd name="connsiteX1736" fmla="*/ 3978930 w 8206355"/>
              <a:gd name="connsiteY1736" fmla="*/ 2585876 h 6847802"/>
              <a:gd name="connsiteX1737" fmla="*/ 4474101 w 8206355"/>
              <a:gd name="connsiteY1737" fmla="*/ 2407107 h 6847802"/>
              <a:gd name="connsiteX1738" fmla="*/ 4972785 w 8206355"/>
              <a:gd name="connsiteY1738" fmla="*/ 2230884 h 6847802"/>
              <a:gd name="connsiteX1739" fmla="*/ 5473976 w 8206355"/>
              <a:gd name="connsiteY1739" fmla="*/ 2063320 h 6847802"/>
              <a:gd name="connsiteX1740" fmla="*/ 5493041 w 8206355"/>
              <a:gd name="connsiteY1740" fmla="*/ 2054662 h 6847802"/>
              <a:gd name="connsiteX1741" fmla="*/ 5515115 w 8206355"/>
              <a:gd name="connsiteY1741" fmla="*/ 2049569 h 6847802"/>
              <a:gd name="connsiteX1742" fmla="*/ 5603413 w 8206355"/>
              <a:gd name="connsiteY1742" fmla="*/ 2015953 h 6847802"/>
              <a:gd name="connsiteX1743" fmla="*/ 5699738 w 8206355"/>
              <a:gd name="connsiteY1743" fmla="*/ 1979283 h 6847802"/>
              <a:gd name="connsiteX1744" fmla="*/ 6019317 w 8206355"/>
              <a:gd name="connsiteY1744" fmla="*/ 1864688 h 6847802"/>
              <a:gd name="connsiteX1745" fmla="*/ 6341404 w 8206355"/>
              <a:gd name="connsiteY1745" fmla="*/ 1755695 h 6847802"/>
              <a:gd name="connsiteX1746" fmla="*/ 6663491 w 8206355"/>
              <a:gd name="connsiteY1746" fmla="*/ 1646701 h 6847802"/>
              <a:gd name="connsiteX1747" fmla="*/ 6985077 w 8206355"/>
              <a:gd name="connsiteY1747" fmla="*/ 1543311 h 6847802"/>
              <a:gd name="connsiteX1748" fmla="*/ 7307163 w 8206355"/>
              <a:gd name="connsiteY1748" fmla="*/ 1442976 h 6847802"/>
              <a:gd name="connsiteX1749" fmla="*/ 7632261 w 8206355"/>
              <a:gd name="connsiteY1749" fmla="*/ 1347734 h 6847802"/>
              <a:gd name="connsiteX1750" fmla="*/ 7959867 w 8206355"/>
              <a:gd name="connsiteY1750" fmla="*/ 1255548 h 6847802"/>
              <a:gd name="connsiteX1751" fmla="*/ 8206355 w 8206355"/>
              <a:gd name="connsiteY1751" fmla="*/ 1190787 h 6847802"/>
              <a:gd name="connsiteX1752" fmla="*/ 8206355 w 8206355"/>
              <a:gd name="connsiteY1752" fmla="*/ 1242691 h 6847802"/>
              <a:gd name="connsiteX1753" fmla="*/ 8031107 w 8206355"/>
              <a:gd name="connsiteY1753" fmla="*/ 1289163 h 6847802"/>
              <a:gd name="connsiteX1754" fmla="*/ 7758687 w 8206355"/>
              <a:gd name="connsiteY1754" fmla="*/ 1364542 h 6847802"/>
              <a:gd name="connsiteX1755" fmla="*/ 7489278 w 8206355"/>
              <a:gd name="connsiteY1755" fmla="*/ 1442976 h 6847802"/>
              <a:gd name="connsiteX1756" fmla="*/ 7216357 w 8206355"/>
              <a:gd name="connsiteY1756" fmla="*/ 1523447 h 6847802"/>
              <a:gd name="connsiteX1757" fmla="*/ 6949456 w 8206355"/>
              <a:gd name="connsiteY1757" fmla="*/ 1610540 h 6847802"/>
              <a:gd name="connsiteX1758" fmla="*/ 7359339 w 8206355"/>
              <a:gd name="connsiteY1758" fmla="*/ 1496454 h 6847802"/>
              <a:gd name="connsiteX1759" fmla="*/ 7566037 w 8206355"/>
              <a:gd name="connsiteY1759" fmla="*/ 1442976 h 6847802"/>
              <a:gd name="connsiteX1760" fmla="*/ 7772735 w 8206355"/>
              <a:gd name="connsiteY1760" fmla="*/ 1390007 h 6847802"/>
              <a:gd name="connsiteX1761" fmla="*/ 8056191 w 8206355"/>
              <a:gd name="connsiteY1761" fmla="*/ 1322778 h 6847802"/>
              <a:gd name="connsiteX1762" fmla="*/ 8206355 w 8206355"/>
              <a:gd name="connsiteY1762" fmla="*/ 1290740 h 6847802"/>
              <a:gd name="connsiteX1763" fmla="*/ 8206355 w 8206355"/>
              <a:gd name="connsiteY1763" fmla="*/ 1346800 h 6847802"/>
              <a:gd name="connsiteX1764" fmla="*/ 8202185 w 8206355"/>
              <a:gd name="connsiteY1764" fmla="*/ 1347734 h 6847802"/>
              <a:gd name="connsiteX1765" fmla="*/ 7937792 w 8206355"/>
              <a:gd name="connsiteY1765" fmla="*/ 1414964 h 6847802"/>
              <a:gd name="connsiteX1766" fmla="*/ 7673399 w 8206355"/>
              <a:gd name="connsiteY1766" fmla="*/ 1485249 h 6847802"/>
              <a:gd name="connsiteX1767" fmla="*/ 7786281 w 8206355"/>
              <a:gd name="connsiteY1767" fmla="*/ 1456727 h 6847802"/>
              <a:gd name="connsiteX1768" fmla="*/ 7962375 w 8206355"/>
              <a:gd name="connsiteY1768" fmla="*/ 1414964 h 6847802"/>
              <a:gd name="connsiteX1769" fmla="*/ 8135961 w 8206355"/>
              <a:gd name="connsiteY1769" fmla="*/ 1376256 h 6847802"/>
              <a:gd name="connsiteX1770" fmla="*/ 8206355 w 8206355"/>
              <a:gd name="connsiteY1770" fmla="*/ 1362077 h 6847802"/>
              <a:gd name="connsiteX1771" fmla="*/ 8206355 w 8206355"/>
              <a:gd name="connsiteY1771" fmla="*/ 1495189 h 6847802"/>
              <a:gd name="connsiteX1772" fmla="*/ 8177601 w 8206355"/>
              <a:gd name="connsiteY1772" fmla="*/ 1504603 h 6847802"/>
              <a:gd name="connsiteX1773" fmla="*/ 8138469 w 8206355"/>
              <a:gd name="connsiteY1773" fmla="*/ 1515298 h 6847802"/>
              <a:gd name="connsiteX1774" fmla="*/ 8163554 w 8206355"/>
              <a:gd name="connsiteY1774" fmla="*/ 1510205 h 6847802"/>
              <a:gd name="connsiteX1775" fmla="*/ 8206355 w 8206355"/>
              <a:gd name="connsiteY1775" fmla="*/ 1500894 h 6847802"/>
              <a:gd name="connsiteX1776" fmla="*/ 8206355 w 8206355"/>
              <a:gd name="connsiteY1776" fmla="*/ 1551837 h 6847802"/>
              <a:gd name="connsiteX1777" fmla="*/ 8194157 w 8206355"/>
              <a:gd name="connsiteY1777" fmla="*/ 1554516 h 6847802"/>
              <a:gd name="connsiteX1778" fmla="*/ 7926755 w 8206355"/>
              <a:gd name="connsiteY1778" fmla="*/ 1618689 h 6847802"/>
              <a:gd name="connsiteX1779" fmla="*/ 7772735 w 8206355"/>
              <a:gd name="connsiteY1779" fmla="*/ 1655360 h 6847802"/>
              <a:gd name="connsiteX1780" fmla="*/ 7618213 w 8206355"/>
              <a:gd name="connsiteY1780" fmla="*/ 1697123 h 6847802"/>
              <a:gd name="connsiteX1781" fmla="*/ 7453157 w 8206355"/>
              <a:gd name="connsiteY1781" fmla="*/ 1741434 h 6847802"/>
              <a:gd name="connsiteX1782" fmla="*/ 7285089 w 8206355"/>
              <a:gd name="connsiteY1782" fmla="*/ 1797968 h 6847802"/>
              <a:gd name="connsiteX1783" fmla="*/ 6842595 w 8206355"/>
              <a:gd name="connsiteY1783" fmla="*/ 1948724 h 6847802"/>
              <a:gd name="connsiteX1784" fmla="*/ 6399099 w 8206355"/>
              <a:gd name="connsiteY1784" fmla="*/ 2102028 h 6847802"/>
              <a:gd name="connsiteX1785" fmla="*/ 5512607 w 8206355"/>
              <a:gd name="connsiteY1785" fmla="*/ 2415256 h 6847802"/>
              <a:gd name="connsiteX1786" fmla="*/ 4493667 w 8206355"/>
              <a:gd name="connsiteY1786" fmla="*/ 2781453 h 6847802"/>
              <a:gd name="connsiteX1787" fmla="*/ 3474728 w 8206355"/>
              <a:gd name="connsiteY1787" fmla="*/ 3150705 h 6847802"/>
              <a:gd name="connsiteX1788" fmla="*/ 3439109 w 8206355"/>
              <a:gd name="connsiteY1788" fmla="*/ 3164457 h 6847802"/>
              <a:gd name="connsiteX1789" fmla="*/ 3942809 w 8206355"/>
              <a:gd name="connsiteY1789" fmla="*/ 3005551 h 6847802"/>
              <a:gd name="connsiteX1790" fmla="*/ 4443999 w 8206355"/>
              <a:gd name="connsiteY1790" fmla="*/ 2846135 h 6847802"/>
              <a:gd name="connsiteX1791" fmla="*/ 4521261 w 8206355"/>
              <a:gd name="connsiteY1791" fmla="*/ 2823726 h 6847802"/>
              <a:gd name="connsiteX1792" fmla="*/ 4821273 w 8206355"/>
              <a:gd name="connsiteY1792" fmla="*/ 2717279 h 6847802"/>
              <a:gd name="connsiteX1793" fmla="*/ 5027469 w 8206355"/>
              <a:gd name="connsiteY1793" fmla="*/ 2644956 h 6847802"/>
              <a:gd name="connsiteX1794" fmla="*/ 5231658 w 8206355"/>
              <a:gd name="connsiteY1794" fmla="*/ 2574671 h 6847802"/>
              <a:gd name="connsiteX1795" fmla="*/ 5350058 w 8206355"/>
              <a:gd name="connsiteY1795" fmla="*/ 2535963 h 6847802"/>
              <a:gd name="connsiteX1796" fmla="*/ 5457420 w 8206355"/>
              <a:gd name="connsiteY1796" fmla="*/ 2499293 h 6847802"/>
              <a:gd name="connsiteX1797" fmla="*/ 5823657 w 8206355"/>
              <a:gd name="connsiteY1797" fmla="*/ 2356685 h 6847802"/>
              <a:gd name="connsiteX1798" fmla="*/ 6186883 w 8206355"/>
              <a:gd name="connsiteY1798" fmla="*/ 2217133 h 6847802"/>
              <a:gd name="connsiteX1799" fmla="*/ 6553119 w 8206355"/>
              <a:gd name="connsiteY1799" fmla="*/ 2082674 h 6847802"/>
              <a:gd name="connsiteX1800" fmla="*/ 6737741 w 8206355"/>
              <a:gd name="connsiteY1800" fmla="*/ 2015953 h 6847802"/>
              <a:gd name="connsiteX1801" fmla="*/ 6921863 w 8206355"/>
              <a:gd name="connsiteY1801" fmla="*/ 1954327 h 6847802"/>
              <a:gd name="connsiteX1802" fmla="*/ 7111503 w 8206355"/>
              <a:gd name="connsiteY1802" fmla="*/ 1890153 h 6847802"/>
              <a:gd name="connsiteX1803" fmla="*/ 7304655 w 8206355"/>
              <a:gd name="connsiteY1803" fmla="*/ 1828526 h 6847802"/>
              <a:gd name="connsiteX1804" fmla="*/ 7494295 w 8206355"/>
              <a:gd name="connsiteY1804" fmla="*/ 1769446 h 6847802"/>
              <a:gd name="connsiteX1805" fmla="*/ 7687447 w 8206355"/>
              <a:gd name="connsiteY1805" fmla="*/ 1710875 h 6847802"/>
              <a:gd name="connsiteX1806" fmla="*/ 7880097 w 8206355"/>
              <a:gd name="connsiteY1806" fmla="*/ 1655360 h 6847802"/>
              <a:gd name="connsiteX1807" fmla="*/ 8072747 w 8206355"/>
              <a:gd name="connsiteY1807" fmla="*/ 1598826 h 6847802"/>
              <a:gd name="connsiteX1808" fmla="*/ 8206355 w 8206355"/>
              <a:gd name="connsiteY1808" fmla="*/ 1562444 h 6847802"/>
              <a:gd name="connsiteX1809" fmla="*/ 8206355 w 8206355"/>
              <a:gd name="connsiteY1809" fmla="*/ 1754014 h 6847802"/>
              <a:gd name="connsiteX1810" fmla="*/ 8053683 w 8206355"/>
              <a:gd name="connsiteY1810" fmla="*/ 1794912 h 6847802"/>
              <a:gd name="connsiteX1811" fmla="*/ 7645807 w 8206355"/>
              <a:gd name="connsiteY1811" fmla="*/ 1906961 h 6847802"/>
              <a:gd name="connsiteX1812" fmla="*/ 7444627 w 8206355"/>
              <a:gd name="connsiteY1812" fmla="*/ 1979283 h 6847802"/>
              <a:gd name="connsiteX1813" fmla="*/ 7420045 w 8206355"/>
              <a:gd name="connsiteY1813" fmla="*/ 1987942 h 6847802"/>
              <a:gd name="connsiteX1814" fmla="*/ 7637779 w 8206355"/>
              <a:gd name="connsiteY1814" fmla="*/ 1928861 h 6847802"/>
              <a:gd name="connsiteX1815" fmla="*/ 7858023 w 8206355"/>
              <a:gd name="connsiteY1815" fmla="*/ 1873346 h 6847802"/>
              <a:gd name="connsiteX1816" fmla="*/ 8206355 w 8206355"/>
              <a:gd name="connsiteY1816" fmla="*/ 1787155 h 6847802"/>
              <a:gd name="connsiteX1817" fmla="*/ 8206355 w 8206355"/>
              <a:gd name="connsiteY1817" fmla="*/ 1837620 h 6847802"/>
              <a:gd name="connsiteX1818" fmla="*/ 8067229 w 8206355"/>
              <a:gd name="connsiteY1818" fmla="*/ 1870290 h 6847802"/>
              <a:gd name="connsiteX1819" fmla="*/ 8061711 w 8206355"/>
              <a:gd name="connsiteY1819" fmla="*/ 1870290 h 6847802"/>
              <a:gd name="connsiteX1820" fmla="*/ 7835949 w 8206355"/>
              <a:gd name="connsiteY1820" fmla="*/ 1928861 h 6847802"/>
              <a:gd name="connsiteX1821" fmla="*/ 7610187 w 8206355"/>
              <a:gd name="connsiteY1821" fmla="*/ 1987942 h 6847802"/>
              <a:gd name="connsiteX1822" fmla="*/ 7384425 w 8206355"/>
              <a:gd name="connsiteY1822" fmla="*/ 2049569 h 6847802"/>
              <a:gd name="connsiteX1823" fmla="*/ 7158663 w 8206355"/>
              <a:gd name="connsiteY1823" fmla="*/ 2113233 h 6847802"/>
              <a:gd name="connsiteX1824" fmla="*/ 6905307 w 8206355"/>
              <a:gd name="connsiteY1824" fmla="*/ 2186065 h 6847802"/>
              <a:gd name="connsiteX1825" fmla="*/ 6652453 w 8206355"/>
              <a:gd name="connsiteY1825" fmla="*/ 2267555 h 6847802"/>
              <a:gd name="connsiteX1826" fmla="*/ 6508969 w 8206355"/>
              <a:gd name="connsiteY1826" fmla="*/ 2311865 h 6847802"/>
              <a:gd name="connsiteX1827" fmla="*/ 6377024 w 8206355"/>
              <a:gd name="connsiteY1827" fmla="*/ 2356685 h 6847802"/>
              <a:gd name="connsiteX1828" fmla="*/ 6242069 w 8206355"/>
              <a:gd name="connsiteY1828" fmla="*/ 2404051 h 6847802"/>
              <a:gd name="connsiteX1829" fmla="*/ 6475857 w 8206355"/>
              <a:gd name="connsiteY1829" fmla="*/ 2339877 h 6847802"/>
              <a:gd name="connsiteX1830" fmla="*/ 6713159 w 8206355"/>
              <a:gd name="connsiteY1830" fmla="*/ 2278250 h 6847802"/>
              <a:gd name="connsiteX1831" fmla="*/ 7183245 w 8206355"/>
              <a:gd name="connsiteY1831" fmla="*/ 2155506 h 6847802"/>
              <a:gd name="connsiteX1832" fmla="*/ 7654335 w 8206355"/>
              <a:gd name="connsiteY1832" fmla="*/ 2035308 h 6847802"/>
              <a:gd name="connsiteX1833" fmla="*/ 8116897 w 8206355"/>
              <a:gd name="connsiteY1833" fmla="*/ 1915109 h 6847802"/>
              <a:gd name="connsiteX1834" fmla="*/ 8206355 w 8206355"/>
              <a:gd name="connsiteY1834" fmla="*/ 1890523 h 6847802"/>
              <a:gd name="connsiteX1835" fmla="*/ 8206355 w 8206355"/>
              <a:gd name="connsiteY1835" fmla="*/ 1944041 h 6847802"/>
              <a:gd name="connsiteX1836" fmla="*/ 8152517 w 8206355"/>
              <a:gd name="connsiteY1836" fmla="*/ 1956873 h 6847802"/>
              <a:gd name="connsiteX1837" fmla="*/ 8031107 w 8206355"/>
              <a:gd name="connsiteY1837" fmla="*/ 1990488 h 6847802"/>
              <a:gd name="connsiteX1838" fmla="*/ 7904681 w 8206355"/>
              <a:gd name="connsiteY1838" fmla="*/ 2029705 h 6847802"/>
              <a:gd name="connsiteX1839" fmla="*/ 8206355 w 8206355"/>
              <a:gd name="connsiteY1839" fmla="*/ 1944214 h 6847802"/>
              <a:gd name="connsiteX1840" fmla="*/ 8206355 w 8206355"/>
              <a:gd name="connsiteY1840" fmla="*/ 2133506 h 6847802"/>
              <a:gd name="connsiteX1841" fmla="*/ 8185629 w 8206355"/>
              <a:gd name="connsiteY1841" fmla="*/ 2138698 h 6847802"/>
              <a:gd name="connsiteX1842" fmla="*/ 7951839 w 8206355"/>
              <a:gd name="connsiteY1842" fmla="*/ 2200325 h 6847802"/>
              <a:gd name="connsiteX1843" fmla="*/ 7720559 w 8206355"/>
              <a:gd name="connsiteY1843" fmla="*/ 2264499 h 6847802"/>
              <a:gd name="connsiteX1844" fmla="*/ 7489278 w 8206355"/>
              <a:gd name="connsiteY1844" fmla="*/ 2331728 h 6847802"/>
              <a:gd name="connsiteX1845" fmla="*/ 7257997 w 8206355"/>
              <a:gd name="connsiteY1845" fmla="*/ 2401504 h 6847802"/>
              <a:gd name="connsiteX1846" fmla="*/ 7026717 w 8206355"/>
              <a:gd name="connsiteY1846" fmla="*/ 2471280 h 6847802"/>
              <a:gd name="connsiteX1847" fmla="*/ 6797945 w 8206355"/>
              <a:gd name="connsiteY1847" fmla="*/ 2546659 h 6847802"/>
              <a:gd name="connsiteX1848" fmla="*/ 6569675 w 8206355"/>
              <a:gd name="connsiteY1848" fmla="*/ 2619491 h 6847802"/>
              <a:gd name="connsiteX1849" fmla="*/ 6280699 w 8206355"/>
              <a:gd name="connsiteY1849" fmla="*/ 2717279 h 6847802"/>
              <a:gd name="connsiteX1850" fmla="*/ 5991723 w 8206355"/>
              <a:gd name="connsiteY1850" fmla="*/ 2818123 h 6847802"/>
              <a:gd name="connsiteX1851" fmla="*/ 5705257 w 8206355"/>
              <a:gd name="connsiteY1851" fmla="*/ 2918458 h 6847802"/>
              <a:gd name="connsiteX1852" fmla="*/ 5418790 w 8206355"/>
              <a:gd name="connsiteY1852" fmla="*/ 3024905 h 6847802"/>
              <a:gd name="connsiteX1853" fmla="*/ 5424309 w 8206355"/>
              <a:gd name="connsiteY1853" fmla="*/ 3033054 h 6847802"/>
              <a:gd name="connsiteX1854" fmla="*/ 5424309 w 8206355"/>
              <a:gd name="connsiteY1854" fmla="*/ 3038656 h 6847802"/>
              <a:gd name="connsiteX1855" fmla="*/ 5415779 w 8206355"/>
              <a:gd name="connsiteY1855" fmla="*/ 3047314 h 6847802"/>
              <a:gd name="connsiteX1856" fmla="*/ 5410763 w 8206355"/>
              <a:gd name="connsiteY1856" fmla="*/ 3049861 h 6847802"/>
              <a:gd name="connsiteX1857" fmla="*/ 5391197 w 8206355"/>
              <a:gd name="connsiteY1857" fmla="*/ 3058519 h 6847802"/>
              <a:gd name="connsiteX1858" fmla="*/ 5327983 w 8206355"/>
              <a:gd name="connsiteY1858" fmla="*/ 3083476 h 6847802"/>
              <a:gd name="connsiteX1859" fmla="*/ 5261760 w 8206355"/>
              <a:gd name="connsiteY1859" fmla="*/ 3105885 h 6847802"/>
              <a:gd name="connsiteX1860" fmla="*/ 5193028 w 8206355"/>
              <a:gd name="connsiteY1860" fmla="*/ 3122693 h 6847802"/>
              <a:gd name="connsiteX1861" fmla="*/ 5159916 w 8206355"/>
              <a:gd name="connsiteY1861" fmla="*/ 3128295 h 6847802"/>
              <a:gd name="connsiteX1862" fmla="*/ 5126805 w 8206355"/>
              <a:gd name="connsiteY1862" fmla="*/ 3133898 h 6847802"/>
              <a:gd name="connsiteX1863" fmla="*/ 4774615 w 8206355"/>
              <a:gd name="connsiteY1863" fmla="*/ 3265301 h 6847802"/>
              <a:gd name="connsiteX1864" fmla="*/ 4904053 w 8206355"/>
              <a:gd name="connsiteY1864" fmla="*/ 3228630 h 6847802"/>
              <a:gd name="connsiteX1865" fmla="*/ 4912079 w 8206355"/>
              <a:gd name="connsiteY1865" fmla="*/ 3226083 h 6847802"/>
              <a:gd name="connsiteX1866" fmla="*/ 4923117 w 8206355"/>
              <a:gd name="connsiteY1866" fmla="*/ 3228630 h 6847802"/>
              <a:gd name="connsiteX1867" fmla="*/ 4934154 w 8206355"/>
              <a:gd name="connsiteY1867" fmla="*/ 3231686 h 6847802"/>
              <a:gd name="connsiteX1868" fmla="*/ 4942683 w 8206355"/>
              <a:gd name="connsiteY1868" fmla="*/ 3234742 h 6847802"/>
              <a:gd name="connsiteX1869" fmla="*/ 4948201 w 8206355"/>
              <a:gd name="connsiteY1869" fmla="*/ 3240344 h 6847802"/>
              <a:gd name="connsiteX1870" fmla="*/ 4948201 w 8206355"/>
              <a:gd name="connsiteY1870" fmla="*/ 3248493 h 6847802"/>
              <a:gd name="connsiteX1871" fmla="*/ 4948201 w 8206355"/>
              <a:gd name="connsiteY1871" fmla="*/ 3254096 h 6847802"/>
              <a:gd name="connsiteX1872" fmla="*/ 4942683 w 8206355"/>
              <a:gd name="connsiteY1872" fmla="*/ 3257152 h 6847802"/>
              <a:gd name="connsiteX1873" fmla="*/ 4936663 w 8206355"/>
              <a:gd name="connsiteY1873" fmla="*/ 3259698 h 6847802"/>
              <a:gd name="connsiteX1874" fmla="*/ 4334129 w 8206355"/>
              <a:gd name="connsiteY1874" fmla="*/ 3430318 h 6847802"/>
              <a:gd name="connsiteX1875" fmla="*/ 4323092 w 8206355"/>
              <a:gd name="connsiteY1875" fmla="*/ 3432865 h 6847802"/>
              <a:gd name="connsiteX1876" fmla="*/ 4312055 w 8206355"/>
              <a:gd name="connsiteY1876" fmla="*/ 3432865 h 6847802"/>
              <a:gd name="connsiteX1877" fmla="*/ 4303526 w 8206355"/>
              <a:gd name="connsiteY1877" fmla="*/ 3430318 h 6847802"/>
              <a:gd name="connsiteX1878" fmla="*/ 4292489 w 8206355"/>
              <a:gd name="connsiteY1878" fmla="*/ 3424716 h 6847802"/>
              <a:gd name="connsiteX1879" fmla="*/ 4287472 w 8206355"/>
              <a:gd name="connsiteY1879" fmla="*/ 3419113 h 6847802"/>
              <a:gd name="connsiteX1880" fmla="*/ 4287472 w 8206355"/>
              <a:gd name="connsiteY1880" fmla="*/ 3413511 h 6847802"/>
              <a:gd name="connsiteX1881" fmla="*/ 4287472 w 8206355"/>
              <a:gd name="connsiteY1881" fmla="*/ 3407909 h 6847802"/>
              <a:gd name="connsiteX1882" fmla="*/ 4292489 w 8206355"/>
              <a:gd name="connsiteY1882" fmla="*/ 3402306 h 6847802"/>
              <a:gd name="connsiteX1883" fmla="*/ 4298007 w 8206355"/>
              <a:gd name="connsiteY1883" fmla="*/ 3399759 h 6847802"/>
              <a:gd name="connsiteX1884" fmla="*/ 4604040 w 8206355"/>
              <a:gd name="connsiteY1884" fmla="*/ 3282108 h 6847802"/>
              <a:gd name="connsiteX1885" fmla="*/ 4878968 w 8206355"/>
              <a:gd name="connsiteY1885" fmla="*/ 3178717 h 6847802"/>
              <a:gd name="connsiteX1886" fmla="*/ 5019442 w 8206355"/>
              <a:gd name="connsiteY1886" fmla="*/ 3125749 h 6847802"/>
              <a:gd name="connsiteX1887" fmla="*/ 4994859 w 8206355"/>
              <a:gd name="connsiteY1887" fmla="*/ 3119637 h 6847802"/>
              <a:gd name="connsiteX1888" fmla="*/ 4983821 w 8206355"/>
              <a:gd name="connsiteY1888" fmla="*/ 3117090 h 6847802"/>
              <a:gd name="connsiteX1889" fmla="*/ 4975795 w 8206355"/>
              <a:gd name="connsiteY1889" fmla="*/ 3108941 h 6847802"/>
              <a:gd name="connsiteX1890" fmla="*/ 4904053 w 8206355"/>
              <a:gd name="connsiteY1890" fmla="*/ 3133898 h 6847802"/>
              <a:gd name="connsiteX1891" fmla="*/ 4810236 w 8206355"/>
              <a:gd name="connsiteY1891" fmla="*/ 3167512 h 6847802"/>
              <a:gd name="connsiteX1892" fmla="*/ 4556881 w 8206355"/>
              <a:gd name="connsiteY1892" fmla="*/ 3259698 h 6847802"/>
              <a:gd name="connsiteX1893" fmla="*/ 4303526 w 8206355"/>
              <a:gd name="connsiteY1893" fmla="*/ 3354431 h 6847802"/>
              <a:gd name="connsiteX1894" fmla="*/ 4050171 w 8206355"/>
              <a:gd name="connsiteY1894" fmla="*/ 3452728 h 6847802"/>
              <a:gd name="connsiteX1895" fmla="*/ 3794308 w 8206355"/>
              <a:gd name="connsiteY1895" fmla="*/ 3550516 h 6847802"/>
              <a:gd name="connsiteX1896" fmla="*/ 3285088 w 8206355"/>
              <a:gd name="connsiteY1896" fmla="*/ 3754751 h 6847802"/>
              <a:gd name="connsiteX1897" fmla="*/ 2778378 w 8206355"/>
              <a:gd name="connsiteY1897" fmla="*/ 3958477 h 6847802"/>
              <a:gd name="connsiteX1898" fmla="*/ 2767341 w 8206355"/>
              <a:gd name="connsiteY1898" fmla="*/ 3961533 h 6847802"/>
              <a:gd name="connsiteX1899" fmla="*/ 2753293 w 8206355"/>
              <a:gd name="connsiteY1899" fmla="*/ 3961533 h 6847802"/>
              <a:gd name="connsiteX1900" fmla="*/ 2739747 w 8206355"/>
              <a:gd name="connsiteY1900" fmla="*/ 3958477 h 6847802"/>
              <a:gd name="connsiteX1901" fmla="*/ 2728710 w 8206355"/>
              <a:gd name="connsiteY1901" fmla="*/ 3955930 h 6847802"/>
              <a:gd name="connsiteX1902" fmla="*/ 2720182 w 8206355"/>
              <a:gd name="connsiteY1902" fmla="*/ 3947272 h 6847802"/>
              <a:gd name="connsiteX1903" fmla="*/ 2717673 w 8206355"/>
              <a:gd name="connsiteY1903" fmla="*/ 3939123 h 6847802"/>
              <a:gd name="connsiteX1904" fmla="*/ 2717673 w 8206355"/>
              <a:gd name="connsiteY1904" fmla="*/ 3933011 h 6847802"/>
              <a:gd name="connsiteX1905" fmla="*/ 2726202 w 8206355"/>
              <a:gd name="connsiteY1905" fmla="*/ 3924862 h 6847802"/>
              <a:gd name="connsiteX1906" fmla="*/ 2731720 w 8206355"/>
              <a:gd name="connsiteY1906" fmla="*/ 3922315 h 6847802"/>
              <a:gd name="connsiteX1907" fmla="*/ 3147122 w 8206355"/>
              <a:gd name="connsiteY1907" fmla="*/ 3748639 h 6847802"/>
              <a:gd name="connsiteX1908" fmla="*/ 3224383 w 8206355"/>
              <a:gd name="connsiteY1908" fmla="*/ 3718081 h 6847802"/>
              <a:gd name="connsiteX1909" fmla="*/ 2772859 w 8206355"/>
              <a:gd name="connsiteY1909" fmla="*/ 3874440 h 6847802"/>
              <a:gd name="connsiteX1910" fmla="*/ 2761822 w 8206355"/>
              <a:gd name="connsiteY1910" fmla="*/ 3877496 h 6847802"/>
              <a:gd name="connsiteX1911" fmla="*/ 2750785 w 8206355"/>
              <a:gd name="connsiteY1911" fmla="*/ 3877496 h 6847802"/>
              <a:gd name="connsiteX1912" fmla="*/ 2739747 w 8206355"/>
              <a:gd name="connsiteY1912" fmla="*/ 3874440 h 6847802"/>
              <a:gd name="connsiteX1913" fmla="*/ 2731720 w 8206355"/>
              <a:gd name="connsiteY1913" fmla="*/ 3871893 h 6847802"/>
              <a:gd name="connsiteX1914" fmla="*/ 2723192 w 8206355"/>
              <a:gd name="connsiteY1914" fmla="*/ 3866291 h 6847802"/>
              <a:gd name="connsiteX1915" fmla="*/ 2720182 w 8206355"/>
              <a:gd name="connsiteY1915" fmla="*/ 3860688 h 6847802"/>
              <a:gd name="connsiteX1916" fmla="*/ 2723192 w 8206355"/>
              <a:gd name="connsiteY1916" fmla="*/ 3855086 h 6847802"/>
              <a:gd name="connsiteX1917" fmla="*/ 2728710 w 8206355"/>
              <a:gd name="connsiteY1917" fmla="*/ 3849484 h 6847802"/>
              <a:gd name="connsiteX1918" fmla="*/ 2734229 w 8206355"/>
              <a:gd name="connsiteY1918" fmla="*/ 3846937 h 6847802"/>
              <a:gd name="connsiteX1919" fmla="*/ 3028723 w 8206355"/>
              <a:gd name="connsiteY1919" fmla="*/ 3731832 h 6847802"/>
              <a:gd name="connsiteX1920" fmla="*/ 3582091 w 8206355"/>
              <a:gd name="connsiteY1920" fmla="*/ 3522504 h 6847802"/>
              <a:gd name="connsiteX1921" fmla="*/ 4135459 w 8206355"/>
              <a:gd name="connsiteY1921" fmla="*/ 3312667 h 6847802"/>
              <a:gd name="connsiteX1922" fmla="*/ 4688826 w 8206355"/>
              <a:gd name="connsiteY1922" fmla="*/ 3105885 h 6847802"/>
              <a:gd name="connsiteX1923" fmla="*/ 5245204 w 8206355"/>
              <a:gd name="connsiteY1923" fmla="*/ 2904706 h 6847802"/>
              <a:gd name="connsiteX1924" fmla="*/ 5270289 w 8206355"/>
              <a:gd name="connsiteY1924" fmla="*/ 2893502 h 6847802"/>
              <a:gd name="connsiteX1925" fmla="*/ 5294871 w 8206355"/>
              <a:gd name="connsiteY1925" fmla="*/ 2884843 h 6847802"/>
              <a:gd name="connsiteX1926" fmla="*/ 5509597 w 8206355"/>
              <a:gd name="connsiteY1926" fmla="*/ 2803862 h 6847802"/>
              <a:gd name="connsiteX1927" fmla="*/ 5837202 w 8206355"/>
              <a:gd name="connsiteY1927" fmla="*/ 2678062 h 6847802"/>
              <a:gd name="connsiteX1928" fmla="*/ 6165309 w 8206355"/>
              <a:gd name="connsiteY1928" fmla="*/ 2555317 h 6847802"/>
              <a:gd name="connsiteX1929" fmla="*/ 6443247 w 8206355"/>
              <a:gd name="connsiteY1929" fmla="*/ 2454473 h 6847802"/>
              <a:gd name="connsiteX1930" fmla="*/ 6723694 w 8206355"/>
              <a:gd name="connsiteY1930" fmla="*/ 2356685 h 6847802"/>
              <a:gd name="connsiteX1931" fmla="*/ 7007151 w 8206355"/>
              <a:gd name="connsiteY1931" fmla="*/ 2261443 h 6847802"/>
              <a:gd name="connsiteX1932" fmla="*/ 7288099 w 8206355"/>
              <a:gd name="connsiteY1932" fmla="*/ 2169257 h 6847802"/>
              <a:gd name="connsiteX1933" fmla="*/ 7277062 w 8206355"/>
              <a:gd name="connsiteY1933" fmla="*/ 2172313 h 6847802"/>
              <a:gd name="connsiteX1934" fmla="*/ 6883233 w 8206355"/>
              <a:gd name="connsiteY1934" fmla="*/ 2272648 h 6847802"/>
              <a:gd name="connsiteX1935" fmla="*/ 6520509 w 8206355"/>
              <a:gd name="connsiteY1935" fmla="*/ 2370436 h 6847802"/>
              <a:gd name="connsiteX1936" fmla="*/ 6156781 w 8206355"/>
              <a:gd name="connsiteY1936" fmla="*/ 2474336 h 6847802"/>
              <a:gd name="connsiteX1937" fmla="*/ 5603413 w 8206355"/>
              <a:gd name="connsiteY1937" fmla="*/ 2633242 h 6847802"/>
              <a:gd name="connsiteX1938" fmla="*/ 5245204 w 8206355"/>
              <a:gd name="connsiteY1938" fmla="*/ 2762099 h 6847802"/>
              <a:gd name="connsiteX1939" fmla="*/ 4482630 w 8206355"/>
              <a:gd name="connsiteY1939" fmla="*/ 3041712 h 6847802"/>
              <a:gd name="connsiteX1940" fmla="*/ 3722565 w 8206355"/>
              <a:gd name="connsiteY1940" fmla="*/ 3320816 h 6847802"/>
              <a:gd name="connsiteX1941" fmla="*/ 3711527 w 8206355"/>
              <a:gd name="connsiteY1941" fmla="*/ 3323872 h 6847802"/>
              <a:gd name="connsiteX1942" fmla="*/ 3700993 w 8206355"/>
              <a:gd name="connsiteY1942" fmla="*/ 3323872 h 6847802"/>
              <a:gd name="connsiteX1943" fmla="*/ 3689454 w 8206355"/>
              <a:gd name="connsiteY1943" fmla="*/ 3320816 h 6847802"/>
              <a:gd name="connsiteX1944" fmla="*/ 3681427 w 8206355"/>
              <a:gd name="connsiteY1944" fmla="*/ 3318269 h 6847802"/>
              <a:gd name="connsiteX1945" fmla="*/ 3672898 w 8206355"/>
              <a:gd name="connsiteY1945" fmla="*/ 3312667 h 6847802"/>
              <a:gd name="connsiteX1946" fmla="*/ 3670389 w 8206355"/>
              <a:gd name="connsiteY1946" fmla="*/ 3304518 h 6847802"/>
              <a:gd name="connsiteX1947" fmla="*/ 3672898 w 8206355"/>
              <a:gd name="connsiteY1947" fmla="*/ 3298915 h 6847802"/>
              <a:gd name="connsiteX1948" fmla="*/ 3678416 w 8206355"/>
              <a:gd name="connsiteY1948" fmla="*/ 3293313 h 6847802"/>
              <a:gd name="connsiteX1949" fmla="*/ 3684437 w 8206355"/>
              <a:gd name="connsiteY1949" fmla="*/ 3290257 h 6847802"/>
              <a:gd name="connsiteX1950" fmla="*/ 3967893 w 8206355"/>
              <a:gd name="connsiteY1950" fmla="*/ 3170059 h 6847802"/>
              <a:gd name="connsiteX1951" fmla="*/ 4284461 w 8206355"/>
              <a:gd name="connsiteY1951" fmla="*/ 3038656 h 6847802"/>
              <a:gd name="connsiteX1952" fmla="*/ 4273424 w 8206355"/>
              <a:gd name="connsiteY1952" fmla="*/ 3036109 h 6847802"/>
              <a:gd name="connsiteX1953" fmla="*/ 4264896 w 8206355"/>
              <a:gd name="connsiteY1953" fmla="*/ 3033054 h 6847802"/>
              <a:gd name="connsiteX1954" fmla="*/ 3620722 w 8206355"/>
              <a:gd name="connsiteY1954" fmla="*/ 3234742 h 6847802"/>
              <a:gd name="connsiteX1955" fmla="*/ 3119529 w 8206355"/>
              <a:gd name="connsiteY1955" fmla="*/ 3391101 h 6847802"/>
              <a:gd name="connsiteX1956" fmla="*/ 2621348 w 8206355"/>
              <a:gd name="connsiteY1956" fmla="*/ 3550516 h 6847802"/>
              <a:gd name="connsiteX1957" fmla="*/ 2610311 w 8206355"/>
              <a:gd name="connsiteY1957" fmla="*/ 3550516 h 6847802"/>
              <a:gd name="connsiteX1958" fmla="*/ 2599273 w 8206355"/>
              <a:gd name="connsiteY1958" fmla="*/ 3550516 h 6847802"/>
              <a:gd name="connsiteX1959" fmla="*/ 2588236 w 8206355"/>
              <a:gd name="connsiteY1959" fmla="*/ 3550516 h 6847802"/>
              <a:gd name="connsiteX1960" fmla="*/ 2579708 w 8206355"/>
              <a:gd name="connsiteY1960" fmla="*/ 3544914 h 6847802"/>
              <a:gd name="connsiteX1961" fmla="*/ 2574690 w 8206355"/>
              <a:gd name="connsiteY1961" fmla="*/ 3539311 h 6847802"/>
              <a:gd name="connsiteX1962" fmla="*/ 2571680 w 8206355"/>
              <a:gd name="connsiteY1962" fmla="*/ 3533709 h 6847802"/>
              <a:gd name="connsiteX1963" fmla="*/ 2574690 w 8206355"/>
              <a:gd name="connsiteY1963" fmla="*/ 3528107 h 6847802"/>
              <a:gd name="connsiteX1964" fmla="*/ 2579708 w 8206355"/>
              <a:gd name="connsiteY1964" fmla="*/ 3522504 h 6847802"/>
              <a:gd name="connsiteX1965" fmla="*/ 2585728 w 8206355"/>
              <a:gd name="connsiteY1965" fmla="*/ 3519958 h 6847802"/>
              <a:gd name="connsiteX1966" fmla="*/ 2899286 w 8206355"/>
              <a:gd name="connsiteY1966" fmla="*/ 3404853 h 6847802"/>
              <a:gd name="connsiteX1967" fmla="*/ 3037252 w 8206355"/>
              <a:gd name="connsiteY1967" fmla="*/ 3354431 h 6847802"/>
              <a:gd name="connsiteX1968" fmla="*/ 3155651 w 8206355"/>
              <a:gd name="connsiteY1968" fmla="*/ 3312667 h 6847802"/>
              <a:gd name="connsiteX1969" fmla="*/ 3155651 w 8206355"/>
              <a:gd name="connsiteY1969" fmla="*/ 3307064 h 6847802"/>
              <a:gd name="connsiteX1970" fmla="*/ 3161170 w 8206355"/>
              <a:gd name="connsiteY1970" fmla="*/ 3301462 h 6847802"/>
              <a:gd name="connsiteX1971" fmla="*/ 3166187 w 8206355"/>
              <a:gd name="connsiteY1971" fmla="*/ 3298915 h 6847802"/>
              <a:gd name="connsiteX1972" fmla="*/ 3414023 w 8206355"/>
              <a:gd name="connsiteY1972" fmla="*/ 3209276 h 6847802"/>
              <a:gd name="connsiteX1973" fmla="*/ 3042269 w 8206355"/>
              <a:gd name="connsiteY1973" fmla="*/ 3329474 h 6847802"/>
              <a:gd name="connsiteX1974" fmla="*/ 3034241 w 8206355"/>
              <a:gd name="connsiteY1974" fmla="*/ 3329474 h 6847802"/>
              <a:gd name="connsiteX1975" fmla="*/ 3023204 w 8206355"/>
              <a:gd name="connsiteY1975" fmla="*/ 3329474 h 6847802"/>
              <a:gd name="connsiteX1976" fmla="*/ 3015177 w 8206355"/>
              <a:gd name="connsiteY1976" fmla="*/ 3329474 h 6847802"/>
              <a:gd name="connsiteX1977" fmla="*/ 3006648 w 8206355"/>
              <a:gd name="connsiteY1977" fmla="*/ 3323872 h 6847802"/>
              <a:gd name="connsiteX1978" fmla="*/ 3004140 w 8206355"/>
              <a:gd name="connsiteY1978" fmla="*/ 3323872 h 6847802"/>
              <a:gd name="connsiteX1979" fmla="*/ 2775368 w 8206355"/>
              <a:gd name="connsiteY1979" fmla="*/ 3407909 h 6847802"/>
              <a:gd name="connsiteX1980" fmla="*/ 2472345 w 8206355"/>
              <a:gd name="connsiteY1980" fmla="*/ 3519958 h 6847802"/>
              <a:gd name="connsiteX1981" fmla="*/ 2461809 w 8206355"/>
              <a:gd name="connsiteY1981" fmla="*/ 3522504 h 6847802"/>
              <a:gd name="connsiteX1982" fmla="*/ 2453281 w 8206355"/>
              <a:gd name="connsiteY1982" fmla="*/ 3522504 h 6847802"/>
              <a:gd name="connsiteX1983" fmla="*/ 2442244 w 8206355"/>
              <a:gd name="connsiteY1983" fmla="*/ 3519958 h 6847802"/>
              <a:gd name="connsiteX1984" fmla="*/ 2434216 w 8206355"/>
              <a:gd name="connsiteY1984" fmla="*/ 3516902 h 6847802"/>
              <a:gd name="connsiteX1985" fmla="*/ 2428698 w 8206355"/>
              <a:gd name="connsiteY1985" fmla="*/ 3511299 h 6847802"/>
              <a:gd name="connsiteX1986" fmla="*/ 2425688 w 8206355"/>
              <a:gd name="connsiteY1986" fmla="*/ 3505697 h 6847802"/>
              <a:gd name="connsiteX1987" fmla="*/ 2425688 w 8206355"/>
              <a:gd name="connsiteY1987" fmla="*/ 3497038 h 6847802"/>
              <a:gd name="connsiteX1988" fmla="*/ 2431206 w 8206355"/>
              <a:gd name="connsiteY1988" fmla="*/ 3494492 h 6847802"/>
              <a:gd name="connsiteX1989" fmla="*/ 2436725 w 8206355"/>
              <a:gd name="connsiteY1989" fmla="*/ 3491945 h 6847802"/>
              <a:gd name="connsiteX1990" fmla="*/ 3301645 w 8206355"/>
              <a:gd name="connsiteY1990" fmla="*/ 3156307 h 6847802"/>
              <a:gd name="connsiteX1991" fmla="*/ 3634769 w 8206355"/>
              <a:gd name="connsiteY1991" fmla="*/ 3024905 h 6847802"/>
              <a:gd name="connsiteX1992" fmla="*/ 4094320 w 8206355"/>
              <a:gd name="connsiteY1992" fmla="*/ 2826272 h 6847802"/>
              <a:gd name="connsiteX1993" fmla="*/ 4325600 w 8206355"/>
              <a:gd name="connsiteY1993" fmla="*/ 2728484 h 6847802"/>
              <a:gd name="connsiteX1994" fmla="*/ 4554372 w 8206355"/>
              <a:gd name="connsiteY1994" fmla="*/ 2633242 h 6847802"/>
              <a:gd name="connsiteX1995" fmla="*/ 4504705 w 8206355"/>
              <a:gd name="connsiteY1995" fmla="*/ 2650050 h 6847802"/>
              <a:gd name="connsiteX1996" fmla="*/ 3882605 w 8206355"/>
              <a:gd name="connsiteY1996" fmla="*/ 2862943 h 6847802"/>
              <a:gd name="connsiteX1997" fmla="*/ 3260003 w 8206355"/>
              <a:gd name="connsiteY1997" fmla="*/ 3077873 h 6847802"/>
              <a:gd name="connsiteX1998" fmla="*/ 3246459 w 8206355"/>
              <a:gd name="connsiteY1998" fmla="*/ 3080929 h 6847802"/>
              <a:gd name="connsiteX1999" fmla="*/ 3232410 w 8206355"/>
              <a:gd name="connsiteY1999" fmla="*/ 3080929 h 6847802"/>
              <a:gd name="connsiteX2000" fmla="*/ 3221876 w 8206355"/>
              <a:gd name="connsiteY2000" fmla="*/ 3077873 h 6847802"/>
              <a:gd name="connsiteX2001" fmla="*/ 3210336 w 8206355"/>
              <a:gd name="connsiteY2001" fmla="*/ 3072271 h 6847802"/>
              <a:gd name="connsiteX2002" fmla="*/ 3205320 w 8206355"/>
              <a:gd name="connsiteY2002" fmla="*/ 3064122 h 6847802"/>
              <a:gd name="connsiteX2003" fmla="*/ 3202309 w 8206355"/>
              <a:gd name="connsiteY2003" fmla="*/ 3055463 h 6847802"/>
              <a:gd name="connsiteX2004" fmla="*/ 3205320 w 8206355"/>
              <a:gd name="connsiteY2004" fmla="*/ 3049861 h 6847802"/>
              <a:gd name="connsiteX2005" fmla="*/ 3210336 w 8206355"/>
              <a:gd name="connsiteY2005" fmla="*/ 3044258 h 6847802"/>
              <a:gd name="connsiteX2006" fmla="*/ 3215854 w 8206355"/>
              <a:gd name="connsiteY2006" fmla="*/ 3038656 h 6847802"/>
              <a:gd name="connsiteX2007" fmla="*/ 3551990 w 8206355"/>
              <a:gd name="connsiteY2007" fmla="*/ 2904706 h 6847802"/>
              <a:gd name="connsiteX2008" fmla="*/ 3984449 w 8206355"/>
              <a:gd name="connsiteY2008" fmla="*/ 2731540 h 6847802"/>
              <a:gd name="connsiteX2009" fmla="*/ 4419417 w 8206355"/>
              <a:gd name="connsiteY2009" fmla="*/ 2563466 h 6847802"/>
              <a:gd name="connsiteX2010" fmla="*/ 4391824 w 8206355"/>
              <a:gd name="connsiteY2010" fmla="*/ 2572125 h 6847802"/>
              <a:gd name="connsiteX2011" fmla="*/ 4116394 w 8206355"/>
              <a:gd name="connsiteY2011" fmla="*/ 2672459 h 6847802"/>
              <a:gd name="connsiteX2012" fmla="*/ 3841466 w 8206355"/>
              <a:gd name="connsiteY2012" fmla="*/ 2775850 h 6847802"/>
              <a:gd name="connsiteX2013" fmla="*/ 3563027 w 8206355"/>
              <a:gd name="connsiteY2013" fmla="*/ 2882297 h 6847802"/>
              <a:gd name="connsiteX2014" fmla="*/ 3287597 w 8206355"/>
              <a:gd name="connsiteY2014" fmla="*/ 2993836 h 6847802"/>
              <a:gd name="connsiteX2015" fmla="*/ 2731720 w 8206355"/>
              <a:gd name="connsiteY2015" fmla="*/ 3220481 h 6847802"/>
              <a:gd name="connsiteX2016" fmla="*/ 2180862 w 8206355"/>
              <a:gd name="connsiteY2016" fmla="*/ 3446616 h 6847802"/>
              <a:gd name="connsiteX2017" fmla="*/ 2166814 w 8206355"/>
              <a:gd name="connsiteY2017" fmla="*/ 3449672 h 6847802"/>
              <a:gd name="connsiteX2018" fmla="*/ 2155777 w 8206355"/>
              <a:gd name="connsiteY2018" fmla="*/ 3449672 h 6847802"/>
              <a:gd name="connsiteX2019" fmla="*/ 2142231 w 8206355"/>
              <a:gd name="connsiteY2019" fmla="*/ 3449672 h 6847802"/>
              <a:gd name="connsiteX2020" fmla="*/ 2131194 w 8206355"/>
              <a:gd name="connsiteY2020" fmla="*/ 3444070 h 6847802"/>
              <a:gd name="connsiteX2021" fmla="*/ 2125676 w 8206355"/>
              <a:gd name="connsiteY2021" fmla="*/ 3435921 h 6847802"/>
              <a:gd name="connsiteX2022" fmla="*/ 2122665 w 8206355"/>
              <a:gd name="connsiteY2022" fmla="*/ 3430318 h 6847802"/>
              <a:gd name="connsiteX2023" fmla="*/ 2122665 w 8206355"/>
              <a:gd name="connsiteY2023" fmla="*/ 3421660 h 6847802"/>
              <a:gd name="connsiteX2024" fmla="*/ 2131194 w 8206355"/>
              <a:gd name="connsiteY2024" fmla="*/ 3416058 h 6847802"/>
              <a:gd name="connsiteX2025" fmla="*/ 2136713 w 8206355"/>
              <a:gd name="connsiteY2025" fmla="*/ 3413511 h 6847802"/>
              <a:gd name="connsiteX2026" fmla="*/ 2563653 w 8206355"/>
              <a:gd name="connsiteY2026" fmla="*/ 3231686 h 6847802"/>
              <a:gd name="connsiteX2027" fmla="*/ 2855639 w 8206355"/>
              <a:gd name="connsiteY2027" fmla="*/ 3108941 h 6847802"/>
              <a:gd name="connsiteX2028" fmla="*/ 3147122 w 8206355"/>
              <a:gd name="connsiteY2028" fmla="*/ 2988743 h 6847802"/>
              <a:gd name="connsiteX2029" fmla="*/ 2830554 w 8206355"/>
              <a:gd name="connsiteY2029" fmla="*/ 3094681 h 6847802"/>
              <a:gd name="connsiteX2030" fmla="*/ 2819517 w 8206355"/>
              <a:gd name="connsiteY2030" fmla="*/ 3097736 h 6847802"/>
              <a:gd name="connsiteX2031" fmla="*/ 2808479 w 8206355"/>
              <a:gd name="connsiteY2031" fmla="*/ 3097736 h 6847802"/>
              <a:gd name="connsiteX2032" fmla="*/ 2794432 w 8206355"/>
              <a:gd name="connsiteY2032" fmla="*/ 3094681 h 6847802"/>
              <a:gd name="connsiteX2033" fmla="*/ 2786405 w 8206355"/>
              <a:gd name="connsiteY2033" fmla="*/ 3089078 h 6847802"/>
              <a:gd name="connsiteX2034" fmla="*/ 2780886 w 8206355"/>
              <a:gd name="connsiteY2034" fmla="*/ 3086022 h 6847802"/>
              <a:gd name="connsiteX2035" fmla="*/ 2778378 w 8206355"/>
              <a:gd name="connsiteY2035" fmla="*/ 3080929 h 6847802"/>
              <a:gd name="connsiteX2036" fmla="*/ 2571680 w 8206355"/>
              <a:gd name="connsiteY2036" fmla="*/ 3158854 h 6847802"/>
              <a:gd name="connsiteX2037" fmla="*/ 2560643 w 8206355"/>
              <a:gd name="connsiteY2037" fmla="*/ 3161910 h 6847802"/>
              <a:gd name="connsiteX2038" fmla="*/ 2547097 w 8206355"/>
              <a:gd name="connsiteY2038" fmla="*/ 3161910 h 6847802"/>
              <a:gd name="connsiteX2039" fmla="*/ 2536060 w 8206355"/>
              <a:gd name="connsiteY2039" fmla="*/ 3158854 h 6847802"/>
              <a:gd name="connsiteX2040" fmla="*/ 2525023 w 8206355"/>
              <a:gd name="connsiteY2040" fmla="*/ 3153252 h 6847802"/>
              <a:gd name="connsiteX2041" fmla="*/ 2516996 w 8206355"/>
              <a:gd name="connsiteY2041" fmla="*/ 3145103 h 6847802"/>
              <a:gd name="connsiteX2042" fmla="*/ 2513986 w 8206355"/>
              <a:gd name="connsiteY2042" fmla="*/ 3139500 h 6847802"/>
              <a:gd name="connsiteX2043" fmla="*/ 2516996 w 8206355"/>
              <a:gd name="connsiteY2043" fmla="*/ 3131351 h 6847802"/>
              <a:gd name="connsiteX2044" fmla="*/ 2525023 w 8206355"/>
              <a:gd name="connsiteY2044" fmla="*/ 3122693 h 6847802"/>
              <a:gd name="connsiteX2045" fmla="*/ 2530541 w 8206355"/>
              <a:gd name="connsiteY2045" fmla="*/ 3119637 h 6847802"/>
              <a:gd name="connsiteX2046" fmla="*/ 2863666 w 8206355"/>
              <a:gd name="connsiteY2046" fmla="*/ 2971936 h 6847802"/>
              <a:gd name="connsiteX2047" fmla="*/ 3172207 w 8206355"/>
              <a:gd name="connsiteY2047" fmla="*/ 2840533 h 6847802"/>
              <a:gd name="connsiteX2048" fmla="*/ 3480248 w 8206355"/>
              <a:gd name="connsiteY2048" fmla="*/ 2706074 h 6847802"/>
              <a:gd name="connsiteX2049" fmla="*/ 3788789 w 8206355"/>
              <a:gd name="connsiteY2049" fmla="*/ 2577727 h 6847802"/>
              <a:gd name="connsiteX2050" fmla="*/ 4097330 w 8206355"/>
              <a:gd name="connsiteY2050" fmla="*/ 2448871 h 6847802"/>
              <a:gd name="connsiteX2051" fmla="*/ 4408379 w 8206355"/>
              <a:gd name="connsiteY2051" fmla="*/ 2326126 h 6847802"/>
              <a:gd name="connsiteX2052" fmla="*/ 4721938 w 8206355"/>
              <a:gd name="connsiteY2052" fmla="*/ 2202872 h 6847802"/>
              <a:gd name="connsiteX2053" fmla="*/ 5033489 w 8206355"/>
              <a:gd name="connsiteY2053" fmla="*/ 2082674 h 6847802"/>
              <a:gd name="connsiteX2054" fmla="*/ 5347549 w 8206355"/>
              <a:gd name="connsiteY2054" fmla="*/ 1968078 h 6847802"/>
              <a:gd name="connsiteX2055" fmla="*/ 5556254 w 8206355"/>
              <a:gd name="connsiteY2055" fmla="*/ 1895246 h 6847802"/>
              <a:gd name="connsiteX2056" fmla="*/ 5762951 w 8206355"/>
              <a:gd name="connsiteY2056" fmla="*/ 1822924 h 6847802"/>
              <a:gd name="connsiteX2057" fmla="*/ 5462939 w 8206355"/>
              <a:gd name="connsiteY2057" fmla="*/ 1915109 h 6847802"/>
              <a:gd name="connsiteX2058" fmla="*/ 5162926 w 8206355"/>
              <a:gd name="connsiteY2058" fmla="*/ 2009842 h 6847802"/>
              <a:gd name="connsiteX2059" fmla="*/ 4862412 w 8206355"/>
              <a:gd name="connsiteY2059" fmla="*/ 2105084 h 6847802"/>
              <a:gd name="connsiteX2060" fmla="*/ 4562399 w 8206355"/>
              <a:gd name="connsiteY2060" fmla="*/ 2202872 h 6847802"/>
              <a:gd name="connsiteX2061" fmla="*/ 4262387 w 8206355"/>
              <a:gd name="connsiteY2061" fmla="*/ 2303716 h 6847802"/>
              <a:gd name="connsiteX2062" fmla="*/ 3964883 w 8206355"/>
              <a:gd name="connsiteY2062" fmla="*/ 2404051 h 6847802"/>
              <a:gd name="connsiteX2063" fmla="*/ 3370377 w 8206355"/>
              <a:gd name="connsiteY2063" fmla="*/ 2613888 h 6847802"/>
              <a:gd name="connsiteX2064" fmla="*/ 2668005 w 8206355"/>
              <a:gd name="connsiteY2064" fmla="*/ 2904706 h 6847802"/>
              <a:gd name="connsiteX2065" fmla="*/ 1968645 w 8206355"/>
              <a:gd name="connsiteY2065" fmla="*/ 3198071 h 6847802"/>
              <a:gd name="connsiteX2066" fmla="*/ 1955100 w 8206355"/>
              <a:gd name="connsiteY2066" fmla="*/ 3201127 h 6847802"/>
              <a:gd name="connsiteX2067" fmla="*/ 1941052 w 8206355"/>
              <a:gd name="connsiteY2067" fmla="*/ 3201127 h 6847802"/>
              <a:gd name="connsiteX2068" fmla="*/ 1930517 w 8206355"/>
              <a:gd name="connsiteY2068" fmla="*/ 3201127 h 6847802"/>
              <a:gd name="connsiteX2069" fmla="*/ 1918978 w 8206355"/>
              <a:gd name="connsiteY2069" fmla="*/ 3195525 h 6847802"/>
              <a:gd name="connsiteX2070" fmla="*/ 1910951 w 8206355"/>
              <a:gd name="connsiteY2070" fmla="*/ 3189922 h 6847802"/>
              <a:gd name="connsiteX2071" fmla="*/ 1907941 w 8206355"/>
              <a:gd name="connsiteY2071" fmla="*/ 3181264 h 6847802"/>
              <a:gd name="connsiteX2072" fmla="*/ 1910951 w 8206355"/>
              <a:gd name="connsiteY2072" fmla="*/ 3173115 h 6847802"/>
              <a:gd name="connsiteX2073" fmla="*/ 1918978 w 8206355"/>
              <a:gd name="connsiteY2073" fmla="*/ 3164457 h 6847802"/>
              <a:gd name="connsiteX2074" fmla="*/ 1924496 w 8206355"/>
              <a:gd name="connsiteY2074" fmla="*/ 3161910 h 6847802"/>
              <a:gd name="connsiteX2075" fmla="*/ 2301770 w 8206355"/>
              <a:gd name="connsiteY2075" fmla="*/ 2983141 h 6847802"/>
              <a:gd name="connsiteX2076" fmla="*/ 2648941 w 8206355"/>
              <a:gd name="connsiteY2076" fmla="*/ 2826272 h 6847802"/>
              <a:gd name="connsiteX2077" fmla="*/ 2995611 w 8206355"/>
              <a:gd name="connsiteY2077" fmla="*/ 2669913 h 6847802"/>
              <a:gd name="connsiteX2078" fmla="*/ 3345794 w 8206355"/>
              <a:gd name="connsiteY2078" fmla="*/ 2513044 h 6847802"/>
              <a:gd name="connsiteX2079" fmla="*/ 3694972 w 8206355"/>
              <a:gd name="connsiteY2079" fmla="*/ 2362287 h 6847802"/>
              <a:gd name="connsiteX2080" fmla="*/ 3306661 w 8206355"/>
              <a:gd name="connsiteY2080" fmla="*/ 2510498 h 6847802"/>
              <a:gd name="connsiteX2081" fmla="*/ 2918350 w 8206355"/>
              <a:gd name="connsiteY2081" fmla="*/ 2658708 h 6847802"/>
              <a:gd name="connsiteX2082" fmla="*/ 2533050 w 8206355"/>
              <a:gd name="connsiteY2082" fmla="*/ 2809465 h 6847802"/>
              <a:gd name="connsiteX2083" fmla="*/ 2147750 w 8206355"/>
              <a:gd name="connsiteY2083" fmla="*/ 2963278 h 6847802"/>
              <a:gd name="connsiteX2084" fmla="*/ 2133703 w 8206355"/>
              <a:gd name="connsiteY2084" fmla="*/ 2966333 h 6847802"/>
              <a:gd name="connsiteX2085" fmla="*/ 2122665 w 8206355"/>
              <a:gd name="connsiteY2085" fmla="*/ 2966333 h 6847802"/>
              <a:gd name="connsiteX2086" fmla="*/ 2112130 w 8206355"/>
              <a:gd name="connsiteY2086" fmla="*/ 2966333 h 6847802"/>
              <a:gd name="connsiteX2087" fmla="*/ 2101092 w 8206355"/>
              <a:gd name="connsiteY2087" fmla="*/ 2960222 h 6847802"/>
              <a:gd name="connsiteX2088" fmla="*/ 2092564 w 8206355"/>
              <a:gd name="connsiteY2088" fmla="*/ 2952073 h 6847802"/>
              <a:gd name="connsiteX2089" fmla="*/ 2092564 w 8206355"/>
              <a:gd name="connsiteY2089" fmla="*/ 2943924 h 6847802"/>
              <a:gd name="connsiteX2090" fmla="*/ 2092564 w 8206355"/>
              <a:gd name="connsiteY2090" fmla="*/ 2938321 h 6847802"/>
              <a:gd name="connsiteX2091" fmla="*/ 2101092 w 8206355"/>
              <a:gd name="connsiteY2091" fmla="*/ 2929663 h 6847802"/>
              <a:gd name="connsiteX2092" fmla="*/ 2106110 w 8206355"/>
              <a:gd name="connsiteY2092" fmla="*/ 2927116 h 6847802"/>
              <a:gd name="connsiteX2093" fmla="*/ 2464318 w 8206355"/>
              <a:gd name="connsiteY2093" fmla="*/ 2775850 h 6847802"/>
              <a:gd name="connsiteX2094" fmla="*/ 2791924 w 8206355"/>
              <a:gd name="connsiteY2094" fmla="*/ 2638845 h 6847802"/>
              <a:gd name="connsiteX2095" fmla="*/ 3122540 w 8206355"/>
              <a:gd name="connsiteY2095" fmla="*/ 2502349 h 6847802"/>
              <a:gd name="connsiteX2096" fmla="*/ 3453155 w 8206355"/>
              <a:gd name="connsiteY2096" fmla="*/ 2367890 h 6847802"/>
              <a:gd name="connsiteX2097" fmla="*/ 3783270 w 8206355"/>
              <a:gd name="connsiteY2097" fmla="*/ 2236487 h 6847802"/>
              <a:gd name="connsiteX2098" fmla="*/ 4116394 w 8206355"/>
              <a:gd name="connsiteY2098" fmla="*/ 2108140 h 6847802"/>
              <a:gd name="connsiteX2099" fmla="*/ 4447010 w 8206355"/>
              <a:gd name="connsiteY2099" fmla="*/ 1982339 h 6847802"/>
              <a:gd name="connsiteX2100" fmla="*/ 4782643 w 8206355"/>
              <a:gd name="connsiteY2100" fmla="*/ 1859085 h 6847802"/>
              <a:gd name="connsiteX2101" fmla="*/ 5116269 w 8206355"/>
              <a:gd name="connsiteY2101" fmla="*/ 1738887 h 6847802"/>
              <a:gd name="connsiteX2102" fmla="*/ 5215103 w 8206355"/>
              <a:gd name="connsiteY2102" fmla="*/ 1705782 h 6847802"/>
              <a:gd name="connsiteX2103" fmla="*/ 5099713 w 8206355"/>
              <a:gd name="connsiteY2103" fmla="*/ 1733285 h 6847802"/>
              <a:gd name="connsiteX2104" fmla="*/ 4901043 w 8206355"/>
              <a:gd name="connsiteY2104" fmla="*/ 1803060 h 6847802"/>
              <a:gd name="connsiteX2105" fmla="*/ 4604040 w 8206355"/>
              <a:gd name="connsiteY2105" fmla="*/ 1906961 h 6847802"/>
              <a:gd name="connsiteX2106" fmla="*/ 4132950 w 8206355"/>
              <a:gd name="connsiteY2106" fmla="*/ 2077072 h 6847802"/>
              <a:gd name="connsiteX2107" fmla="*/ 3667881 w 8206355"/>
              <a:gd name="connsiteY2107" fmla="*/ 2250748 h 6847802"/>
              <a:gd name="connsiteX2108" fmla="*/ 3199299 w 8206355"/>
              <a:gd name="connsiteY2108" fmla="*/ 2426970 h 6847802"/>
              <a:gd name="connsiteX2109" fmla="*/ 2734229 w 8206355"/>
              <a:gd name="connsiteY2109" fmla="*/ 2602683 h 6847802"/>
              <a:gd name="connsiteX2110" fmla="*/ 1977174 w 8206355"/>
              <a:gd name="connsiteY2110" fmla="*/ 2893502 h 6847802"/>
              <a:gd name="connsiteX2111" fmla="*/ 1966137 w 8206355"/>
              <a:gd name="connsiteY2111" fmla="*/ 2896557 h 6847802"/>
              <a:gd name="connsiteX2112" fmla="*/ 1955100 w 8206355"/>
              <a:gd name="connsiteY2112" fmla="*/ 2896557 h 6847802"/>
              <a:gd name="connsiteX2113" fmla="*/ 1944063 w 8206355"/>
              <a:gd name="connsiteY2113" fmla="*/ 2893502 h 6847802"/>
              <a:gd name="connsiteX2114" fmla="*/ 1933025 w 8206355"/>
              <a:gd name="connsiteY2114" fmla="*/ 2890446 h 6847802"/>
              <a:gd name="connsiteX2115" fmla="*/ 1927507 w 8206355"/>
              <a:gd name="connsiteY2115" fmla="*/ 2882297 h 6847802"/>
              <a:gd name="connsiteX2116" fmla="*/ 1924496 w 8206355"/>
              <a:gd name="connsiteY2116" fmla="*/ 2874148 h 6847802"/>
              <a:gd name="connsiteX2117" fmla="*/ 1927507 w 8206355"/>
              <a:gd name="connsiteY2117" fmla="*/ 2868036 h 6847802"/>
              <a:gd name="connsiteX2118" fmla="*/ 1935534 w 8206355"/>
              <a:gd name="connsiteY2118" fmla="*/ 2859887 h 6847802"/>
              <a:gd name="connsiteX2119" fmla="*/ 1938544 w 8206355"/>
              <a:gd name="connsiteY2119" fmla="*/ 2857340 h 6847802"/>
              <a:gd name="connsiteX2120" fmla="*/ 2269159 w 8206355"/>
              <a:gd name="connsiteY2120" fmla="*/ 2697925 h 6847802"/>
              <a:gd name="connsiteX2121" fmla="*/ 2505457 w 8206355"/>
              <a:gd name="connsiteY2121" fmla="*/ 2583329 h 6847802"/>
              <a:gd name="connsiteX2122" fmla="*/ 2742256 w 8206355"/>
              <a:gd name="connsiteY2122" fmla="*/ 2471280 h 6847802"/>
              <a:gd name="connsiteX2123" fmla="*/ 2401105 w 8206355"/>
              <a:gd name="connsiteY2123" fmla="*/ 2608286 h 6847802"/>
              <a:gd name="connsiteX2124" fmla="*/ 2351437 w 8206355"/>
              <a:gd name="connsiteY2124" fmla="*/ 2630696 h 6847802"/>
              <a:gd name="connsiteX2125" fmla="*/ 2299261 w 8206355"/>
              <a:gd name="connsiteY2125" fmla="*/ 2653105 h 6847802"/>
              <a:gd name="connsiteX2126" fmla="*/ 2290733 w 8206355"/>
              <a:gd name="connsiteY2126" fmla="*/ 2655652 h 6847802"/>
              <a:gd name="connsiteX2127" fmla="*/ 2279695 w 8206355"/>
              <a:gd name="connsiteY2127" fmla="*/ 2655652 h 6847802"/>
              <a:gd name="connsiteX2128" fmla="*/ 2015302 w 8206355"/>
              <a:gd name="connsiteY2128" fmla="*/ 2759043 h 6847802"/>
              <a:gd name="connsiteX2129" fmla="*/ 1676659 w 8206355"/>
              <a:gd name="connsiteY2129" fmla="*/ 2893502 h 6847802"/>
              <a:gd name="connsiteX2130" fmla="*/ 1666124 w 8206355"/>
              <a:gd name="connsiteY2130" fmla="*/ 2896557 h 6847802"/>
              <a:gd name="connsiteX2131" fmla="*/ 1655087 w 8206355"/>
              <a:gd name="connsiteY2131" fmla="*/ 2896557 h 6847802"/>
              <a:gd name="connsiteX2132" fmla="*/ 1643548 w 8206355"/>
              <a:gd name="connsiteY2132" fmla="*/ 2896557 h 6847802"/>
              <a:gd name="connsiteX2133" fmla="*/ 1635520 w 8206355"/>
              <a:gd name="connsiteY2133" fmla="*/ 2890446 h 6847802"/>
              <a:gd name="connsiteX2134" fmla="*/ 1626992 w 8206355"/>
              <a:gd name="connsiteY2134" fmla="*/ 2884843 h 6847802"/>
              <a:gd name="connsiteX2135" fmla="*/ 1626992 w 8206355"/>
              <a:gd name="connsiteY2135" fmla="*/ 2876694 h 6847802"/>
              <a:gd name="connsiteX2136" fmla="*/ 1630002 w 8206355"/>
              <a:gd name="connsiteY2136" fmla="*/ 2868036 h 6847802"/>
              <a:gd name="connsiteX2137" fmla="*/ 1635520 w 8206355"/>
              <a:gd name="connsiteY2137" fmla="*/ 2862943 h 6847802"/>
              <a:gd name="connsiteX2138" fmla="*/ 1641039 w 8206355"/>
              <a:gd name="connsiteY2138" fmla="*/ 2859887 h 6847802"/>
              <a:gd name="connsiteX2139" fmla="*/ 1988212 w 8206355"/>
              <a:gd name="connsiteY2139" fmla="*/ 2709130 h 6847802"/>
              <a:gd name="connsiteX2140" fmla="*/ 2315817 w 8206355"/>
              <a:gd name="connsiteY2140" fmla="*/ 2572125 h 6847802"/>
              <a:gd name="connsiteX2141" fmla="*/ 2519504 w 8206355"/>
              <a:gd name="connsiteY2141" fmla="*/ 2485541 h 6847802"/>
              <a:gd name="connsiteX2142" fmla="*/ 2519504 w 8206355"/>
              <a:gd name="connsiteY2142" fmla="*/ 2479939 h 6847802"/>
              <a:gd name="connsiteX2143" fmla="*/ 2525023 w 8206355"/>
              <a:gd name="connsiteY2143" fmla="*/ 2471280 h 6847802"/>
              <a:gd name="connsiteX2144" fmla="*/ 2533050 w 8206355"/>
              <a:gd name="connsiteY2144" fmla="*/ 2468734 h 6847802"/>
              <a:gd name="connsiteX2145" fmla="*/ 2621348 w 8206355"/>
              <a:gd name="connsiteY2145" fmla="*/ 2437666 h 6847802"/>
              <a:gd name="connsiteX2146" fmla="*/ 2703626 w 8206355"/>
              <a:gd name="connsiteY2146" fmla="*/ 2407107 h 6847802"/>
              <a:gd name="connsiteX2147" fmla="*/ 2761822 w 8206355"/>
              <a:gd name="connsiteY2147" fmla="*/ 2381641 h 6847802"/>
              <a:gd name="connsiteX2148" fmla="*/ 3182743 w 8206355"/>
              <a:gd name="connsiteY2148" fmla="*/ 2192176 h 6847802"/>
              <a:gd name="connsiteX2149" fmla="*/ 3604166 w 8206355"/>
              <a:gd name="connsiteY2149" fmla="*/ 2007296 h 6847802"/>
              <a:gd name="connsiteX2150" fmla="*/ 4031107 w 8206355"/>
              <a:gd name="connsiteY2150" fmla="*/ 1825470 h 6847802"/>
              <a:gd name="connsiteX2151" fmla="*/ 4457545 w 8206355"/>
              <a:gd name="connsiteY2151" fmla="*/ 1649248 h 6847802"/>
              <a:gd name="connsiteX2152" fmla="*/ 4408379 w 8206355"/>
              <a:gd name="connsiteY2152" fmla="*/ 1666055 h 6847802"/>
              <a:gd name="connsiteX2153" fmla="*/ 4083283 w 8206355"/>
              <a:gd name="connsiteY2153" fmla="*/ 1781160 h 6847802"/>
              <a:gd name="connsiteX2154" fmla="*/ 3758687 w 8206355"/>
              <a:gd name="connsiteY2154" fmla="*/ 1900849 h 6847802"/>
              <a:gd name="connsiteX2155" fmla="*/ 3436600 w 8206355"/>
              <a:gd name="connsiteY2155" fmla="*/ 2021047 h 6847802"/>
              <a:gd name="connsiteX2156" fmla="*/ 3111502 w 8206355"/>
              <a:gd name="connsiteY2156" fmla="*/ 2144301 h 6847802"/>
              <a:gd name="connsiteX2157" fmla="*/ 2789415 w 8206355"/>
              <a:gd name="connsiteY2157" fmla="*/ 2267555 h 6847802"/>
              <a:gd name="connsiteX2158" fmla="*/ 2467328 w 8206355"/>
              <a:gd name="connsiteY2158" fmla="*/ 2395902 h 6847802"/>
              <a:gd name="connsiteX2159" fmla="*/ 1825663 w 8206355"/>
              <a:gd name="connsiteY2159" fmla="*/ 2650050 h 6847802"/>
              <a:gd name="connsiteX2160" fmla="*/ 1814626 w 8206355"/>
              <a:gd name="connsiteY2160" fmla="*/ 2653105 h 6847802"/>
              <a:gd name="connsiteX2161" fmla="*/ 1806599 w 8206355"/>
              <a:gd name="connsiteY2161" fmla="*/ 2655652 h 6847802"/>
              <a:gd name="connsiteX2162" fmla="*/ 1795060 w 8206355"/>
              <a:gd name="connsiteY2162" fmla="*/ 2653105 h 6847802"/>
              <a:gd name="connsiteX2163" fmla="*/ 1787033 w 8206355"/>
              <a:gd name="connsiteY2163" fmla="*/ 2647503 h 6847802"/>
              <a:gd name="connsiteX2164" fmla="*/ 1781513 w 8206355"/>
              <a:gd name="connsiteY2164" fmla="*/ 2641901 h 6847802"/>
              <a:gd name="connsiteX2165" fmla="*/ 1781513 w 8206355"/>
              <a:gd name="connsiteY2165" fmla="*/ 2636298 h 6847802"/>
              <a:gd name="connsiteX2166" fmla="*/ 1781513 w 8206355"/>
              <a:gd name="connsiteY2166" fmla="*/ 2628149 h 6847802"/>
              <a:gd name="connsiteX2167" fmla="*/ 1790043 w 8206355"/>
              <a:gd name="connsiteY2167" fmla="*/ 2622037 h 6847802"/>
              <a:gd name="connsiteX2168" fmla="*/ 1795060 w 8206355"/>
              <a:gd name="connsiteY2168" fmla="*/ 2619491 h 6847802"/>
              <a:gd name="connsiteX2169" fmla="*/ 2125676 w 8206355"/>
              <a:gd name="connsiteY2169" fmla="*/ 2485541 h 6847802"/>
              <a:gd name="connsiteX2170" fmla="*/ 2764330 w 8206355"/>
              <a:gd name="connsiteY2170" fmla="*/ 2225282 h 6847802"/>
              <a:gd name="connsiteX2171" fmla="*/ 3405996 w 8206355"/>
              <a:gd name="connsiteY2171" fmla="*/ 1968078 h 6847802"/>
              <a:gd name="connsiteX2172" fmla="*/ 3728083 w 8206355"/>
              <a:gd name="connsiteY2172" fmla="*/ 1842278 h 6847802"/>
              <a:gd name="connsiteX2173" fmla="*/ 4050171 w 8206355"/>
              <a:gd name="connsiteY2173" fmla="*/ 1719533 h 6847802"/>
              <a:gd name="connsiteX2174" fmla="*/ 4372759 w 8206355"/>
              <a:gd name="connsiteY2174" fmla="*/ 1596279 h 6847802"/>
              <a:gd name="connsiteX2175" fmla="*/ 4697355 w 8206355"/>
              <a:gd name="connsiteY2175" fmla="*/ 1476591 h 6847802"/>
              <a:gd name="connsiteX2176" fmla="*/ 5102221 w 8206355"/>
              <a:gd name="connsiteY2176" fmla="*/ 1330927 h 6847802"/>
              <a:gd name="connsiteX2177" fmla="*/ 4691836 w 8206355"/>
              <a:gd name="connsiteY2177" fmla="*/ 1462839 h 6847802"/>
              <a:gd name="connsiteX2178" fmla="*/ 4278943 w 8206355"/>
              <a:gd name="connsiteY2178" fmla="*/ 1596279 h 6847802"/>
              <a:gd name="connsiteX2179" fmla="*/ 3868558 w 8206355"/>
              <a:gd name="connsiteY2179" fmla="*/ 1736341 h 6847802"/>
              <a:gd name="connsiteX2180" fmla="*/ 3458172 w 8206355"/>
              <a:gd name="connsiteY2180" fmla="*/ 1875893 h 6847802"/>
              <a:gd name="connsiteX2181" fmla="*/ 3268532 w 8206355"/>
              <a:gd name="connsiteY2181" fmla="*/ 1951271 h 6847802"/>
              <a:gd name="connsiteX2182" fmla="*/ 3004140 w 8206355"/>
              <a:gd name="connsiteY2182" fmla="*/ 2057718 h 6847802"/>
              <a:gd name="connsiteX2183" fmla="*/ 2995611 w 8206355"/>
              <a:gd name="connsiteY2183" fmla="*/ 2060264 h 6847802"/>
              <a:gd name="connsiteX2184" fmla="*/ 2984574 w 8206355"/>
              <a:gd name="connsiteY2184" fmla="*/ 2063320 h 6847802"/>
              <a:gd name="connsiteX2185" fmla="*/ 2976547 w 8206355"/>
              <a:gd name="connsiteY2185" fmla="*/ 2060264 h 6847802"/>
              <a:gd name="connsiteX2186" fmla="*/ 2968018 w 8206355"/>
              <a:gd name="connsiteY2186" fmla="*/ 2060264 h 6847802"/>
              <a:gd name="connsiteX2187" fmla="*/ 2963001 w 8206355"/>
              <a:gd name="connsiteY2187" fmla="*/ 2054662 h 6847802"/>
              <a:gd name="connsiteX2188" fmla="*/ 2959991 w 8206355"/>
              <a:gd name="connsiteY2188" fmla="*/ 2049569 h 6847802"/>
              <a:gd name="connsiteX2189" fmla="*/ 2510976 w 8206355"/>
              <a:gd name="connsiteY2189" fmla="*/ 2208474 h 6847802"/>
              <a:gd name="connsiteX2190" fmla="*/ 1883358 w 8206355"/>
              <a:gd name="connsiteY2190" fmla="*/ 2435119 h 6847802"/>
              <a:gd name="connsiteX2191" fmla="*/ 1872320 w 8206355"/>
              <a:gd name="connsiteY2191" fmla="*/ 2437666 h 6847802"/>
              <a:gd name="connsiteX2192" fmla="*/ 1864293 w 8206355"/>
              <a:gd name="connsiteY2192" fmla="*/ 2437666 h 6847802"/>
              <a:gd name="connsiteX2193" fmla="*/ 1855764 w 8206355"/>
              <a:gd name="connsiteY2193" fmla="*/ 2435119 h 6847802"/>
              <a:gd name="connsiteX2194" fmla="*/ 1847737 w 8206355"/>
              <a:gd name="connsiteY2194" fmla="*/ 2432063 h 6847802"/>
              <a:gd name="connsiteX2195" fmla="*/ 1841716 w 8206355"/>
              <a:gd name="connsiteY2195" fmla="*/ 2426970 h 6847802"/>
              <a:gd name="connsiteX2196" fmla="*/ 1841716 w 8206355"/>
              <a:gd name="connsiteY2196" fmla="*/ 2418312 h 6847802"/>
              <a:gd name="connsiteX2197" fmla="*/ 1844727 w 8206355"/>
              <a:gd name="connsiteY2197" fmla="*/ 2412709 h 6847802"/>
              <a:gd name="connsiteX2198" fmla="*/ 1850245 w 8206355"/>
              <a:gd name="connsiteY2198" fmla="*/ 2407107 h 6847802"/>
              <a:gd name="connsiteX2199" fmla="*/ 1855764 w 8206355"/>
              <a:gd name="connsiteY2199" fmla="*/ 2404051 h 6847802"/>
              <a:gd name="connsiteX2200" fmla="*/ 2183370 w 8206355"/>
              <a:gd name="connsiteY2200" fmla="*/ 2278250 h 6847802"/>
              <a:gd name="connsiteX2201" fmla="*/ 2513986 w 8206355"/>
              <a:gd name="connsiteY2201" fmla="*/ 2149903 h 6847802"/>
              <a:gd name="connsiteX2202" fmla="*/ 2844100 w 8206355"/>
              <a:gd name="connsiteY2202" fmla="*/ 2026649 h 6847802"/>
              <a:gd name="connsiteX2203" fmla="*/ 3177727 w 8206355"/>
              <a:gd name="connsiteY2203" fmla="*/ 1903905 h 6847802"/>
              <a:gd name="connsiteX2204" fmla="*/ 3507841 w 8206355"/>
              <a:gd name="connsiteY2204" fmla="*/ 1783707 h 6847802"/>
              <a:gd name="connsiteX2205" fmla="*/ 3775243 w 8206355"/>
              <a:gd name="connsiteY2205" fmla="*/ 1669111 h 6847802"/>
              <a:gd name="connsiteX2206" fmla="*/ 4042144 w 8206355"/>
              <a:gd name="connsiteY2206" fmla="*/ 1557062 h 6847802"/>
              <a:gd name="connsiteX2207" fmla="*/ 3521386 w 8206355"/>
              <a:gd name="connsiteY2207" fmla="*/ 1738887 h 6847802"/>
              <a:gd name="connsiteX2208" fmla="*/ 3006648 w 8206355"/>
              <a:gd name="connsiteY2208" fmla="*/ 1923768 h 6847802"/>
              <a:gd name="connsiteX2209" fmla="*/ 2488901 w 8206355"/>
              <a:gd name="connsiteY2209" fmla="*/ 2110686 h 6847802"/>
              <a:gd name="connsiteX2210" fmla="*/ 1977174 w 8206355"/>
              <a:gd name="connsiteY2210" fmla="*/ 2303716 h 6847802"/>
              <a:gd name="connsiteX2211" fmla="*/ 1966137 w 8206355"/>
              <a:gd name="connsiteY2211" fmla="*/ 2306263 h 6847802"/>
              <a:gd name="connsiteX2212" fmla="*/ 1955100 w 8206355"/>
              <a:gd name="connsiteY2212" fmla="*/ 2306263 h 6847802"/>
              <a:gd name="connsiteX2213" fmla="*/ 1944063 w 8206355"/>
              <a:gd name="connsiteY2213" fmla="*/ 2303716 h 6847802"/>
              <a:gd name="connsiteX2214" fmla="*/ 1935534 w 8206355"/>
              <a:gd name="connsiteY2214" fmla="*/ 2298114 h 6847802"/>
              <a:gd name="connsiteX2215" fmla="*/ 1930517 w 8206355"/>
              <a:gd name="connsiteY2215" fmla="*/ 2292511 h 6847802"/>
              <a:gd name="connsiteX2216" fmla="*/ 1930517 w 8206355"/>
              <a:gd name="connsiteY2216" fmla="*/ 2284362 h 6847802"/>
              <a:gd name="connsiteX2217" fmla="*/ 1933025 w 8206355"/>
              <a:gd name="connsiteY2217" fmla="*/ 2278250 h 6847802"/>
              <a:gd name="connsiteX2218" fmla="*/ 1938544 w 8206355"/>
              <a:gd name="connsiteY2218" fmla="*/ 2272648 h 6847802"/>
              <a:gd name="connsiteX2219" fmla="*/ 1944063 w 8206355"/>
              <a:gd name="connsiteY2219" fmla="*/ 2270101 h 6847802"/>
              <a:gd name="connsiteX2220" fmla="*/ 2277187 w 8206355"/>
              <a:gd name="connsiteY2220" fmla="*/ 2121891 h 6847802"/>
              <a:gd name="connsiteX2221" fmla="*/ 2783896 w 8206355"/>
              <a:gd name="connsiteY2221" fmla="*/ 1898302 h 6847802"/>
              <a:gd name="connsiteX2222" fmla="*/ 3293115 w 8206355"/>
              <a:gd name="connsiteY2222" fmla="*/ 1682863 h 6847802"/>
              <a:gd name="connsiteX2223" fmla="*/ 3805345 w 8206355"/>
              <a:gd name="connsiteY2223" fmla="*/ 1473535 h 6847802"/>
              <a:gd name="connsiteX2224" fmla="*/ 4064218 w 8206355"/>
              <a:gd name="connsiteY2224" fmla="*/ 1370653 h 6847802"/>
              <a:gd name="connsiteX2225" fmla="*/ 4263652 w 8206355"/>
              <a:gd name="connsiteY2225" fmla="*/ 1290065 h 6847802"/>
              <a:gd name="connsiteX2226" fmla="*/ 4287472 w 8206355"/>
              <a:gd name="connsiteY2226" fmla="*/ 1281014 h 6847802"/>
              <a:gd name="connsiteX2227" fmla="*/ 4320082 w 8206355"/>
              <a:gd name="connsiteY2227" fmla="*/ 1267263 h 6847802"/>
              <a:gd name="connsiteX2228" fmla="*/ 4263652 w 8206355"/>
              <a:gd name="connsiteY2228" fmla="*/ 1290065 h 6847802"/>
              <a:gd name="connsiteX2229" fmla="*/ 3846484 w 8206355"/>
              <a:gd name="connsiteY2229" fmla="*/ 1448578 h 6847802"/>
              <a:gd name="connsiteX2230" fmla="*/ 3405996 w 8206355"/>
              <a:gd name="connsiteY2230" fmla="*/ 1621744 h 6847802"/>
              <a:gd name="connsiteX2231" fmla="*/ 2971028 w 8206355"/>
              <a:gd name="connsiteY2231" fmla="*/ 1800514 h 6847802"/>
              <a:gd name="connsiteX2232" fmla="*/ 2536060 w 8206355"/>
              <a:gd name="connsiteY2232" fmla="*/ 1982339 h 6847802"/>
              <a:gd name="connsiteX2233" fmla="*/ 2494420 w 8206355"/>
              <a:gd name="connsiteY2233" fmla="*/ 1999147 h 6847802"/>
              <a:gd name="connsiteX2234" fmla="*/ 2450772 w 8206355"/>
              <a:gd name="connsiteY2234" fmla="*/ 2018500 h 6847802"/>
              <a:gd name="connsiteX2235" fmla="*/ 2007276 w 8206355"/>
              <a:gd name="connsiteY2235" fmla="*/ 2211530 h 6847802"/>
              <a:gd name="connsiteX2236" fmla="*/ 1563778 w 8206355"/>
              <a:gd name="connsiteY2236" fmla="*/ 2407107 h 6847802"/>
              <a:gd name="connsiteX2237" fmla="*/ 1120783 w 8206355"/>
              <a:gd name="connsiteY2237" fmla="*/ 2608286 h 6847802"/>
              <a:gd name="connsiteX2238" fmla="*/ 680297 w 8206355"/>
              <a:gd name="connsiteY2238" fmla="*/ 2809465 h 6847802"/>
              <a:gd name="connsiteX2239" fmla="*/ 669259 w 8206355"/>
              <a:gd name="connsiteY2239" fmla="*/ 2812521 h 6847802"/>
              <a:gd name="connsiteX2240" fmla="*/ 655212 w 8206355"/>
              <a:gd name="connsiteY2240" fmla="*/ 2815067 h 6847802"/>
              <a:gd name="connsiteX2241" fmla="*/ 644175 w 8206355"/>
              <a:gd name="connsiteY2241" fmla="*/ 2812521 h 6847802"/>
              <a:gd name="connsiteX2242" fmla="*/ 636148 w 8206355"/>
              <a:gd name="connsiteY2242" fmla="*/ 2806918 h 6847802"/>
              <a:gd name="connsiteX2243" fmla="*/ 630629 w 8206355"/>
              <a:gd name="connsiteY2243" fmla="*/ 2798260 h 6847802"/>
              <a:gd name="connsiteX2244" fmla="*/ 627619 w 8206355"/>
              <a:gd name="connsiteY2244" fmla="*/ 2790111 h 6847802"/>
              <a:gd name="connsiteX2245" fmla="*/ 630629 w 8206355"/>
              <a:gd name="connsiteY2245" fmla="*/ 2781453 h 6847802"/>
              <a:gd name="connsiteX2246" fmla="*/ 639158 w 8206355"/>
              <a:gd name="connsiteY2246" fmla="*/ 2775850 h 6847802"/>
              <a:gd name="connsiteX2247" fmla="*/ 644175 w 8206355"/>
              <a:gd name="connsiteY2247" fmla="*/ 2770757 h 6847802"/>
              <a:gd name="connsiteX2248" fmla="*/ 1109746 w 8206355"/>
              <a:gd name="connsiteY2248" fmla="*/ 2557864 h 6847802"/>
              <a:gd name="connsiteX2249" fmla="*/ 1266776 w 8206355"/>
              <a:gd name="connsiteY2249" fmla="*/ 2488088 h 6847802"/>
              <a:gd name="connsiteX2250" fmla="*/ 1407250 w 8206355"/>
              <a:gd name="connsiteY2250" fmla="*/ 2426970 h 6847802"/>
              <a:gd name="connsiteX2251" fmla="*/ 1762450 w 8206355"/>
              <a:gd name="connsiteY2251" fmla="*/ 2264499 h 6847802"/>
              <a:gd name="connsiteX2252" fmla="*/ 1616456 w 8206355"/>
              <a:gd name="connsiteY2252" fmla="*/ 2328673 h 6847802"/>
              <a:gd name="connsiteX2253" fmla="*/ 1602409 w 8206355"/>
              <a:gd name="connsiteY2253" fmla="*/ 2331728 h 6847802"/>
              <a:gd name="connsiteX2254" fmla="*/ 1591874 w 8206355"/>
              <a:gd name="connsiteY2254" fmla="*/ 2331728 h 6847802"/>
              <a:gd name="connsiteX2255" fmla="*/ 1577826 w 8206355"/>
              <a:gd name="connsiteY2255" fmla="*/ 2328673 h 6847802"/>
              <a:gd name="connsiteX2256" fmla="*/ 1569297 w 8206355"/>
              <a:gd name="connsiteY2256" fmla="*/ 2323070 h 6847802"/>
              <a:gd name="connsiteX2257" fmla="*/ 1563778 w 8206355"/>
              <a:gd name="connsiteY2257" fmla="*/ 2314921 h 6847802"/>
              <a:gd name="connsiteX2258" fmla="*/ 1561271 w 8206355"/>
              <a:gd name="connsiteY2258" fmla="*/ 2309319 h 6847802"/>
              <a:gd name="connsiteX2259" fmla="*/ 1563778 w 8206355"/>
              <a:gd name="connsiteY2259" fmla="*/ 2301170 h 6847802"/>
              <a:gd name="connsiteX2260" fmla="*/ 1572307 w 8206355"/>
              <a:gd name="connsiteY2260" fmla="*/ 2292511 h 6847802"/>
              <a:gd name="connsiteX2261" fmla="*/ 1575317 w 8206355"/>
              <a:gd name="connsiteY2261" fmla="*/ 2292511 h 6847802"/>
              <a:gd name="connsiteX2262" fmla="*/ 1877838 w 8206355"/>
              <a:gd name="connsiteY2262" fmla="*/ 2133096 h 6847802"/>
              <a:gd name="connsiteX2263" fmla="*/ 1957608 w 8206355"/>
              <a:gd name="connsiteY2263" fmla="*/ 2093879 h 6847802"/>
              <a:gd name="connsiteX2264" fmla="*/ 1764957 w 8206355"/>
              <a:gd name="connsiteY2264" fmla="*/ 2172313 h 6847802"/>
              <a:gd name="connsiteX2265" fmla="*/ 1753921 w 8206355"/>
              <a:gd name="connsiteY2265" fmla="*/ 2175369 h 6847802"/>
              <a:gd name="connsiteX2266" fmla="*/ 1742883 w 8206355"/>
              <a:gd name="connsiteY2266" fmla="*/ 2175369 h 6847802"/>
              <a:gd name="connsiteX2267" fmla="*/ 1731846 w 8206355"/>
              <a:gd name="connsiteY2267" fmla="*/ 2172313 h 6847802"/>
              <a:gd name="connsiteX2268" fmla="*/ 1723819 w 8206355"/>
              <a:gd name="connsiteY2268" fmla="*/ 2166711 h 6847802"/>
              <a:gd name="connsiteX2269" fmla="*/ 1717798 w 8206355"/>
              <a:gd name="connsiteY2269" fmla="*/ 2161108 h 6847802"/>
              <a:gd name="connsiteX2270" fmla="*/ 1717798 w 8206355"/>
              <a:gd name="connsiteY2270" fmla="*/ 2152450 h 6847802"/>
              <a:gd name="connsiteX2271" fmla="*/ 1720808 w 8206355"/>
              <a:gd name="connsiteY2271" fmla="*/ 2144301 h 6847802"/>
              <a:gd name="connsiteX2272" fmla="*/ 1726328 w 8206355"/>
              <a:gd name="connsiteY2272" fmla="*/ 2138698 h 6847802"/>
              <a:gd name="connsiteX2273" fmla="*/ 1734354 w 8206355"/>
              <a:gd name="connsiteY2273" fmla="*/ 2135643 h 6847802"/>
              <a:gd name="connsiteX2274" fmla="*/ 2079018 w 8206355"/>
              <a:gd name="connsiteY2274" fmla="*/ 1990488 h 6847802"/>
              <a:gd name="connsiteX2275" fmla="*/ 2425688 w 8206355"/>
              <a:gd name="connsiteY2275" fmla="*/ 1847880 h 6847802"/>
              <a:gd name="connsiteX2276" fmla="*/ 2651450 w 8206355"/>
              <a:gd name="connsiteY2276" fmla="*/ 1755695 h 6847802"/>
              <a:gd name="connsiteX2277" fmla="*/ 2874703 w 8206355"/>
              <a:gd name="connsiteY2277" fmla="*/ 1666055 h 6847802"/>
              <a:gd name="connsiteX2278" fmla="*/ 3163678 w 8206355"/>
              <a:gd name="connsiteY2278" fmla="*/ 1543311 h 6847802"/>
              <a:gd name="connsiteX2279" fmla="*/ 3458172 w 8206355"/>
              <a:gd name="connsiteY2279" fmla="*/ 1426168 h 6847802"/>
              <a:gd name="connsiteX2280" fmla="*/ 3755677 w 8206355"/>
              <a:gd name="connsiteY2280" fmla="*/ 1309026 h 6847802"/>
              <a:gd name="connsiteX2281" fmla="*/ 4050171 w 8206355"/>
              <a:gd name="connsiteY2281" fmla="*/ 1196977 h 6847802"/>
              <a:gd name="connsiteX2282" fmla="*/ 4223757 w 8206355"/>
              <a:gd name="connsiteY2282" fmla="*/ 1129748 h 6847802"/>
              <a:gd name="connsiteX2283" fmla="*/ 4419417 w 8206355"/>
              <a:gd name="connsiteY2283" fmla="*/ 1054369 h 6847802"/>
              <a:gd name="connsiteX2284" fmla="*/ 4688826 w 8206355"/>
              <a:gd name="connsiteY2284" fmla="*/ 956581 h 6847802"/>
              <a:gd name="connsiteX2285" fmla="*/ 4961747 w 8206355"/>
              <a:gd name="connsiteY2285" fmla="*/ 858793 h 6847802"/>
              <a:gd name="connsiteX2286" fmla="*/ 5231658 w 8206355"/>
              <a:gd name="connsiteY2286" fmla="*/ 764061 h 6847802"/>
              <a:gd name="connsiteX2287" fmla="*/ 5504579 w 8206355"/>
              <a:gd name="connsiteY2287" fmla="*/ 671365 h 6847802"/>
              <a:gd name="connsiteX2288" fmla="*/ 5776999 w 8206355"/>
              <a:gd name="connsiteY2288" fmla="*/ 582235 h 6847802"/>
              <a:gd name="connsiteX2289" fmla="*/ 6049419 w 8206355"/>
              <a:gd name="connsiteY2289" fmla="*/ 492596 h 6847802"/>
              <a:gd name="connsiteX2290" fmla="*/ 6324848 w 8206355"/>
              <a:gd name="connsiteY2290" fmla="*/ 408559 h 6847802"/>
              <a:gd name="connsiteX2291" fmla="*/ 6599776 w 8206355"/>
              <a:gd name="connsiteY2291" fmla="*/ 325032 h 6847802"/>
              <a:gd name="connsiteX2292" fmla="*/ 6536563 w 8206355"/>
              <a:gd name="connsiteY2292" fmla="*/ 341839 h 6847802"/>
              <a:gd name="connsiteX2293" fmla="*/ 6313811 w 8206355"/>
              <a:gd name="connsiteY2293" fmla="*/ 400410 h 6847802"/>
              <a:gd name="connsiteX2294" fmla="*/ 6090557 w 8206355"/>
              <a:gd name="connsiteY2294" fmla="*/ 462037 h 6847802"/>
              <a:gd name="connsiteX2295" fmla="*/ 5870314 w 8206355"/>
              <a:gd name="connsiteY2295" fmla="*/ 523664 h 6847802"/>
              <a:gd name="connsiteX2296" fmla="*/ 5647562 w 8206355"/>
              <a:gd name="connsiteY2296" fmla="*/ 584782 h 6847802"/>
              <a:gd name="connsiteX2297" fmla="*/ 5207075 w 8206355"/>
              <a:gd name="connsiteY2297" fmla="*/ 718732 h 6847802"/>
              <a:gd name="connsiteX2298" fmla="*/ 4766087 w 8206355"/>
              <a:gd name="connsiteY2298" fmla="*/ 856246 h 6847802"/>
              <a:gd name="connsiteX2299" fmla="*/ 4328610 w 8206355"/>
              <a:gd name="connsiteY2299" fmla="*/ 998854 h 6847802"/>
              <a:gd name="connsiteX2300" fmla="*/ 3893140 w 8206355"/>
              <a:gd name="connsiteY2300" fmla="*/ 1146555 h 6847802"/>
              <a:gd name="connsiteX2301" fmla="*/ 3458172 w 8206355"/>
              <a:gd name="connsiteY2301" fmla="*/ 1300368 h 6847802"/>
              <a:gd name="connsiteX2302" fmla="*/ 3025713 w 8206355"/>
              <a:gd name="connsiteY2302" fmla="*/ 1456727 h 6847802"/>
              <a:gd name="connsiteX2303" fmla="*/ 2786405 w 8206355"/>
              <a:gd name="connsiteY2303" fmla="*/ 1546367 h 6847802"/>
              <a:gd name="connsiteX2304" fmla="*/ 2618338 w 8206355"/>
              <a:gd name="connsiteY2304" fmla="*/ 1615633 h 6847802"/>
              <a:gd name="connsiteX2305" fmla="*/ 2428698 w 8206355"/>
              <a:gd name="connsiteY2305" fmla="*/ 1697123 h 6847802"/>
              <a:gd name="connsiteX2306" fmla="*/ 2263140 w 8206355"/>
              <a:gd name="connsiteY2306" fmla="*/ 1766899 h 6847802"/>
              <a:gd name="connsiteX2307" fmla="*/ 1935534 w 8206355"/>
              <a:gd name="connsiteY2307" fmla="*/ 1909507 h 6847802"/>
              <a:gd name="connsiteX2308" fmla="*/ 1770477 w 8206355"/>
              <a:gd name="connsiteY2308" fmla="*/ 1979283 h 6847802"/>
              <a:gd name="connsiteX2309" fmla="*/ 1605420 w 8206355"/>
              <a:gd name="connsiteY2309" fmla="*/ 2046513 h 6847802"/>
              <a:gd name="connsiteX2310" fmla="*/ 1439860 w 8206355"/>
              <a:gd name="connsiteY2310" fmla="*/ 2110686 h 6847802"/>
              <a:gd name="connsiteX2311" fmla="*/ 1271793 w 8206355"/>
              <a:gd name="connsiteY2311" fmla="*/ 2172313 h 6847802"/>
              <a:gd name="connsiteX2312" fmla="*/ 1104227 w 8206355"/>
              <a:gd name="connsiteY2312" fmla="*/ 2227828 h 6847802"/>
              <a:gd name="connsiteX2313" fmla="*/ 933150 w 8206355"/>
              <a:gd name="connsiteY2313" fmla="*/ 2281306 h 6847802"/>
              <a:gd name="connsiteX2314" fmla="*/ 922614 w 8206355"/>
              <a:gd name="connsiteY2314" fmla="*/ 2281306 h 6847802"/>
              <a:gd name="connsiteX2315" fmla="*/ 914086 w 8206355"/>
              <a:gd name="connsiteY2315" fmla="*/ 2281306 h 6847802"/>
              <a:gd name="connsiteX2316" fmla="*/ 906058 w 8206355"/>
              <a:gd name="connsiteY2316" fmla="*/ 2278250 h 6847802"/>
              <a:gd name="connsiteX2317" fmla="*/ 900540 w 8206355"/>
              <a:gd name="connsiteY2317" fmla="*/ 2272648 h 6847802"/>
              <a:gd name="connsiteX2318" fmla="*/ 895021 w 8206355"/>
              <a:gd name="connsiteY2318" fmla="*/ 2267555 h 6847802"/>
              <a:gd name="connsiteX2319" fmla="*/ 895021 w 8206355"/>
              <a:gd name="connsiteY2319" fmla="*/ 2258897 h 6847802"/>
              <a:gd name="connsiteX2320" fmla="*/ 897530 w 8206355"/>
              <a:gd name="connsiteY2320" fmla="*/ 2253294 h 6847802"/>
              <a:gd name="connsiteX2321" fmla="*/ 906058 w 8206355"/>
              <a:gd name="connsiteY2321" fmla="*/ 2247692 h 6847802"/>
              <a:gd name="connsiteX2322" fmla="*/ 1079644 w 8206355"/>
              <a:gd name="connsiteY2322" fmla="*/ 2152450 h 6847802"/>
              <a:gd name="connsiteX2323" fmla="*/ 1252728 w 8206355"/>
              <a:gd name="connsiteY2323" fmla="*/ 2063320 h 6847802"/>
              <a:gd name="connsiteX2324" fmla="*/ 1412267 w 8206355"/>
              <a:gd name="connsiteY2324" fmla="*/ 1979283 h 6847802"/>
              <a:gd name="connsiteX2325" fmla="*/ 1572307 w 8206355"/>
              <a:gd name="connsiteY2325" fmla="*/ 1898302 h 6847802"/>
              <a:gd name="connsiteX2326" fmla="*/ 1894395 w 8206355"/>
              <a:gd name="connsiteY2326" fmla="*/ 1741434 h 6847802"/>
              <a:gd name="connsiteX2327" fmla="*/ 2219492 w 8206355"/>
              <a:gd name="connsiteY2327" fmla="*/ 1590677 h 6847802"/>
              <a:gd name="connsiteX2328" fmla="*/ 2547097 w 8206355"/>
              <a:gd name="connsiteY2328" fmla="*/ 1442976 h 6847802"/>
              <a:gd name="connsiteX2329" fmla="*/ 2478365 w 8206355"/>
              <a:gd name="connsiteY2329" fmla="*/ 1468442 h 6847802"/>
              <a:gd name="connsiteX2330" fmla="*/ 2469837 w 8206355"/>
              <a:gd name="connsiteY2330" fmla="*/ 1470988 h 6847802"/>
              <a:gd name="connsiteX2331" fmla="*/ 2458800 w 8206355"/>
              <a:gd name="connsiteY2331" fmla="*/ 1470988 h 6847802"/>
              <a:gd name="connsiteX2332" fmla="*/ 2450772 w 8206355"/>
              <a:gd name="connsiteY2332" fmla="*/ 1468442 h 6847802"/>
              <a:gd name="connsiteX2333" fmla="*/ 2442244 w 8206355"/>
              <a:gd name="connsiteY2333" fmla="*/ 1462839 h 6847802"/>
              <a:gd name="connsiteX2334" fmla="*/ 2439735 w 8206355"/>
              <a:gd name="connsiteY2334" fmla="*/ 1456727 h 6847802"/>
              <a:gd name="connsiteX2335" fmla="*/ 2439735 w 8206355"/>
              <a:gd name="connsiteY2335" fmla="*/ 1448578 h 6847802"/>
              <a:gd name="connsiteX2336" fmla="*/ 2442244 w 8206355"/>
              <a:gd name="connsiteY2336" fmla="*/ 1442976 h 6847802"/>
              <a:gd name="connsiteX2337" fmla="*/ 2447762 w 8206355"/>
              <a:gd name="connsiteY2337" fmla="*/ 1437883 h 6847802"/>
              <a:gd name="connsiteX2338" fmla="*/ 2453281 w 8206355"/>
              <a:gd name="connsiteY2338" fmla="*/ 1434827 h 6847802"/>
              <a:gd name="connsiteX2339" fmla="*/ 2662487 w 8206355"/>
              <a:gd name="connsiteY2339" fmla="*/ 1353846 h 6847802"/>
              <a:gd name="connsiteX2340" fmla="*/ 2871693 w 8206355"/>
              <a:gd name="connsiteY2340" fmla="*/ 1275412 h 6847802"/>
              <a:gd name="connsiteX2341" fmla="*/ 3293115 w 8206355"/>
              <a:gd name="connsiteY2341" fmla="*/ 1119052 h 6847802"/>
              <a:gd name="connsiteX2342" fmla="*/ 2877211 w 8206355"/>
              <a:gd name="connsiteY2342" fmla="*/ 1269809 h 6847802"/>
              <a:gd name="connsiteX2343" fmla="*/ 2464318 w 8206355"/>
              <a:gd name="connsiteY2343" fmla="*/ 1423622 h 6847802"/>
              <a:gd name="connsiteX2344" fmla="*/ 2051425 w 8206355"/>
              <a:gd name="connsiteY2344" fmla="*/ 1576925 h 6847802"/>
              <a:gd name="connsiteX2345" fmla="*/ 1641039 w 8206355"/>
              <a:gd name="connsiteY2345" fmla="*/ 1736341 h 6847802"/>
              <a:gd name="connsiteX2346" fmla="*/ 1630002 w 8206355"/>
              <a:gd name="connsiteY2346" fmla="*/ 1738887 h 6847802"/>
              <a:gd name="connsiteX2347" fmla="*/ 1618965 w 8206355"/>
              <a:gd name="connsiteY2347" fmla="*/ 1738887 h 6847802"/>
              <a:gd name="connsiteX2348" fmla="*/ 1607927 w 8206355"/>
              <a:gd name="connsiteY2348" fmla="*/ 1733285 h 6847802"/>
              <a:gd name="connsiteX2349" fmla="*/ 1599900 w 8206355"/>
              <a:gd name="connsiteY2349" fmla="*/ 1727682 h 6847802"/>
              <a:gd name="connsiteX2350" fmla="*/ 1596890 w 8206355"/>
              <a:gd name="connsiteY2350" fmla="*/ 1722080 h 6847802"/>
              <a:gd name="connsiteX2351" fmla="*/ 1593880 w 8206355"/>
              <a:gd name="connsiteY2351" fmla="*/ 1713931 h 6847802"/>
              <a:gd name="connsiteX2352" fmla="*/ 1599900 w 8206355"/>
              <a:gd name="connsiteY2352" fmla="*/ 1705782 h 6847802"/>
              <a:gd name="connsiteX2353" fmla="*/ 1605420 w 8206355"/>
              <a:gd name="connsiteY2353" fmla="*/ 1699669 h 6847802"/>
              <a:gd name="connsiteX2354" fmla="*/ 1613446 w 8206355"/>
              <a:gd name="connsiteY2354" fmla="*/ 1694068 h 6847802"/>
              <a:gd name="connsiteX2355" fmla="*/ 1960618 w 8206355"/>
              <a:gd name="connsiteY2355" fmla="*/ 1540255 h 6847802"/>
              <a:gd name="connsiteX2356" fmla="*/ 2155777 w 8206355"/>
              <a:gd name="connsiteY2356" fmla="*/ 1456727 h 6847802"/>
              <a:gd name="connsiteX2357" fmla="*/ 2351437 w 8206355"/>
              <a:gd name="connsiteY2357" fmla="*/ 1376256 h 6847802"/>
              <a:gd name="connsiteX2358" fmla="*/ 2222001 w 8206355"/>
              <a:gd name="connsiteY2358" fmla="*/ 1421075 h 6847802"/>
              <a:gd name="connsiteX2359" fmla="*/ 1809106 w 8206355"/>
              <a:gd name="connsiteY2359" fmla="*/ 1563174 h 6847802"/>
              <a:gd name="connsiteX2360" fmla="*/ 1395711 w 8206355"/>
              <a:gd name="connsiteY2360" fmla="*/ 1707819 h 6847802"/>
              <a:gd name="connsiteX2361" fmla="*/ 1387684 w 8206355"/>
              <a:gd name="connsiteY2361" fmla="*/ 1710875 h 6847802"/>
              <a:gd name="connsiteX2362" fmla="*/ 1376647 w 8206355"/>
              <a:gd name="connsiteY2362" fmla="*/ 1710875 h 6847802"/>
              <a:gd name="connsiteX2363" fmla="*/ 1368620 w 8206355"/>
              <a:gd name="connsiteY2363" fmla="*/ 1707819 h 6847802"/>
              <a:gd name="connsiteX2364" fmla="*/ 1360091 w 8206355"/>
              <a:gd name="connsiteY2364" fmla="*/ 1702726 h 6847802"/>
              <a:gd name="connsiteX2365" fmla="*/ 1357582 w 8206355"/>
              <a:gd name="connsiteY2365" fmla="*/ 1697123 h 6847802"/>
              <a:gd name="connsiteX2366" fmla="*/ 1357582 w 8206355"/>
              <a:gd name="connsiteY2366" fmla="*/ 1691521 h 6847802"/>
              <a:gd name="connsiteX2367" fmla="*/ 1357582 w 8206355"/>
              <a:gd name="connsiteY2367" fmla="*/ 1685919 h 6847802"/>
              <a:gd name="connsiteX2368" fmla="*/ 1362599 w 8206355"/>
              <a:gd name="connsiteY2368" fmla="*/ 1680316 h 6847802"/>
              <a:gd name="connsiteX2369" fmla="*/ 930641 w 8206355"/>
              <a:gd name="connsiteY2369" fmla="*/ 1870290 h 6847802"/>
              <a:gd name="connsiteX2370" fmla="*/ 919604 w 8206355"/>
              <a:gd name="connsiteY2370" fmla="*/ 1873346 h 6847802"/>
              <a:gd name="connsiteX2371" fmla="*/ 908567 w 8206355"/>
              <a:gd name="connsiteY2371" fmla="*/ 1873346 h 6847802"/>
              <a:gd name="connsiteX2372" fmla="*/ 897530 w 8206355"/>
              <a:gd name="connsiteY2372" fmla="*/ 1870290 h 6847802"/>
              <a:gd name="connsiteX2373" fmla="*/ 889503 w 8206355"/>
              <a:gd name="connsiteY2373" fmla="*/ 1864688 h 6847802"/>
              <a:gd name="connsiteX2374" fmla="*/ 883984 w 8206355"/>
              <a:gd name="connsiteY2374" fmla="*/ 1856539 h 6847802"/>
              <a:gd name="connsiteX2375" fmla="*/ 883984 w 8206355"/>
              <a:gd name="connsiteY2375" fmla="*/ 1847880 h 6847802"/>
              <a:gd name="connsiteX2376" fmla="*/ 889503 w 8206355"/>
              <a:gd name="connsiteY2376" fmla="*/ 1839731 h 6847802"/>
              <a:gd name="connsiteX2377" fmla="*/ 895021 w 8206355"/>
              <a:gd name="connsiteY2377" fmla="*/ 1833620 h 6847802"/>
              <a:gd name="connsiteX2378" fmla="*/ 903048 w 8206355"/>
              <a:gd name="connsiteY2378" fmla="*/ 1828526 h 6847802"/>
              <a:gd name="connsiteX2379" fmla="*/ 1283332 w 8206355"/>
              <a:gd name="connsiteY2379" fmla="*/ 1655360 h 6847802"/>
              <a:gd name="connsiteX2380" fmla="*/ 1555751 w 8206355"/>
              <a:gd name="connsiteY2380" fmla="*/ 1534652 h 6847802"/>
              <a:gd name="connsiteX2381" fmla="*/ 1825663 w 8206355"/>
              <a:gd name="connsiteY2381" fmla="*/ 1418019 h 6847802"/>
              <a:gd name="connsiteX2382" fmla="*/ 1855764 w 8206355"/>
              <a:gd name="connsiteY2382" fmla="*/ 1404268 h 6847802"/>
              <a:gd name="connsiteX2383" fmla="*/ 1596890 w 8206355"/>
              <a:gd name="connsiteY2383" fmla="*/ 1493398 h 6847802"/>
              <a:gd name="connsiteX2384" fmla="*/ 1304905 w 8206355"/>
              <a:gd name="connsiteY2384" fmla="*/ 1590677 h 6847802"/>
              <a:gd name="connsiteX2385" fmla="*/ 1013421 w 8206355"/>
              <a:gd name="connsiteY2385" fmla="*/ 1691521 h 6847802"/>
              <a:gd name="connsiteX2386" fmla="*/ 1002384 w 8206355"/>
              <a:gd name="connsiteY2386" fmla="*/ 1694068 h 6847802"/>
              <a:gd name="connsiteX2387" fmla="*/ 993855 w 8206355"/>
              <a:gd name="connsiteY2387" fmla="*/ 1694068 h 6847802"/>
              <a:gd name="connsiteX2388" fmla="*/ 985828 w 8206355"/>
              <a:gd name="connsiteY2388" fmla="*/ 1688974 h 6847802"/>
              <a:gd name="connsiteX2389" fmla="*/ 977801 w 8206355"/>
              <a:gd name="connsiteY2389" fmla="*/ 1685919 h 6847802"/>
              <a:gd name="connsiteX2390" fmla="*/ 974790 w 8206355"/>
              <a:gd name="connsiteY2390" fmla="*/ 1677260 h 6847802"/>
              <a:gd name="connsiteX2391" fmla="*/ 974790 w 8206355"/>
              <a:gd name="connsiteY2391" fmla="*/ 1669111 h 6847802"/>
              <a:gd name="connsiteX2392" fmla="*/ 980309 w 8206355"/>
              <a:gd name="connsiteY2392" fmla="*/ 1663509 h 6847802"/>
              <a:gd name="connsiteX2393" fmla="*/ 985828 w 8206355"/>
              <a:gd name="connsiteY2393" fmla="*/ 1657906 h 6847802"/>
              <a:gd name="connsiteX2394" fmla="*/ 991346 w 8206355"/>
              <a:gd name="connsiteY2394" fmla="*/ 1655360 h 6847802"/>
              <a:gd name="connsiteX2395" fmla="*/ 1302396 w 8206355"/>
              <a:gd name="connsiteY2395" fmla="*/ 1499000 h 6847802"/>
              <a:gd name="connsiteX2396" fmla="*/ 1525650 w 8206355"/>
              <a:gd name="connsiteY2396" fmla="*/ 1395610 h 6847802"/>
              <a:gd name="connsiteX2397" fmla="*/ 1748401 w 8206355"/>
              <a:gd name="connsiteY2397" fmla="*/ 1292219 h 6847802"/>
              <a:gd name="connsiteX2398" fmla="*/ 1599900 w 8206355"/>
              <a:gd name="connsiteY2398" fmla="*/ 1342641 h 6847802"/>
              <a:gd name="connsiteX2399" fmla="*/ 1588864 w 8206355"/>
              <a:gd name="connsiteY2399" fmla="*/ 1345188 h 6847802"/>
              <a:gd name="connsiteX2400" fmla="*/ 1577826 w 8206355"/>
              <a:gd name="connsiteY2400" fmla="*/ 1345188 h 6847802"/>
              <a:gd name="connsiteX2401" fmla="*/ 1569297 w 8206355"/>
              <a:gd name="connsiteY2401" fmla="*/ 1342641 h 6847802"/>
              <a:gd name="connsiteX2402" fmla="*/ 1561271 w 8206355"/>
              <a:gd name="connsiteY2402" fmla="*/ 1337039 h 6847802"/>
              <a:gd name="connsiteX2403" fmla="*/ 1558761 w 8206355"/>
              <a:gd name="connsiteY2403" fmla="*/ 1328380 h 6847802"/>
              <a:gd name="connsiteX2404" fmla="*/ 1558761 w 8206355"/>
              <a:gd name="connsiteY2404" fmla="*/ 1322778 h 6847802"/>
              <a:gd name="connsiteX2405" fmla="*/ 1561271 w 8206355"/>
              <a:gd name="connsiteY2405" fmla="*/ 1314119 h 6847802"/>
              <a:gd name="connsiteX2406" fmla="*/ 1569297 w 8206355"/>
              <a:gd name="connsiteY2406" fmla="*/ 1309026 h 6847802"/>
              <a:gd name="connsiteX2407" fmla="*/ 1575317 w 8206355"/>
              <a:gd name="connsiteY2407" fmla="*/ 1303424 h 6847802"/>
              <a:gd name="connsiteX2408" fmla="*/ 1891385 w 8206355"/>
              <a:gd name="connsiteY2408" fmla="*/ 1172021 h 6847802"/>
              <a:gd name="connsiteX2409" fmla="*/ 2340400 w 8206355"/>
              <a:gd name="connsiteY2409" fmla="*/ 987140 h 6847802"/>
              <a:gd name="connsiteX2410" fmla="*/ 2789415 w 8206355"/>
              <a:gd name="connsiteY2410" fmla="*/ 808371 h 6847802"/>
              <a:gd name="connsiteX2411" fmla="*/ 2147750 w 8206355"/>
              <a:gd name="connsiteY2411" fmla="*/ 1012606 h 6847802"/>
              <a:gd name="connsiteX2412" fmla="*/ 1927507 w 8206355"/>
              <a:gd name="connsiteY2412" fmla="*/ 1102245 h 6847802"/>
              <a:gd name="connsiteX2413" fmla="*/ 1599900 w 8206355"/>
              <a:gd name="connsiteY2413" fmla="*/ 1238741 h 6847802"/>
              <a:gd name="connsiteX2414" fmla="*/ 1274803 w 8206355"/>
              <a:gd name="connsiteY2414" fmla="*/ 1376256 h 6847802"/>
              <a:gd name="connsiteX2415" fmla="*/ 1263766 w 8206355"/>
              <a:gd name="connsiteY2415" fmla="*/ 1378802 h 6847802"/>
              <a:gd name="connsiteX2416" fmla="*/ 1255237 w 8206355"/>
              <a:gd name="connsiteY2416" fmla="*/ 1378802 h 6847802"/>
              <a:gd name="connsiteX2417" fmla="*/ 1244701 w 8206355"/>
              <a:gd name="connsiteY2417" fmla="*/ 1376256 h 6847802"/>
              <a:gd name="connsiteX2418" fmla="*/ 1239183 w 8206355"/>
              <a:gd name="connsiteY2418" fmla="*/ 1370653 h 6847802"/>
              <a:gd name="connsiteX2419" fmla="*/ 1233664 w 8206355"/>
              <a:gd name="connsiteY2419" fmla="*/ 1367597 h 6847802"/>
              <a:gd name="connsiteX2420" fmla="*/ 1079644 w 8206355"/>
              <a:gd name="connsiteY2420" fmla="*/ 1437883 h 6847802"/>
              <a:gd name="connsiteX2421" fmla="*/ 850872 w 8206355"/>
              <a:gd name="connsiteY2421" fmla="*/ 1543311 h 6847802"/>
              <a:gd name="connsiteX2422" fmla="*/ 839835 w 8206355"/>
              <a:gd name="connsiteY2422" fmla="*/ 1548913 h 6847802"/>
              <a:gd name="connsiteX2423" fmla="*/ 828798 w 8206355"/>
              <a:gd name="connsiteY2423" fmla="*/ 1548913 h 6847802"/>
              <a:gd name="connsiteX2424" fmla="*/ 820771 w 8206355"/>
              <a:gd name="connsiteY2424" fmla="*/ 1546367 h 6847802"/>
              <a:gd name="connsiteX2425" fmla="*/ 812242 w 8206355"/>
              <a:gd name="connsiteY2425" fmla="*/ 1540255 h 6847802"/>
              <a:gd name="connsiteX2426" fmla="*/ 806723 w 8206355"/>
              <a:gd name="connsiteY2426" fmla="*/ 1532106 h 6847802"/>
              <a:gd name="connsiteX2427" fmla="*/ 806723 w 8206355"/>
              <a:gd name="connsiteY2427" fmla="*/ 1520901 h 6847802"/>
              <a:gd name="connsiteX2428" fmla="*/ 809232 w 8206355"/>
              <a:gd name="connsiteY2428" fmla="*/ 1512752 h 6847802"/>
              <a:gd name="connsiteX2429" fmla="*/ 817760 w 8206355"/>
              <a:gd name="connsiteY2429" fmla="*/ 1504603 h 6847802"/>
              <a:gd name="connsiteX2430" fmla="*/ 823279 w 8206355"/>
              <a:gd name="connsiteY2430" fmla="*/ 1502056 h 6847802"/>
              <a:gd name="connsiteX2431" fmla="*/ 1197542 w 8206355"/>
              <a:gd name="connsiteY2431" fmla="*/ 1314119 h 6847802"/>
              <a:gd name="connsiteX2432" fmla="*/ 1192525 w 8206355"/>
              <a:gd name="connsiteY2432" fmla="*/ 1312082 h 6847802"/>
              <a:gd name="connsiteX2433" fmla="*/ 1187007 w 8206355"/>
              <a:gd name="connsiteY2433" fmla="*/ 1309026 h 6847802"/>
              <a:gd name="connsiteX2434" fmla="*/ 1183996 w 8206355"/>
              <a:gd name="connsiteY2434" fmla="*/ 1300368 h 6847802"/>
              <a:gd name="connsiteX2435" fmla="*/ 1183996 w 8206355"/>
              <a:gd name="connsiteY2435" fmla="*/ 1292219 h 6847802"/>
              <a:gd name="connsiteX2436" fmla="*/ 1187007 w 8206355"/>
              <a:gd name="connsiteY2436" fmla="*/ 1286616 h 6847802"/>
              <a:gd name="connsiteX2437" fmla="*/ 1195034 w 8206355"/>
              <a:gd name="connsiteY2437" fmla="*/ 1278467 h 6847802"/>
              <a:gd name="connsiteX2438" fmla="*/ 1203563 w 8206355"/>
              <a:gd name="connsiteY2438" fmla="*/ 1275412 h 6847802"/>
              <a:gd name="connsiteX2439" fmla="*/ 1349054 w 8206355"/>
              <a:gd name="connsiteY2439" fmla="*/ 1213785 h 6847802"/>
              <a:gd name="connsiteX2440" fmla="*/ 1495046 w 8206355"/>
              <a:gd name="connsiteY2440" fmla="*/ 1155214 h 6847802"/>
              <a:gd name="connsiteX2441" fmla="*/ 1740374 w 8206355"/>
              <a:gd name="connsiteY2441" fmla="*/ 1057425 h 6847802"/>
              <a:gd name="connsiteX2442" fmla="*/ 2180862 w 8206355"/>
              <a:gd name="connsiteY2442" fmla="*/ 853190 h 6847802"/>
              <a:gd name="connsiteX2443" fmla="*/ 2621348 w 8206355"/>
              <a:gd name="connsiteY2443" fmla="*/ 652011 h 6847802"/>
              <a:gd name="connsiteX2444" fmla="*/ 1646558 w 8206355"/>
              <a:gd name="connsiteY2444" fmla="*/ 1015662 h 6847802"/>
              <a:gd name="connsiteX2445" fmla="*/ 1156403 w 8206355"/>
              <a:gd name="connsiteY2445" fmla="*/ 1194431 h 6847802"/>
              <a:gd name="connsiteX2446" fmla="*/ 911577 w 8206355"/>
              <a:gd name="connsiteY2446" fmla="*/ 1281014 h 6847802"/>
              <a:gd name="connsiteX2447" fmla="*/ 666249 w 8206355"/>
              <a:gd name="connsiteY2447" fmla="*/ 1367597 h 6847802"/>
              <a:gd name="connsiteX2448" fmla="*/ 655212 w 8206355"/>
              <a:gd name="connsiteY2448" fmla="*/ 1370653 h 6847802"/>
              <a:gd name="connsiteX2449" fmla="*/ 644175 w 8206355"/>
              <a:gd name="connsiteY2449" fmla="*/ 1370653 h 6847802"/>
              <a:gd name="connsiteX2450" fmla="*/ 636148 w 8206355"/>
              <a:gd name="connsiteY2450" fmla="*/ 1364542 h 6847802"/>
              <a:gd name="connsiteX2451" fmla="*/ 627619 w 8206355"/>
              <a:gd name="connsiteY2451" fmla="*/ 1359448 h 6847802"/>
              <a:gd name="connsiteX2452" fmla="*/ 625110 w 8206355"/>
              <a:gd name="connsiteY2452" fmla="*/ 1350790 h 6847802"/>
              <a:gd name="connsiteX2453" fmla="*/ 625110 w 8206355"/>
              <a:gd name="connsiteY2453" fmla="*/ 1342641 h 6847802"/>
              <a:gd name="connsiteX2454" fmla="*/ 630629 w 8206355"/>
              <a:gd name="connsiteY2454" fmla="*/ 1333983 h 6847802"/>
              <a:gd name="connsiteX2455" fmla="*/ 639158 w 8206355"/>
              <a:gd name="connsiteY2455" fmla="*/ 1328380 h 6847802"/>
              <a:gd name="connsiteX2456" fmla="*/ 644175 w 8206355"/>
              <a:gd name="connsiteY2456" fmla="*/ 1322778 h 6847802"/>
              <a:gd name="connsiteX2457" fmla="*/ 974790 w 8206355"/>
              <a:gd name="connsiteY2457" fmla="*/ 1172021 h 6847802"/>
              <a:gd name="connsiteX2458" fmla="*/ 1203563 w 8206355"/>
              <a:gd name="connsiteY2458" fmla="*/ 1071177 h 6847802"/>
              <a:gd name="connsiteX2459" fmla="*/ 1360091 w 8206355"/>
              <a:gd name="connsiteY2459" fmla="*/ 1001401 h 6847802"/>
              <a:gd name="connsiteX2460" fmla="*/ 1360091 w 8206355"/>
              <a:gd name="connsiteY2460" fmla="*/ 995798 h 6847802"/>
              <a:gd name="connsiteX2461" fmla="*/ 1365609 w 8206355"/>
              <a:gd name="connsiteY2461" fmla="*/ 987140 h 6847802"/>
              <a:gd name="connsiteX2462" fmla="*/ 1371128 w 8206355"/>
              <a:gd name="connsiteY2462" fmla="*/ 982047 h 6847802"/>
              <a:gd name="connsiteX2463" fmla="*/ 1376647 w 8206355"/>
              <a:gd name="connsiteY2463" fmla="*/ 978991 h 6847802"/>
              <a:gd name="connsiteX2464" fmla="*/ 1503073 w 8206355"/>
              <a:gd name="connsiteY2464" fmla="*/ 911762 h 6847802"/>
              <a:gd name="connsiteX2465" fmla="*/ 1630002 w 8206355"/>
              <a:gd name="connsiteY2465" fmla="*/ 847588 h 6847802"/>
              <a:gd name="connsiteX2466" fmla="*/ 1886368 w 8206355"/>
              <a:gd name="connsiteY2466" fmla="*/ 721787 h 6847802"/>
              <a:gd name="connsiteX2467" fmla="*/ 2147750 w 8206355"/>
              <a:gd name="connsiteY2467" fmla="*/ 601589 h 6847802"/>
              <a:gd name="connsiteX2468" fmla="*/ 2409633 w 8206355"/>
              <a:gd name="connsiteY2468" fmla="*/ 486994 h 6847802"/>
              <a:gd name="connsiteX2469" fmla="*/ 2673524 w 8206355"/>
              <a:gd name="connsiteY2469" fmla="*/ 374945 h 6847802"/>
              <a:gd name="connsiteX2470" fmla="*/ 2940927 w 8206355"/>
              <a:gd name="connsiteY2470" fmla="*/ 269007 h 6847802"/>
              <a:gd name="connsiteX2471" fmla="*/ 3207827 w 8206355"/>
              <a:gd name="connsiteY2471" fmla="*/ 165617 h 6847802"/>
              <a:gd name="connsiteX2472" fmla="*/ 3477738 w 8206355"/>
              <a:gd name="connsiteY2472" fmla="*/ 67828 h 6847802"/>
              <a:gd name="connsiteX2473" fmla="*/ 3034241 w 8206355"/>
              <a:gd name="connsiteY2473" fmla="*/ 204834 h 6847802"/>
              <a:gd name="connsiteX2474" fmla="*/ 2591246 w 8206355"/>
              <a:gd name="connsiteY2474" fmla="*/ 347442 h 6847802"/>
              <a:gd name="connsiteX2475" fmla="*/ 2150259 w 8206355"/>
              <a:gd name="connsiteY2475" fmla="*/ 495652 h 6847802"/>
              <a:gd name="connsiteX2476" fmla="*/ 1709771 w 8206355"/>
              <a:gd name="connsiteY2476" fmla="*/ 646409 h 6847802"/>
              <a:gd name="connsiteX2477" fmla="*/ 1522639 w 8206355"/>
              <a:gd name="connsiteY2477" fmla="*/ 730446 h 6847802"/>
              <a:gd name="connsiteX2478" fmla="*/ 1280322 w 8206355"/>
              <a:gd name="connsiteY2478" fmla="*/ 839439 h 6847802"/>
              <a:gd name="connsiteX2479" fmla="*/ 1269284 w 8206355"/>
              <a:gd name="connsiteY2479" fmla="*/ 841986 h 6847802"/>
              <a:gd name="connsiteX2480" fmla="*/ 1258247 w 8206355"/>
              <a:gd name="connsiteY2480" fmla="*/ 841986 h 6847802"/>
              <a:gd name="connsiteX2481" fmla="*/ 1250220 w 8206355"/>
              <a:gd name="connsiteY2481" fmla="*/ 839439 h 6847802"/>
              <a:gd name="connsiteX2482" fmla="*/ 1241691 w 8206355"/>
              <a:gd name="connsiteY2482" fmla="*/ 830781 h 6847802"/>
              <a:gd name="connsiteX2483" fmla="*/ 1239183 w 8206355"/>
              <a:gd name="connsiteY2483" fmla="*/ 822632 h 6847802"/>
              <a:gd name="connsiteX2484" fmla="*/ 1239183 w 8206355"/>
              <a:gd name="connsiteY2484" fmla="*/ 813973 h 6847802"/>
              <a:gd name="connsiteX2485" fmla="*/ 925123 w 8206355"/>
              <a:gd name="connsiteY2485" fmla="*/ 926022 h 6847802"/>
              <a:gd name="connsiteX2486" fmla="*/ 564406 w 8206355"/>
              <a:gd name="connsiteY2486" fmla="*/ 1059972 h 6847802"/>
              <a:gd name="connsiteX2487" fmla="*/ 203688 w 8206355"/>
              <a:gd name="connsiteY2487" fmla="*/ 1194431 h 6847802"/>
              <a:gd name="connsiteX2488" fmla="*/ 195159 w 8206355"/>
              <a:gd name="connsiteY2488" fmla="*/ 1196977 h 6847802"/>
              <a:gd name="connsiteX2489" fmla="*/ 184624 w 8206355"/>
              <a:gd name="connsiteY2489" fmla="*/ 1194431 h 6847802"/>
              <a:gd name="connsiteX2490" fmla="*/ 179105 w 8206355"/>
              <a:gd name="connsiteY2490" fmla="*/ 1191375 h 6847802"/>
              <a:gd name="connsiteX2491" fmla="*/ 173586 w 8206355"/>
              <a:gd name="connsiteY2491" fmla="*/ 1186282 h 6847802"/>
              <a:gd name="connsiteX2492" fmla="*/ 170576 w 8206355"/>
              <a:gd name="connsiteY2492" fmla="*/ 1177623 h 6847802"/>
              <a:gd name="connsiteX2493" fmla="*/ 38631 w 8206355"/>
              <a:gd name="connsiteY2493" fmla="*/ 1233648 h 6847802"/>
              <a:gd name="connsiteX2494" fmla="*/ 27594 w 8206355"/>
              <a:gd name="connsiteY2494" fmla="*/ 1236194 h 6847802"/>
              <a:gd name="connsiteX2495" fmla="*/ 16556 w 8206355"/>
              <a:gd name="connsiteY2495" fmla="*/ 1236194 h 6847802"/>
              <a:gd name="connsiteX2496" fmla="*/ 8027 w 8206355"/>
              <a:gd name="connsiteY2496" fmla="*/ 1233648 h 6847802"/>
              <a:gd name="connsiteX2497" fmla="*/ 3011 w 8206355"/>
              <a:gd name="connsiteY2497" fmla="*/ 1228045 h 6847802"/>
              <a:gd name="connsiteX2498" fmla="*/ 0 w 8206355"/>
              <a:gd name="connsiteY2498" fmla="*/ 1216840 h 6847802"/>
              <a:gd name="connsiteX2499" fmla="*/ 0 w 8206355"/>
              <a:gd name="connsiteY2499" fmla="*/ 1208182 h 6847802"/>
              <a:gd name="connsiteX2500" fmla="*/ 5519 w 8206355"/>
              <a:gd name="connsiteY2500" fmla="*/ 1200033 h 6847802"/>
              <a:gd name="connsiteX2501" fmla="*/ 13546 w 8206355"/>
              <a:gd name="connsiteY2501" fmla="*/ 1191375 h 6847802"/>
              <a:gd name="connsiteX2502" fmla="*/ 19566 w 8206355"/>
              <a:gd name="connsiteY2502" fmla="*/ 1188319 h 6847802"/>
              <a:gd name="connsiteX2503" fmla="*/ 344162 w 8206355"/>
              <a:gd name="connsiteY2503" fmla="*/ 1023811 h 6847802"/>
              <a:gd name="connsiteX2504" fmla="*/ 614073 w 8206355"/>
              <a:gd name="connsiteY2504" fmla="*/ 889861 h 6847802"/>
              <a:gd name="connsiteX2505" fmla="*/ 883984 w 8206355"/>
              <a:gd name="connsiteY2505" fmla="*/ 758458 h 6847802"/>
              <a:gd name="connsiteX2506" fmla="*/ 1156403 w 8206355"/>
              <a:gd name="connsiteY2506" fmla="*/ 629602 h 6847802"/>
              <a:gd name="connsiteX2507" fmla="*/ 1428823 w 8206355"/>
              <a:gd name="connsiteY2507" fmla="*/ 500745 h 6847802"/>
              <a:gd name="connsiteX2508" fmla="*/ 1431833 w 8206355"/>
              <a:gd name="connsiteY2508" fmla="*/ 495652 h 6847802"/>
              <a:gd name="connsiteX2509" fmla="*/ 1437352 w 8206355"/>
              <a:gd name="connsiteY2509" fmla="*/ 490050 h 6847802"/>
              <a:gd name="connsiteX2510" fmla="*/ 1439271 w 8206355"/>
              <a:gd name="connsiteY2510" fmla="*/ 487712 h 6847802"/>
              <a:gd name="connsiteX2511" fmla="*/ 1607927 w 8206355"/>
              <a:gd name="connsiteY2511" fmla="*/ 411615 h 6847802"/>
              <a:gd name="connsiteX2512" fmla="*/ 1439860 w 8206355"/>
              <a:gd name="connsiteY2512" fmla="*/ 486994 h 6847802"/>
              <a:gd name="connsiteX2513" fmla="*/ 1439271 w 8206355"/>
              <a:gd name="connsiteY2513" fmla="*/ 487712 h 6847802"/>
              <a:gd name="connsiteX2514" fmla="*/ 1192525 w 8206355"/>
              <a:gd name="connsiteY2514" fmla="*/ 599043 h 6847802"/>
              <a:gd name="connsiteX2515" fmla="*/ 782140 w 8206355"/>
              <a:gd name="connsiteY2515" fmla="*/ 794619 h 6847802"/>
              <a:gd name="connsiteX2516" fmla="*/ 771103 w 8206355"/>
              <a:gd name="connsiteY2516" fmla="*/ 797166 h 6847802"/>
              <a:gd name="connsiteX2517" fmla="*/ 760066 w 8206355"/>
              <a:gd name="connsiteY2517" fmla="*/ 797166 h 6847802"/>
              <a:gd name="connsiteX2518" fmla="*/ 751537 w 8206355"/>
              <a:gd name="connsiteY2518" fmla="*/ 794619 h 6847802"/>
              <a:gd name="connsiteX2519" fmla="*/ 743510 w 8206355"/>
              <a:gd name="connsiteY2519" fmla="*/ 785961 h 6847802"/>
              <a:gd name="connsiteX2520" fmla="*/ 740500 w 8206355"/>
              <a:gd name="connsiteY2520" fmla="*/ 777812 h 6847802"/>
              <a:gd name="connsiteX2521" fmla="*/ 740500 w 8206355"/>
              <a:gd name="connsiteY2521" fmla="*/ 769154 h 6847802"/>
              <a:gd name="connsiteX2522" fmla="*/ 746520 w 8206355"/>
              <a:gd name="connsiteY2522" fmla="*/ 758458 h 6847802"/>
              <a:gd name="connsiteX2523" fmla="*/ 754547 w 8206355"/>
              <a:gd name="connsiteY2523" fmla="*/ 752346 h 6847802"/>
              <a:gd name="connsiteX2524" fmla="*/ 760066 w 8206355"/>
              <a:gd name="connsiteY2524" fmla="*/ 747253 h 6847802"/>
              <a:gd name="connsiteX2525" fmla="*/ 1126302 w 8206355"/>
              <a:gd name="connsiteY2525" fmla="*/ 565428 h 6847802"/>
              <a:gd name="connsiteX2526" fmla="*/ 1472972 w 8206355"/>
              <a:gd name="connsiteY2526" fmla="*/ 400410 h 6847802"/>
              <a:gd name="connsiteX2527" fmla="*/ 1820144 w 8206355"/>
              <a:gd name="connsiteY2527" fmla="*/ 240995 h 6847802"/>
              <a:gd name="connsiteX2528" fmla="*/ 1828171 w 8206355"/>
              <a:gd name="connsiteY2528" fmla="*/ 235393 h 6847802"/>
              <a:gd name="connsiteX2529" fmla="*/ 1219617 w 8206355"/>
              <a:gd name="connsiteY2529" fmla="*/ 445230 h 6847802"/>
              <a:gd name="connsiteX2530" fmla="*/ 1211590 w 8206355"/>
              <a:gd name="connsiteY2530" fmla="*/ 447777 h 6847802"/>
              <a:gd name="connsiteX2531" fmla="*/ 1200552 w 8206355"/>
              <a:gd name="connsiteY2531" fmla="*/ 447777 h 6847802"/>
              <a:gd name="connsiteX2532" fmla="*/ 1192525 w 8206355"/>
              <a:gd name="connsiteY2532" fmla="*/ 442174 h 6847802"/>
              <a:gd name="connsiteX2533" fmla="*/ 1187007 w 8206355"/>
              <a:gd name="connsiteY2533" fmla="*/ 436572 h 6847802"/>
              <a:gd name="connsiteX2534" fmla="*/ 1183996 w 8206355"/>
              <a:gd name="connsiteY2534" fmla="*/ 428423 h 6847802"/>
              <a:gd name="connsiteX2535" fmla="*/ 1183996 w 8206355"/>
              <a:gd name="connsiteY2535" fmla="*/ 420274 h 6847802"/>
              <a:gd name="connsiteX2536" fmla="*/ 1189515 w 8206355"/>
              <a:gd name="connsiteY2536" fmla="*/ 411615 h 6847802"/>
              <a:gd name="connsiteX2537" fmla="*/ 1197542 w 8206355"/>
              <a:gd name="connsiteY2537" fmla="*/ 403466 h 6847802"/>
              <a:gd name="connsiteX2538" fmla="*/ 1203563 w 8206355"/>
              <a:gd name="connsiteY2538" fmla="*/ 400410 h 6847802"/>
              <a:gd name="connsiteX2539" fmla="*/ 1492539 w 8206355"/>
              <a:gd name="connsiteY2539" fmla="*/ 269007 h 6847802"/>
              <a:gd name="connsiteX2540" fmla="*/ 1784022 w 8206355"/>
              <a:gd name="connsiteY2540" fmla="*/ 140151 h 6847802"/>
              <a:gd name="connsiteX2541" fmla="*/ 2079018 w 8206355"/>
              <a:gd name="connsiteY2541" fmla="*/ 17406 h 6847802"/>
              <a:gd name="connsiteX2542" fmla="*/ 1601320 w 8206355"/>
              <a:gd name="connsiteY2542" fmla="*/ 0 h 6847802"/>
              <a:gd name="connsiteX2543" fmla="*/ 1892858 w 8206355"/>
              <a:gd name="connsiteY2543" fmla="*/ 0 h 6847802"/>
              <a:gd name="connsiteX2544" fmla="*/ 1742883 w 8206355"/>
              <a:gd name="connsiteY2544" fmla="*/ 59679 h 6847802"/>
              <a:gd name="connsiteX2545" fmla="*/ 1580334 w 8206355"/>
              <a:gd name="connsiteY2545" fmla="*/ 126400 h 6847802"/>
              <a:gd name="connsiteX2546" fmla="*/ 1420796 w 8206355"/>
              <a:gd name="connsiteY2546" fmla="*/ 196175 h 6847802"/>
              <a:gd name="connsiteX2547" fmla="*/ 1258247 w 8206355"/>
              <a:gd name="connsiteY2547" fmla="*/ 271554 h 6847802"/>
              <a:gd name="connsiteX2548" fmla="*/ 1095698 w 8206355"/>
              <a:gd name="connsiteY2548" fmla="*/ 347442 h 6847802"/>
              <a:gd name="connsiteX2549" fmla="*/ 933150 w 8206355"/>
              <a:gd name="connsiteY2549" fmla="*/ 425367 h 6847802"/>
              <a:gd name="connsiteX2550" fmla="*/ 608555 w 8206355"/>
              <a:gd name="connsiteY2550" fmla="*/ 587838 h 6847802"/>
              <a:gd name="connsiteX2551" fmla="*/ 286468 w 8206355"/>
              <a:gd name="connsiteY2551" fmla="*/ 749800 h 6847802"/>
              <a:gd name="connsiteX2552" fmla="*/ 277939 w 8206355"/>
              <a:gd name="connsiteY2552" fmla="*/ 752346 h 6847802"/>
              <a:gd name="connsiteX2553" fmla="*/ 267403 w 8206355"/>
              <a:gd name="connsiteY2553" fmla="*/ 752346 h 6847802"/>
              <a:gd name="connsiteX2554" fmla="*/ 261382 w 8206355"/>
              <a:gd name="connsiteY2554" fmla="*/ 749800 h 6847802"/>
              <a:gd name="connsiteX2555" fmla="*/ 255864 w 8206355"/>
              <a:gd name="connsiteY2555" fmla="*/ 744197 h 6847802"/>
              <a:gd name="connsiteX2556" fmla="*/ 253356 w 8206355"/>
              <a:gd name="connsiteY2556" fmla="*/ 732992 h 6847802"/>
              <a:gd name="connsiteX2557" fmla="*/ 253356 w 8206355"/>
              <a:gd name="connsiteY2557" fmla="*/ 724843 h 6847802"/>
              <a:gd name="connsiteX2558" fmla="*/ 258875 w 8206355"/>
              <a:gd name="connsiteY2558" fmla="*/ 716185 h 6847802"/>
              <a:gd name="connsiteX2559" fmla="*/ 264393 w 8206355"/>
              <a:gd name="connsiteY2559" fmla="*/ 708036 h 6847802"/>
              <a:gd name="connsiteX2560" fmla="*/ 269912 w 8206355"/>
              <a:gd name="connsiteY2560" fmla="*/ 704980 h 6847802"/>
              <a:gd name="connsiteX2561" fmla="*/ 545341 w 8206355"/>
              <a:gd name="connsiteY2561" fmla="*/ 562372 h 6847802"/>
              <a:gd name="connsiteX2562" fmla="*/ 242319 w 8206355"/>
              <a:gd name="connsiteY2562" fmla="*/ 696831 h 6847802"/>
              <a:gd name="connsiteX2563" fmla="*/ 231281 w 8206355"/>
              <a:gd name="connsiteY2563" fmla="*/ 699378 h 6847802"/>
              <a:gd name="connsiteX2564" fmla="*/ 223254 w 8206355"/>
              <a:gd name="connsiteY2564" fmla="*/ 699378 h 6847802"/>
              <a:gd name="connsiteX2565" fmla="*/ 214726 w 8206355"/>
              <a:gd name="connsiteY2565" fmla="*/ 693775 h 6847802"/>
              <a:gd name="connsiteX2566" fmla="*/ 209207 w 8206355"/>
              <a:gd name="connsiteY2566" fmla="*/ 688173 h 6847802"/>
              <a:gd name="connsiteX2567" fmla="*/ 206698 w 8206355"/>
              <a:gd name="connsiteY2567" fmla="*/ 680024 h 6847802"/>
              <a:gd name="connsiteX2568" fmla="*/ 206698 w 8206355"/>
              <a:gd name="connsiteY2568" fmla="*/ 668819 h 6847802"/>
              <a:gd name="connsiteX2569" fmla="*/ 211715 w 8206355"/>
              <a:gd name="connsiteY2569" fmla="*/ 660161 h 6847802"/>
              <a:gd name="connsiteX2570" fmla="*/ 220244 w 8206355"/>
              <a:gd name="connsiteY2570" fmla="*/ 652011 h 6847802"/>
              <a:gd name="connsiteX2571" fmla="*/ 225763 w 8206355"/>
              <a:gd name="connsiteY2571" fmla="*/ 649465 h 6847802"/>
              <a:gd name="connsiteX2572" fmla="*/ 528785 w 8206355"/>
              <a:gd name="connsiteY2572" fmla="*/ 498199 h 6847802"/>
              <a:gd name="connsiteX2573" fmla="*/ 746520 w 8206355"/>
              <a:gd name="connsiteY2573" fmla="*/ 394808 h 6847802"/>
              <a:gd name="connsiteX2574" fmla="*/ 963753 w 8206355"/>
              <a:gd name="connsiteY2574" fmla="*/ 291417 h 6847802"/>
              <a:gd name="connsiteX2575" fmla="*/ 1183996 w 8206355"/>
              <a:gd name="connsiteY2575" fmla="*/ 190573 h 6847802"/>
              <a:gd name="connsiteX2576" fmla="*/ 1404240 w 8206355"/>
              <a:gd name="connsiteY2576" fmla="*/ 90238 h 6847802"/>
              <a:gd name="connsiteX2577" fmla="*/ 1179387 w 8206355"/>
              <a:gd name="connsiteY2577" fmla="*/ 0 h 6847802"/>
              <a:gd name="connsiteX2578" fmla="*/ 1299017 w 8206355"/>
              <a:gd name="connsiteY2578" fmla="*/ 0 h 6847802"/>
              <a:gd name="connsiteX2579" fmla="*/ 980309 w 8206355"/>
              <a:gd name="connsiteY2579" fmla="*/ 145753 h 6847802"/>
              <a:gd name="connsiteX2580" fmla="*/ 1351678 w 8206355"/>
              <a:gd name="connsiteY2580" fmla="*/ 0 h 6847802"/>
              <a:gd name="connsiteX2581" fmla="*/ 1491879 w 8206355"/>
              <a:gd name="connsiteY2581" fmla="*/ 0 h 6847802"/>
              <a:gd name="connsiteX2582" fmla="*/ 1263766 w 8206355"/>
              <a:gd name="connsiteY2582" fmla="*/ 87182 h 6847802"/>
              <a:gd name="connsiteX2583" fmla="*/ 1007902 w 8206355"/>
              <a:gd name="connsiteY2583" fmla="*/ 184971 h 6847802"/>
              <a:gd name="connsiteX2584" fmla="*/ 751537 w 8206355"/>
              <a:gd name="connsiteY2584" fmla="*/ 288361 h 6847802"/>
              <a:gd name="connsiteX2585" fmla="*/ 498684 w 8206355"/>
              <a:gd name="connsiteY2585" fmla="*/ 389206 h 6847802"/>
              <a:gd name="connsiteX2586" fmla="*/ 244827 w 8206355"/>
              <a:gd name="connsiteY2586" fmla="*/ 495652 h 6847802"/>
              <a:gd name="connsiteX2587" fmla="*/ 234292 w 8206355"/>
              <a:gd name="connsiteY2587" fmla="*/ 495652 h 6847802"/>
              <a:gd name="connsiteX2588" fmla="*/ 225763 w 8206355"/>
              <a:gd name="connsiteY2588" fmla="*/ 495652 h 6847802"/>
              <a:gd name="connsiteX2589" fmla="*/ 217736 w 8206355"/>
              <a:gd name="connsiteY2589" fmla="*/ 492596 h 6847802"/>
              <a:gd name="connsiteX2590" fmla="*/ 214726 w 8206355"/>
              <a:gd name="connsiteY2590" fmla="*/ 483938 h 6847802"/>
              <a:gd name="connsiteX2591" fmla="*/ 211715 w 8206355"/>
              <a:gd name="connsiteY2591" fmla="*/ 475789 h 6847802"/>
              <a:gd name="connsiteX2592" fmla="*/ 211715 w 8206355"/>
              <a:gd name="connsiteY2592" fmla="*/ 467131 h 6847802"/>
              <a:gd name="connsiteX2593" fmla="*/ 217736 w 8206355"/>
              <a:gd name="connsiteY2593" fmla="*/ 458982 h 6847802"/>
              <a:gd name="connsiteX2594" fmla="*/ 225763 w 8206355"/>
              <a:gd name="connsiteY2594" fmla="*/ 450833 h 6847802"/>
              <a:gd name="connsiteX2595" fmla="*/ 231281 w 8206355"/>
              <a:gd name="connsiteY2595" fmla="*/ 447777 h 6847802"/>
              <a:gd name="connsiteX2596" fmla="*/ 534304 w 8206355"/>
              <a:gd name="connsiteY2596" fmla="*/ 299566 h 6847802"/>
              <a:gd name="connsiteX2597" fmla="*/ 823279 w 8206355"/>
              <a:gd name="connsiteY2597" fmla="*/ 162561 h 6847802"/>
              <a:gd name="connsiteX2598" fmla="*/ 1115264 w 8206355"/>
              <a:gd name="connsiteY2598" fmla="*/ 28611 h 6847802"/>
              <a:gd name="connsiteX2599" fmla="*/ 902307 w 8206355"/>
              <a:gd name="connsiteY2599" fmla="*/ 0 h 6847802"/>
              <a:gd name="connsiteX2600" fmla="*/ 1108584 w 8206355"/>
              <a:gd name="connsiteY2600" fmla="*/ 0 h 6847802"/>
              <a:gd name="connsiteX2601" fmla="*/ 900540 w 8206355"/>
              <a:gd name="connsiteY2601" fmla="*/ 98387 h 6847802"/>
              <a:gd name="connsiteX2602" fmla="*/ 674778 w 8206355"/>
              <a:gd name="connsiteY2602" fmla="*/ 207380 h 6847802"/>
              <a:gd name="connsiteX2603" fmla="*/ 449016 w 8206355"/>
              <a:gd name="connsiteY2603" fmla="*/ 319429 h 6847802"/>
              <a:gd name="connsiteX2604" fmla="*/ 437979 w 8206355"/>
              <a:gd name="connsiteY2604" fmla="*/ 321976 h 6847802"/>
              <a:gd name="connsiteX2605" fmla="*/ 429450 w 8206355"/>
              <a:gd name="connsiteY2605" fmla="*/ 321976 h 6847802"/>
              <a:gd name="connsiteX2606" fmla="*/ 421423 w 8206355"/>
              <a:gd name="connsiteY2606" fmla="*/ 316374 h 6847802"/>
              <a:gd name="connsiteX2607" fmla="*/ 415905 w 8206355"/>
              <a:gd name="connsiteY2607" fmla="*/ 310771 h 6847802"/>
              <a:gd name="connsiteX2608" fmla="*/ 415905 w 8206355"/>
              <a:gd name="connsiteY2608" fmla="*/ 302622 h 6847802"/>
              <a:gd name="connsiteX2609" fmla="*/ 415905 w 8206355"/>
              <a:gd name="connsiteY2609" fmla="*/ 291417 h 6847802"/>
              <a:gd name="connsiteX2610" fmla="*/ 421423 w 8206355"/>
              <a:gd name="connsiteY2610" fmla="*/ 282759 h 6847802"/>
              <a:gd name="connsiteX2611" fmla="*/ 429450 w 8206355"/>
              <a:gd name="connsiteY2611" fmla="*/ 274610 h 6847802"/>
              <a:gd name="connsiteX2612" fmla="*/ 432460 w 8206355"/>
              <a:gd name="connsiteY2612" fmla="*/ 271554 h 6847802"/>
              <a:gd name="connsiteX2613" fmla="*/ 606046 w 8206355"/>
              <a:gd name="connsiteY2613" fmla="*/ 176822 h 6847802"/>
              <a:gd name="connsiteX2614" fmla="*/ 614073 w 8206355"/>
              <a:gd name="connsiteY2614" fmla="*/ 171219 h 6847802"/>
              <a:gd name="connsiteX2615" fmla="*/ 614073 w 8206355"/>
              <a:gd name="connsiteY2615" fmla="*/ 168673 h 6847802"/>
              <a:gd name="connsiteX2616" fmla="*/ 611063 w 8206355"/>
              <a:gd name="connsiteY2616" fmla="*/ 160014 h 6847802"/>
              <a:gd name="connsiteX2617" fmla="*/ 611063 w 8206355"/>
              <a:gd name="connsiteY2617" fmla="*/ 151865 h 6847802"/>
              <a:gd name="connsiteX2618" fmla="*/ 616582 w 8206355"/>
              <a:gd name="connsiteY2618" fmla="*/ 143207 h 6847802"/>
              <a:gd name="connsiteX2619" fmla="*/ 625110 w 8206355"/>
              <a:gd name="connsiteY2619" fmla="*/ 135058 h 6847802"/>
              <a:gd name="connsiteX2620" fmla="*/ 630629 w 8206355"/>
              <a:gd name="connsiteY2620" fmla="*/ 132002 h 6847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Lst>
            <a:rect l="l" t="t" r="r" b="b"/>
            <a:pathLst>
              <a:path w="8206355" h="6847802">
                <a:moveTo>
                  <a:pt x="8206355" y="6757869"/>
                </a:moveTo>
                <a:lnTo>
                  <a:pt x="8206355" y="6847802"/>
                </a:lnTo>
                <a:lnTo>
                  <a:pt x="8039636" y="6846286"/>
                </a:lnTo>
                <a:lnTo>
                  <a:pt x="8028599" y="6843739"/>
                </a:lnTo>
                <a:lnTo>
                  <a:pt x="8014551" y="6837627"/>
                </a:lnTo>
                <a:lnTo>
                  <a:pt x="8004015" y="6829478"/>
                </a:lnTo>
                <a:lnTo>
                  <a:pt x="7992979" y="6818274"/>
                </a:lnTo>
                <a:lnTo>
                  <a:pt x="7987459" y="6807069"/>
                </a:lnTo>
                <a:lnTo>
                  <a:pt x="7984449" y="6795864"/>
                </a:lnTo>
                <a:lnTo>
                  <a:pt x="7984449" y="6787205"/>
                </a:lnTo>
                <a:lnTo>
                  <a:pt x="7989968" y="6782112"/>
                </a:lnTo>
                <a:lnTo>
                  <a:pt x="7998497" y="6779056"/>
                </a:lnTo>
                <a:close/>
                <a:moveTo>
                  <a:pt x="8206355" y="6651872"/>
                </a:moveTo>
                <a:lnTo>
                  <a:pt x="8206355" y="6749409"/>
                </a:lnTo>
                <a:lnTo>
                  <a:pt x="8155025" y="6742895"/>
                </a:lnTo>
                <a:lnTo>
                  <a:pt x="8072747" y="6728634"/>
                </a:lnTo>
                <a:lnTo>
                  <a:pt x="8061711" y="6726088"/>
                </a:lnTo>
                <a:lnTo>
                  <a:pt x="8050673" y="6717939"/>
                </a:lnTo>
                <a:lnTo>
                  <a:pt x="8039636" y="6709280"/>
                </a:lnTo>
                <a:lnTo>
                  <a:pt x="8031107" y="6698075"/>
                </a:lnTo>
                <a:lnTo>
                  <a:pt x="8026090" y="6686871"/>
                </a:lnTo>
                <a:lnTo>
                  <a:pt x="8023080" y="6678212"/>
                </a:lnTo>
                <a:lnTo>
                  <a:pt x="8026090" y="6670063"/>
                </a:lnTo>
                <a:lnTo>
                  <a:pt x="8028599" y="6667517"/>
                </a:lnTo>
                <a:lnTo>
                  <a:pt x="8037127" y="6664461"/>
                </a:lnTo>
                <a:lnTo>
                  <a:pt x="8150009" y="6656312"/>
                </a:lnTo>
                <a:close/>
                <a:moveTo>
                  <a:pt x="8206355" y="6413066"/>
                </a:moveTo>
                <a:lnTo>
                  <a:pt x="8206355" y="6533085"/>
                </a:lnTo>
                <a:lnTo>
                  <a:pt x="8155025" y="6538660"/>
                </a:lnTo>
                <a:lnTo>
                  <a:pt x="8206355" y="6541142"/>
                </a:lnTo>
                <a:lnTo>
                  <a:pt x="8206355" y="6607946"/>
                </a:lnTo>
                <a:lnTo>
                  <a:pt x="8169073" y="6605890"/>
                </a:lnTo>
                <a:lnTo>
                  <a:pt x="8012043" y="6592138"/>
                </a:lnTo>
                <a:lnTo>
                  <a:pt x="7858023" y="6575331"/>
                </a:lnTo>
                <a:lnTo>
                  <a:pt x="7844477" y="6572275"/>
                </a:lnTo>
                <a:lnTo>
                  <a:pt x="7832938" y="6566673"/>
                </a:lnTo>
                <a:lnTo>
                  <a:pt x="7824911" y="6558523"/>
                </a:lnTo>
                <a:lnTo>
                  <a:pt x="7813874" y="6547319"/>
                </a:lnTo>
                <a:lnTo>
                  <a:pt x="7811365" y="6538660"/>
                </a:lnTo>
                <a:lnTo>
                  <a:pt x="7808355" y="6533567"/>
                </a:lnTo>
                <a:lnTo>
                  <a:pt x="7808355" y="6524909"/>
                </a:lnTo>
                <a:lnTo>
                  <a:pt x="7808355" y="6519306"/>
                </a:lnTo>
                <a:lnTo>
                  <a:pt x="7794809" y="6510648"/>
                </a:lnTo>
                <a:lnTo>
                  <a:pt x="7783271" y="6499952"/>
                </a:lnTo>
                <a:lnTo>
                  <a:pt x="7775243" y="6488747"/>
                </a:lnTo>
                <a:lnTo>
                  <a:pt x="7772735" y="6480089"/>
                </a:lnTo>
                <a:lnTo>
                  <a:pt x="7772735" y="6471940"/>
                </a:lnTo>
                <a:lnTo>
                  <a:pt x="7778253" y="6466338"/>
                </a:lnTo>
                <a:lnTo>
                  <a:pt x="7786281" y="6463282"/>
                </a:lnTo>
                <a:lnTo>
                  <a:pt x="8097331" y="6426611"/>
                </a:lnTo>
                <a:close/>
                <a:moveTo>
                  <a:pt x="8206355" y="6327074"/>
                </a:moveTo>
                <a:lnTo>
                  <a:pt x="8206355" y="6393465"/>
                </a:lnTo>
                <a:lnTo>
                  <a:pt x="8204693" y="6393506"/>
                </a:lnTo>
                <a:lnTo>
                  <a:pt x="8100341" y="6393506"/>
                </a:lnTo>
                <a:lnTo>
                  <a:pt x="7998497" y="6390959"/>
                </a:lnTo>
                <a:lnTo>
                  <a:pt x="7987459" y="6387903"/>
                </a:lnTo>
                <a:lnTo>
                  <a:pt x="7978931" y="6384847"/>
                </a:lnTo>
                <a:lnTo>
                  <a:pt x="7967893" y="6376698"/>
                </a:lnTo>
                <a:lnTo>
                  <a:pt x="7959867" y="6368040"/>
                </a:lnTo>
                <a:lnTo>
                  <a:pt x="7954348" y="6359891"/>
                </a:lnTo>
                <a:lnTo>
                  <a:pt x="7951839" y="6348686"/>
                </a:lnTo>
                <a:lnTo>
                  <a:pt x="7954348" y="6340537"/>
                </a:lnTo>
                <a:lnTo>
                  <a:pt x="7956857" y="6334425"/>
                </a:lnTo>
                <a:lnTo>
                  <a:pt x="7967893" y="6331879"/>
                </a:lnTo>
                <a:lnTo>
                  <a:pt x="8056191" y="6331879"/>
                </a:lnTo>
                <a:lnTo>
                  <a:pt x="8141479" y="6329332"/>
                </a:lnTo>
                <a:close/>
                <a:moveTo>
                  <a:pt x="8206355" y="6215105"/>
                </a:moveTo>
                <a:lnTo>
                  <a:pt x="8206355" y="6294738"/>
                </a:lnTo>
                <a:lnTo>
                  <a:pt x="8185629" y="6295718"/>
                </a:lnTo>
                <a:lnTo>
                  <a:pt x="7946321" y="6309469"/>
                </a:lnTo>
                <a:lnTo>
                  <a:pt x="7709020" y="6323730"/>
                </a:lnTo>
                <a:lnTo>
                  <a:pt x="7697983" y="6320674"/>
                </a:lnTo>
                <a:lnTo>
                  <a:pt x="7684437" y="6317618"/>
                </a:lnTo>
                <a:lnTo>
                  <a:pt x="7673399" y="6309469"/>
                </a:lnTo>
                <a:lnTo>
                  <a:pt x="7662363" y="6298264"/>
                </a:lnTo>
                <a:lnTo>
                  <a:pt x="7656844" y="6287059"/>
                </a:lnTo>
                <a:lnTo>
                  <a:pt x="7654335" y="6278910"/>
                </a:lnTo>
                <a:lnTo>
                  <a:pt x="7654335" y="6273308"/>
                </a:lnTo>
                <a:lnTo>
                  <a:pt x="7659353" y="6267705"/>
                </a:lnTo>
                <a:lnTo>
                  <a:pt x="7667881" y="6265159"/>
                </a:lnTo>
                <a:lnTo>
                  <a:pt x="8138469" y="6222886"/>
                </a:lnTo>
                <a:close/>
                <a:moveTo>
                  <a:pt x="8206355" y="5823283"/>
                </a:moveTo>
                <a:lnTo>
                  <a:pt x="8206355" y="5982490"/>
                </a:lnTo>
                <a:lnTo>
                  <a:pt x="8152517" y="5988092"/>
                </a:lnTo>
                <a:lnTo>
                  <a:pt x="8206355" y="5986848"/>
                </a:lnTo>
                <a:lnTo>
                  <a:pt x="8206355" y="6195482"/>
                </a:lnTo>
                <a:lnTo>
                  <a:pt x="8169073" y="6194873"/>
                </a:lnTo>
                <a:lnTo>
                  <a:pt x="7978931" y="6194873"/>
                </a:lnTo>
                <a:lnTo>
                  <a:pt x="7791799" y="6200476"/>
                </a:lnTo>
                <a:lnTo>
                  <a:pt x="7601657" y="6208625"/>
                </a:lnTo>
                <a:lnTo>
                  <a:pt x="7590621" y="6208625"/>
                </a:lnTo>
                <a:lnTo>
                  <a:pt x="7580085" y="6203532"/>
                </a:lnTo>
                <a:lnTo>
                  <a:pt x="7566037" y="6197929"/>
                </a:lnTo>
                <a:lnTo>
                  <a:pt x="7558010" y="6186724"/>
                </a:lnTo>
                <a:lnTo>
                  <a:pt x="7549481" y="6178066"/>
                </a:lnTo>
                <a:lnTo>
                  <a:pt x="7546973" y="6169917"/>
                </a:lnTo>
                <a:lnTo>
                  <a:pt x="7397970" y="6181122"/>
                </a:lnTo>
                <a:lnTo>
                  <a:pt x="7384425" y="6181122"/>
                </a:lnTo>
                <a:lnTo>
                  <a:pt x="7373387" y="6175010"/>
                </a:lnTo>
                <a:lnTo>
                  <a:pt x="7359339" y="6166861"/>
                </a:lnTo>
                <a:lnTo>
                  <a:pt x="7348804" y="6158712"/>
                </a:lnTo>
                <a:lnTo>
                  <a:pt x="7342784" y="6147507"/>
                </a:lnTo>
                <a:lnTo>
                  <a:pt x="7340275" y="6139358"/>
                </a:lnTo>
                <a:lnTo>
                  <a:pt x="7340275" y="6133246"/>
                </a:lnTo>
                <a:lnTo>
                  <a:pt x="7345794" y="6128153"/>
                </a:lnTo>
                <a:lnTo>
                  <a:pt x="7353821" y="6125097"/>
                </a:lnTo>
                <a:lnTo>
                  <a:pt x="8003101" y="6050115"/>
                </a:lnTo>
                <a:lnTo>
                  <a:pt x="8012043" y="6049719"/>
                </a:lnTo>
                <a:lnTo>
                  <a:pt x="8006524" y="6049719"/>
                </a:lnTo>
                <a:lnTo>
                  <a:pt x="8003101" y="6050115"/>
                </a:lnTo>
                <a:lnTo>
                  <a:pt x="7700993" y="6063470"/>
                </a:lnTo>
                <a:lnTo>
                  <a:pt x="7392451" y="6077731"/>
                </a:lnTo>
                <a:lnTo>
                  <a:pt x="7378905" y="6077731"/>
                </a:lnTo>
                <a:lnTo>
                  <a:pt x="7367869" y="6072129"/>
                </a:lnTo>
                <a:lnTo>
                  <a:pt x="7353821" y="6066017"/>
                </a:lnTo>
                <a:lnTo>
                  <a:pt x="7345794" y="6055321"/>
                </a:lnTo>
                <a:lnTo>
                  <a:pt x="7337265" y="6046663"/>
                </a:lnTo>
                <a:lnTo>
                  <a:pt x="7334757" y="6038514"/>
                </a:lnTo>
                <a:lnTo>
                  <a:pt x="6951965" y="6088936"/>
                </a:lnTo>
                <a:lnTo>
                  <a:pt x="6937917" y="6088936"/>
                </a:lnTo>
                <a:lnTo>
                  <a:pt x="6927381" y="6085880"/>
                </a:lnTo>
                <a:lnTo>
                  <a:pt x="6913335" y="6080278"/>
                </a:lnTo>
                <a:lnTo>
                  <a:pt x="6902799" y="6072129"/>
                </a:lnTo>
                <a:lnTo>
                  <a:pt x="6896779" y="6060924"/>
                </a:lnTo>
                <a:lnTo>
                  <a:pt x="6891260" y="6052266"/>
                </a:lnTo>
                <a:lnTo>
                  <a:pt x="6894270" y="6044117"/>
                </a:lnTo>
                <a:lnTo>
                  <a:pt x="6896779" y="6038514"/>
                </a:lnTo>
                <a:lnTo>
                  <a:pt x="6905307" y="6035458"/>
                </a:lnTo>
                <a:lnTo>
                  <a:pt x="7229903" y="5979943"/>
                </a:lnTo>
                <a:lnTo>
                  <a:pt x="7558010" y="5926465"/>
                </a:lnTo>
                <a:lnTo>
                  <a:pt x="7882606" y="5873496"/>
                </a:lnTo>
                <a:close/>
                <a:moveTo>
                  <a:pt x="8206355" y="5549384"/>
                </a:moveTo>
                <a:lnTo>
                  <a:pt x="8206355" y="5726951"/>
                </a:lnTo>
                <a:lnTo>
                  <a:pt x="8124923" y="5733944"/>
                </a:lnTo>
                <a:lnTo>
                  <a:pt x="7659353" y="5778255"/>
                </a:lnTo>
                <a:lnTo>
                  <a:pt x="7992979" y="5750752"/>
                </a:lnTo>
                <a:lnTo>
                  <a:pt x="8206355" y="5731655"/>
                </a:lnTo>
                <a:lnTo>
                  <a:pt x="8206355" y="5823122"/>
                </a:lnTo>
                <a:lnTo>
                  <a:pt x="7808355" y="5837335"/>
                </a:lnTo>
                <a:lnTo>
                  <a:pt x="7409007" y="5859745"/>
                </a:lnTo>
                <a:lnTo>
                  <a:pt x="7397970" y="5856689"/>
                </a:lnTo>
                <a:lnTo>
                  <a:pt x="7384425" y="5854142"/>
                </a:lnTo>
                <a:lnTo>
                  <a:pt x="7373387" y="5845484"/>
                </a:lnTo>
                <a:lnTo>
                  <a:pt x="7362350" y="5837335"/>
                </a:lnTo>
                <a:lnTo>
                  <a:pt x="7353821" y="5823074"/>
                </a:lnTo>
                <a:lnTo>
                  <a:pt x="7351313" y="5817472"/>
                </a:lnTo>
                <a:lnTo>
                  <a:pt x="7351313" y="5811869"/>
                </a:lnTo>
                <a:lnTo>
                  <a:pt x="7108995" y="5842938"/>
                </a:lnTo>
                <a:lnTo>
                  <a:pt x="7097957" y="5842938"/>
                </a:lnTo>
                <a:lnTo>
                  <a:pt x="7084411" y="5837335"/>
                </a:lnTo>
                <a:lnTo>
                  <a:pt x="7070365" y="5831223"/>
                </a:lnTo>
                <a:lnTo>
                  <a:pt x="7059327" y="5820528"/>
                </a:lnTo>
                <a:lnTo>
                  <a:pt x="7053809" y="5814416"/>
                </a:lnTo>
                <a:lnTo>
                  <a:pt x="7051300" y="5806267"/>
                </a:lnTo>
                <a:lnTo>
                  <a:pt x="7048290" y="5800665"/>
                </a:lnTo>
                <a:lnTo>
                  <a:pt x="7048290" y="5795062"/>
                </a:lnTo>
                <a:lnTo>
                  <a:pt x="7007151" y="5800665"/>
                </a:lnTo>
                <a:lnTo>
                  <a:pt x="6996113" y="5800665"/>
                </a:lnTo>
                <a:lnTo>
                  <a:pt x="6982067" y="5798118"/>
                </a:lnTo>
                <a:lnTo>
                  <a:pt x="6971029" y="5792516"/>
                </a:lnTo>
                <a:lnTo>
                  <a:pt x="6960493" y="5783857"/>
                </a:lnTo>
                <a:lnTo>
                  <a:pt x="6951965" y="5772652"/>
                </a:lnTo>
                <a:lnTo>
                  <a:pt x="6949456" y="5764503"/>
                </a:lnTo>
                <a:lnTo>
                  <a:pt x="6949456" y="5758901"/>
                </a:lnTo>
                <a:lnTo>
                  <a:pt x="6954473" y="5753298"/>
                </a:lnTo>
                <a:lnTo>
                  <a:pt x="6963002" y="5750752"/>
                </a:lnTo>
                <a:lnTo>
                  <a:pt x="7414526" y="5672317"/>
                </a:lnTo>
                <a:lnTo>
                  <a:pt x="7640288" y="5633100"/>
                </a:lnTo>
                <a:lnTo>
                  <a:pt x="7866050" y="5599486"/>
                </a:lnTo>
                <a:lnTo>
                  <a:pt x="8105859" y="5563324"/>
                </a:lnTo>
                <a:close/>
                <a:moveTo>
                  <a:pt x="8206355" y="5375154"/>
                </a:moveTo>
                <a:lnTo>
                  <a:pt x="8206355" y="5464679"/>
                </a:lnTo>
                <a:lnTo>
                  <a:pt x="8001005" y="5493039"/>
                </a:lnTo>
                <a:lnTo>
                  <a:pt x="7714539" y="5537859"/>
                </a:lnTo>
                <a:lnTo>
                  <a:pt x="7428573" y="5588281"/>
                </a:lnTo>
                <a:lnTo>
                  <a:pt x="7144615" y="5638703"/>
                </a:lnTo>
                <a:lnTo>
                  <a:pt x="6861660" y="5694727"/>
                </a:lnTo>
                <a:lnTo>
                  <a:pt x="6850623" y="5694727"/>
                </a:lnTo>
                <a:lnTo>
                  <a:pt x="6842595" y="5691671"/>
                </a:lnTo>
                <a:lnTo>
                  <a:pt x="6834067" y="5689125"/>
                </a:lnTo>
                <a:lnTo>
                  <a:pt x="6826039" y="5683522"/>
                </a:lnTo>
                <a:lnTo>
                  <a:pt x="6817511" y="5677920"/>
                </a:lnTo>
                <a:lnTo>
                  <a:pt x="6811992" y="5672317"/>
                </a:lnTo>
                <a:lnTo>
                  <a:pt x="6800955" y="5672317"/>
                </a:lnTo>
                <a:lnTo>
                  <a:pt x="6789917" y="5666715"/>
                </a:lnTo>
                <a:lnTo>
                  <a:pt x="6776372" y="5661113"/>
                </a:lnTo>
                <a:lnTo>
                  <a:pt x="6767843" y="5655510"/>
                </a:lnTo>
                <a:lnTo>
                  <a:pt x="6759816" y="5644305"/>
                </a:lnTo>
                <a:lnTo>
                  <a:pt x="6754297" y="5635647"/>
                </a:lnTo>
                <a:lnTo>
                  <a:pt x="6756806" y="5630044"/>
                </a:lnTo>
                <a:lnTo>
                  <a:pt x="6759816" y="5624951"/>
                </a:lnTo>
                <a:lnTo>
                  <a:pt x="6767843" y="5621895"/>
                </a:lnTo>
                <a:lnTo>
                  <a:pt x="7012669" y="5574529"/>
                </a:lnTo>
                <a:lnTo>
                  <a:pt x="7260506" y="5532256"/>
                </a:lnTo>
                <a:lnTo>
                  <a:pt x="7505834" y="5490492"/>
                </a:lnTo>
                <a:lnTo>
                  <a:pt x="7753169" y="5451275"/>
                </a:lnTo>
                <a:lnTo>
                  <a:pt x="7808355" y="5443126"/>
                </a:lnTo>
                <a:lnTo>
                  <a:pt x="7860531" y="5437524"/>
                </a:lnTo>
                <a:close/>
                <a:moveTo>
                  <a:pt x="8206355" y="5218292"/>
                </a:moveTo>
                <a:lnTo>
                  <a:pt x="8206355" y="5274439"/>
                </a:lnTo>
                <a:lnTo>
                  <a:pt x="8169073" y="5278109"/>
                </a:lnTo>
                <a:lnTo>
                  <a:pt x="7736613" y="5314270"/>
                </a:lnTo>
                <a:lnTo>
                  <a:pt x="7728586" y="5314270"/>
                </a:lnTo>
                <a:lnTo>
                  <a:pt x="7717549" y="5308667"/>
                </a:lnTo>
                <a:lnTo>
                  <a:pt x="7706511" y="5303065"/>
                </a:lnTo>
                <a:lnTo>
                  <a:pt x="7695474" y="5294916"/>
                </a:lnTo>
                <a:lnTo>
                  <a:pt x="7689955" y="5286258"/>
                </a:lnTo>
                <a:lnTo>
                  <a:pt x="7687447" y="5278109"/>
                </a:lnTo>
                <a:lnTo>
                  <a:pt x="7687447" y="5272506"/>
                </a:lnTo>
                <a:lnTo>
                  <a:pt x="7689955" y="5266904"/>
                </a:lnTo>
                <a:lnTo>
                  <a:pt x="7695150" y="5265256"/>
                </a:lnTo>
                <a:lnTo>
                  <a:pt x="7706693" y="5263560"/>
                </a:lnTo>
                <a:lnTo>
                  <a:pt x="8009534" y="5235836"/>
                </a:lnTo>
                <a:close/>
                <a:moveTo>
                  <a:pt x="6990595" y="4903763"/>
                </a:moveTo>
                <a:lnTo>
                  <a:pt x="6974039" y="4906309"/>
                </a:lnTo>
                <a:lnTo>
                  <a:pt x="6946446" y="4911912"/>
                </a:lnTo>
                <a:close/>
                <a:moveTo>
                  <a:pt x="8206355" y="4854548"/>
                </a:moveTo>
                <a:lnTo>
                  <a:pt x="8206355" y="5008572"/>
                </a:lnTo>
                <a:lnTo>
                  <a:pt x="7965385" y="5046371"/>
                </a:lnTo>
                <a:lnTo>
                  <a:pt x="7675908" y="5093228"/>
                </a:lnTo>
                <a:lnTo>
                  <a:pt x="7389943" y="5141103"/>
                </a:lnTo>
                <a:lnTo>
                  <a:pt x="7821901" y="5098830"/>
                </a:lnTo>
                <a:lnTo>
                  <a:pt x="8206355" y="5069400"/>
                </a:lnTo>
                <a:lnTo>
                  <a:pt x="8206355" y="5196811"/>
                </a:lnTo>
                <a:lnTo>
                  <a:pt x="8102849" y="5208333"/>
                </a:lnTo>
                <a:lnTo>
                  <a:pt x="7874579" y="5238891"/>
                </a:lnTo>
                <a:lnTo>
                  <a:pt x="7706693" y="5263560"/>
                </a:lnTo>
                <a:lnTo>
                  <a:pt x="7697983" y="5264357"/>
                </a:lnTo>
                <a:lnTo>
                  <a:pt x="7695150" y="5265256"/>
                </a:lnTo>
                <a:lnTo>
                  <a:pt x="7645807" y="5272506"/>
                </a:lnTo>
                <a:lnTo>
                  <a:pt x="7420045" y="5306121"/>
                </a:lnTo>
                <a:lnTo>
                  <a:pt x="6921863" y="5398307"/>
                </a:lnTo>
                <a:lnTo>
                  <a:pt x="6426691" y="5493039"/>
                </a:lnTo>
                <a:lnTo>
                  <a:pt x="6415655" y="5493039"/>
                </a:lnTo>
                <a:lnTo>
                  <a:pt x="6407627" y="5493039"/>
                </a:lnTo>
                <a:lnTo>
                  <a:pt x="6393580" y="5487437"/>
                </a:lnTo>
                <a:lnTo>
                  <a:pt x="6388061" y="5487437"/>
                </a:lnTo>
                <a:lnTo>
                  <a:pt x="6371505" y="5490492"/>
                </a:lnTo>
                <a:lnTo>
                  <a:pt x="6360468" y="5490492"/>
                </a:lnTo>
                <a:lnTo>
                  <a:pt x="6346923" y="5487437"/>
                </a:lnTo>
                <a:lnTo>
                  <a:pt x="6335885" y="5484890"/>
                </a:lnTo>
                <a:lnTo>
                  <a:pt x="6324848" y="5476741"/>
                </a:lnTo>
                <a:lnTo>
                  <a:pt x="6316319" y="5468083"/>
                </a:lnTo>
                <a:lnTo>
                  <a:pt x="6310801" y="5459934"/>
                </a:lnTo>
                <a:lnTo>
                  <a:pt x="6313811" y="5451275"/>
                </a:lnTo>
                <a:lnTo>
                  <a:pt x="6319329" y="5445673"/>
                </a:lnTo>
                <a:lnTo>
                  <a:pt x="6324848" y="5443126"/>
                </a:lnTo>
                <a:lnTo>
                  <a:pt x="7018188" y="5300518"/>
                </a:lnTo>
                <a:lnTo>
                  <a:pt x="7365360" y="5233289"/>
                </a:lnTo>
                <a:lnTo>
                  <a:pt x="7712030" y="5166060"/>
                </a:lnTo>
                <a:lnTo>
                  <a:pt x="7428573" y="5191525"/>
                </a:lnTo>
                <a:lnTo>
                  <a:pt x="7147625" y="5222084"/>
                </a:lnTo>
                <a:lnTo>
                  <a:pt x="6864169" y="5252643"/>
                </a:lnTo>
                <a:lnTo>
                  <a:pt x="6580711" y="5289313"/>
                </a:lnTo>
                <a:lnTo>
                  <a:pt x="6569675" y="5289313"/>
                </a:lnTo>
                <a:lnTo>
                  <a:pt x="6556129" y="5283711"/>
                </a:lnTo>
                <a:lnTo>
                  <a:pt x="6542081" y="5275053"/>
                </a:lnTo>
                <a:lnTo>
                  <a:pt x="6434719" y="5300518"/>
                </a:lnTo>
                <a:lnTo>
                  <a:pt x="6289228" y="5331077"/>
                </a:lnTo>
                <a:lnTo>
                  <a:pt x="6277689" y="5334133"/>
                </a:lnTo>
                <a:lnTo>
                  <a:pt x="6267153" y="5331077"/>
                </a:lnTo>
                <a:lnTo>
                  <a:pt x="6253106" y="5325475"/>
                </a:lnTo>
                <a:lnTo>
                  <a:pt x="6242069" y="5317326"/>
                </a:lnTo>
                <a:lnTo>
                  <a:pt x="6234041" y="5308667"/>
                </a:lnTo>
                <a:lnTo>
                  <a:pt x="6228021" y="5300518"/>
                </a:lnTo>
                <a:lnTo>
                  <a:pt x="6231031" y="5294916"/>
                </a:lnTo>
                <a:lnTo>
                  <a:pt x="6236550" y="5289313"/>
                </a:lnTo>
                <a:lnTo>
                  <a:pt x="6242069" y="5286258"/>
                </a:lnTo>
                <a:lnTo>
                  <a:pt x="6569675" y="5208333"/>
                </a:lnTo>
                <a:lnTo>
                  <a:pt x="6894270" y="5132445"/>
                </a:lnTo>
                <a:lnTo>
                  <a:pt x="7221875" y="5057066"/>
                </a:lnTo>
                <a:lnTo>
                  <a:pt x="7549481" y="4987290"/>
                </a:lnTo>
                <a:lnTo>
                  <a:pt x="7835949" y="4928719"/>
                </a:lnTo>
                <a:lnTo>
                  <a:pt x="8121913" y="4870148"/>
                </a:lnTo>
                <a:close/>
                <a:moveTo>
                  <a:pt x="8206355" y="4618575"/>
                </a:moveTo>
                <a:lnTo>
                  <a:pt x="8206355" y="4805513"/>
                </a:lnTo>
                <a:lnTo>
                  <a:pt x="8075256" y="4819726"/>
                </a:lnTo>
                <a:lnTo>
                  <a:pt x="7866050" y="4842136"/>
                </a:lnTo>
                <a:lnTo>
                  <a:pt x="7659353" y="4867092"/>
                </a:lnTo>
                <a:lnTo>
                  <a:pt x="7453157" y="4895105"/>
                </a:lnTo>
                <a:lnTo>
                  <a:pt x="7246459" y="4923117"/>
                </a:lnTo>
                <a:lnTo>
                  <a:pt x="7037253" y="4953676"/>
                </a:lnTo>
                <a:lnTo>
                  <a:pt x="6792928" y="5009700"/>
                </a:lnTo>
                <a:lnTo>
                  <a:pt x="6641417" y="5043315"/>
                </a:lnTo>
                <a:lnTo>
                  <a:pt x="6489905" y="5079476"/>
                </a:lnTo>
                <a:lnTo>
                  <a:pt x="6478868" y="5082532"/>
                </a:lnTo>
                <a:lnTo>
                  <a:pt x="6465322" y="5079476"/>
                </a:lnTo>
                <a:lnTo>
                  <a:pt x="6454285" y="5073874"/>
                </a:lnTo>
                <a:lnTo>
                  <a:pt x="6443247" y="5065725"/>
                </a:lnTo>
                <a:lnTo>
                  <a:pt x="6434719" y="5057066"/>
                </a:lnTo>
                <a:lnTo>
                  <a:pt x="6432211" y="5048917"/>
                </a:lnTo>
                <a:lnTo>
                  <a:pt x="6432211" y="5043315"/>
                </a:lnTo>
                <a:lnTo>
                  <a:pt x="6434719" y="5037712"/>
                </a:lnTo>
                <a:lnTo>
                  <a:pt x="6443247" y="5034657"/>
                </a:lnTo>
                <a:lnTo>
                  <a:pt x="6685565" y="4976085"/>
                </a:lnTo>
                <a:lnTo>
                  <a:pt x="6859151" y="4934322"/>
                </a:lnTo>
                <a:lnTo>
                  <a:pt x="6859151" y="4928719"/>
                </a:lnTo>
                <a:lnTo>
                  <a:pt x="6219994" y="5062669"/>
                </a:lnTo>
                <a:lnTo>
                  <a:pt x="6208957" y="5062669"/>
                </a:lnTo>
                <a:lnTo>
                  <a:pt x="6197919" y="5060122"/>
                </a:lnTo>
                <a:lnTo>
                  <a:pt x="6186883" y="5054520"/>
                </a:lnTo>
                <a:lnTo>
                  <a:pt x="6175845" y="5048917"/>
                </a:lnTo>
                <a:lnTo>
                  <a:pt x="6167818" y="5040259"/>
                </a:lnTo>
                <a:lnTo>
                  <a:pt x="6165309" y="5032110"/>
                </a:lnTo>
                <a:lnTo>
                  <a:pt x="6165309" y="5026508"/>
                </a:lnTo>
                <a:lnTo>
                  <a:pt x="6170327" y="5020905"/>
                </a:lnTo>
                <a:lnTo>
                  <a:pt x="6178855" y="5017849"/>
                </a:lnTo>
                <a:lnTo>
                  <a:pt x="6539573" y="4942471"/>
                </a:lnTo>
                <a:lnTo>
                  <a:pt x="6902799" y="4867092"/>
                </a:lnTo>
                <a:lnTo>
                  <a:pt x="7266025" y="4794770"/>
                </a:lnTo>
                <a:lnTo>
                  <a:pt x="7632261" y="4724484"/>
                </a:lnTo>
                <a:lnTo>
                  <a:pt x="7995487" y="4657255"/>
                </a:lnTo>
                <a:close/>
                <a:moveTo>
                  <a:pt x="8206355" y="4342953"/>
                </a:moveTo>
                <a:lnTo>
                  <a:pt x="8206355" y="4532029"/>
                </a:lnTo>
                <a:lnTo>
                  <a:pt x="7948829" y="4578821"/>
                </a:lnTo>
                <a:lnTo>
                  <a:pt x="7645807" y="4640448"/>
                </a:lnTo>
                <a:lnTo>
                  <a:pt x="7342784" y="4704621"/>
                </a:lnTo>
                <a:lnTo>
                  <a:pt x="7040263" y="4769304"/>
                </a:lnTo>
                <a:lnTo>
                  <a:pt x="6737741" y="4839080"/>
                </a:lnTo>
                <a:lnTo>
                  <a:pt x="6437729" y="4911912"/>
                </a:lnTo>
                <a:lnTo>
                  <a:pt x="5834693" y="5057066"/>
                </a:lnTo>
                <a:lnTo>
                  <a:pt x="5815127" y="5060122"/>
                </a:lnTo>
                <a:lnTo>
                  <a:pt x="5804091" y="5062669"/>
                </a:lnTo>
                <a:lnTo>
                  <a:pt x="5790545" y="5060122"/>
                </a:lnTo>
                <a:lnTo>
                  <a:pt x="5779507" y="5057066"/>
                </a:lnTo>
                <a:lnTo>
                  <a:pt x="5768470" y="5048917"/>
                </a:lnTo>
                <a:lnTo>
                  <a:pt x="5760443" y="5043315"/>
                </a:lnTo>
                <a:lnTo>
                  <a:pt x="5757433" y="5034657"/>
                </a:lnTo>
                <a:lnTo>
                  <a:pt x="5757433" y="5026508"/>
                </a:lnTo>
                <a:lnTo>
                  <a:pt x="5762951" y="5020905"/>
                </a:lnTo>
                <a:lnTo>
                  <a:pt x="5768470" y="5017849"/>
                </a:lnTo>
                <a:lnTo>
                  <a:pt x="6041391" y="4934322"/>
                </a:lnTo>
                <a:lnTo>
                  <a:pt x="6313811" y="4853341"/>
                </a:lnTo>
                <a:lnTo>
                  <a:pt x="6051927" y="4917514"/>
                </a:lnTo>
                <a:lnTo>
                  <a:pt x="6041391" y="4920570"/>
                </a:lnTo>
                <a:lnTo>
                  <a:pt x="6029853" y="4917514"/>
                </a:lnTo>
                <a:lnTo>
                  <a:pt x="6019317" y="4914459"/>
                </a:lnTo>
                <a:lnTo>
                  <a:pt x="6008279" y="4906309"/>
                </a:lnTo>
                <a:lnTo>
                  <a:pt x="5999751" y="4897651"/>
                </a:lnTo>
                <a:lnTo>
                  <a:pt x="5997242" y="4892049"/>
                </a:lnTo>
                <a:lnTo>
                  <a:pt x="5997242" y="4883900"/>
                </a:lnTo>
                <a:lnTo>
                  <a:pt x="6002761" y="4878297"/>
                </a:lnTo>
                <a:lnTo>
                  <a:pt x="6008279" y="4875241"/>
                </a:lnTo>
                <a:lnTo>
                  <a:pt x="6415655" y="4763702"/>
                </a:lnTo>
                <a:lnTo>
                  <a:pt x="6823029" y="4657255"/>
                </a:lnTo>
                <a:lnTo>
                  <a:pt x="7232913" y="4553864"/>
                </a:lnTo>
                <a:lnTo>
                  <a:pt x="7436601" y="4503443"/>
                </a:lnTo>
                <a:lnTo>
                  <a:pt x="7643298" y="4456076"/>
                </a:lnTo>
                <a:lnTo>
                  <a:pt x="7885616" y="4405654"/>
                </a:lnTo>
                <a:lnTo>
                  <a:pt x="8127934" y="4358288"/>
                </a:lnTo>
                <a:close/>
                <a:moveTo>
                  <a:pt x="7131069" y="3958477"/>
                </a:moveTo>
                <a:lnTo>
                  <a:pt x="7114627" y="3963492"/>
                </a:lnTo>
                <a:lnTo>
                  <a:pt x="6649443" y="4078675"/>
                </a:lnTo>
                <a:lnTo>
                  <a:pt x="6437729" y="4132153"/>
                </a:lnTo>
                <a:lnTo>
                  <a:pt x="6363479" y="4157109"/>
                </a:lnTo>
                <a:lnTo>
                  <a:pt x="6305282" y="4176463"/>
                </a:lnTo>
                <a:lnTo>
                  <a:pt x="6297255" y="4179519"/>
                </a:lnTo>
                <a:lnTo>
                  <a:pt x="6299763" y="4182575"/>
                </a:lnTo>
                <a:lnTo>
                  <a:pt x="6308292" y="4187668"/>
                </a:lnTo>
                <a:lnTo>
                  <a:pt x="6310801" y="4193270"/>
                </a:lnTo>
                <a:lnTo>
                  <a:pt x="6313811" y="4201419"/>
                </a:lnTo>
                <a:lnTo>
                  <a:pt x="6308292" y="4204475"/>
                </a:lnTo>
                <a:lnTo>
                  <a:pt x="6305282" y="4210078"/>
                </a:lnTo>
                <a:lnTo>
                  <a:pt x="6718677" y="4084277"/>
                </a:lnTo>
                <a:lnTo>
                  <a:pt x="7114627" y="3963492"/>
                </a:lnTo>
                <a:lnTo>
                  <a:pt x="7122541" y="3961533"/>
                </a:lnTo>
                <a:close/>
                <a:moveTo>
                  <a:pt x="8206355" y="3906754"/>
                </a:moveTo>
                <a:lnTo>
                  <a:pt x="8206355" y="4164717"/>
                </a:lnTo>
                <a:lnTo>
                  <a:pt x="8100341" y="4190724"/>
                </a:lnTo>
                <a:lnTo>
                  <a:pt x="7904681" y="4241146"/>
                </a:lnTo>
                <a:lnTo>
                  <a:pt x="7513861" y="4344027"/>
                </a:lnTo>
                <a:lnTo>
                  <a:pt x="7122541" y="4453020"/>
                </a:lnTo>
                <a:lnTo>
                  <a:pt x="7409007" y="4380698"/>
                </a:lnTo>
                <a:lnTo>
                  <a:pt x="7695474" y="4313468"/>
                </a:lnTo>
                <a:lnTo>
                  <a:pt x="7896653" y="4266102"/>
                </a:lnTo>
                <a:lnTo>
                  <a:pt x="7989968" y="4241146"/>
                </a:lnTo>
                <a:lnTo>
                  <a:pt x="8113887" y="4210078"/>
                </a:lnTo>
                <a:lnTo>
                  <a:pt x="8206355" y="4191002"/>
                </a:lnTo>
                <a:lnTo>
                  <a:pt x="8206355" y="4256760"/>
                </a:lnTo>
                <a:lnTo>
                  <a:pt x="7951839" y="4313468"/>
                </a:lnTo>
                <a:lnTo>
                  <a:pt x="8141479" y="4277307"/>
                </a:lnTo>
                <a:lnTo>
                  <a:pt x="8206355" y="4264771"/>
                </a:lnTo>
                <a:lnTo>
                  <a:pt x="8206355" y="4320771"/>
                </a:lnTo>
                <a:lnTo>
                  <a:pt x="7978931" y="4366946"/>
                </a:lnTo>
                <a:lnTo>
                  <a:pt x="7700993" y="4425517"/>
                </a:lnTo>
                <a:lnTo>
                  <a:pt x="7423055" y="4489691"/>
                </a:lnTo>
                <a:lnTo>
                  <a:pt x="7144615" y="4553864"/>
                </a:lnTo>
                <a:lnTo>
                  <a:pt x="6869687" y="4623640"/>
                </a:lnTo>
                <a:lnTo>
                  <a:pt x="6594759" y="4693926"/>
                </a:lnTo>
                <a:lnTo>
                  <a:pt x="6583220" y="4696472"/>
                </a:lnTo>
                <a:lnTo>
                  <a:pt x="6572685" y="4693926"/>
                </a:lnTo>
                <a:lnTo>
                  <a:pt x="6558637" y="4688323"/>
                </a:lnTo>
                <a:lnTo>
                  <a:pt x="6548101" y="4682721"/>
                </a:lnTo>
                <a:lnTo>
                  <a:pt x="6539573" y="4671516"/>
                </a:lnTo>
                <a:lnTo>
                  <a:pt x="6536563" y="4665913"/>
                </a:lnTo>
                <a:lnTo>
                  <a:pt x="6536563" y="4660311"/>
                </a:lnTo>
                <a:lnTo>
                  <a:pt x="5793555" y="4853341"/>
                </a:lnTo>
                <a:lnTo>
                  <a:pt x="5779507" y="4853341"/>
                </a:lnTo>
                <a:lnTo>
                  <a:pt x="5768470" y="4853341"/>
                </a:lnTo>
                <a:lnTo>
                  <a:pt x="5754925" y="4847229"/>
                </a:lnTo>
                <a:lnTo>
                  <a:pt x="5743887" y="4842136"/>
                </a:lnTo>
                <a:lnTo>
                  <a:pt x="5735359" y="4833478"/>
                </a:lnTo>
                <a:lnTo>
                  <a:pt x="5732850" y="4825329"/>
                </a:lnTo>
                <a:lnTo>
                  <a:pt x="5732850" y="4819726"/>
                </a:lnTo>
                <a:lnTo>
                  <a:pt x="5738369" y="4814124"/>
                </a:lnTo>
                <a:lnTo>
                  <a:pt x="5743887" y="4811068"/>
                </a:lnTo>
                <a:lnTo>
                  <a:pt x="6203438" y="4662857"/>
                </a:lnTo>
                <a:lnTo>
                  <a:pt x="6663491" y="4520250"/>
                </a:lnTo>
                <a:lnTo>
                  <a:pt x="6894270" y="4450474"/>
                </a:lnTo>
                <a:lnTo>
                  <a:pt x="7125551" y="4383754"/>
                </a:lnTo>
                <a:lnTo>
                  <a:pt x="7356831" y="4319071"/>
                </a:lnTo>
                <a:lnTo>
                  <a:pt x="7588112" y="4257953"/>
                </a:lnTo>
                <a:lnTo>
                  <a:pt x="7593631" y="4254897"/>
                </a:lnTo>
                <a:lnTo>
                  <a:pt x="7353821" y="4302264"/>
                </a:lnTo>
                <a:lnTo>
                  <a:pt x="6974039" y="4408710"/>
                </a:lnTo>
                <a:lnTo>
                  <a:pt x="6597267" y="4514647"/>
                </a:lnTo>
                <a:lnTo>
                  <a:pt x="6223004" y="4623640"/>
                </a:lnTo>
                <a:lnTo>
                  <a:pt x="5845731" y="4735689"/>
                </a:lnTo>
                <a:lnTo>
                  <a:pt x="5831683" y="4738236"/>
                </a:lnTo>
                <a:lnTo>
                  <a:pt x="5818137" y="4735689"/>
                </a:lnTo>
                <a:lnTo>
                  <a:pt x="5804091" y="4727540"/>
                </a:lnTo>
                <a:lnTo>
                  <a:pt x="5749405" y="4744348"/>
                </a:lnTo>
                <a:lnTo>
                  <a:pt x="5683182" y="4763702"/>
                </a:lnTo>
                <a:lnTo>
                  <a:pt x="5672145" y="4763702"/>
                </a:lnTo>
                <a:lnTo>
                  <a:pt x="5658599" y="4763702"/>
                </a:lnTo>
                <a:lnTo>
                  <a:pt x="5647562" y="4761155"/>
                </a:lnTo>
                <a:lnTo>
                  <a:pt x="5636525" y="4752497"/>
                </a:lnTo>
                <a:lnTo>
                  <a:pt x="5627996" y="4744348"/>
                </a:lnTo>
                <a:lnTo>
                  <a:pt x="5622477" y="4738236"/>
                </a:lnTo>
                <a:lnTo>
                  <a:pt x="5622477" y="4730087"/>
                </a:lnTo>
                <a:lnTo>
                  <a:pt x="5627996" y="4724484"/>
                </a:lnTo>
                <a:lnTo>
                  <a:pt x="5633515" y="4721429"/>
                </a:lnTo>
                <a:lnTo>
                  <a:pt x="5980687" y="4612435"/>
                </a:lnTo>
                <a:lnTo>
                  <a:pt x="6324848" y="4509554"/>
                </a:lnTo>
                <a:lnTo>
                  <a:pt x="6189893" y="4545716"/>
                </a:lnTo>
                <a:lnTo>
                  <a:pt x="5875833" y="4635355"/>
                </a:lnTo>
                <a:lnTo>
                  <a:pt x="5864795" y="4637901"/>
                </a:lnTo>
                <a:lnTo>
                  <a:pt x="5853758" y="4635355"/>
                </a:lnTo>
                <a:lnTo>
                  <a:pt x="5840212" y="4632299"/>
                </a:lnTo>
                <a:lnTo>
                  <a:pt x="5829175" y="4623640"/>
                </a:lnTo>
                <a:lnTo>
                  <a:pt x="5820646" y="4615491"/>
                </a:lnTo>
                <a:lnTo>
                  <a:pt x="5815127" y="4606833"/>
                </a:lnTo>
                <a:lnTo>
                  <a:pt x="5818137" y="4601740"/>
                </a:lnTo>
                <a:lnTo>
                  <a:pt x="5823657" y="4595628"/>
                </a:lnTo>
                <a:lnTo>
                  <a:pt x="5829175" y="4593081"/>
                </a:lnTo>
                <a:lnTo>
                  <a:pt x="6280699" y="4453020"/>
                </a:lnTo>
                <a:lnTo>
                  <a:pt x="6732223" y="4319071"/>
                </a:lnTo>
                <a:lnTo>
                  <a:pt x="7185754" y="4184612"/>
                </a:lnTo>
                <a:lnTo>
                  <a:pt x="7640288" y="4056774"/>
                </a:lnTo>
                <a:lnTo>
                  <a:pt x="7935283" y="3978340"/>
                </a:lnTo>
                <a:close/>
                <a:moveTo>
                  <a:pt x="6380035" y="3475138"/>
                </a:moveTo>
                <a:lnTo>
                  <a:pt x="5810111" y="3656454"/>
                </a:lnTo>
                <a:lnTo>
                  <a:pt x="5545718" y="3743546"/>
                </a:lnTo>
                <a:lnTo>
                  <a:pt x="5451901" y="3793459"/>
                </a:lnTo>
                <a:lnTo>
                  <a:pt x="5364105" y="3849484"/>
                </a:lnTo>
                <a:lnTo>
                  <a:pt x="5451901" y="3815869"/>
                </a:lnTo>
                <a:lnTo>
                  <a:pt x="5914463" y="3642702"/>
                </a:lnTo>
                <a:close/>
                <a:moveTo>
                  <a:pt x="8206355" y="3401737"/>
                </a:moveTo>
                <a:lnTo>
                  <a:pt x="8206355" y="3592665"/>
                </a:lnTo>
                <a:lnTo>
                  <a:pt x="7913209" y="3676317"/>
                </a:lnTo>
                <a:lnTo>
                  <a:pt x="7615705" y="3762900"/>
                </a:lnTo>
                <a:lnTo>
                  <a:pt x="7320709" y="3852539"/>
                </a:lnTo>
                <a:lnTo>
                  <a:pt x="7023707" y="3941669"/>
                </a:lnTo>
                <a:lnTo>
                  <a:pt x="7043273" y="3939123"/>
                </a:lnTo>
                <a:lnTo>
                  <a:pt x="7502824" y="3830130"/>
                </a:lnTo>
                <a:lnTo>
                  <a:pt x="7731095" y="3776652"/>
                </a:lnTo>
                <a:lnTo>
                  <a:pt x="7962375" y="3726739"/>
                </a:lnTo>
                <a:lnTo>
                  <a:pt x="7995487" y="3721136"/>
                </a:lnTo>
                <a:lnTo>
                  <a:pt x="8028599" y="3715025"/>
                </a:lnTo>
                <a:lnTo>
                  <a:pt x="8206355" y="3671396"/>
                </a:lnTo>
                <a:lnTo>
                  <a:pt x="8206355" y="3804449"/>
                </a:lnTo>
                <a:lnTo>
                  <a:pt x="8108368" y="3827074"/>
                </a:lnTo>
                <a:lnTo>
                  <a:pt x="7830429" y="3897359"/>
                </a:lnTo>
                <a:lnTo>
                  <a:pt x="7551990" y="3966626"/>
                </a:lnTo>
                <a:lnTo>
                  <a:pt x="7274553" y="4036911"/>
                </a:lnTo>
                <a:lnTo>
                  <a:pt x="6715667" y="4184612"/>
                </a:lnTo>
                <a:lnTo>
                  <a:pt x="6159791" y="4335878"/>
                </a:lnTo>
                <a:lnTo>
                  <a:pt x="6156781" y="4335878"/>
                </a:lnTo>
                <a:lnTo>
                  <a:pt x="6148753" y="4335878"/>
                </a:lnTo>
                <a:lnTo>
                  <a:pt x="6041391" y="4369493"/>
                </a:lnTo>
                <a:lnTo>
                  <a:pt x="5895399" y="4414313"/>
                </a:lnTo>
                <a:lnTo>
                  <a:pt x="5886869" y="4417368"/>
                </a:lnTo>
                <a:lnTo>
                  <a:pt x="5875833" y="4414313"/>
                </a:lnTo>
                <a:lnTo>
                  <a:pt x="5653081" y="4481542"/>
                </a:lnTo>
                <a:lnTo>
                  <a:pt x="5504579" y="4526362"/>
                </a:lnTo>
                <a:lnTo>
                  <a:pt x="5352567" y="4573728"/>
                </a:lnTo>
                <a:lnTo>
                  <a:pt x="5341529" y="4573728"/>
                </a:lnTo>
                <a:lnTo>
                  <a:pt x="5327983" y="4573728"/>
                </a:lnTo>
                <a:lnTo>
                  <a:pt x="5316946" y="4570672"/>
                </a:lnTo>
                <a:lnTo>
                  <a:pt x="5303401" y="4562523"/>
                </a:lnTo>
                <a:lnTo>
                  <a:pt x="5294871" y="4553864"/>
                </a:lnTo>
                <a:lnTo>
                  <a:pt x="5291861" y="4545716"/>
                </a:lnTo>
                <a:lnTo>
                  <a:pt x="5291861" y="4540113"/>
                </a:lnTo>
                <a:lnTo>
                  <a:pt x="5297881" y="4534511"/>
                </a:lnTo>
                <a:lnTo>
                  <a:pt x="5303401" y="4531455"/>
                </a:lnTo>
                <a:lnTo>
                  <a:pt x="5779507" y="4375095"/>
                </a:lnTo>
                <a:lnTo>
                  <a:pt x="6258625" y="4224339"/>
                </a:lnTo>
                <a:lnTo>
                  <a:pt x="6242069" y="4218227"/>
                </a:lnTo>
                <a:lnTo>
                  <a:pt x="6231031" y="4213134"/>
                </a:lnTo>
                <a:lnTo>
                  <a:pt x="6219994" y="4204475"/>
                </a:lnTo>
                <a:lnTo>
                  <a:pt x="6101595" y="4243692"/>
                </a:lnTo>
                <a:lnTo>
                  <a:pt x="5592375" y="4414313"/>
                </a:lnTo>
                <a:lnTo>
                  <a:pt x="5581339" y="4417368"/>
                </a:lnTo>
                <a:lnTo>
                  <a:pt x="5570301" y="4417368"/>
                </a:lnTo>
                <a:lnTo>
                  <a:pt x="5556254" y="4414313"/>
                </a:lnTo>
                <a:lnTo>
                  <a:pt x="5545718" y="4405654"/>
                </a:lnTo>
                <a:lnTo>
                  <a:pt x="5537189" y="4400561"/>
                </a:lnTo>
                <a:lnTo>
                  <a:pt x="5534681" y="4391903"/>
                </a:lnTo>
                <a:lnTo>
                  <a:pt x="5534681" y="4383754"/>
                </a:lnTo>
                <a:lnTo>
                  <a:pt x="5539698" y="4377642"/>
                </a:lnTo>
                <a:lnTo>
                  <a:pt x="5542708" y="4375095"/>
                </a:lnTo>
                <a:lnTo>
                  <a:pt x="5683182" y="4319071"/>
                </a:lnTo>
                <a:lnTo>
                  <a:pt x="5680172" y="4319071"/>
                </a:lnTo>
                <a:lnTo>
                  <a:pt x="5383169" y="4408710"/>
                </a:lnTo>
                <a:lnTo>
                  <a:pt x="5372133" y="4411257"/>
                </a:lnTo>
                <a:lnTo>
                  <a:pt x="5361095" y="4408710"/>
                </a:lnTo>
                <a:lnTo>
                  <a:pt x="5350058" y="4405654"/>
                </a:lnTo>
                <a:lnTo>
                  <a:pt x="5339021" y="4400561"/>
                </a:lnTo>
                <a:lnTo>
                  <a:pt x="5330993" y="4391903"/>
                </a:lnTo>
                <a:lnTo>
                  <a:pt x="5327983" y="4386300"/>
                </a:lnTo>
                <a:lnTo>
                  <a:pt x="5327983" y="4377642"/>
                </a:lnTo>
                <a:lnTo>
                  <a:pt x="5333502" y="4372040"/>
                </a:lnTo>
                <a:lnTo>
                  <a:pt x="5339021" y="4369493"/>
                </a:lnTo>
                <a:lnTo>
                  <a:pt x="5578830" y="4282910"/>
                </a:lnTo>
                <a:lnTo>
                  <a:pt x="5696728" y="4241146"/>
                </a:lnTo>
                <a:lnTo>
                  <a:pt x="5686193" y="4241146"/>
                </a:lnTo>
                <a:lnTo>
                  <a:pt x="5674653" y="4238090"/>
                </a:lnTo>
                <a:lnTo>
                  <a:pt x="5663616" y="4235034"/>
                </a:lnTo>
                <a:lnTo>
                  <a:pt x="5655589" y="4229941"/>
                </a:lnTo>
                <a:lnTo>
                  <a:pt x="5647562" y="4221283"/>
                </a:lnTo>
                <a:lnTo>
                  <a:pt x="5644552" y="4213134"/>
                </a:lnTo>
                <a:lnTo>
                  <a:pt x="5644552" y="4207531"/>
                </a:lnTo>
                <a:lnTo>
                  <a:pt x="5650071" y="4201419"/>
                </a:lnTo>
                <a:lnTo>
                  <a:pt x="5655589" y="4196326"/>
                </a:lnTo>
                <a:lnTo>
                  <a:pt x="6049419" y="4078675"/>
                </a:lnTo>
                <a:lnTo>
                  <a:pt x="6445756" y="3961533"/>
                </a:lnTo>
                <a:lnTo>
                  <a:pt x="6779382" y="3866291"/>
                </a:lnTo>
                <a:lnTo>
                  <a:pt x="6874704" y="3832676"/>
                </a:lnTo>
                <a:lnTo>
                  <a:pt x="7108995" y="3757298"/>
                </a:lnTo>
                <a:lnTo>
                  <a:pt x="7340275" y="3681410"/>
                </a:lnTo>
                <a:lnTo>
                  <a:pt x="7386933" y="3667659"/>
                </a:lnTo>
                <a:lnTo>
                  <a:pt x="7431082" y="3656454"/>
                </a:lnTo>
                <a:lnTo>
                  <a:pt x="7532925" y="3620292"/>
                </a:lnTo>
                <a:lnTo>
                  <a:pt x="7656844" y="3575473"/>
                </a:lnTo>
                <a:lnTo>
                  <a:pt x="7998497" y="3463424"/>
                </a:lnTo>
                <a:close/>
                <a:moveTo>
                  <a:pt x="5859277" y="3148158"/>
                </a:moveTo>
                <a:lnTo>
                  <a:pt x="5537189" y="3259698"/>
                </a:lnTo>
                <a:lnTo>
                  <a:pt x="5212092" y="3374294"/>
                </a:lnTo>
                <a:lnTo>
                  <a:pt x="5537189" y="3270903"/>
                </a:lnTo>
                <a:close/>
                <a:moveTo>
                  <a:pt x="7183245" y="2985687"/>
                </a:moveTo>
                <a:lnTo>
                  <a:pt x="7114328" y="3007016"/>
                </a:lnTo>
                <a:lnTo>
                  <a:pt x="7078391" y="3016246"/>
                </a:lnTo>
                <a:lnTo>
                  <a:pt x="7053372" y="3025880"/>
                </a:lnTo>
                <a:lnTo>
                  <a:pt x="6966012" y="3052917"/>
                </a:lnTo>
                <a:lnTo>
                  <a:pt x="7034744" y="3033054"/>
                </a:lnTo>
                <a:lnTo>
                  <a:pt x="7053372" y="3025880"/>
                </a:lnTo>
                <a:lnTo>
                  <a:pt x="7114328" y="3007016"/>
                </a:lnTo>
                <a:lnTo>
                  <a:pt x="7120032" y="3005551"/>
                </a:lnTo>
                <a:close/>
                <a:moveTo>
                  <a:pt x="4595511" y="2851229"/>
                </a:moveTo>
                <a:lnTo>
                  <a:pt x="4143987" y="3005551"/>
                </a:lnTo>
                <a:lnTo>
                  <a:pt x="3694972" y="3161910"/>
                </a:lnTo>
                <a:lnTo>
                  <a:pt x="3590619" y="3201127"/>
                </a:lnTo>
                <a:lnTo>
                  <a:pt x="4314563" y="2971936"/>
                </a:lnTo>
                <a:lnTo>
                  <a:pt x="4578955" y="2859887"/>
                </a:lnTo>
                <a:close/>
                <a:moveTo>
                  <a:pt x="4934154" y="2831875"/>
                </a:moveTo>
                <a:lnTo>
                  <a:pt x="4802209" y="2871092"/>
                </a:lnTo>
                <a:lnTo>
                  <a:pt x="4626115" y="2943924"/>
                </a:lnTo>
                <a:close/>
                <a:moveTo>
                  <a:pt x="5991723" y="2770757"/>
                </a:moveTo>
                <a:lnTo>
                  <a:pt x="5650071" y="2884843"/>
                </a:lnTo>
                <a:lnTo>
                  <a:pt x="5498559" y="2940868"/>
                </a:lnTo>
                <a:lnTo>
                  <a:pt x="5129815" y="3080929"/>
                </a:lnTo>
                <a:lnTo>
                  <a:pt x="5146371" y="3077873"/>
                </a:lnTo>
                <a:lnTo>
                  <a:pt x="5567291" y="2924060"/>
                </a:lnTo>
                <a:close/>
                <a:moveTo>
                  <a:pt x="5829175" y="2474336"/>
                </a:moveTo>
                <a:lnTo>
                  <a:pt x="5713284" y="2507442"/>
                </a:lnTo>
                <a:lnTo>
                  <a:pt x="5605921" y="2552771"/>
                </a:lnTo>
                <a:close/>
                <a:moveTo>
                  <a:pt x="5421800" y="2345480"/>
                </a:moveTo>
                <a:lnTo>
                  <a:pt x="5297881" y="2384697"/>
                </a:lnTo>
                <a:lnTo>
                  <a:pt x="5005896" y="2499293"/>
                </a:lnTo>
                <a:close/>
                <a:moveTo>
                  <a:pt x="3345794" y="2320524"/>
                </a:moveTo>
                <a:lnTo>
                  <a:pt x="3276559" y="2337331"/>
                </a:lnTo>
                <a:lnTo>
                  <a:pt x="3207827" y="2348536"/>
                </a:lnTo>
                <a:lnTo>
                  <a:pt x="3199299" y="2348536"/>
                </a:lnTo>
                <a:lnTo>
                  <a:pt x="3191271" y="2348536"/>
                </a:lnTo>
                <a:lnTo>
                  <a:pt x="3182743" y="2342933"/>
                </a:lnTo>
                <a:lnTo>
                  <a:pt x="3177727" y="2339877"/>
                </a:lnTo>
                <a:lnTo>
                  <a:pt x="3174716" y="2331728"/>
                </a:lnTo>
                <a:lnTo>
                  <a:pt x="3174716" y="2326126"/>
                </a:lnTo>
                <a:lnTo>
                  <a:pt x="2847110" y="2479939"/>
                </a:lnTo>
                <a:lnTo>
                  <a:pt x="2519504" y="2633242"/>
                </a:lnTo>
                <a:lnTo>
                  <a:pt x="2979557" y="2460076"/>
                </a:lnTo>
                <a:close/>
                <a:moveTo>
                  <a:pt x="8206355" y="2212875"/>
                </a:moveTo>
                <a:lnTo>
                  <a:pt x="8206355" y="2302914"/>
                </a:lnTo>
                <a:lnTo>
                  <a:pt x="8100341" y="2334275"/>
                </a:lnTo>
                <a:lnTo>
                  <a:pt x="7904681" y="2390300"/>
                </a:lnTo>
                <a:lnTo>
                  <a:pt x="7714539" y="2446324"/>
                </a:lnTo>
                <a:lnTo>
                  <a:pt x="7403489" y="2541056"/>
                </a:lnTo>
                <a:lnTo>
                  <a:pt x="7092439" y="2638845"/>
                </a:lnTo>
                <a:lnTo>
                  <a:pt x="6784399" y="2739689"/>
                </a:lnTo>
                <a:lnTo>
                  <a:pt x="6473349" y="2843079"/>
                </a:lnTo>
                <a:lnTo>
                  <a:pt x="5856768" y="3049861"/>
                </a:lnTo>
                <a:lnTo>
                  <a:pt x="5240187" y="3259698"/>
                </a:lnTo>
                <a:lnTo>
                  <a:pt x="5135333" y="3310120"/>
                </a:lnTo>
                <a:lnTo>
                  <a:pt x="5027469" y="3363089"/>
                </a:lnTo>
                <a:lnTo>
                  <a:pt x="5567291" y="3181264"/>
                </a:lnTo>
                <a:lnTo>
                  <a:pt x="6110123" y="3005551"/>
                </a:lnTo>
                <a:lnTo>
                  <a:pt x="6652453" y="2829328"/>
                </a:lnTo>
                <a:lnTo>
                  <a:pt x="7197293" y="2661764"/>
                </a:lnTo>
                <a:lnTo>
                  <a:pt x="7290607" y="2633242"/>
                </a:lnTo>
                <a:lnTo>
                  <a:pt x="7373387" y="2608286"/>
                </a:lnTo>
                <a:lnTo>
                  <a:pt x="7381916" y="2605739"/>
                </a:lnTo>
                <a:lnTo>
                  <a:pt x="7813874" y="2465678"/>
                </a:lnTo>
                <a:lnTo>
                  <a:pt x="8206355" y="2343970"/>
                </a:lnTo>
                <a:lnTo>
                  <a:pt x="8206355" y="2437130"/>
                </a:lnTo>
                <a:lnTo>
                  <a:pt x="8135961" y="2457529"/>
                </a:lnTo>
                <a:lnTo>
                  <a:pt x="7871569" y="2532907"/>
                </a:lnTo>
                <a:lnTo>
                  <a:pt x="7613197" y="2613888"/>
                </a:lnTo>
                <a:lnTo>
                  <a:pt x="7351313" y="2694869"/>
                </a:lnTo>
                <a:lnTo>
                  <a:pt x="7048290" y="2795713"/>
                </a:lnTo>
                <a:lnTo>
                  <a:pt x="6746271" y="2899104"/>
                </a:lnTo>
                <a:lnTo>
                  <a:pt x="6826039" y="2874148"/>
                </a:lnTo>
                <a:lnTo>
                  <a:pt x="6896779" y="2851229"/>
                </a:lnTo>
                <a:lnTo>
                  <a:pt x="6966012" y="2826272"/>
                </a:lnTo>
                <a:lnTo>
                  <a:pt x="7059327" y="2792657"/>
                </a:lnTo>
                <a:lnTo>
                  <a:pt x="7153143" y="2762099"/>
                </a:lnTo>
                <a:lnTo>
                  <a:pt x="7375895" y="2692323"/>
                </a:lnTo>
                <a:lnTo>
                  <a:pt x="7601657" y="2622037"/>
                </a:lnTo>
                <a:lnTo>
                  <a:pt x="7827921" y="2557864"/>
                </a:lnTo>
                <a:lnTo>
                  <a:pt x="8053683" y="2493690"/>
                </a:lnTo>
                <a:lnTo>
                  <a:pt x="8206355" y="2451922"/>
                </a:lnTo>
                <a:lnTo>
                  <a:pt x="8206355" y="2525331"/>
                </a:lnTo>
                <a:lnTo>
                  <a:pt x="7890633" y="2613888"/>
                </a:lnTo>
                <a:lnTo>
                  <a:pt x="7571556" y="2703528"/>
                </a:lnTo>
                <a:lnTo>
                  <a:pt x="7254987" y="2795713"/>
                </a:lnTo>
                <a:lnTo>
                  <a:pt x="7092439" y="2843079"/>
                </a:lnTo>
                <a:lnTo>
                  <a:pt x="6935911" y="2890446"/>
                </a:lnTo>
                <a:lnTo>
                  <a:pt x="6781891" y="2940868"/>
                </a:lnTo>
                <a:lnTo>
                  <a:pt x="6627871" y="2991290"/>
                </a:lnTo>
                <a:lnTo>
                  <a:pt x="6319329" y="3102830"/>
                </a:lnTo>
                <a:lnTo>
                  <a:pt x="6010788" y="3217934"/>
                </a:lnTo>
                <a:lnTo>
                  <a:pt x="5702748" y="3335077"/>
                </a:lnTo>
                <a:lnTo>
                  <a:pt x="6363479" y="3114544"/>
                </a:lnTo>
                <a:lnTo>
                  <a:pt x="6696603" y="3008097"/>
                </a:lnTo>
                <a:lnTo>
                  <a:pt x="7026717" y="2901651"/>
                </a:lnTo>
                <a:lnTo>
                  <a:pt x="7480749" y="2762099"/>
                </a:lnTo>
                <a:lnTo>
                  <a:pt x="7932273" y="2628149"/>
                </a:lnTo>
                <a:lnTo>
                  <a:pt x="8206355" y="2549043"/>
                </a:lnTo>
                <a:lnTo>
                  <a:pt x="8206355" y="2608471"/>
                </a:lnTo>
                <a:lnTo>
                  <a:pt x="7775243" y="2734086"/>
                </a:lnTo>
                <a:lnTo>
                  <a:pt x="7935283" y="2694869"/>
                </a:lnTo>
                <a:lnTo>
                  <a:pt x="8091812" y="2658708"/>
                </a:lnTo>
                <a:lnTo>
                  <a:pt x="8206355" y="2626799"/>
                </a:lnTo>
                <a:lnTo>
                  <a:pt x="8206355" y="2814935"/>
                </a:lnTo>
                <a:lnTo>
                  <a:pt x="8166565" y="2826272"/>
                </a:lnTo>
                <a:lnTo>
                  <a:pt x="7712030" y="2957675"/>
                </a:lnTo>
                <a:lnTo>
                  <a:pt x="7254987" y="3094681"/>
                </a:lnTo>
                <a:lnTo>
                  <a:pt x="6828548" y="3240344"/>
                </a:lnTo>
                <a:lnTo>
                  <a:pt x="6401607" y="3391101"/>
                </a:lnTo>
                <a:lnTo>
                  <a:pt x="6580711" y="3335077"/>
                </a:lnTo>
                <a:lnTo>
                  <a:pt x="6762827" y="3282108"/>
                </a:lnTo>
                <a:lnTo>
                  <a:pt x="7045781" y="3192469"/>
                </a:lnTo>
                <a:lnTo>
                  <a:pt x="7260506" y="3125749"/>
                </a:lnTo>
                <a:lnTo>
                  <a:pt x="7477739" y="3061066"/>
                </a:lnTo>
                <a:lnTo>
                  <a:pt x="7789291" y="2971936"/>
                </a:lnTo>
                <a:lnTo>
                  <a:pt x="8100341" y="2884843"/>
                </a:lnTo>
                <a:lnTo>
                  <a:pt x="8206355" y="2856403"/>
                </a:lnTo>
                <a:lnTo>
                  <a:pt x="8206355" y="2932337"/>
                </a:lnTo>
                <a:lnTo>
                  <a:pt x="8097331" y="2960222"/>
                </a:lnTo>
                <a:lnTo>
                  <a:pt x="7932273" y="3010644"/>
                </a:lnTo>
                <a:lnTo>
                  <a:pt x="7756179" y="3064122"/>
                </a:lnTo>
                <a:lnTo>
                  <a:pt x="7582593" y="3117090"/>
                </a:lnTo>
                <a:lnTo>
                  <a:pt x="7304655" y="3209276"/>
                </a:lnTo>
                <a:lnTo>
                  <a:pt x="7026717" y="3304518"/>
                </a:lnTo>
                <a:lnTo>
                  <a:pt x="6748779" y="3399759"/>
                </a:lnTo>
                <a:lnTo>
                  <a:pt x="6473349" y="3500094"/>
                </a:lnTo>
                <a:lnTo>
                  <a:pt x="6888751" y="3368691"/>
                </a:lnTo>
                <a:lnTo>
                  <a:pt x="7307163" y="3240344"/>
                </a:lnTo>
                <a:lnTo>
                  <a:pt x="7700993" y="3125749"/>
                </a:lnTo>
                <a:lnTo>
                  <a:pt x="8097331" y="3013700"/>
                </a:lnTo>
                <a:lnTo>
                  <a:pt x="8206355" y="2984232"/>
                </a:lnTo>
                <a:lnTo>
                  <a:pt x="8206355" y="3239012"/>
                </a:lnTo>
                <a:lnTo>
                  <a:pt x="8056191" y="3282108"/>
                </a:lnTo>
                <a:lnTo>
                  <a:pt x="7675908" y="3394157"/>
                </a:lnTo>
                <a:lnTo>
                  <a:pt x="7299137" y="3511299"/>
                </a:lnTo>
                <a:lnTo>
                  <a:pt x="7061835" y="3589224"/>
                </a:lnTo>
                <a:lnTo>
                  <a:pt x="6826039" y="3670714"/>
                </a:lnTo>
                <a:lnTo>
                  <a:pt x="6902799" y="3648305"/>
                </a:lnTo>
                <a:lnTo>
                  <a:pt x="7125551" y="3575473"/>
                </a:lnTo>
                <a:lnTo>
                  <a:pt x="7268533" y="3530653"/>
                </a:lnTo>
                <a:lnTo>
                  <a:pt x="7414526" y="3486343"/>
                </a:lnTo>
                <a:lnTo>
                  <a:pt x="7849494" y="3363089"/>
                </a:lnTo>
                <a:lnTo>
                  <a:pt x="8070239" y="3304518"/>
                </a:lnTo>
                <a:lnTo>
                  <a:pt x="8206355" y="3267499"/>
                </a:lnTo>
                <a:lnTo>
                  <a:pt x="8206355" y="3341740"/>
                </a:lnTo>
                <a:lnTo>
                  <a:pt x="8146998" y="3357486"/>
                </a:lnTo>
                <a:lnTo>
                  <a:pt x="7747651" y="3466480"/>
                </a:lnTo>
                <a:lnTo>
                  <a:pt x="7351313" y="3578529"/>
                </a:lnTo>
                <a:lnTo>
                  <a:pt x="6867179" y="3721136"/>
                </a:lnTo>
                <a:lnTo>
                  <a:pt x="6382543" y="3869347"/>
                </a:lnTo>
                <a:lnTo>
                  <a:pt x="5897907" y="4020104"/>
                </a:lnTo>
                <a:lnTo>
                  <a:pt x="5415779" y="4173916"/>
                </a:lnTo>
                <a:lnTo>
                  <a:pt x="5405244" y="4176463"/>
                </a:lnTo>
                <a:lnTo>
                  <a:pt x="5394207" y="4173916"/>
                </a:lnTo>
                <a:lnTo>
                  <a:pt x="5380661" y="4170861"/>
                </a:lnTo>
                <a:lnTo>
                  <a:pt x="5369122" y="4165767"/>
                </a:lnTo>
                <a:lnTo>
                  <a:pt x="5361095" y="4157109"/>
                </a:lnTo>
                <a:lnTo>
                  <a:pt x="5358085" y="4148960"/>
                </a:lnTo>
                <a:lnTo>
                  <a:pt x="5358085" y="4142848"/>
                </a:lnTo>
                <a:lnTo>
                  <a:pt x="5364105" y="4137246"/>
                </a:lnTo>
                <a:lnTo>
                  <a:pt x="5369122" y="4134699"/>
                </a:lnTo>
                <a:lnTo>
                  <a:pt x="5413271" y="4120948"/>
                </a:lnTo>
                <a:lnTo>
                  <a:pt x="5407753" y="4112290"/>
                </a:lnTo>
                <a:lnTo>
                  <a:pt x="5407753" y="4104140"/>
                </a:lnTo>
                <a:lnTo>
                  <a:pt x="5413271" y="4098538"/>
                </a:lnTo>
                <a:lnTo>
                  <a:pt x="5418790" y="4095482"/>
                </a:lnTo>
                <a:lnTo>
                  <a:pt x="5669637" y="4006352"/>
                </a:lnTo>
                <a:lnTo>
                  <a:pt x="6115642" y="3849484"/>
                </a:lnTo>
                <a:lnTo>
                  <a:pt x="6564155" y="3695671"/>
                </a:lnTo>
                <a:lnTo>
                  <a:pt x="7015178" y="3544914"/>
                </a:lnTo>
                <a:lnTo>
                  <a:pt x="7466702" y="3402306"/>
                </a:lnTo>
                <a:lnTo>
                  <a:pt x="7549481" y="3374294"/>
                </a:lnTo>
                <a:lnTo>
                  <a:pt x="6949456" y="3544914"/>
                </a:lnTo>
                <a:lnTo>
                  <a:pt x="6351939" y="3715025"/>
                </a:lnTo>
                <a:lnTo>
                  <a:pt x="5859277" y="3891247"/>
                </a:lnTo>
                <a:lnTo>
                  <a:pt x="5611942" y="3983433"/>
                </a:lnTo>
                <a:lnTo>
                  <a:pt x="5366613" y="4073072"/>
                </a:lnTo>
                <a:lnTo>
                  <a:pt x="5355577" y="4075619"/>
                </a:lnTo>
                <a:lnTo>
                  <a:pt x="5344539" y="4075619"/>
                </a:lnTo>
                <a:lnTo>
                  <a:pt x="5330993" y="4073072"/>
                </a:lnTo>
                <a:lnTo>
                  <a:pt x="5319956" y="4067470"/>
                </a:lnTo>
                <a:lnTo>
                  <a:pt x="5311427" y="4058812"/>
                </a:lnTo>
                <a:lnTo>
                  <a:pt x="5308417" y="4050663"/>
                </a:lnTo>
                <a:lnTo>
                  <a:pt x="5308417" y="4042514"/>
                </a:lnTo>
                <a:lnTo>
                  <a:pt x="5314437" y="4036911"/>
                </a:lnTo>
                <a:lnTo>
                  <a:pt x="5319956" y="4033855"/>
                </a:lnTo>
                <a:lnTo>
                  <a:pt x="5462939" y="3978340"/>
                </a:lnTo>
                <a:lnTo>
                  <a:pt x="4950710" y="4132153"/>
                </a:lnTo>
                <a:lnTo>
                  <a:pt x="4939673" y="4132153"/>
                </a:lnTo>
                <a:lnTo>
                  <a:pt x="4928635" y="4132153"/>
                </a:lnTo>
                <a:lnTo>
                  <a:pt x="4917598" y="4129097"/>
                </a:lnTo>
                <a:lnTo>
                  <a:pt x="4906561" y="4123494"/>
                </a:lnTo>
                <a:lnTo>
                  <a:pt x="4898534" y="4115345"/>
                </a:lnTo>
                <a:lnTo>
                  <a:pt x="4895523" y="4109234"/>
                </a:lnTo>
                <a:lnTo>
                  <a:pt x="4895523" y="4101085"/>
                </a:lnTo>
                <a:lnTo>
                  <a:pt x="4901043" y="4095482"/>
                </a:lnTo>
                <a:lnTo>
                  <a:pt x="4906561" y="4095482"/>
                </a:lnTo>
                <a:lnTo>
                  <a:pt x="5157407" y="3992091"/>
                </a:lnTo>
                <a:lnTo>
                  <a:pt x="5407753" y="3894303"/>
                </a:lnTo>
                <a:lnTo>
                  <a:pt x="5341529" y="3914166"/>
                </a:lnTo>
                <a:lnTo>
                  <a:pt x="5259251" y="3944725"/>
                </a:lnTo>
                <a:lnTo>
                  <a:pt x="5165435" y="3980887"/>
                </a:lnTo>
                <a:lnTo>
                  <a:pt x="5154397" y="3983433"/>
                </a:lnTo>
                <a:lnTo>
                  <a:pt x="5143360" y="3983433"/>
                </a:lnTo>
                <a:lnTo>
                  <a:pt x="5132825" y="3980887"/>
                </a:lnTo>
                <a:lnTo>
                  <a:pt x="5121285" y="3975284"/>
                </a:lnTo>
                <a:lnTo>
                  <a:pt x="5113259" y="3966626"/>
                </a:lnTo>
                <a:lnTo>
                  <a:pt x="5107740" y="3961533"/>
                </a:lnTo>
                <a:lnTo>
                  <a:pt x="5107740" y="3952874"/>
                </a:lnTo>
                <a:lnTo>
                  <a:pt x="5113259" y="3944725"/>
                </a:lnTo>
                <a:lnTo>
                  <a:pt x="5179482" y="3894303"/>
                </a:lnTo>
                <a:lnTo>
                  <a:pt x="5253733" y="3843881"/>
                </a:lnTo>
                <a:lnTo>
                  <a:pt x="5267279" y="3835732"/>
                </a:lnTo>
                <a:lnTo>
                  <a:pt x="5027469" y="3914166"/>
                </a:lnTo>
                <a:lnTo>
                  <a:pt x="4620595" y="4048116"/>
                </a:lnTo>
                <a:lnTo>
                  <a:pt x="4612067" y="4048116"/>
                </a:lnTo>
                <a:lnTo>
                  <a:pt x="4604040" y="4048116"/>
                </a:lnTo>
                <a:lnTo>
                  <a:pt x="4593003" y="4045060"/>
                </a:lnTo>
                <a:lnTo>
                  <a:pt x="4587484" y="4042514"/>
                </a:lnTo>
                <a:lnTo>
                  <a:pt x="4578955" y="4036911"/>
                </a:lnTo>
                <a:lnTo>
                  <a:pt x="4578955" y="4031309"/>
                </a:lnTo>
                <a:lnTo>
                  <a:pt x="4578955" y="4025706"/>
                </a:lnTo>
                <a:lnTo>
                  <a:pt x="4581463" y="4023160"/>
                </a:lnTo>
                <a:lnTo>
                  <a:pt x="4587484" y="4020104"/>
                </a:lnTo>
                <a:lnTo>
                  <a:pt x="4835321" y="3939123"/>
                </a:lnTo>
                <a:lnTo>
                  <a:pt x="5157407" y="3830130"/>
                </a:lnTo>
                <a:lnTo>
                  <a:pt x="5377651" y="3760354"/>
                </a:lnTo>
                <a:lnTo>
                  <a:pt x="5366613" y="3754751"/>
                </a:lnTo>
                <a:lnTo>
                  <a:pt x="5358085" y="3746093"/>
                </a:lnTo>
                <a:lnTo>
                  <a:pt x="5352567" y="3737944"/>
                </a:lnTo>
                <a:lnTo>
                  <a:pt x="5355577" y="3729286"/>
                </a:lnTo>
                <a:lnTo>
                  <a:pt x="5361095" y="3723683"/>
                </a:lnTo>
                <a:lnTo>
                  <a:pt x="5366613" y="3721136"/>
                </a:lnTo>
                <a:lnTo>
                  <a:pt x="5633515" y="3631497"/>
                </a:lnTo>
                <a:lnTo>
                  <a:pt x="5642043" y="3628951"/>
                </a:lnTo>
                <a:lnTo>
                  <a:pt x="5647562" y="3628951"/>
                </a:lnTo>
                <a:lnTo>
                  <a:pt x="5746395" y="3584131"/>
                </a:lnTo>
                <a:lnTo>
                  <a:pt x="5848239" y="3541858"/>
                </a:lnTo>
                <a:lnTo>
                  <a:pt x="6051927" y="3460877"/>
                </a:lnTo>
                <a:lnTo>
                  <a:pt x="5319956" y="3690068"/>
                </a:lnTo>
                <a:lnTo>
                  <a:pt x="4587484" y="3922315"/>
                </a:lnTo>
                <a:lnTo>
                  <a:pt x="4576447" y="3924862"/>
                </a:lnTo>
                <a:lnTo>
                  <a:pt x="4562399" y="3922315"/>
                </a:lnTo>
                <a:lnTo>
                  <a:pt x="4551362" y="3919260"/>
                </a:lnTo>
                <a:lnTo>
                  <a:pt x="4543335" y="3914166"/>
                </a:lnTo>
                <a:lnTo>
                  <a:pt x="4534806" y="3908055"/>
                </a:lnTo>
                <a:lnTo>
                  <a:pt x="4532297" y="3902452"/>
                </a:lnTo>
                <a:lnTo>
                  <a:pt x="4532297" y="3894303"/>
                </a:lnTo>
                <a:lnTo>
                  <a:pt x="4537817" y="3888701"/>
                </a:lnTo>
                <a:lnTo>
                  <a:pt x="4543335" y="3885645"/>
                </a:lnTo>
                <a:lnTo>
                  <a:pt x="4983821" y="3743546"/>
                </a:lnTo>
                <a:lnTo>
                  <a:pt x="4978303" y="3737944"/>
                </a:lnTo>
                <a:lnTo>
                  <a:pt x="4978303" y="3731832"/>
                </a:lnTo>
                <a:lnTo>
                  <a:pt x="4978303" y="3726739"/>
                </a:lnTo>
                <a:lnTo>
                  <a:pt x="4983821" y="3721136"/>
                </a:lnTo>
                <a:lnTo>
                  <a:pt x="4986330" y="3718081"/>
                </a:lnTo>
                <a:lnTo>
                  <a:pt x="5261760" y="3614690"/>
                </a:lnTo>
                <a:lnTo>
                  <a:pt x="5765961" y="3430318"/>
                </a:lnTo>
                <a:lnTo>
                  <a:pt x="6269661" y="3248493"/>
                </a:lnTo>
                <a:lnTo>
                  <a:pt x="5669637" y="3427262"/>
                </a:lnTo>
                <a:lnTo>
                  <a:pt x="5072119" y="3609087"/>
                </a:lnTo>
                <a:lnTo>
                  <a:pt x="5060581" y="3609087"/>
                </a:lnTo>
                <a:lnTo>
                  <a:pt x="5052553" y="3609087"/>
                </a:lnTo>
                <a:lnTo>
                  <a:pt x="4851877" y="3676317"/>
                </a:lnTo>
                <a:lnTo>
                  <a:pt x="4631131" y="3748639"/>
                </a:lnTo>
                <a:lnTo>
                  <a:pt x="4620595" y="3751695"/>
                </a:lnTo>
                <a:lnTo>
                  <a:pt x="4606549" y="3751695"/>
                </a:lnTo>
                <a:lnTo>
                  <a:pt x="4595511" y="3748639"/>
                </a:lnTo>
                <a:lnTo>
                  <a:pt x="4584474" y="3743546"/>
                </a:lnTo>
                <a:lnTo>
                  <a:pt x="4576447" y="3734888"/>
                </a:lnTo>
                <a:lnTo>
                  <a:pt x="4570928" y="3726739"/>
                </a:lnTo>
                <a:lnTo>
                  <a:pt x="4573437" y="3718081"/>
                </a:lnTo>
                <a:lnTo>
                  <a:pt x="4578955" y="3712478"/>
                </a:lnTo>
                <a:lnTo>
                  <a:pt x="4584474" y="3709932"/>
                </a:lnTo>
                <a:lnTo>
                  <a:pt x="4898534" y="3584131"/>
                </a:lnTo>
                <a:lnTo>
                  <a:pt x="5135333" y="3488889"/>
                </a:lnTo>
                <a:lnTo>
                  <a:pt x="5374641" y="3396704"/>
                </a:lnTo>
                <a:lnTo>
                  <a:pt x="5853758" y="3217934"/>
                </a:lnTo>
                <a:lnTo>
                  <a:pt x="5796063" y="3234742"/>
                </a:lnTo>
                <a:lnTo>
                  <a:pt x="5653081" y="3284655"/>
                </a:lnTo>
                <a:lnTo>
                  <a:pt x="5512607" y="3335077"/>
                </a:lnTo>
                <a:lnTo>
                  <a:pt x="5226139" y="3441523"/>
                </a:lnTo>
                <a:lnTo>
                  <a:pt x="4656216" y="3662565"/>
                </a:lnTo>
                <a:lnTo>
                  <a:pt x="4645179" y="3665112"/>
                </a:lnTo>
                <a:lnTo>
                  <a:pt x="4634141" y="3665112"/>
                </a:lnTo>
                <a:lnTo>
                  <a:pt x="4620595" y="3662565"/>
                </a:lnTo>
                <a:lnTo>
                  <a:pt x="4609559" y="3656454"/>
                </a:lnTo>
                <a:lnTo>
                  <a:pt x="4601029" y="3650851"/>
                </a:lnTo>
                <a:lnTo>
                  <a:pt x="4598019" y="3642702"/>
                </a:lnTo>
                <a:lnTo>
                  <a:pt x="4598019" y="3634553"/>
                </a:lnTo>
                <a:lnTo>
                  <a:pt x="4604040" y="3628951"/>
                </a:lnTo>
                <a:lnTo>
                  <a:pt x="4609559" y="3625895"/>
                </a:lnTo>
                <a:lnTo>
                  <a:pt x="4771605" y="3561721"/>
                </a:lnTo>
                <a:lnTo>
                  <a:pt x="4223757" y="3740490"/>
                </a:lnTo>
                <a:lnTo>
                  <a:pt x="3678416" y="3919260"/>
                </a:lnTo>
                <a:lnTo>
                  <a:pt x="3667881" y="3919260"/>
                </a:lnTo>
                <a:lnTo>
                  <a:pt x="3656844" y="3919260"/>
                </a:lnTo>
                <a:lnTo>
                  <a:pt x="3645305" y="3919260"/>
                </a:lnTo>
                <a:lnTo>
                  <a:pt x="3634769" y="3914166"/>
                </a:lnTo>
                <a:lnTo>
                  <a:pt x="3628748" y="3908055"/>
                </a:lnTo>
                <a:lnTo>
                  <a:pt x="3626240" y="3899906"/>
                </a:lnTo>
                <a:lnTo>
                  <a:pt x="3626240" y="3894303"/>
                </a:lnTo>
                <a:lnTo>
                  <a:pt x="3631759" y="3888701"/>
                </a:lnTo>
                <a:lnTo>
                  <a:pt x="3637278" y="3885645"/>
                </a:lnTo>
                <a:lnTo>
                  <a:pt x="3937290" y="3776652"/>
                </a:lnTo>
                <a:lnTo>
                  <a:pt x="4248841" y="3667659"/>
                </a:lnTo>
                <a:lnTo>
                  <a:pt x="4556881" y="3556119"/>
                </a:lnTo>
                <a:lnTo>
                  <a:pt x="4683809" y="3513846"/>
                </a:lnTo>
                <a:lnTo>
                  <a:pt x="4678291" y="3508753"/>
                </a:lnTo>
                <a:lnTo>
                  <a:pt x="4669761" y="3503150"/>
                </a:lnTo>
                <a:lnTo>
                  <a:pt x="4667253" y="3494492"/>
                </a:lnTo>
                <a:lnTo>
                  <a:pt x="4669761" y="3488889"/>
                </a:lnTo>
                <a:lnTo>
                  <a:pt x="4675281" y="3483287"/>
                </a:lnTo>
                <a:lnTo>
                  <a:pt x="4675281" y="3480231"/>
                </a:lnTo>
                <a:lnTo>
                  <a:pt x="4824283" y="3402306"/>
                </a:lnTo>
                <a:lnTo>
                  <a:pt x="4686317" y="3449672"/>
                </a:lnTo>
                <a:lnTo>
                  <a:pt x="4347675" y="3564268"/>
                </a:lnTo>
                <a:lnTo>
                  <a:pt x="4339648" y="3567324"/>
                </a:lnTo>
                <a:lnTo>
                  <a:pt x="4328610" y="3567324"/>
                </a:lnTo>
                <a:lnTo>
                  <a:pt x="4317573" y="3564268"/>
                </a:lnTo>
                <a:lnTo>
                  <a:pt x="4309044" y="3558665"/>
                </a:lnTo>
                <a:lnTo>
                  <a:pt x="4301017" y="3553063"/>
                </a:lnTo>
                <a:lnTo>
                  <a:pt x="4298007" y="3547460"/>
                </a:lnTo>
                <a:lnTo>
                  <a:pt x="4301017" y="3541858"/>
                </a:lnTo>
                <a:lnTo>
                  <a:pt x="4306536" y="3536256"/>
                </a:lnTo>
                <a:lnTo>
                  <a:pt x="4312055" y="3533709"/>
                </a:lnTo>
                <a:lnTo>
                  <a:pt x="4589993" y="3430318"/>
                </a:lnTo>
                <a:lnTo>
                  <a:pt x="4992351" y="3284655"/>
                </a:lnTo>
                <a:lnTo>
                  <a:pt x="5281326" y="3181264"/>
                </a:lnTo>
                <a:lnTo>
                  <a:pt x="5432335" y="3117090"/>
                </a:lnTo>
                <a:lnTo>
                  <a:pt x="5586857" y="3052917"/>
                </a:lnTo>
                <a:lnTo>
                  <a:pt x="5740877" y="2991290"/>
                </a:lnTo>
                <a:lnTo>
                  <a:pt x="5897907" y="2935265"/>
                </a:lnTo>
                <a:lnTo>
                  <a:pt x="6054937" y="2879750"/>
                </a:lnTo>
                <a:lnTo>
                  <a:pt x="6211967" y="2823726"/>
                </a:lnTo>
                <a:lnTo>
                  <a:pt x="6368495" y="2773303"/>
                </a:lnTo>
                <a:lnTo>
                  <a:pt x="6528535" y="2722881"/>
                </a:lnTo>
                <a:lnTo>
                  <a:pt x="6737741" y="2658708"/>
                </a:lnTo>
                <a:lnTo>
                  <a:pt x="6946446" y="2597081"/>
                </a:lnTo>
                <a:lnTo>
                  <a:pt x="7362350" y="2474336"/>
                </a:lnTo>
                <a:lnTo>
                  <a:pt x="7491787" y="2435119"/>
                </a:lnTo>
                <a:lnTo>
                  <a:pt x="7621223" y="2393355"/>
                </a:lnTo>
                <a:lnTo>
                  <a:pt x="8006524" y="2272648"/>
                </a:lnTo>
                <a:lnTo>
                  <a:pt x="8202185" y="2214077"/>
                </a:lnTo>
                <a:close/>
                <a:moveTo>
                  <a:pt x="7813874" y="2161108"/>
                </a:moveTo>
                <a:lnTo>
                  <a:pt x="7477739" y="2258897"/>
                </a:lnTo>
                <a:lnTo>
                  <a:pt x="7144615" y="2359741"/>
                </a:lnTo>
                <a:lnTo>
                  <a:pt x="6850623" y="2454473"/>
                </a:lnTo>
                <a:lnTo>
                  <a:pt x="7332248" y="2306263"/>
                </a:lnTo>
                <a:close/>
                <a:moveTo>
                  <a:pt x="6856141" y="2133096"/>
                </a:moveTo>
                <a:lnTo>
                  <a:pt x="6572685" y="2217133"/>
                </a:lnTo>
                <a:lnTo>
                  <a:pt x="6776372" y="2161108"/>
                </a:lnTo>
                <a:close/>
                <a:moveTo>
                  <a:pt x="3675908" y="2130040"/>
                </a:moveTo>
                <a:lnTo>
                  <a:pt x="3405996" y="2219679"/>
                </a:lnTo>
                <a:lnTo>
                  <a:pt x="3240939" y="2295058"/>
                </a:lnTo>
                <a:close/>
                <a:moveTo>
                  <a:pt x="5710775" y="2096935"/>
                </a:moveTo>
                <a:lnTo>
                  <a:pt x="5699738" y="2099481"/>
                </a:lnTo>
                <a:lnTo>
                  <a:pt x="5686961" y="2104278"/>
                </a:lnTo>
                <a:lnTo>
                  <a:pt x="5603413" y="2130040"/>
                </a:lnTo>
                <a:lnTo>
                  <a:pt x="5496051" y="2166711"/>
                </a:lnTo>
                <a:lnTo>
                  <a:pt x="5358085" y="2214077"/>
                </a:lnTo>
                <a:lnTo>
                  <a:pt x="5399725" y="2202872"/>
                </a:lnTo>
                <a:lnTo>
                  <a:pt x="5507088" y="2169257"/>
                </a:lnTo>
                <a:lnTo>
                  <a:pt x="5603413" y="2135643"/>
                </a:lnTo>
                <a:lnTo>
                  <a:pt x="5686961" y="2104278"/>
                </a:lnTo>
                <a:close/>
                <a:moveTo>
                  <a:pt x="5663616" y="2054662"/>
                </a:moveTo>
                <a:lnTo>
                  <a:pt x="5553745" y="2091332"/>
                </a:lnTo>
                <a:lnTo>
                  <a:pt x="5443373" y="2127494"/>
                </a:lnTo>
                <a:lnTo>
                  <a:pt x="5415779" y="2138698"/>
                </a:lnTo>
                <a:lnTo>
                  <a:pt x="5385678" y="2146848"/>
                </a:lnTo>
                <a:lnTo>
                  <a:pt x="5305909" y="2177916"/>
                </a:lnTo>
                <a:lnTo>
                  <a:pt x="5471467" y="2124947"/>
                </a:lnTo>
                <a:lnTo>
                  <a:pt x="5636525" y="2066376"/>
                </a:lnTo>
                <a:close/>
                <a:moveTo>
                  <a:pt x="6123669" y="2032761"/>
                </a:moveTo>
                <a:lnTo>
                  <a:pt x="5845731" y="2113233"/>
                </a:lnTo>
                <a:lnTo>
                  <a:pt x="5707765" y="2155506"/>
                </a:lnTo>
                <a:lnTo>
                  <a:pt x="5572809" y="2197270"/>
                </a:lnTo>
                <a:lnTo>
                  <a:pt x="5415779" y="2250748"/>
                </a:lnTo>
                <a:lnTo>
                  <a:pt x="5261760" y="2303716"/>
                </a:lnTo>
                <a:lnTo>
                  <a:pt x="4948201" y="2418312"/>
                </a:lnTo>
                <a:lnTo>
                  <a:pt x="4637151" y="2538510"/>
                </a:lnTo>
                <a:lnTo>
                  <a:pt x="4325600" y="2655652"/>
                </a:lnTo>
                <a:lnTo>
                  <a:pt x="4878968" y="2471280"/>
                </a:lnTo>
                <a:lnTo>
                  <a:pt x="5435345" y="2289455"/>
                </a:lnTo>
                <a:lnTo>
                  <a:pt x="5779507" y="2158562"/>
                </a:lnTo>
                <a:close/>
                <a:moveTo>
                  <a:pt x="6784399" y="1926315"/>
                </a:moveTo>
                <a:lnTo>
                  <a:pt x="6635898" y="1968078"/>
                </a:lnTo>
                <a:lnTo>
                  <a:pt x="6487397" y="2012898"/>
                </a:lnTo>
                <a:lnTo>
                  <a:pt x="6374515" y="2049569"/>
                </a:lnTo>
                <a:lnTo>
                  <a:pt x="6258625" y="2091332"/>
                </a:lnTo>
                <a:lnTo>
                  <a:pt x="5939046" y="2202872"/>
                </a:lnTo>
                <a:lnTo>
                  <a:pt x="5589365" y="2328673"/>
                </a:lnTo>
                <a:lnTo>
                  <a:pt x="5237177" y="2457529"/>
                </a:lnTo>
                <a:lnTo>
                  <a:pt x="4534806" y="2722881"/>
                </a:lnTo>
                <a:lnTo>
                  <a:pt x="5096703" y="2519156"/>
                </a:lnTo>
                <a:lnTo>
                  <a:pt x="5658599" y="2320524"/>
                </a:lnTo>
                <a:lnTo>
                  <a:pt x="6219994" y="2121891"/>
                </a:lnTo>
                <a:close/>
                <a:moveTo>
                  <a:pt x="4824283" y="1898302"/>
                </a:moveTo>
                <a:lnTo>
                  <a:pt x="4502196" y="2015953"/>
                </a:lnTo>
                <a:lnTo>
                  <a:pt x="4612067" y="1976227"/>
                </a:lnTo>
                <a:lnTo>
                  <a:pt x="4721938" y="1937520"/>
                </a:lnTo>
                <a:close/>
                <a:moveTo>
                  <a:pt x="4559891" y="1870290"/>
                </a:moveTo>
                <a:lnTo>
                  <a:pt x="4532297" y="1878439"/>
                </a:lnTo>
                <a:lnTo>
                  <a:pt x="4378278" y="1915109"/>
                </a:lnTo>
                <a:lnTo>
                  <a:pt x="4110876" y="2012898"/>
                </a:lnTo>
                <a:lnTo>
                  <a:pt x="3796816" y="2127494"/>
                </a:lnTo>
                <a:lnTo>
                  <a:pt x="3486268" y="2244636"/>
                </a:lnTo>
                <a:lnTo>
                  <a:pt x="3582091" y="2211530"/>
                </a:lnTo>
                <a:lnTo>
                  <a:pt x="3681427" y="2177916"/>
                </a:lnTo>
                <a:lnTo>
                  <a:pt x="3775243" y="2141754"/>
                </a:lnTo>
                <a:lnTo>
                  <a:pt x="3871568" y="2102028"/>
                </a:lnTo>
                <a:lnTo>
                  <a:pt x="3879595" y="2099481"/>
                </a:lnTo>
                <a:lnTo>
                  <a:pt x="3890633" y="2099481"/>
                </a:lnTo>
                <a:lnTo>
                  <a:pt x="3899161" y="2102028"/>
                </a:lnTo>
                <a:lnTo>
                  <a:pt x="3907189" y="2105084"/>
                </a:lnTo>
                <a:lnTo>
                  <a:pt x="3909697" y="2110686"/>
                </a:lnTo>
                <a:lnTo>
                  <a:pt x="4066727" y="2052115"/>
                </a:lnTo>
                <a:close/>
                <a:moveTo>
                  <a:pt x="7403489" y="1850427"/>
                </a:moveTo>
                <a:lnTo>
                  <a:pt x="7048290" y="1965531"/>
                </a:lnTo>
                <a:lnTo>
                  <a:pt x="6699111" y="2085730"/>
                </a:lnTo>
                <a:lnTo>
                  <a:pt x="6891260" y="2024103"/>
                </a:lnTo>
                <a:lnTo>
                  <a:pt x="7144615" y="1937520"/>
                </a:lnTo>
                <a:close/>
                <a:moveTo>
                  <a:pt x="5311427" y="1786253"/>
                </a:moveTo>
                <a:lnTo>
                  <a:pt x="5165435" y="1833620"/>
                </a:lnTo>
                <a:lnTo>
                  <a:pt x="4934154" y="1915109"/>
                </a:lnTo>
                <a:lnTo>
                  <a:pt x="4843347" y="1945669"/>
                </a:lnTo>
                <a:lnTo>
                  <a:pt x="4752541" y="1979283"/>
                </a:lnTo>
                <a:lnTo>
                  <a:pt x="4623104" y="2026649"/>
                </a:lnTo>
                <a:lnTo>
                  <a:pt x="4493667" y="2080127"/>
                </a:lnTo>
                <a:lnTo>
                  <a:pt x="4234794" y="2186065"/>
                </a:lnTo>
                <a:lnTo>
                  <a:pt x="3975920" y="2295058"/>
                </a:lnTo>
                <a:lnTo>
                  <a:pt x="3717548" y="2407107"/>
                </a:lnTo>
                <a:lnTo>
                  <a:pt x="3849494" y="2359741"/>
                </a:lnTo>
                <a:lnTo>
                  <a:pt x="4212719" y="2217133"/>
                </a:lnTo>
                <a:lnTo>
                  <a:pt x="4578955" y="2071469"/>
                </a:lnTo>
                <a:lnTo>
                  <a:pt x="4945191" y="1926315"/>
                </a:lnTo>
                <a:close/>
                <a:moveTo>
                  <a:pt x="7117523" y="1750092"/>
                </a:moveTo>
                <a:lnTo>
                  <a:pt x="7029225" y="1775048"/>
                </a:lnTo>
                <a:lnTo>
                  <a:pt x="6954473" y="1794912"/>
                </a:lnTo>
                <a:lnTo>
                  <a:pt x="6883233" y="1814775"/>
                </a:lnTo>
                <a:lnTo>
                  <a:pt x="6828548" y="1831582"/>
                </a:lnTo>
                <a:lnTo>
                  <a:pt x="6503953" y="1940575"/>
                </a:lnTo>
                <a:lnTo>
                  <a:pt x="6181865" y="2052115"/>
                </a:lnTo>
                <a:lnTo>
                  <a:pt x="6385051" y="1990488"/>
                </a:lnTo>
                <a:lnTo>
                  <a:pt x="6575193" y="1934464"/>
                </a:lnTo>
                <a:lnTo>
                  <a:pt x="6624861" y="1917656"/>
                </a:lnTo>
                <a:close/>
                <a:moveTo>
                  <a:pt x="4750033" y="1738887"/>
                </a:moveTo>
                <a:lnTo>
                  <a:pt x="4226265" y="1912054"/>
                </a:lnTo>
                <a:lnTo>
                  <a:pt x="4391824" y="1862141"/>
                </a:lnTo>
                <a:lnTo>
                  <a:pt x="4551362" y="1811719"/>
                </a:lnTo>
                <a:lnTo>
                  <a:pt x="4650697" y="1775048"/>
                </a:lnTo>
                <a:close/>
                <a:moveTo>
                  <a:pt x="5013923" y="1710875"/>
                </a:moveTo>
                <a:lnTo>
                  <a:pt x="4992351" y="1716477"/>
                </a:lnTo>
                <a:lnTo>
                  <a:pt x="4758059" y="1789309"/>
                </a:lnTo>
                <a:lnTo>
                  <a:pt x="4724948" y="1797968"/>
                </a:lnTo>
                <a:lnTo>
                  <a:pt x="4859903" y="1764353"/>
                </a:lnTo>
                <a:lnTo>
                  <a:pt x="4893015" y="1752638"/>
                </a:lnTo>
                <a:close/>
                <a:moveTo>
                  <a:pt x="7675908" y="1621744"/>
                </a:moveTo>
                <a:lnTo>
                  <a:pt x="7502824" y="1677260"/>
                </a:lnTo>
                <a:lnTo>
                  <a:pt x="7560519" y="1660453"/>
                </a:lnTo>
                <a:close/>
                <a:moveTo>
                  <a:pt x="6239560" y="1442976"/>
                </a:moveTo>
                <a:lnTo>
                  <a:pt x="6101595" y="1476591"/>
                </a:lnTo>
                <a:lnTo>
                  <a:pt x="5980687" y="1520901"/>
                </a:lnTo>
                <a:close/>
                <a:moveTo>
                  <a:pt x="3808355" y="1384405"/>
                </a:moveTo>
                <a:lnTo>
                  <a:pt x="3527407" y="1487795"/>
                </a:lnTo>
                <a:lnTo>
                  <a:pt x="3248966" y="1590677"/>
                </a:lnTo>
                <a:lnTo>
                  <a:pt x="2693090" y="1800514"/>
                </a:lnTo>
                <a:lnTo>
                  <a:pt x="2497430" y="1892700"/>
                </a:lnTo>
                <a:lnTo>
                  <a:pt x="2301770" y="1984886"/>
                </a:lnTo>
                <a:lnTo>
                  <a:pt x="2676534" y="1831582"/>
                </a:lnTo>
                <a:lnTo>
                  <a:pt x="3050797" y="1680316"/>
                </a:lnTo>
                <a:lnTo>
                  <a:pt x="3428071" y="1529559"/>
                </a:lnTo>
                <a:close/>
                <a:moveTo>
                  <a:pt x="6413146" y="1314119"/>
                </a:moveTo>
                <a:lnTo>
                  <a:pt x="6264143" y="1353846"/>
                </a:lnTo>
                <a:lnTo>
                  <a:pt x="6115642" y="1395610"/>
                </a:lnTo>
                <a:lnTo>
                  <a:pt x="5944565" y="1448578"/>
                </a:lnTo>
                <a:lnTo>
                  <a:pt x="5771480" y="1504603"/>
                </a:lnTo>
                <a:lnTo>
                  <a:pt x="5427319" y="1621744"/>
                </a:lnTo>
                <a:lnTo>
                  <a:pt x="5572809" y="1585074"/>
                </a:lnTo>
                <a:lnTo>
                  <a:pt x="5991723" y="1446032"/>
                </a:lnTo>
                <a:close/>
                <a:moveTo>
                  <a:pt x="7004141" y="1191375"/>
                </a:moveTo>
                <a:lnTo>
                  <a:pt x="6746271" y="1272356"/>
                </a:lnTo>
                <a:lnTo>
                  <a:pt x="6487397" y="1353846"/>
                </a:lnTo>
                <a:lnTo>
                  <a:pt x="6492413" y="1356392"/>
                </a:lnTo>
                <a:lnTo>
                  <a:pt x="6498434" y="1359448"/>
                </a:lnTo>
                <a:lnTo>
                  <a:pt x="6498434" y="1361995"/>
                </a:lnTo>
                <a:lnTo>
                  <a:pt x="6751789" y="1275412"/>
                </a:lnTo>
                <a:close/>
                <a:moveTo>
                  <a:pt x="7010161" y="1076779"/>
                </a:moveTo>
                <a:lnTo>
                  <a:pt x="6806473" y="1127201"/>
                </a:lnTo>
                <a:lnTo>
                  <a:pt x="6696603" y="1157760"/>
                </a:lnTo>
                <a:lnTo>
                  <a:pt x="6594759" y="1186282"/>
                </a:lnTo>
                <a:lnTo>
                  <a:pt x="6324848" y="1264207"/>
                </a:lnTo>
                <a:lnTo>
                  <a:pt x="6054937" y="1347734"/>
                </a:lnTo>
                <a:lnTo>
                  <a:pt x="5785026" y="1431771"/>
                </a:lnTo>
                <a:lnTo>
                  <a:pt x="5515115" y="1520901"/>
                </a:lnTo>
                <a:lnTo>
                  <a:pt x="5639033" y="1485249"/>
                </a:lnTo>
                <a:lnTo>
                  <a:pt x="5785026" y="1446032"/>
                </a:lnTo>
                <a:lnTo>
                  <a:pt x="5931019" y="1404268"/>
                </a:lnTo>
                <a:lnTo>
                  <a:pt x="6197919" y="1322778"/>
                </a:lnTo>
                <a:lnTo>
                  <a:pt x="6467831" y="1238741"/>
                </a:lnTo>
                <a:lnTo>
                  <a:pt x="6737741" y="1155214"/>
                </a:lnTo>
                <a:close/>
                <a:moveTo>
                  <a:pt x="2896777" y="1065574"/>
                </a:moveTo>
                <a:lnTo>
                  <a:pt x="2654460" y="1141462"/>
                </a:lnTo>
                <a:lnTo>
                  <a:pt x="2373512" y="1255548"/>
                </a:lnTo>
                <a:lnTo>
                  <a:pt x="2095574" y="1370653"/>
                </a:lnTo>
                <a:lnTo>
                  <a:pt x="1814626" y="1487795"/>
                </a:lnTo>
                <a:lnTo>
                  <a:pt x="1536185" y="1604938"/>
                </a:lnTo>
                <a:lnTo>
                  <a:pt x="1690707" y="1540255"/>
                </a:lnTo>
                <a:lnTo>
                  <a:pt x="1963127" y="1431771"/>
                </a:lnTo>
                <a:lnTo>
                  <a:pt x="2236048" y="1322778"/>
                </a:lnTo>
                <a:lnTo>
                  <a:pt x="2780886" y="1110394"/>
                </a:lnTo>
                <a:close/>
                <a:moveTo>
                  <a:pt x="3725576" y="1018208"/>
                </a:moveTo>
                <a:lnTo>
                  <a:pt x="3524397" y="1087984"/>
                </a:lnTo>
                <a:lnTo>
                  <a:pt x="3425562" y="1121599"/>
                </a:lnTo>
                <a:lnTo>
                  <a:pt x="3326227" y="1157760"/>
                </a:lnTo>
                <a:lnTo>
                  <a:pt x="3053808" y="1267263"/>
                </a:lnTo>
                <a:lnTo>
                  <a:pt x="2780886" y="1381349"/>
                </a:lnTo>
                <a:lnTo>
                  <a:pt x="2505457" y="1502056"/>
                </a:lnTo>
                <a:lnTo>
                  <a:pt x="2233038" y="1627347"/>
                </a:lnTo>
                <a:lnTo>
                  <a:pt x="1960618" y="1755695"/>
                </a:lnTo>
                <a:lnTo>
                  <a:pt x="1690707" y="1890153"/>
                </a:lnTo>
                <a:lnTo>
                  <a:pt x="1420796" y="2026649"/>
                </a:lnTo>
                <a:lnTo>
                  <a:pt x="1156403" y="2163655"/>
                </a:lnTo>
                <a:lnTo>
                  <a:pt x="1266776" y="2127494"/>
                </a:lnTo>
                <a:lnTo>
                  <a:pt x="1451399" y="2057718"/>
                </a:lnTo>
                <a:lnTo>
                  <a:pt x="1633013" y="1987942"/>
                </a:lnTo>
                <a:lnTo>
                  <a:pt x="1814626" y="1912054"/>
                </a:lnTo>
                <a:lnTo>
                  <a:pt x="1993730" y="1836675"/>
                </a:lnTo>
                <a:lnTo>
                  <a:pt x="1985201" y="1831582"/>
                </a:lnTo>
                <a:lnTo>
                  <a:pt x="1979683" y="1822924"/>
                </a:lnTo>
                <a:lnTo>
                  <a:pt x="1977174" y="1814775"/>
                </a:lnTo>
                <a:lnTo>
                  <a:pt x="1982191" y="1806117"/>
                </a:lnTo>
                <a:lnTo>
                  <a:pt x="1990720" y="1797968"/>
                </a:lnTo>
                <a:lnTo>
                  <a:pt x="1993730" y="1794912"/>
                </a:lnTo>
                <a:lnTo>
                  <a:pt x="2208455" y="1691521"/>
                </a:lnTo>
                <a:lnTo>
                  <a:pt x="2423179" y="1588130"/>
                </a:lnTo>
                <a:lnTo>
                  <a:pt x="2637904" y="1487795"/>
                </a:lnTo>
                <a:lnTo>
                  <a:pt x="2852628" y="1390007"/>
                </a:lnTo>
                <a:lnTo>
                  <a:pt x="3070363" y="1295275"/>
                </a:lnTo>
                <a:lnTo>
                  <a:pt x="3287597" y="1200033"/>
                </a:lnTo>
                <a:lnTo>
                  <a:pt x="3504831" y="1107847"/>
                </a:lnTo>
                <a:close/>
                <a:moveTo>
                  <a:pt x="6046408" y="1007003"/>
                </a:moveTo>
                <a:lnTo>
                  <a:pt x="5627996" y="1127201"/>
                </a:lnTo>
                <a:lnTo>
                  <a:pt x="5209583" y="1255548"/>
                </a:lnTo>
                <a:lnTo>
                  <a:pt x="4793680" y="1384405"/>
                </a:lnTo>
                <a:lnTo>
                  <a:pt x="4380787" y="1520901"/>
                </a:lnTo>
                <a:lnTo>
                  <a:pt x="4254360" y="1563174"/>
                </a:lnTo>
                <a:lnTo>
                  <a:pt x="4149506" y="1601882"/>
                </a:lnTo>
                <a:lnTo>
                  <a:pt x="4124923" y="1610540"/>
                </a:lnTo>
                <a:lnTo>
                  <a:pt x="4358712" y="1532106"/>
                </a:lnTo>
                <a:lnTo>
                  <a:pt x="4747023" y="1409361"/>
                </a:lnTo>
                <a:lnTo>
                  <a:pt x="5137841" y="1289163"/>
                </a:lnTo>
                <a:lnTo>
                  <a:pt x="5529163" y="1169474"/>
                </a:lnTo>
                <a:lnTo>
                  <a:pt x="5914463" y="1051823"/>
                </a:lnTo>
                <a:close/>
                <a:moveTo>
                  <a:pt x="3560519" y="976444"/>
                </a:moveTo>
                <a:lnTo>
                  <a:pt x="3141604" y="1110394"/>
                </a:lnTo>
                <a:lnTo>
                  <a:pt x="2984574" y="1163363"/>
                </a:lnTo>
                <a:lnTo>
                  <a:pt x="2582718" y="1328380"/>
                </a:lnTo>
                <a:lnTo>
                  <a:pt x="3070363" y="1149611"/>
                </a:lnTo>
                <a:close/>
                <a:moveTo>
                  <a:pt x="6319329" y="967786"/>
                </a:moveTo>
                <a:lnTo>
                  <a:pt x="6275181" y="978991"/>
                </a:lnTo>
                <a:lnTo>
                  <a:pt x="6088049" y="1037562"/>
                </a:lnTo>
                <a:lnTo>
                  <a:pt x="5900917" y="1096133"/>
                </a:lnTo>
                <a:lnTo>
                  <a:pt x="5713284" y="1160816"/>
                </a:lnTo>
                <a:lnTo>
                  <a:pt x="5526152" y="1224990"/>
                </a:lnTo>
                <a:lnTo>
                  <a:pt x="5151387" y="1359448"/>
                </a:lnTo>
                <a:lnTo>
                  <a:pt x="4777124" y="1493398"/>
                </a:lnTo>
                <a:lnTo>
                  <a:pt x="5027469" y="1412417"/>
                </a:lnTo>
                <a:lnTo>
                  <a:pt x="5124296" y="1381349"/>
                </a:lnTo>
                <a:lnTo>
                  <a:pt x="5217611" y="1350790"/>
                </a:lnTo>
                <a:lnTo>
                  <a:pt x="5264770" y="1330927"/>
                </a:lnTo>
                <a:lnTo>
                  <a:pt x="5314437" y="1312082"/>
                </a:lnTo>
                <a:lnTo>
                  <a:pt x="5564783" y="1221934"/>
                </a:lnTo>
                <a:lnTo>
                  <a:pt x="5815127" y="1135860"/>
                </a:lnTo>
                <a:lnTo>
                  <a:pt x="6065974" y="1048767"/>
                </a:lnTo>
                <a:close/>
                <a:moveTo>
                  <a:pt x="7423055" y="906668"/>
                </a:moveTo>
                <a:lnTo>
                  <a:pt x="7134079" y="982047"/>
                </a:lnTo>
                <a:lnTo>
                  <a:pt x="6847613" y="1059972"/>
                </a:lnTo>
                <a:lnTo>
                  <a:pt x="6564155" y="1138406"/>
                </a:lnTo>
                <a:lnTo>
                  <a:pt x="6280699" y="1221934"/>
                </a:lnTo>
                <a:lnTo>
                  <a:pt x="6016307" y="1303424"/>
                </a:lnTo>
                <a:lnTo>
                  <a:pt x="5751914" y="1390007"/>
                </a:lnTo>
                <a:lnTo>
                  <a:pt x="5760443" y="1387461"/>
                </a:lnTo>
                <a:lnTo>
                  <a:pt x="6046408" y="1303424"/>
                </a:lnTo>
                <a:lnTo>
                  <a:pt x="6732223" y="1102245"/>
                </a:lnTo>
                <a:lnTo>
                  <a:pt x="7075883" y="1001401"/>
                </a:lnTo>
                <a:close/>
                <a:moveTo>
                  <a:pt x="3942809" y="741651"/>
                </a:moveTo>
                <a:lnTo>
                  <a:pt x="3852002" y="769154"/>
                </a:lnTo>
                <a:lnTo>
                  <a:pt x="3596139" y="847588"/>
                </a:lnTo>
                <a:lnTo>
                  <a:pt x="3243448" y="978991"/>
                </a:lnTo>
                <a:lnTo>
                  <a:pt x="2893767" y="1112940"/>
                </a:lnTo>
                <a:lnTo>
                  <a:pt x="2544087" y="1247399"/>
                </a:lnTo>
                <a:lnTo>
                  <a:pt x="2194408" y="1387461"/>
                </a:lnTo>
                <a:lnTo>
                  <a:pt x="2558134" y="1264207"/>
                </a:lnTo>
                <a:lnTo>
                  <a:pt x="2877211" y="1157760"/>
                </a:lnTo>
                <a:lnTo>
                  <a:pt x="3141604" y="1051823"/>
                </a:lnTo>
                <a:lnTo>
                  <a:pt x="3409006" y="945376"/>
                </a:lnTo>
                <a:lnTo>
                  <a:pt x="3675908" y="841986"/>
                </a:lnTo>
                <a:close/>
                <a:moveTo>
                  <a:pt x="3548980" y="693775"/>
                </a:moveTo>
                <a:lnTo>
                  <a:pt x="3196790" y="805824"/>
                </a:lnTo>
                <a:lnTo>
                  <a:pt x="2847110" y="920420"/>
                </a:lnTo>
                <a:lnTo>
                  <a:pt x="2494420" y="1037562"/>
                </a:lnTo>
                <a:lnTo>
                  <a:pt x="2145241" y="1155214"/>
                </a:lnTo>
                <a:lnTo>
                  <a:pt x="1944063" y="1247399"/>
                </a:lnTo>
                <a:lnTo>
                  <a:pt x="1742883" y="1339585"/>
                </a:lnTo>
                <a:lnTo>
                  <a:pt x="1346545" y="1529559"/>
                </a:lnTo>
                <a:lnTo>
                  <a:pt x="1971656" y="1317175"/>
                </a:lnTo>
                <a:lnTo>
                  <a:pt x="2353946" y="1191375"/>
                </a:lnTo>
                <a:lnTo>
                  <a:pt x="2414651" y="1163363"/>
                </a:lnTo>
                <a:lnTo>
                  <a:pt x="2414651" y="1157760"/>
                </a:lnTo>
                <a:lnTo>
                  <a:pt x="2423179" y="1149611"/>
                </a:lnTo>
                <a:lnTo>
                  <a:pt x="2425688" y="1149611"/>
                </a:lnTo>
                <a:lnTo>
                  <a:pt x="2783896" y="998854"/>
                </a:lnTo>
                <a:lnTo>
                  <a:pt x="3166187" y="844532"/>
                </a:lnTo>
                <a:close/>
                <a:moveTo>
                  <a:pt x="6487397" y="473242"/>
                </a:moveTo>
                <a:lnTo>
                  <a:pt x="6167818" y="559826"/>
                </a:lnTo>
                <a:lnTo>
                  <a:pt x="5848239" y="655067"/>
                </a:lnTo>
                <a:lnTo>
                  <a:pt x="5531671" y="749800"/>
                </a:lnTo>
                <a:lnTo>
                  <a:pt x="5215103" y="850644"/>
                </a:lnTo>
                <a:lnTo>
                  <a:pt x="4898534" y="953525"/>
                </a:lnTo>
                <a:lnTo>
                  <a:pt x="4584474" y="1059972"/>
                </a:lnTo>
                <a:lnTo>
                  <a:pt x="4273424" y="1169474"/>
                </a:lnTo>
                <a:lnTo>
                  <a:pt x="3959365" y="1283561"/>
                </a:lnTo>
                <a:lnTo>
                  <a:pt x="3788789" y="1347734"/>
                </a:lnTo>
                <a:lnTo>
                  <a:pt x="4182618" y="1208182"/>
                </a:lnTo>
                <a:lnTo>
                  <a:pt x="4578955" y="1074233"/>
                </a:lnTo>
                <a:lnTo>
                  <a:pt x="4791171" y="1007003"/>
                </a:lnTo>
                <a:lnTo>
                  <a:pt x="5002886" y="939774"/>
                </a:lnTo>
                <a:lnTo>
                  <a:pt x="5157407" y="894954"/>
                </a:lnTo>
                <a:lnTo>
                  <a:pt x="5311427" y="847588"/>
                </a:lnTo>
                <a:lnTo>
                  <a:pt x="5895399" y="655067"/>
                </a:lnTo>
                <a:lnTo>
                  <a:pt x="6189893" y="562372"/>
                </a:lnTo>
                <a:close/>
                <a:moveTo>
                  <a:pt x="3023204" y="450833"/>
                </a:moveTo>
                <a:lnTo>
                  <a:pt x="2684561" y="565428"/>
                </a:lnTo>
                <a:lnTo>
                  <a:pt x="2345919" y="680024"/>
                </a:lnTo>
                <a:lnTo>
                  <a:pt x="2009784" y="800222"/>
                </a:lnTo>
                <a:lnTo>
                  <a:pt x="1671141" y="920420"/>
                </a:lnTo>
                <a:lnTo>
                  <a:pt x="1222627" y="1119052"/>
                </a:lnTo>
                <a:lnTo>
                  <a:pt x="1674152" y="950979"/>
                </a:lnTo>
                <a:lnTo>
                  <a:pt x="2122665" y="785961"/>
                </a:lnTo>
                <a:close/>
                <a:moveTo>
                  <a:pt x="8163554" y="400410"/>
                </a:moveTo>
                <a:lnTo>
                  <a:pt x="7799827" y="478845"/>
                </a:lnTo>
                <a:lnTo>
                  <a:pt x="7436601" y="559826"/>
                </a:lnTo>
                <a:lnTo>
                  <a:pt x="7075883" y="646409"/>
                </a:lnTo>
                <a:lnTo>
                  <a:pt x="6715667" y="738595"/>
                </a:lnTo>
                <a:lnTo>
                  <a:pt x="6591749" y="772210"/>
                </a:lnTo>
                <a:lnTo>
                  <a:pt x="6470841" y="808371"/>
                </a:lnTo>
                <a:lnTo>
                  <a:pt x="6264143" y="867451"/>
                </a:lnTo>
                <a:lnTo>
                  <a:pt x="6071493" y="926022"/>
                </a:lnTo>
                <a:lnTo>
                  <a:pt x="5853758" y="993252"/>
                </a:lnTo>
                <a:lnTo>
                  <a:pt x="5639033" y="1063028"/>
                </a:lnTo>
                <a:lnTo>
                  <a:pt x="5402234" y="1144009"/>
                </a:lnTo>
                <a:lnTo>
                  <a:pt x="5167943" y="1224990"/>
                </a:lnTo>
                <a:lnTo>
                  <a:pt x="5586857" y="1099189"/>
                </a:lnTo>
                <a:lnTo>
                  <a:pt x="6010788" y="976444"/>
                </a:lnTo>
                <a:lnTo>
                  <a:pt x="6434719" y="861339"/>
                </a:lnTo>
                <a:lnTo>
                  <a:pt x="6646935" y="805824"/>
                </a:lnTo>
                <a:lnTo>
                  <a:pt x="6859151" y="752346"/>
                </a:lnTo>
                <a:lnTo>
                  <a:pt x="6872195" y="747253"/>
                </a:lnTo>
                <a:lnTo>
                  <a:pt x="6883233" y="744197"/>
                </a:lnTo>
                <a:lnTo>
                  <a:pt x="6946446" y="727390"/>
                </a:lnTo>
                <a:lnTo>
                  <a:pt x="7018188" y="704980"/>
                </a:lnTo>
                <a:lnTo>
                  <a:pt x="7301645" y="623999"/>
                </a:lnTo>
                <a:lnTo>
                  <a:pt x="7588112" y="545565"/>
                </a:lnTo>
                <a:lnTo>
                  <a:pt x="7877087" y="470186"/>
                </a:lnTo>
                <a:close/>
                <a:moveTo>
                  <a:pt x="5983195" y="310771"/>
                </a:moveTo>
                <a:lnTo>
                  <a:pt x="5851249" y="344386"/>
                </a:lnTo>
                <a:lnTo>
                  <a:pt x="5658599" y="400410"/>
                </a:lnTo>
                <a:lnTo>
                  <a:pt x="5468457" y="456435"/>
                </a:lnTo>
                <a:lnTo>
                  <a:pt x="5278315" y="515006"/>
                </a:lnTo>
                <a:lnTo>
                  <a:pt x="5088675" y="576633"/>
                </a:lnTo>
                <a:lnTo>
                  <a:pt x="4898534" y="638260"/>
                </a:lnTo>
                <a:lnTo>
                  <a:pt x="4711402" y="704980"/>
                </a:lnTo>
                <a:lnTo>
                  <a:pt x="4521261" y="772210"/>
                </a:lnTo>
                <a:lnTo>
                  <a:pt x="4334129" y="839439"/>
                </a:lnTo>
                <a:lnTo>
                  <a:pt x="4146997" y="909215"/>
                </a:lnTo>
                <a:lnTo>
                  <a:pt x="3959365" y="982047"/>
                </a:lnTo>
                <a:lnTo>
                  <a:pt x="3775243" y="1057425"/>
                </a:lnTo>
                <a:lnTo>
                  <a:pt x="3587609" y="1132804"/>
                </a:lnTo>
                <a:lnTo>
                  <a:pt x="3218865" y="1289163"/>
                </a:lnTo>
                <a:lnTo>
                  <a:pt x="2852628" y="1448578"/>
                </a:lnTo>
                <a:lnTo>
                  <a:pt x="3136085" y="1333983"/>
                </a:lnTo>
                <a:lnTo>
                  <a:pt x="3420044" y="1219387"/>
                </a:lnTo>
                <a:lnTo>
                  <a:pt x="3703501" y="1107847"/>
                </a:lnTo>
                <a:lnTo>
                  <a:pt x="3989968" y="998854"/>
                </a:lnTo>
                <a:lnTo>
                  <a:pt x="4273424" y="889861"/>
                </a:lnTo>
                <a:lnTo>
                  <a:pt x="4559891" y="785961"/>
                </a:lnTo>
                <a:lnTo>
                  <a:pt x="4848866" y="682570"/>
                </a:lnTo>
                <a:lnTo>
                  <a:pt x="5137841" y="582235"/>
                </a:lnTo>
                <a:lnTo>
                  <a:pt x="5347549" y="512459"/>
                </a:lnTo>
                <a:lnTo>
                  <a:pt x="5559264" y="442174"/>
                </a:lnTo>
                <a:close/>
                <a:moveTo>
                  <a:pt x="2186380" y="297020"/>
                </a:moveTo>
                <a:lnTo>
                  <a:pt x="2067981" y="333181"/>
                </a:lnTo>
                <a:lnTo>
                  <a:pt x="1844727" y="425367"/>
                </a:lnTo>
                <a:lnTo>
                  <a:pt x="1624483" y="517553"/>
                </a:lnTo>
                <a:close/>
                <a:moveTo>
                  <a:pt x="5672145" y="260858"/>
                </a:moveTo>
                <a:lnTo>
                  <a:pt x="5421800" y="325032"/>
                </a:lnTo>
                <a:lnTo>
                  <a:pt x="5173963" y="391752"/>
                </a:lnTo>
                <a:lnTo>
                  <a:pt x="4713911" y="517553"/>
                </a:lnTo>
                <a:lnTo>
                  <a:pt x="4554372" y="573577"/>
                </a:lnTo>
                <a:lnTo>
                  <a:pt x="4334129" y="649465"/>
                </a:lnTo>
                <a:lnTo>
                  <a:pt x="3964883" y="783414"/>
                </a:lnTo>
                <a:lnTo>
                  <a:pt x="3598646" y="922966"/>
                </a:lnTo>
                <a:lnTo>
                  <a:pt x="3653834" y="903613"/>
                </a:lnTo>
                <a:lnTo>
                  <a:pt x="3912707" y="822632"/>
                </a:lnTo>
                <a:lnTo>
                  <a:pt x="4171580" y="744197"/>
                </a:lnTo>
                <a:lnTo>
                  <a:pt x="4413898" y="674421"/>
                </a:lnTo>
                <a:lnTo>
                  <a:pt x="4620595" y="615850"/>
                </a:lnTo>
                <a:lnTo>
                  <a:pt x="4678291" y="599043"/>
                </a:lnTo>
                <a:lnTo>
                  <a:pt x="4926127" y="509404"/>
                </a:lnTo>
                <a:lnTo>
                  <a:pt x="5173963" y="425367"/>
                </a:lnTo>
                <a:lnTo>
                  <a:pt x="5421800" y="341839"/>
                </a:lnTo>
                <a:close/>
                <a:moveTo>
                  <a:pt x="4950710" y="188026"/>
                </a:moveTo>
                <a:lnTo>
                  <a:pt x="4606549" y="280212"/>
                </a:lnTo>
                <a:lnTo>
                  <a:pt x="4264896" y="374945"/>
                </a:lnTo>
                <a:lnTo>
                  <a:pt x="3923744" y="470186"/>
                </a:lnTo>
                <a:lnTo>
                  <a:pt x="3582091" y="571031"/>
                </a:lnTo>
                <a:lnTo>
                  <a:pt x="3480248" y="607192"/>
                </a:lnTo>
                <a:lnTo>
                  <a:pt x="3356329" y="652011"/>
                </a:lnTo>
                <a:lnTo>
                  <a:pt x="3180234" y="721787"/>
                </a:lnTo>
                <a:lnTo>
                  <a:pt x="3006648" y="792073"/>
                </a:lnTo>
                <a:lnTo>
                  <a:pt x="2659978" y="934171"/>
                </a:lnTo>
                <a:lnTo>
                  <a:pt x="2706636" y="920420"/>
                </a:lnTo>
                <a:lnTo>
                  <a:pt x="3058824" y="802768"/>
                </a:lnTo>
                <a:lnTo>
                  <a:pt x="3414023" y="691229"/>
                </a:lnTo>
                <a:lnTo>
                  <a:pt x="3766715" y="579180"/>
                </a:lnTo>
                <a:lnTo>
                  <a:pt x="4121913" y="473242"/>
                </a:lnTo>
                <a:lnTo>
                  <a:pt x="4152015" y="464584"/>
                </a:lnTo>
                <a:lnTo>
                  <a:pt x="4551362" y="321976"/>
                </a:lnTo>
                <a:close/>
                <a:moveTo>
                  <a:pt x="5691209" y="95841"/>
                </a:moveTo>
                <a:lnTo>
                  <a:pt x="5655589" y="103990"/>
                </a:lnTo>
                <a:lnTo>
                  <a:pt x="5385678" y="179368"/>
                </a:lnTo>
                <a:lnTo>
                  <a:pt x="5113259" y="260858"/>
                </a:lnTo>
                <a:lnTo>
                  <a:pt x="4840839" y="344386"/>
                </a:lnTo>
                <a:lnTo>
                  <a:pt x="4570928" y="434025"/>
                </a:lnTo>
                <a:lnTo>
                  <a:pt x="4298007" y="526211"/>
                </a:lnTo>
                <a:lnTo>
                  <a:pt x="4028097" y="621453"/>
                </a:lnTo>
                <a:lnTo>
                  <a:pt x="3758687" y="718732"/>
                </a:lnTo>
                <a:lnTo>
                  <a:pt x="3488776" y="817029"/>
                </a:lnTo>
                <a:lnTo>
                  <a:pt x="3345794" y="873054"/>
                </a:lnTo>
                <a:lnTo>
                  <a:pt x="3675908" y="769154"/>
                </a:lnTo>
                <a:lnTo>
                  <a:pt x="3681427" y="769154"/>
                </a:lnTo>
                <a:lnTo>
                  <a:pt x="3932273" y="674421"/>
                </a:lnTo>
                <a:lnTo>
                  <a:pt x="4091811" y="618397"/>
                </a:lnTo>
                <a:lnTo>
                  <a:pt x="4251350" y="559826"/>
                </a:lnTo>
                <a:lnTo>
                  <a:pt x="4609559" y="436572"/>
                </a:lnTo>
                <a:lnTo>
                  <a:pt x="4967266" y="319429"/>
                </a:lnTo>
                <a:lnTo>
                  <a:pt x="5327983" y="204834"/>
                </a:lnTo>
                <a:close/>
                <a:moveTo>
                  <a:pt x="2885740" y="84636"/>
                </a:moveTo>
                <a:lnTo>
                  <a:pt x="2825035" y="106536"/>
                </a:lnTo>
                <a:lnTo>
                  <a:pt x="2687070" y="160014"/>
                </a:lnTo>
                <a:lnTo>
                  <a:pt x="2246584" y="327578"/>
                </a:lnTo>
                <a:lnTo>
                  <a:pt x="1809106" y="500745"/>
                </a:lnTo>
                <a:lnTo>
                  <a:pt x="1371128" y="676968"/>
                </a:lnTo>
                <a:lnTo>
                  <a:pt x="936160" y="856246"/>
                </a:lnTo>
                <a:lnTo>
                  <a:pt x="622602" y="987140"/>
                </a:lnTo>
                <a:lnTo>
                  <a:pt x="589490" y="1001401"/>
                </a:lnTo>
                <a:lnTo>
                  <a:pt x="1167441" y="792073"/>
                </a:lnTo>
                <a:lnTo>
                  <a:pt x="1555751" y="655067"/>
                </a:lnTo>
                <a:lnTo>
                  <a:pt x="1596890" y="635204"/>
                </a:lnTo>
                <a:lnTo>
                  <a:pt x="1646558" y="612794"/>
                </a:lnTo>
                <a:lnTo>
                  <a:pt x="1831182" y="531813"/>
                </a:lnTo>
                <a:lnTo>
                  <a:pt x="1985201" y="467131"/>
                </a:lnTo>
                <a:lnTo>
                  <a:pt x="2434216" y="271554"/>
                </a:lnTo>
                <a:lnTo>
                  <a:pt x="2659978" y="176822"/>
                </a:lnTo>
                <a:close/>
                <a:moveTo>
                  <a:pt x="6487397" y="70375"/>
                </a:moveTo>
                <a:lnTo>
                  <a:pt x="6234041" y="126400"/>
                </a:lnTo>
                <a:lnTo>
                  <a:pt x="5939046" y="216039"/>
                </a:lnTo>
                <a:lnTo>
                  <a:pt x="6214475" y="143207"/>
                </a:lnTo>
                <a:close/>
                <a:moveTo>
                  <a:pt x="4281451" y="62226"/>
                </a:moveTo>
                <a:lnTo>
                  <a:pt x="4232285" y="79033"/>
                </a:lnTo>
                <a:lnTo>
                  <a:pt x="4066727" y="132002"/>
                </a:lnTo>
                <a:lnTo>
                  <a:pt x="3899161" y="190573"/>
                </a:lnTo>
                <a:lnTo>
                  <a:pt x="3563027" y="308225"/>
                </a:lnTo>
                <a:lnTo>
                  <a:pt x="3529914" y="319429"/>
                </a:lnTo>
                <a:lnTo>
                  <a:pt x="3075380" y="509404"/>
                </a:lnTo>
                <a:lnTo>
                  <a:pt x="3375895" y="394808"/>
                </a:lnTo>
                <a:lnTo>
                  <a:pt x="3675908" y="280212"/>
                </a:lnTo>
                <a:lnTo>
                  <a:pt x="3978930" y="168673"/>
                </a:lnTo>
                <a:close/>
                <a:moveTo>
                  <a:pt x="2120182" y="0"/>
                </a:moveTo>
                <a:lnTo>
                  <a:pt x="2244051" y="0"/>
                </a:lnTo>
                <a:lnTo>
                  <a:pt x="2062462" y="75977"/>
                </a:lnTo>
                <a:lnTo>
                  <a:pt x="1748401" y="212983"/>
                </a:lnTo>
                <a:lnTo>
                  <a:pt x="2260631" y="42872"/>
                </a:lnTo>
                <a:lnTo>
                  <a:pt x="2358863" y="0"/>
                </a:lnTo>
                <a:lnTo>
                  <a:pt x="2714701" y="0"/>
                </a:lnTo>
                <a:lnTo>
                  <a:pt x="2648941" y="26065"/>
                </a:lnTo>
                <a:lnTo>
                  <a:pt x="2483884" y="95841"/>
                </a:lnTo>
                <a:lnTo>
                  <a:pt x="2318326" y="165617"/>
                </a:lnTo>
                <a:lnTo>
                  <a:pt x="1985201" y="310771"/>
                </a:lnTo>
                <a:lnTo>
                  <a:pt x="2040388" y="294473"/>
                </a:lnTo>
                <a:lnTo>
                  <a:pt x="2222001" y="218585"/>
                </a:lnTo>
                <a:lnTo>
                  <a:pt x="2439735" y="132002"/>
                </a:lnTo>
                <a:lnTo>
                  <a:pt x="2656968" y="51021"/>
                </a:lnTo>
                <a:lnTo>
                  <a:pt x="2796920" y="0"/>
                </a:lnTo>
                <a:lnTo>
                  <a:pt x="2942207" y="0"/>
                </a:lnTo>
                <a:lnTo>
                  <a:pt x="2676534" y="95841"/>
                </a:lnTo>
                <a:lnTo>
                  <a:pt x="2858147" y="39816"/>
                </a:lnTo>
                <a:lnTo>
                  <a:pt x="2962849" y="0"/>
                </a:lnTo>
                <a:lnTo>
                  <a:pt x="3259460" y="0"/>
                </a:lnTo>
                <a:lnTo>
                  <a:pt x="3094946" y="62226"/>
                </a:lnTo>
                <a:lnTo>
                  <a:pt x="2783896" y="182424"/>
                </a:lnTo>
                <a:lnTo>
                  <a:pt x="2775368" y="184971"/>
                </a:lnTo>
                <a:lnTo>
                  <a:pt x="2764330" y="190573"/>
                </a:lnTo>
                <a:lnTo>
                  <a:pt x="2488901" y="305169"/>
                </a:lnTo>
                <a:lnTo>
                  <a:pt x="2213973" y="425367"/>
                </a:lnTo>
                <a:lnTo>
                  <a:pt x="2199926" y="430969"/>
                </a:lnTo>
                <a:lnTo>
                  <a:pt x="2362474" y="374945"/>
                </a:lnTo>
                <a:lnTo>
                  <a:pt x="2654460" y="277666"/>
                </a:lnTo>
                <a:lnTo>
                  <a:pt x="2943435" y="182424"/>
                </a:lnTo>
                <a:lnTo>
                  <a:pt x="3235421" y="92785"/>
                </a:lnTo>
                <a:lnTo>
                  <a:pt x="3529914" y="3655"/>
                </a:lnTo>
                <a:lnTo>
                  <a:pt x="3542240" y="0"/>
                </a:lnTo>
                <a:lnTo>
                  <a:pt x="3804392" y="0"/>
                </a:lnTo>
                <a:lnTo>
                  <a:pt x="3722565" y="28611"/>
                </a:lnTo>
                <a:lnTo>
                  <a:pt x="3472221" y="118250"/>
                </a:lnTo>
                <a:lnTo>
                  <a:pt x="3273549" y="190573"/>
                </a:lnTo>
                <a:lnTo>
                  <a:pt x="3075380" y="265951"/>
                </a:lnTo>
                <a:lnTo>
                  <a:pt x="2877211" y="341839"/>
                </a:lnTo>
                <a:lnTo>
                  <a:pt x="2682053" y="422820"/>
                </a:lnTo>
                <a:lnTo>
                  <a:pt x="2486393" y="503801"/>
                </a:lnTo>
                <a:lnTo>
                  <a:pt x="2290733" y="587838"/>
                </a:lnTo>
                <a:lnTo>
                  <a:pt x="2098082" y="674421"/>
                </a:lnTo>
                <a:lnTo>
                  <a:pt x="1905432" y="764061"/>
                </a:lnTo>
                <a:lnTo>
                  <a:pt x="2318326" y="592931"/>
                </a:lnTo>
                <a:lnTo>
                  <a:pt x="2731720" y="422820"/>
                </a:lnTo>
                <a:lnTo>
                  <a:pt x="3144614" y="260858"/>
                </a:lnTo>
                <a:lnTo>
                  <a:pt x="3353820" y="179368"/>
                </a:lnTo>
                <a:lnTo>
                  <a:pt x="3560519" y="101443"/>
                </a:lnTo>
                <a:lnTo>
                  <a:pt x="3816382" y="11804"/>
                </a:lnTo>
                <a:lnTo>
                  <a:pt x="3848822" y="0"/>
                </a:lnTo>
                <a:lnTo>
                  <a:pt x="3987460" y="0"/>
                </a:lnTo>
                <a:lnTo>
                  <a:pt x="3852002" y="47965"/>
                </a:lnTo>
                <a:lnTo>
                  <a:pt x="3563027" y="154412"/>
                </a:lnTo>
                <a:lnTo>
                  <a:pt x="3276559" y="263405"/>
                </a:lnTo>
                <a:lnTo>
                  <a:pt x="3039760" y="355591"/>
                </a:lnTo>
                <a:lnTo>
                  <a:pt x="2805971" y="447777"/>
                </a:lnTo>
                <a:lnTo>
                  <a:pt x="2334881" y="638260"/>
                </a:lnTo>
                <a:lnTo>
                  <a:pt x="2701117" y="512459"/>
                </a:lnTo>
                <a:lnTo>
                  <a:pt x="3064845" y="391752"/>
                </a:lnTo>
                <a:lnTo>
                  <a:pt x="3430579" y="271554"/>
                </a:lnTo>
                <a:lnTo>
                  <a:pt x="3796816" y="156958"/>
                </a:lnTo>
                <a:lnTo>
                  <a:pt x="3926253" y="103990"/>
                </a:lnTo>
                <a:lnTo>
                  <a:pt x="4080774" y="42872"/>
                </a:lnTo>
                <a:lnTo>
                  <a:pt x="4196668" y="0"/>
                </a:lnTo>
                <a:lnTo>
                  <a:pt x="4628612" y="0"/>
                </a:lnTo>
                <a:lnTo>
                  <a:pt x="4545843" y="26065"/>
                </a:lnTo>
                <a:lnTo>
                  <a:pt x="4317573" y="101443"/>
                </a:lnTo>
                <a:lnTo>
                  <a:pt x="4088801" y="179368"/>
                </a:lnTo>
                <a:lnTo>
                  <a:pt x="4177099" y="151865"/>
                </a:lnTo>
                <a:lnTo>
                  <a:pt x="4474101" y="56624"/>
                </a:lnTo>
                <a:lnTo>
                  <a:pt x="4643015" y="0"/>
                </a:lnTo>
                <a:lnTo>
                  <a:pt x="4924300" y="0"/>
                </a:lnTo>
                <a:lnTo>
                  <a:pt x="4848866" y="23009"/>
                </a:lnTo>
                <a:lnTo>
                  <a:pt x="4521261" y="129455"/>
                </a:lnTo>
                <a:lnTo>
                  <a:pt x="4196164" y="238449"/>
                </a:lnTo>
                <a:lnTo>
                  <a:pt x="3821901" y="366796"/>
                </a:lnTo>
                <a:lnTo>
                  <a:pt x="3450145" y="503801"/>
                </a:lnTo>
                <a:lnTo>
                  <a:pt x="3078390" y="643353"/>
                </a:lnTo>
                <a:lnTo>
                  <a:pt x="2706636" y="785961"/>
                </a:lnTo>
                <a:lnTo>
                  <a:pt x="3072872" y="674421"/>
                </a:lnTo>
                <a:lnTo>
                  <a:pt x="3439109" y="562372"/>
                </a:lnTo>
                <a:lnTo>
                  <a:pt x="3455665" y="556770"/>
                </a:lnTo>
                <a:lnTo>
                  <a:pt x="3904178" y="394808"/>
                </a:lnTo>
                <a:lnTo>
                  <a:pt x="4130442" y="316374"/>
                </a:lnTo>
                <a:lnTo>
                  <a:pt x="4356204" y="238449"/>
                </a:lnTo>
                <a:lnTo>
                  <a:pt x="4637151" y="145753"/>
                </a:lnTo>
                <a:lnTo>
                  <a:pt x="4917598" y="56624"/>
                </a:lnTo>
                <a:lnTo>
                  <a:pt x="5095069" y="0"/>
                </a:lnTo>
                <a:lnTo>
                  <a:pt x="5333562" y="0"/>
                </a:lnTo>
                <a:lnTo>
                  <a:pt x="5154397" y="51021"/>
                </a:lnTo>
                <a:lnTo>
                  <a:pt x="4878968" y="132002"/>
                </a:lnTo>
                <a:lnTo>
                  <a:pt x="4604040" y="218585"/>
                </a:lnTo>
                <a:lnTo>
                  <a:pt x="4331119" y="308225"/>
                </a:lnTo>
                <a:lnTo>
                  <a:pt x="4667253" y="216039"/>
                </a:lnTo>
                <a:lnTo>
                  <a:pt x="5005896" y="126400"/>
                </a:lnTo>
                <a:lnTo>
                  <a:pt x="5344539" y="39816"/>
                </a:lnTo>
                <a:lnTo>
                  <a:pt x="5504986" y="0"/>
                </a:lnTo>
                <a:lnTo>
                  <a:pt x="5749381" y="0"/>
                </a:lnTo>
                <a:lnTo>
                  <a:pt x="5526152" y="67828"/>
                </a:lnTo>
                <a:lnTo>
                  <a:pt x="5311427" y="135058"/>
                </a:lnTo>
                <a:lnTo>
                  <a:pt x="5093693" y="204834"/>
                </a:lnTo>
                <a:lnTo>
                  <a:pt x="5303401" y="148809"/>
                </a:lnTo>
                <a:lnTo>
                  <a:pt x="5512607" y="95841"/>
                </a:lnTo>
                <a:lnTo>
                  <a:pt x="5699738" y="42872"/>
                </a:lnTo>
                <a:lnTo>
                  <a:pt x="5849465" y="0"/>
                </a:lnTo>
                <a:lnTo>
                  <a:pt x="6186417" y="0"/>
                </a:lnTo>
                <a:lnTo>
                  <a:pt x="6082530" y="28611"/>
                </a:lnTo>
                <a:lnTo>
                  <a:pt x="5831683" y="98387"/>
                </a:lnTo>
                <a:lnTo>
                  <a:pt x="5583847" y="173766"/>
                </a:lnTo>
                <a:lnTo>
                  <a:pt x="5333502" y="252200"/>
                </a:lnTo>
                <a:lnTo>
                  <a:pt x="5085665" y="330634"/>
                </a:lnTo>
                <a:lnTo>
                  <a:pt x="4837829" y="411615"/>
                </a:lnTo>
                <a:lnTo>
                  <a:pt x="4589993" y="492596"/>
                </a:lnTo>
                <a:lnTo>
                  <a:pt x="4342156" y="579180"/>
                </a:lnTo>
                <a:lnTo>
                  <a:pt x="4578955" y="512459"/>
                </a:lnTo>
                <a:lnTo>
                  <a:pt x="4598019" y="506857"/>
                </a:lnTo>
                <a:lnTo>
                  <a:pt x="4623104" y="498199"/>
                </a:lnTo>
                <a:lnTo>
                  <a:pt x="4915089" y="397864"/>
                </a:lnTo>
                <a:lnTo>
                  <a:pt x="5207075" y="305169"/>
                </a:lnTo>
                <a:lnTo>
                  <a:pt x="5501569" y="212983"/>
                </a:lnTo>
                <a:lnTo>
                  <a:pt x="5798571" y="123344"/>
                </a:lnTo>
                <a:lnTo>
                  <a:pt x="6096076" y="39816"/>
                </a:lnTo>
                <a:lnTo>
                  <a:pt x="6242350" y="0"/>
                </a:lnTo>
                <a:lnTo>
                  <a:pt x="6421875" y="0"/>
                </a:lnTo>
                <a:lnTo>
                  <a:pt x="6407627" y="3655"/>
                </a:lnTo>
                <a:lnTo>
                  <a:pt x="6079520" y="92785"/>
                </a:lnTo>
                <a:lnTo>
                  <a:pt x="5754925" y="188026"/>
                </a:lnTo>
                <a:lnTo>
                  <a:pt x="5429827" y="285815"/>
                </a:lnTo>
                <a:lnTo>
                  <a:pt x="5928009" y="162561"/>
                </a:lnTo>
                <a:lnTo>
                  <a:pt x="6181865" y="103990"/>
                </a:lnTo>
                <a:lnTo>
                  <a:pt x="6401607" y="36760"/>
                </a:lnTo>
                <a:lnTo>
                  <a:pt x="6529735" y="0"/>
                </a:lnTo>
                <a:lnTo>
                  <a:pt x="7417296" y="0"/>
                </a:lnTo>
                <a:lnTo>
                  <a:pt x="7199801" y="39816"/>
                </a:lnTo>
                <a:lnTo>
                  <a:pt x="6954473" y="87182"/>
                </a:lnTo>
                <a:lnTo>
                  <a:pt x="6589241" y="188026"/>
                </a:lnTo>
                <a:lnTo>
                  <a:pt x="6223004" y="291417"/>
                </a:lnTo>
                <a:lnTo>
                  <a:pt x="5859277" y="400410"/>
                </a:lnTo>
                <a:lnTo>
                  <a:pt x="5498559" y="515006"/>
                </a:lnTo>
                <a:lnTo>
                  <a:pt x="5137841" y="635204"/>
                </a:lnTo>
                <a:lnTo>
                  <a:pt x="4780134" y="761005"/>
                </a:lnTo>
                <a:lnTo>
                  <a:pt x="4421925" y="889861"/>
                </a:lnTo>
                <a:lnTo>
                  <a:pt x="4066727" y="1023811"/>
                </a:lnTo>
                <a:lnTo>
                  <a:pt x="3942809" y="1074233"/>
                </a:lnTo>
                <a:lnTo>
                  <a:pt x="4366739" y="926022"/>
                </a:lnTo>
                <a:lnTo>
                  <a:pt x="4791171" y="780868"/>
                </a:lnTo>
                <a:lnTo>
                  <a:pt x="5179482" y="652011"/>
                </a:lnTo>
                <a:lnTo>
                  <a:pt x="5567291" y="526211"/>
                </a:lnTo>
                <a:lnTo>
                  <a:pt x="5958612" y="408559"/>
                </a:lnTo>
                <a:lnTo>
                  <a:pt x="6349431" y="294473"/>
                </a:lnTo>
                <a:lnTo>
                  <a:pt x="6548101" y="240995"/>
                </a:lnTo>
                <a:lnTo>
                  <a:pt x="6743260" y="188026"/>
                </a:lnTo>
                <a:lnTo>
                  <a:pt x="6940927" y="135058"/>
                </a:lnTo>
                <a:lnTo>
                  <a:pt x="7139097" y="87182"/>
                </a:lnTo>
                <a:lnTo>
                  <a:pt x="7337265" y="39816"/>
                </a:lnTo>
                <a:lnTo>
                  <a:pt x="7513756" y="0"/>
                </a:lnTo>
                <a:lnTo>
                  <a:pt x="7729966" y="0"/>
                </a:lnTo>
                <a:lnTo>
                  <a:pt x="7588112" y="31158"/>
                </a:lnTo>
                <a:lnTo>
                  <a:pt x="7397970" y="73431"/>
                </a:lnTo>
                <a:lnTo>
                  <a:pt x="7210839" y="118250"/>
                </a:lnTo>
                <a:lnTo>
                  <a:pt x="7020697" y="162561"/>
                </a:lnTo>
                <a:lnTo>
                  <a:pt x="6834067" y="210436"/>
                </a:lnTo>
                <a:lnTo>
                  <a:pt x="6638908" y="263405"/>
                </a:lnTo>
                <a:lnTo>
                  <a:pt x="6443247" y="319429"/>
                </a:lnTo>
                <a:lnTo>
                  <a:pt x="6049419" y="430969"/>
                </a:lnTo>
                <a:lnTo>
                  <a:pt x="6250597" y="378001"/>
                </a:lnTo>
                <a:lnTo>
                  <a:pt x="6448767" y="327578"/>
                </a:lnTo>
                <a:lnTo>
                  <a:pt x="6847613" y="227244"/>
                </a:lnTo>
                <a:lnTo>
                  <a:pt x="7249469" y="135058"/>
                </a:lnTo>
                <a:lnTo>
                  <a:pt x="7645807" y="42872"/>
                </a:lnTo>
                <a:lnTo>
                  <a:pt x="7831357" y="0"/>
                </a:lnTo>
                <a:lnTo>
                  <a:pt x="8038707" y="0"/>
                </a:lnTo>
                <a:lnTo>
                  <a:pt x="7967893" y="14350"/>
                </a:lnTo>
                <a:lnTo>
                  <a:pt x="7712030" y="70375"/>
                </a:lnTo>
                <a:lnTo>
                  <a:pt x="7541455" y="109592"/>
                </a:lnTo>
                <a:lnTo>
                  <a:pt x="7370377" y="154412"/>
                </a:lnTo>
                <a:lnTo>
                  <a:pt x="7199801" y="199231"/>
                </a:lnTo>
                <a:lnTo>
                  <a:pt x="7029225" y="244051"/>
                </a:lnTo>
                <a:lnTo>
                  <a:pt x="6688074" y="341839"/>
                </a:lnTo>
                <a:lnTo>
                  <a:pt x="6349431" y="445230"/>
                </a:lnTo>
                <a:lnTo>
                  <a:pt x="6159791" y="503801"/>
                </a:lnTo>
                <a:lnTo>
                  <a:pt x="5972157" y="565428"/>
                </a:lnTo>
                <a:lnTo>
                  <a:pt x="6363479" y="456435"/>
                </a:lnTo>
                <a:lnTo>
                  <a:pt x="6558637" y="403466"/>
                </a:lnTo>
                <a:lnTo>
                  <a:pt x="6754297" y="349988"/>
                </a:lnTo>
                <a:lnTo>
                  <a:pt x="7023707" y="282759"/>
                </a:lnTo>
                <a:lnTo>
                  <a:pt x="7290607" y="221641"/>
                </a:lnTo>
                <a:lnTo>
                  <a:pt x="7560519" y="160014"/>
                </a:lnTo>
                <a:lnTo>
                  <a:pt x="7832938" y="103990"/>
                </a:lnTo>
                <a:lnTo>
                  <a:pt x="8102849" y="51021"/>
                </a:lnTo>
                <a:lnTo>
                  <a:pt x="8206355" y="31898"/>
                </a:lnTo>
                <a:lnTo>
                  <a:pt x="8206355" y="162406"/>
                </a:lnTo>
                <a:lnTo>
                  <a:pt x="8188137" y="165617"/>
                </a:lnTo>
                <a:lnTo>
                  <a:pt x="7890633" y="221641"/>
                </a:lnTo>
                <a:lnTo>
                  <a:pt x="7590621" y="285815"/>
                </a:lnTo>
                <a:lnTo>
                  <a:pt x="7296127" y="353044"/>
                </a:lnTo>
                <a:lnTo>
                  <a:pt x="7108995" y="397864"/>
                </a:lnTo>
                <a:lnTo>
                  <a:pt x="6924371" y="447777"/>
                </a:lnTo>
                <a:lnTo>
                  <a:pt x="6556129" y="548621"/>
                </a:lnTo>
                <a:lnTo>
                  <a:pt x="6363479" y="601589"/>
                </a:lnTo>
                <a:lnTo>
                  <a:pt x="6137215" y="671365"/>
                </a:lnTo>
                <a:lnTo>
                  <a:pt x="5911955" y="744197"/>
                </a:lnTo>
                <a:lnTo>
                  <a:pt x="5686193" y="817029"/>
                </a:lnTo>
                <a:lnTo>
                  <a:pt x="5459929" y="894954"/>
                </a:lnTo>
                <a:lnTo>
                  <a:pt x="5234167" y="976444"/>
                </a:lnTo>
                <a:lnTo>
                  <a:pt x="5011415" y="1057425"/>
                </a:lnTo>
                <a:lnTo>
                  <a:pt x="4562399" y="1224990"/>
                </a:lnTo>
                <a:lnTo>
                  <a:pt x="4320082" y="1317175"/>
                </a:lnTo>
                <a:lnTo>
                  <a:pt x="4077764" y="1412417"/>
                </a:lnTo>
                <a:lnTo>
                  <a:pt x="3596139" y="1607484"/>
                </a:lnTo>
                <a:lnTo>
                  <a:pt x="3117021" y="1808663"/>
                </a:lnTo>
                <a:lnTo>
                  <a:pt x="2640914" y="2012898"/>
                </a:lnTo>
                <a:lnTo>
                  <a:pt x="3144614" y="1828526"/>
                </a:lnTo>
                <a:lnTo>
                  <a:pt x="3648315" y="1649248"/>
                </a:lnTo>
                <a:lnTo>
                  <a:pt x="4155025" y="1476591"/>
                </a:lnTo>
                <a:lnTo>
                  <a:pt x="4664243" y="1305970"/>
                </a:lnTo>
                <a:lnTo>
                  <a:pt x="4939673" y="1200033"/>
                </a:lnTo>
                <a:lnTo>
                  <a:pt x="5215103" y="1096133"/>
                </a:lnTo>
                <a:lnTo>
                  <a:pt x="5493041" y="995798"/>
                </a:lnTo>
                <a:lnTo>
                  <a:pt x="5771480" y="901066"/>
                </a:lnTo>
                <a:lnTo>
                  <a:pt x="6029853" y="813973"/>
                </a:lnTo>
                <a:lnTo>
                  <a:pt x="6291736" y="730446"/>
                </a:lnTo>
                <a:lnTo>
                  <a:pt x="6553119" y="649465"/>
                </a:lnTo>
                <a:lnTo>
                  <a:pt x="6814501" y="571031"/>
                </a:lnTo>
                <a:lnTo>
                  <a:pt x="7075883" y="498199"/>
                </a:lnTo>
                <a:lnTo>
                  <a:pt x="7340275" y="428423"/>
                </a:lnTo>
                <a:lnTo>
                  <a:pt x="7604667" y="361193"/>
                </a:lnTo>
                <a:lnTo>
                  <a:pt x="7871569" y="297020"/>
                </a:lnTo>
                <a:lnTo>
                  <a:pt x="8086293" y="249144"/>
                </a:lnTo>
                <a:lnTo>
                  <a:pt x="8206355" y="224711"/>
                </a:lnTo>
                <a:lnTo>
                  <a:pt x="8206355" y="274428"/>
                </a:lnTo>
                <a:lnTo>
                  <a:pt x="8075256" y="302622"/>
                </a:lnTo>
                <a:lnTo>
                  <a:pt x="7852504" y="353044"/>
                </a:lnTo>
                <a:lnTo>
                  <a:pt x="7634769" y="403466"/>
                </a:lnTo>
                <a:lnTo>
                  <a:pt x="7373387" y="470186"/>
                </a:lnTo>
                <a:lnTo>
                  <a:pt x="7114513" y="537416"/>
                </a:lnTo>
                <a:lnTo>
                  <a:pt x="6856141" y="612794"/>
                </a:lnTo>
                <a:lnTo>
                  <a:pt x="6597267" y="688173"/>
                </a:lnTo>
                <a:lnTo>
                  <a:pt x="6338393" y="766607"/>
                </a:lnTo>
                <a:lnTo>
                  <a:pt x="6082530" y="850644"/>
                </a:lnTo>
                <a:lnTo>
                  <a:pt x="5826667" y="934171"/>
                </a:lnTo>
                <a:lnTo>
                  <a:pt x="5572809" y="1020755"/>
                </a:lnTo>
                <a:lnTo>
                  <a:pt x="5735359" y="973388"/>
                </a:lnTo>
                <a:lnTo>
                  <a:pt x="5897907" y="926022"/>
                </a:lnTo>
                <a:lnTo>
                  <a:pt x="5905934" y="922966"/>
                </a:lnTo>
                <a:lnTo>
                  <a:pt x="5917473" y="917873"/>
                </a:lnTo>
                <a:lnTo>
                  <a:pt x="6189893" y="833837"/>
                </a:lnTo>
                <a:lnTo>
                  <a:pt x="6462312" y="749800"/>
                </a:lnTo>
                <a:lnTo>
                  <a:pt x="6737741" y="671365"/>
                </a:lnTo>
                <a:lnTo>
                  <a:pt x="7010161" y="595987"/>
                </a:lnTo>
                <a:lnTo>
                  <a:pt x="7285089" y="523664"/>
                </a:lnTo>
                <a:lnTo>
                  <a:pt x="7563529" y="453379"/>
                </a:lnTo>
                <a:lnTo>
                  <a:pt x="7838457" y="389206"/>
                </a:lnTo>
                <a:lnTo>
                  <a:pt x="8116897" y="330634"/>
                </a:lnTo>
                <a:lnTo>
                  <a:pt x="8206355" y="312430"/>
                </a:lnTo>
                <a:lnTo>
                  <a:pt x="8206355" y="532743"/>
                </a:lnTo>
                <a:lnTo>
                  <a:pt x="8203104" y="533526"/>
                </a:lnTo>
                <a:lnTo>
                  <a:pt x="8199175" y="534360"/>
                </a:lnTo>
                <a:lnTo>
                  <a:pt x="7976423" y="584782"/>
                </a:lnTo>
                <a:lnTo>
                  <a:pt x="7753169" y="640807"/>
                </a:lnTo>
                <a:lnTo>
                  <a:pt x="7532925" y="696831"/>
                </a:lnTo>
                <a:lnTo>
                  <a:pt x="7580085" y="685626"/>
                </a:lnTo>
                <a:lnTo>
                  <a:pt x="7789291" y="632658"/>
                </a:lnTo>
                <a:lnTo>
                  <a:pt x="8001005" y="582235"/>
                </a:lnTo>
                <a:lnTo>
                  <a:pt x="8203104" y="533526"/>
                </a:lnTo>
                <a:lnTo>
                  <a:pt x="8206355" y="532836"/>
                </a:lnTo>
                <a:lnTo>
                  <a:pt x="8206355" y="595583"/>
                </a:lnTo>
                <a:lnTo>
                  <a:pt x="8061711" y="626546"/>
                </a:lnTo>
                <a:lnTo>
                  <a:pt x="7907189" y="665763"/>
                </a:lnTo>
                <a:lnTo>
                  <a:pt x="7662363" y="724843"/>
                </a:lnTo>
                <a:lnTo>
                  <a:pt x="7420045" y="785961"/>
                </a:lnTo>
                <a:lnTo>
                  <a:pt x="7177727" y="850644"/>
                </a:lnTo>
                <a:lnTo>
                  <a:pt x="6937917" y="917873"/>
                </a:lnTo>
                <a:lnTo>
                  <a:pt x="6696603" y="987140"/>
                </a:lnTo>
                <a:lnTo>
                  <a:pt x="6454285" y="1059972"/>
                </a:lnTo>
                <a:lnTo>
                  <a:pt x="6214475" y="1135860"/>
                </a:lnTo>
                <a:lnTo>
                  <a:pt x="5975167" y="1211238"/>
                </a:lnTo>
                <a:lnTo>
                  <a:pt x="5735359" y="1289163"/>
                </a:lnTo>
                <a:lnTo>
                  <a:pt x="5498559" y="1370653"/>
                </a:lnTo>
                <a:lnTo>
                  <a:pt x="5275305" y="1448578"/>
                </a:lnTo>
                <a:lnTo>
                  <a:pt x="5055564" y="1529559"/>
                </a:lnTo>
                <a:lnTo>
                  <a:pt x="4893015" y="1588130"/>
                </a:lnTo>
                <a:lnTo>
                  <a:pt x="4876459" y="1596279"/>
                </a:lnTo>
                <a:lnTo>
                  <a:pt x="4716921" y="1655360"/>
                </a:lnTo>
                <a:lnTo>
                  <a:pt x="4559891" y="1716477"/>
                </a:lnTo>
                <a:lnTo>
                  <a:pt x="4529287" y="1727682"/>
                </a:lnTo>
                <a:lnTo>
                  <a:pt x="4499186" y="1738887"/>
                </a:lnTo>
                <a:lnTo>
                  <a:pt x="4353193" y="1800514"/>
                </a:lnTo>
                <a:lnTo>
                  <a:pt x="4210211" y="1864688"/>
                </a:lnTo>
                <a:lnTo>
                  <a:pt x="4364231" y="1808663"/>
                </a:lnTo>
                <a:lnTo>
                  <a:pt x="4857395" y="1635496"/>
                </a:lnTo>
                <a:lnTo>
                  <a:pt x="5107740" y="1551460"/>
                </a:lnTo>
                <a:lnTo>
                  <a:pt x="5355577" y="1468442"/>
                </a:lnTo>
                <a:lnTo>
                  <a:pt x="5605921" y="1387461"/>
                </a:lnTo>
                <a:lnTo>
                  <a:pt x="5853758" y="1309026"/>
                </a:lnTo>
                <a:lnTo>
                  <a:pt x="6104605" y="1230592"/>
                </a:lnTo>
                <a:lnTo>
                  <a:pt x="6357960" y="1155214"/>
                </a:lnTo>
                <a:lnTo>
                  <a:pt x="6608305" y="1082382"/>
                </a:lnTo>
                <a:lnTo>
                  <a:pt x="6861660" y="1012606"/>
                </a:lnTo>
                <a:lnTo>
                  <a:pt x="7114513" y="942830"/>
                </a:lnTo>
                <a:lnTo>
                  <a:pt x="7367869" y="878147"/>
                </a:lnTo>
                <a:lnTo>
                  <a:pt x="7621223" y="813973"/>
                </a:lnTo>
                <a:lnTo>
                  <a:pt x="7877087" y="755402"/>
                </a:lnTo>
                <a:lnTo>
                  <a:pt x="8130443" y="699378"/>
                </a:lnTo>
                <a:lnTo>
                  <a:pt x="8206355" y="682756"/>
                </a:lnTo>
                <a:lnTo>
                  <a:pt x="8206355" y="764637"/>
                </a:lnTo>
                <a:lnTo>
                  <a:pt x="8042646" y="800222"/>
                </a:lnTo>
                <a:lnTo>
                  <a:pt x="7838457" y="847588"/>
                </a:lnTo>
                <a:lnTo>
                  <a:pt x="8100341" y="794619"/>
                </a:lnTo>
                <a:lnTo>
                  <a:pt x="8196666" y="772210"/>
                </a:lnTo>
                <a:lnTo>
                  <a:pt x="8206355" y="770084"/>
                </a:lnTo>
                <a:lnTo>
                  <a:pt x="8206355" y="820300"/>
                </a:lnTo>
                <a:lnTo>
                  <a:pt x="8135961" y="836383"/>
                </a:lnTo>
                <a:lnTo>
                  <a:pt x="7880097" y="898010"/>
                </a:lnTo>
                <a:lnTo>
                  <a:pt x="7626742" y="959637"/>
                </a:lnTo>
                <a:lnTo>
                  <a:pt x="7370377" y="1026866"/>
                </a:lnTo>
                <a:lnTo>
                  <a:pt x="7453157" y="1007003"/>
                </a:lnTo>
                <a:lnTo>
                  <a:pt x="7508343" y="993252"/>
                </a:lnTo>
                <a:lnTo>
                  <a:pt x="7560519" y="982047"/>
                </a:lnTo>
                <a:lnTo>
                  <a:pt x="7816383" y="920420"/>
                </a:lnTo>
                <a:lnTo>
                  <a:pt x="8072747" y="858793"/>
                </a:lnTo>
                <a:lnTo>
                  <a:pt x="8177601" y="836383"/>
                </a:lnTo>
                <a:lnTo>
                  <a:pt x="8206355" y="828881"/>
                </a:lnTo>
                <a:lnTo>
                  <a:pt x="8206355" y="889141"/>
                </a:lnTo>
                <a:lnTo>
                  <a:pt x="8124923" y="906668"/>
                </a:lnTo>
                <a:lnTo>
                  <a:pt x="7978931" y="945376"/>
                </a:lnTo>
                <a:lnTo>
                  <a:pt x="7783271" y="1001401"/>
                </a:lnTo>
                <a:lnTo>
                  <a:pt x="7577075" y="1065574"/>
                </a:lnTo>
                <a:lnTo>
                  <a:pt x="7370377" y="1129748"/>
                </a:lnTo>
                <a:lnTo>
                  <a:pt x="7673399" y="1054369"/>
                </a:lnTo>
                <a:lnTo>
                  <a:pt x="7978931" y="984593"/>
                </a:lnTo>
                <a:lnTo>
                  <a:pt x="8206355" y="935490"/>
                </a:lnTo>
                <a:lnTo>
                  <a:pt x="8206355" y="985409"/>
                </a:lnTo>
                <a:lnTo>
                  <a:pt x="7989968" y="1031960"/>
                </a:lnTo>
                <a:lnTo>
                  <a:pt x="7704003" y="1096133"/>
                </a:lnTo>
                <a:lnTo>
                  <a:pt x="7395461" y="1169474"/>
                </a:lnTo>
                <a:lnTo>
                  <a:pt x="7086920" y="1247399"/>
                </a:lnTo>
                <a:lnTo>
                  <a:pt x="6935911" y="1289163"/>
                </a:lnTo>
                <a:lnTo>
                  <a:pt x="6781891" y="1330927"/>
                </a:lnTo>
                <a:lnTo>
                  <a:pt x="6632887" y="1373200"/>
                </a:lnTo>
                <a:lnTo>
                  <a:pt x="6484387" y="1418019"/>
                </a:lnTo>
                <a:lnTo>
                  <a:pt x="6351939" y="1462839"/>
                </a:lnTo>
                <a:lnTo>
                  <a:pt x="6217485" y="1507149"/>
                </a:lnTo>
                <a:lnTo>
                  <a:pt x="5944565" y="1604938"/>
                </a:lnTo>
                <a:lnTo>
                  <a:pt x="5405244" y="1808663"/>
                </a:lnTo>
                <a:lnTo>
                  <a:pt x="5462939" y="1789309"/>
                </a:lnTo>
                <a:lnTo>
                  <a:pt x="5936537" y="1635496"/>
                </a:lnTo>
                <a:lnTo>
                  <a:pt x="6173337" y="1560118"/>
                </a:lnTo>
                <a:lnTo>
                  <a:pt x="6413146" y="1487795"/>
                </a:lnTo>
                <a:lnTo>
                  <a:pt x="6649443" y="1418019"/>
                </a:lnTo>
                <a:lnTo>
                  <a:pt x="6888751" y="1347734"/>
                </a:lnTo>
                <a:lnTo>
                  <a:pt x="7128059" y="1281014"/>
                </a:lnTo>
                <a:lnTo>
                  <a:pt x="7365360" y="1216840"/>
                </a:lnTo>
                <a:lnTo>
                  <a:pt x="7736613" y="1119052"/>
                </a:lnTo>
                <a:lnTo>
                  <a:pt x="8108368" y="1029413"/>
                </a:lnTo>
                <a:lnTo>
                  <a:pt x="8206355" y="1006592"/>
                </a:lnTo>
                <a:lnTo>
                  <a:pt x="8206355" y="1039674"/>
                </a:lnTo>
                <a:lnTo>
                  <a:pt x="8202185" y="1040618"/>
                </a:lnTo>
                <a:lnTo>
                  <a:pt x="7992979" y="1091040"/>
                </a:lnTo>
                <a:lnTo>
                  <a:pt x="7783271" y="1144009"/>
                </a:lnTo>
                <a:lnTo>
                  <a:pt x="7574065" y="1196977"/>
                </a:lnTo>
                <a:lnTo>
                  <a:pt x="7158663" y="1309026"/>
                </a:lnTo>
                <a:lnTo>
                  <a:pt x="6916345" y="1376256"/>
                </a:lnTo>
                <a:lnTo>
                  <a:pt x="6674529" y="1446032"/>
                </a:lnTo>
                <a:lnTo>
                  <a:pt x="6434719" y="1517845"/>
                </a:lnTo>
                <a:lnTo>
                  <a:pt x="6192401" y="1590677"/>
                </a:lnTo>
                <a:lnTo>
                  <a:pt x="5953093" y="1666055"/>
                </a:lnTo>
                <a:lnTo>
                  <a:pt x="5713284" y="1741434"/>
                </a:lnTo>
                <a:lnTo>
                  <a:pt x="5237177" y="1900849"/>
                </a:lnTo>
                <a:lnTo>
                  <a:pt x="5000377" y="1982339"/>
                </a:lnTo>
                <a:lnTo>
                  <a:pt x="4766087" y="2066376"/>
                </a:lnTo>
                <a:lnTo>
                  <a:pt x="4606549" y="2121891"/>
                </a:lnTo>
                <a:lnTo>
                  <a:pt x="4447010" y="2177916"/>
                </a:lnTo>
                <a:lnTo>
                  <a:pt x="4347675" y="2217133"/>
                </a:lnTo>
                <a:lnTo>
                  <a:pt x="4248841" y="2258897"/>
                </a:lnTo>
                <a:lnTo>
                  <a:pt x="4094320" y="2320524"/>
                </a:lnTo>
                <a:lnTo>
                  <a:pt x="4397342" y="2214077"/>
                </a:lnTo>
                <a:lnTo>
                  <a:pt x="4702873" y="2110686"/>
                </a:lnTo>
                <a:lnTo>
                  <a:pt x="5008907" y="2009842"/>
                </a:lnTo>
                <a:lnTo>
                  <a:pt x="5314437" y="1912054"/>
                </a:lnTo>
                <a:lnTo>
                  <a:pt x="5779507" y="1766899"/>
                </a:lnTo>
                <a:lnTo>
                  <a:pt x="6250597" y="1629894"/>
                </a:lnTo>
                <a:lnTo>
                  <a:pt x="6721185" y="1496454"/>
                </a:lnTo>
                <a:lnTo>
                  <a:pt x="7191774" y="1367597"/>
                </a:lnTo>
                <a:lnTo>
                  <a:pt x="7667881" y="1247399"/>
                </a:lnTo>
                <a:lnTo>
                  <a:pt x="8141479" y="1129748"/>
                </a:lnTo>
                <a:lnTo>
                  <a:pt x="8206355" y="1114896"/>
                </a:lnTo>
                <a:lnTo>
                  <a:pt x="8206355" y="1177150"/>
                </a:lnTo>
                <a:lnTo>
                  <a:pt x="8012043" y="1221934"/>
                </a:lnTo>
                <a:lnTo>
                  <a:pt x="7904681" y="1247399"/>
                </a:lnTo>
                <a:lnTo>
                  <a:pt x="7555000" y="1330927"/>
                </a:lnTo>
                <a:lnTo>
                  <a:pt x="7381916" y="1376256"/>
                </a:lnTo>
                <a:lnTo>
                  <a:pt x="7208330" y="1423622"/>
                </a:lnTo>
                <a:lnTo>
                  <a:pt x="6940927" y="1499000"/>
                </a:lnTo>
                <a:lnTo>
                  <a:pt x="6674529" y="1579981"/>
                </a:lnTo>
                <a:lnTo>
                  <a:pt x="6407627" y="1660453"/>
                </a:lnTo>
                <a:lnTo>
                  <a:pt x="6143235" y="1747545"/>
                </a:lnTo>
                <a:lnTo>
                  <a:pt x="5878843" y="1836675"/>
                </a:lnTo>
                <a:lnTo>
                  <a:pt x="5614450" y="1928861"/>
                </a:lnTo>
                <a:lnTo>
                  <a:pt x="5350058" y="2021047"/>
                </a:lnTo>
                <a:lnTo>
                  <a:pt x="5088675" y="2118835"/>
                </a:lnTo>
                <a:lnTo>
                  <a:pt x="4887497" y="2194723"/>
                </a:lnTo>
                <a:lnTo>
                  <a:pt x="4683809" y="2272648"/>
                </a:lnTo>
                <a:lnTo>
                  <a:pt x="4281451" y="2432063"/>
                </a:lnTo>
                <a:lnTo>
                  <a:pt x="3882605" y="2597081"/>
                </a:lnTo>
                <a:lnTo>
                  <a:pt x="3483258" y="2767701"/>
                </a:lnTo>
                <a:lnTo>
                  <a:pt x="3978930" y="2585876"/>
                </a:lnTo>
                <a:lnTo>
                  <a:pt x="4474101" y="2407107"/>
                </a:lnTo>
                <a:lnTo>
                  <a:pt x="4972785" y="2230884"/>
                </a:lnTo>
                <a:lnTo>
                  <a:pt x="5473976" y="2063320"/>
                </a:lnTo>
                <a:lnTo>
                  <a:pt x="5493041" y="2054662"/>
                </a:lnTo>
                <a:lnTo>
                  <a:pt x="5515115" y="2049569"/>
                </a:lnTo>
                <a:lnTo>
                  <a:pt x="5603413" y="2015953"/>
                </a:lnTo>
                <a:lnTo>
                  <a:pt x="5699738" y="1979283"/>
                </a:lnTo>
                <a:lnTo>
                  <a:pt x="6019317" y="1864688"/>
                </a:lnTo>
                <a:lnTo>
                  <a:pt x="6341404" y="1755695"/>
                </a:lnTo>
                <a:lnTo>
                  <a:pt x="6663491" y="1646701"/>
                </a:lnTo>
                <a:lnTo>
                  <a:pt x="6985077" y="1543311"/>
                </a:lnTo>
                <a:lnTo>
                  <a:pt x="7307163" y="1442976"/>
                </a:lnTo>
                <a:lnTo>
                  <a:pt x="7632261" y="1347734"/>
                </a:lnTo>
                <a:lnTo>
                  <a:pt x="7959867" y="1255548"/>
                </a:lnTo>
                <a:lnTo>
                  <a:pt x="8206355" y="1190787"/>
                </a:lnTo>
                <a:lnTo>
                  <a:pt x="8206355" y="1242691"/>
                </a:lnTo>
                <a:lnTo>
                  <a:pt x="8031107" y="1289163"/>
                </a:lnTo>
                <a:lnTo>
                  <a:pt x="7758687" y="1364542"/>
                </a:lnTo>
                <a:lnTo>
                  <a:pt x="7489278" y="1442976"/>
                </a:lnTo>
                <a:lnTo>
                  <a:pt x="7216357" y="1523447"/>
                </a:lnTo>
                <a:lnTo>
                  <a:pt x="6949456" y="1610540"/>
                </a:lnTo>
                <a:lnTo>
                  <a:pt x="7359339" y="1496454"/>
                </a:lnTo>
                <a:lnTo>
                  <a:pt x="7566037" y="1442976"/>
                </a:lnTo>
                <a:lnTo>
                  <a:pt x="7772735" y="1390007"/>
                </a:lnTo>
                <a:lnTo>
                  <a:pt x="8056191" y="1322778"/>
                </a:lnTo>
                <a:lnTo>
                  <a:pt x="8206355" y="1290740"/>
                </a:lnTo>
                <a:lnTo>
                  <a:pt x="8206355" y="1346800"/>
                </a:lnTo>
                <a:lnTo>
                  <a:pt x="8202185" y="1347734"/>
                </a:lnTo>
                <a:lnTo>
                  <a:pt x="7937792" y="1414964"/>
                </a:lnTo>
                <a:lnTo>
                  <a:pt x="7673399" y="1485249"/>
                </a:lnTo>
                <a:lnTo>
                  <a:pt x="7786281" y="1456727"/>
                </a:lnTo>
                <a:lnTo>
                  <a:pt x="7962375" y="1414964"/>
                </a:lnTo>
                <a:lnTo>
                  <a:pt x="8135961" y="1376256"/>
                </a:lnTo>
                <a:lnTo>
                  <a:pt x="8206355" y="1362077"/>
                </a:lnTo>
                <a:lnTo>
                  <a:pt x="8206355" y="1495189"/>
                </a:lnTo>
                <a:lnTo>
                  <a:pt x="8177601" y="1504603"/>
                </a:lnTo>
                <a:lnTo>
                  <a:pt x="8138469" y="1515298"/>
                </a:lnTo>
                <a:lnTo>
                  <a:pt x="8163554" y="1510205"/>
                </a:lnTo>
                <a:lnTo>
                  <a:pt x="8206355" y="1500894"/>
                </a:lnTo>
                <a:lnTo>
                  <a:pt x="8206355" y="1551837"/>
                </a:lnTo>
                <a:lnTo>
                  <a:pt x="8194157" y="1554516"/>
                </a:lnTo>
                <a:lnTo>
                  <a:pt x="7926755" y="1618689"/>
                </a:lnTo>
                <a:lnTo>
                  <a:pt x="7772735" y="1655360"/>
                </a:lnTo>
                <a:lnTo>
                  <a:pt x="7618213" y="1697123"/>
                </a:lnTo>
                <a:lnTo>
                  <a:pt x="7453157" y="1741434"/>
                </a:lnTo>
                <a:lnTo>
                  <a:pt x="7285089" y="1797968"/>
                </a:lnTo>
                <a:lnTo>
                  <a:pt x="6842595" y="1948724"/>
                </a:lnTo>
                <a:lnTo>
                  <a:pt x="6399099" y="2102028"/>
                </a:lnTo>
                <a:lnTo>
                  <a:pt x="5512607" y="2415256"/>
                </a:lnTo>
                <a:lnTo>
                  <a:pt x="4493667" y="2781453"/>
                </a:lnTo>
                <a:lnTo>
                  <a:pt x="3474728" y="3150705"/>
                </a:lnTo>
                <a:lnTo>
                  <a:pt x="3439109" y="3164457"/>
                </a:lnTo>
                <a:lnTo>
                  <a:pt x="3942809" y="3005551"/>
                </a:lnTo>
                <a:lnTo>
                  <a:pt x="4443999" y="2846135"/>
                </a:lnTo>
                <a:lnTo>
                  <a:pt x="4521261" y="2823726"/>
                </a:lnTo>
                <a:lnTo>
                  <a:pt x="4821273" y="2717279"/>
                </a:lnTo>
                <a:lnTo>
                  <a:pt x="5027469" y="2644956"/>
                </a:lnTo>
                <a:lnTo>
                  <a:pt x="5231658" y="2574671"/>
                </a:lnTo>
                <a:lnTo>
                  <a:pt x="5350058" y="2535963"/>
                </a:lnTo>
                <a:lnTo>
                  <a:pt x="5457420" y="2499293"/>
                </a:lnTo>
                <a:lnTo>
                  <a:pt x="5823657" y="2356685"/>
                </a:lnTo>
                <a:lnTo>
                  <a:pt x="6186883" y="2217133"/>
                </a:lnTo>
                <a:lnTo>
                  <a:pt x="6553119" y="2082674"/>
                </a:lnTo>
                <a:lnTo>
                  <a:pt x="6737741" y="2015953"/>
                </a:lnTo>
                <a:lnTo>
                  <a:pt x="6921863" y="1954327"/>
                </a:lnTo>
                <a:lnTo>
                  <a:pt x="7111503" y="1890153"/>
                </a:lnTo>
                <a:lnTo>
                  <a:pt x="7304655" y="1828526"/>
                </a:lnTo>
                <a:lnTo>
                  <a:pt x="7494295" y="1769446"/>
                </a:lnTo>
                <a:lnTo>
                  <a:pt x="7687447" y="1710875"/>
                </a:lnTo>
                <a:lnTo>
                  <a:pt x="7880097" y="1655360"/>
                </a:lnTo>
                <a:lnTo>
                  <a:pt x="8072747" y="1598826"/>
                </a:lnTo>
                <a:lnTo>
                  <a:pt x="8206355" y="1562444"/>
                </a:lnTo>
                <a:lnTo>
                  <a:pt x="8206355" y="1754014"/>
                </a:lnTo>
                <a:lnTo>
                  <a:pt x="8053683" y="1794912"/>
                </a:lnTo>
                <a:lnTo>
                  <a:pt x="7645807" y="1906961"/>
                </a:lnTo>
                <a:lnTo>
                  <a:pt x="7444627" y="1979283"/>
                </a:lnTo>
                <a:lnTo>
                  <a:pt x="7420045" y="1987942"/>
                </a:lnTo>
                <a:lnTo>
                  <a:pt x="7637779" y="1928861"/>
                </a:lnTo>
                <a:lnTo>
                  <a:pt x="7858023" y="1873346"/>
                </a:lnTo>
                <a:lnTo>
                  <a:pt x="8206355" y="1787155"/>
                </a:lnTo>
                <a:lnTo>
                  <a:pt x="8206355" y="1837620"/>
                </a:lnTo>
                <a:lnTo>
                  <a:pt x="8067229" y="1870290"/>
                </a:lnTo>
                <a:lnTo>
                  <a:pt x="8061711" y="1870290"/>
                </a:lnTo>
                <a:lnTo>
                  <a:pt x="7835949" y="1928861"/>
                </a:lnTo>
                <a:lnTo>
                  <a:pt x="7610187" y="1987942"/>
                </a:lnTo>
                <a:lnTo>
                  <a:pt x="7384425" y="2049569"/>
                </a:lnTo>
                <a:lnTo>
                  <a:pt x="7158663" y="2113233"/>
                </a:lnTo>
                <a:lnTo>
                  <a:pt x="6905307" y="2186065"/>
                </a:lnTo>
                <a:lnTo>
                  <a:pt x="6652453" y="2267555"/>
                </a:lnTo>
                <a:lnTo>
                  <a:pt x="6508969" y="2311865"/>
                </a:lnTo>
                <a:lnTo>
                  <a:pt x="6377024" y="2356685"/>
                </a:lnTo>
                <a:lnTo>
                  <a:pt x="6242069" y="2404051"/>
                </a:lnTo>
                <a:lnTo>
                  <a:pt x="6475857" y="2339877"/>
                </a:lnTo>
                <a:lnTo>
                  <a:pt x="6713159" y="2278250"/>
                </a:lnTo>
                <a:lnTo>
                  <a:pt x="7183245" y="2155506"/>
                </a:lnTo>
                <a:lnTo>
                  <a:pt x="7654335" y="2035308"/>
                </a:lnTo>
                <a:lnTo>
                  <a:pt x="8116897" y="1915109"/>
                </a:lnTo>
                <a:lnTo>
                  <a:pt x="8206355" y="1890523"/>
                </a:lnTo>
                <a:lnTo>
                  <a:pt x="8206355" y="1944041"/>
                </a:lnTo>
                <a:lnTo>
                  <a:pt x="8152517" y="1956873"/>
                </a:lnTo>
                <a:lnTo>
                  <a:pt x="8031107" y="1990488"/>
                </a:lnTo>
                <a:lnTo>
                  <a:pt x="7904681" y="2029705"/>
                </a:lnTo>
                <a:lnTo>
                  <a:pt x="8206355" y="1944214"/>
                </a:lnTo>
                <a:lnTo>
                  <a:pt x="8206355" y="2133506"/>
                </a:lnTo>
                <a:lnTo>
                  <a:pt x="8185629" y="2138698"/>
                </a:lnTo>
                <a:lnTo>
                  <a:pt x="7951839" y="2200325"/>
                </a:lnTo>
                <a:lnTo>
                  <a:pt x="7720559" y="2264499"/>
                </a:lnTo>
                <a:lnTo>
                  <a:pt x="7489278" y="2331728"/>
                </a:lnTo>
                <a:lnTo>
                  <a:pt x="7257997" y="2401504"/>
                </a:lnTo>
                <a:lnTo>
                  <a:pt x="7026717" y="2471280"/>
                </a:lnTo>
                <a:lnTo>
                  <a:pt x="6797945" y="2546659"/>
                </a:lnTo>
                <a:lnTo>
                  <a:pt x="6569675" y="2619491"/>
                </a:lnTo>
                <a:lnTo>
                  <a:pt x="6280699" y="2717279"/>
                </a:lnTo>
                <a:lnTo>
                  <a:pt x="5991723" y="2818123"/>
                </a:lnTo>
                <a:lnTo>
                  <a:pt x="5705257" y="2918458"/>
                </a:lnTo>
                <a:lnTo>
                  <a:pt x="5418790" y="3024905"/>
                </a:lnTo>
                <a:lnTo>
                  <a:pt x="5424309" y="3033054"/>
                </a:lnTo>
                <a:lnTo>
                  <a:pt x="5424309" y="3038656"/>
                </a:lnTo>
                <a:lnTo>
                  <a:pt x="5415779" y="3047314"/>
                </a:lnTo>
                <a:lnTo>
                  <a:pt x="5410763" y="3049861"/>
                </a:lnTo>
                <a:lnTo>
                  <a:pt x="5391197" y="3058519"/>
                </a:lnTo>
                <a:lnTo>
                  <a:pt x="5327983" y="3083476"/>
                </a:lnTo>
                <a:lnTo>
                  <a:pt x="5261760" y="3105885"/>
                </a:lnTo>
                <a:lnTo>
                  <a:pt x="5193028" y="3122693"/>
                </a:lnTo>
                <a:lnTo>
                  <a:pt x="5159916" y="3128295"/>
                </a:lnTo>
                <a:lnTo>
                  <a:pt x="5126805" y="3133898"/>
                </a:lnTo>
                <a:lnTo>
                  <a:pt x="4774615" y="3265301"/>
                </a:lnTo>
                <a:lnTo>
                  <a:pt x="4904053" y="3228630"/>
                </a:lnTo>
                <a:lnTo>
                  <a:pt x="4912079" y="3226083"/>
                </a:lnTo>
                <a:lnTo>
                  <a:pt x="4923117" y="3228630"/>
                </a:lnTo>
                <a:lnTo>
                  <a:pt x="4934154" y="3231686"/>
                </a:lnTo>
                <a:lnTo>
                  <a:pt x="4942683" y="3234742"/>
                </a:lnTo>
                <a:lnTo>
                  <a:pt x="4948201" y="3240344"/>
                </a:lnTo>
                <a:lnTo>
                  <a:pt x="4948201" y="3248493"/>
                </a:lnTo>
                <a:lnTo>
                  <a:pt x="4948201" y="3254096"/>
                </a:lnTo>
                <a:lnTo>
                  <a:pt x="4942683" y="3257152"/>
                </a:lnTo>
                <a:lnTo>
                  <a:pt x="4936663" y="3259698"/>
                </a:lnTo>
                <a:lnTo>
                  <a:pt x="4334129" y="3430318"/>
                </a:lnTo>
                <a:lnTo>
                  <a:pt x="4323092" y="3432865"/>
                </a:lnTo>
                <a:lnTo>
                  <a:pt x="4312055" y="3432865"/>
                </a:lnTo>
                <a:lnTo>
                  <a:pt x="4303526" y="3430318"/>
                </a:lnTo>
                <a:lnTo>
                  <a:pt x="4292489" y="3424716"/>
                </a:lnTo>
                <a:lnTo>
                  <a:pt x="4287472" y="3419113"/>
                </a:lnTo>
                <a:lnTo>
                  <a:pt x="4287472" y="3413511"/>
                </a:lnTo>
                <a:lnTo>
                  <a:pt x="4287472" y="3407909"/>
                </a:lnTo>
                <a:lnTo>
                  <a:pt x="4292489" y="3402306"/>
                </a:lnTo>
                <a:lnTo>
                  <a:pt x="4298007" y="3399759"/>
                </a:lnTo>
                <a:lnTo>
                  <a:pt x="4604040" y="3282108"/>
                </a:lnTo>
                <a:lnTo>
                  <a:pt x="4878968" y="3178717"/>
                </a:lnTo>
                <a:lnTo>
                  <a:pt x="5019442" y="3125749"/>
                </a:lnTo>
                <a:lnTo>
                  <a:pt x="4994859" y="3119637"/>
                </a:lnTo>
                <a:lnTo>
                  <a:pt x="4983821" y="3117090"/>
                </a:lnTo>
                <a:lnTo>
                  <a:pt x="4975795" y="3108941"/>
                </a:lnTo>
                <a:lnTo>
                  <a:pt x="4904053" y="3133898"/>
                </a:lnTo>
                <a:lnTo>
                  <a:pt x="4810236" y="3167512"/>
                </a:lnTo>
                <a:lnTo>
                  <a:pt x="4556881" y="3259698"/>
                </a:lnTo>
                <a:lnTo>
                  <a:pt x="4303526" y="3354431"/>
                </a:lnTo>
                <a:lnTo>
                  <a:pt x="4050171" y="3452728"/>
                </a:lnTo>
                <a:lnTo>
                  <a:pt x="3794308" y="3550516"/>
                </a:lnTo>
                <a:lnTo>
                  <a:pt x="3285088" y="3754751"/>
                </a:lnTo>
                <a:lnTo>
                  <a:pt x="2778378" y="3958477"/>
                </a:lnTo>
                <a:lnTo>
                  <a:pt x="2767341" y="3961533"/>
                </a:lnTo>
                <a:lnTo>
                  <a:pt x="2753293" y="3961533"/>
                </a:lnTo>
                <a:lnTo>
                  <a:pt x="2739747" y="3958477"/>
                </a:lnTo>
                <a:lnTo>
                  <a:pt x="2728710" y="3955930"/>
                </a:lnTo>
                <a:lnTo>
                  <a:pt x="2720182" y="3947272"/>
                </a:lnTo>
                <a:lnTo>
                  <a:pt x="2717673" y="3939123"/>
                </a:lnTo>
                <a:lnTo>
                  <a:pt x="2717673" y="3933011"/>
                </a:lnTo>
                <a:lnTo>
                  <a:pt x="2726202" y="3924862"/>
                </a:lnTo>
                <a:lnTo>
                  <a:pt x="2731720" y="3922315"/>
                </a:lnTo>
                <a:lnTo>
                  <a:pt x="3147122" y="3748639"/>
                </a:lnTo>
                <a:lnTo>
                  <a:pt x="3224383" y="3718081"/>
                </a:lnTo>
                <a:lnTo>
                  <a:pt x="2772859" y="3874440"/>
                </a:lnTo>
                <a:lnTo>
                  <a:pt x="2761822" y="3877496"/>
                </a:lnTo>
                <a:lnTo>
                  <a:pt x="2750785" y="3877496"/>
                </a:lnTo>
                <a:lnTo>
                  <a:pt x="2739747" y="3874440"/>
                </a:lnTo>
                <a:lnTo>
                  <a:pt x="2731720" y="3871893"/>
                </a:lnTo>
                <a:lnTo>
                  <a:pt x="2723192" y="3866291"/>
                </a:lnTo>
                <a:lnTo>
                  <a:pt x="2720182" y="3860688"/>
                </a:lnTo>
                <a:lnTo>
                  <a:pt x="2723192" y="3855086"/>
                </a:lnTo>
                <a:lnTo>
                  <a:pt x="2728710" y="3849484"/>
                </a:lnTo>
                <a:lnTo>
                  <a:pt x="2734229" y="3846937"/>
                </a:lnTo>
                <a:lnTo>
                  <a:pt x="3028723" y="3731832"/>
                </a:lnTo>
                <a:lnTo>
                  <a:pt x="3582091" y="3522504"/>
                </a:lnTo>
                <a:lnTo>
                  <a:pt x="4135459" y="3312667"/>
                </a:lnTo>
                <a:lnTo>
                  <a:pt x="4688826" y="3105885"/>
                </a:lnTo>
                <a:lnTo>
                  <a:pt x="5245204" y="2904706"/>
                </a:lnTo>
                <a:lnTo>
                  <a:pt x="5270289" y="2893502"/>
                </a:lnTo>
                <a:lnTo>
                  <a:pt x="5294871" y="2884843"/>
                </a:lnTo>
                <a:lnTo>
                  <a:pt x="5509597" y="2803862"/>
                </a:lnTo>
                <a:lnTo>
                  <a:pt x="5837202" y="2678062"/>
                </a:lnTo>
                <a:lnTo>
                  <a:pt x="6165309" y="2555317"/>
                </a:lnTo>
                <a:lnTo>
                  <a:pt x="6443247" y="2454473"/>
                </a:lnTo>
                <a:lnTo>
                  <a:pt x="6723694" y="2356685"/>
                </a:lnTo>
                <a:lnTo>
                  <a:pt x="7007151" y="2261443"/>
                </a:lnTo>
                <a:lnTo>
                  <a:pt x="7288099" y="2169257"/>
                </a:lnTo>
                <a:lnTo>
                  <a:pt x="7277062" y="2172313"/>
                </a:lnTo>
                <a:lnTo>
                  <a:pt x="6883233" y="2272648"/>
                </a:lnTo>
                <a:lnTo>
                  <a:pt x="6520509" y="2370436"/>
                </a:lnTo>
                <a:lnTo>
                  <a:pt x="6156781" y="2474336"/>
                </a:lnTo>
                <a:lnTo>
                  <a:pt x="5603413" y="2633242"/>
                </a:lnTo>
                <a:lnTo>
                  <a:pt x="5245204" y="2762099"/>
                </a:lnTo>
                <a:lnTo>
                  <a:pt x="4482630" y="3041712"/>
                </a:lnTo>
                <a:lnTo>
                  <a:pt x="3722565" y="3320816"/>
                </a:lnTo>
                <a:lnTo>
                  <a:pt x="3711527" y="3323872"/>
                </a:lnTo>
                <a:lnTo>
                  <a:pt x="3700993" y="3323872"/>
                </a:lnTo>
                <a:lnTo>
                  <a:pt x="3689454" y="3320816"/>
                </a:lnTo>
                <a:lnTo>
                  <a:pt x="3681427" y="3318269"/>
                </a:lnTo>
                <a:lnTo>
                  <a:pt x="3672898" y="3312667"/>
                </a:lnTo>
                <a:lnTo>
                  <a:pt x="3670389" y="3304518"/>
                </a:lnTo>
                <a:lnTo>
                  <a:pt x="3672898" y="3298915"/>
                </a:lnTo>
                <a:lnTo>
                  <a:pt x="3678416" y="3293313"/>
                </a:lnTo>
                <a:lnTo>
                  <a:pt x="3684437" y="3290257"/>
                </a:lnTo>
                <a:lnTo>
                  <a:pt x="3967893" y="3170059"/>
                </a:lnTo>
                <a:lnTo>
                  <a:pt x="4284461" y="3038656"/>
                </a:lnTo>
                <a:lnTo>
                  <a:pt x="4273424" y="3036109"/>
                </a:lnTo>
                <a:lnTo>
                  <a:pt x="4264896" y="3033054"/>
                </a:lnTo>
                <a:lnTo>
                  <a:pt x="3620722" y="3234742"/>
                </a:lnTo>
                <a:lnTo>
                  <a:pt x="3119529" y="3391101"/>
                </a:lnTo>
                <a:lnTo>
                  <a:pt x="2621348" y="3550516"/>
                </a:lnTo>
                <a:lnTo>
                  <a:pt x="2610311" y="3550516"/>
                </a:lnTo>
                <a:lnTo>
                  <a:pt x="2599273" y="3550516"/>
                </a:lnTo>
                <a:lnTo>
                  <a:pt x="2588236" y="3550516"/>
                </a:lnTo>
                <a:lnTo>
                  <a:pt x="2579708" y="3544914"/>
                </a:lnTo>
                <a:lnTo>
                  <a:pt x="2574690" y="3539311"/>
                </a:lnTo>
                <a:lnTo>
                  <a:pt x="2571680" y="3533709"/>
                </a:lnTo>
                <a:lnTo>
                  <a:pt x="2574690" y="3528107"/>
                </a:lnTo>
                <a:lnTo>
                  <a:pt x="2579708" y="3522504"/>
                </a:lnTo>
                <a:lnTo>
                  <a:pt x="2585728" y="3519958"/>
                </a:lnTo>
                <a:lnTo>
                  <a:pt x="2899286" y="3404853"/>
                </a:lnTo>
                <a:lnTo>
                  <a:pt x="3037252" y="3354431"/>
                </a:lnTo>
                <a:lnTo>
                  <a:pt x="3155651" y="3312667"/>
                </a:lnTo>
                <a:lnTo>
                  <a:pt x="3155651" y="3307064"/>
                </a:lnTo>
                <a:lnTo>
                  <a:pt x="3161170" y="3301462"/>
                </a:lnTo>
                <a:lnTo>
                  <a:pt x="3166187" y="3298915"/>
                </a:lnTo>
                <a:lnTo>
                  <a:pt x="3414023" y="3209276"/>
                </a:lnTo>
                <a:lnTo>
                  <a:pt x="3042269" y="3329474"/>
                </a:lnTo>
                <a:lnTo>
                  <a:pt x="3034241" y="3329474"/>
                </a:lnTo>
                <a:lnTo>
                  <a:pt x="3023204" y="3329474"/>
                </a:lnTo>
                <a:lnTo>
                  <a:pt x="3015177" y="3329474"/>
                </a:lnTo>
                <a:lnTo>
                  <a:pt x="3006648" y="3323872"/>
                </a:lnTo>
                <a:lnTo>
                  <a:pt x="3004140" y="3323872"/>
                </a:lnTo>
                <a:lnTo>
                  <a:pt x="2775368" y="3407909"/>
                </a:lnTo>
                <a:lnTo>
                  <a:pt x="2472345" y="3519958"/>
                </a:lnTo>
                <a:lnTo>
                  <a:pt x="2461809" y="3522504"/>
                </a:lnTo>
                <a:lnTo>
                  <a:pt x="2453281" y="3522504"/>
                </a:lnTo>
                <a:lnTo>
                  <a:pt x="2442244" y="3519958"/>
                </a:lnTo>
                <a:lnTo>
                  <a:pt x="2434216" y="3516902"/>
                </a:lnTo>
                <a:lnTo>
                  <a:pt x="2428698" y="3511299"/>
                </a:lnTo>
                <a:lnTo>
                  <a:pt x="2425688" y="3505697"/>
                </a:lnTo>
                <a:lnTo>
                  <a:pt x="2425688" y="3497038"/>
                </a:lnTo>
                <a:lnTo>
                  <a:pt x="2431206" y="3494492"/>
                </a:lnTo>
                <a:lnTo>
                  <a:pt x="2436725" y="3491945"/>
                </a:lnTo>
                <a:lnTo>
                  <a:pt x="3301645" y="3156307"/>
                </a:lnTo>
                <a:lnTo>
                  <a:pt x="3634769" y="3024905"/>
                </a:lnTo>
                <a:lnTo>
                  <a:pt x="4094320" y="2826272"/>
                </a:lnTo>
                <a:lnTo>
                  <a:pt x="4325600" y="2728484"/>
                </a:lnTo>
                <a:lnTo>
                  <a:pt x="4554372" y="2633242"/>
                </a:lnTo>
                <a:lnTo>
                  <a:pt x="4504705" y="2650050"/>
                </a:lnTo>
                <a:lnTo>
                  <a:pt x="3882605" y="2862943"/>
                </a:lnTo>
                <a:lnTo>
                  <a:pt x="3260003" y="3077873"/>
                </a:lnTo>
                <a:lnTo>
                  <a:pt x="3246459" y="3080929"/>
                </a:lnTo>
                <a:lnTo>
                  <a:pt x="3232410" y="3080929"/>
                </a:lnTo>
                <a:lnTo>
                  <a:pt x="3221876" y="3077873"/>
                </a:lnTo>
                <a:lnTo>
                  <a:pt x="3210336" y="3072271"/>
                </a:lnTo>
                <a:lnTo>
                  <a:pt x="3205320" y="3064122"/>
                </a:lnTo>
                <a:lnTo>
                  <a:pt x="3202309" y="3055463"/>
                </a:lnTo>
                <a:lnTo>
                  <a:pt x="3205320" y="3049861"/>
                </a:lnTo>
                <a:lnTo>
                  <a:pt x="3210336" y="3044258"/>
                </a:lnTo>
                <a:lnTo>
                  <a:pt x="3215854" y="3038656"/>
                </a:lnTo>
                <a:lnTo>
                  <a:pt x="3551990" y="2904706"/>
                </a:lnTo>
                <a:lnTo>
                  <a:pt x="3984449" y="2731540"/>
                </a:lnTo>
                <a:lnTo>
                  <a:pt x="4419417" y="2563466"/>
                </a:lnTo>
                <a:lnTo>
                  <a:pt x="4391824" y="2572125"/>
                </a:lnTo>
                <a:lnTo>
                  <a:pt x="4116394" y="2672459"/>
                </a:lnTo>
                <a:lnTo>
                  <a:pt x="3841466" y="2775850"/>
                </a:lnTo>
                <a:lnTo>
                  <a:pt x="3563027" y="2882297"/>
                </a:lnTo>
                <a:lnTo>
                  <a:pt x="3287597" y="2993836"/>
                </a:lnTo>
                <a:lnTo>
                  <a:pt x="2731720" y="3220481"/>
                </a:lnTo>
                <a:lnTo>
                  <a:pt x="2180862" y="3446616"/>
                </a:lnTo>
                <a:lnTo>
                  <a:pt x="2166814" y="3449672"/>
                </a:lnTo>
                <a:lnTo>
                  <a:pt x="2155777" y="3449672"/>
                </a:lnTo>
                <a:lnTo>
                  <a:pt x="2142231" y="3449672"/>
                </a:lnTo>
                <a:lnTo>
                  <a:pt x="2131194" y="3444070"/>
                </a:lnTo>
                <a:lnTo>
                  <a:pt x="2125676" y="3435921"/>
                </a:lnTo>
                <a:lnTo>
                  <a:pt x="2122665" y="3430318"/>
                </a:lnTo>
                <a:lnTo>
                  <a:pt x="2122665" y="3421660"/>
                </a:lnTo>
                <a:lnTo>
                  <a:pt x="2131194" y="3416058"/>
                </a:lnTo>
                <a:lnTo>
                  <a:pt x="2136713" y="3413511"/>
                </a:lnTo>
                <a:lnTo>
                  <a:pt x="2563653" y="3231686"/>
                </a:lnTo>
                <a:lnTo>
                  <a:pt x="2855639" y="3108941"/>
                </a:lnTo>
                <a:lnTo>
                  <a:pt x="3147122" y="2988743"/>
                </a:lnTo>
                <a:lnTo>
                  <a:pt x="2830554" y="3094681"/>
                </a:lnTo>
                <a:lnTo>
                  <a:pt x="2819517" y="3097736"/>
                </a:lnTo>
                <a:lnTo>
                  <a:pt x="2808479" y="3097736"/>
                </a:lnTo>
                <a:lnTo>
                  <a:pt x="2794432" y="3094681"/>
                </a:lnTo>
                <a:lnTo>
                  <a:pt x="2786405" y="3089078"/>
                </a:lnTo>
                <a:lnTo>
                  <a:pt x="2780886" y="3086022"/>
                </a:lnTo>
                <a:lnTo>
                  <a:pt x="2778378" y="3080929"/>
                </a:lnTo>
                <a:lnTo>
                  <a:pt x="2571680" y="3158854"/>
                </a:lnTo>
                <a:lnTo>
                  <a:pt x="2560643" y="3161910"/>
                </a:lnTo>
                <a:lnTo>
                  <a:pt x="2547097" y="3161910"/>
                </a:lnTo>
                <a:lnTo>
                  <a:pt x="2536060" y="3158854"/>
                </a:lnTo>
                <a:lnTo>
                  <a:pt x="2525023" y="3153252"/>
                </a:lnTo>
                <a:lnTo>
                  <a:pt x="2516996" y="3145103"/>
                </a:lnTo>
                <a:lnTo>
                  <a:pt x="2513986" y="3139500"/>
                </a:lnTo>
                <a:lnTo>
                  <a:pt x="2516996" y="3131351"/>
                </a:lnTo>
                <a:lnTo>
                  <a:pt x="2525023" y="3122693"/>
                </a:lnTo>
                <a:lnTo>
                  <a:pt x="2530541" y="3119637"/>
                </a:lnTo>
                <a:lnTo>
                  <a:pt x="2863666" y="2971936"/>
                </a:lnTo>
                <a:lnTo>
                  <a:pt x="3172207" y="2840533"/>
                </a:lnTo>
                <a:lnTo>
                  <a:pt x="3480248" y="2706074"/>
                </a:lnTo>
                <a:lnTo>
                  <a:pt x="3788789" y="2577727"/>
                </a:lnTo>
                <a:lnTo>
                  <a:pt x="4097330" y="2448871"/>
                </a:lnTo>
                <a:lnTo>
                  <a:pt x="4408379" y="2326126"/>
                </a:lnTo>
                <a:lnTo>
                  <a:pt x="4721938" y="2202872"/>
                </a:lnTo>
                <a:lnTo>
                  <a:pt x="5033489" y="2082674"/>
                </a:lnTo>
                <a:lnTo>
                  <a:pt x="5347549" y="1968078"/>
                </a:lnTo>
                <a:lnTo>
                  <a:pt x="5556254" y="1895246"/>
                </a:lnTo>
                <a:lnTo>
                  <a:pt x="5762951" y="1822924"/>
                </a:lnTo>
                <a:lnTo>
                  <a:pt x="5462939" y="1915109"/>
                </a:lnTo>
                <a:lnTo>
                  <a:pt x="5162926" y="2009842"/>
                </a:lnTo>
                <a:lnTo>
                  <a:pt x="4862412" y="2105084"/>
                </a:lnTo>
                <a:lnTo>
                  <a:pt x="4562399" y="2202872"/>
                </a:lnTo>
                <a:lnTo>
                  <a:pt x="4262387" y="2303716"/>
                </a:lnTo>
                <a:lnTo>
                  <a:pt x="3964883" y="2404051"/>
                </a:lnTo>
                <a:lnTo>
                  <a:pt x="3370377" y="2613888"/>
                </a:lnTo>
                <a:lnTo>
                  <a:pt x="2668005" y="2904706"/>
                </a:lnTo>
                <a:lnTo>
                  <a:pt x="1968645" y="3198071"/>
                </a:lnTo>
                <a:lnTo>
                  <a:pt x="1955100" y="3201127"/>
                </a:lnTo>
                <a:lnTo>
                  <a:pt x="1941052" y="3201127"/>
                </a:lnTo>
                <a:lnTo>
                  <a:pt x="1930517" y="3201127"/>
                </a:lnTo>
                <a:lnTo>
                  <a:pt x="1918978" y="3195525"/>
                </a:lnTo>
                <a:lnTo>
                  <a:pt x="1910951" y="3189922"/>
                </a:lnTo>
                <a:lnTo>
                  <a:pt x="1907941" y="3181264"/>
                </a:lnTo>
                <a:lnTo>
                  <a:pt x="1910951" y="3173115"/>
                </a:lnTo>
                <a:lnTo>
                  <a:pt x="1918978" y="3164457"/>
                </a:lnTo>
                <a:lnTo>
                  <a:pt x="1924496" y="3161910"/>
                </a:lnTo>
                <a:lnTo>
                  <a:pt x="2301770" y="2983141"/>
                </a:lnTo>
                <a:lnTo>
                  <a:pt x="2648941" y="2826272"/>
                </a:lnTo>
                <a:lnTo>
                  <a:pt x="2995611" y="2669913"/>
                </a:lnTo>
                <a:lnTo>
                  <a:pt x="3345794" y="2513044"/>
                </a:lnTo>
                <a:lnTo>
                  <a:pt x="3694972" y="2362287"/>
                </a:lnTo>
                <a:lnTo>
                  <a:pt x="3306661" y="2510498"/>
                </a:lnTo>
                <a:lnTo>
                  <a:pt x="2918350" y="2658708"/>
                </a:lnTo>
                <a:lnTo>
                  <a:pt x="2533050" y="2809465"/>
                </a:lnTo>
                <a:lnTo>
                  <a:pt x="2147750" y="2963278"/>
                </a:lnTo>
                <a:lnTo>
                  <a:pt x="2133703" y="2966333"/>
                </a:lnTo>
                <a:lnTo>
                  <a:pt x="2122665" y="2966333"/>
                </a:lnTo>
                <a:lnTo>
                  <a:pt x="2112130" y="2966333"/>
                </a:lnTo>
                <a:lnTo>
                  <a:pt x="2101092" y="2960222"/>
                </a:lnTo>
                <a:lnTo>
                  <a:pt x="2092564" y="2952073"/>
                </a:lnTo>
                <a:lnTo>
                  <a:pt x="2092564" y="2943924"/>
                </a:lnTo>
                <a:lnTo>
                  <a:pt x="2092564" y="2938321"/>
                </a:lnTo>
                <a:lnTo>
                  <a:pt x="2101092" y="2929663"/>
                </a:lnTo>
                <a:lnTo>
                  <a:pt x="2106110" y="2927116"/>
                </a:lnTo>
                <a:lnTo>
                  <a:pt x="2464318" y="2775850"/>
                </a:lnTo>
                <a:lnTo>
                  <a:pt x="2791924" y="2638845"/>
                </a:lnTo>
                <a:lnTo>
                  <a:pt x="3122540" y="2502349"/>
                </a:lnTo>
                <a:lnTo>
                  <a:pt x="3453155" y="2367890"/>
                </a:lnTo>
                <a:lnTo>
                  <a:pt x="3783270" y="2236487"/>
                </a:lnTo>
                <a:lnTo>
                  <a:pt x="4116394" y="2108140"/>
                </a:lnTo>
                <a:lnTo>
                  <a:pt x="4447010" y="1982339"/>
                </a:lnTo>
                <a:lnTo>
                  <a:pt x="4782643" y="1859085"/>
                </a:lnTo>
                <a:lnTo>
                  <a:pt x="5116269" y="1738887"/>
                </a:lnTo>
                <a:lnTo>
                  <a:pt x="5215103" y="1705782"/>
                </a:lnTo>
                <a:lnTo>
                  <a:pt x="5099713" y="1733285"/>
                </a:lnTo>
                <a:lnTo>
                  <a:pt x="4901043" y="1803060"/>
                </a:lnTo>
                <a:lnTo>
                  <a:pt x="4604040" y="1906961"/>
                </a:lnTo>
                <a:lnTo>
                  <a:pt x="4132950" y="2077072"/>
                </a:lnTo>
                <a:lnTo>
                  <a:pt x="3667881" y="2250748"/>
                </a:lnTo>
                <a:lnTo>
                  <a:pt x="3199299" y="2426970"/>
                </a:lnTo>
                <a:lnTo>
                  <a:pt x="2734229" y="2602683"/>
                </a:lnTo>
                <a:lnTo>
                  <a:pt x="1977174" y="2893502"/>
                </a:lnTo>
                <a:lnTo>
                  <a:pt x="1966137" y="2896557"/>
                </a:lnTo>
                <a:lnTo>
                  <a:pt x="1955100" y="2896557"/>
                </a:lnTo>
                <a:lnTo>
                  <a:pt x="1944063" y="2893502"/>
                </a:lnTo>
                <a:lnTo>
                  <a:pt x="1933025" y="2890446"/>
                </a:lnTo>
                <a:lnTo>
                  <a:pt x="1927507" y="2882297"/>
                </a:lnTo>
                <a:lnTo>
                  <a:pt x="1924496" y="2874148"/>
                </a:lnTo>
                <a:lnTo>
                  <a:pt x="1927507" y="2868036"/>
                </a:lnTo>
                <a:lnTo>
                  <a:pt x="1935534" y="2859887"/>
                </a:lnTo>
                <a:lnTo>
                  <a:pt x="1938544" y="2857340"/>
                </a:lnTo>
                <a:lnTo>
                  <a:pt x="2269159" y="2697925"/>
                </a:lnTo>
                <a:lnTo>
                  <a:pt x="2505457" y="2583329"/>
                </a:lnTo>
                <a:lnTo>
                  <a:pt x="2742256" y="2471280"/>
                </a:lnTo>
                <a:lnTo>
                  <a:pt x="2401105" y="2608286"/>
                </a:lnTo>
                <a:lnTo>
                  <a:pt x="2351437" y="2630696"/>
                </a:lnTo>
                <a:lnTo>
                  <a:pt x="2299261" y="2653105"/>
                </a:lnTo>
                <a:lnTo>
                  <a:pt x="2290733" y="2655652"/>
                </a:lnTo>
                <a:lnTo>
                  <a:pt x="2279695" y="2655652"/>
                </a:lnTo>
                <a:lnTo>
                  <a:pt x="2015302" y="2759043"/>
                </a:lnTo>
                <a:lnTo>
                  <a:pt x="1676659" y="2893502"/>
                </a:lnTo>
                <a:lnTo>
                  <a:pt x="1666124" y="2896557"/>
                </a:lnTo>
                <a:lnTo>
                  <a:pt x="1655087" y="2896557"/>
                </a:lnTo>
                <a:lnTo>
                  <a:pt x="1643548" y="2896557"/>
                </a:lnTo>
                <a:lnTo>
                  <a:pt x="1635520" y="2890446"/>
                </a:lnTo>
                <a:lnTo>
                  <a:pt x="1626992" y="2884843"/>
                </a:lnTo>
                <a:lnTo>
                  <a:pt x="1626992" y="2876694"/>
                </a:lnTo>
                <a:lnTo>
                  <a:pt x="1630002" y="2868036"/>
                </a:lnTo>
                <a:lnTo>
                  <a:pt x="1635520" y="2862943"/>
                </a:lnTo>
                <a:lnTo>
                  <a:pt x="1641039" y="2859887"/>
                </a:lnTo>
                <a:lnTo>
                  <a:pt x="1988212" y="2709130"/>
                </a:lnTo>
                <a:lnTo>
                  <a:pt x="2315817" y="2572125"/>
                </a:lnTo>
                <a:lnTo>
                  <a:pt x="2519504" y="2485541"/>
                </a:lnTo>
                <a:lnTo>
                  <a:pt x="2519504" y="2479939"/>
                </a:lnTo>
                <a:lnTo>
                  <a:pt x="2525023" y="2471280"/>
                </a:lnTo>
                <a:lnTo>
                  <a:pt x="2533050" y="2468734"/>
                </a:lnTo>
                <a:lnTo>
                  <a:pt x="2621348" y="2437666"/>
                </a:lnTo>
                <a:lnTo>
                  <a:pt x="2703626" y="2407107"/>
                </a:lnTo>
                <a:lnTo>
                  <a:pt x="2761822" y="2381641"/>
                </a:lnTo>
                <a:lnTo>
                  <a:pt x="3182743" y="2192176"/>
                </a:lnTo>
                <a:lnTo>
                  <a:pt x="3604166" y="2007296"/>
                </a:lnTo>
                <a:lnTo>
                  <a:pt x="4031107" y="1825470"/>
                </a:lnTo>
                <a:lnTo>
                  <a:pt x="4457545" y="1649248"/>
                </a:lnTo>
                <a:lnTo>
                  <a:pt x="4408379" y="1666055"/>
                </a:lnTo>
                <a:lnTo>
                  <a:pt x="4083283" y="1781160"/>
                </a:lnTo>
                <a:lnTo>
                  <a:pt x="3758687" y="1900849"/>
                </a:lnTo>
                <a:lnTo>
                  <a:pt x="3436600" y="2021047"/>
                </a:lnTo>
                <a:lnTo>
                  <a:pt x="3111502" y="2144301"/>
                </a:lnTo>
                <a:lnTo>
                  <a:pt x="2789415" y="2267555"/>
                </a:lnTo>
                <a:lnTo>
                  <a:pt x="2467328" y="2395902"/>
                </a:lnTo>
                <a:lnTo>
                  <a:pt x="1825663" y="2650050"/>
                </a:lnTo>
                <a:lnTo>
                  <a:pt x="1814626" y="2653105"/>
                </a:lnTo>
                <a:lnTo>
                  <a:pt x="1806599" y="2655652"/>
                </a:lnTo>
                <a:lnTo>
                  <a:pt x="1795060" y="2653105"/>
                </a:lnTo>
                <a:lnTo>
                  <a:pt x="1787033" y="2647503"/>
                </a:lnTo>
                <a:lnTo>
                  <a:pt x="1781513" y="2641901"/>
                </a:lnTo>
                <a:lnTo>
                  <a:pt x="1781513" y="2636298"/>
                </a:lnTo>
                <a:lnTo>
                  <a:pt x="1781513" y="2628149"/>
                </a:lnTo>
                <a:lnTo>
                  <a:pt x="1790043" y="2622037"/>
                </a:lnTo>
                <a:lnTo>
                  <a:pt x="1795060" y="2619491"/>
                </a:lnTo>
                <a:lnTo>
                  <a:pt x="2125676" y="2485541"/>
                </a:lnTo>
                <a:lnTo>
                  <a:pt x="2764330" y="2225282"/>
                </a:lnTo>
                <a:lnTo>
                  <a:pt x="3405996" y="1968078"/>
                </a:lnTo>
                <a:lnTo>
                  <a:pt x="3728083" y="1842278"/>
                </a:lnTo>
                <a:lnTo>
                  <a:pt x="4050171" y="1719533"/>
                </a:lnTo>
                <a:lnTo>
                  <a:pt x="4372759" y="1596279"/>
                </a:lnTo>
                <a:lnTo>
                  <a:pt x="4697355" y="1476591"/>
                </a:lnTo>
                <a:lnTo>
                  <a:pt x="5102221" y="1330927"/>
                </a:lnTo>
                <a:lnTo>
                  <a:pt x="4691836" y="1462839"/>
                </a:lnTo>
                <a:lnTo>
                  <a:pt x="4278943" y="1596279"/>
                </a:lnTo>
                <a:lnTo>
                  <a:pt x="3868558" y="1736341"/>
                </a:lnTo>
                <a:lnTo>
                  <a:pt x="3458172" y="1875893"/>
                </a:lnTo>
                <a:lnTo>
                  <a:pt x="3268532" y="1951271"/>
                </a:lnTo>
                <a:lnTo>
                  <a:pt x="3004140" y="2057718"/>
                </a:lnTo>
                <a:lnTo>
                  <a:pt x="2995611" y="2060264"/>
                </a:lnTo>
                <a:lnTo>
                  <a:pt x="2984574" y="2063320"/>
                </a:lnTo>
                <a:lnTo>
                  <a:pt x="2976547" y="2060264"/>
                </a:lnTo>
                <a:lnTo>
                  <a:pt x="2968018" y="2060264"/>
                </a:lnTo>
                <a:lnTo>
                  <a:pt x="2963001" y="2054662"/>
                </a:lnTo>
                <a:lnTo>
                  <a:pt x="2959991" y="2049569"/>
                </a:lnTo>
                <a:lnTo>
                  <a:pt x="2510976" y="2208474"/>
                </a:lnTo>
                <a:lnTo>
                  <a:pt x="1883358" y="2435119"/>
                </a:lnTo>
                <a:lnTo>
                  <a:pt x="1872320" y="2437666"/>
                </a:lnTo>
                <a:lnTo>
                  <a:pt x="1864293" y="2437666"/>
                </a:lnTo>
                <a:lnTo>
                  <a:pt x="1855764" y="2435119"/>
                </a:lnTo>
                <a:lnTo>
                  <a:pt x="1847737" y="2432063"/>
                </a:lnTo>
                <a:lnTo>
                  <a:pt x="1841716" y="2426970"/>
                </a:lnTo>
                <a:lnTo>
                  <a:pt x="1841716" y="2418312"/>
                </a:lnTo>
                <a:lnTo>
                  <a:pt x="1844727" y="2412709"/>
                </a:lnTo>
                <a:lnTo>
                  <a:pt x="1850245" y="2407107"/>
                </a:lnTo>
                <a:lnTo>
                  <a:pt x="1855764" y="2404051"/>
                </a:lnTo>
                <a:lnTo>
                  <a:pt x="2183370" y="2278250"/>
                </a:lnTo>
                <a:lnTo>
                  <a:pt x="2513986" y="2149903"/>
                </a:lnTo>
                <a:lnTo>
                  <a:pt x="2844100" y="2026649"/>
                </a:lnTo>
                <a:lnTo>
                  <a:pt x="3177727" y="1903905"/>
                </a:lnTo>
                <a:lnTo>
                  <a:pt x="3507841" y="1783707"/>
                </a:lnTo>
                <a:lnTo>
                  <a:pt x="3775243" y="1669111"/>
                </a:lnTo>
                <a:lnTo>
                  <a:pt x="4042144" y="1557062"/>
                </a:lnTo>
                <a:lnTo>
                  <a:pt x="3521386" y="1738887"/>
                </a:lnTo>
                <a:lnTo>
                  <a:pt x="3006648" y="1923768"/>
                </a:lnTo>
                <a:lnTo>
                  <a:pt x="2488901" y="2110686"/>
                </a:lnTo>
                <a:lnTo>
                  <a:pt x="1977174" y="2303716"/>
                </a:lnTo>
                <a:lnTo>
                  <a:pt x="1966137" y="2306263"/>
                </a:lnTo>
                <a:lnTo>
                  <a:pt x="1955100" y="2306263"/>
                </a:lnTo>
                <a:lnTo>
                  <a:pt x="1944063" y="2303716"/>
                </a:lnTo>
                <a:lnTo>
                  <a:pt x="1935534" y="2298114"/>
                </a:lnTo>
                <a:lnTo>
                  <a:pt x="1930517" y="2292511"/>
                </a:lnTo>
                <a:lnTo>
                  <a:pt x="1930517" y="2284362"/>
                </a:lnTo>
                <a:lnTo>
                  <a:pt x="1933025" y="2278250"/>
                </a:lnTo>
                <a:lnTo>
                  <a:pt x="1938544" y="2272648"/>
                </a:lnTo>
                <a:lnTo>
                  <a:pt x="1944063" y="2270101"/>
                </a:lnTo>
                <a:lnTo>
                  <a:pt x="2277187" y="2121891"/>
                </a:lnTo>
                <a:lnTo>
                  <a:pt x="2783896" y="1898302"/>
                </a:lnTo>
                <a:lnTo>
                  <a:pt x="3293115" y="1682863"/>
                </a:lnTo>
                <a:lnTo>
                  <a:pt x="3805345" y="1473535"/>
                </a:lnTo>
                <a:lnTo>
                  <a:pt x="4064218" y="1370653"/>
                </a:lnTo>
                <a:lnTo>
                  <a:pt x="4263652" y="1290065"/>
                </a:lnTo>
                <a:lnTo>
                  <a:pt x="4287472" y="1281014"/>
                </a:lnTo>
                <a:lnTo>
                  <a:pt x="4320082" y="1267263"/>
                </a:lnTo>
                <a:lnTo>
                  <a:pt x="4263652" y="1290065"/>
                </a:lnTo>
                <a:lnTo>
                  <a:pt x="3846484" y="1448578"/>
                </a:lnTo>
                <a:lnTo>
                  <a:pt x="3405996" y="1621744"/>
                </a:lnTo>
                <a:lnTo>
                  <a:pt x="2971028" y="1800514"/>
                </a:lnTo>
                <a:lnTo>
                  <a:pt x="2536060" y="1982339"/>
                </a:lnTo>
                <a:lnTo>
                  <a:pt x="2494420" y="1999147"/>
                </a:lnTo>
                <a:lnTo>
                  <a:pt x="2450772" y="2018500"/>
                </a:lnTo>
                <a:lnTo>
                  <a:pt x="2007276" y="2211530"/>
                </a:lnTo>
                <a:lnTo>
                  <a:pt x="1563778" y="2407107"/>
                </a:lnTo>
                <a:lnTo>
                  <a:pt x="1120783" y="2608286"/>
                </a:lnTo>
                <a:lnTo>
                  <a:pt x="680297" y="2809465"/>
                </a:lnTo>
                <a:lnTo>
                  <a:pt x="669259" y="2812521"/>
                </a:lnTo>
                <a:lnTo>
                  <a:pt x="655212" y="2815067"/>
                </a:lnTo>
                <a:lnTo>
                  <a:pt x="644175" y="2812521"/>
                </a:lnTo>
                <a:lnTo>
                  <a:pt x="636148" y="2806918"/>
                </a:lnTo>
                <a:lnTo>
                  <a:pt x="630629" y="2798260"/>
                </a:lnTo>
                <a:lnTo>
                  <a:pt x="627619" y="2790111"/>
                </a:lnTo>
                <a:lnTo>
                  <a:pt x="630629" y="2781453"/>
                </a:lnTo>
                <a:lnTo>
                  <a:pt x="639158" y="2775850"/>
                </a:lnTo>
                <a:lnTo>
                  <a:pt x="644175" y="2770757"/>
                </a:lnTo>
                <a:lnTo>
                  <a:pt x="1109746" y="2557864"/>
                </a:lnTo>
                <a:lnTo>
                  <a:pt x="1266776" y="2488088"/>
                </a:lnTo>
                <a:lnTo>
                  <a:pt x="1407250" y="2426970"/>
                </a:lnTo>
                <a:lnTo>
                  <a:pt x="1762450" y="2264499"/>
                </a:lnTo>
                <a:lnTo>
                  <a:pt x="1616456" y="2328673"/>
                </a:lnTo>
                <a:lnTo>
                  <a:pt x="1602409" y="2331728"/>
                </a:lnTo>
                <a:lnTo>
                  <a:pt x="1591874" y="2331728"/>
                </a:lnTo>
                <a:lnTo>
                  <a:pt x="1577826" y="2328673"/>
                </a:lnTo>
                <a:lnTo>
                  <a:pt x="1569297" y="2323070"/>
                </a:lnTo>
                <a:lnTo>
                  <a:pt x="1563778" y="2314921"/>
                </a:lnTo>
                <a:lnTo>
                  <a:pt x="1561271" y="2309319"/>
                </a:lnTo>
                <a:lnTo>
                  <a:pt x="1563778" y="2301170"/>
                </a:lnTo>
                <a:lnTo>
                  <a:pt x="1572307" y="2292511"/>
                </a:lnTo>
                <a:lnTo>
                  <a:pt x="1575317" y="2292511"/>
                </a:lnTo>
                <a:lnTo>
                  <a:pt x="1877838" y="2133096"/>
                </a:lnTo>
                <a:lnTo>
                  <a:pt x="1957608" y="2093879"/>
                </a:lnTo>
                <a:lnTo>
                  <a:pt x="1764957" y="2172313"/>
                </a:lnTo>
                <a:lnTo>
                  <a:pt x="1753921" y="2175369"/>
                </a:lnTo>
                <a:lnTo>
                  <a:pt x="1742883" y="2175369"/>
                </a:lnTo>
                <a:lnTo>
                  <a:pt x="1731846" y="2172313"/>
                </a:lnTo>
                <a:lnTo>
                  <a:pt x="1723819" y="2166711"/>
                </a:lnTo>
                <a:lnTo>
                  <a:pt x="1717798" y="2161108"/>
                </a:lnTo>
                <a:lnTo>
                  <a:pt x="1717798" y="2152450"/>
                </a:lnTo>
                <a:lnTo>
                  <a:pt x="1720808" y="2144301"/>
                </a:lnTo>
                <a:lnTo>
                  <a:pt x="1726328" y="2138698"/>
                </a:lnTo>
                <a:lnTo>
                  <a:pt x="1734354" y="2135643"/>
                </a:lnTo>
                <a:lnTo>
                  <a:pt x="2079018" y="1990488"/>
                </a:lnTo>
                <a:lnTo>
                  <a:pt x="2425688" y="1847880"/>
                </a:lnTo>
                <a:lnTo>
                  <a:pt x="2651450" y="1755695"/>
                </a:lnTo>
                <a:lnTo>
                  <a:pt x="2874703" y="1666055"/>
                </a:lnTo>
                <a:lnTo>
                  <a:pt x="3163678" y="1543311"/>
                </a:lnTo>
                <a:lnTo>
                  <a:pt x="3458172" y="1426168"/>
                </a:lnTo>
                <a:lnTo>
                  <a:pt x="3755677" y="1309026"/>
                </a:lnTo>
                <a:lnTo>
                  <a:pt x="4050171" y="1196977"/>
                </a:lnTo>
                <a:lnTo>
                  <a:pt x="4223757" y="1129748"/>
                </a:lnTo>
                <a:lnTo>
                  <a:pt x="4419417" y="1054369"/>
                </a:lnTo>
                <a:lnTo>
                  <a:pt x="4688826" y="956581"/>
                </a:lnTo>
                <a:lnTo>
                  <a:pt x="4961747" y="858793"/>
                </a:lnTo>
                <a:lnTo>
                  <a:pt x="5231658" y="764061"/>
                </a:lnTo>
                <a:lnTo>
                  <a:pt x="5504579" y="671365"/>
                </a:lnTo>
                <a:lnTo>
                  <a:pt x="5776999" y="582235"/>
                </a:lnTo>
                <a:lnTo>
                  <a:pt x="6049419" y="492596"/>
                </a:lnTo>
                <a:lnTo>
                  <a:pt x="6324848" y="408559"/>
                </a:lnTo>
                <a:lnTo>
                  <a:pt x="6599776" y="325032"/>
                </a:lnTo>
                <a:lnTo>
                  <a:pt x="6536563" y="341839"/>
                </a:lnTo>
                <a:lnTo>
                  <a:pt x="6313811" y="400410"/>
                </a:lnTo>
                <a:lnTo>
                  <a:pt x="6090557" y="462037"/>
                </a:lnTo>
                <a:lnTo>
                  <a:pt x="5870314" y="523664"/>
                </a:lnTo>
                <a:lnTo>
                  <a:pt x="5647562" y="584782"/>
                </a:lnTo>
                <a:lnTo>
                  <a:pt x="5207075" y="718732"/>
                </a:lnTo>
                <a:lnTo>
                  <a:pt x="4766087" y="856246"/>
                </a:lnTo>
                <a:lnTo>
                  <a:pt x="4328610" y="998854"/>
                </a:lnTo>
                <a:lnTo>
                  <a:pt x="3893140" y="1146555"/>
                </a:lnTo>
                <a:lnTo>
                  <a:pt x="3458172" y="1300368"/>
                </a:lnTo>
                <a:lnTo>
                  <a:pt x="3025713" y="1456727"/>
                </a:lnTo>
                <a:lnTo>
                  <a:pt x="2786405" y="1546367"/>
                </a:lnTo>
                <a:lnTo>
                  <a:pt x="2618338" y="1615633"/>
                </a:lnTo>
                <a:lnTo>
                  <a:pt x="2428698" y="1697123"/>
                </a:lnTo>
                <a:lnTo>
                  <a:pt x="2263140" y="1766899"/>
                </a:lnTo>
                <a:lnTo>
                  <a:pt x="1935534" y="1909507"/>
                </a:lnTo>
                <a:lnTo>
                  <a:pt x="1770477" y="1979283"/>
                </a:lnTo>
                <a:lnTo>
                  <a:pt x="1605420" y="2046513"/>
                </a:lnTo>
                <a:lnTo>
                  <a:pt x="1439860" y="2110686"/>
                </a:lnTo>
                <a:lnTo>
                  <a:pt x="1271793" y="2172313"/>
                </a:lnTo>
                <a:lnTo>
                  <a:pt x="1104227" y="2227828"/>
                </a:lnTo>
                <a:lnTo>
                  <a:pt x="933150" y="2281306"/>
                </a:lnTo>
                <a:lnTo>
                  <a:pt x="922614" y="2281306"/>
                </a:lnTo>
                <a:lnTo>
                  <a:pt x="914086" y="2281306"/>
                </a:lnTo>
                <a:lnTo>
                  <a:pt x="906058" y="2278250"/>
                </a:lnTo>
                <a:lnTo>
                  <a:pt x="900540" y="2272648"/>
                </a:lnTo>
                <a:lnTo>
                  <a:pt x="895021" y="2267555"/>
                </a:lnTo>
                <a:lnTo>
                  <a:pt x="895021" y="2258897"/>
                </a:lnTo>
                <a:lnTo>
                  <a:pt x="897530" y="2253294"/>
                </a:lnTo>
                <a:lnTo>
                  <a:pt x="906058" y="2247692"/>
                </a:lnTo>
                <a:lnTo>
                  <a:pt x="1079644" y="2152450"/>
                </a:lnTo>
                <a:lnTo>
                  <a:pt x="1252728" y="2063320"/>
                </a:lnTo>
                <a:lnTo>
                  <a:pt x="1412267" y="1979283"/>
                </a:lnTo>
                <a:lnTo>
                  <a:pt x="1572307" y="1898302"/>
                </a:lnTo>
                <a:lnTo>
                  <a:pt x="1894395" y="1741434"/>
                </a:lnTo>
                <a:lnTo>
                  <a:pt x="2219492" y="1590677"/>
                </a:lnTo>
                <a:lnTo>
                  <a:pt x="2547097" y="1442976"/>
                </a:lnTo>
                <a:lnTo>
                  <a:pt x="2478365" y="1468442"/>
                </a:lnTo>
                <a:lnTo>
                  <a:pt x="2469837" y="1470988"/>
                </a:lnTo>
                <a:lnTo>
                  <a:pt x="2458800" y="1470988"/>
                </a:lnTo>
                <a:lnTo>
                  <a:pt x="2450772" y="1468442"/>
                </a:lnTo>
                <a:lnTo>
                  <a:pt x="2442244" y="1462839"/>
                </a:lnTo>
                <a:lnTo>
                  <a:pt x="2439735" y="1456727"/>
                </a:lnTo>
                <a:lnTo>
                  <a:pt x="2439735" y="1448578"/>
                </a:lnTo>
                <a:lnTo>
                  <a:pt x="2442244" y="1442976"/>
                </a:lnTo>
                <a:lnTo>
                  <a:pt x="2447762" y="1437883"/>
                </a:lnTo>
                <a:lnTo>
                  <a:pt x="2453281" y="1434827"/>
                </a:lnTo>
                <a:lnTo>
                  <a:pt x="2662487" y="1353846"/>
                </a:lnTo>
                <a:lnTo>
                  <a:pt x="2871693" y="1275412"/>
                </a:lnTo>
                <a:lnTo>
                  <a:pt x="3293115" y="1119052"/>
                </a:lnTo>
                <a:lnTo>
                  <a:pt x="2877211" y="1269809"/>
                </a:lnTo>
                <a:lnTo>
                  <a:pt x="2464318" y="1423622"/>
                </a:lnTo>
                <a:lnTo>
                  <a:pt x="2051425" y="1576925"/>
                </a:lnTo>
                <a:lnTo>
                  <a:pt x="1641039" y="1736341"/>
                </a:lnTo>
                <a:lnTo>
                  <a:pt x="1630002" y="1738887"/>
                </a:lnTo>
                <a:lnTo>
                  <a:pt x="1618965" y="1738887"/>
                </a:lnTo>
                <a:lnTo>
                  <a:pt x="1607927" y="1733285"/>
                </a:lnTo>
                <a:lnTo>
                  <a:pt x="1599900" y="1727682"/>
                </a:lnTo>
                <a:lnTo>
                  <a:pt x="1596890" y="1722080"/>
                </a:lnTo>
                <a:lnTo>
                  <a:pt x="1593880" y="1713931"/>
                </a:lnTo>
                <a:lnTo>
                  <a:pt x="1599900" y="1705782"/>
                </a:lnTo>
                <a:lnTo>
                  <a:pt x="1605420" y="1699669"/>
                </a:lnTo>
                <a:lnTo>
                  <a:pt x="1613446" y="1694068"/>
                </a:lnTo>
                <a:lnTo>
                  <a:pt x="1960618" y="1540255"/>
                </a:lnTo>
                <a:lnTo>
                  <a:pt x="2155777" y="1456727"/>
                </a:lnTo>
                <a:lnTo>
                  <a:pt x="2351437" y="1376256"/>
                </a:lnTo>
                <a:lnTo>
                  <a:pt x="2222001" y="1421075"/>
                </a:lnTo>
                <a:lnTo>
                  <a:pt x="1809106" y="1563174"/>
                </a:lnTo>
                <a:lnTo>
                  <a:pt x="1395711" y="1707819"/>
                </a:lnTo>
                <a:lnTo>
                  <a:pt x="1387684" y="1710875"/>
                </a:lnTo>
                <a:lnTo>
                  <a:pt x="1376647" y="1710875"/>
                </a:lnTo>
                <a:lnTo>
                  <a:pt x="1368620" y="1707819"/>
                </a:lnTo>
                <a:lnTo>
                  <a:pt x="1360091" y="1702726"/>
                </a:lnTo>
                <a:lnTo>
                  <a:pt x="1357582" y="1697123"/>
                </a:lnTo>
                <a:lnTo>
                  <a:pt x="1357582" y="1691521"/>
                </a:lnTo>
                <a:lnTo>
                  <a:pt x="1357582" y="1685919"/>
                </a:lnTo>
                <a:lnTo>
                  <a:pt x="1362599" y="1680316"/>
                </a:lnTo>
                <a:lnTo>
                  <a:pt x="930641" y="1870290"/>
                </a:lnTo>
                <a:lnTo>
                  <a:pt x="919604" y="1873346"/>
                </a:lnTo>
                <a:lnTo>
                  <a:pt x="908567" y="1873346"/>
                </a:lnTo>
                <a:lnTo>
                  <a:pt x="897530" y="1870290"/>
                </a:lnTo>
                <a:lnTo>
                  <a:pt x="889503" y="1864688"/>
                </a:lnTo>
                <a:lnTo>
                  <a:pt x="883984" y="1856539"/>
                </a:lnTo>
                <a:lnTo>
                  <a:pt x="883984" y="1847880"/>
                </a:lnTo>
                <a:lnTo>
                  <a:pt x="889503" y="1839731"/>
                </a:lnTo>
                <a:lnTo>
                  <a:pt x="895021" y="1833620"/>
                </a:lnTo>
                <a:lnTo>
                  <a:pt x="903048" y="1828526"/>
                </a:lnTo>
                <a:lnTo>
                  <a:pt x="1283332" y="1655360"/>
                </a:lnTo>
                <a:lnTo>
                  <a:pt x="1555751" y="1534652"/>
                </a:lnTo>
                <a:lnTo>
                  <a:pt x="1825663" y="1418019"/>
                </a:lnTo>
                <a:lnTo>
                  <a:pt x="1855764" y="1404268"/>
                </a:lnTo>
                <a:lnTo>
                  <a:pt x="1596890" y="1493398"/>
                </a:lnTo>
                <a:lnTo>
                  <a:pt x="1304905" y="1590677"/>
                </a:lnTo>
                <a:lnTo>
                  <a:pt x="1013421" y="1691521"/>
                </a:lnTo>
                <a:lnTo>
                  <a:pt x="1002384" y="1694068"/>
                </a:lnTo>
                <a:lnTo>
                  <a:pt x="993855" y="1694068"/>
                </a:lnTo>
                <a:lnTo>
                  <a:pt x="985828" y="1688974"/>
                </a:lnTo>
                <a:lnTo>
                  <a:pt x="977801" y="1685919"/>
                </a:lnTo>
                <a:lnTo>
                  <a:pt x="974790" y="1677260"/>
                </a:lnTo>
                <a:lnTo>
                  <a:pt x="974790" y="1669111"/>
                </a:lnTo>
                <a:lnTo>
                  <a:pt x="980309" y="1663509"/>
                </a:lnTo>
                <a:lnTo>
                  <a:pt x="985828" y="1657906"/>
                </a:lnTo>
                <a:lnTo>
                  <a:pt x="991346" y="1655360"/>
                </a:lnTo>
                <a:lnTo>
                  <a:pt x="1302396" y="1499000"/>
                </a:lnTo>
                <a:lnTo>
                  <a:pt x="1525650" y="1395610"/>
                </a:lnTo>
                <a:lnTo>
                  <a:pt x="1748401" y="1292219"/>
                </a:lnTo>
                <a:lnTo>
                  <a:pt x="1599900" y="1342641"/>
                </a:lnTo>
                <a:lnTo>
                  <a:pt x="1588864" y="1345188"/>
                </a:lnTo>
                <a:lnTo>
                  <a:pt x="1577826" y="1345188"/>
                </a:lnTo>
                <a:lnTo>
                  <a:pt x="1569297" y="1342641"/>
                </a:lnTo>
                <a:lnTo>
                  <a:pt x="1561271" y="1337039"/>
                </a:lnTo>
                <a:lnTo>
                  <a:pt x="1558761" y="1328380"/>
                </a:lnTo>
                <a:lnTo>
                  <a:pt x="1558761" y="1322778"/>
                </a:lnTo>
                <a:lnTo>
                  <a:pt x="1561271" y="1314119"/>
                </a:lnTo>
                <a:lnTo>
                  <a:pt x="1569297" y="1309026"/>
                </a:lnTo>
                <a:lnTo>
                  <a:pt x="1575317" y="1303424"/>
                </a:lnTo>
                <a:lnTo>
                  <a:pt x="1891385" y="1172021"/>
                </a:lnTo>
                <a:lnTo>
                  <a:pt x="2340400" y="987140"/>
                </a:lnTo>
                <a:lnTo>
                  <a:pt x="2789415" y="808371"/>
                </a:lnTo>
                <a:lnTo>
                  <a:pt x="2147750" y="1012606"/>
                </a:lnTo>
                <a:lnTo>
                  <a:pt x="1927507" y="1102245"/>
                </a:lnTo>
                <a:lnTo>
                  <a:pt x="1599900" y="1238741"/>
                </a:lnTo>
                <a:lnTo>
                  <a:pt x="1274803" y="1376256"/>
                </a:lnTo>
                <a:lnTo>
                  <a:pt x="1263766" y="1378802"/>
                </a:lnTo>
                <a:lnTo>
                  <a:pt x="1255237" y="1378802"/>
                </a:lnTo>
                <a:lnTo>
                  <a:pt x="1244701" y="1376256"/>
                </a:lnTo>
                <a:lnTo>
                  <a:pt x="1239183" y="1370653"/>
                </a:lnTo>
                <a:lnTo>
                  <a:pt x="1233664" y="1367597"/>
                </a:lnTo>
                <a:lnTo>
                  <a:pt x="1079644" y="1437883"/>
                </a:lnTo>
                <a:lnTo>
                  <a:pt x="850872" y="1543311"/>
                </a:lnTo>
                <a:lnTo>
                  <a:pt x="839835" y="1548913"/>
                </a:lnTo>
                <a:lnTo>
                  <a:pt x="828798" y="1548913"/>
                </a:lnTo>
                <a:lnTo>
                  <a:pt x="820771" y="1546367"/>
                </a:lnTo>
                <a:lnTo>
                  <a:pt x="812242" y="1540255"/>
                </a:lnTo>
                <a:lnTo>
                  <a:pt x="806723" y="1532106"/>
                </a:lnTo>
                <a:lnTo>
                  <a:pt x="806723" y="1520901"/>
                </a:lnTo>
                <a:lnTo>
                  <a:pt x="809232" y="1512752"/>
                </a:lnTo>
                <a:lnTo>
                  <a:pt x="817760" y="1504603"/>
                </a:lnTo>
                <a:lnTo>
                  <a:pt x="823279" y="1502056"/>
                </a:lnTo>
                <a:lnTo>
                  <a:pt x="1197542" y="1314119"/>
                </a:lnTo>
                <a:lnTo>
                  <a:pt x="1192525" y="1312082"/>
                </a:lnTo>
                <a:lnTo>
                  <a:pt x="1187007" y="1309026"/>
                </a:lnTo>
                <a:lnTo>
                  <a:pt x="1183996" y="1300368"/>
                </a:lnTo>
                <a:lnTo>
                  <a:pt x="1183996" y="1292219"/>
                </a:lnTo>
                <a:lnTo>
                  <a:pt x="1187007" y="1286616"/>
                </a:lnTo>
                <a:lnTo>
                  <a:pt x="1195034" y="1278467"/>
                </a:lnTo>
                <a:lnTo>
                  <a:pt x="1203563" y="1275412"/>
                </a:lnTo>
                <a:lnTo>
                  <a:pt x="1349054" y="1213785"/>
                </a:lnTo>
                <a:lnTo>
                  <a:pt x="1495046" y="1155214"/>
                </a:lnTo>
                <a:lnTo>
                  <a:pt x="1740374" y="1057425"/>
                </a:lnTo>
                <a:lnTo>
                  <a:pt x="2180862" y="853190"/>
                </a:lnTo>
                <a:lnTo>
                  <a:pt x="2621348" y="652011"/>
                </a:lnTo>
                <a:lnTo>
                  <a:pt x="1646558" y="1015662"/>
                </a:lnTo>
                <a:lnTo>
                  <a:pt x="1156403" y="1194431"/>
                </a:lnTo>
                <a:lnTo>
                  <a:pt x="911577" y="1281014"/>
                </a:lnTo>
                <a:lnTo>
                  <a:pt x="666249" y="1367597"/>
                </a:lnTo>
                <a:lnTo>
                  <a:pt x="655212" y="1370653"/>
                </a:lnTo>
                <a:lnTo>
                  <a:pt x="644175" y="1370653"/>
                </a:lnTo>
                <a:lnTo>
                  <a:pt x="636148" y="1364542"/>
                </a:lnTo>
                <a:lnTo>
                  <a:pt x="627619" y="1359448"/>
                </a:lnTo>
                <a:lnTo>
                  <a:pt x="625110" y="1350790"/>
                </a:lnTo>
                <a:lnTo>
                  <a:pt x="625110" y="1342641"/>
                </a:lnTo>
                <a:lnTo>
                  <a:pt x="630629" y="1333983"/>
                </a:lnTo>
                <a:lnTo>
                  <a:pt x="639158" y="1328380"/>
                </a:lnTo>
                <a:lnTo>
                  <a:pt x="644175" y="1322778"/>
                </a:lnTo>
                <a:lnTo>
                  <a:pt x="974790" y="1172021"/>
                </a:lnTo>
                <a:lnTo>
                  <a:pt x="1203563" y="1071177"/>
                </a:lnTo>
                <a:lnTo>
                  <a:pt x="1360091" y="1001401"/>
                </a:lnTo>
                <a:lnTo>
                  <a:pt x="1360091" y="995798"/>
                </a:lnTo>
                <a:lnTo>
                  <a:pt x="1365609" y="987140"/>
                </a:lnTo>
                <a:lnTo>
                  <a:pt x="1371128" y="982047"/>
                </a:lnTo>
                <a:lnTo>
                  <a:pt x="1376647" y="978991"/>
                </a:lnTo>
                <a:lnTo>
                  <a:pt x="1503073" y="911762"/>
                </a:lnTo>
                <a:lnTo>
                  <a:pt x="1630002" y="847588"/>
                </a:lnTo>
                <a:lnTo>
                  <a:pt x="1886368" y="721787"/>
                </a:lnTo>
                <a:lnTo>
                  <a:pt x="2147750" y="601589"/>
                </a:lnTo>
                <a:lnTo>
                  <a:pt x="2409633" y="486994"/>
                </a:lnTo>
                <a:lnTo>
                  <a:pt x="2673524" y="374945"/>
                </a:lnTo>
                <a:lnTo>
                  <a:pt x="2940927" y="269007"/>
                </a:lnTo>
                <a:lnTo>
                  <a:pt x="3207827" y="165617"/>
                </a:lnTo>
                <a:lnTo>
                  <a:pt x="3477738" y="67828"/>
                </a:lnTo>
                <a:lnTo>
                  <a:pt x="3034241" y="204834"/>
                </a:lnTo>
                <a:lnTo>
                  <a:pt x="2591246" y="347442"/>
                </a:lnTo>
                <a:lnTo>
                  <a:pt x="2150259" y="495652"/>
                </a:lnTo>
                <a:lnTo>
                  <a:pt x="1709771" y="646409"/>
                </a:lnTo>
                <a:lnTo>
                  <a:pt x="1522639" y="730446"/>
                </a:lnTo>
                <a:lnTo>
                  <a:pt x="1280322" y="839439"/>
                </a:lnTo>
                <a:lnTo>
                  <a:pt x="1269284" y="841986"/>
                </a:lnTo>
                <a:lnTo>
                  <a:pt x="1258247" y="841986"/>
                </a:lnTo>
                <a:lnTo>
                  <a:pt x="1250220" y="839439"/>
                </a:lnTo>
                <a:lnTo>
                  <a:pt x="1241691" y="830781"/>
                </a:lnTo>
                <a:lnTo>
                  <a:pt x="1239183" y="822632"/>
                </a:lnTo>
                <a:lnTo>
                  <a:pt x="1239183" y="813973"/>
                </a:lnTo>
                <a:lnTo>
                  <a:pt x="925123" y="926022"/>
                </a:lnTo>
                <a:lnTo>
                  <a:pt x="564406" y="1059972"/>
                </a:lnTo>
                <a:lnTo>
                  <a:pt x="203688" y="1194431"/>
                </a:lnTo>
                <a:lnTo>
                  <a:pt x="195159" y="1196977"/>
                </a:lnTo>
                <a:lnTo>
                  <a:pt x="184624" y="1194431"/>
                </a:lnTo>
                <a:lnTo>
                  <a:pt x="179105" y="1191375"/>
                </a:lnTo>
                <a:lnTo>
                  <a:pt x="173586" y="1186282"/>
                </a:lnTo>
                <a:lnTo>
                  <a:pt x="170576" y="1177623"/>
                </a:lnTo>
                <a:lnTo>
                  <a:pt x="38631" y="1233648"/>
                </a:lnTo>
                <a:lnTo>
                  <a:pt x="27594" y="1236194"/>
                </a:lnTo>
                <a:lnTo>
                  <a:pt x="16556" y="1236194"/>
                </a:lnTo>
                <a:lnTo>
                  <a:pt x="8027" y="1233648"/>
                </a:lnTo>
                <a:lnTo>
                  <a:pt x="3011" y="1228045"/>
                </a:lnTo>
                <a:lnTo>
                  <a:pt x="0" y="1216840"/>
                </a:lnTo>
                <a:lnTo>
                  <a:pt x="0" y="1208182"/>
                </a:lnTo>
                <a:lnTo>
                  <a:pt x="5519" y="1200033"/>
                </a:lnTo>
                <a:lnTo>
                  <a:pt x="13546" y="1191375"/>
                </a:lnTo>
                <a:lnTo>
                  <a:pt x="19566" y="1188319"/>
                </a:lnTo>
                <a:lnTo>
                  <a:pt x="344162" y="1023811"/>
                </a:lnTo>
                <a:lnTo>
                  <a:pt x="614073" y="889861"/>
                </a:lnTo>
                <a:lnTo>
                  <a:pt x="883984" y="758458"/>
                </a:lnTo>
                <a:lnTo>
                  <a:pt x="1156403" y="629602"/>
                </a:lnTo>
                <a:lnTo>
                  <a:pt x="1428823" y="500745"/>
                </a:lnTo>
                <a:lnTo>
                  <a:pt x="1431833" y="495652"/>
                </a:lnTo>
                <a:lnTo>
                  <a:pt x="1437352" y="490050"/>
                </a:lnTo>
                <a:lnTo>
                  <a:pt x="1439271" y="487712"/>
                </a:lnTo>
                <a:lnTo>
                  <a:pt x="1607927" y="411615"/>
                </a:lnTo>
                <a:lnTo>
                  <a:pt x="1439860" y="486994"/>
                </a:lnTo>
                <a:lnTo>
                  <a:pt x="1439271" y="487712"/>
                </a:lnTo>
                <a:lnTo>
                  <a:pt x="1192525" y="599043"/>
                </a:lnTo>
                <a:lnTo>
                  <a:pt x="782140" y="794619"/>
                </a:lnTo>
                <a:lnTo>
                  <a:pt x="771103" y="797166"/>
                </a:lnTo>
                <a:lnTo>
                  <a:pt x="760066" y="797166"/>
                </a:lnTo>
                <a:lnTo>
                  <a:pt x="751537" y="794619"/>
                </a:lnTo>
                <a:lnTo>
                  <a:pt x="743510" y="785961"/>
                </a:lnTo>
                <a:lnTo>
                  <a:pt x="740500" y="777812"/>
                </a:lnTo>
                <a:lnTo>
                  <a:pt x="740500" y="769154"/>
                </a:lnTo>
                <a:lnTo>
                  <a:pt x="746520" y="758458"/>
                </a:lnTo>
                <a:lnTo>
                  <a:pt x="754547" y="752346"/>
                </a:lnTo>
                <a:lnTo>
                  <a:pt x="760066" y="747253"/>
                </a:lnTo>
                <a:lnTo>
                  <a:pt x="1126302" y="565428"/>
                </a:lnTo>
                <a:lnTo>
                  <a:pt x="1472972" y="400410"/>
                </a:lnTo>
                <a:lnTo>
                  <a:pt x="1820144" y="240995"/>
                </a:lnTo>
                <a:lnTo>
                  <a:pt x="1828171" y="235393"/>
                </a:lnTo>
                <a:lnTo>
                  <a:pt x="1219617" y="445230"/>
                </a:lnTo>
                <a:lnTo>
                  <a:pt x="1211590" y="447777"/>
                </a:lnTo>
                <a:lnTo>
                  <a:pt x="1200552" y="447777"/>
                </a:lnTo>
                <a:lnTo>
                  <a:pt x="1192525" y="442174"/>
                </a:lnTo>
                <a:lnTo>
                  <a:pt x="1187007" y="436572"/>
                </a:lnTo>
                <a:lnTo>
                  <a:pt x="1183996" y="428423"/>
                </a:lnTo>
                <a:lnTo>
                  <a:pt x="1183996" y="420274"/>
                </a:lnTo>
                <a:lnTo>
                  <a:pt x="1189515" y="411615"/>
                </a:lnTo>
                <a:lnTo>
                  <a:pt x="1197542" y="403466"/>
                </a:lnTo>
                <a:lnTo>
                  <a:pt x="1203563" y="400410"/>
                </a:lnTo>
                <a:lnTo>
                  <a:pt x="1492539" y="269007"/>
                </a:lnTo>
                <a:lnTo>
                  <a:pt x="1784022" y="140151"/>
                </a:lnTo>
                <a:lnTo>
                  <a:pt x="2079018" y="17406"/>
                </a:lnTo>
                <a:close/>
                <a:moveTo>
                  <a:pt x="1601320" y="0"/>
                </a:moveTo>
                <a:lnTo>
                  <a:pt x="1892858" y="0"/>
                </a:lnTo>
                <a:lnTo>
                  <a:pt x="1742883" y="59679"/>
                </a:lnTo>
                <a:lnTo>
                  <a:pt x="1580334" y="126400"/>
                </a:lnTo>
                <a:lnTo>
                  <a:pt x="1420796" y="196175"/>
                </a:lnTo>
                <a:lnTo>
                  <a:pt x="1258247" y="271554"/>
                </a:lnTo>
                <a:lnTo>
                  <a:pt x="1095698" y="347442"/>
                </a:lnTo>
                <a:lnTo>
                  <a:pt x="933150" y="425367"/>
                </a:lnTo>
                <a:lnTo>
                  <a:pt x="608555" y="587838"/>
                </a:lnTo>
                <a:lnTo>
                  <a:pt x="286468" y="749800"/>
                </a:lnTo>
                <a:lnTo>
                  <a:pt x="277939" y="752346"/>
                </a:lnTo>
                <a:lnTo>
                  <a:pt x="267403" y="752346"/>
                </a:lnTo>
                <a:lnTo>
                  <a:pt x="261382" y="749800"/>
                </a:lnTo>
                <a:lnTo>
                  <a:pt x="255864" y="744197"/>
                </a:lnTo>
                <a:lnTo>
                  <a:pt x="253356" y="732992"/>
                </a:lnTo>
                <a:lnTo>
                  <a:pt x="253356" y="724843"/>
                </a:lnTo>
                <a:lnTo>
                  <a:pt x="258875" y="716185"/>
                </a:lnTo>
                <a:lnTo>
                  <a:pt x="264393" y="708036"/>
                </a:lnTo>
                <a:lnTo>
                  <a:pt x="269912" y="704980"/>
                </a:lnTo>
                <a:lnTo>
                  <a:pt x="545341" y="562372"/>
                </a:lnTo>
                <a:lnTo>
                  <a:pt x="242319" y="696831"/>
                </a:lnTo>
                <a:lnTo>
                  <a:pt x="231281" y="699378"/>
                </a:lnTo>
                <a:lnTo>
                  <a:pt x="223254" y="699378"/>
                </a:lnTo>
                <a:lnTo>
                  <a:pt x="214726" y="693775"/>
                </a:lnTo>
                <a:lnTo>
                  <a:pt x="209207" y="688173"/>
                </a:lnTo>
                <a:lnTo>
                  <a:pt x="206698" y="680024"/>
                </a:lnTo>
                <a:lnTo>
                  <a:pt x="206698" y="668819"/>
                </a:lnTo>
                <a:lnTo>
                  <a:pt x="211715" y="660161"/>
                </a:lnTo>
                <a:lnTo>
                  <a:pt x="220244" y="652011"/>
                </a:lnTo>
                <a:lnTo>
                  <a:pt x="225763" y="649465"/>
                </a:lnTo>
                <a:lnTo>
                  <a:pt x="528785" y="498199"/>
                </a:lnTo>
                <a:lnTo>
                  <a:pt x="746520" y="394808"/>
                </a:lnTo>
                <a:lnTo>
                  <a:pt x="963753" y="291417"/>
                </a:lnTo>
                <a:lnTo>
                  <a:pt x="1183996" y="190573"/>
                </a:lnTo>
                <a:lnTo>
                  <a:pt x="1404240" y="90238"/>
                </a:lnTo>
                <a:close/>
                <a:moveTo>
                  <a:pt x="1179387" y="0"/>
                </a:moveTo>
                <a:lnTo>
                  <a:pt x="1299017" y="0"/>
                </a:lnTo>
                <a:lnTo>
                  <a:pt x="980309" y="145753"/>
                </a:lnTo>
                <a:lnTo>
                  <a:pt x="1351678" y="0"/>
                </a:lnTo>
                <a:lnTo>
                  <a:pt x="1491879" y="0"/>
                </a:lnTo>
                <a:lnTo>
                  <a:pt x="1263766" y="87182"/>
                </a:lnTo>
                <a:lnTo>
                  <a:pt x="1007902" y="184971"/>
                </a:lnTo>
                <a:lnTo>
                  <a:pt x="751537" y="288361"/>
                </a:lnTo>
                <a:lnTo>
                  <a:pt x="498684" y="389206"/>
                </a:lnTo>
                <a:lnTo>
                  <a:pt x="244827" y="495652"/>
                </a:lnTo>
                <a:lnTo>
                  <a:pt x="234292" y="495652"/>
                </a:lnTo>
                <a:lnTo>
                  <a:pt x="225763" y="495652"/>
                </a:lnTo>
                <a:lnTo>
                  <a:pt x="217736" y="492596"/>
                </a:lnTo>
                <a:lnTo>
                  <a:pt x="214726" y="483938"/>
                </a:lnTo>
                <a:lnTo>
                  <a:pt x="211715" y="475789"/>
                </a:lnTo>
                <a:lnTo>
                  <a:pt x="211715" y="467131"/>
                </a:lnTo>
                <a:lnTo>
                  <a:pt x="217736" y="458982"/>
                </a:lnTo>
                <a:lnTo>
                  <a:pt x="225763" y="450833"/>
                </a:lnTo>
                <a:lnTo>
                  <a:pt x="231281" y="447777"/>
                </a:lnTo>
                <a:lnTo>
                  <a:pt x="534304" y="299566"/>
                </a:lnTo>
                <a:lnTo>
                  <a:pt x="823279" y="162561"/>
                </a:lnTo>
                <a:lnTo>
                  <a:pt x="1115264" y="28611"/>
                </a:lnTo>
                <a:close/>
                <a:moveTo>
                  <a:pt x="902307" y="0"/>
                </a:moveTo>
                <a:lnTo>
                  <a:pt x="1108584" y="0"/>
                </a:lnTo>
                <a:lnTo>
                  <a:pt x="900540" y="98387"/>
                </a:lnTo>
                <a:lnTo>
                  <a:pt x="674778" y="207380"/>
                </a:lnTo>
                <a:lnTo>
                  <a:pt x="449016" y="319429"/>
                </a:lnTo>
                <a:lnTo>
                  <a:pt x="437979" y="321976"/>
                </a:lnTo>
                <a:lnTo>
                  <a:pt x="429450" y="321976"/>
                </a:lnTo>
                <a:lnTo>
                  <a:pt x="421423" y="316374"/>
                </a:lnTo>
                <a:lnTo>
                  <a:pt x="415905" y="310771"/>
                </a:lnTo>
                <a:lnTo>
                  <a:pt x="415905" y="302622"/>
                </a:lnTo>
                <a:lnTo>
                  <a:pt x="415905" y="291417"/>
                </a:lnTo>
                <a:lnTo>
                  <a:pt x="421423" y="282759"/>
                </a:lnTo>
                <a:lnTo>
                  <a:pt x="429450" y="274610"/>
                </a:lnTo>
                <a:lnTo>
                  <a:pt x="432460" y="271554"/>
                </a:lnTo>
                <a:lnTo>
                  <a:pt x="606046" y="176822"/>
                </a:lnTo>
                <a:lnTo>
                  <a:pt x="614073" y="171219"/>
                </a:lnTo>
                <a:lnTo>
                  <a:pt x="614073" y="168673"/>
                </a:lnTo>
                <a:lnTo>
                  <a:pt x="611063" y="160014"/>
                </a:lnTo>
                <a:lnTo>
                  <a:pt x="611063" y="151865"/>
                </a:lnTo>
                <a:lnTo>
                  <a:pt x="616582" y="143207"/>
                </a:lnTo>
                <a:lnTo>
                  <a:pt x="625110" y="135058"/>
                </a:lnTo>
                <a:lnTo>
                  <a:pt x="630629" y="132002"/>
                </a:lnTo>
                <a:close/>
              </a:path>
            </a:pathLst>
          </a:custGeom>
          <a:solidFill>
            <a:schemeClr val="bg1">
              <a:lumMod val="95000"/>
              <a:alpha val="50000"/>
            </a:schemeClr>
          </a:solidFill>
          <a:ln>
            <a:noFill/>
          </a:ln>
          <a:effectLst/>
        </p:spPr>
        <p:txBody>
          <a:bodyPr wrap="square" anchor="ctr">
            <a:noAutofit/>
          </a:bodyPr>
          <a:lstStyle/>
          <a:p>
            <a:r>
              <a:rPr lang="en-US" dirty="0"/>
              <a:t> </a:t>
            </a:r>
          </a:p>
        </p:txBody>
      </p:sp>
      <p:sp>
        <p:nvSpPr>
          <p:cNvPr id="2" name="Title 1">
            <a:extLst>
              <a:ext uri="{FF2B5EF4-FFF2-40B4-BE49-F238E27FC236}">
                <a16:creationId xmlns:a16="http://schemas.microsoft.com/office/drawing/2014/main" xmlns="" id="{12C18C64-D2FC-684B-A311-BEA008B1EA44}"/>
              </a:ext>
            </a:extLst>
          </p:cNvPr>
          <p:cNvSpPr>
            <a:spLocks noGrp="1"/>
          </p:cNvSpPr>
          <p:nvPr>
            <p:ph type="title" hasCustomPrompt="1"/>
          </p:nvPr>
        </p:nvSpPr>
        <p:spPr/>
        <p:txBody>
          <a:bodyPr/>
          <a:lstStyle/>
          <a:p>
            <a:r>
              <a:rPr lang="en-US" dirty="0"/>
              <a:t>Title</a:t>
            </a:r>
          </a:p>
        </p:txBody>
      </p:sp>
      <p:sp>
        <p:nvSpPr>
          <p:cNvPr id="3" name="Content Placeholder 2">
            <a:extLst>
              <a:ext uri="{FF2B5EF4-FFF2-40B4-BE49-F238E27FC236}">
                <a16:creationId xmlns:a16="http://schemas.microsoft.com/office/drawing/2014/main" xmlns="" id="{9AD88967-CB80-B84C-89C9-9756811F3549}"/>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7" name="Group 6">
            <a:extLst>
              <a:ext uri="{FF2B5EF4-FFF2-40B4-BE49-F238E27FC236}">
                <a16:creationId xmlns:a16="http://schemas.microsoft.com/office/drawing/2014/main" xmlns="" id="{3FFAF810-87CF-FD47-BE63-1E5A37AFDE67}"/>
              </a:ext>
            </a:extLst>
          </p:cNvPr>
          <p:cNvGrpSpPr/>
          <p:nvPr userDrawn="1"/>
        </p:nvGrpSpPr>
        <p:grpSpPr>
          <a:xfrm>
            <a:off x="-360600" y="-360002"/>
            <a:ext cx="12913200" cy="7578002"/>
            <a:chOff x="-360600" y="-360002"/>
            <a:chExt cx="12913200" cy="7578002"/>
          </a:xfrm>
        </p:grpSpPr>
        <p:sp>
          <p:nvSpPr>
            <p:cNvPr id="8" name="Rectangle 7">
              <a:extLst>
                <a:ext uri="{FF2B5EF4-FFF2-40B4-BE49-F238E27FC236}">
                  <a16:creationId xmlns:a16="http://schemas.microsoft.com/office/drawing/2014/main" xmlns="" id="{CBF9DE94-9ACD-5D44-AF1E-3F2CC11AD8D5}"/>
                </a:ext>
              </a:extLst>
            </p:cNvPr>
            <p:cNvSpPr/>
            <p:nvPr/>
          </p:nvSpPr>
          <p:spPr>
            <a:xfrm>
              <a:off x="12372600" y="7038000"/>
              <a:ext cx="180000" cy="180000"/>
            </a:xfrm>
            <a:prstGeom prst="rect">
              <a:avLst/>
            </a:prstGeom>
            <a:noFill/>
            <a:ln w="3175" cmpd="sng">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0" i="0" dirty="0">
                <a:solidFill>
                  <a:schemeClr val="tx1"/>
                </a:solidFill>
                <a:latin typeface="Museo Sans 500" panose="02000000000000000000" pitchFamily="2" charset="77"/>
              </a:endParaRPr>
            </a:p>
          </p:txBody>
        </p:sp>
        <p:grpSp>
          <p:nvGrpSpPr>
            <p:cNvPr id="9" name="Group 8">
              <a:extLst>
                <a:ext uri="{FF2B5EF4-FFF2-40B4-BE49-F238E27FC236}">
                  <a16:creationId xmlns:a16="http://schemas.microsoft.com/office/drawing/2014/main" xmlns="" id="{95F42F58-AC33-2D42-95B2-5404021DD6E2}"/>
                </a:ext>
              </a:extLst>
            </p:cNvPr>
            <p:cNvGrpSpPr/>
            <p:nvPr userDrawn="1"/>
          </p:nvGrpSpPr>
          <p:grpSpPr>
            <a:xfrm>
              <a:off x="-360600" y="0"/>
              <a:ext cx="180000" cy="6858000"/>
              <a:chOff x="-360600" y="0"/>
              <a:chExt cx="180000" cy="6858000"/>
            </a:xfrm>
          </p:grpSpPr>
          <p:cxnSp>
            <p:nvCxnSpPr>
              <p:cNvPr id="64" name="Straight Connector 63">
                <a:extLst>
                  <a:ext uri="{FF2B5EF4-FFF2-40B4-BE49-F238E27FC236}">
                    <a16:creationId xmlns:a16="http://schemas.microsoft.com/office/drawing/2014/main" xmlns="" id="{3CEBB7D2-EEFD-4240-AF98-1ADDC3671697}"/>
                  </a:ext>
                </a:extLst>
              </p:cNvPr>
              <p:cNvCxnSpPr/>
              <p:nvPr/>
            </p:nvCxnSpPr>
            <p:spPr>
              <a:xfrm>
                <a:off x="-360600" y="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5" name="Straight Connector 64">
                <a:extLst>
                  <a:ext uri="{FF2B5EF4-FFF2-40B4-BE49-F238E27FC236}">
                    <a16:creationId xmlns:a16="http://schemas.microsoft.com/office/drawing/2014/main" xmlns="" id="{B4BD327D-B4E5-A149-B4E0-248A8661DCA8}"/>
                  </a:ext>
                </a:extLst>
              </p:cNvPr>
              <p:cNvCxnSpPr/>
              <p:nvPr/>
            </p:nvCxnSpPr>
            <p:spPr>
              <a:xfrm>
                <a:off x="-360600" y="4572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6" name="Straight Connector 65">
                <a:extLst>
                  <a:ext uri="{FF2B5EF4-FFF2-40B4-BE49-F238E27FC236}">
                    <a16:creationId xmlns:a16="http://schemas.microsoft.com/office/drawing/2014/main" xmlns="" id="{4DFAE9FF-829A-734E-B57D-C16DE318DE90}"/>
                  </a:ext>
                </a:extLst>
              </p:cNvPr>
              <p:cNvCxnSpPr/>
              <p:nvPr/>
            </p:nvCxnSpPr>
            <p:spPr>
              <a:xfrm>
                <a:off x="-360600" y="9144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7" name="Straight Connector 66">
                <a:extLst>
                  <a:ext uri="{FF2B5EF4-FFF2-40B4-BE49-F238E27FC236}">
                    <a16:creationId xmlns:a16="http://schemas.microsoft.com/office/drawing/2014/main" xmlns="" id="{C0F475EB-8CBC-7744-B8D8-19D7F8DEAD87}"/>
                  </a:ext>
                </a:extLst>
              </p:cNvPr>
              <p:cNvCxnSpPr/>
              <p:nvPr/>
            </p:nvCxnSpPr>
            <p:spPr>
              <a:xfrm>
                <a:off x="-360600" y="13716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8" name="Straight Connector 67">
                <a:extLst>
                  <a:ext uri="{FF2B5EF4-FFF2-40B4-BE49-F238E27FC236}">
                    <a16:creationId xmlns:a16="http://schemas.microsoft.com/office/drawing/2014/main" xmlns="" id="{5449EAF1-2185-4F40-8605-FB735CE9181E}"/>
                  </a:ext>
                </a:extLst>
              </p:cNvPr>
              <p:cNvCxnSpPr/>
              <p:nvPr/>
            </p:nvCxnSpPr>
            <p:spPr>
              <a:xfrm>
                <a:off x="-360600" y="18288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9" name="Straight Connector 68">
                <a:extLst>
                  <a:ext uri="{FF2B5EF4-FFF2-40B4-BE49-F238E27FC236}">
                    <a16:creationId xmlns:a16="http://schemas.microsoft.com/office/drawing/2014/main" xmlns="" id="{AD07F7D6-FB5D-604C-9968-06BE839599FA}"/>
                  </a:ext>
                </a:extLst>
              </p:cNvPr>
              <p:cNvCxnSpPr/>
              <p:nvPr/>
            </p:nvCxnSpPr>
            <p:spPr>
              <a:xfrm>
                <a:off x="-360600" y="22860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0" name="Straight Connector 69">
                <a:extLst>
                  <a:ext uri="{FF2B5EF4-FFF2-40B4-BE49-F238E27FC236}">
                    <a16:creationId xmlns:a16="http://schemas.microsoft.com/office/drawing/2014/main" xmlns="" id="{8861745F-36BF-B248-9565-730FABFDF41D}"/>
                  </a:ext>
                </a:extLst>
              </p:cNvPr>
              <p:cNvCxnSpPr/>
              <p:nvPr/>
            </p:nvCxnSpPr>
            <p:spPr>
              <a:xfrm>
                <a:off x="-360600" y="27432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1" name="Straight Connector 70">
                <a:extLst>
                  <a:ext uri="{FF2B5EF4-FFF2-40B4-BE49-F238E27FC236}">
                    <a16:creationId xmlns:a16="http://schemas.microsoft.com/office/drawing/2014/main" xmlns="" id="{D345A6E6-6E3B-C64A-AC68-68C179D6A94A}"/>
                  </a:ext>
                </a:extLst>
              </p:cNvPr>
              <p:cNvCxnSpPr/>
              <p:nvPr/>
            </p:nvCxnSpPr>
            <p:spPr>
              <a:xfrm>
                <a:off x="-360600" y="32004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2" name="Straight Connector 71">
                <a:extLst>
                  <a:ext uri="{FF2B5EF4-FFF2-40B4-BE49-F238E27FC236}">
                    <a16:creationId xmlns:a16="http://schemas.microsoft.com/office/drawing/2014/main" xmlns="" id="{6648158B-4F78-1B4E-B166-8C5C9FA8414E}"/>
                  </a:ext>
                </a:extLst>
              </p:cNvPr>
              <p:cNvCxnSpPr/>
              <p:nvPr/>
            </p:nvCxnSpPr>
            <p:spPr>
              <a:xfrm>
                <a:off x="-360600" y="36576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3" name="Straight Connector 72">
                <a:extLst>
                  <a:ext uri="{FF2B5EF4-FFF2-40B4-BE49-F238E27FC236}">
                    <a16:creationId xmlns:a16="http://schemas.microsoft.com/office/drawing/2014/main" xmlns="" id="{BCF74B5D-D6C5-F64D-948B-7B3DA3FAFD4B}"/>
                  </a:ext>
                </a:extLst>
              </p:cNvPr>
              <p:cNvCxnSpPr/>
              <p:nvPr/>
            </p:nvCxnSpPr>
            <p:spPr>
              <a:xfrm>
                <a:off x="-360600" y="41148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4" name="Straight Connector 73">
                <a:extLst>
                  <a:ext uri="{FF2B5EF4-FFF2-40B4-BE49-F238E27FC236}">
                    <a16:creationId xmlns:a16="http://schemas.microsoft.com/office/drawing/2014/main" xmlns="" id="{19E69D0C-6E06-B44C-AD75-94B880B6B5B3}"/>
                  </a:ext>
                </a:extLst>
              </p:cNvPr>
              <p:cNvCxnSpPr/>
              <p:nvPr/>
            </p:nvCxnSpPr>
            <p:spPr>
              <a:xfrm>
                <a:off x="-360600" y="45720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5" name="Straight Connector 74">
                <a:extLst>
                  <a:ext uri="{FF2B5EF4-FFF2-40B4-BE49-F238E27FC236}">
                    <a16:creationId xmlns:a16="http://schemas.microsoft.com/office/drawing/2014/main" xmlns="" id="{3E23E5A2-713F-A34A-A1D8-911D10F3C3D2}"/>
                  </a:ext>
                </a:extLst>
              </p:cNvPr>
              <p:cNvCxnSpPr/>
              <p:nvPr/>
            </p:nvCxnSpPr>
            <p:spPr>
              <a:xfrm>
                <a:off x="-360600" y="50292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6" name="Straight Connector 75">
                <a:extLst>
                  <a:ext uri="{FF2B5EF4-FFF2-40B4-BE49-F238E27FC236}">
                    <a16:creationId xmlns:a16="http://schemas.microsoft.com/office/drawing/2014/main" xmlns="" id="{DB03F9FC-8E0E-D840-8E75-F86E55B8889A}"/>
                  </a:ext>
                </a:extLst>
              </p:cNvPr>
              <p:cNvCxnSpPr/>
              <p:nvPr/>
            </p:nvCxnSpPr>
            <p:spPr>
              <a:xfrm>
                <a:off x="-360600" y="54864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xmlns="" id="{1E58A75B-6D44-5B46-BF60-8820014D5FA4}"/>
                  </a:ext>
                </a:extLst>
              </p:cNvPr>
              <p:cNvCxnSpPr/>
              <p:nvPr/>
            </p:nvCxnSpPr>
            <p:spPr>
              <a:xfrm>
                <a:off x="-360600" y="59436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xmlns="" id="{68633DC0-1D86-064F-9833-AA0ABD305362}"/>
                  </a:ext>
                </a:extLst>
              </p:cNvPr>
              <p:cNvCxnSpPr/>
              <p:nvPr/>
            </p:nvCxnSpPr>
            <p:spPr>
              <a:xfrm>
                <a:off x="-360600" y="64008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xmlns="" id="{A96C18B1-AF8E-8F44-98F0-FD93C5A755CB}"/>
                  </a:ext>
                </a:extLst>
              </p:cNvPr>
              <p:cNvCxnSpPr/>
              <p:nvPr/>
            </p:nvCxnSpPr>
            <p:spPr>
              <a:xfrm>
                <a:off x="-360600" y="68580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a:extLst>
                  <a:ext uri="{FF2B5EF4-FFF2-40B4-BE49-F238E27FC236}">
                    <a16:creationId xmlns:a16="http://schemas.microsoft.com/office/drawing/2014/main" xmlns="" id="{8E9679D3-302F-084A-A3E6-7FEA698F8DDF}"/>
                  </a:ext>
                </a:extLst>
              </p:cNvPr>
              <p:cNvCxnSpPr/>
              <p:nvPr userDrawn="1"/>
            </p:nvCxnSpPr>
            <p:spPr>
              <a:xfrm>
                <a:off x="-360600" y="2286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xmlns="" id="{DA9C76E2-07D9-EA4A-85A4-51385B21BE6B}"/>
                  </a:ext>
                </a:extLst>
              </p:cNvPr>
              <p:cNvCxnSpPr/>
              <p:nvPr userDrawn="1"/>
            </p:nvCxnSpPr>
            <p:spPr>
              <a:xfrm>
                <a:off x="-360600" y="6858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a:extLst>
                  <a:ext uri="{FF2B5EF4-FFF2-40B4-BE49-F238E27FC236}">
                    <a16:creationId xmlns:a16="http://schemas.microsoft.com/office/drawing/2014/main" xmlns="" id="{786913F9-8046-CE49-A3F9-14828ACBFF47}"/>
                  </a:ext>
                </a:extLst>
              </p:cNvPr>
              <p:cNvCxnSpPr/>
              <p:nvPr userDrawn="1"/>
            </p:nvCxnSpPr>
            <p:spPr>
              <a:xfrm>
                <a:off x="-360600" y="11430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xmlns="" id="{B28673F9-9E12-AC4D-846F-759CB0106531}"/>
                  </a:ext>
                </a:extLst>
              </p:cNvPr>
              <p:cNvCxnSpPr/>
              <p:nvPr userDrawn="1"/>
            </p:nvCxnSpPr>
            <p:spPr>
              <a:xfrm>
                <a:off x="-360600" y="16002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4" name="Straight Connector 83">
                <a:extLst>
                  <a:ext uri="{FF2B5EF4-FFF2-40B4-BE49-F238E27FC236}">
                    <a16:creationId xmlns:a16="http://schemas.microsoft.com/office/drawing/2014/main" xmlns="" id="{CBD95EFE-29C0-C444-836B-493AFBB51817}"/>
                  </a:ext>
                </a:extLst>
              </p:cNvPr>
              <p:cNvCxnSpPr/>
              <p:nvPr userDrawn="1"/>
            </p:nvCxnSpPr>
            <p:spPr>
              <a:xfrm>
                <a:off x="-360600" y="20574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5" name="Straight Connector 84">
                <a:extLst>
                  <a:ext uri="{FF2B5EF4-FFF2-40B4-BE49-F238E27FC236}">
                    <a16:creationId xmlns:a16="http://schemas.microsoft.com/office/drawing/2014/main" xmlns="" id="{145761FD-DFAD-2843-BDE5-551362299F72}"/>
                  </a:ext>
                </a:extLst>
              </p:cNvPr>
              <p:cNvCxnSpPr/>
              <p:nvPr userDrawn="1"/>
            </p:nvCxnSpPr>
            <p:spPr>
              <a:xfrm>
                <a:off x="-360600" y="25146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6" name="Straight Connector 85">
                <a:extLst>
                  <a:ext uri="{FF2B5EF4-FFF2-40B4-BE49-F238E27FC236}">
                    <a16:creationId xmlns:a16="http://schemas.microsoft.com/office/drawing/2014/main" xmlns="" id="{125F9D19-3D32-D94B-9C83-AF8138CB364D}"/>
                  </a:ext>
                </a:extLst>
              </p:cNvPr>
              <p:cNvCxnSpPr/>
              <p:nvPr userDrawn="1"/>
            </p:nvCxnSpPr>
            <p:spPr>
              <a:xfrm>
                <a:off x="-360600" y="29718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7" name="Straight Connector 86">
                <a:extLst>
                  <a:ext uri="{FF2B5EF4-FFF2-40B4-BE49-F238E27FC236}">
                    <a16:creationId xmlns:a16="http://schemas.microsoft.com/office/drawing/2014/main" xmlns="" id="{3D73914E-E304-F346-8FBD-0390B67FA20C}"/>
                  </a:ext>
                </a:extLst>
              </p:cNvPr>
              <p:cNvCxnSpPr/>
              <p:nvPr userDrawn="1"/>
            </p:nvCxnSpPr>
            <p:spPr>
              <a:xfrm>
                <a:off x="-360600" y="34290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8" name="Straight Connector 87">
                <a:extLst>
                  <a:ext uri="{FF2B5EF4-FFF2-40B4-BE49-F238E27FC236}">
                    <a16:creationId xmlns:a16="http://schemas.microsoft.com/office/drawing/2014/main" xmlns="" id="{A5171974-CF35-2742-B750-5B94C263BE05}"/>
                  </a:ext>
                </a:extLst>
              </p:cNvPr>
              <p:cNvCxnSpPr/>
              <p:nvPr userDrawn="1"/>
            </p:nvCxnSpPr>
            <p:spPr>
              <a:xfrm>
                <a:off x="-360600" y="38862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9" name="Straight Connector 88">
                <a:extLst>
                  <a:ext uri="{FF2B5EF4-FFF2-40B4-BE49-F238E27FC236}">
                    <a16:creationId xmlns:a16="http://schemas.microsoft.com/office/drawing/2014/main" xmlns="" id="{3EA7A1BC-D1A2-7440-8D05-ACCEE4E98916}"/>
                  </a:ext>
                </a:extLst>
              </p:cNvPr>
              <p:cNvCxnSpPr/>
              <p:nvPr userDrawn="1"/>
            </p:nvCxnSpPr>
            <p:spPr>
              <a:xfrm>
                <a:off x="-360600" y="43434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90" name="Straight Connector 89">
                <a:extLst>
                  <a:ext uri="{FF2B5EF4-FFF2-40B4-BE49-F238E27FC236}">
                    <a16:creationId xmlns:a16="http://schemas.microsoft.com/office/drawing/2014/main" xmlns="" id="{E3FE4C53-F45E-504D-94A0-1CA1CD3F15E5}"/>
                  </a:ext>
                </a:extLst>
              </p:cNvPr>
              <p:cNvCxnSpPr/>
              <p:nvPr userDrawn="1"/>
            </p:nvCxnSpPr>
            <p:spPr>
              <a:xfrm>
                <a:off x="-360600" y="48006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91" name="Straight Connector 90">
                <a:extLst>
                  <a:ext uri="{FF2B5EF4-FFF2-40B4-BE49-F238E27FC236}">
                    <a16:creationId xmlns:a16="http://schemas.microsoft.com/office/drawing/2014/main" xmlns="" id="{51E36593-0771-A24C-952D-A64CF598AEC3}"/>
                  </a:ext>
                </a:extLst>
              </p:cNvPr>
              <p:cNvCxnSpPr/>
              <p:nvPr userDrawn="1"/>
            </p:nvCxnSpPr>
            <p:spPr>
              <a:xfrm>
                <a:off x="-360600" y="52578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92" name="Straight Connector 91">
                <a:extLst>
                  <a:ext uri="{FF2B5EF4-FFF2-40B4-BE49-F238E27FC236}">
                    <a16:creationId xmlns:a16="http://schemas.microsoft.com/office/drawing/2014/main" xmlns="" id="{42D88BDF-D57F-D144-B0D5-FC0564AB3094}"/>
                  </a:ext>
                </a:extLst>
              </p:cNvPr>
              <p:cNvCxnSpPr/>
              <p:nvPr userDrawn="1"/>
            </p:nvCxnSpPr>
            <p:spPr>
              <a:xfrm>
                <a:off x="-360600" y="57150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93" name="Straight Connector 92">
                <a:extLst>
                  <a:ext uri="{FF2B5EF4-FFF2-40B4-BE49-F238E27FC236}">
                    <a16:creationId xmlns:a16="http://schemas.microsoft.com/office/drawing/2014/main" xmlns="" id="{3AAB237D-94CF-C343-8FFB-6BAA56F93CEB}"/>
                  </a:ext>
                </a:extLst>
              </p:cNvPr>
              <p:cNvCxnSpPr/>
              <p:nvPr userDrawn="1"/>
            </p:nvCxnSpPr>
            <p:spPr>
              <a:xfrm>
                <a:off x="-360600" y="61722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94" name="Straight Connector 93">
                <a:extLst>
                  <a:ext uri="{FF2B5EF4-FFF2-40B4-BE49-F238E27FC236}">
                    <a16:creationId xmlns:a16="http://schemas.microsoft.com/office/drawing/2014/main" xmlns="" id="{5A3E5E30-FF2C-6B48-8164-FE86FCBA1DBA}"/>
                  </a:ext>
                </a:extLst>
              </p:cNvPr>
              <p:cNvCxnSpPr/>
              <p:nvPr userDrawn="1"/>
            </p:nvCxnSpPr>
            <p:spPr>
              <a:xfrm>
                <a:off x="-360600" y="66294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grpSp>
        <p:grpSp>
          <p:nvGrpSpPr>
            <p:cNvPr id="10" name="Group 9">
              <a:extLst>
                <a:ext uri="{FF2B5EF4-FFF2-40B4-BE49-F238E27FC236}">
                  <a16:creationId xmlns:a16="http://schemas.microsoft.com/office/drawing/2014/main" xmlns="" id="{650DFECE-EBF8-504C-805C-85BE77ADBEDC}"/>
                </a:ext>
              </a:extLst>
            </p:cNvPr>
            <p:cNvGrpSpPr/>
            <p:nvPr userDrawn="1"/>
          </p:nvGrpSpPr>
          <p:grpSpPr>
            <a:xfrm>
              <a:off x="-600" y="-360002"/>
              <a:ext cx="12193200" cy="180000"/>
              <a:chOff x="-600" y="-360002"/>
              <a:chExt cx="12193200" cy="180000"/>
            </a:xfrm>
          </p:grpSpPr>
          <p:cxnSp>
            <p:nvCxnSpPr>
              <p:cNvPr id="11" name="Straight Connector 10">
                <a:extLst>
                  <a:ext uri="{FF2B5EF4-FFF2-40B4-BE49-F238E27FC236}">
                    <a16:creationId xmlns:a16="http://schemas.microsoft.com/office/drawing/2014/main" xmlns="" id="{A961ACE5-71A1-C644-A9DF-9EBDF0AB5EF0}"/>
                  </a:ext>
                </a:extLst>
              </p:cNvPr>
              <p:cNvCxnSpPr/>
              <p:nvPr/>
            </p:nvCxnSpPr>
            <p:spPr>
              <a:xfrm>
                <a:off x="-60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xmlns="" id="{3D190F80-E326-C64E-ADBB-AB5923A87858}"/>
                  </a:ext>
                </a:extLst>
              </p:cNvPr>
              <p:cNvCxnSpPr/>
              <p:nvPr/>
            </p:nvCxnSpPr>
            <p:spPr>
              <a:xfrm>
                <a:off x="46837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xmlns="" id="{3A293094-D0D4-2341-92AE-C3A6CFE8095F}"/>
                  </a:ext>
                </a:extLst>
              </p:cNvPr>
              <p:cNvCxnSpPr/>
              <p:nvPr/>
            </p:nvCxnSpPr>
            <p:spPr>
              <a:xfrm>
                <a:off x="93734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xmlns="" id="{DB72B9F9-71EB-2145-AB88-B32AC85C7390}"/>
                  </a:ext>
                </a:extLst>
              </p:cNvPr>
              <p:cNvCxnSpPr/>
              <p:nvPr/>
            </p:nvCxnSpPr>
            <p:spPr>
              <a:xfrm>
                <a:off x="140631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xmlns="" id="{877BFB6D-5C8B-DE48-A2B3-A77DDF82AB7E}"/>
                  </a:ext>
                </a:extLst>
              </p:cNvPr>
              <p:cNvCxnSpPr/>
              <p:nvPr/>
            </p:nvCxnSpPr>
            <p:spPr>
              <a:xfrm>
                <a:off x="187528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xmlns="" id="{18FE79F9-4A39-6B4C-AC19-2E63FD891BEF}"/>
                  </a:ext>
                </a:extLst>
              </p:cNvPr>
              <p:cNvCxnSpPr/>
              <p:nvPr/>
            </p:nvCxnSpPr>
            <p:spPr>
              <a:xfrm>
                <a:off x="234425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xmlns="" id="{B94D7B34-5F80-3449-8CFA-F8FBE9F3ECCF}"/>
                  </a:ext>
                </a:extLst>
              </p:cNvPr>
              <p:cNvCxnSpPr/>
              <p:nvPr/>
            </p:nvCxnSpPr>
            <p:spPr>
              <a:xfrm>
                <a:off x="281322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xmlns="" id="{76C71190-FAD5-F64B-880F-EF21CE6C1A38}"/>
                  </a:ext>
                </a:extLst>
              </p:cNvPr>
              <p:cNvCxnSpPr/>
              <p:nvPr/>
            </p:nvCxnSpPr>
            <p:spPr>
              <a:xfrm>
                <a:off x="328219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xmlns="" id="{D9F64211-CB89-9A4C-B213-820A40256A0E}"/>
                  </a:ext>
                </a:extLst>
              </p:cNvPr>
              <p:cNvCxnSpPr/>
              <p:nvPr/>
            </p:nvCxnSpPr>
            <p:spPr>
              <a:xfrm>
                <a:off x="375116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xmlns="" id="{27F521C3-06A2-444C-A49B-090009AF22B1}"/>
                  </a:ext>
                </a:extLst>
              </p:cNvPr>
              <p:cNvCxnSpPr/>
              <p:nvPr/>
            </p:nvCxnSpPr>
            <p:spPr>
              <a:xfrm>
                <a:off x="422013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xmlns="" id="{7B853030-659E-D84B-9781-74F8AFBD8128}"/>
                  </a:ext>
                </a:extLst>
              </p:cNvPr>
              <p:cNvCxnSpPr/>
              <p:nvPr/>
            </p:nvCxnSpPr>
            <p:spPr>
              <a:xfrm>
                <a:off x="468910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xmlns="" id="{E2BB9D15-DB07-044D-8170-A63B39B26CAD}"/>
                  </a:ext>
                </a:extLst>
              </p:cNvPr>
              <p:cNvCxnSpPr/>
              <p:nvPr/>
            </p:nvCxnSpPr>
            <p:spPr>
              <a:xfrm>
                <a:off x="515807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xmlns="" id="{BD75C30C-BECF-1A4F-9C40-C3A13C531569}"/>
                  </a:ext>
                </a:extLst>
              </p:cNvPr>
              <p:cNvCxnSpPr/>
              <p:nvPr/>
            </p:nvCxnSpPr>
            <p:spPr>
              <a:xfrm>
                <a:off x="562704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xmlns="" id="{FC924131-4805-534A-8DD5-8821B56753F1}"/>
                  </a:ext>
                </a:extLst>
              </p:cNvPr>
              <p:cNvCxnSpPr/>
              <p:nvPr/>
            </p:nvCxnSpPr>
            <p:spPr>
              <a:xfrm>
                <a:off x="609601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xmlns="" id="{68238A9E-2293-ED4E-A5CE-1F446BA8217B}"/>
                  </a:ext>
                </a:extLst>
              </p:cNvPr>
              <p:cNvCxnSpPr/>
              <p:nvPr/>
            </p:nvCxnSpPr>
            <p:spPr>
              <a:xfrm>
                <a:off x="656498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xmlns="" id="{F0CAA56A-BA9C-A646-9720-70444095D41E}"/>
                  </a:ext>
                </a:extLst>
              </p:cNvPr>
              <p:cNvCxnSpPr/>
              <p:nvPr userDrawn="1"/>
            </p:nvCxnSpPr>
            <p:spPr>
              <a:xfrm>
                <a:off x="23388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xmlns="" id="{0C909B4C-9437-F849-995C-59500EC91543}"/>
                  </a:ext>
                </a:extLst>
              </p:cNvPr>
              <p:cNvCxnSpPr/>
              <p:nvPr userDrawn="1"/>
            </p:nvCxnSpPr>
            <p:spPr>
              <a:xfrm>
                <a:off x="70285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xmlns="" id="{E06FAFF7-9E75-C44A-BC1E-5E894BCC4F4E}"/>
                  </a:ext>
                </a:extLst>
              </p:cNvPr>
              <p:cNvCxnSpPr/>
              <p:nvPr userDrawn="1"/>
            </p:nvCxnSpPr>
            <p:spPr>
              <a:xfrm>
                <a:off x="117182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xmlns="" id="{9E4BE4F2-E5B0-2645-8317-E28399A3F68D}"/>
                  </a:ext>
                </a:extLst>
              </p:cNvPr>
              <p:cNvCxnSpPr/>
              <p:nvPr userDrawn="1"/>
            </p:nvCxnSpPr>
            <p:spPr>
              <a:xfrm>
                <a:off x="164079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xmlns="" id="{D4DDFB7F-79A6-A14A-A690-BB27CD747B13}"/>
                  </a:ext>
                </a:extLst>
              </p:cNvPr>
              <p:cNvCxnSpPr/>
              <p:nvPr userDrawn="1"/>
            </p:nvCxnSpPr>
            <p:spPr>
              <a:xfrm>
                <a:off x="210976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xmlns="" id="{1B4BCE4D-E2E6-8D4C-B785-38CE121B36B1}"/>
                  </a:ext>
                </a:extLst>
              </p:cNvPr>
              <p:cNvCxnSpPr/>
              <p:nvPr userDrawn="1"/>
            </p:nvCxnSpPr>
            <p:spPr>
              <a:xfrm>
                <a:off x="257873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xmlns="" id="{21657213-3D8C-0F4D-B583-E4659A61661B}"/>
                  </a:ext>
                </a:extLst>
              </p:cNvPr>
              <p:cNvCxnSpPr/>
              <p:nvPr userDrawn="1"/>
            </p:nvCxnSpPr>
            <p:spPr>
              <a:xfrm>
                <a:off x="304770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xmlns="" id="{2434695E-D64C-CE44-A63F-45EA66B697F9}"/>
                  </a:ext>
                </a:extLst>
              </p:cNvPr>
              <p:cNvCxnSpPr/>
              <p:nvPr userDrawn="1"/>
            </p:nvCxnSpPr>
            <p:spPr>
              <a:xfrm>
                <a:off x="351667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xmlns="" id="{DE6B58B7-502E-924F-B5D6-862E9A035E5C}"/>
                  </a:ext>
                </a:extLst>
              </p:cNvPr>
              <p:cNvCxnSpPr/>
              <p:nvPr userDrawn="1"/>
            </p:nvCxnSpPr>
            <p:spPr>
              <a:xfrm>
                <a:off x="398564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xmlns="" id="{A15179D8-6503-C648-844A-319C3ED72BC2}"/>
                  </a:ext>
                </a:extLst>
              </p:cNvPr>
              <p:cNvCxnSpPr/>
              <p:nvPr userDrawn="1"/>
            </p:nvCxnSpPr>
            <p:spPr>
              <a:xfrm>
                <a:off x="445461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xmlns="" id="{74460C35-742A-8240-AF3A-F2AC68B015F0}"/>
                  </a:ext>
                </a:extLst>
              </p:cNvPr>
              <p:cNvCxnSpPr/>
              <p:nvPr userDrawn="1"/>
            </p:nvCxnSpPr>
            <p:spPr>
              <a:xfrm>
                <a:off x="492358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xmlns="" id="{C935BDFD-6DF5-3848-99C9-908910B408BB}"/>
                  </a:ext>
                </a:extLst>
              </p:cNvPr>
              <p:cNvCxnSpPr/>
              <p:nvPr userDrawn="1"/>
            </p:nvCxnSpPr>
            <p:spPr>
              <a:xfrm>
                <a:off x="539255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xmlns="" id="{51F10AC4-695C-064D-8611-1DAC61E65280}"/>
                  </a:ext>
                </a:extLst>
              </p:cNvPr>
              <p:cNvCxnSpPr/>
              <p:nvPr userDrawn="1"/>
            </p:nvCxnSpPr>
            <p:spPr>
              <a:xfrm>
                <a:off x="586152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xmlns="" id="{16AF95BF-5F78-8A48-A066-94B5E386BC87}"/>
                  </a:ext>
                </a:extLst>
              </p:cNvPr>
              <p:cNvCxnSpPr/>
              <p:nvPr userDrawn="1"/>
            </p:nvCxnSpPr>
            <p:spPr>
              <a:xfrm>
                <a:off x="633049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xmlns="" id="{53995C1D-A7C0-7A40-BB2A-B99ADC311AE4}"/>
                  </a:ext>
                </a:extLst>
              </p:cNvPr>
              <p:cNvCxnSpPr>
                <a:cxnSpLocks/>
              </p:cNvCxnSpPr>
              <p:nvPr/>
            </p:nvCxnSpPr>
            <p:spPr>
              <a:xfrm>
                <a:off x="703395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xmlns="" id="{7FC4A408-DAC9-634A-891A-F46C424FC7E4}"/>
                  </a:ext>
                </a:extLst>
              </p:cNvPr>
              <p:cNvCxnSpPr>
                <a:cxnSpLocks/>
              </p:cNvCxnSpPr>
              <p:nvPr/>
            </p:nvCxnSpPr>
            <p:spPr>
              <a:xfrm>
                <a:off x="750292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xmlns="" id="{851C0548-77FF-3044-BEBB-BD34295197C4}"/>
                  </a:ext>
                </a:extLst>
              </p:cNvPr>
              <p:cNvCxnSpPr>
                <a:cxnSpLocks/>
              </p:cNvCxnSpPr>
              <p:nvPr/>
            </p:nvCxnSpPr>
            <p:spPr>
              <a:xfrm>
                <a:off x="797189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xmlns="" id="{821FAFFD-B8DC-8D44-B338-D676EF20C89D}"/>
                  </a:ext>
                </a:extLst>
              </p:cNvPr>
              <p:cNvCxnSpPr>
                <a:cxnSpLocks/>
              </p:cNvCxnSpPr>
              <p:nvPr/>
            </p:nvCxnSpPr>
            <p:spPr>
              <a:xfrm>
                <a:off x="844086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xmlns="" id="{4B554DDF-2F56-0F42-831D-2A90CDC52EB2}"/>
                  </a:ext>
                </a:extLst>
              </p:cNvPr>
              <p:cNvCxnSpPr>
                <a:cxnSpLocks/>
              </p:cNvCxnSpPr>
              <p:nvPr/>
            </p:nvCxnSpPr>
            <p:spPr>
              <a:xfrm>
                <a:off x="890983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5" name="Straight Connector 44">
                <a:extLst>
                  <a:ext uri="{FF2B5EF4-FFF2-40B4-BE49-F238E27FC236}">
                    <a16:creationId xmlns:a16="http://schemas.microsoft.com/office/drawing/2014/main" xmlns="" id="{B7C8351E-4861-454F-B650-91837ACD6381}"/>
                  </a:ext>
                </a:extLst>
              </p:cNvPr>
              <p:cNvCxnSpPr>
                <a:cxnSpLocks/>
              </p:cNvCxnSpPr>
              <p:nvPr/>
            </p:nvCxnSpPr>
            <p:spPr>
              <a:xfrm>
                <a:off x="937880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6" name="Straight Connector 45">
                <a:extLst>
                  <a:ext uri="{FF2B5EF4-FFF2-40B4-BE49-F238E27FC236}">
                    <a16:creationId xmlns:a16="http://schemas.microsoft.com/office/drawing/2014/main" xmlns="" id="{25A562E7-1E35-674A-8DFF-52553D1EB33E}"/>
                  </a:ext>
                </a:extLst>
              </p:cNvPr>
              <p:cNvCxnSpPr>
                <a:cxnSpLocks/>
              </p:cNvCxnSpPr>
              <p:nvPr userDrawn="1"/>
            </p:nvCxnSpPr>
            <p:spPr>
              <a:xfrm>
                <a:off x="679946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7" name="Straight Connector 46">
                <a:extLst>
                  <a:ext uri="{FF2B5EF4-FFF2-40B4-BE49-F238E27FC236}">
                    <a16:creationId xmlns:a16="http://schemas.microsoft.com/office/drawing/2014/main" xmlns="" id="{9F84C237-1C0A-364F-BE5F-71923B8B9F30}"/>
                  </a:ext>
                </a:extLst>
              </p:cNvPr>
              <p:cNvCxnSpPr>
                <a:cxnSpLocks/>
              </p:cNvCxnSpPr>
              <p:nvPr userDrawn="1"/>
            </p:nvCxnSpPr>
            <p:spPr>
              <a:xfrm>
                <a:off x="726843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8" name="Straight Connector 47">
                <a:extLst>
                  <a:ext uri="{FF2B5EF4-FFF2-40B4-BE49-F238E27FC236}">
                    <a16:creationId xmlns:a16="http://schemas.microsoft.com/office/drawing/2014/main" xmlns="" id="{07AF3734-6B5C-DD47-86FD-9DA91BABCCCB}"/>
                  </a:ext>
                </a:extLst>
              </p:cNvPr>
              <p:cNvCxnSpPr>
                <a:cxnSpLocks/>
              </p:cNvCxnSpPr>
              <p:nvPr userDrawn="1"/>
            </p:nvCxnSpPr>
            <p:spPr>
              <a:xfrm>
                <a:off x="773740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9" name="Straight Connector 48">
                <a:extLst>
                  <a:ext uri="{FF2B5EF4-FFF2-40B4-BE49-F238E27FC236}">
                    <a16:creationId xmlns:a16="http://schemas.microsoft.com/office/drawing/2014/main" xmlns="" id="{91B769CA-1D4B-A74B-889D-6B1BA04FDCDD}"/>
                  </a:ext>
                </a:extLst>
              </p:cNvPr>
              <p:cNvCxnSpPr>
                <a:cxnSpLocks/>
              </p:cNvCxnSpPr>
              <p:nvPr userDrawn="1"/>
            </p:nvCxnSpPr>
            <p:spPr>
              <a:xfrm>
                <a:off x="820637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0" name="Straight Connector 49">
                <a:extLst>
                  <a:ext uri="{FF2B5EF4-FFF2-40B4-BE49-F238E27FC236}">
                    <a16:creationId xmlns:a16="http://schemas.microsoft.com/office/drawing/2014/main" xmlns="" id="{CCC24978-00B8-5048-953D-01DDC7D7D558}"/>
                  </a:ext>
                </a:extLst>
              </p:cNvPr>
              <p:cNvCxnSpPr>
                <a:cxnSpLocks/>
              </p:cNvCxnSpPr>
              <p:nvPr userDrawn="1"/>
            </p:nvCxnSpPr>
            <p:spPr>
              <a:xfrm>
                <a:off x="867534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1" name="Straight Connector 50">
                <a:extLst>
                  <a:ext uri="{FF2B5EF4-FFF2-40B4-BE49-F238E27FC236}">
                    <a16:creationId xmlns:a16="http://schemas.microsoft.com/office/drawing/2014/main" xmlns="" id="{5CD42BE4-73EA-DE4A-9812-52BA75A52C17}"/>
                  </a:ext>
                </a:extLst>
              </p:cNvPr>
              <p:cNvCxnSpPr>
                <a:cxnSpLocks/>
              </p:cNvCxnSpPr>
              <p:nvPr userDrawn="1"/>
            </p:nvCxnSpPr>
            <p:spPr>
              <a:xfrm>
                <a:off x="914431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2" name="Straight Connector 51">
                <a:extLst>
                  <a:ext uri="{FF2B5EF4-FFF2-40B4-BE49-F238E27FC236}">
                    <a16:creationId xmlns:a16="http://schemas.microsoft.com/office/drawing/2014/main" xmlns="" id="{A2E702A4-DE43-C945-BA3E-B0B0FB156F6B}"/>
                  </a:ext>
                </a:extLst>
              </p:cNvPr>
              <p:cNvCxnSpPr>
                <a:cxnSpLocks/>
              </p:cNvCxnSpPr>
              <p:nvPr userDrawn="1"/>
            </p:nvCxnSpPr>
            <p:spPr>
              <a:xfrm>
                <a:off x="984777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3" name="Straight Connector 52">
                <a:extLst>
                  <a:ext uri="{FF2B5EF4-FFF2-40B4-BE49-F238E27FC236}">
                    <a16:creationId xmlns:a16="http://schemas.microsoft.com/office/drawing/2014/main" xmlns="" id="{7DC39919-01B8-E84D-B812-EE72D0FFADB0}"/>
                  </a:ext>
                </a:extLst>
              </p:cNvPr>
              <p:cNvCxnSpPr>
                <a:cxnSpLocks/>
              </p:cNvCxnSpPr>
              <p:nvPr userDrawn="1"/>
            </p:nvCxnSpPr>
            <p:spPr>
              <a:xfrm>
                <a:off x="1031674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4" name="Straight Connector 53">
                <a:extLst>
                  <a:ext uri="{FF2B5EF4-FFF2-40B4-BE49-F238E27FC236}">
                    <a16:creationId xmlns:a16="http://schemas.microsoft.com/office/drawing/2014/main" xmlns="" id="{2C8BF2B6-19CA-2B44-9D00-0B362E14FFC1}"/>
                  </a:ext>
                </a:extLst>
              </p:cNvPr>
              <p:cNvCxnSpPr>
                <a:cxnSpLocks/>
              </p:cNvCxnSpPr>
              <p:nvPr userDrawn="1"/>
            </p:nvCxnSpPr>
            <p:spPr>
              <a:xfrm>
                <a:off x="1078571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5" name="Straight Connector 54">
                <a:extLst>
                  <a:ext uri="{FF2B5EF4-FFF2-40B4-BE49-F238E27FC236}">
                    <a16:creationId xmlns:a16="http://schemas.microsoft.com/office/drawing/2014/main" xmlns="" id="{9EF8604A-3D37-D24D-8010-EC8943A30FC3}"/>
                  </a:ext>
                </a:extLst>
              </p:cNvPr>
              <p:cNvCxnSpPr>
                <a:cxnSpLocks/>
              </p:cNvCxnSpPr>
              <p:nvPr userDrawn="1"/>
            </p:nvCxnSpPr>
            <p:spPr>
              <a:xfrm>
                <a:off x="1125468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6" name="Straight Connector 55">
                <a:extLst>
                  <a:ext uri="{FF2B5EF4-FFF2-40B4-BE49-F238E27FC236}">
                    <a16:creationId xmlns:a16="http://schemas.microsoft.com/office/drawing/2014/main" xmlns="" id="{3B72FD87-E92B-EE4B-B72C-C58E2AE073A4}"/>
                  </a:ext>
                </a:extLst>
              </p:cNvPr>
              <p:cNvCxnSpPr>
                <a:cxnSpLocks/>
              </p:cNvCxnSpPr>
              <p:nvPr userDrawn="1"/>
            </p:nvCxnSpPr>
            <p:spPr>
              <a:xfrm>
                <a:off x="1172365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7" name="Straight Connector 56">
                <a:extLst>
                  <a:ext uri="{FF2B5EF4-FFF2-40B4-BE49-F238E27FC236}">
                    <a16:creationId xmlns:a16="http://schemas.microsoft.com/office/drawing/2014/main" xmlns="" id="{17CEBB20-38A3-6A41-959C-326DF7D3DBD5}"/>
                  </a:ext>
                </a:extLst>
              </p:cNvPr>
              <p:cNvCxnSpPr>
                <a:cxnSpLocks/>
              </p:cNvCxnSpPr>
              <p:nvPr userDrawn="1"/>
            </p:nvCxnSpPr>
            <p:spPr>
              <a:xfrm>
                <a:off x="1219260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8" name="Straight Connector 57">
                <a:extLst>
                  <a:ext uri="{FF2B5EF4-FFF2-40B4-BE49-F238E27FC236}">
                    <a16:creationId xmlns:a16="http://schemas.microsoft.com/office/drawing/2014/main" xmlns="" id="{0F3A64F2-68CB-4041-AAB3-0D0DD801403B}"/>
                  </a:ext>
                </a:extLst>
              </p:cNvPr>
              <p:cNvCxnSpPr>
                <a:cxnSpLocks/>
              </p:cNvCxnSpPr>
              <p:nvPr userDrawn="1"/>
            </p:nvCxnSpPr>
            <p:spPr>
              <a:xfrm>
                <a:off x="961328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9" name="Straight Connector 58">
                <a:extLst>
                  <a:ext uri="{FF2B5EF4-FFF2-40B4-BE49-F238E27FC236}">
                    <a16:creationId xmlns:a16="http://schemas.microsoft.com/office/drawing/2014/main" xmlns="" id="{400E636A-790A-7842-BD4B-BBE48BE57D4E}"/>
                  </a:ext>
                </a:extLst>
              </p:cNvPr>
              <p:cNvCxnSpPr>
                <a:cxnSpLocks/>
              </p:cNvCxnSpPr>
              <p:nvPr userDrawn="1"/>
            </p:nvCxnSpPr>
            <p:spPr>
              <a:xfrm>
                <a:off x="1008225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0" name="Straight Connector 59">
                <a:extLst>
                  <a:ext uri="{FF2B5EF4-FFF2-40B4-BE49-F238E27FC236}">
                    <a16:creationId xmlns:a16="http://schemas.microsoft.com/office/drawing/2014/main" xmlns="" id="{2531E41A-8793-5148-88CA-83B8F8C61BDD}"/>
                  </a:ext>
                </a:extLst>
              </p:cNvPr>
              <p:cNvCxnSpPr>
                <a:cxnSpLocks/>
              </p:cNvCxnSpPr>
              <p:nvPr userDrawn="1"/>
            </p:nvCxnSpPr>
            <p:spPr>
              <a:xfrm>
                <a:off x="1055122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1" name="Straight Connector 60">
                <a:extLst>
                  <a:ext uri="{FF2B5EF4-FFF2-40B4-BE49-F238E27FC236}">
                    <a16:creationId xmlns:a16="http://schemas.microsoft.com/office/drawing/2014/main" xmlns="" id="{3F6A1062-0AE2-4740-9E55-FFC49ADB4DA2}"/>
                  </a:ext>
                </a:extLst>
              </p:cNvPr>
              <p:cNvCxnSpPr>
                <a:cxnSpLocks/>
              </p:cNvCxnSpPr>
              <p:nvPr userDrawn="1"/>
            </p:nvCxnSpPr>
            <p:spPr>
              <a:xfrm>
                <a:off x="1102019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2" name="Straight Connector 61">
                <a:extLst>
                  <a:ext uri="{FF2B5EF4-FFF2-40B4-BE49-F238E27FC236}">
                    <a16:creationId xmlns:a16="http://schemas.microsoft.com/office/drawing/2014/main" xmlns="" id="{EDC342F0-68F1-0543-A5FE-6FE491F58441}"/>
                  </a:ext>
                </a:extLst>
              </p:cNvPr>
              <p:cNvCxnSpPr>
                <a:cxnSpLocks/>
              </p:cNvCxnSpPr>
              <p:nvPr userDrawn="1"/>
            </p:nvCxnSpPr>
            <p:spPr>
              <a:xfrm>
                <a:off x="1148916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3" name="Straight Connector 62">
                <a:extLst>
                  <a:ext uri="{FF2B5EF4-FFF2-40B4-BE49-F238E27FC236}">
                    <a16:creationId xmlns:a16="http://schemas.microsoft.com/office/drawing/2014/main" xmlns="" id="{A2AFD4AE-8652-8949-89E9-A10BCE5B88D6}"/>
                  </a:ext>
                </a:extLst>
              </p:cNvPr>
              <p:cNvCxnSpPr>
                <a:cxnSpLocks/>
              </p:cNvCxnSpPr>
              <p:nvPr userDrawn="1"/>
            </p:nvCxnSpPr>
            <p:spPr>
              <a:xfrm>
                <a:off x="1195813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grpSp>
      </p:grpSp>
      <p:sp>
        <p:nvSpPr>
          <p:cNvPr id="96" name="Slide Number Placeholder 95">
            <a:extLst>
              <a:ext uri="{FF2B5EF4-FFF2-40B4-BE49-F238E27FC236}">
                <a16:creationId xmlns:a16="http://schemas.microsoft.com/office/drawing/2014/main" xmlns="" id="{244344CF-F99C-DD44-AA03-99A33A94D262}"/>
              </a:ext>
            </a:extLst>
          </p:cNvPr>
          <p:cNvSpPr>
            <a:spLocks noGrp="1"/>
          </p:cNvSpPr>
          <p:nvPr>
            <p:ph type="sldNum" sz="quarter" idx="4"/>
          </p:nvPr>
        </p:nvSpPr>
        <p:spPr>
          <a:xfrm>
            <a:off x="11489146" y="432000"/>
            <a:ext cx="468941" cy="415072"/>
          </a:xfrm>
          <a:custGeom>
            <a:avLst/>
            <a:gdLst>
              <a:gd name="connsiteX0" fmla="*/ 226011 w 468941"/>
              <a:gd name="connsiteY0" fmla="*/ 36825 h 415072"/>
              <a:gd name="connsiteX1" fmla="*/ 219152 w 468941"/>
              <a:gd name="connsiteY1" fmla="*/ 36983 h 415072"/>
              <a:gd name="connsiteX2" fmla="*/ 212411 w 468941"/>
              <a:gd name="connsiteY2" fmla="*/ 37259 h 415072"/>
              <a:gd name="connsiteX3" fmla="*/ 205671 w 468941"/>
              <a:gd name="connsiteY3" fmla="*/ 37536 h 415072"/>
              <a:gd name="connsiteX4" fmla="*/ 199227 w 468941"/>
              <a:gd name="connsiteY4" fmla="*/ 38129 h 415072"/>
              <a:gd name="connsiteX5" fmla="*/ 192783 w 468941"/>
              <a:gd name="connsiteY5" fmla="*/ 38702 h 415072"/>
              <a:gd name="connsiteX6" fmla="*/ 186616 w 468941"/>
              <a:gd name="connsiteY6" fmla="*/ 39552 h 415072"/>
              <a:gd name="connsiteX7" fmla="*/ 180587 w 468941"/>
              <a:gd name="connsiteY7" fmla="*/ 40719 h 415072"/>
              <a:gd name="connsiteX8" fmla="*/ 174578 w 468941"/>
              <a:gd name="connsiteY8" fmla="*/ 42142 h 415072"/>
              <a:gd name="connsiteX9" fmla="*/ 168549 w 468941"/>
              <a:gd name="connsiteY9" fmla="*/ 43861 h 415072"/>
              <a:gd name="connsiteX10" fmla="*/ 162679 w 468941"/>
              <a:gd name="connsiteY10" fmla="*/ 45858 h 415072"/>
              <a:gd name="connsiteX11" fmla="*/ 156946 w 468941"/>
              <a:gd name="connsiteY11" fmla="*/ 48151 h 415072"/>
              <a:gd name="connsiteX12" fmla="*/ 151214 w 468941"/>
              <a:gd name="connsiteY12" fmla="*/ 50582 h 415072"/>
              <a:gd name="connsiteX13" fmla="*/ 145482 w 468941"/>
              <a:gd name="connsiteY13" fmla="*/ 53468 h 415072"/>
              <a:gd name="connsiteX14" fmla="*/ 140026 w 468941"/>
              <a:gd name="connsiteY14" fmla="*/ 56334 h 415072"/>
              <a:gd name="connsiteX15" fmla="*/ 134590 w 468941"/>
              <a:gd name="connsiteY15" fmla="*/ 59477 h 415072"/>
              <a:gd name="connsiteX16" fmla="*/ 129273 w 468941"/>
              <a:gd name="connsiteY16" fmla="*/ 62778 h 415072"/>
              <a:gd name="connsiteX17" fmla="*/ 123976 w 468941"/>
              <a:gd name="connsiteY17" fmla="*/ 66375 h 415072"/>
              <a:gd name="connsiteX18" fmla="*/ 118955 w 468941"/>
              <a:gd name="connsiteY18" fmla="*/ 69933 h 415072"/>
              <a:gd name="connsiteX19" fmla="*/ 114092 w 468941"/>
              <a:gd name="connsiteY19" fmla="*/ 73669 h 415072"/>
              <a:gd name="connsiteX20" fmla="*/ 109368 w 468941"/>
              <a:gd name="connsiteY20" fmla="*/ 77543 h 415072"/>
              <a:gd name="connsiteX21" fmla="*/ 104782 w 468941"/>
              <a:gd name="connsiteY21" fmla="*/ 81417 h 415072"/>
              <a:gd name="connsiteX22" fmla="*/ 99327 w 468941"/>
              <a:gd name="connsiteY22" fmla="*/ 86438 h 415072"/>
              <a:gd name="connsiteX23" fmla="*/ 94168 w 468941"/>
              <a:gd name="connsiteY23" fmla="*/ 91459 h 415072"/>
              <a:gd name="connsiteX24" fmla="*/ 89147 w 468941"/>
              <a:gd name="connsiteY24" fmla="*/ 96756 h 415072"/>
              <a:gd name="connsiteX25" fmla="*/ 84284 w 468941"/>
              <a:gd name="connsiteY25" fmla="*/ 102192 h 415072"/>
              <a:gd name="connsiteX26" fmla="*/ 79699 w 468941"/>
              <a:gd name="connsiteY26" fmla="*/ 107786 h 415072"/>
              <a:gd name="connsiteX27" fmla="*/ 75251 w 468941"/>
              <a:gd name="connsiteY27" fmla="*/ 113656 h 415072"/>
              <a:gd name="connsiteX28" fmla="*/ 71100 w 468941"/>
              <a:gd name="connsiteY28" fmla="*/ 119547 h 415072"/>
              <a:gd name="connsiteX29" fmla="*/ 67088 w 468941"/>
              <a:gd name="connsiteY29" fmla="*/ 125694 h 415072"/>
              <a:gd name="connsiteX30" fmla="*/ 63490 w 468941"/>
              <a:gd name="connsiteY30" fmla="*/ 131881 h 415072"/>
              <a:gd name="connsiteX31" fmla="*/ 59912 w 468941"/>
              <a:gd name="connsiteY31" fmla="*/ 138324 h 415072"/>
              <a:gd name="connsiteX32" fmla="*/ 56750 w 468941"/>
              <a:gd name="connsiteY32" fmla="*/ 144768 h 415072"/>
              <a:gd name="connsiteX33" fmla="*/ 53903 w 468941"/>
              <a:gd name="connsiteY33" fmla="*/ 151370 h 415072"/>
              <a:gd name="connsiteX34" fmla="*/ 51176 w 468941"/>
              <a:gd name="connsiteY34" fmla="*/ 158229 h 415072"/>
              <a:gd name="connsiteX35" fmla="*/ 48883 w 468941"/>
              <a:gd name="connsiteY35" fmla="*/ 165128 h 415072"/>
              <a:gd name="connsiteX36" fmla="*/ 46728 w 468941"/>
              <a:gd name="connsiteY36" fmla="*/ 172006 h 415072"/>
              <a:gd name="connsiteX37" fmla="*/ 45008 w 468941"/>
              <a:gd name="connsiteY37" fmla="*/ 179162 h 415072"/>
              <a:gd name="connsiteX38" fmla="*/ 44139 w 468941"/>
              <a:gd name="connsiteY38" fmla="*/ 182897 h 415072"/>
              <a:gd name="connsiteX39" fmla="*/ 43427 w 468941"/>
              <a:gd name="connsiteY39" fmla="*/ 186614 h 415072"/>
              <a:gd name="connsiteX40" fmla="*/ 42874 w 468941"/>
              <a:gd name="connsiteY40" fmla="*/ 190349 h 415072"/>
              <a:gd name="connsiteX41" fmla="*/ 42281 w 468941"/>
              <a:gd name="connsiteY41" fmla="*/ 194224 h 415072"/>
              <a:gd name="connsiteX42" fmla="*/ 41866 w 468941"/>
              <a:gd name="connsiteY42" fmla="*/ 197940 h 415072"/>
              <a:gd name="connsiteX43" fmla="*/ 41411 w 468941"/>
              <a:gd name="connsiteY43" fmla="*/ 201814 h 415072"/>
              <a:gd name="connsiteX44" fmla="*/ 41134 w 468941"/>
              <a:gd name="connsiteY44" fmla="*/ 205530 h 415072"/>
              <a:gd name="connsiteX45" fmla="*/ 40996 w 468941"/>
              <a:gd name="connsiteY45" fmla="*/ 209404 h 415072"/>
              <a:gd name="connsiteX46" fmla="*/ 40857 w 468941"/>
              <a:gd name="connsiteY46" fmla="*/ 213120 h 415072"/>
              <a:gd name="connsiteX47" fmla="*/ 40857 w 468941"/>
              <a:gd name="connsiteY47" fmla="*/ 216975 h 415072"/>
              <a:gd name="connsiteX48" fmla="*/ 40857 w 468941"/>
              <a:gd name="connsiteY48" fmla="*/ 220849 h 415072"/>
              <a:gd name="connsiteX49" fmla="*/ 40996 w 468941"/>
              <a:gd name="connsiteY49" fmla="*/ 224585 h 415072"/>
              <a:gd name="connsiteX50" fmla="*/ 41292 w 468941"/>
              <a:gd name="connsiteY50" fmla="*/ 228459 h 415072"/>
              <a:gd name="connsiteX51" fmla="*/ 41569 w 468941"/>
              <a:gd name="connsiteY51" fmla="*/ 232313 h 415072"/>
              <a:gd name="connsiteX52" fmla="*/ 42004 w 468941"/>
              <a:gd name="connsiteY52" fmla="*/ 236049 h 415072"/>
              <a:gd name="connsiteX53" fmla="*/ 42577 w 468941"/>
              <a:gd name="connsiteY53" fmla="*/ 239923 h 415072"/>
              <a:gd name="connsiteX54" fmla="*/ 43150 w 468941"/>
              <a:gd name="connsiteY54" fmla="*/ 243639 h 415072"/>
              <a:gd name="connsiteX55" fmla="*/ 43724 w 468941"/>
              <a:gd name="connsiteY55" fmla="*/ 247375 h 415072"/>
              <a:gd name="connsiteX56" fmla="*/ 44593 w 468941"/>
              <a:gd name="connsiteY56" fmla="*/ 251091 h 415072"/>
              <a:gd name="connsiteX57" fmla="*/ 45423 w 468941"/>
              <a:gd name="connsiteY57" fmla="*/ 254827 h 415072"/>
              <a:gd name="connsiteX58" fmla="*/ 46293 w 468941"/>
              <a:gd name="connsiteY58" fmla="*/ 258563 h 415072"/>
              <a:gd name="connsiteX59" fmla="*/ 47301 w 468941"/>
              <a:gd name="connsiteY59" fmla="*/ 262279 h 415072"/>
              <a:gd name="connsiteX60" fmla="*/ 48448 w 468941"/>
              <a:gd name="connsiteY60" fmla="*/ 265876 h 415072"/>
              <a:gd name="connsiteX61" fmla="*/ 49733 w 468941"/>
              <a:gd name="connsiteY61" fmla="*/ 269434 h 415072"/>
              <a:gd name="connsiteX62" fmla="*/ 51037 w 468941"/>
              <a:gd name="connsiteY62" fmla="*/ 273032 h 415072"/>
              <a:gd name="connsiteX63" fmla="*/ 52322 w 468941"/>
              <a:gd name="connsiteY63" fmla="*/ 276609 h 415072"/>
              <a:gd name="connsiteX64" fmla="*/ 53903 w 468941"/>
              <a:gd name="connsiteY64" fmla="*/ 280187 h 415072"/>
              <a:gd name="connsiteX65" fmla="*/ 55465 w 468941"/>
              <a:gd name="connsiteY65" fmla="*/ 283646 h 415072"/>
              <a:gd name="connsiteX66" fmla="*/ 57046 w 468941"/>
              <a:gd name="connsiteY66" fmla="*/ 287066 h 415072"/>
              <a:gd name="connsiteX67" fmla="*/ 58766 w 468941"/>
              <a:gd name="connsiteY67" fmla="*/ 290505 h 415072"/>
              <a:gd name="connsiteX68" fmla="*/ 60644 w 468941"/>
              <a:gd name="connsiteY68" fmla="*/ 293806 h 415072"/>
              <a:gd name="connsiteX69" fmla="*/ 62640 w 468941"/>
              <a:gd name="connsiteY69" fmla="*/ 297107 h 415072"/>
              <a:gd name="connsiteX70" fmla="*/ 64498 w 468941"/>
              <a:gd name="connsiteY70" fmla="*/ 300112 h 415072"/>
              <a:gd name="connsiteX71" fmla="*/ 66356 w 468941"/>
              <a:gd name="connsiteY71" fmla="*/ 303136 h 415072"/>
              <a:gd name="connsiteX72" fmla="*/ 68511 w 468941"/>
              <a:gd name="connsiteY72" fmla="*/ 306002 h 415072"/>
              <a:gd name="connsiteX73" fmla="*/ 70507 w 468941"/>
              <a:gd name="connsiteY73" fmla="*/ 308868 h 415072"/>
              <a:gd name="connsiteX74" fmla="*/ 74974 w 468941"/>
              <a:gd name="connsiteY74" fmla="*/ 314462 h 415072"/>
              <a:gd name="connsiteX75" fmla="*/ 79541 w 468941"/>
              <a:gd name="connsiteY75" fmla="*/ 319898 h 415072"/>
              <a:gd name="connsiteX76" fmla="*/ 84423 w 468941"/>
              <a:gd name="connsiteY76" fmla="*/ 325057 h 415072"/>
              <a:gd name="connsiteX77" fmla="*/ 89582 w 468941"/>
              <a:gd name="connsiteY77" fmla="*/ 329919 h 415072"/>
              <a:gd name="connsiteX78" fmla="*/ 94879 w 468941"/>
              <a:gd name="connsiteY78" fmla="*/ 334663 h 415072"/>
              <a:gd name="connsiteX79" fmla="*/ 100473 w 468941"/>
              <a:gd name="connsiteY79" fmla="*/ 339110 h 415072"/>
              <a:gd name="connsiteX80" fmla="*/ 106206 w 468941"/>
              <a:gd name="connsiteY80" fmla="*/ 343419 h 415072"/>
              <a:gd name="connsiteX81" fmla="*/ 112096 w 468941"/>
              <a:gd name="connsiteY81" fmla="*/ 347432 h 415072"/>
              <a:gd name="connsiteX82" fmla="*/ 118243 w 468941"/>
              <a:gd name="connsiteY82" fmla="*/ 351148 h 415072"/>
              <a:gd name="connsiteX83" fmla="*/ 124411 w 468941"/>
              <a:gd name="connsiteY83" fmla="*/ 354587 h 415072"/>
              <a:gd name="connsiteX84" fmla="*/ 130716 w 468941"/>
              <a:gd name="connsiteY84" fmla="*/ 357888 h 415072"/>
              <a:gd name="connsiteX85" fmla="*/ 137180 w 468941"/>
              <a:gd name="connsiteY85" fmla="*/ 360755 h 415072"/>
              <a:gd name="connsiteX86" fmla="*/ 143742 w 468941"/>
              <a:gd name="connsiteY86" fmla="*/ 363482 h 415072"/>
              <a:gd name="connsiteX87" fmla="*/ 150502 w 468941"/>
              <a:gd name="connsiteY87" fmla="*/ 365914 h 415072"/>
              <a:gd name="connsiteX88" fmla="*/ 154357 w 468941"/>
              <a:gd name="connsiteY88" fmla="*/ 367198 h 415072"/>
              <a:gd name="connsiteX89" fmla="*/ 158369 w 468941"/>
              <a:gd name="connsiteY89" fmla="*/ 368503 h 415072"/>
              <a:gd name="connsiteX90" fmla="*/ 162263 w 468941"/>
              <a:gd name="connsiteY90" fmla="*/ 369630 h 415072"/>
              <a:gd name="connsiteX91" fmla="*/ 166276 w 468941"/>
              <a:gd name="connsiteY91" fmla="*/ 370638 h 415072"/>
              <a:gd name="connsiteX92" fmla="*/ 170289 w 468941"/>
              <a:gd name="connsiteY92" fmla="*/ 371507 h 415072"/>
              <a:gd name="connsiteX93" fmla="*/ 174301 w 468941"/>
              <a:gd name="connsiteY93" fmla="*/ 372357 h 415072"/>
              <a:gd name="connsiteX94" fmla="*/ 178314 w 468941"/>
              <a:gd name="connsiteY94" fmla="*/ 373069 h 415072"/>
              <a:gd name="connsiteX95" fmla="*/ 182326 w 468941"/>
              <a:gd name="connsiteY95" fmla="*/ 373800 h 415072"/>
              <a:gd name="connsiteX96" fmla="*/ 190352 w 468941"/>
              <a:gd name="connsiteY96" fmla="*/ 374947 h 415072"/>
              <a:gd name="connsiteX97" fmla="*/ 198515 w 468941"/>
              <a:gd name="connsiteY97" fmla="*/ 375658 h 415072"/>
              <a:gd name="connsiteX98" fmla="*/ 206679 w 468941"/>
              <a:gd name="connsiteY98" fmla="*/ 376073 h 415072"/>
              <a:gd name="connsiteX99" fmla="*/ 214842 w 468941"/>
              <a:gd name="connsiteY99" fmla="*/ 376232 h 415072"/>
              <a:gd name="connsiteX100" fmla="*/ 223006 w 468941"/>
              <a:gd name="connsiteY100" fmla="*/ 376073 h 415072"/>
              <a:gd name="connsiteX101" fmla="*/ 231189 w 468941"/>
              <a:gd name="connsiteY101" fmla="*/ 375520 h 415072"/>
              <a:gd name="connsiteX102" fmla="*/ 239333 w 468941"/>
              <a:gd name="connsiteY102" fmla="*/ 374789 h 415072"/>
              <a:gd name="connsiteX103" fmla="*/ 247517 w 468941"/>
              <a:gd name="connsiteY103" fmla="*/ 373642 h 415072"/>
              <a:gd name="connsiteX104" fmla="*/ 255542 w 468941"/>
              <a:gd name="connsiteY104" fmla="*/ 372357 h 415072"/>
              <a:gd name="connsiteX105" fmla="*/ 263567 w 468941"/>
              <a:gd name="connsiteY105" fmla="*/ 370638 h 415072"/>
              <a:gd name="connsiteX106" fmla="*/ 271592 w 468941"/>
              <a:gd name="connsiteY106" fmla="*/ 368780 h 415072"/>
              <a:gd name="connsiteX107" fmla="*/ 279459 w 468941"/>
              <a:gd name="connsiteY107" fmla="*/ 366625 h 415072"/>
              <a:gd name="connsiteX108" fmla="*/ 286358 w 468941"/>
              <a:gd name="connsiteY108" fmla="*/ 364490 h 415072"/>
              <a:gd name="connsiteX109" fmla="*/ 293078 w 468941"/>
              <a:gd name="connsiteY109" fmla="*/ 362178 h 415072"/>
              <a:gd name="connsiteX110" fmla="*/ 299819 w 468941"/>
              <a:gd name="connsiteY110" fmla="*/ 359746 h 415072"/>
              <a:gd name="connsiteX111" fmla="*/ 306421 w 468941"/>
              <a:gd name="connsiteY111" fmla="*/ 357019 h 415072"/>
              <a:gd name="connsiteX112" fmla="*/ 313003 w 468941"/>
              <a:gd name="connsiteY112" fmla="*/ 354153 h 415072"/>
              <a:gd name="connsiteX113" fmla="*/ 319585 w 468941"/>
              <a:gd name="connsiteY113" fmla="*/ 350990 h 415072"/>
              <a:gd name="connsiteX114" fmla="*/ 325891 w 468941"/>
              <a:gd name="connsiteY114" fmla="*/ 347709 h 415072"/>
              <a:gd name="connsiteX115" fmla="*/ 332216 w 468941"/>
              <a:gd name="connsiteY115" fmla="*/ 344269 h 415072"/>
              <a:gd name="connsiteX116" fmla="*/ 338364 w 468941"/>
              <a:gd name="connsiteY116" fmla="*/ 340672 h 415072"/>
              <a:gd name="connsiteX117" fmla="*/ 344531 w 468941"/>
              <a:gd name="connsiteY117" fmla="*/ 336818 h 415072"/>
              <a:gd name="connsiteX118" fmla="*/ 350421 w 468941"/>
              <a:gd name="connsiteY118" fmla="*/ 332805 h 415072"/>
              <a:gd name="connsiteX119" fmla="*/ 356292 w 468941"/>
              <a:gd name="connsiteY119" fmla="*/ 328496 h 415072"/>
              <a:gd name="connsiteX120" fmla="*/ 361886 w 468941"/>
              <a:gd name="connsiteY120" fmla="*/ 324068 h 415072"/>
              <a:gd name="connsiteX121" fmla="*/ 367460 w 468941"/>
              <a:gd name="connsiteY121" fmla="*/ 319463 h 415072"/>
              <a:gd name="connsiteX122" fmla="*/ 372757 w 468941"/>
              <a:gd name="connsiteY122" fmla="*/ 314739 h 415072"/>
              <a:gd name="connsiteX123" fmla="*/ 377936 w 468941"/>
              <a:gd name="connsiteY123" fmla="*/ 309718 h 415072"/>
              <a:gd name="connsiteX124" fmla="*/ 382660 w 468941"/>
              <a:gd name="connsiteY124" fmla="*/ 304836 h 415072"/>
              <a:gd name="connsiteX125" fmla="*/ 387108 w 468941"/>
              <a:gd name="connsiteY125" fmla="*/ 299835 h 415072"/>
              <a:gd name="connsiteX126" fmla="*/ 391397 w 468941"/>
              <a:gd name="connsiteY126" fmla="*/ 294676 h 415072"/>
              <a:gd name="connsiteX127" fmla="*/ 395568 w 468941"/>
              <a:gd name="connsiteY127" fmla="*/ 289220 h 415072"/>
              <a:gd name="connsiteX128" fmla="*/ 399580 w 468941"/>
              <a:gd name="connsiteY128" fmla="*/ 283785 h 415072"/>
              <a:gd name="connsiteX129" fmla="*/ 403158 w 468941"/>
              <a:gd name="connsiteY129" fmla="*/ 278052 h 415072"/>
              <a:gd name="connsiteX130" fmla="*/ 406736 w 468941"/>
              <a:gd name="connsiteY130" fmla="*/ 272320 h 415072"/>
              <a:gd name="connsiteX131" fmla="*/ 409879 w 468941"/>
              <a:gd name="connsiteY131" fmla="*/ 266430 h 415072"/>
              <a:gd name="connsiteX132" fmla="*/ 412903 w 468941"/>
              <a:gd name="connsiteY132" fmla="*/ 260421 h 415072"/>
              <a:gd name="connsiteX133" fmla="*/ 415631 w 468941"/>
              <a:gd name="connsiteY133" fmla="*/ 254254 h 415072"/>
              <a:gd name="connsiteX134" fmla="*/ 418062 w 468941"/>
              <a:gd name="connsiteY134" fmla="*/ 247948 h 415072"/>
              <a:gd name="connsiteX135" fmla="*/ 420197 w 468941"/>
              <a:gd name="connsiteY135" fmla="*/ 241643 h 415072"/>
              <a:gd name="connsiteX136" fmla="*/ 421917 w 468941"/>
              <a:gd name="connsiteY136" fmla="*/ 235199 h 415072"/>
              <a:gd name="connsiteX137" fmla="*/ 423498 w 468941"/>
              <a:gd name="connsiteY137" fmla="*/ 228735 h 415072"/>
              <a:gd name="connsiteX138" fmla="*/ 424803 w 468941"/>
              <a:gd name="connsiteY138" fmla="*/ 222153 h 415072"/>
              <a:gd name="connsiteX139" fmla="*/ 425218 w 468941"/>
              <a:gd name="connsiteY139" fmla="*/ 218852 h 415072"/>
              <a:gd name="connsiteX140" fmla="*/ 425653 w 468941"/>
              <a:gd name="connsiteY140" fmla="*/ 215413 h 415072"/>
              <a:gd name="connsiteX141" fmla="*/ 426226 w 468941"/>
              <a:gd name="connsiteY141" fmla="*/ 208673 h 415072"/>
              <a:gd name="connsiteX142" fmla="*/ 426522 w 468941"/>
              <a:gd name="connsiteY142" fmla="*/ 201814 h 415072"/>
              <a:gd name="connsiteX143" fmla="*/ 426384 w 468941"/>
              <a:gd name="connsiteY143" fmla="*/ 195074 h 415072"/>
              <a:gd name="connsiteX144" fmla="*/ 426087 w 468941"/>
              <a:gd name="connsiteY144" fmla="*/ 188195 h 415072"/>
              <a:gd name="connsiteX145" fmla="*/ 425514 w 468941"/>
              <a:gd name="connsiteY145" fmla="*/ 181455 h 415072"/>
              <a:gd name="connsiteX146" fmla="*/ 424506 w 468941"/>
              <a:gd name="connsiteY146" fmla="*/ 174734 h 415072"/>
              <a:gd name="connsiteX147" fmla="*/ 423379 w 468941"/>
              <a:gd name="connsiteY147" fmla="*/ 168132 h 415072"/>
              <a:gd name="connsiteX148" fmla="*/ 421917 w 468941"/>
              <a:gd name="connsiteY148" fmla="*/ 161392 h 415072"/>
              <a:gd name="connsiteX149" fmla="*/ 420078 w 468941"/>
              <a:gd name="connsiteY149" fmla="*/ 154948 h 415072"/>
              <a:gd name="connsiteX150" fmla="*/ 418062 w 468941"/>
              <a:gd name="connsiteY150" fmla="*/ 148346 h 415072"/>
              <a:gd name="connsiteX151" fmla="*/ 415769 w 468941"/>
              <a:gd name="connsiteY151" fmla="*/ 142041 h 415072"/>
              <a:gd name="connsiteX152" fmla="*/ 413180 w 468941"/>
              <a:gd name="connsiteY152" fmla="*/ 135735 h 415072"/>
              <a:gd name="connsiteX153" fmla="*/ 410333 w 468941"/>
              <a:gd name="connsiteY153" fmla="*/ 129588 h 415072"/>
              <a:gd name="connsiteX154" fmla="*/ 407171 w 468941"/>
              <a:gd name="connsiteY154" fmla="*/ 123559 h 415072"/>
              <a:gd name="connsiteX155" fmla="*/ 403870 w 468941"/>
              <a:gd name="connsiteY155" fmla="*/ 117530 h 415072"/>
              <a:gd name="connsiteX156" fmla="*/ 400134 w 468941"/>
              <a:gd name="connsiteY156" fmla="*/ 111798 h 415072"/>
              <a:gd name="connsiteX157" fmla="*/ 397999 w 468941"/>
              <a:gd name="connsiteY157" fmla="*/ 108517 h 415072"/>
              <a:gd name="connsiteX158" fmla="*/ 395706 w 468941"/>
              <a:gd name="connsiteY158" fmla="*/ 105216 h 415072"/>
              <a:gd name="connsiteX159" fmla="*/ 393413 w 468941"/>
              <a:gd name="connsiteY159" fmla="*/ 102192 h 415072"/>
              <a:gd name="connsiteX160" fmla="*/ 390982 w 468941"/>
              <a:gd name="connsiteY160" fmla="*/ 99187 h 415072"/>
              <a:gd name="connsiteX161" fmla="*/ 388531 w 468941"/>
              <a:gd name="connsiteY161" fmla="*/ 96183 h 415072"/>
              <a:gd name="connsiteX162" fmla="*/ 385961 w 468941"/>
              <a:gd name="connsiteY162" fmla="*/ 93455 h 415072"/>
              <a:gd name="connsiteX163" fmla="*/ 383372 w 468941"/>
              <a:gd name="connsiteY163" fmla="*/ 90589 h 415072"/>
              <a:gd name="connsiteX164" fmla="*/ 380664 w 468941"/>
              <a:gd name="connsiteY164" fmla="*/ 88000 h 415072"/>
              <a:gd name="connsiteX165" fmla="*/ 378074 w 468941"/>
              <a:gd name="connsiteY165" fmla="*/ 85430 h 415072"/>
              <a:gd name="connsiteX166" fmla="*/ 375208 w 468941"/>
              <a:gd name="connsiteY166" fmla="*/ 82841 h 415072"/>
              <a:gd name="connsiteX167" fmla="*/ 372481 w 468941"/>
              <a:gd name="connsiteY167" fmla="*/ 80409 h 415072"/>
              <a:gd name="connsiteX168" fmla="*/ 369614 w 468941"/>
              <a:gd name="connsiteY168" fmla="*/ 78116 h 415072"/>
              <a:gd name="connsiteX169" fmla="*/ 366610 w 468941"/>
              <a:gd name="connsiteY169" fmla="*/ 75823 h 415072"/>
              <a:gd name="connsiteX170" fmla="*/ 363744 w 468941"/>
              <a:gd name="connsiteY170" fmla="*/ 73531 h 415072"/>
              <a:gd name="connsiteX171" fmla="*/ 360719 w 468941"/>
              <a:gd name="connsiteY171" fmla="*/ 71514 h 415072"/>
              <a:gd name="connsiteX172" fmla="*/ 357715 w 468941"/>
              <a:gd name="connsiteY172" fmla="*/ 69380 h 415072"/>
              <a:gd name="connsiteX173" fmla="*/ 351409 w 468941"/>
              <a:gd name="connsiteY173" fmla="*/ 65505 h 415072"/>
              <a:gd name="connsiteX174" fmla="*/ 345124 w 468941"/>
              <a:gd name="connsiteY174" fmla="*/ 61908 h 415072"/>
              <a:gd name="connsiteX175" fmla="*/ 338522 w 468941"/>
              <a:gd name="connsiteY175" fmla="*/ 58607 h 415072"/>
              <a:gd name="connsiteX176" fmla="*/ 331920 w 468941"/>
              <a:gd name="connsiteY176" fmla="*/ 55603 h 415072"/>
              <a:gd name="connsiteX177" fmla="*/ 325179 w 468941"/>
              <a:gd name="connsiteY177" fmla="*/ 52895 h 415072"/>
              <a:gd name="connsiteX178" fmla="*/ 318300 w 468941"/>
              <a:gd name="connsiteY178" fmla="*/ 50305 h 415072"/>
              <a:gd name="connsiteX179" fmla="*/ 311422 w 468941"/>
              <a:gd name="connsiteY179" fmla="*/ 48032 h 415072"/>
              <a:gd name="connsiteX180" fmla="*/ 304405 w 468941"/>
              <a:gd name="connsiteY180" fmla="*/ 46016 h 415072"/>
              <a:gd name="connsiteX181" fmla="*/ 297229 w 468941"/>
              <a:gd name="connsiteY181" fmla="*/ 44138 h 415072"/>
              <a:gd name="connsiteX182" fmla="*/ 290074 w 468941"/>
              <a:gd name="connsiteY182" fmla="*/ 42557 h 415072"/>
              <a:gd name="connsiteX183" fmla="*/ 282918 w 468941"/>
              <a:gd name="connsiteY183" fmla="*/ 41272 h 415072"/>
              <a:gd name="connsiteX184" fmla="*/ 275743 w 468941"/>
              <a:gd name="connsiteY184" fmla="*/ 40126 h 415072"/>
              <a:gd name="connsiteX185" fmla="*/ 268588 w 468941"/>
              <a:gd name="connsiteY185" fmla="*/ 39137 h 415072"/>
              <a:gd name="connsiteX186" fmla="*/ 261393 w 468941"/>
              <a:gd name="connsiteY186" fmla="*/ 38268 h 415072"/>
              <a:gd name="connsiteX187" fmla="*/ 254237 w 468941"/>
              <a:gd name="connsiteY187" fmla="*/ 37694 h 415072"/>
              <a:gd name="connsiteX188" fmla="*/ 247062 w 468941"/>
              <a:gd name="connsiteY188" fmla="*/ 37259 h 415072"/>
              <a:gd name="connsiteX189" fmla="*/ 240045 w 468941"/>
              <a:gd name="connsiteY189" fmla="*/ 36983 h 415072"/>
              <a:gd name="connsiteX190" fmla="*/ 233047 w 468941"/>
              <a:gd name="connsiteY190" fmla="*/ 36825 h 415072"/>
              <a:gd name="connsiteX191" fmla="*/ 237614 w 468941"/>
              <a:gd name="connsiteY191" fmla="*/ 0 h 415072"/>
              <a:gd name="connsiteX192" fmla="*/ 246350 w 468941"/>
              <a:gd name="connsiteY192" fmla="*/ 138 h 415072"/>
              <a:gd name="connsiteX193" fmla="*/ 254830 w 468941"/>
              <a:gd name="connsiteY193" fmla="*/ 415 h 415072"/>
              <a:gd name="connsiteX194" fmla="*/ 263409 w 468941"/>
              <a:gd name="connsiteY194" fmla="*/ 870 h 415072"/>
              <a:gd name="connsiteX195" fmla="*/ 271889 w 468941"/>
              <a:gd name="connsiteY195" fmla="*/ 1581 h 415072"/>
              <a:gd name="connsiteX196" fmla="*/ 280171 w 468941"/>
              <a:gd name="connsiteY196" fmla="*/ 2589 h 415072"/>
              <a:gd name="connsiteX197" fmla="*/ 288354 w 468941"/>
              <a:gd name="connsiteY197" fmla="*/ 3597 h 415072"/>
              <a:gd name="connsiteX198" fmla="*/ 296518 w 468941"/>
              <a:gd name="connsiteY198" fmla="*/ 4882 h 415072"/>
              <a:gd name="connsiteX199" fmla="*/ 304405 w 468941"/>
              <a:gd name="connsiteY199" fmla="*/ 6305 h 415072"/>
              <a:gd name="connsiteX200" fmla="*/ 312153 w 468941"/>
              <a:gd name="connsiteY200" fmla="*/ 7887 h 415072"/>
              <a:gd name="connsiteX201" fmla="*/ 319743 w 468941"/>
              <a:gd name="connsiteY201" fmla="*/ 9745 h 415072"/>
              <a:gd name="connsiteX202" fmla="*/ 327057 w 468941"/>
              <a:gd name="connsiteY202" fmla="*/ 11623 h 415072"/>
              <a:gd name="connsiteX203" fmla="*/ 334074 w 468941"/>
              <a:gd name="connsiteY203" fmla="*/ 13757 h 415072"/>
              <a:gd name="connsiteX204" fmla="*/ 340953 w 468941"/>
              <a:gd name="connsiteY204" fmla="*/ 15912 h 415072"/>
              <a:gd name="connsiteX205" fmla="*/ 347555 w 468941"/>
              <a:gd name="connsiteY205" fmla="*/ 18343 h 415072"/>
              <a:gd name="connsiteX206" fmla="*/ 353860 w 468941"/>
              <a:gd name="connsiteY206" fmla="*/ 20774 h 415072"/>
              <a:gd name="connsiteX207" fmla="*/ 359870 w 468941"/>
              <a:gd name="connsiteY207" fmla="*/ 23364 h 415072"/>
              <a:gd name="connsiteX208" fmla="*/ 363744 w 468941"/>
              <a:gd name="connsiteY208" fmla="*/ 25222 h 415072"/>
              <a:gd name="connsiteX209" fmla="*/ 367460 w 468941"/>
              <a:gd name="connsiteY209" fmla="*/ 27080 h 415072"/>
              <a:gd name="connsiteX210" fmla="*/ 371196 w 468941"/>
              <a:gd name="connsiteY210" fmla="*/ 29096 h 415072"/>
              <a:gd name="connsiteX211" fmla="*/ 374932 w 468941"/>
              <a:gd name="connsiteY211" fmla="*/ 31251 h 415072"/>
              <a:gd name="connsiteX212" fmla="*/ 378509 w 468941"/>
              <a:gd name="connsiteY212" fmla="*/ 33405 h 415072"/>
              <a:gd name="connsiteX213" fmla="*/ 382087 w 468941"/>
              <a:gd name="connsiteY213" fmla="*/ 35540 h 415072"/>
              <a:gd name="connsiteX214" fmla="*/ 385526 w 468941"/>
              <a:gd name="connsiteY214" fmla="*/ 37833 h 415072"/>
              <a:gd name="connsiteX215" fmla="*/ 389104 w 468941"/>
              <a:gd name="connsiteY215" fmla="*/ 40284 h 415072"/>
              <a:gd name="connsiteX216" fmla="*/ 392405 w 468941"/>
              <a:gd name="connsiteY216" fmla="*/ 42715 h 415072"/>
              <a:gd name="connsiteX217" fmla="*/ 395845 w 468941"/>
              <a:gd name="connsiteY217" fmla="*/ 45304 h 415072"/>
              <a:gd name="connsiteX218" fmla="*/ 399007 w 468941"/>
              <a:gd name="connsiteY218" fmla="*/ 48032 h 415072"/>
              <a:gd name="connsiteX219" fmla="*/ 402308 w 468941"/>
              <a:gd name="connsiteY219" fmla="*/ 50740 h 415072"/>
              <a:gd name="connsiteX220" fmla="*/ 405451 w 468941"/>
              <a:gd name="connsiteY220" fmla="*/ 53468 h 415072"/>
              <a:gd name="connsiteX221" fmla="*/ 408456 w 468941"/>
              <a:gd name="connsiteY221" fmla="*/ 56334 h 415072"/>
              <a:gd name="connsiteX222" fmla="*/ 411618 w 468941"/>
              <a:gd name="connsiteY222" fmla="*/ 59200 h 415072"/>
              <a:gd name="connsiteX223" fmla="*/ 414484 w 468941"/>
              <a:gd name="connsiteY223" fmla="*/ 62205 h 415072"/>
              <a:gd name="connsiteX224" fmla="*/ 417351 w 468941"/>
              <a:gd name="connsiteY224" fmla="*/ 65209 h 415072"/>
              <a:gd name="connsiteX225" fmla="*/ 420197 w 468941"/>
              <a:gd name="connsiteY225" fmla="*/ 68372 h 415072"/>
              <a:gd name="connsiteX226" fmla="*/ 422925 w 468941"/>
              <a:gd name="connsiteY226" fmla="*/ 71514 h 415072"/>
              <a:gd name="connsiteX227" fmla="*/ 425653 w 468941"/>
              <a:gd name="connsiteY227" fmla="*/ 74815 h 415072"/>
              <a:gd name="connsiteX228" fmla="*/ 428242 w 468941"/>
              <a:gd name="connsiteY228" fmla="*/ 78116 h 415072"/>
              <a:gd name="connsiteX229" fmla="*/ 430812 w 468941"/>
              <a:gd name="connsiteY229" fmla="*/ 81417 h 415072"/>
              <a:gd name="connsiteX230" fmla="*/ 433243 w 468941"/>
              <a:gd name="connsiteY230" fmla="*/ 84857 h 415072"/>
              <a:gd name="connsiteX231" fmla="*/ 435694 w 468941"/>
              <a:gd name="connsiteY231" fmla="*/ 88296 h 415072"/>
              <a:gd name="connsiteX232" fmla="*/ 437967 w 468941"/>
              <a:gd name="connsiteY232" fmla="*/ 91874 h 415072"/>
              <a:gd name="connsiteX233" fmla="*/ 440141 w 468941"/>
              <a:gd name="connsiteY233" fmla="*/ 95471 h 415072"/>
              <a:gd name="connsiteX234" fmla="*/ 442276 w 468941"/>
              <a:gd name="connsiteY234" fmla="*/ 99029 h 415072"/>
              <a:gd name="connsiteX235" fmla="*/ 444431 w 468941"/>
              <a:gd name="connsiteY235" fmla="*/ 102765 h 415072"/>
              <a:gd name="connsiteX236" fmla="*/ 446447 w 468941"/>
              <a:gd name="connsiteY236" fmla="*/ 106501 h 415072"/>
              <a:gd name="connsiteX237" fmla="*/ 448305 w 468941"/>
              <a:gd name="connsiteY237" fmla="*/ 110237 h 415072"/>
              <a:gd name="connsiteX238" fmla="*/ 450163 w 468941"/>
              <a:gd name="connsiteY238" fmla="*/ 114091 h 415072"/>
              <a:gd name="connsiteX239" fmla="*/ 451883 w 468941"/>
              <a:gd name="connsiteY239" fmla="*/ 117827 h 415072"/>
              <a:gd name="connsiteX240" fmla="*/ 455026 w 468941"/>
              <a:gd name="connsiteY240" fmla="*/ 125694 h 415072"/>
              <a:gd name="connsiteX241" fmla="*/ 457912 w 468941"/>
              <a:gd name="connsiteY241" fmla="*/ 133600 h 415072"/>
              <a:gd name="connsiteX242" fmla="*/ 460481 w 468941"/>
              <a:gd name="connsiteY242" fmla="*/ 141467 h 415072"/>
              <a:gd name="connsiteX243" fmla="*/ 461628 w 468941"/>
              <a:gd name="connsiteY243" fmla="*/ 145638 h 415072"/>
              <a:gd name="connsiteX244" fmla="*/ 462794 w 468941"/>
              <a:gd name="connsiteY244" fmla="*/ 149651 h 415072"/>
              <a:gd name="connsiteX245" fmla="*/ 463782 w 468941"/>
              <a:gd name="connsiteY245" fmla="*/ 153801 h 415072"/>
              <a:gd name="connsiteX246" fmla="*/ 464632 w 468941"/>
              <a:gd name="connsiteY246" fmla="*/ 157814 h 415072"/>
              <a:gd name="connsiteX247" fmla="*/ 465502 w 468941"/>
              <a:gd name="connsiteY247" fmla="*/ 161965 h 415072"/>
              <a:gd name="connsiteX248" fmla="*/ 466213 w 468941"/>
              <a:gd name="connsiteY248" fmla="*/ 166116 h 415072"/>
              <a:gd name="connsiteX249" fmla="*/ 466925 w 468941"/>
              <a:gd name="connsiteY249" fmla="*/ 170287 h 415072"/>
              <a:gd name="connsiteX250" fmla="*/ 467518 w 468941"/>
              <a:gd name="connsiteY250" fmla="*/ 174437 h 415072"/>
              <a:gd name="connsiteX251" fmla="*/ 467933 w 468941"/>
              <a:gd name="connsiteY251" fmla="*/ 178588 h 415072"/>
              <a:gd name="connsiteX252" fmla="*/ 468368 w 468941"/>
              <a:gd name="connsiteY252" fmla="*/ 182759 h 415072"/>
              <a:gd name="connsiteX253" fmla="*/ 468645 w 468941"/>
              <a:gd name="connsiteY253" fmla="*/ 186910 h 415072"/>
              <a:gd name="connsiteX254" fmla="*/ 468803 w 468941"/>
              <a:gd name="connsiteY254" fmla="*/ 191061 h 415072"/>
              <a:gd name="connsiteX255" fmla="*/ 468941 w 468941"/>
              <a:gd name="connsiteY255" fmla="*/ 195370 h 415072"/>
              <a:gd name="connsiteX256" fmla="*/ 468941 w 468941"/>
              <a:gd name="connsiteY256" fmla="*/ 199521 h 415072"/>
              <a:gd name="connsiteX257" fmla="*/ 468803 w 468941"/>
              <a:gd name="connsiteY257" fmla="*/ 203672 h 415072"/>
              <a:gd name="connsiteX258" fmla="*/ 468645 w 468941"/>
              <a:gd name="connsiteY258" fmla="*/ 207823 h 415072"/>
              <a:gd name="connsiteX259" fmla="*/ 468368 w 468941"/>
              <a:gd name="connsiteY259" fmla="*/ 212112 h 415072"/>
              <a:gd name="connsiteX260" fmla="*/ 468072 w 468941"/>
              <a:gd name="connsiteY260" fmla="*/ 216263 h 415072"/>
              <a:gd name="connsiteX261" fmla="*/ 467518 w 468941"/>
              <a:gd name="connsiteY261" fmla="*/ 220434 h 415072"/>
              <a:gd name="connsiteX262" fmla="*/ 467063 w 468941"/>
              <a:gd name="connsiteY262" fmla="*/ 224585 h 415072"/>
              <a:gd name="connsiteX263" fmla="*/ 466352 w 468941"/>
              <a:gd name="connsiteY263" fmla="*/ 228735 h 415072"/>
              <a:gd name="connsiteX264" fmla="*/ 465640 w 468941"/>
              <a:gd name="connsiteY264" fmla="*/ 232906 h 415072"/>
              <a:gd name="connsiteX265" fmla="*/ 464790 w 468941"/>
              <a:gd name="connsiteY265" fmla="*/ 236919 h 415072"/>
              <a:gd name="connsiteX266" fmla="*/ 463782 w 468941"/>
              <a:gd name="connsiteY266" fmla="*/ 241050 h 415072"/>
              <a:gd name="connsiteX267" fmla="*/ 462794 w 468941"/>
              <a:gd name="connsiteY267" fmla="*/ 245062 h 415072"/>
              <a:gd name="connsiteX268" fmla="*/ 461628 w 468941"/>
              <a:gd name="connsiteY268" fmla="*/ 249233 h 415072"/>
              <a:gd name="connsiteX269" fmla="*/ 460343 w 468941"/>
              <a:gd name="connsiteY269" fmla="*/ 253246 h 415072"/>
              <a:gd name="connsiteX270" fmla="*/ 458900 w 468941"/>
              <a:gd name="connsiteY270" fmla="*/ 257258 h 415072"/>
              <a:gd name="connsiteX271" fmla="*/ 457477 w 468941"/>
              <a:gd name="connsiteY271" fmla="*/ 261271 h 415072"/>
              <a:gd name="connsiteX272" fmla="*/ 456034 w 468941"/>
              <a:gd name="connsiteY272" fmla="*/ 265283 h 415072"/>
              <a:gd name="connsiteX273" fmla="*/ 454314 w 468941"/>
              <a:gd name="connsiteY273" fmla="*/ 269158 h 415072"/>
              <a:gd name="connsiteX274" fmla="*/ 452594 w 468941"/>
              <a:gd name="connsiteY274" fmla="*/ 273032 h 415072"/>
              <a:gd name="connsiteX275" fmla="*/ 450875 w 468941"/>
              <a:gd name="connsiteY275" fmla="*/ 276906 h 415072"/>
              <a:gd name="connsiteX276" fmla="*/ 449017 w 468941"/>
              <a:gd name="connsiteY276" fmla="*/ 280622 h 415072"/>
              <a:gd name="connsiteX277" fmla="*/ 447000 w 468941"/>
              <a:gd name="connsiteY277" fmla="*/ 284358 h 415072"/>
              <a:gd name="connsiteX278" fmla="*/ 445004 w 468941"/>
              <a:gd name="connsiteY278" fmla="*/ 288074 h 415072"/>
              <a:gd name="connsiteX279" fmla="*/ 442849 w 468941"/>
              <a:gd name="connsiteY279" fmla="*/ 291671 h 415072"/>
              <a:gd name="connsiteX280" fmla="*/ 440715 w 468941"/>
              <a:gd name="connsiteY280" fmla="*/ 295249 h 415072"/>
              <a:gd name="connsiteX281" fmla="*/ 436129 w 468941"/>
              <a:gd name="connsiteY281" fmla="*/ 302266 h 415072"/>
              <a:gd name="connsiteX282" fmla="*/ 431108 w 468941"/>
              <a:gd name="connsiteY282" fmla="*/ 309145 h 415072"/>
              <a:gd name="connsiteX283" fmla="*/ 426087 w 468941"/>
              <a:gd name="connsiteY283" fmla="*/ 315885 h 415072"/>
              <a:gd name="connsiteX284" fmla="*/ 420652 w 468941"/>
              <a:gd name="connsiteY284" fmla="*/ 322329 h 415072"/>
              <a:gd name="connsiteX285" fmla="*/ 414900 w 468941"/>
              <a:gd name="connsiteY285" fmla="*/ 328634 h 415072"/>
              <a:gd name="connsiteX286" fmla="*/ 409029 w 468941"/>
              <a:gd name="connsiteY286" fmla="*/ 334663 h 415072"/>
              <a:gd name="connsiteX287" fmla="*/ 403020 w 468941"/>
              <a:gd name="connsiteY287" fmla="*/ 340534 h 415072"/>
              <a:gd name="connsiteX288" fmla="*/ 396714 w 468941"/>
              <a:gd name="connsiteY288" fmla="*/ 346266 h 415072"/>
              <a:gd name="connsiteX289" fmla="*/ 390270 w 468941"/>
              <a:gd name="connsiteY289" fmla="*/ 351721 h 415072"/>
              <a:gd name="connsiteX290" fmla="*/ 383668 w 468941"/>
              <a:gd name="connsiteY290" fmla="*/ 357019 h 415072"/>
              <a:gd name="connsiteX291" fmla="*/ 376355 w 468941"/>
              <a:gd name="connsiteY291" fmla="*/ 362474 h 415072"/>
              <a:gd name="connsiteX292" fmla="*/ 368745 w 468941"/>
              <a:gd name="connsiteY292" fmla="*/ 367633 h 415072"/>
              <a:gd name="connsiteX293" fmla="*/ 361174 w 468941"/>
              <a:gd name="connsiteY293" fmla="*/ 372515 h 415072"/>
              <a:gd name="connsiteX294" fmla="*/ 353267 w 468941"/>
              <a:gd name="connsiteY294" fmla="*/ 377081 h 415072"/>
              <a:gd name="connsiteX295" fmla="*/ 345242 w 468941"/>
              <a:gd name="connsiteY295" fmla="*/ 381549 h 415072"/>
              <a:gd name="connsiteX296" fmla="*/ 337098 w 468941"/>
              <a:gd name="connsiteY296" fmla="*/ 385680 h 415072"/>
              <a:gd name="connsiteX297" fmla="*/ 328777 w 468941"/>
              <a:gd name="connsiteY297" fmla="*/ 389574 h 415072"/>
              <a:gd name="connsiteX298" fmla="*/ 320317 w 468941"/>
              <a:gd name="connsiteY298" fmla="*/ 393132 h 415072"/>
              <a:gd name="connsiteX299" fmla="*/ 311857 w 468941"/>
              <a:gd name="connsiteY299" fmla="*/ 396591 h 415072"/>
              <a:gd name="connsiteX300" fmla="*/ 303258 w 468941"/>
              <a:gd name="connsiteY300" fmla="*/ 399595 h 415072"/>
              <a:gd name="connsiteX301" fmla="*/ 294502 w 468941"/>
              <a:gd name="connsiteY301" fmla="*/ 402461 h 415072"/>
              <a:gd name="connsiteX302" fmla="*/ 285626 w 468941"/>
              <a:gd name="connsiteY302" fmla="*/ 405031 h 415072"/>
              <a:gd name="connsiteX303" fmla="*/ 276890 w 468941"/>
              <a:gd name="connsiteY303" fmla="*/ 407186 h 415072"/>
              <a:gd name="connsiteX304" fmla="*/ 267856 w 468941"/>
              <a:gd name="connsiteY304" fmla="*/ 409182 h 415072"/>
              <a:gd name="connsiteX305" fmla="*/ 258981 w 468941"/>
              <a:gd name="connsiteY305" fmla="*/ 410921 h 415072"/>
              <a:gd name="connsiteX306" fmla="*/ 249948 w 468941"/>
              <a:gd name="connsiteY306" fmla="*/ 412345 h 415072"/>
              <a:gd name="connsiteX307" fmla="*/ 240341 w 468941"/>
              <a:gd name="connsiteY307" fmla="*/ 413491 h 415072"/>
              <a:gd name="connsiteX308" fmla="*/ 230755 w 468941"/>
              <a:gd name="connsiteY308" fmla="*/ 414361 h 415072"/>
              <a:gd name="connsiteX309" fmla="*/ 225892 w 468941"/>
              <a:gd name="connsiteY309" fmla="*/ 414657 h 415072"/>
              <a:gd name="connsiteX310" fmla="*/ 221010 w 468941"/>
              <a:gd name="connsiteY310" fmla="*/ 414934 h 415072"/>
              <a:gd name="connsiteX311" fmla="*/ 216266 w 468941"/>
              <a:gd name="connsiteY311" fmla="*/ 415072 h 415072"/>
              <a:gd name="connsiteX312" fmla="*/ 211423 w 468941"/>
              <a:gd name="connsiteY312" fmla="*/ 415072 h 415072"/>
              <a:gd name="connsiteX313" fmla="*/ 206540 w 468941"/>
              <a:gd name="connsiteY313" fmla="*/ 415072 h 415072"/>
              <a:gd name="connsiteX314" fmla="*/ 201797 w 468941"/>
              <a:gd name="connsiteY314" fmla="*/ 414934 h 415072"/>
              <a:gd name="connsiteX315" fmla="*/ 196914 w 468941"/>
              <a:gd name="connsiteY315" fmla="*/ 414657 h 415072"/>
              <a:gd name="connsiteX316" fmla="*/ 192190 w 468941"/>
              <a:gd name="connsiteY316" fmla="*/ 414361 h 415072"/>
              <a:gd name="connsiteX317" fmla="*/ 187327 w 468941"/>
              <a:gd name="connsiteY317" fmla="*/ 413926 h 415072"/>
              <a:gd name="connsiteX318" fmla="*/ 182603 w 468941"/>
              <a:gd name="connsiteY318" fmla="*/ 413491 h 415072"/>
              <a:gd name="connsiteX319" fmla="*/ 177859 w 468941"/>
              <a:gd name="connsiteY319" fmla="*/ 412779 h 415072"/>
              <a:gd name="connsiteX320" fmla="*/ 173135 w 468941"/>
              <a:gd name="connsiteY320" fmla="*/ 412206 h 415072"/>
              <a:gd name="connsiteX321" fmla="*/ 168411 w 468941"/>
              <a:gd name="connsiteY321" fmla="*/ 411356 h 415072"/>
              <a:gd name="connsiteX322" fmla="*/ 163687 w 468941"/>
              <a:gd name="connsiteY322" fmla="*/ 410487 h 415072"/>
              <a:gd name="connsiteX323" fmla="*/ 158962 w 468941"/>
              <a:gd name="connsiteY323" fmla="*/ 409478 h 415072"/>
              <a:gd name="connsiteX324" fmla="*/ 154218 w 468941"/>
              <a:gd name="connsiteY324" fmla="*/ 408470 h 415072"/>
              <a:gd name="connsiteX325" fmla="*/ 149633 w 468941"/>
              <a:gd name="connsiteY325" fmla="*/ 407186 h 415072"/>
              <a:gd name="connsiteX326" fmla="*/ 144908 w 468941"/>
              <a:gd name="connsiteY326" fmla="*/ 406039 h 415072"/>
              <a:gd name="connsiteX327" fmla="*/ 140323 w 468941"/>
              <a:gd name="connsiteY327" fmla="*/ 404616 h 415072"/>
              <a:gd name="connsiteX328" fmla="*/ 135717 w 468941"/>
              <a:gd name="connsiteY328" fmla="*/ 403173 h 415072"/>
              <a:gd name="connsiteX329" fmla="*/ 131151 w 468941"/>
              <a:gd name="connsiteY329" fmla="*/ 401611 h 415072"/>
              <a:gd name="connsiteX330" fmla="*/ 126703 w 468941"/>
              <a:gd name="connsiteY330" fmla="*/ 399892 h 415072"/>
              <a:gd name="connsiteX331" fmla="*/ 122256 w 468941"/>
              <a:gd name="connsiteY331" fmla="*/ 398152 h 415072"/>
              <a:gd name="connsiteX332" fmla="*/ 117828 w 468941"/>
              <a:gd name="connsiteY332" fmla="*/ 396294 h 415072"/>
              <a:gd name="connsiteX333" fmla="*/ 113381 w 468941"/>
              <a:gd name="connsiteY333" fmla="*/ 394298 h 415072"/>
              <a:gd name="connsiteX334" fmla="*/ 108933 w 468941"/>
              <a:gd name="connsiteY334" fmla="*/ 392124 h 415072"/>
              <a:gd name="connsiteX335" fmla="*/ 104624 w 468941"/>
              <a:gd name="connsiteY335" fmla="*/ 389989 h 415072"/>
              <a:gd name="connsiteX336" fmla="*/ 100335 w 468941"/>
              <a:gd name="connsiteY336" fmla="*/ 387696 h 415072"/>
              <a:gd name="connsiteX337" fmla="*/ 96461 w 468941"/>
              <a:gd name="connsiteY337" fmla="*/ 385561 h 415072"/>
              <a:gd name="connsiteX338" fmla="*/ 92586 w 468941"/>
              <a:gd name="connsiteY338" fmla="*/ 383249 h 415072"/>
              <a:gd name="connsiteX339" fmla="*/ 88732 w 468941"/>
              <a:gd name="connsiteY339" fmla="*/ 380817 h 415072"/>
              <a:gd name="connsiteX340" fmla="*/ 84996 w 468941"/>
              <a:gd name="connsiteY340" fmla="*/ 378366 h 415072"/>
              <a:gd name="connsiteX341" fmla="*/ 81260 w 468941"/>
              <a:gd name="connsiteY341" fmla="*/ 375935 h 415072"/>
              <a:gd name="connsiteX342" fmla="*/ 77682 w 468941"/>
              <a:gd name="connsiteY342" fmla="*/ 373365 h 415072"/>
              <a:gd name="connsiteX343" fmla="*/ 74105 w 468941"/>
              <a:gd name="connsiteY343" fmla="*/ 370638 h 415072"/>
              <a:gd name="connsiteX344" fmla="*/ 70665 w 468941"/>
              <a:gd name="connsiteY344" fmla="*/ 367910 h 415072"/>
              <a:gd name="connsiteX345" fmla="*/ 67226 w 468941"/>
              <a:gd name="connsiteY345" fmla="*/ 365044 h 415072"/>
              <a:gd name="connsiteX346" fmla="*/ 63787 w 468941"/>
              <a:gd name="connsiteY346" fmla="*/ 362178 h 415072"/>
              <a:gd name="connsiteX347" fmla="*/ 60486 w 468941"/>
              <a:gd name="connsiteY347" fmla="*/ 359173 h 415072"/>
              <a:gd name="connsiteX348" fmla="*/ 57185 w 468941"/>
              <a:gd name="connsiteY348" fmla="*/ 356169 h 415072"/>
              <a:gd name="connsiteX349" fmla="*/ 54042 w 468941"/>
              <a:gd name="connsiteY349" fmla="*/ 353006 h 415072"/>
              <a:gd name="connsiteX350" fmla="*/ 51037 w 468941"/>
              <a:gd name="connsiteY350" fmla="*/ 349863 h 415072"/>
              <a:gd name="connsiteX351" fmla="*/ 48013 w 468941"/>
              <a:gd name="connsiteY351" fmla="*/ 346562 h 415072"/>
              <a:gd name="connsiteX352" fmla="*/ 45008 w 468941"/>
              <a:gd name="connsiteY352" fmla="*/ 343261 h 415072"/>
              <a:gd name="connsiteX353" fmla="*/ 42142 w 468941"/>
              <a:gd name="connsiteY353" fmla="*/ 339822 h 415072"/>
              <a:gd name="connsiteX354" fmla="*/ 39414 w 468941"/>
              <a:gd name="connsiteY354" fmla="*/ 336383 h 415072"/>
              <a:gd name="connsiteX355" fmla="*/ 36687 w 468941"/>
              <a:gd name="connsiteY355" fmla="*/ 332805 h 415072"/>
              <a:gd name="connsiteX356" fmla="*/ 34117 w 468941"/>
              <a:gd name="connsiteY356" fmla="*/ 329208 h 415072"/>
              <a:gd name="connsiteX357" fmla="*/ 31547 w 468941"/>
              <a:gd name="connsiteY357" fmla="*/ 325630 h 415072"/>
              <a:gd name="connsiteX358" fmla="*/ 29096 w 468941"/>
              <a:gd name="connsiteY358" fmla="*/ 321894 h 415072"/>
              <a:gd name="connsiteX359" fmla="*/ 26823 w 468941"/>
              <a:gd name="connsiteY359" fmla="*/ 318178 h 415072"/>
              <a:gd name="connsiteX360" fmla="*/ 24511 w 468941"/>
              <a:gd name="connsiteY360" fmla="*/ 314304 h 415072"/>
              <a:gd name="connsiteX361" fmla="*/ 22356 w 468941"/>
              <a:gd name="connsiteY361" fmla="*/ 310449 h 415072"/>
              <a:gd name="connsiteX362" fmla="*/ 20221 w 468941"/>
              <a:gd name="connsiteY362" fmla="*/ 306555 h 415072"/>
              <a:gd name="connsiteX363" fmla="*/ 18205 w 468941"/>
              <a:gd name="connsiteY363" fmla="*/ 302543 h 415072"/>
              <a:gd name="connsiteX364" fmla="*/ 16347 w 468941"/>
              <a:gd name="connsiteY364" fmla="*/ 298530 h 415072"/>
              <a:gd name="connsiteX365" fmla="*/ 14627 w 468941"/>
              <a:gd name="connsiteY365" fmla="*/ 294379 h 415072"/>
              <a:gd name="connsiteX366" fmla="*/ 12908 w 468941"/>
              <a:gd name="connsiteY366" fmla="*/ 290228 h 415072"/>
              <a:gd name="connsiteX367" fmla="*/ 11326 w 468941"/>
              <a:gd name="connsiteY367" fmla="*/ 286078 h 415072"/>
              <a:gd name="connsiteX368" fmla="*/ 9765 w 468941"/>
              <a:gd name="connsiteY368" fmla="*/ 281768 h 415072"/>
              <a:gd name="connsiteX369" fmla="*/ 8322 w 468941"/>
              <a:gd name="connsiteY369" fmla="*/ 277341 h 415072"/>
              <a:gd name="connsiteX370" fmla="*/ 7017 w 468941"/>
              <a:gd name="connsiteY370" fmla="*/ 272893 h 415072"/>
              <a:gd name="connsiteX371" fmla="*/ 5890 w 468941"/>
              <a:gd name="connsiteY371" fmla="*/ 268308 h 415072"/>
              <a:gd name="connsiteX372" fmla="*/ 4744 w 468941"/>
              <a:gd name="connsiteY372" fmla="*/ 263860 h 415072"/>
              <a:gd name="connsiteX373" fmla="*/ 3736 w 468941"/>
              <a:gd name="connsiteY373" fmla="*/ 259274 h 415072"/>
              <a:gd name="connsiteX374" fmla="*/ 2866 w 468941"/>
              <a:gd name="connsiteY374" fmla="*/ 254689 h 415072"/>
              <a:gd name="connsiteX375" fmla="*/ 2155 w 468941"/>
              <a:gd name="connsiteY375" fmla="*/ 250083 h 415072"/>
              <a:gd name="connsiteX376" fmla="*/ 1581 w 468941"/>
              <a:gd name="connsiteY376" fmla="*/ 245517 h 415072"/>
              <a:gd name="connsiteX377" fmla="*/ 1008 w 468941"/>
              <a:gd name="connsiteY377" fmla="*/ 240931 h 415072"/>
              <a:gd name="connsiteX378" fmla="*/ 573 w 468941"/>
              <a:gd name="connsiteY378" fmla="*/ 236326 h 415072"/>
              <a:gd name="connsiteX379" fmla="*/ 277 w 468941"/>
              <a:gd name="connsiteY379" fmla="*/ 231602 h 415072"/>
              <a:gd name="connsiteX380" fmla="*/ 0 w 468941"/>
              <a:gd name="connsiteY380" fmla="*/ 227016 h 415072"/>
              <a:gd name="connsiteX381" fmla="*/ 0 w 468941"/>
              <a:gd name="connsiteY381" fmla="*/ 222450 h 415072"/>
              <a:gd name="connsiteX382" fmla="*/ 0 w 468941"/>
              <a:gd name="connsiteY382" fmla="*/ 217706 h 415072"/>
              <a:gd name="connsiteX383" fmla="*/ 0 w 468941"/>
              <a:gd name="connsiteY383" fmla="*/ 213120 h 415072"/>
              <a:gd name="connsiteX384" fmla="*/ 277 w 468941"/>
              <a:gd name="connsiteY384" fmla="*/ 208534 h 415072"/>
              <a:gd name="connsiteX385" fmla="*/ 573 w 468941"/>
              <a:gd name="connsiteY385" fmla="*/ 203830 h 415072"/>
              <a:gd name="connsiteX386" fmla="*/ 1008 w 468941"/>
              <a:gd name="connsiteY386" fmla="*/ 199224 h 415072"/>
              <a:gd name="connsiteX387" fmla="*/ 1581 w 468941"/>
              <a:gd name="connsiteY387" fmla="*/ 194639 h 415072"/>
              <a:gd name="connsiteX388" fmla="*/ 2155 w 468941"/>
              <a:gd name="connsiteY388" fmla="*/ 190073 h 415072"/>
              <a:gd name="connsiteX389" fmla="*/ 2866 w 468941"/>
              <a:gd name="connsiteY389" fmla="*/ 185467 h 415072"/>
              <a:gd name="connsiteX390" fmla="*/ 3736 w 468941"/>
              <a:gd name="connsiteY390" fmla="*/ 180881 h 415072"/>
              <a:gd name="connsiteX391" fmla="*/ 4744 w 468941"/>
              <a:gd name="connsiteY391" fmla="*/ 176296 h 415072"/>
              <a:gd name="connsiteX392" fmla="*/ 5752 w 468941"/>
              <a:gd name="connsiteY392" fmla="*/ 171710 h 415072"/>
              <a:gd name="connsiteX393" fmla="*/ 6879 w 468941"/>
              <a:gd name="connsiteY393" fmla="*/ 167262 h 415072"/>
              <a:gd name="connsiteX394" fmla="*/ 8025 w 468941"/>
              <a:gd name="connsiteY394" fmla="*/ 162815 h 415072"/>
              <a:gd name="connsiteX395" fmla="*/ 9468 w 468941"/>
              <a:gd name="connsiteY395" fmla="*/ 158229 h 415072"/>
              <a:gd name="connsiteX396" fmla="*/ 10891 w 468941"/>
              <a:gd name="connsiteY396" fmla="*/ 153940 h 415072"/>
              <a:gd name="connsiteX397" fmla="*/ 12334 w 468941"/>
              <a:gd name="connsiteY397" fmla="*/ 149492 h 415072"/>
              <a:gd name="connsiteX398" fmla="*/ 14054 w 468941"/>
              <a:gd name="connsiteY398" fmla="*/ 145183 h 415072"/>
              <a:gd name="connsiteX399" fmla="*/ 15774 w 468941"/>
              <a:gd name="connsiteY399" fmla="*/ 140756 h 415072"/>
              <a:gd name="connsiteX400" fmla="*/ 17493 w 468941"/>
              <a:gd name="connsiteY400" fmla="*/ 136605 h 415072"/>
              <a:gd name="connsiteX401" fmla="*/ 19351 w 468941"/>
              <a:gd name="connsiteY401" fmla="*/ 132592 h 415072"/>
              <a:gd name="connsiteX402" fmla="*/ 21229 w 468941"/>
              <a:gd name="connsiteY402" fmla="*/ 128580 h 415072"/>
              <a:gd name="connsiteX403" fmla="*/ 23068 w 468941"/>
              <a:gd name="connsiteY403" fmla="*/ 124706 h 415072"/>
              <a:gd name="connsiteX404" fmla="*/ 25242 w 468941"/>
              <a:gd name="connsiteY404" fmla="*/ 120831 h 415072"/>
              <a:gd name="connsiteX405" fmla="*/ 27238 w 468941"/>
              <a:gd name="connsiteY405" fmla="*/ 116957 h 415072"/>
              <a:gd name="connsiteX406" fmla="*/ 29373 w 468941"/>
              <a:gd name="connsiteY406" fmla="*/ 113241 h 415072"/>
              <a:gd name="connsiteX407" fmla="*/ 33979 w 468941"/>
              <a:gd name="connsiteY407" fmla="*/ 105789 h 415072"/>
              <a:gd name="connsiteX408" fmla="*/ 38861 w 468941"/>
              <a:gd name="connsiteY408" fmla="*/ 98614 h 415072"/>
              <a:gd name="connsiteX409" fmla="*/ 44000 w 468941"/>
              <a:gd name="connsiteY409" fmla="*/ 91459 h 415072"/>
              <a:gd name="connsiteX410" fmla="*/ 49436 w 468941"/>
              <a:gd name="connsiteY410" fmla="*/ 84699 h 415072"/>
              <a:gd name="connsiteX411" fmla="*/ 55050 w 468941"/>
              <a:gd name="connsiteY411" fmla="*/ 77958 h 415072"/>
              <a:gd name="connsiteX412" fmla="*/ 60920 w 468941"/>
              <a:gd name="connsiteY412" fmla="*/ 71514 h 415072"/>
              <a:gd name="connsiteX413" fmla="*/ 67088 w 468941"/>
              <a:gd name="connsiteY413" fmla="*/ 65209 h 415072"/>
              <a:gd name="connsiteX414" fmla="*/ 73393 w 468941"/>
              <a:gd name="connsiteY414" fmla="*/ 59200 h 415072"/>
              <a:gd name="connsiteX415" fmla="*/ 79995 w 468941"/>
              <a:gd name="connsiteY415" fmla="*/ 53468 h 415072"/>
              <a:gd name="connsiteX416" fmla="*/ 86716 w 468941"/>
              <a:gd name="connsiteY416" fmla="*/ 47874 h 415072"/>
              <a:gd name="connsiteX417" fmla="*/ 93595 w 468941"/>
              <a:gd name="connsiteY417" fmla="*/ 42557 h 415072"/>
              <a:gd name="connsiteX418" fmla="*/ 100612 w 468941"/>
              <a:gd name="connsiteY418" fmla="*/ 37536 h 415072"/>
              <a:gd name="connsiteX419" fmla="*/ 107925 w 468941"/>
              <a:gd name="connsiteY419" fmla="*/ 32693 h 415072"/>
              <a:gd name="connsiteX420" fmla="*/ 111365 w 468941"/>
              <a:gd name="connsiteY420" fmla="*/ 30519 h 415072"/>
              <a:gd name="connsiteX421" fmla="*/ 114804 w 468941"/>
              <a:gd name="connsiteY421" fmla="*/ 28523 h 415072"/>
              <a:gd name="connsiteX422" fmla="*/ 118382 w 468941"/>
              <a:gd name="connsiteY422" fmla="*/ 26507 h 415072"/>
              <a:gd name="connsiteX423" fmla="*/ 121960 w 468941"/>
              <a:gd name="connsiteY423" fmla="*/ 24649 h 415072"/>
              <a:gd name="connsiteX424" fmla="*/ 125695 w 468941"/>
              <a:gd name="connsiteY424" fmla="*/ 22791 h 415072"/>
              <a:gd name="connsiteX425" fmla="*/ 129431 w 468941"/>
              <a:gd name="connsiteY425" fmla="*/ 21071 h 415072"/>
              <a:gd name="connsiteX426" fmla="*/ 133167 w 468941"/>
              <a:gd name="connsiteY426" fmla="*/ 19351 h 415072"/>
              <a:gd name="connsiteX427" fmla="*/ 137022 w 468941"/>
              <a:gd name="connsiteY427" fmla="*/ 17770 h 415072"/>
              <a:gd name="connsiteX428" fmla="*/ 144750 w 468941"/>
              <a:gd name="connsiteY428" fmla="*/ 14765 h 415072"/>
              <a:gd name="connsiteX429" fmla="*/ 152637 w 468941"/>
              <a:gd name="connsiteY429" fmla="*/ 12176 h 415072"/>
              <a:gd name="connsiteX430" fmla="*/ 160801 w 468941"/>
              <a:gd name="connsiteY430" fmla="*/ 9745 h 415072"/>
              <a:gd name="connsiteX431" fmla="*/ 169122 w 468941"/>
              <a:gd name="connsiteY431" fmla="*/ 7610 h 415072"/>
              <a:gd name="connsiteX432" fmla="*/ 177444 w 468941"/>
              <a:gd name="connsiteY432" fmla="*/ 5890 h 415072"/>
              <a:gd name="connsiteX433" fmla="*/ 185884 w 468941"/>
              <a:gd name="connsiteY433" fmla="*/ 4309 h 415072"/>
              <a:gd name="connsiteX434" fmla="*/ 194364 w 468941"/>
              <a:gd name="connsiteY434" fmla="*/ 2866 h 415072"/>
              <a:gd name="connsiteX435" fmla="*/ 202943 w 468941"/>
              <a:gd name="connsiteY435" fmla="*/ 1878 h 415072"/>
              <a:gd name="connsiteX436" fmla="*/ 211700 w 468941"/>
              <a:gd name="connsiteY436" fmla="*/ 1008 h 415072"/>
              <a:gd name="connsiteX437" fmla="*/ 220298 w 468941"/>
              <a:gd name="connsiteY437" fmla="*/ 415 h 415072"/>
              <a:gd name="connsiteX438" fmla="*/ 229035 w 468941"/>
              <a:gd name="connsiteY438" fmla="*/ 138 h 415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Lst>
            <a:rect l="l" t="t" r="r" b="b"/>
            <a:pathLst>
              <a:path w="468941" h="415072">
                <a:moveTo>
                  <a:pt x="226011" y="36825"/>
                </a:moveTo>
                <a:lnTo>
                  <a:pt x="219152" y="36983"/>
                </a:lnTo>
                <a:lnTo>
                  <a:pt x="212411" y="37259"/>
                </a:lnTo>
                <a:lnTo>
                  <a:pt x="205671" y="37536"/>
                </a:lnTo>
                <a:lnTo>
                  <a:pt x="199227" y="38129"/>
                </a:lnTo>
                <a:lnTo>
                  <a:pt x="192783" y="38702"/>
                </a:lnTo>
                <a:lnTo>
                  <a:pt x="186616" y="39552"/>
                </a:lnTo>
                <a:lnTo>
                  <a:pt x="180587" y="40719"/>
                </a:lnTo>
                <a:lnTo>
                  <a:pt x="174578" y="42142"/>
                </a:lnTo>
                <a:lnTo>
                  <a:pt x="168549" y="43861"/>
                </a:lnTo>
                <a:lnTo>
                  <a:pt x="162679" y="45858"/>
                </a:lnTo>
                <a:lnTo>
                  <a:pt x="156946" y="48151"/>
                </a:lnTo>
                <a:lnTo>
                  <a:pt x="151214" y="50582"/>
                </a:lnTo>
                <a:lnTo>
                  <a:pt x="145482" y="53468"/>
                </a:lnTo>
                <a:lnTo>
                  <a:pt x="140026" y="56334"/>
                </a:lnTo>
                <a:lnTo>
                  <a:pt x="134590" y="59477"/>
                </a:lnTo>
                <a:lnTo>
                  <a:pt x="129273" y="62778"/>
                </a:lnTo>
                <a:lnTo>
                  <a:pt x="123976" y="66375"/>
                </a:lnTo>
                <a:lnTo>
                  <a:pt x="118955" y="69933"/>
                </a:lnTo>
                <a:lnTo>
                  <a:pt x="114092" y="73669"/>
                </a:lnTo>
                <a:lnTo>
                  <a:pt x="109368" y="77543"/>
                </a:lnTo>
                <a:lnTo>
                  <a:pt x="104782" y="81417"/>
                </a:lnTo>
                <a:lnTo>
                  <a:pt x="99327" y="86438"/>
                </a:lnTo>
                <a:lnTo>
                  <a:pt x="94168" y="91459"/>
                </a:lnTo>
                <a:lnTo>
                  <a:pt x="89147" y="96756"/>
                </a:lnTo>
                <a:lnTo>
                  <a:pt x="84284" y="102192"/>
                </a:lnTo>
                <a:lnTo>
                  <a:pt x="79699" y="107786"/>
                </a:lnTo>
                <a:lnTo>
                  <a:pt x="75251" y="113656"/>
                </a:lnTo>
                <a:lnTo>
                  <a:pt x="71100" y="119547"/>
                </a:lnTo>
                <a:lnTo>
                  <a:pt x="67088" y="125694"/>
                </a:lnTo>
                <a:lnTo>
                  <a:pt x="63490" y="131881"/>
                </a:lnTo>
                <a:lnTo>
                  <a:pt x="59912" y="138324"/>
                </a:lnTo>
                <a:lnTo>
                  <a:pt x="56750" y="144768"/>
                </a:lnTo>
                <a:lnTo>
                  <a:pt x="53903" y="151370"/>
                </a:lnTo>
                <a:lnTo>
                  <a:pt x="51176" y="158229"/>
                </a:lnTo>
                <a:lnTo>
                  <a:pt x="48883" y="165128"/>
                </a:lnTo>
                <a:lnTo>
                  <a:pt x="46728" y="172006"/>
                </a:lnTo>
                <a:lnTo>
                  <a:pt x="45008" y="179162"/>
                </a:lnTo>
                <a:lnTo>
                  <a:pt x="44139" y="182897"/>
                </a:lnTo>
                <a:lnTo>
                  <a:pt x="43427" y="186614"/>
                </a:lnTo>
                <a:lnTo>
                  <a:pt x="42874" y="190349"/>
                </a:lnTo>
                <a:lnTo>
                  <a:pt x="42281" y="194224"/>
                </a:lnTo>
                <a:lnTo>
                  <a:pt x="41866" y="197940"/>
                </a:lnTo>
                <a:lnTo>
                  <a:pt x="41411" y="201814"/>
                </a:lnTo>
                <a:lnTo>
                  <a:pt x="41134" y="205530"/>
                </a:lnTo>
                <a:lnTo>
                  <a:pt x="40996" y="209404"/>
                </a:lnTo>
                <a:lnTo>
                  <a:pt x="40857" y="213120"/>
                </a:lnTo>
                <a:lnTo>
                  <a:pt x="40857" y="216975"/>
                </a:lnTo>
                <a:lnTo>
                  <a:pt x="40857" y="220849"/>
                </a:lnTo>
                <a:lnTo>
                  <a:pt x="40996" y="224585"/>
                </a:lnTo>
                <a:lnTo>
                  <a:pt x="41292" y="228459"/>
                </a:lnTo>
                <a:lnTo>
                  <a:pt x="41569" y="232313"/>
                </a:lnTo>
                <a:lnTo>
                  <a:pt x="42004" y="236049"/>
                </a:lnTo>
                <a:lnTo>
                  <a:pt x="42577" y="239923"/>
                </a:lnTo>
                <a:lnTo>
                  <a:pt x="43150" y="243639"/>
                </a:lnTo>
                <a:lnTo>
                  <a:pt x="43724" y="247375"/>
                </a:lnTo>
                <a:lnTo>
                  <a:pt x="44593" y="251091"/>
                </a:lnTo>
                <a:lnTo>
                  <a:pt x="45423" y="254827"/>
                </a:lnTo>
                <a:lnTo>
                  <a:pt x="46293" y="258563"/>
                </a:lnTo>
                <a:lnTo>
                  <a:pt x="47301" y="262279"/>
                </a:lnTo>
                <a:lnTo>
                  <a:pt x="48448" y="265876"/>
                </a:lnTo>
                <a:lnTo>
                  <a:pt x="49733" y="269434"/>
                </a:lnTo>
                <a:lnTo>
                  <a:pt x="51037" y="273032"/>
                </a:lnTo>
                <a:lnTo>
                  <a:pt x="52322" y="276609"/>
                </a:lnTo>
                <a:lnTo>
                  <a:pt x="53903" y="280187"/>
                </a:lnTo>
                <a:lnTo>
                  <a:pt x="55465" y="283646"/>
                </a:lnTo>
                <a:lnTo>
                  <a:pt x="57046" y="287066"/>
                </a:lnTo>
                <a:lnTo>
                  <a:pt x="58766" y="290505"/>
                </a:lnTo>
                <a:lnTo>
                  <a:pt x="60644" y="293806"/>
                </a:lnTo>
                <a:lnTo>
                  <a:pt x="62640" y="297107"/>
                </a:lnTo>
                <a:lnTo>
                  <a:pt x="64498" y="300112"/>
                </a:lnTo>
                <a:lnTo>
                  <a:pt x="66356" y="303136"/>
                </a:lnTo>
                <a:lnTo>
                  <a:pt x="68511" y="306002"/>
                </a:lnTo>
                <a:lnTo>
                  <a:pt x="70507" y="308868"/>
                </a:lnTo>
                <a:lnTo>
                  <a:pt x="74974" y="314462"/>
                </a:lnTo>
                <a:lnTo>
                  <a:pt x="79541" y="319898"/>
                </a:lnTo>
                <a:lnTo>
                  <a:pt x="84423" y="325057"/>
                </a:lnTo>
                <a:lnTo>
                  <a:pt x="89582" y="329919"/>
                </a:lnTo>
                <a:lnTo>
                  <a:pt x="94879" y="334663"/>
                </a:lnTo>
                <a:lnTo>
                  <a:pt x="100473" y="339110"/>
                </a:lnTo>
                <a:lnTo>
                  <a:pt x="106206" y="343419"/>
                </a:lnTo>
                <a:lnTo>
                  <a:pt x="112096" y="347432"/>
                </a:lnTo>
                <a:lnTo>
                  <a:pt x="118243" y="351148"/>
                </a:lnTo>
                <a:lnTo>
                  <a:pt x="124411" y="354587"/>
                </a:lnTo>
                <a:lnTo>
                  <a:pt x="130716" y="357888"/>
                </a:lnTo>
                <a:lnTo>
                  <a:pt x="137180" y="360755"/>
                </a:lnTo>
                <a:lnTo>
                  <a:pt x="143742" y="363482"/>
                </a:lnTo>
                <a:lnTo>
                  <a:pt x="150502" y="365914"/>
                </a:lnTo>
                <a:lnTo>
                  <a:pt x="154357" y="367198"/>
                </a:lnTo>
                <a:lnTo>
                  <a:pt x="158369" y="368503"/>
                </a:lnTo>
                <a:lnTo>
                  <a:pt x="162263" y="369630"/>
                </a:lnTo>
                <a:lnTo>
                  <a:pt x="166276" y="370638"/>
                </a:lnTo>
                <a:lnTo>
                  <a:pt x="170289" y="371507"/>
                </a:lnTo>
                <a:lnTo>
                  <a:pt x="174301" y="372357"/>
                </a:lnTo>
                <a:lnTo>
                  <a:pt x="178314" y="373069"/>
                </a:lnTo>
                <a:lnTo>
                  <a:pt x="182326" y="373800"/>
                </a:lnTo>
                <a:lnTo>
                  <a:pt x="190352" y="374947"/>
                </a:lnTo>
                <a:lnTo>
                  <a:pt x="198515" y="375658"/>
                </a:lnTo>
                <a:lnTo>
                  <a:pt x="206679" y="376073"/>
                </a:lnTo>
                <a:lnTo>
                  <a:pt x="214842" y="376232"/>
                </a:lnTo>
                <a:lnTo>
                  <a:pt x="223006" y="376073"/>
                </a:lnTo>
                <a:lnTo>
                  <a:pt x="231189" y="375520"/>
                </a:lnTo>
                <a:lnTo>
                  <a:pt x="239333" y="374789"/>
                </a:lnTo>
                <a:lnTo>
                  <a:pt x="247517" y="373642"/>
                </a:lnTo>
                <a:lnTo>
                  <a:pt x="255542" y="372357"/>
                </a:lnTo>
                <a:lnTo>
                  <a:pt x="263567" y="370638"/>
                </a:lnTo>
                <a:lnTo>
                  <a:pt x="271592" y="368780"/>
                </a:lnTo>
                <a:lnTo>
                  <a:pt x="279459" y="366625"/>
                </a:lnTo>
                <a:lnTo>
                  <a:pt x="286358" y="364490"/>
                </a:lnTo>
                <a:lnTo>
                  <a:pt x="293078" y="362178"/>
                </a:lnTo>
                <a:lnTo>
                  <a:pt x="299819" y="359746"/>
                </a:lnTo>
                <a:lnTo>
                  <a:pt x="306421" y="357019"/>
                </a:lnTo>
                <a:lnTo>
                  <a:pt x="313003" y="354153"/>
                </a:lnTo>
                <a:lnTo>
                  <a:pt x="319585" y="350990"/>
                </a:lnTo>
                <a:lnTo>
                  <a:pt x="325891" y="347709"/>
                </a:lnTo>
                <a:lnTo>
                  <a:pt x="332216" y="344269"/>
                </a:lnTo>
                <a:lnTo>
                  <a:pt x="338364" y="340672"/>
                </a:lnTo>
                <a:lnTo>
                  <a:pt x="344531" y="336818"/>
                </a:lnTo>
                <a:lnTo>
                  <a:pt x="350421" y="332805"/>
                </a:lnTo>
                <a:lnTo>
                  <a:pt x="356292" y="328496"/>
                </a:lnTo>
                <a:lnTo>
                  <a:pt x="361886" y="324068"/>
                </a:lnTo>
                <a:lnTo>
                  <a:pt x="367460" y="319463"/>
                </a:lnTo>
                <a:lnTo>
                  <a:pt x="372757" y="314739"/>
                </a:lnTo>
                <a:lnTo>
                  <a:pt x="377936" y="309718"/>
                </a:lnTo>
                <a:lnTo>
                  <a:pt x="382660" y="304836"/>
                </a:lnTo>
                <a:lnTo>
                  <a:pt x="387108" y="299835"/>
                </a:lnTo>
                <a:lnTo>
                  <a:pt x="391397" y="294676"/>
                </a:lnTo>
                <a:lnTo>
                  <a:pt x="395568" y="289220"/>
                </a:lnTo>
                <a:lnTo>
                  <a:pt x="399580" y="283785"/>
                </a:lnTo>
                <a:lnTo>
                  <a:pt x="403158" y="278052"/>
                </a:lnTo>
                <a:lnTo>
                  <a:pt x="406736" y="272320"/>
                </a:lnTo>
                <a:lnTo>
                  <a:pt x="409879" y="266430"/>
                </a:lnTo>
                <a:lnTo>
                  <a:pt x="412903" y="260421"/>
                </a:lnTo>
                <a:lnTo>
                  <a:pt x="415631" y="254254"/>
                </a:lnTo>
                <a:lnTo>
                  <a:pt x="418062" y="247948"/>
                </a:lnTo>
                <a:lnTo>
                  <a:pt x="420197" y="241643"/>
                </a:lnTo>
                <a:lnTo>
                  <a:pt x="421917" y="235199"/>
                </a:lnTo>
                <a:lnTo>
                  <a:pt x="423498" y="228735"/>
                </a:lnTo>
                <a:lnTo>
                  <a:pt x="424803" y="222153"/>
                </a:lnTo>
                <a:lnTo>
                  <a:pt x="425218" y="218852"/>
                </a:lnTo>
                <a:lnTo>
                  <a:pt x="425653" y="215413"/>
                </a:lnTo>
                <a:lnTo>
                  <a:pt x="426226" y="208673"/>
                </a:lnTo>
                <a:lnTo>
                  <a:pt x="426522" y="201814"/>
                </a:lnTo>
                <a:lnTo>
                  <a:pt x="426384" y="195074"/>
                </a:lnTo>
                <a:lnTo>
                  <a:pt x="426087" y="188195"/>
                </a:lnTo>
                <a:lnTo>
                  <a:pt x="425514" y="181455"/>
                </a:lnTo>
                <a:lnTo>
                  <a:pt x="424506" y="174734"/>
                </a:lnTo>
                <a:lnTo>
                  <a:pt x="423379" y="168132"/>
                </a:lnTo>
                <a:lnTo>
                  <a:pt x="421917" y="161392"/>
                </a:lnTo>
                <a:lnTo>
                  <a:pt x="420078" y="154948"/>
                </a:lnTo>
                <a:lnTo>
                  <a:pt x="418062" y="148346"/>
                </a:lnTo>
                <a:lnTo>
                  <a:pt x="415769" y="142041"/>
                </a:lnTo>
                <a:lnTo>
                  <a:pt x="413180" y="135735"/>
                </a:lnTo>
                <a:lnTo>
                  <a:pt x="410333" y="129588"/>
                </a:lnTo>
                <a:lnTo>
                  <a:pt x="407171" y="123559"/>
                </a:lnTo>
                <a:lnTo>
                  <a:pt x="403870" y="117530"/>
                </a:lnTo>
                <a:lnTo>
                  <a:pt x="400134" y="111798"/>
                </a:lnTo>
                <a:lnTo>
                  <a:pt x="397999" y="108517"/>
                </a:lnTo>
                <a:lnTo>
                  <a:pt x="395706" y="105216"/>
                </a:lnTo>
                <a:lnTo>
                  <a:pt x="393413" y="102192"/>
                </a:lnTo>
                <a:lnTo>
                  <a:pt x="390982" y="99187"/>
                </a:lnTo>
                <a:lnTo>
                  <a:pt x="388531" y="96183"/>
                </a:lnTo>
                <a:lnTo>
                  <a:pt x="385961" y="93455"/>
                </a:lnTo>
                <a:lnTo>
                  <a:pt x="383372" y="90589"/>
                </a:lnTo>
                <a:lnTo>
                  <a:pt x="380664" y="88000"/>
                </a:lnTo>
                <a:lnTo>
                  <a:pt x="378074" y="85430"/>
                </a:lnTo>
                <a:lnTo>
                  <a:pt x="375208" y="82841"/>
                </a:lnTo>
                <a:lnTo>
                  <a:pt x="372481" y="80409"/>
                </a:lnTo>
                <a:lnTo>
                  <a:pt x="369614" y="78116"/>
                </a:lnTo>
                <a:lnTo>
                  <a:pt x="366610" y="75823"/>
                </a:lnTo>
                <a:lnTo>
                  <a:pt x="363744" y="73531"/>
                </a:lnTo>
                <a:lnTo>
                  <a:pt x="360719" y="71514"/>
                </a:lnTo>
                <a:lnTo>
                  <a:pt x="357715" y="69380"/>
                </a:lnTo>
                <a:lnTo>
                  <a:pt x="351409" y="65505"/>
                </a:lnTo>
                <a:lnTo>
                  <a:pt x="345124" y="61908"/>
                </a:lnTo>
                <a:lnTo>
                  <a:pt x="338522" y="58607"/>
                </a:lnTo>
                <a:lnTo>
                  <a:pt x="331920" y="55603"/>
                </a:lnTo>
                <a:lnTo>
                  <a:pt x="325179" y="52895"/>
                </a:lnTo>
                <a:lnTo>
                  <a:pt x="318300" y="50305"/>
                </a:lnTo>
                <a:lnTo>
                  <a:pt x="311422" y="48032"/>
                </a:lnTo>
                <a:lnTo>
                  <a:pt x="304405" y="46016"/>
                </a:lnTo>
                <a:lnTo>
                  <a:pt x="297229" y="44138"/>
                </a:lnTo>
                <a:lnTo>
                  <a:pt x="290074" y="42557"/>
                </a:lnTo>
                <a:lnTo>
                  <a:pt x="282918" y="41272"/>
                </a:lnTo>
                <a:lnTo>
                  <a:pt x="275743" y="40126"/>
                </a:lnTo>
                <a:lnTo>
                  <a:pt x="268588" y="39137"/>
                </a:lnTo>
                <a:lnTo>
                  <a:pt x="261393" y="38268"/>
                </a:lnTo>
                <a:lnTo>
                  <a:pt x="254237" y="37694"/>
                </a:lnTo>
                <a:lnTo>
                  <a:pt x="247062" y="37259"/>
                </a:lnTo>
                <a:lnTo>
                  <a:pt x="240045" y="36983"/>
                </a:lnTo>
                <a:lnTo>
                  <a:pt x="233047" y="36825"/>
                </a:lnTo>
                <a:close/>
                <a:moveTo>
                  <a:pt x="237614" y="0"/>
                </a:moveTo>
                <a:lnTo>
                  <a:pt x="246350" y="138"/>
                </a:lnTo>
                <a:lnTo>
                  <a:pt x="254830" y="415"/>
                </a:lnTo>
                <a:lnTo>
                  <a:pt x="263409" y="870"/>
                </a:lnTo>
                <a:lnTo>
                  <a:pt x="271889" y="1581"/>
                </a:lnTo>
                <a:lnTo>
                  <a:pt x="280171" y="2589"/>
                </a:lnTo>
                <a:lnTo>
                  <a:pt x="288354" y="3597"/>
                </a:lnTo>
                <a:lnTo>
                  <a:pt x="296518" y="4882"/>
                </a:lnTo>
                <a:lnTo>
                  <a:pt x="304405" y="6305"/>
                </a:lnTo>
                <a:lnTo>
                  <a:pt x="312153" y="7887"/>
                </a:lnTo>
                <a:lnTo>
                  <a:pt x="319743" y="9745"/>
                </a:lnTo>
                <a:lnTo>
                  <a:pt x="327057" y="11623"/>
                </a:lnTo>
                <a:lnTo>
                  <a:pt x="334074" y="13757"/>
                </a:lnTo>
                <a:lnTo>
                  <a:pt x="340953" y="15912"/>
                </a:lnTo>
                <a:lnTo>
                  <a:pt x="347555" y="18343"/>
                </a:lnTo>
                <a:lnTo>
                  <a:pt x="353860" y="20774"/>
                </a:lnTo>
                <a:lnTo>
                  <a:pt x="359870" y="23364"/>
                </a:lnTo>
                <a:lnTo>
                  <a:pt x="363744" y="25222"/>
                </a:lnTo>
                <a:lnTo>
                  <a:pt x="367460" y="27080"/>
                </a:lnTo>
                <a:lnTo>
                  <a:pt x="371196" y="29096"/>
                </a:lnTo>
                <a:lnTo>
                  <a:pt x="374932" y="31251"/>
                </a:lnTo>
                <a:lnTo>
                  <a:pt x="378509" y="33405"/>
                </a:lnTo>
                <a:lnTo>
                  <a:pt x="382087" y="35540"/>
                </a:lnTo>
                <a:lnTo>
                  <a:pt x="385526" y="37833"/>
                </a:lnTo>
                <a:lnTo>
                  <a:pt x="389104" y="40284"/>
                </a:lnTo>
                <a:lnTo>
                  <a:pt x="392405" y="42715"/>
                </a:lnTo>
                <a:lnTo>
                  <a:pt x="395845" y="45304"/>
                </a:lnTo>
                <a:lnTo>
                  <a:pt x="399007" y="48032"/>
                </a:lnTo>
                <a:lnTo>
                  <a:pt x="402308" y="50740"/>
                </a:lnTo>
                <a:lnTo>
                  <a:pt x="405451" y="53468"/>
                </a:lnTo>
                <a:lnTo>
                  <a:pt x="408456" y="56334"/>
                </a:lnTo>
                <a:lnTo>
                  <a:pt x="411618" y="59200"/>
                </a:lnTo>
                <a:lnTo>
                  <a:pt x="414484" y="62205"/>
                </a:lnTo>
                <a:lnTo>
                  <a:pt x="417351" y="65209"/>
                </a:lnTo>
                <a:lnTo>
                  <a:pt x="420197" y="68372"/>
                </a:lnTo>
                <a:lnTo>
                  <a:pt x="422925" y="71514"/>
                </a:lnTo>
                <a:lnTo>
                  <a:pt x="425653" y="74815"/>
                </a:lnTo>
                <a:lnTo>
                  <a:pt x="428242" y="78116"/>
                </a:lnTo>
                <a:lnTo>
                  <a:pt x="430812" y="81417"/>
                </a:lnTo>
                <a:lnTo>
                  <a:pt x="433243" y="84857"/>
                </a:lnTo>
                <a:lnTo>
                  <a:pt x="435694" y="88296"/>
                </a:lnTo>
                <a:lnTo>
                  <a:pt x="437967" y="91874"/>
                </a:lnTo>
                <a:lnTo>
                  <a:pt x="440141" y="95471"/>
                </a:lnTo>
                <a:lnTo>
                  <a:pt x="442276" y="99029"/>
                </a:lnTo>
                <a:lnTo>
                  <a:pt x="444431" y="102765"/>
                </a:lnTo>
                <a:lnTo>
                  <a:pt x="446447" y="106501"/>
                </a:lnTo>
                <a:lnTo>
                  <a:pt x="448305" y="110237"/>
                </a:lnTo>
                <a:lnTo>
                  <a:pt x="450163" y="114091"/>
                </a:lnTo>
                <a:lnTo>
                  <a:pt x="451883" y="117827"/>
                </a:lnTo>
                <a:lnTo>
                  <a:pt x="455026" y="125694"/>
                </a:lnTo>
                <a:lnTo>
                  <a:pt x="457912" y="133600"/>
                </a:lnTo>
                <a:lnTo>
                  <a:pt x="460481" y="141467"/>
                </a:lnTo>
                <a:lnTo>
                  <a:pt x="461628" y="145638"/>
                </a:lnTo>
                <a:lnTo>
                  <a:pt x="462794" y="149651"/>
                </a:lnTo>
                <a:lnTo>
                  <a:pt x="463782" y="153801"/>
                </a:lnTo>
                <a:lnTo>
                  <a:pt x="464632" y="157814"/>
                </a:lnTo>
                <a:lnTo>
                  <a:pt x="465502" y="161965"/>
                </a:lnTo>
                <a:lnTo>
                  <a:pt x="466213" y="166116"/>
                </a:lnTo>
                <a:lnTo>
                  <a:pt x="466925" y="170287"/>
                </a:lnTo>
                <a:lnTo>
                  <a:pt x="467518" y="174437"/>
                </a:lnTo>
                <a:lnTo>
                  <a:pt x="467933" y="178588"/>
                </a:lnTo>
                <a:lnTo>
                  <a:pt x="468368" y="182759"/>
                </a:lnTo>
                <a:lnTo>
                  <a:pt x="468645" y="186910"/>
                </a:lnTo>
                <a:lnTo>
                  <a:pt x="468803" y="191061"/>
                </a:lnTo>
                <a:lnTo>
                  <a:pt x="468941" y="195370"/>
                </a:lnTo>
                <a:lnTo>
                  <a:pt x="468941" y="199521"/>
                </a:lnTo>
                <a:lnTo>
                  <a:pt x="468803" y="203672"/>
                </a:lnTo>
                <a:lnTo>
                  <a:pt x="468645" y="207823"/>
                </a:lnTo>
                <a:lnTo>
                  <a:pt x="468368" y="212112"/>
                </a:lnTo>
                <a:lnTo>
                  <a:pt x="468072" y="216263"/>
                </a:lnTo>
                <a:lnTo>
                  <a:pt x="467518" y="220434"/>
                </a:lnTo>
                <a:lnTo>
                  <a:pt x="467063" y="224585"/>
                </a:lnTo>
                <a:lnTo>
                  <a:pt x="466352" y="228735"/>
                </a:lnTo>
                <a:lnTo>
                  <a:pt x="465640" y="232906"/>
                </a:lnTo>
                <a:lnTo>
                  <a:pt x="464790" y="236919"/>
                </a:lnTo>
                <a:lnTo>
                  <a:pt x="463782" y="241050"/>
                </a:lnTo>
                <a:lnTo>
                  <a:pt x="462794" y="245062"/>
                </a:lnTo>
                <a:lnTo>
                  <a:pt x="461628" y="249233"/>
                </a:lnTo>
                <a:lnTo>
                  <a:pt x="460343" y="253246"/>
                </a:lnTo>
                <a:lnTo>
                  <a:pt x="458900" y="257258"/>
                </a:lnTo>
                <a:lnTo>
                  <a:pt x="457477" y="261271"/>
                </a:lnTo>
                <a:lnTo>
                  <a:pt x="456034" y="265283"/>
                </a:lnTo>
                <a:lnTo>
                  <a:pt x="454314" y="269158"/>
                </a:lnTo>
                <a:lnTo>
                  <a:pt x="452594" y="273032"/>
                </a:lnTo>
                <a:lnTo>
                  <a:pt x="450875" y="276906"/>
                </a:lnTo>
                <a:lnTo>
                  <a:pt x="449017" y="280622"/>
                </a:lnTo>
                <a:lnTo>
                  <a:pt x="447000" y="284358"/>
                </a:lnTo>
                <a:lnTo>
                  <a:pt x="445004" y="288074"/>
                </a:lnTo>
                <a:lnTo>
                  <a:pt x="442849" y="291671"/>
                </a:lnTo>
                <a:lnTo>
                  <a:pt x="440715" y="295249"/>
                </a:lnTo>
                <a:lnTo>
                  <a:pt x="436129" y="302266"/>
                </a:lnTo>
                <a:lnTo>
                  <a:pt x="431108" y="309145"/>
                </a:lnTo>
                <a:lnTo>
                  <a:pt x="426087" y="315885"/>
                </a:lnTo>
                <a:lnTo>
                  <a:pt x="420652" y="322329"/>
                </a:lnTo>
                <a:lnTo>
                  <a:pt x="414900" y="328634"/>
                </a:lnTo>
                <a:lnTo>
                  <a:pt x="409029" y="334663"/>
                </a:lnTo>
                <a:lnTo>
                  <a:pt x="403020" y="340534"/>
                </a:lnTo>
                <a:lnTo>
                  <a:pt x="396714" y="346266"/>
                </a:lnTo>
                <a:lnTo>
                  <a:pt x="390270" y="351721"/>
                </a:lnTo>
                <a:lnTo>
                  <a:pt x="383668" y="357019"/>
                </a:lnTo>
                <a:lnTo>
                  <a:pt x="376355" y="362474"/>
                </a:lnTo>
                <a:lnTo>
                  <a:pt x="368745" y="367633"/>
                </a:lnTo>
                <a:lnTo>
                  <a:pt x="361174" y="372515"/>
                </a:lnTo>
                <a:lnTo>
                  <a:pt x="353267" y="377081"/>
                </a:lnTo>
                <a:lnTo>
                  <a:pt x="345242" y="381549"/>
                </a:lnTo>
                <a:lnTo>
                  <a:pt x="337098" y="385680"/>
                </a:lnTo>
                <a:lnTo>
                  <a:pt x="328777" y="389574"/>
                </a:lnTo>
                <a:lnTo>
                  <a:pt x="320317" y="393132"/>
                </a:lnTo>
                <a:lnTo>
                  <a:pt x="311857" y="396591"/>
                </a:lnTo>
                <a:lnTo>
                  <a:pt x="303258" y="399595"/>
                </a:lnTo>
                <a:lnTo>
                  <a:pt x="294502" y="402461"/>
                </a:lnTo>
                <a:lnTo>
                  <a:pt x="285626" y="405031"/>
                </a:lnTo>
                <a:lnTo>
                  <a:pt x="276890" y="407186"/>
                </a:lnTo>
                <a:lnTo>
                  <a:pt x="267856" y="409182"/>
                </a:lnTo>
                <a:lnTo>
                  <a:pt x="258981" y="410921"/>
                </a:lnTo>
                <a:lnTo>
                  <a:pt x="249948" y="412345"/>
                </a:lnTo>
                <a:lnTo>
                  <a:pt x="240341" y="413491"/>
                </a:lnTo>
                <a:lnTo>
                  <a:pt x="230755" y="414361"/>
                </a:lnTo>
                <a:lnTo>
                  <a:pt x="225892" y="414657"/>
                </a:lnTo>
                <a:lnTo>
                  <a:pt x="221010" y="414934"/>
                </a:lnTo>
                <a:lnTo>
                  <a:pt x="216266" y="415072"/>
                </a:lnTo>
                <a:lnTo>
                  <a:pt x="211423" y="415072"/>
                </a:lnTo>
                <a:lnTo>
                  <a:pt x="206540" y="415072"/>
                </a:lnTo>
                <a:lnTo>
                  <a:pt x="201797" y="414934"/>
                </a:lnTo>
                <a:lnTo>
                  <a:pt x="196914" y="414657"/>
                </a:lnTo>
                <a:lnTo>
                  <a:pt x="192190" y="414361"/>
                </a:lnTo>
                <a:lnTo>
                  <a:pt x="187327" y="413926"/>
                </a:lnTo>
                <a:lnTo>
                  <a:pt x="182603" y="413491"/>
                </a:lnTo>
                <a:lnTo>
                  <a:pt x="177859" y="412779"/>
                </a:lnTo>
                <a:lnTo>
                  <a:pt x="173135" y="412206"/>
                </a:lnTo>
                <a:lnTo>
                  <a:pt x="168411" y="411356"/>
                </a:lnTo>
                <a:lnTo>
                  <a:pt x="163687" y="410487"/>
                </a:lnTo>
                <a:lnTo>
                  <a:pt x="158962" y="409478"/>
                </a:lnTo>
                <a:lnTo>
                  <a:pt x="154218" y="408470"/>
                </a:lnTo>
                <a:lnTo>
                  <a:pt x="149633" y="407186"/>
                </a:lnTo>
                <a:lnTo>
                  <a:pt x="144908" y="406039"/>
                </a:lnTo>
                <a:lnTo>
                  <a:pt x="140323" y="404616"/>
                </a:lnTo>
                <a:lnTo>
                  <a:pt x="135717" y="403173"/>
                </a:lnTo>
                <a:lnTo>
                  <a:pt x="131151" y="401611"/>
                </a:lnTo>
                <a:lnTo>
                  <a:pt x="126703" y="399892"/>
                </a:lnTo>
                <a:lnTo>
                  <a:pt x="122256" y="398152"/>
                </a:lnTo>
                <a:lnTo>
                  <a:pt x="117828" y="396294"/>
                </a:lnTo>
                <a:lnTo>
                  <a:pt x="113381" y="394298"/>
                </a:lnTo>
                <a:lnTo>
                  <a:pt x="108933" y="392124"/>
                </a:lnTo>
                <a:lnTo>
                  <a:pt x="104624" y="389989"/>
                </a:lnTo>
                <a:lnTo>
                  <a:pt x="100335" y="387696"/>
                </a:lnTo>
                <a:lnTo>
                  <a:pt x="96461" y="385561"/>
                </a:lnTo>
                <a:lnTo>
                  <a:pt x="92586" y="383249"/>
                </a:lnTo>
                <a:lnTo>
                  <a:pt x="88732" y="380817"/>
                </a:lnTo>
                <a:lnTo>
                  <a:pt x="84996" y="378366"/>
                </a:lnTo>
                <a:lnTo>
                  <a:pt x="81260" y="375935"/>
                </a:lnTo>
                <a:lnTo>
                  <a:pt x="77682" y="373365"/>
                </a:lnTo>
                <a:lnTo>
                  <a:pt x="74105" y="370638"/>
                </a:lnTo>
                <a:lnTo>
                  <a:pt x="70665" y="367910"/>
                </a:lnTo>
                <a:lnTo>
                  <a:pt x="67226" y="365044"/>
                </a:lnTo>
                <a:lnTo>
                  <a:pt x="63787" y="362178"/>
                </a:lnTo>
                <a:lnTo>
                  <a:pt x="60486" y="359173"/>
                </a:lnTo>
                <a:lnTo>
                  <a:pt x="57185" y="356169"/>
                </a:lnTo>
                <a:lnTo>
                  <a:pt x="54042" y="353006"/>
                </a:lnTo>
                <a:lnTo>
                  <a:pt x="51037" y="349863"/>
                </a:lnTo>
                <a:lnTo>
                  <a:pt x="48013" y="346562"/>
                </a:lnTo>
                <a:lnTo>
                  <a:pt x="45008" y="343261"/>
                </a:lnTo>
                <a:lnTo>
                  <a:pt x="42142" y="339822"/>
                </a:lnTo>
                <a:lnTo>
                  <a:pt x="39414" y="336383"/>
                </a:lnTo>
                <a:lnTo>
                  <a:pt x="36687" y="332805"/>
                </a:lnTo>
                <a:lnTo>
                  <a:pt x="34117" y="329208"/>
                </a:lnTo>
                <a:lnTo>
                  <a:pt x="31547" y="325630"/>
                </a:lnTo>
                <a:lnTo>
                  <a:pt x="29096" y="321894"/>
                </a:lnTo>
                <a:lnTo>
                  <a:pt x="26823" y="318178"/>
                </a:lnTo>
                <a:lnTo>
                  <a:pt x="24511" y="314304"/>
                </a:lnTo>
                <a:lnTo>
                  <a:pt x="22356" y="310449"/>
                </a:lnTo>
                <a:lnTo>
                  <a:pt x="20221" y="306555"/>
                </a:lnTo>
                <a:lnTo>
                  <a:pt x="18205" y="302543"/>
                </a:lnTo>
                <a:lnTo>
                  <a:pt x="16347" y="298530"/>
                </a:lnTo>
                <a:lnTo>
                  <a:pt x="14627" y="294379"/>
                </a:lnTo>
                <a:lnTo>
                  <a:pt x="12908" y="290228"/>
                </a:lnTo>
                <a:lnTo>
                  <a:pt x="11326" y="286078"/>
                </a:lnTo>
                <a:lnTo>
                  <a:pt x="9765" y="281768"/>
                </a:lnTo>
                <a:lnTo>
                  <a:pt x="8322" y="277341"/>
                </a:lnTo>
                <a:lnTo>
                  <a:pt x="7017" y="272893"/>
                </a:lnTo>
                <a:lnTo>
                  <a:pt x="5890" y="268308"/>
                </a:lnTo>
                <a:lnTo>
                  <a:pt x="4744" y="263860"/>
                </a:lnTo>
                <a:lnTo>
                  <a:pt x="3736" y="259274"/>
                </a:lnTo>
                <a:lnTo>
                  <a:pt x="2866" y="254689"/>
                </a:lnTo>
                <a:lnTo>
                  <a:pt x="2155" y="250083"/>
                </a:lnTo>
                <a:lnTo>
                  <a:pt x="1581" y="245517"/>
                </a:lnTo>
                <a:lnTo>
                  <a:pt x="1008" y="240931"/>
                </a:lnTo>
                <a:lnTo>
                  <a:pt x="573" y="236326"/>
                </a:lnTo>
                <a:lnTo>
                  <a:pt x="277" y="231602"/>
                </a:lnTo>
                <a:lnTo>
                  <a:pt x="0" y="227016"/>
                </a:lnTo>
                <a:lnTo>
                  <a:pt x="0" y="222450"/>
                </a:lnTo>
                <a:lnTo>
                  <a:pt x="0" y="217706"/>
                </a:lnTo>
                <a:lnTo>
                  <a:pt x="0" y="213120"/>
                </a:lnTo>
                <a:lnTo>
                  <a:pt x="277" y="208534"/>
                </a:lnTo>
                <a:lnTo>
                  <a:pt x="573" y="203830"/>
                </a:lnTo>
                <a:lnTo>
                  <a:pt x="1008" y="199224"/>
                </a:lnTo>
                <a:lnTo>
                  <a:pt x="1581" y="194639"/>
                </a:lnTo>
                <a:lnTo>
                  <a:pt x="2155" y="190073"/>
                </a:lnTo>
                <a:lnTo>
                  <a:pt x="2866" y="185467"/>
                </a:lnTo>
                <a:lnTo>
                  <a:pt x="3736" y="180881"/>
                </a:lnTo>
                <a:lnTo>
                  <a:pt x="4744" y="176296"/>
                </a:lnTo>
                <a:lnTo>
                  <a:pt x="5752" y="171710"/>
                </a:lnTo>
                <a:lnTo>
                  <a:pt x="6879" y="167262"/>
                </a:lnTo>
                <a:lnTo>
                  <a:pt x="8025" y="162815"/>
                </a:lnTo>
                <a:lnTo>
                  <a:pt x="9468" y="158229"/>
                </a:lnTo>
                <a:lnTo>
                  <a:pt x="10891" y="153940"/>
                </a:lnTo>
                <a:lnTo>
                  <a:pt x="12334" y="149492"/>
                </a:lnTo>
                <a:lnTo>
                  <a:pt x="14054" y="145183"/>
                </a:lnTo>
                <a:lnTo>
                  <a:pt x="15774" y="140756"/>
                </a:lnTo>
                <a:lnTo>
                  <a:pt x="17493" y="136605"/>
                </a:lnTo>
                <a:lnTo>
                  <a:pt x="19351" y="132592"/>
                </a:lnTo>
                <a:lnTo>
                  <a:pt x="21229" y="128580"/>
                </a:lnTo>
                <a:lnTo>
                  <a:pt x="23068" y="124706"/>
                </a:lnTo>
                <a:lnTo>
                  <a:pt x="25242" y="120831"/>
                </a:lnTo>
                <a:lnTo>
                  <a:pt x="27238" y="116957"/>
                </a:lnTo>
                <a:lnTo>
                  <a:pt x="29373" y="113241"/>
                </a:lnTo>
                <a:lnTo>
                  <a:pt x="33979" y="105789"/>
                </a:lnTo>
                <a:lnTo>
                  <a:pt x="38861" y="98614"/>
                </a:lnTo>
                <a:lnTo>
                  <a:pt x="44000" y="91459"/>
                </a:lnTo>
                <a:lnTo>
                  <a:pt x="49436" y="84699"/>
                </a:lnTo>
                <a:lnTo>
                  <a:pt x="55050" y="77958"/>
                </a:lnTo>
                <a:lnTo>
                  <a:pt x="60920" y="71514"/>
                </a:lnTo>
                <a:lnTo>
                  <a:pt x="67088" y="65209"/>
                </a:lnTo>
                <a:lnTo>
                  <a:pt x="73393" y="59200"/>
                </a:lnTo>
                <a:lnTo>
                  <a:pt x="79995" y="53468"/>
                </a:lnTo>
                <a:lnTo>
                  <a:pt x="86716" y="47874"/>
                </a:lnTo>
                <a:lnTo>
                  <a:pt x="93595" y="42557"/>
                </a:lnTo>
                <a:lnTo>
                  <a:pt x="100612" y="37536"/>
                </a:lnTo>
                <a:lnTo>
                  <a:pt x="107925" y="32693"/>
                </a:lnTo>
                <a:lnTo>
                  <a:pt x="111365" y="30519"/>
                </a:lnTo>
                <a:lnTo>
                  <a:pt x="114804" y="28523"/>
                </a:lnTo>
                <a:lnTo>
                  <a:pt x="118382" y="26507"/>
                </a:lnTo>
                <a:lnTo>
                  <a:pt x="121960" y="24649"/>
                </a:lnTo>
                <a:lnTo>
                  <a:pt x="125695" y="22791"/>
                </a:lnTo>
                <a:lnTo>
                  <a:pt x="129431" y="21071"/>
                </a:lnTo>
                <a:lnTo>
                  <a:pt x="133167" y="19351"/>
                </a:lnTo>
                <a:lnTo>
                  <a:pt x="137022" y="17770"/>
                </a:lnTo>
                <a:lnTo>
                  <a:pt x="144750" y="14765"/>
                </a:lnTo>
                <a:lnTo>
                  <a:pt x="152637" y="12176"/>
                </a:lnTo>
                <a:lnTo>
                  <a:pt x="160801" y="9745"/>
                </a:lnTo>
                <a:lnTo>
                  <a:pt x="169122" y="7610"/>
                </a:lnTo>
                <a:lnTo>
                  <a:pt x="177444" y="5890"/>
                </a:lnTo>
                <a:lnTo>
                  <a:pt x="185884" y="4309"/>
                </a:lnTo>
                <a:lnTo>
                  <a:pt x="194364" y="2866"/>
                </a:lnTo>
                <a:lnTo>
                  <a:pt x="202943" y="1878"/>
                </a:lnTo>
                <a:lnTo>
                  <a:pt x="211700" y="1008"/>
                </a:lnTo>
                <a:lnTo>
                  <a:pt x="220298" y="415"/>
                </a:lnTo>
                <a:lnTo>
                  <a:pt x="229035" y="138"/>
                </a:lnTo>
                <a:close/>
              </a:path>
            </a:pathLst>
          </a:custGeom>
          <a:solidFill>
            <a:schemeClr val="accent2"/>
          </a:solidFill>
        </p:spPr>
        <p:txBody>
          <a:bodyPr vert="horz" wrap="square" lIns="0" tIns="0" rIns="0" bIns="0" rtlCol="0" anchor="ctr" anchorCtr="0">
            <a:noAutofit/>
          </a:bodyPr>
          <a:lstStyle>
            <a:lvl1pPr algn="ctr">
              <a:lnSpc>
                <a:spcPct val="90000"/>
              </a:lnSpc>
              <a:defRPr sz="1400" b="1" i="0">
                <a:solidFill>
                  <a:schemeClr val="accent2"/>
                </a:solidFill>
                <a:latin typeface="Rockwell" panose="02060603020205020403" pitchFamily="18" charset="77"/>
              </a:defRPr>
            </a:lvl1pPr>
          </a:lstStyle>
          <a:p>
            <a:fld id="{119EE5AA-4A82-3F49-B3AB-06358B8BA8C5}" type="slidenum">
              <a:rPr lang="en-US" smtClean="0"/>
              <a:pPr/>
              <a:t>‹#›</a:t>
            </a:fld>
            <a:endParaRPr lang="en-US" dirty="0"/>
          </a:p>
        </p:txBody>
      </p:sp>
    </p:spTree>
    <p:extLst>
      <p:ext uri="{BB962C8B-B14F-4D97-AF65-F5344CB8AC3E}">
        <p14:creationId xmlns:p14="http://schemas.microsoft.com/office/powerpoint/2010/main" val="34661055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image" Target="../media/image2.sv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1.png"/><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theme" Target="../theme/theme2.xml"/><Relationship Id="rId1" Type="http://schemas.openxmlformats.org/officeDocument/2006/relationships/slideLayout" Target="../slideLayouts/slideLayout14.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15.xml"/></Relationships>
</file>

<file path=ppt/slideMasters/_rels/slideMaster4.xml.rels><?xml version="1.0" encoding="UTF-8" standalone="yes"?>
<Relationships xmlns="http://schemas.openxmlformats.org/package/2006/relationships"><Relationship Id="rId3" Type="http://schemas.openxmlformats.org/officeDocument/2006/relationships/theme" Target="../theme/theme4.xml"/><Relationship Id="rId2" Type="http://schemas.openxmlformats.org/officeDocument/2006/relationships/slideLayout" Target="../slideLayouts/slideLayout17.xml"/><Relationship Id="rId1" Type="http://schemas.openxmlformats.org/officeDocument/2006/relationships/slideLayout" Target="../slideLayouts/slideLayout16.xml"/><Relationship Id="rId4" Type="http://schemas.openxmlformats.org/officeDocument/2006/relationships/image" Target="../media/image3.tiff"/></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xmlns="" id="{BE671277-8042-7D41-8A44-EFEC01BC2D47}"/>
              </a:ext>
            </a:extLst>
          </p:cNvPr>
          <p:cNvSpPr>
            <a:spLocks noGrp="1"/>
          </p:cNvSpPr>
          <p:nvPr>
            <p:ph type="title"/>
          </p:nvPr>
        </p:nvSpPr>
        <p:spPr>
          <a:xfrm>
            <a:off x="702854" y="457200"/>
            <a:ext cx="10786309" cy="498598"/>
          </a:xfrm>
          <a:prstGeom prst="rect">
            <a:avLst/>
          </a:prstGeom>
        </p:spPr>
        <p:txBody>
          <a:bodyPr vert="horz" wrap="square" lIns="0" tIns="0" rIns="0" bIns="0" rtlCol="0" anchor="t" anchorCtr="0">
            <a:spAutoFit/>
          </a:bodyPr>
          <a:lstStyle/>
          <a:p>
            <a:r>
              <a:rPr lang="en-US" dirty="0"/>
              <a:t>Click to edit Master title style</a:t>
            </a:r>
          </a:p>
        </p:txBody>
      </p:sp>
      <p:sp>
        <p:nvSpPr>
          <p:cNvPr id="3" name="Text Placeholder 2">
            <a:extLst>
              <a:ext uri="{FF2B5EF4-FFF2-40B4-BE49-F238E27FC236}">
                <a16:creationId xmlns:a16="http://schemas.microsoft.com/office/drawing/2014/main" xmlns="" id="{CFAD9712-5DCC-D546-BBE2-AF0A827131A2}"/>
              </a:ext>
            </a:extLst>
          </p:cNvPr>
          <p:cNvSpPr>
            <a:spLocks noGrp="1"/>
          </p:cNvSpPr>
          <p:nvPr>
            <p:ph type="body" idx="1"/>
          </p:nvPr>
        </p:nvSpPr>
        <p:spPr>
          <a:xfrm>
            <a:off x="702854" y="1825625"/>
            <a:ext cx="10786309" cy="1442959"/>
          </a:xfrm>
          <a:prstGeom prst="rect">
            <a:avLst/>
          </a:prstGeom>
        </p:spPr>
        <p:txBody>
          <a:bodyPr vert="horz" wrap="square" lIns="0" tIns="0" rIns="0" bIns="0" rtlCol="0">
            <a:sp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a:extLst>
              <a:ext uri="{FF2B5EF4-FFF2-40B4-BE49-F238E27FC236}">
                <a16:creationId xmlns:a16="http://schemas.microsoft.com/office/drawing/2014/main" xmlns="" id="{70677219-C737-1046-BBF9-CAFB07CB6717}"/>
              </a:ext>
            </a:extLst>
          </p:cNvPr>
          <p:cNvSpPr>
            <a:spLocks noGrp="1"/>
          </p:cNvSpPr>
          <p:nvPr>
            <p:ph type="ftr" sz="quarter" idx="3"/>
          </p:nvPr>
        </p:nvSpPr>
        <p:spPr>
          <a:xfrm>
            <a:off x="702854" y="6490901"/>
            <a:ext cx="1840866" cy="138499"/>
          </a:xfrm>
          <a:prstGeom prst="rect">
            <a:avLst/>
          </a:prstGeom>
        </p:spPr>
        <p:txBody>
          <a:bodyPr vert="horz" wrap="none" lIns="0" tIns="0" rIns="180000" bIns="0" rtlCol="0" anchor="b" anchorCtr="0">
            <a:spAutoFit/>
          </a:bodyPr>
          <a:lstStyle>
            <a:lvl1pPr algn="l">
              <a:lnSpc>
                <a:spcPct val="90000"/>
              </a:lnSpc>
              <a:defRPr sz="1000" b="0" i="0">
                <a:solidFill>
                  <a:schemeClr val="tx2"/>
                </a:solidFill>
                <a:latin typeface="Museo Sans 300" panose="02000000000000000000" pitchFamily="2" charset="77"/>
              </a:defRPr>
            </a:lvl1pPr>
          </a:lstStyle>
          <a:p>
            <a:endParaRPr lang="en-US" dirty="0"/>
          </a:p>
        </p:txBody>
      </p:sp>
      <p:sp>
        <p:nvSpPr>
          <p:cNvPr id="96" name="Slide Number Placeholder 95">
            <a:extLst>
              <a:ext uri="{FF2B5EF4-FFF2-40B4-BE49-F238E27FC236}">
                <a16:creationId xmlns:a16="http://schemas.microsoft.com/office/drawing/2014/main" xmlns="" id="{9EAAB7F3-0EF6-0846-8F21-810E58A81104}"/>
              </a:ext>
            </a:extLst>
          </p:cNvPr>
          <p:cNvSpPr>
            <a:spLocks noGrp="1"/>
          </p:cNvSpPr>
          <p:nvPr>
            <p:ph type="sldNum" sz="quarter" idx="4"/>
          </p:nvPr>
        </p:nvSpPr>
        <p:spPr>
          <a:xfrm>
            <a:off x="11489146" y="432000"/>
            <a:ext cx="468941" cy="415072"/>
          </a:xfrm>
          <a:custGeom>
            <a:avLst/>
            <a:gdLst>
              <a:gd name="connsiteX0" fmla="*/ 226011 w 468941"/>
              <a:gd name="connsiteY0" fmla="*/ 36825 h 415072"/>
              <a:gd name="connsiteX1" fmla="*/ 219152 w 468941"/>
              <a:gd name="connsiteY1" fmla="*/ 36983 h 415072"/>
              <a:gd name="connsiteX2" fmla="*/ 212411 w 468941"/>
              <a:gd name="connsiteY2" fmla="*/ 37259 h 415072"/>
              <a:gd name="connsiteX3" fmla="*/ 205671 w 468941"/>
              <a:gd name="connsiteY3" fmla="*/ 37536 h 415072"/>
              <a:gd name="connsiteX4" fmla="*/ 199227 w 468941"/>
              <a:gd name="connsiteY4" fmla="*/ 38129 h 415072"/>
              <a:gd name="connsiteX5" fmla="*/ 192783 w 468941"/>
              <a:gd name="connsiteY5" fmla="*/ 38702 h 415072"/>
              <a:gd name="connsiteX6" fmla="*/ 186616 w 468941"/>
              <a:gd name="connsiteY6" fmla="*/ 39552 h 415072"/>
              <a:gd name="connsiteX7" fmla="*/ 180587 w 468941"/>
              <a:gd name="connsiteY7" fmla="*/ 40719 h 415072"/>
              <a:gd name="connsiteX8" fmla="*/ 174578 w 468941"/>
              <a:gd name="connsiteY8" fmla="*/ 42142 h 415072"/>
              <a:gd name="connsiteX9" fmla="*/ 168549 w 468941"/>
              <a:gd name="connsiteY9" fmla="*/ 43861 h 415072"/>
              <a:gd name="connsiteX10" fmla="*/ 162679 w 468941"/>
              <a:gd name="connsiteY10" fmla="*/ 45858 h 415072"/>
              <a:gd name="connsiteX11" fmla="*/ 156946 w 468941"/>
              <a:gd name="connsiteY11" fmla="*/ 48151 h 415072"/>
              <a:gd name="connsiteX12" fmla="*/ 151214 w 468941"/>
              <a:gd name="connsiteY12" fmla="*/ 50582 h 415072"/>
              <a:gd name="connsiteX13" fmla="*/ 145482 w 468941"/>
              <a:gd name="connsiteY13" fmla="*/ 53468 h 415072"/>
              <a:gd name="connsiteX14" fmla="*/ 140026 w 468941"/>
              <a:gd name="connsiteY14" fmla="*/ 56334 h 415072"/>
              <a:gd name="connsiteX15" fmla="*/ 134590 w 468941"/>
              <a:gd name="connsiteY15" fmla="*/ 59477 h 415072"/>
              <a:gd name="connsiteX16" fmla="*/ 129273 w 468941"/>
              <a:gd name="connsiteY16" fmla="*/ 62778 h 415072"/>
              <a:gd name="connsiteX17" fmla="*/ 123976 w 468941"/>
              <a:gd name="connsiteY17" fmla="*/ 66375 h 415072"/>
              <a:gd name="connsiteX18" fmla="*/ 118955 w 468941"/>
              <a:gd name="connsiteY18" fmla="*/ 69933 h 415072"/>
              <a:gd name="connsiteX19" fmla="*/ 114092 w 468941"/>
              <a:gd name="connsiteY19" fmla="*/ 73669 h 415072"/>
              <a:gd name="connsiteX20" fmla="*/ 109368 w 468941"/>
              <a:gd name="connsiteY20" fmla="*/ 77543 h 415072"/>
              <a:gd name="connsiteX21" fmla="*/ 104782 w 468941"/>
              <a:gd name="connsiteY21" fmla="*/ 81417 h 415072"/>
              <a:gd name="connsiteX22" fmla="*/ 99327 w 468941"/>
              <a:gd name="connsiteY22" fmla="*/ 86438 h 415072"/>
              <a:gd name="connsiteX23" fmla="*/ 94168 w 468941"/>
              <a:gd name="connsiteY23" fmla="*/ 91459 h 415072"/>
              <a:gd name="connsiteX24" fmla="*/ 89147 w 468941"/>
              <a:gd name="connsiteY24" fmla="*/ 96756 h 415072"/>
              <a:gd name="connsiteX25" fmla="*/ 84284 w 468941"/>
              <a:gd name="connsiteY25" fmla="*/ 102192 h 415072"/>
              <a:gd name="connsiteX26" fmla="*/ 79699 w 468941"/>
              <a:gd name="connsiteY26" fmla="*/ 107786 h 415072"/>
              <a:gd name="connsiteX27" fmla="*/ 75251 w 468941"/>
              <a:gd name="connsiteY27" fmla="*/ 113656 h 415072"/>
              <a:gd name="connsiteX28" fmla="*/ 71100 w 468941"/>
              <a:gd name="connsiteY28" fmla="*/ 119547 h 415072"/>
              <a:gd name="connsiteX29" fmla="*/ 67088 w 468941"/>
              <a:gd name="connsiteY29" fmla="*/ 125694 h 415072"/>
              <a:gd name="connsiteX30" fmla="*/ 63490 w 468941"/>
              <a:gd name="connsiteY30" fmla="*/ 131881 h 415072"/>
              <a:gd name="connsiteX31" fmla="*/ 59912 w 468941"/>
              <a:gd name="connsiteY31" fmla="*/ 138324 h 415072"/>
              <a:gd name="connsiteX32" fmla="*/ 56750 w 468941"/>
              <a:gd name="connsiteY32" fmla="*/ 144768 h 415072"/>
              <a:gd name="connsiteX33" fmla="*/ 53903 w 468941"/>
              <a:gd name="connsiteY33" fmla="*/ 151370 h 415072"/>
              <a:gd name="connsiteX34" fmla="*/ 51176 w 468941"/>
              <a:gd name="connsiteY34" fmla="*/ 158229 h 415072"/>
              <a:gd name="connsiteX35" fmla="*/ 48883 w 468941"/>
              <a:gd name="connsiteY35" fmla="*/ 165128 h 415072"/>
              <a:gd name="connsiteX36" fmla="*/ 46728 w 468941"/>
              <a:gd name="connsiteY36" fmla="*/ 172006 h 415072"/>
              <a:gd name="connsiteX37" fmla="*/ 45008 w 468941"/>
              <a:gd name="connsiteY37" fmla="*/ 179162 h 415072"/>
              <a:gd name="connsiteX38" fmla="*/ 44139 w 468941"/>
              <a:gd name="connsiteY38" fmla="*/ 182897 h 415072"/>
              <a:gd name="connsiteX39" fmla="*/ 43427 w 468941"/>
              <a:gd name="connsiteY39" fmla="*/ 186614 h 415072"/>
              <a:gd name="connsiteX40" fmla="*/ 42874 w 468941"/>
              <a:gd name="connsiteY40" fmla="*/ 190349 h 415072"/>
              <a:gd name="connsiteX41" fmla="*/ 42281 w 468941"/>
              <a:gd name="connsiteY41" fmla="*/ 194224 h 415072"/>
              <a:gd name="connsiteX42" fmla="*/ 41866 w 468941"/>
              <a:gd name="connsiteY42" fmla="*/ 197940 h 415072"/>
              <a:gd name="connsiteX43" fmla="*/ 41411 w 468941"/>
              <a:gd name="connsiteY43" fmla="*/ 201814 h 415072"/>
              <a:gd name="connsiteX44" fmla="*/ 41134 w 468941"/>
              <a:gd name="connsiteY44" fmla="*/ 205530 h 415072"/>
              <a:gd name="connsiteX45" fmla="*/ 40996 w 468941"/>
              <a:gd name="connsiteY45" fmla="*/ 209404 h 415072"/>
              <a:gd name="connsiteX46" fmla="*/ 40857 w 468941"/>
              <a:gd name="connsiteY46" fmla="*/ 213120 h 415072"/>
              <a:gd name="connsiteX47" fmla="*/ 40857 w 468941"/>
              <a:gd name="connsiteY47" fmla="*/ 216975 h 415072"/>
              <a:gd name="connsiteX48" fmla="*/ 40857 w 468941"/>
              <a:gd name="connsiteY48" fmla="*/ 220849 h 415072"/>
              <a:gd name="connsiteX49" fmla="*/ 40996 w 468941"/>
              <a:gd name="connsiteY49" fmla="*/ 224585 h 415072"/>
              <a:gd name="connsiteX50" fmla="*/ 41292 w 468941"/>
              <a:gd name="connsiteY50" fmla="*/ 228459 h 415072"/>
              <a:gd name="connsiteX51" fmla="*/ 41569 w 468941"/>
              <a:gd name="connsiteY51" fmla="*/ 232313 h 415072"/>
              <a:gd name="connsiteX52" fmla="*/ 42004 w 468941"/>
              <a:gd name="connsiteY52" fmla="*/ 236049 h 415072"/>
              <a:gd name="connsiteX53" fmla="*/ 42577 w 468941"/>
              <a:gd name="connsiteY53" fmla="*/ 239923 h 415072"/>
              <a:gd name="connsiteX54" fmla="*/ 43150 w 468941"/>
              <a:gd name="connsiteY54" fmla="*/ 243639 h 415072"/>
              <a:gd name="connsiteX55" fmla="*/ 43724 w 468941"/>
              <a:gd name="connsiteY55" fmla="*/ 247375 h 415072"/>
              <a:gd name="connsiteX56" fmla="*/ 44593 w 468941"/>
              <a:gd name="connsiteY56" fmla="*/ 251091 h 415072"/>
              <a:gd name="connsiteX57" fmla="*/ 45423 w 468941"/>
              <a:gd name="connsiteY57" fmla="*/ 254827 h 415072"/>
              <a:gd name="connsiteX58" fmla="*/ 46293 w 468941"/>
              <a:gd name="connsiteY58" fmla="*/ 258563 h 415072"/>
              <a:gd name="connsiteX59" fmla="*/ 47301 w 468941"/>
              <a:gd name="connsiteY59" fmla="*/ 262279 h 415072"/>
              <a:gd name="connsiteX60" fmla="*/ 48448 w 468941"/>
              <a:gd name="connsiteY60" fmla="*/ 265876 h 415072"/>
              <a:gd name="connsiteX61" fmla="*/ 49733 w 468941"/>
              <a:gd name="connsiteY61" fmla="*/ 269434 h 415072"/>
              <a:gd name="connsiteX62" fmla="*/ 51037 w 468941"/>
              <a:gd name="connsiteY62" fmla="*/ 273032 h 415072"/>
              <a:gd name="connsiteX63" fmla="*/ 52322 w 468941"/>
              <a:gd name="connsiteY63" fmla="*/ 276609 h 415072"/>
              <a:gd name="connsiteX64" fmla="*/ 53903 w 468941"/>
              <a:gd name="connsiteY64" fmla="*/ 280187 h 415072"/>
              <a:gd name="connsiteX65" fmla="*/ 55465 w 468941"/>
              <a:gd name="connsiteY65" fmla="*/ 283646 h 415072"/>
              <a:gd name="connsiteX66" fmla="*/ 57046 w 468941"/>
              <a:gd name="connsiteY66" fmla="*/ 287066 h 415072"/>
              <a:gd name="connsiteX67" fmla="*/ 58766 w 468941"/>
              <a:gd name="connsiteY67" fmla="*/ 290505 h 415072"/>
              <a:gd name="connsiteX68" fmla="*/ 60644 w 468941"/>
              <a:gd name="connsiteY68" fmla="*/ 293806 h 415072"/>
              <a:gd name="connsiteX69" fmla="*/ 62640 w 468941"/>
              <a:gd name="connsiteY69" fmla="*/ 297107 h 415072"/>
              <a:gd name="connsiteX70" fmla="*/ 64498 w 468941"/>
              <a:gd name="connsiteY70" fmla="*/ 300112 h 415072"/>
              <a:gd name="connsiteX71" fmla="*/ 66356 w 468941"/>
              <a:gd name="connsiteY71" fmla="*/ 303136 h 415072"/>
              <a:gd name="connsiteX72" fmla="*/ 68511 w 468941"/>
              <a:gd name="connsiteY72" fmla="*/ 306002 h 415072"/>
              <a:gd name="connsiteX73" fmla="*/ 70507 w 468941"/>
              <a:gd name="connsiteY73" fmla="*/ 308868 h 415072"/>
              <a:gd name="connsiteX74" fmla="*/ 74974 w 468941"/>
              <a:gd name="connsiteY74" fmla="*/ 314462 h 415072"/>
              <a:gd name="connsiteX75" fmla="*/ 79541 w 468941"/>
              <a:gd name="connsiteY75" fmla="*/ 319898 h 415072"/>
              <a:gd name="connsiteX76" fmla="*/ 84423 w 468941"/>
              <a:gd name="connsiteY76" fmla="*/ 325057 h 415072"/>
              <a:gd name="connsiteX77" fmla="*/ 89582 w 468941"/>
              <a:gd name="connsiteY77" fmla="*/ 329919 h 415072"/>
              <a:gd name="connsiteX78" fmla="*/ 94879 w 468941"/>
              <a:gd name="connsiteY78" fmla="*/ 334663 h 415072"/>
              <a:gd name="connsiteX79" fmla="*/ 100473 w 468941"/>
              <a:gd name="connsiteY79" fmla="*/ 339110 h 415072"/>
              <a:gd name="connsiteX80" fmla="*/ 106206 w 468941"/>
              <a:gd name="connsiteY80" fmla="*/ 343419 h 415072"/>
              <a:gd name="connsiteX81" fmla="*/ 112096 w 468941"/>
              <a:gd name="connsiteY81" fmla="*/ 347432 h 415072"/>
              <a:gd name="connsiteX82" fmla="*/ 118243 w 468941"/>
              <a:gd name="connsiteY82" fmla="*/ 351148 h 415072"/>
              <a:gd name="connsiteX83" fmla="*/ 124411 w 468941"/>
              <a:gd name="connsiteY83" fmla="*/ 354587 h 415072"/>
              <a:gd name="connsiteX84" fmla="*/ 130716 w 468941"/>
              <a:gd name="connsiteY84" fmla="*/ 357888 h 415072"/>
              <a:gd name="connsiteX85" fmla="*/ 137180 w 468941"/>
              <a:gd name="connsiteY85" fmla="*/ 360755 h 415072"/>
              <a:gd name="connsiteX86" fmla="*/ 143742 w 468941"/>
              <a:gd name="connsiteY86" fmla="*/ 363482 h 415072"/>
              <a:gd name="connsiteX87" fmla="*/ 150502 w 468941"/>
              <a:gd name="connsiteY87" fmla="*/ 365914 h 415072"/>
              <a:gd name="connsiteX88" fmla="*/ 154357 w 468941"/>
              <a:gd name="connsiteY88" fmla="*/ 367198 h 415072"/>
              <a:gd name="connsiteX89" fmla="*/ 158369 w 468941"/>
              <a:gd name="connsiteY89" fmla="*/ 368503 h 415072"/>
              <a:gd name="connsiteX90" fmla="*/ 162263 w 468941"/>
              <a:gd name="connsiteY90" fmla="*/ 369630 h 415072"/>
              <a:gd name="connsiteX91" fmla="*/ 166276 w 468941"/>
              <a:gd name="connsiteY91" fmla="*/ 370638 h 415072"/>
              <a:gd name="connsiteX92" fmla="*/ 170289 w 468941"/>
              <a:gd name="connsiteY92" fmla="*/ 371507 h 415072"/>
              <a:gd name="connsiteX93" fmla="*/ 174301 w 468941"/>
              <a:gd name="connsiteY93" fmla="*/ 372357 h 415072"/>
              <a:gd name="connsiteX94" fmla="*/ 178314 w 468941"/>
              <a:gd name="connsiteY94" fmla="*/ 373069 h 415072"/>
              <a:gd name="connsiteX95" fmla="*/ 182326 w 468941"/>
              <a:gd name="connsiteY95" fmla="*/ 373800 h 415072"/>
              <a:gd name="connsiteX96" fmla="*/ 190352 w 468941"/>
              <a:gd name="connsiteY96" fmla="*/ 374947 h 415072"/>
              <a:gd name="connsiteX97" fmla="*/ 198515 w 468941"/>
              <a:gd name="connsiteY97" fmla="*/ 375658 h 415072"/>
              <a:gd name="connsiteX98" fmla="*/ 206679 w 468941"/>
              <a:gd name="connsiteY98" fmla="*/ 376073 h 415072"/>
              <a:gd name="connsiteX99" fmla="*/ 214842 w 468941"/>
              <a:gd name="connsiteY99" fmla="*/ 376232 h 415072"/>
              <a:gd name="connsiteX100" fmla="*/ 223006 w 468941"/>
              <a:gd name="connsiteY100" fmla="*/ 376073 h 415072"/>
              <a:gd name="connsiteX101" fmla="*/ 231189 w 468941"/>
              <a:gd name="connsiteY101" fmla="*/ 375520 h 415072"/>
              <a:gd name="connsiteX102" fmla="*/ 239333 w 468941"/>
              <a:gd name="connsiteY102" fmla="*/ 374789 h 415072"/>
              <a:gd name="connsiteX103" fmla="*/ 247517 w 468941"/>
              <a:gd name="connsiteY103" fmla="*/ 373642 h 415072"/>
              <a:gd name="connsiteX104" fmla="*/ 255542 w 468941"/>
              <a:gd name="connsiteY104" fmla="*/ 372357 h 415072"/>
              <a:gd name="connsiteX105" fmla="*/ 263567 w 468941"/>
              <a:gd name="connsiteY105" fmla="*/ 370638 h 415072"/>
              <a:gd name="connsiteX106" fmla="*/ 271592 w 468941"/>
              <a:gd name="connsiteY106" fmla="*/ 368780 h 415072"/>
              <a:gd name="connsiteX107" fmla="*/ 279459 w 468941"/>
              <a:gd name="connsiteY107" fmla="*/ 366625 h 415072"/>
              <a:gd name="connsiteX108" fmla="*/ 286358 w 468941"/>
              <a:gd name="connsiteY108" fmla="*/ 364490 h 415072"/>
              <a:gd name="connsiteX109" fmla="*/ 293078 w 468941"/>
              <a:gd name="connsiteY109" fmla="*/ 362178 h 415072"/>
              <a:gd name="connsiteX110" fmla="*/ 299819 w 468941"/>
              <a:gd name="connsiteY110" fmla="*/ 359746 h 415072"/>
              <a:gd name="connsiteX111" fmla="*/ 306421 w 468941"/>
              <a:gd name="connsiteY111" fmla="*/ 357019 h 415072"/>
              <a:gd name="connsiteX112" fmla="*/ 313003 w 468941"/>
              <a:gd name="connsiteY112" fmla="*/ 354153 h 415072"/>
              <a:gd name="connsiteX113" fmla="*/ 319585 w 468941"/>
              <a:gd name="connsiteY113" fmla="*/ 350990 h 415072"/>
              <a:gd name="connsiteX114" fmla="*/ 325891 w 468941"/>
              <a:gd name="connsiteY114" fmla="*/ 347709 h 415072"/>
              <a:gd name="connsiteX115" fmla="*/ 332216 w 468941"/>
              <a:gd name="connsiteY115" fmla="*/ 344269 h 415072"/>
              <a:gd name="connsiteX116" fmla="*/ 338364 w 468941"/>
              <a:gd name="connsiteY116" fmla="*/ 340672 h 415072"/>
              <a:gd name="connsiteX117" fmla="*/ 344531 w 468941"/>
              <a:gd name="connsiteY117" fmla="*/ 336818 h 415072"/>
              <a:gd name="connsiteX118" fmla="*/ 350421 w 468941"/>
              <a:gd name="connsiteY118" fmla="*/ 332805 h 415072"/>
              <a:gd name="connsiteX119" fmla="*/ 356292 w 468941"/>
              <a:gd name="connsiteY119" fmla="*/ 328496 h 415072"/>
              <a:gd name="connsiteX120" fmla="*/ 361886 w 468941"/>
              <a:gd name="connsiteY120" fmla="*/ 324068 h 415072"/>
              <a:gd name="connsiteX121" fmla="*/ 367460 w 468941"/>
              <a:gd name="connsiteY121" fmla="*/ 319463 h 415072"/>
              <a:gd name="connsiteX122" fmla="*/ 372757 w 468941"/>
              <a:gd name="connsiteY122" fmla="*/ 314739 h 415072"/>
              <a:gd name="connsiteX123" fmla="*/ 377936 w 468941"/>
              <a:gd name="connsiteY123" fmla="*/ 309718 h 415072"/>
              <a:gd name="connsiteX124" fmla="*/ 382660 w 468941"/>
              <a:gd name="connsiteY124" fmla="*/ 304836 h 415072"/>
              <a:gd name="connsiteX125" fmla="*/ 387108 w 468941"/>
              <a:gd name="connsiteY125" fmla="*/ 299835 h 415072"/>
              <a:gd name="connsiteX126" fmla="*/ 391397 w 468941"/>
              <a:gd name="connsiteY126" fmla="*/ 294676 h 415072"/>
              <a:gd name="connsiteX127" fmla="*/ 395568 w 468941"/>
              <a:gd name="connsiteY127" fmla="*/ 289220 h 415072"/>
              <a:gd name="connsiteX128" fmla="*/ 399580 w 468941"/>
              <a:gd name="connsiteY128" fmla="*/ 283785 h 415072"/>
              <a:gd name="connsiteX129" fmla="*/ 403158 w 468941"/>
              <a:gd name="connsiteY129" fmla="*/ 278052 h 415072"/>
              <a:gd name="connsiteX130" fmla="*/ 406736 w 468941"/>
              <a:gd name="connsiteY130" fmla="*/ 272320 h 415072"/>
              <a:gd name="connsiteX131" fmla="*/ 409879 w 468941"/>
              <a:gd name="connsiteY131" fmla="*/ 266430 h 415072"/>
              <a:gd name="connsiteX132" fmla="*/ 412903 w 468941"/>
              <a:gd name="connsiteY132" fmla="*/ 260421 h 415072"/>
              <a:gd name="connsiteX133" fmla="*/ 415631 w 468941"/>
              <a:gd name="connsiteY133" fmla="*/ 254254 h 415072"/>
              <a:gd name="connsiteX134" fmla="*/ 418062 w 468941"/>
              <a:gd name="connsiteY134" fmla="*/ 247948 h 415072"/>
              <a:gd name="connsiteX135" fmla="*/ 420197 w 468941"/>
              <a:gd name="connsiteY135" fmla="*/ 241643 h 415072"/>
              <a:gd name="connsiteX136" fmla="*/ 421917 w 468941"/>
              <a:gd name="connsiteY136" fmla="*/ 235199 h 415072"/>
              <a:gd name="connsiteX137" fmla="*/ 423498 w 468941"/>
              <a:gd name="connsiteY137" fmla="*/ 228735 h 415072"/>
              <a:gd name="connsiteX138" fmla="*/ 424803 w 468941"/>
              <a:gd name="connsiteY138" fmla="*/ 222153 h 415072"/>
              <a:gd name="connsiteX139" fmla="*/ 425218 w 468941"/>
              <a:gd name="connsiteY139" fmla="*/ 218852 h 415072"/>
              <a:gd name="connsiteX140" fmla="*/ 425653 w 468941"/>
              <a:gd name="connsiteY140" fmla="*/ 215413 h 415072"/>
              <a:gd name="connsiteX141" fmla="*/ 426226 w 468941"/>
              <a:gd name="connsiteY141" fmla="*/ 208673 h 415072"/>
              <a:gd name="connsiteX142" fmla="*/ 426522 w 468941"/>
              <a:gd name="connsiteY142" fmla="*/ 201814 h 415072"/>
              <a:gd name="connsiteX143" fmla="*/ 426384 w 468941"/>
              <a:gd name="connsiteY143" fmla="*/ 195074 h 415072"/>
              <a:gd name="connsiteX144" fmla="*/ 426087 w 468941"/>
              <a:gd name="connsiteY144" fmla="*/ 188195 h 415072"/>
              <a:gd name="connsiteX145" fmla="*/ 425514 w 468941"/>
              <a:gd name="connsiteY145" fmla="*/ 181455 h 415072"/>
              <a:gd name="connsiteX146" fmla="*/ 424506 w 468941"/>
              <a:gd name="connsiteY146" fmla="*/ 174734 h 415072"/>
              <a:gd name="connsiteX147" fmla="*/ 423379 w 468941"/>
              <a:gd name="connsiteY147" fmla="*/ 168132 h 415072"/>
              <a:gd name="connsiteX148" fmla="*/ 421917 w 468941"/>
              <a:gd name="connsiteY148" fmla="*/ 161392 h 415072"/>
              <a:gd name="connsiteX149" fmla="*/ 420078 w 468941"/>
              <a:gd name="connsiteY149" fmla="*/ 154948 h 415072"/>
              <a:gd name="connsiteX150" fmla="*/ 418062 w 468941"/>
              <a:gd name="connsiteY150" fmla="*/ 148346 h 415072"/>
              <a:gd name="connsiteX151" fmla="*/ 415769 w 468941"/>
              <a:gd name="connsiteY151" fmla="*/ 142041 h 415072"/>
              <a:gd name="connsiteX152" fmla="*/ 413180 w 468941"/>
              <a:gd name="connsiteY152" fmla="*/ 135735 h 415072"/>
              <a:gd name="connsiteX153" fmla="*/ 410333 w 468941"/>
              <a:gd name="connsiteY153" fmla="*/ 129588 h 415072"/>
              <a:gd name="connsiteX154" fmla="*/ 407171 w 468941"/>
              <a:gd name="connsiteY154" fmla="*/ 123559 h 415072"/>
              <a:gd name="connsiteX155" fmla="*/ 403870 w 468941"/>
              <a:gd name="connsiteY155" fmla="*/ 117530 h 415072"/>
              <a:gd name="connsiteX156" fmla="*/ 400134 w 468941"/>
              <a:gd name="connsiteY156" fmla="*/ 111798 h 415072"/>
              <a:gd name="connsiteX157" fmla="*/ 397999 w 468941"/>
              <a:gd name="connsiteY157" fmla="*/ 108517 h 415072"/>
              <a:gd name="connsiteX158" fmla="*/ 395706 w 468941"/>
              <a:gd name="connsiteY158" fmla="*/ 105216 h 415072"/>
              <a:gd name="connsiteX159" fmla="*/ 393413 w 468941"/>
              <a:gd name="connsiteY159" fmla="*/ 102192 h 415072"/>
              <a:gd name="connsiteX160" fmla="*/ 390982 w 468941"/>
              <a:gd name="connsiteY160" fmla="*/ 99187 h 415072"/>
              <a:gd name="connsiteX161" fmla="*/ 388531 w 468941"/>
              <a:gd name="connsiteY161" fmla="*/ 96183 h 415072"/>
              <a:gd name="connsiteX162" fmla="*/ 385961 w 468941"/>
              <a:gd name="connsiteY162" fmla="*/ 93455 h 415072"/>
              <a:gd name="connsiteX163" fmla="*/ 383372 w 468941"/>
              <a:gd name="connsiteY163" fmla="*/ 90589 h 415072"/>
              <a:gd name="connsiteX164" fmla="*/ 380664 w 468941"/>
              <a:gd name="connsiteY164" fmla="*/ 88000 h 415072"/>
              <a:gd name="connsiteX165" fmla="*/ 378074 w 468941"/>
              <a:gd name="connsiteY165" fmla="*/ 85430 h 415072"/>
              <a:gd name="connsiteX166" fmla="*/ 375208 w 468941"/>
              <a:gd name="connsiteY166" fmla="*/ 82841 h 415072"/>
              <a:gd name="connsiteX167" fmla="*/ 372481 w 468941"/>
              <a:gd name="connsiteY167" fmla="*/ 80409 h 415072"/>
              <a:gd name="connsiteX168" fmla="*/ 369614 w 468941"/>
              <a:gd name="connsiteY168" fmla="*/ 78116 h 415072"/>
              <a:gd name="connsiteX169" fmla="*/ 366610 w 468941"/>
              <a:gd name="connsiteY169" fmla="*/ 75823 h 415072"/>
              <a:gd name="connsiteX170" fmla="*/ 363744 w 468941"/>
              <a:gd name="connsiteY170" fmla="*/ 73531 h 415072"/>
              <a:gd name="connsiteX171" fmla="*/ 360719 w 468941"/>
              <a:gd name="connsiteY171" fmla="*/ 71514 h 415072"/>
              <a:gd name="connsiteX172" fmla="*/ 357715 w 468941"/>
              <a:gd name="connsiteY172" fmla="*/ 69380 h 415072"/>
              <a:gd name="connsiteX173" fmla="*/ 351409 w 468941"/>
              <a:gd name="connsiteY173" fmla="*/ 65505 h 415072"/>
              <a:gd name="connsiteX174" fmla="*/ 345124 w 468941"/>
              <a:gd name="connsiteY174" fmla="*/ 61908 h 415072"/>
              <a:gd name="connsiteX175" fmla="*/ 338522 w 468941"/>
              <a:gd name="connsiteY175" fmla="*/ 58607 h 415072"/>
              <a:gd name="connsiteX176" fmla="*/ 331920 w 468941"/>
              <a:gd name="connsiteY176" fmla="*/ 55603 h 415072"/>
              <a:gd name="connsiteX177" fmla="*/ 325179 w 468941"/>
              <a:gd name="connsiteY177" fmla="*/ 52895 h 415072"/>
              <a:gd name="connsiteX178" fmla="*/ 318300 w 468941"/>
              <a:gd name="connsiteY178" fmla="*/ 50305 h 415072"/>
              <a:gd name="connsiteX179" fmla="*/ 311422 w 468941"/>
              <a:gd name="connsiteY179" fmla="*/ 48032 h 415072"/>
              <a:gd name="connsiteX180" fmla="*/ 304405 w 468941"/>
              <a:gd name="connsiteY180" fmla="*/ 46016 h 415072"/>
              <a:gd name="connsiteX181" fmla="*/ 297229 w 468941"/>
              <a:gd name="connsiteY181" fmla="*/ 44138 h 415072"/>
              <a:gd name="connsiteX182" fmla="*/ 290074 w 468941"/>
              <a:gd name="connsiteY182" fmla="*/ 42557 h 415072"/>
              <a:gd name="connsiteX183" fmla="*/ 282918 w 468941"/>
              <a:gd name="connsiteY183" fmla="*/ 41272 h 415072"/>
              <a:gd name="connsiteX184" fmla="*/ 275743 w 468941"/>
              <a:gd name="connsiteY184" fmla="*/ 40126 h 415072"/>
              <a:gd name="connsiteX185" fmla="*/ 268588 w 468941"/>
              <a:gd name="connsiteY185" fmla="*/ 39137 h 415072"/>
              <a:gd name="connsiteX186" fmla="*/ 261393 w 468941"/>
              <a:gd name="connsiteY186" fmla="*/ 38268 h 415072"/>
              <a:gd name="connsiteX187" fmla="*/ 254237 w 468941"/>
              <a:gd name="connsiteY187" fmla="*/ 37694 h 415072"/>
              <a:gd name="connsiteX188" fmla="*/ 247062 w 468941"/>
              <a:gd name="connsiteY188" fmla="*/ 37259 h 415072"/>
              <a:gd name="connsiteX189" fmla="*/ 240045 w 468941"/>
              <a:gd name="connsiteY189" fmla="*/ 36983 h 415072"/>
              <a:gd name="connsiteX190" fmla="*/ 233047 w 468941"/>
              <a:gd name="connsiteY190" fmla="*/ 36825 h 415072"/>
              <a:gd name="connsiteX191" fmla="*/ 237614 w 468941"/>
              <a:gd name="connsiteY191" fmla="*/ 0 h 415072"/>
              <a:gd name="connsiteX192" fmla="*/ 246350 w 468941"/>
              <a:gd name="connsiteY192" fmla="*/ 138 h 415072"/>
              <a:gd name="connsiteX193" fmla="*/ 254830 w 468941"/>
              <a:gd name="connsiteY193" fmla="*/ 415 h 415072"/>
              <a:gd name="connsiteX194" fmla="*/ 263409 w 468941"/>
              <a:gd name="connsiteY194" fmla="*/ 870 h 415072"/>
              <a:gd name="connsiteX195" fmla="*/ 271889 w 468941"/>
              <a:gd name="connsiteY195" fmla="*/ 1581 h 415072"/>
              <a:gd name="connsiteX196" fmla="*/ 280171 w 468941"/>
              <a:gd name="connsiteY196" fmla="*/ 2589 h 415072"/>
              <a:gd name="connsiteX197" fmla="*/ 288354 w 468941"/>
              <a:gd name="connsiteY197" fmla="*/ 3597 h 415072"/>
              <a:gd name="connsiteX198" fmla="*/ 296518 w 468941"/>
              <a:gd name="connsiteY198" fmla="*/ 4882 h 415072"/>
              <a:gd name="connsiteX199" fmla="*/ 304405 w 468941"/>
              <a:gd name="connsiteY199" fmla="*/ 6305 h 415072"/>
              <a:gd name="connsiteX200" fmla="*/ 312153 w 468941"/>
              <a:gd name="connsiteY200" fmla="*/ 7887 h 415072"/>
              <a:gd name="connsiteX201" fmla="*/ 319743 w 468941"/>
              <a:gd name="connsiteY201" fmla="*/ 9745 h 415072"/>
              <a:gd name="connsiteX202" fmla="*/ 327057 w 468941"/>
              <a:gd name="connsiteY202" fmla="*/ 11623 h 415072"/>
              <a:gd name="connsiteX203" fmla="*/ 334074 w 468941"/>
              <a:gd name="connsiteY203" fmla="*/ 13757 h 415072"/>
              <a:gd name="connsiteX204" fmla="*/ 340953 w 468941"/>
              <a:gd name="connsiteY204" fmla="*/ 15912 h 415072"/>
              <a:gd name="connsiteX205" fmla="*/ 347555 w 468941"/>
              <a:gd name="connsiteY205" fmla="*/ 18343 h 415072"/>
              <a:gd name="connsiteX206" fmla="*/ 353860 w 468941"/>
              <a:gd name="connsiteY206" fmla="*/ 20774 h 415072"/>
              <a:gd name="connsiteX207" fmla="*/ 359870 w 468941"/>
              <a:gd name="connsiteY207" fmla="*/ 23364 h 415072"/>
              <a:gd name="connsiteX208" fmla="*/ 363744 w 468941"/>
              <a:gd name="connsiteY208" fmla="*/ 25222 h 415072"/>
              <a:gd name="connsiteX209" fmla="*/ 367460 w 468941"/>
              <a:gd name="connsiteY209" fmla="*/ 27080 h 415072"/>
              <a:gd name="connsiteX210" fmla="*/ 371196 w 468941"/>
              <a:gd name="connsiteY210" fmla="*/ 29096 h 415072"/>
              <a:gd name="connsiteX211" fmla="*/ 374932 w 468941"/>
              <a:gd name="connsiteY211" fmla="*/ 31251 h 415072"/>
              <a:gd name="connsiteX212" fmla="*/ 378509 w 468941"/>
              <a:gd name="connsiteY212" fmla="*/ 33405 h 415072"/>
              <a:gd name="connsiteX213" fmla="*/ 382087 w 468941"/>
              <a:gd name="connsiteY213" fmla="*/ 35540 h 415072"/>
              <a:gd name="connsiteX214" fmla="*/ 385526 w 468941"/>
              <a:gd name="connsiteY214" fmla="*/ 37833 h 415072"/>
              <a:gd name="connsiteX215" fmla="*/ 389104 w 468941"/>
              <a:gd name="connsiteY215" fmla="*/ 40284 h 415072"/>
              <a:gd name="connsiteX216" fmla="*/ 392405 w 468941"/>
              <a:gd name="connsiteY216" fmla="*/ 42715 h 415072"/>
              <a:gd name="connsiteX217" fmla="*/ 395845 w 468941"/>
              <a:gd name="connsiteY217" fmla="*/ 45304 h 415072"/>
              <a:gd name="connsiteX218" fmla="*/ 399007 w 468941"/>
              <a:gd name="connsiteY218" fmla="*/ 48032 h 415072"/>
              <a:gd name="connsiteX219" fmla="*/ 402308 w 468941"/>
              <a:gd name="connsiteY219" fmla="*/ 50740 h 415072"/>
              <a:gd name="connsiteX220" fmla="*/ 405451 w 468941"/>
              <a:gd name="connsiteY220" fmla="*/ 53468 h 415072"/>
              <a:gd name="connsiteX221" fmla="*/ 408456 w 468941"/>
              <a:gd name="connsiteY221" fmla="*/ 56334 h 415072"/>
              <a:gd name="connsiteX222" fmla="*/ 411618 w 468941"/>
              <a:gd name="connsiteY222" fmla="*/ 59200 h 415072"/>
              <a:gd name="connsiteX223" fmla="*/ 414484 w 468941"/>
              <a:gd name="connsiteY223" fmla="*/ 62205 h 415072"/>
              <a:gd name="connsiteX224" fmla="*/ 417351 w 468941"/>
              <a:gd name="connsiteY224" fmla="*/ 65209 h 415072"/>
              <a:gd name="connsiteX225" fmla="*/ 420197 w 468941"/>
              <a:gd name="connsiteY225" fmla="*/ 68372 h 415072"/>
              <a:gd name="connsiteX226" fmla="*/ 422925 w 468941"/>
              <a:gd name="connsiteY226" fmla="*/ 71514 h 415072"/>
              <a:gd name="connsiteX227" fmla="*/ 425653 w 468941"/>
              <a:gd name="connsiteY227" fmla="*/ 74815 h 415072"/>
              <a:gd name="connsiteX228" fmla="*/ 428242 w 468941"/>
              <a:gd name="connsiteY228" fmla="*/ 78116 h 415072"/>
              <a:gd name="connsiteX229" fmla="*/ 430812 w 468941"/>
              <a:gd name="connsiteY229" fmla="*/ 81417 h 415072"/>
              <a:gd name="connsiteX230" fmla="*/ 433243 w 468941"/>
              <a:gd name="connsiteY230" fmla="*/ 84857 h 415072"/>
              <a:gd name="connsiteX231" fmla="*/ 435694 w 468941"/>
              <a:gd name="connsiteY231" fmla="*/ 88296 h 415072"/>
              <a:gd name="connsiteX232" fmla="*/ 437967 w 468941"/>
              <a:gd name="connsiteY232" fmla="*/ 91874 h 415072"/>
              <a:gd name="connsiteX233" fmla="*/ 440141 w 468941"/>
              <a:gd name="connsiteY233" fmla="*/ 95471 h 415072"/>
              <a:gd name="connsiteX234" fmla="*/ 442276 w 468941"/>
              <a:gd name="connsiteY234" fmla="*/ 99029 h 415072"/>
              <a:gd name="connsiteX235" fmla="*/ 444431 w 468941"/>
              <a:gd name="connsiteY235" fmla="*/ 102765 h 415072"/>
              <a:gd name="connsiteX236" fmla="*/ 446447 w 468941"/>
              <a:gd name="connsiteY236" fmla="*/ 106501 h 415072"/>
              <a:gd name="connsiteX237" fmla="*/ 448305 w 468941"/>
              <a:gd name="connsiteY237" fmla="*/ 110237 h 415072"/>
              <a:gd name="connsiteX238" fmla="*/ 450163 w 468941"/>
              <a:gd name="connsiteY238" fmla="*/ 114091 h 415072"/>
              <a:gd name="connsiteX239" fmla="*/ 451883 w 468941"/>
              <a:gd name="connsiteY239" fmla="*/ 117827 h 415072"/>
              <a:gd name="connsiteX240" fmla="*/ 455026 w 468941"/>
              <a:gd name="connsiteY240" fmla="*/ 125694 h 415072"/>
              <a:gd name="connsiteX241" fmla="*/ 457912 w 468941"/>
              <a:gd name="connsiteY241" fmla="*/ 133600 h 415072"/>
              <a:gd name="connsiteX242" fmla="*/ 460481 w 468941"/>
              <a:gd name="connsiteY242" fmla="*/ 141467 h 415072"/>
              <a:gd name="connsiteX243" fmla="*/ 461628 w 468941"/>
              <a:gd name="connsiteY243" fmla="*/ 145638 h 415072"/>
              <a:gd name="connsiteX244" fmla="*/ 462794 w 468941"/>
              <a:gd name="connsiteY244" fmla="*/ 149651 h 415072"/>
              <a:gd name="connsiteX245" fmla="*/ 463782 w 468941"/>
              <a:gd name="connsiteY245" fmla="*/ 153801 h 415072"/>
              <a:gd name="connsiteX246" fmla="*/ 464632 w 468941"/>
              <a:gd name="connsiteY246" fmla="*/ 157814 h 415072"/>
              <a:gd name="connsiteX247" fmla="*/ 465502 w 468941"/>
              <a:gd name="connsiteY247" fmla="*/ 161965 h 415072"/>
              <a:gd name="connsiteX248" fmla="*/ 466213 w 468941"/>
              <a:gd name="connsiteY248" fmla="*/ 166116 h 415072"/>
              <a:gd name="connsiteX249" fmla="*/ 466925 w 468941"/>
              <a:gd name="connsiteY249" fmla="*/ 170287 h 415072"/>
              <a:gd name="connsiteX250" fmla="*/ 467518 w 468941"/>
              <a:gd name="connsiteY250" fmla="*/ 174437 h 415072"/>
              <a:gd name="connsiteX251" fmla="*/ 467933 w 468941"/>
              <a:gd name="connsiteY251" fmla="*/ 178588 h 415072"/>
              <a:gd name="connsiteX252" fmla="*/ 468368 w 468941"/>
              <a:gd name="connsiteY252" fmla="*/ 182759 h 415072"/>
              <a:gd name="connsiteX253" fmla="*/ 468645 w 468941"/>
              <a:gd name="connsiteY253" fmla="*/ 186910 h 415072"/>
              <a:gd name="connsiteX254" fmla="*/ 468803 w 468941"/>
              <a:gd name="connsiteY254" fmla="*/ 191061 h 415072"/>
              <a:gd name="connsiteX255" fmla="*/ 468941 w 468941"/>
              <a:gd name="connsiteY255" fmla="*/ 195370 h 415072"/>
              <a:gd name="connsiteX256" fmla="*/ 468941 w 468941"/>
              <a:gd name="connsiteY256" fmla="*/ 199521 h 415072"/>
              <a:gd name="connsiteX257" fmla="*/ 468803 w 468941"/>
              <a:gd name="connsiteY257" fmla="*/ 203672 h 415072"/>
              <a:gd name="connsiteX258" fmla="*/ 468645 w 468941"/>
              <a:gd name="connsiteY258" fmla="*/ 207823 h 415072"/>
              <a:gd name="connsiteX259" fmla="*/ 468368 w 468941"/>
              <a:gd name="connsiteY259" fmla="*/ 212112 h 415072"/>
              <a:gd name="connsiteX260" fmla="*/ 468072 w 468941"/>
              <a:gd name="connsiteY260" fmla="*/ 216263 h 415072"/>
              <a:gd name="connsiteX261" fmla="*/ 467518 w 468941"/>
              <a:gd name="connsiteY261" fmla="*/ 220434 h 415072"/>
              <a:gd name="connsiteX262" fmla="*/ 467063 w 468941"/>
              <a:gd name="connsiteY262" fmla="*/ 224585 h 415072"/>
              <a:gd name="connsiteX263" fmla="*/ 466352 w 468941"/>
              <a:gd name="connsiteY263" fmla="*/ 228735 h 415072"/>
              <a:gd name="connsiteX264" fmla="*/ 465640 w 468941"/>
              <a:gd name="connsiteY264" fmla="*/ 232906 h 415072"/>
              <a:gd name="connsiteX265" fmla="*/ 464790 w 468941"/>
              <a:gd name="connsiteY265" fmla="*/ 236919 h 415072"/>
              <a:gd name="connsiteX266" fmla="*/ 463782 w 468941"/>
              <a:gd name="connsiteY266" fmla="*/ 241050 h 415072"/>
              <a:gd name="connsiteX267" fmla="*/ 462794 w 468941"/>
              <a:gd name="connsiteY267" fmla="*/ 245062 h 415072"/>
              <a:gd name="connsiteX268" fmla="*/ 461628 w 468941"/>
              <a:gd name="connsiteY268" fmla="*/ 249233 h 415072"/>
              <a:gd name="connsiteX269" fmla="*/ 460343 w 468941"/>
              <a:gd name="connsiteY269" fmla="*/ 253246 h 415072"/>
              <a:gd name="connsiteX270" fmla="*/ 458900 w 468941"/>
              <a:gd name="connsiteY270" fmla="*/ 257258 h 415072"/>
              <a:gd name="connsiteX271" fmla="*/ 457477 w 468941"/>
              <a:gd name="connsiteY271" fmla="*/ 261271 h 415072"/>
              <a:gd name="connsiteX272" fmla="*/ 456034 w 468941"/>
              <a:gd name="connsiteY272" fmla="*/ 265283 h 415072"/>
              <a:gd name="connsiteX273" fmla="*/ 454314 w 468941"/>
              <a:gd name="connsiteY273" fmla="*/ 269158 h 415072"/>
              <a:gd name="connsiteX274" fmla="*/ 452594 w 468941"/>
              <a:gd name="connsiteY274" fmla="*/ 273032 h 415072"/>
              <a:gd name="connsiteX275" fmla="*/ 450875 w 468941"/>
              <a:gd name="connsiteY275" fmla="*/ 276906 h 415072"/>
              <a:gd name="connsiteX276" fmla="*/ 449017 w 468941"/>
              <a:gd name="connsiteY276" fmla="*/ 280622 h 415072"/>
              <a:gd name="connsiteX277" fmla="*/ 447000 w 468941"/>
              <a:gd name="connsiteY277" fmla="*/ 284358 h 415072"/>
              <a:gd name="connsiteX278" fmla="*/ 445004 w 468941"/>
              <a:gd name="connsiteY278" fmla="*/ 288074 h 415072"/>
              <a:gd name="connsiteX279" fmla="*/ 442849 w 468941"/>
              <a:gd name="connsiteY279" fmla="*/ 291671 h 415072"/>
              <a:gd name="connsiteX280" fmla="*/ 440715 w 468941"/>
              <a:gd name="connsiteY280" fmla="*/ 295249 h 415072"/>
              <a:gd name="connsiteX281" fmla="*/ 436129 w 468941"/>
              <a:gd name="connsiteY281" fmla="*/ 302266 h 415072"/>
              <a:gd name="connsiteX282" fmla="*/ 431108 w 468941"/>
              <a:gd name="connsiteY282" fmla="*/ 309145 h 415072"/>
              <a:gd name="connsiteX283" fmla="*/ 426087 w 468941"/>
              <a:gd name="connsiteY283" fmla="*/ 315885 h 415072"/>
              <a:gd name="connsiteX284" fmla="*/ 420652 w 468941"/>
              <a:gd name="connsiteY284" fmla="*/ 322329 h 415072"/>
              <a:gd name="connsiteX285" fmla="*/ 414900 w 468941"/>
              <a:gd name="connsiteY285" fmla="*/ 328634 h 415072"/>
              <a:gd name="connsiteX286" fmla="*/ 409029 w 468941"/>
              <a:gd name="connsiteY286" fmla="*/ 334663 h 415072"/>
              <a:gd name="connsiteX287" fmla="*/ 403020 w 468941"/>
              <a:gd name="connsiteY287" fmla="*/ 340534 h 415072"/>
              <a:gd name="connsiteX288" fmla="*/ 396714 w 468941"/>
              <a:gd name="connsiteY288" fmla="*/ 346266 h 415072"/>
              <a:gd name="connsiteX289" fmla="*/ 390270 w 468941"/>
              <a:gd name="connsiteY289" fmla="*/ 351721 h 415072"/>
              <a:gd name="connsiteX290" fmla="*/ 383668 w 468941"/>
              <a:gd name="connsiteY290" fmla="*/ 357019 h 415072"/>
              <a:gd name="connsiteX291" fmla="*/ 376355 w 468941"/>
              <a:gd name="connsiteY291" fmla="*/ 362474 h 415072"/>
              <a:gd name="connsiteX292" fmla="*/ 368745 w 468941"/>
              <a:gd name="connsiteY292" fmla="*/ 367633 h 415072"/>
              <a:gd name="connsiteX293" fmla="*/ 361174 w 468941"/>
              <a:gd name="connsiteY293" fmla="*/ 372515 h 415072"/>
              <a:gd name="connsiteX294" fmla="*/ 353267 w 468941"/>
              <a:gd name="connsiteY294" fmla="*/ 377081 h 415072"/>
              <a:gd name="connsiteX295" fmla="*/ 345242 w 468941"/>
              <a:gd name="connsiteY295" fmla="*/ 381549 h 415072"/>
              <a:gd name="connsiteX296" fmla="*/ 337098 w 468941"/>
              <a:gd name="connsiteY296" fmla="*/ 385680 h 415072"/>
              <a:gd name="connsiteX297" fmla="*/ 328777 w 468941"/>
              <a:gd name="connsiteY297" fmla="*/ 389574 h 415072"/>
              <a:gd name="connsiteX298" fmla="*/ 320317 w 468941"/>
              <a:gd name="connsiteY298" fmla="*/ 393132 h 415072"/>
              <a:gd name="connsiteX299" fmla="*/ 311857 w 468941"/>
              <a:gd name="connsiteY299" fmla="*/ 396591 h 415072"/>
              <a:gd name="connsiteX300" fmla="*/ 303258 w 468941"/>
              <a:gd name="connsiteY300" fmla="*/ 399595 h 415072"/>
              <a:gd name="connsiteX301" fmla="*/ 294502 w 468941"/>
              <a:gd name="connsiteY301" fmla="*/ 402461 h 415072"/>
              <a:gd name="connsiteX302" fmla="*/ 285626 w 468941"/>
              <a:gd name="connsiteY302" fmla="*/ 405031 h 415072"/>
              <a:gd name="connsiteX303" fmla="*/ 276890 w 468941"/>
              <a:gd name="connsiteY303" fmla="*/ 407186 h 415072"/>
              <a:gd name="connsiteX304" fmla="*/ 267856 w 468941"/>
              <a:gd name="connsiteY304" fmla="*/ 409182 h 415072"/>
              <a:gd name="connsiteX305" fmla="*/ 258981 w 468941"/>
              <a:gd name="connsiteY305" fmla="*/ 410921 h 415072"/>
              <a:gd name="connsiteX306" fmla="*/ 249948 w 468941"/>
              <a:gd name="connsiteY306" fmla="*/ 412345 h 415072"/>
              <a:gd name="connsiteX307" fmla="*/ 240341 w 468941"/>
              <a:gd name="connsiteY307" fmla="*/ 413491 h 415072"/>
              <a:gd name="connsiteX308" fmla="*/ 230755 w 468941"/>
              <a:gd name="connsiteY308" fmla="*/ 414361 h 415072"/>
              <a:gd name="connsiteX309" fmla="*/ 225892 w 468941"/>
              <a:gd name="connsiteY309" fmla="*/ 414657 h 415072"/>
              <a:gd name="connsiteX310" fmla="*/ 221010 w 468941"/>
              <a:gd name="connsiteY310" fmla="*/ 414934 h 415072"/>
              <a:gd name="connsiteX311" fmla="*/ 216266 w 468941"/>
              <a:gd name="connsiteY311" fmla="*/ 415072 h 415072"/>
              <a:gd name="connsiteX312" fmla="*/ 211423 w 468941"/>
              <a:gd name="connsiteY312" fmla="*/ 415072 h 415072"/>
              <a:gd name="connsiteX313" fmla="*/ 206540 w 468941"/>
              <a:gd name="connsiteY313" fmla="*/ 415072 h 415072"/>
              <a:gd name="connsiteX314" fmla="*/ 201797 w 468941"/>
              <a:gd name="connsiteY314" fmla="*/ 414934 h 415072"/>
              <a:gd name="connsiteX315" fmla="*/ 196914 w 468941"/>
              <a:gd name="connsiteY315" fmla="*/ 414657 h 415072"/>
              <a:gd name="connsiteX316" fmla="*/ 192190 w 468941"/>
              <a:gd name="connsiteY316" fmla="*/ 414361 h 415072"/>
              <a:gd name="connsiteX317" fmla="*/ 187327 w 468941"/>
              <a:gd name="connsiteY317" fmla="*/ 413926 h 415072"/>
              <a:gd name="connsiteX318" fmla="*/ 182603 w 468941"/>
              <a:gd name="connsiteY318" fmla="*/ 413491 h 415072"/>
              <a:gd name="connsiteX319" fmla="*/ 177859 w 468941"/>
              <a:gd name="connsiteY319" fmla="*/ 412779 h 415072"/>
              <a:gd name="connsiteX320" fmla="*/ 173135 w 468941"/>
              <a:gd name="connsiteY320" fmla="*/ 412206 h 415072"/>
              <a:gd name="connsiteX321" fmla="*/ 168411 w 468941"/>
              <a:gd name="connsiteY321" fmla="*/ 411356 h 415072"/>
              <a:gd name="connsiteX322" fmla="*/ 163687 w 468941"/>
              <a:gd name="connsiteY322" fmla="*/ 410487 h 415072"/>
              <a:gd name="connsiteX323" fmla="*/ 158962 w 468941"/>
              <a:gd name="connsiteY323" fmla="*/ 409478 h 415072"/>
              <a:gd name="connsiteX324" fmla="*/ 154218 w 468941"/>
              <a:gd name="connsiteY324" fmla="*/ 408470 h 415072"/>
              <a:gd name="connsiteX325" fmla="*/ 149633 w 468941"/>
              <a:gd name="connsiteY325" fmla="*/ 407186 h 415072"/>
              <a:gd name="connsiteX326" fmla="*/ 144908 w 468941"/>
              <a:gd name="connsiteY326" fmla="*/ 406039 h 415072"/>
              <a:gd name="connsiteX327" fmla="*/ 140323 w 468941"/>
              <a:gd name="connsiteY327" fmla="*/ 404616 h 415072"/>
              <a:gd name="connsiteX328" fmla="*/ 135717 w 468941"/>
              <a:gd name="connsiteY328" fmla="*/ 403173 h 415072"/>
              <a:gd name="connsiteX329" fmla="*/ 131151 w 468941"/>
              <a:gd name="connsiteY329" fmla="*/ 401611 h 415072"/>
              <a:gd name="connsiteX330" fmla="*/ 126703 w 468941"/>
              <a:gd name="connsiteY330" fmla="*/ 399892 h 415072"/>
              <a:gd name="connsiteX331" fmla="*/ 122256 w 468941"/>
              <a:gd name="connsiteY331" fmla="*/ 398152 h 415072"/>
              <a:gd name="connsiteX332" fmla="*/ 117828 w 468941"/>
              <a:gd name="connsiteY332" fmla="*/ 396294 h 415072"/>
              <a:gd name="connsiteX333" fmla="*/ 113381 w 468941"/>
              <a:gd name="connsiteY333" fmla="*/ 394298 h 415072"/>
              <a:gd name="connsiteX334" fmla="*/ 108933 w 468941"/>
              <a:gd name="connsiteY334" fmla="*/ 392124 h 415072"/>
              <a:gd name="connsiteX335" fmla="*/ 104624 w 468941"/>
              <a:gd name="connsiteY335" fmla="*/ 389989 h 415072"/>
              <a:gd name="connsiteX336" fmla="*/ 100335 w 468941"/>
              <a:gd name="connsiteY336" fmla="*/ 387696 h 415072"/>
              <a:gd name="connsiteX337" fmla="*/ 96461 w 468941"/>
              <a:gd name="connsiteY337" fmla="*/ 385561 h 415072"/>
              <a:gd name="connsiteX338" fmla="*/ 92586 w 468941"/>
              <a:gd name="connsiteY338" fmla="*/ 383249 h 415072"/>
              <a:gd name="connsiteX339" fmla="*/ 88732 w 468941"/>
              <a:gd name="connsiteY339" fmla="*/ 380817 h 415072"/>
              <a:gd name="connsiteX340" fmla="*/ 84996 w 468941"/>
              <a:gd name="connsiteY340" fmla="*/ 378366 h 415072"/>
              <a:gd name="connsiteX341" fmla="*/ 81260 w 468941"/>
              <a:gd name="connsiteY341" fmla="*/ 375935 h 415072"/>
              <a:gd name="connsiteX342" fmla="*/ 77682 w 468941"/>
              <a:gd name="connsiteY342" fmla="*/ 373365 h 415072"/>
              <a:gd name="connsiteX343" fmla="*/ 74105 w 468941"/>
              <a:gd name="connsiteY343" fmla="*/ 370638 h 415072"/>
              <a:gd name="connsiteX344" fmla="*/ 70665 w 468941"/>
              <a:gd name="connsiteY344" fmla="*/ 367910 h 415072"/>
              <a:gd name="connsiteX345" fmla="*/ 67226 w 468941"/>
              <a:gd name="connsiteY345" fmla="*/ 365044 h 415072"/>
              <a:gd name="connsiteX346" fmla="*/ 63787 w 468941"/>
              <a:gd name="connsiteY346" fmla="*/ 362178 h 415072"/>
              <a:gd name="connsiteX347" fmla="*/ 60486 w 468941"/>
              <a:gd name="connsiteY347" fmla="*/ 359173 h 415072"/>
              <a:gd name="connsiteX348" fmla="*/ 57185 w 468941"/>
              <a:gd name="connsiteY348" fmla="*/ 356169 h 415072"/>
              <a:gd name="connsiteX349" fmla="*/ 54042 w 468941"/>
              <a:gd name="connsiteY349" fmla="*/ 353006 h 415072"/>
              <a:gd name="connsiteX350" fmla="*/ 51037 w 468941"/>
              <a:gd name="connsiteY350" fmla="*/ 349863 h 415072"/>
              <a:gd name="connsiteX351" fmla="*/ 48013 w 468941"/>
              <a:gd name="connsiteY351" fmla="*/ 346562 h 415072"/>
              <a:gd name="connsiteX352" fmla="*/ 45008 w 468941"/>
              <a:gd name="connsiteY352" fmla="*/ 343261 h 415072"/>
              <a:gd name="connsiteX353" fmla="*/ 42142 w 468941"/>
              <a:gd name="connsiteY353" fmla="*/ 339822 h 415072"/>
              <a:gd name="connsiteX354" fmla="*/ 39414 w 468941"/>
              <a:gd name="connsiteY354" fmla="*/ 336383 h 415072"/>
              <a:gd name="connsiteX355" fmla="*/ 36687 w 468941"/>
              <a:gd name="connsiteY355" fmla="*/ 332805 h 415072"/>
              <a:gd name="connsiteX356" fmla="*/ 34117 w 468941"/>
              <a:gd name="connsiteY356" fmla="*/ 329208 h 415072"/>
              <a:gd name="connsiteX357" fmla="*/ 31547 w 468941"/>
              <a:gd name="connsiteY357" fmla="*/ 325630 h 415072"/>
              <a:gd name="connsiteX358" fmla="*/ 29096 w 468941"/>
              <a:gd name="connsiteY358" fmla="*/ 321894 h 415072"/>
              <a:gd name="connsiteX359" fmla="*/ 26823 w 468941"/>
              <a:gd name="connsiteY359" fmla="*/ 318178 h 415072"/>
              <a:gd name="connsiteX360" fmla="*/ 24511 w 468941"/>
              <a:gd name="connsiteY360" fmla="*/ 314304 h 415072"/>
              <a:gd name="connsiteX361" fmla="*/ 22356 w 468941"/>
              <a:gd name="connsiteY361" fmla="*/ 310449 h 415072"/>
              <a:gd name="connsiteX362" fmla="*/ 20221 w 468941"/>
              <a:gd name="connsiteY362" fmla="*/ 306555 h 415072"/>
              <a:gd name="connsiteX363" fmla="*/ 18205 w 468941"/>
              <a:gd name="connsiteY363" fmla="*/ 302543 h 415072"/>
              <a:gd name="connsiteX364" fmla="*/ 16347 w 468941"/>
              <a:gd name="connsiteY364" fmla="*/ 298530 h 415072"/>
              <a:gd name="connsiteX365" fmla="*/ 14627 w 468941"/>
              <a:gd name="connsiteY365" fmla="*/ 294379 h 415072"/>
              <a:gd name="connsiteX366" fmla="*/ 12908 w 468941"/>
              <a:gd name="connsiteY366" fmla="*/ 290228 h 415072"/>
              <a:gd name="connsiteX367" fmla="*/ 11326 w 468941"/>
              <a:gd name="connsiteY367" fmla="*/ 286078 h 415072"/>
              <a:gd name="connsiteX368" fmla="*/ 9765 w 468941"/>
              <a:gd name="connsiteY368" fmla="*/ 281768 h 415072"/>
              <a:gd name="connsiteX369" fmla="*/ 8322 w 468941"/>
              <a:gd name="connsiteY369" fmla="*/ 277341 h 415072"/>
              <a:gd name="connsiteX370" fmla="*/ 7017 w 468941"/>
              <a:gd name="connsiteY370" fmla="*/ 272893 h 415072"/>
              <a:gd name="connsiteX371" fmla="*/ 5890 w 468941"/>
              <a:gd name="connsiteY371" fmla="*/ 268308 h 415072"/>
              <a:gd name="connsiteX372" fmla="*/ 4744 w 468941"/>
              <a:gd name="connsiteY372" fmla="*/ 263860 h 415072"/>
              <a:gd name="connsiteX373" fmla="*/ 3736 w 468941"/>
              <a:gd name="connsiteY373" fmla="*/ 259274 h 415072"/>
              <a:gd name="connsiteX374" fmla="*/ 2866 w 468941"/>
              <a:gd name="connsiteY374" fmla="*/ 254689 h 415072"/>
              <a:gd name="connsiteX375" fmla="*/ 2155 w 468941"/>
              <a:gd name="connsiteY375" fmla="*/ 250083 h 415072"/>
              <a:gd name="connsiteX376" fmla="*/ 1581 w 468941"/>
              <a:gd name="connsiteY376" fmla="*/ 245517 h 415072"/>
              <a:gd name="connsiteX377" fmla="*/ 1008 w 468941"/>
              <a:gd name="connsiteY377" fmla="*/ 240931 h 415072"/>
              <a:gd name="connsiteX378" fmla="*/ 573 w 468941"/>
              <a:gd name="connsiteY378" fmla="*/ 236326 h 415072"/>
              <a:gd name="connsiteX379" fmla="*/ 277 w 468941"/>
              <a:gd name="connsiteY379" fmla="*/ 231602 h 415072"/>
              <a:gd name="connsiteX380" fmla="*/ 0 w 468941"/>
              <a:gd name="connsiteY380" fmla="*/ 227016 h 415072"/>
              <a:gd name="connsiteX381" fmla="*/ 0 w 468941"/>
              <a:gd name="connsiteY381" fmla="*/ 222450 h 415072"/>
              <a:gd name="connsiteX382" fmla="*/ 0 w 468941"/>
              <a:gd name="connsiteY382" fmla="*/ 217706 h 415072"/>
              <a:gd name="connsiteX383" fmla="*/ 0 w 468941"/>
              <a:gd name="connsiteY383" fmla="*/ 213120 h 415072"/>
              <a:gd name="connsiteX384" fmla="*/ 277 w 468941"/>
              <a:gd name="connsiteY384" fmla="*/ 208534 h 415072"/>
              <a:gd name="connsiteX385" fmla="*/ 573 w 468941"/>
              <a:gd name="connsiteY385" fmla="*/ 203830 h 415072"/>
              <a:gd name="connsiteX386" fmla="*/ 1008 w 468941"/>
              <a:gd name="connsiteY386" fmla="*/ 199224 h 415072"/>
              <a:gd name="connsiteX387" fmla="*/ 1581 w 468941"/>
              <a:gd name="connsiteY387" fmla="*/ 194639 h 415072"/>
              <a:gd name="connsiteX388" fmla="*/ 2155 w 468941"/>
              <a:gd name="connsiteY388" fmla="*/ 190073 h 415072"/>
              <a:gd name="connsiteX389" fmla="*/ 2866 w 468941"/>
              <a:gd name="connsiteY389" fmla="*/ 185467 h 415072"/>
              <a:gd name="connsiteX390" fmla="*/ 3736 w 468941"/>
              <a:gd name="connsiteY390" fmla="*/ 180881 h 415072"/>
              <a:gd name="connsiteX391" fmla="*/ 4744 w 468941"/>
              <a:gd name="connsiteY391" fmla="*/ 176296 h 415072"/>
              <a:gd name="connsiteX392" fmla="*/ 5752 w 468941"/>
              <a:gd name="connsiteY392" fmla="*/ 171710 h 415072"/>
              <a:gd name="connsiteX393" fmla="*/ 6879 w 468941"/>
              <a:gd name="connsiteY393" fmla="*/ 167262 h 415072"/>
              <a:gd name="connsiteX394" fmla="*/ 8025 w 468941"/>
              <a:gd name="connsiteY394" fmla="*/ 162815 h 415072"/>
              <a:gd name="connsiteX395" fmla="*/ 9468 w 468941"/>
              <a:gd name="connsiteY395" fmla="*/ 158229 h 415072"/>
              <a:gd name="connsiteX396" fmla="*/ 10891 w 468941"/>
              <a:gd name="connsiteY396" fmla="*/ 153940 h 415072"/>
              <a:gd name="connsiteX397" fmla="*/ 12334 w 468941"/>
              <a:gd name="connsiteY397" fmla="*/ 149492 h 415072"/>
              <a:gd name="connsiteX398" fmla="*/ 14054 w 468941"/>
              <a:gd name="connsiteY398" fmla="*/ 145183 h 415072"/>
              <a:gd name="connsiteX399" fmla="*/ 15774 w 468941"/>
              <a:gd name="connsiteY399" fmla="*/ 140756 h 415072"/>
              <a:gd name="connsiteX400" fmla="*/ 17493 w 468941"/>
              <a:gd name="connsiteY400" fmla="*/ 136605 h 415072"/>
              <a:gd name="connsiteX401" fmla="*/ 19351 w 468941"/>
              <a:gd name="connsiteY401" fmla="*/ 132592 h 415072"/>
              <a:gd name="connsiteX402" fmla="*/ 21229 w 468941"/>
              <a:gd name="connsiteY402" fmla="*/ 128580 h 415072"/>
              <a:gd name="connsiteX403" fmla="*/ 23068 w 468941"/>
              <a:gd name="connsiteY403" fmla="*/ 124706 h 415072"/>
              <a:gd name="connsiteX404" fmla="*/ 25242 w 468941"/>
              <a:gd name="connsiteY404" fmla="*/ 120831 h 415072"/>
              <a:gd name="connsiteX405" fmla="*/ 27238 w 468941"/>
              <a:gd name="connsiteY405" fmla="*/ 116957 h 415072"/>
              <a:gd name="connsiteX406" fmla="*/ 29373 w 468941"/>
              <a:gd name="connsiteY406" fmla="*/ 113241 h 415072"/>
              <a:gd name="connsiteX407" fmla="*/ 33979 w 468941"/>
              <a:gd name="connsiteY407" fmla="*/ 105789 h 415072"/>
              <a:gd name="connsiteX408" fmla="*/ 38861 w 468941"/>
              <a:gd name="connsiteY408" fmla="*/ 98614 h 415072"/>
              <a:gd name="connsiteX409" fmla="*/ 44000 w 468941"/>
              <a:gd name="connsiteY409" fmla="*/ 91459 h 415072"/>
              <a:gd name="connsiteX410" fmla="*/ 49436 w 468941"/>
              <a:gd name="connsiteY410" fmla="*/ 84699 h 415072"/>
              <a:gd name="connsiteX411" fmla="*/ 55050 w 468941"/>
              <a:gd name="connsiteY411" fmla="*/ 77958 h 415072"/>
              <a:gd name="connsiteX412" fmla="*/ 60920 w 468941"/>
              <a:gd name="connsiteY412" fmla="*/ 71514 h 415072"/>
              <a:gd name="connsiteX413" fmla="*/ 67088 w 468941"/>
              <a:gd name="connsiteY413" fmla="*/ 65209 h 415072"/>
              <a:gd name="connsiteX414" fmla="*/ 73393 w 468941"/>
              <a:gd name="connsiteY414" fmla="*/ 59200 h 415072"/>
              <a:gd name="connsiteX415" fmla="*/ 79995 w 468941"/>
              <a:gd name="connsiteY415" fmla="*/ 53468 h 415072"/>
              <a:gd name="connsiteX416" fmla="*/ 86716 w 468941"/>
              <a:gd name="connsiteY416" fmla="*/ 47874 h 415072"/>
              <a:gd name="connsiteX417" fmla="*/ 93595 w 468941"/>
              <a:gd name="connsiteY417" fmla="*/ 42557 h 415072"/>
              <a:gd name="connsiteX418" fmla="*/ 100612 w 468941"/>
              <a:gd name="connsiteY418" fmla="*/ 37536 h 415072"/>
              <a:gd name="connsiteX419" fmla="*/ 107925 w 468941"/>
              <a:gd name="connsiteY419" fmla="*/ 32693 h 415072"/>
              <a:gd name="connsiteX420" fmla="*/ 111365 w 468941"/>
              <a:gd name="connsiteY420" fmla="*/ 30519 h 415072"/>
              <a:gd name="connsiteX421" fmla="*/ 114804 w 468941"/>
              <a:gd name="connsiteY421" fmla="*/ 28523 h 415072"/>
              <a:gd name="connsiteX422" fmla="*/ 118382 w 468941"/>
              <a:gd name="connsiteY422" fmla="*/ 26507 h 415072"/>
              <a:gd name="connsiteX423" fmla="*/ 121960 w 468941"/>
              <a:gd name="connsiteY423" fmla="*/ 24649 h 415072"/>
              <a:gd name="connsiteX424" fmla="*/ 125695 w 468941"/>
              <a:gd name="connsiteY424" fmla="*/ 22791 h 415072"/>
              <a:gd name="connsiteX425" fmla="*/ 129431 w 468941"/>
              <a:gd name="connsiteY425" fmla="*/ 21071 h 415072"/>
              <a:gd name="connsiteX426" fmla="*/ 133167 w 468941"/>
              <a:gd name="connsiteY426" fmla="*/ 19351 h 415072"/>
              <a:gd name="connsiteX427" fmla="*/ 137022 w 468941"/>
              <a:gd name="connsiteY427" fmla="*/ 17770 h 415072"/>
              <a:gd name="connsiteX428" fmla="*/ 144750 w 468941"/>
              <a:gd name="connsiteY428" fmla="*/ 14765 h 415072"/>
              <a:gd name="connsiteX429" fmla="*/ 152637 w 468941"/>
              <a:gd name="connsiteY429" fmla="*/ 12176 h 415072"/>
              <a:gd name="connsiteX430" fmla="*/ 160801 w 468941"/>
              <a:gd name="connsiteY430" fmla="*/ 9745 h 415072"/>
              <a:gd name="connsiteX431" fmla="*/ 169122 w 468941"/>
              <a:gd name="connsiteY431" fmla="*/ 7610 h 415072"/>
              <a:gd name="connsiteX432" fmla="*/ 177444 w 468941"/>
              <a:gd name="connsiteY432" fmla="*/ 5890 h 415072"/>
              <a:gd name="connsiteX433" fmla="*/ 185884 w 468941"/>
              <a:gd name="connsiteY433" fmla="*/ 4309 h 415072"/>
              <a:gd name="connsiteX434" fmla="*/ 194364 w 468941"/>
              <a:gd name="connsiteY434" fmla="*/ 2866 h 415072"/>
              <a:gd name="connsiteX435" fmla="*/ 202943 w 468941"/>
              <a:gd name="connsiteY435" fmla="*/ 1878 h 415072"/>
              <a:gd name="connsiteX436" fmla="*/ 211700 w 468941"/>
              <a:gd name="connsiteY436" fmla="*/ 1008 h 415072"/>
              <a:gd name="connsiteX437" fmla="*/ 220298 w 468941"/>
              <a:gd name="connsiteY437" fmla="*/ 415 h 415072"/>
              <a:gd name="connsiteX438" fmla="*/ 229035 w 468941"/>
              <a:gd name="connsiteY438" fmla="*/ 138 h 415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Lst>
            <a:rect l="l" t="t" r="r" b="b"/>
            <a:pathLst>
              <a:path w="468941" h="415072">
                <a:moveTo>
                  <a:pt x="226011" y="36825"/>
                </a:moveTo>
                <a:lnTo>
                  <a:pt x="219152" y="36983"/>
                </a:lnTo>
                <a:lnTo>
                  <a:pt x="212411" y="37259"/>
                </a:lnTo>
                <a:lnTo>
                  <a:pt x="205671" y="37536"/>
                </a:lnTo>
                <a:lnTo>
                  <a:pt x="199227" y="38129"/>
                </a:lnTo>
                <a:lnTo>
                  <a:pt x="192783" y="38702"/>
                </a:lnTo>
                <a:lnTo>
                  <a:pt x="186616" y="39552"/>
                </a:lnTo>
                <a:lnTo>
                  <a:pt x="180587" y="40719"/>
                </a:lnTo>
                <a:lnTo>
                  <a:pt x="174578" y="42142"/>
                </a:lnTo>
                <a:lnTo>
                  <a:pt x="168549" y="43861"/>
                </a:lnTo>
                <a:lnTo>
                  <a:pt x="162679" y="45858"/>
                </a:lnTo>
                <a:lnTo>
                  <a:pt x="156946" y="48151"/>
                </a:lnTo>
                <a:lnTo>
                  <a:pt x="151214" y="50582"/>
                </a:lnTo>
                <a:lnTo>
                  <a:pt x="145482" y="53468"/>
                </a:lnTo>
                <a:lnTo>
                  <a:pt x="140026" y="56334"/>
                </a:lnTo>
                <a:lnTo>
                  <a:pt x="134590" y="59477"/>
                </a:lnTo>
                <a:lnTo>
                  <a:pt x="129273" y="62778"/>
                </a:lnTo>
                <a:lnTo>
                  <a:pt x="123976" y="66375"/>
                </a:lnTo>
                <a:lnTo>
                  <a:pt x="118955" y="69933"/>
                </a:lnTo>
                <a:lnTo>
                  <a:pt x="114092" y="73669"/>
                </a:lnTo>
                <a:lnTo>
                  <a:pt x="109368" y="77543"/>
                </a:lnTo>
                <a:lnTo>
                  <a:pt x="104782" y="81417"/>
                </a:lnTo>
                <a:lnTo>
                  <a:pt x="99327" y="86438"/>
                </a:lnTo>
                <a:lnTo>
                  <a:pt x="94168" y="91459"/>
                </a:lnTo>
                <a:lnTo>
                  <a:pt x="89147" y="96756"/>
                </a:lnTo>
                <a:lnTo>
                  <a:pt x="84284" y="102192"/>
                </a:lnTo>
                <a:lnTo>
                  <a:pt x="79699" y="107786"/>
                </a:lnTo>
                <a:lnTo>
                  <a:pt x="75251" y="113656"/>
                </a:lnTo>
                <a:lnTo>
                  <a:pt x="71100" y="119547"/>
                </a:lnTo>
                <a:lnTo>
                  <a:pt x="67088" y="125694"/>
                </a:lnTo>
                <a:lnTo>
                  <a:pt x="63490" y="131881"/>
                </a:lnTo>
                <a:lnTo>
                  <a:pt x="59912" y="138324"/>
                </a:lnTo>
                <a:lnTo>
                  <a:pt x="56750" y="144768"/>
                </a:lnTo>
                <a:lnTo>
                  <a:pt x="53903" y="151370"/>
                </a:lnTo>
                <a:lnTo>
                  <a:pt x="51176" y="158229"/>
                </a:lnTo>
                <a:lnTo>
                  <a:pt x="48883" y="165128"/>
                </a:lnTo>
                <a:lnTo>
                  <a:pt x="46728" y="172006"/>
                </a:lnTo>
                <a:lnTo>
                  <a:pt x="45008" y="179162"/>
                </a:lnTo>
                <a:lnTo>
                  <a:pt x="44139" y="182897"/>
                </a:lnTo>
                <a:lnTo>
                  <a:pt x="43427" y="186614"/>
                </a:lnTo>
                <a:lnTo>
                  <a:pt x="42874" y="190349"/>
                </a:lnTo>
                <a:lnTo>
                  <a:pt x="42281" y="194224"/>
                </a:lnTo>
                <a:lnTo>
                  <a:pt x="41866" y="197940"/>
                </a:lnTo>
                <a:lnTo>
                  <a:pt x="41411" y="201814"/>
                </a:lnTo>
                <a:lnTo>
                  <a:pt x="41134" y="205530"/>
                </a:lnTo>
                <a:lnTo>
                  <a:pt x="40996" y="209404"/>
                </a:lnTo>
                <a:lnTo>
                  <a:pt x="40857" y="213120"/>
                </a:lnTo>
                <a:lnTo>
                  <a:pt x="40857" y="216975"/>
                </a:lnTo>
                <a:lnTo>
                  <a:pt x="40857" y="220849"/>
                </a:lnTo>
                <a:lnTo>
                  <a:pt x="40996" y="224585"/>
                </a:lnTo>
                <a:lnTo>
                  <a:pt x="41292" y="228459"/>
                </a:lnTo>
                <a:lnTo>
                  <a:pt x="41569" y="232313"/>
                </a:lnTo>
                <a:lnTo>
                  <a:pt x="42004" y="236049"/>
                </a:lnTo>
                <a:lnTo>
                  <a:pt x="42577" y="239923"/>
                </a:lnTo>
                <a:lnTo>
                  <a:pt x="43150" y="243639"/>
                </a:lnTo>
                <a:lnTo>
                  <a:pt x="43724" y="247375"/>
                </a:lnTo>
                <a:lnTo>
                  <a:pt x="44593" y="251091"/>
                </a:lnTo>
                <a:lnTo>
                  <a:pt x="45423" y="254827"/>
                </a:lnTo>
                <a:lnTo>
                  <a:pt x="46293" y="258563"/>
                </a:lnTo>
                <a:lnTo>
                  <a:pt x="47301" y="262279"/>
                </a:lnTo>
                <a:lnTo>
                  <a:pt x="48448" y="265876"/>
                </a:lnTo>
                <a:lnTo>
                  <a:pt x="49733" y="269434"/>
                </a:lnTo>
                <a:lnTo>
                  <a:pt x="51037" y="273032"/>
                </a:lnTo>
                <a:lnTo>
                  <a:pt x="52322" y="276609"/>
                </a:lnTo>
                <a:lnTo>
                  <a:pt x="53903" y="280187"/>
                </a:lnTo>
                <a:lnTo>
                  <a:pt x="55465" y="283646"/>
                </a:lnTo>
                <a:lnTo>
                  <a:pt x="57046" y="287066"/>
                </a:lnTo>
                <a:lnTo>
                  <a:pt x="58766" y="290505"/>
                </a:lnTo>
                <a:lnTo>
                  <a:pt x="60644" y="293806"/>
                </a:lnTo>
                <a:lnTo>
                  <a:pt x="62640" y="297107"/>
                </a:lnTo>
                <a:lnTo>
                  <a:pt x="64498" y="300112"/>
                </a:lnTo>
                <a:lnTo>
                  <a:pt x="66356" y="303136"/>
                </a:lnTo>
                <a:lnTo>
                  <a:pt x="68511" y="306002"/>
                </a:lnTo>
                <a:lnTo>
                  <a:pt x="70507" y="308868"/>
                </a:lnTo>
                <a:lnTo>
                  <a:pt x="74974" y="314462"/>
                </a:lnTo>
                <a:lnTo>
                  <a:pt x="79541" y="319898"/>
                </a:lnTo>
                <a:lnTo>
                  <a:pt x="84423" y="325057"/>
                </a:lnTo>
                <a:lnTo>
                  <a:pt x="89582" y="329919"/>
                </a:lnTo>
                <a:lnTo>
                  <a:pt x="94879" y="334663"/>
                </a:lnTo>
                <a:lnTo>
                  <a:pt x="100473" y="339110"/>
                </a:lnTo>
                <a:lnTo>
                  <a:pt x="106206" y="343419"/>
                </a:lnTo>
                <a:lnTo>
                  <a:pt x="112096" y="347432"/>
                </a:lnTo>
                <a:lnTo>
                  <a:pt x="118243" y="351148"/>
                </a:lnTo>
                <a:lnTo>
                  <a:pt x="124411" y="354587"/>
                </a:lnTo>
                <a:lnTo>
                  <a:pt x="130716" y="357888"/>
                </a:lnTo>
                <a:lnTo>
                  <a:pt x="137180" y="360755"/>
                </a:lnTo>
                <a:lnTo>
                  <a:pt x="143742" y="363482"/>
                </a:lnTo>
                <a:lnTo>
                  <a:pt x="150502" y="365914"/>
                </a:lnTo>
                <a:lnTo>
                  <a:pt x="154357" y="367198"/>
                </a:lnTo>
                <a:lnTo>
                  <a:pt x="158369" y="368503"/>
                </a:lnTo>
                <a:lnTo>
                  <a:pt x="162263" y="369630"/>
                </a:lnTo>
                <a:lnTo>
                  <a:pt x="166276" y="370638"/>
                </a:lnTo>
                <a:lnTo>
                  <a:pt x="170289" y="371507"/>
                </a:lnTo>
                <a:lnTo>
                  <a:pt x="174301" y="372357"/>
                </a:lnTo>
                <a:lnTo>
                  <a:pt x="178314" y="373069"/>
                </a:lnTo>
                <a:lnTo>
                  <a:pt x="182326" y="373800"/>
                </a:lnTo>
                <a:lnTo>
                  <a:pt x="190352" y="374947"/>
                </a:lnTo>
                <a:lnTo>
                  <a:pt x="198515" y="375658"/>
                </a:lnTo>
                <a:lnTo>
                  <a:pt x="206679" y="376073"/>
                </a:lnTo>
                <a:lnTo>
                  <a:pt x="214842" y="376232"/>
                </a:lnTo>
                <a:lnTo>
                  <a:pt x="223006" y="376073"/>
                </a:lnTo>
                <a:lnTo>
                  <a:pt x="231189" y="375520"/>
                </a:lnTo>
                <a:lnTo>
                  <a:pt x="239333" y="374789"/>
                </a:lnTo>
                <a:lnTo>
                  <a:pt x="247517" y="373642"/>
                </a:lnTo>
                <a:lnTo>
                  <a:pt x="255542" y="372357"/>
                </a:lnTo>
                <a:lnTo>
                  <a:pt x="263567" y="370638"/>
                </a:lnTo>
                <a:lnTo>
                  <a:pt x="271592" y="368780"/>
                </a:lnTo>
                <a:lnTo>
                  <a:pt x="279459" y="366625"/>
                </a:lnTo>
                <a:lnTo>
                  <a:pt x="286358" y="364490"/>
                </a:lnTo>
                <a:lnTo>
                  <a:pt x="293078" y="362178"/>
                </a:lnTo>
                <a:lnTo>
                  <a:pt x="299819" y="359746"/>
                </a:lnTo>
                <a:lnTo>
                  <a:pt x="306421" y="357019"/>
                </a:lnTo>
                <a:lnTo>
                  <a:pt x="313003" y="354153"/>
                </a:lnTo>
                <a:lnTo>
                  <a:pt x="319585" y="350990"/>
                </a:lnTo>
                <a:lnTo>
                  <a:pt x="325891" y="347709"/>
                </a:lnTo>
                <a:lnTo>
                  <a:pt x="332216" y="344269"/>
                </a:lnTo>
                <a:lnTo>
                  <a:pt x="338364" y="340672"/>
                </a:lnTo>
                <a:lnTo>
                  <a:pt x="344531" y="336818"/>
                </a:lnTo>
                <a:lnTo>
                  <a:pt x="350421" y="332805"/>
                </a:lnTo>
                <a:lnTo>
                  <a:pt x="356292" y="328496"/>
                </a:lnTo>
                <a:lnTo>
                  <a:pt x="361886" y="324068"/>
                </a:lnTo>
                <a:lnTo>
                  <a:pt x="367460" y="319463"/>
                </a:lnTo>
                <a:lnTo>
                  <a:pt x="372757" y="314739"/>
                </a:lnTo>
                <a:lnTo>
                  <a:pt x="377936" y="309718"/>
                </a:lnTo>
                <a:lnTo>
                  <a:pt x="382660" y="304836"/>
                </a:lnTo>
                <a:lnTo>
                  <a:pt x="387108" y="299835"/>
                </a:lnTo>
                <a:lnTo>
                  <a:pt x="391397" y="294676"/>
                </a:lnTo>
                <a:lnTo>
                  <a:pt x="395568" y="289220"/>
                </a:lnTo>
                <a:lnTo>
                  <a:pt x="399580" y="283785"/>
                </a:lnTo>
                <a:lnTo>
                  <a:pt x="403158" y="278052"/>
                </a:lnTo>
                <a:lnTo>
                  <a:pt x="406736" y="272320"/>
                </a:lnTo>
                <a:lnTo>
                  <a:pt x="409879" y="266430"/>
                </a:lnTo>
                <a:lnTo>
                  <a:pt x="412903" y="260421"/>
                </a:lnTo>
                <a:lnTo>
                  <a:pt x="415631" y="254254"/>
                </a:lnTo>
                <a:lnTo>
                  <a:pt x="418062" y="247948"/>
                </a:lnTo>
                <a:lnTo>
                  <a:pt x="420197" y="241643"/>
                </a:lnTo>
                <a:lnTo>
                  <a:pt x="421917" y="235199"/>
                </a:lnTo>
                <a:lnTo>
                  <a:pt x="423498" y="228735"/>
                </a:lnTo>
                <a:lnTo>
                  <a:pt x="424803" y="222153"/>
                </a:lnTo>
                <a:lnTo>
                  <a:pt x="425218" y="218852"/>
                </a:lnTo>
                <a:lnTo>
                  <a:pt x="425653" y="215413"/>
                </a:lnTo>
                <a:lnTo>
                  <a:pt x="426226" y="208673"/>
                </a:lnTo>
                <a:lnTo>
                  <a:pt x="426522" y="201814"/>
                </a:lnTo>
                <a:lnTo>
                  <a:pt x="426384" y="195074"/>
                </a:lnTo>
                <a:lnTo>
                  <a:pt x="426087" y="188195"/>
                </a:lnTo>
                <a:lnTo>
                  <a:pt x="425514" y="181455"/>
                </a:lnTo>
                <a:lnTo>
                  <a:pt x="424506" y="174734"/>
                </a:lnTo>
                <a:lnTo>
                  <a:pt x="423379" y="168132"/>
                </a:lnTo>
                <a:lnTo>
                  <a:pt x="421917" y="161392"/>
                </a:lnTo>
                <a:lnTo>
                  <a:pt x="420078" y="154948"/>
                </a:lnTo>
                <a:lnTo>
                  <a:pt x="418062" y="148346"/>
                </a:lnTo>
                <a:lnTo>
                  <a:pt x="415769" y="142041"/>
                </a:lnTo>
                <a:lnTo>
                  <a:pt x="413180" y="135735"/>
                </a:lnTo>
                <a:lnTo>
                  <a:pt x="410333" y="129588"/>
                </a:lnTo>
                <a:lnTo>
                  <a:pt x="407171" y="123559"/>
                </a:lnTo>
                <a:lnTo>
                  <a:pt x="403870" y="117530"/>
                </a:lnTo>
                <a:lnTo>
                  <a:pt x="400134" y="111798"/>
                </a:lnTo>
                <a:lnTo>
                  <a:pt x="397999" y="108517"/>
                </a:lnTo>
                <a:lnTo>
                  <a:pt x="395706" y="105216"/>
                </a:lnTo>
                <a:lnTo>
                  <a:pt x="393413" y="102192"/>
                </a:lnTo>
                <a:lnTo>
                  <a:pt x="390982" y="99187"/>
                </a:lnTo>
                <a:lnTo>
                  <a:pt x="388531" y="96183"/>
                </a:lnTo>
                <a:lnTo>
                  <a:pt x="385961" y="93455"/>
                </a:lnTo>
                <a:lnTo>
                  <a:pt x="383372" y="90589"/>
                </a:lnTo>
                <a:lnTo>
                  <a:pt x="380664" y="88000"/>
                </a:lnTo>
                <a:lnTo>
                  <a:pt x="378074" y="85430"/>
                </a:lnTo>
                <a:lnTo>
                  <a:pt x="375208" y="82841"/>
                </a:lnTo>
                <a:lnTo>
                  <a:pt x="372481" y="80409"/>
                </a:lnTo>
                <a:lnTo>
                  <a:pt x="369614" y="78116"/>
                </a:lnTo>
                <a:lnTo>
                  <a:pt x="366610" y="75823"/>
                </a:lnTo>
                <a:lnTo>
                  <a:pt x="363744" y="73531"/>
                </a:lnTo>
                <a:lnTo>
                  <a:pt x="360719" y="71514"/>
                </a:lnTo>
                <a:lnTo>
                  <a:pt x="357715" y="69380"/>
                </a:lnTo>
                <a:lnTo>
                  <a:pt x="351409" y="65505"/>
                </a:lnTo>
                <a:lnTo>
                  <a:pt x="345124" y="61908"/>
                </a:lnTo>
                <a:lnTo>
                  <a:pt x="338522" y="58607"/>
                </a:lnTo>
                <a:lnTo>
                  <a:pt x="331920" y="55603"/>
                </a:lnTo>
                <a:lnTo>
                  <a:pt x="325179" y="52895"/>
                </a:lnTo>
                <a:lnTo>
                  <a:pt x="318300" y="50305"/>
                </a:lnTo>
                <a:lnTo>
                  <a:pt x="311422" y="48032"/>
                </a:lnTo>
                <a:lnTo>
                  <a:pt x="304405" y="46016"/>
                </a:lnTo>
                <a:lnTo>
                  <a:pt x="297229" y="44138"/>
                </a:lnTo>
                <a:lnTo>
                  <a:pt x="290074" y="42557"/>
                </a:lnTo>
                <a:lnTo>
                  <a:pt x="282918" y="41272"/>
                </a:lnTo>
                <a:lnTo>
                  <a:pt x="275743" y="40126"/>
                </a:lnTo>
                <a:lnTo>
                  <a:pt x="268588" y="39137"/>
                </a:lnTo>
                <a:lnTo>
                  <a:pt x="261393" y="38268"/>
                </a:lnTo>
                <a:lnTo>
                  <a:pt x="254237" y="37694"/>
                </a:lnTo>
                <a:lnTo>
                  <a:pt x="247062" y="37259"/>
                </a:lnTo>
                <a:lnTo>
                  <a:pt x="240045" y="36983"/>
                </a:lnTo>
                <a:lnTo>
                  <a:pt x="233047" y="36825"/>
                </a:lnTo>
                <a:close/>
                <a:moveTo>
                  <a:pt x="237614" y="0"/>
                </a:moveTo>
                <a:lnTo>
                  <a:pt x="246350" y="138"/>
                </a:lnTo>
                <a:lnTo>
                  <a:pt x="254830" y="415"/>
                </a:lnTo>
                <a:lnTo>
                  <a:pt x="263409" y="870"/>
                </a:lnTo>
                <a:lnTo>
                  <a:pt x="271889" y="1581"/>
                </a:lnTo>
                <a:lnTo>
                  <a:pt x="280171" y="2589"/>
                </a:lnTo>
                <a:lnTo>
                  <a:pt x="288354" y="3597"/>
                </a:lnTo>
                <a:lnTo>
                  <a:pt x="296518" y="4882"/>
                </a:lnTo>
                <a:lnTo>
                  <a:pt x="304405" y="6305"/>
                </a:lnTo>
                <a:lnTo>
                  <a:pt x="312153" y="7887"/>
                </a:lnTo>
                <a:lnTo>
                  <a:pt x="319743" y="9745"/>
                </a:lnTo>
                <a:lnTo>
                  <a:pt x="327057" y="11623"/>
                </a:lnTo>
                <a:lnTo>
                  <a:pt x="334074" y="13757"/>
                </a:lnTo>
                <a:lnTo>
                  <a:pt x="340953" y="15912"/>
                </a:lnTo>
                <a:lnTo>
                  <a:pt x="347555" y="18343"/>
                </a:lnTo>
                <a:lnTo>
                  <a:pt x="353860" y="20774"/>
                </a:lnTo>
                <a:lnTo>
                  <a:pt x="359870" y="23364"/>
                </a:lnTo>
                <a:lnTo>
                  <a:pt x="363744" y="25222"/>
                </a:lnTo>
                <a:lnTo>
                  <a:pt x="367460" y="27080"/>
                </a:lnTo>
                <a:lnTo>
                  <a:pt x="371196" y="29096"/>
                </a:lnTo>
                <a:lnTo>
                  <a:pt x="374932" y="31251"/>
                </a:lnTo>
                <a:lnTo>
                  <a:pt x="378509" y="33405"/>
                </a:lnTo>
                <a:lnTo>
                  <a:pt x="382087" y="35540"/>
                </a:lnTo>
                <a:lnTo>
                  <a:pt x="385526" y="37833"/>
                </a:lnTo>
                <a:lnTo>
                  <a:pt x="389104" y="40284"/>
                </a:lnTo>
                <a:lnTo>
                  <a:pt x="392405" y="42715"/>
                </a:lnTo>
                <a:lnTo>
                  <a:pt x="395845" y="45304"/>
                </a:lnTo>
                <a:lnTo>
                  <a:pt x="399007" y="48032"/>
                </a:lnTo>
                <a:lnTo>
                  <a:pt x="402308" y="50740"/>
                </a:lnTo>
                <a:lnTo>
                  <a:pt x="405451" y="53468"/>
                </a:lnTo>
                <a:lnTo>
                  <a:pt x="408456" y="56334"/>
                </a:lnTo>
                <a:lnTo>
                  <a:pt x="411618" y="59200"/>
                </a:lnTo>
                <a:lnTo>
                  <a:pt x="414484" y="62205"/>
                </a:lnTo>
                <a:lnTo>
                  <a:pt x="417351" y="65209"/>
                </a:lnTo>
                <a:lnTo>
                  <a:pt x="420197" y="68372"/>
                </a:lnTo>
                <a:lnTo>
                  <a:pt x="422925" y="71514"/>
                </a:lnTo>
                <a:lnTo>
                  <a:pt x="425653" y="74815"/>
                </a:lnTo>
                <a:lnTo>
                  <a:pt x="428242" y="78116"/>
                </a:lnTo>
                <a:lnTo>
                  <a:pt x="430812" y="81417"/>
                </a:lnTo>
                <a:lnTo>
                  <a:pt x="433243" y="84857"/>
                </a:lnTo>
                <a:lnTo>
                  <a:pt x="435694" y="88296"/>
                </a:lnTo>
                <a:lnTo>
                  <a:pt x="437967" y="91874"/>
                </a:lnTo>
                <a:lnTo>
                  <a:pt x="440141" y="95471"/>
                </a:lnTo>
                <a:lnTo>
                  <a:pt x="442276" y="99029"/>
                </a:lnTo>
                <a:lnTo>
                  <a:pt x="444431" y="102765"/>
                </a:lnTo>
                <a:lnTo>
                  <a:pt x="446447" y="106501"/>
                </a:lnTo>
                <a:lnTo>
                  <a:pt x="448305" y="110237"/>
                </a:lnTo>
                <a:lnTo>
                  <a:pt x="450163" y="114091"/>
                </a:lnTo>
                <a:lnTo>
                  <a:pt x="451883" y="117827"/>
                </a:lnTo>
                <a:lnTo>
                  <a:pt x="455026" y="125694"/>
                </a:lnTo>
                <a:lnTo>
                  <a:pt x="457912" y="133600"/>
                </a:lnTo>
                <a:lnTo>
                  <a:pt x="460481" y="141467"/>
                </a:lnTo>
                <a:lnTo>
                  <a:pt x="461628" y="145638"/>
                </a:lnTo>
                <a:lnTo>
                  <a:pt x="462794" y="149651"/>
                </a:lnTo>
                <a:lnTo>
                  <a:pt x="463782" y="153801"/>
                </a:lnTo>
                <a:lnTo>
                  <a:pt x="464632" y="157814"/>
                </a:lnTo>
                <a:lnTo>
                  <a:pt x="465502" y="161965"/>
                </a:lnTo>
                <a:lnTo>
                  <a:pt x="466213" y="166116"/>
                </a:lnTo>
                <a:lnTo>
                  <a:pt x="466925" y="170287"/>
                </a:lnTo>
                <a:lnTo>
                  <a:pt x="467518" y="174437"/>
                </a:lnTo>
                <a:lnTo>
                  <a:pt x="467933" y="178588"/>
                </a:lnTo>
                <a:lnTo>
                  <a:pt x="468368" y="182759"/>
                </a:lnTo>
                <a:lnTo>
                  <a:pt x="468645" y="186910"/>
                </a:lnTo>
                <a:lnTo>
                  <a:pt x="468803" y="191061"/>
                </a:lnTo>
                <a:lnTo>
                  <a:pt x="468941" y="195370"/>
                </a:lnTo>
                <a:lnTo>
                  <a:pt x="468941" y="199521"/>
                </a:lnTo>
                <a:lnTo>
                  <a:pt x="468803" y="203672"/>
                </a:lnTo>
                <a:lnTo>
                  <a:pt x="468645" y="207823"/>
                </a:lnTo>
                <a:lnTo>
                  <a:pt x="468368" y="212112"/>
                </a:lnTo>
                <a:lnTo>
                  <a:pt x="468072" y="216263"/>
                </a:lnTo>
                <a:lnTo>
                  <a:pt x="467518" y="220434"/>
                </a:lnTo>
                <a:lnTo>
                  <a:pt x="467063" y="224585"/>
                </a:lnTo>
                <a:lnTo>
                  <a:pt x="466352" y="228735"/>
                </a:lnTo>
                <a:lnTo>
                  <a:pt x="465640" y="232906"/>
                </a:lnTo>
                <a:lnTo>
                  <a:pt x="464790" y="236919"/>
                </a:lnTo>
                <a:lnTo>
                  <a:pt x="463782" y="241050"/>
                </a:lnTo>
                <a:lnTo>
                  <a:pt x="462794" y="245062"/>
                </a:lnTo>
                <a:lnTo>
                  <a:pt x="461628" y="249233"/>
                </a:lnTo>
                <a:lnTo>
                  <a:pt x="460343" y="253246"/>
                </a:lnTo>
                <a:lnTo>
                  <a:pt x="458900" y="257258"/>
                </a:lnTo>
                <a:lnTo>
                  <a:pt x="457477" y="261271"/>
                </a:lnTo>
                <a:lnTo>
                  <a:pt x="456034" y="265283"/>
                </a:lnTo>
                <a:lnTo>
                  <a:pt x="454314" y="269158"/>
                </a:lnTo>
                <a:lnTo>
                  <a:pt x="452594" y="273032"/>
                </a:lnTo>
                <a:lnTo>
                  <a:pt x="450875" y="276906"/>
                </a:lnTo>
                <a:lnTo>
                  <a:pt x="449017" y="280622"/>
                </a:lnTo>
                <a:lnTo>
                  <a:pt x="447000" y="284358"/>
                </a:lnTo>
                <a:lnTo>
                  <a:pt x="445004" y="288074"/>
                </a:lnTo>
                <a:lnTo>
                  <a:pt x="442849" y="291671"/>
                </a:lnTo>
                <a:lnTo>
                  <a:pt x="440715" y="295249"/>
                </a:lnTo>
                <a:lnTo>
                  <a:pt x="436129" y="302266"/>
                </a:lnTo>
                <a:lnTo>
                  <a:pt x="431108" y="309145"/>
                </a:lnTo>
                <a:lnTo>
                  <a:pt x="426087" y="315885"/>
                </a:lnTo>
                <a:lnTo>
                  <a:pt x="420652" y="322329"/>
                </a:lnTo>
                <a:lnTo>
                  <a:pt x="414900" y="328634"/>
                </a:lnTo>
                <a:lnTo>
                  <a:pt x="409029" y="334663"/>
                </a:lnTo>
                <a:lnTo>
                  <a:pt x="403020" y="340534"/>
                </a:lnTo>
                <a:lnTo>
                  <a:pt x="396714" y="346266"/>
                </a:lnTo>
                <a:lnTo>
                  <a:pt x="390270" y="351721"/>
                </a:lnTo>
                <a:lnTo>
                  <a:pt x="383668" y="357019"/>
                </a:lnTo>
                <a:lnTo>
                  <a:pt x="376355" y="362474"/>
                </a:lnTo>
                <a:lnTo>
                  <a:pt x="368745" y="367633"/>
                </a:lnTo>
                <a:lnTo>
                  <a:pt x="361174" y="372515"/>
                </a:lnTo>
                <a:lnTo>
                  <a:pt x="353267" y="377081"/>
                </a:lnTo>
                <a:lnTo>
                  <a:pt x="345242" y="381549"/>
                </a:lnTo>
                <a:lnTo>
                  <a:pt x="337098" y="385680"/>
                </a:lnTo>
                <a:lnTo>
                  <a:pt x="328777" y="389574"/>
                </a:lnTo>
                <a:lnTo>
                  <a:pt x="320317" y="393132"/>
                </a:lnTo>
                <a:lnTo>
                  <a:pt x="311857" y="396591"/>
                </a:lnTo>
                <a:lnTo>
                  <a:pt x="303258" y="399595"/>
                </a:lnTo>
                <a:lnTo>
                  <a:pt x="294502" y="402461"/>
                </a:lnTo>
                <a:lnTo>
                  <a:pt x="285626" y="405031"/>
                </a:lnTo>
                <a:lnTo>
                  <a:pt x="276890" y="407186"/>
                </a:lnTo>
                <a:lnTo>
                  <a:pt x="267856" y="409182"/>
                </a:lnTo>
                <a:lnTo>
                  <a:pt x="258981" y="410921"/>
                </a:lnTo>
                <a:lnTo>
                  <a:pt x="249948" y="412345"/>
                </a:lnTo>
                <a:lnTo>
                  <a:pt x="240341" y="413491"/>
                </a:lnTo>
                <a:lnTo>
                  <a:pt x="230755" y="414361"/>
                </a:lnTo>
                <a:lnTo>
                  <a:pt x="225892" y="414657"/>
                </a:lnTo>
                <a:lnTo>
                  <a:pt x="221010" y="414934"/>
                </a:lnTo>
                <a:lnTo>
                  <a:pt x="216266" y="415072"/>
                </a:lnTo>
                <a:lnTo>
                  <a:pt x="211423" y="415072"/>
                </a:lnTo>
                <a:lnTo>
                  <a:pt x="206540" y="415072"/>
                </a:lnTo>
                <a:lnTo>
                  <a:pt x="201797" y="414934"/>
                </a:lnTo>
                <a:lnTo>
                  <a:pt x="196914" y="414657"/>
                </a:lnTo>
                <a:lnTo>
                  <a:pt x="192190" y="414361"/>
                </a:lnTo>
                <a:lnTo>
                  <a:pt x="187327" y="413926"/>
                </a:lnTo>
                <a:lnTo>
                  <a:pt x="182603" y="413491"/>
                </a:lnTo>
                <a:lnTo>
                  <a:pt x="177859" y="412779"/>
                </a:lnTo>
                <a:lnTo>
                  <a:pt x="173135" y="412206"/>
                </a:lnTo>
                <a:lnTo>
                  <a:pt x="168411" y="411356"/>
                </a:lnTo>
                <a:lnTo>
                  <a:pt x="163687" y="410487"/>
                </a:lnTo>
                <a:lnTo>
                  <a:pt x="158962" y="409478"/>
                </a:lnTo>
                <a:lnTo>
                  <a:pt x="154218" y="408470"/>
                </a:lnTo>
                <a:lnTo>
                  <a:pt x="149633" y="407186"/>
                </a:lnTo>
                <a:lnTo>
                  <a:pt x="144908" y="406039"/>
                </a:lnTo>
                <a:lnTo>
                  <a:pt x="140323" y="404616"/>
                </a:lnTo>
                <a:lnTo>
                  <a:pt x="135717" y="403173"/>
                </a:lnTo>
                <a:lnTo>
                  <a:pt x="131151" y="401611"/>
                </a:lnTo>
                <a:lnTo>
                  <a:pt x="126703" y="399892"/>
                </a:lnTo>
                <a:lnTo>
                  <a:pt x="122256" y="398152"/>
                </a:lnTo>
                <a:lnTo>
                  <a:pt x="117828" y="396294"/>
                </a:lnTo>
                <a:lnTo>
                  <a:pt x="113381" y="394298"/>
                </a:lnTo>
                <a:lnTo>
                  <a:pt x="108933" y="392124"/>
                </a:lnTo>
                <a:lnTo>
                  <a:pt x="104624" y="389989"/>
                </a:lnTo>
                <a:lnTo>
                  <a:pt x="100335" y="387696"/>
                </a:lnTo>
                <a:lnTo>
                  <a:pt x="96461" y="385561"/>
                </a:lnTo>
                <a:lnTo>
                  <a:pt x="92586" y="383249"/>
                </a:lnTo>
                <a:lnTo>
                  <a:pt x="88732" y="380817"/>
                </a:lnTo>
                <a:lnTo>
                  <a:pt x="84996" y="378366"/>
                </a:lnTo>
                <a:lnTo>
                  <a:pt x="81260" y="375935"/>
                </a:lnTo>
                <a:lnTo>
                  <a:pt x="77682" y="373365"/>
                </a:lnTo>
                <a:lnTo>
                  <a:pt x="74105" y="370638"/>
                </a:lnTo>
                <a:lnTo>
                  <a:pt x="70665" y="367910"/>
                </a:lnTo>
                <a:lnTo>
                  <a:pt x="67226" y="365044"/>
                </a:lnTo>
                <a:lnTo>
                  <a:pt x="63787" y="362178"/>
                </a:lnTo>
                <a:lnTo>
                  <a:pt x="60486" y="359173"/>
                </a:lnTo>
                <a:lnTo>
                  <a:pt x="57185" y="356169"/>
                </a:lnTo>
                <a:lnTo>
                  <a:pt x="54042" y="353006"/>
                </a:lnTo>
                <a:lnTo>
                  <a:pt x="51037" y="349863"/>
                </a:lnTo>
                <a:lnTo>
                  <a:pt x="48013" y="346562"/>
                </a:lnTo>
                <a:lnTo>
                  <a:pt x="45008" y="343261"/>
                </a:lnTo>
                <a:lnTo>
                  <a:pt x="42142" y="339822"/>
                </a:lnTo>
                <a:lnTo>
                  <a:pt x="39414" y="336383"/>
                </a:lnTo>
                <a:lnTo>
                  <a:pt x="36687" y="332805"/>
                </a:lnTo>
                <a:lnTo>
                  <a:pt x="34117" y="329208"/>
                </a:lnTo>
                <a:lnTo>
                  <a:pt x="31547" y="325630"/>
                </a:lnTo>
                <a:lnTo>
                  <a:pt x="29096" y="321894"/>
                </a:lnTo>
                <a:lnTo>
                  <a:pt x="26823" y="318178"/>
                </a:lnTo>
                <a:lnTo>
                  <a:pt x="24511" y="314304"/>
                </a:lnTo>
                <a:lnTo>
                  <a:pt x="22356" y="310449"/>
                </a:lnTo>
                <a:lnTo>
                  <a:pt x="20221" y="306555"/>
                </a:lnTo>
                <a:lnTo>
                  <a:pt x="18205" y="302543"/>
                </a:lnTo>
                <a:lnTo>
                  <a:pt x="16347" y="298530"/>
                </a:lnTo>
                <a:lnTo>
                  <a:pt x="14627" y="294379"/>
                </a:lnTo>
                <a:lnTo>
                  <a:pt x="12908" y="290228"/>
                </a:lnTo>
                <a:lnTo>
                  <a:pt x="11326" y="286078"/>
                </a:lnTo>
                <a:lnTo>
                  <a:pt x="9765" y="281768"/>
                </a:lnTo>
                <a:lnTo>
                  <a:pt x="8322" y="277341"/>
                </a:lnTo>
                <a:lnTo>
                  <a:pt x="7017" y="272893"/>
                </a:lnTo>
                <a:lnTo>
                  <a:pt x="5890" y="268308"/>
                </a:lnTo>
                <a:lnTo>
                  <a:pt x="4744" y="263860"/>
                </a:lnTo>
                <a:lnTo>
                  <a:pt x="3736" y="259274"/>
                </a:lnTo>
                <a:lnTo>
                  <a:pt x="2866" y="254689"/>
                </a:lnTo>
                <a:lnTo>
                  <a:pt x="2155" y="250083"/>
                </a:lnTo>
                <a:lnTo>
                  <a:pt x="1581" y="245517"/>
                </a:lnTo>
                <a:lnTo>
                  <a:pt x="1008" y="240931"/>
                </a:lnTo>
                <a:lnTo>
                  <a:pt x="573" y="236326"/>
                </a:lnTo>
                <a:lnTo>
                  <a:pt x="277" y="231602"/>
                </a:lnTo>
                <a:lnTo>
                  <a:pt x="0" y="227016"/>
                </a:lnTo>
                <a:lnTo>
                  <a:pt x="0" y="222450"/>
                </a:lnTo>
                <a:lnTo>
                  <a:pt x="0" y="217706"/>
                </a:lnTo>
                <a:lnTo>
                  <a:pt x="0" y="213120"/>
                </a:lnTo>
                <a:lnTo>
                  <a:pt x="277" y="208534"/>
                </a:lnTo>
                <a:lnTo>
                  <a:pt x="573" y="203830"/>
                </a:lnTo>
                <a:lnTo>
                  <a:pt x="1008" y="199224"/>
                </a:lnTo>
                <a:lnTo>
                  <a:pt x="1581" y="194639"/>
                </a:lnTo>
                <a:lnTo>
                  <a:pt x="2155" y="190073"/>
                </a:lnTo>
                <a:lnTo>
                  <a:pt x="2866" y="185467"/>
                </a:lnTo>
                <a:lnTo>
                  <a:pt x="3736" y="180881"/>
                </a:lnTo>
                <a:lnTo>
                  <a:pt x="4744" y="176296"/>
                </a:lnTo>
                <a:lnTo>
                  <a:pt x="5752" y="171710"/>
                </a:lnTo>
                <a:lnTo>
                  <a:pt x="6879" y="167262"/>
                </a:lnTo>
                <a:lnTo>
                  <a:pt x="8025" y="162815"/>
                </a:lnTo>
                <a:lnTo>
                  <a:pt x="9468" y="158229"/>
                </a:lnTo>
                <a:lnTo>
                  <a:pt x="10891" y="153940"/>
                </a:lnTo>
                <a:lnTo>
                  <a:pt x="12334" y="149492"/>
                </a:lnTo>
                <a:lnTo>
                  <a:pt x="14054" y="145183"/>
                </a:lnTo>
                <a:lnTo>
                  <a:pt x="15774" y="140756"/>
                </a:lnTo>
                <a:lnTo>
                  <a:pt x="17493" y="136605"/>
                </a:lnTo>
                <a:lnTo>
                  <a:pt x="19351" y="132592"/>
                </a:lnTo>
                <a:lnTo>
                  <a:pt x="21229" y="128580"/>
                </a:lnTo>
                <a:lnTo>
                  <a:pt x="23068" y="124706"/>
                </a:lnTo>
                <a:lnTo>
                  <a:pt x="25242" y="120831"/>
                </a:lnTo>
                <a:lnTo>
                  <a:pt x="27238" y="116957"/>
                </a:lnTo>
                <a:lnTo>
                  <a:pt x="29373" y="113241"/>
                </a:lnTo>
                <a:lnTo>
                  <a:pt x="33979" y="105789"/>
                </a:lnTo>
                <a:lnTo>
                  <a:pt x="38861" y="98614"/>
                </a:lnTo>
                <a:lnTo>
                  <a:pt x="44000" y="91459"/>
                </a:lnTo>
                <a:lnTo>
                  <a:pt x="49436" y="84699"/>
                </a:lnTo>
                <a:lnTo>
                  <a:pt x="55050" y="77958"/>
                </a:lnTo>
                <a:lnTo>
                  <a:pt x="60920" y="71514"/>
                </a:lnTo>
                <a:lnTo>
                  <a:pt x="67088" y="65209"/>
                </a:lnTo>
                <a:lnTo>
                  <a:pt x="73393" y="59200"/>
                </a:lnTo>
                <a:lnTo>
                  <a:pt x="79995" y="53468"/>
                </a:lnTo>
                <a:lnTo>
                  <a:pt x="86716" y="47874"/>
                </a:lnTo>
                <a:lnTo>
                  <a:pt x="93595" y="42557"/>
                </a:lnTo>
                <a:lnTo>
                  <a:pt x="100612" y="37536"/>
                </a:lnTo>
                <a:lnTo>
                  <a:pt x="107925" y="32693"/>
                </a:lnTo>
                <a:lnTo>
                  <a:pt x="111365" y="30519"/>
                </a:lnTo>
                <a:lnTo>
                  <a:pt x="114804" y="28523"/>
                </a:lnTo>
                <a:lnTo>
                  <a:pt x="118382" y="26507"/>
                </a:lnTo>
                <a:lnTo>
                  <a:pt x="121960" y="24649"/>
                </a:lnTo>
                <a:lnTo>
                  <a:pt x="125695" y="22791"/>
                </a:lnTo>
                <a:lnTo>
                  <a:pt x="129431" y="21071"/>
                </a:lnTo>
                <a:lnTo>
                  <a:pt x="133167" y="19351"/>
                </a:lnTo>
                <a:lnTo>
                  <a:pt x="137022" y="17770"/>
                </a:lnTo>
                <a:lnTo>
                  <a:pt x="144750" y="14765"/>
                </a:lnTo>
                <a:lnTo>
                  <a:pt x="152637" y="12176"/>
                </a:lnTo>
                <a:lnTo>
                  <a:pt x="160801" y="9745"/>
                </a:lnTo>
                <a:lnTo>
                  <a:pt x="169122" y="7610"/>
                </a:lnTo>
                <a:lnTo>
                  <a:pt x="177444" y="5890"/>
                </a:lnTo>
                <a:lnTo>
                  <a:pt x="185884" y="4309"/>
                </a:lnTo>
                <a:lnTo>
                  <a:pt x="194364" y="2866"/>
                </a:lnTo>
                <a:lnTo>
                  <a:pt x="202943" y="1878"/>
                </a:lnTo>
                <a:lnTo>
                  <a:pt x="211700" y="1008"/>
                </a:lnTo>
                <a:lnTo>
                  <a:pt x="220298" y="415"/>
                </a:lnTo>
                <a:lnTo>
                  <a:pt x="229035" y="138"/>
                </a:lnTo>
                <a:close/>
              </a:path>
            </a:pathLst>
          </a:custGeom>
          <a:solidFill>
            <a:schemeClr val="accent2"/>
          </a:solidFill>
        </p:spPr>
        <p:txBody>
          <a:bodyPr vert="horz" wrap="square" lIns="0" tIns="0" rIns="0" bIns="0" rtlCol="0" anchor="ctr" anchorCtr="0">
            <a:noAutofit/>
          </a:bodyPr>
          <a:lstStyle>
            <a:lvl1pPr algn="ctr">
              <a:lnSpc>
                <a:spcPct val="90000"/>
              </a:lnSpc>
              <a:defRPr sz="1400" b="1" i="0">
                <a:solidFill>
                  <a:schemeClr val="accent2"/>
                </a:solidFill>
                <a:latin typeface="Rockwell" panose="02060603020205020403" pitchFamily="18" charset="77"/>
              </a:defRPr>
            </a:lvl1pPr>
          </a:lstStyle>
          <a:p>
            <a:fld id="{119EE5AA-4A82-3F49-B3AB-06358B8BA8C5}" type="slidenum">
              <a:rPr lang="en-US" smtClean="0"/>
              <a:pPr/>
              <a:t>‹#›</a:t>
            </a:fld>
            <a:endParaRPr lang="en-US" dirty="0"/>
          </a:p>
        </p:txBody>
      </p:sp>
      <p:grpSp>
        <p:nvGrpSpPr>
          <p:cNvPr id="7" name="Group 6">
            <a:extLst>
              <a:ext uri="{FF2B5EF4-FFF2-40B4-BE49-F238E27FC236}">
                <a16:creationId xmlns:a16="http://schemas.microsoft.com/office/drawing/2014/main" xmlns="" id="{3DCCDF1A-BBBC-9A43-9C6E-99C762EA79A0}"/>
              </a:ext>
            </a:extLst>
          </p:cNvPr>
          <p:cNvGrpSpPr/>
          <p:nvPr userDrawn="1"/>
        </p:nvGrpSpPr>
        <p:grpSpPr>
          <a:xfrm>
            <a:off x="-360600" y="-360002"/>
            <a:ext cx="12913200" cy="7578002"/>
            <a:chOff x="-360600" y="-360002"/>
            <a:chExt cx="12913200" cy="7578002"/>
          </a:xfrm>
        </p:grpSpPr>
        <p:sp>
          <p:nvSpPr>
            <p:cNvPr id="8" name="Rectangle 7">
              <a:extLst>
                <a:ext uri="{FF2B5EF4-FFF2-40B4-BE49-F238E27FC236}">
                  <a16:creationId xmlns:a16="http://schemas.microsoft.com/office/drawing/2014/main" xmlns="" id="{CDEC5125-E955-F047-B4D5-045842FD1A8A}"/>
                </a:ext>
              </a:extLst>
            </p:cNvPr>
            <p:cNvSpPr/>
            <p:nvPr/>
          </p:nvSpPr>
          <p:spPr>
            <a:xfrm>
              <a:off x="12372600" y="7038000"/>
              <a:ext cx="180000" cy="180000"/>
            </a:xfrm>
            <a:prstGeom prst="rect">
              <a:avLst/>
            </a:prstGeom>
            <a:noFill/>
            <a:ln w="3175" cmpd="sng">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0" i="0" dirty="0">
                <a:solidFill>
                  <a:schemeClr val="tx1"/>
                </a:solidFill>
                <a:latin typeface="Museo Sans 500" panose="02000000000000000000" pitchFamily="2" charset="77"/>
              </a:endParaRPr>
            </a:p>
          </p:txBody>
        </p:sp>
        <p:grpSp>
          <p:nvGrpSpPr>
            <p:cNvPr id="9" name="Group 8">
              <a:extLst>
                <a:ext uri="{FF2B5EF4-FFF2-40B4-BE49-F238E27FC236}">
                  <a16:creationId xmlns:a16="http://schemas.microsoft.com/office/drawing/2014/main" xmlns="" id="{12C1BCAD-27C3-E048-9841-B1EF4736FF58}"/>
                </a:ext>
              </a:extLst>
            </p:cNvPr>
            <p:cNvGrpSpPr/>
            <p:nvPr userDrawn="1"/>
          </p:nvGrpSpPr>
          <p:grpSpPr>
            <a:xfrm>
              <a:off x="-360600" y="0"/>
              <a:ext cx="180000" cy="6858000"/>
              <a:chOff x="-360600" y="0"/>
              <a:chExt cx="180000" cy="6858000"/>
            </a:xfrm>
          </p:grpSpPr>
          <p:cxnSp>
            <p:nvCxnSpPr>
              <p:cNvPr id="64" name="Straight Connector 63">
                <a:extLst>
                  <a:ext uri="{FF2B5EF4-FFF2-40B4-BE49-F238E27FC236}">
                    <a16:creationId xmlns:a16="http://schemas.microsoft.com/office/drawing/2014/main" xmlns="" id="{2B6C1F55-9A65-7A46-9425-580080FDA8AE}"/>
                  </a:ext>
                </a:extLst>
              </p:cNvPr>
              <p:cNvCxnSpPr/>
              <p:nvPr/>
            </p:nvCxnSpPr>
            <p:spPr>
              <a:xfrm>
                <a:off x="-360600" y="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5" name="Straight Connector 64">
                <a:extLst>
                  <a:ext uri="{FF2B5EF4-FFF2-40B4-BE49-F238E27FC236}">
                    <a16:creationId xmlns:a16="http://schemas.microsoft.com/office/drawing/2014/main" xmlns="" id="{BC999349-E98C-8F48-8D76-FBA413E10B3A}"/>
                  </a:ext>
                </a:extLst>
              </p:cNvPr>
              <p:cNvCxnSpPr/>
              <p:nvPr/>
            </p:nvCxnSpPr>
            <p:spPr>
              <a:xfrm>
                <a:off x="-360600" y="4572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6" name="Straight Connector 65">
                <a:extLst>
                  <a:ext uri="{FF2B5EF4-FFF2-40B4-BE49-F238E27FC236}">
                    <a16:creationId xmlns:a16="http://schemas.microsoft.com/office/drawing/2014/main" xmlns="" id="{C8606427-86FA-4446-B048-D9001108A0EC}"/>
                  </a:ext>
                </a:extLst>
              </p:cNvPr>
              <p:cNvCxnSpPr/>
              <p:nvPr/>
            </p:nvCxnSpPr>
            <p:spPr>
              <a:xfrm>
                <a:off x="-360600" y="9144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7" name="Straight Connector 66">
                <a:extLst>
                  <a:ext uri="{FF2B5EF4-FFF2-40B4-BE49-F238E27FC236}">
                    <a16:creationId xmlns:a16="http://schemas.microsoft.com/office/drawing/2014/main" xmlns="" id="{0755A629-EC1F-764D-B1AB-C6DC22D8210F}"/>
                  </a:ext>
                </a:extLst>
              </p:cNvPr>
              <p:cNvCxnSpPr/>
              <p:nvPr/>
            </p:nvCxnSpPr>
            <p:spPr>
              <a:xfrm>
                <a:off x="-360600" y="13716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8" name="Straight Connector 67">
                <a:extLst>
                  <a:ext uri="{FF2B5EF4-FFF2-40B4-BE49-F238E27FC236}">
                    <a16:creationId xmlns:a16="http://schemas.microsoft.com/office/drawing/2014/main" xmlns="" id="{83EBB1AA-7F21-C04B-B255-7DFA3CBC2702}"/>
                  </a:ext>
                </a:extLst>
              </p:cNvPr>
              <p:cNvCxnSpPr/>
              <p:nvPr/>
            </p:nvCxnSpPr>
            <p:spPr>
              <a:xfrm>
                <a:off x="-360600" y="18288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9" name="Straight Connector 68">
                <a:extLst>
                  <a:ext uri="{FF2B5EF4-FFF2-40B4-BE49-F238E27FC236}">
                    <a16:creationId xmlns:a16="http://schemas.microsoft.com/office/drawing/2014/main" xmlns="" id="{4C6D9D25-CBC1-284F-BDAB-57A4E50868BE}"/>
                  </a:ext>
                </a:extLst>
              </p:cNvPr>
              <p:cNvCxnSpPr/>
              <p:nvPr/>
            </p:nvCxnSpPr>
            <p:spPr>
              <a:xfrm>
                <a:off x="-360600" y="22860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0" name="Straight Connector 69">
                <a:extLst>
                  <a:ext uri="{FF2B5EF4-FFF2-40B4-BE49-F238E27FC236}">
                    <a16:creationId xmlns:a16="http://schemas.microsoft.com/office/drawing/2014/main" xmlns="" id="{96DCB1DE-7078-C144-AC5B-287FE873AB1E}"/>
                  </a:ext>
                </a:extLst>
              </p:cNvPr>
              <p:cNvCxnSpPr/>
              <p:nvPr/>
            </p:nvCxnSpPr>
            <p:spPr>
              <a:xfrm>
                <a:off x="-360600" y="27432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1" name="Straight Connector 70">
                <a:extLst>
                  <a:ext uri="{FF2B5EF4-FFF2-40B4-BE49-F238E27FC236}">
                    <a16:creationId xmlns:a16="http://schemas.microsoft.com/office/drawing/2014/main" xmlns="" id="{C6FB806B-9F49-8943-82E7-090B173471DF}"/>
                  </a:ext>
                </a:extLst>
              </p:cNvPr>
              <p:cNvCxnSpPr/>
              <p:nvPr/>
            </p:nvCxnSpPr>
            <p:spPr>
              <a:xfrm>
                <a:off x="-360600" y="32004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2" name="Straight Connector 71">
                <a:extLst>
                  <a:ext uri="{FF2B5EF4-FFF2-40B4-BE49-F238E27FC236}">
                    <a16:creationId xmlns:a16="http://schemas.microsoft.com/office/drawing/2014/main" xmlns="" id="{FD817570-AEE9-204D-8241-E11FE658ED11}"/>
                  </a:ext>
                </a:extLst>
              </p:cNvPr>
              <p:cNvCxnSpPr/>
              <p:nvPr/>
            </p:nvCxnSpPr>
            <p:spPr>
              <a:xfrm>
                <a:off x="-360600" y="36576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3" name="Straight Connector 72">
                <a:extLst>
                  <a:ext uri="{FF2B5EF4-FFF2-40B4-BE49-F238E27FC236}">
                    <a16:creationId xmlns:a16="http://schemas.microsoft.com/office/drawing/2014/main" xmlns="" id="{4273B5D6-74DF-9040-A949-945918F8B67D}"/>
                  </a:ext>
                </a:extLst>
              </p:cNvPr>
              <p:cNvCxnSpPr/>
              <p:nvPr/>
            </p:nvCxnSpPr>
            <p:spPr>
              <a:xfrm>
                <a:off x="-360600" y="41148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4" name="Straight Connector 73">
                <a:extLst>
                  <a:ext uri="{FF2B5EF4-FFF2-40B4-BE49-F238E27FC236}">
                    <a16:creationId xmlns:a16="http://schemas.microsoft.com/office/drawing/2014/main" xmlns="" id="{34D97DB7-E973-474D-90B5-4CC3253F2630}"/>
                  </a:ext>
                </a:extLst>
              </p:cNvPr>
              <p:cNvCxnSpPr/>
              <p:nvPr/>
            </p:nvCxnSpPr>
            <p:spPr>
              <a:xfrm>
                <a:off x="-360600" y="45720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5" name="Straight Connector 74">
                <a:extLst>
                  <a:ext uri="{FF2B5EF4-FFF2-40B4-BE49-F238E27FC236}">
                    <a16:creationId xmlns:a16="http://schemas.microsoft.com/office/drawing/2014/main" xmlns="" id="{4A89B31C-2FE3-4542-95F1-BB25A4664BEE}"/>
                  </a:ext>
                </a:extLst>
              </p:cNvPr>
              <p:cNvCxnSpPr/>
              <p:nvPr/>
            </p:nvCxnSpPr>
            <p:spPr>
              <a:xfrm>
                <a:off x="-360600" y="50292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6" name="Straight Connector 75">
                <a:extLst>
                  <a:ext uri="{FF2B5EF4-FFF2-40B4-BE49-F238E27FC236}">
                    <a16:creationId xmlns:a16="http://schemas.microsoft.com/office/drawing/2014/main" xmlns="" id="{C84BC700-F195-8648-BC92-4B28D1D4B93F}"/>
                  </a:ext>
                </a:extLst>
              </p:cNvPr>
              <p:cNvCxnSpPr/>
              <p:nvPr/>
            </p:nvCxnSpPr>
            <p:spPr>
              <a:xfrm>
                <a:off x="-360600" y="54864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xmlns="" id="{FC3A9353-55CC-514B-A713-0E91ADE1D657}"/>
                  </a:ext>
                </a:extLst>
              </p:cNvPr>
              <p:cNvCxnSpPr/>
              <p:nvPr/>
            </p:nvCxnSpPr>
            <p:spPr>
              <a:xfrm>
                <a:off x="-360600" y="59436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xmlns="" id="{83430098-37D7-C64F-95AE-03FD22929F41}"/>
                  </a:ext>
                </a:extLst>
              </p:cNvPr>
              <p:cNvCxnSpPr/>
              <p:nvPr/>
            </p:nvCxnSpPr>
            <p:spPr>
              <a:xfrm>
                <a:off x="-360600" y="64008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xmlns="" id="{BCE165FB-551E-4548-903C-1D0B8D808DDF}"/>
                  </a:ext>
                </a:extLst>
              </p:cNvPr>
              <p:cNvCxnSpPr/>
              <p:nvPr/>
            </p:nvCxnSpPr>
            <p:spPr>
              <a:xfrm>
                <a:off x="-360600" y="6858000"/>
                <a:ext cx="180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a:extLst>
                  <a:ext uri="{FF2B5EF4-FFF2-40B4-BE49-F238E27FC236}">
                    <a16:creationId xmlns:a16="http://schemas.microsoft.com/office/drawing/2014/main" xmlns="" id="{426591DA-52A7-D341-B659-57B6E4B2DC0A}"/>
                  </a:ext>
                </a:extLst>
              </p:cNvPr>
              <p:cNvCxnSpPr/>
              <p:nvPr userDrawn="1"/>
            </p:nvCxnSpPr>
            <p:spPr>
              <a:xfrm>
                <a:off x="-360600" y="2286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xmlns="" id="{6B1EF094-1E4C-4148-888C-6E9215204CC3}"/>
                  </a:ext>
                </a:extLst>
              </p:cNvPr>
              <p:cNvCxnSpPr/>
              <p:nvPr userDrawn="1"/>
            </p:nvCxnSpPr>
            <p:spPr>
              <a:xfrm>
                <a:off x="-360600" y="6858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a:extLst>
                  <a:ext uri="{FF2B5EF4-FFF2-40B4-BE49-F238E27FC236}">
                    <a16:creationId xmlns:a16="http://schemas.microsoft.com/office/drawing/2014/main" xmlns="" id="{2F870D49-3B85-9441-B8BB-53C676A9541C}"/>
                  </a:ext>
                </a:extLst>
              </p:cNvPr>
              <p:cNvCxnSpPr/>
              <p:nvPr userDrawn="1"/>
            </p:nvCxnSpPr>
            <p:spPr>
              <a:xfrm>
                <a:off x="-360600" y="11430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xmlns="" id="{01CA5676-74E2-A346-AEF6-783397A14C03}"/>
                  </a:ext>
                </a:extLst>
              </p:cNvPr>
              <p:cNvCxnSpPr/>
              <p:nvPr userDrawn="1"/>
            </p:nvCxnSpPr>
            <p:spPr>
              <a:xfrm>
                <a:off x="-360600" y="16002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4" name="Straight Connector 83">
                <a:extLst>
                  <a:ext uri="{FF2B5EF4-FFF2-40B4-BE49-F238E27FC236}">
                    <a16:creationId xmlns:a16="http://schemas.microsoft.com/office/drawing/2014/main" xmlns="" id="{C3055846-4919-B04F-8A6F-54D0FCC6ADD0}"/>
                  </a:ext>
                </a:extLst>
              </p:cNvPr>
              <p:cNvCxnSpPr/>
              <p:nvPr userDrawn="1"/>
            </p:nvCxnSpPr>
            <p:spPr>
              <a:xfrm>
                <a:off x="-360600" y="20574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5" name="Straight Connector 84">
                <a:extLst>
                  <a:ext uri="{FF2B5EF4-FFF2-40B4-BE49-F238E27FC236}">
                    <a16:creationId xmlns:a16="http://schemas.microsoft.com/office/drawing/2014/main" xmlns="" id="{2D8BA6DB-81F1-2B4F-93FD-A8B93DE4AE43}"/>
                  </a:ext>
                </a:extLst>
              </p:cNvPr>
              <p:cNvCxnSpPr/>
              <p:nvPr userDrawn="1"/>
            </p:nvCxnSpPr>
            <p:spPr>
              <a:xfrm>
                <a:off x="-360600" y="25146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6" name="Straight Connector 85">
                <a:extLst>
                  <a:ext uri="{FF2B5EF4-FFF2-40B4-BE49-F238E27FC236}">
                    <a16:creationId xmlns:a16="http://schemas.microsoft.com/office/drawing/2014/main" xmlns="" id="{34FDA194-783B-8949-A0D7-F003B7C41C5A}"/>
                  </a:ext>
                </a:extLst>
              </p:cNvPr>
              <p:cNvCxnSpPr/>
              <p:nvPr userDrawn="1"/>
            </p:nvCxnSpPr>
            <p:spPr>
              <a:xfrm>
                <a:off x="-360600" y="29718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7" name="Straight Connector 86">
                <a:extLst>
                  <a:ext uri="{FF2B5EF4-FFF2-40B4-BE49-F238E27FC236}">
                    <a16:creationId xmlns:a16="http://schemas.microsoft.com/office/drawing/2014/main" xmlns="" id="{6A0BD662-7C91-044F-B004-E64B5F3F20ED}"/>
                  </a:ext>
                </a:extLst>
              </p:cNvPr>
              <p:cNvCxnSpPr/>
              <p:nvPr userDrawn="1"/>
            </p:nvCxnSpPr>
            <p:spPr>
              <a:xfrm>
                <a:off x="-360600" y="34290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8" name="Straight Connector 87">
                <a:extLst>
                  <a:ext uri="{FF2B5EF4-FFF2-40B4-BE49-F238E27FC236}">
                    <a16:creationId xmlns:a16="http://schemas.microsoft.com/office/drawing/2014/main" xmlns="" id="{3A501A6C-C105-2043-8AAB-122C5A047C49}"/>
                  </a:ext>
                </a:extLst>
              </p:cNvPr>
              <p:cNvCxnSpPr/>
              <p:nvPr userDrawn="1"/>
            </p:nvCxnSpPr>
            <p:spPr>
              <a:xfrm>
                <a:off x="-360600" y="38862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9" name="Straight Connector 88">
                <a:extLst>
                  <a:ext uri="{FF2B5EF4-FFF2-40B4-BE49-F238E27FC236}">
                    <a16:creationId xmlns:a16="http://schemas.microsoft.com/office/drawing/2014/main" xmlns="" id="{B781B96A-10C8-4C48-9F39-8865D2FAA29F}"/>
                  </a:ext>
                </a:extLst>
              </p:cNvPr>
              <p:cNvCxnSpPr/>
              <p:nvPr userDrawn="1"/>
            </p:nvCxnSpPr>
            <p:spPr>
              <a:xfrm>
                <a:off x="-360600" y="43434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90" name="Straight Connector 89">
                <a:extLst>
                  <a:ext uri="{FF2B5EF4-FFF2-40B4-BE49-F238E27FC236}">
                    <a16:creationId xmlns:a16="http://schemas.microsoft.com/office/drawing/2014/main" xmlns="" id="{540BB383-F590-AB44-9FF5-2AE13ACB5C9D}"/>
                  </a:ext>
                </a:extLst>
              </p:cNvPr>
              <p:cNvCxnSpPr/>
              <p:nvPr userDrawn="1"/>
            </p:nvCxnSpPr>
            <p:spPr>
              <a:xfrm>
                <a:off x="-360600" y="48006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91" name="Straight Connector 90">
                <a:extLst>
                  <a:ext uri="{FF2B5EF4-FFF2-40B4-BE49-F238E27FC236}">
                    <a16:creationId xmlns:a16="http://schemas.microsoft.com/office/drawing/2014/main" xmlns="" id="{7714436F-F6CD-404C-9427-0C6147C6E136}"/>
                  </a:ext>
                </a:extLst>
              </p:cNvPr>
              <p:cNvCxnSpPr/>
              <p:nvPr userDrawn="1"/>
            </p:nvCxnSpPr>
            <p:spPr>
              <a:xfrm>
                <a:off x="-360600" y="52578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92" name="Straight Connector 91">
                <a:extLst>
                  <a:ext uri="{FF2B5EF4-FFF2-40B4-BE49-F238E27FC236}">
                    <a16:creationId xmlns:a16="http://schemas.microsoft.com/office/drawing/2014/main" xmlns="" id="{99D9D050-B1AD-B647-BD6C-0F3CE0837C74}"/>
                  </a:ext>
                </a:extLst>
              </p:cNvPr>
              <p:cNvCxnSpPr/>
              <p:nvPr userDrawn="1"/>
            </p:nvCxnSpPr>
            <p:spPr>
              <a:xfrm>
                <a:off x="-360600" y="57150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93" name="Straight Connector 92">
                <a:extLst>
                  <a:ext uri="{FF2B5EF4-FFF2-40B4-BE49-F238E27FC236}">
                    <a16:creationId xmlns:a16="http://schemas.microsoft.com/office/drawing/2014/main" xmlns="" id="{E0B97AAF-956C-A84C-A70B-68BEFF62EF1C}"/>
                  </a:ext>
                </a:extLst>
              </p:cNvPr>
              <p:cNvCxnSpPr/>
              <p:nvPr userDrawn="1"/>
            </p:nvCxnSpPr>
            <p:spPr>
              <a:xfrm>
                <a:off x="-360600" y="61722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94" name="Straight Connector 93">
                <a:extLst>
                  <a:ext uri="{FF2B5EF4-FFF2-40B4-BE49-F238E27FC236}">
                    <a16:creationId xmlns:a16="http://schemas.microsoft.com/office/drawing/2014/main" xmlns="" id="{7B881788-C990-ED4C-9C99-D866F50BCAC0}"/>
                  </a:ext>
                </a:extLst>
              </p:cNvPr>
              <p:cNvCxnSpPr/>
              <p:nvPr userDrawn="1"/>
            </p:nvCxnSpPr>
            <p:spPr>
              <a:xfrm>
                <a:off x="-360600" y="6629400"/>
                <a:ext cx="108000" cy="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grpSp>
        <p:grpSp>
          <p:nvGrpSpPr>
            <p:cNvPr id="10" name="Group 9">
              <a:extLst>
                <a:ext uri="{FF2B5EF4-FFF2-40B4-BE49-F238E27FC236}">
                  <a16:creationId xmlns:a16="http://schemas.microsoft.com/office/drawing/2014/main" xmlns="" id="{D27ED83B-1BFC-A743-A3C0-6DD8F70A47A6}"/>
                </a:ext>
              </a:extLst>
            </p:cNvPr>
            <p:cNvGrpSpPr/>
            <p:nvPr userDrawn="1"/>
          </p:nvGrpSpPr>
          <p:grpSpPr>
            <a:xfrm>
              <a:off x="-600" y="-360002"/>
              <a:ext cx="12193200" cy="180000"/>
              <a:chOff x="-600" y="-360002"/>
              <a:chExt cx="12193200" cy="180000"/>
            </a:xfrm>
          </p:grpSpPr>
          <p:cxnSp>
            <p:nvCxnSpPr>
              <p:cNvPr id="11" name="Straight Connector 10">
                <a:extLst>
                  <a:ext uri="{FF2B5EF4-FFF2-40B4-BE49-F238E27FC236}">
                    <a16:creationId xmlns:a16="http://schemas.microsoft.com/office/drawing/2014/main" xmlns="" id="{438CDCC6-1B40-834A-B7CF-DFB39BE3B0D0}"/>
                  </a:ext>
                </a:extLst>
              </p:cNvPr>
              <p:cNvCxnSpPr/>
              <p:nvPr/>
            </p:nvCxnSpPr>
            <p:spPr>
              <a:xfrm>
                <a:off x="-60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xmlns="" id="{6F652DB7-26F1-604A-BCE0-FF4E26B637D5}"/>
                  </a:ext>
                </a:extLst>
              </p:cNvPr>
              <p:cNvCxnSpPr/>
              <p:nvPr/>
            </p:nvCxnSpPr>
            <p:spPr>
              <a:xfrm>
                <a:off x="46837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xmlns="" id="{EE5A3E23-3118-F44D-B3A0-759A05B70460}"/>
                  </a:ext>
                </a:extLst>
              </p:cNvPr>
              <p:cNvCxnSpPr/>
              <p:nvPr/>
            </p:nvCxnSpPr>
            <p:spPr>
              <a:xfrm>
                <a:off x="93734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xmlns="" id="{3A22291A-199E-8B48-A43C-FD081A91730E}"/>
                  </a:ext>
                </a:extLst>
              </p:cNvPr>
              <p:cNvCxnSpPr/>
              <p:nvPr/>
            </p:nvCxnSpPr>
            <p:spPr>
              <a:xfrm>
                <a:off x="140631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xmlns="" id="{1A9DC9AE-1BEB-9945-8D2C-29CBDD7662BF}"/>
                  </a:ext>
                </a:extLst>
              </p:cNvPr>
              <p:cNvCxnSpPr/>
              <p:nvPr/>
            </p:nvCxnSpPr>
            <p:spPr>
              <a:xfrm>
                <a:off x="187528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xmlns="" id="{2AD8CFE6-E9FE-BD44-BAB5-DDC1426FF6AA}"/>
                  </a:ext>
                </a:extLst>
              </p:cNvPr>
              <p:cNvCxnSpPr/>
              <p:nvPr/>
            </p:nvCxnSpPr>
            <p:spPr>
              <a:xfrm>
                <a:off x="234425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xmlns="" id="{42580E2A-1F1D-5E49-BD9D-DF5983E83AD1}"/>
                  </a:ext>
                </a:extLst>
              </p:cNvPr>
              <p:cNvCxnSpPr/>
              <p:nvPr/>
            </p:nvCxnSpPr>
            <p:spPr>
              <a:xfrm>
                <a:off x="281322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xmlns="" id="{E9C66695-5964-3A4A-9685-14BB4BFA3788}"/>
                  </a:ext>
                </a:extLst>
              </p:cNvPr>
              <p:cNvCxnSpPr/>
              <p:nvPr/>
            </p:nvCxnSpPr>
            <p:spPr>
              <a:xfrm>
                <a:off x="328219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xmlns="" id="{6E1EDCF7-5E64-914E-A2C8-D8A381A831E7}"/>
                  </a:ext>
                </a:extLst>
              </p:cNvPr>
              <p:cNvCxnSpPr/>
              <p:nvPr/>
            </p:nvCxnSpPr>
            <p:spPr>
              <a:xfrm>
                <a:off x="375116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xmlns="" id="{5C03F3A1-57BB-8846-9D43-0C8F56503E5D}"/>
                  </a:ext>
                </a:extLst>
              </p:cNvPr>
              <p:cNvCxnSpPr/>
              <p:nvPr/>
            </p:nvCxnSpPr>
            <p:spPr>
              <a:xfrm>
                <a:off x="422013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xmlns="" id="{D3DB3212-30E8-0A42-BE4D-33A2821CEED7}"/>
                  </a:ext>
                </a:extLst>
              </p:cNvPr>
              <p:cNvCxnSpPr/>
              <p:nvPr/>
            </p:nvCxnSpPr>
            <p:spPr>
              <a:xfrm>
                <a:off x="468910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xmlns="" id="{13E32E50-B0D0-034F-A30A-1E53264A479A}"/>
                  </a:ext>
                </a:extLst>
              </p:cNvPr>
              <p:cNvCxnSpPr/>
              <p:nvPr/>
            </p:nvCxnSpPr>
            <p:spPr>
              <a:xfrm>
                <a:off x="515807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xmlns="" id="{3C15CECF-5A0D-214C-9F1A-54C44FB693BA}"/>
                  </a:ext>
                </a:extLst>
              </p:cNvPr>
              <p:cNvCxnSpPr/>
              <p:nvPr/>
            </p:nvCxnSpPr>
            <p:spPr>
              <a:xfrm>
                <a:off x="562704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xmlns="" id="{4EB95D6A-FC1B-2E45-842B-A4BF7F6F988D}"/>
                  </a:ext>
                </a:extLst>
              </p:cNvPr>
              <p:cNvCxnSpPr/>
              <p:nvPr/>
            </p:nvCxnSpPr>
            <p:spPr>
              <a:xfrm>
                <a:off x="609601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xmlns="" id="{B7D2B20B-7237-7840-A702-F6D9E5C65BD4}"/>
                  </a:ext>
                </a:extLst>
              </p:cNvPr>
              <p:cNvCxnSpPr/>
              <p:nvPr/>
            </p:nvCxnSpPr>
            <p:spPr>
              <a:xfrm>
                <a:off x="656498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xmlns="" id="{DE08815C-D70E-B141-97A1-0EEBE76B40AC}"/>
                  </a:ext>
                </a:extLst>
              </p:cNvPr>
              <p:cNvCxnSpPr/>
              <p:nvPr userDrawn="1"/>
            </p:nvCxnSpPr>
            <p:spPr>
              <a:xfrm>
                <a:off x="23388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xmlns="" id="{8DDDDAE2-CB11-2440-8ADF-3F1855EF1CEA}"/>
                  </a:ext>
                </a:extLst>
              </p:cNvPr>
              <p:cNvCxnSpPr/>
              <p:nvPr userDrawn="1"/>
            </p:nvCxnSpPr>
            <p:spPr>
              <a:xfrm>
                <a:off x="70285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xmlns="" id="{59D7D453-BDB8-C447-8DA5-B3F4DDECBDEF}"/>
                  </a:ext>
                </a:extLst>
              </p:cNvPr>
              <p:cNvCxnSpPr/>
              <p:nvPr userDrawn="1"/>
            </p:nvCxnSpPr>
            <p:spPr>
              <a:xfrm>
                <a:off x="117182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xmlns="" id="{C43BC223-323C-2047-8181-9E4969F22534}"/>
                  </a:ext>
                </a:extLst>
              </p:cNvPr>
              <p:cNvCxnSpPr/>
              <p:nvPr userDrawn="1"/>
            </p:nvCxnSpPr>
            <p:spPr>
              <a:xfrm>
                <a:off x="164079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xmlns="" id="{F6F0C808-7A8B-8746-A595-21BFBBEF56A8}"/>
                  </a:ext>
                </a:extLst>
              </p:cNvPr>
              <p:cNvCxnSpPr/>
              <p:nvPr userDrawn="1"/>
            </p:nvCxnSpPr>
            <p:spPr>
              <a:xfrm>
                <a:off x="210976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xmlns="" id="{355CF514-54A1-E441-9A76-A7D851796F0A}"/>
                  </a:ext>
                </a:extLst>
              </p:cNvPr>
              <p:cNvCxnSpPr/>
              <p:nvPr userDrawn="1"/>
            </p:nvCxnSpPr>
            <p:spPr>
              <a:xfrm>
                <a:off x="257873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xmlns="" id="{7798AF6B-8404-7747-A14C-CD8C015CC107}"/>
                  </a:ext>
                </a:extLst>
              </p:cNvPr>
              <p:cNvCxnSpPr/>
              <p:nvPr userDrawn="1"/>
            </p:nvCxnSpPr>
            <p:spPr>
              <a:xfrm>
                <a:off x="304770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xmlns="" id="{9DD2D4DE-35C6-5845-981C-E27F0136B8DD}"/>
                  </a:ext>
                </a:extLst>
              </p:cNvPr>
              <p:cNvCxnSpPr/>
              <p:nvPr userDrawn="1"/>
            </p:nvCxnSpPr>
            <p:spPr>
              <a:xfrm>
                <a:off x="351667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xmlns="" id="{827F57B8-F2A8-5842-A9CD-5444DED175FB}"/>
                  </a:ext>
                </a:extLst>
              </p:cNvPr>
              <p:cNvCxnSpPr/>
              <p:nvPr userDrawn="1"/>
            </p:nvCxnSpPr>
            <p:spPr>
              <a:xfrm>
                <a:off x="398564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xmlns="" id="{0583EE3A-927E-194B-8B49-D49187711804}"/>
                  </a:ext>
                </a:extLst>
              </p:cNvPr>
              <p:cNvCxnSpPr/>
              <p:nvPr userDrawn="1"/>
            </p:nvCxnSpPr>
            <p:spPr>
              <a:xfrm>
                <a:off x="445461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xmlns="" id="{09E4A86C-AA69-2F45-A04E-B7BC64C2C286}"/>
                  </a:ext>
                </a:extLst>
              </p:cNvPr>
              <p:cNvCxnSpPr/>
              <p:nvPr userDrawn="1"/>
            </p:nvCxnSpPr>
            <p:spPr>
              <a:xfrm>
                <a:off x="492358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xmlns="" id="{8E54F5C0-FF23-C64B-948E-BDA5AABDE1E3}"/>
                  </a:ext>
                </a:extLst>
              </p:cNvPr>
              <p:cNvCxnSpPr/>
              <p:nvPr userDrawn="1"/>
            </p:nvCxnSpPr>
            <p:spPr>
              <a:xfrm>
                <a:off x="539255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xmlns="" id="{FB5B24AD-D6C5-8943-9FFC-EABFCCE33BFE}"/>
                  </a:ext>
                </a:extLst>
              </p:cNvPr>
              <p:cNvCxnSpPr/>
              <p:nvPr userDrawn="1"/>
            </p:nvCxnSpPr>
            <p:spPr>
              <a:xfrm>
                <a:off x="586152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xmlns="" id="{EC64BC49-59EF-7241-A951-F7B4848E7668}"/>
                  </a:ext>
                </a:extLst>
              </p:cNvPr>
              <p:cNvCxnSpPr/>
              <p:nvPr userDrawn="1"/>
            </p:nvCxnSpPr>
            <p:spPr>
              <a:xfrm>
                <a:off x="633049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xmlns="" id="{61905E0F-BDBF-A044-9330-643397D87276}"/>
                  </a:ext>
                </a:extLst>
              </p:cNvPr>
              <p:cNvCxnSpPr>
                <a:cxnSpLocks/>
              </p:cNvCxnSpPr>
              <p:nvPr/>
            </p:nvCxnSpPr>
            <p:spPr>
              <a:xfrm>
                <a:off x="703395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xmlns="" id="{A4EC6886-EF4C-E64A-AA93-F4D9F7626F45}"/>
                  </a:ext>
                </a:extLst>
              </p:cNvPr>
              <p:cNvCxnSpPr>
                <a:cxnSpLocks/>
              </p:cNvCxnSpPr>
              <p:nvPr/>
            </p:nvCxnSpPr>
            <p:spPr>
              <a:xfrm>
                <a:off x="750292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xmlns="" id="{6AB73F83-52E4-2A4E-95DF-08352CC10E73}"/>
                  </a:ext>
                </a:extLst>
              </p:cNvPr>
              <p:cNvCxnSpPr>
                <a:cxnSpLocks/>
              </p:cNvCxnSpPr>
              <p:nvPr/>
            </p:nvCxnSpPr>
            <p:spPr>
              <a:xfrm>
                <a:off x="797189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xmlns="" id="{9D792594-E359-DD40-A0D2-7AED467B81A1}"/>
                  </a:ext>
                </a:extLst>
              </p:cNvPr>
              <p:cNvCxnSpPr>
                <a:cxnSpLocks/>
              </p:cNvCxnSpPr>
              <p:nvPr/>
            </p:nvCxnSpPr>
            <p:spPr>
              <a:xfrm>
                <a:off x="844086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xmlns="" id="{BAE76532-DD69-854C-B20A-3F16F15D34FB}"/>
                  </a:ext>
                </a:extLst>
              </p:cNvPr>
              <p:cNvCxnSpPr>
                <a:cxnSpLocks/>
              </p:cNvCxnSpPr>
              <p:nvPr/>
            </p:nvCxnSpPr>
            <p:spPr>
              <a:xfrm>
                <a:off x="890983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5" name="Straight Connector 44">
                <a:extLst>
                  <a:ext uri="{FF2B5EF4-FFF2-40B4-BE49-F238E27FC236}">
                    <a16:creationId xmlns:a16="http://schemas.microsoft.com/office/drawing/2014/main" xmlns="" id="{847A1732-7939-EC47-AB70-2DD2AFA61529}"/>
                  </a:ext>
                </a:extLst>
              </p:cNvPr>
              <p:cNvCxnSpPr>
                <a:cxnSpLocks/>
              </p:cNvCxnSpPr>
              <p:nvPr/>
            </p:nvCxnSpPr>
            <p:spPr>
              <a:xfrm>
                <a:off x="937880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6" name="Straight Connector 45">
                <a:extLst>
                  <a:ext uri="{FF2B5EF4-FFF2-40B4-BE49-F238E27FC236}">
                    <a16:creationId xmlns:a16="http://schemas.microsoft.com/office/drawing/2014/main" xmlns="" id="{903CA4E3-09BE-C741-B8B2-BBBB917BE3B5}"/>
                  </a:ext>
                </a:extLst>
              </p:cNvPr>
              <p:cNvCxnSpPr>
                <a:cxnSpLocks/>
              </p:cNvCxnSpPr>
              <p:nvPr userDrawn="1"/>
            </p:nvCxnSpPr>
            <p:spPr>
              <a:xfrm>
                <a:off x="679946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7" name="Straight Connector 46">
                <a:extLst>
                  <a:ext uri="{FF2B5EF4-FFF2-40B4-BE49-F238E27FC236}">
                    <a16:creationId xmlns:a16="http://schemas.microsoft.com/office/drawing/2014/main" xmlns="" id="{ED7CBAE6-02C8-2C4A-BF76-9D79E030CF98}"/>
                  </a:ext>
                </a:extLst>
              </p:cNvPr>
              <p:cNvCxnSpPr>
                <a:cxnSpLocks/>
              </p:cNvCxnSpPr>
              <p:nvPr userDrawn="1"/>
            </p:nvCxnSpPr>
            <p:spPr>
              <a:xfrm>
                <a:off x="726843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8" name="Straight Connector 47">
                <a:extLst>
                  <a:ext uri="{FF2B5EF4-FFF2-40B4-BE49-F238E27FC236}">
                    <a16:creationId xmlns:a16="http://schemas.microsoft.com/office/drawing/2014/main" xmlns="" id="{BFE619DD-435B-C445-8108-4FD3AAA32197}"/>
                  </a:ext>
                </a:extLst>
              </p:cNvPr>
              <p:cNvCxnSpPr>
                <a:cxnSpLocks/>
              </p:cNvCxnSpPr>
              <p:nvPr userDrawn="1"/>
            </p:nvCxnSpPr>
            <p:spPr>
              <a:xfrm>
                <a:off x="773740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49" name="Straight Connector 48">
                <a:extLst>
                  <a:ext uri="{FF2B5EF4-FFF2-40B4-BE49-F238E27FC236}">
                    <a16:creationId xmlns:a16="http://schemas.microsoft.com/office/drawing/2014/main" xmlns="" id="{9BFF151B-57C2-784C-BAAA-73617786AF81}"/>
                  </a:ext>
                </a:extLst>
              </p:cNvPr>
              <p:cNvCxnSpPr>
                <a:cxnSpLocks/>
              </p:cNvCxnSpPr>
              <p:nvPr userDrawn="1"/>
            </p:nvCxnSpPr>
            <p:spPr>
              <a:xfrm>
                <a:off x="820637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0" name="Straight Connector 49">
                <a:extLst>
                  <a:ext uri="{FF2B5EF4-FFF2-40B4-BE49-F238E27FC236}">
                    <a16:creationId xmlns:a16="http://schemas.microsoft.com/office/drawing/2014/main" xmlns="" id="{0E8254EF-6F0E-304B-9488-DAC98FAA6F73}"/>
                  </a:ext>
                </a:extLst>
              </p:cNvPr>
              <p:cNvCxnSpPr>
                <a:cxnSpLocks/>
              </p:cNvCxnSpPr>
              <p:nvPr userDrawn="1"/>
            </p:nvCxnSpPr>
            <p:spPr>
              <a:xfrm>
                <a:off x="867534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1" name="Straight Connector 50">
                <a:extLst>
                  <a:ext uri="{FF2B5EF4-FFF2-40B4-BE49-F238E27FC236}">
                    <a16:creationId xmlns:a16="http://schemas.microsoft.com/office/drawing/2014/main" xmlns="" id="{D28A5E24-6629-3C40-BD5A-3CD89251983F}"/>
                  </a:ext>
                </a:extLst>
              </p:cNvPr>
              <p:cNvCxnSpPr>
                <a:cxnSpLocks/>
              </p:cNvCxnSpPr>
              <p:nvPr userDrawn="1"/>
            </p:nvCxnSpPr>
            <p:spPr>
              <a:xfrm>
                <a:off x="914431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2" name="Straight Connector 51">
                <a:extLst>
                  <a:ext uri="{FF2B5EF4-FFF2-40B4-BE49-F238E27FC236}">
                    <a16:creationId xmlns:a16="http://schemas.microsoft.com/office/drawing/2014/main" xmlns="" id="{C3BDF938-ACC9-EA46-9035-37329B03DD7C}"/>
                  </a:ext>
                </a:extLst>
              </p:cNvPr>
              <p:cNvCxnSpPr>
                <a:cxnSpLocks/>
              </p:cNvCxnSpPr>
              <p:nvPr userDrawn="1"/>
            </p:nvCxnSpPr>
            <p:spPr>
              <a:xfrm>
                <a:off x="984777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3" name="Straight Connector 52">
                <a:extLst>
                  <a:ext uri="{FF2B5EF4-FFF2-40B4-BE49-F238E27FC236}">
                    <a16:creationId xmlns:a16="http://schemas.microsoft.com/office/drawing/2014/main" xmlns="" id="{233FF0A5-C051-8D4F-B28B-83057F5A1A2F}"/>
                  </a:ext>
                </a:extLst>
              </p:cNvPr>
              <p:cNvCxnSpPr>
                <a:cxnSpLocks/>
              </p:cNvCxnSpPr>
              <p:nvPr userDrawn="1"/>
            </p:nvCxnSpPr>
            <p:spPr>
              <a:xfrm>
                <a:off x="1031674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4" name="Straight Connector 53">
                <a:extLst>
                  <a:ext uri="{FF2B5EF4-FFF2-40B4-BE49-F238E27FC236}">
                    <a16:creationId xmlns:a16="http://schemas.microsoft.com/office/drawing/2014/main" xmlns="" id="{DCA1176A-36FD-D24A-B073-DAED3D7FB351}"/>
                  </a:ext>
                </a:extLst>
              </p:cNvPr>
              <p:cNvCxnSpPr>
                <a:cxnSpLocks/>
              </p:cNvCxnSpPr>
              <p:nvPr userDrawn="1"/>
            </p:nvCxnSpPr>
            <p:spPr>
              <a:xfrm>
                <a:off x="1078571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5" name="Straight Connector 54">
                <a:extLst>
                  <a:ext uri="{FF2B5EF4-FFF2-40B4-BE49-F238E27FC236}">
                    <a16:creationId xmlns:a16="http://schemas.microsoft.com/office/drawing/2014/main" xmlns="" id="{5439EA9F-9954-EA46-A4A8-6C7379C89F59}"/>
                  </a:ext>
                </a:extLst>
              </p:cNvPr>
              <p:cNvCxnSpPr>
                <a:cxnSpLocks/>
              </p:cNvCxnSpPr>
              <p:nvPr userDrawn="1"/>
            </p:nvCxnSpPr>
            <p:spPr>
              <a:xfrm>
                <a:off x="1125468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6" name="Straight Connector 55">
                <a:extLst>
                  <a:ext uri="{FF2B5EF4-FFF2-40B4-BE49-F238E27FC236}">
                    <a16:creationId xmlns:a16="http://schemas.microsoft.com/office/drawing/2014/main" xmlns="" id="{50B10224-75BE-0D4D-BCD4-759C1BA13198}"/>
                  </a:ext>
                </a:extLst>
              </p:cNvPr>
              <p:cNvCxnSpPr>
                <a:cxnSpLocks/>
              </p:cNvCxnSpPr>
              <p:nvPr userDrawn="1"/>
            </p:nvCxnSpPr>
            <p:spPr>
              <a:xfrm>
                <a:off x="1172365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7" name="Straight Connector 56">
                <a:extLst>
                  <a:ext uri="{FF2B5EF4-FFF2-40B4-BE49-F238E27FC236}">
                    <a16:creationId xmlns:a16="http://schemas.microsoft.com/office/drawing/2014/main" xmlns="" id="{03898216-34AF-0343-85E0-3AF0DA5DA4EA}"/>
                  </a:ext>
                </a:extLst>
              </p:cNvPr>
              <p:cNvCxnSpPr>
                <a:cxnSpLocks/>
              </p:cNvCxnSpPr>
              <p:nvPr userDrawn="1"/>
            </p:nvCxnSpPr>
            <p:spPr>
              <a:xfrm>
                <a:off x="12192600" y="-360002"/>
                <a:ext cx="0" cy="180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8" name="Straight Connector 57">
                <a:extLst>
                  <a:ext uri="{FF2B5EF4-FFF2-40B4-BE49-F238E27FC236}">
                    <a16:creationId xmlns:a16="http://schemas.microsoft.com/office/drawing/2014/main" xmlns="" id="{842E08A6-1BCA-3A45-B567-4537C7F4C517}"/>
                  </a:ext>
                </a:extLst>
              </p:cNvPr>
              <p:cNvCxnSpPr>
                <a:cxnSpLocks/>
              </p:cNvCxnSpPr>
              <p:nvPr userDrawn="1"/>
            </p:nvCxnSpPr>
            <p:spPr>
              <a:xfrm>
                <a:off x="961328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59" name="Straight Connector 58">
                <a:extLst>
                  <a:ext uri="{FF2B5EF4-FFF2-40B4-BE49-F238E27FC236}">
                    <a16:creationId xmlns:a16="http://schemas.microsoft.com/office/drawing/2014/main" xmlns="" id="{239BCE7E-37F7-2444-8908-0DB8BD438375}"/>
                  </a:ext>
                </a:extLst>
              </p:cNvPr>
              <p:cNvCxnSpPr>
                <a:cxnSpLocks/>
              </p:cNvCxnSpPr>
              <p:nvPr userDrawn="1"/>
            </p:nvCxnSpPr>
            <p:spPr>
              <a:xfrm>
                <a:off x="1008225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0" name="Straight Connector 59">
                <a:extLst>
                  <a:ext uri="{FF2B5EF4-FFF2-40B4-BE49-F238E27FC236}">
                    <a16:creationId xmlns:a16="http://schemas.microsoft.com/office/drawing/2014/main" xmlns="" id="{B5886E82-FDEC-7D41-9B7D-A6C0AC71A709}"/>
                  </a:ext>
                </a:extLst>
              </p:cNvPr>
              <p:cNvCxnSpPr>
                <a:cxnSpLocks/>
              </p:cNvCxnSpPr>
              <p:nvPr userDrawn="1"/>
            </p:nvCxnSpPr>
            <p:spPr>
              <a:xfrm>
                <a:off x="1055122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1" name="Straight Connector 60">
                <a:extLst>
                  <a:ext uri="{FF2B5EF4-FFF2-40B4-BE49-F238E27FC236}">
                    <a16:creationId xmlns:a16="http://schemas.microsoft.com/office/drawing/2014/main" xmlns="" id="{11945D6D-F205-2B46-8687-5EBBDDD62EF3}"/>
                  </a:ext>
                </a:extLst>
              </p:cNvPr>
              <p:cNvCxnSpPr>
                <a:cxnSpLocks/>
              </p:cNvCxnSpPr>
              <p:nvPr userDrawn="1"/>
            </p:nvCxnSpPr>
            <p:spPr>
              <a:xfrm>
                <a:off x="1102019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2" name="Straight Connector 61">
                <a:extLst>
                  <a:ext uri="{FF2B5EF4-FFF2-40B4-BE49-F238E27FC236}">
                    <a16:creationId xmlns:a16="http://schemas.microsoft.com/office/drawing/2014/main" xmlns="" id="{FE57B5DC-3033-DC47-B16F-8D45B781EE6A}"/>
                  </a:ext>
                </a:extLst>
              </p:cNvPr>
              <p:cNvCxnSpPr>
                <a:cxnSpLocks/>
              </p:cNvCxnSpPr>
              <p:nvPr userDrawn="1"/>
            </p:nvCxnSpPr>
            <p:spPr>
              <a:xfrm>
                <a:off x="1148916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3" name="Straight Connector 62">
                <a:extLst>
                  <a:ext uri="{FF2B5EF4-FFF2-40B4-BE49-F238E27FC236}">
                    <a16:creationId xmlns:a16="http://schemas.microsoft.com/office/drawing/2014/main" xmlns="" id="{09D7DCF3-1B64-DC48-8F67-023B65654E59}"/>
                  </a:ext>
                </a:extLst>
              </p:cNvPr>
              <p:cNvCxnSpPr>
                <a:cxnSpLocks/>
              </p:cNvCxnSpPr>
              <p:nvPr userDrawn="1"/>
            </p:nvCxnSpPr>
            <p:spPr>
              <a:xfrm>
                <a:off x="11958135" y="-360002"/>
                <a:ext cx="0" cy="108000"/>
              </a:xfrm>
              <a:prstGeom prst="line">
                <a:avLst/>
              </a:prstGeom>
              <a:ln w="3175">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grpSp>
      </p:grpSp>
    </p:spTree>
    <p:extLst>
      <p:ext uri="{BB962C8B-B14F-4D97-AF65-F5344CB8AC3E}">
        <p14:creationId xmlns:p14="http://schemas.microsoft.com/office/powerpoint/2010/main" val="1121619302"/>
      </p:ext>
    </p:extLst>
  </p:cSld>
  <p:clrMap bg1="lt1" tx1="dk1" bg2="lt2" tx2="dk2" accent1="accent1" accent2="accent2" accent3="accent3" accent4="accent4" accent5="accent5" accent6="accent6" hlink="hlink" folHlink="folHlink"/>
  <p:sldLayoutIdLst>
    <p:sldLayoutId id="2147483781" r:id="rId1"/>
    <p:sldLayoutId id="2147483788" r:id="rId2"/>
    <p:sldLayoutId id="2147483789" r:id="rId3"/>
    <p:sldLayoutId id="2147483791" r:id="rId4"/>
    <p:sldLayoutId id="2147483792" r:id="rId5"/>
    <p:sldLayoutId id="2147483786" r:id="rId6"/>
    <p:sldLayoutId id="2147483794" r:id="rId7"/>
    <p:sldLayoutId id="2147483790" r:id="rId8"/>
    <p:sldLayoutId id="2147483782" r:id="rId9"/>
    <p:sldLayoutId id="2147483793" r:id="rId10"/>
    <p:sldLayoutId id="2147483795" r:id="rId11"/>
    <p:sldLayoutId id="2147483783" r:id="rId12"/>
    <p:sldLayoutId id="2147483787" r:id="rId13"/>
  </p:sldLayoutIdLst>
  <p:hf hdr="0" ftr="0" dt="0"/>
  <p:txStyles>
    <p:titleStyle>
      <a:lvl1pPr algn="l" defTabSz="914400" rtl="0" eaLnBrk="1" latinLnBrk="0" hangingPunct="1">
        <a:lnSpc>
          <a:spcPct val="90000"/>
        </a:lnSpc>
        <a:spcBef>
          <a:spcPct val="0"/>
        </a:spcBef>
        <a:buNone/>
        <a:defRPr sz="3600" b="1" i="0" kern="1200">
          <a:solidFill>
            <a:schemeClr val="tx2"/>
          </a:solidFill>
          <a:latin typeface="Rockwell" panose="02060603020205020403" pitchFamily="18" charset="77"/>
          <a:ea typeface="+mj-ea"/>
          <a:cs typeface="+mj-cs"/>
        </a:defRPr>
      </a:lvl1pPr>
    </p:titleStyle>
    <p:bodyStyle>
      <a:lvl1pPr marL="268288" indent="-257175" algn="l" defTabSz="914400" rtl="0" eaLnBrk="1" latinLnBrk="0" hangingPunct="1">
        <a:lnSpc>
          <a:spcPct val="120000"/>
        </a:lnSpc>
        <a:spcBef>
          <a:spcPts val="0"/>
        </a:spcBef>
        <a:spcAft>
          <a:spcPts val="600"/>
        </a:spcAft>
        <a:buSzPct val="130000"/>
        <a:buFontTx/>
        <a:buBlip>
          <a:blip r:embed="rId15">
            <a:extLst>
              <a:ext uri="{96DAC541-7B7A-43D3-8B79-37D633B846F1}">
                <asvg:svgBlip xmlns:asvg="http://schemas.microsoft.com/office/drawing/2016/SVG/main" xmlns="" r:embed="rId16"/>
              </a:ext>
            </a:extLst>
          </a:blip>
        </a:buBlip>
        <a:tabLst/>
        <a:defRPr sz="1600" b="0" i="0" kern="1200">
          <a:solidFill>
            <a:schemeClr val="tx2"/>
          </a:solidFill>
          <a:latin typeface="Museo Sans 300" panose="02000000000000000000" pitchFamily="2" charset="77"/>
          <a:ea typeface="+mn-ea"/>
          <a:cs typeface="+mn-cs"/>
        </a:defRPr>
      </a:lvl1pPr>
      <a:lvl2pPr marL="490538" indent="-220663" algn="l" defTabSz="914400" rtl="0" eaLnBrk="1" latinLnBrk="0" hangingPunct="1">
        <a:lnSpc>
          <a:spcPct val="120000"/>
        </a:lnSpc>
        <a:spcBef>
          <a:spcPts val="0"/>
        </a:spcBef>
        <a:spcAft>
          <a:spcPts val="600"/>
        </a:spcAft>
        <a:buSzPct val="130000"/>
        <a:buFontTx/>
        <a:buBlip>
          <a:blip r:embed="rId15">
            <a:extLst>
              <a:ext uri="{96DAC541-7B7A-43D3-8B79-37D633B846F1}">
                <asvg:svgBlip xmlns:asvg="http://schemas.microsoft.com/office/drawing/2016/SVG/main" xmlns="" r:embed="rId16"/>
              </a:ext>
            </a:extLst>
          </a:blip>
        </a:buBlip>
        <a:tabLst/>
        <a:defRPr sz="1400" b="0" i="0" kern="1200">
          <a:solidFill>
            <a:schemeClr val="tx2"/>
          </a:solidFill>
          <a:latin typeface="Museo Sans 300" panose="02000000000000000000" pitchFamily="2" charset="77"/>
          <a:ea typeface="+mn-ea"/>
          <a:cs typeface="+mn-cs"/>
        </a:defRPr>
      </a:lvl2pPr>
      <a:lvl3pPr marL="668338" indent="-177800" algn="l" defTabSz="914400" rtl="0" eaLnBrk="1" latinLnBrk="0" hangingPunct="1">
        <a:lnSpc>
          <a:spcPct val="120000"/>
        </a:lnSpc>
        <a:spcBef>
          <a:spcPts val="0"/>
        </a:spcBef>
        <a:spcAft>
          <a:spcPts val="600"/>
        </a:spcAft>
        <a:buSzPct val="130000"/>
        <a:buFontTx/>
        <a:buBlip>
          <a:blip r:embed="rId15">
            <a:extLst>
              <a:ext uri="{96DAC541-7B7A-43D3-8B79-37D633B846F1}">
                <asvg:svgBlip xmlns:asvg="http://schemas.microsoft.com/office/drawing/2016/SVG/main" xmlns="" r:embed="rId16"/>
              </a:ext>
            </a:extLst>
          </a:blip>
        </a:buBlip>
        <a:tabLst/>
        <a:defRPr sz="1200" b="0" i="0" kern="1200">
          <a:solidFill>
            <a:schemeClr val="tx2"/>
          </a:solidFill>
          <a:latin typeface="Museo Sans 300" panose="02000000000000000000" pitchFamily="2" charset="77"/>
          <a:ea typeface="+mn-ea"/>
          <a:cs typeface="+mn-cs"/>
        </a:defRPr>
      </a:lvl3pPr>
      <a:lvl4pPr marL="847725" indent="-179388" algn="l" defTabSz="914400" rtl="0" eaLnBrk="1" latinLnBrk="0" hangingPunct="1">
        <a:lnSpc>
          <a:spcPct val="120000"/>
        </a:lnSpc>
        <a:spcBef>
          <a:spcPts val="0"/>
        </a:spcBef>
        <a:spcAft>
          <a:spcPts val="600"/>
        </a:spcAft>
        <a:buSzPct val="130000"/>
        <a:buFontTx/>
        <a:buBlip>
          <a:blip r:embed="rId15">
            <a:extLst>
              <a:ext uri="{96DAC541-7B7A-43D3-8B79-37D633B846F1}">
                <asvg:svgBlip xmlns:asvg="http://schemas.microsoft.com/office/drawing/2016/SVG/main" xmlns="" r:embed="rId16"/>
              </a:ext>
            </a:extLst>
          </a:blip>
        </a:buBlip>
        <a:tabLst/>
        <a:defRPr sz="1000" b="0" i="0" kern="1200">
          <a:solidFill>
            <a:schemeClr val="tx2"/>
          </a:solidFill>
          <a:latin typeface="Museo Sans 300" panose="02000000000000000000" pitchFamily="2" charset="77"/>
          <a:ea typeface="+mn-ea"/>
          <a:cs typeface="+mn-cs"/>
        </a:defRPr>
      </a:lvl4pPr>
      <a:lvl5pPr marL="981075" indent="-133350" algn="l" defTabSz="914400" rtl="0" eaLnBrk="1" latinLnBrk="0" hangingPunct="1">
        <a:lnSpc>
          <a:spcPct val="120000"/>
        </a:lnSpc>
        <a:spcBef>
          <a:spcPts val="0"/>
        </a:spcBef>
        <a:spcAft>
          <a:spcPts val="600"/>
        </a:spcAft>
        <a:buSzPct val="130000"/>
        <a:buFontTx/>
        <a:buBlip>
          <a:blip r:embed="rId15">
            <a:extLst>
              <a:ext uri="{96DAC541-7B7A-43D3-8B79-37D633B846F1}">
                <asvg:svgBlip xmlns:asvg="http://schemas.microsoft.com/office/drawing/2016/SVG/main" xmlns="" r:embed="rId16"/>
              </a:ext>
            </a:extLst>
          </a:blip>
        </a:buBlip>
        <a:tabLst/>
        <a:defRPr sz="800" b="0" i="0" kern="1200">
          <a:solidFill>
            <a:schemeClr val="tx2"/>
          </a:solidFill>
          <a:latin typeface="Museo Sans 300"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1" y="274638"/>
            <a:ext cx="10972800" cy="1143000"/>
          </a:xfrm>
          <a:prstGeom prst="rect">
            <a:avLst/>
          </a:prstGeom>
        </p:spPr>
        <p:txBody>
          <a:bodyPr vert="horz" lIns="91440" tIns="45720" rIns="91440" bIns="45720" rtlCol="0" anchor="ctr">
            <a:normAutofit/>
          </a:bodyPr>
          <a:lstStyle/>
          <a:p>
            <a:r>
              <a:rPr lang="en-US" dirty="0"/>
              <a:t>Click to edit Master title style</a:t>
            </a:r>
            <a:endParaRPr lang="en-GB" dirty="0"/>
          </a:p>
        </p:txBody>
      </p:sp>
      <p:sp>
        <p:nvSpPr>
          <p:cNvPr id="3" name="Text Placeholder 2"/>
          <p:cNvSpPr>
            <a:spLocks noGrp="1"/>
          </p:cNvSpPr>
          <p:nvPr>
            <p:ph type="body" idx="1"/>
          </p:nvPr>
        </p:nvSpPr>
        <p:spPr>
          <a:xfrm>
            <a:off x="609601" y="1600201"/>
            <a:ext cx="109728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GB"/>
          </a:p>
        </p:txBody>
      </p:sp>
      <p:sp>
        <p:nvSpPr>
          <p:cNvPr id="5" name="Footer Placeholder 4"/>
          <p:cNvSpPr>
            <a:spLocks noGrp="1"/>
          </p:cNvSpPr>
          <p:nvPr>
            <p:ph type="ftr" sz="quarter" idx="3"/>
          </p:nvPr>
        </p:nvSpPr>
        <p:spPr>
          <a:xfrm>
            <a:off x="4165601"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
        <p:nvSpPr>
          <p:cNvPr id="6" name="Slide Number Placeholder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4EAEE7E-C61F-47BD-9C3A-32588DD65E92}" type="slidenum">
              <a:rPr lang="en-GB" smtClean="0"/>
              <a:t>‹#›</a:t>
            </a:fld>
            <a:endParaRPr lang="en-GB"/>
          </a:p>
        </p:txBody>
      </p:sp>
      <p:pic>
        <p:nvPicPr>
          <p:cNvPr id="7" name="Picture 5"/>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485365" y="5877272"/>
            <a:ext cx="2634305" cy="735260"/>
          </a:xfrm>
          <a:prstGeom prst="rect">
            <a:avLst/>
          </a:prstGeom>
          <a:solidFill>
            <a:schemeClr val="bg1"/>
          </a:solidFill>
          <a:ln>
            <a:noFill/>
          </a:ln>
          <a:effectLst/>
        </p:spPr>
      </p:pic>
    </p:spTree>
    <p:extLst>
      <p:ext uri="{BB962C8B-B14F-4D97-AF65-F5344CB8AC3E}">
        <p14:creationId xmlns:p14="http://schemas.microsoft.com/office/powerpoint/2010/main" val="1145413817"/>
      </p:ext>
    </p:extLst>
  </p:cSld>
  <p:clrMap bg1="lt1" tx1="dk1" bg2="lt2" tx2="dk2" accent1="accent1" accent2="accent2" accent3="accent3" accent4="accent4" accent5="accent5" accent6="accent6" hlink="hlink" folHlink="folHlink"/>
  <p:sldLayoutIdLst>
    <p:sldLayoutId id="2147483686" r:id="rId1"/>
  </p:sldLayoutIdLst>
  <p:hf hdr="0" ftr="0" dt="0"/>
  <p:txStyles>
    <p:titleStyle>
      <a:lvl1pPr algn="l" defTabSz="1007943" rtl="0" eaLnBrk="1" latinLnBrk="0" hangingPunct="1">
        <a:spcBef>
          <a:spcPct val="0"/>
        </a:spcBef>
        <a:buNone/>
        <a:defRPr sz="3968" b="1" kern="1200">
          <a:solidFill>
            <a:srgbClr val="0070BA"/>
          </a:solidFill>
          <a:latin typeface="Arial" panose="020B0604020202020204" pitchFamily="34" charset="0"/>
          <a:ea typeface="+mj-ea"/>
          <a:cs typeface="Arial" panose="020B0604020202020204" pitchFamily="34" charset="0"/>
        </a:defRPr>
      </a:lvl1pPr>
    </p:titleStyle>
    <p:bodyStyle>
      <a:lvl1pPr marL="377979" indent="-377979" algn="l" defTabSz="1007943" rtl="0" eaLnBrk="1" latinLnBrk="0" hangingPunct="1">
        <a:spcBef>
          <a:spcPct val="20000"/>
        </a:spcBef>
        <a:buFont typeface="Arial" panose="020B0604020202020204" pitchFamily="34" charset="0"/>
        <a:buChar char="•"/>
        <a:defRPr sz="3086" kern="1200">
          <a:solidFill>
            <a:schemeClr val="tx1"/>
          </a:solidFill>
          <a:latin typeface="Arial" panose="020B0604020202020204" pitchFamily="34" charset="0"/>
          <a:ea typeface="+mn-ea"/>
          <a:cs typeface="Arial" panose="020B0604020202020204" pitchFamily="34" charset="0"/>
        </a:defRPr>
      </a:lvl1pPr>
      <a:lvl2pPr marL="818954" indent="-314982" algn="l" defTabSz="1007943" rtl="0" eaLnBrk="1" latinLnBrk="0" hangingPunct="1">
        <a:spcBef>
          <a:spcPct val="20000"/>
        </a:spcBef>
        <a:buFont typeface="Arial" panose="020B0604020202020204" pitchFamily="34" charset="0"/>
        <a:buChar char="–"/>
        <a:defRPr sz="2646" kern="1200">
          <a:solidFill>
            <a:schemeClr val="tx1"/>
          </a:solidFill>
          <a:latin typeface="Arial" panose="020B0604020202020204" pitchFamily="34" charset="0"/>
          <a:ea typeface="+mn-ea"/>
          <a:cs typeface="Arial" panose="020B0604020202020204" pitchFamily="34" charset="0"/>
        </a:defRPr>
      </a:lvl2pPr>
      <a:lvl3pPr marL="1259929" indent="-251986" algn="l" defTabSz="1007943" rtl="0" eaLnBrk="1" latinLnBrk="0" hangingPunct="1">
        <a:spcBef>
          <a:spcPct val="20000"/>
        </a:spcBef>
        <a:buFont typeface="Arial" panose="020B0604020202020204" pitchFamily="34" charset="0"/>
        <a:buChar char="•"/>
        <a:defRPr sz="2205" kern="1200">
          <a:solidFill>
            <a:schemeClr val="tx1"/>
          </a:solidFill>
          <a:latin typeface="Arial" panose="020B0604020202020204" pitchFamily="34" charset="0"/>
          <a:ea typeface="+mn-ea"/>
          <a:cs typeface="Arial" panose="020B0604020202020204" pitchFamily="34" charset="0"/>
        </a:defRPr>
      </a:lvl3pPr>
      <a:lvl4pPr marL="1763900" indent="-251986" algn="l" defTabSz="1007943" rtl="0" eaLnBrk="1" latinLnBrk="0" hangingPunct="1">
        <a:spcBef>
          <a:spcPct val="20000"/>
        </a:spcBef>
        <a:buFont typeface="Arial" panose="020B0604020202020204" pitchFamily="34" charset="0"/>
        <a:buChar char="–"/>
        <a:defRPr sz="1984" kern="1200">
          <a:solidFill>
            <a:schemeClr val="tx1"/>
          </a:solidFill>
          <a:latin typeface="Arial" panose="020B0604020202020204" pitchFamily="34" charset="0"/>
          <a:ea typeface="+mn-ea"/>
          <a:cs typeface="Arial" panose="020B0604020202020204" pitchFamily="34" charset="0"/>
        </a:defRPr>
      </a:lvl4pPr>
      <a:lvl5pPr marL="2267872" indent="-251986" algn="l" defTabSz="1007943" rtl="0" eaLnBrk="1" latinLnBrk="0" hangingPunct="1">
        <a:spcBef>
          <a:spcPct val="20000"/>
        </a:spcBef>
        <a:buFont typeface="Arial" panose="020B0604020202020204" pitchFamily="34" charset="0"/>
        <a:buChar char="»"/>
        <a:defRPr sz="1984" kern="1200">
          <a:solidFill>
            <a:schemeClr val="tx1"/>
          </a:solidFill>
          <a:latin typeface="Arial" panose="020B0604020202020204" pitchFamily="34" charset="0"/>
          <a:ea typeface="+mn-ea"/>
          <a:cs typeface="Arial" panose="020B0604020202020204" pitchFamily="34" charset="0"/>
        </a:defRPr>
      </a:lvl5pPr>
      <a:lvl6pPr marL="2771844" indent="-251986" algn="l" defTabSz="1007943" rtl="0" eaLnBrk="1" latinLnBrk="0" hangingPunct="1">
        <a:spcBef>
          <a:spcPct val="20000"/>
        </a:spcBef>
        <a:buFont typeface="Arial" panose="020B0604020202020204" pitchFamily="34" charset="0"/>
        <a:buChar char="•"/>
        <a:defRPr sz="2205" kern="1200">
          <a:solidFill>
            <a:schemeClr val="tx1"/>
          </a:solidFill>
          <a:latin typeface="+mn-lt"/>
          <a:ea typeface="+mn-ea"/>
          <a:cs typeface="+mn-cs"/>
        </a:defRPr>
      </a:lvl6pPr>
      <a:lvl7pPr marL="3275815" indent="-251986" algn="l" defTabSz="1007943" rtl="0" eaLnBrk="1" latinLnBrk="0" hangingPunct="1">
        <a:spcBef>
          <a:spcPct val="20000"/>
        </a:spcBef>
        <a:buFont typeface="Arial" panose="020B0604020202020204" pitchFamily="34" charset="0"/>
        <a:buChar char="•"/>
        <a:defRPr sz="2205" kern="1200">
          <a:solidFill>
            <a:schemeClr val="tx1"/>
          </a:solidFill>
          <a:latin typeface="+mn-lt"/>
          <a:ea typeface="+mn-ea"/>
          <a:cs typeface="+mn-cs"/>
        </a:defRPr>
      </a:lvl7pPr>
      <a:lvl8pPr marL="3779787" indent="-251986" algn="l" defTabSz="1007943" rtl="0" eaLnBrk="1" latinLnBrk="0" hangingPunct="1">
        <a:spcBef>
          <a:spcPct val="20000"/>
        </a:spcBef>
        <a:buFont typeface="Arial" panose="020B0604020202020204" pitchFamily="34" charset="0"/>
        <a:buChar char="•"/>
        <a:defRPr sz="2205" kern="1200">
          <a:solidFill>
            <a:schemeClr val="tx1"/>
          </a:solidFill>
          <a:latin typeface="+mn-lt"/>
          <a:ea typeface="+mn-ea"/>
          <a:cs typeface="+mn-cs"/>
        </a:defRPr>
      </a:lvl8pPr>
      <a:lvl9pPr marL="4283758" indent="-251986" algn="l" defTabSz="1007943" rtl="0" eaLnBrk="1" latinLnBrk="0" hangingPunct="1">
        <a:spcBef>
          <a:spcPct val="20000"/>
        </a:spcBef>
        <a:buFont typeface="Arial" panose="020B0604020202020204" pitchFamily="34" charset="0"/>
        <a:buChar char="•"/>
        <a:defRPr sz="2205" kern="1200">
          <a:solidFill>
            <a:schemeClr val="tx1"/>
          </a:solidFill>
          <a:latin typeface="+mn-lt"/>
          <a:ea typeface="+mn-ea"/>
          <a:cs typeface="+mn-cs"/>
        </a:defRPr>
      </a:lvl9pPr>
    </p:bodyStyle>
    <p:otherStyle>
      <a:defPPr>
        <a:defRPr lang="en-US"/>
      </a:defPPr>
      <a:lvl1pPr marL="0" algn="l" defTabSz="1007943" rtl="0" eaLnBrk="1" latinLnBrk="0" hangingPunct="1">
        <a:defRPr sz="1984" kern="1200">
          <a:solidFill>
            <a:schemeClr val="tx1"/>
          </a:solidFill>
          <a:latin typeface="+mn-lt"/>
          <a:ea typeface="+mn-ea"/>
          <a:cs typeface="+mn-cs"/>
        </a:defRPr>
      </a:lvl1pPr>
      <a:lvl2pPr marL="503972" algn="l" defTabSz="1007943" rtl="0" eaLnBrk="1" latinLnBrk="0" hangingPunct="1">
        <a:defRPr sz="1984" kern="1200">
          <a:solidFill>
            <a:schemeClr val="tx1"/>
          </a:solidFill>
          <a:latin typeface="+mn-lt"/>
          <a:ea typeface="+mn-ea"/>
          <a:cs typeface="+mn-cs"/>
        </a:defRPr>
      </a:lvl2pPr>
      <a:lvl3pPr marL="1007943" algn="l" defTabSz="1007943" rtl="0" eaLnBrk="1" latinLnBrk="0" hangingPunct="1">
        <a:defRPr sz="1984" kern="1200">
          <a:solidFill>
            <a:schemeClr val="tx1"/>
          </a:solidFill>
          <a:latin typeface="+mn-lt"/>
          <a:ea typeface="+mn-ea"/>
          <a:cs typeface="+mn-cs"/>
        </a:defRPr>
      </a:lvl3pPr>
      <a:lvl4pPr marL="1511915" algn="l" defTabSz="1007943" rtl="0" eaLnBrk="1" latinLnBrk="0" hangingPunct="1">
        <a:defRPr sz="1984" kern="1200">
          <a:solidFill>
            <a:schemeClr val="tx1"/>
          </a:solidFill>
          <a:latin typeface="+mn-lt"/>
          <a:ea typeface="+mn-ea"/>
          <a:cs typeface="+mn-cs"/>
        </a:defRPr>
      </a:lvl4pPr>
      <a:lvl5pPr marL="2015886" algn="l" defTabSz="1007943" rtl="0" eaLnBrk="1" latinLnBrk="0" hangingPunct="1">
        <a:defRPr sz="1984" kern="1200">
          <a:solidFill>
            <a:schemeClr val="tx1"/>
          </a:solidFill>
          <a:latin typeface="+mn-lt"/>
          <a:ea typeface="+mn-ea"/>
          <a:cs typeface="+mn-cs"/>
        </a:defRPr>
      </a:lvl5pPr>
      <a:lvl6pPr marL="2519858" algn="l" defTabSz="1007943" rtl="0" eaLnBrk="1" latinLnBrk="0" hangingPunct="1">
        <a:defRPr sz="1984" kern="1200">
          <a:solidFill>
            <a:schemeClr val="tx1"/>
          </a:solidFill>
          <a:latin typeface="+mn-lt"/>
          <a:ea typeface="+mn-ea"/>
          <a:cs typeface="+mn-cs"/>
        </a:defRPr>
      </a:lvl6pPr>
      <a:lvl7pPr marL="3023829" algn="l" defTabSz="1007943" rtl="0" eaLnBrk="1" latinLnBrk="0" hangingPunct="1">
        <a:defRPr sz="1984" kern="1200">
          <a:solidFill>
            <a:schemeClr val="tx1"/>
          </a:solidFill>
          <a:latin typeface="+mn-lt"/>
          <a:ea typeface="+mn-ea"/>
          <a:cs typeface="+mn-cs"/>
        </a:defRPr>
      </a:lvl7pPr>
      <a:lvl8pPr marL="3527801" algn="l" defTabSz="1007943" rtl="0" eaLnBrk="1" latinLnBrk="0" hangingPunct="1">
        <a:defRPr sz="1984" kern="1200">
          <a:solidFill>
            <a:schemeClr val="tx1"/>
          </a:solidFill>
          <a:latin typeface="+mn-lt"/>
          <a:ea typeface="+mn-ea"/>
          <a:cs typeface="+mn-cs"/>
        </a:defRPr>
      </a:lvl8pPr>
      <a:lvl9pPr marL="4031772" algn="l" defTabSz="1007943" rtl="0" eaLnBrk="1" latinLnBrk="0" hangingPunct="1">
        <a:defRPr sz="1984"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12301" y="816567"/>
            <a:ext cx="11167400" cy="774074"/>
          </a:xfrm>
          <a:prstGeom prst="rect">
            <a:avLst/>
          </a:prstGeom>
        </p:spPr>
        <p:txBody>
          <a:bodyPr vert="horz" lIns="0" tIns="0" rIns="0" bIns="0" rtlCol="0" anchor="t">
            <a:noAutofit/>
          </a:bodyPr>
          <a:lstStyle/>
          <a:p>
            <a:r>
              <a:rPr lang="en-GB" dirty="0"/>
              <a:t>Click to edit Master title style</a:t>
            </a:r>
            <a:endParaRPr lang="en-US" dirty="0"/>
          </a:p>
        </p:txBody>
      </p:sp>
      <p:sp>
        <p:nvSpPr>
          <p:cNvPr id="3" name="Text Placeholder 2"/>
          <p:cNvSpPr>
            <a:spLocks noGrp="1"/>
          </p:cNvSpPr>
          <p:nvPr>
            <p:ph type="body" idx="1"/>
          </p:nvPr>
        </p:nvSpPr>
        <p:spPr>
          <a:xfrm>
            <a:off x="512301" y="2056537"/>
            <a:ext cx="11167399" cy="3953215"/>
          </a:xfrm>
          <a:prstGeom prst="rect">
            <a:avLst/>
          </a:prstGeom>
        </p:spPr>
        <p:txBody>
          <a:bodyPr vert="horz" lIns="0" tIns="0" rIns="0" bIns="0" rtlCol="0">
            <a:noAutofit/>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1" name="Slide Number Placeholder 5">
            <a:extLst>
              <a:ext uri="{FF2B5EF4-FFF2-40B4-BE49-F238E27FC236}">
                <a16:creationId xmlns:a16="http://schemas.microsoft.com/office/drawing/2014/main" xmlns="" id="{C294F51E-328E-254B-B9F0-AD76FF70E017}"/>
              </a:ext>
            </a:extLst>
          </p:cNvPr>
          <p:cNvSpPr txBox="1">
            <a:spLocks/>
          </p:cNvSpPr>
          <p:nvPr userDrawn="1"/>
        </p:nvSpPr>
        <p:spPr>
          <a:xfrm>
            <a:off x="3385159" y="6270419"/>
            <a:ext cx="5419873" cy="280280"/>
          </a:xfrm>
          <a:prstGeom prst="rect">
            <a:avLst/>
          </a:prstGeom>
        </p:spPr>
        <p:txBody>
          <a:bodyPr vert="horz" lIns="0" tIns="0" rIns="0" bIns="41476" rtlCol="0" anchor="t"/>
          <a:lstStyle>
            <a:defPPr>
              <a:defRPr lang="en-US"/>
            </a:defPPr>
            <a:lvl1pPr marL="0" algn="r" defTabSz="457200" rtl="0" eaLnBrk="1" latinLnBrk="0" hangingPunct="1">
              <a:defRPr sz="1200" b="0" i="0" kern="1200" spc="100" baseline="0">
                <a:solidFill>
                  <a:schemeClr val="tx2">
                    <a:lumMod val="60000"/>
                    <a:lumOff val="40000"/>
                  </a:schemeClr>
                </a:solidFill>
                <a:latin typeface="Museo Sans 300" panose="02000000000000000000" pitchFamily="2" charset="77"/>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sz="1089" dirty="0">
                <a:solidFill>
                  <a:schemeClr val="tx2">
                    <a:lumMod val="40000"/>
                    <a:lumOff val="60000"/>
                  </a:schemeClr>
                </a:solidFill>
              </a:rPr>
              <a:t>www.shinymind.co.uk</a:t>
            </a:r>
          </a:p>
        </p:txBody>
      </p:sp>
    </p:spTree>
    <p:extLst>
      <p:ext uri="{BB962C8B-B14F-4D97-AF65-F5344CB8AC3E}">
        <p14:creationId xmlns:p14="http://schemas.microsoft.com/office/powerpoint/2010/main" val="217207245"/>
      </p:ext>
    </p:extLst>
  </p:cSld>
  <p:clrMap bg1="lt1" tx1="dk1" bg2="lt2" tx2="dk2" accent1="accent1" accent2="accent2" accent3="accent3" accent4="accent4" accent5="accent5" accent6="accent6" hlink="hlink" folHlink="folHlink"/>
  <p:sldLayoutIdLst>
    <p:sldLayoutId id="2147483688" r:id="rId1"/>
  </p:sldLayoutIdLst>
  <p:hf sldNum="0" hdr="0" dt="0"/>
  <p:txStyles>
    <p:titleStyle>
      <a:lvl1pPr algn="l" defTabSz="1007943" rtl="0" eaLnBrk="1" latinLnBrk="0" hangingPunct="1">
        <a:lnSpc>
          <a:spcPct val="90000"/>
        </a:lnSpc>
        <a:spcBef>
          <a:spcPct val="0"/>
        </a:spcBef>
        <a:buNone/>
        <a:defRPr sz="4000" b="0" i="0" kern="1200">
          <a:solidFill>
            <a:schemeClr val="bg2"/>
          </a:solidFill>
          <a:latin typeface="Sketch Rockwell" panose="02000000000000000000" pitchFamily="2" charset="0"/>
          <a:ea typeface="+mj-ea"/>
          <a:cs typeface="+mj-cs"/>
        </a:defRPr>
      </a:lvl1pPr>
    </p:titleStyle>
    <p:bodyStyle>
      <a:lvl1pPr marL="0" indent="0" algn="l" defTabSz="1007943" rtl="0" eaLnBrk="1" latinLnBrk="0" hangingPunct="1">
        <a:lnSpc>
          <a:spcPct val="100000"/>
        </a:lnSpc>
        <a:spcBef>
          <a:spcPts val="2400"/>
        </a:spcBef>
        <a:buFont typeface="Arial" panose="020B0604020202020204" pitchFamily="34" charset="0"/>
        <a:buNone/>
        <a:defRPr sz="2400" b="1" i="0" kern="1200">
          <a:solidFill>
            <a:schemeClr val="bg1"/>
          </a:solidFill>
          <a:latin typeface="Rockwell" panose="02060603020205020403" pitchFamily="18" charset="77"/>
          <a:ea typeface="+mn-ea"/>
          <a:cs typeface="+mn-cs"/>
        </a:defRPr>
      </a:lvl1pPr>
      <a:lvl2pPr marL="503971" indent="0" algn="l" defTabSz="1007943" rtl="0" eaLnBrk="1" latinLnBrk="0" hangingPunct="1">
        <a:lnSpc>
          <a:spcPct val="120000"/>
        </a:lnSpc>
        <a:spcBef>
          <a:spcPts val="500"/>
        </a:spcBef>
        <a:buFont typeface="Arial" panose="020B0604020202020204" pitchFamily="34" charset="0"/>
        <a:buNone/>
        <a:defRPr sz="2400" b="0" i="0" kern="1200">
          <a:solidFill>
            <a:schemeClr val="bg1">
              <a:lumMod val="85000"/>
            </a:schemeClr>
          </a:solidFill>
          <a:latin typeface="Museo Sans 300" panose="02000000000000000000" pitchFamily="2" charset="77"/>
          <a:ea typeface="+mn-ea"/>
          <a:cs typeface="Poppins Light" pitchFamily="2" charset="77"/>
        </a:defRPr>
      </a:lvl2pPr>
      <a:lvl3pPr marL="1007943" indent="0" algn="l" defTabSz="1007943" rtl="0" eaLnBrk="1" latinLnBrk="0" hangingPunct="1">
        <a:lnSpc>
          <a:spcPct val="120000"/>
        </a:lnSpc>
        <a:spcBef>
          <a:spcPts val="500"/>
        </a:spcBef>
        <a:buFont typeface="Arial" panose="020B0604020202020204" pitchFamily="34" charset="0"/>
        <a:buNone/>
        <a:defRPr sz="2400" b="0" i="0" kern="1200">
          <a:solidFill>
            <a:schemeClr val="bg1">
              <a:lumMod val="85000"/>
            </a:schemeClr>
          </a:solidFill>
          <a:latin typeface="Museo Sans 300" panose="02000000000000000000" pitchFamily="2" charset="77"/>
          <a:ea typeface="+mn-ea"/>
          <a:cs typeface="Poppins Light" pitchFamily="2" charset="77"/>
        </a:defRPr>
      </a:lvl3pPr>
      <a:lvl4pPr marL="1511914" indent="0" algn="l" defTabSz="1007943" rtl="0" eaLnBrk="1" latinLnBrk="0" hangingPunct="1">
        <a:lnSpc>
          <a:spcPct val="120000"/>
        </a:lnSpc>
        <a:spcBef>
          <a:spcPts val="500"/>
        </a:spcBef>
        <a:buFont typeface="Arial" panose="020B0604020202020204" pitchFamily="34" charset="0"/>
        <a:buNone/>
        <a:defRPr sz="2400" b="0" i="0" kern="1200">
          <a:solidFill>
            <a:schemeClr val="bg1">
              <a:lumMod val="85000"/>
            </a:schemeClr>
          </a:solidFill>
          <a:latin typeface="Museo Sans 300" panose="02000000000000000000" pitchFamily="2" charset="77"/>
          <a:ea typeface="+mn-ea"/>
          <a:cs typeface="Poppins Light" pitchFamily="2" charset="77"/>
        </a:defRPr>
      </a:lvl4pPr>
      <a:lvl5pPr marL="2015886" indent="0" algn="l" defTabSz="1007943" rtl="0" eaLnBrk="1" latinLnBrk="0" hangingPunct="1">
        <a:lnSpc>
          <a:spcPct val="120000"/>
        </a:lnSpc>
        <a:spcBef>
          <a:spcPts val="500"/>
        </a:spcBef>
        <a:buFont typeface="Arial" panose="020B0604020202020204" pitchFamily="34" charset="0"/>
        <a:buNone/>
        <a:defRPr sz="2400" b="0" i="0" kern="1200">
          <a:solidFill>
            <a:schemeClr val="bg1">
              <a:lumMod val="85000"/>
            </a:schemeClr>
          </a:solidFill>
          <a:latin typeface="Museo Sans 300" panose="02000000000000000000" pitchFamily="2" charset="77"/>
          <a:ea typeface="+mn-ea"/>
          <a:cs typeface="Poppins Light" pitchFamily="2" charset="77"/>
        </a:defRPr>
      </a:lvl5pPr>
      <a:lvl6pPr marL="2771844"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6pPr>
      <a:lvl7pPr marL="3275815"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7pPr>
      <a:lvl8pPr marL="3779787"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8pPr>
      <a:lvl9pPr marL="4283758"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9pPr>
    </p:bodyStyle>
    <p:otherStyle>
      <a:defPPr>
        <a:defRPr lang="en-US"/>
      </a:defPPr>
      <a:lvl1pPr marL="0" algn="l" defTabSz="1007943" rtl="0" eaLnBrk="1" latinLnBrk="0" hangingPunct="1">
        <a:defRPr sz="1984" kern="1200">
          <a:solidFill>
            <a:schemeClr val="tx1"/>
          </a:solidFill>
          <a:latin typeface="+mn-lt"/>
          <a:ea typeface="+mn-ea"/>
          <a:cs typeface="+mn-cs"/>
        </a:defRPr>
      </a:lvl1pPr>
      <a:lvl2pPr marL="503972" algn="l" defTabSz="1007943" rtl="0" eaLnBrk="1" latinLnBrk="0" hangingPunct="1">
        <a:defRPr sz="1984" kern="1200">
          <a:solidFill>
            <a:schemeClr val="tx1"/>
          </a:solidFill>
          <a:latin typeface="+mn-lt"/>
          <a:ea typeface="+mn-ea"/>
          <a:cs typeface="+mn-cs"/>
        </a:defRPr>
      </a:lvl2pPr>
      <a:lvl3pPr marL="1007943" algn="l" defTabSz="1007943" rtl="0" eaLnBrk="1" latinLnBrk="0" hangingPunct="1">
        <a:defRPr sz="1984" kern="1200">
          <a:solidFill>
            <a:schemeClr val="tx1"/>
          </a:solidFill>
          <a:latin typeface="+mn-lt"/>
          <a:ea typeface="+mn-ea"/>
          <a:cs typeface="+mn-cs"/>
        </a:defRPr>
      </a:lvl3pPr>
      <a:lvl4pPr marL="1511915" algn="l" defTabSz="1007943" rtl="0" eaLnBrk="1" latinLnBrk="0" hangingPunct="1">
        <a:defRPr sz="1984" kern="1200">
          <a:solidFill>
            <a:schemeClr val="tx1"/>
          </a:solidFill>
          <a:latin typeface="+mn-lt"/>
          <a:ea typeface="+mn-ea"/>
          <a:cs typeface="+mn-cs"/>
        </a:defRPr>
      </a:lvl4pPr>
      <a:lvl5pPr marL="2015886" algn="l" defTabSz="1007943" rtl="0" eaLnBrk="1" latinLnBrk="0" hangingPunct="1">
        <a:defRPr sz="1984" kern="1200">
          <a:solidFill>
            <a:schemeClr val="tx1"/>
          </a:solidFill>
          <a:latin typeface="+mn-lt"/>
          <a:ea typeface="+mn-ea"/>
          <a:cs typeface="+mn-cs"/>
        </a:defRPr>
      </a:lvl5pPr>
      <a:lvl6pPr marL="2519858" algn="l" defTabSz="1007943" rtl="0" eaLnBrk="1" latinLnBrk="0" hangingPunct="1">
        <a:defRPr sz="1984" kern="1200">
          <a:solidFill>
            <a:schemeClr val="tx1"/>
          </a:solidFill>
          <a:latin typeface="+mn-lt"/>
          <a:ea typeface="+mn-ea"/>
          <a:cs typeface="+mn-cs"/>
        </a:defRPr>
      </a:lvl6pPr>
      <a:lvl7pPr marL="3023829" algn="l" defTabSz="1007943" rtl="0" eaLnBrk="1" latinLnBrk="0" hangingPunct="1">
        <a:defRPr sz="1984" kern="1200">
          <a:solidFill>
            <a:schemeClr val="tx1"/>
          </a:solidFill>
          <a:latin typeface="+mn-lt"/>
          <a:ea typeface="+mn-ea"/>
          <a:cs typeface="+mn-cs"/>
        </a:defRPr>
      </a:lvl7pPr>
      <a:lvl8pPr marL="3527801" algn="l" defTabSz="1007943" rtl="0" eaLnBrk="1" latinLnBrk="0" hangingPunct="1">
        <a:defRPr sz="1984" kern="1200">
          <a:solidFill>
            <a:schemeClr val="tx1"/>
          </a:solidFill>
          <a:latin typeface="+mn-lt"/>
          <a:ea typeface="+mn-ea"/>
          <a:cs typeface="+mn-cs"/>
        </a:defRPr>
      </a:lvl8pPr>
      <a:lvl9pPr marL="4031772" algn="l" defTabSz="1007943" rtl="0" eaLnBrk="1" latinLnBrk="0" hangingPunct="1">
        <a:defRPr sz="1984" kern="1200">
          <a:solidFill>
            <a:schemeClr val="tx1"/>
          </a:solidFill>
          <a:latin typeface="+mn-lt"/>
          <a:ea typeface="+mn-ea"/>
          <a:cs typeface="+mn-cs"/>
        </a:defRPr>
      </a:lvl9pPr>
    </p:otherStyle>
  </p:txStyles>
  <p:extLst>
    <p:ext uri="{27BBF7A9-308A-43DC-89C8-2F10F3537804}">
      <p15:sldGuideLst xmlns:p15="http://schemas.microsoft.com/office/powerpoint/2012/main" xmlns="">
        <p15:guide id="1" pos="323" userDrawn="1">
          <p15:clr>
            <a:srgbClr val="F26B43"/>
          </p15:clr>
        </p15:guide>
        <p15:guide id="2" pos="5650" userDrawn="1">
          <p15:clr>
            <a:srgbClr val="F26B43"/>
          </p15:clr>
        </p15:guide>
        <p15:guide id="3" pos="7357" userDrawn="1">
          <p15:clr>
            <a:srgbClr val="F26B43"/>
          </p15:clr>
        </p15:guide>
        <p15:guide id="4" orient="horz" pos="103" userDrawn="1">
          <p15:clr>
            <a:srgbClr val="F26B43"/>
          </p15:clr>
        </p15:guide>
        <p15:guide id="5" orient="horz" pos="4217" userDrawn="1">
          <p15:clr>
            <a:srgbClr val="F26B43"/>
          </p15:clr>
        </p15:guide>
        <p15:guide id="6" orient="horz" pos="308" userDrawn="1">
          <p15:clr>
            <a:srgbClr val="F26B43"/>
          </p15:clr>
        </p15:guide>
        <p15:guide id="7" orient="horz" pos="514" userDrawn="1">
          <p15:clr>
            <a:srgbClr val="F26B43"/>
          </p15:clr>
        </p15:guide>
        <p15:guide id="8" pos="3737" userDrawn="1">
          <p15:clr>
            <a:srgbClr val="F26B43"/>
          </p15:clr>
        </p15:guide>
        <p15:guide id="9" pos="2030" userDrawn="1">
          <p15:clr>
            <a:srgbClr val="F26B43"/>
          </p15:clr>
        </p15:guide>
        <p15:guide id="10" pos="1926" userDrawn="1">
          <p15:clr>
            <a:srgbClr val="F26B43"/>
          </p15:clr>
        </p15:guide>
        <p15:guide id="11" pos="2134" userDrawn="1">
          <p15:clr>
            <a:srgbClr val="F26B43"/>
          </p15:clr>
        </p15:guide>
        <p15:guide id="12" pos="5754" userDrawn="1">
          <p15:clr>
            <a:srgbClr val="F26B43"/>
          </p15:clr>
        </p15:guide>
        <p15:guide id="13" pos="5546" userDrawn="1">
          <p15:clr>
            <a:srgbClr val="F26B43"/>
          </p15:clr>
        </p15:guide>
        <p15:guide id="14" pos="3943" userDrawn="1">
          <p15:clr>
            <a:srgbClr val="F26B43"/>
          </p15:clr>
        </p15:guide>
        <p15:guide id="15" pos="3839" userDrawn="1">
          <p15:clr>
            <a:srgbClr val="F26B43"/>
          </p15:clr>
        </p15:guide>
        <p15:guide id="16" orient="horz" pos="1295" userDrawn="1">
          <p15:clr>
            <a:srgbClr val="F26B43"/>
          </p15:clr>
        </p15:guide>
        <p15:guide id="17" orient="horz" pos="3786" userDrawn="1">
          <p15:clr>
            <a:srgbClr val="F26B43"/>
          </p15:clr>
        </p15:guide>
        <p15:guide id="18" orient="horz" pos="3950" userDrawn="1">
          <p15:clr>
            <a:srgbClr val="F26B43"/>
          </p15:clr>
        </p15:guide>
        <p15:guide id="19" orient="horz" pos="1872" userDrawn="1">
          <p15:clr>
            <a:srgbClr val="F26B43"/>
          </p15:clr>
        </p15:guide>
        <p15:guide id="20" orient="horz" pos="1501" userDrawn="1">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12301" y="816567"/>
            <a:ext cx="11167400" cy="774074"/>
          </a:xfrm>
          <a:prstGeom prst="rect">
            <a:avLst/>
          </a:prstGeom>
        </p:spPr>
        <p:txBody>
          <a:bodyPr vert="horz" lIns="0" tIns="0" rIns="0" bIns="0" rtlCol="0" anchor="t">
            <a:noAutofit/>
          </a:bodyPr>
          <a:lstStyle/>
          <a:p>
            <a:r>
              <a:rPr lang="en-US"/>
              <a:t>Click to edit Master title style</a:t>
            </a:r>
            <a:endParaRPr lang="en-US" dirty="0"/>
          </a:p>
        </p:txBody>
      </p:sp>
      <p:sp>
        <p:nvSpPr>
          <p:cNvPr id="3" name="Text Placeholder 2"/>
          <p:cNvSpPr>
            <a:spLocks noGrp="1"/>
          </p:cNvSpPr>
          <p:nvPr>
            <p:ph type="body" idx="1"/>
          </p:nvPr>
        </p:nvSpPr>
        <p:spPr>
          <a:xfrm>
            <a:off x="512301" y="2056537"/>
            <a:ext cx="11167399" cy="395321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Rectangle 7">
            <a:extLst>
              <a:ext uri="{FF2B5EF4-FFF2-40B4-BE49-F238E27FC236}">
                <a16:creationId xmlns:a16="http://schemas.microsoft.com/office/drawing/2014/main" xmlns="" id="{A51B3BA2-1F11-A342-97CE-3EADD244D9FC}"/>
              </a:ext>
            </a:extLst>
          </p:cNvPr>
          <p:cNvSpPr/>
          <p:nvPr userDrawn="1"/>
        </p:nvSpPr>
        <p:spPr>
          <a:xfrm>
            <a:off x="1" y="0"/>
            <a:ext cx="12192000" cy="16273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33" dirty="0"/>
          </a:p>
        </p:txBody>
      </p:sp>
      <p:sp>
        <p:nvSpPr>
          <p:cNvPr id="9" name="Rectangle 8">
            <a:extLst>
              <a:ext uri="{FF2B5EF4-FFF2-40B4-BE49-F238E27FC236}">
                <a16:creationId xmlns:a16="http://schemas.microsoft.com/office/drawing/2014/main" xmlns="" id="{E84F53FC-32F5-3B49-B78E-0BD5D61F8BE8}"/>
              </a:ext>
            </a:extLst>
          </p:cNvPr>
          <p:cNvSpPr/>
          <p:nvPr userDrawn="1"/>
        </p:nvSpPr>
        <p:spPr>
          <a:xfrm>
            <a:off x="1" y="6695263"/>
            <a:ext cx="12192000" cy="16273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33" dirty="0"/>
          </a:p>
        </p:txBody>
      </p:sp>
      <p:pic>
        <p:nvPicPr>
          <p:cNvPr id="12" name="Picture 11">
            <a:extLst>
              <a:ext uri="{FF2B5EF4-FFF2-40B4-BE49-F238E27FC236}">
                <a16:creationId xmlns:a16="http://schemas.microsoft.com/office/drawing/2014/main" xmlns="" id="{BFAC6EC5-0DD9-5945-A33C-85109910F82A}"/>
              </a:ext>
            </a:extLst>
          </p:cNvPr>
          <p:cNvPicPr>
            <a:picLocks noChangeAspect="1"/>
          </p:cNvPicPr>
          <p:nvPr userDrawn="1"/>
        </p:nvPicPr>
        <p:blipFill>
          <a:blip r:embed="rId4"/>
          <a:stretch>
            <a:fillRect/>
          </a:stretch>
        </p:blipFill>
        <p:spPr>
          <a:xfrm>
            <a:off x="512301" y="6224673"/>
            <a:ext cx="734640" cy="385890"/>
          </a:xfrm>
          <a:prstGeom prst="rect">
            <a:avLst/>
          </a:prstGeom>
        </p:spPr>
      </p:pic>
      <p:sp>
        <p:nvSpPr>
          <p:cNvPr id="16" name="Slide Number Placeholder 5">
            <a:extLst>
              <a:ext uri="{FF2B5EF4-FFF2-40B4-BE49-F238E27FC236}">
                <a16:creationId xmlns:a16="http://schemas.microsoft.com/office/drawing/2014/main" xmlns="" id="{24C4742A-CEF2-124A-8E6B-21C886D29C3A}"/>
              </a:ext>
            </a:extLst>
          </p:cNvPr>
          <p:cNvSpPr txBox="1">
            <a:spLocks/>
          </p:cNvSpPr>
          <p:nvPr userDrawn="1"/>
        </p:nvSpPr>
        <p:spPr>
          <a:xfrm>
            <a:off x="6259827" y="6270419"/>
            <a:ext cx="4815977" cy="280280"/>
          </a:xfrm>
          <a:prstGeom prst="rect">
            <a:avLst/>
          </a:prstGeom>
        </p:spPr>
        <p:txBody>
          <a:bodyPr vert="horz" lIns="0" tIns="0" rIns="0" bIns="41476" rtlCol="0" anchor="t"/>
          <a:lstStyle>
            <a:defPPr>
              <a:defRPr lang="en-US"/>
            </a:defPPr>
            <a:lvl1pPr marL="0" algn="r" defTabSz="457200" rtl="0" eaLnBrk="1" latinLnBrk="0" hangingPunct="1">
              <a:defRPr sz="1200" b="0" i="0" kern="1200" spc="100" baseline="0">
                <a:solidFill>
                  <a:schemeClr val="tx2">
                    <a:lumMod val="60000"/>
                    <a:lumOff val="40000"/>
                  </a:schemeClr>
                </a:solidFill>
                <a:latin typeface="Museo Sans 300" panose="02000000000000000000" pitchFamily="2" charset="77"/>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1089" dirty="0"/>
              <a:t>www.shinymind.co.uk</a:t>
            </a:r>
          </a:p>
        </p:txBody>
      </p:sp>
      <p:sp>
        <p:nvSpPr>
          <p:cNvPr id="10" name="Slide Number Placeholder 5">
            <a:extLst>
              <a:ext uri="{FF2B5EF4-FFF2-40B4-BE49-F238E27FC236}">
                <a16:creationId xmlns:a16="http://schemas.microsoft.com/office/drawing/2014/main" xmlns="" id="{B3013BB6-73CF-CB41-9FB1-0A7FCF149296}"/>
              </a:ext>
            </a:extLst>
          </p:cNvPr>
          <p:cNvSpPr txBox="1">
            <a:spLocks/>
          </p:cNvSpPr>
          <p:nvPr userDrawn="1"/>
        </p:nvSpPr>
        <p:spPr>
          <a:xfrm>
            <a:off x="11272758" y="6270419"/>
            <a:ext cx="418529" cy="280280"/>
          </a:xfrm>
          <a:prstGeom prst="rect">
            <a:avLst/>
          </a:prstGeom>
        </p:spPr>
        <p:txBody>
          <a:bodyPr vert="horz" lIns="0" tIns="0" rIns="0" bIns="41476" rtlCol="0" anchor="t"/>
          <a:lstStyle>
            <a:defPPr>
              <a:defRPr lang="en-US"/>
            </a:defPPr>
            <a:lvl1pPr marL="0" algn="r" defTabSz="457200" rtl="0" eaLnBrk="1" latinLnBrk="0" hangingPunct="1">
              <a:defRPr sz="1200" b="0" i="0" kern="1200" spc="100" baseline="0">
                <a:solidFill>
                  <a:schemeClr val="tx2">
                    <a:lumMod val="60000"/>
                    <a:lumOff val="40000"/>
                  </a:schemeClr>
                </a:solidFill>
                <a:latin typeface="Museo Sans 300" panose="02000000000000000000" pitchFamily="2" charset="77"/>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4F7496C5-41A0-A246-A835-4731A24C931B}" type="slidenum">
              <a:rPr lang="en-US" sz="1089" smtClean="0"/>
              <a:t>‹#›</a:t>
            </a:fld>
            <a:endParaRPr lang="en-US" sz="1089" dirty="0"/>
          </a:p>
        </p:txBody>
      </p:sp>
    </p:spTree>
    <p:extLst>
      <p:ext uri="{BB962C8B-B14F-4D97-AF65-F5344CB8AC3E}">
        <p14:creationId xmlns:p14="http://schemas.microsoft.com/office/powerpoint/2010/main" val="932186140"/>
      </p:ext>
    </p:extLst>
  </p:cSld>
  <p:clrMap bg1="lt1" tx1="dk1" bg2="lt2" tx2="dk2" accent1="accent1" accent2="accent2" accent3="accent3" accent4="accent4" accent5="accent5" accent6="accent6" hlink="hlink" folHlink="folHlink"/>
  <p:sldLayoutIdLst>
    <p:sldLayoutId id="2147483662" r:id="rId1"/>
    <p:sldLayoutId id="2147483666" r:id="rId2"/>
  </p:sldLayoutIdLst>
  <p:hf sldNum="0" hdr="0" dt="0"/>
  <p:txStyles>
    <p:titleStyle>
      <a:lvl1pPr algn="l" defTabSz="1007943" rtl="0" eaLnBrk="1" latinLnBrk="0" hangingPunct="1">
        <a:lnSpc>
          <a:spcPct val="90000"/>
        </a:lnSpc>
        <a:spcBef>
          <a:spcPct val="0"/>
        </a:spcBef>
        <a:buNone/>
        <a:defRPr sz="4000" b="0" i="0" kern="1200">
          <a:solidFill>
            <a:schemeClr val="accent1"/>
          </a:solidFill>
          <a:latin typeface="Sketch Rockwell" panose="02000000000000000000" pitchFamily="2" charset="0"/>
          <a:ea typeface="+mj-ea"/>
          <a:cs typeface="+mj-cs"/>
        </a:defRPr>
      </a:lvl1pPr>
    </p:titleStyle>
    <p:bodyStyle>
      <a:lvl1pPr marL="0" indent="0" algn="l" defTabSz="1007943" rtl="0" eaLnBrk="1" latinLnBrk="0" hangingPunct="1">
        <a:lnSpc>
          <a:spcPct val="100000"/>
        </a:lnSpc>
        <a:spcBef>
          <a:spcPts val="600"/>
        </a:spcBef>
        <a:spcAft>
          <a:spcPts val="0"/>
        </a:spcAft>
        <a:buFont typeface="Arial" panose="020B0604020202020204" pitchFamily="34" charset="0"/>
        <a:buNone/>
        <a:defRPr sz="2400" b="1" i="0" kern="1200">
          <a:solidFill>
            <a:schemeClr val="tx2"/>
          </a:solidFill>
          <a:latin typeface="Rockwell" panose="02060603020205020403" pitchFamily="18" charset="77"/>
          <a:ea typeface="+mn-ea"/>
          <a:cs typeface="+mn-cs"/>
        </a:defRPr>
      </a:lvl1pPr>
      <a:lvl2pPr marL="503971" indent="0" algn="l" defTabSz="1007943" rtl="0" eaLnBrk="1" latinLnBrk="0" hangingPunct="1">
        <a:lnSpc>
          <a:spcPct val="120000"/>
        </a:lnSpc>
        <a:spcBef>
          <a:spcPts val="500"/>
        </a:spcBef>
        <a:buFont typeface="Arial" panose="020B0604020202020204" pitchFamily="34" charset="0"/>
        <a:buNone/>
        <a:defRPr sz="2400" b="0" i="0" kern="1200">
          <a:solidFill>
            <a:schemeClr val="tx2"/>
          </a:solidFill>
          <a:latin typeface="Museo Sans 300" panose="02000000000000000000" pitchFamily="2" charset="77"/>
          <a:ea typeface="+mn-ea"/>
          <a:cs typeface="Poppins Light" pitchFamily="2" charset="77"/>
        </a:defRPr>
      </a:lvl2pPr>
      <a:lvl3pPr marL="1007943" indent="0" algn="l" defTabSz="1007943" rtl="0" eaLnBrk="1" latinLnBrk="0" hangingPunct="1">
        <a:lnSpc>
          <a:spcPct val="120000"/>
        </a:lnSpc>
        <a:spcBef>
          <a:spcPts val="500"/>
        </a:spcBef>
        <a:buFont typeface="Arial" panose="020B0604020202020204" pitchFamily="34" charset="0"/>
        <a:buNone/>
        <a:defRPr sz="2400" b="0" i="0" kern="1200">
          <a:solidFill>
            <a:schemeClr val="tx2"/>
          </a:solidFill>
          <a:latin typeface="Museo Sans 300" panose="02000000000000000000" pitchFamily="2" charset="77"/>
          <a:ea typeface="+mn-ea"/>
          <a:cs typeface="Poppins Light" pitchFamily="2" charset="77"/>
        </a:defRPr>
      </a:lvl3pPr>
      <a:lvl4pPr marL="1511914" indent="0" algn="l" defTabSz="1007943" rtl="0" eaLnBrk="1" latinLnBrk="0" hangingPunct="1">
        <a:lnSpc>
          <a:spcPct val="120000"/>
        </a:lnSpc>
        <a:spcBef>
          <a:spcPts val="500"/>
        </a:spcBef>
        <a:buFont typeface="Arial" panose="020B0604020202020204" pitchFamily="34" charset="0"/>
        <a:buNone/>
        <a:defRPr sz="2400" b="0" i="0" kern="1200">
          <a:solidFill>
            <a:schemeClr val="tx2"/>
          </a:solidFill>
          <a:latin typeface="Museo Sans 300" panose="02000000000000000000" pitchFamily="2" charset="77"/>
          <a:ea typeface="+mn-ea"/>
          <a:cs typeface="Poppins Light" pitchFamily="2" charset="77"/>
        </a:defRPr>
      </a:lvl4pPr>
      <a:lvl5pPr marL="2015886" indent="0" algn="l" defTabSz="1007943" rtl="0" eaLnBrk="1" latinLnBrk="0" hangingPunct="1">
        <a:lnSpc>
          <a:spcPct val="120000"/>
        </a:lnSpc>
        <a:spcBef>
          <a:spcPts val="500"/>
        </a:spcBef>
        <a:buFont typeface="Arial" panose="020B0604020202020204" pitchFamily="34" charset="0"/>
        <a:buNone/>
        <a:defRPr sz="2400" b="0" i="0" kern="1200">
          <a:solidFill>
            <a:schemeClr val="tx2"/>
          </a:solidFill>
          <a:latin typeface="Museo Sans 300" panose="02000000000000000000" pitchFamily="2" charset="77"/>
          <a:ea typeface="+mn-ea"/>
          <a:cs typeface="Poppins Light" pitchFamily="2" charset="77"/>
        </a:defRPr>
      </a:lvl5pPr>
      <a:lvl6pPr marL="2771844"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6pPr>
      <a:lvl7pPr marL="3275815"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7pPr>
      <a:lvl8pPr marL="3779787"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8pPr>
      <a:lvl9pPr marL="4283758"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9pPr>
    </p:bodyStyle>
    <p:otherStyle>
      <a:defPPr>
        <a:defRPr lang="en-US"/>
      </a:defPPr>
      <a:lvl1pPr marL="0" algn="l" defTabSz="1007943" rtl="0" eaLnBrk="1" latinLnBrk="0" hangingPunct="1">
        <a:defRPr sz="1984" kern="1200">
          <a:solidFill>
            <a:schemeClr val="tx1"/>
          </a:solidFill>
          <a:latin typeface="+mn-lt"/>
          <a:ea typeface="+mn-ea"/>
          <a:cs typeface="+mn-cs"/>
        </a:defRPr>
      </a:lvl1pPr>
      <a:lvl2pPr marL="503972" algn="l" defTabSz="1007943" rtl="0" eaLnBrk="1" latinLnBrk="0" hangingPunct="1">
        <a:defRPr sz="1984" kern="1200">
          <a:solidFill>
            <a:schemeClr val="tx1"/>
          </a:solidFill>
          <a:latin typeface="+mn-lt"/>
          <a:ea typeface="+mn-ea"/>
          <a:cs typeface="+mn-cs"/>
        </a:defRPr>
      </a:lvl2pPr>
      <a:lvl3pPr marL="1007943" algn="l" defTabSz="1007943" rtl="0" eaLnBrk="1" latinLnBrk="0" hangingPunct="1">
        <a:defRPr sz="1984" kern="1200">
          <a:solidFill>
            <a:schemeClr val="tx1"/>
          </a:solidFill>
          <a:latin typeface="+mn-lt"/>
          <a:ea typeface="+mn-ea"/>
          <a:cs typeface="+mn-cs"/>
        </a:defRPr>
      </a:lvl3pPr>
      <a:lvl4pPr marL="1511915" algn="l" defTabSz="1007943" rtl="0" eaLnBrk="1" latinLnBrk="0" hangingPunct="1">
        <a:defRPr sz="1984" kern="1200">
          <a:solidFill>
            <a:schemeClr val="tx1"/>
          </a:solidFill>
          <a:latin typeface="+mn-lt"/>
          <a:ea typeface="+mn-ea"/>
          <a:cs typeface="+mn-cs"/>
        </a:defRPr>
      </a:lvl4pPr>
      <a:lvl5pPr marL="2015886" algn="l" defTabSz="1007943" rtl="0" eaLnBrk="1" latinLnBrk="0" hangingPunct="1">
        <a:defRPr sz="1984" kern="1200">
          <a:solidFill>
            <a:schemeClr val="tx1"/>
          </a:solidFill>
          <a:latin typeface="+mn-lt"/>
          <a:ea typeface="+mn-ea"/>
          <a:cs typeface="+mn-cs"/>
        </a:defRPr>
      </a:lvl5pPr>
      <a:lvl6pPr marL="2519858" algn="l" defTabSz="1007943" rtl="0" eaLnBrk="1" latinLnBrk="0" hangingPunct="1">
        <a:defRPr sz="1984" kern="1200">
          <a:solidFill>
            <a:schemeClr val="tx1"/>
          </a:solidFill>
          <a:latin typeface="+mn-lt"/>
          <a:ea typeface="+mn-ea"/>
          <a:cs typeface="+mn-cs"/>
        </a:defRPr>
      </a:lvl6pPr>
      <a:lvl7pPr marL="3023829" algn="l" defTabSz="1007943" rtl="0" eaLnBrk="1" latinLnBrk="0" hangingPunct="1">
        <a:defRPr sz="1984" kern="1200">
          <a:solidFill>
            <a:schemeClr val="tx1"/>
          </a:solidFill>
          <a:latin typeface="+mn-lt"/>
          <a:ea typeface="+mn-ea"/>
          <a:cs typeface="+mn-cs"/>
        </a:defRPr>
      </a:lvl7pPr>
      <a:lvl8pPr marL="3527801" algn="l" defTabSz="1007943" rtl="0" eaLnBrk="1" latinLnBrk="0" hangingPunct="1">
        <a:defRPr sz="1984" kern="1200">
          <a:solidFill>
            <a:schemeClr val="tx1"/>
          </a:solidFill>
          <a:latin typeface="+mn-lt"/>
          <a:ea typeface="+mn-ea"/>
          <a:cs typeface="+mn-cs"/>
        </a:defRPr>
      </a:lvl8pPr>
      <a:lvl9pPr marL="4031772" algn="l" defTabSz="1007943" rtl="0" eaLnBrk="1" latinLnBrk="0" hangingPunct="1">
        <a:defRPr sz="1984" kern="1200">
          <a:solidFill>
            <a:schemeClr val="tx1"/>
          </a:solidFill>
          <a:latin typeface="+mn-lt"/>
          <a:ea typeface="+mn-ea"/>
          <a:cs typeface="+mn-cs"/>
        </a:defRPr>
      </a:lvl9pPr>
    </p:otherStyle>
  </p:txStyles>
  <p:extLst>
    <p:ext uri="{27BBF7A9-308A-43DC-89C8-2F10F3537804}">
      <p15:sldGuideLst xmlns:p15="http://schemas.microsoft.com/office/powerpoint/2012/main" xmlns="">
        <p15:guide id="1" pos="323" userDrawn="1">
          <p15:clr>
            <a:srgbClr val="F26B43"/>
          </p15:clr>
        </p15:guide>
        <p15:guide id="2" pos="5650" userDrawn="1">
          <p15:clr>
            <a:srgbClr val="F26B43"/>
          </p15:clr>
        </p15:guide>
        <p15:guide id="3" pos="7357" userDrawn="1">
          <p15:clr>
            <a:srgbClr val="F26B43"/>
          </p15:clr>
        </p15:guide>
        <p15:guide id="4" orient="horz" pos="103" userDrawn="1">
          <p15:clr>
            <a:srgbClr val="F26B43"/>
          </p15:clr>
        </p15:guide>
        <p15:guide id="5" orient="horz" pos="4217" userDrawn="1">
          <p15:clr>
            <a:srgbClr val="F26B43"/>
          </p15:clr>
        </p15:guide>
        <p15:guide id="6" orient="horz" pos="308" userDrawn="1">
          <p15:clr>
            <a:srgbClr val="F26B43"/>
          </p15:clr>
        </p15:guide>
        <p15:guide id="7" orient="horz" pos="514" userDrawn="1">
          <p15:clr>
            <a:srgbClr val="F26B43"/>
          </p15:clr>
        </p15:guide>
        <p15:guide id="8" pos="3737" userDrawn="1">
          <p15:clr>
            <a:srgbClr val="F26B43"/>
          </p15:clr>
        </p15:guide>
        <p15:guide id="9" pos="2030" userDrawn="1">
          <p15:clr>
            <a:srgbClr val="F26B43"/>
          </p15:clr>
        </p15:guide>
        <p15:guide id="10" pos="1926" userDrawn="1">
          <p15:clr>
            <a:srgbClr val="F26B43"/>
          </p15:clr>
        </p15:guide>
        <p15:guide id="11" pos="2134" userDrawn="1">
          <p15:clr>
            <a:srgbClr val="F26B43"/>
          </p15:clr>
        </p15:guide>
        <p15:guide id="12" pos="5754" userDrawn="1">
          <p15:clr>
            <a:srgbClr val="F26B43"/>
          </p15:clr>
        </p15:guide>
        <p15:guide id="13" pos="5546" userDrawn="1">
          <p15:clr>
            <a:srgbClr val="F26B43"/>
          </p15:clr>
        </p15:guide>
        <p15:guide id="14" pos="3943" userDrawn="1">
          <p15:clr>
            <a:srgbClr val="F26B43"/>
          </p15:clr>
        </p15:guide>
        <p15:guide id="15" pos="3839" userDrawn="1">
          <p15:clr>
            <a:srgbClr val="F26B43"/>
          </p15:clr>
        </p15:guide>
        <p15:guide id="16" orient="horz" pos="1295" userDrawn="1">
          <p15:clr>
            <a:srgbClr val="F26B43"/>
          </p15:clr>
        </p15:guide>
        <p15:guide id="17" orient="horz" pos="3786" userDrawn="1">
          <p15:clr>
            <a:srgbClr val="F26B43"/>
          </p15:clr>
        </p15:guide>
        <p15:guide id="18" orient="horz" pos="3950" userDrawn="1">
          <p15:clr>
            <a:srgbClr val="F26B43"/>
          </p15:clr>
        </p15:guide>
        <p15:guide id="19" orient="horz" pos="1872" userDrawn="1">
          <p15:clr>
            <a:srgbClr val="F26B43"/>
          </p15:clr>
        </p15:guide>
        <p15:guide id="20" orient="horz" pos="1501" userDrawn="1">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3.xml"/><Relationship Id="rId1" Type="http://schemas.openxmlformats.org/officeDocument/2006/relationships/slideLayout" Target="../slideLayouts/slideLayout9.xml"/><Relationship Id="rId5" Type="http://schemas.openxmlformats.org/officeDocument/2006/relationships/image" Target="../media/image2.svg"/><Relationship Id="rId4" Type="http://schemas.openxmlformats.org/officeDocument/2006/relationships/image" Target="../media/image1.png"/></Relationships>
</file>

<file path=ppt/slides/_rels/slide1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4.xml"/><Relationship Id="rId1" Type="http://schemas.openxmlformats.org/officeDocument/2006/relationships/slideLayout" Target="../slideLayouts/slideLayout9.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2.svg"/></Relationships>
</file>

<file path=ppt/slides/_rels/slide13.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Layout" Target="../slideLayouts/slideLayout9.xml"/><Relationship Id="rId4" Type="http://schemas.openxmlformats.org/officeDocument/2006/relationships/image" Target="../media/image14.png"/></Relationships>
</file>

<file path=ppt/slides/_rels/slide14.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image" Target="../media/image15.png"/><Relationship Id="rId1" Type="http://schemas.openxmlformats.org/officeDocument/2006/relationships/slideLayout" Target="../slideLayouts/slideLayout6.xml"/><Relationship Id="rId4" Type="http://schemas.openxmlformats.org/officeDocument/2006/relationships/hyperlink" Target="https://www.theologyofwork.org/devotions/devotionals-to-build-spiritual-discipline/practicing-gratitude-devotional" TargetMode="External"/></Relationships>
</file>

<file path=ppt/slides/_rels/slide1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Layout" Target="../slideLayouts/slideLayout6.xml"/><Relationship Id="rId4" Type="http://schemas.openxmlformats.org/officeDocument/2006/relationships/hyperlink" Target="https://pixabay.com/en/sun-solar-helios-happy-face-310144/" TargetMode="External"/></Relationships>
</file>

<file path=ppt/slides/_rels/slide16.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Layout" Target="../slideLayouts/slideLayout6.xml"/><Relationship Id="rId5" Type="http://schemas.openxmlformats.org/officeDocument/2006/relationships/hyperlink" Target="https://pxhere.com/en/photo/1169934" TargetMode="External"/><Relationship Id="rId4" Type="http://schemas.microsoft.com/office/2007/relationships/hdphoto" Target="../media/hdphoto1.wdp"/></Relationships>
</file>

<file path=ppt/slides/_rels/slide17.xml.rels><?xml version="1.0" encoding="UTF-8" standalone="yes"?>
<Relationships xmlns="http://schemas.openxmlformats.org/package/2006/relationships"><Relationship Id="rId8" Type="http://schemas.openxmlformats.org/officeDocument/2006/relationships/image" Target="../media/image26.jpeg"/><Relationship Id="rId13" Type="http://schemas.openxmlformats.org/officeDocument/2006/relationships/image" Target="cid:592af1ba-ac0c-4480-8535-7eaecd595a11@GBRP123.PROD.OUTLOOK.COM" TargetMode="External"/><Relationship Id="rId18" Type="http://schemas.openxmlformats.org/officeDocument/2006/relationships/image" Target="../media/image34.png"/><Relationship Id="rId3" Type="http://schemas.openxmlformats.org/officeDocument/2006/relationships/image" Target="../media/image22.jpeg"/><Relationship Id="rId7" Type="http://schemas.openxmlformats.org/officeDocument/2006/relationships/image" Target="cid:FD7639BB-1C66-486F-BA3F-0E341AD24B64" TargetMode="External"/><Relationship Id="rId12" Type="http://schemas.openxmlformats.org/officeDocument/2006/relationships/image" Target="../media/image30.jpeg"/><Relationship Id="rId17" Type="http://schemas.openxmlformats.org/officeDocument/2006/relationships/image" Target="../media/image33.jpeg"/><Relationship Id="rId2" Type="http://schemas.openxmlformats.org/officeDocument/2006/relationships/image" Target="../media/image21.jpeg"/><Relationship Id="rId16" Type="http://schemas.openxmlformats.org/officeDocument/2006/relationships/image" Target="cid:18A9302A-B3DE-4821-8993-7AA3E705DD72" TargetMode="External"/><Relationship Id="rId1" Type="http://schemas.openxmlformats.org/officeDocument/2006/relationships/slideLayout" Target="../slideLayouts/slideLayout9.xml"/><Relationship Id="rId6" Type="http://schemas.openxmlformats.org/officeDocument/2006/relationships/image" Target="../media/image25.jpeg"/><Relationship Id="rId11" Type="http://schemas.openxmlformats.org/officeDocument/2006/relationships/image" Target="../media/image29.jpeg"/><Relationship Id="rId5" Type="http://schemas.openxmlformats.org/officeDocument/2006/relationships/image" Target="../media/image24.jpeg"/><Relationship Id="rId15" Type="http://schemas.openxmlformats.org/officeDocument/2006/relationships/image" Target="../media/image32.jpeg"/><Relationship Id="rId10" Type="http://schemas.openxmlformats.org/officeDocument/2006/relationships/image" Target="../media/image28.jpeg"/><Relationship Id="rId4" Type="http://schemas.openxmlformats.org/officeDocument/2006/relationships/image" Target="../media/image23.jpeg"/><Relationship Id="rId9" Type="http://schemas.openxmlformats.org/officeDocument/2006/relationships/image" Target="../media/image27.jpeg"/><Relationship Id="rId14" Type="http://schemas.openxmlformats.org/officeDocument/2006/relationships/image" Target="../media/image31.jpeg"/></Relationships>
</file>

<file path=ppt/slides/_rels/slide18.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Layout" Target="../slideLayouts/slideLayout9.xml"/><Relationship Id="rId4" Type="http://schemas.openxmlformats.org/officeDocument/2006/relationships/image" Target="../media/image35.png"/></Relationships>
</file>

<file path=ppt/slides/_rels/slide1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5.xml"/><Relationship Id="rId1" Type="http://schemas.openxmlformats.org/officeDocument/2006/relationships/slideLayout" Target="../slideLayouts/slideLayout9.xml"/><Relationship Id="rId4" Type="http://schemas.openxmlformats.org/officeDocument/2006/relationships/image" Target="../media/image2.svg"/></Relationships>
</file>

<file path=ppt/slides/_rels/slide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xml"/><Relationship Id="rId1" Type="http://schemas.openxmlformats.org/officeDocument/2006/relationships/slideLayout" Target="../slideLayouts/slideLayout9.xml"/><Relationship Id="rId5" Type="http://schemas.openxmlformats.org/officeDocument/2006/relationships/image" Target="../media/image6.jpeg"/><Relationship Id="rId4" Type="http://schemas.openxmlformats.org/officeDocument/2006/relationships/hyperlink" Target="http://epapers.bham.ac.uk/1712/1/Thinking_about_the_emotional_labour_of_nursing.pdf" TargetMode="External"/></Relationships>
</file>

<file path=ppt/slides/_rels/slide20.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Layout" Target="../slideLayouts/slideLayout9.xml"/><Relationship Id="rId4" Type="http://schemas.openxmlformats.org/officeDocument/2006/relationships/image" Target="../media/image36.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6.xml"/><Relationship Id="rId1" Type="http://schemas.openxmlformats.org/officeDocument/2006/relationships/slideLayout" Target="../slideLayouts/slideLayout9.xml"/><Relationship Id="rId6" Type="http://schemas.openxmlformats.org/officeDocument/2006/relationships/image" Target="../media/image38.png"/><Relationship Id="rId5" Type="http://schemas.openxmlformats.org/officeDocument/2006/relationships/image" Target="../media/image37.png"/><Relationship Id="rId4" Type="http://schemas.openxmlformats.org/officeDocument/2006/relationships/image" Target="../media/image2.svg"/></Relationships>
</file>

<file path=ppt/slides/_rels/slide23.xml.rels><?xml version="1.0" encoding="UTF-8" standalone="yes"?>
<Relationships xmlns="http://schemas.openxmlformats.org/package/2006/relationships"><Relationship Id="rId3" Type="http://schemas.openxmlformats.org/officeDocument/2006/relationships/hyperlink" Target="http://www.shinymind.co.uk/" TargetMode="External"/><Relationship Id="rId2" Type="http://schemas.openxmlformats.org/officeDocument/2006/relationships/hyperlink" Target="mailto:hello@shinymind.co.uk" TargetMode="External"/><Relationship Id="rId1" Type="http://schemas.openxmlformats.org/officeDocument/2006/relationships/slideLayout" Target="../slideLayouts/slideLayout12.xml"/></Relationships>
</file>

<file path=ppt/slides/_rels/slide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9.xml"/></Relationships>
</file>

<file path=ppt/slides/_rels/slide4.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8.png"/><Relationship Id="rId1" Type="http://schemas.openxmlformats.org/officeDocument/2006/relationships/slideLayout" Target="../slideLayouts/slideLayout6.xml"/><Relationship Id="rId4" Type="http://schemas.openxmlformats.org/officeDocument/2006/relationships/image" Target="../media/image2.svg"/></Relationships>
</file>

<file path=ppt/slides/_rels/slide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17.xml"/></Relationships>
</file>

<file path=ppt/slides/_rels/slide8.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Layout" Target="../slideLayouts/slideLayout15.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4" name="Picture Placeholder 93">
            <a:extLst>
              <a:ext uri="{FF2B5EF4-FFF2-40B4-BE49-F238E27FC236}">
                <a16:creationId xmlns:a16="http://schemas.microsoft.com/office/drawing/2014/main" xmlns="" id="{7DD30711-084B-E240-9684-481A6B7B9D02}"/>
              </a:ext>
            </a:extLst>
          </p:cNvPr>
          <p:cNvPicPr>
            <a:picLocks noGrp="1" noChangeAspect="1"/>
          </p:cNvPicPr>
          <p:nvPr>
            <p:ph type="pic" sz="quarter" idx="13"/>
          </p:nvPr>
        </p:nvPicPr>
        <p:blipFill rotWithShape="1">
          <a:blip r:embed="rId3" cstate="screen">
            <a:extLst>
              <a:ext uri="{28A0092B-C50C-407E-A947-70E740481C1C}">
                <a14:useLocalDpi xmlns:a14="http://schemas.microsoft.com/office/drawing/2010/main"/>
              </a:ext>
            </a:extLst>
          </a:blip>
          <a:srcRect t="52" b="52"/>
          <a:stretch/>
        </p:blipFill>
        <p:spPr>
          <a:xfrm>
            <a:off x="-72000" y="-8709"/>
            <a:ext cx="12192000" cy="6858000"/>
          </a:xfrm>
        </p:spPr>
      </p:pic>
      <p:sp>
        <p:nvSpPr>
          <p:cNvPr id="96" name="Rectangle 95">
            <a:extLst>
              <a:ext uri="{FF2B5EF4-FFF2-40B4-BE49-F238E27FC236}">
                <a16:creationId xmlns:a16="http://schemas.microsoft.com/office/drawing/2014/main" xmlns="" id="{3801118A-BC94-DC47-8DDA-D6EFB586CCF7}"/>
              </a:ext>
            </a:extLst>
          </p:cNvPr>
          <p:cNvSpPr/>
          <p:nvPr/>
        </p:nvSpPr>
        <p:spPr>
          <a:xfrm>
            <a:off x="-72000" y="4426196"/>
            <a:ext cx="12192000" cy="2431804"/>
          </a:xfrm>
          <a:prstGeom prst="rect">
            <a:avLst/>
          </a:prstGeom>
          <a:gradFill>
            <a:gsLst>
              <a:gs pos="0">
                <a:schemeClr val="tx2">
                  <a:alpha val="0"/>
                </a:schemeClr>
              </a:gs>
              <a:gs pos="95000">
                <a:schemeClr val="tx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4">
            <a:extLst>
              <a:ext uri="{FF2B5EF4-FFF2-40B4-BE49-F238E27FC236}">
                <a16:creationId xmlns:a16="http://schemas.microsoft.com/office/drawing/2014/main" xmlns="" id="{4A67B641-1C08-D443-9C84-421646D87529}"/>
              </a:ext>
            </a:extLst>
          </p:cNvPr>
          <p:cNvGrpSpPr/>
          <p:nvPr/>
        </p:nvGrpSpPr>
        <p:grpSpPr>
          <a:xfrm>
            <a:off x="-360600" y="-360002"/>
            <a:ext cx="12913200" cy="7578002"/>
            <a:chOff x="-360600" y="-360002"/>
            <a:chExt cx="12913200" cy="7578002"/>
          </a:xfrm>
        </p:grpSpPr>
        <p:sp>
          <p:nvSpPr>
            <p:cNvPr id="6" name="Rectangle 5">
              <a:extLst>
                <a:ext uri="{FF2B5EF4-FFF2-40B4-BE49-F238E27FC236}">
                  <a16:creationId xmlns:a16="http://schemas.microsoft.com/office/drawing/2014/main" xmlns="" id="{F44BBB5B-840B-8642-B3F0-26ADD4871BF1}"/>
                </a:ext>
              </a:extLst>
            </p:cNvPr>
            <p:cNvSpPr/>
            <p:nvPr/>
          </p:nvSpPr>
          <p:spPr>
            <a:xfrm>
              <a:off x="12372600" y="7038000"/>
              <a:ext cx="180000" cy="180000"/>
            </a:xfrm>
            <a:prstGeom prst="rect">
              <a:avLst/>
            </a:prstGeom>
            <a:noFill/>
            <a:ln w="31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solidFill>
                  <a:schemeClr val="tx1"/>
                </a:solidFill>
                <a:latin typeface="Museo Sans 500" panose="02000000000000000000" pitchFamily="2" charset="77"/>
              </a:endParaRPr>
            </a:p>
          </p:txBody>
        </p:sp>
        <p:grpSp>
          <p:nvGrpSpPr>
            <p:cNvPr id="7" name="Group 6">
              <a:extLst>
                <a:ext uri="{FF2B5EF4-FFF2-40B4-BE49-F238E27FC236}">
                  <a16:creationId xmlns:a16="http://schemas.microsoft.com/office/drawing/2014/main" xmlns="" id="{337A9AEF-FCF5-474F-8A77-1499EE0FA41A}"/>
                </a:ext>
              </a:extLst>
            </p:cNvPr>
            <p:cNvGrpSpPr/>
            <p:nvPr userDrawn="1"/>
          </p:nvGrpSpPr>
          <p:grpSpPr>
            <a:xfrm>
              <a:off x="-360600" y="0"/>
              <a:ext cx="180000" cy="6858000"/>
              <a:chOff x="-360600" y="0"/>
              <a:chExt cx="180000" cy="6858000"/>
            </a:xfrm>
          </p:grpSpPr>
          <p:cxnSp>
            <p:nvCxnSpPr>
              <p:cNvPr id="62" name="Straight Connector 61">
                <a:extLst>
                  <a:ext uri="{FF2B5EF4-FFF2-40B4-BE49-F238E27FC236}">
                    <a16:creationId xmlns:a16="http://schemas.microsoft.com/office/drawing/2014/main" xmlns="" id="{8363A1F0-143A-CB4B-A1A5-6B2DA82BA8ED}"/>
                  </a:ext>
                </a:extLst>
              </p:cNvPr>
              <p:cNvCxnSpPr/>
              <p:nvPr/>
            </p:nvCxnSpPr>
            <p:spPr>
              <a:xfrm>
                <a:off x="-360600" y="0"/>
                <a:ext cx="180000" cy="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3" name="Straight Connector 62">
                <a:extLst>
                  <a:ext uri="{FF2B5EF4-FFF2-40B4-BE49-F238E27FC236}">
                    <a16:creationId xmlns:a16="http://schemas.microsoft.com/office/drawing/2014/main" xmlns="" id="{328B5990-F440-644F-9134-1C42F17DE024}"/>
                  </a:ext>
                </a:extLst>
              </p:cNvPr>
              <p:cNvCxnSpPr/>
              <p:nvPr/>
            </p:nvCxnSpPr>
            <p:spPr>
              <a:xfrm>
                <a:off x="-360600" y="457200"/>
                <a:ext cx="180000" cy="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4" name="Straight Connector 63">
                <a:extLst>
                  <a:ext uri="{FF2B5EF4-FFF2-40B4-BE49-F238E27FC236}">
                    <a16:creationId xmlns:a16="http://schemas.microsoft.com/office/drawing/2014/main" xmlns="" id="{69CEF2D2-AD11-BA44-BAAF-096B054BF1C7}"/>
                  </a:ext>
                </a:extLst>
              </p:cNvPr>
              <p:cNvCxnSpPr/>
              <p:nvPr/>
            </p:nvCxnSpPr>
            <p:spPr>
              <a:xfrm>
                <a:off x="-360600" y="914400"/>
                <a:ext cx="180000" cy="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5" name="Straight Connector 64">
                <a:extLst>
                  <a:ext uri="{FF2B5EF4-FFF2-40B4-BE49-F238E27FC236}">
                    <a16:creationId xmlns:a16="http://schemas.microsoft.com/office/drawing/2014/main" xmlns="" id="{8A92D3FC-1243-6748-B511-BB9385A6D408}"/>
                  </a:ext>
                </a:extLst>
              </p:cNvPr>
              <p:cNvCxnSpPr/>
              <p:nvPr/>
            </p:nvCxnSpPr>
            <p:spPr>
              <a:xfrm>
                <a:off x="-360600" y="1371600"/>
                <a:ext cx="180000" cy="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6" name="Straight Connector 65">
                <a:extLst>
                  <a:ext uri="{FF2B5EF4-FFF2-40B4-BE49-F238E27FC236}">
                    <a16:creationId xmlns:a16="http://schemas.microsoft.com/office/drawing/2014/main" xmlns="" id="{FBC05F23-3C7F-D34A-940D-35700CC07F62}"/>
                  </a:ext>
                </a:extLst>
              </p:cNvPr>
              <p:cNvCxnSpPr/>
              <p:nvPr/>
            </p:nvCxnSpPr>
            <p:spPr>
              <a:xfrm>
                <a:off x="-360600" y="1828800"/>
                <a:ext cx="180000" cy="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7" name="Straight Connector 66">
                <a:extLst>
                  <a:ext uri="{FF2B5EF4-FFF2-40B4-BE49-F238E27FC236}">
                    <a16:creationId xmlns:a16="http://schemas.microsoft.com/office/drawing/2014/main" xmlns="" id="{AA819BB4-3911-C047-872B-45CDF4B5C4C2}"/>
                  </a:ext>
                </a:extLst>
              </p:cNvPr>
              <p:cNvCxnSpPr/>
              <p:nvPr/>
            </p:nvCxnSpPr>
            <p:spPr>
              <a:xfrm>
                <a:off x="-360600" y="2286000"/>
                <a:ext cx="180000" cy="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8" name="Straight Connector 67">
                <a:extLst>
                  <a:ext uri="{FF2B5EF4-FFF2-40B4-BE49-F238E27FC236}">
                    <a16:creationId xmlns:a16="http://schemas.microsoft.com/office/drawing/2014/main" xmlns="" id="{21DE4CE1-B5EA-5D47-8F45-0577C7449AC2}"/>
                  </a:ext>
                </a:extLst>
              </p:cNvPr>
              <p:cNvCxnSpPr/>
              <p:nvPr/>
            </p:nvCxnSpPr>
            <p:spPr>
              <a:xfrm>
                <a:off x="-360600" y="2743200"/>
                <a:ext cx="180000" cy="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9" name="Straight Connector 68">
                <a:extLst>
                  <a:ext uri="{FF2B5EF4-FFF2-40B4-BE49-F238E27FC236}">
                    <a16:creationId xmlns:a16="http://schemas.microsoft.com/office/drawing/2014/main" xmlns="" id="{53AE74B9-3092-A042-9979-CA9A27A779F4}"/>
                  </a:ext>
                </a:extLst>
              </p:cNvPr>
              <p:cNvCxnSpPr/>
              <p:nvPr/>
            </p:nvCxnSpPr>
            <p:spPr>
              <a:xfrm>
                <a:off x="-360600" y="3200400"/>
                <a:ext cx="180000" cy="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0" name="Straight Connector 69">
                <a:extLst>
                  <a:ext uri="{FF2B5EF4-FFF2-40B4-BE49-F238E27FC236}">
                    <a16:creationId xmlns:a16="http://schemas.microsoft.com/office/drawing/2014/main" xmlns="" id="{7469338B-C7E7-A64D-A5F1-AB0CE5952685}"/>
                  </a:ext>
                </a:extLst>
              </p:cNvPr>
              <p:cNvCxnSpPr/>
              <p:nvPr/>
            </p:nvCxnSpPr>
            <p:spPr>
              <a:xfrm>
                <a:off x="-360600" y="3657600"/>
                <a:ext cx="180000" cy="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1" name="Straight Connector 70">
                <a:extLst>
                  <a:ext uri="{FF2B5EF4-FFF2-40B4-BE49-F238E27FC236}">
                    <a16:creationId xmlns:a16="http://schemas.microsoft.com/office/drawing/2014/main" xmlns="" id="{E5461FF2-EBF3-AF4B-A96D-D2DA9075C743}"/>
                  </a:ext>
                </a:extLst>
              </p:cNvPr>
              <p:cNvCxnSpPr/>
              <p:nvPr/>
            </p:nvCxnSpPr>
            <p:spPr>
              <a:xfrm>
                <a:off x="-360600" y="4114800"/>
                <a:ext cx="180000" cy="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2" name="Straight Connector 71">
                <a:extLst>
                  <a:ext uri="{FF2B5EF4-FFF2-40B4-BE49-F238E27FC236}">
                    <a16:creationId xmlns:a16="http://schemas.microsoft.com/office/drawing/2014/main" xmlns="" id="{08CDB09F-0928-2D40-B736-77F10A227C69}"/>
                  </a:ext>
                </a:extLst>
              </p:cNvPr>
              <p:cNvCxnSpPr/>
              <p:nvPr/>
            </p:nvCxnSpPr>
            <p:spPr>
              <a:xfrm>
                <a:off x="-360600" y="4572000"/>
                <a:ext cx="180000" cy="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3" name="Straight Connector 72">
                <a:extLst>
                  <a:ext uri="{FF2B5EF4-FFF2-40B4-BE49-F238E27FC236}">
                    <a16:creationId xmlns:a16="http://schemas.microsoft.com/office/drawing/2014/main" xmlns="" id="{5FF3DC96-7005-FA42-920D-A2B91E18FE01}"/>
                  </a:ext>
                </a:extLst>
              </p:cNvPr>
              <p:cNvCxnSpPr/>
              <p:nvPr/>
            </p:nvCxnSpPr>
            <p:spPr>
              <a:xfrm>
                <a:off x="-360600" y="5029200"/>
                <a:ext cx="180000" cy="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4" name="Straight Connector 73">
                <a:extLst>
                  <a:ext uri="{FF2B5EF4-FFF2-40B4-BE49-F238E27FC236}">
                    <a16:creationId xmlns:a16="http://schemas.microsoft.com/office/drawing/2014/main" xmlns="" id="{2C899550-9F77-3141-A136-ECE54F4D1177}"/>
                  </a:ext>
                </a:extLst>
              </p:cNvPr>
              <p:cNvCxnSpPr/>
              <p:nvPr/>
            </p:nvCxnSpPr>
            <p:spPr>
              <a:xfrm>
                <a:off x="-360600" y="5486400"/>
                <a:ext cx="180000" cy="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5" name="Straight Connector 74">
                <a:extLst>
                  <a:ext uri="{FF2B5EF4-FFF2-40B4-BE49-F238E27FC236}">
                    <a16:creationId xmlns:a16="http://schemas.microsoft.com/office/drawing/2014/main" xmlns="" id="{76386617-B1F6-4343-8EBC-D71EA13101BC}"/>
                  </a:ext>
                </a:extLst>
              </p:cNvPr>
              <p:cNvCxnSpPr/>
              <p:nvPr/>
            </p:nvCxnSpPr>
            <p:spPr>
              <a:xfrm>
                <a:off x="-360600" y="5943600"/>
                <a:ext cx="180000" cy="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6" name="Straight Connector 75">
                <a:extLst>
                  <a:ext uri="{FF2B5EF4-FFF2-40B4-BE49-F238E27FC236}">
                    <a16:creationId xmlns:a16="http://schemas.microsoft.com/office/drawing/2014/main" xmlns="" id="{210A84B8-A750-134A-9247-7CDC3CF20525}"/>
                  </a:ext>
                </a:extLst>
              </p:cNvPr>
              <p:cNvCxnSpPr/>
              <p:nvPr/>
            </p:nvCxnSpPr>
            <p:spPr>
              <a:xfrm>
                <a:off x="-360600" y="6400800"/>
                <a:ext cx="180000" cy="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xmlns="" id="{3C330C7C-B0B4-5145-BDAD-0FCDCDC5E6D1}"/>
                  </a:ext>
                </a:extLst>
              </p:cNvPr>
              <p:cNvCxnSpPr/>
              <p:nvPr/>
            </p:nvCxnSpPr>
            <p:spPr>
              <a:xfrm>
                <a:off x="-360600" y="6858000"/>
                <a:ext cx="180000" cy="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xmlns="" id="{26C198E5-E3E3-6F4D-B7D4-BBBCF09452B8}"/>
                  </a:ext>
                </a:extLst>
              </p:cNvPr>
              <p:cNvCxnSpPr/>
              <p:nvPr userDrawn="1"/>
            </p:nvCxnSpPr>
            <p:spPr>
              <a:xfrm>
                <a:off x="-360600" y="228600"/>
                <a:ext cx="108000" cy="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xmlns="" id="{BECDFBC8-129B-5848-8A22-C198A3363550}"/>
                  </a:ext>
                </a:extLst>
              </p:cNvPr>
              <p:cNvCxnSpPr/>
              <p:nvPr userDrawn="1"/>
            </p:nvCxnSpPr>
            <p:spPr>
              <a:xfrm>
                <a:off x="-360600" y="685800"/>
                <a:ext cx="108000" cy="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a:extLst>
                  <a:ext uri="{FF2B5EF4-FFF2-40B4-BE49-F238E27FC236}">
                    <a16:creationId xmlns:a16="http://schemas.microsoft.com/office/drawing/2014/main" xmlns="" id="{B43E918C-0047-4841-AA7B-21A83CE09CCE}"/>
                  </a:ext>
                </a:extLst>
              </p:cNvPr>
              <p:cNvCxnSpPr/>
              <p:nvPr userDrawn="1"/>
            </p:nvCxnSpPr>
            <p:spPr>
              <a:xfrm>
                <a:off x="-360600" y="1143000"/>
                <a:ext cx="108000" cy="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xmlns="" id="{F29598C3-A200-0040-B0C3-98ED1CDBB4C7}"/>
                  </a:ext>
                </a:extLst>
              </p:cNvPr>
              <p:cNvCxnSpPr/>
              <p:nvPr userDrawn="1"/>
            </p:nvCxnSpPr>
            <p:spPr>
              <a:xfrm>
                <a:off x="-360600" y="1600200"/>
                <a:ext cx="108000" cy="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a:extLst>
                  <a:ext uri="{FF2B5EF4-FFF2-40B4-BE49-F238E27FC236}">
                    <a16:creationId xmlns:a16="http://schemas.microsoft.com/office/drawing/2014/main" xmlns="" id="{F1C9E9AA-9869-514F-8C0A-B3CB7CB9188F}"/>
                  </a:ext>
                </a:extLst>
              </p:cNvPr>
              <p:cNvCxnSpPr/>
              <p:nvPr userDrawn="1"/>
            </p:nvCxnSpPr>
            <p:spPr>
              <a:xfrm>
                <a:off x="-360600" y="2057400"/>
                <a:ext cx="108000" cy="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xmlns="" id="{0A31C72D-0B7D-9C43-B8D1-A72C0A9D5A7E}"/>
                  </a:ext>
                </a:extLst>
              </p:cNvPr>
              <p:cNvCxnSpPr/>
              <p:nvPr userDrawn="1"/>
            </p:nvCxnSpPr>
            <p:spPr>
              <a:xfrm>
                <a:off x="-360600" y="2514600"/>
                <a:ext cx="108000" cy="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4" name="Straight Connector 83">
                <a:extLst>
                  <a:ext uri="{FF2B5EF4-FFF2-40B4-BE49-F238E27FC236}">
                    <a16:creationId xmlns:a16="http://schemas.microsoft.com/office/drawing/2014/main" xmlns="" id="{6EDFB588-2B90-0242-8EC3-A742CE69D3AF}"/>
                  </a:ext>
                </a:extLst>
              </p:cNvPr>
              <p:cNvCxnSpPr/>
              <p:nvPr userDrawn="1"/>
            </p:nvCxnSpPr>
            <p:spPr>
              <a:xfrm>
                <a:off x="-360600" y="2971800"/>
                <a:ext cx="108000" cy="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5" name="Straight Connector 84">
                <a:extLst>
                  <a:ext uri="{FF2B5EF4-FFF2-40B4-BE49-F238E27FC236}">
                    <a16:creationId xmlns:a16="http://schemas.microsoft.com/office/drawing/2014/main" xmlns="" id="{6B5D3E71-B687-6249-B3BA-65027C39180A}"/>
                  </a:ext>
                </a:extLst>
              </p:cNvPr>
              <p:cNvCxnSpPr/>
              <p:nvPr userDrawn="1"/>
            </p:nvCxnSpPr>
            <p:spPr>
              <a:xfrm>
                <a:off x="-360600" y="3429000"/>
                <a:ext cx="108000" cy="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6" name="Straight Connector 85">
                <a:extLst>
                  <a:ext uri="{FF2B5EF4-FFF2-40B4-BE49-F238E27FC236}">
                    <a16:creationId xmlns:a16="http://schemas.microsoft.com/office/drawing/2014/main" xmlns="" id="{BED03200-FE6B-5C4E-AAD4-F9A11FAF35AB}"/>
                  </a:ext>
                </a:extLst>
              </p:cNvPr>
              <p:cNvCxnSpPr/>
              <p:nvPr userDrawn="1"/>
            </p:nvCxnSpPr>
            <p:spPr>
              <a:xfrm>
                <a:off x="-360600" y="3886200"/>
                <a:ext cx="108000" cy="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7" name="Straight Connector 86">
                <a:extLst>
                  <a:ext uri="{FF2B5EF4-FFF2-40B4-BE49-F238E27FC236}">
                    <a16:creationId xmlns:a16="http://schemas.microsoft.com/office/drawing/2014/main" xmlns="" id="{4CD52C90-7BC4-FE47-BBBA-10F791375757}"/>
                  </a:ext>
                </a:extLst>
              </p:cNvPr>
              <p:cNvCxnSpPr/>
              <p:nvPr userDrawn="1"/>
            </p:nvCxnSpPr>
            <p:spPr>
              <a:xfrm>
                <a:off x="-360600" y="4343400"/>
                <a:ext cx="108000" cy="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8" name="Straight Connector 87">
                <a:extLst>
                  <a:ext uri="{FF2B5EF4-FFF2-40B4-BE49-F238E27FC236}">
                    <a16:creationId xmlns:a16="http://schemas.microsoft.com/office/drawing/2014/main" xmlns="" id="{33889548-7FD8-3842-BDBB-87817F28E0DA}"/>
                  </a:ext>
                </a:extLst>
              </p:cNvPr>
              <p:cNvCxnSpPr/>
              <p:nvPr userDrawn="1"/>
            </p:nvCxnSpPr>
            <p:spPr>
              <a:xfrm>
                <a:off x="-360600" y="4800600"/>
                <a:ext cx="108000" cy="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9" name="Straight Connector 88">
                <a:extLst>
                  <a:ext uri="{FF2B5EF4-FFF2-40B4-BE49-F238E27FC236}">
                    <a16:creationId xmlns:a16="http://schemas.microsoft.com/office/drawing/2014/main" xmlns="" id="{DF83F20F-F59E-0F4E-B685-CDFFE74EA614}"/>
                  </a:ext>
                </a:extLst>
              </p:cNvPr>
              <p:cNvCxnSpPr/>
              <p:nvPr userDrawn="1"/>
            </p:nvCxnSpPr>
            <p:spPr>
              <a:xfrm>
                <a:off x="-360600" y="5257800"/>
                <a:ext cx="108000" cy="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0" name="Straight Connector 89">
                <a:extLst>
                  <a:ext uri="{FF2B5EF4-FFF2-40B4-BE49-F238E27FC236}">
                    <a16:creationId xmlns:a16="http://schemas.microsoft.com/office/drawing/2014/main" xmlns="" id="{B310AA42-61EA-9F44-B1AD-5C2AB6CAF08D}"/>
                  </a:ext>
                </a:extLst>
              </p:cNvPr>
              <p:cNvCxnSpPr/>
              <p:nvPr userDrawn="1"/>
            </p:nvCxnSpPr>
            <p:spPr>
              <a:xfrm>
                <a:off x="-360600" y="5715000"/>
                <a:ext cx="108000" cy="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1" name="Straight Connector 90">
                <a:extLst>
                  <a:ext uri="{FF2B5EF4-FFF2-40B4-BE49-F238E27FC236}">
                    <a16:creationId xmlns:a16="http://schemas.microsoft.com/office/drawing/2014/main" xmlns="" id="{AE0B7DBB-859F-0847-ADB1-93055F7774C7}"/>
                  </a:ext>
                </a:extLst>
              </p:cNvPr>
              <p:cNvCxnSpPr/>
              <p:nvPr userDrawn="1"/>
            </p:nvCxnSpPr>
            <p:spPr>
              <a:xfrm>
                <a:off x="-360600" y="6172200"/>
                <a:ext cx="108000" cy="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2" name="Straight Connector 91">
                <a:extLst>
                  <a:ext uri="{FF2B5EF4-FFF2-40B4-BE49-F238E27FC236}">
                    <a16:creationId xmlns:a16="http://schemas.microsoft.com/office/drawing/2014/main" xmlns="" id="{7CE90A51-B5BE-C646-9C91-1AD4D596F36D}"/>
                  </a:ext>
                </a:extLst>
              </p:cNvPr>
              <p:cNvCxnSpPr/>
              <p:nvPr userDrawn="1"/>
            </p:nvCxnSpPr>
            <p:spPr>
              <a:xfrm>
                <a:off x="-360600" y="6629400"/>
                <a:ext cx="108000" cy="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8" name="Group 7">
              <a:extLst>
                <a:ext uri="{FF2B5EF4-FFF2-40B4-BE49-F238E27FC236}">
                  <a16:creationId xmlns:a16="http://schemas.microsoft.com/office/drawing/2014/main" xmlns="" id="{5F6A50BB-4C21-A649-8B4D-00B079CC00E1}"/>
                </a:ext>
              </a:extLst>
            </p:cNvPr>
            <p:cNvGrpSpPr/>
            <p:nvPr userDrawn="1"/>
          </p:nvGrpSpPr>
          <p:grpSpPr>
            <a:xfrm>
              <a:off x="-600" y="-360002"/>
              <a:ext cx="12193200" cy="180000"/>
              <a:chOff x="-600" y="-360002"/>
              <a:chExt cx="12193200" cy="180000"/>
            </a:xfrm>
          </p:grpSpPr>
          <p:cxnSp>
            <p:nvCxnSpPr>
              <p:cNvPr id="9" name="Straight Connector 8">
                <a:extLst>
                  <a:ext uri="{FF2B5EF4-FFF2-40B4-BE49-F238E27FC236}">
                    <a16:creationId xmlns:a16="http://schemas.microsoft.com/office/drawing/2014/main" xmlns="" id="{DB41F928-DFF6-5544-AD85-9EE5F3F3E6E9}"/>
                  </a:ext>
                </a:extLst>
              </p:cNvPr>
              <p:cNvCxnSpPr/>
              <p:nvPr/>
            </p:nvCxnSpPr>
            <p:spPr>
              <a:xfrm>
                <a:off x="-600" y="-360002"/>
                <a:ext cx="0" cy="18000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xmlns="" id="{13C1344B-5065-5548-8D0A-F27BDC1BDF2E}"/>
                  </a:ext>
                </a:extLst>
              </p:cNvPr>
              <p:cNvCxnSpPr/>
              <p:nvPr/>
            </p:nvCxnSpPr>
            <p:spPr>
              <a:xfrm>
                <a:off x="468370" y="-360002"/>
                <a:ext cx="0" cy="18000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xmlns="" id="{D931EE85-1D8E-C341-88DD-0FD4D6DEF260}"/>
                  </a:ext>
                </a:extLst>
              </p:cNvPr>
              <p:cNvCxnSpPr/>
              <p:nvPr/>
            </p:nvCxnSpPr>
            <p:spPr>
              <a:xfrm>
                <a:off x="937340" y="-360002"/>
                <a:ext cx="0" cy="18000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xmlns="" id="{58668001-7FA7-B145-A187-F36F3D5FA917}"/>
                  </a:ext>
                </a:extLst>
              </p:cNvPr>
              <p:cNvCxnSpPr/>
              <p:nvPr/>
            </p:nvCxnSpPr>
            <p:spPr>
              <a:xfrm>
                <a:off x="1406310" y="-360002"/>
                <a:ext cx="0" cy="18000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xmlns="" id="{D91A3F4D-D8EA-DC43-811A-CEFD20519473}"/>
                  </a:ext>
                </a:extLst>
              </p:cNvPr>
              <p:cNvCxnSpPr/>
              <p:nvPr/>
            </p:nvCxnSpPr>
            <p:spPr>
              <a:xfrm>
                <a:off x="1875280" y="-360002"/>
                <a:ext cx="0" cy="18000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xmlns="" id="{F7A63E98-E982-B94D-8ACB-97B099EF0648}"/>
                  </a:ext>
                </a:extLst>
              </p:cNvPr>
              <p:cNvCxnSpPr/>
              <p:nvPr/>
            </p:nvCxnSpPr>
            <p:spPr>
              <a:xfrm>
                <a:off x="2344250" y="-360002"/>
                <a:ext cx="0" cy="18000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xmlns="" id="{88C64AFB-F7B3-C34D-80AE-28622CCE863A}"/>
                  </a:ext>
                </a:extLst>
              </p:cNvPr>
              <p:cNvCxnSpPr/>
              <p:nvPr/>
            </p:nvCxnSpPr>
            <p:spPr>
              <a:xfrm>
                <a:off x="2813220" y="-360002"/>
                <a:ext cx="0" cy="18000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xmlns="" id="{0E751E34-2243-1243-B38A-7A71191E747E}"/>
                  </a:ext>
                </a:extLst>
              </p:cNvPr>
              <p:cNvCxnSpPr/>
              <p:nvPr/>
            </p:nvCxnSpPr>
            <p:spPr>
              <a:xfrm>
                <a:off x="3282190" y="-360002"/>
                <a:ext cx="0" cy="18000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xmlns="" id="{1D9FB3F2-0A9E-9646-A7BA-5B4C3A296C41}"/>
                  </a:ext>
                </a:extLst>
              </p:cNvPr>
              <p:cNvCxnSpPr/>
              <p:nvPr/>
            </p:nvCxnSpPr>
            <p:spPr>
              <a:xfrm>
                <a:off x="3751160" y="-360002"/>
                <a:ext cx="0" cy="18000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xmlns="" id="{8373CA07-2922-E44A-BE41-B2E7B226B4D2}"/>
                  </a:ext>
                </a:extLst>
              </p:cNvPr>
              <p:cNvCxnSpPr/>
              <p:nvPr/>
            </p:nvCxnSpPr>
            <p:spPr>
              <a:xfrm>
                <a:off x="4220130" y="-360002"/>
                <a:ext cx="0" cy="18000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xmlns="" id="{9C8628C5-6417-1D4F-8BC5-4CDA3C6D0646}"/>
                  </a:ext>
                </a:extLst>
              </p:cNvPr>
              <p:cNvCxnSpPr/>
              <p:nvPr/>
            </p:nvCxnSpPr>
            <p:spPr>
              <a:xfrm>
                <a:off x="4689100" y="-360002"/>
                <a:ext cx="0" cy="18000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xmlns="" id="{68016DB9-DE0D-6240-BB8D-753BA885A6E9}"/>
                  </a:ext>
                </a:extLst>
              </p:cNvPr>
              <p:cNvCxnSpPr/>
              <p:nvPr/>
            </p:nvCxnSpPr>
            <p:spPr>
              <a:xfrm>
                <a:off x="5158070" y="-360002"/>
                <a:ext cx="0" cy="18000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xmlns="" id="{E8FB9C6E-5778-C64C-B1A1-AA325CF3F44F}"/>
                  </a:ext>
                </a:extLst>
              </p:cNvPr>
              <p:cNvCxnSpPr/>
              <p:nvPr/>
            </p:nvCxnSpPr>
            <p:spPr>
              <a:xfrm>
                <a:off x="5627040" y="-360002"/>
                <a:ext cx="0" cy="18000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xmlns="" id="{E79F820B-D44F-1D4C-AF61-B5E2C2F02844}"/>
                  </a:ext>
                </a:extLst>
              </p:cNvPr>
              <p:cNvCxnSpPr/>
              <p:nvPr/>
            </p:nvCxnSpPr>
            <p:spPr>
              <a:xfrm>
                <a:off x="6096010" y="-360002"/>
                <a:ext cx="0" cy="18000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xmlns="" id="{76EEA079-DCD0-324F-AC80-4862C0AA5359}"/>
                  </a:ext>
                </a:extLst>
              </p:cNvPr>
              <p:cNvCxnSpPr/>
              <p:nvPr/>
            </p:nvCxnSpPr>
            <p:spPr>
              <a:xfrm>
                <a:off x="6564980" y="-360002"/>
                <a:ext cx="0" cy="18000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xmlns="" id="{A6EB32AB-8CDE-3143-A28C-29469F60449A}"/>
                  </a:ext>
                </a:extLst>
              </p:cNvPr>
              <p:cNvCxnSpPr/>
              <p:nvPr userDrawn="1"/>
            </p:nvCxnSpPr>
            <p:spPr>
              <a:xfrm>
                <a:off x="233885" y="-360002"/>
                <a:ext cx="0" cy="10800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xmlns="" id="{90435346-2FD1-9644-A125-4496FF737C6E}"/>
                  </a:ext>
                </a:extLst>
              </p:cNvPr>
              <p:cNvCxnSpPr/>
              <p:nvPr userDrawn="1"/>
            </p:nvCxnSpPr>
            <p:spPr>
              <a:xfrm>
                <a:off x="702855" y="-360002"/>
                <a:ext cx="0" cy="10800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xmlns="" id="{D689E5A9-DD0B-E641-8A5B-1E74DC74AE49}"/>
                  </a:ext>
                </a:extLst>
              </p:cNvPr>
              <p:cNvCxnSpPr/>
              <p:nvPr userDrawn="1"/>
            </p:nvCxnSpPr>
            <p:spPr>
              <a:xfrm>
                <a:off x="1171825" y="-360002"/>
                <a:ext cx="0" cy="10800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xmlns="" id="{F266651D-3DFA-4C41-AAFB-0408710A30D9}"/>
                  </a:ext>
                </a:extLst>
              </p:cNvPr>
              <p:cNvCxnSpPr/>
              <p:nvPr userDrawn="1"/>
            </p:nvCxnSpPr>
            <p:spPr>
              <a:xfrm>
                <a:off x="1640795" y="-360002"/>
                <a:ext cx="0" cy="10800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xmlns="" id="{E2427609-0908-CF48-A84C-57760D5C471E}"/>
                  </a:ext>
                </a:extLst>
              </p:cNvPr>
              <p:cNvCxnSpPr/>
              <p:nvPr userDrawn="1"/>
            </p:nvCxnSpPr>
            <p:spPr>
              <a:xfrm>
                <a:off x="2109765" y="-360002"/>
                <a:ext cx="0" cy="10800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xmlns="" id="{E0AA0AD9-684F-4C4C-8F97-95520D23FA72}"/>
                  </a:ext>
                </a:extLst>
              </p:cNvPr>
              <p:cNvCxnSpPr/>
              <p:nvPr userDrawn="1"/>
            </p:nvCxnSpPr>
            <p:spPr>
              <a:xfrm>
                <a:off x="2578735" y="-360002"/>
                <a:ext cx="0" cy="10800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xmlns="" id="{E9533ACA-22FC-7247-9A6A-B3D59A54B394}"/>
                  </a:ext>
                </a:extLst>
              </p:cNvPr>
              <p:cNvCxnSpPr/>
              <p:nvPr userDrawn="1"/>
            </p:nvCxnSpPr>
            <p:spPr>
              <a:xfrm>
                <a:off x="3047705" y="-360002"/>
                <a:ext cx="0" cy="10800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xmlns="" id="{74ECC4F0-E6F3-E84B-9EA2-36FA411C4877}"/>
                  </a:ext>
                </a:extLst>
              </p:cNvPr>
              <p:cNvCxnSpPr/>
              <p:nvPr userDrawn="1"/>
            </p:nvCxnSpPr>
            <p:spPr>
              <a:xfrm>
                <a:off x="3516675" y="-360002"/>
                <a:ext cx="0" cy="10800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xmlns="" id="{244B5E87-9D5F-C245-ABE2-5FD3F0147C4B}"/>
                  </a:ext>
                </a:extLst>
              </p:cNvPr>
              <p:cNvCxnSpPr/>
              <p:nvPr userDrawn="1"/>
            </p:nvCxnSpPr>
            <p:spPr>
              <a:xfrm>
                <a:off x="3985645" y="-360002"/>
                <a:ext cx="0" cy="10800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xmlns="" id="{99290AED-BAAF-7746-A50B-21771F662099}"/>
                  </a:ext>
                </a:extLst>
              </p:cNvPr>
              <p:cNvCxnSpPr/>
              <p:nvPr userDrawn="1"/>
            </p:nvCxnSpPr>
            <p:spPr>
              <a:xfrm>
                <a:off x="4454615" y="-360002"/>
                <a:ext cx="0" cy="10800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xmlns="" id="{ECC72256-B4E3-244F-9316-C3FDF61415CA}"/>
                  </a:ext>
                </a:extLst>
              </p:cNvPr>
              <p:cNvCxnSpPr/>
              <p:nvPr userDrawn="1"/>
            </p:nvCxnSpPr>
            <p:spPr>
              <a:xfrm>
                <a:off x="4923585" y="-360002"/>
                <a:ext cx="0" cy="10800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xmlns="" id="{2C730F60-90F7-2440-96CE-FA5541202FF6}"/>
                  </a:ext>
                </a:extLst>
              </p:cNvPr>
              <p:cNvCxnSpPr/>
              <p:nvPr userDrawn="1"/>
            </p:nvCxnSpPr>
            <p:spPr>
              <a:xfrm>
                <a:off x="5392555" y="-360002"/>
                <a:ext cx="0" cy="10800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xmlns="" id="{4E4FB990-4350-3944-A54D-81E3F12B1439}"/>
                  </a:ext>
                </a:extLst>
              </p:cNvPr>
              <p:cNvCxnSpPr/>
              <p:nvPr userDrawn="1"/>
            </p:nvCxnSpPr>
            <p:spPr>
              <a:xfrm>
                <a:off x="5861525" y="-360002"/>
                <a:ext cx="0" cy="10800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xmlns="" id="{02F7C1E5-A339-9448-92A3-D03FF14487B9}"/>
                  </a:ext>
                </a:extLst>
              </p:cNvPr>
              <p:cNvCxnSpPr/>
              <p:nvPr userDrawn="1"/>
            </p:nvCxnSpPr>
            <p:spPr>
              <a:xfrm>
                <a:off x="6330495" y="-360002"/>
                <a:ext cx="0" cy="10800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xmlns="" id="{309F9DB0-8C67-054E-8B8C-31E8C00983D7}"/>
                  </a:ext>
                </a:extLst>
              </p:cNvPr>
              <p:cNvCxnSpPr>
                <a:cxnSpLocks/>
              </p:cNvCxnSpPr>
              <p:nvPr/>
            </p:nvCxnSpPr>
            <p:spPr>
              <a:xfrm>
                <a:off x="7033950" y="-360002"/>
                <a:ext cx="0" cy="18000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xmlns="" id="{76CA22C3-328F-DE4B-B866-138F7AAAA64C}"/>
                  </a:ext>
                </a:extLst>
              </p:cNvPr>
              <p:cNvCxnSpPr>
                <a:cxnSpLocks/>
              </p:cNvCxnSpPr>
              <p:nvPr/>
            </p:nvCxnSpPr>
            <p:spPr>
              <a:xfrm>
                <a:off x="7502920" y="-360002"/>
                <a:ext cx="0" cy="18000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xmlns="" id="{A54A5D4B-6F00-A04C-9D20-4FE563B1C259}"/>
                  </a:ext>
                </a:extLst>
              </p:cNvPr>
              <p:cNvCxnSpPr>
                <a:cxnSpLocks/>
              </p:cNvCxnSpPr>
              <p:nvPr/>
            </p:nvCxnSpPr>
            <p:spPr>
              <a:xfrm>
                <a:off x="7971890" y="-360002"/>
                <a:ext cx="0" cy="18000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xmlns="" id="{B042FEBC-1016-CB42-B0B4-141F88B1EE28}"/>
                  </a:ext>
                </a:extLst>
              </p:cNvPr>
              <p:cNvCxnSpPr>
                <a:cxnSpLocks/>
              </p:cNvCxnSpPr>
              <p:nvPr/>
            </p:nvCxnSpPr>
            <p:spPr>
              <a:xfrm>
                <a:off x="8440860" y="-360002"/>
                <a:ext cx="0" cy="18000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xmlns="" id="{4FC88BC5-E324-AF47-8EB4-709327C90EB8}"/>
                  </a:ext>
                </a:extLst>
              </p:cNvPr>
              <p:cNvCxnSpPr>
                <a:cxnSpLocks/>
              </p:cNvCxnSpPr>
              <p:nvPr/>
            </p:nvCxnSpPr>
            <p:spPr>
              <a:xfrm>
                <a:off x="8909830" y="-360002"/>
                <a:ext cx="0" cy="18000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xmlns="" id="{4FE24F85-D3B4-9F4D-A304-195790864BEE}"/>
                  </a:ext>
                </a:extLst>
              </p:cNvPr>
              <p:cNvCxnSpPr>
                <a:cxnSpLocks/>
              </p:cNvCxnSpPr>
              <p:nvPr/>
            </p:nvCxnSpPr>
            <p:spPr>
              <a:xfrm>
                <a:off x="9378800" y="-360002"/>
                <a:ext cx="0" cy="18000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xmlns="" id="{EBC091DB-8B92-E04D-94DD-E78C0C2FF87B}"/>
                  </a:ext>
                </a:extLst>
              </p:cNvPr>
              <p:cNvCxnSpPr>
                <a:cxnSpLocks/>
              </p:cNvCxnSpPr>
              <p:nvPr userDrawn="1"/>
            </p:nvCxnSpPr>
            <p:spPr>
              <a:xfrm>
                <a:off x="6799465" y="-360002"/>
                <a:ext cx="0" cy="10800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5" name="Straight Connector 44">
                <a:extLst>
                  <a:ext uri="{FF2B5EF4-FFF2-40B4-BE49-F238E27FC236}">
                    <a16:creationId xmlns:a16="http://schemas.microsoft.com/office/drawing/2014/main" xmlns="" id="{4F4A4260-1FE7-074D-9E30-050A54AA1686}"/>
                  </a:ext>
                </a:extLst>
              </p:cNvPr>
              <p:cNvCxnSpPr>
                <a:cxnSpLocks/>
              </p:cNvCxnSpPr>
              <p:nvPr userDrawn="1"/>
            </p:nvCxnSpPr>
            <p:spPr>
              <a:xfrm>
                <a:off x="7268435" y="-360002"/>
                <a:ext cx="0" cy="10800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6" name="Straight Connector 45">
                <a:extLst>
                  <a:ext uri="{FF2B5EF4-FFF2-40B4-BE49-F238E27FC236}">
                    <a16:creationId xmlns:a16="http://schemas.microsoft.com/office/drawing/2014/main" xmlns="" id="{87E8C3E9-CE1B-0048-8E66-8536AAB8A681}"/>
                  </a:ext>
                </a:extLst>
              </p:cNvPr>
              <p:cNvCxnSpPr>
                <a:cxnSpLocks/>
              </p:cNvCxnSpPr>
              <p:nvPr userDrawn="1"/>
            </p:nvCxnSpPr>
            <p:spPr>
              <a:xfrm>
                <a:off x="7737405" y="-360002"/>
                <a:ext cx="0" cy="10800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7" name="Straight Connector 46">
                <a:extLst>
                  <a:ext uri="{FF2B5EF4-FFF2-40B4-BE49-F238E27FC236}">
                    <a16:creationId xmlns:a16="http://schemas.microsoft.com/office/drawing/2014/main" xmlns="" id="{FC2340D4-0715-D949-9FC9-8AECBB39FB47}"/>
                  </a:ext>
                </a:extLst>
              </p:cNvPr>
              <p:cNvCxnSpPr>
                <a:cxnSpLocks/>
              </p:cNvCxnSpPr>
              <p:nvPr userDrawn="1"/>
            </p:nvCxnSpPr>
            <p:spPr>
              <a:xfrm>
                <a:off x="8206375" y="-360002"/>
                <a:ext cx="0" cy="10800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8" name="Straight Connector 47">
                <a:extLst>
                  <a:ext uri="{FF2B5EF4-FFF2-40B4-BE49-F238E27FC236}">
                    <a16:creationId xmlns:a16="http://schemas.microsoft.com/office/drawing/2014/main" xmlns="" id="{70175E71-AAAF-F746-9ED0-6B088921AA89}"/>
                  </a:ext>
                </a:extLst>
              </p:cNvPr>
              <p:cNvCxnSpPr>
                <a:cxnSpLocks/>
              </p:cNvCxnSpPr>
              <p:nvPr userDrawn="1"/>
            </p:nvCxnSpPr>
            <p:spPr>
              <a:xfrm>
                <a:off x="8675345" y="-360002"/>
                <a:ext cx="0" cy="10800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9" name="Straight Connector 48">
                <a:extLst>
                  <a:ext uri="{FF2B5EF4-FFF2-40B4-BE49-F238E27FC236}">
                    <a16:creationId xmlns:a16="http://schemas.microsoft.com/office/drawing/2014/main" xmlns="" id="{F2327134-DC1B-C74D-BCFA-018085E52666}"/>
                  </a:ext>
                </a:extLst>
              </p:cNvPr>
              <p:cNvCxnSpPr>
                <a:cxnSpLocks/>
              </p:cNvCxnSpPr>
              <p:nvPr userDrawn="1"/>
            </p:nvCxnSpPr>
            <p:spPr>
              <a:xfrm>
                <a:off x="9144315" y="-360002"/>
                <a:ext cx="0" cy="10800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0" name="Straight Connector 49">
                <a:extLst>
                  <a:ext uri="{FF2B5EF4-FFF2-40B4-BE49-F238E27FC236}">
                    <a16:creationId xmlns:a16="http://schemas.microsoft.com/office/drawing/2014/main" xmlns="" id="{07D90503-89E2-E542-8840-BEEA6421FAB8}"/>
                  </a:ext>
                </a:extLst>
              </p:cNvPr>
              <p:cNvCxnSpPr>
                <a:cxnSpLocks/>
              </p:cNvCxnSpPr>
              <p:nvPr userDrawn="1"/>
            </p:nvCxnSpPr>
            <p:spPr>
              <a:xfrm>
                <a:off x="9847770" y="-360002"/>
                <a:ext cx="0" cy="18000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1" name="Straight Connector 50">
                <a:extLst>
                  <a:ext uri="{FF2B5EF4-FFF2-40B4-BE49-F238E27FC236}">
                    <a16:creationId xmlns:a16="http://schemas.microsoft.com/office/drawing/2014/main" xmlns="" id="{741B1226-5467-D146-BBDD-4DF458356902}"/>
                  </a:ext>
                </a:extLst>
              </p:cNvPr>
              <p:cNvCxnSpPr>
                <a:cxnSpLocks/>
              </p:cNvCxnSpPr>
              <p:nvPr userDrawn="1"/>
            </p:nvCxnSpPr>
            <p:spPr>
              <a:xfrm>
                <a:off x="10316740" y="-360002"/>
                <a:ext cx="0" cy="18000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2" name="Straight Connector 51">
                <a:extLst>
                  <a:ext uri="{FF2B5EF4-FFF2-40B4-BE49-F238E27FC236}">
                    <a16:creationId xmlns:a16="http://schemas.microsoft.com/office/drawing/2014/main" xmlns="" id="{848715DF-3277-914C-8EE7-8A3F8C2DB421}"/>
                  </a:ext>
                </a:extLst>
              </p:cNvPr>
              <p:cNvCxnSpPr>
                <a:cxnSpLocks/>
              </p:cNvCxnSpPr>
              <p:nvPr userDrawn="1"/>
            </p:nvCxnSpPr>
            <p:spPr>
              <a:xfrm>
                <a:off x="10785710" y="-360002"/>
                <a:ext cx="0" cy="18000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3" name="Straight Connector 52">
                <a:extLst>
                  <a:ext uri="{FF2B5EF4-FFF2-40B4-BE49-F238E27FC236}">
                    <a16:creationId xmlns:a16="http://schemas.microsoft.com/office/drawing/2014/main" xmlns="" id="{1012C804-BA6A-1B41-9465-E776FAEECE65}"/>
                  </a:ext>
                </a:extLst>
              </p:cNvPr>
              <p:cNvCxnSpPr>
                <a:cxnSpLocks/>
              </p:cNvCxnSpPr>
              <p:nvPr userDrawn="1"/>
            </p:nvCxnSpPr>
            <p:spPr>
              <a:xfrm>
                <a:off x="11254680" y="-360002"/>
                <a:ext cx="0" cy="18000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4" name="Straight Connector 53">
                <a:extLst>
                  <a:ext uri="{FF2B5EF4-FFF2-40B4-BE49-F238E27FC236}">
                    <a16:creationId xmlns:a16="http://schemas.microsoft.com/office/drawing/2014/main" xmlns="" id="{53162D4D-8F60-6246-90DF-4F4E6A7FF755}"/>
                  </a:ext>
                </a:extLst>
              </p:cNvPr>
              <p:cNvCxnSpPr>
                <a:cxnSpLocks/>
              </p:cNvCxnSpPr>
              <p:nvPr userDrawn="1"/>
            </p:nvCxnSpPr>
            <p:spPr>
              <a:xfrm>
                <a:off x="11723650" y="-360002"/>
                <a:ext cx="0" cy="18000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5" name="Straight Connector 54">
                <a:extLst>
                  <a:ext uri="{FF2B5EF4-FFF2-40B4-BE49-F238E27FC236}">
                    <a16:creationId xmlns:a16="http://schemas.microsoft.com/office/drawing/2014/main" xmlns="" id="{A2694B96-E45D-E348-9F9E-048275789927}"/>
                  </a:ext>
                </a:extLst>
              </p:cNvPr>
              <p:cNvCxnSpPr>
                <a:cxnSpLocks/>
              </p:cNvCxnSpPr>
              <p:nvPr userDrawn="1"/>
            </p:nvCxnSpPr>
            <p:spPr>
              <a:xfrm>
                <a:off x="12192600" y="-360002"/>
                <a:ext cx="0" cy="18000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 name="Straight Connector 55">
                <a:extLst>
                  <a:ext uri="{FF2B5EF4-FFF2-40B4-BE49-F238E27FC236}">
                    <a16:creationId xmlns:a16="http://schemas.microsoft.com/office/drawing/2014/main" xmlns="" id="{2CB8C825-0C6A-7347-A45E-5D349B53522F}"/>
                  </a:ext>
                </a:extLst>
              </p:cNvPr>
              <p:cNvCxnSpPr>
                <a:cxnSpLocks/>
              </p:cNvCxnSpPr>
              <p:nvPr userDrawn="1"/>
            </p:nvCxnSpPr>
            <p:spPr>
              <a:xfrm>
                <a:off x="9613285" y="-360002"/>
                <a:ext cx="0" cy="10800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 name="Straight Connector 56">
                <a:extLst>
                  <a:ext uri="{FF2B5EF4-FFF2-40B4-BE49-F238E27FC236}">
                    <a16:creationId xmlns:a16="http://schemas.microsoft.com/office/drawing/2014/main" xmlns="" id="{6CC8292F-26C5-EB48-B0CC-7ABD52BE73AA}"/>
                  </a:ext>
                </a:extLst>
              </p:cNvPr>
              <p:cNvCxnSpPr>
                <a:cxnSpLocks/>
              </p:cNvCxnSpPr>
              <p:nvPr userDrawn="1"/>
            </p:nvCxnSpPr>
            <p:spPr>
              <a:xfrm>
                <a:off x="10082255" y="-360002"/>
                <a:ext cx="0" cy="10800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8" name="Straight Connector 57">
                <a:extLst>
                  <a:ext uri="{FF2B5EF4-FFF2-40B4-BE49-F238E27FC236}">
                    <a16:creationId xmlns:a16="http://schemas.microsoft.com/office/drawing/2014/main" xmlns="" id="{48E79759-64AE-B54E-9FC2-B20E7D140C1B}"/>
                  </a:ext>
                </a:extLst>
              </p:cNvPr>
              <p:cNvCxnSpPr>
                <a:cxnSpLocks/>
              </p:cNvCxnSpPr>
              <p:nvPr userDrawn="1"/>
            </p:nvCxnSpPr>
            <p:spPr>
              <a:xfrm>
                <a:off x="10551225" y="-360002"/>
                <a:ext cx="0" cy="10800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9" name="Straight Connector 58">
                <a:extLst>
                  <a:ext uri="{FF2B5EF4-FFF2-40B4-BE49-F238E27FC236}">
                    <a16:creationId xmlns:a16="http://schemas.microsoft.com/office/drawing/2014/main" xmlns="" id="{18157106-BD21-3747-AC86-CFA0689DE19E}"/>
                  </a:ext>
                </a:extLst>
              </p:cNvPr>
              <p:cNvCxnSpPr>
                <a:cxnSpLocks/>
              </p:cNvCxnSpPr>
              <p:nvPr userDrawn="1"/>
            </p:nvCxnSpPr>
            <p:spPr>
              <a:xfrm>
                <a:off x="11020195" y="-360002"/>
                <a:ext cx="0" cy="10800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0" name="Straight Connector 59">
                <a:extLst>
                  <a:ext uri="{FF2B5EF4-FFF2-40B4-BE49-F238E27FC236}">
                    <a16:creationId xmlns:a16="http://schemas.microsoft.com/office/drawing/2014/main" xmlns="" id="{A5F047DD-4C54-2B4E-913C-ED4D48015CBC}"/>
                  </a:ext>
                </a:extLst>
              </p:cNvPr>
              <p:cNvCxnSpPr>
                <a:cxnSpLocks/>
              </p:cNvCxnSpPr>
              <p:nvPr userDrawn="1"/>
            </p:nvCxnSpPr>
            <p:spPr>
              <a:xfrm>
                <a:off x="11489165" y="-360002"/>
                <a:ext cx="0" cy="10800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1" name="Straight Connector 60">
                <a:extLst>
                  <a:ext uri="{FF2B5EF4-FFF2-40B4-BE49-F238E27FC236}">
                    <a16:creationId xmlns:a16="http://schemas.microsoft.com/office/drawing/2014/main" xmlns="" id="{9DDC4D0A-12BA-3D41-91A6-29CDEF2EC33F}"/>
                  </a:ext>
                </a:extLst>
              </p:cNvPr>
              <p:cNvCxnSpPr>
                <a:cxnSpLocks/>
              </p:cNvCxnSpPr>
              <p:nvPr userDrawn="1"/>
            </p:nvCxnSpPr>
            <p:spPr>
              <a:xfrm>
                <a:off x="11958135" y="-360002"/>
                <a:ext cx="0" cy="10800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grpSp>
      </p:grpSp>
      <p:sp>
        <p:nvSpPr>
          <p:cNvPr id="95" name="Freeform 11">
            <a:extLst>
              <a:ext uri="{FF2B5EF4-FFF2-40B4-BE49-F238E27FC236}">
                <a16:creationId xmlns:a16="http://schemas.microsoft.com/office/drawing/2014/main" xmlns="" id="{6E38EB45-4C13-9547-904F-13563CB6E00B}"/>
              </a:ext>
            </a:extLst>
          </p:cNvPr>
          <p:cNvSpPr>
            <a:spLocks noChangeArrowheads="1"/>
          </p:cNvSpPr>
          <p:nvPr/>
        </p:nvSpPr>
        <p:spPr bwMode="auto">
          <a:xfrm>
            <a:off x="7737405" y="2662642"/>
            <a:ext cx="1276292" cy="1352715"/>
          </a:xfrm>
          <a:custGeom>
            <a:avLst/>
            <a:gdLst>
              <a:gd name="T0" fmla="*/ 3433 w 3683"/>
              <a:gd name="T1" fmla="*/ 3039 h 3901"/>
              <a:gd name="T2" fmla="*/ 3000 w 3683"/>
              <a:gd name="T3" fmla="*/ 2467 h 3901"/>
              <a:gd name="T4" fmla="*/ 2884 w 3683"/>
              <a:gd name="T5" fmla="*/ 2121 h 3901"/>
              <a:gd name="T6" fmla="*/ 3505 w 3683"/>
              <a:gd name="T7" fmla="*/ 1251 h 3901"/>
              <a:gd name="T8" fmla="*/ 3567 w 3683"/>
              <a:gd name="T9" fmla="*/ 813 h 3901"/>
              <a:gd name="T10" fmla="*/ 3173 w 3683"/>
              <a:gd name="T11" fmla="*/ 943 h 3901"/>
              <a:gd name="T12" fmla="*/ 2639 w 3683"/>
              <a:gd name="T13" fmla="*/ 1038 h 3901"/>
              <a:gd name="T14" fmla="*/ 2207 w 3683"/>
              <a:gd name="T15" fmla="*/ 1106 h 3901"/>
              <a:gd name="T16" fmla="*/ 1837 w 3683"/>
              <a:gd name="T17" fmla="*/ 577 h 3901"/>
              <a:gd name="T18" fmla="*/ 1741 w 3683"/>
              <a:gd name="T19" fmla="*/ 370 h 3901"/>
              <a:gd name="T20" fmla="*/ 1664 w 3683"/>
              <a:gd name="T21" fmla="*/ 92 h 3901"/>
              <a:gd name="T22" fmla="*/ 1423 w 3683"/>
              <a:gd name="T23" fmla="*/ 82 h 3901"/>
              <a:gd name="T24" fmla="*/ 1404 w 3683"/>
              <a:gd name="T25" fmla="*/ 447 h 3901"/>
              <a:gd name="T26" fmla="*/ 1327 w 3683"/>
              <a:gd name="T27" fmla="*/ 668 h 3901"/>
              <a:gd name="T28" fmla="*/ 1327 w 3683"/>
              <a:gd name="T29" fmla="*/ 947 h 3901"/>
              <a:gd name="T30" fmla="*/ 1241 w 3683"/>
              <a:gd name="T31" fmla="*/ 1428 h 3901"/>
              <a:gd name="T32" fmla="*/ 10 w 3683"/>
              <a:gd name="T33" fmla="*/ 1750 h 3901"/>
              <a:gd name="T34" fmla="*/ 130 w 3683"/>
              <a:gd name="T35" fmla="*/ 1996 h 3901"/>
              <a:gd name="T36" fmla="*/ 438 w 3683"/>
              <a:gd name="T37" fmla="*/ 2183 h 3901"/>
              <a:gd name="T38" fmla="*/ 799 w 3683"/>
              <a:gd name="T39" fmla="*/ 2275 h 3901"/>
              <a:gd name="T40" fmla="*/ 981 w 3683"/>
              <a:gd name="T41" fmla="*/ 2606 h 3901"/>
              <a:gd name="T42" fmla="*/ 1010 w 3683"/>
              <a:gd name="T43" fmla="*/ 2818 h 3901"/>
              <a:gd name="T44" fmla="*/ 856 w 3683"/>
              <a:gd name="T45" fmla="*/ 3371 h 3901"/>
              <a:gd name="T46" fmla="*/ 832 w 3683"/>
              <a:gd name="T47" fmla="*/ 3814 h 3901"/>
              <a:gd name="T48" fmla="*/ 1058 w 3683"/>
              <a:gd name="T49" fmla="*/ 3867 h 3901"/>
              <a:gd name="T50" fmla="*/ 2222 w 3683"/>
              <a:gd name="T51" fmla="*/ 2780 h 3901"/>
              <a:gd name="T52" fmla="*/ 2241 w 3683"/>
              <a:gd name="T53" fmla="*/ 2924 h 3901"/>
              <a:gd name="T54" fmla="*/ 2520 w 3683"/>
              <a:gd name="T55" fmla="*/ 2938 h 3901"/>
              <a:gd name="T56" fmla="*/ 2726 w 3683"/>
              <a:gd name="T57" fmla="*/ 3020 h 3901"/>
              <a:gd name="T58" fmla="*/ 3288 w 3683"/>
              <a:gd name="T59" fmla="*/ 3299 h 3901"/>
              <a:gd name="T60" fmla="*/ 3663 w 3683"/>
              <a:gd name="T61" fmla="*/ 3414 h 3901"/>
              <a:gd name="T62" fmla="*/ 3115 w 3683"/>
              <a:gd name="T63" fmla="*/ 2861 h 3901"/>
              <a:gd name="T64" fmla="*/ 2222 w 3683"/>
              <a:gd name="T65" fmla="*/ 2029 h 3901"/>
              <a:gd name="T66" fmla="*/ 2077 w 3683"/>
              <a:gd name="T67" fmla="*/ 2183 h 3901"/>
              <a:gd name="T68" fmla="*/ 1366 w 3683"/>
              <a:gd name="T69" fmla="*/ 2703 h 3901"/>
              <a:gd name="T70" fmla="*/ 1707 w 3683"/>
              <a:gd name="T71" fmla="*/ 2467 h 3901"/>
              <a:gd name="T72" fmla="*/ 1337 w 3683"/>
              <a:gd name="T73" fmla="*/ 3068 h 3901"/>
              <a:gd name="T74" fmla="*/ 702 w 3683"/>
              <a:gd name="T75" fmla="*/ 1779 h 3901"/>
              <a:gd name="T76" fmla="*/ 2769 w 3683"/>
              <a:gd name="T77" fmla="*/ 1409 h 3901"/>
              <a:gd name="T78" fmla="*/ 2971 w 3683"/>
              <a:gd name="T79" fmla="*/ 1274 h 3901"/>
              <a:gd name="T80" fmla="*/ 1351 w 3683"/>
              <a:gd name="T81" fmla="*/ 2212 h 3901"/>
              <a:gd name="T82" fmla="*/ 1414 w 3683"/>
              <a:gd name="T83" fmla="*/ 1769 h 3901"/>
              <a:gd name="T84" fmla="*/ 1900 w 3683"/>
              <a:gd name="T85" fmla="*/ 1418 h 3901"/>
              <a:gd name="T86" fmla="*/ 1592 w 3683"/>
              <a:gd name="T87" fmla="*/ 1654 h 3901"/>
              <a:gd name="T88" fmla="*/ 1707 w 3683"/>
              <a:gd name="T89" fmla="*/ 808 h 3901"/>
              <a:gd name="T90" fmla="*/ 1645 w 3683"/>
              <a:gd name="T91" fmla="*/ 678 h 3901"/>
              <a:gd name="T92" fmla="*/ 1818 w 3683"/>
              <a:gd name="T93" fmla="*/ 1207 h 3901"/>
              <a:gd name="T94" fmla="*/ 1515 w 3683"/>
              <a:gd name="T95" fmla="*/ 1457 h 3901"/>
              <a:gd name="T96" fmla="*/ 1953 w 3683"/>
              <a:gd name="T97" fmla="*/ 1630 h 3901"/>
              <a:gd name="T98" fmla="*/ 1669 w 3683"/>
              <a:gd name="T99" fmla="*/ 1957 h 3901"/>
              <a:gd name="T100" fmla="*/ 2010 w 3683"/>
              <a:gd name="T101" fmla="*/ 1866 h 3901"/>
              <a:gd name="T102" fmla="*/ 1943 w 3683"/>
              <a:gd name="T103" fmla="*/ 1996 h 3901"/>
              <a:gd name="T104" fmla="*/ 1688 w 3683"/>
              <a:gd name="T105" fmla="*/ 2260 h 3901"/>
              <a:gd name="T106" fmla="*/ 1140 w 3683"/>
              <a:gd name="T107" fmla="*/ 1774 h 3901"/>
              <a:gd name="T108" fmla="*/ 1448 w 3683"/>
              <a:gd name="T109" fmla="*/ 2933 h 3901"/>
              <a:gd name="T110" fmla="*/ 1837 w 3683"/>
              <a:gd name="T111" fmla="*/ 2640 h 3901"/>
              <a:gd name="T112" fmla="*/ 2879 w 3683"/>
              <a:gd name="T113" fmla="*/ 2529 h 3901"/>
              <a:gd name="T114" fmla="*/ 3053 w 3683"/>
              <a:gd name="T115" fmla="*/ 2775 h 3901"/>
              <a:gd name="T116" fmla="*/ 1317 w 3683"/>
              <a:gd name="T117" fmla="*/ 1866 h 3901"/>
              <a:gd name="T118" fmla="*/ 2568 w 3683"/>
              <a:gd name="T119" fmla="*/ 2467 h 3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83" h="3901">
                <a:moveTo>
                  <a:pt x="3577" y="3198"/>
                </a:moveTo>
                <a:lnTo>
                  <a:pt x="3577" y="3198"/>
                </a:lnTo>
                <a:lnTo>
                  <a:pt x="3558" y="3198"/>
                </a:lnTo>
                <a:lnTo>
                  <a:pt x="3558" y="3198"/>
                </a:lnTo>
                <a:lnTo>
                  <a:pt x="3543" y="3184"/>
                </a:lnTo>
                <a:lnTo>
                  <a:pt x="3529" y="3174"/>
                </a:lnTo>
                <a:lnTo>
                  <a:pt x="3529" y="3174"/>
                </a:lnTo>
                <a:lnTo>
                  <a:pt x="3519" y="3155"/>
                </a:lnTo>
                <a:lnTo>
                  <a:pt x="3514" y="3136"/>
                </a:lnTo>
                <a:lnTo>
                  <a:pt x="3505" y="3112"/>
                </a:lnTo>
                <a:lnTo>
                  <a:pt x="3490" y="3092"/>
                </a:lnTo>
                <a:lnTo>
                  <a:pt x="3490" y="3092"/>
                </a:lnTo>
                <a:lnTo>
                  <a:pt x="3457" y="3068"/>
                </a:lnTo>
                <a:lnTo>
                  <a:pt x="3423" y="3059"/>
                </a:lnTo>
                <a:lnTo>
                  <a:pt x="3423" y="3059"/>
                </a:lnTo>
                <a:lnTo>
                  <a:pt x="3433" y="3039"/>
                </a:lnTo>
                <a:lnTo>
                  <a:pt x="3433" y="3039"/>
                </a:lnTo>
                <a:lnTo>
                  <a:pt x="3437" y="3025"/>
                </a:lnTo>
                <a:lnTo>
                  <a:pt x="3437" y="3006"/>
                </a:lnTo>
                <a:lnTo>
                  <a:pt x="3428" y="2972"/>
                </a:lnTo>
                <a:lnTo>
                  <a:pt x="3413" y="2933"/>
                </a:lnTo>
                <a:lnTo>
                  <a:pt x="3384" y="2890"/>
                </a:lnTo>
                <a:lnTo>
                  <a:pt x="3351" y="2847"/>
                </a:lnTo>
                <a:lnTo>
                  <a:pt x="3307" y="2808"/>
                </a:lnTo>
                <a:lnTo>
                  <a:pt x="3221" y="2717"/>
                </a:lnTo>
                <a:lnTo>
                  <a:pt x="3221" y="2717"/>
                </a:lnTo>
                <a:lnTo>
                  <a:pt x="3139" y="2645"/>
                </a:lnTo>
                <a:lnTo>
                  <a:pt x="3033" y="2558"/>
                </a:lnTo>
                <a:lnTo>
                  <a:pt x="3033" y="2558"/>
                </a:lnTo>
                <a:lnTo>
                  <a:pt x="3029" y="2534"/>
                </a:lnTo>
                <a:lnTo>
                  <a:pt x="3019" y="2500"/>
                </a:lnTo>
                <a:lnTo>
                  <a:pt x="3000" y="2467"/>
                </a:lnTo>
                <a:lnTo>
                  <a:pt x="2976" y="2429"/>
                </a:lnTo>
                <a:lnTo>
                  <a:pt x="2976" y="2429"/>
                </a:lnTo>
                <a:lnTo>
                  <a:pt x="2952" y="2405"/>
                </a:lnTo>
                <a:lnTo>
                  <a:pt x="2932" y="2390"/>
                </a:lnTo>
                <a:lnTo>
                  <a:pt x="2894" y="2366"/>
                </a:lnTo>
                <a:lnTo>
                  <a:pt x="2894" y="2366"/>
                </a:lnTo>
                <a:lnTo>
                  <a:pt x="2908" y="2318"/>
                </a:lnTo>
                <a:lnTo>
                  <a:pt x="2908" y="2318"/>
                </a:lnTo>
                <a:lnTo>
                  <a:pt x="2927" y="2246"/>
                </a:lnTo>
                <a:lnTo>
                  <a:pt x="2932" y="2198"/>
                </a:lnTo>
                <a:lnTo>
                  <a:pt x="2932" y="2173"/>
                </a:lnTo>
                <a:lnTo>
                  <a:pt x="2932" y="2164"/>
                </a:lnTo>
                <a:lnTo>
                  <a:pt x="2932" y="2164"/>
                </a:lnTo>
                <a:lnTo>
                  <a:pt x="2923" y="2149"/>
                </a:lnTo>
                <a:lnTo>
                  <a:pt x="2908" y="2140"/>
                </a:lnTo>
                <a:lnTo>
                  <a:pt x="2884" y="2121"/>
                </a:lnTo>
                <a:lnTo>
                  <a:pt x="2884" y="2121"/>
                </a:lnTo>
                <a:lnTo>
                  <a:pt x="2855" y="2101"/>
                </a:lnTo>
                <a:lnTo>
                  <a:pt x="2831" y="2097"/>
                </a:lnTo>
                <a:lnTo>
                  <a:pt x="2788" y="2087"/>
                </a:lnTo>
                <a:lnTo>
                  <a:pt x="2788" y="2087"/>
                </a:lnTo>
                <a:lnTo>
                  <a:pt x="3058" y="1741"/>
                </a:lnTo>
                <a:lnTo>
                  <a:pt x="3058" y="1741"/>
                </a:lnTo>
                <a:lnTo>
                  <a:pt x="3144" y="1645"/>
                </a:lnTo>
                <a:lnTo>
                  <a:pt x="3226" y="1544"/>
                </a:lnTo>
                <a:lnTo>
                  <a:pt x="3302" y="1443"/>
                </a:lnTo>
                <a:lnTo>
                  <a:pt x="3380" y="1337"/>
                </a:lnTo>
                <a:lnTo>
                  <a:pt x="3380" y="1337"/>
                </a:lnTo>
                <a:lnTo>
                  <a:pt x="3413" y="1322"/>
                </a:lnTo>
                <a:lnTo>
                  <a:pt x="3457" y="1294"/>
                </a:lnTo>
                <a:lnTo>
                  <a:pt x="3481" y="1274"/>
                </a:lnTo>
                <a:lnTo>
                  <a:pt x="3505" y="1251"/>
                </a:lnTo>
                <a:lnTo>
                  <a:pt x="3529" y="1222"/>
                </a:lnTo>
                <a:lnTo>
                  <a:pt x="3553" y="1188"/>
                </a:lnTo>
                <a:lnTo>
                  <a:pt x="3553" y="1188"/>
                </a:lnTo>
                <a:lnTo>
                  <a:pt x="3577" y="1130"/>
                </a:lnTo>
                <a:lnTo>
                  <a:pt x="3596" y="1082"/>
                </a:lnTo>
                <a:lnTo>
                  <a:pt x="3601" y="1038"/>
                </a:lnTo>
                <a:lnTo>
                  <a:pt x="3605" y="1005"/>
                </a:lnTo>
                <a:lnTo>
                  <a:pt x="3605" y="1005"/>
                </a:lnTo>
                <a:lnTo>
                  <a:pt x="3620" y="976"/>
                </a:lnTo>
                <a:lnTo>
                  <a:pt x="3629" y="943"/>
                </a:lnTo>
                <a:lnTo>
                  <a:pt x="3629" y="909"/>
                </a:lnTo>
                <a:lnTo>
                  <a:pt x="3620" y="875"/>
                </a:lnTo>
                <a:lnTo>
                  <a:pt x="3620" y="875"/>
                </a:lnTo>
                <a:lnTo>
                  <a:pt x="3605" y="851"/>
                </a:lnTo>
                <a:lnTo>
                  <a:pt x="3586" y="832"/>
                </a:lnTo>
                <a:lnTo>
                  <a:pt x="3567" y="813"/>
                </a:lnTo>
                <a:lnTo>
                  <a:pt x="3543" y="803"/>
                </a:lnTo>
                <a:lnTo>
                  <a:pt x="3514" y="798"/>
                </a:lnTo>
                <a:lnTo>
                  <a:pt x="3490" y="798"/>
                </a:lnTo>
                <a:lnTo>
                  <a:pt x="3462" y="803"/>
                </a:lnTo>
                <a:lnTo>
                  <a:pt x="3437" y="813"/>
                </a:lnTo>
                <a:lnTo>
                  <a:pt x="3437" y="813"/>
                </a:lnTo>
                <a:lnTo>
                  <a:pt x="3404" y="837"/>
                </a:lnTo>
                <a:lnTo>
                  <a:pt x="3370" y="861"/>
                </a:lnTo>
                <a:lnTo>
                  <a:pt x="3370" y="861"/>
                </a:lnTo>
                <a:lnTo>
                  <a:pt x="3351" y="861"/>
                </a:lnTo>
                <a:lnTo>
                  <a:pt x="3327" y="861"/>
                </a:lnTo>
                <a:lnTo>
                  <a:pt x="3327" y="861"/>
                </a:lnTo>
                <a:lnTo>
                  <a:pt x="3283" y="875"/>
                </a:lnTo>
                <a:lnTo>
                  <a:pt x="3245" y="895"/>
                </a:lnTo>
                <a:lnTo>
                  <a:pt x="3206" y="919"/>
                </a:lnTo>
                <a:lnTo>
                  <a:pt x="3173" y="943"/>
                </a:lnTo>
                <a:lnTo>
                  <a:pt x="3173" y="943"/>
                </a:lnTo>
                <a:lnTo>
                  <a:pt x="3125" y="952"/>
                </a:lnTo>
                <a:lnTo>
                  <a:pt x="3125" y="952"/>
                </a:lnTo>
                <a:lnTo>
                  <a:pt x="2966" y="986"/>
                </a:lnTo>
                <a:lnTo>
                  <a:pt x="2817" y="1034"/>
                </a:lnTo>
                <a:lnTo>
                  <a:pt x="2817" y="1034"/>
                </a:lnTo>
                <a:lnTo>
                  <a:pt x="2803" y="1010"/>
                </a:lnTo>
                <a:lnTo>
                  <a:pt x="2793" y="995"/>
                </a:lnTo>
                <a:lnTo>
                  <a:pt x="2774" y="986"/>
                </a:lnTo>
                <a:lnTo>
                  <a:pt x="2774" y="986"/>
                </a:lnTo>
                <a:lnTo>
                  <a:pt x="2755" y="986"/>
                </a:lnTo>
                <a:lnTo>
                  <a:pt x="2731" y="986"/>
                </a:lnTo>
                <a:lnTo>
                  <a:pt x="2711" y="995"/>
                </a:lnTo>
                <a:lnTo>
                  <a:pt x="2687" y="1010"/>
                </a:lnTo>
                <a:lnTo>
                  <a:pt x="2687" y="1010"/>
                </a:lnTo>
                <a:lnTo>
                  <a:pt x="2639" y="1038"/>
                </a:lnTo>
                <a:lnTo>
                  <a:pt x="2610" y="1063"/>
                </a:lnTo>
                <a:lnTo>
                  <a:pt x="2582" y="1096"/>
                </a:lnTo>
                <a:lnTo>
                  <a:pt x="2582" y="1096"/>
                </a:lnTo>
                <a:lnTo>
                  <a:pt x="2544" y="1106"/>
                </a:lnTo>
                <a:lnTo>
                  <a:pt x="2544" y="1106"/>
                </a:lnTo>
                <a:lnTo>
                  <a:pt x="2524" y="1106"/>
                </a:lnTo>
                <a:lnTo>
                  <a:pt x="2505" y="1111"/>
                </a:lnTo>
                <a:lnTo>
                  <a:pt x="2505" y="1111"/>
                </a:lnTo>
                <a:lnTo>
                  <a:pt x="2486" y="1120"/>
                </a:lnTo>
                <a:lnTo>
                  <a:pt x="2486" y="1120"/>
                </a:lnTo>
                <a:lnTo>
                  <a:pt x="2246" y="1178"/>
                </a:lnTo>
                <a:lnTo>
                  <a:pt x="2246" y="1178"/>
                </a:lnTo>
                <a:lnTo>
                  <a:pt x="2241" y="1159"/>
                </a:lnTo>
                <a:lnTo>
                  <a:pt x="2236" y="1135"/>
                </a:lnTo>
                <a:lnTo>
                  <a:pt x="2222" y="1120"/>
                </a:lnTo>
                <a:lnTo>
                  <a:pt x="2207" y="1106"/>
                </a:lnTo>
                <a:lnTo>
                  <a:pt x="2193" y="1092"/>
                </a:lnTo>
                <a:lnTo>
                  <a:pt x="2174" y="1087"/>
                </a:lnTo>
                <a:lnTo>
                  <a:pt x="2149" y="1082"/>
                </a:lnTo>
                <a:lnTo>
                  <a:pt x="2125" y="1082"/>
                </a:lnTo>
                <a:lnTo>
                  <a:pt x="2125" y="1082"/>
                </a:lnTo>
                <a:lnTo>
                  <a:pt x="2096" y="1034"/>
                </a:lnTo>
                <a:lnTo>
                  <a:pt x="2096" y="1034"/>
                </a:lnTo>
                <a:lnTo>
                  <a:pt x="2092" y="1005"/>
                </a:lnTo>
                <a:lnTo>
                  <a:pt x="2077" y="976"/>
                </a:lnTo>
                <a:lnTo>
                  <a:pt x="2063" y="957"/>
                </a:lnTo>
                <a:lnTo>
                  <a:pt x="2039" y="943"/>
                </a:lnTo>
                <a:lnTo>
                  <a:pt x="2039" y="943"/>
                </a:lnTo>
                <a:lnTo>
                  <a:pt x="1832" y="620"/>
                </a:lnTo>
                <a:lnTo>
                  <a:pt x="1832" y="620"/>
                </a:lnTo>
                <a:lnTo>
                  <a:pt x="1837" y="596"/>
                </a:lnTo>
                <a:lnTo>
                  <a:pt x="1837" y="577"/>
                </a:lnTo>
                <a:lnTo>
                  <a:pt x="1827" y="563"/>
                </a:lnTo>
                <a:lnTo>
                  <a:pt x="1823" y="543"/>
                </a:lnTo>
                <a:lnTo>
                  <a:pt x="1808" y="529"/>
                </a:lnTo>
                <a:lnTo>
                  <a:pt x="1794" y="515"/>
                </a:lnTo>
                <a:lnTo>
                  <a:pt x="1779" y="505"/>
                </a:lnTo>
                <a:lnTo>
                  <a:pt x="1760" y="496"/>
                </a:lnTo>
                <a:lnTo>
                  <a:pt x="1760" y="496"/>
                </a:lnTo>
                <a:lnTo>
                  <a:pt x="1745" y="481"/>
                </a:lnTo>
                <a:lnTo>
                  <a:pt x="1736" y="467"/>
                </a:lnTo>
                <a:lnTo>
                  <a:pt x="1731" y="447"/>
                </a:lnTo>
                <a:lnTo>
                  <a:pt x="1731" y="447"/>
                </a:lnTo>
                <a:lnTo>
                  <a:pt x="1726" y="428"/>
                </a:lnTo>
                <a:lnTo>
                  <a:pt x="1726" y="409"/>
                </a:lnTo>
                <a:lnTo>
                  <a:pt x="1731" y="390"/>
                </a:lnTo>
                <a:lnTo>
                  <a:pt x="1731" y="390"/>
                </a:lnTo>
                <a:lnTo>
                  <a:pt x="1741" y="370"/>
                </a:lnTo>
                <a:lnTo>
                  <a:pt x="1750" y="351"/>
                </a:lnTo>
                <a:lnTo>
                  <a:pt x="1750" y="351"/>
                </a:lnTo>
                <a:lnTo>
                  <a:pt x="1755" y="327"/>
                </a:lnTo>
                <a:lnTo>
                  <a:pt x="1755" y="308"/>
                </a:lnTo>
                <a:lnTo>
                  <a:pt x="1750" y="283"/>
                </a:lnTo>
                <a:lnTo>
                  <a:pt x="1745" y="264"/>
                </a:lnTo>
                <a:lnTo>
                  <a:pt x="1731" y="235"/>
                </a:lnTo>
                <a:lnTo>
                  <a:pt x="1721" y="221"/>
                </a:lnTo>
                <a:lnTo>
                  <a:pt x="1721" y="221"/>
                </a:lnTo>
                <a:lnTo>
                  <a:pt x="1712" y="197"/>
                </a:lnTo>
                <a:lnTo>
                  <a:pt x="1702" y="183"/>
                </a:lnTo>
                <a:lnTo>
                  <a:pt x="1688" y="168"/>
                </a:lnTo>
                <a:lnTo>
                  <a:pt x="1669" y="154"/>
                </a:lnTo>
                <a:lnTo>
                  <a:pt x="1669" y="154"/>
                </a:lnTo>
                <a:lnTo>
                  <a:pt x="1673" y="125"/>
                </a:lnTo>
                <a:lnTo>
                  <a:pt x="1664" y="92"/>
                </a:lnTo>
                <a:lnTo>
                  <a:pt x="1664" y="92"/>
                </a:lnTo>
                <a:lnTo>
                  <a:pt x="1659" y="72"/>
                </a:lnTo>
                <a:lnTo>
                  <a:pt x="1645" y="53"/>
                </a:lnTo>
                <a:lnTo>
                  <a:pt x="1630" y="39"/>
                </a:lnTo>
                <a:lnTo>
                  <a:pt x="1616" y="24"/>
                </a:lnTo>
                <a:lnTo>
                  <a:pt x="1597" y="14"/>
                </a:lnTo>
                <a:lnTo>
                  <a:pt x="1578" y="5"/>
                </a:lnTo>
                <a:lnTo>
                  <a:pt x="1558" y="0"/>
                </a:lnTo>
                <a:lnTo>
                  <a:pt x="1534" y="0"/>
                </a:lnTo>
                <a:lnTo>
                  <a:pt x="1534" y="0"/>
                </a:lnTo>
                <a:lnTo>
                  <a:pt x="1510" y="5"/>
                </a:lnTo>
                <a:lnTo>
                  <a:pt x="1486" y="14"/>
                </a:lnTo>
                <a:lnTo>
                  <a:pt x="1467" y="24"/>
                </a:lnTo>
                <a:lnTo>
                  <a:pt x="1448" y="43"/>
                </a:lnTo>
                <a:lnTo>
                  <a:pt x="1433" y="63"/>
                </a:lnTo>
                <a:lnTo>
                  <a:pt x="1423" y="82"/>
                </a:lnTo>
                <a:lnTo>
                  <a:pt x="1419" y="106"/>
                </a:lnTo>
                <a:lnTo>
                  <a:pt x="1419" y="135"/>
                </a:lnTo>
                <a:lnTo>
                  <a:pt x="1419" y="135"/>
                </a:lnTo>
                <a:lnTo>
                  <a:pt x="1423" y="154"/>
                </a:lnTo>
                <a:lnTo>
                  <a:pt x="1423" y="154"/>
                </a:lnTo>
                <a:lnTo>
                  <a:pt x="1395" y="197"/>
                </a:lnTo>
                <a:lnTo>
                  <a:pt x="1375" y="240"/>
                </a:lnTo>
                <a:lnTo>
                  <a:pt x="1361" y="279"/>
                </a:lnTo>
                <a:lnTo>
                  <a:pt x="1351" y="317"/>
                </a:lnTo>
                <a:lnTo>
                  <a:pt x="1351" y="356"/>
                </a:lnTo>
                <a:lnTo>
                  <a:pt x="1351" y="385"/>
                </a:lnTo>
                <a:lnTo>
                  <a:pt x="1361" y="414"/>
                </a:lnTo>
                <a:lnTo>
                  <a:pt x="1380" y="433"/>
                </a:lnTo>
                <a:lnTo>
                  <a:pt x="1380" y="433"/>
                </a:lnTo>
                <a:lnTo>
                  <a:pt x="1390" y="443"/>
                </a:lnTo>
                <a:lnTo>
                  <a:pt x="1404" y="447"/>
                </a:lnTo>
                <a:lnTo>
                  <a:pt x="1423" y="457"/>
                </a:lnTo>
                <a:lnTo>
                  <a:pt x="1452" y="457"/>
                </a:lnTo>
                <a:lnTo>
                  <a:pt x="1452" y="457"/>
                </a:lnTo>
                <a:lnTo>
                  <a:pt x="1438" y="606"/>
                </a:lnTo>
                <a:lnTo>
                  <a:pt x="1438" y="606"/>
                </a:lnTo>
                <a:lnTo>
                  <a:pt x="1409" y="606"/>
                </a:lnTo>
                <a:lnTo>
                  <a:pt x="1385" y="620"/>
                </a:lnTo>
                <a:lnTo>
                  <a:pt x="1385" y="620"/>
                </a:lnTo>
                <a:lnTo>
                  <a:pt x="1375" y="625"/>
                </a:lnTo>
                <a:lnTo>
                  <a:pt x="1375" y="625"/>
                </a:lnTo>
                <a:lnTo>
                  <a:pt x="1351" y="644"/>
                </a:lnTo>
                <a:lnTo>
                  <a:pt x="1351" y="644"/>
                </a:lnTo>
                <a:lnTo>
                  <a:pt x="1346" y="649"/>
                </a:lnTo>
                <a:lnTo>
                  <a:pt x="1346" y="649"/>
                </a:lnTo>
                <a:lnTo>
                  <a:pt x="1327" y="668"/>
                </a:lnTo>
                <a:lnTo>
                  <a:pt x="1327" y="668"/>
                </a:lnTo>
                <a:lnTo>
                  <a:pt x="1332" y="668"/>
                </a:lnTo>
                <a:lnTo>
                  <a:pt x="1332" y="668"/>
                </a:lnTo>
                <a:lnTo>
                  <a:pt x="1322" y="692"/>
                </a:lnTo>
                <a:lnTo>
                  <a:pt x="1317" y="721"/>
                </a:lnTo>
                <a:lnTo>
                  <a:pt x="1317" y="745"/>
                </a:lnTo>
                <a:lnTo>
                  <a:pt x="1327" y="774"/>
                </a:lnTo>
                <a:lnTo>
                  <a:pt x="1327" y="774"/>
                </a:lnTo>
                <a:lnTo>
                  <a:pt x="1342" y="794"/>
                </a:lnTo>
                <a:lnTo>
                  <a:pt x="1342" y="794"/>
                </a:lnTo>
                <a:lnTo>
                  <a:pt x="1356" y="808"/>
                </a:lnTo>
                <a:lnTo>
                  <a:pt x="1366" y="823"/>
                </a:lnTo>
                <a:lnTo>
                  <a:pt x="1366" y="823"/>
                </a:lnTo>
                <a:lnTo>
                  <a:pt x="1351" y="856"/>
                </a:lnTo>
                <a:lnTo>
                  <a:pt x="1351" y="856"/>
                </a:lnTo>
                <a:lnTo>
                  <a:pt x="1337" y="904"/>
                </a:lnTo>
                <a:lnTo>
                  <a:pt x="1327" y="947"/>
                </a:lnTo>
                <a:lnTo>
                  <a:pt x="1322" y="990"/>
                </a:lnTo>
                <a:lnTo>
                  <a:pt x="1322" y="1034"/>
                </a:lnTo>
                <a:lnTo>
                  <a:pt x="1327" y="1072"/>
                </a:lnTo>
                <a:lnTo>
                  <a:pt x="1337" y="1111"/>
                </a:lnTo>
                <a:lnTo>
                  <a:pt x="1351" y="1174"/>
                </a:lnTo>
                <a:lnTo>
                  <a:pt x="1351" y="1174"/>
                </a:lnTo>
                <a:lnTo>
                  <a:pt x="1332" y="1284"/>
                </a:lnTo>
                <a:lnTo>
                  <a:pt x="1303" y="1394"/>
                </a:lnTo>
                <a:lnTo>
                  <a:pt x="1303" y="1394"/>
                </a:lnTo>
                <a:lnTo>
                  <a:pt x="1294" y="1404"/>
                </a:lnTo>
                <a:lnTo>
                  <a:pt x="1289" y="1414"/>
                </a:lnTo>
                <a:lnTo>
                  <a:pt x="1279" y="1423"/>
                </a:lnTo>
                <a:lnTo>
                  <a:pt x="1279" y="1423"/>
                </a:lnTo>
                <a:lnTo>
                  <a:pt x="1279" y="1433"/>
                </a:lnTo>
                <a:lnTo>
                  <a:pt x="1279" y="1433"/>
                </a:lnTo>
                <a:lnTo>
                  <a:pt x="1241" y="1428"/>
                </a:lnTo>
                <a:lnTo>
                  <a:pt x="1202" y="1428"/>
                </a:lnTo>
                <a:lnTo>
                  <a:pt x="1159" y="1433"/>
                </a:lnTo>
                <a:lnTo>
                  <a:pt x="1111" y="1443"/>
                </a:lnTo>
                <a:lnTo>
                  <a:pt x="1063" y="1457"/>
                </a:lnTo>
                <a:lnTo>
                  <a:pt x="1015" y="1471"/>
                </a:lnTo>
                <a:lnTo>
                  <a:pt x="966" y="1496"/>
                </a:lnTo>
                <a:lnTo>
                  <a:pt x="923" y="1524"/>
                </a:lnTo>
                <a:lnTo>
                  <a:pt x="923" y="1524"/>
                </a:lnTo>
                <a:lnTo>
                  <a:pt x="751" y="1563"/>
                </a:lnTo>
                <a:lnTo>
                  <a:pt x="751" y="1563"/>
                </a:lnTo>
                <a:lnTo>
                  <a:pt x="250" y="1678"/>
                </a:lnTo>
                <a:lnTo>
                  <a:pt x="250" y="1678"/>
                </a:lnTo>
                <a:lnTo>
                  <a:pt x="39" y="1736"/>
                </a:lnTo>
                <a:lnTo>
                  <a:pt x="39" y="1736"/>
                </a:lnTo>
                <a:lnTo>
                  <a:pt x="24" y="1741"/>
                </a:lnTo>
                <a:lnTo>
                  <a:pt x="10" y="1750"/>
                </a:lnTo>
                <a:lnTo>
                  <a:pt x="5" y="1765"/>
                </a:lnTo>
                <a:lnTo>
                  <a:pt x="0" y="1779"/>
                </a:lnTo>
                <a:lnTo>
                  <a:pt x="0" y="1794"/>
                </a:lnTo>
                <a:lnTo>
                  <a:pt x="5" y="1808"/>
                </a:lnTo>
                <a:lnTo>
                  <a:pt x="10" y="1822"/>
                </a:lnTo>
                <a:lnTo>
                  <a:pt x="24" y="1832"/>
                </a:lnTo>
                <a:lnTo>
                  <a:pt x="24" y="1832"/>
                </a:lnTo>
                <a:lnTo>
                  <a:pt x="115" y="1885"/>
                </a:lnTo>
                <a:lnTo>
                  <a:pt x="115" y="1885"/>
                </a:lnTo>
                <a:lnTo>
                  <a:pt x="111" y="1909"/>
                </a:lnTo>
                <a:lnTo>
                  <a:pt x="111" y="1933"/>
                </a:lnTo>
                <a:lnTo>
                  <a:pt x="111" y="1933"/>
                </a:lnTo>
                <a:lnTo>
                  <a:pt x="115" y="1957"/>
                </a:lnTo>
                <a:lnTo>
                  <a:pt x="120" y="1982"/>
                </a:lnTo>
                <a:lnTo>
                  <a:pt x="130" y="1996"/>
                </a:lnTo>
                <a:lnTo>
                  <a:pt x="130" y="1996"/>
                </a:lnTo>
                <a:lnTo>
                  <a:pt x="144" y="2020"/>
                </a:lnTo>
                <a:lnTo>
                  <a:pt x="163" y="2039"/>
                </a:lnTo>
                <a:lnTo>
                  <a:pt x="192" y="2063"/>
                </a:lnTo>
                <a:lnTo>
                  <a:pt x="192" y="2063"/>
                </a:lnTo>
                <a:lnTo>
                  <a:pt x="197" y="2092"/>
                </a:lnTo>
                <a:lnTo>
                  <a:pt x="207" y="2111"/>
                </a:lnTo>
                <a:lnTo>
                  <a:pt x="226" y="2140"/>
                </a:lnTo>
                <a:lnTo>
                  <a:pt x="226" y="2140"/>
                </a:lnTo>
                <a:lnTo>
                  <a:pt x="245" y="2164"/>
                </a:lnTo>
                <a:lnTo>
                  <a:pt x="269" y="2178"/>
                </a:lnTo>
                <a:lnTo>
                  <a:pt x="298" y="2193"/>
                </a:lnTo>
                <a:lnTo>
                  <a:pt x="327" y="2198"/>
                </a:lnTo>
                <a:lnTo>
                  <a:pt x="356" y="2202"/>
                </a:lnTo>
                <a:lnTo>
                  <a:pt x="385" y="2202"/>
                </a:lnTo>
                <a:lnTo>
                  <a:pt x="414" y="2198"/>
                </a:lnTo>
                <a:lnTo>
                  <a:pt x="438" y="2183"/>
                </a:lnTo>
                <a:lnTo>
                  <a:pt x="438" y="2183"/>
                </a:lnTo>
                <a:lnTo>
                  <a:pt x="467" y="2164"/>
                </a:lnTo>
                <a:lnTo>
                  <a:pt x="481" y="2149"/>
                </a:lnTo>
                <a:lnTo>
                  <a:pt x="481" y="2149"/>
                </a:lnTo>
                <a:lnTo>
                  <a:pt x="481" y="2159"/>
                </a:lnTo>
                <a:lnTo>
                  <a:pt x="476" y="2164"/>
                </a:lnTo>
                <a:lnTo>
                  <a:pt x="476" y="2164"/>
                </a:lnTo>
                <a:lnTo>
                  <a:pt x="481" y="2173"/>
                </a:lnTo>
                <a:lnTo>
                  <a:pt x="491" y="2183"/>
                </a:lnTo>
                <a:lnTo>
                  <a:pt x="515" y="2202"/>
                </a:lnTo>
                <a:lnTo>
                  <a:pt x="548" y="2212"/>
                </a:lnTo>
                <a:lnTo>
                  <a:pt x="591" y="2226"/>
                </a:lnTo>
                <a:lnTo>
                  <a:pt x="678" y="2241"/>
                </a:lnTo>
                <a:lnTo>
                  <a:pt x="751" y="2251"/>
                </a:lnTo>
                <a:lnTo>
                  <a:pt x="751" y="2251"/>
                </a:lnTo>
                <a:lnTo>
                  <a:pt x="799" y="2275"/>
                </a:lnTo>
                <a:lnTo>
                  <a:pt x="799" y="2275"/>
                </a:lnTo>
                <a:lnTo>
                  <a:pt x="842" y="2318"/>
                </a:lnTo>
                <a:lnTo>
                  <a:pt x="875" y="2342"/>
                </a:lnTo>
                <a:lnTo>
                  <a:pt x="914" y="2361"/>
                </a:lnTo>
                <a:lnTo>
                  <a:pt x="914" y="2361"/>
                </a:lnTo>
                <a:lnTo>
                  <a:pt x="942" y="2381"/>
                </a:lnTo>
                <a:lnTo>
                  <a:pt x="976" y="2390"/>
                </a:lnTo>
                <a:lnTo>
                  <a:pt x="1024" y="2405"/>
                </a:lnTo>
                <a:lnTo>
                  <a:pt x="1024" y="2405"/>
                </a:lnTo>
                <a:lnTo>
                  <a:pt x="1063" y="2424"/>
                </a:lnTo>
                <a:lnTo>
                  <a:pt x="1063" y="2424"/>
                </a:lnTo>
                <a:lnTo>
                  <a:pt x="1024" y="2496"/>
                </a:lnTo>
                <a:lnTo>
                  <a:pt x="1024" y="2496"/>
                </a:lnTo>
                <a:lnTo>
                  <a:pt x="995" y="2558"/>
                </a:lnTo>
                <a:lnTo>
                  <a:pt x="981" y="2606"/>
                </a:lnTo>
                <a:lnTo>
                  <a:pt x="981" y="2606"/>
                </a:lnTo>
                <a:lnTo>
                  <a:pt x="962" y="2659"/>
                </a:lnTo>
                <a:lnTo>
                  <a:pt x="957" y="2679"/>
                </a:lnTo>
                <a:lnTo>
                  <a:pt x="957" y="2698"/>
                </a:lnTo>
                <a:lnTo>
                  <a:pt x="957" y="2698"/>
                </a:lnTo>
                <a:lnTo>
                  <a:pt x="962" y="2722"/>
                </a:lnTo>
                <a:lnTo>
                  <a:pt x="971" y="2746"/>
                </a:lnTo>
                <a:lnTo>
                  <a:pt x="981" y="2765"/>
                </a:lnTo>
                <a:lnTo>
                  <a:pt x="991" y="2780"/>
                </a:lnTo>
                <a:lnTo>
                  <a:pt x="991" y="2780"/>
                </a:lnTo>
                <a:lnTo>
                  <a:pt x="986" y="2794"/>
                </a:lnTo>
                <a:lnTo>
                  <a:pt x="986" y="2794"/>
                </a:lnTo>
                <a:lnTo>
                  <a:pt x="981" y="2804"/>
                </a:lnTo>
                <a:lnTo>
                  <a:pt x="981" y="2808"/>
                </a:lnTo>
                <a:lnTo>
                  <a:pt x="991" y="2823"/>
                </a:lnTo>
                <a:lnTo>
                  <a:pt x="1005" y="2823"/>
                </a:lnTo>
                <a:lnTo>
                  <a:pt x="1010" y="2818"/>
                </a:lnTo>
                <a:lnTo>
                  <a:pt x="1015" y="2813"/>
                </a:lnTo>
                <a:lnTo>
                  <a:pt x="1015" y="2813"/>
                </a:lnTo>
                <a:lnTo>
                  <a:pt x="1034" y="2789"/>
                </a:lnTo>
                <a:lnTo>
                  <a:pt x="1034" y="2789"/>
                </a:lnTo>
                <a:lnTo>
                  <a:pt x="1068" y="2789"/>
                </a:lnTo>
                <a:lnTo>
                  <a:pt x="1068" y="2789"/>
                </a:lnTo>
                <a:lnTo>
                  <a:pt x="1024" y="3107"/>
                </a:lnTo>
                <a:lnTo>
                  <a:pt x="1024" y="3107"/>
                </a:lnTo>
                <a:lnTo>
                  <a:pt x="966" y="3184"/>
                </a:lnTo>
                <a:lnTo>
                  <a:pt x="966" y="3184"/>
                </a:lnTo>
                <a:lnTo>
                  <a:pt x="928" y="3227"/>
                </a:lnTo>
                <a:lnTo>
                  <a:pt x="894" y="3270"/>
                </a:lnTo>
                <a:lnTo>
                  <a:pt x="880" y="3294"/>
                </a:lnTo>
                <a:lnTo>
                  <a:pt x="870" y="3318"/>
                </a:lnTo>
                <a:lnTo>
                  <a:pt x="861" y="3347"/>
                </a:lnTo>
                <a:lnTo>
                  <a:pt x="856" y="3371"/>
                </a:lnTo>
                <a:lnTo>
                  <a:pt x="856" y="3371"/>
                </a:lnTo>
                <a:lnTo>
                  <a:pt x="856" y="3395"/>
                </a:lnTo>
                <a:lnTo>
                  <a:pt x="861" y="3419"/>
                </a:lnTo>
                <a:lnTo>
                  <a:pt x="870" y="3434"/>
                </a:lnTo>
                <a:lnTo>
                  <a:pt x="885" y="3448"/>
                </a:lnTo>
                <a:lnTo>
                  <a:pt x="885" y="3448"/>
                </a:lnTo>
                <a:lnTo>
                  <a:pt x="851" y="3515"/>
                </a:lnTo>
                <a:lnTo>
                  <a:pt x="832" y="3568"/>
                </a:lnTo>
                <a:lnTo>
                  <a:pt x="818" y="3621"/>
                </a:lnTo>
                <a:lnTo>
                  <a:pt x="813" y="3659"/>
                </a:lnTo>
                <a:lnTo>
                  <a:pt x="813" y="3659"/>
                </a:lnTo>
                <a:lnTo>
                  <a:pt x="808" y="3698"/>
                </a:lnTo>
                <a:lnTo>
                  <a:pt x="808" y="3741"/>
                </a:lnTo>
                <a:lnTo>
                  <a:pt x="818" y="3775"/>
                </a:lnTo>
                <a:lnTo>
                  <a:pt x="832" y="3814"/>
                </a:lnTo>
                <a:lnTo>
                  <a:pt x="832" y="3814"/>
                </a:lnTo>
                <a:lnTo>
                  <a:pt x="847" y="3833"/>
                </a:lnTo>
                <a:lnTo>
                  <a:pt x="861" y="3852"/>
                </a:lnTo>
                <a:lnTo>
                  <a:pt x="880" y="3867"/>
                </a:lnTo>
                <a:lnTo>
                  <a:pt x="904" y="3881"/>
                </a:lnTo>
                <a:lnTo>
                  <a:pt x="923" y="3891"/>
                </a:lnTo>
                <a:lnTo>
                  <a:pt x="942" y="3895"/>
                </a:lnTo>
                <a:lnTo>
                  <a:pt x="966" y="3900"/>
                </a:lnTo>
                <a:lnTo>
                  <a:pt x="981" y="3895"/>
                </a:lnTo>
                <a:lnTo>
                  <a:pt x="981" y="3895"/>
                </a:lnTo>
                <a:lnTo>
                  <a:pt x="1000" y="3881"/>
                </a:lnTo>
                <a:lnTo>
                  <a:pt x="1000" y="3881"/>
                </a:lnTo>
                <a:lnTo>
                  <a:pt x="1015" y="3881"/>
                </a:lnTo>
                <a:lnTo>
                  <a:pt x="1029" y="3881"/>
                </a:lnTo>
                <a:lnTo>
                  <a:pt x="1044" y="3876"/>
                </a:lnTo>
                <a:lnTo>
                  <a:pt x="1058" y="3867"/>
                </a:lnTo>
                <a:lnTo>
                  <a:pt x="1058" y="3867"/>
                </a:lnTo>
                <a:lnTo>
                  <a:pt x="1188" y="3717"/>
                </a:lnTo>
                <a:lnTo>
                  <a:pt x="1313" y="3568"/>
                </a:lnTo>
                <a:lnTo>
                  <a:pt x="1558" y="3260"/>
                </a:lnTo>
                <a:lnTo>
                  <a:pt x="1558" y="3260"/>
                </a:lnTo>
                <a:lnTo>
                  <a:pt x="1693" y="3097"/>
                </a:lnTo>
                <a:lnTo>
                  <a:pt x="1832" y="2938"/>
                </a:lnTo>
                <a:lnTo>
                  <a:pt x="1832" y="2938"/>
                </a:lnTo>
                <a:lnTo>
                  <a:pt x="1861" y="2943"/>
                </a:lnTo>
                <a:lnTo>
                  <a:pt x="1885" y="2938"/>
                </a:lnTo>
                <a:lnTo>
                  <a:pt x="1914" y="2928"/>
                </a:lnTo>
                <a:lnTo>
                  <a:pt x="1938" y="2909"/>
                </a:lnTo>
                <a:lnTo>
                  <a:pt x="1938" y="2909"/>
                </a:lnTo>
                <a:lnTo>
                  <a:pt x="2116" y="2756"/>
                </a:lnTo>
                <a:lnTo>
                  <a:pt x="2116" y="2756"/>
                </a:lnTo>
                <a:lnTo>
                  <a:pt x="2169" y="2765"/>
                </a:lnTo>
                <a:lnTo>
                  <a:pt x="2222" y="2780"/>
                </a:lnTo>
                <a:lnTo>
                  <a:pt x="2222" y="2780"/>
                </a:lnTo>
                <a:lnTo>
                  <a:pt x="2217" y="2794"/>
                </a:lnTo>
                <a:lnTo>
                  <a:pt x="2217" y="2808"/>
                </a:lnTo>
                <a:lnTo>
                  <a:pt x="2217" y="2808"/>
                </a:lnTo>
                <a:lnTo>
                  <a:pt x="2222" y="2813"/>
                </a:lnTo>
                <a:lnTo>
                  <a:pt x="2222" y="2813"/>
                </a:lnTo>
                <a:lnTo>
                  <a:pt x="2222" y="2823"/>
                </a:lnTo>
                <a:lnTo>
                  <a:pt x="2217" y="2832"/>
                </a:lnTo>
                <a:lnTo>
                  <a:pt x="2207" y="2852"/>
                </a:lnTo>
                <a:lnTo>
                  <a:pt x="2198" y="2866"/>
                </a:lnTo>
                <a:lnTo>
                  <a:pt x="2193" y="2880"/>
                </a:lnTo>
                <a:lnTo>
                  <a:pt x="2193" y="2880"/>
                </a:lnTo>
                <a:lnTo>
                  <a:pt x="2198" y="2890"/>
                </a:lnTo>
                <a:lnTo>
                  <a:pt x="2207" y="2904"/>
                </a:lnTo>
                <a:lnTo>
                  <a:pt x="2222" y="2914"/>
                </a:lnTo>
                <a:lnTo>
                  <a:pt x="2241" y="2924"/>
                </a:lnTo>
                <a:lnTo>
                  <a:pt x="2265" y="2933"/>
                </a:lnTo>
                <a:lnTo>
                  <a:pt x="2289" y="2938"/>
                </a:lnTo>
                <a:lnTo>
                  <a:pt x="2318" y="2943"/>
                </a:lnTo>
                <a:lnTo>
                  <a:pt x="2347" y="2938"/>
                </a:lnTo>
                <a:lnTo>
                  <a:pt x="2347" y="2938"/>
                </a:lnTo>
                <a:lnTo>
                  <a:pt x="2371" y="2933"/>
                </a:lnTo>
                <a:lnTo>
                  <a:pt x="2390" y="2928"/>
                </a:lnTo>
                <a:lnTo>
                  <a:pt x="2428" y="2909"/>
                </a:lnTo>
                <a:lnTo>
                  <a:pt x="2452" y="2890"/>
                </a:lnTo>
                <a:lnTo>
                  <a:pt x="2472" y="2871"/>
                </a:lnTo>
                <a:lnTo>
                  <a:pt x="2472" y="2871"/>
                </a:lnTo>
                <a:lnTo>
                  <a:pt x="2486" y="2876"/>
                </a:lnTo>
                <a:lnTo>
                  <a:pt x="2486" y="2876"/>
                </a:lnTo>
                <a:lnTo>
                  <a:pt x="2491" y="2890"/>
                </a:lnTo>
                <a:lnTo>
                  <a:pt x="2500" y="2914"/>
                </a:lnTo>
                <a:lnTo>
                  <a:pt x="2520" y="2938"/>
                </a:lnTo>
                <a:lnTo>
                  <a:pt x="2534" y="2953"/>
                </a:lnTo>
                <a:lnTo>
                  <a:pt x="2553" y="2962"/>
                </a:lnTo>
                <a:lnTo>
                  <a:pt x="2553" y="2962"/>
                </a:lnTo>
                <a:lnTo>
                  <a:pt x="2577" y="2972"/>
                </a:lnTo>
                <a:lnTo>
                  <a:pt x="2597" y="2977"/>
                </a:lnTo>
                <a:lnTo>
                  <a:pt x="2620" y="2977"/>
                </a:lnTo>
                <a:lnTo>
                  <a:pt x="2634" y="2972"/>
                </a:lnTo>
                <a:lnTo>
                  <a:pt x="2663" y="2967"/>
                </a:lnTo>
                <a:lnTo>
                  <a:pt x="2678" y="2962"/>
                </a:lnTo>
                <a:lnTo>
                  <a:pt x="2678" y="2962"/>
                </a:lnTo>
                <a:lnTo>
                  <a:pt x="2716" y="2977"/>
                </a:lnTo>
                <a:lnTo>
                  <a:pt x="2716" y="2977"/>
                </a:lnTo>
                <a:lnTo>
                  <a:pt x="2716" y="2996"/>
                </a:lnTo>
                <a:lnTo>
                  <a:pt x="2716" y="2996"/>
                </a:lnTo>
                <a:lnTo>
                  <a:pt x="2721" y="3006"/>
                </a:lnTo>
                <a:lnTo>
                  <a:pt x="2726" y="3020"/>
                </a:lnTo>
                <a:lnTo>
                  <a:pt x="2740" y="3030"/>
                </a:lnTo>
                <a:lnTo>
                  <a:pt x="2755" y="3039"/>
                </a:lnTo>
                <a:lnTo>
                  <a:pt x="2793" y="3054"/>
                </a:lnTo>
                <a:lnTo>
                  <a:pt x="2812" y="3059"/>
                </a:lnTo>
                <a:lnTo>
                  <a:pt x="2831" y="3059"/>
                </a:lnTo>
                <a:lnTo>
                  <a:pt x="2831" y="3059"/>
                </a:lnTo>
                <a:lnTo>
                  <a:pt x="2850" y="3054"/>
                </a:lnTo>
                <a:lnTo>
                  <a:pt x="2870" y="3049"/>
                </a:lnTo>
                <a:lnTo>
                  <a:pt x="2870" y="3049"/>
                </a:lnTo>
                <a:lnTo>
                  <a:pt x="2956" y="3126"/>
                </a:lnTo>
                <a:lnTo>
                  <a:pt x="3038" y="3184"/>
                </a:lnTo>
                <a:lnTo>
                  <a:pt x="3111" y="3222"/>
                </a:lnTo>
                <a:lnTo>
                  <a:pt x="3173" y="3251"/>
                </a:lnTo>
                <a:lnTo>
                  <a:pt x="3173" y="3251"/>
                </a:lnTo>
                <a:lnTo>
                  <a:pt x="3230" y="3270"/>
                </a:lnTo>
                <a:lnTo>
                  <a:pt x="3288" y="3299"/>
                </a:lnTo>
                <a:lnTo>
                  <a:pt x="3322" y="3318"/>
                </a:lnTo>
                <a:lnTo>
                  <a:pt x="3351" y="3337"/>
                </a:lnTo>
                <a:lnTo>
                  <a:pt x="3375" y="3366"/>
                </a:lnTo>
                <a:lnTo>
                  <a:pt x="3399" y="3395"/>
                </a:lnTo>
                <a:lnTo>
                  <a:pt x="3399" y="3395"/>
                </a:lnTo>
                <a:lnTo>
                  <a:pt x="3418" y="3419"/>
                </a:lnTo>
                <a:lnTo>
                  <a:pt x="3437" y="3443"/>
                </a:lnTo>
                <a:lnTo>
                  <a:pt x="3437" y="3443"/>
                </a:lnTo>
                <a:lnTo>
                  <a:pt x="3466" y="3463"/>
                </a:lnTo>
                <a:lnTo>
                  <a:pt x="3495" y="3477"/>
                </a:lnTo>
                <a:lnTo>
                  <a:pt x="3529" y="3482"/>
                </a:lnTo>
                <a:lnTo>
                  <a:pt x="3558" y="3482"/>
                </a:lnTo>
                <a:lnTo>
                  <a:pt x="3591" y="3477"/>
                </a:lnTo>
                <a:lnTo>
                  <a:pt x="3620" y="3463"/>
                </a:lnTo>
                <a:lnTo>
                  <a:pt x="3644" y="3439"/>
                </a:lnTo>
                <a:lnTo>
                  <a:pt x="3663" y="3414"/>
                </a:lnTo>
                <a:lnTo>
                  <a:pt x="3663" y="3414"/>
                </a:lnTo>
                <a:lnTo>
                  <a:pt x="3677" y="3381"/>
                </a:lnTo>
                <a:lnTo>
                  <a:pt x="3682" y="3347"/>
                </a:lnTo>
                <a:lnTo>
                  <a:pt x="3682" y="3318"/>
                </a:lnTo>
                <a:lnTo>
                  <a:pt x="3673" y="3284"/>
                </a:lnTo>
                <a:lnTo>
                  <a:pt x="3658" y="3255"/>
                </a:lnTo>
                <a:lnTo>
                  <a:pt x="3639" y="3231"/>
                </a:lnTo>
                <a:lnTo>
                  <a:pt x="3610" y="3212"/>
                </a:lnTo>
                <a:lnTo>
                  <a:pt x="3577" y="3198"/>
                </a:lnTo>
                <a:close/>
                <a:moveTo>
                  <a:pt x="3019" y="2933"/>
                </a:moveTo>
                <a:lnTo>
                  <a:pt x="3019" y="2933"/>
                </a:lnTo>
                <a:lnTo>
                  <a:pt x="3043" y="2909"/>
                </a:lnTo>
                <a:lnTo>
                  <a:pt x="3043" y="2909"/>
                </a:lnTo>
                <a:lnTo>
                  <a:pt x="3082" y="2880"/>
                </a:lnTo>
                <a:lnTo>
                  <a:pt x="3115" y="2861"/>
                </a:lnTo>
                <a:lnTo>
                  <a:pt x="3115" y="2861"/>
                </a:lnTo>
                <a:lnTo>
                  <a:pt x="3120" y="2861"/>
                </a:lnTo>
                <a:lnTo>
                  <a:pt x="3120" y="2861"/>
                </a:lnTo>
                <a:lnTo>
                  <a:pt x="3091" y="2885"/>
                </a:lnTo>
                <a:lnTo>
                  <a:pt x="3072" y="2909"/>
                </a:lnTo>
                <a:lnTo>
                  <a:pt x="3048" y="2948"/>
                </a:lnTo>
                <a:lnTo>
                  <a:pt x="3048" y="2948"/>
                </a:lnTo>
                <a:lnTo>
                  <a:pt x="3019" y="2933"/>
                </a:lnTo>
                <a:close/>
                <a:moveTo>
                  <a:pt x="2077" y="2183"/>
                </a:moveTo>
                <a:lnTo>
                  <a:pt x="2077" y="2183"/>
                </a:lnTo>
                <a:lnTo>
                  <a:pt x="1900" y="2337"/>
                </a:lnTo>
                <a:lnTo>
                  <a:pt x="1900" y="2337"/>
                </a:lnTo>
                <a:lnTo>
                  <a:pt x="1900" y="2337"/>
                </a:lnTo>
                <a:lnTo>
                  <a:pt x="1900" y="2337"/>
                </a:lnTo>
                <a:lnTo>
                  <a:pt x="2053" y="2173"/>
                </a:lnTo>
                <a:lnTo>
                  <a:pt x="2053" y="2173"/>
                </a:lnTo>
                <a:lnTo>
                  <a:pt x="2222" y="2029"/>
                </a:lnTo>
                <a:lnTo>
                  <a:pt x="2222" y="2029"/>
                </a:lnTo>
                <a:lnTo>
                  <a:pt x="2323" y="1953"/>
                </a:lnTo>
                <a:lnTo>
                  <a:pt x="2424" y="1875"/>
                </a:lnTo>
                <a:lnTo>
                  <a:pt x="2630" y="1726"/>
                </a:lnTo>
                <a:lnTo>
                  <a:pt x="2630" y="1726"/>
                </a:lnTo>
                <a:lnTo>
                  <a:pt x="2764" y="1640"/>
                </a:lnTo>
                <a:lnTo>
                  <a:pt x="2764" y="1640"/>
                </a:lnTo>
                <a:lnTo>
                  <a:pt x="2769" y="1640"/>
                </a:lnTo>
                <a:lnTo>
                  <a:pt x="2769" y="1640"/>
                </a:lnTo>
                <a:lnTo>
                  <a:pt x="2625" y="1779"/>
                </a:lnTo>
                <a:lnTo>
                  <a:pt x="2625" y="1779"/>
                </a:lnTo>
                <a:lnTo>
                  <a:pt x="2553" y="1822"/>
                </a:lnTo>
                <a:lnTo>
                  <a:pt x="2481" y="1871"/>
                </a:lnTo>
                <a:lnTo>
                  <a:pt x="2342" y="1972"/>
                </a:lnTo>
                <a:lnTo>
                  <a:pt x="2207" y="2077"/>
                </a:lnTo>
                <a:lnTo>
                  <a:pt x="2077" y="2183"/>
                </a:lnTo>
                <a:close/>
                <a:moveTo>
                  <a:pt x="2328" y="2241"/>
                </a:moveTo>
                <a:lnTo>
                  <a:pt x="2328" y="2241"/>
                </a:lnTo>
                <a:lnTo>
                  <a:pt x="2275" y="2284"/>
                </a:lnTo>
                <a:lnTo>
                  <a:pt x="2275" y="2284"/>
                </a:lnTo>
                <a:lnTo>
                  <a:pt x="2299" y="2251"/>
                </a:lnTo>
                <a:lnTo>
                  <a:pt x="2299" y="2251"/>
                </a:lnTo>
                <a:lnTo>
                  <a:pt x="2328" y="2241"/>
                </a:lnTo>
                <a:close/>
                <a:moveTo>
                  <a:pt x="1260" y="2852"/>
                </a:moveTo>
                <a:lnTo>
                  <a:pt x="1260" y="2852"/>
                </a:lnTo>
                <a:lnTo>
                  <a:pt x="1289" y="2789"/>
                </a:lnTo>
                <a:lnTo>
                  <a:pt x="1308" y="2765"/>
                </a:lnTo>
                <a:lnTo>
                  <a:pt x="1322" y="2746"/>
                </a:lnTo>
                <a:lnTo>
                  <a:pt x="1322" y="2746"/>
                </a:lnTo>
                <a:lnTo>
                  <a:pt x="1342" y="2727"/>
                </a:lnTo>
                <a:lnTo>
                  <a:pt x="1366" y="2703"/>
                </a:lnTo>
                <a:lnTo>
                  <a:pt x="1366" y="2703"/>
                </a:lnTo>
                <a:lnTo>
                  <a:pt x="1399" y="2659"/>
                </a:lnTo>
                <a:lnTo>
                  <a:pt x="1414" y="2645"/>
                </a:lnTo>
                <a:lnTo>
                  <a:pt x="1428" y="2635"/>
                </a:lnTo>
                <a:lnTo>
                  <a:pt x="1428" y="2635"/>
                </a:lnTo>
                <a:lnTo>
                  <a:pt x="1452" y="2635"/>
                </a:lnTo>
                <a:lnTo>
                  <a:pt x="1452" y="2635"/>
                </a:lnTo>
                <a:lnTo>
                  <a:pt x="1457" y="2616"/>
                </a:lnTo>
                <a:lnTo>
                  <a:pt x="1472" y="2597"/>
                </a:lnTo>
                <a:lnTo>
                  <a:pt x="1472" y="2597"/>
                </a:lnTo>
                <a:lnTo>
                  <a:pt x="1491" y="2577"/>
                </a:lnTo>
                <a:lnTo>
                  <a:pt x="1510" y="2563"/>
                </a:lnTo>
                <a:lnTo>
                  <a:pt x="1534" y="2553"/>
                </a:lnTo>
                <a:lnTo>
                  <a:pt x="1534" y="2553"/>
                </a:lnTo>
                <a:lnTo>
                  <a:pt x="1606" y="2520"/>
                </a:lnTo>
                <a:lnTo>
                  <a:pt x="1707" y="2467"/>
                </a:lnTo>
                <a:lnTo>
                  <a:pt x="1707" y="2467"/>
                </a:lnTo>
                <a:lnTo>
                  <a:pt x="1472" y="2659"/>
                </a:lnTo>
                <a:lnTo>
                  <a:pt x="1472" y="2659"/>
                </a:lnTo>
                <a:lnTo>
                  <a:pt x="1356" y="2760"/>
                </a:lnTo>
                <a:lnTo>
                  <a:pt x="1260" y="2852"/>
                </a:lnTo>
                <a:close/>
                <a:moveTo>
                  <a:pt x="1370" y="3078"/>
                </a:moveTo>
                <a:lnTo>
                  <a:pt x="1370" y="3078"/>
                </a:lnTo>
                <a:lnTo>
                  <a:pt x="1322" y="3116"/>
                </a:lnTo>
                <a:lnTo>
                  <a:pt x="1322" y="3116"/>
                </a:lnTo>
                <a:lnTo>
                  <a:pt x="1226" y="3188"/>
                </a:lnTo>
                <a:lnTo>
                  <a:pt x="1226" y="3188"/>
                </a:lnTo>
                <a:lnTo>
                  <a:pt x="1284" y="3102"/>
                </a:lnTo>
                <a:lnTo>
                  <a:pt x="1284" y="3102"/>
                </a:lnTo>
                <a:lnTo>
                  <a:pt x="1298" y="3097"/>
                </a:lnTo>
                <a:lnTo>
                  <a:pt x="1313" y="3092"/>
                </a:lnTo>
                <a:lnTo>
                  <a:pt x="1337" y="3068"/>
                </a:lnTo>
                <a:lnTo>
                  <a:pt x="1337" y="3068"/>
                </a:lnTo>
                <a:lnTo>
                  <a:pt x="1356" y="3073"/>
                </a:lnTo>
                <a:lnTo>
                  <a:pt x="1370" y="3078"/>
                </a:lnTo>
                <a:close/>
                <a:moveTo>
                  <a:pt x="534" y="1909"/>
                </a:moveTo>
                <a:lnTo>
                  <a:pt x="534" y="1909"/>
                </a:lnTo>
                <a:lnTo>
                  <a:pt x="471" y="1938"/>
                </a:lnTo>
                <a:lnTo>
                  <a:pt x="471" y="1938"/>
                </a:lnTo>
                <a:lnTo>
                  <a:pt x="519" y="1880"/>
                </a:lnTo>
                <a:lnTo>
                  <a:pt x="558" y="1847"/>
                </a:lnTo>
                <a:lnTo>
                  <a:pt x="596" y="1808"/>
                </a:lnTo>
                <a:lnTo>
                  <a:pt x="596" y="1808"/>
                </a:lnTo>
                <a:lnTo>
                  <a:pt x="644" y="1774"/>
                </a:lnTo>
                <a:lnTo>
                  <a:pt x="683" y="1750"/>
                </a:lnTo>
                <a:lnTo>
                  <a:pt x="683" y="1750"/>
                </a:lnTo>
                <a:lnTo>
                  <a:pt x="741" y="1736"/>
                </a:lnTo>
                <a:lnTo>
                  <a:pt x="741" y="1736"/>
                </a:lnTo>
                <a:lnTo>
                  <a:pt x="702" y="1779"/>
                </a:lnTo>
                <a:lnTo>
                  <a:pt x="654" y="1822"/>
                </a:lnTo>
                <a:lnTo>
                  <a:pt x="601" y="1866"/>
                </a:lnTo>
                <a:lnTo>
                  <a:pt x="534" y="1909"/>
                </a:lnTo>
                <a:close/>
                <a:moveTo>
                  <a:pt x="1573" y="1116"/>
                </a:moveTo>
                <a:lnTo>
                  <a:pt x="1573" y="1116"/>
                </a:lnTo>
                <a:lnTo>
                  <a:pt x="1630" y="1082"/>
                </a:lnTo>
                <a:lnTo>
                  <a:pt x="1731" y="1019"/>
                </a:lnTo>
                <a:lnTo>
                  <a:pt x="1731" y="1019"/>
                </a:lnTo>
                <a:lnTo>
                  <a:pt x="1741" y="1014"/>
                </a:lnTo>
                <a:lnTo>
                  <a:pt x="1741" y="1014"/>
                </a:lnTo>
                <a:lnTo>
                  <a:pt x="1558" y="1202"/>
                </a:lnTo>
                <a:lnTo>
                  <a:pt x="1558" y="1202"/>
                </a:lnTo>
                <a:lnTo>
                  <a:pt x="1573" y="1116"/>
                </a:lnTo>
                <a:close/>
                <a:moveTo>
                  <a:pt x="2687" y="1510"/>
                </a:moveTo>
                <a:lnTo>
                  <a:pt x="2687" y="1510"/>
                </a:lnTo>
                <a:lnTo>
                  <a:pt x="2769" y="1409"/>
                </a:lnTo>
                <a:lnTo>
                  <a:pt x="2769" y="1409"/>
                </a:lnTo>
                <a:lnTo>
                  <a:pt x="2793" y="1399"/>
                </a:lnTo>
                <a:lnTo>
                  <a:pt x="2793" y="1399"/>
                </a:lnTo>
                <a:lnTo>
                  <a:pt x="2817" y="1390"/>
                </a:lnTo>
                <a:lnTo>
                  <a:pt x="2841" y="1370"/>
                </a:lnTo>
                <a:lnTo>
                  <a:pt x="2860" y="1351"/>
                </a:lnTo>
                <a:lnTo>
                  <a:pt x="2879" y="1332"/>
                </a:lnTo>
                <a:lnTo>
                  <a:pt x="2903" y="1294"/>
                </a:lnTo>
                <a:lnTo>
                  <a:pt x="2923" y="1260"/>
                </a:lnTo>
                <a:lnTo>
                  <a:pt x="2923" y="1260"/>
                </a:lnTo>
                <a:lnTo>
                  <a:pt x="2923" y="1260"/>
                </a:lnTo>
                <a:lnTo>
                  <a:pt x="2923" y="1260"/>
                </a:lnTo>
                <a:lnTo>
                  <a:pt x="2927" y="1265"/>
                </a:lnTo>
                <a:lnTo>
                  <a:pt x="2927" y="1265"/>
                </a:lnTo>
                <a:lnTo>
                  <a:pt x="2947" y="1270"/>
                </a:lnTo>
                <a:lnTo>
                  <a:pt x="2971" y="1274"/>
                </a:lnTo>
                <a:lnTo>
                  <a:pt x="2995" y="1270"/>
                </a:lnTo>
                <a:lnTo>
                  <a:pt x="3024" y="1260"/>
                </a:lnTo>
                <a:lnTo>
                  <a:pt x="3072" y="1236"/>
                </a:lnTo>
                <a:lnTo>
                  <a:pt x="3111" y="1212"/>
                </a:lnTo>
                <a:lnTo>
                  <a:pt x="3111" y="1212"/>
                </a:lnTo>
                <a:lnTo>
                  <a:pt x="2687" y="1510"/>
                </a:lnTo>
                <a:close/>
                <a:moveTo>
                  <a:pt x="1477" y="2106"/>
                </a:moveTo>
                <a:lnTo>
                  <a:pt x="1477" y="2106"/>
                </a:lnTo>
                <a:lnTo>
                  <a:pt x="1452" y="2121"/>
                </a:lnTo>
                <a:lnTo>
                  <a:pt x="1428" y="2135"/>
                </a:lnTo>
                <a:lnTo>
                  <a:pt x="1409" y="2154"/>
                </a:lnTo>
                <a:lnTo>
                  <a:pt x="1390" y="2178"/>
                </a:lnTo>
                <a:lnTo>
                  <a:pt x="1390" y="2178"/>
                </a:lnTo>
                <a:lnTo>
                  <a:pt x="1370" y="2202"/>
                </a:lnTo>
                <a:lnTo>
                  <a:pt x="1361" y="2212"/>
                </a:lnTo>
                <a:lnTo>
                  <a:pt x="1351" y="2212"/>
                </a:lnTo>
                <a:lnTo>
                  <a:pt x="1346" y="2212"/>
                </a:lnTo>
                <a:lnTo>
                  <a:pt x="1346" y="2212"/>
                </a:lnTo>
                <a:lnTo>
                  <a:pt x="1346" y="2212"/>
                </a:lnTo>
                <a:lnTo>
                  <a:pt x="1385" y="2173"/>
                </a:lnTo>
                <a:lnTo>
                  <a:pt x="1423" y="2135"/>
                </a:lnTo>
                <a:lnTo>
                  <a:pt x="1423" y="2135"/>
                </a:lnTo>
                <a:lnTo>
                  <a:pt x="1467" y="2082"/>
                </a:lnTo>
                <a:lnTo>
                  <a:pt x="1467" y="2082"/>
                </a:lnTo>
                <a:lnTo>
                  <a:pt x="1472" y="2077"/>
                </a:lnTo>
                <a:lnTo>
                  <a:pt x="1472" y="2087"/>
                </a:lnTo>
                <a:lnTo>
                  <a:pt x="1472" y="2087"/>
                </a:lnTo>
                <a:lnTo>
                  <a:pt x="1477" y="2106"/>
                </a:lnTo>
                <a:close/>
                <a:moveTo>
                  <a:pt x="1467" y="1741"/>
                </a:moveTo>
                <a:lnTo>
                  <a:pt x="1467" y="1741"/>
                </a:lnTo>
                <a:lnTo>
                  <a:pt x="1438" y="1760"/>
                </a:lnTo>
                <a:lnTo>
                  <a:pt x="1414" y="1769"/>
                </a:lnTo>
                <a:lnTo>
                  <a:pt x="1390" y="1774"/>
                </a:lnTo>
                <a:lnTo>
                  <a:pt x="1361" y="1774"/>
                </a:lnTo>
                <a:lnTo>
                  <a:pt x="1361" y="1774"/>
                </a:lnTo>
                <a:lnTo>
                  <a:pt x="1390" y="1760"/>
                </a:lnTo>
                <a:lnTo>
                  <a:pt x="1419" y="1731"/>
                </a:lnTo>
                <a:lnTo>
                  <a:pt x="1419" y="1731"/>
                </a:lnTo>
                <a:lnTo>
                  <a:pt x="1505" y="1650"/>
                </a:lnTo>
                <a:lnTo>
                  <a:pt x="1611" y="1568"/>
                </a:lnTo>
                <a:lnTo>
                  <a:pt x="1721" y="1491"/>
                </a:lnTo>
                <a:lnTo>
                  <a:pt x="1847" y="1418"/>
                </a:lnTo>
                <a:lnTo>
                  <a:pt x="1847" y="1418"/>
                </a:lnTo>
                <a:lnTo>
                  <a:pt x="2020" y="1327"/>
                </a:lnTo>
                <a:lnTo>
                  <a:pt x="2020" y="1327"/>
                </a:lnTo>
                <a:lnTo>
                  <a:pt x="2001" y="1342"/>
                </a:lnTo>
                <a:lnTo>
                  <a:pt x="2001" y="1342"/>
                </a:lnTo>
                <a:lnTo>
                  <a:pt x="1900" y="1418"/>
                </a:lnTo>
                <a:lnTo>
                  <a:pt x="1837" y="1467"/>
                </a:lnTo>
                <a:lnTo>
                  <a:pt x="1837" y="1467"/>
                </a:lnTo>
                <a:lnTo>
                  <a:pt x="1789" y="1496"/>
                </a:lnTo>
                <a:lnTo>
                  <a:pt x="1726" y="1529"/>
                </a:lnTo>
                <a:lnTo>
                  <a:pt x="1726" y="1529"/>
                </a:lnTo>
                <a:lnTo>
                  <a:pt x="1712" y="1558"/>
                </a:lnTo>
                <a:lnTo>
                  <a:pt x="1693" y="1578"/>
                </a:lnTo>
                <a:lnTo>
                  <a:pt x="1693" y="1578"/>
                </a:lnTo>
                <a:lnTo>
                  <a:pt x="1669" y="1597"/>
                </a:lnTo>
                <a:lnTo>
                  <a:pt x="1640" y="1606"/>
                </a:lnTo>
                <a:lnTo>
                  <a:pt x="1616" y="1616"/>
                </a:lnTo>
                <a:lnTo>
                  <a:pt x="1606" y="1626"/>
                </a:lnTo>
                <a:lnTo>
                  <a:pt x="1602" y="1635"/>
                </a:lnTo>
                <a:lnTo>
                  <a:pt x="1602" y="1635"/>
                </a:lnTo>
                <a:lnTo>
                  <a:pt x="1592" y="1654"/>
                </a:lnTo>
                <a:lnTo>
                  <a:pt x="1592" y="1654"/>
                </a:lnTo>
                <a:lnTo>
                  <a:pt x="1582" y="1674"/>
                </a:lnTo>
                <a:lnTo>
                  <a:pt x="1558" y="1698"/>
                </a:lnTo>
                <a:lnTo>
                  <a:pt x="1525" y="1721"/>
                </a:lnTo>
                <a:lnTo>
                  <a:pt x="1467" y="1741"/>
                </a:lnTo>
                <a:close/>
                <a:moveTo>
                  <a:pt x="1688" y="745"/>
                </a:moveTo>
                <a:lnTo>
                  <a:pt x="1688" y="745"/>
                </a:lnTo>
                <a:lnTo>
                  <a:pt x="1688" y="750"/>
                </a:lnTo>
                <a:lnTo>
                  <a:pt x="1683" y="760"/>
                </a:lnTo>
                <a:lnTo>
                  <a:pt x="1683" y="774"/>
                </a:lnTo>
                <a:lnTo>
                  <a:pt x="1688" y="784"/>
                </a:lnTo>
                <a:lnTo>
                  <a:pt x="1688" y="784"/>
                </a:lnTo>
                <a:lnTo>
                  <a:pt x="1693" y="794"/>
                </a:lnTo>
                <a:lnTo>
                  <a:pt x="1697" y="798"/>
                </a:lnTo>
                <a:lnTo>
                  <a:pt x="1702" y="803"/>
                </a:lnTo>
                <a:lnTo>
                  <a:pt x="1707" y="808"/>
                </a:lnTo>
                <a:lnTo>
                  <a:pt x="1707" y="808"/>
                </a:lnTo>
                <a:lnTo>
                  <a:pt x="1702" y="818"/>
                </a:lnTo>
                <a:lnTo>
                  <a:pt x="1693" y="832"/>
                </a:lnTo>
                <a:lnTo>
                  <a:pt x="1649" y="856"/>
                </a:lnTo>
                <a:lnTo>
                  <a:pt x="1606" y="875"/>
                </a:lnTo>
                <a:lnTo>
                  <a:pt x="1587" y="875"/>
                </a:lnTo>
                <a:lnTo>
                  <a:pt x="1578" y="871"/>
                </a:lnTo>
                <a:lnTo>
                  <a:pt x="1578" y="871"/>
                </a:lnTo>
                <a:lnTo>
                  <a:pt x="1578" y="866"/>
                </a:lnTo>
                <a:lnTo>
                  <a:pt x="1578" y="861"/>
                </a:lnTo>
                <a:lnTo>
                  <a:pt x="1587" y="842"/>
                </a:lnTo>
                <a:lnTo>
                  <a:pt x="1621" y="798"/>
                </a:lnTo>
                <a:lnTo>
                  <a:pt x="1664" y="755"/>
                </a:lnTo>
                <a:lnTo>
                  <a:pt x="1678" y="745"/>
                </a:lnTo>
                <a:lnTo>
                  <a:pt x="1688" y="745"/>
                </a:lnTo>
                <a:close/>
                <a:moveTo>
                  <a:pt x="1645" y="678"/>
                </a:moveTo>
                <a:lnTo>
                  <a:pt x="1645" y="678"/>
                </a:lnTo>
                <a:lnTo>
                  <a:pt x="1645" y="688"/>
                </a:lnTo>
                <a:lnTo>
                  <a:pt x="1645" y="702"/>
                </a:lnTo>
                <a:lnTo>
                  <a:pt x="1645" y="702"/>
                </a:lnTo>
                <a:lnTo>
                  <a:pt x="1635" y="721"/>
                </a:lnTo>
                <a:lnTo>
                  <a:pt x="1621" y="736"/>
                </a:lnTo>
                <a:lnTo>
                  <a:pt x="1606" y="741"/>
                </a:lnTo>
                <a:lnTo>
                  <a:pt x="1602" y="745"/>
                </a:lnTo>
                <a:lnTo>
                  <a:pt x="1602" y="745"/>
                </a:lnTo>
                <a:lnTo>
                  <a:pt x="1602" y="731"/>
                </a:lnTo>
                <a:lnTo>
                  <a:pt x="1616" y="707"/>
                </a:lnTo>
                <a:lnTo>
                  <a:pt x="1630" y="688"/>
                </a:lnTo>
                <a:lnTo>
                  <a:pt x="1640" y="683"/>
                </a:lnTo>
                <a:lnTo>
                  <a:pt x="1645" y="678"/>
                </a:lnTo>
                <a:close/>
                <a:moveTo>
                  <a:pt x="1789" y="1222"/>
                </a:moveTo>
                <a:lnTo>
                  <a:pt x="1789" y="1222"/>
                </a:lnTo>
                <a:lnTo>
                  <a:pt x="1818" y="1207"/>
                </a:lnTo>
                <a:lnTo>
                  <a:pt x="1847" y="1193"/>
                </a:lnTo>
                <a:lnTo>
                  <a:pt x="1876" y="1183"/>
                </a:lnTo>
                <a:lnTo>
                  <a:pt x="1905" y="1178"/>
                </a:lnTo>
                <a:lnTo>
                  <a:pt x="1948" y="1178"/>
                </a:lnTo>
                <a:lnTo>
                  <a:pt x="1962" y="1178"/>
                </a:lnTo>
                <a:lnTo>
                  <a:pt x="1962" y="1178"/>
                </a:lnTo>
                <a:lnTo>
                  <a:pt x="1948" y="1188"/>
                </a:lnTo>
                <a:lnTo>
                  <a:pt x="1914" y="1198"/>
                </a:lnTo>
                <a:lnTo>
                  <a:pt x="1832" y="1255"/>
                </a:lnTo>
                <a:lnTo>
                  <a:pt x="1832" y="1255"/>
                </a:lnTo>
                <a:lnTo>
                  <a:pt x="1726" y="1327"/>
                </a:lnTo>
                <a:lnTo>
                  <a:pt x="1616" y="1404"/>
                </a:lnTo>
                <a:lnTo>
                  <a:pt x="1616" y="1404"/>
                </a:lnTo>
                <a:lnTo>
                  <a:pt x="1452" y="1510"/>
                </a:lnTo>
                <a:lnTo>
                  <a:pt x="1452" y="1510"/>
                </a:lnTo>
                <a:lnTo>
                  <a:pt x="1515" y="1457"/>
                </a:lnTo>
                <a:lnTo>
                  <a:pt x="1549" y="1423"/>
                </a:lnTo>
                <a:lnTo>
                  <a:pt x="1582" y="1380"/>
                </a:lnTo>
                <a:lnTo>
                  <a:pt x="1582" y="1380"/>
                </a:lnTo>
                <a:lnTo>
                  <a:pt x="1621" y="1318"/>
                </a:lnTo>
                <a:lnTo>
                  <a:pt x="1621" y="1318"/>
                </a:lnTo>
                <a:lnTo>
                  <a:pt x="1640" y="1318"/>
                </a:lnTo>
                <a:lnTo>
                  <a:pt x="1664" y="1318"/>
                </a:lnTo>
                <a:lnTo>
                  <a:pt x="1664" y="1318"/>
                </a:lnTo>
                <a:lnTo>
                  <a:pt x="1683" y="1313"/>
                </a:lnTo>
                <a:lnTo>
                  <a:pt x="1702" y="1303"/>
                </a:lnTo>
                <a:lnTo>
                  <a:pt x="1731" y="1279"/>
                </a:lnTo>
                <a:lnTo>
                  <a:pt x="1755" y="1251"/>
                </a:lnTo>
                <a:lnTo>
                  <a:pt x="1789" y="1222"/>
                </a:lnTo>
                <a:close/>
                <a:moveTo>
                  <a:pt x="1977" y="1606"/>
                </a:moveTo>
                <a:lnTo>
                  <a:pt x="1977" y="1606"/>
                </a:lnTo>
                <a:lnTo>
                  <a:pt x="1953" y="1630"/>
                </a:lnTo>
                <a:lnTo>
                  <a:pt x="1953" y="1630"/>
                </a:lnTo>
                <a:lnTo>
                  <a:pt x="1799" y="1774"/>
                </a:lnTo>
                <a:lnTo>
                  <a:pt x="1799" y="1774"/>
                </a:lnTo>
                <a:lnTo>
                  <a:pt x="1774" y="1765"/>
                </a:lnTo>
                <a:lnTo>
                  <a:pt x="1774" y="1765"/>
                </a:lnTo>
                <a:lnTo>
                  <a:pt x="1876" y="1683"/>
                </a:lnTo>
                <a:lnTo>
                  <a:pt x="1977" y="1606"/>
                </a:lnTo>
                <a:close/>
                <a:moveTo>
                  <a:pt x="1510" y="2034"/>
                </a:moveTo>
                <a:lnTo>
                  <a:pt x="1510" y="2034"/>
                </a:lnTo>
                <a:lnTo>
                  <a:pt x="1558" y="1996"/>
                </a:lnTo>
                <a:lnTo>
                  <a:pt x="1616" y="1957"/>
                </a:lnTo>
                <a:lnTo>
                  <a:pt x="1616" y="1957"/>
                </a:lnTo>
                <a:lnTo>
                  <a:pt x="1654" y="1943"/>
                </a:lnTo>
                <a:lnTo>
                  <a:pt x="1697" y="1933"/>
                </a:lnTo>
                <a:lnTo>
                  <a:pt x="1697" y="1933"/>
                </a:lnTo>
                <a:lnTo>
                  <a:pt x="1669" y="1957"/>
                </a:lnTo>
                <a:lnTo>
                  <a:pt x="1640" y="1977"/>
                </a:lnTo>
                <a:lnTo>
                  <a:pt x="1640" y="1977"/>
                </a:lnTo>
                <a:lnTo>
                  <a:pt x="1568" y="2015"/>
                </a:lnTo>
                <a:lnTo>
                  <a:pt x="1568" y="2015"/>
                </a:lnTo>
                <a:lnTo>
                  <a:pt x="1496" y="2053"/>
                </a:lnTo>
                <a:lnTo>
                  <a:pt x="1496" y="2053"/>
                </a:lnTo>
                <a:lnTo>
                  <a:pt x="1510" y="2034"/>
                </a:lnTo>
                <a:close/>
                <a:moveTo>
                  <a:pt x="1837" y="2020"/>
                </a:moveTo>
                <a:lnTo>
                  <a:pt x="1837" y="2020"/>
                </a:lnTo>
                <a:lnTo>
                  <a:pt x="1866" y="2010"/>
                </a:lnTo>
                <a:lnTo>
                  <a:pt x="1905" y="1986"/>
                </a:lnTo>
                <a:lnTo>
                  <a:pt x="1943" y="1957"/>
                </a:lnTo>
                <a:lnTo>
                  <a:pt x="1967" y="1938"/>
                </a:lnTo>
                <a:lnTo>
                  <a:pt x="1986" y="1914"/>
                </a:lnTo>
                <a:lnTo>
                  <a:pt x="1986" y="1914"/>
                </a:lnTo>
                <a:lnTo>
                  <a:pt x="2010" y="1866"/>
                </a:lnTo>
                <a:lnTo>
                  <a:pt x="2025" y="1827"/>
                </a:lnTo>
                <a:lnTo>
                  <a:pt x="2025" y="1827"/>
                </a:lnTo>
                <a:lnTo>
                  <a:pt x="2116" y="1784"/>
                </a:lnTo>
                <a:lnTo>
                  <a:pt x="2116" y="1784"/>
                </a:lnTo>
                <a:lnTo>
                  <a:pt x="2202" y="1726"/>
                </a:lnTo>
                <a:lnTo>
                  <a:pt x="2280" y="1674"/>
                </a:lnTo>
                <a:lnTo>
                  <a:pt x="2347" y="1616"/>
                </a:lnTo>
                <a:lnTo>
                  <a:pt x="2404" y="1558"/>
                </a:lnTo>
                <a:lnTo>
                  <a:pt x="2068" y="1895"/>
                </a:lnTo>
                <a:lnTo>
                  <a:pt x="2068" y="1895"/>
                </a:lnTo>
                <a:lnTo>
                  <a:pt x="2039" y="1929"/>
                </a:lnTo>
                <a:lnTo>
                  <a:pt x="2015" y="1953"/>
                </a:lnTo>
                <a:lnTo>
                  <a:pt x="2015" y="1953"/>
                </a:lnTo>
                <a:lnTo>
                  <a:pt x="1981" y="1972"/>
                </a:lnTo>
                <a:lnTo>
                  <a:pt x="1943" y="1996"/>
                </a:lnTo>
                <a:lnTo>
                  <a:pt x="1943" y="1996"/>
                </a:lnTo>
                <a:lnTo>
                  <a:pt x="1919" y="2015"/>
                </a:lnTo>
                <a:lnTo>
                  <a:pt x="1900" y="2039"/>
                </a:lnTo>
                <a:lnTo>
                  <a:pt x="1900" y="2039"/>
                </a:lnTo>
                <a:lnTo>
                  <a:pt x="1885" y="2063"/>
                </a:lnTo>
                <a:lnTo>
                  <a:pt x="1876" y="2082"/>
                </a:lnTo>
                <a:lnTo>
                  <a:pt x="1866" y="2097"/>
                </a:lnTo>
                <a:lnTo>
                  <a:pt x="1856" y="2106"/>
                </a:lnTo>
                <a:lnTo>
                  <a:pt x="1856" y="2106"/>
                </a:lnTo>
                <a:lnTo>
                  <a:pt x="1847" y="2106"/>
                </a:lnTo>
                <a:lnTo>
                  <a:pt x="1832" y="2106"/>
                </a:lnTo>
                <a:lnTo>
                  <a:pt x="1813" y="2106"/>
                </a:lnTo>
                <a:lnTo>
                  <a:pt x="1813" y="2106"/>
                </a:lnTo>
                <a:lnTo>
                  <a:pt x="1770" y="2169"/>
                </a:lnTo>
                <a:lnTo>
                  <a:pt x="1770" y="2169"/>
                </a:lnTo>
                <a:lnTo>
                  <a:pt x="1731" y="2217"/>
                </a:lnTo>
                <a:lnTo>
                  <a:pt x="1688" y="2260"/>
                </a:lnTo>
                <a:lnTo>
                  <a:pt x="1659" y="2289"/>
                </a:lnTo>
                <a:lnTo>
                  <a:pt x="1649" y="2294"/>
                </a:lnTo>
                <a:lnTo>
                  <a:pt x="1645" y="2294"/>
                </a:lnTo>
                <a:lnTo>
                  <a:pt x="1645" y="2294"/>
                </a:lnTo>
                <a:lnTo>
                  <a:pt x="1645" y="2294"/>
                </a:lnTo>
                <a:lnTo>
                  <a:pt x="1649" y="2279"/>
                </a:lnTo>
                <a:lnTo>
                  <a:pt x="1678" y="2236"/>
                </a:lnTo>
                <a:lnTo>
                  <a:pt x="1741" y="2149"/>
                </a:lnTo>
                <a:lnTo>
                  <a:pt x="1837" y="2020"/>
                </a:lnTo>
                <a:close/>
                <a:moveTo>
                  <a:pt x="1327" y="1534"/>
                </a:moveTo>
                <a:lnTo>
                  <a:pt x="1327" y="1534"/>
                </a:lnTo>
                <a:lnTo>
                  <a:pt x="1356" y="1568"/>
                </a:lnTo>
                <a:lnTo>
                  <a:pt x="1356" y="1568"/>
                </a:lnTo>
                <a:lnTo>
                  <a:pt x="1198" y="1726"/>
                </a:lnTo>
                <a:lnTo>
                  <a:pt x="1198" y="1726"/>
                </a:lnTo>
                <a:lnTo>
                  <a:pt x="1140" y="1774"/>
                </a:lnTo>
                <a:lnTo>
                  <a:pt x="1068" y="1827"/>
                </a:lnTo>
                <a:lnTo>
                  <a:pt x="1068" y="1827"/>
                </a:lnTo>
                <a:lnTo>
                  <a:pt x="1000" y="1866"/>
                </a:lnTo>
                <a:lnTo>
                  <a:pt x="938" y="1890"/>
                </a:lnTo>
                <a:lnTo>
                  <a:pt x="938" y="1890"/>
                </a:lnTo>
                <a:lnTo>
                  <a:pt x="1097" y="1769"/>
                </a:lnTo>
                <a:lnTo>
                  <a:pt x="1207" y="1669"/>
                </a:lnTo>
                <a:lnTo>
                  <a:pt x="1284" y="1592"/>
                </a:lnTo>
                <a:lnTo>
                  <a:pt x="1308" y="1563"/>
                </a:lnTo>
                <a:lnTo>
                  <a:pt x="1327" y="1534"/>
                </a:lnTo>
                <a:close/>
                <a:moveTo>
                  <a:pt x="1385" y="3049"/>
                </a:moveTo>
                <a:lnTo>
                  <a:pt x="1385" y="3049"/>
                </a:lnTo>
                <a:lnTo>
                  <a:pt x="1404" y="3001"/>
                </a:lnTo>
                <a:lnTo>
                  <a:pt x="1428" y="2957"/>
                </a:lnTo>
                <a:lnTo>
                  <a:pt x="1428" y="2957"/>
                </a:lnTo>
                <a:lnTo>
                  <a:pt x="1448" y="2933"/>
                </a:lnTo>
                <a:lnTo>
                  <a:pt x="1472" y="2914"/>
                </a:lnTo>
                <a:lnTo>
                  <a:pt x="1496" y="2900"/>
                </a:lnTo>
                <a:lnTo>
                  <a:pt x="1525" y="2895"/>
                </a:lnTo>
                <a:lnTo>
                  <a:pt x="1554" y="2885"/>
                </a:lnTo>
                <a:lnTo>
                  <a:pt x="1554" y="2818"/>
                </a:lnTo>
                <a:lnTo>
                  <a:pt x="1554" y="2818"/>
                </a:lnTo>
                <a:lnTo>
                  <a:pt x="1602" y="2799"/>
                </a:lnTo>
                <a:lnTo>
                  <a:pt x="1649" y="2770"/>
                </a:lnTo>
                <a:lnTo>
                  <a:pt x="1688" y="2737"/>
                </a:lnTo>
                <a:lnTo>
                  <a:pt x="1726" y="2693"/>
                </a:lnTo>
                <a:lnTo>
                  <a:pt x="1726" y="2693"/>
                </a:lnTo>
                <a:lnTo>
                  <a:pt x="1784" y="2630"/>
                </a:lnTo>
                <a:lnTo>
                  <a:pt x="1842" y="2573"/>
                </a:lnTo>
                <a:lnTo>
                  <a:pt x="1842" y="2573"/>
                </a:lnTo>
                <a:lnTo>
                  <a:pt x="1837" y="2606"/>
                </a:lnTo>
                <a:lnTo>
                  <a:pt x="1837" y="2640"/>
                </a:lnTo>
                <a:lnTo>
                  <a:pt x="1837" y="2640"/>
                </a:lnTo>
                <a:lnTo>
                  <a:pt x="1726" y="2746"/>
                </a:lnTo>
                <a:lnTo>
                  <a:pt x="1616" y="2852"/>
                </a:lnTo>
                <a:lnTo>
                  <a:pt x="1501" y="2953"/>
                </a:lnTo>
                <a:lnTo>
                  <a:pt x="1385" y="3049"/>
                </a:lnTo>
                <a:close/>
                <a:moveTo>
                  <a:pt x="2159" y="2405"/>
                </a:moveTo>
                <a:lnTo>
                  <a:pt x="2159" y="2405"/>
                </a:lnTo>
                <a:lnTo>
                  <a:pt x="2111" y="2448"/>
                </a:lnTo>
                <a:lnTo>
                  <a:pt x="2111" y="2448"/>
                </a:lnTo>
                <a:lnTo>
                  <a:pt x="2159" y="2385"/>
                </a:lnTo>
                <a:lnTo>
                  <a:pt x="2188" y="2361"/>
                </a:lnTo>
                <a:lnTo>
                  <a:pt x="2217" y="2337"/>
                </a:lnTo>
                <a:lnTo>
                  <a:pt x="2217" y="2337"/>
                </a:lnTo>
                <a:lnTo>
                  <a:pt x="2183" y="2371"/>
                </a:lnTo>
                <a:lnTo>
                  <a:pt x="2159" y="2405"/>
                </a:lnTo>
                <a:close/>
                <a:moveTo>
                  <a:pt x="2879" y="2529"/>
                </a:moveTo>
                <a:lnTo>
                  <a:pt x="2879" y="2529"/>
                </a:lnTo>
                <a:lnTo>
                  <a:pt x="2807" y="2597"/>
                </a:lnTo>
                <a:lnTo>
                  <a:pt x="2707" y="2679"/>
                </a:lnTo>
                <a:lnTo>
                  <a:pt x="2707" y="2679"/>
                </a:lnTo>
                <a:lnTo>
                  <a:pt x="2605" y="2751"/>
                </a:lnTo>
                <a:lnTo>
                  <a:pt x="2605" y="2751"/>
                </a:lnTo>
                <a:lnTo>
                  <a:pt x="2587" y="2746"/>
                </a:lnTo>
                <a:lnTo>
                  <a:pt x="2587" y="2746"/>
                </a:lnTo>
                <a:lnTo>
                  <a:pt x="2711" y="2650"/>
                </a:lnTo>
                <a:lnTo>
                  <a:pt x="2879" y="2529"/>
                </a:lnTo>
                <a:close/>
                <a:moveTo>
                  <a:pt x="3062" y="2784"/>
                </a:moveTo>
                <a:lnTo>
                  <a:pt x="3062" y="2784"/>
                </a:lnTo>
                <a:lnTo>
                  <a:pt x="3033" y="2799"/>
                </a:lnTo>
                <a:lnTo>
                  <a:pt x="3033" y="2799"/>
                </a:lnTo>
                <a:lnTo>
                  <a:pt x="3053" y="2775"/>
                </a:lnTo>
                <a:lnTo>
                  <a:pt x="3053" y="2775"/>
                </a:lnTo>
                <a:lnTo>
                  <a:pt x="3062" y="2784"/>
                </a:lnTo>
                <a:close/>
                <a:moveTo>
                  <a:pt x="942" y="2101"/>
                </a:moveTo>
                <a:lnTo>
                  <a:pt x="942" y="2101"/>
                </a:lnTo>
                <a:lnTo>
                  <a:pt x="1015" y="2044"/>
                </a:lnTo>
                <a:lnTo>
                  <a:pt x="1068" y="1996"/>
                </a:lnTo>
                <a:lnTo>
                  <a:pt x="1068" y="1996"/>
                </a:lnTo>
                <a:lnTo>
                  <a:pt x="1155" y="1914"/>
                </a:lnTo>
                <a:lnTo>
                  <a:pt x="1217" y="1847"/>
                </a:lnTo>
                <a:lnTo>
                  <a:pt x="1217" y="1847"/>
                </a:lnTo>
                <a:lnTo>
                  <a:pt x="1270" y="1837"/>
                </a:lnTo>
                <a:lnTo>
                  <a:pt x="1298" y="1837"/>
                </a:lnTo>
                <a:lnTo>
                  <a:pt x="1317" y="1842"/>
                </a:lnTo>
                <a:lnTo>
                  <a:pt x="1327" y="1847"/>
                </a:lnTo>
                <a:lnTo>
                  <a:pt x="1327" y="1847"/>
                </a:lnTo>
                <a:lnTo>
                  <a:pt x="1327" y="1856"/>
                </a:lnTo>
                <a:lnTo>
                  <a:pt x="1317" y="1866"/>
                </a:lnTo>
                <a:lnTo>
                  <a:pt x="1294" y="1895"/>
                </a:lnTo>
                <a:lnTo>
                  <a:pt x="1246" y="1929"/>
                </a:lnTo>
                <a:lnTo>
                  <a:pt x="1188" y="1967"/>
                </a:lnTo>
                <a:lnTo>
                  <a:pt x="1053" y="2058"/>
                </a:lnTo>
                <a:lnTo>
                  <a:pt x="986" y="2101"/>
                </a:lnTo>
                <a:lnTo>
                  <a:pt x="923" y="2154"/>
                </a:lnTo>
                <a:lnTo>
                  <a:pt x="923" y="2154"/>
                </a:lnTo>
                <a:lnTo>
                  <a:pt x="894" y="2135"/>
                </a:lnTo>
                <a:lnTo>
                  <a:pt x="894" y="2135"/>
                </a:lnTo>
                <a:lnTo>
                  <a:pt x="942" y="2101"/>
                </a:lnTo>
                <a:close/>
                <a:moveTo>
                  <a:pt x="2443" y="2496"/>
                </a:moveTo>
                <a:lnTo>
                  <a:pt x="2443" y="2496"/>
                </a:lnTo>
                <a:lnTo>
                  <a:pt x="2615" y="2381"/>
                </a:lnTo>
                <a:lnTo>
                  <a:pt x="2615" y="2381"/>
                </a:lnTo>
                <a:lnTo>
                  <a:pt x="2592" y="2424"/>
                </a:lnTo>
                <a:lnTo>
                  <a:pt x="2568" y="2467"/>
                </a:lnTo>
                <a:lnTo>
                  <a:pt x="2544" y="2500"/>
                </a:lnTo>
                <a:lnTo>
                  <a:pt x="2524" y="2524"/>
                </a:lnTo>
                <a:lnTo>
                  <a:pt x="2500" y="2549"/>
                </a:lnTo>
                <a:lnTo>
                  <a:pt x="2476" y="2568"/>
                </a:lnTo>
                <a:lnTo>
                  <a:pt x="2433" y="2592"/>
                </a:lnTo>
                <a:lnTo>
                  <a:pt x="2433" y="2592"/>
                </a:lnTo>
                <a:lnTo>
                  <a:pt x="2404" y="2606"/>
                </a:lnTo>
                <a:lnTo>
                  <a:pt x="2352" y="2640"/>
                </a:lnTo>
                <a:lnTo>
                  <a:pt x="2352" y="2640"/>
                </a:lnTo>
                <a:lnTo>
                  <a:pt x="2275" y="2621"/>
                </a:lnTo>
                <a:lnTo>
                  <a:pt x="2275" y="2621"/>
                </a:lnTo>
                <a:lnTo>
                  <a:pt x="2361" y="2553"/>
                </a:lnTo>
                <a:lnTo>
                  <a:pt x="2443" y="2496"/>
                </a:lnTo>
                <a:close/>
              </a:path>
            </a:pathLst>
          </a:custGeom>
          <a:solidFill>
            <a:schemeClr val="accent2"/>
          </a:solidFill>
          <a:ln>
            <a:noFill/>
          </a:ln>
          <a:effectLst/>
        </p:spPr>
        <p:txBody>
          <a:bodyPr wrap="none" anchor="ctr"/>
          <a:lstStyle/>
          <a:p>
            <a:endParaRPr lang="en-US" dirty="0"/>
          </a:p>
        </p:txBody>
      </p:sp>
      <p:grpSp>
        <p:nvGrpSpPr>
          <p:cNvPr id="97" name="Group 96">
            <a:extLst>
              <a:ext uri="{FF2B5EF4-FFF2-40B4-BE49-F238E27FC236}">
                <a16:creationId xmlns:a16="http://schemas.microsoft.com/office/drawing/2014/main" xmlns="" id="{18CECCAB-4B1A-6B4C-A28B-A1DB9F6D21AE}"/>
              </a:ext>
            </a:extLst>
          </p:cNvPr>
          <p:cNvGrpSpPr/>
          <p:nvPr/>
        </p:nvGrpSpPr>
        <p:grpSpPr>
          <a:xfrm>
            <a:off x="10082255" y="5704718"/>
            <a:ext cx="1409465" cy="924681"/>
            <a:chOff x="9526" y="473075"/>
            <a:chExt cx="10080264" cy="6613165"/>
          </a:xfrm>
          <a:solidFill>
            <a:schemeClr val="bg1"/>
          </a:solidFill>
        </p:grpSpPr>
        <p:sp>
          <p:nvSpPr>
            <p:cNvPr id="98" name="Freeform 97">
              <a:extLst>
                <a:ext uri="{FF2B5EF4-FFF2-40B4-BE49-F238E27FC236}">
                  <a16:creationId xmlns:a16="http://schemas.microsoft.com/office/drawing/2014/main" xmlns="" id="{D4E2FBA3-6A9C-BD47-A28D-249583B624B4}"/>
                </a:ext>
              </a:extLst>
            </p:cNvPr>
            <p:cNvSpPr>
              <a:spLocks noChangeArrowheads="1"/>
            </p:cNvSpPr>
            <p:nvPr/>
          </p:nvSpPr>
          <p:spPr bwMode="auto">
            <a:xfrm>
              <a:off x="9526" y="1212849"/>
              <a:ext cx="10080264" cy="3652478"/>
            </a:xfrm>
            <a:custGeom>
              <a:avLst/>
              <a:gdLst>
                <a:gd name="connsiteX0" fmla="*/ 8615302 w 10080264"/>
                <a:gd name="connsiteY0" fmla="*/ 3539818 h 3652478"/>
                <a:gd name="connsiteX1" fmla="*/ 8592975 w 10080264"/>
                <a:gd name="connsiteY1" fmla="*/ 3550256 h 3652478"/>
                <a:gd name="connsiteX2" fmla="*/ 8606660 w 10080264"/>
                <a:gd name="connsiteY2" fmla="*/ 3550256 h 3652478"/>
                <a:gd name="connsiteX3" fmla="*/ 8611701 w 10080264"/>
                <a:gd name="connsiteY3" fmla="*/ 3545217 h 3652478"/>
                <a:gd name="connsiteX4" fmla="*/ 8649874 w 10080264"/>
                <a:gd name="connsiteY4" fmla="*/ 3526140 h 3652478"/>
                <a:gd name="connsiteX5" fmla="*/ 8641231 w 10080264"/>
                <a:gd name="connsiteY5" fmla="*/ 3527940 h 3652478"/>
                <a:gd name="connsiteX6" fmla="*/ 8648073 w 10080264"/>
                <a:gd name="connsiteY6" fmla="*/ 3529380 h 3652478"/>
                <a:gd name="connsiteX7" fmla="*/ 8587573 w 10080264"/>
                <a:gd name="connsiteY7" fmla="*/ 3463871 h 3652478"/>
                <a:gd name="connsiteX8" fmla="*/ 8535716 w 10080264"/>
                <a:gd name="connsiteY8" fmla="*/ 3487987 h 3652478"/>
                <a:gd name="connsiteX9" fmla="*/ 8482059 w 10080264"/>
                <a:gd name="connsiteY9" fmla="*/ 3513903 h 3652478"/>
                <a:gd name="connsiteX10" fmla="*/ 8492142 w 10080264"/>
                <a:gd name="connsiteY10" fmla="*/ 3513903 h 3652478"/>
                <a:gd name="connsiteX11" fmla="*/ 8500785 w 10080264"/>
                <a:gd name="connsiteY11" fmla="*/ 3517502 h 3652478"/>
                <a:gd name="connsiteX12" fmla="*/ 8326128 w 10080264"/>
                <a:gd name="connsiteY12" fmla="*/ 3370288 h 3652478"/>
                <a:gd name="connsiteX13" fmla="*/ 8317485 w 10080264"/>
                <a:gd name="connsiteY13" fmla="*/ 3375687 h 3652478"/>
                <a:gd name="connsiteX14" fmla="*/ 8284714 w 10080264"/>
                <a:gd name="connsiteY14" fmla="*/ 3392604 h 3652478"/>
                <a:gd name="connsiteX15" fmla="*/ 8251583 w 10080264"/>
                <a:gd name="connsiteY15" fmla="*/ 3408441 h 3652478"/>
                <a:gd name="connsiteX16" fmla="*/ 8251583 w 10080264"/>
                <a:gd name="connsiteY16" fmla="*/ 3411681 h 3652478"/>
                <a:gd name="connsiteX17" fmla="*/ 8284714 w 10080264"/>
                <a:gd name="connsiteY17" fmla="*/ 3401242 h 3652478"/>
                <a:gd name="connsiteX18" fmla="*/ 8296598 w 10080264"/>
                <a:gd name="connsiteY18" fmla="*/ 3396203 h 3652478"/>
                <a:gd name="connsiteX19" fmla="*/ 8305241 w 10080264"/>
                <a:gd name="connsiteY19" fmla="*/ 3391164 h 3652478"/>
                <a:gd name="connsiteX20" fmla="*/ 8313884 w 10080264"/>
                <a:gd name="connsiteY20" fmla="*/ 3385765 h 3652478"/>
                <a:gd name="connsiteX21" fmla="*/ 8319285 w 10080264"/>
                <a:gd name="connsiteY21" fmla="*/ 3380726 h 3652478"/>
                <a:gd name="connsiteX22" fmla="*/ 8317485 w 10080264"/>
                <a:gd name="connsiteY22" fmla="*/ 3375687 h 3652478"/>
                <a:gd name="connsiteX23" fmla="*/ 8321086 w 10080264"/>
                <a:gd name="connsiteY23" fmla="*/ 3378926 h 3652478"/>
                <a:gd name="connsiteX24" fmla="*/ 8322526 w 10080264"/>
                <a:gd name="connsiteY24" fmla="*/ 3377127 h 3652478"/>
                <a:gd name="connsiteX25" fmla="*/ 8371142 w 10080264"/>
                <a:gd name="connsiteY25" fmla="*/ 3367048 h 3652478"/>
                <a:gd name="connsiteX26" fmla="*/ 8360699 w 10080264"/>
                <a:gd name="connsiteY26" fmla="*/ 3372087 h 3652478"/>
                <a:gd name="connsiteX27" fmla="*/ 8362500 w 10080264"/>
                <a:gd name="connsiteY27" fmla="*/ 3372087 h 3652478"/>
                <a:gd name="connsiteX28" fmla="*/ 8371142 w 10080264"/>
                <a:gd name="connsiteY28" fmla="*/ 3368488 h 3652478"/>
                <a:gd name="connsiteX29" fmla="*/ 8343413 w 10080264"/>
                <a:gd name="connsiteY29" fmla="*/ 3359850 h 3652478"/>
                <a:gd name="connsiteX30" fmla="*/ 8327928 w 10080264"/>
                <a:gd name="connsiteY30" fmla="*/ 3370288 h 3652478"/>
                <a:gd name="connsiteX31" fmla="*/ 8334770 w 10080264"/>
                <a:gd name="connsiteY31" fmla="*/ 3370288 h 3652478"/>
                <a:gd name="connsiteX32" fmla="*/ 8339812 w 10080264"/>
                <a:gd name="connsiteY32" fmla="*/ 3370288 h 3652478"/>
                <a:gd name="connsiteX33" fmla="*/ 8341613 w 10080264"/>
                <a:gd name="connsiteY33" fmla="*/ 3365249 h 3652478"/>
                <a:gd name="connsiteX34" fmla="*/ 8847579 w 10080264"/>
                <a:gd name="connsiteY34" fmla="*/ 3358410 h 3652478"/>
                <a:gd name="connsiteX35" fmla="*/ 8784918 w 10080264"/>
                <a:gd name="connsiteY35" fmla="*/ 3380726 h 3652478"/>
                <a:gd name="connsiteX36" fmla="*/ 8814448 w 10080264"/>
                <a:gd name="connsiteY36" fmla="*/ 3375687 h 3652478"/>
                <a:gd name="connsiteX37" fmla="*/ 8845778 w 10080264"/>
                <a:gd name="connsiteY37" fmla="*/ 3372087 h 3652478"/>
                <a:gd name="connsiteX38" fmla="*/ 8549401 w 10080264"/>
                <a:gd name="connsiteY38" fmla="*/ 3332494 h 3652478"/>
                <a:gd name="connsiteX39" fmla="*/ 8530315 w 10080264"/>
                <a:gd name="connsiteY39" fmla="*/ 3342573 h 3652478"/>
                <a:gd name="connsiteX40" fmla="*/ 8542559 w 10080264"/>
                <a:gd name="connsiteY40" fmla="*/ 3354811 h 3652478"/>
                <a:gd name="connsiteX41" fmla="*/ 8544359 w 10080264"/>
                <a:gd name="connsiteY41" fmla="*/ 3354811 h 3652478"/>
                <a:gd name="connsiteX42" fmla="*/ 8544359 w 10080264"/>
                <a:gd name="connsiteY42" fmla="*/ 3351211 h 3652478"/>
                <a:gd name="connsiteX43" fmla="*/ 8544359 w 10080264"/>
                <a:gd name="connsiteY43" fmla="*/ 3347972 h 3652478"/>
                <a:gd name="connsiteX44" fmla="*/ 8542559 w 10080264"/>
                <a:gd name="connsiteY44" fmla="*/ 3344372 h 3652478"/>
                <a:gd name="connsiteX45" fmla="*/ 8538957 w 10080264"/>
                <a:gd name="connsiteY45" fmla="*/ 3342573 h 3652478"/>
                <a:gd name="connsiteX46" fmla="*/ 8535716 w 10080264"/>
                <a:gd name="connsiteY46" fmla="*/ 3341133 h 3652478"/>
                <a:gd name="connsiteX47" fmla="*/ 8540758 w 10080264"/>
                <a:gd name="connsiteY47" fmla="*/ 3341133 h 3652478"/>
                <a:gd name="connsiteX48" fmla="*/ 8547960 w 10080264"/>
                <a:gd name="connsiteY48" fmla="*/ 3339333 h 3652478"/>
                <a:gd name="connsiteX49" fmla="*/ 8599817 w 10080264"/>
                <a:gd name="connsiteY49" fmla="*/ 3304419 h 3652478"/>
                <a:gd name="connsiteX50" fmla="*/ 8598017 w 10080264"/>
                <a:gd name="connsiteY50" fmla="*/ 3306219 h 3652478"/>
                <a:gd name="connsiteX51" fmla="*/ 8599817 w 10080264"/>
                <a:gd name="connsiteY51" fmla="*/ 3306219 h 3652478"/>
                <a:gd name="connsiteX52" fmla="*/ 8313884 w 10080264"/>
                <a:gd name="connsiteY52" fmla="*/ 3299380 h 3652478"/>
                <a:gd name="connsiteX53" fmla="*/ 8313884 w 10080264"/>
                <a:gd name="connsiteY53" fmla="*/ 3301180 h 3652478"/>
                <a:gd name="connsiteX54" fmla="*/ 8321086 w 10080264"/>
                <a:gd name="connsiteY54" fmla="*/ 3313058 h 3652478"/>
                <a:gd name="connsiteX55" fmla="*/ 8895835 w 10080264"/>
                <a:gd name="connsiteY55" fmla="*/ 3248989 h 3652478"/>
                <a:gd name="connsiteX56" fmla="*/ 8850820 w 10080264"/>
                <a:gd name="connsiteY56" fmla="*/ 3269865 h 3652478"/>
                <a:gd name="connsiteX57" fmla="*/ 8852620 w 10080264"/>
                <a:gd name="connsiteY57" fmla="*/ 3269865 h 3652478"/>
                <a:gd name="connsiteX58" fmla="*/ 8868106 w 10080264"/>
                <a:gd name="connsiteY58" fmla="*/ 3271665 h 3652478"/>
                <a:gd name="connsiteX59" fmla="*/ 8882150 w 10080264"/>
                <a:gd name="connsiteY59" fmla="*/ 3274905 h 3652478"/>
                <a:gd name="connsiteX60" fmla="*/ 8888992 w 10080264"/>
                <a:gd name="connsiteY60" fmla="*/ 3261227 h 3652478"/>
                <a:gd name="connsiteX61" fmla="*/ 8558044 w 10080264"/>
                <a:gd name="connsiteY61" fmla="*/ 3240351 h 3652478"/>
                <a:gd name="connsiteX62" fmla="*/ 8549401 w 10080264"/>
                <a:gd name="connsiteY62" fmla="*/ 3242150 h 3652478"/>
                <a:gd name="connsiteX63" fmla="*/ 8538957 w 10080264"/>
                <a:gd name="connsiteY63" fmla="*/ 3245750 h 3652478"/>
                <a:gd name="connsiteX64" fmla="*/ 8500785 w 10080264"/>
                <a:gd name="connsiteY64" fmla="*/ 3266266 h 3652478"/>
                <a:gd name="connsiteX65" fmla="*/ 8449288 w 10080264"/>
                <a:gd name="connsiteY65" fmla="*/ 3297581 h 3652478"/>
                <a:gd name="connsiteX66" fmla="*/ 8395270 w 10080264"/>
                <a:gd name="connsiteY66" fmla="*/ 3330695 h 3652478"/>
                <a:gd name="connsiteX67" fmla="*/ 8383386 w 10080264"/>
                <a:gd name="connsiteY67" fmla="*/ 3337534 h 3652478"/>
                <a:gd name="connsiteX68" fmla="*/ 8350256 w 10080264"/>
                <a:gd name="connsiteY68" fmla="*/ 3356610 h 3652478"/>
                <a:gd name="connsiteX69" fmla="*/ 8362500 w 10080264"/>
                <a:gd name="connsiteY69" fmla="*/ 3353011 h 3652478"/>
                <a:gd name="connsiteX70" fmla="*/ 8367541 w 10080264"/>
                <a:gd name="connsiteY70" fmla="*/ 3363449 h 3652478"/>
                <a:gd name="connsiteX71" fmla="*/ 8397071 w 10080264"/>
                <a:gd name="connsiteY71" fmla="*/ 3342573 h 3652478"/>
                <a:gd name="connsiteX72" fmla="*/ 8412556 w 10080264"/>
                <a:gd name="connsiteY72" fmla="*/ 3332494 h 3652478"/>
                <a:gd name="connsiteX73" fmla="*/ 8445687 w 10080264"/>
                <a:gd name="connsiteY73" fmla="*/ 3306219 h 3652478"/>
                <a:gd name="connsiteX74" fmla="*/ 8459371 w 10080264"/>
                <a:gd name="connsiteY74" fmla="*/ 3295781 h 3652478"/>
                <a:gd name="connsiteX75" fmla="*/ 8478458 w 10080264"/>
                <a:gd name="connsiteY75" fmla="*/ 3290742 h 3652478"/>
                <a:gd name="connsiteX76" fmla="*/ 8487100 w 10080264"/>
                <a:gd name="connsiteY76" fmla="*/ 3288942 h 3652478"/>
                <a:gd name="connsiteX77" fmla="*/ 8495743 w 10080264"/>
                <a:gd name="connsiteY77" fmla="*/ 3290742 h 3652478"/>
                <a:gd name="connsiteX78" fmla="*/ 8495743 w 10080264"/>
                <a:gd name="connsiteY78" fmla="*/ 3288942 h 3652478"/>
                <a:gd name="connsiteX79" fmla="*/ 8523472 w 10080264"/>
                <a:gd name="connsiteY79" fmla="*/ 3271665 h 3652478"/>
                <a:gd name="connsiteX80" fmla="*/ 8553002 w 10080264"/>
                <a:gd name="connsiteY80" fmla="*/ 3252588 h 3652478"/>
                <a:gd name="connsiteX81" fmla="*/ 8568487 w 10080264"/>
                <a:gd name="connsiteY81" fmla="*/ 3242150 h 3652478"/>
                <a:gd name="connsiteX82" fmla="*/ 8567047 w 10080264"/>
                <a:gd name="connsiteY82" fmla="*/ 3242150 h 3652478"/>
                <a:gd name="connsiteX83" fmla="*/ 8426600 w 10080264"/>
                <a:gd name="connsiteY83" fmla="*/ 3228473 h 3652478"/>
                <a:gd name="connsiteX84" fmla="*/ 8409315 w 10080264"/>
                <a:gd name="connsiteY84" fmla="*/ 3230272 h 3652478"/>
                <a:gd name="connsiteX85" fmla="*/ 8353857 w 10080264"/>
                <a:gd name="connsiteY85" fmla="*/ 3242150 h 3652478"/>
                <a:gd name="connsiteX86" fmla="*/ 8339812 w 10080264"/>
                <a:gd name="connsiteY86" fmla="*/ 3245750 h 3652478"/>
                <a:gd name="connsiteX87" fmla="*/ 8327928 w 10080264"/>
                <a:gd name="connsiteY87" fmla="*/ 3248989 h 3652478"/>
                <a:gd name="connsiteX88" fmla="*/ 8313884 w 10080264"/>
                <a:gd name="connsiteY88" fmla="*/ 3252588 h 3652478"/>
                <a:gd name="connsiteX89" fmla="*/ 8300199 w 10080264"/>
                <a:gd name="connsiteY89" fmla="*/ 3256188 h 3652478"/>
                <a:gd name="connsiteX90" fmla="*/ 8251583 w 10080264"/>
                <a:gd name="connsiteY90" fmla="*/ 3264826 h 3652478"/>
                <a:gd name="connsiteX91" fmla="*/ 8251583 w 10080264"/>
                <a:gd name="connsiteY91" fmla="*/ 3271665 h 3652478"/>
                <a:gd name="connsiteX92" fmla="*/ 8251583 w 10080264"/>
                <a:gd name="connsiteY92" fmla="*/ 3276704 h 3652478"/>
                <a:gd name="connsiteX93" fmla="*/ 8248342 w 10080264"/>
                <a:gd name="connsiteY93" fmla="*/ 3288942 h 3652478"/>
                <a:gd name="connsiteX94" fmla="*/ 8248342 w 10080264"/>
                <a:gd name="connsiteY94" fmla="*/ 3302980 h 3652478"/>
                <a:gd name="connsiteX95" fmla="*/ 8248342 w 10080264"/>
                <a:gd name="connsiteY95" fmla="*/ 3306219 h 3652478"/>
                <a:gd name="connsiteX96" fmla="*/ 8246542 w 10080264"/>
                <a:gd name="connsiteY96" fmla="*/ 3316657 h 3652478"/>
                <a:gd name="connsiteX97" fmla="*/ 8246542 w 10080264"/>
                <a:gd name="connsiteY97" fmla="*/ 3322056 h 3652478"/>
                <a:gd name="connsiteX98" fmla="*/ 8248342 w 10080264"/>
                <a:gd name="connsiteY98" fmla="*/ 3323496 h 3652478"/>
                <a:gd name="connsiteX99" fmla="*/ 8251583 w 10080264"/>
                <a:gd name="connsiteY99" fmla="*/ 3322056 h 3652478"/>
                <a:gd name="connsiteX100" fmla="*/ 8284714 w 10080264"/>
                <a:gd name="connsiteY100" fmla="*/ 3311618 h 3652478"/>
                <a:gd name="connsiteX101" fmla="*/ 8296598 w 10080264"/>
                <a:gd name="connsiteY101" fmla="*/ 3308019 h 3652478"/>
                <a:gd name="connsiteX102" fmla="*/ 8256985 w 10080264"/>
                <a:gd name="connsiteY102" fmla="*/ 3287142 h 3652478"/>
                <a:gd name="connsiteX103" fmla="*/ 8331169 w 10080264"/>
                <a:gd name="connsiteY103" fmla="*/ 3287142 h 3652478"/>
                <a:gd name="connsiteX104" fmla="*/ 8332970 w 10080264"/>
                <a:gd name="connsiteY104" fmla="*/ 3276704 h 3652478"/>
                <a:gd name="connsiteX105" fmla="*/ 8338372 w 10080264"/>
                <a:gd name="connsiteY105" fmla="*/ 3269865 h 3652478"/>
                <a:gd name="connsiteX106" fmla="*/ 8341613 w 10080264"/>
                <a:gd name="connsiteY106" fmla="*/ 3264826 h 3652478"/>
                <a:gd name="connsiteX107" fmla="*/ 8348455 w 10080264"/>
                <a:gd name="connsiteY107" fmla="*/ 3263027 h 3652478"/>
                <a:gd name="connsiteX108" fmla="*/ 8357098 w 10080264"/>
                <a:gd name="connsiteY108" fmla="*/ 3261227 h 3652478"/>
                <a:gd name="connsiteX109" fmla="*/ 8367541 w 10080264"/>
                <a:gd name="connsiteY109" fmla="*/ 3261227 h 3652478"/>
                <a:gd name="connsiteX110" fmla="*/ 8388428 w 10080264"/>
                <a:gd name="connsiteY110" fmla="*/ 3264826 h 3652478"/>
                <a:gd name="connsiteX111" fmla="*/ 8390228 w 10080264"/>
                <a:gd name="connsiteY111" fmla="*/ 3257628 h 3652478"/>
                <a:gd name="connsiteX112" fmla="*/ 8395270 w 10080264"/>
                <a:gd name="connsiteY112" fmla="*/ 3252588 h 3652478"/>
                <a:gd name="connsiteX113" fmla="*/ 8400672 w 10080264"/>
                <a:gd name="connsiteY113" fmla="*/ 3248989 h 3652478"/>
                <a:gd name="connsiteX114" fmla="*/ 8407514 w 10080264"/>
                <a:gd name="connsiteY114" fmla="*/ 3245750 h 3652478"/>
                <a:gd name="connsiteX115" fmla="*/ 8414356 w 10080264"/>
                <a:gd name="connsiteY115" fmla="*/ 3240351 h 3652478"/>
                <a:gd name="connsiteX116" fmla="*/ 8728020 w 10080264"/>
                <a:gd name="connsiteY116" fmla="*/ 3145327 h 3652478"/>
                <a:gd name="connsiteX117" fmla="*/ 8681204 w 10080264"/>
                <a:gd name="connsiteY117" fmla="*/ 3173042 h 3652478"/>
                <a:gd name="connsiteX118" fmla="*/ 8632588 w 10080264"/>
                <a:gd name="connsiteY118" fmla="*/ 3200758 h 3652478"/>
                <a:gd name="connsiteX119" fmla="*/ 8637630 w 10080264"/>
                <a:gd name="connsiteY119" fmla="*/ 3202557 h 3652478"/>
                <a:gd name="connsiteX120" fmla="*/ 8643032 w 10080264"/>
                <a:gd name="connsiteY120" fmla="*/ 3202557 h 3652478"/>
                <a:gd name="connsiteX121" fmla="*/ 8651674 w 10080264"/>
                <a:gd name="connsiteY121" fmla="*/ 3200758 h 3652478"/>
                <a:gd name="connsiteX122" fmla="*/ 8660317 w 10080264"/>
                <a:gd name="connsiteY122" fmla="*/ 3198958 h 3652478"/>
                <a:gd name="connsiteX123" fmla="*/ 8668960 w 10080264"/>
                <a:gd name="connsiteY123" fmla="*/ 3195718 h 3652478"/>
                <a:gd name="connsiteX124" fmla="*/ 8679404 w 10080264"/>
                <a:gd name="connsiteY124" fmla="*/ 3188520 h 3652478"/>
                <a:gd name="connsiteX125" fmla="*/ 8698490 w 10080264"/>
                <a:gd name="connsiteY125" fmla="*/ 3174842 h 3652478"/>
                <a:gd name="connsiteX126" fmla="*/ 8715776 w 10080264"/>
                <a:gd name="connsiteY126" fmla="*/ 3160805 h 3652478"/>
                <a:gd name="connsiteX127" fmla="*/ 8729820 w 10080264"/>
                <a:gd name="connsiteY127" fmla="*/ 3147127 h 3652478"/>
                <a:gd name="connsiteX128" fmla="*/ 8953094 w 10080264"/>
                <a:gd name="connsiteY128" fmla="*/ 3131290 h 3652478"/>
                <a:gd name="connsiteX129" fmla="*/ 8951293 w 10080264"/>
                <a:gd name="connsiteY129" fmla="*/ 3133089 h 3652478"/>
                <a:gd name="connsiteX130" fmla="*/ 8953094 w 10080264"/>
                <a:gd name="connsiteY130" fmla="*/ 3133089 h 3652478"/>
                <a:gd name="connsiteX131" fmla="*/ 8945891 w 10080264"/>
                <a:gd name="connsiteY131" fmla="*/ 3032667 h 3652478"/>
                <a:gd name="connsiteX132" fmla="*/ 8828492 w 10080264"/>
                <a:gd name="connsiteY132" fmla="*/ 3091697 h 3652478"/>
                <a:gd name="connsiteX133" fmla="*/ 8814448 w 10080264"/>
                <a:gd name="connsiteY133" fmla="*/ 3098536 h 3652478"/>
                <a:gd name="connsiteX134" fmla="*/ 8750347 w 10080264"/>
                <a:gd name="connsiteY134" fmla="*/ 3131290 h 3652478"/>
                <a:gd name="connsiteX135" fmla="*/ 8765832 w 10080264"/>
                <a:gd name="connsiteY135" fmla="*/ 3124451 h 3652478"/>
                <a:gd name="connsiteX136" fmla="*/ 8765832 w 10080264"/>
                <a:gd name="connsiteY136" fmla="*/ 3128050 h 3652478"/>
                <a:gd name="connsiteX137" fmla="*/ 8784918 w 10080264"/>
                <a:gd name="connsiteY137" fmla="*/ 3121212 h 3652478"/>
                <a:gd name="connsiteX138" fmla="*/ 8804004 w 10080264"/>
                <a:gd name="connsiteY138" fmla="*/ 3112573 h 3652478"/>
                <a:gd name="connsiteX139" fmla="*/ 8821290 w 10080264"/>
                <a:gd name="connsiteY139" fmla="*/ 3102135 h 3652478"/>
                <a:gd name="connsiteX140" fmla="*/ 8837135 w 10080264"/>
                <a:gd name="connsiteY140" fmla="*/ 3091697 h 3652478"/>
                <a:gd name="connsiteX141" fmla="*/ 8856222 w 10080264"/>
                <a:gd name="connsiteY141" fmla="*/ 3079459 h 3652478"/>
                <a:gd name="connsiteX142" fmla="*/ 8876748 w 10080264"/>
                <a:gd name="connsiteY142" fmla="*/ 3069381 h 3652478"/>
                <a:gd name="connsiteX143" fmla="*/ 8902677 w 10080264"/>
                <a:gd name="connsiteY143" fmla="*/ 3060742 h 3652478"/>
                <a:gd name="connsiteX144" fmla="*/ 8932207 w 10080264"/>
                <a:gd name="connsiteY144" fmla="*/ 3055343 h 3652478"/>
                <a:gd name="connsiteX145" fmla="*/ 8939049 w 10080264"/>
                <a:gd name="connsiteY145" fmla="*/ 3043105 h 3652478"/>
                <a:gd name="connsiteX146" fmla="*/ 8755388 w 10080264"/>
                <a:gd name="connsiteY146" fmla="*/ 2965359 h 3652478"/>
                <a:gd name="connsiteX147" fmla="*/ 8736662 w 10080264"/>
                <a:gd name="connsiteY147" fmla="*/ 2975797 h 3652478"/>
                <a:gd name="connsiteX148" fmla="*/ 8741704 w 10080264"/>
                <a:gd name="connsiteY148" fmla="*/ 2977237 h 3652478"/>
                <a:gd name="connsiteX149" fmla="*/ 8746746 w 10080264"/>
                <a:gd name="connsiteY149" fmla="*/ 2977237 h 3652478"/>
                <a:gd name="connsiteX150" fmla="*/ 8750347 w 10080264"/>
                <a:gd name="connsiteY150" fmla="*/ 2977237 h 3652478"/>
                <a:gd name="connsiteX151" fmla="*/ 8752148 w 10080264"/>
                <a:gd name="connsiteY151" fmla="*/ 2972198 h 3652478"/>
                <a:gd name="connsiteX152" fmla="*/ 8809046 w 10080264"/>
                <a:gd name="connsiteY152" fmla="*/ 2935844 h 3652478"/>
                <a:gd name="connsiteX153" fmla="*/ 8779876 w 10080264"/>
                <a:gd name="connsiteY153" fmla="*/ 2951681 h 3652478"/>
                <a:gd name="connsiteX154" fmla="*/ 8784918 w 10080264"/>
                <a:gd name="connsiteY154" fmla="*/ 2951681 h 3652478"/>
                <a:gd name="connsiteX155" fmla="*/ 8789960 w 10080264"/>
                <a:gd name="connsiteY155" fmla="*/ 2953121 h 3652478"/>
                <a:gd name="connsiteX156" fmla="*/ 9048165 w 10080264"/>
                <a:gd name="connsiteY156" fmla="*/ 2899491 h 3652478"/>
                <a:gd name="connsiteX157" fmla="*/ 9034480 w 10080264"/>
                <a:gd name="connsiteY157" fmla="*/ 2908129 h 3652478"/>
                <a:gd name="connsiteX158" fmla="*/ 9018635 w 10080264"/>
                <a:gd name="connsiteY158" fmla="*/ 2914968 h 3652478"/>
                <a:gd name="connsiteX159" fmla="*/ 9025837 w 10080264"/>
                <a:gd name="connsiteY159" fmla="*/ 2918567 h 3652478"/>
                <a:gd name="connsiteX160" fmla="*/ 9030879 w 10080264"/>
                <a:gd name="connsiteY160" fmla="*/ 2923966 h 3652478"/>
                <a:gd name="connsiteX161" fmla="*/ 9034480 w 10080264"/>
                <a:gd name="connsiteY161" fmla="*/ 2930805 h 3652478"/>
                <a:gd name="connsiteX162" fmla="*/ 9037721 w 10080264"/>
                <a:gd name="connsiteY162" fmla="*/ 2939444 h 3652478"/>
                <a:gd name="connsiteX163" fmla="*/ 9043123 w 10080264"/>
                <a:gd name="connsiteY163" fmla="*/ 2932605 h 3652478"/>
                <a:gd name="connsiteX164" fmla="*/ 9044564 w 10080264"/>
                <a:gd name="connsiteY164" fmla="*/ 2922167 h 3652478"/>
                <a:gd name="connsiteX165" fmla="*/ 9048165 w 10080264"/>
                <a:gd name="connsiteY165" fmla="*/ 2909929 h 3652478"/>
                <a:gd name="connsiteX166" fmla="*/ 8847579 w 10080264"/>
                <a:gd name="connsiteY166" fmla="*/ 2779992 h 3652478"/>
                <a:gd name="connsiteX167" fmla="*/ 8833534 w 10080264"/>
                <a:gd name="connsiteY167" fmla="*/ 2787190 h 3652478"/>
                <a:gd name="connsiteX168" fmla="*/ 8809046 w 10080264"/>
                <a:gd name="connsiteY168" fmla="*/ 2799068 h 3652478"/>
                <a:gd name="connsiteX169" fmla="*/ 8786719 w 10080264"/>
                <a:gd name="connsiteY169" fmla="*/ 2813106 h 3652478"/>
                <a:gd name="connsiteX170" fmla="*/ 8769433 w 10080264"/>
                <a:gd name="connsiteY170" fmla="*/ 2828583 h 3652478"/>
                <a:gd name="connsiteX171" fmla="*/ 8753948 w 10080264"/>
                <a:gd name="connsiteY171" fmla="*/ 2847660 h 3652478"/>
                <a:gd name="connsiteX172" fmla="*/ 8781317 w 10080264"/>
                <a:gd name="connsiteY172" fmla="*/ 2828583 h 3652478"/>
                <a:gd name="connsiteX173" fmla="*/ 8810847 w 10080264"/>
                <a:gd name="connsiteY173" fmla="*/ 2806267 h 3652478"/>
                <a:gd name="connsiteX174" fmla="*/ 9089578 w 10080264"/>
                <a:gd name="connsiteY174" fmla="*/ 2643216 h 3652478"/>
                <a:gd name="connsiteX175" fmla="*/ 9093180 w 10080264"/>
                <a:gd name="connsiteY175" fmla="*/ 2648615 h 3652478"/>
                <a:gd name="connsiteX176" fmla="*/ 9094980 w 10080264"/>
                <a:gd name="connsiteY176" fmla="*/ 2648615 h 3652478"/>
                <a:gd name="connsiteX177" fmla="*/ 9091379 w 10080264"/>
                <a:gd name="connsiteY177" fmla="*/ 2643216 h 3652478"/>
                <a:gd name="connsiteX178" fmla="*/ 9138194 w 10080264"/>
                <a:gd name="connsiteY178" fmla="*/ 2634577 h 3652478"/>
                <a:gd name="connsiteX179" fmla="*/ 9122709 w 10080264"/>
                <a:gd name="connsiteY179" fmla="*/ 2641776 h 3652478"/>
                <a:gd name="connsiteX180" fmla="*/ 9134953 w 10080264"/>
                <a:gd name="connsiteY180" fmla="*/ 2639976 h 3652478"/>
                <a:gd name="connsiteX181" fmla="*/ 2240148 w 10080264"/>
                <a:gd name="connsiteY181" fmla="*/ 2617688 h 3652478"/>
                <a:gd name="connsiteX182" fmla="*/ 2222870 w 10080264"/>
                <a:gd name="connsiteY182" fmla="*/ 2626327 h 3652478"/>
                <a:gd name="connsiteX183" fmla="*/ 2214230 w 10080264"/>
                <a:gd name="connsiteY183" fmla="*/ 2629926 h 3652478"/>
                <a:gd name="connsiteX184" fmla="*/ 2226469 w 10080264"/>
                <a:gd name="connsiteY184" fmla="*/ 2629926 h 3652478"/>
                <a:gd name="connsiteX185" fmla="*/ 2235108 w 10080264"/>
                <a:gd name="connsiteY185" fmla="*/ 2629926 h 3652478"/>
                <a:gd name="connsiteX186" fmla="*/ 3865395 w 10080264"/>
                <a:gd name="connsiteY186" fmla="*/ 2615888 h 3652478"/>
                <a:gd name="connsiteX187" fmla="*/ 3858556 w 10080264"/>
                <a:gd name="connsiteY187" fmla="*/ 2619487 h 3652478"/>
                <a:gd name="connsiteX188" fmla="*/ 3851716 w 10080264"/>
                <a:gd name="connsiteY188" fmla="*/ 2623087 h 3652478"/>
                <a:gd name="connsiteX189" fmla="*/ 3862155 w 10080264"/>
                <a:gd name="connsiteY189" fmla="*/ 2626327 h 3652478"/>
                <a:gd name="connsiteX190" fmla="*/ 429306 w 10080264"/>
                <a:gd name="connsiteY190" fmla="*/ 2615589 h 3652478"/>
                <a:gd name="connsiteX191" fmla="*/ 411673 w 10080264"/>
                <a:gd name="connsiteY191" fmla="*/ 2629630 h 3652478"/>
                <a:gd name="connsiteX192" fmla="*/ 423908 w 10080264"/>
                <a:gd name="connsiteY192" fmla="*/ 2631430 h 3652478"/>
                <a:gd name="connsiteX193" fmla="*/ 434344 w 10080264"/>
                <a:gd name="connsiteY193" fmla="*/ 2629630 h 3652478"/>
                <a:gd name="connsiteX194" fmla="*/ 430745 w 10080264"/>
                <a:gd name="connsiteY194" fmla="*/ 2622790 h 3652478"/>
                <a:gd name="connsiteX195" fmla="*/ 6207143 w 10080264"/>
                <a:gd name="connsiteY195" fmla="*/ 2608731 h 3652478"/>
                <a:gd name="connsiteX196" fmla="*/ 6189498 w 10080264"/>
                <a:gd name="connsiteY196" fmla="*/ 2619173 h 3652478"/>
                <a:gd name="connsiteX197" fmla="*/ 6182656 w 10080264"/>
                <a:gd name="connsiteY197" fmla="*/ 2624214 h 3652478"/>
                <a:gd name="connsiteX198" fmla="*/ 6177614 w 10080264"/>
                <a:gd name="connsiteY198" fmla="*/ 2629615 h 3652478"/>
                <a:gd name="connsiteX199" fmla="*/ 6189498 w 10080264"/>
                <a:gd name="connsiteY199" fmla="*/ 2627815 h 3652478"/>
                <a:gd name="connsiteX200" fmla="*/ 6199941 w 10080264"/>
                <a:gd name="connsiteY200" fmla="*/ 2626014 h 3652478"/>
                <a:gd name="connsiteX201" fmla="*/ 6208583 w 10080264"/>
                <a:gd name="connsiteY201" fmla="*/ 2626014 h 3652478"/>
                <a:gd name="connsiteX202" fmla="*/ 6207143 w 10080264"/>
                <a:gd name="connsiteY202" fmla="*/ 2617373 h 3652478"/>
                <a:gd name="connsiteX203" fmla="*/ 6593174 w 10080264"/>
                <a:gd name="connsiteY203" fmla="*/ 2589647 h 3652478"/>
                <a:gd name="connsiteX204" fmla="*/ 6563645 w 10080264"/>
                <a:gd name="connsiteY204" fmla="*/ 2600089 h 3652478"/>
                <a:gd name="connsiteX205" fmla="*/ 6534117 w 10080264"/>
                <a:gd name="connsiteY205" fmla="*/ 2614132 h 3652478"/>
                <a:gd name="connsiteX206" fmla="*/ 6546360 w 10080264"/>
                <a:gd name="connsiteY206" fmla="*/ 2608731 h 3652478"/>
                <a:gd name="connsiteX207" fmla="*/ 6570487 w 10080264"/>
                <a:gd name="connsiteY207" fmla="*/ 2601890 h 3652478"/>
                <a:gd name="connsiteX208" fmla="*/ 3469072 w 10080264"/>
                <a:gd name="connsiteY208" fmla="*/ 2586732 h 3652478"/>
                <a:gd name="connsiteX209" fmla="*/ 3434515 w 10080264"/>
                <a:gd name="connsiteY209" fmla="*/ 2605449 h 3652478"/>
                <a:gd name="connsiteX210" fmla="*/ 3458633 w 10080264"/>
                <a:gd name="connsiteY210" fmla="*/ 2605449 h 3652478"/>
                <a:gd name="connsiteX211" fmla="*/ 2439209 w 10080264"/>
                <a:gd name="connsiteY211" fmla="*/ 2586732 h 3652478"/>
                <a:gd name="connsiteX212" fmla="*/ 2406452 w 10080264"/>
                <a:gd name="connsiteY212" fmla="*/ 2604010 h 3652478"/>
                <a:gd name="connsiteX213" fmla="*/ 2375135 w 10080264"/>
                <a:gd name="connsiteY213" fmla="*/ 2623087 h 3652478"/>
                <a:gd name="connsiteX214" fmla="*/ 2385574 w 10080264"/>
                <a:gd name="connsiteY214" fmla="*/ 2619487 h 3652478"/>
                <a:gd name="connsiteX215" fmla="*/ 2397813 w 10080264"/>
                <a:gd name="connsiteY215" fmla="*/ 2614448 h 3652478"/>
                <a:gd name="connsiteX216" fmla="*/ 2408252 w 10080264"/>
                <a:gd name="connsiteY216" fmla="*/ 2607249 h 3652478"/>
                <a:gd name="connsiteX217" fmla="*/ 2418691 w 10080264"/>
                <a:gd name="connsiteY217" fmla="*/ 2600410 h 3652478"/>
                <a:gd name="connsiteX218" fmla="*/ 4071655 w 10080264"/>
                <a:gd name="connsiteY218" fmla="*/ 2581332 h 3652478"/>
                <a:gd name="connsiteX219" fmla="*/ 4034939 w 10080264"/>
                <a:gd name="connsiteY219" fmla="*/ 2595011 h 3652478"/>
                <a:gd name="connsiteX220" fmla="*/ 4024860 w 10080264"/>
                <a:gd name="connsiteY220" fmla="*/ 2600410 h 3652478"/>
                <a:gd name="connsiteX221" fmla="*/ 4009021 w 10080264"/>
                <a:gd name="connsiteY221" fmla="*/ 2605449 h 3652478"/>
                <a:gd name="connsiteX222" fmla="*/ 3995343 w 10080264"/>
                <a:gd name="connsiteY222" fmla="*/ 2614448 h 3652478"/>
                <a:gd name="connsiteX223" fmla="*/ 3983104 w 10080264"/>
                <a:gd name="connsiteY223" fmla="*/ 2623087 h 3652478"/>
                <a:gd name="connsiteX224" fmla="*/ 3971225 w 10080264"/>
                <a:gd name="connsiteY224" fmla="*/ 2633526 h 3652478"/>
                <a:gd name="connsiteX225" fmla="*/ 3983104 w 10080264"/>
                <a:gd name="connsiteY225" fmla="*/ 2631726 h 3652478"/>
                <a:gd name="connsiteX226" fmla="*/ 3997143 w 10080264"/>
                <a:gd name="connsiteY226" fmla="*/ 2628126 h 3652478"/>
                <a:gd name="connsiteX227" fmla="*/ 4009021 w 10080264"/>
                <a:gd name="connsiteY227" fmla="*/ 2623087 h 3652478"/>
                <a:gd name="connsiteX228" fmla="*/ 4021260 w 10080264"/>
                <a:gd name="connsiteY228" fmla="*/ 2615888 h 3652478"/>
                <a:gd name="connsiteX229" fmla="*/ 4045378 w 10080264"/>
                <a:gd name="connsiteY229" fmla="*/ 2598610 h 3652478"/>
                <a:gd name="connsiteX230" fmla="*/ 7869379 w 10080264"/>
                <a:gd name="connsiteY230" fmla="*/ 2570564 h 3652478"/>
                <a:gd name="connsiteX231" fmla="*/ 7839851 w 10080264"/>
                <a:gd name="connsiteY231" fmla="*/ 2582806 h 3652478"/>
                <a:gd name="connsiteX232" fmla="*/ 7813563 w 10080264"/>
                <a:gd name="connsiteY232" fmla="*/ 2594688 h 3652478"/>
                <a:gd name="connsiteX233" fmla="*/ 7791237 w 10080264"/>
                <a:gd name="connsiteY233" fmla="*/ 2606931 h 3652478"/>
                <a:gd name="connsiteX234" fmla="*/ 7775753 w 10080264"/>
                <a:gd name="connsiteY234" fmla="*/ 2617373 h 3652478"/>
                <a:gd name="connsiteX235" fmla="*/ 7810323 w 10080264"/>
                <a:gd name="connsiteY235" fmla="*/ 2612332 h 3652478"/>
                <a:gd name="connsiteX236" fmla="*/ 7820765 w 10080264"/>
                <a:gd name="connsiteY236" fmla="*/ 2610531 h 3652478"/>
                <a:gd name="connsiteX237" fmla="*/ 7829408 w 10080264"/>
                <a:gd name="connsiteY237" fmla="*/ 2608731 h 3652478"/>
                <a:gd name="connsiteX238" fmla="*/ 7838050 w 10080264"/>
                <a:gd name="connsiteY238" fmla="*/ 2605130 h 3652478"/>
                <a:gd name="connsiteX239" fmla="*/ 7846693 w 10080264"/>
                <a:gd name="connsiteY239" fmla="*/ 2600089 h 3652478"/>
                <a:gd name="connsiteX240" fmla="*/ 7853535 w 10080264"/>
                <a:gd name="connsiteY240" fmla="*/ 2594688 h 3652478"/>
                <a:gd name="connsiteX241" fmla="*/ 7858936 w 10080264"/>
                <a:gd name="connsiteY241" fmla="*/ 2587847 h 3652478"/>
                <a:gd name="connsiteX242" fmla="*/ 7863978 w 10080264"/>
                <a:gd name="connsiteY242" fmla="*/ 2581006 h 3652478"/>
                <a:gd name="connsiteX243" fmla="*/ 939579 w 10080264"/>
                <a:gd name="connsiteY243" fmla="*/ 2569146 h 3652478"/>
                <a:gd name="connsiteX244" fmla="*/ 916908 w 10080264"/>
                <a:gd name="connsiteY244" fmla="*/ 2584627 h 3652478"/>
                <a:gd name="connsiteX245" fmla="*/ 898196 w 10080264"/>
                <a:gd name="connsiteY245" fmla="*/ 2601908 h 3652478"/>
                <a:gd name="connsiteX246" fmla="*/ 905033 w 10080264"/>
                <a:gd name="connsiteY246" fmla="*/ 2601908 h 3652478"/>
                <a:gd name="connsiteX247" fmla="*/ 908272 w 10080264"/>
                <a:gd name="connsiteY247" fmla="*/ 2600108 h 3652478"/>
                <a:gd name="connsiteX248" fmla="*/ 911871 w 10080264"/>
                <a:gd name="connsiteY248" fmla="*/ 2594708 h 3652478"/>
                <a:gd name="connsiteX249" fmla="*/ 925545 w 10080264"/>
                <a:gd name="connsiteY249" fmla="*/ 2581027 h 3652478"/>
                <a:gd name="connsiteX250" fmla="*/ 3812120 w 10080264"/>
                <a:gd name="connsiteY250" fmla="*/ 2564415 h 3652478"/>
                <a:gd name="connsiteX251" fmla="*/ 3699451 w 10080264"/>
                <a:gd name="connsiteY251" fmla="*/ 2619487 h 3652478"/>
                <a:gd name="connsiteX252" fmla="*/ 3714929 w 10080264"/>
                <a:gd name="connsiteY252" fmla="*/ 2619487 h 3652478"/>
                <a:gd name="connsiteX253" fmla="*/ 3719969 w 10080264"/>
                <a:gd name="connsiteY253" fmla="*/ 2617688 h 3652478"/>
                <a:gd name="connsiteX254" fmla="*/ 138543 w 10080264"/>
                <a:gd name="connsiteY254" fmla="*/ 2559065 h 3652478"/>
                <a:gd name="connsiteX255" fmla="*/ 133146 w 10080264"/>
                <a:gd name="connsiteY255" fmla="*/ 2560865 h 3652478"/>
                <a:gd name="connsiteX256" fmla="*/ 128108 w 10080264"/>
                <a:gd name="connsiteY256" fmla="*/ 2581027 h 3652478"/>
                <a:gd name="connsiteX257" fmla="*/ 128108 w 10080264"/>
                <a:gd name="connsiteY257" fmla="*/ 2582827 h 3652478"/>
                <a:gd name="connsiteX258" fmla="*/ 129907 w 10080264"/>
                <a:gd name="connsiteY258" fmla="*/ 2579226 h 3652478"/>
                <a:gd name="connsiteX259" fmla="*/ 133146 w 10080264"/>
                <a:gd name="connsiteY259" fmla="*/ 2569146 h 3652478"/>
                <a:gd name="connsiteX260" fmla="*/ 1365287 w 10080264"/>
                <a:gd name="connsiteY260" fmla="*/ 2552224 h 3652478"/>
                <a:gd name="connsiteX261" fmla="*/ 1359889 w 10080264"/>
                <a:gd name="connsiteY261" fmla="*/ 2555465 h 3652478"/>
                <a:gd name="connsiteX262" fmla="*/ 1363488 w 10080264"/>
                <a:gd name="connsiteY262" fmla="*/ 2553665 h 3652478"/>
                <a:gd name="connsiteX263" fmla="*/ 5158252 w 10080264"/>
                <a:gd name="connsiteY263" fmla="*/ 2538411 h 3652478"/>
                <a:gd name="connsiteX264" fmla="*/ 5101346 w 10080264"/>
                <a:gd name="connsiteY264" fmla="*/ 2589899 h 3652478"/>
                <a:gd name="connsiteX265" fmla="*/ 5097744 w 10080264"/>
                <a:gd name="connsiteY265" fmla="*/ 2591699 h 3652478"/>
                <a:gd name="connsiteX266" fmla="*/ 5092702 w 10080264"/>
                <a:gd name="connsiteY266" fmla="*/ 2596740 h 3652478"/>
                <a:gd name="connsiteX267" fmla="*/ 5084058 w 10080264"/>
                <a:gd name="connsiteY267" fmla="*/ 2603941 h 3652478"/>
                <a:gd name="connsiteX268" fmla="*/ 5095944 w 10080264"/>
                <a:gd name="connsiteY268" fmla="*/ 2598540 h 3652478"/>
                <a:gd name="connsiteX269" fmla="*/ 5108189 w 10080264"/>
                <a:gd name="connsiteY269" fmla="*/ 2593500 h 3652478"/>
                <a:gd name="connsiteX270" fmla="*/ 5118634 w 10080264"/>
                <a:gd name="connsiteY270" fmla="*/ 2584858 h 3652478"/>
                <a:gd name="connsiteX271" fmla="*/ 5128719 w 10080264"/>
                <a:gd name="connsiteY271" fmla="*/ 2572617 h 3652478"/>
                <a:gd name="connsiteX272" fmla="*/ 1391196 w 10080264"/>
                <a:gd name="connsiteY272" fmla="*/ 2534943 h 3652478"/>
                <a:gd name="connsiteX273" fmla="*/ 1366726 w 10080264"/>
                <a:gd name="connsiteY273" fmla="*/ 2550424 h 3652478"/>
                <a:gd name="connsiteX274" fmla="*/ 1370325 w 10080264"/>
                <a:gd name="connsiteY274" fmla="*/ 2550424 h 3652478"/>
                <a:gd name="connsiteX275" fmla="*/ 1378961 w 10080264"/>
                <a:gd name="connsiteY275" fmla="*/ 2545024 h 3652478"/>
                <a:gd name="connsiteX276" fmla="*/ 1168087 w 10080264"/>
                <a:gd name="connsiteY276" fmla="*/ 2526303 h 3652478"/>
                <a:gd name="connsiteX277" fmla="*/ 1168087 w 10080264"/>
                <a:gd name="connsiteY277" fmla="*/ 2527743 h 3652478"/>
                <a:gd name="connsiteX278" fmla="*/ 1169886 w 10080264"/>
                <a:gd name="connsiteY278" fmla="*/ 2526303 h 3652478"/>
                <a:gd name="connsiteX279" fmla="*/ 3444954 w 10080264"/>
                <a:gd name="connsiteY279" fmla="*/ 2521220 h 3652478"/>
                <a:gd name="connsiteX280" fmla="*/ 3442150 w 10080264"/>
                <a:gd name="connsiteY280" fmla="*/ 2523229 h 3652478"/>
                <a:gd name="connsiteX281" fmla="*/ 3434515 w 10080264"/>
                <a:gd name="connsiteY281" fmla="*/ 2524820 h 3652478"/>
                <a:gd name="connsiteX282" fmla="*/ 3424076 w 10080264"/>
                <a:gd name="connsiteY282" fmla="*/ 2528059 h 3652478"/>
                <a:gd name="connsiteX283" fmla="*/ 3405358 w 10080264"/>
                <a:gd name="connsiteY283" fmla="*/ 2538498 h 3652478"/>
                <a:gd name="connsiteX284" fmla="*/ 3420837 w 10080264"/>
                <a:gd name="connsiteY284" fmla="*/ 2538498 h 3652478"/>
                <a:gd name="connsiteX285" fmla="*/ 3442150 w 10080264"/>
                <a:gd name="connsiteY285" fmla="*/ 2523229 h 3652478"/>
                <a:gd name="connsiteX286" fmla="*/ 3443155 w 10080264"/>
                <a:gd name="connsiteY286" fmla="*/ 2523020 h 3652478"/>
                <a:gd name="connsiteX287" fmla="*/ 1154412 w 10080264"/>
                <a:gd name="connsiteY287" fmla="*/ 2519102 h 3652478"/>
                <a:gd name="connsiteX288" fmla="*/ 1109071 w 10080264"/>
                <a:gd name="connsiteY288" fmla="*/ 2541784 h 3652478"/>
                <a:gd name="connsiteX289" fmla="*/ 1091798 w 10080264"/>
                <a:gd name="connsiteY289" fmla="*/ 2559065 h 3652478"/>
                <a:gd name="connsiteX290" fmla="*/ 1077763 w 10080264"/>
                <a:gd name="connsiteY290" fmla="*/ 2572386 h 3652478"/>
                <a:gd name="connsiteX291" fmla="*/ 1067687 w 10080264"/>
                <a:gd name="connsiteY291" fmla="*/ 2581027 h 3652478"/>
                <a:gd name="connsiteX292" fmla="*/ 1062289 w 10080264"/>
                <a:gd name="connsiteY292" fmla="*/ 2584627 h 3652478"/>
                <a:gd name="connsiteX293" fmla="*/ 1057252 w 10080264"/>
                <a:gd name="connsiteY293" fmla="*/ 2587867 h 3652478"/>
                <a:gd name="connsiteX294" fmla="*/ 1048615 w 10080264"/>
                <a:gd name="connsiteY294" fmla="*/ 2591467 h 3652478"/>
                <a:gd name="connsiteX295" fmla="*/ 1043577 w 10080264"/>
                <a:gd name="connsiteY295" fmla="*/ 2593267 h 3652478"/>
                <a:gd name="connsiteX296" fmla="*/ 1029543 w 10080264"/>
                <a:gd name="connsiteY296" fmla="*/ 2606948 h 3652478"/>
                <a:gd name="connsiteX297" fmla="*/ 1034941 w 10080264"/>
                <a:gd name="connsiteY297" fmla="*/ 2605148 h 3652478"/>
                <a:gd name="connsiteX298" fmla="*/ 1046816 w 10080264"/>
                <a:gd name="connsiteY298" fmla="*/ 2600108 h 3652478"/>
                <a:gd name="connsiteX299" fmla="*/ 1062289 w 10080264"/>
                <a:gd name="connsiteY299" fmla="*/ 2594708 h 3652478"/>
                <a:gd name="connsiteX300" fmla="*/ 1067687 w 10080264"/>
                <a:gd name="connsiteY300" fmla="*/ 2593267 h 3652478"/>
                <a:gd name="connsiteX301" fmla="*/ 1083161 w 10080264"/>
                <a:gd name="connsiteY301" fmla="*/ 2593267 h 3652478"/>
                <a:gd name="connsiteX302" fmla="*/ 1084960 w 10080264"/>
                <a:gd name="connsiteY302" fmla="*/ 2589667 h 3652478"/>
                <a:gd name="connsiteX303" fmla="*/ 1086760 w 10080264"/>
                <a:gd name="connsiteY303" fmla="*/ 2586427 h 3652478"/>
                <a:gd name="connsiteX304" fmla="*/ 1086760 w 10080264"/>
                <a:gd name="connsiteY304" fmla="*/ 2574186 h 3652478"/>
                <a:gd name="connsiteX305" fmla="*/ 1096835 w 10080264"/>
                <a:gd name="connsiteY305" fmla="*/ 2574186 h 3652478"/>
                <a:gd name="connsiteX306" fmla="*/ 1112669 w 10080264"/>
                <a:gd name="connsiteY306" fmla="*/ 2574186 h 3652478"/>
                <a:gd name="connsiteX307" fmla="*/ 1115908 w 10080264"/>
                <a:gd name="connsiteY307" fmla="*/ 2572386 h 3652478"/>
                <a:gd name="connsiteX308" fmla="*/ 1114468 w 10080264"/>
                <a:gd name="connsiteY308" fmla="*/ 2569146 h 3652478"/>
                <a:gd name="connsiteX309" fmla="*/ 1110870 w 10080264"/>
                <a:gd name="connsiteY309" fmla="*/ 2567346 h 3652478"/>
                <a:gd name="connsiteX310" fmla="*/ 1107271 w 10080264"/>
                <a:gd name="connsiteY310" fmla="*/ 2564105 h 3652478"/>
                <a:gd name="connsiteX311" fmla="*/ 1104033 w 10080264"/>
                <a:gd name="connsiteY311" fmla="*/ 2564105 h 3652478"/>
                <a:gd name="connsiteX312" fmla="*/ 1100434 w 10080264"/>
                <a:gd name="connsiteY312" fmla="*/ 2567346 h 3652478"/>
                <a:gd name="connsiteX313" fmla="*/ 1098635 w 10080264"/>
                <a:gd name="connsiteY313" fmla="*/ 2570586 h 3652478"/>
                <a:gd name="connsiteX314" fmla="*/ 1096835 w 10080264"/>
                <a:gd name="connsiteY314" fmla="*/ 2574186 h 3652478"/>
                <a:gd name="connsiteX315" fmla="*/ 1096835 w 10080264"/>
                <a:gd name="connsiteY315" fmla="*/ 2564105 h 3652478"/>
                <a:gd name="connsiteX316" fmla="*/ 1107271 w 10080264"/>
                <a:gd name="connsiteY316" fmla="*/ 2560865 h 3652478"/>
                <a:gd name="connsiteX317" fmla="*/ 1117707 w 10080264"/>
                <a:gd name="connsiteY317" fmla="*/ 2555465 h 3652478"/>
                <a:gd name="connsiteX318" fmla="*/ 1124904 w 10080264"/>
                <a:gd name="connsiteY318" fmla="*/ 2550424 h 3652478"/>
                <a:gd name="connsiteX319" fmla="*/ 1129942 w 10080264"/>
                <a:gd name="connsiteY319" fmla="*/ 2543584 h 3652478"/>
                <a:gd name="connsiteX320" fmla="*/ 1133541 w 10080264"/>
                <a:gd name="connsiteY320" fmla="*/ 2538183 h 3652478"/>
                <a:gd name="connsiteX321" fmla="*/ 1138579 w 10080264"/>
                <a:gd name="connsiteY321" fmla="*/ 2534943 h 3652478"/>
                <a:gd name="connsiteX322" fmla="*/ 1143976 w 10080264"/>
                <a:gd name="connsiteY322" fmla="*/ 2531343 h 3652478"/>
                <a:gd name="connsiteX323" fmla="*/ 1150814 w 10080264"/>
                <a:gd name="connsiteY323" fmla="*/ 2529543 h 3652478"/>
                <a:gd name="connsiteX324" fmla="*/ 1150814 w 10080264"/>
                <a:gd name="connsiteY324" fmla="*/ 2527743 h 3652478"/>
                <a:gd name="connsiteX325" fmla="*/ 9196894 w 10080264"/>
                <a:gd name="connsiteY325" fmla="*/ 2512199 h 3652478"/>
                <a:gd name="connsiteX326" fmla="*/ 9159081 w 10080264"/>
                <a:gd name="connsiteY326" fmla="*/ 2526236 h 3652478"/>
                <a:gd name="connsiteX327" fmla="*/ 9122709 w 10080264"/>
                <a:gd name="connsiteY327" fmla="*/ 2541713 h 3652478"/>
                <a:gd name="connsiteX328" fmla="*/ 9088138 w 10080264"/>
                <a:gd name="connsiteY328" fmla="*/ 2557191 h 3652478"/>
                <a:gd name="connsiteX329" fmla="*/ 9056808 w 10080264"/>
                <a:gd name="connsiteY329" fmla="*/ 2574108 h 3652478"/>
                <a:gd name="connsiteX330" fmla="*/ 9032680 w 10080264"/>
                <a:gd name="connsiteY330" fmla="*/ 2587785 h 3652478"/>
                <a:gd name="connsiteX331" fmla="*/ 8992706 w 10080264"/>
                <a:gd name="connsiteY331" fmla="*/ 2612261 h 3652478"/>
                <a:gd name="connsiteX332" fmla="*/ 8951293 w 10080264"/>
                <a:gd name="connsiteY332" fmla="*/ 2634577 h 3652478"/>
                <a:gd name="connsiteX333" fmla="*/ 8907718 w 10080264"/>
                <a:gd name="connsiteY333" fmla="*/ 2659053 h 3652478"/>
                <a:gd name="connsiteX334" fmla="*/ 8861263 w 10080264"/>
                <a:gd name="connsiteY334" fmla="*/ 2679929 h 3652478"/>
                <a:gd name="connsiteX335" fmla="*/ 8859463 w 10080264"/>
                <a:gd name="connsiteY335" fmla="*/ 2686768 h 3652478"/>
                <a:gd name="connsiteX336" fmla="*/ 8854421 w 10080264"/>
                <a:gd name="connsiteY336" fmla="*/ 2691807 h 3652478"/>
                <a:gd name="connsiteX337" fmla="*/ 8843978 w 10080264"/>
                <a:gd name="connsiteY337" fmla="*/ 2704045 h 3652478"/>
                <a:gd name="connsiteX338" fmla="*/ 8829933 w 10080264"/>
                <a:gd name="connsiteY338" fmla="*/ 2710884 h 3652478"/>
                <a:gd name="connsiteX339" fmla="*/ 8814448 w 10080264"/>
                <a:gd name="connsiteY339" fmla="*/ 2715923 h 3652478"/>
                <a:gd name="connsiteX340" fmla="*/ 8807606 w 10080264"/>
                <a:gd name="connsiteY340" fmla="*/ 2719522 h 3652478"/>
                <a:gd name="connsiteX341" fmla="*/ 8802204 w 10080264"/>
                <a:gd name="connsiteY341" fmla="*/ 2722762 h 3652478"/>
                <a:gd name="connsiteX342" fmla="*/ 8819490 w 10080264"/>
                <a:gd name="connsiteY342" fmla="*/ 2717723 h 3652478"/>
                <a:gd name="connsiteX343" fmla="*/ 8835335 w 10080264"/>
                <a:gd name="connsiteY343" fmla="*/ 2710884 h 3652478"/>
                <a:gd name="connsiteX344" fmla="*/ 8850820 w 10080264"/>
                <a:gd name="connsiteY344" fmla="*/ 2702245 h 3652478"/>
                <a:gd name="connsiteX345" fmla="*/ 8866305 w 10080264"/>
                <a:gd name="connsiteY345" fmla="*/ 2690007 h 3652478"/>
                <a:gd name="connsiteX346" fmla="*/ 8874948 w 10080264"/>
                <a:gd name="connsiteY346" fmla="*/ 2681369 h 3652478"/>
                <a:gd name="connsiteX347" fmla="*/ 8885391 w 10080264"/>
                <a:gd name="connsiteY347" fmla="*/ 2674530 h 3652478"/>
                <a:gd name="connsiteX348" fmla="*/ 8897635 w 10080264"/>
                <a:gd name="connsiteY348" fmla="*/ 2665892 h 3652478"/>
                <a:gd name="connsiteX349" fmla="*/ 8909519 w 10080264"/>
                <a:gd name="connsiteY349" fmla="*/ 2659053 h 3652478"/>
                <a:gd name="connsiteX350" fmla="*/ 8939049 w 10080264"/>
                <a:gd name="connsiteY350" fmla="*/ 2648615 h 3652478"/>
                <a:gd name="connsiteX351" fmla="*/ 8970379 w 10080264"/>
                <a:gd name="connsiteY351" fmla="*/ 2639976 h 3652478"/>
                <a:gd name="connsiteX352" fmla="*/ 8977221 w 10080264"/>
                <a:gd name="connsiteY352" fmla="*/ 2631338 h 3652478"/>
                <a:gd name="connsiteX353" fmla="*/ 8987665 w 10080264"/>
                <a:gd name="connsiteY353" fmla="*/ 2622699 h 3652478"/>
                <a:gd name="connsiteX354" fmla="*/ 8999909 w 10080264"/>
                <a:gd name="connsiteY354" fmla="*/ 2614061 h 3652478"/>
                <a:gd name="connsiteX355" fmla="*/ 9015394 w 10080264"/>
                <a:gd name="connsiteY355" fmla="*/ 2605062 h 3652478"/>
                <a:gd name="connsiteX356" fmla="*/ 9029078 w 10080264"/>
                <a:gd name="connsiteY356" fmla="*/ 2600023 h 3652478"/>
                <a:gd name="connsiteX357" fmla="*/ 9039522 w 10080264"/>
                <a:gd name="connsiteY357" fmla="*/ 2594624 h 3652478"/>
                <a:gd name="connsiteX358" fmla="*/ 9048165 w 10080264"/>
                <a:gd name="connsiteY358" fmla="*/ 2586346 h 3652478"/>
                <a:gd name="connsiteX359" fmla="*/ 9053206 w 10080264"/>
                <a:gd name="connsiteY359" fmla="*/ 2579147 h 3652478"/>
                <a:gd name="connsiteX360" fmla="*/ 9056808 w 10080264"/>
                <a:gd name="connsiteY360" fmla="*/ 2574108 h 3652478"/>
                <a:gd name="connsiteX361" fmla="*/ 9065450 w 10080264"/>
                <a:gd name="connsiteY361" fmla="*/ 2570508 h 3652478"/>
                <a:gd name="connsiteX362" fmla="*/ 9108665 w 10080264"/>
                <a:gd name="connsiteY362" fmla="*/ 2553591 h 3652478"/>
                <a:gd name="connsiteX363" fmla="*/ 9146837 w 10080264"/>
                <a:gd name="connsiteY363" fmla="*/ 2538114 h 3652478"/>
                <a:gd name="connsiteX364" fmla="*/ 9160882 w 10080264"/>
                <a:gd name="connsiteY364" fmla="*/ 2534875 h 3652478"/>
                <a:gd name="connsiteX365" fmla="*/ 9174566 w 10080264"/>
                <a:gd name="connsiteY365" fmla="*/ 2527676 h 3652478"/>
                <a:gd name="connsiteX366" fmla="*/ 9185010 w 10080264"/>
                <a:gd name="connsiteY366" fmla="*/ 2520837 h 3652478"/>
                <a:gd name="connsiteX367" fmla="*/ 807873 w 10080264"/>
                <a:gd name="connsiteY367" fmla="*/ 2505421 h 3652478"/>
                <a:gd name="connsiteX368" fmla="*/ 778724 w 10080264"/>
                <a:gd name="connsiteY368" fmla="*/ 2527743 h 3652478"/>
                <a:gd name="connsiteX369" fmla="*/ 752815 w 10080264"/>
                <a:gd name="connsiteY369" fmla="*/ 2550424 h 3652478"/>
                <a:gd name="connsiteX370" fmla="*/ 759652 w 10080264"/>
                <a:gd name="connsiteY370" fmla="*/ 2552224 h 3652478"/>
                <a:gd name="connsiteX371" fmla="*/ 766489 w 10080264"/>
                <a:gd name="connsiteY371" fmla="*/ 2552224 h 3652478"/>
                <a:gd name="connsiteX372" fmla="*/ 775126 w 10080264"/>
                <a:gd name="connsiteY372" fmla="*/ 2550424 h 3652478"/>
                <a:gd name="connsiteX373" fmla="*/ 787361 w 10080264"/>
                <a:gd name="connsiteY373" fmla="*/ 2546824 h 3652478"/>
                <a:gd name="connsiteX374" fmla="*/ 797437 w 10080264"/>
                <a:gd name="connsiteY374" fmla="*/ 2538183 h 3652478"/>
                <a:gd name="connsiteX375" fmla="*/ 804634 w 10080264"/>
                <a:gd name="connsiteY375" fmla="*/ 2531343 h 3652478"/>
                <a:gd name="connsiteX376" fmla="*/ 807873 w 10080264"/>
                <a:gd name="connsiteY376" fmla="*/ 2526303 h 3652478"/>
                <a:gd name="connsiteX377" fmla="*/ 807873 w 10080264"/>
                <a:gd name="connsiteY377" fmla="*/ 2519102 h 3652478"/>
                <a:gd name="connsiteX378" fmla="*/ 2349217 w 10080264"/>
                <a:gd name="connsiteY378" fmla="*/ 2484865 h 3652478"/>
                <a:gd name="connsiteX379" fmla="*/ 2314661 w 10080264"/>
                <a:gd name="connsiteY379" fmla="*/ 2502143 h 3652478"/>
                <a:gd name="connsiteX380" fmla="*/ 2347418 w 10080264"/>
                <a:gd name="connsiteY380" fmla="*/ 2491704 h 3652478"/>
                <a:gd name="connsiteX381" fmla="*/ 2349217 w 10080264"/>
                <a:gd name="connsiteY381" fmla="*/ 2488465 h 3652478"/>
                <a:gd name="connsiteX382" fmla="*/ 846017 w 10080264"/>
                <a:gd name="connsiteY382" fmla="*/ 2479139 h 3652478"/>
                <a:gd name="connsiteX383" fmla="*/ 821907 w 10080264"/>
                <a:gd name="connsiteY383" fmla="*/ 2496780 h 3652478"/>
                <a:gd name="connsiteX384" fmla="*/ 823706 w 10080264"/>
                <a:gd name="connsiteY384" fmla="*/ 2496780 h 3652478"/>
                <a:gd name="connsiteX385" fmla="*/ 825505 w 10080264"/>
                <a:gd name="connsiteY385" fmla="*/ 2494980 h 3652478"/>
                <a:gd name="connsiteX386" fmla="*/ 7283851 w 10080264"/>
                <a:gd name="connsiteY386" fmla="*/ 2479106 h 3652478"/>
                <a:gd name="connsiteX387" fmla="*/ 7159256 w 10080264"/>
                <a:gd name="connsiteY387" fmla="*/ 2541758 h 3652478"/>
                <a:gd name="connsiteX388" fmla="*/ 7159256 w 10080264"/>
                <a:gd name="connsiteY388" fmla="*/ 2543558 h 3652478"/>
                <a:gd name="connsiteX389" fmla="*/ 7157455 w 10080264"/>
                <a:gd name="connsiteY389" fmla="*/ 2553640 h 3652478"/>
                <a:gd name="connsiteX390" fmla="*/ 7156015 w 10080264"/>
                <a:gd name="connsiteY390" fmla="*/ 2559041 h 3652478"/>
                <a:gd name="connsiteX391" fmla="*/ 7154214 w 10080264"/>
                <a:gd name="connsiteY391" fmla="*/ 2564082 h 3652478"/>
                <a:gd name="connsiteX392" fmla="*/ 7156015 w 10080264"/>
                <a:gd name="connsiteY392" fmla="*/ 2567323 h 3652478"/>
                <a:gd name="connsiteX393" fmla="*/ 7157455 w 10080264"/>
                <a:gd name="connsiteY393" fmla="*/ 2565883 h 3652478"/>
                <a:gd name="connsiteX394" fmla="*/ 7164657 w 10080264"/>
                <a:gd name="connsiteY394" fmla="*/ 2559041 h 3652478"/>
                <a:gd name="connsiteX395" fmla="*/ 7167898 w 10080264"/>
                <a:gd name="connsiteY395" fmla="*/ 2553640 h 3652478"/>
                <a:gd name="connsiteX396" fmla="*/ 7171499 w 10080264"/>
                <a:gd name="connsiteY396" fmla="*/ 2548599 h 3652478"/>
                <a:gd name="connsiteX397" fmla="*/ 7190585 w 10080264"/>
                <a:gd name="connsiteY397" fmla="*/ 2531316 h 3652478"/>
                <a:gd name="connsiteX398" fmla="*/ 7193826 w 10080264"/>
                <a:gd name="connsiteY398" fmla="*/ 2527715 h 3652478"/>
                <a:gd name="connsiteX399" fmla="*/ 7204269 w 10080264"/>
                <a:gd name="connsiteY399" fmla="*/ 2522674 h 3652478"/>
                <a:gd name="connsiteX400" fmla="*/ 7221554 w 10080264"/>
                <a:gd name="connsiteY400" fmla="*/ 2519074 h 3652478"/>
                <a:gd name="connsiteX401" fmla="*/ 7226595 w 10080264"/>
                <a:gd name="connsiteY401" fmla="*/ 2512232 h 3652478"/>
                <a:gd name="connsiteX402" fmla="*/ 7231997 w 10080264"/>
                <a:gd name="connsiteY402" fmla="*/ 2507191 h 3652478"/>
                <a:gd name="connsiteX403" fmla="*/ 7238838 w 10080264"/>
                <a:gd name="connsiteY403" fmla="*/ 2507191 h 3652478"/>
                <a:gd name="connsiteX404" fmla="*/ 7242440 w 10080264"/>
                <a:gd name="connsiteY404" fmla="*/ 2503591 h 3652478"/>
                <a:gd name="connsiteX405" fmla="*/ 7245680 w 10080264"/>
                <a:gd name="connsiteY405" fmla="*/ 2499990 h 3652478"/>
                <a:gd name="connsiteX406" fmla="*/ 7251082 w 10080264"/>
                <a:gd name="connsiteY406" fmla="*/ 2499990 h 3652478"/>
                <a:gd name="connsiteX407" fmla="*/ 7261525 w 10080264"/>
                <a:gd name="connsiteY407" fmla="*/ 2496749 h 3652478"/>
                <a:gd name="connsiteX408" fmla="*/ 7271968 w 10080264"/>
                <a:gd name="connsiteY408" fmla="*/ 2493149 h 3652478"/>
                <a:gd name="connsiteX409" fmla="*/ 7278810 w 10080264"/>
                <a:gd name="connsiteY409" fmla="*/ 2488108 h 3652478"/>
                <a:gd name="connsiteX410" fmla="*/ 141782 w 10080264"/>
                <a:gd name="connsiteY410" fmla="*/ 2467258 h 3652478"/>
                <a:gd name="connsiteX411" fmla="*/ 131346 w 10080264"/>
                <a:gd name="connsiteY411" fmla="*/ 2475899 h 3652478"/>
                <a:gd name="connsiteX412" fmla="*/ 131346 w 10080264"/>
                <a:gd name="connsiteY412" fmla="*/ 2479139 h 3652478"/>
                <a:gd name="connsiteX413" fmla="*/ 133146 w 10080264"/>
                <a:gd name="connsiteY413" fmla="*/ 2477699 h 3652478"/>
                <a:gd name="connsiteX414" fmla="*/ 136744 w 10080264"/>
                <a:gd name="connsiteY414" fmla="*/ 2472299 h 3652478"/>
                <a:gd name="connsiteX415" fmla="*/ 368490 w 10080264"/>
                <a:gd name="connsiteY415" fmla="*/ 2461858 h 3652478"/>
                <a:gd name="connsiteX416" fmla="*/ 332145 w 10080264"/>
                <a:gd name="connsiteY416" fmla="*/ 2494980 h 3652478"/>
                <a:gd name="connsiteX417" fmla="*/ 318501 w 10080264"/>
                <a:gd name="connsiteY417" fmla="*/ 2507920 h 3652478"/>
                <a:gd name="connsiteX418" fmla="*/ 314872 w 10080264"/>
                <a:gd name="connsiteY418" fmla="*/ 2510461 h 3652478"/>
                <a:gd name="connsiteX419" fmla="*/ 297599 w 10080264"/>
                <a:gd name="connsiteY419" fmla="*/ 2527743 h 3652478"/>
                <a:gd name="connsiteX420" fmla="*/ 318501 w 10080264"/>
                <a:gd name="connsiteY420" fmla="*/ 2507920 h 3652478"/>
                <a:gd name="connsiteX421" fmla="*/ 322069 w 10080264"/>
                <a:gd name="connsiteY421" fmla="*/ 2505421 h 3652478"/>
                <a:gd name="connsiteX422" fmla="*/ 328906 w 10080264"/>
                <a:gd name="connsiteY422" fmla="*/ 2500021 h 3652478"/>
                <a:gd name="connsiteX423" fmla="*/ 346180 w 10080264"/>
                <a:gd name="connsiteY423" fmla="*/ 2493180 h 3652478"/>
                <a:gd name="connsiteX424" fmla="*/ 359854 w 10080264"/>
                <a:gd name="connsiteY424" fmla="*/ 2488140 h 3652478"/>
                <a:gd name="connsiteX425" fmla="*/ 366691 w 10080264"/>
                <a:gd name="connsiteY425" fmla="*/ 2470499 h 3652478"/>
                <a:gd name="connsiteX426" fmla="*/ 370290 w 10080264"/>
                <a:gd name="connsiteY426" fmla="*/ 2467258 h 3652478"/>
                <a:gd name="connsiteX427" fmla="*/ 8693088 w 10080264"/>
                <a:gd name="connsiteY427" fmla="*/ 2461808 h 3652478"/>
                <a:gd name="connsiteX428" fmla="*/ 8684445 w 10080264"/>
                <a:gd name="connsiteY428" fmla="*/ 2468646 h 3652478"/>
                <a:gd name="connsiteX429" fmla="*/ 8691648 w 10080264"/>
                <a:gd name="connsiteY429" fmla="*/ 2491322 h 3652478"/>
                <a:gd name="connsiteX430" fmla="*/ 8698490 w 10080264"/>
                <a:gd name="connsiteY430" fmla="*/ 2510399 h 3652478"/>
                <a:gd name="connsiteX431" fmla="*/ 8703531 w 10080264"/>
                <a:gd name="connsiteY431" fmla="*/ 2524437 h 3652478"/>
                <a:gd name="connsiteX432" fmla="*/ 8710734 w 10080264"/>
                <a:gd name="connsiteY432" fmla="*/ 2539914 h 3652478"/>
                <a:gd name="connsiteX433" fmla="*/ 8729820 w 10080264"/>
                <a:gd name="connsiteY433" fmla="*/ 2526236 h 3652478"/>
                <a:gd name="connsiteX434" fmla="*/ 8722618 w 10080264"/>
                <a:gd name="connsiteY434" fmla="*/ 2513998 h 3652478"/>
                <a:gd name="connsiteX435" fmla="*/ 8719377 w 10080264"/>
                <a:gd name="connsiteY435" fmla="*/ 2510399 h 3652478"/>
                <a:gd name="connsiteX436" fmla="*/ 8712534 w 10080264"/>
                <a:gd name="connsiteY436" fmla="*/ 2505360 h 3652478"/>
                <a:gd name="connsiteX437" fmla="*/ 8705332 w 10080264"/>
                <a:gd name="connsiteY437" fmla="*/ 2503560 h 3652478"/>
                <a:gd name="connsiteX438" fmla="*/ 8700290 w 10080264"/>
                <a:gd name="connsiteY438" fmla="*/ 2499961 h 3652478"/>
                <a:gd name="connsiteX439" fmla="*/ 8696689 w 10080264"/>
                <a:gd name="connsiteY439" fmla="*/ 2494922 h 3652478"/>
                <a:gd name="connsiteX440" fmla="*/ 8693088 w 10080264"/>
                <a:gd name="connsiteY440" fmla="*/ 2489523 h 3652478"/>
                <a:gd name="connsiteX441" fmla="*/ 8691648 w 10080264"/>
                <a:gd name="connsiteY441" fmla="*/ 2484484 h 3652478"/>
                <a:gd name="connsiteX442" fmla="*/ 8689847 w 10080264"/>
                <a:gd name="connsiteY442" fmla="*/ 2479084 h 3652478"/>
                <a:gd name="connsiteX443" fmla="*/ 8691648 w 10080264"/>
                <a:gd name="connsiteY443" fmla="*/ 2472246 h 3652478"/>
                <a:gd name="connsiteX444" fmla="*/ 8693088 w 10080264"/>
                <a:gd name="connsiteY444" fmla="*/ 2465407 h 3652478"/>
                <a:gd name="connsiteX445" fmla="*/ 8850820 w 10080264"/>
                <a:gd name="connsiteY445" fmla="*/ 2456768 h 3652478"/>
                <a:gd name="connsiteX446" fmla="*/ 8800403 w 10080264"/>
                <a:gd name="connsiteY446" fmla="*/ 2488083 h 3652478"/>
                <a:gd name="connsiteX447" fmla="*/ 8826692 w 10080264"/>
                <a:gd name="connsiteY447" fmla="*/ 2472246 h 3652478"/>
                <a:gd name="connsiteX448" fmla="*/ 5267382 w 10080264"/>
                <a:gd name="connsiteY448" fmla="*/ 2453438 h 3652478"/>
                <a:gd name="connsiteX449" fmla="*/ 5260539 w 10080264"/>
                <a:gd name="connsiteY449" fmla="*/ 2455239 h 3652478"/>
                <a:gd name="connsiteX450" fmla="*/ 5215519 w 10080264"/>
                <a:gd name="connsiteY450" fmla="*/ 2489804 h 3652478"/>
                <a:gd name="connsiteX451" fmla="*/ 5243251 w 10080264"/>
                <a:gd name="connsiteY451" fmla="*/ 2472521 h 3652478"/>
                <a:gd name="connsiteX452" fmla="*/ 5052724 w 10080264"/>
                <a:gd name="connsiteY452" fmla="*/ 2437956 h 3652478"/>
                <a:gd name="connsiteX453" fmla="*/ 4992576 w 10080264"/>
                <a:gd name="connsiteY453" fmla="*/ 2482963 h 3652478"/>
                <a:gd name="connsiteX454" fmla="*/ 4937110 w 10080264"/>
                <a:gd name="connsiteY454" fmla="*/ 2526530 h 3652478"/>
                <a:gd name="connsiteX455" fmla="*/ 4938911 w 10080264"/>
                <a:gd name="connsiteY455" fmla="*/ 2526530 h 3652478"/>
                <a:gd name="connsiteX456" fmla="*/ 4938911 w 10080264"/>
                <a:gd name="connsiteY456" fmla="*/ 2535171 h 3652478"/>
                <a:gd name="connsiteX457" fmla="*/ 4961242 w 10080264"/>
                <a:gd name="connsiteY457" fmla="*/ 2512487 h 3652478"/>
                <a:gd name="connsiteX458" fmla="*/ 4982131 w 10080264"/>
                <a:gd name="connsiteY458" fmla="*/ 2491604 h 3652478"/>
                <a:gd name="connsiteX459" fmla="*/ 5004461 w 10080264"/>
                <a:gd name="connsiteY459" fmla="*/ 2476122 h 3652478"/>
                <a:gd name="connsiteX460" fmla="*/ 5028953 w 10080264"/>
                <a:gd name="connsiteY460" fmla="*/ 2460279 h 3652478"/>
                <a:gd name="connsiteX461" fmla="*/ 5050923 w 10080264"/>
                <a:gd name="connsiteY461" fmla="*/ 2450198 h 3652478"/>
                <a:gd name="connsiteX462" fmla="*/ 5050923 w 10080264"/>
                <a:gd name="connsiteY462" fmla="*/ 2444797 h 3652478"/>
                <a:gd name="connsiteX463" fmla="*/ 5052724 w 10080264"/>
                <a:gd name="connsiteY463" fmla="*/ 2439756 h 3652478"/>
                <a:gd name="connsiteX464" fmla="*/ 1145416 w 10080264"/>
                <a:gd name="connsiteY464" fmla="*/ 2430896 h 3652478"/>
                <a:gd name="connsiteX465" fmla="*/ 1129942 w 10080264"/>
                <a:gd name="connsiteY465" fmla="*/ 2437736 h 3652478"/>
                <a:gd name="connsiteX466" fmla="*/ 1114468 w 10080264"/>
                <a:gd name="connsiteY466" fmla="*/ 2444577 h 3652478"/>
                <a:gd name="connsiteX467" fmla="*/ 1095396 w 10080264"/>
                <a:gd name="connsiteY467" fmla="*/ 2451417 h 3652478"/>
                <a:gd name="connsiteX468" fmla="*/ 1074525 w 10080264"/>
                <a:gd name="connsiteY468" fmla="*/ 2456818 h 3652478"/>
                <a:gd name="connsiteX469" fmla="*/ 1074525 w 10080264"/>
                <a:gd name="connsiteY469" fmla="*/ 2458618 h 3652478"/>
                <a:gd name="connsiteX470" fmla="*/ 1074525 w 10080264"/>
                <a:gd name="connsiteY470" fmla="*/ 2465458 h 3652478"/>
                <a:gd name="connsiteX471" fmla="*/ 1062289 w 10080264"/>
                <a:gd name="connsiteY471" fmla="*/ 2484540 h 3652478"/>
                <a:gd name="connsiteX472" fmla="*/ 1043577 w 10080264"/>
                <a:gd name="connsiteY472" fmla="*/ 2501821 h 3652478"/>
                <a:gd name="connsiteX473" fmla="*/ 1020906 w 10080264"/>
                <a:gd name="connsiteY473" fmla="*/ 2519102 h 3652478"/>
                <a:gd name="connsiteX474" fmla="*/ 994997 w 10080264"/>
                <a:gd name="connsiteY474" fmla="*/ 2536743 h 3652478"/>
                <a:gd name="connsiteX475" fmla="*/ 965489 w 10080264"/>
                <a:gd name="connsiteY475" fmla="*/ 2553665 h 3652478"/>
                <a:gd name="connsiteX476" fmla="*/ 941379 w 10080264"/>
                <a:gd name="connsiteY476" fmla="*/ 2569146 h 3652478"/>
                <a:gd name="connsiteX477" fmla="*/ 950015 w 10080264"/>
                <a:gd name="connsiteY477" fmla="*/ 2564105 h 3652478"/>
                <a:gd name="connsiteX478" fmla="*/ 956852 w 10080264"/>
                <a:gd name="connsiteY478" fmla="*/ 2560865 h 3652478"/>
                <a:gd name="connsiteX479" fmla="*/ 961890 w 10080264"/>
                <a:gd name="connsiteY479" fmla="*/ 2559065 h 3652478"/>
                <a:gd name="connsiteX480" fmla="*/ 967288 w 10080264"/>
                <a:gd name="connsiteY480" fmla="*/ 2560865 h 3652478"/>
                <a:gd name="connsiteX481" fmla="*/ 972326 w 10080264"/>
                <a:gd name="connsiteY481" fmla="*/ 2562305 h 3652478"/>
                <a:gd name="connsiteX482" fmla="*/ 977724 w 10080264"/>
                <a:gd name="connsiteY482" fmla="*/ 2559065 h 3652478"/>
                <a:gd name="connsiteX483" fmla="*/ 982762 w 10080264"/>
                <a:gd name="connsiteY483" fmla="*/ 2557265 h 3652478"/>
                <a:gd name="connsiteX484" fmla="*/ 989959 w 10080264"/>
                <a:gd name="connsiteY484" fmla="*/ 2557265 h 3652478"/>
                <a:gd name="connsiteX485" fmla="*/ 998595 w 10080264"/>
                <a:gd name="connsiteY485" fmla="*/ 2557265 h 3652478"/>
                <a:gd name="connsiteX486" fmla="*/ 1003633 w 10080264"/>
                <a:gd name="connsiteY486" fmla="*/ 2548624 h 3652478"/>
                <a:gd name="connsiteX487" fmla="*/ 1009031 w 10080264"/>
                <a:gd name="connsiteY487" fmla="*/ 2538183 h 3652478"/>
                <a:gd name="connsiteX488" fmla="*/ 1017668 w 10080264"/>
                <a:gd name="connsiteY488" fmla="*/ 2529543 h 3652478"/>
                <a:gd name="connsiteX489" fmla="*/ 1026304 w 10080264"/>
                <a:gd name="connsiteY489" fmla="*/ 2520902 h 3652478"/>
                <a:gd name="connsiteX490" fmla="*/ 1034941 w 10080264"/>
                <a:gd name="connsiteY490" fmla="*/ 2514062 h 3652478"/>
                <a:gd name="connsiteX491" fmla="*/ 1045016 w 10080264"/>
                <a:gd name="connsiteY491" fmla="*/ 2507221 h 3652478"/>
                <a:gd name="connsiteX492" fmla="*/ 1055452 w 10080264"/>
                <a:gd name="connsiteY492" fmla="*/ 2500021 h 3652478"/>
                <a:gd name="connsiteX493" fmla="*/ 1067687 w 10080264"/>
                <a:gd name="connsiteY493" fmla="*/ 2494980 h 3652478"/>
                <a:gd name="connsiteX494" fmla="*/ 1076324 w 10080264"/>
                <a:gd name="connsiteY494" fmla="*/ 2479139 h 3652478"/>
                <a:gd name="connsiteX495" fmla="*/ 1089998 w 10080264"/>
                <a:gd name="connsiteY495" fmla="*/ 2463658 h 3652478"/>
                <a:gd name="connsiteX496" fmla="*/ 1093597 w 10080264"/>
                <a:gd name="connsiteY496" fmla="*/ 2458618 h 3652478"/>
                <a:gd name="connsiteX497" fmla="*/ 1098635 w 10080264"/>
                <a:gd name="connsiteY497" fmla="*/ 2453217 h 3652478"/>
                <a:gd name="connsiteX498" fmla="*/ 1110870 w 10080264"/>
                <a:gd name="connsiteY498" fmla="*/ 2448177 h 3652478"/>
                <a:gd name="connsiteX499" fmla="*/ 1123105 w 10080264"/>
                <a:gd name="connsiteY499" fmla="*/ 2444577 h 3652478"/>
                <a:gd name="connsiteX500" fmla="*/ 1136780 w 10080264"/>
                <a:gd name="connsiteY500" fmla="*/ 2442777 h 3652478"/>
                <a:gd name="connsiteX501" fmla="*/ 7230196 w 10080264"/>
                <a:gd name="connsiteY501" fmla="*/ 2429056 h 3652478"/>
                <a:gd name="connsiteX502" fmla="*/ 7206069 w 10080264"/>
                <a:gd name="connsiteY502" fmla="*/ 2437698 h 3652478"/>
                <a:gd name="connsiteX503" fmla="*/ 7197427 w 10080264"/>
                <a:gd name="connsiteY503" fmla="*/ 2442739 h 3652478"/>
                <a:gd name="connsiteX504" fmla="*/ 7190585 w 10080264"/>
                <a:gd name="connsiteY504" fmla="*/ 2449940 h 3652478"/>
                <a:gd name="connsiteX505" fmla="*/ 5296916 w 10080264"/>
                <a:gd name="connsiteY505" fmla="*/ 2427515 h 3652478"/>
                <a:gd name="connsiteX506" fmla="*/ 5281429 w 10080264"/>
                <a:gd name="connsiteY506" fmla="*/ 2439756 h 3652478"/>
                <a:gd name="connsiteX507" fmla="*/ 5281429 w 10080264"/>
                <a:gd name="connsiteY507" fmla="*/ 2441557 h 3652478"/>
                <a:gd name="connsiteX508" fmla="*/ 5276026 w 10080264"/>
                <a:gd name="connsiteY508" fmla="*/ 2444797 h 3652478"/>
                <a:gd name="connsiteX509" fmla="*/ 5279628 w 10080264"/>
                <a:gd name="connsiteY509" fmla="*/ 2444797 h 3652478"/>
                <a:gd name="connsiteX510" fmla="*/ 5284670 w 10080264"/>
                <a:gd name="connsiteY510" fmla="*/ 2439756 h 3652478"/>
                <a:gd name="connsiteX511" fmla="*/ 5953990 w 10080264"/>
                <a:gd name="connsiteY511" fmla="*/ 2420415 h 3652478"/>
                <a:gd name="connsiteX512" fmla="*/ 5935265 w 10080264"/>
                <a:gd name="connsiteY512" fmla="*/ 2430857 h 3652478"/>
                <a:gd name="connsiteX513" fmla="*/ 5907537 w 10080264"/>
                <a:gd name="connsiteY513" fmla="*/ 2444539 h 3652478"/>
                <a:gd name="connsiteX514" fmla="*/ 5879809 w 10080264"/>
                <a:gd name="connsiteY514" fmla="*/ 2454981 h 3652478"/>
                <a:gd name="connsiteX515" fmla="*/ 5851721 w 10080264"/>
                <a:gd name="connsiteY515" fmla="*/ 2460022 h 3652478"/>
                <a:gd name="connsiteX516" fmla="*/ 5825794 w 10080264"/>
                <a:gd name="connsiteY516" fmla="*/ 2461823 h 3652478"/>
                <a:gd name="connsiteX517" fmla="*/ 5798426 w 10080264"/>
                <a:gd name="connsiteY517" fmla="*/ 2461823 h 3652478"/>
                <a:gd name="connsiteX518" fmla="*/ 5777540 w 10080264"/>
                <a:gd name="connsiteY518" fmla="*/ 2475865 h 3652478"/>
                <a:gd name="connsiteX519" fmla="*/ 5751612 w 10080264"/>
                <a:gd name="connsiteY519" fmla="*/ 2488108 h 3652478"/>
                <a:gd name="connsiteX520" fmla="*/ 5751612 w 10080264"/>
                <a:gd name="connsiteY520" fmla="*/ 2539958 h 3652478"/>
                <a:gd name="connsiteX521" fmla="*/ 5779340 w 10080264"/>
                <a:gd name="connsiteY521" fmla="*/ 2527715 h 3652478"/>
                <a:gd name="connsiteX522" fmla="*/ 5805268 w 10080264"/>
                <a:gd name="connsiteY522" fmla="*/ 2512232 h 3652478"/>
                <a:gd name="connsiteX523" fmla="*/ 5832996 w 10080264"/>
                <a:gd name="connsiteY523" fmla="*/ 2494949 h 3652478"/>
                <a:gd name="connsiteX524" fmla="*/ 5858923 w 10080264"/>
                <a:gd name="connsiteY524" fmla="*/ 2475865 h 3652478"/>
                <a:gd name="connsiteX525" fmla="*/ 5860724 w 10080264"/>
                <a:gd name="connsiteY525" fmla="*/ 2475865 h 3652478"/>
                <a:gd name="connsiteX526" fmla="*/ 5910778 w 10080264"/>
                <a:gd name="connsiteY526" fmla="*/ 2444539 h 3652478"/>
                <a:gd name="connsiteX527" fmla="*/ 5933465 w 10080264"/>
                <a:gd name="connsiteY527" fmla="*/ 2432657 h 3652478"/>
                <a:gd name="connsiteX528" fmla="*/ 5953990 w 10080264"/>
                <a:gd name="connsiteY528" fmla="*/ 2422215 h 3652478"/>
                <a:gd name="connsiteX529" fmla="*/ 5089100 w 10080264"/>
                <a:gd name="connsiteY529" fmla="*/ 2413832 h 3652478"/>
                <a:gd name="connsiteX530" fmla="*/ 5077215 w 10080264"/>
                <a:gd name="connsiteY530" fmla="*/ 2422474 h 3652478"/>
                <a:gd name="connsiteX531" fmla="*/ 5082257 w 10080264"/>
                <a:gd name="connsiteY531" fmla="*/ 2418873 h 3652478"/>
                <a:gd name="connsiteX532" fmla="*/ 5087300 w 10080264"/>
                <a:gd name="connsiteY532" fmla="*/ 2418873 h 3652478"/>
                <a:gd name="connsiteX533" fmla="*/ 9231825 w 10080264"/>
                <a:gd name="connsiteY533" fmla="*/ 2411776 h 3652478"/>
                <a:gd name="connsiteX534" fmla="*/ 9202295 w 10080264"/>
                <a:gd name="connsiteY534" fmla="*/ 2425814 h 3652478"/>
                <a:gd name="connsiteX535" fmla="*/ 9215980 w 10080264"/>
                <a:gd name="connsiteY535" fmla="*/ 2430853 h 3652478"/>
                <a:gd name="connsiteX536" fmla="*/ 9221382 w 10080264"/>
                <a:gd name="connsiteY536" fmla="*/ 2434092 h 3652478"/>
                <a:gd name="connsiteX537" fmla="*/ 9224623 w 10080264"/>
                <a:gd name="connsiteY537" fmla="*/ 2427254 h 3652478"/>
                <a:gd name="connsiteX538" fmla="*/ 9230024 w 10080264"/>
                <a:gd name="connsiteY538" fmla="*/ 2417175 h 3652478"/>
                <a:gd name="connsiteX539" fmla="*/ 3412197 w 10080264"/>
                <a:gd name="connsiteY539" fmla="*/ 2408915 h 3652478"/>
                <a:gd name="connsiteX540" fmla="*/ 3387720 w 10080264"/>
                <a:gd name="connsiteY540" fmla="*/ 2418994 h 3652478"/>
                <a:gd name="connsiteX541" fmla="*/ 3396719 w 10080264"/>
                <a:gd name="connsiteY541" fmla="*/ 2420794 h 3652478"/>
                <a:gd name="connsiteX542" fmla="*/ 446579 w 10080264"/>
                <a:gd name="connsiteY542" fmla="*/ 2401374 h 3652478"/>
                <a:gd name="connsiteX543" fmla="*/ 418870 w 10080264"/>
                <a:gd name="connsiteY543" fmla="*/ 2422255 h 3652478"/>
                <a:gd name="connsiteX544" fmla="*/ 391161 w 10080264"/>
                <a:gd name="connsiteY544" fmla="*/ 2444577 h 3652478"/>
                <a:gd name="connsiteX545" fmla="*/ 397998 w 10080264"/>
                <a:gd name="connsiteY545" fmla="*/ 2446377 h 3652478"/>
                <a:gd name="connsiteX546" fmla="*/ 425707 w 10080264"/>
                <a:gd name="connsiteY546" fmla="*/ 2420455 h 3652478"/>
                <a:gd name="connsiteX547" fmla="*/ 1179962 w 10080264"/>
                <a:gd name="connsiteY547" fmla="*/ 2394533 h 3652478"/>
                <a:gd name="connsiteX548" fmla="*/ 1179962 w 10080264"/>
                <a:gd name="connsiteY548" fmla="*/ 2396333 h 3652478"/>
                <a:gd name="connsiteX549" fmla="*/ 1181761 w 10080264"/>
                <a:gd name="connsiteY549" fmla="*/ 2394533 h 3652478"/>
                <a:gd name="connsiteX550" fmla="*/ 7869379 w 10080264"/>
                <a:gd name="connsiteY550" fmla="*/ 2391249 h 3652478"/>
                <a:gd name="connsiteX551" fmla="*/ 7813563 w 10080264"/>
                <a:gd name="connsiteY551" fmla="*/ 2413573 h 3652478"/>
                <a:gd name="connsiteX552" fmla="*/ 7761709 w 10080264"/>
                <a:gd name="connsiteY552" fmla="*/ 2435898 h 3652478"/>
                <a:gd name="connsiteX553" fmla="*/ 7715255 w 10080264"/>
                <a:gd name="connsiteY553" fmla="*/ 2460022 h 3652478"/>
                <a:gd name="connsiteX554" fmla="*/ 7669882 w 10080264"/>
                <a:gd name="connsiteY554" fmla="*/ 2486307 h 3652478"/>
                <a:gd name="connsiteX555" fmla="*/ 7611185 w 10080264"/>
                <a:gd name="connsiteY555" fmla="*/ 2520874 h 3652478"/>
                <a:gd name="connsiteX556" fmla="*/ 7656198 w 10080264"/>
                <a:gd name="connsiteY556" fmla="*/ 2501790 h 3652478"/>
                <a:gd name="connsiteX557" fmla="*/ 7718496 w 10080264"/>
                <a:gd name="connsiteY557" fmla="*/ 2472265 h 3652478"/>
                <a:gd name="connsiteX558" fmla="*/ 7778994 w 10080264"/>
                <a:gd name="connsiteY558" fmla="*/ 2442739 h 3652478"/>
                <a:gd name="connsiteX559" fmla="*/ 7784395 w 10080264"/>
                <a:gd name="connsiteY559" fmla="*/ 2435898 h 3652478"/>
                <a:gd name="connsiteX560" fmla="*/ 7791237 w 10080264"/>
                <a:gd name="connsiteY560" fmla="*/ 2429056 h 3652478"/>
                <a:gd name="connsiteX561" fmla="*/ 7801680 w 10080264"/>
                <a:gd name="connsiteY561" fmla="*/ 2422215 h 3652478"/>
                <a:gd name="connsiteX562" fmla="*/ 7812123 w 10080264"/>
                <a:gd name="connsiteY562" fmla="*/ 2418614 h 3652478"/>
                <a:gd name="connsiteX563" fmla="*/ 7844892 w 10080264"/>
                <a:gd name="connsiteY563" fmla="*/ 2406732 h 3652478"/>
                <a:gd name="connsiteX564" fmla="*/ 7857136 w 10080264"/>
                <a:gd name="connsiteY564" fmla="*/ 2401331 h 3652478"/>
                <a:gd name="connsiteX565" fmla="*/ 7865778 w 10080264"/>
                <a:gd name="connsiteY565" fmla="*/ 2396290 h 3652478"/>
                <a:gd name="connsiteX566" fmla="*/ 8964977 w 10080264"/>
                <a:gd name="connsiteY566" fmla="*/ 2385861 h 3652478"/>
                <a:gd name="connsiteX567" fmla="*/ 8914921 w 10080264"/>
                <a:gd name="connsiteY567" fmla="*/ 2417175 h 3652478"/>
                <a:gd name="connsiteX568" fmla="*/ 8925004 w 10080264"/>
                <a:gd name="connsiteY568" fmla="*/ 2413576 h 3652478"/>
                <a:gd name="connsiteX569" fmla="*/ 8937248 w 10080264"/>
                <a:gd name="connsiteY569" fmla="*/ 2408537 h 3652478"/>
                <a:gd name="connsiteX570" fmla="*/ 8944451 w 10080264"/>
                <a:gd name="connsiteY570" fmla="*/ 2403138 h 3652478"/>
                <a:gd name="connsiteX571" fmla="*/ 8953094 w 10080264"/>
                <a:gd name="connsiteY571" fmla="*/ 2394499 h 3652478"/>
                <a:gd name="connsiteX572" fmla="*/ 8980823 w 10080264"/>
                <a:gd name="connsiteY572" fmla="*/ 2377222 h 3652478"/>
                <a:gd name="connsiteX573" fmla="*/ 8975421 w 10080264"/>
                <a:gd name="connsiteY573" fmla="*/ 2379022 h 3652478"/>
                <a:gd name="connsiteX574" fmla="*/ 8979022 w 10080264"/>
                <a:gd name="connsiteY574" fmla="*/ 2379022 h 3652478"/>
                <a:gd name="connsiteX575" fmla="*/ 5758454 w 10080264"/>
                <a:gd name="connsiteY575" fmla="*/ 2366764 h 3652478"/>
                <a:gd name="connsiteX576" fmla="*/ 5760255 w 10080264"/>
                <a:gd name="connsiteY576" fmla="*/ 2375406 h 3652478"/>
                <a:gd name="connsiteX577" fmla="*/ 5760255 w 10080264"/>
                <a:gd name="connsiteY577" fmla="*/ 2384048 h 3652478"/>
                <a:gd name="connsiteX578" fmla="*/ 5781141 w 10080264"/>
                <a:gd name="connsiteY578" fmla="*/ 2370365 h 3652478"/>
                <a:gd name="connsiteX579" fmla="*/ 5782581 w 10080264"/>
                <a:gd name="connsiteY579" fmla="*/ 2370365 h 3652478"/>
                <a:gd name="connsiteX580" fmla="*/ 5767097 w 10080264"/>
                <a:gd name="connsiteY580" fmla="*/ 2368565 h 3652478"/>
                <a:gd name="connsiteX581" fmla="*/ 5762055 w 10080264"/>
                <a:gd name="connsiteY581" fmla="*/ 2366764 h 3652478"/>
                <a:gd name="connsiteX582" fmla="*/ 1233580 w 10080264"/>
                <a:gd name="connsiteY582" fmla="*/ 2365011 h 3652478"/>
                <a:gd name="connsiteX583" fmla="*/ 1204432 w 10080264"/>
                <a:gd name="connsiteY583" fmla="*/ 2382292 h 3652478"/>
                <a:gd name="connsiteX584" fmla="*/ 1218106 w 10080264"/>
                <a:gd name="connsiteY584" fmla="*/ 2375452 h 3652478"/>
                <a:gd name="connsiteX585" fmla="*/ 4647897 w 10080264"/>
                <a:gd name="connsiteY585" fmla="*/ 2358384 h 3652478"/>
                <a:gd name="connsiteX586" fmla="*/ 4644296 w 10080264"/>
                <a:gd name="connsiteY586" fmla="*/ 2360184 h 3652478"/>
                <a:gd name="connsiteX587" fmla="*/ 4616563 w 10080264"/>
                <a:gd name="connsiteY587" fmla="*/ 2381067 h 3652478"/>
                <a:gd name="connsiteX588" fmla="*/ 4590631 w 10080264"/>
                <a:gd name="connsiteY588" fmla="*/ 2400150 h 3652478"/>
                <a:gd name="connsiteX589" fmla="*/ 4564699 w 10080264"/>
                <a:gd name="connsiteY589" fmla="*/ 2417433 h 3652478"/>
                <a:gd name="connsiteX590" fmla="*/ 4538767 w 10080264"/>
                <a:gd name="connsiteY590" fmla="*/ 2436156 h 3652478"/>
                <a:gd name="connsiteX591" fmla="*/ 4502390 w 10080264"/>
                <a:gd name="connsiteY591" fmla="*/ 2463880 h 3652478"/>
                <a:gd name="connsiteX592" fmla="*/ 4467814 w 10080264"/>
                <a:gd name="connsiteY592" fmla="*/ 2488364 h 3652478"/>
                <a:gd name="connsiteX593" fmla="*/ 4450166 w 10080264"/>
                <a:gd name="connsiteY593" fmla="*/ 2500246 h 3652478"/>
                <a:gd name="connsiteX594" fmla="*/ 4450166 w 10080264"/>
                <a:gd name="connsiteY594" fmla="*/ 2527970 h 3652478"/>
                <a:gd name="connsiteX595" fmla="*/ 4469615 w 10080264"/>
                <a:gd name="connsiteY595" fmla="*/ 2510687 h 3652478"/>
                <a:gd name="connsiteX596" fmla="*/ 4491945 w 10080264"/>
                <a:gd name="connsiteY596" fmla="*/ 2493405 h 3652478"/>
                <a:gd name="connsiteX597" fmla="*/ 4518238 w 10080264"/>
                <a:gd name="connsiteY597" fmla="*/ 2476122 h 3652478"/>
                <a:gd name="connsiteX598" fmla="*/ 4547411 w 10080264"/>
                <a:gd name="connsiteY598" fmla="*/ 2457039 h 3652478"/>
                <a:gd name="connsiteX599" fmla="*/ 4549212 w 10080264"/>
                <a:gd name="connsiteY599" fmla="*/ 2457039 h 3652478"/>
                <a:gd name="connsiteX600" fmla="*/ 4562898 w 10080264"/>
                <a:gd name="connsiteY600" fmla="*/ 2448398 h 3652478"/>
                <a:gd name="connsiteX601" fmla="*/ 4578385 w 10080264"/>
                <a:gd name="connsiteY601" fmla="*/ 2437956 h 3652478"/>
                <a:gd name="connsiteX602" fmla="*/ 4592432 w 10080264"/>
                <a:gd name="connsiteY602" fmla="*/ 2427515 h 3652478"/>
                <a:gd name="connsiteX603" fmla="*/ 4604677 w 10080264"/>
                <a:gd name="connsiteY603" fmla="*/ 2415633 h 3652478"/>
                <a:gd name="connsiteX604" fmla="*/ 4616563 w 10080264"/>
                <a:gd name="connsiteY604" fmla="*/ 2401591 h 3652478"/>
                <a:gd name="connsiteX605" fmla="*/ 4628808 w 10080264"/>
                <a:gd name="connsiteY605" fmla="*/ 2387908 h 3652478"/>
                <a:gd name="connsiteX606" fmla="*/ 4637452 w 10080264"/>
                <a:gd name="connsiteY606" fmla="*/ 2373866 h 3652478"/>
                <a:gd name="connsiteX607" fmla="*/ 2182913 w 10080264"/>
                <a:gd name="connsiteY607" fmla="*/ 2356722 h 3652478"/>
                <a:gd name="connsiteX608" fmla="*/ 2132878 w 10080264"/>
                <a:gd name="connsiteY608" fmla="*/ 2384438 h 3652478"/>
                <a:gd name="connsiteX609" fmla="*/ 2082842 w 10080264"/>
                <a:gd name="connsiteY609" fmla="*/ 2412155 h 3652478"/>
                <a:gd name="connsiteX610" fmla="*/ 2049726 w 10080264"/>
                <a:gd name="connsiteY610" fmla="*/ 2431232 h 3652478"/>
                <a:gd name="connsiteX611" fmla="*/ 2054765 w 10080264"/>
                <a:gd name="connsiteY611" fmla="*/ 2433032 h 3652478"/>
                <a:gd name="connsiteX612" fmla="*/ 2058365 w 10080264"/>
                <a:gd name="connsiteY612" fmla="*/ 2436272 h 3652478"/>
                <a:gd name="connsiteX613" fmla="*/ 2131438 w 10080264"/>
                <a:gd name="connsiteY613" fmla="*/ 2400276 h 3652478"/>
                <a:gd name="connsiteX614" fmla="*/ 2205591 w 10080264"/>
                <a:gd name="connsiteY614" fmla="*/ 2362121 h 3652478"/>
                <a:gd name="connsiteX615" fmla="*/ 2203791 w 10080264"/>
                <a:gd name="connsiteY615" fmla="*/ 2360322 h 3652478"/>
                <a:gd name="connsiteX616" fmla="*/ 2198751 w 10080264"/>
                <a:gd name="connsiteY616" fmla="*/ 2358522 h 3652478"/>
                <a:gd name="connsiteX617" fmla="*/ 1007232 w 10080264"/>
                <a:gd name="connsiteY617" fmla="*/ 2356370 h 3652478"/>
                <a:gd name="connsiteX618" fmla="*/ 982762 w 10080264"/>
                <a:gd name="connsiteY618" fmla="*/ 2370411 h 3652478"/>
                <a:gd name="connsiteX619" fmla="*/ 960451 w 10080264"/>
                <a:gd name="connsiteY619" fmla="*/ 2380852 h 3652478"/>
                <a:gd name="connsiteX620" fmla="*/ 944617 w 10080264"/>
                <a:gd name="connsiteY620" fmla="*/ 2399933 h 3652478"/>
                <a:gd name="connsiteX621" fmla="*/ 927344 w 10080264"/>
                <a:gd name="connsiteY621" fmla="*/ 2418655 h 3652478"/>
                <a:gd name="connsiteX622" fmla="*/ 930943 w 10080264"/>
                <a:gd name="connsiteY622" fmla="*/ 2417215 h 3652478"/>
                <a:gd name="connsiteX623" fmla="*/ 953254 w 10080264"/>
                <a:gd name="connsiteY623" fmla="*/ 2399933 h 3652478"/>
                <a:gd name="connsiteX624" fmla="*/ 6450933 w 10080264"/>
                <a:gd name="connsiteY624" fmla="*/ 2347681 h 3652478"/>
                <a:gd name="connsiteX625" fmla="*/ 6359467 w 10080264"/>
                <a:gd name="connsiteY625" fmla="*/ 2394490 h 3652478"/>
                <a:gd name="connsiteX626" fmla="*/ 6269081 w 10080264"/>
                <a:gd name="connsiteY626" fmla="*/ 2441299 h 3652478"/>
                <a:gd name="connsiteX627" fmla="*/ 6205342 w 10080264"/>
                <a:gd name="connsiteY627" fmla="*/ 2475865 h 3652478"/>
                <a:gd name="connsiteX628" fmla="*/ 6066703 w 10080264"/>
                <a:gd name="connsiteY628" fmla="*/ 2553640 h 3652478"/>
                <a:gd name="connsiteX629" fmla="*/ 6051218 w 10080264"/>
                <a:gd name="connsiteY629" fmla="*/ 2562282 h 3652478"/>
                <a:gd name="connsiteX630" fmla="*/ 6078946 w 10080264"/>
                <a:gd name="connsiteY630" fmla="*/ 2559041 h 3652478"/>
                <a:gd name="connsiteX631" fmla="*/ 6108115 w 10080264"/>
                <a:gd name="connsiteY631" fmla="*/ 2555441 h 3652478"/>
                <a:gd name="connsiteX632" fmla="*/ 6108115 w 10080264"/>
                <a:gd name="connsiteY632" fmla="*/ 2548599 h 3652478"/>
                <a:gd name="connsiteX633" fmla="*/ 6109915 w 10080264"/>
                <a:gd name="connsiteY633" fmla="*/ 2541758 h 3652478"/>
                <a:gd name="connsiteX634" fmla="*/ 6114957 w 10080264"/>
                <a:gd name="connsiteY634" fmla="*/ 2534917 h 3652478"/>
                <a:gd name="connsiteX635" fmla="*/ 6121798 w 10080264"/>
                <a:gd name="connsiteY635" fmla="*/ 2531316 h 3652478"/>
                <a:gd name="connsiteX636" fmla="*/ 6129001 w 10080264"/>
                <a:gd name="connsiteY636" fmla="*/ 2527715 h 3652478"/>
                <a:gd name="connsiteX637" fmla="*/ 6153127 w 10080264"/>
                <a:gd name="connsiteY637" fmla="*/ 2517273 h 3652478"/>
                <a:gd name="connsiteX638" fmla="*/ 6177614 w 10080264"/>
                <a:gd name="connsiteY638" fmla="*/ 2507191 h 3652478"/>
                <a:gd name="connsiteX639" fmla="*/ 6199941 w 10080264"/>
                <a:gd name="connsiteY639" fmla="*/ 2493149 h 3652478"/>
                <a:gd name="connsiteX640" fmla="*/ 6222627 w 10080264"/>
                <a:gd name="connsiteY640" fmla="*/ 2475865 h 3652478"/>
                <a:gd name="connsiteX641" fmla="*/ 6269081 w 10080264"/>
                <a:gd name="connsiteY641" fmla="*/ 2446340 h 3652478"/>
                <a:gd name="connsiteX642" fmla="*/ 6289967 w 10080264"/>
                <a:gd name="connsiteY642" fmla="*/ 2434097 h 3652478"/>
                <a:gd name="connsiteX643" fmla="*/ 6312653 w 10080264"/>
                <a:gd name="connsiteY643" fmla="*/ 2422215 h 3652478"/>
                <a:gd name="connsiteX644" fmla="*/ 6362708 w 10080264"/>
                <a:gd name="connsiteY644" fmla="*/ 2396290 h 3652478"/>
                <a:gd name="connsiteX645" fmla="*/ 6416363 w 10080264"/>
                <a:gd name="connsiteY645" fmla="*/ 2366764 h 3652478"/>
                <a:gd name="connsiteX646" fmla="*/ 6433648 w 10080264"/>
                <a:gd name="connsiteY646" fmla="*/ 2358123 h 3652478"/>
                <a:gd name="connsiteX647" fmla="*/ 4576584 w 10080264"/>
                <a:gd name="connsiteY647" fmla="*/ 2339301 h 3652478"/>
                <a:gd name="connsiteX648" fmla="*/ 4552453 w 10080264"/>
                <a:gd name="connsiteY648" fmla="*/ 2347942 h 3652478"/>
                <a:gd name="connsiteX649" fmla="*/ 4540568 w 10080264"/>
                <a:gd name="connsiteY649" fmla="*/ 2356584 h 3652478"/>
                <a:gd name="connsiteX650" fmla="*/ 4518238 w 10080264"/>
                <a:gd name="connsiteY650" fmla="*/ 2368826 h 3652478"/>
                <a:gd name="connsiteX651" fmla="*/ 4497348 w 10080264"/>
                <a:gd name="connsiteY651" fmla="*/ 2384308 h 3652478"/>
                <a:gd name="connsiteX652" fmla="*/ 4483302 w 10080264"/>
                <a:gd name="connsiteY652" fmla="*/ 2396550 h 3652478"/>
                <a:gd name="connsiteX653" fmla="*/ 4469615 w 10080264"/>
                <a:gd name="connsiteY653" fmla="*/ 2406991 h 3652478"/>
                <a:gd name="connsiteX654" fmla="*/ 4459170 w 10080264"/>
                <a:gd name="connsiteY654" fmla="*/ 2413832 h 3652478"/>
                <a:gd name="connsiteX655" fmla="*/ 4455569 w 10080264"/>
                <a:gd name="connsiteY655" fmla="*/ 2417433 h 3652478"/>
                <a:gd name="connsiteX656" fmla="*/ 4481501 w 10080264"/>
                <a:gd name="connsiteY656" fmla="*/ 2401591 h 3652478"/>
                <a:gd name="connsiteX657" fmla="*/ 4504191 w 10080264"/>
                <a:gd name="connsiteY657" fmla="*/ 2384308 h 3652478"/>
                <a:gd name="connsiteX658" fmla="*/ 4519678 w 10080264"/>
                <a:gd name="connsiteY658" fmla="*/ 2370626 h 3652478"/>
                <a:gd name="connsiteX659" fmla="*/ 4536966 w 10080264"/>
                <a:gd name="connsiteY659" fmla="*/ 2361985 h 3652478"/>
                <a:gd name="connsiteX660" fmla="*/ 4552453 w 10080264"/>
                <a:gd name="connsiteY660" fmla="*/ 2356584 h 3652478"/>
                <a:gd name="connsiteX661" fmla="*/ 4569741 w 10080264"/>
                <a:gd name="connsiteY661" fmla="*/ 2354783 h 3652478"/>
                <a:gd name="connsiteX662" fmla="*/ 4571542 w 10080264"/>
                <a:gd name="connsiteY662" fmla="*/ 2346142 h 3652478"/>
                <a:gd name="connsiteX663" fmla="*/ 9044564 w 10080264"/>
                <a:gd name="connsiteY663" fmla="*/ 2335470 h 3652478"/>
                <a:gd name="connsiteX664" fmla="*/ 9020436 w 10080264"/>
                <a:gd name="connsiteY664" fmla="*/ 2351307 h 3652478"/>
                <a:gd name="connsiteX665" fmla="*/ 9025837 w 10080264"/>
                <a:gd name="connsiteY665" fmla="*/ 2349507 h 3652478"/>
                <a:gd name="connsiteX666" fmla="*/ 9034480 w 10080264"/>
                <a:gd name="connsiteY666" fmla="*/ 2349507 h 3652478"/>
                <a:gd name="connsiteX667" fmla="*/ 9044564 w 10080264"/>
                <a:gd name="connsiteY667" fmla="*/ 2344108 h 3652478"/>
                <a:gd name="connsiteX668" fmla="*/ 4686075 w 10080264"/>
                <a:gd name="connsiteY668" fmla="*/ 2333900 h 3652478"/>
                <a:gd name="connsiteX669" fmla="*/ 4673829 w 10080264"/>
                <a:gd name="connsiteY669" fmla="*/ 2339301 h 3652478"/>
                <a:gd name="connsiteX670" fmla="*/ 4656541 w 10080264"/>
                <a:gd name="connsiteY670" fmla="*/ 2349743 h 3652478"/>
                <a:gd name="connsiteX671" fmla="*/ 4660143 w 10080264"/>
                <a:gd name="connsiteY671" fmla="*/ 2349743 h 3652478"/>
                <a:gd name="connsiteX672" fmla="*/ 4673829 w 10080264"/>
                <a:gd name="connsiteY672" fmla="*/ 2349743 h 3652478"/>
                <a:gd name="connsiteX673" fmla="*/ 4679232 w 10080264"/>
                <a:gd name="connsiteY673" fmla="*/ 2347942 h 3652478"/>
                <a:gd name="connsiteX674" fmla="*/ 4680672 w 10080264"/>
                <a:gd name="connsiteY674" fmla="*/ 2344342 h 3652478"/>
                <a:gd name="connsiteX675" fmla="*/ 7407007 w 10080264"/>
                <a:gd name="connsiteY675" fmla="*/ 2328597 h 3652478"/>
                <a:gd name="connsiteX676" fmla="*/ 7367035 w 10080264"/>
                <a:gd name="connsiteY676" fmla="*/ 2351281 h 3652478"/>
                <a:gd name="connsiteX677" fmla="*/ 7408447 w 10080264"/>
                <a:gd name="connsiteY677" fmla="*/ 2328597 h 3652478"/>
                <a:gd name="connsiteX678" fmla="*/ 1408469 w 10080264"/>
                <a:gd name="connsiteY678" fmla="*/ 2326848 h 3652478"/>
                <a:gd name="connsiteX679" fmla="*/ 1294396 w 10080264"/>
                <a:gd name="connsiteY679" fmla="*/ 2413614 h 3652478"/>
                <a:gd name="connsiteX680" fmla="*/ 1266687 w 10080264"/>
                <a:gd name="connsiteY680" fmla="*/ 2432696 h 3652478"/>
                <a:gd name="connsiteX681" fmla="*/ 1238978 w 10080264"/>
                <a:gd name="connsiteY681" fmla="*/ 2453217 h 3652478"/>
                <a:gd name="connsiteX682" fmla="*/ 1237179 w 10080264"/>
                <a:gd name="connsiteY682" fmla="*/ 2455017 h 3652478"/>
                <a:gd name="connsiteX683" fmla="*/ 1216307 w 10080264"/>
                <a:gd name="connsiteY683" fmla="*/ 2470499 h 3652478"/>
                <a:gd name="connsiteX684" fmla="*/ 1199034 w 10080264"/>
                <a:gd name="connsiteY684" fmla="*/ 2488140 h 3652478"/>
                <a:gd name="connsiteX685" fmla="*/ 1224944 w 10080264"/>
                <a:gd name="connsiteY685" fmla="*/ 2474099 h 3652478"/>
                <a:gd name="connsiteX686" fmla="*/ 1247614 w 10080264"/>
                <a:gd name="connsiteY686" fmla="*/ 2458618 h 3652478"/>
                <a:gd name="connsiteX687" fmla="*/ 1268486 w 10080264"/>
                <a:gd name="connsiteY687" fmla="*/ 2444577 h 3652478"/>
                <a:gd name="connsiteX688" fmla="*/ 1285759 w 10080264"/>
                <a:gd name="connsiteY688" fmla="*/ 2429096 h 3652478"/>
                <a:gd name="connsiteX689" fmla="*/ 1306631 w 10080264"/>
                <a:gd name="connsiteY689" fmla="*/ 2410014 h 3652478"/>
                <a:gd name="connsiteX690" fmla="*/ 1330741 w 10080264"/>
                <a:gd name="connsiteY690" fmla="*/ 2392733 h 3652478"/>
                <a:gd name="connsiteX691" fmla="*/ 1354851 w 10080264"/>
                <a:gd name="connsiteY691" fmla="*/ 2379052 h 3652478"/>
                <a:gd name="connsiteX692" fmla="*/ 1378961 w 10080264"/>
                <a:gd name="connsiteY692" fmla="*/ 2366811 h 3652478"/>
                <a:gd name="connsiteX693" fmla="*/ 1392996 w 10080264"/>
                <a:gd name="connsiteY693" fmla="*/ 2345930 h 3652478"/>
                <a:gd name="connsiteX694" fmla="*/ 5435580 w 10080264"/>
                <a:gd name="connsiteY694" fmla="*/ 2316618 h 3652478"/>
                <a:gd name="connsiteX695" fmla="*/ 5412889 w 10080264"/>
                <a:gd name="connsiteY695" fmla="*/ 2335701 h 3652478"/>
                <a:gd name="connsiteX696" fmla="*/ 5421533 w 10080264"/>
                <a:gd name="connsiteY696" fmla="*/ 2328860 h 3652478"/>
                <a:gd name="connsiteX697" fmla="*/ 5428377 w 10080264"/>
                <a:gd name="connsiteY697" fmla="*/ 2323819 h 3652478"/>
                <a:gd name="connsiteX698" fmla="*/ 7737582 w 10080264"/>
                <a:gd name="connsiteY698" fmla="*/ 2307713 h 3652478"/>
                <a:gd name="connsiteX699" fmla="*/ 7718496 w 10080264"/>
                <a:gd name="connsiteY699" fmla="*/ 2314914 h 3652478"/>
                <a:gd name="connsiteX700" fmla="*/ 7701211 w 10080264"/>
                <a:gd name="connsiteY700" fmla="*/ 2324996 h 3652478"/>
                <a:gd name="connsiteX701" fmla="*/ 7673483 w 10080264"/>
                <a:gd name="connsiteY701" fmla="*/ 2344080 h 3652478"/>
                <a:gd name="connsiteX702" fmla="*/ 7725698 w 10080264"/>
                <a:gd name="connsiteY702" fmla="*/ 2318155 h 3652478"/>
                <a:gd name="connsiteX703" fmla="*/ 9098581 w 10080264"/>
                <a:gd name="connsiteY703" fmla="*/ 2302715 h 3652478"/>
                <a:gd name="connsiteX704" fmla="*/ 9075894 w 10080264"/>
                <a:gd name="connsiteY704" fmla="*/ 2316393 h 3652478"/>
                <a:gd name="connsiteX705" fmla="*/ 9084537 w 10080264"/>
                <a:gd name="connsiteY705" fmla="*/ 2316393 h 3652478"/>
                <a:gd name="connsiteX706" fmla="*/ 2333739 w 10080264"/>
                <a:gd name="connsiteY706" fmla="*/ 2298050 h 3652478"/>
                <a:gd name="connsiteX707" fmla="*/ 2290543 w 10080264"/>
                <a:gd name="connsiteY707" fmla="*/ 2315327 h 3652478"/>
                <a:gd name="connsiteX708" fmla="*/ 2248787 w 10080264"/>
                <a:gd name="connsiteY708" fmla="*/ 2329006 h 3652478"/>
                <a:gd name="connsiteX709" fmla="*/ 2236908 w 10080264"/>
                <a:gd name="connsiteY709" fmla="*/ 2339444 h 3652478"/>
                <a:gd name="connsiteX710" fmla="*/ 2231509 w 10080264"/>
                <a:gd name="connsiteY710" fmla="*/ 2349883 h 3652478"/>
                <a:gd name="connsiteX711" fmla="*/ 2238348 w 10080264"/>
                <a:gd name="connsiteY711" fmla="*/ 2348083 h 3652478"/>
                <a:gd name="connsiteX712" fmla="*/ 2262826 w 10080264"/>
                <a:gd name="connsiteY712" fmla="*/ 2335845 h 3652478"/>
                <a:gd name="connsiteX713" fmla="*/ 2286943 w 10080264"/>
                <a:gd name="connsiteY713" fmla="*/ 2323966 h 3652478"/>
                <a:gd name="connsiteX714" fmla="*/ 2311061 w 10080264"/>
                <a:gd name="connsiteY714" fmla="*/ 2311728 h 3652478"/>
                <a:gd name="connsiteX715" fmla="*/ 818308 w 10080264"/>
                <a:gd name="connsiteY715" fmla="*/ 2295886 h 3652478"/>
                <a:gd name="connsiteX716" fmla="*/ 809672 w 10080264"/>
                <a:gd name="connsiteY716" fmla="*/ 2297686 h 3652478"/>
                <a:gd name="connsiteX717" fmla="*/ 802835 w 10080264"/>
                <a:gd name="connsiteY717" fmla="*/ 2299126 h 3652478"/>
                <a:gd name="connsiteX718" fmla="*/ 775126 w 10080264"/>
                <a:gd name="connsiteY718" fmla="*/ 2316407 h 3652478"/>
                <a:gd name="connsiteX719" fmla="*/ 749216 w 10080264"/>
                <a:gd name="connsiteY719" fmla="*/ 2335489 h 3652478"/>
                <a:gd name="connsiteX720" fmla="*/ 699197 w 10080264"/>
                <a:gd name="connsiteY720" fmla="*/ 2385892 h 3652478"/>
                <a:gd name="connsiteX721" fmla="*/ 685162 w 10080264"/>
                <a:gd name="connsiteY721" fmla="*/ 2398133 h 3652478"/>
                <a:gd name="connsiteX722" fmla="*/ 671488 w 10080264"/>
                <a:gd name="connsiteY722" fmla="*/ 2408574 h 3652478"/>
                <a:gd name="connsiteX723" fmla="*/ 657453 w 10080264"/>
                <a:gd name="connsiteY723" fmla="*/ 2417215 h 3652478"/>
                <a:gd name="connsiteX724" fmla="*/ 641980 w 10080264"/>
                <a:gd name="connsiteY724" fmla="*/ 2424055 h 3652478"/>
                <a:gd name="connsiteX725" fmla="*/ 640180 w 10080264"/>
                <a:gd name="connsiteY725" fmla="*/ 2432696 h 3652478"/>
                <a:gd name="connsiteX726" fmla="*/ 636582 w 10080264"/>
                <a:gd name="connsiteY726" fmla="*/ 2441336 h 3652478"/>
                <a:gd name="connsiteX727" fmla="*/ 633343 w 10080264"/>
                <a:gd name="connsiteY727" fmla="*/ 2448177 h 3652478"/>
                <a:gd name="connsiteX728" fmla="*/ 628305 w 10080264"/>
                <a:gd name="connsiteY728" fmla="*/ 2453217 h 3652478"/>
                <a:gd name="connsiteX729" fmla="*/ 617870 w 10080264"/>
                <a:gd name="connsiteY729" fmla="*/ 2461858 h 3652478"/>
                <a:gd name="connsiteX730" fmla="*/ 611032 w 10080264"/>
                <a:gd name="connsiteY730" fmla="*/ 2470499 h 3652478"/>
                <a:gd name="connsiteX731" fmla="*/ 617870 w 10080264"/>
                <a:gd name="connsiteY731" fmla="*/ 2470499 h 3652478"/>
                <a:gd name="connsiteX732" fmla="*/ 622907 w 10080264"/>
                <a:gd name="connsiteY732" fmla="*/ 2467258 h 3652478"/>
                <a:gd name="connsiteX733" fmla="*/ 624707 w 10080264"/>
                <a:gd name="connsiteY733" fmla="*/ 2465458 h 3652478"/>
                <a:gd name="connsiteX734" fmla="*/ 626506 w 10080264"/>
                <a:gd name="connsiteY734" fmla="*/ 2463658 h 3652478"/>
                <a:gd name="connsiteX735" fmla="*/ 631544 w 10080264"/>
                <a:gd name="connsiteY735" fmla="*/ 2453217 h 3652478"/>
                <a:gd name="connsiteX736" fmla="*/ 640180 w 10080264"/>
                <a:gd name="connsiteY736" fmla="*/ 2444577 h 3652478"/>
                <a:gd name="connsiteX737" fmla="*/ 653855 w 10080264"/>
                <a:gd name="connsiteY737" fmla="*/ 2437736 h 3652478"/>
                <a:gd name="connsiteX738" fmla="*/ 661052 w 10080264"/>
                <a:gd name="connsiteY738" fmla="*/ 2434136 h 3652478"/>
                <a:gd name="connsiteX739" fmla="*/ 671488 w 10080264"/>
                <a:gd name="connsiteY739" fmla="*/ 2432696 h 3652478"/>
                <a:gd name="connsiteX740" fmla="*/ 674726 w 10080264"/>
                <a:gd name="connsiteY740" fmla="*/ 2424055 h 3652478"/>
                <a:gd name="connsiteX741" fmla="*/ 678325 w 10080264"/>
                <a:gd name="connsiteY741" fmla="*/ 2417215 h 3652478"/>
                <a:gd name="connsiteX742" fmla="*/ 683363 w 10080264"/>
                <a:gd name="connsiteY742" fmla="*/ 2411814 h 3652478"/>
                <a:gd name="connsiteX743" fmla="*/ 690560 w 10080264"/>
                <a:gd name="connsiteY743" fmla="*/ 2410014 h 3652478"/>
                <a:gd name="connsiteX744" fmla="*/ 733743 w 10080264"/>
                <a:gd name="connsiteY744" fmla="*/ 2377252 h 3652478"/>
                <a:gd name="connsiteX745" fmla="*/ 776925 w 10080264"/>
                <a:gd name="connsiteY745" fmla="*/ 2347730 h 3652478"/>
                <a:gd name="connsiteX746" fmla="*/ 809672 w 10080264"/>
                <a:gd name="connsiteY746" fmla="*/ 2323608 h 3652478"/>
                <a:gd name="connsiteX747" fmla="*/ 839180 w 10080264"/>
                <a:gd name="connsiteY747" fmla="*/ 2295886 h 3652478"/>
                <a:gd name="connsiteX748" fmla="*/ 6535917 w 10080264"/>
                <a:gd name="connsiteY748" fmla="*/ 2294030 h 3652478"/>
                <a:gd name="connsiteX749" fmla="*/ 6534117 w 10080264"/>
                <a:gd name="connsiteY749" fmla="*/ 2295831 h 3652478"/>
                <a:gd name="connsiteX750" fmla="*/ 6537718 w 10080264"/>
                <a:gd name="connsiteY750" fmla="*/ 2295831 h 3652478"/>
                <a:gd name="connsiteX751" fmla="*/ 9271798 w 10080264"/>
                <a:gd name="connsiteY751" fmla="*/ 2292277 h 3652478"/>
                <a:gd name="connsiteX752" fmla="*/ 9242268 w 10080264"/>
                <a:gd name="connsiteY752" fmla="*/ 2309554 h 3652478"/>
                <a:gd name="connsiteX753" fmla="*/ 9263155 w 10080264"/>
                <a:gd name="connsiteY753" fmla="*/ 2309554 h 3652478"/>
                <a:gd name="connsiteX754" fmla="*/ 9268197 w 10080264"/>
                <a:gd name="connsiteY754" fmla="*/ 2297676 h 3652478"/>
                <a:gd name="connsiteX755" fmla="*/ 9269998 w 10080264"/>
                <a:gd name="connsiteY755" fmla="*/ 2294077 h 3652478"/>
                <a:gd name="connsiteX756" fmla="*/ 1096835 w 10080264"/>
                <a:gd name="connsiteY756" fmla="*/ 2289045 h 3652478"/>
                <a:gd name="connsiteX757" fmla="*/ 1067687 w 10080264"/>
                <a:gd name="connsiteY757" fmla="*/ 2316407 h 3652478"/>
                <a:gd name="connsiteX758" fmla="*/ 1070926 w 10080264"/>
                <a:gd name="connsiteY758" fmla="*/ 2316407 h 3652478"/>
                <a:gd name="connsiteX759" fmla="*/ 1084960 w 10080264"/>
                <a:gd name="connsiteY759" fmla="*/ 2318208 h 3652478"/>
                <a:gd name="connsiteX760" fmla="*/ 1091798 w 10080264"/>
                <a:gd name="connsiteY760" fmla="*/ 2309567 h 3652478"/>
                <a:gd name="connsiteX761" fmla="*/ 1095396 w 10080264"/>
                <a:gd name="connsiteY761" fmla="*/ 2300926 h 3652478"/>
                <a:gd name="connsiteX762" fmla="*/ 240382 w 10080264"/>
                <a:gd name="connsiteY762" fmla="*/ 2275004 h 3652478"/>
                <a:gd name="connsiteX763" fmla="*/ 219871 w 10080264"/>
                <a:gd name="connsiteY763" fmla="*/ 2287245 h 3652478"/>
                <a:gd name="connsiteX764" fmla="*/ 197200 w 10080264"/>
                <a:gd name="connsiteY764" fmla="*/ 2297686 h 3652478"/>
                <a:gd name="connsiteX765" fmla="*/ 192162 w 10080264"/>
                <a:gd name="connsiteY765" fmla="*/ 2304527 h 3652478"/>
                <a:gd name="connsiteX766" fmla="*/ 188563 w 10080264"/>
                <a:gd name="connsiteY766" fmla="*/ 2313167 h 3652478"/>
                <a:gd name="connsiteX767" fmla="*/ 187124 w 10080264"/>
                <a:gd name="connsiteY767" fmla="*/ 2316407 h 3652478"/>
                <a:gd name="connsiteX768" fmla="*/ 179927 w 10080264"/>
                <a:gd name="connsiteY768" fmla="*/ 2328648 h 3652478"/>
                <a:gd name="connsiteX769" fmla="*/ 192162 w 10080264"/>
                <a:gd name="connsiteY769" fmla="*/ 2318208 h 3652478"/>
                <a:gd name="connsiteX770" fmla="*/ 205836 w 10080264"/>
                <a:gd name="connsiteY770" fmla="*/ 2309567 h 3652478"/>
                <a:gd name="connsiteX771" fmla="*/ 218071 w 10080264"/>
                <a:gd name="connsiteY771" fmla="*/ 2304527 h 3652478"/>
                <a:gd name="connsiteX772" fmla="*/ 231746 w 10080264"/>
                <a:gd name="connsiteY772" fmla="*/ 2299126 h 3652478"/>
                <a:gd name="connsiteX773" fmla="*/ 235344 w 10080264"/>
                <a:gd name="connsiteY773" fmla="*/ 2287245 h 3652478"/>
                <a:gd name="connsiteX774" fmla="*/ 4498789 w 10080264"/>
                <a:gd name="connsiteY774" fmla="*/ 2271971 h 3652478"/>
                <a:gd name="connsiteX775" fmla="*/ 4500589 w 10080264"/>
                <a:gd name="connsiteY775" fmla="*/ 2285653 h 3652478"/>
                <a:gd name="connsiteX776" fmla="*/ 4462412 w 10080264"/>
                <a:gd name="connsiteY776" fmla="*/ 2290694 h 3652478"/>
                <a:gd name="connsiteX777" fmla="*/ 4427836 w 10080264"/>
                <a:gd name="connsiteY777" fmla="*/ 2292494 h 3652478"/>
                <a:gd name="connsiteX778" fmla="*/ 4431438 w 10080264"/>
                <a:gd name="connsiteY778" fmla="*/ 2306536 h 3652478"/>
                <a:gd name="connsiteX779" fmla="*/ 4434679 w 10080264"/>
                <a:gd name="connsiteY779" fmla="*/ 2318418 h 3652478"/>
                <a:gd name="connsiteX780" fmla="*/ 4438281 w 10080264"/>
                <a:gd name="connsiteY780" fmla="*/ 2332460 h 3652478"/>
                <a:gd name="connsiteX781" fmla="*/ 4441522 w 10080264"/>
                <a:gd name="connsiteY781" fmla="*/ 2347942 h 3652478"/>
                <a:gd name="connsiteX782" fmla="*/ 4471056 w 10080264"/>
                <a:gd name="connsiteY782" fmla="*/ 2328860 h 3652478"/>
                <a:gd name="connsiteX783" fmla="*/ 4500589 w 10080264"/>
                <a:gd name="connsiteY783" fmla="*/ 2307976 h 3652478"/>
                <a:gd name="connsiteX784" fmla="*/ 4538767 w 10080264"/>
                <a:gd name="connsiteY784" fmla="*/ 2282052 h 3652478"/>
                <a:gd name="connsiteX785" fmla="*/ 4502390 w 10080264"/>
                <a:gd name="connsiteY785" fmla="*/ 2285653 h 3652478"/>
                <a:gd name="connsiteX786" fmla="*/ 7557530 w 10080264"/>
                <a:gd name="connsiteY786" fmla="*/ 2249022 h 3652478"/>
                <a:gd name="connsiteX787" fmla="*/ 7542045 w 10080264"/>
                <a:gd name="connsiteY787" fmla="*/ 2255863 h 3652478"/>
                <a:gd name="connsiteX788" fmla="*/ 7543486 w 10080264"/>
                <a:gd name="connsiteY788" fmla="*/ 2255863 h 3652478"/>
                <a:gd name="connsiteX789" fmla="*/ 7550688 w 10080264"/>
                <a:gd name="connsiteY789" fmla="*/ 2252622 h 3652478"/>
                <a:gd name="connsiteX790" fmla="*/ 1512107 w 10080264"/>
                <a:gd name="connsiteY790" fmla="*/ 2245482 h 3652478"/>
                <a:gd name="connsiteX791" fmla="*/ 1462088 w 10080264"/>
                <a:gd name="connsiteY791" fmla="*/ 2285445 h 3652478"/>
                <a:gd name="connsiteX792" fmla="*/ 1487997 w 10080264"/>
                <a:gd name="connsiteY792" fmla="*/ 2266364 h 3652478"/>
                <a:gd name="connsiteX793" fmla="*/ 6274482 w 10080264"/>
                <a:gd name="connsiteY793" fmla="*/ 2236779 h 3652478"/>
                <a:gd name="connsiteX794" fmla="*/ 6224068 w 10080264"/>
                <a:gd name="connsiteY794" fmla="*/ 2268105 h 3652478"/>
                <a:gd name="connsiteX795" fmla="*/ 6174013 w 10080264"/>
                <a:gd name="connsiteY795" fmla="*/ 2299071 h 3652478"/>
                <a:gd name="connsiteX796" fmla="*/ 6193099 w 10080264"/>
                <a:gd name="connsiteY796" fmla="*/ 2290430 h 3652478"/>
                <a:gd name="connsiteX797" fmla="*/ 6215785 w 10080264"/>
                <a:gd name="connsiteY797" fmla="*/ 2280348 h 3652478"/>
                <a:gd name="connsiteX798" fmla="*/ 6238112 w 10080264"/>
                <a:gd name="connsiteY798" fmla="*/ 2266305 h 3652478"/>
                <a:gd name="connsiteX799" fmla="*/ 6257197 w 10080264"/>
                <a:gd name="connsiteY799" fmla="*/ 2252622 h 3652478"/>
                <a:gd name="connsiteX800" fmla="*/ 667889 w 10080264"/>
                <a:gd name="connsiteY800" fmla="*/ 2221361 h 3652478"/>
                <a:gd name="connsiteX801" fmla="*/ 664291 w 10080264"/>
                <a:gd name="connsiteY801" fmla="*/ 2224961 h 3652478"/>
                <a:gd name="connsiteX802" fmla="*/ 676526 w 10080264"/>
                <a:gd name="connsiteY802" fmla="*/ 2226401 h 3652478"/>
                <a:gd name="connsiteX803" fmla="*/ 686961 w 10080264"/>
                <a:gd name="connsiteY803" fmla="*/ 2233601 h 3652478"/>
                <a:gd name="connsiteX804" fmla="*/ 697397 w 10080264"/>
                <a:gd name="connsiteY804" fmla="*/ 2242242 h 3652478"/>
                <a:gd name="connsiteX805" fmla="*/ 707833 w 10080264"/>
                <a:gd name="connsiteY805" fmla="*/ 2254483 h 3652478"/>
                <a:gd name="connsiteX806" fmla="*/ 712871 w 10080264"/>
                <a:gd name="connsiteY806" fmla="*/ 2247282 h 3652478"/>
                <a:gd name="connsiteX807" fmla="*/ 702435 w 10080264"/>
                <a:gd name="connsiteY807" fmla="*/ 2238642 h 3652478"/>
                <a:gd name="connsiteX808" fmla="*/ 691999 w 10080264"/>
                <a:gd name="connsiteY808" fmla="*/ 2230001 h 3652478"/>
                <a:gd name="connsiteX809" fmla="*/ 681564 w 10080264"/>
                <a:gd name="connsiteY809" fmla="*/ 2224961 h 3652478"/>
                <a:gd name="connsiteX810" fmla="*/ 1562487 w 10080264"/>
                <a:gd name="connsiteY810" fmla="*/ 2205879 h 3652478"/>
                <a:gd name="connsiteX811" fmla="*/ 1536578 w 10080264"/>
                <a:gd name="connsiteY811" fmla="*/ 2226401 h 3652478"/>
                <a:gd name="connsiteX812" fmla="*/ 1543415 w 10080264"/>
                <a:gd name="connsiteY812" fmla="*/ 2226401 h 3652478"/>
                <a:gd name="connsiteX813" fmla="*/ 1552051 w 10080264"/>
                <a:gd name="connsiteY813" fmla="*/ 2219560 h 3652478"/>
                <a:gd name="connsiteX814" fmla="*/ 1224944 w 10080264"/>
                <a:gd name="connsiteY814" fmla="*/ 2193639 h 3652478"/>
                <a:gd name="connsiteX815" fmla="*/ 1223144 w 10080264"/>
                <a:gd name="connsiteY815" fmla="*/ 2198679 h 3652478"/>
                <a:gd name="connsiteX816" fmla="*/ 1224944 w 10080264"/>
                <a:gd name="connsiteY816" fmla="*/ 2196879 h 3652478"/>
                <a:gd name="connsiteX817" fmla="*/ 4730735 w 10080264"/>
                <a:gd name="connsiteY817" fmla="*/ 2188438 h 3652478"/>
                <a:gd name="connsiteX818" fmla="*/ 4730735 w 10080264"/>
                <a:gd name="connsiteY818" fmla="*/ 2202480 h 3652478"/>
                <a:gd name="connsiteX819" fmla="*/ 4739740 w 10080264"/>
                <a:gd name="connsiteY819" fmla="*/ 2202480 h 3652478"/>
                <a:gd name="connsiteX820" fmla="*/ 4736138 w 10080264"/>
                <a:gd name="connsiteY820" fmla="*/ 2197080 h 3652478"/>
                <a:gd name="connsiteX821" fmla="*/ 4734337 w 10080264"/>
                <a:gd name="connsiteY821" fmla="*/ 2192039 h 3652478"/>
                <a:gd name="connsiteX822" fmla="*/ 9126310 w 10080264"/>
                <a:gd name="connsiteY822" fmla="*/ 2183216 h 3652478"/>
                <a:gd name="connsiteX823" fmla="*/ 9041322 w 10080264"/>
                <a:gd name="connsiteY823" fmla="*/ 2238647 h 3652478"/>
                <a:gd name="connsiteX824" fmla="*/ 8843978 w 10080264"/>
                <a:gd name="connsiteY824" fmla="*/ 2366784 h 3652478"/>
                <a:gd name="connsiteX825" fmla="*/ 8925004 w 10080264"/>
                <a:gd name="connsiteY825" fmla="*/ 2321792 h 3652478"/>
                <a:gd name="connsiteX826" fmla="*/ 8982623 w 10080264"/>
                <a:gd name="connsiteY826" fmla="*/ 2289038 h 3652478"/>
                <a:gd name="connsiteX827" fmla="*/ 9034480 w 10080264"/>
                <a:gd name="connsiteY827" fmla="*/ 2254484 h 3652478"/>
                <a:gd name="connsiteX828" fmla="*/ 9080936 w 10080264"/>
                <a:gd name="connsiteY828" fmla="*/ 2219570 h 3652478"/>
                <a:gd name="connsiteX829" fmla="*/ 133146 w 10080264"/>
                <a:gd name="connsiteY829" fmla="*/ 2176357 h 3652478"/>
                <a:gd name="connsiteX830" fmla="*/ 131346 w 10080264"/>
                <a:gd name="connsiteY830" fmla="*/ 2190038 h 3652478"/>
                <a:gd name="connsiteX831" fmla="*/ 145381 w 10080264"/>
                <a:gd name="connsiteY831" fmla="*/ 2176357 h 3652478"/>
                <a:gd name="connsiteX832" fmla="*/ 9325096 w 10080264"/>
                <a:gd name="connsiteY832" fmla="*/ 2165940 h 3652478"/>
                <a:gd name="connsiteX833" fmla="*/ 9316453 w 10080264"/>
                <a:gd name="connsiteY833" fmla="*/ 2170979 h 3652478"/>
                <a:gd name="connsiteX834" fmla="*/ 9323655 w 10080264"/>
                <a:gd name="connsiteY834" fmla="*/ 2169539 h 3652478"/>
                <a:gd name="connsiteX835" fmla="*/ 2461887 w 10080264"/>
                <a:gd name="connsiteY835" fmla="*/ 2147229 h 3652478"/>
                <a:gd name="connsiteX836" fmla="*/ 2429130 w 10080264"/>
                <a:gd name="connsiteY836" fmla="*/ 2163067 h 3652478"/>
                <a:gd name="connsiteX837" fmla="*/ 2441009 w 10080264"/>
                <a:gd name="connsiteY837" fmla="*/ 2161268 h 3652478"/>
                <a:gd name="connsiteX838" fmla="*/ 2454688 w 10080264"/>
                <a:gd name="connsiteY838" fmla="*/ 2159468 h 3652478"/>
                <a:gd name="connsiteX839" fmla="*/ 512072 w 10080264"/>
                <a:gd name="connsiteY839" fmla="*/ 2145395 h 3652478"/>
                <a:gd name="connsiteX840" fmla="*/ 487962 w 10080264"/>
                <a:gd name="connsiteY840" fmla="*/ 2162676 h 3652478"/>
                <a:gd name="connsiteX841" fmla="*/ 481125 w 10080264"/>
                <a:gd name="connsiteY841" fmla="*/ 2169517 h 3652478"/>
                <a:gd name="connsiteX842" fmla="*/ 501636 w 10080264"/>
                <a:gd name="connsiteY842" fmla="*/ 2154036 h 3652478"/>
                <a:gd name="connsiteX843" fmla="*/ 7604343 w 10080264"/>
                <a:gd name="connsiteY843" fmla="*/ 2136680 h 3652478"/>
                <a:gd name="connsiteX844" fmla="*/ 7582885 w 10080264"/>
                <a:gd name="connsiteY844" fmla="*/ 2150984 h 3652478"/>
                <a:gd name="connsiteX845" fmla="*/ 7580216 w 10080264"/>
                <a:gd name="connsiteY845" fmla="*/ 2152163 h 3652478"/>
                <a:gd name="connsiteX846" fmla="*/ 7578416 w 10080264"/>
                <a:gd name="connsiteY846" fmla="*/ 2153963 h 3652478"/>
                <a:gd name="connsiteX847" fmla="*/ 7582885 w 10080264"/>
                <a:gd name="connsiteY847" fmla="*/ 2150984 h 3652478"/>
                <a:gd name="connsiteX848" fmla="*/ 7595701 w 10080264"/>
                <a:gd name="connsiteY848" fmla="*/ 2145322 h 3652478"/>
                <a:gd name="connsiteX849" fmla="*/ 7600742 w 10080264"/>
                <a:gd name="connsiteY849" fmla="*/ 2141721 h 3652478"/>
                <a:gd name="connsiteX850" fmla="*/ 3645816 w 10080264"/>
                <a:gd name="connsiteY850" fmla="*/ 2123113 h 3652478"/>
                <a:gd name="connsiteX851" fmla="*/ 3588581 w 10080264"/>
                <a:gd name="connsiteY851" fmla="*/ 2154429 h 3652478"/>
                <a:gd name="connsiteX852" fmla="*/ 3534946 w 10080264"/>
                <a:gd name="connsiteY852" fmla="*/ 2185384 h 3652478"/>
                <a:gd name="connsiteX853" fmla="*/ 3483111 w 10080264"/>
                <a:gd name="connsiteY853" fmla="*/ 2214901 h 3652478"/>
                <a:gd name="connsiteX854" fmla="*/ 3434515 w 10080264"/>
                <a:gd name="connsiteY854" fmla="*/ 2245857 h 3652478"/>
                <a:gd name="connsiteX855" fmla="*/ 3384480 w 10080264"/>
                <a:gd name="connsiteY855" fmla="*/ 2278972 h 3652478"/>
                <a:gd name="connsiteX856" fmla="*/ 3403559 w 10080264"/>
                <a:gd name="connsiteY856" fmla="*/ 2272133 h 3652478"/>
                <a:gd name="connsiteX857" fmla="*/ 3420837 w 10080264"/>
                <a:gd name="connsiteY857" fmla="*/ 2263494 h 3652478"/>
                <a:gd name="connsiteX858" fmla="*/ 3436315 w 10080264"/>
                <a:gd name="connsiteY858" fmla="*/ 2253056 h 3652478"/>
                <a:gd name="connsiteX859" fmla="*/ 3448194 w 10080264"/>
                <a:gd name="connsiteY859" fmla="*/ 2239017 h 3652478"/>
                <a:gd name="connsiteX860" fmla="*/ 3453593 w 10080264"/>
                <a:gd name="connsiteY860" fmla="*/ 2235778 h 3652478"/>
                <a:gd name="connsiteX861" fmla="*/ 3498590 w 10080264"/>
                <a:gd name="connsiteY861" fmla="*/ 2214901 h 3652478"/>
                <a:gd name="connsiteX862" fmla="*/ 3541786 w 10080264"/>
                <a:gd name="connsiteY862" fmla="*/ 2190424 h 3652478"/>
                <a:gd name="connsiteX863" fmla="*/ 3579942 w 10080264"/>
                <a:gd name="connsiteY863" fmla="*/ 2168107 h 3652478"/>
                <a:gd name="connsiteX864" fmla="*/ 3616299 w 10080264"/>
                <a:gd name="connsiteY864" fmla="*/ 2142190 h 3652478"/>
                <a:gd name="connsiteX865" fmla="*/ 520709 w 10080264"/>
                <a:gd name="connsiteY865" fmla="*/ 2122713 h 3652478"/>
                <a:gd name="connsiteX866" fmla="*/ 524307 w 10080264"/>
                <a:gd name="connsiteY866" fmla="*/ 2131354 h 3652478"/>
                <a:gd name="connsiteX867" fmla="*/ 526107 w 10080264"/>
                <a:gd name="connsiteY867" fmla="*/ 2129554 h 3652478"/>
                <a:gd name="connsiteX868" fmla="*/ 3841277 w 10080264"/>
                <a:gd name="connsiteY868" fmla="*/ 2116274 h 3652478"/>
                <a:gd name="connsiteX869" fmla="*/ 3793041 w 10080264"/>
                <a:gd name="connsiteY869" fmla="*/ 2143990 h 3652478"/>
                <a:gd name="connsiteX870" fmla="*/ 3740847 w 10080264"/>
                <a:gd name="connsiteY870" fmla="*/ 2171346 h 3652478"/>
                <a:gd name="connsiteX871" fmla="*/ 3754526 w 10080264"/>
                <a:gd name="connsiteY871" fmla="*/ 2168107 h 3652478"/>
                <a:gd name="connsiteX872" fmla="*/ 3782602 w 10080264"/>
                <a:gd name="connsiteY872" fmla="*/ 2154429 h 3652478"/>
                <a:gd name="connsiteX873" fmla="*/ 3806721 w 10080264"/>
                <a:gd name="connsiteY873" fmla="*/ 2142190 h 3652478"/>
                <a:gd name="connsiteX874" fmla="*/ 3825798 w 10080264"/>
                <a:gd name="connsiteY874" fmla="*/ 2128512 h 3652478"/>
                <a:gd name="connsiteX875" fmla="*/ 8637630 w 10080264"/>
                <a:gd name="connsiteY875" fmla="*/ 2095032 h 3652478"/>
                <a:gd name="connsiteX876" fmla="*/ 8632588 w 10080264"/>
                <a:gd name="connsiteY876" fmla="*/ 2098631 h 3652478"/>
                <a:gd name="connsiteX877" fmla="*/ 8623945 w 10080264"/>
                <a:gd name="connsiteY877" fmla="*/ 2107270 h 3652478"/>
                <a:gd name="connsiteX878" fmla="*/ 8613502 w 10080264"/>
                <a:gd name="connsiteY878" fmla="*/ 2115908 h 3652478"/>
                <a:gd name="connsiteX879" fmla="*/ 8604859 w 10080264"/>
                <a:gd name="connsiteY879" fmla="*/ 2124547 h 3652478"/>
                <a:gd name="connsiteX880" fmla="*/ 8596216 w 10080264"/>
                <a:gd name="connsiteY880" fmla="*/ 2136785 h 3652478"/>
                <a:gd name="connsiteX881" fmla="*/ 8606660 w 10080264"/>
                <a:gd name="connsiteY881" fmla="*/ 2128146 h 3652478"/>
                <a:gd name="connsiteX882" fmla="*/ 8615302 w 10080264"/>
                <a:gd name="connsiteY882" fmla="*/ 2115908 h 3652478"/>
                <a:gd name="connsiteX883" fmla="*/ 8625746 w 10080264"/>
                <a:gd name="connsiteY883" fmla="*/ 2105470 h 3652478"/>
                <a:gd name="connsiteX884" fmla="*/ 9126310 w 10080264"/>
                <a:gd name="connsiteY884" fmla="*/ 2084594 h 3652478"/>
                <a:gd name="connsiteX885" fmla="*/ 9067251 w 10080264"/>
                <a:gd name="connsiteY885" fmla="*/ 2122747 h 3652478"/>
                <a:gd name="connsiteX886" fmla="*/ 8963537 w 10080264"/>
                <a:gd name="connsiteY886" fmla="*/ 2185016 h 3652478"/>
                <a:gd name="connsiteX887" fmla="*/ 8857662 w 10080264"/>
                <a:gd name="connsiteY887" fmla="*/ 2249085 h 3652478"/>
                <a:gd name="connsiteX888" fmla="*/ 8646273 w 10080264"/>
                <a:gd name="connsiteY888" fmla="*/ 2375423 h 3652478"/>
                <a:gd name="connsiteX889" fmla="*/ 8653475 w 10080264"/>
                <a:gd name="connsiteY889" fmla="*/ 2401338 h 3652478"/>
                <a:gd name="connsiteX890" fmla="*/ 8654916 w 10080264"/>
                <a:gd name="connsiteY890" fmla="*/ 2406737 h 3652478"/>
                <a:gd name="connsiteX891" fmla="*/ 8656716 w 10080264"/>
                <a:gd name="connsiteY891" fmla="*/ 2409977 h 3652478"/>
                <a:gd name="connsiteX892" fmla="*/ 8679404 w 10080264"/>
                <a:gd name="connsiteY892" fmla="*/ 2392700 h 3652478"/>
                <a:gd name="connsiteX893" fmla="*/ 8703531 w 10080264"/>
                <a:gd name="connsiteY893" fmla="*/ 2379022 h 3652478"/>
                <a:gd name="connsiteX894" fmla="*/ 8729820 w 10080264"/>
                <a:gd name="connsiteY894" fmla="*/ 2361745 h 3652478"/>
                <a:gd name="connsiteX895" fmla="*/ 8757189 w 10080264"/>
                <a:gd name="connsiteY895" fmla="*/ 2342309 h 3652478"/>
                <a:gd name="connsiteX896" fmla="*/ 8789960 w 10080264"/>
                <a:gd name="connsiteY896" fmla="*/ 2321792 h 3652478"/>
                <a:gd name="connsiteX897" fmla="*/ 8818049 w 10080264"/>
                <a:gd name="connsiteY897" fmla="*/ 2300916 h 3652478"/>
                <a:gd name="connsiteX898" fmla="*/ 8849019 w 10080264"/>
                <a:gd name="connsiteY898" fmla="*/ 2283639 h 3652478"/>
                <a:gd name="connsiteX899" fmla="*/ 8864864 w 10080264"/>
                <a:gd name="connsiteY899" fmla="*/ 2275000 h 3652478"/>
                <a:gd name="connsiteX900" fmla="*/ 8883591 w 10080264"/>
                <a:gd name="connsiteY900" fmla="*/ 2268162 h 3652478"/>
                <a:gd name="connsiteX901" fmla="*/ 8906278 w 10080264"/>
                <a:gd name="connsiteY901" fmla="*/ 2247285 h 3652478"/>
                <a:gd name="connsiteX902" fmla="*/ 8932207 w 10080264"/>
                <a:gd name="connsiteY902" fmla="*/ 2226409 h 3652478"/>
                <a:gd name="connsiteX903" fmla="*/ 8989465 w 10080264"/>
                <a:gd name="connsiteY903" fmla="*/ 2179617 h 3652478"/>
                <a:gd name="connsiteX904" fmla="*/ 9020436 w 10080264"/>
                <a:gd name="connsiteY904" fmla="*/ 2162700 h 3652478"/>
                <a:gd name="connsiteX905" fmla="*/ 9048165 w 10080264"/>
                <a:gd name="connsiteY905" fmla="*/ 2146863 h 3652478"/>
                <a:gd name="connsiteX906" fmla="*/ 9077694 w 10080264"/>
                <a:gd name="connsiteY906" fmla="*/ 2131386 h 3652478"/>
                <a:gd name="connsiteX907" fmla="*/ 9101822 w 10080264"/>
                <a:gd name="connsiteY907" fmla="*/ 2117708 h 3652478"/>
                <a:gd name="connsiteX908" fmla="*/ 9115867 w 10080264"/>
                <a:gd name="connsiteY908" fmla="*/ 2107270 h 3652478"/>
                <a:gd name="connsiteX909" fmla="*/ 9120909 w 10080264"/>
                <a:gd name="connsiteY909" fmla="*/ 2100071 h 3652478"/>
                <a:gd name="connsiteX910" fmla="*/ 9124510 w 10080264"/>
                <a:gd name="connsiteY910" fmla="*/ 2095032 h 3652478"/>
                <a:gd name="connsiteX911" fmla="*/ 5153210 w 10080264"/>
                <a:gd name="connsiteY911" fmla="*/ 2081142 h 3652478"/>
                <a:gd name="connsiteX912" fmla="*/ 5014906 w 10080264"/>
                <a:gd name="connsiteY912" fmla="*/ 2186998 h 3652478"/>
                <a:gd name="connsiteX913" fmla="*/ 4876242 w 10080264"/>
                <a:gd name="connsiteY913" fmla="*/ 2290694 h 3652478"/>
                <a:gd name="connsiteX914" fmla="*/ 4706604 w 10080264"/>
                <a:gd name="connsiteY914" fmla="*/ 2417433 h 3652478"/>
                <a:gd name="connsiteX915" fmla="*/ 4538767 w 10080264"/>
                <a:gd name="connsiteY915" fmla="*/ 2540212 h 3652478"/>
                <a:gd name="connsiteX916" fmla="*/ 4509233 w 10080264"/>
                <a:gd name="connsiteY916" fmla="*/ 2562535 h 3652478"/>
                <a:gd name="connsiteX917" fmla="*/ 4476458 w 10080264"/>
                <a:gd name="connsiteY917" fmla="*/ 2583058 h 3652478"/>
                <a:gd name="connsiteX918" fmla="*/ 4466014 w 10080264"/>
                <a:gd name="connsiteY918" fmla="*/ 2589899 h 3652478"/>
                <a:gd name="connsiteX919" fmla="*/ 4457370 w 10080264"/>
                <a:gd name="connsiteY919" fmla="*/ 2598540 h 3652478"/>
                <a:gd name="connsiteX920" fmla="*/ 4448726 w 10080264"/>
                <a:gd name="connsiteY920" fmla="*/ 2607182 h 3652478"/>
                <a:gd name="connsiteX921" fmla="*/ 4441522 w 10080264"/>
                <a:gd name="connsiteY921" fmla="*/ 2617623 h 3652478"/>
                <a:gd name="connsiteX922" fmla="*/ 4446925 w 10080264"/>
                <a:gd name="connsiteY922" fmla="*/ 2617623 h 3652478"/>
                <a:gd name="connsiteX923" fmla="*/ 4455569 w 10080264"/>
                <a:gd name="connsiteY923" fmla="*/ 2615823 h 3652478"/>
                <a:gd name="connsiteX924" fmla="*/ 4457370 w 10080264"/>
                <a:gd name="connsiteY924" fmla="*/ 2615823 h 3652478"/>
                <a:gd name="connsiteX925" fmla="*/ 4469615 w 10080264"/>
                <a:gd name="connsiteY925" fmla="*/ 2617623 h 3652478"/>
                <a:gd name="connsiteX926" fmla="*/ 4481501 w 10080264"/>
                <a:gd name="connsiteY926" fmla="*/ 2617623 h 3652478"/>
                <a:gd name="connsiteX927" fmla="*/ 4483302 w 10080264"/>
                <a:gd name="connsiteY927" fmla="*/ 2615823 h 3652478"/>
                <a:gd name="connsiteX928" fmla="*/ 4490145 w 10080264"/>
                <a:gd name="connsiteY928" fmla="*/ 2612583 h 3652478"/>
                <a:gd name="connsiteX929" fmla="*/ 4497348 w 10080264"/>
                <a:gd name="connsiteY929" fmla="*/ 2610782 h 3652478"/>
                <a:gd name="connsiteX930" fmla="*/ 4502390 w 10080264"/>
                <a:gd name="connsiteY930" fmla="*/ 2612583 h 3652478"/>
                <a:gd name="connsiteX931" fmla="*/ 4507793 w 10080264"/>
                <a:gd name="connsiteY931" fmla="*/ 2612583 h 3652478"/>
                <a:gd name="connsiteX932" fmla="*/ 4509233 w 10080264"/>
                <a:gd name="connsiteY932" fmla="*/ 2610782 h 3652478"/>
                <a:gd name="connsiteX933" fmla="*/ 4514636 w 10080264"/>
                <a:gd name="connsiteY933" fmla="*/ 2610782 h 3652478"/>
                <a:gd name="connsiteX934" fmla="*/ 4523280 w 10080264"/>
                <a:gd name="connsiteY934" fmla="*/ 2605382 h 3652478"/>
                <a:gd name="connsiteX935" fmla="*/ 4530123 w 10080264"/>
                <a:gd name="connsiteY935" fmla="*/ 2602141 h 3652478"/>
                <a:gd name="connsiteX936" fmla="*/ 4531924 w 10080264"/>
                <a:gd name="connsiteY936" fmla="*/ 2598540 h 3652478"/>
                <a:gd name="connsiteX937" fmla="*/ 4538767 w 10080264"/>
                <a:gd name="connsiteY937" fmla="*/ 2591699 h 3652478"/>
                <a:gd name="connsiteX938" fmla="*/ 4547411 w 10080264"/>
                <a:gd name="connsiteY938" fmla="*/ 2584858 h 3652478"/>
                <a:gd name="connsiteX939" fmla="*/ 4557856 w 10080264"/>
                <a:gd name="connsiteY939" fmla="*/ 2578017 h 3652478"/>
                <a:gd name="connsiteX940" fmla="*/ 4564699 w 10080264"/>
                <a:gd name="connsiteY940" fmla="*/ 2576217 h 3652478"/>
                <a:gd name="connsiteX941" fmla="*/ 4569741 w 10080264"/>
                <a:gd name="connsiteY941" fmla="*/ 2574417 h 3652478"/>
                <a:gd name="connsiteX942" fmla="*/ 4575144 w 10080264"/>
                <a:gd name="connsiteY942" fmla="*/ 2574417 h 3652478"/>
                <a:gd name="connsiteX943" fmla="*/ 4575144 w 10080264"/>
                <a:gd name="connsiteY943" fmla="*/ 2553894 h 3652478"/>
                <a:gd name="connsiteX944" fmla="*/ 4583788 w 10080264"/>
                <a:gd name="connsiteY944" fmla="*/ 2550653 h 3652478"/>
                <a:gd name="connsiteX945" fmla="*/ 4592432 w 10080264"/>
                <a:gd name="connsiteY945" fmla="*/ 2545252 h 3652478"/>
                <a:gd name="connsiteX946" fmla="*/ 4601076 w 10080264"/>
                <a:gd name="connsiteY946" fmla="*/ 2540212 h 3652478"/>
                <a:gd name="connsiteX947" fmla="*/ 4611521 w 10080264"/>
                <a:gd name="connsiteY947" fmla="*/ 2533371 h 3652478"/>
                <a:gd name="connsiteX948" fmla="*/ 4614762 w 10080264"/>
                <a:gd name="connsiteY948" fmla="*/ 2531570 h 3652478"/>
                <a:gd name="connsiteX949" fmla="*/ 4620165 w 10080264"/>
                <a:gd name="connsiteY949" fmla="*/ 2527970 h 3652478"/>
                <a:gd name="connsiteX950" fmla="*/ 4623766 w 10080264"/>
                <a:gd name="connsiteY950" fmla="*/ 2526530 h 3652478"/>
                <a:gd name="connsiteX951" fmla="*/ 4630609 w 10080264"/>
                <a:gd name="connsiteY951" fmla="*/ 2519328 h 3652478"/>
                <a:gd name="connsiteX952" fmla="*/ 4635652 w 10080264"/>
                <a:gd name="connsiteY952" fmla="*/ 2516088 h 3652478"/>
                <a:gd name="connsiteX953" fmla="*/ 4654740 w 10080264"/>
                <a:gd name="connsiteY953" fmla="*/ 2516088 h 3652478"/>
                <a:gd name="connsiteX954" fmla="*/ 4658342 w 10080264"/>
                <a:gd name="connsiteY954" fmla="*/ 2508887 h 3652478"/>
                <a:gd name="connsiteX955" fmla="*/ 4661944 w 10080264"/>
                <a:gd name="connsiteY955" fmla="*/ 2500246 h 3652478"/>
                <a:gd name="connsiteX956" fmla="*/ 4663384 w 10080264"/>
                <a:gd name="connsiteY956" fmla="*/ 2493405 h 3652478"/>
                <a:gd name="connsiteX957" fmla="*/ 4670588 w 10080264"/>
                <a:gd name="connsiteY957" fmla="*/ 2486563 h 3652478"/>
                <a:gd name="connsiteX958" fmla="*/ 4677431 w 10080264"/>
                <a:gd name="connsiteY958" fmla="*/ 2479362 h 3652478"/>
                <a:gd name="connsiteX959" fmla="*/ 4689316 w 10080264"/>
                <a:gd name="connsiteY959" fmla="*/ 2476122 h 3652478"/>
                <a:gd name="connsiteX960" fmla="*/ 4691117 w 10080264"/>
                <a:gd name="connsiteY960" fmla="*/ 2472521 h 3652478"/>
                <a:gd name="connsiteX961" fmla="*/ 4694719 w 10080264"/>
                <a:gd name="connsiteY961" fmla="*/ 2467481 h 3652478"/>
                <a:gd name="connsiteX962" fmla="*/ 4699761 w 10080264"/>
                <a:gd name="connsiteY962" fmla="*/ 2463880 h 3652478"/>
                <a:gd name="connsiteX963" fmla="*/ 4704803 w 10080264"/>
                <a:gd name="connsiteY963" fmla="*/ 2462080 h 3652478"/>
                <a:gd name="connsiteX964" fmla="*/ 4708405 w 10080264"/>
                <a:gd name="connsiteY964" fmla="*/ 2462080 h 3652478"/>
                <a:gd name="connsiteX965" fmla="*/ 4717049 w 10080264"/>
                <a:gd name="connsiteY965" fmla="*/ 2460279 h 3652478"/>
                <a:gd name="connsiteX966" fmla="*/ 4725693 w 10080264"/>
                <a:gd name="connsiteY966" fmla="*/ 2455239 h 3652478"/>
                <a:gd name="connsiteX967" fmla="*/ 4734337 w 10080264"/>
                <a:gd name="connsiteY967" fmla="*/ 2448398 h 3652478"/>
                <a:gd name="connsiteX968" fmla="*/ 4742981 w 10080264"/>
                <a:gd name="connsiteY968" fmla="*/ 2441557 h 3652478"/>
                <a:gd name="connsiteX969" fmla="*/ 4777917 w 10080264"/>
                <a:gd name="connsiteY969" fmla="*/ 2406991 h 3652478"/>
                <a:gd name="connsiteX970" fmla="*/ 4788362 w 10080264"/>
                <a:gd name="connsiteY970" fmla="*/ 2400150 h 3652478"/>
                <a:gd name="connsiteX971" fmla="*/ 4800247 w 10080264"/>
                <a:gd name="connsiteY971" fmla="*/ 2392949 h 3652478"/>
                <a:gd name="connsiteX972" fmla="*/ 4807091 w 10080264"/>
                <a:gd name="connsiteY972" fmla="*/ 2391509 h 3652478"/>
                <a:gd name="connsiteX973" fmla="*/ 4812493 w 10080264"/>
                <a:gd name="connsiteY973" fmla="*/ 2389709 h 3652478"/>
                <a:gd name="connsiteX974" fmla="*/ 4819336 w 10080264"/>
                <a:gd name="connsiteY974" fmla="*/ 2386108 h 3652478"/>
                <a:gd name="connsiteX975" fmla="*/ 4821137 w 10080264"/>
                <a:gd name="connsiteY975" fmla="*/ 2384308 h 3652478"/>
                <a:gd name="connsiteX976" fmla="*/ 4822938 w 10080264"/>
                <a:gd name="connsiteY976" fmla="*/ 2379267 h 3652478"/>
                <a:gd name="connsiteX977" fmla="*/ 4824379 w 10080264"/>
                <a:gd name="connsiteY977" fmla="*/ 2372066 h 3652478"/>
                <a:gd name="connsiteX978" fmla="*/ 4827980 w 10080264"/>
                <a:gd name="connsiteY978" fmla="*/ 2363425 h 3652478"/>
                <a:gd name="connsiteX979" fmla="*/ 4836624 w 10080264"/>
                <a:gd name="connsiteY979" fmla="*/ 2360184 h 3652478"/>
                <a:gd name="connsiteX980" fmla="*/ 4845268 w 10080264"/>
                <a:gd name="connsiteY980" fmla="*/ 2358384 h 3652478"/>
                <a:gd name="connsiteX981" fmla="*/ 4853912 w 10080264"/>
                <a:gd name="connsiteY981" fmla="*/ 2358384 h 3652478"/>
                <a:gd name="connsiteX982" fmla="*/ 4866158 w 10080264"/>
                <a:gd name="connsiteY982" fmla="*/ 2349743 h 3652478"/>
                <a:gd name="connsiteX983" fmla="*/ 4878043 w 10080264"/>
                <a:gd name="connsiteY983" fmla="*/ 2339301 h 3652478"/>
                <a:gd name="connsiteX984" fmla="*/ 4886687 w 10080264"/>
                <a:gd name="connsiteY984" fmla="*/ 2325259 h 3652478"/>
                <a:gd name="connsiteX985" fmla="*/ 4893891 w 10080264"/>
                <a:gd name="connsiteY985" fmla="*/ 2311577 h 3652478"/>
                <a:gd name="connsiteX986" fmla="*/ 4895331 w 10080264"/>
                <a:gd name="connsiteY986" fmla="*/ 2306536 h 3652478"/>
                <a:gd name="connsiteX987" fmla="*/ 4900734 w 10080264"/>
                <a:gd name="connsiteY987" fmla="*/ 2302936 h 3652478"/>
                <a:gd name="connsiteX988" fmla="*/ 4918022 w 10080264"/>
                <a:gd name="connsiteY988" fmla="*/ 2294294 h 3652478"/>
                <a:gd name="connsiteX989" fmla="*/ 4933869 w 10080264"/>
                <a:gd name="connsiteY989" fmla="*/ 2283853 h 3652478"/>
                <a:gd name="connsiteX990" fmla="*/ 4947555 w 10080264"/>
                <a:gd name="connsiteY990" fmla="*/ 2273411 h 3652478"/>
                <a:gd name="connsiteX991" fmla="*/ 4968085 w 10080264"/>
                <a:gd name="connsiteY991" fmla="*/ 2257929 h 3652478"/>
                <a:gd name="connsiteX992" fmla="*/ 4976729 w 10080264"/>
                <a:gd name="connsiteY992" fmla="*/ 2247487 h 3652478"/>
                <a:gd name="connsiteX993" fmla="*/ 4985373 w 10080264"/>
                <a:gd name="connsiteY993" fmla="*/ 2237046 h 3652478"/>
                <a:gd name="connsiteX994" fmla="*/ 4990775 w 10080264"/>
                <a:gd name="connsiteY994" fmla="*/ 2230205 h 3652478"/>
                <a:gd name="connsiteX995" fmla="*/ 5006262 w 10080264"/>
                <a:gd name="connsiteY995" fmla="*/ 2230205 h 3652478"/>
                <a:gd name="connsiteX996" fmla="*/ 5002661 w 10080264"/>
                <a:gd name="connsiteY996" fmla="*/ 2225164 h 3652478"/>
                <a:gd name="connsiteX997" fmla="*/ 5002661 w 10080264"/>
                <a:gd name="connsiteY997" fmla="*/ 2217963 h 3652478"/>
                <a:gd name="connsiteX998" fmla="*/ 5002661 w 10080264"/>
                <a:gd name="connsiteY998" fmla="*/ 2207521 h 3652478"/>
                <a:gd name="connsiteX999" fmla="*/ 5011305 w 10080264"/>
                <a:gd name="connsiteY999" fmla="*/ 2204281 h 3652478"/>
                <a:gd name="connsiteX1000" fmla="*/ 5025351 w 10080264"/>
                <a:gd name="connsiteY1000" fmla="*/ 2197080 h 3652478"/>
                <a:gd name="connsiteX1001" fmla="*/ 5037597 w 10080264"/>
                <a:gd name="connsiteY1001" fmla="*/ 2190238 h 3652478"/>
                <a:gd name="connsiteX1002" fmla="*/ 5045880 w 10080264"/>
                <a:gd name="connsiteY1002" fmla="*/ 2181597 h 3652478"/>
                <a:gd name="connsiteX1003" fmla="*/ 5052724 w 10080264"/>
                <a:gd name="connsiteY1003" fmla="*/ 2172956 h 3652478"/>
                <a:gd name="connsiteX1004" fmla="*/ 5063168 w 10080264"/>
                <a:gd name="connsiteY1004" fmla="*/ 2159274 h 3652478"/>
                <a:gd name="connsiteX1005" fmla="*/ 5075414 w 10080264"/>
                <a:gd name="connsiteY1005" fmla="*/ 2150632 h 3652478"/>
                <a:gd name="connsiteX1006" fmla="*/ 5087300 w 10080264"/>
                <a:gd name="connsiteY1006" fmla="*/ 2143791 h 3652478"/>
                <a:gd name="connsiteX1007" fmla="*/ 5103147 w 10080264"/>
                <a:gd name="connsiteY1007" fmla="*/ 2140191 h 3652478"/>
                <a:gd name="connsiteX1008" fmla="*/ 5108189 w 10080264"/>
                <a:gd name="connsiteY1008" fmla="*/ 2129749 h 3652478"/>
                <a:gd name="connsiteX1009" fmla="*/ 5113232 w 10080264"/>
                <a:gd name="connsiteY1009" fmla="*/ 2122908 h 3652478"/>
                <a:gd name="connsiteX1010" fmla="*/ 5118634 w 10080264"/>
                <a:gd name="connsiteY1010" fmla="*/ 2117867 h 3652478"/>
                <a:gd name="connsiteX1011" fmla="*/ 5127278 w 10080264"/>
                <a:gd name="connsiteY1011" fmla="*/ 2114267 h 3652478"/>
                <a:gd name="connsiteX1012" fmla="*/ 5134121 w 10080264"/>
                <a:gd name="connsiteY1012" fmla="*/ 2112467 h 3652478"/>
                <a:gd name="connsiteX1013" fmla="*/ 5139163 w 10080264"/>
                <a:gd name="connsiteY1013" fmla="*/ 2100225 h 3652478"/>
                <a:gd name="connsiteX1014" fmla="*/ 5147807 w 10080264"/>
                <a:gd name="connsiteY1014" fmla="*/ 2090143 h 3652478"/>
                <a:gd name="connsiteX1015" fmla="*/ 6542759 w 10080264"/>
                <a:gd name="connsiteY1015" fmla="*/ 2077629 h 3652478"/>
                <a:gd name="connsiteX1016" fmla="*/ 6479021 w 10080264"/>
                <a:gd name="connsiteY1016" fmla="*/ 2112195 h 3652478"/>
                <a:gd name="connsiteX1017" fmla="*/ 6418163 w 10080264"/>
                <a:gd name="connsiteY1017" fmla="*/ 2148562 h 3652478"/>
                <a:gd name="connsiteX1018" fmla="*/ 6355866 w 10080264"/>
                <a:gd name="connsiteY1018" fmla="*/ 2184929 h 3652478"/>
                <a:gd name="connsiteX1019" fmla="*/ 6296809 w 10080264"/>
                <a:gd name="connsiteY1019" fmla="*/ 2223097 h 3652478"/>
                <a:gd name="connsiteX1020" fmla="*/ 6288166 w 10080264"/>
                <a:gd name="connsiteY1020" fmla="*/ 2228138 h 3652478"/>
                <a:gd name="connsiteX1021" fmla="*/ 6293568 w 10080264"/>
                <a:gd name="connsiteY1021" fmla="*/ 2229938 h 3652478"/>
                <a:gd name="connsiteX1022" fmla="*/ 6295368 w 10080264"/>
                <a:gd name="connsiteY1022" fmla="*/ 2231738 h 3652478"/>
                <a:gd name="connsiteX1023" fmla="*/ 6296809 w 10080264"/>
                <a:gd name="connsiteY1023" fmla="*/ 2229938 h 3652478"/>
                <a:gd name="connsiteX1024" fmla="*/ 6304011 w 10080264"/>
                <a:gd name="connsiteY1024" fmla="*/ 2224897 h 3652478"/>
                <a:gd name="connsiteX1025" fmla="*/ 6307252 w 10080264"/>
                <a:gd name="connsiteY1025" fmla="*/ 2221296 h 3652478"/>
                <a:gd name="connsiteX1026" fmla="*/ 6312653 w 10080264"/>
                <a:gd name="connsiteY1026" fmla="*/ 2219496 h 3652478"/>
                <a:gd name="connsiteX1027" fmla="*/ 6334980 w 10080264"/>
                <a:gd name="connsiteY1027" fmla="*/ 2204013 h 3652478"/>
                <a:gd name="connsiteX1028" fmla="*/ 6357666 w 10080264"/>
                <a:gd name="connsiteY1028" fmla="*/ 2189970 h 3652478"/>
                <a:gd name="connsiteX1029" fmla="*/ 6379992 w 10080264"/>
                <a:gd name="connsiteY1029" fmla="*/ 2178088 h 3652478"/>
                <a:gd name="connsiteX1030" fmla="*/ 6402319 w 10080264"/>
                <a:gd name="connsiteY1030" fmla="*/ 2167646 h 3652478"/>
                <a:gd name="connsiteX1031" fmla="*/ 6423205 w 10080264"/>
                <a:gd name="connsiteY1031" fmla="*/ 2157204 h 3652478"/>
                <a:gd name="connsiteX1032" fmla="*/ 6445891 w 10080264"/>
                <a:gd name="connsiteY1032" fmla="*/ 2145322 h 3652478"/>
                <a:gd name="connsiteX1033" fmla="*/ 6468578 w 10080264"/>
                <a:gd name="connsiteY1033" fmla="*/ 2131279 h 3652478"/>
                <a:gd name="connsiteX1034" fmla="*/ 6490904 w 10080264"/>
                <a:gd name="connsiteY1034" fmla="*/ 2115796 h 3652478"/>
                <a:gd name="connsiteX1035" fmla="*/ 6497746 w 10080264"/>
                <a:gd name="connsiteY1035" fmla="*/ 2108955 h 3652478"/>
                <a:gd name="connsiteX1036" fmla="*/ 6508189 w 10080264"/>
                <a:gd name="connsiteY1036" fmla="*/ 2101753 h 3652478"/>
                <a:gd name="connsiteX1037" fmla="*/ 6532316 w 10080264"/>
                <a:gd name="connsiteY1037" fmla="*/ 2084470 h 3652478"/>
                <a:gd name="connsiteX1038" fmla="*/ 6537718 w 10080264"/>
                <a:gd name="connsiteY1038" fmla="*/ 2082670 h 3652478"/>
                <a:gd name="connsiteX1039" fmla="*/ 9008552 w 10080264"/>
                <a:gd name="connsiteY1039" fmla="*/ 2065517 h 3652478"/>
                <a:gd name="connsiteX1040" fmla="*/ 9001710 w 10080264"/>
                <a:gd name="connsiteY1040" fmla="*/ 2070556 h 3652478"/>
                <a:gd name="connsiteX1041" fmla="*/ 9003150 w 10080264"/>
                <a:gd name="connsiteY1041" fmla="*/ 2072356 h 3652478"/>
                <a:gd name="connsiteX1042" fmla="*/ 2449648 w 10080264"/>
                <a:gd name="connsiteY1042" fmla="*/ 2062281 h 3652478"/>
                <a:gd name="connsiteX1043" fmla="*/ 2435951 w 10080264"/>
                <a:gd name="connsiteY1043" fmla="*/ 2070129 h 3652478"/>
                <a:gd name="connsiteX1044" fmla="*/ 2383774 w 10080264"/>
                <a:gd name="connsiteY1044" fmla="*/ 2095396 h 3652478"/>
                <a:gd name="connsiteX1045" fmla="*/ 2323300 w 10080264"/>
                <a:gd name="connsiteY1045" fmla="*/ 2129952 h 3652478"/>
                <a:gd name="connsiteX1046" fmla="*/ 2309621 w 10080264"/>
                <a:gd name="connsiteY1046" fmla="*/ 2138591 h 3652478"/>
                <a:gd name="connsiteX1047" fmla="*/ 2385574 w 10080264"/>
                <a:gd name="connsiteY1047" fmla="*/ 2098996 h 3652478"/>
                <a:gd name="connsiteX1048" fmla="*/ 2435951 w 10080264"/>
                <a:gd name="connsiteY1048" fmla="*/ 2070129 h 3652478"/>
                <a:gd name="connsiteX1049" fmla="*/ 2441009 w 10080264"/>
                <a:gd name="connsiteY1049" fmla="*/ 2067680 h 3652478"/>
                <a:gd name="connsiteX1050" fmla="*/ 2451448 w 10080264"/>
                <a:gd name="connsiteY1050" fmla="*/ 2062281 h 3652478"/>
                <a:gd name="connsiteX1051" fmla="*/ 7443377 w 10080264"/>
                <a:gd name="connsiteY1051" fmla="*/ 2061785 h 3652478"/>
                <a:gd name="connsiteX1052" fmla="*/ 7415649 w 10080264"/>
                <a:gd name="connsiteY1052" fmla="*/ 2080869 h 3652478"/>
                <a:gd name="connsiteX1053" fmla="*/ 7361994 w 10080264"/>
                <a:gd name="connsiteY1053" fmla="*/ 2113996 h 3652478"/>
                <a:gd name="connsiteX1054" fmla="*/ 7306538 w 10080264"/>
                <a:gd name="connsiteY1054" fmla="*/ 2146762 h 3652478"/>
                <a:gd name="connsiteX1055" fmla="*/ 7252522 w 10080264"/>
                <a:gd name="connsiteY1055" fmla="*/ 2176288 h 3652478"/>
                <a:gd name="connsiteX1056" fmla="*/ 7201028 w 10080264"/>
                <a:gd name="connsiteY1056" fmla="*/ 2204013 h 3652478"/>
                <a:gd name="connsiteX1057" fmla="*/ 7201028 w 10080264"/>
                <a:gd name="connsiteY1057" fmla="*/ 2229938 h 3652478"/>
                <a:gd name="connsiteX1058" fmla="*/ 7410248 w 10080264"/>
                <a:gd name="connsiteY1058" fmla="*/ 2086270 h 3652478"/>
                <a:gd name="connsiteX1059" fmla="*/ 8689847 w 10080264"/>
                <a:gd name="connsiteY1059" fmla="*/ 2060478 h 3652478"/>
                <a:gd name="connsiteX1060" fmla="*/ 8648073 w 10080264"/>
                <a:gd name="connsiteY1060" fmla="*/ 2088193 h 3652478"/>
                <a:gd name="connsiteX1061" fmla="*/ 8656716 w 10080264"/>
                <a:gd name="connsiteY1061" fmla="*/ 2082794 h 3652478"/>
                <a:gd name="connsiteX1062" fmla="*/ 8665359 w 10080264"/>
                <a:gd name="connsiteY1062" fmla="*/ 2079555 h 3652478"/>
                <a:gd name="connsiteX1063" fmla="*/ 8675802 w 10080264"/>
                <a:gd name="connsiteY1063" fmla="*/ 2077755 h 3652478"/>
                <a:gd name="connsiteX1064" fmla="*/ 8686246 w 10080264"/>
                <a:gd name="connsiteY1064" fmla="*/ 2075955 h 3652478"/>
                <a:gd name="connsiteX1065" fmla="*/ 8688046 w 10080264"/>
                <a:gd name="connsiteY1065" fmla="*/ 2070556 h 3652478"/>
                <a:gd name="connsiteX1066" fmla="*/ 2314661 w 10080264"/>
                <a:gd name="connsiteY1066" fmla="*/ 2050402 h 3652478"/>
                <a:gd name="connsiteX1067" fmla="*/ 2300982 w 10080264"/>
                <a:gd name="connsiteY1067" fmla="*/ 2053642 h 3652478"/>
                <a:gd name="connsiteX1068" fmla="*/ 2286943 w 10080264"/>
                <a:gd name="connsiteY1068" fmla="*/ 2057241 h 3652478"/>
                <a:gd name="connsiteX1069" fmla="*/ 2276504 w 10080264"/>
                <a:gd name="connsiteY1069" fmla="*/ 2059041 h 3652478"/>
                <a:gd name="connsiteX1070" fmla="*/ 2269665 w 10080264"/>
                <a:gd name="connsiteY1070" fmla="*/ 2064080 h 3652478"/>
                <a:gd name="connsiteX1071" fmla="*/ 2266426 w 10080264"/>
                <a:gd name="connsiteY1071" fmla="*/ 2069480 h 3652478"/>
                <a:gd name="connsiteX1072" fmla="*/ 2262826 w 10080264"/>
                <a:gd name="connsiteY1072" fmla="*/ 2076319 h 3652478"/>
                <a:gd name="connsiteX1073" fmla="*/ 2290543 w 10080264"/>
                <a:gd name="connsiteY1073" fmla="*/ 2064080 h 3652478"/>
                <a:gd name="connsiteX1074" fmla="*/ 1437977 w 10080264"/>
                <a:gd name="connsiteY1074" fmla="*/ 2017226 h 3652478"/>
                <a:gd name="connsiteX1075" fmla="*/ 1417106 w 10080264"/>
                <a:gd name="connsiteY1075" fmla="*/ 2029107 h 3652478"/>
                <a:gd name="connsiteX1076" fmla="*/ 1399833 w 10080264"/>
                <a:gd name="connsiteY1076" fmla="*/ 2044588 h 3652478"/>
                <a:gd name="connsiteX1077" fmla="*/ 1394795 w 10080264"/>
                <a:gd name="connsiteY1077" fmla="*/ 2051788 h 3652478"/>
                <a:gd name="connsiteX1078" fmla="*/ 1417106 w 10080264"/>
                <a:gd name="connsiteY1078" fmla="*/ 2034507 h 3652478"/>
                <a:gd name="connsiteX1079" fmla="*/ 9384155 w 10080264"/>
                <a:gd name="connsiteY1079" fmla="*/ 2013686 h 3652478"/>
                <a:gd name="connsiteX1080" fmla="*/ 9273239 w 10080264"/>
                <a:gd name="connsiteY1080" fmla="*/ 2088193 h 3652478"/>
                <a:gd name="connsiteX1081" fmla="*/ 9164123 w 10080264"/>
                <a:gd name="connsiteY1081" fmla="*/ 2157301 h 3652478"/>
                <a:gd name="connsiteX1082" fmla="*/ 9134953 w 10080264"/>
                <a:gd name="connsiteY1082" fmla="*/ 2178177 h 3652478"/>
                <a:gd name="connsiteX1083" fmla="*/ 9171325 w 10080264"/>
                <a:gd name="connsiteY1083" fmla="*/ 2162700 h 3652478"/>
                <a:gd name="connsiteX1084" fmla="*/ 9205536 w 10080264"/>
                <a:gd name="connsiteY1084" fmla="*/ 2145423 h 3652478"/>
                <a:gd name="connsiteX1085" fmla="*/ 9235066 w 10080264"/>
                <a:gd name="connsiteY1085" fmla="*/ 2128146 h 3652478"/>
                <a:gd name="connsiteX1086" fmla="*/ 9261355 w 10080264"/>
                <a:gd name="connsiteY1086" fmla="*/ 2109070 h 3652478"/>
                <a:gd name="connsiteX1087" fmla="*/ 9287283 w 10080264"/>
                <a:gd name="connsiteY1087" fmla="*/ 2088193 h 3652478"/>
                <a:gd name="connsiteX1088" fmla="*/ 9315012 w 10080264"/>
                <a:gd name="connsiteY1088" fmla="*/ 2069117 h 3652478"/>
                <a:gd name="connsiteX1089" fmla="*/ 9344182 w 10080264"/>
                <a:gd name="connsiteY1089" fmla="*/ 2050040 h 3652478"/>
                <a:gd name="connsiteX1090" fmla="*/ 9375512 w 10080264"/>
                <a:gd name="connsiteY1090" fmla="*/ 2036002 h 3652478"/>
                <a:gd name="connsiteX1091" fmla="*/ 9379114 w 10080264"/>
                <a:gd name="connsiteY1091" fmla="*/ 2024124 h 3652478"/>
                <a:gd name="connsiteX1092" fmla="*/ 6468578 w 10080264"/>
                <a:gd name="connsiteY1092" fmla="*/ 2011736 h 3652478"/>
                <a:gd name="connsiteX1093" fmla="*/ 6442290 w 10080264"/>
                <a:gd name="connsiteY1093" fmla="*/ 2027219 h 3652478"/>
                <a:gd name="connsiteX1094" fmla="*/ 6357666 w 10080264"/>
                <a:gd name="connsiteY1094" fmla="*/ 2075828 h 3652478"/>
                <a:gd name="connsiteX1095" fmla="*/ 6272682 w 10080264"/>
                <a:gd name="connsiteY1095" fmla="*/ 2122637 h 3652478"/>
                <a:gd name="connsiteX1096" fmla="*/ 6148086 w 10080264"/>
                <a:gd name="connsiteY1096" fmla="*/ 2191771 h 3652478"/>
                <a:gd name="connsiteX1097" fmla="*/ 6016288 w 10080264"/>
                <a:gd name="connsiteY1097" fmla="*/ 2269906 h 3652478"/>
                <a:gd name="connsiteX1098" fmla="*/ 6016288 w 10080264"/>
                <a:gd name="connsiteY1098" fmla="*/ 2285389 h 3652478"/>
                <a:gd name="connsiteX1099" fmla="*/ 6014848 w 10080264"/>
                <a:gd name="connsiteY1099" fmla="*/ 2297631 h 3652478"/>
                <a:gd name="connsiteX1100" fmla="*/ 6016288 w 10080264"/>
                <a:gd name="connsiteY1100" fmla="*/ 2295831 h 3652478"/>
                <a:gd name="connsiteX1101" fmla="*/ 6038975 w 10080264"/>
                <a:gd name="connsiteY1101" fmla="*/ 2287189 h 3652478"/>
                <a:gd name="connsiteX1102" fmla="*/ 6059861 w 10080264"/>
                <a:gd name="connsiteY1102" fmla="*/ 2276747 h 3652478"/>
                <a:gd name="connsiteX1103" fmla="*/ 6073545 w 10080264"/>
                <a:gd name="connsiteY1103" fmla="*/ 2268105 h 3652478"/>
                <a:gd name="connsiteX1104" fmla="*/ 6085788 w 10080264"/>
                <a:gd name="connsiteY1104" fmla="*/ 2257663 h 3652478"/>
                <a:gd name="connsiteX1105" fmla="*/ 6113156 w 10080264"/>
                <a:gd name="connsiteY1105" fmla="*/ 2233539 h 3652478"/>
                <a:gd name="connsiteX1106" fmla="*/ 6130801 w 10080264"/>
                <a:gd name="connsiteY1106" fmla="*/ 2223097 h 3652478"/>
                <a:gd name="connsiteX1107" fmla="*/ 6146286 w 10080264"/>
                <a:gd name="connsiteY1107" fmla="*/ 2214455 h 3652478"/>
                <a:gd name="connsiteX1108" fmla="*/ 6175814 w 10080264"/>
                <a:gd name="connsiteY1108" fmla="*/ 2198612 h 3652478"/>
                <a:gd name="connsiteX1109" fmla="*/ 6189498 w 10080264"/>
                <a:gd name="connsiteY1109" fmla="*/ 2189970 h 3652478"/>
                <a:gd name="connsiteX1110" fmla="*/ 6201741 w 10080264"/>
                <a:gd name="connsiteY1110" fmla="*/ 2179528 h 3652478"/>
                <a:gd name="connsiteX1111" fmla="*/ 6229469 w 10080264"/>
                <a:gd name="connsiteY1111" fmla="*/ 2155404 h 3652478"/>
                <a:gd name="connsiteX1112" fmla="*/ 6232710 w 10080264"/>
                <a:gd name="connsiteY1112" fmla="*/ 2152163 h 3652478"/>
                <a:gd name="connsiteX1113" fmla="*/ 6264039 w 10080264"/>
                <a:gd name="connsiteY1113" fmla="*/ 2138120 h 3652478"/>
                <a:gd name="connsiteX1114" fmla="*/ 6293568 w 10080264"/>
                <a:gd name="connsiteY1114" fmla="*/ 2122637 h 3652478"/>
                <a:gd name="connsiteX1115" fmla="*/ 6324897 w 10080264"/>
                <a:gd name="connsiteY1115" fmla="*/ 2103554 h 3652478"/>
                <a:gd name="connsiteX1116" fmla="*/ 6355866 w 10080264"/>
                <a:gd name="connsiteY1116" fmla="*/ 2086270 h 3652478"/>
                <a:gd name="connsiteX1117" fmla="*/ 6390435 w 10080264"/>
                <a:gd name="connsiteY1117" fmla="*/ 2063586 h 3652478"/>
                <a:gd name="connsiteX1118" fmla="*/ 6430407 w 10080264"/>
                <a:gd name="connsiteY1118" fmla="*/ 2037661 h 3652478"/>
                <a:gd name="connsiteX1119" fmla="*/ 3855316 w 10080264"/>
                <a:gd name="connsiteY1119" fmla="*/ 2005408 h 3652478"/>
                <a:gd name="connsiteX1120" fmla="*/ 3784043 w 10080264"/>
                <a:gd name="connsiteY1120" fmla="*/ 2048602 h 3652478"/>
                <a:gd name="connsiteX1121" fmla="*/ 3718529 w 10080264"/>
                <a:gd name="connsiteY1121" fmla="*/ 2084958 h 3652478"/>
                <a:gd name="connsiteX1122" fmla="*/ 3747686 w 10080264"/>
                <a:gd name="connsiteY1122" fmla="*/ 2074519 h 3652478"/>
                <a:gd name="connsiteX1123" fmla="*/ 3777203 w 10080264"/>
                <a:gd name="connsiteY1123" fmla="*/ 2064080 h 3652478"/>
                <a:gd name="connsiteX1124" fmla="*/ 3782602 w 10080264"/>
                <a:gd name="connsiteY1124" fmla="*/ 2057241 h 3652478"/>
                <a:gd name="connsiteX1125" fmla="*/ 3787642 w 10080264"/>
                <a:gd name="connsiteY1125" fmla="*/ 2052202 h 3652478"/>
                <a:gd name="connsiteX1126" fmla="*/ 3796282 w 10080264"/>
                <a:gd name="connsiteY1126" fmla="*/ 2046803 h 3652478"/>
                <a:gd name="connsiteX1127" fmla="*/ 3803121 w 10080264"/>
                <a:gd name="connsiteY1127" fmla="*/ 2043563 h 3652478"/>
                <a:gd name="connsiteX1128" fmla="*/ 3818959 w 10080264"/>
                <a:gd name="connsiteY1128" fmla="*/ 2038164 h 3652478"/>
                <a:gd name="connsiteX1129" fmla="*/ 3834438 w 10080264"/>
                <a:gd name="connsiteY1129" fmla="*/ 2031325 h 3652478"/>
                <a:gd name="connsiteX1130" fmla="*/ 3844877 w 10080264"/>
                <a:gd name="connsiteY1130" fmla="*/ 2027725 h 3652478"/>
                <a:gd name="connsiteX1131" fmla="*/ 3853516 w 10080264"/>
                <a:gd name="connsiteY1131" fmla="*/ 2022686 h 3652478"/>
                <a:gd name="connsiteX1132" fmla="*/ 3855316 w 10080264"/>
                <a:gd name="connsiteY1132" fmla="*/ 2014047 h 3652478"/>
                <a:gd name="connsiteX1133" fmla="*/ 6529075 w 10080264"/>
                <a:gd name="connsiteY1133" fmla="*/ 1978969 h 3652478"/>
                <a:gd name="connsiteX1134" fmla="*/ 6475420 w 10080264"/>
                <a:gd name="connsiteY1134" fmla="*/ 2008495 h 3652478"/>
                <a:gd name="connsiteX1135" fmla="*/ 6490904 w 10080264"/>
                <a:gd name="connsiteY1135" fmla="*/ 2001654 h 3652478"/>
                <a:gd name="connsiteX1136" fmla="*/ 6515031 w 10080264"/>
                <a:gd name="connsiteY1136" fmla="*/ 1991212 h 3652478"/>
                <a:gd name="connsiteX1137" fmla="*/ 6523674 w 10080264"/>
                <a:gd name="connsiteY1137" fmla="*/ 1985811 h 3652478"/>
                <a:gd name="connsiteX1138" fmla="*/ 9311411 w 10080264"/>
                <a:gd name="connsiteY1138" fmla="*/ 1963655 h 3652478"/>
                <a:gd name="connsiteX1139" fmla="*/ 9219581 w 10080264"/>
                <a:gd name="connsiteY1139" fmla="*/ 2024124 h 3652478"/>
                <a:gd name="connsiteX1140" fmla="*/ 9129552 w 10080264"/>
                <a:gd name="connsiteY1140" fmla="*/ 2082794 h 3652478"/>
                <a:gd name="connsiteX1141" fmla="*/ 9138194 w 10080264"/>
                <a:gd name="connsiteY1141" fmla="*/ 2082794 h 3652478"/>
                <a:gd name="connsiteX1142" fmla="*/ 9145397 w 10080264"/>
                <a:gd name="connsiteY1142" fmla="*/ 2082794 h 3652478"/>
                <a:gd name="connsiteX1143" fmla="*/ 9150438 w 10080264"/>
                <a:gd name="connsiteY1143" fmla="*/ 2080994 h 3652478"/>
                <a:gd name="connsiteX1144" fmla="*/ 9164123 w 10080264"/>
                <a:gd name="connsiteY1144" fmla="*/ 2074156 h 3652478"/>
                <a:gd name="connsiteX1145" fmla="*/ 9176367 w 10080264"/>
                <a:gd name="connsiteY1145" fmla="*/ 2063717 h 3652478"/>
                <a:gd name="connsiteX1146" fmla="*/ 9186810 w 10080264"/>
                <a:gd name="connsiteY1146" fmla="*/ 2051840 h 3652478"/>
                <a:gd name="connsiteX1147" fmla="*/ 9188251 w 10080264"/>
                <a:gd name="connsiteY1147" fmla="*/ 2048240 h 3652478"/>
                <a:gd name="connsiteX1148" fmla="*/ 9200495 w 10080264"/>
                <a:gd name="connsiteY1148" fmla="*/ 2037802 h 3652478"/>
                <a:gd name="connsiteX1149" fmla="*/ 9207337 w 10080264"/>
                <a:gd name="connsiteY1149" fmla="*/ 2032763 h 3652478"/>
                <a:gd name="connsiteX1150" fmla="*/ 9214539 w 10080264"/>
                <a:gd name="connsiteY1150" fmla="*/ 2029164 h 3652478"/>
                <a:gd name="connsiteX1151" fmla="*/ 9221382 w 10080264"/>
                <a:gd name="connsiteY1151" fmla="*/ 2025924 h 3652478"/>
                <a:gd name="connsiteX1152" fmla="*/ 9230024 w 10080264"/>
                <a:gd name="connsiteY1152" fmla="*/ 2022325 h 3652478"/>
                <a:gd name="connsiteX1153" fmla="*/ 9244069 w 10080264"/>
                <a:gd name="connsiteY1153" fmla="*/ 2022325 h 3652478"/>
                <a:gd name="connsiteX1154" fmla="*/ 9252712 w 10080264"/>
                <a:gd name="connsiteY1154" fmla="*/ 2013686 h 3652478"/>
                <a:gd name="connsiteX1155" fmla="*/ 9261355 w 10080264"/>
                <a:gd name="connsiteY1155" fmla="*/ 2005048 h 3652478"/>
                <a:gd name="connsiteX1156" fmla="*/ 9271798 w 10080264"/>
                <a:gd name="connsiteY1156" fmla="*/ 2000009 h 3652478"/>
                <a:gd name="connsiteX1157" fmla="*/ 9283682 w 10080264"/>
                <a:gd name="connsiteY1157" fmla="*/ 1994610 h 3652478"/>
                <a:gd name="connsiteX1158" fmla="*/ 9290524 w 10080264"/>
                <a:gd name="connsiteY1158" fmla="*/ 1989571 h 3652478"/>
                <a:gd name="connsiteX1159" fmla="*/ 9297727 w 10080264"/>
                <a:gd name="connsiteY1159" fmla="*/ 1984171 h 3652478"/>
                <a:gd name="connsiteX1160" fmla="*/ 9304569 w 10080264"/>
                <a:gd name="connsiteY1160" fmla="*/ 1975533 h 3652478"/>
                <a:gd name="connsiteX1161" fmla="*/ 9309611 w 10080264"/>
                <a:gd name="connsiteY1161" fmla="*/ 1966894 h 3652478"/>
                <a:gd name="connsiteX1162" fmla="*/ 268091 w 10080264"/>
                <a:gd name="connsiteY1162" fmla="*/ 1963582 h 3652478"/>
                <a:gd name="connsiteX1163" fmla="*/ 238583 w 10080264"/>
                <a:gd name="connsiteY1163" fmla="*/ 1991304 h 3652478"/>
                <a:gd name="connsiteX1164" fmla="*/ 205836 w 10080264"/>
                <a:gd name="connsiteY1164" fmla="*/ 2017226 h 3652478"/>
                <a:gd name="connsiteX1165" fmla="*/ 171290 w 10080264"/>
                <a:gd name="connsiteY1165" fmla="*/ 2043148 h 3652478"/>
                <a:gd name="connsiteX1166" fmla="*/ 136744 w 10080264"/>
                <a:gd name="connsiteY1166" fmla="*/ 2074110 h 3652478"/>
                <a:gd name="connsiteX1167" fmla="*/ 134945 w 10080264"/>
                <a:gd name="connsiteY1167" fmla="*/ 2089951 h 3652478"/>
                <a:gd name="connsiteX1168" fmla="*/ 145381 w 10080264"/>
                <a:gd name="connsiteY1168" fmla="*/ 2075910 h 3652478"/>
                <a:gd name="connsiteX1169" fmla="*/ 157616 w 10080264"/>
                <a:gd name="connsiteY1169" fmla="*/ 2063669 h 3652478"/>
                <a:gd name="connsiteX1170" fmla="*/ 171290 w 10080264"/>
                <a:gd name="connsiteY1170" fmla="*/ 2051788 h 3652478"/>
                <a:gd name="connsiteX1171" fmla="*/ 185325 w 10080264"/>
                <a:gd name="connsiteY1171" fmla="*/ 2041348 h 3652478"/>
                <a:gd name="connsiteX1172" fmla="*/ 223109 w 10080264"/>
                <a:gd name="connsiteY1172" fmla="*/ 2011826 h 3652478"/>
                <a:gd name="connsiteX1173" fmla="*/ 259455 w 10080264"/>
                <a:gd name="connsiteY1173" fmla="*/ 1980863 h 3652478"/>
                <a:gd name="connsiteX1174" fmla="*/ 263053 w 10080264"/>
                <a:gd name="connsiteY1174" fmla="*/ 1973663 h 3652478"/>
                <a:gd name="connsiteX1175" fmla="*/ 4841666 w 10080264"/>
                <a:gd name="connsiteY1175" fmla="*/ 1949722 h 3652478"/>
                <a:gd name="connsiteX1176" fmla="*/ 4734337 w 10080264"/>
                <a:gd name="connsiteY1176" fmla="*/ 2046577 h 3652478"/>
                <a:gd name="connsiteX1177" fmla="*/ 4736138 w 10080264"/>
                <a:gd name="connsiteY1177" fmla="*/ 2051977 h 3652478"/>
                <a:gd name="connsiteX1178" fmla="*/ 4750184 w 10080264"/>
                <a:gd name="connsiteY1178" fmla="*/ 2039736 h 3652478"/>
                <a:gd name="connsiteX1179" fmla="*/ 4765671 w 10080264"/>
                <a:gd name="connsiteY1179" fmla="*/ 2029294 h 3652478"/>
                <a:gd name="connsiteX1180" fmla="*/ 4779358 w 10080264"/>
                <a:gd name="connsiteY1180" fmla="*/ 2020653 h 3652478"/>
                <a:gd name="connsiteX1181" fmla="*/ 4791603 w 10080264"/>
                <a:gd name="connsiteY1181" fmla="*/ 2010211 h 3652478"/>
                <a:gd name="connsiteX1182" fmla="*/ 4802048 w 10080264"/>
                <a:gd name="connsiteY1182" fmla="*/ 2000130 h 3652478"/>
                <a:gd name="connsiteX1183" fmla="*/ 4808891 w 10080264"/>
                <a:gd name="connsiteY1183" fmla="*/ 1989688 h 3652478"/>
                <a:gd name="connsiteX1184" fmla="*/ 4819336 w 10080264"/>
                <a:gd name="connsiteY1184" fmla="*/ 1979246 h 3652478"/>
                <a:gd name="connsiteX1185" fmla="*/ 4819336 w 10080264"/>
                <a:gd name="connsiteY1185" fmla="*/ 1977446 h 3652478"/>
                <a:gd name="connsiteX1186" fmla="*/ 4826179 w 10080264"/>
                <a:gd name="connsiteY1186" fmla="*/ 1972405 h 3652478"/>
                <a:gd name="connsiteX1187" fmla="*/ 4829781 w 10080264"/>
                <a:gd name="connsiteY1187" fmla="*/ 1970605 h 3652478"/>
                <a:gd name="connsiteX1188" fmla="*/ 4833022 w 10080264"/>
                <a:gd name="connsiteY1188" fmla="*/ 1968805 h 3652478"/>
                <a:gd name="connsiteX1189" fmla="*/ 4836624 w 10080264"/>
                <a:gd name="connsiteY1189" fmla="*/ 1960164 h 3652478"/>
                <a:gd name="connsiteX1190" fmla="*/ 9186810 w 10080264"/>
                <a:gd name="connsiteY1190" fmla="*/ 1946018 h 3652478"/>
                <a:gd name="connsiteX1191" fmla="*/ 9122709 w 10080264"/>
                <a:gd name="connsiteY1191" fmla="*/ 1987771 h 3652478"/>
                <a:gd name="connsiteX1192" fmla="*/ 9145397 w 10080264"/>
                <a:gd name="connsiteY1192" fmla="*/ 1979132 h 3652478"/>
                <a:gd name="connsiteX1193" fmla="*/ 9155480 w 10080264"/>
                <a:gd name="connsiteY1193" fmla="*/ 1973733 h 3652478"/>
                <a:gd name="connsiteX1194" fmla="*/ 9162682 w 10080264"/>
                <a:gd name="connsiteY1194" fmla="*/ 1966894 h 3652478"/>
                <a:gd name="connsiteX1195" fmla="*/ 9179608 w 10080264"/>
                <a:gd name="connsiteY1195" fmla="*/ 1951417 h 3652478"/>
                <a:gd name="connsiteX1196" fmla="*/ 2524161 w 10080264"/>
                <a:gd name="connsiteY1196" fmla="*/ 1943136 h 3652478"/>
                <a:gd name="connsiteX1197" fmla="*/ 2517322 w 10080264"/>
                <a:gd name="connsiteY1197" fmla="*/ 1946376 h 3652478"/>
                <a:gd name="connsiteX1198" fmla="*/ 2517322 w 10080264"/>
                <a:gd name="connsiteY1198" fmla="*/ 1948176 h 3652478"/>
                <a:gd name="connsiteX1199" fmla="*/ 8705332 w 10080264"/>
                <a:gd name="connsiteY1199" fmla="*/ 1939179 h 3652478"/>
                <a:gd name="connsiteX1200" fmla="*/ 8689847 w 10080264"/>
                <a:gd name="connsiteY1200" fmla="*/ 1951417 h 3652478"/>
                <a:gd name="connsiteX1201" fmla="*/ 8663918 w 10080264"/>
                <a:gd name="connsiteY1201" fmla="*/ 1975533 h 3652478"/>
                <a:gd name="connsiteX1202" fmla="*/ 8674002 w 10080264"/>
                <a:gd name="connsiteY1202" fmla="*/ 1975533 h 3652478"/>
                <a:gd name="connsiteX1203" fmla="*/ 8681204 w 10080264"/>
                <a:gd name="connsiteY1203" fmla="*/ 1973733 h 3652478"/>
                <a:gd name="connsiteX1204" fmla="*/ 8686246 w 10080264"/>
                <a:gd name="connsiteY1204" fmla="*/ 1970494 h 3652478"/>
                <a:gd name="connsiteX1205" fmla="*/ 8691648 w 10080264"/>
                <a:gd name="connsiteY1205" fmla="*/ 1960056 h 3652478"/>
                <a:gd name="connsiteX1206" fmla="*/ 8696689 w 10080264"/>
                <a:gd name="connsiteY1206" fmla="*/ 1951417 h 3652478"/>
                <a:gd name="connsiteX1207" fmla="*/ 8700290 w 10080264"/>
                <a:gd name="connsiteY1207" fmla="*/ 1944218 h 3652478"/>
                <a:gd name="connsiteX1208" fmla="*/ 8703531 w 10080264"/>
                <a:gd name="connsiteY1208" fmla="*/ 1940979 h 3652478"/>
                <a:gd name="connsiteX1209" fmla="*/ 1540176 w 10080264"/>
                <a:gd name="connsiteY1209" fmla="*/ 1935500 h 3652478"/>
                <a:gd name="connsiteX1210" fmla="*/ 1534778 w 10080264"/>
                <a:gd name="connsiteY1210" fmla="*/ 1940900 h 3652478"/>
                <a:gd name="connsiteX1211" fmla="*/ 1529740 w 10080264"/>
                <a:gd name="connsiteY1211" fmla="*/ 1942701 h 3652478"/>
                <a:gd name="connsiteX1212" fmla="*/ 1519304 w 10080264"/>
                <a:gd name="connsiteY1212" fmla="*/ 1947741 h 3652478"/>
                <a:gd name="connsiteX1213" fmla="*/ 1513907 w 10080264"/>
                <a:gd name="connsiteY1213" fmla="*/ 1954581 h 3652478"/>
                <a:gd name="connsiteX1214" fmla="*/ 1538377 w 10080264"/>
                <a:gd name="connsiteY1214" fmla="*/ 1940900 h 3652478"/>
                <a:gd name="connsiteX1215" fmla="*/ 5198231 w 10080264"/>
                <a:gd name="connsiteY1215" fmla="*/ 1925238 h 3652478"/>
                <a:gd name="connsiteX1216" fmla="*/ 5158252 w 10080264"/>
                <a:gd name="connsiteY1216" fmla="*/ 1961964 h 3652478"/>
                <a:gd name="connsiteX1217" fmla="*/ 5121875 w 10080264"/>
                <a:gd name="connsiteY1217" fmla="*/ 1996529 h 3652478"/>
                <a:gd name="connsiteX1218" fmla="*/ 5101346 w 10080264"/>
                <a:gd name="connsiteY1218" fmla="*/ 2013812 h 3652478"/>
                <a:gd name="connsiteX1219" fmla="*/ 5080456 w 10080264"/>
                <a:gd name="connsiteY1219" fmla="*/ 2031094 h 3652478"/>
                <a:gd name="connsiteX1220" fmla="*/ 5059567 w 10080264"/>
                <a:gd name="connsiteY1220" fmla="*/ 2048377 h 3652478"/>
                <a:gd name="connsiteX1221" fmla="*/ 5039398 w 10080264"/>
                <a:gd name="connsiteY1221" fmla="*/ 2062059 h 3652478"/>
                <a:gd name="connsiteX1222" fmla="*/ 5040478 w 10080264"/>
                <a:gd name="connsiteY1222" fmla="*/ 2067460 h 3652478"/>
                <a:gd name="connsiteX1223" fmla="*/ 5042279 w 10080264"/>
                <a:gd name="connsiteY1223" fmla="*/ 2074301 h 3652478"/>
                <a:gd name="connsiteX1224" fmla="*/ 5040478 w 10080264"/>
                <a:gd name="connsiteY1224" fmla="*/ 2086543 h 3652478"/>
                <a:gd name="connsiteX1225" fmla="*/ 5058126 w 10080264"/>
                <a:gd name="connsiteY1225" fmla="*/ 2074301 h 3652478"/>
                <a:gd name="connsiteX1226" fmla="*/ 5071812 w 10080264"/>
                <a:gd name="connsiteY1226" fmla="*/ 2062059 h 3652478"/>
                <a:gd name="connsiteX1227" fmla="*/ 5085859 w 10080264"/>
                <a:gd name="connsiteY1227" fmla="*/ 2046577 h 3652478"/>
                <a:gd name="connsiteX1228" fmla="*/ 5097744 w 10080264"/>
                <a:gd name="connsiteY1228" fmla="*/ 2029294 h 3652478"/>
                <a:gd name="connsiteX1229" fmla="*/ 5106388 w 10080264"/>
                <a:gd name="connsiteY1229" fmla="*/ 2018852 h 3652478"/>
                <a:gd name="connsiteX1230" fmla="*/ 5116833 w 10080264"/>
                <a:gd name="connsiteY1230" fmla="*/ 2006971 h 3652478"/>
                <a:gd name="connsiteX1231" fmla="*/ 5125477 w 10080264"/>
                <a:gd name="connsiteY1231" fmla="*/ 1996529 h 3652478"/>
                <a:gd name="connsiteX1232" fmla="*/ 5137363 w 10080264"/>
                <a:gd name="connsiteY1232" fmla="*/ 1987888 h 3652478"/>
                <a:gd name="connsiteX1233" fmla="*/ 5161854 w 10080264"/>
                <a:gd name="connsiteY1233" fmla="*/ 1968805 h 3652478"/>
                <a:gd name="connsiteX1234" fmla="*/ 5191387 w 10080264"/>
                <a:gd name="connsiteY1234" fmla="*/ 1953322 h 3652478"/>
                <a:gd name="connsiteX1235" fmla="*/ 5198231 w 10080264"/>
                <a:gd name="connsiteY1235" fmla="*/ 1928839 h 3652478"/>
                <a:gd name="connsiteX1236" fmla="*/ 432545 w 10080264"/>
                <a:gd name="connsiteY1236" fmla="*/ 1923619 h 3652478"/>
                <a:gd name="connsiteX1237" fmla="*/ 403036 w 10080264"/>
                <a:gd name="connsiteY1237" fmla="*/ 1942701 h 3652478"/>
                <a:gd name="connsiteX1238" fmla="*/ 364892 w 10080264"/>
                <a:gd name="connsiteY1238" fmla="*/ 1980863 h 3652478"/>
                <a:gd name="connsiteX1239" fmla="*/ 322069 w 10080264"/>
                <a:gd name="connsiteY1239" fmla="*/ 2025867 h 3652478"/>
                <a:gd name="connsiteX1240" fmla="*/ 378926 w 10080264"/>
                <a:gd name="connsiteY1240" fmla="*/ 1975463 h 3652478"/>
                <a:gd name="connsiteX1241" fmla="*/ 207635 w 10080264"/>
                <a:gd name="connsiteY1241" fmla="*/ 1916419 h 3652478"/>
                <a:gd name="connsiteX1242" fmla="*/ 195400 w 10080264"/>
                <a:gd name="connsiteY1242" fmla="*/ 1925059 h 3652478"/>
                <a:gd name="connsiteX1243" fmla="*/ 185325 w 10080264"/>
                <a:gd name="connsiteY1243" fmla="*/ 1935500 h 3652478"/>
                <a:gd name="connsiteX1244" fmla="*/ 178487 w 10080264"/>
                <a:gd name="connsiteY1244" fmla="*/ 1942701 h 3652478"/>
                <a:gd name="connsiteX1245" fmla="*/ 190363 w 10080264"/>
                <a:gd name="connsiteY1245" fmla="*/ 1932260 h 3652478"/>
                <a:gd name="connsiteX1246" fmla="*/ 9384155 w 10080264"/>
                <a:gd name="connsiteY1246" fmla="*/ 1913264 h 3652478"/>
                <a:gd name="connsiteX1247" fmla="*/ 9315012 w 10080264"/>
                <a:gd name="connsiteY1247" fmla="*/ 1961855 h 3652478"/>
                <a:gd name="connsiteX1248" fmla="*/ 9318254 w 10080264"/>
                <a:gd name="connsiteY1248" fmla="*/ 1960056 h 3652478"/>
                <a:gd name="connsiteX1249" fmla="*/ 9337340 w 10080264"/>
                <a:gd name="connsiteY1249" fmla="*/ 1953217 h 3652478"/>
                <a:gd name="connsiteX1250" fmla="*/ 9352825 w 10080264"/>
                <a:gd name="connsiteY1250" fmla="*/ 1946018 h 3652478"/>
                <a:gd name="connsiteX1251" fmla="*/ 9366870 w 10080264"/>
                <a:gd name="connsiteY1251" fmla="*/ 1934140 h 3652478"/>
                <a:gd name="connsiteX1252" fmla="*/ 9377313 w 10080264"/>
                <a:gd name="connsiteY1252" fmla="*/ 1920103 h 3652478"/>
                <a:gd name="connsiteX1253" fmla="*/ 2600114 w 10080264"/>
                <a:gd name="connsiteY1253" fmla="*/ 1908221 h 3652478"/>
                <a:gd name="connsiteX1254" fmla="*/ 2570957 w 10080264"/>
                <a:gd name="connsiteY1254" fmla="*/ 1920459 h 3652478"/>
                <a:gd name="connsiteX1255" fmla="*/ 2586435 w 10080264"/>
                <a:gd name="connsiteY1255" fmla="*/ 1915420 h 3652478"/>
                <a:gd name="connsiteX1256" fmla="*/ 7403406 w 10080264"/>
                <a:gd name="connsiteY1256" fmla="*/ 1907676 h 3652478"/>
                <a:gd name="connsiteX1257" fmla="*/ 7387921 w 10080264"/>
                <a:gd name="connsiteY1257" fmla="*/ 1916317 h 3652478"/>
                <a:gd name="connsiteX1258" fmla="*/ 7337507 w 10080264"/>
                <a:gd name="connsiteY1258" fmla="*/ 1945843 h 3652478"/>
                <a:gd name="connsiteX1259" fmla="*/ 7287452 w 10080264"/>
                <a:gd name="connsiteY1259" fmla="*/ 1975369 h 3652478"/>
                <a:gd name="connsiteX1260" fmla="*/ 7256123 w 10080264"/>
                <a:gd name="connsiteY1260" fmla="*/ 1994452 h 3652478"/>
                <a:gd name="connsiteX1261" fmla="*/ 7226595 w 10080264"/>
                <a:gd name="connsiteY1261" fmla="*/ 2013536 h 3652478"/>
                <a:gd name="connsiteX1262" fmla="*/ 7219753 w 10080264"/>
                <a:gd name="connsiteY1262" fmla="*/ 2018577 h 3652478"/>
                <a:gd name="connsiteX1263" fmla="*/ 7212911 w 10080264"/>
                <a:gd name="connsiteY1263" fmla="*/ 2025779 h 3652478"/>
                <a:gd name="connsiteX1264" fmla="*/ 7209310 w 10080264"/>
                <a:gd name="connsiteY1264" fmla="*/ 2032620 h 3652478"/>
                <a:gd name="connsiteX1265" fmla="*/ 7207870 w 10080264"/>
                <a:gd name="connsiteY1265" fmla="*/ 2041262 h 3652478"/>
                <a:gd name="connsiteX1266" fmla="*/ 7214712 w 10080264"/>
                <a:gd name="connsiteY1266" fmla="*/ 2035860 h 3652478"/>
                <a:gd name="connsiteX1267" fmla="*/ 7221554 w 10080264"/>
                <a:gd name="connsiteY1267" fmla="*/ 2027219 h 3652478"/>
                <a:gd name="connsiteX1268" fmla="*/ 7226595 w 10080264"/>
                <a:gd name="connsiteY1268" fmla="*/ 2020377 h 3652478"/>
                <a:gd name="connsiteX1269" fmla="*/ 7233797 w 10080264"/>
                <a:gd name="connsiteY1269" fmla="*/ 2013536 h 3652478"/>
                <a:gd name="connsiteX1270" fmla="*/ 7240639 w 10080264"/>
                <a:gd name="connsiteY1270" fmla="*/ 2009935 h 3652478"/>
                <a:gd name="connsiteX1271" fmla="*/ 7247481 w 10080264"/>
                <a:gd name="connsiteY1271" fmla="*/ 2004895 h 3652478"/>
                <a:gd name="connsiteX1272" fmla="*/ 7264766 w 10080264"/>
                <a:gd name="connsiteY1272" fmla="*/ 1999854 h 3652478"/>
                <a:gd name="connsiteX1273" fmla="*/ 7283851 w 10080264"/>
                <a:gd name="connsiteY1273" fmla="*/ 1996253 h 3652478"/>
                <a:gd name="connsiteX1274" fmla="*/ 7308338 w 10080264"/>
                <a:gd name="connsiteY1274" fmla="*/ 1977169 h 3652478"/>
                <a:gd name="connsiteX1275" fmla="*/ 7334266 w 10080264"/>
                <a:gd name="connsiteY1275" fmla="*/ 1956285 h 3652478"/>
                <a:gd name="connsiteX1276" fmla="*/ 7394763 w 10080264"/>
                <a:gd name="connsiteY1276" fmla="*/ 1913077 h 3652478"/>
                <a:gd name="connsiteX1277" fmla="*/ 4890289 w 10080264"/>
                <a:gd name="connsiteY1277" fmla="*/ 1906515 h 3652478"/>
                <a:gd name="connsiteX1278" fmla="*/ 4881645 w 10080264"/>
                <a:gd name="connsiteY1278" fmla="*/ 1913356 h 3652478"/>
                <a:gd name="connsiteX1279" fmla="*/ 4890289 w 10080264"/>
                <a:gd name="connsiteY1279" fmla="*/ 1907956 h 3652478"/>
                <a:gd name="connsiteX1280" fmla="*/ 4807091 w 10080264"/>
                <a:gd name="connsiteY1280" fmla="*/ 1891033 h 3652478"/>
                <a:gd name="connsiteX1281" fmla="*/ 4793404 w 10080264"/>
                <a:gd name="connsiteY1281" fmla="*/ 1904715 h 3652478"/>
                <a:gd name="connsiteX1282" fmla="*/ 4802048 w 10080264"/>
                <a:gd name="connsiteY1282" fmla="*/ 1901115 h 3652478"/>
                <a:gd name="connsiteX1283" fmla="*/ 1714705 w 10080264"/>
                <a:gd name="connsiteY1283" fmla="*/ 1890857 h 3652478"/>
                <a:gd name="connsiteX1284" fmla="*/ 1676561 w 10080264"/>
                <a:gd name="connsiteY1284" fmla="*/ 1921819 h 3652478"/>
                <a:gd name="connsiteX1285" fmla="*/ 1650651 w 10080264"/>
                <a:gd name="connsiteY1285" fmla="*/ 1942701 h 3652478"/>
                <a:gd name="connsiteX1286" fmla="*/ 1635178 w 10080264"/>
                <a:gd name="connsiteY1286" fmla="*/ 1953141 h 3652478"/>
                <a:gd name="connsiteX1287" fmla="*/ 1621143 w 10080264"/>
                <a:gd name="connsiteY1287" fmla="*/ 1961782 h 3652478"/>
                <a:gd name="connsiteX1288" fmla="*/ 1617905 w 10080264"/>
                <a:gd name="connsiteY1288" fmla="*/ 1968622 h 3652478"/>
                <a:gd name="connsiteX1289" fmla="*/ 1614306 w 10080264"/>
                <a:gd name="connsiteY1289" fmla="*/ 1975463 h 3652478"/>
                <a:gd name="connsiteX1290" fmla="*/ 1716505 w 10080264"/>
                <a:gd name="connsiteY1290" fmla="*/ 1900938 h 3652478"/>
                <a:gd name="connsiteX1291" fmla="*/ 3849917 w 10080264"/>
                <a:gd name="connsiteY1291" fmla="*/ 1885904 h 3652478"/>
                <a:gd name="connsiteX1292" fmla="*/ 3794481 w 10080264"/>
                <a:gd name="connsiteY1292" fmla="*/ 1922259 h 3652478"/>
                <a:gd name="connsiteX1293" fmla="*/ 3735807 w 10080264"/>
                <a:gd name="connsiteY1293" fmla="*/ 1956815 h 3652478"/>
                <a:gd name="connsiteX1294" fmla="*/ 3605859 w 10080264"/>
                <a:gd name="connsiteY1294" fmla="*/ 2033125 h 3652478"/>
                <a:gd name="connsiteX1295" fmla="*/ 3536746 w 10080264"/>
                <a:gd name="connsiteY1295" fmla="*/ 2070920 h 3652478"/>
                <a:gd name="connsiteX1296" fmla="*/ 3469072 w 10080264"/>
                <a:gd name="connsiteY1296" fmla="*/ 2107635 h 3652478"/>
                <a:gd name="connsiteX1297" fmla="*/ 3403559 w 10080264"/>
                <a:gd name="connsiteY1297" fmla="*/ 2138591 h 3652478"/>
                <a:gd name="connsiteX1298" fmla="*/ 3339124 w 10080264"/>
                <a:gd name="connsiteY1298" fmla="*/ 2168107 h 3652478"/>
                <a:gd name="connsiteX1299" fmla="*/ 3339124 w 10080264"/>
                <a:gd name="connsiteY1299" fmla="*/ 2207702 h 3652478"/>
                <a:gd name="connsiteX1300" fmla="*/ 3337685 w 10080264"/>
                <a:gd name="connsiteY1300" fmla="*/ 2219940 h 3652478"/>
                <a:gd name="connsiteX1301" fmla="*/ 3339124 w 10080264"/>
                <a:gd name="connsiteY1301" fmla="*/ 2228579 h 3652478"/>
                <a:gd name="connsiteX1302" fmla="*/ 3393119 w 10080264"/>
                <a:gd name="connsiteY1302" fmla="*/ 2192224 h 3652478"/>
                <a:gd name="connsiteX1303" fmla="*/ 3451794 w 10080264"/>
                <a:gd name="connsiteY1303" fmla="*/ 2154429 h 3652478"/>
                <a:gd name="connsiteX1304" fmla="*/ 3475912 w 10080264"/>
                <a:gd name="connsiteY1304" fmla="*/ 2138591 h 3652478"/>
                <a:gd name="connsiteX1305" fmla="*/ 3529906 w 10080264"/>
                <a:gd name="connsiteY1305" fmla="*/ 2104035 h 3652478"/>
                <a:gd name="connsiteX1306" fmla="*/ 3559064 w 10080264"/>
                <a:gd name="connsiteY1306" fmla="*/ 2086757 h 3652478"/>
                <a:gd name="connsiteX1307" fmla="*/ 3588581 w 10080264"/>
                <a:gd name="connsiteY1307" fmla="*/ 2070920 h 3652478"/>
                <a:gd name="connsiteX1308" fmla="*/ 3629977 w 10080264"/>
                <a:gd name="connsiteY1308" fmla="*/ 2048602 h 3652478"/>
                <a:gd name="connsiteX1309" fmla="*/ 3673533 w 10080264"/>
                <a:gd name="connsiteY1309" fmla="*/ 2024486 h 3652478"/>
                <a:gd name="connsiteX1310" fmla="*/ 3727168 w 10080264"/>
                <a:gd name="connsiteY1310" fmla="*/ 1994970 h 3652478"/>
                <a:gd name="connsiteX1311" fmla="*/ 3789442 w 10080264"/>
                <a:gd name="connsiteY1311" fmla="*/ 1962214 h 3652478"/>
                <a:gd name="connsiteX1312" fmla="*/ 3849917 w 10080264"/>
                <a:gd name="connsiteY1312" fmla="*/ 1929098 h 3652478"/>
                <a:gd name="connsiteX1313" fmla="*/ 3848116 w 10080264"/>
                <a:gd name="connsiteY1313" fmla="*/ 1920459 h 3652478"/>
                <a:gd name="connsiteX1314" fmla="*/ 3846677 w 10080264"/>
                <a:gd name="connsiteY1314" fmla="*/ 1910021 h 3652478"/>
                <a:gd name="connsiteX1315" fmla="*/ 3846677 w 10080264"/>
                <a:gd name="connsiteY1315" fmla="*/ 1899582 h 3652478"/>
                <a:gd name="connsiteX1316" fmla="*/ 9145397 w 10080264"/>
                <a:gd name="connsiteY1316" fmla="*/ 1885549 h 3652478"/>
                <a:gd name="connsiteX1317" fmla="*/ 9145397 w 10080264"/>
                <a:gd name="connsiteY1317" fmla="*/ 1887348 h 3652478"/>
                <a:gd name="connsiteX1318" fmla="*/ 9146837 w 10080264"/>
                <a:gd name="connsiteY1318" fmla="*/ 1887348 h 3652478"/>
                <a:gd name="connsiteX1319" fmla="*/ 8511228 w 10080264"/>
                <a:gd name="connsiteY1319" fmla="*/ 1870072 h 3652478"/>
                <a:gd name="connsiteX1320" fmla="*/ 8499344 w 10080264"/>
                <a:gd name="connsiteY1320" fmla="*/ 1876910 h 3652478"/>
                <a:gd name="connsiteX1321" fmla="*/ 8504386 w 10080264"/>
                <a:gd name="connsiteY1321" fmla="*/ 1875111 h 3652478"/>
                <a:gd name="connsiteX1322" fmla="*/ 9453298 w 10080264"/>
                <a:gd name="connsiteY1322" fmla="*/ 1865032 h 3652478"/>
                <a:gd name="connsiteX1323" fmla="*/ 9422328 w 10080264"/>
                <a:gd name="connsiteY1323" fmla="*/ 1887348 h 3652478"/>
                <a:gd name="connsiteX1324" fmla="*/ 9434572 w 10080264"/>
                <a:gd name="connsiteY1324" fmla="*/ 1882309 h 3652478"/>
                <a:gd name="connsiteX1325" fmla="*/ 9448256 w 10080264"/>
                <a:gd name="connsiteY1325" fmla="*/ 1878710 h 3652478"/>
                <a:gd name="connsiteX1326" fmla="*/ 9451497 w 10080264"/>
                <a:gd name="connsiteY1326" fmla="*/ 1870072 h 3652478"/>
                <a:gd name="connsiteX1327" fmla="*/ 2524161 w 10080264"/>
                <a:gd name="connsiteY1327" fmla="*/ 1853148 h 3652478"/>
                <a:gd name="connsiteX1328" fmla="*/ 2503283 w 10080264"/>
                <a:gd name="connsiteY1328" fmla="*/ 1863587 h 3652478"/>
                <a:gd name="connsiteX1329" fmla="*/ 2494644 w 10080264"/>
                <a:gd name="connsiteY1329" fmla="*/ 1870426 h 3652478"/>
                <a:gd name="connsiteX1330" fmla="*/ 1337578 w 10080264"/>
                <a:gd name="connsiteY1330" fmla="*/ 1847294 h 3652478"/>
                <a:gd name="connsiteX1331" fmla="*/ 1304831 w 10080264"/>
                <a:gd name="connsiteY1331" fmla="*/ 1873576 h 3652478"/>
                <a:gd name="connsiteX1332" fmla="*/ 1290797 w 10080264"/>
                <a:gd name="connsiteY1332" fmla="*/ 1889057 h 3652478"/>
                <a:gd name="connsiteX1333" fmla="*/ 1278922 w 10080264"/>
                <a:gd name="connsiteY1333" fmla="*/ 1902738 h 3652478"/>
                <a:gd name="connsiteX1334" fmla="*/ 1287558 w 10080264"/>
                <a:gd name="connsiteY1334" fmla="*/ 1895897 h 3652478"/>
                <a:gd name="connsiteX1335" fmla="*/ 1296195 w 10080264"/>
                <a:gd name="connsiteY1335" fmla="*/ 1890857 h 3652478"/>
                <a:gd name="connsiteX1336" fmla="*/ 1306631 w 10080264"/>
                <a:gd name="connsiteY1336" fmla="*/ 1887257 h 3652478"/>
                <a:gd name="connsiteX1337" fmla="*/ 1316707 w 10080264"/>
                <a:gd name="connsiteY1337" fmla="*/ 1883656 h 3652478"/>
                <a:gd name="connsiteX1338" fmla="*/ 1318506 w 10080264"/>
                <a:gd name="connsiteY1338" fmla="*/ 1875016 h 3652478"/>
                <a:gd name="connsiteX1339" fmla="*/ 1320305 w 10080264"/>
                <a:gd name="connsiteY1339" fmla="*/ 1869975 h 3652478"/>
                <a:gd name="connsiteX1340" fmla="*/ 1327142 w 10080264"/>
                <a:gd name="connsiteY1340" fmla="*/ 1863135 h 3652478"/>
                <a:gd name="connsiteX1341" fmla="*/ 1332540 w 10080264"/>
                <a:gd name="connsiteY1341" fmla="*/ 1856294 h 3652478"/>
                <a:gd name="connsiteX1342" fmla="*/ 9223182 w 10080264"/>
                <a:gd name="connsiteY1342" fmla="*/ 1831918 h 3652478"/>
                <a:gd name="connsiteX1343" fmla="*/ 9214539 w 10080264"/>
                <a:gd name="connsiteY1343" fmla="*/ 1838757 h 3652478"/>
                <a:gd name="connsiteX1344" fmla="*/ 9224623 w 10080264"/>
                <a:gd name="connsiteY1344" fmla="*/ 1840557 h 3652478"/>
                <a:gd name="connsiteX1345" fmla="*/ 1240777 w 10080264"/>
                <a:gd name="connsiteY1345" fmla="*/ 1826772 h 3652478"/>
                <a:gd name="connsiteX1346" fmla="*/ 1233580 w 10080264"/>
                <a:gd name="connsiteY1346" fmla="*/ 1833613 h 3652478"/>
                <a:gd name="connsiteX1347" fmla="*/ 1238978 w 10080264"/>
                <a:gd name="connsiteY1347" fmla="*/ 1833613 h 3652478"/>
                <a:gd name="connsiteX1348" fmla="*/ 2451448 w 10080264"/>
                <a:gd name="connsiteY1348" fmla="*/ 1806354 h 3652478"/>
                <a:gd name="connsiteX1349" fmla="*/ 2340579 w 10080264"/>
                <a:gd name="connsiteY1349" fmla="*/ 1856748 h 3652478"/>
                <a:gd name="connsiteX1350" fmla="*/ 2312861 w 10080264"/>
                <a:gd name="connsiteY1350" fmla="*/ 1870426 h 3652478"/>
                <a:gd name="connsiteX1351" fmla="*/ 2288743 w 10080264"/>
                <a:gd name="connsiteY1351" fmla="*/ 1885904 h 3652478"/>
                <a:gd name="connsiteX1352" fmla="*/ 2264625 w 10080264"/>
                <a:gd name="connsiteY1352" fmla="*/ 1901382 h 3652478"/>
                <a:gd name="connsiteX1353" fmla="*/ 2240148 w 10080264"/>
                <a:gd name="connsiteY1353" fmla="*/ 1922259 h 3652478"/>
                <a:gd name="connsiteX1354" fmla="*/ 2240148 w 10080264"/>
                <a:gd name="connsiteY1354" fmla="*/ 1927298 h 3652478"/>
                <a:gd name="connsiteX1355" fmla="*/ 2273265 w 10080264"/>
                <a:gd name="connsiteY1355" fmla="*/ 1913620 h 3652478"/>
                <a:gd name="connsiteX1356" fmla="*/ 2306022 w 10080264"/>
                <a:gd name="connsiteY1356" fmla="*/ 1896342 h 3652478"/>
                <a:gd name="connsiteX1357" fmla="*/ 2338778 w 10080264"/>
                <a:gd name="connsiteY1357" fmla="*/ 1877265 h 3652478"/>
                <a:gd name="connsiteX1358" fmla="*/ 2373335 w 10080264"/>
                <a:gd name="connsiteY1358" fmla="*/ 1853148 h 3652478"/>
                <a:gd name="connsiteX1359" fmla="*/ 2411492 w 10080264"/>
                <a:gd name="connsiteY1359" fmla="*/ 1828671 h 3652478"/>
                <a:gd name="connsiteX1360" fmla="*/ 4904335 w 10080264"/>
                <a:gd name="connsiteY1360" fmla="*/ 1804260 h 3652478"/>
                <a:gd name="connsiteX1361" fmla="*/ 4876242 w 10080264"/>
                <a:gd name="connsiteY1361" fmla="*/ 1828383 h 3652478"/>
                <a:gd name="connsiteX1362" fmla="*/ 4897132 w 10080264"/>
                <a:gd name="connsiteY1362" fmla="*/ 1814701 h 3652478"/>
                <a:gd name="connsiteX1363" fmla="*/ 3832638 w 10080264"/>
                <a:gd name="connsiteY1363" fmla="*/ 1778638 h 3652478"/>
                <a:gd name="connsiteX1364" fmla="*/ 3782602 w 10080264"/>
                <a:gd name="connsiteY1364" fmla="*/ 1808154 h 3652478"/>
                <a:gd name="connsiteX1365" fmla="*/ 3730408 w 10080264"/>
                <a:gd name="connsiteY1365" fmla="*/ 1840910 h 3652478"/>
                <a:gd name="connsiteX1366" fmla="*/ 3664894 w 10080264"/>
                <a:gd name="connsiteY1366" fmla="*/ 1882664 h 3652478"/>
                <a:gd name="connsiteX1367" fmla="*/ 3624937 w 10080264"/>
                <a:gd name="connsiteY1367" fmla="*/ 1904981 h 3652478"/>
                <a:gd name="connsiteX1368" fmla="*/ 3583542 w 10080264"/>
                <a:gd name="connsiteY1368" fmla="*/ 1927298 h 3652478"/>
                <a:gd name="connsiteX1369" fmla="*/ 3545385 w 10080264"/>
                <a:gd name="connsiteY1369" fmla="*/ 1944576 h 3652478"/>
                <a:gd name="connsiteX1370" fmla="*/ 3507229 w 10080264"/>
                <a:gd name="connsiteY1370" fmla="*/ 1962214 h 3652478"/>
                <a:gd name="connsiteX1371" fmla="*/ 3481311 w 10080264"/>
                <a:gd name="connsiteY1371" fmla="*/ 1974092 h 3652478"/>
                <a:gd name="connsiteX1372" fmla="*/ 3455394 w 10080264"/>
                <a:gd name="connsiteY1372" fmla="*/ 1988130 h 3652478"/>
                <a:gd name="connsiteX1373" fmla="*/ 3432716 w 10080264"/>
                <a:gd name="connsiteY1373" fmla="*/ 2000369 h 3652478"/>
                <a:gd name="connsiteX1374" fmla="*/ 3419037 w 10080264"/>
                <a:gd name="connsiteY1374" fmla="*/ 2007208 h 3652478"/>
                <a:gd name="connsiteX1375" fmla="*/ 3405358 w 10080264"/>
                <a:gd name="connsiteY1375" fmla="*/ 2015847 h 3652478"/>
                <a:gd name="connsiteX1376" fmla="*/ 3382680 w 10080264"/>
                <a:gd name="connsiteY1376" fmla="*/ 2031325 h 3652478"/>
                <a:gd name="connsiteX1377" fmla="*/ 3379081 w 10080264"/>
                <a:gd name="connsiteY1377" fmla="*/ 2034924 h 3652478"/>
                <a:gd name="connsiteX1378" fmla="*/ 3368641 w 10080264"/>
                <a:gd name="connsiteY1378" fmla="*/ 2045003 h 3652478"/>
                <a:gd name="connsiteX1379" fmla="*/ 3361802 w 10080264"/>
                <a:gd name="connsiteY1379" fmla="*/ 2055442 h 3652478"/>
                <a:gd name="connsiteX1380" fmla="*/ 3356763 w 10080264"/>
                <a:gd name="connsiteY1380" fmla="*/ 2064080 h 3652478"/>
                <a:gd name="connsiteX1381" fmla="*/ 3354963 w 10080264"/>
                <a:gd name="connsiteY1381" fmla="*/ 2074519 h 3652478"/>
                <a:gd name="connsiteX1382" fmla="*/ 3353163 w 10080264"/>
                <a:gd name="connsiteY1382" fmla="*/ 2079918 h 3652478"/>
                <a:gd name="connsiteX1383" fmla="*/ 3349564 w 10080264"/>
                <a:gd name="connsiteY1383" fmla="*/ 2083158 h 3652478"/>
                <a:gd name="connsiteX1384" fmla="*/ 3348124 w 10080264"/>
                <a:gd name="connsiteY1384" fmla="*/ 2086757 h 3652478"/>
                <a:gd name="connsiteX1385" fmla="*/ 3348124 w 10080264"/>
                <a:gd name="connsiteY1385" fmla="*/ 2091797 h 3652478"/>
                <a:gd name="connsiteX1386" fmla="*/ 3353163 w 10080264"/>
                <a:gd name="connsiteY1386" fmla="*/ 2093597 h 3652478"/>
                <a:gd name="connsiteX1387" fmla="*/ 3356763 w 10080264"/>
                <a:gd name="connsiteY1387" fmla="*/ 2093597 h 3652478"/>
                <a:gd name="connsiteX1388" fmla="*/ 3358563 w 10080264"/>
                <a:gd name="connsiteY1388" fmla="*/ 2090357 h 3652478"/>
                <a:gd name="connsiteX1389" fmla="*/ 3370442 w 10080264"/>
                <a:gd name="connsiteY1389" fmla="*/ 2076319 h 3652478"/>
                <a:gd name="connsiteX1390" fmla="*/ 3379081 w 10080264"/>
                <a:gd name="connsiteY1390" fmla="*/ 2067680 h 3652478"/>
                <a:gd name="connsiteX1391" fmla="*/ 3391320 w 10080264"/>
                <a:gd name="connsiteY1391" fmla="*/ 2060841 h 3652478"/>
                <a:gd name="connsiteX1392" fmla="*/ 3398159 w 10080264"/>
                <a:gd name="connsiteY1392" fmla="*/ 2057241 h 3652478"/>
                <a:gd name="connsiteX1393" fmla="*/ 3403559 w 10080264"/>
                <a:gd name="connsiteY1393" fmla="*/ 2055442 h 3652478"/>
                <a:gd name="connsiteX1394" fmla="*/ 3412197 w 10080264"/>
                <a:gd name="connsiteY1394" fmla="*/ 2053642 h 3652478"/>
                <a:gd name="connsiteX1395" fmla="*/ 3419037 w 10080264"/>
                <a:gd name="connsiteY1395" fmla="*/ 2055442 h 3652478"/>
                <a:gd name="connsiteX1396" fmla="*/ 3427676 w 10080264"/>
                <a:gd name="connsiteY1396" fmla="*/ 2045003 h 3652478"/>
                <a:gd name="connsiteX1397" fmla="*/ 3436315 w 10080264"/>
                <a:gd name="connsiteY1397" fmla="*/ 2036364 h 3652478"/>
                <a:gd name="connsiteX1398" fmla="*/ 3448194 w 10080264"/>
                <a:gd name="connsiteY1398" fmla="*/ 2031325 h 3652478"/>
                <a:gd name="connsiteX1399" fmla="*/ 3460433 w 10080264"/>
                <a:gd name="connsiteY1399" fmla="*/ 2027725 h 3652478"/>
                <a:gd name="connsiteX1400" fmla="*/ 3467272 w 10080264"/>
                <a:gd name="connsiteY1400" fmla="*/ 2024486 h 3652478"/>
                <a:gd name="connsiteX1401" fmla="*/ 3472672 w 10080264"/>
                <a:gd name="connsiteY1401" fmla="*/ 2020886 h 3652478"/>
                <a:gd name="connsiteX1402" fmla="*/ 3477712 w 10080264"/>
                <a:gd name="connsiteY1402" fmla="*/ 2015847 h 3652478"/>
                <a:gd name="connsiteX1403" fmla="*/ 3479511 w 10080264"/>
                <a:gd name="connsiteY1403" fmla="*/ 2010448 h 3652478"/>
                <a:gd name="connsiteX1404" fmla="*/ 3481311 w 10080264"/>
                <a:gd name="connsiteY1404" fmla="*/ 2005408 h 3652478"/>
                <a:gd name="connsiteX1405" fmla="*/ 3610899 w 10080264"/>
                <a:gd name="connsiteY1405" fmla="*/ 1932698 h 3652478"/>
                <a:gd name="connsiteX1406" fmla="*/ 3647616 w 10080264"/>
                <a:gd name="connsiteY1406" fmla="*/ 1908221 h 3652478"/>
                <a:gd name="connsiteX1407" fmla="*/ 3685772 w 10080264"/>
                <a:gd name="connsiteY1407" fmla="*/ 1885904 h 3652478"/>
                <a:gd name="connsiteX1408" fmla="*/ 3701250 w 10080264"/>
                <a:gd name="connsiteY1408" fmla="*/ 1877265 h 3652478"/>
                <a:gd name="connsiteX1409" fmla="*/ 3742646 w 10080264"/>
                <a:gd name="connsiteY1409" fmla="*/ 1851348 h 3652478"/>
                <a:gd name="connsiteX1410" fmla="*/ 3763524 w 10080264"/>
                <a:gd name="connsiteY1410" fmla="*/ 1839110 h 3652478"/>
                <a:gd name="connsiteX1411" fmla="*/ 3787642 w 10080264"/>
                <a:gd name="connsiteY1411" fmla="*/ 1827232 h 3652478"/>
                <a:gd name="connsiteX1412" fmla="*/ 3803121 w 10080264"/>
                <a:gd name="connsiteY1412" fmla="*/ 1816793 h 3652478"/>
                <a:gd name="connsiteX1413" fmla="*/ 3815359 w 10080264"/>
                <a:gd name="connsiteY1413" fmla="*/ 1804555 h 3652478"/>
                <a:gd name="connsiteX1414" fmla="*/ 3825798 w 10080264"/>
                <a:gd name="connsiteY1414" fmla="*/ 1792316 h 3652478"/>
                <a:gd name="connsiteX1415" fmla="*/ 7599302 w 10080264"/>
                <a:gd name="connsiteY1415" fmla="*/ 1776250 h 3652478"/>
                <a:gd name="connsiteX1416" fmla="*/ 7578416 w 10080264"/>
                <a:gd name="connsiteY1416" fmla="*/ 1793534 h 3652478"/>
                <a:gd name="connsiteX1417" fmla="*/ 7553929 w 10080264"/>
                <a:gd name="connsiteY1417" fmla="*/ 1810817 h 3652478"/>
                <a:gd name="connsiteX1418" fmla="*/ 7552488 w 10080264"/>
                <a:gd name="connsiteY1418" fmla="*/ 1810817 h 3652478"/>
                <a:gd name="connsiteX1419" fmla="*/ 7529802 w 10080264"/>
                <a:gd name="connsiteY1419" fmla="*/ 1823059 h 3652478"/>
                <a:gd name="connsiteX1420" fmla="*/ 7542045 w 10080264"/>
                <a:gd name="connsiteY1420" fmla="*/ 1818018 h 3652478"/>
                <a:gd name="connsiteX1421" fmla="*/ 7561131 w 10080264"/>
                <a:gd name="connsiteY1421" fmla="*/ 1809017 h 3652478"/>
                <a:gd name="connsiteX1422" fmla="*/ 7574815 w 10080264"/>
                <a:gd name="connsiteY1422" fmla="*/ 1802175 h 3652478"/>
                <a:gd name="connsiteX1423" fmla="*/ 7590659 w 10080264"/>
                <a:gd name="connsiteY1423" fmla="*/ 1793534 h 3652478"/>
                <a:gd name="connsiteX1424" fmla="*/ 7592100 w 10080264"/>
                <a:gd name="connsiteY1424" fmla="*/ 1789933 h 3652478"/>
                <a:gd name="connsiteX1425" fmla="*/ 7595701 w 10080264"/>
                <a:gd name="connsiteY1425" fmla="*/ 1788493 h 3652478"/>
                <a:gd name="connsiteX1426" fmla="*/ 7599302 w 10080264"/>
                <a:gd name="connsiteY1426" fmla="*/ 1778051 h 3652478"/>
                <a:gd name="connsiteX1427" fmla="*/ 2672827 w 10080264"/>
                <a:gd name="connsiteY1427" fmla="*/ 1775038 h 3652478"/>
                <a:gd name="connsiteX1428" fmla="*/ 2622792 w 10080264"/>
                <a:gd name="connsiteY1428" fmla="*/ 1800955 h 3652478"/>
                <a:gd name="connsiteX1429" fmla="*/ 2593275 w 10080264"/>
                <a:gd name="connsiteY1429" fmla="*/ 1816793 h 3652478"/>
                <a:gd name="connsiteX1430" fmla="*/ 2612353 w 10080264"/>
                <a:gd name="connsiteY1430" fmla="*/ 1808154 h 3652478"/>
                <a:gd name="connsiteX1431" fmla="*/ 2622792 w 10080264"/>
                <a:gd name="connsiteY1431" fmla="*/ 1802755 h 3652478"/>
                <a:gd name="connsiteX1432" fmla="*/ 2633231 w 10080264"/>
                <a:gd name="connsiteY1432" fmla="*/ 1797715 h 3652478"/>
                <a:gd name="connsiteX1433" fmla="*/ 2657348 w 10080264"/>
                <a:gd name="connsiteY1433" fmla="*/ 1790516 h 3652478"/>
                <a:gd name="connsiteX1434" fmla="*/ 2664188 w 10080264"/>
                <a:gd name="connsiteY1434" fmla="*/ 1789077 h 3652478"/>
                <a:gd name="connsiteX1435" fmla="*/ 2667788 w 10080264"/>
                <a:gd name="connsiteY1435" fmla="*/ 1785477 h 3652478"/>
                <a:gd name="connsiteX1436" fmla="*/ 2671387 w 10080264"/>
                <a:gd name="connsiteY1436" fmla="*/ 1781878 h 3652478"/>
                <a:gd name="connsiteX1437" fmla="*/ 2672827 w 10080264"/>
                <a:gd name="connsiteY1437" fmla="*/ 1776838 h 3652478"/>
                <a:gd name="connsiteX1438" fmla="*/ 8800403 w 10080264"/>
                <a:gd name="connsiteY1438" fmla="*/ 1755612 h 3652478"/>
                <a:gd name="connsiteX1439" fmla="*/ 8793561 w 10080264"/>
                <a:gd name="connsiteY1439" fmla="*/ 1759211 h 3652478"/>
                <a:gd name="connsiteX1440" fmla="*/ 8781317 w 10080264"/>
                <a:gd name="connsiteY1440" fmla="*/ 1761011 h 3652478"/>
                <a:gd name="connsiteX1441" fmla="*/ 8765832 w 10080264"/>
                <a:gd name="connsiteY1441" fmla="*/ 1764250 h 3652478"/>
                <a:gd name="connsiteX1442" fmla="*/ 8752148 w 10080264"/>
                <a:gd name="connsiteY1442" fmla="*/ 1769649 h 3652478"/>
                <a:gd name="connsiteX1443" fmla="*/ 8739903 w 10080264"/>
                <a:gd name="connsiteY1443" fmla="*/ 1774688 h 3652478"/>
                <a:gd name="connsiteX1444" fmla="*/ 8733061 w 10080264"/>
                <a:gd name="connsiteY1444" fmla="*/ 1781527 h 3652478"/>
                <a:gd name="connsiteX1445" fmla="*/ 8707133 w 10080264"/>
                <a:gd name="connsiteY1445" fmla="*/ 1802403 h 3652478"/>
                <a:gd name="connsiteX1446" fmla="*/ 8683005 w 10080264"/>
                <a:gd name="connsiteY1446" fmla="*/ 1825079 h 3652478"/>
                <a:gd name="connsiteX1447" fmla="*/ 8632588 w 10080264"/>
                <a:gd name="connsiteY1447" fmla="*/ 1863233 h 3652478"/>
                <a:gd name="connsiteX1448" fmla="*/ 8610261 w 10080264"/>
                <a:gd name="connsiteY1448" fmla="*/ 1883749 h 3652478"/>
                <a:gd name="connsiteX1449" fmla="*/ 8589374 w 10080264"/>
                <a:gd name="connsiteY1449" fmla="*/ 1902826 h 3652478"/>
                <a:gd name="connsiteX1450" fmla="*/ 8568487 w 10080264"/>
                <a:gd name="connsiteY1450" fmla="*/ 1921902 h 3652478"/>
                <a:gd name="connsiteX1451" fmla="*/ 8549401 w 10080264"/>
                <a:gd name="connsiteY1451" fmla="*/ 1939179 h 3652478"/>
                <a:gd name="connsiteX1452" fmla="*/ 8509428 w 10080264"/>
                <a:gd name="connsiteY1452" fmla="*/ 1968694 h 3652478"/>
                <a:gd name="connsiteX1453" fmla="*/ 8509428 w 10080264"/>
                <a:gd name="connsiteY1453" fmla="*/ 1973733 h 3652478"/>
                <a:gd name="connsiteX1454" fmla="*/ 8513029 w 10080264"/>
                <a:gd name="connsiteY1454" fmla="*/ 1979132 h 3652478"/>
                <a:gd name="connsiteX1455" fmla="*/ 8533916 w 10080264"/>
                <a:gd name="connsiteY1455" fmla="*/ 1965095 h 3652478"/>
                <a:gd name="connsiteX1456" fmla="*/ 8559844 w 10080264"/>
                <a:gd name="connsiteY1456" fmla="*/ 1947818 h 3652478"/>
                <a:gd name="connsiteX1457" fmla="*/ 8577130 w 10080264"/>
                <a:gd name="connsiteY1457" fmla="*/ 1935580 h 3652478"/>
                <a:gd name="connsiteX1458" fmla="*/ 8589374 w 10080264"/>
                <a:gd name="connsiteY1458" fmla="*/ 1925142 h 3652478"/>
                <a:gd name="connsiteX1459" fmla="*/ 8596216 w 10080264"/>
                <a:gd name="connsiteY1459" fmla="*/ 1916503 h 3652478"/>
                <a:gd name="connsiteX1460" fmla="*/ 8598017 w 10080264"/>
                <a:gd name="connsiteY1460" fmla="*/ 1911464 h 3652478"/>
                <a:gd name="connsiteX1461" fmla="*/ 8601618 w 10080264"/>
                <a:gd name="connsiteY1461" fmla="*/ 1899226 h 3652478"/>
                <a:gd name="connsiteX1462" fmla="*/ 8613502 w 10080264"/>
                <a:gd name="connsiteY1462" fmla="*/ 1899226 h 3652478"/>
                <a:gd name="connsiteX1463" fmla="*/ 8618904 w 10080264"/>
                <a:gd name="connsiteY1463" fmla="*/ 1899226 h 3652478"/>
                <a:gd name="connsiteX1464" fmla="*/ 8625746 w 10080264"/>
                <a:gd name="connsiteY1464" fmla="*/ 1895987 h 3652478"/>
                <a:gd name="connsiteX1465" fmla="*/ 8632588 w 10080264"/>
                <a:gd name="connsiteY1465" fmla="*/ 1892388 h 3652478"/>
                <a:gd name="connsiteX1466" fmla="*/ 8639430 w 10080264"/>
                <a:gd name="connsiteY1466" fmla="*/ 1885549 h 3652478"/>
                <a:gd name="connsiteX1467" fmla="*/ 8654916 w 10080264"/>
                <a:gd name="connsiteY1467" fmla="*/ 1871871 h 3652478"/>
                <a:gd name="connsiteX1468" fmla="*/ 8670761 w 10080264"/>
                <a:gd name="connsiteY1468" fmla="*/ 1863233 h 3652478"/>
                <a:gd name="connsiteX1469" fmla="*/ 8674002 w 10080264"/>
                <a:gd name="connsiteY1469" fmla="*/ 1856394 h 3652478"/>
                <a:gd name="connsiteX1470" fmla="*/ 8681204 w 10080264"/>
                <a:gd name="connsiteY1470" fmla="*/ 1850995 h 3652478"/>
                <a:gd name="connsiteX1471" fmla="*/ 8688046 w 10080264"/>
                <a:gd name="connsiteY1471" fmla="*/ 1844156 h 3652478"/>
                <a:gd name="connsiteX1472" fmla="*/ 8698490 w 10080264"/>
                <a:gd name="connsiteY1472" fmla="*/ 1837317 h 3652478"/>
                <a:gd name="connsiteX1473" fmla="*/ 8713975 w 10080264"/>
                <a:gd name="connsiteY1473" fmla="*/ 1831918 h 3652478"/>
                <a:gd name="connsiteX1474" fmla="*/ 8724418 w 10080264"/>
                <a:gd name="connsiteY1474" fmla="*/ 1830119 h 3652478"/>
                <a:gd name="connsiteX1475" fmla="*/ 8734862 w 10080264"/>
                <a:gd name="connsiteY1475" fmla="*/ 1830119 h 3652478"/>
                <a:gd name="connsiteX1476" fmla="*/ 8743505 w 10080264"/>
                <a:gd name="connsiteY1476" fmla="*/ 1818241 h 3652478"/>
                <a:gd name="connsiteX1477" fmla="*/ 8753948 w 10080264"/>
                <a:gd name="connsiteY1477" fmla="*/ 1806003 h 3652478"/>
                <a:gd name="connsiteX1478" fmla="*/ 8767632 w 10080264"/>
                <a:gd name="connsiteY1478" fmla="*/ 1798804 h 3652478"/>
                <a:gd name="connsiteX1479" fmla="*/ 8783118 w 10080264"/>
                <a:gd name="connsiteY1479" fmla="*/ 1793765 h 3652478"/>
                <a:gd name="connsiteX1480" fmla="*/ 8791760 w 10080264"/>
                <a:gd name="connsiteY1480" fmla="*/ 1791965 h 3652478"/>
                <a:gd name="connsiteX1481" fmla="*/ 8798963 w 10080264"/>
                <a:gd name="connsiteY1481" fmla="*/ 1790166 h 3652478"/>
                <a:gd name="connsiteX1482" fmla="*/ 8809046 w 10080264"/>
                <a:gd name="connsiteY1482" fmla="*/ 1783327 h 3652478"/>
                <a:gd name="connsiteX1483" fmla="*/ 8804004 w 10080264"/>
                <a:gd name="connsiteY1483" fmla="*/ 1769649 h 3652478"/>
                <a:gd name="connsiteX1484" fmla="*/ 2545039 w 10080264"/>
                <a:gd name="connsiteY1484" fmla="*/ 1754521 h 3652478"/>
                <a:gd name="connsiteX1485" fmla="*/ 2506882 w 10080264"/>
                <a:gd name="connsiteY1485" fmla="*/ 1776838 h 3652478"/>
                <a:gd name="connsiteX1486" fmla="*/ 2473766 w 10080264"/>
                <a:gd name="connsiteY1486" fmla="*/ 1795916 h 3652478"/>
                <a:gd name="connsiteX1487" fmla="*/ 2499683 w 10080264"/>
                <a:gd name="connsiteY1487" fmla="*/ 1783677 h 3652478"/>
                <a:gd name="connsiteX1488" fmla="*/ 2527401 w 10080264"/>
                <a:gd name="connsiteY1488" fmla="*/ 1775038 h 3652478"/>
                <a:gd name="connsiteX1489" fmla="*/ 2536400 w 10080264"/>
                <a:gd name="connsiteY1489" fmla="*/ 1764600 h 3652478"/>
                <a:gd name="connsiteX1490" fmla="*/ 3510828 w 10080264"/>
                <a:gd name="connsiteY1490" fmla="*/ 1742283 h 3652478"/>
                <a:gd name="connsiteX1491" fmla="*/ 3387720 w 10080264"/>
                <a:gd name="connsiteY1491" fmla="*/ 1808154 h 3652478"/>
                <a:gd name="connsiteX1492" fmla="*/ 3384480 w 10080264"/>
                <a:gd name="connsiteY1492" fmla="*/ 1821832 h 3652478"/>
                <a:gd name="connsiteX1493" fmla="*/ 3399959 w 10080264"/>
                <a:gd name="connsiteY1493" fmla="*/ 1811394 h 3652478"/>
                <a:gd name="connsiteX1494" fmla="*/ 3415437 w 10080264"/>
                <a:gd name="connsiteY1494" fmla="*/ 1804555 h 3652478"/>
                <a:gd name="connsiteX1495" fmla="*/ 3432716 w 10080264"/>
                <a:gd name="connsiteY1495" fmla="*/ 1797715 h 3652478"/>
                <a:gd name="connsiteX1496" fmla="*/ 3451794 w 10080264"/>
                <a:gd name="connsiteY1496" fmla="*/ 1790516 h 3652478"/>
                <a:gd name="connsiteX1497" fmla="*/ 3472672 w 10080264"/>
                <a:gd name="connsiteY1497" fmla="*/ 1785477 h 3652478"/>
                <a:gd name="connsiteX1498" fmla="*/ 3479511 w 10080264"/>
                <a:gd name="connsiteY1498" fmla="*/ 1773239 h 3652478"/>
                <a:gd name="connsiteX1499" fmla="*/ 3488151 w 10080264"/>
                <a:gd name="connsiteY1499" fmla="*/ 1761360 h 3652478"/>
                <a:gd name="connsiteX1500" fmla="*/ 3498590 w 10080264"/>
                <a:gd name="connsiteY1500" fmla="*/ 1752721 h 3652478"/>
                <a:gd name="connsiteX1501" fmla="*/ 4980330 w 10080264"/>
                <a:gd name="connsiteY1501" fmla="*/ 1740170 h 3652478"/>
                <a:gd name="connsiteX1502" fmla="*/ 4978529 w 10080264"/>
                <a:gd name="connsiteY1502" fmla="*/ 1741970 h 3652478"/>
                <a:gd name="connsiteX1503" fmla="*/ 4975288 w 10080264"/>
                <a:gd name="connsiteY1503" fmla="*/ 1745571 h 3652478"/>
                <a:gd name="connsiteX1504" fmla="*/ 4976729 w 10080264"/>
                <a:gd name="connsiteY1504" fmla="*/ 1745571 h 3652478"/>
                <a:gd name="connsiteX1505" fmla="*/ 9510557 w 10080264"/>
                <a:gd name="connsiteY1505" fmla="*/ 1740134 h 3652478"/>
                <a:gd name="connsiteX1506" fmla="*/ 9501914 w 10080264"/>
                <a:gd name="connsiteY1506" fmla="*/ 1745533 h 3652478"/>
                <a:gd name="connsiteX1507" fmla="*/ 9508756 w 10080264"/>
                <a:gd name="connsiteY1507" fmla="*/ 1745533 h 3652478"/>
                <a:gd name="connsiteX1508" fmla="*/ 5194629 w 10080264"/>
                <a:gd name="connsiteY1508" fmla="*/ 1733329 h 3652478"/>
                <a:gd name="connsiteX1509" fmla="*/ 5175540 w 10080264"/>
                <a:gd name="connsiteY1509" fmla="*/ 1748811 h 3652478"/>
                <a:gd name="connsiteX1510" fmla="*/ 5193188 w 10080264"/>
                <a:gd name="connsiteY1510" fmla="*/ 1738730 h 3652478"/>
                <a:gd name="connsiteX1511" fmla="*/ 6123599 w 10080264"/>
                <a:gd name="connsiteY1511" fmla="*/ 1708917 h 3652478"/>
                <a:gd name="connsiteX1512" fmla="*/ 6073545 w 10080264"/>
                <a:gd name="connsiteY1512" fmla="*/ 1733042 h 3652478"/>
                <a:gd name="connsiteX1513" fmla="*/ 6056260 w 10080264"/>
                <a:gd name="connsiteY1513" fmla="*/ 1741684 h 3652478"/>
                <a:gd name="connsiteX1514" fmla="*/ 6040775 w 10080264"/>
                <a:gd name="connsiteY1514" fmla="*/ 1752126 h 3652478"/>
                <a:gd name="connsiteX1515" fmla="*/ 6028532 w 10080264"/>
                <a:gd name="connsiteY1515" fmla="*/ 1764008 h 3652478"/>
                <a:gd name="connsiteX1516" fmla="*/ 6016288 w 10080264"/>
                <a:gd name="connsiteY1516" fmla="*/ 1778051 h 3652478"/>
                <a:gd name="connsiteX1517" fmla="*/ 6028532 w 10080264"/>
                <a:gd name="connsiteY1517" fmla="*/ 1772650 h 3652478"/>
                <a:gd name="connsiteX1518" fmla="*/ 6040775 w 10080264"/>
                <a:gd name="connsiteY1518" fmla="*/ 1765808 h 3652478"/>
                <a:gd name="connsiteX1519" fmla="*/ 6066703 w 10080264"/>
                <a:gd name="connsiteY1519" fmla="*/ 1755366 h 3652478"/>
                <a:gd name="connsiteX1520" fmla="*/ 6089029 w 10080264"/>
                <a:gd name="connsiteY1520" fmla="*/ 1743484 h 3652478"/>
                <a:gd name="connsiteX1521" fmla="*/ 6090830 w 10080264"/>
                <a:gd name="connsiteY1521" fmla="*/ 1736643 h 3652478"/>
                <a:gd name="connsiteX1522" fmla="*/ 6094431 w 10080264"/>
                <a:gd name="connsiteY1522" fmla="*/ 1731242 h 3652478"/>
                <a:gd name="connsiteX1523" fmla="*/ 6101273 w 10080264"/>
                <a:gd name="connsiteY1523" fmla="*/ 1726201 h 3652478"/>
                <a:gd name="connsiteX1524" fmla="*/ 6109915 w 10080264"/>
                <a:gd name="connsiteY1524" fmla="*/ 1720800 h 3652478"/>
                <a:gd name="connsiteX1525" fmla="*/ 5028953 w 10080264"/>
                <a:gd name="connsiteY1525" fmla="*/ 1698764 h 3652478"/>
                <a:gd name="connsiteX1526" fmla="*/ 5025351 w 10080264"/>
                <a:gd name="connsiteY1526" fmla="*/ 1702004 h 3652478"/>
                <a:gd name="connsiteX1527" fmla="*/ 5027152 w 10080264"/>
                <a:gd name="connsiteY1527" fmla="*/ 1702004 h 3652478"/>
                <a:gd name="connsiteX1528" fmla="*/ 9316453 w 10080264"/>
                <a:gd name="connsiteY1528" fmla="*/ 1684704 h 3652478"/>
                <a:gd name="connsiteX1529" fmla="*/ 9264596 w 10080264"/>
                <a:gd name="connsiteY1529" fmla="*/ 1721058 h 3652478"/>
                <a:gd name="connsiteX1530" fmla="*/ 9292325 w 10080264"/>
                <a:gd name="connsiteY1530" fmla="*/ 1703781 h 3652478"/>
                <a:gd name="connsiteX1531" fmla="*/ 7574815 w 10080264"/>
                <a:gd name="connsiteY1531" fmla="*/ 1684433 h 3652478"/>
                <a:gd name="connsiteX1532" fmla="*/ 7515758 w 10080264"/>
                <a:gd name="connsiteY1532" fmla="*/ 1724400 h 3652478"/>
                <a:gd name="connsiteX1533" fmla="*/ 7453820 w 10080264"/>
                <a:gd name="connsiteY1533" fmla="*/ 1762568 h 3652478"/>
                <a:gd name="connsiteX1534" fmla="*/ 7445178 w 10080264"/>
                <a:gd name="connsiteY1534" fmla="*/ 1769409 h 3652478"/>
                <a:gd name="connsiteX1535" fmla="*/ 7365235 w 10080264"/>
                <a:gd name="connsiteY1535" fmla="*/ 1818018 h 3652478"/>
                <a:gd name="connsiteX1536" fmla="*/ 7289253 w 10080264"/>
                <a:gd name="connsiteY1536" fmla="*/ 1868068 h 3652478"/>
                <a:gd name="connsiteX1537" fmla="*/ 7273408 w 10080264"/>
                <a:gd name="connsiteY1537" fmla="*/ 1887152 h 3652478"/>
                <a:gd name="connsiteX1538" fmla="*/ 7256123 w 10080264"/>
                <a:gd name="connsiteY1538" fmla="*/ 1904435 h 3652478"/>
                <a:gd name="connsiteX1539" fmla="*/ 7271968 w 10080264"/>
                <a:gd name="connsiteY1539" fmla="*/ 1897594 h 3652478"/>
                <a:gd name="connsiteX1540" fmla="*/ 7289253 w 10080264"/>
                <a:gd name="connsiteY1540" fmla="*/ 1888952 h 3652478"/>
                <a:gd name="connsiteX1541" fmla="*/ 7304737 w 10080264"/>
                <a:gd name="connsiteY1541" fmla="*/ 1882111 h 3652478"/>
                <a:gd name="connsiteX1542" fmla="*/ 7320222 w 10080264"/>
                <a:gd name="connsiteY1542" fmla="*/ 1874909 h 3652478"/>
                <a:gd name="connsiteX1543" fmla="*/ 7347950 w 10080264"/>
                <a:gd name="connsiteY1543" fmla="*/ 1852585 h 3652478"/>
                <a:gd name="connsiteX1544" fmla="*/ 7373877 w 10080264"/>
                <a:gd name="connsiteY1544" fmla="*/ 1828100 h 3652478"/>
                <a:gd name="connsiteX1545" fmla="*/ 7387921 w 10080264"/>
                <a:gd name="connsiteY1545" fmla="*/ 1816218 h 3652478"/>
                <a:gd name="connsiteX1546" fmla="*/ 7401605 w 10080264"/>
                <a:gd name="connsiteY1546" fmla="*/ 1807576 h 3652478"/>
                <a:gd name="connsiteX1547" fmla="*/ 7417090 w 10080264"/>
                <a:gd name="connsiteY1547" fmla="*/ 1800375 h 3652478"/>
                <a:gd name="connsiteX1548" fmla="*/ 7434735 w 10080264"/>
                <a:gd name="connsiteY1548" fmla="*/ 1795334 h 3652478"/>
                <a:gd name="connsiteX1549" fmla="*/ 7439776 w 10080264"/>
                <a:gd name="connsiteY1549" fmla="*/ 1786692 h 3652478"/>
                <a:gd name="connsiteX1550" fmla="*/ 7446618 w 10080264"/>
                <a:gd name="connsiteY1550" fmla="*/ 1779851 h 3652478"/>
                <a:gd name="connsiteX1551" fmla="*/ 7458862 w 10080264"/>
                <a:gd name="connsiteY1551" fmla="*/ 1771209 h 3652478"/>
                <a:gd name="connsiteX1552" fmla="*/ 7474346 w 10080264"/>
                <a:gd name="connsiteY1552" fmla="*/ 1762568 h 3652478"/>
                <a:gd name="connsiteX1553" fmla="*/ 7489830 w 10080264"/>
                <a:gd name="connsiteY1553" fmla="*/ 1757167 h 3652478"/>
                <a:gd name="connsiteX1554" fmla="*/ 7497032 w 10080264"/>
                <a:gd name="connsiteY1554" fmla="*/ 1746725 h 3652478"/>
                <a:gd name="connsiteX1555" fmla="*/ 7503874 w 10080264"/>
                <a:gd name="connsiteY1555" fmla="*/ 1738443 h 3652478"/>
                <a:gd name="connsiteX1556" fmla="*/ 7510716 w 10080264"/>
                <a:gd name="connsiteY1556" fmla="*/ 1731242 h 3652478"/>
                <a:gd name="connsiteX1557" fmla="*/ 7519359 w 10080264"/>
                <a:gd name="connsiteY1557" fmla="*/ 1726201 h 3652478"/>
                <a:gd name="connsiteX1558" fmla="*/ 7555729 w 10080264"/>
                <a:gd name="connsiteY1558" fmla="*/ 1701716 h 3652478"/>
                <a:gd name="connsiteX1559" fmla="*/ 7561131 w 10080264"/>
                <a:gd name="connsiteY1559" fmla="*/ 1698475 h 3652478"/>
                <a:gd name="connsiteX1560" fmla="*/ 7566172 w 10080264"/>
                <a:gd name="connsiteY1560" fmla="*/ 1694875 h 3652478"/>
                <a:gd name="connsiteX1561" fmla="*/ 2680026 w 10080264"/>
                <a:gd name="connsiteY1561" fmla="*/ 1674612 h 3652478"/>
                <a:gd name="connsiteX1562" fmla="*/ 2636470 w 10080264"/>
                <a:gd name="connsiteY1562" fmla="*/ 1699088 h 3652478"/>
                <a:gd name="connsiteX1563" fmla="*/ 2593275 w 10080264"/>
                <a:gd name="connsiteY1563" fmla="*/ 1725005 h 3652478"/>
                <a:gd name="connsiteX1564" fmla="*/ 2620992 w 10080264"/>
                <a:gd name="connsiteY1564" fmla="*/ 1712767 h 3652478"/>
                <a:gd name="connsiteX1565" fmla="*/ 2646909 w 10080264"/>
                <a:gd name="connsiteY1565" fmla="*/ 1702328 h 3652478"/>
                <a:gd name="connsiteX1566" fmla="*/ 2665988 w 10080264"/>
                <a:gd name="connsiteY1566" fmla="*/ 1688650 h 3652478"/>
                <a:gd name="connsiteX1567" fmla="*/ 2674627 w 10080264"/>
                <a:gd name="connsiteY1567" fmla="*/ 1683250 h 3652478"/>
                <a:gd name="connsiteX1568" fmla="*/ 3839478 w 10080264"/>
                <a:gd name="connsiteY1568" fmla="*/ 1671372 h 3652478"/>
                <a:gd name="connsiteX1569" fmla="*/ 3815359 w 10080264"/>
                <a:gd name="connsiteY1569" fmla="*/ 1680011 h 3652478"/>
                <a:gd name="connsiteX1570" fmla="*/ 3791242 w 10080264"/>
                <a:gd name="connsiteY1570" fmla="*/ 1692249 h 3652478"/>
                <a:gd name="connsiteX1571" fmla="*/ 3764964 w 10080264"/>
                <a:gd name="connsiteY1571" fmla="*/ 1704128 h 3652478"/>
                <a:gd name="connsiteX1572" fmla="*/ 3740847 w 10080264"/>
                <a:gd name="connsiteY1572" fmla="*/ 1718166 h 3652478"/>
                <a:gd name="connsiteX1573" fmla="*/ 3673533 w 10080264"/>
                <a:gd name="connsiteY1573" fmla="*/ 1757761 h 3652478"/>
                <a:gd name="connsiteX1574" fmla="*/ 3609459 w 10080264"/>
                <a:gd name="connsiteY1574" fmla="*/ 1792316 h 3652478"/>
                <a:gd name="connsiteX1575" fmla="*/ 3605859 w 10080264"/>
                <a:gd name="connsiteY1575" fmla="*/ 1794116 h 3652478"/>
                <a:gd name="connsiteX1576" fmla="*/ 3573102 w 10080264"/>
                <a:gd name="connsiteY1576" fmla="*/ 1811394 h 3652478"/>
                <a:gd name="connsiteX1577" fmla="*/ 3536746 w 10080264"/>
                <a:gd name="connsiteY1577" fmla="*/ 1827232 h 3652478"/>
                <a:gd name="connsiteX1578" fmla="*/ 3514068 w 10080264"/>
                <a:gd name="connsiteY1578" fmla="*/ 1837670 h 3652478"/>
                <a:gd name="connsiteX1579" fmla="*/ 3493550 w 10080264"/>
                <a:gd name="connsiteY1579" fmla="*/ 1849549 h 3652478"/>
                <a:gd name="connsiteX1580" fmla="*/ 3465473 w 10080264"/>
                <a:gd name="connsiteY1580" fmla="*/ 1863587 h 3652478"/>
                <a:gd name="connsiteX1581" fmla="*/ 3449994 w 10080264"/>
                <a:gd name="connsiteY1581" fmla="*/ 1872226 h 3652478"/>
                <a:gd name="connsiteX1582" fmla="*/ 3436315 w 10080264"/>
                <a:gd name="connsiteY1582" fmla="*/ 1882664 h 3652478"/>
                <a:gd name="connsiteX1583" fmla="*/ 3408598 w 10080264"/>
                <a:gd name="connsiteY1583" fmla="*/ 1903182 h 3652478"/>
                <a:gd name="connsiteX1584" fmla="*/ 3396719 w 10080264"/>
                <a:gd name="connsiteY1584" fmla="*/ 1915420 h 3652478"/>
                <a:gd name="connsiteX1585" fmla="*/ 3384480 w 10080264"/>
                <a:gd name="connsiteY1585" fmla="*/ 1925499 h 3652478"/>
                <a:gd name="connsiteX1586" fmla="*/ 3377641 w 10080264"/>
                <a:gd name="connsiteY1586" fmla="*/ 1935937 h 3652478"/>
                <a:gd name="connsiteX1587" fmla="*/ 3372241 w 10080264"/>
                <a:gd name="connsiteY1587" fmla="*/ 1946376 h 3652478"/>
                <a:gd name="connsiteX1588" fmla="*/ 3368641 w 10080264"/>
                <a:gd name="connsiteY1588" fmla="*/ 1951775 h 3652478"/>
                <a:gd name="connsiteX1589" fmla="*/ 3382680 w 10080264"/>
                <a:gd name="connsiteY1589" fmla="*/ 1943136 h 3652478"/>
                <a:gd name="connsiteX1590" fmla="*/ 3420837 w 10080264"/>
                <a:gd name="connsiteY1590" fmla="*/ 1916860 h 3652478"/>
                <a:gd name="connsiteX1591" fmla="*/ 3460433 w 10080264"/>
                <a:gd name="connsiteY1591" fmla="*/ 1894543 h 3652478"/>
                <a:gd name="connsiteX1592" fmla="*/ 3500389 w 10080264"/>
                <a:gd name="connsiteY1592" fmla="*/ 1868626 h 3652478"/>
                <a:gd name="connsiteX1593" fmla="*/ 3503629 w 10080264"/>
                <a:gd name="connsiteY1593" fmla="*/ 1865387 h 3652478"/>
                <a:gd name="connsiteX1594" fmla="*/ 3510828 w 10080264"/>
                <a:gd name="connsiteY1594" fmla="*/ 1865387 h 3652478"/>
                <a:gd name="connsiteX1595" fmla="*/ 3512628 w 10080264"/>
                <a:gd name="connsiteY1595" fmla="*/ 1861787 h 3652478"/>
                <a:gd name="connsiteX1596" fmla="*/ 3515868 w 10080264"/>
                <a:gd name="connsiteY1596" fmla="*/ 1854948 h 3652478"/>
                <a:gd name="connsiteX1597" fmla="*/ 3521267 w 10080264"/>
                <a:gd name="connsiteY1597" fmla="*/ 1853148 h 3652478"/>
                <a:gd name="connsiteX1598" fmla="*/ 3591821 w 10080264"/>
                <a:gd name="connsiteY1598" fmla="*/ 1818593 h 3652478"/>
                <a:gd name="connsiteX1599" fmla="*/ 3626738 w 10080264"/>
                <a:gd name="connsiteY1599" fmla="*/ 1800955 h 3652478"/>
                <a:gd name="connsiteX1600" fmla="*/ 3658054 w 10080264"/>
                <a:gd name="connsiteY1600" fmla="*/ 1781878 h 3652478"/>
                <a:gd name="connsiteX1601" fmla="*/ 3723568 w 10080264"/>
                <a:gd name="connsiteY1601" fmla="*/ 1744082 h 3652478"/>
                <a:gd name="connsiteX1602" fmla="*/ 3785842 w 10080264"/>
                <a:gd name="connsiteY1602" fmla="*/ 1707727 h 3652478"/>
                <a:gd name="connsiteX1603" fmla="*/ 3810320 w 10080264"/>
                <a:gd name="connsiteY1603" fmla="*/ 1693689 h 3652478"/>
                <a:gd name="connsiteX1604" fmla="*/ 3830838 w 10080264"/>
                <a:gd name="connsiteY1604" fmla="*/ 1680011 h 3652478"/>
                <a:gd name="connsiteX1605" fmla="*/ 3836238 w 10080264"/>
                <a:gd name="connsiteY1605" fmla="*/ 1678211 h 3652478"/>
                <a:gd name="connsiteX1606" fmla="*/ 3838038 w 10080264"/>
                <a:gd name="connsiteY1606" fmla="*/ 1674612 h 3652478"/>
                <a:gd name="connsiteX1607" fmla="*/ 6492705 w 10080264"/>
                <a:gd name="connsiteY1607" fmla="*/ 1648066 h 3652478"/>
                <a:gd name="connsiteX1608" fmla="*/ 6480461 w 10080264"/>
                <a:gd name="connsiteY1608" fmla="*/ 1654907 h 3652478"/>
                <a:gd name="connsiteX1609" fmla="*/ 6484062 w 10080264"/>
                <a:gd name="connsiteY1609" fmla="*/ 1653107 h 3652478"/>
                <a:gd name="connsiteX1610" fmla="*/ 4845268 w 10080264"/>
                <a:gd name="connsiteY1610" fmla="*/ 1639715 h 3652478"/>
                <a:gd name="connsiteX1611" fmla="*/ 4826179 w 10080264"/>
                <a:gd name="connsiteY1611" fmla="*/ 1656997 h 3652478"/>
                <a:gd name="connsiteX1612" fmla="*/ 4819336 w 10080264"/>
                <a:gd name="connsiteY1612" fmla="*/ 1669239 h 3652478"/>
                <a:gd name="connsiteX1613" fmla="*/ 4807091 w 10080264"/>
                <a:gd name="connsiteY1613" fmla="*/ 1682921 h 3652478"/>
                <a:gd name="connsiteX1614" fmla="*/ 4817535 w 10080264"/>
                <a:gd name="connsiteY1614" fmla="*/ 1674280 h 3652478"/>
                <a:gd name="connsiteX1615" fmla="*/ 4827980 w 10080264"/>
                <a:gd name="connsiteY1615" fmla="*/ 1663838 h 3652478"/>
                <a:gd name="connsiteX1616" fmla="*/ 4836624 w 10080264"/>
                <a:gd name="connsiteY1616" fmla="*/ 1651957 h 3652478"/>
                <a:gd name="connsiteX1617" fmla="*/ 8563445 w 10080264"/>
                <a:gd name="connsiteY1617" fmla="*/ 1634673 h 3652478"/>
                <a:gd name="connsiteX1618" fmla="*/ 8527074 w 10080264"/>
                <a:gd name="connsiteY1618" fmla="*/ 1656989 h 3652478"/>
                <a:gd name="connsiteX1619" fmla="*/ 8514829 w 10080264"/>
                <a:gd name="connsiteY1619" fmla="*/ 1667427 h 3652478"/>
                <a:gd name="connsiteX1620" fmla="*/ 8499344 w 10080264"/>
                <a:gd name="connsiteY1620" fmla="*/ 1676066 h 3652478"/>
                <a:gd name="connsiteX1621" fmla="*/ 8488901 w 10080264"/>
                <a:gd name="connsiteY1621" fmla="*/ 1682904 h 3652478"/>
                <a:gd name="connsiteX1622" fmla="*/ 8473416 w 10080264"/>
                <a:gd name="connsiteY1622" fmla="*/ 1693343 h 3652478"/>
                <a:gd name="connsiteX1623" fmla="*/ 8461172 w 10080264"/>
                <a:gd name="connsiteY1623" fmla="*/ 1701981 h 3652478"/>
                <a:gd name="connsiteX1624" fmla="*/ 8450728 w 10080264"/>
                <a:gd name="connsiteY1624" fmla="*/ 1710979 h 3652478"/>
                <a:gd name="connsiteX1625" fmla="*/ 8440645 w 10080264"/>
                <a:gd name="connsiteY1625" fmla="*/ 1721058 h 3652478"/>
                <a:gd name="connsiteX1626" fmla="*/ 8432002 w 10080264"/>
                <a:gd name="connsiteY1626" fmla="*/ 1731496 h 3652478"/>
                <a:gd name="connsiteX1627" fmla="*/ 8450728 w 10080264"/>
                <a:gd name="connsiteY1627" fmla="*/ 1722857 h 3652478"/>
                <a:gd name="connsiteX1628" fmla="*/ 8466214 w 10080264"/>
                <a:gd name="connsiteY1628" fmla="*/ 1714219 h 3652478"/>
                <a:gd name="connsiteX1629" fmla="*/ 8480258 w 10080264"/>
                <a:gd name="connsiteY1629" fmla="*/ 1703781 h 3652478"/>
                <a:gd name="connsiteX1630" fmla="*/ 8493943 w 10080264"/>
                <a:gd name="connsiteY1630" fmla="*/ 1693343 h 3652478"/>
                <a:gd name="connsiteX1631" fmla="*/ 8507987 w 10080264"/>
                <a:gd name="connsiteY1631" fmla="*/ 1679665 h 3652478"/>
                <a:gd name="connsiteX1632" fmla="*/ 8525273 w 10080264"/>
                <a:gd name="connsiteY1632" fmla="*/ 1665627 h 3652478"/>
                <a:gd name="connsiteX1633" fmla="*/ 8538957 w 10080264"/>
                <a:gd name="connsiteY1633" fmla="*/ 1653390 h 3652478"/>
                <a:gd name="connsiteX1634" fmla="*/ 8553002 w 10080264"/>
                <a:gd name="connsiteY1634" fmla="*/ 1641512 h 3652478"/>
                <a:gd name="connsiteX1635" fmla="*/ 6264039 w 10080264"/>
                <a:gd name="connsiteY1635" fmla="*/ 1620340 h 3652478"/>
                <a:gd name="connsiteX1636" fmla="*/ 6229469 w 10080264"/>
                <a:gd name="connsiteY1636" fmla="*/ 1644465 h 3652478"/>
                <a:gd name="connsiteX1637" fmla="*/ 6191298 w 10080264"/>
                <a:gd name="connsiteY1637" fmla="*/ 1667149 h 3652478"/>
                <a:gd name="connsiteX1638" fmla="*/ 6179415 w 10080264"/>
                <a:gd name="connsiteY1638" fmla="*/ 1675791 h 3652478"/>
                <a:gd name="connsiteX1639" fmla="*/ 6193099 w 10080264"/>
                <a:gd name="connsiteY1639" fmla="*/ 1670750 h 3652478"/>
                <a:gd name="connsiteX1640" fmla="*/ 6215785 w 10080264"/>
                <a:gd name="connsiteY1640" fmla="*/ 1662108 h 3652478"/>
                <a:gd name="connsiteX1641" fmla="*/ 6234511 w 10080264"/>
                <a:gd name="connsiteY1641" fmla="*/ 1651666 h 3652478"/>
                <a:gd name="connsiteX1642" fmla="*/ 6249995 w 10080264"/>
                <a:gd name="connsiteY1642" fmla="*/ 1637624 h 3652478"/>
                <a:gd name="connsiteX1643" fmla="*/ 4876242 w 10080264"/>
                <a:gd name="connsiteY1643" fmla="*/ 1613791 h 3652478"/>
                <a:gd name="connsiteX1644" fmla="*/ 4866158 w 10080264"/>
                <a:gd name="connsiteY1644" fmla="*/ 1622432 h 3652478"/>
                <a:gd name="connsiteX1645" fmla="*/ 4873001 w 10080264"/>
                <a:gd name="connsiteY1645" fmla="*/ 1620632 h 3652478"/>
                <a:gd name="connsiteX1646" fmla="*/ 3467272 w 10080264"/>
                <a:gd name="connsiteY1646" fmla="*/ 1605501 h 3652478"/>
                <a:gd name="connsiteX1647" fmla="*/ 3420837 w 10080264"/>
                <a:gd name="connsiteY1647" fmla="*/ 1628178 h 3652478"/>
                <a:gd name="connsiteX1648" fmla="*/ 3417237 w 10080264"/>
                <a:gd name="connsiteY1648" fmla="*/ 1635017 h 3652478"/>
                <a:gd name="connsiteX1649" fmla="*/ 3455394 w 10080264"/>
                <a:gd name="connsiteY1649" fmla="*/ 1612340 h 3652478"/>
                <a:gd name="connsiteX1650" fmla="*/ 1297994 w 10080264"/>
                <a:gd name="connsiteY1650" fmla="*/ 1594555 h 3652478"/>
                <a:gd name="connsiteX1651" fmla="*/ 1294396 w 10080264"/>
                <a:gd name="connsiteY1651" fmla="*/ 1596356 h 3652478"/>
                <a:gd name="connsiteX1652" fmla="*/ 1294396 w 10080264"/>
                <a:gd name="connsiteY1652" fmla="*/ 1598156 h 3652478"/>
                <a:gd name="connsiteX1653" fmla="*/ 5177341 w 10080264"/>
                <a:gd name="connsiteY1653" fmla="*/ 1577425 h 3652478"/>
                <a:gd name="connsiteX1654" fmla="*/ 5174100 w 10080264"/>
                <a:gd name="connsiteY1654" fmla="*/ 1579226 h 3652478"/>
                <a:gd name="connsiteX1655" fmla="*/ 5175540 w 10080264"/>
                <a:gd name="connsiteY1655" fmla="*/ 1579226 h 3652478"/>
                <a:gd name="connsiteX1656" fmla="*/ 3839478 w 10080264"/>
                <a:gd name="connsiteY1656" fmla="*/ 1567346 h 3652478"/>
                <a:gd name="connsiteX1657" fmla="*/ 3727168 w 10080264"/>
                <a:gd name="connsiteY1657" fmla="*/ 1629618 h 3652478"/>
                <a:gd name="connsiteX1658" fmla="*/ 3616299 w 10080264"/>
                <a:gd name="connsiteY1658" fmla="*/ 1686850 h 3652478"/>
                <a:gd name="connsiteX1659" fmla="*/ 3534946 w 10080264"/>
                <a:gd name="connsiteY1659" fmla="*/ 1730404 h 3652478"/>
                <a:gd name="connsiteX1660" fmla="*/ 3540345 w 10080264"/>
                <a:gd name="connsiteY1660" fmla="*/ 1728605 h 3652478"/>
                <a:gd name="connsiteX1661" fmla="*/ 3578142 w 10080264"/>
                <a:gd name="connsiteY1661" fmla="*/ 1714566 h 3652478"/>
                <a:gd name="connsiteX1662" fmla="*/ 3616299 w 10080264"/>
                <a:gd name="connsiteY1662" fmla="*/ 1699088 h 3652478"/>
                <a:gd name="connsiteX1663" fmla="*/ 3619538 w 10080264"/>
                <a:gd name="connsiteY1663" fmla="*/ 1697289 h 3652478"/>
                <a:gd name="connsiteX1664" fmla="*/ 3624937 w 10080264"/>
                <a:gd name="connsiteY1664" fmla="*/ 1695489 h 3652478"/>
                <a:gd name="connsiteX1665" fmla="*/ 3629977 w 10080264"/>
                <a:gd name="connsiteY1665" fmla="*/ 1692249 h 3652478"/>
                <a:gd name="connsiteX1666" fmla="*/ 3640416 w 10080264"/>
                <a:gd name="connsiteY1666" fmla="*/ 1683250 h 3652478"/>
                <a:gd name="connsiteX1667" fmla="*/ 3644016 w 10080264"/>
                <a:gd name="connsiteY1667" fmla="*/ 1680011 h 3652478"/>
                <a:gd name="connsiteX1668" fmla="*/ 3650855 w 10080264"/>
                <a:gd name="connsiteY1668" fmla="*/ 1674612 h 3652478"/>
                <a:gd name="connsiteX1669" fmla="*/ 3661294 w 10080264"/>
                <a:gd name="connsiteY1669" fmla="*/ 1669572 h 3652478"/>
                <a:gd name="connsiteX1670" fmla="*/ 3673533 w 10080264"/>
                <a:gd name="connsiteY1670" fmla="*/ 1664173 h 3652478"/>
                <a:gd name="connsiteX1671" fmla="*/ 3702690 w 10080264"/>
                <a:gd name="connsiteY1671" fmla="*/ 1645095 h 3652478"/>
                <a:gd name="connsiteX1672" fmla="*/ 3732208 w 10080264"/>
                <a:gd name="connsiteY1672" fmla="*/ 1628178 h 3652478"/>
                <a:gd name="connsiteX1673" fmla="*/ 3763524 w 10080264"/>
                <a:gd name="connsiteY1673" fmla="*/ 1612340 h 3652478"/>
                <a:gd name="connsiteX1674" fmla="*/ 3794481 w 10080264"/>
                <a:gd name="connsiteY1674" fmla="*/ 1596862 h 3652478"/>
                <a:gd name="connsiteX1675" fmla="*/ 3806721 w 10080264"/>
                <a:gd name="connsiteY1675" fmla="*/ 1591822 h 3652478"/>
                <a:gd name="connsiteX1676" fmla="*/ 3818959 w 10080264"/>
                <a:gd name="connsiteY1676" fmla="*/ 1584983 h 3652478"/>
                <a:gd name="connsiteX1677" fmla="*/ 3829398 w 10080264"/>
                <a:gd name="connsiteY1677" fmla="*/ 1577784 h 3652478"/>
                <a:gd name="connsiteX1678" fmla="*/ 3839478 w 10080264"/>
                <a:gd name="connsiteY1678" fmla="*/ 1570945 h 3652478"/>
                <a:gd name="connsiteX1679" fmla="*/ 2420491 w 10080264"/>
                <a:gd name="connsiteY1679" fmla="*/ 1567346 h 3652478"/>
                <a:gd name="connsiteX1680" fmla="*/ 2299182 w 10080264"/>
                <a:gd name="connsiteY1680" fmla="*/ 1624578 h 3652478"/>
                <a:gd name="connsiteX1681" fmla="*/ 2290543 w 10080264"/>
                <a:gd name="connsiteY1681" fmla="*/ 1628178 h 3652478"/>
                <a:gd name="connsiteX1682" fmla="*/ 2281904 w 10080264"/>
                <a:gd name="connsiteY1682" fmla="*/ 1620979 h 3652478"/>
                <a:gd name="connsiteX1683" fmla="*/ 2280104 w 10080264"/>
                <a:gd name="connsiteY1683" fmla="*/ 1619539 h 3652478"/>
                <a:gd name="connsiteX1684" fmla="*/ 2278304 w 10080264"/>
                <a:gd name="connsiteY1684" fmla="*/ 1624578 h 3652478"/>
                <a:gd name="connsiteX1685" fmla="*/ 2273265 w 10080264"/>
                <a:gd name="connsiteY1685" fmla="*/ 1629618 h 3652478"/>
                <a:gd name="connsiteX1686" fmla="*/ 2267865 w 10080264"/>
                <a:gd name="connsiteY1686" fmla="*/ 1633217 h 3652478"/>
                <a:gd name="connsiteX1687" fmla="*/ 2261026 w 10080264"/>
                <a:gd name="connsiteY1687" fmla="*/ 1636457 h 3652478"/>
                <a:gd name="connsiteX1688" fmla="*/ 2252387 w 10080264"/>
                <a:gd name="connsiteY1688" fmla="*/ 1636457 h 3652478"/>
                <a:gd name="connsiteX1689" fmla="*/ 2240148 w 10080264"/>
                <a:gd name="connsiteY1689" fmla="*/ 1638256 h 3652478"/>
                <a:gd name="connsiteX1690" fmla="*/ 2231509 w 10080264"/>
                <a:gd name="connsiteY1690" fmla="*/ 1640056 h 3652478"/>
                <a:gd name="connsiteX1691" fmla="*/ 2233308 w 10080264"/>
                <a:gd name="connsiteY1691" fmla="*/ 1648695 h 3652478"/>
                <a:gd name="connsiteX1692" fmla="*/ 2235108 w 10080264"/>
                <a:gd name="connsiteY1692" fmla="*/ 1659134 h 3652478"/>
                <a:gd name="connsiteX1693" fmla="*/ 2238348 w 10080264"/>
                <a:gd name="connsiteY1693" fmla="*/ 1672812 h 3652478"/>
                <a:gd name="connsiteX1694" fmla="*/ 2286943 w 10080264"/>
                <a:gd name="connsiteY1694" fmla="*/ 1648695 h 3652478"/>
                <a:gd name="connsiteX1695" fmla="*/ 2333739 w 10080264"/>
                <a:gd name="connsiteY1695" fmla="*/ 1624578 h 3652478"/>
                <a:gd name="connsiteX1696" fmla="*/ 2425530 w 10080264"/>
                <a:gd name="connsiteY1696" fmla="*/ 1570945 h 3652478"/>
                <a:gd name="connsiteX1697" fmla="*/ 7581657 w 10080264"/>
                <a:gd name="connsiteY1697" fmla="*/ 1566690 h 3652478"/>
                <a:gd name="connsiteX1698" fmla="*/ 7529802 w 10080264"/>
                <a:gd name="connsiteY1698" fmla="*/ 1606658 h 3652478"/>
                <a:gd name="connsiteX1699" fmla="*/ 7481188 w 10080264"/>
                <a:gd name="connsiteY1699" fmla="*/ 1639424 h 3652478"/>
                <a:gd name="connsiteX1700" fmla="*/ 7436535 w 10080264"/>
                <a:gd name="connsiteY1700" fmla="*/ 1668950 h 3652478"/>
                <a:gd name="connsiteX1701" fmla="*/ 7391162 w 10080264"/>
                <a:gd name="connsiteY1701" fmla="*/ 1694875 h 3652478"/>
                <a:gd name="connsiteX1702" fmla="*/ 7342908 w 10080264"/>
                <a:gd name="connsiteY1702" fmla="*/ 1720800 h 3652478"/>
                <a:gd name="connsiteX1703" fmla="*/ 7296095 w 10080264"/>
                <a:gd name="connsiteY1703" fmla="*/ 1750325 h 3652478"/>
                <a:gd name="connsiteX1704" fmla="*/ 7249281 w 10080264"/>
                <a:gd name="connsiteY1704" fmla="*/ 1781291 h 3652478"/>
                <a:gd name="connsiteX1705" fmla="*/ 7202468 w 10080264"/>
                <a:gd name="connsiteY1705" fmla="*/ 1814418 h 3652478"/>
                <a:gd name="connsiteX1706" fmla="*/ 7211111 w 10080264"/>
                <a:gd name="connsiteY1706" fmla="*/ 1837102 h 3652478"/>
                <a:gd name="connsiteX1707" fmla="*/ 7291053 w 10080264"/>
                <a:gd name="connsiteY1707" fmla="*/ 1772650 h 3652478"/>
                <a:gd name="connsiteX1708" fmla="*/ 7332465 w 10080264"/>
                <a:gd name="connsiteY1708" fmla="*/ 1741684 h 3652478"/>
                <a:gd name="connsiteX1709" fmla="*/ 7375678 w 10080264"/>
                <a:gd name="connsiteY1709" fmla="*/ 1710718 h 3652478"/>
                <a:gd name="connsiteX1710" fmla="*/ 7427533 w 10080264"/>
                <a:gd name="connsiteY1710" fmla="*/ 1675791 h 3652478"/>
                <a:gd name="connsiteX1711" fmla="*/ 7479748 w 10080264"/>
                <a:gd name="connsiteY1711" fmla="*/ 1643025 h 3652478"/>
                <a:gd name="connsiteX1712" fmla="*/ 7529802 w 10080264"/>
                <a:gd name="connsiteY1712" fmla="*/ 1611699 h 3652478"/>
                <a:gd name="connsiteX1713" fmla="*/ 7581657 w 10080264"/>
                <a:gd name="connsiteY1713" fmla="*/ 1580733 h 3652478"/>
                <a:gd name="connsiteX1714" fmla="*/ 7581657 w 10080264"/>
                <a:gd name="connsiteY1714" fmla="*/ 1573891 h 3652478"/>
                <a:gd name="connsiteX1715" fmla="*/ 2702345 w 10080264"/>
                <a:gd name="connsiteY1715" fmla="*/ 1565906 h 3652478"/>
                <a:gd name="connsiteX1716" fmla="*/ 2646909 w 10080264"/>
                <a:gd name="connsiteY1716" fmla="*/ 1590023 h 3652478"/>
                <a:gd name="connsiteX1717" fmla="*/ 2590035 w 10080264"/>
                <a:gd name="connsiteY1717" fmla="*/ 1615939 h 3652478"/>
                <a:gd name="connsiteX1718" fmla="*/ 2536400 w 10080264"/>
                <a:gd name="connsiteY1718" fmla="*/ 1643656 h 3652478"/>
                <a:gd name="connsiteX1719" fmla="*/ 2480605 w 10080264"/>
                <a:gd name="connsiteY1719" fmla="*/ 1672812 h 3652478"/>
                <a:gd name="connsiteX1720" fmla="*/ 2479166 w 10080264"/>
                <a:gd name="connsiteY1720" fmla="*/ 1672812 h 3652478"/>
                <a:gd name="connsiteX1721" fmla="*/ 2357857 w 10080264"/>
                <a:gd name="connsiteY1721" fmla="*/ 1739043 h 3652478"/>
                <a:gd name="connsiteX1722" fmla="*/ 2238348 w 10080264"/>
                <a:gd name="connsiteY1722" fmla="*/ 1808154 h 3652478"/>
                <a:gd name="connsiteX1723" fmla="*/ 2235108 w 10080264"/>
                <a:gd name="connsiteY1723" fmla="*/ 1818593 h 3652478"/>
                <a:gd name="connsiteX1724" fmla="*/ 2236908 w 10080264"/>
                <a:gd name="connsiteY1724" fmla="*/ 1825432 h 3652478"/>
                <a:gd name="connsiteX1725" fmla="*/ 2269665 w 10080264"/>
                <a:gd name="connsiteY1725" fmla="*/ 1813193 h 3652478"/>
                <a:gd name="connsiteX1726" fmla="*/ 2300982 w 10080264"/>
                <a:gd name="connsiteY1726" fmla="*/ 1800955 h 3652478"/>
                <a:gd name="connsiteX1727" fmla="*/ 2330140 w 10080264"/>
                <a:gd name="connsiteY1727" fmla="*/ 1787277 h 3652478"/>
                <a:gd name="connsiteX1728" fmla="*/ 2359657 w 10080264"/>
                <a:gd name="connsiteY1728" fmla="*/ 1773239 h 3652478"/>
                <a:gd name="connsiteX1729" fmla="*/ 2387374 w 10080264"/>
                <a:gd name="connsiteY1729" fmla="*/ 1757761 h 3652478"/>
                <a:gd name="connsiteX1730" fmla="*/ 2415091 w 10080264"/>
                <a:gd name="connsiteY1730" fmla="*/ 1742283 h 3652478"/>
                <a:gd name="connsiteX1731" fmla="*/ 2442809 w 10080264"/>
                <a:gd name="connsiteY1731" fmla="*/ 1725005 h 3652478"/>
                <a:gd name="connsiteX1732" fmla="*/ 2468727 w 10080264"/>
                <a:gd name="connsiteY1732" fmla="*/ 1707727 h 3652478"/>
                <a:gd name="connsiteX1733" fmla="*/ 2524161 w 10080264"/>
                <a:gd name="connsiteY1733" fmla="*/ 1669572 h 3652478"/>
                <a:gd name="connsiteX1734" fmla="*/ 2581396 w 10080264"/>
                <a:gd name="connsiteY1734" fmla="*/ 1636457 h 3652478"/>
                <a:gd name="connsiteX1735" fmla="*/ 2640070 w 10080264"/>
                <a:gd name="connsiteY1735" fmla="*/ 1607300 h 3652478"/>
                <a:gd name="connsiteX1736" fmla="*/ 2702345 w 10080264"/>
                <a:gd name="connsiteY1736" fmla="*/ 1579584 h 3652478"/>
                <a:gd name="connsiteX1737" fmla="*/ 4935310 w 10080264"/>
                <a:gd name="connsiteY1737" fmla="*/ 1563743 h 3652478"/>
                <a:gd name="connsiteX1738" fmla="*/ 4919822 w 10080264"/>
                <a:gd name="connsiteY1738" fmla="*/ 1575625 h 3652478"/>
                <a:gd name="connsiteX1739" fmla="*/ 4898933 w 10080264"/>
                <a:gd name="connsiteY1739" fmla="*/ 1594708 h 3652478"/>
                <a:gd name="connsiteX1740" fmla="*/ 4902535 w 10080264"/>
                <a:gd name="connsiteY1740" fmla="*/ 1593268 h 3652478"/>
                <a:gd name="connsiteX1741" fmla="*/ 4933869 w 10080264"/>
                <a:gd name="connsiteY1741" fmla="*/ 1577425 h 3652478"/>
                <a:gd name="connsiteX1742" fmla="*/ 8679404 w 10080264"/>
                <a:gd name="connsiteY1742" fmla="*/ 1549728 h 3652478"/>
                <a:gd name="connsiteX1743" fmla="*/ 8675802 w 10080264"/>
                <a:gd name="connsiteY1743" fmla="*/ 1551527 h 3652478"/>
                <a:gd name="connsiteX1744" fmla="*/ 8663918 w 10080264"/>
                <a:gd name="connsiteY1744" fmla="*/ 1556567 h 3652478"/>
                <a:gd name="connsiteX1745" fmla="*/ 8656716 w 10080264"/>
                <a:gd name="connsiteY1745" fmla="*/ 1558366 h 3652478"/>
                <a:gd name="connsiteX1746" fmla="*/ 8649874 w 10080264"/>
                <a:gd name="connsiteY1746" fmla="*/ 1558366 h 3652478"/>
                <a:gd name="connsiteX1747" fmla="*/ 8637630 w 10080264"/>
                <a:gd name="connsiteY1747" fmla="*/ 1574203 h 3652478"/>
                <a:gd name="connsiteX1748" fmla="*/ 8623945 w 10080264"/>
                <a:gd name="connsiteY1748" fmla="*/ 1587881 h 3652478"/>
                <a:gd name="connsiteX1749" fmla="*/ 8637630 w 10080264"/>
                <a:gd name="connsiteY1749" fmla="*/ 1581042 h 3652478"/>
                <a:gd name="connsiteX1750" fmla="*/ 8651674 w 10080264"/>
                <a:gd name="connsiteY1750" fmla="*/ 1574203 h 3652478"/>
                <a:gd name="connsiteX1751" fmla="*/ 8677603 w 10080264"/>
                <a:gd name="connsiteY1751" fmla="*/ 1561966 h 3652478"/>
                <a:gd name="connsiteX1752" fmla="*/ 8679404 w 10080264"/>
                <a:gd name="connsiteY1752" fmla="*/ 1555127 h 3652478"/>
                <a:gd name="connsiteX1753" fmla="*/ 9526042 w 10080264"/>
                <a:gd name="connsiteY1753" fmla="*/ 1544689 h 3652478"/>
                <a:gd name="connsiteX1754" fmla="*/ 9487869 w 10080264"/>
                <a:gd name="connsiteY1754" fmla="*/ 1568804 h 3652478"/>
                <a:gd name="connsiteX1755" fmla="*/ 9522801 w 10080264"/>
                <a:gd name="connsiteY1755" fmla="*/ 1555127 h 3652478"/>
                <a:gd name="connsiteX1756" fmla="*/ 7356592 w 10080264"/>
                <a:gd name="connsiteY1756" fmla="*/ 1537164 h 3652478"/>
                <a:gd name="connsiteX1757" fmla="*/ 7354792 w 10080264"/>
                <a:gd name="connsiteY1757" fmla="*/ 1538965 h 3652478"/>
                <a:gd name="connsiteX1758" fmla="*/ 7358393 w 10080264"/>
                <a:gd name="connsiteY1758" fmla="*/ 1537164 h 3652478"/>
                <a:gd name="connsiteX1759" fmla="*/ 2491044 w 10080264"/>
                <a:gd name="connsiteY1759" fmla="*/ 1532790 h 3652478"/>
                <a:gd name="connsiteX1760" fmla="*/ 2423730 w 10080264"/>
                <a:gd name="connsiteY1760" fmla="*/ 1564106 h 3652478"/>
                <a:gd name="connsiteX1761" fmla="*/ 2427330 w 10080264"/>
                <a:gd name="connsiteY1761" fmla="*/ 1570945 h 3652478"/>
                <a:gd name="connsiteX1762" fmla="*/ 2468727 w 10080264"/>
                <a:gd name="connsiteY1762" fmla="*/ 1545029 h 3652478"/>
                <a:gd name="connsiteX1763" fmla="*/ 9564214 w 10080264"/>
                <a:gd name="connsiteY1763" fmla="*/ 1518413 h 3652478"/>
                <a:gd name="connsiteX1764" fmla="*/ 9550530 w 10080264"/>
                <a:gd name="connsiteY1764" fmla="*/ 1528851 h 3652478"/>
                <a:gd name="connsiteX1765" fmla="*/ 9552330 w 10080264"/>
                <a:gd name="connsiteY1765" fmla="*/ 1528851 h 3652478"/>
                <a:gd name="connsiteX1766" fmla="*/ 9555572 w 10080264"/>
                <a:gd name="connsiteY1766" fmla="*/ 1528851 h 3652478"/>
                <a:gd name="connsiteX1767" fmla="*/ 9560973 w 10080264"/>
                <a:gd name="connsiteY1767" fmla="*/ 1523812 h 3652478"/>
                <a:gd name="connsiteX1768" fmla="*/ 9424128 w 10080264"/>
                <a:gd name="connsiteY1768" fmla="*/ 1511574 h 3652478"/>
                <a:gd name="connsiteX1769" fmla="*/ 9418726 w 10080264"/>
                <a:gd name="connsiteY1769" fmla="*/ 1515174 h 3652478"/>
                <a:gd name="connsiteX1770" fmla="*/ 9406843 w 10080264"/>
                <a:gd name="connsiteY1770" fmla="*/ 1523812 h 3652478"/>
                <a:gd name="connsiteX1771" fmla="*/ 9398200 w 10080264"/>
                <a:gd name="connsiteY1771" fmla="*/ 1528851 h 3652478"/>
                <a:gd name="connsiteX1772" fmla="*/ 9390997 w 10080264"/>
                <a:gd name="connsiteY1772" fmla="*/ 1530651 h 3652478"/>
                <a:gd name="connsiteX1773" fmla="*/ 9385956 w 10080264"/>
                <a:gd name="connsiteY1773" fmla="*/ 1530651 h 3652478"/>
                <a:gd name="connsiteX1774" fmla="*/ 9377313 w 10080264"/>
                <a:gd name="connsiteY1774" fmla="*/ 1528851 h 3652478"/>
                <a:gd name="connsiteX1775" fmla="*/ 9370110 w 10080264"/>
                <a:gd name="connsiteY1775" fmla="*/ 1523812 h 3652478"/>
                <a:gd name="connsiteX1776" fmla="*/ 9366870 w 10080264"/>
                <a:gd name="connsiteY1776" fmla="*/ 1520213 h 3652478"/>
                <a:gd name="connsiteX1777" fmla="*/ 9366870 w 10080264"/>
                <a:gd name="connsiteY1777" fmla="*/ 1515174 h 3652478"/>
                <a:gd name="connsiteX1778" fmla="*/ 9330498 w 10080264"/>
                <a:gd name="connsiteY1778" fmla="*/ 1537490 h 3652478"/>
                <a:gd name="connsiteX1779" fmla="*/ 9294126 w 10080264"/>
                <a:gd name="connsiteY1779" fmla="*/ 1561966 h 3652478"/>
                <a:gd name="connsiteX1780" fmla="*/ 9247310 w 10080264"/>
                <a:gd name="connsiteY1780" fmla="*/ 1589681 h 3652478"/>
                <a:gd name="connsiteX1781" fmla="*/ 9195453 w 10080264"/>
                <a:gd name="connsiteY1781" fmla="*/ 1617396 h 3652478"/>
                <a:gd name="connsiteX1782" fmla="*/ 9174566 w 10080264"/>
                <a:gd name="connsiteY1782" fmla="*/ 1676066 h 3652478"/>
                <a:gd name="connsiteX1783" fmla="*/ 9165923 w 10080264"/>
                <a:gd name="connsiteY1783" fmla="*/ 1691903 h 3652478"/>
                <a:gd name="connsiteX1784" fmla="*/ 9176367 w 10080264"/>
                <a:gd name="connsiteY1784" fmla="*/ 1688303 h 3652478"/>
                <a:gd name="connsiteX1785" fmla="*/ 9190051 w 10080264"/>
                <a:gd name="connsiteY1785" fmla="*/ 1688303 h 3652478"/>
                <a:gd name="connsiteX1786" fmla="*/ 9195453 w 10080264"/>
                <a:gd name="connsiteY1786" fmla="*/ 1679665 h 3652478"/>
                <a:gd name="connsiteX1787" fmla="*/ 9202295 w 10080264"/>
                <a:gd name="connsiteY1787" fmla="*/ 1671026 h 3652478"/>
                <a:gd name="connsiteX1788" fmla="*/ 9209138 w 10080264"/>
                <a:gd name="connsiteY1788" fmla="*/ 1662388 h 3652478"/>
                <a:gd name="connsiteX1789" fmla="*/ 9217780 w 10080264"/>
                <a:gd name="connsiteY1789" fmla="*/ 1655189 h 3652478"/>
                <a:gd name="connsiteX1790" fmla="*/ 9226423 w 10080264"/>
                <a:gd name="connsiteY1790" fmla="*/ 1650150 h 3652478"/>
                <a:gd name="connsiteX1791" fmla="*/ 9236867 w 10080264"/>
                <a:gd name="connsiteY1791" fmla="*/ 1644751 h 3652478"/>
                <a:gd name="connsiteX1792" fmla="*/ 9247310 w 10080264"/>
                <a:gd name="connsiteY1792" fmla="*/ 1639712 h 3652478"/>
                <a:gd name="connsiteX1793" fmla="*/ 9259554 w 10080264"/>
                <a:gd name="connsiteY1793" fmla="*/ 1637912 h 3652478"/>
                <a:gd name="connsiteX1794" fmla="*/ 9275039 w 10080264"/>
                <a:gd name="connsiteY1794" fmla="*/ 1631073 h 3652478"/>
                <a:gd name="connsiteX1795" fmla="*/ 9289084 w 10080264"/>
                <a:gd name="connsiteY1795" fmla="*/ 1620635 h 3652478"/>
                <a:gd name="connsiteX1796" fmla="*/ 9300968 w 10080264"/>
                <a:gd name="connsiteY1796" fmla="*/ 1608757 h 3652478"/>
                <a:gd name="connsiteX1797" fmla="*/ 9307810 w 10080264"/>
                <a:gd name="connsiteY1797" fmla="*/ 1593280 h 3652478"/>
                <a:gd name="connsiteX1798" fmla="*/ 9313212 w 10080264"/>
                <a:gd name="connsiteY1798" fmla="*/ 1584642 h 3652478"/>
                <a:gd name="connsiteX1799" fmla="*/ 9321855 w 10080264"/>
                <a:gd name="connsiteY1799" fmla="*/ 1584642 h 3652478"/>
                <a:gd name="connsiteX1800" fmla="*/ 9340581 w 10080264"/>
                <a:gd name="connsiteY1800" fmla="*/ 1584642 h 3652478"/>
                <a:gd name="connsiteX1801" fmla="*/ 9345983 w 10080264"/>
                <a:gd name="connsiteY1801" fmla="*/ 1575643 h 3652478"/>
                <a:gd name="connsiteX1802" fmla="*/ 9352825 w 10080264"/>
                <a:gd name="connsiteY1802" fmla="*/ 1568804 h 3652478"/>
                <a:gd name="connsiteX1803" fmla="*/ 9370110 w 10080264"/>
                <a:gd name="connsiteY1803" fmla="*/ 1556567 h 3652478"/>
                <a:gd name="connsiteX1804" fmla="*/ 9387756 w 10080264"/>
                <a:gd name="connsiteY1804" fmla="*/ 1546488 h 3652478"/>
                <a:gd name="connsiteX1805" fmla="*/ 9399640 w 10080264"/>
                <a:gd name="connsiteY1805" fmla="*/ 1537490 h 3652478"/>
                <a:gd name="connsiteX1806" fmla="*/ 9411884 w 10080264"/>
                <a:gd name="connsiteY1806" fmla="*/ 1532451 h 3652478"/>
                <a:gd name="connsiteX1807" fmla="*/ 9417286 w 10080264"/>
                <a:gd name="connsiteY1807" fmla="*/ 1520213 h 3652478"/>
                <a:gd name="connsiteX1808" fmla="*/ 5014906 w 10080264"/>
                <a:gd name="connsiteY1808" fmla="*/ 1494253 h 3652478"/>
                <a:gd name="connsiteX1809" fmla="*/ 4995817 w 10080264"/>
                <a:gd name="connsiteY1809" fmla="*/ 1509735 h 3652478"/>
                <a:gd name="connsiteX1810" fmla="*/ 5008063 w 10080264"/>
                <a:gd name="connsiteY1810" fmla="*/ 1506495 h 3652478"/>
                <a:gd name="connsiteX1811" fmla="*/ 6030332 w 10080264"/>
                <a:gd name="connsiteY1811" fmla="*/ 1492155 h 3652478"/>
                <a:gd name="connsiteX1812" fmla="*/ 6021690 w 10080264"/>
                <a:gd name="connsiteY1812" fmla="*/ 1493956 h 3652478"/>
                <a:gd name="connsiteX1813" fmla="*/ 6021690 w 10080264"/>
                <a:gd name="connsiteY1813" fmla="*/ 1499357 h 3652478"/>
                <a:gd name="connsiteX1814" fmla="*/ 9455098 w 10080264"/>
                <a:gd name="connsiteY1814" fmla="*/ 1491058 h 3652478"/>
                <a:gd name="connsiteX1815" fmla="*/ 9446456 w 10080264"/>
                <a:gd name="connsiteY1815" fmla="*/ 1494298 h 3652478"/>
                <a:gd name="connsiteX1816" fmla="*/ 9443214 w 10080264"/>
                <a:gd name="connsiteY1816" fmla="*/ 1497897 h 3652478"/>
                <a:gd name="connsiteX1817" fmla="*/ 9458700 w 10080264"/>
                <a:gd name="connsiteY1817" fmla="*/ 1492498 h 3652478"/>
                <a:gd name="connsiteX1818" fmla="*/ 4722091 w 10080264"/>
                <a:gd name="connsiteY1818" fmla="*/ 1491012 h 3652478"/>
                <a:gd name="connsiteX1819" fmla="*/ 4720651 w 10080264"/>
                <a:gd name="connsiteY1819" fmla="*/ 1501094 h 3652478"/>
                <a:gd name="connsiteX1820" fmla="*/ 4718850 w 10080264"/>
                <a:gd name="connsiteY1820" fmla="*/ 1511535 h 3652478"/>
                <a:gd name="connsiteX1821" fmla="*/ 4729295 w 10080264"/>
                <a:gd name="connsiteY1821" fmla="*/ 1509735 h 3652478"/>
                <a:gd name="connsiteX1822" fmla="*/ 4723892 w 10080264"/>
                <a:gd name="connsiteY1822" fmla="*/ 1501094 h 3652478"/>
                <a:gd name="connsiteX1823" fmla="*/ 9472384 w 10080264"/>
                <a:gd name="connsiteY1823" fmla="*/ 1485659 h 3652478"/>
                <a:gd name="connsiteX1824" fmla="*/ 9467342 w 10080264"/>
                <a:gd name="connsiteY1824" fmla="*/ 1489258 h 3652478"/>
                <a:gd name="connsiteX1825" fmla="*/ 9460140 w 10080264"/>
                <a:gd name="connsiteY1825" fmla="*/ 1492498 h 3652478"/>
                <a:gd name="connsiteX1826" fmla="*/ 9470584 w 10080264"/>
                <a:gd name="connsiteY1826" fmla="*/ 1491058 h 3652478"/>
                <a:gd name="connsiteX1827" fmla="*/ 9619672 w 10080264"/>
                <a:gd name="connsiteY1827" fmla="*/ 1483859 h 3652478"/>
                <a:gd name="connsiteX1828" fmla="*/ 9590143 w 10080264"/>
                <a:gd name="connsiteY1828" fmla="*/ 1502936 h 3652478"/>
                <a:gd name="connsiteX1829" fmla="*/ 9600586 w 10080264"/>
                <a:gd name="connsiteY1829" fmla="*/ 1499697 h 3652478"/>
                <a:gd name="connsiteX1830" fmla="*/ 9612830 w 10080264"/>
                <a:gd name="connsiteY1830" fmla="*/ 1497897 h 3652478"/>
                <a:gd name="connsiteX1831" fmla="*/ 4893891 w 10080264"/>
                <a:gd name="connsiteY1831" fmla="*/ 1447806 h 3652478"/>
                <a:gd name="connsiteX1832" fmla="*/ 4850310 w 10080264"/>
                <a:gd name="connsiteY1832" fmla="*/ 1483811 h 3652478"/>
                <a:gd name="connsiteX1833" fmla="*/ 4807091 w 10080264"/>
                <a:gd name="connsiteY1833" fmla="*/ 1521977 h 3652478"/>
                <a:gd name="connsiteX1834" fmla="*/ 4765671 w 10080264"/>
                <a:gd name="connsiteY1834" fmla="*/ 1561943 h 3652478"/>
                <a:gd name="connsiteX1835" fmla="*/ 4723892 w 10080264"/>
                <a:gd name="connsiteY1835" fmla="*/ 1601909 h 3652478"/>
                <a:gd name="connsiteX1836" fmla="*/ 4723892 w 10080264"/>
                <a:gd name="connsiteY1836" fmla="*/ 1613791 h 3652478"/>
                <a:gd name="connsiteX1837" fmla="*/ 4722091 w 10080264"/>
                <a:gd name="connsiteY1837" fmla="*/ 1626033 h 3652478"/>
                <a:gd name="connsiteX1838" fmla="*/ 4742981 w 10080264"/>
                <a:gd name="connsiteY1838" fmla="*/ 1605150 h 3652478"/>
                <a:gd name="connsiteX1839" fmla="*/ 4765671 w 10080264"/>
                <a:gd name="connsiteY1839" fmla="*/ 1582826 h 3652478"/>
                <a:gd name="connsiteX1840" fmla="*/ 4779358 w 10080264"/>
                <a:gd name="connsiteY1840" fmla="*/ 1565544 h 3652478"/>
                <a:gd name="connsiteX1841" fmla="*/ 4795205 w 10080264"/>
                <a:gd name="connsiteY1841" fmla="*/ 1551501 h 3652478"/>
                <a:gd name="connsiteX1842" fmla="*/ 4812493 w 10080264"/>
                <a:gd name="connsiteY1842" fmla="*/ 1541060 h 3652478"/>
                <a:gd name="connsiteX1843" fmla="*/ 4829781 w 10080264"/>
                <a:gd name="connsiteY1843" fmla="*/ 1534219 h 3652478"/>
                <a:gd name="connsiteX1844" fmla="*/ 4829781 w 10080264"/>
                <a:gd name="connsiteY1844" fmla="*/ 1508295 h 3652478"/>
                <a:gd name="connsiteX1845" fmla="*/ 4841666 w 10080264"/>
                <a:gd name="connsiteY1845" fmla="*/ 1506495 h 3652478"/>
                <a:gd name="connsiteX1846" fmla="*/ 4852111 w 10080264"/>
                <a:gd name="connsiteY1846" fmla="*/ 1502894 h 3652478"/>
                <a:gd name="connsiteX1847" fmla="*/ 4860755 w 10080264"/>
                <a:gd name="connsiteY1847" fmla="*/ 1497853 h 3652478"/>
                <a:gd name="connsiteX1848" fmla="*/ 4869399 w 10080264"/>
                <a:gd name="connsiteY1848" fmla="*/ 1491012 h 3652478"/>
                <a:gd name="connsiteX1849" fmla="*/ 4878043 w 10080264"/>
                <a:gd name="connsiteY1849" fmla="*/ 1482371 h 3652478"/>
                <a:gd name="connsiteX1850" fmla="*/ 4886687 w 10080264"/>
                <a:gd name="connsiteY1850" fmla="*/ 1465088 h 3652478"/>
                <a:gd name="connsiteX1851" fmla="*/ 1105832 w 10080264"/>
                <a:gd name="connsiteY1851" fmla="*/ 1431824 h 3652478"/>
                <a:gd name="connsiteX1852" fmla="*/ 1093597 w 10080264"/>
                <a:gd name="connsiteY1852" fmla="*/ 1439024 h 3652478"/>
                <a:gd name="connsiteX1853" fmla="*/ 1083161 w 10080264"/>
                <a:gd name="connsiteY1853" fmla="*/ 1447665 h 3652478"/>
                <a:gd name="connsiteX1854" fmla="*/ 1053653 w 10080264"/>
                <a:gd name="connsiteY1854" fmla="*/ 1468186 h 3652478"/>
                <a:gd name="connsiteX1855" fmla="*/ 1039979 w 10080264"/>
                <a:gd name="connsiteY1855" fmla="*/ 1478627 h 3652478"/>
                <a:gd name="connsiteX1856" fmla="*/ 1029543 w 10080264"/>
                <a:gd name="connsiteY1856" fmla="*/ 1489068 h 3652478"/>
                <a:gd name="connsiteX1857" fmla="*/ 1009031 w 10080264"/>
                <a:gd name="connsiteY1857" fmla="*/ 1506349 h 3652478"/>
                <a:gd name="connsiteX1858" fmla="*/ 991398 w 10080264"/>
                <a:gd name="connsiteY1858" fmla="*/ 1523630 h 3652478"/>
                <a:gd name="connsiteX1859" fmla="*/ 969087 w 10080264"/>
                <a:gd name="connsiteY1859" fmla="*/ 1540912 h 3652478"/>
                <a:gd name="connsiteX1860" fmla="*/ 951454 w 10080264"/>
                <a:gd name="connsiteY1860" fmla="*/ 1558193 h 3652478"/>
                <a:gd name="connsiteX1861" fmla="*/ 944617 w 10080264"/>
                <a:gd name="connsiteY1861" fmla="*/ 1565393 h 3652478"/>
                <a:gd name="connsiteX1862" fmla="*/ 935981 w 10080264"/>
                <a:gd name="connsiteY1862" fmla="*/ 1570434 h 3652478"/>
                <a:gd name="connsiteX1863" fmla="*/ 927344 w 10080264"/>
                <a:gd name="connsiteY1863" fmla="*/ 1575474 h 3652478"/>
                <a:gd name="connsiteX1864" fmla="*/ 918708 w 10080264"/>
                <a:gd name="connsiteY1864" fmla="*/ 1579074 h 3652478"/>
                <a:gd name="connsiteX1865" fmla="*/ 911871 w 10080264"/>
                <a:gd name="connsiteY1865" fmla="*/ 1582675 h 3652478"/>
                <a:gd name="connsiteX1866" fmla="*/ 908272 w 10080264"/>
                <a:gd name="connsiteY1866" fmla="*/ 1587715 h 3652478"/>
                <a:gd name="connsiteX1867" fmla="*/ 927344 w 10080264"/>
                <a:gd name="connsiteY1867" fmla="*/ 1598156 h 3652478"/>
                <a:gd name="connsiteX1868" fmla="*/ 944617 w 10080264"/>
                <a:gd name="connsiteY1868" fmla="*/ 1610397 h 3652478"/>
                <a:gd name="connsiteX1869" fmla="*/ 958651 w 10080264"/>
                <a:gd name="connsiteY1869" fmla="*/ 1593115 h 3652478"/>
                <a:gd name="connsiteX1870" fmla="*/ 974125 w 10080264"/>
                <a:gd name="connsiteY1870" fmla="*/ 1577274 h 3652478"/>
                <a:gd name="connsiteX1871" fmla="*/ 979523 w 10080264"/>
                <a:gd name="connsiteY1871" fmla="*/ 1572234 h 3652478"/>
                <a:gd name="connsiteX1872" fmla="*/ 984561 w 10080264"/>
                <a:gd name="connsiteY1872" fmla="*/ 1566833 h 3652478"/>
                <a:gd name="connsiteX1873" fmla="*/ 989959 w 10080264"/>
                <a:gd name="connsiteY1873" fmla="*/ 1558193 h 3652478"/>
                <a:gd name="connsiteX1874" fmla="*/ 993198 w 10080264"/>
                <a:gd name="connsiteY1874" fmla="*/ 1547752 h 3652478"/>
                <a:gd name="connsiteX1875" fmla="*/ 994997 w 10080264"/>
                <a:gd name="connsiteY1875" fmla="*/ 1535871 h 3652478"/>
                <a:gd name="connsiteX1876" fmla="*/ 1007232 w 10080264"/>
                <a:gd name="connsiteY1876" fmla="*/ 1535871 h 3652478"/>
                <a:gd name="connsiteX1877" fmla="*/ 1014069 w 10080264"/>
                <a:gd name="connsiteY1877" fmla="*/ 1535871 h 3652478"/>
                <a:gd name="connsiteX1878" fmla="*/ 1019107 w 10080264"/>
                <a:gd name="connsiteY1878" fmla="*/ 1537311 h 3652478"/>
                <a:gd name="connsiteX1879" fmla="*/ 1024505 w 10080264"/>
                <a:gd name="connsiteY1879" fmla="*/ 1539111 h 3652478"/>
                <a:gd name="connsiteX1880" fmla="*/ 1043577 w 10080264"/>
                <a:gd name="connsiteY1880" fmla="*/ 1509589 h 3652478"/>
                <a:gd name="connsiteX1881" fmla="*/ 1062289 w 10080264"/>
                <a:gd name="connsiteY1881" fmla="*/ 1482227 h 3652478"/>
                <a:gd name="connsiteX1882" fmla="*/ 1083161 w 10080264"/>
                <a:gd name="connsiteY1882" fmla="*/ 1456305 h 3652478"/>
                <a:gd name="connsiteX1883" fmla="*/ 8575689 w 10080264"/>
                <a:gd name="connsiteY1883" fmla="*/ 1430229 h 3652478"/>
                <a:gd name="connsiteX1884" fmla="*/ 8511228 w 10080264"/>
                <a:gd name="connsiteY1884" fmla="*/ 1468382 h 3652478"/>
                <a:gd name="connsiteX1885" fmla="*/ 8461172 w 10080264"/>
                <a:gd name="connsiteY1885" fmla="*/ 1501136 h 3652478"/>
                <a:gd name="connsiteX1886" fmla="*/ 8411115 w 10080264"/>
                <a:gd name="connsiteY1886" fmla="*/ 1530651 h 3652478"/>
                <a:gd name="connsiteX1887" fmla="*/ 8369342 w 10080264"/>
                <a:gd name="connsiteY1887" fmla="*/ 1556567 h 3652478"/>
                <a:gd name="connsiteX1888" fmla="*/ 8371142 w 10080264"/>
                <a:gd name="connsiteY1888" fmla="*/ 1568804 h 3652478"/>
                <a:gd name="connsiteX1889" fmla="*/ 8371142 w 10080264"/>
                <a:gd name="connsiteY1889" fmla="*/ 1575643 h 3652478"/>
                <a:gd name="connsiteX1890" fmla="*/ 8369342 w 10080264"/>
                <a:gd name="connsiteY1890" fmla="*/ 1581042 h 3652478"/>
                <a:gd name="connsiteX1891" fmla="*/ 8367541 w 10080264"/>
                <a:gd name="connsiteY1891" fmla="*/ 1584642 h 3652478"/>
                <a:gd name="connsiteX1892" fmla="*/ 8502585 w 10080264"/>
                <a:gd name="connsiteY1892" fmla="*/ 1485659 h 3652478"/>
                <a:gd name="connsiteX1893" fmla="*/ 5205074 w 10080264"/>
                <a:gd name="connsiteY1893" fmla="*/ 1430163 h 3652478"/>
                <a:gd name="connsiteX1894" fmla="*/ 5180943 w 10080264"/>
                <a:gd name="connsiteY1894" fmla="*/ 1451046 h 3652478"/>
                <a:gd name="connsiteX1895" fmla="*/ 5158252 w 10080264"/>
                <a:gd name="connsiteY1895" fmla="*/ 1471929 h 3652478"/>
                <a:gd name="connsiteX1896" fmla="*/ 5140964 w 10080264"/>
                <a:gd name="connsiteY1896" fmla="*/ 1485611 h 3652478"/>
                <a:gd name="connsiteX1897" fmla="*/ 5123676 w 10080264"/>
                <a:gd name="connsiteY1897" fmla="*/ 1501094 h 3652478"/>
                <a:gd name="connsiteX1898" fmla="*/ 5101346 w 10080264"/>
                <a:gd name="connsiteY1898" fmla="*/ 1516936 h 3652478"/>
                <a:gd name="connsiteX1899" fmla="*/ 5077215 w 10080264"/>
                <a:gd name="connsiteY1899" fmla="*/ 1532419 h 3652478"/>
                <a:gd name="connsiteX1900" fmla="*/ 5045880 w 10080264"/>
                <a:gd name="connsiteY1900" fmla="*/ 1563743 h 3652478"/>
                <a:gd name="connsiteX1901" fmla="*/ 5011305 w 10080264"/>
                <a:gd name="connsiteY1901" fmla="*/ 1594708 h 3652478"/>
                <a:gd name="connsiteX1902" fmla="*/ 4940712 w 10080264"/>
                <a:gd name="connsiteY1902" fmla="*/ 1655197 h 3652478"/>
                <a:gd name="connsiteX1903" fmla="*/ 4866158 w 10080264"/>
                <a:gd name="connsiteY1903" fmla="*/ 1719647 h 3652478"/>
                <a:gd name="connsiteX1904" fmla="*/ 4798447 w 10080264"/>
                <a:gd name="connsiteY1904" fmla="*/ 1778336 h 3652478"/>
                <a:gd name="connsiteX1905" fmla="*/ 4779358 w 10080264"/>
                <a:gd name="connsiteY1905" fmla="*/ 1797419 h 3652478"/>
                <a:gd name="connsiteX1906" fmla="*/ 4758828 w 10080264"/>
                <a:gd name="connsiteY1906" fmla="*/ 1821542 h 3652478"/>
                <a:gd name="connsiteX1907" fmla="*/ 4746583 w 10080264"/>
                <a:gd name="connsiteY1907" fmla="*/ 1837385 h 3652478"/>
                <a:gd name="connsiteX1908" fmla="*/ 4776116 w 10080264"/>
                <a:gd name="connsiteY1908" fmla="*/ 1819742 h 3652478"/>
                <a:gd name="connsiteX1909" fmla="*/ 4798447 w 10080264"/>
                <a:gd name="connsiteY1909" fmla="*/ 1798859 h 3652478"/>
                <a:gd name="connsiteX1910" fmla="*/ 4824379 w 10080264"/>
                <a:gd name="connsiteY1910" fmla="*/ 1774735 h 3652478"/>
                <a:gd name="connsiteX1911" fmla="*/ 4834823 w 10080264"/>
                <a:gd name="connsiteY1911" fmla="*/ 1764294 h 3652478"/>
                <a:gd name="connsiteX1912" fmla="*/ 4847069 w 10080264"/>
                <a:gd name="connsiteY1912" fmla="*/ 1772935 h 3652478"/>
                <a:gd name="connsiteX1913" fmla="*/ 4848510 w 10080264"/>
                <a:gd name="connsiteY1913" fmla="*/ 1772935 h 3652478"/>
                <a:gd name="connsiteX1914" fmla="*/ 4852111 w 10080264"/>
                <a:gd name="connsiteY1914" fmla="*/ 1757453 h 3652478"/>
                <a:gd name="connsiteX1915" fmla="*/ 4858954 w 10080264"/>
                <a:gd name="connsiteY1915" fmla="*/ 1745571 h 3652478"/>
                <a:gd name="connsiteX1916" fmla="*/ 4869399 w 10080264"/>
                <a:gd name="connsiteY1916" fmla="*/ 1735129 h 3652478"/>
                <a:gd name="connsiteX1917" fmla="*/ 4881645 w 10080264"/>
                <a:gd name="connsiteY1917" fmla="*/ 1726488 h 3652478"/>
                <a:gd name="connsiteX1918" fmla="*/ 4895331 w 10080264"/>
                <a:gd name="connsiteY1918" fmla="*/ 1716046 h 3652478"/>
                <a:gd name="connsiteX1919" fmla="*/ 4909378 w 10080264"/>
                <a:gd name="connsiteY1919" fmla="*/ 1709205 h 3652478"/>
                <a:gd name="connsiteX1920" fmla="*/ 4909378 w 10080264"/>
                <a:gd name="connsiteY1920" fmla="*/ 1707405 h 3652478"/>
                <a:gd name="connsiteX1921" fmla="*/ 4909378 w 10080264"/>
                <a:gd name="connsiteY1921" fmla="*/ 1682921 h 3652478"/>
                <a:gd name="connsiteX1922" fmla="*/ 4930267 w 10080264"/>
                <a:gd name="connsiteY1922" fmla="*/ 1695163 h 3652478"/>
                <a:gd name="connsiteX1923" fmla="*/ 4932068 w 10080264"/>
                <a:gd name="connsiteY1923" fmla="*/ 1695163 h 3652478"/>
                <a:gd name="connsiteX1924" fmla="*/ 4935310 w 10080264"/>
                <a:gd name="connsiteY1924" fmla="*/ 1688322 h 3652478"/>
                <a:gd name="connsiteX1925" fmla="*/ 4935310 w 10080264"/>
                <a:gd name="connsiteY1925" fmla="*/ 1682921 h 3652478"/>
                <a:gd name="connsiteX1926" fmla="*/ 4938911 w 10080264"/>
                <a:gd name="connsiteY1926" fmla="*/ 1676080 h 3652478"/>
                <a:gd name="connsiteX1927" fmla="*/ 4938911 w 10080264"/>
                <a:gd name="connsiteY1927" fmla="*/ 1671040 h 3652478"/>
                <a:gd name="connsiteX1928" fmla="*/ 4947555 w 10080264"/>
                <a:gd name="connsiteY1928" fmla="*/ 1665639 h 3652478"/>
                <a:gd name="connsiteX1929" fmla="*/ 4949356 w 10080264"/>
                <a:gd name="connsiteY1929" fmla="*/ 1665639 h 3652478"/>
                <a:gd name="connsiteX1930" fmla="*/ 4949356 w 10080264"/>
                <a:gd name="connsiteY1930" fmla="*/ 1648356 h 3652478"/>
                <a:gd name="connsiteX1931" fmla="*/ 4959441 w 10080264"/>
                <a:gd name="connsiteY1931" fmla="*/ 1644756 h 3652478"/>
                <a:gd name="connsiteX1932" fmla="*/ 4976729 w 10080264"/>
                <a:gd name="connsiteY1932" fmla="*/ 1636114 h 3652478"/>
                <a:gd name="connsiteX1933" fmla="*/ 4995817 w 10080264"/>
                <a:gd name="connsiteY1933" fmla="*/ 1624232 h 3652478"/>
                <a:gd name="connsiteX1934" fmla="*/ 5014906 w 10080264"/>
                <a:gd name="connsiteY1934" fmla="*/ 1608750 h 3652478"/>
                <a:gd name="connsiteX1935" fmla="*/ 5032194 w 10080264"/>
                <a:gd name="connsiteY1935" fmla="*/ 1589667 h 3652478"/>
                <a:gd name="connsiteX1936" fmla="*/ 5049482 w 10080264"/>
                <a:gd name="connsiteY1936" fmla="*/ 1570584 h 3652478"/>
                <a:gd name="connsiteX1937" fmla="*/ 5068571 w 10080264"/>
                <a:gd name="connsiteY1937" fmla="*/ 1551501 h 3652478"/>
                <a:gd name="connsiteX1938" fmla="*/ 5108189 w 10080264"/>
                <a:gd name="connsiteY1938" fmla="*/ 1516936 h 3652478"/>
                <a:gd name="connsiteX1939" fmla="*/ 5140964 w 10080264"/>
                <a:gd name="connsiteY1939" fmla="*/ 1496053 h 3652478"/>
                <a:gd name="connsiteX1940" fmla="*/ 5168697 w 10080264"/>
                <a:gd name="connsiteY1940" fmla="*/ 1475170 h 3652478"/>
                <a:gd name="connsiteX1941" fmla="*/ 5180943 w 10080264"/>
                <a:gd name="connsiteY1941" fmla="*/ 1466889 h 3652478"/>
                <a:gd name="connsiteX1942" fmla="*/ 5191387 w 10080264"/>
                <a:gd name="connsiteY1942" fmla="*/ 1456447 h 3652478"/>
                <a:gd name="connsiteX1943" fmla="*/ 5200031 w 10080264"/>
                <a:gd name="connsiteY1943" fmla="*/ 1444205 h 3652478"/>
                <a:gd name="connsiteX1944" fmla="*/ 7502074 w 10080264"/>
                <a:gd name="connsiteY1944" fmla="*/ 1429863 h 3652478"/>
                <a:gd name="connsiteX1945" fmla="*/ 7484789 w 10080264"/>
                <a:gd name="connsiteY1945" fmla="*/ 1443906 h 3652478"/>
                <a:gd name="connsiteX1946" fmla="*/ 7488390 w 10080264"/>
                <a:gd name="connsiteY1946" fmla="*/ 1442106 h 3652478"/>
                <a:gd name="connsiteX1947" fmla="*/ 7495232 w 10080264"/>
                <a:gd name="connsiteY1947" fmla="*/ 1437065 h 3652478"/>
                <a:gd name="connsiteX1948" fmla="*/ 6019889 w 10080264"/>
                <a:gd name="connsiteY1948" fmla="*/ 1421222 h 3652478"/>
                <a:gd name="connsiteX1949" fmla="*/ 6007646 w 10080264"/>
                <a:gd name="connsiteY1949" fmla="*/ 1429863 h 3652478"/>
                <a:gd name="connsiteX1950" fmla="*/ 6011247 w 10080264"/>
                <a:gd name="connsiteY1950" fmla="*/ 1433464 h 3652478"/>
                <a:gd name="connsiteX1951" fmla="*/ 4786561 w 10080264"/>
                <a:gd name="connsiteY1951" fmla="*/ 1416481 h 3652478"/>
                <a:gd name="connsiteX1952" fmla="*/ 4720651 w 10080264"/>
                <a:gd name="connsiteY1952" fmla="*/ 1465088 h 3652478"/>
                <a:gd name="connsiteX1953" fmla="*/ 4722091 w 10080264"/>
                <a:gd name="connsiteY1953" fmla="*/ 1466889 h 3652478"/>
                <a:gd name="connsiteX1954" fmla="*/ 4734337 w 10080264"/>
                <a:gd name="connsiteY1954" fmla="*/ 1465088 h 3652478"/>
                <a:gd name="connsiteX1955" fmla="*/ 4750184 w 10080264"/>
                <a:gd name="connsiteY1955" fmla="*/ 1459687 h 3652478"/>
                <a:gd name="connsiteX1956" fmla="*/ 4760269 w 10080264"/>
                <a:gd name="connsiteY1956" fmla="*/ 1454647 h 3652478"/>
                <a:gd name="connsiteX1957" fmla="*/ 4767472 w 10080264"/>
                <a:gd name="connsiteY1957" fmla="*/ 1447806 h 3652478"/>
                <a:gd name="connsiteX1958" fmla="*/ 4770714 w 10080264"/>
                <a:gd name="connsiteY1958" fmla="*/ 1439164 h 3652478"/>
                <a:gd name="connsiteX1959" fmla="*/ 4777917 w 10080264"/>
                <a:gd name="connsiteY1959" fmla="*/ 1426922 h 3652478"/>
                <a:gd name="connsiteX1960" fmla="*/ 6565446 w 10080264"/>
                <a:gd name="connsiteY1960" fmla="*/ 1416181 h 3652478"/>
                <a:gd name="connsiteX1961" fmla="*/ 6514052 w 10080264"/>
                <a:gd name="connsiteY1961" fmla="*/ 1453672 h 3652478"/>
                <a:gd name="connsiteX1962" fmla="*/ 6504588 w 10080264"/>
                <a:gd name="connsiteY1962" fmla="*/ 1459389 h 3652478"/>
                <a:gd name="connsiteX1963" fmla="*/ 6495863 w 10080264"/>
                <a:gd name="connsiteY1963" fmla="*/ 1465701 h 3652478"/>
                <a:gd name="connsiteX1964" fmla="*/ 6450933 w 10080264"/>
                <a:gd name="connsiteY1964" fmla="*/ 1493956 h 3652478"/>
                <a:gd name="connsiteX1965" fmla="*/ 6349024 w 10080264"/>
                <a:gd name="connsiteY1965" fmla="*/ 1561649 h 3652478"/>
                <a:gd name="connsiteX1966" fmla="*/ 6323096 w 10080264"/>
                <a:gd name="connsiteY1966" fmla="*/ 1580733 h 3652478"/>
                <a:gd name="connsiteX1967" fmla="*/ 6274482 w 10080264"/>
                <a:gd name="connsiteY1967" fmla="*/ 1613499 h 3652478"/>
                <a:gd name="connsiteX1968" fmla="*/ 6289967 w 10080264"/>
                <a:gd name="connsiteY1968" fmla="*/ 1613499 h 3652478"/>
                <a:gd name="connsiteX1969" fmla="*/ 6305451 w 10080264"/>
                <a:gd name="connsiteY1969" fmla="*/ 1599816 h 3652478"/>
                <a:gd name="connsiteX1970" fmla="*/ 6323096 w 10080264"/>
                <a:gd name="connsiteY1970" fmla="*/ 1585774 h 3652478"/>
                <a:gd name="connsiteX1971" fmla="*/ 6338581 w 10080264"/>
                <a:gd name="connsiteY1971" fmla="*/ 1573891 h 3652478"/>
                <a:gd name="connsiteX1972" fmla="*/ 6355866 w 10080264"/>
                <a:gd name="connsiteY1972" fmla="*/ 1563449 h 3652478"/>
                <a:gd name="connsiteX1973" fmla="*/ 6423205 w 10080264"/>
                <a:gd name="connsiteY1973" fmla="*/ 1518080 h 3652478"/>
                <a:gd name="connsiteX1974" fmla="*/ 6444091 w 10080264"/>
                <a:gd name="connsiteY1974" fmla="*/ 1506198 h 3652478"/>
                <a:gd name="connsiteX1975" fmla="*/ 6461376 w 10080264"/>
                <a:gd name="connsiteY1975" fmla="*/ 1493956 h 3652478"/>
                <a:gd name="connsiteX1976" fmla="*/ 6475420 w 10080264"/>
                <a:gd name="connsiteY1976" fmla="*/ 1483514 h 3652478"/>
                <a:gd name="connsiteX1977" fmla="*/ 6487663 w 10080264"/>
                <a:gd name="connsiteY1977" fmla="*/ 1471632 h 3652478"/>
                <a:gd name="connsiteX1978" fmla="*/ 6495863 w 10080264"/>
                <a:gd name="connsiteY1978" fmla="*/ 1465701 h 3652478"/>
                <a:gd name="connsiteX1979" fmla="*/ 6508189 w 10080264"/>
                <a:gd name="connsiteY1979" fmla="*/ 1457949 h 3652478"/>
                <a:gd name="connsiteX1980" fmla="*/ 6514052 w 10080264"/>
                <a:gd name="connsiteY1980" fmla="*/ 1453672 h 3652478"/>
                <a:gd name="connsiteX1981" fmla="*/ 6521873 w 10080264"/>
                <a:gd name="connsiteY1981" fmla="*/ 1448947 h 3652478"/>
                <a:gd name="connsiteX1982" fmla="*/ 6555003 w 10080264"/>
                <a:gd name="connsiteY1982" fmla="*/ 1433464 h 3652478"/>
                <a:gd name="connsiteX1983" fmla="*/ 6561845 w 10080264"/>
                <a:gd name="connsiteY1983" fmla="*/ 1421222 h 3652478"/>
                <a:gd name="connsiteX1984" fmla="*/ 4961242 w 10080264"/>
                <a:gd name="connsiteY1984" fmla="*/ 1395598 h 3652478"/>
                <a:gd name="connsiteX1985" fmla="*/ 4924865 w 10080264"/>
                <a:gd name="connsiteY1985" fmla="*/ 1423322 h 3652478"/>
                <a:gd name="connsiteX1986" fmla="*/ 4907577 w 10080264"/>
                <a:gd name="connsiteY1986" fmla="*/ 1437364 h 3652478"/>
                <a:gd name="connsiteX1987" fmla="*/ 4912979 w 10080264"/>
                <a:gd name="connsiteY1987" fmla="*/ 1439164 h 3652478"/>
                <a:gd name="connsiteX1988" fmla="*/ 4919822 w 10080264"/>
                <a:gd name="connsiteY1988" fmla="*/ 1440605 h 3652478"/>
                <a:gd name="connsiteX1989" fmla="*/ 4928466 w 10080264"/>
                <a:gd name="connsiteY1989" fmla="*/ 1431963 h 3652478"/>
                <a:gd name="connsiteX1990" fmla="*/ 4933869 w 10080264"/>
                <a:gd name="connsiteY1990" fmla="*/ 1428723 h 3652478"/>
                <a:gd name="connsiteX1991" fmla="*/ 4940712 w 10080264"/>
                <a:gd name="connsiteY1991" fmla="*/ 1426922 h 3652478"/>
                <a:gd name="connsiteX1992" fmla="*/ 4821137 w 10080264"/>
                <a:gd name="connsiteY1992" fmla="*/ 1390557 h 3652478"/>
                <a:gd name="connsiteX1993" fmla="*/ 4798447 w 10080264"/>
                <a:gd name="connsiteY1993" fmla="*/ 1406039 h 3652478"/>
                <a:gd name="connsiteX1994" fmla="*/ 4807091 w 10080264"/>
                <a:gd name="connsiteY1994" fmla="*/ 1402439 h 3652478"/>
                <a:gd name="connsiteX1995" fmla="*/ 4815735 w 10080264"/>
                <a:gd name="connsiteY1995" fmla="*/ 1399198 h 3652478"/>
                <a:gd name="connsiteX1996" fmla="*/ 3384480 w 10080264"/>
                <a:gd name="connsiteY1996" fmla="*/ 1383770 h 3652478"/>
                <a:gd name="connsiteX1997" fmla="*/ 3295928 w 10080264"/>
                <a:gd name="connsiteY1997" fmla="*/ 1432363 h 3652478"/>
                <a:gd name="connsiteX1998" fmla="*/ 3301328 w 10080264"/>
                <a:gd name="connsiteY1998" fmla="*/ 1439562 h 3652478"/>
                <a:gd name="connsiteX1999" fmla="*/ 3306367 w 10080264"/>
                <a:gd name="connsiteY1999" fmla="*/ 1434163 h 3652478"/>
                <a:gd name="connsiteX2000" fmla="*/ 3313207 w 10080264"/>
                <a:gd name="connsiteY2000" fmla="*/ 1427324 h 3652478"/>
                <a:gd name="connsiteX2001" fmla="*/ 3320046 w 10080264"/>
                <a:gd name="connsiteY2001" fmla="*/ 1423725 h 3652478"/>
                <a:gd name="connsiteX2002" fmla="*/ 3327246 w 10080264"/>
                <a:gd name="connsiteY2002" fmla="*/ 1420485 h 3652478"/>
                <a:gd name="connsiteX2003" fmla="*/ 3342724 w 10080264"/>
                <a:gd name="connsiteY2003" fmla="*/ 1413286 h 3652478"/>
                <a:gd name="connsiteX2004" fmla="*/ 3358563 w 10080264"/>
                <a:gd name="connsiteY2004" fmla="*/ 1406447 h 3652478"/>
                <a:gd name="connsiteX2005" fmla="*/ 3370442 w 10080264"/>
                <a:gd name="connsiteY2005" fmla="*/ 1394208 h 3652478"/>
                <a:gd name="connsiteX2006" fmla="*/ 7373877 w 10080264"/>
                <a:gd name="connsiteY2006" fmla="*/ 1378013 h 3652478"/>
                <a:gd name="connsiteX2007" fmla="*/ 7308338 w 10080264"/>
                <a:gd name="connsiteY2007" fmla="*/ 1412580 h 3652478"/>
                <a:gd name="connsiteX2008" fmla="*/ 7261525 w 10080264"/>
                <a:gd name="connsiteY2008" fmla="*/ 1440305 h 3652478"/>
                <a:gd name="connsiteX2009" fmla="*/ 7219753 w 10080264"/>
                <a:gd name="connsiteY2009" fmla="*/ 1469831 h 3652478"/>
                <a:gd name="connsiteX2010" fmla="*/ 7180142 w 10080264"/>
                <a:gd name="connsiteY2010" fmla="*/ 1499357 h 3652478"/>
                <a:gd name="connsiteX2011" fmla="*/ 7147012 w 10080264"/>
                <a:gd name="connsiteY2011" fmla="*/ 1530323 h 3652478"/>
                <a:gd name="connsiteX2012" fmla="*/ 7136569 w 10080264"/>
                <a:gd name="connsiteY2012" fmla="*/ 1540765 h 3652478"/>
                <a:gd name="connsiteX2013" fmla="*/ 7126486 w 10080264"/>
                <a:gd name="connsiteY2013" fmla="*/ 1547606 h 3652478"/>
                <a:gd name="connsiteX2014" fmla="*/ 7136569 w 10080264"/>
                <a:gd name="connsiteY2014" fmla="*/ 1547606 h 3652478"/>
                <a:gd name="connsiteX2015" fmla="*/ 7145572 w 10080264"/>
                <a:gd name="connsiteY2015" fmla="*/ 1546166 h 3652478"/>
                <a:gd name="connsiteX2016" fmla="*/ 7156015 w 10080264"/>
                <a:gd name="connsiteY2016" fmla="*/ 1540765 h 3652478"/>
                <a:gd name="connsiteX2017" fmla="*/ 7164657 w 10080264"/>
                <a:gd name="connsiteY2017" fmla="*/ 1533924 h 3652478"/>
                <a:gd name="connsiteX2018" fmla="*/ 7190585 w 10080264"/>
                <a:gd name="connsiteY2018" fmla="*/ 1518080 h 3652478"/>
                <a:gd name="connsiteX2019" fmla="*/ 7212911 w 10080264"/>
                <a:gd name="connsiteY2019" fmla="*/ 1500797 h 3652478"/>
                <a:gd name="connsiteX2020" fmla="*/ 7251082 w 10080264"/>
                <a:gd name="connsiteY2020" fmla="*/ 1473432 h 3652478"/>
                <a:gd name="connsiteX2021" fmla="*/ 7282051 w 10080264"/>
                <a:gd name="connsiteY2021" fmla="*/ 1450747 h 3652478"/>
                <a:gd name="connsiteX2022" fmla="*/ 7311579 w 10080264"/>
                <a:gd name="connsiteY2022" fmla="*/ 1426623 h 3652478"/>
                <a:gd name="connsiteX2023" fmla="*/ 7337507 w 10080264"/>
                <a:gd name="connsiteY2023" fmla="*/ 1405739 h 3652478"/>
                <a:gd name="connsiteX2024" fmla="*/ 7365235 w 10080264"/>
                <a:gd name="connsiteY2024" fmla="*/ 1383054 h 3652478"/>
                <a:gd name="connsiteX2025" fmla="*/ 4858954 w 10080264"/>
                <a:gd name="connsiteY2025" fmla="*/ 1361032 h 3652478"/>
                <a:gd name="connsiteX2026" fmla="*/ 4853912 w 10080264"/>
                <a:gd name="connsiteY2026" fmla="*/ 1364633 h 3652478"/>
                <a:gd name="connsiteX2027" fmla="*/ 4860755 w 10080264"/>
                <a:gd name="connsiteY2027" fmla="*/ 1362833 h 3652478"/>
                <a:gd name="connsiteX2028" fmla="*/ 4860755 w 10080264"/>
                <a:gd name="connsiteY2028" fmla="*/ 1361032 h 3652478"/>
                <a:gd name="connsiteX2029" fmla="*/ 1320305 w 10080264"/>
                <a:gd name="connsiteY2029" fmla="*/ 1360898 h 3652478"/>
                <a:gd name="connsiteX2030" fmla="*/ 1290797 w 10080264"/>
                <a:gd name="connsiteY2030" fmla="*/ 1381420 h 3652478"/>
                <a:gd name="connsiteX2031" fmla="*/ 1261289 w 10080264"/>
                <a:gd name="connsiteY2031" fmla="*/ 1405902 h 3652478"/>
                <a:gd name="connsiteX2032" fmla="*/ 1235379 w 10080264"/>
                <a:gd name="connsiteY2032" fmla="*/ 1430023 h 3652478"/>
                <a:gd name="connsiteX2033" fmla="*/ 1209470 w 10080264"/>
                <a:gd name="connsiteY2033" fmla="*/ 1456305 h 3652478"/>
                <a:gd name="connsiteX2034" fmla="*/ 1178523 w 10080264"/>
                <a:gd name="connsiteY2034" fmla="*/ 1487268 h 3652478"/>
                <a:gd name="connsiteX2035" fmla="*/ 1133541 w 10080264"/>
                <a:gd name="connsiteY2035" fmla="*/ 1532271 h 3652478"/>
                <a:gd name="connsiteX2036" fmla="*/ 1110870 w 10080264"/>
                <a:gd name="connsiteY2036" fmla="*/ 1553152 h 3652478"/>
                <a:gd name="connsiteX2037" fmla="*/ 1088199 w 10080264"/>
                <a:gd name="connsiteY2037" fmla="*/ 1572234 h 3652478"/>
                <a:gd name="connsiteX2038" fmla="*/ 1072725 w 10080264"/>
                <a:gd name="connsiteY2038" fmla="*/ 1585915 h 3652478"/>
                <a:gd name="connsiteX2039" fmla="*/ 1057252 w 10080264"/>
                <a:gd name="connsiteY2039" fmla="*/ 1598156 h 3652478"/>
                <a:gd name="connsiteX2040" fmla="*/ 1024505 w 10080264"/>
                <a:gd name="connsiteY2040" fmla="*/ 1622277 h 3652478"/>
                <a:gd name="connsiteX2041" fmla="*/ 1012270 w 10080264"/>
                <a:gd name="connsiteY2041" fmla="*/ 1629118 h 3652478"/>
                <a:gd name="connsiteX2042" fmla="*/ 1001834 w 10080264"/>
                <a:gd name="connsiteY2042" fmla="*/ 1635958 h 3652478"/>
                <a:gd name="connsiteX2043" fmla="*/ 991398 w 10080264"/>
                <a:gd name="connsiteY2043" fmla="*/ 1639559 h 3652478"/>
                <a:gd name="connsiteX2044" fmla="*/ 980962 w 10080264"/>
                <a:gd name="connsiteY2044" fmla="*/ 1643159 h 3652478"/>
                <a:gd name="connsiteX2045" fmla="*/ 1003633 w 10080264"/>
                <a:gd name="connsiteY2045" fmla="*/ 1658640 h 3652478"/>
                <a:gd name="connsiteX2046" fmla="*/ 1019107 w 10080264"/>
                <a:gd name="connsiteY2046" fmla="*/ 1644599 h 3652478"/>
                <a:gd name="connsiteX2047" fmla="*/ 1034941 w 10080264"/>
                <a:gd name="connsiteY2047" fmla="*/ 1630918 h 3652478"/>
                <a:gd name="connsiteX2048" fmla="*/ 1053653 w 10080264"/>
                <a:gd name="connsiteY2048" fmla="*/ 1617237 h 3652478"/>
                <a:gd name="connsiteX2049" fmla="*/ 1074525 w 10080264"/>
                <a:gd name="connsiteY2049" fmla="*/ 1604996 h 3652478"/>
                <a:gd name="connsiteX2050" fmla="*/ 1093597 w 10080264"/>
                <a:gd name="connsiteY2050" fmla="*/ 1593115 h 3652478"/>
                <a:gd name="connsiteX2051" fmla="*/ 1109071 w 10080264"/>
                <a:gd name="connsiteY2051" fmla="*/ 1579074 h 3652478"/>
                <a:gd name="connsiteX2052" fmla="*/ 1123105 w 10080264"/>
                <a:gd name="connsiteY2052" fmla="*/ 1565393 h 3652478"/>
                <a:gd name="connsiteX2053" fmla="*/ 1134980 w 10080264"/>
                <a:gd name="connsiteY2053" fmla="*/ 1551352 h 3652478"/>
                <a:gd name="connsiteX2054" fmla="*/ 1138579 w 10080264"/>
                <a:gd name="connsiteY2054" fmla="*/ 1546312 h 3652478"/>
                <a:gd name="connsiteX2055" fmla="*/ 1145416 w 10080264"/>
                <a:gd name="connsiteY2055" fmla="*/ 1546312 h 3652478"/>
                <a:gd name="connsiteX2056" fmla="*/ 1149014 w 10080264"/>
                <a:gd name="connsiteY2056" fmla="*/ 1546312 h 3652478"/>
                <a:gd name="connsiteX2057" fmla="*/ 1154412 w 10080264"/>
                <a:gd name="connsiteY2057" fmla="*/ 1540912 h 3652478"/>
                <a:gd name="connsiteX2058" fmla="*/ 1161249 w 10080264"/>
                <a:gd name="connsiteY2058" fmla="*/ 1535871 h 3652478"/>
                <a:gd name="connsiteX2059" fmla="*/ 1209470 w 10080264"/>
                <a:gd name="connsiteY2059" fmla="*/ 1492308 h 3652478"/>
                <a:gd name="connsiteX2060" fmla="*/ 1259850 w 10080264"/>
                <a:gd name="connsiteY2060" fmla="*/ 1445865 h 3652478"/>
                <a:gd name="connsiteX2061" fmla="*/ 1280361 w 10080264"/>
                <a:gd name="connsiteY2061" fmla="*/ 1424983 h 3652478"/>
                <a:gd name="connsiteX2062" fmla="*/ 1304831 w 10080264"/>
                <a:gd name="connsiteY2062" fmla="*/ 1405902 h 3652478"/>
                <a:gd name="connsiteX2063" fmla="*/ 1328942 w 10080264"/>
                <a:gd name="connsiteY2063" fmla="*/ 1388620 h 3652478"/>
                <a:gd name="connsiteX2064" fmla="*/ 1353052 w 10080264"/>
                <a:gd name="connsiteY2064" fmla="*/ 1372779 h 3652478"/>
                <a:gd name="connsiteX2065" fmla="*/ 1348014 w 10080264"/>
                <a:gd name="connsiteY2065" fmla="*/ 1369539 h 3652478"/>
                <a:gd name="connsiteX2066" fmla="*/ 4765671 w 10080264"/>
                <a:gd name="connsiteY2066" fmla="*/ 1336909 h 3652478"/>
                <a:gd name="connsiteX2067" fmla="*/ 4748384 w 10080264"/>
                <a:gd name="connsiteY2067" fmla="*/ 1341950 h 3652478"/>
                <a:gd name="connsiteX2068" fmla="*/ 4730735 w 10080264"/>
                <a:gd name="connsiteY2068" fmla="*/ 1347350 h 3652478"/>
                <a:gd name="connsiteX2069" fmla="*/ 4725693 w 10080264"/>
                <a:gd name="connsiteY2069" fmla="*/ 1348791 h 3652478"/>
                <a:gd name="connsiteX2070" fmla="*/ 4725693 w 10080264"/>
                <a:gd name="connsiteY2070" fmla="*/ 1362833 h 3652478"/>
                <a:gd name="connsiteX2071" fmla="*/ 4723892 w 10080264"/>
                <a:gd name="connsiteY2071" fmla="*/ 1376515 h 3652478"/>
                <a:gd name="connsiteX2072" fmla="*/ 4732536 w 10080264"/>
                <a:gd name="connsiteY2072" fmla="*/ 1369674 h 3652478"/>
                <a:gd name="connsiteX2073" fmla="*/ 4741180 w 10080264"/>
                <a:gd name="connsiteY2073" fmla="*/ 1362833 h 3652478"/>
                <a:gd name="connsiteX2074" fmla="*/ 4762070 w 10080264"/>
                <a:gd name="connsiteY2074" fmla="*/ 1341950 h 3652478"/>
                <a:gd name="connsiteX2075" fmla="*/ 697397 w 10080264"/>
                <a:gd name="connsiteY2075" fmla="*/ 1331376 h 3652478"/>
                <a:gd name="connsiteX2076" fmla="*/ 683363 w 10080264"/>
                <a:gd name="connsiteY2076" fmla="*/ 1338577 h 3652478"/>
                <a:gd name="connsiteX2077" fmla="*/ 690560 w 10080264"/>
                <a:gd name="connsiteY2077" fmla="*/ 1334977 h 3652478"/>
                <a:gd name="connsiteX2078" fmla="*/ 3793041 w 10080264"/>
                <a:gd name="connsiteY2078" fmla="*/ 1328697 h 3652478"/>
                <a:gd name="connsiteX2079" fmla="*/ 3742646 w 10080264"/>
                <a:gd name="connsiteY2079" fmla="*/ 1363252 h 3652478"/>
                <a:gd name="connsiteX2080" fmla="*/ 3692611 w 10080264"/>
                <a:gd name="connsiteY2080" fmla="*/ 1396008 h 3652478"/>
                <a:gd name="connsiteX2081" fmla="*/ 3640416 w 10080264"/>
                <a:gd name="connsiteY2081" fmla="*/ 1425524 h 3652478"/>
                <a:gd name="connsiteX2082" fmla="*/ 3586781 w 10080264"/>
                <a:gd name="connsiteY2082" fmla="*/ 1455040 h 3652478"/>
                <a:gd name="connsiteX2083" fmla="*/ 3536746 w 10080264"/>
                <a:gd name="connsiteY2083" fmla="*/ 1480957 h 3652478"/>
                <a:gd name="connsiteX2084" fmla="*/ 3569503 w 10080264"/>
                <a:gd name="connsiteY2084" fmla="*/ 1465479 h 3652478"/>
                <a:gd name="connsiteX2085" fmla="*/ 3635376 w 10080264"/>
                <a:gd name="connsiteY2085" fmla="*/ 1434163 h 3652478"/>
                <a:gd name="connsiteX2086" fmla="*/ 3694411 w 10080264"/>
                <a:gd name="connsiteY2086" fmla="*/ 1401048 h 3652478"/>
                <a:gd name="connsiteX2087" fmla="*/ 3745886 w 10080264"/>
                <a:gd name="connsiteY2087" fmla="*/ 1368292 h 3652478"/>
                <a:gd name="connsiteX2088" fmla="*/ 3770364 w 10080264"/>
                <a:gd name="connsiteY2088" fmla="*/ 1351014 h 3652478"/>
                <a:gd name="connsiteX2089" fmla="*/ 3793041 w 10080264"/>
                <a:gd name="connsiteY2089" fmla="*/ 1333736 h 3652478"/>
                <a:gd name="connsiteX2090" fmla="*/ 7136569 w 10080264"/>
                <a:gd name="connsiteY2090" fmla="*/ 1326163 h 3652478"/>
                <a:gd name="connsiteX2091" fmla="*/ 7122885 w 10080264"/>
                <a:gd name="connsiteY2091" fmla="*/ 1334805 h 3652478"/>
                <a:gd name="connsiteX2092" fmla="*/ 7076072 w 10080264"/>
                <a:gd name="connsiteY2092" fmla="*/ 1365771 h 3652478"/>
                <a:gd name="connsiteX2093" fmla="*/ 7093357 w 10080264"/>
                <a:gd name="connsiteY2093" fmla="*/ 1362530 h 3652478"/>
                <a:gd name="connsiteX2094" fmla="*/ 7096958 w 10080264"/>
                <a:gd name="connsiteY2094" fmla="*/ 1355689 h 3652478"/>
                <a:gd name="connsiteX2095" fmla="*/ 7101999 w 10080264"/>
                <a:gd name="connsiteY2095" fmla="*/ 1350288 h 3652478"/>
                <a:gd name="connsiteX2096" fmla="*/ 7107401 w 10080264"/>
                <a:gd name="connsiteY2096" fmla="*/ 1347047 h 3652478"/>
                <a:gd name="connsiteX2097" fmla="*/ 7112442 w 10080264"/>
                <a:gd name="connsiteY2097" fmla="*/ 1345247 h 3652478"/>
                <a:gd name="connsiteX2098" fmla="*/ 6859650 w 10080264"/>
                <a:gd name="connsiteY2098" fmla="*/ 1315721 h 3652478"/>
                <a:gd name="connsiteX2099" fmla="*/ 6854608 w 10080264"/>
                <a:gd name="connsiteY2099" fmla="*/ 1321122 h 3652478"/>
                <a:gd name="connsiteX2100" fmla="*/ 6851007 w 10080264"/>
                <a:gd name="connsiteY2100" fmla="*/ 1322563 h 3652478"/>
                <a:gd name="connsiteX2101" fmla="*/ 6863251 w 10080264"/>
                <a:gd name="connsiteY2101" fmla="*/ 1319322 h 3652478"/>
                <a:gd name="connsiteX2102" fmla="*/ 7481188 w 10080264"/>
                <a:gd name="connsiteY2102" fmla="*/ 1310680 h 3652478"/>
                <a:gd name="connsiteX2103" fmla="*/ 7458862 w 10080264"/>
                <a:gd name="connsiteY2103" fmla="*/ 1326163 h 3652478"/>
                <a:gd name="connsiteX2104" fmla="*/ 7464263 w 10080264"/>
                <a:gd name="connsiteY2104" fmla="*/ 1322563 h 3652478"/>
                <a:gd name="connsiteX2105" fmla="*/ 7474346 w 10080264"/>
                <a:gd name="connsiteY2105" fmla="*/ 1317522 h 3652478"/>
                <a:gd name="connsiteX2106" fmla="*/ 3174980 w 10080264"/>
                <a:gd name="connsiteY2106" fmla="*/ 1307820 h 3652478"/>
                <a:gd name="connsiteX2107" fmla="*/ 3167780 w 10080264"/>
                <a:gd name="connsiteY2107" fmla="*/ 1313219 h 3652478"/>
                <a:gd name="connsiteX2108" fmla="*/ 3171380 w 10080264"/>
                <a:gd name="connsiteY2108" fmla="*/ 1311419 h 3652478"/>
                <a:gd name="connsiteX2109" fmla="*/ 7522960 w 10080264"/>
                <a:gd name="connsiteY2109" fmla="*/ 1287996 h 3652478"/>
                <a:gd name="connsiteX2110" fmla="*/ 7528001 w 10080264"/>
                <a:gd name="connsiteY2110" fmla="*/ 1291597 h 3652478"/>
                <a:gd name="connsiteX2111" fmla="*/ 7528001 w 10080264"/>
                <a:gd name="connsiteY2111" fmla="*/ 1287996 h 3652478"/>
                <a:gd name="connsiteX2112" fmla="*/ 6568687 w 10080264"/>
                <a:gd name="connsiteY2112" fmla="*/ 1279354 h 3652478"/>
                <a:gd name="connsiteX2113" fmla="*/ 6447692 w 10080264"/>
                <a:gd name="connsiteY2113" fmla="*/ 1357129 h 3652478"/>
                <a:gd name="connsiteX2114" fmla="*/ 6336780 w 10080264"/>
                <a:gd name="connsiteY2114" fmla="*/ 1431664 h 3652478"/>
                <a:gd name="connsiteX2115" fmla="*/ 6236311 w 10080264"/>
                <a:gd name="connsiteY2115" fmla="*/ 1502598 h 3652478"/>
                <a:gd name="connsiteX2116" fmla="*/ 6144485 w 10080264"/>
                <a:gd name="connsiteY2116" fmla="*/ 1573891 h 3652478"/>
                <a:gd name="connsiteX2117" fmla="*/ 6125400 w 10080264"/>
                <a:gd name="connsiteY2117" fmla="*/ 1584333 h 3652478"/>
                <a:gd name="connsiteX2118" fmla="*/ 6108115 w 10080264"/>
                <a:gd name="connsiteY2118" fmla="*/ 1596216 h 3652478"/>
                <a:gd name="connsiteX2119" fmla="*/ 6094431 w 10080264"/>
                <a:gd name="connsiteY2119" fmla="*/ 1604857 h 3652478"/>
                <a:gd name="connsiteX2120" fmla="*/ 6071744 w 10080264"/>
                <a:gd name="connsiteY2120" fmla="*/ 1618900 h 3652478"/>
                <a:gd name="connsiteX2121" fmla="*/ 6051218 w 10080264"/>
                <a:gd name="connsiteY2121" fmla="*/ 1634383 h 3652478"/>
                <a:gd name="connsiteX2122" fmla="*/ 6042576 w 10080264"/>
                <a:gd name="connsiteY2122" fmla="*/ 1641224 h 3652478"/>
                <a:gd name="connsiteX2123" fmla="*/ 6033933 w 10080264"/>
                <a:gd name="connsiteY2123" fmla="*/ 1648066 h 3652478"/>
                <a:gd name="connsiteX2124" fmla="*/ 6024931 w 10080264"/>
                <a:gd name="connsiteY2124" fmla="*/ 1656707 h 3652478"/>
                <a:gd name="connsiteX2125" fmla="*/ 6019889 w 10080264"/>
                <a:gd name="connsiteY2125" fmla="*/ 1665349 h 3652478"/>
                <a:gd name="connsiteX2126" fmla="*/ 6018089 w 10080264"/>
                <a:gd name="connsiteY2126" fmla="*/ 1670750 h 3652478"/>
                <a:gd name="connsiteX2127" fmla="*/ 6016288 w 10080264"/>
                <a:gd name="connsiteY2127" fmla="*/ 1673991 h 3652478"/>
                <a:gd name="connsiteX2128" fmla="*/ 6014848 w 10080264"/>
                <a:gd name="connsiteY2128" fmla="*/ 1677591 h 3652478"/>
                <a:gd name="connsiteX2129" fmla="*/ 6013047 w 10080264"/>
                <a:gd name="connsiteY2129" fmla="*/ 1684433 h 3652478"/>
                <a:gd name="connsiteX2130" fmla="*/ 6078946 w 10080264"/>
                <a:gd name="connsiteY2130" fmla="*/ 1644465 h 3652478"/>
                <a:gd name="connsiteX2131" fmla="*/ 6144485 w 10080264"/>
                <a:gd name="connsiteY2131" fmla="*/ 1601617 h 3652478"/>
                <a:gd name="connsiteX2132" fmla="*/ 6177614 w 10080264"/>
                <a:gd name="connsiteY2132" fmla="*/ 1578932 h 3652478"/>
                <a:gd name="connsiteX2133" fmla="*/ 6208583 w 10080264"/>
                <a:gd name="connsiteY2133" fmla="*/ 1554808 h 3652478"/>
                <a:gd name="connsiteX2134" fmla="*/ 6238112 w 10080264"/>
                <a:gd name="connsiteY2134" fmla="*/ 1528523 h 3652478"/>
                <a:gd name="connsiteX2135" fmla="*/ 6267280 w 10080264"/>
                <a:gd name="connsiteY2135" fmla="*/ 1502598 h 3652478"/>
                <a:gd name="connsiteX2136" fmla="*/ 6270881 w 10080264"/>
                <a:gd name="connsiteY2136" fmla="*/ 1497557 h 3652478"/>
                <a:gd name="connsiteX2137" fmla="*/ 6277723 w 10080264"/>
                <a:gd name="connsiteY2137" fmla="*/ 1497557 h 3652478"/>
                <a:gd name="connsiteX2138" fmla="*/ 6283125 w 10080264"/>
                <a:gd name="connsiteY2138" fmla="*/ 1497557 h 3652478"/>
                <a:gd name="connsiteX2139" fmla="*/ 6284925 w 10080264"/>
                <a:gd name="connsiteY2139" fmla="*/ 1493956 h 3652478"/>
                <a:gd name="connsiteX2140" fmla="*/ 6289967 w 10080264"/>
                <a:gd name="connsiteY2140" fmla="*/ 1490715 h 3652478"/>
                <a:gd name="connsiteX2141" fmla="*/ 6295368 w 10080264"/>
                <a:gd name="connsiteY2141" fmla="*/ 1488915 h 3652478"/>
                <a:gd name="connsiteX2142" fmla="*/ 6307252 w 10080264"/>
                <a:gd name="connsiteY2142" fmla="*/ 1487115 h 3652478"/>
                <a:gd name="connsiteX2143" fmla="*/ 6310853 w 10080264"/>
                <a:gd name="connsiteY2143" fmla="*/ 1480273 h 3652478"/>
                <a:gd name="connsiteX2144" fmla="*/ 6315894 w 10080264"/>
                <a:gd name="connsiteY2144" fmla="*/ 1473432 h 3652478"/>
                <a:gd name="connsiteX2145" fmla="*/ 6324897 w 10080264"/>
                <a:gd name="connsiteY2145" fmla="*/ 1468031 h 3652478"/>
                <a:gd name="connsiteX2146" fmla="*/ 6333539 w 10080264"/>
                <a:gd name="connsiteY2146" fmla="*/ 1464790 h 3652478"/>
                <a:gd name="connsiteX2147" fmla="*/ 6345423 w 10080264"/>
                <a:gd name="connsiteY2147" fmla="*/ 1459389 h 3652478"/>
                <a:gd name="connsiteX2148" fmla="*/ 6357666 w 10080264"/>
                <a:gd name="connsiteY2148" fmla="*/ 1454348 h 3652478"/>
                <a:gd name="connsiteX2149" fmla="*/ 6371350 w 10080264"/>
                <a:gd name="connsiteY2149" fmla="*/ 1448947 h 3652478"/>
                <a:gd name="connsiteX2150" fmla="*/ 6379992 w 10080264"/>
                <a:gd name="connsiteY2150" fmla="*/ 1443906 h 3652478"/>
                <a:gd name="connsiteX2151" fmla="*/ 6388635 w 10080264"/>
                <a:gd name="connsiteY2151" fmla="*/ 1435265 h 3652478"/>
                <a:gd name="connsiteX2152" fmla="*/ 6393676 w 10080264"/>
                <a:gd name="connsiteY2152" fmla="*/ 1428423 h 3652478"/>
                <a:gd name="connsiteX2153" fmla="*/ 6400878 w 10080264"/>
                <a:gd name="connsiteY2153" fmla="*/ 1421222 h 3652478"/>
                <a:gd name="connsiteX2154" fmla="*/ 6409521 w 10080264"/>
                <a:gd name="connsiteY2154" fmla="*/ 1416181 h 3652478"/>
                <a:gd name="connsiteX2155" fmla="*/ 6418163 w 10080264"/>
                <a:gd name="connsiteY2155" fmla="*/ 1412580 h 3652478"/>
                <a:gd name="connsiteX2156" fmla="*/ 6442290 w 10080264"/>
                <a:gd name="connsiteY2156" fmla="*/ 1402138 h 3652478"/>
                <a:gd name="connsiteX2157" fmla="*/ 6463176 w 10080264"/>
                <a:gd name="connsiteY2157" fmla="*/ 1390256 h 3652478"/>
                <a:gd name="connsiteX2158" fmla="*/ 6480461 w 10080264"/>
                <a:gd name="connsiteY2158" fmla="*/ 1376213 h 3652478"/>
                <a:gd name="connsiteX2159" fmla="*/ 6494505 w 10080264"/>
                <a:gd name="connsiteY2159" fmla="*/ 1360730 h 3652478"/>
                <a:gd name="connsiteX2160" fmla="*/ 6508189 w 10080264"/>
                <a:gd name="connsiteY2160" fmla="*/ 1345247 h 3652478"/>
                <a:gd name="connsiteX2161" fmla="*/ 6523674 w 10080264"/>
                <a:gd name="connsiteY2161" fmla="*/ 1331204 h 3652478"/>
                <a:gd name="connsiteX2162" fmla="*/ 6544560 w 10080264"/>
                <a:gd name="connsiteY2162" fmla="*/ 1319322 h 3652478"/>
                <a:gd name="connsiteX2163" fmla="*/ 6566886 w 10080264"/>
                <a:gd name="connsiteY2163" fmla="*/ 1307080 h 3652478"/>
                <a:gd name="connsiteX2164" fmla="*/ 6568687 w 10080264"/>
                <a:gd name="connsiteY2164" fmla="*/ 1298438 h 3652478"/>
                <a:gd name="connsiteX2165" fmla="*/ 6570487 w 10080264"/>
                <a:gd name="connsiteY2165" fmla="*/ 1294837 h 3652478"/>
                <a:gd name="connsiteX2166" fmla="*/ 6572288 w 10080264"/>
                <a:gd name="connsiteY2166" fmla="*/ 1289796 h 3652478"/>
                <a:gd name="connsiteX2167" fmla="*/ 6570487 w 10080264"/>
                <a:gd name="connsiteY2167" fmla="*/ 1284395 h 3652478"/>
                <a:gd name="connsiteX2168" fmla="*/ 3708090 w 10080264"/>
                <a:gd name="connsiteY2168" fmla="*/ 1274704 h 3652478"/>
                <a:gd name="connsiteX2169" fmla="*/ 3671733 w 10080264"/>
                <a:gd name="connsiteY2169" fmla="*/ 1300981 h 3652478"/>
                <a:gd name="connsiteX2170" fmla="*/ 3633577 w 10080264"/>
                <a:gd name="connsiteY2170" fmla="*/ 1325097 h 3652478"/>
                <a:gd name="connsiteX2171" fmla="*/ 3591821 w 10080264"/>
                <a:gd name="connsiteY2171" fmla="*/ 1349214 h 3652478"/>
                <a:gd name="connsiteX2172" fmla="*/ 3548985 w 10080264"/>
                <a:gd name="connsiteY2172" fmla="*/ 1371891 h 3652478"/>
                <a:gd name="connsiteX2173" fmla="*/ 3489950 w 10080264"/>
                <a:gd name="connsiteY2173" fmla="*/ 1404647 h 3652478"/>
                <a:gd name="connsiteX2174" fmla="*/ 3434515 w 10080264"/>
                <a:gd name="connsiteY2174" fmla="*/ 1435963 h 3652478"/>
                <a:gd name="connsiteX2175" fmla="*/ 3384480 w 10080264"/>
                <a:gd name="connsiteY2175" fmla="*/ 1467279 h 3652478"/>
                <a:gd name="connsiteX2176" fmla="*/ 3337685 w 10080264"/>
                <a:gd name="connsiteY2176" fmla="*/ 1496435 h 3652478"/>
                <a:gd name="connsiteX2177" fmla="*/ 3339124 w 10080264"/>
                <a:gd name="connsiteY2177" fmla="*/ 1503274 h 3652478"/>
                <a:gd name="connsiteX2178" fmla="*/ 3340924 w 10080264"/>
                <a:gd name="connsiteY2178" fmla="*/ 1510113 h 3652478"/>
                <a:gd name="connsiteX2179" fmla="*/ 3340924 w 10080264"/>
                <a:gd name="connsiteY2179" fmla="*/ 1517312 h 3652478"/>
                <a:gd name="connsiteX2180" fmla="*/ 3339124 w 10080264"/>
                <a:gd name="connsiteY2180" fmla="*/ 1524151 h 3652478"/>
                <a:gd name="connsiteX2181" fmla="*/ 3382680 w 10080264"/>
                <a:gd name="connsiteY2181" fmla="*/ 1494635 h 3652478"/>
                <a:gd name="connsiteX2182" fmla="*/ 3424076 w 10080264"/>
                <a:gd name="connsiteY2182" fmla="*/ 1463679 h 3652478"/>
                <a:gd name="connsiteX2183" fmla="*/ 3451794 w 10080264"/>
                <a:gd name="connsiteY2183" fmla="*/ 1444602 h 3652478"/>
                <a:gd name="connsiteX2184" fmla="*/ 3479511 w 10080264"/>
                <a:gd name="connsiteY2184" fmla="*/ 1429124 h 3652478"/>
                <a:gd name="connsiteX2185" fmla="*/ 3510828 w 10080264"/>
                <a:gd name="connsiteY2185" fmla="*/ 1416885 h 3652478"/>
                <a:gd name="connsiteX2186" fmla="*/ 3541786 w 10080264"/>
                <a:gd name="connsiteY2186" fmla="*/ 1406447 h 3652478"/>
                <a:gd name="connsiteX2187" fmla="*/ 3557624 w 10080264"/>
                <a:gd name="connsiteY2187" fmla="*/ 1392409 h 3652478"/>
                <a:gd name="connsiteX2188" fmla="*/ 3573102 w 10080264"/>
                <a:gd name="connsiteY2188" fmla="*/ 1380530 h 3652478"/>
                <a:gd name="connsiteX2189" fmla="*/ 3604060 w 10080264"/>
                <a:gd name="connsiteY2189" fmla="*/ 1357853 h 3652478"/>
                <a:gd name="connsiteX2190" fmla="*/ 3619538 w 10080264"/>
                <a:gd name="connsiteY2190" fmla="*/ 1347775 h 3652478"/>
                <a:gd name="connsiteX2191" fmla="*/ 3637177 w 10080264"/>
                <a:gd name="connsiteY2191" fmla="*/ 1337336 h 3652478"/>
                <a:gd name="connsiteX2192" fmla="*/ 3675333 w 10080264"/>
                <a:gd name="connsiteY2192" fmla="*/ 1321858 h 3652478"/>
                <a:gd name="connsiteX2193" fmla="*/ 3690811 w 10080264"/>
                <a:gd name="connsiteY2193" fmla="*/ 1299181 h 3652478"/>
                <a:gd name="connsiteX2194" fmla="*/ 757853 w 10080264"/>
                <a:gd name="connsiteY2194" fmla="*/ 1269092 h 3652478"/>
                <a:gd name="connsiteX2195" fmla="*/ 742379 w 10080264"/>
                <a:gd name="connsiteY2195" fmla="*/ 1274132 h 3652478"/>
                <a:gd name="connsiteX2196" fmla="*/ 735542 w 10080264"/>
                <a:gd name="connsiteY2196" fmla="*/ 1289973 h 3652478"/>
                <a:gd name="connsiteX2197" fmla="*/ 728705 w 10080264"/>
                <a:gd name="connsiteY2197" fmla="*/ 1305454 h 3652478"/>
                <a:gd name="connsiteX2198" fmla="*/ 735542 w 10080264"/>
                <a:gd name="connsiteY2198" fmla="*/ 1293574 h 3652478"/>
                <a:gd name="connsiteX2199" fmla="*/ 745978 w 10080264"/>
                <a:gd name="connsiteY2199" fmla="*/ 1281333 h 3652478"/>
                <a:gd name="connsiteX2200" fmla="*/ 3432716 w 10080264"/>
                <a:gd name="connsiteY2200" fmla="*/ 1257426 h 3652478"/>
                <a:gd name="connsiteX2201" fmla="*/ 3358563 w 10080264"/>
                <a:gd name="connsiteY2201" fmla="*/ 1297381 h 3652478"/>
                <a:gd name="connsiteX2202" fmla="*/ 3284049 w 10080264"/>
                <a:gd name="connsiteY2202" fmla="*/ 1337336 h 3652478"/>
                <a:gd name="connsiteX2203" fmla="*/ 3240854 w 10080264"/>
                <a:gd name="connsiteY2203" fmla="*/ 1359653 h 3652478"/>
                <a:gd name="connsiteX2204" fmla="*/ 3240854 w 10080264"/>
                <a:gd name="connsiteY2204" fmla="*/ 1361453 h 3652478"/>
                <a:gd name="connsiteX2205" fmla="*/ 3245893 w 10080264"/>
                <a:gd name="connsiteY2205" fmla="*/ 1363252 h 3652478"/>
                <a:gd name="connsiteX2206" fmla="*/ 3254532 w 10080264"/>
                <a:gd name="connsiteY2206" fmla="*/ 1373331 h 3652478"/>
                <a:gd name="connsiteX2207" fmla="*/ 3271811 w 10080264"/>
                <a:gd name="connsiteY2207" fmla="*/ 1363252 h 3652478"/>
                <a:gd name="connsiteX2208" fmla="*/ 3289089 w 10080264"/>
                <a:gd name="connsiteY2208" fmla="*/ 1351014 h 3652478"/>
                <a:gd name="connsiteX2209" fmla="*/ 3308168 w 10080264"/>
                <a:gd name="connsiteY2209" fmla="*/ 1339136 h 3652478"/>
                <a:gd name="connsiteX2210" fmla="*/ 3318607 w 10080264"/>
                <a:gd name="connsiteY2210" fmla="*/ 1330497 h 3652478"/>
                <a:gd name="connsiteX2211" fmla="*/ 3329046 w 10080264"/>
                <a:gd name="connsiteY2211" fmla="*/ 1323298 h 3652478"/>
                <a:gd name="connsiteX2212" fmla="*/ 3339124 w 10080264"/>
                <a:gd name="connsiteY2212" fmla="*/ 1314659 h 3652478"/>
                <a:gd name="connsiteX2213" fmla="*/ 3351363 w 10080264"/>
                <a:gd name="connsiteY2213" fmla="*/ 1304220 h 3652478"/>
                <a:gd name="connsiteX2214" fmla="*/ 3367202 w 10080264"/>
                <a:gd name="connsiteY2214" fmla="*/ 1295581 h 3652478"/>
                <a:gd name="connsiteX2215" fmla="*/ 3386280 w 10080264"/>
                <a:gd name="connsiteY2215" fmla="*/ 1285143 h 3652478"/>
                <a:gd name="connsiteX2216" fmla="*/ 3399959 w 10080264"/>
                <a:gd name="connsiteY2216" fmla="*/ 1280103 h 3652478"/>
                <a:gd name="connsiteX2217" fmla="*/ 3412197 w 10080264"/>
                <a:gd name="connsiteY2217" fmla="*/ 1273264 h 3652478"/>
                <a:gd name="connsiteX2218" fmla="*/ 3422636 w 10080264"/>
                <a:gd name="connsiteY2218" fmla="*/ 1266065 h 3652478"/>
                <a:gd name="connsiteX2219" fmla="*/ 3430916 w 10080264"/>
                <a:gd name="connsiteY2219" fmla="*/ 1259226 h 3652478"/>
                <a:gd name="connsiteX2220" fmla="*/ 2479166 w 10080264"/>
                <a:gd name="connsiteY2220" fmla="*/ 1243748 h 3652478"/>
                <a:gd name="connsiteX2221" fmla="*/ 2415091 w 10080264"/>
                <a:gd name="connsiteY2221" fmla="*/ 1281903 h 3652478"/>
                <a:gd name="connsiteX2222" fmla="*/ 2352817 w 10080264"/>
                <a:gd name="connsiteY2222" fmla="*/ 1323298 h 3652478"/>
                <a:gd name="connsiteX2223" fmla="*/ 2290543 w 10080264"/>
                <a:gd name="connsiteY2223" fmla="*/ 1365052 h 3652478"/>
                <a:gd name="connsiteX2224" fmla="*/ 2229709 w 10080264"/>
                <a:gd name="connsiteY2224" fmla="*/ 1408247 h 3652478"/>
                <a:gd name="connsiteX2225" fmla="*/ 2231509 w 10080264"/>
                <a:gd name="connsiteY2225" fmla="*/ 1413286 h 3652478"/>
                <a:gd name="connsiteX2226" fmla="*/ 2233308 w 10080264"/>
                <a:gd name="connsiteY2226" fmla="*/ 1421925 h 3652478"/>
                <a:gd name="connsiteX2227" fmla="*/ 2238348 w 10080264"/>
                <a:gd name="connsiteY2227" fmla="*/ 1411486 h 3652478"/>
                <a:gd name="connsiteX2228" fmla="*/ 2243747 w 10080264"/>
                <a:gd name="connsiteY2228" fmla="*/ 1406447 h 3652478"/>
                <a:gd name="connsiteX2229" fmla="*/ 2250587 w 10080264"/>
                <a:gd name="connsiteY2229" fmla="*/ 1404647 h 3652478"/>
                <a:gd name="connsiteX2230" fmla="*/ 2254186 w 10080264"/>
                <a:gd name="connsiteY2230" fmla="*/ 1404647 h 3652478"/>
                <a:gd name="connsiteX2231" fmla="*/ 2261026 w 10080264"/>
                <a:gd name="connsiteY2231" fmla="*/ 1404647 h 3652478"/>
                <a:gd name="connsiteX2232" fmla="*/ 2266426 w 10080264"/>
                <a:gd name="connsiteY2232" fmla="*/ 1408247 h 3652478"/>
                <a:gd name="connsiteX2233" fmla="*/ 2273265 w 10080264"/>
                <a:gd name="connsiteY2233" fmla="*/ 1397808 h 3652478"/>
                <a:gd name="connsiteX2234" fmla="*/ 2283704 w 10080264"/>
                <a:gd name="connsiteY2234" fmla="*/ 1387369 h 3652478"/>
                <a:gd name="connsiteX2235" fmla="*/ 2292343 w 10080264"/>
                <a:gd name="connsiteY2235" fmla="*/ 1378730 h 3652478"/>
                <a:gd name="connsiteX2236" fmla="*/ 2302422 w 10080264"/>
                <a:gd name="connsiteY2236" fmla="*/ 1371891 h 3652478"/>
                <a:gd name="connsiteX2237" fmla="*/ 2311061 w 10080264"/>
                <a:gd name="connsiteY2237" fmla="*/ 1365052 h 3652478"/>
                <a:gd name="connsiteX2238" fmla="*/ 2323300 w 10080264"/>
                <a:gd name="connsiteY2238" fmla="*/ 1359653 h 3652478"/>
                <a:gd name="connsiteX2239" fmla="*/ 2333739 w 10080264"/>
                <a:gd name="connsiteY2239" fmla="*/ 1356413 h 3652478"/>
                <a:gd name="connsiteX2240" fmla="*/ 2345618 w 10080264"/>
                <a:gd name="connsiteY2240" fmla="*/ 1354614 h 3652478"/>
                <a:gd name="connsiteX2241" fmla="*/ 2349217 w 10080264"/>
                <a:gd name="connsiteY2241" fmla="*/ 1344175 h 3652478"/>
                <a:gd name="connsiteX2242" fmla="*/ 2352817 w 10080264"/>
                <a:gd name="connsiteY2242" fmla="*/ 1335536 h 3652478"/>
                <a:gd name="connsiteX2243" fmla="*/ 2357857 w 10080264"/>
                <a:gd name="connsiteY2243" fmla="*/ 1328697 h 3652478"/>
                <a:gd name="connsiteX2244" fmla="*/ 2364696 w 10080264"/>
                <a:gd name="connsiteY2244" fmla="*/ 1323298 h 3652478"/>
                <a:gd name="connsiteX2245" fmla="*/ 2376935 w 10080264"/>
                <a:gd name="connsiteY2245" fmla="*/ 1320058 h 3652478"/>
                <a:gd name="connsiteX2246" fmla="*/ 2389174 w 10080264"/>
                <a:gd name="connsiteY2246" fmla="*/ 1318258 h 3652478"/>
                <a:gd name="connsiteX2247" fmla="*/ 2394213 w 10080264"/>
                <a:gd name="connsiteY2247" fmla="*/ 1309620 h 3652478"/>
                <a:gd name="connsiteX2248" fmla="*/ 2401413 w 10080264"/>
                <a:gd name="connsiteY2248" fmla="*/ 1302780 h 3652478"/>
                <a:gd name="connsiteX2249" fmla="*/ 2413292 w 10080264"/>
                <a:gd name="connsiteY2249" fmla="*/ 1297381 h 3652478"/>
                <a:gd name="connsiteX2250" fmla="*/ 2429130 w 10080264"/>
                <a:gd name="connsiteY2250" fmla="*/ 1292342 h 3652478"/>
                <a:gd name="connsiteX2251" fmla="*/ 2441009 w 10080264"/>
                <a:gd name="connsiteY2251" fmla="*/ 1288742 h 3652478"/>
                <a:gd name="connsiteX2252" fmla="*/ 2449648 w 10080264"/>
                <a:gd name="connsiteY2252" fmla="*/ 1283703 h 3652478"/>
                <a:gd name="connsiteX2253" fmla="*/ 2458287 w 10080264"/>
                <a:gd name="connsiteY2253" fmla="*/ 1278304 h 3652478"/>
                <a:gd name="connsiteX2254" fmla="*/ 2463327 w 10080264"/>
                <a:gd name="connsiteY2254" fmla="*/ 1269665 h 3652478"/>
                <a:gd name="connsiteX2255" fmla="*/ 7422491 w 10080264"/>
                <a:gd name="connsiteY2255" fmla="*/ 1242987 h 3652478"/>
                <a:gd name="connsiteX2256" fmla="*/ 7353351 w 10080264"/>
                <a:gd name="connsiteY2256" fmla="*/ 1284395 h 3652478"/>
                <a:gd name="connsiteX2257" fmla="*/ 7316981 w 10080264"/>
                <a:gd name="connsiteY2257" fmla="*/ 1303479 h 3652478"/>
                <a:gd name="connsiteX2258" fmla="*/ 7278810 w 10080264"/>
                <a:gd name="connsiteY2258" fmla="*/ 1322563 h 3652478"/>
                <a:gd name="connsiteX2259" fmla="*/ 7256123 w 10080264"/>
                <a:gd name="connsiteY2259" fmla="*/ 1334805 h 3652478"/>
                <a:gd name="connsiteX2260" fmla="*/ 7233797 w 10080264"/>
                <a:gd name="connsiteY2260" fmla="*/ 1347047 h 3652478"/>
                <a:gd name="connsiteX2261" fmla="*/ 7211111 w 10080264"/>
                <a:gd name="connsiteY2261" fmla="*/ 1360730 h 3652478"/>
                <a:gd name="connsiteX2262" fmla="*/ 7190585 w 10080264"/>
                <a:gd name="connsiteY2262" fmla="*/ 1374413 h 3652478"/>
                <a:gd name="connsiteX2263" fmla="*/ 7171499 w 10080264"/>
                <a:gd name="connsiteY2263" fmla="*/ 1388455 h 3652478"/>
                <a:gd name="connsiteX2264" fmla="*/ 7150613 w 10080264"/>
                <a:gd name="connsiteY2264" fmla="*/ 1405739 h 3652478"/>
                <a:gd name="connsiteX2265" fmla="*/ 7131528 w 10080264"/>
                <a:gd name="connsiteY2265" fmla="*/ 1421222 h 3652478"/>
                <a:gd name="connsiteX2266" fmla="*/ 7114243 w 10080264"/>
                <a:gd name="connsiteY2266" fmla="*/ 1440305 h 3652478"/>
                <a:gd name="connsiteX2267" fmla="*/ 7116043 w 10080264"/>
                <a:gd name="connsiteY2267" fmla="*/ 1443906 h 3652478"/>
                <a:gd name="connsiteX2268" fmla="*/ 7145572 w 10080264"/>
                <a:gd name="connsiteY2268" fmla="*/ 1431664 h 3652478"/>
                <a:gd name="connsiteX2269" fmla="*/ 7171499 w 10080264"/>
                <a:gd name="connsiteY2269" fmla="*/ 1419782 h 3652478"/>
                <a:gd name="connsiteX2270" fmla="*/ 7193826 w 10080264"/>
                <a:gd name="connsiteY2270" fmla="*/ 1405739 h 3652478"/>
                <a:gd name="connsiteX2271" fmla="*/ 7214712 w 10080264"/>
                <a:gd name="connsiteY2271" fmla="*/ 1391696 h 3652478"/>
                <a:gd name="connsiteX2272" fmla="*/ 7252522 w 10080264"/>
                <a:gd name="connsiteY2272" fmla="*/ 1362530 h 3652478"/>
                <a:gd name="connsiteX2273" fmla="*/ 7294294 w 10080264"/>
                <a:gd name="connsiteY2273" fmla="*/ 1334805 h 3652478"/>
                <a:gd name="connsiteX2274" fmla="*/ 7325623 w 10080264"/>
                <a:gd name="connsiteY2274" fmla="*/ 1313921 h 3652478"/>
                <a:gd name="connsiteX2275" fmla="*/ 7334266 w 10080264"/>
                <a:gd name="connsiteY2275" fmla="*/ 1310680 h 3652478"/>
                <a:gd name="connsiteX2276" fmla="*/ 7344709 w 10080264"/>
                <a:gd name="connsiteY2276" fmla="*/ 1307080 h 3652478"/>
                <a:gd name="connsiteX2277" fmla="*/ 7351551 w 10080264"/>
                <a:gd name="connsiteY2277" fmla="*/ 1302039 h 3652478"/>
                <a:gd name="connsiteX2278" fmla="*/ 7358393 w 10080264"/>
                <a:gd name="connsiteY2278" fmla="*/ 1294837 h 3652478"/>
                <a:gd name="connsiteX2279" fmla="*/ 7365235 w 10080264"/>
                <a:gd name="connsiteY2279" fmla="*/ 1289796 h 3652478"/>
                <a:gd name="connsiteX2280" fmla="*/ 7396564 w 10080264"/>
                <a:gd name="connsiteY2280" fmla="*/ 1268912 h 3652478"/>
                <a:gd name="connsiteX2281" fmla="*/ 7408447 w 10080264"/>
                <a:gd name="connsiteY2281" fmla="*/ 1256670 h 3652478"/>
                <a:gd name="connsiteX2282" fmla="*/ 799236 w 10080264"/>
                <a:gd name="connsiteY2282" fmla="*/ 1237770 h 3652478"/>
                <a:gd name="connsiteX2283" fmla="*/ 797437 w 10080264"/>
                <a:gd name="connsiteY2283" fmla="*/ 1239570 h 3652478"/>
                <a:gd name="connsiteX2284" fmla="*/ 799236 w 10080264"/>
                <a:gd name="connsiteY2284" fmla="*/ 1239570 h 3652478"/>
                <a:gd name="connsiteX2285" fmla="*/ 3318607 w 10080264"/>
                <a:gd name="connsiteY2285" fmla="*/ 1229710 h 3652478"/>
                <a:gd name="connsiteX2286" fmla="*/ 3287289 w 10080264"/>
                <a:gd name="connsiteY2286" fmla="*/ 1243748 h 3652478"/>
                <a:gd name="connsiteX2287" fmla="*/ 3259932 w 10080264"/>
                <a:gd name="connsiteY2287" fmla="*/ 1259226 h 3652478"/>
                <a:gd name="connsiteX2288" fmla="*/ 3235454 w 10080264"/>
                <a:gd name="connsiteY2288" fmla="*/ 1273264 h 3652478"/>
                <a:gd name="connsiteX2289" fmla="*/ 3213136 w 10080264"/>
                <a:gd name="connsiteY2289" fmla="*/ 1288742 h 3652478"/>
                <a:gd name="connsiteX2290" fmla="*/ 3209537 w 10080264"/>
                <a:gd name="connsiteY2290" fmla="*/ 1290542 h 3652478"/>
                <a:gd name="connsiteX2291" fmla="*/ 3199098 w 10080264"/>
                <a:gd name="connsiteY2291" fmla="*/ 1295581 h 3652478"/>
                <a:gd name="connsiteX2292" fmla="*/ 3211336 w 10080264"/>
                <a:gd name="connsiteY2292" fmla="*/ 1294142 h 3652478"/>
                <a:gd name="connsiteX2293" fmla="*/ 3223216 w 10080264"/>
                <a:gd name="connsiteY2293" fmla="*/ 1294142 h 3652478"/>
                <a:gd name="connsiteX2294" fmla="*/ 3233655 w 10080264"/>
                <a:gd name="connsiteY2294" fmla="*/ 1281903 h 3652478"/>
                <a:gd name="connsiteX2295" fmla="*/ 3245893 w 10080264"/>
                <a:gd name="connsiteY2295" fmla="*/ 1269665 h 3652478"/>
                <a:gd name="connsiteX2296" fmla="*/ 3259932 w 10080264"/>
                <a:gd name="connsiteY2296" fmla="*/ 1261026 h 3652478"/>
                <a:gd name="connsiteX2297" fmla="*/ 3275411 w 10080264"/>
                <a:gd name="connsiteY2297" fmla="*/ 1255627 h 3652478"/>
                <a:gd name="connsiteX2298" fmla="*/ 3295928 w 10080264"/>
                <a:gd name="connsiteY2298" fmla="*/ 1248787 h 3652478"/>
                <a:gd name="connsiteX2299" fmla="*/ 3320046 w 10080264"/>
                <a:gd name="connsiteY2299" fmla="*/ 1236909 h 3652478"/>
                <a:gd name="connsiteX2300" fmla="*/ 6648629 w 10080264"/>
                <a:gd name="connsiteY2300" fmla="*/ 1228945 h 3652478"/>
                <a:gd name="connsiteX2301" fmla="*/ 6601816 w 10080264"/>
                <a:gd name="connsiteY2301" fmla="*/ 1258470 h 3652478"/>
                <a:gd name="connsiteX2302" fmla="*/ 6614060 w 10080264"/>
                <a:gd name="connsiteY2302" fmla="*/ 1251629 h 3652478"/>
                <a:gd name="connsiteX2303" fmla="*/ 6617300 w 10080264"/>
                <a:gd name="connsiteY2303" fmla="*/ 1249829 h 3652478"/>
                <a:gd name="connsiteX2304" fmla="*/ 6625943 w 10080264"/>
                <a:gd name="connsiteY2304" fmla="*/ 1246228 h 3652478"/>
                <a:gd name="connsiteX2305" fmla="*/ 6634585 w 10080264"/>
                <a:gd name="connsiteY2305" fmla="*/ 1241187 h 3652478"/>
                <a:gd name="connsiteX2306" fmla="*/ 6645028 w 10080264"/>
                <a:gd name="connsiteY2306" fmla="*/ 1234346 h 3652478"/>
                <a:gd name="connsiteX2307" fmla="*/ 9600586 w 10080264"/>
                <a:gd name="connsiteY2307" fmla="*/ 1227944 h 3652478"/>
                <a:gd name="connsiteX2308" fmla="*/ 9574658 w 10080264"/>
                <a:gd name="connsiteY2308" fmla="*/ 1243422 h 3652478"/>
                <a:gd name="connsiteX2309" fmla="*/ 9553771 w 10080264"/>
                <a:gd name="connsiteY2309" fmla="*/ 1257099 h 3652478"/>
                <a:gd name="connsiteX2310" fmla="*/ 9489670 w 10080264"/>
                <a:gd name="connsiteY2310" fmla="*/ 1298852 h 3652478"/>
                <a:gd name="connsiteX2311" fmla="*/ 9460140 w 10080264"/>
                <a:gd name="connsiteY2311" fmla="*/ 1319728 h 3652478"/>
                <a:gd name="connsiteX2312" fmla="*/ 9432771 w 10080264"/>
                <a:gd name="connsiteY2312" fmla="*/ 1340245 h 3652478"/>
                <a:gd name="connsiteX2313" fmla="*/ 9427369 w 10080264"/>
                <a:gd name="connsiteY2313" fmla="*/ 1345644 h 3652478"/>
                <a:gd name="connsiteX2314" fmla="*/ 9437813 w 10080264"/>
                <a:gd name="connsiteY2314" fmla="*/ 1340245 h 3652478"/>
                <a:gd name="connsiteX2315" fmla="*/ 9446456 w 10080264"/>
                <a:gd name="connsiteY2315" fmla="*/ 1333406 h 3652478"/>
                <a:gd name="connsiteX2316" fmla="*/ 9456899 w 10080264"/>
                <a:gd name="connsiteY2316" fmla="*/ 1326567 h 3652478"/>
                <a:gd name="connsiteX2317" fmla="*/ 9465542 w 10080264"/>
                <a:gd name="connsiteY2317" fmla="*/ 1317929 h 3652478"/>
                <a:gd name="connsiteX2318" fmla="*/ 9484628 w 10080264"/>
                <a:gd name="connsiteY2318" fmla="*/ 1303891 h 3652478"/>
                <a:gd name="connsiteX2319" fmla="*/ 9501914 w 10080264"/>
                <a:gd name="connsiteY2319" fmla="*/ 1293813 h 3652478"/>
                <a:gd name="connsiteX2320" fmla="*/ 9519200 w 10080264"/>
                <a:gd name="connsiteY2320" fmla="*/ 1283375 h 3652478"/>
                <a:gd name="connsiteX2321" fmla="*/ 9538286 w 10080264"/>
                <a:gd name="connsiteY2321" fmla="*/ 1274376 h 3652478"/>
                <a:gd name="connsiteX2322" fmla="*/ 9548729 w 10080264"/>
                <a:gd name="connsiteY2322" fmla="*/ 1265738 h 3652478"/>
                <a:gd name="connsiteX2323" fmla="*/ 9562414 w 10080264"/>
                <a:gd name="connsiteY2323" fmla="*/ 1257099 h 3652478"/>
                <a:gd name="connsiteX2324" fmla="*/ 9566015 w 10080264"/>
                <a:gd name="connsiteY2324" fmla="*/ 1255300 h 3652478"/>
                <a:gd name="connsiteX2325" fmla="*/ 9578259 w 10080264"/>
                <a:gd name="connsiteY2325" fmla="*/ 1248461 h 3652478"/>
                <a:gd name="connsiteX2326" fmla="*/ 9585101 w 10080264"/>
                <a:gd name="connsiteY2326" fmla="*/ 1243422 h 3652478"/>
                <a:gd name="connsiteX2327" fmla="*/ 9595545 w 10080264"/>
                <a:gd name="connsiteY2327" fmla="*/ 1239822 h 3652478"/>
                <a:gd name="connsiteX2328" fmla="*/ 9600586 w 10080264"/>
                <a:gd name="connsiteY2328" fmla="*/ 1236583 h 3652478"/>
                <a:gd name="connsiteX2329" fmla="*/ 9604187 w 10080264"/>
                <a:gd name="connsiteY2329" fmla="*/ 1231184 h 3652478"/>
                <a:gd name="connsiteX2330" fmla="*/ 5874408 w 10080264"/>
                <a:gd name="connsiteY2330" fmla="*/ 1225704 h 3652478"/>
                <a:gd name="connsiteX2331" fmla="*/ 5870807 w 10080264"/>
                <a:gd name="connsiteY2331" fmla="*/ 1227504 h 3652478"/>
                <a:gd name="connsiteX2332" fmla="*/ 5872607 w 10080264"/>
                <a:gd name="connsiteY2332" fmla="*/ 1228945 h 3652478"/>
                <a:gd name="connsiteX2333" fmla="*/ 3176420 w 10080264"/>
                <a:gd name="connsiteY2333" fmla="*/ 1222871 h 3652478"/>
                <a:gd name="connsiteX2334" fmla="*/ 3109106 w 10080264"/>
                <a:gd name="connsiteY2334" fmla="*/ 1264625 h 3652478"/>
                <a:gd name="connsiteX2335" fmla="*/ 3128184 w 10080264"/>
                <a:gd name="connsiteY2335" fmla="*/ 1257426 h 3652478"/>
                <a:gd name="connsiteX2336" fmla="*/ 3143663 w 10080264"/>
                <a:gd name="connsiteY2336" fmla="*/ 1246988 h 3652478"/>
                <a:gd name="connsiteX2337" fmla="*/ 3160941 w 10080264"/>
                <a:gd name="connsiteY2337" fmla="*/ 1236909 h 3652478"/>
                <a:gd name="connsiteX2338" fmla="*/ 5158252 w 10080264"/>
                <a:gd name="connsiteY2338" fmla="*/ 1215570 h 3652478"/>
                <a:gd name="connsiteX2339" fmla="*/ 5160053 w 10080264"/>
                <a:gd name="connsiteY2339" fmla="*/ 1219171 h 3652478"/>
                <a:gd name="connsiteX2340" fmla="*/ 5161854 w 10080264"/>
                <a:gd name="connsiteY2340" fmla="*/ 1217371 h 3652478"/>
                <a:gd name="connsiteX2341" fmla="*/ 7474346 w 10080264"/>
                <a:gd name="connsiteY2341" fmla="*/ 1211661 h 3652478"/>
                <a:gd name="connsiteX2342" fmla="*/ 7465703 w 10080264"/>
                <a:gd name="connsiteY2342" fmla="*/ 1217062 h 3652478"/>
                <a:gd name="connsiteX2343" fmla="*/ 7465346 w 10080264"/>
                <a:gd name="connsiteY2343" fmla="*/ 1217322 h 3652478"/>
                <a:gd name="connsiteX2344" fmla="*/ 7452020 w 10080264"/>
                <a:gd name="connsiteY2344" fmla="*/ 1225704 h 3652478"/>
                <a:gd name="connsiteX2345" fmla="*/ 7453820 w 10080264"/>
                <a:gd name="connsiteY2345" fmla="*/ 1225704 h 3652478"/>
                <a:gd name="connsiteX2346" fmla="*/ 7465346 w 10080264"/>
                <a:gd name="connsiteY2346" fmla="*/ 1217322 h 3652478"/>
                <a:gd name="connsiteX2347" fmla="*/ 5161854 w 10080264"/>
                <a:gd name="connsiteY2347" fmla="*/ 1208729 h 3652478"/>
                <a:gd name="connsiteX2348" fmla="*/ 5161854 w 10080264"/>
                <a:gd name="connsiteY2348" fmla="*/ 1211970 h 3652478"/>
                <a:gd name="connsiteX2349" fmla="*/ 5163655 w 10080264"/>
                <a:gd name="connsiteY2349" fmla="*/ 1211970 h 3652478"/>
                <a:gd name="connsiteX2350" fmla="*/ 5163655 w 10080264"/>
                <a:gd name="connsiteY2350" fmla="*/ 1210530 h 3652478"/>
                <a:gd name="connsiteX2351" fmla="*/ 9437813 w 10080264"/>
                <a:gd name="connsiteY2351" fmla="*/ 1205268 h 3652478"/>
                <a:gd name="connsiteX2352" fmla="*/ 9385956 w 10080264"/>
                <a:gd name="connsiteY2352" fmla="*/ 1241622 h 3652478"/>
                <a:gd name="connsiteX2353" fmla="*/ 9339140 w 10080264"/>
                <a:gd name="connsiteY2353" fmla="*/ 1274376 h 3652478"/>
                <a:gd name="connsiteX2354" fmla="*/ 9342381 w 10080264"/>
                <a:gd name="connsiteY2354" fmla="*/ 1284814 h 3652478"/>
                <a:gd name="connsiteX2355" fmla="*/ 9344182 w 10080264"/>
                <a:gd name="connsiteY2355" fmla="*/ 1295252 h 3652478"/>
                <a:gd name="connsiteX2356" fmla="*/ 9342381 w 10080264"/>
                <a:gd name="connsiteY2356" fmla="*/ 1302451 h 3652478"/>
                <a:gd name="connsiteX2357" fmla="*/ 9340581 w 10080264"/>
                <a:gd name="connsiteY2357" fmla="*/ 1309290 h 3652478"/>
                <a:gd name="connsiteX2358" fmla="*/ 9358227 w 10080264"/>
                <a:gd name="connsiteY2358" fmla="*/ 1298852 h 3652478"/>
                <a:gd name="connsiteX2359" fmla="*/ 9375512 w 10080264"/>
                <a:gd name="connsiteY2359" fmla="*/ 1290213 h 3652478"/>
                <a:gd name="connsiteX2360" fmla="*/ 9377313 w 10080264"/>
                <a:gd name="connsiteY2360" fmla="*/ 1288414 h 3652478"/>
                <a:gd name="connsiteX2361" fmla="*/ 9394598 w 10080264"/>
                <a:gd name="connsiteY2361" fmla="*/ 1281575 h 3652478"/>
                <a:gd name="connsiteX2362" fmla="*/ 9408283 w 10080264"/>
                <a:gd name="connsiteY2362" fmla="*/ 1271137 h 3652478"/>
                <a:gd name="connsiteX2363" fmla="*/ 9418726 w 10080264"/>
                <a:gd name="connsiteY2363" fmla="*/ 1258899 h 3652478"/>
                <a:gd name="connsiteX2364" fmla="*/ 9424128 w 10080264"/>
                <a:gd name="connsiteY2364" fmla="*/ 1245221 h 3652478"/>
                <a:gd name="connsiteX2365" fmla="*/ 4472857 w 10080264"/>
                <a:gd name="connsiteY2365" fmla="*/ 1201888 h 3652478"/>
                <a:gd name="connsiteX2366" fmla="*/ 4472857 w 10080264"/>
                <a:gd name="connsiteY2366" fmla="*/ 1205129 h 3652478"/>
                <a:gd name="connsiteX2367" fmla="*/ 4478259 w 10080264"/>
                <a:gd name="connsiteY2367" fmla="*/ 1201888 h 3652478"/>
                <a:gd name="connsiteX2368" fmla="*/ 9360027 w 10080264"/>
                <a:gd name="connsiteY2368" fmla="*/ 1176113 h 3652478"/>
                <a:gd name="connsiteX2369" fmla="*/ 9325096 w 10080264"/>
                <a:gd name="connsiteY2369" fmla="*/ 1196630 h 3652478"/>
                <a:gd name="connsiteX2370" fmla="*/ 9292325 w 10080264"/>
                <a:gd name="connsiteY2370" fmla="*/ 1217506 h 3652478"/>
                <a:gd name="connsiteX2371" fmla="*/ 9275039 w 10080264"/>
                <a:gd name="connsiteY2371" fmla="*/ 1232983 h 3652478"/>
                <a:gd name="connsiteX2372" fmla="*/ 9295926 w 10080264"/>
                <a:gd name="connsiteY2372" fmla="*/ 1222545 h 3652478"/>
                <a:gd name="connsiteX2373" fmla="*/ 9316453 w 10080264"/>
                <a:gd name="connsiteY2373" fmla="*/ 1212107 h 3652478"/>
                <a:gd name="connsiteX2374" fmla="*/ 9335539 w 10080264"/>
                <a:gd name="connsiteY2374" fmla="*/ 1198430 h 3652478"/>
                <a:gd name="connsiteX2375" fmla="*/ 9352825 w 10080264"/>
                <a:gd name="connsiteY2375" fmla="*/ 1182952 h 3652478"/>
                <a:gd name="connsiteX2376" fmla="*/ 3734007 w 10080264"/>
                <a:gd name="connsiteY2376" fmla="*/ 1169238 h 3652478"/>
                <a:gd name="connsiteX2377" fmla="*/ 3730408 w 10080264"/>
                <a:gd name="connsiteY2377" fmla="*/ 1172837 h 3652478"/>
                <a:gd name="connsiteX2378" fmla="*/ 3740847 w 10080264"/>
                <a:gd name="connsiteY2378" fmla="*/ 1176437 h 3652478"/>
                <a:gd name="connsiteX2379" fmla="*/ 872286 w 10080264"/>
                <a:gd name="connsiteY2379" fmla="*/ 1168645 h 3652478"/>
                <a:gd name="connsiteX2380" fmla="*/ 855013 w 10080264"/>
                <a:gd name="connsiteY2380" fmla="*/ 1179085 h 3652478"/>
                <a:gd name="connsiteX2381" fmla="*/ 844578 w 10080264"/>
                <a:gd name="connsiteY2381" fmla="*/ 1191326 h 3652478"/>
                <a:gd name="connsiteX2382" fmla="*/ 8798963 w 10080264"/>
                <a:gd name="connsiteY2382" fmla="*/ 1141200 h 3652478"/>
                <a:gd name="connsiteX2383" fmla="*/ 8760790 w 10080264"/>
                <a:gd name="connsiteY2383" fmla="*/ 1165675 h 3652478"/>
                <a:gd name="connsiteX2384" fmla="*/ 8722618 w 10080264"/>
                <a:gd name="connsiteY2384" fmla="*/ 1191591 h 3652478"/>
                <a:gd name="connsiteX2385" fmla="*/ 8702091 w 10080264"/>
                <a:gd name="connsiteY2385" fmla="*/ 1205268 h 3652478"/>
                <a:gd name="connsiteX2386" fmla="*/ 8703531 w 10080264"/>
                <a:gd name="connsiteY2386" fmla="*/ 1205268 h 3652478"/>
                <a:gd name="connsiteX2387" fmla="*/ 8708933 w 10080264"/>
                <a:gd name="connsiteY2387" fmla="*/ 1205268 h 3652478"/>
                <a:gd name="connsiteX2388" fmla="*/ 8710734 w 10080264"/>
                <a:gd name="connsiteY2388" fmla="*/ 1202029 h 3652478"/>
                <a:gd name="connsiteX2389" fmla="*/ 8717576 w 10080264"/>
                <a:gd name="connsiteY2389" fmla="*/ 1198430 h 3652478"/>
                <a:gd name="connsiteX2390" fmla="*/ 8722618 w 10080264"/>
                <a:gd name="connsiteY2390" fmla="*/ 1195190 h 3652478"/>
                <a:gd name="connsiteX2391" fmla="*/ 8728020 w 10080264"/>
                <a:gd name="connsiteY2391" fmla="*/ 1195190 h 3652478"/>
                <a:gd name="connsiteX2392" fmla="*/ 8733061 w 10080264"/>
                <a:gd name="connsiteY2392" fmla="*/ 1195190 h 3652478"/>
                <a:gd name="connsiteX2393" fmla="*/ 8746746 w 10080264"/>
                <a:gd name="connsiteY2393" fmla="*/ 1181153 h 3652478"/>
                <a:gd name="connsiteX2394" fmla="*/ 8762591 w 10080264"/>
                <a:gd name="connsiteY2394" fmla="*/ 1170714 h 3652478"/>
                <a:gd name="connsiteX2395" fmla="*/ 8774475 w 10080264"/>
                <a:gd name="connsiteY2395" fmla="*/ 1163876 h 3652478"/>
                <a:gd name="connsiteX2396" fmla="*/ 8789960 w 10080264"/>
                <a:gd name="connsiteY2396" fmla="*/ 1160276 h 3652478"/>
                <a:gd name="connsiteX2397" fmla="*/ 8793561 w 10080264"/>
                <a:gd name="connsiteY2397" fmla="*/ 1149838 h 3652478"/>
                <a:gd name="connsiteX2398" fmla="*/ 9723747 w 10080264"/>
                <a:gd name="connsiteY2398" fmla="*/ 1139400 h 3652478"/>
                <a:gd name="connsiteX2399" fmla="*/ 9707902 w 10080264"/>
                <a:gd name="connsiteY2399" fmla="*/ 1146599 h 3652478"/>
                <a:gd name="connsiteX2400" fmla="*/ 9696018 w 10080264"/>
                <a:gd name="connsiteY2400" fmla="*/ 1157037 h 3652478"/>
                <a:gd name="connsiteX2401" fmla="*/ 9702860 w 10080264"/>
                <a:gd name="connsiteY2401" fmla="*/ 1158477 h 3652478"/>
                <a:gd name="connsiteX2402" fmla="*/ 9711503 w 10080264"/>
                <a:gd name="connsiteY2402" fmla="*/ 1155237 h 3652478"/>
                <a:gd name="connsiteX2403" fmla="*/ 9721946 w 10080264"/>
                <a:gd name="connsiteY2403" fmla="*/ 1144799 h 3652478"/>
                <a:gd name="connsiteX2404" fmla="*/ 4788362 w 10080264"/>
                <a:gd name="connsiteY2404" fmla="*/ 1139239 h 3652478"/>
                <a:gd name="connsiteX2405" fmla="*/ 4786561 w 10080264"/>
                <a:gd name="connsiteY2405" fmla="*/ 1141039 h 3652478"/>
                <a:gd name="connsiteX2406" fmla="*/ 4788362 w 10080264"/>
                <a:gd name="connsiteY2406" fmla="*/ 1141039 h 3652478"/>
                <a:gd name="connsiteX2407" fmla="*/ 8653475 w 10080264"/>
                <a:gd name="connsiteY2407" fmla="*/ 1137960 h 3652478"/>
                <a:gd name="connsiteX2408" fmla="*/ 8630788 w 10080264"/>
                <a:gd name="connsiteY2408" fmla="*/ 1149838 h 3652478"/>
                <a:gd name="connsiteX2409" fmla="*/ 8556603 w 10080264"/>
                <a:gd name="connsiteY2409" fmla="*/ 1198430 h 3652478"/>
                <a:gd name="connsiteX2410" fmla="*/ 8493943 w 10080264"/>
                <a:gd name="connsiteY2410" fmla="*/ 1239822 h 3652478"/>
                <a:gd name="connsiteX2411" fmla="*/ 8430202 w 10080264"/>
                <a:gd name="connsiteY2411" fmla="*/ 1284814 h 3652478"/>
                <a:gd name="connsiteX2412" fmla="*/ 8360699 w 10080264"/>
                <a:gd name="connsiteY2412" fmla="*/ 1333406 h 3652478"/>
                <a:gd name="connsiteX2413" fmla="*/ 8287955 w 10080264"/>
                <a:gd name="connsiteY2413" fmla="*/ 1385237 h 3652478"/>
                <a:gd name="connsiteX2414" fmla="*/ 8277512 w 10080264"/>
                <a:gd name="connsiteY2414" fmla="*/ 1392075 h 3652478"/>
                <a:gd name="connsiteX2415" fmla="*/ 8267428 w 10080264"/>
                <a:gd name="connsiteY2415" fmla="*/ 1395675 h 3652478"/>
                <a:gd name="connsiteX2416" fmla="*/ 8249783 w 10080264"/>
                <a:gd name="connsiteY2416" fmla="*/ 1402514 h 3652478"/>
                <a:gd name="connsiteX2417" fmla="*/ 8246542 w 10080264"/>
                <a:gd name="connsiteY2417" fmla="*/ 1406113 h 3652478"/>
                <a:gd name="connsiteX2418" fmla="*/ 8241140 w 10080264"/>
                <a:gd name="connsiteY2418" fmla="*/ 1409712 h 3652478"/>
                <a:gd name="connsiteX2419" fmla="*/ 8237899 w 10080264"/>
                <a:gd name="connsiteY2419" fmla="*/ 1416551 h 3652478"/>
                <a:gd name="connsiteX2420" fmla="*/ 8234297 w 10080264"/>
                <a:gd name="connsiteY2420" fmla="*/ 1423390 h 3652478"/>
                <a:gd name="connsiteX2421" fmla="*/ 8241140 w 10080264"/>
                <a:gd name="connsiteY2421" fmla="*/ 1433828 h 3652478"/>
                <a:gd name="connsiteX2422" fmla="*/ 8248342 w 10080264"/>
                <a:gd name="connsiteY2422" fmla="*/ 1439227 h 3652478"/>
                <a:gd name="connsiteX2423" fmla="*/ 8251583 w 10080264"/>
                <a:gd name="connsiteY2423" fmla="*/ 1442467 h 3652478"/>
                <a:gd name="connsiteX2424" fmla="*/ 8255184 w 10080264"/>
                <a:gd name="connsiteY2424" fmla="*/ 1446066 h 3652478"/>
                <a:gd name="connsiteX2425" fmla="*/ 8258425 w 10080264"/>
                <a:gd name="connsiteY2425" fmla="*/ 1452905 h 3652478"/>
                <a:gd name="connsiteX2426" fmla="*/ 8263827 w 10080264"/>
                <a:gd name="connsiteY2426" fmla="*/ 1463343 h 3652478"/>
                <a:gd name="connsiteX2427" fmla="*/ 8282913 w 10080264"/>
                <a:gd name="connsiteY2427" fmla="*/ 1454704 h 3652478"/>
                <a:gd name="connsiteX2428" fmla="*/ 8302000 w 10080264"/>
                <a:gd name="connsiteY2428" fmla="*/ 1444266 h 3652478"/>
                <a:gd name="connsiteX2429" fmla="*/ 8315684 w 10080264"/>
                <a:gd name="connsiteY2429" fmla="*/ 1437428 h 3652478"/>
                <a:gd name="connsiteX2430" fmla="*/ 8329729 w 10080264"/>
                <a:gd name="connsiteY2430" fmla="*/ 1428789 h 3652478"/>
                <a:gd name="connsiteX2431" fmla="*/ 8322526 w 10080264"/>
                <a:gd name="connsiteY2431" fmla="*/ 1425190 h 3652478"/>
                <a:gd name="connsiteX2432" fmla="*/ 8317485 w 10080264"/>
                <a:gd name="connsiteY2432" fmla="*/ 1418351 h 3652478"/>
                <a:gd name="connsiteX2433" fmla="*/ 8313884 w 10080264"/>
                <a:gd name="connsiteY2433" fmla="*/ 1409712 h 3652478"/>
                <a:gd name="connsiteX2434" fmla="*/ 8312443 w 10080264"/>
                <a:gd name="connsiteY2434" fmla="*/ 1395675 h 3652478"/>
                <a:gd name="connsiteX2435" fmla="*/ 8313884 w 10080264"/>
                <a:gd name="connsiteY2435" fmla="*/ 1387036 h 3652478"/>
                <a:gd name="connsiteX2436" fmla="*/ 8315684 w 10080264"/>
                <a:gd name="connsiteY2436" fmla="*/ 1381637 h 3652478"/>
                <a:gd name="connsiteX2437" fmla="*/ 8321086 w 10080264"/>
                <a:gd name="connsiteY2437" fmla="*/ 1374799 h 3652478"/>
                <a:gd name="connsiteX2438" fmla="*/ 8321086 w 10080264"/>
                <a:gd name="connsiteY2438" fmla="*/ 1372999 h 3652478"/>
                <a:gd name="connsiteX2439" fmla="*/ 8321086 w 10080264"/>
                <a:gd name="connsiteY2439" fmla="*/ 1362921 h 3652478"/>
                <a:gd name="connsiteX2440" fmla="*/ 8331169 w 10080264"/>
                <a:gd name="connsiteY2440" fmla="*/ 1359321 h 3652478"/>
                <a:gd name="connsiteX2441" fmla="*/ 8338372 w 10080264"/>
                <a:gd name="connsiteY2441" fmla="*/ 1356082 h 3652478"/>
                <a:gd name="connsiteX2442" fmla="*/ 8347015 w 10080264"/>
                <a:gd name="connsiteY2442" fmla="*/ 1352482 h 3652478"/>
                <a:gd name="connsiteX2443" fmla="*/ 8362500 w 10080264"/>
                <a:gd name="connsiteY2443" fmla="*/ 1337005 h 3652478"/>
                <a:gd name="connsiteX2444" fmla="*/ 8371142 w 10080264"/>
                <a:gd name="connsiteY2444" fmla="*/ 1328367 h 3652478"/>
                <a:gd name="connsiteX2445" fmla="*/ 8381586 w 10080264"/>
                <a:gd name="connsiteY2445" fmla="*/ 1321528 h 3652478"/>
                <a:gd name="connsiteX2446" fmla="*/ 8403913 w 10080264"/>
                <a:gd name="connsiteY2446" fmla="*/ 1307490 h 3652478"/>
                <a:gd name="connsiteX2447" fmla="*/ 8414356 w 10080264"/>
                <a:gd name="connsiteY2447" fmla="*/ 1302451 h 3652478"/>
                <a:gd name="connsiteX2448" fmla="*/ 8437044 w 10080264"/>
                <a:gd name="connsiteY2448" fmla="*/ 1288414 h 3652478"/>
                <a:gd name="connsiteX2449" fmla="*/ 8449288 w 10080264"/>
                <a:gd name="connsiteY2449" fmla="*/ 1279775 h 3652478"/>
                <a:gd name="connsiteX2450" fmla="*/ 8459371 w 10080264"/>
                <a:gd name="connsiteY2450" fmla="*/ 1269337 h 3652478"/>
                <a:gd name="connsiteX2451" fmla="*/ 8473416 w 10080264"/>
                <a:gd name="connsiteY2451" fmla="*/ 1258899 h 3652478"/>
                <a:gd name="connsiteX2452" fmla="*/ 8488901 w 10080264"/>
                <a:gd name="connsiteY2452" fmla="*/ 1252060 h 3652478"/>
                <a:gd name="connsiteX2453" fmla="*/ 8504386 w 10080264"/>
                <a:gd name="connsiteY2453" fmla="*/ 1246661 h 3652478"/>
                <a:gd name="connsiteX2454" fmla="*/ 8519871 w 10080264"/>
                <a:gd name="connsiteY2454" fmla="*/ 1243422 h 3652478"/>
                <a:gd name="connsiteX2455" fmla="*/ 8523472 w 10080264"/>
                <a:gd name="connsiteY2455" fmla="*/ 1236583 h 3652478"/>
                <a:gd name="connsiteX2456" fmla="*/ 8527074 w 10080264"/>
                <a:gd name="connsiteY2456" fmla="*/ 1229384 h 3652478"/>
                <a:gd name="connsiteX2457" fmla="*/ 8530315 w 10080264"/>
                <a:gd name="connsiteY2457" fmla="*/ 1224345 h 3652478"/>
                <a:gd name="connsiteX2458" fmla="*/ 8535716 w 10080264"/>
                <a:gd name="connsiteY2458" fmla="*/ 1219306 h 3652478"/>
                <a:gd name="connsiteX2459" fmla="*/ 8546160 w 10080264"/>
                <a:gd name="connsiteY2459" fmla="*/ 1212107 h 3652478"/>
                <a:gd name="connsiteX2460" fmla="*/ 8556603 w 10080264"/>
                <a:gd name="connsiteY2460" fmla="*/ 1207068 h 3652478"/>
                <a:gd name="connsiteX2461" fmla="*/ 8582532 w 10080264"/>
                <a:gd name="connsiteY2461" fmla="*/ 1195190 h 3652478"/>
                <a:gd name="connsiteX2462" fmla="*/ 8596216 w 10080264"/>
                <a:gd name="connsiteY2462" fmla="*/ 1181153 h 3652478"/>
                <a:gd name="connsiteX2463" fmla="*/ 8613502 w 10080264"/>
                <a:gd name="connsiteY2463" fmla="*/ 1170714 h 3652478"/>
                <a:gd name="connsiteX2464" fmla="*/ 8625746 w 10080264"/>
                <a:gd name="connsiteY2464" fmla="*/ 1160276 h 3652478"/>
                <a:gd name="connsiteX2465" fmla="*/ 8635829 w 10080264"/>
                <a:gd name="connsiteY2465" fmla="*/ 1153437 h 3652478"/>
                <a:gd name="connsiteX2466" fmla="*/ 8646273 w 10080264"/>
                <a:gd name="connsiteY2466" fmla="*/ 1144799 h 3652478"/>
                <a:gd name="connsiteX2467" fmla="*/ 7429333 w 10080264"/>
                <a:gd name="connsiteY2467" fmla="*/ 1135687 h 3652478"/>
                <a:gd name="connsiteX2468" fmla="*/ 7370276 w 10080264"/>
                <a:gd name="connsiteY2468" fmla="*/ 1175654 h 3652478"/>
                <a:gd name="connsiteX2469" fmla="*/ 7431134 w 10080264"/>
                <a:gd name="connsiteY2469" fmla="*/ 1135687 h 3652478"/>
                <a:gd name="connsiteX2470" fmla="*/ 8514829 w 10080264"/>
                <a:gd name="connsiteY2470" fmla="*/ 1134361 h 3652478"/>
                <a:gd name="connsiteX2471" fmla="*/ 8474856 w 10080264"/>
                <a:gd name="connsiteY2471" fmla="*/ 1158477 h 3652478"/>
                <a:gd name="connsiteX2472" fmla="*/ 8437044 w 10080264"/>
                <a:gd name="connsiteY2472" fmla="*/ 1184752 h 3652478"/>
                <a:gd name="connsiteX2473" fmla="*/ 8355297 w 10080264"/>
                <a:gd name="connsiteY2473" fmla="*/ 1243422 h 3652478"/>
                <a:gd name="connsiteX2474" fmla="*/ 8300199 w 10080264"/>
                <a:gd name="connsiteY2474" fmla="*/ 1284814 h 3652478"/>
                <a:gd name="connsiteX2475" fmla="*/ 8313884 w 10080264"/>
                <a:gd name="connsiteY2475" fmla="*/ 1281575 h 3652478"/>
                <a:gd name="connsiteX2476" fmla="*/ 8327928 w 10080264"/>
                <a:gd name="connsiteY2476" fmla="*/ 1279775 h 3652478"/>
                <a:gd name="connsiteX2477" fmla="*/ 8336571 w 10080264"/>
                <a:gd name="connsiteY2477" fmla="*/ 1267537 h 3652478"/>
                <a:gd name="connsiteX2478" fmla="*/ 8347015 w 10080264"/>
                <a:gd name="connsiteY2478" fmla="*/ 1255300 h 3652478"/>
                <a:gd name="connsiteX2479" fmla="*/ 8358898 w 10080264"/>
                <a:gd name="connsiteY2479" fmla="*/ 1245221 h 3652478"/>
                <a:gd name="connsiteX2480" fmla="*/ 8371142 w 10080264"/>
                <a:gd name="connsiteY2480" fmla="*/ 1232983 h 3652478"/>
                <a:gd name="connsiteX2481" fmla="*/ 8384827 w 10080264"/>
                <a:gd name="connsiteY2481" fmla="*/ 1224345 h 3652478"/>
                <a:gd name="connsiteX2482" fmla="*/ 8397071 w 10080264"/>
                <a:gd name="connsiteY2482" fmla="*/ 1213907 h 3652478"/>
                <a:gd name="connsiteX2483" fmla="*/ 8412556 w 10080264"/>
                <a:gd name="connsiteY2483" fmla="*/ 1207068 h 3652478"/>
                <a:gd name="connsiteX2484" fmla="*/ 8426600 w 10080264"/>
                <a:gd name="connsiteY2484" fmla="*/ 1198430 h 3652478"/>
                <a:gd name="connsiteX2485" fmla="*/ 8452529 w 10080264"/>
                <a:gd name="connsiteY2485" fmla="*/ 1186552 h 3652478"/>
                <a:gd name="connsiteX2486" fmla="*/ 8474856 w 10080264"/>
                <a:gd name="connsiteY2486" fmla="*/ 1170714 h 3652478"/>
                <a:gd name="connsiteX2487" fmla="*/ 8495743 w 10080264"/>
                <a:gd name="connsiteY2487" fmla="*/ 1153437 h 3652478"/>
                <a:gd name="connsiteX2488" fmla="*/ 5997203 w 10080264"/>
                <a:gd name="connsiteY2488" fmla="*/ 1133886 h 3652478"/>
                <a:gd name="connsiteX2489" fmla="*/ 5955791 w 10080264"/>
                <a:gd name="connsiteY2489" fmla="*/ 1161612 h 3652478"/>
                <a:gd name="connsiteX2490" fmla="*/ 5924822 w 10080264"/>
                <a:gd name="connsiteY2490" fmla="*/ 1182496 h 3652478"/>
                <a:gd name="connsiteX2491" fmla="*/ 5893493 w 10080264"/>
                <a:gd name="connsiteY2491" fmla="*/ 1206620 h 3652478"/>
                <a:gd name="connsiteX2492" fmla="*/ 5923022 w 10080264"/>
                <a:gd name="connsiteY2492" fmla="*/ 1191137 h 3652478"/>
                <a:gd name="connsiteX2493" fmla="*/ 5936705 w 10080264"/>
                <a:gd name="connsiteY2493" fmla="*/ 1184296 h 3652478"/>
                <a:gd name="connsiteX2494" fmla="*/ 5948949 w 10080264"/>
                <a:gd name="connsiteY2494" fmla="*/ 1173854 h 3652478"/>
                <a:gd name="connsiteX2495" fmla="*/ 5973076 w 10080264"/>
                <a:gd name="connsiteY2495" fmla="*/ 1154770 h 3652478"/>
                <a:gd name="connsiteX2496" fmla="*/ 2699105 w 10080264"/>
                <a:gd name="connsiteY2496" fmla="*/ 1113805 h 3652478"/>
                <a:gd name="connsiteX2497" fmla="*/ 2513722 w 10080264"/>
                <a:gd name="connsiteY2497" fmla="*/ 1221071 h 3652478"/>
                <a:gd name="connsiteX2498" fmla="*/ 2491044 w 10080264"/>
                <a:gd name="connsiteY2498" fmla="*/ 1235109 h 3652478"/>
                <a:gd name="connsiteX2499" fmla="*/ 2491044 w 10080264"/>
                <a:gd name="connsiteY2499" fmla="*/ 1267865 h 3652478"/>
                <a:gd name="connsiteX2500" fmla="*/ 2511922 w 10080264"/>
                <a:gd name="connsiteY2500" fmla="*/ 1246988 h 3652478"/>
                <a:gd name="connsiteX2501" fmla="*/ 2534600 w 10080264"/>
                <a:gd name="connsiteY2501" fmla="*/ 1226470 h 3652478"/>
                <a:gd name="connsiteX2502" fmla="*/ 2558718 w 10080264"/>
                <a:gd name="connsiteY2502" fmla="*/ 1207393 h 3652478"/>
                <a:gd name="connsiteX2503" fmla="*/ 2584635 w 10080264"/>
                <a:gd name="connsiteY2503" fmla="*/ 1188315 h 3652478"/>
                <a:gd name="connsiteX2504" fmla="*/ 2614153 w 10080264"/>
                <a:gd name="connsiteY2504" fmla="*/ 1172837 h 3652478"/>
                <a:gd name="connsiteX2505" fmla="*/ 2643310 w 10080264"/>
                <a:gd name="connsiteY2505" fmla="*/ 1153760 h 3652478"/>
                <a:gd name="connsiteX2506" fmla="*/ 2699105 w 10080264"/>
                <a:gd name="connsiteY2506" fmla="*/ 1115605 h 3652478"/>
                <a:gd name="connsiteX2507" fmla="*/ 425707 w 10080264"/>
                <a:gd name="connsiteY2507" fmla="*/ 1113201 h 3652478"/>
                <a:gd name="connsiteX2508" fmla="*/ 413472 w 10080264"/>
                <a:gd name="connsiteY2508" fmla="*/ 1120041 h 3652478"/>
                <a:gd name="connsiteX2509" fmla="*/ 403036 w 10080264"/>
                <a:gd name="connsiteY2509" fmla="*/ 1123641 h 3652478"/>
                <a:gd name="connsiteX2510" fmla="*/ 394400 w 10080264"/>
                <a:gd name="connsiteY2510" fmla="*/ 1135882 h 3652478"/>
                <a:gd name="connsiteX2511" fmla="*/ 411673 w 10080264"/>
                <a:gd name="connsiteY2511" fmla="*/ 1125441 h 3652478"/>
                <a:gd name="connsiteX2512" fmla="*/ 5206875 w 10080264"/>
                <a:gd name="connsiteY2512" fmla="*/ 1101073 h 3652478"/>
                <a:gd name="connsiteX2513" fmla="*/ 5191387 w 10080264"/>
                <a:gd name="connsiteY2513" fmla="*/ 1113315 h 3652478"/>
                <a:gd name="connsiteX2514" fmla="*/ 5177341 w 10080264"/>
                <a:gd name="connsiteY2514" fmla="*/ 1125557 h 3652478"/>
                <a:gd name="connsiteX2515" fmla="*/ 5163655 w 10080264"/>
                <a:gd name="connsiteY2515" fmla="*/ 1137799 h 3652478"/>
                <a:gd name="connsiteX2516" fmla="*/ 5151409 w 10080264"/>
                <a:gd name="connsiteY2516" fmla="*/ 1151481 h 3652478"/>
                <a:gd name="connsiteX2517" fmla="*/ 5109990 w 10080264"/>
                <a:gd name="connsiteY2517" fmla="*/ 1196487 h 3652478"/>
                <a:gd name="connsiteX2518" fmla="*/ 5108189 w 10080264"/>
                <a:gd name="connsiteY2518" fmla="*/ 1198288 h 3652478"/>
                <a:gd name="connsiteX2519" fmla="*/ 5118634 w 10080264"/>
                <a:gd name="connsiteY2519" fmla="*/ 1193247 h 3652478"/>
                <a:gd name="connsiteX2520" fmla="*/ 5147807 w 10080264"/>
                <a:gd name="connsiteY2520" fmla="*/ 1163722 h 3652478"/>
                <a:gd name="connsiteX2521" fmla="*/ 5180943 w 10080264"/>
                <a:gd name="connsiteY2521" fmla="*/ 1137799 h 3652478"/>
                <a:gd name="connsiteX2522" fmla="*/ 5187786 w 10080264"/>
                <a:gd name="connsiteY2522" fmla="*/ 1128797 h 3652478"/>
                <a:gd name="connsiteX2523" fmla="*/ 5196430 w 10080264"/>
                <a:gd name="connsiteY2523" fmla="*/ 1120156 h 3652478"/>
                <a:gd name="connsiteX2524" fmla="*/ 5201832 w 10080264"/>
                <a:gd name="connsiteY2524" fmla="*/ 1111515 h 3652478"/>
                <a:gd name="connsiteX2525" fmla="*/ 8017866 w 10080264"/>
                <a:gd name="connsiteY2525" fmla="*/ 1099807 h 3652478"/>
                <a:gd name="connsiteX2526" fmla="*/ 8012825 w 10080264"/>
                <a:gd name="connsiteY2526" fmla="*/ 1104846 h 3652478"/>
                <a:gd name="connsiteX2527" fmla="*/ 8012825 w 10080264"/>
                <a:gd name="connsiteY2527" fmla="*/ 1106646 h 3652478"/>
                <a:gd name="connsiteX2528" fmla="*/ 9945220 w 10080264"/>
                <a:gd name="connsiteY2528" fmla="*/ 1084330 h 3652478"/>
                <a:gd name="connsiteX2529" fmla="*/ 9858791 w 10080264"/>
                <a:gd name="connsiteY2529" fmla="*/ 1142999 h 3652478"/>
                <a:gd name="connsiteX2530" fmla="*/ 9822419 w 10080264"/>
                <a:gd name="connsiteY2530" fmla="*/ 1168915 h 3652478"/>
                <a:gd name="connsiteX2531" fmla="*/ 9787488 w 10080264"/>
                <a:gd name="connsiteY2531" fmla="*/ 1195190 h 3652478"/>
                <a:gd name="connsiteX2532" fmla="*/ 9749315 w 10080264"/>
                <a:gd name="connsiteY2532" fmla="*/ 1220746 h 3652478"/>
                <a:gd name="connsiteX2533" fmla="*/ 9711503 w 10080264"/>
                <a:gd name="connsiteY2533" fmla="*/ 1246661 h 3652478"/>
                <a:gd name="connsiteX2534" fmla="*/ 9668288 w 10080264"/>
                <a:gd name="connsiteY2534" fmla="*/ 1272936 h 3652478"/>
                <a:gd name="connsiteX2535" fmla="*/ 9671530 w 10080264"/>
                <a:gd name="connsiteY2535" fmla="*/ 1274376 h 3652478"/>
                <a:gd name="connsiteX2536" fmla="*/ 9675131 w 10080264"/>
                <a:gd name="connsiteY2536" fmla="*/ 1276176 h 3652478"/>
                <a:gd name="connsiteX2537" fmla="*/ 9678732 w 10080264"/>
                <a:gd name="connsiteY2537" fmla="*/ 1281575 h 3652478"/>
                <a:gd name="connsiteX2538" fmla="*/ 9681973 w 10080264"/>
                <a:gd name="connsiteY2538" fmla="*/ 1284814 h 3652478"/>
                <a:gd name="connsiteX2539" fmla="*/ 9683774 w 10080264"/>
                <a:gd name="connsiteY2539" fmla="*/ 1292013 h 3652478"/>
                <a:gd name="connsiteX2540" fmla="*/ 9694217 w 10080264"/>
                <a:gd name="connsiteY2540" fmla="*/ 1286614 h 3652478"/>
                <a:gd name="connsiteX2541" fmla="*/ 9704660 w 10080264"/>
                <a:gd name="connsiteY2541" fmla="*/ 1277976 h 3652478"/>
                <a:gd name="connsiteX2542" fmla="*/ 9715104 w 10080264"/>
                <a:gd name="connsiteY2542" fmla="*/ 1269337 h 3652478"/>
                <a:gd name="connsiteX2543" fmla="*/ 9725187 w 10080264"/>
                <a:gd name="connsiteY2543" fmla="*/ 1257099 h 3652478"/>
                <a:gd name="connsiteX2544" fmla="*/ 9733830 w 10080264"/>
                <a:gd name="connsiteY2544" fmla="*/ 1243422 h 3652478"/>
                <a:gd name="connsiteX2545" fmla="*/ 9739232 w 10080264"/>
                <a:gd name="connsiteY2545" fmla="*/ 1234783 h 3652478"/>
                <a:gd name="connsiteX2546" fmla="*/ 9747875 w 10080264"/>
                <a:gd name="connsiteY2546" fmla="*/ 1234783 h 3652478"/>
                <a:gd name="connsiteX2547" fmla="*/ 9766601 w 10080264"/>
                <a:gd name="connsiteY2547" fmla="*/ 1236583 h 3652478"/>
                <a:gd name="connsiteX2548" fmla="*/ 9780645 w 10080264"/>
                <a:gd name="connsiteY2548" fmla="*/ 1234783 h 3652478"/>
                <a:gd name="connsiteX2549" fmla="*/ 9787488 w 10080264"/>
                <a:gd name="connsiteY2549" fmla="*/ 1231184 h 3652478"/>
                <a:gd name="connsiteX2550" fmla="*/ 9794690 w 10080264"/>
                <a:gd name="connsiteY2550" fmla="*/ 1224345 h 3652478"/>
                <a:gd name="connsiteX2551" fmla="*/ 9803333 w 10080264"/>
                <a:gd name="connsiteY2551" fmla="*/ 1212107 h 3652478"/>
                <a:gd name="connsiteX2552" fmla="*/ 9813776 w 10080264"/>
                <a:gd name="connsiteY2552" fmla="*/ 1200229 h 3652478"/>
                <a:gd name="connsiteX2553" fmla="*/ 9825660 w 10080264"/>
                <a:gd name="connsiteY2553" fmla="*/ 1187991 h 3652478"/>
                <a:gd name="connsiteX2554" fmla="*/ 9839705 w 10080264"/>
                <a:gd name="connsiteY2554" fmla="*/ 1177553 h 3652478"/>
                <a:gd name="connsiteX2555" fmla="*/ 9844746 w 10080264"/>
                <a:gd name="connsiteY2555" fmla="*/ 1174314 h 3652478"/>
                <a:gd name="connsiteX2556" fmla="*/ 9850148 w 10080264"/>
                <a:gd name="connsiteY2556" fmla="*/ 1170714 h 3652478"/>
                <a:gd name="connsiteX2557" fmla="*/ 9856990 w 10080264"/>
                <a:gd name="connsiteY2557" fmla="*/ 1170714 h 3652478"/>
                <a:gd name="connsiteX2558" fmla="*/ 9862032 w 10080264"/>
                <a:gd name="connsiteY2558" fmla="*/ 1170714 h 3652478"/>
                <a:gd name="connsiteX2559" fmla="*/ 9870675 w 10080264"/>
                <a:gd name="connsiteY2559" fmla="*/ 1162076 h 3652478"/>
                <a:gd name="connsiteX2560" fmla="*/ 9879318 w 10080264"/>
                <a:gd name="connsiteY2560" fmla="*/ 1153437 h 3652478"/>
                <a:gd name="connsiteX2561" fmla="*/ 9886160 w 10080264"/>
                <a:gd name="connsiteY2561" fmla="*/ 1142999 h 3652478"/>
                <a:gd name="connsiteX2562" fmla="*/ 9894803 w 10080264"/>
                <a:gd name="connsiteY2562" fmla="*/ 1128962 h 3652478"/>
                <a:gd name="connsiteX2563" fmla="*/ 9900205 w 10080264"/>
                <a:gd name="connsiteY2563" fmla="*/ 1123923 h 3652478"/>
                <a:gd name="connsiteX2564" fmla="*/ 9905246 w 10080264"/>
                <a:gd name="connsiteY2564" fmla="*/ 1117084 h 3652478"/>
                <a:gd name="connsiteX2565" fmla="*/ 9910648 w 10080264"/>
                <a:gd name="connsiteY2565" fmla="*/ 1113484 h 3652478"/>
                <a:gd name="connsiteX2566" fmla="*/ 9917490 w 10080264"/>
                <a:gd name="connsiteY2566" fmla="*/ 1108445 h 3652478"/>
                <a:gd name="connsiteX2567" fmla="*/ 9931175 w 10080264"/>
                <a:gd name="connsiteY2567" fmla="*/ 1104846 h 3652478"/>
                <a:gd name="connsiteX2568" fmla="*/ 9945220 w 10080264"/>
                <a:gd name="connsiteY2568" fmla="*/ 1103046 h 3652478"/>
                <a:gd name="connsiteX2569" fmla="*/ 9943419 w 10080264"/>
                <a:gd name="connsiteY2569" fmla="*/ 1094408 h 3652478"/>
                <a:gd name="connsiteX2570" fmla="*/ 2754180 w 10080264"/>
                <a:gd name="connsiteY2570" fmla="*/ 1081049 h 3652478"/>
                <a:gd name="connsiteX2571" fmla="*/ 2738701 w 10080264"/>
                <a:gd name="connsiteY2571" fmla="*/ 1089688 h 3652478"/>
                <a:gd name="connsiteX2572" fmla="*/ 2749140 w 10080264"/>
                <a:gd name="connsiteY2572" fmla="*/ 1086089 h 3652478"/>
                <a:gd name="connsiteX2573" fmla="*/ 2754180 w 10080264"/>
                <a:gd name="connsiteY2573" fmla="*/ 1084649 h 3652478"/>
                <a:gd name="connsiteX2574" fmla="*/ 2463327 w 10080264"/>
                <a:gd name="connsiteY2574" fmla="*/ 1079250 h 3652478"/>
                <a:gd name="connsiteX2575" fmla="*/ 2404652 w 10080264"/>
                <a:gd name="connsiteY2575" fmla="*/ 1113805 h 3652478"/>
                <a:gd name="connsiteX2576" fmla="*/ 2349217 w 10080264"/>
                <a:gd name="connsiteY2576" fmla="*/ 1146921 h 3652478"/>
                <a:gd name="connsiteX2577" fmla="*/ 2333739 w 10080264"/>
                <a:gd name="connsiteY2577" fmla="*/ 1157360 h 3652478"/>
                <a:gd name="connsiteX2578" fmla="*/ 2316460 w 10080264"/>
                <a:gd name="connsiteY2578" fmla="*/ 1167798 h 3652478"/>
                <a:gd name="connsiteX2579" fmla="*/ 2300982 w 10080264"/>
                <a:gd name="connsiteY2579" fmla="*/ 1176437 h 3652478"/>
                <a:gd name="connsiteX2580" fmla="*/ 2288743 w 10080264"/>
                <a:gd name="connsiteY2580" fmla="*/ 1185076 h 3652478"/>
                <a:gd name="connsiteX2581" fmla="*/ 2276504 w 10080264"/>
                <a:gd name="connsiteY2581" fmla="*/ 1193715 h 3652478"/>
                <a:gd name="connsiteX2582" fmla="*/ 2257426 w 10080264"/>
                <a:gd name="connsiteY2582" fmla="*/ 1212432 h 3652478"/>
                <a:gd name="connsiteX2583" fmla="*/ 2248787 w 10080264"/>
                <a:gd name="connsiteY2583" fmla="*/ 1219631 h 3652478"/>
                <a:gd name="connsiteX2584" fmla="*/ 2241948 w 10080264"/>
                <a:gd name="connsiteY2584" fmla="*/ 1226470 h 3652478"/>
                <a:gd name="connsiteX2585" fmla="*/ 2236908 w 10080264"/>
                <a:gd name="connsiteY2585" fmla="*/ 1235109 h 3652478"/>
                <a:gd name="connsiteX2586" fmla="*/ 2233308 w 10080264"/>
                <a:gd name="connsiteY2586" fmla="*/ 1240149 h 3652478"/>
                <a:gd name="connsiteX2587" fmla="*/ 2243747 w 10080264"/>
                <a:gd name="connsiteY2587" fmla="*/ 1236909 h 3652478"/>
                <a:gd name="connsiteX2588" fmla="*/ 2259226 w 10080264"/>
                <a:gd name="connsiteY2588" fmla="*/ 1228270 h 3652478"/>
                <a:gd name="connsiteX2589" fmla="*/ 2276504 w 10080264"/>
                <a:gd name="connsiteY2589" fmla="*/ 1217832 h 3652478"/>
                <a:gd name="connsiteX2590" fmla="*/ 2297382 w 10080264"/>
                <a:gd name="connsiteY2590" fmla="*/ 1204153 h 3652478"/>
                <a:gd name="connsiteX2591" fmla="*/ 2316460 w 10080264"/>
                <a:gd name="connsiteY2591" fmla="*/ 1186876 h 3652478"/>
                <a:gd name="connsiteX2592" fmla="*/ 2354257 w 10080264"/>
                <a:gd name="connsiteY2592" fmla="*/ 1157360 h 3652478"/>
                <a:gd name="connsiteX2593" fmla="*/ 2392414 w 10080264"/>
                <a:gd name="connsiteY2593" fmla="*/ 1129283 h 3652478"/>
                <a:gd name="connsiteX2594" fmla="*/ 2442809 w 10080264"/>
                <a:gd name="connsiteY2594" fmla="*/ 1098327 h 3652478"/>
                <a:gd name="connsiteX2595" fmla="*/ 2458287 w 10080264"/>
                <a:gd name="connsiteY2595" fmla="*/ 1091488 h 3652478"/>
                <a:gd name="connsiteX2596" fmla="*/ 2473766 w 10080264"/>
                <a:gd name="connsiteY2596" fmla="*/ 1086089 h 3652478"/>
                <a:gd name="connsiteX2597" fmla="*/ 8315684 w 10080264"/>
                <a:gd name="connsiteY2597" fmla="*/ 1078931 h 3652478"/>
                <a:gd name="connsiteX2598" fmla="*/ 8256985 w 10080264"/>
                <a:gd name="connsiteY2598" fmla="*/ 1117084 h 3652478"/>
                <a:gd name="connsiteX2599" fmla="*/ 8204768 w 10080264"/>
                <a:gd name="connsiteY2599" fmla="*/ 1151638 h 3652478"/>
                <a:gd name="connsiteX2600" fmla="*/ 8160113 w 10080264"/>
                <a:gd name="connsiteY2600" fmla="*/ 1186552 h 3652478"/>
                <a:gd name="connsiteX2601" fmla="*/ 8118339 w 10080264"/>
                <a:gd name="connsiteY2601" fmla="*/ 1219306 h 3652478"/>
                <a:gd name="connsiteX2602" fmla="*/ 8121941 w 10080264"/>
                <a:gd name="connsiteY2602" fmla="*/ 1220746 h 3652478"/>
                <a:gd name="connsiteX2603" fmla="*/ 8123381 w 10080264"/>
                <a:gd name="connsiteY2603" fmla="*/ 1220746 h 3652478"/>
                <a:gd name="connsiteX2604" fmla="*/ 8128783 w 10080264"/>
                <a:gd name="connsiteY2604" fmla="*/ 1219306 h 3652478"/>
                <a:gd name="connsiteX2605" fmla="*/ 8142467 w 10080264"/>
                <a:gd name="connsiteY2605" fmla="*/ 1213907 h 3652478"/>
                <a:gd name="connsiteX2606" fmla="*/ 8149670 w 10080264"/>
                <a:gd name="connsiteY2606" fmla="*/ 1210667 h 3652478"/>
                <a:gd name="connsiteX2607" fmla="*/ 8156512 w 10080264"/>
                <a:gd name="connsiteY2607" fmla="*/ 1205268 h 3652478"/>
                <a:gd name="connsiteX2608" fmla="*/ 8175598 w 10080264"/>
                <a:gd name="connsiteY2608" fmla="*/ 1191591 h 3652478"/>
                <a:gd name="connsiteX2609" fmla="*/ 8192884 w 10080264"/>
                <a:gd name="connsiteY2609" fmla="*/ 1176113 h 3652478"/>
                <a:gd name="connsiteX2610" fmla="*/ 8210170 w 10080264"/>
                <a:gd name="connsiteY2610" fmla="*/ 1160276 h 3652478"/>
                <a:gd name="connsiteX2611" fmla="*/ 8218812 w 10080264"/>
                <a:gd name="connsiteY2611" fmla="*/ 1155237 h 3652478"/>
                <a:gd name="connsiteX2612" fmla="*/ 8228896 w 10080264"/>
                <a:gd name="connsiteY2612" fmla="*/ 1149838 h 3652478"/>
                <a:gd name="connsiteX2613" fmla="*/ 8242940 w 10080264"/>
                <a:gd name="connsiteY2613" fmla="*/ 1142999 h 3652478"/>
                <a:gd name="connsiteX2614" fmla="*/ 8256985 w 10080264"/>
                <a:gd name="connsiteY2614" fmla="*/ 1134361 h 3652478"/>
                <a:gd name="connsiteX2615" fmla="*/ 8270669 w 10080264"/>
                <a:gd name="connsiteY2615" fmla="*/ 1123923 h 3652478"/>
                <a:gd name="connsiteX2616" fmla="*/ 8282913 w 10080264"/>
                <a:gd name="connsiteY2616" fmla="*/ 1111685 h 3652478"/>
                <a:gd name="connsiteX2617" fmla="*/ 9508756 w 10080264"/>
                <a:gd name="connsiteY2617" fmla="*/ 1073891 h 3652478"/>
                <a:gd name="connsiteX2618" fmla="*/ 9461941 w 10080264"/>
                <a:gd name="connsiteY2618" fmla="*/ 1108445 h 3652478"/>
                <a:gd name="connsiteX2619" fmla="*/ 9482828 w 10080264"/>
                <a:gd name="connsiteY2619" fmla="*/ 1098007 h 3652478"/>
                <a:gd name="connsiteX2620" fmla="*/ 6766383 w 10080264"/>
                <a:gd name="connsiteY2620" fmla="*/ 1069794 h 3652478"/>
                <a:gd name="connsiteX2621" fmla="*/ 6747298 w 10080264"/>
                <a:gd name="connsiteY2621" fmla="*/ 1080236 h 3652478"/>
                <a:gd name="connsiteX2622" fmla="*/ 6759541 w 10080264"/>
                <a:gd name="connsiteY2622" fmla="*/ 1080236 h 3652478"/>
                <a:gd name="connsiteX2623" fmla="*/ 6764583 w 10080264"/>
                <a:gd name="connsiteY2623" fmla="*/ 1073395 h 3652478"/>
                <a:gd name="connsiteX2624" fmla="*/ 5931664 w 10080264"/>
                <a:gd name="connsiteY2624" fmla="*/ 1067994 h 3652478"/>
                <a:gd name="connsiteX2625" fmla="*/ 5898895 w 10080264"/>
                <a:gd name="connsiteY2625" fmla="*/ 1090678 h 3652478"/>
                <a:gd name="connsiteX2626" fmla="*/ 5867566 w 10080264"/>
                <a:gd name="connsiteY2626" fmla="*/ 1113002 h 3652478"/>
                <a:gd name="connsiteX2627" fmla="*/ 5886651 w 10080264"/>
                <a:gd name="connsiteY2627" fmla="*/ 1102560 h 3652478"/>
                <a:gd name="connsiteX2628" fmla="*/ 5903936 w 10080264"/>
                <a:gd name="connsiteY2628" fmla="*/ 1090678 h 3652478"/>
                <a:gd name="connsiteX2629" fmla="*/ 5916180 w 10080264"/>
                <a:gd name="connsiteY2629" fmla="*/ 1080236 h 3652478"/>
                <a:gd name="connsiteX2630" fmla="*/ 8059280 w 10080264"/>
                <a:gd name="connsiteY2630" fmla="*/ 1065253 h 3652478"/>
                <a:gd name="connsiteX2631" fmla="*/ 8054238 w 10080264"/>
                <a:gd name="connsiteY2631" fmla="*/ 1068492 h 3652478"/>
                <a:gd name="connsiteX2632" fmla="*/ 8056039 w 10080264"/>
                <a:gd name="connsiteY2632" fmla="*/ 1070292 h 3652478"/>
                <a:gd name="connsiteX2633" fmla="*/ 3361802 w 10080264"/>
                <a:gd name="connsiteY2633" fmla="*/ 1060172 h 3652478"/>
                <a:gd name="connsiteX2634" fmla="*/ 3363602 w 10080264"/>
                <a:gd name="connsiteY2634" fmla="*/ 1061972 h 3652478"/>
                <a:gd name="connsiteX2635" fmla="*/ 3363602 w 10080264"/>
                <a:gd name="connsiteY2635" fmla="*/ 1060172 h 3652478"/>
                <a:gd name="connsiteX2636" fmla="*/ 2800975 w 10080264"/>
                <a:gd name="connsiteY2636" fmla="*/ 1055133 h 3652478"/>
                <a:gd name="connsiteX2637" fmla="*/ 2766418 w 10080264"/>
                <a:gd name="connsiteY2637" fmla="*/ 1074210 h 3652478"/>
                <a:gd name="connsiteX2638" fmla="*/ 2769658 w 10080264"/>
                <a:gd name="connsiteY2638" fmla="*/ 1074210 h 3652478"/>
                <a:gd name="connsiteX2639" fmla="*/ 2775057 w 10080264"/>
                <a:gd name="connsiteY2639" fmla="*/ 1070611 h 3652478"/>
                <a:gd name="connsiteX2640" fmla="*/ 2783697 w 10080264"/>
                <a:gd name="connsiteY2640" fmla="*/ 1067371 h 3652478"/>
                <a:gd name="connsiteX2641" fmla="*/ 2790536 w 10080264"/>
                <a:gd name="connsiteY2641" fmla="*/ 1063772 h 3652478"/>
                <a:gd name="connsiteX2642" fmla="*/ 2800975 w 10080264"/>
                <a:gd name="connsiteY2642" fmla="*/ 1056933 h 3652478"/>
                <a:gd name="connsiteX2643" fmla="*/ 891359 w 10080264"/>
                <a:gd name="connsiteY2643" fmla="*/ 1054516 h 3652478"/>
                <a:gd name="connsiteX2644" fmla="*/ 882722 w 10080264"/>
                <a:gd name="connsiteY2644" fmla="*/ 1064957 h 3652478"/>
                <a:gd name="connsiteX2645" fmla="*/ 885961 w 10080264"/>
                <a:gd name="connsiteY2645" fmla="*/ 1063157 h 3652478"/>
                <a:gd name="connsiteX2646" fmla="*/ 899995 w 10080264"/>
                <a:gd name="connsiteY2646" fmla="*/ 1058117 h 3652478"/>
                <a:gd name="connsiteX2647" fmla="*/ 7368836 w 10080264"/>
                <a:gd name="connsiteY2647" fmla="*/ 1045669 h 3652478"/>
                <a:gd name="connsiteX2648" fmla="*/ 7337507 w 10080264"/>
                <a:gd name="connsiteY2648" fmla="*/ 1075195 h 3652478"/>
                <a:gd name="connsiteX2649" fmla="*/ 7302937 w 10080264"/>
                <a:gd name="connsiteY2649" fmla="*/ 1102560 h 3652478"/>
                <a:gd name="connsiteX2650" fmla="*/ 7266566 w 10080264"/>
                <a:gd name="connsiteY2650" fmla="*/ 1128485 h 3652478"/>
                <a:gd name="connsiteX2651" fmla="*/ 7226595 w 10080264"/>
                <a:gd name="connsiteY2651" fmla="*/ 1152970 h 3652478"/>
                <a:gd name="connsiteX2652" fmla="*/ 7069230 w 10080264"/>
                <a:gd name="connsiteY2652" fmla="*/ 1260271 h 3652478"/>
                <a:gd name="connsiteX2653" fmla="*/ 7056986 w 10080264"/>
                <a:gd name="connsiteY2653" fmla="*/ 1272513 h 3652478"/>
                <a:gd name="connsiteX2654" fmla="*/ 7045103 w 10080264"/>
                <a:gd name="connsiteY2654" fmla="*/ 1282955 h 3652478"/>
                <a:gd name="connsiteX2655" fmla="*/ 7017375 w 10080264"/>
                <a:gd name="connsiteY2655" fmla="*/ 1300238 h 3652478"/>
                <a:gd name="connsiteX2656" fmla="*/ 7006932 w 10080264"/>
                <a:gd name="connsiteY2656" fmla="*/ 1307080 h 3652478"/>
                <a:gd name="connsiteX2657" fmla="*/ 6992888 w 10080264"/>
                <a:gd name="connsiteY2657" fmla="*/ 1313921 h 3652478"/>
                <a:gd name="connsiteX2658" fmla="*/ 6981005 w 10080264"/>
                <a:gd name="connsiteY2658" fmla="*/ 1322563 h 3652478"/>
                <a:gd name="connsiteX2659" fmla="*/ 6982445 w 10080264"/>
                <a:gd name="connsiteY2659" fmla="*/ 1322563 h 3652478"/>
                <a:gd name="connsiteX2660" fmla="*/ 6979204 w 10080264"/>
                <a:gd name="connsiteY2660" fmla="*/ 1338406 h 3652478"/>
                <a:gd name="connsiteX2661" fmla="*/ 6994689 w 10080264"/>
                <a:gd name="connsiteY2661" fmla="*/ 1331204 h 3652478"/>
                <a:gd name="connsiteX2662" fmla="*/ 7010533 w 10080264"/>
                <a:gd name="connsiteY2662" fmla="*/ 1317522 h 3652478"/>
                <a:gd name="connsiteX2663" fmla="*/ 7027818 w 10080264"/>
                <a:gd name="connsiteY2663" fmla="*/ 1303479 h 3652478"/>
                <a:gd name="connsiteX2664" fmla="*/ 7045103 w 10080264"/>
                <a:gd name="connsiteY2664" fmla="*/ 1291597 h 3652478"/>
                <a:gd name="connsiteX2665" fmla="*/ 7062388 w 10080264"/>
                <a:gd name="connsiteY2665" fmla="*/ 1282955 h 3652478"/>
                <a:gd name="connsiteX2666" fmla="*/ 7081473 w 10080264"/>
                <a:gd name="connsiteY2666" fmla="*/ 1277554 h 3652478"/>
                <a:gd name="connsiteX2667" fmla="*/ 7110642 w 10080264"/>
                <a:gd name="connsiteY2667" fmla="*/ 1248028 h 3652478"/>
                <a:gd name="connsiteX2668" fmla="*/ 7140170 w 10080264"/>
                <a:gd name="connsiteY2668" fmla="*/ 1232545 h 3652478"/>
                <a:gd name="connsiteX2669" fmla="*/ 7167898 w 10080264"/>
                <a:gd name="connsiteY2669" fmla="*/ 1217062 h 3652478"/>
                <a:gd name="connsiteX2670" fmla="*/ 7193826 w 10080264"/>
                <a:gd name="connsiteY2670" fmla="*/ 1199779 h 3652478"/>
                <a:gd name="connsiteX2671" fmla="*/ 7217953 w 10080264"/>
                <a:gd name="connsiteY2671" fmla="*/ 1182496 h 3652478"/>
                <a:gd name="connsiteX2672" fmla="*/ 7243880 w 10080264"/>
                <a:gd name="connsiteY2672" fmla="*/ 1163412 h 3652478"/>
                <a:gd name="connsiteX2673" fmla="*/ 7270167 w 10080264"/>
                <a:gd name="connsiteY2673" fmla="*/ 1147929 h 3652478"/>
                <a:gd name="connsiteX2674" fmla="*/ 7297895 w 10080264"/>
                <a:gd name="connsiteY2674" fmla="*/ 1135687 h 3652478"/>
                <a:gd name="connsiteX2675" fmla="*/ 7327424 w 10080264"/>
                <a:gd name="connsiteY2675" fmla="*/ 1125245 h 3652478"/>
                <a:gd name="connsiteX2676" fmla="*/ 7332465 w 10080264"/>
                <a:gd name="connsiteY2676" fmla="*/ 1111202 h 3652478"/>
                <a:gd name="connsiteX2677" fmla="*/ 7341108 w 10080264"/>
                <a:gd name="connsiteY2677" fmla="*/ 1099320 h 3652478"/>
                <a:gd name="connsiteX2678" fmla="*/ 7349750 w 10080264"/>
                <a:gd name="connsiteY2678" fmla="*/ 1090678 h 3652478"/>
                <a:gd name="connsiteX2679" fmla="*/ 7361994 w 10080264"/>
                <a:gd name="connsiteY2679" fmla="*/ 1085277 h 3652478"/>
                <a:gd name="connsiteX2680" fmla="*/ 7373877 w 10080264"/>
                <a:gd name="connsiteY2680" fmla="*/ 1080236 h 3652478"/>
                <a:gd name="connsiteX2681" fmla="*/ 7387921 w 10080264"/>
                <a:gd name="connsiteY2681" fmla="*/ 1071594 h 3652478"/>
                <a:gd name="connsiteX2682" fmla="*/ 7387921 w 10080264"/>
                <a:gd name="connsiteY2682" fmla="*/ 1069794 h 3652478"/>
                <a:gd name="connsiteX2683" fmla="*/ 7382520 w 10080264"/>
                <a:gd name="connsiteY2683" fmla="*/ 1061152 h 3652478"/>
                <a:gd name="connsiteX2684" fmla="*/ 7377478 w 10080264"/>
                <a:gd name="connsiteY2684" fmla="*/ 1052511 h 3652478"/>
                <a:gd name="connsiteX2685" fmla="*/ 8504386 w 10080264"/>
                <a:gd name="connsiteY2685" fmla="*/ 1044377 h 3652478"/>
                <a:gd name="connsiteX2686" fmla="*/ 8456130 w 10080264"/>
                <a:gd name="connsiteY2686" fmla="*/ 1078931 h 3652478"/>
                <a:gd name="connsiteX2687" fmla="*/ 8421559 w 10080264"/>
                <a:gd name="connsiteY2687" fmla="*/ 1101247 h 3652478"/>
                <a:gd name="connsiteX2688" fmla="*/ 8386627 w 10080264"/>
                <a:gd name="connsiteY2688" fmla="*/ 1123923 h 3652478"/>
                <a:gd name="connsiteX2689" fmla="*/ 8317485 w 10080264"/>
                <a:gd name="connsiteY2689" fmla="*/ 1165675 h 3652478"/>
                <a:gd name="connsiteX2690" fmla="*/ 8282913 w 10080264"/>
                <a:gd name="connsiteY2690" fmla="*/ 1184752 h 3652478"/>
                <a:gd name="connsiteX2691" fmla="*/ 8279312 w 10080264"/>
                <a:gd name="connsiteY2691" fmla="*/ 1193390 h 3652478"/>
                <a:gd name="connsiteX2692" fmla="*/ 8274271 w 10080264"/>
                <a:gd name="connsiteY2692" fmla="*/ 1202029 h 3652478"/>
                <a:gd name="connsiteX2693" fmla="*/ 8268869 w 10080264"/>
                <a:gd name="connsiteY2693" fmla="*/ 1208868 h 3652478"/>
                <a:gd name="connsiteX2694" fmla="*/ 8262027 w 10080264"/>
                <a:gd name="connsiteY2694" fmla="*/ 1213907 h 3652478"/>
                <a:gd name="connsiteX2695" fmla="*/ 8253384 w 10080264"/>
                <a:gd name="connsiteY2695" fmla="*/ 1219306 h 3652478"/>
                <a:gd name="connsiteX2696" fmla="*/ 8244741 w 10080264"/>
                <a:gd name="connsiteY2696" fmla="*/ 1222545 h 3652478"/>
                <a:gd name="connsiteX2697" fmla="*/ 8234297 w 10080264"/>
                <a:gd name="connsiteY2697" fmla="*/ 1226145 h 3652478"/>
                <a:gd name="connsiteX2698" fmla="*/ 8223854 w 10080264"/>
                <a:gd name="connsiteY2698" fmla="*/ 1226145 h 3652478"/>
                <a:gd name="connsiteX2699" fmla="*/ 8217012 w 10080264"/>
                <a:gd name="connsiteY2699" fmla="*/ 1241622 h 3652478"/>
                <a:gd name="connsiteX2700" fmla="*/ 8211610 w 10080264"/>
                <a:gd name="connsiteY2700" fmla="*/ 1248461 h 3652478"/>
                <a:gd name="connsiteX2701" fmla="*/ 8206568 w 10080264"/>
                <a:gd name="connsiteY2701" fmla="*/ 1255300 h 3652478"/>
                <a:gd name="connsiteX2702" fmla="*/ 8201527 w 10080264"/>
                <a:gd name="connsiteY2702" fmla="*/ 1258899 h 3652478"/>
                <a:gd name="connsiteX2703" fmla="*/ 8194324 w 10080264"/>
                <a:gd name="connsiteY2703" fmla="*/ 1264298 h 3652478"/>
                <a:gd name="connsiteX2704" fmla="*/ 8187482 w 10080264"/>
                <a:gd name="connsiteY2704" fmla="*/ 1265738 h 3652478"/>
                <a:gd name="connsiteX2705" fmla="*/ 8180640 w 10080264"/>
                <a:gd name="connsiteY2705" fmla="*/ 1267537 h 3652478"/>
                <a:gd name="connsiteX2706" fmla="*/ 8175598 w 10080264"/>
                <a:gd name="connsiteY2706" fmla="*/ 1269337 h 3652478"/>
                <a:gd name="connsiteX2707" fmla="*/ 8168756 w 10080264"/>
                <a:gd name="connsiteY2707" fmla="*/ 1272936 h 3652478"/>
                <a:gd name="connsiteX2708" fmla="*/ 8163354 w 10080264"/>
                <a:gd name="connsiteY2708" fmla="*/ 1276176 h 3652478"/>
                <a:gd name="connsiteX2709" fmla="*/ 8158313 w 10080264"/>
                <a:gd name="connsiteY2709" fmla="*/ 1283375 h 3652478"/>
                <a:gd name="connsiteX2710" fmla="*/ 8160113 w 10080264"/>
                <a:gd name="connsiteY2710" fmla="*/ 1288414 h 3652478"/>
                <a:gd name="connsiteX2711" fmla="*/ 8161554 w 10080264"/>
                <a:gd name="connsiteY2711" fmla="*/ 1295252 h 3652478"/>
                <a:gd name="connsiteX2712" fmla="*/ 8184241 w 10080264"/>
                <a:gd name="connsiteY2712" fmla="*/ 1286614 h 3652478"/>
                <a:gd name="connsiteX2713" fmla="*/ 8202967 w 10080264"/>
                <a:gd name="connsiteY2713" fmla="*/ 1276176 h 3652478"/>
                <a:gd name="connsiteX2714" fmla="*/ 8218812 w 10080264"/>
                <a:gd name="connsiteY2714" fmla="*/ 1264298 h 3652478"/>
                <a:gd name="connsiteX2715" fmla="*/ 8234297 w 10080264"/>
                <a:gd name="connsiteY2715" fmla="*/ 1250260 h 3652478"/>
                <a:gd name="connsiteX2716" fmla="*/ 8253384 w 10080264"/>
                <a:gd name="connsiteY2716" fmla="*/ 1232983 h 3652478"/>
                <a:gd name="connsiteX2717" fmla="*/ 8274271 w 10080264"/>
                <a:gd name="connsiteY2717" fmla="*/ 1217506 h 3652478"/>
                <a:gd name="connsiteX2718" fmla="*/ 8296598 w 10080264"/>
                <a:gd name="connsiteY2718" fmla="*/ 1205268 h 3652478"/>
                <a:gd name="connsiteX2719" fmla="*/ 8319285 w 10080264"/>
                <a:gd name="connsiteY2719" fmla="*/ 1195190 h 3652478"/>
                <a:gd name="connsiteX2720" fmla="*/ 8317485 w 10080264"/>
                <a:gd name="connsiteY2720" fmla="*/ 1186552 h 3652478"/>
                <a:gd name="connsiteX2721" fmla="*/ 8317485 w 10080264"/>
                <a:gd name="connsiteY2721" fmla="*/ 1179353 h 3652478"/>
                <a:gd name="connsiteX2722" fmla="*/ 8319285 w 10080264"/>
                <a:gd name="connsiteY2722" fmla="*/ 1172514 h 3652478"/>
                <a:gd name="connsiteX2723" fmla="*/ 8322526 w 10080264"/>
                <a:gd name="connsiteY2723" fmla="*/ 1168915 h 3652478"/>
                <a:gd name="connsiteX2724" fmla="*/ 8324327 w 10080264"/>
                <a:gd name="connsiteY2724" fmla="*/ 1163876 h 3652478"/>
                <a:gd name="connsiteX2725" fmla="*/ 8327928 w 10080264"/>
                <a:gd name="connsiteY2725" fmla="*/ 1162076 h 3652478"/>
                <a:gd name="connsiteX2726" fmla="*/ 8393470 w 10080264"/>
                <a:gd name="connsiteY2726" fmla="*/ 1125722 h 3652478"/>
                <a:gd name="connsiteX2727" fmla="*/ 8422999 w 10080264"/>
                <a:gd name="connsiteY2727" fmla="*/ 1106646 h 3652478"/>
                <a:gd name="connsiteX2728" fmla="*/ 8449288 w 10080264"/>
                <a:gd name="connsiteY2728" fmla="*/ 1087569 h 3652478"/>
                <a:gd name="connsiteX2729" fmla="*/ 8374384 w 10080264"/>
                <a:gd name="connsiteY2729" fmla="*/ 1042577 h 3652478"/>
                <a:gd name="connsiteX2730" fmla="*/ 8357098 w 10080264"/>
                <a:gd name="connsiteY2730" fmla="*/ 1053015 h 3652478"/>
                <a:gd name="connsiteX2731" fmla="*/ 8358898 w 10080264"/>
                <a:gd name="connsiteY2731" fmla="*/ 1054815 h 3652478"/>
                <a:gd name="connsiteX2732" fmla="*/ 8360699 w 10080264"/>
                <a:gd name="connsiteY2732" fmla="*/ 1054815 h 3652478"/>
                <a:gd name="connsiteX2733" fmla="*/ 8362500 w 10080264"/>
                <a:gd name="connsiteY2733" fmla="*/ 1054815 h 3652478"/>
                <a:gd name="connsiteX2734" fmla="*/ 8365741 w 10080264"/>
                <a:gd name="connsiteY2734" fmla="*/ 1053015 h 3652478"/>
                <a:gd name="connsiteX2735" fmla="*/ 8372943 w 10080264"/>
                <a:gd name="connsiteY2735" fmla="*/ 1046176 h 3652478"/>
                <a:gd name="connsiteX2736" fmla="*/ 4905776 w 10080264"/>
                <a:gd name="connsiteY2736" fmla="*/ 1042384 h 3652478"/>
                <a:gd name="connsiteX2737" fmla="*/ 4890289 w 10080264"/>
                <a:gd name="connsiteY2737" fmla="*/ 1054626 h 3652478"/>
                <a:gd name="connsiteX2738" fmla="*/ 4893891 w 10080264"/>
                <a:gd name="connsiteY2738" fmla="*/ 1054626 h 3652478"/>
                <a:gd name="connsiteX2739" fmla="*/ 4900734 w 10080264"/>
                <a:gd name="connsiteY2739" fmla="*/ 1049585 h 3652478"/>
                <a:gd name="connsiteX2740" fmla="*/ 520709 w 10080264"/>
                <a:gd name="connsiteY2740" fmla="*/ 1040835 h 3652478"/>
                <a:gd name="connsiteX2741" fmla="*/ 494799 w 10080264"/>
                <a:gd name="connsiteY2741" fmla="*/ 1061357 h 3652478"/>
                <a:gd name="connsiteX2742" fmla="*/ 512072 w 10080264"/>
                <a:gd name="connsiteY2742" fmla="*/ 1054516 h 3652478"/>
                <a:gd name="connsiteX2743" fmla="*/ 6137643 w 10080264"/>
                <a:gd name="connsiteY2743" fmla="*/ 1040628 h 3652478"/>
                <a:gd name="connsiteX2744" fmla="*/ 6120358 w 10080264"/>
                <a:gd name="connsiteY2744" fmla="*/ 1050710 h 3652478"/>
                <a:gd name="connsiteX2745" fmla="*/ 6132241 w 10080264"/>
                <a:gd name="connsiteY2745" fmla="*/ 1045669 h 3652478"/>
                <a:gd name="connsiteX2746" fmla="*/ 9430970 w 10080264"/>
                <a:gd name="connsiteY2746" fmla="*/ 1039337 h 3652478"/>
                <a:gd name="connsiteX2747" fmla="*/ 9408283 w 10080264"/>
                <a:gd name="connsiteY2747" fmla="*/ 1054815 h 3652478"/>
                <a:gd name="connsiteX2748" fmla="*/ 9427369 w 10080264"/>
                <a:gd name="connsiteY2748" fmla="*/ 1047976 h 3652478"/>
                <a:gd name="connsiteX2749" fmla="*/ 9429170 w 10080264"/>
                <a:gd name="connsiteY2749" fmla="*/ 1042577 h 3652478"/>
                <a:gd name="connsiteX2750" fmla="*/ 3579942 w 10080264"/>
                <a:gd name="connsiteY2750" fmla="*/ 1008339 h 3652478"/>
                <a:gd name="connsiteX2751" fmla="*/ 3448194 w 10080264"/>
                <a:gd name="connsiteY2751" fmla="*/ 1074210 h 3652478"/>
                <a:gd name="connsiteX2752" fmla="*/ 3320046 w 10080264"/>
                <a:gd name="connsiteY2752" fmla="*/ 1139722 h 3652478"/>
                <a:gd name="connsiteX2753" fmla="*/ 3200898 w 10080264"/>
                <a:gd name="connsiteY2753" fmla="*/ 1209193 h 3652478"/>
                <a:gd name="connsiteX2754" fmla="*/ 3218176 w 10080264"/>
                <a:gd name="connsiteY2754" fmla="*/ 1205593 h 3652478"/>
                <a:gd name="connsiteX2755" fmla="*/ 3233655 w 10080264"/>
                <a:gd name="connsiteY2755" fmla="*/ 1200554 h 3652478"/>
                <a:gd name="connsiteX2756" fmla="*/ 3251292 w 10080264"/>
                <a:gd name="connsiteY2756" fmla="*/ 1195514 h 3652478"/>
                <a:gd name="connsiteX2757" fmla="*/ 3264972 w 10080264"/>
                <a:gd name="connsiteY2757" fmla="*/ 1188315 h 3652478"/>
                <a:gd name="connsiteX2758" fmla="*/ 3280450 w 10080264"/>
                <a:gd name="connsiteY2758" fmla="*/ 1181476 h 3652478"/>
                <a:gd name="connsiteX2759" fmla="*/ 3294488 w 10080264"/>
                <a:gd name="connsiteY2759" fmla="*/ 1172837 h 3652478"/>
                <a:gd name="connsiteX2760" fmla="*/ 3309967 w 10080264"/>
                <a:gd name="connsiteY2760" fmla="*/ 1162399 h 3652478"/>
                <a:gd name="connsiteX2761" fmla="*/ 3323646 w 10080264"/>
                <a:gd name="connsiteY2761" fmla="*/ 1151960 h 3652478"/>
                <a:gd name="connsiteX2762" fmla="*/ 3356763 w 10080264"/>
                <a:gd name="connsiteY2762" fmla="*/ 1129283 h 3652478"/>
                <a:gd name="connsiteX2763" fmla="*/ 3391320 w 10080264"/>
                <a:gd name="connsiteY2763" fmla="*/ 1112005 h 3652478"/>
                <a:gd name="connsiteX2764" fmla="*/ 3425876 w 10080264"/>
                <a:gd name="connsiteY2764" fmla="*/ 1098327 h 3652478"/>
                <a:gd name="connsiteX2765" fmla="*/ 3462233 w 10080264"/>
                <a:gd name="connsiteY2765" fmla="*/ 1087889 h 3652478"/>
                <a:gd name="connsiteX2766" fmla="*/ 3462233 w 10080264"/>
                <a:gd name="connsiteY2766" fmla="*/ 1082849 h 3652478"/>
                <a:gd name="connsiteX2767" fmla="*/ 3464032 w 10080264"/>
                <a:gd name="connsiteY2767" fmla="*/ 1079250 h 3652478"/>
                <a:gd name="connsiteX2768" fmla="*/ 3467272 w 10080264"/>
                <a:gd name="connsiteY2768" fmla="*/ 1074210 h 3652478"/>
                <a:gd name="connsiteX2769" fmla="*/ 3470872 w 10080264"/>
                <a:gd name="connsiteY2769" fmla="*/ 1070611 h 3652478"/>
                <a:gd name="connsiteX2770" fmla="*/ 3475912 w 10080264"/>
                <a:gd name="connsiteY2770" fmla="*/ 1067371 h 3652478"/>
                <a:gd name="connsiteX2771" fmla="*/ 3483111 w 10080264"/>
                <a:gd name="connsiteY2771" fmla="*/ 1067371 h 3652478"/>
                <a:gd name="connsiteX2772" fmla="*/ 3502189 w 10080264"/>
                <a:gd name="connsiteY2772" fmla="*/ 1067371 h 3652478"/>
                <a:gd name="connsiteX2773" fmla="*/ 3515868 w 10080264"/>
                <a:gd name="connsiteY2773" fmla="*/ 1053333 h 3652478"/>
                <a:gd name="connsiteX2774" fmla="*/ 3529906 w 10080264"/>
                <a:gd name="connsiteY2774" fmla="*/ 1041455 h 3652478"/>
                <a:gd name="connsiteX2775" fmla="*/ 3545385 w 10080264"/>
                <a:gd name="connsiteY2775" fmla="*/ 1029216 h 3652478"/>
                <a:gd name="connsiteX2776" fmla="*/ 3562663 w 10080264"/>
                <a:gd name="connsiteY2776" fmla="*/ 1018778 h 3652478"/>
                <a:gd name="connsiteX2777" fmla="*/ 2595074 w 10080264"/>
                <a:gd name="connsiteY2777" fmla="*/ 1006539 h 3652478"/>
                <a:gd name="connsiteX2778" fmla="*/ 2558718 w 10080264"/>
                <a:gd name="connsiteY2778" fmla="*/ 1025617 h 3652478"/>
                <a:gd name="connsiteX2779" fmla="*/ 2510123 w 10080264"/>
                <a:gd name="connsiteY2779" fmla="*/ 1053333 h 3652478"/>
                <a:gd name="connsiteX2780" fmla="*/ 2480605 w 10080264"/>
                <a:gd name="connsiteY2780" fmla="*/ 1068811 h 3652478"/>
                <a:gd name="connsiteX2781" fmla="*/ 2496444 w 10080264"/>
                <a:gd name="connsiteY2781" fmla="*/ 1067371 h 3652478"/>
                <a:gd name="connsiteX2782" fmla="*/ 2510123 w 10080264"/>
                <a:gd name="connsiteY2782" fmla="*/ 1063772 h 3652478"/>
                <a:gd name="connsiteX2783" fmla="*/ 2522361 w 10080264"/>
                <a:gd name="connsiteY2783" fmla="*/ 1058732 h 3652478"/>
                <a:gd name="connsiteX2784" fmla="*/ 2534600 w 10080264"/>
                <a:gd name="connsiteY2784" fmla="*/ 1050094 h 3652478"/>
                <a:gd name="connsiteX2785" fmla="*/ 2545039 w 10080264"/>
                <a:gd name="connsiteY2785" fmla="*/ 1041455 h 3652478"/>
                <a:gd name="connsiteX2786" fmla="*/ 2546839 w 10080264"/>
                <a:gd name="connsiteY2786" fmla="*/ 1039655 h 3652478"/>
                <a:gd name="connsiteX2787" fmla="*/ 2565557 w 10080264"/>
                <a:gd name="connsiteY2787" fmla="*/ 1027417 h 3652478"/>
                <a:gd name="connsiteX2788" fmla="*/ 2575996 w 10080264"/>
                <a:gd name="connsiteY2788" fmla="*/ 1022377 h 3652478"/>
                <a:gd name="connsiteX2789" fmla="*/ 2584635 w 10080264"/>
                <a:gd name="connsiteY2789" fmla="*/ 1020577 h 3652478"/>
                <a:gd name="connsiteX2790" fmla="*/ 2588235 w 10080264"/>
                <a:gd name="connsiteY2790" fmla="*/ 1013378 h 3652478"/>
                <a:gd name="connsiteX2791" fmla="*/ 815070 w 10080264"/>
                <a:gd name="connsiteY2791" fmla="*/ 1000872 h 3652478"/>
                <a:gd name="connsiteX2792" fmla="*/ 776925 w 10080264"/>
                <a:gd name="connsiteY2792" fmla="*/ 1035435 h 3652478"/>
                <a:gd name="connsiteX2793" fmla="*/ 737341 w 10080264"/>
                <a:gd name="connsiteY2793" fmla="*/ 1068197 h 3652478"/>
                <a:gd name="connsiteX2794" fmla="*/ 695598 w 10080264"/>
                <a:gd name="connsiteY2794" fmla="*/ 1099520 h 3652478"/>
                <a:gd name="connsiteX2795" fmla="*/ 652415 w 10080264"/>
                <a:gd name="connsiteY2795" fmla="*/ 1130482 h 3652478"/>
                <a:gd name="connsiteX2796" fmla="*/ 622907 w 10080264"/>
                <a:gd name="connsiteY2796" fmla="*/ 1151363 h 3652478"/>
                <a:gd name="connsiteX2797" fmla="*/ 493000 w 10080264"/>
                <a:gd name="connsiteY2797" fmla="*/ 1248210 h 3652478"/>
                <a:gd name="connsiteX2798" fmla="*/ 501636 w 10080264"/>
                <a:gd name="connsiteY2798" fmla="*/ 1256851 h 3652478"/>
                <a:gd name="connsiteX2799" fmla="*/ 508834 w 10080264"/>
                <a:gd name="connsiteY2799" fmla="*/ 1267292 h 3652478"/>
                <a:gd name="connsiteX2800" fmla="*/ 515671 w 10080264"/>
                <a:gd name="connsiteY2800" fmla="*/ 1274132 h 3652478"/>
                <a:gd name="connsiteX2801" fmla="*/ 520709 w 10080264"/>
                <a:gd name="connsiteY2801" fmla="*/ 1277732 h 3652478"/>
                <a:gd name="connsiteX2802" fmla="*/ 526107 w 10080264"/>
                <a:gd name="connsiteY2802" fmla="*/ 1279533 h 3652478"/>
                <a:gd name="connsiteX2803" fmla="*/ 536183 w 10080264"/>
                <a:gd name="connsiteY2803" fmla="*/ 1267292 h 3652478"/>
                <a:gd name="connsiteX2804" fmla="*/ 546618 w 10080264"/>
                <a:gd name="connsiteY2804" fmla="*/ 1256851 h 3652478"/>
                <a:gd name="connsiteX2805" fmla="*/ 560653 w 10080264"/>
                <a:gd name="connsiteY2805" fmla="*/ 1246410 h 3652478"/>
                <a:gd name="connsiteX2806" fmla="*/ 576126 w 10080264"/>
                <a:gd name="connsiteY2806" fmla="*/ 1237770 h 3652478"/>
                <a:gd name="connsiteX2807" fmla="*/ 588361 w 10080264"/>
                <a:gd name="connsiteY2807" fmla="*/ 1229129 h 3652478"/>
                <a:gd name="connsiteX2808" fmla="*/ 602396 w 10080264"/>
                <a:gd name="connsiteY2808" fmla="*/ 1219048 h 3652478"/>
                <a:gd name="connsiteX2809" fmla="*/ 628305 w 10080264"/>
                <a:gd name="connsiteY2809" fmla="*/ 1194927 h 3652478"/>
                <a:gd name="connsiteX2810" fmla="*/ 643779 w 10080264"/>
                <a:gd name="connsiteY2810" fmla="*/ 1175845 h 3652478"/>
                <a:gd name="connsiteX2811" fmla="*/ 655654 w 10080264"/>
                <a:gd name="connsiteY2811" fmla="*/ 1156764 h 3652478"/>
                <a:gd name="connsiteX2812" fmla="*/ 664291 w 10080264"/>
                <a:gd name="connsiteY2812" fmla="*/ 1146323 h 3652478"/>
                <a:gd name="connsiteX2813" fmla="*/ 672927 w 10080264"/>
                <a:gd name="connsiteY2813" fmla="*/ 1139122 h 3652478"/>
                <a:gd name="connsiteX2814" fmla="*/ 683363 w 10080264"/>
                <a:gd name="connsiteY2814" fmla="*/ 1134082 h 3652478"/>
                <a:gd name="connsiteX2815" fmla="*/ 693799 w 10080264"/>
                <a:gd name="connsiteY2815" fmla="*/ 1130482 h 3652478"/>
                <a:gd name="connsiteX2816" fmla="*/ 699197 w 10080264"/>
                <a:gd name="connsiteY2816" fmla="*/ 1121841 h 3652478"/>
                <a:gd name="connsiteX2817" fmla="*/ 704234 w 10080264"/>
                <a:gd name="connsiteY2817" fmla="*/ 1113201 h 3652478"/>
                <a:gd name="connsiteX2818" fmla="*/ 723307 w 10080264"/>
                <a:gd name="connsiteY2818" fmla="*/ 1092679 h 3652478"/>
                <a:gd name="connsiteX2819" fmla="*/ 749216 w 10080264"/>
                <a:gd name="connsiteY2819" fmla="*/ 1069997 h 3652478"/>
                <a:gd name="connsiteX2820" fmla="*/ 775126 w 10080264"/>
                <a:gd name="connsiteY2820" fmla="*/ 1044076 h 3652478"/>
                <a:gd name="connsiteX2821" fmla="*/ 787361 w 10080264"/>
                <a:gd name="connsiteY2821" fmla="*/ 1033635 h 3652478"/>
                <a:gd name="connsiteX2822" fmla="*/ 797437 w 10080264"/>
                <a:gd name="connsiteY2822" fmla="*/ 1023194 h 3652478"/>
                <a:gd name="connsiteX2823" fmla="*/ 815070 w 10080264"/>
                <a:gd name="connsiteY2823" fmla="*/ 1002313 h 3652478"/>
                <a:gd name="connsiteX2824" fmla="*/ 2240148 w 10080264"/>
                <a:gd name="connsiteY2824" fmla="*/ 997900 h 3652478"/>
                <a:gd name="connsiteX2825" fmla="*/ 2240148 w 10080264"/>
                <a:gd name="connsiteY2825" fmla="*/ 999700 h 3652478"/>
                <a:gd name="connsiteX2826" fmla="*/ 2245548 w 10080264"/>
                <a:gd name="connsiteY2826" fmla="*/ 997900 h 3652478"/>
                <a:gd name="connsiteX2827" fmla="*/ 4514636 w 10080264"/>
                <a:gd name="connsiteY2827" fmla="*/ 993777 h 3652478"/>
                <a:gd name="connsiteX2828" fmla="*/ 4512835 w 10080264"/>
                <a:gd name="connsiteY2828" fmla="*/ 997377 h 3652478"/>
                <a:gd name="connsiteX2829" fmla="*/ 4495547 w 10080264"/>
                <a:gd name="connsiteY2829" fmla="*/ 1016460 h 3652478"/>
                <a:gd name="connsiteX2830" fmla="*/ 4481501 w 10080264"/>
                <a:gd name="connsiteY2830" fmla="*/ 1031942 h 3652478"/>
                <a:gd name="connsiteX2831" fmla="*/ 4466014 w 10080264"/>
                <a:gd name="connsiteY2831" fmla="*/ 1044184 h 3652478"/>
                <a:gd name="connsiteX2832" fmla="*/ 4467814 w 10080264"/>
                <a:gd name="connsiteY2832" fmla="*/ 1044184 h 3652478"/>
                <a:gd name="connsiteX2833" fmla="*/ 4471056 w 10080264"/>
                <a:gd name="connsiteY2833" fmla="*/ 1044184 h 3652478"/>
                <a:gd name="connsiteX2834" fmla="*/ 4476458 w 10080264"/>
                <a:gd name="connsiteY2834" fmla="*/ 1040944 h 3652478"/>
                <a:gd name="connsiteX2835" fmla="*/ 4483302 w 10080264"/>
                <a:gd name="connsiteY2835" fmla="*/ 1031942 h 3652478"/>
                <a:gd name="connsiteX2836" fmla="*/ 4490145 w 10080264"/>
                <a:gd name="connsiteY2836" fmla="*/ 1023301 h 3652478"/>
                <a:gd name="connsiteX2837" fmla="*/ 4498789 w 10080264"/>
                <a:gd name="connsiteY2837" fmla="*/ 1014660 h 3652478"/>
                <a:gd name="connsiteX2838" fmla="*/ 4505992 w 10080264"/>
                <a:gd name="connsiteY2838" fmla="*/ 1009619 h 3652478"/>
                <a:gd name="connsiteX2839" fmla="*/ 4514636 w 10080264"/>
                <a:gd name="connsiteY2839" fmla="*/ 1006019 h 3652478"/>
                <a:gd name="connsiteX2840" fmla="*/ 4514636 w 10080264"/>
                <a:gd name="connsiteY2840" fmla="*/ 999177 h 3652478"/>
                <a:gd name="connsiteX2841" fmla="*/ 8161554 w 10080264"/>
                <a:gd name="connsiteY2841" fmla="*/ 992546 h 3652478"/>
                <a:gd name="connsiteX2842" fmla="*/ 8146069 w 10080264"/>
                <a:gd name="connsiteY2842" fmla="*/ 1002624 h 3652478"/>
                <a:gd name="connsiteX2843" fmla="*/ 8160113 w 10080264"/>
                <a:gd name="connsiteY2843" fmla="*/ 999384 h 3652478"/>
                <a:gd name="connsiteX2844" fmla="*/ 9912088 w 10080264"/>
                <a:gd name="connsiteY2844" fmla="*/ 990746 h 3652478"/>
                <a:gd name="connsiteX2845" fmla="*/ 9877517 w 10080264"/>
                <a:gd name="connsiteY2845" fmla="*/ 1018461 h 3652478"/>
                <a:gd name="connsiteX2846" fmla="*/ 9846547 w 10080264"/>
                <a:gd name="connsiteY2846" fmla="*/ 1046176 h 3652478"/>
                <a:gd name="connsiteX2847" fmla="*/ 9813776 w 10080264"/>
                <a:gd name="connsiteY2847" fmla="*/ 1077131 h 3652478"/>
                <a:gd name="connsiteX2848" fmla="*/ 9820618 w 10080264"/>
                <a:gd name="connsiteY2848" fmla="*/ 1072092 h 3652478"/>
                <a:gd name="connsiteX2849" fmla="*/ 9855190 w 10080264"/>
                <a:gd name="connsiteY2849" fmla="*/ 1049776 h 3652478"/>
                <a:gd name="connsiteX2850" fmla="*/ 9889761 w 10080264"/>
                <a:gd name="connsiteY2850" fmla="*/ 1025300 h 3652478"/>
                <a:gd name="connsiteX2851" fmla="*/ 9901645 w 10080264"/>
                <a:gd name="connsiteY2851" fmla="*/ 1016661 h 3652478"/>
                <a:gd name="connsiteX2852" fmla="*/ 9907047 w 10080264"/>
                <a:gd name="connsiteY2852" fmla="*/ 1002624 h 3652478"/>
                <a:gd name="connsiteX2853" fmla="*/ 9642000 w 10080264"/>
                <a:gd name="connsiteY2853" fmla="*/ 976708 h 3652478"/>
                <a:gd name="connsiteX2854" fmla="*/ 9609229 w 10080264"/>
                <a:gd name="connsiteY2854" fmla="*/ 1001184 h 3652478"/>
                <a:gd name="connsiteX2855" fmla="*/ 9602387 w 10080264"/>
                <a:gd name="connsiteY2855" fmla="*/ 1006223 h 3652478"/>
                <a:gd name="connsiteX2856" fmla="*/ 9622914 w 10080264"/>
                <a:gd name="connsiteY2856" fmla="*/ 992546 h 3652478"/>
                <a:gd name="connsiteX2857" fmla="*/ 4983932 w 10080264"/>
                <a:gd name="connsiteY2857" fmla="*/ 976494 h 3652478"/>
                <a:gd name="connsiteX2858" fmla="*/ 4980330 w 10080264"/>
                <a:gd name="connsiteY2858" fmla="*/ 980095 h 3652478"/>
                <a:gd name="connsiteX2859" fmla="*/ 4982131 w 10080264"/>
                <a:gd name="connsiteY2859" fmla="*/ 981895 h 3652478"/>
                <a:gd name="connsiteX2860" fmla="*/ 4866158 w 10080264"/>
                <a:gd name="connsiteY2860" fmla="*/ 967853 h 3652478"/>
                <a:gd name="connsiteX2861" fmla="*/ 4802048 w 10080264"/>
                <a:gd name="connsiteY2861" fmla="*/ 1020061 h 3652478"/>
                <a:gd name="connsiteX2862" fmla="*/ 4737939 w 10080264"/>
                <a:gd name="connsiteY2862" fmla="*/ 1071909 h 3652478"/>
                <a:gd name="connsiteX2863" fmla="*/ 4712007 w 10080264"/>
                <a:gd name="connsiteY2863" fmla="*/ 1092792 h 3652478"/>
                <a:gd name="connsiteX2864" fmla="*/ 4656541 w 10080264"/>
                <a:gd name="connsiteY2864" fmla="*/ 1139239 h 3652478"/>
                <a:gd name="connsiteX2865" fmla="*/ 4687516 w 10080264"/>
                <a:gd name="connsiteY2865" fmla="*/ 1121956 h 3652478"/>
                <a:gd name="connsiteX2866" fmla="*/ 4718850 w 10080264"/>
                <a:gd name="connsiteY2866" fmla="*/ 1101073 h 3652478"/>
                <a:gd name="connsiteX2867" fmla="*/ 4750184 w 10080264"/>
                <a:gd name="connsiteY2867" fmla="*/ 1078750 h 3652478"/>
                <a:gd name="connsiteX2868" fmla="*/ 4777917 w 10080264"/>
                <a:gd name="connsiteY2868" fmla="*/ 1051025 h 3652478"/>
                <a:gd name="connsiteX2869" fmla="*/ 4822938 w 10080264"/>
                <a:gd name="connsiteY2869" fmla="*/ 1007819 h 3652478"/>
                <a:gd name="connsiteX2870" fmla="*/ 7048344 w 10080264"/>
                <a:gd name="connsiteY2870" fmla="*/ 964294 h 3652478"/>
                <a:gd name="connsiteX2871" fmla="*/ 7017375 w 10080264"/>
                <a:gd name="connsiteY2871" fmla="*/ 984818 h 3652478"/>
                <a:gd name="connsiteX2872" fmla="*/ 6838764 w 10080264"/>
                <a:gd name="connsiteY2872" fmla="*/ 1106161 h 3652478"/>
                <a:gd name="connsiteX2873" fmla="*/ 6674197 w 10080264"/>
                <a:gd name="connsiteY2873" fmla="*/ 1213462 h 3652478"/>
                <a:gd name="connsiteX2874" fmla="*/ 6681399 w 10080264"/>
                <a:gd name="connsiteY2874" fmla="*/ 1211661 h 3652478"/>
                <a:gd name="connsiteX2875" fmla="*/ 6688241 w 10080264"/>
                <a:gd name="connsiteY2875" fmla="*/ 1210221 h 3652478"/>
                <a:gd name="connsiteX2876" fmla="*/ 6701925 w 10080264"/>
                <a:gd name="connsiteY2876" fmla="*/ 1211661 h 3652478"/>
                <a:gd name="connsiteX2877" fmla="*/ 6714168 w 10080264"/>
                <a:gd name="connsiteY2877" fmla="*/ 1215262 h 3652478"/>
                <a:gd name="connsiteX2878" fmla="*/ 6715969 w 10080264"/>
                <a:gd name="connsiteY2878" fmla="*/ 1215262 h 3652478"/>
                <a:gd name="connsiteX2879" fmla="*/ 6747298 w 10080264"/>
                <a:gd name="connsiteY2879" fmla="*/ 1189337 h 3652478"/>
                <a:gd name="connsiteX2880" fmla="*/ 6778267 w 10080264"/>
                <a:gd name="connsiteY2880" fmla="*/ 1165212 h 3652478"/>
                <a:gd name="connsiteX2881" fmla="*/ 6811036 w 10080264"/>
                <a:gd name="connsiteY2881" fmla="*/ 1144328 h 3652478"/>
                <a:gd name="connsiteX2882" fmla="*/ 6842365 w 10080264"/>
                <a:gd name="connsiteY2882" fmla="*/ 1127045 h 3652478"/>
                <a:gd name="connsiteX2883" fmla="*/ 6847406 w 10080264"/>
                <a:gd name="connsiteY2883" fmla="*/ 1116603 h 3652478"/>
                <a:gd name="connsiteX2884" fmla="*/ 6854608 w 10080264"/>
                <a:gd name="connsiteY2884" fmla="*/ 1107961 h 3652478"/>
                <a:gd name="connsiteX2885" fmla="*/ 6863251 w 10080264"/>
                <a:gd name="connsiteY2885" fmla="*/ 1099320 h 3652478"/>
                <a:gd name="connsiteX2886" fmla="*/ 6873694 w 10080264"/>
                <a:gd name="connsiteY2886" fmla="*/ 1090678 h 3652478"/>
                <a:gd name="connsiteX2887" fmla="*/ 6876935 w 10080264"/>
                <a:gd name="connsiteY2887" fmla="*/ 1088878 h 3652478"/>
                <a:gd name="connsiteX2888" fmla="*/ 6892779 w 10080264"/>
                <a:gd name="connsiteY2888" fmla="*/ 1083837 h 3652478"/>
                <a:gd name="connsiteX2889" fmla="*/ 6908264 w 10080264"/>
                <a:gd name="connsiteY2889" fmla="*/ 1082036 h 3652478"/>
                <a:gd name="connsiteX2890" fmla="*/ 6961919 w 10080264"/>
                <a:gd name="connsiteY2890" fmla="*/ 1028386 h 3652478"/>
                <a:gd name="connsiteX2891" fmla="*/ 6966961 w 10080264"/>
                <a:gd name="connsiteY2891" fmla="*/ 1022985 h 3652478"/>
                <a:gd name="connsiteX2892" fmla="*/ 6973803 w 10080264"/>
                <a:gd name="connsiteY2892" fmla="*/ 1021545 h 3652478"/>
                <a:gd name="connsiteX2893" fmla="*/ 6979204 w 10080264"/>
                <a:gd name="connsiteY2893" fmla="*/ 1021545 h 3652478"/>
                <a:gd name="connsiteX2894" fmla="*/ 6986046 w 10080264"/>
                <a:gd name="connsiteY2894" fmla="*/ 1022985 h 3652478"/>
                <a:gd name="connsiteX2895" fmla="*/ 6992888 w 10080264"/>
                <a:gd name="connsiteY2895" fmla="*/ 1014343 h 3652478"/>
                <a:gd name="connsiteX2896" fmla="*/ 6996489 w 10080264"/>
                <a:gd name="connsiteY2896" fmla="*/ 1007502 h 3652478"/>
                <a:gd name="connsiteX2897" fmla="*/ 7001531 w 10080264"/>
                <a:gd name="connsiteY2897" fmla="*/ 1002101 h 3652478"/>
                <a:gd name="connsiteX2898" fmla="*/ 7006932 w 10080264"/>
                <a:gd name="connsiteY2898" fmla="*/ 998860 h 3652478"/>
                <a:gd name="connsiteX2899" fmla="*/ 7013774 w 10080264"/>
                <a:gd name="connsiteY2899" fmla="*/ 995260 h 3652478"/>
                <a:gd name="connsiteX2900" fmla="*/ 7017375 w 10080264"/>
                <a:gd name="connsiteY2900" fmla="*/ 992019 h 3652478"/>
                <a:gd name="connsiteX2901" fmla="*/ 7029619 w 10080264"/>
                <a:gd name="connsiteY2901" fmla="*/ 979777 h 3652478"/>
                <a:gd name="connsiteX2902" fmla="*/ 494799 w 10080264"/>
                <a:gd name="connsiteY2902" fmla="*/ 959109 h 3652478"/>
                <a:gd name="connsiteX2903" fmla="*/ 460253 w 10080264"/>
                <a:gd name="connsiteY2903" fmla="*/ 985031 h 3652478"/>
                <a:gd name="connsiteX2904" fmla="*/ 427507 w 10080264"/>
                <a:gd name="connsiteY2904" fmla="*/ 1009513 h 3652478"/>
                <a:gd name="connsiteX2905" fmla="*/ 406744 w 10080264"/>
                <a:gd name="connsiteY2905" fmla="*/ 1030286 h 3652478"/>
                <a:gd name="connsiteX2906" fmla="*/ 404836 w 10080264"/>
                <a:gd name="connsiteY2906" fmla="*/ 1031835 h 3652478"/>
                <a:gd name="connsiteX2907" fmla="*/ 387563 w 10080264"/>
                <a:gd name="connsiteY2907" fmla="*/ 1049476 h 3652478"/>
                <a:gd name="connsiteX2908" fmla="*/ 372089 w 10080264"/>
                <a:gd name="connsiteY2908" fmla="*/ 1064957 h 3652478"/>
                <a:gd name="connsiteX2909" fmla="*/ 373528 w 10080264"/>
                <a:gd name="connsiteY2909" fmla="*/ 1064957 h 3652478"/>
                <a:gd name="connsiteX2910" fmla="*/ 399798 w 10080264"/>
                <a:gd name="connsiteY2910" fmla="*/ 1037235 h 3652478"/>
                <a:gd name="connsiteX2911" fmla="*/ 406744 w 10080264"/>
                <a:gd name="connsiteY2911" fmla="*/ 1030286 h 3652478"/>
                <a:gd name="connsiteX2912" fmla="*/ 423908 w 10080264"/>
                <a:gd name="connsiteY2912" fmla="*/ 1016354 h 3652478"/>
                <a:gd name="connsiteX2913" fmla="*/ 444780 w 10080264"/>
                <a:gd name="connsiteY2913" fmla="*/ 1004113 h 3652478"/>
                <a:gd name="connsiteX2914" fmla="*/ 468890 w 10080264"/>
                <a:gd name="connsiteY2914" fmla="*/ 993672 h 3652478"/>
                <a:gd name="connsiteX2915" fmla="*/ 481125 w 10080264"/>
                <a:gd name="connsiteY2915" fmla="*/ 976391 h 3652478"/>
                <a:gd name="connsiteX2916" fmla="*/ 2686866 w 10080264"/>
                <a:gd name="connsiteY2916" fmla="*/ 956506 h 3652478"/>
                <a:gd name="connsiteX2917" fmla="*/ 2674627 w 10080264"/>
                <a:gd name="connsiteY2917" fmla="*/ 959745 h 3652478"/>
                <a:gd name="connsiteX2918" fmla="*/ 2662748 w 10080264"/>
                <a:gd name="connsiteY2918" fmla="*/ 966585 h 3652478"/>
                <a:gd name="connsiteX2919" fmla="*/ 2664188 w 10080264"/>
                <a:gd name="connsiteY2919" fmla="*/ 966585 h 3652478"/>
                <a:gd name="connsiteX2920" fmla="*/ 2674627 w 10080264"/>
                <a:gd name="connsiteY2920" fmla="*/ 965145 h 3652478"/>
                <a:gd name="connsiteX2921" fmla="*/ 8632588 w 10080264"/>
                <a:gd name="connsiteY2921" fmla="*/ 948993 h 3652478"/>
                <a:gd name="connsiteX2922" fmla="*/ 8632588 w 10080264"/>
                <a:gd name="connsiteY2922" fmla="*/ 950793 h 3652478"/>
                <a:gd name="connsiteX2923" fmla="*/ 8630788 w 10080264"/>
                <a:gd name="connsiteY2923" fmla="*/ 952593 h 3652478"/>
                <a:gd name="connsiteX2924" fmla="*/ 8572088 w 10080264"/>
                <a:gd name="connsiteY2924" fmla="*/ 995785 h 3652478"/>
                <a:gd name="connsiteX2925" fmla="*/ 8584332 w 10080264"/>
                <a:gd name="connsiteY2925" fmla="*/ 995785 h 3652478"/>
                <a:gd name="connsiteX2926" fmla="*/ 8610261 w 10080264"/>
                <a:gd name="connsiteY2926" fmla="*/ 971669 h 3652478"/>
                <a:gd name="connsiteX2927" fmla="*/ 8637630 w 10080264"/>
                <a:gd name="connsiteY2927" fmla="*/ 948993 h 3652478"/>
                <a:gd name="connsiteX2928" fmla="*/ 8357098 w 10080264"/>
                <a:gd name="connsiteY2928" fmla="*/ 948993 h 3652478"/>
                <a:gd name="connsiteX2929" fmla="*/ 8251583 w 10080264"/>
                <a:gd name="connsiteY2929" fmla="*/ 1016661 h 3652478"/>
                <a:gd name="connsiteX2930" fmla="*/ 8149670 w 10080264"/>
                <a:gd name="connsiteY2930" fmla="*/ 1087569 h 3652478"/>
                <a:gd name="connsiteX2931" fmla="*/ 8047396 w 10080264"/>
                <a:gd name="connsiteY2931" fmla="*/ 1160276 h 3652478"/>
                <a:gd name="connsiteX2932" fmla="*/ 7948364 w 10080264"/>
                <a:gd name="connsiteY2932" fmla="*/ 1232983 h 3652478"/>
                <a:gd name="connsiteX2933" fmla="*/ 7953765 w 10080264"/>
                <a:gd name="connsiteY2933" fmla="*/ 1234783 h 3652478"/>
                <a:gd name="connsiteX2934" fmla="*/ 7958807 w 10080264"/>
                <a:gd name="connsiteY2934" fmla="*/ 1234783 h 3652478"/>
                <a:gd name="connsiteX2935" fmla="*/ 8007423 w 10080264"/>
                <a:gd name="connsiteY2935" fmla="*/ 1205268 h 3652478"/>
                <a:gd name="connsiteX2936" fmla="*/ 8052438 w 10080264"/>
                <a:gd name="connsiteY2936" fmla="*/ 1174314 h 3652478"/>
                <a:gd name="connsiteX2937" fmla="*/ 8093851 w 10080264"/>
                <a:gd name="connsiteY2937" fmla="*/ 1142999 h 3652478"/>
                <a:gd name="connsiteX2938" fmla="*/ 8133824 w 10080264"/>
                <a:gd name="connsiteY2938" fmla="*/ 1111685 h 3652478"/>
                <a:gd name="connsiteX2939" fmla="*/ 8173798 w 10080264"/>
                <a:gd name="connsiteY2939" fmla="*/ 1078931 h 3652478"/>
                <a:gd name="connsiteX2940" fmla="*/ 8217012 w 10080264"/>
                <a:gd name="connsiteY2940" fmla="*/ 1049776 h 3652478"/>
                <a:gd name="connsiteX2941" fmla="*/ 8267428 w 10080264"/>
                <a:gd name="connsiteY2941" fmla="*/ 1020261 h 3652478"/>
                <a:gd name="connsiteX2942" fmla="*/ 8321086 w 10080264"/>
                <a:gd name="connsiteY2942" fmla="*/ 992546 h 3652478"/>
                <a:gd name="connsiteX2943" fmla="*/ 8324327 w 10080264"/>
                <a:gd name="connsiteY2943" fmla="*/ 982108 h 3652478"/>
                <a:gd name="connsiteX2944" fmla="*/ 8329729 w 10080264"/>
                <a:gd name="connsiteY2944" fmla="*/ 973469 h 3652478"/>
                <a:gd name="connsiteX2945" fmla="*/ 8336571 w 10080264"/>
                <a:gd name="connsiteY2945" fmla="*/ 966270 h 3652478"/>
                <a:gd name="connsiteX2946" fmla="*/ 8345214 w 10080264"/>
                <a:gd name="connsiteY2946" fmla="*/ 963031 h 3652478"/>
                <a:gd name="connsiteX2947" fmla="*/ 8352056 w 10080264"/>
                <a:gd name="connsiteY2947" fmla="*/ 957632 h 3652478"/>
                <a:gd name="connsiteX2948" fmla="*/ 2541440 w 10080264"/>
                <a:gd name="connsiteY2948" fmla="*/ 946067 h 3652478"/>
                <a:gd name="connsiteX2949" fmla="*/ 2538016 w 10080264"/>
                <a:gd name="connsiteY2949" fmla="*/ 949015 h 3652478"/>
                <a:gd name="connsiteX2950" fmla="*/ 2506882 w 10080264"/>
                <a:gd name="connsiteY2950" fmla="*/ 966585 h 3652478"/>
                <a:gd name="connsiteX2951" fmla="*/ 2434169 w 10080264"/>
                <a:gd name="connsiteY2951" fmla="*/ 1008339 h 3652478"/>
                <a:gd name="connsiteX2952" fmla="*/ 2364696 w 10080264"/>
                <a:gd name="connsiteY2952" fmla="*/ 1051533 h 3652478"/>
                <a:gd name="connsiteX2953" fmla="*/ 2299182 w 10080264"/>
                <a:gd name="connsiteY2953" fmla="*/ 1094728 h 3652478"/>
                <a:gd name="connsiteX2954" fmla="*/ 2235108 w 10080264"/>
                <a:gd name="connsiteY2954" fmla="*/ 1139722 h 3652478"/>
                <a:gd name="connsiteX2955" fmla="*/ 2235108 w 10080264"/>
                <a:gd name="connsiteY2955" fmla="*/ 1146921 h 3652478"/>
                <a:gd name="connsiteX2956" fmla="*/ 2250587 w 10080264"/>
                <a:gd name="connsiteY2956" fmla="*/ 1138282 h 3652478"/>
                <a:gd name="connsiteX2957" fmla="*/ 2264625 w 10080264"/>
                <a:gd name="connsiteY2957" fmla="*/ 1126044 h 3652478"/>
                <a:gd name="connsiteX2958" fmla="*/ 2278304 w 10080264"/>
                <a:gd name="connsiteY2958" fmla="*/ 1115605 h 3652478"/>
                <a:gd name="connsiteX2959" fmla="*/ 2292343 w 10080264"/>
                <a:gd name="connsiteY2959" fmla="*/ 1106966 h 3652478"/>
                <a:gd name="connsiteX2960" fmla="*/ 2304222 w 10080264"/>
                <a:gd name="connsiteY2960" fmla="*/ 1100127 h 3652478"/>
                <a:gd name="connsiteX2961" fmla="*/ 2319700 w 10080264"/>
                <a:gd name="connsiteY2961" fmla="*/ 1094728 h 3652478"/>
                <a:gd name="connsiteX2962" fmla="*/ 2343818 w 10080264"/>
                <a:gd name="connsiteY2962" fmla="*/ 1072411 h 3652478"/>
                <a:gd name="connsiteX2963" fmla="*/ 2370096 w 10080264"/>
                <a:gd name="connsiteY2963" fmla="*/ 1053333 h 3652478"/>
                <a:gd name="connsiteX2964" fmla="*/ 2397813 w 10080264"/>
                <a:gd name="connsiteY2964" fmla="*/ 1034256 h 3652478"/>
                <a:gd name="connsiteX2965" fmla="*/ 2429130 w 10080264"/>
                <a:gd name="connsiteY2965" fmla="*/ 1018778 h 3652478"/>
                <a:gd name="connsiteX2966" fmla="*/ 2460087 w 10080264"/>
                <a:gd name="connsiteY2966" fmla="*/ 1002940 h 3652478"/>
                <a:gd name="connsiteX2967" fmla="*/ 2489244 w 10080264"/>
                <a:gd name="connsiteY2967" fmla="*/ 987462 h 3652478"/>
                <a:gd name="connsiteX2968" fmla="*/ 2515522 w 10080264"/>
                <a:gd name="connsiteY2968" fmla="*/ 968384 h 3652478"/>
                <a:gd name="connsiteX2969" fmla="*/ 2538016 w 10080264"/>
                <a:gd name="connsiteY2969" fmla="*/ 949015 h 3652478"/>
                <a:gd name="connsiteX2970" fmla="*/ 2543239 w 10080264"/>
                <a:gd name="connsiteY2970" fmla="*/ 946067 h 3652478"/>
                <a:gd name="connsiteX2971" fmla="*/ 9091379 w 10080264"/>
                <a:gd name="connsiteY2971" fmla="*/ 940355 h 3652478"/>
                <a:gd name="connsiteX2972" fmla="*/ 9091379 w 10080264"/>
                <a:gd name="connsiteY2972" fmla="*/ 942155 h 3652478"/>
                <a:gd name="connsiteX2973" fmla="*/ 9096781 w 10080264"/>
                <a:gd name="connsiteY2973" fmla="*/ 940355 h 3652478"/>
                <a:gd name="connsiteX2974" fmla="*/ 8789960 w 10080264"/>
                <a:gd name="connsiteY2974" fmla="*/ 940355 h 3652478"/>
                <a:gd name="connsiteX2975" fmla="*/ 8760790 w 10080264"/>
                <a:gd name="connsiteY2975" fmla="*/ 954392 h 3652478"/>
                <a:gd name="connsiteX2976" fmla="*/ 8734862 w 10080264"/>
                <a:gd name="connsiteY2976" fmla="*/ 969870 h 3652478"/>
                <a:gd name="connsiteX2977" fmla="*/ 8708933 w 10080264"/>
                <a:gd name="connsiteY2977" fmla="*/ 985347 h 3652478"/>
                <a:gd name="connsiteX2978" fmla="*/ 8686246 w 10080264"/>
                <a:gd name="connsiteY2978" fmla="*/ 1002624 h 3652478"/>
                <a:gd name="connsiteX2979" fmla="*/ 8644472 w 10080264"/>
                <a:gd name="connsiteY2979" fmla="*/ 1033938 h 3652478"/>
                <a:gd name="connsiteX2980" fmla="*/ 8603058 w 10080264"/>
                <a:gd name="connsiteY2980" fmla="*/ 1067053 h 3652478"/>
                <a:gd name="connsiteX2981" fmla="*/ 8537517 w 10080264"/>
                <a:gd name="connsiteY2981" fmla="*/ 1118883 h 3652478"/>
                <a:gd name="connsiteX2982" fmla="*/ 8540758 w 10080264"/>
                <a:gd name="connsiteY2982" fmla="*/ 1120323 h 3652478"/>
                <a:gd name="connsiteX2983" fmla="*/ 8542559 w 10080264"/>
                <a:gd name="connsiteY2983" fmla="*/ 1120323 h 3652478"/>
                <a:gd name="connsiteX2984" fmla="*/ 8549401 w 10080264"/>
                <a:gd name="connsiteY2984" fmla="*/ 1118883 h 3652478"/>
                <a:gd name="connsiteX2985" fmla="*/ 8556603 w 10080264"/>
                <a:gd name="connsiteY2985" fmla="*/ 1118883 h 3652478"/>
                <a:gd name="connsiteX2986" fmla="*/ 8589374 w 10080264"/>
                <a:gd name="connsiteY2986" fmla="*/ 1085769 h 3652478"/>
                <a:gd name="connsiteX2987" fmla="*/ 8623945 w 10080264"/>
                <a:gd name="connsiteY2987" fmla="*/ 1054815 h 3652478"/>
                <a:gd name="connsiteX2988" fmla="*/ 8663918 w 10080264"/>
                <a:gd name="connsiteY2988" fmla="*/ 1025300 h 3652478"/>
                <a:gd name="connsiteX2989" fmla="*/ 8707133 w 10080264"/>
                <a:gd name="connsiteY2989" fmla="*/ 997585 h 3652478"/>
                <a:gd name="connsiteX2990" fmla="*/ 8728020 w 10080264"/>
                <a:gd name="connsiteY2990" fmla="*/ 985347 h 3652478"/>
                <a:gd name="connsiteX2991" fmla="*/ 8750347 w 10080264"/>
                <a:gd name="connsiteY2991" fmla="*/ 971669 h 3652478"/>
                <a:gd name="connsiteX2992" fmla="*/ 8769433 w 10080264"/>
                <a:gd name="connsiteY2992" fmla="*/ 957632 h 3652478"/>
                <a:gd name="connsiteX2993" fmla="*/ 8789960 w 10080264"/>
                <a:gd name="connsiteY2993" fmla="*/ 943954 h 3652478"/>
                <a:gd name="connsiteX2994" fmla="*/ 4597474 w 10080264"/>
                <a:gd name="connsiteY2994" fmla="*/ 940129 h 3652478"/>
                <a:gd name="connsiteX2995" fmla="*/ 4581987 w 10080264"/>
                <a:gd name="connsiteY2995" fmla="*/ 943729 h 3652478"/>
                <a:gd name="connsiteX2996" fmla="*/ 4568301 w 10080264"/>
                <a:gd name="connsiteY2996" fmla="*/ 948770 h 3652478"/>
                <a:gd name="connsiteX2997" fmla="*/ 4547411 w 10080264"/>
                <a:gd name="connsiteY2997" fmla="*/ 962812 h 3652478"/>
                <a:gd name="connsiteX2998" fmla="*/ 4528322 w 10080264"/>
                <a:gd name="connsiteY2998" fmla="*/ 978294 h 3652478"/>
                <a:gd name="connsiteX2999" fmla="*/ 4523280 w 10080264"/>
                <a:gd name="connsiteY2999" fmla="*/ 985135 h 3652478"/>
                <a:gd name="connsiteX3000" fmla="*/ 4551013 w 10080264"/>
                <a:gd name="connsiteY3000" fmla="*/ 969653 h 3652478"/>
                <a:gd name="connsiteX3001" fmla="*/ 4578385 w 10080264"/>
                <a:gd name="connsiteY3001" fmla="*/ 955971 h 3652478"/>
                <a:gd name="connsiteX3002" fmla="*/ 4588830 w 10080264"/>
                <a:gd name="connsiteY3002" fmla="*/ 948770 h 3652478"/>
                <a:gd name="connsiteX3003" fmla="*/ 2460087 w 10080264"/>
                <a:gd name="connsiteY3003" fmla="*/ 930589 h 3652478"/>
                <a:gd name="connsiteX3004" fmla="*/ 2451448 w 10080264"/>
                <a:gd name="connsiteY3004" fmla="*/ 935629 h 3652478"/>
                <a:gd name="connsiteX3005" fmla="*/ 2444608 w 10080264"/>
                <a:gd name="connsiteY3005" fmla="*/ 940668 h 3652478"/>
                <a:gd name="connsiteX3006" fmla="*/ 2454688 w 10080264"/>
                <a:gd name="connsiteY3006" fmla="*/ 937428 h 3652478"/>
                <a:gd name="connsiteX3007" fmla="*/ 3420837 w 10080264"/>
                <a:gd name="connsiteY3007" fmla="*/ 925190 h 3652478"/>
                <a:gd name="connsiteX3008" fmla="*/ 3415437 w 10080264"/>
                <a:gd name="connsiteY3008" fmla="*/ 928789 h 3652478"/>
                <a:gd name="connsiteX3009" fmla="*/ 3415321 w 10080264"/>
                <a:gd name="connsiteY3009" fmla="*/ 928909 h 3652478"/>
                <a:gd name="connsiteX3010" fmla="*/ 3405358 w 10080264"/>
                <a:gd name="connsiteY3010" fmla="*/ 935629 h 3652478"/>
                <a:gd name="connsiteX3011" fmla="*/ 3393119 w 10080264"/>
                <a:gd name="connsiteY3011" fmla="*/ 944267 h 3652478"/>
                <a:gd name="connsiteX3012" fmla="*/ 3405358 w 10080264"/>
                <a:gd name="connsiteY3012" fmla="*/ 939228 h 3652478"/>
                <a:gd name="connsiteX3013" fmla="*/ 3415321 w 10080264"/>
                <a:gd name="connsiteY3013" fmla="*/ 928909 h 3652478"/>
                <a:gd name="connsiteX3014" fmla="*/ 7895066 w 10080264"/>
                <a:gd name="connsiteY3014" fmla="*/ 923438 h 3652478"/>
                <a:gd name="connsiteX3015" fmla="*/ 7884623 w 10080264"/>
                <a:gd name="connsiteY3015" fmla="*/ 928477 h 3652478"/>
                <a:gd name="connsiteX3016" fmla="*/ 7872379 w 10080264"/>
                <a:gd name="connsiteY3016" fmla="*/ 930277 h 3652478"/>
                <a:gd name="connsiteX3017" fmla="*/ 7860495 w 10080264"/>
                <a:gd name="connsiteY3017" fmla="*/ 933516 h 3652478"/>
                <a:gd name="connsiteX3018" fmla="*/ 7846450 w 10080264"/>
                <a:gd name="connsiteY3018" fmla="*/ 935316 h 3652478"/>
                <a:gd name="connsiteX3019" fmla="*/ 7842849 w 10080264"/>
                <a:gd name="connsiteY3019" fmla="*/ 947554 h 3652478"/>
                <a:gd name="connsiteX3020" fmla="*/ 7839608 w 10080264"/>
                <a:gd name="connsiteY3020" fmla="*/ 961231 h 3652478"/>
                <a:gd name="connsiteX3021" fmla="*/ 7860495 w 10080264"/>
                <a:gd name="connsiteY3021" fmla="*/ 945754 h 3652478"/>
                <a:gd name="connsiteX3022" fmla="*/ 7881021 w 10080264"/>
                <a:gd name="connsiteY3022" fmla="*/ 933516 h 3652478"/>
                <a:gd name="connsiteX3023" fmla="*/ 7264766 w 10080264"/>
                <a:gd name="connsiteY3023" fmla="*/ 919285 h 3652478"/>
                <a:gd name="connsiteX3024" fmla="*/ 7211111 w 10080264"/>
                <a:gd name="connsiteY3024" fmla="*/ 953852 h 3652478"/>
                <a:gd name="connsiteX3025" fmla="*/ 7156015 w 10080264"/>
                <a:gd name="connsiteY3025" fmla="*/ 990219 h 3652478"/>
                <a:gd name="connsiteX3026" fmla="*/ 7098398 w 10080264"/>
                <a:gd name="connsiteY3026" fmla="*/ 1030186 h 3652478"/>
                <a:gd name="connsiteX3027" fmla="*/ 7041502 w 10080264"/>
                <a:gd name="connsiteY3027" fmla="*/ 1073395 h 3652478"/>
                <a:gd name="connsiteX3028" fmla="*/ 7039701 w 10080264"/>
                <a:gd name="connsiteY3028" fmla="*/ 1073395 h 3652478"/>
                <a:gd name="connsiteX3029" fmla="*/ 6954717 w 10080264"/>
                <a:gd name="connsiteY3029" fmla="*/ 1135687 h 3652478"/>
                <a:gd name="connsiteX3030" fmla="*/ 6884137 w 10080264"/>
                <a:gd name="connsiteY3030" fmla="*/ 1187537 h 3652478"/>
                <a:gd name="connsiteX3031" fmla="*/ 6814637 w 10080264"/>
                <a:gd name="connsiteY3031" fmla="*/ 1236146 h 3652478"/>
                <a:gd name="connsiteX3032" fmla="*/ 6788710 w 10080264"/>
                <a:gd name="connsiteY3032" fmla="*/ 1249829 h 3652478"/>
                <a:gd name="connsiteX3033" fmla="*/ 6764583 w 10080264"/>
                <a:gd name="connsiteY3033" fmla="*/ 1265312 h 3652478"/>
                <a:gd name="connsiteX3034" fmla="*/ 6750539 w 10080264"/>
                <a:gd name="connsiteY3034" fmla="*/ 1273953 h 3652478"/>
                <a:gd name="connsiteX3035" fmla="*/ 6728212 w 10080264"/>
                <a:gd name="connsiteY3035" fmla="*/ 1289796 h 3652478"/>
                <a:gd name="connsiteX3036" fmla="*/ 6705526 w 10080264"/>
                <a:gd name="connsiteY3036" fmla="*/ 1303479 h 3652478"/>
                <a:gd name="connsiteX3037" fmla="*/ 6691842 w 10080264"/>
                <a:gd name="connsiteY3037" fmla="*/ 1310680 h 3652478"/>
                <a:gd name="connsiteX3038" fmla="*/ 6686440 w 10080264"/>
                <a:gd name="connsiteY3038" fmla="*/ 1317522 h 3652478"/>
                <a:gd name="connsiteX3039" fmla="*/ 6681399 w 10080264"/>
                <a:gd name="connsiteY3039" fmla="*/ 1324363 h 3652478"/>
                <a:gd name="connsiteX3040" fmla="*/ 6674197 w 10080264"/>
                <a:gd name="connsiteY3040" fmla="*/ 1334805 h 3652478"/>
                <a:gd name="connsiteX3041" fmla="*/ 6722811 w 10080264"/>
                <a:gd name="connsiteY3041" fmla="*/ 1313921 h 3652478"/>
                <a:gd name="connsiteX3042" fmla="*/ 6754140 w 10080264"/>
                <a:gd name="connsiteY3042" fmla="*/ 1300238 h 3652478"/>
                <a:gd name="connsiteX3043" fmla="*/ 6781868 w 10080264"/>
                <a:gd name="connsiteY3043" fmla="*/ 1284395 h 3652478"/>
                <a:gd name="connsiteX3044" fmla="*/ 6805995 w 10080264"/>
                <a:gd name="connsiteY3044" fmla="*/ 1267112 h 3652478"/>
                <a:gd name="connsiteX3045" fmla="*/ 6826880 w 10080264"/>
                <a:gd name="connsiteY3045" fmla="*/ 1249829 h 3652478"/>
                <a:gd name="connsiteX3046" fmla="*/ 6830121 w 10080264"/>
                <a:gd name="connsiteY3046" fmla="*/ 1246228 h 3652478"/>
                <a:gd name="connsiteX3047" fmla="*/ 6836963 w 10080264"/>
                <a:gd name="connsiteY3047" fmla="*/ 1246228 h 3652478"/>
                <a:gd name="connsiteX3048" fmla="*/ 6842365 w 10080264"/>
                <a:gd name="connsiteY3048" fmla="*/ 1244788 h 3652478"/>
                <a:gd name="connsiteX3049" fmla="*/ 6844165 w 10080264"/>
                <a:gd name="connsiteY3049" fmla="*/ 1242987 h 3652478"/>
                <a:gd name="connsiteX3050" fmla="*/ 6849207 w 10080264"/>
                <a:gd name="connsiteY3050" fmla="*/ 1239387 h 3652478"/>
                <a:gd name="connsiteX3051" fmla="*/ 6849207 w 10080264"/>
                <a:gd name="connsiteY3051" fmla="*/ 1232545 h 3652478"/>
                <a:gd name="connsiteX3052" fmla="*/ 6852808 w 10080264"/>
                <a:gd name="connsiteY3052" fmla="*/ 1227504 h 3652478"/>
                <a:gd name="connsiteX3053" fmla="*/ 6856409 w 10080264"/>
                <a:gd name="connsiteY3053" fmla="*/ 1222103 h 3652478"/>
                <a:gd name="connsiteX3054" fmla="*/ 6863251 w 10080264"/>
                <a:gd name="connsiteY3054" fmla="*/ 1217062 h 3652478"/>
                <a:gd name="connsiteX3055" fmla="*/ 6870093 w 10080264"/>
                <a:gd name="connsiteY3055" fmla="*/ 1215262 h 3652478"/>
                <a:gd name="connsiteX3056" fmla="*/ 6890979 w 10080264"/>
                <a:gd name="connsiteY3056" fmla="*/ 1215262 h 3652478"/>
                <a:gd name="connsiteX3057" fmla="*/ 6897821 w 10080264"/>
                <a:gd name="connsiteY3057" fmla="*/ 1208421 h 3652478"/>
                <a:gd name="connsiteX3058" fmla="*/ 6910064 w 10080264"/>
                <a:gd name="connsiteY3058" fmla="*/ 1194738 h 3652478"/>
                <a:gd name="connsiteX3059" fmla="*/ 6925549 w 10080264"/>
                <a:gd name="connsiteY3059" fmla="*/ 1182496 h 3652478"/>
                <a:gd name="connsiteX3060" fmla="*/ 6934191 w 10080264"/>
                <a:gd name="connsiteY3060" fmla="*/ 1175654 h 3652478"/>
                <a:gd name="connsiteX3061" fmla="*/ 6944634 w 10080264"/>
                <a:gd name="connsiteY3061" fmla="*/ 1168453 h 3652478"/>
                <a:gd name="connsiteX3062" fmla="*/ 6961919 w 10080264"/>
                <a:gd name="connsiteY3062" fmla="*/ 1163412 h 3652478"/>
                <a:gd name="connsiteX3063" fmla="*/ 6982445 w 10080264"/>
                <a:gd name="connsiteY3063" fmla="*/ 1159811 h 3652478"/>
                <a:gd name="connsiteX3064" fmla="*/ 7000090 w 10080264"/>
                <a:gd name="connsiteY3064" fmla="*/ 1137487 h 3652478"/>
                <a:gd name="connsiteX3065" fmla="*/ 7019176 w 10080264"/>
                <a:gd name="connsiteY3065" fmla="*/ 1118403 h 3652478"/>
                <a:gd name="connsiteX3066" fmla="*/ 7036461 w 10080264"/>
                <a:gd name="connsiteY3066" fmla="*/ 1104361 h 3652478"/>
                <a:gd name="connsiteX3067" fmla="*/ 7053745 w 10080264"/>
                <a:gd name="connsiteY3067" fmla="*/ 1090678 h 3652478"/>
                <a:gd name="connsiteX3068" fmla="*/ 7093357 w 10080264"/>
                <a:gd name="connsiteY3068" fmla="*/ 1062953 h 3652478"/>
                <a:gd name="connsiteX3069" fmla="*/ 7135129 w 10080264"/>
                <a:gd name="connsiteY3069" fmla="*/ 1035227 h 3652478"/>
                <a:gd name="connsiteX3070" fmla="*/ 7178341 w 10080264"/>
                <a:gd name="connsiteY3070" fmla="*/ 1005702 h 3652478"/>
                <a:gd name="connsiteX3071" fmla="*/ 7221554 w 10080264"/>
                <a:gd name="connsiteY3071" fmla="*/ 971135 h 3652478"/>
                <a:gd name="connsiteX3072" fmla="*/ 7256123 w 10080264"/>
                <a:gd name="connsiteY3072" fmla="*/ 947010 h 3652478"/>
                <a:gd name="connsiteX3073" fmla="*/ 7273408 w 10080264"/>
                <a:gd name="connsiteY3073" fmla="*/ 936568 h 3652478"/>
                <a:gd name="connsiteX3074" fmla="*/ 7291053 w 10080264"/>
                <a:gd name="connsiteY3074" fmla="*/ 926126 h 3652478"/>
                <a:gd name="connsiteX3075" fmla="*/ 7287452 w 10080264"/>
                <a:gd name="connsiteY3075" fmla="*/ 924326 h 3652478"/>
                <a:gd name="connsiteX3076" fmla="*/ 7282051 w 10080264"/>
                <a:gd name="connsiteY3076" fmla="*/ 921085 h 3652478"/>
                <a:gd name="connsiteX3077" fmla="*/ 7275209 w 10080264"/>
                <a:gd name="connsiteY3077" fmla="*/ 921085 h 3652478"/>
                <a:gd name="connsiteX3078" fmla="*/ 9863833 w 10080264"/>
                <a:gd name="connsiteY3078" fmla="*/ 913000 h 3652478"/>
                <a:gd name="connsiteX3079" fmla="*/ 9842946 w 10080264"/>
                <a:gd name="connsiteY3079" fmla="*/ 923438 h 3652478"/>
                <a:gd name="connsiteX3080" fmla="*/ 9822419 w 10080264"/>
                <a:gd name="connsiteY3080" fmla="*/ 935316 h 3652478"/>
                <a:gd name="connsiteX3081" fmla="*/ 9778845 w 10080264"/>
                <a:gd name="connsiteY3081" fmla="*/ 968070 h 3652478"/>
                <a:gd name="connsiteX3082" fmla="*/ 9740672 w 10080264"/>
                <a:gd name="connsiteY3082" fmla="*/ 999384 h 3652478"/>
                <a:gd name="connsiteX3083" fmla="*/ 9650643 w 10080264"/>
                <a:gd name="connsiteY3083" fmla="*/ 1061654 h 3652478"/>
                <a:gd name="connsiteX3084" fmla="*/ 9533244 w 10080264"/>
                <a:gd name="connsiteY3084" fmla="*/ 1142999 h 3652478"/>
                <a:gd name="connsiteX3085" fmla="*/ 9453298 w 10080264"/>
                <a:gd name="connsiteY3085" fmla="*/ 1195190 h 3652478"/>
                <a:gd name="connsiteX3086" fmla="*/ 9453298 w 10080264"/>
                <a:gd name="connsiteY3086" fmla="*/ 1226145 h 3652478"/>
                <a:gd name="connsiteX3087" fmla="*/ 9489670 w 10080264"/>
                <a:gd name="connsiteY3087" fmla="*/ 1207068 h 3652478"/>
                <a:gd name="connsiteX3088" fmla="*/ 9529643 w 10080264"/>
                <a:gd name="connsiteY3088" fmla="*/ 1184752 h 3652478"/>
                <a:gd name="connsiteX3089" fmla="*/ 9566015 w 10080264"/>
                <a:gd name="connsiteY3089" fmla="*/ 1162076 h 3652478"/>
                <a:gd name="connsiteX3090" fmla="*/ 9598786 w 10080264"/>
                <a:gd name="connsiteY3090" fmla="*/ 1137960 h 3652478"/>
                <a:gd name="connsiteX3091" fmla="*/ 9609229 w 10080264"/>
                <a:gd name="connsiteY3091" fmla="*/ 1125722 h 3652478"/>
                <a:gd name="connsiteX3092" fmla="*/ 9626515 w 10080264"/>
                <a:gd name="connsiteY3092" fmla="*/ 1113484 h 3652478"/>
                <a:gd name="connsiteX3093" fmla="*/ 9642000 w 10080264"/>
                <a:gd name="connsiteY3093" fmla="*/ 1108445 h 3652478"/>
                <a:gd name="connsiteX3094" fmla="*/ 9657845 w 10080264"/>
                <a:gd name="connsiteY3094" fmla="*/ 1104846 h 3652478"/>
                <a:gd name="connsiteX3095" fmla="*/ 9664687 w 10080264"/>
                <a:gd name="connsiteY3095" fmla="*/ 1092968 h 3652478"/>
                <a:gd name="connsiteX3096" fmla="*/ 9671530 w 10080264"/>
                <a:gd name="connsiteY3096" fmla="*/ 1082530 h 3652478"/>
                <a:gd name="connsiteX3097" fmla="*/ 9678732 w 10080264"/>
                <a:gd name="connsiteY3097" fmla="*/ 1072092 h 3652478"/>
                <a:gd name="connsiteX3098" fmla="*/ 9687375 w 10080264"/>
                <a:gd name="connsiteY3098" fmla="*/ 1063453 h 3652478"/>
                <a:gd name="connsiteX3099" fmla="*/ 9697818 w 10080264"/>
                <a:gd name="connsiteY3099" fmla="*/ 1054815 h 3652478"/>
                <a:gd name="connsiteX3100" fmla="*/ 9709702 w 10080264"/>
                <a:gd name="connsiteY3100" fmla="*/ 1049776 h 3652478"/>
                <a:gd name="connsiteX3101" fmla="*/ 9720146 w 10080264"/>
                <a:gd name="connsiteY3101" fmla="*/ 1046176 h 3652478"/>
                <a:gd name="connsiteX3102" fmla="*/ 9732030 w 10080264"/>
                <a:gd name="connsiteY3102" fmla="*/ 1044377 h 3652478"/>
                <a:gd name="connsiteX3103" fmla="*/ 9735631 w 10080264"/>
                <a:gd name="connsiteY3103" fmla="*/ 1033938 h 3652478"/>
                <a:gd name="connsiteX3104" fmla="*/ 9739232 w 10080264"/>
                <a:gd name="connsiteY3104" fmla="*/ 1025300 h 3652478"/>
                <a:gd name="connsiteX3105" fmla="*/ 9746074 w 10080264"/>
                <a:gd name="connsiteY3105" fmla="*/ 1020261 h 3652478"/>
                <a:gd name="connsiteX3106" fmla="*/ 9754717 w 10080264"/>
                <a:gd name="connsiteY3106" fmla="*/ 1018461 h 3652478"/>
                <a:gd name="connsiteX3107" fmla="*/ 9754717 w 10080264"/>
                <a:gd name="connsiteY3107" fmla="*/ 1016661 h 3652478"/>
                <a:gd name="connsiteX3108" fmla="*/ 9754717 w 10080264"/>
                <a:gd name="connsiteY3108" fmla="*/ 1006223 h 3652478"/>
                <a:gd name="connsiteX3109" fmla="*/ 9765160 w 10080264"/>
                <a:gd name="connsiteY3109" fmla="*/ 1002624 h 3652478"/>
                <a:gd name="connsiteX3110" fmla="*/ 9787488 w 10080264"/>
                <a:gd name="connsiteY3110" fmla="*/ 993985 h 3652478"/>
                <a:gd name="connsiteX3111" fmla="*/ 9806574 w 10080264"/>
                <a:gd name="connsiteY3111" fmla="*/ 982108 h 3652478"/>
                <a:gd name="connsiteX3112" fmla="*/ 9822419 w 10080264"/>
                <a:gd name="connsiteY3112" fmla="*/ 968070 h 3652478"/>
                <a:gd name="connsiteX3113" fmla="*/ 9836104 w 10080264"/>
                <a:gd name="connsiteY3113" fmla="*/ 948993 h 3652478"/>
                <a:gd name="connsiteX3114" fmla="*/ 9850148 w 10080264"/>
                <a:gd name="connsiteY3114" fmla="*/ 930277 h 3652478"/>
                <a:gd name="connsiteX3115" fmla="*/ 8101054 w 10080264"/>
                <a:gd name="connsiteY3115" fmla="*/ 913000 h 3652478"/>
                <a:gd name="connsiteX3116" fmla="*/ 8066482 w 10080264"/>
                <a:gd name="connsiteY3116" fmla="*/ 938915 h 3652478"/>
                <a:gd name="connsiteX3117" fmla="*/ 8031911 w 10080264"/>
                <a:gd name="connsiteY3117" fmla="*/ 964831 h 3652478"/>
                <a:gd name="connsiteX3118" fmla="*/ 7962408 w 10080264"/>
                <a:gd name="connsiteY3118" fmla="*/ 1013062 h 3652478"/>
                <a:gd name="connsiteX3119" fmla="*/ 7919194 w 10080264"/>
                <a:gd name="connsiteY3119" fmla="*/ 1041137 h 3652478"/>
                <a:gd name="connsiteX3120" fmla="*/ 7882822 w 10080264"/>
                <a:gd name="connsiteY3120" fmla="*/ 1068492 h 3652478"/>
                <a:gd name="connsiteX3121" fmla="*/ 7848251 w 10080264"/>
                <a:gd name="connsiteY3121" fmla="*/ 1092968 h 3652478"/>
                <a:gd name="connsiteX3122" fmla="*/ 7816920 w 10080264"/>
                <a:gd name="connsiteY3122" fmla="*/ 1118883 h 3652478"/>
                <a:gd name="connsiteX3123" fmla="*/ 7816920 w 10080264"/>
                <a:gd name="connsiteY3123" fmla="*/ 1144799 h 3652478"/>
                <a:gd name="connsiteX3124" fmla="*/ 7836007 w 10080264"/>
                <a:gd name="connsiteY3124" fmla="*/ 1137960 h 3652478"/>
                <a:gd name="connsiteX3125" fmla="*/ 7851852 w 10080264"/>
                <a:gd name="connsiteY3125" fmla="*/ 1128962 h 3652478"/>
                <a:gd name="connsiteX3126" fmla="*/ 7865536 w 10080264"/>
                <a:gd name="connsiteY3126" fmla="*/ 1117084 h 3652478"/>
                <a:gd name="connsiteX3127" fmla="*/ 7875980 w 10080264"/>
                <a:gd name="connsiteY3127" fmla="*/ 1103046 h 3652478"/>
                <a:gd name="connsiteX3128" fmla="*/ 7881021 w 10080264"/>
                <a:gd name="connsiteY3128" fmla="*/ 1092968 h 3652478"/>
                <a:gd name="connsiteX3129" fmla="*/ 7893265 w 10080264"/>
                <a:gd name="connsiteY3129" fmla="*/ 1098007 h 3652478"/>
                <a:gd name="connsiteX3130" fmla="*/ 7896867 w 10080264"/>
                <a:gd name="connsiteY3130" fmla="*/ 1098007 h 3652478"/>
                <a:gd name="connsiteX3131" fmla="*/ 7903709 w 10080264"/>
                <a:gd name="connsiteY3131" fmla="*/ 1094408 h 3652478"/>
                <a:gd name="connsiteX3132" fmla="*/ 7912352 w 10080264"/>
                <a:gd name="connsiteY3132" fmla="*/ 1091168 h 3652478"/>
                <a:gd name="connsiteX3133" fmla="*/ 7914152 w 10080264"/>
                <a:gd name="connsiteY3133" fmla="*/ 1084330 h 3652478"/>
                <a:gd name="connsiteX3134" fmla="*/ 7917393 w 10080264"/>
                <a:gd name="connsiteY3134" fmla="*/ 1075691 h 3652478"/>
                <a:gd name="connsiteX3135" fmla="*/ 7922435 w 10080264"/>
                <a:gd name="connsiteY3135" fmla="*/ 1070292 h 3652478"/>
                <a:gd name="connsiteX3136" fmla="*/ 7931078 w 10080264"/>
                <a:gd name="connsiteY3136" fmla="*/ 1063453 h 3652478"/>
                <a:gd name="connsiteX3137" fmla="*/ 7939721 w 10080264"/>
                <a:gd name="connsiteY3137" fmla="*/ 1059854 h 3652478"/>
                <a:gd name="connsiteX3138" fmla="*/ 7945122 w 10080264"/>
                <a:gd name="connsiteY3138" fmla="*/ 1056614 h 3652478"/>
                <a:gd name="connsiteX3139" fmla="*/ 7950164 w 10080264"/>
                <a:gd name="connsiteY3139" fmla="*/ 1053015 h 3652478"/>
                <a:gd name="connsiteX3140" fmla="*/ 7971051 w 10080264"/>
                <a:gd name="connsiteY3140" fmla="*/ 1044377 h 3652478"/>
                <a:gd name="connsiteX3141" fmla="*/ 7990137 w 10080264"/>
                <a:gd name="connsiteY3141" fmla="*/ 1032139 h 3652478"/>
                <a:gd name="connsiteX3142" fmla="*/ 8009224 w 10080264"/>
                <a:gd name="connsiteY3142" fmla="*/ 1016661 h 3652478"/>
                <a:gd name="connsiteX3143" fmla="*/ 8026509 w 10080264"/>
                <a:gd name="connsiteY3143" fmla="*/ 995785 h 3652478"/>
                <a:gd name="connsiteX3144" fmla="*/ 8043795 w 10080264"/>
                <a:gd name="connsiteY3144" fmla="*/ 980308 h 3652478"/>
                <a:gd name="connsiteX3145" fmla="*/ 8061081 w 10080264"/>
                <a:gd name="connsiteY3145" fmla="*/ 966270 h 3652478"/>
                <a:gd name="connsiteX3146" fmla="*/ 8081967 w 10080264"/>
                <a:gd name="connsiteY3146" fmla="*/ 954392 h 3652478"/>
                <a:gd name="connsiteX3147" fmla="*/ 8102854 w 10080264"/>
                <a:gd name="connsiteY3147" fmla="*/ 945754 h 3652478"/>
                <a:gd name="connsiteX3148" fmla="*/ 8106095 w 10080264"/>
                <a:gd name="connsiteY3148" fmla="*/ 938915 h 3652478"/>
                <a:gd name="connsiteX3149" fmla="*/ 8107896 w 10080264"/>
                <a:gd name="connsiteY3149" fmla="*/ 932076 h 3652478"/>
                <a:gd name="connsiteX3150" fmla="*/ 8114738 w 10080264"/>
                <a:gd name="connsiteY3150" fmla="*/ 924878 h 3652478"/>
                <a:gd name="connsiteX3151" fmla="*/ 8121941 w 10080264"/>
                <a:gd name="connsiteY3151" fmla="*/ 919838 h 3652478"/>
                <a:gd name="connsiteX3152" fmla="*/ 8130583 w 10080264"/>
                <a:gd name="connsiteY3152" fmla="*/ 916239 h 3652478"/>
                <a:gd name="connsiteX3153" fmla="*/ 8135625 w 10080264"/>
                <a:gd name="connsiteY3153" fmla="*/ 914799 h 3652478"/>
                <a:gd name="connsiteX3154" fmla="*/ 8139226 w 10080264"/>
                <a:gd name="connsiteY3154" fmla="*/ 913000 h 3652478"/>
                <a:gd name="connsiteX3155" fmla="*/ 9283682 w 10080264"/>
                <a:gd name="connsiteY3155" fmla="*/ 905801 h 3652478"/>
                <a:gd name="connsiteX3156" fmla="*/ 9271798 w 10080264"/>
                <a:gd name="connsiteY3156" fmla="*/ 907601 h 3652478"/>
                <a:gd name="connsiteX3157" fmla="*/ 9261355 w 10080264"/>
                <a:gd name="connsiteY3157" fmla="*/ 911200 h 3652478"/>
                <a:gd name="connsiteX3158" fmla="*/ 9230024 w 10080264"/>
                <a:gd name="connsiteY3158" fmla="*/ 928477 h 3652478"/>
                <a:gd name="connsiteX3159" fmla="*/ 9204096 w 10080264"/>
                <a:gd name="connsiteY3159" fmla="*/ 945754 h 3652478"/>
                <a:gd name="connsiteX3160" fmla="*/ 9176367 w 10080264"/>
                <a:gd name="connsiteY3160" fmla="*/ 971669 h 3652478"/>
                <a:gd name="connsiteX3161" fmla="*/ 9148638 w 10080264"/>
                <a:gd name="connsiteY3161" fmla="*/ 997585 h 3652478"/>
                <a:gd name="connsiteX3162" fmla="*/ 9136754 w 10080264"/>
                <a:gd name="connsiteY3162" fmla="*/ 1008023 h 3652478"/>
                <a:gd name="connsiteX3163" fmla="*/ 9124510 w 10080264"/>
                <a:gd name="connsiteY3163" fmla="*/ 1018461 h 3652478"/>
                <a:gd name="connsiteX3164" fmla="*/ 9112266 w 10080264"/>
                <a:gd name="connsiteY3164" fmla="*/ 1027100 h 3652478"/>
                <a:gd name="connsiteX3165" fmla="*/ 9098581 w 10080264"/>
                <a:gd name="connsiteY3165" fmla="*/ 1033938 h 3652478"/>
                <a:gd name="connsiteX3166" fmla="*/ 9103623 w 10080264"/>
                <a:gd name="connsiteY3166" fmla="*/ 1053015 h 3652478"/>
                <a:gd name="connsiteX3167" fmla="*/ 9103623 w 10080264"/>
                <a:gd name="connsiteY3167" fmla="*/ 1068492 h 3652478"/>
                <a:gd name="connsiteX3168" fmla="*/ 9128111 w 10080264"/>
                <a:gd name="connsiteY3168" fmla="*/ 1049776 h 3652478"/>
                <a:gd name="connsiteX3169" fmla="*/ 9154040 w 10080264"/>
                <a:gd name="connsiteY3169" fmla="*/ 1030699 h 3652478"/>
                <a:gd name="connsiteX3170" fmla="*/ 9181408 w 10080264"/>
                <a:gd name="connsiteY3170" fmla="*/ 1013062 h 3652478"/>
                <a:gd name="connsiteX3171" fmla="*/ 9209138 w 10080264"/>
                <a:gd name="connsiteY3171" fmla="*/ 999384 h 3652478"/>
                <a:gd name="connsiteX3172" fmla="*/ 9217780 w 10080264"/>
                <a:gd name="connsiteY3172" fmla="*/ 980308 h 3652478"/>
                <a:gd name="connsiteX3173" fmla="*/ 9228224 w 10080264"/>
                <a:gd name="connsiteY3173" fmla="*/ 964831 h 3652478"/>
                <a:gd name="connsiteX3174" fmla="*/ 9242268 w 10080264"/>
                <a:gd name="connsiteY3174" fmla="*/ 952593 h 3652478"/>
                <a:gd name="connsiteX3175" fmla="*/ 9249111 w 10080264"/>
                <a:gd name="connsiteY3175" fmla="*/ 947554 h 3652478"/>
                <a:gd name="connsiteX3176" fmla="*/ 9255953 w 10080264"/>
                <a:gd name="connsiteY3176" fmla="*/ 943954 h 3652478"/>
                <a:gd name="connsiteX3177" fmla="*/ 9269998 w 10080264"/>
                <a:gd name="connsiteY3177" fmla="*/ 938915 h 3652478"/>
                <a:gd name="connsiteX3178" fmla="*/ 9283682 w 10080264"/>
                <a:gd name="connsiteY3178" fmla="*/ 932076 h 3652478"/>
                <a:gd name="connsiteX3179" fmla="*/ 9297727 w 10080264"/>
                <a:gd name="connsiteY3179" fmla="*/ 921638 h 3652478"/>
                <a:gd name="connsiteX3180" fmla="*/ 9311411 w 10080264"/>
                <a:gd name="connsiteY3180" fmla="*/ 909400 h 3652478"/>
                <a:gd name="connsiteX3181" fmla="*/ 9297727 w 10080264"/>
                <a:gd name="connsiteY3181" fmla="*/ 907601 h 3652478"/>
                <a:gd name="connsiteX3182" fmla="*/ 8700290 w 10080264"/>
                <a:gd name="connsiteY3182" fmla="*/ 904361 h 3652478"/>
                <a:gd name="connsiteX3183" fmla="*/ 8694889 w 10080264"/>
                <a:gd name="connsiteY3183" fmla="*/ 907601 h 3652478"/>
                <a:gd name="connsiteX3184" fmla="*/ 8688046 w 10080264"/>
                <a:gd name="connsiteY3184" fmla="*/ 909400 h 3652478"/>
                <a:gd name="connsiteX3185" fmla="*/ 8677603 w 10080264"/>
                <a:gd name="connsiteY3185" fmla="*/ 918039 h 3652478"/>
                <a:gd name="connsiteX3186" fmla="*/ 8667160 w 10080264"/>
                <a:gd name="connsiteY3186" fmla="*/ 924878 h 3652478"/>
                <a:gd name="connsiteX3187" fmla="*/ 8654916 w 10080264"/>
                <a:gd name="connsiteY3187" fmla="*/ 937115 h 3652478"/>
                <a:gd name="connsiteX3188" fmla="*/ 2612353 w 10080264"/>
                <a:gd name="connsiteY3188" fmla="*/ 902873 h 3652478"/>
                <a:gd name="connsiteX3189" fmla="*/ 2546839 w 10080264"/>
                <a:gd name="connsiteY3189" fmla="*/ 942468 h 3652478"/>
                <a:gd name="connsiteX3190" fmla="*/ 2551878 w 10080264"/>
                <a:gd name="connsiteY3190" fmla="*/ 942468 h 3652478"/>
                <a:gd name="connsiteX3191" fmla="*/ 2562317 w 10080264"/>
                <a:gd name="connsiteY3191" fmla="*/ 942468 h 3652478"/>
                <a:gd name="connsiteX3192" fmla="*/ 2565557 w 10080264"/>
                <a:gd name="connsiteY3192" fmla="*/ 939228 h 3652478"/>
                <a:gd name="connsiteX3193" fmla="*/ 2569157 w 10080264"/>
                <a:gd name="connsiteY3193" fmla="*/ 937428 h 3652478"/>
                <a:gd name="connsiteX3194" fmla="*/ 2577796 w 10080264"/>
                <a:gd name="connsiteY3194" fmla="*/ 935629 h 3652478"/>
                <a:gd name="connsiteX3195" fmla="*/ 2595074 w 10080264"/>
                <a:gd name="connsiteY3195" fmla="*/ 918351 h 3652478"/>
                <a:gd name="connsiteX3196" fmla="*/ 2795935 w 10080264"/>
                <a:gd name="connsiteY3196" fmla="*/ 897474 h 3652478"/>
                <a:gd name="connsiteX3197" fmla="*/ 2787297 w 10080264"/>
                <a:gd name="connsiteY3197" fmla="*/ 899273 h 3652478"/>
                <a:gd name="connsiteX3198" fmla="*/ 2768218 w 10080264"/>
                <a:gd name="connsiteY3198" fmla="*/ 913312 h 3652478"/>
                <a:gd name="connsiteX3199" fmla="*/ 2776858 w 10080264"/>
                <a:gd name="connsiteY3199" fmla="*/ 911512 h 3652478"/>
                <a:gd name="connsiteX3200" fmla="*/ 2783697 w 10080264"/>
                <a:gd name="connsiteY3200" fmla="*/ 907912 h 3652478"/>
                <a:gd name="connsiteX3201" fmla="*/ 2790536 w 10080264"/>
                <a:gd name="connsiteY3201" fmla="*/ 902873 h 3652478"/>
                <a:gd name="connsiteX3202" fmla="*/ 344380 w 10080264"/>
                <a:gd name="connsiteY3202" fmla="*/ 896825 h 3652478"/>
                <a:gd name="connsiteX3203" fmla="*/ 285364 w 10080264"/>
                <a:gd name="connsiteY3203" fmla="*/ 934988 h 3652478"/>
                <a:gd name="connsiteX3204" fmla="*/ 228507 w 10080264"/>
                <a:gd name="connsiteY3204" fmla="*/ 967750 h 3652478"/>
                <a:gd name="connsiteX3205" fmla="*/ 231746 w 10080264"/>
                <a:gd name="connsiteY3205" fmla="*/ 969550 h 3652478"/>
                <a:gd name="connsiteX3206" fmla="*/ 235344 w 10080264"/>
                <a:gd name="connsiteY3206" fmla="*/ 971350 h 3652478"/>
                <a:gd name="connsiteX3207" fmla="*/ 249019 w 10080264"/>
                <a:gd name="connsiteY3207" fmla="*/ 978191 h 3652478"/>
                <a:gd name="connsiteX3208" fmla="*/ 255856 w 10080264"/>
                <a:gd name="connsiteY3208" fmla="*/ 974591 h 3652478"/>
                <a:gd name="connsiteX3209" fmla="*/ 263053 w 10080264"/>
                <a:gd name="connsiteY3209" fmla="*/ 969550 h 3652478"/>
                <a:gd name="connsiteX3210" fmla="*/ 269890 w 10080264"/>
                <a:gd name="connsiteY3210" fmla="*/ 964510 h 3652478"/>
                <a:gd name="connsiteX3211" fmla="*/ 273489 w 10080264"/>
                <a:gd name="connsiteY3211" fmla="*/ 957309 h 3652478"/>
                <a:gd name="connsiteX3212" fmla="*/ 275288 w 10080264"/>
                <a:gd name="connsiteY3212" fmla="*/ 952269 h 3652478"/>
                <a:gd name="connsiteX3213" fmla="*/ 278527 w 10080264"/>
                <a:gd name="connsiteY3213" fmla="*/ 947229 h 3652478"/>
                <a:gd name="connsiteX3214" fmla="*/ 288963 w 10080264"/>
                <a:gd name="connsiteY3214" fmla="*/ 938588 h 3652478"/>
                <a:gd name="connsiteX3215" fmla="*/ 302997 w 10080264"/>
                <a:gd name="connsiteY3215" fmla="*/ 929947 h 3652478"/>
                <a:gd name="connsiteX3216" fmla="*/ 318471 w 10080264"/>
                <a:gd name="connsiteY3216" fmla="*/ 924547 h 3652478"/>
                <a:gd name="connsiteX3217" fmla="*/ 330706 w 10080264"/>
                <a:gd name="connsiteY3217" fmla="*/ 910866 h 3652478"/>
                <a:gd name="connsiteX3218" fmla="*/ 7147012 w 10080264"/>
                <a:gd name="connsiteY3218" fmla="*/ 896601 h 3652478"/>
                <a:gd name="connsiteX3219" fmla="*/ 7126486 w 10080264"/>
                <a:gd name="connsiteY3219" fmla="*/ 908843 h 3652478"/>
                <a:gd name="connsiteX3220" fmla="*/ 7103800 w 10080264"/>
                <a:gd name="connsiteY3220" fmla="*/ 924326 h 3652478"/>
                <a:gd name="connsiteX3221" fmla="*/ 7086515 w 10080264"/>
                <a:gd name="connsiteY3221" fmla="*/ 936568 h 3652478"/>
                <a:gd name="connsiteX3222" fmla="*/ 7084714 w 10080264"/>
                <a:gd name="connsiteY3222" fmla="*/ 938369 h 3652478"/>
                <a:gd name="connsiteX3223" fmla="*/ 7117484 w 10080264"/>
                <a:gd name="connsiteY3223" fmla="*/ 917485 h 3652478"/>
                <a:gd name="connsiteX3224" fmla="*/ 7133328 w 10080264"/>
                <a:gd name="connsiteY3224" fmla="*/ 908843 h 3652478"/>
                <a:gd name="connsiteX3225" fmla="*/ 9482828 w 10080264"/>
                <a:gd name="connsiteY3225" fmla="*/ 893923 h 3652478"/>
                <a:gd name="connsiteX3226" fmla="*/ 9463741 w 10080264"/>
                <a:gd name="connsiteY3226" fmla="*/ 911200 h 3652478"/>
                <a:gd name="connsiteX3227" fmla="*/ 9451497 w 10080264"/>
                <a:gd name="connsiteY3227" fmla="*/ 919838 h 3652478"/>
                <a:gd name="connsiteX3228" fmla="*/ 9439613 w 10080264"/>
                <a:gd name="connsiteY3228" fmla="*/ 928477 h 3652478"/>
                <a:gd name="connsiteX3229" fmla="*/ 9411884 w 10080264"/>
                <a:gd name="connsiteY3229" fmla="*/ 947554 h 3652478"/>
                <a:gd name="connsiteX3230" fmla="*/ 9385956 w 10080264"/>
                <a:gd name="connsiteY3230" fmla="*/ 968070 h 3652478"/>
                <a:gd name="connsiteX3231" fmla="*/ 9302768 w 10080264"/>
                <a:gd name="connsiteY3231" fmla="*/ 1018461 h 3652478"/>
                <a:gd name="connsiteX3232" fmla="*/ 9233626 w 10080264"/>
                <a:gd name="connsiteY3232" fmla="*/ 1063453 h 3652478"/>
                <a:gd name="connsiteX3233" fmla="*/ 9202295 w 10080264"/>
                <a:gd name="connsiteY3233" fmla="*/ 1085769 h 3652478"/>
                <a:gd name="connsiteX3234" fmla="*/ 9171325 w 10080264"/>
                <a:gd name="connsiteY3234" fmla="*/ 1109885 h 3652478"/>
                <a:gd name="connsiteX3235" fmla="*/ 9112266 w 10080264"/>
                <a:gd name="connsiteY3235" fmla="*/ 1157037 h 3652478"/>
                <a:gd name="connsiteX3236" fmla="*/ 9107224 w 10080264"/>
                <a:gd name="connsiteY3236" fmla="*/ 1160276 h 3652478"/>
                <a:gd name="connsiteX3237" fmla="*/ 9108665 w 10080264"/>
                <a:gd name="connsiteY3237" fmla="*/ 1168915 h 3652478"/>
                <a:gd name="connsiteX3238" fmla="*/ 9110465 w 10080264"/>
                <a:gd name="connsiteY3238" fmla="*/ 1176113 h 3652478"/>
                <a:gd name="connsiteX3239" fmla="*/ 9122709 w 10080264"/>
                <a:gd name="connsiteY3239" fmla="*/ 1165675 h 3652478"/>
                <a:gd name="connsiteX3240" fmla="*/ 9136754 w 10080264"/>
                <a:gd name="connsiteY3240" fmla="*/ 1157037 h 3652478"/>
                <a:gd name="connsiteX3241" fmla="*/ 9152239 w 10080264"/>
                <a:gd name="connsiteY3241" fmla="*/ 1149838 h 3652478"/>
                <a:gd name="connsiteX3242" fmla="*/ 9167724 w 10080264"/>
                <a:gd name="connsiteY3242" fmla="*/ 1142999 h 3652478"/>
                <a:gd name="connsiteX3243" fmla="*/ 9185010 w 10080264"/>
                <a:gd name="connsiteY3243" fmla="*/ 1134361 h 3652478"/>
                <a:gd name="connsiteX3244" fmla="*/ 9200495 w 10080264"/>
                <a:gd name="connsiteY3244" fmla="*/ 1122123 h 3652478"/>
                <a:gd name="connsiteX3245" fmla="*/ 9212739 w 10080264"/>
                <a:gd name="connsiteY3245" fmla="*/ 1106646 h 3652478"/>
                <a:gd name="connsiteX3246" fmla="*/ 9223182 w 10080264"/>
                <a:gd name="connsiteY3246" fmla="*/ 1091168 h 3652478"/>
                <a:gd name="connsiteX3247" fmla="*/ 9224623 w 10080264"/>
                <a:gd name="connsiteY3247" fmla="*/ 1085769 h 3652478"/>
                <a:gd name="connsiteX3248" fmla="*/ 9228224 w 10080264"/>
                <a:gd name="connsiteY3248" fmla="*/ 1084330 h 3652478"/>
                <a:gd name="connsiteX3249" fmla="*/ 9269998 w 10080264"/>
                <a:gd name="connsiteY3249" fmla="*/ 1058414 h 3652478"/>
                <a:gd name="connsiteX3250" fmla="*/ 9309611 w 10080264"/>
                <a:gd name="connsiteY3250" fmla="*/ 1032139 h 3652478"/>
                <a:gd name="connsiteX3251" fmla="*/ 9380554 w 10080264"/>
                <a:gd name="connsiteY3251" fmla="*/ 982108 h 3652478"/>
                <a:gd name="connsiteX3252" fmla="*/ 9410084 w 10080264"/>
                <a:gd name="connsiteY3252" fmla="*/ 963031 h 3652478"/>
                <a:gd name="connsiteX3253" fmla="*/ 9437813 w 10080264"/>
                <a:gd name="connsiteY3253" fmla="*/ 940355 h 3652478"/>
                <a:gd name="connsiteX3254" fmla="*/ 9489670 w 10080264"/>
                <a:gd name="connsiteY3254" fmla="*/ 893923 h 3652478"/>
                <a:gd name="connsiteX3255" fmla="*/ 7050144 w 10080264"/>
                <a:gd name="connsiteY3255" fmla="*/ 862034 h 3652478"/>
                <a:gd name="connsiteX3256" fmla="*/ 7046904 w 10080264"/>
                <a:gd name="connsiteY3256" fmla="*/ 863834 h 3652478"/>
                <a:gd name="connsiteX3257" fmla="*/ 7039701 w 10080264"/>
                <a:gd name="connsiteY3257" fmla="*/ 865635 h 3652478"/>
                <a:gd name="connsiteX3258" fmla="*/ 7041502 w 10080264"/>
                <a:gd name="connsiteY3258" fmla="*/ 867075 h 3652478"/>
                <a:gd name="connsiteX3259" fmla="*/ 429306 w 10080264"/>
                <a:gd name="connsiteY3259" fmla="*/ 836341 h 3652478"/>
                <a:gd name="connsiteX3260" fmla="*/ 423908 w 10080264"/>
                <a:gd name="connsiteY3260" fmla="*/ 841381 h 3652478"/>
                <a:gd name="connsiteX3261" fmla="*/ 387563 w 10080264"/>
                <a:gd name="connsiteY3261" fmla="*/ 867303 h 3652478"/>
                <a:gd name="connsiteX3262" fmla="*/ 408434 w 10080264"/>
                <a:gd name="connsiteY3262" fmla="*/ 860462 h 3652478"/>
                <a:gd name="connsiteX3263" fmla="*/ 429306 w 10080264"/>
                <a:gd name="connsiteY3263" fmla="*/ 856862 h 3652478"/>
                <a:gd name="connsiteX3264" fmla="*/ 4742981 w 10080264"/>
                <a:gd name="connsiteY3264" fmla="*/ 819150 h 3652478"/>
                <a:gd name="connsiteX3265" fmla="*/ 4750184 w 10080264"/>
                <a:gd name="connsiteY3265" fmla="*/ 820950 h 3652478"/>
                <a:gd name="connsiteX3266" fmla="*/ 4755227 w 10080264"/>
                <a:gd name="connsiteY3266" fmla="*/ 822391 h 3652478"/>
                <a:gd name="connsiteX3267" fmla="*/ 4767472 w 10080264"/>
                <a:gd name="connsiteY3267" fmla="*/ 820950 h 3652478"/>
                <a:gd name="connsiteX3268" fmla="*/ 4781159 w 10080264"/>
                <a:gd name="connsiteY3268" fmla="*/ 820950 h 3652478"/>
                <a:gd name="connsiteX3269" fmla="*/ 4786561 w 10080264"/>
                <a:gd name="connsiteY3269" fmla="*/ 822391 h 3652478"/>
                <a:gd name="connsiteX3270" fmla="*/ 4793404 w 10080264"/>
                <a:gd name="connsiteY3270" fmla="*/ 825991 h 3652478"/>
                <a:gd name="connsiteX3271" fmla="*/ 4798447 w 10080264"/>
                <a:gd name="connsiteY3271" fmla="*/ 829592 h 3652478"/>
                <a:gd name="connsiteX3272" fmla="*/ 4803849 w 10080264"/>
                <a:gd name="connsiteY3272" fmla="*/ 836433 h 3652478"/>
                <a:gd name="connsiteX3273" fmla="*/ 4805650 w 10080264"/>
                <a:gd name="connsiteY3273" fmla="*/ 837873 h 3652478"/>
                <a:gd name="connsiteX3274" fmla="*/ 4807091 w 10080264"/>
                <a:gd name="connsiteY3274" fmla="*/ 837873 h 3652478"/>
                <a:gd name="connsiteX3275" fmla="*/ 4812493 w 10080264"/>
                <a:gd name="connsiteY3275" fmla="*/ 836433 h 3652478"/>
                <a:gd name="connsiteX3276" fmla="*/ 4821137 w 10080264"/>
                <a:gd name="connsiteY3276" fmla="*/ 831032 h 3652478"/>
                <a:gd name="connsiteX3277" fmla="*/ 4826179 w 10080264"/>
                <a:gd name="connsiteY3277" fmla="*/ 829592 h 3652478"/>
                <a:gd name="connsiteX3278" fmla="*/ 4829781 w 10080264"/>
                <a:gd name="connsiteY3278" fmla="*/ 829592 h 3652478"/>
                <a:gd name="connsiteX3279" fmla="*/ 4841666 w 10080264"/>
                <a:gd name="connsiteY3279" fmla="*/ 831032 h 3652478"/>
                <a:gd name="connsiteX3280" fmla="*/ 4850310 w 10080264"/>
                <a:gd name="connsiteY3280" fmla="*/ 836433 h 3652478"/>
                <a:gd name="connsiteX3281" fmla="*/ 4857154 w 10080264"/>
                <a:gd name="connsiteY3281" fmla="*/ 841473 h 3652478"/>
                <a:gd name="connsiteX3282" fmla="*/ 4860755 w 10080264"/>
                <a:gd name="connsiteY3282" fmla="*/ 848314 h 3652478"/>
                <a:gd name="connsiteX3283" fmla="*/ 4866158 w 10080264"/>
                <a:gd name="connsiteY3283" fmla="*/ 858756 h 3652478"/>
                <a:gd name="connsiteX3284" fmla="*/ 4869399 w 10080264"/>
                <a:gd name="connsiteY3284" fmla="*/ 860556 h 3652478"/>
                <a:gd name="connsiteX3285" fmla="*/ 4873001 w 10080264"/>
                <a:gd name="connsiteY3285" fmla="*/ 864157 h 3652478"/>
                <a:gd name="connsiteX3286" fmla="*/ 4914420 w 10080264"/>
                <a:gd name="connsiteY3286" fmla="*/ 862357 h 3652478"/>
                <a:gd name="connsiteX3287" fmla="*/ 4956199 w 10080264"/>
                <a:gd name="connsiteY3287" fmla="*/ 865957 h 3652478"/>
                <a:gd name="connsiteX3288" fmla="*/ 4995817 w 10080264"/>
                <a:gd name="connsiteY3288" fmla="*/ 872798 h 3652478"/>
                <a:gd name="connsiteX3289" fmla="*/ 5037597 w 10080264"/>
                <a:gd name="connsiteY3289" fmla="*/ 883240 h 3652478"/>
                <a:gd name="connsiteX3290" fmla="*/ 5070012 w 10080264"/>
                <a:gd name="connsiteY3290" fmla="*/ 891881 h 3652478"/>
                <a:gd name="connsiteX3291" fmla="*/ 5106388 w 10080264"/>
                <a:gd name="connsiteY3291" fmla="*/ 896922 h 3652478"/>
                <a:gd name="connsiteX3292" fmla="*/ 5142765 w 10080264"/>
                <a:gd name="connsiteY3292" fmla="*/ 898722 h 3652478"/>
                <a:gd name="connsiteX3293" fmla="*/ 5184544 w 10080264"/>
                <a:gd name="connsiteY3293" fmla="*/ 896922 h 3652478"/>
                <a:gd name="connsiteX3294" fmla="*/ 5191387 w 10080264"/>
                <a:gd name="connsiteY3294" fmla="*/ 896922 h 3652478"/>
                <a:gd name="connsiteX3295" fmla="*/ 5196430 w 10080264"/>
                <a:gd name="connsiteY3295" fmla="*/ 902323 h 3652478"/>
                <a:gd name="connsiteX3296" fmla="*/ 5219120 w 10080264"/>
                <a:gd name="connsiteY3296" fmla="*/ 870998 h 3652478"/>
                <a:gd name="connsiteX3297" fmla="*/ 5203633 w 10080264"/>
                <a:gd name="connsiteY3297" fmla="*/ 907364 h 3652478"/>
                <a:gd name="connsiteX3298" fmla="*/ 5217319 w 10080264"/>
                <a:gd name="connsiteY3298" fmla="*/ 916005 h 3652478"/>
                <a:gd name="connsiteX3299" fmla="*/ 5232807 w 10080264"/>
                <a:gd name="connsiteY3299" fmla="*/ 924646 h 3652478"/>
                <a:gd name="connsiteX3300" fmla="*/ 5238209 w 10080264"/>
                <a:gd name="connsiteY3300" fmla="*/ 928247 h 3652478"/>
                <a:gd name="connsiteX3301" fmla="*/ 5255497 w 10080264"/>
                <a:gd name="connsiteY3301" fmla="*/ 943729 h 3652478"/>
                <a:gd name="connsiteX3302" fmla="*/ 5279628 w 10080264"/>
                <a:gd name="connsiteY3302" fmla="*/ 959211 h 3652478"/>
                <a:gd name="connsiteX3303" fmla="*/ 5286471 w 10080264"/>
                <a:gd name="connsiteY3303" fmla="*/ 964612 h 3652478"/>
                <a:gd name="connsiteX3304" fmla="*/ 5286471 w 10080264"/>
                <a:gd name="connsiteY3304" fmla="*/ 973254 h 3652478"/>
                <a:gd name="connsiteX3305" fmla="*/ 5284670 w 10080264"/>
                <a:gd name="connsiteY3305" fmla="*/ 1078750 h 3652478"/>
                <a:gd name="connsiteX3306" fmla="*/ 5284670 w 10080264"/>
                <a:gd name="connsiteY3306" fmla="*/ 1174164 h 3652478"/>
                <a:gd name="connsiteX3307" fmla="*/ 5286471 w 10080264"/>
                <a:gd name="connsiteY3307" fmla="*/ 1262377 h 3652478"/>
                <a:gd name="connsiteX3308" fmla="*/ 5290073 w 10080264"/>
                <a:gd name="connsiteY3308" fmla="*/ 1341950 h 3652478"/>
                <a:gd name="connsiteX3309" fmla="*/ 5301958 w 10080264"/>
                <a:gd name="connsiteY3309" fmla="*/ 1515136 h 3652478"/>
                <a:gd name="connsiteX3310" fmla="*/ 5312403 w 10080264"/>
                <a:gd name="connsiteY3310" fmla="*/ 1672480 h 3652478"/>
                <a:gd name="connsiteX3311" fmla="*/ 5314204 w 10080264"/>
                <a:gd name="connsiteY3311" fmla="*/ 1682921 h 3652478"/>
                <a:gd name="connsiteX3312" fmla="*/ 5317806 w 10080264"/>
                <a:gd name="connsiteY3312" fmla="*/ 1691923 h 3652478"/>
                <a:gd name="connsiteX3313" fmla="*/ 5322848 w 10080264"/>
                <a:gd name="connsiteY3313" fmla="*/ 1703805 h 3652478"/>
                <a:gd name="connsiteX3314" fmla="*/ 5329691 w 10080264"/>
                <a:gd name="connsiteY3314" fmla="*/ 1716046 h 3652478"/>
                <a:gd name="connsiteX3315" fmla="*/ 5340136 w 10080264"/>
                <a:gd name="connsiteY3315" fmla="*/ 1731529 h 3652478"/>
                <a:gd name="connsiteX3316" fmla="*/ 5321047 w 10080264"/>
                <a:gd name="connsiteY3316" fmla="*/ 1736930 h 3652478"/>
                <a:gd name="connsiteX3317" fmla="*/ 5317806 w 10080264"/>
                <a:gd name="connsiteY3317" fmla="*/ 1738730 h 3652478"/>
                <a:gd name="connsiteX3318" fmla="*/ 5317806 w 10080264"/>
                <a:gd name="connsiteY3318" fmla="*/ 1745571 h 3652478"/>
                <a:gd name="connsiteX3319" fmla="*/ 5316005 w 10080264"/>
                <a:gd name="connsiteY3319" fmla="*/ 1750612 h 3652478"/>
                <a:gd name="connsiteX3320" fmla="*/ 5305560 w 10080264"/>
                <a:gd name="connsiteY3320" fmla="*/ 1778336 h 3652478"/>
                <a:gd name="connsiteX3321" fmla="*/ 5307361 w 10080264"/>
                <a:gd name="connsiteY3321" fmla="*/ 1781576 h 3652478"/>
                <a:gd name="connsiteX3322" fmla="*/ 5310602 w 10080264"/>
                <a:gd name="connsiteY3322" fmla="*/ 1783377 h 3652478"/>
                <a:gd name="connsiteX3323" fmla="*/ 5317806 w 10080264"/>
                <a:gd name="connsiteY3323" fmla="*/ 1788777 h 3652478"/>
                <a:gd name="connsiteX3324" fmla="*/ 5324649 w 10080264"/>
                <a:gd name="connsiteY3324" fmla="*/ 1795618 h 3652478"/>
                <a:gd name="connsiteX3325" fmla="*/ 5329691 w 10080264"/>
                <a:gd name="connsiteY3325" fmla="*/ 1806060 h 3652478"/>
                <a:gd name="connsiteX3326" fmla="*/ 5331492 w 10080264"/>
                <a:gd name="connsiteY3326" fmla="*/ 1812901 h 3652478"/>
                <a:gd name="connsiteX3327" fmla="*/ 5331492 w 10080264"/>
                <a:gd name="connsiteY3327" fmla="*/ 1819742 h 3652478"/>
                <a:gd name="connsiteX3328" fmla="*/ 5331492 w 10080264"/>
                <a:gd name="connsiteY3328" fmla="*/ 1828383 h 3652478"/>
                <a:gd name="connsiteX3329" fmla="*/ 5329691 w 10080264"/>
                <a:gd name="connsiteY3329" fmla="*/ 1835585 h 3652478"/>
                <a:gd name="connsiteX3330" fmla="*/ 5326450 w 10080264"/>
                <a:gd name="connsiteY3330" fmla="*/ 1842426 h 3652478"/>
                <a:gd name="connsiteX3331" fmla="*/ 5322848 w 10080264"/>
                <a:gd name="connsiteY3331" fmla="*/ 1846026 h 3652478"/>
                <a:gd name="connsiteX3332" fmla="*/ 5319607 w 10080264"/>
                <a:gd name="connsiteY3332" fmla="*/ 1849267 h 3652478"/>
                <a:gd name="connsiteX3333" fmla="*/ 5314204 w 10080264"/>
                <a:gd name="connsiteY3333" fmla="*/ 1852867 h 3652478"/>
                <a:gd name="connsiteX3334" fmla="*/ 5305560 w 10080264"/>
                <a:gd name="connsiteY3334" fmla="*/ 1854667 h 3652478"/>
                <a:gd name="connsiteX3335" fmla="*/ 5300518 w 10080264"/>
                <a:gd name="connsiteY3335" fmla="*/ 1854667 h 3652478"/>
                <a:gd name="connsiteX3336" fmla="*/ 5296916 w 10080264"/>
                <a:gd name="connsiteY3336" fmla="*/ 1859708 h 3652478"/>
                <a:gd name="connsiteX3337" fmla="*/ 5295115 w 10080264"/>
                <a:gd name="connsiteY3337" fmla="*/ 1871950 h 3652478"/>
                <a:gd name="connsiteX3338" fmla="*/ 5295115 w 10080264"/>
                <a:gd name="connsiteY3338" fmla="*/ 1885632 h 3652478"/>
                <a:gd name="connsiteX3339" fmla="*/ 5295115 w 10080264"/>
                <a:gd name="connsiteY3339" fmla="*/ 1918397 h 3652478"/>
                <a:gd name="connsiteX3340" fmla="*/ 5295115 w 10080264"/>
                <a:gd name="connsiteY3340" fmla="*/ 1996529 h 3652478"/>
                <a:gd name="connsiteX3341" fmla="*/ 5295115 w 10080264"/>
                <a:gd name="connsiteY3341" fmla="*/ 2015612 h 3652478"/>
                <a:gd name="connsiteX3342" fmla="*/ 5296916 w 10080264"/>
                <a:gd name="connsiteY3342" fmla="*/ 2034695 h 3652478"/>
                <a:gd name="connsiteX3343" fmla="*/ 5300518 w 10080264"/>
                <a:gd name="connsiteY3343" fmla="*/ 2053418 h 3652478"/>
                <a:gd name="connsiteX3344" fmla="*/ 5305560 w 10080264"/>
                <a:gd name="connsiteY3344" fmla="*/ 2072501 h 3652478"/>
                <a:gd name="connsiteX3345" fmla="*/ 5309162 w 10080264"/>
                <a:gd name="connsiteY3345" fmla="*/ 2088343 h 3652478"/>
                <a:gd name="connsiteX3346" fmla="*/ 5309162 w 10080264"/>
                <a:gd name="connsiteY3346" fmla="*/ 2105626 h 3652478"/>
                <a:gd name="connsiteX3347" fmla="*/ 5309162 w 10080264"/>
                <a:gd name="connsiteY3347" fmla="*/ 2122908 h 3652478"/>
                <a:gd name="connsiteX3348" fmla="*/ 5303759 w 10080264"/>
                <a:gd name="connsiteY3348" fmla="*/ 2140191 h 3652478"/>
                <a:gd name="connsiteX3349" fmla="*/ 5341937 w 10080264"/>
                <a:gd name="connsiteY3349" fmla="*/ 2145592 h 3652478"/>
                <a:gd name="connsiteX3350" fmla="*/ 5385157 w 10080264"/>
                <a:gd name="connsiteY3350" fmla="*/ 2155673 h 3652478"/>
                <a:gd name="connsiteX3351" fmla="*/ 5407847 w 10080264"/>
                <a:gd name="connsiteY3351" fmla="*/ 2161074 h 3652478"/>
                <a:gd name="connsiteX3352" fmla="*/ 5433779 w 10080264"/>
                <a:gd name="connsiteY3352" fmla="*/ 2164315 h 3652478"/>
                <a:gd name="connsiteX3353" fmla="*/ 5461512 w 10080264"/>
                <a:gd name="connsiteY3353" fmla="*/ 2164315 h 3652478"/>
                <a:gd name="connsiteX3354" fmla="*/ 5492846 w 10080264"/>
                <a:gd name="connsiteY3354" fmla="*/ 2162874 h 3652478"/>
                <a:gd name="connsiteX3355" fmla="*/ 5504732 w 10080264"/>
                <a:gd name="connsiteY3355" fmla="*/ 2161074 h 3652478"/>
                <a:gd name="connsiteX3356" fmla="*/ 5508333 w 10080264"/>
                <a:gd name="connsiteY3356" fmla="*/ 2172956 h 3652478"/>
                <a:gd name="connsiteX3357" fmla="*/ 5515177 w 10080264"/>
                <a:gd name="connsiteY3357" fmla="*/ 2197080 h 3652478"/>
                <a:gd name="connsiteX3358" fmla="*/ 5520219 w 10080264"/>
                <a:gd name="connsiteY3358" fmla="*/ 2225164 h 3652478"/>
                <a:gd name="connsiteX3359" fmla="*/ 5522020 w 10080264"/>
                <a:gd name="connsiteY3359" fmla="*/ 2256128 h 3652478"/>
                <a:gd name="connsiteX3360" fmla="*/ 5523821 w 10080264"/>
                <a:gd name="connsiteY3360" fmla="*/ 2289254 h 3652478"/>
                <a:gd name="connsiteX3361" fmla="*/ 5522020 w 10080264"/>
                <a:gd name="connsiteY3361" fmla="*/ 2320218 h 3652478"/>
                <a:gd name="connsiteX3362" fmla="*/ 5522020 w 10080264"/>
                <a:gd name="connsiteY3362" fmla="*/ 2351543 h 3652478"/>
                <a:gd name="connsiteX3363" fmla="*/ 5527422 w 10080264"/>
                <a:gd name="connsiteY3363" fmla="*/ 2415633 h 3652478"/>
                <a:gd name="connsiteX3364" fmla="*/ 5527422 w 10080264"/>
                <a:gd name="connsiteY3364" fmla="*/ 2426074 h 3652478"/>
                <a:gd name="connsiteX3365" fmla="*/ 5532465 w 10080264"/>
                <a:gd name="connsiteY3365" fmla="*/ 2491604 h 3652478"/>
                <a:gd name="connsiteX3366" fmla="*/ 5534265 w 10080264"/>
                <a:gd name="connsiteY3366" fmla="*/ 2552453 h 3652478"/>
                <a:gd name="connsiteX3367" fmla="*/ 5534265 w 10080264"/>
                <a:gd name="connsiteY3367" fmla="*/ 2583058 h 3652478"/>
                <a:gd name="connsiteX3368" fmla="*/ 5534265 w 10080264"/>
                <a:gd name="connsiteY3368" fmla="*/ 2612583 h 3652478"/>
                <a:gd name="connsiteX3369" fmla="*/ 5539308 w 10080264"/>
                <a:gd name="connsiteY3369" fmla="*/ 2640307 h 3652478"/>
                <a:gd name="connsiteX3370" fmla="*/ 5544710 w 10080264"/>
                <a:gd name="connsiteY3370" fmla="*/ 2668031 h 3652478"/>
                <a:gd name="connsiteX3371" fmla="*/ 5547952 w 10080264"/>
                <a:gd name="connsiteY3371" fmla="*/ 2676672 h 3652478"/>
                <a:gd name="connsiteX3372" fmla="*/ 5541108 w 10080264"/>
                <a:gd name="connsiteY3372" fmla="*/ 2683513 h 3652478"/>
                <a:gd name="connsiteX3373" fmla="*/ 5530664 w 10080264"/>
                <a:gd name="connsiteY3373" fmla="*/ 2692155 h 3652478"/>
                <a:gd name="connsiteX3374" fmla="*/ 5520219 w 10080264"/>
                <a:gd name="connsiteY3374" fmla="*/ 2697556 h 3652478"/>
                <a:gd name="connsiteX3375" fmla="*/ 5508333 w 10080264"/>
                <a:gd name="connsiteY3375" fmla="*/ 2702596 h 3652478"/>
                <a:gd name="connsiteX3376" fmla="*/ 5492846 w 10080264"/>
                <a:gd name="connsiteY3376" fmla="*/ 2705837 h 3652478"/>
                <a:gd name="connsiteX3377" fmla="*/ 5482401 w 10080264"/>
                <a:gd name="connsiteY3377" fmla="*/ 2707637 h 3652478"/>
                <a:gd name="connsiteX3378" fmla="*/ 5471957 w 10080264"/>
                <a:gd name="connsiteY3378" fmla="*/ 2713038 h 3652478"/>
                <a:gd name="connsiteX3379" fmla="*/ 5463313 w 10080264"/>
                <a:gd name="connsiteY3379" fmla="*/ 2718079 h 3652478"/>
                <a:gd name="connsiteX3380" fmla="*/ 5456109 w 10080264"/>
                <a:gd name="connsiteY3380" fmla="*/ 2723119 h 3652478"/>
                <a:gd name="connsiteX3381" fmla="*/ 5447465 w 10080264"/>
                <a:gd name="connsiteY3381" fmla="*/ 2731761 h 3652478"/>
                <a:gd name="connsiteX3382" fmla="*/ 5437021 w 10080264"/>
                <a:gd name="connsiteY3382" fmla="*/ 2726720 h 3652478"/>
                <a:gd name="connsiteX3383" fmla="*/ 5416491 w 10080264"/>
                <a:gd name="connsiteY3383" fmla="*/ 2714478 h 3652478"/>
                <a:gd name="connsiteX3384" fmla="*/ 5400644 w 10080264"/>
                <a:gd name="connsiteY3384" fmla="*/ 2709437 h 3652478"/>
                <a:gd name="connsiteX3385" fmla="*/ 5393801 w 10080264"/>
                <a:gd name="connsiteY3385" fmla="*/ 2707637 h 3652478"/>
                <a:gd name="connsiteX3386" fmla="*/ 5386958 w 10080264"/>
                <a:gd name="connsiteY3386" fmla="*/ 2705837 h 3652478"/>
                <a:gd name="connsiteX3387" fmla="*/ 5380114 w 10080264"/>
                <a:gd name="connsiteY3387" fmla="*/ 2707637 h 3652478"/>
                <a:gd name="connsiteX3388" fmla="*/ 5375072 w 10080264"/>
                <a:gd name="connsiteY3388" fmla="*/ 2709437 h 3652478"/>
                <a:gd name="connsiteX3389" fmla="*/ 5359225 w 10080264"/>
                <a:gd name="connsiteY3389" fmla="*/ 2716278 h 3652478"/>
                <a:gd name="connsiteX3390" fmla="*/ 5341937 w 10080264"/>
                <a:gd name="connsiteY3390" fmla="*/ 2723119 h 3652478"/>
                <a:gd name="connsiteX3391" fmla="*/ 5322848 w 10080264"/>
                <a:gd name="connsiteY3391" fmla="*/ 2735361 h 3652478"/>
                <a:gd name="connsiteX3392" fmla="*/ 5296916 w 10080264"/>
                <a:gd name="connsiteY3392" fmla="*/ 2745803 h 3652478"/>
                <a:gd name="connsiteX3393" fmla="*/ 5291514 w 10080264"/>
                <a:gd name="connsiteY3393" fmla="*/ 2747603 h 3652478"/>
                <a:gd name="connsiteX3394" fmla="*/ 5286471 w 10080264"/>
                <a:gd name="connsiteY3394" fmla="*/ 2745803 h 3652478"/>
                <a:gd name="connsiteX3395" fmla="*/ 5281429 w 10080264"/>
                <a:gd name="connsiteY3395" fmla="*/ 2744003 h 3652478"/>
                <a:gd name="connsiteX3396" fmla="*/ 5276026 w 10080264"/>
                <a:gd name="connsiteY3396" fmla="*/ 2740402 h 3652478"/>
                <a:gd name="connsiteX3397" fmla="*/ 5270984 w 10080264"/>
                <a:gd name="connsiteY3397" fmla="*/ 2735361 h 3652478"/>
                <a:gd name="connsiteX3398" fmla="*/ 5267382 w 10080264"/>
                <a:gd name="connsiteY3398" fmla="*/ 2730321 h 3652478"/>
                <a:gd name="connsiteX3399" fmla="*/ 5262340 w 10080264"/>
                <a:gd name="connsiteY3399" fmla="*/ 2716278 h 3652478"/>
                <a:gd name="connsiteX3400" fmla="*/ 5258738 w 10080264"/>
                <a:gd name="connsiteY3400" fmla="*/ 2698996 h 3652478"/>
                <a:gd name="connsiteX3401" fmla="*/ 5248294 w 10080264"/>
                <a:gd name="connsiteY3401" fmla="*/ 2704397 h 3652478"/>
                <a:gd name="connsiteX3402" fmla="*/ 5239650 w 10080264"/>
                <a:gd name="connsiteY3402" fmla="*/ 2711238 h 3652478"/>
                <a:gd name="connsiteX3403" fmla="*/ 5229565 w 10080264"/>
                <a:gd name="connsiteY3403" fmla="*/ 2718079 h 3652478"/>
                <a:gd name="connsiteX3404" fmla="*/ 5217319 w 10080264"/>
                <a:gd name="connsiteY3404" fmla="*/ 2724920 h 3652478"/>
                <a:gd name="connsiteX3405" fmla="*/ 5203633 w 10080264"/>
                <a:gd name="connsiteY3405" fmla="*/ 2728520 h 3652478"/>
                <a:gd name="connsiteX3406" fmla="*/ 5189587 w 10080264"/>
                <a:gd name="connsiteY3406" fmla="*/ 2731761 h 3652478"/>
                <a:gd name="connsiteX3407" fmla="*/ 5184544 w 10080264"/>
                <a:gd name="connsiteY3407" fmla="*/ 2731761 h 3652478"/>
                <a:gd name="connsiteX3408" fmla="*/ 5180943 w 10080264"/>
                <a:gd name="connsiteY3408" fmla="*/ 2731761 h 3652478"/>
                <a:gd name="connsiteX3409" fmla="*/ 5172299 w 10080264"/>
                <a:gd name="connsiteY3409" fmla="*/ 2728520 h 3652478"/>
                <a:gd name="connsiteX3410" fmla="*/ 5163655 w 10080264"/>
                <a:gd name="connsiteY3410" fmla="*/ 2723119 h 3652478"/>
                <a:gd name="connsiteX3411" fmla="*/ 5156451 w 10080264"/>
                <a:gd name="connsiteY3411" fmla="*/ 2718079 h 3652478"/>
                <a:gd name="connsiteX3412" fmla="*/ 5149608 w 10080264"/>
                <a:gd name="connsiteY3412" fmla="*/ 2709437 h 3652478"/>
                <a:gd name="connsiteX3413" fmla="*/ 5146007 w 10080264"/>
                <a:gd name="connsiteY3413" fmla="*/ 2700796 h 3652478"/>
                <a:gd name="connsiteX3414" fmla="*/ 5132320 w 10080264"/>
                <a:gd name="connsiteY3414" fmla="*/ 2705837 h 3652478"/>
                <a:gd name="connsiteX3415" fmla="*/ 5118634 w 10080264"/>
                <a:gd name="connsiteY3415" fmla="*/ 2707637 h 3652478"/>
                <a:gd name="connsiteX3416" fmla="*/ 5104588 w 10080264"/>
                <a:gd name="connsiteY3416" fmla="*/ 2707637 h 3652478"/>
                <a:gd name="connsiteX3417" fmla="*/ 5092702 w 10080264"/>
                <a:gd name="connsiteY3417" fmla="*/ 2705837 h 3652478"/>
                <a:gd name="connsiteX3418" fmla="*/ 5035796 w 10080264"/>
                <a:gd name="connsiteY3418" fmla="*/ 2705837 h 3652478"/>
                <a:gd name="connsiteX3419" fmla="*/ 4943954 w 10080264"/>
                <a:gd name="connsiteY3419" fmla="*/ 2704397 h 3652478"/>
                <a:gd name="connsiteX3420" fmla="*/ 4860755 w 10080264"/>
                <a:gd name="connsiteY3420" fmla="*/ 2704397 h 3652478"/>
                <a:gd name="connsiteX3421" fmla="*/ 4781159 w 10080264"/>
                <a:gd name="connsiteY3421" fmla="*/ 2705837 h 3652478"/>
                <a:gd name="connsiteX3422" fmla="*/ 4706604 w 10080264"/>
                <a:gd name="connsiteY3422" fmla="*/ 2709437 h 3652478"/>
                <a:gd name="connsiteX3423" fmla="*/ 4627008 w 10080264"/>
                <a:gd name="connsiteY3423" fmla="*/ 2716278 h 3652478"/>
                <a:gd name="connsiteX3424" fmla="*/ 4545610 w 10080264"/>
                <a:gd name="connsiteY3424" fmla="*/ 2718079 h 3652478"/>
                <a:gd name="connsiteX3425" fmla="*/ 4459170 w 10080264"/>
                <a:gd name="connsiteY3425" fmla="*/ 2718079 h 3652478"/>
                <a:gd name="connsiteX3426" fmla="*/ 4367328 w 10080264"/>
                <a:gd name="connsiteY3426" fmla="*/ 2713038 h 3652478"/>
                <a:gd name="connsiteX3427" fmla="*/ 4360485 w 10080264"/>
                <a:gd name="connsiteY3427" fmla="*/ 2713038 h 3652478"/>
                <a:gd name="connsiteX3428" fmla="*/ 4356883 w 10080264"/>
                <a:gd name="connsiteY3428" fmla="*/ 2707637 h 3652478"/>
                <a:gd name="connsiteX3429" fmla="*/ 4348239 w 10080264"/>
                <a:gd name="connsiteY3429" fmla="*/ 2697556 h 3652478"/>
                <a:gd name="connsiteX3430" fmla="*/ 4341396 w 10080264"/>
                <a:gd name="connsiteY3430" fmla="*/ 2687114 h 3652478"/>
                <a:gd name="connsiteX3431" fmla="*/ 4337795 w 10080264"/>
                <a:gd name="connsiteY3431" fmla="*/ 2676672 h 3652478"/>
                <a:gd name="connsiteX3432" fmla="*/ 4334193 w 10080264"/>
                <a:gd name="connsiteY3432" fmla="*/ 2664430 h 3652478"/>
                <a:gd name="connsiteX3433" fmla="*/ 4330951 w 10080264"/>
                <a:gd name="connsiteY3433" fmla="*/ 2652549 h 3652478"/>
                <a:gd name="connsiteX3434" fmla="*/ 4330951 w 10080264"/>
                <a:gd name="connsiteY3434" fmla="*/ 2640307 h 3652478"/>
                <a:gd name="connsiteX3435" fmla="*/ 4332752 w 10080264"/>
                <a:gd name="connsiteY3435" fmla="*/ 2626265 h 3652478"/>
                <a:gd name="connsiteX3436" fmla="*/ 4334193 w 10080264"/>
                <a:gd name="connsiteY3436" fmla="*/ 2612583 h 3652478"/>
                <a:gd name="connsiteX3437" fmla="*/ 4339595 w 10080264"/>
                <a:gd name="connsiteY3437" fmla="*/ 2589899 h 3652478"/>
                <a:gd name="connsiteX3438" fmla="*/ 4343197 w 10080264"/>
                <a:gd name="connsiteY3438" fmla="*/ 2567576 h 3652478"/>
                <a:gd name="connsiteX3439" fmla="*/ 4344638 w 10080264"/>
                <a:gd name="connsiteY3439" fmla="*/ 2543812 h 3652478"/>
                <a:gd name="connsiteX3440" fmla="*/ 4344638 w 10080264"/>
                <a:gd name="connsiteY3440" fmla="*/ 2519328 h 3652478"/>
                <a:gd name="connsiteX3441" fmla="*/ 4348239 w 10080264"/>
                <a:gd name="connsiteY3441" fmla="*/ 2495205 h 3652478"/>
                <a:gd name="connsiteX3442" fmla="*/ 4348239 w 10080264"/>
                <a:gd name="connsiteY3442" fmla="*/ 2472521 h 3652478"/>
                <a:gd name="connsiteX3443" fmla="*/ 4348239 w 10080264"/>
                <a:gd name="connsiteY3443" fmla="*/ 2450198 h 3652478"/>
                <a:gd name="connsiteX3444" fmla="*/ 4344638 w 10080264"/>
                <a:gd name="connsiteY3444" fmla="*/ 2426074 h 3652478"/>
                <a:gd name="connsiteX3445" fmla="*/ 4337795 w 10080264"/>
                <a:gd name="connsiteY3445" fmla="*/ 2382508 h 3652478"/>
                <a:gd name="connsiteX3446" fmla="*/ 4334193 w 10080264"/>
                <a:gd name="connsiteY3446" fmla="*/ 2360184 h 3652478"/>
                <a:gd name="connsiteX3447" fmla="*/ 4330951 w 10080264"/>
                <a:gd name="connsiteY3447" fmla="*/ 2335701 h 3652478"/>
                <a:gd name="connsiteX3448" fmla="*/ 4322307 w 10080264"/>
                <a:gd name="connsiteY3448" fmla="*/ 2292494 h 3652478"/>
                <a:gd name="connsiteX3449" fmla="*/ 4315104 w 10080264"/>
                <a:gd name="connsiteY3449" fmla="*/ 2245687 h 3652478"/>
                <a:gd name="connsiteX3450" fmla="*/ 4310062 w 10080264"/>
                <a:gd name="connsiteY3450" fmla="*/ 2200680 h 3652478"/>
                <a:gd name="connsiteX3451" fmla="*/ 4310062 w 10080264"/>
                <a:gd name="connsiteY3451" fmla="*/ 2176556 h 3652478"/>
                <a:gd name="connsiteX3452" fmla="*/ 4311863 w 10080264"/>
                <a:gd name="connsiteY3452" fmla="*/ 2152433 h 3652478"/>
                <a:gd name="connsiteX3453" fmla="*/ 4313663 w 10080264"/>
                <a:gd name="connsiteY3453" fmla="*/ 2131550 h 3652478"/>
                <a:gd name="connsiteX3454" fmla="*/ 4332752 w 10080264"/>
                <a:gd name="connsiteY3454" fmla="*/ 2141991 h 3652478"/>
                <a:gd name="connsiteX3455" fmla="*/ 4341396 w 10080264"/>
                <a:gd name="connsiteY3455" fmla="*/ 2147032 h 3652478"/>
                <a:gd name="connsiteX3456" fmla="*/ 4343197 w 10080264"/>
                <a:gd name="connsiteY3456" fmla="*/ 2145592 h 3652478"/>
                <a:gd name="connsiteX3457" fmla="*/ 4353642 w 10080264"/>
                <a:gd name="connsiteY3457" fmla="*/ 2148832 h 3652478"/>
                <a:gd name="connsiteX3458" fmla="*/ 4360485 w 10080264"/>
                <a:gd name="connsiteY3458" fmla="*/ 2150632 h 3652478"/>
                <a:gd name="connsiteX3459" fmla="*/ 4365527 w 10080264"/>
                <a:gd name="connsiteY3459" fmla="*/ 2154233 h 3652478"/>
                <a:gd name="connsiteX3460" fmla="*/ 4374171 w 10080264"/>
                <a:gd name="connsiteY3460" fmla="*/ 2162874 h 3652478"/>
                <a:gd name="connsiteX3461" fmla="*/ 4381375 w 10080264"/>
                <a:gd name="connsiteY3461" fmla="*/ 2174756 h 3652478"/>
                <a:gd name="connsiteX3462" fmla="*/ 4382815 w 10080264"/>
                <a:gd name="connsiteY3462" fmla="*/ 2181597 h 3652478"/>
                <a:gd name="connsiteX3463" fmla="*/ 4382815 w 10080264"/>
                <a:gd name="connsiteY3463" fmla="*/ 2188438 h 3652478"/>
                <a:gd name="connsiteX3464" fmla="*/ 4384616 w 10080264"/>
                <a:gd name="connsiteY3464" fmla="*/ 2197080 h 3652478"/>
                <a:gd name="connsiteX3465" fmla="*/ 4386417 w 10080264"/>
                <a:gd name="connsiteY3465" fmla="*/ 2200680 h 3652478"/>
                <a:gd name="connsiteX3466" fmla="*/ 4390019 w 10080264"/>
                <a:gd name="connsiteY3466" fmla="*/ 2202480 h 3652478"/>
                <a:gd name="connsiteX3467" fmla="*/ 4516437 w 10080264"/>
                <a:gd name="connsiteY3467" fmla="*/ 2192039 h 3652478"/>
                <a:gd name="connsiteX3468" fmla="*/ 4518238 w 10080264"/>
                <a:gd name="connsiteY3468" fmla="*/ 2192039 h 3652478"/>
                <a:gd name="connsiteX3469" fmla="*/ 4545610 w 10080264"/>
                <a:gd name="connsiteY3469" fmla="*/ 2193839 h 3652478"/>
                <a:gd name="connsiteX3470" fmla="*/ 4575144 w 10080264"/>
                <a:gd name="connsiteY3470" fmla="*/ 2195639 h 3652478"/>
                <a:gd name="connsiteX3471" fmla="*/ 4602877 w 10080264"/>
                <a:gd name="connsiteY3471" fmla="*/ 2197080 h 3652478"/>
                <a:gd name="connsiteX3472" fmla="*/ 4630609 w 10080264"/>
                <a:gd name="connsiteY3472" fmla="*/ 2200680 h 3652478"/>
                <a:gd name="connsiteX3473" fmla="*/ 4630609 w 10080264"/>
                <a:gd name="connsiteY3473" fmla="*/ 2197080 h 3652478"/>
                <a:gd name="connsiteX3474" fmla="*/ 4637452 w 10080264"/>
                <a:gd name="connsiteY3474" fmla="*/ 2171156 h 3652478"/>
                <a:gd name="connsiteX3475" fmla="*/ 4642855 w 10080264"/>
                <a:gd name="connsiteY3475" fmla="*/ 2138391 h 3652478"/>
                <a:gd name="connsiteX3476" fmla="*/ 4642855 w 10080264"/>
                <a:gd name="connsiteY3476" fmla="*/ 2128309 h 3652478"/>
                <a:gd name="connsiteX3477" fmla="*/ 4642855 w 10080264"/>
                <a:gd name="connsiteY3477" fmla="*/ 2121108 h 3652478"/>
                <a:gd name="connsiteX3478" fmla="*/ 4641054 w 10080264"/>
                <a:gd name="connsiteY3478" fmla="*/ 2116067 h 3652478"/>
                <a:gd name="connsiteX3479" fmla="*/ 4637452 w 10080264"/>
                <a:gd name="connsiteY3479" fmla="*/ 2110666 h 3652478"/>
                <a:gd name="connsiteX3480" fmla="*/ 4632410 w 10080264"/>
                <a:gd name="connsiteY3480" fmla="*/ 2107426 h 3652478"/>
                <a:gd name="connsiteX3481" fmla="*/ 4627008 w 10080264"/>
                <a:gd name="connsiteY3481" fmla="*/ 2105626 h 3652478"/>
                <a:gd name="connsiteX3482" fmla="*/ 4614762 w 10080264"/>
                <a:gd name="connsiteY3482" fmla="*/ 2103825 h 3652478"/>
                <a:gd name="connsiteX3483" fmla="*/ 4614762 w 10080264"/>
                <a:gd name="connsiteY3483" fmla="*/ 2091583 h 3652478"/>
                <a:gd name="connsiteX3484" fmla="*/ 4616563 w 10080264"/>
                <a:gd name="connsiteY3484" fmla="*/ 2077901 h 3652478"/>
                <a:gd name="connsiteX3485" fmla="*/ 4618364 w 10080264"/>
                <a:gd name="connsiteY3485" fmla="*/ 2063859 h 3652478"/>
                <a:gd name="connsiteX3486" fmla="*/ 4625207 w 10080264"/>
                <a:gd name="connsiteY3486" fmla="*/ 2048377 h 3652478"/>
                <a:gd name="connsiteX3487" fmla="*/ 4628808 w 10080264"/>
                <a:gd name="connsiteY3487" fmla="*/ 2041536 h 3652478"/>
                <a:gd name="connsiteX3488" fmla="*/ 4635652 w 10080264"/>
                <a:gd name="connsiteY3488" fmla="*/ 2034695 h 3652478"/>
                <a:gd name="connsiteX3489" fmla="*/ 4641054 w 10080264"/>
                <a:gd name="connsiteY3489" fmla="*/ 2026054 h 3652478"/>
                <a:gd name="connsiteX3490" fmla="*/ 4646096 w 10080264"/>
                <a:gd name="connsiteY3490" fmla="*/ 2013812 h 3652478"/>
                <a:gd name="connsiteX3491" fmla="*/ 4637452 w 10080264"/>
                <a:gd name="connsiteY3491" fmla="*/ 1923798 h 3652478"/>
                <a:gd name="connsiteX3492" fmla="*/ 4632410 w 10080264"/>
                <a:gd name="connsiteY3492" fmla="*/ 1835585 h 3652478"/>
                <a:gd name="connsiteX3493" fmla="*/ 4627008 w 10080264"/>
                <a:gd name="connsiteY3493" fmla="*/ 1748811 h 3652478"/>
                <a:gd name="connsiteX3494" fmla="*/ 4623766 w 10080264"/>
                <a:gd name="connsiteY3494" fmla="*/ 1667439 h 3652478"/>
                <a:gd name="connsiteX3495" fmla="*/ 4618364 w 10080264"/>
                <a:gd name="connsiteY3495" fmla="*/ 1584626 h 3652478"/>
                <a:gd name="connsiteX3496" fmla="*/ 4618364 w 10080264"/>
                <a:gd name="connsiteY3496" fmla="*/ 1499654 h 3652478"/>
                <a:gd name="connsiteX3497" fmla="*/ 4620165 w 10080264"/>
                <a:gd name="connsiteY3497" fmla="*/ 1414681 h 3652478"/>
                <a:gd name="connsiteX3498" fmla="*/ 4625207 w 10080264"/>
                <a:gd name="connsiteY3498" fmla="*/ 1328267 h 3652478"/>
                <a:gd name="connsiteX3499" fmla="*/ 4616563 w 10080264"/>
                <a:gd name="connsiteY3499" fmla="*/ 1322867 h 3652478"/>
                <a:gd name="connsiteX3500" fmla="*/ 4609720 w 10080264"/>
                <a:gd name="connsiteY3500" fmla="*/ 1321426 h 3652478"/>
                <a:gd name="connsiteX3501" fmla="*/ 4604677 w 10080264"/>
                <a:gd name="connsiteY3501" fmla="*/ 1317826 h 3652478"/>
                <a:gd name="connsiteX3502" fmla="*/ 4599275 w 10080264"/>
                <a:gd name="connsiteY3502" fmla="*/ 1312785 h 3652478"/>
                <a:gd name="connsiteX3503" fmla="*/ 4594233 w 10080264"/>
                <a:gd name="connsiteY3503" fmla="*/ 1307384 h 3652478"/>
                <a:gd name="connsiteX3504" fmla="*/ 4576584 w 10080264"/>
                <a:gd name="connsiteY3504" fmla="*/ 1312785 h 3652478"/>
                <a:gd name="connsiteX3505" fmla="*/ 4557856 w 10080264"/>
                <a:gd name="connsiteY3505" fmla="*/ 1314225 h 3652478"/>
                <a:gd name="connsiteX3506" fmla="*/ 4536966 w 10080264"/>
                <a:gd name="connsiteY3506" fmla="*/ 1314225 h 3652478"/>
                <a:gd name="connsiteX3507" fmla="*/ 4512835 w 10080264"/>
                <a:gd name="connsiteY3507" fmla="*/ 1314225 h 3652478"/>
                <a:gd name="connsiteX3508" fmla="*/ 4483302 w 10080264"/>
                <a:gd name="connsiteY3508" fmla="*/ 1310985 h 3652478"/>
                <a:gd name="connsiteX3509" fmla="*/ 4455569 w 10080264"/>
                <a:gd name="connsiteY3509" fmla="*/ 1310985 h 3652478"/>
                <a:gd name="connsiteX3510" fmla="*/ 4427836 w 10080264"/>
                <a:gd name="connsiteY3510" fmla="*/ 1310985 h 3652478"/>
                <a:gd name="connsiteX3511" fmla="*/ 4403705 w 10080264"/>
                <a:gd name="connsiteY3511" fmla="*/ 1314225 h 3652478"/>
                <a:gd name="connsiteX3512" fmla="*/ 4390019 w 10080264"/>
                <a:gd name="connsiteY3512" fmla="*/ 1314225 h 3652478"/>
                <a:gd name="connsiteX3513" fmla="*/ 4386417 w 10080264"/>
                <a:gd name="connsiteY3513" fmla="*/ 1302344 h 3652478"/>
                <a:gd name="connsiteX3514" fmla="*/ 4379574 w 10080264"/>
                <a:gd name="connsiteY3514" fmla="*/ 1264178 h 3652478"/>
                <a:gd name="connsiteX3515" fmla="*/ 4375972 w 10080264"/>
                <a:gd name="connsiteY3515" fmla="*/ 1222411 h 3652478"/>
                <a:gd name="connsiteX3516" fmla="*/ 4374171 w 10080264"/>
                <a:gd name="connsiteY3516" fmla="*/ 1181005 h 3652478"/>
                <a:gd name="connsiteX3517" fmla="*/ 4375972 w 10080264"/>
                <a:gd name="connsiteY3517" fmla="*/ 1135998 h 3652478"/>
                <a:gd name="connsiteX3518" fmla="*/ 4377773 w 10080264"/>
                <a:gd name="connsiteY3518" fmla="*/ 1090991 h 3652478"/>
                <a:gd name="connsiteX3519" fmla="*/ 4377773 w 10080264"/>
                <a:gd name="connsiteY3519" fmla="*/ 1049585 h 3652478"/>
                <a:gd name="connsiteX3520" fmla="*/ 4375972 w 10080264"/>
                <a:gd name="connsiteY3520" fmla="*/ 1009619 h 3652478"/>
                <a:gd name="connsiteX3521" fmla="*/ 4372731 w 10080264"/>
                <a:gd name="connsiteY3521" fmla="*/ 974694 h 3652478"/>
                <a:gd name="connsiteX3522" fmla="*/ 4365527 w 10080264"/>
                <a:gd name="connsiteY3522" fmla="*/ 947330 h 3652478"/>
                <a:gd name="connsiteX3523" fmla="*/ 4356883 w 10080264"/>
                <a:gd name="connsiteY3523" fmla="*/ 921406 h 3652478"/>
                <a:gd name="connsiteX3524" fmla="*/ 4350040 w 10080264"/>
                <a:gd name="connsiteY3524" fmla="*/ 907364 h 3652478"/>
                <a:gd name="connsiteX3525" fmla="*/ 4348239 w 10080264"/>
                <a:gd name="connsiteY3525" fmla="*/ 891881 h 3652478"/>
                <a:gd name="connsiteX3526" fmla="*/ 4348239 w 10080264"/>
                <a:gd name="connsiteY3526" fmla="*/ 874599 h 3652478"/>
                <a:gd name="connsiteX3527" fmla="*/ 4353642 w 10080264"/>
                <a:gd name="connsiteY3527" fmla="*/ 856956 h 3652478"/>
                <a:gd name="connsiteX3528" fmla="*/ 4358684 w 10080264"/>
                <a:gd name="connsiteY3528" fmla="*/ 848314 h 3652478"/>
                <a:gd name="connsiteX3529" fmla="*/ 4369129 w 10080264"/>
                <a:gd name="connsiteY3529" fmla="*/ 848314 h 3652478"/>
                <a:gd name="connsiteX3530" fmla="*/ 4405506 w 10080264"/>
                <a:gd name="connsiteY3530" fmla="*/ 850115 h 3652478"/>
                <a:gd name="connsiteX3531" fmla="*/ 4446925 w 10080264"/>
                <a:gd name="connsiteY3531" fmla="*/ 851915 h 3652478"/>
                <a:gd name="connsiteX3532" fmla="*/ 4488704 w 10080264"/>
                <a:gd name="connsiteY3532" fmla="*/ 850115 h 3652478"/>
                <a:gd name="connsiteX3533" fmla="*/ 4531924 w 10080264"/>
                <a:gd name="connsiteY3533" fmla="*/ 848314 h 3652478"/>
                <a:gd name="connsiteX3534" fmla="*/ 4575144 w 10080264"/>
                <a:gd name="connsiteY3534" fmla="*/ 846874 h 3652478"/>
                <a:gd name="connsiteX3535" fmla="*/ 4621965 w 10080264"/>
                <a:gd name="connsiteY3535" fmla="*/ 845074 h 3652478"/>
                <a:gd name="connsiteX3536" fmla="*/ 4668787 w 10080264"/>
                <a:gd name="connsiteY3536" fmla="*/ 846874 h 3652478"/>
                <a:gd name="connsiteX3537" fmla="*/ 4717049 w 10080264"/>
                <a:gd name="connsiteY3537" fmla="*/ 848314 h 3652478"/>
                <a:gd name="connsiteX3538" fmla="*/ 4720651 w 10080264"/>
                <a:gd name="connsiteY3538" fmla="*/ 848314 h 3652478"/>
                <a:gd name="connsiteX3539" fmla="*/ 4720651 w 10080264"/>
                <a:gd name="connsiteY3539" fmla="*/ 845074 h 3652478"/>
                <a:gd name="connsiteX3540" fmla="*/ 4722091 w 10080264"/>
                <a:gd name="connsiteY3540" fmla="*/ 836433 h 3652478"/>
                <a:gd name="connsiteX3541" fmla="*/ 4723892 w 10080264"/>
                <a:gd name="connsiteY3541" fmla="*/ 831032 h 3652478"/>
                <a:gd name="connsiteX3542" fmla="*/ 4727494 w 10080264"/>
                <a:gd name="connsiteY3542" fmla="*/ 827791 h 3652478"/>
                <a:gd name="connsiteX3543" fmla="*/ 4729295 w 10080264"/>
                <a:gd name="connsiteY3543" fmla="*/ 824191 h 3652478"/>
                <a:gd name="connsiteX3544" fmla="*/ 4736138 w 10080264"/>
                <a:gd name="connsiteY3544" fmla="*/ 820950 h 3652478"/>
                <a:gd name="connsiteX3545" fmla="*/ 2290543 w 10080264"/>
                <a:gd name="connsiteY3545" fmla="*/ 807485 h 3652478"/>
                <a:gd name="connsiteX3546" fmla="*/ 2259226 w 10080264"/>
                <a:gd name="connsiteY3546" fmla="*/ 830162 h 3652478"/>
                <a:gd name="connsiteX3547" fmla="*/ 2286943 w 10080264"/>
                <a:gd name="connsiteY3547" fmla="*/ 824763 h 3652478"/>
                <a:gd name="connsiteX3548" fmla="*/ 2288743 w 10080264"/>
                <a:gd name="connsiteY3548" fmla="*/ 816124 h 3652478"/>
                <a:gd name="connsiteX3549" fmla="*/ 1600632 w 10080264"/>
                <a:gd name="connsiteY3549" fmla="*/ 806818 h 3652478"/>
                <a:gd name="connsiteX3550" fmla="*/ 1597033 w 10080264"/>
                <a:gd name="connsiteY3550" fmla="*/ 808619 h 3652478"/>
                <a:gd name="connsiteX3551" fmla="*/ 1579760 w 10080264"/>
                <a:gd name="connsiteY3551" fmla="*/ 817259 h 3652478"/>
                <a:gd name="connsiteX3552" fmla="*/ 1578321 w 10080264"/>
                <a:gd name="connsiteY3552" fmla="*/ 819059 h 3652478"/>
                <a:gd name="connsiteX3553" fmla="*/ 1595594 w 10080264"/>
                <a:gd name="connsiteY3553" fmla="*/ 819059 h 3652478"/>
                <a:gd name="connsiteX3554" fmla="*/ 2442809 w 10080264"/>
                <a:gd name="connsiteY3554" fmla="*/ 805686 h 3652478"/>
                <a:gd name="connsiteX3555" fmla="*/ 2435970 w 10080264"/>
                <a:gd name="connsiteY3555" fmla="*/ 809285 h 3652478"/>
                <a:gd name="connsiteX3556" fmla="*/ 2422333 w 10080264"/>
                <a:gd name="connsiteY3556" fmla="*/ 818879 h 3652478"/>
                <a:gd name="connsiteX3557" fmla="*/ 2340579 w 10080264"/>
                <a:gd name="connsiteY3557" fmla="*/ 871557 h 3652478"/>
                <a:gd name="connsiteX3558" fmla="*/ 2240148 w 10080264"/>
                <a:gd name="connsiteY3558" fmla="*/ 939228 h 3652478"/>
                <a:gd name="connsiteX3559" fmla="*/ 2240148 w 10080264"/>
                <a:gd name="connsiteY3559" fmla="*/ 946067 h 3652478"/>
                <a:gd name="connsiteX3560" fmla="*/ 2335179 w 10080264"/>
                <a:gd name="connsiteY3560" fmla="*/ 880196 h 3652478"/>
                <a:gd name="connsiteX3561" fmla="*/ 2422333 w 10080264"/>
                <a:gd name="connsiteY3561" fmla="*/ 818879 h 3652478"/>
                <a:gd name="connsiteX3562" fmla="*/ 477526 w 10080264"/>
                <a:gd name="connsiteY3562" fmla="*/ 801778 h 3652478"/>
                <a:gd name="connsiteX3563" fmla="*/ 437942 w 10080264"/>
                <a:gd name="connsiteY3563" fmla="*/ 830940 h 3652478"/>
                <a:gd name="connsiteX3564" fmla="*/ 441181 w 10080264"/>
                <a:gd name="connsiteY3564" fmla="*/ 829500 h 3652478"/>
                <a:gd name="connsiteX3565" fmla="*/ 453416 w 10080264"/>
                <a:gd name="connsiteY3565" fmla="*/ 825900 h 3652478"/>
                <a:gd name="connsiteX3566" fmla="*/ 463852 w 10080264"/>
                <a:gd name="connsiteY3566" fmla="*/ 822299 h 3652478"/>
                <a:gd name="connsiteX3567" fmla="*/ 470689 w 10080264"/>
                <a:gd name="connsiteY3567" fmla="*/ 813659 h 3652478"/>
                <a:gd name="connsiteX3568" fmla="*/ 475727 w 10080264"/>
                <a:gd name="connsiteY3568" fmla="*/ 805018 h 3652478"/>
                <a:gd name="connsiteX3569" fmla="*/ 2781897 w 10080264"/>
                <a:gd name="connsiteY3569" fmla="*/ 788408 h 3652478"/>
                <a:gd name="connsiteX3570" fmla="*/ 2716383 w 10080264"/>
                <a:gd name="connsiteY3570" fmla="*/ 835202 h 3652478"/>
                <a:gd name="connsiteX3571" fmla="*/ 2646909 w 10080264"/>
                <a:gd name="connsiteY3571" fmla="*/ 880196 h 3652478"/>
                <a:gd name="connsiteX3572" fmla="*/ 2667788 w 10080264"/>
                <a:gd name="connsiteY3572" fmla="*/ 871557 h 3652478"/>
                <a:gd name="connsiteX3573" fmla="*/ 2688666 w 10080264"/>
                <a:gd name="connsiteY3573" fmla="*/ 861118 h 3652478"/>
                <a:gd name="connsiteX3574" fmla="*/ 2717823 w 10080264"/>
                <a:gd name="connsiteY3574" fmla="*/ 847440 h 3652478"/>
                <a:gd name="connsiteX3575" fmla="*/ 2743741 w 10080264"/>
                <a:gd name="connsiteY3575" fmla="*/ 831602 h 3652478"/>
                <a:gd name="connsiteX3576" fmla="*/ 2768218 w 10080264"/>
                <a:gd name="connsiteY3576" fmla="*/ 816124 h 3652478"/>
                <a:gd name="connsiteX3577" fmla="*/ 2790536 w 10080264"/>
                <a:gd name="connsiteY3577" fmla="*/ 798846 h 3652478"/>
                <a:gd name="connsiteX3578" fmla="*/ 2790536 w 10080264"/>
                <a:gd name="connsiteY3578" fmla="*/ 797047 h 3652478"/>
                <a:gd name="connsiteX3579" fmla="*/ 2783697 w 10080264"/>
                <a:gd name="connsiteY3579" fmla="*/ 788408 h 3652478"/>
                <a:gd name="connsiteX3580" fmla="*/ 204037 w 10080264"/>
                <a:gd name="connsiteY3580" fmla="*/ 780897 h 3652478"/>
                <a:gd name="connsiteX3581" fmla="*/ 148979 w 10080264"/>
                <a:gd name="connsiteY3581" fmla="*/ 820859 h 3652478"/>
                <a:gd name="connsiteX3582" fmla="*/ 157616 w 10080264"/>
                <a:gd name="connsiteY3582" fmla="*/ 824100 h 3652478"/>
                <a:gd name="connsiteX3583" fmla="*/ 162654 w 10080264"/>
                <a:gd name="connsiteY3583" fmla="*/ 829500 h 3652478"/>
                <a:gd name="connsiteX3584" fmla="*/ 185325 w 10080264"/>
                <a:gd name="connsiteY3584" fmla="*/ 815459 h 3652478"/>
                <a:gd name="connsiteX3585" fmla="*/ 205836 w 10080264"/>
                <a:gd name="connsiteY3585" fmla="*/ 798178 h 3652478"/>
                <a:gd name="connsiteX3586" fmla="*/ 229946 w 10080264"/>
                <a:gd name="connsiteY3586" fmla="*/ 780897 h 3652478"/>
                <a:gd name="connsiteX3587" fmla="*/ 9302768 w 10080264"/>
                <a:gd name="connsiteY3587" fmla="*/ 779463 h 3652478"/>
                <a:gd name="connsiteX3588" fmla="*/ 9309611 w 10080264"/>
                <a:gd name="connsiteY3588" fmla="*/ 779463 h 3652478"/>
                <a:gd name="connsiteX3589" fmla="*/ 9316453 w 10080264"/>
                <a:gd name="connsiteY3589" fmla="*/ 779463 h 3652478"/>
                <a:gd name="connsiteX3590" fmla="*/ 9321855 w 10080264"/>
                <a:gd name="connsiteY3590" fmla="*/ 781263 h 3652478"/>
                <a:gd name="connsiteX3591" fmla="*/ 9326896 w 10080264"/>
                <a:gd name="connsiteY3591" fmla="*/ 783063 h 3652478"/>
                <a:gd name="connsiteX3592" fmla="*/ 9330498 w 10080264"/>
                <a:gd name="connsiteY3592" fmla="*/ 786662 h 3652478"/>
                <a:gd name="connsiteX3593" fmla="*/ 9335539 w 10080264"/>
                <a:gd name="connsiteY3593" fmla="*/ 793501 h 3652478"/>
                <a:gd name="connsiteX3594" fmla="*/ 9337340 w 10080264"/>
                <a:gd name="connsiteY3594" fmla="*/ 795300 h 3652478"/>
                <a:gd name="connsiteX3595" fmla="*/ 9342381 w 10080264"/>
                <a:gd name="connsiteY3595" fmla="*/ 796740 h 3652478"/>
                <a:gd name="connsiteX3596" fmla="*/ 9366870 w 10080264"/>
                <a:gd name="connsiteY3596" fmla="*/ 789901 h 3652478"/>
                <a:gd name="connsiteX3597" fmla="*/ 9394598 w 10080264"/>
                <a:gd name="connsiteY3597" fmla="*/ 784862 h 3652478"/>
                <a:gd name="connsiteX3598" fmla="*/ 9424128 w 10080264"/>
                <a:gd name="connsiteY3598" fmla="*/ 783063 h 3652478"/>
                <a:gd name="connsiteX3599" fmla="*/ 9456899 w 10080264"/>
                <a:gd name="connsiteY3599" fmla="*/ 781263 h 3652478"/>
                <a:gd name="connsiteX3600" fmla="*/ 9521000 w 10080264"/>
                <a:gd name="connsiteY3600" fmla="*/ 784862 h 3652478"/>
                <a:gd name="connsiteX3601" fmla="*/ 9586902 w 10080264"/>
                <a:gd name="connsiteY3601" fmla="*/ 788102 h 3652478"/>
                <a:gd name="connsiteX3602" fmla="*/ 9718345 w 10080264"/>
                <a:gd name="connsiteY3602" fmla="*/ 800340 h 3652478"/>
                <a:gd name="connsiteX3603" fmla="*/ 9778845 w 10080264"/>
                <a:gd name="connsiteY3603" fmla="*/ 805379 h 3652478"/>
                <a:gd name="connsiteX3604" fmla="*/ 9808374 w 10080264"/>
                <a:gd name="connsiteY3604" fmla="*/ 805379 h 3652478"/>
                <a:gd name="connsiteX3605" fmla="*/ 9839705 w 10080264"/>
                <a:gd name="connsiteY3605" fmla="*/ 803939 h 3652478"/>
                <a:gd name="connsiteX3606" fmla="*/ 9853389 w 10080264"/>
                <a:gd name="connsiteY3606" fmla="*/ 800340 h 3652478"/>
                <a:gd name="connsiteX3607" fmla="*/ 9872476 w 10080264"/>
                <a:gd name="connsiteY3607" fmla="*/ 793501 h 3652478"/>
                <a:gd name="connsiteX3608" fmla="*/ 9894803 w 10080264"/>
                <a:gd name="connsiteY3608" fmla="*/ 788102 h 3652478"/>
                <a:gd name="connsiteX3609" fmla="*/ 9910648 w 10080264"/>
                <a:gd name="connsiteY3609" fmla="*/ 788102 h 3652478"/>
                <a:gd name="connsiteX3610" fmla="*/ 9927934 w 10080264"/>
                <a:gd name="connsiteY3610" fmla="*/ 789901 h 3652478"/>
                <a:gd name="connsiteX3611" fmla="*/ 9945220 w 10080264"/>
                <a:gd name="connsiteY3611" fmla="*/ 793501 h 3652478"/>
                <a:gd name="connsiteX3612" fmla="*/ 9962505 w 10080264"/>
                <a:gd name="connsiteY3612" fmla="*/ 802139 h 3652478"/>
                <a:gd name="connsiteX3613" fmla="*/ 9969348 w 10080264"/>
                <a:gd name="connsiteY3613" fmla="*/ 796740 h 3652478"/>
                <a:gd name="connsiteX3614" fmla="*/ 9978350 w 10080264"/>
                <a:gd name="connsiteY3614" fmla="*/ 791701 h 3652478"/>
                <a:gd name="connsiteX3615" fmla="*/ 9983392 w 10080264"/>
                <a:gd name="connsiteY3615" fmla="*/ 788102 h 3652478"/>
                <a:gd name="connsiteX3616" fmla="*/ 9992035 w 10080264"/>
                <a:gd name="connsiteY3616" fmla="*/ 786662 h 3652478"/>
                <a:gd name="connsiteX3617" fmla="*/ 10005720 w 10080264"/>
                <a:gd name="connsiteY3617" fmla="*/ 786662 h 3652478"/>
                <a:gd name="connsiteX3618" fmla="*/ 10026606 w 10080264"/>
                <a:gd name="connsiteY3618" fmla="*/ 789901 h 3652478"/>
                <a:gd name="connsiteX3619" fmla="*/ 10035249 w 10080264"/>
                <a:gd name="connsiteY3619" fmla="*/ 789901 h 3652478"/>
                <a:gd name="connsiteX3620" fmla="*/ 10038490 w 10080264"/>
                <a:gd name="connsiteY3620" fmla="*/ 798540 h 3652478"/>
                <a:gd name="connsiteX3621" fmla="*/ 10045692 w 10080264"/>
                <a:gd name="connsiteY3621" fmla="*/ 817616 h 3652478"/>
                <a:gd name="connsiteX3622" fmla="*/ 10050734 w 10080264"/>
                <a:gd name="connsiteY3622" fmla="*/ 838133 h 3652478"/>
                <a:gd name="connsiteX3623" fmla="*/ 10052535 w 10080264"/>
                <a:gd name="connsiteY3623" fmla="*/ 859009 h 3652478"/>
                <a:gd name="connsiteX3624" fmla="*/ 10054335 w 10080264"/>
                <a:gd name="connsiteY3624" fmla="*/ 881685 h 3652478"/>
                <a:gd name="connsiteX3625" fmla="*/ 10054335 w 10080264"/>
                <a:gd name="connsiteY3625" fmla="*/ 924878 h 3652478"/>
                <a:gd name="connsiteX3626" fmla="*/ 10052535 w 10080264"/>
                <a:gd name="connsiteY3626" fmla="*/ 945754 h 3652478"/>
                <a:gd name="connsiteX3627" fmla="*/ 10050734 w 10080264"/>
                <a:gd name="connsiteY3627" fmla="*/ 966270 h 3652478"/>
                <a:gd name="connsiteX3628" fmla="*/ 10048934 w 10080264"/>
                <a:gd name="connsiteY3628" fmla="*/ 982108 h 3652478"/>
                <a:gd name="connsiteX3629" fmla="*/ 10080264 w 10080264"/>
                <a:gd name="connsiteY3629" fmla="*/ 963031 h 3652478"/>
                <a:gd name="connsiteX3630" fmla="*/ 10047133 w 10080264"/>
                <a:gd name="connsiteY3630" fmla="*/ 993985 h 3652478"/>
                <a:gd name="connsiteX3631" fmla="*/ 10038490 w 10080264"/>
                <a:gd name="connsiteY3631" fmla="*/ 1053015 h 3652478"/>
                <a:gd name="connsiteX3632" fmla="*/ 10037050 w 10080264"/>
                <a:gd name="connsiteY3632" fmla="*/ 1072092 h 3652478"/>
                <a:gd name="connsiteX3633" fmla="*/ 10037050 w 10080264"/>
                <a:gd name="connsiteY3633" fmla="*/ 1092968 h 3652478"/>
                <a:gd name="connsiteX3634" fmla="*/ 10037050 w 10080264"/>
                <a:gd name="connsiteY3634" fmla="*/ 1111685 h 3652478"/>
                <a:gd name="connsiteX3635" fmla="*/ 10038490 w 10080264"/>
                <a:gd name="connsiteY3635" fmla="*/ 1130761 h 3652478"/>
                <a:gd name="connsiteX3636" fmla="*/ 10040291 w 10080264"/>
                <a:gd name="connsiteY3636" fmla="*/ 1158477 h 3652478"/>
                <a:gd name="connsiteX3637" fmla="*/ 10042091 w 10080264"/>
                <a:gd name="connsiteY3637" fmla="*/ 1181153 h 3652478"/>
                <a:gd name="connsiteX3638" fmla="*/ 10047133 w 10080264"/>
                <a:gd name="connsiteY3638" fmla="*/ 1202029 h 3652478"/>
                <a:gd name="connsiteX3639" fmla="*/ 10052535 w 10080264"/>
                <a:gd name="connsiteY3639" fmla="*/ 1222545 h 3652478"/>
                <a:gd name="connsiteX3640" fmla="*/ 10057576 w 10080264"/>
                <a:gd name="connsiteY3640" fmla="*/ 1234783 h 3652478"/>
                <a:gd name="connsiteX3641" fmla="*/ 10059377 w 10080264"/>
                <a:gd name="connsiteY3641" fmla="*/ 1246661 h 3652478"/>
                <a:gd name="connsiteX3642" fmla="*/ 10061178 w 10080264"/>
                <a:gd name="connsiteY3642" fmla="*/ 1258899 h 3652478"/>
                <a:gd name="connsiteX3643" fmla="*/ 10061178 w 10080264"/>
                <a:gd name="connsiteY3643" fmla="*/ 1272936 h 3652478"/>
                <a:gd name="connsiteX3644" fmla="*/ 10059377 w 10080264"/>
                <a:gd name="connsiteY3644" fmla="*/ 1284814 h 3652478"/>
                <a:gd name="connsiteX3645" fmla="*/ 10056136 w 10080264"/>
                <a:gd name="connsiteY3645" fmla="*/ 1298852 h 3652478"/>
                <a:gd name="connsiteX3646" fmla="*/ 10050734 w 10080264"/>
                <a:gd name="connsiteY3646" fmla="*/ 1312889 h 3652478"/>
                <a:gd name="connsiteX3647" fmla="*/ 10045692 w 10080264"/>
                <a:gd name="connsiteY3647" fmla="*/ 1328367 h 3652478"/>
                <a:gd name="connsiteX3648" fmla="*/ 10040291 w 10080264"/>
                <a:gd name="connsiteY3648" fmla="*/ 1337005 h 3652478"/>
                <a:gd name="connsiteX3649" fmla="*/ 10029847 w 10080264"/>
                <a:gd name="connsiteY3649" fmla="*/ 1337005 h 3652478"/>
                <a:gd name="connsiteX3650" fmla="*/ 9969348 w 10080264"/>
                <a:gd name="connsiteY3650" fmla="*/ 1331606 h 3652478"/>
                <a:gd name="connsiteX3651" fmla="*/ 9940178 w 10080264"/>
                <a:gd name="connsiteY3651" fmla="*/ 1331606 h 3652478"/>
                <a:gd name="connsiteX3652" fmla="*/ 9908848 w 10080264"/>
                <a:gd name="connsiteY3652" fmla="*/ 1331606 h 3652478"/>
                <a:gd name="connsiteX3653" fmla="*/ 9877517 w 10080264"/>
                <a:gd name="connsiteY3653" fmla="*/ 1335205 h 3652478"/>
                <a:gd name="connsiteX3654" fmla="*/ 9848348 w 10080264"/>
                <a:gd name="connsiteY3654" fmla="*/ 1335205 h 3652478"/>
                <a:gd name="connsiteX3655" fmla="*/ 9818818 w 10080264"/>
                <a:gd name="connsiteY3655" fmla="*/ 1333406 h 3652478"/>
                <a:gd name="connsiteX3656" fmla="*/ 9791089 w 10080264"/>
                <a:gd name="connsiteY3656" fmla="*/ 1330166 h 3652478"/>
                <a:gd name="connsiteX3657" fmla="*/ 9784247 w 10080264"/>
                <a:gd name="connsiteY3657" fmla="*/ 1343844 h 3652478"/>
                <a:gd name="connsiteX3658" fmla="*/ 9778845 w 10080264"/>
                <a:gd name="connsiteY3658" fmla="*/ 1356082 h 3652478"/>
                <a:gd name="connsiteX3659" fmla="*/ 9777044 w 10080264"/>
                <a:gd name="connsiteY3659" fmla="*/ 1359321 h 3652478"/>
                <a:gd name="connsiteX3660" fmla="*/ 9777044 w 10080264"/>
                <a:gd name="connsiteY3660" fmla="*/ 1362921 h 3652478"/>
                <a:gd name="connsiteX3661" fmla="*/ 9778845 w 10080264"/>
                <a:gd name="connsiteY3661" fmla="*/ 1364720 h 3652478"/>
                <a:gd name="connsiteX3662" fmla="*/ 9784247 w 10080264"/>
                <a:gd name="connsiteY3662" fmla="*/ 1367960 h 3652478"/>
                <a:gd name="connsiteX3663" fmla="*/ 9811976 w 10080264"/>
                <a:gd name="connsiteY3663" fmla="*/ 1381637 h 3652478"/>
                <a:gd name="connsiteX3664" fmla="*/ 9782446 w 10080264"/>
                <a:gd name="connsiteY3664" fmla="*/ 1395675 h 3652478"/>
                <a:gd name="connsiteX3665" fmla="*/ 9766601 w 10080264"/>
                <a:gd name="connsiteY3665" fmla="*/ 1404313 h 3652478"/>
                <a:gd name="connsiteX3666" fmla="*/ 9751116 w 10080264"/>
                <a:gd name="connsiteY3666" fmla="*/ 1416551 h 3652478"/>
                <a:gd name="connsiteX3667" fmla="*/ 9739232 w 10080264"/>
                <a:gd name="connsiteY3667" fmla="*/ 1430229 h 3652478"/>
                <a:gd name="connsiteX3668" fmla="*/ 9730589 w 10080264"/>
                <a:gd name="connsiteY3668" fmla="*/ 1447866 h 3652478"/>
                <a:gd name="connsiteX3669" fmla="*/ 9723747 w 10080264"/>
                <a:gd name="connsiteY3669" fmla="*/ 1466942 h 3652478"/>
                <a:gd name="connsiteX3670" fmla="*/ 9720146 w 10080264"/>
                <a:gd name="connsiteY3670" fmla="*/ 1485659 h 3652478"/>
                <a:gd name="connsiteX3671" fmla="*/ 9720146 w 10080264"/>
                <a:gd name="connsiteY3671" fmla="*/ 1504736 h 3652478"/>
                <a:gd name="connsiteX3672" fmla="*/ 9723747 w 10080264"/>
                <a:gd name="connsiteY3672" fmla="*/ 1523812 h 3652478"/>
                <a:gd name="connsiteX3673" fmla="*/ 9725187 w 10080264"/>
                <a:gd name="connsiteY3673" fmla="*/ 1532451 h 3652478"/>
                <a:gd name="connsiteX3674" fmla="*/ 9718345 w 10080264"/>
                <a:gd name="connsiteY3674" fmla="*/ 1539290 h 3652478"/>
                <a:gd name="connsiteX3675" fmla="*/ 9707902 w 10080264"/>
                <a:gd name="connsiteY3675" fmla="*/ 1549728 h 3652478"/>
                <a:gd name="connsiteX3676" fmla="*/ 9697818 w 10080264"/>
                <a:gd name="connsiteY3676" fmla="*/ 1561966 h 3652478"/>
                <a:gd name="connsiteX3677" fmla="*/ 9676931 w 10080264"/>
                <a:gd name="connsiteY3677" fmla="*/ 1587881 h 3652478"/>
                <a:gd name="connsiteX3678" fmla="*/ 9657845 w 10080264"/>
                <a:gd name="connsiteY3678" fmla="*/ 1620635 h 3652478"/>
                <a:gd name="connsiteX3679" fmla="*/ 9640199 w 10080264"/>
                <a:gd name="connsiteY3679" fmla="*/ 1656989 h 3652478"/>
                <a:gd name="connsiteX3680" fmla="*/ 9578259 w 10080264"/>
                <a:gd name="connsiteY3680" fmla="*/ 1791965 h 3652478"/>
                <a:gd name="connsiteX3681" fmla="*/ 9567816 w 10080264"/>
                <a:gd name="connsiteY3681" fmla="*/ 1811042 h 3652478"/>
                <a:gd name="connsiteX3682" fmla="*/ 9552330 w 10080264"/>
                <a:gd name="connsiteY3682" fmla="*/ 1856394 h 3652478"/>
                <a:gd name="connsiteX3683" fmla="*/ 9534685 w 10080264"/>
                <a:gd name="connsiteY3683" fmla="*/ 1897787 h 3652478"/>
                <a:gd name="connsiteX3684" fmla="*/ 9515598 w 10080264"/>
                <a:gd name="connsiteY3684" fmla="*/ 1942779 h 3652478"/>
                <a:gd name="connsiteX3685" fmla="*/ 9498313 w 10080264"/>
                <a:gd name="connsiteY3685" fmla="*/ 1984171 h 3652478"/>
                <a:gd name="connsiteX3686" fmla="*/ 9498313 w 10080264"/>
                <a:gd name="connsiteY3686" fmla="*/ 1996409 h 3652478"/>
                <a:gd name="connsiteX3687" fmla="*/ 9498313 w 10080264"/>
                <a:gd name="connsiteY3687" fmla="*/ 2003248 h 3652478"/>
                <a:gd name="connsiteX3688" fmla="*/ 9496512 w 10080264"/>
                <a:gd name="connsiteY3688" fmla="*/ 2010087 h 3652478"/>
                <a:gd name="connsiteX3689" fmla="*/ 9493271 w 10080264"/>
                <a:gd name="connsiteY3689" fmla="*/ 2017286 h 3652478"/>
                <a:gd name="connsiteX3690" fmla="*/ 9489670 w 10080264"/>
                <a:gd name="connsiteY3690" fmla="*/ 2022325 h 3652478"/>
                <a:gd name="connsiteX3691" fmla="*/ 9487869 w 10080264"/>
                <a:gd name="connsiteY3691" fmla="*/ 2027364 h 3652478"/>
                <a:gd name="connsiteX3692" fmla="*/ 9484628 w 10080264"/>
                <a:gd name="connsiteY3692" fmla="*/ 2030963 h 3652478"/>
                <a:gd name="connsiteX3693" fmla="*/ 9479226 w 10080264"/>
                <a:gd name="connsiteY3693" fmla="*/ 2034563 h 3652478"/>
                <a:gd name="connsiteX3694" fmla="*/ 9474185 w 10080264"/>
                <a:gd name="connsiteY3694" fmla="*/ 2037802 h 3652478"/>
                <a:gd name="connsiteX3695" fmla="*/ 9470584 w 10080264"/>
                <a:gd name="connsiteY3695" fmla="*/ 2048240 h 3652478"/>
                <a:gd name="connsiteX3696" fmla="*/ 9468783 w 10080264"/>
                <a:gd name="connsiteY3696" fmla="*/ 2060478 h 3652478"/>
                <a:gd name="connsiteX3697" fmla="*/ 9468783 w 10080264"/>
                <a:gd name="connsiteY3697" fmla="*/ 2096832 h 3652478"/>
                <a:gd name="connsiteX3698" fmla="*/ 9436012 w 10080264"/>
                <a:gd name="connsiteY3698" fmla="*/ 2129586 h 3652478"/>
                <a:gd name="connsiteX3699" fmla="*/ 9432771 w 10080264"/>
                <a:gd name="connsiteY3699" fmla="*/ 2136785 h 3652478"/>
                <a:gd name="connsiteX3700" fmla="*/ 9434572 w 10080264"/>
                <a:gd name="connsiteY3700" fmla="*/ 2141824 h 3652478"/>
                <a:gd name="connsiteX3701" fmla="*/ 9436012 w 10080264"/>
                <a:gd name="connsiteY3701" fmla="*/ 2152262 h 3652478"/>
                <a:gd name="connsiteX3702" fmla="*/ 9436012 w 10080264"/>
                <a:gd name="connsiteY3702" fmla="*/ 2162700 h 3652478"/>
                <a:gd name="connsiteX3703" fmla="*/ 9432771 w 10080264"/>
                <a:gd name="connsiteY3703" fmla="*/ 2172778 h 3652478"/>
                <a:gd name="connsiteX3704" fmla="*/ 9427369 w 10080264"/>
                <a:gd name="connsiteY3704" fmla="*/ 2179617 h 3652478"/>
                <a:gd name="connsiteX3705" fmla="*/ 9422328 w 10080264"/>
                <a:gd name="connsiteY3705" fmla="*/ 2185016 h 3652478"/>
                <a:gd name="connsiteX3706" fmla="*/ 9418726 w 10080264"/>
                <a:gd name="connsiteY3706" fmla="*/ 2185016 h 3652478"/>
                <a:gd name="connsiteX3707" fmla="*/ 9410084 w 10080264"/>
                <a:gd name="connsiteY3707" fmla="*/ 2191855 h 3652478"/>
                <a:gd name="connsiteX3708" fmla="*/ 9406843 w 10080264"/>
                <a:gd name="connsiteY3708" fmla="*/ 2207332 h 3652478"/>
                <a:gd name="connsiteX3709" fmla="*/ 9405042 w 10080264"/>
                <a:gd name="connsiteY3709" fmla="*/ 2226409 h 3652478"/>
                <a:gd name="connsiteX3710" fmla="*/ 9398200 w 10080264"/>
                <a:gd name="connsiteY3710" fmla="*/ 2254484 h 3652478"/>
                <a:gd name="connsiteX3711" fmla="*/ 9394598 w 10080264"/>
                <a:gd name="connsiteY3711" fmla="*/ 2268162 h 3652478"/>
                <a:gd name="connsiteX3712" fmla="*/ 9389197 w 10080264"/>
                <a:gd name="connsiteY3712" fmla="*/ 2278600 h 3652478"/>
                <a:gd name="connsiteX3713" fmla="*/ 9385956 w 10080264"/>
                <a:gd name="connsiteY3713" fmla="*/ 2285439 h 3652478"/>
                <a:gd name="connsiteX3714" fmla="*/ 9382354 w 10080264"/>
                <a:gd name="connsiteY3714" fmla="*/ 2290478 h 3652478"/>
                <a:gd name="connsiteX3715" fmla="*/ 9382354 w 10080264"/>
                <a:gd name="connsiteY3715" fmla="*/ 2297676 h 3652478"/>
                <a:gd name="connsiteX3716" fmla="*/ 9380554 w 10080264"/>
                <a:gd name="connsiteY3716" fmla="*/ 2302715 h 3652478"/>
                <a:gd name="connsiteX3717" fmla="*/ 9370110 w 10080264"/>
                <a:gd name="connsiteY3717" fmla="*/ 2326831 h 3652478"/>
                <a:gd name="connsiteX3718" fmla="*/ 9360027 w 10080264"/>
                <a:gd name="connsiteY3718" fmla="*/ 2349507 h 3652478"/>
                <a:gd name="connsiteX3719" fmla="*/ 9358227 w 10080264"/>
                <a:gd name="connsiteY3719" fmla="*/ 2352747 h 3652478"/>
                <a:gd name="connsiteX3720" fmla="*/ 9335539 w 10080264"/>
                <a:gd name="connsiteY3720" fmla="*/ 2398099 h 3652478"/>
                <a:gd name="connsiteX3721" fmla="*/ 9325096 w 10080264"/>
                <a:gd name="connsiteY3721" fmla="*/ 2424014 h 3652478"/>
                <a:gd name="connsiteX3722" fmla="*/ 9321855 w 10080264"/>
                <a:gd name="connsiteY3722" fmla="*/ 2437692 h 3652478"/>
                <a:gd name="connsiteX3723" fmla="*/ 9318254 w 10080264"/>
                <a:gd name="connsiteY3723" fmla="*/ 2449930 h 3652478"/>
                <a:gd name="connsiteX3724" fmla="*/ 9309611 w 10080264"/>
                <a:gd name="connsiteY3724" fmla="*/ 2479084 h 3652478"/>
                <a:gd name="connsiteX3725" fmla="*/ 9299167 w 10080264"/>
                <a:gd name="connsiteY3725" fmla="*/ 2512199 h 3652478"/>
                <a:gd name="connsiteX3726" fmla="*/ 9292325 w 10080264"/>
                <a:gd name="connsiteY3726" fmla="*/ 2529476 h 3652478"/>
                <a:gd name="connsiteX3727" fmla="*/ 9285483 w 10080264"/>
                <a:gd name="connsiteY3727" fmla="*/ 2546753 h 3652478"/>
                <a:gd name="connsiteX3728" fmla="*/ 9268197 w 10080264"/>
                <a:gd name="connsiteY3728" fmla="*/ 2579147 h 3652478"/>
                <a:gd name="connsiteX3729" fmla="*/ 9263155 w 10080264"/>
                <a:gd name="connsiteY3729" fmla="*/ 2594624 h 3652478"/>
                <a:gd name="connsiteX3730" fmla="*/ 9257754 w 10080264"/>
                <a:gd name="connsiteY3730" fmla="*/ 2606862 h 3652478"/>
                <a:gd name="connsiteX3731" fmla="*/ 9257754 w 10080264"/>
                <a:gd name="connsiteY3731" fmla="*/ 2617300 h 3652478"/>
                <a:gd name="connsiteX3732" fmla="*/ 9257754 w 10080264"/>
                <a:gd name="connsiteY3732" fmla="*/ 2627738 h 3652478"/>
                <a:gd name="connsiteX3733" fmla="*/ 9257754 w 10080264"/>
                <a:gd name="connsiteY3733" fmla="*/ 2633137 h 3652478"/>
                <a:gd name="connsiteX3734" fmla="*/ 9257754 w 10080264"/>
                <a:gd name="connsiteY3734" fmla="*/ 2639976 h 3652478"/>
                <a:gd name="connsiteX3735" fmla="*/ 9254152 w 10080264"/>
                <a:gd name="connsiteY3735" fmla="*/ 2645015 h 3652478"/>
                <a:gd name="connsiteX3736" fmla="*/ 9249111 w 10080264"/>
                <a:gd name="connsiteY3736" fmla="*/ 2650414 h 3652478"/>
                <a:gd name="connsiteX3737" fmla="*/ 9238667 w 10080264"/>
                <a:gd name="connsiteY3737" fmla="*/ 2653654 h 3652478"/>
                <a:gd name="connsiteX3738" fmla="*/ 9236867 w 10080264"/>
                <a:gd name="connsiteY3738" fmla="*/ 2652214 h 3652478"/>
                <a:gd name="connsiteX3739" fmla="*/ 9224623 w 10080264"/>
                <a:gd name="connsiteY3739" fmla="*/ 2684968 h 3652478"/>
                <a:gd name="connsiteX3740" fmla="*/ 9212739 w 10080264"/>
                <a:gd name="connsiteY3740" fmla="*/ 2715923 h 3652478"/>
                <a:gd name="connsiteX3741" fmla="*/ 9202295 w 10080264"/>
                <a:gd name="connsiteY3741" fmla="*/ 2738599 h 3652478"/>
                <a:gd name="connsiteX3742" fmla="*/ 9188251 w 10080264"/>
                <a:gd name="connsiteY3742" fmla="*/ 2771353 h 3652478"/>
                <a:gd name="connsiteX3743" fmla="*/ 9174566 w 10080264"/>
                <a:gd name="connsiteY3743" fmla="*/ 2804467 h 3652478"/>
                <a:gd name="connsiteX3744" fmla="*/ 9159081 w 10080264"/>
                <a:gd name="connsiteY3744" fmla="*/ 2847660 h 3652478"/>
                <a:gd name="connsiteX3745" fmla="*/ 9152239 w 10080264"/>
                <a:gd name="connsiteY3745" fmla="*/ 2869976 h 3652478"/>
                <a:gd name="connsiteX3746" fmla="*/ 9145397 w 10080264"/>
                <a:gd name="connsiteY3746" fmla="*/ 2892652 h 3652478"/>
                <a:gd name="connsiteX3747" fmla="*/ 9139995 w 10080264"/>
                <a:gd name="connsiteY3747" fmla="*/ 2916767 h 3652478"/>
                <a:gd name="connsiteX3748" fmla="*/ 9131352 w 10080264"/>
                <a:gd name="connsiteY3748" fmla="*/ 2939444 h 3652478"/>
                <a:gd name="connsiteX3749" fmla="*/ 9122709 w 10080264"/>
                <a:gd name="connsiteY3749" fmla="*/ 2961760 h 3652478"/>
                <a:gd name="connsiteX3750" fmla="*/ 9112266 w 10080264"/>
                <a:gd name="connsiteY3750" fmla="*/ 2985875 h 3652478"/>
                <a:gd name="connsiteX3751" fmla="*/ 9117668 w 10080264"/>
                <a:gd name="connsiteY3751" fmla="*/ 2987675 h 3652478"/>
                <a:gd name="connsiteX3752" fmla="*/ 9122709 w 10080264"/>
                <a:gd name="connsiteY3752" fmla="*/ 2991274 h 3652478"/>
                <a:gd name="connsiteX3753" fmla="*/ 9128111 w 10080264"/>
                <a:gd name="connsiteY3753" fmla="*/ 2994514 h 3652478"/>
                <a:gd name="connsiteX3754" fmla="*/ 9131352 w 10080264"/>
                <a:gd name="connsiteY3754" fmla="*/ 2998113 h 3652478"/>
                <a:gd name="connsiteX3755" fmla="*/ 9136754 w 10080264"/>
                <a:gd name="connsiteY3755" fmla="*/ 3003152 h 3652478"/>
                <a:gd name="connsiteX3756" fmla="*/ 9139995 w 10080264"/>
                <a:gd name="connsiteY3756" fmla="*/ 3015390 h 3652478"/>
                <a:gd name="connsiteX3757" fmla="*/ 9141796 w 10080264"/>
                <a:gd name="connsiteY3757" fmla="*/ 3032667 h 3652478"/>
                <a:gd name="connsiteX3758" fmla="*/ 9141796 w 10080264"/>
                <a:gd name="connsiteY3758" fmla="*/ 3046705 h 3652478"/>
                <a:gd name="connsiteX3759" fmla="*/ 9128111 w 10080264"/>
                <a:gd name="connsiteY3759" fmla="*/ 3046705 h 3652478"/>
                <a:gd name="connsiteX3760" fmla="*/ 9117668 w 10080264"/>
                <a:gd name="connsiteY3760" fmla="*/ 3048504 h 3652478"/>
                <a:gd name="connsiteX3761" fmla="*/ 9115867 w 10080264"/>
                <a:gd name="connsiteY3761" fmla="*/ 3050304 h 3652478"/>
                <a:gd name="connsiteX3762" fmla="*/ 9115867 w 10080264"/>
                <a:gd name="connsiteY3762" fmla="*/ 3051744 h 3652478"/>
                <a:gd name="connsiteX3763" fmla="*/ 9112266 w 10080264"/>
                <a:gd name="connsiteY3763" fmla="*/ 3058943 h 3652478"/>
                <a:gd name="connsiteX3764" fmla="*/ 9108665 w 10080264"/>
                <a:gd name="connsiteY3764" fmla="*/ 3063982 h 3652478"/>
                <a:gd name="connsiteX3765" fmla="*/ 9103623 w 10080264"/>
                <a:gd name="connsiteY3765" fmla="*/ 3067581 h 3652478"/>
                <a:gd name="connsiteX3766" fmla="*/ 9098581 w 10080264"/>
                <a:gd name="connsiteY3766" fmla="*/ 3070820 h 3652478"/>
                <a:gd name="connsiteX3767" fmla="*/ 9088138 w 10080264"/>
                <a:gd name="connsiteY3767" fmla="*/ 3074420 h 3652478"/>
                <a:gd name="connsiteX3768" fmla="*/ 9077694 w 10080264"/>
                <a:gd name="connsiteY3768" fmla="*/ 3076219 h 3652478"/>
                <a:gd name="connsiteX3769" fmla="*/ 9056808 w 10080264"/>
                <a:gd name="connsiteY3769" fmla="*/ 3129490 h 3652478"/>
                <a:gd name="connsiteX3770" fmla="*/ 9034480 w 10080264"/>
                <a:gd name="connsiteY3770" fmla="*/ 3179881 h 3652478"/>
                <a:gd name="connsiteX3771" fmla="*/ 9013593 w 10080264"/>
                <a:gd name="connsiteY3771" fmla="*/ 3224873 h 3652478"/>
                <a:gd name="connsiteX3772" fmla="*/ 8994507 w 10080264"/>
                <a:gd name="connsiteY3772" fmla="*/ 3264826 h 3652478"/>
                <a:gd name="connsiteX3773" fmla="*/ 8968578 w 10080264"/>
                <a:gd name="connsiteY3773" fmla="*/ 3314858 h 3652478"/>
                <a:gd name="connsiteX3774" fmla="*/ 8944451 w 10080264"/>
                <a:gd name="connsiteY3774" fmla="*/ 3363449 h 3652478"/>
                <a:gd name="connsiteX3775" fmla="*/ 8923564 w 10080264"/>
                <a:gd name="connsiteY3775" fmla="*/ 3411681 h 3652478"/>
                <a:gd name="connsiteX3776" fmla="*/ 8906278 w 10080264"/>
                <a:gd name="connsiteY3776" fmla="*/ 3458832 h 3652478"/>
                <a:gd name="connsiteX3777" fmla="*/ 8906278 w 10080264"/>
                <a:gd name="connsiteY3777" fmla="*/ 3463871 h 3652478"/>
                <a:gd name="connsiteX3778" fmla="*/ 8959936 w 10080264"/>
                <a:gd name="connsiteY3778" fmla="*/ 3463871 h 3652478"/>
                <a:gd name="connsiteX3779" fmla="*/ 8904478 w 10080264"/>
                <a:gd name="connsiteY3779" fmla="*/ 3491586 h 3652478"/>
                <a:gd name="connsiteX3780" fmla="*/ 8892234 w 10080264"/>
                <a:gd name="connsiteY3780" fmla="*/ 3500225 h 3652478"/>
                <a:gd name="connsiteX3781" fmla="*/ 8882150 w 10080264"/>
                <a:gd name="connsiteY3781" fmla="*/ 3508863 h 3652478"/>
                <a:gd name="connsiteX3782" fmla="*/ 8873507 w 10080264"/>
                <a:gd name="connsiteY3782" fmla="*/ 3520741 h 3652478"/>
                <a:gd name="connsiteX3783" fmla="*/ 8866305 w 10080264"/>
                <a:gd name="connsiteY3783" fmla="*/ 3532979 h 3652478"/>
                <a:gd name="connsiteX3784" fmla="*/ 8863064 w 10080264"/>
                <a:gd name="connsiteY3784" fmla="*/ 3539818 h 3652478"/>
                <a:gd name="connsiteX3785" fmla="*/ 8859463 w 10080264"/>
                <a:gd name="connsiteY3785" fmla="*/ 3545217 h 3652478"/>
                <a:gd name="connsiteX3786" fmla="*/ 8847579 w 10080264"/>
                <a:gd name="connsiteY3786" fmla="*/ 3562494 h 3652478"/>
                <a:gd name="connsiteX3787" fmla="*/ 8818049 w 10080264"/>
                <a:gd name="connsiteY3787" fmla="*/ 3605686 h 3652478"/>
                <a:gd name="connsiteX3788" fmla="*/ 8819490 w 10080264"/>
                <a:gd name="connsiteY3788" fmla="*/ 3611085 h 3652478"/>
                <a:gd name="connsiteX3789" fmla="*/ 8818049 w 10080264"/>
                <a:gd name="connsiteY3789" fmla="*/ 3616125 h 3652478"/>
                <a:gd name="connsiteX3790" fmla="*/ 8812647 w 10080264"/>
                <a:gd name="connsiteY3790" fmla="*/ 3626563 h 3652478"/>
                <a:gd name="connsiteX3791" fmla="*/ 8805805 w 10080264"/>
                <a:gd name="connsiteY3791" fmla="*/ 3633402 h 3652478"/>
                <a:gd name="connsiteX3792" fmla="*/ 8800403 w 10080264"/>
                <a:gd name="connsiteY3792" fmla="*/ 3640240 h 3652478"/>
                <a:gd name="connsiteX3793" fmla="*/ 8793561 w 10080264"/>
                <a:gd name="connsiteY3793" fmla="*/ 3645639 h 3652478"/>
                <a:gd name="connsiteX3794" fmla="*/ 8786719 w 10080264"/>
                <a:gd name="connsiteY3794" fmla="*/ 3648879 h 3652478"/>
                <a:gd name="connsiteX3795" fmla="*/ 8781317 w 10080264"/>
                <a:gd name="connsiteY3795" fmla="*/ 3650679 h 3652478"/>
                <a:gd name="connsiteX3796" fmla="*/ 8767632 w 10080264"/>
                <a:gd name="connsiteY3796" fmla="*/ 3652478 h 3652478"/>
                <a:gd name="connsiteX3797" fmla="*/ 8757189 w 10080264"/>
                <a:gd name="connsiteY3797" fmla="*/ 3650679 h 3652478"/>
                <a:gd name="connsiteX3798" fmla="*/ 8743505 w 10080264"/>
                <a:gd name="connsiteY3798" fmla="*/ 3648879 h 3652478"/>
                <a:gd name="connsiteX3799" fmla="*/ 8729820 w 10080264"/>
                <a:gd name="connsiteY3799" fmla="*/ 3647439 h 3652478"/>
                <a:gd name="connsiteX3800" fmla="*/ 8703531 w 10080264"/>
                <a:gd name="connsiteY3800" fmla="*/ 3647439 h 3652478"/>
                <a:gd name="connsiteX3801" fmla="*/ 8615302 w 10080264"/>
                <a:gd name="connsiteY3801" fmla="*/ 3637001 h 3652478"/>
                <a:gd name="connsiteX3802" fmla="*/ 8603058 w 10080264"/>
                <a:gd name="connsiteY3802" fmla="*/ 3637001 h 3652478"/>
                <a:gd name="connsiteX3803" fmla="*/ 8577130 w 10080264"/>
                <a:gd name="connsiteY3803" fmla="*/ 3635201 h 3652478"/>
                <a:gd name="connsiteX3804" fmla="*/ 8551201 w 10080264"/>
                <a:gd name="connsiteY3804" fmla="*/ 3635201 h 3652478"/>
                <a:gd name="connsiteX3805" fmla="*/ 8497544 w 10080264"/>
                <a:gd name="connsiteY3805" fmla="*/ 3640240 h 3652478"/>
                <a:gd name="connsiteX3806" fmla="*/ 8487100 w 10080264"/>
                <a:gd name="connsiteY3806" fmla="*/ 3640240 h 3652478"/>
                <a:gd name="connsiteX3807" fmla="*/ 8476657 w 10080264"/>
                <a:gd name="connsiteY3807" fmla="*/ 3642040 h 3652478"/>
                <a:gd name="connsiteX3808" fmla="*/ 8459371 w 10080264"/>
                <a:gd name="connsiteY3808" fmla="*/ 3647439 h 3652478"/>
                <a:gd name="connsiteX3809" fmla="*/ 8447487 w 10080264"/>
                <a:gd name="connsiteY3809" fmla="*/ 3648879 h 3652478"/>
                <a:gd name="connsiteX3810" fmla="*/ 8435243 w 10080264"/>
                <a:gd name="connsiteY3810" fmla="*/ 3650679 h 3652478"/>
                <a:gd name="connsiteX3811" fmla="*/ 8424800 w 10080264"/>
                <a:gd name="connsiteY3811" fmla="*/ 3648879 h 3652478"/>
                <a:gd name="connsiteX3812" fmla="*/ 8416157 w 10080264"/>
                <a:gd name="connsiteY3812" fmla="*/ 3647439 h 3652478"/>
                <a:gd name="connsiteX3813" fmla="*/ 8384827 w 10080264"/>
                <a:gd name="connsiteY3813" fmla="*/ 3645639 h 3652478"/>
                <a:gd name="connsiteX3814" fmla="*/ 8355297 w 10080264"/>
                <a:gd name="connsiteY3814" fmla="*/ 3642040 h 3652478"/>
                <a:gd name="connsiteX3815" fmla="*/ 8343413 w 10080264"/>
                <a:gd name="connsiteY3815" fmla="*/ 3640240 h 3652478"/>
                <a:gd name="connsiteX3816" fmla="*/ 8321086 w 10080264"/>
                <a:gd name="connsiteY3816" fmla="*/ 3635201 h 3652478"/>
                <a:gd name="connsiteX3817" fmla="*/ 8298399 w 10080264"/>
                <a:gd name="connsiteY3817" fmla="*/ 3630162 h 3652478"/>
                <a:gd name="connsiteX3818" fmla="*/ 8276071 w 10080264"/>
                <a:gd name="connsiteY3818" fmla="*/ 3624763 h 3652478"/>
                <a:gd name="connsiteX3819" fmla="*/ 8249783 w 10080264"/>
                <a:gd name="connsiteY3819" fmla="*/ 3619724 h 3652478"/>
                <a:gd name="connsiteX3820" fmla="*/ 8225655 w 10080264"/>
                <a:gd name="connsiteY3820" fmla="*/ 3617924 h 3652478"/>
                <a:gd name="connsiteX3821" fmla="*/ 8215211 w 10080264"/>
                <a:gd name="connsiteY3821" fmla="*/ 3619724 h 3652478"/>
                <a:gd name="connsiteX3822" fmla="*/ 8202967 w 10080264"/>
                <a:gd name="connsiteY3822" fmla="*/ 3617924 h 3652478"/>
                <a:gd name="connsiteX3823" fmla="*/ 8189283 w 10080264"/>
                <a:gd name="connsiteY3823" fmla="*/ 3614325 h 3652478"/>
                <a:gd name="connsiteX3824" fmla="*/ 8173798 w 10080264"/>
                <a:gd name="connsiteY3824" fmla="*/ 3607486 h 3652478"/>
                <a:gd name="connsiteX3825" fmla="*/ 8166955 w 10080264"/>
                <a:gd name="connsiteY3825" fmla="*/ 3604247 h 3652478"/>
                <a:gd name="connsiteX3826" fmla="*/ 8166955 w 10080264"/>
                <a:gd name="connsiteY3826" fmla="*/ 3595248 h 3652478"/>
                <a:gd name="connsiteX3827" fmla="*/ 8166955 w 10080264"/>
                <a:gd name="connsiteY3827" fmla="*/ 3489787 h 3652478"/>
                <a:gd name="connsiteX3828" fmla="*/ 8168756 w 10080264"/>
                <a:gd name="connsiteY3828" fmla="*/ 3439396 h 3652478"/>
                <a:gd name="connsiteX3829" fmla="*/ 8170196 w 10080264"/>
                <a:gd name="connsiteY3829" fmla="*/ 3387565 h 3652478"/>
                <a:gd name="connsiteX3830" fmla="*/ 8170196 w 10080264"/>
                <a:gd name="connsiteY3830" fmla="*/ 3339333 h 3652478"/>
                <a:gd name="connsiteX3831" fmla="*/ 8166955 w 10080264"/>
                <a:gd name="connsiteY3831" fmla="*/ 3290742 h 3652478"/>
                <a:gd name="connsiteX3832" fmla="*/ 8163354 w 10080264"/>
                <a:gd name="connsiteY3832" fmla="*/ 3243950 h 3652478"/>
                <a:gd name="connsiteX3833" fmla="*/ 8158313 w 10080264"/>
                <a:gd name="connsiteY3833" fmla="*/ 3195718 h 3652478"/>
                <a:gd name="connsiteX3834" fmla="*/ 8158313 w 10080264"/>
                <a:gd name="connsiteY3834" fmla="*/ 3183481 h 3652478"/>
                <a:gd name="connsiteX3835" fmla="*/ 8168756 w 10080264"/>
                <a:gd name="connsiteY3835" fmla="*/ 3179881 h 3652478"/>
                <a:gd name="connsiteX3836" fmla="*/ 8186042 w 10080264"/>
                <a:gd name="connsiteY3836" fmla="*/ 3174842 h 3652478"/>
                <a:gd name="connsiteX3837" fmla="*/ 8201527 w 10080264"/>
                <a:gd name="connsiteY3837" fmla="*/ 3171243 h 3652478"/>
                <a:gd name="connsiteX3838" fmla="*/ 8218812 w 10080264"/>
                <a:gd name="connsiteY3838" fmla="*/ 3169443 h 3652478"/>
                <a:gd name="connsiteX3839" fmla="*/ 8236098 w 10080264"/>
                <a:gd name="connsiteY3839" fmla="*/ 3171243 h 3652478"/>
                <a:gd name="connsiteX3840" fmla="*/ 8246542 w 10080264"/>
                <a:gd name="connsiteY3840" fmla="*/ 3173042 h 3652478"/>
                <a:gd name="connsiteX3841" fmla="*/ 8258425 w 10080264"/>
                <a:gd name="connsiteY3841" fmla="*/ 3174842 h 3652478"/>
                <a:gd name="connsiteX3842" fmla="*/ 8270669 w 10080264"/>
                <a:gd name="connsiteY3842" fmla="*/ 3173042 h 3652478"/>
                <a:gd name="connsiteX3843" fmla="*/ 8282913 w 10080264"/>
                <a:gd name="connsiteY3843" fmla="*/ 3171243 h 3652478"/>
                <a:gd name="connsiteX3844" fmla="*/ 8296598 w 10080264"/>
                <a:gd name="connsiteY3844" fmla="*/ 3171243 h 3652478"/>
                <a:gd name="connsiteX3845" fmla="*/ 8307041 w 10080264"/>
                <a:gd name="connsiteY3845" fmla="*/ 3169443 h 3652478"/>
                <a:gd name="connsiteX3846" fmla="*/ 8315684 w 10080264"/>
                <a:gd name="connsiteY3846" fmla="*/ 3166204 h 3652478"/>
                <a:gd name="connsiteX3847" fmla="*/ 8322526 w 10080264"/>
                <a:gd name="connsiteY3847" fmla="*/ 3162604 h 3652478"/>
                <a:gd name="connsiteX3848" fmla="*/ 8341613 w 10080264"/>
                <a:gd name="connsiteY3848" fmla="*/ 3152166 h 3652478"/>
                <a:gd name="connsiteX3849" fmla="*/ 8353857 w 10080264"/>
                <a:gd name="connsiteY3849" fmla="*/ 3147127 h 3652478"/>
                <a:gd name="connsiteX3850" fmla="*/ 8369342 w 10080264"/>
                <a:gd name="connsiteY3850" fmla="*/ 3141728 h 3652478"/>
                <a:gd name="connsiteX3851" fmla="*/ 8379785 w 10080264"/>
                <a:gd name="connsiteY3851" fmla="*/ 3139928 h 3652478"/>
                <a:gd name="connsiteX3852" fmla="*/ 8424800 w 10080264"/>
                <a:gd name="connsiteY3852" fmla="*/ 3134889 h 3652478"/>
                <a:gd name="connsiteX3853" fmla="*/ 8466214 w 10080264"/>
                <a:gd name="connsiteY3853" fmla="*/ 3133089 h 3652478"/>
                <a:gd name="connsiteX3854" fmla="*/ 8485300 w 10080264"/>
                <a:gd name="connsiteY3854" fmla="*/ 3131290 h 3652478"/>
                <a:gd name="connsiteX3855" fmla="*/ 8506187 w 10080264"/>
                <a:gd name="connsiteY3855" fmla="*/ 3128050 h 3652478"/>
                <a:gd name="connsiteX3856" fmla="*/ 8523472 w 10080264"/>
                <a:gd name="connsiteY3856" fmla="*/ 3121212 h 3652478"/>
                <a:gd name="connsiteX3857" fmla="*/ 8540758 w 10080264"/>
                <a:gd name="connsiteY3857" fmla="*/ 3110773 h 3652478"/>
                <a:gd name="connsiteX3858" fmla="*/ 8551201 w 10080264"/>
                <a:gd name="connsiteY3858" fmla="*/ 3102135 h 3652478"/>
                <a:gd name="connsiteX3859" fmla="*/ 8559844 w 10080264"/>
                <a:gd name="connsiteY3859" fmla="*/ 3093496 h 3652478"/>
                <a:gd name="connsiteX3860" fmla="*/ 8565246 w 10080264"/>
                <a:gd name="connsiteY3860" fmla="*/ 3086658 h 3652478"/>
                <a:gd name="connsiteX3861" fmla="*/ 8568487 w 10080264"/>
                <a:gd name="connsiteY3861" fmla="*/ 3079459 h 3652478"/>
                <a:gd name="connsiteX3862" fmla="*/ 8573889 w 10080264"/>
                <a:gd name="connsiteY3862" fmla="*/ 3070820 h 3652478"/>
                <a:gd name="connsiteX3863" fmla="*/ 8580731 w 10080264"/>
                <a:gd name="connsiteY3863" fmla="*/ 3062182 h 3652478"/>
                <a:gd name="connsiteX3864" fmla="*/ 8591175 w 10080264"/>
                <a:gd name="connsiteY3864" fmla="*/ 3051744 h 3652478"/>
                <a:gd name="connsiteX3865" fmla="*/ 8608460 w 10080264"/>
                <a:gd name="connsiteY3865" fmla="*/ 3043105 h 3652478"/>
                <a:gd name="connsiteX3866" fmla="*/ 8653475 w 10080264"/>
                <a:gd name="connsiteY3866" fmla="*/ 2903090 h 3652478"/>
                <a:gd name="connsiteX3867" fmla="*/ 8658517 w 10080264"/>
                <a:gd name="connsiteY3867" fmla="*/ 2889052 h 3652478"/>
                <a:gd name="connsiteX3868" fmla="*/ 8665359 w 10080264"/>
                <a:gd name="connsiteY3868" fmla="*/ 2869976 h 3652478"/>
                <a:gd name="connsiteX3869" fmla="*/ 8668960 w 10080264"/>
                <a:gd name="connsiteY3869" fmla="*/ 2849459 h 3652478"/>
                <a:gd name="connsiteX3870" fmla="*/ 8672561 w 10080264"/>
                <a:gd name="connsiteY3870" fmla="*/ 2830383 h 3652478"/>
                <a:gd name="connsiteX3871" fmla="*/ 8675802 w 10080264"/>
                <a:gd name="connsiteY3871" fmla="*/ 2811306 h 3652478"/>
                <a:gd name="connsiteX3872" fmla="*/ 8675802 w 10080264"/>
                <a:gd name="connsiteY3872" fmla="*/ 2792229 h 3652478"/>
                <a:gd name="connsiteX3873" fmla="*/ 8675802 w 10080264"/>
                <a:gd name="connsiteY3873" fmla="*/ 2771353 h 3652478"/>
                <a:gd name="connsiteX3874" fmla="*/ 8675802 w 10080264"/>
                <a:gd name="connsiteY3874" fmla="*/ 2752276 h 3652478"/>
                <a:gd name="connsiteX3875" fmla="*/ 8672561 w 10080264"/>
                <a:gd name="connsiteY3875" fmla="*/ 2734999 h 3652478"/>
                <a:gd name="connsiteX3876" fmla="*/ 8668960 w 10080264"/>
                <a:gd name="connsiteY3876" fmla="*/ 2714123 h 3652478"/>
                <a:gd name="connsiteX3877" fmla="*/ 8663918 w 10080264"/>
                <a:gd name="connsiteY3877" fmla="*/ 2693607 h 3652478"/>
                <a:gd name="connsiteX3878" fmla="*/ 8654916 w 10080264"/>
                <a:gd name="connsiteY3878" fmla="*/ 2669491 h 3652478"/>
                <a:gd name="connsiteX3879" fmla="*/ 8644472 w 10080264"/>
                <a:gd name="connsiteY3879" fmla="*/ 2643216 h 3652478"/>
                <a:gd name="connsiteX3880" fmla="*/ 8630788 w 10080264"/>
                <a:gd name="connsiteY3880" fmla="*/ 2619100 h 3652478"/>
                <a:gd name="connsiteX3881" fmla="*/ 8618904 w 10080264"/>
                <a:gd name="connsiteY3881" fmla="*/ 2593184 h 3652478"/>
                <a:gd name="connsiteX3882" fmla="*/ 8608460 w 10080264"/>
                <a:gd name="connsiteY3882" fmla="*/ 2567269 h 3652478"/>
                <a:gd name="connsiteX3883" fmla="*/ 8598017 w 10080264"/>
                <a:gd name="connsiteY3883" fmla="*/ 2541713 h 3652478"/>
                <a:gd name="connsiteX3884" fmla="*/ 8561645 w 10080264"/>
                <a:gd name="connsiteY3884" fmla="*/ 2439491 h 3652478"/>
                <a:gd name="connsiteX3885" fmla="*/ 8521672 w 10080264"/>
                <a:gd name="connsiteY3885" fmla="*/ 2335470 h 3652478"/>
                <a:gd name="connsiteX3886" fmla="*/ 8476657 w 10080264"/>
                <a:gd name="connsiteY3886" fmla="*/ 2228209 h 3652478"/>
                <a:gd name="connsiteX3887" fmla="*/ 8426600 w 10080264"/>
                <a:gd name="connsiteY3887" fmla="*/ 2112309 h 3652478"/>
                <a:gd name="connsiteX3888" fmla="*/ 8332970 w 10080264"/>
                <a:gd name="connsiteY3888" fmla="*/ 1899226 h 3652478"/>
                <a:gd name="connsiteX3889" fmla="*/ 8286515 w 10080264"/>
                <a:gd name="connsiteY3889" fmla="*/ 1793765 h 3652478"/>
                <a:gd name="connsiteX3890" fmla="*/ 8242940 w 10080264"/>
                <a:gd name="connsiteY3890" fmla="*/ 1686504 h 3652478"/>
                <a:gd name="connsiteX3891" fmla="*/ 8230696 w 10080264"/>
                <a:gd name="connsiteY3891" fmla="*/ 1648350 h 3652478"/>
                <a:gd name="connsiteX3892" fmla="*/ 8223854 w 10080264"/>
                <a:gd name="connsiteY3892" fmla="*/ 1627834 h 3652478"/>
                <a:gd name="connsiteX3893" fmla="*/ 8217012 w 10080264"/>
                <a:gd name="connsiteY3893" fmla="*/ 1608757 h 3652478"/>
                <a:gd name="connsiteX3894" fmla="*/ 8182440 w 10080264"/>
                <a:gd name="connsiteY3894" fmla="*/ 1542889 h 3652478"/>
                <a:gd name="connsiteX3895" fmla="*/ 8160113 w 10080264"/>
                <a:gd name="connsiteY3895" fmla="*/ 1496097 h 3652478"/>
                <a:gd name="connsiteX3896" fmla="*/ 8135625 w 10080264"/>
                <a:gd name="connsiteY3896" fmla="*/ 1451105 h 3652478"/>
                <a:gd name="connsiteX3897" fmla="*/ 8123381 w 10080264"/>
                <a:gd name="connsiteY3897" fmla="*/ 1430229 h 3652478"/>
                <a:gd name="connsiteX3898" fmla="*/ 8106095 w 10080264"/>
                <a:gd name="connsiteY3898" fmla="*/ 1402514 h 3652478"/>
                <a:gd name="connsiteX3899" fmla="*/ 8090610 w 10080264"/>
                <a:gd name="connsiteY3899" fmla="*/ 1376598 h 3652478"/>
                <a:gd name="connsiteX3900" fmla="*/ 8075125 w 10080264"/>
                <a:gd name="connsiteY3900" fmla="*/ 1350683 h 3652478"/>
                <a:gd name="connsiteX3901" fmla="*/ 8062881 w 10080264"/>
                <a:gd name="connsiteY3901" fmla="*/ 1324767 h 3652478"/>
                <a:gd name="connsiteX3902" fmla="*/ 8031911 w 10080264"/>
                <a:gd name="connsiteY3902" fmla="*/ 1324767 h 3652478"/>
                <a:gd name="connsiteX3903" fmla="*/ 8021468 w 10080264"/>
                <a:gd name="connsiteY3903" fmla="*/ 1326567 h 3652478"/>
                <a:gd name="connsiteX3904" fmla="*/ 8012825 w 10080264"/>
                <a:gd name="connsiteY3904" fmla="*/ 1328367 h 3652478"/>
                <a:gd name="connsiteX3905" fmla="*/ 8000581 w 10080264"/>
                <a:gd name="connsiteY3905" fmla="*/ 1331606 h 3652478"/>
                <a:gd name="connsiteX3906" fmla="*/ 7983295 w 10080264"/>
                <a:gd name="connsiteY3906" fmla="*/ 1338805 h 3652478"/>
                <a:gd name="connsiteX3907" fmla="*/ 7939721 w 10080264"/>
                <a:gd name="connsiteY3907" fmla="*/ 1357522 h 3652478"/>
                <a:gd name="connsiteX3908" fmla="*/ 7932878 w 10080264"/>
                <a:gd name="connsiteY3908" fmla="*/ 1359321 h 3652478"/>
                <a:gd name="connsiteX3909" fmla="*/ 7924236 w 10080264"/>
                <a:gd name="connsiteY3909" fmla="*/ 1357522 h 3652478"/>
                <a:gd name="connsiteX3910" fmla="*/ 7917393 w 10080264"/>
                <a:gd name="connsiteY3910" fmla="*/ 1356082 h 3652478"/>
                <a:gd name="connsiteX3911" fmla="*/ 7912352 w 10080264"/>
                <a:gd name="connsiteY3911" fmla="*/ 1352482 h 3652478"/>
                <a:gd name="connsiteX3912" fmla="*/ 7905509 w 10080264"/>
                <a:gd name="connsiteY3912" fmla="*/ 1348883 h 3652478"/>
                <a:gd name="connsiteX3913" fmla="*/ 7901908 w 10080264"/>
                <a:gd name="connsiteY3913" fmla="*/ 1343844 h 3652478"/>
                <a:gd name="connsiteX3914" fmla="*/ 7898307 w 10080264"/>
                <a:gd name="connsiteY3914" fmla="*/ 1337005 h 3652478"/>
                <a:gd name="connsiteX3915" fmla="*/ 7896867 w 10080264"/>
                <a:gd name="connsiteY3915" fmla="*/ 1330166 h 3652478"/>
                <a:gd name="connsiteX3916" fmla="*/ 7896867 w 10080264"/>
                <a:gd name="connsiteY3916" fmla="*/ 1321528 h 3652478"/>
                <a:gd name="connsiteX3917" fmla="*/ 7895066 w 10080264"/>
                <a:gd name="connsiteY3917" fmla="*/ 1319728 h 3652478"/>
                <a:gd name="connsiteX3918" fmla="*/ 7893265 w 10080264"/>
                <a:gd name="connsiteY3918" fmla="*/ 1317929 h 3652478"/>
                <a:gd name="connsiteX3919" fmla="*/ 7888224 w 10080264"/>
                <a:gd name="connsiteY3919" fmla="*/ 1317929 h 3652478"/>
                <a:gd name="connsiteX3920" fmla="*/ 7874179 w 10080264"/>
                <a:gd name="connsiteY3920" fmla="*/ 1316129 h 3652478"/>
                <a:gd name="connsiteX3921" fmla="*/ 7861935 w 10080264"/>
                <a:gd name="connsiteY3921" fmla="*/ 1314329 h 3652478"/>
                <a:gd name="connsiteX3922" fmla="*/ 7850051 w 10080264"/>
                <a:gd name="connsiteY3922" fmla="*/ 1316129 h 3652478"/>
                <a:gd name="connsiteX3923" fmla="*/ 7839608 w 10080264"/>
                <a:gd name="connsiteY3923" fmla="*/ 1317929 h 3652478"/>
                <a:gd name="connsiteX3924" fmla="*/ 7790992 w 10080264"/>
                <a:gd name="connsiteY3924" fmla="*/ 1328367 h 3652478"/>
                <a:gd name="connsiteX3925" fmla="*/ 7785950 w 10080264"/>
                <a:gd name="connsiteY3925" fmla="*/ 1330166 h 3652478"/>
                <a:gd name="connsiteX3926" fmla="*/ 7782349 w 10080264"/>
                <a:gd name="connsiteY3926" fmla="*/ 1328367 h 3652478"/>
                <a:gd name="connsiteX3927" fmla="*/ 7761462 w 10080264"/>
                <a:gd name="connsiteY3927" fmla="*/ 1319728 h 3652478"/>
                <a:gd name="connsiteX3928" fmla="*/ 7740935 w 10080264"/>
                <a:gd name="connsiteY3928" fmla="*/ 1307490 h 3652478"/>
                <a:gd name="connsiteX3929" fmla="*/ 7700962 w 10080264"/>
                <a:gd name="connsiteY3929" fmla="*/ 1279775 h 3652478"/>
                <a:gd name="connsiteX3930" fmla="*/ 7700962 w 10080264"/>
                <a:gd name="connsiteY3930" fmla="*/ 1271137 h 3652478"/>
                <a:gd name="connsiteX3931" fmla="*/ 7711406 w 10080264"/>
                <a:gd name="connsiteY3931" fmla="*/ 1091168 h 3652478"/>
                <a:gd name="connsiteX3932" fmla="*/ 7718248 w 10080264"/>
                <a:gd name="connsiteY3932" fmla="*/ 993985 h 3652478"/>
                <a:gd name="connsiteX3933" fmla="*/ 7721849 w 10080264"/>
                <a:gd name="connsiteY3933" fmla="*/ 945754 h 3652478"/>
                <a:gd name="connsiteX3934" fmla="*/ 7726891 w 10080264"/>
                <a:gd name="connsiteY3934" fmla="*/ 895723 h 3652478"/>
                <a:gd name="connsiteX3935" fmla="*/ 7728691 w 10080264"/>
                <a:gd name="connsiteY3935" fmla="*/ 878086 h 3652478"/>
                <a:gd name="connsiteX3936" fmla="*/ 7745977 w 10080264"/>
                <a:gd name="connsiteY3936" fmla="*/ 883485 h 3652478"/>
                <a:gd name="connsiteX3937" fmla="*/ 7754620 w 10080264"/>
                <a:gd name="connsiteY3937" fmla="*/ 886724 h 3652478"/>
                <a:gd name="connsiteX3938" fmla="*/ 7760022 w 10080264"/>
                <a:gd name="connsiteY3938" fmla="*/ 890324 h 3652478"/>
                <a:gd name="connsiteX3939" fmla="*/ 7765063 w 10080264"/>
                <a:gd name="connsiteY3939" fmla="*/ 895723 h 3652478"/>
                <a:gd name="connsiteX3940" fmla="*/ 7768664 w 10080264"/>
                <a:gd name="connsiteY3940" fmla="*/ 902561 h 3652478"/>
                <a:gd name="connsiteX3941" fmla="*/ 7784150 w 10080264"/>
                <a:gd name="connsiteY3941" fmla="*/ 873047 h 3652478"/>
                <a:gd name="connsiteX3942" fmla="*/ 7796033 w 10080264"/>
                <a:gd name="connsiteY3942" fmla="*/ 843532 h 3652478"/>
                <a:gd name="connsiteX3943" fmla="*/ 7797834 w 10080264"/>
                <a:gd name="connsiteY3943" fmla="*/ 836693 h 3652478"/>
                <a:gd name="connsiteX3944" fmla="*/ 7804676 w 10080264"/>
                <a:gd name="connsiteY3944" fmla="*/ 834893 h 3652478"/>
                <a:gd name="connsiteX3945" fmla="*/ 7829164 w 10080264"/>
                <a:gd name="connsiteY3945" fmla="*/ 828055 h 3652478"/>
                <a:gd name="connsiteX3946" fmla="*/ 7855093 w 10080264"/>
                <a:gd name="connsiteY3946" fmla="*/ 822655 h 3652478"/>
                <a:gd name="connsiteX3947" fmla="*/ 7881021 w 10080264"/>
                <a:gd name="connsiteY3947" fmla="*/ 817616 h 3652478"/>
                <a:gd name="connsiteX3948" fmla="*/ 7905509 w 10080264"/>
                <a:gd name="connsiteY3948" fmla="*/ 814017 h 3652478"/>
                <a:gd name="connsiteX3949" fmla="*/ 7932878 w 10080264"/>
                <a:gd name="connsiteY3949" fmla="*/ 812577 h 3652478"/>
                <a:gd name="connsiteX3950" fmla="*/ 7958807 w 10080264"/>
                <a:gd name="connsiteY3950" fmla="*/ 810778 h 3652478"/>
                <a:gd name="connsiteX3951" fmla="*/ 7985096 w 10080264"/>
                <a:gd name="connsiteY3951" fmla="*/ 810778 h 3652478"/>
                <a:gd name="connsiteX3952" fmla="*/ 8012825 w 10080264"/>
                <a:gd name="connsiteY3952" fmla="*/ 810778 h 3652478"/>
                <a:gd name="connsiteX3953" fmla="*/ 8066482 w 10080264"/>
                <a:gd name="connsiteY3953" fmla="*/ 815817 h 3652478"/>
                <a:gd name="connsiteX3954" fmla="*/ 8118339 w 10080264"/>
                <a:gd name="connsiteY3954" fmla="*/ 817616 h 3652478"/>
                <a:gd name="connsiteX3955" fmla="*/ 8171997 w 10080264"/>
                <a:gd name="connsiteY3955" fmla="*/ 815817 h 3652478"/>
                <a:gd name="connsiteX3956" fmla="*/ 8223854 w 10080264"/>
                <a:gd name="connsiteY3956" fmla="*/ 810778 h 3652478"/>
                <a:gd name="connsiteX3957" fmla="*/ 8281113 w 10080264"/>
                <a:gd name="connsiteY3957" fmla="*/ 810778 h 3652478"/>
                <a:gd name="connsiteX3958" fmla="*/ 8310643 w 10080264"/>
                <a:gd name="connsiteY3958" fmla="*/ 808978 h 3652478"/>
                <a:gd name="connsiteX3959" fmla="*/ 8341613 w 10080264"/>
                <a:gd name="connsiteY3959" fmla="*/ 807178 h 3652478"/>
                <a:gd name="connsiteX3960" fmla="*/ 8372943 w 10080264"/>
                <a:gd name="connsiteY3960" fmla="*/ 805379 h 3652478"/>
                <a:gd name="connsiteX3961" fmla="*/ 8403913 w 10080264"/>
                <a:gd name="connsiteY3961" fmla="*/ 803939 h 3652478"/>
                <a:gd name="connsiteX3962" fmla="*/ 8466214 w 10080264"/>
                <a:gd name="connsiteY3962" fmla="*/ 803939 h 3652478"/>
                <a:gd name="connsiteX3963" fmla="*/ 8485300 w 10080264"/>
                <a:gd name="connsiteY3963" fmla="*/ 803939 h 3652478"/>
                <a:gd name="connsiteX3964" fmla="*/ 8502585 w 10080264"/>
                <a:gd name="connsiteY3964" fmla="*/ 802139 h 3652478"/>
                <a:gd name="connsiteX3965" fmla="*/ 8538957 w 10080264"/>
                <a:gd name="connsiteY3965" fmla="*/ 796740 h 3652478"/>
                <a:gd name="connsiteX3966" fmla="*/ 8556603 w 10080264"/>
                <a:gd name="connsiteY3966" fmla="*/ 795300 h 3652478"/>
                <a:gd name="connsiteX3967" fmla="*/ 8575689 w 10080264"/>
                <a:gd name="connsiteY3967" fmla="*/ 793501 h 3652478"/>
                <a:gd name="connsiteX3968" fmla="*/ 8594416 w 10080264"/>
                <a:gd name="connsiteY3968" fmla="*/ 795300 h 3652478"/>
                <a:gd name="connsiteX3969" fmla="*/ 8615302 w 10080264"/>
                <a:gd name="connsiteY3969" fmla="*/ 796740 h 3652478"/>
                <a:gd name="connsiteX3970" fmla="*/ 8627546 w 10080264"/>
                <a:gd name="connsiteY3970" fmla="*/ 796740 h 3652478"/>
                <a:gd name="connsiteX3971" fmla="*/ 8634389 w 10080264"/>
                <a:gd name="connsiteY3971" fmla="*/ 798540 h 3652478"/>
                <a:gd name="connsiteX3972" fmla="*/ 8641231 w 10080264"/>
                <a:gd name="connsiteY3972" fmla="*/ 802139 h 3652478"/>
                <a:gd name="connsiteX3973" fmla="*/ 8649874 w 10080264"/>
                <a:gd name="connsiteY3973" fmla="*/ 803939 h 3652478"/>
                <a:gd name="connsiteX3974" fmla="*/ 8658517 w 10080264"/>
                <a:gd name="connsiteY3974" fmla="*/ 803939 h 3652478"/>
                <a:gd name="connsiteX3975" fmla="*/ 8694889 w 10080264"/>
                <a:gd name="connsiteY3975" fmla="*/ 810778 h 3652478"/>
                <a:gd name="connsiteX3976" fmla="*/ 8729820 w 10080264"/>
                <a:gd name="connsiteY3976" fmla="*/ 815817 h 3652478"/>
                <a:gd name="connsiteX3977" fmla="*/ 8764031 w 10080264"/>
                <a:gd name="connsiteY3977" fmla="*/ 815817 h 3652478"/>
                <a:gd name="connsiteX3978" fmla="*/ 8798963 w 10080264"/>
                <a:gd name="connsiteY3978" fmla="*/ 815817 h 3652478"/>
                <a:gd name="connsiteX3979" fmla="*/ 8837135 w 10080264"/>
                <a:gd name="connsiteY3979" fmla="*/ 812577 h 3652478"/>
                <a:gd name="connsiteX3980" fmla="*/ 8869906 w 10080264"/>
                <a:gd name="connsiteY3980" fmla="*/ 812577 h 3652478"/>
                <a:gd name="connsiteX3981" fmla="*/ 8900876 w 10080264"/>
                <a:gd name="connsiteY3981" fmla="*/ 814017 h 3652478"/>
                <a:gd name="connsiteX3982" fmla="*/ 8930406 w 10080264"/>
                <a:gd name="connsiteY3982" fmla="*/ 819416 h 3652478"/>
                <a:gd name="connsiteX3983" fmla="*/ 8942650 w 10080264"/>
                <a:gd name="connsiteY3983" fmla="*/ 821216 h 3652478"/>
                <a:gd name="connsiteX3984" fmla="*/ 8942650 w 10080264"/>
                <a:gd name="connsiteY3984" fmla="*/ 833094 h 3652478"/>
                <a:gd name="connsiteX3985" fmla="*/ 8944451 w 10080264"/>
                <a:gd name="connsiteY3985" fmla="*/ 969870 h 3652478"/>
                <a:gd name="connsiteX3986" fmla="*/ 8944451 w 10080264"/>
                <a:gd name="connsiteY3986" fmla="*/ 1035738 h 3652478"/>
                <a:gd name="connsiteX3987" fmla="*/ 8945891 w 10080264"/>
                <a:gd name="connsiteY3987" fmla="*/ 1096207 h 3652478"/>
                <a:gd name="connsiteX3988" fmla="*/ 8945891 w 10080264"/>
                <a:gd name="connsiteY3988" fmla="*/ 1125722 h 3652478"/>
                <a:gd name="connsiteX3989" fmla="*/ 8944451 w 10080264"/>
                <a:gd name="connsiteY3989" fmla="*/ 1155237 h 3652478"/>
                <a:gd name="connsiteX3990" fmla="*/ 8940850 w 10080264"/>
                <a:gd name="connsiteY3990" fmla="*/ 1184752 h 3652478"/>
                <a:gd name="connsiteX3991" fmla="*/ 8935448 w 10080264"/>
                <a:gd name="connsiteY3991" fmla="*/ 1212107 h 3652478"/>
                <a:gd name="connsiteX3992" fmla="*/ 8930406 w 10080264"/>
                <a:gd name="connsiteY3992" fmla="*/ 1239822 h 3652478"/>
                <a:gd name="connsiteX3993" fmla="*/ 8923564 w 10080264"/>
                <a:gd name="connsiteY3993" fmla="*/ 1267537 h 3652478"/>
                <a:gd name="connsiteX3994" fmla="*/ 8914921 w 10080264"/>
                <a:gd name="connsiteY3994" fmla="*/ 1293813 h 3652478"/>
                <a:gd name="connsiteX3995" fmla="*/ 8904478 w 10080264"/>
                <a:gd name="connsiteY3995" fmla="*/ 1319728 h 3652478"/>
                <a:gd name="connsiteX3996" fmla="*/ 8902677 w 10080264"/>
                <a:gd name="connsiteY3996" fmla="*/ 1322968 h 3652478"/>
                <a:gd name="connsiteX3997" fmla="*/ 8899436 w 10080264"/>
                <a:gd name="connsiteY3997" fmla="*/ 1326567 h 3652478"/>
                <a:gd name="connsiteX3998" fmla="*/ 8885391 w 10080264"/>
                <a:gd name="connsiteY3998" fmla="*/ 1335205 h 3652478"/>
                <a:gd name="connsiteX3999" fmla="*/ 8871707 w 10080264"/>
                <a:gd name="connsiteY3999" fmla="*/ 1340245 h 3652478"/>
                <a:gd name="connsiteX4000" fmla="*/ 8856222 w 10080264"/>
                <a:gd name="connsiteY4000" fmla="*/ 1342044 h 3652478"/>
                <a:gd name="connsiteX4001" fmla="*/ 8842177 w 10080264"/>
                <a:gd name="connsiteY4001" fmla="*/ 1340245 h 3652478"/>
                <a:gd name="connsiteX4002" fmla="*/ 8821290 w 10080264"/>
                <a:gd name="connsiteY4002" fmla="*/ 1337005 h 3652478"/>
                <a:gd name="connsiteX4003" fmla="*/ 8807606 w 10080264"/>
                <a:gd name="connsiteY4003" fmla="*/ 1335205 h 3652478"/>
                <a:gd name="connsiteX4004" fmla="*/ 8795362 w 10080264"/>
                <a:gd name="connsiteY4004" fmla="*/ 1331606 h 3652478"/>
                <a:gd name="connsiteX4005" fmla="*/ 8778076 w 10080264"/>
                <a:gd name="connsiteY4005" fmla="*/ 1330166 h 3652478"/>
                <a:gd name="connsiteX4006" fmla="*/ 8762591 w 10080264"/>
                <a:gd name="connsiteY4006" fmla="*/ 1328367 h 3652478"/>
                <a:gd name="connsiteX4007" fmla="*/ 8758990 w 10080264"/>
                <a:gd name="connsiteY4007" fmla="*/ 1330166 h 3652478"/>
                <a:gd name="connsiteX4008" fmla="*/ 8753948 w 10080264"/>
                <a:gd name="connsiteY4008" fmla="*/ 1331606 h 3652478"/>
                <a:gd name="connsiteX4009" fmla="*/ 8746746 w 10080264"/>
                <a:gd name="connsiteY4009" fmla="*/ 1338805 h 3652478"/>
                <a:gd name="connsiteX4010" fmla="*/ 8769433 w 10080264"/>
                <a:gd name="connsiteY4010" fmla="*/ 1392075 h 3652478"/>
                <a:gd name="connsiteX4011" fmla="*/ 8789960 w 10080264"/>
                <a:gd name="connsiteY4011" fmla="*/ 1447866 h 3652478"/>
                <a:gd name="connsiteX4012" fmla="*/ 8804004 w 10080264"/>
                <a:gd name="connsiteY4012" fmla="*/ 1480620 h 3652478"/>
                <a:gd name="connsiteX4013" fmla="*/ 8824891 w 10080264"/>
                <a:gd name="connsiteY4013" fmla="*/ 1553327 h 3652478"/>
                <a:gd name="connsiteX4014" fmla="*/ 8849019 w 10080264"/>
                <a:gd name="connsiteY4014" fmla="*/ 1632873 h 3652478"/>
                <a:gd name="connsiteX4015" fmla="*/ 8876748 w 10080264"/>
                <a:gd name="connsiteY4015" fmla="*/ 1705580 h 3652478"/>
                <a:gd name="connsiteX4016" fmla="*/ 8892234 w 10080264"/>
                <a:gd name="connsiteY4016" fmla="*/ 1740134 h 3652478"/>
                <a:gd name="connsiteX4017" fmla="*/ 8907718 w 10080264"/>
                <a:gd name="connsiteY4017" fmla="*/ 1776488 h 3652478"/>
                <a:gd name="connsiteX4018" fmla="*/ 8935448 w 10080264"/>
                <a:gd name="connsiteY4018" fmla="*/ 1842356 h 3652478"/>
                <a:gd name="connsiteX4019" fmla="*/ 8964977 w 10080264"/>
                <a:gd name="connsiteY4019" fmla="*/ 1907865 h 3652478"/>
                <a:gd name="connsiteX4020" fmla="*/ 8982623 w 10080264"/>
                <a:gd name="connsiteY4020" fmla="*/ 1895987 h 3652478"/>
                <a:gd name="connsiteX4021" fmla="*/ 8998108 w 10080264"/>
                <a:gd name="connsiteY4021" fmla="*/ 1882309 h 3652478"/>
                <a:gd name="connsiteX4022" fmla="*/ 9008552 w 10080264"/>
                <a:gd name="connsiteY4022" fmla="*/ 1868272 h 3652478"/>
                <a:gd name="connsiteX4023" fmla="*/ 9015394 w 10080264"/>
                <a:gd name="connsiteY4023" fmla="*/ 1852795 h 3652478"/>
                <a:gd name="connsiteX4024" fmla="*/ 9018635 w 10080264"/>
                <a:gd name="connsiteY4024" fmla="*/ 1842356 h 3652478"/>
                <a:gd name="connsiteX4025" fmla="*/ 9022236 w 10080264"/>
                <a:gd name="connsiteY4025" fmla="*/ 1826879 h 3652478"/>
                <a:gd name="connsiteX4026" fmla="*/ 9029078 w 10080264"/>
                <a:gd name="connsiteY4026" fmla="*/ 1809242 h 3652478"/>
                <a:gd name="connsiteX4027" fmla="*/ 9039522 w 10080264"/>
                <a:gd name="connsiteY4027" fmla="*/ 1790166 h 3652478"/>
                <a:gd name="connsiteX4028" fmla="*/ 9049965 w 10080264"/>
                <a:gd name="connsiteY4028" fmla="*/ 1762810 h 3652478"/>
                <a:gd name="connsiteX4029" fmla="*/ 9060409 w 10080264"/>
                <a:gd name="connsiteY4029" fmla="*/ 1730056 h 3652478"/>
                <a:gd name="connsiteX4030" fmla="*/ 9070492 w 10080264"/>
                <a:gd name="connsiteY4030" fmla="*/ 1700541 h 3652478"/>
                <a:gd name="connsiteX4031" fmla="*/ 9079495 w 10080264"/>
                <a:gd name="connsiteY4031" fmla="*/ 1674266 h 3652478"/>
                <a:gd name="connsiteX4032" fmla="*/ 9082736 w 10080264"/>
                <a:gd name="connsiteY4032" fmla="*/ 1658789 h 3652478"/>
                <a:gd name="connsiteX4033" fmla="*/ 9088138 w 10080264"/>
                <a:gd name="connsiteY4033" fmla="*/ 1643311 h 3652478"/>
                <a:gd name="connsiteX4034" fmla="*/ 9098581 w 10080264"/>
                <a:gd name="connsiteY4034" fmla="*/ 1615596 h 3652478"/>
                <a:gd name="connsiteX4035" fmla="*/ 9112266 w 10080264"/>
                <a:gd name="connsiteY4035" fmla="*/ 1584642 h 3652478"/>
                <a:gd name="connsiteX4036" fmla="*/ 9129552 w 10080264"/>
                <a:gd name="connsiteY4036" fmla="*/ 1553327 h 3652478"/>
                <a:gd name="connsiteX4037" fmla="*/ 9143596 w 10080264"/>
                <a:gd name="connsiteY4037" fmla="*/ 1527052 h 3652478"/>
                <a:gd name="connsiteX4038" fmla="*/ 9154040 w 10080264"/>
                <a:gd name="connsiteY4038" fmla="*/ 1499697 h 3652478"/>
                <a:gd name="connsiteX4039" fmla="*/ 9159081 w 10080264"/>
                <a:gd name="connsiteY4039" fmla="*/ 1494298 h 3652478"/>
                <a:gd name="connsiteX4040" fmla="*/ 9155480 w 10080264"/>
                <a:gd name="connsiteY4040" fmla="*/ 1487459 h 3652478"/>
                <a:gd name="connsiteX4041" fmla="*/ 9154040 w 10080264"/>
                <a:gd name="connsiteY4041" fmla="*/ 1480620 h 3652478"/>
                <a:gd name="connsiteX4042" fmla="*/ 9154040 w 10080264"/>
                <a:gd name="connsiteY4042" fmla="*/ 1468382 h 3652478"/>
                <a:gd name="connsiteX4043" fmla="*/ 9154040 w 10080264"/>
                <a:gd name="connsiteY4043" fmla="*/ 1463343 h 3652478"/>
                <a:gd name="connsiteX4044" fmla="*/ 9155480 w 10080264"/>
                <a:gd name="connsiteY4044" fmla="*/ 1459744 h 3652478"/>
                <a:gd name="connsiteX4045" fmla="*/ 9172766 w 10080264"/>
                <a:gd name="connsiteY4045" fmla="*/ 1430229 h 3652478"/>
                <a:gd name="connsiteX4046" fmla="*/ 9190051 w 10080264"/>
                <a:gd name="connsiteY4046" fmla="*/ 1400714 h 3652478"/>
                <a:gd name="connsiteX4047" fmla="*/ 9196894 w 10080264"/>
                <a:gd name="connsiteY4047" fmla="*/ 1385237 h 3652478"/>
                <a:gd name="connsiteX4048" fmla="*/ 9204096 w 10080264"/>
                <a:gd name="connsiteY4048" fmla="*/ 1367960 h 3652478"/>
                <a:gd name="connsiteX4049" fmla="*/ 9198694 w 10080264"/>
                <a:gd name="connsiteY4049" fmla="*/ 1362921 h 3652478"/>
                <a:gd name="connsiteX4050" fmla="*/ 9191852 w 10080264"/>
                <a:gd name="connsiteY4050" fmla="*/ 1356082 h 3652478"/>
                <a:gd name="connsiteX4051" fmla="*/ 9188251 w 10080264"/>
                <a:gd name="connsiteY4051" fmla="*/ 1348883 h 3652478"/>
                <a:gd name="connsiteX4052" fmla="*/ 9185010 w 10080264"/>
                <a:gd name="connsiteY4052" fmla="*/ 1342044 h 3652478"/>
                <a:gd name="connsiteX4053" fmla="*/ 9181408 w 10080264"/>
                <a:gd name="connsiteY4053" fmla="*/ 1337005 h 3652478"/>
                <a:gd name="connsiteX4054" fmla="*/ 9176367 w 10080264"/>
                <a:gd name="connsiteY4054" fmla="*/ 1337005 h 3652478"/>
                <a:gd name="connsiteX4055" fmla="*/ 9165923 w 10080264"/>
                <a:gd name="connsiteY4055" fmla="*/ 1337005 h 3652478"/>
                <a:gd name="connsiteX4056" fmla="*/ 9155480 w 10080264"/>
                <a:gd name="connsiteY4056" fmla="*/ 1338805 h 3652478"/>
                <a:gd name="connsiteX4057" fmla="*/ 9141796 w 10080264"/>
                <a:gd name="connsiteY4057" fmla="*/ 1342044 h 3652478"/>
                <a:gd name="connsiteX4058" fmla="*/ 9131352 w 10080264"/>
                <a:gd name="connsiteY4058" fmla="*/ 1347443 h 3652478"/>
                <a:gd name="connsiteX4059" fmla="*/ 9120909 w 10080264"/>
                <a:gd name="connsiteY4059" fmla="*/ 1347443 h 3652478"/>
                <a:gd name="connsiteX4060" fmla="*/ 9110465 w 10080264"/>
                <a:gd name="connsiteY4060" fmla="*/ 1347443 h 3652478"/>
                <a:gd name="connsiteX4061" fmla="*/ 9101822 w 10080264"/>
                <a:gd name="connsiteY4061" fmla="*/ 1342044 h 3652478"/>
                <a:gd name="connsiteX4062" fmla="*/ 9100022 w 10080264"/>
                <a:gd name="connsiteY4062" fmla="*/ 1347443 h 3652478"/>
                <a:gd name="connsiteX4063" fmla="*/ 9100022 w 10080264"/>
                <a:gd name="connsiteY4063" fmla="*/ 1352482 h 3652478"/>
                <a:gd name="connsiteX4064" fmla="*/ 9093180 w 10080264"/>
                <a:gd name="connsiteY4064" fmla="*/ 1364720 h 3652478"/>
                <a:gd name="connsiteX4065" fmla="*/ 9089578 w 10080264"/>
                <a:gd name="connsiteY4065" fmla="*/ 1369759 h 3652478"/>
                <a:gd name="connsiteX4066" fmla="*/ 9084537 w 10080264"/>
                <a:gd name="connsiteY4066" fmla="*/ 1372999 h 3652478"/>
                <a:gd name="connsiteX4067" fmla="*/ 9079495 w 10080264"/>
                <a:gd name="connsiteY4067" fmla="*/ 1376598 h 3652478"/>
                <a:gd name="connsiteX4068" fmla="*/ 9074093 w 10080264"/>
                <a:gd name="connsiteY4068" fmla="*/ 1380198 h 3652478"/>
                <a:gd name="connsiteX4069" fmla="*/ 9060409 w 10080264"/>
                <a:gd name="connsiteY4069" fmla="*/ 1381637 h 3652478"/>
                <a:gd name="connsiteX4070" fmla="*/ 9051766 w 10080264"/>
                <a:gd name="connsiteY4070" fmla="*/ 1380198 h 3652478"/>
                <a:gd name="connsiteX4071" fmla="*/ 9041322 w 10080264"/>
                <a:gd name="connsiteY4071" fmla="*/ 1376598 h 3652478"/>
                <a:gd name="connsiteX4072" fmla="*/ 9030879 w 10080264"/>
                <a:gd name="connsiteY4072" fmla="*/ 1371559 h 3652478"/>
                <a:gd name="connsiteX4073" fmla="*/ 9022236 w 10080264"/>
                <a:gd name="connsiteY4073" fmla="*/ 1364720 h 3652478"/>
                <a:gd name="connsiteX4074" fmla="*/ 9013593 w 10080264"/>
                <a:gd name="connsiteY4074" fmla="*/ 1354282 h 3652478"/>
                <a:gd name="connsiteX4075" fmla="*/ 9006751 w 10080264"/>
                <a:gd name="connsiteY4075" fmla="*/ 1338805 h 3652478"/>
                <a:gd name="connsiteX4076" fmla="*/ 9004950 w 10080264"/>
                <a:gd name="connsiteY4076" fmla="*/ 1330166 h 3652478"/>
                <a:gd name="connsiteX4077" fmla="*/ 9003150 w 10080264"/>
                <a:gd name="connsiteY4077" fmla="*/ 1321528 h 3652478"/>
                <a:gd name="connsiteX4078" fmla="*/ 9003150 w 10080264"/>
                <a:gd name="connsiteY4078" fmla="*/ 1309290 h 3652478"/>
                <a:gd name="connsiteX4079" fmla="*/ 9003150 w 10080264"/>
                <a:gd name="connsiteY4079" fmla="*/ 1297052 h 3652478"/>
                <a:gd name="connsiteX4080" fmla="*/ 9004950 w 10080264"/>
                <a:gd name="connsiteY4080" fmla="*/ 1269337 h 3652478"/>
                <a:gd name="connsiteX4081" fmla="*/ 9006751 w 10080264"/>
                <a:gd name="connsiteY4081" fmla="*/ 1241622 h 3652478"/>
                <a:gd name="connsiteX4082" fmla="*/ 9006751 w 10080264"/>
                <a:gd name="connsiteY4082" fmla="*/ 1189791 h 3652478"/>
                <a:gd name="connsiteX4083" fmla="*/ 9006751 w 10080264"/>
                <a:gd name="connsiteY4083" fmla="*/ 1094408 h 3652478"/>
                <a:gd name="connsiteX4084" fmla="*/ 9004950 w 10080264"/>
                <a:gd name="connsiteY4084" fmla="*/ 1047976 h 3652478"/>
                <a:gd name="connsiteX4085" fmla="*/ 9003150 w 10080264"/>
                <a:gd name="connsiteY4085" fmla="*/ 999384 h 3652478"/>
                <a:gd name="connsiteX4086" fmla="*/ 9001710 w 10080264"/>
                <a:gd name="connsiteY4086" fmla="*/ 952593 h 3652478"/>
                <a:gd name="connsiteX4087" fmla="*/ 8999909 w 10080264"/>
                <a:gd name="connsiteY4087" fmla="*/ 905801 h 3652478"/>
                <a:gd name="connsiteX4088" fmla="*/ 8999909 w 10080264"/>
                <a:gd name="connsiteY4088" fmla="*/ 819416 h 3652478"/>
                <a:gd name="connsiteX4089" fmla="*/ 8999909 w 10080264"/>
                <a:gd name="connsiteY4089" fmla="*/ 798540 h 3652478"/>
                <a:gd name="connsiteX4090" fmla="*/ 9018635 w 10080264"/>
                <a:gd name="connsiteY4090" fmla="*/ 803939 h 3652478"/>
                <a:gd name="connsiteX4091" fmla="*/ 9029078 w 10080264"/>
                <a:gd name="connsiteY4091" fmla="*/ 808978 h 3652478"/>
                <a:gd name="connsiteX4092" fmla="*/ 9037721 w 10080264"/>
                <a:gd name="connsiteY4092" fmla="*/ 814017 h 3652478"/>
                <a:gd name="connsiteX4093" fmla="*/ 9046364 w 10080264"/>
                <a:gd name="connsiteY4093" fmla="*/ 819416 h 3652478"/>
                <a:gd name="connsiteX4094" fmla="*/ 9055007 w 10080264"/>
                <a:gd name="connsiteY4094" fmla="*/ 826255 h 3652478"/>
                <a:gd name="connsiteX4095" fmla="*/ 9058608 w 10080264"/>
                <a:gd name="connsiteY4095" fmla="*/ 833094 h 3652478"/>
                <a:gd name="connsiteX4096" fmla="*/ 9061849 w 10080264"/>
                <a:gd name="connsiteY4096" fmla="*/ 838133 h 3652478"/>
                <a:gd name="connsiteX4097" fmla="*/ 9065450 w 10080264"/>
                <a:gd name="connsiteY4097" fmla="*/ 843532 h 3652478"/>
                <a:gd name="connsiteX4098" fmla="*/ 9091379 w 10080264"/>
                <a:gd name="connsiteY4098" fmla="*/ 833094 h 3652478"/>
                <a:gd name="connsiteX4099" fmla="*/ 9119108 w 10080264"/>
                <a:gd name="connsiteY4099" fmla="*/ 824455 h 3652478"/>
                <a:gd name="connsiteX4100" fmla="*/ 9150438 w 10080264"/>
                <a:gd name="connsiteY4100" fmla="*/ 819416 h 3652478"/>
                <a:gd name="connsiteX4101" fmla="*/ 9181408 w 10080264"/>
                <a:gd name="connsiteY4101" fmla="*/ 815817 h 3652478"/>
                <a:gd name="connsiteX4102" fmla="*/ 9212739 w 10080264"/>
                <a:gd name="connsiteY4102" fmla="*/ 810778 h 3652478"/>
                <a:gd name="connsiteX4103" fmla="*/ 9240468 w 10080264"/>
                <a:gd name="connsiteY4103" fmla="*/ 803939 h 3652478"/>
                <a:gd name="connsiteX4104" fmla="*/ 9268197 w 10080264"/>
                <a:gd name="connsiteY4104" fmla="*/ 795300 h 3652478"/>
                <a:gd name="connsiteX4105" fmla="*/ 9292325 w 10080264"/>
                <a:gd name="connsiteY4105" fmla="*/ 783063 h 3652478"/>
                <a:gd name="connsiteX4106" fmla="*/ 524307 w 10080264"/>
                <a:gd name="connsiteY4106" fmla="*/ 769015 h 3652478"/>
                <a:gd name="connsiteX4107" fmla="*/ 515671 w 10080264"/>
                <a:gd name="connsiteY4107" fmla="*/ 775856 h 3652478"/>
                <a:gd name="connsiteX4108" fmla="*/ 522508 w 10080264"/>
                <a:gd name="connsiteY4108" fmla="*/ 774056 h 3652478"/>
                <a:gd name="connsiteX4109" fmla="*/ 7051945 w 10080264"/>
                <a:gd name="connsiteY4109" fmla="*/ 765175 h 3652478"/>
                <a:gd name="connsiteX4110" fmla="*/ 7084714 w 10080264"/>
                <a:gd name="connsiteY4110" fmla="*/ 765175 h 3652478"/>
                <a:gd name="connsiteX4111" fmla="*/ 7119284 w 10080264"/>
                <a:gd name="connsiteY4111" fmla="*/ 765175 h 3652478"/>
                <a:gd name="connsiteX4112" fmla="*/ 7156015 w 10080264"/>
                <a:gd name="connsiteY4112" fmla="*/ 770216 h 3652478"/>
                <a:gd name="connsiteX4113" fmla="*/ 7190585 w 10080264"/>
                <a:gd name="connsiteY4113" fmla="*/ 777417 h 3652478"/>
                <a:gd name="connsiteX4114" fmla="*/ 7223354 w 10080264"/>
                <a:gd name="connsiteY4114" fmla="*/ 786059 h 3652478"/>
                <a:gd name="connsiteX4115" fmla="*/ 7252522 w 10080264"/>
                <a:gd name="connsiteY4115" fmla="*/ 797941 h 3652478"/>
                <a:gd name="connsiteX4116" fmla="*/ 7282051 w 10080264"/>
                <a:gd name="connsiteY4116" fmla="*/ 813424 h 3652478"/>
                <a:gd name="connsiteX4117" fmla="*/ 7308338 w 10080264"/>
                <a:gd name="connsiteY4117" fmla="*/ 830708 h 3652478"/>
                <a:gd name="connsiteX4118" fmla="*/ 7334266 w 10080264"/>
                <a:gd name="connsiteY4118" fmla="*/ 849791 h 3652478"/>
                <a:gd name="connsiteX4119" fmla="*/ 7356592 w 10080264"/>
                <a:gd name="connsiteY4119" fmla="*/ 874276 h 3652478"/>
                <a:gd name="connsiteX4120" fmla="*/ 7373877 w 10080264"/>
                <a:gd name="connsiteY4120" fmla="*/ 881118 h 3652478"/>
                <a:gd name="connsiteX4121" fmla="*/ 7389362 w 10080264"/>
                <a:gd name="connsiteY4121" fmla="*/ 891560 h 3652478"/>
                <a:gd name="connsiteX4122" fmla="*/ 7407007 w 10080264"/>
                <a:gd name="connsiteY4122" fmla="*/ 902002 h 3652478"/>
                <a:gd name="connsiteX4123" fmla="*/ 7424292 w 10080264"/>
                <a:gd name="connsiteY4123" fmla="*/ 915684 h 3652478"/>
                <a:gd name="connsiteX4124" fmla="*/ 7434735 w 10080264"/>
                <a:gd name="connsiteY4124" fmla="*/ 924326 h 3652478"/>
                <a:gd name="connsiteX4125" fmla="*/ 7443377 w 10080264"/>
                <a:gd name="connsiteY4125" fmla="*/ 934768 h 3652478"/>
                <a:gd name="connsiteX4126" fmla="*/ 7458862 w 10080264"/>
                <a:gd name="connsiteY4126" fmla="*/ 955652 h 3652478"/>
                <a:gd name="connsiteX4127" fmla="*/ 7476146 w 10080264"/>
                <a:gd name="connsiteY4127" fmla="*/ 983017 h 3652478"/>
                <a:gd name="connsiteX4128" fmla="*/ 7477947 w 10080264"/>
                <a:gd name="connsiteY4128" fmla="*/ 986618 h 3652478"/>
                <a:gd name="connsiteX4129" fmla="*/ 7477947 w 10080264"/>
                <a:gd name="connsiteY4129" fmla="*/ 1000661 h 3652478"/>
                <a:gd name="connsiteX4130" fmla="*/ 7467504 w 10080264"/>
                <a:gd name="connsiteY4130" fmla="*/ 1007502 h 3652478"/>
                <a:gd name="connsiteX4131" fmla="*/ 7464263 w 10080264"/>
                <a:gd name="connsiteY4131" fmla="*/ 1007502 h 3652478"/>
                <a:gd name="connsiteX4132" fmla="*/ 7465703 w 10080264"/>
                <a:gd name="connsiteY4132" fmla="*/ 1011103 h 3652478"/>
                <a:gd name="connsiteX4133" fmla="*/ 7469305 w 10080264"/>
                <a:gd name="connsiteY4133" fmla="*/ 1014343 h 3652478"/>
                <a:gd name="connsiteX4134" fmla="*/ 7472906 w 10080264"/>
                <a:gd name="connsiteY4134" fmla="*/ 1019744 h 3652478"/>
                <a:gd name="connsiteX4135" fmla="*/ 7481188 w 10080264"/>
                <a:gd name="connsiteY4135" fmla="*/ 1019744 h 3652478"/>
                <a:gd name="connsiteX4136" fmla="*/ 7488390 w 10080264"/>
                <a:gd name="connsiteY4136" fmla="*/ 1021545 h 3652478"/>
                <a:gd name="connsiteX4137" fmla="*/ 7497032 w 10080264"/>
                <a:gd name="connsiteY4137" fmla="*/ 1022985 h 3652478"/>
                <a:gd name="connsiteX4138" fmla="*/ 7503874 w 10080264"/>
                <a:gd name="connsiteY4138" fmla="*/ 1026586 h 3652478"/>
                <a:gd name="connsiteX4139" fmla="*/ 7508916 w 10080264"/>
                <a:gd name="connsiteY4139" fmla="*/ 1030186 h 3652478"/>
                <a:gd name="connsiteX4140" fmla="*/ 7515758 w 10080264"/>
                <a:gd name="connsiteY4140" fmla="*/ 1037028 h 3652478"/>
                <a:gd name="connsiteX4141" fmla="*/ 7521159 w 10080264"/>
                <a:gd name="connsiteY4141" fmla="*/ 1043869 h 3652478"/>
                <a:gd name="connsiteX4142" fmla="*/ 7526201 w 10080264"/>
                <a:gd name="connsiteY4142" fmla="*/ 1050710 h 3652478"/>
                <a:gd name="connsiteX4143" fmla="*/ 7528001 w 10080264"/>
                <a:gd name="connsiteY4143" fmla="*/ 1062953 h 3652478"/>
                <a:gd name="connsiteX4144" fmla="*/ 7529802 w 10080264"/>
                <a:gd name="connsiteY4144" fmla="*/ 1071594 h 3652478"/>
                <a:gd name="connsiteX4145" fmla="*/ 7528001 w 10080264"/>
                <a:gd name="connsiteY4145" fmla="*/ 1080236 h 3652478"/>
                <a:gd name="connsiteX4146" fmla="*/ 7524400 w 10080264"/>
                <a:gd name="connsiteY4146" fmla="*/ 1088878 h 3652478"/>
                <a:gd name="connsiteX4147" fmla="*/ 7521159 w 10080264"/>
                <a:gd name="connsiteY4147" fmla="*/ 1092478 h 3652478"/>
                <a:gd name="connsiteX4148" fmla="*/ 7528001 w 10080264"/>
                <a:gd name="connsiteY4148" fmla="*/ 1093919 h 3652478"/>
                <a:gd name="connsiteX4149" fmla="*/ 7536644 w 10080264"/>
                <a:gd name="connsiteY4149" fmla="*/ 1095719 h 3652478"/>
                <a:gd name="connsiteX4150" fmla="*/ 7547087 w 10080264"/>
                <a:gd name="connsiteY4150" fmla="*/ 1100760 h 3652478"/>
                <a:gd name="connsiteX4151" fmla="*/ 7553929 w 10080264"/>
                <a:gd name="connsiteY4151" fmla="*/ 1102560 h 3652478"/>
                <a:gd name="connsiteX4152" fmla="*/ 7555729 w 10080264"/>
                <a:gd name="connsiteY4152" fmla="*/ 1109402 h 3652478"/>
                <a:gd name="connsiteX4153" fmla="*/ 7576615 w 10080264"/>
                <a:gd name="connsiteY4153" fmla="*/ 1167013 h 3652478"/>
                <a:gd name="connsiteX4154" fmla="*/ 7597501 w 10080264"/>
                <a:gd name="connsiteY4154" fmla="*/ 1227504 h 3652478"/>
                <a:gd name="connsiteX4155" fmla="*/ 7616587 w 10080264"/>
                <a:gd name="connsiteY4155" fmla="*/ 1289796 h 3652478"/>
                <a:gd name="connsiteX4156" fmla="*/ 7633872 w 10080264"/>
                <a:gd name="connsiteY4156" fmla="*/ 1353889 h 3652478"/>
                <a:gd name="connsiteX4157" fmla="*/ 7647556 w 10080264"/>
                <a:gd name="connsiteY4157" fmla="*/ 1423022 h 3652478"/>
                <a:gd name="connsiteX4158" fmla="*/ 7701211 w 10080264"/>
                <a:gd name="connsiteY4158" fmla="*/ 1397097 h 3652478"/>
                <a:gd name="connsiteX4159" fmla="*/ 7650796 w 10080264"/>
                <a:gd name="connsiteY4159" fmla="*/ 1435265 h 3652478"/>
                <a:gd name="connsiteX4160" fmla="*/ 7661239 w 10080264"/>
                <a:gd name="connsiteY4160" fmla="*/ 1509439 h 3652478"/>
                <a:gd name="connsiteX4161" fmla="*/ 7669882 w 10080264"/>
                <a:gd name="connsiteY4161" fmla="*/ 1565250 h 3652478"/>
                <a:gd name="connsiteX4162" fmla="*/ 7677084 w 10080264"/>
                <a:gd name="connsiteY4162" fmla="*/ 1620340 h 3652478"/>
                <a:gd name="connsiteX4163" fmla="*/ 7692568 w 10080264"/>
                <a:gd name="connsiteY4163" fmla="*/ 1728001 h 3652478"/>
                <a:gd name="connsiteX4164" fmla="*/ 7703012 w 10080264"/>
                <a:gd name="connsiteY4164" fmla="*/ 1837102 h 3652478"/>
                <a:gd name="connsiteX4165" fmla="*/ 7708053 w 10080264"/>
                <a:gd name="connsiteY4165" fmla="*/ 1893993 h 3652478"/>
                <a:gd name="connsiteX4166" fmla="*/ 7711654 w 10080264"/>
                <a:gd name="connsiteY4166" fmla="*/ 1954485 h 3652478"/>
                <a:gd name="connsiteX4167" fmla="*/ 7713455 w 10080264"/>
                <a:gd name="connsiteY4167" fmla="*/ 1973568 h 3652478"/>
                <a:gd name="connsiteX4168" fmla="*/ 7713455 w 10080264"/>
                <a:gd name="connsiteY4168" fmla="*/ 1993012 h 3652478"/>
                <a:gd name="connsiteX4169" fmla="*/ 7713455 w 10080264"/>
                <a:gd name="connsiteY4169" fmla="*/ 2011736 h 3652478"/>
                <a:gd name="connsiteX4170" fmla="*/ 7711654 w 10080264"/>
                <a:gd name="connsiteY4170" fmla="*/ 2029019 h 3652478"/>
                <a:gd name="connsiteX4171" fmla="*/ 7708053 w 10080264"/>
                <a:gd name="connsiteY4171" fmla="*/ 2044502 h 3652478"/>
                <a:gd name="connsiteX4172" fmla="*/ 7708053 w 10080264"/>
                <a:gd name="connsiteY4172" fmla="*/ 2060345 h 3652478"/>
                <a:gd name="connsiteX4173" fmla="*/ 7708053 w 10080264"/>
                <a:gd name="connsiteY4173" fmla="*/ 2074028 h 3652478"/>
                <a:gd name="connsiteX4174" fmla="*/ 7711654 w 10080264"/>
                <a:gd name="connsiteY4174" fmla="*/ 2088071 h 3652478"/>
                <a:gd name="connsiteX4175" fmla="*/ 7711654 w 10080264"/>
                <a:gd name="connsiteY4175" fmla="*/ 2103554 h 3652478"/>
                <a:gd name="connsiteX4176" fmla="*/ 7713455 w 10080264"/>
                <a:gd name="connsiteY4176" fmla="*/ 2119037 h 3652478"/>
                <a:gd name="connsiteX4177" fmla="*/ 7716696 w 10080264"/>
                <a:gd name="connsiteY4177" fmla="*/ 2133079 h 3652478"/>
                <a:gd name="connsiteX4178" fmla="*/ 7722097 w 10080264"/>
                <a:gd name="connsiteY4178" fmla="*/ 2145322 h 3652478"/>
                <a:gd name="connsiteX4179" fmla="*/ 7723898 w 10080264"/>
                <a:gd name="connsiteY4179" fmla="*/ 2157204 h 3652478"/>
                <a:gd name="connsiteX4180" fmla="*/ 7727139 w 10080264"/>
                <a:gd name="connsiteY4180" fmla="*/ 2179528 h 3652478"/>
                <a:gd name="connsiteX4181" fmla="*/ 7728939 w 10080264"/>
                <a:gd name="connsiteY4181" fmla="*/ 2198612 h 3652478"/>
                <a:gd name="connsiteX4182" fmla="*/ 7739382 w 10080264"/>
                <a:gd name="connsiteY4182" fmla="*/ 2204013 h 3652478"/>
                <a:gd name="connsiteX4183" fmla="*/ 7753066 w 10080264"/>
                <a:gd name="connsiteY4183" fmla="*/ 2210854 h 3652478"/>
                <a:gd name="connsiteX4184" fmla="*/ 7772152 w 10080264"/>
                <a:gd name="connsiteY4184" fmla="*/ 2216255 h 3652478"/>
                <a:gd name="connsiteX4185" fmla="*/ 7796278 w 10080264"/>
                <a:gd name="connsiteY4185" fmla="*/ 2223097 h 3652478"/>
                <a:gd name="connsiteX4186" fmla="*/ 7822566 w 10080264"/>
                <a:gd name="connsiteY4186" fmla="*/ 2228138 h 3652478"/>
                <a:gd name="connsiteX4187" fmla="*/ 7846693 w 10080264"/>
                <a:gd name="connsiteY4187" fmla="*/ 2231738 h 3652478"/>
                <a:gd name="connsiteX4188" fmla="*/ 7867579 w 10080264"/>
                <a:gd name="connsiteY4188" fmla="*/ 2231738 h 3652478"/>
                <a:gd name="connsiteX4189" fmla="*/ 7886664 w 10080264"/>
                <a:gd name="connsiteY4189" fmla="*/ 2229938 h 3652478"/>
                <a:gd name="connsiteX4190" fmla="*/ 7897107 w 10080264"/>
                <a:gd name="connsiteY4190" fmla="*/ 2228138 h 3652478"/>
                <a:gd name="connsiteX4191" fmla="*/ 7905750 w 10080264"/>
                <a:gd name="connsiteY4191" fmla="*/ 2226337 h 3652478"/>
                <a:gd name="connsiteX4192" fmla="*/ 7912592 w 10080264"/>
                <a:gd name="connsiteY4192" fmla="*/ 2223097 h 3652478"/>
                <a:gd name="connsiteX4193" fmla="*/ 7917633 w 10080264"/>
                <a:gd name="connsiteY4193" fmla="*/ 2219496 h 3652478"/>
                <a:gd name="connsiteX4194" fmla="*/ 7926276 w 10080264"/>
                <a:gd name="connsiteY4194" fmla="*/ 2214455 h 3652478"/>
                <a:gd name="connsiteX4195" fmla="*/ 7933118 w 10080264"/>
                <a:gd name="connsiteY4195" fmla="*/ 2210854 h 3652478"/>
                <a:gd name="connsiteX4196" fmla="*/ 7939960 w 10080264"/>
                <a:gd name="connsiteY4196" fmla="*/ 2209054 h 3652478"/>
                <a:gd name="connsiteX4197" fmla="*/ 7947162 w 10080264"/>
                <a:gd name="connsiteY4197" fmla="*/ 2209054 h 3652478"/>
                <a:gd name="connsiteX4198" fmla="*/ 7954004 w 10080264"/>
                <a:gd name="connsiteY4198" fmla="*/ 2210854 h 3652478"/>
                <a:gd name="connsiteX4199" fmla="*/ 7960846 w 10080264"/>
                <a:gd name="connsiteY4199" fmla="*/ 2212655 h 3652478"/>
                <a:gd name="connsiteX4200" fmla="*/ 7974890 w 10080264"/>
                <a:gd name="connsiteY4200" fmla="*/ 2221296 h 3652478"/>
                <a:gd name="connsiteX4201" fmla="*/ 7979931 w 10080264"/>
                <a:gd name="connsiteY4201" fmla="*/ 2224897 h 3652478"/>
                <a:gd name="connsiteX4202" fmla="*/ 7981732 w 10080264"/>
                <a:gd name="connsiteY4202" fmla="*/ 2229938 h 3652478"/>
                <a:gd name="connsiteX4203" fmla="*/ 7983532 w 10080264"/>
                <a:gd name="connsiteY4203" fmla="*/ 2242180 h 3652478"/>
                <a:gd name="connsiteX4204" fmla="*/ 7981732 w 10080264"/>
                <a:gd name="connsiteY4204" fmla="*/ 2252622 h 3652478"/>
                <a:gd name="connsiteX4205" fmla="*/ 7979931 w 10080264"/>
                <a:gd name="connsiteY4205" fmla="*/ 2261264 h 3652478"/>
                <a:gd name="connsiteX4206" fmla="*/ 7976690 w 10080264"/>
                <a:gd name="connsiteY4206" fmla="*/ 2268105 h 3652478"/>
                <a:gd name="connsiteX4207" fmla="*/ 7973089 w 10080264"/>
                <a:gd name="connsiteY4207" fmla="*/ 2273146 h 3652478"/>
                <a:gd name="connsiteX4208" fmla="*/ 7969488 w 10080264"/>
                <a:gd name="connsiteY4208" fmla="*/ 2276747 h 3652478"/>
                <a:gd name="connsiteX4209" fmla="*/ 7959045 w 10080264"/>
                <a:gd name="connsiteY4209" fmla="*/ 2281788 h 3652478"/>
                <a:gd name="connsiteX4210" fmla="*/ 7955804 w 10080264"/>
                <a:gd name="connsiteY4210" fmla="*/ 2283588 h 3652478"/>
                <a:gd name="connsiteX4211" fmla="*/ 7952203 w 10080264"/>
                <a:gd name="connsiteY4211" fmla="*/ 2288989 h 3652478"/>
                <a:gd name="connsiteX4212" fmla="*/ 7952203 w 10080264"/>
                <a:gd name="connsiteY4212" fmla="*/ 2295831 h 3652478"/>
                <a:gd name="connsiteX4213" fmla="*/ 7950403 w 10080264"/>
                <a:gd name="connsiteY4213" fmla="*/ 2300872 h 3652478"/>
                <a:gd name="connsiteX4214" fmla="*/ 7952203 w 10080264"/>
                <a:gd name="connsiteY4214" fmla="*/ 2316355 h 3652478"/>
                <a:gd name="connsiteX4215" fmla="*/ 7955804 w 10080264"/>
                <a:gd name="connsiteY4215" fmla="*/ 2328597 h 3652478"/>
                <a:gd name="connsiteX4216" fmla="*/ 7960846 w 10080264"/>
                <a:gd name="connsiteY4216" fmla="*/ 2337239 h 3652478"/>
                <a:gd name="connsiteX4217" fmla="*/ 7966247 w 10080264"/>
                <a:gd name="connsiteY4217" fmla="*/ 2342280 h 3652478"/>
                <a:gd name="connsiteX4218" fmla="*/ 7974890 w 10080264"/>
                <a:gd name="connsiteY4218" fmla="*/ 2351281 h 3652478"/>
                <a:gd name="connsiteX4219" fmla="*/ 7987133 w 10080264"/>
                <a:gd name="connsiteY4219" fmla="*/ 2359923 h 3652478"/>
                <a:gd name="connsiteX4220" fmla="*/ 8011260 w 10080264"/>
                <a:gd name="connsiteY4220" fmla="*/ 2373606 h 3652478"/>
                <a:gd name="connsiteX4221" fmla="*/ 8018102 w 10080264"/>
                <a:gd name="connsiteY4221" fmla="*/ 2379007 h 3652478"/>
                <a:gd name="connsiteX4222" fmla="*/ 8018102 w 10080264"/>
                <a:gd name="connsiteY4222" fmla="*/ 2387648 h 3652478"/>
                <a:gd name="connsiteX4223" fmla="*/ 8018102 w 10080264"/>
                <a:gd name="connsiteY4223" fmla="*/ 2398090 h 3652478"/>
                <a:gd name="connsiteX4224" fmla="*/ 8016662 w 10080264"/>
                <a:gd name="connsiteY4224" fmla="*/ 2406732 h 3652478"/>
                <a:gd name="connsiteX4225" fmla="*/ 8013061 w 10080264"/>
                <a:gd name="connsiteY4225" fmla="*/ 2415374 h 3652478"/>
                <a:gd name="connsiteX4226" fmla="*/ 8007659 w 10080264"/>
                <a:gd name="connsiteY4226" fmla="*/ 2420415 h 3652478"/>
                <a:gd name="connsiteX4227" fmla="*/ 8002618 w 10080264"/>
                <a:gd name="connsiteY4227" fmla="*/ 2425816 h 3652478"/>
                <a:gd name="connsiteX4228" fmla="*/ 7997216 w 10080264"/>
                <a:gd name="connsiteY4228" fmla="*/ 2429056 h 3652478"/>
                <a:gd name="connsiteX4229" fmla="*/ 7992175 w 10080264"/>
                <a:gd name="connsiteY4229" fmla="*/ 2430857 h 3652478"/>
                <a:gd name="connsiteX4230" fmla="*/ 7985333 w 10080264"/>
                <a:gd name="connsiteY4230" fmla="*/ 2432657 h 3652478"/>
                <a:gd name="connsiteX4231" fmla="*/ 7981732 w 10080264"/>
                <a:gd name="connsiteY4231" fmla="*/ 2432657 h 3652478"/>
                <a:gd name="connsiteX4232" fmla="*/ 7981732 w 10080264"/>
                <a:gd name="connsiteY4232" fmla="*/ 2435898 h 3652478"/>
                <a:gd name="connsiteX4233" fmla="*/ 7981732 w 10080264"/>
                <a:gd name="connsiteY4233" fmla="*/ 2515833 h 3652478"/>
                <a:gd name="connsiteX4234" fmla="*/ 7979931 w 10080264"/>
                <a:gd name="connsiteY4234" fmla="*/ 2533116 h 3652478"/>
                <a:gd name="connsiteX4235" fmla="*/ 7983532 w 10080264"/>
                <a:gd name="connsiteY4235" fmla="*/ 2548599 h 3652478"/>
                <a:gd name="connsiteX4236" fmla="*/ 7987133 w 10080264"/>
                <a:gd name="connsiteY4236" fmla="*/ 2560842 h 3652478"/>
                <a:gd name="connsiteX4237" fmla="*/ 7995776 w 10080264"/>
                <a:gd name="connsiteY4237" fmla="*/ 2570564 h 3652478"/>
                <a:gd name="connsiteX4238" fmla="*/ 8002618 w 10080264"/>
                <a:gd name="connsiteY4238" fmla="*/ 2577765 h 3652478"/>
                <a:gd name="connsiteX4239" fmla="*/ 7999017 w 10080264"/>
                <a:gd name="connsiteY4239" fmla="*/ 2586407 h 3652478"/>
                <a:gd name="connsiteX4240" fmla="*/ 7993975 w 10080264"/>
                <a:gd name="connsiteY4240" fmla="*/ 2598289 h 3652478"/>
                <a:gd name="connsiteX4241" fmla="*/ 7987133 w 10080264"/>
                <a:gd name="connsiteY4241" fmla="*/ 2606931 h 3652478"/>
                <a:gd name="connsiteX4242" fmla="*/ 7978131 w 10080264"/>
                <a:gd name="connsiteY4242" fmla="*/ 2614132 h 3652478"/>
                <a:gd name="connsiteX4243" fmla="*/ 7968048 w 10080264"/>
                <a:gd name="connsiteY4243" fmla="*/ 2619173 h 3652478"/>
                <a:gd name="connsiteX4244" fmla="*/ 7968048 w 10080264"/>
                <a:gd name="connsiteY4244" fmla="*/ 2624214 h 3652478"/>
                <a:gd name="connsiteX4245" fmla="*/ 7969488 w 10080264"/>
                <a:gd name="connsiteY4245" fmla="*/ 2646898 h 3652478"/>
                <a:gd name="connsiteX4246" fmla="*/ 7971289 w 10080264"/>
                <a:gd name="connsiteY4246" fmla="*/ 2655540 h 3652478"/>
                <a:gd name="connsiteX4247" fmla="*/ 7964447 w 10080264"/>
                <a:gd name="connsiteY4247" fmla="*/ 2660941 h 3652478"/>
                <a:gd name="connsiteX4248" fmla="*/ 7926276 w 10080264"/>
                <a:gd name="connsiteY4248" fmla="*/ 2688666 h 3652478"/>
                <a:gd name="connsiteX4249" fmla="*/ 7917633 w 10080264"/>
                <a:gd name="connsiteY4249" fmla="*/ 2695508 h 3652478"/>
                <a:gd name="connsiteX4250" fmla="*/ 7907190 w 10080264"/>
                <a:gd name="connsiteY4250" fmla="*/ 2702349 h 3652478"/>
                <a:gd name="connsiteX4251" fmla="*/ 7898548 w 10080264"/>
                <a:gd name="connsiteY4251" fmla="*/ 2709190 h 3652478"/>
                <a:gd name="connsiteX4252" fmla="*/ 7889905 w 10080264"/>
                <a:gd name="connsiteY4252" fmla="*/ 2716032 h 3652478"/>
                <a:gd name="connsiteX4253" fmla="*/ 7886664 w 10080264"/>
                <a:gd name="connsiteY4253" fmla="*/ 2721433 h 3652478"/>
                <a:gd name="connsiteX4254" fmla="*/ 7879822 w 10080264"/>
                <a:gd name="connsiteY4254" fmla="*/ 2721433 h 3652478"/>
                <a:gd name="connsiteX4255" fmla="*/ 7825807 w 10080264"/>
                <a:gd name="connsiteY4255" fmla="*/ 2719632 h 3652478"/>
                <a:gd name="connsiteX4256" fmla="*/ 7773952 w 10080264"/>
                <a:gd name="connsiteY4256" fmla="*/ 2717832 h 3652478"/>
                <a:gd name="connsiteX4257" fmla="*/ 7673483 w 10080264"/>
                <a:gd name="connsiteY4257" fmla="*/ 2712791 h 3652478"/>
                <a:gd name="connsiteX4258" fmla="*/ 7619828 w 10080264"/>
                <a:gd name="connsiteY4258" fmla="*/ 2709190 h 3652478"/>
                <a:gd name="connsiteX4259" fmla="*/ 7567973 w 10080264"/>
                <a:gd name="connsiteY4259" fmla="*/ 2704149 h 3652478"/>
                <a:gd name="connsiteX4260" fmla="*/ 7488390 w 10080264"/>
                <a:gd name="connsiteY4260" fmla="*/ 2698748 h 3652478"/>
                <a:gd name="connsiteX4261" fmla="*/ 7308338 w 10080264"/>
                <a:gd name="connsiteY4261" fmla="*/ 2686866 h 3652478"/>
                <a:gd name="connsiteX4262" fmla="*/ 7262965 w 10080264"/>
                <a:gd name="connsiteY4262" fmla="*/ 2685066 h 3652478"/>
                <a:gd name="connsiteX4263" fmla="*/ 7217953 w 10080264"/>
                <a:gd name="connsiteY4263" fmla="*/ 2686866 h 3652478"/>
                <a:gd name="connsiteX4264" fmla="*/ 7119284 w 10080264"/>
                <a:gd name="connsiteY4264" fmla="*/ 2690107 h 3652478"/>
                <a:gd name="connsiteX4265" fmla="*/ 7107401 w 10080264"/>
                <a:gd name="connsiteY4265" fmla="*/ 2691907 h 3652478"/>
                <a:gd name="connsiteX4266" fmla="*/ 7103800 w 10080264"/>
                <a:gd name="connsiteY4266" fmla="*/ 2678224 h 3652478"/>
                <a:gd name="connsiteX4267" fmla="*/ 7093357 w 10080264"/>
                <a:gd name="connsiteY4267" fmla="*/ 2619173 h 3652478"/>
                <a:gd name="connsiteX4268" fmla="*/ 7091556 w 10080264"/>
                <a:gd name="connsiteY4268" fmla="*/ 2614132 h 3652478"/>
                <a:gd name="connsiteX4269" fmla="*/ 7091556 w 10080264"/>
                <a:gd name="connsiteY4269" fmla="*/ 2608731 h 3652478"/>
                <a:gd name="connsiteX4270" fmla="*/ 7088315 w 10080264"/>
                <a:gd name="connsiteY4270" fmla="*/ 2603690 h 3652478"/>
                <a:gd name="connsiteX4271" fmla="*/ 7082914 w 10080264"/>
                <a:gd name="connsiteY4271" fmla="*/ 2598289 h 3652478"/>
                <a:gd name="connsiteX4272" fmla="*/ 7081473 w 10080264"/>
                <a:gd name="connsiteY4272" fmla="*/ 2596489 h 3652478"/>
                <a:gd name="connsiteX4273" fmla="*/ 7076072 w 10080264"/>
                <a:gd name="connsiteY4273" fmla="*/ 2596489 h 3652478"/>
                <a:gd name="connsiteX4274" fmla="*/ 7062388 w 10080264"/>
                <a:gd name="connsiteY4274" fmla="*/ 2596489 h 3652478"/>
                <a:gd name="connsiteX4275" fmla="*/ 7062388 w 10080264"/>
                <a:gd name="connsiteY4275" fmla="*/ 2581006 h 3652478"/>
                <a:gd name="connsiteX4276" fmla="*/ 7062388 w 10080264"/>
                <a:gd name="connsiteY4276" fmla="*/ 2565883 h 3652478"/>
                <a:gd name="connsiteX4277" fmla="*/ 7065629 w 10080264"/>
                <a:gd name="connsiteY4277" fmla="*/ 2550400 h 3652478"/>
                <a:gd name="connsiteX4278" fmla="*/ 7071030 w 10080264"/>
                <a:gd name="connsiteY4278" fmla="*/ 2536717 h 3652478"/>
                <a:gd name="connsiteX4279" fmla="*/ 7077872 w 10080264"/>
                <a:gd name="connsiteY4279" fmla="*/ 2522674 h 3652478"/>
                <a:gd name="connsiteX4280" fmla="*/ 7076072 w 10080264"/>
                <a:gd name="connsiteY4280" fmla="*/ 2522674 h 3652478"/>
                <a:gd name="connsiteX4281" fmla="*/ 7069230 w 10080264"/>
                <a:gd name="connsiteY4281" fmla="*/ 2520874 h 3652478"/>
                <a:gd name="connsiteX4282" fmla="*/ 7064188 w 10080264"/>
                <a:gd name="connsiteY4282" fmla="*/ 2515833 h 3652478"/>
                <a:gd name="connsiteX4283" fmla="*/ 7058787 w 10080264"/>
                <a:gd name="connsiteY4283" fmla="*/ 2508632 h 3652478"/>
                <a:gd name="connsiteX4284" fmla="*/ 7055546 w 10080264"/>
                <a:gd name="connsiteY4284" fmla="*/ 2499990 h 3652478"/>
                <a:gd name="connsiteX4285" fmla="*/ 7051945 w 10080264"/>
                <a:gd name="connsiteY4285" fmla="*/ 2489548 h 3652478"/>
                <a:gd name="connsiteX4286" fmla="*/ 7050144 w 10080264"/>
                <a:gd name="connsiteY4286" fmla="*/ 2479106 h 3652478"/>
                <a:gd name="connsiteX4287" fmla="*/ 7050144 w 10080264"/>
                <a:gd name="connsiteY4287" fmla="*/ 2468664 h 3652478"/>
                <a:gd name="connsiteX4288" fmla="*/ 7051945 w 10080264"/>
                <a:gd name="connsiteY4288" fmla="*/ 2458582 h 3652478"/>
                <a:gd name="connsiteX4289" fmla="*/ 7055546 w 10080264"/>
                <a:gd name="connsiteY4289" fmla="*/ 2449940 h 3652478"/>
                <a:gd name="connsiteX4290" fmla="*/ 7060587 w 10080264"/>
                <a:gd name="connsiteY4290" fmla="*/ 2441299 h 3652478"/>
                <a:gd name="connsiteX4291" fmla="*/ 7067429 w 10080264"/>
                <a:gd name="connsiteY4291" fmla="*/ 2434097 h 3652478"/>
                <a:gd name="connsiteX4292" fmla="*/ 7076072 w 10080264"/>
                <a:gd name="connsiteY4292" fmla="*/ 2427256 h 3652478"/>
                <a:gd name="connsiteX4293" fmla="*/ 7100199 w 10080264"/>
                <a:gd name="connsiteY4293" fmla="*/ 2413573 h 3652478"/>
                <a:gd name="connsiteX4294" fmla="*/ 7122885 w 10080264"/>
                <a:gd name="connsiteY4294" fmla="*/ 2401331 h 3652478"/>
                <a:gd name="connsiteX4295" fmla="*/ 7124686 w 10080264"/>
                <a:gd name="connsiteY4295" fmla="*/ 2306273 h 3652478"/>
                <a:gd name="connsiteX4296" fmla="*/ 7127927 w 10080264"/>
                <a:gd name="connsiteY4296" fmla="*/ 2204013 h 3652478"/>
                <a:gd name="connsiteX4297" fmla="*/ 7129727 w 10080264"/>
                <a:gd name="connsiteY4297" fmla="*/ 2179528 h 3652478"/>
                <a:gd name="connsiteX4298" fmla="*/ 7131528 w 10080264"/>
                <a:gd name="connsiteY4298" fmla="*/ 2119037 h 3652478"/>
                <a:gd name="connsiteX4299" fmla="*/ 7133328 w 10080264"/>
                <a:gd name="connsiteY4299" fmla="*/ 2056745 h 3652478"/>
                <a:gd name="connsiteX4300" fmla="*/ 7131528 w 10080264"/>
                <a:gd name="connsiteY4300" fmla="*/ 1994452 h 3652478"/>
                <a:gd name="connsiteX4301" fmla="*/ 7129727 w 10080264"/>
                <a:gd name="connsiteY4301" fmla="*/ 1933961 h 3652478"/>
                <a:gd name="connsiteX4302" fmla="*/ 7124686 w 10080264"/>
                <a:gd name="connsiteY4302" fmla="*/ 1874909 h 3652478"/>
                <a:gd name="connsiteX4303" fmla="*/ 7119284 w 10080264"/>
                <a:gd name="connsiteY4303" fmla="*/ 1816218 h 3652478"/>
                <a:gd name="connsiteX4304" fmla="*/ 7110642 w 10080264"/>
                <a:gd name="connsiteY4304" fmla="*/ 1758967 h 3652478"/>
                <a:gd name="connsiteX4305" fmla="*/ 7103800 w 10080264"/>
                <a:gd name="connsiteY4305" fmla="*/ 1707117 h 3652478"/>
                <a:gd name="connsiteX4306" fmla="*/ 7096958 w 10080264"/>
                <a:gd name="connsiteY4306" fmla="*/ 1681192 h 3652478"/>
                <a:gd name="connsiteX4307" fmla="*/ 7090116 w 10080264"/>
                <a:gd name="connsiteY4307" fmla="*/ 1654907 h 3652478"/>
                <a:gd name="connsiteX4308" fmla="*/ 7081473 w 10080264"/>
                <a:gd name="connsiteY4308" fmla="*/ 1630782 h 3652478"/>
                <a:gd name="connsiteX4309" fmla="*/ 7072831 w 10080264"/>
                <a:gd name="connsiteY4309" fmla="*/ 1608458 h 3652478"/>
                <a:gd name="connsiteX4310" fmla="*/ 7062388 w 10080264"/>
                <a:gd name="connsiteY4310" fmla="*/ 1585774 h 3652478"/>
                <a:gd name="connsiteX4311" fmla="*/ 7051945 w 10080264"/>
                <a:gd name="connsiteY4311" fmla="*/ 1565250 h 3652478"/>
                <a:gd name="connsiteX4312" fmla="*/ 7039701 w 10080264"/>
                <a:gd name="connsiteY4312" fmla="*/ 1546166 h 3652478"/>
                <a:gd name="connsiteX4313" fmla="*/ 7027818 w 10080264"/>
                <a:gd name="connsiteY4313" fmla="*/ 1528523 h 3652478"/>
                <a:gd name="connsiteX4314" fmla="*/ 7017375 w 10080264"/>
                <a:gd name="connsiteY4314" fmla="*/ 1516640 h 3652478"/>
                <a:gd name="connsiteX4315" fmla="*/ 7006932 w 10080264"/>
                <a:gd name="connsiteY4315" fmla="*/ 1502598 h 3652478"/>
                <a:gd name="connsiteX4316" fmla="*/ 6994689 w 10080264"/>
                <a:gd name="connsiteY4316" fmla="*/ 1492155 h 3652478"/>
                <a:gd name="connsiteX4317" fmla="*/ 6982445 w 10080264"/>
                <a:gd name="connsiteY4317" fmla="*/ 1480273 h 3652478"/>
                <a:gd name="connsiteX4318" fmla="*/ 6968761 w 10080264"/>
                <a:gd name="connsiteY4318" fmla="*/ 1469831 h 3652478"/>
                <a:gd name="connsiteX4319" fmla="*/ 6953277 w 10080264"/>
                <a:gd name="connsiteY4319" fmla="*/ 1461190 h 3652478"/>
                <a:gd name="connsiteX4320" fmla="*/ 6937432 w 10080264"/>
                <a:gd name="connsiteY4320" fmla="*/ 1452548 h 3652478"/>
                <a:gd name="connsiteX4321" fmla="*/ 6920507 w 10080264"/>
                <a:gd name="connsiteY4321" fmla="*/ 1443906 h 3652478"/>
                <a:gd name="connsiteX4322" fmla="*/ 6903222 w 10080264"/>
                <a:gd name="connsiteY4322" fmla="*/ 1437065 h 3652478"/>
                <a:gd name="connsiteX4323" fmla="*/ 6884137 w 10080264"/>
                <a:gd name="connsiteY4323" fmla="*/ 1429863 h 3652478"/>
                <a:gd name="connsiteX4324" fmla="*/ 6865051 w 10080264"/>
                <a:gd name="connsiteY4324" fmla="*/ 1424822 h 3652478"/>
                <a:gd name="connsiteX4325" fmla="*/ 6842365 w 10080264"/>
                <a:gd name="connsiteY4325" fmla="*/ 1421222 h 3652478"/>
                <a:gd name="connsiteX4326" fmla="*/ 6819678 w 10080264"/>
                <a:gd name="connsiteY4326" fmla="*/ 1419782 h 3652478"/>
                <a:gd name="connsiteX4327" fmla="*/ 6795552 w 10080264"/>
                <a:gd name="connsiteY4327" fmla="*/ 1417981 h 3652478"/>
                <a:gd name="connsiteX4328" fmla="*/ 6769624 w 10080264"/>
                <a:gd name="connsiteY4328" fmla="*/ 1417981 h 3652478"/>
                <a:gd name="connsiteX4329" fmla="*/ 6743697 w 10080264"/>
                <a:gd name="connsiteY4329" fmla="*/ 1417981 h 3652478"/>
                <a:gd name="connsiteX4330" fmla="*/ 6728212 w 10080264"/>
                <a:gd name="connsiteY4330" fmla="*/ 1421222 h 3652478"/>
                <a:gd name="connsiteX4331" fmla="*/ 6714168 w 10080264"/>
                <a:gd name="connsiteY4331" fmla="*/ 1424822 h 3652478"/>
                <a:gd name="connsiteX4332" fmla="*/ 6700484 w 10080264"/>
                <a:gd name="connsiteY4332" fmla="*/ 1431664 h 3652478"/>
                <a:gd name="connsiteX4333" fmla="*/ 6686440 w 10080264"/>
                <a:gd name="connsiteY4333" fmla="*/ 1438865 h 3652478"/>
                <a:gd name="connsiteX4334" fmla="*/ 6672756 w 10080264"/>
                <a:gd name="connsiteY4334" fmla="*/ 1445707 h 3652478"/>
                <a:gd name="connsiteX4335" fmla="*/ 6656912 w 10080264"/>
                <a:gd name="connsiteY4335" fmla="*/ 1448947 h 3652478"/>
                <a:gd name="connsiteX4336" fmla="*/ 6641427 w 10080264"/>
                <a:gd name="connsiteY4336" fmla="*/ 1450747 h 3652478"/>
                <a:gd name="connsiteX4337" fmla="*/ 6625943 w 10080264"/>
                <a:gd name="connsiteY4337" fmla="*/ 1448947 h 3652478"/>
                <a:gd name="connsiteX4338" fmla="*/ 6619101 w 10080264"/>
                <a:gd name="connsiteY4338" fmla="*/ 1474872 h 3652478"/>
                <a:gd name="connsiteX4339" fmla="*/ 6615500 w 10080264"/>
                <a:gd name="connsiteY4339" fmla="*/ 1502598 h 3652478"/>
                <a:gd name="connsiteX4340" fmla="*/ 6614060 w 10080264"/>
                <a:gd name="connsiteY4340" fmla="*/ 1530323 h 3652478"/>
                <a:gd name="connsiteX4341" fmla="*/ 6615500 w 10080264"/>
                <a:gd name="connsiteY4341" fmla="*/ 1559849 h 3652478"/>
                <a:gd name="connsiteX4342" fmla="*/ 6620901 w 10080264"/>
                <a:gd name="connsiteY4342" fmla="*/ 1627542 h 3652478"/>
                <a:gd name="connsiteX4343" fmla="*/ 6622702 w 10080264"/>
                <a:gd name="connsiteY4343" fmla="*/ 1660308 h 3652478"/>
                <a:gd name="connsiteX4344" fmla="*/ 6622702 w 10080264"/>
                <a:gd name="connsiteY4344" fmla="*/ 1693074 h 3652478"/>
                <a:gd name="connsiteX4345" fmla="*/ 6622702 w 10080264"/>
                <a:gd name="connsiteY4345" fmla="*/ 1703516 h 3652478"/>
                <a:gd name="connsiteX4346" fmla="*/ 6620901 w 10080264"/>
                <a:gd name="connsiteY4346" fmla="*/ 1710718 h 3652478"/>
                <a:gd name="connsiteX4347" fmla="*/ 6617300 w 10080264"/>
                <a:gd name="connsiteY4347" fmla="*/ 1717559 h 3652478"/>
                <a:gd name="connsiteX4348" fmla="*/ 6614060 w 10080264"/>
                <a:gd name="connsiteY4348" fmla="*/ 1728001 h 3652478"/>
                <a:gd name="connsiteX4349" fmla="*/ 6610458 w 10080264"/>
                <a:gd name="connsiteY4349" fmla="*/ 1734842 h 3652478"/>
                <a:gd name="connsiteX4350" fmla="*/ 6608658 w 10080264"/>
                <a:gd name="connsiteY4350" fmla="*/ 1771209 h 3652478"/>
                <a:gd name="connsiteX4351" fmla="*/ 6610458 w 10080264"/>
                <a:gd name="connsiteY4351" fmla="*/ 1803976 h 3652478"/>
                <a:gd name="connsiteX4352" fmla="*/ 6612259 w 10080264"/>
                <a:gd name="connsiteY4352" fmla="*/ 1835302 h 3652478"/>
                <a:gd name="connsiteX4353" fmla="*/ 6619101 w 10080264"/>
                <a:gd name="connsiteY4353" fmla="*/ 1866268 h 3652478"/>
                <a:gd name="connsiteX4354" fmla="*/ 6622702 w 10080264"/>
                <a:gd name="connsiteY4354" fmla="*/ 1900834 h 3652478"/>
                <a:gd name="connsiteX4355" fmla="*/ 6624142 w 10080264"/>
                <a:gd name="connsiteY4355" fmla="*/ 1935401 h 3652478"/>
                <a:gd name="connsiteX4356" fmla="*/ 6624142 w 10080264"/>
                <a:gd name="connsiteY4356" fmla="*/ 1970328 h 3652478"/>
                <a:gd name="connsiteX4357" fmla="*/ 6622702 w 10080264"/>
                <a:gd name="connsiteY4357" fmla="*/ 2004895 h 3652478"/>
                <a:gd name="connsiteX4358" fmla="*/ 6622702 w 10080264"/>
                <a:gd name="connsiteY4358" fmla="*/ 2025779 h 3652478"/>
                <a:gd name="connsiteX4359" fmla="*/ 6620901 w 10080264"/>
                <a:gd name="connsiteY4359" fmla="*/ 2035860 h 3652478"/>
                <a:gd name="connsiteX4360" fmla="*/ 6619101 w 10080264"/>
                <a:gd name="connsiteY4360" fmla="*/ 2049903 h 3652478"/>
                <a:gd name="connsiteX4361" fmla="*/ 6617300 w 10080264"/>
                <a:gd name="connsiteY4361" fmla="*/ 2058545 h 3652478"/>
                <a:gd name="connsiteX4362" fmla="*/ 6617300 w 10080264"/>
                <a:gd name="connsiteY4362" fmla="*/ 2067187 h 3652478"/>
                <a:gd name="connsiteX4363" fmla="*/ 6622702 w 10080264"/>
                <a:gd name="connsiteY4363" fmla="*/ 2086270 h 3652478"/>
                <a:gd name="connsiteX4364" fmla="*/ 6622702 w 10080264"/>
                <a:gd name="connsiteY4364" fmla="*/ 2105354 h 3652478"/>
                <a:gd name="connsiteX4365" fmla="*/ 6625943 w 10080264"/>
                <a:gd name="connsiteY4365" fmla="*/ 2120837 h 3652478"/>
                <a:gd name="connsiteX4366" fmla="*/ 6631344 w 10080264"/>
                <a:gd name="connsiteY4366" fmla="*/ 2138120 h 3652478"/>
                <a:gd name="connsiteX4367" fmla="*/ 6639987 w 10080264"/>
                <a:gd name="connsiteY4367" fmla="*/ 2155404 h 3652478"/>
                <a:gd name="connsiteX4368" fmla="*/ 6646829 w 10080264"/>
                <a:gd name="connsiteY4368" fmla="*/ 2174487 h 3652478"/>
                <a:gd name="connsiteX4369" fmla="*/ 6648629 w 10080264"/>
                <a:gd name="connsiteY4369" fmla="*/ 2193571 h 3652478"/>
                <a:gd name="connsiteX4370" fmla="*/ 6650070 w 10080264"/>
                <a:gd name="connsiteY4370" fmla="*/ 2214455 h 3652478"/>
                <a:gd name="connsiteX4371" fmla="*/ 6646829 w 10080264"/>
                <a:gd name="connsiteY4371" fmla="*/ 2235339 h 3652478"/>
                <a:gd name="connsiteX4372" fmla="*/ 6653671 w 10080264"/>
                <a:gd name="connsiteY4372" fmla="*/ 2231738 h 3652478"/>
                <a:gd name="connsiteX4373" fmla="*/ 6660513 w 10080264"/>
                <a:gd name="connsiteY4373" fmla="*/ 2226337 h 3652478"/>
                <a:gd name="connsiteX4374" fmla="*/ 6669155 w 10080264"/>
                <a:gd name="connsiteY4374" fmla="*/ 2219496 h 3652478"/>
                <a:gd name="connsiteX4375" fmla="*/ 6681399 w 10080264"/>
                <a:gd name="connsiteY4375" fmla="*/ 2214455 h 3652478"/>
                <a:gd name="connsiteX4376" fmla="*/ 6695083 w 10080264"/>
                <a:gd name="connsiteY4376" fmla="*/ 2212655 h 3652478"/>
                <a:gd name="connsiteX4377" fmla="*/ 6712368 w 10080264"/>
                <a:gd name="connsiteY4377" fmla="*/ 2210854 h 3652478"/>
                <a:gd name="connsiteX4378" fmla="*/ 6719570 w 10080264"/>
                <a:gd name="connsiteY4378" fmla="*/ 2210854 h 3652478"/>
                <a:gd name="connsiteX4379" fmla="*/ 6722811 w 10080264"/>
                <a:gd name="connsiteY4379" fmla="*/ 2214455 h 3652478"/>
                <a:gd name="connsiteX4380" fmla="*/ 6731453 w 10080264"/>
                <a:gd name="connsiteY4380" fmla="*/ 2224897 h 3652478"/>
                <a:gd name="connsiteX4381" fmla="*/ 6736855 w 10080264"/>
                <a:gd name="connsiteY4381" fmla="*/ 2235339 h 3652478"/>
                <a:gd name="connsiteX4382" fmla="*/ 6741896 w 10080264"/>
                <a:gd name="connsiteY4382" fmla="*/ 2247221 h 3652478"/>
                <a:gd name="connsiteX4383" fmla="*/ 6745497 w 10080264"/>
                <a:gd name="connsiteY4383" fmla="*/ 2261264 h 3652478"/>
                <a:gd name="connsiteX4384" fmla="*/ 6764583 w 10080264"/>
                <a:gd name="connsiteY4384" fmla="*/ 2263064 h 3652478"/>
                <a:gd name="connsiteX4385" fmla="*/ 6780067 w 10080264"/>
                <a:gd name="connsiteY4385" fmla="*/ 2269906 h 3652478"/>
                <a:gd name="connsiteX4386" fmla="*/ 6793751 w 10080264"/>
                <a:gd name="connsiteY4386" fmla="*/ 2276747 h 3652478"/>
                <a:gd name="connsiteX4387" fmla="*/ 6804194 w 10080264"/>
                <a:gd name="connsiteY4387" fmla="*/ 2288989 h 3652478"/>
                <a:gd name="connsiteX4388" fmla="*/ 6811036 w 10080264"/>
                <a:gd name="connsiteY4388" fmla="*/ 2297631 h 3652478"/>
                <a:gd name="connsiteX4389" fmla="*/ 6818238 w 10080264"/>
                <a:gd name="connsiteY4389" fmla="*/ 2295831 h 3652478"/>
                <a:gd name="connsiteX4390" fmla="*/ 6811036 w 10080264"/>
                <a:gd name="connsiteY4390" fmla="*/ 2299071 h 3652478"/>
                <a:gd name="connsiteX4391" fmla="*/ 6826880 w 10080264"/>
                <a:gd name="connsiteY4391" fmla="*/ 2319955 h 3652478"/>
                <a:gd name="connsiteX4392" fmla="*/ 6842365 w 10080264"/>
                <a:gd name="connsiteY4392" fmla="*/ 2342280 h 3652478"/>
                <a:gd name="connsiteX4393" fmla="*/ 6854608 w 10080264"/>
                <a:gd name="connsiteY4393" fmla="*/ 2364964 h 3652478"/>
                <a:gd name="connsiteX4394" fmla="*/ 6830121 w 10080264"/>
                <a:gd name="connsiteY4394" fmla="*/ 2364964 h 3652478"/>
                <a:gd name="connsiteX4395" fmla="*/ 6830121 w 10080264"/>
                <a:gd name="connsiteY4395" fmla="*/ 2366764 h 3652478"/>
                <a:gd name="connsiteX4396" fmla="*/ 6826880 w 10080264"/>
                <a:gd name="connsiteY4396" fmla="*/ 2371805 h 3652478"/>
                <a:gd name="connsiteX4397" fmla="*/ 6821479 w 10080264"/>
                <a:gd name="connsiteY4397" fmla="*/ 2377206 h 3652478"/>
                <a:gd name="connsiteX4398" fmla="*/ 6823279 w 10080264"/>
                <a:gd name="connsiteY4398" fmla="*/ 2409973 h 3652478"/>
                <a:gd name="connsiteX4399" fmla="*/ 6825080 w 10080264"/>
                <a:gd name="connsiteY4399" fmla="*/ 2442739 h 3652478"/>
                <a:gd name="connsiteX4400" fmla="*/ 6823279 w 10080264"/>
                <a:gd name="connsiteY4400" fmla="*/ 2472265 h 3652478"/>
                <a:gd name="connsiteX4401" fmla="*/ 6821479 w 10080264"/>
                <a:gd name="connsiteY4401" fmla="*/ 2501790 h 3652478"/>
                <a:gd name="connsiteX4402" fmla="*/ 6819678 w 10080264"/>
                <a:gd name="connsiteY4402" fmla="*/ 2529516 h 3652478"/>
                <a:gd name="connsiteX4403" fmla="*/ 6818238 w 10080264"/>
                <a:gd name="connsiteY4403" fmla="*/ 2559041 h 3652478"/>
                <a:gd name="connsiteX4404" fmla="*/ 6819678 w 10080264"/>
                <a:gd name="connsiteY4404" fmla="*/ 2591448 h 3652478"/>
                <a:gd name="connsiteX4405" fmla="*/ 6821479 w 10080264"/>
                <a:gd name="connsiteY4405" fmla="*/ 2626014 h 3652478"/>
                <a:gd name="connsiteX4406" fmla="*/ 6821479 w 10080264"/>
                <a:gd name="connsiteY4406" fmla="*/ 2634656 h 3652478"/>
                <a:gd name="connsiteX4407" fmla="*/ 6812836 w 10080264"/>
                <a:gd name="connsiteY4407" fmla="*/ 2640057 h 3652478"/>
                <a:gd name="connsiteX4408" fmla="*/ 6780067 w 10080264"/>
                <a:gd name="connsiteY4408" fmla="*/ 2659141 h 3652478"/>
                <a:gd name="connsiteX4409" fmla="*/ 6749098 w 10080264"/>
                <a:gd name="connsiteY4409" fmla="*/ 2678224 h 3652478"/>
                <a:gd name="connsiteX4410" fmla="*/ 6691842 w 10080264"/>
                <a:gd name="connsiteY4410" fmla="*/ 2712791 h 3652478"/>
                <a:gd name="connsiteX4411" fmla="*/ 6669155 w 10080264"/>
                <a:gd name="connsiteY4411" fmla="*/ 2728274 h 3652478"/>
                <a:gd name="connsiteX4412" fmla="*/ 6664114 w 10080264"/>
                <a:gd name="connsiteY4412" fmla="*/ 2728274 h 3652478"/>
                <a:gd name="connsiteX4413" fmla="*/ 6575889 w 10080264"/>
                <a:gd name="connsiteY4413" fmla="*/ 2731515 h 3652478"/>
                <a:gd name="connsiteX4414" fmla="*/ 6487663 w 10080264"/>
                <a:gd name="connsiteY4414" fmla="*/ 2733315 h 3652478"/>
                <a:gd name="connsiteX4415" fmla="*/ 6411321 w 10080264"/>
                <a:gd name="connsiteY4415" fmla="*/ 2731515 h 3652478"/>
                <a:gd name="connsiteX4416" fmla="*/ 6153127 w 10080264"/>
                <a:gd name="connsiteY4416" fmla="*/ 2721433 h 3652478"/>
                <a:gd name="connsiteX4417" fmla="*/ 6089029 w 10080264"/>
                <a:gd name="connsiteY4417" fmla="*/ 2717832 h 3652478"/>
                <a:gd name="connsiteX4418" fmla="*/ 6026731 w 10080264"/>
                <a:gd name="connsiteY4418" fmla="*/ 2717832 h 3652478"/>
                <a:gd name="connsiteX4419" fmla="*/ 5968034 w 10080264"/>
                <a:gd name="connsiteY4419" fmla="*/ 2717832 h 3652478"/>
                <a:gd name="connsiteX4420" fmla="*/ 5910778 w 10080264"/>
                <a:gd name="connsiteY4420" fmla="*/ 2721433 h 3652478"/>
                <a:gd name="connsiteX4421" fmla="*/ 5878009 w 10080264"/>
                <a:gd name="connsiteY4421" fmla="*/ 2721433 h 3652478"/>
                <a:gd name="connsiteX4422" fmla="*/ 5846680 w 10080264"/>
                <a:gd name="connsiteY4422" fmla="*/ 2721433 h 3652478"/>
                <a:gd name="connsiteX4423" fmla="*/ 5817151 w 10080264"/>
                <a:gd name="connsiteY4423" fmla="*/ 2719632 h 3652478"/>
                <a:gd name="connsiteX4424" fmla="*/ 5789783 w 10080264"/>
                <a:gd name="connsiteY4424" fmla="*/ 2716032 h 3652478"/>
                <a:gd name="connsiteX4425" fmla="*/ 5762055 w 10080264"/>
                <a:gd name="connsiteY4425" fmla="*/ 2710991 h 3652478"/>
                <a:gd name="connsiteX4426" fmla="*/ 5735768 w 10080264"/>
                <a:gd name="connsiteY4426" fmla="*/ 2705590 h 3652478"/>
                <a:gd name="connsiteX4427" fmla="*/ 5711641 w 10080264"/>
                <a:gd name="connsiteY4427" fmla="*/ 2698748 h 3652478"/>
                <a:gd name="connsiteX4428" fmla="*/ 5685714 w 10080264"/>
                <a:gd name="connsiteY4428" fmla="*/ 2690107 h 3652478"/>
                <a:gd name="connsiteX4429" fmla="*/ 5677071 w 10080264"/>
                <a:gd name="connsiteY4429" fmla="*/ 2686866 h 3652478"/>
                <a:gd name="connsiteX4430" fmla="*/ 5677071 w 10080264"/>
                <a:gd name="connsiteY4430" fmla="*/ 2676424 h 3652478"/>
                <a:gd name="connsiteX4431" fmla="*/ 5677071 w 10080264"/>
                <a:gd name="connsiteY4431" fmla="*/ 2582806 h 3652478"/>
                <a:gd name="connsiteX4432" fmla="*/ 5675271 w 10080264"/>
                <a:gd name="connsiteY4432" fmla="*/ 2536717 h 3652478"/>
                <a:gd name="connsiteX4433" fmla="*/ 5673470 w 10080264"/>
                <a:gd name="connsiteY4433" fmla="*/ 2489548 h 3652478"/>
                <a:gd name="connsiteX4434" fmla="*/ 5671670 w 10080264"/>
                <a:gd name="connsiteY4434" fmla="*/ 2480906 h 3652478"/>
                <a:gd name="connsiteX4435" fmla="*/ 5668429 w 10080264"/>
                <a:gd name="connsiteY4435" fmla="*/ 2396290 h 3652478"/>
                <a:gd name="connsiteX4436" fmla="*/ 5666628 w 10080264"/>
                <a:gd name="connsiteY4436" fmla="*/ 2352722 h 3652478"/>
                <a:gd name="connsiteX4437" fmla="*/ 5664828 w 10080264"/>
                <a:gd name="connsiteY4437" fmla="*/ 2311314 h 3652478"/>
                <a:gd name="connsiteX4438" fmla="*/ 5664828 w 10080264"/>
                <a:gd name="connsiteY4438" fmla="*/ 2299071 h 3652478"/>
                <a:gd name="connsiteX4439" fmla="*/ 5677071 w 10080264"/>
                <a:gd name="connsiteY4439" fmla="*/ 2297631 h 3652478"/>
                <a:gd name="connsiteX4440" fmla="*/ 5694356 w 10080264"/>
                <a:gd name="connsiteY4440" fmla="*/ 2295831 h 3652478"/>
                <a:gd name="connsiteX4441" fmla="*/ 5708040 w 10080264"/>
                <a:gd name="connsiteY4441" fmla="*/ 2294030 h 3652478"/>
                <a:gd name="connsiteX4442" fmla="*/ 5716682 w 10080264"/>
                <a:gd name="connsiteY4442" fmla="*/ 2297631 h 3652478"/>
                <a:gd name="connsiteX4443" fmla="*/ 5725325 w 10080264"/>
                <a:gd name="connsiteY4443" fmla="*/ 2300872 h 3652478"/>
                <a:gd name="connsiteX4444" fmla="*/ 5727125 w 10080264"/>
                <a:gd name="connsiteY4444" fmla="*/ 2306273 h 3652478"/>
                <a:gd name="connsiteX4445" fmla="*/ 5732527 w 10080264"/>
                <a:gd name="connsiteY4445" fmla="*/ 2309513 h 3652478"/>
                <a:gd name="connsiteX4446" fmla="*/ 5739369 w 10080264"/>
                <a:gd name="connsiteY4446" fmla="*/ 2313114 h 3652478"/>
                <a:gd name="connsiteX4447" fmla="*/ 5748011 w 10080264"/>
                <a:gd name="connsiteY4447" fmla="*/ 2314914 h 3652478"/>
                <a:gd name="connsiteX4448" fmla="*/ 5753413 w 10080264"/>
                <a:gd name="connsiteY4448" fmla="*/ 2313114 h 3652478"/>
                <a:gd name="connsiteX4449" fmla="*/ 5758454 w 10080264"/>
                <a:gd name="connsiteY4449" fmla="*/ 2307713 h 3652478"/>
                <a:gd name="connsiteX4450" fmla="*/ 5762055 w 10080264"/>
                <a:gd name="connsiteY4450" fmla="*/ 2304472 h 3652478"/>
                <a:gd name="connsiteX4451" fmla="*/ 5763856 w 10080264"/>
                <a:gd name="connsiteY4451" fmla="*/ 2299071 h 3652478"/>
                <a:gd name="connsiteX4452" fmla="*/ 5767097 w 10080264"/>
                <a:gd name="connsiteY4452" fmla="*/ 2290430 h 3652478"/>
                <a:gd name="connsiteX4453" fmla="*/ 5772498 w 10080264"/>
                <a:gd name="connsiteY4453" fmla="*/ 2281788 h 3652478"/>
                <a:gd name="connsiteX4454" fmla="*/ 5777540 w 10080264"/>
                <a:gd name="connsiteY4454" fmla="*/ 2273146 h 3652478"/>
                <a:gd name="connsiteX4455" fmla="*/ 5786182 w 10080264"/>
                <a:gd name="connsiteY4455" fmla="*/ 2264865 h 3652478"/>
                <a:gd name="connsiteX4456" fmla="*/ 5791224 w 10080264"/>
                <a:gd name="connsiteY4456" fmla="*/ 2259464 h 3652478"/>
                <a:gd name="connsiteX4457" fmla="*/ 5879809 w 10080264"/>
                <a:gd name="connsiteY4457" fmla="*/ 2259464 h 3652478"/>
                <a:gd name="connsiteX4458" fmla="*/ 5893493 w 10080264"/>
                <a:gd name="connsiteY4458" fmla="*/ 2259464 h 3652478"/>
                <a:gd name="connsiteX4459" fmla="*/ 5905737 w 10080264"/>
                <a:gd name="connsiteY4459" fmla="*/ 2255863 h 3652478"/>
                <a:gd name="connsiteX4460" fmla="*/ 5916180 w 10080264"/>
                <a:gd name="connsiteY4460" fmla="*/ 2252622 h 3652478"/>
                <a:gd name="connsiteX4461" fmla="*/ 5924822 w 10080264"/>
                <a:gd name="connsiteY4461" fmla="*/ 2247221 h 3652478"/>
                <a:gd name="connsiteX4462" fmla="*/ 5908978 w 10080264"/>
                <a:gd name="connsiteY4462" fmla="*/ 2252622 h 3652478"/>
                <a:gd name="connsiteX4463" fmla="*/ 5923022 w 10080264"/>
                <a:gd name="connsiteY4463" fmla="*/ 2240380 h 3652478"/>
                <a:gd name="connsiteX4464" fmla="*/ 5917980 w 10080264"/>
                <a:gd name="connsiteY4464" fmla="*/ 2126238 h 3652478"/>
                <a:gd name="connsiteX4465" fmla="*/ 5914379 w 10080264"/>
                <a:gd name="connsiteY4465" fmla="*/ 2013536 h 3652478"/>
                <a:gd name="connsiteX4466" fmla="*/ 5914379 w 10080264"/>
                <a:gd name="connsiteY4466" fmla="*/ 1900834 h 3652478"/>
                <a:gd name="connsiteX4467" fmla="*/ 5917980 w 10080264"/>
                <a:gd name="connsiteY4467" fmla="*/ 1789933 h 3652478"/>
                <a:gd name="connsiteX4468" fmla="*/ 5917980 w 10080264"/>
                <a:gd name="connsiteY4468" fmla="*/ 1729801 h 3652478"/>
                <a:gd name="connsiteX4469" fmla="*/ 5923022 w 10080264"/>
                <a:gd name="connsiteY4469" fmla="*/ 1535724 h 3652478"/>
                <a:gd name="connsiteX4470" fmla="*/ 5924822 w 10080264"/>
                <a:gd name="connsiteY4470" fmla="*/ 1353889 h 3652478"/>
                <a:gd name="connsiteX4471" fmla="*/ 5917980 w 10080264"/>
                <a:gd name="connsiteY4471" fmla="*/ 1348488 h 3652478"/>
                <a:gd name="connsiteX4472" fmla="*/ 5907537 w 10080264"/>
                <a:gd name="connsiteY4472" fmla="*/ 1343447 h 3652478"/>
                <a:gd name="connsiteX4473" fmla="*/ 5898895 w 10080264"/>
                <a:gd name="connsiteY4473" fmla="*/ 1338406 h 3652478"/>
                <a:gd name="connsiteX4474" fmla="*/ 5888452 w 10080264"/>
                <a:gd name="connsiteY4474" fmla="*/ 1334805 h 3652478"/>
                <a:gd name="connsiteX4475" fmla="*/ 5872607 w 10080264"/>
                <a:gd name="connsiteY4475" fmla="*/ 1333005 h 3652478"/>
                <a:gd name="connsiteX4476" fmla="*/ 5857123 w 10080264"/>
                <a:gd name="connsiteY4476" fmla="*/ 1331204 h 3652478"/>
                <a:gd name="connsiteX4477" fmla="*/ 5824353 w 10080264"/>
                <a:gd name="connsiteY4477" fmla="*/ 1327964 h 3652478"/>
                <a:gd name="connsiteX4478" fmla="*/ 5793024 w 10080264"/>
                <a:gd name="connsiteY4478" fmla="*/ 1327964 h 3652478"/>
                <a:gd name="connsiteX4479" fmla="*/ 5775739 w 10080264"/>
                <a:gd name="connsiteY4479" fmla="*/ 1326163 h 3652478"/>
                <a:gd name="connsiteX4480" fmla="*/ 5760255 w 10080264"/>
                <a:gd name="connsiteY4480" fmla="*/ 1324363 h 3652478"/>
                <a:gd name="connsiteX4481" fmla="*/ 5746211 w 10080264"/>
                <a:gd name="connsiteY4481" fmla="*/ 1324363 h 3652478"/>
                <a:gd name="connsiteX4482" fmla="*/ 5732527 w 10080264"/>
                <a:gd name="connsiteY4482" fmla="*/ 1322563 h 3652478"/>
                <a:gd name="connsiteX4483" fmla="*/ 5716682 w 10080264"/>
                <a:gd name="connsiteY4483" fmla="*/ 1317522 h 3652478"/>
                <a:gd name="connsiteX4484" fmla="*/ 5702999 w 10080264"/>
                <a:gd name="connsiteY4484" fmla="*/ 1310680 h 3652478"/>
                <a:gd name="connsiteX4485" fmla="*/ 5696157 w 10080264"/>
                <a:gd name="connsiteY4485" fmla="*/ 1307080 h 3652478"/>
                <a:gd name="connsiteX4486" fmla="*/ 5696157 w 10080264"/>
                <a:gd name="connsiteY4486" fmla="*/ 1300238 h 3652478"/>
                <a:gd name="connsiteX4487" fmla="*/ 5690755 w 10080264"/>
                <a:gd name="connsiteY4487" fmla="*/ 1263871 h 3652478"/>
                <a:gd name="connsiteX4488" fmla="*/ 5688954 w 10080264"/>
                <a:gd name="connsiteY4488" fmla="*/ 1242987 h 3652478"/>
                <a:gd name="connsiteX4489" fmla="*/ 5687514 w 10080264"/>
                <a:gd name="connsiteY4489" fmla="*/ 1223904 h 3652478"/>
                <a:gd name="connsiteX4490" fmla="*/ 5687514 w 10080264"/>
                <a:gd name="connsiteY4490" fmla="*/ 1057912 h 3652478"/>
                <a:gd name="connsiteX4491" fmla="*/ 5685714 w 10080264"/>
                <a:gd name="connsiteY4491" fmla="*/ 1030186 h 3652478"/>
                <a:gd name="connsiteX4492" fmla="*/ 5682113 w 10080264"/>
                <a:gd name="connsiteY4492" fmla="*/ 1005702 h 3652478"/>
                <a:gd name="connsiteX4493" fmla="*/ 5675271 w 10080264"/>
                <a:gd name="connsiteY4493" fmla="*/ 1009302 h 3652478"/>
                <a:gd name="connsiteX4494" fmla="*/ 5671670 w 10080264"/>
                <a:gd name="connsiteY4494" fmla="*/ 1014343 h 3652478"/>
                <a:gd name="connsiteX4495" fmla="*/ 5668429 w 10080264"/>
                <a:gd name="connsiteY4495" fmla="*/ 1019744 h 3652478"/>
                <a:gd name="connsiteX4496" fmla="*/ 5664828 w 10080264"/>
                <a:gd name="connsiteY4496" fmla="*/ 1022985 h 3652478"/>
                <a:gd name="connsiteX4497" fmla="*/ 5659786 w 10080264"/>
                <a:gd name="connsiteY4497" fmla="*/ 1024785 h 3652478"/>
                <a:gd name="connsiteX4498" fmla="*/ 5652944 w 10080264"/>
                <a:gd name="connsiteY4498" fmla="*/ 1026586 h 3652478"/>
                <a:gd name="connsiteX4499" fmla="*/ 5646102 w 10080264"/>
                <a:gd name="connsiteY4499" fmla="*/ 1026586 h 3652478"/>
                <a:gd name="connsiteX4500" fmla="*/ 5628817 w 10080264"/>
                <a:gd name="connsiteY4500" fmla="*/ 1022985 h 3652478"/>
                <a:gd name="connsiteX4501" fmla="*/ 5616574 w 10080264"/>
                <a:gd name="connsiteY4501" fmla="*/ 1021545 h 3652478"/>
                <a:gd name="connsiteX4502" fmla="*/ 5616574 w 10080264"/>
                <a:gd name="connsiteY4502" fmla="*/ 1009302 h 3652478"/>
                <a:gd name="connsiteX4503" fmla="*/ 5618374 w 10080264"/>
                <a:gd name="connsiteY4503" fmla="*/ 1000661 h 3652478"/>
                <a:gd name="connsiteX4504" fmla="*/ 5619815 w 10080264"/>
                <a:gd name="connsiteY4504" fmla="*/ 993459 h 3652478"/>
                <a:gd name="connsiteX4505" fmla="*/ 5621615 w 10080264"/>
                <a:gd name="connsiteY4505" fmla="*/ 986618 h 3652478"/>
                <a:gd name="connsiteX4506" fmla="*/ 5627017 w 10080264"/>
                <a:gd name="connsiteY4506" fmla="*/ 979777 h 3652478"/>
                <a:gd name="connsiteX4507" fmla="*/ 5632058 w 10080264"/>
                <a:gd name="connsiteY4507" fmla="*/ 974376 h 3652478"/>
                <a:gd name="connsiteX4508" fmla="*/ 5638900 w 10080264"/>
                <a:gd name="connsiteY4508" fmla="*/ 971135 h 3652478"/>
                <a:gd name="connsiteX4509" fmla="*/ 5646102 w 10080264"/>
                <a:gd name="connsiteY4509" fmla="*/ 967534 h 3652478"/>
                <a:gd name="connsiteX4510" fmla="*/ 5654745 w 10080264"/>
                <a:gd name="connsiteY4510" fmla="*/ 965734 h 3652478"/>
                <a:gd name="connsiteX4511" fmla="*/ 5654745 w 10080264"/>
                <a:gd name="connsiteY4511" fmla="*/ 948451 h 3652478"/>
                <a:gd name="connsiteX4512" fmla="*/ 5654745 w 10080264"/>
                <a:gd name="connsiteY4512" fmla="*/ 945210 h 3652478"/>
                <a:gd name="connsiteX4513" fmla="*/ 5656185 w 10080264"/>
                <a:gd name="connsiteY4513" fmla="*/ 939809 h 3652478"/>
                <a:gd name="connsiteX4514" fmla="*/ 5663387 w 10080264"/>
                <a:gd name="connsiteY4514" fmla="*/ 932968 h 3652478"/>
                <a:gd name="connsiteX4515" fmla="*/ 5671670 w 10080264"/>
                <a:gd name="connsiteY4515" fmla="*/ 927927 h 3652478"/>
                <a:gd name="connsiteX4516" fmla="*/ 5680312 w 10080264"/>
                <a:gd name="connsiteY4516" fmla="*/ 924326 h 3652478"/>
                <a:gd name="connsiteX4517" fmla="*/ 5678872 w 10080264"/>
                <a:gd name="connsiteY4517" fmla="*/ 907043 h 3652478"/>
                <a:gd name="connsiteX4518" fmla="*/ 5678872 w 10080264"/>
                <a:gd name="connsiteY4518" fmla="*/ 896601 h 3652478"/>
                <a:gd name="connsiteX4519" fmla="*/ 5680312 w 10080264"/>
                <a:gd name="connsiteY4519" fmla="*/ 886158 h 3652478"/>
                <a:gd name="connsiteX4520" fmla="*/ 5680312 w 10080264"/>
                <a:gd name="connsiteY4520" fmla="*/ 877517 h 3652478"/>
                <a:gd name="connsiteX4521" fmla="*/ 5683913 w 10080264"/>
                <a:gd name="connsiteY4521" fmla="*/ 863834 h 3652478"/>
                <a:gd name="connsiteX4522" fmla="*/ 5687514 w 10080264"/>
                <a:gd name="connsiteY4522" fmla="*/ 856633 h 3652478"/>
                <a:gd name="connsiteX4523" fmla="*/ 5690755 w 10080264"/>
                <a:gd name="connsiteY4523" fmla="*/ 851592 h 3652478"/>
                <a:gd name="connsiteX4524" fmla="*/ 5697597 w 10080264"/>
                <a:gd name="connsiteY4524" fmla="*/ 844750 h 3652478"/>
                <a:gd name="connsiteX4525" fmla="*/ 5704799 w 10080264"/>
                <a:gd name="connsiteY4525" fmla="*/ 841150 h 3652478"/>
                <a:gd name="connsiteX4526" fmla="*/ 5713442 w 10080264"/>
                <a:gd name="connsiteY4526" fmla="*/ 839350 h 3652478"/>
                <a:gd name="connsiteX4527" fmla="*/ 5713442 w 10080264"/>
                <a:gd name="connsiteY4527" fmla="*/ 830708 h 3652478"/>
                <a:gd name="connsiteX4528" fmla="*/ 5715242 w 10080264"/>
                <a:gd name="connsiteY4528" fmla="*/ 823866 h 3652478"/>
                <a:gd name="connsiteX4529" fmla="*/ 5720283 w 10080264"/>
                <a:gd name="connsiteY4529" fmla="*/ 815225 h 3652478"/>
                <a:gd name="connsiteX4530" fmla="*/ 5725325 w 10080264"/>
                <a:gd name="connsiteY4530" fmla="*/ 808383 h 3652478"/>
                <a:gd name="connsiteX4531" fmla="*/ 5730726 w 10080264"/>
                <a:gd name="connsiteY4531" fmla="*/ 803342 h 3652478"/>
                <a:gd name="connsiteX4532" fmla="*/ 5737568 w 10080264"/>
                <a:gd name="connsiteY4532" fmla="*/ 803342 h 3652478"/>
                <a:gd name="connsiteX4533" fmla="*/ 5822553 w 10080264"/>
                <a:gd name="connsiteY4533" fmla="*/ 806583 h 3652478"/>
                <a:gd name="connsiteX4534" fmla="*/ 5917980 w 10080264"/>
                <a:gd name="connsiteY4534" fmla="*/ 808383 h 3652478"/>
                <a:gd name="connsiteX4535" fmla="*/ 6023490 w 10080264"/>
                <a:gd name="connsiteY4535" fmla="*/ 808383 h 3652478"/>
                <a:gd name="connsiteX4536" fmla="*/ 6140884 w 10080264"/>
                <a:gd name="connsiteY4536" fmla="*/ 806583 h 3652478"/>
                <a:gd name="connsiteX4537" fmla="*/ 6258638 w 10080264"/>
                <a:gd name="connsiteY4537" fmla="*/ 803342 h 3652478"/>
                <a:gd name="connsiteX4538" fmla="*/ 6373150 w 10080264"/>
                <a:gd name="connsiteY4538" fmla="*/ 799742 h 3652478"/>
                <a:gd name="connsiteX4539" fmla="*/ 6558244 w 10080264"/>
                <a:gd name="connsiteY4539" fmla="*/ 792900 h 3652478"/>
                <a:gd name="connsiteX4540" fmla="*/ 6560044 w 10080264"/>
                <a:gd name="connsiteY4540" fmla="*/ 787499 h 3652478"/>
                <a:gd name="connsiteX4541" fmla="*/ 6561845 w 10080264"/>
                <a:gd name="connsiteY4541" fmla="*/ 782458 h 3652478"/>
                <a:gd name="connsiteX4542" fmla="*/ 6565446 w 10080264"/>
                <a:gd name="connsiteY4542" fmla="*/ 778858 h 3652478"/>
                <a:gd name="connsiteX4543" fmla="*/ 6572288 w 10080264"/>
                <a:gd name="connsiteY4543" fmla="*/ 775617 h 3652478"/>
                <a:gd name="connsiteX4544" fmla="*/ 6584531 w 10080264"/>
                <a:gd name="connsiteY4544" fmla="*/ 773817 h 3652478"/>
                <a:gd name="connsiteX4545" fmla="*/ 6600015 w 10080264"/>
                <a:gd name="connsiteY4545" fmla="*/ 777417 h 3652478"/>
                <a:gd name="connsiteX4546" fmla="*/ 6614060 w 10080264"/>
                <a:gd name="connsiteY4546" fmla="*/ 780658 h 3652478"/>
                <a:gd name="connsiteX4547" fmla="*/ 6625943 w 10080264"/>
                <a:gd name="connsiteY4547" fmla="*/ 787499 h 3652478"/>
                <a:gd name="connsiteX4548" fmla="*/ 6631344 w 10080264"/>
                <a:gd name="connsiteY4548" fmla="*/ 792900 h 3652478"/>
                <a:gd name="connsiteX4549" fmla="*/ 6634585 w 10080264"/>
                <a:gd name="connsiteY4549" fmla="*/ 797941 h 3652478"/>
                <a:gd name="connsiteX4550" fmla="*/ 6636386 w 10080264"/>
                <a:gd name="connsiteY4550" fmla="*/ 801542 h 3652478"/>
                <a:gd name="connsiteX4551" fmla="*/ 6641427 w 10080264"/>
                <a:gd name="connsiteY4551" fmla="*/ 817025 h 3652478"/>
                <a:gd name="connsiteX4552" fmla="*/ 6648629 w 10080264"/>
                <a:gd name="connsiteY4552" fmla="*/ 832508 h 3652478"/>
                <a:gd name="connsiteX4553" fmla="*/ 6650070 w 10080264"/>
                <a:gd name="connsiteY4553" fmla="*/ 842950 h 3652478"/>
                <a:gd name="connsiteX4554" fmla="*/ 6651870 w 10080264"/>
                <a:gd name="connsiteY4554" fmla="*/ 853392 h 3652478"/>
                <a:gd name="connsiteX4555" fmla="*/ 6651870 w 10080264"/>
                <a:gd name="connsiteY4555" fmla="*/ 874276 h 3652478"/>
                <a:gd name="connsiteX4556" fmla="*/ 6653671 w 10080264"/>
                <a:gd name="connsiteY4556" fmla="*/ 884718 h 3652478"/>
                <a:gd name="connsiteX4557" fmla="*/ 6771425 w 10080264"/>
                <a:gd name="connsiteY4557" fmla="*/ 839350 h 3652478"/>
                <a:gd name="connsiteX4558" fmla="*/ 6865051 w 10080264"/>
                <a:gd name="connsiteY4558" fmla="*/ 804783 h 3652478"/>
                <a:gd name="connsiteX4559" fmla="*/ 6894580 w 10080264"/>
                <a:gd name="connsiteY4559" fmla="*/ 794701 h 3652478"/>
                <a:gd name="connsiteX4560" fmla="*/ 6925549 w 10080264"/>
                <a:gd name="connsiteY4560" fmla="*/ 784259 h 3652478"/>
                <a:gd name="connsiteX4561" fmla="*/ 6954717 w 10080264"/>
                <a:gd name="connsiteY4561" fmla="*/ 777417 h 3652478"/>
                <a:gd name="connsiteX4562" fmla="*/ 6986046 w 10080264"/>
                <a:gd name="connsiteY4562" fmla="*/ 772016 h 3652478"/>
                <a:gd name="connsiteX4563" fmla="*/ 7019176 w 10080264"/>
                <a:gd name="connsiteY4563" fmla="*/ 768776 h 3652478"/>
                <a:gd name="connsiteX4564" fmla="*/ 1579760 w 10080264"/>
                <a:gd name="connsiteY4564" fmla="*/ 695930 h 3652478"/>
                <a:gd name="connsiteX4565" fmla="*/ 1555650 w 10080264"/>
                <a:gd name="connsiteY4565" fmla="*/ 715012 h 3652478"/>
                <a:gd name="connsiteX4566" fmla="*/ 1531180 w 10080264"/>
                <a:gd name="connsiteY4566" fmla="*/ 732293 h 3652478"/>
                <a:gd name="connsiteX4567" fmla="*/ 1507069 w 10080264"/>
                <a:gd name="connsiteY4567" fmla="*/ 746334 h 3652478"/>
                <a:gd name="connsiteX4568" fmla="*/ 1482959 w 10080264"/>
                <a:gd name="connsiteY4568" fmla="*/ 760015 h 3652478"/>
                <a:gd name="connsiteX4569" fmla="*/ 1465686 w 10080264"/>
                <a:gd name="connsiteY4569" fmla="*/ 772256 h 3652478"/>
                <a:gd name="connsiteX4570" fmla="*/ 1446614 w 10080264"/>
                <a:gd name="connsiteY4570" fmla="*/ 784497 h 3652478"/>
                <a:gd name="connsiteX4571" fmla="*/ 1429341 w 10080264"/>
                <a:gd name="connsiteY4571" fmla="*/ 798178 h 3652478"/>
                <a:gd name="connsiteX4572" fmla="*/ 1412068 w 10080264"/>
                <a:gd name="connsiteY4572" fmla="*/ 815459 h 3652478"/>
                <a:gd name="connsiteX4573" fmla="*/ 1420704 w 10080264"/>
                <a:gd name="connsiteY4573" fmla="*/ 813659 h 3652478"/>
                <a:gd name="connsiteX4574" fmla="*/ 1429341 w 10080264"/>
                <a:gd name="connsiteY4574" fmla="*/ 813659 h 3652478"/>
                <a:gd name="connsiteX4575" fmla="*/ 1443375 w 10080264"/>
                <a:gd name="connsiteY4575" fmla="*/ 813659 h 3652478"/>
                <a:gd name="connsiteX4576" fmla="*/ 1455251 w 10080264"/>
                <a:gd name="connsiteY4576" fmla="*/ 817259 h 3652478"/>
                <a:gd name="connsiteX4577" fmla="*/ 1463887 w 10080264"/>
                <a:gd name="connsiteY4577" fmla="*/ 810419 h 3652478"/>
                <a:gd name="connsiteX4578" fmla="*/ 1474323 w 10080264"/>
                <a:gd name="connsiteY4578" fmla="*/ 801778 h 3652478"/>
                <a:gd name="connsiteX4579" fmla="*/ 1482959 w 10080264"/>
                <a:gd name="connsiteY4579" fmla="*/ 793137 h 3652478"/>
                <a:gd name="connsiteX4580" fmla="*/ 1489797 w 10080264"/>
                <a:gd name="connsiteY4580" fmla="*/ 782697 h 3652478"/>
                <a:gd name="connsiteX4581" fmla="*/ 1507069 w 10080264"/>
                <a:gd name="connsiteY4581" fmla="*/ 763615 h 3652478"/>
                <a:gd name="connsiteX4582" fmla="*/ 1526142 w 10080264"/>
                <a:gd name="connsiteY4582" fmla="*/ 744534 h 3652478"/>
                <a:gd name="connsiteX4583" fmla="*/ 1536578 w 10080264"/>
                <a:gd name="connsiteY4583" fmla="*/ 734093 h 3652478"/>
                <a:gd name="connsiteX4584" fmla="*/ 1547013 w 10080264"/>
                <a:gd name="connsiteY4584" fmla="*/ 725452 h 3652478"/>
                <a:gd name="connsiteX4585" fmla="*/ 1559248 w 10080264"/>
                <a:gd name="connsiteY4585" fmla="*/ 718612 h 3652478"/>
                <a:gd name="connsiteX4586" fmla="*/ 1571124 w 10080264"/>
                <a:gd name="connsiteY4586" fmla="*/ 711411 h 3652478"/>
                <a:gd name="connsiteX4587" fmla="*/ 1576521 w 10080264"/>
                <a:gd name="connsiteY4587" fmla="*/ 704571 h 3652478"/>
                <a:gd name="connsiteX4588" fmla="*/ 1422504 w 10080264"/>
                <a:gd name="connsiteY4588" fmla="*/ 640846 h 3652478"/>
                <a:gd name="connsiteX4589" fmla="*/ 1386158 w 10080264"/>
                <a:gd name="connsiteY4589" fmla="*/ 659928 h 3652478"/>
                <a:gd name="connsiteX4590" fmla="*/ 1351253 w 10080264"/>
                <a:gd name="connsiteY4590" fmla="*/ 682249 h 3652478"/>
                <a:gd name="connsiteX4591" fmla="*/ 1316707 w 10080264"/>
                <a:gd name="connsiteY4591" fmla="*/ 706371 h 3652478"/>
                <a:gd name="connsiteX4592" fmla="*/ 1282160 w 10080264"/>
                <a:gd name="connsiteY4592" fmla="*/ 732293 h 3652478"/>
                <a:gd name="connsiteX4593" fmla="*/ 1277123 w 10080264"/>
                <a:gd name="connsiteY4593" fmla="*/ 739493 h 3652478"/>
                <a:gd name="connsiteX4594" fmla="*/ 1266687 w 10080264"/>
                <a:gd name="connsiteY4594" fmla="*/ 751374 h 3652478"/>
                <a:gd name="connsiteX4595" fmla="*/ 1275323 w 10080264"/>
                <a:gd name="connsiteY4595" fmla="*/ 742734 h 3652478"/>
                <a:gd name="connsiteX4596" fmla="*/ 1283960 w 10080264"/>
                <a:gd name="connsiteY4596" fmla="*/ 737693 h 3652478"/>
                <a:gd name="connsiteX4597" fmla="*/ 1294396 w 10080264"/>
                <a:gd name="connsiteY4597" fmla="*/ 732293 h 3652478"/>
                <a:gd name="connsiteX4598" fmla="*/ 1303032 w 10080264"/>
                <a:gd name="connsiteY4598" fmla="*/ 729053 h 3652478"/>
                <a:gd name="connsiteX4599" fmla="*/ 1316707 w 10080264"/>
                <a:gd name="connsiteY4599" fmla="*/ 725452 h 3652478"/>
                <a:gd name="connsiteX4600" fmla="*/ 1332540 w 10080264"/>
                <a:gd name="connsiteY4600" fmla="*/ 718612 h 3652478"/>
                <a:gd name="connsiteX4601" fmla="*/ 1346215 w 10080264"/>
                <a:gd name="connsiteY4601" fmla="*/ 708171 h 3652478"/>
                <a:gd name="connsiteX4602" fmla="*/ 1359889 w 10080264"/>
                <a:gd name="connsiteY4602" fmla="*/ 694130 h 3652478"/>
                <a:gd name="connsiteX4603" fmla="*/ 1389397 w 10080264"/>
                <a:gd name="connsiteY4603" fmla="*/ 668568 h 3652478"/>
                <a:gd name="connsiteX4604" fmla="*/ 2449648 w 10080264"/>
                <a:gd name="connsiteY4604" fmla="*/ 632908 h 3652478"/>
                <a:gd name="connsiteX4605" fmla="*/ 2392414 w 10080264"/>
                <a:gd name="connsiteY4605" fmla="*/ 669263 h 3652478"/>
                <a:gd name="connsiteX4606" fmla="*/ 2364696 w 10080264"/>
                <a:gd name="connsiteY4606" fmla="*/ 684741 h 3652478"/>
                <a:gd name="connsiteX4607" fmla="*/ 2347418 w 10080264"/>
                <a:gd name="connsiteY4607" fmla="*/ 693380 h 3652478"/>
                <a:gd name="connsiteX4608" fmla="*/ 2331939 w 10080264"/>
                <a:gd name="connsiteY4608" fmla="*/ 702019 h 3652478"/>
                <a:gd name="connsiteX4609" fmla="*/ 2299182 w 10080264"/>
                <a:gd name="connsiteY4609" fmla="*/ 724336 h 3652478"/>
                <a:gd name="connsiteX4610" fmla="*/ 2321500 w 10080264"/>
                <a:gd name="connsiteY4610" fmla="*/ 713898 h 3652478"/>
                <a:gd name="connsiteX4611" fmla="*/ 2326899 w 10080264"/>
                <a:gd name="connsiteY4611" fmla="*/ 707058 h 3652478"/>
                <a:gd name="connsiteX4612" fmla="*/ 2331939 w 10080264"/>
                <a:gd name="connsiteY4612" fmla="*/ 703459 h 3652478"/>
                <a:gd name="connsiteX4613" fmla="*/ 2336979 w 10080264"/>
                <a:gd name="connsiteY4613" fmla="*/ 700219 h 3652478"/>
                <a:gd name="connsiteX4614" fmla="*/ 2345618 w 10080264"/>
                <a:gd name="connsiteY4614" fmla="*/ 698419 h 3652478"/>
                <a:gd name="connsiteX4615" fmla="*/ 2394213 w 10080264"/>
                <a:gd name="connsiteY4615" fmla="*/ 670703 h 3652478"/>
                <a:gd name="connsiteX4616" fmla="*/ 2439209 w 10080264"/>
                <a:gd name="connsiteY4616" fmla="*/ 644787 h 3652478"/>
                <a:gd name="connsiteX4617" fmla="*/ 2458287 w 10080264"/>
                <a:gd name="connsiteY4617" fmla="*/ 632908 h 3652478"/>
                <a:gd name="connsiteX4618" fmla="*/ 600597 w 10080264"/>
                <a:gd name="connsiteY4618" fmla="*/ 609524 h 3652478"/>
                <a:gd name="connsiteX4619" fmla="*/ 588361 w 10080264"/>
                <a:gd name="connsiteY4619" fmla="*/ 616364 h 3652478"/>
                <a:gd name="connsiteX4620" fmla="*/ 574687 w 10080264"/>
                <a:gd name="connsiteY4620" fmla="*/ 618165 h 3652478"/>
                <a:gd name="connsiteX4621" fmla="*/ 557054 w 10080264"/>
                <a:gd name="connsiteY4621" fmla="*/ 639046 h 3652478"/>
                <a:gd name="connsiteX4622" fmla="*/ 536183 w 10080264"/>
                <a:gd name="connsiteY4622" fmla="*/ 658128 h 3652478"/>
                <a:gd name="connsiteX4623" fmla="*/ 515671 w 10080264"/>
                <a:gd name="connsiteY4623" fmla="*/ 676849 h 3652478"/>
                <a:gd name="connsiteX4624" fmla="*/ 494799 w 10080264"/>
                <a:gd name="connsiteY4624" fmla="*/ 694130 h 3652478"/>
                <a:gd name="connsiteX4625" fmla="*/ 442980 w 10080264"/>
                <a:gd name="connsiteY4625" fmla="*/ 732293 h 3652478"/>
                <a:gd name="connsiteX4626" fmla="*/ 392601 w 10080264"/>
                <a:gd name="connsiteY4626" fmla="*/ 767216 h 3652478"/>
                <a:gd name="connsiteX4627" fmla="*/ 339342 w 10080264"/>
                <a:gd name="connsiteY4627" fmla="*/ 806818 h 3652478"/>
                <a:gd name="connsiteX4628" fmla="*/ 280326 w 10080264"/>
                <a:gd name="connsiteY4628" fmla="*/ 844981 h 3652478"/>
                <a:gd name="connsiteX4629" fmla="*/ 249019 w 10080264"/>
                <a:gd name="connsiteY4629" fmla="*/ 865863 h 3652478"/>
                <a:gd name="connsiteX4630" fmla="*/ 219871 w 10080264"/>
                <a:gd name="connsiteY4630" fmla="*/ 888184 h 3652478"/>
                <a:gd name="connsiteX4631" fmla="*/ 263053 w 10080264"/>
                <a:gd name="connsiteY4631" fmla="*/ 862262 h 3652478"/>
                <a:gd name="connsiteX4632" fmla="*/ 306236 w 10080264"/>
                <a:gd name="connsiteY4632" fmla="*/ 834540 h 3652478"/>
                <a:gd name="connsiteX4633" fmla="*/ 349418 w 10080264"/>
                <a:gd name="connsiteY4633" fmla="*/ 805018 h 3652478"/>
                <a:gd name="connsiteX4634" fmla="*/ 394400 w 10080264"/>
                <a:gd name="connsiteY4634" fmla="*/ 772256 h 3652478"/>
                <a:gd name="connsiteX4635" fmla="*/ 494799 w 10080264"/>
                <a:gd name="connsiteY4635" fmla="*/ 701331 h 3652478"/>
                <a:gd name="connsiteX4636" fmla="*/ 600597 w 10080264"/>
                <a:gd name="connsiteY4636" fmla="*/ 630405 h 3652478"/>
                <a:gd name="connsiteX4637" fmla="*/ 600597 w 10080264"/>
                <a:gd name="connsiteY4637" fmla="*/ 619965 h 3652478"/>
                <a:gd name="connsiteX4638" fmla="*/ 2492844 w 10080264"/>
                <a:gd name="connsiteY4638" fmla="*/ 606632 h 3652478"/>
                <a:gd name="connsiteX4639" fmla="*/ 2466926 w 10080264"/>
                <a:gd name="connsiteY4639" fmla="*/ 622470 h 3652478"/>
                <a:gd name="connsiteX4640" fmla="*/ 2471966 w 10080264"/>
                <a:gd name="connsiteY4640" fmla="*/ 622470 h 3652478"/>
                <a:gd name="connsiteX4641" fmla="*/ 218071 w 10080264"/>
                <a:gd name="connsiteY4641" fmla="*/ 571361 h 3652478"/>
                <a:gd name="connsiteX4642" fmla="*/ 207635 w 10080264"/>
                <a:gd name="connsiteY4642" fmla="*/ 576402 h 3652478"/>
                <a:gd name="connsiteX4643" fmla="*/ 214473 w 10080264"/>
                <a:gd name="connsiteY4643" fmla="*/ 576402 h 3652478"/>
                <a:gd name="connsiteX4644" fmla="*/ 2271465 w 10080264"/>
                <a:gd name="connsiteY4644" fmla="*/ 568477 h 3652478"/>
                <a:gd name="connsiteX4645" fmla="*/ 2261026 w 10080264"/>
                <a:gd name="connsiteY4645" fmla="*/ 573876 h 3652478"/>
                <a:gd name="connsiteX4646" fmla="*/ 2254186 w 10080264"/>
                <a:gd name="connsiteY4646" fmla="*/ 578915 h 3652478"/>
                <a:gd name="connsiteX4647" fmla="*/ 1434739 w 10080264"/>
                <a:gd name="connsiteY4647" fmla="*/ 543639 h 3652478"/>
                <a:gd name="connsiteX4648" fmla="*/ 1434739 w 10080264"/>
                <a:gd name="connsiteY4648" fmla="*/ 545439 h 3652478"/>
                <a:gd name="connsiteX4649" fmla="*/ 1437977 w 10080264"/>
                <a:gd name="connsiteY4649" fmla="*/ 547239 h 3652478"/>
                <a:gd name="connsiteX4650" fmla="*/ 1429341 w 10080264"/>
                <a:gd name="connsiteY4650" fmla="*/ 538599 h 3652478"/>
                <a:gd name="connsiteX4651" fmla="*/ 1427542 w 10080264"/>
                <a:gd name="connsiteY4651" fmla="*/ 540399 h 3652478"/>
                <a:gd name="connsiteX4652" fmla="*/ 1429341 w 10080264"/>
                <a:gd name="connsiteY4652" fmla="*/ 541839 h 3652478"/>
                <a:gd name="connsiteX4653" fmla="*/ 1431140 w 10080264"/>
                <a:gd name="connsiteY4653" fmla="*/ 540399 h 3652478"/>
                <a:gd name="connsiteX4654" fmla="*/ 2361456 w 10080264"/>
                <a:gd name="connsiteY4654" fmla="*/ 518443 h 3652478"/>
                <a:gd name="connsiteX4655" fmla="*/ 2333739 w 10080264"/>
                <a:gd name="connsiteY4655" fmla="*/ 533921 h 3652478"/>
                <a:gd name="connsiteX4656" fmla="*/ 2356057 w 10080264"/>
                <a:gd name="connsiteY4656" fmla="*/ 530682 h 3652478"/>
                <a:gd name="connsiteX4657" fmla="*/ 2532800 w 10080264"/>
                <a:gd name="connsiteY4657" fmla="*/ 490727 h 3652478"/>
                <a:gd name="connsiteX4658" fmla="*/ 2513722 w 10080264"/>
                <a:gd name="connsiteY4658" fmla="*/ 501166 h 3652478"/>
                <a:gd name="connsiteX4659" fmla="*/ 2453248 w 10080264"/>
                <a:gd name="connsiteY4659" fmla="*/ 537521 h 3652478"/>
                <a:gd name="connsiteX4660" fmla="*/ 2397813 w 10080264"/>
                <a:gd name="connsiteY4660" fmla="*/ 572076 h 3652478"/>
                <a:gd name="connsiteX4661" fmla="*/ 2300982 w 10080264"/>
                <a:gd name="connsiteY4661" fmla="*/ 632908 h 3652478"/>
                <a:gd name="connsiteX4662" fmla="*/ 2293783 w 10080264"/>
                <a:gd name="connsiteY4662" fmla="*/ 637947 h 3652478"/>
                <a:gd name="connsiteX4663" fmla="*/ 2285143 w 10080264"/>
                <a:gd name="connsiteY4663" fmla="*/ 644787 h 3652478"/>
                <a:gd name="connsiteX4664" fmla="*/ 2266426 w 10080264"/>
                <a:gd name="connsiteY4664" fmla="*/ 657025 h 3652478"/>
                <a:gd name="connsiteX4665" fmla="*/ 2255987 w 10080264"/>
                <a:gd name="connsiteY4665" fmla="*/ 662064 h 3652478"/>
                <a:gd name="connsiteX4666" fmla="*/ 2250587 w 10080264"/>
                <a:gd name="connsiteY4666" fmla="*/ 667464 h 3652478"/>
                <a:gd name="connsiteX4667" fmla="*/ 2247347 w 10080264"/>
                <a:gd name="connsiteY4667" fmla="*/ 670703 h 3652478"/>
                <a:gd name="connsiteX4668" fmla="*/ 2245548 w 10080264"/>
                <a:gd name="connsiteY4668" fmla="*/ 676103 h 3652478"/>
                <a:gd name="connsiteX4669" fmla="*/ 2243747 w 10080264"/>
                <a:gd name="connsiteY4669" fmla="*/ 681142 h 3652478"/>
                <a:gd name="connsiteX4670" fmla="*/ 2255987 w 10080264"/>
                <a:gd name="connsiteY4670" fmla="*/ 676103 h 3652478"/>
                <a:gd name="connsiteX4671" fmla="*/ 2266426 w 10080264"/>
                <a:gd name="connsiteY4671" fmla="*/ 670703 h 3652478"/>
                <a:gd name="connsiteX4672" fmla="*/ 2275065 w 10080264"/>
                <a:gd name="connsiteY4672" fmla="*/ 662064 h 3652478"/>
                <a:gd name="connsiteX4673" fmla="*/ 2285143 w 10080264"/>
                <a:gd name="connsiteY4673" fmla="*/ 653425 h 3652478"/>
                <a:gd name="connsiteX4674" fmla="*/ 2288743 w 10080264"/>
                <a:gd name="connsiteY4674" fmla="*/ 646587 h 3652478"/>
                <a:gd name="connsiteX4675" fmla="*/ 2295583 w 10080264"/>
                <a:gd name="connsiteY4675" fmla="*/ 639747 h 3652478"/>
                <a:gd name="connsiteX4676" fmla="*/ 2309621 w 10080264"/>
                <a:gd name="connsiteY4676" fmla="*/ 629309 h 3652478"/>
                <a:gd name="connsiteX4677" fmla="*/ 2326899 w 10080264"/>
                <a:gd name="connsiteY4677" fmla="*/ 622470 h 3652478"/>
                <a:gd name="connsiteX4678" fmla="*/ 2347418 w 10080264"/>
                <a:gd name="connsiteY4678" fmla="*/ 615271 h 3652478"/>
                <a:gd name="connsiteX4679" fmla="*/ 2351018 w 10080264"/>
                <a:gd name="connsiteY4679" fmla="*/ 608431 h 3652478"/>
                <a:gd name="connsiteX4680" fmla="*/ 2356057 w 10080264"/>
                <a:gd name="connsiteY4680" fmla="*/ 603392 h 3652478"/>
                <a:gd name="connsiteX4681" fmla="*/ 2359657 w 10080264"/>
                <a:gd name="connsiteY4681" fmla="*/ 599792 h 3652478"/>
                <a:gd name="connsiteX4682" fmla="*/ 2364696 w 10080264"/>
                <a:gd name="connsiteY4682" fmla="*/ 597993 h 3652478"/>
                <a:gd name="connsiteX4683" fmla="*/ 2375135 w 10080264"/>
                <a:gd name="connsiteY4683" fmla="*/ 594753 h 3652478"/>
                <a:gd name="connsiteX4684" fmla="*/ 2383774 w 10080264"/>
                <a:gd name="connsiteY4684" fmla="*/ 591154 h 3652478"/>
                <a:gd name="connsiteX4685" fmla="*/ 2392414 w 10080264"/>
                <a:gd name="connsiteY4685" fmla="*/ 584314 h 3652478"/>
                <a:gd name="connsiteX4686" fmla="*/ 2402853 w 10080264"/>
                <a:gd name="connsiteY4686" fmla="*/ 575676 h 3652478"/>
                <a:gd name="connsiteX4687" fmla="*/ 2413292 w 10080264"/>
                <a:gd name="connsiteY4687" fmla="*/ 566677 h 3652478"/>
                <a:gd name="connsiteX4688" fmla="*/ 2425530 w 10080264"/>
                <a:gd name="connsiteY4688" fmla="*/ 561637 h 3652478"/>
                <a:gd name="connsiteX4689" fmla="*/ 2441009 w 10080264"/>
                <a:gd name="connsiteY4689" fmla="*/ 558398 h 3652478"/>
                <a:gd name="connsiteX4690" fmla="*/ 2456487 w 10080264"/>
                <a:gd name="connsiteY4690" fmla="*/ 556598 h 3652478"/>
                <a:gd name="connsiteX4691" fmla="*/ 2461887 w 10080264"/>
                <a:gd name="connsiteY4691" fmla="*/ 547959 h 3652478"/>
                <a:gd name="connsiteX4692" fmla="*/ 2468727 w 10080264"/>
                <a:gd name="connsiteY4692" fmla="*/ 537521 h 3652478"/>
                <a:gd name="connsiteX4693" fmla="*/ 2477365 w 10080264"/>
                <a:gd name="connsiteY4693" fmla="*/ 528882 h 3652478"/>
                <a:gd name="connsiteX4694" fmla="*/ 2486005 w 10080264"/>
                <a:gd name="connsiteY4694" fmla="*/ 522043 h 3652478"/>
                <a:gd name="connsiteX4695" fmla="*/ 2496444 w 10080264"/>
                <a:gd name="connsiteY4695" fmla="*/ 515204 h 3652478"/>
                <a:gd name="connsiteX4696" fmla="*/ 2505083 w 10080264"/>
                <a:gd name="connsiteY4696" fmla="*/ 511604 h 3652478"/>
                <a:gd name="connsiteX4697" fmla="*/ 2515522 w 10080264"/>
                <a:gd name="connsiteY4697" fmla="*/ 508004 h 3652478"/>
                <a:gd name="connsiteX4698" fmla="*/ 2524161 w 10080264"/>
                <a:gd name="connsiteY4698" fmla="*/ 506565 h 3652478"/>
                <a:gd name="connsiteX4699" fmla="*/ 2527401 w 10080264"/>
                <a:gd name="connsiteY4699" fmla="*/ 497926 h 3652478"/>
                <a:gd name="connsiteX4700" fmla="*/ 2191552 w 10080264"/>
                <a:gd name="connsiteY4700" fmla="*/ 468410 h 3652478"/>
                <a:gd name="connsiteX4701" fmla="*/ 2167435 w 10080264"/>
                <a:gd name="connsiteY4701" fmla="*/ 480288 h 3652478"/>
                <a:gd name="connsiteX4702" fmla="*/ 2150156 w 10080264"/>
                <a:gd name="connsiteY4702" fmla="*/ 490727 h 3652478"/>
                <a:gd name="connsiteX4703" fmla="*/ 2136477 w 10080264"/>
                <a:gd name="connsiteY4703" fmla="*/ 502965 h 3652478"/>
                <a:gd name="connsiteX4704" fmla="*/ 2151956 w 10080264"/>
                <a:gd name="connsiteY4704" fmla="*/ 497926 h 3652478"/>
                <a:gd name="connsiteX4705" fmla="*/ 2167435 w 10080264"/>
                <a:gd name="connsiteY4705" fmla="*/ 488927 h 3652478"/>
                <a:gd name="connsiteX4706" fmla="*/ 2182913 w 10080264"/>
                <a:gd name="connsiteY4706" fmla="*/ 475249 h 3652478"/>
                <a:gd name="connsiteX4707" fmla="*/ 2243747 w 10080264"/>
                <a:gd name="connsiteY4707" fmla="*/ 442133 h 3652478"/>
                <a:gd name="connsiteX4708" fmla="*/ 2235108 w 10080264"/>
                <a:gd name="connsiteY4708" fmla="*/ 447532 h 3652478"/>
                <a:gd name="connsiteX4709" fmla="*/ 2240148 w 10080264"/>
                <a:gd name="connsiteY4709" fmla="*/ 447532 h 3652478"/>
                <a:gd name="connsiteX4710" fmla="*/ 382165 w 10080264"/>
                <a:gd name="connsiteY4710" fmla="*/ 439592 h 3652478"/>
                <a:gd name="connsiteX4711" fmla="*/ 379273 w 10080264"/>
                <a:gd name="connsiteY4711" fmla="*/ 442572 h 3652478"/>
                <a:gd name="connsiteX4712" fmla="*/ 363452 w 10080264"/>
                <a:gd name="connsiteY4712" fmla="*/ 455433 h 3652478"/>
                <a:gd name="connsiteX4713" fmla="*/ 346180 w 10080264"/>
                <a:gd name="connsiteY4713" fmla="*/ 467674 h 3652478"/>
                <a:gd name="connsiteX4714" fmla="*/ 335744 w 10080264"/>
                <a:gd name="connsiteY4714" fmla="*/ 477754 h 3652478"/>
                <a:gd name="connsiteX4715" fmla="*/ 358055 w 10080264"/>
                <a:gd name="connsiteY4715" fmla="*/ 464073 h 3652478"/>
                <a:gd name="connsiteX4716" fmla="*/ 370290 w 10080264"/>
                <a:gd name="connsiteY4716" fmla="*/ 451833 h 3652478"/>
                <a:gd name="connsiteX4717" fmla="*/ 379273 w 10080264"/>
                <a:gd name="connsiteY4717" fmla="*/ 442572 h 3652478"/>
                <a:gd name="connsiteX4718" fmla="*/ 380725 w 10080264"/>
                <a:gd name="connsiteY4718" fmla="*/ 441392 h 3652478"/>
                <a:gd name="connsiteX4719" fmla="*/ 550217 w 10080264"/>
                <a:gd name="connsiteY4719" fmla="*/ 420870 h 3652478"/>
                <a:gd name="connsiteX4720" fmla="*/ 467091 w 10080264"/>
                <a:gd name="connsiteY4720" fmla="*/ 477754 h 3652478"/>
                <a:gd name="connsiteX4721" fmla="*/ 403036 w 10080264"/>
                <a:gd name="connsiteY4721" fmla="*/ 521318 h 3652478"/>
                <a:gd name="connsiteX4722" fmla="*/ 337543 w 10080264"/>
                <a:gd name="connsiteY4722" fmla="*/ 567761 h 3652478"/>
                <a:gd name="connsiteX4723" fmla="*/ 209435 w 10080264"/>
                <a:gd name="connsiteY4723" fmla="*/ 661368 h 3652478"/>
                <a:gd name="connsiteX4724" fmla="*/ 176688 w 10080264"/>
                <a:gd name="connsiteY4724" fmla="*/ 692690 h 3652478"/>
                <a:gd name="connsiteX4725" fmla="*/ 147180 w 10080264"/>
                <a:gd name="connsiteY4725" fmla="*/ 720412 h 3652478"/>
                <a:gd name="connsiteX4726" fmla="*/ 143582 w 10080264"/>
                <a:gd name="connsiteY4726" fmla="*/ 723652 h 3652478"/>
                <a:gd name="connsiteX4727" fmla="*/ 162654 w 10080264"/>
                <a:gd name="connsiteY4727" fmla="*/ 713211 h 3652478"/>
                <a:gd name="connsiteX4728" fmla="*/ 181726 w 10080264"/>
                <a:gd name="connsiteY4728" fmla="*/ 701331 h 3652478"/>
                <a:gd name="connsiteX4729" fmla="*/ 198999 w 10080264"/>
                <a:gd name="connsiteY4729" fmla="*/ 687290 h 3652478"/>
                <a:gd name="connsiteX4730" fmla="*/ 216272 w 10080264"/>
                <a:gd name="connsiteY4730" fmla="*/ 671809 h 3652478"/>
                <a:gd name="connsiteX4731" fmla="*/ 235344 w 10080264"/>
                <a:gd name="connsiteY4731" fmla="*/ 656327 h 3652478"/>
                <a:gd name="connsiteX4732" fmla="*/ 254417 w 10080264"/>
                <a:gd name="connsiteY4732" fmla="*/ 642646 h 3652478"/>
                <a:gd name="connsiteX4733" fmla="*/ 276728 w 10080264"/>
                <a:gd name="connsiteY4733" fmla="*/ 630405 h 3652478"/>
                <a:gd name="connsiteX4734" fmla="*/ 302997 w 10080264"/>
                <a:gd name="connsiteY4734" fmla="*/ 619965 h 3652478"/>
                <a:gd name="connsiteX4735" fmla="*/ 304436 w 10080264"/>
                <a:gd name="connsiteY4735" fmla="*/ 611324 h 3652478"/>
                <a:gd name="connsiteX4736" fmla="*/ 308035 w 10080264"/>
                <a:gd name="connsiteY4736" fmla="*/ 604124 h 3652478"/>
                <a:gd name="connsiteX4737" fmla="*/ 318471 w 10080264"/>
                <a:gd name="connsiteY4737" fmla="*/ 594043 h 3652478"/>
                <a:gd name="connsiteX4738" fmla="*/ 344380 w 10080264"/>
                <a:gd name="connsiteY4738" fmla="*/ 576402 h 3652478"/>
                <a:gd name="connsiteX4739" fmla="*/ 363452 w 10080264"/>
                <a:gd name="connsiteY4739" fmla="*/ 559121 h 3652478"/>
                <a:gd name="connsiteX4740" fmla="*/ 380725 w 10080264"/>
                <a:gd name="connsiteY4740" fmla="*/ 543639 h 3652478"/>
                <a:gd name="connsiteX4741" fmla="*/ 396199 w 10080264"/>
                <a:gd name="connsiteY4741" fmla="*/ 529958 h 3652478"/>
                <a:gd name="connsiteX4742" fmla="*/ 436143 w 10080264"/>
                <a:gd name="connsiteY4742" fmla="*/ 502236 h 3652478"/>
                <a:gd name="connsiteX4743" fmla="*/ 448378 w 10080264"/>
                <a:gd name="connsiteY4743" fmla="*/ 493596 h 3652478"/>
                <a:gd name="connsiteX4744" fmla="*/ 462053 w 10080264"/>
                <a:gd name="connsiteY4744" fmla="*/ 486755 h 3652478"/>
                <a:gd name="connsiteX4745" fmla="*/ 493000 w 10080264"/>
                <a:gd name="connsiteY4745" fmla="*/ 474514 h 3652478"/>
                <a:gd name="connsiteX4746" fmla="*/ 522508 w 10080264"/>
                <a:gd name="connsiteY4746" fmla="*/ 446792 h 3652478"/>
                <a:gd name="connsiteX4747" fmla="*/ 1195796 w 10080264"/>
                <a:gd name="connsiteY4747" fmla="*/ 363626 h 3652478"/>
                <a:gd name="connsiteX4748" fmla="*/ 1164488 w 10080264"/>
                <a:gd name="connsiteY4748" fmla="*/ 388108 h 3652478"/>
                <a:gd name="connsiteX4749" fmla="*/ 1143976 w 10080264"/>
                <a:gd name="connsiteY4749" fmla="*/ 401789 h 3652478"/>
                <a:gd name="connsiteX4750" fmla="*/ 1123105 w 10080264"/>
                <a:gd name="connsiteY4750" fmla="*/ 413670 h 3652478"/>
                <a:gd name="connsiteX4751" fmla="*/ 1098635 w 10080264"/>
                <a:gd name="connsiteY4751" fmla="*/ 430951 h 3652478"/>
                <a:gd name="connsiteX4752" fmla="*/ 1072725 w 10080264"/>
                <a:gd name="connsiteY4752" fmla="*/ 446792 h 3652478"/>
                <a:gd name="connsiteX4753" fmla="*/ 1062289 w 10080264"/>
                <a:gd name="connsiteY4753" fmla="*/ 451833 h 3652478"/>
                <a:gd name="connsiteX4754" fmla="*/ 1070926 w 10080264"/>
                <a:gd name="connsiteY4754" fmla="*/ 455433 h 3652478"/>
                <a:gd name="connsiteX4755" fmla="*/ 1074525 w 10080264"/>
                <a:gd name="connsiteY4755" fmla="*/ 457233 h 3652478"/>
                <a:gd name="connsiteX4756" fmla="*/ 1084960 w 10080264"/>
                <a:gd name="connsiteY4756" fmla="*/ 465874 h 3652478"/>
                <a:gd name="connsiteX4757" fmla="*/ 1093597 w 10080264"/>
                <a:gd name="connsiteY4757" fmla="*/ 476314 h 3652478"/>
                <a:gd name="connsiteX4758" fmla="*/ 1126344 w 10080264"/>
                <a:gd name="connsiteY4758" fmla="*/ 448593 h 3652478"/>
                <a:gd name="connsiteX4759" fmla="*/ 1159450 w 10080264"/>
                <a:gd name="connsiteY4759" fmla="*/ 422310 h 3652478"/>
                <a:gd name="connsiteX4760" fmla="*/ 1197235 w 10080264"/>
                <a:gd name="connsiteY4760" fmla="*/ 398189 h 3652478"/>
                <a:gd name="connsiteX4761" fmla="*/ 1216307 w 10080264"/>
                <a:gd name="connsiteY4761" fmla="*/ 386308 h 3652478"/>
                <a:gd name="connsiteX4762" fmla="*/ 1237179 w 10080264"/>
                <a:gd name="connsiteY4762" fmla="*/ 375867 h 3652478"/>
                <a:gd name="connsiteX4763" fmla="*/ 1238978 w 10080264"/>
                <a:gd name="connsiteY4763" fmla="*/ 374067 h 3652478"/>
                <a:gd name="connsiteX4764" fmla="*/ 1230341 w 10080264"/>
                <a:gd name="connsiteY4764" fmla="*/ 375867 h 3652478"/>
                <a:gd name="connsiteX4765" fmla="*/ 1223144 w 10080264"/>
                <a:gd name="connsiteY4765" fmla="*/ 377667 h 3652478"/>
                <a:gd name="connsiteX4766" fmla="*/ 1216307 w 10080264"/>
                <a:gd name="connsiteY4766" fmla="*/ 377667 h 3652478"/>
                <a:gd name="connsiteX4767" fmla="*/ 1209470 w 10080264"/>
                <a:gd name="connsiteY4767" fmla="*/ 377667 h 3652478"/>
                <a:gd name="connsiteX4768" fmla="*/ 1202633 w 10080264"/>
                <a:gd name="connsiteY4768" fmla="*/ 374067 h 3652478"/>
                <a:gd name="connsiteX4769" fmla="*/ 1199034 w 10080264"/>
                <a:gd name="connsiteY4769" fmla="*/ 369027 h 3652478"/>
                <a:gd name="connsiteX4770" fmla="*/ 1382560 w 10080264"/>
                <a:gd name="connsiteY4770" fmla="*/ 361826 h 3652478"/>
                <a:gd name="connsiteX4771" fmla="*/ 1361688 w 10080264"/>
                <a:gd name="connsiteY4771" fmla="*/ 375867 h 3652478"/>
                <a:gd name="connsiteX4772" fmla="*/ 1366726 w 10080264"/>
                <a:gd name="connsiteY4772" fmla="*/ 374067 h 3652478"/>
                <a:gd name="connsiteX4773" fmla="*/ 1372124 w 10080264"/>
                <a:gd name="connsiteY4773" fmla="*/ 370827 h 3652478"/>
                <a:gd name="connsiteX4774" fmla="*/ 2413292 w 10080264"/>
                <a:gd name="connsiteY4774" fmla="*/ 336667 h 3652478"/>
                <a:gd name="connsiteX4775" fmla="*/ 2370096 w 10080264"/>
                <a:gd name="connsiteY4775" fmla="*/ 364383 h 3652478"/>
                <a:gd name="connsiteX4776" fmla="*/ 2394213 w 10080264"/>
                <a:gd name="connsiteY4776" fmla="*/ 350705 h 3652478"/>
                <a:gd name="connsiteX4777" fmla="*/ 958651 w 10080264"/>
                <a:gd name="connsiteY4777" fmla="*/ 327264 h 3652478"/>
                <a:gd name="connsiteX4778" fmla="*/ 944617 w 10080264"/>
                <a:gd name="connsiteY4778" fmla="*/ 337704 h 3652478"/>
                <a:gd name="connsiteX4779" fmla="*/ 925545 w 10080264"/>
                <a:gd name="connsiteY4779" fmla="*/ 353186 h 3652478"/>
                <a:gd name="connsiteX4780" fmla="*/ 937780 w 10080264"/>
                <a:gd name="connsiteY4780" fmla="*/ 349945 h 3652478"/>
                <a:gd name="connsiteX4781" fmla="*/ 950015 w 10080264"/>
                <a:gd name="connsiteY4781" fmla="*/ 346345 h 3652478"/>
                <a:gd name="connsiteX4782" fmla="*/ 956852 w 10080264"/>
                <a:gd name="connsiteY4782" fmla="*/ 334104 h 3652478"/>
                <a:gd name="connsiteX4783" fmla="*/ 958651 w 10080264"/>
                <a:gd name="connsiteY4783" fmla="*/ 330864 h 3652478"/>
                <a:gd name="connsiteX4784" fmla="*/ 1465686 w 10080264"/>
                <a:gd name="connsiteY4784" fmla="*/ 297742 h 3652478"/>
                <a:gd name="connsiteX4785" fmla="*/ 1453451 w 10080264"/>
                <a:gd name="connsiteY4785" fmla="*/ 306382 h 3652478"/>
                <a:gd name="connsiteX4786" fmla="*/ 1424303 w 10080264"/>
                <a:gd name="connsiteY4786" fmla="*/ 329064 h 3652478"/>
                <a:gd name="connsiteX4787" fmla="*/ 1441576 w 10080264"/>
                <a:gd name="connsiteY4787" fmla="*/ 323664 h 3652478"/>
                <a:gd name="connsiteX4788" fmla="*/ 1455251 w 10080264"/>
                <a:gd name="connsiteY4788" fmla="*/ 318623 h 3652478"/>
                <a:gd name="connsiteX4789" fmla="*/ 1458849 w 10080264"/>
                <a:gd name="connsiteY4789" fmla="*/ 316823 h 3652478"/>
                <a:gd name="connsiteX4790" fmla="*/ 1463887 w 10080264"/>
                <a:gd name="connsiteY4790" fmla="*/ 311782 h 3652478"/>
                <a:gd name="connsiteX4791" fmla="*/ 1465686 w 10080264"/>
                <a:gd name="connsiteY4791" fmla="*/ 304582 h 3652478"/>
                <a:gd name="connsiteX4792" fmla="*/ 1129942 w 10080264"/>
                <a:gd name="connsiteY4792" fmla="*/ 295941 h 3652478"/>
                <a:gd name="connsiteX4793" fmla="*/ 1114468 w 10080264"/>
                <a:gd name="connsiteY4793" fmla="*/ 308182 h 3652478"/>
                <a:gd name="connsiteX4794" fmla="*/ 1098635 w 10080264"/>
                <a:gd name="connsiteY4794" fmla="*/ 320423 h 3652478"/>
                <a:gd name="connsiteX4795" fmla="*/ 1079562 w 10080264"/>
                <a:gd name="connsiteY4795" fmla="*/ 332304 h 3652478"/>
                <a:gd name="connsiteX4796" fmla="*/ 1059051 w 10080264"/>
                <a:gd name="connsiteY4796" fmla="*/ 342745 h 3652478"/>
                <a:gd name="connsiteX4797" fmla="*/ 1020906 w 10080264"/>
                <a:gd name="connsiteY4797" fmla="*/ 369027 h 3652478"/>
                <a:gd name="connsiteX4798" fmla="*/ 986360 w 10080264"/>
                <a:gd name="connsiteY4798" fmla="*/ 394948 h 3652478"/>
                <a:gd name="connsiteX4799" fmla="*/ 980962 w 10080264"/>
                <a:gd name="connsiteY4799" fmla="*/ 403589 h 3652478"/>
                <a:gd name="connsiteX4800" fmla="*/ 984561 w 10080264"/>
                <a:gd name="connsiteY4800" fmla="*/ 406829 h 3652478"/>
                <a:gd name="connsiteX4801" fmla="*/ 993198 w 10080264"/>
                <a:gd name="connsiteY4801" fmla="*/ 413670 h 3652478"/>
                <a:gd name="connsiteX4802" fmla="*/ 1027744 w 10080264"/>
                <a:gd name="connsiteY4802" fmla="*/ 386308 h 3652478"/>
                <a:gd name="connsiteX4803" fmla="*/ 1069127 w 10080264"/>
                <a:gd name="connsiteY4803" fmla="*/ 353186 h 3652478"/>
                <a:gd name="connsiteX4804" fmla="*/ 1105832 w 10080264"/>
                <a:gd name="connsiteY4804" fmla="*/ 323664 h 3652478"/>
                <a:gd name="connsiteX4805" fmla="*/ 1142177 w 10080264"/>
                <a:gd name="connsiteY4805" fmla="*/ 295941 h 3652478"/>
                <a:gd name="connsiteX4806" fmla="*/ 849616 w 10080264"/>
                <a:gd name="connsiteY4806" fmla="*/ 292701 h 3652478"/>
                <a:gd name="connsiteX4807" fmla="*/ 821907 w 10080264"/>
                <a:gd name="connsiteY4807" fmla="*/ 315023 h 3652478"/>
                <a:gd name="connsiteX4808" fmla="*/ 725106 w 10080264"/>
                <a:gd name="connsiteY4808" fmla="*/ 391348 h 3652478"/>
                <a:gd name="connsiteX4809" fmla="*/ 636582 w 10080264"/>
                <a:gd name="connsiteY4809" fmla="*/ 458673 h 3652478"/>
                <a:gd name="connsiteX4810" fmla="*/ 553815 w 10080264"/>
                <a:gd name="connsiteY4810" fmla="*/ 521318 h 3652478"/>
                <a:gd name="connsiteX4811" fmla="*/ 475727 w 10080264"/>
                <a:gd name="connsiteY4811" fmla="*/ 578202 h 3652478"/>
                <a:gd name="connsiteX4812" fmla="*/ 430745 w 10080264"/>
                <a:gd name="connsiteY4812" fmla="*/ 611324 h 3652478"/>
                <a:gd name="connsiteX4813" fmla="*/ 437942 w 10080264"/>
                <a:gd name="connsiteY4813" fmla="*/ 611324 h 3652478"/>
                <a:gd name="connsiteX4814" fmla="*/ 427507 w 10080264"/>
                <a:gd name="connsiteY4814" fmla="*/ 614564 h 3652478"/>
                <a:gd name="connsiteX4815" fmla="*/ 211234 w 10080264"/>
                <a:gd name="connsiteY4815" fmla="*/ 774056 h 3652478"/>
                <a:gd name="connsiteX4816" fmla="*/ 266292 w 10080264"/>
                <a:gd name="connsiteY4816" fmla="*/ 751374 h 3652478"/>
                <a:gd name="connsiteX4817" fmla="*/ 299398 w 10080264"/>
                <a:gd name="connsiteY4817" fmla="*/ 735893 h 3652478"/>
                <a:gd name="connsiteX4818" fmla="*/ 328906 w 10080264"/>
                <a:gd name="connsiteY4818" fmla="*/ 720412 h 3652478"/>
                <a:gd name="connsiteX4819" fmla="*/ 353017 w 10080264"/>
                <a:gd name="connsiteY4819" fmla="*/ 701331 h 3652478"/>
                <a:gd name="connsiteX4820" fmla="*/ 373528 w 10080264"/>
                <a:gd name="connsiteY4820" fmla="*/ 680449 h 3652478"/>
                <a:gd name="connsiteX4821" fmla="*/ 385763 w 10080264"/>
                <a:gd name="connsiteY4821" fmla="*/ 668568 h 3652478"/>
                <a:gd name="connsiteX4822" fmla="*/ 397998 w 10080264"/>
                <a:gd name="connsiteY4822" fmla="*/ 658128 h 3652478"/>
                <a:gd name="connsiteX4823" fmla="*/ 411673 w 10080264"/>
                <a:gd name="connsiteY4823" fmla="*/ 649487 h 3652478"/>
                <a:gd name="connsiteX4824" fmla="*/ 425707 w 10080264"/>
                <a:gd name="connsiteY4824" fmla="*/ 640846 h 3652478"/>
                <a:gd name="connsiteX4825" fmla="*/ 441181 w 10080264"/>
                <a:gd name="connsiteY4825" fmla="*/ 632206 h 3652478"/>
                <a:gd name="connsiteX4826" fmla="*/ 455215 w 10080264"/>
                <a:gd name="connsiteY4826" fmla="*/ 625005 h 3652478"/>
                <a:gd name="connsiteX4827" fmla="*/ 470689 w 10080264"/>
                <a:gd name="connsiteY4827" fmla="*/ 619965 h 3652478"/>
                <a:gd name="connsiteX4828" fmla="*/ 487962 w 10080264"/>
                <a:gd name="connsiteY4828" fmla="*/ 614564 h 3652478"/>
                <a:gd name="connsiteX4829" fmla="*/ 491561 w 10080264"/>
                <a:gd name="connsiteY4829" fmla="*/ 604124 h 3652478"/>
                <a:gd name="connsiteX4830" fmla="*/ 496599 w 10080264"/>
                <a:gd name="connsiteY4830" fmla="*/ 595483 h 3652478"/>
                <a:gd name="connsiteX4831" fmla="*/ 503436 w 10080264"/>
                <a:gd name="connsiteY4831" fmla="*/ 585042 h 3652478"/>
                <a:gd name="connsiteX4832" fmla="*/ 512072 w 10080264"/>
                <a:gd name="connsiteY4832" fmla="*/ 574962 h 3652478"/>
                <a:gd name="connsiteX4833" fmla="*/ 520709 w 10080264"/>
                <a:gd name="connsiteY4833" fmla="*/ 565961 h 3652478"/>
                <a:gd name="connsiteX4834" fmla="*/ 531145 w 10080264"/>
                <a:gd name="connsiteY4834" fmla="*/ 559121 h 3652478"/>
                <a:gd name="connsiteX4835" fmla="*/ 541580 w 10080264"/>
                <a:gd name="connsiteY4835" fmla="*/ 555880 h 3652478"/>
                <a:gd name="connsiteX4836" fmla="*/ 555615 w 10080264"/>
                <a:gd name="connsiteY4836" fmla="*/ 554080 h 3652478"/>
                <a:gd name="connsiteX4837" fmla="*/ 558853 w 10080264"/>
                <a:gd name="connsiteY4837" fmla="*/ 541839 h 3652478"/>
                <a:gd name="connsiteX4838" fmla="*/ 565691 w 10080264"/>
                <a:gd name="connsiteY4838" fmla="*/ 531759 h 3652478"/>
                <a:gd name="connsiteX4839" fmla="*/ 576126 w 10080264"/>
                <a:gd name="connsiteY4839" fmla="*/ 523118 h 3652478"/>
                <a:gd name="connsiteX4840" fmla="*/ 586562 w 10080264"/>
                <a:gd name="connsiteY4840" fmla="*/ 519517 h 3652478"/>
                <a:gd name="connsiteX4841" fmla="*/ 596998 w 10080264"/>
                <a:gd name="connsiteY4841" fmla="*/ 512677 h 3652478"/>
                <a:gd name="connsiteX4842" fmla="*/ 600597 w 10080264"/>
                <a:gd name="connsiteY4842" fmla="*/ 509077 h 3652478"/>
                <a:gd name="connsiteX4843" fmla="*/ 602396 w 10080264"/>
                <a:gd name="connsiteY4843" fmla="*/ 505836 h 3652478"/>
                <a:gd name="connsiteX4844" fmla="*/ 605634 w 10080264"/>
                <a:gd name="connsiteY4844" fmla="*/ 495396 h 3652478"/>
                <a:gd name="connsiteX4845" fmla="*/ 616070 w 10080264"/>
                <a:gd name="connsiteY4845" fmla="*/ 495396 h 3652478"/>
                <a:gd name="connsiteX4846" fmla="*/ 617870 w 10080264"/>
                <a:gd name="connsiteY4846" fmla="*/ 491796 h 3652478"/>
                <a:gd name="connsiteX4847" fmla="*/ 622907 w 10080264"/>
                <a:gd name="connsiteY4847" fmla="*/ 488195 h 3652478"/>
                <a:gd name="connsiteX4848" fmla="*/ 629745 w 10080264"/>
                <a:gd name="connsiteY4848" fmla="*/ 486755 h 3652478"/>
                <a:gd name="connsiteX4849" fmla="*/ 643779 w 10080264"/>
                <a:gd name="connsiteY4849" fmla="*/ 484955 h 3652478"/>
                <a:gd name="connsiteX4850" fmla="*/ 666090 w 10080264"/>
                <a:gd name="connsiteY4850" fmla="*/ 458673 h 3652478"/>
                <a:gd name="connsiteX4851" fmla="*/ 688761 w 10080264"/>
                <a:gd name="connsiteY4851" fmla="*/ 434551 h 3652478"/>
                <a:gd name="connsiteX4852" fmla="*/ 714670 w 10080264"/>
                <a:gd name="connsiteY4852" fmla="*/ 412230 h 3652478"/>
                <a:gd name="connsiteX4853" fmla="*/ 739140 w 10080264"/>
                <a:gd name="connsiteY4853" fmla="*/ 393148 h 3652478"/>
                <a:gd name="connsiteX4854" fmla="*/ 768289 w 10080264"/>
                <a:gd name="connsiteY4854" fmla="*/ 372267 h 3652478"/>
                <a:gd name="connsiteX4855" fmla="*/ 792399 w 10080264"/>
                <a:gd name="connsiteY4855" fmla="*/ 351745 h 3652478"/>
                <a:gd name="connsiteX4856" fmla="*/ 815070 w 10080264"/>
                <a:gd name="connsiteY4856" fmla="*/ 329064 h 3652478"/>
                <a:gd name="connsiteX4857" fmla="*/ 834142 w 10080264"/>
                <a:gd name="connsiteY4857" fmla="*/ 306382 h 3652478"/>
                <a:gd name="connsiteX4858" fmla="*/ 2522361 w 10080264"/>
                <a:gd name="connsiteY4858" fmla="*/ 265756 h 3652478"/>
                <a:gd name="connsiteX4859" fmla="*/ 2458287 w 10080264"/>
                <a:gd name="connsiteY4859" fmla="*/ 305351 h 3652478"/>
                <a:gd name="connsiteX4860" fmla="*/ 2451448 w 10080264"/>
                <a:gd name="connsiteY4860" fmla="*/ 310751 h 3652478"/>
                <a:gd name="connsiteX4861" fmla="*/ 2479166 w 10080264"/>
                <a:gd name="connsiteY4861" fmla="*/ 295272 h 3652478"/>
                <a:gd name="connsiteX4862" fmla="*/ 2505083 w 10080264"/>
                <a:gd name="connsiteY4862" fmla="*/ 277995 h 3652478"/>
                <a:gd name="connsiteX4863" fmla="*/ 2108760 w 10080264"/>
                <a:gd name="connsiteY4863" fmla="*/ 239840 h 3652478"/>
                <a:gd name="connsiteX4864" fmla="*/ 2092921 w 10080264"/>
                <a:gd name="connsiteY4864" fmla="*/ 241640 h 3652478"/>
                <a:gd name="connsiteX4865" fmla="*/ 2081043 w 10080264"/>
                <a:gd name="connsiteY4865" fmla="*/ 246679 h 3652478"/>
                <a:gd name="connsiteX4866" fmla="*/ 2068804 w 10080264"/>
                <a:gd name="connsiteY4866" fmla="*/ 252078 h 3652478"/>
                <a:gd name="connsiteX4867" fmla="*/ 2058365 w 10080264"/>
                <a:gd name="connsiteY4867" fmla="*/ 258917 h 3652478"/>
                <a:gd name="connsiteX4868" fmla="*/ 2046486 w 10080264"/>
                <a:gd name="connsiteY4868" fmla="*/ 270796 h 3652478"/>
                <a:gd name="connsiteX4869" fmla="*/ 2032447 w 10080264"/>
                <a:gd name="connsiteY4869" fmla="*/ 283034 h 3652478"/>
                <a:gd name="connsiteX4870" fmla="*/ 2001490 w 10080264"/>
                <a:gd name="connsiteY4870" fmla="*/ 305351 h 3652478"/>
                <a:gd name="connsiteX4871" fmla="*/ 1996091 w 10080264"/>
                <a:gd name="connsiteY4871" fmla="*/ 308951 h 3652478"/>
                <a:gd name="connsiteX4872" fmla="*/ 1996091 w 10080264"/>
                <a:gd name="connsiteY4872" fmla="*/ 312550 h 3652478"/>
                <a:gd name="connsiteX4873" fmla="*/ 1997890 w 10080264"/>
                <a:gd name="connsiteY4873" fmla="*/ 312550 h 3652478"/>
                <a:gd name="connsiteX4874" fmla="*/ 2003290 w 10080264"/>
                <a:gd name="connsiteY4874" fmla="*/ 321189 h 3652478"/>
                <a:gd name="connsiteX4875" fmla="*/ 2018769 w 10080264"/>
                <a:gd name="connsiteY4875" fmla="*/ 313990 h 3652478"/>
                <a:gd name="connsiteX4876" fmla="*/ 2032447 w 10080264"/>
                <a:gd name="connsiteY4876" fmla="*/ 305351 h 3652478"/>
                <a:gd name="connsiteX4877" fmla="*/ 2042886 w 10080264"/>
                <a:gd name="connsiteY4877" fmla="*/ 295272 h 3652478"/>
                <a:gd name="connsiteX4878" fmla="*/ 2051526 w 10080264"/>
                <a:gd name="connsiteY4878" fmla="*/ 284834 h 3652478"/>
                <a:gd name="connsiteX4879" fmla="*/ 2063404 w 10080264"/>
                <a:gd name="connsiteY4879" fmla="*/ 270796 h 3652478"/>
                <a:gd name="connsiteX4880" fmla="*/ 2077443 w 10080264"/>
                <a:gd name="connsiteY4880" fmla="*/ 258917 h 3652478"/>
                <a:gd name="connsiteX4881" fmla="*/ 2091482 w 10080264"/>
                <a:gd name="connsiteY4881" fmla="*/ 248479 h 3652478"/>
                <a:gd name="connsiteX4882" fmla="*/ 1064089 w 10080264"/>
                <a:gd name="connsiteY4882" fmla="*/ 235457 h 3652478"/>
                <a:gd name="connsiteX4883" fmla="*/ 1060850 w 10080264"/>
                <a:gd name="connsiteY4883" fmla="*/ 237257 h 3652478"/>
                <a:gd name="connsiteX4884" fmla="*/ 1057252 w 10080264"/>
                <a:gd name="connsiteY4884" fmla="*/ 240857 h 3652478"/>
                <a:gd name="connsiteX4885" fmla="*/ 1413867 w 10080264"/>
                <a:gd name="connsiteY4885" fmla="*/ 202695 h 3652478"/>
                <a:gd name="connsiteX4886" fmla="*/ 1408469 w 10080264"/>
                <a:gd name="connsiteY4886" fmla="*/ 211335 h 3652478"/>
                <a:gd name="connsiteX4887" fmla="*/ 1403431 w 10080264"/>
                <a:gd name="connsiteY4887" fmla="*/ 218176 h 3652478"/>
                <a:gd name="connsiteX4888" fmla="*/ 1392996 w 10080264"/>
                <a:gd name="connsiteY4888" fmla="*/ 232217 h 3652478"/>
                <a:gd name="connsiteX4889" fmla="*/ 1377162 w 10080264"/>
                <a:gd name="connsiteY4889" fmla="*/ 244458 h 3652478"/>
                <a:gd name="connsiteX4890" fmla="*/ 1363488 w 10080264"/>
                <a:gd name="connsiteY4890" fmla="*/ 258139 h 3652478"/>
                <a:gd name="connsiteX4891" fmla="*/ 1359889 w 10080264"/>
                <a:gd name="connsiteY4891" fmla="*/ 259939 h 3652478"/>
                <a:gd name="connsiteX4892" fmla="*/ 1341177 w 10080264"/>
                <a:gd name="connsiteY4892" fmla="*/ 273620 h 3652478"/>
                <a:gd name="connsiteX4893" fmla="*/ 1328942 w 10080264"/>
                <a:gd name="connsiteY4893" fmla="*/ 282260 h 3652478"/>
                <a:gd name="connsiteX4894" fmla="*/ 1316707 w 10080264"/>
                <a:gd name="connsiteY4894" fmla="*/ 287301 h 3652478"/>
                <a:gd name="connsiteX4895" fmla="*/ 1303032 w 10080264"/>
                <a:gd name="connsiteY4895" fmla="*/ 297742 h 3652478"/>
                <a:gd name="connsiteX4896" fmla="*/ 1285759 w 10080264"/>
                <a:gd name="connsiteY4896" fmla="*/ 311782 h 3652478"/>
                <a:gd name="connsiteX4897" fmla="*/ 1282160 w 10080264"/>
                <a:gd name="connsiteY4897" fmla="*/ 325463 h 3652478"/>
                <a:gd name="connsiteX4898" fmla="*/ 1282160 w 10080264"/>
                <a:gd name="connsiteY4898" fmla="*/ 327264 h 3652478"/>
                <a:gd name="connsiteX4899" fmla="*/ 1303032 w 10080264"/>
                <a:gd name="connsiteY4899" fmla="*/ 315023 h 3652478"/>
                <a:gd name="connsiteX4900" fmla="*/ 1328942 w 10080264"/>
                <a:gd name="connsiteY4900" fmla="*/ 297742 h 3652478"/>
                <a:gd name="connsiteX4901" fmla="*/ 1356650 w 10080264"/>
                <a:gd name="connsiteY4901" fmla="*/ 280460 h 3652478"/>
                <a:gd name="connsiteX4902" fmla="*/ 1368526 w 10080264"/>
                <a:gd name="connsiteY4902" fmla="*/ 271820 h 3652478"/>
                <a:gd name="connsiteX4903" fmla="*/ 1384359 w 10080264"/>
                <a:gd name="connsiteY4903" fmla="*/ 259939 h 3652478"/>
                <a:gd name="connsiteX4904" fmla="*/ 1413867 w 10080264"/>
                <a:gd name="connsiteY4904" fmla="*/ 234017 h 3652478"/>
                <a:gd name="connsiteX4905" fmla="*/ 1424303 w 10080264"/>
                <a:gd name="connsiteY4905" fmla="*/ 221776 h 3652478"/>
                <a:gd name="connsiteX4906" fmla="*/ 1441576 w 10080264"/>
                <a:gd name="connsiteY4906" fmla="*/ 205935 h 3652478"/>
                <a:gd name="connsiteX4907" fmla="*/ 1425742 w 10080264"/>
                <a:gd name="connsiteY4907" fmla="*/ 202695 h 3652478"/>
                <a:gd name="connsiteX4908" fmla="*/ 697397 w 10080264"/>
                <a:gd name="connsiteY4908" fmla="*/ 197294 h 3652478"/>
                <a:gd name="connsiteX4909" fmla="*/ 640180 w 10080264"/>
                <a:gd name="connsiteY4909" fmla="*/ 237257 h 3652478"/>
                <a:gd name="connsiteX4910" fmla="*/ 591960 w 10080264"/>
                <a:gd name="connsiteY4910" fmla="*/ 270019 h 3652478"/>
                <a:gd name="connsiteX4911" fmla="*/ 550217 w 10080264"/>
                <a:gd name="connsiteY4911" fmla="*/ 303142 h 3652478"/>
                <a:gd name="connsiteX4912" fmla="*/ 510273 w 10080264"/>
                <a:gd name="connsiteY4912" fmla="*/ 332304 h 3652478"/>
                <a:gd name="connsiteX4913" fmla="*/ 475727 w 10080264"/>
                <a:gd name="connsiteY4913" fmla="*/ 360386 h 3652478"/>
                <a:gd name="connsiteX4914" fmla="*/ 446579 w 10080264"/>
                <a:gd name="connsiteY4914" fmla="*/ 389548 h 3652478"/>
                <a:gd name="connsiteX4915" fmla="*/ 430745 w 10080264"/>
                <a:gd name="connsiteY4915" fmla="*/ 403589 h 3652478"/>
                <a:gd name="connsiteX4916" fmla="*/ 411673 w 10080264"/>
                <a:gd name="connsiteY4916" fmla="*/ 417270 h 3652478"/>
                <a:gd name="connsiteX4917" fmla="*/ 417071 w 10080264"/>
                <a:gd name="connsiteY4917" fmla="*/ 419070 h 3652478"/>
                <a:gd name="connsiteX4918" fmla="*/ 420309 w 10080264"/>
                <a:gd name="connsiteY4918" fmla="*/ 419070 h 3652478"/>
                <a:gd name="connsiteX4919" fmla="*/ 423908 w 10080264"/>
                <a:gd name="connsiteY4919" fmla="*/ 412230 h 3652478"/>
                <a:gd name="connsiteX4920" fmla="*/ 429306 w 10080264"/>
                <a:gd name="connsiteY4920" fmla="*/ 406829 h 3652478"/>
                <a:gd name="connsiteX4921" fmla="*/ 437942 w 10080264"/>
                <a:gd name="connsiteY4921" fmla="*/ 403589 h 3652478"/>
                <a:gd name="connsiteX4922" fmla="*/ 448378 w 10080264"/>
                <a:gd name="connsiteY4922" fmla="*/ 403589 h 3652478"/>
                <a:gd name="connsiteX4923" fmla="*/ 457015 w 10080264"/>
                <a:gd name="connsiteY4923" fmla="*/ 393148 h 3652478"/>
                <a:gd name="connsiteX4924" fmla="*/ 465651 w 10080264"/>
                <a:gd name="connsiteY4924" fmla="*/ 382708 h 3652478"/>
                <a:gd name="connsiteX4925" fmla="*/ 475727 w 10080264"/>
                <a:gd name="connsiteY4925" fmla="*/ 377667 h 3652478"/>
                <a:gd name="connsiteX4926" fmla="*/ 484363 w 10080264"/>
                <a:gd name="connsiteY4926" fmla="*/ 372267 h 3652478"/>
                <a:gd name="connsiteX4927" fmla="*/ 487962 w 10080264"/>
                <a:gd name="connsiteY4927" fmla="*/ 370827 h 3652478"/>
                <a:gd name="connsiteX4928" fmla="*/ 493000 w 10080264"/>
                <a:gd name="connsiteY4928" fmla="*/ 365426 h 3652478"/>
                <a:gd name="connsiteX4929" fmla="*/ 500197 w 10080264"/>
                <a:gd name="connsiteY4929" fmla="*/ 356786 h 3652478"/>
                <a:gd name="connsiteX4930" fmla="*/ 510273 w 10080264"/>
                <a:gd name="connsiteY4930" fmla="*/ 341305 h 3652478"/>
                <a:gd name="connsiteX4931" fmla="*/ 513872 w 10080264"/>
                <a:gd name="connsiteY4931" fmla="*/ 335904 h 3652478"/>
                <a:gd name="connsiteX4932" fmla="*/ 518910 w 10080264"/>
                <a:gd name="connsiteY4932" fmla="*/ 334104 h 3652478"/>
                <a:gd name="connsiteX4933" fmla="*/ 541580 w 10080264"/>
                <a:gd name="connsiteY4933" fmla="*/ 325463 h 3652478"/>
                <a:gd name="connsiteX4934" fmla="*/ 562452 w 10080264"/>
                <a:gd name="connsiteY4934" fmla="*/ 315023 h 3652478"/>
                <a:gd name="connsiteX4935" fmla="*/ 581524 w 10080264"/>
                <a:gd name="connsiteY4935" fmla="*/ 301342 h 3652478"/>
                <a:gd name="connsiteX4936" fmla="*/ 598797 w 10080264"/>
                <a:gd name="connsiteY4936" fmla="*/ 285861 h 3652478"/>
                <a:gd name="connsiteX4937" fmla="*/ 616070 w 10080264"/>
                <a:gd name="connsiteY4937" fmla="*/ 270019 h 3652478"/>
                <a:gd name="connsiteX4938" fmla="*/ 635143 w 10080264"/>
                <a:gd name="connsiteY4938" fmla="*/ 254538 h 3652478"/>
                <a:gd name="connsiteX4939" fmla="*/ 672927 w 10080264"/>
                <a:gd name="connsiteY4939" fmla="*/ 226816 h 3652478"/>
                <a:gd name="connsiteX4940" fmla="*/ 683363 w 10080264"/>
                <a:gd name="connsiteY4940" fmla="*/ 211335 h 3652478"/>
                <a:gd name="connsiteX4941" fmla="*/ 844578 w 10080264"/>
                <a:gd name="connsiteY4941" fmla="*/ 195854 h 3652478"/>
                <a:gd name="connsiteX4942" fmla="*/ 825505 w 10080264"/>
                <a:gd name="connsiteY4942" fmla="*/ 211335 h 3652478"/>
                <a:gd name="connsiteX4943" fmla="*/ 780524 w 10080264"/>
                <a:gd name="connsiteY4943" fmla="*/ 245898 h 3652478"/>
                <a:gd name="connsiteX4944" fmla="*/ 739140 w 10080264"/>
                <a:gd name="connsiteY4944" fmla="*/ 282260 h 3652478"/>
                <a:gd name="connsiteX4945" fmla="*/ 723307 w 10080264"/>
                <a:gd name="connsiteY4945" fmla="*/ 295941 h 3652478"/>
                <a:gd name="connsiteX4946" fmla="*/ 712337 w 10080264"/>
                <a:gd name="connsiteY4946" fmla="*/ 304520 h 3652478"/>
                <a:gd name="connsiteX4947" fmla="*/ 709632 w 10080264"/>
                <a:gd name="connsiteY4947" fmla="*/ 306382 h 3652478"/>
                <a:gd name="connsiteX4948" fmla="*/ 691999 w 10080264"/>
                <a:gd name="connsiteY4948" fmla="*/ 320423 h 3652478"/>
                <a:gd name="connsiteX4949" fmla="*/ 712337 w 10080264"/>
                <a:gd name="connsiteY4949" fmla="*/ 304520 h 3652478"/>
                <a:gd name="connsiteX4950" fmla="*/ 737341 w 10080264"/>
                <a:gd name="connsiteY4950" fmla="*/ 287301 h 3652478"/>
                <a:gd name="connsiteX4951" fmla="*/ 763251 w 10080264"/>
                <a:gd name="connsiteY4951" fmla="*/ 266779 h 3652478"/>
                <a:gd name="connsiteX4952" fmla="*/ 816509 w 10080264"/>
                <a:gd name="connsiteY4952" fmla="*/ 221776 h 3652478"/>
                <a:gd name="connsiteX4953" fmla="*/ 2326899 w 10080264"/>
                <a:gd name="connsiteY4953" fmla="*/ 186207 h 3652478"/>
                <a:gd name="connsiteX4954" fmla="*/ 2286943 w 10080264"/>
                <a:gd name="connsiteY4954" fmla="*/ 215723 h 3652478"/>
                <a:gd name="connsiteX4955" fmla="*/ 2245548 w 10080264"/>
                <a:gd name="connsiteY4955" fmla="*/ 245239 h 3652478"/>
                <a:gd name="connsiteX4956" fmla="*/ 2201992 w 10080264"/>
                <a:gd name="connsiteY4956" fmla="*/ 272595 h 3652478"/>
                <a:gd name="connsiteX4957" fmla="*/ 2157356 w 10080264"/>
                <a:gd name="connsiteY4957" fmla="*/ 298512 h 3652478"/>
                <a:gd name="connsiteX4958" fmla="*/ 2115599 w 10080264"/>
                <a:gd name="connsiteY4958" fmla="*/ 322989 h 3652478"/>
                <a:gd name="connsiteX4959" fmla="*/ 2073843 w 10080264"/>
                <a:gd name="connsiteY4959" fmla="*/ 348905 h 3652478"/>
                <a:gd name="connsiteX4960" fmla="*/ 2036047 w 10080264"/>
                <a:gd name="connsiteY4960" fmla="*/ 376622 h 3652478"/>
                <a:gd name="connsiteX4961" fmla="*/ 1997890 w 10080264"/>
                <a:gd name="connsiteY4961" fmla="*/ 404338 h 3652478"/>
                <a:gd name="connsiteX4962" fmla="*/ 1997890 w 10080264"/>
                <a:gd name="connsiteY4962" fmla="*/ 407578 h 3652478"/>
                <a:gd name="connsiteX4963" fmla="*/ 2065204 w 10080264"/>
                <a:gd name="connsiteY4963" fmla="*/ 367983 h 3652478"/>
                <a:gd name="connsiteX4964" fmla="*/ 2132878 w 10080264"/>
                <a:gd name="connsiteY4964" fmla="*/ 329828 h 3652478"/>
                <a:gd name="connsiteX4965" fmla="*/ 2191552 w 10080264"/>
                <a:gd name="connsiteY4965" fmla="*/ 295272 h 3652478"/>
                <a:gd name="connsiteX4966" fmla="*/ 2238348 w 10080264"/>
                <a:gd name="connsiteY4966" fmla="*/ 267556 h 3652478"/>
                <a:gd name="connsiteX4967" fmla="*/ 2280104 w 10080264"/>
                <a:gd name="connsiteY4967" fmla="*/ 241640 h 3652478"/>
                <a:gd name="connsiteX4968" fmla="*/ 2316460 w 10080264"/>
                <a:gd name="connsiteY4968" fmla="*/ 213923 h 3652478"/>
                <a:gd name="connsiteX4969" fmla="*/ 2349217 w 10080264"/>
                <a:gd name="connsiteY4969" fmla="*/ 187647 h 3652478"/>
                <a:gd name="connsiteX4970" fmla="*/ 2338778 w 10080264"/>
                <a:gd name="connsiteY4970" fmla="*/ 186207 h 3652478"/>
                <a:gd name="connsiteX4971" fmla="*/ 2545039 w 10080264"/>
                <a:gd name="connsiteY4971" fmla="*/ 161730 h 3652478"/>
                <a:gd name="connsiteX4972" fmla="*/ 2517322 w 10080264"/>
                <a:gd name="connsiteY4972" fmla="*/ 167129 h 3652478"/>
                <a:gd name="connsiteX4973" fmla="*/ 2505083 w 10080264"/>
                <a:gd name="connsiteY4973" fmla="*/ 170369 h 3652478"/>
                <a:gd name="connsiteX4974" fmla="*/ 2494644 w 10080264"/>
                <a:gd name="connsiteY4974" fmla="*/ 175768 h 3652478"/>
                <a:gd name="connsiteX4975" fmla="*/ 2425530 w 10080264"/>
                <a:gd name="connsiteY4975" fmla="*/ 222562 h 3652478"/>
                <a:gd name="connsiteX4976" fmla="*/ 2368296 w 10080264"/>
                <a:gd name="connsiteY4976" fmla="*/ 260717 h 3652478"/>
                <a:gd name="connsiteX4977" fmla="*/ 2312861 w 10080264"/>
                <a:gd name="connsiteY4977" fmla="*/ 295272 h 3652478"/>
                <a:gd name="connsiteX4978" fmla="*/ 2255987 w 10080264"/>
                <a:gd name="connsiteY4978" fmla="*/ 328028 h 3652478"/>
                <a:gd name="connsiteX4979" fmla="*/ 2227909 w 10080264"/>
                <a:gd name="connsiteY4979" fmla="*/ 343506 h 3652478"/>
                <a:gd name="connsiteX4980" fmla="*/ 2198751 w 10080264"/>
                <a:gd name="connsiteY4980" fmla="*/ 359344 h 3652478"/>
                <a:gd name="connsiteX4981" fmla="*/ 2160595 w 10080264"/>
                <a:gd name="connsiteY4981" fmla="*/ 385261 h 3652478"/>
                <a:gd name="connsiteX4982" fmla="*/ 2120999 w 10080264"/>
                <a:gd name="connsiteY4982" fmla="*/ 411177 h 3652478"/>
                <a:gd name="connsiteX4983" fmla="*/ 2117400 w 10080264"/>
                <a:gd name="connsiteY4983" fmla="*/ 414417 h 3652478"/>
                <a:gd name="connsiteX4984" fmla="*/ 2081043 w 10080264"/>
                <a:gd name="connsiteY4984" fmla="*/ 440333 h 3652478"/>
                <a:gd name="connsiteX4985" fmla="*/ 2046486 w 10080264"/>
                <a:gd name="connsiteY4985" fmla="*/ 466610 h 3652478"/>
                <a:gd name="connsiteX4986" fmla="*/ 2042886 w 10080264"/>
                <a:gd name="connsiteY4986" fmla="*/ 468410 h 3652478"/>
                <a:gd name="connsiteX4987" fmla="*/ 2023808 w 10080264"/>
                <a:gd name="connsiteY4987" fmla="*/ 477049 h 3652478"/>
                <a:gd name="connsiteX4988" fmla="*/ 2004730 w 10080264"/>
                <a:gd name="connsiteY4988" fmla="*/ 483888 h 3652478"/>
                <a:gd name="connsiteX4989" fmla="*/ 2010129 w 10080264"/>
                <a:gd name="connsiteY4989" fmla="*/ 485687 h 3652478"/>
                <a:gd name="connsiteX4990" fmla="*/ 2013369 w 10080264"/>
                <a:gd name="connsiteY4990" fmla="*/ 488927 h 3652478"/>
                <a:gd name="connsiteX4991" fmla="*/ 2015169 w 10080264"/>
                <a:gd name="connsiteY4991" fmla="*/ 488927 h 3652478"/>
                <a:gd name="connsiteX4992" fmla="*/ 2037847 w 10080264"/>
                <a:gd name="connsiteY4992" fmla="*/ 477049 h 3652478"/>
                <a:gd name="connsiteX4993" fmla="*/ 2046486 w 10080264"/>
                <a:gd name="connsiteY4993" fmla="*/ 469850 h 3652478"/>
                <a:gd name="connsiteX4994" fmla="*/ 2058365 w 10080264"/>
                <a:gd name="connsiteY4994" fmla="*/ 464810 h 3652478"/>
                <a:gd name="connsiteX4995" fmla="*/ 2072403 w 10080264"/>
                <a:gd name="connsiteY4995" fmla="*/ 459411 h 3652478"/>
                <a:gd name="connsiteX4996" fmla="*/ 2091482 w 10080264"/>
                <a:gd name="connsiteY4996" fmla="*/ 456171 h 3652478"/>
                <a:gd name="connsiteX4997" fmla="*/ 2132878 w 10080264"/>
                <a:gd name="connsiteY4997" fmla="*/ 428455 h 3652478"/>
                <a:gd name="connsiteX4998" fmla="*/ 2181473 w 10080264"/>
                <a:gd name="connsiteY4998" fmla="*/ 400739 h 3652478"/>
                <a:gd name="connsiteX4999" fmla="*/ 2231509 w 10080264"/>
                <a:gd name="connsiteY4999" fmla="*/ 374822 h 3652478"/>
                <a:gd name="connsiteX5000" fmla="*/ 2275065 w 10080264"/>
                <a:gd name="connsiteY5000" fmla="*/ 352505 h 3652478"/>
                <a:gd name="connsiteX5001" fmla="*/ 2280104 w 10080264"/>
                <a:gd name="connsiteY5001" fmla="*/ 342066 h 3652478"/>
                <a:gd name="connsiteX5002" fmla="*/ 2285143 w 10080264"/>
                <a:gd name="connsiteY5002" fmla="*/ 334867 h 3652478"/>
                <a:gd name="connsiteX5003" fmla="*/ 2293783 w 10080264"/>
                <a:gd name="connsiteY5003" fmla="*/ 329828 h 3652478"/>
                <a:gd name="connsiteX5004" fmla="*/ 2304222 w 10080264"/>
                <a:gd name="connsiteY5004" fmla="*/ 328028 h 3652478"/>
                <a:gd name="connsiteX5005" fmla="*/ 2323300 w 10080264"/>
                <a:gd name="connsiteY5005" fmla="*/ 319389 h 3652478"/>
                <a:gd name="connsiteX5006" fmla="*/ 2331939 w 10080264"/>
                <a:gd name="connsiteY5006" fmla="*/ 313990 h 3652478"/>
                <a:gd name="connsiteX5007" fmla="*/ 2336979 w 10080264"/>
                <a:gd name="connsiteY5007" fmla="*/ 307151 h 3652478"/>
                <a:gd name="connsiteX5008" fmla="*/ 2340579 w 10080264"/>
                <a:gd name="connsiteY5008" fmla="*/ 302112 h 3652478"/>
                <a:gd name="connsiteX5009" fmla="*/ 2347418 w 10080264"/>
                <a:gd name="connsiteY5009" fmla="*/ 293473 h 3652478"/>
                <a:gd name="connsiteX5010" fmla="*/ 2364696 w 10080264"/>
                <a:gd name="connsiteY5010" fmla="*/ 276195 h 3652478"/>
                <a:gd name="connsiteX5011" fmla="*/ 2389174 w 10080264"/>
                <a:gd name="connsiteY5011" fmla="*/ 260717 h 3652478"/>
                <a:gd name="connsiteX5012" fmla="*/ 2429130 w 10080264"/>
                <a:gd name="connsiteY5012" fmla="*/ 234800 h 3652478"/>
                <a:gd name="connsiteX5013" fmla="*/ 2473766 w 10080264"/>
                <a:gd name="connsiteY5013" fmla="*/ 208524 h 3652478"/>
                <a:gd name="connsiteX5014" fmla="*/ 2491044 w 10080264"/>
                <a:gd name="connsiteY5014" fmla="*/ 198085 h 3652478"/>
                <a:gd name="connsiteX5015" fmla="*/ 2510123 w 10080264"/>
                <a:gd name="connsiteY5015" fmla="*/ 186207 h 3652478"/>
                <a:gd name="connsiteX5016" fmla="*/ 2527401 w 10080264"/>
                <a:gd name="connsiteY5016" fmla="*/ 173968 h 3652478"/>
                <a:gd name="connsiteX5017" fmla="*/ 2182913 w 10080264"/>
                <a:gd name="connsiteY5017" fmla="*/ 161730 h 3652478"/>
                <a:gd name="connsiteX5018" fmla="*/ 2176074 w 10080264"/>
                <a:gd name="connsiteY5018" fmla="*/ 163530 h 3652478"/>
                <a:gd name="connsiteX5019" fmla="*/ 2169235 w 10080264"/>
                <a:gd name="connsiteY5019" fmla="*/ 165329 h 3652478"/>
                <a:gd name="connsiteX5020" fmla="*/ 2174274 w 10080264"/>
                <a:gd name="connsiteY5020" fmla="*/ 172169 h 3652478"/>
                <a:gd name="connsiteX5021" fmla="*/ 2179674 w 10080264"/>
                <a:gd name="connsiteY5021" fmla="*/ 179008 h 3652478"/>
                <a:gd name="connsiteX5022" fmla="*/ 2181473 w 10080264"/>
                <a:gd name="connsiteY5022" fmla="*/ 187647 h 3652478"/>
                <a:gd name="connsiteX5023" fmla="*/ 2181473 w 10080264"/>
                <a:gd name="connsiteY5023" fmla="*/ 196646 h 3652478"/>
                <a:gd name="connsiteX5024" fmla="*/ 2193352 w 10080264"/>
                <a:gd name="connsiteY5024" fmla="*/ 189446 h 3652478"/>
                <a:gd name="connsiteX5025" fmla="*/ 2203791 w 10080264"/>
                <a:gd name="connsiteY5025" fmla="*/ 180808 h 3652478"/>
                <a:gd name="connsiteX5026" fmla="*/ 2210630 w 10080264"/>
                <a:gd name="connsiteY5026" fmla="*/ 175768 h 3652478"/>
                <a:gd name="connsiteX5027" fmla="*/ 2219270 w 10080264"/>
                <a:gd name="connsiteY5027" fmla="*/ 177568 h 3652478"/>
                <a:gd name="connsiteX5028" fmla="*/ 2224669 w 10080264"/>
                <a:gd name="connsiteY5028" fmla="*/ 179008 h 3652478"/>
                <a:gd name="connsiteX5029" fmla="*/ 2227909 w 10080264"/>
                <a:gd name="connsiteY5029" fmla="*/ 175768 h 3652478"/>
                <a:gd name="connsiteX5030" fmla="*/ 2219270 w 10080264"/>
                <a:gd name="connsiteY5030" fmla="*/ 173968 h 3652478"/>
                <a:gd name="connsiteX5031" fmla="*/ 2212431 w 10080264"/>
                <a:gd name="connsiteY5031" fmla="*/ 172169 h 3652478"/>
                <a:gd name="connsiteX5032" fmla="*/ 2203791 w 10080264"/>
                <a:gd name="connsiteY5032" fmla="*/ 168569 h 3652478"/>
                <a:gd name="connsiteX5033" fmla="*/ 2195152 w 10080264"/>
                <a:gd name="connsiteY5033" fmla="*/ 163530 h 3652478"/>
                <a:gd name="connsiteX5034" fmla="*/ 2188312 w 10080264"/>
                <a:gd name="connsiteY5034" fmla="*/ 161730 h 3652478"/>
                <a:gd name="connsiteX5035" fmla="*/ 2018769 w 10080264"/>
                <a:gd name="connsiteY5035" fmla="*/ 158490 h 3652478"/>
                <a:gd name="connsiteX5036" fmla="*/ 2015169 w 10080264"/>
                <a:gd name="connsiteY5036" fmla="*/ 163530 h 3652478"/>
                <a:gd name="connsiteX5037" fmla="*/ 2008330 w 10080264"/>
                <a:gd name="connsiteY5037" fmla="*/ 167129 h 3652478"/>
                <a:gd name="connsiteX5038" fmla="*/ 2001490 w 10080264"/>
                <a:gd name="connsiteY5038" fmla="*/ 168569 h 3652478"/>
                <a:gd name="connsiteX5039" fmla="*/ 1996091 w 10080264"/>
                <a:gd name="connsiteY5039" fmla="*/ 167129 h 3652478"/>
                <a:gd name="connsiteX5040" fmla="*/ 1996091 w 10080264"/>
                <a:gd name="connsiteY5040" fmla="*/ 170369 h 3652478"/>
                <a:gd name="connsiteX5041" fmla="*/ 1996091 w 10080264"/>
                <a:gd name="connsiteY5041" fmla="*/ 191246 h 3652478"/>
                <a:gd name="connsiteX5042" fmla="*/ 2006530 w 10080264"/>
                <a:gd name="connsiteY5042" fmla="*/ 198085 h 3652478"/>
                <a:gd name="connsiteX5043" fmla="*/ 1997890 w 10080264"/>
                <a:gd name="connsiteY5043" fmla="*/ 189446 h 3652478"/>
                <a:gd name="connsiteX5044" fmla="*/ 1999690 w 10080264"/>
                <a:gd name="connsiteY5044" fmla="*/ 184407 h 3652478"/>
                <a:gd name="connsiteX5045" fmla="*/ 2010129 w 10080264"/>
                <a:gd name="connsiteY5045" fmla="*/ 172169 h 3652478"/>
                <a:gd name="connsiteX5046" fmla="*/ 2015169 w 10080264"/>
                <a:gd name="connsiteY5046" fmla="*/ 165329 h 3652478"/>
                <a:gd name="connsiteX5047" fmla="*/ 2022008 w 10080264"/>
                <a:gd name="connsiteY5047" fmla="*/ 158490 h 3652478"/>
                <a:gd name="connsiteX5048" fmla="*/ 2707744 w 10080264"/>
                <a:gd name="connsiteY5048" fmla="*/ 151291 h 3652478"/>
                <a:gd name="connsiteX5049" fmla="*/ 2705944 w 10080264"/>
                <a:gd name="connsiteY5049" fmla="*/ 158490 h 3652478"/>
                <a:gd name="connsiteX5050" fmla="*/ 2714583 w 10080264"/>
                <a:gd name="connsiteY5050" fmla="*/ 151291 h 3652478"/>
                <a:gd name="connsiteX5051" fmla="*/ 794198 w 10080264"/>
                <a:gd name="connsiteY5051" fmla="*/ 123129 h 3652478"/>
                <a:gd name="connsiteX5052" fmla="*/ 731943 w 10080264"/>
                <a:gd name="connsiteY5052" fmla="*/ 171372 h 3652478"/>
                <a:gd name="connsiteX5053" fmla="*/ 733743 w 10080264"/>
                <a:gd name="connsiteY5053" fmla="*/ 171372 h 3652478"/>
                <a:gd name="connsiteX5054" fmla="*/ 757853 w 10080264"/>
                <a:gd name="connsiteY5054" fmla="*/ 154091 h 3652478"/>
                <a:gd name="connsiteX5055" fmla="*/ 787361 w 10080264"/>
                <a:gd name="connsiteY5055" fmla="*/ 133570 h 3652478"/>
                <a:gd name="connsiteX5056" fmla="*/ 809672 w 10080264"/>
                <a:gd name="connsiteY5056" fmla="*/ 105848 h 3652478"/>
                <a:gd name="connsiteX5057" fmla="*/ 809672 w 10080264"/>
                <a:gd name="connsiteY5057" fmla="*/ 107648 h 3652478"/>
                <a:gd name="connsiteX5058" fmla="*/ 809672 w 10080264"/>
                <a:gd name="connsiteY5058" fmla="*/ 109088 h 3652478"/>
                <a:gd name="connsiteX5059" fmla="*/ 807873 w 10080264"/>
                <a:gd name="connsiteY5059" fmla="*/ 110888 h 3652478"/>
                <a:gd name="connsiteX5060" fmla="*/ 820108 w 10080264"/>
                <a:gd name="connsiteY5060" fmla="*/ 116288 h 3652478"/>
                <a:gd name="connsiteX5061" fmla="*/ 813270 w 10080264"/>
                <a:gd name="connsiteY5061" fmla="*/ 109088 h 3652478"/>
                <a:gd name="connsiteX5062" fmla="*/ 811471 w 10080264"/>
                <a:gd name="connsiteY5062" fmla="*/ 109088 h 3652478"/>
                <a:gd name="connsiteX5063" fmla="*/ 2008330 w 10080264"/>
                <a:gd name="connsiteY5063" fmla="*/ 47625 h 3652478"/>
                <a:gd name="connsiteX5064" fmla="*/ 2058365 w 10080264"/>
                <a:gd name="connsiteY5064" fmla="*/ 99818 h 3652478"/>
                <a:gd name="connsiteX5065" fmla="*/ 2067004 w 10080264"/>
                <a:gd name="connsiteY5065" fmla="*/ 104857 h 3652478"/>
                <a:gd name="connsiteX5066" fmla="*/ 2070604 w 10080264"/>
                <a:gd name="connsiteY5066" fmla="*/ 106657 h 3652478"/>
                <a:gd name="connsiteX5067" fmla="*/ 2077443 w 10080264"/>
                <a:gd name="connsiteY5067" fmla="*/ 98018 h 3652478"/>
                <a:gd name="connsiteX5068" fmla="*/ 2084282 w 10080264"/>
                <a:gd name="connsiteY5068" fmla="*/ 92619 h 3652478"/>
                <a:gd name="connsiteX5069" fmla="*/ 2091482 w 10080264"/>
                <a:gd name="connsiteY5069" fmla="*/ 89379 h 3652478"/>
                <a:gd name="connsiteX5070" fmla="*/ 2098321 w 10080264"/>
                <a:gd name="connsiteY5070" fmla="*/ 85780 h 3652478"/>
                <a:gd name="connsiteX5071" fmla="*/ 2105160 w 10080264"/>
                <a:gd name="connsiteY5071" fmla="*/ 89379 h 3652478"/>
                <a:gd name="connsiteX5072" fmla="*/ 2113800 w 10080264"/>
                <a:gd name="connsiteY5072" fmla="*/ 92619 h 3652478"/>
                <a:gd name="connsiteX5073" fmla="*/ 2120999 w 10080264"/>
                <a:gd name="connsiteY5073" fmla="*/ 92619 h 3652478"/>
                <a:gd name="connsiteX5074" fmla="*/ 2127839 w 10080264"/>
                <a:gd name="connsiteY5074" fmla="*/ 90819 h 3652478"/>
                <a:gd name="connsiteX5075" fmla="*/ 2132878 w 10080264"/>
                <a:gd name="connsiteY5075" fmla="*/ 89379 h 3652478"/>
                <a:gd name="connsiteX5076" fmla="*/ 2143317 w 10080264"/>
                <a:gd name="connsiteY5076" fmla="*/ 83980 h 3652478"/>
                <a:gd name="connsiteX5077" fmla="*/ 2155556 w 10080264"/>
                <a:gd name="connsiteY5077" fmla="*/ 78941 h 3652478"/>
                <a:gd name="connsiteX5078" fmla="*/ 2169235 w 10080264"/>
                <a:gd name="connsiteY5078" fmla="*/ 77141 h 3652478"/>
                <a:gd name="connsiteX5079" fmla="*/ 2182913 w 10080264"/>
                <a:gd name="connsiteY5079" fmla="*/ 75341 h 3652478"/>
                <a:gd name="connsiteX5080" fmla="*/ 2205591 w 10080264"/>
                <a:gd name="connsiteY5080" fmla="*/ 73542 h 3652478"/>
                <a:gd name="connsiteX5081" fmla="*/ 2233308 w 10080264"/>
                <a:gd name="connsiteY5081" fmla="*/ 73542 h 3652478"/>
                <a:gd name="connsiteX5082" fmla="*/ 2262826 w 10080264"/>
                <a:gd name="connsiteY5082" fmla="*/ 75341 h 3652478"/>
                <a:gd name="connsiteX5083" fmla="*/ 2292343 w 10080264"/>
                <a:gd name="connsiteY5083" fmla="*/ 80381 h 3652478"/>
                <a:gd name="connsiteX5084" fmla="*/ 2304222 w 10080264"/>
                <a:gd name="connsiteY5084" fmla="*/ 83980 h 3652478"/>
                <a:gd name="connsiteX5085" fmla="*/ 2314661 w 10080264"/>
                <a:gd name="connsiteY5085" fmla="*/ 85780 h 3652478"/>
                <a:gd name="connsiteX5086" fmla="*/ 2326899 w 10080264"/>
                <a:gd name="connsiteY5086" fmla="*/ 85780 h 3652478"/>
                <a:gd name="connsiteX5087" fmla="*/ 2336979 w 10080264"/>
                <a:gd name="connsiteY5087" fmla="*/ 85780 h 3652478"/>
                <a:gd name="connsiteX5088" fmla="*/ 2345618 w 10080264"/>
                <a:gd name="connsiteY5088" fmla="*/ 83980 h 3652478"/>
                <a:gd name="connsiteX5089" fmla="*/ 2356057 w 10080264"/>
                <a:gd name="connsiteY5089" fmla="*/ 80381 h 3652478"/>
                <a:gd name="connsiteX5090" fmla="*/ 2364696 w 10080264"/>
                <a:gd name="connsiteY5090" fmla="*/ 77141 h 3652478"/>
                <a:gd name="connsiteX5091" fmla="*/ 2373335 w 10080264"/>
                <a:gd name="connsiteY5091" fmla="*/ 71742 h 3652478"/>
                <a:gd name="connsiteX5092" fmla="*/ 2378734 w 10080264"/>
                <a:gd name="connsiteY5092" fmla="*/ 68502 h 3652478"/>
                <a:gd name="connsiteX5093" fmla="*/ 2385574 w 10080264"/>
                <a:gd name="connsiteY5093" fmla="*/ 68502 h 3652478"/>
                <a:gd name="connsiteX5094" fmla="*/ 2413292 w 10080264"/>
                <a:gd name="connsiteY5094" fmla="*/ 75341 h 3652478"/>
                <a:gd name="connsiteX5095" fmla="*/ 2435970 w 10080264"/>
                <a:gd name="connsiteY5095" fmla="*/ 80381 h 3652478"/>
                <a:gd name="connsiteX5096" fmla="*/ 2444608 w 10080264"/>
                <a:gd name="connsiteY5096" fmla="*/ 82180 h 3652478"/>
                <a:gd name="connsiteX5097" fmla="*/ 2454688 w 10080264"/>
                <a:gd name="connsiteY5097" fmla="*/ 83980 h 3652478"/>
                <a:gd name="connsiteX5098" fmla="*/ 2466926 w 10080264"/>
                <a:gd name="connsiteY5098" fmla="*/ 85780 h 3652478"/>
                <a:gd name="connsiteX5099" fmla="*/ 2482405 w 10080264"/>
                <a:gd name="connsiteY5099" fmla="*/ 83980 h 3652478"/>
                <a:gd name="connsiteX5100" fmla="*/ 2496444 w 10080264"/>
                <a:gd name="connsiteY5100" fmla="*/ 73542 h 3652478"/>
                <a:gd name="connsiteX5101" fmla="*/ 2505083 w 10080264"/>
                <a:gd name="connsiteY5101" fmla="*/ 66703 h 3652478"/>
                <a:gd name="connsiteX5102" fmla="*/ 2513722 w 10080264"/>
                <a:gd name="connsiteY5102" fmla="*/ 61303 h 3652478"/>
                <a:gd name="connsiteX5103" fmla="*/ 2522361 w 10080264"/>
                <a:gd name="connsiteY5103" fmla="*/ 58064 h 3652478"/>
                <a:gd name="connsiteX5104" fmla="*/ 2532800 w 10080264"/>
                <a:gd name="connsiteY5104" fmla="*/ 54464 h 3652478"/>
                <a:gd name="connsiteX5105" fmla="*/ 2545039 w 10080264"/>
                <a:gd name="connsiteY5105" fmla="*/ 52664 h 3652478"/>
                <a:gd name="connsiteX5106" fmla="*/ 2575996 w 10080264"/>
                <a:gd name="connsiteY5106" fmla="*/ 51224 h 3652478"/>
                <a:gd name="connsiteX5107" fmla="*/ 2612353 w 10080264"/>
                <a:gd name="connsiteY5107" fmla="*/ 51224 h 3652478"/>
                <a:gd name="connsiteX5108" fmla="*/ 2650509 w 10080264"/>
                <a:gd name="connsiteY5108" fmla="*/ 51224 h 3652478"/>
                <a:gd name="connsiteX5109" fmla="*/ 2691905 w 10080264"/>
                <a:gd name="connsiteY5109" fmla="*/ 52664 h 3652478"/>
                <a:gd name="connsiteX5110" fmla="*/ 2766418 w 10080264"/>
                <a:gd name="connsiteY5110" fmla="*/ 64903 h 3652478"/>
                <a:gd name="connsiteX5111" fmla="*/ 2832292 w 10080264"/>
                <a:gd name="connsiteY5111" fmla="*/ 77141 h 3652478"/>
                <a:gd name="connsiteX5112" fmla="*/ 2837331 w 10080264"/>
                <a:gd name="connsiteY5112" fmla="*/ 77141 h 3652478"/>
                <a:gd name="connsiteX5113" fmla="*/ 2839132 w 10080264"/>
                <a:gd name="connsiteY5113" fmla="*/ 80381 h 3652478"/>
                <a:gd name="connsiteX5114" fmla="*/ 2844531 w 10080264"/>
                <a:gd name="connsiteY5114" fmla="*/ 87580 h 3652478"/>
                <a:gd name="connsiteX5115" fmla="*/ 2847770 w 10080264"/>
                <a:gd name="connsiteY5115" fmla="*/ 94419 h 3652478"/>
                <a:gd name="connsiteX5116" fmla="*/ 2847770 w 10080264"/>
                <a:gd name="connsiteY5116" fmla="*/ 103058 h 3652478"/>
                <a:gd name="connsiteX5117" fmla="*/ 2847770 w 10080264"/>
                <a:gd name="connsiteY5117" fmla="*/ 113496 h 3652478"/>
                <a:gd name="connsiteX5118" fmla="*/ 2847770 w 10080264"/>
                <a:gd name="connsiteY5118" fmla="*/ 128974 h 3652478"/>
                <a:gd name="connsiteX5119" fmla="*/ 2851370 w 10080264"/>
                <a:gd name="connsiteY5119" fmla="*/ 142652 h 3652478"/>
                <a:gd name="connsiteX5120" fmla="*/ 2851370 w 10080264"/>
                <a:gd name="connsiteY5120" fmla="*/ 148052 h 3652478"/>
                <a:gd name="connsiteX5121" fmla="*/ 2853170 w 10080264"/>
                <a:gd name="connsiteY5121" fmla="*/ 161730 h 3652478"/>
                <a:gd name="connsiteX5122" fmla="*/ 2854610 w 10080264"/>
                <a:gd name="connsiteY5122" fmla="*/ 175768 h 3652478"/>
                <a:gd name="connsiteX5123" fmla="*/ 2856410 w 10080264"/>
                <a:gd name="connsiteY5123" fmla="*/ 179008 h 3652478"/>
                <a:gd name="connsiteX5124" fmla="*/ 2858210 w 10080264"/>
                <a:gd name="connsiteY5124" fmla="*/ 180808 h 3652478"/>
                <a:gd name="connsiteX5125" fmla="*/ 2868649 w 10080264"/>
                <a:gd name="connsiteY5125" fmla="*/ 186207 h 3652478"/>
                <a:gd name="connsiteX5126" fmla="*/ 2890967 w 10080264"/>
                <a:gd name="connsiteY5126" fmla="*/ 193046 h 3652478"/>
                <a:gd name="connsiteX5127" fmla="*/ 2873688 w 10080264"/>
                <a:gd name="connsiteY5127" fmla="*/ 210324 h 3652478"/>
                <a:gd name="connsiteX5128" fmla="*/ 2871889 w 10080264"/>
                <a:gd name="connsiteY5128" fmla="*/ 213923 h 3652478"/>
                <a:gd name="connsiteX5129" fmla="*/ 2870448 w 10080264"/>
                <a:gd name="connsiteY5129" fmla="*/ 218962 h 3652478"/>
                <a:gd name="connsiteX5130" fmla="*/ 2868649 w 10080264"/>
                <a:gd name="connsiteY5130" fmla="*/ 226161 h 3652478"/>
                <a:gd name="connsiteX5131" fmla="*/ 2860010 w 10080264"/>
                <a:gd name="connsiteY5131" fmla="*/ 243439 h 3652478"/>
                <a:gd name="connsiteX5132" fmla="*/ 2866849 w 10080264"/>
                <a:gd name="connsiteY5132" fmla="*/ 277995 h 3652478"/>
                <a:gd name="connsiteX5133" fmla="*/ 2870448 w 10080264"/>
                <a:gd name="connsiteY5133" fmla="*/ 312550 h 3652478"/>
                <a:gd name="connsiteX5134" fmla="*/ 2868649 w 10080264"/>
                <a:gd name="connsiteY5134" fmla="*/ 347106 h 3652478"/>
                <a:gd name="connsiteX5135" fmla="*/ 2863249 w 10080264"/>
                <a:gd name="connsiteY5135" fmla="*/ 383461 h 3652478"/>
                <a:gd name="connsiteX5136" fmla="*/ 2856410 w 10080264"/>
                <a:gd name="connsiteY5136" fmla="*/ 421616 h 3652478"/>
                <a:gd name="connsiteX5137" fmla="*/ 2854610 w 10080264"/>
                <a:gd name="connsiteY5137" fmla="*/ 459411 h 3652478"/>
                <a:gd name="connsiteX5138" fmla="*/ 2854610 w 10080264"/>
                <a:gd name="connsiteY5138" fmla="*/ 497926 h 3652478"/>
                <a:gd name="connsiteX5139" fmla="*/ 2860010 w 10080264"/>
                <a:gd name="connsiteY5139" fmla="*/ 535721 h 3652478"/>
                <a:gd name="connsiteX5140" fmla="*/ 2860010 w 10080264"/>
                <a:gd name="connsiteY5140" fmla="*/ 539320 h 3652478"/>
                <a:gd name="connsiteX5141" fmla="*/ 2861809 w 10080264"/>
                <a:gd name="connsiteY5141" fmla="*/ 542560 h 3652478"/>
                <a:gd name="connsiteX5142" fmla="*/ 2866849 w 10080264"/>
                <a:gd name="connsiteY5142" fmla="*/ 547959 h 3652478"/>
                <a:gd name="connsiteX5143" fmla="*/ 2870448 w 10080264"/>
                <a:gd name="connsiteY5143" fmla="*/ 556598 h 3652478"/>
                <a:gd name="connsiteX5144" fmla="*/ 2870448 w 10080264"/>
                <a:gd name="connsiteY5144" fmla="*/ 570276 h 3652478"/>
                <a:gd name="connsiteX5145" fmla="*/ 2870448 w 10080264"/>
                <a:gd name="connsiteY5145" fmla="*/ 597993 h 3652478"/>
                <a:gd name="connsiteX5146" fmla="*/ 2868649 w 10080264"/>
                <a:gd name="connsiteY5146" fmla="*/ 610231 h 3652478"/>
                <a:gd name="connsiteX5147" fmla="*/ 2865049 w 10080264"/>
                <a:gd name="connsiteY5147" fmla="*/ 620670 h 3652478"/>
                <a:gd name="connsiteX5148" fmla="*/ 2865049 w 10080264"/>
                <a:gd name="connsiteY5148" fmla="*/ 629309 h 3652478"/>
                <a:gd name="connsiteX5149" fmla="*/ 2863249 w 10080264"/>
                <a:gd name="connsiteY5149" fmla="*/ 639747 h 3652478"/>
                <a:gd name="connsiteX5150" fmla="*/ 2865049 w 10080264"/>
                <a:gd name="connsiteY5150" fmla="*/ 650186 h 3652478"/>
                <a:gd name="connsiteX5151" fmla="*/ 2866849 w 10080264"/>
                <a:gd name="connsiteY5151" fmla="*/ 662064 h 3652478"/>
                <a:gd name="connsiteX5152" fmla="*/ 2866849 w 10080264"/>
                <a:gd name="connsiteY5152" fmla="*/ 674303 h 3652478"/>
                <a:gd name="connsiteX5153" fmla="*/ 2868649 w 10080264"/>
                <a:gd name="connsiteY5153" fmla="*/ 684741 h 3652478"/>
                <a:gd name="connsiteX5154" fmla="*/ 2871889 w 10080264"/>
                <a:gd name="connsiteY5154" fmla="*/ 691581 h 3652478"/>
                <a:gd name="connsiteX5155" fmla="*/ 2875488 w 10080264"/>
                <a:gd name="connsiteY5155" fmla="*/ 698419 h 3652478"/>
                <a:gd name="connsiteX5156" fmla="*/ 2878728 w 10080264"/>
                <a:gd name="connsiteY5156" fmla="*/ 702019 h 3652478"/>
                <a:gd name="connsiteX5157" fmla="*/ 2878728 w 10080264"/>
                <a:gd name="connsiteY5157" fmla="*/ 707058 h 3652478"/>
                <a:gd name="connsiteX5158" fmla="*/ 2877288 w 10080264"/>
                <a:gd name="connsiteY5158" fmla="*/ 732975 h 3652478"/>
                <a:gd name="connsiteX5159" fmla="*/ 2875488 w 10080264"/>
                <a:gd name="connsiteY5159" fmla="*/ 760691 h 3652478"/>
                <a:gd name="connsiteX5160" fmla="*/ 2871889 w 10080264"/>
                <a:gd name="connsiteY5160" fmla="*/ 788408 h 3652478"/>
                <a:gd name="connsiteX5161" fmla="*/ 2866849 w 10080264"/>
                <a:gd name="connsiteY5161" fmla="*/ 814324 h 3652478"/>
                <a:gd name="connsiteX5162" fmla="*/ 2861809 w 10080264"/>
                <a:gd name="connsiteY5162" fmla="*/ 835202 h 3652478"/>
                <a:gd name="connsiteX5163" fmla="*/ 2861809 w 10080264"/>
                <a:gd name="connsiteY5163" fmla="*/ 854279 h 3652478"/>
                <a:gd name="connsiteX5164" fmla="*/ 2863249 w 10080264"/>
                <a:gd name="connsiteY5164" fmla="*/ 873357 h 3652478"/>
                <a:gd name="connsiteX5165" fmla="*/ 2870448 w 10080264"/>
                <a:gd name="connsiteY5165" fmla="*/ 890634 h 3652478"/>
                <a:gd name="connsiteX5166" fmla="*/ 2878728 w 10080264"/>
                <a:gd name="connsiteY5166" fmla="*/ 887035 h 3652478"/>
                <a:gd name="connsiteX5167" fmla="*/ 2884127 w 10080264"/>
                <a:gd name="connsiteY5167" fmla="*/ 881996 h 3652478"/>
                <a:gd name="connsiteX5168" fmla="*/ 2906445 w 10080264"/>
                <a:gd name="connsiteY5168" fmla="*/ 881996 h 3652478"/>
                <a:gd name="connsiteX5169" fmla="*/ 2927323 w 10080264"/>
                <a:gd name="connsiteY5169" fmla="*/ 867957 h 3652478"/>
                <a:gd name="connsiteX5170" fmla="*/ 2948201 w 10080264"/>
                <a:gd name="connsiteY5170" fmla="*/ 854279 h 3652478"/>
                <a:gd name="connsiteX5171" fmla="*/ 2969079 w 10080264"/>
                <a:gd name="connsiteY5171" fmla="*/ 840241 h 3652478"/>
                <a:gd name="connsiteX5172" fmla="*/ 2991397 w 10080264"/>
                <a:gd name="connsiteY5172" fmla="*/ 828363 h 3652478"/>
                <a:gd name="connsiteX5173" fmla="*/ 3014075 w 10080264"/>
                <a:gd name="connsiteY5173" fmla="*/ 817924 h 3652478"/>
                <a:gd name="connsiteX5174" fmla="*/ 3038193 w 10080264"/>
                <a:gd name="connsiteY5174" fmla="*/ 807485 h 3652478"/>
                <a:gd name="connsiteX5175" fmla="*/ 3062311 w 10080264"/>
                <a:gd name="connsiteY5175" fmla="*/ 797047 h 3652478"/>
                <a:gd name="connsiteX5176" fmla="*/ 3088228 w 10080264"/>
                <a:gd name="connsiteY5176" fmla="*/ 790208 h 3652478"/>
                <a:gd name="connsiteX5177" fmla="*/ 3114506 w 10080264"/>
                <a:gd name="connsiteY5177" fmla="*/ 783369 h 3652478"/>
                <a:gd name="connsiteX5178" fmla="*/ 3142223 w 10080264"/>
                <a:gd name="connsiteY5178" fmla="*/ 776529 h 3652478"/>
                <a:gd name="connsiteX5179" fmla="*/ 3169581 w 10080264"/>
                <a:gd name="connsiteY5179" fmla="*/ 771130 h 3652478"/>
                <a:gd name="connsiteX5180" fmla="*/ 3199098 w 10080264"/>
                <a:gd name="connsiteY5180" fmla="*/ 766091 h 3652478"/>
                <a:gd name="connsiteX5181" fmla="*/ 3230415 w 10080264"/>
                <a:gd name="connsiteY5181" fmla="*/ 762491 h 3652478"/>
                <a:gd name="connsiteX5182" fmla="*/ 3259932 w 10080264"/>
                <a:gd name="connsiteY5182" fmla="*/ 760691 h 3652478"/>
                <a:gd name="connsiteX5183" fmla="*/ 3325446 w 10080264"/>
                <a:gd name="connsiteY5183" fmla="*/ 759251 h 3652478"/>
                <a:gd name="connsiteX5184" fmla="*/ 3330485 w 10080264"/>
                <a:gd name="connsiteY5184" fmla="*/ 759251 h 3652478"/>
                <a:gd name="connsiteX5185" fmla="*/ 3334085 w 10080264"/>
                <a:gd name="connsiteY5185" fmla="*/ 762491 h 3652478"/>
                <a:gd name="connsiteX5186" fmla="*/ 3348124 w 10080264"/>
                <a:gd name="connsiteY5186" fmla="*/ 772930 h 3652478"/>
                <a:gd name="connsiteX5187" fmla="*/ 3365402 w 10080264"/>
                <a:gd name="connsiteY5187" fmla="*/ 779769 h 3652478"/>
                <a:gd name="connsiteX5188" fmla="*/ 3384480 w 10080264"/>
                <a:gd name="connsiteY5188" fmla="*/ 785168 h 3652478"/>
                <a:gd name="connsiteX5189" fmla="*/ 3405358 w 10080264"/>
                <a:gd name="connsiteY5189" fmla="*/ 788408 h 3652478"/>
                <a:gd name="connsiteX5190" fmla="*/ 3453593 w 10080264"/>
                <a:gd name="connsiteY5190" fmla="*/ 800646 h 3652478"/>
                <a:gd name="connsiteX5191" fmla="*/ 3484551 w 10080264"/>
                <a:gd name="connsiteY5191" fmla="*/ 807485 h 3652478"/>
                <a:gd name="connsiteX5192" fmla="*/ 3489950 w 10080264"/>
                <a:gd name="connsiteY5192" fmla="*/ 809285 h 3652478"/>
                <a:gd name="connsiteX5193" fmla="*/ 3493550 w 10080264"/>
                <a:gd name="connsiteY5193" fmla="*/ 812885 h 3652478"/>
                <a:gd name="connsiteX5194" fmla="*/ 3500389 w 10080264"/>
                <a:gd name="connsiteY5194" fmla="*/ 817924 h 3652478"/>
                <a:gd name="connsiteX5195" fmla="*/ 3503629 w 10080264"/>
                <a:gd name="connsiteY5195" fmla="*/ 821523 h 3652478"/>
                <a:gd name="connsiteX5196" fmla="*/ 3509029 w 10080264"/>
                <a:gd name="connsiteY5196" fmla="*/ 822963 h 3652478"/>
                <a:gd name="connsiteX5197" fmla="*/ 3512628 w 10080264"/>
                <a:gd name="connsiteY5197" fmla="*/ 824763 h 3652478"/>
                <a:gd name="connsiteX5198" fmla="*/ 3528107 w 10080264"/>
                <a:gd name="connsiteY5198" fmla="*/ 835202 h 3652478"/>
                <a:gd name="connsiteX5199" fmla="*/ 3536746 w 10080264"/>
                <a:gd name="connsiteY5199" fmla="*/ 838441 h 3652478"/>
                <a:gd name="connsiteX5200" fmla="*/ 3545385 w 10080264"/>
                <a:gd name="connsiteY5200" fmla="*/ 842041 h 3652478"/>
                <a:gd name="connsiteX5201" fmla="*/ 3550425 w 10080264"/>
                <a:gd name="connsiteY5201" fmla="*/ 843841 h 3652478"/>
                <a:gd name="connsiteX5202" fmla="*/ 3571303 w 10080264"/>
                <a:gd name="connsiteY5202" fmla="*/ 854279 h 3652478"/>
                <a:gd name="connsiteX5203" fmla="*/ 3590381 w 10080264"/>
                <a:gd name="connsiteY5203" fmla="*/ 861118 h 3652478"/>
                <a:gd name="connsiteX5204" fmla="*/ 3614498 w 10080264"/>
                <a:gd name="connsiteY5204" fmla="*/ 873357 h 3652478"/>
                <a:gd name="connsiteX5205" fmla="*/ 3633577 w 10080264"/>
                <a:gd name="connsiteY5205" fmla="*/ 885595 h 3652478"/>
                <a:gd name="connsiteX5206" fmla="*/ 3649055 w 10080264"/>
                <a:gd name="connsiteY5206" fmla="*/ 897474 h 3652478"/>
                <a:gd name="connsiteX5207" fmla="*/ 3671733 w 10080264"/>
                <a:gd name="connsiteY5207" fmla="*/ 918351 h 3652478"/>
                <a:gd name="connsiteX5208" fmla="*/ 3692611 w 10080264"/>
                <a:gd name="connsiteY5208" fmla="*/ 935629 h 3652478"/>
                <a:gd name="connsiteX5209" fmla="*/ 3702690 w 10080264"/>
                <a:gd name="connsiteY5209" fmla="*/ 946067 h 3652478"/>
                <a:gd name="connsiteX5210" fmla="*/ 3714929 w 10080264"/>
                <a:gd name="connsiteY5210" fmla="*/ 954706 h 3652478"/>
                <a:gd name="connsiteX5211" fmla="*/ 3740847 w 10080264"/>
                <a:gd name="connsiteY5211" fmla="*/ 971984 h 3652478"/>
                <a:gd name="connsiteX5212" fmla="*/ 3745886 w 10080264"/>
                <a:gd name="connsiteY5212" fmla="*/ 973784 h 3652478"/>
                <a:gd name="connsiteX5213" fmla="*/ 3747686 w 10080264"/>
                <a:gd name="connsiteY5213" fmla="*/ 978823 h 3652478"/>
                <a:gd name="connsiteX5214" fmla="*/ 3756325 w 10080264"/>
                <a:gd name="connsiteY5214" fmla="*/ 999700 h 3652478"/>
                <a:gd name="connsiteX5215" fmla="*/ 3766764 w 10080264"/>
                <a:gd name="connsiteY5215" fmla="*/ 1015178 h 3652478"/>
                <a:gd name="connsiteX5216" fmla="*/ 3779003 w 10080264"/>
                <a:gd name="connsiteY5216" fmla="*/ 1029216 h 3652478"/>
                <a:gd name="connsiteX5217" fmla="*/ 3793041 w 10080264"/>
                <a:gd name="connsiteY5217" fmla="*/ 1037855 h 3652478"/>
                <a:gd name="connsiteX5218" fmla="*/ 3801681 w 10080264"/>
                <a:gd name="connsiteY5218" fmla="*/ 1042894 h 3652478"/>
                <a:gd name="connsiteX5219" fmla="*/ 3801681 w 10080264"/>
                <a:gd name="connsiteY5219" fmla="*/ 1051533 h 3652478"/>
                <a:gd name="connsiteX5220" fmla="*/ 3803121 w 10080264"/>
                <a:gd name="connsiteY5220" fmla="*/ 1072411 h 3652478"/>
                <a:gd name="connsiteX5221" fmla="*/ 3808520 w 10080264"/>
                <a:gd name="connsiteY5221" fmla="*/ 1091488 h 3652478"/>
                <a:gd name="connsiteX5222" fmla="*/ 3815359 w 10080264"/>
                <a:gd name="connsiteY5222" fmla="*/ 1110206 h 3652478"/>
                <a:gd name="connsiteX5223" fmla="*/ 3829398 w 10080264"/>
                <a:gd name="connsiteY5223" fmla="*/ 1129283 h 3652478"/>
                <a:gd name="connsiteX5224" fmla="*/ 3844877 w 10080264"/>
                <a:gd name="connsiteY5224" fmla="*/ 1153760 h 3652478"/>
                <a:gd name="connsiteX5225" fmla="*/ 3855316 w 10080264"/>
                <a:gd name="connsiteY5225" fmla="*/ 1177877 h 3652478"/>
                <a:gd name="connsiteX5226" fmla="*/ 3863595 w 10080264"/>
                <a:gd name="connsiteY5226" fmla="*/ 1202354 h 3652478"/>
                <a:gd name="connsiteX5227" fmla="*/ 3868995 w 10080264"/>
                <a:gd name="connsiteY5227" fmla="*/ 1226470 h 3652478"/>
                <a:gd name="connsiteX5228" fmla="*/ 3868995 w 10080264"/>
                <a:gd name="connsiteY5228" fmla="*/ 1229710 h 3652478"/>
                <a:gd name="connsiteX5229" fmla="*/ 3872234 w 10080264"/>
                <a:gd name="connsiteY5229" fmla="*/ 1238349 h 3652478"/>
                <a:gd name="connsiteX5230" fmla="*/ 3874034 w 10080264"/>
                <a:gd name="connsiteY5230" fmla="*/ 1248787 h 3652478"/>
                <a:gd name="connsiteX5231" fmla="*/ 3874034 w 10080264"/>
                <a:gd name="connsiteY5231" fmla="*/ 1259226 h 3652478"/>
                <a:gd name="connsiteX5232" fmla="*/ 3872234 w 10080264"/>
                <a:gd name="connsiteY5232" fmla="*/ 1269665 h 3652478"/>
                <a:gd name="connsiteX5233" fmla="*/ 3870794 w 10080264"/>
                <a:gd name="connsiteY5233" fmla="*/ 1276504 h 3652478"/>
                <a:gd name="connsiteX5234" fmla="*/ 3872234 w 10080264"/>
                <a:gd name="connsiteY5234" fmla="*/ 1288742 h 3652478"/>
                <a:gd name="connsiteX5235" fmla="*/ 3884473 w 10080264"/>
                <a:gd name="connsiteY5235" fmla="*/ 1286942 h 3652478"/>
                <a:gd name="connsiteX5236" fmla="*/ 3899951 w 10080264"/>
                <a:gd name="connsiteY5236" fmla="*/ 1285143 h 3652478"/>
                <a:gd name="connsiteX5237" fmla="*/ 3908951 w 10080264"/>
                <a:gd name="connsiteY5237" fmla="*/ 1283703 h 3652478"/>
                <a:gd name="connsiteX5238" fmla="*/ 3917590 w 10080264"/>
                <a:gd name="connsiteY5238" fmla="*/ 1285143 h 3652478"/>
                <a:gd name="connsiteX5239" fmla="*/ 3926229 w 10080264"/>
                <a:gd name="connsiteY5239" fmla="*/ 1286942 h 3652478"/>
                <a:gd name="connsiteX5240" fmla="*/ 3933068 w 10080264"/>
                <a:gd name="connsiteY5240" fmla="*/ 1290542 h 3652478"/>
                <a:gd name="connsiteX5241" fmla="*/ 3939908 w 10080264"/>
                <a:gd name="connsiteY5241" fmla="*/ 1297381 h 3652478"/>
                <a:gd name="connsiteX5242" fmla="*/ 3943507 w 10080264"/>
                <a:gd name="connsiteY5242" fmla="*/ 1304220 h 3652478"/>
                <a:gd name="connsiteX5243" fmla="*/ 3948547 w 10080264"/>
                <a:gd name="connsiteY5243" fmla="*/ 1313219 h 3652478"/>
                <a:gd name="connsiteX5244" fmla="*/ 3950347 w 10080264"/>
                <a:gd name="connsiteY5244" fmla="*/ 1323298 h 3652478"/>
                <a:gd name="connsiteX5245" fmla="*/ 3952147 w 10080264"/>
                <a:gd name="connsiteY5245" fmla="*/ 1326897 h 3652478"/>
                <a:gd name="connsiteX5246" fmla="*/ 3950347 w 10080264"/>
                <a:gd name="connsiteY5246" fmla="*/ 1330497 h 3652478"/>
                <a:gd name="connsiteX5247" fmla="*/ 3945308 w 10080264"/>
                <a:gd name="connsiteY5247" fmla="*/ 1340575 h 3652478"/>
                <a:gd name="connsiteX5248" fmla="*/ 3938468 w 10080264"/>
                <a:gd name="connsiteY5248" fmla="*/ 1349214 h 3652478"/>
                <a:gd name="connsiteX5249" fmla="*/ 3929469 w 10080264"/>
                <a:gd name="connsiteY5249" fmla="*/ 1356413 h 3652478"/>
                <a:gd name="connsiteX5250" fmla="*/ 3919030 w 10080264"/>
                <a:gd name="connsiteY5250" fmla="*/ 1361453 h 3652478"/>
                <a:gd name="connsiteX5251" fmla="*/ 3907151 w 10080264"/>
                <a:gd name="connsiteY5251" fmla="*/ 1366492 h 3652478"/>
                <a:gd name="connsiteX5252" fmla="*/ 3912191 w 10080264"/>
                <a:gd name="connsiteY5252" fmla="*/ 1375131 h 3652478"/>
                <a:gd name="connsiteX5253" fmla="*/ 3917590 w 10080264"/>
                <a:gd name="connsiteY5253" fmla="*/ 1383770 h 3652478"/>
                <a:gd name="connsiteX5254" fmla="*/ 3922629 w 10080264"/>
                <a:gd name="connsiteY5254" fmla="*/ 1397808 h 3652478"/>
                <a:gd name="connsiteX5255" fmla="*/ 3926229 w 10080264"/>
                <a:gd name="connsiteY5255" fmla="*/ 1402847 h 3652478"/>
                <a:gd name="connsiteX5256" fmla="*/ 3929469 w 10080264"/>
                <a:gd name="connsiteY5256" fmla="*/ 1406447 h 3652478"/>
                <a:gd name="connsiteX5257" fmla="*/ 3936668 w 10080264"/>
                <a:gd name="connsiteY5257" fmla="*/ 1411486 h 3652478"/>
                <a:gd name="connsiteX5258" fmla="*/ 3936668 w 10080264"/>
                <a:gd name="connsiteY5258" fmla="*/ 1418685 h 3652478"/>
                <a:gd name="connsiteX5259" fmla="*/ 3934869 w 10080264"/>
                <a:gd name="connsiteY5259" fmla="*/ 1427324 h 3652478"/>
                <a:gd name="connsiteX5260" fmla="*/ 3933068 w 10080264"/>
                <a:gd name="connsiteY5260" fmla="*/ 1432363 h 3652478"/>
                <a:gd name="connsiteX5261" fmla="*/ 3928029 w 10080264"/>
                <a:gd name="connsiteY5261" fmla="*/ 1442802 h 3652478"/>
                <a:gd name="connsiteX5262" fmla="*/ 3936668 w 10080264"/>
                <a:gd name="connsiteY5262" fmla="*/ 1444602 h 3652478"/>
                <a:gd name="connsiteX5263" fmla="*/ 3945308 w 10080264"/>
                <a:gd name="connsiteY5263" fmla="*/ 1451441 h 3652478"/>
                <a:gd name="connsiteX5264" fmla="*/ 3952147 w 10080264"/>
                <a:gd name="connsiteY5264" fmla="*/ 1460080 h 3652478"/>
                <a:gd name="connsiteX5265" fmla="*/ 3957546 w 10080264"/>
                <a:gd name="connsiteY5265" fmla="*/ 1470518 h 3652478"/>
                <a:gd name="connsiteX5266" fmla="*/ 3958986 w 10080264"/>
                <a:gd name="connsiteY5266" fmla="*/ 1480957 h 3652478"/>
                <a:gd name="connsiteX5267" fmla="*/ 3960786 w 10080264"/>
                <a:gd name="connsiteY5267" fmla="*/ 1489596 h 3652478"/>
                <a:gd name="connsiteX5268" fmla="*/ 3958986 w 10080264"/>
                <a:gd name="connsiteY5268" fmla="*/ 1500035 h 3652478"/>
                <a:gd name="connsiteX5269" fmla="*/ 3953946 w 10080264"/>
                <a:gd name="connsiteY5269" fmla="*/ 1506874 h 3652478"/>
                <a:gd name="connsiteX5270" fmla="*/ 3947107 w 10080264"/>
                <a:gd name="connsiteY5270" fmla="*/ 1513713 h 3652478"/>
                <a:gd name="connsiteX5271" fmla="*/ 3941708 w 10080264"/>
                <a:gd name="connsiteY5271" fmla="*/ 1515512 h 3652478"/>
                <a:gd name="connsiteX5272" fmla="*/ 3934869 w 10080264"/>
                <a:gd name="connsiteY5272" fmla="*/ 1517312 h 3652478"/>
                <a:gd name="connsiteX5273" fmla="*/ 3926229 w 10080264"/>
                <a:gd name="connsiteY5273" fmla="*/ 1520552 h 3652478"/>
                <a:gd name="connsiteX5274" fmla="*/ 3931269 w 10080264"/>
                <a:gd name="connsiteY5274" fmla="*/ 1551868 h 3652478"/>
                <a:gd name="connsiteX5275" fmla="*/ 3934869 w 10080264"/>
                <a:gd name="connsiteY5275" fmla="*/ 1586423 h 3652478"/>
                <a:gd name="connsiteX5276" fmla="*/ 3933068 w 10080264"/>
                <a:gd name="connsiteY5276" fmla="*/ 1620979 h 3652478"/>
                <a:gd name="connsiteX5277" fmla="*/ 3928029 w 10080264"/>
                <a:gd name="connsiteY5277" fmla="*/ 1657334 h 3652478"/>
                <a:gd name="connsiteX5278" fmla="*/ 3926229 w 10080264"/>
                <a:gd name="connsiteY5278" fmla="*/ 1676411 h 3652478"/>
                <a:gd name="connsiteX5279" fmla="*/ 3924429 w 10080264"/>
                <a:gd name="connsiteY5279" fmla="*/ 1692249 h 3652478"/>
                <a:gd name="connsiteX5280" fmla="*/ 3926229 w 10080264"/>
                <a:gd name="connsiteY5280" fmla="*/ 1709527 h 3652478"/>
                <a:gd name="connsiteX5281" fmla="*/ 3926229 w 10080264"/>
                <a:gd name="connsiteY5281" fmla="*/ 1725005 h 3652478"/>
                <a:gd name="connsiteX5282" fmla="*/ 3928029 w 10080264"/>
                <a:gd name="connsiteY5282" fmla="*/ 1740483 h 3652478"/>
                <a:gd name="connsiteX5283" fmla="*/ 3931269 w 10080264"/>
                <a:gd name="connsiteY5283" fmla="*/ 1754521 h 3652478"/>
                <a:gd name="connsiteX5284" fmla="*/ 3936668 w 10080264"/>
                <a:gd name="connsiteY5284" fmla="*/ 1768199 h 3652478"/>
                <a:gd name="connsiteX5285" fmla="*/ 3941708 w 10080264"/>
                <a:gd name="connsiteY5285" fmla="*/ 1780438 h 3652478"/>
                <a:gd name="connsiteX5286" fmla="*/ 3945308 w 10080264"/>
                <a:gd name="connsiteY5286" fmla="*/ 1785477 h 3652478"/>
                <a:gd name="connsiteX5287" fmla="*/ 3943507 w 10080264"/>
                <a:gd name="connsiteY5287" fmla="*/ 1790516 h 3652478"/>
                <a:gd name="connsiteX5288" fmla="*/ 3938468 w 10080264"/>
                <a:gd name="connsiteY5288" fmla="*/ 1816793 h 3652478"/>
                <a:gd name="connsiteX5289" fmla="*/ 3938468 w 10080264"/>
                <a:gd name="connsiteY5289" fmla="*/ 1828671 h 3652478"/>
                <a:gd name="connsiteX5290" fmla="*/ 3939908 w 10080264"/>
                <a:gd name="connsiteY5290" fmla="*/ 1840910 h 3652478"/>
                <a:gd name="connsiteX5291" fmla="*/ 3941708 w 10080264"/>
                <a:gd name="connsiteY5291" fmla="*/ 1856748 h 3652478"/>
                <a:gd name="connsiteX5292" fmla="*/ 3943507 w 10080264"/>
                <a:gd name="connsiteY5292" fmla="*/ 1875465 h 3652478"/>
                <a:gd name="connsiteX5293" fmla="*/ 3943507 w 10080264"/>
                <a:gd name="connsiteY5293" fmla="*/ 1915420 h 3652478"/>
                <a:gd name="connsiteX5294" fmla="*/ 3945308 w 10080264"/>
                <a:gd name="connsiteY5294" fmla="*/ 1937737 h 3652478"/>
                <a:gd name="connsiteX5295" fmla="*/ 3945308 w 10080264"/>
                <a:gd name="connsiteY5295" fmla="*/ 1962214 h 3652478"/>
                <a:gd name="connsiteX5296" fmla="*/ 3939908 w 10080264"/>
                <a:gd name="connsiteY5296" fmla="*/ 2015847 h 3652478"/>
                <a:gd name="connsiteX5297" fmla="*/ 3939908 w 10080264"/>
                <a:gd name="connsiteY5297" fmla="*/ 2024486 h 3652478"/>
                <a:gd name="connsiteX5298" fmla="*/ 3929469 w 10080264"/>
                <a:gd name="connsiteY5298" fmla="*/ 2126712 h 3652478"/>
                <a:gd name="connsiteX5299" fmla="*/ 3928029 w 10080264"/>
                <a:gd name="connsiteY5299" fmla="*/ 2142190 h 3652478"/>
                <a:gd name="connsiteX5300" fmla="*/ 3926229 w 10080264"/>
                <a:gd name="connsiteY5300" fmla="*/ 2168107 h 3652478"/>
                <a:gd name="connsiteX5301" fmla="*/ 3926229 w 10080264"/>
                <a:gd name="connsiteY5301" fmla="*/ 2192224 h 3652478"/>
                <a:gd name="connsiteX5302" fmla="*/ 3926229 w 10080264"/>
                <a:gd name="connsiteY5302" fmla="*/ 2216700 h 3652478"/>
                <a:gd name="connsiteX5303" fmla="*/ 3928029 w 10080264"/>
                <a:gd name="connsiteY5303" fmla="*/ 2239017 h 3652478"/>
                <a:gd name="connsiteX5304" fmla="*/ 3931269 w 10080264"/>
                <a:gd name="connsiteY5304" fmla="*/ 2251256 h 3652478"/>
                <a:gd name="connsiteX5305" fmla="*/ 3933068 w 10080264"/>
                <a:gd name="connsiteY5305" fmla="*/ 2259895 h 3652478"/>
                <a:gd name="connsiteX5306" fmla="*/ 3936668 w 10080264"/>
                <a:gd name="connsiteY5306" fmla="*/ 2266734 h 3652478"/>
                <a:gd name="connsiteX5307" fmla="*/ 3939908 w 10080264"/>
                <a:gd name="connsiteY5307" fmla="*/ 2273573 h 3652478"/>
                <a:gd name="connsiteX5308" fmla="*/ 3947107 w 10080264"/>
                <a:gd name="connsiteY5308" fmla="*/ 2282212 h 3652478"/>
                <a:gd name="connsiteX5309" fmla="*/ 3955746 w 10080264"/>
                <a:gd name="connsiteY5309" fmla="*/ 2289411 h 3652478"/>
                <a:gd name="connsiteX5310" fmla="*/ 3967625 w 10080264"/>
                <a:gd name="connsiteY5310" fmla="*/ 2294450 h 3652478"/>
                <a:gd name="connsiteX5311" fmla="*/ 3981664 w 10080264"/>
                <a:gd name="connsiteY5311" fmla="*/ 2298050 h 3652478"/>
                <a:gd name="connsiteX5312" fmla="*/ 3997143 w 10080264"/>
                <a:gd name="connsiteY5312" fmla="*/ 2299489 h 3652478"/>
                <a:gd name="connsiteX5313" fmla="*/ 4012621 w 10080264"/>
                <a:gd name="connsiteY5313" fmla="*/ 2298050 h 3652478"/>
                <a:gd name="connsiteX5314" fmla="*/ 4034939 w 10080264"/>
                <a:gd name="connsiteY5314" fmla="*/ 2296250 h 3652478"/>
                <a:gd name="connsiteX5315" fmla="*/ 4055817 w 10080264"/>
                <a:gd name="connsiteY5315" fmla="*/ 2294450 h 3652478"/>
                <a:gd name="connsiteX5316" fmla="*/ 4076695 w 10080264"/>
                <a:gd name="connsiteY5316" fmla="*/ 2298050 h 3652478"/>
                <a:gd name="connsiteX5317" fmla="*/ 4097573 w 10080264"/>
                <a:gd name="connsiteY5317" fmla="*/ 2301289 h 3652478"/>
                <a:gd name="connsiteX5318" fmla="*/ 4108012 w 10080264"/>
                <a:gd name="connsiteY5318" fmla="*/ 2299489 h 3652478"/>
                <a:gd name="connsiteX5319" fmla="*/ 4116651 w 10080264"/>
                <a:gd name="connsiteY5319" fmla="*/ 2299489 h 3652478"/>
                <a:gd name="connsiteX5320" fmla="*/ 4123490 w 10080264"/>
                <a:gd name="connsiteY5320" fmla="*/ 2301289 h 3652478"/>
                <a:gd name="connsiteX5321" fmla="*/ 4130330 w 10080264"/>
                <a:gd name="connsiteY5321" fmla="*/ 2304889 h 3652478"/>
                <a:gd name="connsiteX5322" fmla="*/ 4135730 w 10080264"/>
                <a:gd name="connsiteY5322" fmla="*/ 2308128 h 3652478"/>
                <a:gd name="connsiteX5323" fmla="*/ 4137169 w 10080264"/>
                <a:gd name="connsiteY5323" fmla="*/ 2313528 h 3652478"/>
                <a:gd name="connsiteX5324" fmla="*/ 4144009 w 10080264"/>
                <a:gd name="connsiteY5324" fmla="*/ 2304889 h 3652478"/>
                <a:gd name="connsiteX5325" fmla="*/ 4149408 w 10080264"/>
                <a:gd name="connsiteY5325" fmla="*/ 2299489 h 3652478"/>
                <a:gd name="connsiteX5326" fmla="*/ 4158047 w 10080264"/>
                <a:gd name="connsiteY5326" fmla="*/ 2301289 h 3652478"/>
                <a:gd name="connsiteX5327" fmla="*/ 4170286 w 10080264"/>
                <a:gd name="connsiteY5327" fmla="*/ 2306689 h 3652478"/>
                <a:gd name="connsiteX5328" fmla="*/ 4182165 w 10080264"/>
                <a:gd name="connsiteY5328" fmla="*/ 2315327 h 3652478"/>
                <a:gd name="connsiteX5329" fmla="*/ 4192603 w 10080264"/>
                <a:gd name="connsiteY5329" fmla="*/ 2323966 h 3652478"/>
                <a:gd name="connsiteX5330" fmla="*/ 4201243 w 10080264"/>
                <a:gd name="connsiteY5330" fmla="*/ 2332605 h 3652478"/>
                <a:gd name="connsiteX5331" fmla="*/ 4208442 w 10080264"/>
                <a:gd name="connsiteY5331" fmla="*/ 2341244 h 3652478"/>
                <a:gd name="connsiteX5332" fmla="*/ 4213481 w 10080264"/>
                <a:gd name="connsiteY5332" fmla="*/ 2349883 h 3652478"/>
                <a:gd name="connsiteX5333" fmla="*/ 4215281 w 10080264"/>
                <a:gd name="connsiteY5333" fmla="*/ 2360322 h 3652478"/>
                <a:gd name="connsiteX5334" fmla="*/ 4217081 w 10080264"/>
                <a:gd name="connsiteY5334" fmla="*/ 2372200 h 3652478"/>
                <a:gd name="connsiteX5335" fmla="*/ 4260277 w 10080264"/>
                <a:gd name="connsiteY5335" fmla="*/ 2356722 h 3652478"/>
                <a:gd name="connsiteX5336" fmla="*/ 4215281 w 10080264"/>
                <a:gd name="connsiteY5336" fmla="*/ 2384438 h 3652478"/>
                <a:gd name="connsiteX5337" fmla="*/ 4215281 w 10080264"/>
                <a:gd name="connsiteY5337" fmla="*/ 2394877 h 3652478"/>
                <a:gd name="connsiteX5338" fmla="*/ 4218521 w 10080264"/>
                <a:gd name="connsiteY5338" fmla="*/ 2396677 h 3652478"/>
                <a:gd name="connsiteX5339" fmla="*/ 4223921 w 10080264"/>
                <a:gd name="connsiteY5339" fmla="*/ 2396677 h 3652478"/>
                <a:gd name="connsiteX5340" fmla="*/ 4228960 w 10080264"/>
                <a:gd name="connsiteY5340" fmla="*/ 2394877 h 3652478"/>
                <a:gd name="connsiteX5341" fmla="*/ 4236159 w 10080264"/>
                <a:gd name="connsiteY5341" fmla="*/ 2396677 h 3652478"/>
                <a:gd name="connsiteX5342" fmla="*/ 4242999 w 10080264"/>
                <a:gd name="connsiteY5342" fmla="*/ 2398477 h 3652478"/>
                <a:gd name="connsiteX5343" fmla="*/ 4248038 w 10080264"/>
                <a:gd name="connsiteY5343" fmla="*/ 2400276 h 3652478"/>
                <a:gd name="connsiteX5344" fmla="*/ 4253438 w 10080264"/>
                <a:gd name="connsiteY5344" fmla="*/ 2405316 h 3652478"/>
                <a:gd name="connsiteX5345" fmla="*/ 4256677 w 10080264"/>
                <a:gd name="connsiteY5345" fmla="*/ 2410355 h 3652478"/>
                <a:gd name="connsiteX5346" fmla="*/ 4260277 w 10080264"/>
                <a:gd name="connsiteY5346" fmla="*/ 2415754 h 3652478"/>
                <a:gd name="connsiteX5347" fmla="*/ 4262077 w 10080264"/>
                <a:gd name="connsiteY5347" fmla="*/ 2422593 h 3652478"/>
                <a:gd name="connsiteX5348" fmla="*/ 4262077 w 10080264"/>
                <a:gd name="connsiteY5348" fmla="*/ 2429432 h 3652478"/>
                <a:gd name="connsiteX5349" fmla="*/ 4262077 w 10080264"/>
                <a:gd name="connsiteY5349" fmla="*/ 2441671 h 3652478"/>
                <a:gd name="connsiteX5350" fmla="*/ 4256677 w 10080264"/>
                <a:gd name="connsiteY5350" fmla="*/ 2451750 h 3652478"/>
                <a:gd name="connsiteX5351" fmla="*/ 4248038 w 10080264"/>
                <a:gd name="connsiteY5351" fmla="*/ 2460388 h 3652478"/>
                <a:gd name="connsiteX5352" fmla="*/ 4237959 w 10080264"/>
                <a:gd name="connsiteY5352" fmla="*/ 2465788 h 3652478"/>
                <a:gd name="connsiteX5353" fmla="*/ 4242999 w 10080264"/>
                <a:gd name="connsiteY5353" fmla="*/ 2470827 h 3652478"/>
                <a:gd name="connsiteX5354" fmla="*/ 4244799 w 10080264"/>
                <a:gd name="connsiteY5354" fmla="*/ 2478026 h 3652478"/>
                <a:gd name="connsiteX5355" fmla="*/ 4246238 w 10080264"/>
                <a:gd name="connsiteY5355" fmla="*/ 2484865 h 3652478"/>
                <a:gd name="connsiteX5356" fmla="*/ 4248038 w 10080264"/>
                <a:gd name="connsiteY5356" fmla="*/ 2491704 h 3652478"/>
                <a:gd name="connsiteX5357" fmla="*/ 4246238 w 10080264"/>
                <a:gd name="connsiteY5357" fmla="*/ 2498543 h 3652478"/>
                <a:gd name="connsiteX5358" fmla="*/ 4244799 w 10080264"/>
                <a:gd name="connsiteY5358" fmla="*/ 2505742 h 3652478"/>
                <a:gd name="connsiteX5359" fmla="*/ 4242999 w 10080264"/>
                <a:gd name="connsiteY5359" fmla="*/ 2510782 h 3652478"/>
                <a:gd name="connsiteX5360" fmla="*/ 4239399 w 10080264"/>
                <a:gd name="connsiteY5360" fmla="*/ 2516181 h 3652478"/>
                <a:gd name="connsiteX5361" fmla="*/ 4234360 w 10080264"/>
                <a:gd name="connsiteY5361" fmla="*/ 2519421 h 3652478"/>
                <a:gd name="connsiteX5362" fmla="*/ 4228960 w 10080264"/>
                <a:gd name="connsiteY5362" fmla="*/ 2523020 h 3652478"/>
                <a:gd name="connsiteX5363" fmla="*/ 4223921 w 10080264"/>
                <a:gd name="connsiteY5363" fmla="*/ 2524820 h 3652478"/>
                <a:gd name="connsiteX5364" fmla="*/ 4217081 w 10080264"/>
                <a:gd name="connsiteY5364" fmla="*/ 2526620 h 3652478"/>
                <a:gd name="connsiteX5365" fmla="*/ 4203042 w 10080264"/>
                <a:gd name="connsiteY5365" fmla="*/ 2531659 h 3652478"/>
                <a:gd name="connsiteX5366" fmla="*/ 4201243 w 10080264"/>
                <a:gd name="connsiteY5366" fmla="*/ 2576293 h 3652478"/>
                <a:gd name="connsiteX5367" fmla="*/ 4201243 w 10080264"/>
                <a:gd name="connsiteY5367" fmla="*/ 2595011 h 3652478"/>
                <a:gd name="connsiteX5368" fmla="*/ 4198003 w 10080264"/>
                <a:gd name="connsiteY5368" fmla="*/ 2610849 h 3652478"/>
                <a:gd name="connsiteX5369" fmla="*/ 4196203 w 10080264"/>
                <a:gd name="connsiteY5369" fmla="*/ 2628126 h 3652478"/>
                <a:gd name="connsiteX5370" fmla="*/ 4196203 w 10080264"/>
                <a:gd name="connsiteY5370" fmla="*/ 2645404 h 3652478"/>
                <a:gd name="connsiteX5371" fmla="*/ 4194403 w 10080264"/>
                <a:gd name="connsiteY5371" fmla="*/ 2687159 h 3652478"/>
                <a:gd name="connsiteX5372" fmla="*/ 4194403 w 10080264"/>
                <a:gd name="connsiteY5372" fmla="*/ 2707676 h 3652478"/>
                <a:gd name="connsiteX5373" fmla="*/ 4180365 w 10080264"/>
                <a:gd name="connsiteY5373" fmla="*/ 2702637 h 3652478"/>
                <a:gd name="connsiteX5374" fmla="*/ 4180365 w 10080264"/>
                <a:gd name="connsiteY5374" fmla="*/ 2728553 h 3652478"/>
                <a:gd name="connsiteX5375" fmla="*/ 4158047 w 10080264"/>
                <a:gd name="connsiteY5375" fmla="*/ 2707676 h 3652478"/>
                <a:gd name="connsiteX5376" fmla="*/ 4151208 w 10080264"/>
                <a:gd name="connsiteY5376" fmla="*/ 2713075 h 3652478"/>
                <a:gd name="connsiteX5377" fmla="*/ 4142569 w 10080264"/>
                <a:gd name="connsiteY5377" fmla="*/ 2714515 h 3652478"/>
                <a:gd name="connsiteX5378" fmla="*/ 4132130 w 10080264"/>
                <a:gd name="connsiteY5378" fmla="*/ 2716315 h 3652478"/>
                <a:gd name="connsiteX5379" fmla="*/ 4123490 w 10080264"/>
                <a:gd name="connsiteY5379" fmla="*/ 2716315 h 3652478"/>
                <a:gd name="connsiteX5380" fmla="*/ 4066256 w 10080264"/>
                <a:gd name="connsiteY5380" fmla="*/ 2719914 h 3652478"/>
                <a:gd name="connsiteX5381" fmla="*/ 4010821 w 10080264"/>
                <a:gd name="connsiteY5381" fmla="*/ 2718115 h 3652478"/>
                <a:gd name="connsiteX5382" fmla="*/ 3957546 w 10080264"/>
                <a:gd name="connsiteY5382" fmla="*/ 2714515 h 3652478"/>
                <a:gd name="connsiteX5383" fmla="*/ 3903551 w 10080264"/>
                <a:gd name="connsiteY5383" fmla="*/ 2709476 h 3652478"/>
                <a:gd name="connsiteX5384" fmla="*/ 3851716 w 10080264"/>
                <a:gd name="connsiteY5384" fmla="*/ 2704436 h 3652478"/>
                <a:gd name="connsiteX5385" fmla="*/ 3798081 w 10080264"/>
                <a:gd name="connsiteY5385" fmla="*/ 2700837 h 3652478"/>
                <a:gd name="connsiteX5386" fmla="*/ 3742646 w 10080264"/>
                <a:gd name="connsiteY5386" fmla="*/ 2700837 h 3652478"/>
                <a:gd name="connsiteX5387" fmla="*/ 3685772 w 10080264"/>
                <a:gd name="connsiteY5387" fmla="*/ 2702637 h 3652478"/>
                <a:gd name="connsiteX5388" fmla="*/ 3645816 w 10080264"/>
                <a:gd name="connsiteY5388" fmla="*/ 2707676 h 3652478"/>
                <a:gd name="connsiteX5389" fmla="*/ 3624937 w 10080264"/>
                <a:gd name="connsiteY5389" fmla="*/ 2709476 h 3652478"/>
                <a:gd name="connsiteX5390" fmla="*/ 3602260 w 10080264"/>
                <a:gd name="connsiteY5390" fmla="*/ 2709476 h 3652478"/>
                <a:gd name="connsiteX5391" fmla="*/ 3583542 w 10080264"/>
                <a:gd name="connsiteY5391" fmla="*/ 2711275 h 3652478"/>
                <a:gd name="connsiteX5392" fmla="*/ 3562663 w 10080264"/>
                <a:gd name="connsiteY5392" fmla="*/ 2709476 h 3652478"/>
                <a:gd name="connsiteX5393" fmla="*/ 3543585 w 10080264"/>
                <a:gd name="connsiteY5393" fmla="*/ 2704436 h 3652478"/>
                <a:gd name="connsiteX5394" fmla="*/ 3522707 w 10080264"/>
                <a:gd name="connsiteY5394" fmla="*/ 2695797 h 3652478"/>
                <a:gd name="connsiteX5395" fmla="*/ 3514068 w 10080264"/>
                <a:gd name="connsiteY5395" fmla="*/ 2699037 h 3652478"/>
                <a:gd name="connsiteX5396" fmla="*/ 3503629 w 10080264"/>
                <a:gd name="connsiteY5396" fmla="*/ 2699037 h 3652478"/>
                <a:gd name="connsiteX5397" fmla="*/ 3503629 w 10080264"/>
                <a:gd name="connsiteY5397" fmla="*/ 2700837 h 3652478"/>
                <a:gd name="connsiteX5398" fmla="*/ 3500389 w 10080264"/>
                <a:gd name="connsiteY5398" fmla="*/ 2705876 h 3652478"/>
                <a:gd name="connsiteX5399" fmla="*/ 3496789 w 10080264"/>
                <a:gd name="connsiteY5399" fmla="*/ 2707676 h 3652478"/>
                <a:gd name="connsiteX5400" fmla="*/ 3491750 w 10080264"/>
                <a:gd name="connsiteY5400" fmla="*/ 2709476 h 3652478"/>
                <a:gd name="connsiteX5401" fmla="*/ 3486350 w 10080264"/>
                <a:gd name="connsiteY5401" fmla="*/ 2711275 h 3652478"/>
                <a:gd name="connsiteX5402" fmla="*/ 3477712 w 10080264"/>
                <a:gd name="connsiteY5402" fmla="*/ 2711275 h 3652478"/>
                <a:gd name="connsiteX5403" fmla="*/ 3474471 w 10080264"/>
                <a:gd name="connsiteY5403" fmla="*/ 2709476 h 3652478"/>
                <a:gd name="connsiteX5404" fmla="*/ 3470872 w 10080264"/>
                <a:gd name="connsiteY5404" fmla="*/ 2707676 h 3652478"/>
                <a:gd name="connsiteX5405" fmla="*/ 3467272 w 10080264"/>
                <a:gd name="connsiteY5405" fmla="*/ 2702637 h 3652478"/>
                <a:gd name="connsiteX5406" fmla="*/ 3465473 w 10080264"/>
                <a:gd name="connsiteY5406" fmla="*/ 2697597 h 3652478"/>
                <a:gd name="connsiteX5407" fmla="*/ 3451794 w 10080264"/>
                <a:gd name="connsiteY5407" fmla="*/ 2697597 h 3652478"/>
                <a:gd name="connsiteX5408" fmla="*/ 3444954 w 10080264"/>
                <a:gd name="connsiteY5408" fmla="*/ 2695797 h 3652478"/>
                <a:gd name="connsiteX5409" fmla="*/ 3438115 w 10080264"/>
                <a:gd name="connsiteY5409" fmla="*/ 2692198 h 3652478"/>
                <a:gd name="connsiteX5410" fmla="*/ 3434515 w 10080264"/>
                <a:gd name="connsiteY5410" fmla="*/ 2692198 h 3652478"/>
                <a:gd name="connsiteX5411" fmla="*/ 3432716 w 10080264"/>
                <a:gd name="connsiteY5411" fmla="*/ 2692198 h 3652478"/>
                <a:gd name="connsiteX5412" fmla="*/ 3425876 w 10080264"/>
                <a:gd name="connsiteY5412" fmla="*/ 2697597 h 3652478"/>
                <a:gd name="connsiteX5413" fmla="*/ 3399959 w 10080264"/>
                <a:gd name="connsiteY5413" fmla="*/ 2723154 h 3652478"/>
                <a:gd name="connsiteX5414" fmla="*/ 3399959 w 10080264"/>
                <a:gd name="connsiteY5414" fmla="*/ 2693998 h 3652478"/>
                <a:gd name="connsiteX5415" fmla="*/ 3391320 w 10080264"/>
                <a:gd name="connsiteY5415" fmla="*/ 2690398 h 3652478"/>
                <a:gd name="connsiteX5416" fmla="*/ 3386280 w 10080264"/>
                <a:gd name="connsiteY5416" fmla="*/ 2688958 h 3652478"/>
                <a:gd name="connsiteX5417" fmla="*/ 3382680 w 10080264"/>
                <a:gd name="connsiteY5417" fmla="*/ 2690398 h 3652478"/>
                <a:gd name="connsiteX5418" fmla="*/ 3380881 w 10080264"/>
                <a:gd name="connsiteY5418" fmla="*/ 2692198 h 3652478"/>
                <a:gd name="connsiteX5419" fmla="*/ 3370442 w 10080264"/>
                <a:gd name="connsiteY5419" fmla="*/ 2719914 h 3652478"/>
                <a:gd name="connsiteX5420" fmla="*/ 3353163 w 10080264"/>
                <a:gd name="connsiteY5420" fmla="*/ 2695797 h 3652478"/>
                <a:gd name="connsiteX5421" fmla="*/ 3346324 w 10080264"/>
                <a:gd name="connsiteY5421" fmla="*/ 2687159 h 3652478"/>
                <a:gd name="connsiteX5422" fmla="*/ 3335885 w 10080264"/>
                <a:gd name="connsiteY5422" fmla="*/ 2680320 h 3652478"/>
                <a:gd name="connsiteX5423" fmla="*/ 3325446 w 10080264"/>
                <a:gd name="connsiteY5423" fmla="*/ 2685359 h 3652478"/>
                <a:gd name="connsiteX5424" fmla="*/ 3315007 w 10080264"/>
                <a:gd name="connsiteY5424" fmla="*/ 2688958 h 3652478"/>
                <a:gd name="connsiteX5425" fmla="*/ 3304568 w 10080264"/>
                <a:gd name="connsiteY5425" fmla="*/ 2690398 h 3652478"/>
                <a:gd name="connsiteX5426" fmla="*/ 3294488 w 10080264"/>
                <a:gd name="connsiteY5426" fmla="*/ 2690398 h 3652478"/>
                <a:gd name="connsiteX5427" fmla="*/ 3280450 w 10080264"/>
                <a:gd name="connsiteY5427" fmla="*/ 2693998 h 3652478"/>
                <a:gd name="connsiteX5428" fmla="*/ 3268571 w 10080264"/>
                <a:gd name="connsiteY5428" fmla="*/ 2693998 h 3652478"/>
                <a:gd name="connsiteX5429" fmla="*/ 3256332 w 10080264"/>
                <a:gd name="connsiteY5429" fmla="*/ 2692198 h 3652478"/>
                <a:gd name="connsiteX5430" fmla="*/ 3245893 w 10080264"/>
                <a:gd name="connsiteY5430" fmla="*/ 2690398 h 3652478"/>
                <a:gd name="connsiteX5431" fmla="*/ 3235454 w 10080264"/>
                <a:gd name="connsiteY5431" fmla="*/ 2687159 h 3652478"/>
                <a:gd name="connsiteX5432" fmla="*/ 3235454 w 10080264"/>
                <a:gd name="connsiteY5432" fmla="*/ 2676720 h 3652478"/>
                <a:gd name="connsiteX5433" fmla="*/ 3233655 w 10080264"/>
                <a:gd name="connsiteY5433" fmla="*/ 2605449 h 3652478"/>
                <a:gd name="connsiteX5434" fmla="*/ 3233655 w 10080264"/>
                <a:gd name="connsiteY5434" fmla="*/ 2533459 h 3652478"/>
                <a:gd name="connsiteX5435" fmla="*/ 3239054 w 10080264"/>
                <a:gd name="connsiteY5435" fmla="*/ 2384438 h 3652478"/>
                <a:gd name="connsiteX5436" fmla="*/ 3239054 w 10080264"/>
                <a:gd name="connsiteY5436" fmla="*/ 2379399 h 3652478"/>
                <a:gd name="connsiteX5437" fmla="*/ 3245893 w 10080264"/>
                <a:gd name="connsiteY5437" fmla="*/ 2230379 h 3652478"/>
                <a:gd name="connsiteX5438" fmla="*/ 3249493 w 10080264"/>
                <a:gd name="connsiteY5438" fmla="*/ 2149029 h 3652478"/>
                <a:gd name="connsiteX5439" fmla="*/ 3252733 w 10080264"/>
                <a:gd name="connsiteY5439" fmla="*/ 2067680 h 3652478"/>
                <a:gd name="connsiteX5440" fmla="*/ 3256332 w 10080264"/>
                <a:gd name="connsiteY5440" fmla="*/ 1991730 h 3652478"/>
                <a:gd name="connsiteX5441" fmla="*/ 3256332 w 10080264"/>
                <a:gd name="connsiteY5441" fmla="*/ 1916860 h 3652478"/>
                <a:gd name="connsiteX5442" fmla="*/ 3256332 w 10080264"/>
                <a:gd name="connsiteY5442" fmla="*/ 1842710 h 3652478"/>
                <a:gd name="connsiteX5443" fmla="*/ 3252733 w 10080264"/>
                <a:gd name="connsiteY5443" fmla="*/ 1768199 h 3652478"/>
                <a:gd name="connsiteX5444" fmla="*/ 3249493 w 10080264"/>
                <a:gd name="connsiteY5444" fmla="*/ 1693689 h 3652478"/>
                <a:gd name="connsiteX5445" fmla="*/ 3244093 w 10080264"/>
                <a:gd name="connsiteY5445" fmla="*/ 1628178 h 3652478"/>
                <a:gd name="connsiteX5446" fmla="*/ 3235454 w 10080264"/>
                <a:gd name="connsiteY5446" fmla="*/ 1570945 h 3652478"/>
                <a:gd name="connsiteX5447" fmla="*/ 3225015 w 10080264"/>
                <a:gd name="connsiteY5447" fmla="*/ 1520552 h 3652478"/>
                <a:gd name="connsiteX5448" fmla="*/ 3213136 w 10080264"/>
                <a:gd name="connsiteY5448" fmla="*/ 1503274 h 3652478"/>
                <a:gd name="connsiteX5449" fmla="*/ 3200898 w 10080264"/>
                <a:gd name="connsiteY5449" fmla="*/ 1485996 h 3652478"/>
                <a:gd name="connsiteX5450" fmla="*/ 3190459 w 10080264"/>
                <a:gd name="connsiteY5450" fmla="*/ 1467279 h 3652478"/>
                <a:gd name="connsiteX5451" fmla="*/ 3180020 w 10080264"/>
                <a:gd name="connsiteY5451" fmla="*/ 1448201 h 3652478"/>
                <a:gd name="connsiteX5452" fmla="*/ 3169581 w 10080264"/>
                <a:gd name="connsiteY5452" fmla="*/ 1430564 h 3652478"/>
                <a:gd name="connsiteX5453" fmla="*/ 3155901 w 10080264"/>
                <a:gd name="connsiteY5453" fmla="*/ 1413286 h 3652478"/>
                <a:gd name="connsiteX5454" fmla="*/ 3140423 w 10080264"/>
                <a:gd name="connsiteY5454" fmla="*/ 1397808 h 3652478"/>
                <a:gd name="connsiteX5455" fmla="*/ 3121345 w 10080264"/>
                <a:gd name="connsiteY5455" fmla="*/ 1381970 h 3652478"/>
                <a:gd name="connsiteX5456" fmla="*/ 3116306 w 10080264"/>
                <a:gd name="connsiteY5456" fmla="*/ 1381970 h 3652478"/>
                <a:gd name="connsiteX5457" fmla="*/ 3110906 w 10080264"/>
                <a:gd name="connsiteY5457" fmla="*/ 1381970 h 3652478"/>
                <a:gd name="connsiteX5458" fmla="*/ 3102267 w 10080264"/>
                <a:gd name="connsiteY5458" fmla="*/ 1380530 h 3652478"/>
                <a:gd name="connsiteX5459" fmla="*/ 3093627 w 10080264"/>
                <a:gd name="connsiteY5459" fmla="*/ 1376931 h 3652478"/>
                <a:gd name="connsiteX5460" fmla="*/ 3088228 w 10080264"/>
                <a:gd name="connsiteY5460" fmla="*/ 1371891 h 3652478"/>
                <a:gd name="connsiteX5461" fmla="*/ 3084989 w 10080264"/>
                <a:gd name="connsiteY5461" fmla="*/ 1365052 h 3652478"/>
                <a:gd name="connsiteX5462" fmla="*/ 3057271 w 10080264"/>
                <a:gd name="connsiteY5462" fmla="*/ 1363252 h 3652478"/>
                <a:gd name="connsiteX5463" fmla="*/ 3031353 w 10080264"/>
                <a:gd name="connsiteY5463" fmla="*/ 1363252 h 3652478"/>
                <a:gd name="connsiteX5464" fmla="*/ 3006876 w 10080264"/>
                <a:gd name="connsiteY5464" fmla="*/ 1363252 h 3652478"/>
                <a:gd name="connsiteX5465" fmla="*/ 2984558 w 10080264"/>
                <a:gd name="connsiteY5465" fmla="*/ 1366492 h 3652478"/>
                <a:gd name="connsiteX5466" fmla="*/ 2965479 w 10080264"/>
                <a:gd name="connsiteY5466" fmla="*/ 1371891 h 3652478"/>
                <a:gd name="connsiteX5467" fmla="*/ 2946401 w 10080264"/>
                <a:gd name="connsiteY5467" fmla="*/ 1378730 h 3652478"/>
                <a:gd name="connsiteX5468" fmla="*/ 2930923 w 10080264"/>
                <a:gd name="connsiteY5468" fmla="*/ 1385570 h 3652478"/>
                <a:gd name="connsiteX5469" fmla="*/ 2918684 w 10080264"/>
                <a:gd name="connsiteY5469" fmla="*/ 1396008 h 3652478"/>
                <a:gd name="connsiteX5470" fmla="*/ 2894566 w 10080264"/>
                <a:gd name="connsiteY5470" fmla="*/ 1420485 h 3652478"/>
                <a:gd name="connsiteX5471" fmla="*/ 2871889 w 10080264"/>
                <a:gd name="connsiteY5471" fmla="*/ 1449641 h 3652478"/>
                <a:gd name="connsiteX5472" fmla="*/ 2851370 w 10080264"/>
                <a:gd name="connsiteY5472" fmla="*/ 1480957 h 3652478"/>
                <a:gd name="connsiteX5473" fmla="*/ 2832292 w 10080264"/>
                <a:gd name="connsiteY5473" fmla="*/ 1517312 h 3652478"/>
                <a:gd name="connsiteX5474" fmla="*/ 2830492 w 10080264"/>
                <a:gd name="connsiteY5474" fmla="*/ 1609100 h 3652478"/>
                <a:gd name="connsiteX5475" fmla="*/ 2830492 w 10080264"/>
                <a:gd name="connsiteY5475" fmla="*/ 1704128 h 3652478"/>
                <a:gd name="connsiteX5476" fmla="*/ 2830492 w 10080264"/>
                <a:gd name="connsiteY5476" fmla="*/ 1799155 h 3652478"/>
                <a:gd name="connsiteX5477" fmla="*/ 2834092 w 10080264"/>
                <a:gd name="connsiteY5477" fmla="*/ 1896342 h 3652478"/>
                <a:gd name="connsiteX5478" fmla="*/ 2844531 w 10080264"/>
                <a:gd name="connsiteY5478" fmla="*/ 2244417 h 3652478"/>
                <a:gd name="connsiteX5479" fmla="*/ 2994997 w 10080264"/>
                <a:gd name="connsiteY5479" fmla="*/ 2244417 h 3652478"/>
                <a:gd name="connsiteX5480" fmla="*/ 3000037 w 10080264"/>
                <a:gd name="connsiteY5480" fmla="*/ 2245857 h 3652478"/>
                <a:gd name="connsiteX5481" fmla="*/ 3003636 w 10080264"/>
                <a:gd name="connsiteY5481" fmla="*/ 2247656 h 3652478"/>
                <a:gd name="connsiteX5482" fmla="*/ 3008676 w 10080264"/>
                <a:gd name="connsiteY5482" fmla="*/ 2251256 h 3652478"/>
                <a:gd name="connsiteX5483" fmla="*/ 3012275 w 10080264"/>
                <a:gd name="connsiteY5483" fmla="*/ 2254855 h 3652478"/>
                <a:gd name="connsiteX5484" fmla="*/ 3014075 w 10080264"/>
                <a:gd name="connsiteY5484" fmla="*/ 2258095 h 3652478"/>
                <a:gd name="connsiteX5485" fmla="*/ 3014075 w 10080264"/>
                <a:gd name="connsiteY5485" fmla="*/ 2263494 h 3652478"/>
                <a:gd name="connsiteX5486" fmla="*/ 3014075 w 10080264"/>
                <a:gd name="connsiteY5486" fmla="*/ 2270333 h 3652478"/>
                <a:gd name="connsiteX5487" fmla="*/ 3012275 w 10080264"/>
                <a:gd name="connsiteY5487" fmla="*/ 2277172 h 3652478"/>
                <a:gd name="connsiteX5488" fmla="*/ 3010476 w 10080264"/>
                <a:gd name="connsiteY5488" fmla="*/ 2278972 h 3652478"/>
                <a:gd name="connsiteX5489" fmla="*/ 3024154 w 10080264"/>
                <a:gd name="connsiteY5489" fmla="*/ 2278972 h 3652478"/>
                <a:gd name="connsiteX5490" fmla="*/ 3027754 w 10080264"/>
                <a:gd name="connsiteY5490" fmla="*/ 2289411 h 3652478"/>
                <a:gd name="connsiteX5491" fmla="*/ 3032793 w 10080264"/>
                <a:gd name="connsiteY5491" fmla="*/ 2309928 h 3652478"/>
                <a:gd name="connsiteX5492" fmla="*/ 3036393 w 10080264"/>
                <a:gd name="connsiteY5492" fmla="*/ 2332605 h 3652478"/>
                <a:gd name="connsiteX5493" fmla="*/ 3043232 w 10080264"/>
                <a:gd name="connsiteY5493" fmla="*/ 2382639 h 3652478"/>
                <a:gd name="connsiteX5494" fmla="*/ 3045032 w 10080264"/>
                <a:gd name="connsiteY5494" fmla="*/ 2408915 h 3652478"/>
                <a:gd name="connsiteX5495" fmla="*/ 3046832 w 10080264"/>
                <a:gd name="connsiteY5495" fmla="*/ 2436272 h 3652478"/>
                <a:gd name="connsiteX5496" fmla="*/ 3046832 w 10080264"/>
                <a:gd name="connsiteY5496" fmla="*/ 2491704 h 3652478"/>
                <a:gd name="connsiteX5497" fmla="*/ 3046832 w 10080264"/>
                <a:gd name="connsiteY5497" fmla="*/ 2497104 h 3652478"/>
                <a:gd name="connsiteX5498" fmla="*/ 3060510 w 10080264"/>
                <a:gd name="connsiteY5498" fmla="*/ 2495304 h 3652478"/>
                <a:gd name="connsiteX5499" fmla="*/ 3046832 w 10080264"/>
                <a:gd name="connsiteY5499" fmla="*/ 2502143 h 3652478"/>
                <a:gd name="connsiteX5500" fmla="*/ 3046832 w 10080264"/>
                <a:gd name="connsiteY5500" fmla="*/ 2605449 h 3652478"/>
                <a:gd name="connsiteX5501" fmla="*/ 3046832 w 10080264"/>
                <a:gd name="connsiteY5501" fmla="*/ 2631726 h 3652478"/>
                <a:gd name="connsiteX5502" fmla="*/ 3048632 w 10080264"/>
                <a:gd name="connsiteY5502" fmla="*/ 2657642 h 3652478"/>
                <a:gd name="connsiteX5503" fmla="*/ 3053671 w 10080264"/>
                <a:gd name="connsiteY5503" fmla="*/ 2707676 h 3652478"/>
                <a:gd name="connsiteX5504" fmla="*/ 3057271 w 10080264"/>
                <a:gd name="connsiteY5504" fmla="*/ 2726753 h 3652478"/>
                <a:gd name="connsiteX5505" fmla="*/ 3038193 w 10080264"/>
                <a:gd name="connsiteY5505" fmla="*/ 2724954 h 3652478"/>
                <a:gd name="connsiteX5506" fmla="*/ 2969079 w 10080264"/>
                <a:gd name="connsiteY5506" fmla="*/ 2719914 h 3652478"/>
                <a:gd name="connsiteX5507" fmla="*/ 2901406 w 10080264"/>
                <a:gd name="connsiteY5507" fmla="*/ 2716315 h 3652478"/>
                <a:gd name="connsiteX5508" fmla="*/ 2834092 w 10080264"/>
                <a:gd name="connsiteY5508" fmla="*/ 2714515 h 3652478"/>
                <a:gd name="connsiteX5509" fmla="*/ 2766418 w 10080264"/>
                <a:gd name="connsiteY5509" fmla="*/ 2713075 h 3652478"/>
                <a:gd name="connsiteX5510" fmla="*/ 2700904 w 10080264"/>
                <a:gd name="connsiteY5510" fmla="*/ 2714515 h 3652478"/>
                <a:gd name="connsiteX5511" fmla="*/ 2634671 w 10080264"/>
                <a:gd name="connsiteY5511" fmla="*/ 2714515 h 3652478"/>
                <a:gd name="connsiteX5512" fmla="*/ 2498244 w 10080264"/>
                <a:gd name="connsiteY5512" fmla="*/ 2709476 h 3652478"/>
                <a:gd name="connsiteX5513" fmla="*/ 2466926 w 10080264"/>
                <a:gd name="connsiteY5513" fmla="*/ 2709476 h 3652478"/>
                <a:gd name="connsiteX5514" fmla="*/ 2435970 w 10080264"/>
                <a:gd name="connsiteY5514" fmla="*/ 2707676 h 3652478"/>
                <a:gd name="connsiteX5515" fmla="*/ 2380535 w 10080264"/>
                <a:gd name="connsiteY5515" fmla="*/ 2702637 h 3652478"/>
                <a:gd name="connsiteX5516" fmla="*/ 2354257 w 10080264"/>
                <a:gd name="connsiteY5516" fmla="*/ 2700837 h 3652478"/>
                <a:gd name="connsiteX5517" fmla="*/ 2323300 w 10080264"/>
                <a:gd name="connsiteY5517" fmla="*/ 2699037 h 3652478"/>
                <a:gd name="connsiteX5518" fmla="*/ 2288743 w 10080264"/>
                <a:gd name="connsiteY5518" fmla="*/ 2700837 h 3652478"/>
                <a:gd name="connsiteX5519" fmla="*/ 2248787 w 10080264"/>
                <a:gd name="connsiteY5519" fmla="*/ 2702637 h 3652478"/>
                <a:gd name="connsiteX5520" fmla="*/ 2198751 w 10080264"/>
                <a:gd name="connsiteY5520" fmla="*/ 2709476 h 3652478"/>
                <a:gd name="connsiteX5521" fmla="*/ 2165635 w 10080264"/>
                <a:gd name="connsiteY5521" fmla="*/ 2713075 h 3652478"/>
                <a:gd name="connsiteX5522" fmla="*/ 2132878 w 10080264"/>
                <a:gd name="connsiteY5522" fmla="*/ 2716315 h 3652478"/>
                <a:gd name="connsiteX5523" fmla="*/ 2101921 w 10080264"/>
                <a:gd name="connsiteY5523" fmla="*/ 2719914 h 3652478"/>
                <a:gd name="connsiteX5524" fmla="*/ 2068804 w 10080264"/>
                <a:gd name="connsiteY5524" fmla="*/ 2719914 h 3652478"/>
                <a:gd name="connsiteX5525" fmla="*/ 2037847 w 10080264"/>
                <a:gd name="connsiteY5525" fmla="*/ 2719914 h 3652478"/>
                <a:gd name="connsiteX5526" fmla="*/ 2006530 w 10080264"/>
                <a:gd name="connsiteY5526" fmla="*/ 2716315 h 3652478"/>
                <a:gd name="connsiteX5527" fmla="*/ 1996091 w 10080264"/>
                <a:gd name="connsiteY5527" fmla="*/ 2716315 h 3652478"/>
                <a:gd name="connsiteX5528" fmla="*/ 1989251 w 10080264"/>
                <a:gd name="connsiteY5528" fmla="*/ 2713075 h 3652478"/>
                <a:gd name="connsiteX5529" fmla="*/ 1982412 w 10080264"/>
                <a:gd name="connsiteY5529" fmla="*/ 2709476 h 3652478"/>
                <a:gd name="connsiteX5530" fmla="*/ 1970173 w 10080264"/>
                <a:gd name="connsiteY5530" fmla="*/ 2702637 h 3652478"/>
                <a:gd name="connsiteX5531" fmla="*/ 1952895 w 10080264"/>
                <a:gd name="connsiteY5531" fmla="*/ 2702637 h 3652478"/>
                <a:gd name="connsiteX5532" fmla="*/ 1932017 w 10080264"/>
                <a:gd name="connsiteY5532" fmla="*/ 2705876 h 3652478"/>
                <a:gd name="connsiteX5533" fmla="*/ 1921578 w 10080264"/>
                <a:gd name="connsiteY5533" fmla="*/ 2705876 h 3652478"/>
                <a:gd name="connsiteX5534" fmla="*/ 1912939 w 10080264"/>
                <a:gd name="connsiteY5534" fmla="*/ 2705876 h 3652478"/>
                <a:gd name="connsiteX5535" fmla="*/ 1906099 w 10080264"/>
                <a:gd name="connsiteY5535" fmla="*/ 2704436 h 3652478"/>
                <a:gd name="connsiteX5536" fmla="*/ 1897460 w 10080264"/>
                <a:gd name="connsiteY5536" fmla="*/ 2700837 h 3652478"/>
                <a:gd name="connsiteX5537" fmla="*/ 1892420 w 10080264"/>
                <a:gd name="connsiteY5537" fmla="*/ 2695797 h 3652478"/>
                <a:gd name="connsiteX5538" fmla="*/ 1887021 w 10080264"/>
                <a:gd name="connsiteY5538" fmla="*/ 2688958 h 3652478"/>
                <a:gd name="connsiteX5539" fmla="*/ 1883781 w 10080264"/>
                <a:gd name="connsiteY5539" fmla="*/ 2680320 h 3652478"/>
                <a:gd name="connsiteX5540" fmla="*/ 1880182 w 10080264"/>
                <a:gd name="connsiteY5540" fmla="*/ 2671681 h 3652478"/>
                <a:gd name="connsiteX5541" fmla="*/ 1878382 w 10080264"/>
                <a:gd name="connsiteY5541" fmla="*/ 2659442 h 3652478"/>
                <a:gd name="connsiteX5542" fmla="*/ 1878382 w 10080264"/>
                <a:gd name="connsiteY5542" fmla="*/ 2652603 h 3652478"/>
                <a:gd name="connsiteX5543" fmla="*/ 1880182 w 10080264"/>
                <a:gd name="connsiteY5543" fmla="*/ 2645404 h 3652478"/>
                <a:gd name="connsiteX5544" fmla="*/ 1883781 w 10080264"/>
                <a:gd name="connsiteY5544" fmla="*/ 2642165 h 3652478"/>
                <a:gd name="connsiteX5545" fmla="*/ 1887021 w 10080264"/>
                <a:gd name="connsiteY5545" fmla="*/ 2636765 h 3652478"/>
                <a:gd name="connsiteX5546" fmla="*/ 1892420 w 10080264"/>
                <a:gd name="connsiteY5546" fmla="*/ 2634965 h 3652478"/>
                <a:gd name="connsiteX5547" fmla="*/ 1897460 w 10080264"/>
                <a:gd name="connsiteY5547" fmla="*/ 2631726 h 3652478"/>
                <a:gd name="connsiteX5548" fmla="*/ 1902500 w 10080264"/>
                <a:gd name="connsiteY5548" fmla="*/ 2631726 h 3652478"/>
                <a:gd name="connsiteX5549" fmla="*/ 1901060 w 10080264"/>
                <a:gd name="connsiteY5549" fmla="*/ 2612648 h 3652478"/>
                <a:gd name="connsiteX5550" fmla="*/ 1899260 w 10080264"/>
                <a:gd name="connsiteY5550" fmla="*/ 2591771 h 3652478"/>
                <a:gd name="connsiteX5551" fmla="*/ 1890621 w 10080264"/>
                <a:gd name="connsiteY5551" fmla="*/ 2598610 h 3652478"/>
                <a:gd name="connsiteX5552" fmla="*/ 1881981 w 10080264"/>
                <a:gd name="connsiteY5552" fmla="*/ 2602210 h 3652478"/>
                <a:gd name="connsiteX5553" fmla="*/ 1873342 w 10080264"/>
                <a:gd name="connsiteY5553" fmla="*/ 2600410 h 3652478"/>
                <a:gd name="connsiteX5554" fmla="*/ 1866503 w 10080264"/>
                <a:gd name="connsiteY5554" fmla="*/ 2598610 h 3652478"/>
                <a:gd name="connsiteX5555" fmla="*/ 1859663 w 10080264"/>
                <a:gd name="connsiteY5555" fmla="*/ 2593571 h 3652478"/>
                <a:gd name="connsiteX5556" fmla="*/ 1854264 w 10080264"/>
                <a:gd name="connsiteY5556" fmla="*/ 2588172 h 3652478"/>
                <a:gd name="connsiteX5557" fmla="*/ 1851024 w 10080264"/>
                <a:gd name="connsiteY5557" fmla="*/ 2584932 h 3652478"/>
                <a:gd name="connsiteX5558" fmla="*/ 1851024 w 10080264"/>
                <a:gd name="connsiteY5558" fmla="*/ 2578093 h 3652478"/>
                <a:gd name="connsiteX5559" fmla="*/ 1852464 w 10080264"/>
                <a:gd name="connsiteY5559" fmla="*/ 2567654 h 3652478"/>
                <a:gd name="connsiteX5560" fmla="*/ 1857864 w 10080264"/>
                <a:gd name="connsiteY5560" fmla="*/ 2555776 h 3652478"/>
                <a:gd name="connsiteX5561" fmla="*/ 1864703 w 10080264"/>
                <a:gd name="connsiteY5561" fmla="*/ 2545337 h 3652478"/>
                <a:gd name="connsiteX5562" fmla="*/ 1875142 w 10080264"/>
                <a:gd name="connsiteY5562" fmla="*/ 2537058 h 3652478"/>
                <a:gd name="connsiteX5563" fmla="*/ 1878382 w 10080264"/>
                <a:gd name="connsiteY5563" fmla="*/ 2535259 h 3652478"/>
                <a:gd name="connsiteX5564" fmla="*/ 1890621 w 10080264"/>
                <a:gd name="connsiteY5564" fmla="*/ 2528059 h 3652478"/>
                <a:gd name="connsiteX5565" fmla="*/ 1899260 w 10080264"/>
                <a:gd name="connsiteY5565" fmla="*/ 2524820 h 3652478"/>
                <a:gd name="connsiteX5566" fmla="*/ 1899260 w 10080264"/>
                <a:gd name="connsiteY5566" fmla="*/ 2500343 h 3652478"/>
                <a:gd name="connsiteX5567" fmla="*/ 1897460 w 10080264"/>
                <a:gd name="connsiteY5567" fmla="*/ 2500343 h 3652478"/>
                <a:gd name="connsiteX5568" fmla="*/ 1885581 w 10080264"/>
                <a:gd name="connsiteY5568" fmla="*/ 2500343 h 3652478"/>
                <a:gd name="connsiteX5569" fmla="*/ 1875142 w 10080264"/>
                <a:gd name="connsiteY5569" fmla="*/ 2498543 h 3652478"/>
                <a:gd name="connsiteX5570" fmla="*/ 1866503 w 10080264"/>
                <a:gd name="connsiteY5570" fmla="*/ 2493504 h 3652478"/>
                <a:gd name="connsiteX5571" fmla="*/ 1859663 w 10080264"/>
                <a:gd name="connsiteY5571" fmla="*/ 2484865 h 3652478"/>
                <a:gd name="connsiteX5572" fmla="*/ 1856064 w 10080264"/>
                <a:gd name="connsiteY5572" fmla="*/ 2478026 h 3652478"/>
                <a:gd name="connsiteX5573" fmla="*/ 1857864 w 10080264"/>
                <a:gd name="connsiteY5573" fmla="*/ 2472627 h 3652478"/>
                <a:gd name="connsiteX5574" fmla="*/ 1862903 w 10080264"/>
                <a:gd name="connsiteY5574" fmla="*/ 2463988 h 3652478"/>
                <a:gd name="connsiteX5575" fmla="*/ 1868303 w 10080264"/>
                <a:gd name="connsiteY5575" fmla="*/ 2453549 h 3652478"/>
                <a:gd name="connsiteX5576" fmla="*/ 1873342 w 10080264"/>
                <a:gd name="connsiteY5576" fmla="*/ 2444910 h 3652478"/>
                <a:gd name="connsiteX5577" fmla="*/ 1880182 w 10080264"/>
                <a:gd name="connsiteY5577" fmla="*/ 2436272 h 3652478"/>
                <a:gd name="connsiteX5578" fmla="*/ 1888821 w 10080264"/>
                <a:gd name="connsiteY5578" fmla="*/ 2429432 h 3652478"/>
                <a:gd name="connsiteX5579" fmla="*/ 1881981 w 10080264"/>
                <a:gd name="connsiteY5579" fmla="*/ 2427633 h 3652478"/>
                <a:gd name="connsiteX5580" fmla="*/ 1875142 w 10080264"/>
                <a:gd name="connsiteY5580" fmla="*/ 2424393 h 3652478"/>
                <a:gd name="connsiteX5581" fmla="*/ 1871542 w 10080264"/>
                <a:gd name="connsiteY5581" fmla="*/ 2420794 h 3652478"/>
                <a:gd name="connsiteX5582" fmla="*/ 1868303 w 10080264"/>
                <a:gd name="connsiteY5582" fmla="*/ 2417554 h 3652478"/>
                <a:gd name="connsiteX5583" fmla="*/ 1866503 w 10080264"/>
                <a:gd name="connsiteY5583" fmla="*/ 2410355 h 3652478"/>
                <a:gd name="connsiteX5584" fmla="*/ 1864703 w 10080264"/>
                <a:gd name="connsiteY5584" fmla="*/ 2401716 h 3652478"/>
                <a:gd name="connsiteX5585" fmla="*/ 1864703 w 10080264"/>
                <a:gd name="connsiteY5585" fmla="*/ 2398477 h 3652478"/>
                <a:gd name="connsiteX5586" fmla="*/ 1868303 w 10080264"/>
                <a:gd name="connsiteY5586" fmla="*/ 2394877 h 3652478"/>
                <a:gd name="connsiteX5587" fmla="*/ 1880182 w 10080264"/>
                <a:gd name="connsiteY5587" fmla="*/ 2379399 h 3652478"/>
                <a:gd name="connsiteX5588" fmla="*/ 1887021 w 10080264"/>
                <a:gd name="connsiteY5588" fmla="*/ 2372200 h 3652478"/>
                <a:gd name="connsiteX5589" fmla="*/ 1893860 w 10080264"/>
                <a:gd name="connsiteY5589" fmla="*/ 2368960 h 3652478"/>
                <a:gd name="connsiteX5590" fmla="*/ 1907899 w 10080264"/>
                <a:gd name="connsiteY5590" fmla="*/ 2353122 h 3652478"/>
                <a:gd name="connsiteX5591" fmla="*/ 1912939 w 10080264"/>
                <a:gd name="connsiteY5591" fmla="*/ 2334045 h 3652478"/>
                <a:gd name="connsiteX5592" fmla="*/ 1912939 w 10080264"/>
                <a:gd name="connsiteY5592" fmla="*/ 2327206 h 3652478"/>
                <a:gd name="connsiteX5593" fmla="*/ 1912939 w 10080264"/>
                <a:gd name="connsiteY5593" fmla="*/ 2320367 h 3652478"/>
                <a:gd name="connsiteX5594" fmla="*/ 1914738 w 10080264"/>
                <a:gd name="connsiteY5594" fmla="*/ 2311728 h 3652478"/>
                <a:gd name="connsiteX5595" fmla="*/ 1918338 w 10080264"/>
                <a:gd name="connsiteY5595" fmla="*/ 2303089 h 3652478"/>
                <a:gd name="connsiteX5596" fmla="*/ 1880182 w 10080264"/>
                <a:gd name="connsiteY5596" fmla="*/ 2244417 h 3652478"/>
                <a:gd name="connsiteX5597" fmla="*/ 1935616 w 10080264"/>
                <a:gd name="connsiteY5597" fmla="*/ 2285811 h 3652478"/>
                <a:gd name="connsiteX5598" fmla="*/ 1966934 w 10080264"/>
                <a:gd name="connsiteY5598" fmla="*/ 2280772 h 3652478"/>
                <a:gd name="connsiteX5599" fmla="*/ 2003290 w 10080264"/>
                <a:gd name="connsiteY5599" fmla="*/ 2273573 h 3652478"/>
                <a:gd name="connsiteX5600" fmla="*/ 2030648 w 10080264"/>
                <a:gd name="connsiteY5600" fmla="*/ 2268534 h 3652478"/>
                <a:gd name="connsiteX5601" fmla="*/ 2054765 w 10080264"/>
                <a:gd name="connsiteY5601" fmla="*/ 2265294 h 3652478"/>
                <a:gd name="connsiteX5602" fmla="*/ 2082842 w 10080264"/>
                <a:gd name="connsiteY5602" fmla="*/ 2265294 h 3652478"/>
                <a:gd name="connsiteX5603" fmla="*/ 2110560 w 10080264"/>
                <a:gd name="connsiteY5603" fmla="*/ 2265294 h 3652478"/>
                <a:gd name="connsiteX5604" fmla="*/ 2141517 w 10080264"/>
                <a:gd name="connsiteY5604" fmla="*/ 2266734 h 3652478"/>
                <a:gd name="connsiteX5605" fmla="*/ 2140077 w 10080264"/>
                <a:gd name="connsiteY5605" fmla="*/ 2240817 h 3652478"/>
                <a:gd name="connsiteX5606" fmla="*/ 2141517 w 10080264"/>
                <a:gd name="connsiteY5606" fmla="*/ 2218140 h 3652478"/>
                <a:gd name="connsiteX5607" fmla="*/ 2145117 w 10080264"/>
                <a:gd name="connsiteY5607" fmla="*/ 2197263 h 3652478"/>
                <a:gd name="connsiteX5608" fmla="*/ 2151956 w 10080264"/>
                <a:gd name="connsiteY5608" fmla="*/ 2176746 h 3652478"/>
                <a:gd name="connsiteX5609" fmla="*/ 2153756 w 10080264"/>
                <a:gd name="connsiteY5609" fmla="*/ 2166307 h 3652478"/>
                <a:gd name="connsiteX5610" fmla="*/ 2153756 w 10080264"/>
                <a:gd name="connsiteY5610" fmla="*/ 2155868 h 3652478"/>
                <a:gd name="connsiteX5611" fmla="*/ 2153756 w 10080264"/>
                <a:gd name="connsiteY5611" fmla="*/ 2147229 h 3652478"/>
                <a:gd name="connsiteX5612" fmla="*/ 2151956 w 10080264"/>
                <a:gd name="connsiteY5612" fmla="*/ 2137151 h 3652478"/>
                <a:gd name="connsiteX5613" fmla="*/ 2148716 w 10080264"/>
                <a:gd name="connsiteY5613" fmla="*/ 2128512 h 3652478"/>
                <a:gd name="connsiteX5614" fmla="*/ 2145117 w 10080264"/>
                <a:gd name="connsiteY5614" fmla="*/ 2118073 h 3652478"/>
                <a:gd name="connsiteX5615" fmla="*/ 2134678 w 10080264"/>
                <a:gd name="connsiteY5615" fmla="*/ 2100436 h 3652478"/>
                <a:gd name="connsiteX5616" fmla="*/ 2132878 w 10080264"/>
                <a:gd name="connsiteY5616" fmla="*/ 2095396 h 3652478"/>
                <a:gd name="connsiteX5617" fmla="*/ 2129638 w 10080264"/>
                <a:gd name="connsiteY5617" fmla="*/ 2086757 h 3652478"/>
                <a:gd name="connsiteX5618" fmla="*/ 2129638 w 10080264"/>
                <a:gd name="connsiteY5618" fmla="*/ 2078119 h 3652478"/>
                <a:gd name="connsiteX5619" fmla="*/ 2131438 w 10080264"/>
                <a:gd name="connsiteY5619" fmla="*/ 2070920 h 3652478"/>
                <a:gd name="connsiteX5620" fmla="*/ 2132878 w 10080264"/>
                <a:gd name="connsiteY5620" fmla="*/ 2064080 h 3652478"/>
                <a:gd name="connsiteX5621" fmla="*/ 2134678 w 10080264"/>
                <a:gd name="connsiteY5621" fmla="*/ 2059041 h 3652478"/>
                <a:gd name="connsiteX5622" fmla="*/ 2138278 w 10080264"/>
                <a:gd name="connsiteY5622" fmla="*/ 2053642 h 3652478"/>
                <a:gd name="connsiteX5623" fmla="*/ 2145117 w 10080264"/>
                <a:gd name="connsiteY5623" fmla="*/ 2048602 h 3652478"/>
                <a:gd name="connsiteX5624" fmla="*/ 2148716 w 10080264"/>
                <a:gd name="connsiteY5624" fmla="*/ 2045003 h 3652478"/>
                <a:gd name="connsiteX5625" fmla="*/ 2150156 w 10080264"/>
                <a:gd name="connsiteY5625" fmla="*/ 2043563 h 3652478"/>
                <a:gd name="connsiteX5626" fmla="*/ 2150156 w 10080264"/>
                <a:gd name="connsiteY5626" fmla="*/ 2038164 h 3652478"/>
                <a:gd name="connsiteX5627" fmla="*/ 2146917 w 10080264"/>
                <a:gd name="connsiteY5627" fmla="*/ 2036364 h 3652478"/>
                <a:gd name="connsiteX5628" fmla="*/ 2143317 w 10080264"/>
                <a:gd name="connsiteY5628" fmla="*/ 2034924 h 3652478"/>
                <a:gd name="connsiteX5629" fmla="*/ 2138278 w 10080264"/>
                <a:gd name="connsiteY5629" fmla="*/ 2031325 h 3652478"/>
                <a:gd name="connsiteX5630" fmla="*/ 2134678 w 10080264"/>
                <a:gd name="connsiteY5630" fmla="*/ 2024486 h 3652478"/>
                <a:gd name="connsiteX5631" fmla="*/ 2132878 w 10080264"/>
                <a:gd name="connsiteY5631" fmla="*/ 2017647 h 3652478"/>
                <a:gd name="connsiteX5632" fmla="*/ 2131438 w 10080264"/>
                <a:gd name="connsiteY5632" fmla="*/ 2009008 h 3652478"/>
                <a:gd name="connsiteX5633" fmla="*/ 2136477 w 10080264"/>
                <a:gd name="connsiteY5633" fmla="*/ 1979492 h 3652478"/>
                <a:gd name="connsiteX5634" fmla="*/ 2140077 w 10080264"/>
                <a:gd name="connsiteY5634" fmla="*/ 1948176 h 3652478"/>
                <a:gd name="connsiteX5635" fmla="*/ 2146917 w 10080264"/>
                <a:gd name="connsiteY5635" fmla="*/ 1889503 h 3652478"/>
                <a:gd name="connsiteX5636" fmla="*/ 2146917 w 10080264"/>
                <a:gd name="connsiteY5636" fmla="*/ 1827232 h 3652478"/>
                <a:gd name="connsiteX5637" fmla="*/ 2145117 w 10080264"/>
                <a:gd name="connsiteY5637" fmla="*/ 1794116 h 3652478"/>
                <a:gd name="connsiteX5638" fmla="*/ 2143317 w 10080264"/>
                <a:gd name="connsiteY5638" fmla="*/ 1761360 h 3652478"/>
                <a:gd name="connsiteX5639" fmla="*/ 2140077 w 10080264"/>
                <a:gd name="connsiteY5639" fmla="*/ 1692249 h 3652478"/>
                <a:gd name="connsiteX5640" fmla="*/ 2134678 w 10080264"/>
                <a:gd name="connsiteY5640" fmla="*/ 1622778 h 3652478"/>
                <a:gd name="connsiteX5641" fmla="*/ 2131438 w 10080264"/>
                <a:gd name="connsiteY5641" fmla="*/ 1555467 h 3652478"/>
                <a:gd name="connsiteX5642" fmla="*/ 2129638 w 10080264"/>
                <a:gd name="connsiteY5642" fmla="*/ 1520552 h 3652478"/>
                <a:gd name="connsiteX5643" fmla="*/ 2131438 w 10080264"/>
                <a:gd name="connsiteY5643" fmla="*/ 1485996 h 3652478"/>
                <a:gd name="connsiteX5644" fmla="*/ 2134678 w 10080264"/>
                <a:gd name="connsiteY5644" fmla="*/ 1455040 h 3652478"/>
                <a:gd name="connsiteX5645" fmla="*/ 2134678 w 10080264"/>
                <a:gd name="connsiteY5645" fmla="*/ 1421925 h 3652478"/>
                <a:gd name="connsiteX5646" fmla="*/ 2134678 w 10080264"/>
                <a:gd name="connsiteY5646" fmla="*/ 1356413 h 3652478"/>
                <a:gd name="connsiteX5647" fmla="*/ 2134678 w 10080264"/>
                <a:gd name="connsiteY5647" fmla="*/ 1224671 h 3652478"/>
                <a:gd name="connsiteX5648" fmla="*/ 2146917 w 10080264"/>
                <a:gd name="connsiteY5648" fmla="*/ 1143321 h 3652478"/>
                <a:gd name="connsiteX5649" fmla="*/ 2148716 w 10080264"/>
                <a:gd name="connsiteY5649" fmla="*/ 1127843 h 3652478"/>
                <a:gd name="connsiteX5650" fmla="*/ 2150156 w 10080264"/>
                <a:gd name="connsiteY5650" fmla="*/ 1110206 h 3652478"/>
                <a:gd name="connsiteX5651" fmla="*/ 2150156 w 10080264"/>
                <a:gd name="connsiteY5651" fmla="*/ 1074210 h 3652478"/>
                <a:gd name="connsiteX5652" fmla="*/ 2150156 w 10080264"/>
                <a:gd name="connsiteY5652" fmla="*/ 1056933 h 3652478"/>
                <a:gd name="connsiteX5653" fmla="*/ 2148716 w 10080264"/>
                <a:gd name="connsiteY5653" fmla="*/ 1039655 h 3652478"/>
                <a:gd name="connsiteX5654" fmla="*/ 2143317 w 10080264"/>
                <a:gd name="connsiteY5654" fmla="*/ 1006539 h 3652478"/>
                <a:gd name="connsiteX5655" fmla="*/ 2138278 w 10080264"/>
                <a:gd name="connsiteY5655" fmla="*/ 975223 h 3652478"/>
                <a:gd name="connsiteX5656" fmla="*/ 2136477 w 10080264"/>
                <a:gd name="connsiteY5656" fmla="*/ 956506 h 3652478"/>
                <a:gd name="connsiteX5657" fmla="*/ 2134678 w 10080264"/>
                <a:gd name="connsiteY5657" fmla="*/ 939228 h 3652478"/>
                <a:gd name="connsiteX5658" fmla="*/ 2136477 w 10080264"/>
                <a:gd name="connsiteY5658" fmla="*/ 885595 h 3652478"/>
                <a:gd name="connsiteX5659" fmla="*/ 2136477 w 10080264"/>
                <a:gd name="connsiteY5659" fmla="*/ 857519 h 3652478"/>
                <a:gd name="connsiteX5660" fmla="*/ 2140077 w 10080264"/>
                <a:gd name="connsiteY5660" fmla="*/ 828363 h 3652478"/>
                <a:gd name="connsiteX5661" fmla="*/ 2148716 w 10080264"/>
                <a:gd name="connsiteY5661" fmla="*/ 732975 h 3652478"/>
                <a:gd name="connsiteX5662" fmla="*/ 2150156 w 10080264"/>
                <a:gd name="connsiteY5662" fmla="*/ 724336 h 3652478"/>
                <a:gd name="connsiteX5663" fmla="*/ 2141517 w 10080264"/>
                <a:gd name="connsiteY5663" fmla="*/ 727936 h 3652478"/>
                <a:gd name="connsiteX5664" fmla="*/ 2131438 w 10080264"/>
                <a:gd name="connsiteY5664" fmla="*/ 727936 h 3652478"/>
                <a:gd name="connsiteX5665" fmla="*/ 2113800 w 10080264"/>
                <a:gd name="connsiteY5665" fmla="*/ 727936 h 3652478"/>
                <a:gd name="connsiteX5666" fmla="*/ 2117400 w 10080264"/>
                <a:gd name="connsiteY5666" fmla="*/ 710658 h 3652478"/>
                <a:gd name="connsiteX5667" fmla="*/ 2120999 w 10080264"/>
                <a:gd name="connsiteY5667" fmla="*/ 698419 h 3652478"/>
                <a:gd name="connsiteX5668" fmla="*/ 2124239 w 10080264"/>
                <a:gd name="connsiteY5668" fmla="*/ 686181 h 3652478"/>
                <a:gd name="connsiteX5669" fmla="*/ 2131438 w 10080264"/>
                <a:gd name="connsiteY5669" fmla="*/ 674303 h 3652478"/>
                <a:gd name="connsiteX5670" fmla="*/ 2138278 w 10080264"/>
                <a:gd name="connsiteY5670" fmla="*/ 665664 h 3652478"/>
                <a:gd name="connsiteX5671" fmla="*/ 2127839 w 10080264"/>
                <a:gd name="connsiteY5671" fmla="*/ 667464 h 3652478"/>
                <a:gd name="connsiteX5672" fmla="*/ 2119199 w 10080264"/>
                <a:gd name="connsiteY5672" fmla="*/ 669263 h 3652478"/>
                <a:gd name="connsiteX5673" fmla="*/ 2112000 w 10080264"/>
                <a:gd name="connsiteY5673" fmla="*/ 669263 h 3652478"/>
                <a:gd name="connsiteX5674" fmla="*/ 2105160 w 10080264"/>
                <a:gd name="connsiteY5674" fmla="*/ 667464 h 3652478"/>
                <a:gd name="connsiteX5675" fmla="*/ 2094722 w 10080264"/>
                <a:gd name="connsiteY5675" fmla="*/ 662064 h 3652478"/>
                <a:gd name="connsiteX5676" fmla="*/ 2087882 w 10080264"/>
                <a:gd name="connsiteY5676" fmla="*/ 657025 h 3652478"/>
                <a:gd name="connsiteX5677" fmla="*/ 2082842 w 10080264"/>
                <a:gd name="connsiteY5677" fmla="*/ 651986 h 3652478"/>
                <a:gd name="connsiteX5678" fmla="*/ 2082842 w 10080264"/>
                <a:gd name="connsiteY5678" fmla="*/ 646587 h 3652478"/>
                <a:gd name="connsiteX5679" fmla="*/ 2084282 w 10080264"/>
                <a:gd name="connsiteY5679" fmla="*/ 632908 h 3652478"/>
                <a:gd name="connsiteX5680" fmla="*/ 2087882 w 10080264"/>
                <a:gd name="connsiteY5680" fmla="*/ 620670 h 3652478"/>
                <a:gd name="connsiteX5681" fmla="*/ 2094722 w 10080264"/>
                <a:gd name="connsiteY5681" fmla="*/ 610231 h 3652478"/>
                <a:gd name="connsiteX5682" fmla="*/ 2103361 w 10080264"/>
                <a:gd name="connsiteY5682" fmla="*/ 599792 h 3652478"/>
                <a:gd name="connsiteX5683" fmla="*/ 2058365 w 10080264"/>
                <a:gd name="connsiteY5683" fmla="*/ 592953 h 3652478"/>
                <a:gd name="connsiteX5684" fmla="*/ 2039287 w 10080264"/>
                <a:gd name="connsiteY5684" fmla="*/ 589354 h 3652478"/>
                <a:gd name="connsiteX5685" fmla="*/ 2020568 w 10080264"/>
                <a:gd name="connsiteY5685" fmla="*/ 585754 h 3652478"/>
                <a:gd name="connsiteX5686" fmla="*/ 2003290 w 10080264"/>
                <a:gd name="connsiteY5686" fmla="*/ 578915 h 3652478"/>
                <a:gd name="connsiteX5687" fmla="*/ 1989251 w 10080264"/>
                <a:gd name="connsiteY5687" fmla="*/ 572076 h 3652478"/>
                <a:gd name="connsiteX5688" fmla="*/ 1978813 w 10080264"/>
                <a:gd name="connsiteY5688" fmla="*/ 580715 h 3652478"/>
                <a:gd name="connsiteX5689" fmla="*/ 1966934 w 10080264"/>
                <a:gd name="connsiteY5689" fmla="*/ 594753 h 3652478"/>
                <a:gd name="connsiteX5690" fmla="*/ 1959734 w 10080264"/>
                <a:gd name="connsiteY5690" fmla="*/ 603392 h 3652478"/>
                <a:gd name="connsiteX5691" fmla="*/ 1952895 w 10080264"/>
                <a:gd name="connsiteY5691" fmla="*/ 608431 h 3652478"/>
                <a:gd name="connsiteX5692" fmla="*/ 1944256 w 10080264"/>
                <a:gd name="connsiteY5692" fmla="*/ 612031 h 3652478"/>
                <a:gd name="connsiteX5693" fmla="*/ 1935616 w 10080264"/>
                <a:gd name="connsiteY5693" fmla="*/ 615271 h 3652478"/>
                <a:gd name="connsiteX5694" fmla="*/ 1926977 w 10080264"/>
                <a:gd name="connsiteY5694" fmla="*/ 615271 h 3652478"/>
                <a:gd name="connsiteX5695" fmla="*/ 1918338 w 10080264"/>
                <a:gd name="connsiteY5695" fmla="*/ 613831 h 3652478"/>
                <a:gd name="connsiteX5696" fmla="*/ 1907899 w 10080264"/>
                <a:gd name="connsiteY5696" fmla="*/ 612031 h 3652478"/>
                <a:gd name="connsiteX5697" fmla="*/ 1899260 w 10080264"/>
                <a:gd name="connsiteY5697" fmla="*/ 606632 h 3652478"/>
                <a:gd name="connsiteX5698" fmla="*/ 1890621 w 10080264"/>
                <a:gd name="connsiteY5698" fmla="*/ 601592 h 3652478"/>
                <a:gd name="connsiteX5699" fmla="*/ 1892420 w 10080264"/>
                <a:gd name="connsiteY5699" fmla="*/ 592953 h 3652478"/>
                <a:gd name="connsiteX5700" fmla="*/ 1895660 w 10080264"/>
                <a:gd name="connsiteY5700" fmla="*/ 554798 h 3652478"/>
                <a:gd name="connsiteX5701" fmla="*/ 1901060 w 10080264"/>
                <a:gd name="connsiteY5701" fmla="*/ 504765 h 3652478"/>
                <a:gd name="connsiteX5702" fmla="*/ 1906099 w 10080264"/>
                <a:gd name="connsiteY5702" fmla="*/ 442133 h 3652478"/>
                <a:gd name="connsiteX5703" fmla="*/ 1907899 w 10080264"/>
                <a:gd name="connsiteY5703" fmla="*/ 400739 h 3652478"/>
                <a:gd name="connsiteX5704" fmla="*/ 1906099 w 10080264"/>
                <a:gd name="connsiteY5704" fmla="*/ 381661 h 3652478"/>
                <a:gd name="connsiteX5705" fmla="*/ 1904299 w 10080264"/>
                <a:gd name="connsiteY5705" fmla="*/ 361144 h 3652478"/>
                <a:gd name="connsiteX5706" fmla="*/ 1901060 w 10080264"/>
                <a:gd name="connsiteY5706" fmla="*/ 343506 h 3652478"/>
                <a:gd name="connsiteX5707" fmla="*/ 1895660 w 10080264"/>
                <a:gd name="connsiteY5707" fmla="*/ 324429 h 3652478"/>
                <a:gd name="connsiteX5708" fmla="*/ 1890621 w 10080264"/>
                <a:gd name="connsiteY5708" fmla="*/ 308951 h 3652478"/>
                <a:gd name="connsiteX5709" fmla="*/ 1885581 w 10080264"/>
                <a:gd name="connsiteY5709" fmla="*/ 291673 h 3652478"/>
                <a:gd name="connsiteX5710" fmla="*/ 1880182 w 10080264"/>
                <a:gd name="connsiteY5710" fmla="*/ 281234 h 3652478"/>
                <a:gd name="connsiteX5711" fmla="*/ 1890621 w 10080264"/>
                <a:gd name="connsiteY5711" fmla="*/ 274395 h 3652478"/>
                <a:gd name="connsiteX5712" fmla="*/ 1897460 w 10080264"/>
                <a:gd name="connsiteY5712" fmla="*/ 267556 h 3652478"/>
                <a:gd name="connsiteX5713" fmla="*/ 1904299 w 10080264"/>
                <a:gd name="connsiteY5713" fmla="*/ 260717 h 3652478"/>
                <a:gd name="connsiteX5714" fmla="*/ 1907899 w 10080264"/>
                <a:gd name="connsiteY5714" fmla="*/ 252078 h 3652478"/>
                <a:gd name="connsiteX5715" fmla="*/ 1911139 w 10080264"/>
                <a:gd name="connsiteY5715" fmla="*/ 241640 h 3652478"/>
                <a:gd name="connsiteX5716" fmla="*/ 1912939 w 10080264"/>
                <a:gd name="connsiteY5716" fmla="*/ 231201 h 3652478"/>
                <a:gd name="connsiteX5717" fmla="*/ 1912939 w 10080264"/>
                <a:gd name="connsiteY5717" fmla="*/ 220762 h 3652478"/>
                <a:gd name="connsiteX5718" fmla="*/ 1914738 w 10080264"/>
                <a:gd name="connsiteY5718" fmla="*/ 196646 h 3652478"/>
                <a:gd name="connsiteX5719" fmla="*/ 1914738 w 10080264"/>
                <a:gd name="connsiteY5719" fmla="*/ 148052 h 3652478"/>
                <a:gd name="connsiteX5720" fmla="*/ 1914738 w 10080264"/>
                <a:gd name="connsiteY5720" fmla="*/ 134374 h 3652478"/>
                <a:gd name="connsiteX5721" fmla="*/ 1916538 w 10080264"/>
                <a:gd name="connsiteY5721" fmla="*/ 122135 h 3652478"/>
                <a:gd name="connsiteX5722" fmla="*/ 1921578 w 10080264"/>
                <a:gd name="connsiteY5722" fmla="*/ 108457 h 3652478"/>
                <a:gd name="connsiteX5723" fmla="*/ 1926977 w 10080264"/>
                <a:gd name="connsiteY5723" fmla="*/ 96219 h 3652478"/>
                <a:gd name="connsiteX5724" fmla="*/ 1937416 w 10080264"/>
                <a:gd name="connsiteY5724" fmla="*/ 71742 h 3652478"/>
                <a:gd name="connsiteX5725" fmla="*/ 1952895 w 10080264"/>
                <a:gd name="connsiteY5725" fmla="*/ 94419 h 3652478"/>
                <a:gd name="connsiteX5726" fmla="*/ 1956495 w 10080264"/>
                <a:gd name="connsiteY5726" fmla="*/ 98018 h 3652478"/>
                <a:gd name="connsiteX5727" fmla="*/ 1961534 w 10080264"/>
                <a:gd name="connsiteY5727" fmla="*/ 103058 h 3652478"/>
                <a:gd name="connsiteX5728" fmla="*/ 1968373 w 10080264"/>
                <a:gd name="connsiteY5728" fmla="*/ 108457 h 3652478"/>
                <a:gd name="connsiteX5729" fmla="*/ 1980612 w 10080264"/>
                <a:gd name="connsiteY5729" fmla="*/ 111697 h 3652478"/>
                <a:gd name="connsiteX5730" fmla="*/ 1996091 w 10080264"/>
                <a:gd name="connsiteY5730" fmla="*/ 96219 h 3652478"/>
                <a:gd name="connsiteX5731" fmla="*/ 1996091 w 10080264"/>
                <a:gd name="connsiteY5731" fmla="*/ 115296 h 3652478"/>
                <a:gd name="connsiteX5732" fmla="*/ 2011929 w 10080264"/>
                <a:gd name="connsiteY5732" fmla="*/ 120335 h 3652478"/>
                <a:gd name="connsiteX5733" fmla="*/ 2016969 w 10080264"/>
                <a:gd name="connsiteY5733" fmla="*/ 123935 h 3652478"/>
                <a:gd name="connsiteX5734" fmla="*/ 2020568 w 10080264"/>
                <a:gd name="connsiteY5734" fmla="*/ 127174 h 3652478"/>
                <a:gd name="connsiteX5735" fmla="*/ 2029208 w 10080264"/>
                <a:gd name="connsiteY5735" fmla="*/ 123935 h 3652478"/>
                <a:gd name="connsiteX5736" fmla="*/ 2037847 w 10080264"/>
                <a:gd name="connsiteY5736" fmla="*/ 122135 h 3652478"/>
                <a:gd name="connsiteX5737" fmla="*/ 2034247 w 10080264"/>
                <a:gd name="connsiteY5737" fmla="*/ 115296 h 3652478"/>
                <a:gd name="connsiteX5738" fmla="*/ 680124 w 10080264"/>
                <a:gd name="connsiteY5738" fmla="*/ 0 h 3652478"/>
                <a:gd name="connsiteX5739" fmla="*/ 685162 w 10080264"/>
                <a:gd name="connsiteY5739" fmla="*/ 0 h 3652478"/>
                <a:gd name="connsiteX5740" fmla="*/ 691999 w 10080264"/>
                <a:gd name="connsiteY5740" fmla="*/ 0 h 3652478"/>
                <a:gd name="connsiteX5741" fmla="*/ 699197 w 10080264"/>
                <a:gd name="connsiteY5741" fmla="*/ 1800 h 3652478"/>
                <a:gd name="connsiteX5742" fmla="*/ 709632 w 10080264"/>
                <a:gd name="connsiteY5742" fmla="*/ 6840 h 3652478"/>
                <a:gd name="connsiteX5743" fmla="*/ 716470 w 10080264"/>
                <a:gd name="connsiteY5743" fmla="*/ 14041 h 3652478"/>
                <a:gd name="connsiteX5744" fmla="*/ 719708 w 10080264"/>
                <a:gd name="connsiteY5744" fmla="*/ 19081 h 3652478"/>
                <a:gd name="connsiteX5745" fmla="*/ 721508 w 10080264"/>
                <a:gd name="connsiteY5745" fmla="*/ 20882 h 3652478"/>
                <a:gd name="connsiteX5746" fmla="*/ 730144 w 10080264"/>
                <a:gd name="connsiteY5746" fmla="*/ 22682 h 3652478"/>
                <a:gd name="connsiteX5747" fmla="*/ 776925 w 10080264"/>
                <a:gd name="connsiteY5747" fmla="*/ 20882 h 3652478"/>
                <a:gd name="connsiteX5748" fmla="*/ 818308 w 10080264"/>
                <a:gd name="connsiteY5748" fmla="*/ 20882 h 3652478"/>
                <a:gd name="connsiteX5749" fmla="*/ 856453 w 10080264"/>
                <a:gd name="connsiteY5749" fmla="*/ 24122 h 3652478"/>
                <a:gd name="connsiteX5750" fmla="*/ 891359 w 10080264"/>
                <a:gd name="connsiteY5750" fmla="*/ 31322 h 3652478"/>
                <a:gd name="connsiteX5751" fmla="*/ 924106 w 10080264"/>
                <a:gd name="connsiteY5751" fmla="*/ 39963 h 3652478"/>
                <a:gd name="connsiteX5752" fmla="*/ 956852 w 10080264"/>
                <a:gd name="connsiteY5752" fmla="*/ 51844 h 3652478"/>
                <a:gd name="connsiteX5753" fmla="*/ 988160 w 10080264"/>
                <a:gd name="connsiteY5753" fmla="*/ 65885 h 3652478"/>
                <a:gd name="connsiteX5754" fmla="*/ 1019107 w 10080264"/>
                <a:gd name="connsiteY5754" fmla="*/ 79566 h 3652478"/>
                <a:gd name="connsiteX5755" fmla="*/ 1048615 w 10080264"/>
                <a:gd name="connsiteY5755" fmla="*/ 99007 h 3652478"/>
                <a:gd name="connsiteX5756" fmla="*/ 1076324 w 10080264"/>
                <a:gd name="connsiteY5756" fmla="*/ 117729 h 3652478"/>
                <a:gd name="connsiteX5757" fmla="*/ 1128143 w 10080264"/>
                <a:gd name="connsiteY5757" fmla="*/ 157691 h 3652478"/>
                <a:gd name="connsiteX5758" fmla="*/ 1166288 w 10080264"/>
                <a:gd name="connsiteY5758" fmla="*/ 186853 h 3652478"/>
                <a:gd name="connsiteX5759" fmla="*/ 1200833 w 10080264"/>
                <a:gd name="connsiteY5759" fmla="*/ 218176 h 3652478"/>
                <a:gd name="connsiteX5760" fmla="*/ 1207671 w 10080264"/>
                <a:gd name="connsiteY5760" fmla="*/ 211335 h 3652478"/>
                <a:gd name="connsiteX5761" fmla="*/ 1216307 w 10080264"/>
                <a:gd name="connsiteY5761" fmla="*/ 207735 h 3652478"/>
                <a:gd name="connsiteX5762" fmla="*/ 1219906 w 10080264"/>
                <a:gd name="connsiteY5762" fmla="*/ 204495 h 3652478"/>
                <a:gd name="connsiteX5763" fmla="*/ 1221705 w 10080264"/>
                <a:gd name="connsiteY5763" fmla="*/ 200895 h 3652478"/>
                <a:gd name="connsiteX5764" fmla="*/ 1224944 w 10080264"/>
                <a:gd name="connsiteY5764" fmla="*/ 195854 h 3652478"/>
                <a:gd name="connsiteX5765" fmla="*/ 1224944 w 10080264"/>
                <a:gd name="connsiteY5765" fmla="*/ 176773 h 3652478"/>
                <a:gd name="connsiteX5766" fmla="*/ 1226743 w 10080264"/>
                <a:gd name="connsiteY5766" fmla="*/ 166332 h 3652478"/>
                <a:gd name="connsiteX5767" fmla="*/ 1228542 w 10080264"/>
                <a:gd name="connsiteY5767" fmla="*/ 154091 h 3652478"/>
                <a:gd name="connsiteX5768" fmla="*/ 1230341 w 10080264"/>
                <a:gd name="connsiteY5768" fmla="*/ 136810 h 3652478"/>
                <a:gd name="connsiteX5769" fmla="*/ 1233580 w 10080264"/>
                <a:gd name="connsiteY5769" fmla="*/ 116288 h 3652478"/>
                <a:gd name="connsiteX5770" fmla="*/ 1238978 w 10080264"/>
                <a:gd name="connsiteY5770" fmla="*/ 97207 h 3652478"/>
                <a:gd name="connsiteX5771" fmla="*/ 1247614 w 10080264"/>
                <a:gd name="connsiteY5771" fmla="*/ 93607 h 3652478"/>
                <a:gd name="connsiteX5772" fmla="*/ 1263088 w 10080264"/>
                <a:gd name="connsiteY5772" fmla="*/ 91807 h 3652478"/>
                <a:gd name="connsiteX5773" fmla="*/ 1277123 w 10080264"/>
                <a:gd name="connsiteY5773" fmla="*/ 91807 h 3652478"/>
                <a:gd name="connsiteX5774" fmla="*/ 1289358 w 10080264"/>
                <a:gd name="connsiteY5774" fmla="*/ 91807 h 3652478"/>
                <a:gd name="connsiteX5775" fmla="*/ 1301233 w 10080264"/>
                <a:gd name="connsiteY5775" fmla="*/ 95407 h 3652478"/>
                <a:gd name="connsiteX5776" fmla="*/ 1304831 w 10080264"/>
                <a:gd name="connsiteY5776" fmla="*/ 97207 h 3652478"/>
                <a:gd name="connsiteX5777" fmla="*/ 1311669 w 10080264"/>
                <a:gd name="connsiteY5777" fmla="*/ 100447 h 3652478"/>
                <a:gd name="connsiteX5778" fmla="*/ 1320305 w 10080264"/>
                <a:gd name="connsiteY5778" fmla="*/ 104048 h 3652478"/>
                <a:gd name="connsiteX5779" fmla="*/ 1328942 w 10080264"/>
                <a:gd name="connsiteY5779" fmla="*/ 104048 h 3652478"/>
                <a:gd name="connsiteX5780" fmla="*/ 1341177 w 10080264"/>
                <a:gd name="connsiteY5780" fmla="*/ 105848 h 3652478"/>
                <a:gd name="connsiteX5781" fmla="*/ 1420704 w 10080264"/>
                <a:gd name="connsiteY5781" fmla="*/ 109088 h 3652478"/>
                <a:gd name="connsiteX5782" fmla="*/ 1462088 w 10080264"/>
                <a:gd name="connsiteY5782" fmla="*/ 110888 h 3652478"/>
                <a:gd name="connsiteX5783" fmla="*/ 1505270 w 10080264"/>
                <a:gd name="connsiteY5783" fmla="*/ 109088 h 3652478"/>
                <a:gd name="connsiteX5784" fmla="*/ 1548813 w 10080264"/>
                <a:gd name="connsiteY5784" fmla="*/ 109088 h 3652478"/>
                <a:gd name="connsiteX5785" fmla="*/ 1590196 w 10080264"/>
                <a:gd name="connsiteY5785" fmla="*/ 110888 h 3652478"/>
                <a:gd name="connsiteX5786" fmla="*/ 1673322 w 10080264"/>
                <a:gd name="connsiteY5786" fmla="*/ 116288 h 3652478"/>
                <a:gd name="connsiteX5787" fmla="*/ 1680159 w 10080264"/>
                <a:gd name="connsiteY5787" fmla="*/ 116288 h 3652478"/>
                <a:gd name="connsiteX5788" fmla="*/ 1686997 w 10080264"/>
                <a:gd name="connsiteY5788" fmla="*/ 123129 h 3652478"/>
                <a:gd name="connsiteX5789" fmla="*/ 1694194 w 10080264"/>
                <a:gd name="connsiteY5789" fmla="*/ 135010 h 3652478"/>
                <a:gd name="connsiteX5790" fmla="*/ 1699232 w 10080264"/>
                <a:gd name="connsiteY5790" fmla="*/ 147251 h 3652478"/>
                <a:gd name="connsiteX5791" fmla="*/ 1704629 w 10080264"/>
                <a:gd name="connsiteY5791" fmla="*/ 162732 h 3652478"/>
                <a:gd name="connsiteX5792" fmla="*/ 1706069 w 10080264"/>
                <a:gd name="connsiteY5792" fmla="*/ 178213 h 3652478"/>
                <a:gd name="connsiteX5793" fmla="*/ 1707868 w 10080264"/>
                <a:gd name="connsiteY5793" fmla="*/ 194054 h 3652478"/>
                <a:gd name="connsiteX5794" fmla="*/ 1706069 w 10080264"/>
                <a:gd name="connsiteY5794" fmla="*/ 213136 h 3652478"/>
                <a:gd name="connsiteX5795" fmla="*/ 1704629 w 10080264"/>
                <a:gd name="connsiteY5795" fmla="*/ 232217 h 3652478"/>
                <a:gd name="connsiteX5796" fmla="*/ 1701031 w 10080264"/>
                <a:gd name="connsiteY5796" fmla="*/ 251298 h 3652478"/>
                <a:gd name="connsiteX5797" fmla="*/ 1701031 w 10080264"/>
                <a:gd name="connsiteY5797" fmla="*/ 311782 h 3652478"/>
                <a:gd name="connsiteX5798" fmla="*/ 1702830 w 10080264"/>
                <a:gd name="connsiteY5798" fmla="*/ 346345 h 3652478"/>
                <a:gd name="connsiteX5799" fmla="*/ 1704629 w 10080264"/>
                <a:gd name="connsiteY5799" fmla="*/ 380907 h 3652478"/>
                <a:gd name="connsiteX5800" fmla="*/ 1707868 w 10080264"/>
                <a:gd name="connsiteY5800" fmla="*/ 457233 h 3652478"/>
                <a:gd name="connsiteX5801" fmla="*/ 1711467 w 10080264"/>
                <a:gd name="connsiteY5801" fmla="*/ 528158 h 3652478"/>
                <a:gd name="connsiteX5802" fmla="*/ 1711467 w 10080264"/>
                <a:gd name="connsiteY5802" fmla="*/ 599083 h 3652478"/>
                <a:gd name="connsiteX5803" fmla="*/ 1711467 w 10080264"/>
                <a:gd name="connsiteY5803" fmla="*/ 633646 h 3652478"/>
                <a:gd name="connsiteX5804" fmla="*/ 1707868 w 10080264"/>
                <a:gd name="connsiteY5804" fmla="*/ 664968 h 3652478"/>
                <a:gd name="connsiteX5805" fmla="*/ 1702830 w 10080264"/>
                <a:gd name="connsiteY5805" fmla="*/ 720412 h 3652478"/>
                <a:gd name="connsiteX5806" fmla="*/ 1697432 w 10080264"/>
                <a:gd name="connsiteY5806" fmla="*/ 748134 h 3652478"/>
                <a:gd name="connsiteX5807" fmla="*/ 1690595 w 10080264"/>
                <a:gd name="connsiteY5807" fmla="*/ 774056 h 3652478"/>
                <a:gd name="connsiteX5808" fmla="*/ 1699232 w 10080264"/>
                <a:gd name="connsiteY5808" fmla="*/ 786297 h 3652478"/>
                <a:gd name="connsiteX5809" fmla="*/ 1704629 w 10080264"/>
                <a:gd name="connsiteY5809" fmla="*/ 801778 h 3652478"/>
                <a:gd name="connsiteX5810" fmla="*/ 1707868 w 10080264"/>
                <a:gd name="connsiteY5810" fmla="*/ 819059 h 3652478"/>
                <a:gd name="connsiteX5811" fmla="*/ 1707868 w 10080264"/>
                <a:gd name="connsiteY5811" fmla="*/ 836341 h 3652478"/>
                <a:gd name="connsiteX5812" fmla="*/ 1707868 w 10080264"/>
                <a:gd name="connsiteY5812" fmla="*/ 856862 h 3652478"/>
                <a:gd name="connsiteX5813" fmla="*/ 1702830 w 10080264"/>
                <a:gd name="connsiteY5813" fmla="*/ 875943 h 3652478"/>
                <a:gd name="connsiteX5814" fmla="*/ 1695633 w 10080264"/>
                <a:gd name="connsiteY5814" fmla="*/ 895385 h 3652478"/>
                <a:gd name="connsiteX5815" fmla="*/ 1686997 w 10080264"/>
                <a:gd name="connsiteY5815" fmla="*/ 912666 h 3652478"/>
                <a:gd name="connsiteX5816" fmla="*/ 1683758 w 10080264"/>
                <a:gd name="connsiteY5816" fmla="*/ 919507 h 3652478"/>
                <a:gd name="connsiteX5817" fmla="*/ 1675121 w 10080264"/>
                <a:gd name="connsiteY5817" fmla="*/ 919507 h 3652478"/>
                <a:gd name="connsiteX5818" fmla="*/ 1622943 w 10080264"/>
                <a:gd name="connsiteY5818" fmla="*/ 919507 h 3652478"/>
                <a:gd name="connsiteX5819" fmla="*/ 1572923 w 10080264"/>
                <a:gd name="connsiteY5819" fmla="*/ 915906 h 3652478"/>
                <a:gd name="connsiteX5820" fmla="*/ 1524342 w 10080264"/>
                <a:gd name="connsiteY5820" fmla="*/ 912666 h 3652478"/>
                <a:gd name="connsiteX5821" fmla="*/ 1477561 w 10080264"/>
                <a:gd name="connsiteY5821" fmla="*/ 907266 h 3652478"/>
                <a:gd name="connsiteX5822" fmla="*/ 1432939 w 10080264"/>
                <a:gd name="connsiteY5822" fmla="*/ 905466 h 3652478"/>
                <a:gd name="connsiteX5823" fmla="*/ 1389397 w 10080264"/>
                <a:gd name="connsiteY5823" fmla="*/ 905466 h 3652478"/>
                <a:gd name="connsiteX5824" fmla="*/ 1348014 w 10080264"/>
                <a:gd name="connsiteY5824" fmla="*/ 905466 h 3652478"/>
                <a:gd name="connsiteX5825" fmla="*/ 1308070 w 10080264"/>
                <a:gd name="connsiteY5825" fmla="*/ 907266 h 3652478"/>
                <a:gd name="connsiteX5826" fmla="*/ 1290797 w 10080264"/>
                <a:gd name="connsiteY5826" fmla="*/ 909066 h 3652478"/>
                <a:gd name="connsiteX5827" fmla="*/ 1277123 w 10080264"/>
                <a:gd name="connsiteY5827" fmla="*/ 910866 h 3652478"/>
                <a:gd name="connsiteX5828" fmla="*/ 1259850 w 10080264"/>
                <a:gd name="connsiteY5828" fmla="*/ 914466 h 3652478"/>
                <a:gd name="connsiteX5829" fmla="*/ 1247614 w 10080264"/>
                <a:gd name="connsiteY5829" fmla="*/ 919507 h 3652478"/>
                <a:gd name="connsiteX5830" fmla="*/ 1233580 w 10080264"/>
                <a:gd name="connsiteY5830" fmla="*/ 921307 h 3652478"/>
                <a:gd name="connsiteX5831" fmla="*/ 1216307 w 10080264"/>
                <a:gd name="connsiteY5831" fmla="*/ 921307 h 3652478"/>
                <a:gd name="connsiteX5832" fmla="*/ 1199034 w 10080264"/>
                <a:gd name="connsiteY5832" fmla="*/ 919507 h 3652478"/>
                <a:gd name="connsiteX5833" fmla="*/ 1188598 w 10080264"/>
                <a:gd name="connsiteY5833" fmla="*/ 917706 h 3652478"/>
                <a:gd name="connsiteX5834" fmla="*/ 1183561 w 10080264"/>
                <a:gd name="connsiteY5834" fmla="*/ 883144 h 3652478"/>
                <a:gd name="connsiteX5835" fmla="*/ 1154412 w 10080264"/>
                <a:gd name="connsiteY5835" fmla="*/ 742734 h 3652478"/>
                <a:gd name="connsiteX5836" fmla="*/ 1149014 w 10080264"/>
                <a:gd name="connsiteY5836" fmla="*/ 725452 h 3652478"/>
                <a:gd name="connsiteX5837" fmla="*/ 1143976 w 10080264"/>
                <a:gd name="connsiteY5837" fmla="*/ 708171 h 3652478"/>
                <a:gd name="connsiteX5838" fmla="*/ 1136780 w 10080264"/>
                <a:gd name="connsiteY5838" fmla="*/ 692690 h 3652478"/>
                <a:gd name="connsiteX5839" fmla="*/ 1129942 w 10080264"/>
                <a:gd name="connsiteY5839" fmla="*/ 675409 h 3652478"/>
                <a:gd name="connsiteX5840" fmla="*/ 1121306 w 10080264"/>
                <a:gd name="connsiteY5840" fmla="*/ 659928 h 3652478"/>
                <a:gd name="connsiteX5841" fmla="*/ 1110870 w 10080264"/>
                <a:gd name="connsiteY5841" fmla="*/ 644086 h 3652478"/>
                <a:gd name="connsiteX5842" fmla="*/ 1088199 w 10080264"/>
                <a:gd name="connsiteY5842" fmla="*/ 613124 h 3652478"/>
                <a:gd name="connsiteX5843" fmla="*/ 1081362 w 10080264"/>
                <a:gd name="connsiteY5843" fmla="*/ 600883 h 3652478"/>
                <a:gd name="connsiteX5844" fmla="*/ 1070926 w 10080264"/>
                <a:gd name="connsiteY5844" fmla="*/ 590443 h 3652478"/>
                <a:gd name="connsiteX5845" fmla="*/ 1062289 w 10080264"/>
                <a:gd name="connsiteY5845" fmla="*/ 580002 h 3652478"/>
                <a:gd name="connsiteX5846" fmla="*/ 1050414 w 10080264"/>
                <a:gd name="connsiteY5846" fmla="*/ 571361 h 3652478"/>
                <a:gd name="connsiteX5847" fmla="*/ 1039979 w 10080264"/>
                <a:gd name="connsiteY5847" fmla="*/ 564521 h 3652478"/>
                <a:gd name="connsiteX5848" fmla="*/ 1029543 w 10080264"/>
                <a:gd name="connsiteY5848" fmla="*/ 555880 h 3652478"/>
                <a:gd name="connsiteX5849" fmla="*/ 1010471 w 10080264"/>
                <a:gd name="connsiteY5849" fmla="*/ 534999 h 3652478"/>
                <a:gd name="connsiteX5850" fmla="*/ 1000035 w 10080264"/>
                <a:gd name="connsiteY5850" fmla="*/ 524558 h 3652478"/>
                <a:gd name="connsiteX5851" fmla="*/ 956852 w 10080264"/>
                <a:gd name="connsiteY5851" fmla="*/ 514477 h 3652478"/>
                <a:gd name="connsiteX5852" fmla="*/ 946416 w 10080264"/>
                <a:gd name="connsiteY5852" fmla="*/ 510877 h 3652478"/>
                <a:gd name="connsiteX5853" fmla="*/ 937780 w 10080264"/>
                <a:gd name="connsiteY5853" fmla="*/ 507277 h 3652478"/>
                <a:gd name="connsiteX5854" fmla="*/ 935981 w 10080264"/>
                <a:gd name="connsiteY5854" fmla="*/ 509077 h 3652478"/>
                <a:gd name="connsiteX5855" fmla="*/ 935981 w 10080264"/>
                <a:gd name="connsiteY5855" fmla="*/ 507277 h 3652478"/>
                <a:gd name="connsiteX5856" fmla="*/ 927344 w 10080264"/>
                <a:gd name="connsiteY5856" fmla="*/ 500436 h 3652478"/>
                <a:gd name="connsiteX5857" fmla="*/ 920507 w 10080264"/>
                <a:gd name="connsiteY5857" fmla="*/ 493596 h 3652478"/>
                <a:gd name="connsiteX5858" fmla="*/ 896397 w 10080264"/>
                <a:gd name="connsiteY5858" fmla="*/ 497196 h 3652478"/>
                <a:gd name="connsiteX5859" fmla="*/ 875525 w 10080264"/>
                <a:gd name="connsiteY5859" fmla="*/ 498636 h 3652478"/>
                <a:gd name="connsiteX5860" fmla="*/ 863650 w 10080264"/>
                <a:gd name="connsiteY5860" fmla="*/ 500436 h 3652478"/>
                <a:gd name="connsiteX5861" fmla="*/ 849616 w 10080264"/>
                <a:gd name="connsiteY5861" fmla="*/ 502236 h 3652478"/>
                <a:gd name="connsiteX5862" fmla="*/ 823706 w 10080264"/>
                <a:gd name="connsiteY5862" fmla="*/ 502236 h 3652478"/>
                <a:gd name="connsiteX5863" fmla="*/ 806433 w 10080264"/>
                <a:gd name="connsiteY5863" fmla="*/ 509077 h 3652478"/>
                <a:gd name="connsiteX5864" fmla="*/ 787361 w 10080264"/>
                <a:gd name="connsiteY5864" fmla="*/ 523118 h 3652478"/>
                <a:gd name="connsiteX5865" fmla="*/ 775126 w 10080264"/>
                <a:gd name="connsiteY5865" fmla="*/ 531759 h 3652478"/>
                <a:gd name="connsiteX5866" fmla="*/ 763251 w 10080264"/>
                <a:gd name="connsiteY5866" fmla="*/ 540399 h 3652478"/>
                <a:gd name="connsiteX5867" fmla="*/ 754614 w 10080264"/>
                <a:gd name="connsiteY5867" fmla="*/ 550480 h 3652478"/>
                <a:gd name="connsiteX5868" fmla="*/ 745978 w 10080264"/>
                <a:gd name="connsiteY5868" fmla="*/ 562721 h 3652478"/>
                <a:gd name="connsiteX5869" fmla="*/ 735542 w 10080264"/>
                <a:gd name="connsiteY5869" fmla="*/ 576402 h 3652478"/>
                <a:gd name="connsiteX5870" fmla="*/ 726905 w 10080264"/>
                <a:gd name="connsiteY5870" fmla="*/ 590443 h 3652478"/>
                <a:gd name="connsiteX5871" fmla="*/ 719708 w 10080264"/>
                <a:gd name="connsiteY5871" fmla="*/ 604124 h 3652478"/>
                <a:gd name="connsiteX5872" fmla="*/ 712871 w 10080264"/>
                <a:gd name="connsiteY5872" fmla="*/ 618165 h 3652478"/>
                <a:gd name="connsiteX5873" fmla="*/ 706034 w 10080264"/>
                <a:gd name="connsiteY5873" fmla="*/ 633646 h 3652478"/>
                <a:gd name="connsiteX5874" fmla="*/ 700636 w 10080264"/>
                <a:gd name="connsiteY5874" fmla="*/ 647687 h 3652478"/>
                <a:gd name="connsiteX5875" fmla="*/ 699197 w 10080264"/>
                <a:gd name="connsiteY5875" fmla="*/ 661368 h 3652478"/>
                <a:gd name="connsiteX5876" fmla="*/ 699197 w 10080264"/>
                <a:gd name="connsiteY5876" fmla="*/ 671809 h 3652478"/>
                <a:gd name="connsiteX5877" fmla="*/ 700636 w 10080264"/>
                <a:gd name="connsiteY5877" fmla="*/ 689090 h 3652478"/>
                <a:gd name="connsiteX5878" fmla="*/ 702435 w 10080264"/>
                <a:gd name="connsiteY5878" fmla="*/ 708171 h 3652478"/>
                <a:gd name="connsiteX5879" fmla="*/ 707833 w 10080264"/>
                <a:gd name="connsiteY5879" fmla="*/ 725452 h 3652478"/>
                <a:gd name="connsiteX5880" fmla="*/ 714670 w 10080264"/>
                <a:gd name="connsiteY5880" fmla="*/ 742734 h 3652478"/>
                <a:gd name="connsiteX5881" fmla="*/ 723307 w 10080264"/>
                <a:gd name="connsiteY5881" fmla="*/ 760015 h 3652478"/>
                <a:gd name="connsiteX5882" fmla="*/ 735542 w 10080264"/>
                <a:gd name="connsiteY5882" fmla="*/ 777656 h 3652478"/>
                <a:gd name="connsiteX5883" fmla="*/ 747417 w 10080264"/>
                <a:gd name="connsiteY5883" fmla="*/ 794938 h 3652478"/>
                <a:gd name="connsiteX5884" fmla="*/ 763251 w 10080264"/>
                <a:gd name="connsiteY5884" fmla="*/ 812219 h 3652478"/>
                <a:gd name="connsiteX5885" fmla="*/ 794198 w 10080264"/>
                <a:gd name="connsiteY5885" fmla="*/ 844981 h 3652478"/>
                <a:gd name="connsiteX5886" fmla="*/ 825505 w 10080264"/>
                <a:gd name="connsiteY5886" fmla="*/ 875943 h 3652478"/>
                <a:gd name="connsiteX5887" fmla="*/ 856453 w 10080264"/>
                <a:gd name="connsiteY5887" fmla="*/ 904025 h 3652478"/>
                <a:gd name="connsiteX5888" fmla="*/ 872286 w 10080264"/>
                <a:gd name="connsiteY5888" fmla="*/ 915906 h 3652478"/>
                <a:gd name="connsiteX5889" fmla="*/ 887760 w 10080264"/>
                <a:gd name="connsiteY5889" fmla="*/ 926347 h 3652478"/>
                <a:gd name="connsiteX5890" fmla="*/ 956852 w 10080264"/>
                <a:gd name="connsiteY5890" fmla="*/ 978191 h 3652478"/>
                <a:gd name="connsiteX5891" fmla="*/ 1009031 w 10080264"/>
                <a:gd name="connsiteY5891" fmla="*/ 1018154 h 3652478"/>
                <a:gd name="connsiteX5892" fmla="*/ 1064089 w 10080264"/>
                <a:gd name="connsiteY5892" fmla="*/ 1058117 h 3652478"/>
                <a:gd name="connsiteX5893" fmla="*/ 1119506 w 10080264"/>
                <a:gd name="connsiteY5893" fmla="*/ 1095919 h 3652478"/>
                <a:gd name="connsiteX5894" fmla="*/ 1185360 w 10080264"/>
                <a:gd name="connsiteY5894" fmla="*/ 1144523 h 3652478"/>
                <a:gd name="connsiteX5895" fmla="*/ 1250853 w 10080264"/>
                <a:gd name="connsiteY5895" fmla="*/ 1189526 h 3652478"/>
                <a:gd name="connsiteX5896" fmla="*/ 1448413 w 10080264"/>
                <a:gd name="connsiteY5896" fmla="*/ 1324536 h 3652478"/>
                <a:gd name="connsiteX5897" fmla="*/ 1559248 w 10080264"/>
                <a:gd name="connsiteY5897" fmla="*/ 1405902 h 3652478"/>
                <a:gd name="connsiteX5898" fmla="*/ 1597033 w 10080264"/>
                <a:gd name="connsiteY5898" fmla="*/ 1385020 h 3652478"/>
                <a:gd name="connsiteX5899" fmla="*/ 1566086 w 10080264"/>
                <a:gd name="connsiteY5899" fmla="*/ 1412742 h 3652478"/>
                <a:gd name="connsiteX5900" fmla="*/ 1593794 w 10080264"/>
                <a:gd name="connsiteY5900" fmla="*/ 1433624 h 3652478"/>
                <a:gd name="connsiteX5901" fmla="*/ 1612867 w 10080264"/>
                <a:gd name="connsiteY5901" fmla="*/ 1452705 h 3652478"/>
                <a:gd name="connsiteX5902" fmla="*/ 1628341 w 10080264"/>
                <a:gd name="connsiteY5902" fmla="*/ 1469986 h 3652478"/>
                <a:gd name="connsiteX5903" fmla="*/ 1652451 w 10080264"/>
                <a:gd name="connsiteY5903" fmla="*/ 1499509 h 3652478"/>
                <a:gd name="connsiteX5904" fmla="*/ 1673322 w 10080264"/>
                <a:gd name="connsiteY5904" fmla="*/ 1539111 h 3652478"/>
                <a:gd name="connsiteX5905" fmla="*/ 1697432 w 10080264"/>
                <a:gd name="connsiteY5905" fmla="*/ 1585915 h 3652478"/>
                <a:gd name="connsiteX5906" fmla="*/ 1716505 w 10080264"/>
                <a:gd name="connsiteY5906" fmla="*/ 1608596 h 3652478"/>
                <a:gd name="connsiteX5907" fmla="*/ 1731978 w 10080264"/>
                <a:gd name="connsiteY5907" fmla="*/ 1630918 h 3652478"/>
                <a:gd name="connsiteX5908" fmla="*/ 1746013 w 10080264"/>
                <a:gd name="connsiteY5908" fmla="*/ 1655040 h 3652478"/>
                <a:gd name="connsiteX5909" fmla="*/ 1756449 w 10080264"/>
                <a:gd name="connsiteY5909" fmla="*/ 1681322 h 3652478"/>
                <a:gd name="connsiteX5910" fmla="*/ 1775161 w 10080264"/>
                <a:gd name="connsiteY5910" fmla="*/ 1738566 h 3652478"/>
                <a:gd name="connsiteX5911" fmla="*/ 1785597 w 10080264"/>
                <a:gd name="connsiteY5911" fmla="*/ 1772768 h 3652478"/>
                <a:gd name="connsiteX5912" fmla="*/ 1794233 w 10080264"/>
                <a:gd name="connsiteY5912" fmla="*/ 1809131 h 3652478"/>
                <a:gd name="connsiteX5913" fmla="*/ 1794233 w 10080264"/>
                <a:gd name="connsiteY5913" fmla="*/ 1925059 h 3652478"/>
                <a:gd name="connsiteX5914" fmla="*/ 1794233 w 10080264"/>
                <a:gd name="connsiteY5914" fmla="*/ 1953141 h 3652478"/>
                <a:gd name="connsiteX5915" fmla="*/ 1796032 w 10080264"/>
                <a:gd name="connsiteY5915" fmla="*/ 1975463 h 3652478"/>
                <a:gd name="connsiteX5916" fmla="*/ 1799631 w 10080264"/>
                <a:gd name="connsiteY5916" fmla="*/ 1985904 h 3652478"/>
                <a:gd name="connsiteX5917" fmla="*/ 1802870 w 10080264"/>
                <a:gd name="connsiteY5917" fmla="*/ 1996344 h 3652478"/>
                <a:gd name="connsiteX5918" fmla="*/ 1808268 w 10080264"/>
                <a:gd name="connsiteY5918" fmla="*/ 2004985 h 3652478"/>
                <a:gd name="connsiteX5919" fmla="*/ 1815105 w 10080264"/>
                <a:gd name="connsiteY5919" fmla="*/ 2013626 h 3652478"/>
                <a:gd name="connsiteX5920" fmla="*/ 1816904 w 10080264"/>
                <a:gd name="connsiteY5920" fmla="*/ 2020466 h 3652478"/>
                <a:gd name="connsiteX5921" fmla="*/ 1818703 w 10080264"/>
                <a:gd name="connsiteY5921" fmla="*/ 2043148 h 3652478"/>
                <a:gd name="connsiteX5922" fmla="*/ 1820503 w 10080264"/>
                <a:gd name="connsiteY5922" fmla="*/ 2065469 h 3652478"/>
                <a:gd name="connsiteX5923" fmla="*/ 1818703 w 10080264"/>
                <a:gd name="connsiteY5923" fmla="*/ 2089951 h 3652478"/>
                <a:gd name="connsiteX5924" fmla="*/ 1816904 w 10080264"/>
                <a:gd name="connsiteY5924" fmla="*/ 2114073 h 3652478"/>
                <a:gd name="connsiteX5925" fmla="*/ 1815105 w 10080264"/>
                <a:gd name="connsiteY5925" fmla="*/ 2138195 h 3652478"/>
                <a:gd name="connsiteX5926" fmla="*/ 1815105 w 10080264"/>
                <a:gd name="connsiteY5926" fmla="*/ 2159076 h 3652478"/>
                <a:gd name="connsiteX5927" fmla="*/ 1815105 w 10080264"/>
                <a:gd name="connsiteY5927" fmla="*/ 2176357 h 3652478"/>
                <a:gd name="connsiteX5928" fmla="*/ 1816904 w 10080264"/>
                <a:gd name="connsiteY5928" fmla="*/ 2193639 h 3652478"/>
                <a:gd name="connsiteX5929" fmla="*/ 1816904 w 10080264"/>
                <a:gd name="connsiteY5929" fmla="*/ 2196879 h 3652478"/>
                <a:gd name="connsiteX5930" fmla="*/ 1816904 w 10080264"/>
                <a:gd name="connsiteY5930" fmla="*/ 2200479 h 3652478"/>
                <a:gd name="connsiteX5931" fmla="*/ 1808268 w 10080264"/>
                <a:gd name="connsiteY5931" fmla="*/ 2219560 h 3652478"/>
                <a:gd name="connsiteX5932" fmla="*/ 1801430 w 10080264"/>
                <a:gd name="connsiteY5932" fmla="*/ 2233601 h 3652478"/>
                <a:gd name="connsiteX5933" fmla="*/ 1796032 w 10080264"/>
                <a:gd name="connsiteY5933" fmla="*/ 2254483 h 3652478"/>
                <a:gd name="connsiteX5934" fmla="*/ 1794233 w 10080264"/>
                <a:gd name="connsiteY5934" fmla="*/ 2275004 h 3652478"/>
                <a:gd name="connsiteX5935" fmla="*/ 1794233 w 10080264"/>
                <a:gd name="connsiteY5935" fmla="*/ 2325048 h 3652478"/>
                <a:gd name="connsiteX5936" fmla="*/ 1773722 w 10080264"/>
                <a:gd name="connsiteY5936" fmla="*/ 2302726 h 3652478"/>
                <a:gd name="connsiteX5937" fmla="*/ 1766525 w 10080264"/>
                <a:gd name="connsiteY5937" fmla="*/ 2311367 h 3652478"/>
                <a:gd name="connsiteX5938" fmla="*/ 1763286 w 10080264"/>
                <a:gd name="connsiteY5938" fmla="*/ 2321808 h 3652478"/>
                <a:gd name="connsiteX5939" fmla="*/ 1759687 w 10080264"/>
                <a:gd name="connsiteY5939" fmla="*/ 2330448 h 3652478"/>
                <a:gd name="connsiteX5940" fmla="*/ 1756449 w 10080264"/>
                <a:gd name="connsiteY5940" fmla="*/ 2340889 h 3652478"/>
                <a:gd name="connsiteX5941" fmla="*/ 1747812 w 10080264"/>
                <a:gd name="connsiteY5941" fmla="*/ 2371851 h 3652478"/>
                <a:gd name="connsiteX5942" fmla="*/ 1742414 w 10080264"/>
                <a:gd name="connsiteY5942" fmla="*/ 2389493 h 3652478"/>
                <a:gd name="connsiteX5943" fmla="*/ 1737376 w 10080264"/>
                <a:gd name="connsiteY5943" fmla="*/ 2404974 h 3652478"/>
                <a:gd name="connsiteX5944" fmla="*/ 1737376 w 10080264"/>
                <a:gd name="connsiteY5944" fmla="*/ 2410014 h 3652478"/>
                <a:gd name="connsiteX5945" fmla="*/ 1733778 w 10080264"/>
                <a:gd name="connsiteY5945" fmla="*/ 2413614 h 3652478"/>
                <a:gd name="connsiteX5946" fmla="*/ 1690595 w 10080264"/>
                <a:gd name="connsiteY5946" fmla="*/ 2453217 h 3652478"/>
                <a:gd name="connsiteX5947" fmla="*/ 1652451 w 10080264"/>
                <a:gd name="connsiteY5947" fmla="*/ 2494980 h 3652478"/>
                <a:gd name="connsiteX5948" fmla="*/ 1635178 w 10080264"/>
                <a:gd name="connsiteY5948" fmla="*/ 2514062 h 3652478"/>
                <a:gd name="connsiteX5949" fmla="*/ 1619704 w 10080264"/>
                <a:gd name="connsiteY5949" fmla="*/ 2538183 h 3652478"/>
                <a:gd name="connsiteX5950" fmla="*/ 1611067 w 10080264"/>
                <a:gd name="connsiteY5950" fmla="*/ 2552224 h 3652478"/>
                <a:gd name="connsiteX5951" fmla="*/ 1600632 w 10080264"/>
                <a:gd name="connsiteY5951" fmla="*/ 2562305 h 3652478"/>
                <a:gd name="connsiteX5952" fmla="*/ 1590196 w 10080264"/>
                <a:gd name="connsiteY5952" fmla="*/ 2570586 h 3652478"/>
                <a:gd name="connsiteX5953" fmla="*/ 1579760 w 10080264"/>
                <a:gd name="connsiteY5953" fmla="*/ 2575986 h 3652478"/>
                <a:gd name="connsiteX5954" fmla="*/ 1559248 w 10080264"/>
                <a:gd name="connsiteY5954" fmla="*/ 2589667 h 3652478"/>
                <a:gd name="connsiteX5955" fmla="*/ 1540176 w 10080264"/>
                <a:gd name="connsiteY5955" fmla="*/ 2600108 h 3652478"/>
                <a:gd name="connsiteX5956" fmla="*/ 1519304 w 10080264"/>
                <a:gd name="connsiteY5956" fmla="*/ 2606948 h 3652478"/>
                <a:gd name="connsiteX5957" fmla="*/ 1500232 w 10080264"/>
                <a:gd name="connsiteY5957" fmla="*/ 2612349 h 3652478"/>
                <a:gd name="connsiteX5958" fmla="*/ 1484759 w 10080264"/>
                <a:gd name="connsiteY5958" fmla="*/ 2615589 h 3652478"/>
                <a:gd name="connsiteX5959" fmla="*/ 1467485 w 10080264"/>
                <a:gd name="connsiteY5959" fmla="*/ 2622790 h 3652478"/>
                <a:gd name="connsiteX5960" fmla="*/ 1450212 w 10080264"/>
                <a:gd name="connsiteY5960" fmla="*/ 2633230 h 3652478"/>
                <a:gd name="connsiteX5961" fmla="*/ 1432939 w 10080264"/>
                <a:gd name="connsiteY5961" fmla="*/ 2645111 h 3652478"/>
                <a:gd name="connsiteX5962" fmla="*/ 1427542 w 10080264"/>
                <a:gd name="connsiteY5962" fmla="*/ 2650512 h 3652478"/>
                <a:gd name="connsiteX5963" fmla="*/ 1420704 w 10080264"/>
                <a:gd name="connsiteY5963" fmla="*/ 2648711 h 3652478"/>
                <a:gd name="connsiteX5964" fmla="*/ 1398034 w 10080264"/>
                <a:gd name="connsiteY5964" fmla="*/ 2645111 h 3652478"/>
                <a:gd name="connsiteX5965" fmla="*/ 1377162 w 10080264"/>
                <a:gd name="connsiteY5965" fmla="*/ 2643311 h 3652478"/>
                <a:gd name="connsiteX5966" fmla="*/ 1356650 w 10080264"/>
                <a:gd name="connsiteY5966" fmla="*/ 2643311 h 3652478"/>
                <a:gd name="connsiteX5967" fmla="*/ 1335779 w 10080264"/>
                <a:gd name="connsiteY5967" fmla="*/ 2645111 h 3652478"/>
                <a:gd name="connsiteX5968" fmla="*/ 1323904 w 10080264"/>
                <a:gd name="connsiteY5968" fmla="*/ 2648711 h 3652478"/>
                <a:gd name="connsiteX5969" fmla="*/ 1289358 w 10080264"/>
                <a:gd name="connsiteY5969" fmla="*/ 2659152 h 3652478"/>
                <a:gd name="connsiteX5970" fmla="*/ 1256251 w 10080264"/>
                <a:gd name="connsiteY5970" fmla="*/ 2671393 h 3652478"/>
                <a:gd name="connsiteX5971" fmla="*/ 1178523 w 10080264"/>
                <a:gd name="connsiteY5971" fmla="*/ 2704155 h 3652478"/>
                <a:gd name="connsiteX5972" fmla="*/ 1157651 w 10080264"/>
                <a:gd name="connsiteY5972" fmla="*/ 2712796 h 3652478"/>
                <a:gd name="connsiteX5973" fmla="*/ 1136780 w 10080264"/>
                <a:gd name="connsiteY5973" fmla="*/ 2717836 h 3652478"/>
                <a:gd name="connsiteX5974" fmla="*/ 1114468 w 10080264"/>
                <a:gd name="connsiteY5974" fmla="*/ 2724677 h 3652478"/>
                <a:gd name="connsiteX5975" fmla="*/ 1091798 w 10080264"/>
                <a:gd name="connsiteY5975" fmla="*/ 2728277 h 3652478"/>
                <a:gd name="connsiteX5976" fmla="*/ 1076324 w 10080264"/>
                <a:gd name="connsiteY5976" fmla="*/ 2726477 h 3652478"/>
                <a:gd name="connsiteX5977" fmla="*/ 1060850 w 10080264"/>
                <a:gd name="connsiteY5977" fmla="*/ 2722877 h 3652478"/>
                <a:gd name="connsiteX5978" fmla="*/ 1048615 w 10080264"/>
                <a:gd name="connsiteY5978" fmla="*/ 2716036 h 3652478"/>
                <a:gd name="connsiteX5979" fmla="*/ 1034941 w 10080264"/>
                <a:gd name="connsiteY5979" fmla="*/ 2705596 h 3652478"/>
                <a:gd name="connsiteX5980" fmla="*/ 1010471 w 10080264"/>
                <a:gd name="connsiteY5980" fmla="*/ 2707396 h 3652478"/>
                <a:gd name="connsiteX5981" fmla="*/ 984561 w 10080264"/>
                <a:gd name="connsiteY5981" fmla="*/ 2705596 h 3652478"/>
                <a:gd name="connsiteX5982" fmla="*/ 961890 w 10080264"/>
                <a:gd name="connsiteY5982" fmla="*/ 2700555 h 3652478"/>
                <a:gd name="connsiteX5983" fmla="*/ 941379 w 10080264"/>
                <a:gd name="connsiteY5983" fmla="*/ 2693715 h 3652478"/>
                <a:gd name="connsiteX5984" fmla="*/ 920507 w 10080264"/>
                <a:gd name="connsiteY5984" fmla="*/ 2686874 h 3652478"/>
                <a:gd name="connsiteX5985" fmla="*/ 896397 w 10080264"/>
                <a:gd name="connsiteY5985" fmla="*/ 2683274 h 3652478"/>
                <a:gd name="connsiteX5986" fmla="*/ 868688 w 10080264"/>
                <a:gd name="connsiteY5986" fmla="*/ 2681474 h 3652478"/>
                <a:gd name="connsiteX5987" fmla="*/ 835581 w 10080264"/>
                <a:gd name="connsiteY5987" fmla="*/ 2683274 h 3652478"/>
                <a:gd name="connsiteX5988" fmla="*/ 830543 w 10080264"/>
                <a:gd name="connsiteY5988" fmla="*/ 2685074 h 3652478"/>
                <a:gd name="connsiteX5989" fmla="*/ 821907 w 10080264"/>
                <a:gd name="connsiteY5989" fmla="*/ 2686874 h 3652478"/>
                <a:gd name="connsiteX5990" fmla="*/ 818308 w 10080264"/>
                <a:gd name="connsiteY5990" fmla="*/ 2685074 h 3652478"/>
                <a:gd name="connsiteX5991" fmla="*/ 815070 w 10080264"/>
                <a:gd name="connsiteY5991" fmla="*/ 2683274 h 3652478"/>
                <a:gd name="connsiteX5992" fmla="*/ 811471 w 10080264"/>
                <a:gd name="connsiteY5992" fmla="*/ 2680034 h 3652478"/>
                <a:gd name="connsiteX5993" fmla="*/ 809672 w 10080264"/>
                <a:gd name="connsiteY5993" fmla="*/ 2676433 h 3652478"/>
                <a:gd name="connsiteX5994" fmla="*/ 807873 w 10080264"/>
                <a:gd name="connsiteY5994" fmla="*/ 2671393 h 3652478"/>
                <a:gd name="connsiteX5995" fmla="*/ 809672 w 10080264"/>
                <a:gd name="connsiteY5995" fmla="*/ 2665993 h 3652478"/>
                <a:gd name="connsiteX5996" fmla="*/ 811471 w 10080264"/>
                <a:gd name="connsiteY5996" fmla="*/ 2662752 h 3652478"/>
                <a:gd name="connsiteX5997" fmla="*/ 815070 w 10080264"/>
                <a:gd name="connsiteY5997" fmla="*/ 2659152 h 3652478"/>
                <a:gd name="connsiteX5998" fmla="*/ 799236 w 10080264"/>
                <a:gd name="connsiteY5998" fmla="*/ 2655552 h 3652478"/>
                <a:gd name="connsiteX5999" fmla="*/ 785562 w 10080264"/>
                <a:gd name="connsiteY5999" fmla="*/ 2646911 h 3652478"/>
                <a:gd name="connsiteX6000" fmla="*/ 780524 w 10080264"/>
                <a:gd name="connsiteY6000" fmla="*/ 2645111 h 3652478"/>
                <a:gd name="connsiteX6001" fmla="*/ 775126 w 10080264"/>
                <a:gd name="connsiteY6001" fmla="*/ 2643311 h 3652478"/>
                <a:gd name="connsiteX6002" fmla="*/ 768289 w 10080264"/>
                <a:gd name="connsiteY6002" fmla="*/ 2645111 h 3652478"/>
                <a:gd name="connsiteX6003" fmla="*/ 764690 w 10080264"/>
                <a:gd name="connsiteY6003" fmla="*/ 2646911 h 3652478"/>
                <a:gd name="connsiteX6004" fmla="*/ 740580 w 10080264"/>
                <a:gd name="connsiteY6004" fmla="*/ 2662752 h 3652478"/>
                <a:gd name="connsiteX6005" fmla="*/ 740580 w 10080264"/>
                <a:gd name="connsiteY6005" fmla="*/ 2640071 h 3652478"/>
                <a:gd name="connsiteX6006" fmla="*/ 737341 w 10080264"/>
                <a:gd name="connsiteY6006" fmla="*/ 2638271 h 3652478"/>
                <a:gd name="connsiteX6007" fmla="*/ 730144 w 10080264"/>
                <a:gd name="connsiteY6007" fmla="*/ 2634670 h 3652478"/>
                <a:gd name="connsiteX6008" fmla="*/ 723307 w 10080264"/>
                <a:gd name="connsiteY6008" fmla="*/ 2629630 h 3652478"/>
                <a:gd name="connsiteX6009" fmla="*/ 716470 w 10080264"/>
                <a:gd name="connsiteY6009" fmla="*/ 2622790 h 3652478"/>
                <a:gd name="connsiteX6010" fmla="*/ 714670 w 10080264"/>
                <a:gd name="connsiteY6010" fmla="*/ 2619189 h 3652478"/>
                <a:gd name="connsiteX6011" fmla="*/ 711072 w 10080264"/>
                <a:gd name="connsiteY6011" fmla="*/ 2614149 h 3652478"/>
                <a:gd name="connsiteX6012" fmla="*/ 709632 w 10080264"/>
                <a:gd name="connsiteY6012" fmla="*/ 2610549 h 3652478"/>
                <a:gd name="connsiteX6013" fmla="*/ 709632 w 10080264"/>
                <a:gd name="connsiteY6013" fmla="*/ 2606948 h 3652478"/>
                <a:gd name="connsiteX6014" fmla="*/ 685162 w 10080264"/>
                <a:gd name="connsiteY6014" fmla="*/ 2598308 h 3652478"/>
                <a:gd name="connsiteX6015" fmla="*/ 661052 w 10080264"/>
                <a:gd name="connsiteY6015" fmla="*/ 2587867 h 3652478"/>
                <a:gd name="connsiteX6016" fmla="*/ 638381 w 10080264"/>
                <a:gd name="connsiteY6016" fmla="*/ 2577786 h 3652478"/>
                <a:gd name="connsiteX6017" fmla="*/ 616070 w 10080264"/>
                <a:gd name="connsiteY6017" fmla="*/ 2564105 h 3652478"/>
                <a:gd name="connsiteX6018" fmla="*/ 576126 w 10080264"/>
                <a:gd name="connsiteY6018" fmla="*/ 2541784 h 3652478"/>
                <a:gd name="connsiteX6019" fmla="*/ 534743 w 10080264"/>
                <a:gd name="connsiteY6019" fmla="*/ 2514062 h 3652478"/>
                <a:gd name="connsiteX6020" fmla="*/ 532944 w 10080264"/>
                <a:gd name="connsiteY6020" fmla="*/ 2517302 h 3652478"/>
                <a:gd name="connsiteX6021" fmla="*/ 531145 w 10080264"/>
                <a:gd name="connsiteY6021" fmla="*/ 2527743 h 3652478"/>
                <a:gd name="connsiteX6022" fmla="*/ 531145 w 10080264"/>
                <a:gd name="connsiteY6022" fmla="*/ 2541784 h 3652478"/>
                <a:gd name="connsiteX6023" fmla="*/ 529345 w 10080264"/>
                <a:gd name="connsiteY6023" fmla="*/ 2545024 h 3652478"/>
                <a:gd name="connsiteX6024" fmla="*/ 527546 w 10080264"/>
                <a:gd name="connsiteY6024" fmla="*/ 2559065 h 3652478"/>
                <a:gd name="connsiteX6025" fmla="*/ 526107 w 10080264"/>
                <a:gd name="connsiteY6025" fmla="*/ 2574186 h 3652478"/>
                <a:gd name="connsiteX6026" fmla="*/ 526107 w 10080264"/>
                <a:gd name="connsiteY6026" fmla="*/ 2579226 h 3652478"/>
                <a:gd name="connsiteX6027" fmla="*/ 520709 w 10080264"/>
                <a:gd name="connsiteY6027" fmla="*/ 2591467 h 3652478"/>
                <a:gd name="connsiteX6028" fmla="*/ 515671 w 10080264"/>
                <a:gd name="connsiteY6028" fmla="*/ 2601908 h 3652478"/>
                <a:gd name="connsiteX6029" fmla="*/ 518910 w 10080264"/>
                <a:gd name="connsiteY6029" fmla="*/ 2614149 h 3652478"/>
                <a:gd name="connsiteX6030" fmla="*/ 518910 w 10080264"/>
                <a:gd name="connsiteY6030" fmla="*/ 2619189 h 3652478"/>
                <a:gd name="connsiteX6031" fmla="*/ 548418 w 10080264"/>
                <a:gd name="connsiteY6031" fmla="*/ 2619189 h 3652478"/>
                <a:gd name="connsiteX6032" fmla="*/ 522508 w 10080264"/>
                <a:gd name="connsiteY6032" fmla="*/ 2645111 h 3652478"/>
                <a:gd name="connsiteX6033" fmla="*/ 503436 w 10080264"/>
                <a:gd name="connsiteY6033" fmla="*/ 2664193 h 3652478"/>
                <a:gd name="connsiteX6034" fmla="*/ 498398 w 10080264"/>
                <a:gd name="connsiteY6034" fmla="*/ 2667793 h 3652478"/>
                <a:gd name="connsiteX6035" fmla="*/ 496599 w 10080264"/>
                <a:gd name="connsiteY6035" fmla="*/ 2672833 h 3652478"/>
                <a:gd name="connsiteX6036" fmla="*/ 493000 w 10080264"/>
                <a:gd name="connsiteY6036" fmla="*/ 2680034 h 3652478"/>
                <a:gd name="connsiteX6037" fmla="*/ 493000 w 10080264"/>
                <a:gd name="connsiteY6037" fmla="*/ 2690114 h 3652478"/>
                <a:gd name="connsiteX6038" fmla="*/ 493000 w 10080264"/>
                <a:gd name="connsiteY6038" fmla="*/ 2705596 h 3652478"/>
                <a:gd name="connsiteX6039" fmla="*/ 477526 w 10080264"/>
                <a:gd name="connsiteY6039" fmla="*/ 2705596 h 3652478"/>
                <a:gd name="connsiteX6040" fmla="*/ 460253 w 10080264"/>
                <a:gd name="connsiteY6040" fmla="*/ 2705596 h 3652478"/>
                <a:gd name="connsiteX6041" fmla="*/ 444780 w 10080264"/>
                <a:gd name="connsiteY6041" fmla="*/ 2702355 h 3652478"/>
                <a:gd name="connsiteX6042" fmla="*/ 429306 w 10080264"/>
                <a:gd name="connsiteY6042" fmla="*/ 2698755 h 3652478"/>
                <a:gd name="connsiteX6043" fmla="*/ 411673 w 10080264"/>
                <a:gd name="connsiteY6043" fmla="*/ 2693715 h 3652478"/>
                <a:gd name="connsiteX6044" fmla="*/ 389362 w 10080264"/>
                <a:gd name="connsiteY6044" fmla="*/ 2686874 h 3652478"/>
                <a:gd name="connsiteX6045" fmla="*/ 377127 w 10080264"/>
                <a:gd name="connsiteY6045" fmla="*/ 2683274 h 3652478"/>
                <a:gd name="connsiteX6046" fmla="*/ 364892 w 10080264"/>
                <a:gd name="connsiteY6046" fmla="*/ 2683274 h 3652478"/>
                <a:gd name="connsiteX6047" fmla="*/ 359854 w 10080264"/>
                <a:gd name="connsiteY6047" fmla="*/ 2686874 h 3652478"/>
                <a:gd name="connsiteX6048" fmla="*/ 356255 w 10080264"/>
                <a:gd name="connsiteY6048" fmla="*/ 2690114 h 3652478"/>
                <a:gd name="connsiteX6049" fmla="*/ 353017 w 10080264"/>
                <a:gd name="connsiteY6049" fmla="*/ 2693715 h 3652478"/>
                <a:gd name="connsiteX6050" fmla="*/ 330706 w 10080264"/>
                <a:gd name="connsiteY6050" fmla="*/ 2716036 h 3652478"/>
                <a:gd name="connsiteX6051" fmla="*/ 323509 w 10080264"/>
                <a:gd name="connsiteY6051" fmla="*/ 2722877 h 3652478"/>
                <a:gd name="connsiteX6052" fmla="*/ 316671 w 10080264"/>
                <a:gd name="connsiteY6052" fmla="*/ 2728277 h 3652478"/>
                <a:gd name="connsiteX6053" fmla="*/ 299398 w 10080264"/>
                <a:gd name="connsiteY6053" fmla="*/ 2735118 h 3652478"/>
                <a:gd name="connsiteX6054" fmla="*/ 288963 w 10080264"/>
                <a:gd name="connsiteY6054" fmla="*/ 2738718 h 3652478"/>
                <a:gd name="connsiteX6055" fmla="*/ 278527 w 10080264"/>
                <a:gd name="connsiteY6055" fmla="*/ 2740158 h 3652478"/>
                <a:gd name="connsiteX6056" fmla="*/ 266292 w 10080264"/>
                <a:gd name="connsiteY6056" fmla="*/ 2740158 h 3652478"/>
                <a:gd name="connsiteX6057" fmla="*/ 252617 w 10080264"/>
                <a:gd name="connsiteY6057" fmla="*/ 2738718 h 3652478"/>
                <a:gd name="connsiteX6058" fmla="*/ 242182 w 10080264"/>
                <a:gd name="connsiteY6058" fmla="*/ 2736918 h 3652478"/>
                <a:gd name="connsiteX6059" fmla="*/ 242182 w 10080264"/>
                <a:gd name="connsiteY6059" fmla="*/ 2724677 h 3652478"/>
                <a:gd name="connsiteX6060" fmla="*/ 242182 w 10080264"/>
                <a:gd name="connsiteY6060" fmla="*/ 2712796 h 3652478"/>
                <a:gd name="connsiteX6061" fmla="*/ 245780 w 10080264"/>
                <a:gd name="connsiteY6061" fmla="*/ 2702355 h 3652478"/>
                <a:gd name="connsiteX6062" fmla="*/ 250818 w 10080264"/>
                <a:gd name="connsiteY6062" fmla="*/ 2691915 h 3652478"/>
                <a:gd name="connsiteX6063" fmla="*/ 257655 w 10080264"/>
                <a:gd name="connsiteY6063" fmla="*/ 2683274 h 3652478"/>
                <a:gd name="connsiteX6064" fmla="*/ 259455 w 10080264"/>
                <a:gd name="connsiteY6064" fmla="*/ 2683274 h 3652478"/>
                <a:gd name="connsiteX6065" fmla="*/ 247220 w 10080264"/>
                <a:gd name="connsiteY6065" fmla="*/ 2680034 h 3652478"/>
                <a:gd name="connsiteX6066" fmla="*/ 238583 w 10080264"/>
                <a:gd name="connsiteY6066" fmla="*/ 2680034 h 3652478"/>
                <a:gd name="connsiteX6067" fmla="*/ 229946 w 10080264"/>
                <a:gd name="connsiteY6067" fmla="*/ 2683274 h 3652478"/>
                <a:gd name="connsiteX6068" fmla="*/ 224909 w 10080264"/>
                <a:gd name="connsiteY6068" fmla="*/ 2686874 h 3652478"/>
                <a:gd name="connsiteX6069" fmla="*/ 198999 w 10080264"/>
                <a:gd name="connsiteY6069" fmla="*/ 2709196 h 3652478"/>
                <a:gd name="connsiteX6070" fmla="*/ 188563 w 10080264"/>
                <a:gd name="connsiteY6070" fmla="*/ 2719637 h 3652478"/>
                <a:gd name="connsiteX6071" fmla="*/ 179927 w 10080264"/>
                <a:gd name="connsiteY6071" fmla="*/ 2731517 h 3652478"/>
                <a:gd name="connsiteX6072" fmla="*/ 157616 w 10080264"/>
                <a:gd name="connsiteY6072" fmla="*/ 2768240 h 3652478"/>
                <a:gd name="connsiteX6073" fmla="*/ 152218 w 10080264"/>
                <a:gd name="connsiteY6073" fmla="*/ 2726477 h 3652478"/>
                <a:gd name="connsiteX6074" fmla="*/ 148979 w 10080264"/>
                <a:gd name="connsiteY6074" fmla="*/ 2712796 h 3652478"/>
                <a:gd name="connsiteX6075" fmla="*/ 141782 w 10080264"/>
                <a:gd name="connsiteY6075" fmla="*/ 2700555 h 3652478"/>
                <a:gd name="connsiteX6076" fmla="*/ 133146 w 10080264"/>
                <a:gd name="connsiteY6076" fmla="*/ 2691915 h 3652478"/>
                <a:gd name="connsiteX6077" fmla="*/ 124509 w 10080264"/>
                <a:gd name="connsiteY6077" fmla="*/ 2686874 h 3652478"/>
                <a:gd name="connsiteX6078" fmla="*/ 110835 w 10080264"/>
                <a:gd name="connsiteY6078" fmla="*/ 2683274 h 3652478"/>
                <a:gd name="connsiteX6079" fmla="*/ 95001 w 10080264"/>
                <a:gd name="connsiteY6079" fmla="*/ 2678234 h 3652478"/>
                <a:gd name="connsiteX6080" fmla="*/ 60455 w 10080264"/>
                <a:gd name="connsiteY6080" fmla="*/ 2665993 h 3652478"/>
                <a:gd name="connsiteX6081" fmla="*/ 36345 w 10080264"/>
                <a:gd name="connsiteY6081" fmla="*/ 2655552 h 3652478"/>
                <a:gd name="connsiteX6082" fmla="*/ 36345 w 10080264"/>
                <a:gd name="connsiteY6082" fmla="*/ 2646911 h 3652478"/>
                <a:gd name="connsiteX6083" fmla="*/ 33106 w 10080264"/>
                <a:gd name="connsiteY6083" fmla="*/ 2574186 h 3652478"/>
                <a:gd name="connsiteX6084" fmla="*/ 33106 w 10080264"/>
                <a:gd name="connsiteY6084" fmla="*/ 2501821 h 3652478"/>
                <a:gd name="connsiteX6085" fmla="*/ 34546 w 10080264"/>
                <a:gd name="connsiteY6085" fmla="*/ 2432696 h 3652478"/>
                <a:gd name="connsiteX6086" fmla="*/ 39943 w 10080264"/>
                <a:gd name="connsiteY6086" fmla="*/ 2363211 h 3652478"/>
                <a:gd name="connsiteX6087" fmla="*/ 39943 w 10080264"/>
                <a:gd name="connsiteY6087" fmla="*/ 2356370 h 3652478"/>
                <a:gd name="connsiteX6088" fmla="*/ 44981 w 10080264"/>
                <a:gd name="connsiteY6088" fmla="*/ 2210920 h 3652478"/>
                <a:gd name="connsiteX6089" fmla="*/ 46781 w 10080264"/>
                <a:gd name="connsiteY6089" fmla="*/ 2139995 h 3652478"/>
                <a:gd name="connsiteX6090" fmla="*/ 46781 w 10080264"/>
                <a:gd name="connsiteY6090" fmla="*/ 2069070 h 3652478"/>
                <a:gd name="connsiteX6091" fmla="*/ 46781 w 10080264"/>
                <a:gd name="connsiteY6091" fmla="*/ 2048188 h 3652478"/>
                <a:gd name="connsiteX6092" fmla="*/ 44981 w 10080264"/>
                <a:gd name="connsiteY6092" fmla="*/ 2029107 h 3652478"/>
                <a:gd name="connsiteX6093" fmla="*/ 39943 w 10080264"/>
                <a:gd name="connsiteY6093" fmla="*/ 1991304 h 3652478"/>
                <a:gd name="connsiteX6094" fmla="*/ 36345 w 10080264"/>
                <a:gd name="connsiteY6094" fmla="*/ 1973663 h 3652478"/>
                <a:gd name="connsiteX6095" fmla="*/ 36345 w 10080264"/>
                <a:gd name="connsiteY6095" fmla="*/ 1956382 h 3652478"/>
                <a:gd name="connsiteX6096" fmla="*/ 38144 w 10080264"/>
                <a:gd name="connsiteY6096" fmla="*/ 1937300 h 3652478"/>
                <a:gd name="connsiteX6097" fmla="*/ 44981 w 10080264"/>
                <a:gd name="connsiteY6097" fmla="*/ 1920019 h 3652478"/>
                <a:gd name="connsiteX6098" fmla="*/ 41743 w 10080264"/>
                <a:gd name="connsiteY6098" fmla="*/ 1911378 h 3652478"/>
                <a:gd name="connsiteX6099" fmla="*/ 41743 w 10080264"/>
                <a:gd name="connsiteY6099" fmla="*/ 1902738 h 3652478"/>
                <a:gd name="connsiteX6100" fmla="*/ 34546 w 10080264"/>
                <a:gd name="connsiteY6100" fmla="*/ 1897697 h 3652478"/>
                <a:gd name="connsiteX6101" fmla="*/ 0 w 10080264"/>
                <a:gd name="connsiteY6101" fmla="*/ 1887257 h 3652478"/>
                <a:gd name="connsiteX6102" fmla="*/ 33106 w 10080264"/>
                <a:gd name="connsiteY6102" fmla="*/ 1871775 h 3652478"/>
                <a:gd name="connsiteX6103" fmla="*/ 36345 w 10080264"/>
                <a:gd name="connsiteY6103" fmla="*/ 1864935 h 3652478"/>
                <a:gd name="connsiteX6104" fmla="*/ 39943 w 10080264"/>
                <a:gd name="connsiteY6104" fmla="*/ 1856294 h 3652478"/>
                <a:gd name="connsiteX6105" fmla="*/ 39943 w 10080264"/>
                <a:gd name="connsiteY6105" fmla="*/ 1824972 h 3652478"/>
                <a:gd name="connsiteX6106" fmla="*/ 39943 w 10080264"/>
                <a:gd name="connsiteY6106" fmla="*/ 1814531 h 3652478"/>
                <a:gd name="connsiteX6107" fmla="*/ 41743 w 10080264"/>
                <a:gd name="connsiteY6107" fmla="*/ 1805891 h 3652478"/>
                <a:gd name="connsiteX6108" fmla="*/ 48580 w 10080264"/>
                <a:gd name="connsiteY6108" fmla="*/ 1791850 h 3652478"/>
                <a:gd name="connsiteX6109" fmla="*/ 51819 w 10080264"/>
                <a:gd name="connsiteY6109" fmla="*/ 1785009 h 3652478"/>
                <a:gd name="connsiteX6110" fmla="*/ 57217 w 10080264"/>
                <a:gd name="connsiteY6110" fmla="*/ 1781409 h 3652478"/>
                <a:gd name="connsiteX6111" fmla="*/ 62254 w 10080264"/>
                <a:gd name="connsiteY6111" fmla="*/ 1778169 h 3652478"/>
                <a:gd name="connsiteX6112" fmla="*/ 67652 w 10080264"/>
                <a:gd name="connsiteY6112" fmla="*/ 1776369 h 3652478"/>
                <a:gd name="connsiteX6113" fmla="*/ 76289 w 10080264"/>
                <a:gd name="connsiteY6113" fmla="*/ 1774568 h 3652478"/>
                <a:gd name="connsiteX6114" fmla="*/ 86365 w 10080264"/>
                <a:gd name="connsiteY6114" fmla="*/ 1774568 h 3652478"/>
                <a:gd name="connsiteX6115" fmla="*/ 98600 w 10080264"/>
                <a:gd name="connsiteY6115" fmla="*/ 1776369 h 3652478"/>
                <a:gd name="connsiteX6116" fmla="*/ 109035 w 10080264"/>
                <a:gd name="connsiteY6116" fmla="*/ 1778169 h 3652478"/>
                <a:gd name="connsiteX6117" fmla="*/ 117672 w 10080264"/>
                <a:gd name="connsiteY6117" fmla="*/ 1783209 h 3652478"/>
                <a:gd name="connsiteX6118" fmla="*/ 126308 w 10080264"/>
                <a:gd name="connsiteY6118" fmla="*/ 1791850 h 3652478"/>
                <a:gd name="connsiteX6119" fmla="*/ 131346 w 10080264"/>
                <a:gd name="connsiteY6119" fmla="*/ 1804091 h 3652478"/>
                <a:gd name="connsiteX6120" fmla="*/ 134945 w 10080264"/>
                <a:gd name="connsiteY6120" fmla="*/ 1821372 h 3652478"/>
                <a:gd name="connsiteX6121" fmla="*/ 136744 w 10080264"/>
                <a:gd name="connsiteY6121" fmla="*/ 1835413 h 3652478"/>
                <a:gd name="connsiteX6122" fmla="*/ 169491 w 10080264"/>
                <a:gd name="connsiteY6122" fmla="*/ 1833613 h 3652478"/>
                <a:gd name="connsiteX6123" fmla="*/ 209435 w 10080264"/>
                <a:gd name="connsiteY6123" fmla="*/ 1830012 h 3652478"/>
                <a:gd name="connsiteX6124" fmla="*/ 224909 w 10080264"/>
                <a:gd name="connsiteY6124" fmla="*/ 1828212 h 3652478"/>
                <a:gd name="connsiteX6125" fmla="*/ 287163 w 10080264"/>
                <a:gd name="connsiteY6125" fmla="*/ 1821372 h 3652478"/>
                <a:gd name="connsiteX6126" fmla="*/ 349418 w 10080264"/>
                <a:gd name="connsiteY6126" fmla="*/ 1812731 h 3652478"/>
                <a:gd name="connsiteX6127" fmla="*/ 436143 w 10080264"/>
                <a:gd name="connsiteY6127" fmla="*/ 1812731 h 3652478"/>
                <a:gd name="connsiteX6128" fmla="*/ 446579 w 10080264"/>
                <a:gd name="connsiteY6128" fmla="*/ 1814531 h 3652478"/>
                <a:gd name="connsiteX6129" fmla="*/ 457015 w 10080264"/>
                <a:gd name="connsiteY6129" fmla="*/ 1812731 h 3652478"/>
                <a:gd name="connsiteX6130" fmla="*/ 465651 w 10080264"/>
                <a:gd name="connsiteY6130" fmla="*/ 1810931 h 3652478"/>
                <a:gd name="connsiteX6131" fmla="*/ 474288 w 10080264"/>
                <a:gd name="connsiteY6131" fmla="*/ 1807691 h 3652478"/>
                <a:gd name="connsiteX6132" fmla="*/ 489761 w 10080264"/>
                <a:gd name="connsiteY6132" fmla="*/ 1798690 h 3652478"/>
                <a:gd name="connsiteX6133" fmla="*/ 501636 w 10080264"/>
                <a:gd name="connsiteY6133" fmla="*/ 1790049 h 3652478"/>
                <a:gd name="connsiteX6134" fmla="*/ 518910 w 10080264"/>
                <a:gd name="connsiteY6134" fmla="*/ 1776369 h 3652478"/>
                <a:gd name="connsiteX6135" fmla="*/ 526107 w 10080264"/>
                <a:gd name="connsiteY6135" fmla="*/ 1797250 h 3652478"/>
                <a:gd name="connsiteX6136" fmla="*/ 527546 w 10080264"/>
                <a:gd name="connsiteY6136" fmla="*/ 1800490 h 3652478"/>
                <a:gd name="connsiteX6137" fmla="*/ 532944 w 10080264"/>
                <a:gd name="connsiteY6137" fmla="*/ 1802290 h 3652478"/>
                <a:gd name="connsiteX6138" fmla="*/ 537982 w 10080264"/>
                <a:gd name="connsiteY6138" fmla="*/ 1802290 h 3652478"/>
                <a:gd name="connsiteX6139" fmla="*/ 543380 w 10080264"/>
                <a:gd name="connsiteY6139" fmla="*/ 1802290 h 3652478"/>
                <a:gd name="connsiteX6140" fmla="*/ 553815 w 10080264"/>
                <a:gd name="connsiteY6140" fmla="*/ 1802290 h 3652478"/>
                <a:gd name="connsiteX6141" fmla="*/ 567490 w 10080264"/>
                <a:gd name="connsiteY6141" fmla="*/ 1804091 h 3652478"/>
                <a:gd name="connsiteX6142" fmla="*/ 576126 w 10080264"/>
                <a:gd name="connsiteY6142" fmla="*/ 1805891 h 3652478"/>
                <a:gd name="connsiteX6143" fmla="*/ 581524 w 10080264"/>
                <a:gd name="connsiteY6143" fmla="*/ 1809131 h 3652478"/>
                <a:gd name="connsiteX6144" fmla="*/ 588361 w 10080264"/>
                <a:gd name="connsiteY6144" fmla="*/ 1814531 h 3652478"/>
                <a:gd name="connsiteX6145" fmla="*/ 593759 w 10080264"/>
                <a:gd name="connsiteY6145" fmla="*/ 1821372 h 3652478"/>
                <a:gd name="connsiteX6146" fmla="*/ 593759 w 10080264"/>
                <a:gd name="connsiteY6146" fmla="*/ 1828212 h 3652478"/>
                <a:gd name="connsiteX6147" fmla="*/ 593759 w 10080264"/>
                <a:gd name="connsiteY6147" fmla="*/ 1835413 h 3652478"/>
                <a:gd name="connsiteX6148" fmla="*/ 591960 w 10080264"/>
                <a:gd name="connsiteY6148" fmla="*/ 1842253 h 3652478"/>
                <a:gd name="connsiteX6149" fmla="*/ 586562 w 10080264"/>
                <a:gd name="connsiteY6149" fmla="*/ 1849094 h 3652478"/>
                <a:gd name="connsiteX6150" fmla="*/ 581524 w 10080264"/>
                <a:gd name="connsiteY6150" fmla="*/ 1854494 h 3652478"/>
                <a:gd name="connsiteX6151" fmla="*/ 572888 w 10080264"/>
                <a:gd name="connsiteY6151" fmla="*/ 1857734 h 3652478"/>
                <a:gd name="connsiteX6152" fmla="*/ 564251 w 10080264"/>
                <a:gd name="connsiteY6152" fmla="*/ 1859535 h 3652478"/>
                <a:gd name="connsiteX6153" fmla="*/ 565691 w 10080264"/>
                <a:gd name="connsiteY6153" fmla="*/ 1868175 h 3652478"/>
                <a:gd name="connsiteX6154" fmla="*/ 564251 w 10080264"/>
                <a:gd name="connsiteY6154" fmla="*/ 1876816 h 3652478"/>
                <a:gd name="connsiteX6155" fmla="*/ 560653 w 10080264"/>
                <a:gd name="connsiteY6155" fmla="*/ 1892297 h 3652478"/>
                <a:gd name="connsiteX6156" fmla="*/ 560653 w 10080264"/>
                <a:gd name="connsiteY6156" fmla="*/ 1906338 h 3652478"/>
                <a:gd name="connsiteX6157" fmla="*/ 562452 w 10080264"/>
                <a:gd name="connsiteY6157" fmla="*/ 1913178 h 3652478"/>
                <a:gd name="connsiteX6158" fmla="*/ 567490 w 10080264"/>
                <a:gd name="connsiteY6158" fmla="*/ 1925059 h 3652478"/>
                <a:gd name="connsiteX6159" fmla="*/ 574687 w 10080264"/>
                <a:gd name="connsiteY6159" fmla="*/ 1939100 h 3652478"/>
                <a:gd name="connsiteX6160" fmla="*/ 581524 w 10080264"/>
                <a:gd name="connsiteY6160" fmla="*/ 1958182 h 3652478"/>
                <a:gd name="connsiteX6161" fmla="*/ 583323 w 10080264"/>
                <a:gd name="connsiteY6161" fmla="*/ 1963582 h 3652478"/>
                <a:gd name="connsiteX6162" fmla="*/ 583323 w 10080264"/>
                <a:gd name="connsiteY6162" fmla="*/ 1998145 h 3652478"/>
                <a:gd name="connsiteX6163" fmla="*/ 591960 w 10080264"/>
                <a:gd name="connsiteY6163" fmla="*/ 2022266 h 3652478"/>
                <a:gd name="connsiteX6164" fmla="*/ 602396 w 10080264"/>
                <a:gd name="connsiteY6164" fmla="*/ 2043148 h 3652478"/>
                <a:gd name="connsiteX6165" fmla="*/ 612472 w 10080264"/>
                <a:gd name="connsiteY6165" fmla="*/ 2058629 h 3652478"/>
                <a:gd name="connsiteX6166" fmla="*/ 621108 w 10080264"/>
                <a:gd name="connsiteY6166" fmla="*/ 2070510 h 3652478"/>
                <a:gd name="connsiteX6167" fmla="*/ 628305 w 10080264"/>
                <a:gd name="connsiteY6167" fmla="*/ 2080951 h 3652478"/>
                <a:gd name="connsiteX6168" fmla="*/ 636582 w 10080264"/>
                <a:gd name="connsiteY6168" fmla="*/ 2089951 h 3652478"/>
                <a:gd name="connsiteX6169" fmla="*/ 647018 w 10080264"/>
                <a:gd name="connsiteY6169" fmla="*/ 2098592 h 3652478"/>
                <a:gd name="connsiteX6170" fmla="*/ 659253 w 10080264"/>
                <a:gd name="connsiteY6170" fmla="*/ 2107232 h 3652478"/>
                <a:gd name="connsiteX6171" fmla="*/ 678325 w 10080264"/>
                <a:gd name="connsiteY6171" fmla="*/ 2091391 h 3652478"/>
                <a:gd name="connsiteX6172" fmla="*/ 697397 w 10080264"/>
                <a:gd name="connsiteY6172" fmla="*/ 2080951 h 3652478"/>
                <a:gd name="connsiteX6173" fmla="*/ 704234 w 10080264"/>
                <a:gd name="connsiteY6173" fmla="*/ 2079510 h 3652478"/>
                <a:gd name="connsiteX6174" fmla="*/ 711072 w 10080264"/>
                <a:gd name="connsiteY6174" fmla="*/ 2079510 h 3652478"/>
                <a:gd name="connsiteX6175" fmla="*/ 718269 w 10080264"/>
                <a:gd name="connsiteY6175" fmla="*/ 2079510 h 3652478"/>
                <a:gd name="connsiteX6176" fmla="*/ 725106 w 10080264"/>
                <a:gd name="connsiteY6176" fmla="*/ 2080951 h 3652478"/>
                <a:gd name="connsiteX6177" fmla="*/ 733743 w 10080264"/>
                <a:gd name="connsiteY6177" fmla="*/ 2084551 h 3652478"/>
                <a:gd name="connsiteX6178" fmla="*/ 740580 w 10080264"/>
                <a:gd name="connsiteY6178" fmla="*/ 2089951 h 3652478"/>
                <a:gd name="connsiteX6179" fmla="*/ 747417 w 10080264"/>
                <a:gd name="connsiteY6179" fmla="*/ 2096792 h 3652478"/>
                <a:gd name="connsiteX6180" fmla="*/ 752815 w 10080264"/>
                <a:gd name="connsiteY6180" fmla="*/ 2105432 h 3652478"/>
                <a:gd name="connsiteX6181" fmla="*/ 756054 w 10080264"/>
                <a:gd name="connsiteY6181" fmla="*/ 2109032 h 3652478"/>
                <a:gd name="connsiteX6182" fmla="*/ 756054 w 10080264"/>
                <a:gd name="connsiteY6182" fmla="*/ 2114073 h 3652478"/>
                <a:gd name="connsiteX6183" fmla="*/ 754614 w 10080264"/>
                <a:gd name="connsiteY6183" fmla="*/ 2122713 h 3652478"/>
                <a:gd name="connsiteX6184" fmla="*/ 752815 w 10080264"/>
                <a:gd name="connsiteY6184" fmla="*/ 2136754 h 3652478"/>
                <a:gd name="connsiteX6185" fmla="*/ 751016 w 10080264"/>
                <a:gd name="connsiteY6185" fmla="*/ 2143595 h 3652478"/>
                <a:gd name="connsiteX6186" fmla="*/ 747417 w 10080264"/>
                <a:gd name="connsiteY6186" fmla="*/ 2148635 h 3652478"/>
                <a:gd name="connsiteX6187" fmla="*/ 744178 w 10080264"/>
                <a:gd name="connsiteY6187" fmla="*/ 2155476 h 3652478"/>
                <a:gd name="connsiteX6188" fmla="*/ 737341 w 10080264"/>
                <a:gd name="connsiteY6188" fmla="*/ 2159076 h 3652478"/>
                <a:gd name="connsiteX6189" fmla="*/ 756054 w 10080264"/>
                <a:gd name="connsiteY6189" fmla="*/ 2174557 h 3652478"/>
                <a:gd name="connsiteX6190" fmla="*/ 773326 w 10080264"/>
                <a:gd name="connsiteY6190" fmla="*/ 2184998 h 3652478"/>
                <a:gd name="connsiteX6191" fmla="*/ 794198 w 10080264"/>
                <a:gd name="connsiteY6191" fmla="*/ 2193639 h 3652478"/>
                <a:gd name="connsiteX6192" fmla="*/ 815070 w 10080264"/>
                <a:gd name="connsiteY6192" fmla="*/ 2200479 h 3652478"/>
                <a:gd name="connsiteX6193" fmla="*/ 840979 w 10080264"/>
                <a:gd name="connsiteY6193" fmla="*/ 2205879 h 3652478"/>
                <a:gd name="connsiteX6194" fmla="*/ 870487 w 10080264"/>
                <a:gd name="connsiteY6194" fmla="*/ 2210920 h 3652478"/>
                <a:gd name="connsiteX6195" fmla="*/ 908272 w 10080264"/>
                <a:gd name="connsiteY6195" fmla="*/ 2214520 h 3652478"/>
                <a:gd name="connsiteX6196" fmla="*/ 950015 w 10080264"/>
                <a:gd name="connsiteY6196" fmla="*/ 2214520 h 3652478"/>
                <a:gd name="connsiteX6197" fmla="*/ 1026304 w 10080264"/>
                <a:gd name="connsiteY6197" fmla="*/ 2214520 h 3652478"/>
                <a:gd name="connsiteX6198" fmla="*/ 1029543 w 10080264"/>
                <a:gd name="connsiteY6198" fmla="*/ 2214520 h 3652478"/>
                <a:gd name="connsiteX6199" fmla="*/ 1034941 w 10080264"/>
                <a:gd name="connsiteY6199" fmla="*/ 2210920 h 3652478"/>
                <a:gd name="connsiteX6200" fmla="*/ 1045016 w 10080264"/>
                <a:gd name="connsiteY6200" fmla="*/ 2204079 h 3652478"/>
                <a:gd name="connsiteX6201" fmla="*/ 1069127 w 10080264"/>
                <a:gd name="connsiteY6201" fmla="*/ 2184998 h 3652478"/>
                <a:gd name="connsiteX6202" fmla="*/ 1077763 w 10080264"/>
                <a:gd name="connsiteY6202" fmla="*/ 2178157 h 3652478"/>
                <a:gd name="connsiteX6203" fmla="*/ 1093597 w 10080264"/>
                <a:gd name="connsiteY6203" fmla="*/ 2167717 h 3652478"/>
                <a:gd name="connsiteX6204" fmla="*/ 1100434 w 10080264"/>
                <a:gd name="connsiteY6204" fmla="*/ 2162676 h 3652478"/>
                <a:gd name="connsiteX6205" fmla="*/ 1105832 w 10080264"/>
                <a:gd name="connsiteY6205" fmla="*/ 2160876 h 3652478"/>
                <a:gd name="connsiteX6206" fmla="*/ 1109071 w 10080264"/>
                <a:gd name="connsiteY6206" fmla="*/ 2159076 h 3652478"/>
                <a:gd name="connsiteX6207" fmla="*/ 1109071 w 10080264"/>
                <a:gd name="connsiteY6207" fmla="*/ 2157276 h 3652478"/>
                <a:gd name="connsiteX6208" fmla="*/ 1110870 w 10080264"/>
                <a:gd name="connsiteY6208" fmla="*/ 2152236 h 3652478"/>
                <a:gd name="connsiteX6209" fmla="*/ 1121306 w 10080264"/>
                <a:gd name="connsiteY6209" fmla="*/ 2139995 h 3652478"/>
                <a:gd name="connsiteX6210" fmla="*/ 1128143 w 10080264"/>
                <a:gd name="connsiteY6210" fmla="*/ 2128114 h 3652478"/>
                <a:gd name="connsiteX6211" fmla="*/ 1134980 w 10080264"/>
                <a:gd name="connsiteY6211" fmla="*/ 2114073 h 3652478"/>
                <a:gd name="connsiteX6212" fmla="*/ 1140378 w 10080264"/>
                <a:gd name="connsiteY6212" fmla="*/ 2100032 h 3652478"/>
                <a:gd name="connsiteX6213" fmla="*/ 1143976 w 10080264"/>
                <a:gd name="connsiteY6213" fmla="*/ 2084551 h 3652478"/>
                <a:gd name="connsiteX6214" fmla="*/ 1147215 w 10080264"/>
                <a:gd name="connsiteY6214" fmla="*/ 2069070 h 3652478"/>
                <a:gd name="connsiteX6215" fmla="*/ 1149014 w 10080264"/>
                <a:gd name="connsiteY6215" fmla="*/ 2053229 h 3652478"/>
                <a:gd name="connsiteX6216" fmla="*/ 1149014 w 10080264"/>
                <a:gd name="connsiteY6216" fmla="*/ 2037747 h 3652478"/>
                <a:gd name="connsiteX6217" fmla="*/ 1149014 w 10080264"/>
                <a:gd name="connsiteY6217" fmla="*/ 2006785 h 3652478"/>
                <a:gd name="connsiteX6218" fmla="*/ 1147215 w 10080264"/>
                <a:gd name="connsiteY6218" fmla="*/ 1973663 h 3652478"/>
                <a:gd name="connsiteX6219" fmla="*/ 1142177 w 10080264"/>
                <a:gd name="connsiteY6219" fmla="*/ 1911378 h 3652478"/>
                <a:gd name="connsiteX6220" fmla="*/ 1129942 w 10080264"/>
                <a:gd name="connsiteY6220" fmla="*/ 1892297 h 3652478"/>
                <a:gd name="connsiteX6221" fmla="*/ 1115908 w 10080264"/>
                <a:gd name="connsiteY6221" fmla="*/ 1873576 h 3652478"/>
                <a:gd name="connsiteX6222" fmla="*/ 1100434 w 10080264"/>
                <a:gd name="connsiteY6222" fmla="*/ 1856294 h 3652478"/>
                <a:gd name="connsiteX6223" fmla="*/ 1083161 w 10080264"/>
                <a:gd name="connsiteY6223" fmla="*/ 1838653 h 3652478"/>
                <a:gd name="connsiteX6224" fmla="*/ 1055452 w 10080264"/>
                <a:gd name="connsiteY6224" fmla="*/ 1816331 h 3652478"/>
                <a:gd name="connsiteX6225" fmla="*/ 1053653 w 10080264"/>
                <a:gd name="connsiteY6225" fmla="*/ 1818132 h 3652478"/>
                <a:gd name="connsiteX6226" fmla="*/ 1055452 w 10080264"/>
                <a:gd name="connsiteY6226" fmla="*/ 1814531 h 3652478"/>
                <a:gd name="connsiteX6227" fmla="*/ 1031342 w 10080264"/>
                <a:gd name="connsiteY6227" fmla="*/ 1795450 h 3652478"/>
                <a:gd name="connsiteX6228" fmla="*/ 1005433 w 10080264"/>
                <a:gd name="connsiteY6228" fmla="*/ 1776369 h 3652478"/>
                <a:gd name="connsiteX6229" fmla="*/ 960451 w 10080264"/>
                <a:gd name="connsiteY6229" fmla="*/ 1746846 h 3652478"/>
                <a:gd name="connsiteX6230" fmla="*/ 916908 w 10080264"/>
                <a:gd name="connsiteY6230" fmla="*/ 1715884 h 3652478"/>
                <a:gd name="connsiteX6231" fmla="*/ 874086 w 10080264"/>
                <a:gd name="connsiteY6231" fmla="*/ 1686362 h 3652478"/>
                <a:gd name="connsiteX6232" fmla="*/ 830543 w 10080264"/>
                <a:gd name="connsiteY6232" fmla="*/ 1655040 h 3652478"/>
                <a:gd name="connsiteX6233" fmla="*/ 826945 w 10080264"/>
                <a:gd name="connsiteY6233" fmla="*/ 1656840 h 3652478"/>
                <a:gd name="connsiteX6234" fmla="*/ 825505 w 10080264"/>
                <a:gd name="connsiteY6234" fmla="*/ 1658640 h 3652478"/>
                <a:gd name="connsiteX6235" fmla="*/ 820108 w 10080264"/>
                <a:gd name="connsiteY6235" fmla="*/ 1665480 h 3652478"/>
                <a:gd name="connsiteX6236" fmla="*/ 815070 w 10080264"/>
                <a:gd name="connsiteY6236" fmla="*/ 1669081 h 3652478"/>
                <a:gd name="connsiteX6237" fmla="*/ 811471 w 10080264"/>
                <a:gd name="connsiteY6237" fmla="*/ 1670881 h 3652478"/>
                <a:gd name="connsiteX6238" fmla="*/ 806433 w 10080264"/>
                <a:gd name="connsiteY6238" fmla="*/ 1672321 h 3652478"/>
                <a:gd name="connsiteX6239" fmla="*/ 799236 w 10080264"/>
                <a:gd name="connsiteY6239" fmla="*/ 1670881 h 3652478"/>
                <a:gd name="connsiteX6240" fmla="*/ 795997 w 10080264"/>
                <a:gd name="connsiteY6240" fmla="*/ 1669081 h 3652478"/>
                <a:gd name="connsiteX6241" fmla="*/ 792399 w 10080264"/>
                <a:gd name="connsiteY6241" fmla="*/ 1665480 h 3652478"/>
                <a:gd name="connsiteX6242" fmla="*/ 781963 w 10080264"/>
                <a:gd name="connsiteY6242" fmla="*/ 1660440 h 3652478"/>
                <a:gd name="connsiteX6243" fmla="*/ 773326 w 10080264"/>
                <a:gd name="connsiteY6243" fmla="*/ 1653240 h 3652478"/>
                <a:gd name="connsiteX6244" fmla="*/ 768289 w 10080264"/>
                <a:gd name="connsiteY6244" fmla="*/ 1644599 h 3652478"/>
                <a:gd name="connsiteX6245" fmla="*/ 766489 w 10080264"/>
                <a:gd name="connsiteY6245" fmla="*/ 1632718 h 3652478"/>
                <a:gd name="connsiteX6246" fmla="*/ 770088 w 10080264"/>
                <a:gd name="connsiteY6246" fmla="*/ 1613637 h 3652478"/>
                <a:gd name="connsiteX6247" fmla="*/ 761451 w 10080264"/>
                <a:gd name="connsiteY6247" fmla="*/ 1619037 h 3652478"/>
                <a:gd name="connsiteX6248" fmla="*/ 770088 w 10080264"/>
                <a:gd name="connsiteY6248" fmla="*/ 1608596 h 3652478"/>
                <a:gd name="connsiteX6249" fmla="*/ 771887 w 10080264"/>
                <a:gd name="connsiteY6249" fmla="*/ 1601756 h 3652478"/>
                <a:gd name="connsiteX6250" fmla="*/ 754614 w 10080264"/>
                <a:gd name="connsiteY6250" fmla="*/ 1591315 h 3652478"/>
                <a:gd name="connsiteX6251" fmla="*/ 730144 w 10080264"/>
                <a:gd name="connsiteY6251" fmla="*/ 1574034 h 3652478"/>
                <a:gd name="connsiteX6252" fmla="*/ 702435 w 10080264"/>
                <a:gd name="connsiteY6252" fmla="*/ 1556393 h 3652478"/>
                <a:gd name="connsiteX6253" fmla="*/ 676526 w 10080264"/>
                <a:gd name="connsiteY6253" fmla="*/ 1540912 h 3652478"/>
                <a:gd name="connsiteX6254" fmla="*/ 669688 w 10080264"/>
                <a:gd name="connsiteY6254" fmla="*/ 1535871 h 3652478"/>
                <a:gd name="connsiteX6255" fmla="*/ 669688 w 10080264"/>
                <a:gd name="connsiteY6255" fmla="*/ 1526870 h 3652478"/>
                <a:gd name="connsiteX6256" fmla="*/ 666090 w 10080264"/>
                <a:gd name="connsiteY6256" fmla="*/ 1525430 h 3652478"/>
                <a:gd name="connsiteX6257" fmla="*/ 661052 w 10080264"/>
                <a:gd name="connsiteY6257" fmla="*/ 1521830 h 3652478"/>
                <a:gd name="connsiteX6258" fmla="*/ 655654 w 10080264"/>
                <a:gd name="connsiteY6258" fmla="*/ 1516790 h 3652478"/>
                <a:gd name="connsiteX6259" fmla="*/ 650616 w 10080264"/>
                <a:gd name="connsiteY6259" fmla="*/ 1508149 h 3652478"/>
                <a:gd name="connsiteX6260" fmla="*/ 647018 w 10080264"/>
                <a:gd name="connsiteY6260" fmla="*/ 1497708 h 3652478"/>
                <a:gd name="connsiteX6261" fmla="*/ 567490 w 10080264"/>
                <a:gd name="connsiteY6261" fmla="*/ 1431824 h 3652478"/>
                <a:gd name="connsiteX6262" fmla="*/ 487962 w 10080264"/>
                <a:gd name="connsiteY6262" fmla="*/ 1365939 h 3652478"/>
                <a:gd name="connsiteX6263" fmla="*/ 451617 w 10080264"/>
                <a:gd name="connsiteY6263" fmla="*/ 1338577 h 3652478"/>
                <a:gd name="connsiteX6264" fmla="*/ 411673 w 10080264"/>
                <a:gd name="connsiteY6264" fmla="*/ 1305454 h 3652478"/>
                <a:gd name="connsiteX6265" fmla="*/ 372089 w 10080264"/>
                <a:gd name="connsiteY6265" fmla="*/ 1269092 h 3652478"/>
                <a:gd name="connsiteX6266" fmla="*/ 328906 w 10080264"/>
                <a:gd name="connsiteY6266" fmla="*/ 1225889 h 3652478"/>
                <a:gd name="connsiteX6267" fmla="*/ 325308 w 10080264"/>
                <a:gd name="connsiteY6267" fmla="*/ 1224089 h 3652478"/>
                <a:gd name="connsiteX6268" fmla="*/ 311633 w 10080264"/>
                <a:gd name="connsiteY6268" fmla="*/ 1219048 h 3652478"/>
                <a:gd name="connsiteX6269" fmla="*/ 294360 w 10080264"/>
                <a:gd name="connsiteY6269" fmla="*/ 1211848 h 3652478"/>
                <a:gd name="connsiteX6270" fmla="*/ 283925 w 10080264"/>
                <a:gd name="connsiteY6270" fmla="*/ 1203567 h 3652478"/>
                <a:gd name="connsiteX6271" fmla="*/ 280326 w 10080264"/>
                <a:gd name="connsiteY6271" fmla="*/ 1199967 h 3652478"/>
                <a:gd name="connsiteX6272" fmla="*/ 273489 w 10080264"/>
                <a:gd name="connsiteY6272" fmla="*/ 1184486 h 3652478"/>
                <a:gd name="connsiteX6273" fmla="*/ 264852 w 10080264"/>
                <a:gd name="connsiteY6273" fmla="*/ 1170445 h 3652478"/>
                <a:gd name="connsiteX6274" fmla="*/ 254417 w 10080264"/>
                <a:gd name="connsiteY6274" fmla="*/ 1156764 h 3652478"/>
                <a:gd name="connsiteX6275" fmla="*/ 242182 w 10080264"/>
                <a:gd name="connsiteY6275" fmla="*/ 1144523 h 3652478"/>
                <a:gd name="connsiteX6276" fmla="*/ 229946 w 10080264"/>
                <a:gd name="connsiteY6276" fmla="*/ 1132282 h 3652478"/>
                <a:gd name="connsiteX6277" fmla="*/ 218071 w 10080264"/>
                <a:gd name="connsiteY6277" fmla="*/ 1120041 h 3652478"/>
                <a:gd name="connsiteX6278" fmla="*/ 193961 w 10080264"/>
                <a:gd name="connsiteY6278" fmla="*/ 1090879 h 3652478"/>
                <a:gd name="connsiteX6279" fmla="*/ 187124 w 10080264"/>
                <a:gd name="connsiteY6279" fmla="*/ 1082238 h 3652478"/>
                <a:gd name="connsiteX6280" fmla="*/ 181726 w 10080264"/>
                <a:gd name="connsiteY6280" fmla="*/ 1069997 h 3652478"/>
                <a:gd name="connsiteX6281" fmla="*/ 176688 w 10080264"/>
                <a:gd name="connsiteY6281" fmla="*/ 1054516 h 3652478"/>
                <a:gd name="connsiteX6282" fmla="*/ 171290 w 10080264"/>
                <a:gd name="connsiteY6282" fmla="*/ 1039035 h 3652478"/>
                <a:gd name="connsiteX6283" fmla="*/ 160855 w 10080264"/>
                <a:gd name="connsiteY6283" fmla="*/ 1023194 h 3652478"/>
                <a:gd name="connsiteX6284" fmla="*/ 145381 w 10080264"/>
                <a:gd name="connsiteY6284" fmla="*/ 1005913 h 3652478"/>
                <a:gd name="connsiteX6285" fmla="*/ 141782 w 10080264"/>
                <a:gd name="connsiteY6285" fmla="*/ 1002313 h 3652478"/>
                <a:gd name="connsiteX6286" fmla="*/ 114073 w 10080264"/>
                <a:gd name="connsiteY6286" fmla="*/ 952269 h 3652478"/>
                <a:gd name="connsiteX6287" fmla="*/ 100399 w 10080264"/>
                <a:gd name="connsiteY6287" fmla="*/ 928147 h 3652478"/>
                <a:gd name="connsiteX6288" fmla="*/ 83126 w 10080264"/>
                <a:gd name="connsiteY6288" fmla="*/ 902225 h 3652478"/>
                <a:gd name="connsiteX6289" fmla="*/ 72690 w 10080264"/>
                <a:gd name="connsiteY6289" fmla="*/ 889984 h 3652478"/>
                <a:gd name="connsiteX6290" fmla="*/ 64054 w 10080264"/>
                <a:gd name="connsiteY6290" fmla="*/ 875943 h 3652478"/>
                <a:gd name="connsiteX6291" fmla="*/ 57217 w 10080264"/>
                <a:gd name="connsiteY6291" fmla="*/ 862262 h 3652478"/>
                <a:gd name="connsiteX6292" fmla="*/ 50379 w 10080264"/>
                <a:gd name="connsiteY6292" fmla="*/ 846781 h 3652478"/>
                <a:gd name="connsiteX6293" fmla="*/ 44981 w 10080264"/>
                <a:gd name="connsiteY6293" fmla="*/ 830940 h 3652478"/>
                <a:gd name="connsiteX6294" fmla="*/ 41743 w 10080264"/>
                <a:gd name="connsiteY6294" fmla="*/ 813659 h 3652478"/>
                <a:gd name="connsiteX6295" fmla="*/ 38144 w 10080264"/>
                <a:gd name="connsiteY6295" fmla="*/ 796378 h 3652478"/>
                <a:gd name="connsiteX6296" fmla="*/ 36345 w 10080264"/>
                <a:gd name="connsiteY6296" fmla="*/ 777656 h 3652478"/>
                <a:gd name="connsiteX6297" fmla="*/ 36345 w 10080264"/>
                <a:gd name="connsiteY6297" fmla="*/ 756775 h 3652478"/>
                <a:gd name="connsiteX6298" fmla="*/ 31307 w 10080264"/>
                <a:gd name="connsiteY6298" fmla="*/ 746334 h 3652478"/>
                <a:gd name="connsiteX6299" fmla="*/ 29508 w 10080264"/>
                <a:gd name="connsiteY6299" fmla="*/ 742734 h 3652478"/>
                <a:gd name="connsiteX6300" fmla="*/ 25909 w 10080264"/>
                <a:gd name="connsiteY6300" fmla="*/ 735893 h 3652478"/>
                <a:gd name="connsiteX6301" fmla="*/ 22670 w 10080264"/>
                <a:gd name="connsiteY6301" fmla="*/ 729053 h 3652478"/>
                <a:gd name="connsiteX6302" fmla="*/ 22670 w 10080264"/>
                <a:gd name="connsiteY6302" fmla="*/ 721852 h 3652478"/>
                <a:gd name="connsiteX6303" fmla="*/ 22670 w 10080264"/>
                <a:gd name="connsiteY6303" fmla="*/ 715012 h 3652478"/>
                <a:gd name="connsiteX6304" fmla="*/ 22670 w 10080264"/>
                <a:gd name="connsiteY6304" fmla="*/ 709971 h 3652478"/>
                <a:gd name="connsiteX6305" fmla="*/ 27708 w 10080264"/>
                <a:gd name="connsiteY6305" fmla="*/ 702771 h 3652478"/>
                <a:gd name="connsiteX6306" fmla="*/ 34546 w 10080264"/>
                <a:gd name="connsiteY6306" fmla="*/ 697730 h 3652478"/>
                <a:gd name="connsiteX6307" fmla="*/ 36345 w 10080264"/>
                <a:gd name="connsiteY6307" fmla="*/ 694130 h 3652478"/>
                <a:gd name="connsiteX6308" fmla="*/ 34546 w 10080264"/>
                <a:gd name="connsiteY6308" fmla="*/ 687290 h 3652478"/>
                <a:gd name="connsiteX6309" fmla="*/ 33106 w 10080264"/>
                <a:gd name="connsiteY6309" fmla="*/ 685490 h 3652478"/>
                <a:gd name="connsiteX6310" fmla="*/ 24110 w 10080264"/>
                <a:gd name="connsiteY6310" fmla="*/ 680449 h 3652478"/>
                <a:gd name="connsiteX6311" fmla="*/ 17273 w 10080264"/>
                <a:gd name="connsiteY6311" fmla="*/ 673609 h 3652478"/>
                <a:gd name="connsiteX6312" fmla="*/ 14034 w 10080264"/>
                <a:gd name="connsiteY6312" fmla="*/ 668568 h 3652478"/>
                <a:gd name="connsiteX6313" fmla="*/ 14034 w 10080264"/>
                <a:gd name="connsiteY6313" fmla="*/ 661368 h 3652478"/>
                <a:gd name="connsiteX6314" fmla="*/ 14034 w 10080264"/>
                <a:gd name="connsiteY6314" fmla="*/ 654527 h 3652478"/>
                <a:gd name="connsiteX6315" fmla="*/ 17273 w 10080264"/>
                <a:gd name="connsiteY6315" fmla="*/ 649487 h 3652478"/>
                <a:gd name="connsiteX6316" fmla="*/ 27708 w 10080264"/>
                <a:gd name="connsiteY6316" fmla="*/ 639046 h 3652478"/>
                <a:gd name="connsiteX6317" fmla="*/ 33106 w 10080264"/>
                <a:gd name="connsiteY6317" fmla="*/ 625005 h 3652478"/>
                <a:gd name="connsiteX6318" fmla="*/ 36345 w 10080264"/>
                <a:gd name="connsiteY6318" fmla="*/ 611324 h 3652478"/>
                <a:gd name="connsiteX6319" fmla="*/ 36345 w 10080264"/>
                <a:gd name="connsiteY6319" fmla="*/ 595483 h 3652478"/>
                <a:gd name="connsiteX6320" fmla="*/ 33106 w 10080264"/>
                <a:gd name="connsiteY6320" fmla="*/ 573161 h 3652478"/>
                <a:gd name="connsiteX6321" fmla="*/ 33106 w 10080264"/>
                <a:gd name="connsiteY6321" fmla="*/ 549040 h 3652478"/>
                <a:gd name="connsiteX6322" fmla="*/ 33106 w 10080264"/>
                <a:gd name="connsiteY6322" fmla="*/ 524558 h 3652478"/>
                <a:gd name="connsiteX6323" fmla="*/ 36345 w 10080264"/>
                <a:gd name="connsiteY6323" fmla="*/ 497196 h 3652478"/>
                <a:gd name="connsiteX6324" fmla="*/ 41743 w 10080264"/>
                <a:gd name="connsiteY6324" fmla="*/ 477754 h 3652478"/>
                <a:gd name="connsiteX6325" fmla="*/ 46781 w 10080264"/>
                <a:gd name="connsiteY6325" fmla="*/ 457233 h 3652478"/>
                <a:gd name="connsiteX6326" fmla="*/ 55417 w 10080264"/>
                <a:gd name="connsiteY6326" fmla="*/ 439592 h 3652478"/>
                <a:gd name="connsiteX6327" fmla="*/ 64054 w 10080264"/>
                <a:gd name="connsiteY6327" fmla="*/ 420870 h 3652478"/>
                <a:gd name="connsiteX6328" fmla="*/ 72690 w 10080264"/>
                <a:gd name="connsiteY6328" fmla="*/ 405389 h 3652478"/>
                <a:gd name="connsiteX6329" fmla="*/ 83126 w 10080264"/>
                <a:gd name="connsiteY6329" fmla="*/ 389548 h 3652478"/>
                <a:gd name="connsiteX6330" fmla="*/ 95001 w 10080264"/>
                <a:gd name="connsiteY6330" fmla="*/ 374067 h 3652478"/>
                <a:gd name="connsiteX6331" fmla="*/ 107236 w 10080264"/>
                <a:gd name="connsiteY6331" fmla="*/ 361826 h 3652478"/>
                <a:gd name="connsiteX6332" fmla="*/ 126308 w 10080264"/>
                <a:gd name="connsiteY6332" fmla="*/ 337704 h 3652478"/>
                <a:gd name="connsiteX6333" fmla="*/ 143582 w 10080264"/>
                <a:gd name="connsiteY6333" fmla="*/ 311782 h 3652478"/>
                <a:gd name="connsiteX6334" fmla="*/ 160855 w 10080264"/>
                <a:gd name="connsiteY6334" fmla="*/ 284060 h 3652478"/>
                <a:gd name="connsiteX6335" fmla="*/ 176688 w 10080264"/>
                <a:gd name="connsiteY6335" fmla="*/ 252738 h 3652478"/>
                <a:gd name="connsiteX6336" fmla="*/ 179927 w 10080264"/>
                <a:gd name="connsiteY6336" fmla="*/ 245898 h 3652478"/>
                <a:gd name="connsiteX6337" fmla="*/ 187124 w 10080264"/>
                <a:gd name="connsiteY6337" fmla="*/ 244458 h 3652478"/>
                <a:gd name="connsiteX6338" fmla="*/ 202598 w 10080264"/>
                <a:gd name="connsiteY6338" fmla="*/ 240857 h 3652478"/>
                <a:gd name="connsiteX6339" fmla="*/ 216272 w 10080264"/>
                <a:gd name="connsiteY6339" fmla="*/ 234017 h 3652478"/>
                <a:gd name="connsiteX6340" fmla="*/ 228507 w 10080264"/>
                <a:gd name="connsiteY6340" fmla="*/ 223576 h 3652478"/>
                <a:gd name="connsiteX6341" fmla="*/ 235344 w 10080264"/>
                <a:gd name="connsiteY6341" fmla="*/ 211335 h 3652478"/>
                <a:gd name="connsiteX6342" fmla="*/ 247220 w 10080264"/>
                <a:gd name="connsiteY6342" fmla="*/ 192254 h 3652478"/>
                <a:gd name="connsiteX6343" fmla="*/ 263053 w 10080264"/>
                <a:gd name="connsiteY6343" fmla="*/ 174973 h 3652478"/>
                <a:gd name="connsiteX6344" fmla="*/ 280326 w 10080264"/>
                <a:gd name="connsiteY6344" fmla="*/ 162732 h 3652478"/>
                <a:gd name="connsiteX6345" fmla="*/ 299398 w 10080264"/>
                <a:gd name="connsiteY6345" fmla="*/ 152291 h 3652478"/>
                <a:gd name="connsiteX6346" fmla="*/ 333944 w 10080264"/>
                <a:gd name="connsiteY6346" fmla="*/ 135010 h 3652478"/>
                <a:gd name="connsiteX6347" fmla="*/ 370290 w 10080264"/>
                <a:gd name="connsiteY6347" fmla="*/ 119529 h 3652478"/>
                <a:gd name="connsiteX6348" fmla="*/ 375328 w 10080264"/>
                <a:gd name="connsiteY6348" fmla="*/ 117729 h 3652478"/>
                <a:gd name="connsiteX6349" fmla="*/ 411673 w 10080264"/>
                <a:gd name="connsiteY6349" fmla="*/ 100447 h 3652478"/>
                <a:gd name="connsiteX6350" fmla="*/ 449818 w 10080264"/>
                <a:gd name="connsiteY6350" fmla="*/ 83166 h 3652478"/>
                <a:gd name="connsiteX6351" fmla="*/ 512072 w 10080264"/>
                <a:gd name="connsiteY6351" fmla="*/ 65885 h 3652478"/>
                <a:gd name="connsiteX6352" fmla="*/ 571088 w 10080264"/>
                <a:gd name="connsiteY6352" fmla="*/ 50404 h 3652478"/>
                <a:gd name="connsiteX6353" fmla="*/ 600597 w 10080264"/>
                <a:gd name="connsiteY6353" fmla="*/ 41403 h 3652478"/>
                <a:gd name="connsiteX6354" fmla="*/ 628305 w 10080264"/>
                <a:gd name="connsiteY6354" fmla="*/ 31322 h 3652478"/>
                <a:gd name="connsiteX6355" fmla="*/ 652415 w 10080264"/>
                <a:gd name="connsiteY6355" fmla="*/ 19081 h 3652478"/>
                <a:gd name="connsiteX6356" fmla="*/ 674726 w 10080264"/>
                <a:gd name="connsiteY6356" fmla="*/ 3600 h 365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Lst>
              <a:rect l="l" t="t" r="r" b="b"/>
              <a:pathLst>
                <a:path w="10080264" h="3652478">
                  <a:moveTo>
                    <a:pt x="8615302" y="3539818"/>
                  </a:moveTo>
                  <a:lnTo>
                    <a:pt x="8592975" y="3550256"/>
                  </a:lnTo>
                  <a:lnTo>
                    <a:pt x="8606660" y="3550256"/>
                  </a:lnTo>
                  <a:lnTo>
                    <a:pt x="8611701" y="3545217"/>
                  </a:lnTo>
                  <a:close/>
                  <a:moveTo>
                    <a:pt x="8649874" y="3526140"/>
                  </a:moveTo>
                  <a:lnTo>
                    <a:pt x="8641231" y="3527940"/>
                  </a:lnTo>
                  <a:lnTo>
                    <a:pt x="8648073" y="3529380"/>
                  </a:lnTo>
                  <a:close/>
                  <a:moveTo>
                    <a:pt x="8587573" y="3463871"/>
                  </a:moveTo>
                  <a:lnTo>
                    <a:pt x="8535716" y="3487987"/>
                  </a:lnTo>
                  <a:lnTo>
                    <a:pt x="8482059" y="3513903"/>
                  </a:lnTo>
                  <a:lnTo>
                    <a:pt x="8492142" y="3513903"/>
                  </a:lnTo>
                  <a:lnTo>
                    <a:pt x="8500785" y="3517502"/>
                  </a:lnTo>
                  <a:close/>
                  <a:moveTo>
                    <a:pt x="8326128" y="3370288"/>
                  </a:moveTo>
                  <a:lnTo>
                    <a:pt x="8317485" y="3375687"/>
                  </a:lnTo>
                  <a:lnTo>
                    <a:pt x="8284714" y="3392604"/>
                  </a:lnTo>
                  <a:lnTo>
                    <a:pt x="8251583" y="3408441"/>
                  </a:lnTo>
                  <a:lnTo>
                    <a:pt x="8251583" y="3411681"/>
                  </a:lnTo>
                  <a:lnTo>
                    <a:pt x="8284714" y="3401242"/>
                  </a:lnTo>
                  <a:lnTo>
                    <a:pt x="8296598" y="3396203"/>
                  </a:lnTo>
                  <a:lnTo>
                    <a:pt x="8305241" y="3391164"/>
                  </a:lnTo>
                  <a:lnTo>
                    <a:pt x="8313884" y="3385765"/>
                  </a:lnTo>
                  <a:lnTo>
                    <a:pt x="8319285" y="3380726"/>
                  </a:lnTo>
                  <a:lnTo>
                    <a:pt x="8317485" y="3375687"/>
                  </a:lnTo>
                  <a:lnTo>
                    <a:pt x="8321086" y="3378926"/>
                  </a:lnTo>
                  <a:lnTo>
                    <a:pt x="8322526" y="3377127"/>
                  </a:lnTo>
                  <a:close/>
                  <a:moveTo>
                    <a:pt x="8371142" y="3367048"/>
                  </a:moveTo>
                  <a:lnTo>
                    <a:pt x="8360699" y="3372087"/>
                  </a:lnTo>
                  <a:lnTo>
                    <a:pt x="8362500" y="3372087"/>
                  </a:lnTo>
                  <a:lnTo>
                    <a:pt x="8371142" y="3368488"/>
                  </a:lnTo>
                  <a:close/>
                  <a:moveTo>
                    <a:pt x="8343413" y="3359850"/>
                  </a:moveTo>
                  <a:lnTo>
                    <a:pt x="8327928" y="3370288"/>
                  </a:lnTo>
                  <a:lnTo>
                    <a:pt x="8334770" y="3370288"/>
                  </a:lnTo>
                  <a:lnTo>
                    <a:pt x="8339812" y="3370288"/>
                  </a:lnTo>
                  <a:lnTo>
                    <a:pt x="8341613" y="3365249"/>
                  </a:lnTo>
                  <a:close/>
                  <a:moveTo>
                    <a:pt x="8847579" y="3358410"/>
                  </a:moveTo>
                  <a:lnTo>
                    <a:pt x="8784918" y="3380726"/>
                  </a:lnTo>
                  <a:lnTo>
                    <a:pt x="8814448" y="3375687"/>
                  </a:lnTo>
                  <a:lnTo>
                    <a:pt x="8845778" y="3372087"/>
                  </a:lnTo>
                  <a:close/>
                  <a:moveTo>
                    <a:pt x="8549401" y="3332494"/>
                  </a:moveTo>
                  <a:lnTo>
                    <a:pt x="8530315" y="3342573"/>
                  </a:lnTo>
                  <a:lnTo>
                    <a:pt x="8542559" y="3354811"/>
                  </a:lnTo>
                  <a:lnTo>
                    <a:pt x="8544359" y="3354811"/>
                  </a:lnTo>
                  <a:lnTo>
                    <a:pt x="8544359" y="3351211"/>
                  </a:lnTo>
                  <a:lnTo>
                    <a:pt x="8544359" y="3347972"/>
                  </a:lnTo>
                  <a:lnTo>
                    <a:pt x="8542559" y="3344372"/>
                  </a:lnTo>
                  <a:lnTo>
                    <a:pt x="8538957" y="3342573"/>
                  </a:lnTo>
                  <a:lnTo>
                    <a:pt x="8535716" y="3341133"/>
                  </a:lnTo>
                  <a:lnTo>
                    <a:pt x="8540758" y="3341133"/>
                  </a:lnTo>
                  <a:lnTo>
                    <a:pt x="8547960" y="3339333"/>
                  </a:lnTo>
                  <a:close/>
                  <a:moveTo>
                    <a:pt x="8599817" y="3304419"/>
                  </a:moveTo>
                  <a:lnTo>
                    <a:pt x="8598017" y="3306219"/>
                  </a:lnTo>
                  <a:lnTo>
                    <a:pt x="8599817" y="3306219"/>
                  </a:lnTo>
                  <a:close/>
                  <a:moveTo>
                    <a:pt x="8313884" y="3299380"/>
                  </a:moveTo>
                  <a:lnTo>
                    <a:pt x="8313884" y="3301180"/>
                  </a:lnTo>
                  <a:lnTo>
                    <a:pt x="8321086" y="3313058"/>
                  </a:lnTo>
                  <a:close/>
                  <a:moveTo>
                    <a:pt x="8895835" y="3248989"/>
                  </a:moveTo>
                  <a:lnTo>
                    <a:pt x="8850820" y="3269865"/>
                  </a:lnTo>
                  <a:lnTo>
                    <a:pt x="8852620" y="3269865"/>
                  </a:lnTo>
                  <a:lnTo>
                    <a:pt x="8868106" y="3271665"/>
                  </a:lnTo>
                  <a:lnTo>
                    <a:pt x="8882150" y="3274905"/>
                  </a:lnTo>
                  <a:lnTo>
                    <a:pt x="8888992" y="3261227"/>
                  </a:lnTo>
                  <a:close/>
                  <a:moveTo>
                    <a:pt x="8558044" y="3240351"/>
                  </a:moveTo>
                  <a:lnTo>
                    <a:pt x="8549401" y="3242150"/>
                  </a:lnTo>
                  <a:lnTo>
                    <a:pt x="8538957" y="3245750"/>
                  </a:lnTo>
                  <a:lnTo>
                    <a:pt x="8500785" y="3266266"/>
                  </a:lnTo>
                  <a:lnTo>
                    <a:pt x="8449288" y="3297581"/>
                  </a:lnTo>
                  <a:lnTo>
                    <a:pt x="8395270" y="3330695"/>
                  </a:lnTo>
                  <a:lnTo>
                    <a:pt x="8383386" y="3337534"/>
                  </a:lnTo>
                  <a:lnTo>
                    <a:pt x="8350256" y="3356610"/>
                  </a:lnTo>
                  <a:lnTo>
                    <a:pt x="8362500" y="3353011"/>
                  </a:lnTo>
                  <a:lnTo>
                    <a:pt x="8367541" y="3363449"/>
                  </a:lnTo>
                  <a:lnTo>
                    <a:pt x="8397071" y="3342573"/>
                  </a:lnTo>
                  <a:lnTo>
                    <a:pt x="8412556" y="3332494"/>
                  </a:lnTo>
                  <a:lnTo>
                    <a:pt x="8445687" y="3306219"/>
                  </a:lnTo>
                  <a:lnTo>
                    <a:pt x="8459371" y="3295781"/>
                  </a:lnTo>
                  <a:lnTo>
                    <a:pt x="8478458" y="3290742"/>
                  </a:lnTo>
                  <a:lnTo>
                    <a:pt x="8487100" y="3288942"/>
                  </a:lnTo>
                  <a:lnTo>
                    <a:pt x="8495743" y="3290742"/>
                  </a:lnTo>
                  <a:lnTo>
                    <a:pt x="8495743" y="3288942"/>
                  </a:lnTo>
                  <a:lnTo>
                    <a:pt x="8523472" y="3271665"/>
                  </a:lnTo>
                  <a:lnTo>
                    <a:pt x="8553002" y="3252588"/>
                  </a:lnTo>
                  <a:lnTo>
                    <a:pt x="8568487" y="3242150"/>
                  </a:lnTo>
                  <a:lnTo>
                    <a:pt x="8567047" y="3242150"/>
                  </a:lnTo>
                  <a:close/>
                  <a:moveTo>
                    <a:pt x="8426600" y="3228473"/>
                  </a:moveTo>
                  <a:lnTo>
                    <a:pt x="8409315" y="3230272"/>
                  </a:lnTo>
                  <a:lnTo>
                    <a:pt x="8353857" y="3242150"/>
                  </a:lnTo>
                  <a:lnTo>
                    <a:pt x="8339812" y="3245750"/>
                  </a:lnTo>
                  <a:lnTo>
                    <a:pt x="8327928" y="3248989"/>
                  </a:lnTo>
                  <a:lnTo>
                    <a:pt x="8313884" y="3252588"/>
                  </a:lnTo>
                  <a:lnTo>
                    <a:pt x="8300199" y="3256188"/>
                  </a:lnTo>
                  <a:lnTo>
                    <a:pt x="8251583" y="3264826"/>
                  </a:lnTo>
                  <a:lnTo>
                    <a:pt x="8251583" y="3271665"/>
                  </a:lnTo>
                  <a:lnTo>
                    <a:pt x="8251583" y="3276704"/>
                  </a:lnTo>
                  <a:lnTo>
                    <a:pt x="8248342" y="3288942"/>
                  </a:lnTo>
                  <a:lnTo>
                    <a:pt x="8248342" y="3302980"/>
                  </a:lnTo>
                  <a:lnTo>
                    <a:pt x="8248342" y="3306219"/>
                  </a:lnTo>
                  <a:lnTo>
                    <a:pt x="8246542" y="3316657"/>
                  </a:lnTo>
                  <a:lnTo>
                    <a:pt x="8246542" y="3322056"/>
                  </a:lnTo>
                  <a:lnTo>
                    <a:pt x="8248342" y="3323496"/>
                  </a:lnTo>
                  <a:lnTo>
                    <a:pt x="8251583" y="3322056"/>
                  </a:lnTo>
                  <a:lnTo>
                    <a:pt x="8284714" y="3311618"/>
                  </a:lnTo>
                  <a:lnTo>
                    <a:pt x="8296598" y="3308019"/>
                  </a:lnTo>
                  <a:lnTo>
                    <a:pt x="8256985" y="3287142"/>
                  </a:lnTo>
                  <a:lnTo>
                    <a:pt x="8331169" y="3287142"/>
                  </a:lnTo>
                  <a:lnTo>
                    <a:pt x="8332970" y="3276704"/>
                  </a:lnTo>
                  <a:lnTo>
                    <a:pt x="8338372" y="3269865"/>
                  </a:lnTo>
                  <a:lnTo>
                    <a:pt x="8341613" y="3264826"/>
                  </a:lnTo>
                  <a:lnTo>
                    <a:pt x="8348455" y="3263027"/>
                  </a:lnTo>
                  <a:lnTo>
                    <a:pt x="8357098" y="3261227"/>
                  </a:lnTo>
                  <a:lnTo>
                    <a:pt x="8367541" y="3261227"/>
                  </a:lnTo>
                  <a:lnTo>
                    <a:pt x="8388428" y="3264826"/>
                  </a:lnTo>
                  <a:lnTo>
                    <a:pt x="8390228" y="3257628"/>
                  </a:lnTo>
                  <a:lnTo>
                    <a:pt x="8395270" y="3252588"/>
                  </a:lnTo>
                  <a:lnTo>
                    <a:pt x="8400672" y="3248989"/>
                  </a:lnTo>
                  <a:lnTo>
                    <a:pt x="8407514" y="3245750"/>
                  </a:lnTo>
                  <a:lnTo>
                    <a:pt x="8414356" y="3240351"/>
                  </a:lnTo>
                  <a:close/>
                  <a:moveTo>
                    <a:pt x="8728020" y="3145327"/>
                  </a:moveTo>
                  <a:lnTo>
                    <a:pt x="8681204" y="3173042"/>
                  </a:lnTo>
                  <a:lnTo>
                    <a:pt x="8632588" y="3200758"/>
                  </a:lnTo>
                  <a:lnTo>
                    <a:pt x="8637630" y="3202557"/>
                  </a:lnTo>
                  <a:lnTo>
                    <a:pt x="8643032" y="3202557"/>
                  </a:lnTo>
                  <a:lnTo>
                    <a:pt x="8651674" y="3200758"/>
                  </a:lnTo>
                  <a:lnTo>
                    <a:pt x="8660317" y="3198958"/>
                  </a:lnTo>
                  <a:lnTo>
                    <a:pt x="8668960" y="3195718"/>
                  </a:lnTo>
                  <a:lnTo>
                    <a:pt x="8679404" y="3188520"/>
                  </a:lnTo>
                  <a:lnTo>
                    <a:pt x="8698490" y="3174842"/>
                  </a:lnTo>
                  <a:lnTo>
                    <a:pt x="8715776" y="3160805"/>
                  </a:lnTo>
                  <a:lnTo>
                    <a:pt x="8729820" y="3147127"/>
                  </a:lnTo>
                  <a:close/>
                  <a:moveTo>
                    <a:pt x="8953094" y="3131290"/>
                  </a:moveTo>
                  <a:lnTo>
                    <a:pt x="8951293" y="3133089"/>
                  </a:lnTo>
                  <a:lnTo>
                    <a:pt x="8953094" y="3133089"/>
                  </a:lnTo>
                  <a:close/>
                  <a:moveTo>
                    <a:pt x="8945891" y="3032667"/>
                  </a:moveTo>
                  <a:lnTo>
                    <a:pt x="8828492" y="3091697"/>
                  </a:lnTo>
                  <a:lnTo>
                    <a:pt x="8814448" y="3098536"/>
                  </a:lnTo>
                  <a:lnTo>
                    <a:pt x="8750347" y="3131290"/>
                  </a:lnTo>
                  <a:lnTo>
                    <a:pt x="8765832" y="3124451"/>
                  </a:lnTo>
                  <a:lnTo>
                    <a:pt x="8765832" y="3128050"/>
                  </a:lnTo>
                  <a:lnTo>
                    <a:pt x="8784918" y="3121212"/>
                  </a:lnTo>
                  <a:lnTo>
                    <a:pt x="8804004" y="3112573"/>
                  </a:lnTo>
                  <a:lnTo>
                    <a:pt x="8821290" y="3102135"/>
                  </a:lnTo>
                  <a:lnTo>
                    <a:pt x="8837135" y="3091697"/>
                  </a:lnTo>
                  <a:lnTo>
                    <a:pt x="8856222" y="3079459"/>
                  </a:lnTo>
                  <a:lnTo>
                    <a:pt x="8876748" y="3069381"/>
                  </a:lnTo>
                  <a:lnTo>
                    <a:pt x="8902677" y="3060742"/>
                  </a:lnTo>
                  <a:lnTo>
                    <a:pt x="8932207" y="3055343"/>
                  </a:lnTo>
                  <a:lnTo>
                    <a:pt x="8939049" y="3043105"/>
                  </a:lnTo>
                  <a:close/>
                  <a:moveTo>
                    <a:pt x="8755388" y="2965359"/>
                  </a:moveTo>
                  <a:lnTo>
                    <a:pt x="8736662" y="2975797"/>
                  </a:lnTo>
                  <a:lnTo>
                    <a:pt x="8741704" y="2977237"/>
                  </a:lnTo>
                  <a:lnTo>
                    <a:pt x="8746746" y="2977237"/>
                  </a:lnTo>
                  <a:lnTo>
                    <a:pt x="8750347" y="2977237"/>
                  </a:lnTo>
                  <a:lnTo>
                    <a:pt x="8752148" y="2972198"/>
                  </a:lnTo>
                  <a:close/>
                  <a:moveTo>
                    <a:pt x="8809046" y="2935844"/>
                  </a:moveTo>
                  <a:lnTo>
                    <a:pt x="8779876" y="2951681"/>
                  </a:lnTo>
                  <a:lnTo>
                    <a:pt x="8784918" y="2951681"/>
                  </a:lnTo>
                  <a:lnTo>
                    <a:pt x="8789960" y="2953121"/>
                  </a:lnTo>
                  <a:close/>
                  <a:moveTo>
                    <a:pt x="9048165" y="2899491"/>
                  </a:moveTo>
                  <a:lnTo>
                    <a:pt x="9034480" y="2908129"/>
                  </a:lnTo>
                  <a:lnTo>
                    <a:pt x="9018635" y="2914968"/>
                  </a:lnTo>
                  <a:lnTo>
                    <a:pt x="9025837" y="2918567"/>
                  </a:lnTo>
                  <a:lnTo>
                    <a:pt x="9030879" y="2923966"/>
                  </a:lnTo>
                  <a:lnTo>
                    <a:pt x="9034480" y="2930805"/>
                  </a:lnTo>
                  <a:lnTo>
                    <a:pt x="9037721" y="2939444"/>
                  </a:lnTo>
                  <a:lnTo>
                    <a:pt x="9043123" y="2932605"/>
                  </a:lnTo>
                  <a:lnTo>
                    <a:pt x="9044564" y="2922167"/>
                  </a:lnTo>
                  <a:lnTo>
                    <a:pt x="9048165" y="2909929"/>
                  </a:lnTo>
                  <a:close/>
                  <a:moveTo>
                    <a:pt x="8847579" y="2779992"/>
                  </a:moveTo>
                  <a:lnTo>
                    <a:pt x="8833534" y="2787190"/>
                  </a:lnTo>
                  <a:lnTo>
                    <a:pt x="8809046" y="2799068"/>
                  </a:lnTo>
                  <a:lnTo>
                    <a:pt x="8786719" y="2813106"/>
                  </a:lnTo>
                  <a:lnTo>
                    <a:pt x="8769433" y="2828583"/>
                  </a:lnTo>
                  <a:lnTo>
                    <a:pt x="8753948" y="2847660"/>
                  </a:lnTo>
                  <a:lnTo>
                    <a:pt x="8781317" y="2828583"/>
                  </a:lnTo>
                  <a:lnTo>
                    <a:pt x="8810847" y="2806267"/>
                  </a:lnTo>
                  <a:close/>
                  <a:moveTo>
                    <a:pt x="9089578" y="2643216"/>
                  </a:moveTo>
                  <a:lnTo>
                    <a:pt x="9093180" y="2648615"/>
                  </a:lnTo>
                  <a:lnTo>
                    <a:pt x="9094980" y="2648615"/>
                  </a:lnTo>
                  <a:lnTo>
                    <a:pt x="9091379" y="2643216"/>
                  </a:lnTo>
                  <a:close/>
                  <a:moveTo>
                    <a:pt x="9138194" y="2634577"/>
                  </a:moveTo>
                  <a:lnTo>
                    <a:pt x="9122709" y="2641776"/>
                  </a:lnTo>
                  <a:lnTo>
                    <a:pt x="9134953" y="2639976"/>
                  </a:lnTo>
                  <a:close/>
                  <a:moveTo>
                    <a:pt x="2240148" y="2617688"/>
                  </a:moveTo>
                  <a:lnTo>
                    <a:pt x="2222870" y="2626327"/>
                  </a:lnTo>
                  <a:lnTo>
                    <a:pt x="2214230" y="2629926"/>
                  </a:lnTo>
                  <a:lnTo>
                    <a:pt x="2226469" y="2629926"/>
                  </a:lnTo>
                  <a:lnTo>
                    <a:pt x="2235108" y="2629926"/>
                  </a:lnTo>
                  <a:close/>
                  <a:moveTo>
                    <a:pt x="3865395" y="2615888"/>
                  </a:moveTo>
                  <a:lnTo>
                    <a:pt x="3858556" y="2619487"/>
                  </a:lnTo>
                  <a:lnTo>
                    <a:pt x="3851716" y="2623087"/>
                  </a:lnTo>
                  <a:lnTo>
                    <a:pt x="3862155" y="2626327"/>
                  </a:lnTo>
                  <a:close/>
                  <a:moveTo>
                    <a:pt x="429306" y="2615589"/>
                  </a:moveTo>
                  <a:lnTo>
                    <a:pt x="411673" y="2629630"/>
                  </a:lnTo>
                  <a:lnTo>
                    <a:pt x="423908" y="2631430"/>
                  </a:lnTo>
                  <a:lnTo>
                    <a:pt x="434344" y="2629630"/>
                  </a:lnTo>
                  <a:lnTo>
                    <a:pt x="430745" y="2622790"/>
                  </a:lnTo>
                  <a:close/>
                  <a:moveTo>
                    <a:pt x="6207143" y="2608731"/>
                  </a:moveTo>
                  <a:lnTo>
                    <a:pt x="6189498" y="2619173"/>
                  </a:lnTo>
                  <a:lnTo>
                    <a:pt x="6182656" y="2624214"/>
                  </a:lnTo>
                  <a:lnTo>
                    <a:pt x="6177614" y="2629615"/>
                  </a:lnTo>
                  <a:lnTo>
                    <a:pt x="6189498" y="2627815"/>
                  </a:lnTo>
                  <a:lnTo>
                    <a:pt x="6199941" y="2626014"/>
                  </a:lnTo>
                  <a:lnTo>
                    <a:pt x="6208583" y="2626014"/>
                  </a:lnTo>
                  <a:lnTo>
                    <a:pt x="6207143" y="2617373"/>
                  </a:lnTo>
                  <a:close/>
                  <a:moveTo>
                    <a:pt x="6593174" y="2589647"/>
                  </a:moveTo>
                  <a:lnTo>
                    <a:pt x="6563645" y="2600089"/>
                  </a:lnTo>
                  <a:lnTo>
                    <a:pt x="6534117" y="2614132"/>
                  </a:lnTo>
                  <a:lnTo>
                    <a:pt x="6546360" y="2608731"/>
                  </a:lnTo>
                  <a:lnTo>
                    <a:pt x="6570487" y="2601890"/>
                  </a:lnTo>
                  <a:close/>
                  <a:moveTo>
                    <a:pt x="3469072" y="2586732"/>
                  </a:moveTo>
                  <a:lnTo>
                    <a:pt x="3434515" y="2605449"/>
                  </a:lnTo>
                  <a:lnTo>
                    <a:pt x="3458633" y="2605449"/>
                  </a:lnTo>
                  <a:close/>
                  <a:moveTo>
                    <a:pt x="2439209" y="2586732"/>
                  </a:moveTo>
                  <a:lnTo>
                    <a:pt x="2406452" y="2604010"/>
                  </a:lnTo>
                  <a:lnTo>
                    <a:pt x="2375135" y="2623087"/>
                  </a:lnTo>
                  <a:lnTo>
                    <a:pt x="2385574" y="2619487"/>
                  </a:lnTo>
                  <a:lnTo>
                    <a:pt x="2397813" y="2614448"/>
                  </a:lnTo>
                  <a:lnTo>
                    <a:pt x="2408252" y="2607249"/>
                  </a:lnTo>
                  <a:lnTo>
                    <a:pt x="2418691" y="2600410"/>
                  </a:lnTo>
                  <a:close/>
                  <a:moveTo>
                    <a:pt x="4071655" y="2581332"/>
                  </a:moveTo>
                  <a:lnTo>
                    <a:pt x="4034939" y="2595011"/>
                  </a:lnTo>
                  <a:lnTo>
                    <a:pt x="4024860" y="2600410"/>
                  </a:lnTo>
                  <a:lnTo>
                    <a:pt x="4009021" y="2605449"/>
                  </a:lnTo>
                  <a:lnTo>
                    <a:pt x="3995343" y="2614448"/>
                  </a:lnTo>
                  <a:lnTo>
                    <a:pt x="3983104" y="2623087"/>
                  </a:lnTo>
                  <a:lnTo>
                    <a:pt x="3971225" y="2633526"/>
                  </a:lnTo>
                  <a:lnTo>
                    <a:pt x="3983104" y="2631726"/>
                  </a:lnTo>
                  <a:lnTo>
                    <a:pt x="3997143" y="2628126"/>
                  </a:lnTo>
                  <a:lnTo>
                    <a:pt x="4009021" y="2623087"/>
                  </a:lnTo>
                  <a:lnTo>
                    <a:pt x="4021260" y="2615888"/>
                  </a:lnTo>
                  <a:lnTo>
                    <a:pt x="4045378" y="2598610"/>
                  </a:lnTo>
                  <a:close/>
                  <a:moveTo>
                    <a:pt x="7869379" y="2570564"/>
                  </a:moveTo>
                  <a:lnTo>
                    <a:pt x="7839851" y="2582806"/>
                  </a:lnTo>
                  <a:lnTo>
                    <a:pt x="7813563" y="2594688"/>
                  </a:lnTo>
                  <a:lnTo>
                    <a:pt x="7791237" y="2606931"/>
                  </a:lnTo>
                  <a:lnTo>
                    <a:pt x="7775753" y="2617373"/>
                  </a:lnTo>
                  <a:lnTo>
                    <a:pt x="7810323" y="2612332"/>
                  </a:lnTo>
                  <a:lnTo>
                    <a:pt x="7820765" y="2610531"/>
                  </a:lnTo>
                  <a:lnTo>
                    <a:pt x="7829408" y="2608731"/>
                  </a:lnTo>
                  <a:lnTo>
                    <a:pt x="7838050" y="2605130"/>
                  </a:lnTo>
                  <a:lnTo>
                    <a:pt x="7846693" y="2600089"/>
                  </a:lnTo>
                  <a:lnTo>
                    <a:pt x="7853535" y="2594688"/>
                  </a:lnTo>
                  <a:lnTo>
                    <a:pt x="7858936" y="2587847"/>
                  </a:lnTo>
                  <a:lnTo>
                    <a:pt x="7863978" y="2581006"/>
                  </a:lnTo>
                  <a:close/>
                  <a:moveTo>
                    <a:pt x="939579" y="2569146"/>
                  </a:moveTo>
                  <a:lnTo>
                    <a:pt x="916908" y="2584627"/>
                  </a:lnTo>
                  <a:lnTo>
                    <a:pt x="898196" y="2601908"/>
                  </a:lnTo>
                  <a:lnTo>
                    <a:pt x="905033" y="2601908"/>
                  </a:lnTo>
                  <a:lnTo>
                    <a:pt x="908272" y="2600108"/>
                  </a:lnTo>
                  <a:lnTo>
                    <a:pt x="911871" y="2594708"/>
                  </a:lnTo>
                  <a:lnTo>
                    <a:pt x="925545" y="2581027"/>
                  </a:lnTo>
                  <a:close/>
                  <a:moveTo>
                    <a:pt x="3812120" y="2564415"/>
                  </a:moveTo>
                  <a:lnTo>
                    <a:pt x="3699451" y="2619487"/>
                  </a:lnTo>
                  <a:lnTo>
                    <a:pt x="3714929" y="2619487"/>
                  </a:lnTo>
                  <a:lnTo>
                    <a:pt x="3719969" y="2617688"/>
                  </a:lnTo>
                  <a:close/>
                  <a:moveTo>
                    <a:pt x="138543" y="2559065"/>
                  </a:moveTo>
                  <a:lnTo>
                    <a:pt x="133146" y="2560865"/>
                  </a:lnTo>
                  <a:lnTo>
                    <a:pt x="128108" y="2581027"/>
                  </a:lnTo>
                  <a:lnTo>
                    <a:pt x="128108" y="2582827"/>
                  </a:lnTo>
                  <a:lnTo>
                    <a:pt x="129907" y="2579226"/>
                  </a:lnTo>
                  <a:lnTo>
                    <a:pt x="133146" y="2569146"/>
                  </a:lnTo>
                  <a:close/>
                  <a:moveTo>
                    <a:pt x="1365287" y="2552224"/>
                  </a:moveTo>
                  <a:lnTo>
                    <a:pt x="1359889" y="2555465"/>
                  </a:lnTo>
                  <a:lnTo>
                    <a:pt x="1363488" y="2553665"/>
                  </a:lnTo>
                  <a:close/>
                  <a:moveTo>
                    <a:pt x="5158252" y="2538411"/>
                  </a:moveTo>
                  <a:lnTo>
                    <a:pt x="5101346" y="2589899"/>
                  </a:lnTo>
                  <a:lnTo>
                    <a:pt x="5097744" y="2591699"/>
                  </a:lnTo>
                  <a:lnTo>
                    <a:pt x="5092702" y="2596740"/>
                  </a:lnTo>
                  <a:lnTo>
                    <a:pt x="5084058" y="2603941"/>
                  </a:lnTo>
                  <a:lnTo>
                    <a:pt x="5095944" y="2598540"/>
                  </a:lnTo>
                  <a:lnTo>
                    <a:pt x="5108189" y="2593500"/>
                  </a:lnTo>
                  <a:lnTo>
                    <a:pt x="5118634" y="2584858"/>
                  </a:lnTo>
                  <a:lnTo>
                    <a:pt x="5128719" y="2572617"/>
                  </a:lnTo>
                  <a:close/>
                  <a:moveTo>
                    <a:pt x="1391196" y="2534943"/>
                  </a:moveTo>
                  <a:lnTo>
                    <a:pt x="1366726" y="2550424"/>
                  </a:lnTo>
                  <a:lnTo>
                    <a:pt x="1370325" y="2550424"/>
                  </a:lnTo>
                  <a:lnTo>
                    <a:pt x="1378961" y="2545024"/>
                  </a:lnTo>
                  <a:close/>
                  <a:moveTo>
                    <a:pt x="1168087" y="2526303"/>
                  </a:moveTo>
                  <a:lnTo>
                    <a:pt x="1168087" y="2527743"/>
                  </a:lnTo>
                  <a:lnTo>
                    <a:pt x="1169886" y="2526303"/>
                  </a:lnTo>
                  <a:close/>
                  <a:moveTo>
                    <a:pt x="3444954" y="2521220"/>
                  </a:moveTo>
                  <a:lnTo>
                    <a:pt x="3442150" y="2523229"/>
                  </a:lnTo>
                  <a:lnTo>
                    <a:pt x="3434515" y="2524820"/>
                  </a:lnTo>
                  <a:lnTo>
                    <a:pt x="3424076" y="2528059"/>
                  </a:lnTo>
                  <a:lnTo>
                    <a:pt x="3405358" y="2538498"/>
                  </a:lnTo>
                  <a:lnTo>
                    <a:pt x="3420837" y="2538498"/>
                  </a:lnTo>
                  <a:lnTo>
                    <a:pt x="3442150" y="2523229"/>
                  </a:lnTo>
                  <a:lnTo>
                    <a:pt x="3443155" y="2523020"/>
                  </a:lnTo>
                  <a:close/>
                  <a:moveTo>
                    <a:pt x="1154412" y="2519102"/>
                  </a:moveTo>
                  <a:lnTo>
                    <a:pt x="1109071" y="2541784"/>
                  </a:lnTo>
                  <a:lnTo>
                    <a:pt x="1091798" y="2559065"/>
                  </a:lnTo>
                  <a:lnTo>
                    <a:pt x="1077763" y="2572386"/>
                  </a:lnTo>
                  <a:lnTo>
                    <a:pt x="1067687" y="2581027"/>
                  </a:lnTo>
                  <a:lnTo>
                    <a:pt x="1062289" y="2584627"/>
                  </a:lnTo>
                  <a:lnTo>
                    <a:pt x="1057252" y="2587867"/>
                  </a:lnTo>
                  <a:lnTo>
                    <a:pt x="1048615" y="2591467"/>
                  </a:lnTo>
                  <a:lnTo>
                    <a:pt x="1043577" y="2593267"/>
                  </a:lnTo>
                  <a:lnTo>
                    <a:pt x="1029543" y="2606948"/>
                  </a:lnTo>
                  <a:lnTo>
                    <a:pt x="1034941" y="2605148"/>
                  </a:lnTo>
                  <a:lnTo>
                    <a:pt x="1046816" y="2600108"/>
                  </a:lnTo>
                  <a:lnTo>
                    <a:pt x="1062289" y="2594708"/>
                  </a:lnTo>
                  <a:lnTo>
                    <a:pt x="1067687" y="2593267"/>
                  </a:lnTo>
                  <a:lnTo>
                    <a:pt x="1083161" y="2593267"/>
                  </a:lnTo>
                  <a:lnTo>
                    <a:pt x="1084960" y="2589667"/>
                  </a:lnTo>
                  <a:lnTo>
                    <a:pt x="1086760" y="2586427"/>
                  </a:lnTo>
                  <a:lnTo>
                    <a:pt x="1086760" y="2574186"/>
                  </a:lnTo>
                  <a:lnTo>
                    <a:pt x="1096835" y="2574186"/>
                  </a:lnTo>
                  <a:lnTo>
                    <a:pt x="1112669" y="2574186"/>
                  </a:lnTo>
                  <a:lnTo>
                    <a:pt x="1115908" y="2572386"/>
                  </a:lnTo>
                  <a:lnTo>
                    <a:pt x="1114468" y="2569146"/>
                  </a:lnTo>
                  <a:lnTo>
                    <a:pt x="1110870" y="2567346"/>
                  </a:lnTo>
                  <a:lnTo>
                    <a:pt x="1107271" y="2564105"/>
                  </a:lnTo>
                  <a:lnTo>
                    <a:pt x="1104033" y="2564105"/>
                  </a:lnTo>
                  <a:lnTo>
                    <a:pt x="1100434" y="2567346"/>
                  </a:lnTo>
                  <a:lnTo>
                    <a:pt x="1098635" y="2570586"/>
                  </a:lnTo>
                  <a:lnTo>
                    <a:pt x="1096835" y="2574186"/>
                  </a:lnTo>
                  <a:lnTo>
                    <a:pt x="1096835" y="2564105"/>
                  </a:lnTo>
                  <a:lnTo>
                    <a:pt x="1107271" y="2560865"/>
                  </a:lnTo>
                  <a:lnTo>
                    <a:pt x="1117707" y="2555465"/>
                  </a:lnTo>
                  <a:lnTo>
                    <a:pt x="1124904" y="2550424"/>
                  </a:lnTo>
                  <a:lnTo>
                    <a:pt x="1129942" y="2543584"/>
                  </a:lnTo>
                  <a:lnTo>
                    <a:pt x="1133541" y="2538183"/>
                  </a:lnTo>
                  <a:lnTo>
                    <a:pt x="1138579" y="2534943"/>
                  </a:lnTo>
                  <a:lnTo>
                    <a:pt x="1143976" y="2531343"/>
                  </a:lnTo>
                  <a:lnTo>
                    <a:pt x="1150814" y="2529543"/>
                  </a:lnTo>
                  <a:lnTo>
                    <a:pt x="1150814" y="2527743"/>
                  </a:lnTo>
                  <a:close/>
                  <a:moveTo>
                    <a:pt x="9196894" y="2512199"/>
                  </a:moveTo>
                  <a:lnTo>
                    <a:pt x="9159081" y="2526236"/>
                  </a:lnTo>
                  <a:lnTo>
                    <a:pt x="9122709" y="2541713"/>
                  </a:lnTo>
                  <a:lnTo>
                    <a:pt x="9088138" y="2557191"/>
                  </a:lnTo>
                  <a:lnTo>
                    <a:pt x="9056808" y="2574108"/>
                  </a:lnTo>
                  <a:lnTo>
                    <a:pt x="9032680" y="2587785"/>
                  </a:lnTo>
                  <a:lnTo>
                    <a:pt x="8992706" y="2612261"/>
                  </a:lnTo>
                  <a:lnTo>
                    <a:pt x="8951293" y="2634577"/>
                  </a:lnTo>
                  <a:lnTo>
                    <a:pt x="8907718" y="2659053"/>
                  </a:lnTo>
                  <a:lnTo>
                    <a:pt x="8861263" y="2679929"/>
                  </a:lnTo>
                  <a:lnTo>
                    <a:pt x="8859463" y="2686768"/>
                  </a:lnTo>
                  <a:lnTo>
                    <a:pt x="8854421" y="2691807"/>
                  </a:lnTo>
                  <a:lnTo>
                    <a:pt x="8843978" y="2704045"/>
                  </a:lnTo>
                  <a:lnTo>
                    <a:pt x="8829933" y="2710884"/>
                  </a:lnTo>
                  <a:lnTo>
                    <a:pt x="8814448" y="2715923"/>
                  </a:lnTo>
                  <a:lnTo>
                    <a:pt x="8807606" y="2719522"/>
                  </a:lnTo>
                  <a:lnTo>
                    <a:pt x="8802204" y="2722762"/>
                  </a:lnTo>
                  <a:lnTo>
                    <a:pt x="8819490" y="2717723"/>
                  </a:lnTo>
                  <a:lnTo>
                    <a:pt x="8835335" y="2710884"/>
                  </a:lnTo>
                  <a:lnTo>
                    <a:pt x="8850820" y="2702245"/>
                  </a:lnTo>
                  <a:lnTo>
                    <a:pt x="8866305" y="2690007"/>
                  </a:lnTo>
                  <a:lnTo>
                    <a:pt x="8874948" y="2681369"/>
                  </a:lnTo>
                  <a:lnTo>
                    <a:pt x="8885391" y="2674530"/>
                  </a:lnTo>
                  <a:lnTo>
                    <a:pt x="8897635" y="2665892"/>
                  </a:lnTo>
                  <a:lnTo>
                    <a:pt x="8909519" y="2659053"/>
                  </a:lnTo>
                  <a:lnTo>
                    <a:pt x="8939049" y="2648615"/>
                  </a:lnTo>
                  <a:lnTo>
                    <a:pt x="8970379" y="2639976"/>
                  </a:lnTo>
                  <a:lnTo>
                    <a:pt x="8977221" y="2631338"/>
                  </a:lnTo>
                  <a:lnTo>
                    <a:pt x="8987665" y="2622699"/>
                  </a:lnTo>
                  <a:lnTo>
                    <a:pt x="8999909" y="2614061"/>
                  </a:lnTo>
                  <a:lnTo>
                    <a:pt x="9015394" y="2605062"/>
                  </a:lnTo>
                  <a:lnTo>
                    <a:pt x="9029078" y="2600023"/>
                  </a:lnTo>
                  <a:lnTo>
                    <a:pt x="9039522" y="2594624"/>
                  </a:lnTo>
                  <a:lnTo>
                    <a:pt x="9048165" y="2586346"/>
                  </a:lnTo>
                  <a:lnTo>
                    <a:pt x="9053206" y="2579147"/>
                  </a:lnTo>
                  <a:lnTo>
                    <a:pt x="9056808" y="2574108"/>
                  </a:lnTo>
                  <a:lnTo>
                    <a:pt x="9065450" y="2570508"/>
                  </a:lnTo>
                  <a:lnTo>
                    <a:pt x="9108665" y="2553591"/>
                  </a:lnTo>
                  <a:lnTo>
                    <a:pt x="9146837" y="2538114"/>
                  </a:lnTo>
                  <a:lnTo>
                    <a:pt x="9160882" y="2534875"/>
                  </a:lnTo>
                  <a:lnTo>
                    <a:pt x="9174566" y="2527676"/>
                  </a:lnTo>
                  <a:lnTo>
                    <a:pt x="9185010" y="2520837"/>
                  </a:lnTo>
                  <a:close/>
                  <a:moveTo>
                    <a:pt x="807873" y="2505421"/>
                  </a:moveTo>
                  <a:lnTo>
                    <a:pt x="778724" y="2527743"/>
                  </a:lnTo>
                  <a:lnTo>
                    <a:pt x="752815" y="2550424"/>
                  </a:lnTo>
                  <a:lnTo>
                    <a:pt x="759652" y="2552224"/>
                  </a:lnTo>
                  <a:lnTo>
                    <a:pt x="766489" y="2552224"/>
                  </a:lnTo>
                  <a:lnTo>
                    <a:pt x="775126" y="2550424"/>
                  </a:lnTo>
                  <a:lnTo>
                    <a:pt x="787361" y="2546824"/>
                  </a:lnTo>
                  <a:lnTo>
                    <a:pt x="797437" y="2538183"/>
                  </a:lnTo>
                  <a:lnTo>
                    <a:pt x="804634" y="2531343"/>
                  </a:lnTo>
                  <a:lnTo>
                    <a:pt x="807873" y="2526303"/>
                  </a:lnTo>
                  <a:lnTo>
                    <a:pt x="807873" y="2519102"/>
                  </a:lnTo>
                  <a:close/>
                  <a:moveTo>
                    <a:pt x="2349217" y="2484865"/>
                  </a:moveTo>
                  <a:lnTo>
                    <a:pt x="2314661" y="2502143"/>
                  </a:lnTo>
                  <a:lnTo>
                    <a:pt x="2347418" y="2491704"/>
                  </a:lnTo>
                  <a:lnTo>
                    <a:pt x="2349217" y="2488465"/>
                  </a:lnTo>
                  <a:close/>
                  <a:moveTo>
                    <a:pt x="846017" y="2479139"/>
                  </a:moveTo>
                  <a:lnTo>
                    <a:pt x="821907" y="2496780"/>
                  </a:lnTo>
                  <a:lnTo>
                    <a:pt x="823706" y="2496780"/>
                  </a:lnTo>
                  <a:lnTo>
                    <a:pt x="825505" y="2494980"/>
                  </a:lnTo>
                  <a:close/>
                  <a:moveTo>
                    <a:pt x="7283851" y="2479106"/>
                  </a:moveTo>
                  <a:lnTo>
                    <a:pt x="7159256" y="2541758"/>
                  </a:lnTo>
                  <a:lnTo>
                    <a:pt x="7159256" y="2543558"/>
                  </a:lnTo>
                  <a:lnTo>
                    <a:pt x="7157455" y="2553640"/>
                  </a:lnTo>
                  <a:lnTo>
                    <a:pt x="7156015" y="2559041"/>
                  </a:lnTo>
                  <a:lnTo>
                    <a:pt x="7154214" y="2564082"/>
                  </a:lnTo>
                  <a:lnTo>
                    <a:pt x="7156015" y="2567323"/>
                  </a:lnTo>
                  <a:lnTo>
                    <a:pt x="7157455" y="2565883"/>
                  </a:lnTo>
                  <a:lnTo>
                    <a:pt x="7164657" y="2559041"/>
                  </a:lnTo>
                  <a:lnTo>
                    <a:pt x="7167898" y="2553640"/>
                  </a:lnTo>
                  <a:lnTo>
                    <a:pt x="7171499" y="2548599"/>
                  </a:lnTo>
                  <a:lnTo>
                    <a:pt x="7190585" y="2531316"/>
                  </a:lnTo>
                  <a:lnTo>
                    <a:pt x="7193826" y="2527715"/>
                  </a:lnTo>
                  <a:lnTo>
                    <a:pt x="7204269" y="2522674"/>
                  </a:lnTo>
                  <a:lnTo>
                    <a:pt x="7221554" y="2519074"/>
                  </a:lnTo>
                  <a:lnTo>
                    <a:pt x="7226595" y="2512232"/>
                  </a:lnTo>
                  <a:lnTo>
                    <a:pt x="7231997" y="2507191"/>
                  </a:lnTo>
                  <a:lnTo>
                    <a:pt x="7238838" y="2507191"/>
                  </a:lnTo>
                  <a:lnTo>
                    <a:pt x="7242440" y="2503591"/>
                  </a:lnTo>
                  <a:lnTo>
                    <a:pt x="7245680" y="2499990"/>
                  </a:lnTo>
                  <a:lnTo>
                    <a:pt x="7251082" y="2499990"/>
                  </a:lnTo>
                  <a:lnTo>
                    <a:pt x="7261525" y="2496749"/>
                  </a:lnTo>
                  <a:lnTo>
                    <a:pt x="7271968" y="2493149"/>
                  </a:lnTo>
                  <a:lnTo>
                    <a:pt x="7278810" y="2488108"/>
                  </a:lnTo>
                  <a:close/>
                  <a:moveTo>
                    <a:pt x="141782" y="2467258"/>
                  </a:moveTo>
                  <a:lnTo>
                    <a:pt x="131346" y="2475899"/>
                  </a:lnTo>
                  <a:lnTo>
                    <a:pt x="131346" y="2479139"/>
                  </a:lnTo>
                  <a:lnTo>
                    <a:pt x="133146" y="2477699"/>
                  </a:lnTo>
                  <a:lnTo>
                    <a:pt x="136744" y="2472299"/>
                  </a:lnTo>
                  <a:close/>
                  <a:moveTo>
                    <a:pt x="368490" y="2461858"/>
                  </a:moveTo>
                  <a:lnTo>
                    <a:pt x="332145" y="2494980"/>
                  </a:lnTo>
                  <a:lnTo>
                    <a:pt x="318501" y="2507920"/>
                  </a:lnTo>
                  <a:lnTo>
                    <a:pt x="314872" y="2510461"/>
                  </a:lnTo>
                  <a:lnTo>
                    <a:pt x="297599" y="2527743"/>
                  </a:lnTo>
                  <a:lnTo>
                    <a:pt x="318501" y="2507920"/>
                  </a:lnTo>
                  <a:lnTo>
                    <a:pt x="322069" y="2505421"/>
                  </a:lnTo>
                  <a:lnTo>
                    <a:pt x="328906" y="2500021"/>
                  </a:lnTo>
                  <a:lnTo>
                    <a:pt x="346180" y="2493180"/>
                  </a:lnTo>
                  <a:lnTo>
                    <a:pt x="359854" y="2488140"/>
                  </a:lnTo>
                  <a:lnTo>
                    <a:pt x="366691" y="2470499"/>
                  </a:lnTo>
                  <a:lnTo>
                    <a:pt x="370290" y="2467258"/>
                  </a:lnTo>
                  <a:close/>
                  <a:moveTo>
                    <a:pt x="8693088" y="2461808"/>
                  </a:moveTo>
                  <a:lnTo>
                    <a:pt x="8684445" y="2468646"/>
                  </a:lnTo>
                  <a:lnTo>
                    <a:pt x="8691648" y="2491322"/>
                  </a:lnTo>
                  <a:lnTo>
                    <a:pt x="8698490" y="2510399"/>
                  </a:lnTo>
                  <a:lnTo>
                    <a:pt x="8703531" y="2524437"/>
                  </a:lnTo>
                  <a:lnTo>
                    <a:pt x="8710734" y="2539914"/>
                  </a:lnTo>
                  <a:lnTo>
                    <a:pt x="8729820" y="2526236"/>
                  </a:lnTo>
                  <a:lnTo>
                    <a:pt x="8722618" y="2513998"/>
                  </a:lnTo>
                  <a:lnTo>
                    <a:pt x="8719377" y="2510399"/>
                  </a:lnTo>
                  <a:lnTo>
                    <a:pt x="8712534" y="2505360"/>
                  </a:lnTo>
                  <a:lnTo>
                    <a:pt x="8705332" y="2503560"/>
                  </a:lnTo>
                  <a:lnTo>
                    <a:pt x="8700290" y="2499961"/>
                  </a:lnTo>
                  <a:lnTo>
                    <a:pt x="8696689" y="2494922"/>
                  </a:lnTo>
                  <a:lnTo>
                    <a:pt x="8693088" y="2489523"/>
                  </a:lnTo>
                  <a:lnTo>
                    <a:pt x="8691648" y="2484484"/>
                  </a:lnTo>
                  <a:lnTo>
                    <a:pt x="8689847" y="2479084"/>
                  </a:lnTo>
                  <a:lnTo>
                    <a:pt x="8691648" y="2472246"/>
                  </a:lnTo>
                  <a:lnTo>
                    <a:pt x="8693088" y="2465407"/>
                  </a:lnTo>
                  <a:close/>
                  <a:moveTo>
                    <a:pt x="8850820" y="2456768"/>
                  </a:moveTo>
                  <a:lnTo>
                    <a:pt x="8800403" y="2488083"/>
                  </a:lnTo>
                  <a:lnTo>
                    <a:pt x="8826692" y="2472246"/>
                  </a:lnTo>
                  <a:close/>
                  <a:moveTo>
                    <a:pt x="5267382" y="2453438"/>
                  </a:moveTo>
                  <a:lnTo>
                    <a:pt x="5260539" y="2455239"/>
                  </a:lnTo>
                  <a:lnTo>
                    <a:pt x="5215519" y="2489804"/>
                  </a:lnTo>
                  <a:lnTo>
                    <a:pt x="5243251" y="2472521"/>
                  </a:lnTo>
                  <a:close/>
                  <a:moveTo>
                    <a:pt x="5052724" y="2437956"/>
                  </a:moveTo>
                  <a:lnTo>
                    <a:pt x="4992576" y="2482963"/>
                  </a:lnTo>
                  <a:lnTo>
                    <a:pt x="4937110" y="2526530"/>
                  </a:lnTo>
                  <a:lnTo>
                    <a:pt x="4938911" y="2526530"/>
                  </a:lnTo>
                  <a:lnTo>
                    <a:pt x="4938911" y="2535171"/>
                  </a:lnTo>
                  <a:lnTo>
                    <a:pt x="4961242" y="2512487"/>
                  </a:lnTo>
                  <a:lnTo>
                    <a:pt x="4982131" y="2491604"/>
                  </a:lnTo>
                  <a:lnTo>
                    <a:pt x="5004461" y="2476122"/>
                  </a:lnTo>
                  <a:lnTo>
                    <a:pt x="5028953" y="2460279"/>
                  </a:lnTo>
                  <a:lnTo>
                    <a:pt x="5050923" y="2450198"/>
                  </a:lnTo>
                  <a:lnTo>
                    <a:pt x="5050923" y="2444797"/>
                  </a:lnTo>
                  <a:lnTo>
                    <a:pt x="5052724" y="2439756"/>
                  </a:lnTo>
                  <a:close/>
                  <a:moveTo>
                    <a:pt x="1145416" y="2430896"/>
                  </a:moveTo>
                  <a:lnTo>
                    <a:pt x="1129942" y="2437736"/>
                  </a:lnTo>
                  <a:lnTo>
                    <a:pt x="1114468" y="2444577"/>
                  </a:lnTo>
                  <a:lnTo>
                    <a:pt x="1095396" y="2451417"/>
                  </a:lnTo>
                  <a:lnTo>
                    <a:pt x="1074525" y="2456818"/>
                  </a:lnTo>
                  <a:lnTo>
                    <a:pt x="1074525" y="2458618"/>
                  </a:lnTo>
                  <a:lnTo>
                    <a:pt x="1074525" y="2465458"/>
                  </a:lnTo>
                  <a:lnTo>
                    <a:pt x="1062289" y="2484540"/>
                  </a:lnTo>
                  <a:lnTo>
                    <a:pt x="1043577" y="2501821"/>
                  </a:lnTo>
                  <a:lnTo>
                    <a:pt x="1020906" y="2519102"/>
                  </a:lnTo>
                  <a:lnTo>
                    <a:pt x="994997" y="2536743"/>
                  </a:lnTo>
                  <a:lnTo>
                    <a:pt x="965489" y="2553665"/>
                  </a:lnTo>
                  <a:lnTo>
                    <a:pt x="941379" y="2569146"/>
                  </a:lnTo>
                  <a:lnTo>
                    <a:pt x="950015" y="2564105"/>
                  </a:lnTo>
                  <a:lnTo>
                    <a:pt x="956852" y="2560865"/>
                  </a:lnTo>
                  <a:lnTo>
                    <a:pt x="961890" y="2559065"/>
                  </a:lnTo>
                  <a:lnTo>
                    <a:pt x="967288" y="2560865"/>
                  </a:lnTo>
                  <a:lnTo>
                    <a:pt x="972326" y="2562305"/>
                  </a:lnTo>
                  <a:lnTo>
                    <a:pt x="977724" y="2559065"/>
                  </a:lnTo>
                  <a:lnTo>
                    <a:pt x="982762" y="2557265"/>
                  </a:lnTo>
                  <a:lnTo>
                    <a:pt x="989959" y="2557265"/>
                  </a:lnTo>
                  <a:lnTo>
                    <a:pt x="998595" y="2557265"/>
                  </a:lnTo>
                  <a:lnTo>
                    <a:pt x="1003633" y="2548624"/>
                  </a:lnTo>
                  <a:lnTo>
                    <a:pt x="1009031" y="2538183"/>
                  </a:lnTo>
                  <a:lnTo>
                    <a:pt x="1017668" y="2529543"/>
                  </a:lnTo>
                  <a:lnTo>
                    <a:pt x="1026304" y="2520902"/>
                  </a:lnTo>
                  <a:lnTo>
                    <a:pt x="1034941" y="2514062"/>
                  </a:lnTo>
                  <a:lnTo>
                    <a:pt x="1045016" y="2507221"/>
                  </a:lnTo>
                  <a:lnTo>
                    <a:pt x="1055452" y="2500021"/>
                  </a:lnTo>
                  <a:lnTo>
                    <a:pt x="1067687" y="2494980"/>
                  </a:lnTo>
                  <a:lnTo>
                    <a:pt x="1076324" y="2479139"/>
                  </a:lnTo>
                  <a:lnTo>
                    <a:pt x="1089998" y="2463658"/>
                  </a:lnTo>
                  <a:lnTo>
                    <a:pt x="1093597" y="2458618"/>
                  </a:lnTo>
                  <a:lnTo>
                    <a:pt x="1098635" y="2453217"/>
                  </a:lnTo>
                  <a:lnTo>
                    <a:pt x="1110870" y="2448177"/>
                  </a:lnTo>
                  <a:lnTo>
                    <a:pt x="1123105" y="2444577"/>
                  </a:lnTo>
                  <a:lnTo>
                    <a:pt x="1136780" y="2442777"/>
                  </a:lnTo>
                  <a:close/>
                  <a:moveTo>
                    <a:pt x="7230196" y="2429056"/>
                  </a:moveTo>
                  <a:lnTo>
                    <a:pt x="7206069" y="2437698"/>
                  </a:lnTo>
                  <a:lnTo>
                    <a:pt x="7197427" y="2442739"/>
                  </a:lnTo>
                  <a:lnTo>
                    <a:pt x="7190585" y="2449940"/>
                  </a:lnTo>
                  <a:close/>
                  <a:moveTo>
                    <a:pt x="5296916" y="2427515"/>
                  </a:moveTo>
                  <a:lnTo>
                    <a:pt x="5281429" y="2439756"/>
                  </a:lnTo>
                  <a:lnTo>
                    <a:pt x="5281429" y="2441557"/>
                  </a:lnTo>
                  <a:lnTo>
                    <a:pt x="5276026" y="2444797"/>
                  </a:lnTo>
                  <a:lnTo>
                    <a:pt x="5279628" y="2444797"/>
                  </a:lnTo>
                  <a:lnTo>
                    <a:pt x="5284670" y="2439756"/>
                  </a:lnTo>
                  <a:close/>
                  <a:moveTo>
                    <a:pt x="5953990" y="2420415"/>
                  </a:moveTo>
                  <a:lnTo>
                    <a:pt x="5935265" y="2430857"/>
                  </a:lnTo>
                  <a:lnTo>
                    <a:pt x="5907537" y="2444539"/>
                  </a:lnTo>
                  <a:lnTo>
                    <a:pt x="5879809" y="2454981"/>
                  </a:lnTo>
                  <a:lnTo>
                    <a:pt x="5851721" y="2460022"/>
                  </a:lnTo>
                  <a:lnTo>
                    <a:pt x="5825794" y="2461823"/>
                  </a:lnTo>
                  <a:lnTo>
                    <a:pt x="5798426" y="2461823"/>
                  </a:lnTo>
                  <a:lnTo>
                    <a:pt x="5777540" y="2475865"/>
                  </a:lnTo>
                  <a:lnTo>
                    <a:pt x="5751612" y="2488108"/>
                  </a:lnTo>
                  <a:lnTo>
                    <a:pt x="5751612" y="2539958"/>
                  </a:lnTo>
                  <a:lnTo>
                    <a:pt x="5779340" y="2527715"/>
                  </a:lnTo>
                  <a:lnTo>
                    <a:pt x="5805268" y="2512232"/>
                  </a:lnTo>
                  <a:lnTo>
                    <a:pt x="5832996" y="2494949"/>
                  </a:lnTo>
                  <a:lnTo>
                    <a:pt x="5858923" y="2475865"/>
                  </a:lnTo>
                  <a:lnTo>
                    <a:pt x="5860724" y="2475865"/>
                  </a:lnTo>
                  <a:lnTo>
                    <a:pt x="5910778" y="2444539"/>
                  </a:lnTo>
                  <a:lnTo>
                    <a:pt x="5933465" y="2432657"/>
                  </a:lnTo>
                  <a:lnTo>
                    <a:pt x="5953990" y="2422215"/>
                  </a:lnTo>
                  <a:close/>
                  <a:moveTo>
                    <a:pt x="5089100" y="2413832"/>
                  </a:moveTo>
                  <a:lnTo>
                    <a:pt x="5077215" y="2422474"/>
                  </a:lnTo>
                  <a:lnTo>
                    <a:pt x="5082257" y="2418873"/>
                  </a:lnTo>
                  <a:lnTo>
                    <a:pt x="5087300" y="2418873"/>
                  </a:lnTo>
                  <a:close/>
                  <a:moveTo>
                    <a:pt x="9231825" y="2411776"/>
                  </a:moveTo>
                  <a:lnTo>
                    <a:pt x="9202295" y="2425814"/>
                  </a:lnTo>
                  <a:lnTo>
                    <a:pt x="9215980" y="2430853"/>
                  </a:lnTo>
                  <a:lnTo>
                    <a:pt x="9221382" y="2434092"/>
                  </a:lnTo>
                  <a:lnTo>
                    <a:pt x="9224623" y="2427254"/>
                  </a:lnTo>
                  <a:lnTo>
                    <a:pt x="9230024" y="2417175"/>
                  </a:lnTo>
                  <a:close/>
                  <a:moveTo>
                    <a:pt x="3412197" y="2408915"/>
                  </a:moveTo>
                  <a:lnTo>
                    <a:pt x="3387720" y="2418994"/>
                  </a:lnTo>
                  <a:lnTo>
                    <a:pt x="3396719" y="2420794"/>
                  </a:lnTo>
                  <a:close/>
                  <a:moveTo>
                    <a:pt x="446579" y="2401374"/>
                  </a:moveTo>
                  <a:lnTo>
                    <a:pt x="418870" y="2422255"/>
                  </a:lnTo>
                  <a:lnTo>
                    <a:pt x="391161" y="2444577"/>
                  </a:lnTo>
                  <a:lnTo>
                    <a:pt x="397998" y="2446377"/>
                  </a:lnTo>
                  <a:lnTo>
                    <a:pt x="425707" y="2420455"/>
                  </a:lnTo>
                  <a:close/>
                  <a:moveTo>
                    <a:pt x="1179962" y="2394533"/>
                  </a:moveTo>
                  <a:lnTo>
                    <a:pt x="1179962" y="2396333"/>
                  </a:lnTo>
                  <a:lnTo>
                    <a:pt x="1181761" y="2394533"/>
                  </a:lnTo>
                  <a:close/>
                  <a:moveTo>
                    <a:pt x="7869379" y="2391249"/>
                  </a:moveTo>
                  <a:lnTo>
                    <a:pt x="7813563" y="2413573"/>
                  </a:lnTo>
                  <a:lnTo>
                    <a:pt x="7761709" y="2435898"/>
                  </a:lnTo>
                  <a:lnTo>
                    <a:pt x="7715255" y="2460022"/>
                  </a:lnTo>
                  <a:lnTo>
                    <a:pt x="7669882" y="2486307"/>
                  </a:lnTo>
                  <a:lnTo>
                    <a:pt x="7611185" y="2520874"/>
                  </a:lnTo>
                  <a:lnTo>
                    <a:pt x="7656198" y="2501790"/>
                  </a:lnTo>
                  <a:lnTo>
                    <a:pt x="7718496" y="2472265"/>
                  </a:lnTo>
                  <a:lnTo>
                    <a:pt x="7778994" y="2442739"/>
                  </a:lnTo>
                  <a:lnTo>
                    <a:pt x="7784395" y="2435898"/>
                  </a:lnTo>
                  <a:lnTo>
                    <a:pt x="7791237" y="2429056"/>
                  </a:lnTo>
                  <a:lnTo>
                    <a:pt x="7801680" y="2422215"/>
                  </a:lnTo>
                  <a:lnTo>
                    <a:pt x="7812123" y="2418614"/>
                  </a:lnTo>
                  <a:lnTo>
                    <a:pt x="7844892" y="2406732"/>
                  </a:lnTo>
                  <a:lnTo>
                    <a:pt x="7857136" y="2401331"/>
                  </a:lnTo>
                  <a:lnTo>
                    <a:pt x="7865778" y="2396290"/>
                  </a:lnTo>
                  <a:close/>
                  <a:moveTo>
                    <a:pt x="8964977" y="2385861"/>
                  </a:moveTo>
                  <a:lnTo>
                    <a:pt x="8914921" y="2417175"/>
                  </a:lnTo>
                  <a:lnTo>
                    <a:pt x="8925004" y="2413576"/>
                  </a:lnTo>
                  <a:lnTo>
                    <a:pt x="8937248" y="2408537"/>
                  </a:lnTo>
                  <a:lnTo>
                    <a:pt x="8944451" y="2403138"/>
                  </a:lnTo>
                  <a:lnTo>
                    <a:pt x="8953094" y="2394499"/>
                  </a:lnTo>
                  <a:close/>
                  <a:moveTo>
                    <a:pt x="8980823" y="2377222"/>
                  </a:moveTo>
                  <a:lnTo>
                    <a:pt x="8975421" y="2379022"/>
                  </a:lnTo>
                  <a:lnTo>
                    <a:pt x="8979022" y="2379022"/>
                  </a:lnTo>
                  <a:close/>
                  <a:moveTo>
                    <a:pt x="5758454" y="2366764"/>
                  </a:moveTo>
                  <a:lnTo>
                    <a:pt x="5760255" y="2375406"/>
                  </a:lnTo>
                  <a:lnTo>
                    <a:pt x="5760255" y="2384048"/>
                  </a:lnTo>
                  <a:lnTo>
                    <a:pt x="5781141" y="2370365"/>
                  </a:lnTo>
                  <a:lnTo>
                    <a:pt x="5782581" y="2370365"/>
                  </a:lnTo>
                  <a:lnTo>
                    <a:pt x="5767097" y="2368565"/>
                  </a:lnTo>
                  <a:lnTo>
                    <a:pt x="5762055" y="2366764"/>
                  </a:lnTo>
                  <a:close/>
                  <a:moveTo>
                    <a:pt x="1233580" y="2365011"/>
                  </a:moveTo>
                  <a:lnTo>
                    <a:pt x="1204432" y="2382292"/>
                  </a:lnTo>
                  <a:lnTo>
                    <a:pt x="1218106" y="2375452"/>
                  </a:lnTo>
                  <a:close/>
                  <a:moveTo>
                    <a:pt x="4647897" y="2358384"/>
                  </a:moveTo>
                  <a:lnTo>
                    <a:pt x="4644296" y="2360184"/>
                  </a:lnTo>
                  <a:lnTo>
                    <a:pt x="4616563" y="2381067"/>
                  </a:lnTo>
                  <a:lnTo>
                    <a:pt x="4590631" y="2400150"/>
                  </a:lnTo>
                  <a:lnTo>
                    <a:pt x="4564699" y="2417433"/>
                  </a:lnTo>
                  <a:lnTo>
                    <a:pt x="4538767" y="2436156"/>
                  </a:lnTo>
                  <a:lnTo>
                    <a:pt x="4502390" y="2463880"/>
                  </a:lnTo>
                  <a:lnTo>
                    <a:pt x="4467814" y="2488364"/>
                  </a:lnTo>
                  <a:lnTo>
                    <a:pt x="4450166" y="2500246"/>
                  </a:lnTo>
                  <a:lnTo>
                    <a:pt x="4450166" y="2527970"/>
                  </a:lnTo>
                  <a:lnTo>
                    <a:pt x="4469615" y="2510687"/>
                  </a:lnTo>
                  <a:lnTo>
                    <a:pt x="4491945" y="2493405"/>
                  </a:lnTo>
                  <a:lnTo>
                    <a:pt x="4518238" y="2476122"/>
                  </a:lnTo>
                  <a:lnTo>
                    <a:pt x="4547411" y="2457039"/>
                  </a:lnTo>
                  <a:lnTo>
                    <a:pt x="4549212" y="2457039"/>
                  </a:lnTo>
                  <a:lnTo>
                    <a:pt x="4562898" y="2448398"/>
                  </a:lnTo>
                  <a:lnTo>
                    <a:pt x="4578385" y="2437956"/>
                  </a:lnTo>
                  <a:lnTo>
                    <a:pt x="4592432" y="2427515"/>
                  </a:lnTo>
                  <a:lnTo>
                    <a:pt x="4604677" y="2415633"/>
                  </a:lnTo>
                  <a:lnTo>
                    <a:pt x="4616563" y="2401591"/>
                  </a:lnTo>
                  <a:lnTo>
                    <a:pt x="4628808" y="2387908"/>
                  </a:lnTo>
                  <a:lnTo>
                    <a:pt x="4637452" y="2373866"/>
                  </a:lnTo>
                  <a:close/>
                  <a:moveTo>
                    <a:pt x="2182913" y="2356722"/>
                  </a:moveTo>
                  <a:lnTo>
                    <a:pt x="2132878" y="2384438"/>
                  </a:lnTo>
                  <a:lnTo>
                    <a:pt x="2082842" y="2412155"/>
                  </a:lnTo>
                  <a:lnTo>
                    <a:pt x="2049726" y="2431232"/>
                  </a:lnTo>
                  <a:lnTo>
                    <a:pt x="2054765" y="2433032"/>
                  </a:lnTo>
                  <a:lnTo>
                    <a:pt x="2058365" y="2436272"/>
                  </a:lnTo>
                  <a:lnTo>
                    <a:pt x="2131438" y="2400276"/>
                  </a:lnTo>
                  <a:lnTo>
                    <a:pt x="2205591" y="2362121"/>
                  </a:lnTo>
                  <a:lnTo>
                    <a:pt x="2203791" y="2360322"/>
                  </a:lnTo>
                  <a:lnTo>
                    <a:pt x="2198751" y="2358522"/>
                  </a:lnTo>
                  <a:close/>
                  <a:moveTo>
                    <a:pt x="1007232" y="2356370"/>
                  </a:moveTo>
                  <a:lnTo>
                    <a:pt x="982762" y="2370411"/>
                  </a:lnTo>
                  <a:lnTo>
                    <a:pt x="960451" y="2380852"/>
                  </a:lnTo>
                  <a:lnTo>
                    <a:pt x="944617" y="2399933"/>
                  </a:lnTo>
                  <a:lnTo>
                    <a:pt x="927344" y="2418655"/>
                  </a:lnTo>
                  <a:lnTo>
                    <a:pt x="930943" y="2417215"/>
                  </a:lnTo>
                  <a:lnTo>
                    <a:pt x="953254" y="2399933"/>
                  </a:lnTo>
                  <a:close/>
                  <a:moveTo>
                    <a:pt x="6450933" y="2347681"/>
                  </a:moveTo>
                  <a:lnTo>
                    <a:pt x="6359467" y="2394490"/>
                  </a:lnTo>
                  <a:lnTo>
                    <a:pt x="6269081" y="2441299"/>
                  </a:lnTo>
                  <a:lnTo>
                    <a:pt x="6205342" y="2475865"/>
                  </a:lnTo>
                  <a:lnTo>
                    <a:pt x="6066703" y="2553640"/>
                  </a:lnTo>
                  <a:lnTo>
                    <a:pt x="6051218" y="2562282"/>
                  </a:lnTo>
                  <a:lnTo>
                    <a:pt x="6078946" y="2559041"/>
                  </a:lnTo>
                  <a:lnTo>
                    <a:pt x="6108115" y="2555441"/>
                  </a:lnTo>
                  <a:lnTo>
                    <a:pt x="6108115" y="2548599"/>
                  </a:lnTo>
                  <a:lnTo>
                    <a:pt x="6109915" y="2541758"/>
                  </a:lnTo>
                  <a:lnTo>
                    <a:pt x="6114957" y="2534917"/>
                  </a:lnTo>
                  <a:lnTo>
                    <a:pt x="6121798" y="2531316"/>
                  </a:lnTo>
                  <a:lnTo>
                    <a:pt x="6129001" y="2527715"/>
                  </a:lnTo>
                  <a:lnTo>
                    <a:pt x="6153127" y="2517273"/>
                  </a:lnTo>
                  <a:lnTo>
                    <a:pt x="6177614" y="2507191"/>
                  </a:lnTo>
                  <a:lnTo>
                    <a:pt x="6199941" y="2493149"/>
                  </a:lnTo>
                  <a:lnTo>
                    <a:pt x="6222627" y="2475865"/>
                  </a:lnTo>
                  <a:lnTo>
                    <a:pt x="6269081" y="2446340"/>
                  </a:lnTo>
                  <a:lnTo>
                    <a:pt x="6289967" y="2434097"/>
                  </a:lnTo>
                  <a:lnTo>
                    <a:pt x="6312653" y="2422215"/>
                  </a:lnTo>
                  <a:lnTo>
                    <a:pt x="6362708" y="2396290"/>
                  </a:lnTo>
                  <a:lnTo>
                    <a:pt x="6416363" y="2366764"/>
                  </a:lnTo>
                  <a:lnTo>
                    <a:pt x="6433648" y="2358123"/>
                  </a:lnTo>
                  <a:close/>
                  <a:moveTo>
                    <a:pt x="4576584" y="2339301"/>
                  </a:moveTo>
                  <a:lnTo>
                    <a:pt x="4552453" y="2347942"/>
                  </a:lnTo>
                  <a:lnTo>
                    <a:pt x="4540568" y="2356584"/>
                  </a:lnTo>
                  <a:lnTo>
                    <a:pt x="4518238" y="2368826"/>
                  </a:lnTo>
                  <a:lnTo>
                    <a:pt x="4497348" y="2384308"/>
                  </a:lnTo>
                  <a:lnTo>
                    <a:pt x="4483302" y="2396550"/>
                  </a:lnTo>
                  <a:lnTo>
                    <a:pt x="4469615" y="2406991"/>
                  </a:lnTo>
                  <a:lnTo>
                    <a:pt x="4459170" y="2413832"/>
                  </a:lnTo>
                  <a:lnTo>
                    <a:pt x="4455569" y="2417433"/>
                  </a:lnTo>
                  <a:lnTo>
                    <a:pt x="4481501" y="2401591"/>
                  </a:lnTo>
                  <a:lnTo>
                    <a:pt x="4504191" y="2384308"/>
                  </a:lnTo>
                  <a:lnTo>
                    <a:pt x="4519678" y="2370626"/>
                  </a:lnTo>
                  <a:lnTo>
                    <a:pt x="4536966" y="2361985"/>
                  </a:lnTo>
                  <a:lnTo>
                    <a:pt x="4552453" y="2356584"/>
                  </a:lnTo>
                  <a:lnTo>
                    <a:pt x="4569741" y="2354783"/>
                  </a:lnTo>
                  <a:lnTo>
                    <a:pt x="4571542" y="2346142"/>
                  </a:lnTo>
                  <a:close/>
                  <a:moveTo>
                    <a:pt x="9044564" y="2335470"/>
                  </a:moveTo>
                  <a:lnTo>
                    <a:pt x="9020436" y="2351307"/>
                  </a:lnTo>
                  <a:lnTo>
                    <a:pt x="9025837" y="2349507"/>
                  </a:lnTo>
                  <a:lnTo>
                    <a:pt x="9034480" y="2349507"/>
                  </a:lnTo>
                  <a:lnTo>
                    <a:pt x="9044564" y="2344108"/>
                  </a:lnTo>
                  <a:close/>
                  <a:moveTo>
                    <a:pt x="4686075" y="2333900"/>
                  </a:moveTo>
                  <a:lnTo>
                    <a:pt x="4673829" y="2339301"/>
                  </a:lnTo>
                  <a:lnTo>
                    <a:pt x="4656541" y="2349743"/>
                  </a:lnTo>
                  <a:lnTo>
                    <a:pt x="4660143" y="2349743"/>
                  </a:lnTo>
                  <a:lnTo>
                    <a:pt x="4673829" y="2349743"/>
                  </a:lnTo>
                  <a:lnTo>
                    <a:pt x="4679232" y="2347942"/>
                  </a:lnTo>
                  <a:lnTo>
                    <a:pt x="4680672" y="2344342"/>
                  </a:lnTo>
                  <a:close/>
                  <a:moveTo>
                    <a:pt x="7407007" y="2328597"/>
                  </a:moveTo>
                  <a:lnTo>
                    <a:pt x="7367035" y="2351281"/>
                  </a:lnTo>
                  <a:lnTo>
                    <a:pt x="7408447" y="2328597"/>
                  </a:lnTo>
                  <a:close/>
                  <a:moveTo>
                    <a:pt x="1408469" y="2326848"/>
                  </a:moveTo>
                  <a:lnTo>
                    <a:pt x="1294396" y="2413614"/>
                  </a:lnTo>
                  <a:lnTo>
                    <a:pt x="1266687" y="2432696"/>
                  </a:lnTo>
                  <a:lnTo>
                    <a:pt x="1238978" y="2453217"/>
                  </a:lnTo>
                  <a:lnTo>
                    <a:pt x="1237179" y="2455017"/>
                  </a:lnTo>
                  <a:lnTo>
                    <a:pt x="1216307" y="2470499"/>
                  </a:lnTo>
                  <a:lnTo>
                    <a:pt x="1199034" y="2488140"/>
                  </a:lnTo>
                  <a:lnTo>
                    <a:pt x="1224944" y="2474099"/>
                  </a:lnTo>
                  <a:lnTo>
                    <a:pt x="1247614" y="2458618"/>
                  </a:lnTo>
                  <a:lnTo>
                    <a:pt x="1268486" y="2444577"/>
                  </a:lnTo>
                  <a:lnTo>
                    <a:pt x="1285759" y="2429096"/>
                  </a:lnTo>
                  <a:lnTo>
                    <a:pt x="1306631" y="2410014"/>
                  </a:lnTo>
                  <a:lnTo>
                    <a:pt x="1330741" y="2392733"/>
                  </a:lnTo>
                  <a:lnTo>
                    <a:pt x="1354851" y="2379052"/>
                  </a:lnTo>
                  <a:lnTo>
                    <a:pt x="1378961" y="2366811"/>
                  </a:lnTo>
                  <a:lnTo>
                    <a:pt x="1392996" y="2345930"/>
                  </a:lnTo>
                  <a:close/>
                  <a:moveTo>
                    <a:pt x="5435580" y="2316618"/>
                  </a:moveTo>
                  <a:lnTo>
                    <a:pt x="5412889" y="2335701"/>
                  </a:lnTo>
                  <a:lnTo>
                    <a:pt x="5421533" y="2328860"/>
                  </a:lnTo>
                  <a:lnTo>
                    <a:pt x="5428377" y="2323819"/>
                  </a:lnTo>
                  <a:close/>
                  <a:moveTo>
                    <a:pt x="7737582" y="2307713"/>
                  </a:moveTo>
                  <a:lnTo>
                    <a:pt x="7718496" y="2314914"/>
                  </a:lnTo>
                  <a:lnTo>
                    <a:pt x="7701211" y="2324996"/>
                  </a:lnTo>
                  <a:lnTo>
                    <a:pt x="7673483" y="2344080"/>
                  </a:lnTo>
                  <a:lnTo>
                    <a:pt x="7725698" y="2318155"/>
                  </a:lnTo>
                  <a:close/>
                  <a:moveTo>
                    <a:pt x="9098581" y="2302715"/>
                  </a:moveTo>
                  <a:lnTo>
                    <a:pt x="9075894" y="2316393"/>
                  </a:lnTo>
                  <a:lnTo>
                    <a:pt x="9084537" y="2316393"/>
                  </a:lnTo>
                  <a:close/>
                  <a:moveTo>
                    <a:pt x="2333739" y="2298050"/>
                  </a:moveTo>
                  <a:lnTo>
                    <a:pt x="2290543" y="2315327"/>
                  </a:lnTo>
                  <a:lnTo>
                    <a:pt x="2248787" y="2329006"/>
                  </a:lnTo>
                  <a:lnTo>
                    <a:pt x="2236908" y="2339444"/>
                  </a:lnTo>
                  <a:lnTo>
                    <a:pt x="2231509" y="2349883"/>
                  </a:lnTo>
                  <a:lnTo>
                    <a:pt x="2238348" y="2348083"/>
                  </a:lnTo>
                  <a:lnTo>
                    <a:pt x="2262826" y="2335845"/>
                  </a:lnTo>
                  <a:lnTo>
                    <a:pt x="2286943" y="2323966"/>
                  </a:lnTo>
                  <a:lnTo>
                    <a:pt x="2311061" y="2311728"/>
                  </a:lnTo>
                  <a:close/>
                  <a:moveTo>
                    <a:pt x="818308" y="2295886"/>
                  </a:moveTo>
                  <a:lnTo>
                    <a:pt x="809672" y="2297686"/>
                  </a:lnTo>
                  <a:lnTo>
                    <a:pt x="802835" y="2299126"/>
                  </a:lnTo>
                  <a:lnTo>
                    <a:pt x="775126" y="2316407"/>
                  </a:lnTo>
                  <a:lnTo>
                    <a:pt x="749216" y="2335489"/>
                  </a:lnTo>
                  <a:lnTo>
                    <a:pt x="699197" y="2385892"/>
                  </a:lnTo>
                  <a:lnTo>
                    <a:pt x="685162" y="2398133"/>
                  </a:lnTo>
                  <a:lnTo>
                    <a:pt x="671488" y="2408574"/>
                  </a:lnTo>
                  <a:lnTo>
                    <a:pt x="657453" y="2417215"/>
                  </a:lnTo>
                  <a:lnTo>
                    <a:pt x="641980" y="2424055"/>
                  </a:lnTo>
                  <a:lnTo>
                    <a:pt x="640180" y="2432696"/>
                  </a:lnTo>
                  <a:lnTo>
                    <a:pt x="636582" y="2441336"/>
                  </a:lnTo>
                  <a:lnTo>
                    <a:pt x="633343" y="2448177"/>
                  </a:lnTo>
                  <a:lnTo>
                    <a:pt x="628305" y="2453217"/>
                  </a:lnTo>
                  <a:lnTo>
                    <a:pt x="617870" y="2461858"/>
                  </a:lnTo>
                  <a:lnTo>
                    <a:pt x="611032" y="2470499"/>
                  </a:lnTo>
                  <a:lnTo>
                    <a:pt x="617870" y="2470499"/>
                  </a:lnTo>
                  <a:lnTo>
                    <a:pt x="622907" y="2467258"/>
                  </a:lnTo>
                  <a:lnTo>
                    <a:pt x="624707" y="2465458"/>
                  </a:lnTo>
                  <a:lnTo>
                    <a:pt x="626506" y="2463658"/>
                  </a:lnTo>
                  <a:lnTo>
                    <a:pt x="631544" y="2453217"/>
                  </a:lnTo>
                  <a:lnTo>
                    <a:pt x="640180" y="2444577"/>
                  </a:lnTo>
                  <a:lnTo>
                    <a:pt x="653855" y="2437736"/>
                  </a:lnTo>
                  <a:lnTo>
                    <a:pt x="661052" y="2434136"/>
                  </a:lnTo>
                  <a:lnTo>
                    <a:pt x="671488" y="2432696"/>
                  </a:lnTo>
                  <a:lnTo>
                    <a:pt x="674726" y="2424055"/>
                  </a:lnTo>
                  <a:lnTo>
                    <a:pt x="678325" y="2417215"/>
                  </a:lnTo>
                  <a:lnTo>
                    <a:pt x="683363" y="2411814"/>
                  </a:lnTo>
                  <a:lnTo>
                    <a:pt x="690560" y="2410014"/>
                  </a:lnTo>
                  <a:lnTo>
                    <a:pt x="733743" y="2377252"/>
                  </a:lnTo>
                  <a:lnTo>
                    <a:pt x="776925" y="2347730"/>
                  </a:lnTo>
                  <a:lnTo>
                    <a:pt x="809672" y="2323608"/>
                  </a:lnTo>
                  <a:lnTo>
                    <a:pt x="839180" y="2295886"/>
                  </a:lnTo>
                  <a:close/>
                  <a:moveTo>
                    <a:pt x="6535917" y="2294030"/>
                  </a:moveTo>
                  <a:lnTo>
                    <a:pt x="6534117" y="2295831"/>
                  </a:lnTo>
                  <a:lnTo>
                    <a:pt x="6537718" y="2295831"/>
                  </a:lnTo>
                  <a:close/>
                  <a:moveTo>
                    <a:pt x="9271798" y="2292277"/>
                  </a:moveTo>
                  <a:lnTo>
                    <a:pt x="9242268" y="2309554"/>
                  </a:lnTo>
                  <a:lnTo>
                    <a:pt x="9263155" y="2309554"/>
                  </a:lnTo>
                  <a:lnTo>
                    <a:pt x="9268197" y="2297676"/>
                  </a:lnTo>
                  <a:lnTo>
                    <a:pt x="9269998" y="2294077"/>
                  </a:lnTo>
                  <a:close/>
                  <a:moveTo>
                    <a:pt x="1096835" y="2289045"/>
                  </a:moveTo>
                  <a:lnTo>
                    <a:pt x="1067687" y="2316407"/>
                  </a:lnTo>
                  <a:lnTo>
                    <a:pt x="1070926" y="2316407"/>
                  </a:lnTo>
                  <a:lnTo>
                    <a:pt x="1084960" y="2318208"/>
                  </a:lnTo>
                  <a:lnTo>
                    <a:pt x="1091798" y="2309567"/>
                  </a:lnTo>
                  <a:lnTo>
                    <a:pt x="1095396" y="2300926"/>
                  </a:lnTo>
                  <a:close/>
                  <a:moveTo>
                    <a:pt x="240382" y="2275004"/>
                  </a:moveTo>
                  <a:lnTo>
                    <a:pt x="219871" y="2287245"/>
                  </a:lnTo>
                  <a:lnTo>
                    <a:pt x="197200" y="2297686"/>
                  </a:lnTo>
                  <a:lnTo>
                    <a:pt x="192162" y="2304527"/>
                  </a:lnTo>
                  <a:lnTo>
                    <a:pt x="188563" y="2313167"/>
                  </a:lnTo>
                  <a:lnTo>
                    <a:pt x="187124" y="2316407"/>
                  </a:lnTo>
                  <a:lnTo>
                    <a:pt x="179927" y="2328648"/>
                  </a:lnTo>
                  <a:lnTo>
                    <a:pt x="192162" y="2318208"/>
                  </a:lnTo>
                  <a:lnTo>
                    <a:pt x="205836" y="2309567"/>
                  </a:lnTo>
                  <a:lnTo>
                    <a:pt x="218071" y="2304527"/>
                  </a:lnTo>
                  <a:lnTo>
                    <a:pt x="231746" y="2299126"/>
                  </a:lnTo>
                  <a:lnTo>
                    <a:pt x="235344" y="2287245"/>
                  </a:lnTo>
                  <a:close/>
                  <a:moveTo>
                    <a:pt x="4498789" y="2271971"/>
                  </a:moveTo>
                  <a:lnTo>
                    <a:pt x="4500589" y="2285653"/>
                  </a:lnTo>
                  <a:lnTo>
                    <a:pt x="4462412" y="2290694"/>
                  </a:lnTo>
                  <a:lnTo>
                    <a:pt x="4427836" y="2292494"/>
                  </a:lnTo>
                  <a:lnTo>
                    <a:pt x="4431438" y="2306536"/>
                  </a:lnTo>
                  <a:lnTo>
                    <a:pt x="4434679" y="2318418"/>
                  </a:lnTo>
                  <a:lnTo>
                    <a:pt x="4438281" y="2332460"/>
                  </a:lnTo>
                  <a:lnTo>
                    <a:pt x="4441522" y="2347942"/>
                  </a:lnTo>
                  <a:lnTo>
                    <a:pt x="4471056" y="2328860"/>
                  </a:lnTo>
                  <a:lnTo>
                    <a:pt x="4500589" y="2307976"/>
                  </a:lnTo>
                  <a:lnTo>
                    <a:pt x="4538767" y="2282052"/>
                  </a:lnTo>
                  <a:lnTo>
                    <a:pt x="4502390" y="2285653"/>
                  </a:lnTo>
                  <a:close/>
                  <a:moveTo>
                    <a:pt x="7557530" y="2249022"/>
                  </a:moveTo>
                  <a:lnTo>
                    <a:pt x="7542045" y="2255863"/>
                  </a:lnTo>
                  <a:lnTo>
                    <a:pt x="7543486" y="2255863"/>
                  </a:lnTo>
                  <a:lnTo>
                    <a:pt x="7550688" y="2252622"/>
                  </a:lnTo>
                  <a:close/>
                  <a:moveTo>
                    <a:pt x="1512107" y="2245482"/>
                  </a:moveTo>
                  <a:lnTo>
                    <a:pt x="1462088" y="2285445"/>
                  </a:lnTo>
                  <a:lnTo>
                    <a:pt x="1487997" y="2266364"/>
                  </a:lnTo>
                  <a:close/>
                  <a:moveTo>
                    <a:pt x="6274482" y="2236779"/>
                  </a:moveTo>
                  <a:lnTo>
                    <a:pt x="6224068" y="2268105"/>
                  </a:lnTo>
                  <a:lnTo>
                    <a:pt x="6174013" y="2299071"/>
                  </a:lnTo>
                  <a:lnTo>
                    <a:pt x="6193099" y="2290430"/>
                  </a:lnTo>
                  <a:lnTo>
                    <a:pt x="6215785" y="2280348"/>
                  </a:lnTo>
                  <a:lnTo>
                    <a:pt x="6238112" y="2266305"/>
                  </a:lnTo>
                  <a:lnTo>
                    <a:pt x="6257197" y="2252622"/>
                  </a:lnTo>
                  <a:close/>
                  <a:moveTo>
                    <a:pt x="667889" y="2221361"/>
                  </a:moveTo>
                  <a:lnTo>
                    <a:pt x="664291" y="2224961"/>
                  </a:lnTo>
                  <a:lnTo>
                    <a:pt x="676526" y="2226401"/>
                  </a:lnTo>
                  <a:lnTo>
                    <a:pt x="686961" y="2233601"/>
                  </a:lnTo>
                  <a:lnTo>
                    <a:pt x="697397" y="2242242"/>
                  </a:lnTo>
                  <a:lnTo>
                    <a:pt x="707833" y="2254483"/>
                  </a:lnTo>
                  <a:lnTo>
                    <a:pt x="712871" y="2247282"/>
                  </a:lnTo>
                  <a:lnTo>
                    <a:pt x="702435" y="2238642"/>
                  </a:lnTo>
                  <a:lnTo>
                    <a:pt x="691999" y="2230001"/>
                  </a:lnTo>
                  <a:lnTo>
                    <a:pt x="681564" y="2224961"/>
                  </a:lnTo>
                  <a:close/>
                  <a:moveTo>
                    <a:pt x="1562487" y="2205879"/>
                  </a:moveTo>
                  <a:lnTo>
                    <a:pt x="1536578" y="2226401"/>
                  </a:lnTo>
                  <a:lnTo>
                    <a:pt x="1543415" y="2226401"/>
                  </a:lnTo>
                  <a:lnTo>
                    <a:pt x="1552051" y="2219560"/>
                  </a:lnTo>
                  <a:close/>
                  <a:moveTo>
                    <a:pt x="1224944" y="2193639"/>
                  </a:moveTo>
                  <a:lnTo>
                    <a:pt x="1223144" y="2198679"/>
                  </a:lnTo>
                  <a:lnTo>
                    <a:pt x="1224944" y="2196879"/>
                  </a:lnTo>
                  <a:close/>
                  <a:moveTo>
                    <a:pt x="4730735" y="2188438"/>
                  </a:moveTo>
                  <a:lnTo>
                    <a:pt x="4730735" y="2202480"/>
                  </a:lnTo>
                  <a:lnTo>
                    <a:pt x="4739740" y="2202480"/>
                  </a:lnTo>
                  <a:lnTo>
                    <a:pt x="4736138" y="2197080"/>
                  </a:lnTo>
                  <a:lnTo>
                    <a:pt x="4734337" y="2192039"/>
                  </a:lnTo>
                  <a:close/>
                  <a:moveTo>
                    <a:pt x="9126310" y="2183216"/>
                  </a:moveTo>
                  <a:lnTo>
                    <a:pt x="9041322" y="2238647"/>
                  </a:lnTo>
                  <a:lnTo>
                    <a:pt x="8843978" y="2366784"/>
                  </a:lnTo>
                  <a:lnTo>
                    <a:pt x="8925004" y="2321792"/>
                  </a:lnTo>
                  <a:lnTo>
                    <a:pt x="8982623" y="2289038"/>
                  </a:lnTo>
                  <a:lnTo>
                    <a:pt x="9034480" y="2254484"/>
                  </a:lnTo>
                  <a:lnTo>
                    <a:pt x="9080936" y="2219570"/>
                  </a:lnTo>
                  <a:close/>
                  <a:moveTo>
                    <a:pt x="133146" y="2176357"/>
                  </a:moveTo>
                  <a:lnTo>
                    <a:pt x="131346" y="2190038"/>
                  </a:lnTo>
                  <a:lnTo>
                    <a:pt x="145381" y="2176357"/>
                  </a:lnTo>
                  <a:close/>
                  <a:moveTo>
                    <a:pt x="9325096" y="2165940"/>
                  </a:moveTo>
                  <a:lnTo>
                    <a:pt x="9316453" y="2170979"/>
                  </a:lnTo>
                  <a:lnTo>
                    <a:pt x="9323655" y="2169539"/>
                  </a:lnTo>
                  <a:close/>
                  <a:moveTo>
                    <a:pt x="2461887" y="2147229"/>
                  </a:moveTo>
                  <a:lnTo>
                    <a:pt x="2429130" y="2163067"/>
                  </a:lnTo>
                  <a:lnTo>
                    <a:pt x="2441009" y="2161268"/>
                  </a:lnTo>
                  <a:lnTo>
                    <a:pt x="2454688" y="2159468"/>
                  </a:lnTo>
                  <a:close/>
                  <a:moveTo>
                    <a:pt x="512072" y="2145395"/>
                  </a:moveTo>
                  <a:lnTo>
                    <a:pt x="487962" y="2162676"/>
                  </a:lnTo>
                  <a:lnTo>
                    <a:pt x="481125" y="2169517"/>
                  </a:lnTo>
                  <a:lnTo>
                    <a:pt x="501636" y="2154036"/>
                  </a:lnTo>
                  <a:close/>
                  <a:moveTo>
                    <a:pt x="7604343" y="2136680"/>
                  </a:moveTo>
                  <a:lnTo>
                    <a:pt x="7582885" y="2150984"/>
                  </a:lnTo>
                  <a:lnTo>
                    <a:pt x="7580216" y="2152163"/>
                  </a:lnTo>
                  <a:lnTo>
                    <a:pt x="7578416" y="2153963"/>
                  </a:lnTo>
                  <a:lnTo>
                    <a:pt x="7582885" y="2150984"/>
                  </a:lnTo>
                  <a:lnTo>
                    <a:pt x="7595701" y="2145322"/>
                  </a:lnTo>
                  <a:lnTo>
                    <a:pt x="7600742" y="2141721"/>
                  </a:lnTo>
                  <a:close/>
                  <a:moveTo>
                    <a:pt x="3645816" y="2123113"/>
                  </a:moveTo>
                  <a:lnTo>
                    <a:pt x="3588581" y="2154429"/>
                  </a:lnTo>
                  <a:lnTo>
                    <a:pt x="3534946" y="2185384"/>
                  </a:lnTo>
                  <a:lnTo>
                    <a:pt x="3483111" y="2214901"/>
                  </a:lnTo>
                  <a:lnTo>
                    <a:pt x="3434515" y="2245857"/>
                  </a:lnTo>
                  <a:lnTo>
                    <a:pt x="3384480" y="2278972"/>
                  </a:lnTo>
                  <a:lnTo>
                    <a:pt x="3403559" y="2272133"/>
                  </a:lnTo>
                  <a:lnTo>
                    <a:pt x="3420837" y="2263494"/>
                  </a:lnTo>
                  <a:lnTo>
                    <a:pt x="3436315" y="2253056"/>
                  </a:lnTo>
                  <a:lnTo>
                    <a:pt x="3448194" y="2239017"/>
                  </a:lnTo>
                  <a:lnTo>
                    <a:pt x="3453593" y="2235778"/>
                  </a:lnTo>
                  <a:lnTo>
                    <a:pt x="3498590" y="2214901"/>
                  </a:lnTo>
                  <a:lnTo>
                    <a:pt x="3541786" y="2190424"/>
                  </a:lnTo>
                  <a:lnTo>
                    <a:pt x="3579942" y="2168107"/>
                  </a:lnTo>
                  <a:lnTo>
                    <a:pt x="3616299" y="2142190"/>
                  </a:lnTo>
                  <a:close/>
                  <a:moveTo>
                    <a:pt x="520709" y="2122713"/>
                  </a:moveTo>
                  <a:lnTo>
                    <a:pt x="524307" y="2131354"/>
                  </a:lnTo>
                  <a:lnTo>
                    <a:pt x="526107" y="2129554"/>
                  </a:lnTo>
                  <a:close/>
                  <a:moveTo>
                    <a:pt x="3841277" y="2116274"/>
                  </a:moveTo>
                  <a:lnTo>
                    <a:pt x="3793041" y="2143990"/>
                  </a:lnTo>
                  <a:lnTo>
                    <a:pt x="3740847" y="2171346"/>
                  </a:lnTo>
                  <a:lnTo>
                    <a:pt x="3754526" y="2168107"/>
                  </a:lnTo>
                  <a:lnTo>
                    <a:pt x="3782602" y="2154429"/>
                  </a:lnTo>
                  <a:lnTo>
                    <a:pt x="3806721" y="2142190"/>
                  </a:lnTo>
                  <a:lnTo>
                    <a:pt x="3825798" y="2128512"/>
                  </a:lnTo>
                  <a:close/>
                  <a:moveTo>
                    <a:pt x="8637630" y="2095032"/>
                  </a:moveTo>
                  <a:lnTo>
                    <a:pt x="8632588" y="2098631"/>
                  </a:lnTo>
                  <a:lnTo>
                    <a:pt x="8623945" y="2107270"/>
                  </a:lnTo>
                  <a:lnTo>
                    <a:pt x="8613502" y="2115908"/>
                  </a:lnTo>
                  <a:lnTo>
                    <a:pt x="8604859" y="2124547"/>
                  </a:lnTo>
                  <a:lnTo>
                    <a:pt x="8596216" y="2136785"/>
                  </a:lnTo>
                  <a:lnTo>
                    <a:pt x="8606660" y="2128146"/>
                  </a:lnTo>
                  <a:lnTo>
                    <a:pt x="8615302" y="2115908"/>
                  </a:lnTo>
                  <a:lnTo>
                    <a:pt x="8625746" y="2105470"/>
                  </a:lnTo>
                  <a:close/>
                  <a:moveTo>
                    <a:pt x="9126310" y="2084594"/>
                  </a:moveTo>
                  <a:lnTo>
                    <a:pt x="9067251" y="2122747"/>
                  </a:lnTo>
                  <a:lnTo>
                    <a:pt x="8963537" y="2185016"/>
                  </a:lnTo>
                  <a:lnTo>
                    <a:pt x="8857662" y="2249085"/>
                  </a:lnTo>
                  <a:lnTo>
                    <a:pt x="8646273" y="2375423"/>
                  </a:lnTo>
                  <a:lnTo>
                    <a:pt x="8653475" y="2401338"/>
                  </a:lnTo>
                  <a:lnTo>
                    <a:pt x="8654916" y="2406737"/>
                  </a:lnTo>
                  <a:lnTo>
                    <a:pt x="8656716" y="2409977"/>
                  </a:lnTo>
                  <a:lnTo>
                    <a:pt x="8679404" y="2392700"/>
                  </a:lnTo>
                  <a:lnTo>
                    <a:pt x="8703531" y="2379022"/>
                  </a:lnTo>
                  <a:lnTo>
                    <a:pt x="8729820" y="2361745"/>
                  </a:lnTo>
                  <a:lnTo>
                    <a:pt x="8757189" y="2342309"/>
                  </a:lnTo>
                  <a:lnTo>
                    <a:pt x="8789960" y="2321792"/>
                  </a:lnTo>
                  <a:lnTo>
                    <a:pt x="8818049" y="2300916"/>
                  </a:lnTo>
                  <a:lnTo>
                    <a:pt x="8849019" y="2283639"/>
                  </a:lnTo>
                  <a:lnTo>
                    <a:pt x="8864864" y="2275000"/>
                  </a:lnTo>
                  <a:lnTo>
                    <a:pt x="8883591" y="2268162"/>
                  </a:lnTo>
                  <a:lnTo>
                    <a:pt x="8906278" y="2247285"/>
                  </a:lnTo>
                  <a:lnTo>
                    <a:pt x="8932207" y="2226409"/>
                  </a:lnTo>
                  <a:lnTo>
                    <a:pt x="8989465" y="2179617"/>
                  </a:lnTo>
                  <a:lnTo>
                    <a:pt x="9020436" y="2162700"/>
                  </a:lnTo>
                  <a:lnTo>
                    <a:pt x="9048165" y="2146863"/>
                  </a:lnTo>
                  <a:lnTo>
                    <a:pt x="9077694" y="2131386"/>
                  </a:lnTo>
                  <a:lnTo>
                    <a:pt x="9101822" y="2117708"/>
                  </a:lnTo>
                  <a:lnTo>
                    <a:pt x="9115867" y="2107270"/>
                  </a:lnTo>
                  <a:lnTo>
                    <a:pt x="9120909" y="2100071"/>
                  </a:lnTo>
                  <a:lnTo>
                    <a:pt x="9124510" y="2095032"/>
                  </a:lnTo>
                  <a:close/>
                  <a:moveTo>
                    <a:pt x="5153210" y="2081142"/>
                  </a:moveTo>
                  <a:lnTo>
                    <a:pt x="5014906" y="2186998"/>
                  </a:lnTo>
                  <a:lnTo>
                    <a:pt x="4876242" y="2290694"/>
                  </a:lnTo>
                  <a:lnTo>
                    <a:pt x="4706604" y="2417433"/>
                  </a:lnTo>
                  <a:lnTo>
                    <a:pt x="4538767" y="2540212"/>
                  </a:lnTo>
                  <a:lnTo>
                    <a:pt x="4509233" y="2562535"/>
                  </a:lnTo>
                  <a:lnTo>
                    <a:pt x="4476458" y="2583058"/>
                  </a:lnTo>
                  <a:lnTo>
                    <a:pt x="4466014" y="2589899"/>
                  </a:lnTo>
                  <a:lnTo>
                    <a:pt x="4457370" y="2598540"/>
                  </a:lnTo>
                  <a:lnTo>
                    <a:pt x="4448726" y="2607182"/>
                  </a:lnTo>
                  <a:lnTo>
                    <a:pt x="4441522" y="2617623"/>
                  </a:lnTo>
                  <a:lnTo>
                    <a:pt x="4446925" y="2617623"/>
                  </a:lnTo>
                  <a:lnTo>
                    <a:pt x="4455569" y="2615823"/>
                  </a:lnTo>
                  <a:lnTo>
                    <a:pt x="4457370" y="2615823"/>
                  </a:lnTo>
                  <a:lnTo>
                    <a:pt x="4469615" y="2617623"/>
                  </a:lnTo>
                  <a:lnTo>
                    <a:pt x="4481501" y="2617623"/>
                  </a:lnTo>
                  <a:lnTo>
                    <a:pt x="4483302" y="2615823"/>
                  </a:lnTo>
                  <a:lnTo>
                    <a:pt x="4490145" y="2612583"/>
                  </a:lnTo>
                  <a:lnTo>
                    <a:pt x="4497348" y="2610782"/>
                  </a:lnTo>
                  <a:lnTo>
                    <a:pt x="4502390" y="2612583"/>
                  </a:lnTo>
                  <a:lnTo>
                    <a:pt x="4507793" y="2612583"/>
                  </a:lnTo>
                  <a:lnTo>
                    <a:pt x="4509233" y="2610782"/>
                  </a:lnTo>
                  <a:lnTo>
                    <a:pt x="4514636" y="2610782"/>
                  </a:lnTo>
                  <a:lnTo>
                    <a:pt x="4523280" y="2605382"/>
                  </a:lnTo>
                  <a:lnTo>
                    <a:pt x="4530123" y="2602141"/>
                  </a:lnTo>
                  <a:lnTo>
                    <a:pt x="4531924" y="2598540"/>
                  </a:lnTo>
                  <a:lnTo>
                    <a:pt x="4538767" y="2591699"/>
                  </a:lnTo>
                  <a:lnTo>
                    <a:pt x="4547411" y="2584858"/>
                  </a:lnTo>
                  <a:lnTo>
                    <a:pt x="4557856" y="2578017"/>
                  </a:lnTo>
                  <a:lnTo>
                    <a:pt x="4564699" y="2576217"/>
                  </a:lnTo>
                  <a:lnTo>
                    <a:pt x="4569741" y="2574417"/>
                  </a:lnTo>
                  <a:lnTo>
                    <a:pt x="4575144" y="2574417"/>
                  </a:lnTo>
                  <a:lnTo>
                    <a:pt x="4575144" y="2553894"/>
                  </a:lnTo>
                  <a:lnTo>
                    <a:pt x="4583788" y="2550653"/>
                  </a:lnTo>
                  <a:lnTo>
                    <a:pt x="4592432" y="2545252"/>
                  </a:lnTo>
                  <a:lnTo>
                    <a:pt x="4601076" y="2540212"/>
                  </a:lnTo>
                  <a:lnTo>
                    <a:pt x="4611521" y="2533371"/>
                  </a:lnTo>
                  <a:lnTo>
                    <a:pt x="4614762" y="2531570"/>
                  </a:lnTo>
                  <a:lnTo>
                    <a:pt x="4620165" y="2527970"/>
                  </a:lnTo>
                  <a:lnTo>
                    <a:pt x="4623766" y="2526530"/>
                  </a:lnTo>
                  <a:lnTo>
                    <a:pt x="4630609" y="2519328"/>
                  </a:lnTo>
                  <a:lnTo>
                    <a:pt x="4635652" y="2516088"/>
                  </a:lnTo>
                  <a:lnTo>
                    <a:pt x="4654740" y="2516088"/>
                  </a:lnTo>
                  <a:lnTo>
                    <a:pt x="4658342" y="2508887"/>
                  </a:lnTo>
                  <a:lnTo>
                    <a:pt x="4661944" y="2500246"/>
                  </a:lnTo>
                  <a:lnTo>
                    <a:pt x="4663384" y="2493405"/>
                  </a:lnTo>
                  <a:lnTo>
                    <a:pt x="4670588" y="2486563"/>
                  </a:lnTo>
                  <a:lnTo>
                    <a:pt x="4677431" y="2479362"/>
                  </a:lnTo>
                  <a:lnTo>
                    <a:pt x="4689316" y="2476122"/>
                  </a:lnTo>
                  <a:lnTo>
                    <a:pt x="4691117" y="2472521"/>
                  </a:lnTo>
                  <a:lnTo>
                    <a:pt x="4694719" y="2467481"/>
                  </a:lnTo>
                  <a:lnTo>
                    <a:pt x="4699761" y="2463880"/>
                  </a:lnTo>
                  <a:lnTo>
                    <a:pt x="4704803" y="2462080"/>
                  </a:lnTo>
                  <a:lnTo>
                    <a:pt x="4708405" y="2462080"/>
                  </a:lnTo>
                  <a:lnTo>
                    <a:pt x="4717049" y="2460279"/>
                  </a:lnTo>
                  <a:lnTo>
                    <a:pt x="4725693" y="2455239"/>
                  </a:lnTo>
                  <a:lnTo>
                    <a:pt x="4734337" y="2448398"/>
                  </a:lnTo>
                  <a:lnTo>
                    <a:pt x="4742981" y="2441557"/>
                  </a:lnTo>
                  <a:lnTo>
                    <a:pt x="4777917" y="2406991"/>
                  </a:lnTo>
                  <a:lnTo>
                    <a:pt x="4788362" y="2400150"/>
                  </a:lnTo>
                  <a:lnTo>
                    <a:pt x="4800247" y="2392949"/>
                  </a:lnTo>
                  <a:lnTo>
                    <a:pt x="4807091" y="2391509"/>
                  </a:lnTo>
                  <a:lnTo>
                    <a:pt x="4812493" y="2389709"/>
                  </a:lnTo>
                  <a:lnTo>
                    <a:pt x="4819336" y="2386108"/>
                  </a:lnTo>
                  <a:lnTo>
                    <a:pt x="4821137" y="2384308"/>
                  </a:lnTo>
                  <a:lnTo>
                    <a:pt x="4822938" y="2379267"/>
                  </a:lnTo>
                  <a:lnTo>
                    <a:pt x="4824379" y="2372066"/>
                  </a:lnTo>
                  <a:lnTo>
                    <a:pt x="4827980" y="2363425"/>
                  </a:lnTo>
                  <a:lnTo>
                    <a:pt x="4836624" y="2360184"/>
                  </a:lnTo>
                  <a:lnTo>
                    <a:pt x="4845268" y="2358384"/>
                  </a:lnTo>
                  <a:lnTo>
                    <a:pt x="4853912" y="2358384"/>
                  </a:lnTo>
                  <a:lnTo>
                    <a:pt x="4866158" y="2349743"/>
                  </a:lnTo>
                  <a:lnTo>
                    <a:pt x="4878043" y="2339301"/>
                  </a:lnTo>
                  <a:lnTo>
                    <a:pt x="4886687" y="2325259"/>
                  </a:lnTo>
                  <a:lnTo>
                    <a:pt x="4893891" y="2311577"/>
                  </a:lnTo>
                  <a:lnTo>
                    <a:pt x="4895331" y="2306536"/>
                  </a:lnTo>
                  <a:lnTo>
                    <a:pt x="4900734" y="2302936"/>
                  </a:lnTo>
                  <a:lnTo>
                    <a:pt x="4918022" y="2294294"/>
                  </a:lnTo>
                  <a:lnTo>
                    <a:pt x="4933869" y="2283853"/>
                  </a:lnTo>
                  <a:lnTo>
                    <a:pt x="4947555" y="2273411"/>
                  </a:lnTo>
                  <a:lnTo>
                    <a:pt x="4968085" y="2257929"/>
                  </a:lnTo>
                  <a:lnTo>
                    <a:pt x="4976729" y="2247487"/>
                  </a:lnTo>
                  <a:lnTo>
                    <a:pt x="4985373" y="2237046"/>
                  </a:lnTo>
                  <a:lnTo>
                    <a:pt x="4990775" y="2230205"/>
                  </a:lnTo>
                  <a:lnTo>
                    <a:pt x="5006262" y="2230205"/>
                  </a:lnTo>
                  <a:lnTo>
                    <a:pt x="5002661" y="2225164"/>
                  </a:lnTo>
                  <a:lnTo>
                    <a:pt x="5002661" y="2217963"/>
                  </a:lnTo>
                  <a:lnTo>
                    <a:pt x="5002661" y="2207521"/>
                  </a:lnTo>
                  <a:lnTo>
                    <a:pt x="5011305" y="2204281"/>
                  </a:lnTo>
                  <a:lnTo>
                    <a:pt x="5025351" y="2197080"/>
                  </a:lnTo>
                  <a:lnTo>
                    <a:pt x="5037597" y="2190238"/>
                  </a:lnTo>
                  <a:lnTo>
                    <a:pt x="5045880" y="2181597"/>
                  </a:lnTo>
                  <a:lnTo>
                    <a:pt x="5052724" y="2172956"/>
                  </a:lnTo>
                  <a:lnTo>
                    <a:pt x="5063168" y="2159274"/>
                  </a:lnTo>
                  <a:lnTo>
                    <a:pt x="5075414" y="2150632"/>
                  </a:lnTo>
                  <a:lnTo>
                    <a:pt x="5087300" y="2143791"/>
                  </a:lnTo>
                  <a:lnTo>
                    <a:pt x="5103147" y="2140191"/>
                  </a:lnTo>
                  <a:lnTo>
                    <a:pt x="5108189" y="2129749"/>
                  </a:lnTo>
                  <a:lnTo>
                    <a:pt x="5113232" y="2122908"/>
                  </a:lnTo>
                  <a:lnTo>
                    <a:pt x="5118634" y="2117867"/>
                  </a:lnTo>
                  <a:lnTo>
                    <a:pt x="5127278" y="2114267"/>
                  </a:lnTo>
                  <a:lnTo>
                    <a:pt x="5134121" y="2112467"/>
                  </a:lnTo>
                  <a:lnTo>
                    <a:pt x="5139163" y="2100225"/>
                  </a:lnTo>
                  <a:lnTo>
                    <a:pt x="5147807" y="2090143"/>
                  </a:lnTo>
                  <a:close/>
                  <a:moveTo>
                    <a:pt x="6542759" y="2077629"/>
                  </a:moveTo>
                  <a:lnTo>
                    <a:pt x="6479021" y="2112195"/>
                  </a:lnTo>
                  <a:lnTo>
                    <a:pt x="6418163" y="2148562"/>
                  </a:lnTo>
                  <a:lnTo>
                    <a:pt x="6355866" y="2184929"/>
                  </a:lnTo>
                  <a:lnTo>
                    <a:pt x="6296809" y="2223097"/>
                  </a:lnTo>
                  <a:lnTo>
                    <a:pt x="6288166" y="2228138"/>
                  </a:lnTo>
                  <a:lnTo>
                    <a:pt x="6293568" y="2229938"/>
                  </a:lnTo>
                  <a:lnTo>
                    <a:pt x="6295368" y="2231738"/>
                  </a:lnTo>
                  <a:lnTo>
                    <a:pt x="6296809" y="2229938"/>
                  </a:lnTo>
                  <a:lnTo>
                    <a:pt x="6304011" y="2224897"/>
                  </a:lnTo>
                  <a:lnTo>
                    <a:pt x="6307252" y="2221296"/>
                  </a:lnTo>
                  <a:lnTo>
                    <a:pt x="6312653" y="2219496"/>
                  </a:lnTo>
                  <a:lnTo>
                    <a:pt x="6334980" y="2204013"/>
                  </a:lnTo>
                  <a:lnTo>
                    <a:pt x="6357666" y="2189970"/>
                  </a:lnTo>
                  <a:lnTo>
                    <a:pt x="6379992" y="2178088"/>
                  </a:lnTo>
                  <a:lnTo>
                    <a:pt x="6402319" y="2167646"/>
                  </a:lnTo>
                  <a:lnTo>
                    <a:pt x="6423205" y="2157204"/>
                  </a:lnTo>
                  <a:lnTo>
                    <a:pt x="6445891" y="2145322"/>
                  </a:lnTo>
                  <a:lnTo>
                    <a:pt x="6468578" y="2131279"/>
                  </a:lnTo>
                  <a:lnTo>
                    <a:pt x="6490904" y="2115796"/>
                  </a:lnTo>
                  <a:lnTo>
                    <a:pt x="6497746" y="2108955"/>
                  </a:lnTo>
                  <a:lnTo>
                    <a:pt x="6508189" y="2101753"/>
                  </a:lnTo>
                  <a:lnTo>
                    <a:pt x="6532316" y="2084470"/>
                  </a:lnTo>
                  <a:lnTo>
                    <a:pt x="6537718" y="2082670"/>
                  </a:lnTo>
                  <a:close/>
                  <a:moveTo>
                    <a:pt x="9008552" y="2065517"/>
                  </a:moveTo>
                  <a:lnTo>
                    <a:pt x="9001710" y="2070556"/>
                  </a:lnTo>
                  <a:lnTo>
                    <a:pt x="9003150" y="2072356"/>
                  </a:lnTo>
                  <a:close/>
                  <a:moveTo>
                    <a:pt x="2449648" y="2062281"/>
                  </a:moveTo>
                  <a:lnTo>
                    <a:pt x="2435951" y="2070129"/>
                  </a:lnTo>
                  <a:lnTo>
                    <a:pt x="2383774" y="2095396"/>
                  </a:lnTo>
                  <a:lnTo>
                    <a:pt x="2323300" y="2129952"/>
                  </a:lnTo>
                  <a:lnTo>
                    <a:pt x="2309621" y="2138591"/>
                  </a:lnTo>
                  <a:lnTo>
                    <a:pt x="2385574" y="2098996"/>
                  </a:lnTo>
                  <a:lnTo>
                    <a:pt x="2435951" y="2070129"/>
                  </a:lnTo>
                  <a:lnTo>
                    <a:pt x="2441009" y="2067680"/>
                  </a:lnTo>
                  <a:lnTo>
                    <a:pt x="2451448" y="2062281"/>
                  </a:lnTo>
                  <a:close/>
                  <a:moveTo>
                    <a:pt x="7443377" y="2061785"/>
                  </a:moveTo>
                  <a:lnTo>
                    <a:pt x="7415649" y="2080869"/>
                  </a:lnTo>
                  <a:lnTo>
                    <a:pt x="7361994" y="2113996"/>
                  </a:lnTo>
                  <a:lnTo>
                    <a:pt x="7306538" y="2146762"/>
                  </a:lnTo>
                  <a:lnTo>
                    <a:pt x="7252522" y="2176288"/>
                  </a:lnTo>
                  <a:lnTo>
                    <a:pt x="7201028" y="2204013"/>
                  </a:lnTo>
                  <a:lnTo>
                    <a:pt x="7201028" y="2229938"/>
                  </a:lnTo>
                  <a:lnTo>
                    <a:pt x="7410248" y="2086270"/>
                  </a:lnTo>
                  <a:close/>
                  <a:moveTo>
                    <a:pt x="8689847" y="2060478"/>
                  </a:moveTo>
                  <a:lnTo>
                    <a:pt x="8648073" y="2088193"/>
                  </a:lnTo>
                  <a:lnTo>
                    <a:pt x="8656716" y="2082794"/>
                  </a:lnTo>
                  <a:lnTo>
                    <a:pt x="8665359" y="2079555"/>
                  </a:lnTo>
                  <a:lnTo>
                    <a:pt x="8675802" y="2077755"/>
                  </a:lnTo>
                  <a:lnTo>
                    <a:pt x="8686246" y="2075955"/>
                  </a:lnTo>
                  <a:lnTo>
                    <a:pt x="8688046" y="2070556"/>
                  </a:lnTo>
                  <a:close/>
                  <a:moveTo>
                    <a:pt x="2314661" y="2050402"/>
                  </a:moveTo>
                  <a:lnTo>
                    <a:pt x="2300982" y="2053642"/>
                  </a:lnTo>
                  <a:lnTo>
                    <a:pt x="2286943" y="2057241"/>
                  </a:lnTo>
                  <a:lnTo>
                    <a:pt x="2276504" y="2059041"/>
                  </a:lnTo>
                  <a:lnTo>
                    <a:pt x="2269665" y="2064080"/>
                  </a:lnTo>
                  <a:lnTo>
                    <a:pt x="2266426" y="2069480"/>
                  </a:lnTo>
                  <a:lnTo>
                    <a:pt x="2262826" y="2076319"/>
                  </a:lnTo>
                  <a:lnTo>
                    <a:pt x="2290543" y="2064080"/>
                  </a:lnTo>
                  <a:close/>
                  <a:moveTo>
                    <a:pt x="1437977" y="2017226"/>
                  </a:moveTo>
                  <a:lnTo>
                    <a:pt x="1417106" y="2029107"/>
                  </a:lnTo>
                  <a:lnTo>
                    <a:pt x="1399833" y="2044588"/>
                  </a:lnTo>
                  <a:lnTo>
                    <a:pt x="1394795" y="2051788"/>
                  </a:lnTo>
                  <a:lnTo>
                    <a:pt x="1417106" y="2034507"/>
                  </a:lnTo>
                  <a:close/>
                  <a:moveTo>
                    <a:pt x="9384155" y="2013686"/>
                  </a:moveTo>
                  <a:lnTo>
                    <a:pt x="9273239" y="2088193"/>
                  </a:lnTo>
                  <a:lnTo>
                    <a:pt x="9164123" y="2157301"/>
                  </a:lnTo>
                  <a:lnTo>
                    <a:pt x="9134953" y="2178177"/>
                  </a:lnTo>
                  <a:lnTo>
                    <a:pt x="9171325" y="2162700"/>
                  </a:lnTo>
                  <a:lnTo>
                    <a:pt x="9205536" y="2145423"/>
                  </a:lnTo>
                  <a:lnTo>
                    <a:pt x="9235066" y="2128146"/>
                  </a:lnTo>
                  <a:lnTo>
                    <a:pt x="9261355" y="2109070"/>
                  </a:lnTo>
                  <a:lnTo>
                    <a:pt x="9287283" y="2088193"/>
                  </a:lnTo>
                  <a:lnTo>
                    <a:pt x="9315012" y="2069117"/>
                  </a:lnTo>
                  <a:lnTo>
                    <a:pt x="9344182" y="2050040"/>
                  </a:lnTo>
                  <a:lnTo>
                    <a:pt x="9375512" y="2036002"/>
                  </a:lnTo>
                  <a:lnTo>
                    <a:pt x="9379114" y="2024124"/>
                  </a:lnTo>
                  <a:close/>
                  <a:moveTo>
                    <a:pt x="6468578" y="2011736"/>
                  </a:moveTo>
                  <a:lnTo>
                    <a:pt x="6442290" y="2027219"/>
                  </a:lnTo>
                  <a:lnTo>
                    <a:pt x="6357666" y="2075828"/>
                  </a:lnTo>
                  <a:lnTo>
                    <a:pt x="6272682" y="2122637"/>
                  </a:lnTo>
                  <a:lnTo>
                    <a:pt x="6148086" y="2191771"/>
                  </a:lnTo>
                  <a:lnTo>
                    <a:pt x="6016288" y="2269906"/>
                  </a:lnTo>
                  <a:lnTo>
                    <a:pt x="6016288" y="2285389"/>
                  </a:lnTo>
                  <a:lnTo>
                    <a:pt x="6014848" y="2297631"/>
                  </a:lnTo>
                  <a:lnTo>
                    <a:pt x="6016288" y="2295831"/>
                  </a:lnTo>
                  <a:lnTo>
                    <a:pt x="6038975" y="2287189"/>
                  </a:lnTo>
                  <a:lnTo>
                    <a:pt x="6059861" y="2276747"/>
                  </a:lnTo>
                  <a:lnTo>
                    <a:pt x="6073545" y="2268105"/>
                  </a:lnTo>
                  <a:lnTo>
                    <a:pt x="6085788" y="2257663"/>
                  </a:lnTo>
                  <a:lnTo>
                    <a:pt x="6113156" y="2233539"/>
                  </a:lnTo>
                  <a:lnTo>
                    <a:pt x="6130801" y="2223097"/>
                  </a:lnTo>
                  <a:lnTo>
                    <a:pt x="6146286" y="2214455"/>
                  </a:lnTo>
                  <a:lnTo>
                    <a:pt x="6175814" y="2198612"/>
                  </a:lnTo>
                  <a:lnTo>
                    <a:pt x="6189498" y="2189970"/>
                  </a:lnTo>
                  <a:lnTo>
                    <a:pt x="6201741" y="2179528"/>
                  </a:lnTo>
                  <a:lnTo>
                    <a:pt x="6229469" y="2155404"/>
                  </a:lnTo>
                  <a:lnTo>
                    <a:pt x="6232710" y="2152163"/>
                  </a:lnTo>
                  <a:lnTo>
                    <a:pt x="6264039" y="2138120"/>
                  </a:lnTo>
                  <a:lnTo>
                    <a:pt x="6293568" y="2122637"/>
                  </a:lnTo>
                  <a:lnTo>
                    <a:pt x="6324897" y="2103554"/>
                  </a:lnTo>
                  <a:lnTo>
                    <a:pt x="6355866" y="2086270"/>
                  </a:lnTo>
                  <a:lnTo>
                    <a:pt x="6390435" y="2063586"/>
                  </a:lnTo>
                  <a:lnTo>
                    <a:pt x="6430407" y="2037661"/>
                  </a:lnTo>
                  <a:close/>
                  <a:moveTo>
                    <a:pt x="3855316" y="2005408"/>
                  </a:moveTo>
                  <a:lnTo>
                    <a:pt x="3784043" y="2048602"/>
                  </a:lnTo>
                  <a:lnTo>
                    <a:pt x="3718529" y="2084958"/>
                  </a:lnTo>
                  <a:lnTo>
                    <a:pt x="3747686" y="2074519"/>
                  </a:lnTo>
                  <a:lnTo>
                    <a:pt x="3777203" y="2064080"/>
                  </a:lnTo>
                  <a:lnTo>
                    <a:pt x="3782602" y="2057241"/>
                  </a:lnTo>
                  <a:lnTo>
                    <a:pt x="3787642" y="2052202"/>
                  </a:lnTo>
                  <a:lnTo>
                    <a:pt x="3796282" y="2046803"/>
                  </a:lnTo>
                  <a:lnTo>
                    <a:pt x="3803121" y="2043563"/>
                  </a:lnTo>
                  <a:lnTo>
                    <a:pt x="3818959" y="2038164"/>
                  </a:lnTo>
                  <a:lnTo>
                    <a:pt x="3834438" y="2031325"/>
                  </a:lnTo>
                  <a:lnTo>
                    <a:pt x="3844877" y="2027725"/>
                  </a:lnTo>
                  <a:lnTo>
                    <a:pt x="3853516" y="2022686"/>
                  </a:lnTo>
                  <a:lnTo>
                    <a:pt x="3855316" y="2014047"/>
                  </a:lnTo>
                  <a:close/>
                  <a:moveTo>
                    <a:pt x="6529075" y="1978969"/>
                  </a:moveTo>
                  <a:lnTo>
                    <a:pt x="6475420" y="2008495"/>
                  </a:lnTo>
                  <a:lnTo>
                    <a:pt x="6490904" y="2001654"/>
                  </a:lnTo>
                  <a:lnTo>
                    <a:pt x="6515031" y="1991212"/>
                  </a:lnTo>
                  <a:lnTo>
                    <a:pt x="6523674" y="1985811"/>
                  </a:lnTo>
                  <a:close/>
                  <a:moveTo>
                    <a:pt x="9311411" y="1963655"/>
                  </a:moveTo>
                  <a:lnTo>
                    <a:pt x="9219581" y="2024124"/>
                  </a:lnTo>
                  <a:lnTo>
                    <a:pt x="9129552" y="2082794"/>
                  </a:lnTo>
                  <a:lnTo>
                    <a:pt x="9138194" y="2082794"/>
                  </a:lnTo>
                  <a:lnTo>
                    <a:pt x="9145397" y="2082794"/>
                  </a:lnTo>
                  <a:lnTo>
                    <a:pt x="9150438" y="2080994"/>
                  </a:lnTo>
                  <a:lnTo>
                    <a:pt x="9164123" y="2074156"/>
                  </a:lnTo>
                  <a:lnTo>
                    <a:pt x="9176367" y="2063717"/>
                  </a:lnTo>
                  <a:lnTo>
                    <a:pt x="9186810" y="2051840"/>
                  </a:lnTo>
                  <a:lnTo>
                    <a:pt x="9188251" y="2048240"/>
                  </a:lnTo>
                  <a:lnTo>
                    <a:pt x="9200495" y="2037802"/>
                  </a:lnTo>
                  <a:lnTo>
                    <a:pt x="9207337" y="2032763"/>
                  </a:lnTo>
                  <a:lnTo>
                    <a:pt x="9214539" y="2029164"/>
                  </a:lnTo>
                  <a:lnTo>
                    <a:pt x="9221382" y="2025924"/>
                  </a:lnTo>
                  <a:lnTo>
                    <a:pt x="9230024" y="2022325"/>
                  </a:lnTo>
                  <a:lnTo>
                    <a:pt x="9244069" y="2022325"/>
                  </a:lnTo>
                  <a:lnTo>
                    <a:pt x="9252712" y="2013686"/>
                  </a:lnTo>
                  <a:lnTo>
                    <a:pt x="9261355" y="2005048"/>
                  </a:lnTo>
                  <a:lnTo>
                    <a:pt x="9271798" y="2000009"/>
                  </a:lnTo>
                  <a:lnTo>
                    <a:pt x="9283682" y="1994610"/>
                  </a:lnTo>
                  <a:lnTo>
                    <a:pt x="9290524" y="1989571"/>
                  </a:lnTo>
                  <a:lnTo>
                    <a:pt x="9297727" y="1984171"/>
                  </a:lnTo>
                  <a:lnTo>
                    <a:pt x="9304569" y="1975533"/>
                  </a:lnTo>
                  <a:lnTo>
                    <a:pt x="9309611" y="1966894"/>
                  </a:lnTo>
                  <a:close/>
                  <a:moveTo>
                    <a:pt x="268091" y="1963582"/>
                  </a:moveTo>
                  <a:lnTo>
                    <a:pt x="238583" y="1991304"/>
                  </a:lnTo>
                  <a:lnTo>
                    <a:pt x="205836" y="2017226"/>
                  </a:lnTo>
                  <a:lnTo>
                    <a:pt x="171290" y="2043148"/>
                  </a:lnTo>
                  <a:lnTo>
                    <a:pt x="136744" y="2074110"/>
                  </a:lnTo>
                  <a:lnTo>
                    <a:pt x="134945" y="2089951"/>
                  </a:lnTo>
                  <a:lnTo>
                    <a:pt x="145381" y="2075910"/>
                  </a:lnTo>
                  <a:lnTo>
                    <a:pt x="157616" y="2063669"/>
                  </a:lnTo>
                  <a:lnTo>
                    <a:pt x="171290" y="2051788"/>
                  </a:lnTo>
                  <a:lnTo>
                    <a:pt x="185325" y="2041348"/>
                  </a:lnTo>
                  <a:lnTo>
                    <a:pt x="223109" y="2011826"/>
                  </a:lnTo>
                  <a:lnTo>
                    <a:pt x="259455" y="1980863"/>
                  </a:lnTo>
                  <a:lnTo>
                    <a:pt x="263053" y="1973663"/>
                  </a:lnTo>
                  <a:close/>
                  <a:moveTo>
                    <a:pt x="4841666" y="1949722"/>
                  </a:moveTo>
                  <a:lnTo>
                    <a:pt x="4734337" y="2046577"/>
                  </a:lnTo>
                  <a:lnTo>
                    <a:pt x="4736138" y="2051977"/>
                  </a:lnTo>
                  <a:lnTo>
                    <a:pt x="4750184" y="2039736"/>
                  </a:lnTo>
                  <a:lnTo>
                    <a:pt x="4765671" y="2029294"/>
                  </a:lnTo>
                  <a:lnTo>
                    <a:pt x="4779358" y="2020653"/>
                  </a:lnTo>
                  <a:lnTo>
                    <a:pt x="4791603" y="2010211"/>
                  </a:lnTo>
                  <a:lnTo>
                    <a:pt x="4802048" y="2000130"/>
                  </a:lnTo>
                  <a:lnTo>
                    <a:pt x="4808891" y="1989688"/>
                  </a:lnTo>
                  <a:lnTo>
                    <a:pt x="4819336" y="1979246"/>
                  </a:lnTo>
                  <a:lnTo>
                    <a:pt x="4819336" y="1977446"/>
                  </a:lnTo>
                  <a:lnTo>
                    <a:pt x="4826179" y="1972405"/>
                  </a:lnTo>
                  <a:lnTo>
                    <a:pt x="4829781" y="1970605"/>
                  </a:lnTo>
                  <a:lnTo>
                    <a:pt x="4833022" y="1968805"/>
                  </a:lnTo>
                  <a:lnTo>
                    <a:pt x="4836624" y="1960164"/>
                  </a:lnTo>
                  <a:close/>
                  <a:moveTo>
                    <a:pt x="9186810" y="1946018"/>
                  </a:moveTo>
                  <a:lnTo>
                    <a:pt x="9122709" y="1987771"/>
                  </a:lnTo>
                  <a:lnTo>
                    <a:pt x="9145397" y="1979132"/>
                  </a:lnTo>
                  <a:lnTo>
                    <a:pt x="9155480" y="1973733"/>
                  </a:lnTo>
                  <a:lnTo>
                    <a:pt x="9162682" y="1966894"/>
                  </a:lnTo>
                  <a:lnTo>
                    <a:pt x="9179608" y="1951417"/>
                  </a:lnTo>
                  <a:close/>
                  <a:moveTo>
                    <a:pt x="2524161" y="1943136"/>
                  </a:moveTo>
                  <a:lnTo>
                    <a:pt x="2517322" y="1946376"/>
                  </a:lnTo>
                  <a:lnTo>
                    <a:pt x="2517322" y="1948176"/>
                  </a:lnTo>
                  <a:close/>
                  <a:moveTo>
                    <a:pt x="8705332" y="1939179"/>
                  </a:moveTo>
                  <a:lnTo>
                    <a:pt x="8689847" y="1951417"/>
                  </a:lnTo>
                  <a:lnTo>
                    <a:pt x="8663918" y="1975533"/>
                  </a:lnTo>
                  <a:lnTo>
                    <a:pt x="8674002" y="1975533"/>
                  </a:lnTo>
                  <a:lnTo>
                    <a:pt x="8681204" y="1973733"/>
                  </a:lnTo>
                  <a:lnTo>
                    <a:pt x="8686246" y="1970494"/>
                  </a:lnTo>
                  <a:lnTo>
                    <a:pt x="8691648" y="1960056"/>
                  </a:lnTo>
                  <a:lnTo>
                    <a:pt x="8696689" y="1951417"/>
                  </a:lnTo>
                  <a:lnTo>
                    <a:pt x="8700290" y="1944218"/>
                  </a:lnTo>
                  <a:lnTo>
                    <a:pt x="8703531" y="1940979"/>
                  </a:lnTo>
                  <a:close/>
                  <a:moveTo>
                    <a:pt x="1540176" y="1935500"/>
                  </a:moveTo>
                  <a:lnTo>
                    <a:pt x="1534778" y="1940900"/>
                  </a:lnTo>
                  <a:lnTo>
                    <a:pt x="1529740" y="1942701"/>
                  </a:lnTo>
                  <a:lnTo>
                    <a:pt x="1519304" y="1947741"/>
                  </a:lnTo>
                  <a:lnTo>
                    <a:pt x="1513907" y="1954581"/>
                  </a:lnTo>
                  <a:lnTo>
                    <a:pt x="1538377" y="1940900"/>
                  </a:lnTo>
                  <a:close/>
                  <a:moveTo>
                    <a:pt x="5198231" y="1925238"/>
                  </a:moveTo>
                  <a:lnTo>
                    <a:pt x="5158252" y="1961964"/>
                  </a:lnTo>
                  <a:lnTo>
                    <a:pt x="5121875" y="1996529"/>
                  </a:lnTo>
                  <a:lnTo>
                    <a:pt x="5101346" y="2013812"/>
                  </a:lnTo>
                  <a:lnTo>
                    <a:pt x="5080456" y="2031094"/>
                  </a:lnTo>
                  <a:lnTo>
                    <a:pt x="5059567" y="2048377"/>
                  </a:lnTo>
                  <a:lnTo>
                    <a:pt x="5039398" y="2062059"/>
                  </a:lnTo>
                  <a:lnTo>
                    <a:pt x="5040478" y="2067460"/>
                  </a:lnTo>
                  <a:lnTo>
                    <a:pt x="5042279" y="2074301"/>
                  </a:lnTo>
                  <a:lnTo>
                    <a:pt x="5040478" y="2086543"/>
                  </a:lnTo>
                  <a:lnTo>
                    <a:pt x="5058126" y="2074301"/>
                  </a:lnTo>
                  <a:lnTo>
                    <a:pt x="5071812" y="2062059"/>
                  </a:lnTo>
                  <a:lnTo>
                    <a:pt x="5085859" y="2046577"/>
                  </a:lnTo>
                  <a:lnTo>
                    <a:pt x="5097744" y="2029294"/>
                  </a:lnTo>
                  <a:lnTo>
                    <a:pt x="5106388" y="2018852"/>
                  </a:lnTo>
                  <a:lnTo>
                    <a:pt x="5116833" y="2006971"/>
                  </a:lnTo>
                  <a:lnTo>
                    <a:pt x="5125477" y="1996529"/>
                  </a:lnTo>
                  <a:lnTo>
                    <a:pt x="5137363" y="1987888"/>
                  </a:lnTo>
                  <a:lnTo>
                    <a:pt x="5161854" y="1968805"/>
                  </a:lnTo>
                  <a:lnTo>
                    <a:pt x="5191387" y="1953322"/>
                  </a:lnTo>
                  <a:lnTo>
                    <a:pt x="5198231" y="1928839"/>
                  </a:lnTo>
                  <a:close/>
                  <a:moveTo>
                    <a:pt x="432545" y="1923619"/>
                  </a:moveTo>
                  <a:lnTo>
                    <a:pt x="403036" y="1942701"/>
                  </a:lnTo>
                  <a:lnTo>
                    <a:pt x="364892" y="1980863"/>
                  </a:lnTo>
                  <a:lnTo>
                    <a:pt x="322069" y="2025867"/>
                  </a:lnTo>
                  <a:lnTo>
                    <a:pt x="378926" y="1975463"/>
                  </a:lnTo>
                  <a:close/>
                  <a:moveTo>
                    <a:pt x="207635" y="1916419"/>
                  </a:moveTo>
                  <a:lnTo>
                    <a:pt x="195400" y="1925059"/>
                  </a:lnTo>
                  <a:lnTo>
                    <a:pt x="185325" y="1935500"/>
                  </a:lnTo>
                  <a:lnTo>
                    <a:pt x="178487" y="1942701"/>
                  </a:lnTo>
                  <a:lnTo>
                    <a:pt x="190363" y="1932260"/>
                  </a:lnTo>
                  <a:close/>
                  <a:moveTo>
                    <a:pt x="9384155" y="1913264"/>
                  </a:moveTo>
                  <a:lnTo>
                    <a:pt x="9315012" y="1961855"/>
                  </a:lnTo>
                  <a:lnTo>
                    <a:pt x="9318254" y="1960056"/>
                  </a:lnTo>
                  <a:lnTo>
                    <a:pt x="9337340" y="1953217"/>
                  </a:lnTo>
                  <a:lnTo>
                    <a:pt x="9352825" y="1946018"/>
                  </a:lnTo>
                  <a:lnTo>
                    <a:pt x="9366870" y="1934140"/>
                  </a:lnTo>
                  <a:lnTo>
                    <a:pt x="9377313" y="1920103"/>
                  </a:lnTo>
                  <a:close/>
                  <a:moveTo>
                    <a:pt x="2600114" y="1908221"/>
                  </a:moveTo>
                  <a:lnTo>
                    <a:pt x="2570957" y="1920459"/>
                  </a:lnTo>
                  <a:lnTo>
                    <a:pt x="2586435" y="1915420"/>
                  </a:lnTo>
                  <a:close/>
                  <a:moveTo>
                    <a:pt x="7403406" y="1907676"/>
                  </a:moveTo>
                  <a:lnTo>
                    <a:pt x="7387921" y="1916317"/>
                  </a:lnTo>
                  <a:lnTo>
                    <a:pt x="7337507" y="1945843"/>
                  </a:lnTo>
                  <a:lnTo>
                    <a:pt x="7287452" y="1975369"/>
                  </a:lnTo>
                  <a:lnTo>
                    <a:pt x="7256123" y="1994452"/>
                  </a:lnTo>
                  <a:lnTo>
                    <a:pt x="7226595" y="2013536"/>
                  </a:lnTo>
                  <a:lnTo>
                    <a:pt x="7219753" y="2018577"/>
                  </a:lnTo>
                  <a:lnTo>
                    <a:pt x="7212911" y="2025779"/>
                  </a:lnTo>
                  <a:lnTo>
                    <a:pt x="7209310" y="2032620"/>
                  </a:lnTo>
                  <a:lnTo>
                    <a:pt x="7207870" y="2041262"/>
                  </a:lnTo>
                  <a:lnTo>
                    <a:pt x="7214712" y="2035860"/>
                  </a:lnTo>
                  <a:lnTo>
                    <a:pt x="7221554" y="2027219"/>
                  </a:lnTo>
                  <a:lnTo>
                    <a:pt x="7226595" y="2020377"/>
                  </a:lnTo>
                  <a:lnTo>
                    <a:pt x="7233797" y="2013536"/>
                  </a:lnTo>
                  <a:lnTo>
                    <a:pt x="7240639" y="2009935"/>
                  </a:lnTo>
                  <a:lnTo>
                    <a:pt x="7247481" y="2004895"/>
                  </a:lnTo>
                  <a:lnTo>
                    <a:pt x="7264766" y="1999854"/>
                  </a:lnTo>
                  <a:lnTo>
                    <a:pt x="7283851" y="1996253"/>
                  </a:lnTo>
                  <a:lnTo>
                    <a:pt x="7308338" y="1977169"/>
                  </a:lnTo>
                  <a:lnTo>
                    <a:pt x="7334266" y="1956285"/>
                  </a:lnTo>
                  <a:lnTo>
                    <a:pt x="7394763" y="1913077"/>
                  </a:lnTo>
                  <a:close/>
                  <a:moveTo>
                    <a:pt x="4890289" y="1906515"/>
                  </a:moveTo>
                  <a:lnTo>
                    <a:pt x="4881645" y="1913356"/>
                  </a:lnTo>
                  <a:lnTo>
                    <a:pt x="4890289" y="1907956"/>
                  </a:lnTo>
                  <a:close/>
                  <a:moveTo>
                    <a:pt x="4807091" y="1891033"/>
                  </a:moveTo>
                  <a:lnTo>
                    <a:pt x="4793404" y="1904715"/>
                  </a:lnTo>
                  <a:lnTo>
                    <a:pt x="4802048" y="1901115"/>
                  </a:lnTo>
                  <a:close/>
                  <a:moveTo>
                    <a:pt x="1714705" y="1890857"/>
                  </a:moveTo>
                  <a:lnTo>
                    <a:pt x="1676561" y="1921819"/>
                  </a:lnTo>
                  <a:lnTo>
                    <a:pt x="1650651" y="1942701"/>
                  </a:lnTo>
                  <a:lnTo>
                    <a:pt x="1635178" y="1953141"/>
                  </a:lnTo>
                  <a:lnTo>
                    <a:pt x="1621143" y="1961782"/>
                  </a:lnTo>
                  <a:lnTo>
                    <a:pt x="1617905" y="1968622"/>
                  </a:lnTo>
                  <a:lnTo>
                    <a:pt x="1614306" y="1975463"/>
                  </a:lnTo>
                  <a:lnTo>
                    <a:pt x="1716505" y="1900938"/>
                  </a:lnTo>
                  <a:close/>
                  <a:moveTo>
                    <a:pt x="3849917" y="1885904"/>
                  </a:moveTo>
                  <a:lnTo>
                    <a:pt x="3794481" y="1922259"/>
                  </a:lnTo>
                  <a:lnTo>
                    <a:pt x="3735807" y="1956815"/>
                  </a:lnTo>
                  <a:lnTo>
                    <a:pt x="3605859" y="2033125"/>
                  </a:lnTo>
                  <a:lnTo>
                    <a:pt x="3536746" y="2070920"/>
                  </a:lnTo>
                  <a:lnTo>
                    <a:pt x="3469072" y="2107635"/>
                  </a:lnTo>
                  <a:lnTo>
                    <a:pt x="3403559" y="2138591"/>
                  </a:lnTo>
                  <a:lnTo>
                    <a:pt x="3339124" y="2168107"/>
                  </a:lnTo>
                  <a:lnTo>
                    <a:pt x="3339124" y="2207702"/>
                  </a:lnTo>
                  <a:lnTo>
                    <a:pt x="3337685" y="2219940"/>
                  </a:lnTo>
                  <a:lnTo>
                    <a:pt x="3339124" y="2228579"/>
                  </a:lnTo>
                  <a:lnTo>
                    <a:pt x="3393119" y="2192224"/>
                  </a:lnTo>
                  <a:lnTo>
                    <a:pt x="3451794" y="2154429"/>
                  </a:lnTo>
                  <a:lnTo>
                    <a:pt x="3475912" y="2138591"/>
                  </a:lnTo>
                  <a:lnTo>
                    <a:pt x="3529906" y="2104035"/>
                  </a:lnTo>
                  <a:lnTo>
                    <a:pt x="3559064" y="2086757"/>
                  </a:lnTo>
                  <a:lnTo>
                    <a:pt x="3588581" y="2070920"/>
                  </a:lnTo>
                  <a:lnTo>
                    <a:pt x="3629977" y="2048602"/>
                  </a:lnTo>
                  <a:lnTo>
                    <a:pt x="3673533" y="2024486"/>
                  </a:lnTo>
                  <a:lnTo>
                    <a:pt x="3727168" y="1994970"/>
                  </a:lnTo>
                  <a:lnTo>
                    <a:pt x="3789442" y="1962214"/>
                  </a:lnTo>
                  <a:lnTo>
                    <a:pt x="3849917" y="1929098"/>
                  </a:lnTo>
                  <a:lnTo>
                    <a:pt x="3848116" y="1920459"/>
                  </a:lnTo>
                  <a:lnTo>
                    <a:pt x="3846677" y="1910021"/>
                  </a:lnTo>
                  <a:lnTo>
                    <a:pt x="3846677" y="1899582"/>
                  </a:lnTo>
                  <a:close/>
                  <a:moveTo>
                    <a:pt x="9145397" y="1885549"/>
                  </a:moveTo>
                  <a:lnTo>
                    <a:pt x="9145397" y="1887348"/>
                  </a:lnTo>
                  <a:lnTo>
                    <a:pt x="9146837" y="1887348"/>
                  </a:lnTo>
                  <a:close/>
                  <a:moveTo>
                    <a:pt x="8511228" y="1870072"/>
                  </a:moveTo>
                  <a:lnTo>
                    <a:pt x="8499344" y="1876910"/>
                  </a:lnTo>
                  <a:lnTo>
                    <a:pt x="8504386" y="1875111"/>
                  </a:lnTo>
                  <a:close/>
                  <a:moveTo>
                    <a:pt x="9453298" y="1865032"/>
                  </a:moveTo>
                  <a:lnTo>
                    <a:pt x="9422328" y="1887348"/>
                  </a:lnTo>
                  <a:lnTo>
                    <a:pt x="9434572" y="1882309"/>
                  </a:lnTo>
                  <a:lnTo>
                    <a:pt x="9448256" y="1878710"/>
                  </a:lnTo>
                  <a:lnTo>
                    <a:pt x="9451497" y="1870072"/>
                  </a:lnTo>
                  <a:close/>
                  <a:moveTo>
                    <a:pt x="2524161" y="1853148"/>
                  </a:moveTo>
                  <a:lnTo>
                    <a:pt x="2503283" y="1863587"/>
                  </a:lnTo>
                  <a:lnTo>
                    <a:pt x="2494644" y="1870426"/>
                  </a:lnTo>
                  <a:close/>
                  <a:moveTo>
                    <a:pt x="1337578" y="1847294"/>
                  </a:moveTo>
                  <a:lnTo>
                    <a:pt x="1304831" y="1873576"/>
                  </a:lnTo>
                  <a:lnTo>
                    <a:pt x="1290797" y="1889057"/>
                  </a:lnTo>
                  <a:lnTo>
                    <a:pt x="1278922" y="1902738"/>
                  </a:lnTo>
                  <a:lnTo>
                    <a:pt x="1287558" y="1895897"/>
                  </a:lnTo>
                  <a:lnTo>
                    <a:pt x="1296195" y="1890857"/>
                  </a:lnTo>
                  <a:lnTo>
                    <a:pt x="1306631" y="1887257"/>
                  </a:lnTo>
                  <a:lnTo>
                    <a:pt x="1316707" y="1883656"/>
                  </a:lnTo>
                  <a:lnTo>
                    <a:pt x="1318506" y="1875016"/>
                  </a:lnTo>
                  <a:lnTo>
                    <a:pt x="1320305" y="1869975"/>
                  </a:lnTo>
                  <a:lnTo>
                    <a:pt x="1327142" y="1863135"/>
                  </a:lnTo>
                  <a:lnTo>
                    <a:pt x="1332540" y="1856294"/>
                  </a:lnTo>
                  <a:close/>
                  <a:moveTo>
                    <a:pt x="9223182" y="1831918"/>
                  </a:moveTo>
                  <a:lnTo>
                    <a:pt x="9214539" y="1838757"/>
                  </a:lnTo>
                  <a:lnTo>
                    <a:pt x="9224623" y="1840557"/>
                  </a:lnTo>
                  <a:close/>
                  <a:moveTo>
                    <a:pt x="1240777" y="1826772"/>
                  </a:moveTo>
                  <a:lnTo>
                    <a:pt x="1233580" y="1833613"/>
                  </a:lnTo>
                  <a:lnTo>
                    <a:pt x="1238978" y="1833613"/>
                  </a:lnTo>
                  <a:close/>
                  <a:moveTo>
                    <a:pt x="2451448" y="1806354"/>
                  </a:moveTo>
                  <a:lnTo>
                    <a:pt x="2340579" y="1856748"/>
                  </a:lnTo>
                  <a:lnTo>
                    <a:pt x="2312861" y="1870426"/>
                  </a:lnTo>
                  <a:lnTo>
                    <a:pt x="2288743" y="1885904"/>
                  </a:lnTo>
                  <a:lnTo>
                    <a:pt x="2264625" y="1901382"/>
                  </a:lnTo>
                  <a:lnTo>
                    <a:pt x="2240148" y="1922259"/>
                  </a:lnTo>
                  <a:lnTo>
                    <a:pt x="2240148" y="1927298"/>
                  </a:lnTo>
                  <a:lnTo>
                    <a:pt x="2273265" y="1913620"/>
                  </a:lnTo>
                  <a:lnTo>
                    <a:pt x="2306022" y="1896342"/>
                  </a:lnTo>
                  <a:lnTo>
                    <a:pt x="2338778" y="1877265"/>
                  </a:lnTo>
                  <a:lnTo>
                    <a:pt x="2373335" y="1853148"/>
                  </a:lnTo>
                  <a:lnTo>
                    <a:pt x="2411492" y="1828671"/>
                  </a:lnTo>
                  <a:close/>
                  <a:moveTo>
                    <a:pt x="4904335" y="1804260"/>
                  </a:moveTo>
                  <a:lnTo>
                    <a:pt x="4876242" y="1828383"/>
                  </a:lnTo>
                  <a:lnTo>
                    <a:pt x="4897132" y="1814701"/>
                  </a:lnTo>
                  <a:close/>
                  <a:moveTo>
                    <a:pt x="3832638" y="1778638"/>
                  </a:moveTo>
                  <a:lnTo>
                    <a:pt x="3782602" y="1808154"/>
                  </a:lnTo>
                  <a:lnTo>
                    <a:pt x="3730408" y="1840910"/>
                  </a:lnTo>
                  <a:lnTo>
                    <a:pt x="3664894" y="1882664"/>
                  </a:lnTo>
                  <a:lnTo>
                    <a:pt x="3624937" y="1904981"/>
                  </a:lnTo>
                  <a:lnTo>
                    <a:pt x="3583542" y="1927298"/>
                  </a:lnTo>
                  <a:lnTo>
                    <a:pt x="3545385" y="1944576"/>
                  </a:lnTo>
                  <a:lnTo>
                    <a:pt x="3507229" y="1962214"/>
                  </a:lnTo>
                  <a:lnTo>
                    <a:pt x="3481311" y="1974092"/>
                  </a:lnTo>
                  <a:lnTo>
                    <a:pt x="3455394" y="1988130"/>
                  </a:lnTo>
                  <a:lnTo>
                    <a:pt x="3432716" y="2000369"/>
                  </a:lnTo>
                  <a:lnTo>
                    <a:pt x="3419037" y="2007208"/>
                  </a:lnTo>
                  <a:lnTo>
                    <a:pt x="3405358" y="2015847"/>
                  </a:lnTo>
                  <a:lnTo>
                    <a:pt x="3382680" y="2031325"/>
                  </a:lnTo>
                  <a:lnTo>
                    <a:pt x="3379081" y="2034924"/>
                  </a:lnTo>
                  <a:lnTo>
                    <a:pt x="3368641" y="2045003"/>
                  </a:lnTo>
                  <a:lnTo>
                    <a:pt x="3361802" y="2055442"/>
                  </a:lnTo>
                  <a:lnTo>
                    <a:pt x="3356763" y="2064080"/>
                  </a:lnTo>
                  <a:lnTo>
                    <a:pt x="3354963" y="2074519"/>
                  </a:lnTo>
                  <a:lnTo>
                    <a:pt x="3353163" y="2079918"/>
                  </a:lnTo>
                  <a:lnTo>
                    <a:pt x="3349564" y="2083158"/>
                  </a:lnTo>
                  <a:lnTo>
                    <a:pt x="3348124" y="2086757"/>
                  </a:lnTo>
                  <a:lnTo>
                    <a:pt x="3348124" y="2091797"/>
                  </a:lnTo>
                  <a:lnTo>
                    <a:pt x="3353163" y="2093597"/>
                  </a:lnTo>
                  <a:lnTo>
                    <a:pt x="3356763" y="2093597"/>
                  </a:lnTo>
                  <a:lnTo>
                    <a:pt x="3358563" y="2090357"/>
                  </a:lnTo>
                  <a:lnTo>
                    <a:pt x="3370442" y="2076319"/>
                  </a:lnTo>
                  <a:lnTo>
                    <a:pt x="3379081" y="2067680"/>
                  </a:lnTo>
                  <a:lnTo>
                    <a:pt x="3391320" y="2060841"/>
                  </a:lnTo>
                  <a:lnTo>
                    <a:pt x="3398159" y="2057241"/>
                  </a:lnTo>
                  <a:lnTo>
                    <a:pt x="3403559" y="2055442"/>
                  </a:lnTo>
                  <a:lnTo>
                    <a:pt x="3412197" y="2053642"/>
                  </a:lnTo>
                  <a:lnTo>
                    <a:pt x="3419037" y="2055442"/>
                  </a:lnTo>
                  <a:lnTo>
                    <a:pt x="3427676" y="2045003"/>
                  </a:lnTo>
                  <a:lnTo>
                    <a:pt x="3436315" y="2036364"/>
                  </a:lnTo>
                  <a:lnTo>
                    <a:pt x="3448194" y="2031325"/>
                  </a:lnTo>
                  <a:lnTo>
                    <a:pt x="3460433" y="2027725"/>
                  </a:lnTo>
                  <a:lnTo>
                    <a:pt x="3467272" y="2024486"/>
                  </a:lnTo>
                  <a:lnTo>
                    <a:pt x="3472672" y="2020886"/>
                  </a:lnTo>
                  <a:lnTo>
                    <a:pt x="3477712" y="2015847"/>
                  </a:lnTo>
                  <a:lnTo>
                    <a:pt x="3479511" y="2010448"/>
                  </a:lnTo>
                  <a:lnTo>
                    <a:pt x="3481311" y="2005408"/>
                  </a:lnTo>
                  <a:lnTo>
                    <a:pt x="3610899" y="1932698"/>
                  </a:lnTo>
                  <a:lnTo>
                    <a:pt x="3647616" y="1908221"/>
                  </a:lnTo>
                  <a:lnTo>
                    <a:pt x="3685772" y="1885904"/>
                  </a:lnTo>
                  <a:lnTo>
                    <a:pt x="3701250" y="1877265"/>
                  </a:lnTo>
                  <a:lnTo>
                    <a:pt x="3742646" y="1851348"/>
                  </a:lnTo>
                  <a:lnTo>
                    <a:pt x="3763524" y="1839110"/>
                  </a:lnTo>
                  <a:lnTo>
                    <a:pt x="3787642" y="1827232"/>
                  </a:lnTo>
                  <a:lnTo>
                    <a:pt x="3803121" y="1816793"/>
                  </a:lnTo>
                  <a:lnTo>
                    <a:pt x="3815359" y="1804555"/>
                  </a:lnTo>
                  <a:lnTo>
                    <a:pt x="3825798" y="1792316"/>
                  </a:lnTo>
                  <a:close/>
                  <a:moveTo>
                    <a:pt x="7599302" y="1776250"/>
                  </a:moveTo>
                  <a:lnTo>
                    <a:pt x="7578416" y="1793534"/>
                  </a:lnTo>
                  <a:lnTo>
                    <a:pt x="7553929" y="1810817"/>
                  </a:lnTo>
                  <a:lnTo>
                    <a:pt x="7552488" y="1810817"/>
                  </a:lnTo>
                  <a:lnTo>
                    <a:pt x="7529802" y="1823059"/>
                  </a:lnTo>
                  <a:lnTo>
                    <a:pt x="7542045" y="1818018"/>
                  </a:lnTo>
                  <a:lnTo>
                    <a:pt x="7561131" y="1809017"/>
                  </a:lnTo>
                  <a:lnTo>
                    <a:pt x="7574815" y="1802175"/>
                  </a:lnTo>
                  <a:lnTo>
                    <a:pt x="7590659" y="1793534"/>
                  </a:lnTo>
                  <a:lnTo>
                    <a:pt x="7592100" y="1789933"/>
                  </a:lnTo>
                  <a:lnTo>
                    <a:pt x="7595701" y="1788493"/>
                  </a:lnTo>
                  <a:lnTo>
                    <a:pt x="7599302" y="1778051"/>
                  </a:lnTo>
                  <a:close/>
                  <a:moveTo>
                    <a:pt x="2672827" y="1775038"/>
                  </a:moveTo>
                  <a:lnTo>
                    <a:pt x="2622792" y="1800955"/>
                  </a:lnTo>
                  <a:lnTo>
                    <a:pt x="2593275" y="1816793"/>
                  </a:lnTo>
                  <a:lnTo>
                    <a:pt x="2612353" y="1808154"/>
                  </a:lnTo>
                  <a:lnTo>
                    <a:pt x="2622792" y="1802755"/>
                  </a:lnTo>
                  <a:lnTo>
                    <a:pt x="2633231" y="1797715"/>
                  </a:lnTo>
                  <a:lnTo>
                    <a:pt x="2657348" y="1790516"/>
                  </a:lnTo>
                  <a:lnTo>
                    <a:pt x="2664188" y="1789077"/>
                  </a:lnTo>
                  <a:lnTo>
                    <a:pt x="2667788" y="1785477"/>
                  </a:lnTo>
                  <a:lnTo>
                    <a:pt x="2671387" y="1781878"/>
                  </a:lnTo>
                  <a:lnTo>
                    <a:pt x="2672827" y="1776838"/>
                  </a:lnTo>
                  <a:close/>
                  <a:moveTo>
                    <a:pt x="8800403" y="1755612"/>
                  </a:moveTo>
                  <a:lnTo>
                    <a:pt x="8793561" y="1759211"/>
                  </a:lnTo>
                  <a:lnTo>
                    <a:pt x="8781317" y="1761011"/>
                  </a:lnTo>
                  <a:lnTo>
                    <a:pt x="8765832" y="1764250"/>
                  </a:lnTo>
                  <a:lnTo>
                    <a:pt x="8752148" y="1769649"/>
                  </a:lnTo>
                  <a:lnTo>
                    <a:pt x="8739903" y="1774688"/>
                  </a:lnTo>
                  <a:lnTo>
                    <a:pt x="8733061" y="1781527"/>
                  </a:lnTo>
                  <a:lnTo>
                    <a:pt x="8707133" y="1802403"/>
                  </a:lnTo>
                  <a:lnTo>
                    <a:pt x="8683005" y="1825079"/>
                  </a:lnTo>
                  <a:lnTo>
                    <a:pt x="8632588" y="1863233"/>
                  </a:lnTo>
                  <a:lnTo>
                    <a:pt x="8610261" y="1883749"/>
                  </a:lnTo>
                  <a:lnTo>
                    <a:pt x="8589374" y="1902826"/>
                  </a:lnTo>
                  <a:lnTo>
                    <a:pt x="8568487" y="1921902"/>
                  </a:lnTo>
                  <a:lnTo>
                    <a:pt x="8549401" y="1939179"/>
                  </a:lnTo>
                  <a:lnTo>
                    <a:pt x="8509428" y="1968694"/>
                  </a:lnTo>
                  <a:lnTo>
                    <a:pt x="8509428" y="1973733"/>
                  </a:lnTo>
                  <a:lnTo>
                    <a:pt x="8513029" y="1979132"/>
                  </a:lnTo>
                  <a:lnTo>
                    <a:pt x="8533916" y="1965095"/>
                  </a:lnTo>
                  <a:lnTo>
                    <a:pt x="8559844" y="1947818"/>
                  </a:lnTo>
                  <a:lnTo>
                    <a:pt x="8577130" y="1935580"/>
                  </a:lnTo>
                  <a:lnTo>
                    <a:pt x="8589374" y="1925142"/>
                  </a:lnTo>
                  <a:lnTo>
                    <a:pt x="8596216" y="1916503"/>
                  </a:lnTo>
                  <a:lnTo>
                    <a:pt x="8598017" y="1911464"/>
                  </a:lnTo>
                  <a:lnTo>
                    <a:pt x="8601618" y="1899226"/>
                  </a:lnTo>
                  <a:lnTo>
                    <a:pt x="8613502" y="1899226"/>
                  </a:lnTo>
                  <a:lnTo>
                    <a:pt x="8618904" y="1899226"/>
                  </a:lnTo>
                  <a:lnTo>
                    <a:pt x="8625746" y="1895987"/>
                  </a:lnTo>
                  <a:lnTo>
                    <a:pt x="8632588" y="1892388"/>
                  </a:lnTo>
                  <a:lnTo>
                    <a:pt x="8639430" y="1885549"/>
                  </a:lnTo>
                  <a:lnTo>
                    <a:pt x="8654916" y="1871871"/>
                  </a:lnTo>
                  <a:lnTo>
                    <a:pt x="8670761" y="1863233"/>
                  </a:lnTo>
                  <a:lnTo>
                    <a:pt x="8674002" y="1856394"/>
                  </a:lnTo>
                  <a:lnTo>
                    <a:pt x="8681204" y="1850995"/>
                  </a:lnTo>
                  <a:lnTo>
                    <a:pt x="8688046" y="1844156"/>
                  </a:lnTo>
                  <a:lnTo>
                    <a:pt x="8698490" y="1837317"/>
                  </a:lnTo>
                  <a:lnTo>
                    <a:pt x="8713975" y="1831918"/>
                  </a:lnTo>
                  <a:lnTo>
                    <a:pt x="8724418" y="1830119"/>
                  </a:lnTo>
                  <a:lnTo>
                    <a:pt x="8734862" y="1830119"/>
                  </a:lnTo>
                  <a:lnTo>
                    <a:pt x="8743505" y="1818241"/>
                  </a:lnTo>
                  <a:lnTo>
                    <a:pt x="8753948" y="1806003"/>
                  </a:lnTo>
                  <a:lnTo>
                    <a:pt x="8767632" y="1798804"/>
                  </a:lnTo>
                  <a:lnTo>
                    <a:pt x="8783118" y="1793765"/>
                  </a:lnTo>
                  <a:lnTo>
                    <a:pt x="8791760" y="1791965"/>
                  </a:lnTo>
                  <a:lnTo>
                    <a:pt x="8798963" y="1790166"/>
                  </a:lnTo>
                  <a:lnTo>
                    <a:pt x="8809046" y="1783327"/>
                  </a:lnTo>
                  <a:lnTo>
                    <a:pt x="8804004" y="1769649"/>
                  </a:lnTo>
                  <a:close/>
                  <a:moveTo>
                    <a:pt x="2545039" y="1754521"/>
                  </a:moveTo>
                  <a:lnTo>
                    <a:pt x="2506882" y="1776838"/>
                  </a:lnTo>
                  <a:lnTo>
                    <a:pt x="2473766" y="1795916"/>
                  </a:lnTo>
                  <a:lnTo>
                    <a:pt x="2499683" y="1783677"/>
                  </a:lnTo>
                  <a:lnTo>
                    <a:pt x="2527401" y="1775038"/>
                  </a:lnTo>
                  <a:lnTo>
                    <a:pt x="2536400" y="1764600"/>
                  </a:lnTo>
                  <a:close/>
                  <a:moveTo>
                    <a:pt x="3510828" y="1742283"/>
                  </a:moveTo>
                  <a:lnTo>
                    <a:pt x="3387720" y="1808154"/>
                  </a:lnTo>
                  <a:lnTo>
                    <a:pt x="3384480" y="1821832"/>
                  </a:lnTo>
                  <a:lnTo>
                    <a:pt x="3399959" y="1811394"/>
                  </a:lnTo>
                  <a:lnTo>
                    <a:pt x="3415437" y="1804555"/>
                  </a:lnTo>
                  <a:lnTo>
                    <a:pt x="3432716" y="1797715"/>
                  </a:lnTo>
                  <a:lnTo>
                    <a:pt x="3451794" y="1790516"/>
                  </a:lnTo>
                  <a:lnTo>
                    <a:pt x="3472672" y="1785477"/>
                  </a:lnTo>
                  <a:lnTo>
                    <a:pt x="3479511" y="1773239"/>
                  </a:lnTo>
                  <a:lnTo>
                    <a:pt x="3488151" y="1761360"/>
                  </a:lnTo>
                  <a:lnTo>
                    <a:pt x="3498590" y="1752721"/>
                  </a:lnTo>
                  <a:close/>
                  <a:moveTo>
                    <a:pt x="4980330" y="1740170"/>
                  </a:moveTo>
                  <a:lnTo>
                    <a:pt x="4978529" y="1741970"/>
                  </a:lnTo>
                  <a:lnTo>
                    <a:pt x="4975288" y="1745571"/>
                  </a:lnTo>
                  <a:lnTo>
                    <a:pt x="4976729" y="1745571"/>
                  </a:lnTo>
                  <a:close/>
                  <a:moveTo>
                    <a:pt x="9510557" y="1740134"/>
                  </a:moveTo>
                  <a:lnTo>
                    <a:pt x="9501914" y="1745533"/>
                  </a:lnTo>
                  <a:lnTo>
                    <a:pt x="9508756" y="1745533"/>
                  </a:lnTo>
                  <a:close/>
                  <a:moveTo>
                    <a:pt x="5194629" y="1733329"/>
                  </a:moveTo>
                  <a:lnTo>
                    <a:pt x="5175540" y="1748811"/>
                  </a:lnTo>
                  <a:lnTo>
                    <a:pt x="5193188" y="1738730"/>
                  </a:lnTo>
                  <a:close/>
                  <a:moveTo>
                    <a:pt x="6123599" y="1708917"/>
                  </a:moveTo>
                  <a:lnTo>
                    <a:pt x="6073545" y="1733042"/>
                  </a:lnTo>
                  <a:lnTo>
                    <a:pt x="6056260" y="1741684"/>
                  </a:lnTo>
                  <a:lnTo>
                    <a:pt x="6040775" y="1752126"/>
                  </a:lnTo>
                  <a:lnTo>
                    <a:pt x="6028532" y="1764008"/>
                  </a:lnTo>
                  <a:lnTo>
                    <a:pt x="6016288" y="1778051"/>
                  </a:lnTo>
                  <a:lnTo>
                    <a:pt x="6028532" y="1772650"/>
                  </a:lnTo>
                  <a:lnTo>
                    <a:pt x="6040775" y="1765808"/>
                  </a:lnTo>
                  <a:lnTo>
                    <a:pt x="6066703" y="1755366"/>
                  </a:lnTo>
                  <a:lnTo>
                    <a:pt x="6089029" y="1743484"/>
                  </a:lnTo>
                  <a:lnTo>
                    <a:pt x="6090830" y="1736643"/>
                  </a:lnTo>
                  <a:lnTo>
                    <a:pt x="6094431" y="1731242"/>
                  </a:lnTo>
                  <a:lnTo>
                    <a:pt x="6101273" y="1726201"/>
                  </a:lnTo>
                  <a:lnTo>
                    <a:pt x="6109915" y="1720800"/>
                  </a:lnTo>
                  <a:close/>
                  <a:moveTo>
                    <a:pt x="5028953" y="1698764"/>
                  </a:moveTo>
                  <a:lnTo>
                    <a:pt x="5025351" y="1702004"/>
                  </a:lnTo>
                  <a:lnTo>
                    <a:pt x="5027152" y="1702004"/>
                  </a:lnTo>
                  <a:close/>
                  <a:moveTo>
                    <a:pt x="9316453" y="1684704"/>
                  </a:moveTo>
                  <a:lnTo>
                    <a:pt x="9264596" y="1721058"/>
                  </a:lnTo>
                  <a:lnTo>
                    <a:pt x="9292325" y="1703781"/>
                  </a:lnTo>
                  <a:close/>
                  <a:moveTo>
                    <a:pt x="7574815" y="1684433"/>
                  </a:moveTo>
                  <a:lnTo>
                    <a:pt x="7515758" y="1724400"/>
                  </a:lnTo>
                  <a:lnTo>
                    <a:pt x="7453820" y="1762568"/>
                  </a:lnTo>
                  <a:lnTo>
                    <a:pt x="7445178" y="1769409"/>
                  </a:lnTo>
                  <a:lnTo>
                    <a:pt x="7365235" y="1818018"/>
                  </a:lnTo>
                  <a:lnTo>
                    <a:pt x="7289253" y="1868068"/>
                  </a:lnTo>
                  <a:lnTo>
                    <a:pt x="7273408" y="1887152"/>
                  </a:lnTo>
                  <a:lnTo>
                    <a:pt x="7256123" y="1904435"/>
                  </a:lnTo>
                  <a:lnTo>
                    <a:pt x="7271968" y="1897594"/>
                  </a:lnTo>
                  <a:lnTo>
                    <a:pt x="7289253" y="1888952"/>
                  </a:lnTo>
                  <a:lnTo>
                    <a:pt x="7304737" y="1882111"/>
                  </a:lnTo>
                  <a:lnTo>
                    <a:pt x="7320222" y="1874909"/>
                  </a:lnTo>
                  <a:lnTo>
                    <a:pt x="7347950" y="1852585"/>
                  </a:lnTo>
                  <a:lnTo>
                    <a:pt x="7373877" y="1828100"/>
                  </a:lnTo>
                  <a:lnTo>
                    <a:pt x="7387921" y="1816218"/>
                  </a:lnTo>
                  <a:lnTo>
                    <a:pt x="7401605" y="1807576"/>
                  </a:lnTo>
                  <a:lnTo>
                    <a:pt x="7417090" y="1800375"/>
                  </a:lnTo>
                  <a:lnTo>
                    <a:pt x="7434735" y="1795334"/>
                  </a:lnTo>
                  <a:lnTo>
                    <a:pt x="7439776" y="1786692"/>
                  </a:lnTo>
                  <a:lnTo>
                    <a:pt x="7446618" y="1779851"/>
                  </a:lnTo>
                  <a:lnTo>
                    <a:pt x="7458862" y="1771209"/>
                  </a:lnTo>
                  <a:lnTo>
                    <a:pt x="7474346" y="1762568"/>
                  </a:lnTo>
                  <a:lnTo>
                    <a:pt x="7489830" y="1757167"/>
                  </a:lnTo>
                  <a:lnTo>
                    <a:pt x="7497032" y="1746725"/>
                  </a:lnTo>
                  <a:lnTo>
                    <a:pt x="7503874" y="1738443"/>
                  </a:lnTo>
                  <a:lnTo>
                    <a:pt x="7510716" y="1731242"/>
                  </a:lnTo>
                  <a:lnTo>
                    <a:pt x="7519359" y="1726201"/>
                  </a:lnTo>
                  <a:lnTo>
                    <a:pt x="7555729" y="1701716"/>
                  </a:lnTo>
                  <a:lnTo>
                    <a:pt x="7561131" y="1698475"/>
                  </a:lnTo>
                  <a:lnTo>
                    <a:pt x="7566172" y="1694875"/>
                  </a:lnTo>
                  <a:close/>
                  <a:moveTo>
                    <a:pt x="2680026" y="1674612"/>
                  </a:moveTo>
                  <a:lnTo>
                    <a:pt x="2636470" y="1699088"/>
                  </a:lnTo>
                  <a:lnTo>
                    <a:pt x="2593275" y="1725005"/>
                  </a:lnTo>
                  <a:lnTo>
                    <a:pt x="2620992" y="1712767"/>
                  </a:lnTo>
                  <a:lnTo>
                    <a:pt x="2646909" y="1702328"/>
                  </a:lnTo>
                  <a:lnTo>
                    <a:pt x="2665988" y="1688650"/>
                  </a:lnTo>
                  <a:lnTo>
                    <a:pt x="2674627" y="1683250"/>
                  </a:lnTo>
                  <a:close/>
                  <a:moveTo>
                    <a:pt x="3839478" y="1671372"/>
                  </a:moveTo>
                  <a:lnTo>
                    <a:pt x="3815359" y="1680011"/>
                  </a:lnTo>
                  <a:lnTo>
                    <a:pt x="3791242" y="1692249"/>
                  </a:lnTo>
                  <a:lnTo>
                    <a:pt x="3764964" y="1704128"/>
                  </a:lnTo>
                  <a:lnTo>
                    <a:pt x="3740847" y="1718166"/>
                  </a:lnTo>
                  <a:lnTo>
                    <a:pt x="3673533" y="1757761"/>
                  </a:lnTo>
                  <a:lnTo>
                    <a:pt x="3609459" y="1792316"/>
                  </a:lnTo>
                  <a:lnTo>
                    <a:pt x="3605859" y="1794116"/>
                  </a:lnTo>
                  <a:lnTo>
                    <a:pt x="3573102" y="1811394"/>
                  </a:lnTo>
                  <a:lnTo>
                    <a:pt x="3536746" y="1827232"/>
                  </a:lnTo>
                  <a:lnTo>
                    <a:pt x="3514068" y="1837670"/>
                  </a:lnTo>
                  <a:lnTo>
                    <a:pt x="3493550" y="1849549"/>
                  </a:lnTo>
                  <a:lnTo>
                    <a:pt x="3465473" y="1863587"/>
                  </a:lnTo>
                  <a:lnTo>
                    <a:pt x="3449994" y="1872226"/>
                  </a:lnTo>
                  <a:lnTo>
                    <a:pt x="3436315" y="1882664"/>
                  </a:lnTo>
                  <a:lnTo>
                    <a:pt x="3408598" y="1903182"/>
                  </a:lnTo>
                  <a:lnTo>
                    <a:pt x="3396719" y="1915420"/>
                  </a:lnTo>
                  <a:lnTo>
                    <a:pt x="3384480" y="1925499"/>
                  </a:lnTo>
                  <a:lnTo>
                    <a:pt x="3377641" y="1935937"/>
                  </a:lnTo>
                  <a:lnTo>
                    <a:pt x="3372241" y="1946376"/>
                  </a:lnTo>
                  <a:lnTo>
                    <a:pt x="3368641" y="1951775"/>
                  </a:lnTo>
                  <a:lnTo>
                    <a:pt x="3382680" y="1943136"/>
                  </a:lnTo>
                  <a:lnTo>
                    <a:pt x="3420837" y="1916860"/>
                  </a:lnTo>
                  <a:lnTo>
                    <a:pt x="3460433" y="1894543"/>
                  </a:lnTo>
                  <a:lnTo>
                    <a:pt x="3500389" y="1868626"/>
                  </a:lnTo>
                  <a:lnTo>
                    <a:pt x="3503629" y="1865387"/>
                  </a:lnTo>
                  <a:lnTo>
                    <a:pt x="3510828" y="1865387"/>
                  </a:lnTo>
                  <a:lnTo>
                    <a:pt x="3512628" y="1861787"/>
                  </a:lnTo>
                  <a:lnTo>
                    <a:pt x="3515868" y="1854948"/>
                  </a:lnTo>
                  <a:lnTo>
                    <a:pt x="3521267" y="1853148"/>
                  </a:lnTo>
                  <a:lnTo>
                    <a:pt x="3591821" y="1818593"/>
                  </a:lnTo>
                  <a:lnTo>
                    <a:pt x="3626738" y="1800955"/>
                  </a:lnTo>
                  <a:lnTo>
                    <a:pt x="3658054" y="1781878"/>
                  </a:lnTo>
                  <a:lnTo>
                    <a:pt x="3723568" y="1744082"/>
                  </a:lnTo>
                  <a:lnTo>
                    <a:pt x="3785842" y="1707727"/>
                  </a:lnTo>
                  <a:lnTo>
                    <a:pt x="3810320" y="1693689"/>
                  </a:lnTo>
                  <a:lnTo>
                    <a:pt x="3830838" y="1680011"/>
                  </a:lnTo>
                  <a:lnTo>
                    <a:pt x="3836238" y="1678211"/>
                  </a:lnTo>
                  <a:lnTo>
                    <a:pt x="3838038" y="1674612"/>
                  </a:lnTo>
                  <a:close/>
                  <a:moveTo>
                    <a:pt x="6492705" y="1648066"/>
                  </a:moveTo>
                  <a:lnTo>
                    <a:pt x="6480461" y="1654907"/>
                  </a:lnTo>
                  <a:lnTo>
                    <a:pt x="6484062" y="1653107"/>
                  </a:lnTo>
                  <a:close/>
                  <a:moveTo>
                    <a:pt x="4845268" y="1639715"/>
                  </a:moveTo>
                  <a:lnTo>
                    <a:pt x="4826179" y="1656997"/>
                  </a:lnTo>
                  <a:lnTo>
                    <a:pt x="4819336" y="1669239"/>
                  </a:lnTo>
                  <a:lnTo>
                    <a:pt x="4807091" y="1682921"/>
                  </a:lnTo>
                  <a:lnTo>
                    <a:pt x="4817535" y="1674280"/>
                  </a:lnTo>
                  <a:lnTo>
                    <a:pt x="4827980" y="1663838"/>
                  </a:lnTo>
                  <a:lnTo>
                    <a:pt x="4836624" y="1651957"/>
                  </a:lnTo>
                  <a:close/>
                  <a:moveTo>
                    <a:pt x="8563445" y="1634673"/>
                  </a:moveTo>
                  <a:lnTo>
                    <a:pt x="8527074" y="1656989"/>
                  </a:lnTo>
                  <a:lnTo>
                    <a:pt x="8514829" y="1667427"/>
                  </a:lnTo>
                  <a:lnTo>
                    <a:pt x="8499344" y="1676066"/>
                  </a:lnTo>
                  <a:lnTo>
                    <a:pt x="8488901" y="1682904"/>
                  </a:lnTo>
                  <a:lnTo>
                    <a:pt x="8473416" y="1693343"/>
                  </a:lnTo>
                  <a:lnTo>
                    <a:pt x="8461172" y="1701981"/>
                  </a:lnTo>
                  <a:lnTo>
                    <a:pt x="8450728" y="1710979"/>
                  </a:lnTo>
                  <a:lnTo>
                    <a:pt x="8440645" y="1721058"/>
                  </a:lnTo>
                  <a:lnTo>
                    <a:pt x="8432002" y="1731496"/>
                  </a:lnTo>
                  <a:lnTo>
                    <a:pt x="8450728" y="1722857"/>
                  </a:lnTo>
                  <a:lnTo>
                    <a:pt x="8466214" y="1714219"/>
                  </a:lnTo>
                  <a:lnTo>
                    <a:pt x="8480258" y="1703781"/>
                  </a:lnTo>
                  <a:lnTo>
                    <a:pt x="8493943" y="1693343"/>
                  </a:lnTo>
                  <a:lnTo>
                    <a:pt x="8507987" y="1679665"/>
                  </a:lnTo>
                  <a:lnTo>
                    <a:pt x="8525273" y="1665627"/>
                  </a:lnTo>
                  <a:lnTo>
                    <a:pt x="8538957" y="1653390"/>
                  </a:lnTo>
                  <a:lnTo>
                    <a:pt x="8553002" y="1641512"/>
                  </a:lnTo>
                  <a:close/>
                  <a:moveTo>
                    <a:pt x="6264039" y="1620340"/>
                  </a:moveTo>
                  <a:lnTo>
                    <a:pt x="6229469" y="1644465"/>
                  </a:lnTo>
                  <a:lnTo>
                    <a:pt x="6191298" y="1667149"/>
                  </a:lnTo>
                  <a:lnTo>
                    <a:pt x="6179415" y="1675791"/>
                  </a:lnTo>
                  <a:lnTo>
                    <a:pt x="6193099" y="1670750"/>
                  </a:lnTo>
                  <a:lnTo>
                    <a:pt x="6215785" y="1662108"/>
                  </a:lnTo>
                  <a:lnTo>
                    <a:pt x="6234511" y="1651666"/>
                  </a:lnTo>
                  <a:lnTo>
                    <a:pt x="6249995" y="1637624"/>
                  </a:lnTo>
                  <a:close/>
                  <a:moveTo>
                    <a:pt x="4876242" y="1613791"/>
                  </a:moveTo>
                  <a:lnTo>
                    <a:pt x="4866158" y="1622432"/>
                  </a:lnTo>
                  <a:lnTo>
                    <a:pt x="4873001" y="1620632"/>
                  </a:lnTo>
                  <a:close/>
                  <a:moveTo>
                    <a:pt x="3467272" y="1605501"/>
                  </a:moveTo>
                  <a:lnTo>
                    <a:pt x="3420837" y="1628178"/>
                  </a:lnTo>
                  <a:lnTo>
                    <a:pt x="3417237" y="1635017"/>
                  </a:lnTo>
                  <a:lnTo>
                    <a:pt x="3455394" y="1612340"/>
                  </a:lnTo>
                  <a:close/>
                  <a:moveTo>
                    <a:pt x="1297994" y="1594555"/>
                  </a:moveTo>
                  <a:lnTo>
                    <a:pt x="1294396" y="1596356"/>
                  </a:lnTo>
                  <a:lnTo>
                    <a:pt x="1294396" y="1598156"/>
                  </a:lnTo>
                  <a:close/>
                  <a:moveTo>
                    <a:pt x="5177341" y="1577425"/>
                  </a:moveTo>
                  <a:lnTo>
                    <a:pt x="5174100" y="1579226"/>
                  </a:lnTo>
                  <a:lnTo>
                    <a:pt x="5175540" y="1579226"/>
                  </a:lnTo>
                  <a:close/>
                  <a:moveTo>
                    <a:pt x="3839478" y="1567346"/>
                  </a:moveTo>
                  <a:lnTo>
                    <a:pt x="3727168" y="1629618"/>
                  </a:lnTo>
                  <a:lnTo>
                    <a:pt x="3616299" y="1686850"/>
                  </a:lnTo>
                  <a:lnTo>
                    <a:pt x="3534946" y="1730404"/>
                  </a:lnTo>
                  <a:lnTo>
                    <a:pt x="3540345" y="1728605"/>
                  </a:lnTo>
                  <a:lnTo>
                    <a:pt x="3578142" y="1714566"/>
                  </a:lnTo>
                  <a:lnTo>
                    <a:pt x="3616299" y="1699088"/>
                  </a:lnTo>
                  <a:lnTo>
                    <a:pt x="3619538" y="1697289"/>
                  </a:lnTo>
                  <a:lnTo>
                    <a:pt x="3624937" y="1695489"/>
                  </a:lnTo>
                  <a:lnTo>
                    <a:pt x="3629977" y="1692249"/>
                  </a:lnTo>
                  <a:lnTo>
                    <a:pt x="3640416" y="1683250"/>
                  </a:lnTo>
                  <a:lnTo>
                    <a:pt x="3644016" y="1680011"/>
                  </a:lnTo>
                  <a:lnTo>
                    <a:pt x="3650855" y="1674612"/>
                  </a:lnTo>
                  <a:lnTo>
                    <a:pt x="3661294" y="1669572"/>
                  </a:lnTo>
                  <a:lnTo>
                    <a:pt x="3673533" y="1664173"/>
                  </a:lnTo>
                  <a:lnTo>
                    <a:pt x="3702690" y="1645095"/>
                  </a:lnTo>
                  <a:lnTo>
                    <a:pt x="3732208" y="1628178"/>
                  </a:lnTo>
                  <a:lnTo>
                    <a:pt x="3763524" y="1612340"/>
                  </a:lnTo>
                  <a:lnTo>
                    <a:pt x="3794481" y="1596862"/>
                  </a:lnTo>
                  <a:lnTo>
                    <a:pt x="3806721" y="1591822"/>
                  </a:lnTo>
                  <a:lnTo>
                    <a:pt x="3818959" y="1584983"/>
                  </a:lnTo>
                  <a:lnTo>
                    <a:pt x="3829398" y="1577784"/>
                  </a:lnTo>
                  <a:lnTo>
                    <a:pt x="3839478" y="1570945"/>
                  </a:lnTo>
                  <a:close/>
                  <a:moveTo>
                    <a:pt x="2420491" y="1567346"/>
                  </a:moveTo>
                  <a:lnTo>
                    <a:pt x="2299182" y="1624578"/>
                  </a:lnTo>
                  <a:lnTo>
                    <a:pt x="2290543" y="1628178"/>
                  </a:lnTo>
                  <a:lnTo>
                    <a:pt x="2281904" y="1620979"/>
                  </a:lnTo>
                  <a:lnTo>
                    <a:pt x="2280104" y="1619539"/>
                  </a:lnTo>
                  <a:lnTo>
                    <a:pt x="2278304" y="1624578"/>
                  </a:lnTo>
                  <a:lnTo>
                    <a:pt x="2273265" y="1629618"/>
                  </a:lnTo>
                  <a:lnTo>
                    <a:pt x="2267865" y="1633217"/>
                  </a:lnTo>
                  <a:lnTo>
                    <a:pt x="2261026" y="1636457"/>
                  </a:lnTo>
                  <a:lnTo>
                    <a:pt x="2252387" y="1636457"/>
                  </a:lnTo>
                  <a:lnTo>
                    <a:pt x="2240148" y="1638256"/>
                  </a:lnTo>
                  <a:lnTo>
                    <a:pt x="2231509" y="1640056"/>
                  </a:lnTo>
                  <a:lnTo>
                    <a:pt x="2233308" y="1648695"/>
                  </a:lnTo>
                  <a:lnTo>
                    <a:pt x="2235108" y="1659134"/>
                  </a:lnTo>
                  <a:lnTo>
                    <a:pt x="2238348" y="1672812"/>
                  </a:lnTo>
                  <a:lnTo>
                    <a:pt x="2286943" y="1648695"/>
                  </a:lnTo>
                  <a:lnTo>
                    <a:pt x="2333739" y="1624578"/>
                  </a:lnTo>
                  <a:lnTo>
                    <a:pt x="2425530" y="1570945"/>
                  </a:lnTo>
                  <a:close/>
                  <a:moveTo>
                    <a:pt x="7581657" y="1566690"/>
                  </a:moveTo>
                  <a:lnTo>
                    <a:pt x="7529802" y="1606658"/>
                  </a:lnTo>
                  <a:lnTo>
                    <a:pt x="7481188" y="1639424"/>
                  </a:lnTo>
                  <a:lnTo>
                    <a:pt x="7436535" y="1668950"/>
                  </a:lnTo>
                  <a:lnTo>
                    <a:pt x="7391162" y="1694875"/>
                  </a:lnTo>
                  <a:lnTo>
                    <a:pt x="7342908" y="1720800"/>
                  </a:lnTo>
                  <a:lnTo>
                    <a:pt x="7296095" y="1750325"/>
                  </a:lnTo>
                  <a:lnTo>
                    <a:pt x="7249281" y="1781291"/>
                  </a:lnTo>
                  <a:lnTo>
                    <a:pt x="7202468" y="1814418"/>
                  </a:lnTo>
                  <a:lnTo>
                    <a:pt x="7211111" y="1837102"/>
                  </a:lnTo>
                  <a:lnTo>
                    <a:pt x="7291053" y="1772650"/>
                  </a:lnTo>
                  <a:lnTo>
                    <a:pt x="7332465" y="1741684"/>
                  </a:lnTo>
                  <a:lnTo>
                    <a:pt x="7375678" y="1710718"/>
                  </a:lnTo>
                  <a:lnTo>
                    <a:pt x="7427533" y="1675791"/>
                  </a:lnTo>
                  <a:lnTo>
                    <a:pt x="7479748" y="1643025"/>
                  </a:lnTo>
                  <a:lnTo>
                    <a:pt x="7529802" y="1611699"/>
                  </a:lnTo>
                  <a:lnTo>
                    <a:pt x="7581657" y="1580733"/>
                  </a:lnTo>
                  <a:lnTo>
                    <a:pt x="7581657" y="1573891"/>
                  </a:lnTo>
                  <a:close/>
                  <a:moveTo>
                    <a:pt x="2702345" y="1565906"/>
                  </a:moveTo>
                  <a:lnTo>
                    <a:pt x="2646909" y="1590023"/>
                  </a:lnTo>
                  <a:lnTo>
                    <a:pt x="2590035" y="1615939"/>
                  </a:lnTo>
                  <a:lnTo>
                    <a:pt x="2536400" y="1643656"/>
                  </a:lnTo>
                  <a:lnTo>
                    <a:pt x="2480605" y="1672812"/>
                  </a:lnTo>
                  <a:lnTo>
                    <a:pt x="2479166" y="1672812"/>
                  </a:lnTo>
                  <a:lnTo>
                    <a:pt x="2357857" y="1739043"/>
                  </a:lnTo>
                  <a:lnTo>
                    <a:pt x="2238348" y="1808154"/>
                  </a:lnTo>
                  <a:lnTo>
                    <a:pt x="2235108" y="1818593"/>
                  </a:lnTo>
                  <a:lnTo>
                    <a:pt x="2236908" y="1825432"/>
                  </a:lnTo>
                  <a:lnTo>
                    <a:pt x="2269665" y="1813193"/>
                  </a:lnTo>
                  <a:lnTo>
                    <a:pt x="2300982" y="1800955"/>
                  </a:lnTo>
                  <a:lnTo>
                    <a:pt x="2330140" y="1787277"/>
                  </a:lnTo>
                  <a:lnTo>
                    <a:pt x="2359657" y="1773239"/>
                  </a:lnTo>
                  <a:lnTo>
                    <a:pt x="2387374" y="1757761"/>
                  </a:lnTo>
                  <a:lnTo>
                    <a:pt x="2415091" y="1742283"/>
                  </a:lnTo>
                  <a:lnTo>
                    <a:pt x="2442809" y="1725005"/>
                  </a:lnTo>
                  <a:lnTo>
                    <a:pt x="2468727" y="1707727"/>
                  </a:lnTo>
                  <a:lnTo>
                    <a:pt x="2524161" y="1669572"/>
                  </a:lnTo>
                  <a:lnTo>
                    <a:pt x="2581396" y="1636457"/>
                  </a:lnTo>
                  <a:lnTo>
                    <a:pt x="2640070" y="1607300"/>
                  </a:lnTo>
                  <a:lnTo>
                    <a:pt x="2702345" y="1579584"/>
                  </a:lnTo>
                  <a:close/>
                  <a:moveTo>
                    <a:pt x="4935310" y="1563743"/>
                  </a:moveTo>
                  <a:lnTo>
                    <a:pt x="4919822" y="1575625"/>
                  </a:lnTo>
                  <a:lnTo>
                    <a:pt x="4898933" y="1594708"/>
                  </a:lnTo>
                  <a:lnTo>
                    <a:pt x="4902535" y="1593268"/>
                  </a:lnTo>
                  <a:lnTo>
                    <a:pt x="4933869" y="1577425"/>
                  </a:lnTo>
                  <a:close/>
                  <a:moveTo>
                    <a:pt x="8679404" y="1549728"/>
                  </a:moveTo>
                  <a:lnTo>
                    <a:pt x="8675802" y="1551527"/>
                  </a:lnTo>
                  <a:lnTo>
                    <a:pt x="8663918" y="1556567"/>
                  </a:lnTo>
                  <a:lnTo>
                    <a:pt x="8656716" y="1558366"/>
                  </a:lnTo>
                  <a:lnTo>
                    <a:pt x="8649874" y="1558366"/>
                  </a:lnTo>
                  <a:lnTo>
                    <a:pt x="8637630" y="1574203"/>
                  </a:lnTo>
                  <a:lnTo>
                    <a:pt x="8623945" y="1587881"/>
                  </a:lnTo>
                  <a:lnTo>
                    <a:pt x="8637630" y="1581042"/>
                  </a:lnTo>
                  <a:lnTo>
                    <a:pt x="8651674" y="1574203"/>
                  </a:lnTo>
                  <a:lnTo>
                    <a:pt x="8677603" y="1561966"/>
                  </a:lnTo>
                  <a:lnTo>
                    <a:pt x="8679404" y="1555127"/>
                  </a:lnTo>
                  <a:close/>
                  <a:moveTo>
                    <a:pt x="9526042" y="1544689"/>
                  </a:moveTo>
                  <a:lnTo>
                    <a:pt x="9487869" y="1568804"/>
                  </a:lnTo>
                  <a:lnTo>
                    <a:pt x="9522801" y="1555127"/>
                  </a:lnTo>
                  <a:close/>
                  <a:moveTo>
                    <a:pt x="7356592" y="1537164"/>
                  </a:moveTo>
                  <a:lnTo>
                    <a:pt x="7354792" y="1538965"/>
                  </a:lnTo>
                  <a:lnTo>
                    <a:pt x="7358393" y="1537164"/>
                  </a:lnTo>
                  <a:close/>
                  <a:moveTo>
                    <a:pt x="2491044" y="1532790"/>
                  </a:moveTo>
                  <a:lnTo>
                    <a:pt x="2423730" y="1564106"/>
                  </a:lnTo>
                  <a:lnTo>
                    <a:pt x="2427330" y="1570945"/>
                  </a:lnTo>
                  <a:lnTo>
                    <a:pt x="2468727" y="1545029"/>
                  </a:lnTo>
                  <a:close/>
                  <a:moveTo>
                    <a:pt x="9564214" y="1518413"/>
                  </a:moveTo>
                  <a:lnTo>
                    <a:pt x="9550530" y="1528851"/>
                  </a:lnTo>
                  <a:lnTo>
                    <a:pt x="9552330" y="1528851"/>
                  </a:lnTo>
                  <a:lnTo>
                    <a:pt x="9555572" y="1528851"/>
                  </a:lnTo>
                  <a:lnTo>
                    <a:pt x="9560973" y="1523812"/>
                  </a:lnTo>
                  <a:close/>
                  <a:moveTo>
                    <a:pt x="9424128" y="1511574"/>
                  </a:moveTo>
                  <a:lnTo>
                    <a:pt x="9418726" y="1515174"/>
                  </a:lnTo>
                  <a:lnTo>
                    <a:pt x="9406843" y="1523812"/>
                  </a:lnTo>
                  <a:lnTo>
                    <a:pt x="9398200" y="1528851"/>
                  </a:lnTo>
                  <a:lnTo>
                    <a:pt x="9390997" y="1530651"/>
                  </a:lnTo>
                  <a:lnTo>
                    <a:pt x="9385956" y="1530651"/>
                  </a:lnTo>
                  <a:lnTo>
                    <a:pt x="9377313" y="1528851"/>
                  </a:lnTo>
                  <a:lnTo>
                    <a:pt x="9370110" y="1523812"/>
                  </a:lnTo>
                  <a:lnTo>
                    <a:pt x="9366870" y="1520213"/>
                  </a:lnTo>
                  <a:lnTo>
                    <a:pt x="9366870" y="1515174"/>
                  </a:lnTo>
                  <a:lnTo>
                    <a:pt x="9330498" y="1537490"/>
                  </a:lnTo>
                  <a:lnTo>
                    <a:pt x="9294126" y="1561966"/>
                  </a:lnTo>
                  <a:lnTo>
                    <a:pt x="9247310" y="1589681"/>
                  </a:lnTo>
                  <a:lnTo>
                    <a:pt x="9195453" y="1617396"/>
                  </a:lnTo>
                  <a:lnTo>
                    <a:pt x="9174566" y="1676066"/>
                  </a:lnTo>
                  <a:lnTo>
                    <a:pt x="9165923" y="1691903"/>
                  </a:lnTo>
                  <a:lnTo>
                    <a:pt x="9176367" y="1688303"/>
                  </a:lnTo>
                  <a:lnTo>
                    <a:pt x="9190051" y="1688303"/>
                  </a:lnTo>
                  <a:lnTo>
                    <a:pt x="9195453" y="1679665"/>
                  </a:lnTo>
                  <a:lnTo>
                    <a:pt x="9202295" y="1671026"/>
                  </a:lnTo>
                  <a:lnTo>
                    <a:pt x="9209138" y="1662388"/>
                  </a:lnTo>
                  <a:lnTo>
                    <a:pt x="9217780" y="1655189"/>
                  </a:lnTo>
                  <a:lnTo>
                    <a:pt x="9226423" y="1650150"/>
                  </a:lnTo>
                  <a:lnTo>
                    <a:pt x="9236867" y="1644751"/>
                  </a:lnTo>
                  <a:lnTo>
                    <a:pt x="9247310" y="1639712"/>
                  </a:lnTo>
                  <a:lnTo>
                    <a:pt x="9259554" y="1637912"/>
                  </a:lnTo>
                  <a:lnTo>
                    <a:pt x="9275039" y="1631073"/>
                  </a:lnTo>
                  <a:lnTo>
                    <a:pt x="9289084" y="1620635"/>
                  </a:lnTo>
                  <a:lnTo>
                    <a:pt x="9300968" y="1608757"/>
                  </a:lnTo>
                  <a:lnTo>
                    <a:pt x="9307810" y="1593280"/>
                  </a:lnTo>
                  <a:lnTo>
                    <a:pt x="9313212" y="1584642"/>
                  </a:lnTo>
                  <a:lnTo>
                    <a:pt x="9321855" y="1584642"/>
                  </a:lnTo>
                  <a:lnTo>
                    <a:pt x="9340581" y="1584642"/>
                  </a:lnTo>
                  <a:lnTo>
                    <a:pt x="9345983" y="1575643"/>
                  </a:lnTo>
                  <a:lnTo>
                    <a:pt x="9352825" y="1568804"/>
                  </a:lnTo>
                  <a:lnTo>
                    <a:pt x="9370110" y="1556567"/>
                  </a:lnTo>
                  <a:lnTo>
                    <a:pt x="9387756" y="1546488"/>
                  </a:lnTo>
                  <a:lnTo>
                    <a:pt x="9399640" y="1537490"/>
                  </a:lnTo>
                  <a:lnTo>
                    <a:pt x="9411884" y="1532451"/>
                  </a:lnTo>
                  <a:lnTo>
                    <a:pt x="9417286" y="1520213"/>
                  </a:lnTo>
                  <a:close/>
                  <a:moveTo>
                    <a:pt x="5014906" y="1494253"/>
                  </a:moveTo>
                  <a:lnTo>
                    <a:pt x="4995817" y="1509735"/>
                  </a:lnTo>
                  <a:lnTo>
                    <a:pt x="5008063" y="1506495"/>
                  </a:lnTo>
                  <a:close/>
                  <a:moveTo>
                    <a:pt x="6030332" y="1492155"/>
                  </a:moveTo>
                  <a:lnTo>
                    <a:pt x="6021690" y="1493956"/>
                  </a:lnTo>
                  <a:lnTo>
                    <a:pt x="6021690" y="1499357"/>
                  </a:lnTo>
                  <a:close/>
                  <a:moveTo>
                    <a:pt x="9455098" y="1491058"/>
                  </a:moveTo>
                  <a:lnTo>
                    <a:pt x="9446456" y="1494298"/>
                  </a:lnTo>
                  <a:lnTo>
                    <a:pt x="9443214" y="1497897"/>
                  </a:lnTo>
                  <a:lnTo>
                    <a:pt x="9458700" y="1492498"/>
                  </a:lnTo>
                  <a:close/>
                  <a:moveTo>
                    <a:pt x="4722091" y="1491012"/>
                  </a:moveTo>
                  <a:lnTo>
                    <a:pt x="4720651" y="1501094"/>
                  </a:lnTo>
                  <a:lnTo>
                    <a:pt x="4718850" y="1511535"/>
                  </a:lnTo>
                  <a:lnTo>
                    <a:pt x="4729295" y="1509735"/>
                  </a:lnTo>
                  <a:lnTo>
                    <a:pt x="4723892" y="1501094"/>
                  </a:lnTo>
                  <a:close/>
                  <a:moveTo>
                    <a:pt x="9472384" y="1485659"/>
                  </a:moveTo>
                  <a:lnTo>
                    <a:pt x="9467342" y="1489258"/>
                  </a:lnTo>
                  <a:lnTo>
                    <a:pt x="9460140" y="1492498"/>
                  </a:lnTo>
                  <a:lnTo>
                    <a:pt x="9470584" y="1491058"/>
                  </a:lnTo>
                  <a:close/>
                  <a:moveTo>
                    <a:pt x="9619672" y="1483859"/>
                  </a:moveTo>
                  <a:lnTo>
                    <a:pt x="9590143" y="1502936"/>
                  </a:lnTo>
                  <a:lnTo>
                    <a:pt x="9600586" y="1499697"/>
                  </a:lnTo>
                  <a:lnTo>
                    <a:pt x="9612830" y="1497897"/>
                  </a:lnTo>
                  <a:close/>
                  <a:moveTo>
                    <a:pt x="4893891" y="1447806"/>
                  </a:moveTo>
                  <a:lnTo>
                    <a:pt x="4850310" y="1483811"/>
                  </a:lnTo>
                  <a:lnTo>
                    <a:pt x="4807091" y="1521977"/>
                  </a:lnTo>
                  <a:lnTo>
                    <a:pt x="4765671" y="1561943"/>
                  </a:lnTo>
                  <a:lnTo>
                    <a:pt x="4723892" y="1601909"/>
                  </a:lnTo>
                  <a:lnTo>
                    <a:pt x="4723892" y="1613791"/>
                  </a:lnTo>
                  <a:lnTo>
                    <a:pt x="4722091" y="1626033"/>
                  </a:lnTo>
                  <a:lnTo>
                    <a:pt x="4742981" y="1605150"/>
                  </a:lnTo>
                  <a:lnTo>
                    <a:pt x="4765671" y="1582826"/>
                  </a:lnTo>
                  <a:lnTo>
                    <a:pt x="4779358" y="1565544"/>
                  </a:lnTo>
                  <a:lnTo>
                    <a:pt x="4795205" y="1551501"/>
                  </a:lnTo>
                  <a:lnTo>
                    <a:pt x="4812493" y="1541060"/>
                  </a:lnTo>
                  <a:lnTo>
                    <a:pt x="4829781" y="1534219"/>
                  </a:lnTo>
                  <a:lnTo>
                    <a:pt x="4829781" y="1508295"/>
                  </a:lnTo>
                  <a:lnTo>
                    <a:pt x="4841666" y="1506495"/>
                  </a:lnTo>
                  <a:lnTo>
                    <a:pt x="4852111" y="1502894"/>
                  </a:lnTo>
                  <a:lnTo>
                    <a:pt x="4860755" y="1497853"/>
                  </a:lnTo>
                  <a:lnTo>
                    <a:pt x="4869399" y="1491012"/>
                  </a:lnTo>
                  <a:lnTo>
                    <a:pt x="4878043" y="1482371"/>
                  </a:lnTo>
                  <a:lnTo>
                    <a:pt x="4886687" y="1465088"/>
                  </a:lnTo>
                  <a:close/>
                  <a:moveTo>
                    <a:pt x="1105832" y="1431824"/>
                  </a:moveTo>
                  <a:lnTo>
                    <a:pt x="1093597" y="1439024"/>
                  </a:lnTo>
                  <a:lnTo>
                    <a:pt x="1083161" y="1447665"/>
                  </a:lnTo>
                  <a:lnTo>
                    <a:pt x="1053653" y="1468186"/>
                  </a:lnTo>
                  <a:lnTo>
                    <a:pt x="1039979" y="1478627"/>
                  </a:lnTo>
                  <a:lnTo>
                    <a:pt x="1029543" y="1489068"/>
                  </a:lnTo>
                  <a:lnTo>
                    <a:pt x="1009031" y="1506349"/>
                  </a:lnTo>
                  <a:lnTo>
                    <a:pt x="991398" y="1523630"/>
                  </a:lnTo>
                  <a:lnTo>
                    <a:pt x="969087" y="1540912"/>
                  </a:lnTo>
                  <a:lnTo>
                    <a:pt x="951454" y="1558193"/>
                  </a:lnTo>
                  <a:lnTo>
                    <a:pt x="944617" y="1565393"/>
                  </a:lnTo>
                  <a:lnTo>
                    <a:pt x="935981" y="1570434"/>
                  </a:lnTo>
                  <a:lnTo>
                    <a:pt x="927344" y="1575474"/>
                  </a:lnTo>
                  <a:lnTo>
                    <a:pt x="918708" y="1579074"/>
                  </a:lnTo>
                  <a:lnTo>
                    <a:pt x="911871" y="1582675"/>
                  </a:lnTo>
                  <a:lnTo>
                    <a:pt x="908272" y="1587715"/>
                  </a:lnTo>
                  <a:lnTo>
                    <a:pt x="927344" y="1598156"/>
                  </a:lnTo>
                  <a:lnTo>
                    <a:pt x="944617" y="1610397"/>
                  </a:lnTo>
                  <a:lnTo>
                    <a:pt x="958651" y="1593115"/>
                  </a:lnTo>
                  <a:lnTo>
                    <a:pt x="974125" y="1577274"/>
                  </a:lnTo>
                  <a:lnTo>
                    <a:pt x="979523" y="1572234"/>
                  </a:lnTo>
                  <a:lnTo>
                    <a:pt x="984561" y="1566833"/>
                  </a:lnTo>
                  <a:lnTo>
                    <a:pt x="989959" y="1558193"/>
                  </a:lnTo>
                  <a:lnTo>
                    <a:pt x="993198" y="1547752"/>
                  </a:lnTo>
                  <a:lnTo>
                    <a:pt x="994997" y="1535871"/>
                  </a:lnTo>
                  <a:lnTo>
                    <a:pt x="1007232" y="1535871"/>
                  </a:lnTo>
                  <a:lnTo>
                    <a:pt x="1014069" y="1535871"/>
                  </a:lnTo>
                  <a:lnTo>
                    <a:pt x="1019107" y="1537311"/>
                  </a:lnTo>
                  <a:lnTo>
                    <a:pt x="1024505" y="1539111"/>
                  </a:lnTo>
                  <a:lnTo>
                    <a:pt x="1043577" y="1509589"/>
                  </a:lnTo>
                  <a:lnTo>
                    <a:pt x="1062289" y="1482227"/>
                  </a:lnTo>
                  <a:lnTo>
                    <a:pt x="1083161" y="1456305"/>
                  </a:lnTo>
                  <a:close/>
                  <a:moveTo>
                    <a:pt x="8575689" y="1430229"/>
                  </a:moveTo>
                  <a:lnTo>
                    <a:pt x="8511228" y="1468382"/>
                  </a:lnTo>
                  <a:lnTo>
                    <a:pt x="8461172" y="1501136"/>
                  </a:lnTo>
                  <a:lnTo>
                    <a:pt x="8411115" y="1530651"/>
                  </a:lnTo>
                  <a:lnTo>
                    <a:pt x="8369342" y="1556567"/>
                  </a:lnTo>
                  <a:lnTo>
                    <a:pt x="8371142" y="1568804"/>
                  </a:lnTo>
                  <a:lnTo>
                    <a:pt x="8371142" y="1575643"/>
                  </a:lnTo>
                  <a:lnTo>
                    <a:pt x="8369342" y="1581042"/>
                  </a:lnTo>
                  <a:lnTo>
                    <a:pt x="8367541" y="1584642"/>
                  </a:lnTo>
                  <a:lnTo>
                    <a:pt x="8502585" y="1485659"/>
                  </a:lnTo>
                  <a:close/>
                  <a:moveTo>
                    <a:pt x="5205074" y="1430163"/>
                  </a:moveTo>
                  <a:lnTo>
                    <a:pt x="5180943" y="1451046"/>
                  </a:lnTo>
                  <a:lnTo>
                    <a:pt x="5158252" y="1471929"/>
                  </a:lnTo>
                  <a:lnTo>
                    <a:pt x="5140964" y="1485611"/>
                  </a:lnTo>
                  <a:lnTo>
                    <a:pt x="5123676" y="1501094"/>
                  </a:lnTo>
                  <a:lnTo>
                    <a:pt x="5101346" y="1516936"/>
                  </a:lnTo>
                  <a:lnTo>
                    <a:pt x="5077215" y="1532419"/>
                  </a:lnTo>
                  <a:lnTo>
                    <a:pt x="5045880" y="1563743"/>
                  </a:lnTo>
                  <a:lnTo>
                    <a:pt x="5011305" y="1594708"/>
                  </a:lnTo>
                  <a:lnTo>
                    <a:pt x="4940712" y="1655197"/>
                  </a:lnTo>
                  <a:lnTo>
                    <a:pt x="4866158" y="1719647"/>
                  </a:lnTo>
                  <a:lnTo>
                    <a:pt x="4798447" y="1778336"/>
                  </a:lnTo>
                  <a:lnTo>
                    <a:pt x="4779358" y="1797419"/>
                  </a:lnTo>
                  <a:lnTo>
                    <a:pt x="4758828" y="1821542"/>
                  </a:lnTo>
                  <a:lnTo>
                    <a:pt x="4746583" y="1837385"/>
                  </a:lnTo>
                  <a:lnTo>
                    <a:pt x="4776116" y="1819742"/>
                  </a:lnTo>
                  <a:lnTo>
                    <a:pt x="4798447" y="1798859"/>
                  </a:lnTo>
                  <a:lnTo>
                    <a:pt x="4824379" y="1774735"/>
                  </a:lnTo>
                  <a:lnTo>
                    <a:pt x="4834823" y="1764294"/>
                  </a:lnTo>
                  <a:lnTo>
                    <a:pt x="4847069" y="1772935"/>
                  </a:lnTo>
                  <a:lnTo>
                    <a:pt x="4848510" y="1772935"/>
                  </a:lnTo>
                  <a:lnTo>
                    <a:pt x="4852111" y="1757453"/>
                  </a:lnTo>
                  <a:lnTo>
                    <a:pt x="4858954" y="1745571"/>
                  </a:lnTo>
                  <a:lnTo>
                    <a:pt x="4869399" y="1735129"/>
                  </a:lnTo>
                  <a:lnTo>
                    <a:pt x="4881645" y="1726488"/>
                  </a:lnTo>
                  <a:lnTo>
                    <a:pt x="4895331" y="1716046"/>
                  </a:lnTo>
                  <a:lnTo>
                    <a:pt x="4909378" y="1709205"/>
                  </a:lnTo>
                  <a:lnTo>
                    <a:pt x="4909378" y="1707405"/>
                  </a:lnTo>
                  <a:lnTo>
                    <a:pt x="4909378" y="1682921"/>
                  </a:lnTo>
                  <a:lnTo>
                    <a:pt x="4930267" y="1695163"/>
                  </a:lnTo>
                  <a:lnTo>
                    <a:pt x="4932068" y="1695163"/>
                  </a:lnTo>
                  <a:lnTo>
                    <a:pt x="4935310" y="1688322"/>
                  </a:lnTo>
                  <a:lnTo>
                    <a:pt x="4935310" y="1682921"/>
                  </a:lnTo>
                  <a:lnTo>
                    <a:pt x="4938911" y="1676080"/>
                  </a:lnTo>
                  <a:lnTo>
                    <a:pt x="4938911" y="1671040"/>
                  </a:lnTo>
                  <a:lnTo>
                    <a:pt x="4947555" y="1665639"/>
                  </a:lnTo>
                  <a:lnTo>
                    <a:pt x="4949356" y="1665639"/>
                  </a:lnTo>
                  <a:lnTo>
                    <a:pt x="4949356" y="1648356"/>
                  </a:lnTo>
                  <a:lnTo>
                    <a:pt x="4959441" y="1644756"/>
                  </a:lnTo>
                  <a:lnTo>
                    <a:pt x="4976729" y="1636114"/>
                  </a:lnTo>
                  <a:lnTo>
                    <a:pt x="4995817" y="1624232"/>
                  </a:lnTo>
                  <a:lnTo>
                    <a:pt x="5014906" y="1608750"/>
                  </a:lnTo>
                  <a:lnTo>
                    <a:pt x="5032194" y="1589667"/>
                  </a:lnTo>
                  <a:lnTo>
                    <a:pt x="5049482" y="1570584"/>
                  </a:lnTo>
                  <a:lnTo>
                    <a:pt x="5068571" y="1551501"/>
                  </a:lnTo>
                  <a:lnTo>
                    <a:pt x="5108189" y="1516936"/>
                  </a:lnTo>
                  <a:lnTo>
                    <a:pt x="5140964" y="1496053"/>
                  </a:lnTo>
                  <a:lnTo>
                    <a:pt x="5168697" y="1475170"/>
                  </a:lnTo>
                  <a:lnTo>
                    <a:pt x="5180943" y="1466889"/>
                  </a:lnTo>
                  <a:lnTo>
                    <a:pt x="5191387" y="1456447"/>
                  </a:lnTo>
                  <a:lnTo>
                    <a:pt x="5200031" y="1444205"/>
                  </a:lnTo>
                  <a:close/>
                  <a:moveTo>
                    <a:pt x="7502074" y="1429863"/>
                  </a:moveTo>
                  <a:lnTo>
                    <a:pt x="7484789" y="1443906"/>
                  </a:lnTo>
                  <a:lnTo>
                    <a:pt x="7488390" y="1442106"/>
                  </a:lnTo>
                  <a:lnTo>
                    <a:pt x="7495232" y="1437065"/>
                  </a:lnTo>
                  <a:close/>
                  <a:moveTo>
                    <a:pt x="6019889" y="1421222"/>
                  </a:moveTo>
                  <a:lnTo>
                    <a:pt x="6007646" y="1429863"/>
                  </a:lnTo>
                  <a:lnTo>
                    <a:pt x="6011247" y="1433464"/>
                  </a:lnTo>
                  <a:close/>
                  <a:moveTo>
                    <a:pt x="4786561" y="1416481"/>
                  </a:moveTo>
                  <a:lnTo>
                    <a:pt x="4720651" y="1465088"/>
                  </a:lnTo>
                  <a:lnTo>
                    <a:pt x="4722091" y="1466889"/>
                  </a:lnTo>
                  <a:lnTo>
                    <a:pt x="4734337" y="1465088"/>
                  </a:lnTo>
                  <a:lnTo>
                    <a:pt x="4750184" y="1459687"/>
                  </a:lnTo>
                  <a:lnTo>
                    <a:pt x="4760269" y="1454647"/>
                  </a:lnTo>
                  <a:lnTo>
                    <a:pt x="4767472" y="1447806"/>
                  </a:lnTo>
                  <a:lnTo>
                    <a:pt x="4770714" y="1439164"/>
                  </a:lnTo>
                  <a:lnTo>
                    <a:pt x="4777917" y="1426922"/>
                  </a:lnTo>
                  <a:close/>
                  <a:moveTo>
                    <a:pt x="6565446" y="1416181"/>
                  </a:moveTo>
                  <a:lnTo>
                    <a:pt x="6514052" y="1453672"/>
                  </a:lnTo>
                  <a:lnTo>
                    <a:pt x="6504588" y="1459389"/>
                  </a:lnTo>
                  <a:lnTo>
                    <a:pt x="6495863" y="1465701"/>
                  </a:lnTo>
                  <a:lnTo>
                    <a:pt x="6450933" y="1493956"/>
                  </a:lnTo>
                  <a:lnTo>
                    <a:pt x="6349024" y="1561649"/>
                  </a:lnTo>
                  <a:lnTo>
                    <a:pt x="6323096" y="1580733"/>
                  </a:lnTo>
                  <a:lnTo>
                    <a:pt x="6274482" y="1613499"/>
                  </a:lnTo>
                  <a:lnTo>
                    <a:pt x="6289967" y="1613499"/>
                  </a:lnTo>
                  <a:lnTo>
                    <a:pt x="6305451" y="1599816"/>
                  </a:lnTo>
                  <a:lnTo>
                    <a:pt x="6323096" y="1585774"/>
                  </a:lnTo>
                  <a:lnTo>
                    <a:pt x="6338581" y="1573891"/>
                  </a:lnTo>
                  <a:lnTo>
                    <a:pt x="6355866" y="1563449"/>
                  </a:lnTo>
                  <a:lnTo>
                    <a:pt x="6423205" y="1518080"/>
                  </a:lnTo>
                  <a:lnTo>
                    <a:pt x="6444091" y="1506198"/>
                  </a:lnTo>
                  <a:lnTo>
                    <a:pt x="6461376" y="1493956"/>
                  </a:lnTo>
                  <a:lnTo>
                    <a:pt x="6475420" y="1483514"/>
                  </a:lnTo>
                  <a:lnTo>
                    <a:pt x="6487663" y="1471632"/>
                  </a:lnTo>
                  <a:lnTo>
                    <a:pt x="6495863" y="1465701"/>
                  </a:lnTo>
                  <a:lnTo>
                    <a:pt x="6508189" y="1457949"/>
                  </a:lnTo>
                  <a:lnTo>
                    <a:pt x="6514052" y="1453672"/>
                  </a:lnTo>
                  <a:lnTo>
                    <a:pt x="6521873" y="1448947"/>
                  </a:lnTo>
                  <a:lnTo>
                    <a:pt x="6555003" y="1433464"/>
                  </a:lnTo>
                  <a:lnTo>
                    <a:pt x="6561845" y="1421222"/>
                  </a:lnTo>
                  <a:close/>
                  <a:moveTo>
                    <a:pt x="4961242" y="1395598"/>
                  </a:moveTo>
                  <a:lnTo>
                    <a:pt x="4924865" y="1423322"/>
                  </a:lnTo>
                  <a:lnTo>
                    <a:pt x="4907577" y="1437364"/>
                  </a:lnTo>
                  <a:lnTo>
                    <a:pt x="4912979" y="1439164"/>
                  </a:lnTo>
                  <a:lnTo>
                    <a:pt x="4919822" y="1440605"/>
                  </a:lnTo>
                  <a:lnTo>
                    <a:pt x="4928466" y="1431963"/>
                  </a:lnTo>
                  <a:lnTo>
                    <a:pt x="4933869" y="1428723"/>
                  </a:lnTo>
                  <a:lnTo>
                    <a:pt x="4940712" y="1426922"/>
                  </a:lnTo>
                  <a:close/>
                  <a:moveTo>
                    <a:pt x="4821137" y="1390557"/>
                  </a:moveTo>
                  <a:lnTo>
                    <a:pt x="4798447" y="1406039"/>
                  </a:lnTo>
                  <a:lnTo>
                    <a:pt x="4807091" y="1402439"/>
                  </a:lnTo>
                  <a:lnTo>
                    <a:pt x="4815735" y="1399198"/>
                  </a:lnTo>
                  <a:close/>
                  <a:moveTo>
                    <a:pt x="3384480" y="1383770"/>
                  </a:moveTo>
                  <a:lnTo>
                    <a:pt x="3295928" y="1432363"/>
                  </a:lnTo>
                  <a:lnTo>
                    <a:pt x="3301328" y="1439562"/>
                  </a:lnTo>
                  <a:lnTo>
                    <a:pt x="3306367" y="1434163"/>
                  </a:lnTo>
                  <a:lnTo>
                    <a:pt x="3313207" y="1427324"/>
                  </a:lnTo>
                  <a:lnTo>
                    <a:pt x="3320046" y="1423725"/>
                  </a:lnTo>
                  <a:lnTo>
                    <a:pt x="3327246" y="1420485"/>
                  </a:lnTo>
                  <a:lnTo>
                    <a:pt x="3342724" y="1413286"/>
                  </a:lnTo>
                  <a:lnTo>
                    <a:pt x="3358563" y="1406447"/>
                  </a:lnTo>
                  <a:lnTo>
                    <a:pt x="3370442" y="1394208"/>
                  </a:lnTo>
                  <a:close/>
                  <a:moveTo>
                    <a:pt x="7373877" y="1378013"/>
                  </a:moveTo>
                  <a:lnTo>
                    <a:pt x="7308338" y="1412580"/>
                  </a:lnTo>
                  <a:lnTo>
                    <a:pt x="7261525" y="1440305"/>
                  </a:lnTo>
                  <a:lnTo>
                    <a:pt x="7219753" y="1469831"/>
                  </a:lnTo>
                  <a:lnTo>
                    <a:pt x="7180142" y="1499357"/>
                  </a:lnTo>
                  <a:lnTo>
                    <a:pt x="7147012" y="1530323"/>
                  </a:lnTo>
                  <a:lnTo>
                    <a:pt x="7136569" y="1540765"/>
                  </a:lnTo>
                  <a:lnTo>
                    <a:pt x="7126486" y="1547606"/>
                  </a:lnTo>
                  <a:lnTo>
                    <a:pt x="7136569" y="1547606"/>
                  </a:lnTo>
                  <a:lnTo>
                    <a:pt x="7145572" y="1546166"/>
                  </a:lnTo>
                  <a:lnTo>
                    <a:pt x="7156015" y="1540765"/>
                  </a:lnTo>
                  <a:lnTo>
                    <a:pt x="7164657" y="1533924"/>
                  </a:lnTo>
                  <a:lnTo>
                    <a:pt x="7190585" y="1518080"/>
                  </a:lnTo>
                  <a:lnTo>
                    <a:pt x="7212911" y="1500797"/>
                  </a:lnTo>
                  <a:lnTo>
                    <a:pt x="7251082" y="1473432"/>
                  </a:lnTo>
                  <a:lnTo>
                    <a:pt x="7282051" y="1450747"/>
                  </a:lnTo>
                  <a:lnTo>
                    <a:pt x="7311579" y="1426623"/>
                  </a:lnTo>
                  <a:lnTo>
                    <a:pt x="7337507" y="1405739"/>
                  </a:lnTo>
                  <a:lnTo>
                    <a:pt x="7365235" y="1383054"/>
                  </a:lnTo>
                  <a:close/>
                  <a:moveTo>
                    <a:pt x="4858954" y="1361032"/>
                  </a:moveTo>
                  <a:lnTo>
                    <a:pt x="4853912" y="1364633"/>
                  </a:lnTo>
                  <a:lnTo>
                    <a:pt x="4860755" y="1362833"/>
                  </a:lnTo>
                  <a:lnTo>
                    <a:pt x="4860755" y="1361032"/>
                  </a:lnTo>
                  <a:close/>
                  <a:moveTo>
                    <a:pt x="1320305" y="1360898"/>
                  </a:moveTo>
                  <a:lnTo>
                    <a:pt x="1290797" y="1381420"/>
                  </a:lnTo>
                  <a:lnTo>
                    <a:pt x="1261289" y="1405902"/>
                  </a:lnTo>
                  <a:lnTo>
                    <a:pt x="1235379" y="1430023"/>
                  </a:lnTo>
                  <a:lnTo>
                    <a:pt x="1209470" y="1456305"/>
                  </a:lnTo>
                  <a:lnTo>
                    <a:pt x="1178523" y="1487268"/>
                  </a:lnTo>
                  <a:lnTo>
                    <a:pt x="1133541" y="1532271"/>
                  </a:lnTo>
                  <a:lnTo>
                    <a:pt x="1110870" y="1553152"/>
                  </a:lnTo>
                  <a:lnTo>
                    <a:pt x="1088199" y="1572234"/>
                  </a:lnTo>
                  <a:lnTo>
                    <a:pt x="1072725" y="1585915"/>
                  </a:lnTo>
                  <a:lnTo>
                    <a:pt x="1057252" y="1598156"/>
                  </a:lnTo>
                  <a:lnTo>
                    <a:pt x="1024505" y="1622277"/>
                  </a:lnTo>
                  <a:lnTo>
                    <a:pt x="1012270" y="1629118"/>
                  </a:lnTo>
                  <a:lnTo>
                    <a:pt x="1001834" y="1635958"/>
                  </a:lnTo>
                  <a:lnTo>
                    <a:pt x="991398" y="1639559"/>
                  </a:lnTo>
                  <a:lnTo>
                    <a:pt x="980962" y="1643159"/>
                  </a:lnTo>
                  <a:lnTo>
                    <a:pt x="1003633" y="1658640"/>
                  </a:lnTo>
                  <a:lnTo>
                    <a:pt x="1019107" y="1644599"/>
                  </a:lnTo>
                  <a:lnTo>
                    <a:pt x="1034941" y="1630918"/>
                  </a:lnTo>
                  <a:lnTo>
                    <a:pt x="1053653" y="1617237"/>
                  </a:lnTo>
                  <a:lnTo>
                    <a:pt x="1074525" y="1604996"/>
                  </a:lnTo>
                  <a:lnTo>
                    <a:pt x="1093597" y="1593115"/>
                  </a:lnTo>
                  <a:lnTo>
                    <a:pt x="1109071" y="1579074"/>
                  </a:lnTo>
                  <a:lnTo>
                    <a:pt x="1123105" y="1565393"/>
                  </a:lnTo>
                  <a:lnTo>
                    <a:pt x="1134980" y="1551352"/>
                  </a:lnTo>
                  <a:lnTo>
                    <a:pt x="1138579" y="1546312"/>
                  </a:lnTo>
                  <a:lnTo>
                    <a:pt x="1145416" y="1546312"/>
                  </a:lnTo>
                  <a:lnTo>
                    <a:pt x="1149014" y="1546312"/>
                  </a:lnTo>
                  <a:lnTo>
                    <a:pt x="1154412" y="1540912"/>
                  </a:lnTo>
                  <a:lnTo>
                    <a:pt x="1161249" y="1535871"/>
                  </a:lnTo>
                  <a:lnTo>
                    <a:pt x="1209470" y="1492308"/>
                  </a:lnTo>
                  <a:lnTo>
                    <a:pt x="1259850" y="1445865"/>
                  </a:lnTo>
                  <a:lnTo>
                    <a:pt x="1280361" y="1424983"/>
                  </a:lnTo>
                  <a:lnTo>
                    <a:pt x="1304831" y="1405902"/>
                  </a:lnTo>
                  <a:lnTo>
                    <a:pt x="1328942" y="1388620"/>
                  </a:lnTo>
                  <a:lnTo>
                    <a:pt x="1353052" y="1372779"/>
                  </a:lnTo>
                  <a:lnTo>
                    <a:pt x="1348014" y="1369539"/>
                  </a:lnTo>
                  <a:close/>
                  <a:moveTo>
                    <a:pt x="4765671" y="1336909"/>
                  </a:moveTo>
                  <a:lnTo>
                    <a:pt x="4748384" y="1341950"/>
                  </a:lnTo>
                  <a:lnTo>
                    <a:pt x="4730735" y="1347350"/>
                  </a:lnTo>
                  <a:lnTo>
                    <a:pt x="4725693" y="1348791"/>
                  </a:lnTo>
                  <a:lnTo>
                    <a:pt x="4725693" y="1362833"/>
                  </a:lnTo>
                  <a:lnTo>
                    <a:pt x="4723892" y="1376515"/>
                  </a:lnTo>
                  <a:lnTo>
                    <a:pt x="4732536" y="1369674"/>
                  </a:lnTo>
                  <a:lnTo>
                    <a:pt x="4741180" y="1362833"/>
                  </a:lnTo>
                  <a:lnTo>
                    <a:pt x="4762070" y="1341950"/>
                  </a:lnTo>
                  <a:close/>
                  <a:moveTo>
                    <a:pt x="697397" y="1331376"/>
                  </a:moveTo>
                  <a:lnTo>
                    <a:pt x="683363" y="1338577"/>
                  </a:lnTo>
                  <a:lnTo>
                    <a:pt x="690560" y="1334977"/>
                  </a:lnTo>
                  <a:close/>
                  <a:moveTo>
                    <a:pt x="3793041" y="1328697"/>
                  </a:moveTo>
                  <a:lnTo>
                    <a:pt x="3742646" y="1363252"/>
                  </a:lnTo>
                  <a:lnTo>
                    <a:pt x="3692611" y="1396008"/>
                  </a:lnTo>
                  <a:lnTo>
                    <a:pt x="3640416" y="1425524"/>
                  </a:lnTo>
                  <a:lnTo>
                    <a:pt x="3586781" y="1455040"/>
                  </a:lnTo>
                  <a:lnTo>
                    <a:pt x="3536746" y="1480957"/>
                  </a:lnTo>
                  <a:lnTo>
                    <a:pt x="3569503" y="1465479"/>
                  </a:lnTo>
                  <a:lnTo>
                    <a:pt x="3635376" y="1434163"/>
                  </a:lnTo>
                  <a:lnTo>
                    <a:pt x="3694411" y="1401048"/>
                  </a:lnTo>
                  <a:lnTo>
                    <a:pt x="3745886" y="1368292"/>
                  </a:lnTo>
                  <a:lnTo>
                    <a:pt x="3770364" y="1351014"/>
                  </a:lnTo>
                  <a:lnTo>
                    <a:pt x="3793041" y="1333736"/>
                  </a:lnTo>
                  <a:close/>
                  <a:moveTo>
                    <a:pt x="7136569" y="1326163"/>
                  </a:moveTo>
                  <a:lnTo>
                    <a:pt x="7122885" y="1334805"/>
                  </a:lnTo>
                  <a:lnTo>
                    <a:pt x="7076072" y="1365771"/>
                  </a:lnTo>
                  <a:lnTo>
                    <a:pt x="7093357" y="1362530"/>
                  </a:lnTo>
                  <a:lnTo>
                    <a:pt x="7096958" y="1355689"/>
                  </a:lnTo>
                  <a:lnTo>
                    <a:pt x="7101999" y="1350288"/>
                  </a:lnTo>
                  <a:lnTo>
                    <a:pt x="7107401" y="1347047"/>
                  </a:lnTo>
                  <a:lnTo>
                    <a:pt x="7112442" y="1345247"/>
                  </a:lnTo>
                  <a:close/>
                  <a:moveTo>
                    <a:pt x="6859650" y="1315721"/>
                  </a:moveTo>
                  <a:lnTo>
                    <a:pt x="6854608" y="1321122"/>
                  </a:lnTo>
                  <a:lnTo>
                    <a:pt x="6851007" y="1322563"/>
                  </a:lnTo>
                  <a:lnTo>
                    <a:pt x="6863251" y="1319322"/>
                  </a:lnTo>
                  <a:close/>
                  <a:moveTo>
                    <a:pt x="7481188" y="1310680"/>
                  </a:moveTo>
                  <a:lnTo>
                    <a:pt x="7458862" y="1326163"/>
                  </a:lnTo>
                  <a:lnTo>
                    <a:pt x="7464263" y="1322563"/>
                  </a:lnTo>
                  <a:lnTo>
                    <a:pt x="7474346" y="1317522"/>
                  </a:lnTo>
                  <a:close/>
                  <a:moveTo>
                    <a:pt x="3174980" y="1307820"/>
                  </a:moveTo>
                  <a:lnTo>
                    <a:pt x="3167780" y="1313219"/>
                  </a:lnTo>
                  <a:lnTo>
                    <a:pt x="3171380" y="1311419"/>
                  </a:lnTo>
                  <a:close/>
                  <a:moveTo>
                    <a:pt x="7522960" y="1287996"/>
                  </a:moveTo>
                  <a:lnTo>
                    <a:pt x="7528001" y="1291597"/>
                  </a:lnTo>
                  <a:lnTo>
                    <a:pt x="7528001" y="1287996"/>
                  </a:lnTo>
                  <a:close/>
                  <a:moveTo>
                    <a:pt x="6568687" y="1279354"/>
                  </a:moveTo>
                  <a:lnTo>
                    <a:pt x="6447692" y="1357129"/>
                  </a:lnTo>
                  <a:lnTo>
                    <a:pt x="6336780" y="1431664"/>
                  </a:lnTo>
                  <a:lnTo>
                    <a:pt x="6236311" y="1502598"/>
                  </a:lnTo>
                  <a:lnTo>
                    <a:pt x="6144485" y="1573891"/>
                  </a:lnTo>
                  <a:lnTo>
                    <a:pt x="6125400" y="1584333"/>
                  </a:lnTo>
                  <a:lnTo>
                    <a:pt x="6108115" y="1596216"/>
                  </a:lnTo>
                  <a:lnTo>
                    <a:pt x="6094431" y="1604857"/>
                  </a:lnTo>
                  <a:lnTo>
                    <a:pt x="6071744" y="1618900"/>
                  </a:lnTo>
                  <a:lnTo>
                    <a:pt x="6051218" y="1634383"/>
                  </a:lnTo>
                  <a:lnTo>
                    <a:pt x="6042576" y="1641224"/>
                  </a:lnTo>
                  <a:lnTo>
                    <a:pt x="6033933" y="1648066"/>
                  </a:lnTo>
                  <a:lnTo>
                    <a:pt x="6024931" y="1656707"/>
                  </a:lnTo>
                  <a:lnTo>
                    <a:pt x="6019889" y="1665349"/>
                  </a:lnTo>
                  <a:lnTo>
                    <a:pt x="6018089" y="1670750"/>
                  </a:lnTo>
                  <a:lnTo>
                    <a:pt x="6016288" y="1673991"/>
                  </a:lnTo>
                  <a:lnTo>
                    <a:pt x="6014848" y="1677591"/>
                  </a:lnTo>
                  <a:lnTo>
                    <a:pt x="6013047" y="1684433"/>
                  </a:lnTo>
                  <a:lnTo>
                    <a:pt x="6078946" y="1644465"/>
                  </a:lnTo>
                  <a:lnTo>
                    <a:pt x="6144485" y="1601617"/>
                  </a:lnTo>
                  <a:lnTo>
                    <a:pt x="6177614" y="1578932"/>
                  </a:lnTo>
                  <a:lnTo>
                    <a:pt x="6208583" y="1554808"/>
                  </a:lnTo>
                  <a:lnTo>
                    <a:pt x="6238112" y="1528523"/>
                  </a:lnTo>
                  <a:lnTo>
                    <a:pt x="6267280" y="1502598"/>
                  </a:lnTo>
                  <a:lnTo>
                    <a:pt x="6270881" y="1497557"/>
                  </a:lnTo>
                  <a:lnTo>
                    <a:pt x="6277723" y="1497557"/>
                  </a:lnTo>
                  <a:lnTo>
                    <a:pt x="6283125" y="1497557"/>
                  </a:lnTo>
                  <a:lnTo>
                    <a:pt x="6284925" y="1493956"/>
                  </a:lnTo>
                  <a:lnTo>
                    <a:pt x="6289967" y="1490715"/>
                  </a:lnTo>
                  <a:lnTo>
                    <a:pt x="6295368" y="1488915"/>
                  </a:lnTo>
                  <a:lnTo>
                    <a:pt x="6307252" y="1487115"/>
                  </a:lnTo>
                  <a:lnTo>
                    <a:pt x="6310853" y="1480273"/>
                  </a:lnTo>
                  <a:lnTo>
                    <a:pt x="6315894" y="1473432"/>
                  </a:lnTo>
                  <a:lnTo>
                    <a:pt x="6324897" y="1468031"/>
                  </a:lnTo>
                  <a:lnTo>
                    <a:pt x="6333539" y="1464790"/>
                  </a:lnTo>
                  <a:lnTo>
                    <a:pt x="6345423" y="1459389"/>
                  </a:lnTo>
                  <a:lnTo>
                    <a:pt x="6357666" y="1454348"/>
                  </a:lnTo>
                  <a:lnTo>
                    <a:pt x="6371350" y="1448947"/>
                  </a:lnTo>
                  <a:lnTo>
                    <a:pt x="6379992" y="1443906"/>
                  </a:lnTo>
                  <a:lnTo>
                    <a:pt x="6388635" y="1435265"/>
                  </a:lnTo>
                  <a:lnTo>
                    <a:pt x="6393676" y="1428423"/>
                  </a:lnTo>
                  <a:lnTo>
                    <a:pt x="6400878" y="1421222"/>
                  </a:lnTo>
                  <a:lnTo>
                    <a:pt x="6409521" y="1416181"/>
                  </a:lnTo>
                  <a:lnTo>
                    <a:pt x="6418163" y="1412580"/>
                  </a:lnTo>
                  <a:lnTo>
                    <a:pt x="6442290" y="1402138"/>
                  </a:lnTo>
                  <a:lnTo>
                    <a:pt x="6463176" y="1390256"/>
                  </a:lnTo>
                  <a:lnTo>
                    <a:pt x="6480461" y="1376213"/>
                  </a:lnTo>
                  <a:lnTo>
                    <a:pt x="6494505" y="1360730"/>
                  </a:lnTo>
                  <a:lnTo>
                    <a:pt x="6508189" y="1345247"/>
                  </a:lnTo>
                  <a:lnTo>
                    <a:pt x="6523674" y="1331204"/>
                  </a:lnTo>
                  <a:lnTo>
                    <a:pt x="6544560" y="1319322"/>
                  </a:lnTo>
                  <a:lnTo>
                    <a:pt x="6566886" y="1307080"/>
                  </a:lnTo>
                  <a:lnTo>
                    <a:pt x="6568687" y="1298438"/>
                  </a:lnTo>
                  <a:lnTo>
                    <a:pt x="6570487" y="1294837"/>
                  </a:lnTo>
                  <a:lnTo>
                    <a:pt x="6572288" y="1289796"/>
                  </a:lnTo>
                  <a:lnTo>
                    <a:pt x="6570487" y="1284395"/>
                  </a:lnTo>
                  <a:close/>
                  <a:moveTo>
                    <a:pt x="3708090" y="1274704"/>
                  </a:moveTo>
                  <a:lnTo>
                    <a:pt x="3671733" y="1300981"/>
                  </a:lnTo>
                  <a:lnTo>
                    <a:pt x="3633577" y="1325097"/>
                  </a:lnTo>
                  <a:lnTo>
                    <a:pt x="3591821" y="1349214"/>
                  </a:lnTo>
                  <a:lnTo>
                    <a:pt x="3548985" y="1371891"/>
                  </a:lnTo>
                  <a:lnTo>
                    <a:pt x="3489950" y="1404647"/>
                  </a:lnTo>
                  <a:lnTo>
                    <a:pt x="3434515" y="1435963"/>
                  </a:lnTo>
                  <a:lnTo>
                    <a:pt x="3384480" y="1467279"/>
                  </a:lnTo>
                  <a:lnTo>
                    <a:pt x="3337685" y="1496435"/>
                  </a:lnTo>
                  <a:lnTo>
                    <a:pt x="3339124" y="1503274"/>
                  </a:lnTo>
                  <a:lnTo>
                    <a:pt x="3340924" y="1510113"/>
                  </a:lnTo>
                  <a:lnTo>
                    <a:pt x="3340924" y="1517312"/>
                  </a:lnTo>
                  <a:lnTo>
                    <a:pt x="3339124" y="1524151"/>
                  </a:lnTo>
                  <a:lnTo>
                    <a:pt x="3382680" y="1494635"/>
                  </a:lnTo>
                  <a:lnTo>
                    <a:pt x="3424076" y="1463679"/>
                  </a:lnTo>
                  <a:lnTo>
                    <a:pt x="3451794" y="1444602"/>
                  </a:lnTo>
                  <a:lnTo>
                    <a:pt x="3479511" y="1429124"/>
                  </a:lnTo>
                  <a:lnTo>
                    <a:pt x="3510828" y="1416885"/>
                  </a:lnTo>
                  <a:lnTo>
                    <a:pt x="3541786" y="1406447"/>
                  </a:lnTo>
                  <a:lnTo>
                    <a:pt x="3557624" y="1392409"/>
                  </a:lnTo>
                  <a:lnTo>
                    <a:pt x="3573102" y="1380530"/>
                  </a:lnTo>
                  <a:lnTo>
                    <a:pt x="3604060" y="1357853"/>
                  </a:lnTo>
                  <a:lnTo>
                    <a:pt x="3619538" y="1347775"/>
                  </a:lnTo>
                  <a:lnTo>
                    <a:pt x="3637177" y="1337336"/>
                  </a:lnTo>
                  <a:lnTo>
                    <a:pt x="3675333" y="1321858"/>
                  </a:lnTo>
                  <a:lnTo>
                    <a:pt x="3690811" y="1299181"/>
                  </a:lnTo>
                  <a:close/>
                  <a:moveTo>
                    <a:pt x="757853" y="1269092"/>
                  </a:moveTo>
                  <a:lnTo>
                    <a:pt x="742379" y="1274132"/>
                  </a:lnTo>
                  <a:lnTo>
                    <a:pt x="735542" y="1289973"/>
                  </a:lnTo>
                  <a:lnTo>
                    <a:pt x="728705" y="1305454"/>
                  </a:lnTo>
                  <a:lnTo>
                    <a:pt x="735542" y="1293574"/>
                  </a:lnTo>
                  <a:lnTo>
                    <a:pt x="745978" y="1281333"/>
                  </a:lnTo>
                  <a:close/>
                  <a:moveTo>
                    <a:pt x="3432716" y="1257426"/>
                  </a:moveTo>
                  <a:lnTo>
                    <a:pt x="3358563" y="1297381"/>
                  </a:lnTo>
                  <a:lnTo>
                    <a:pt x="3284049" y="1337336"/>
                  </a:lnTo>
                  <a:lnTo>
                    <a:pt x="3240854" y="1359653"/>
                  </a:lnTo>
                  <a:lnTo>
                    <a:pt x="3240854" y="1361453"/>
                  </a:lnTo>
                  <a:lnTo>
                    <a:pt x="3245893" y="1363252"/>
                  </a:lnTo>
                  <a:lnTo>
                    <a:pt x="3254532" y="1373331"/>
                  </a:lnTo>
                  <a:lnTo>
                    <a:pt x="3271811" y="1363252"/>
                  </a:lnTo>
                  <a:lnTo>
                    <a:pt x="3289089" y="1351014"/>
                  </a:lnTo>
                  <a:lnTo>
                    <a:pt x="3308168" y="1339136"/>
                  </a:lnTo>
                  <a:lnTo>
                    <a:pt x="3318607" y="1330497"/>
                  </a:lnTo>
                  <a:lnTo>
                    <a:pt x="3329046" y="1323298"/>
                  </a:lnTo>
                  <a:lnTo>
                    <a:pt x="3339124" y="1314659"/>
                  </a:lnTo>
                  <a:lnTo>
                    <a:pt x="3351363" y="1304220"/>
                  </a:lnTo>
                  <a:lnTo>
                    <a:pt x="3367202" y="1295581"/>
                  </a:lnTo>
                  <a:lnTo>
                    <a:pt x="3386280" y="1285143"/>
                  </a:lnTo>
                  <a:lnTo>
                    <a:pt x="3399959" y="1280103"/>
                  </a:lnTo>
                  <a:lnTo>
                    <a:pt x="3412197" y="1273264"/>
                  </a:lnTo>
                  <a:lnTo>
                    <a:pt x="3422636" y="1266065"/>
                  </a:lnTo>
                  <a:lnTo>
                    <a:pt x="3430916" y="1259226"/>
                  </a:lnTo>
                  <a:close/>
                  <a:moveTo>
                    <a:pt x="2479166" y="1243748"/>
                  </a:moveTo>
                  <a:lnTo>
                    <a:pt x="2415091" y="1281903"/>
                  </a:lnTo>
                  <a:lnTo>
                    <a:pt x="2352817" y="1323298"/>
                  </a:lnTo>
                  <a:lnTo>
                    <a:pt x="2290543" y="1365052"/>
                  </a:lnTo>
                  <a:lnTo>
                    <a:pt x="2229709" y="1408247"/>
                  </a:lnTo>
                  <a:lnTo>
                    <a:pt x="2231509" y="1413286"/>
                  </a:lnTo>
                  <a:lnTo>
                    <a:pt x="2233308" y="1421925"/>
                  </a:lnTo>
                  <a:lnTo>
                    <a:pt x="2238348" y="1411486"/>
                  </a:lnTo>
                  <a:lnTo>
                    <a:pt x="2243747" y="1406447"/>
                  </a:lnTo>
                  <a:lnTo>
                    <a:pt x="2250587" y="1404647"/>
                  </a:lnTo>
                  <a:lnTo>
                    <a:pt x="2254186" y="1404647"/>
                  </a:lnTo>
                  <a:lnTo>
                    <a:pt x="2261026" y="1404647"/>
                  </a:lnTo>
                  <a:lnTo>
                    <a:pt x="2266426" y="1408247"/>
                  </a:lnTo>
                  <a:lnTo>
                    <a:pt x="2273265" y="1397808"/>
                  </a:lnTo>
                  <a:lnTo>
                    <a:pt x="2283704" y="1387369"/>
                  </a:lnTo>
                  <a:lnTo>
                    <a:pt x="2292343" y="1378730"/>
                  </a:lnTo>
                  <a:lnTo>
                    <a:pt x="2302422" y="1371891"/>
                  </a:lnTo>
                  <a:lnTo>
                    <a:pt x="2311061" y="1365052"/>
                  </a:lnTo>
                  <a:lnTo>
                    <a:pt x="2323300" y="1359653"/>
                  </a:lnTo>
                  <a:lnTo>
                    <a:pt x="2333739" y="1356413"/>
                  </a:lnTo>
                  <a:lnTo>
                    <a:pt x="2345618" y="1354614"/>
                  </a:lnTo>
                  <a:lnTo>
                    <a:pt x="2349217" y="1344175"/>
                  </a:lnTo>
                  <a:lnTo>
                    <a:pt x="2352817" y="1335536"/>
                  </a:lnTo>
                  <a:lnTo>
                    <a:pt x="2357857" y="1328697"/>
                  </a:lnTo>
                  <a:lnTo>
                    <a:pt x="2364696" y="1323298"/>
                  </a:lnTo>
                  <a:lnTo>
                    <a:pt x="2376935" y="1320058"/>
                  </a:lnTo>
                  <a:lnTo>
                    <a:pt x="2389174" y="1318258"/>
                  </a:lnTo>
                  <a:lnTo>
                    <a:pt x="2394213" y="1309620"/>
                  </a:lnTo>
                  <a:lnTo>
                    <a:pt x="2401413" y="1302780"/>
                  </a:lnTo>
                  <a:lnTo>
                    <a:pt x="2413292" y="1297381"/>
                  </a:lnTo>
                  <a:lnTo>
                    <a:pt x="2429130" y="1292342"/>
                  </a:lnTo>
                  <a:lnTo>
                    <a:pt x="2441009" y="1288742"/>
                  </a:lnTo>
                  <a:lnTo>
                    <a:pt x="2449648" y="1283703"/>
                  </a:lnTo>
                  <a:lnTo>
                    <a:pt x="2458287" y="1278304"/>
                  </a:lnTo>
                  <a:lnTo>
                    <a:pt x="2463327" y="1269665"/>
                  </a:lnTo>
                  <a:close/>
                  <a:moveTo>
                    <a:pt x="7422491" y="1242987"/>
                  </a:moveTo>
                  <a:lnTo>
                    <a:pt x="7353351" y="1284395"/>
                  </a:lnTo>
                  <a:lnTo>
                    <a:pt x="7316981" y="1303479"/>
                  </a:lnTo>
                  <a:lnTo>
                    <a:pt x="7278810" y="1322563"/>
                  </a:lnTo>
                  <a:lnTo>
                    <a:pt x="7256123" y="1334805"/>
                  </a:lnTo>
                  <a:lnTo>
                    <a:pt x="7233797" y="1347047"/>
                  </a:lnTo>
                  <a:lnTo>
                    <a:pt x="7211111" y="1360730"/>
                  </a:lnTo>
                  <a:lnTo>
                    <a:pt x="7190585" y="1374413"/>
                  </a:lnTo>
                  <a:lnTo>
                    <a:pt x="7171499" y="1388455"/>
                  </a:lnTo>
                  <a:lnTo>
                    <a:pt x="7150613" y="1405739"/>
                  </a:lnTo>
                  <a:lnTo>
                    <a:pt x="7131528" y="1421222"/>
                  </a:lnTo>
                  <a:lnTo>
                    <a:pt x="7114243" y="1440305"/>
                  </a:lnTo>
                  <a:lnTo>
                    <a:pt x="7116043" y="1443906"/>
                  </a:lnTo>
                  <a:lnTo>
                    <a:pt x="7145572" y="1431664"/>
                  </a:lnTo>
                  <a:lnTo>
                    <a:pt x="7171499" y="1419782"/>
                  </a:lnTo>
                  <a:lnTo>
                    <a:pt x="7193826" y="1405739"/>
                  </a:lnTo>
                  <a:lnTo>
                    <a:pt x="7214712" y="1391696"/>
                  </a:lnTo>
                  <a:lnTo>
                    <a:pt x="7252522" y="1362530"/>
                  </a:lnTo>
                  <a:lnTo>
                    <a:pt x="7294294" y="1334805"/>
                  </a:lnTo>
                  <a:lnTo>
                    <a:pt x="7325623" y="1313921"/>
                  </a:lnTo>
                  <a:lnTo>
                    <a:pt x="7334266" y="1310680"/>
                  </a:lnTo>
                  <a:lnTo>
                    <a:pt x="7344709" y="1307080"/>
                  </a:lnTo>
                  <a:lnTo>
                    <a:pt x="7351551" y="1302039"/>
                  </a:lnTo>
                  <a:lnTo>
                    <a:pt x="7358393" y="1294837"/>
                  </a:lnTo>
                  <a:lnTo>
                    <a:pt x="7365235" y="1289796"/>
                  </a:lnTo>
                  <a:lnTo>
                    <a:pt x="7396564" y="1268912"/>
                  </a:lnTo>
                  <a:lnTo>
                    <a:pt x="7408447" y="1256670"/>
                  </a:lnTo>
                  <a:close/>
                  <a:moveTo>
                    <a:pt x="799236" y="1237770"/>
                  </a:moveTo>
                  <a:lnTo>
                    <a:pt x="797437" y="1239570"/>
                  </a:lnTo>
                  <a:lnTo>
                    <a:pt x="799236" y="1239570"/>
                  </a:lnTo>
                  <a:close/>
                  <a:moveTo>
                    <a:pt x="3318607" y="1229710"/>
                  </a:moveTo>
                  <a:lnTo>
                    <a:pt x="3287289" y="1243748"/>
                  </a:lnTo>
                  <a:lnTo>
                    <a:pt x="3259932" y="1259226"/>
                  </a:lnTo>
                  <a:lnTo>
                    <a:pt x="3235454" y="1273264"/>
                  </a:lnTo>
                  <a:lnTo>
                    <a:pt x="3213136" y="1288742"/>
                  </a:lnTo>
                  <a:lnTo>
                    <a:pt x="3209537" y="1290542"/>
                  </a:lnTo>
                  <a:lnTo>
                    <a:pt x="3199098" y="1295581"/>
                  </a:lnTo>
                  <a:lnTo>
                    <a:pt x="3211336" y="1294142"/>
                  </a:lnTo>
                  <a:lnTo>
                    <a:pt x="3223216" y="1294142"/>
                  </a:lnTo>
                  <a:lnTo>
                    <a:pt x="3233655" y="1281903"/>
                  </a:lnTo>
                  <a:lnTo>
                    <a:pt x="3245893" y="1269665"/>
                  </a:lnTo>
                  <a:lnTo>
                    <a:pt x="3259932" y="1261026"/>
                  </a:lnTo>
                  <a:lnTo>
                    <a:pt x="3275411" y="1255627"/>
                  </a:lnTo>
                  <a:lnTo>
                    <a:pt x="3295928" y="1248787"/>
                  </a:lnTo>
                  <a:lnTo>
                    <a:pt x="3320046" y="1236909"/>
                  </a:lnTo>
                  <a:close/>
                  <a:moveTo>
                    <a:pt x="6648629" y="1228945"/>
                  </a:moveTo>
                  <a:lnTo>
                    <a:pt x="6601816" y="1258470"/>
                  </a:lnTo>
                  <a:lnTo>
                    <a:pt x="6614060" y="1251629"/>
                  </a:lnTo>
                  <a:lnTo>
                    <a:pt x="6617300" y="1249829"/>
                  </a:lnTo>
                  <a:lnTo>
                    <a:pt x="6625943" y="1246228"/>
                  </a:lnTo>
                  <a:lnTo>
                    <a:pt x="6634585" y="1241187"/>
                  </a:lnTo>
                  <a:lnTo>
                    <a:pt x="6645028" y="1234346"/>
                  </a:lnTo>
                  <a:close/>
                  <a:moveTo>
                    <a:pt x="9600586" y="1227944"/>
                  </a:moveTo>
                  <a:lnTo>
                    <a:pt x="9574658" y="1243422"/>
                  </a:lnTo>
                  <a:lnTo>
                    <a:pt x="9553771" y="1257099"/>
                  </a:lnTo>
                  <a:lnTo>
                    <a:pt x="9489670" y="1298852"/>
                  </a:lnTo>
                  <a:lnTo>
                    <a:pt x="9460140" y="1319728"/>
                  </a:lnTo>
                  <a:lnTo>
                    <a:pt x="9432771" y="1340245"/>
                  </a:lnTo>
                  <a:lnTo>
                    <a:pt x="9427369" y="1345644"/>
                  </a:lnTo>
                  <a:lnTo>
                    <a:pt x="9437813" y="1340245"/>
                  </a:lnTo>
                  <a:lnTo>
                    <a:pt x="9446456" y="1333406"/>
                  </a:lnTo>
                  <a:lnTo>
                    <a:pt x="9456899" y="1326567"/>
                  </a:lnTo>
                  <a:lnTo>
                    <a:pt x="9465542" y="1317929"/>
                  </a:lnTo>
                  <a:lnTo>
                    <a:pt x="9484628" y="1303891"/>
                  </a:lnTo>
                  <a:lnTo>
                    <a:pt x="9501914" y="1293813"/>
                  </a:lnTo>
                  <a:lnTo>
                    <a:pt x="9519200" y="1283375"/>
                  </a:lnTo>
                  <a:lnTo>
                    <a:pt x="9538286" y="1274376"/>
                  </a:lnTo>
                  <a:lnTo>
                    <a:pt x="9548729" y="1265738"/>
                  </a:lnTo>
                  <a:lnTo>
                    <a:pt x="9562414" y="1257099"/>
                  </a:lnTo>
                  <a:lnTo>
                    <a:pt x="9566015" y="1255300"/>
                  </a:lnTo>
                  <a:lnTo>
                    <a:pt x="9578259" y="1248461"/>
                  </a:lnTo>
                  <a:lnTo>
                    <a:pt x="9585101" y="1243422"/>
                  </a:lnTo>
                  <a:lnTo>
                    <a:pt x="9595545" y="1239822"/>
                  </a:lnTo>
                  <a:lnTo>
                    <a:pt x="9600586" y="1236583"/>
                  </a:lnTo>
                  <a:lnTo>
                    <a:pt x="9604187" y="1231184"/>
                  </a:lnTo>
                  <a:close/>
                  <a:moveTo>
                    <a:pt x="5874408" y="1225704"/>
                  </a:moveTo>
                  <a:lnTo>
                    <a:pt x="5870807" y="1227504"/>
                  </a:lnTo>
                  <a:lnTo>
                    <a:pt x="5872607" y="1228945"/>
                  </a:lnTo>
                  <a:close/>
                  <a:moveTo>
                    <a:pt x="3176420" y="1222871"/>
                  </a:moveTo>
                  <a:lnTo>
                    <a:pt x="3109106" y="1264625"/>
                  </a:lnTo>
                  <a:lnTo>
                    <a:pt x="3128184" y="1257426"/>
                  </a:lnTo>
                  <a:lnTo>
                    <a:pt x="3143663" y="1246988"/>
                  </a:lnTo>
                  <a:lnTo>
                    <a:pt x="3160941" y="1236909"/>
                  </a:lnTo>
                  <a:close/>
                  <a:moveTo>
                    <a:pt x="5158252" y="1215570"/>
                  </a:moveTo>
                  <a:lnTo>
                    <a:pt x="5160053" y="1219171"/>
                  </a:lnTo>
                  <a:lnTo>
                    <a:pt x="5161854" y="1217371"/>
                  </a:lnTo>
                  <a:close/>
                  <a:moveTo>
                    <a:pt x="7474346" y="1211661"/>
                  </a:moveTo>
                  <a:lnTo>
                    <a:pt x="7465703" y="1217062"/>
                  </a:lnTo>
                  <a:lnTo>
                    <a:pt x="7465346" y="1217322"/>
                  </a:lnTo>
                  <a:lnTo>
                    <a:pt x="7452020" y="1225704"/>
                  </a:lnTo>
                  <a:lnTo>
                    <a:pt x="7453820" y="1225704"/>
                  </a:lnTo>
                  <a:lnTo>
                    <a:pt x="7465346" y="1217322"/>
                  </a:lnTo>
                  <a:close/>
                  <a:moveTo>
                    <a:pt x="5161854" y="1208729"/>
                  </a:moveTo>
                  <a:lnTo>
                    <a:pt x="5161854" y="1211970"/>
                  </a:lnTo>
                  <a:lnTo>
                    <a:pt x="5163655" y="1211970"/>
                  </a:lnTo>
                  <a:lnTo>
                    <a:pt x="5163655" y="1210530"/>
                  </a:lnTo>
                  <a:close/>
                  <a:moveTo>
                    <a:pt x="9437813" y="1205268"/>
                  </a:moveTo>
                  <a:lnTo>
                    <a:pt x="9385956" y="1241622"/>
                  </a:lnTo>
                  <a:lnTo>
                    <a:pt x="9339140" y="1274376"/>
                  </a:lnTo>
                  <a:lnTo>
                    <a:pt x="9342381" y="1284814"/>
                  </a:lnTo>
                  <a:lnTo>
                    <a:pt x="9344182" y="1295252"/>
                  </a:lnTo>
                  <a:lnTo>
                    <a:pt x="9342381" y="1302451"/>
                  </a:lnTo>
                  <a:lnTo>
                    <a:pt x="9340581" y="1309290"/>
                  </a:lnTo>
                  <a:lnTo>
                    <a:pt x="9358227" y="1298852"/>
                  </a:lnTo>
                  <a:lnTo>
                    <a:pt x="9375512" y="1290213"/>
                  </a:lnTo>
                  <a:lnTo>
                    <a:pt x="9377313" y="1288414"/>
                  </a:lnTo>
                  <a:lnTo>
                    <a:pt x="9394598" y="1281575"/>
                  </a:lnTo>
                  <a:lnTo>
                    <a:pt x="9408283" y="1271137"/>
                  </a:lnTo>
                  <a:lnTo>
                    <a:pt x="9418726" y="1258899"/>
                  </a:lnTo>
                  <a:lnTo>
                    <a:pt x="9424128" y="1245221"/>
                  </a:lnTo>
                  <a:close/>
                  <a:moveTo>
                    <a:pt x="4472857" y="1201888"/>
                  </a:moveTo>
                  <a:lnTo>
                    <a:pt x="4472857" y="1205129"/>
                  </a:lnTo>
                  <a:lnTo>
                    <a:pt x="4478259" y="1201888"/>
                  </a:lnTo>
                  <a:close/>
                  <a:moveTo>
                    <a:pt x="9360027" y="1176113"/>
                  </a:moveTo>
                  <a:lnTo>
                    <a:pt x="9325096" y="1196630"/>
                  </a:lnTo>
                  <a:lnTo>
                    <a:pt x="9292325" y="1217506"/>
                  </a:lnTo>
                  <a:lnTo>
                    <a:pt x="9275039" y="1232983"/>
                  </a:lnTo>
                  <a:lnTo>
                    <a:pt x="9295926" y="1222545"/>
                  </a:lnTo>
                  <a:lnTo>
                    <a:pt x="9316453" y="1212107"/>
                  </a:lnTo>
                  <a:lnTo>
                    <a:pt x="9335539" y="1198430"/>
                  </a:lnTo>
                  <a:lnTo>
                    <a:pt x="9352825" y="1182952"/>
                  </a:lnTo>
                  <a:close/>
                  <a:moveTo>
                    <a:pt x="3734007" y="1169238"/>
                  </a:moveTo>
                  <a:lnTo>
                    <a:pt x="3730408" y="1172837"/>
                  </a:lnTo>
                  <a:lnTo>
                    <a:pt x="3740847" y="1176437"/>
                  </a:lnTo>
                  <a:close/>
                  <a:moveTo>
                    <a:pt x="872286" y="1168645"/>
                  </a:moveTo>
                  <a:lnTo>
                    <a:pt x="855013" y="1179085"/>
                  </a:lnTo>
                  <a:lnTo>
                    <a:pt x="844578" y="1191326"/>
                  </a:lnTo>
                  <a:close/>
                  <a:moveTo>
                    <a:pt x="8798963" y="1141200"/>
                  </a:moveTo>
                  <a:lnTo>
                    <a:pt x="8760790" y="1165675"/>
                  </a:lnTo>
                  <a:lnTo>
                    <a:pt x="8722618" y="1191591"/>
                  </a:lnTo>
                  <a:lnTo>
                    <a:pt x="8702091" y="1205268"/>
                  </a:lnTo>
                  <a:lnTo>
                    <a:pt x="8703531" y="1205268"/>
                  </a:lnTo>
                  <a:lnTo>
                    <a:pt x="8708933" y="1205268"/>
                  </a:lnTo>
                  <a:lnTo>
                    <a:pt x="8710734" y="1202029"/>
                  </a:lnTo>
                  <a:lnTo>
                    <a:pt x="8717576" y="1198430"/>
                  </a:lnTo>
                  <a:lnTo>
                    <a:pt x="8722618" y="1195190"/>
                  </a:lnTo>
                  <a:lnTo>
                    <a:pt x="8728020" y="1195190"/>
                  </a:lnTo>
                  <a:lnTo>
                    <a:pt x="8733061" y="1195190"/>
                  </a:lnTo>
                  <a:lnTo>
                    <a:pt x="8746746" y="1181153"/>
                  </a:lnTo>
                  <a:lnTo>
                    <a:pt x="8762591" y="1170714"/>
                  </a:lnTo>
                  <a:lnTo>
                    <a:pt x="8774475" y="1163876"/>
                  </a:lnTo>
                  <a:lnTo>
                    <a:pt x="8789960" y="1160276"/>
                  </a:lnTo>
                  <a:lnTo>
                    <a:pt x="8793561" y="1149838"/>
                  </a:lnTo>
                  <a:close/>
                  <a:moveTo>
                    <a:pt x="9723747" y="1139400"/>
                  </a:moveTo>
                  <a:lnTo>
                    <a:pt x="9707902" y="1146599"/>
                  </a:lnTo>
                  <a:lnTo>
                    <a:pt x="9696018" y="1157037"/>
                  </a:lnTo>
                  <a:lnTo>
                    <a:pt x="9702860" y="1158477"/>
                  </a:lnTo>
                  <a:lnTo>
                    <a:pt x="9711503" y="1155237"/>
                  </a:lnTo>
                  <a:lnTo>
                    <a:pt x="9721946" y="1144799"/>
                  </a:lnTo>
                  <a:close/>
                  <a:moveTo>
                    <a:pt x="4788362" y="1139239"/>
                  </a:moveTo>
                  <a:lnTo>
                    <a:pt x="4786561" y="1141039"/>
                  </a:lnTo>
                  <a:lnTo>
                    <a:pt x="4788362" y="1141039"/>
                  </a:lnTo>
                  <a:close/>
                  <a:moveTo>
                    <a:pt x="8653475" y="1137960"/>
                  </a:moveTo>
                  <a:lnTo>
                    <a:pt x="8630788" y="1149838"/>
                  </a:lnTo>
                  <a:lnTo>
                    <a:pt x="8556603" y="1198430"/>
                  </a:lnTo>
                  <a:lnTo>
                    <a:pt x="8493943" y="1239822"/>
                  </a:lnTo>
                  <a:lnTo>
                    <a:pt x="8430202" y="1284814"/>
                  </a:lnTo>
                  <a:lnTo>
                    <a:pt x="8360699" y="1333406"/>
                  </a:lnTo>
                  <a:lnTo>
                    <a:pt x="8287955" y="1385237"/>
                  </a:lnTo>
                  <a:lnTo>
                    <a:pt x="8277512" y="1392075"/>
                  </a:lnTo>
                  <a:lnTo>
                    <a:pt x="8267428" y="1395675"/>
                  </a:lnTo>
                  <a:lnTo>
                    <a:pt x="8249783" y="1402514"/>
                  </a:lnTo>
                  <a:lnTo>
                    <a:pt x="8246542" y="1406113"/>
                  </a:lnTo>
                  <a:lnTo>
                    <a:pt x="8241140" y="1409712"/>
                  </a:lnTo>
                  <a:lnTo>
                    <a:pt x="8237899" y="1416551"/>
                  </a:lnTo>
                  <a:lnTo>
                    <a:pt x="8234297" y="1423390"/>
                  </a:lnTo>
                  <a:lnTo>
                    <a:pt x="8241140" y="1433828"/>
                  </a:lnTo>
                  <a:lnTo>
                    <a:pt x="8248342" y="1439227"/>
                  </a:lnTo>
                  <a:lnTo>
                    <a:pt x="8251583" y="1442467"/>
                  </a:lnTo>
                  <a:lnTo>
                    <a:pt x="8255184" y="1446066"/>
                  </a:lnTo>
                  <a:lnTo>
                    <a:pt x="8258425" y="1452905"/>
                  </a:lnTo>
                  <a:lnTo>
                    <a:pt x="8263827" y="1463343"/>
                  </a:lnTo>
                  <a:lnTo>
                    <a:pt x="8282913" y="1454704"/>
                  </a:lnTo>
                  <a:lnTo>
                    <a:pt x="8302000" y="1444266"/>
                  </a:lnTo>
                  <a:lnTo>
                    <a:pt x="8315684" y="1437428"/>
                  </a:lnTo>
                  <a:lnTo>
                    <a:pt x="8329729" y="1428789"/>
                  </a:lnTo>
                  <a:lnTo>
                    <a:pt x="8322526" y="1425190"/>
                  </a:lnTo>
                  <a:lnTo>
                    <a:pt x="8317485" y="1418351"/>
                  </a:lnTo>
                  <a:lnTo>
                    <a:pt x="8313884" y="1409712"/>
                  </a:lnTo>
                  <a:lnTo>
                    <a:pt x="8312443" y="1395675"/>
                  </a:lnTo>
                  <a:lnTo>
                    <a:pt x="8313884" y="1387036"/>
                  </a:lnTo>
                  <a:lnTo>
                    <a:pt x="8315684" y="1381637"/>
                  </a:lnTo>
                  <a:lnTo>
                    <a:pt x="8321086" y="1374799"/>
                  </a:lnTo>
                  <a:lnTo>
                    <a:pt x="8321086" y="1372999"/>
                  </a:lnTo>
                  <a:lnTo>
                    <a:pt x="8321086" y="1362921"/>
                  </a:lnTo>
                  <a:lnTo>
                    <a:pt x="8331169" y="1359321"/>
                  </a:lnTo>
                  <a:lnTo>
                    <a:pt x="8338372" y="1356082"/>
                  </a:lnTo>
                  <a:lnTo>
                    <a:pt x="8347015" y="1352482"/>
                  </a:lnTo>
                  <a:lnTo>
                    <a:pt x="8362500" y="1337005"/>
                  </a:lnTo>
                  <a:lnTo>
                    <a:pt x="8371142" y="1328367"/>
                  </a:lnTo>
                  <a:lnTo>
                    <a:pt x="8381586" y="1321528"/>
                  </a:lnTo>
                  <a:lnTo>
                    <a:pt x="8403913" y="1307490"/>
                  </a:lnTo>
                  <a:lnTo>
                    <a:pt x="8414356" y="1302451"/>
                  </a:lnTo>
                  <a:lnTo>
                    <a:pt x="8437044" y="1288414"/>
                  </a:lnTo>
                  <a:lnTo>
                    <a:pt x="8449288" y="1279775"/>
                  </a:lnTo>
                  <a:lnTo>
                    <a:pt x="8459371" y="1269337"/>
                  </a:lnTo>
                  <a:lnTo>
                    <a:pt x="8473416" y="1258899"/>
                  </a:lnTo>
                  <a:lnTo>
                    <a:pt x="8488901" y="1252060"/>
                  </a:lnTo>
                  <a:lnTo>
                    <a:pt x="8504386" y="1246661"/>
                  </a:lnTo>
                  <a:lnTo>
                    <a:pt x="8519871" y="1243422"/>
                  </a:lnTo>
                  <a:lnTo>
                    <a:pt x="8523472" y="1236583"/>
                  </a:lnTo>
                  <a:lnTo>
                    <a:pt x="8527074" y="1229384"/>
                  </a:lnTo>
                  <a:lnTo>
                    <a:pt x="8530315" y="1224345"/>
                  </a:lnTo>
                  <a:lnTo>
                    <a:pt x="8535716" y="1219306"/>
                  </a:lnTo>
                  <a:lnTo>
                    <a:pt x="8546160" y="1212107"/>
                  </a:lnTo>
                  <a:lnTo>
                    <a:pt x="8556603" y="1207068"/>
                  </a:lnTo>
                  <a:lnTo>
                    <a:pt x="8582532" y="1195190"/>
                  </a:lnTo>
                  <a:lnTo>
                    <a:pt x="8596216" y="1181153"/>
                  </a:lnTo>
                  <a:lnTo>
                    <a:pt x="8613502" y="1170714"/>
                  </a:lnTo>
                  <a:lnTo>
                    <a:pt x="8625746" y="1160276"/>
                  </a:lnTo>
                  <a:lnTo>
                    <a:pt x="8635829" y="1153437"/>
                  </a:lnTo>
                  <a:lnTo>
                    <a:pt x="8646273" y="1144799"/>
                  </a:lnTo>
                  <a:close/>
                  <a:moveTo>
                    <a:pt x="7429333" y="1135687"/>
                  </a:moveTo>
                  <a:lnTo>
                    <a:pt x="7370276" y="1175654"/>
                  </a:lnTo>
                  <a:lnTo>
                    <a:pt x="7431134" y="1135687"/>
                  </a:lnTo>
                  <a:close/>
                  <a:moveTo>
                    <a:pt x="8514829" y="1134361"/>
                  </a:moveTo>
                  <a:lnTo>
                    <a:pt x="8474856" y="1158477"/>
                  </a:lnTo>
                  <a:lnTo>
                    <a:pt x="8437044" y="1184752"/>
                  </a:lnTo>
                  <a:lnTo>
                    <a:pt x="8355297" y="1243422"/>
                  </a:lnTo>
                  <a:lnTo>
                    <a:pt x="8300199" y="1284814"/>
                  </a:lnTo>
                  <a:lnTo>
                    <a:pt x="8313884" y="1281575"/>
                  </a:lnTo>
                  <a:lnTo>
                    <a:pt x="8327928" y="1279775"/>
                  </a:lnTo>
                  <a:lnTo>
                    <a:pt x="8336571" y="1267537"/>
                  </a:lnTo>
                  <a:lnTo>
                    <a:pt x="8347015" y="1255300"/>
                  </a:lnTo>
                  <a:lnTo>
                    <a:pt x="8358898" y="1245221"/>
                  </a:lnTo>
                  <a:lnTo>
                    <a:pt x="8371142" y="1232983"/>
                  </a:lnTo>
                  <a:lnTo>
                    <a:pt x="8384827" y="1224345"/>
                  </a:lnTo>
                  <a:lnTo>
                    <a:pt x="8397071" y="1213907"/>
                  </a:lnTo>
                  <a:lnTo>
                    <a:pt x="8412556" y="1207068"/>
                  </a:lnTo>
                  <a:lnTo>
                    <a:pt x="8426600" y="1198430"/>
                  </a:lnTo>
                  <a:lnTo>
                    <a:pt x="8452529" y="1186552"/>
                  </a:lnTo>
                  <a:lnTo>
                    <a:pt x="8474856" y="1170714"/>
                  </a:lnTo>
                  <a:lnTo>
                    <a:pt x="8495743" y="1153437"/>
                  </a:lnTo>
                  <a:close/>
                  <a:moveTo>
                    <a:pt x="5997203" y="1133886"/>
                  </a:moveTo>
                  <a:lnTo>
                    <a:pt x="5955791" y="1161612"/>
                  </a:lnTo>
                  <a:lnTo>
                    <a:pt x="5924822" y="1182496"/>
                  </a:lnTo>
                  <a:lnTo>
                    <a:pt x="5893493" y="1206620"/>
                  </a:lnTo>
                  <a:lnTo>
                    <a:pt x="5923022" y="1191137"/>
                  </a:lnTo>
                  <a:lnTo>
                    <a:pt x="5936705" y="1184296"/>
                  </a:lnTo>
                  <a:lnTo>
                    <a:pt x="5948949" y="1173854"/>
                  </a:lnTo>
                  <a:lnTo>
                    <a:pt x="5973076" y="1154770"/>
                  </a:lnTo>
                  <a:close/>
                  <a:moveTo>
                    <a:pt x="2699105" y="1113805"/>
                  </a:moveTo>
                  <a:lnTo>
                    <a:pt x="2513722" y="1221071"/>
                  </a:lnTo>
                  <a:lnTo>
                    <a:pt x="2491044" y="1235109"/>
                  </a:lnTo>
                  <a:lnTo>
                    <a:pt x="2491044" y="1267865"/>
                  </a:lnTo>
                  <a:lnTo>
                    <a:pt x="2511922" y="1246988"/>
                  </a:lnTo>
                  <a:lnTo>
                    <a:pt x="2534600" y="1226470"/>
                  </a:lnTo>
                  <a:lnTo>
                    <a:pt x="2558718" y="1207393"/>
                  </a:lnTo>
                  <a:lnTo>
                    <a:pt x="2584635" y="1188315"/>
                  </a:lnTo>
                  <a:lnTo>
                    <a:pt x="2614153" y="1172837"/>
                  </a:lnTo>
                  <a:lnTo>
                    <a:pt x="2643310" y="1153760"/>
                  </a:lnTo>
                  <a:lnTo>
                    <a:pt x="2699105" y="1115605"/>
                  </a:lnTo>
                  <a:close/>
                  <a:moveTo>
                    <a:pt x="425707" y="1113201"/>
                  </a:moveTo>
                  <a:lnTo>
                    <a:pt x="413472" y="1120041"/>
                  </a:lnTo>
                  <a:lnTo>
                    <a:pt x="403036" y="1123641"/>
                  </a:lnTo>
                  <a:lnTo>
                    <a:pt x="394400" y="1135882"/>
                  </a:lnTo>
                  <a:lnTo>
                    <a:pt x="411673" y="1125441"/>
                  </a:lnTo>
                  <a:close/>
                  <a:moveTo>
                    <a:pt x="5206875" y="1101073"/>
                  </a:moveTo>
                  <a:lnTo>
                    <a:pt x="5191387" y="1113315"/>
                  </a:lnTo>
                  <a:lnTo>
                    <a:pt x="5177341" y="1125557"/>
                  </a:lnTo>
                  <a:lnTo>
                    <a:pt x="5163655" y="1137799"/>
                  </a:lnTo>
                  <a:lnTo>
                    <a:pt x="5151409" y="1151481"/>
                  </a:lnTo>
                  <a:lnTo>
                    <a:pt x="5109990" y="1196487"/>
                  </a:lnTo>
                  <a:lnTo>
                    <a:pt x="5108189" y="1198288"/>
                  </a:lnTo>
                  <a:lnTo>
                    <a:pt x="5118634" y="1193247"/>
                  </a:lnTo>
                  <a:lnTo>
                    <a:pt x="5147807" y="1163722"/>
                  </a:lnTo>
                  <a:lnTo>
                    <a:pt x="5180943" y="1137799"/>
                  </a:lnTo>
                  <a:lnTo>
                    <a:pt x="5187786" y="1128797"/>
                  </a:lnTo>
                  <a:lnTo>
                    <a:pt x="5196430" y="1120156"/>
                  </a:lnTo>
                  <a:lnTo>
                    <a:pt x="5201832" y="1111515"/>
                  </a:lnTo>
                  <a:close/>
                  <a:moveTo>
                    <a:pt x="8017866" y="1099807"/>
                  </a:moveTo>
                  <a:lnTo>
                    <a:pt x="8012825" y="1104846"/>
                  </a:lnTo>
                  <a:lnTo>
                    <a:pt x="8012825" y="1106646"/>
                  </a:lnTo>
                  <a:close/>
                  <a:moveTo>
                    <a:pt x="9945220" y="1084330"/>
                  </a:moveTo>
                  <a:lnTo>
                    <a:pt x="9858791" y="1142999"/>
                  </a:lnTo>
                  <a:lnTo>
                    <a:pt x="9822419" y="1168915"/>
                  </a:lnTo>
                  <a:lnTo>
                    <a:pt x="9787488" y="1195190"/>
                  </a:lnTo>
                  <a:lnTo>
                    <a:pt x="9749315" y="1220746"/>
                  </a:lnTo>
                  <a:lnTo>
                    <a:pt x="9711503" y="1246661"/>
                  </a:lnTo>
                  <a:lnTo>
                    <a:pt x="9668288" y="1272936"/>
                  </a:lnTo>
                  <a:lnTo>
                    <a:pt x="9671530" y="1274376"/>
                  </a:lnTo>
                  <a:lnTo>
                    <a:pt x="9675131" y="1276176"/>
                  </a:lnTo>
                  <a:lnTo>
                    <a:pt x="9678732" y="1281575"/>
                  </a:lnTo>
                  <a:lnTo>
                    <a:pt x="9681973" y="1284814"/>
                  </a:lnTo>
                  <a:lnTo>
                    <a:pt x="9683774" y="1292013"/>
                  </a:lnTo>
                  <a:lnTo>
                    <a:pt x="9694217" y="1286614"/>
                  </a:lnTo>
                  <a:lnTo>
                    <a:pt x="9704660" y="1277976"/>
                  </a:lnTo>
                  <a:lnTo>
                    <a:pt x="9715104" y="1269337"/>
                  </a:lnTo>
                  <a:lnTo>
                    <a:pt x="9725187" y="1257099"/>
                  </a:lnTo>
                  <a:lnTo>
                    <a:pt x="9733830" y="1243422"/>
                  </a:lnTo>
                  <a:lnTo>
                    <a:pt x="9739232" y="1234783"/>
                  </a:lnTo>
                  <a:lnTo>
                    <a:pt x="9747875" y="1234783"/>
                  </a:lnTo>
                  <a:lnTo>
                    <a:pt x="9766601" y="1236583"/>
                  </a:lnTo>
                  <a:lnTo>
                    <a:pt x="9780645" y="1234783"/>
                  </a:lnTo>
                  <a:lnTo>
                    <a:pt x="9787488" y="1231184"/>
                  </a:lnTo>
                  <a:lnTo>
                    <a:pt x="9794690" y="1224345"/>
                  </a:lnTo>
                  <a:lnTo>
                    <a:pt x="9803333" y="1212107"/>
                  </a:lnTo>
                  <a:lnTo>
                    <a:pt x="9813776" y="1200229"/>
                  </a:lnTo>
                  <a:lnTo>
                    <a:pt x="9825660" y="1187991"/>
                  </a:lnTo>
                  <a:lnTo>
                    <a:pt x="9839705" y="1177553"/>
                  </a:lnTo>
                  <a:lnTo>
                    <a:pt x="9844746" y="1174314"/>
                  </a:lnTo>
                  <a:lnTo>
                    <a:pt x="9850148" y="1170714"/>
                  </a:lnTo>
                  <a:lnTo>
                    <a:pt x="9856990" y="1170714"/>
                  </a:lnTo>
                  <a:lnTo>
                    <a:pt x="9862032" y="1170714"/>
                  </a:lnTo>
                  <a:lnTo>
                    <a:pt x="9870675" y="1162076"/>
                  </a:lnTo>
                  <a:lnTo>
                    <a:pt x="9879318" y="1153437"/>
                  </a:lnTo>
                  <a:lnTo>
                    <a:pt x="9886160" y="1142999"/>
                  </a:lnTo>
                  <a:lnTo>
                    <a:pt x="9894803" y="1128962"/>
                  </a:lnTo>
                  <a:lnTo>
                    <a:pt x="9900205" y="1123923"/>
                  </a:lnTo>
                  <a:lnTo>
                    <a:pt x="9905246" y="1117084"/>
                  </a:lnTo>
                  <a:lnTo>
                    <a:pt x="9910648" y="1113484"/>
                  </a:lnTo>
                  <a:lnTo>
                    <a:pt x="9917490" y="1108445"/>
                  </a:lnTo>
                  <a:lnTo>
                    <a:pt x="9931175" y="1104846"/>
                  </a:lnTo>
                  <a:lnTo>
                    <a:pt x="9945220" y="1103046"/>
                  </a:lnTo>
                  <a:lnTo>
                    <a:pt x="9943419" y="1094408"/>
                  </a:lnTo>
                  <a:close/>
                  <a:moveTo>
                    <a:pt x="2754180" y="1081049"/>
                  </a:moveTo>
                  <a:lnTo>
                    <a:pt x="2738701" y="1089688"/>
                  </a:lnTo>
                  <a:lnTo>
                    <a:pt x="2749140" y="1086089"/>
                  </a:lnTo>
                  <a:lnTo>
                    <a:pt x="2754180" y="1084649"/>
                  </a:lnTo>
                  <a:close/>
                  <a:moveTo>
                    <a:pt x="2463327" y="1079250"/>
                  </a:moveTo>
                  <a:lnTo>
                    <a:pt x="2404652" y="1113805"/>
                  </a:lnTo>
                  <a:lnTo>
                    <a:pt x="2349217" y="1146921"/>
                  </a:lnTo>
                  <a:lnTo>
                    <a:pt x="2333739" y="1157360"/>
                  </a:lnTo>
                  <a:lnTo>
                    <a:pt x="2316460" y="1167798"/>
                  </a:lnTo>
                  <a:lnTo>
                    <a:pt x="2300982" y="1176437"/>
                  </a:lnTo>
                  <a:lnTo>
                    <a:pt x="2288743" y="1185076"/>
                  </a:lnTo>
                  <a:lnTo>
                    <a:pt x="2276504" y="1193715"/>
                  </a:lnTo>
                  <a:lnTo>
                    <a:pt x="2257426" y="1212432"/>
                  </a:lnTo>
                  <a:lnTo>
                    <a:pt x="2248787" y="1219631"/>
                  </a:lnTo>
                  <a:lnTo>
                    <a:pt x="2241948" y="1226470"/>
                  </a:lnTo>
                  <a:lnTo>
                    <a:pt x="2236908" y="1235109"/>
                  </a:lnTo>
                  <a:lnTo>
                    <a:pt x="2233308" y="1240149"/>
                  </a:lnTo>
                  <a:lnTo>
                    <a:pt x="2243747" y="1236909"/>
                  </a:lnTo>
                  <a:lnTo>
                    <a:pt x="2259226" y="1228270"/>
                  </a:lnTo>
                  <a:lnTo>
                    <a:pt x="2276504" y="1217832"/>
                  </a:lnTo>
                  <a:lnTo>
                    <a:pt x="2297382" y="1204153"/>
                  </a:lnTo>
                  <a:lnTo>
                    <a:pt x="2316460" y="1186876"/>
                  </a:lnTo>
                  <a:lnTo>
                    <a:pt x="2354257" y="1157360"/>
                  </a:lnTo>
                  <a:lnTo>
                    <a:pt x="2392414" y="1129283"/>
                  </a:lnTo>
                  <a:lnTo>
                    <a:pt x="2442809" y="1098327"/>
                  </a:lnTo>
                  <a:lnTo>
                    <a:pt x="2458287" y="1091488"/>
                  </a:lnTo>
                  <a:lnTo>
                    <a:pt x="2473766" y="1086089"/>
                  </a:lnTo>
                  <a:close/>
                  <a:moveTo>
                    <a:pt x="8315684" y="1078931"/>
                  </a:moveTo>
                  <a:lnTo>
                    <a:pt x="8256985" y="1117084"/>
                  </a:lnTo>
                  <a:lnTo>
                    <a:pt x="8204768" y="1151638"/>
                  </a:lnTo>
                  <a:lnTo>
                    <a:pt x="8160113" y="1186552"/>
                  </a:lnTo>
                  <a:lnTo>
                    <a:pt x="8118339" y="1219306"/>
                  </a:lnTo>
                  <a:lnTo>
                    <a:pt x="8121941" y="1220746"/>
                  </a:lnTo>
                  <a:lnTo>
                    <a:pt x="8123381" y="1220746"/>
                  </a:lnTo>
                  <a:lnTo>
                    <a:pt x="8128783" y="1219306"/>
                  </a:lnTo>
                  <a:lnTo>
                    <a:pt x="8142467" y="1213907"/>
                  </a:lnTo>
                  <a:lnTo>
                    <a:pt x="8149670" y="1210667"/>
                  </a:lnTo>
                  <a:lnTo>
                    <a:pt x="8156512" y="1205268"/>
                  </a:lnTo>
                  <a:lnTo>
                    <a:pt x="8175598" y="1191591"/>
                  </a:lnTo>
                  <a:lnTo>
                    <a:pt x="8192884" y="1176113"/>
                  </a:lnTo>
                  <a:lnTo>
                    <a:pt x="8210170" y="1160276"/>
                  </a:lnTo>
                  <a:lnTo>
                    <a:pt x="8218812" y="1155237"/>
                  </a:lnTo>
                  <a:lnTo>
                    <a:pt x="8228896" y="1149838"/>
                  </a:lnTo>
                  <a:lnTo>
                    <a:pt x="8242940" y="1142999"/>
                  </a:lnTo>
                  <a:lnTo>
                    <a:pt x="8256985" y="1134361"/>
                  </a:lnTo>
                  <a:lnTo>
                    <a:pt x="8270669" y="1123923"/>
                  </a:lnTo>
                  <a:lnTo>
                    <a:pt x="8282913" y="1111685"/>
                  </a:lnTo>
                  <a:close/>
                  <a:moveTo>
                    <a:pt x="9508756" y="1073891"/>
                  </a:moveTo>
                  <a:lnTo>
                    <a:pt x="9461941" y="1108445"/>
                  </a:lnTo>
                  <a:lnTo>
                    <a:pt x="9482828" y="1098007"/>
                  </a:lnTo>
                  <a:close/>
                  <a:moveTo>
                    <a:pt x="6766383" y="1069794"/>
                  </a:moveTo>
                  <a:lnTo>
                    <a:pt x="6747298" y="1080236"/>
                  </a:lnTo>
                  <a:lnTo>
                    <a:pt x="6759541" y="1080236"/>
                  </a:lnTo>
                  <a:lnTo>
                    <a:pt x="6764583" y="1073395"/>
                  </a:lnTo>
                  <a:close/>
                  <a:moveTo>
                    <a:pt x="5931664" y="1067994"/>
                  </a:moveTo>
                  <a:lnTo>
                    <a:pt x="5898895" y="1090678"/>
                  </a:lnTo>
                  <a:lnTo>
                    <a:pt x="5867566" y="1113002"/>
                  </a:lnTo>
                  <a:lnTo>
                    <a:pt x="5886651" y="1102560"/>
                  </a:lnTo>
                  <a:lnTo>
                    <a:pt x="5903936" y="1090678"/>
                  </a:lnTo>
                  <a:lnTo>
                    <a:pt x="5916180" y="1080236"/>
                  </a:lnTo>
                  <a:close/>
                  <a:moveTo>
                    <a:pt x="8059280" y="1065253"/>
                  </a:moveTo>
                  <a:lnTo>
                    <a:pt x="8054238" y="1068492"/>
                  </a:lnTo>
                  <a:lnTo>
                    <a:pt x="8056039" y="1070292"/>
                  </a:lnTo>
                  <a:close/>
                  <a:moveTo>
                    <a:pt x="3361802" y="1060172"/>
                  </a:moveTo>
                  <a:lnTo>
                    <a:pt x="3363602" y="1061972"/>
                  </a:lnTo>
                  <a:lnTo>
                    <a:pt x="3363602" y="1060172"/>
                  </a:lnTo>
                  <a:close/>
                  <a:moveTo>
                    <a:pt x="2800975" y="1055133"/>
                  </a:moveTo>
                  <a:lnTo>
                    <a:pt x="2766418" y="1074210"/>
                  </a:lnTo>
                  <a:lnTo>
                    <a:pt x="2769658" y="1074210"/>
                  </a:lnTo>
                  <a:lnTo>
                    <a:pt x="2775057" y="1070611"/>
                  </a:lnTo>
                  <a:lnTo>
                    <a:pt x="2783697" y="1067371"/>
                  </a:lnTo>
                  <a:lnTo>
                    <a:pt x="2790536" y="1063772"/>
                  </a:lnTo>
                  <a:lnTo>
                    <a:pt x="2800975" y="1056933"/>
                  </a:lnTo>
                  <a:close/>
                  <a:moveTo>
                    <a:pt x="891359" y="1054516"/>
                  </a:moveTo>
                  <a:lnTo>
                    <a:pt x="882722" y="1064957"/>
                  </a:lnTo>
                  <a:lnTo>
                    <a:pt x="885961" y="1063157"/>
                  </a:lnTo>
                  <a:lnTo>
                    <a:pt x="899995" y="1058117"/>
                  </a:lnTo>
                  <a:close/>
                  <a:moveTo>
                    <a:pt x="7368836" y="1045669"/>
                  </a:moveTo>
                  <a:lnTo>
                    <a:pt x="7337507" y="1075195"/>
                  </a:lnTo>
                  <a:lnTo>
                    <a:pt x="7302937" y="1102560"/>
                  </a:lnTo>
                  <a:lnTo>
                    <a:pt x="7266566" y="1128485"/>
                  </a:lnTo>
                  <a:lnTo>
                    <a:pt x="7226595" y="1152970"/>
                  </a:lnTo>
                  <a:lnTo>
                    <a:pt x="7069230" y="1260271"/>
                  </a:lnTo>
                  <a:lnTo>
                    <a:pt x="7056986" y="1272513"/>
                  </a:lnTo>
                  <a:lnTo>
                    <a:pt x="7045103" y="1282955"/>
                  </a:lnTo>
                  <a:lnTo>
                    <a:pt x="7017375" y="1300238"/>
                  </a:lnTo>
                  <a:lnTo>
                    <a:pt x="7006932" y="1307080"/>
                  </a:lnTo>
                  <a:lnTo>
                    <a:pt x="6992888" y="1313921"/>
                  </a:lnTo>
                  <a:lnTo>
                    <a:pt x="6981005" y="1322563"/>
                  </a:lnTo>
                  <a:lnTo>
                    <a:pt x="6982445" y="1322563"/>
                  </a:lnTo>
                  <a:lnTo>
                    <a:pt x="6979204" y="1338406"/>
                  </a:lnTo>
                  <a:lnTo>
                    <a:pt x="6994689" y="1331204"/>
                  </a:lnTo>
                  <a:lnTo>
                    <a:pt x="7010533" y="1317522"/>
                  </a:lnTo>
                  <a:lnTo>
                    <a:pt x="7027818" y="1303479"/>
                  </a:lnTo>
                  <a:lnTo>
                    <a:pt x="7045103" y="1291597"/>
                  </a:lnTo>
                  <a:lnTo>
                    <a:pt x="7062388" y="1282955"/>
                  </a:lnTo>
                  <a:lnTo>
                    <a:pt x="7081473" y="1277554"/>
                  </a:lnTo>
                  <a:lnTo>
                    <a:pt x="7110642" y="1248028"/>
                  </a:lnTo>
                  <a:lnTo>
                    <a:pt x="7140170" y="1232545"/>
                  </a:lnTo>
                  <a:lnTo>
                    <a:pt x="7167898" y="1217062"/>
                  </a:lnTo>
                  <a:lnTo>
                    <a:pt x="7193826" y="1199779"/>
                  </a:lnTo>
                  <a:lnTo>
                    <a:pt x="7217953" y="1182496"/>
                  </a:lnTo>
                  <a:lnTo>
                    <a:pt x="7243880" y="1163412"/>
                  </a:lnTo>
                  <a:lnTo>
                    <a:pt x="7270167" y="1147929"/>
                  </a:lnTo>
                  <a:lnTo>
                    <a:pt x="7297895" y="1135687"/>
                  </a:lnTo>
                  <a:lnTo>
                    <a:pt x="7327424" y="1125245"/>
                  </a:lnTo>
                  <a:lnTo>
                    <a:pt x="7332465" y="1111202"/>
                  </a:lnTo>
                  <a:lnTo>
                    <a:pt x="7341108" y="1099320"/>
                  </a:lnTo>
                  <a:lnTo>
                    <a:pt x="7349750" y="1090678"/>
                  </a:lnTo>
                  <a:lnTo>
                    <a:pt x="7361994" y="1085277"/>
                  </a:lnTo>
                  <a:lnTo>
                    <a:pt x="7373877" y="1080236"/>
                  </a:lnTo>
                  <a:lnTo>
                    <a:pt x="7387921" y="1071594"/>
                  </a:lnTo>
                  <a:lnTo>
                    <a:pt x="7387921" y="1069794"/>
                  </a:lnTo>
                  <a:lnTo>
                    <a:pt x="7382520" y="1061152"/>
                  </a:lnTo>
                  <a:lnTo>
                    <a:pt x="7377478" y="1052511"/>
                  </a:lnTo>
                  <a:close/>
                  <a:moveTo>
                    <a:pt x="8504386" y="1044377"/>
                  </a:moveTo>
                  <a:lnTo>
                    <a:pt x="8456130" y="1078931"/>
                  </a:lnTo>
                  <a:lnTo>
                    <a:pt x="8421559" y="1101247"/>
                  </a:lnTo>
                  <a:lnTo>
                    <a:pt x="8386627" y="1123923"/>
                  </a:lnTo>
                  <a:lnTo>
                    <a:pt x="8317485" y="1165675"/>
                  </a:lnTo>
                  <a:lnTo>
                    <a:pt x="8282913" y="1184752"/>
                  </a:lnTo>
                  <a:lnTo>
                    <a:pt x="8279312" y="1193390"/>
                  </a:lnTo>
                  <a:lnTo>
                    <a:pt x="8274271" y="1202029"/>
                  </a:lnTo>
                  <a:lnTo>
                    <a:pt x="8268869" y="1208868"/>
                  </a:lnTo>
                  <a:lnTo>
                    <a:pt x="8262027" y="1213907"/>
                  </a:lnTo>
                  <a:lnTo>
                    <a:pt x="8253384" y="1219306"/>
                  </a:lnTo>
                  <a:lnTo>
                    <a:pt x="8244741" y="1222545"/>
                  </a:lnTo>
                  <a:lnTo>
                    <a:pt x="8234297" y="1226145"/>
                  </a:lnTo>
                  <a:lnTo>
                    <a:pt x="8223854" y="1226145"/>
                  </a:lnTo>
                  <a:lnTo>
                    <a:pt x="8217012" y="1241622"/>
                  </a:lnTo>
                  <a:lnTo>
                    <a:pt x="8211610" y="1248461"/>
                  </a:lnTo>
                  <a:lnTo>
                    <a:pt x="8206568" y="1255300"/>
                  </a:lnTo>
                  <a:lnTo>
                    <a:pt x="8201527" y="1258899"/>
                  </a:lnTo>
                  <a:lnTo>
                    <a:pt x="8194324" y="1264298"/>
                  </a:lnTo>
                  <a:lnTo>
                    <a:pt x="8187482" y="1265738"/>
                  </a:lnTo>
                  <a:lnTo>
                    <a:pt x="8180640" y="1267537"/>
                  </a:lnTo>
                  <a:lnTo>
                    <a:pt x="8175598" y="1269337"/>
                  </a:lnTo>
                  <a:lnTo>
                    <a:pt x="8168756" y="1272936"/>
                  </a:lnTo>
                  <a:lnTo>
                    <a:pt x="8163354" y="1276176"/>
                  </a:lnTo>
                  <a:lnTo>
                    <a:pt x="8158313" y="1283375"/>
                  </a:lnTo>
                  <a:lnTo>
                    <a:pt x="8160113" y="1288414"/>
                  </a:lnTo>
                  <a:lnTo>
                    <a:pt x="8161554" y="1295252"/>
                  </a:lnTo>
                  <a:lnTo>
                    <a:pt x="8184241" y="1286614"/>
                  </a:lnTo>
                  <a:lnTo>
                    <a:pt x="8202967" y="1276176"/>
                  </a:lnTo>
                  <a:lnTo>
                    <a:pt x="8218812" y="1264298"/>
                  </a:lnTo>
                  <a:lnTo>
                    <a:pt x="8234297" y="1250260"/>
                  </a:lnTo>
                  <a:lnTo>
                    <a:pt x="8253384" y="1232983"/>
                  </a:lnTo>
                  <a:lnTo>
                    <a:pt x="8274271" y="1217506"/>
                  </a:lnTo>
                  <a:lnTo>
                    <a:pt x="8296598" y="1205268"/>
                  </a:lnTo>
                  <a:lnTo>
                    <a:pt x="8319285" y="1195190"/>
                  </a:lnTo>
                  <a:lnTo>
                    <a:pt x="8317485" y="1186552"/>
                  </a:lnTo>
                  <a:lnTo>
                    <a:pt x="8317485" y="1179353"/>
                  </a:lnTo>
                  <a:lnTo>
                    <a:pt x="8319285" y="1172514"/>
                  </a:lnTo>
                  <a:lnTo>
                    <a:pt x="8322526" y="1168915"/>
                  </a:lnTo>
                  <a:lnTo>
                    <a:pt x="8324327" y="1163876"/>
                  </a:lnTo>
                  <a:lnTo>
                    <a:pt x="8327928" y="1162076"/>
                  </a:lnTo>
                  <a:lnTo>
                    <a:pt x="8393470" y="1125722"/>
                  </a:lnTo>
                  <a:lnTo>
                    <a:pt x="8422999" y="1106646"/>
                  </a:lnTo>
                  <a:lnTo>
                    <a:pt x="8449288" y="1087569"/>
                  </a:lnTo>
                  <a:close/>
                  <a:moveTo>
                    <a:pt x="8374384" y="1042577"/>
                  </a:moveTo>
                  <a:lnTo>
                    <a:pt x="8357098" y="1053015"/>
                  </a:lnTo>
                  <a:lnTo>
                    <a:pt x="8358898" y="1054815"/>
                  </a:lnTo>
                  <a:lnTo>
                    <a:pt x="8360699" y="1054815"/>
                  </a:lnTo>
                  <a:lnTo>
                    <a:pt x="8362500" y="1054815"/>
                  </a:lnTo>
                  <a:lnTo>
                    <a:pt x="8365741" y="1053015"/>
                  </a:lnTo>
                  <a:lnTo>
                    <a:pt x="8372943" y="1046176"/>
                  </a:lnTo>
                  <a:close/>
                  <a:moveTo>
                    <a:pt x="4905776" y="1042384"/>
                  </a:moveTo>
                  <a:lnTo>
                    <a:pt x="4890289" y="1054626"/>
                  </a:lnTo>
                  <a:lnTo>
                    <a:pt x="4893891" y="1054626"/>
                  </a:lnTo>
                  <a:lnTo>
                    <a:pt x="4900734" y="1049585"/>
                  </a:lnTo>
                  <a:close/>
                  <a:moveTo>
                    <a:pt x="520709" y="1040835"/>
                  </a:moveTo>
                  <a:lnTo>
                    <a:pt x="494799" y="1061357"/>
                  </a:lnTo>
                  <a:lnTo>
                    <a:pt x="512072" y="1054516"/>
                  </a:lnTo>
                  <a:close/>
                  <a:moveTo>
                    <a:pt x="6137643" y="1040628"/>
                  </a:moveTo>
                  <a:lnTo>
                    <a:pt x="6120358" y="1050710"/>
                  </a:lnTo>
                  <a:lnTo>
                    <a:pt x="6132241" y="1045669"/>
                  </a:lnTo>
                  <a:close/>
                  <a:moveTo>
                    <a:pt x="9430970" y="1039337"/>
                  </a:moveTo>
                  <a:lnTo>
                    <a:pt x="9408283" y="1054815"/>
                  </a:lnTo>
                  <a:lnTo>
                    <a:pt x="9427369" y="1047976"/>
                  </a:lnTo>
                  <a:lnTo>
                    <a:pt x="9429170" y="1042577"/>
                  </a:lnTo>
                  <a:close/>
                  <a:moveTo>
                    <a:pt x="3579942" y="1008339"/>
                  </a:moveTo>
                  <a:lnTo>
                    <a:pt x="3448194" y="1074210"/>
                  </a:lnTo>
                  <a:lnTo>
                    <a:pt x="3320046" y="1139722"/>
                  </a:lnTo>
                  <a:lnTo>
                    <a:pt x="3200898" y="1209193"/>
                  </a:lnTo>
                  <a:lnTo>
                    <a:pt x="3218176" y="1205593"/>
                  </a:lnTo>
                  <a:lnTo>
                    <a:pt x="3233655" y="1200554"/>
                  </a:lnTo>
                  <a:lnTo>
                    <a:pt x="3251292" y="1195514"/>
                  </a:lnTo>
                  <a:lnTo>
                    <a:pt x="3264972" y="1188315"/>
                  </a:lnTo>
                  <a:lnTo>
                    <a:pt x="3280450" y="1181476"/>
                  </a:lnTo>
                  <a:lnTo>
                    <a:pt x="3294488" y="1172837"/>
                  </a:lnTo>
                  <a:lnTo>
                    <a:pt x="3309967" y="1162399"/>
                  </a:lnTo>
                  <a:lnTo>
                    <a:pt x="3323646" y="1151960"/>
                  </a:lnTo>
                  <a:lnTo>
                    <a:pt x="3356763" y="1129283"/>
                  </a:lnTo>
                  <a:lnTo>
                    <a:pt x="3391320" y="1112005"/>
                  </a:lnTo>
                  <a:lnTo>
                    <a:pt x="3425876" y="1098327"/>
                  </a:lnTo>
                  <a:lnTo>
                    <a:pt x="3462233" y="1087889"/>
                  </a:lnTo>
                  <a:lnTo>
                    <a:pt x="3462233" y="1082849"/>
                  </a:lnTo>
                  <a:lnTo>
                    <a:pt x="3464032" y="1079250"/>
                  </a:lnTo>
                  <a:lnTo>
                    <a:pt x="3467272" y="1074210"/>
                  </a:lnTo>
                  <a:lnTo>
                    <a:pt x="3470872" y="1070611"/>
                  </a:lnTo>
                  <a:lnTo>
                    <a:pt x="3475912" y="1067371"/>
                  </a:lnTo>
                  <a:lnTo>
                    <a:pt x="3483111" y="1067371"/>
                  </a:lnTo>
                  <a:lnTo>
                    <a:pt x="3502189" y="1067371"/>
                  </a:lnTo>
                  <a:lnTo>
                    <a:pt x="3515868" y="1053333"/>
                  </a:lnTo>
                  <a:lnTo>
                    <a:pt x="3529906" y="1041455"/>
                  </a:lnTo>
                  <a:lnTo>
                    <a:pt x="3545385" y="1029216"/>
                  </a:lnTo>
                  <a:lnTo>
                    <a:pt x="3562663" y="1018778"/>
                  </a:lnTo>
                  <a:close/>
                  <a:moveTo>
                    <a:pt x="2595074" y="1006539"/>
                  </a:moveTo>
                  <a:lnTo>
                    <a:pt x="2558718" y="1025617"/>
                  </a:lnTo>
                  <a:lnTo>
                    <a:pt x="2510123" y="1053333"/>
                  </a:lnTo>
                  <a:lnTo>
                    <a:pt x="2480605" y="1068811"/>
                  </a:lnTo>
                  <a:lnTo>
                    <a:pt x="2496444" y="1067371"/>
                  </a:lnTo>
                  <a:lnTo>
                    <a:pt x="2510123" y="1063772"/>
                  </a:lnTo>
                  <a:lnTo>
                    <a:pt x="2522361" y="1058732"/>
                  </a:lnTo>
                  <a:lnTo>
                    <a:pt x="2534600" y="1050094"/>
                  </a:lnTo>
                  <a:lnTo>
                    <a:pt x="2545039" y="1041455"/>
                  </a:lnTo>
                  <a:lnTo>
                    <a:pt x="2546839" y="1039655"/>
                  </a:lnTo>
                  <a:lnTo>
                    <a:pt x="2565557" y="1027417"/>
                  </a:lnTo>
                  <a:lnTo>
                    <a:pt x="2575996" y="1022377"/>
                  </a:lnTo>
                  <a:lnTo>
                    <a:pt x="2584635" y="1020577"/>
                  </a:lnTo>
                  <a:lnTo>
                    <a:pt x="2588235" y="1013378"/>
                  </a:lnTo>
                  <a:close/>
                  <a:moveTo>
                    <a:pt x="815070" y="1000872"/>
                  </a:moveTo>
                  <a:lnTo>
                    <a:pt x="776925" y="1035435"/>
                  </a:lnTo>
                  <a:lnTo>
                    <a:pt x="737341" y="1068197"/>
                  </a:lnTo>
                  <a:lnTo>
                    <a:pt x="695598" y="1099520"/>
                  </a:lnTo>
                  <a:lnTo>
                    <a:pt x="652415" y="1130482"/>
                  </a:lnTo>
                  <a:lnTo>
                    <a:pt x="622907" y="1151363"/>
                  </a:lnTo>
                  <a:lnTo>
                    <a:pt x="493000" y="1248210"/>
                  </a:lnTo>
                  <a:lnTo>
                    <a:pt x="501636" y="1256851"/>
                  </a:lnTo>
                  <a:lnTo>
                    <a:pt x="508834" y="1267292"/>
                  </a:lnTo>
                  <a:lnTo>
                    <a:pt x="515671" y="1274132"/>
                  </a:lnTo>
                  <a:lnTo>
                    <a:pt x="520709" y="1277732"/>
                  </a:lnTo>
                  <a:lnTo>
                    <a:pt x="526107" y="1279533"/>
                  </a:lnTo>
                  <a:lnTo>
                    <a:pt x="536183" y="1267292"/>
                  </a:lnTo>
                  <a:lnTo>
                    <a:pt x="546618" y="1256851"/>
                  </a:lnTo>
                  <a:lnTo>
                    <a:pt x="560653" y="1246410"/>
                  </a:lnTo>
                  <a:lnTo>
                    <a:pt x="576126" y="1237770"/>
                  </a:lnTo>
                  <a:lnTo>
                    <a:pt x="588361" y="1229129"/>
                  </a:lnTo>
                  <a:lnTo>
                    <a:pt x="602396" y="1219048"/>
                  </a:lnTo>
                  <a:lnTo>
                    <a:pt x="628305" y="1194927"/>
                  </a:lnTo>
                  <a:lnTo>
                    <a:pt x="643779" y="1175845"/>
                  </a:lnTo>
                  <a:lnTo>
                    <a:pt x="655654" y="1156764"/>
                  </a:lnTo>
                  <a:lnTo>
                    <a:pt x="664291" y="1146323"/>
                  </a:lnTo>
                  <a:lnTo>
                    <a:pt x="672927" y="1139122"/>
                  </a:lnTo>
                  <a:lnTo>
                    <a:pt x="683363" y="1134082"/>
                  </a:lnTo>
                  <a:lnTo>
                    <a:pt x="693799" y="1130482"/>
                  </a:lnTo>
                  <a:lnTo>
                    <a:pt x="699197" y="1121841"/>
                  </a:lnTo>
                  <a:lnTo>
                    <a:pt x="704234" y="1113201"/>
                  </a:lnTo>
                  <a:lnTo>
                    <a:pt x="723307" y="1092679"/>
                  </a:lnTo>
                  <a:lnTo>
                    <a:pt x="749216" y="1069997"/>
                  </a:lnTo>
                  <a:lnTo>
                    <a:pt x="775126" y="1044076"/>
                  </a:lnTo>
                  <a:lnTo>
                    <a:pt x="787361" y="1033635"/>
                  </a:lnTo>
                  <a:lnTo>
                    <a:pt x="797437" y="1023194"/>
                  </a:lnTo>
                  <a:lnTo>
                    <a:pt x="815070" y="1002313"/>
                  </a:lnTo>
                  <a:close/>
                  <a:moveTo>
                    <a:pt x="2240148" y="997900"/>
                  </a:moveTo>
                  <a:lnTo>
                    <a:pt x="2240148" y="999700"/>
                  </a:lnTo>
                  <a:lnTo>
                    <a:pt x="2245548" y="997900"/>
                  </a:lnTo>
                  <a:close/>
                  <a:moveTo>
                    <a:pt x="4514636" y="993777"/>
                  </a:moveTo>
                  <a:lnTo>
                    <a:pt x="4512835" y="997377"/>
                  </a:lnTo>
                  <a:lnTo>
                    <a:pt x="4495547" y="1016460"/>
                  </a:lnTo>
                  <a:lnTo>
                    <a:pt x="4481501" y="1031942"/>
                  </a:lnTo>
                  <a:lnTo>
                    <a:pt x="4466014" y="1044184"/>
                  </a:lnTo>
                  <a:lnTo>
                    <a:pt x="4467814" y="1044184"/>
                  </a:lnTo>
                  <a:lnTo>
                    <a:pt x="4471056" y="1044184"/>
                  </a:lnTo>
                  <a:lnTo>
                    <a:pt x="4476458" y="1040944"/>
                  </a:lnTo>
                  <a:lnTo>
                    <a:pt x="4483302" y="1031942"/>
                  </a:lnTo>
                  <a:lnTo>
                    <a:pt x="4490145" y="1023301"/>
                  </a:lnTo>
                  <a:lnTo>
                    <a:pt x="4498789" y="1014660"/>
                  </a:lnTo>
                  <a:lnTo>
                    <a:pt x="4505992" y="1009619"/>
                  </a:lnTo>
                  <a:lnTo>
                    <a:pt x="4514636" y="1006019"/>
                  </a:lnTo>
                  <a:lnTo>
                    <a:pt x="4514636" y="999177"/>
                  </a:lnTo>
                  <a:close/>
                  <a:moveTo>
                    <a:pt x="8161554" y="992546"/>
                  </a:moveTo>
                  <a:lnTo>
                    <a:pt x="8146069" y="1002624"/>
                  </a:lnTo>
                  <a:lnTo>
                    <a:pt x="8160113" y="999384"/>
                  </a:lnTo>
                  <a:close/>
                  <a:moveTo>
                    <a:pt x="9912088" y="990746"/>
                  </a:moveTo>
                  <a:lnTo>
                    <a:pt x="9877517" y="1018461"/>
                  </a:lnTo>
                  <a:lnTo>
                    <a:pt x="9846547" y="1046176"/>
                  </a:lnTo>
                  <a:lnTo>
                    <a:pt x="9813776" y="1077131"/>
                  </a:lnTo>
                  <a:lnTo>
                    <a:pt x="9820618" y="1072092"/>
                  </a:lnTo>
                  <a:lnTo>
                    <a:pt x="9855190" y="1049776"/>
                  </a:lnTo>
                  <a:lnTo>
                    <a:pt x="9889761" y="1025300"/>
                  </a:lnTo>
                  <a:lnTo>
                    <a:pt x="9901645" y="1016661"/>
                  </a:lnTo>
                  <a:lnTo>
                    <a:pt x="9907047" y="1002624"/>
                  </a:lnTo>
                  <a:close/>
                  <a:moveTo>
                    <a:pt x="9642000" y="976708"/>
                  </a:moveTo>
                  <a:lnTo>
                    <a:pt x="9609229" y="1001184"/>
                  </a:lnTo>
                  <a:lnTo>
                    <a:pt x="9602387" y="1006223"/>
                  </a:lnTo>
                  <a:lnTo>
                    <a:pt x="9622914" y="992546"/>
                  </a:lnTo>
                  <a:close/>
                  <a:moveTo>
                    <a:pt x="4983932" y="976494"/>
                  </a:moveTo>
                  <a:lnTo>
                    <a:pt x="4980330" y="980095"/>
                  </a:lnTo>
                  <a:lnTo>
                    <a:pt x="4982131" y="981895"/>
                  </a:lnTo>
                  <a:close/>
                  <a:moveTo>
                    <a:pt x="4866158" y="967853"/>
                  </a:moveTo>
                  <a:lnTo>
                    <a:pt x="4802048" y="1020061"/>
                  </a:lnTo>
                  <a:lnTo>
                    <a:pt x="4737939" y="1071909"/>
                  </a:lnTo>
                  <a:lnTo>
                    <a:pt x="4712007" y="1092792"/>
                  </a:lnTo>
                  <a:lnTo>
                    <a:pt x="4656541" y="1139239"/>
                  </a:lnTo>
                  <a:lnTo>
                    <a:pt x="4687516" y="1121956"/>
                  </a:lnTo>
                  <a:lnTo>
                    <a:pt x="4718850" y="1101073"/>
                  </a:lnTo>
                  <a:lnTo>
                    <a:pt x="4750184" y="1078750"/>
                  </a:lnTo>
                  <a:lnTo>
                    <a:pt x="4777917" y="1051025"/>
                  </a:lnTo>
                  <a:lnTo>
                    <a:pt x="4822938" y="1007819"/>
                  </a:lnTo>
                  <a:close/>
                  <a:moveTo>
                    <a:pt x="7048344" y="964294"/>
                  </a:moveTo>
                  <a:lnTo>
                    <a:pt x="7017375" y="984818"/>
                  </a:lnTo>
                  <a:lnTo>
                    <a:pt x="6838764" y="1106161"/>
                  </a:lnTo>
                  <a:lnTo>
                    <a:pt x="6674197" y="1213462"/>
                  </a:lnTo>
                  <a:lnTo>
                    <a:pt x="6681399" y="1211661"/>
                  </a:lnTo>
                  <a:lnTo>
                    <a:pt x="6688241" y="1210221"/>
                  </a:lnTo>
                  <a:lnTo>
                    <a:pt x="6701925" y="1211661"/>
                  </a:lnTo>
                  <a:lnTo>
                    <a:pt x="6714168" y="1215262"/>
                  </a:lnTo>
                  <a:lnTo>
                    <a:pt x="6715969" y="1215262"/>
                  </a:lnTo>
                  <a:lnTo>
                    <a:pt x="6747298" y="1189337"/>
                  </a:lnTo>
                  <a:lnTo>
                    <a:pt x="6778267" y="1165212"/>
                  </a:lnTo>
                  <a:lnTo>
                    <a:pt x="6811036" y="1144328"/>
                  </a:lnTo>
                  <a:lnTo>
                    <a:pt x="6842365" y="1127045"/>
                  </a:lnTo>
                  <a:lnTo>
                    <a:pt x="6847406" y="1116603"/>
                  </a:lnTo>
                  <a:lnTo>
                    <a:pt x="6854608" y="1107961"/>
                  </a:lnTo>
                  <a:lnTo>
                    <a:pt x="6863251" y="1099320"/>
                  </a:lnTo>
                  <a:lnTo>
                    <a:pt x="6873694" y="1090678"/>
                  </a:lnTo>
                  <a:lnTo>
                    <a:pt x="6876935" y="1088878"/>
                  </a:lnTo>
                  <a:lnTo>
                    <a:pt x="6892779" y="1083837"/>
                  </a:lnTo>
                  <a:lnTo>
                    <a:pt x="6908264" y="1082036"/>
                  </a:lnTo>
                  <a:lnTo>
                    <a:pt x="6961919" y="1028386"/>
                  </a:lnTo>
                  <a:lnTo>
                    <a:pt x="6966961" y="1022985"/>
                  </a:lnTo>
                  <a:lnTo>
                    <a:pt x="6973803" y="1021545"/>
                  </a:lnTo>
                  <a:lnTo>
                    <a:pt x="6979204" y="1021545"/>
                  </a:lnTo>
                  <a:lnTo>
                    <a:pt x="6986046" y="1022985"/>
                  </a:lnTo>
                  <a:lnTo>
                    <a:pt x="6992888" y="1014343"/>
                  </a:lnTo>
                  <a:lnTo>
                    <a:pt x="6996489" y="1007502"/>
                  </a:lnTo>
                  <a:lnTo>
                    <a:pt x="7001531" y="1002101"/>
                  </a:lnTo>
                  <a:lnTo>
                    <a:pt x="7006932" y="998860"/>
                  </a:lnTo>
                  <a:lnTo>
                    <a:pt x="7013774" y="995260"/>
                  </a:lnTo>
                  <a:lnTo>
                    <a:pt x="7017375" y="992019"/>
                  </a:lnTo>
                  <a:lnTo>
                    <a:pt x="7029619" y="979777"/>
                  </a:lnTo>
                  <a:close/>
                  <a:moveTo>
                    <a:pt x="494799" y="959109"/>
                  </a:moveTo>
                  <a:lnTo>
                    <a:pt x="460253" y="985031"/>
                  </a:lnTo>
                  <a:lnTo>
                    <a:pt x="427507" y="1009513"/>
                  </a:lnTo>
                  <a:lnTo>
                    <a:pt x="406744" y="1030286"/>
                  </a:lnTo>
                  <a:lnTo>
                    <a:pt x="404836" y="1031835"/>
                  </a:lnTo>
                  <a:lnTo>
                    <a:pt x="387563" y="1049476"/>
                  </a:lnTo>
                  <a:lnTo>
                    <a:pt x="372089" y="1064957"/>
                  </a:lnTo>
                  <a:lnTo>
                    <a:pt x="373528" y="1064957"/>
                  </a:lnTo>
                  <a:lnTo>
                    <a:pt x="399798" y="1037235"/>
                  </a:lnTo>
                  <a:lnTo>
                    <a:pt x="406744" y="1030286"/>
                  </a:lnTo>
                  <a:lnTo>
                    <a:pt x="423908" y="1016354"/>
                  </a:lnTo>
                  <a:lnTo>
                    <a:pt x="444780" y="1004113"/>
                  </a:lnTo>
                  <a:lnTo>
                    <a:pt x="468890" y="993672"/>
                  </a:lnTo>
                  <a:lnTo>
                    <a:pt x="481125" y="976391"/>
                  </a:lnTo>
                  <a:close/>
                  <a:moveTo>
                    <a:pt x="2686866" y="956506"/>
                  </a:moveTo>
                  <a:lnTo>
                    <a:pt x="2674627" y="959745"/>
                  </a:lnTo>
                  <a:lnTo>
                    <a:pt x="2662748" y="966585"/>
                  </a:lnTo>
                  <a:lnTo>
                    <a:pt x="2664188" y="966585"/>
                  </a:lnTo>
                  <a:lnTo>
                    <a:pt x="2674627" y="965145"/>
                  </a:lnTo>
                  <a:close/>
                  <a:moveTo>
                    <a:pt x="8632588" y="948993"/>
                  </a:moveTo>
                  <a:lnTo>
                    <a:pt x="8632588" y="950793"/>
                  </a:lnTo>
                  <a:lnTo>
                    <a:pt x="8630788" y="952593"/>
                  </a:lnTo>
                  <a:lnTo>
                    <a:pt x="8572088" y="995785"/>
                  </a:lnTo>
                  <a:lnTo>
                    <a:pt x="8584332" y="995785"/>
                  </a:lnTo>
                  <a:lnTo>
                    <a:pt x="8610261" y="971669"/>
                  </a:lnTo>
                  <a:lnTo>
                    <a:pt x="8637630" y="948993"/>
                  </a:lnTo>
                  <a:close/>
                  <a:moveTo>
                    <a:pt x="8357098" y="948993"/>
                  </a:moveTo>
                  <a:lnTo>
                    <a:pt x="8251583" y="1016661"/>
                  </a:lnTo>
                  <a:lnTo>
                    <a:pt x="8149670" y="1087569"/>
                  </a:lnTo>
                  <a:lnTo>
                    <a:pt x="8047396" y="1160276"/>
                  </a:lnTo>
                  <a:lnTo>
                    <a:pt x="7948364" y="1232983"/>
                  </a:lnTo>
                  <a:lnTo>
                    <a:pt x="7953765" y="1234783"/>
                  </a:lnTo>
                  <a:lnTo>
                    <a:pt x="7958807" y="1234783"/>
                  </a:lnTo>
                  <a:lnTo>
                    <a:pt x="8007423" y="1205268"/>
                  </a:lnTo>
                  <a:lnTo>
                    <a:pt x="8052438" y="1174314"/>
                  </a:lnTo>
                  <a:lnTo>
                    <a:pt x="8093851" y="1142999"/>
                  </a:lnTo>
                  <a:lnTo>
                    <a:pt x="8133824" y="1111685"/>
                  </a:lnTo>
                  <a:lnTo>
                    <a:pt x="8173798" y="1078931"/>
                  </a:lnTo>
                  <a:lnTo>
                    <a:pt x="8217012" y="1049776"/>
                  </a:lnTo>
                  <a:lnTo>
                    <a:pt x="8267428" y="1020261"/>
                  </a:lnTo>
                  <a:lnTo>
                    <a:pt x="8321086" y="992546"/>
                  </a:lnTo>
                  <a:lnTo>
                    <a:pt x="8324327" y="982108"/>
                  </a:lnTo>
                  <a:lnTo>
                    <a:pt x="8329729" y="973469"/>
                  </a:lnTo>
                  <a:lnTo>
                    <a:pt x="8336571" y="966270"/>
                  </a:lnTo>
                  <a:lnTo>
                    <a:pt x="8345214" y="963031"/>
                  </a:lnTo>
                  <a:lnTo>
                    <a:pt x="8352056" y="957632"/>
                  </a:lnTo>
                  <a:close/>
                  <a:moveTo>
                    <a:pt x="2541440" y="946067"/>
                  </a:moveTo>
                  <a:lnTo>
                    <a:pt x="2538016" y="949015"/>
                  </a:lnTo>
                  <a:lnTo>
                    <a:pt x="2506882" y="966585"/>
                  </a:lnTo>
                  <a:lnTo>
                    <a:pt x="2434169" y="1008339"/>
                  </a:lnTo>
                  <a:lnTo>
                    <a:pt x="2364696" y="1051533"/>
                  </a:lnTo>
                  <a:lnTo>
                    <a:pt x="2299182" y="1094728"/>
                  </a:lnTo>
                  <a:lnTo>
                    <a:pt x="2235108" y="1139722"/>
                  </a:lnTo>
                  <a:lnTo>
                    <a:pt x="2235108" y="1146921"/>
                  </a:lnTo>
                  <a:lnTo>
                    <a:pt x="2250587" y="1138282"/>
                  </a:lnTo>
                  <a:lnTo>
                    <a:pt x="2264625" y="1126044"/>
                  </a:lnTo>
                  <a:lnTo>
                    <a:pt x="2278304" y="1115605"/>
                  </a:lnTo>
                  <a:lnTo>
                    <a:pt x="2292343" y="1106966"/>
                  </a:lnTo>
                  <a:lnTo>
                    <a:pt x="2304222" y="1100127"/>
                  </a:lnTo>
                  <a:lnTo>
                    <a:pt x="2319700" y="1094728"/>
                  </a:lnTo>
                  <a:lnTo>
                    <a:pt x="2343818" y="1072411"/>
                  </a:lnTo>
                  <a:lnTo>
                    <a:pt x="2370096" y="1053333"/>
                  </a:lnTo>
                  <a:lnTo>
                    <a:pt x="2397813" y="1034256"/>
                  </a:lnTo>
                  <a:lnTo>
                    <a:pt x="2429130" y="1018778"/>
                  </a:lnTo>
                  <a:lnTo>
                    <a:pt x="2460087" y="1002940"/>
                  </a:lnTo>
                  <a:lnTo>
                    <a:pt x="2489244" y="987462"/>
                  </a:lnTo>
                  <a:lnTo>
                    <a:pt x="2515522" y="968384"/>
                  </a:lnTo>
                  <a:lnTo>
                    <a:pt x="2538016" y="949015"/>
                  </a:lnTo>
                  <a:lnTo>
                    <a:pt x="2543239" y="946067"/>
                  </a:lnTo>
                  <a:close/>
                  <a:moveTo>
                    <a:pt x="9091379" y="940355"/>
                  </a:moveTo>
                  <a:lnTo>
                    <a:pt x="9091379" y="942155"/>
                  </a:lnTo>
                  <a:lnTo>
                    <a:pt x="9096781" y="940355"/>
                  </a:lnTo>
                  <a:close/>
                  <a:moveTo>
                    <a:pt x="8789960" y="940355"/>
                  </a:moveTo>
                  <a:lnTo>
                    <a:pt x="8760790" y="954392"/>
                  </a:lnTo>
                  <a:lnTo>
                    <a:pt x="8734862" y="969870"/>
                  </a:lnTo>
                  <a:lnTo>
                    <a:pt x="8708933" y="985347"/>
                  </a:lnTo>
                  <a:lnTo>
                    <a:pt x="8686246" y="1002624"/>
                  </a:lnTo>
                  <a:lnTo>
                    <a:pt x="8644472" y="1033938"/>
                  </a:lnTo>
                  <a:lnTo>
                    <a:pt x="8603058" y="1067053"/>
                  </a:lnTo>
                  <a:lnTo>
                    <a:pt x="8537517" y="1118883"/>
                  </a:lnTo>
                  <a:lnTo>
                    <a:pt x="8540758" y="1120323"/>
                  </a:lnTo>
                  <a:lnTo>
                    <a:pt x="8542559" y="1120323"/>
                  </a:lnTo>
                  <a:lnTo>
                    <a:pt x="8549401" y="1118883"/>
                  </a:lnTo>
                  <a:lnTo>
                    <a:pt x="8556603" y="1118883"/>
                  </a:lnTo>
                  <a:lnTo>
                    <a:pt x="8589374" y="1085769"/>
                  </a:lnTo>
                  <a:lnTo>
                    <a:pt x="8623945" y="1054815"/>
                  </a:lnTo>
                  <a:lnTo>
                    <a:pt x="8663918" y="1025300"/>
                  </a:lnTo>
                  <a:lnTo>
                    <a:pt x="8707133" y="997585"/>
                  </a:lnTo>
                  <a:lnTo>
                    <a:pt x="8728020" y="985347"/>
                  </a:lnTo>
                  <a:lnTo>
                    <a:pt x="8750347" y="971669"/>
                  </a:lnTo>
                  <a:lnTo>
                    <a:pt x="8769433" y="957632"/>
                  </a:lnTo>
                  <a:lnTo>
                    <a:pt x="8789960" y="943954"/>
                  </a:lnTo>
                  <a:close/>
                  <a:moveTo>
                    <a:pt x="4597474" y="940129"/>
                  </a:moveTo>
                  <a:lnTo>
                    <a:pt x="4581987" y="943729"/>
                  </a:lnTo>
                  <a:lnTo>
                    <a:pt x="4568301" y="948770"/>
                  </a:lnTo>
                  <a:lnTo>
                    <a:pt x="4547411" y="962812"/>
                  </a:lnTo>
                  <a:lnTo>
                    <a:pt x="4528322" y="978294"/>
                  </a:lnTo>
                  <a:lnTo>
                    <a:pt x="4523280" y="985135"/>
                  </a:lnTo>
                  <a:lnTo>
                    <a:pt x="4551013" y="969653"/>
                  </a:lnTo>
                  <a:lnTo>
                    <a:pt x="4578385" y="955971"/>
                  </a:lnTo>
                  <a:lnTo>
                    <a:pt x="4588830" y="948770"/>
                  </a:lnTo>
                  <a:close/>
                  <a:moveTo>
                    <a:pt x="2460087" y="930589"/>
                  </a:moveTo>
                  <a:lnTo>
                    <a:pt x="2451448" y="935629"/>
                  </a:lnTo>
                  <a:lnTo>
                    <a:pt x="2444608" y="940668"/>
                  </a:lnTo>
                  <a:lnTo>
                    <a:pt x="2454688" y="937428"/>
                  </a:lnTo>
                  <a:close/>
                  <a:moveTo>
                    <a:pt x="3420837" y="925190"/>
                  </a:moveTo>
                  <a:lnTo>
                    <a:pt x="3415437" y="928789"/>
                  </a:lnTo>
                  <a:lnTo>
                    <a:pt x="3415321" y="928909"/>
                  </a:lnTo>
                  <a:lnTo>
                    <a:pt x="3405358" y="935629"/>
                  </a:lnTo>
                  <a:lnTo>
                    <a:pt x="3393119" y="944267"/>
                  </a:lnTo>
                  <a:lnTo>
                    <a:pt x="3405358" y="939228"/>
                  </a:lnTo>
                  <a:lnTo>
                    <a:pt x="3415321" y="928909"/>
                  </a:lnTo>
                  <a:close/>
                  <a:moveTo>
                    <a:pt x="7895066" y="923438"/>
                  </a:moveTo>
                  <a:lnTo>
                    <a:pt x="7884623" y="928477"/>
                  </a:lnTo>
                  <a:lnTo>
                    <a:pt x="7872379" y="930277"/>
                  </a:lnTo>
                  <a:lnTo>
                    <a:pt x="7860495" y="933516"/>
                  </a:lnTo>
                  <a:lnTo>
                    <a:pt x="7846450" y="935316"/>
                  </a:lnTo>
                  <a:lnTo>
                    <a:pt x="7842849" y="947554"/>
                  </a:lnTo>
                  <a:lnTo>
                    <a:pt x="7839608" y="961231"/>
                  </a:lnTo>
                  <a:lnTo>
                    <a:pt x="7860495" y="945754"/>
                  </a:lnTo>
                  <a:lnTo>
                    <a:pt x="7881021" y="933516"/>
                  </a:lnTo>
                  <a:close/>
                  <a:moveTo>
                    <a:pt x="7264766" y="919285"/>
                  </a:moveTo>
                  <a:lnTo>
                    <a:pt x="7211111" y="953852"/>
                  </a:lnTo>
                  <a:lnTo>
                    <a:pt x="7156015" y="990219"/>
                  </a:lnTo>
                  <a:lnTo>
                    <a:pt x="7098398" y="1030186"/>
                  </a:lnTo>
                  <a:lnTo>
                    <a:pt x="7041502" y="1073395"/>
                  </a:lnTo>
                  <a:lnTo>
                    <a:pt x="7039701" y="1073395"/>
                  </a:lnTo>
                  <a:lnTo>
                    <a:pt x="6954717" y="1135687"/>
                  </a:lnTo>
                  <a:lnTo>
                    <a:pt x="6884137" y="1187537"/>
                  </a:lnTo>
                  <a:lnTo>
                    <a:pt x="6814637" y="1236146"/>
                  </a:lnTo>
                  <a:lnTo>
                    <a:pt x="6788710" y="1249829"/>
                  </a:lnTo>
                  <a:lnTo>
                    <a:pt x="6764583" y="1265312"/>
                  </a:lnTo>
                  <a:lnTo>
                    <a:pt x="6750539" y="1273953"/>
                  </a:lnTo>
                  <a:lnTo>
                    <a:pt x="6728212" y="1289796"/>
                  </a:lnTo>
                  <a:lnTo>
                    <a:pt x="6705526" y="1303479"/>
                  </a:lnTo>
                  <a:lnTo>
                    <a:pt x="6691842" y="1310680"/>
                  </a:lnTo>
                  <a:lnTo>
                    <a:pt x="6686440" y="1317522"/>
                  </a:lnTo>
                  <a:lnTo>
                    <a:pt x="6681399" y="1324363"/>
                  </a:lnTo>
                  <a:lnTo>
                    <a:pt x="6674197" y="1334805"/>
                  </a:lnTo>
                  <a:lnTo>
                    <a:pt x="6722811" y="1313921"/>
                  </a:lnTo>
                  <a:lnTo>
                    <a:pt x="6754140" y="1300238"/>
                  </a:lnTo>
                  <a:lnTo>
                    <a:pt x="6781868" y="1284395"/>
                  </a:lnTo>
                  <a:lnTo>
                    <a:pt x="6805995" y="1267112"/>
                  </a:lnTo>
                  <a:lnTo>
                    <a:pt x="6826880" y="1249829"/>
                  </a:lnTo>
                  <a:lnTo>
                    <a:pt x="6830121" y="1246228"/>
                  </a:lnTo>
                  <a:lnTo>
                    <a:pt x="6836963" y="1246228"/>
                  </a:lnTo>
                  <a:lnTo>
                    <a:pt x="6842365" y="1244788"/>
                  </a:lnTo>
                  <a:lnTo>
                    <a:pt x="6844165" y="1242987"/>
                  </a:lnTo>
                  <a:lnTo>
                    <a:pt x="6849207" y="1239387"/>
                  </a:lnTo>
                  <a:lnTo>
                    <a:pt x="6849207" y="1232545"/>
                  </a:lnTo>
                  <a:lnTo>
                    <a:pt x="6852808" y="1227504"/>
                  </a:lnTo>
                  <a:lnTo>
                    <a:pt x="6856409" y="1222103"/>
                  </a:lnTo>
                  <a:lnTo>
                    <a:pt x="6863251" y="1217062"/>
                  </a:lnTo>
                  <a:lnTo>
                    <a:pt x="6870093" y="1215262"/>
                  </a:lnTo>
                  <a:lnTo>
                    <a:pt x="6890979" y="1215262"/>
                  </a:lnTo>
                  <a:lnTo>
                    <a:pt x="6897821" y="1208421"/>
                  </a:lnTo>
                  <a:lnTo>
                    <a:pt x="6910064" y="1194738"/>
                  </a:lnTo>
                  <a:lnTo>
                    <a:pt x="6925549" y="1182496"/>
                  </a:lnTo>
                  <a:lnTo>
                    <a:pt x="6934191" y="1175654"/>
                  </a:lnTo>
                  <a:lnTo>
                    <a:pt x="6944634" y="1168453"/>
                  </a:lnTo>
                  <a:lnTo>
                    <a:pt x="6961919" y="1163412"/>
                  </a:lnTo>
                  <a:lnTo>
                    <a:pt x="6982445" y="1159811"/>
                  </a:lnTo>
                  <a:lnTo>
                    <a:pt x="7000090" y="1137487"/>
                  </a:lnTo>
                  <a:lnTo>
                    <a:pt x="7019176" y="1118403"/>
                  </a:lnTo>
                  <a:lnTo>
                    <a:pt x="7036461" y="1104361"/>
                  </a:lnTo>
                  <a:lnTo>
                    <a:pt x="7053745" y="1090678"/>
                  </a:lnTo>
                  <a:lnTo>
                    <a:pt x="7093357" y="1062953"/>
                  </a:lnTo>
                  <a:lnTo>
                    <a:pt x="7135129" y="1035227"/>
                  </a:lnTo>
                  <a:lnTo>
                    <a:pt x="7178341" y="1005702"/>
                  </a:lnTo>
                  <a:lnTo>
                    <a:pt x="7221554" y="971135"/>
                  </a:lnTo>
                  <a:lnTo>
                    <a:pt x="7256123" y="947010"/>
                  </a:lnTo>
                  <a:lnTo>
                    <a:pt x="7273408" y="936568"/>
                  </a:lnTo>
                  <a:lnTo>
                    <a:pt x="7291053" y="926126"/>
                  </a:lnTo>
                  <a:lnTo>
                    <a:pt x="7287452" y="924326"/>
                  </a:lnTo>
                  <a:lnTo>
                    <a:pt x="7282051" y="921085"/>
                  </a:lnTo>
                  <a:lnTo>
                    <a:pt x="7275209" y="921085"/>
                  </a:lnTo>
                  <a:close/>
                  <a:moveTo>
                    <a:pt x="9863833" y="913000"/>
                  </a:moveTo>
                  <a:lnTo>
                    <a:pt x="9842946" y="923438"/>
                  </a:lnTo>
                  <a:lnTo>
                    <a:pt x="9822419" y="935316"/>
                  </a:lnTo>
                  <a:lnTo>
                    <a:pt x="9778845" y="968070"/>
                  </a:lnTo>
                  <a:lnTo>
                    <a:pt x="9740672" y="999384"/>
                  </a:lnTo>
                  <a:lnTo>
                    <a:pt x="9650643" y="1061654"/>
                  </a:lnTo>
                  <a:lnTo>
                    <a:pt x="9533244" y="1142999"/>
                  </a:lnTo>
                  <a:lnTo>
                    <a:pt x="9453298" y="1195190"/>
                  </a:lnTo>
                  <a:lnTo>
                    <a:pt x="9453298" y="1226145"/>
                  </a:lnTo>
                  <a:lnTo>
                    <a:pt x="9489670" y="1207068"/>
                  </a:lnTo>
                  <a:lnTo>
                    <a:pt x="9529643" y="1184752"/>
                  </a:lnTo>
                  <a:lnTo>
                    <a:pt x="9566015" y="1162076"/>
                  </a:lnTo>
                  <a:lnTo>
                    <a:pt x="9598786" y="1137960"/>
                  </a:lnTo>
                  <a:lnTo>
                    <a:pt x="9609229" y="1125722"/>
                  </a:lnTo>
                  <a:lnTo>
                    <a:pt x="9626515" y="1113484"/>
                  </a:lnTo>
                  <a:lnTo>
                    <a:pt x="9642000" y="1108445"/>
                  </a:lnTo>
                  <a:lnTo>
                    <a:pt x="9657845" y="1104846"/>
                  </a:lnTo>
                  <a:lnTo>
                    <a:pt x="9664687" y="1092968"/>
                  </a:lnTo>
                  <a:lnTo>
                    <a:pt x="9671530" y="1082530"/>
                  </a:lnTo>
                  <a:lnTo>
                    <a:pt x="9678732" y="1072092"/>
                  </a:lnTo>
                  <a:lnTo>
                    <a:pt x="9687375" y="1063453"/>
                  </a:lnTo>
                  <a:lnTo>
                    <a:pt x="9697818" y="1054815"/>
                  </a:lnTo>
                  <a:lnTo>
                    <a:pt x="9709702" y="1049776"/>
                  </a:lnTo>
                  <a:lnTo>
                    <a:pt x="9720146" y="1046176"/>
                  </a:lnTo>
                  <a:lnTo>
                    <a:pt x="9732030" y="1044377"/>
                  </a:lnTo>
                  <a:lnTo>
                    <a:pt x="9735631" y="1033938"/>
                  </a:lnTo>
                  <a:lnTo>
                    <a:pt x="9739232" y="1025300"/>
                  </a:lnTo>
                  <a:lnTo>
                    <a:pt x="9746074" y="1020261"/>
                  </a:lnTo>
                  <a:lnTo>
                    <a:pt x="9754717" y="1018461"/>
                  </a:lnTo>
                  <a:lnTo>
                    <a:pt x="9754717" y="1016661"/>
                  </a:lnTo>
                  <a:lnTo>
                    <a:pt x="9754717" y="1006223"/>
                  </a:lnTo>
                  <a:lnTo>
                    <a:pt x="9765160" y="1002624"/>
                  </a:lnTo>
                  <a:lnTo>
                    <a:pt x="9787488" y="993985"/>
                  </a:lnTo>
                  <a:lnTo>
                    <a:pt x="9806574" y="982108"/>
                  </a:lnTo>
                  <a:lnTo>
                    <a:pt x="9822419" y="968070"/>
                  </a:lnTo>
                  <a:lnTo>
                    <a:pt x="9836104" y="948993"/>
                  </a:lnTo>
                  <a:lnTo>
                    <a:pt x="9850148" y="930277"/>
                  </a:lnTo>
                  <a:close/>
                  <a:moveTo>
                    <a:pt x="8101054" y="913000"/>
                  </a:moveTo>
                  <a:lnTo>
                    <a:pt x="8066482" y="938915"/>
                  </a:lnTo>
                  <a:lnTo>
                    <a:pt x="8031911" y="964831"/>
                  </a:lnTo>
                  <a:lnTo>
                    <a:pt x="7962408" y="1013062"/>
                  </a:lnTo>
                  <a:lnTo>
                    <a:pt x="7919194" y="1041137"/>
                  </a:lnTo>
                  <a:lnTo>
                    <a:pt x="7882822" y="1068492"/>
                  </a:lnTo>
                  <a:lnTo>
                    <a:pt x="7848251" y="1092968"/>
                  </a:lnTo>
                  <a:lnTo>
                    <a:pt x="7816920" y="1118883"/>
                  </a:lnTo>
                  <a:lnTo>
                    <a:pt x="7816920" y="1144799"/>
                  </a:lnTo>
                  <a:lnTo>
                    <a:pt x="7836007" y="1137960"/>
                  </a:lnTo>
                  <a:lnTo>
                    <a:pt x="7851852" y="1128962"/>
                  </a:lnTo>
                  <a:lnTo>
                    <a:pt x="7865536" y="1117084"/>
                  </a:lnTo>
                  <a:lnTo>
                    <a:pt x="7875980" y="1103046"/>
                  </a:lnTo>
                  <a:lnTo>
                    <a:pt x="7881021" y="1092968"/>
                  </a:lnTo>
                  <a:lnTo>
                    <a:pt x="7893265" y="1098007"/>
                  </a:lnTo>
                  <a:lnTo>
                    <a:pt x="7896867" y="1098007"/>
                  </a:lnTo>
                  <a:lnTo>
                    <a:pt x="7903709" y="1094408"/>
                  </a:lnTo>
                  <a:lnTo>
                    <a:pt x="7912352" y="1091168"/>
                  </a:lnTo>
                  <a:lnTo>
                    <a:pt x="7914152" y="1084330"/>
                  </a:lnTo>
                  <a:lnTo>
                    <a:pt x="7917393" y="1075691"/>
                  </a:lnTo>
                  <a:lnTo>
                    <a:pt x="7922435" y="1070292"/>
                  </a:lnTo>
                  <a:lnTo>
                    <a:pt x="7931078" y="1063453"/>
                  </a:lnTo>
                  <a:lnTo>
                    <a:pt x="7939721" y="1059854"/>
                  </a:lnTo>
                  <a:lnTo>
                    <a:pt x="7945122" y="1056614"/>
                  </a:lnTo>
                  <a:lnTo>
                    <a:pt x="7950164" y="1053015"/>
                  </a:lnTo>
                  <a:lnTo>
                    <a:pt x="7971051" y="1044377"/>
                  </a:lnTo>
                  <a:lnTo>
                    <a:pt x="7990137" y="1032139"/>
                  </a:lnTo>
                  <a:lnTo>
                    <a:pt x="8009224" y="1016661"/>
                  </a:lnTo>
                  <a:lnTo>
                    <a:pt x="8026509" y="995785"/>
                  </a:lnTo>
                  <a:lnTo>
                    <a:pt x="8043795" y="980308"/>
                  </a:lnTo>
                  <a:lnTo>
                    <a:pt x="8061081" y="966270"/>
                  </a:lnTo>
                  <a:lnTo>
                    <a:pt x="8081967" y="954392"/>
                  </a:lnTo>
                  <a:lnTo>
                    <a:pt x="8102854" y="945754"/>
                  </a:lnTo>
                  <a:lnTo>
                    <a:pt x="8106095" y="938915"/>
                  </a:lnTo>
                  <a:lnTo>
                    <a:pt x="8107896" y="932076"/>
                  </a:lnTo>
                  <a:lnTo>
                    <a:pt x="8114738" y="924878"/>
                  </a:lnTo>
                  <a:lnTo>
                    <a:pt x="8121941" y="919838"/>
                  </a:lnTo>
                  <a:lnTo>
                    <a:pt x="8130583" y="916239"/>
                  </a:lnTo>
                  <a:lnTo>
                    <a:pt x="8135625" y="914799"/>
                  </a:lnTo>
                  <a:lnTo>
                    <a:pt x="8139226" y="913000"/>
                  </a:lnTo>
                  <a:close/>
                  <a:moveTo>
                    <a:pt x="9283682" y="905801"/>
                  </a:moveTo>
                  <a:lnTo>
                    <a:pt x="9271798" y="907601"/>
                  </a:lnTo>
                  <a:lnTo>
                    <a:pt x="9261355" y="911200"/>
                  </a:lnTo>
                  <a:lnTo>
                    <a:pt x="9230024" y="928477"/>
                  </a:lnTo>
                  <a:lnTo>
                    <a:pt x="9204096" y="945754"/>
                  </a:lnTo>
                  <a:lnTo>
                    <a:pt x="9176367" y="971669"/>
                  </a:lnTo>
                  <a:lnTo>
                    <a:pt x="9148638" y="997585"/>
                  </a:lnTo>
                  <a:lnTo>
                    <a:pt x="9136754" y="1008023"/>
                  </a:lnTo>
                  <a:lnTo>
                    <a:pt x="9124510" y="1018461"/>
                  </a:lnTo>
                  <a:lnTo>
                    <a:pt x="9112266" y="1027100"/>
                  </a:lnTo>
                  <a:lnTo>
                    <a:pt x="9098581" y="1033938"/>
                  </a:lnTo>
                  <a:lnTo>
                    <a:pt x="9103623" y="1053015"/>
                  </a:lnTo>
                  <a:lnTo>
                    <a:pt x="9103623" y="1068492"/>
                  </a:lnTo>
                  <a:lnTo>
                    <a:pt x="9128111" y="1049776"/>
                  </a:lnTo>
                  <a:lnTo>
                    <a:pt x="9154040" y="1030699"/>
                  </a:lnTo>
                  <a:lnTo>
                    <a:pt x="9181408" y="1013062"/>
                  </a:lnTo>
                  <a:lnTo>
                    <a:pt x="9209138" y="999384"/>
                  </a:lnTo>
                  <a:lnTo>
                    <a:pt x="9217780" y="980308"/>
                  </a:lnTo>
                  <a:lnTo>
                    <a:pt x="9228224" y="964831"/>
                  </a:lnTo>
                  <a:lnTo>
                    <a:pt x="9242268" y="952593"/>
                  </a:lnTo>
                  <a:lnTo>
                    <a:pt x="9249111" y="947554"/>
                  </a:lnTo>
                  <a:lnTo>
                    <a:pt x="9255953" y="943954"/>
                  </a:lnTo>
                  <a:lnTo>
                    <a:pt x="9269998" y="938915"/>
                  </a:lnTo>
                  <a:lnTo>
                    <a:pt x="9283682" y="932076"/>
                  </a:lnTo>
                  <a:lnTo>
                    <a:pt x="9297727" y="921638"/>
                  </a:lnTo>
                  <a:lnTo>
                    <a:pt x="9311411" y="909400"/>
                  </a:lnTo>
                  <a:lnTo>
                    <a:pt x="9297727" y="907601"/>
                  </a:lnTo>
                  <a:close/>
                  <a:moveTo>
                    <a:pt x="8700290" y="904361"/>
                  </a:moveTo>
                  <a:lnTo>
                    <a:pt x="8694889" y="907601"/>
                  </a:lnTo>
                  <a:lnTo>
                    <a:pt x="8688046" y="909400"/>
                  </a:lnTo>
                  <a:lnTo>
                    <a:pt x="8677603" y="918039"/>
                  </a:lnTo>
                  <a:lnTo>
                    <a:pt x="8667160" y="924878"/>
                  </a:lnTo>
                  <a:lnTo>
                    <a:pt x="8654916" y="937115"/>
                  </a:lnTo>
                  <a:close/>
                  <a:moveTo>
                    <a:pt x="2612353" y="902873"/>
                  </a:moveTo>
                  <a:lnTo>
                    <a:pt x="2546839" y="942468"/>
                  </a:lnTo>
                  <a:lnTo>
                    <a:pt x="2551878" y="942468"/>
                  </a:lnTo>
                  <a:lnTo>
                    <a:pt x="2562317" y="942468"/>
                  </a:lnTo>
                  <a:lnTo>
                    <a:pt x="2565557" y="939228"/>
                  </a:lnTo>
                  <a:lnTo>
                    <a:pt x="2569157" y="937428"/>
                  </a:lnTo>
                  <a:lnTo>
                    <a:pt x="2577796" y="935629"/>
                  </a:lnTo>
                  <a:lnTo>
                    <a:pt x="2595074" y="918351"/>
                  </a:lnTo>
                  <a:close/>
                  <a:moveTo>
                    <a:pt x="2795935" y="897474"/>
                  </a:moveTo>
                  <a:lnTo>
                    <a:pt x="2787297" y="899273"/>
                  </a:lnTo>
                  <a:lnTo>
                    <a:pt x="2768218" y="913312"/>
                  </a:lnTo>
                  <a:lnTo>
                    <a:pt x="2776858" y="911512"/>
                  </a:lnTo>
                  <a:lnTo>
                    <a:pt x="2783697" y="907912"/>
                  </a:lnTo>
                  <a:lnTo>
                    <a:pt x="2790536" y="902873"/>
                  </a:lnTo>
                  <a:close/>
                  <a:moveTo>
                    <a:pt x="344380" y="896825"/>
                  </a:moveTo>
                  <a:lnTo>
                    <a:pt x="285364" y="934988"/>
                  </a:lnTo>
                  <a:lnTo>
                    <a:pt x="228507" y="967750"/>
                  </a:lnTo>
                  <a:lnTo>
                    <a:pt x="231746" y="969550"/>
                  </a:lnTo>
                  <a:lnTo>
                    <a:pt x="235344" y="971350"/>
                  </a:lnTo>
                  <a:lnTo>
                    <a:pt x="249019" y="978191"/>
                  </a:lnTo>
                  <a:lnTo>
                    <a:pt x="255856" y="974591"/>
                  </a:lnTo>
                  <a:lnTo>
                    <a:pt x="263053" y="969550"/>
                  </a:lnTo>
                  <a:lnTo>
                    <a:pt x="269890" y="964510"/>
                  </a:lnTo>
                  <a:lnTo>
                    <a:pt x="273489" y="957309"/>
                  </a:lnTo>
                  <a:lnTo>
                    <a:pt x="275288" y="952269"/>
                  </a:lnTo>
                  <a:lnTo>
                    <a:pt x="278527" y="947229"/>
                  </a:lnTo>
                  <a:lnTo>
                    <a:pt x="288963" y="938588"/>
                  </a:lnTo>
                  <a:lnTo>
                    <a:pt x="302997" y="929947"/>
                  </a:lnTo>
                  <a:lnTo>
                    <a:pt x="318471" y="924547"/>
                  </a:lnTo>
                  <a:lnTo>
                    <a:pt x="330706" y="910866"/>
                  </a:lnTo>
                  <a:close/>
                  <a:moveTo>
                    <a:pt x="7147012" y="896601"/>
                  </a:moveTo>
                  <a:lnTo>
                    <a:pt x="7126486" y="908843"/>
                  </a:lnTo>
                  <a:lnTo>
                    <a:pt x="7103800" y="924326"/>
                  </a:lnTo>
                  <a:lnTo>
                    <a:pt x="7086515" y="936568"/>
                  </a:lnTo>
                  <a:lnTo>
                    <a:pt x="7084714" y="938369"/>
                  </a:lnTo>
                  <a:lnTo>
                    <a:pt x="7117484" y="917485"/>
                  </a:lnTo>
                  <a:lnTo>
                    <a:pt x="7133328" y="908843"/>
                  </a:lnTo>
                  <a:close/>
                  <a:moveTo>
                    <a:pt x="9482828" y="893923"/>
                  </a:moveTo>
                  <a:lnTo>
                    <a:pt x="9463741" y="911200"/>
                  </a:lnTo>
                  <a:lnTo>
                    <a:pt x="9451497" y="919838"/>
                  </a:lnTo>
                  <a:lnTo>
                    <a:pt x="9439613" y="928477"/>
                  </a:lnTo>
                  <a:lnTo>
                    <a:pt x="9411884" y="947554"/>
                  </a:lnTo>
                  <a:lnTo>
                    <a:pt x="9385956" y="968070"/>
                  </a:lnTo>
                  <a:lnTo>
                    <a:pt x="9302768" y="1018461"/>
                  </a:lnTo>
                  <a:lnTo>
                    <a:pt x="9233626" y="1063453"/>
                  </a:lnTo>
                  <a:lnTo>
                    <a:pt x="9202295" y="1085769"/>
                  </a:lnTo>
                  <a:lnTo>
                    <a:pt x="9171325" y="1109885"/>
                  </a:lnTo>
                  <a:lnTo>
                    <a:pt x="9112266" y="1157037"/>
                  </a:lnTo>
                  <a:lnTo>
                    <a:pt x="9107224" y="1160276"/>
                  </a:lnTo>
                  <a:lnTo>
                    <a:pt x="9108665" y="1168915"/>
                  </a:lnTo>
                  <a:lnTo>
                    <a:pt x="9110465" y="1176113"/>
                  </a:lnTo>
                  <a:lnTo>
                    <a:pt x="9122709" y="1165675"/>
                  </a:lnTo>
                  <a:lnTo>
                    <a:pt x="9136754" y="1157037"/>
                  </a:lnTo>
                  <a:lnTo>
                    <a:pt x="9152239" y="1149838"/>
                  </a:lnTo>
                  <a:lnTo>
                    <a:pt x="9167724" y="1142999"/>
                  </a:lnTo>
                  <a:lnTo>
                    <a:pt x="9185010" y="1134361"/>
                  </a:lnTo>
                  <a:lnTo>
                    <a:pt x="9200495" y="1122123"/>
                  </a:lnTo>
                  <a:lnTo>
                    <a:pt x="9212739" y="1106646"/>
                  </a:lnTo>
                  <a:lnTo>
                    <a:pt x="9223182" y="1091168"/>
                  </a:lnTo>
                  <a:lnTo>
                    <a:pt x="9224623" y="1085769"/>
                  </a:lnTo>
                  <a:lnTo>
                    <a:pt x="9228224" y="1084330"/>
                  </a:lnTo>
                  <a:lnTo>
                    <a:pt x="9269998" y="1058414"/>
                  </a:lnTo>
                  <a:lnTo>
                    <a:pt x="9309611" y="1032139"/>
                  </a:lnTo>
                  <a:lnTo>
                    <a:pt x="9380554" y="982108"/>
                  </a:lnTo>
                  <a:lnTo>
                    <a:pt x="9410084" y="963031"/>
                  </a:lnTo>
                  <a:lnTo>
                    <a:pt x="9437813" y="940355"/>
                  </a:lnTo>
                  <a:lnTo>
                    <a:pt x="9489670" y="893923"/>
                  </a:lnTo>
                  <a:close/>
                  <a:moveTo>
                    <a:pt x="7050144" y="862034"/>
                  </a:moveTo>
                  <a:lnTo>
                    <a:pt x="7046904" y="863834"/>
                  </a:lnTo>
                  <a:lnTo>
                    <a:pt x="7039701" y="865635"/>
                  </a:lnTo>
                  <a:lnTo>
                    <a:pt x="7041502" y="867075"/>
                  </a:lnTo>
                  <a:close/>
                  <a:moveTo>
                    <a:pt x="429306" y="836341"/>
                  </a:moveTo>
                  <a:lnTo>
                    <a:pt x="423908" y="841381"/>
                  </a:lnTo>
                  <a:lnTo>
                    <a:pt x="387563" y="867303"/>
                  </a:lnTo>
                  <a:lnTo>
                    <a:pt x="408434" y="860462"/>
                  </a:lnTo>
                  <a:lnTo>
                    <a:pt x="429306" y="856862"/>
                  </a:lnTo>
                  <a:close/>
                  <a:moveTo>
                    <a:pt x="4742981" y="819150"/>
                  </a:moveTo>
                  <a:lnTo>
                    <a:pt x="4750184" y="820950"/>
                  </a:lnTo>
                  <a:lnTo>
                    <a:pt x="4755227" y="822391"/>
                  </a:lnTo>
                  <a:lnTo>
                    <a:pt x="4767472" y="820950"/>
                  </a:lnTo>
                  <a:lnTo>
                    <a:pt x="4781159" y="820950"/>
                  </a:lnTo>
                  <a:lnTo>
                    <a:pt x="4786561" y="822391"/>
                  </a:lnTo>
                  <a:lnTo>
                    <a:pt x="4793404" y="825991"/>
                  </a:lnTo>
                  <a:lnTo>
                    <a:pt x="4798447" y="829592"/>
                  </a:lnTo>
                  <a:lnTo>
                    <a:pt x="4803849" y="836433"/>
                  </a:lnTo>
                  <a:lnTo>
                    <a:pt x="4805650" y="837873"/>
                  </a:lnTo>
                  <a:lnTo>
                    <a:pt x="4807091" y="837873"/>
                  </a:lnTo>
                  <a:lnTo>
                    <a:pt x="4812493" y="836433"/>
                  </a:lnTo>
                  <a:lnTo>
                    <a:pt x="4821137" y="831032"/>
                  </a:lnTo>
                  <a:lnTo>
                    <a:pt x="4826179" y="829592"/>
                  </a:lnTo>
                  <a:lnTo>
                    <a:pt x="4829781" y="829592"/>
                  </a:lnTo>
                  <a:lnTo>
                    <a:pt x="4841666" y="831032"/>
                  </a:lnTo>
                  <a:lnTo>
                    <a:pt x="4850310" y="836433"/>
                  </a:lnTo>
                  <a:lnTo>
                    <a:pt x="4857154" y="841473"/>
                  </a:lnTo>
                  <a:lnTo>
                    <a:pt x="4860755" y="848314"/>
                  </a:lnTo>
                  <a:lnTo>
                    <a:pt x="4866158" y="858756"/>
                  </a:lnTo>
                  <a:lnTo>
                    <a:pt x="4869399" y="860556"/>
                  </a:lnTo>
                  <a:lnTo>
                    <a:pt x="4873001" y="864157"/>
                  </a:lnTo>
                  <a:lnTo>
                    <a:pt x="4914420" y="862357"/>
                  </a:lnTo>
                  <a:lnTo>
                    <a:pt x="4956199" y="865957"/>
                  </a:lnTo>
                  <a:lnTo>
                    <a:pt x="4995817" y="872798"/>
                  </a:lnTo>
                  <a:lnTo>
                    <a:pt x="5037597" y="883240"/>
                  </a:lnTo>
                  <a:lnTo>
                    <a:pt x="5070012" y="891881"/>
                  </a:lnTo>
                  <a:lnTo>
                    <a:pt x="5106388" y="896922"/>
                  </a:lnTo>
                  <a:lnTo>
                    <a:pt x="5142765" y="898722"/>
                  </a:lnTo>
                  <a:lnTo>
                    <a:pt x="5184544" y="896922"/>
                  </a:lnTo>
                  <a:lnTo>
                    <a:pt x="5191387" y="896922"/>
                  </a:lnTo>
                  <a:lnTo>
                    <a:pt x="5196430" y="902323"/>
                  </a:lnTo>
                  <a:lnTo>
                    <a:pt x="5219120" y="870998"/>
                  </a:lnTo>
                  <a:lnTo>
                    <a:pt x="5203633" y="907364"/>
                  </a:lnTo>
                  <a:lnTo>
                    <a:pt x="5217319" y="916005"/>
                  </a:lnTo>
                  <a:lnTo>
                    <a:pt x="5232807" y="924646"/>
                  </a:lnTo>
                  <a:lnTo>
                    <a:pt x="5238209" y="928247"/>
                  </a:lnTo>
                  <a:lnTo>
                    <a:pt x="5255497" y="943729"/>
                  </a:lnTo>
                  <a:lnTo>
                    <a:pt x="5279628" y="959211"/>
                  </a:lnTo>
                  <a:lnTo>
                    <a:pt x="5286471" y="964612"/>
                  </a:lnTo>
                  <a:lnTo>
                    <a:pt x="5286471" y="973254"/>
                  </a:lnTo>
                  <a:lnTo>
                    <a:pt x="5284670" y="1078750"/>
                  </a:lnTo>
                  <a:lnTo>
                    <a:pt x="5284670" y="1174164"/>
                  </a:lnTo>
                  <a:lnTo>
                    <a:pt x="5286471" y="1262377"/>
                  </a:lnTo>
                  <a:lnTo>
                    <a:pt x="5290073" y="1341950"/>
                  </a:lnTo>
                  <a:lnTo>
                    <a:pt x="5301958" y="1515136"/>
                  </a:lnTo>
                  <a:lnTo>
                    <a:pt x="5312403" y="1672480"/>
                  </a:lnTo>
                  <a:lnTo>
                    <a:pt x="5314204" y="1682921"/>
                  </a:lnTo>
                  <a:lnTo>
                    <a:pt x="5317806" y="1691923"/>
                  </a:lnTo>
                  <a:lnTo>
                    <a:pt x="5322848" y="1703805"/>
                  </a:lnTo>
                  <a:lnTo>
                    <a:pt x="5329691" y="1716046"/>
                  </a:lnTo>
                  <a:lnTo>
                    <a:pt x="5340136" y="1731529"/>
                  </a:lnTo>
                  <a:lnTo>
                    <a:pt x="5321047" y="1736930"/>
                  </a:lnTo>
                  <a:lnTo>
                    <a:pt x="5317806" y="1738730"/>
                  </a:lnTo>
                  <a:lnTo>
                    <a:pt x="5317806" y="1745571"/>
                  </a:lnTo>
                  <a:lnTo>
                    <a:pt x="5316005" y="1750612"/>
                  </a:lnTo>
                  <a:lnTo>
                    <a:pt x="5305560" y="1778336"/>
                  </a:lnTo>
                  <a:lnTo>
                    <a:pt x="5307361" y="1781576"/>
                  </a:lnTo>
                  <a:lnTo>
                    <a:pt x="5310602" y="1783377"/>
                  </a:lnTo>
                  <a:lnTo>
                    <a:pt x="5317806" y="1788777"/>
                  </a:lnTo>
                  <a:lnTo>
                    <a:pt x="5324649" y="1795618"/>
                  </a:lnTo>
                  <a:lnTo>
                    <a:pt x="5329691" y="1806060"/>
                  </a:lnTo>
                  <a:lnTo>
                    <a:pt x="5331492" y="1812901"/>
                  </a:lnTo>
                  <a:lnTo>
                    <a:pt x="5331492" y="1819742"/>
                  </a:lnTo>
                  <a:lnTo>
                    <a:pt x="5331492" y="1828383"/>
                  </a:lnTo>
                  <a:lnTo>
                    <a:pt x="5329691" y="1835585"/>
                  </a:lnTo>
                  <a:lnTo>
                    <a:pt x="5326450" y="1842426"/>
                  </a:lnTo>
                  <a:lnTo>
                    <a:pt x="5322848" y="1846026"/>
                  </a:lnTo>
                  <a:lnTo>
                    <a:pt x="5319607" y="1849267"/>
                  </a:lnTo>
                  <a:lnTo>
                    <a:pt x="5314204" y="1852867"/>
                  </a:lnTo>
                  <a:lnTo>
                    <a:pt x="5305560" y="1854667"/>
                  </a:lnTo>
                  <a:lnTo>
                    <a:pt x="5300518" y="1854667"/>
                  </a:lnTo>
                  <a:lnTo>
                    <a:pt x="5296916" y="1859708"/>
                  </a:lnTo>
                  <a:lnTo>
                    <a:pt x="5295115" y="1871950"/>
                  </a:lnTo>
                  <a:lnTo>
                    <a:pt x="5295115" y="1885632"/>
                  </a:lnTo>
                  <a:lnTo>
                    <a:pt x="5295115" y="1918397"/>
                  </a:lnTo>
                  <a:lnTo>
                    <a:pt x="5295115" y="1996529"/>
                  </a:lnTo>
                  <a:lnTo>
                    <a:pt x="5295115" y="2015612"/>
                  </a:lnTo>
                  <a:lnTo>
                    <a:pt x="5296916" y="2034695"/>
                  </a:lnTo>
                  <a:lnTo>
                    <a:pt x="5300518" y="2053418"/>
                  </a:lnTo>
                  <a:lnTo>
                    <a:pt x="5305560" y="2072501"/>
                  </a:lnTo>
                  <a:lnTo>
                    <a:pt x="5309162" y="2088343"/>
                  </a:lnTo>
                  <a:lnTo>
                    <a:pt x="5309162" y="2105626"/>
                  </a:lnTo>
                  <a:lnTo>
                    <a:pt x="5309162" y="2122908"/>
                  </a:lnTo>
                  <a:lnTo>
                    <a:pt x="5303759" y="2140191"/>
                  </a:lnTo>
                  <a:lnTo>
                    <a:pt x="5341937" y="2145592"/>
                  </a:lnTo>
                  <a:lnTo>
                    <a:pt x="5385157" y="2155673"/>
                  </a:lnTo>
                  <a:lnTo>
                    <a:pt x="5407847" y="2161074"/>
                  </a:lnTo>
                  <a:lnTo>
                    <a:pt x="5433779" y="2164315"/>
                  </a:lnTo>
                  <a:lnTo>
                    <a:pt x="5461512" y="2164315"/>
                  </a:lnTo>
                  <a:lnTo>
                    <a:pt x="5492846" y="2162874"/>
                  </a:lnTo>
                  <a:lnTo>
                    <a:pt x="5504732" y="2161074"/>
                  </a:lnTo>
                  <a:lnTo>
                    <a:pt x="5508333" y="2172956"/>
                  </a:lnTo>
                  <a:lnTo>
                    <a:pt x="5515177" y="2197080"/>
                  </a:lnTo>
                  <a:lnTo>
                    <a:pt x="5520219" y="2225164"/>
                  </a:lnTo>
                  <a:lnTo>
                    <a:pt x="5522020" y="2256128"/>
                  </a:lnTo>
                  <a:lnTo>
                    <a:pt x="5523821" y="2289254"/>
                  </a:lnTo>
                  <a:lnTo>
                    <a:pt x="5522020" y="2320218"/>
                  </a:lnTo>
                  <a:lnTo>
                    <a:pt x="5522020" y="2351543"/>
                  </a:lnTo>
                  <a:lnTo>
                    <a:pt x="5527422" y="2415633"/>
                  </a:lnTo>
                  <a:lnTo>
                    <a:pt x="5527422" y="2426074"/>
                  </a:lnTo>
                  <a:lnTo>
                    <a:pt x="5532465" y="2491604"/>
                  </a:lnTo>
                  <a:lnTo>
                    <a:pt x="5534265" y="2552453"/>
                  </a:lnTo>
                  <a:lnTo>
                    <a:pt x="5534265" y="2583058"/>
                  </a:lnTo>
                  <a:lnTo>
                    <a:pt x="5534265" y="2612583"/>
                  </a:lnTo>
                  <a:lnTo>
                    <a:pt x="5539308" y="2640307"/>
                  </a:lnTo>
                  <a:lnTo>
                    <a:pt x="5544710" y="2668031"/>
                  </a:lnTo>
                  <a:lnTo>
                    <a:pt x="5547952" y="2676672"/>
                  </a:lnTo>
                  <a:lnTo>
                    <a:pt x="5541108" y="2683513"/>
                  </a:lnTo>
                  <a:lnTo>
                    <a:pt x="5530664" y="2692155"/>
                  </a:lnTo>
                  <a:lnTo>
                    <a:pt x="5520219" y="2697556"/>
                  </a:lnTo>
                  <a:lnTo>
                    <a:pt x="5508333" y="2702596"/>
                  </a:lnTo>
                  <a:lnTo>
                    <a:pt x="5492846" y="2705837"/>
                  </a:lnTo>
                  <a:lnTo>
                    <a:pt x="5482401" y="2707637"/>
                  </a:lnTo>
                  <a:lnTo>
                    <a:pt x="5471957" y="2713038"/>
                  </a:lnTo>
                  <a:lnTo>
                    <a:pt x="5463313" y="2718079"/>
                  </a:lnTo>
                  <a:lnTo>
                    <a:pt x="5456109" y="2723119"/>
                  </a:lnTo>
                  <a:lnTo>
                    <a:pt x="5447465" y="2731761"/>
                  </a:lnTo>
                  <a:lnTo>
                    <a:pt x="5437021" y="2726720"/>
                  </a:lnTo>
                  <a:lnTo>
                    <a:pt x="5416491" y="2714478"/>
                  </a:lnTo>
                  <a:lnTo>
                    <a:pt x="5400644" y="2709437"/>
                  </a:lnTo>
                  <a:lnTo>
                    <a:pt x="5393801" y="2707637"/>
                  </a:lnTo>
                  <a:lnTo>
                    <a:pt x="5386958" y="2705837"/>
                  </a:lnTo>
                  <a:lnTo>
                    <a:pt x="5380114" y="2707637"/>
                  </a:lnTo>
                  <a:lnTo>
                    <a:pt x="5375072" y="2709437"/>
                  </a:lnTo>
                  <a:lnTo>
                    <a:pt x="5359225" y="2716278"/>
                  </a:lnTo>
                  <a:lnTo>
                    <a:pt x="5341937" y="2723119"/>
                  </a:lnTo>
                  <a:lnTo>
                    <a:pt x="5322848" y="2735361"/>
                  </a:lnTo>
                  <a:lnTo>
                    <a:pt x="5296916" y="2745803"/>
                  </a:lnTo>
                  <a:lnTo>
                    <a:pt x="5291514" y="2747603"/>
                  </a:lnTo>
                  <a:lnTo>
                    <a:pt x="5286471" y="2745803"/>
                  </a:lnTo>
                  <a:lnTo>
                    <a:pt x="5281429" y="2744003"/>
                  </a:lnTo>
                  <a:lnTo>
                    <a:pt x="5276026" y="2740402"/>
                  </a:lnTo>
                  <a:lnTo>
                    <a:pt x="5270984" y="2735361"/>
                  </a:lnTo>
                  <a:lnTo>
                    <a:pt x="5267382" y="2730321"/>
                  </a:lnTo>
                  <a:lnTo>
                    <a:pt x="5262340" y="2716278"/>
                  </a:lnTo>
                  <a:lnTo>
                    <a:pt x="5258738" y="2698996"/>
                  </a:lnTo>
                  <a:lnTo>
                    <a:pt x="5248294" y="2704397"/>
                  </a:lnTo>
                  <a:lnTo>
                    <a:pt x="5239650" y="2711238"/>
                  </a:lnTo>
                  <a:lnTo>
                    <a:pt x="5229565" y="2718079"/>
                  </a:lnTo>
                  <a:lnTo>
                    <a:pt x="5217319" y="2724920"/>
                  </a:lnTo>
                  <a:lnTo>
                    <a:pt x="5203633" y="2728520"/>
                  </a:lnTo>
                  <a:lnTo>
                    <a:pt x="5189587" y="2731761"/>
                  </a:lnTo>
                  <a:lnTo>
                    <a:pt x="5184544" y="2731761"/>
                  </a:lnTo>
                  <a:lnTo>
                    <a:pt x="5180943" y="2731761"/>
                  </a:lnTo>
                  <a:lnTo>
                    <a:pt x="5172299" y="2728520"/>
                  </a:lnTo>
                  <a:lnTo>
                    <a:pt x="5163655" y="2723119"/>
                  </a:lnTo>
                  <a:lnTo>
                    <a:pt x="5156451" y="2718079"/>
                  </a:lnTo>
                  <a:lnTo>
                    <a:pt x="5149608" y="2709437"/>
                  </a:lnTo>
                  <a:lnTo>
                    <a:pt x="5146007" y="2700796"/>
                  </a:lnTo>
                  <a:lnTo>
                    <a:pt x="5132320" y="2705837"/>
                  </a:lnTo>
                  <a:lnTo>
                    <a:pt x="5118634" y="2707637"/>
                  </a:lnTo>
                  <a:lnTo>
                    <a:pt x="5104588" y="2707637"/>
                  </a:lnTo>
                  <a:lnTo>
                    <a:pt x="5092702" y="2705837"/>
                  </a:lnTo>
                  <a:lnTo>
                    <a:pt x="5035796" y="2705837"/>
                  </a:lnTo>
                  <a:lnTo>
                    <a:pt x="4943954" y="2704397"/>
                  </a:lnTo>
                  <a:lnTo>
                    <a:pt x="4860755" y="2704397"/>
                  </a:lnTo>
                  <a:lnTo>
                    <a:pt x="4781159" y="2705837"/>
                  </a:lnTo>
                  <a:lnTo>
                    <a:pt x="4706604" y="2709437"/>
                  </a:lnTo>
                  <a:lnTo>
                    <a:pt x="4627008" y="2716278"/>
                  </a:lnTo>
                  <a:lnTo>
                    <a:pt x="4545610" y="2718079"/>
                  </a:lnTo>
                  <a:lnTo>
                    <a:pt x="4459170" y="2718079"/>
                  </a:lnTo>
                  <a:lnTo>
                    <a:pt x="4367328" y="2713038"/>
                  </a:lnTo>
                  <a:lnTo>
                    <a:pt x="4360485" y="2713038"/>
                  </a:lnTo>
                  <a:lnTo>
                    <a:pt x="4356883" y="2707637"/>
                  </a:lnTo>
                  <a:lnTo>
                    <a:pt x="4348239" y="2697556"/>
                  </a:lnTo>
                  <a:lnTo>
                    <a:pt x="4341396" y="2687114"/>
                  </a:lnTo>
                  <a:lnTo>
                    <a:pt x="4337795" y="2676672"/>
                  </a:lnTo>
                  <a:lnTo>
                    <a:pt x="4334193" y="2664430"/>
                  </a:lnTo>
                  <a:lnTo>
                    <a:pt x="4330951" y="2652549"/>
                  </a:lnTo>
                  <a:lnTo>
                    <a:pt x="4330951" y="2640307"/>
                  </a:lnTo>
                  <a:lnTo>
                    <a:pt x="4332752" y="2626265"/>
                  </a:lnTo>
                  <a:lnTo>
                    <a:pt x="4334193" y="2612583"/>
                  </a:lnTo>
                  <a:lnTo>
                    <a:pt x="4339595" y="2589899"/>
                  </a:lnTo>
                  <a:lnTo>
                    <a:pt x="4343197" y="2567576"/>
                  </a:lnTo>
                  <a:lnTo>
                    <a:pt x="4344638" y="2543812"/>
                  </a:lnTo>
                  <a:lnTo>
                    <a:pt x="4344638" y="2519328"/>
                  </a:lnTo>
                  <a:lnTo>
                    <a:pt x="4348239" y="2495205"/>
                  </a:lnTo>
                  <a:lnTo>
                    <a:pt x="4348239" y="2472521"/>
                  </a:lnTo>
                  <a:lnTo>
                    <a:pt x="4348239" y="2450198"/>
                  </a:lnTo>
                  <a:lnTo>
                    <a:pt x="4344638" y="2426074"/>
                  </a:lnTo>
                  <a:lnTo>
                    <a:pt x="4337795" y="2382508"/>
                  </a:lnTo>
                  <a:lnTo>
                    <a:pt x="4334193" y="2360184"/>
                  </a:lnTo>
                  <a:lnTo>
                    <a:pt x="4330951" y="2335701"/>
                  </a:lnTo>
                  <a:lnTo>
                    <a:pt x="4322307" y="2292494"/>
                  </a:lnTo>
                  <a:lnTo>
                    <a:pt x="4315104" y="2245687"/>
                  </a:lnTo>
                  <a:lnTo>
                    <a:pt x="4310062" y="2200680"/>
                  </a:lnTo>
                  <a:lnTo>
                    <a:pt x="4310062" y="2176556"/>
                  </a:lnTo>
                  <a:lnTo>
                    <a:pt x="4311863" y="2152433"/>
                  </a:lnTo>
                  <a:lnTo>
                    <a:pt x="4313663" y="2131550"/>
                  </a:lnTo>
                  <a:lnTo>
                    <a:pt x="4332752" y="2141991"/>
                  </a:lnTo>
                  <a:lnTo>
                    <a:pt x="4341396" y="2147032"/>
                  </a:lnTo>
                  <a:lnTo>
                    <a:pt x="4343197" y="2145592"/>
                  </a:lnTo>
                  <a:lnTo>
                    <a:pt x="4353642" y="2148832"/>
                  </a:lnTo>
                  <a:lnTo>
                    <a:pt x="4360485" y="2150632"/>
                  </a:lnTo>
                  <a:lnTo>
                    <a:pt x="4365527" y="2154233"/>
                  </a:lnTo>
                  <a:lnTo>
                    <a:pt x="4374171" y="2162874"/>
                  </a:lnTo>
                  <a:lnTo>
                    <a:pt x="4381375" y="2174756"/>
                  </a:lnTo>
                  <a:lnTo>
                    <a:pt x="4382815" y="2181597"/>
                  </a:lnTo>
                  <a:lnTo>
                    <a:pt x="4382815" y="2188438"/>
                  </a:lnTo>
                  <a:lnTo>
                    <a:pt x="4384616" y="2197080"/>
                  </a:lnTo>
                  <a:lnTo>
                    <a:pt x="4386417" y="2200680"/>
                  </a:lnTo>
                  <a:lnTo>
                    <a:pt x="4390019" y="2202480"/>
                  </a:lnTo>
                  <a:lnTo>
                    <a:pt x="4516437" y="2192039"/>
                  </a:lnTo>
                  <a:lnTo>
                    <a:pt x="4518238" y="2192039"/>
                  </a:lnTo>
                  <a:lnTo>
                    <a:pt x="4545610" y="2193839"/>
                  </a:lnTo>
                  <a:lnTo>
                    <a:pt x="4575144" y="2195639"/>
                  </a:lnTo>
                  <a:lnTo>
                    <a:pt x="4602877" y="2197080"/>
                  </a:lnTo>
                  <a:lnTo>
                    <a:pt x="4630609" y="2200680"/>
                  </a:lnTo>
                  <a:lnTo>
                    <a:pt x="4630609" y="2197080"/>
                  </a:lnTo>
                  <a:lnTo>
                    <a:pt x="4637452" y="2171156"/>
                  </a:lnTo>
                  <a:lnTo>
                    <a:pt x="4642855" y="2138391"/>
                  </a:lnTo>
                  <a:lnTo>
                    <a:pt x="4642855" y="2128309"/>
                  </a:lnTo>
                  <a:lnTo>
                    <a:pt x="4642855" y="2121108"/>
                  </a:lnTo>
                  <a:lnTo>
                    <a:pt x="4641054" y="2116067"/>
                  </a:lnTo>
                  <a:lnTo>
                    <a:pt x="4637452" y="2110666"/>
                  </a:lnTo>
                  <a:lnTo>
                    <a:pt x="4632410" y="2107426"/>
                  </a:lnTo>
                  <a:lnTo>
                    <a:pt x="4627008" y="2105626"/>
                  </a:lnTo>
                  <a:lnTo>
                    <a:pt x="4614762" y="2103825"/>
                  </a:lnTo>
                  <a:lnTo>
                    <a:pt x="4614762" y="2091583"/>
                  </a:lnTo>
                  <a:lnTo>
                    <a:pt x="4616563" y="2077901"/>
                  </a:lnTo>
                  <a:lnTo>
                    <a:pt x="4618364" y="2063859"/>
                  </a:lnTo>
                  <a:lnTo>
                    <a:pt x="4625207" y="2048377"/>
                  </a:lnTo>
                  <a:lnTo>
                    <a:pt x="4628808" y="2041536"/>
                  </a:lnTo>
                  <a:lnTo>
                    <a:pt x="4635652" y="2034695"/>
                  </a:lnTo>
                  <a:lnTo>
                    <a:pt x="4641054" y="2026054"/>
                  </a:lnTo>
                  <a:lnTo>
                    <a:pt x="4646096" y="2013812"/>
                  </a:lnTo>
                  <a:lnTo>
                    <a:pt x="4637452" y="1923798"/>
                  </a:lnTo>
                  <a:lnTo>
                    <a:pt x="4632410" y="1835585"/>
                  </a:lnTo>
                  <a:lnTo>
                    <a:pt x="4627008" y="1748811"/>
                  </a:lnTo>
                  <a:lnTo>
                    <a:pt x="4623766" y="1667439"/>
                  </a:lnTo>
                  <a:lnTo>
                    <a:pt x="4618364" y="1584626"/>
                  </a:lnTo>
                  <a:lnTo>
                    <a:pt x="4618364" y="1499654"/>
                  </a:lnTo>
                  <a:lnTo>
                    <a:pt x="4620165" y="1414681"/>
                  </a:lnTo>
                  <a:lnTo>
                    <a:pt x="4625207" y="1328267"/>
                  </a:lnTo>
                  <a:lnTo>
                    <a:pt x="4616563" y="1322867"/>
                  </a:lnTo>
                  <a:lnTo>
                    <a:pt x="4609720" y="1321426"/>
                  </a:lnTo>
                  <a:lnTo>
                    <a:pt x="4604677" y="1317826"/>
                  </a:lnTo>
                  <a:lnTo>
                    <a:pt x="4599275" y="1312785"/>
                  </a:lnTo>
                  <a:lnTo>
                    <a:pt x="4594233" y="1307384"/>
                  </a:lnTo>
                  <a:lnTo>
                    <a:pt x="4576584" y="1312785"/>
                  </a:lnTo>
                  <a:lnTo>
                    <a:pt x="4557856" y="1314225"/>
                  </a:lnTo>
                  <a:lnTo>
                    <a:pt x="4536966" y="1314225"/>
                  </a:lnTo>
                  <a:lnTo>
                    <a:pt x="4512835" y="1314225"/>
                  </a:lnTo>
                  <a:lnTo>
                    <a:pt x="4483302" y="1310985"/>
                  </a:lnTo>
                  <a:lnTo>
                    <a:pt x="4455569" y="1310985"/>
                  </a:lnTo>
                  <a:lnTo>
                    <a:pt x="4427836" y="1310985"/>
                  </a:lnTo>
                  <a:lnTo>
                    <a:pt x="4403705" y="1314225"/>
                  </a:lnTo>
                  <a:lnTo>
                    <a:pt x="4390019" y="1314225"/>
                  </a:lnTo>
                  <a:lnTo>
                    <a:pt x="4386417" y="1302344"/>
                  </a:lnTo>
                  <a:lnTo>
                    <a:pt x="4379574" y="1264178"/>
                  </a:lnTo>
                  <a:lnTo>
                    <a:pt x="4375972" y="1222411"/>
                  </a:lnTo>
                  <a:lnTo>
                    <a:pt x="4374171" y="1181005"/>
                  </a:lnTo>
                  <a:lnTo>
                    <a:pt x="4375972" y="1135998"/>
                  </a:lnTo>
                  <a:lnTo>
                    <a:pt x="4377773" y="1090991"/>
                  </a:lnTo>
                  <a:lnTo>
                    <a:pt x="4377773" y="1049585"/>
                  </a:lnTo>
                  <a:lnTo>
                    <a:pt x="4375972" y="1009619"/>
                  </a:lnTo>
                  <a:lnTo>
                    <a:pt x="4372731" y="974694"/>
                  </a:lnTo>
                  <a:lnTo>
                    <a:pt x="4365527" y="947330"/>
                  </a:lnTo>
                  <a:lnTo>
                    <a:pt x="4356883" y="921406"/>
                  </a:lnTo>
                  <a:lnTo>
                    <a:pt x="4350040" y="907364"/>
                  </a:lnTo>
                  <a:lnTo>
                    <a:pt x="4348239" y="891881"/>
                  </a:lnTo>
                  <a:lnTo>
                    <a:pt x="4348239" y="874599"/>
                  </a:lnTo>
                  <a:lnTo>
                    <a:pt x="4353642" y="856956"/>
                  </a:lnTo>
                  <a:lnTo>
                    <a:pt x="4358684" y="848314"/>
                  </a:lnTo>
                  <a:lnTo>
                    <a:pt x="4369129" y="848314"/>
                  </a:lnTo>
                  <a:lnTo>
                    <a:pt x="4405506" y="850115"/>
                  </a:lnTo>
                  <a:lnTo>
                    <a:pt x="4446925" y="851915"/>
                  </a:lnTo>
                  <a:lnTo>
                    <a:pt x="4488704" y="850115"/>
                  </a:lnTo>
                  <a:lnTo>
                    <a:pt x="4531924" y="848314"/>
                  </a:lnTo>
                  <a:lnTo>
                    <a:pt x="4575144" y="846874"/>
                  </a:lnTo>
                  <a:lnTo>
                    <a:pt x="4621965" y="845074"/>
                  </a:lnTo>
                  <a:lnTo>
                    <a:pt x="4668787" y="846874"/>
                  </a:lnTo>
                  <a:lnTo>
                    <a:pt x="4717049" y="848314"/>
                  </a:lnTo>
                  <a:lnTo>
                    <a:pt x="4720651" y="848314"/>
                  </a:lnTo>
                  <a:lnTo>
                    <a:pt x="4720651" y="845074"/>
                  </a:lnTo>
                  <a:lnTo>
                    <a:pt x="4722091" y="836433"/>
                  </a:lnTo>
                  <a:lnTo>
                    <a:pt x="4723892" y="831032"/>
                  </a:lnTo>
                  <a:lnTo>
                    <a:pt x="4727494" y="827791"/>
                  </a:lnTo>
                  <a:lnTo>
                    <a:pt x="4729295" y="824191"/>
                  </a:lnTo>
                  <a:lnTo>
                    <a:pt x="4736138" y="820950"/>
                  </a:lnTo>
                  <a:close/>
                  <a:moveTo>
                    <a:pt x="2290543" y="807485"/>
                  </a:moveTo>
                  <a:lnTo>
                    <a:pt x="2259226" y="830162"/>
                  </a:lnTo>
                  <a:lnTo>
                    <a:pt x="2286943" y="824763"/>
                  </a:lnTo>
                  <a:lnTo>
                    <a:pt x="2288743" y="816124"/>
                  </a:lnTo>
                  <a:close/>
                  <a:moveTo>
                    <a:pt x="1600632" y="806818"/>
                  </a:moveTo>
                  <a:lnTo>
                    <a:pt x="1597033" y="808619"/>
                  </a:lnTo>
                  <a:lnTo>
                    <a:pt x="1579760" y="817259"/>
                  </a:lnTo>
                  <a:lnTo>
                    <a:pt x="1578321" y="819059"/>
                  </a:lnTo>
                  <a:lnTo>
                    <a:pt x="1595594" y="819059"/>
                  </a:lnTo>
                  <a:close/>
                  <a:moveTo>
                    <a:pt x="2442809" y="805686"/>
                  </a:moveTo>
                  <a:lnTo>
                    <a:pt x="2435970" y="809285"/>
                  </a:lnTo>
                  <a:lnTo>
                    <a:pt x="2422333" y="818879"/>
                  </a:lnTo>
                  <a:lnTo>
                    <a:pt x="2340579" y="871557"/>
                  </a:lnTo>
                  <a:lnTo>
                    <a:pt x="2240148" y="939228"/>
                  </a:lnTo>
                  <a:lnTo>
                    <a:pt x="2240148" y="946067"/>
                  </a:lnTo>
                  <a:lnTo>
                    <a:pt x="2335179" y="880196"/>
                  </a:lnTo>
                  <a:lnTo>
                    <a:pt x="2422333" y="818879"/>
                  </a:lnTo>
                  <a:close/>
                  <a:moveTo>
                    <a:pt x="477526" y="801778"/>
                  </a:moveTo>
                  <a:lnTo>
                    <a:pt x="437942" y="830940"/>
                  </a:lnTo>
                  <a:lnTo>
                    <a:pt x="441181" y="829500"/>
                  </a:lnTo>
                  <a:lnTo>
                    <a:pt x="453416" y="825900"/>
                  </a:lnTo>
                  <a:lnTo>
                    <a:pt x="463852" y="822299"/>
                  </a:lnTo>
                  <a:lnTo>
                    <a:pt x="470689" y="813659"/>
                  </a:lnTo>
                  <a:lnTo>
                    <a:pt x="475727" y="805018"/>
                  </a:lnTo>
                  <a:close/>
                  <a:moveTo>
                    <a:pt x="2781897" y="788408"/>
                  </a:moveTo>
                  <a:lnTo>
                    <a:pt x="2716383" y="835202"/>
                  </a:lnTo>
                  <a:lnTo>
                    <a:pt x="2646909" y="880196"/>
                  </a:lnTo>
                  <a:lnTo>
                    <a:pt x="2667788" y="871557"/>
                  </a:lnTo>
                  <a:lnTo>
                    <a:pt x="2688666" y="861118"/>
                  </a:lnTo>
                  <a:lnTo>
                    <a:pt x="2717823" y="847440"/>
                  </a:lnTo>
                  <a:lnTo>
                    <a:pt x="2743741" y="831602"/>
                  </a:lnTo>
                  <a:lnTo>
                    <a:pt x="2768218" y="816124"/>
                  </a:lnTo>
                  <a:lnTo>
                    <a:pt x="2790536" y="798846"/>
                  </a:lnTo>
                  <a:lnTo>
                    <a:pt x="2790536" y="797047"/>
                  </a:lnTo>
                  <a:lnTo>
                    <a:pt x="2783697" y="788408"/>
                  </a:lnTo>
                  <a:close/>
                  <a:moveTo>
                    <a:pt x="204037" y="780897"/>
                  </a:moveTo>
                  <a:lnTo>
                    <a:pt x="148979" y="820859"/>
                  </a:lnTo>
                  <a:lnTo>
                    <a:pt x="157616" y="824100"/>
                  </a:lnTo>
                  <a:lnTo>
                    <a:pt x="162654" y="829500"/>
                  </a:lnTo>
                  <a:lnTo>
                    <a:pt x="185325" y="815459"/>
                  </a:lnTo>
                  <a:lnTo>
                    <a:pt x="205836" y="798178"/>
                  </a:lnTo>
                  <a:lnTo>
                    <a:pt x="229946" y="780897"/>
                  </a:lnTo>
                  <a:close/>
                  <a:moveTo>
                    <a:pt x="9302768" y="779463"/>
                  </a:moveTo>
                  <a:lnTo>
                    <a:pt x="9309611" y="779463"/>
                  </a:lnTo>
                  <a:lnTo>
                    <a:pt x="9316453" y="779463"/>
                  </a:lnTo>
                  <a:lnTo>
                    <a:pt x="9321855" y="781263"/>
                  </a:lnTo>
                  <a:lnTo>
                    <a:pt x="9326896" y="783063"/>
                  </a:lnTo>
                  <a:lnTo>
                    <a:pt x="9330498" y="786662"/>
                  </a:lnTo>
                  <a:lnTo>
                    <a:pt x="9335539" y="793501"/>
                  </a:lnTo>
                  <a:lnTo>
                    <a:pt x="9337340" y="795300"/>
                  </a:lnTo>
                  <a:lnTo>
                    <a:pt x="9342381" y="796740"/>
                  </a:lnTo>
                  <a:lnTo>
                    <a:pt x="9366870" y="789901"/>
                  </a:lnTo>
                  <a:lnTo>
                    <a:pt x="9394598" y="784862"/>
                  </a:lnTo>
                  <a:lnTo>
                    <a:pt x="9424128" y="783063"/>
                  </a:lnTo>
                  <a:lnTo>
                    <a:pt x="9456899" y="781263"/>
                  </a:lnTo>
                  <a:lnTo>
                    <a:pt x="9521000" y="784862"/>
                  </a:lnTo>
                  <a:lnTo>
                    <a:pt x="9586902" y="788102"/>
                  </a:lnTo>
                  <a:lnTo>
                    <a:pt x="9718345" y="800340"/>
                  </a:lnTo>
                  <a:lnTo>
                    <a:pt x="9778845" y="805379"/>
                  </a:lnTo>
                  <a:lnTo>
                    <a:pt x="9808374" y="805379"/>
                  </a:lnTo>
                  <a:lnTo>
                    <a:pt x="9839705" y="803939"/>
                  </a:lnTo>
                  <a:lnTo>
                    <a:pt x="9853389" y="800340"/>
                  </a:lnTo>
                  <a:lnTo>
                    <a:pt x="9872476" y="793501"/>
                  </a:lnTo>
                  <a:lnTo>
                    <a:pt x="9894803" y="788102"/>
                  </a:lnTo>
                  <a:lnTo>
                    <a:pt x="9910648" y="788102"/>
                  </a:lnTo>
                  <a:lnTo>
                    <a:pt x="9927934" y="789901"/>
                  </a:lnTo>
                  <a:lnTo>
                    <a:pt x="9945220" y="793501"/>
                  </a:lnTo>
                  <a:lnTo>
                    <a:pt x="9962505" y="802139"/>
                  </a:lnTo>
                  <a:lnTo>
                    <a:pt x="9969348" y="796740"/>
                  </a:lnTo>
                  <a:lnTo>
                    <a:pt x="9978350" y="791701"/>
                  </a:lnTo>
                  <a:lnTo>
                    <a:pt x="9983392" y="788102"/>
                  </a:lnTo>
                  <a:lnTo>
                    <a:pt x="9992035" y="786662"/>
                  </a:lnTo>
                  <a:lnTo>
                    <a:pt x="10005720" y="786662"/>
                  </a:lnTo>
                  <a:lnTo>
                    <a:pt x="10026606" y="789901"/>
                  </a:lnTo>
                  <a:lnTo>
                    <a:pt x="10035249" y="789901"/>
                  </a:lnTo>
                  <a:lnTo>
                    <a:pt x="10038490" y="798540"/>
                  </a:lnTo>
                  <a:lnTo>
                    <a:pt x="10045692" y="817616"/>
                  </a:lnTo>
                  <a:lnTo>
                    <a:pt x="10050734" y="838133"/>
                  </a:lnTo>
                  <a:lnTo>
                    <a:pt x="10052535" y="859009"/>
                  </a:lnTo>
                  <a:lnTo>
                    <a:pt x="10054335" y="881685"/>
                  </a:lnTo>
                  <a:lnTo>
                    <a:pt x="10054335" y="924878"/>
                  </a:lnTo>
                  <a:lnTo>
                    <a:pt x="10052535" y="945754"/>
                  </a:lnTo>
                  <a:lnTo>
                    <a:pt x="10050734" y="966270"/>
                  </a:lnTo>
                  <a:lnTo>
                    <a:pt x="10048934" y="982108"/>
                  </a:lnTo>
                  <a:lnTo>
                    <a:pt x="10080264" y="963031"/>
                  </a:lnTo>
                  <a:lnTo>
                    <a:pt x="10047133" y="993985"/>
                  </a:lnTo>
                  <a:lnTo>
                    <a:pt x="10038490" y="1053015"/>
                  </a:lnTo>
                  <a:lnTo>
                    <a:pt x="10037050" y="1072092"/>
                  </a:lnTo>
                  <a:lnTo>
                    <a:pt x="10037050" y="1092968"/>
                  </a:lnTo>
                  <a:lnTo>
                    <a:pt x="10037050" y="1111685"/>
                  </a:lnTo>
                  <a:lnTo>
                    <a:pt x="10038490" y="1130761"/>
                  </a:lnTo>
                  <a:lnTo>
                    <a:pt x="10040291" y="1158477"/>
                  </a:lnTo>
                  <a:lnTo>
                    <a:pt x="10042091" y="1181153"/>
                  </a:lnTo>
                  <a:lnTo>
                    <a:pt x="10047133" y="1202029"/>
                  </a:lnTo>
                  <a:lnTo>
                    <a:pt x="10052535" y="1222545"/>
                  </a:lnTo>
                  <a:lnTo>
                    <a:pt x="10057576" y="1234783"/>
                  </a:lnTo>
                  <a:lnTo>
                    <a:pt x="10059377" y="1246661"/>
                  </a:lnTo>
                  <a:lnTo>
                    <a:pt x="10061178" y="1258899"/>
                  </a:lnTo>
                  <a:lnTo>
                    <a:pt x="10061178" y="1272936"/>
                  </a:lnTo>
                  <a:lnTo>
                    <a:pt x="10059377" y="1284814"/>
                  </a:lnTo>
                  <a:lnTo>
                    <a:pt x="10056136" y="1298852"/>
                  </a:lnTo>
                  <a:lnTo>
                    <a:pt x="10050734" y="1312889"/>
                  </a:lnTo>
                  <a:lnTo>
                    <a:pt x="10045692" y="1328367"/>
                  </a:lnTo>
                  <a:lnTo>
                    <a:pt x="10040291" y="1337005"/>
                  </a:lnTo>
                  <a:lnTo>
                    <a:pt x="10029847" y="1337005"/>
                  </a:lnTo>
                  <a:lnTo>
                    <a:pt x="9969348" y="1331606"/>
                  </a:lnTo>
                  <a:lnTo>
                    <a:pt x="9940178" y="1331606"/>
                  </a:lnTo>
                  <a:lnTo>
                    <a:pt x="9908848" y="1331606"/>
                  </a:lnTo>
                  <a:lnTo>
                    <a:pt x="9877517" y="1335205"/>
                  </a:lnTo>
                  <a:lnTo>
                    <a:pt x="9848348" y="1335205"/>
                  </a:lnTo>
                  <a:lnTo>
                    <a:pt x="9818818" y="1333406"/>
                  </a:lnTo>
                  <a:lnTo>
                    <a:pt x="9791089" y="1330166"/>
                  </a:lnTo>
                  <a:lnTo>
                    <a:pt x="9784247" y="1343844"/>
                  </a:lnTo>
                  <a:lnTo>
                    <a:pt x="9778845" y="1356082"/>
                  </a:lnTo>
                  <a:lnTo>
                    <a:pt x="9777044" y="1359321"/>
                  </a:lnTo>
                  <a:lnTo>
                    <a:pt x="9777044" y="1362921"/>
                  </a:lnTo>
                  <a:lnTo>
                    <a:pt x="9778845" y="1364720"/>
                  </a:lnTo>
                  <a:lnTo>
                    <a:pt x="9784247" y="1367960"/>
                  </a:lnTo>
                  <a:lnTo>
                    <a:pt x="9811976" y="1381637"/>
                  </a:lnTo>
                  <a:lnTo>
                    <a:pt x="9782446" y="1395675"/>
                  </a:lnTo>
                  <a:lnTo>
                    <a:pt x="9766601" y="1404313"/>
                  </a:lnTo>
                  <a:lnTo>
                    <a:pt x="9751116" y="1416551"/>
                  </a:lnTo>
                  <a:lnTo>
                    <a:pt x="9739232" y="1430229"/>
                  </a:lnTo>
                  <a:lnTo>
                    <a:pt x="9730589" y="1447866"/>
                  </a:lnTo>
                  <a:lnTo>
                    <a:pt x="9723747" y="1466942"/>
                  </a:lnTo>
                  <a:lnTo>
                    <a:pt x="9720146" y="1485659"/>
                  </a:lnTo>
                  <a:lnTo>
                    <a:pt x="9720146" y="1504736"/>
                  </a:lnTo>
                  <a:lnTo>
                    <a:pt x="9723747" y="1523812"/>
                  </a:lnTo>
                  <a:lnTo>
                    <a:pt x="9725187" y="1532451"/>
                  </a:lnTo>
                  <a:lnTo>
                    <a:pt x="9718345" y="1539290"/>
                  </a:lnTo>
                  <a:lnTo>
                    <a:pt x="9707902" y="1549728"/>
                  </a:lnTo>
                  <a:lnTo>
                    <a:pt x="9697818" y="1561966"/>
                  </a:lnTo>
                  <a:lnTo>
                    <a:pt x="9676931" y="1587881"/>
                  </a:lnTo>
                  <a:lnTo>
                    <a:pt x="9657845" y="1620635"/>
                  </a:lnTo>
                  <a:lnTo>
                    <a:pt x="9640199" y="1656989"/>
                  </a:lnTo>
                  <a:lnTo>
                    <a:pt x="9578259" y="1791965"/>
                  </a:lnTo>
                  <a:lnTo>
                    <a:pt x="9567816" y="1811042"/>
                  </a:lnTo>
                  <a:lnTo>
                    <a:pt x="9552330" y="1856394"/>
                  </a:lnTo>
                  <a:lnTo>
                    <a:pt x="9534685" y="1897787"/>
                  </a:lnTo>
                  <a:lnTo>
                    <a:pt x="9515598" y="1942779"/>
                  </a:lnTo>
                  <a:lnTo>
                    <a:pt x="9498313" y="1984171"/>
                  </a:lnTo>
                  <a:lnTo>
                    <a:pt x="9498313" y="1996409"/>
                  </a:lnTo>
                  <a:lnTo>
                    <a:pt x="9498313" y="2003248"/>
                  </a:lnTo>
                  <a:lnTo>
                    <a:pt x="9496512" y="2010087"/>
                  </a:lnTo>
                  <a:lnTo>
                    <a:pt x="9493271" y="2017286"/>
                  </a:lnTo>
                  <a:lnTo>
                    <a:pt x="9489670" y="2022325"/>
                  </a:lnTo>
                  <a:lnTo>
                    <a:pt x="9487869" y="2027364"/>
                  </a:lnTo>
                  <a:lnTo>
                    <a:pt x="9484628" y="2030963"/>
                  </a:lnTo>
                  <a:lnTo>
                    <a:pt x="9479226" y="2034563"/>
                  </a:lnTo>
                  <a:lnTo>
                    <a:pt x="9474185" y="2037802"/>
                  </a:lnTo>
                  <a:lnTo>
                    <a:pt x="9470584" y="2048240"/>
                  </a:lnTo>
                  <a:lnTo>
                    <a:pt x="9468783" y="2060478"/>
                  </a:lnTo>
                  <a:lnTo>
                    <a:pt x="9468783" y="2096832"/>
                  </a:lnTo>
                  <a:lnTo>
                    <a:pt x="9436012" y="2129586"/>
                  </a:lnTo>
                  <a:lnTo>
                    <a:pt x="9432771" y="2136785"/>
                  </a:lnTo>
                  <a:lnTo>
                    <a:pt x="9434572" y="2141824"/>
                  </a:lnTo>
                  <a:lnTo>
                    <a:pt x="9436012" y="2152262"/>
                  </a:lnTo>
                  <a:lnTo>
                    <a:pt x="9436012" y="2162700"/>
                  </a:lnTo>
                  <a:lnTo>
                    <a:pt x="9432771" y="2172778"/>
                  </a:lnTo>
                  <a:lnTo>
                    <a:pt x="9427369" y="2179617"/>
                  </a:lnTo>
                  <a:lnTo>
                    <a:pt x="9422328" y="2185016"/>
                  </a:lnTo>
                  <a:lnTo>
                    <a:pt x="9418726" y="2185016"/>
                  </a:lnTo>
                  <a:lnTo>
                    <a:pt x="9410084" y="2191855"/>
                  </a:lnTo>
                  <a:lnTo>
                    <a:pt x="9406843" y="2207332"/>
                  </a:lnTo>
                  <a:lnTo>
                    <a:pt x="9405042" y="2226409"/>
                  </a:lnTo>
                  <a:lnTo>
                    <a:pt x="9398200" y="2254484"/>
                  </a:lnTo>
                  <a:lnTo>
                    <a:pt x="9394598" y="2268162"/>
                  </a:lnTo>
                  <a:lnTo>
                    <a:pt x="9389197" y="2278600"/>
                  </a:lnTo>
                  <a:lnTo>
                    <a:pt x="9385956" y="2285439"/>
                  </a:lnTo>
                  <a:lnTo>
                    <a:pt x="9382354" y="2290478"/>
                  </a:lnTo>
                  <a:lnTo>
                    <a:pt x="9382354" y="2297676"/>
                  </a:lnTo>
                  <a:lnTo>
                    <a:pt x="9380554" y="2302715"/>
                  </a:lnTo>
                  <a:lnTo>
                    <a:pt x="9370110" y="2326831"/>
                  </a:lnTo>
                  <a:lnTo>
                    <a:pt x="9360027" y="2349507"/>
                  </a:lnTo>
                  <a:lnTo>
                    <a:pt x="9358227" y="2352747"/>
                  </a:lnTo>
                  <a:lnTo>
                    <a:pt x="9335539" y="2398099"/>
                  </a:lnTo>
                  <a:lnTo>
                    <a:pt x="9325096" y="2424014"/>
                  </a:lnTo>
                  <a:lnTo>
                    <a:pt x="9321855" y="2437692"/>
                  </a:lnTo>
                  <a:lnTo>
                    <a:pt x="9318254" y="2449930"/>
                  </a:lnTo>
                  <a:lnTo>
                    <a:pt x="9309611" y="2479084"/>
                  </a:lnTo>
                  <a:lnTo>
                    <a:pt x="9299167" y="2512199"/>
                  </a:lnTo>
                  <a:lnTo>
                    <a:pt x="9292325" y="2529476"/>
                  </a:lnTo>
                  <a:lnTo>
                    <a:pt x="9285483" y="2546753"/>
                  </a:lnTo>
                  <a:lnTo>
                    <a:pt x="9268197" y="2579147"/>
                  </a:lnTo>
                  <a:lnTo>
                    <a:pt x="9263155" y="2594624"/>
                  </a:lnTo>
                  <a:lnTo>
                    <a:pt x="9257754" y="2606862"/>
                  </a:lnTo>
                  <a:lnTo>
                    <a:pt x="9257754" y="2617300"/>
                  </a:lnTo>
                  <a:lnTo>
                    <a:pt x="9257754" y="2627738"/>
                  </a:lnTo>
                  <a:lnTo>
                    <a:pt x="9257754" y="2633137"/>
                  </a:lnTo>
                  <a:lnTo>
                    <a:pt x="9257754" y="2639976"/>
                  </a:lnTo>
                  <a:lnTo>
                    <a:pt x="9254152" y="2645015"/>
                  </a:lnTo>
                  <a:lnTo>
                    <a:pt x="9249111" y="2650414"/>
                  </a:lnTo>
                  <a:lnTo>
                    <a:pt x="9238667" y="2653654"/>
                  </a:lnTo>
                  <a:lnTo>
                    <a:pt x="9236867" y="2652214"/>
                  </a:lnTo>
                  <a:lnTo>
                    <a:pt x="9224623" y="2684968"/>
                  </a:lnTo>
                  <a:lnTo>
                    <a:pt x="9212739" y="2715923"/>
                  </a:lnTo>
                  <a:lnTo>
                    <a:pt x="9202295" y="2738599"/>
                  </a:lnTo>
                  <a:lnTo>
                    <a:pt x="9188251" y="2771353"/>
                  </a:lnTo>
                  <a:lnTo>
                    <a:pt x="9174566" y="2804467"/>
                  </a:lnTo>
                  <a:lnTo>
                    <a:pt x="9159081" y="2847660"/>
                  </a:lnTo>
                  <a:lnTo>
                    <a:pt x="9152239" y="2869976"/>
                  </a:lnTo>
                  <a:lnTo>
                    <a:pt x="9145397" y="2892652"/>
                  </a:lnTo>
                  <a:lnTo>
                    <a:pt x="9139995" y="2916767"/>
                  </a:lnTo>
                  <a:lnTo>
                    <a:pt x="9131352" y="2939444"/>
                  </a:lnTo>
                  <a:lnTo>
                    <a:pt x="9122709" y="2961760"/>
                  </a:lnTo>
                  <a:lnTo>
                    <a:pt x="9112266" y="2985875"/>
                  </a:lnTo>
                  <a:lnTo>
                    <a:pt x="9117668" y="2987675"/>
                  </a:lnTo>
                  <a:lnTo>
                    <a:pt x="9122709" y="2991274"/>
                  </a:lnTo>
                  <a:lnTo>
                    <a:pt x="9128111" y="2994514"/>
                  </a:lnTo>
                  <a:lnTo>
                    <a:pt x="9131352" y="2998113"/>
                  </a:lnTo>
                  <a:lnTo>
                    <a:pt x="9136754" y="3003152"/>
                  </a:lnTo>
                  <a:lnTo>
                    <a:pt x="9139995" y="3015390"/>
                  </a:lnTo>
                  <a:lnTo>
                    <a:pt x="9141796" y="3032667"/>
                  </a:lnTo>
                  <a:lnTo>
                    <a:pt x="9141796" y="3046705"/>
                  </a:lnTo>
                  <a:lnTo>
                    <a:pt x="9128111" y="3046705"/>
                  </a:lnTo>
                  <a:lnTo>
                    <a:pt x="9117668" y="3048504"/>
                  </a:lnTo>
                  <a:lnTo>
                    <a:pt x="9115867" y="3050304"/>
                  </a:lnTo>
                  <a:lnTo>
                    <a:pt x="9115867" y="3051744"/>
                  </a:lnTo>
                  <a:lnTo>
                    <a:pt x="9112266" y="3058943"/>
                  </a:lnTo>
                  <a:lnTo>
                    <a:pt x="9108665" y="3063982"/>
                  </a:lnTo>
                  <a:lnTo>
                    <a:pt x="9103623" y="3067581"/>
                  </a:lnTo>
                  <a:lnTo>
                    <a:pt x="9098581" y="3070820"/>
                  </a:lnTo>
                  <a:lnTo>
                    <a:pt x="9088138" y="3074420"/>
                  </a:lnTo>
                  <a:lnTo>
                    <a:pt x="9077694" y="3076219"/>
                  </a:lnTo>
                  <a:lnTo>
                    <a:pt x="9056808" y="3129490"/>
                  </a:lnTo>
                  <a:lnTo>
                    <a:pt x="9034480" y="3179881"/>
                  </a:lnTo>
                  <a:lnTo>
                    <a:pt x="9013593" y="3224873"/>
                  </a:lnTo>
                  <a:lnTo>
                    <a:pt x="8994507" y="3264826"/>
                  </a:lnTo>
                  <a:lnTo>
                    <a:pt x="8968578" y="3314858"/>
                  </a:lnTo>
                  <a:lnTo>
                    <a:pt x="8944451" y="3363449"/>
                  </a:lnTo>
                  <a:lnTo>
                    <a:pt x="8923564" y="3411681"/>
                  </a:lnTo>
                  <a:lnTo>
                    <a:pt x="8906278" y="3458832"/>
                  </a:lnTo>
                  <a:lnTo>
                    <a:pt x="8906278" y="3463871"/>
                  </a:lnTo>
                  <a:lnTo>
                    <a:pt x="8959936" y="3463871"/>
                  </a:lnTo>
                  <a:lnTo>
                    <a:pt x="8904478" y="3491586"/>
                  </a:lnTo>
                  <a:lnTo>
                    <a:pt x="8892234" y="3500225"/>
                  </a:lnTo>
                  <a:lnTo>
                    <a:pt x="8882150" y="3508863"/>
                  </a:lnTo>
                  <a:lnTo>
                    <a:pt x="8873507" y="3520741"/>
                  </a:lnTo>
                  <a:lnTo>
                    <a:pt x="8866305" y="3532979"/>
                  </a:lnTo>
                  <a:lnTo>
                    <a:pt x="8863064" y="3539818"/>
                  </a:lnTo>
                  <a:lnTo>
                    <a:pt x="8859463" y="3545217"/>
                  </a:lnTo>
                  <a:lnTo>
                    <a:pt x="8847579" y="3562494"/>
                  </a:lnTo>
                  <a:lnTo>
                    <a:pt x="8818049" y="3605686"/>
                  </a:lnTo>
                  <a:lnTo>
                    <a:pt x="8819490" y="3611085"/>
                  </a:lnTo>
                  <a:lnTo>
                    <a:pt x="8818049" y="3616125"/>
                  </a:lnTo>
                  <a:lnTo>
                    <a:pt x="8812647" y="3626563"/>
                  </a:lnTo>
                  <a:lnTo>
                    <a:pt x="8805805" y="3633402"/>
                  </a:lnTo>
                  <a:lnTo>
                    <a:pt x="8800403" y="3640240"/>
                  </a:lnTo>
                  <a:lnTo>
                    <a:pt x="8793561" y="3645639"/>
                  </a:lnTo>
                  <a:lnTo>
                    <a:pt x="8786719" y="3648879"/>
                  </a:lnTo>
                  <a:lnTo>
                    <a:pt x="8781317" y="3650679"/>
                  </a:lnTo>
                  <a:lnTo>
                    <a:pt x="8767632" y="3652478"/>
                  </a:lnTo>
                  <a:lnTo>
                    <a:pt x="8757189" y="3650679"/>
                  </a:lnTo>
                  <a:lnTo>
                    <a:pt x="8743505" y="3648879"/>
                  </a:lnTo>
                  <a:lnTo>
                    <a:pt x="8729820" y="3647439"/>
                  </a:lnTo>
                  <a:lnTo>
                    <a:pt x="8703531" y="3647439"/>
                  </a:lnTo>
                  <a:lnTo>
                    <a:pt x="8615302" y="3637001"/>
                  </a:lnTo>
                  <a:lnTo>
                    <a:pt x="8603058" y="3637001"/>
                  </a:lnTo>
                  <a:lnTo>
                    <a:pt x="8577130" y="3635201"/>
                  </a:lnTo>
                  <a:lnTo>
                    <a:pt x="8551201" y="3635201"/>
                  </a:lnTo>
                  <a:lnTo>
                    <a:pt x="8497544" y="3640240"/>
                  </a:lnTo>
                  <a:lnTo>
                    <a:pt x="8487100" y="3640240"/>
                  </a:lnTo>
                  <a:lnTo>
                    <a:pt x="8476657" y="3642040"/>
                  </a:lnTo>
                  <a:lnTo>
                    <a:pt x="8459371" y="3647439"/>
                  </a:lnTo>
                  <a:lnTo>
                    <a:pt x="8447487" y="3648879"/>
                  </a:lnTo>
                  <a:lnTo>
                    <a:pt x="8435243" y="3650679"/>
                  </a:lnTo>
                  <a:lnTo>
                    <a:pt x="8424800" y="3648879"/>
                  </a:lnTo>
                  <a:lnTo>
                    <a:pt x="8416157" y="3647439"/>
                  </a:lnTo>
                  <a:lnTo>
                    <a:pt x="8384827" y="3645639"/>
                  </a:lnTo>
                  <a:lnTo>
                    <a:pt x="8355297" y="3642040"/>
                  </a:lnTo>
                  <a:lnTo>
                    <a:pt x="8343413" y="3640240"/>
                  </a:lnTo>
                  <a:lnTo>
                    <a:pt x="8321086" y="3635201"/>
                  </a:lnTo>
                  <a:lnTo>
                    <a:pt x="8298399" y="3630162"/>
                  </a:lnTo>
                  <a:lnTo>
                    <a:pt x="8276071" y="3624763"/>
                  </a:lnTo>
                  <a:lnTo>
                    <a:pt x="8249783" y="3619724"/>
                  </a:lnTo>
                  <a:lnTo>
                    <a:pt x="8225655" y="3617924"/>
                  </a:lnTo>
                  <a:lnTo>
                    <a:pt x="8215211" y="3619724"/>
                  </a:lnTo>
                  <a:lnTo>
                    <a:pt x="8202967" y="3617924"/>
                  </a:lnTo>
                  <a:lnTo>
                    <a:pt x="8189283" y="3614325"/>
                  </a:lnTo>
                  <a:lnTo>
                    <a:pt x="8173798" y="3607486"/>
                  </a:lnTo>
                  <a:lnTo>
                    <a:pt x="8166955" y="3604247"/>
                  </a:lnTo>
                  <a:lnTo>
                    <a:pt x="8166955" y="3595248"/>
                  </a:lnTo>
                  <a:lnTo>
                    <a:pt x="8166955" y="3489787"/>
                  </a:lnTo>
                  <a:lnTo>
                    <a:pt x="8168756" y="3439396"/>
                  </a:lnTo>
                  <a:lnTo>
                    <a:pt x="8170196" y="3387565"/>
                  </a:lnTo>
                  <a:lnTo>
                    <a:pt x="8170196" y="3339333"/>
                  </a:lnTo>
                  <a:lnTo>
                    <a:pt x="8166955" y="3290742"/>
                  </a:lnTo>
                  <a:lnTo>
                    <a:pt x="8163354" y="3243950"/>
                  </a:lnTo>
                  <a:lnTo>
                    <a:pt x="8158313" y="3195718"/>
                  </a:lnTo>
                  <a:lnTo>
                    <a:pt x="8158313" y="3183481"/>
                  </a:lnTo>
                  <a:lnTo>
                    <a:pt x="8168756" y="3179881"/>
                  </a:lnTo>
                  <a:lnTo>
                    <a:pt x="8186042" y="3174842"/>
                  </a:lnTo>
                  <a:lnTo>
                    <a:pt x="8201527" y="3171243"/>
                  </a:lnTo>
                  <a:lnTo>
                    <a:pt x="8218812" y="3169443"/>
                  </a:lnTo>
                  <a:lnTo>
                    <a:pt x="8236098" y="3171243"/>
                  </a:lnTo>
                  <a:lnTo>
                    <a:pt x="8246542" y="3173042"/>
                  </a:lnTo>
                  <a:lnTo>
                    <a:pt x="8258425" y="3174842"/>
                  </a:lnTo>
                  <a:lnTo>
                    <a:pt x="8270669" y="3173042"/>
                  </a:lnTo>
                  <a:lnTo>
                    <a:pt x="8282913" y="3171243"/>
                  </a:lnTo>
                  <a:lnTo>
                    <a:pt x="8296598" y="3171243"/>
                  </a:lnTo>
                  <a:lnTo>
                    <a:pt x="8307041" y="3169443"/>
                  </a:lnTo>
                  <a:lnTo>
                    <a:pt x="8315684" y="3166204"/>
                  </a:lnTo>
                  <a:lnTo>
                    <a:pt x="8322526" y="3162604"/>
                  </a:lnTo>
                  <a:lnTo>
                    <a:pt x="8341613" y="3152166"/>
                  </a:lnTo>
                  <a:lnTo>
                    <a:pt x="8353857" y="3147127"/>
                  </a:lnTo>
                  <a:lnTo>
                    <a:pt x="8369342" y="3141728"/>
                  </a:lnTo>
                  <a:lnTo>
                    <a:pt x="8379785" y="3139928"/>
                  </a:lnTo>
                  <a:lnTo>
                    <a:pt x="8424800" y="3134889"/>
                  </a:lnTo>
                  <a:lnTo>
                    <a:pt x="8466214" y="3133089"/>
                  </a:lnTo>
                  <a:lnTo>
                    <a:pt x="8485300" y="3131290"/>
                  </a:lnTo>
                  <a:lnTo>
                    <a:pt x="8506187" y="3128050"/>
                  </a:lnTo>
                  <a:lnTo>
                    <a:pt x="8523472" y="3121212"/>
                  </a:lnTo>
                  <a:lnTo>
                    <a:pt x="8540758" y="3110773"/>
                  </a:lnTo>
                  <a:lnTo>
                    <a:pt x="8551201" y="3102135"/>
                  </a:lnTo>
                  <a:lnTo>
                    <a:pt x="8559844" y="3093496"/>
                  </a:lnTo>
                  <a:lnTo>
                    <a:pt x="8565246" y="3086658"/>
                  </a:lnTo>
                  <a:lnTo>
                    <a:pt x="8568487" y="3079459"/>
                  </a:lnTo>
                  <a:lnTo>
                    <a:pt x="8573889" y="3070820"/>
                  </a:lnTo>
                  <a:lnTo>
                    <a:pt x="8580731" y="3062182"/>
                  </a:lnTo>
                  <a:lnTo>
                    <a:pt x="8591175" y="3051744"/>
                  </a:lnTo>
                  <a:lnTo>
                    <a:pt x="8608460" y="3043105"/>
                  </a:lnTo>
                  <a:lnTo>
                    <a:pt x="8653475" y="2903090"/>
                  </a:lnTo>
                  <a:lnTo>
                    <a:pt x="8658517" y="2889052"/>
                  </a:lnTo>
                  <a:lnTo>
                    <a:pt x="8665359" y="2869976"/>
                  </a:lnTo>
                  <a:lnTo>
                    <a:pt x="8668960" y="2849459"/>
                  </a:lnTo>
                  <a:lnTo>
                    <a:pt x="8672561" y="2830383"/>
                  </a:lnTo>
                  <a:lnTo>
                    <a:pt x="8675802" y="2811306"/>
                  </a:lnTo>
                  <a:lnTo>
                    <a:pt x="8675802" y="2792229"/>
                  </a:lnTo>
                  <a:lnTo>
                    <a:pt x="8675802" y="2771353"/>
                  </a:lnTo>
                  <a:lnTo>
                    <a:pt x="8675802" y="2752276"/>
                  </a:lnTo>
                  <a:lnTo>
                    <a:pt x="8672561" y="2734999"/>
                  </a:lnTo>
                  <a:lnTo>
                    <a:pt x="8668960" y="2714123"/>
                  </a:lnTo>
                  <a:lnTo>
                    <a:pt x="8663918" y="2693607"/>
                  </a:lnTo>
                  <a:lnTo>
                    <a:pt x="8654916" y="2669491"/>
                  </a:lnTo>
                  <a:lnTo>
                    <a:pt x="8644472" y="2643216"/>
                  </a:lnTo>
                  <a:lnTo>
                    <a:pt x="8630788" y="2619100"/>
                  </a:lnTo>
                  <a:lnTo>
                    <a:pt x="8618904" y="2593184"/>
                  </a:lnTo>
                  <a:lnTo>
                    <a:pt x="8608460" y="2567269"/>
                  </a:lnTo>
                  <a:lnTo>
                    <a:pt x="8598017" y="2541713"/>
                  </a:lnTo>
                  <a:lnTo>
                    <a:pt x="8561645" y="2439491"/>
                  </a:lnTo>
                  <a:lnTo>
                    <a:pt x="8521672" y="2335470"/>
                  </a:lnTo>
                  <a:lnTo>
                    <a:pt x="8476657" y="2228209"/>
                  </a:lnTo>
                  <a:lnTo>
                    <a:pt x="8426600" y="2112309"/>
                  </a:lnTo>
                  <a:lnTo>
                    <a:pt x="8332970" y="1899226"/>
                  </a:lnTo>
                  <a:lnTo>
                    <a:pt x="8286515" y="1793765"/>
                  </a:lnTo>
                  <a:lnTo>
                    <a:pt x="8242940" y="1686504"/>
                  </a:lnTo>
                  <a:lnTo>
                    <a:pt x="8230696" y="1648350"/>
                  </a:lnTo>
                  <a:lnTo>
                    <a:pt x="8223854" y="1627834"/>
                  </a:lnTo>
                  <a:lnTo>
                    <a:pt x="8217012" y="1608757"/>
                  </a:lnTo>
                  <a:lnTo>
                    <a:pt x="8182440" y="1542889"/>
                  </a:lnTo>
                  <a:lnTo>
                    <a:pt x="8160113" y="1496097"/>
                  </a:lnTo>
                  <a:lnTo>
                    <a:pt x="8135625" y="1451105"/>
                  </a:lnTo>
                  <a:lnTo>
                    <a:pt x="8123381" y="1430229"/>
                  </a:lnTo>
                  <a:lnTo>
                    <a:pt x="8106095" y="1402514"/>
                  </a:lnTo>
                  <a:lnTo>
                    <a:pt x="8090610" y="1376598"/>
                  </a:lnTo>
                  <a:lnTo>
                    <a:pt x="8075125" y="1350683"/>
                  </a:lnTo>
                  <a:lnTo>
                    <a:pt x="8062881" y="1324767"/>
                  </a:lnTo>
                  <a:lnTo>
                    <a:pt x="8031911" y="1324767"/>
                  </a:lnTo>
                  <a:lnTo>
                    <a:pt x="8021468" y="1326567"/>
                  </a:lnTo>
                  <a:lnTo>
                    <a:pt x="8012825" y="1328367"/>
                  </a:lnTo>
                  <a:lnTo>
                    <a:pt x="8000581" y="1331606"/>
                  </a:lnTo>
                  <a:lnTo>
                    <a:pt x="7983295" y="1338805"/>
                  </a:lnTo>
                  <a:lnTo>
                    <a:pt x="7939721" y="1357522"/>
                  </a:lnTo>
                  <a:lnTo>
                    <a:pt x="7932878" y="1359321"/>
                  </a:lnTo>
                  <a:lnTo>
                    <a:pt x="7924236" y="1357522"/>
                  </a:lnTo>
                  <a:lnTo>
                    <a:pt x="7917393" y="1356082"/>
                  </a:lnTo>
                  <a:lnTo>
                    <a:pt x="7912352" y="1352482"/>
                  </a:lnTo>
                  <a:lnTo>
                    <a:pt x="7905509" y="1348883"/>
                  </a:lnTo>
                  <a:lnTo>
                    <a:pt x="7901908" y="1343844"/>
                  </a:lnTo>
                  <a:lnTo>
                    <a:pt x="7898307" y="1337005"/>
                  </a:lnTo>
                  <a:lnTo>
                    <a:pt x="7896867" y="1330166"/>
                  </a:lnTo>
                  <a:lnTo>
                    <a:pt x="7896867" y="1321528"/>
                  </a:lnTo>
                  <a:lnTo>
                    <a:pt x="7895066" y="1319728"/>
                  </a:lnTo>
                  <a:lnTo>
                    <a:pt x="7893265" y="1317929"/>
                  </a:lnTo>
                  <a:lnTo>
                    <a:pt x="7888224" y="1317929"/>
                  </a:lnTo>
                  <a:lnTo>
                    <a:pt x="7874179" y="1316129"/>
                  </a:lnTo>
                  <a:lnTo>
                    <a:pt x="7861935" y="1314329"/>
                  </a:lnTo>
                  <a:lnTo>
                    <a:pt x="7850051" y="1316129"/>
                  </a:lnTo>
                  <a:lnTo>
                    <a:pt x="7839608" y="1317929"/>
                  </a:lnTo>
                  <a:lnTo>
                    <a:pt x="7790992" y="1328367"/>
                  </a:lnTo>
                  <a:lnTo>
                    <a:pt x="7785950" y="1330166"/>
                  </a:lnTo>
                  <a:lnTo>
                    <a:pt x="7782349" y="1328367"/>
                  </a:lnTo>
                  <a:lnTo>
                    <a:pt x="7761462" y="1319728"/>
                  </a:lnTo>
                  <a:lnTo>
                    <a:pt x="7740935" y="1307490"/>
                  </a:lnTo>
                  <a:lnTo>
                    <a:pt x="7700962" y="1279775"/>
                  </a:lnTo>
                  <a:lnTo>
                    <a:pt x="7700962" y="1271137"/>
                  </a:lnTo>
                  <a:lnTo>
                    <a:pt x="7711406" y="1091168"/>
                  </a:lnTo>
                  <a:lnTo>
                    <a:pt x="7718248" y="993985"/>
                  </a:lnTo>
                  <a:lnTo>
                    <a:pt x="7721849" y="945754"/>
                  </a:lnTo>
                  <a:lnTo>
                    <a:pt x="7726891" y="895723"/>
                  </a:lnTo>
                  <a:lnTo>
                    <a:pt x="7728691" y="878086"/>
                  </a:lnTo>
                  <a:lnTo>
                    <a:pt x="7745977" y="883485"/>
                  </a:lnTo>
                  <a:lnTo>
                    <a:pt x="7754620" y="886724"/>
                  </a:lnTo>
                  <a:lnTo>
                    <a:pt x="7760022" y="890324"/>
                  </a:lnTo>
                  <a:lnTo>
                    <a:pt x="7765063" y="895723"/>
                  </a:lnTo>
                  <a:lnTo>
                    <a:pt x="7768664" y="902561"/>
                  </a:lnTo>
                  <a:lnTo>
                    <a:pt x="7784150" y="873047"/>
                  </a:lnTo>
                  <a:lnTo>
                    <a:pt x="7796033" y="843532"/>
                  </a:lnTo>
                  <a:lnTo>
                    <a:pt x="7797834" y="836693"/>
                  </a:lnTo>
                  <a:lnTo>
                    <a:pt x="7804676" y="834893"/>
                  </a:lnTo>
                  <a:lnTo>
                    <a:pt x="7829164" y="828055"/>
                  </a:lnTo>
                  <a:lnTo>
                    <a:pt x="7855093" y="822655"/>
                  </a:lnTo>
                  <a:lnTo>
                    <a:pt x="7881021" y="817616"/>
                  </a:lnTo>
                  <a:lnTo>
                    <a:pt x="7905509" y="814017"/>
                  </a:lnTo>
                  <a:lnTo>
                    <a:pt x="7932878" y="812577"/>
                  </a:lnTo>
                  <a:lnTo>
                    <a:pt x="7958807" y="810778"/>
                  </a:lnTo>
                  <a:lnTo>
                    <a:pt x="7985096" y="810778"/>
                  </a:lnTo>
                  <a:lnTo>
                    <a:pt x="8012825" y="810778"/>
                  </a:lnTo>
                  <a:lnTo>
                    <a:pt x="8066482" y="815817"/>
                  </a:lnTo>
                  <a:lnTo>
                    <a:pt x="8118339" y="817616"/>
                  </a:lnTo>
                  <a:lnTo>
                    <a:pt x="8171997" y="815817"/>
                  </a:lnTo>
                  <a:lnTo>
                    <a:pt x="8223854" y="810778"/>
                  </a:lnTo>
                  <a:lnTo>
                    <a:pt x="8281113" y="810778"/>
                  </a:lnTo>
                  <a:lnTo>
                    <a:pt x="8310643" y="808978"/>
                  </a:lnTo>
                  <a:lnTo>
                    <a:pt x="8341613" y="807178"/>
                  </a:lnTo>
                  <a:lnTo>
                    <a:pt x="8372943" y="805379"/>
                  </a:lnTo>
                  <a:lnTo>
                    <a:pt x="8403913" y="803939"/>
                  </a:lnTo>
                  <a:lnTo>
                    <a:pt x="8466214" y="803939"/>
                  </a:lnTo>
                  <a:lnTo>
                    <a:pt x="8485300" y="803939"/>
                  </a:lnTo>
                  <a:lnTo>
                    <a:pt x="8502585" y="802139"/>
                  </a:lnTo>
                  <a:lnTo>
                    <a:pt x="8538957" y="796740"/>
                  </a:lnTo>
                  <a:lnTo>
                    <a:pt x="8556603" y="795300"/>
                  </a:lnTo>
                  <a:lnTo>
                    <a:pt x="8575689" y="793501"/>
                  </a:lnTo>
                  <a:lnTo>
                    <a:pt x="8594416" y="795300"/>
                  </a:lnTo>
                  <a:lnTo>
                    <a:pt x="8615302" y="796740"/>
                  </a:lnTo>
                  <a:lnTo>
                    <a:pt x="8627546" y="796740"/>
                  </a:lnTo>
                  <a:lnTo>
                    <a:pt x="8634389" y="798540"/>
                  </a:lnTo>
                  <a:lnTo>
                    <a:pt x="8641231" y="802139"/>
                  </a:lnTo>
                  <a:lnTo>
                    <a:pt x="8649874" y="803939"/>
                  </a:lnTo>
                  <a:lnTo>
                    <a:pt x="8658517" y="803939"/>
                  </a:lnTo>
                  <a:lnTo>
                    <a:pt x="8694889" y="810778"/>
                  </a:lnTo>
                  <a:lnTo>
                    <a:pt x="8729820" y="815817"/>
                  </a:lnTo>
                  <a:lnTo>
                    <a:pt x="8764031" y="815817"/>
                  </a:lnTo>
                  <a:lnTo>
                    <a:pt x="8798963" y="815817"/>
                  </a:lnTo>
                  <a:lnTo>
                    <a:pt x="8837135" y="812577"/>
                  </a:lnTo>
                  <a:lnTo>
                    <a:pt x="8869906" y="812577"/>
                  </a:lnTo>
                  <a:lnTo>
                    <a:pt x="8900876" y="814017"/>
                  </a:lnTo>
                  <a:lnTo>
                    <a:pt x="8930406" y="819416"/>
                  </a:lnTo>
                  <a:lnTo>
                    <a:pt x="8942650" y="821216"/>
                  </a:lnTo>
                  <a:lnTo>
                    <a:pt x="8942650" y="833094"/>
                  </a:lnTo>
                  <a:lnTo>
                    <a:pt x="8944451" y="969870"/>
                  </a:lnTo>
                  <a:lnTo>
                    <a:pt x="8944451" y="1035738"/>
                  </a:lnTo>
                  <a:lnTo>
                    <a:pt x="8945891" y="1096207"/>
                  </a:lnTo>
                  <a:lnTo>
                    <a:pt x="8945891" y="1125722"/>
                  </a:lnTo>
                  <a:lnTo>
                    <a:pt x="8944451" y="1155237"/>
                  </a:lnTo>
                  <a:lnTo>
                    <a:pt x="8940850" y="1184752"/>
                  </a:lnTo>
                  <a:lnTo>
                    <a:pt x="8935448" y="1212107"/>
                  </a:lnTo>
                  <a:lnTo>
                    <a:pt x="8930406" y="1239822"/>
                  </a:lnTo>
                  <a:lnTo>
                    <a:pt x="8923564" y="1267537"/>
                  </a:lnTo>
                  <a:lnTo>
                    <a:pt x="8914921" y="1293813"/>
                  </a:lnTo>
                  <a:lnTo>
                    <a:pt x="8904478" y="1319728"/>
                  </a:lnTo>
                  <a:lnTo>
                    <a:pt x="8902677" y="1322968"/>
                  </a:lnTo>
                  <a:lnTo>
                    <a:pt x="8899436" y="1326567"/>
                  </a:lnTo>
                  <a:lnTo>
                    <a:pt x="8885391" y="1335205"/>
                  </a:lnTo>
                  <a:lnTo>
                    <a:pt x="8871707" y="1340245"/>
                  </a:lnTo>
                  <a:lnTo>
                    <a:pt x="8856222" y="1342044"/>
                  </a:lnTo>
                  <a:lnTo>
                    <a:pt x="8842177" y="1340245"/>
                  </a:lnTo>
                  <a:lnTo>
                    <a:pt x="8821290" y="1337005"/>
                  </a:lnTo>
                  <a:lnTo>
                    <a:pt x="8807606" y="1335205"/>
                  </a:lnTo>
                  <a:lnTo>
                    <a:pt x="8795362" y="1331606"/>
                  </a:lnTo>
                  <a:lnTo>
                    <a:pt x="8778076" y="1330166"/>
                  </a:lnTo>
                  <a:lnTo>
                    <a:pt x="8762591" y="1328367"/>
                  </a:lnTo>
                  <a:lnTo>
                    <a:pt x="8758990" y="1330166"/>
                  </a:lnTo>
                  <a:lnTo>
                    <a:pt x="8753948" y="1331606"/>
                  </a:lnTo>
                  <a:lnTo>
                    <a:pt x="8746746" y="1338805"/>
                  </a:lnTo>
                  <a:lnTo>
                    <a:pt x="8769433" y="1392075"/>
                  </a:lnTo>
                  <a:lnTo>
                    <a:pt x="8789960" y="1447866"/>
                  </a:lnTo>
                  <a:lnTo>
                    <a:pt x="8804004" y="1480620"/>
                  </a:lnTo>
                  <a:lnTo>
                    <a:pt x="8824891" y="1553327"/>
                  </a:lnTo>
                  <a:lnTo>
                    <a:pt x="8849019" y="1632873"/>
                  </a:lnTo>
                  <a:lnTo>
                    <a:pt x="8876748" y="1705580"/>
                  </a:lnTo>
                  <a:lnTo>
                    <a:pt x="8892234" y="1740134"/>
                  </a:lnTo>
                  <a:lnTo>
                    <a:pt x="8907718" y="1776488"/>
                  </a:lnTo>
                  <a:lnTo>
                    <a:pt x="8935448" y="1842356"/>
                  </a:lnTo>
                  <a:lnTo>
                    <a:pt x="8964977" y="1907865"/>
                  </a:lnTo>
                  <a:lnTo>
                    <a:pt x="8982623" y="1895987"/>
                  </a:lnTo>
                  <a:lnTo>
                    <a:pt x="8998108" y="1882309"/>
                  </a:lnTo>
                  <a:lnTo>
                    <a:pt x="9008552" y="1868272"/>
                  </a:lnTo>
                  <a:lnTo>
                    <a:pt x="9015394" y="1852795"/>
                  </a:lnTo>
                  <a:lnTo>
                    <a:pt x="9018635" y="1842356"/>
                  </a:lnTo>
                  <a:lnTo>
                    <a:pt x="9022236" y="1826879"/>
                  </a:lnTo>
                  <a:lnTo>
                    <a:pt x="9029078" y="1809242"/>
                  </a:lnTo>
                  <a:lnTo>
                    <a:pt x="9039522" y="1790166"/>
                  </a:lnTo>
                  <a:lnTo>
                    <a:pt x="9049965" y="1762810"/>
                  </a:lnTo>
                  <a:lnTo>
                    <a:pt x="9060409" y="1730056"/>
                  </a:lnTo>
                  <a:lnTo>
                    <a:pt x="9070492" y="1700541"/>
                  </a:lnTo>
                  <a:lnTo>
                    <a:pt x="9079495" y="1674266"/>
                  </a:lnTo>
                  <a:lnTo>
                    <a:pt x="9082736" y="1658789"/>
                  </a:lnTo>
                  <a:lnTo>
                    <a:pt x="9088138" y="1643311"/>
                  </a:lnTo>
                  <a:lnTo>
                    <a:pt x="9098581" y="1615596"/>
                  </a:lnTo>
                  <a:lnTo>
                    <a:pt x="9112266" y="1584642"/>
                  </a:lnTo>
                  <a:lnTo>
                    <a:pt x="9129552" y="1553327"/>
                  </a:lnTo>
                  <a:lnTo>
                    <a:pt x="9143596" y="1527052"/>
                  </a:lnTo>
                  <a:lnTo>
                    <a:pt x="9154040" y="1499697"/>
                  </a:lnTo>
                  <a:lnTo>
                    <a:pt x="9159081" y="1494298"/>
                  </a:lnTo>
                  <a:lnTo>
                    <a:pt x="9155480" y="1487459"/>
                  </a:lnTo>
                  <a:lnTo>
                    <a:pt x="9154040" y="1480620"/>
                  </a:lnTo>
                  <a:lnTo>
                    <a:pt x="9154040" y="1468382"/>
                  </a:lnTo>
                  <a:lnTo>
                    <a:pt x="9154040" y="1463343"/>
                  </a:lnTo>
                  <a:lnTo>
                    <a:pt x="9155480" y="1459744"/>
                  </a:lnTo>
                  <a:lnTo>
                    <a:pt x="9172766" y="1430229"/>
                  </a:lnTo>
                  <a:lnTo>
                    <a:pt x="9190051" y="1400714"/>
                  </a:lnTo>
                  <a:lnTo>
                    <a:pt x="9196894" y="1385237"/>
                  </a:lnTo>
                  <a:lnTo>
                    <a:pt x="9204096" y="1367960"/>
                  </a:lnTo>
                  <a:lnTo>
                    <a:pt x="9198694" y="1362921"/>
                  </a:lnTo>
                  <a:lnTo>
                    <a:pt x="9191852" y="1356082"/>
                  </a:lnTo>
                  <a:lnTo>
                    <a:pt x="9188251" y="1348883"/>
                  </a:lnTo>
                  <a:lnTo>
                    <a:pt x="9185010" y="1342044"/>
                  </a:lnTo>
                  <a:lnTo>
                    <a:pt x="9181408" y="1337005"/>
                  </a:lnTo>
                  <a:lnTo>
                    <a:pt x="9176367" y="1337005"/>
                  </a:lnTo>
                  <a:lnTo>
                    <a:pt x="9165923" y="1337005"/>
                  </a:lnTo>
                  <a:lnTo>
                    <a:pt x="9155480" y="1338805"/>
                  </a:lnTo>
                  <a:lnTo>
                    <a:pt x="9141796" y="1342044"/>
                  </a:lnTo>
                  <a:lnTo>
                    <a:pt x="9131352" y="1347443"/>
                  </a:lnTo>
                  <a:lnTo>
                    <a:pt x="9120909" y="1347443"/>
                  </a:lnTo>
                  <a:lnTo>
                    <a:pt x="9110465" y="1347443"/>
                  </a:lnTo>
                  <a:lnTo>
                    <a:pt x="9101822" y="1342044"/>
                  </a:lnTo>
                  <a:lnTo>
                    <a:pt x="9100022" y="1347443"/>
                  </a:lnTo>
                  <a:lnTo>
                    <a:pt x="9100022" y="1352482"/>
                  </a:lnTo>
                  <a:lnTo>
                    <a:pt x="9093180" y="1364720"/>
                  </a:lnTo>
                  <a:lnTo>
                    <a:pt x="9089578" y="1369759"/>
                  </a:lnTo>
                  <a:lnTo>
                    <a:pt x="9084537" y="1372999"/>
                  </a:lnTo>
                  <a:lnTo>
                    <a:pt x="9079495" y="1376598"/>
                  </a:lnTo>
                  <a:lnTo>
                    <a:pt x="9074093" y="1380198"/>
                  </a:lnTo>
                  <a:lnTo>
                    <a:pt x="9060409" y="1381637"/>
                  </a:lnTo>
                  <a:lnTo>
                    <a:pt x="9051766" y="1380198"/>
                  </a:lnTo>
                  <a:lnTo>
                    <a:pt x="9041322" y="1376598"/>
                  </a:lnTo>
                  <a:lnTo>
                    <a:pt x="9030879" y="1371559"/>
                  </a:lnTo>
                  <a:lnTo>
                    <a:pt x="9022236" y="1364720"/>
                  </a:lnTo>
                  <a:lnTo>
                    <a:pt x="9013593" y="1354282"/>
                  </a:lnTo>
                  <a:lnTo>
                    <a:pt x="9006751" y="1338805"/>
                  </a:lnTo>
                  <a:lnTo>
                    <a:pt x="9004950" y="1330166"/>
                  </a:lnTo>
                  <a:lnTo>
                    <a:pt x="9003150" y="1321528"/>
                  </a:lnTo>
                  <a:lnTo>
                    <a:pt x="9003150" y="1309290"/>
                  </a:lnTo>
                  <a:lnTo>
                    <a:pt x="9003150" y="1297052"/>
                  </a:lnTo>
                  <a:lnTo>
                    <a:pt x="9004950" y="1269337"/>
                  </a:lnTo>
                  <a:lnTo>
                    <a:pt x="9006751" y="1241622"/>
                  </a:lnTo>
                  <a:lnTo>
                    <a:pt x="9006751" y="1189791"/>
                  </a:lnTo>
                  <a:lnTo>
                    <a:pt x="9006751" y="1094408"/>
                  </a:lnTo>
                  <a:lnTo>
                    <a:pt x="9004950" y="1047976"/>
                  </a:lnTo>
                  <a:lnTo>
                    <a:pt x="9003150" y="999384"/>
                  </a:lnTo>
                  <a:lnTo>
                    <a:pt x="9001710" y="952593"/>
                  </a:lnTo>
                  <a:lnTo>
                    <a:pt x="8999909" y="905801"/>
                  </a:lnTo>
                  <a:lnTo>
                    <a:pt x="8999909" y="819416"/>
                  </a:lnTo>
                  <a:lnTo>
                    <a:pt x="8999909" y="798540"/>
                  </a:lnTo>
                  <a:lnTo>
                    <a:pt x="9018635" y="803939"/>
                  </a:lnTo>
                  <a:lnTo>
                    <a:pt x="9029078" y="808978"/>
                  </a:lnTo>
                  <a:lnTo>
                    <a:pt x="9037721" y="814017"/>
                  </a:lnTo>
                  <a:lnTo>
                    <a:pt x="9046364" y="819416"/>
                  </a:lnTo>
                  <a:lnTo>
                    <a:pt x="9055007" y="826255"/>
                  </a:lnTo>
                  <a:lnTo>
                    <a:pt x="9058608" y="833094"/>
                  </a:lnTo>
                  <a:lnTo>
                    <a:pt x="9061849" y="838133"/>
                  </a:lnTo>
                  <a:lnTo>
                    <a:pt x="9065450" y="843532"/>
                  </a:lnTo>
                  <a:lnTo>
                    <a:pt x="9091379" y="833094"/>
                  </a:lnTo>
                  <a:lnTo>
                    <a:pt x="9119108" y="824455"/>
                  </a:lnTo>
                  <a:lnTo>
                    <a:pt x="9150438" y="819416"/>
                  </a:lnTo>
                  <a:lnTo>
                    <a:pt x="9181408" y="815817"/>
                  </a:lnTo>
                  <a:lnTo>
                    <a:pt x="9212739" y="810778"/>
                  </a:lnTo>
                  <a:lnTo>
                    <a:pt x="9240468" y="803939"/>
                  </a:lnTo>
                  <a:lnTo>
                    <a:pt x="9268197" y="795300"/>
                  </a:lnTo>
                  <a:lnTo>
                    <a:pt x="9292325" y="783063"/>
                  </a:lnTo>
                  <a:close/>
                  <a:moveTo>
                    <a:pt x="524307" y="769015"/>
                  </a:moveTo>
                  <a:lnTo>
                    <a:pt x="515671" y="775856"/>
                  </a:lnTo>
                  <a:lnTo>
                    <a:pt x="522508" y="774056"/>
                  </a:lnTo>
                  <a:close/>
                  <a:moveTo>
                    <a:pt x="7051945" y="765175"/>
                  </a:moveTo>
                  <a:lnTo>
                    <a:pt x="7084714" y="765175"/>
                  </a:lnTo>
                  <a:lnTo>
                    <a:pt x="7119284" y="765175"/>
                  </a:lnTo>
                  <a:lnTo>
                    <a:pt x="7156015" y="770216"/>
                  </a:lnTo>
                  <a:lnTo>
                    <a:pt x="7190585" y="777417"/>
                  </a:lnTo>
                  <a:lnTo>
                    <a:pt x="7223354" y="786059"/>
                  </a:lnTo>
                  <a:lnTo>
                    <a:pt x="7252522" y="797941"/>
                  </a:lnTo>
                  <a:lnTo>
                    <a:pt x="7282051" y="813424"/>
                  </a:lnTo>
                  <a:lnTo>
                    <a:pt x="7308338" y="830708"/>
                  </a:lnTo>
                  <a:lnTo>
                    <a:pt x="7334266" y="849791"/>
                  </a:lnTo>
                  <a:lnTo>
                    <a:pt x="7356592" y="874276"/>
                  </a:lnTo>
                  <a:lnTo>
                    <a:pt x="7373877" y="881118"/>
                  </a:lnTo>
                  <a:lnTo>
                    <a:pt x="7389362" y="891560"/>
                  </a:lnTo>
                  <a:lnTo>
                    <a:pt x="7407007" y="902002"/>
                  </a:lnTo>
                  <a:lnTo>
                    <a:pt x="7424292" y="915684"/>
                  </a:lnTo>
                  <a:lnTo>
                    <a:pt x="7434735" y="924326"/>
                  </a:lnTo>
                  <a:lnTo>
                    <a:pt x="7443377" y="934768"/>
                  </a:lnTo>
                  <a:lnTo>
                    <a:pt x="7458862" y="955652"/>
                  </a:lnTo>
                  <a:lnTo>
                    <a:pt x="7476146" y="983017"/>
                  </a:lnTo>
                  <a:lnTo>
                    <a:pt x="7477947" y="986618"/>
                  </a:lnTo>
                  <a:lnTo>
                    <a:pt x="7477947" y="1000661"/>
                  </a:lnTo>
                  <a:lnTo>
                    <a:pt x="7467504" y="1007502"/>
                  </a:lnTo>
                  <a:lnTo>
                    <a:pt x="7464263" y="1007502"/>
                  </a:lnTo>
                  <a:lnTo>
                    <a:pt x="7465703" y="1011103"/>
                  </a:lnTo>
                  <a:lnTo>
                    <a:pt x="7469305" y="1014343"/>
                  </a:lnTo>
                  <a:lnTo>
                    <a:pt x="7472906" y="1019744"/>
                  </a:lnTo>
                  <a:lnTo>
                    <a:pt x="7481188" y="1019744"/>
                  </a:lnTo>
                  <a:lnTo>
                    <a:pt x="7488390" y="1021545"/>
                  </a:lnTo>
                  <a:lnTo>
                    <a:pt x="7497032" y="1022985"/>
                  </a:lnTo>
                  <a:lnTo>
                    <a:pt x="7503874" y="1026586"/>
                  </a:lnTo>
                  <a:lnTo>
                    <a:pt x="7508916" y="1030186"/>
                  </a:lnTo>
                  <a:lnTo>
                    <a:pt x="7515758" y="1037028"/>
                  </a:lnTo>
                  <a:lnTo>
                    <a:pt x="7521159" y="1043869"/>
                  </a:lnTo>
                  <a:lnTo>
                    <a:pt x="7526201" y="1050710"/>
                  </a:lnTo>
                  <a:lnTo>
                    <a:pt x="7528001" y="1062953"/>
                  </a:lnTo>
                  <a:lnTo>
                    <a:pt x="7529802" y="1071594"/>
                  </a:lnTo>
                  <a:lnTo>
                    <a:pt x="7528001" y="1080236"/>
                  </a:lnTo>
                  <a:lnTo>
                    <a:pt x="7524400" y="1088878"/>
                  </a:lnTo>
                  <a:lnTo>
                    <a:pt x="7521159" y="1092478"/>
                  </a:lnTo>
                  <a:lnTo>
                    <a:pt x="7528001" y="1093919"/>
                  </a:lnTo>
                  <a:lnTo>
                    <a:pt x="7536644" y="1095719"/>
                  </a:lnTo>
                  <a:lnTo>
                    <a:pt x="7547087" y="1100760"/>
                  </a:lnTo>
                  <a:lnTo>
                    <a:pt x="7553929" y="1102560"/>
                  </a:lnTo>
                  <a:lnTo>
                    <a:pt x="7555729" y="1109402"/>
                  </a:lnTo>
                  <a:lnTo>
                    <a:pt x="7576615" y="1167013"/>
                  </a:lnTo>
                  <a:lnTo>
                    <a:pt x="7597501" y="1227504"/>
                  </a:lnTo>
                  <a:lnTo>
                    <a:pt x="7616587" y="1289796"/>
                  </a:lnTo>
                  <a:lnTo>
                    <a:pt x="7633872" y="1353889"/>
                  </a:lnTo>
                  <a:lnTo>
                    <a:pt x="7647556" y="1423022"/>
                  </a:lnTo>
                  <a:lnTo>
                    <a:pt x="7701211" y="1397097"/>
                  </a:lnTo>
                  <a:lnTo>
                    <a:pt x="7650796" y="1435265"/>
                  </a:lnTo>
                  <a:lnTo>
                    <a:pt x="7661239" y="1509439"/>
                  </a:lnTo>
                  <a:lnTo>
                    <a:pt x="7669882" y="1565250"/>
                  </a:lnTo>
                  <a:lnTo>
                    <a:pt x="7677084" y="1620340"/>
                  </a:lnTo>
                  <a:lnTo>
                    <a:pt x="7692568" y="1728001"/>
                  </a:lnTo>
                  <a:lnTo>
                    <a:pt x="7703012" y="1837102"/>
                  </a:lnTo>
                  <a:lnTo>
                    <a:pt x="7708053" y="1893993"/>
                  </a:lnTo>
                  <a:lnTo>
                    <a:pt x="7711654" y="1954485"/>
                  </a:lnTo>
                  <a:lnTo>
                    <a:pt x="7713455" y="1973568"/>
                  </a:lnTo>
                  <a:lnTo>
                    <a:pt x="7713455" y="1993012"/>
                  </a:lnTo>
                  <a:lnTo>
                    <a:pt x="7713455" y="2011736"/>
                  </a:lnTo>
                  <a:lnTo>
                    <a:pt x="7711654" y="2029019"/>
                  </a:lnTo>
                  <a:lnTo>
                    <a:pt x="7708053" y="2044502"/>
                  </a:lnTo>
                  <a:lnTo>
                    <a:pt x="7708053" y="2060345"/>
                  </a:lnTo>
                  <a:lnTo>
                    <a:pt x="7708053" y="2074028"/>
                  </a:lnTo>
                  <a:lnTo>
                    <a:pt x="7711654" y="2088071"/>
                  </a:lnTo>
                  <a:lnTo>
                    <a:pt x="7711654" y="2103554"/>
                  </a:lnTo>
                  <a:lnTo>
                    <a:pt x="7713455" y="2119037"/>
                  </a:lnTo>
                  <a:lnTo>
                    <a:pt x="7716696" y="2133079"/>
                  </a:lnTo>
                  <a:lnTo>
                    <a:pt x="7722097" y="2145322"/>
                  </a:lnTo>
                  <a:lnTo>
                    <a:pt x="7723898" y="2157204"/>
                  </a:lnTo>
                  <a:lnTo>
                    <a:pt x="7727139" y="2179528"/>
                  </a:lnTo>
                  <a:lnTo>
                    <a:pt x="7728939" y="2198612"/>
                  </a:lnTo>
                  <a:lnTo>
                    <a:pt x="7739382" y="2204013"/>
                  </a:lnTo>
                  <a:lnTo>
                    <a:pt x="7753066" y="2210854"/>
                  </a:lnTo>
                  <a:lnTo>
                    <a:pt x="7772152" y="2216255"/>
                  </a:lnTo>
                  <a:lnTo>
                    <a:pt x="7796278" y="2223097"/>
                  </a:lnTo>
                  <a:lnTo>
                    <a:pt x="7822566" y="2228138"/>
                  </a:lnTo>
                  <a:lnTo>
                    <a:pt x="7846693" y="2231738"/>
                  </a:lnTo>
                  <a:lnTo>
                    <a:pt x="7867579" y="2231738"/>
                  </a:lnTo>
                  <a:lnTo>
                    <a:pt x="7886664" y="2229938"/>
                  </a:lnTo>
                  <a:lnTo>
                    <a:pt x="7897107" y="2228138"/>
                  </a:lnTo>
                  <a:lnTo>
                    <a:pt x="7905750" y="2226337"/>
                  </a:lnTo>
                  <a:lnTo>
                    <a:pt x="7912592" y="2223097"/>
                  </a:lnTo>
                  <a:lnTo>
                    <a:pt x="7917633" y="2219496"/>
                  </a:lnTo>
                  <a:lnTo>
                    <a:pt x="7926276" y="2214455"/>
                  </a:lnTo>
                  <a:lnTo>
                    <a:pt x="7933118" y="2210854"/>
                  </a:lnTo>
                  <a:lnTo>
                    <a:pt x="7939960" y="2209054"/>
                  </a:lnTo>
                  <a:lnTo>
                    <a:pt x="7947162" y="2209054"/>
                  </a:lnTo>
                  <a:lnTo>
                    <a:pt x="7954004" y="2210854"/>
                  </a:lnTo>
                  <a:lnTo>
                    <a:pt x="7960846" y="2212655"/>
                  </a:lnTo>
                  <a:lnTo>
                    <a:pt x="7974890" y="2221296"/>
                  </a:lnTo>
                  <a:lnTo>
                    <a:pt x="7979931" y="2224897"/>
                  </a:lnTo>
                  <a:lnTo>
                    <a:pt x="7981732" y="2229938"/>
                  </a:lnTo>
                  <a:lnTo>
                    <a:pt x="7983532" y="2242180"/>
                  </a:lnTo>
                  <a:lnTo>
                    <a:pt x="7981732" y="2252622"/>
                  </a:lnTo>
                  <a:lnTo>
                    <a:pt x="7979931" y="2261264"/>
                  </a:lnTo>
                  <a:lnTo>
                    <a:pt x="7976690" y="2268105"/>
                  </a:lnTo>
                  <a:lnTo>
                    <a:pt x="7973089" y="2273146"/>
                  </a:lnTo>
                  <a:lnTo>
                    <a:pt x="7969488" y="2276747"/>
                  </a:lnTo>
                  <a:lnTo>
                    <a:pt x="7959045" y="2281788"/>
                  </a:lnTo>
                  <a:lnTo>
                    <a:pt x="7955804" y="2283588"/>
                  </a:lnTo>
                  <a:lnTo>
                    <a:pt x="7952203" y="2288989"/>
                  </a:lnTo>
                  <a:lnTo>
                    <a:pt x="7952203" y="2295831"/>
                  </a:lnTo>
                  <a:lnTo>
                    <a:pt x="7950403" y="2300872"/>
                  </a:lnTo>
                  <a:lnTo>
                    <a:pt x="7952203" y="2316355"/>
                  </a:lnTo>
                  <a:lnTo>
                    <a:pt x="7955804" y="2328597"/>
                  </a:lnTo>
                  <a:lnTo>
                    <a:pt x="7960846" y="2337239"/>
                  </a:lnTo>
                  <a:lnTo>
                    <a:pt x="7966247" y="2342280"/>
                  </a:lnTo>
                  <a:lnTo>
                    <a:pt x="7974890" y="2351281"/>
                  </a:lnTo>
                  <a:lnTo>
                    <a:pt x="7987133" y="2359923"/>
                  </a:lnTo>
                  <a:lnTo>
                    <a:pt x="8011260" y="2373606"/>
                  </a:lnTo>
                  <a:lnTo>
                    <a:pt x="8018102" y="2379007"/>
                  </a:lnTo>
                  <a:lnTo>
                    <a:pt x="8018102" y="2387648"/>
                  </a:lnTo>
                  <a:lnTo>
                    <a:pt x="8018102" y="2398090"/>
                  </a:lnTo>
                  <a:lnTo>
                    <a:pt x="8016662" y="2406732"/>
                  </a:lnTo>
                  <a:lnTo>
                    <a:pt x="8013061" y="2415374"/>
                  </a:lnTo>
                  <a:lnTo>
                    <a:pt x="8007659" y="2420415"/>
                  </a:lnTo>
                  <a:lnTo>
                    <a:pt x="8002618" y="2425816"/>
                  </a:lnTo>
                  <a:lnTo>
                    <a:pt x="7997216" y="2429056"/>
                  </a:lnTo>
                  <a:lnTo>
                    <a:pt x="7992175" y="2430857"/>
                  </a:lnTo>
                  <a:lnTo>
                    <a:pt x="7985333" y="2432657"/>
                  </a:lnTo>
                  <a:lnTo>
                    <a:pt x="7981732" y="2432657"/>
                  </a:lnTo>
                  <a:lnTo>
                    <a:pt x="7981732" y="2435898"/>
                  </a:lnTo>
                  <a:lnTo>
                    <a:pt x="7981732" y="2515833"/>
                  </a:lnTo>
                  <a:lnTo>
                    <a:pt x="7979931" y="2533116"/>
                  </a:lnTo>
                  <a:lnTo>
                    <a:pt x="7983532" y="2548599"/>
                  </a:lnTo>
                  <a:lnTo>
                    <a:pt x="7987133" y="2560842"/>
                  </a:lnTo>
                  <a:lnTo>
                    <a:pt x="7995776" y="2570564"/>
                  </a:lnTo>
                  <a:lnTo>
                    <a:pt x="8002618" y="2577765"/>
                  </a:lnTo>
                  <a:lnTo>
                    <a:pt x="7999017" y="2586407"/>
                  </a:lnTo>
                  <a:lnTo>
                    <a:pt x="7993975" y="2598289"/>
                  </a:lnTo>
                  <a:lnTo>
                    <a:pt x="7987133" y="2606931"/>
                  </a:lnTo>
                  <a:lnTo>
                    <a:pt x="7978131" y="2614132"/>
                  </a:lnTo>
                  <a:lnTo>
                    <a:pt x="7968048" y="2619173"/>
                  </a:lnTo>
                  <a:lnTo>
                    <a:pt x="7968048" y="2624214"/>
                  </a:lnTo>
                  <a:lnTo>
                    <a:pt x="7969488" y="2646898"/>
                  </a:lnTo>
                  <a:lnTo>
                    <a:pt x="7971289" y="2655540"/>
                  </a:lnTo>
                  <a:lnTo>
                    <a:pt x="7964447" y="2660941"/>
                  </a:lnTo>
                  <a:lnTo>
                    <a:pt x="7926276" y="2688666"/>
                  </a:lnTo>
                  <a:lnTo>
                    <a:pt x="7917633" y="2695508"/>
                  </a:lnTo>
                  <a:lnTo>
                    <a:pt x="7907190" y="2702349"/>
                  </a:lnTo>
                  <a:lnTo>
                    <a:pt x="7898548" y="2709190"/>
                  </a:lnTo>
                  <a:lnTo>
                    <a:pt x="7889905" y="2716032"/>
                  </a:lnTo>
                  <a:lnTo>
                    <a:pt x="7886664" y="2721433"/>
                  </a:lnTo>
                  <a:lnTo>
                    <a:pt x="7879822" y="2721433"/>
                  </a:lnTo>
                  <a:lnTo>
                    <a:pt x="7825807" y="2719632"/>
                  </a:lnTo>
                  <a:lnTo>
                    <a:pt x="7773952" y="2717832"/>
                  </a:lnTo>
                  <a:lnTo>
                    <a:pt x="7673483" y="2712791"/>
                  </a:lnTo>
                  <a:lnTo>
                    <a:pt x="7619828" y="2709190"/>
                  </a:lnTo>
                  <a:lnTo>
                    <a:pt x="7567973" y="2704149"/>
                  </a:lnTo>
                  <a:lnTo>
                    <a:pt x="7488390" y="2698748"/>
                  </a:lnTo>
                  <a:lnTo>
                    <a:pt x="7308338" y="2686866"/>
                  </a:lnTo>
                  <a:lnTo>
                    <a:pt x="7262965" y="2685066"/>
                  </a:lnTo>
                  <a:lnTo>
                    <a:pt x="7217953" y="2686866"/>
                  </a:lnTo>
                  <a:lnTo>
                    <a:pt x="7119284" y="2690107"/>
                  </a:lnTo>
                  <a:lnTo>
                    <a:pt x="7107401" y="2691907"/>
                  </a:lnTo>
                  <a:lnTo>
                    <a:pt x="7103800" y="2678224"/>
                  </a:lnTo>
                  <a:lnTo>
                    <a:pt x="7093357" y="2619173"/>
                  </a:lnTo>
                  <a:lnTo>
                    <a:pt x="7091556" y="2614132"/>
                  </a:lnTo>
                  <a:lnTo>
                    <a:pt x="7091556" y="2608731"/>
                  </a:lnTo>
                  <a:lnTo>
                    <a:pt x="7088315" y="2603690"/>
                  </a:lnTo>
                  <a:lnTo>
                    <a:pt x="7082914" y="2598289"/>
                  </a:lnTo>
                  <a:lnTo>
                    <a:pt x="7081473" y="2596489"/>
                  </a:lnTo>
                  <a:lnTo>
                    <a:pt x="7076072" y="2596489"/>
                  </a:lnTo>
                  <a:lnTo>
                    <a:pt x="7062388" y="2596489"/>
                  </a:lnTo>
                  <a:lnTo>
                    <a:pt x="7062388" y="2581006"/>
                  </a:lnTo>
                  <a:lnTo>
                    <a:pt x="7062388" y="2565883"/>
                  </a:lnTo>
                  <a:lnTo>
                    <a:pt x="7065629" y="2550400"/>
                  </a:lnTo>
                  <a:lnTo>
                    <a:pt x="7071030" y="2536717"/>
                  </a:lnTo>
                  <a:lnTo>
                    <a:pt x="7077872" y="2522674"/>
                  </a:lnTo>
                  <a:lnTo>
                    <a:pt x="7076072" y="2522674"/>
                  </a:lnTo>
                  <a:lnTo>
                    <a:pt x="7069230" y="2520874"/>
                  </a:lnTo>
                  <a:lnTo>
                    <a:pt x="7064188" y="2515833"/>
                  </a:lnTo>
                  <a:lnTo>
                    <a:pt x="7058787" y="2508632"/>
                  </a:lnTo>
                  <a:lnTo>
                    <a:pt x="7055546" y="2499990"/>
                  </a:lnTo>
                  <a:lnTo>
                    <a:pt x="7051945" y="2489548"/>
                  </a:lnTo>
                  <a:lnTo>
                    <a:pt x="7050144" y="2479106"/>
                  </a:lnTo>
                  <a:lnTo>
                    <a:pt x="7050144" y="2468664"/>
                  </a:lnTo>
                  <a:lnTo>
                    <a:pt x="7051945" y="2458582"/>
                  </a:lnTo>
                  <a:lnTo>
                    <a:pt x="7055546" y="2449940"/>
                  </a:lnTo>
                  <a:lnTo>
                    <a:pt x="7060587" y="2441299"/>
                  </a:lnTo>
                  <a:lnTo>
                    <a:pt x="7067429" y="2434097"/>
                  </a:lnTo>
                  <a:lnTo>
                    <a:pt x="7076072" y="2427256"/>
                  </a:lnTo>
                  <a:lnTo>
                    <a:pt x="7100199" y="2413573"/>
                  </a:lnTo>
                  <a:lnTo>
                    <a:pt x="7122885" y="2401331"/>
                  </a:lnTo>
                  <a:lnTo>
                    <a:pt x="7124686" y="2306273"/>
                  </a:lnTo>
                  <a:lnTo>
                    <a:pt x="7127927" y="2204013"/>
                  </a:lnTo>
                  <a:lnTo>
                    <a:pt x="7129727" y="2179528"/>
                  </a:lnTo>
                  <a:lnTo>
                    <a:pt x="7131528" y="2119037"/>
                  </a:lnTo>
                  <a:lnTo>
                    <a:pt x="7133328" y="2056745"/>
                  </a:lnTo>
                  <a:lnTo>
                    <a:pt x="7131528" y="1994452"/>
                  </a:lnTo>
                  <a:lnTo>
                    <a:pt x="7129727" y="1933961"/>
                  </a:lnTo>
                  <a:lnTo>
                    <a:pt x="7124686" y="1874909"/>
                  </a:lnTo>
                  <a:lnTo>
                    <a:pt x="7119284" y="1816218"/>
                  </a:lnTo>
                  <a:lnTo>
                    <a:pt x="7110642" y="1758967"/>
                  </a:lnTo>
                  <a:lnTo>
                    <a:pt x="7103800" y="1707117"/>
                  </a:lnTo>
                  <a:lnTo>
                    <a:pt x="7096958" y="1681192"/>
                  </a:lnTo>
                  <a:lnTo>
                    <a:pt x="7090116" y="1654907"/>
                  </a:lnTo>
                  <a:lnTo>
                    <a:pt x="7081473" y="1630782"/>
                  </a:lnTo>
                  <a:lnTo>
                    <a:pt x="7072831" y="1608458"/>
                  </a:lnTo>
                  <a:lnTo>
                    <a:pt x="7062388" y="1585774"/>
                  </a:lnTo>
                  <a:lnTo>
                    <a:pt x="7051945" y="1565250"/>
                  </a:lnTo>
                  <a:lnTo>
                    <a:pt x="7039701" y="1546166"/>
                  </a:lnTo>
                  <a:lnTo>
                    <a:pt x="7027818" y="1528523"/>
                  </a:lnTo>
                  <a:lnTo>
                    <a:pt x="7017375" y="1516640"/>
                  </a:lnTo>
                  <a:lnTo>
                    <a:pt x="7006932" y="1502598"/>
                  </a:lnTo>
                  <a:lnTo>
                    <a:pt x="6994689" y="1492155"/>
                  </a:lnTo>
                  <a:lnTo>
                    <a:pt x="6982445" y="1480273"/>
                  </a:lnTo>
                  <a:lnTo>
                    <a:pt x="6968761" y="1469831"/>
                  </a:lnTo>
                  <a:lnTo>
                    <a:pt x="6953277" y="1461190"/>
                  </a:lnTo>
                  <a:lnTo>
                    <a:pt x="6937432" y="1452548"/>
                  </a:lnTo>
                  <a:lnTo>
                    <a:pt x="6920507" y="1443906"/>
                  </a:lnTo>
                  <a:lnTo>
                    <a:pt x="6903222" y="1437065"/>
                  </a:lnTo>
                  <a:lnTo>
                    <a:pt x="6884137" y="1429863"/>
                  </a:lnTo>
                  <a:lnTo>
                    <a:pt x="6865051" y="1424822"/>
                  </a:lnTo>
                  <a:lnTo>
                    <a:pt x="6842365" y="1421222"/>
                  </a:lnTo>
                  <a:lnTo>
                    <a:pt x="6819678" y="1419782"/>
                  </a:lnTo>
                  <a:lnTo>
                    <a:pt x="6795552" y="1417981"/>
                  </a:lnTo>
                  <a:lnTo>
                    <a:pt x="6769624" y="1417981"/>
                  </a:lnTo>
                  <a:lnTo>
                    <a:pt x="6743697" y="1417981"/>
                  </a:lnTo>
                  <a:lnTo>
                    <a:pt x="6728212" y="1421222"/>
                  </a:lnTo>
                  <a:lnTo>
                    <a:pt x="6714168" y="1424822"/>
                  </a:lnTo>
                  <a:lnTo>
                    <a:pt x="6700484" y="1431664"/>
                  </a:lnTo>
                  <a:lnTo>
                    <a:pt x="6686440" y="1438865"/>
                  </a:lnTo>
                  <a:lnTo>
                    <a:pt x="6672756" y="1445707"/>
                  </a:lnTo>
                  <a:lnTo>
                    <a:pt x="6656912" y="1448947"/>
                  </a:lnTo>
                  <a:lnTo>
                    <a:pt x="6641427" y="1450747"/>
                  </a:lnTo>
                  <a:lnTo>
                    <a:pt x="6625943" y="1448947"/>
                  </a:lnTo>
                  <a:lnTo>
                    <a:pt x="6619101" y="1474872"/>
                  </a:lnTo>
                  <a:lnTo>
                    <a:pt x="6615500" y="1502598"/>
                  </a:lnTo>
                  <a:lnTo>
                    <a:pt x="6614060" y="1530323"/>
                  </a:lnTo>
                  <a:lnTo>
                    <a:pt x="6615500" y="1559849"/>
                  </a:lnTo>
                  <a:lnTo>
                    <a:pt x="6620901" y="1627542"/>
                  </a:lnTo>
                  <a:lnTo>
                    <a:pt x="6622702" y="1660308"/>
                  </a:lnTo>
                  <a:lnTo>
                    <a:pt x="6622702" y="1693074"/>
                  </a:lnTo>
                  <a:lnTo>
                    <a:pt x="6622702" y="1703516"/>
                  </a:lnTo>
                  <a:lnTo>
                    <a:pt x="6620901" y="1710718"/>
                  </a:lnTo>
                  <a:lnTo>
                    <a:pt x="6617300" y="1717559"/>
                  </a:lnTo>
                  <a:lnTo>
                    <a:pt x="6614060" y="1728001"/>
                  </a:lnTo>
                  <a:lnTo>
                    <a:pt x="6610458" y="1734842"/>
                  </a:lnTo>
                  <a:lnTo>
                    <a:pt x="6608658" y="1771209"/>
                  </a:lnTo>
                  <a:lnTo>
                    <a:pt x="6610458" y="1803976"/>
                  </a:lnTo>
                  <a:lnTo>
                    <a:pt x="6612259" y="1835302"/>
                  </a:lnTo>
                  <a:lnTo>
                    <a:pt x="6619101" y="1866268"/>
                  </a:lnTo>
                  <a:lnTo>
                    <a:pt x="6622702" y="1900834"/>
                  </a:lnTo>
                  <a:lnTo>
                    <a:pt x="6624142" y="1935401"/>
                  </a:lnTo>
                  <a:lnTo>
                    <a:pt x="6624142" y="1970328"/>
                  </a:lnTo>
                  <a:lnTo>
                    <a:pt x="6622702" y="2004895"/>
                  </a:lnTo>
                  <a:lnTo>
                    <a:pt x="6622702" y="2025779"/>
                  </a:lnTo>
                  <a:lnTo>
                    <a:pt x="6620901" y="2035860"/>
                  </a:lnTo>
                  <a:lnTo>
                    <a:pt x="6619101" y="2049903"/>
                  </a:lnTo>
                  <a:lnTo>
                    <a:pt x="6617300" y="2058545"/>
                  </a:lnTo>
                  <a:lnTo>
                    <a:pt x="6617300" y="2067187"/>
                  </a:lnTo>
                  <a:lnTo>
                    <a:pt x="6622702" y="2086270"/>
                  </a:lnTo>
                  <a:lnTo>
                    <a:pt x="6622702" y="2105354"/>
                  </a:lnTo>
                  <a:lnTo>
                    <a:pt x="6625943" y="2120837"/>
                  </a:lnTo>
                  <a:lnTo>
                    <a:pt x="6631344" y="2138120"/>
                  </a:lnTo>
                  <a:lnTo>
                    <a:pt x="6639987" y="2155404"/>
                  </a:lnTo>
                  <a:lnTo>
                    <a:pt x="6646829" y="2174487"/>
                  </a:lnTo>
                  <a:lnTo>
                    <a:pt x="6648629" y="2193571"/>
                  </a:lnTo>
                  <a:lnTo>
                    <a:pt x="6650070" y="2214455"/>
                  </a:lnTo>
                  <a:lnTo>
                    <a:pt x="6646829" y="2235339"/>
                  </a:lnTo>
                  <a:lnTo>
                    <a:pt x="6653671" y="2231738"/>
                  </a:lnTo>
                  <a:lnTo>
                    <a:pt x="6660513" y="2226337"/>
                  </a:lnTo>
                  <a:lnTo>
                    <a:pt x="6669155" y="2219496"/>
                  </a:lnTo>
                  <a:lnTo>
                    <a:pt x="6681399" y="2214455"/>
                  </a:lnTo>
                  <a:lnTo>
                    <a:pt x="6695083" y="2212655"/>
                  </a:lnTo>
                  <a:lnTo>
                    <a:pt x="6712368" y="2210854"/>
                  </a:lnTo>
                  <a:lnTo>
                    <a:pt x="6719570" y="2210854"/>
                  </a:lnTo>
                  <a:lnTo>
                    <a:pt x="6722811" y="2214455"/>
                  </a:lnTo>
                  <a:lnTo>
                    <a:pt x="6731453" y="2224897"/>
                  </a:lnTo>
                  <a:lnTo>
                    <a:pt x="6736855" y="2235339"/>
                  </a:lnTo>
                  <a:lnTo>
                    <a:pt x="6741896" y="2247221"/>
                  </a:lnTo>
                  <a:lnTo>
                    <a:pt x="6745497" y="2261264"/>
                  </a:lnTo>
                  <a:lnTo>
                    <a:pt x="6764583" y="2263064"/>
                  </a:lnTo>
                  <a:lnTo>
                    <a:pt x="6780067" y="2269906"/>
                  </a:lnTo>
                  <a:lnTo>
                    <a:pt x="6793751" y="2276747"/>
                  </a:lnTo>
                  <a:lnTo>
                    <a:pt x="6804194" y="2288989"/>
                  </a:lnTo>
                  <a:lnTo>
                    <a:pt x="6811036" y="2297631"/>
                  </a:lnTo>
                  <a:lnTo>
                    <a:pt x="6818238" y="2295831"/>
                  </a:lnTo>
                  <a:lnTo>
                    <a:pt x="6811036" y="2299071"/>
                  </a:lnTo>
                  <a:lnTo>
                    <a:pt x="6826880" y="2319955"/>
                  </a:lnTo>
                  <a:lnTo>
                    <a:pt x="6842365" y="2342280"/>
                  </a:lnTo>
                  <a:lnTo>
                    <a:pt x="6854608" y="2364964"/>
                  </a:lnTo>
                  <a:lnTo>
                    <a:pt x="6830121" y="2364964"/>
                  </a:lnTo>
                  <a:lnTo>
                    <a:pt x="6830121" y="2366764"/>
                  </a:lnTo>
                  <a:lnTo>
                    <a:pt x="6826880" y="2371805"/>
                  </a:lnTo>
                  <a:lnTo>
                    <a:pt x="6821479" y="2377206"/>
                  </a:lnTo>
                  <a:lnTo>
                    <a:pt x="6823279" y="2409973"/>
                  </a:lnTo>
                  <a:lnTo>
                    <a:pt x="6825080" y="2442739"/>
                  </a:lnTo>
                  <a:lnTo>
                    <a:pt x="6823279" y="2472265"/>
                  </a:lnTo>
                  <a:lnTo>
                    <a:pt x="6821479" y="2501790"/>
                  </a:lnTo>
                  <a:lnTo>
                    <a:pt x="6819678" y="2529516"/>
                  </a:lnTo>
                  <a:lnTo>
                    <a:pt x="6818238" y="2559041"/>
                  </a:lnTo>
                  <a:lnTo>
                    <a:pt x="6819678" y="2591448"/>
                  </a:lnTo>
                  <a:lnTo>
                    <a:pt x="6821479" y="2626014"/>
                  </a:lnTo>
                  <a:lnTo>
                    <a:pt x="6821479" y="2634656"/>
                  </a:lnTo>
                  <a:lnTo>
                    <a:pt x="6812836" y="2640057"/>
                  </a:lnTo>
                  <a:lnTo>
                    <a:pt x="6780067" y="2659141"/>
                  </a:lnTo>
                  <a:lnTo>
                    <a:pt x="6749098" y="2678224"/>
                  </a:lnTo>
                  <a:lnTo>
                    <a:pt x="6691842" y="2712791"/>
                  </a:lnTo>
                  <a:lnTo>
                    <a:pt x="6669155" y="2728274"/>
                  </a:lnTo>
                  <a:lnTo>
                    <a:pt x="6664114" y="2728274"/>
                  </a:lnTo>
                  <a:lnTo>
                    <a:pt x="6575889" y="2731515"/>
                  </a:lnTo>
                  <a:lnTo>
                    <a:pt x="6487663" y="2733315"/>
                  </a:lnTo>
                  <a:lnTo>
                    <a:pt x="6411321" y="2731515"/>
                  </a:lnTo>
                  <a:lnTo>
                    <a:pt x="6153127" y="2721433"/>
                  </a:lnTo>
                  <a:lnTo>
                    <a:pt x="6089029" y="2717832"/>
                  </a:lnTo>
                  <a:lnTo>
                    <a:pt x="6026731" y="2717832"/>
                  </a:lnTo>
                  <a:lnTo>
                    <a:pt x="5968034" y="2717832"/>
                  </a:lnTo>
                  <a:lnTo>
                    <a:pt x="5910778" y="2721433"/>
                  </a:lnTo>
                  <a:lnTo>
                    <a:pt x="5878009" y="2721433"/>
                  </a:lnTo>
                  <a:lnTo>
                    <a:pt x="5846680" y="2721433"/>
                  </a:lnTo>
                  <a:lnTo>
                    <a:pt x="5817151" y="2719632"/>
                  </a:lnTo>
                  <a:lnTo>
                    <a:pt x="5789783" y="2716032"/>
                  </a:lnTo>
                  <a:lnTo>
                    <a:pt x="5762055" y="2710991"/>
                  </a:lnTo>
                  <a:lnTo>
                    <a:pt x="5735768" y="2705590"/>
                  </a:lnTo>
                  <a:lnTo>
                    <a:pt x="5711641" y="2698748"/>
                  </a:lnTo>
                  <a:lnTo>
                    <a:pt x="5685714" y="2690107"/>
                  </a:lnTo>
                  <a:lnTo>
                    <a:pt x="5677071" y="2686866"/>
                  </a:lnTo>
                  <a:lnTo>
                    <a:pt x="5677071" y="2676424"/>
                  </a:lnTo>
                  <a:lnTo>
                    <a:pt x="5677071" y="2582806"/>
                  </a:lnTo>
                  <a:lnTo>
                    <a:pt x="5675271" y="2536717"/>
                  </a:lnTo>
                  <a:lnTo>
                    <a:pt x="5673470" y="2489548"/>
                  </a:lnTo>
                  <a:lnTo>
                    <a:pt x="5671670" y="2480906"/>
                  </a:lnTo>
                  <a:lnTo>
                    <a:pt x="5668429" y="2396290"/>
                  </a:lnTo>
                  <a:lnTo>
                    <a:pt x="5666628" y="2352722"/>
                  </a:lnTo>
                  <a:lnTo>
                    <a:pt x="5664828" y="2311314"/>
                  </a:lnTo>
                  <a:lnTo>
                    <a:pt x="5664828" y="2299071"/>
                  </a:lnTo>
                  <a:lnTo>
                    <a:pt x="5677071" y="2297631"/>
                  </a:lnTo>
                  <a:lnTo>
                    <a:pt x="5694356" y="2295831"/>
                  </a:lnTo>
                  <a:lnTo>
                    <a:pt x="5708040" y="2294030"/>
                  </a:lnTo>
                  <a:lnTo>
                    <a:pt x="5716682" y="2297631"/>
                  </a:lnTo>
                  <a:lnTo>
                    <a:pt x="5725325" y="2300872"/>
                  </a:lnTo>
                  <a:lnTo>
                    <a:pt x="5727125" y="2306273"/>
                  </a:lnTo>
                  <a:lnTo>
                    <a:pt x="5732527" y="2309513"/>
                  </a:lnTo>
                  <a:lnTo>
                    <a:pt x="5739369" y="2313114"/>
                  </a:lnTo>
                  <a:lnTo>
                    <a:pt x="5748011" y="2314914"/>
                  </a:lnTo>
                  <a:lnTo>
                    <a:pt x="5753413" y="2313114"/>
                  </a:lnTo>
                  <a:lnTo>
                    <a:pt x="5758454" y="2307713"/>
                  </a:lnTo>
                  <a:lnTo>
                    <a:pt x="5762055" y="2304472"/>
                  </a:lnTo>
                  <a:lnTo>
                    <a:pt x="5763856" y="2299071"/>
                  </a:lnTo>
                  <a:lnTo>
                    <a:pt x="5767097" y="2290430"/>
                  </a:lnTo>
                  <a:lnTo>
                    <a:pt x="5772498" y="2281788"/>
                  </a:lnTo>
                  <a:lnTo>
                    <a:pt x="5777540" y="2273146"/>
                  </a:lnTo>
                  <a:lnTo>
                    <a:pt x="5786182" y="2264865"/>
                  </a:lnTo>
                  <a:lnTo>
                    <a:pt x="5791224" y="2259464"/>
                  </a:lnTo>
                  <a:lnTo>
                    <a:pt x="5879809" y="2259464"/>
                  </a:lnTo>
                  <a:lnTo>
                    <a:pt x="5893493" y="2259464"/>
                  </a:lnTo>
                  <a:lnTo>
                    <a:pt x="5905737" y="2255863"/>
                  </a:lnTo>
                  <a:lnTo>
                    <a:pt x="5916180" y="2252622"/>
                  </a:lnTo>
                  <a:lnTo>
                    <a:pt x="5924822" y="2247221"/>
                  </a:lnTo>
                  <a:lnTo>
                    <a:pt x="5908978" y="2252622"/>
                  </a:lnTo>
                  <a:lnTo>
                    <a:pt x="5923022" y="2240380"/>
                  </a:lnTo>
                  <a:lnTo>
                    <a:pt x="5917980" y="2126238"/>
                  </a:lnTo>
                  <a:lnTo>
                    <a:pt x="5914379" y="2013536"/>
                  </a:lnTo>
                  <a:lnTo>
                    <a:pt x="5914379" y="1900834"/>
                  </a:lnTo>
                  <a:lnTo>
                    <a:pt x="5917980" y="1789933"/>
                  </a:lnTo>
                  <a:lnTo>
                    <a:pt x="5917980" y="1729801"/>
                  </a:lnTo>
                  <a:lnTo>
                    <a:pt x="5923022" y="1535724"/>
                  </a:lnTo>
                  <a:lnTo>
                    <a:pt x="5924822" y="1353889"/>
                  </a:lnTo>
                  <a:lnTo>
                    <a:pt x="5917980" y="1348488"/>
                  </a:lnTo>
                  <a:lnTo>
                    <a:pt x="5907537" y="1343447"/>
                  </a:lnTo>
                  <a:lnTo>
                    <a:pt x="5898895" y="1338406"/>
                  </a:lnTo>
                  <a:lnTo>
                    <a:pt x="5888452" y="1334805"/>
                  </a:lnTo>
                  <a:lnTo>
                    <a:pt x="5872607" y="1333005"/>
                  </a:lnTo>
                  <a:lnTo>
                    <a:pt x="5857123" y="1331204"/>
                  </a:lnTo>
                  <a:lnTo>
                    <a:pt x="5824353" y="1327964"/>
                  </a:lnTo>
                  <a:lnTo>
                    <a:pt x="5793024" y="1327964"/>
                  </a:lnTo>
                  <a:lnTo>
                    <a:pt x="5775739" y="1326163"/>
                  </a:lnTo>
                  <a:lnTo>
                    <a:pt x="5760255" y="1324363"/>
                  </a:lnTo>
                  <a:lnTo>
                    <a:pt x="5746211" y="1324363"/>
                  </a:lnTo>
                  <a:lnTo>
                    <a:pt x="5732527" y="1322563"/>
                  </a:lnTo>
                  <a:lnTo>
                    <a:pt x="5716682" y="1317522"/>
                  </a:lnTo>
                  <a:lnTo>
                    <a:pt x="5702999" y="1310680"/>
                  </a:lnTo>
                  <a:lnTo>
                    <a:pt x="5696157" y="1307080"/>
                  </a:lnTo>
                  <a:lnTo>
                    <a:pt x="5696157" y="1300238"/>
                  </a:lnTo>
                  <a:lnTo>
                    <a:pt x="5690755" y="1263871"/>
                  </a:lnTo>
                  <a:lnTo>
                    <a:pt x="5688954" y="1242987"/>
                  </a:lnTo>
                  <a:lnTo>
                    <a:pt x="5687514" y="1223904"/>
                  </a:lnTo>
                  <a:lnTo>
                    <a:pt x="5687514" y="1057912"/>
                  </a:lnTo>
                  <a:lnTo>
                    <a:pt x="5685714" y="1030186"/>
                  </a:lnTo>
                  <a:lnTo>
                    <a:pt x="5682113" y="1005702"/>
                  </a:lnTo>
                  <a:lnTo>
                    <a:pt x="5675271" y="1009302"/>
                  </a:lnTo>
                  <a:lnTo>
                    <a:pt x="5671670" y="1014343"/>
                  </a:lnTo>
                  <a:lnTo>
                    <a:pt x="5668429" y="1019744"/>
                  </a:lnTo>
                  <a:lnTo>
                    <a:pt x="5664828" y="1022985"/>
                  </a:lnTo>
                  <a:lnTo>
                    <a:pt x="5659786" y="1024785"/>
                  </a:lnTo>
                  <a:lnTo>
                    <a:pt x="5652944" y="1026586"/>
                  </a:lnTo>
                  <a:lnTo>
                    <a:pt x="5646102" y="1026586"/>
                  </a:lnTo>
                  <a:lnTo>
                    <a:pt x="5628817" y="1022985"/>
                  </a:lnTo>
                  <a:lnTo>
                    <a:pt x="5616574" y="1021545"/>
                  </a:lnTo>
                  <a:lnTo>
                    <a:pt x="5616574" y="1009302"/>
                  </a:lnTo>
                  <a:lnTo>
                    <a:pt x="5618374" y="1000661"/>
                  </a:lnTo>
                  <a:lnTo>
                    <a:pt x="5619815" y="993459"/>
                  </a:lnTo>
                  <a:lnTo>
                    <a:pt x="5621615" y="986618"/>
                  </a:lnTo>
                  <a:lnTo>
                    <a:pt x="5627017" y="979777"/>
                  </a:lnTo>
                  <a:lnTo>
                    <a:pt x="5632058" y="974376"/>
                  </a:lnTo>
                  <a:lnTo>
                    <a:pt x="5638900" y="971135"/>
                  </a:lnTo>
                  <a:lnTo>
                    <a:pt x="5646102" y="967534"/>
                  </a:lnTo>
                  <a:lnTo>
                    <a:pt x="5654745" y="965734"/>
                  </a:lnTo>
                  <a:lnTo>
                    <a:pt x="5654745" y="948451"/>
                  </a:lnTo>
                  <a:lnTo>
                    <a:pt x="5654745" y="945210"/>
                  </a:lnTo>
                  <a:lnTo>
                    <a:pt x="5656185" y="939809"/>
                  </a:lnTo>
                  <a:lnTo>
                    <a:pt x="5663387" y="932968"/>
                  </a:lnTo>
                  <a:lnTo>
                    <a:pt x="5671670" y="927927"/>
                  </a:lnTo>
                  <a:lnTo>
                    <a:pt x="5680312" y="924326"/>
                  </a:lnTo>
                  <a:lnTo>
                    <a:pt x="5678872" y="907043"/>
                  </a:lnTo>
                  <a:lnTo>
                    <a:pt x="5678872" y="896601"/>
                  </a:lnTo>
                  <a:lnTo>
                    <a:pt x="5680312" y="886158"/>
                  </a:lnTo>
                  <a:lnTo>
                    <a:pt x="5680312" y="877517"/>
                  </a:lnTo>
                  <a:lnTo>
                    <a:pt x="5683913" y="863834"/>
                  </a:lnTo>
                  <a:lnTo>
                    <a:pt x="5687514" y="856633"/>
                  </a:lnTo>
                  <a:lnTo>
                    <a:pt x="5690755" y="851592"/>
                  </a:lnTo>
                  <a:lnTo>
                    <a:pt x="5697597" y="844750"/>
                  </a:lnTo>
                  <a:lnTo>
                    <a:pt x="5704799" y="841150"/>
                  </a:lnTo>
                  <a:lnTo>
                    <a:pt x="5713442" y="839350"/>
                  </a:lnTo>
                  <a:lnTo>
                    <a:pt x="5713442" y="830708"/>
                  </a:lnTo>
                  <a:lnTo>
                    <a:pt x="5715242" y="823866"/>
                  </a:lnTo>
                  <a:lnTo>
                    <a:pt x="5720283" y="815225"/>
                  </a:lnTo>
                  <a:lnTo>
                    <a:pt x="5725325" y="808383"/>
                  </a:lnTo>
                  <a:lnTo>
                    <a:pt x="5730726" y="803342"/>
                  </a:lnTo>
                  <a:lnTo>
                    <a:pt x="5737568" y="803342"/>
                  </a:lnTo>
                  <a:lnTo>
                    <a:pt x="5822553" y="806583"/>
                  </a:lnTo>
                  <a:lnTo>
                    <a:pt x="5917980" y="808383"/>
                  </a:lnTo>
                  <a:lnTo>
                    <a:pt x="6023490" y="808383"/>
                  </a:lnTo>
                  <a:lnTo>
                    <a:pt x="6140884" y="806583"/>
                  </a:lnTo>
                  <a:lnTo>
                    <a:pt x="6258638" y="803342"/>
                  </a:lnTo>
                  <a:lnTo>
                    <a:pt x="6373150" y="799742"/>
                  </a:lnTo>
                  <a:lnTo>
                    <a:pt x="6558244" y="792900"/>
                  </a:lnTo>
                  <a:lnTo>
                    <a:pt x="6560044" y="787499"/>
                  </a:lnTo>
                  <a:lnTo>
                    <a:pt x="6561845" y="782458"/>
                  </a:lnTo>
                  <a:lnTo>
                    <a:pt x="6565446" y="778858"/>
                  </a:lnTo>
                  <a:lnTo>
                    <a:pt x="6572288" y="775617"/>
                  </a:lnTo>
                  <a:lnTo>
                    <a:pt x="6584531" y="773817"/>
                  </a:lnTo>
                  <a:lnTo>
                    <a:pt x="6600015" y="777417"/>
                  </a:lnTo>
                  <a:lnTo>
                    <a:pt x="6614060" y="780658"/>
                  </a:lnTo>
                  <a:lnTo>
                    <a:pt x="6625943" y="787499"/>
                  </a:lnTo>
                  <a:lnTo>
                    <a:pt x="6631344" y="792900"/>
                  </a:lnTo>
                  <a:lnTo>
                    <a:pt x="6634585" y="797941"/>
                  </a:lnTo>
                  <a:lnTo>
                    <a:pt x="6636386" y="801542"/>
                  </a:lnTo>
                  <a:lnTo>
                    <a:pt x="6641427" y="817025"/>
                  </a:lnTo>
                  <a:lnTo>
                    <a:pt x="6648629" y="832508"/>
                  </a:lnTo>
                  <a:lnTo>
                    <a:pt x="6650070" y="842950"/>
                  </a:lnTo>
                  <a:lnTo>
                    <a:pt x="6651870" y="853392"/>
                  </a:lnTo>
                  <a:lnTo>
                    <a:pt x="6651870" y="874276"/>
                  </a:lnTo>
                  <a:lnTo>
                    <a:pt x="6653671" y="884718"/>
                  </a:lnTo>
                  <a:lnTo>
                    <a:pt x="6771425" y="839350"/>
                  </a:lnTo>
                  <a:lnTo>
                    <a:pt x="6865051" y="804783"/>
                  </a:lnTo>
                  <a:lnTo>
                    <a:pt x="6894580" y="794701"/>
                  </a:lnTo>
                  <a:lnTo>
                    <a:pt x="6925549" y="784259"/>
                  </a:lnTo>
                  <a:lnTo>
                    <a:pt x="6954717" y="777417"/>
                  </a:lnTo>
                  <a:lnTo>
                    <a:pt x="6986046" y="772016"/>
                  </a:lnTo>
                  <a:lnTo>
                    <a:pt x="7019176" y="768776"/>
                  </a:lnTo>
                  <a:close/>
                  <a:moveTo>
                    <a:pt x="1579760" y="695930"/>
                  </a:moveTo>
                  <a:lnTo>
                    <a:pt x="1555650" y="715012"/>
                  </a:lnTo>
                  <a:lnTo>
                    <a:pt x="1531180" y="732293"/>
                  </a:lnTo>
                  <a:lnTo>
                    <a:pt x="1507069" y="746334"/>
                  </a:lnTo>
                  <a:lnTo>
                    <a:pt x="1482959" y="760015"/>
                  </a:lnTo>
                  <a:lnTo>
                    <a:pt x="1465686" y="772256"/>
                  </a:lnTo>
                  <a:lnTo>
                    <a:pt x="1446614" y="784497"/>
                  </a:lnTo>
                  <a:lnTo>
                    <a:pt x="1429341" y="798178"/>
                  </a:lnTo>
                  <a:lnTo>
                    <a:pt x="1412068" y="815459"/>
                  </a:lnTo>
                  <a:lnTo>
                    <a:pt x="1420704" y="813659"/>
                  </a:lnTo>
                  <a:lnTo>
                    <a:pt x="1429341" y="813659"/>
                  </a:lnTo>
                  <a:lnTo>
                    <a:pt x="1443375" y="813659"/>
                  </a:lnTo>
                  <a:lnTo>
                    <a:pt x="1455251" y="817259"/>
                  </a:lnTo>
                  <a:lnTo>
                    <a:pt x="1463887" y="810419"/>
                  </a:lnTo>
                  <a:lnTo>
                    <a:pt x="1474323" y="801778"/>
                  </a:lnTo>
                  <a:lnTo>
                    <a:pt x="1482959" y="793137"/>
                  </a:lnTo>
                  <a:lnTo>
                    <a:pt x="1489797" y="782697"/>
                  </a:lnTo>
                  <a:lnTo>
                    <a:pt x="1507069" y="763615"/>
                  </a:lnTo>
                  <a:lnTo>
                    <a:pt x="1526142" y="744534"/>
                  </a:lnTo>
                  <a:lnTo>
                    <a:pt x="1536578" y="734093"/>
                  </a:lnTo>
                  <a:lnTo>
                    <a:pt x="1547013" y="725452"/>
                  </a:lnTo>
                  <a:lnTo>
                    <a:pt x="1559248" y="718612"/>
                  </a:lnTo>
                  <a:lnTo>
                    <a:pt x="1571124" y="711411"/>
                  </a:lnTo>
                  <a:lnTo>
                    <a:pt x="1576521" y="704571"/>
                  </a:lnTo>
                  <a:close/>
                  <a:moveTo>
                    <a:pt x="1422504" y="640846"/>
                  </a:moveTo>
                  <a:lnTo>
                    <a:pt x="1386158" y="659928"/>
                  </a:lnTo>
                  <a:lnTo>
                    <a:pt x="1351253" y="682249"/>
                  </a:lnTo>
                  <a:lnTo>
                    <a:pt x="1316707" y="706371"/>
                  </a:lnTo>
                  <a:lnTo>
                    <a:pt x="1282160" y="732293"/>
                  </a:lnTo>
                  <a:lnTo>
                    <a:pt x="1277123" y="739493"/>
                  </a:lnTo>
                  <a:lnTo>
                    <a:pt x="1266687" y="751374"/>
                  </a:lnTo>
                  <a:lnTo>
                    <a:pt x="1275323" y="742734"/>
                  </a:lnTo>
                  <a:lnTo>
                    <a:pt x="1283960" y="737693"/>
                  </a:lnTo>
                  <a:lnTo>
                    <a:pt x="1294396" y="732293"/>
                  </a:lnTo>
                  <a:lnTo>
                    <a:pt x="1303032" y="729053"/>
                  </a:lnTo>
                  <a:lnTo>
                    <a:pt x="1316707" y="725452"/>
                  </a:lnTo>
                  <a:lnTo>
                    <a:pt x="1332540" y="718612"/>
                  </a:lnTo>
                  <a:lnTo>
                    <a:pt x="1346215" y="708171"/>
                  </a:lnTo>
                  <a:lnTo>
                    <a:pt x="1359889" y="694130"/>
                  </a:lnTo>
                  <a:lnTo>
                    <a:pt x="1389397" y="668568"/>
                  </a:lnTo>
                  <a:close/>
                  <a:moveTo>
                    <a:pt x="2449648" y="632908"/>
                  </a:moveTo>
                  <a:lnTo>
                    <a:pt x="2392414" y="669263"/>
                  </a:lnTo>
                  <a:lnTo>
                    <a:pt x="2364696" y="684741"/>
                  </a:lnTo>
                  <a:lnTo>
                    <a:pt x="2347418" y="693380"/>
                  </a:lnTo>
                  <a:lnTo>
                    <a:pt x="2331939" y="702019"/>
                  </a:lnTo>
                  <a:lnTo>
                    <a:pt x="2299182" y="724336"/>
                  </a:lnTo>
                  <a:lnTo>
                    <a:pt x="2321500" y="713898"/>
                  </a:lnTo>
                  <a:lnTo>
                    <a:pt x="2326899" y="707058"/>
                  </a:lnTo>
                  <a:lnTo>
                    <a:pt x="2331939" y="703459"/>
                  </a:lnTo>
                  <a:lnTo>
                    <a:pt x="2336979" y="700219"/>
                  </a:lnTo>
                  <a:lnTo>
                    <a:pt x="2345618" y="698419"/>
                  </a:lnTo>
                  <a:lnTo>
                    <a:pt x="2394213" y="670703"/>
                  </a:lnTo>
                  <a:lnTo>
                    <a:pt x="2439209" y="644787"/>
                  </a:lnTo>
                  <a:lnTo>
                    <a:pt x="2458287" y="632908"/>
                  </a:lnTo>
                  <a:close/>
                  <a:moveTo>
                    <a:pt x="600597" y="609524"/>
                  </a:moveTo>
                  <a:lnTo>
                    <a:pt x="588361" y="616364"/>
                  </a:lnTo>
                  <a:lnTo>
                    <a:pt x="574687" y="618165"/>
                  </a:lnTo>
                  <a:lnTo>
                    <a:pt x="557054" y="639046"/>
                  </a:lnTo>
                  <a:lnTo>
                    <a:pt x="536183" y="658128"/>
                  </a:lnTo>
                  <a:lnTo>
                    <a:pt x="515671" y="676849"/>
                  </a:lnTo>
                  <a:lnTo>
                    <a:pt x="494799" y="694130"/>
                  </a:lnTo>
                  <a:lnTo>
                    <a:pt x="442980" y="732293"/>
                  </a:lnTo>
                  <a:lnTo>
                    <a:pt x="392601" y="767216"/>
                  </a:lnTo>
                  <a:lnTo>
                    <a:pt x="339342" y="806818"/>
                  </a:lnTo>
                  <a:lnTo>
                    <a:pt x="280326" y="844981"/>
                  </a:lnTo>
                  <a:lnTo>
                    <a:pt x="249019" y="865863"/>
                  </a:lnTo>
                  <a:lnTo>
                    <a:pt x="219871" y="888184"/>
                  </a:lnTo>
                  <a:lnTo>
                    <a:pt x="263053" y="862262"/>
                  </a:lnTo>
                  <a:lnTo>
                    <a:pt x="306236" y="834540"/>
                  </a:lnTo>
                  <a:lnTo>
                    <a:pt x="349418" y="805018"/>
                  </a:lnTo>
                  <a:lnTo>
                    <a:pt x="394400" y="772256"/>
                  </a:lnTo>
                  <a:lnTo>
                    <a:pt x="494799" y="701331"/>
                  </a:lnTo>
                  <a:lnTo>
                    <a:pt x="600597" y="630405"/>
                  </a:lnTo>
                  <a:lnTo>
                    <a:pt x="600597" y="619965"/>
                  </a:lnTo>
                  <a:close/>
                  <a:moveTo>
                    <a:pt x="2492844" y="606632"/>
                  </a:moveTo>
                  <a:lnTo>
                    <a:pt x="2466926" y="622470"/>
                  </a:lnTo>
                  <a:lnTo>
                    <a:pt x="2471966" y="622470"/>
                  </a:lnTo>
                  <a:close/>
                  <a:moveTo>
                    <a:pt x="218071" y="571361"/>
                  </a:moveTo>
                  <a:lnTo>
                    <a:pt x="207635" y="576402"/>
                  </a:lnTo>
                  <a:lnTo>
                    <a:pt x="214473" y="576402"/>
                  </a:lnTo>
                  <a:close/>
                  <a:moveTo>
                    <a:pt x="2271465" y="568477"/>
                  </a:moveTo>
                  <a:lnTo>
                    <a:pt x="2261026" y="573876"/>
                  </a:lnTo>
                  <a:lnTo>
                    <a:pt x="2254186" y="578915"/>
                  </a:lnTo>
                  <a:close/>
                  <a:moveTo>
                    <a:pt x="1434739" y="543639"/>
                  </a:moveTo>
                  <a:lnTo>
                    <a:pt x="1434739" y="545439"/>
                  </a:lnTo>
                  <a:lnTo>
                    <a:pt x="1437977" y="547239"/>
                  </a:lnTo>
                  <a:close/>
                  <a:moveTo>
                    <a:pt x="1429341" y="538599"/>
                  </a:moveTo>
                  <a:lnTo>
                    <a:pt x="1427542" y="540399"/>
                  </a:lnTo>
                  <a:lnTo>
                    <a:pt x="1429341" y="541839"/>
                  </a:lnTo>
                  <a:lnTo>
                    <a:pt x="1431140" y="540399"/>
                  </a:lnTo>
                  <a:close/>
                  <a:moveTo>
                    <a:pt x="2361456" y="518443"/>
                  </a:moveTo>
                  <a:lnTo>
                    <a:pt x="2333739" y="533921"/>
                  </a:lnTo>
                  <a:lnTo>
                    <a:pt x="2356057" y="530682"/>
                  </a:lnTo>
                  <a:close/>
                  <a:moveTo>
                    <a:pt x="2532800" y="490727"/>
                  </a:moveTo>
                  <a:lnTo>
                    <a:pt x="2513722" y="501166"/>
                  </a:lnTo>
                  <a:lnTo>
                    <a:pt x="2453248" y="537521"/>
                  </a:lnTo>
                  <a:lnTo>
                    <a:pt x="2397813" y="572076"/>
                  </a:lnTo>
                  <a:lnTo>
                    <a:pt x="2300982" y="632908"/>
                  </a:lnTo>
                  <a:lnTo>
                    <a:pt x="2293783" y="637947"/>
                  </a:lnTo>
                  <a:lnTo>
                    <a:pt x="2285143" y="644787"/>
                  </a:lnTo>
                  <a:lnTo>
                    <a:pt x="2266426" y="657025"/>
                  </a:lnTo>
                  <a:lnTo>
                    <a:pt x="2255987" y="662064"/>
                  </a:lnTo>
                  <a:lnTo>
                    <a:pt x="2250587" y="667464"/>
                  </a:lnTo>
                  <a:lnTo>
                    <a:pt x="2247347" y="670703"/>
                  </a:lnTo>
                  <a:lnTo>
                    <a:pt x="2245548" y="676103"/>
                  </a:lnTo>
                  <a:lnTo>
                    <a:pt x="2243747" y="681142"/>
                  </a:lnTo>
                  <a:lnTo>
                    <a:pt x="2255987" y="676103"/>
                  </a:lnTo>
                  <a:lnTo>
                    <a:pt x="2266426" y="670703"/>
                  </a:lnTo>
                  <a:lnTo>
                    <a:pt x="2275065" y="662064"/>
                  </a:lnTo>
                  <a:lnTo>
                    <a:pt x="2285143" y="653425"/>
                  </a:lnTo>
                  <a:lnTo>
                    <a:pt x="2288743" y="646587"/>
                  </a:lnTo>
                  <a:lnTo>
                    <a:pt x="2295583" y="639747"/>
                  </a:lnTo>
                  <a:lnTo>
                    <a:pt x="2309621" y="629309"/>
                  </a:lnTo>
                  <a:lnTo>
                    <a:pt x="2326899" y="622470"/>
                  </a:lnTo>
                  <a:lnTo>
                    <a:pt x="2347418" y="615271"/>
                  </a:lnTo>
                  <a:lnTo>
                    <a:pt x="2351018" y="608431"/>
                  </a:lnTo>
                  <a:lnTo>
                    <a:pt x="2356057" y="603392"/>
                  </a:lnTo>
                  <a:lnTo>
                    <a:pt x="2359657" y="599792"/>
                  </a:lnTo>
                  <a:lnTo>
                    <a:pt x="2364696" y="597993"/>
                  </a:lnTo>
                  <a:lnTo>
                    <a:pt x="2375135" y="594753"/>
                  </a:lnTo>
                  <a:lnTo>
                    <a:pt x="2383774" y="591154"/>
                  </a:lnTo>
                  <a:lnTo>
                    <a:pt x="2392414" y="584314"/>
                  </a:lnTo>
                  <a:lnTo>
                    <a:pt x="2402853" y="575676"/>
                  </a:lnTo>
                  <a:lnTo>
                    <a:pt x="2413292" y="566677"/>
                  </a:lnTo>
                  <a:lnTo>
                    <a:pt x="2425530" y="561637"/>
                  </a:lnTo>
                  <a:lnTo>
                    <a:pt x="2441009" y="558398"/>
                  </a:lnTo>
                  <a:lnTo>
                    <a:pt x="2456487" y="556598"/>
                  </a:lnTo>
                  <a:lnTo>
                    <a:pt x="2461887" y="547959"/>
                  </a:lnTo>
                  <a:lnTo>
                    <a:pt x="2468727" y="537521"/>
                  </a:lnTo>
                  <a:lnTo>
                    <a:pt x="2477365" y="528882"/>
                  </a:lnTo>
                  <a:lnTo>
                    <a:pt x="2486005" y="522043"/>
                  </a:lnTo>
                  <a:lnTo>
                    <a:pt x="2496444" y="515204"/>
                  </a:lnTo>
                  <a:lnTo>
                    <a:pt x="2505083" y="511604"/>
                  </a:lnTo>
                  <a:lnTo>
                    <a:pt x="2515522" y="508004"/>
                  </a:lnTo>
                  <a:lnTo>
                    <a:pt x="2524161" y="506565"/>
                  </a:lnTo>
                  <a:lnTo>
                    <a:pt x="2527401" y="497926"/>
                  </a:lnTo>
                  <a:close/>
                  <a:moveTo>
                    <a:pt x="2191552" y="468410"/>
                  </a:moveTo>
                  <a:lnTo>
                    <a:pt x="2167435" y="480288"/>
                  </a:lnTo>
                  <a:lnTo>
                    <a:pt x="2150156" y="490727"/>
                  </a:lnTo>
                  <a:lnTo>
                    <a:pt x="2136477" y="502965"/>
                  </a:lnTo>
                  <a:lnTo>
                    <a:pt x="2151956" y="497926"/>
                  </a:lnTo>
                  <a:lnTo>
                    <a:pt x="2167435" y="488927"/>
                  </a:lnTo>
                  <a:lnTo>
                    <a:pt x="2182913" y="475249"/>
                  </a:lnTo>
                  <a:close/>
                  <a:moveTo>
                    <a:pt x="2243747" y="442133"/>
                  </a:moveTo>
                  <a:lnTo>
                    <a:pt x="2235108" y="447532"/>
                  </a:lnTo>
                  <a:lnTo>
                    <a:pt x="2240148" y="447532"/>
                  </a:lnTo>
                  <a:close/>
                  <a:moveTo>
                    <a:pt x="382165" y="439592"/>
                  </a:moveTo>
                  <a:lnTo>
                    <a:pt x="379273" y="442572"/>
                  </a:lnTo>
                  <a:lnTo>
                    <a:pt x="363452" y="455433"/>
                  </a:lnTo>
                  <a:lnTo>
                    <a:pt x="346180" y="467674"/>
                  </a:lnTo>
                  <a:lnTo>
                    <a:pt x="335744" y="477754"/>
                  </a:lnTo>
                  <a:lnTo>
                    <a:pt x="358055" y="464073"/>
                  </a:lnTo>
                  <a:lnTo>
                    <a:pt x="370290" y="451833"/>
                  </a:lnTo>
                  <a:lnTo>
                    <a:pt x="379273" y="442572"/>
                  </a:lnTo>
                  <a:lnTo>
                    <a:pt x="380725" y="441392"/>
                  </a:lnTo>
                  <a:close/>
                  <a:moveTo>
                    <a:pt x="550217" y="420870"/>
                  </a:moveTo>
                  <a:lnTo>
                    <a:pt x="467091" y="477754"/>
                  </a:lnTo>
                  <a:lnTo>
                    <a:pt x="403036" y="521318"/>
                  </a:lnTo>
                  <a:lnTo>
                    <a:pt x="337543" y="567761"/>
                  </a:lnTo>
                  <a:lnTo>
                    <a:pt x="209435" y="661368"/>
                  </a:lnTo>
                  <a:lnTo>
                    <a:pt x="176688" y="692690"/>
                  </a:lnTo>
                  <a:lnTo>
                    <a:pt x="147180" y="720412"/>
                  </a:lnTo>
                  <a:lnTo>
                    <a:pt x="143582" y="723652"/>
                  </a:lnTo>
                  <a:lnTo>
                    <a:pt x="162654" y="713211"/>
                  </a:lnTo>
                  <a:lnTo>
                    <a:pt x="181726" y="701331"/>
                  </a:lnTo>
                  <a:lnTo>
                    <a:pt x="198999" y="687290"/>
                  </a:lnTo>
                  <a:lnTo>
                    <a:pt x="216272" y="671809"/>
                  </a:lnTo>
                  <a:lnTo>
                    <a:pt x="235344" y="656327"/>
                  </a:lnTo>
                  <a:lnTo>
                    <a:pt x="254417" y="642646"/>
                  </a:lnTo>
                  <a:lnTo>
                    <a:pt x="276728" y="630405"/>
                  </a:lnTo>
                  <a:lnTo>
                    <a:pt x="302997" y="619965"/>
                  </a:lnTo>
                  <a:lnTo>
                    <a:pt x="304436" y="611324"/>
                  </a:lnTo>
                  <a:lnTo>
                    <a:pt x="308035" y="604124"/>
                  </a:lnTo>
                  <a:lnTo>
                    <a:pt x="318471" y="594043"/>
                  </a:lnTo>
                  <a:lnTo>
                    <a:pt x="344380" y="576402"/>
                  </a:lnTo>
                  <a:lnTo>
                    <a:pt x="363452" y="559121"/>
                  </a:lnTo>
                  <a:lnTo>
                    <a:pt x="380725" y="543639"/>
                  </a:lnTo>
                  <a:lnTo>
                    <a:pt x="396199" y="529958"/>
                  </a:lnTo>
                  <a:lnTo>
                    <a:pt x="436143" y="502236"/>
                  </a:lnTo>
                  <a:lnTo>
                    <a:pt x="448378" y="493596"/>
                  </a:lnTo>
                  <a:lnTo>
                    <a:pt x="462053" y="486755"/>
                  </a:lnTo>
                  <a:lnTo>
                    <a:pt x="493000" y="474514"/>
                  </a:lnTo>
                  <a:lnTo>
                    <a:pt x="522508" y="446792"/>
                  </a:lnTo>
                  <a:close/>
                  <a:moveTo>
                    <a:pt x="1195796" y="363626"/>
                  </a:moveTo>
                  <a:lnTo>
                    <a:pt x="1164488" y="388108"/>
                  </a:lnTo>
                  <a:lnTo>
                    <a:pt x="1143976" y="401789"/>
                  </a:lnTo>
                  <a:lnTo>
                    <a:pt x="1123105" y="413670"/>
                  </a:lnTo>
                  <a:lnTo>
                    <a:pt x="1098635" y="430951"/>
                  </a:lnTo>
                  <a:lnTo>
                    <a:pt x="1072725" y="446792"/>
                  </a:lnTo>
                  <a:lnTo>
                    <a:pt x="1062289" y="451833"/>
                  </a:lnTo>
                  <a:lnTo>
                    <a:pt x="1070926" y="455433"/>
                  </a:lnTo>
                  <a:lnTo>
                    <a:pt x="1074525" y="457233"/>
                  </a:lnTo>
                  <a:lnTo>
                    <a:pt x="1084960" y="465874"/>
                  </a:lnTo>
                  <a:lnTo>
                    <a:pt x="1093597" y="476314"/>
                  </a:lnTo>
                  <a:lnTo>
                    <a:pt x="1126344" y="448593"/>
                  </a:lnTo>
                  <a:lnTo>
                    <a:pt x="1159450" y="422310"/>
                  </a:lnTo>
                  <a:lnTo>
                    <a:pt x="1197235" y="398189"/>
                  </a:lnTo>
                  <a:lnTo>
                    <a:pt x="1216307" y="386308"/>
                  </a:lnTo>
                  <a:lnTo>
                    <a:pt x="1237179" y="375867"/>
                  </a:lnTo>
                  <a:lnTo>
                    <a:pt x="1238978" y="374067"/>
                  </a:lnTo>
                  <a:lnTo>
                    <a:pt x="1230341" y="375867"/>
                  </a:lnTo>
                  <a:lnTo>
                    <a:pt x="1223144" y="377667"/>
                  </a:lnTo>
                  <a:lnTo>
                    <a:pt x="1216307" y="377667"/>
                  </a:lnTo>
                  <a:lnTo>
                    <a:pt x="1209470" y="377667"/>
                  </a:lnTo>
                  <a:lnTo>
                    <a:pt x="1202633" y="374067"/>
                  </a:lnTo>
                  <a:lnTo>
                    <a:pt x="1199034" y="369027"/>
                  </a:lnTo>
                  <a:close/>
                  <a:moveTo>
                    <a:pt x="1382560" y="361826"/>
                  </a:moveTo>
                  <a:lnTo>
                    <a:pt x="1361688" y="375867"/>
                  </a:lnTo>
                  <a:lnTo>
                    <a:pt x="1366726" y="374067"/>
                  </a:lnTo>
                  <a:lnTo>
                    <a:pt x="1372124" y="370827"/>
                  </a:lnTo>
                  <a:close/>
                  <a:moveTo>
                    <a:pt x="2413292" y="336667"/>
                  </a:moveTo>
                  <a:lnTo>
                    <a:pt x="2370096" y="364383"/>
                  </a:lnTo>
                  <a:lnTo>
                    <a:pt x="2394213" y="350705"/>
                  </a:lnTo>
                  <a:close/>
                  <a:moveTo>
                    <a:pt x="958651" y="327264"/>
                  </a:moveTo>
                  <a:lnTo>
                    <a:pt x="944617" y="337704"/>
                  </a:lnTo>
                  <a:lnTo>
                    <a:pt x="925545" y="353186"/>
                  </a:lnTo>
                  <a:lnTo>
                    <a:pt x="937780" y="349945"/>
                  </a:lnTo>
                  <a:lnTo>
                    <a:pt x="950015" y="346345"/>
                  </a:lnTo>
                  <a:lnTo>
                    <a:pt x="956852" y="334104"/>
                  </a:lnTo>
                  <a:lnTo>
                    <a:pt x="958651" y="330864"/>
                  </a:lnTo>
                  <a:close/>
                  <a:moveTo>
                    <a:pt x="1465686" y="297742"/>
                  </a:moveTo>
                  <a:lnTo>
                    <a:pt x="1453451" y="306382"/>
                  </a:lnTo>
                  <a:lnTo>
                    <a:pt x="1424303" y="329064"/>
                  </a:lnTo>
                  <a:lnTo>
                    <a:pt x="1441576" y="323664"/>
                  </a:lnTo>
                  <a:lnTo>
                    <a:pt x="1455251" y="318623"/>
                  </a:lnTo>
                  <a:lnTo>
                    <a:pt x="1458849" y="316823"/>
                  </a:lnTo>
                  <a:lnTo>
                    <a:pt x="1463887" y="311782"/>
                  </a:lnTo>
                  <a:lnTo>
                    <a:pt x="1465686" y="304582"/>
                  </a:lnTo>
                  <a:close/>
                  <a:moveTo>
                    <a:pt x="1129942" y="295941"/>
                  </a:moveTo>
                  <a:lnTo>
                    <a:pt x="1114468" y="308182"/>
                  </a:lnTo>
                  <a:lnTo>
                    <a:pt x="1098635" y="320423"/>
                  </a:lnTo>
                  <a:lnTo>
                    <a:pt x="1079562" y="332304"/>
                  </a:lnTo>
                  <a:lnTo>
                    <a:pt x="1059051" y="342745"/>
                  </a:lnTo>
                  <a:lnTo>
                    <a:pt x="1020906" y="369027"/>
                  </a:lnTo>
                  <a:lnTo>
                    <a:pt x="986360" y="394948"/>
                  </a:lnTo>
                  <a:lnTo>
                    <a:pt x="980962" y="403589"/>
                  </a:lnTo>
                  <a:lnTo>
                    <a:pt x="984561" y="406829"/>
                  </a:lnTo>
                  <a:lnTo>
                    <a:pt x="993198" y="413670"/>
                  </a:lnTo>
                  <a:lnTo>
                    <a:pt x="1027744" y="386308"/>
                  </a:lnTo>
                  <a:lnTo>
                    <a:pt x="1069127" y="353186"/>
                  </a:lnTo>
                  <a:lnTo>
                    <a:pt x="1105832" y="323664"/>
                  </a:lnTo>
                  <a:lnTo>
                    <a:pt x="1142177" y="295941"/>
                  </a:lnTo>
                  <a:close/>
                  <a:moveTo>
                    <a:pt x="849616" y="292701"/>
                  </a:moveTo>
                  <a:lnTo>
                    <a:pt x="821907" y="315023"/>
                  </a:lnTo>
                  <a:lnTo>
                    <a:pt x="725106" y="391348"/>
                  </a:lnTo>
                  <a:lnTo>
                    <a:pt x="636582" y="458673"/>
                  </a:lnTo>
                  <a:lnTo>
                    <a:pt x="553815" y="521318"/>
                  </a:lnTo>
                  <a:lnTo>
                    <a:pt x="475727" y="578202"/>
                  </a:lnTo>
                  <a:lnTo>
                    <a:pt x="430745" y="611324"/>
                  </a:lnTo>
                  <a:lnTo>
                    <a:pt x="437942" y="611324"/>
                  </a:lnTo>
                  <a:lnTo>
                    <a:pt x="427507" y="614564"/>
                  </a:lnTo>
                  <a:lnTo>
                    <a:pt x="211234" y="774056"/>
                  </a:lnTo>
                  <a:lnTo>
                    <a:pt x="266292" y="751374"/>
                  </a:lnTo>
                  <a:lnTo>
                    <a:pt x="299398" y="735893"/>
                  </a:lnTo>
                  <a:lnTo>
                    <a:pt x="328906" y="720412"/>
                  </a:lnTo>
                  <a:lnTo>
                    <a:pt x="353017" y="701331"/>
                  </a:lnTo>
                  <a:lnTo>
                    <a:pt x="373528" y="680449"/>
                  </a:lnTo>
                  <a:lnTo>
                    <a:pt x="385763" y="668568"/>
                  </a:lnTo>
                  <a:lnTo>
                    <a:pt x="397998" y="658128"/>
                  </a:lnTo>
                  <a:lnTo>
                    <a:pt x="411673" y="649487"/>
                  </a:lnTo>
                  <a:lnTo>
                    <a:pt x="425707" y="640846"/>
                  </a:lnTo>
                  <a:lnTo>
                    <a:pt x="441181" y="632206"/>
                  </a:lnTo>
                  <a:lnTo>
                    <a:pt x="455215" y="625005"/>
                  </a:lnTo>
                  <a:lnTo>
                    <a:pt x="470689" y="619965"/>
                  </a:lnTo>
                  <a:lnTo>
                    <a:pt x="487962" y="614564"/>
                  </a:lnTo>
                  <a:lnTo>
                    <a:pt x="491561" y="604124"/>
                  </a:lnTo>
                  <a:lnTo>
                    <a:pt x="496599" y="595483"/>
                  </a:lnTo>
                  <a:lnTo>
                    <a:pt x="503436" y="585042"/>
                  </a:lnTo>
                  <a:lnTo>
                    <a:pt x="512072" y="574962"/>
                  </a:lnTo>
                  <a:lnTo>
                    <a:pt x="520709" y="565961"/>
                  </a:lnTo>
                  <a:lnTo>
                    <a:pt x="531145" y="559121"/>
                  </a:lnTo>
                  <a:lnTo>
                    <a:pt x="541580" y="555880"/>
                  </a:lnTo>
                  <a:lnTo>
                    <a:pt x="555615" y="554080"/>
                  </a:lnTo>
                  <a:lnTo>
                    <a:pt x="558853" y="541839"/>
                  </a:lnTo>
                  <a:lnTo>
                    <a:pt x="565691" y="531759"/>
                  </a:lnTo>
                  <a:lnTo>
                    <a:pt x="576126" y="523118"/>
                  </a:lnTo>
                  <a:lnTo>
                    <a:pt x="586562" y="519517"/>
                  </a:lnTo>
                  <a:lnTo>
                    <a:pt x="596998" y="512677"/>
                  </a:lnTo>
                  <a:lnTo>
                    <a:pt x="600597" y="509077"/>
                  </a:lnTo>
                  <a:lnTo>
                    <a:pt x="602396" y="505836"/>
                  </a:lnTo>
                  <a:lnTo>
                    <a:pt x="605634" y="495396"/>
                  </a:lnTo>
                  <a:lnTo>
                    <a:pt x="616070" y="495396"/>
                  </a:lnTo>
                  <a:lnTo>
                    <a:pt x="617870" y="491796"/>
                  </a:lnTo>
                  <a:lnTo>
                    <a:pt x="622907" y="488195"/>
                  </a:lnTo>
                  <a:lnTo>
                    <a:pt x="629745" y="486755"/>
                  </a:lnTo>
                  <a:lnTo>
                    <a:pt x="643779" y="484955"/>
                  </a:lnTo>
                  <a:lnTo>
                    <a:pt x="666090" y="458673"/>
                  </a:lnTo>
                  <a:lnTo>
                    <a:pt x="688761" y="434551"/>
                  </a:lnTo>
                  <a:lnTo>
                    <a:pt x="714670" y="412230"/>
                  </a:lnTo>
                  <a:lnTo>
                    <a:pt x="739140" y="393148"/>
                  </a:lnTo>
                  <a:lnTo>
                    <a:pt x="768289" y="372267"/>
                  </a:lnTo>
                  <a:lnTo>
                    <a:pt x="792399" y="351745"/>
                  </a:lnTo>
                  <a:lnTo>
                    <a:pt x="815070" y="329064"/>
                  </a:lnTo>
                  <a:lnTo>
                    <a:pt x="834142" y="306382"/>
                  </a:lnTo>
                  <a:close/>
                  <a:moveTo>
                    <a:pt x="2522361" y="265756"/>
                  </a:moveTo>
                  <a:lnTo>
                    <a:pt x="2458287" y="305351"/>
                  </a:lnTo>
                  <a:lnTo>
                    <a:pt x="2451448" y="310751"/>
                  </a:lnTo>
                  <a:lnTo>
                    <a:pt x="2479166" y="295272"/>
                  </a:lnTo>
                  <a:lnTo>
                    <a:pt x="2505083" y="277995"/>
                  </a:lnTo>
                  <a:close/>
                  <a:moveTo>
                    <a:pt x="2108760" y="239840"/>
                  </a:moveTo>
                  <a:lnTo>
                    <a:pt x="2092921" y="241640"/>
                  </a:lnTo>
                  <a:lnTo>
                    <a:pt x="2081043" y="246679"/>
                  </a:lnTo>
                  <a:lnTo>
                    <a:pt x="2068804" y="252078"/>
                  </a:lnTo>
                  <a:lnTo>
                    <a:pt x="2058365" y="258917"/>
                  </a:lnTo>
                  <a:lnTo>
                    <a:pt x="2046486" y="270796"/>
                  </a:lnTo>
                  <a:lnTo>
                    <a:pt x="2032447" y="283034"/>
                  </a:lnTo>
                  <a:lnTo>
                    <a:pt x="2001490" y="305351"/>
                  </a:lnTo>
                  <a:lnTo>
                    <a:pt x="1996091" y="308951"/>
                  </a:lnTo>
                  <a:lnTo>
                    <a:pt x="1996091" y="312550"/>
                  </a:lnTo>
                  <a:lnTo>
                    <a:pt x="1997890" y="312550"/>
                  </a:lnTo>
                  <a:lnTo>
                    <a:pt x="2003290" y="321189"/>
                  </a:lnTo>
                  <a:lnTo>
                    <a:pt x="2018769" y="313990"/>
                  </a:lnTo>
                  <a:lnTo>
                    <a:pt x="2032447" y="305351"/>
                  </a:lnTo>
                  <a:lnTo>
                    <a:pt x="2042886" y="295272"/>
                  </a:lnTo>
                  <a:lnTo>
                    <a:pt x="2051526" y="284834"/>
                  </a:lnTo>
                  <a:lnTo>
                    <a:pt x="2063404" y="270796"/>
                  </a:lnTo>
                  <a:lnTo>
                    <a:pt x="2077443" y="258917"/>
                  </a:lnTo>
                  <a:lnTo>
                    <a:pt x="2091482" y="248479"/>
                  </a:lnTo>
                  <a:close/>
                  <a:moveTo>
                    <a:pt x="1064089" y="235457"/>
                  </a:moveTo>
                  <a:lnTo>
                    <a:pt x="1060850" y="237257"/>
                  </a:lnTo>
                  <a:lnTo>
                    <a:pt x="1057252" y="240857"/>
                  </a:lnTo>
                  <a:close/>
                  <a:moveTo>
                    <a:pt x="1413867" y="202695"/>
                  </a:moveTo>
                  <a:lnTo>
                    <a:pt x="1408469" y="211335"/>
                  </a:lnTo>
                  <a:lnTo>
                    <a:pt x="1403431" y="218176"/>
                  </a:lnTo>
                  <a:lnTo>
                    <a:pt x="1392996" y="232217"/>
                  </a:lnTo>
                  <a:lnTo>
                    <a:pt x="1377162" y="244458"/>
                  </a:lnTo>
                  <a:lnTo>
                    <a:pt x="1363488" y="258139"/>
                  </a:lnTo>
                  <a:lnTo>
                    <a:pt x="1359889" y="259939"/>
                  </a:lnTo>
                  <a:lnTo>
                    <a:pt x="1341177" y="273620"/>
                  </a:lnTo>
                  <a:lnTo>
                    <a:pt x="1328942" y="282260"/>
                  </a:lnTo>
                  <a:lnTo>
                    <a:pt x="1316707" y="287301"/>
                  </a:lnTo>
                  <a:lnTo>
                    <a:pt x="1303032" y="297742"/>
                  </a:lnTo>
                  <a:lnTo>
                    <a:pt x="1285759" y="311782"/>
                  </a:lnTo>
                  <a:lnTo>
                    <a:pt x="1282160" y="325463"/>
                  </a:lnTo>
                  <a:lnTo>
                    <a:pt x="1282160" y="327264"/>
                  </a:lnTo>
                  <a:lnTo>
                    <a:pt x="1303032" y="315023"/>
                  </a:lnTo>
                  <a:lnTo>
                    <a:pt x="1328942" y="297742"/>
                  </a:lnTo>
                  <a:lnTo>
                    <a:pt x="1356650" y="280460"/>
                  </a:lnTo>
                  <a:lnTo>
                    <a:pt x="1368526" y="271820"/>
                  </a:lnTo>
                  <a:lnTo>
                    <a:pt x="1384359" y="259939"/>
                  </a:lnTo>
                  <a:lnTo>
                    <a:pt x="1413867" y="234017"/>
                  </a:lnTo>
                  <a:lnTo>
                    <a:pt x="1424303" y="221776"/>
                  </a:lnTo>
                  <a:lnTo>
                    <a:pt x="1441576" y="205935"/>
                  </a:lnTo>
                  <a:lnTo>
                    <a:pt x="1425742" y="202695"/>
                  </a:lnTo>
                  <a:close/>
                  <a:moveTo>
                    <a:pt x="697397" y="197294"/>
                  </a:moveTo>
                  <a:lnTo>
                    <a:pt x="640180" y="237257"/>
                  </a:lnTo>
                  <a:lnTo>
                    <a:pt x="591960" y="270019"/>
                  </a:lnTo>
                  <a:lnTo>
                    <a:pt x="550217" y="303142"/>
                  </a:lnTo>
                  <a:lnTo>
                    <a:pt x="510273" y="332304"/>
                  </a:lnTo>
                  <a:lnTo>
                    <a:pt x="475727" y="360386"/>
                  </a:lnTo>
                  <a:lnTo>
                    <a:pt x="446579" y="389548"/>
                  </a:lnTo>
                  <a:lnTo>
                    <a:pt x="430745" y="403589"/>
                  </a:lnTo>
                  <a:lnTo>
                    <a:pt x="411673" y="417270"/>
                  </a:lnTo>
                  <a:lnTo>
                    <a:pt x="417071" y="419070"/>
                  </a:lnTo>
                  <a:lnTo>
                    <a:pt x="420309" y="419070"/>
                  </a:lnTo>
                  <a:lnTo>
                    <a:pt x="423908" y="412230"/>
                  </a:lnTo>
                  <a:lnTo>
                    <a:pt x="429306" y="406829"/>
                  </a:lnTo>
                  <a:lnTo>
                    <a:pt x="437942" y="403589"/>
                  </a:lnTo>
                  <a:lnTo>
                    <a:pt x="448378" y="403589"/>
                  </a:lnTo>
                  <a:lnTo>
                    <a:pt x="457015" y="393148"/>
                  </a:lnTo>
                  <a:lnTo>
                    <a:pt x="465651" y="382708"/>
                  </a:lnTo>
                  <a:lnTo>
                    <a:pt x="475727" y="377667"/>
                  </a:lnTo>
                  <a:lnTo>
                    <a:pt x="484363" y="372267"/>
                  </a:lnTo>
                  <a:lnTo>
                    <a:pt x="487962" y="370827"/>
                  </a:lnTo>
                  <a:lnTo>
                    <a:pt x="493000" y="365426"/>
                  </a:lnTo>
                  <a:lnTo>
                    <a:pt x="500197" y="356786"/>
                  </a:lnTo>
                  <a:lnTo>
                    <a:pt x="510273" y="341305"/>
                  </a:lnTo>
                  <a:lnTo>
                    <a:pt x="513872" y="335904"/>
                  </a:lnTo>
                  <a:lnTo>
                    <a:pt x="518910" y="334104"/>
                  </a:lnTo>
                  <a:lnTo>
                    <a:pt x="541580" y="325463"/>
                  </a:lnTo>
                  <a:lnTo>
                    <a:pt x="562452" y="315023"/>
                  </a:lnTo>
                  <a:lnTo>
                    <a:pt x="581524" y="301342"/>
                  </a:lnTo>
                  <a:lnTo>
                    <a:pt x="598797" y="285861"/>
                  </a:lnTo>
                  <a:lnTo>
                    <a:pt x="616070" y="270019"/>
                  </a:lnTo>
                  <a:lnTo>
                    <a:pt x="635143" y="254538"/>
                  </a:lnTo>
                  <a:lnTo>
                    <a:pt x="672927" y="226816"/>
                  </a:lnTo>
                  <a:lnTo>
                    <a:pt x="683363" y="211335"/>
                  </a:lnTo>
                  <a:close/>
                  <a:moveTo>
                    <a:pt x="844578" y="195854"/>
                  </a:moveTo>
                  <a:lnTo>
                    <a:pt x="825505" y="211335"/>
                  </a:lnTo>
                  <a:lnTo>
                    <a:pt x="780524" y="245898"/>
                  </a:lnTo>
                  <a:lnTo>
                    <a:pt x="739140" y="282260"/>
                  </a:lnTo>
                  <a:lnTo>
                    <a:pt x="723307" y="295941"/>
                  </a:lnTo>
                  <a:lnTo>
                    <a:pt x="712337" y="304520"/>
                  </a:lnTo>
                  <a:lnTo>
                    <a:pt x="709632" y="306382"/>
                  </a:lnTo>
                  <a:lnTo>
                    <a:pt x="691999" y="320423"/>
                  </a:lnTo>
                  <a:lnTo>
                    <a:pt x="712337" y="304520"/>
                  </a:lnTo>
                  <a:lnTo>
                    <a:pt x="737341" y="287301"/>
                  </a:lnTo>
                  <a:lnTo>
                    <a:pt x="763251" y="266779"/>
                  </a:lnTo>
                  <a:lnTo>
                    <a:pt x="816509" y="221776"/>
                  </a:lnTo>
                  <a:close/>
                  <a:moveTo>
                    <a:pt x="2326899" y="186207"/>
                  </a:moveTo>
                  <a:lnTo>
                    <a:pt x="2286943" y="215723"/>
                  </a:lnTo>
                  <a:lnTo>
                    <a:pt x="2245548" y="245239"/>
                  </a:lnTo>
                  <a:lnTo>
                    <a:pt x="2201992" y="272595"/>
                  </a:lnTo>
                  <a:lnTo>
                    <a:pt x="2157356" y="298512"/>
                  </a:lnTo>
                  <a:lnTo>
                    <a:pt x="2115599" y="322989"/>
                  </a:lnTo>
                  <a:lnTo>
                    <a:pt x="2073843" y="348905"/>
                  </a:lnTo>
                  <a:lnTo>
                    <a:pt x="2036047" y="376622"/>
                  </a:lnTo>
                  <a:lnTo>
                    <a:pt x="1997890" y="404338"/>
                  </a:lnTo>
                  <a:lnTo>
                    <a:pt x="1997890" y="407578"/>
                  </a:lnTo>
                  <a:lnTo>
                    <a:pt x="2065204" y="367983"/>
                  </a:lnTo>
                  <a:lnTo>
                    <a:pt x="2132878" y="329828"/>
                  </a:lnTo>
                  <a:lnTo>
                    <a:pt x="2191552" y="295272"/>
                  </a:lnTo>
                  <a:lnTo>
                    <a:pt x="2238348" y="267556"/>
                  </a:lnTo>
                  <a:lnTo>
                    <a:pt x="2280104" y="241640"/>
                  </a:lnTo>
                  <a:lnTo>
                    <a:pt x="2316460" y="213923"/>
                  </a:lnTo>
                  <a:lnTo>
                    <a:pt x="2349217" y="187647"/>
                  </a:lnTo>
                  <a:lnTo>
                    <a:pt x="2338778" y="186207"/>
                  </a:lnTo>
                  <a:close/>
                  <a:moveTo>
                    <a:pt x="2545039" y="161730"/>
                  </a:moveTo>
                  <a:lnTo>
                    <a:pt x="2517322" y="167129"/>
                  </a:lnTo>
                  <a:lnTo>
                    <a:pt x="2505083" y="170369"/>
                  </a:lnTo>
                  <a:lnTo>
                    <a:pt x="2494644" y="175768"/>
                  </a:lnTo>
                  <a:lnTo>
                    <a:pt x="2425530" y="222562"/>
                  </a:lnTo>
                  <a:lnTo>
                    <a:pt x="2368296" y="260717"/>
                  </a:lnTo>
                  <a:lnTo>
                    <a:pt x="2312861" y="295272"/>
                  </a:lnTo>
                  <a:lnTo>
                    <a:pt x="2255987" y="328028"/>
                  </a:lnTo>
                  <a:lnTo>
                    <a:pt x="2227909" y="343506"/>
                  </a:lnTo>
                  <a:lnTo>
                    <a:pt x="2198751" y="359344"/>
                  </a:lnTo>
                  <a:lnTo>
                    <a:pt x="2160595" y="385261"/>
                  </a:lnTo>
                  <a:lnTo>
                    <a:pt x="2120999" y="411177"/>
                  </a:lnTo>
                  <a:lnTo>
                    <a:pt x="2117400" y="414417"/>
                  </a:lnTo>
                  <a:lnTo>
                    <a:pt x="2081043" y="440333"/>
                  </a:lnTo>
                  <a:lnTo>
                    <a:pt x="2046486" y="466610"/>
                  </a:lnTo>
                  <a:lnTo>
                    <a:pt x="2042886" y="468410"/>
                  </a:lnTo>
                  <a:lnTo>
                    <a:pt x="2023808" y="477049"/>
                  </a:lnTo>
                  <a:lnTo>
                    <a:pt x="2004730" y="483888"/>
                  </a:lnTo>
                  <a:lnTo>
                    <a:pt x="2010129" y="485687"/>
                  </a:lnTo>
                  <a:lnTo>
                    <a:pt x="2013369" y="488927"/>
                  </a:lnTo>
                  <a:lnTo>
                    <a:pt x="2015169" y="488927"/>
                  </a:lnTo>
                  <a:lnTo>
                    <a:pt x="2037847" y="477049"/>
                  </a:lnTo>
                  <a:lnTo>
                    <a:pt x="2046486" y="469850"/>
                  </a:lnTo>
                  <a:lnTo>
                    <a:pt x="2058365" y="464810"/>
                  </a:lnTo>
                  <a:lnTo>
                    <a:pt x="2072403" y="459411"/>
                  </a:lnTo>
                  <a:lnTo>
                    <a:pt x="2091482" y="456171"/>
                  </a:lnTo>
                  <a:lnTo>
                    <a:pt x="2132878" y="428455"/>
                  </a:lnTo>
                  <a:lnTo>
                    <a:pt x="2181473" y="400739"/>
                  </a:lnTo>
                  <a:lnTo>
                    <a:pt x="2231509" y="374822"/>
                  </a:lnTo>
                  <a:lnTo>
                    <a:pt x="2275065" y="352505"/>
                  </a:lnTo>
                  <a:lnTo>
                    <a:pt x="2280104" y="342066"/>
                  </a:lnTo>
                  <a:lnTo>
                    <a:pt x="2285143" y="334867"/>
                  </a:lnTo>
                  <a:lnTo>
                    <a:pt x="2293783" y="329828"/>
                  </a:lnTo>
                  <a:lnTo>
                    <a:pt x="2304222" y="328028"/>
                  </a:lnTo>
                  <a:lnTo>
                    <a:pt x="2323300" y="319389"/>
                  </a:lnTo>
                  <a:lnTo>
                    <a:pt x="2331939" y="313990"/>
                  </a:lnTo>
                  <a:lnTo>
                    <a:pt x="2336979" y="307151"/>
                  </a:lnTo>
                  <a:lnTo>
                    <a:pt x="2340579" y="302112"/>
                  </a:lnTo>
                  <a:lnTo>
                    <a:pt x="2347418" y="293473"/>
                  </a:lnTo>
                  <a:lnTo>
                    <a:pt x="2364696" y="276195"/>
                  </a:lnTo>
                  <a:lnTo>
                    <a:pt x="2389174" y="260717"/>
                  </a:lnTo>
                  <a:lnTo>
                    <a:pt x="2429130" y="234800"/>
                  </a:lnTo>
                  <a:lnTo>
                    <a:pt x="2473766" y="208524"/>
                  </a:lnTo>
                  <a:lnTo>
                    <a:pt x="2491044" y="198085"/>
                  </a:lnTo>
                  <a:lnTo>
                    <a:pt x="2510123" y="186207"/>
                  </a:lnTo>
                  <a:lnTo>
                    <a:pt x="2527401" y="173968"/>
                  </a:lnTo>
                  <a:close/>
                  <a:moveTo>
                    <a:pt x="2182913" y="161730"/>
                  </a:moveTo>
                  <a:lnTo>
                    <a:pt x="2176074" y="163530"/>
                  </a:lnTo>
                  <a:lnTo>
                    <a:pt x="2169235" y="165329"/>
                  </a:lnTo>
                  <a:lnTo>
                    <a:pt x="2174274" y="172169"/>
                  </a:lnTo>
                  <a:lnTo>
                    <a:pt x="2179674" y="179008"/>
                  </a:lnTo>
                  <a:lnTo>
                    <a:pt x="2181473" y="187647"/>
                  </a:lnTo>
                  <a:lnTo>
                    <a:pt x="2181473" y="196646"/>
                  </a:lnTo>
                  <a:lnTo>
                    <a:pt x="2193352" y="189446"/>
                  </a:lnTo>
                  <a:lnTo>
                    <a:pt x="2203791" y="180808"/>
                  </a:lnTo>
                  <a:lnTo>
                    <a:pt x="2210630" y="175768"/>
                  </a:lnTo>
                  <a:lnTo>
                    <a:pt x="2219270" y="177568"/>
                  </a:lnTo>
                  <a:lnTo>
                    <a:pt x="2224669" y="179008"/>
                  </a:lnTo>
                  <a:lnTo>
                    <a:pt x="2227909" y="175768"/>
                  </a:lnTo>
                  <a:lnTo>
                    <a:pt x="2219270" y="173968"/>
                  </a:lnTo>
                  <a:lnTo>
                    <a:pt x="2212431" y="172169"/>
                  </a:lnTo>
                  <a:lnTo>
                    <a:pt x="2203791" y="168569"/>
                  </a:lnTo>
                  <a:lnTo>
                    <a:pt x="2195152" y="163530"/>
                  </a:lnTo>
                  <a:lnTo>
                    <a:pt x="2188312" y="161730"/>
                  </a:lnTo>
                  <a:close/>
                  <a:moveTo>
                    <a:pt x="2018769" y="158490"/>
                  </a:moveTo>
                  <a:lnTo>
                    <a:pt x="2015169" y="163530"/>
                  </a:lnTo>
                  <a:lnTo>
                    <a:pt x="2008330" y="167129"/>
                  </a:lnTo>
                  <a:lnTo>
                    <a:pt x="2001490" y="168569"/>
                  </a:lnTo>
                  <a:lnTo>
                    <a:pt x="1996091" y="167129"/>
                  </a:lnTo>
                  <a:lnTo>
                    <a:pt x="1996091" y="170369"/>
                  </a:lnTo>
                  <a:lnTo>
                    <a:pt x="1996091" y="191246"/>
                  </a:lnTo>
                  <a:lnTo>
                    <a:pt x="2006530" y="198085"/>
                  </a:lnTo>
                  <a:lnTo>
                    <a:pt x="1997890" y="189446"/>
                  </a:lnTo>
                  <a:lnTo>
                    <a:pt x="1999690" y="184407"/>
                  </a:lnTo>
                  <a:lnTo>
                    <a:pt x="2010129" y="172169"/>
                  </a:lnTo>
                  <a:lnTo>
                    <a:pt x="2015169" y="165329"/>
                  </a:lnTo>
                  <a:lnTo>
                    <a:pt x="2022008" y="158490"/>
                  </a:lnTo>
                  <a:close/>
                  <a:moveTo>
                    <a:pt x="2707744" y="151291"/>
                  </a:moveTo>
                  <a:lnTo>
                    <a:pt x="2705944" y="158490"/>
                  </a:lnTo>
                  <a:lnTo>
                    <a:pt x="2714583" y="151291"/>
                  </a:lnTo>
                  <a:close/>
                  <a:moveTo>
                    <a:pt x="794198" y="123129"/>
                  </a:moveTo>
                  <a:lnTo>
                    <a:pt x="731943" y="171372"/>
                  </a:lnTo>
                  <a:lnTo>
                    <a:pt x="733743" y="171372"/>
                  </a:lnTo>
                  <a:lnTo>
                    <a:pt x="757853" y="154091"/>
                  </a:lnTo>
                  <a:lnTo>
                    <a:pt x="787361" y="133570"/>
                  </a:lnTo>
                  <a:close/>
                  <a:moveTo>
                    <a:pt x="809672" y="105848"/>
                  </a:moveTo>
                  <a:lnTo>
                    <a:pt x="809672" y="107648"/>
                  </a:lnTo>
                  <a:lnTo>
                    <a:pt x="809672" y="109088"/>
                  </a:lnTo>
                  <a:lnTo>
                    <a:pt x="807873" y="110888"/>
                  </a:lnTo>
                  <a:lnTo>
                    <a:pt x="820108" y="116288"/>
                  </a:lnTo>
                  <a:lnTo>
                    <a:pt x="813270" y="109088"/>
                  </a:lnTo>
                  <a:lnTo>
                    <a:pt x="811471" y="109088"/>
                  </a:lnTo>
                  <a:close/>
                  <a:moveTo>
                    <a:pt x="2008330" y="47625"/>
                  </a:moveTo>
                  <a:lnTo>
                    <a:pt x="2058365" y="99818"/>
                  </a:lnTo>
                  <a:lnTo>
                    <a:pt x="2067004" y="104857"/>
                  </a:lnTo>
                  <a:lnTo>
                    <a:pt x="2070604" y="106657"/>
                  </a:lnTo>
                  <a:lnTo>
                    <a:pt x="2077443" y="98018"/>
                  </a:lnTo>
                  <a:lnTo>
                    <a:pt x="2084282" y="92619"/>
                  </a:lnTo>
                  <a:lnTo>
                    <a:pt x="2091482" y="89379"/>
                  </a:lnTo>
                  <a:lnTo>
                    <a:pt x="2098321" y="85780"/>
                  </a:lnTo>
                  <a:lnTo>
                    <a:pt x="2105160" y="89379"/>
                  </a:lnTo>
                  <a:lnTo>
                    <a:pt x="2113800" y="92619"/>
                  </a:lnTo>
                  <a:lnTo>
                    <a:pt x="2120999" y="92619"/>
                  </a:lnTo>
                  <a:lnTo>
                    <a:pt x="2127839" y="90819"/>
                  </a:lnTo>
                  <a:lnTo>
                    <a:pt x="2132878" y="89379"/>
                  </a:lnTo>
                  <a:lnTo>
                    <a:pt x="2143317" y="83980"/>
                  </a:lnTo>
                  <a:lnTo>
                    <a:pt x="2155556" y="78941"/>
                  </a:lnTo>
                  <a:lnTo>
                    <a:pt x="2169235" y="77141"/>
                  </a:lnTo>
                  <a:lnTo>
                    <a:pt x="2182913" y="75341"/>
                  </a:lnTo>
                  <a:lnTo>
                    <a:pt x="2205591" y="73542"/>
                  </a:lnTo>
                  <a:lnTo>
                    <a:pt x="2233308" y="73542"/>
                  </a:lnTo>
                  <a:lnTo>
                    <a:pt x="2262826" y="75341"/>
                  </a:lnTo>
                  <a:lnTo>
                    <a:pt x="2292343" y="80381"/>
                  </a:lnTo>
                  <a:lnTo>
                    <a:pt x="2304222" y="83980"/>
                  </a:lnTo>
                  <a:lnTo>
                    <a:pt x="2314661" y="85780"/>
                  </a:lnTo>
                  <a:lnTo>
                    <a:pt x="2326899" y="85780"/>
                  </a:lnTo>
                  <a:lnTo>
                    <a:pt x="2336979" y="85780"/>
                  </a:lnTo>
                  <a:lnTo>
                    <a:pt x="2345618" y="83980"/>
                  </a:lnTo>
                  <a:lnTo>
                    <a:pt x="2356057" y="80381"/>
                  </a:lnTo>
                  <a:lnTo>
                    <a:pt x="2364696" y="77141"/>
                  </a:lnTo>
                  <a:lnTo>
                    <a:pt x="2373335" y="71742"/>
                  </a:lnTo>
                  <a:lnTo>
                    <a:pt x="2378734" y="68502"/>
                  </a:lnTo>
                  <a:lnTo>
                    <a:pt x="2385574" y="68502"/>
                  </a:lnTo>
                  <a:lnTo>
                    <a:pt x="2413292" y="75341"/>
                  </a:lnTo>
                  <a:lnTo>
                    <a:pt x="2435970" y="80381"/>
                  </a:lnTo>
                  <a:lnTo>
                    <a:pt x="2444608" y="82180"/>
                  </a:lnTo>
                  <a:lnTo>
                    <a:pt x="2454688" y="83980"/>
                  </a:lnTo>
                  <a:lnTo>
                    <a:pt x="2466926" y="85780"/>
                  </a:lnTo>
                  <a:lnTo>
                    <a:pt x="2482405" y="83980"/>
                  </a:lnTo>
                  <a:lnTo>
                    <a:pt x="2496444" y="73542"/>
                  </a:lnTo>
                  <a:lnTo>
                    <a:pt x="2505083" y="66703"/>
                  </a:lnTo>
                  <a:lnTo>
                    <a:pt x="2513722" y="61303"/>
                  </a:lnTo>
                  <a:lnTo>
                    <a:pt x="2522361" y="58064"/>
                  </a:lnTo>
                  <a:lnTo>
                    <a:pt x="2532800" y="54464"/>
                  </a:lnTo>
                  <a:lnTo>
                    <a:pt x="2545039" y="52664"/>
                  </a:lnTo>
                  <a:lnTo>
                    <a:pt x="2575996" y="51224"/>
                  </a:lnTo>
                  <a:lnTo>
                    <a:pt x="2612353" y="51224"/>
                  </a:lnTo>
                  <a:lnTo>
                    <a:pt x="2650509" y="51224"/>
                  </a:lnTo>
                  <a:lnTo>
                    <a:pt x="2691905" y="52664"/>
                  </a:lnTo>
                  <a:lnTo>
                    <a:pt x="2766418" y="64903"/>
                  </a:lnTo>
                  <a:lnTo>
                    <a:pt x="2832292" y="77141"/>
                  </a:lnTo>
                  <a:lnTo>
                    <a:pt x="2837331" y="77141"/>
                  </a:lnTo>
                  <a:lnTo>
                    <a:pt x="2839132" y="80381"/>
                  </a:lnTo>
                  <a:lnTo>
                    <a:pt x="2844531" y="87580"/>
                  </a:lnTo>
                  <a:lnTo>
                    <a:pt x="2847770" y="94419"/>
                  </a:lnTo>
                  <a:lnTo>
                    <a:pt x="2847770" y="103058"/>
                  </a:lnTo>
                  <a:lnTo>
                    <a:pt x="2847770" y="113496"/>
                  </a:lnTo>
                  <a:lnTo>
                    <a:pt x="2847770" y="128974"/>
                  </a:lnTo>
                  <a:lnTo>
                    <a:pt x="2851370" y="142652"/>
                  </a:lnTo>
                  <a:lnTo>
                    <a:pt x="2851370" y="148052"/>
                  </a:lnTo>
                  <a:lnTo>
                    <a:pt x="2853170" y="161730"/>
                  </a:lnTo>
                  <a:lnTo>
                    <a:pt x="2854610" y="175768"/>
                  </a:lnTo>
                  <a:lnTo>
                    <a:pt x="2856410" y="179008"/>
                  </a:lnTo>
                  <a:lnTo>
                    <a:pt x="2858210" y="180808"/>
                  </a:lnTo>
                  <a:lnTo>
                    <a:pt x="2868649" y="186207"/>
                  </a:lnTo>
                  <a:lnTo>
                    <a:pt x="2890967" y="193046"/>
                  </a:lnTo>
                  <a:lnTo>
                    <a:pt x="2873688" y="210324"/>
                  </a:lnTo>
                  <a:lnTo>
                    <a:pt x="2871889" y="213923"/>
                  </a:lnTo>
                  <a:lnTo>
                    <a:pt x="2870448" y="218962"/>
                  </a:lnTo>
                  <a:lnTo>
                    <a:pt x="2868649" y="226161"/>
                  </a:lnTo>
                  <a:lnTo>
                    <a:pt x="2860010" y="243439"/>
                  </a:lnTo>
                  <a:lnTo>
                    <a:pt x="2866849" y="277995"/>
                  </a:lnTo>
                  <a:lnTo>
                    <a:pt x="2870448" y="312550"/>
                  </a:lnTo>
                  <a:lnTo>
                    <a:pt x="2868649" y="347106"/>
                  </a:lnTo>
                  <a:lnTo>
                    <a:pt x="2863249" y="383461"/>
                  </a:lnTo>
                  <a:lnTo>
                    <a:pt x="2856410" y="421616"/>
                  </a:lnTo>
                  <a:lnTo>
                    <a:pt x="2854610" y="459411"/>
                  </a:lnTo>
                  <a:lnTo>
                    <a:pt x="2854610" y="497926"/>
                  </a:lnTo>
                  <a:lnTo>
                    <a:pt x="2860010" y="535721"/>
                  </a:lnTo>
                  <a:lnTo>
                    <a:pt x="2860010" y="539320"/>
                  </a:lnTo>
                  <a:lnTo>
                    <a:pt x="2861809" y="542560"/>
                  </a:lnTo>
                  <a:lnTo>
                    <a:pt x="2866849" y="547959"/>
                  </a:lnTo>
                  <a:lnTo>
                    <a:pt x="2870448" y="556598"/>
                  </a:lnTo>
                  <a:lnTo>
                    <a:pt x="2870448" y="570276"/>
                  </a:lnTo>
                  <a:lnTo>
                    <a:pt x="2870448" y="597993"/>
                  </a:lnTo>
                  <a:lnTo>
                    <a:pt x="2868649" y="610231"/>
                  </a:lnTo>
                  <a:lnTo>
                    <a:pt x="2865049" y="620670"/>
                  </a:lnTo>
                  <a:lnTo>
                    <a:pt x="2865049" y="629309"/>
                  </a:lnTo>
                  <a:lnTo>
                    <a:pt x="2863249" y="639747"/>
                  </a:lnTo>
                  <a:lnTo>
                    <a:pt x="2865049" y="650186"/>
                  </a:lnTo>
                  <a:lnTo>
                    <a:pt x="2866849" y="662064"/>
                  </a:lnTo>
                  <a:lnTo>
                    <a:pt x="2866849" y="674303"/>
                  </a:lnTo>
                  <a:lnTo>
                    <a:pt x="2868649" y="684741"/>
                  </a:lnTo>
                  <a:lnTo>
                    <a:pt x="2871889" y="691581"/>
                  </a:lnTo>
                  <a:lnTo>
                    <a:pt x="2875488" y="698419"/>
                  </a:lnTo>
                  <a:lnTo>
                    <a:pt x="2878728" y="702019"/>
                  </a:lnTo>
                  <a:lnTo>
                    <a:pt x="2878728" y="707058"/>
                  </a:lnTo>
                  <a:lnTo>
                    <a:pt x="2877288" y="732975"/>
                  </a:lnTo>
                  <a:lnTo>
                    <a:pt x="2875488" y="760691"/>
                  </a:lnTo>
                  <a:lnTo>
                    <a:pt x="2871889" y="788408"/>
                  </a:lnTo>
                  <a:lnTo>
                    <a:pt x="2866849" y="814324"/>
                  </a:lnTo>
                  <a:lnTo>
                    <a:pt x="2861809" y="835202"/>
                  </a:lnTo>
                  <a:lnTo>
                    <a:pt x="2861809" y="854279"/>
                  </a:lnTo>
                  <a:lnTo>
                    <a:pt x="2863249" y="873357"/>
                  </a:lnTo>
                  <a:lnTo>
                    <a:pt x="2870448" y="890634"/>
                  </a:lnTo>
                  <a:lnTo>
                    <a:pt x="2878728" y="887035"/>
                  </a:lnTo>
                  <a:lnTo>
                    <a:pt x="2884127" y="881996"/>
                  </a:lnTo>
                  <a:lnTo>
                    <a:pt x="2906445" y="881996"/>
                  </a:lnTo>
                  <a:lnTo>
                    <a:pt x="2927323" y="867957"/>
                  </a:lnTo>
                  <a:lnTo>
                    <a:pt x="2948201" y="854279"/>
                  </a:lnTo>
                  <a:lnTo>
                    <a:pt x="2969079" y="840241"/>
                  </a:lnTo>
                  <a:lnTo>
                    <a:pt x="2991397" y="828363"/>
                  </a:lnTo>
                  <a:lnTo>
                    <a:pt x="3014075" y="817924"/>
                  </a:lnTo>
                  <a:lnTo>
                    <a:pt x="3038193" y="807485"/>
                  </a:lnTo>
                  <a:lnTo>
                    <a:pt x="3062311" y="797047"/>
                  </a:lnTo>
                  <a:lnTo>
                    <a:pt x="3088228" y="790208"/>
                  </a:lnTo>
                  <a:lnTo>
                    <a:pt x="3114506" y="783369"/>
                  </a:lnTo>
                  <a:lnTo>
                    <a:pt x="3142223" y="776529"/>
                  </a:lnTo>
                  <a:lnTo>
                    <a:pt x="3169581" y="771130"/>
                  </a:lnTo>
                  <a:lnTo>
                    <a:pt x="3199098" y="766091"/>
                  </a:lnTo>
                  <a:lnTo>
                    <a:pt x="3230415" y="762491"/>
                  </a:lnTo>
                  <a:lnTo>
                    <a:pt x="3259932" y="760691"/>
                  </a:lnTo>
                  <a:lnTo>
                    <a:pt x="3325446" y="759251"/>
                  </a:lnTo>
                  <a:lnTo>
                    <a:pt x="3330485" y="759251"/>
                  </a:lnTo>
                  <a:lnTo>
                    <a:pt x="3334085" y="762491"/>
                  </a:lnTo>
                  <a:lnTo>
                    <a:pt x="3348124" y="772930"/>
                  </a:lnTo>
                  <a:lnTo>
                    <a:pt x="3365402" y="779769"/>
                  </a:lnTo>
                  <a:lnTo>
                    <a:pt x="3384480" y="785168"/>
                  </a:lnTo>
                  <a:lnTo>
                    <a:pt x="3405358" y="788408"/>
                  </a:lnTo>
                  <a:lnTo>
                    <a:pt x="3453593" y="800646"/>
                  </a:lnTo>
                  <a:lnTo>
                    <a:pt x="3484551" y="807485"/>
                  </a:lnTo>
                  <a:lnTo>
                    <a:pt x="3489950" y="809285"/>
                  </a:lnTo>
                  <a:lnTo>
                    <a:pt x="3493550" y="812885"/>
                  </a:lnTo>
                  <a:lnTo>
                    <a:pt x="3500389" y="817924"/>
                  </a:lnTo>
                  <a:lnTo>
                    <a:pt x="3503629" y="821523"/>
                  </a:lnTo>
                  <a:lnTo>
                    <a:pt x="3509029" y="822963"/>
                  </a:lnTo>
                  <a:lnTo>
                    <a:pt x="3512628" y="824763"/>
                  </a:lnTo>
                  <a:lnTo>
                    <a:pt x="3528107" y="835202"/>
                  </a:lnTo>
                  <a:lnTo>
                    <a:pt x="3536746" y="838441"/>
                  </a:lnTo>
                  <a:lnTo>
                    <a:pt x="3545385" y="842041"/>
                  </a:lnTo>
                  <a:lnTo>
                    <a:pt x="3550425" y="843841"/>
                  </a:lnTo>
                  <a:lnTo>
                    <a:pt x="3571303" y="854279"/>
                  </a:lnTo>
                  <a:lnTo>
                    <a:pt x="3590381" y="861118"/>
                  </a:lnTo>
                  <a:lnTo>
                    <a:pt x="3614498" y="873357"/>
                  </a:lnTo>
                  <a:lnTo>
                    <a:pt x="3633577" y="885595"/>
                  </a:lnTo>
                  <a:lnTo>
                    <a:pt x="3649055" y="897474"/>
                  </a:lnTo>
                  <a:lnTo>
                    <a:pt x="3671733" y="918351"/>
                  </a:lnTo>
                  <a:lnTo>
                    <a:pt x="3692611" y="935629"/>
                  </a:lnTo>
                  <a:lnTo>
                    <a:pt x="3702690" y="946067"/>
                  </a:lnTo>
                  <a:lnTo>
                    <a:pt x="3714929" y="954706"/>
                  </a:lnTo>
                  <a:lnTo>
                    <a:pt x="3740847" y="971984"/>
                  </a:lnTo>
                  <a:lnTo>
                    <a:pt x="3745886" y="973784"/>
                  </a:lnTo>
                  <a:lnTo>
                    <a:pt x="3747686" y="978823"/>
                  </a:lnTo>
                  <a:lnTo>
                    <a:pt x="3756325" y="999700"/>
                  </a:lnTo>
                  <a:lnTo>
                    <a:pt x="3766764" y="1015178"/>
                  </a:lnTo>
                  <a:lnTo>
                    <a:pt x="3779003" y="1029216"/>
                  </a:lnTo>
                  <a:lnTo>
                    <a:pt x="3793041" y="1037855"/>
                  </a:lnTo>
                  <a:lnTo>
                    <a:pt x="3801681" y="1042894"/>
                  </a:lnTo>
                  <a:lnTo>
                    <a:pt x="3801681" y="1051533"/>
                  </a:lnTo>
                  <a:lnTo>
                    <a:pt x="3803121" y="1072411"/>
                  </a:lnTo>
                  <a:lnTo>
                    <a:pt x="3808520" y="1091488"/>
                  </a:lnTo>
                  <a:lnTo>
                    <a:pt x="3815359" y="1110206"/>
                  </a:lnTo>
                  <a:lnTo>
                    <a:pt x="3829398" y="1129283"/>
                  </a:lnTo>
                  <a:lnTo>
                    <a:pt x="3844877" y="1153760"/>
                  </a:lnTo>
                  <a:lnTo>
                    <a:pt x="3855316" y="1177877"/>
                  </a:lnTo>
                  <a:lnTo>
                    <a:pt x="3863595" y="1202354"/>
                  </a:lnTo>
                  <a:lnTo>
                    <a:pt x="3868995" y="1226470"/>
                  </a:lnTo>
                  <a:lnTo>
                    <a:pt x="3868995" y="1229710"/>
                  </a:lnTo>
                  <a:lnTo>
                    <a:pt x="3872234" y="1238349"/>
                  </a:lnTo>
                  <a:lnTo>
                    <a:pt x="3874034" y="1248787"/>
                  </a:lnTo>
                  <a:lnTo>
                    <a:pt x="3874034" y="1259226"/>
                  </a:lnTo>
                  <a:lnTo>
                    <a:pt x="3872234" y="1269665"/>
                  </a:lnTo>
                  <a:lnTo>
                    <a:pt x="3870794" y="1276504"/>
                  </a:lnTo>
                  <a:lnTo>
                    <a:pt x="3872234" y="1288742"/>
                  </a:lnTo>
                  <a:lnTo>
                    <a:pt x="3884473" y="1286942"/>
                  </a:lnTo>
                  <a:lnTo>
                    <a:pt x="3899951" y="1285143"/>
                  </a:lnTo>
                  <a:lnTo>
                    <a:pt x="3908951" y="1283703"/>
                  </a:lnTo>
                  <a:lnTo>
                    <a:pt x="3917590" y="1285143"/>
                  </a:lnTo>
                  <a:lnTo>
                    <a:pt x="3926229" y="1286942"/>
                  </a:lnTo>
                  <a:lnTo>
                    <a:pt x="3933068" y="1290542"/>
                  </a:lnTo>
                  <a:lnTo>
                    <a:pt x="3939908" y="1297381"/>
                  </a:lnTo>
                  <a:lnTo>
                    <a:pt x="3943507" y="1304220"/>
                  </a:lnTo>
                  <a:lnTo>
                    <a:pt x="3948547" y="1313219"/>
                  </a:lnTo>
                  <a:lnTo>
                    <a:pt x="3950347" y="1323298"/>
                  </a:lnTo>
                  <a:lnTo>
                    <a:pt x="3952147" y="1326897"/>
                  </a:lnTo>
                  <a:lnTo>
                    <a:pt x="3950347" y="1330497"/>
                  </a:lnTo>
                  <a:lnTo>
                    <a:pt x="3945308" y="1340575"/>
                  </a:lnTo>
                  <a:lnTo>
                    <a:pt x="3938468" y="1349214"/>
                  </a:lnTo>
                  <a:lnTo>
                    <a:pt x="3929469" y="1356413"/>
                  </a:lnTo>
                  <a:lnTo>
                    <a:pt x="3919030" y="1361453"/>
                  </a:lnTo>
                  <a:lnTo>
                    <a:pt x="3907151" y="1366492"/>
                  </a:lnTo>
                  <a:lnTo>
                    <a:pt x="3912191" y="1375131"/>
                  </a:lnTo>
                  <a:lnTo>
                    <a:pt x="3917590" y="1383770"/>
                  </a:lnTo>
                  <a:lnTo>
                    <a:pt x="3922629" y="1397808"/>
                  </a:lnTo>
                  <a:lnTo>
                    <a:pt x="3926229" y="1402847"/>
                  </a:lnTo>
                  <a:lnTo>
                    <a:pt x="3929469" y="1406447"/>
                  </a:lnTo>
                  <a:lnTo>
                    <a:pt x="3936668" y="1411486"/>
                  </a:lnTo>
                  <a:lnTo>
                    <a:pt x="3936668" y="1418685"/>
                  </a:lnTo>
                  <a:lnTo>
                    <a:pt x="3934869" y="1427324"/>
                  </a:lnTo>
                  <a:lnTo>
                    <a:pt x="3933068" y="1432363"/>
                  </a:lnTo>
                  <a:lnTo>
                    <a:pt x="3928029" y="1442802"/>
                  </a:lnTo>
                  <a:lnTo>
                    <a:pt x="3936668" y="1444602"/>
                  </a:lnTo>
                  <a:lnTo>
                    <a:pt x="3945308" y="1451441"/>
                  </a:lnTo>
                  <a:lnTo>
                    <a:pt x="3952147" y="1460080"/>
                  </a:lnTo>
                  <a:lnTo>
                    <a:pt x="3957546" y="1470518"/>
                  </a:lnTo>
                  <a:lnTo>
                    <a:pt x="3958986" y="1480957"/>
                  </a:lnTo>
                  <a:lnTo>
                    <a:pt x="3960786" y="1489596"/>
                  </a:lnTo>
                  <a:lnTo>
                    <a:pt x="3958986" y="1500035"/>
                  </a:lnTo>
                  <a:lnTo>
                    <a:pt x="3953946" y="1506874"/>
                  </a:lnTo>
                  <a:lnTo>
                    <a:pt x="3947107" y="1513713"/>
                  </a:lnTo>
                  <a:lnTo>
                    <a:pt x="3941708" y="1515512"/>
                  </a:lnTo>
                  <a:lnTo>
                    <a:pt x="3934869" y="1517312"/>
                  </a:lnTo>
                  <a:lnTo>
                    <a:pt x="3926229" y="1520552"/>
                  </a:lnTo>
                  <a:lnTo>
                    <a:pt x="3931269" y="1551868"/>
                  </a:lnTo>
                  <a:lnTo>
                    <a:pt x="3934869" y="1586423"/>
                  </a:lnTo>
                  <a:lnTo>
                    <a:pt x="3933068" y="1620979"/>
                  </a:lnTo>
                  <a:lnTo>
                    <a:pt x="3928029" y="1657334"/>
                  </a:lnTo>
                  <a:lnTo>
                    <a:pt x="3926229" y="1676411"/>
                  </a:lnTo>
                  <a:lnTo>
                    <a:pt x="3924429" y="1692249"/>
                  </a:lnTo>
                  <a:lnTo>
                    <a:pt x="3926229" y="1709527"/>
                  </a:lnTo>
                  <a:lnTo>
                    <a:pt x="3926229" y="1725005"/>
                  </a:lnTo>
                  <a:lnTo>
                    <a:pt x="3928029" y="1740483"/>
                  </a:lnTo>
                  <a:lnTo>
                    <a:pt x="3931269" y="1754521"/>
                  </a:lnTo>
                  <a:lnTo>
                    <a:pt x="3936668" y="1768199"/>
                  </a:lnTo>
                  <a:lnTo>
                    <a:pt x="3941708" y="1780438"/>
                  </a:lnTo>
                  <a:lnTo>
                    <a:pt x="3945308" y="1785477"/>
                  </a:lnTo>
                  <a:lnTo>
                    <a:pt x="3943507" y="1790516"/>
                  </a:lnTo>
                  <a:lnTo>
                    <a:pt x="3938468" y="1816793"/>
                  </a:lnTo>
                  <a:lnTo>
                    <a:pt x="3938468" y="1828671"/>
                  </a:lnTo>
                  <a:lnTo>
                    <a:pt x="3939908" y="1840910"/>
                  </a:lnTo>
                  <a:lnTo>
                    <a:pt x="3941708" y="1856748"/>
                  </a:lnTo>
                  <a:lnTo>
                    <a:pt x="3943507" y="1875465"/>
                  </a:lnTo>
                  <a:lnTo>
                    <a:pt x="3943507" y="1915420"/>
                  </a:lnTo>
                  <a:lnTo>
                    <a:pt x="3945308" y="1937737"/>
                  </a:lnTo>
                  <a:lnTo>
                    <a:pt x="3945308" y="1962214"/>
                  </a:lnTo>
                  <a:lnTo>
                    <a:pt x="3939908" y="2015847"/>
                  </a:lnTo>
                  <a:lnTo>
                    <a:pt x="3939908" y="2024486"/>
                  </a:lnTo>
                  <a:lnTo>
                    <a:pt x="3929469" y="2126712"/>
                  </a:lnTo>
                  <a:lnTo>
                    <a:pt x="3928029" y="2142190"/>
                  </a:lnTo>
                  <a:lnTo>
                    <a:pt x="3926229" y="2168107"/>
                  </a:lnTo>
                  <a:lnTo>
                    <a:pt x="3926229" y="2192224"/>
                  </a:lnTo>
                  <a:lnTo>
                    <a:pt x="3926229" y="2216700"/>
                  </a:lnTo>
                  <a:lnTo>
                    <a:pt x="3928029" y="2239017"/>
                  </a:lnTo>
                  <a:lnTo>
                    <a:pt x="3931269" y="2251256"/>
                  </a:lnTo>
                  <a:lnTo>
                    <a:pt x="3933068" y="2259895"/>
                  </a:lnTo>
                  <a:lnTo>
                    <a:pt x="3936668" y="2266734"/>
                  </a:lnTo>
                  <a:lnTo>
                    <a:pt x="3939908" y="2273573"/>
                  </a:lnTo>
                  <a:lnTo>
                    <a:pt x="3947107" y="2282212"/>
                  </a:lnTo>
                  <a:lnTo>
                    <a:pt x="3955746" y="2289411"/>
                  </a:lnTo>
                  <a:lnTo>
                    <a:pt x="3967625" y="2294450"/>
                  </a:lnTo>
                  <a:lnTo>
                    <a:pt x="3981664" y="2298050"/>
                  </a:lnTo>
                  <a:lnTo>
                    <a:pt x="3997143" y="2299489"/>
                  </a:lnTo>
                  <a:lnTo>
                    <a:pt x="4012621" y="2298050"/>
                  </a:lnTo>
                  <a:lnTo>
                    <a:pt x="4034939" y="2296250"/>
                  </a:lnTo>
                  <a:lnTo>
                    <a:pt x="4055817" y="2294450"/>
                  </a:lnTo>
                  <a:lnTo>
                    <a:pt x="4076695" y="2298050"/>
                  </a:lnTo>
                  <a:lnTo>
                    <a:pt x="4097573" y="2301289"/>
                  </a:lnTo>
                  <a:lnTo>
                    <a:pt x="4108012" y="2299489"/>
                  </a:lnTo>
                  <a:lnTo>
                    <a:pt x="4116651" y="2299489"/>
                  </a:lnTo>
                  <a:lnTo>
                    <a:pt x="4123490" y="2301289"/>
                  </a:lnTo>
                  <a:lnTo>
                    <a:pt x="4130330" y="2304889"/>
                  </a:lnTo>
                  <a:lnTo>
                    <a:pt x="4135730" y="2308128"/>
                  </a:lnTo>
                  <a:lnTo>
                    <a:pt x="4137169" y="2313528"/>
                  </a:lnTo>
                  <a:lnTo>
                    <a:pt x="4144009" y="2304889"/>
                  </a:lnTo>
                  <a:lnTo>
                    <a:pt x="4149408" y="2299489"/>
                  </a:lnTo>
                  <a:lnTo>
                    <a:pt x="4158047" y="2301289"/>
                  </a:lnTo>
                  <a:lnTo>
                    <a:pt x="4170286" y="2306689"/>
                  </a:lnTo>
                  <a:lnTo>
                    <a:pt x="4182165" y="2315327"/>
                  </a:lnTo>
                  <a:lnTo>
                    <a:pt x="4192603" y="2323966"/>
                  </a:lnTo>
                  <a:lnTo>
                    <a:pt x="4201243" y="2332605"/>
                  </a:lnTo>
                  <a:lnTo>
                    <a:pt x="4208442" y="2341244"/>
                  </a:lnTo>
                  <a:lnTo>
                    <a:pt x="4213481" y="2349883"/>
                  </a:lnTo>
                  <a:lnTo>
                    <a:pt x="4215281" y="2360322"/>
                  </a:lnTo>
                  <a:lnTo>
                    <a:pt x="4217081" y="2372200"/>
                  </a:lnTo>
                  <a:lnTo>
                    <a:pt x="4260277" y="2356722"/>
                  </a:lnTo>
                  <a:lnTo>
                    <a:pt x="4215281" y="2384438"/>
                  </a:lnTo>
                  <a:lnTo>
                    <a:pt x="4215281" y="2394877"/>
                  </a:lnTo>
                  <a:lnTo>
                    <a:pt x="4218521" y="2396677"/>
                  </a:lnTo>
                  <a:lnTo>
                    <a:pt x="4223921" y="2396677"/>
                  </a:lnTo>
                  <a:lnTo>
                    <a:pt x="4228960" y="2394877"/>
                  </a:lnTo>
                  <a:lnTo>
                    <a:pt x="4236159" y="2396677"/>
                  </a:lnTo>
                  <a:lnTo>
                    <a:pt x="4242999" y="2398477"/>
                  </a:lnTo>
                  <a:lnTo>
                    <a:pt x="4248038" y="2400276"/>
                  </a:lnTo>
                  <a:lnTo>
                    <a:pt x="4253438" y="2405316"/>
                  </a:lnTo>
                  <a:lnTo>
                    <a:pt x="4256677" y="2410355"/>
                  </a:lnTo>
                  <a:lnTo>
                    <a:pt x="4260277" y="2415754"/>
                  </a:lnTo>
                  <a:lnTo>
                    <a:pt x="4262077" y="2422593"/>
                  </a:lnTo>
                  <a:lnTo>
                    <a:pt x="4262077" y="2429432"/>
                  </a:lnTo>
                  <a:lnTo>
                    <a:pt x="4262077" y="2441671"/>
                  </a:lnTo>
                  <a:lnTo>
                    <a:pt x="4256677" y="2451750"/>
                  </a:lnTo>
                  <a:lnTo>
                    <a:pt x="4248038" y="2460388"/>
                  </a:lnTo>
                  <a:lnTo>
                    <a:pt x="4237959" y="2465788"/>
                  </a:lnTo>
                  <a:lnTo>
                    <a:pt x="4242999" y="2470827"/>
                  </a:lnTo>
                  <a:lnTo>
                    <a:pt x="4244799" y="2478026"/>
                  </a:lnTo>
                  <a:lnTo>
                    <a:pt x="4246238" y="2484865"/>
                  </a:lnTo>
                  <a:lnTo>
                    <a:pt x="4248038" y="2491704"/>
                  </a:lnTo>
                  <a:lnTo>
                    <a:pt x="4246238" y="2498543"/>
                  </a:lnTo>
                  <a:lnTo>
                    <a:pt x="4244799" y="2505742"/>
                  </a:lnTo>
                  <a:lnTo>
                    <a:pt x="4242999" y="2510782"/>
                  </a:lnTo>
                  <a:lnTo>
                    <a:pt x="4239399" y="2516181"/>
                  </a:lnTo>
                  <a:lnTo>
                    <a:pt x="4234360" y="2519421"/>
                  </a:lnTo>
                  <a:lnTo>
                    <a:pt x="4228960" y="2523020"/>
                  </a:lnTo>
                  <a:lnTo>
                    <a:pt x="4223921" y="2524820"/>
                  </a:lnTo>
                  <a:lnTo>
                    <a:pt x="4217081" y="2526620"/>
                  </a:lnTo>
                  <a:lnTo>
                    <a:pt x="4203042" y="2531659"/>
                  </a:lnTo>
                  <a:lnTo>
                    <a:pt x="4201243" y="2576293"/>
                  </a:lnTo>
                  <a:lnTo>
                    <a:pt x="4201243" y="2595011"/>
                  </a:lnTo>
                  <a:lnTo>
                    <a:pt x="4198003" y="2610849"/>
                  </a:lnTo>
                  <a:lnTo>
                    <a:pt x="4196203" y="2628126"/>
                  </a:lnTo>
                  <a:lnTo>
                    <a:pt x="4196203" y="2645404"/>
                  </a:lnTo>
                  <a:lnTo>
                    <a:pt x="4194403" y="2687159"/>
                  </a:lnTo>
                  <a:lnTo>
                    <a:pt x="4194403" y="2707676"/>
                  </a:lnTo>
                  <a:lnTo>
                    <a:pt x="4180365" y="2702637"/>
                  </a:lnTo>
                  <a:lnTo>
                    <a:pt x="4180365" y="2728553"/>
                  </a:lnTo>
                  <a:lnTo>
                    <a:pt x="4158047" y="2707676"/>
                  </a:lnTo>
                  <a:lnTo>
                    <a:pt x="4151208" y="2713075"/>
                  </a:lnTo>
                  <a:lnTo>
                    <a:pt x="4142569" y="2714515"/>
                  </a:lnTo>
                  <a:lnTo>
                    <a:pt x="4132130" y="2716315"/>
                  </a:lnTo>
                  <a:lnTo>
                    <a:pt x="4123490" y="2716315"/>
                  </a:lnTo>
                  <a:lnTo>
                    <a:pt x="4066256" y="2719914"/>
                  </a:lnTo>
                  <a:lnTo>
                    <a:pt x="4010821" y="2718115"/>
                  </a:lnTo>
                  <a:lnTo>
                    <a:pt x="3957546" y="2714515"/>
                  </a:lnTo>
                  <a:lnTo>
                    <a:pt x="3903551" y="2709476"/>
                  </a:lnTo>
                  <a:lnTo>
                    <a:pt x="3851716" y="2704436"/>
                  </a:lnTo>
                  <a:lnTo>
                    <a:pt x="3798081" y="2700837"/>
                  </a:lnTo>
                  <a:lnTo>
                    <a:pt x="3742646" y="2700837"/>
                  </a:lnTo>
                  <a:lnTo>
                    <a:pt x="3685772" y="2702637"/>
                  </a:lnTo>
                  <a:lnTo>
                    <a:pt x="3645816" y="2707676"/>
                  </a:lnTo>
                  <a:lnTo>
                    <a:pt x="3624937" y="2709476"/>
                  </a:lnTo>
                  <a:lnTo>
                    <a:pt x="3602260" y="2709476"/>
                  </a:lnTo>
                  <a:lnTo>
                    <a:pt x="3583542" y="2711275"/>
                  </a:lnTo>
                  <a:lnTo>
                    <a:pt x="3562663" y="2709476"/>
                  </a:lnTo>
                  <a:lnTo>
                    <a:pt x="3543585" y="2704436"/>
                  </a:lnTo>
                  <a:lnTo>
                    <a:pt x="3522707" y="2695797"/>
                  </a:lnTo>
                  <a:lnTo>
                    <a:pt x="3514068" y="2699037"/>
                  </a:lnTo>
                  <a:lnTo>
                    <a:pt x="3503629" y="2699037"/>
                  </a:lnTo>
                  <a:lnTo>
                    <a:pt x="3503629" y="2700837"/>
                  </a:lnTo>
                  <a:lnTo>
                    <a:pt x="3500389" y="2705876"/>
                  </a:lnTo>
                  <a:lnTo>
                    <a:pt x="3496789" y="2707676"/>
                  </a:lnTo>
                  <a:lnTo>
                    <a:pt x="3491750" y="2709476"/>
                  </a:lnTo>
                  <a:lnTo>
                    <a:pt x="3486350" y="2711275"/>
                  </a:lnTo>
                  <a:lnTo>
                    <a:pt x="3477712" y="2711275"/>
                  </a:lnTo>
                  <a:lnTo>
                    <a:pt x="3474471" y="2709476"/>
                  </a:lnTo>
                  <a:lnTo>
                    <a:pt x="3470872" y="2707676"/>
                  </a:lnTo>
                  <a:lnTo>
                    <a:pt x="3467272" y="2702637"/>
                  </a:lnTo>
                  <a:lnTo>
                    <a:pt x="3465473" y="2697597"/>
                  </a:lnTo>
                  <a:lnTo>
                    <a:pt x="3451794" y="2697597"/>
                  </a:lnTo>
                  <a:lnTo>
                    <a:pt x="3444954" y="2695797"/>
                  </a:lnTo>
                  <a:lnTo>
                    <a:pt x="3438115" y="2692198"/>
                  </a:lnTo>
                  <a:lnTo>
                    <a:pt x="3434515" y="2692198"/>
                  </a:lnTo>
                  <a:lnTo>
                    <a:pt x="3432716" y="2692198"/>
                  </a:lnTo>
                  <a:lnTo>
                    <a:pt x="3425876" y="2697597"/>
                  </a:lnTo>
                  <a:lnTo>
                    <a:pt x="3399959" y="2723154"/>
                  </a:lnTo>
                  <a:lnTo>
                    <a:pt x="3399959" y="2693998"/>
                  </a:lnTo>
                  <a:lnTo>
                    <a:pt x="3391320" y="2690398"/>
                  </a:lnTo>
                  <a:lnTo>
                    <a:pt x="3386280" y="2688958"/>
                  </a:lnTo>
                  <a:lnTo>
                    <a:pt x="3382680" y="2690398"/>
                  </a:lnTo>
                  <a:lnTo>
                    <a:pt x="3380881" y="2692198"/>
                  </a:lnTo>
                  <a:lnTo>
                    <a:pt x="3370442" y="2719914"/>
                  </a:lnTo>
                  <a:lnTo>
                    <a:pt x="3353163" y="2695797"/>
                  </a:lnTo>
                  <a:lnTo>
                    <a:pt x="3346324" y="2687159"/>
                  </a:lnTo>
                  <a:lnTo>
                    <a:pt x="3335885" y="2680320"/>
                  </a:lnTo>
                  <a:lnTo>
                    <a:pt x="3325446" y="2685359"/>
                  </a:lnTo>
                  <a:lnTo>
                    <a:pt x="3315007" y="2688958"/>
                  </a:lnTo>
                  <a:lnTo>
                    <a:pt x="3304568" y="2690398"/>
                  </a:lnTo>
                  <a:lnTo>
                    <a:pt x="3294488" y="2690398"/>
                  </a:lnTo>
                  <a:lnTo>
                    <a:pt x="3280450" y="2693998"/>
                  </a:lnTo>
                  <a:lnTo>
                    <a:pt x="3268571" y="2693998"/>
                  </a:lnTo>
                  <a:lnTo>
                    <a:pt x="3256332" y="2692198"/>
                  </a:lnTo>
                  <a:lnTo>
                    <a:pt x="3245893" y="2690398"/>
                  </a:lnTo>
                  <a:lnTo>
                    <a:pt x="3235454" y="2687159"/>
                  </a:lnTo>
                  <a:lnTo>
                    <a:pt x="3235454" y="2676720"/>
                  </a:lnTo>
                  <a:lnTo>
                    <a:pt x="3233655" y="2605449"/>
                  </a:lnTo>
                  <a:lnTo>
                    <a:pt x="3233655" y="2533459"/>
                  </a:lnTo>
                  <a:lnTo>
                    <a:pt x="3239054" y="2384438"/>
                  </a:lnTo>
                  <a:lnTo>
                    <a:pt x="3239054" y="2379399"/>
                  </a:lnTo>
                  <a:lnTo>
                    <a:pt x="3245893" y="2230379"/>
                  </a:lnTo>
                  <a:lnTo>
                    <a:pt x="3249493" y="2149029"/>
                  </a:lnTo>
                  <a:lnTo>
                    <a:pt x="3252733" y="2067680"/>
                  </a:lnTo>
                  <a:lnTo>
                    <a:pt x="3256332" y="1991730"/>
                  </a:lnTo>
                  <a:lnTo>
                    <a:pt x="3256332" y="1916860"/>
                  </a:lnTo>
                  <a:lnTo>
                    <a:pt x="3256332" y="1842710"/>
                  </a:lnTo>
                  <a:lnTo>
                    <a:pt x="3252733" y="1768199"/>
                  </a:lnTo>
                  <a:lnTo>
                    <a:pt x="3249493" y="1693689"/>
                  </a:lnTo>
                  <a:lnTo>
                    <a:pt x="3244093" y="1628178"/>
                  </a:lnTo>
                  <a:lnTo>
                    <a:pt x="3235454" y="1570945"/>
                  </a:lnTo>
                  <a:lnTo>
                    <a:pt x="3225015" y="1520552"/>
                  </a:lnTo>
                  <a:lnTo>
                    <a:pt x="3213136" y="1503274"/>
                  </a:lnTo>
                  <a:lnTo>
                    <a:pt x="3200898" y="1485996"/>
                  </a:lnTo>
                  <a:lnTo>
                    <a:pt x="3190459" y="1467279"/>
                  </a:lnTo>
                  <a:lnTo>
                    <a:pt x="3180020" y="1448201"/>
                  </a:lnTo>
                  <a:lnTo>
                    <a:pt x="3169581" y="1430564"/>
                  </a:lnTo>
                  <a:lnTo>
                    <a:pt x="3155901" y="1413286"/>
                  </a:lnTo>
                  <a:lnTo>
                    <a:pt x="3140423" y="1397808"/>
                  </a:lnTo>
                  <a:lnTo>
                    <a:pt x="3121345" y="1381970"/>
                  </a:lnTo>
                  <a:lnTo>
                    <a:pt x="3116306" y="1381970"/>
                  </a:lnTo>
                  <a:lnTo>
                    <a:pt x="3110906" y="1381970"/>
                  </a:lnTo>
                  <a:lnTo>
                    <a:pt x="3102267" y="1380530"/>
                  </a:lnTo>
                  <a:lnTo>
                    <a:pt x="3093627" y="1376931"/>
                  </a:lnTo>
                  <a:lnTo>
                    <a:pt x="3088228" y="1371891"/>
                  </a:lnTo>
                  <a:lnTo>
                    <a:pt x="3084989" y="1365052"/>
                  </a:lnTo>
                  <a:lnTo>
                    <a:pt x="3057271" y="1363252"/>
                  </a:lnTo>
                  <a:lnTo>
                    <a:pt x="3031353" y="1363252"/>
                  </a:lnTo>
                  <a:lnTo>
                    <a:pt x="3006876" y="1363252"/>
                  </a:lnTo>
                  <a:lnTo>
                    <a:pt x="2984558" y="1366492"/>
                  </a:lnTo>
                  <a:lnTo>
                    <a:pt x="2965479" y="1371891"/>
                  </a:lnTo>
                  <a:lnTo>
                    <a:pt x="2946401" y="1378730"/>
                  </a:lnTo>
                  <a:lnTo>
                    <a:pt x="2930923" y="1385570"/>
                  </a:lnTo>
                  <a:lnTo>
                    <a:pt x="2918684" y="1396008"/>
                  </a:lnTo>
                  <a:lnTo>
                    <a:pt x="2894566" y="1420485"/>
                  </a:lnTo>
                  <a:lnTo>
                    <a:pt x="2871889" y="1449641"/>
                  </a:lnTo>
                  <a:lnTo>
                    <a:pt x="2851370" y="1480957"/>
                  </a:lnTo>
                  <a:lnTo>
                    <a:pt x="2832292" y="1517312"/>
                  </a:lnTo>
                  <a:lnTo>
                    <a:pt x="2830492" y="1609100"/>
                  </a:lnTo>
                  <a:lnTo>
                    <a:pt x="2830492" y="1704128"/>
                  </a:lnTo>
                  <a:lnTo>
                    <a:pt x="2830492" y="1799155"/>
                  </a:lnTo>
                  <a:lnTo>
                    <a:pt x="2834092" y="1896342"/>
                  </a:lnTo>
                  <a:lnTo>
                    <a:pt x="2844531" y="2244417"/>
                  </a:lnTo>
                  <a:lnTo>
                    <a:pt x="2994997" y="2244417"/>
                  </a:lnTo>
                  <a:lnTo>
                    <a:pt x="3000037" y="2245857"/>
                  </a:lnTo>
                  <a:lnTo>
                    <a:pt x="3003636" y="2247656"/>
                  </a:lnTo>
                  <a:lnTo>
                    <a:pt x="3008676" y="2251256"/>
                  </a:lnTo>
                  <a:lnTo>
                    <a:pt x="3012275" y="2254855"/>
                  </a:lnTo>
                  <a:lnTo>
                    <a:pt x="3014075" y="2258095"/>
                  </a:lnTo>
                  <a:lnTo>
                    <a:pt x="3014075" y="2263494"/>
                  </a:lnTo>
                  <a:lnTo>
                    <a:pt x="3014075" y="2270333"/>
                  </a:lnTo>
                  <a:lnTo>
                    <a:pt x="3012275" y="2277172"/>
                  </a:lnTo>
                  <a:lnTo>
                    <a:pt x="3010476" y="2278972"/>
                  </a:lnTo>
                  <a:lnTo>
                    <a:pt x="3024154" y="2278972"/>
                  </a:lnTo>
                  <a:lnTo>
                    <a:pt x="3027754" y="2289411"/>
                  </a:lnTo>
                  <a:lnTo>
                    <a:pt x="3032793" y="2309928"/>
                  </a:lnTo>
                  <a:lnTo>
                    <a:pt x="3036393" y="2332605"/>
                  </a:lnTo>
                  <a:lnTo>
                    <a:pt x="3043232" y="2382639"/>
                  </a:lnTo>
                  <a:lnTo>
                    <a:pt x="3045032" y="2408915"/>
                  </a:lnTo>
                  <a:lnTo>
                    <a:pt x="3046832" y="2436272"/>
                  </a:lnTo>
                  <a:lnTo>
                    <a:pt x="3046832" y="2491704"/>
                  </a:lnTo>
                  <a:lnTo>
                    <a:pt x="3046832" y="2497104"/>
                  </a:lnTo>
                  <a:lnTo>
                    <a:pt x="3060510" y="2495304"/>
                  </a:lnTo>
                  <a:lnTo>
                    <a:pt x="3046832" y="2502143"/>
                  </a:lnTo>
                  <a:lnTo>
                    <a:pt x="3046832" y="2605449"/>
                  </a:lnTo>
                  <a:lnTo>
                    <a:pt x="3046832" y="2631726"/>
                  </a:lnTo>
                  <a:lnTo>
                    <a:pt x="3048632" y="2657642"/>
                  </a:lnTo>
                  <a:lnTo>
                    <a:pt x="3053671" y="2707676"/>
                  </a:lnTo>
                  <a:lnTo>
                    <a:pt x="3057271" y="2726753"/>
                  </a:lnTo>
                  <a:lnTo>
                    <a:pt x="3038193" y="2724954"/>
                  </a:lnTo>
                  <a:lnTo>
                    <a:pt x="2969079" y="2719914"/>
                  </a:lnTo>
                  <a:lnTo>
                    <a:pt x="2901406" y="2716315"/>
                  </a:lnTo>
                  <a:lnTo>
                    <a:pt x="2834092" y="2714515"/>
                  </a:lnTo>
                  <a:lnTo>
                    <a:pt x="2766418" y="2713075"/>
                  </a:lnTo>
                  <a:lnTo>
                    <a:pt x="2700904" y="2714515"/>
                  </a:lnTo>
                  <a:lnTo>
                    <a:pt x="2634671" y="2714515"/>
                  </a:lnTo>
                  <a:lnTo>
                    <a:pt x="2498244" y="2709476"/>
                  </a:lnTo>
                  <a:lnTo>
                    <a:pt x="2466926" y="2709476"/>
                  </a:lnTo>
                  <a:lnTo>
                    <a:pt x="2435970" y="2707676"/>
                  </a:lnTo>
                  <a:lnTo>
                    <a:pt x="2380535" y="2702637"/>
                  </a:lnTo>
                  <a:lnTo>
                    <a:pt x="2354257" y="2700837"/>
                  </a:lnTo>
                  <a:lnTo>
                    <a:pt x="2323300" y="2699037"/>
                  </a:lnTo>
                  <a:lnTo>
                    <a:pt x="2288743" y="2700837"/>
                  </a:lnTo>
                  <a:lnTo>
                    <a:pt x="2248787" y="2702637"/>
                  </a:lnTo>
                  <a:lnTo>
                    <a:pt x="2198751" y="2709476"/>
                  </a:lnTo>
                  <a:lnTo>
                    <a:pt x="2165635" y="2713075"/>
                  </a:lnTo>
                  <a:lnTo>
                    <a:pt x="2132878" y="2716315"/>
                  </a:lnTo>
                  <a:lnTo>
                    <a:pt x="2101921" y="2719914"/>
                  </a:lnTo>
                  <a:lnTo>
                    <a:pt x="2068804" y="2719914"/>
                  </a:lnTo>
                  <a:lnTo>
                    <a:pt x="2037847" y="2719914"/>
                  </a:lnTo>
                  <a:lnTo>
                    <a:pt x="2006530" y="2716315"/>
                  </a:lnTo>
                  <a:lnTo>
                    <a:pt x="1996091" y="2716315"/>
                  </a:lnTo>
                  <a:lnTo>
                    <a:pt x="1989251" y="2713075"/>
                  </a:lnTo>
                  <a:lnTo>
                    <a:pt x="1982412" y="2709476"/>
                  </a:lnTo>
                  <a:lnTo>
                    <a:pt x="1970173" y="2702637"/>
                  </a:lnTo>
                  <a:lnTo>
                    <a:pt x="1952895" y="2702637"/>
                  </a:lnTo>
                  <a:lnTo>
                    <a:pt x="1932017" y="2705876"/>
                  </a:lnTo>
                  <a:lnTo>
                    <a:pt x="1921578" y="2705876"/>
                  </a:lnTo>
                  <a:lnTo>
                    <a:pt x="1912939" y="2705876"/>
                  </a:lnTo>
                  <a:lnTo>
                    <a:pt x="1906099" y="2704436"/>
                  </a:lnTo>
                  <a:lnTo>
                    <a:pt x="1897460" y="2700837"/>
                  </a:lnTo>
                  <a:lnTo>
                    <a:pt x="1892420" y="2695797"/>
                  </a:lnTo>
                  <a:lnTo>
                    <a:pt x="1887021" y="2688958"/>
                  </a:lnTo>
                  <a:lnTo>
                    <a:pt x="1883781" y="2680320"/>
                  </a:lnTo>
                  <a:lnTo>
                    <a:pt x="1880182" y="2671681"/>
                  </a:lnTo>
                  <a:lnTo>
                    <a:pt x="1878382" y="2659442"/>
                  </a:lnTo>
                  <a:lnTo>
                    <a:pt x="1878382" y="2652603"/>
                  </a:lnTo>
                  <a:lnTo>
                    <a:pt x="1880182" y="2645404"/>
                  </a:lnTo>
                  <a:lnTo>
                    <a:pt x="1883781" y="2642165"/>
                  </a:lnTo>
                  <a:lnTo>
                    <a:pt x="1887021" y="2636765"/>
                  </a:lnTo>
                  <a:lnTo>
                    <a:pt x="1892420" y="2634965"/>
                  </a:lnTo>
                  <a:lnTo>
                    <a:pt x="1897460" y="2631726"/>
                  </a:lnTo>
                  <a:lnTo>
                    <a:pt x="1902500" y="2631726"/>
                  </a:lnTo>
                  <a:lnTo>
                    <a:pt x="1901060" y="2612648"/>
                  </a:lnTo>
                  <a:lnTo>
                    <a:pt x="1899260" y="2591771"/>
                  </a:lnTo>
                  <a:lnTo>
                    <a:pt x="1890621" y="2598610"/>
                  </a:lnTo>
                  <a:lnTo>
                    <a:pt x="1881981" y="2602210"/>
                  </a:lnTo>
                  <a:lnTo>
                    <a:pt x="1873342" y="2600410"/>
                  </a:lnTo>
                  <a:lnTo>
                    <a:pt x="1866503" y="2598610"/>
                  </a:lnTo>
                  <a:lnTo>
                    <a:pt x="1859663" y="2593571"/>
                  </a:lnTo>
                  <a:lnTo>
                    <a:pt x="1854264" y="2588172"/>
                  </a:lnTo>
                  <a:lnTo>
                    <a:pt x="1851024" y="2584932"/>
                  </a:lnTo>
                  <a:lnTo>
                    <a:pt x="1851024" y="2578093"/>
                  </a:lnTo>
                  <a:lnTo>
                    <a:pt x="1852464" y="2567654"/>
                  </a:lnTo>
                  <a:lnTo>
                    <a:pt x="1857864" y="2555776"/>
                  </a:lnTo>
                  <a:lnTo>
                    <a:pt x="1864703" y="2545337"/>
                  </a:lnTo>
                  <a:lnTo>
                    <a:pt x="1875142" y="2537058"/>
                  </a:lnTo>
                  <a:lnTo>
                    <a:pt x="1878382" y="2535259"/>
                  </a:lnTo>
                  <a:lnTo>
                    <a:pt x="1890621" y="2528059"/>
                  </a:lnTo>
                  <a:lnTo>
                    <a:pt x="1899260" y="2524820"/>
                  </a:lnTo>
                  <a:lnTo>
                    <a:pt x="1899260" y="2500343"/>
                  </a:lnTo>
                  <a:lnTo>
                    <a:pt x="1897460" y="2500343"/>
                  </a:lnTo>
                  <a:lnTo>
                    <a:pt x="1885581" y="2500343"/>
                  </a:lnTo>
                  <a:lnTo>
                    <a:pt x="1875142" y="2498543"/>
                  </a:lnTo>
                  <a:lnTo>
                    <a:pt x="1866503" y="2493504"/>
                  </a:lnTo>
                  <a:lnTo>
                    <a:pt x="1859663" y="2484865"/>
                  </a:lnTo>
                  <a:lnTo>
                    <a:pt x="1856064" y="2478026"/>
                  </a:lnTo>
                  <a:lnTo>
                    <a:pt x="1857864" y="2472627"/>
                  </a:lnTo>
                  <a:lnTo>
                    <a:pt x="1862903" y="2463988"/>
                  </a:lnTo>
                  <a:lnTo>
                    <a:pt x="1868303" y="2453549"/>
                  </a:lnTo>
                  <a:lnTo>
                    <a:pt x="1873342" y="2444910"/>
                  </a:lnTo>
                  <a:lnTo>
                    <a:pt x="1880182" y="2436272"/>
                  </a:lnTo>
                  <a:lnTo>
                    <a:pt x="1888821" y="2429432"/>
                  </a:lnTo>
                  <a:lnTo>
                    <a:pt x="1881981" y="2427633"/>
                  </a:lnTo>
                  <a:lnTo>
                    <a:pt x="1875142" y="2424393"/>
                  </a:lnTo>
                  <a:lnTo>
                    <a:pt x="1871542" y="2420794"/>
                  </a:lnTo>
                  <a:lnTo>
                    <a:pt x="1868303" y="2417554"/>
                  </a:lnTo>
                  <a:lnTo>
                    <a:pt x="1866503" y="2410355"/>
                  </a:lnTo>
                  <a:lnTo>
                    <a:pt x="1864703" y="2401716"/>
                  </a:lnTo>
                  <a:lnTo>
                    <a:pt x="1864703" y="2398477"/>
                  </a:lnTo>
                  <a:lnTo>
                    <a:pt x="1868303" y="2394877"/>
                  </a:lnTo>
                  <a:lnTo>
                    <a:pt x="1880182" y="2379399"/>
                  </a:lnTo>
                  <a:lnTo>
                    <a:pt x="1887021" y="2372200"/>
                  </a:lnTo>
                  <a:lnTo>
                    <a:pt x="1893860" y="2368960"/>
                  </a:lnTo>
                  <a:lnTo>
                    <a:pt x="1907899" y="2353122"/>
                  </a:lnTo>
                  <a:lnTo>
                    <a:pt x="1912939" y="2334045"/>
                  </a:lnTo>
                  <a:lnTo>
                    <a:pt x="1912939" y="2327206"/>
                  </a:lnTo>
                  <a:lnTo>
                    <a:pt x="1912939" y="2320367"/>
                  </a:lnTo>
                  <a:lnTo>
                    <a:pt x="1914738" y="2311728"/>
                  </a:lnTo>
                  <a:lnTo>
                    <a:pt x="1918338" y="2303089"/>
                  </a:lnTo>
                  <a:lnTo>
                    <a:pt x="1880182" y="2244417"/>
                  </a:lnTo>
                  <a:lnTo>
                    <a:pt x="1935616" y="2285811"/>
                  </a:lnTo>
                  <a:lnTo>
                    <a:pt x="1966934" y="2280772"/>
                  </a:lnTo>
                  <a:lnTo>
                    <a:pt x="2003290" y="2273573"/>
                  </a:lnTo>
                  <a:lnTo>
                    <a:pt x="2030648" y="2268534"/>
                  </a:lnTo>
                  <a:lnTo>
                    <a:pt x="2054765" y="2265294"/>
                  </a:lnTo>
                  <a:lnTo>
                    <a:pt x="2082842" y="2265294"/>
                  </a:lnTo>
                  <a:lnTo>
                    <a:pt x="2110560" y="2265294"/>
                  </a:lnTo>
                  <a:lnTo>
                    <a:pt x="2141517" y="2266734"/>
                  </a:lnTo>
                  <a:lnTo>
                    <a:pt x="2140077" y="2240817"/>
                  </a:lnTo>
                  <a:lnTo>
                    <a:pt x="2141517" y="2218140"/>
                  </a:lnTo>
                  <a:lnTo>
                    <a:pt x="2145117" y="2197263"/>
                  </a:lnTo>
                  <a:lnTo>
                    <a:pt x="2151956" y="2176746"/>
                  </a:lnTo>
                  <a:lnTo>
                    <a:pt x="2153756" y="2166307"/>
                  </a:lnTo>
                  <a:lnTo>
                    <a:pt x="2153756" y="2155868"/>
                  </a:lnTo>
                  <a:lnTo>
                    <a:pt x="2153756" y="2147229"/>
                  </a:lnTo>
                  <a:lnTo>
                    <a:pt x="2151956" y="2137151"/>
                  </a:lnTo>
                  <a:lnTo>
                    <a:pt x="2148716" y="2128512"/>
                  </a:lnTo>
                  <a:lnTo>
                    <a:pt x="2145117" y="2118073"/>
                  </a:lnTo>
                  <a:lnTo>
                    <a:pt x="2134678" y="2100436"/>
                  </a:lnTo>
                  <a:lnTo>
                    <a:pt x="2132878" y="2095396"/>
                  </a:lnTo>
                  <a:lnTo>
                    <a:pt x="2129638" y="2086757"/>
                  </a:lnTo>
                  <a:lnTo>
                    <a:pt x="2129638" y="2078119"/>
                  </a:lnTo>
                  <a:lnTo>
                    <a:pt x="2131438" y="2070920"/>
                  </a:lnTo>
                  <a:lnTo>
                    <a:pt x="2132878" y="2064080"/>
                  </a:lnTo>
                  <a:lnTo>
                    <a:pt x="2134678" y="2059041"/>
                  </a:lnTo>
                  <a:lnTo>
                    <a:pt x="2138278" y="2053642"/>
                  </a:lnTo>
                  <a:lnTo>
                    <a:pt x="2145117" y="2048602"/>
                  </a:lnTo>
                  <a:lnTo>
                    <a:pt x="2148716" y="2045003"/>
                  </a:lnTo>
                  <a:lnTo>
                    <a:pt x="2150156" y="2043563"/>
                  </a:lnTo>
                  <a:lnTo>
                    <a:pt x="2150156" y="2038164"/>
                  </a:lnTo>
                  <a:lnTo>
                    <a:pt x="2146917" y="2036364"/>
                  </a:lnTo>
                  <a:lnTo>
                    <a:pt x="2143317" y="2034924"/>
                  </a:lnTo>
                  <a:lnTo>
                    <a:pt x="2138278" y="2031325"/>
                  </a:lnTo>
                  <a:lnTo>
                    <a:pt x="2134678" y="2024486"/>
                  </a:lnTo>
                  <a:lnTo>
                    <a:pt x="2132878" y="2017647"/>
                  </a:lnTo>
                  <a:lnTo>
                    <a:pt x="2131438" y="2009008"/>
                  </a:lnTo>
                  <a:lnTo>
                    <a:pt x="2136477" y="1979492"/>
                  </a:lnTo>
                  <a:lnTo>
                    <a:pt x="2140077" y="1948176"/>
                  </a:lnTo>
                  <a:lnTo>
                    <a:pt x="2146917" y="1889503"/>
                  </a:lnTo>
                  <a:lnTo>
                    <a:pt x="2146917" y="1827232"/>
                  </a:lnTo>
                  <a:lnTo>
                    <a:pt x="2145117" y="1794116"/>
                  </a:lnTo>
                  <a:lnTo>
                    <a:pt x="2143317" y="1761360"/>
                  </a:lnTo>
                  <a:lnTo>
                    <a:pt x="2140077" y="1692249"/>
                  </a:lnTo>
                  <a:lnTo>
                    <a:pt x="2134678" y="1622778"/>
                  </a:lnTo>
                  <a:lnTo>
                    <a:pt x="2131438" y="1555467"/>
                  </a:lnTo>
                  <a:lnTo>
                    <a:pt x="2129638" y="1520552"/>
                  </a:lnTo>
                  <a:lnTo>
                    <a:pt x="2131438" y="1485996"/>
                  </a:lnTo>
                  <a:lnTo>
                    <a:pt x="2134678" y="1455040"/>
                  </a:lnTo>
                  <a:lnTo>
                    <a:pt x="2134678" y="1421925"/>
                  </a:lnTo>
                  <a:lnTo>
                    <a:pt x="2134678" y="1356413"/>
                  </a:lnTo>
                  <a:lnTo>
                    <a:pt x="2134678" y="1224671"/>
                  </a:lnTo>
                  <a:lnTo>
                    <a:pt x="2146917" y="1143321"/>
                  </a:lnTo>
                  <a:lnTo>
                    <a:pt x="2148716" y="1127843"/>
                  </a:lnTo>
                  <a:lnTo>
                    <a:pt x="2150156" y="1110206"/>
                  </a:lnTo>
                  <a:lnTo>
                    <a:pt x="2150156" y="1074210"/>
                  </a:lnTo>
                  <a:lnTo>
                    <a:pt x="2150156" y="1056933"/>
                  </a:lnTo>
                  <a:lnTo>
                    <a:pt x="2148716" y="1039655"/>
                  </a:lnTo>
                  <a:lnTo>
                    <a:pt x="2143317" y="1006539"/>
                  </a:lnTo>
                  <a:lnTo>
                    <a:pt x="2138278" y="975223"/>
                  </a:lnTo>
                  <a:lnTo>
                    <a:pt x="2136477" y="956506"/>
                  </a:lnTo>
                  <a:lnTo>
                    <a:pt x="2134678" y="939228"/>
                  </a:lnTo>
                  <a:lnTo>
                    <a:pt x="2136477" y="885595"/>
                  </a:lnTo>
                  <a:lnTo>
                    <a:pt x="2136477" y="857519"/>
                  </a:lnTo>
                  <a:lnTo>
                    <a:pt x="2140077" y="828363"/>
                  </a:lnTo>
                  <a:lnTo>
                    <a:pt x="2148716" y="732975"/>
                  </a:lnTo>
                  <a:lnTo>
                    <a:pt x="2150156" y="724336"/>
                  </a:lnTo>
                  <a:lnTo>
                    <a:pt x="2141517" y="727936"/>
                  </a:lnTo>
                  <a:lnTo>
                    <a:pt x="2131438" y="727936"/>
                  </a:lnTo>
                  <a:lnTo>
                    <a:pt x="2113800" y="727936"/>
                  </a:lnTo>
                  <a:lnTo>
                    <a:pt x="2117400" y="710658"/>
                  </a:lnTo>
                  <a:lnTo>
                    <a:pt x="2120999" y="698419"/>
                  </a:lnTo>
                  <a:lnTo>
                    <a:pt x="2124239" y="686181"/>
                  </a:lnTo>
                  <a:lnTo>
                    <a:pt x="2131438" y="674303"/>
                  </a:lnTo>
                  <a:lnTo>
                    <a:pt x="2138278" y="665664"/>
                  </a:lnTo>
                  <a:lnTo>
                    <a:pt x="2127839" y="667464"/>
                  </a:lnTo>
                  <a:lnTo>
                    <a:pt x="2119199" y="669263"/>
                  </a:lnTo>
                  <a:lnTo>
                    <a:pt x="2112000" y="669263"/>
                  </a:lnTo>
                  <a:lnTo>
                    <a:pt x="2105160" y="667464"/>
                  </a:lnTo>
                  <a:lnTo>
                    <a:pt x="2094722" y="662064"/>
                  </a:lnTo>
                  <a:lnTo>
                    <a:pt x="2087882" y="657025"/>
                  </a:lnTo>
                  <a:lnTo>
                    <a:pt x="2082842" y="651986"/>
                  </a:lnTo>
                  <a:lnTo>
                    <a:pt x="2082842" y="646587"/>
                  </a:lnTo>
                  <a:lnTo>
                    <a:pt x="2084282" y="632908"/>
                  </a:lnTo>
                  <a:lnTo>
                    <a:pt x="2087882" y="620670"/>
                  </a:lnTo>
                  <a:lnTo>
                    <a:pt x="2094722" y="610231"/>
                  </a:lnTo>
                  <a:lnTo>
                    <a:pt x="2103361" y="599792"/>
                  </a:lnTo>
                  <a:lnTo>
                    <a:pt x="2058365" y="592953"/>
                  </a:lnTo>
                  <a:lnTo>
                    <a:pt x="2039287" y="589354"/>
                  </a:lnTo>
                  <a:lnTo>
                    <a:pt x="2020568" y="585754"/>
                  </a:lnTo>
                  <a:lnTo>
                    <a:pt x="2003290" y="578915"/>
                  </a:lnTo>
                  <a:lnTo>
                    <a:pt x="1989251" y="572076"/>
                  </a:lnTo>
                  <a:lnTo>
                    <a:pt x="1978813" y="580715"/>
                  </a:lnTo>
                  <a:lnTo>
                    <a:pt x="1966934" y="594753"/>
                  </a:lnTo>
                  <a:lnTo>
                    <a:pt x="1959734" y="603392"/>
                  </a:lnTo>
                  <a:lnTo>
                    <a:pt x="1952895" y="608431"/>
                  </a:lnTo>
                  <a:lnTo>
                    <a:pt x="1944256" y="612031"/>
                  </a:lnTo>
                  <a:lnTo>
                    <a:pt x="1935616" y="615271"/>
                  </a:lnTo>
                  <a:lnTo>
                    <a:pt x="1926977" y="615271"/>
                  </a:lnTo>
                  <a:lnTo>
                    <a:pt x="1918338" y="613831"/>
                  </a:lnTo>
                  <a:lnTo>
                    <a:pt x="1907899" y="612031"/>
                  </a:lnTo>
                  <a:lnTo>
                    <a:pt x="1899260" y="606632"/>
                  </a:lnTo>
                  <a:lnTo>
                    <a:pt x="1890621" y="601592"/>
                  </a:lnTo>
                  <a:lnTo>
                    <a:pt x="1892420" y="592953"/>
                  </a:lnTo>
                  <a:lnTo>
                    <a:pt x="1895660" y="554798"/>
                  </a:lnTo>
                  <a:lnTo>
                    <a:pt x="1901060" y="504765"/>
                  </a:lnTo>
                  <a:lnTo>
                    <a:pt x="1906099" y="442133"/>
                  </a:lnTo>
                  <a:lnTo>
                    <a:pt x="1907899" y="400739"/>
                  </a:lnTo>
                  <a:lnTo>
                    <a:pt x="1906099" y="381661"/>
                  </a:lnTo>
                  <a:lnTo>
                    <a:pt x="1904299" y="361144"/>
                  </a:lnTo>
                  <a:lnTo>
                    <a:pt x="1901060" y="343506"/>
                  </a:lnTo>
                  <a:lnTo>
                    <a:pt x="1895660" y="324429"/>
                  </a:lnTo>
                  <a:lnTo>
                    <a:pt x="1890621" y="308951"/>
                  </a:lnTo>
                  <a:lnTo>
                    <a:pt x="1885581" y="291673"/>
                  </a:lnTo>
                  <a:lnTo>
                    <a:pt x="1880182" y="281234"/>
                  </a:lnTo>
                  <a:lnTo>
                    <a:pt x="1890621" y="274395"/>
                  </a:lnTo>
                  <a:lnTo>
                    <a:pt x="1897460" y="267556"/>
                  </a:lnTo>
                  <a:lnTo>
                    <a:pt x="1904299" y="260717"/>
                  </a:lnTo>
                  <a:lnTo>
                    <a:pt x="1907899" y="252078"/>
                  </a:lnTo>
                  <a:lnTo>
                    <a:pt x="1911139" y="241640"/>
                  </a:lnTo>
                  <a:lnTo>
                    <a:pt x="1912939" y="231201"/>
                  </a:lnTo>
                  <a:lnTo>
                    <a:pt x="1912939" y="220762"/>
                  </a:lnTo>
                  <a:lnTo>
                    <a:pt x="1914738" y="196646"/>
                  </a:lnTo>
                  <a:lnTo>
                    <a:pt x="1914738" y="148052"/>
                  </a:lnTo>
                  <a:lnTo>
                    <a:pt x="1914738" y="134374"/>
                  </a:lnTo>
                  <a:lnTo>
                    <a:pt x="1916538" y="122135"/>
                  </a:lnTo>
                  <a:lnTo>
                    <a:pt x="1921578" y="108457"/>
                  </a:lnTo>
                  <a:lnTo>
                    <a:pt x="1926977" y="96219"/>
                  </a:lnTo>
                  <a:lnTo>
                    <a:pt x="1937416" y="71742"/>
                  </a:lnTo>
                  <a:lnTo>
                    <a:pt x="1952895" y="94419"/>
                  </a:lnTo>
                  <a:lnTo>
                    <a:pt x="1956495" y="98018"/>
                  </a:lnTo>
                  <a:lnTo>
                    <a:pt x="1961534" y="103058"/>
                  </a:lnTo>
                  <a:lnTo>
                    <a:pt x="1968373" y="108457"/>
                  </a:lnTo>
                  <a:lnTo>
                    <a:pt x="1980612" y="111697"/>
                  </a:lnTo>
                  <a:lnTo>
                    <a:pt x="1996091" y="96219"/>
                  </a:lnTo>
                  <a:lnTo>
                    <a:pt x="1996091" y="115296"/>
                  </a:lnTo>
                  <a:lnTo>
                    <a:pt x="2011929" y="120335"/>
                  </a:lnTo>
                  <a:lnTo>
                    <a:pt x="2016969" y="123935"/>
                  </a:lnTo>
                  <a:lnTo>
                    <a:pt x="2020568" y="127174"/>
                  </a:lnTo>
                  <a:lnTo>
                    <a:pt x="2029208" y="123935"/>
                  </a:lnTo>
                  <a:lnTo>
                    <a:pt x="2037847" y="122135"/>
                  </a:lnTo>
                  <a:lnTo>
                    <a:pt x="2034247" y="115296"/>
                  </a:lnTo>
                  <a:close/>
                  <a:moveTo>
                    <a:pt x="680124" y="0"/>
                  </a:moveTo>
                  <a:lnTo>
                    <a:pt x="685162" y="0"/>
                  </a:lnTo>
                  <a:lnTo>
                    <a:pt x="691999" y="0"/>
                  </a:lnTo>
                  <a:lnTo>
                    <a:pt x="699197" y="1800"/>
                  </a:lnTo>
                  <a:lnTo>
                    <a:pt x="709632" y="6840"/>
                  </a:lnTo>
                  <a:lnTo>
                    <a:pt x="716470" y="14041"/>
                  </a:lnTo>
                  <a:lnTo>
                    <a:pt x="719708" y="19081"/>
                  </a:lnTo>
                  <a:lnTo>
                    <a:pt x="721508" y="20882"/>
                  </a:lnTo>
                  <a:lnTo>
                    <a:pt x="730144" y="22682"/>
                  </a:lnTo>
                  <a:lnTo>
                    <a:pt x="776925" y="20882"/>
                  </a:lnTo>
                  <a:lnTo>
                    <a:pt x="818308" y="20882"/>
                  </a:lnTo>
                  <a:lnTo>
                    <a:pt x="856453" y="24122"/>
                  </a:lnTo>
                  <a:lnTo>
                    <a:pt x="891359" y="31322"/>
                  </a:lnTo>
                  <a:lnTo>
                    <a:pt x="924106" y="39963"/>
                  </a:lnTo>
                  <a:lnTo>
                    <a:pt x="956852" y="51844"/>
                  </a:lnTo>
                  <a:lnTo>
                    <a:pt x="988160" y="65885"/>
                  </a:lnTo>
                  <a:lnTo>
                    <a:pt x="1019107" y="79566"/>
                  </a:lnTo>
                  <a:lnTo>
                    <a:pt x="1048615" y="99007"/>
                  </a:lnTo>
                  <a:lnTo>
                    <a:pt x="1076324" y="117729"/>
                  </a:lnTo>
                  <a:lnTo>
                    <a:pt x="1128143" y="157691"/>
                  </a:lnTo>
                  <a:lnTo>
                    <a:pt x="1166288" y="186853"/>
                  </a:lnTo>
                  <a:lnTo>
                    <a:pt x="1200833" y="218176"/>
                  </a:lnTo>
                  <a:lnTo>
                    <a:pt x="1207671" y="211335"/>
                  </a:lnTo>
                  <a:lnTo>
                    <a:pt x="1216307" y="207735"/>
                  </a:lnTo>
                  <a:lnTo>
                    <a:pt x="1219906" y="204495"/>
                  </a:lnTo>
                  <a:lnTo>
                    <a:pt x="1221705" y="200895"/>
                  </a:lnTo>
                  <a:lnTo>
                    <a:pt x="1224944" y="195854"/>
                  </a:lnTo>
                  <a:lnTo>
                    <a:pt x="1224944" y="176773"/>
                  </a:lnTo>
                  <a:lnTo>
                    <a:pt x="1226743" y="166332"/>
                  </a:lnTo>
                  <a:lnTo>
                    <a:pt x="1228542" y="154091"/>
                  </a:lnTo>
                  <a:lnTo>
                    <a:pt x="1230341" y="136810"/>
                  </a:lnTo>
                  <a:lnTo>
                    <a:pt x="1233580" y="116288"/>
                  </a:lnTo>
                  <a:lnTo>
                    <a:pt x="1238978" y="97207"/>
                  </a:lnTo>
                  <a:lnTo>
                    <a:pt x="1247614" y="93607"/>
                  </a:lnTo>
                  <a:lnTo>
                    <a:pt x="1263088" y="91807"/>
                  </a:lnTo>
                  <a:lnTo>
                    <a:pt x="1277123" y="91807"/>
                  </a:lnTo>
                  <a:lnTo>
                    <a:pt x="1289358" y="91807"/>
                  </a:lnTo>
                  <a:lnTo>
                    <a:pt x="1301233" y="95407"/>
                  </a:lnTo>
                  <a:lnTo>
                    <a:pt x="1304831" y="97207"/>
                  </a:lnTo>
                  <a:lnTo>
                    <a:pt x="1311669" y="100447"/>
                  </a:lnTo>
                  <a:lnTo>
                    <a:pt x="1320305" y="104048"/>
                  </a:lnTo>
                  <a:lnTo>
                    <a:pt x="1328942" y="104048"/>
                  </a:lnTo>
                  <a:lnTo>
                    <a:pt x="1341177" y="105848"/>
                  </a:lnTo>
                  <a:lnTo>
                    <a:pt x="1420704" y="109088"/>
                  </a:lnTo>
                  <a:lnTo>
                    <a:pt x="1462088" y="110888"/>
                  </a:lnTo>
                  <a:lnTo>
                    <a:pt x="1505270" y="109088"/>
                  </a:lnTo>
                  <a:lnTo>
                    <a:pt x="1548813" y="109088"/>
                  </a:lnTo>
                  <a:lnTo>
                    <a:pt x="1590196" y="110888"/>
                  </a:lnTo>
                  <a:lnTo>
                    <a:pt x="1673322" y="116288"/>
                  </a:lnTo>
                  <a:lnTo>
                    <a:pt x="1680159" y="116288"/>
                  </a:lnTo>
                  <a:lnTo>
                    <a:pt x="1686997" y="123129"/>
                  </a:lnTo>
                  <a:lnTo>
                    <a:pt x="1694194" y="135010"/>
                  </a:lnTo>
                  <a:lnTo>
                    <a:pt x="1699232" y="147251"/>
                  </a:lnTo>
                  <a:lnTo>
                    <a:pt x="1704629" y="162732"/>
                  </a:lnTo>
                  <a:lnTo>
                    <a:pt x="1706069" y="178213"/>
                  </a:lnTo>
                  <a:lnTo>
                    <a:pt x="1707868" y="194054"/>
                  </a:lnTo>
                  <a:lnTo>
                    <a:pt x="1706069" y="213136"/>
                  </a:lnTo>
                  <a:lnTo>
                    <a:pt x="1704629" y="232217"/>
                  </a:lnTo>
                  <a:lnTo>
                    <a:pt x="1701031" y="251298"/>
                  </a:lnTo>
                  <a:lnTo>
                    <a:pt x="1701031" y="311782"/>
                  </a:lnTo>
                  <a:lnTo>
                    <a:pt x="1702830" y="346345"/>
                  </a:lnTo>
                  <a:lnTo>
                    <a:pt x="1704629" y="380907"/>
                  </a:lnTo>
                  <a:lnTo>
                    <a:pt x="1707868" y="457233"/>
                  </a:lnTo>
                  <a:lnTo>
                    <a:pt x="1711467" y="528158"/>
                  </a:lnTo>
                  <a:lnTo>
                    <a:pt x="1711467" y="599083"/>
                  </a:lnTo>
                  <a:lnTo>
                    <a:pt x="1711467" y="633646"/>
                  </a:lnTo>
                  <a:lnTo>
                    <a:pt x="1707868" y="664968"/>
                  </a:lnTo>
                  <a:lnTo>
                    <a:pt x="1702830" y="720412"/>
                  </a:lnTo>
                  <a:lnTo>
                    <a:pt x="1697432" y="748134"/>
                  </a:lnTo>
                  <a:lnTo>
                    <a:pt x="1690595" y="774056"/>
                  </a:lnTo>
                  <a:lnTo>
                    <a:pt x="1699232" y="786297"/>
                  </a:lnTo>
                  <a:lnTo>
                    <a:pt x="1704629" y="801778"/>
                  </a:lnTo>
                  <a:lnTo>
                    <a:pt x="1707868" y="819059"/>
                  </a:lnTo>
                  <a:lnTo>
                    <a:pt x="1707868" y="836341"/>
                  </a:lnTo>
                  <a:lnTo>
                    <a:pt x="1707868" y="856862"/>
                  </a:lnTo>
                  <a:lnTo>
                    <a:pt x="1702830" y="875943"/>
                  </a:lnTo>
                  <a:lnTo>
                    <a:pt x="1695633" y="895385"/>
                  </a:lnTo>
                  <a:lnTo>
                    <a:pt x="1686997" y="912666"/>
                  </a:lnTo>
                  <a:lnTo>
                    <a:pt x="1683758" y="919507"/>
                  </a:lnTo>
                  <a:lnTo>
                    <a:pt x="1675121" y="919507"/>
                  </a:lnTo>
                  <a:lnTo>
                    <a:pt x="1622943" y="919507"/>
                  </a:lnTo>
                  <a:lnTo>
                    <a:pt x="1572923" y="915906"/>
                  </a:lnTo>
                  <a:lnTo>
                    <a:pt x="1524342" y="912666"/>
                  </a:lnTo>
                  <a:lnTo>
                    <a:pt x="1477561" y="907266"/>
                  </a:lnTo>
                  <a:lnTo>
                    <a:pt x="1432939" y="905466"/>
                  </a:lnTo>
                  <a:lnTo>
                    <a:pt x="1389397" y="905466"/>
                  </a:lnTo>
                  <a:lnTo>
                    <a:pt x="1348014" y="905466"/>
                  </a:lnTo>
                  <a:lnTo>
                    <a:pt x="1308070" y="907266"/>
                  </a:lnTo>
                  <a:lnTo>
                    <a:pt x="1290797" y="909066"/>
                  </a:lnTo>
                  <a:lnTo>
                    <a:pt x="1277123" y="910866"/>
                  </a:lnTo>
                  <a:lnTo>
                    <a:pt x="1259850" y="914466"/>
                  </a:lnTo>
                  <a:lnTo>
                    <a:pt x="1247614" y="919507"/>
                  </a:lnTo>
                  <a:lnTo>
                    <a:pt x="1233580" y="921307"/>
                  </a:lnTo>
                  <a:lnTo>
                    <a:pt x="1216307" y="921307"/>
                  </a:lnTo>
                  <a:lnTo>
                    <a:pt x="1199034" y="919507"/>
                  </a:lnTo>
                  <a:lnTo>
                    <a:pt x="1188598" y="917706"/>
                  </a:lnTo>
                  <a:lnTo>
                    <a:pt x="1183561" y="883144"/>
                  </a:lnTo>
                  <a:lnTo>
                    <a:pt x="1154412" y="742734"/>
                  </a:lnTo>
                  <a:lnTo>
                    <a:pt x="1149014" y="725452"/>
                  </a:lnTo>
                  <a:lnTo>
                    <a:pt x="1143976" y="708171"/>
                  </a:lnTo>
                  <a:lnTo>
                    <a:pt x="1136780" y="692690"/>
                  </a:lnTo>
                  <a:lnTo>
                    <a:pt x="1129942" y="675409"/>
                  </a:lnTo>
                  <a:lnTo>
                    <a:pt x="1121306" y="659928"/>
                  </a:lnTo>
                  <a:lnTo>
                    <a:pt x="1110870" y="644086"/>
                  </a:lnTo>
                  <a:lnTo>
                    <a:pt x="1088199" y="613124"/>
                  </a:lnTo>
                  <a:lnTo>
                    <a:pt x="1081362" y="600883"/>
                  </a:lnTo>
                  <a:lnTo>
                    <a:pt x="1070926" y="590443"/>
                  </a:lnTo>
                  <a:lnTo>
                    <a:pt x="1062289" y="580002"/>
                  </a:lnTo>
                  <a:lnTo>
                    <a:pt x="1050414" y="571361"/>
                  </a:lnTo>
                  <a:lnTo>
                    <a:pt x="1039979" y="564521"/>
                  </a:lnTo>
                  <a:lnTo>
                    <a:pt x="1029543" y="555880"/>
                  </a:lnTo>
                  <a:lnTo>
                    <a:pt x="1010471" y="534999"/>
                  </a:lnTo>
                  <a:lnTo>
                    <a:pt x="1000035" y="524558"/>
                  </a:lnTo>
                  <a:lnTo>
                    <a:pt x="956852" y="514477"/>
                  </a:lnTo>
                  <a:lnTo>
                    <a:pt x="946416" y="510877"/>
                  </a:lnTo>
                  <a:lnTo>
                    <a:pt x="937780" y="507277"/>
                  </a:lnTo>
                  <a:lnTo>
                    <a:pt x="935981" y="509077"/>
                  </a:lnTo>
                  <a:lnTo>
                    <a:pt x="935981" y="507277"/>
                  </a:lnTo>
                  <a:lnTo>
                    <a:pt x="927344" y="500436"/>
                  </a:lnTo>
                  <a:lnTo>
                    <a:pt x="920507" y="493596"/>
                  </a:lnTo>
                  <a:lnTo>
                    <a:pt x="896397" y="497196"/>
                  </a:lnTo>
                  <a:lnTo>
                    <a:pt x="875525" y="498636"/>
                  </a:lnTo>
                  <a:lnTo>
                    <a:pt x="863650" y="500436"/>
                  </a:lnTo>
                  <a:lnTo>
                    <a:pt x="849616" y="502236"/>
                  </a:lnTo>
                  <a:lnTo>
                    <a:pt x="823706" y="502236"/>
                  </a:lnTo>
                  <a:lnTo>
                    <a:pt x="806433" y="509077"/>
                  </a:lnTo>
                  <a:lnTo>
                    <a:pt x="787361" y="523118"/>
                  </a:lnTo>
                  <a:lnTo>
                    <a:pt x="775126" y="531759"/>
                  </a:lnTo>
                  <a:lnTo>
                    <a:pt x="763251" y="540399"/>
                  </a:lnTo>
                  <a:lnTo>
                    <a:pt x="754614" y="550480"/>
                  </a:lnTo>
                  <a:lnTo>
                    <a:pt x="745978" y="562721"/>
                  </a:lnTo>
                  <a:lnTo>
                    <a:pt x="735542" y="576402"/>
                  </a:lnTo>
                  <a:lnTo>
                    <a:pt x="726905" y="590443"/>
                  </a:lnTo>
                  <a:lnTo>
                    <a:pt x="719708" y="604124"/>
                  </a:lnTo>
                  <a:lnTo>
                    <a:pt x="712871" y="618165"/>
                  </a:lnTo>
                  <a:lnTo>
                    <a:pt x="706034" y="633646"/>
                  </a:lnTo>
                  <a:lnTo>
                    <a:pt x="700636" y="647687"/>
                  </a:lnTo>
                  <a:lnTo>
                    <a:pt x="699197" y="661368"/>
                  </a:lnTo>
                  <a:lnTo>
                    <a:pt x="699197" y="671809"/>
                  </a:lnTo>
                  <a:lnTo>
                    <a:pt x="700636" y="689090"/>
                  </a:lnTo>
                  <a:lnTo>
                    <a:pt x="702435" y="708171"/>
                  </a:lnTo>
                  <a:lnTo>
                    <a:pt x="707833" y="725452"/>
                  </a:lnTo>
                  <a:lnTo>
                    <a:pt x="714670" y="742734"/>
                  </a:lnTo>
                  <a:lnTo>
                    <a:pt x="723307" y="760015"/>
                  </a:lnTo>
                  <a:lnTo>
                    <a:pt x="735542" y="777656"/>
                  </a:lnTo>
                  <a:lnTo>
                    <a:pt x="747417" y="794938"/>
                  </a:lnTo>
                  <a:lnTo>
                    <a:pt x="763251" y="812219"/>
                  </a:lnTo>
                  <a:lnTo>
                    <a:pt x="794198" y="844981"/>
                  </a:lnTo>
                  <a:lnTo>
                    <a:pt x="825505" y="875943"/>
                  </a:lnTo>
                  <a:lnTo>
                    <a:pt x="856453" y="904025"/>
                  </a:lnTo>
                  <a:lnTo>
                    <a:pt x="872286" y="915906"/>
                  </a:lnTo>
                  <a:lnTo>
                    <a:pt x="887760" y="926347"/>
                  </a:lnTo>
                  <a:lnTo>
                    <a:pt x="956852" y="978191"/>
                  </a:lnTo>
                  <a:lnTo>
                    <a:pt x="1009031" y="1018154"/>
                  </a:lnTo>
                  <a:lnTo>
                    <a:pt x="1064089" y="1058117"/>
                  </a:lnTo>
                  <a:lnTo>
                    <a:pt x="1119506" y="1095919"/>
                  </a:lnTo>
                  <a:lnTo>
                    <a:pt x="1185360" y="1144523"/>
                  </a:lnTo>
                  <a:lnTo>
                    <a:pt x="1250853" y="1189526"/>
                  </a:lnTo>
                  <a:lnTo>
                    <a:pt x="1448413" y="1324536"/>
                  </a:lnTo>
                  <a:lnTo>
                    <a:pt x="1559248" y="1405902"/>
                  </a:lnTo>
                  <a:lnTo>
                    <a:pt x="1597033" y="1385020"/>
                  </a:lnTo>
                  <a:lnTo>
                    <a:pt x="1566086" y="1412742"/>
                  </a:lnTo>
                  <a:lnTo>
                    <a:pt x="1593794" y="1433624"/>
                  </a:lnTo>
                  <a:lnTo>
                    <a:pt x="1612867" y="1452705"/>
                  </a:lnTo>
                  <a:lnTo>
                    <a:pt x="1628341" y="1469986"/>
                  </a:lnTo>
                  <a:lnTo>
                    <a:pt x="1652451" y="1499509"/>
                  </a:lnTo>
                  <a:lnTo>
                    <a:pt x="1673322" y="1539111"/>
                  </a:lnTo>
                  <a:lnTo>
                    <a:pt x="1697432" y="1585915"/>
                  </a:lnTo>
                  <a:lnTo>
                    <a:pt x="1716505" y="1608596"/>
                  </a:lnTo>
                  <a:lnTo>
                    <a:pt x="1731978" y="1630918"/>
                  </a:lnTo>
                  <a:lnTo>
                    <a:pt x="1746013" y="1655040"/>
                  </a:lnTo>
                  <a:lnTo>
                    <a:pt x="1756449" y="1681322"/>
                  </a:lnTo>
                  <a:lnTo>
                    <a:pt x="1775161" y="1738566"/>
                  </a:lnTo>
                  <a:lnTo>
                    <a:pt x="1785597" y="1772768"/>
                  </a:lnTo>
                  <a:lnTo>
                    <a:pt x="1794233" y="1809131"/>
                  </a:lnTo>
                  <a:lnTo>
                    <a:pt x="1794233" y="1925059"/>
                  </a:lnTo>
                  <a:lnTo>
                    <a:pt x="1794233" y="1953141"/>
                  </a:lnTo>
                  <a:lnTo>
                    <a:pt x="1796032" y="1975463"/>
                  </a:lnTo>
                  <a:lnTo>
                    <a:pt x="1799631" y="1985904"/>
                  </a:lnTo>
                  <a:lnTo>
                    <a:pt x="1802870" y="1996344"/>
                  </a:lnTo>
                  <a:lnTo>
                    <a:pt x="1808268" y="2004985"/>
                  </a:lnTo>
                  <a:lnTo>
                    <a:pt x="1815105" y="2013626"/>
                  </a:lnTo>
                  <a:lnTo>
                    <a:pt x="1816904" y="2020466"/>
                  </a:lnTo>
                  <a:lnTo>
                    <a:pt x="1818703" y="2043148"/>
                  </a:lnTo>
                  <a:lnTo>
                    <a:pt x="1820503" y="2065469"/>
                  </a:lnTo>
                  <a:lnTo>
                    <a:pt x="1818703" y="2089951"/>
                  </a:lnTo>
                  <a:lnTo>
                    <a:pt x="1816904" y="2114073"/>
                  </a:lnTo>
                  <a:lnTo>
                    <a:pt x="1815105" y="2138195"/>
                  </a:lnTo>
                  <a:lnTo>
                    <a:pt x="1815105" y="2159076"/>
                  </a:lnTo>
                  <a:lnTo>
                    <a:pt x="1815105" y="2176357"/>
                  </a:lnTo>
                  <a:lnTo>
                    <a:pt x="1816904" y="2193639"/>
                  </a:lnTo>
                  <a:lnTo>
                    <a:pt x="1816904" y="2196879"/>
                  </a:lnTo>
                  <a:lnTo>
                    <a:pt x="1816904" y="2200479"/>
                  </a:lnTo>
                  <a:lnTo>
                    <a:pt x="1808268" y="2219560"/>
                  </a:lnTo>
                  <a:lnTo>
                    <a:pt x="1801430" y="2233601"/>
                  </a:lnTo>
                  <a:lnTo>
                    <a:pt x="1796032" y="2254483"/>
                  </a:lnTo>
                  <a:lnTo>
                    <a:pt x="1794233" y="2275004"/>
                  </a:lnTo>
                  <a:lnTo>
                    <a:pt x="1794233" y="2325048"/>
                  </a:lnTo>
                  <a:lnTo>
                    <a:pt x="1773722" y="2302726"/>
                  </a:lnTo>
                  <a:lnTo>
                    <a:pt x="1766525" y="2311367"/>
                  </a:lnTo>
                  <a:lnTo>
                    <a:pt x="1763286" y="2321808"/>
                  </a:lnTo>
                  <a:lnTo>
                    <a:pt x="1759687" y="2330448"/>
                  </a:lnTo>
                  <a:lnTo>
                    <a:pt x="1756449" y="2340889"/>
                  </a:lnTo>
                  <a:lnTo>
                    <a:pt x="1747812" y="2371851"/>
                  </a:lnTo>
                  <a:lnTo>
                    <a:pt x="1742414" y="2389493"/>
                  </a:lnTo>
                  <a:lnTo>
                    <a:pt x="1737376" y="2404974"/>
                  </a:lnTo>
                  <a:lnTo>
                    <a:pt x="1737376" y="2410014"/>
                  </a:lnTo>
                  <a:lnTo>
                    <a:pt x="1733778" y="2413614"/>
                  </a:lnTo>
                  <a:lnTo>
                    <a:pt x="1690595" y="2453217"/>
                  </a:lnTo>
                  <a:lnTo>
                    <a:pt x="1652451" y="2494980"/>
                  </a:lnTo>
                  <a:lnTo>
                    <a:pt x="1635178" y="2514062"/>
                  </a:lnTo>
                  <a:lnTo>
                    <a:pt x="1619704" y="2538183"/>
                  </a:lnTo>
                  <a:lnTo>
                    <a:pt x="1611067" y="2552224"/>
                  </a:lnTo>
                  <a:lnTo>
                    <a:pt x="1600632" y="2562305"/>
                  </a:lnTo>
                  <a:lnTo>
                    <a:pt x="1590196" y="2570586"/>
                  </a:lnTo>
                  <a:lnTo>
                    <a:pt x="1579760" y="2575986"/>
                  </a:lnTo>
                  <a:lnTo>
                    <a:pt x="1559248" y="2589667"/>
                  </a:lnTo>
                  <a:lnTo>
                    <a:pt x="1540176" y="2600108"/>
                  </a:lnTo>
                  <a:lnTo>
                    <a:pt x="1519304" y="2606948"/>
                  </a:lnTo>
                  <a:lnTo>
                    <a:pt x="1500232" y="2612349"/>
                  </a:lnTo>
                  <a:lnTo>
                    <a:pt x="1484759" y="2615589"/>
                  </a:lnTo>
                  <a:lnTo>
                    <a:pt x="1467485" y="2622790"/>
                  </a:lnTo>
                  <a:lnTo>
                    <a:pt x="1450212" y="2633230"/>
                  </a:lnTo>
                  <a:lnTo>
                    <a:pt x="1432939" y="2645111"/>
                  </a:lnTo>
                  <a:lnTo>
                    <a:pt x="1427542" y="2650512"/>
                  </a:lnTo>
                  <a:lnTo>
                    <a:pt x="1420704" y="2648711"/>
                  </a:lnTo>
                  <a:lnTo>
                    <a:pt x="1398034" y="2645111"/>
                  </a:lnTo>
                  <a:lnTo>
                    <a:pt x="1377162" y="2643311"/>
                  </a:lnTo>
                  <a:lnTo>
                    <a:pt x="1356650" y="2643311"/>
                  </a:lnTo>
                  <a:lnTo>
                    <a:pt x="1335779" y="2645111"/>
                  </a:lnTo>
                  <a:lnTo>
                    <a:pt x="1323904" y="2648711"/>
                  </a:lnTo>
                  <a:lnTo>
                    <a:pt x="1289358" y="2659152"/>
                  </a:lnTo>
                  <a:lnTo>
                    <a:pt x="1256251" y="2671393"/>
                  </a:lnTo>
                  <a:lnTo>
                    <a:pt x="1178523" y="2704155"/>
                  </a:lnTo>
                  <a:lnTo>
                    <a:pt x="1157651" y="2712796"/>
                  </a:lnTo>
                  <a:lnTo>
                    <a:pt x="1136780" y="2717836"/>
                  </a:lnTo>
                  <a:lnTo>
                    <a:pt x="1114468" y="2724677"/>
                  </a:lnTo>
                  <a:lnTo>
                    <a:pt x="1091798" y="2728277"/>
                  </a:lnTo>
                  <a:lnTo>
                    <a:pt x="1076324" y="2726477"/>
                  </a:lnTo>
                  <a:lnTo>
                    <a:pt x="1060850" y="2722877"/>
                  </a:lnTo>
                  <a:lnTo>
                    <a:pt x="1048615" y="2716036"/>
                  </a:lnTo>
                  <a:lnTo>
                    <a:pt x="1034941" y="2705596"/>
                  </a:lnTo>
                  <a:lnTo>
                    <a:pt x="1010471" y="2707396"/>
                  </a:lnTo>
                  <a:lnTo>
                    <a:pt x="984561" y="2705596"/>
                  </a:lnTo>
                  <a:lnTo>
                    <a:pt x="961890" y="2700555"/>
                  </a:lnTo>
                  <a:lnTo>
                    <a:pt x="941379" y="2693715"/>
                  </a:lnTo>
                  <a:lnTo>
                    <a:pt x="920507" y="2686874"/>
                  </a:lnTo>
                  <a:lnTo>
                    <a:pt x="896397" y="2683274"/>
                  </a:lnTo>
                  <a:lnTo>
                    <a:pt x="868688" y="2681474"/>
                  </a:lnTo>
                  <a:lnTo>
                    <a:pt x="835581" y="2683274"/>
                  </a:lnTo>
                  <a:lnTo>
                    <a:pt x="830543" y="2685074"/>
                  </a:lnTo>
                  <a:lnTo>
                    <a:pt x="821907" y="2686874"/>
                  </a:lnTo>
                  <a:lnTo>
                    <a:pt x="818308" y="2685074"/>
                  </a:lnTo>
                  <a:lnTo>
                    <a:pt x="815070" y="2683274"/>
                  </a:lnTo>
                  <a:lnTo>
                    <a:pt x="811471" y="2680034"/>
                  </a:lnTo>
                  <a:lnTo>
                    <a:pt x="809672" y="2676433"/>
                  </a:lnTo>
                  <a:lnTo>
                    <a:pt x="807873" y="2671393"/>
                  </a:lnTo>
                  <a:lnTo>
                    <a:pt x="809672" y="2665993"/>
                  </a:lnTo>
                  <a:lnTo>
                    <a:pt x="811471" y="2662752"/>
                  </a:lnTo>
                  <a:lnTo>
                    <a:pt x="815070" y="2659152"/>
                  </a:lnTo>
                  <a:lnTo>
                    <a:pt x="799236" y="2655552"/>
                  </a:lnTo>
                  <a:lnTo>
                    <a:pt x="785562" y="2646911"/>
                  </a:lnTo>
                  <a:lnTo>
                    <a:pt x="780524" y="2645111"/>
                  </a:lnTo>
                  <a:lnTo>
                    <a:pt x="775126" y="2643311"/>
                  </a:lnTo>
                  <a:lnTo>
                    <a:pt x="768289" y="2645111"/>
                  </a:lnTo>
                  <a:lnTo>
                    <a:pt x="764690" y="2646911"/>
                  </a:lnTo>
                  <a:lnTo>
                    <a:pt x="740580" y="2662752"/>
                  </a:lnTo>
                  <a:lnTo>
                    <a:pt x="740580" y="2640071"/>
                  </a:lnTo>
                  <a:lnTo>
                    <a:pt x="737341" y="2638271"/>
                  </a:lnTo>
                  <a:lnTo>
                    <a:pt x="730144" y="2634670"/>
                  </a:lnTo>
                  <a:lnTo>
                    <a:pt x="723307" y="2629630"/>
                  </a:lnTo>
                  <a:lnTo>
                    <a:pt x="716470" y="2622790"/>
                  </a:lnTo>
                  <a:lnTo>
                    <a:pt x="714670" y="2619189"/>
                  </a:lnTo>
                  <a:lnTo>
                    <a:pt x="711072" y="2614149"/>
                  </a:lnTo>
                  <a:lnTo>
                    <a:pt x="709632" y="2610549"/>
                  </a:lnTo>
                  <a:lnTo>
                    <a:pt x="709632" y="2606948"/>
                  </a:lnTo>
                  <a:lnTo>
                    <a:pt x="685162" y="2598308"/>
                  </a:lnTo>
                  <a:lnTo>
                    <a:pt x="661052" y="2587867"/>
                  </a:lnTo>
                  <a:lnTo>
                    <a:pt x="638381" y="2577786"/>
                  </a:lnTo>
                  <a:lnTo>
                    <a:pt x="616070" y="2564105"/>
                  </a:lnTo>
                  <a:lnTo>
                    <a:pt x="576126" y="2541784"/>
                  </a:lnTo>
                  <a:lnTo>
                    <a:pt x="534743" y="2514062"/>
                  </a:lnTo>
                  <a:lnTo>
                    <a:pt x="532944" y="2517302"/>
                  </a:lnTo>
                  <a:lnTo>
                    <a:pt x="531145" y="2527743"/>
                  </a:lnTo>
                  <a:lnTo>
                    <a:pt x="531145" y="2541784"/>
                  </a:lnTo>
                  <a:lnTo>
                    <a:pt x="529345" y="2545024"/>
                  </a:lnTo>
                  <a:lnTo>
                    <a:pt x="527546" y="2559065"/>
                  </a:lnTo>
                  <a:lnTo>
                    <a:pt x="526107" y="2574186"/>
                  </a:lnTo>
                  <a:lnTo>
                    <a:pt x="526107" y="2579226"/>
                  </a:lnTo>
                  <a:lnTo>
                    <a:pt x="520709" y="2591467"/>
                  </a:lnTo>
                  <a:lnTo>
                    <a:pt x="515671" y="2601908"/>
                  </a:lnTo>
                  <a:lnTo>
                    <a:pt x="518910" y="2614149"/>
                  </a:lnTo>
                  <a:lnTo>
                    <a:pt x="518910" y="2619189"/>
                  </a:lnTo>
                  <a:lnTo>
                    <a:pt x="548418" y="2619189"/>
                  </a:lnTo>
                  <a:lnTo>
                    <a:pt x="522508" y="2645111"/>
                  </a:lnTo>
                  <a:lnTo>
                    <a:pt x="503436" y="2664193"/>
                  </a:lnTo>
                  <a:lnTo>
                    <a:pt x="498398" y="2667793"/>
                  </a:lnTo>
                  <a:lnTo>
                    <a:pt x="496599" y="2672833"/>
                  </a:lnTo>
                  <a:lnTo>
                    <a:pt x="493000" y="2680034"/>
                  </a:lnTo>
                  <a:lnTo>
                    <a:pt x="493000" y="2690114"/>
                  </a:lnTo>
                  <a:lnTo>
                    <a:pt x="493000" y="2705596"/>
                  </a:lnTo>
                  <a:lnTo>
                    <a:pt x="477526" y="2705596"/>
                  </a:lnTo>
                  <a:lnTo>
                    <a:pt x="460253" y="2705596"/>
                  </a:lnTo>
                  <a:lnTo>
                    <a:pt x="444780" y="2702355"/>
                  </a:lnTo>
                  <a:lnTo>
                    <a:pt x="429306" y="2698755"/>
                  </a:lnTo>
                  <a:lnTo>
                    <a:pt x="411673" y="2693715"/>
                  </a:lnTo>
                  <a:lnTo>
                    <a:pt x="389362" y="2686874"/>
                  </a:lnTo>
                  <a:lnTo>
                    <a:pt x="377127" y="2683274"/>
                  </a:lnTo>
                  <a:lnTo>
                    <a:pt x="364892" y="2683274"/>
                  </a:lnTo>
                  <a:lnTo>
                    <a:pt x="359854" y="2686874"/>
                  </a:lnTo>
                  <a:lnTo>
                    <a:pt x="356255" y="2690114"/>
                  </a:lnTo>
                  <a:lnTo>
                    <a:pt x="353017" y="2693715"/>
                  </a:lnTo>
                  <a:lnTo>
                    <a:pt x="330706" y="2716036"/>
                  </a:lnTo>
                  <a:lnTo>
                    <a:pt x="323509" y="2722877"/>
                  </a:lnTo>
                  <a:lnTo>
                    <a:pt x="316671" y="2728277"/>
                  </a:lnTo>
                  <a:lnTo>
                    <a:pt x="299398" y="2735118"/>
                  </a:lnTo>
                  <a:lnTo>
                    <a:pt x="288963" y="2738718"/>
                  </a:lnTo>
                  <a:lnTo>
                    <a:pt x="278527" y="2740158"/>
                  </a:lnTo>
                  <a:lnTo>
                    <a:pt x="266292" y="2740158"/>
                  </a:lnTo>
                  <a:lnTo>
                    <a:pt x="252617" y="2738718"/>
                  </a:lnTo>
                  <a:lnTo>
                    <a:pt x="242182" y="2736918"/>
                  </a:lnTo>
                  <a:lnTo>
                    <a:pt x="242182" y="2724677"/>
                  </a:lnTo>
                  <a:lnTo>
                    <a:pt x="242182" y="2712796"/>
                  </a:lnTo>
                  <a:lnTo>
                    <a:pt x="245780" y="2702355"/>
                  </a:lnTo>
                  <a:lnTo>
                    <a:pt x="250818" y="2691915"/>
                  </a:lnTo>
                  <a:lnTo>
                    <a:pt x="257655" y="2683274"/>
                  </a:lnTo>
                  <a:lnTo>
                    <a:pt x="259455" y="2683274"/>
                  </a:lnTo>
                  <a:lnTo>
                    <a:pt x="247220" y="2680034"/>
                  </a:lnTo>
                  <a:lnTo>
                    <a:pt x="238583" y="2680034"/>
                  </a:lnTo>
                  <a:lnTo>
                    <a:pt x="229946" y="2683274"/>
                  </a:lnTo>
                  <a:lnTo>
                    <a:pt x="224909" y="2686874"/>
                  </a:lnTo>
                  <a:lnTo>
                    <a:pt x="198999" y="2709196"/>
                  </a:lnTo>
                  <a:lnTo>
                    <a:pt x="188563" y="2719637"/>
                  </a:lnTo>
                  <a:lnTo>
                    <a:pt x="179927" y="2731517"/>
                  </a:lnTo>
                  <a:lnTo>
                    <a:pt x="157616" y="2768240"/>
                  </a:lnTo>
                  <a:lnTo>
                    <a:pt x="152218" y="2726477"/>
                  </a:lnTo>
                  <a:lnTo>
                    <a:pt x="148979" y="2712796"/>
                  </a:lnTo>
                  <a:lnTo>
                    <a:pt x="141782" y="2700555"/>
                  </a:lnTo>
                  <a:lnTo>
                    <a:pt x="133146" y="2691915"/>
                  </a:lnTo>
                  <a:lnTo>
                    <a:pt x="124509" y="2686874"/>
                  </a:lnTo>
                  <a:lnTo>
                    <a:pt x="110835" y="2683274"/>
                  </a:lnTo>
                  <a:lnTo>
                    <a:pt x="95001" y="2678234"/>
                  </a:lnTo>
                  <a:lnTo>
                    <a:pt x="60455" y="2665993"/>
                  </a:lnTo>
                  <a:lnTo>
                    <a:pt x="36345" y="2655552"/>
                  </a:lnTo>
                  <a:lnTo>
                    <a:pt x="36345" y="2646911"/>
                  </a:lnTo>
                  <a:lnTo>
                    <a:pt x="33106" y="2574186"/>
                  </a:lnTo>
                  <a:lnTo>
                    <a:pt x="33106" y="2501821"/>
                  </a:lnTo>
                  <a:lnTo>
                    <a:pt x="34546" y="2432696"/>
                  </a:lnTo>
                  <a:lnTo>
                    <a:pt x="39943" y="2363211"/>
                  </a:lnTo>
                  <a:lnTo>
                    <a:pt x="39943" y="2356370"/>
                  </a:lnTo>
                  <a:lnTo>
                    <a:pt x="44981" y="2210920"/>
                  </a:lnTo>
                  <a:lnTo>
                    <a:pt x="46781" y="2139995"/>
                  </a:lnTo>
                  <a:lnTo>
                    <a:pt x="46781" y="2069070"/>
                  </a:lnTo>
                  <a:lnTo>
                    <a:pt x="46781" y="2048188"/>
                  </a:lnTo>
                  <a:lnTo>
                    <a:pt x="44981" y="2029107"/>
                  </a:lnTo>
                  <a:lnTo>
                    <a:pt x="39943" y="1991304"/>
                  </a:lnTo>
                  <a:lnTo>
                    <a:pt x="36345" y="1973663"/>
                  </a:lnTo>
                  <a:lnTo>
                    <a:pt x="36345" y="1956382"/>
                  </a:lnTo>
                  <a:lnTo>
                    <a:pt x="38144" y="1937300"/>
                  </a:lnTo>
                  <a:lnTo>
                    <a:pt x="44981" y="1920019"/>
                  </a:lnTo>
                  <a:lnTo>
                    <a:pt x="41743" y="1911378"/>
                  </a:lnTo>
                  <a:lnTo>
                    <a:pt x="41743" y="1902738"/>
                  </a:lnTo>
                  <a:lnTo>
                    <a:pt x="34546" y="1897697"/>
                  </a:lnTo>
                  <a:lnTo>
                    <a:pt x="0" y="1887257"/>
                  </a:lnTo>
                  <a:lnTo>
                    <a:pt x="33106" y="1871775"/>
                  </a:lnTo>
                  <a:lnTo>
                    <a:pt x="36345" y="1864935"/>
                  </a:lnTo>
                  <a:lnTo>
                    <a:pt x="39943" y="1856294"/>
                  </a:lnTo>
                  <a:lnTo>
                    <a:pt x="39943" y="1824972"/>
                  </a:lnTo>
                  <a:lnTo>
                    <a:pt x="39943" y="1814531"/>
                  </a:lnTo>
                  <a:lnTo>
                    <a:pt x="41743" y="1805891"/>
                  </a:lnTo>
                  <a:lnTo>
                    <a:pt x="48580" y="1791850"/>
                  </a:lnTo>
                  <a:lnTo>
                    <a:pt x="51819" y="1785009"/>
                  </a:lnTo>
                  <a:lnTo>
                    <a:pt x="57217" y="1781409"/>
                  </a:lnTo>
                  <a:lnTo>
                    <a:pt x="62254" y="1778169"/>
                  </a:lnTo>
                  <a:lnTo>
                    <a:pt x="67652" y="1776369"/>
                  </a:lnTo>
                  <a:lnTo>
                    <a:pt x="76289" y="1774568"/>
                  </a:lnTo>
                  <a:lnTo>
                    <a:pt x="86365" y="1774568"/>
                  </a:lnTo>
                  <a:lnTo>
                    <a:pt x="98600" y="1776369"/>
                  </a:lnTo>
                  <a:lnTo>
                    <a:pt x="109035" y="1778169"/>
                  </a:lnTo>
                  <a:lnTo>
                    <a:pt x="117672" y="1783209"/>
                  </a:lnTo>
                  <a:lnTo>
                    <a:pt x="126308" y="1791850"/>
                  </a:lnTo>
                  <a:lnTo>
                    <a:pt x="131346" y="1804091"/>
                  </a:lnTo>
                  <a:lnTo>
                    <a:pt x="134945" y="1821372"/>
                  </a:lnTo>
                  <a:lnTo>
                    <a:pt x="136744" y="1835413"/>
                  </a:lnTo>
                  <a:lnTo>
                    <a:pt x="169491" y="1833613"/>
                  </a:lnTo>
                  <a:lnTo>
                    <a:pt x="209435" y="1830012"/>
                  </a:lnTo>
                  <a:lnTo>
                    <a:pt x="224909" y="1828212"/>
                  </a:lnTo>
                  <a:lnTo>
                    <a:pt x="287163" y="1821372"/>
                  </a:lnTo>
                  <a:lnTo>
                    <a:pt x="349418" y="1812731"/>
                  </a:lnTo>
                  <a:lnTo>
                    <a:pt x="436143" y="1812731"/>
                  </a:lnTo>
                  <a:lnTo>
                    <a:pt x="446579" y="1814531"/>
                  </a:lnTo>
                  <a:lnTo>
                    <a:pt x="457015" y="1812731"/>
                  </a:lnTo>
                  <a:lnTo>
                    <a:pt x="465651" y="1810931"/>
                  </a:lnTo>
                  <a:lnTo>
                    <a:pt x="474288" y="1807691"/>
                  </a:lnTo>
                  <a:lnTo>
                    <a:pt x="489761" y="1798690"/>
                  </a:lnTo>
                  <a:lnTo>
                    <a:pt x="501636" y="1790049"/>
                  </a:lnTo>
                  <a:lnTo>
                    <a:pt x="518910" y="1776369"/>
                  </a:lnTo>
                  <a:lnTo>
                    <a:pt x="526107" y="1797250"/>
                  </a:lnTo>
                  <a:lnTo>
                    <a:pt x="527546" y="1800490"/>
                  </a:lnTo>
                  <a:lnTo>
                    <a:pt x="532944" y="1802290"/>
                  </a:lnTo>
                  <a:lnTo>
                    <a:pt x="537982" y="1802290"/>
                  </a:lnTo>
                  <a:lnTo>
                    <a:pt x="543380" y="1802290"/>
                  </a:lnTo>
                  <a:lnTo>
                    <a:pt x="553815" y="1802290"/>
                  </a:lnTo>
                  <a:lnTo>
                    <a:pt x="567490" y="1804091"/>
                  </a:lnTo>
                  <a:lnTo>
                    <a:pt x="576126" y="1805891"/>
                  </a:lnTo>
                  <a:lnTo>
                    <a:pt x="581524" y="1809131"/>
                  </a:lnTo>
                  <a:lnTo>
                    <a:pt x="588361" y="1814531"/>
                  </a:lnTo>
                  <a:lnTo>
                    <a:pt x="593759" y="1821372"/>
                  </a:lnTo>
                  <a:lnTo>
                    <a:pt x="593759" y="1828212"/>
                  </a:lnTo>
                  <a:lnTo>
                    <a:pt x="593759" y="1835413"/>
                  </a:lnTo>
                  <a:lnTo>
                    <a:pt x="591960" y="1842253"/>
                  </a:lnTo>
                  <a:lnTo>
                    <a:pt x="586562" y="1849094"/>
                  </a:lnTo>
                  <a:lnTo>
                    <a:pt x="581524" y="1854494"/>
                  </a:lnTo>
                  <a:lnTo>
                    <a:pt x="572888" y="1857734"/>
                  </a:lnTo>
                  <a:lnTo>
                    <a:pt x="564251" y="1859535"/>
                  </a:lnTo>
                  <a:lnTo>
                    <a:pt x="565691" y="1868175"/>
                  </a:lnTo>
                  <a:lnTo>
                    <a:pt x="564251" y="1876816"/>
                  </a:lnTo>
                  <a:lnTo>
                    <a:pt x="560653" y="1892297"/>
                  </a:lnTo>
                  <a:lnTo>
                    <a:pt x="560653" y="1906338"/>
                  </a:lnTo>
                  <a:lnTo>
                    <a:pt x="562452" y="1913178"/>
                  </a:lnTo>
                  <a:lnTo>
                    <a:pt x="567490" y="1925059"/>
                  </a:lnTo>
                  <a:lnTo>
                    <a:pt x="574687" y="1939100"/>
                  </a:lnTo>
                  <a:lnTo>
                    <a:pt x="581524" y="1958182"/>
                  </a:lnTo>
                  <a:lnTo>
                    <a:pt x="583323" y="1963582"/>
                  </a:lnTo>
                  <a:lnTo>
                    <a:pt x="583323" y="1998145"/>
                  </a:lnTo>
                  <a:lnTo>
                    <a:pt x="591960" y="2022266"/>
                  </a:lnTo>
                  <a:lnTo>
                    <a:pt x="602396" y="2043148"/>
                  </a:lnTo>
                  <a:lnTo>
                    <a:pt x="612472" y="2058629"/>
                  </a:lnTo>
                  <a:lnTo>
                    <a:pt x="621108" y="2070510"/>
                  </a:lnTo>
                  <a:lnTo>
                    <a:pt x="628305" y="2080951"/>
                  </a:lnTo>
                  <a:lnTo>
                    <a:pt x="636582" y="2089951"/>
                  </a:lnTo>
                  <a:lnTo>
                    <a:pt x="647018" y="2098592"/>
                  </a:lnTo>
                  <a:lnTo>
                    <a:pt x="659253" y="2107232"/>
                  </a:lnTo>
                  <a:lnTo>
                    <a:pt x="678325" y="2091391"/>
                  </a:lnTo>
                  <a:lnTo>
                    <a:pt x="697397" y="2080951"/>
                  </a:lnTo>
                  <a:lnTo>
                    <a:pt x="704234" y="2079510"/>
                  </a:lnTo>
                  <a:lnTo>
                    <a:pt x="711072" y="2079510"/>
                  </a:lnTo>
                  <a:lnTo>
                    <a:pt x="718269" y="2079510"/>
                  </a:lnTo>
                  <a:lnTo>
                    <a:pt x="725106" y="2080951"/>
                  </a:lnTo>
                  <a:lnTo>
                    <a:pt x="733743" y="2084551"/>
                  </a:lnTo>
                  <a:lnTo>
                    <a:pt x="740580" y="2089951"/>
                  </a:lnTo>
                  <a:lnTo>
                    <a:pt x="747417" y="2096792"/>
                  </a:lnTo>
                  <a:lnTo>
                    <a:pt x="752815" y="2105432"/>
                  </a:lnTo>
                  <a:lnTo>
                    <a:pt x="756054" y="2109032"/>
                  </a:lnTo>
                  <a:lnTo>
                    <a:pt x="756054" y="2114073"/>
                  </a:lnTo>
                  <a:lnTo>
                    <a:pt x="754614" y="2122713"/>
                  </a:lnTo>
                  <a:lnTo>
                    <a:pt x="752815" y="2136754"/>
                  </a:lnTo>
                  <a:lnTo>
                    <a:pt x="751016" y="2143595"/>
                  </a:lnTo>
                  <a:lnTo>
                    <a:pt x="747417" y="2148635"/>
                  </a:lnTo>
                  <a:lnTo>
                    <a:pt x="744178" y="2155476"/>
                  </a:lnTo>
                  <a:lnTo>
                    <a:pt x="737341" y="2159076"/>
                  </a:lnTo>
                  <a:lnTo>
                    <a:pt x="756054" y="2174557"/>
                  </a:lnTo>
                  <a:lnTo>
                    <a:pt x="773326" y="2184998"/>
                  </a:lnTo>
                  <a:lnTo>
                    <a:pt x="794198" y="2193639"/>
                  </a:lnTo>
                  <a:lnTo>
                    <a:pt x="815070" y="2200479"/>
                  </a:lnTo>
                  <a:lnTo>
                    <a:pt x="840979" y="2205879"/>
                  </a:lnTo>
                  <a:lnTo>
                    <a:pt x="870487" y="2210920"/>
                  </a:lnTo>
                  <a:lnTo>
                    <a:pt x="908272" y="2214520"/>
                  </a:lnTo>
                  <a:lnTo>
                    <a:pt x="950015" y="2214520"/>
                  </a:lnTo>
                  <a:lnTo>
                    <a:pt x="1026304" y="2214520"/>
                  </a:lnTo>
                  <a:lnTo>
                    <a:pt x="1029543" y="2214520"/>
                  </a:lnTo>
                  <a:lnTo>
                    <a:pt x="1034941" y="2210920"/>
                  </a:lnTo>
                  <a:lnTo>
                    <a:pt x="1045016" y="2204079"/>
                  </a:lnTo>
                  <a:lnTo>
                    <a:pt x="1069127" y="2184998"/>
                  </a:lnTo>
                  <a:lnTo>
                    <a:pt x="1077763" y="2178157"/>
                  </a:lnTo>
                  <a:lnTo>
                    <a:pt x="1093597" y="2167717"/>
                  </a:lnTo>
                  <a:lnTo>
                    <a:pt x="1100434" y="2162676"/>
                  </a:lnTo>
                  <a:lnTo>
                    <a:pt x="1105832" y="2160876"/>
                  </a:lnTo>
                  <a:lnTo>
                    <a:pt x="1109071" y="2159076"/>
                  </a:lnTo>
                  <a:lnTo>
                    <a:pt x="1109071" y="2157276"/>
                  </a:lnTo>
                  <a:lnTo>
                    <a:pt x="1110870" y="2152236"/>
                  </a:lnTo>
                  <a:lnTo>
                    <a:pt x="1121306" y="2139995"/>
                  </a:lnTo>
                  <a:lnTo>
                    <a:pt x="1128143" y="2128114"/>
                  </a:lnTo>
                  <a:lnTo>
                    <a:pt x="1134980" y="2114073"/>
                  </a:lnTo>
                  <a:lnTo>
                    <a:pt x="1140378" y="2100032"/>
                  </a:lnTo>
                  <a:lnTo>
                    <a:pt x="1143976" y="2084551"/>
                  </a:lnTo>
                  <a:lnTo>
                    <a:pt x="1147215" y="2069070"/>
                  </a:lnTo>
                  <a:lnTo>
                    <a:pt x="1149014" y="2053229"/>
                  </a:lnTo>
                  <a:lnTo>
                    <a:pt x="1149014" y="2037747"/>
                  </a:lnTo>
                  <a:lnTo>
                    <a:pt x="1149014" y="2006785"/>
                  </a:lnTo>
                  <a:lnTo>
                    <a:pt x="1147215" y="1973663"/>
                  </a:lnTo>
                  <a:lnTo>
                    <a:pt x="1142177" y="1911378"/>
                  </a:lnTo>
                  <a:lnTo>
                    <a:pt x="1129942" y="1892297"/>
                  </a:lnTo>
                  <a:lnTo>
                    <a:pt x="1115908" y="1873576"/>
                  </a:lnTo>
                  <a:lnTo>
                    <a:pt x="1100434" y="1856294"/>
                  </a:lnTo>
                  <a:lnTo>
                    <a:pt x="1083161" y="1838653"/>
                  </a:lnTo>
                  <a:lnTo>
                    <a:pt x="1055452" y="1816331"/>
                  </a:lnTo>
                  <a:lnTo>
                    <a:pt x="1053653" y="1818132"/>
                  </a:lnTo>
                  <a:lnTo>
                    <a:pt x="1055452" y="1814531"/>
                  </a:lnTo>
                  <a:lnTo>
                    <a:pt x="1031342" y="1795450"/>
                  </a:lnTo>
                  <a:lnTo>
                    <a:pt x="1005433" y="1776369"/>
                  </a:lnTo>
                  <a:lnTo>
                    <a:pt x="960451" y="1746846"/>
                  </a:lnTo>
                  <a:lnTo>
                    <a:pt x="916908" y="1715884"/>
                  </a:lnTo>
                  <a:lnTo>
                    <a:pt x="874086" y="1686362"/>
                  </a:lnTo>
                  <a:lnTo>
                    <a:pt x="830543" y="1655040"/>
                  </a:lnTo>
                  <a:lnTo>
                    <a:pt x="826945" y="1656840"/>
                  </a:lnTo>
                  <a:lnTo>
                    <a:pt x="825505" y="1658640"/>
                  </a:lnTo>
                  <a:lnTo>
                    <a:pt x="820108" y="1665480"/>
                  </a:lnTo>
                  <a:lnTo>
                    <a:pt x="815070" y="1669081"/>
                  </a:lnTo>
                  <a:lnTo>
                    <a:pt x="811471" y="1670881"/>
                  </a:lnTo>
                  <a:lnTo>
                    <a:pt x="806433" y="1672321"/>
                  </a:lnTo>
                  <a:lnTo>
                    <a:pt x="799236" y="1670881"/>
                  </a:lnTo>
                  <a:lnTo>
                    <a:pt x="795997" y="1669081"/>
                  </a:lnTo>
                  <a:lnTo>
                    <a:pt x="792399" y="1665480"/>
                  </a:lnTo>
                  <a:lnTo>
                    <a:pt x="781963" y="1660440"/>
                  </a:lnTo>
                  <a:lnTo>
                    <a:pt x="773326" y="1653240"/>
                  </a:lnTo>
                  <a:lnTo>
                    <a:pt x="768289" y="1644599"/>
                  </a:lnTo>
                  <a:lnTo>
                    <a:pt x="766489" y="1632718"/>
                  </a:lnTo>
                  <a:lnTo>
                    <a:pt x="770088" y="1613637"/>
                  </a:lnTo>
                  <a:lnTo>
                    <a:pt x="761451" y="1619037"/>
                  </a:lnTo>
                  <a:lnTo>
                    <a:pt x="770088" y="1608596"/>
                  </a:lnTo>
                  <a:lnTo>
                    <a:pt x="771887" y="1601756"/>
                  </a:lnTo>
                  <a:lnTo>
                    <a:pt x="754614" y="1591315"/>
                  </a:lnTo>
                  <a:lnTo>
                    <a:pt x="730144" y="1574034"/>
                  </a:lnTo>
                  <a:lnTo>
                    <a:pt x="702435" y="1556393"/>
                  </a:lnTo>
                  <a:lnTo>
                    <a:pt x="676526" y="1540912"/>
                  </a:lnTo>
                  <a:lnTo>
                    <a:pt x="669688" y="1535871"/>
                  </a:lnTo>
                  <a:lnTo>
                    <a:pt x="669688" y="1526870"/>
                  </a:lnTo>
                  <a:lnTo>
                    <a:pt x="666090" y="1525430"/>
                  </a:lnTo>
                  <a:lnTo>
                    <a:pt x="661052" y="1521830"/>
                  </a:lnTo>
                  <a:lnTo>
                    <a:pt x="655654" y="1516790"/>
                  </a:lnTo>
                  <a:lnTo>
                    <a:pt x="650616" y="1508149"/>
                  </a:lnTo>
                  <a:lnTo>
                    <a:pt x="647018" y="1497708"/>
                  </a:lnTo>
                  <a:lnTo>
                    <a:pt x="567490" y="1431824"/>
                  </a:lnTo>
                  <a:lnTo>
                    <a:pt x="487962" y="1365939"/>
                  </a:lnTo>
                  <a:lnTo>
                    <a:pt x="451617" y="1338577"/>
                  </a:lnTo>
                  <a:lnTo>
                    <a:pt x="411673" y="1305454"/>
                  </a:lnTo>
                  <a:lnTo>
                    <a:pt x="372089" y="1269092"/>
                  </a:lnTo>
                  <a:lnTo>
                    <a:pt x="328906" y="1225889"/>
                  </a:lnTo>
                  <a:lnTo>
                    <a:pt x="325308" y="1224089"/>
                  </a:lnTo>
                  <a:lnTo>
                    <a:pt x="311633" y="1219048"/>
                  </a:lnTo>
                  <a:lnTo>
                    <a:pt x="294360" y="1211848"/>
                  </a:lnTo>
                  <a:lnTo>
                    <a:pt x="283925" y="1203567"/>
                  </a:lnTo>
                  <a:lnTo>
                    <a:pt x="280326" y="1199967"/>
                  </a:lnTo>
                  <a:lnTo>
                    <a:pt x="273489" y="1184486"/>
                  </a:lnTo>
                  <a:lnTo>
                    <a:pt x="264852" y="1170445"/>
                  </a:lnTo>
                  <a:lnTo>
                    <a:pt x="254417" y="1156764"/>
                  </a:lnTo>
                  <a:lnTo>
                    <a:pt x="242182" y="1144523"/>
                  </a:lnTo>
                  <a:lnTo>
                    <a:pt x="229946" y="1132282"/>
                  </a:lnTo>
                  <a:lnTo>
                    <a:pt x="218071" y="1120041"/>
                  </a:lnTo>
                  <a:lnTo>
                    <a:pt x="193961" y="1090879"/>
                  </a:lnTo>
                  <a:lnTo>
                    <a:pt x="187124" y="1082238"/>
                  </a:lnTo>
                  <a:lnTo>
                    <a:pt x="181726" y="1069997"/>
                  </a:lnTo>
                  <a:lnTo>
                    <a:pt x="176688" y="1054516"/>
                  </a:lnTo>
                  <a:lnTo>
                    <a:pt x="171290" y="1039035"/>
                  </a:lnTo>
                  <a:lnTo>
                    <a:pt x="160855" y="1023194"/>
                  </a:lnTo>
                  <a:lnTo>
                    <a:pt x="145381" y="1005913"/>
                  </a:lnTo>
                  <a:lnTo>
                    <a:pt x="141782" y="1002313"/>
                  </a:lnTo>
                  <a:lnTo>
                    <a:pt x="114073" y="952269"/>
                  </a:lnTo>
                  <a:lnTo>
                    <a:pt x="100399" y="928147"/>
                  </a:lnTo>
                  <a:lnTo>
                    <a:pt x="83126" y="902225"/>
                  </a:lnTo>
                  <a:lnTo>
                    <a:pt x="72690" y="889984"/>
                  </a:lnTo>
                  <a:lnTo>
                    <a:pt x="64054" y="875943"/>
                  </a:lnTo>
                  <a:lnTo>
                    <a:pt x="57217" y="862262"/>
                  </a:lnTo>
                  <a:lnTo>
                    <a:pt x="50379" y="846781"/>
                  </a:lnTo>
                  <a:lnTo>
                    <a:pt x="44981" y="830940"/>
                  </a:lnTo>
                  <a:lnTo>
                    <a:pt x="41743" y="813659"/>
                  </a:lnTo>
                  <a:lnTo>
                    <a:pt x="38144" y="796378"/>
                  </a:lnTo>
                  <a:lnTo>
                    <a:pt x="36345" y="777656"/>
                  </a:lnTo>
                  <a:lnTo>
                    <a:pt x="36345" y="756775"/>
                  </a:lnTo>
                  <a:lnTo>
                    <a:pt x="31307" y="746334"/>
                  </a:lnTo>
                  <a:lnTo>
                    <a:pt x="29508" y="742734"/>
                  </a:lnTo>
                  <a:lnTo>
                    <a:pt x="25909" y="735893"/>
                  </a:lnTo>
                  <a:lnTo>
                    <a:pt x="22670" y="729053"/>
                  </a:lnTo>
                  <a:lnTo>
                    <a:pt x="22670" y="721852"/>
                  </a:lnTo>
                  <a:lnTo>
                    <a:pt x="22670" y="715012"/>
                  </a:lnTo>
                  <a:lnTo>
                    <a:pt x="22670" y="709971"/>
                  </a:lnTo>
                  <a:lnTo>
                    <a:pt x="27708" y="702771"/>
                  </a:lnTo>
                  <a:lnTo>
                    <a:pt x="34546" y="697730"/>
                  </a:lnTo>
                  <a:lnTo>
                    <a:pt x="36345" y="694130"/>
                  </a:lnTo>
                  <a:lnTo>
                    <a:pt x="34546" y="687290"/>
                  </a:lnTo>
                  <a:lnTo>
                    <a:pt x="33106" y="685490"/>
                  </a:lnTo>
                  <a:lnTo>
                    <a:pt x="24110" y="680449"/>
                  </a:lnTo>
                  <a:lnTo>
                    <a:pt x="17273" y="673609"/>
                  </a:lnTo>
                  <a:lnTo>
                    <a:pt x="14034" y="668568"/>
                  </a:lnTo>
                  <a:lnTo>
                    <a:pt x="14034" y="661368"/>
                  </a:lnTo>
                  <a:lnTo>
                    <a:pt x="14034" y="654527"/>
                  </a:lnTo>
                  <a:lnTo>
                    <a:pt x="17273" y="649487"/>
                  </a:lnTo>
                  <a:lnTo>
                    <a:pt x="27708" y="639046"/>
                  </a:lnTo>
                  <a:lnTo>
                    <a:pt x="33106" y="625005"/>
                  </a:lnTo>
                  <a:lnTo>
                    <a:pt x="36345" y="611324"/>
                  </a:lnTo>
                  <a:lnTo>
                    <a:pt x="36345" y="595483"/>
                  </a:lnTo>
                  <a:lnTo>
                    <a:pt x="33106" y="573161"/>
                  </a:lnTo>
                  <a:lnTo>
                    <a:pt x="33106" y="549040"/>
                  </a:lnTo>
                  <a:lnTo>
                    <a:pt x="33106" y="524558"/>
                  </a:lnTo>
                  <a:lnTo>
                    <a:pt x="36345" y="497196"/>
                  </a:lnTo>
                  <a:lnTo>
                    <a:pt x="41743" y="477754"/>
                  </a:lnTo>
                  <a:lnTo>
                    <a:pt x="46781" y="457233"/>
                  </a:lnTo>
                  <a:lnTo>
                    <a:pt x="55417" y="439592"/>
                  </a:lnTo>
                  <a:lnTo>
                    <a:pt x="64054" y="420870"/>
                  </a:lnTo>
                  <a:lnTo>
                    <a:pt x="72690" y="405389"/>
                  </a:lnTo>
                  <a:lnTo>
                    <a:pt x="83126" y="389548"/>
                  </a:lnTo>
                  <a:lnTo>
                    <a:pt x="95001" y="374067"/>
                  </a:lnTo>
                  <a:lnTo>
                    <a:pt x="107236" y="361826"/>
                  </a:lnTo>
                  <a:lnTo>
                    <a:pt x="126308" y="337704"/>
                  </a:lnTo>
                  <a:lnTo>
                    <a:pt x="143582" y="311782"/>
                  </a:lnTo>
                  <a:lnTo>
                    <a:pt x="160855" y="284060"/>
                  </a:lnTo>
                  <a:lnTo>
                    <a:pt x="176688" y="252738"/>
                  </a:lnTo>
                  <a:lnTo>
                    <a:pt x="179927" y="245898"/>
                  </a:lnTo>
                  <a:lnTo>
                    <a:pt x="187124" y="244458"/>
                  </a:lnTo>
                  <a:lnTo>
                    <a:pt x="202598" y="240857"/>
                  </a:lnTo>
                  <a:lnTo>
                    <a:pt x="216272" y="234017"/>
                  </a:lnTo>
                  <a:lnTo>
                    <a:pt x="228507" y="223576"/>
                  </a:lnTo>
                  <a:lnTo>
                    <a:pt x="235344" y="211335"/>
                  </a:lnTo>
                  <a:lnTo>
                    <a:pt x="247220" y="192254"/>
                  </a:lnTo>
                  <a:lnTo>
                    <a:pt x="263053" y="174973"/>
                  </a:lnTo>
                  <a:lnTo>
                    <a:pt x="280326" y="162732"/>
                  </a:lnTo>
                  <a:lnTo>
                    <a:pt x="299398" y="152291"/>
                  </a:lnTo>
                  <a:lnTo>
                    <a:pt x="333944" y="135010"/>
                  </a:lnTo>
                  <a:lnTo>
                    <a:pt x="370290" y="119529"/>
                  </a:lnTo>
                  <a:lnTo>
                    <a:pt x="375328" y="117729"/>
                  </a:lnTo>
                  <a:lnTo>
                    <a:pt x="411673" y="100447"/>
                  </a:lnTo>
                  <a:lnTo>
                    <a:pt x="449818" y="83166"/>
                  </a:lnTo>
                  <a:lnTo>
                    <a:pt x="512072" y="65885"/>
                  </a:lnTo>
                  <a:lnTo>
                    <a:pt x="571088" y="50404"/>
                  </a:lnTo>
                  <a:lnTo>
                    <a:pt x="600597" y="41403"/>
                  </a:lnTo>
                  <a:lnTo>
                    <a:pt x="628305" y="31322"/>
                  </a:lnTo>
                  <a:lnTo>
                    <a:pt x="652415" y="19081"/>
                  </a:lnTo>
                  <a:lnTo>
                    <a:pt x="674726" y="3600"/>
                  </a:lnTo>
                  <a:close/>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nchor="ctr">
              <a:noAutofit/>
            </a:bodyPr>
            <a:lstStyle/>
            <a:p>
              <a:endParaRPr lang="en-US" dirty="0"/>
            </a:p>
          </p:txBody>
        </p:sp>
        <p:sp>
          <p:nvSpPr>
            <p:cNvPr id="99" name="Freeform 98">
              <a:extLst>
                <a:ext uri="{FF2B5EF4-FFF2-40B4-BE49-F238E27FC236}">
                  <a16:creationId xmlns:a16="http://schemas.microsoft.com/office/drawing/2014/main" xmlns="" id="{ECDB9383-DA5A-B140-9996-53AE9A9315E2}"/>
                </a:ext>
              </a:extLst>
            </p:cNvPr>
            <p:cNvSpPr>
              <a:spLocks noChangeArrowheads="1"/>
            </p:cNvSpPr>
            <p:nvPr/>
          </p:nvSpPr>
          <p:spPr bwMode="auto">
            <a:xfrm>
              <a:off x="38101" y="4284663"/>
              <a:ext cx="10032639" cy="2801577"/>
            </a:xfrm>
            <a:custGeom>
              <a:avLst/>
              <a:gdLst>
                <a:gd name="connsiteX0" fmla="*/ 115901 w 10032639"/>
                <a:gd name="connsiteY0" fmla="*/ 2708323 h 2801577"/>
                <a:gd name="connsiteX1" fmla="*/ 110862 w 10032639"/>
                <a:gd name="connsiteY1" fmla="*/ 2709763 h 2801577"/>
                <a:gd name="connsiteX2" fmla="*/ 109062 w 10032639"/>
                <a:gd name="connsiteY2" fmla="*/ 2713364 h 2801577"/>
                <a:gd name="connsiteX3" fmla="*/ 110862 w 10032639"/>
                <a:gd name="connsiteY3" fmla="*/ 2713364 h 2801577"/>
                <a:gd name="connsiteX4" fmla="*/ 3766073 w 10032639"/>
                <a:gd name="connsiteY4" fmla="*/ 2678799 h 2801577"/>
                <a:gd name="connsiteX5" fmla="*/ 3736558 w 10032639"/>
                <a:gd name="connsiteY5" fmla="*/ 2685640 h 2801577"/>
                <a:gd name="connsiteX6" fmla="*/ 3752396 w 10032639"/>
                <a:gd name="connsiteY6" fmla="*/ 2687440 h 2801577"/>
                <a:gd name="connsiteX7" fmla="*/ 3766073 w 10032639"/>
                <a:gd name="connsiteY7" fmla="*/ 2690681 h 2801577"/>
                <a:gd name="connsiteX8" fmla="*/ 5937672 w 10032639"/>
                <a:gd name="connsiteY8" fmla="*/ 2656183 h 2801577"/>
                <a:gd name="connsiteX9" fmla="*/ 5920391 w 10032639"/>
                <a:gd name="connsiteY9" fmla="*/ 2666622 h 2801577"/>
                <a:gd name="connsiteX10" fmla="*/ 5914991 w 10032639"/>
                <a:gd name="connsiteY10" fmla="*/ 2671661 h 2801577"/>
                <a:gd name="connsiteX11" fmla="*/ 5909951 w 10032639"/>
                <a:gd name="connsiteY11" fmla="*/ 2677061 h 2801577"/>
                <a:gd name="connsiteX12" fmla="*/ 5922191 w 10032639"/>
                <a:gd name="connsiteY12" fmla="*/ 2675261 h 2801577"/>
                <a:gd name="connsiteX13" fmla="*/ 5930831 w 10032639"/>
                <a:gd name="connsiteY13" fmla="*/ 2673461 h 2801577"/>
                <a:gd name="connsiteX14" fmla="*/ 5940912 w 10032639"/>
                <a:gd name="connsiteY14" fmla="*/ 2673461 h 2801577"/>
                <a:gd name="connsiteX15" fmla="*/ 5937672 w 10032639"/>
                <a:gd name="connsiteY15" fmla="*/ 2664822 h 2801577"/>
                <a:gd name="connsiteX16" fmla="*/ 740760 w 10032639"/>
                <a:gd name="connsiteY16" fmla="*/ 2647474 h 2801577"/>
                <a:gd name="connsiteX17" fmla="*/ 727082 w 10032639"/>
                <a:gd name="connsiteY17" fmla="*/ 2654315 h 2801577"/>
                <a:gd name="connsiteX18" fmla="*/ 740760 w 10032639"/>
                <a:gd name="connsiteY18" fmla="*/ 2652515 h 2801577"/>
                <a:gd name="connsiteX19" fmla="*/ 9435292 w 10032639"/>
                <a:gd name="connsiteY19" fmla="*/ 2643675 h 2801577"/>
                <a:gd name="connsiteX20" fmla="*/ 9424851 w 10032639"/>
                <a:gd name="connsiteY20" fmla="*/ 2650877 h 2801577"/>
                <a:gd name="connsiteX21" fmla="*/ 9414769 w 10032639"/>
                <a:gd name="connsiteY21" fmla="*/ 2657719 h 2801577"/>
                <a:gd name="connsiteX22" fmla="*/ 9431692 w 10032639"/>
                <a:gd name="connsiteY22" fmla="*/ 2657719 h 2801577"/>
                <a:gd name="connsiteX23" fmla="*/ 9435292 w 10032639"/>
                <a:gd name="connsiteY23" fmla="*/ 2649076 h 2801577"/>
                <a:gd name="connsiteX24" fmla="*/ 3482439 w 10032639"/>
                <a:gd name="connsiteY24" fmla="*/ 2642073 h 2801577"/>
                <a:gd name="connsiteX25" fmla="*/ 3437087 w 10032639"/>
                <a:gd name="connsiteY25" fmla="*/ 2656115 h 2801577"/>
                <a:gd name="connsiteX26" fmla="*/ 3392454 w 10032639"/>
                <a:gd name="connsiteY26" fmla="*/ 2670158 h 2801577"/>
                <a:gd name="connsiteX27" fmla="*/ 3419809 w 10032639"/>
                <a:gd name="connsiteY27" fmla="*/ 2668357 h 2801577"/>
                <a:gd name="connsiteX28" fmla="*/ 3432047 w 10032639"/>
                <a:gd name="connsiteY28" fmla="*/ 2666557 h 2801577"/>
                <a:gd name="connsiteX29" fmla="*/ 3444285 w 10032639"/>
                <a:gd name="connsiteY29" fmla="*/ 2664757 h 2801577"/>
                <a:gd name="connsiteX30" fmla="*/ 3454723 w 10032639"/>
                <a:gd name="connsiteY30" fmla="*/ 2659716 h 2801577"/>
                <a:gd name="connsiteX31" fmla="*/ 3463362 w 10032639"/>
                <a:gd name="connsiteY31" fmla="*/ 2656115 h 2801577"/>
                <a:gd name="connsiteX32" fmla="*/ 3473800 w 10032639"/>
                <a:gd name="connsiteY32" fmla="*/ 2649274 h 2801577"/>
                <a:gd name="connsiteX33" fmla="*/ 960685 w 10032639"/>
                <a:gd name="connsiteY33" fmla="*/ 2642073 h 2801577"/>
                <a:gd name="connsiteX34" fmla="*/ 931170 w 10032639"/>
                <a:gd name="connsiteY34" fmla="*/ 2652515 h 2801577"/>
                <a:gd name="connsiteX35" fmla="*/ 905254 w 10032639"/>
                <a:gd name="connsiteY35" fmla="*/ 2664757 h 2801577"/>
                <a:gd name="connsiteX36" fmla="*/ 923971 w 10032639"/>
                <a:gd name="connsiteY36" fmla="*/ 2661156 h 2801577"/>
                <a:gd name="connsiteX37" fmla="*/ 932969 w 10032639"/>
                <a:gd name="connsiteY37" fmla="*/ 2659716 h 2801577"/>
                <a:gd name="connsiteX38" fmla="*/ 939808 w 10032639"/>
                <a:gd name="connsiteY38" fmla="*/ 2656115 h 2801577"/>
                <a:gd name="connsiteX39" fmla="*/ 8709763 w 10032639"/>
                <a:gd name="connsiteY39" fmla="*/ 2641874 h 2801577"/>
                <a:gd name="connsiteX40" fmla="*/ 8684198 w 10032639"/>
                <a:gd name="connsiteY40" fmla="*/ 2662760 h 2801577"/>
                <a:gd name="connsiteX41" fmla="*/ 8696081 w 10032639"/>
                <a:gd name="connsiteY41" fmla="*/ 2657719 h 2801577"/>
                <a:gd name="connsiteX42" fmla="*/ 8709763 w 10032639"/>
                <a:gd name="connsiteY42" fmla="*/ 2655918 h 2801577"/>
                <a:gd name="connsiteX43" fmla="*/ 8709763 w 10032639"/>
                <a:gd name="connsiteY43" fmla="*/ 2649076 h 2801577"/>
                <a:gd name="connsiteX44" fmla="*/ 6332243 w 10032639"/>
                <a:gd name="connsiteY44" fmla="*/ 2637106 h 2801577"/>
                <a:gd name="connsiteX45" fmla="*/ 6301283 w 10032639"/>
                <a:gd name="connsiteY45" fmla="*/ 2647544 h 2801577"/>
                <a:gd name="connsiteX46" fmla="*/ 6271762 w 10032639"/>
                <a:gd name="connsiteY46" fmla="*/ 2661223 h 2801577"/>
                <a:gd name="connsiteX47" fmla="*/ 6284002 w 10032639"/>
                <a:gd name="connsiteY47" fmla="*/ 2656183 h 2801577"/>
                <a:gd name="connsiteX48" fmla="*/ 6308123 w 10032639"/>
                <a:gd name="connsiteY48" fmla="*/ 2647544 h 2801577"/>
                <a:gd name="connsiteX49" fmla="*/ 9598041 w 10032639"/>
                <a:gd name="connsiteY49" fmla="*/ 2622789 h 2801577"/>
                <a:gd name="connsiteX50" fmla="*/ 9580758 w 10032639"/>
                <a:gd name="connsiteY50" fmla="*/ 2635032 h 2801577"/>
                <a:gd name="connsiteX51" fmla="*/ 9578958 w 10032639"/>
                <a:gd name="connsiteY51" fmla="*/ 2635032 h 2801577"/>
                <a:gd name="connsiteX52" fmla="*/ 9559875 w 10032639"/>
                <a:gd name="connsiteY52" fmla="*/ 2652317 h 2801577"/>
                <a:gd name="connsiteX53" fmla="*/ 9572117 w 10032639"/>
                <a:gd name="connsiteY53" fmla="*/ 2650877 h 2801577"/>
                <a:gd name="connsiteX54" fmla="*/ 9584359 w 10032639"/>
                <a:gd name="connsiteY54" fmla="*/ 2647276 h 2801577"/>
                <a:gd name="connsiteX55" fmla="*/ 9598041 w 10032639"/>
                <a:gd name="connsiteY55" fmla="*/ 2645475 h 2801577"/>
                <a:gd name="connsiteX56" fmla="*/ 9596241 w 10032639"/>
                <a:gd name="connsiteY56" fmla="*/ 2641874 h 2801577"/>
                <a:gd name="connsiteX57" fmla="*/ 9596241 w 10032639"/>
                <a:gd name="connsiteY57" fmla="*/ 2631431 h 2801577"/>
                <a:gd name="connsiteX58" fmla="*/ 3549748 w 10032639"/>
                <a:gd name="connsiteY58" fmla="*/ 2619750 h 2801577"/>
                <a:gd name="connsiteX59" fmla="*/ 3508355 w 10032639"/>
                <a:gd name="connsiteY59" fmla="*/ 2633432 h 2801577"/>
                <a:gd name="connsiteX60" fmla="*/ 3518793 w 10032639"/>
                <a:gd name="connsiteY60" fmla="*/ 2631632 h 2801577"/>
                <a:gd name="connsiteX61" fmla="*/ 3529231 w 10032639"/>
                <a:gd name="connsiteY61" fmla="*/ 2630192 h 2801577"/>
                <a:gd name="connsiteX62" fmla="*/ 3539310 w 10032639"/>
                <a:gd name="connsiteY62" fmla="*/ 2624791 h 2801577"/>
                <a:gd name="connsiteX63" fmla="*/ 799431 w 10032639"/>
                <a:gd name="connsiteY63" fmla="*/ 2619750 h 2801577"/>
                <a:gd name="connsiteX64" fmla="*/ 769916 w 10032639"/>
                <a:gd name="connsiteY64" fmla="*/ 2633432 h 2801577"/>
                <a:gd name="connsiteX65" fmla="*/ 778914 w 10032639"/>
                <a:gd name="connsiteY65" fmla="*/ 2633432 h 2801577"/>
                <a:gd name="connsiteX66" fmla="*/ 778914 w 10032639"/>
                <a:gd name="connsiteY66" fmla="*/ 2637033 h 2801577"/>
                <a:gd name="connsiteX67" fmla="*/ 787553 w 10032639"/>
                <a:gd name="connsiteY67" fmla="*/ 2630192 h 2801577"/>
                <a:gd name="connsiteX68" fmla="*/ 796191 w 10032639"/>
                <a:gd name="connsiteY68" fmla="*/ 2622990 h 2801577"/>
                <a:gd name="connsiteX69" fmla="*/ 7634042 w 10032639"/>
                <a:gd name="connsiteY69" fmla="*/ 2618028 h 2801577"/>
                <a:gd name="connsiteX70" fmla="*/ 7603081 w 10032639"/>
                <a:gd name="connsiteY70" fmla="*/ 2629906 h 2801577"/>
                <a:gd name="connsiteX71" fmla="*/ 7577161 w 10032639"/>
                <a:gd name="connsiteY71" fmla="*/ 2642145 h 2801577"/>
                <a:gd name="connsiteX72" fmla="*/ 7554480 w 10032639"/>
                <a:gd name="connsiteY72" fmla="*/ 2652584 h 2801577"/>
                <a:gd name="connsiteX73" fmla="*/ 7537199 w 10032639"/>
                <a:gd name="connsiteY73" fmla="*/ 2664822 h 2801577"/>
                <a:gd name="connsiteX74" fmla="*/ 7573561 w 10032639"/>
                <a:gd name="connsiteY74" fmla="*/ 2659423 h 2801577"/>
                <a:gd name="connsiteX75" fmla="*/ 7584001 w 10032639"/>
                <a:gd name="connsiteY75" fmla="*/ 2657983 h 2801577"/>
                <a:gd name="connsiteX76" fmla="*/ 7594441 w 10032639"/>
                <a:gd name="connsiteY76" fmla="*/ 2656183 h 2801577"/>
                <a:gd name="connsiteX77" fmla="*/ 7603081 w 10032639"/>
                <a:gd name="connsiteY77" fmla="*/ 2652584 h 2801577"/>
                <a:gd name="connsiteX78" fmla="*/ 7609922 w 10032639"/>
                <a:gd name="connsiteY78" fmla="*/ 2647544 h 2801577"/>
                <a:gd name="connsiteX79" fmla="*/ 7616762 w 10032639"/>
                <a:gd name="connsiteY79" fmla="*/ 2642145 h 2801577"/>
                <a:gd name="connsiteX80" fmla="*/ 7623602 w 10032639"/>
                <a:gd name="connsiteY80" fmla="*/ 2635306 h 2801577"/>
                <a:gd name="connsiteX81" fmla="*/ 7629002 w 10032639"/>
                <a:gd name="connsiteY81" fmla="*/ 2626667 h 2801577"/>
                <a:gd name="connsiteX82" fmla="*/ 519036 w 10032639"/>
                <a:gd name="connsiteY82" fmla="*/ 2597427 h 2801577"/>
                <a:gd name="connsiteX83" fmla="*/ 515797 w 10032639"/>
                <a:gd name="connsiteY83" fmla="*/ 2598867 h 2801577"/>
                <a:gd name="connsiteX84" fmla="*/ 519036 w 10032639"/>
                <a:gd name="connsiteY84" fmla="*/ 2598867 h 2801577"/>
                <a:gd name="connsiteX85" fmla="*/ 867100 w 10032639"/>
                <a:gd name="connsiteY85" fmla="*/ 2586985 h 2801577"/>
                <a:gd name="connsiteX86" fmla="*/ 860261 w 10032639"/>
                <a:gd name="connsiteY86" fmla="*/ 2590226 h 2801577"/>
                <a:gd name="connsiteX87" fmla="*/ 858534 w 10032639"/>
                <a:gd name="connsiteY87" fmla="*/ 2591269 h 2801577"/>
                <a:gd name="connsiteX88" fmla="*/ 836145 w 10032639"/>
                <a:gd name="connsiteY88" fmla="*/ 2602467 h 2801577"/>
                <a:gd name="connsiteX89" fmla="*/ 842984 w 10032639"/>
                <a:gd name="connsiteY89" fmla="*/ 2600667 h 2801577"/>
                <a:gd name="connsiteX90" fmla="*/ 858534 w 10032639"/>
                <a:gd name="connsiteY90" fmla="*/ 2591269 h 2801577"/>
                <a:gd name="connsiteX91" fmla="*/ 4869148 w 10032639"/>
                <a:gd name="connsiteY91" fmla="*/ 2583856 h 2801577"/>
                <a:gd name="connsiteX92" fmla="*/ 4812266 w 10032639"/>
                <a:gd name="connsiteY92" fmla="*/ 2635693 h 2801577"/>
                <a:gd name="connsiteX93" fmla="*/ 4808666 w 10032639"/>
                <a:gd name="connsiteY93" fmla="*/ 2639293 h 2801577"/>
                <a:gd name="connsiteX94" fmla="*/ 4801825 w 10032639"/>
                <a:gd name="connsiteY94" fmla="*/ 2642532 h 2801577"/>
                <a:gd name="connsiteX95" fmla="*/ 4794985 w 10032639"/>
                <a:gd name="connsiteY95" fmla="*/ 2649732 h 2801577"/>
                <a:gd name="connsiteX96" fmla="*/ 4806866 w 10032639"/>
                <a:gd name="connsiteY96" fmla="*/ 2646132 h 2801577"/>
                <a:gd name="connsiteX97" fmla="*/ 4817306 w 10032639"/>
                <a:gd name="connsiteY97" fmla="*/ 2639293 h 2801577"/>
                <a:gd name="connsiteX98" fmla="*/ 4829186 w 10032639"/>
                <a:gd name="connsiteY98" fmla="*/ 2630293 h 2801577"/>
                <a:gd name="connsiteX99" fmla="*/ 4839627 w 10032639"/>
                <a:gd name="connsiteY99" fmla="*/ 2618414 h 2801577"/>
                <a:gd name="connsiteX100" fmla="*/ 1671931 w 10032639"/>
                <a:gd name="connsiteY100" fmla="*/ 2578344 h 2801577"/>
                <a:gd name="connsiteX101" fmla="*/ 1670131 w 10032639"/>
                <a:gd name="connsiteY101" fmla="*/ 2580144 h 2801577"/>
                <a:gd name="connsiteX102" fmla="*/ 1671931 w 10032639"/>
                <a:gd name="connsiteY102" fmla="*/ 2580144 h 2801577"/>
                <a:gd name="connsiteX103" fmla="*/ 9920299 w 10032639"/>
                <a:gd name="connsiteY103" fmla="*/ 2571294 h 2801577"/>
                <a:gd name="connsiteX104" fmla="*/ 9911657 w 10032639"/>
                <a:gd name="connsiteY104" fmla="*/ 2576335 h 2801577"/>
                <a:gd name="connsiteX105" fmla="*/ 9904456 w 10032639"/>
                <a:gd name="connsiteY105" fmla="*/ 2583177 h 2801577"/>
                <a:gd name="connsiteX106" fmla="*/ 9883572 w 10032639"/>
                <a:gd name="connsiteY106" fmla="*/ 2602263 h 2801577"/>
                <a:gd name="connsiteX107" fmla="*/ 9866289 w 10032639"/>
                <a:gd name="connsiteY107" fmla="*/ 2617747 h 2801577"/>
                <a:gd name="connsiteX108" fmla="*/ 9847566 w 10032639"/>
                <a:gd name="connsiteY108" fmla="*/ 2629991 h 2801577"/>
                <a:gd name="connsiteX109" fmla="*/ 9830283 w 10032639"/>
                <a:gd name="connsiteY109" fmla="*/ 2638633 h 2801577"/>
                <a:gd name="connsiteX110" fmla="*/ 9857648 w 10032639"/>
                <a:gd name="connsiteY110" fmla="*/ 2638633 h 2801577"/>
                <a:gd name="connsiteX111" fmla="*/ 9874931 w 10032639"/>
                <a:gd name="connsiteY111" fmla="*/ 2638633 h 2801577"/>
                <a:gd name="connsiteX112" fmla="*/ 9892214 w 10032639"/>
                <a:gd name="connsiteY112" fmla="*/ 2640434 h 2801577"/>
                <a:gd name="connsiteX113" fmla="*/ 9908057 w 10032639"/>
                <a:gd name="connsiteY113" fmla="*/ 2641874 h 2801577"/>
                <a:gd name="connsiteX114" fmla="*/ 9925340 w 10032639"/>
                <a:gd name="connsiteY114" fmla="*/ 2647276 h 2801577"/>
                <a:gd name="connsiteX115" fmla="*/ 9921739 w 10032639"/>
                <a:gd name="connsiteY115" fmla="*/ 2622789 h 2801577"/>
                <a:gd name="connsiteX116" fmla="*/ 9920299 w 10032639"/>
                <a:gd name="connsiteY116" fmla="*/ 2604063 h 2801577"/>
                <a:gd name="connsiteX117" fmla="*/ 1675530 w 10032639"/>
                <a:gd name="connsiteY117" fmla="*/ 2567902 h 2801577"/>
                <a:gd name="connsiteX118" fmla="*/ 1673730 w 10032639"/>
                <a:gd name="connsiteY118" fmla="*/ 2569703 h 2801577"/>
                <a:gd name="connsiteX119" fmla="*/ 1675530 w 10032639"/>
                <a:gd name="connsiteY119" fmla="*/ 2569703 h 2801577"/>
                <a:gd name="connsiteX120" fmla="*/ 1675530 w 10032639"/>
                <a:gd name="connsiteY120" fmla="*/ 2571503 h 2801577"/>
                <a:gd name="connsiteX121" fmla="*/ 1677329 w 10032639"/>
                <a:gd name="connsiteY121" fmla="*/ 2572943 h 2801577"/>
                <a:gd name="connsiteX122" fmla="*/ 2947565 w 10032639"/>
                <a:gd name="connsiteY122" fmla="*/ 2559261 h 2801577"/>
                <a:gd name="connsiteX123" fmla="*/ 2874857 w 10032639"/>
                <a:gd name="connsiteY123" fmla="*/ 2580144 h 2801577"/>
                <a:gd name="connsiteX124" fmla="*/ 2788471 w 10032639"/>
                <a:gd name="connsiteY124" fmla="*/ 2602467 h 2801577"/>
                <a:gd name="connsiteX125" fmla="*/ 2738079 w 10032639"/>
                <a:gd name="connsiteY125" fmla="*/ 2616149 h 2801577"/>
                <a:gd name="connsiteX126" fmla="*/ 2691286 w 10032639"/>
                <a:gd name="connsiteY126" fmla="*/ 2631632 h 2801577"/>
                <a:gd name="connsiteX127" fmla="*/ 2651693 w 10032639"/>
                <a:gd name="connsiteY127" fmla="*/ 2647474 h 2801577"/>
                <a:gd name="connsiteX128" fmla="*/ 2614979 w 10032639"/>
                <a:gd name="connsiteY128" fmla="*/ 2664757 h 2801577"/>
                <a:gd name="connsiteX129" fmla="*/ 2614979 w 10032639"/>
                <a:gd name="connsiteY129" fmla="*/ 2676999 h 2801577"/>
                <a:gd name="connsiteX130" fmla="*/ 2613539 w 10032639"/>
                <a:gd name="connsiteY130" fmla="*/ 2689240 h 2801577"/>
                <a:gd name="connsiteX131" fmla="*/ 2665371 w 10032639"/>
                <a:gd name="connsiteY131" fmla="*/ 2666557 h 2801577"/>
                <a:gd name="connsiteX132" fmla="*/ 2713962 w 10032639"/>
                <a:gd name="connsiteY132" fmla="*/ 2647474 h 2801577"/>
                <a:gd name="connsiteX133" fmla="*/ 2744918 w 10032639"/>
                <a:gd name="connsiteY133" fmla="*/ 2635232 h 2801577"/>
                <a:gd name="connsiteX134" fmla="*/ 2778033 w 10032639"/>
                <a:gd name="connsiteY134" fmla="*/ 2621550 h 2801577"/>
                <a:gd name="connsiteX135" fmla="*/ 2840302 w 10032639"/>
                <a:gd name="connsiteY135" fmla="*/ 2593826 h 2801577"/>
                <a:gd name="connsiteX136" fmla="*/ 2845342 w 10032639"/>
                <a:gd name="connsiteY136" fmla="*/ 2592026 h 2801577"/>
                <a:gd name="connsiteX137" fmla="*/ 2853980 w 10032639"/>
                <a:gd name="connsiteY137" fmla="*/ 2593826 h 2801577"/>
                <a:gd name="connsiteX138" fmla="*/ 2860819 w 10032639"/>
                <a:gd name="connsiteY138" fmla="*/ 2595626 h 2801577"/>
                <a:gd name="connsiteX139" fmla="*/ 2871258 w 10032639"/>
                <a:gd name="connsiteY139" fmla="*/ 2586985 h 2801577"/>
                <a:gd name="connsiteX140" fmla="*/ 2883496 w 10032639"/>
                <a:gd name="connsiteY140" fmla="*/ 2581584 h 2801577"/>
                <a:gd name="connsiteX141" fmla="*/ 2895374 w 10032639"/>
                <a:gd name="connsiteY141" fmla="*/ 2576544 h 2801577"/>
                <a:gd name="connsiteX142" fmla="*/ 2911211 w 10032639"/>
                <a:gd name="connsiteY142" fmla="*/ 2571503 h 2801577"/>
                <a:gd name="connsiteX143" fmla="*/ 2926689 w 10032639"/>
                <a:gd name="connsiteY143" fmla="*/ 2566102 h 2801577"/>
                <a:gd name="connsiteX144" fmla="*/ 3556587 w 10032639"/>
                <a:gd name="connsiteY144" fmla="*/ 2536578 h 2801577"/>
                <a:gd name="connsiteX145" fmla="*/ 3530671 w 10032639"/>
                <a:gd name="connsiteY145" fmla="*/ 2545219 h 2801577"/>
                <a:gd name="connsiteX146" fmla="*/ 3537870 w 10032639"/>
                <a:gd name="connsiteY146" fmla="*/ 2550620 h 2801577"/>
                <a:gd name="connsiteX147" fmla="*/ 3546509 w 10032639"/>
                <a:gd name="connsiteY147" fmla="*/ 2550620 h 2801577"/>
                <a:gd name="connsiteX148" fmla="*/ 3551548 w 10032639"/>
                <a:gd name="connsiteY148" fmla="*/ 2543779 h 2801577"/>
                <a:gd name="connsiteX149" fmla="*/ 3555148 w 10032639"/>
                <a:gd name="connsiteY149" fmla="*/ 2540178 h 2801577"/>
                <a:gd name="connsiteX150" fmla="*/ 2814387 w 10032639"/>
                <a:gd name="connsiteY150" fmla="*/ 2524696 h 2801577"/>
                <a:gd name="connsiteX151" fmla="*/ 2800349 w 10032639"/>
                <a:gd name="connsiteY151" fmla="*/ 2529737 h 2801577"/>
                <a:gd name="connsiteX152" fmla="*/ 2814387 w 10032639"/>
                <a:gd name="connsiteY152" fmla="*/ 2531537 h 2801577"/>
                <a:gd name="connsiteX153" fmla="*/ 7036784 w 10032639"/>
                <a:gd name="connsiteY153" fmla="*/ 2524440 h 2801577"/>
                <a:gd name="connsiteX154" fmla="*/ 6910421 w 10032639"/>
                <a:gd name="connsiteY154" fmla="*/ 2588512 h 2801577"/>
                <a:gd name="connsiteX155" fmla="*/ 6908621 w 10032639"/>
                <a:gd name="connsiteY155" fmla="*/ 2588512 h 2801577"/>
                <a:gd name="connsiteX156" fmla="*/ 6908621 w 10032639"/>
                <a:gd name="connsiteY156" fmla="*/ 2598950 h 2801577"/>
                <a:gd name="connsiteX157" fmla="*/ 6907181 w 10032639"/>
                <a:gd name="connsiteY157" fmla="*/ 2604350 h 2801577"/>
                <a:gd name="connsiteX158" fmla="*/ 6903580 w 10032639"/>
                <a:gd name="connsiteY158" fmla="*/ 2609389 h 2801577"/>
                <a:gd name="connsiteX159" fmla="*/ 6905381 w 10032639"/>
                <a:gd name="connsiteY159" fmla="*/ 2612989 h 2801577"/>
                <a:gd name="connsiteX160" fmla="*/ 6908621 w 10032639"/>
                <a:gd name="connsiteY160" fmla="*/ 2612989 h 2801577"/>
                <a:gd name="connsiteX161" fmla="*/ 6915821 w 10032639"/>
                <a:gd name="connsiteY161" fmla="*/ 2604350 h 2801577"/>
                <a:gd name="connsiteX162" fmla="*/ 6919061 w 10032639"/>
                <a:gd name="connsiteY162" fmla="*/ 2598950 h 2801577"/>
                <a:gd name="connsiteX163" fmla="*/ 6922661 w 10032639"/>
                <a:gd name="connsiteY163" fmla="*/ 2593911 h 2801577"/>
                <a:gd name="connsiteX164" fmla="*/ 6941742 w 10032639"/>
                <a:gd name="connsiteY164" fmla="*/ 2576633 h 2801577"/>
                <a:gd name="connsiteX165" fmla="*/ 6944982 w 10032639"/>
                <a:gd name="connsiteY165" fmla="*/ 2573034 h 2801577"/>
                <a:gd name="connsiteX166" fmla="*/ 6955422 w 10032639"/>
                <a:gd name="connsiteY166" fmla="*/ 2567994 h 2801577"/>
                <a:gd name="connsiteX167" fmla="*/ 6972703 w 10032639"/>
                <a:gd name="connsiteY167" fmla="*/ 2564395 h 2801577"/>
                <a:gd name="connsiteX168" fmla="*/ 6979903 w 10032639"/>
                <a:gd name="connsiteY168" fmla="*/ 2557556 h 2801577"/>
                <a:gd name="connsiteX169" fmla="*/ 6983143 w 10032639"/>
                <a:gd name="connsiteY169" fmla="*/ 2552156 h 2801577"/>
                <a:gd name="connsiteX170" fmla="*/ 6990343 w 10032639"/>
                <a:gd name="connsiteY170" fmla="*/ 2552156 h 2801577"/>
                <a:gd name="connsiteX171" fmla="*/ 6995383 w 10032639"/>
                <a:gd name="connsiteY171" fmla="*/ 2548917 h 2801577"/>
                <a:gd name="connsiteX172" fmla="*/ 6998983 w 10032639"/>
                <a:gd name="connsiteY172" fmla="*/ 2545317 h 2801577"/>
                <a:gd name="connsiteX173" fmla="*/ 7002223 w 10032639"/>
                <a:gd name="connsiteY173" fmla="*/ 2545317 h 2801577"/>
                <a:gd name="connsiteX174" fmla="*/ 7014464 w 10032639"/>
                <a:gd name="connsiteY174" fmla="*/ 2542078 h 2801577"/>
                <a:gd name="connsiteX175" fmla="*/ 7023104 w 10032639"/>
                <a:gd name="connsiteY175" fmla="*/ 2536678 h 2801577"/>
                <a:gd name="connsiteX176" fmla="*/ 7031744 w 10032639"/>
                <a:gd name="connsiteY176" fmla="*/ 2531639 h 2801577"/>
                <a:gd name="connsiteX177" fmla="*/ 9859448 w 10032639"/>
                <a:gd name="connsiteY177" fmla="*/ 2522680 h 2801577"/>
                <a:gd name="connsiteX178" fmla="*/ 9821641 w 10032639"/>
                <a:gd name="connsiteY178" fmla="*/ 2546807 h 2801577"/>
                <a:gd name="connsiteX179" fmla="*/ 9766191 w 10032639"/>
                <a:gd name="connsiteY179" fmla="*/ 2583177 h 2801577"/>
                <a:gd name="connsiteX180" fmla="*/ 9712182 w 10032639"/>
                <a:gd name="connsiteY180" fmla="*/ 2615947 h 2801577"/>
                <a:gd name="connsiteX181" fmla="*/ 9710741 w 10032639"/>
                <a:gd name="connsiteY181" fmla="*/ 2622789 h 2801577"/>
                <a:gd name="connsiteX182" fmla="*/ 9707141 w 10032639"/>
                <a:gd name="connsiteY182" fmla="*/ 2635032 h 2801577"/>
                <a:gd name="connsiteX183" fmla="*/ 9705341 w 10032639"/>
                <a:gd name="connsiteY183" fmla="*/ 2640434 h 2801577"/>
                <a:gd name="connsiteX184" fmla="*/ 9702100 w 10032639"/>
                <a:gd name="connsiteY184" fmla="*/ 2643675 h 2801577"/>
                <a:gd name="connsiteX185" fmla="*/ 9698499 w 10032639"/>
                <a:gd name="connsiteY185" fmla="*/ 2647276 h 2801577"/>
                <a:gd name="connsiteX186" fmla="*/ 9729465 w 10032639"/>
                <a:gd name="connsiteY186" fmla="*/ 2647276 h 2801577"/>
                <a:gd name="connsiteX187" fmla="*/ 9758990 w 10032639"/>
                <a:gd name="connsiteY187" fmla="*/ 2647276 h 2801577"/>
                <a:gd name="connsiteX188" fmla="*/ 9750349 w 10032639"/>
                <a:gd name="connsiteY188" fmla="*/ 2643675 h 2801577"/>
                <a:gd name="connsiteX189" fmla="*/ 9731265 w 10032639"/>
                <a:gd name="connsiteY189" fmla="*/ 2636833 h 2801577"/>
                <a:gd name="connsiteX190" fmla="*/ 9745308 w 10032639"/>
                <a:gd name="connsiteY190" fmla="*/ 2619548 h 2801577"/>
                <a:gd name="connsiteX191" fmla="*/ 9766191 w 10032639"/>
                <a:gd name="connsiteY191" fmla="*/ 2597221 h 2801577"/>
                <a:gd name="connsiteX192" fmla="*/ 9788515 w 10032639"/>
                <a:gd name="connsiteY192" fmla="*/ 2576335 h 2801577"/>
                <a:gd name="connsiteX193" fmla="*/ 9813000 w 10032639"/>
                <a:gd name="connsiteY193" fmla="*/ 2555450 h 2801577"/>
                <a:gd name="connsiteX194" fmla="*/ 9838925 w 10032639"/>
                <a:gd name="connsiteY194" fmla="*/ 2536364 h 2801577"/>
                <a:gd name="connsiteX195" fmla="*/ 4981832 w 10032639"/>
                <a:gd name="connsiteY195" fmla="*/ 2497102 h 2801577"/>
                <a:gd name="connsiteX196" fmla="*/ 4973192 w 10032639"/>
                <a:gd name="connsiteY196" fmla="*/ 2498902 h 2801577"/>
                <a:gd name="connsiteX197" fmla="*/ 4928190 w 10032639"/>
                <a:gd name="connsiteY197" fmla="*/ 2535259 h 2801577"/>
                <a:gd name="connsiteX198" fmla="*/ 4955911 w 10032639"/>
                <a:gd name="connsiteY198" fmla="*/ 2516181 h 2801577"/>
                <a:gd name="connsiteX199" fmla="*/ 1848662 w 10032639"/>
                <a:gd name="connsiteY199" fmla="*/ 2491571 h 2801577"/>
                <a:gd name="connsiteX200" fmla="*/ 1827785 w 10032639"/>
                <a:gd name="connsiteY200" fmla="*/ 2502012 h 2801577"/>
                <a:gd name="connsiteX201" fmla="*/ 1843263 w 10032639"/>
                <a:gd name="connsiteY201" fmla="*/ 2500212 h 2801577"/>
                <a:gd name="connsiteX202" fmla="*/ 1843263 w 10032639"/>
                <a:gd name="connsiteY202" fmla="*/ 2498412 h 2801577"/>
                <a:gd name="connsiteX203" fmla="*/ 1845063 w 10032639"/>
                <a:gd name="connsiteY203" fmla="*/ 2495171 h 2801577"/>
                <a:gd name="connsiteX204" fmla="*/ 8791137 w 10032639"/>
                <a:gd name="connsiteY204" fmla="*/ 2486310 h 2801577"/>
                <a:gd name="connsiteX205" fmla="*/ 8780696 w 10032639"/>
                <a:gd name="connsiteY205" fmla="*/ 2493152 h 2801577"/>
                <a:gd name="connsiteX206" fmla="*/ 8723805 w 10032639"/>
                <a:gd name="connsiteY206" fmla="*/ 2531323 h 2801577"/>
                <a:gd name="connsiteX207" fmla="*/ 8671956 w 10032639"/>
                <a:gd name="connsiteY207" fmla="*/ 2569494 h 2801577"/>
                <a:gd name="connsiteX208" fmla="*/ 8661514 w 10032639"/>
                <a:gd name="connsiteY208" fmla="*/ 2578136 h 2801577"/>
                <a:gd name="connsiteX209" fmla="*/ 8711563 w 10032639"/>
                <a:gd name="connsiteY209" fmla="*/ 2546807 h 2801577"/>
                <a:gd name="connsiteX210" fmla="*/ 8763413 w 10032639"/>
                <a:gd name="connsiteY210" fmla="*/ 2519079 h 2801577"/>
                <a:gd name="connsiteX211" fmla="*/ 8767013 w 10032639"/>
                <a:gd name="connsiteY211" fmla="*/ 2515478 h 2801577"/>
                <a:gd name="connsiteX212" fmla="*/ 8770614 w 10032639"/>
                <a:gd name="connsiteY212" fmla="*/ 2512237 h 2801577"/>
                <a:gd name="connsiteX213" fmla="*/ 8779255 w 10032639"/>
                <a:gd name="connsiteY213" fmla="*/ 2506836 h 2801577"/>
                <a:gd name="connsiteX214" fmla="*/ 8780696 w 10032639"/>
                <a:gd name="connsiteY214" fmla="*/ 2505035 h 2801577"/>
                <a:gd name="connsiteX215" fmla="*/ 8786097 w 10032639"/>
                <a:gd name="connsiteY215" fmla="*/ 2499994 h 2801577"/>
                <a:gd name="connsiteX216" fmla="*/ 8787897 w 10032639"/>
                <a:gd name="connsiteY216" fmla="*/ 2494952 h 2801577"/>
                <a:gd name="connsiteX217" fmla="*/ 4761864 w 10032639"/>
                <a:gd name="connsiteY217" fmla="*/ 2481623 h 2801577"/>
                <a:gd name="connsiteX218" fmla="*/ 4701381 w 10032639"/>
                <a:gd name="connsiteY218" fmla="*/ 2526620 h 2801577"/>
                <a:gd name="connsiteX219" fmla="*/ 4644139 w 10032639"/>
                <a:gd name="connsiteY219" fmla="*/ 2571617 h 2801577"/>
                <a:gd name="connsiteX220" fmla="*/ 4645939 w 10032639"/>
                <a:gd name="connsiteY220" fmla="*/ 2580256 h 2801577"/>
                <a:gd name="connsiteX221" fmla="*/ 4668260 w 10032639"/>
                <a:gd name="connsiteY221" fmla="*/ 2557938 h 2801577"/>
                <a:gd name="connsiteX222" fmla="*/ 4690941 w 10032639"/>
                <a:gd name="connsiteY222" fmla="*/ 2537059 h 2801577"/>
                <a:gd name="connsiteX223" fmla="*/ 4713262 w 10032639"/>
                <a:gd name="connsiteY223" fmla="*/ 2519780 h 2801577"/>
                <a:gd name="connsiteX224" fmla="*/ 4735943 w 10032639"/>
                <a:gd name="connsiteY224" fmla="*/ 2503941 h 2801577"/>
                <a:gd name="connsiteX225" fmla="*/ 4760424 w 10032639"/>
                <a:gd name="connsiteY225" fmla="*/ 2493862 h 2801577"/>
                <a:gd name="connsiteX226" fmla="*/ 4760424 w 10032639"/>
                <a:gd name="connsiteY226" fmla="*/ 2488462 h 2801577"/>
                <a:gd name="connsiteX227" fmla="*/ 4761864 w 10032639"/>
                <a:gd name="connsiteY227" fmla="*/ 2483423 h 2801577"/>
                <a:gd name="connsiteX228" fmla="*/ 6981703 w 10032639"/>
                <a:gd name="connsiteY228" fmla="*/ 2472606 h 2801577"/>
                <a:gd name="connsiteX229" fmla="*/ 6957222 w 10032639"/>
                <a:gd name="connsiteY229" fmla="*/ 2481245 h 2801577"/>
                <a:gd name="connsiteX230" fmla="*/ 6948582 w 10032639"/>
                <a:gd name="connsiteY230" fmla="*/ 2486285 h 2801577"/>
                <a:gd name="connsiteX231" fmla="*/ 6941742 w 10032639"/>
                <a:gd name="connsiteY231" fmla="*/ 2493484 h 2801577"/>
                <a:gd name="connsiteX232" fmla="*/ 5011354 w 10032639"/>
                <a:gd name="connsiteY232" fmla="*/ 2471184 h 2801577"/>
                <a:gd name="connsiteX233" fmla="*/ 4995513 w 10032639"/>
                <a:gd name="connsiteY233" fmla="*/ 2483423 h 2801577"/>
                <a:gd name="connsiteX234" fmla="*/ 4993713 w 10032639"/>
                <a:gd name="connsiteY234" fmla="*/ 2485223 h 2801577"/>
                <a:gd name="connsiteX235" fmla="*/ 4990473 w 10032639"/>
                <a:gd name="connsiteY235" fmla="*/ 2488462 h 2801577"/>
                <a:gd name="connsiteX236" fmla="*/ 4993713 w 10032639"/>
                <a:gd name="connsiteY236" fmla="*/ 2488462 h 2801577"/>
                <a:gd name="connsiteX237" fmla="*/ 4999113 w 10032639"/>
                <a:gd name="connsiteY237" fmla="*/ 2483423 h 2801577"/>
                <a:gd name="connsiteX238" fmla="*/ 2630816 w 10032639"/>
                <a:gd name="connsiteY238" fmla="*/ 2463847 h 2801577"/>
                <a:gd name="connsiteX239" fmla="*/ 2630816 w 10032639"/>
                <a:gd name="connsiteY239" fmla="*/ 2472488 h 2801577"/>
                <a:gd name="connsiteX240" fmla="*/ 2630816 w 10032639"/>
                <a:gd name="connsiteY240" fmla="*/ 2496612 h 2801577"/>
                <a:gd name="connsiteX241" fmla="*/ 2627217 w 10032639"/>
                <a:gd name="connsiteY241" fmla="*/ 2519295 h 2801577"/>
                <a:gd name="connsiteX242" fmla="*/ 2654932 w 10032639"/>
                <a:gd name="connsiteY242" fmla="*/ 2512454 h 2801577"/>
                <a:gd name="connsiteX243" fmla="*/ 2679409 w 10032639"/>
                <a:gd name="connsiteY243" fmla="*/ 2503813 h 2801577"/>
                <a:gd name="connsiteX244" fmla="*/ 2703525 w 10032639"/>
                <a:gd name="connsiteY244" fmla="*/ 2493371 h 2801577"/>
                <a:gd name="connsiteX245" fmla="*/ 2725841 w 10032639"/>
                <a:gd name="connsiteY245" fmla="*/ 2482930 h 2801577"/>
                <a:gd name="connsiteX246" fmla="*/ 2701725 w 10032639"/>
                <a:gd name="connsiteY246" fmla="*/ 2486530 h 2801577"/>
                <a:gd name="connsiteX247" fmla="*/ 2691286 w 10032639"/>
                <a:gd name="connsiteY247" fmla="*/ 2486530 h 2801577"/>
                <a:gd name="connsiteX248" fmla="*/ 2682648 w 10032639"/>
                <a:gd name="connsiteY248" fmla="*/ 2484730 h 2801577"/>
                <a:gd name="connsiteX249" fmla="*/ 2681208 w 10032639"/>
                <a:gd name="connsiteY249" fmla="*/ 2484730 h 2801577"/>
                <a:gd name="connsiteX250" fmla="*/ 2667170 w 10032639"/>
                <a:gd name="connsiteY250" fmla="*/ 2482930 h 2801577"/>
                <a:gd name="connsiteX251" fmla="*/ 2654932 w 10032639"/>
                <a:gd name="connsiteY251" fmla="*/ 2479329 h 2801577"/>
                <a:gd name="connsiteX252" fmla="*/ 2643054 w 10032639"/>
                <a:gd name="connsiteY252" fmla="*/ 2472488 h 2801577"/>
                <a:gd name="connsiteX253" fmla="*/ 1905533 w 10032639"/>
                <a:gd name="connsiteY253" fmla="*/ 2463847 h 2801577"/>
                <a:gd name="connsiteX254" fmla="*/ 1858740 w 10032639"/>
                <a:gd name="connsiteY254" fmla="*/ 2486530 h 2801577"/>
                <a:gd name="connsiteX255" fmla="*/ 1869179 w 10032639"/>
                <a:gd name="connsiteY255" fmla="*/ 2484730 h 2801577"/>
                <a:gd name="connsiteX256" fmla="*/ 1882856 w 10032639"/>
                <a:gd name="connsiteY256" fmla="*/ 2481129 h 2801577"/>
                <a:gd name="connsiteX257" fmla="*/ 1893295 w 10032639"/>
                <a:gd name="connsiteY257" fmla="*/ 2476089 h 2801577"/>
                <a:gd name="connsiteX258" fmla="*/ 1901933 w 10032639"/>
                <a:gd name="connsiteY258" fmla="*/ 2470688 h 2801577"/>
                <a:gd name="connsiteX259" fmla="*/ 1909132 w 10032639"/>
                <a:gd name="connsiteY259" fmla="*/ 2463847 h 2801577"/>
                <a:gd name="connsiteX260" fmla="*/ 5681344 w 10032639"/>
                <a:gd name="connsiteY260" fmla="*/ 2462168 h 2801577"/>
                <a:gd name="connsiteX261" fmla="*/ 5662263 w 10032639"/>
                <a:gd name="connsiteY261" fmla="*/ 2472606 h 2801577"/>
                <a:gd name="connsiteX262" fmla="*/ 5633103 w 10032639"/>
                <a:gd name="connsiteY262" fmla="*/ 2488084 h 2801577"/>
                <a:gd name="connsiteX263" fmla="*/ 5605382 w 10032639"/>
                <a:gd name="connsiteY263" fmla="*/ 2498523 h 2801577"/>
                <a:gd name="connsiteX264" fmla="*/ 5577661 w 10032639"/>
                <a:gd name="connsiteY264" fmla="*/ 2503562 h 2801577"/>
                <a:gd name="connsiteX265" fmla="*/ 5551740 w 10032639"/>
                <a:gd name="connsiteY265" fmla="*/ 2505362 h 2801577"/>
                <a:gd name="connsiteX266" fmla="*/ 5520419 w 10032639"/>
                <a:gd name="connsiteY266" fmla="*/ 2505362 h 2801577"/>
                <a:gd name="connsiteX267" fmla="*/ 5499539 w 10032639"/>
                <a:gd name="connsiteY267" fmla="*/ 2519400 h 2801577"/>
                <a:gd name="connsiteX268" fmla="*/ 5473978 w 10032639"/>
                <a:gd name="connsiteY268" fmla="*/ 2531639 h 2801577"/>
                <a:gd name="connsiteX269" fmla="*/ 5473978 w 10032639"/>
                <a:gd name="connsiteY269" fmla="*/ 2587072 h 2801577"/>
                <a:gd name="connsiteX270" fmla="*/ 5501339 w 10032639"/>
                <a:gd name="connsiteY270" fmla="*/ 2573034 h 2801577"/>
                <a:gd name="connsiteX271" fmla="*/ 5529059 w 10032639"/>
                <a:gd name="connsiteY271" fmla="*/ 2557556 h 2801577"/>
                <a:gd name="connsiteX272" fmla="*/ 5556780 w 10032639"/>
                <a:gd name="connsiteY272" fmla="*/ 2540278 h 2801577"/>
                <a:gd name="connsiteX273" fmla="*/ 5584501 w 10032639"/>
                <a:gd name="connsiteY273" fmla="*/ 2521200 h 2801577"/>
                <a:gd name="connsiteX274" fmla="*/ 5584501 w 10032639"/>
                <a:gd name="connsiteY274" fmla="*/ 2519400 h 2801577"/>
                <a:gd name="connsiteX275" fmla="*/ 5636343 w 10032639"/>
                <a:gd name="connsiteY275" fmla="*/ 2488084 h 2801577"/>
                <a:gd name="connsiteX276" fmla="*/ 5659023 w 10032639"/>
                <a:gd name="connsiteY276" fmla="*/ 2476206 h 2801577"/>
                <a:gd name="connsiteX277" fmla="*/ 5681344 w 10032639"/>
                <a:gd name="connsiteY277" fmla="*/ 2465767 h 2801577"/>
                <a:gd name="connsiteX278" fmla="*/ 3222921 w 10032639"/>
                <a:gd name="connsiteY278" fmla="*/ 2462047 h 2801577"/>
                <a:gd name="connsiteX279" fmla="*/ 3110259 w 10032639"/>
                <a:gd name="connsiteY279" fmla="*/ 2495171 h 2801577"/>
                <a:gd name="connsiteX280" fmla="*/ 3092982 w 10032639"/>
                <a:gd name="connsiteY280" fmla="*/ 2505253 h 2801577"/>
                <a:gd name="connsiteX281" fmla="*/ 3072105 w 10032639"/>
                <a:gd name="connsiteY281" fmla="*/ 2514254 h 2801577"/>
                <a:gd name="connsiteX282" fmla="*/ 3101621 w 10032639"/>
                <a:gd name="connsiteY282" fmla="*/ 2505253 h 2801577"/>
                <a:gd name="connsiteX283" fmla="*/ 3127536 w 10032639"/>
                <a:gd name="connsiteY283" fmla="*/ 2496612 h 2801577"/>
                <a:gd name="connsiteX284" fmla="*/ 4800025 w 10032639"/>
                <a:gd name="connsiteY284" fmla="*/ 2455705 h 2801577"/>
                <a:gd name="connsiteX285" fmla="*/ 4786345 w 10032639"/>
                <a:gd name="connsiteY285" fmla="*/ 2464344 h 2801577"/>
                <a:gd name="connsiteX286" fmla="*/ 4791385 w 10032639"/>
                <a:gd name="connsiteY286" fmla="*/ 2462544 h 2801577"/>
                <a:gd name="connsiteX287" fmla="*/ 4798225 w 10032639"/>
                <a:gd name="connsiteY287" fmla="*/ 2460744 h 2801577"/>
                <a:gd name="connsiteX288" fmla="*/ 1633776 w 10032639"/>
                <a:gd name="connsiteY288" fmla="*/ 2448365 h 2801577"/>
                <a:gd name="connsiteX289" fmla="*/ 1630177 w 10032639"/>
                <a:gd name="connsiteY289" fmla="*/ 2451965 h 2801577"/>
                <a:gd name="connsiteX290" fmla="*/ 1631977 w 10032639"/>
                <a:gd name="connsiteY290" fmla="*/ 2451965 h 2801577"/>
                <a:gd name="connsiteX291" fmla="*/ 1633776 w 10032639"/>
                <a:gd name="connsiteY291" fmla="*/ 2450165 h 2801577"/>
                <a:gd name="connsiteX292" fmla="*/ 3056628 w 10032639"/>
                <a:gd name="connsiteY292" fmla="*/ 2443324 h 2801577"/>
                <a:gd name="connsiteX293" fmla="*/ 2988958 w 10032639"/>
                <a:gd name="connsiteY293" fmla="*/ 2465647 h 2801577"/>
                <a:gd name="connsiteX294" fmla="*/ 2921650 w 10032639"/>
                <a:gd name="connsiteY294" fmla="*/ 2487970 h 2801577"/>
                <a:gd name="connsiteX295" fmla="*/ 2956204 w 10032639"/>
                <a:gd name="connsiteY295" fmla="*/ 2477889 h 2801577"/>
                <a:gd name="connsiteX296" fmla="*/ 3006236 w 10032639"/>
                <a:gd name="connsiteY296" fmla="*/ 2462047 h 2801577"/>
                <a:gd name="connsiteX297" fmla="*/ 493120 w 10032639"/>
                <a:gd name="connsiteY297" fmla="*/ 2441523 h 2801577"/>
                <a:gd name="connsiteX298" fmla="*/ 306310 w 10032639"/>
                <a:gd name="connsiteY298" fmla="*/ 2521095 h 2801577"/>
                <a:gd name="connsiteX299" fmla="*/ 283994 w 10032639"/>
                <a:gd name="connsiteY299" fmla="*/ 2533337 h 2801577"/>
                <a:gd name="connsiteX300" fmla="*/ 261318 w 10032639"/>
                <a:gd name="connsiteY300" fmla="*/ 2545219 h 2801577"/>
                <a:gd name="connsiteX301" fmla="*/ 240441 w 10032639"/>
                <a:gd name="connsiteY301" fmla="*/ 2559261 h 2801577"/>
                <a:gd name="connsiteX302" fmla="*/ 221364 w 10032639"/>
                <a:gd name="connsiteY302" fmla="*/ 2574743 h 2801577"/>
                <a:gd name="connsiteX303" fmla="*/ 247640 w 10032639"/>
                <a:gd name="connsiteY303" fmla="*/ 2564302 h 2801577"/>
                <a:gd name="connsiteX304" fmla="*/ 273555 w 10032639"/>
                <a:gd name="connsiteY304" fmla="*/ 2555660 h 2801577"/>
                <a:gd name="connsiteX305" fmla="*/ 299471 w 10032639"/>
                <a:gd name="connsiteY305" fmla="*/ 2548819 h 2801577"/>
                <a:gd name="connsiteX306" fmla="*/ 323588 w 10032639"/>
                <a:gd name="connsiteY306" fmla="*/ 2543779 h 2801577"/>
                <a:gd name="connsiteX307" fmla="*/ 328627 w 10032639"/>
                <a:gd name="connsiteY307" fmla="*/ 2536578 h 2801577"/>
                <a:gd name="connsiteX308" fmla="*/ 334026 w 10032639"/>
                <a:gd name="connsiteY308" fmla="*/ 2527936 h 2801577"/>
                <a:gd name="connsiteX309" fmla="*/ 340865 w 10032639"/>
                <a:gd name="connsiteY309" fmla="*/ 2522896 h 2801577"/>
                <a:gd name="connsiteX310" fmla="*/ 347704 w 10032639"/>
                <a:gd name="connsiteY310" fmla="*/ 2517495 h 2801577"/>
                <a:gd name="connsiteX311" fmla="*/ 354543 w 10032639"/>
                <a:gd name="connsiteY311" fmla="*/ 2512454 h 2801577"/>
                <a:gd name="connsiteX312" fmla="*/ 359942 w 10032639"/>
                <a:gd name="connsiteY312" fmla="*/ 2508854 h 2801577"/>
                <a:gd name="connsiteX313" fmla="*/ 363541 w 10032639"/>
                <a:gd name="connsiteY313" fmla="*/ 2500212 h 2801577"/>
                <a:gd name="connsiteX314" fmla="*/ 373619 w 10032639"/>
                <a:gd name="connsiteY314" fmla="*/ 2500212 h 2801577"/>
                <a:gd name="connsiteX315" fmla="*/ 385857 w 10032639"/>
                <a:gd name="connsiteY315" fmla="*/ 2498412 h 2801577"/>
                <a:gd name="connsiteX316" fmla="*/ 401695 w 10032639"/>
                <a:gd name="connsiteY316" fmla="*/ 2495171 h 2801577"/>
                <a:gd name="connsiteX317" fmla="*/ 415373 w 10032639"/>
                <a:gd name="connsiteY317" fmla="*/ 2487970 h 2801577"/>
                <a:gd name="connsiteX318" fmla="*/ 431210 w 10032639"/>
                <a:gd name="connsiteY318" fmla="*/ 2479329 h 2801577"/>
                <a:gd name="connsiteX319" fmla="*/ 453527 w 10032639"/>
                <a:gd name="connsiteY319" fmla="*/ 2465647 h 2801577"/>
                <a:gd name="connsiteX320" fmla="*/ 7634042 w 10032639"/>
                <a:gd name="connsiteY320" fmla="*/ 2433011 h 2801577"/>
                <a:gd name="connsiteX321" fmla="*/ 7577161 w 10032639"/>
                <a:gd name="connsiteY321" fmla="*/ 2457128 h 2801577"/>
                <a:gd name="connsiteX322" fmla="*/ 7523519 w 10032639"/>
                <a:gd name="connsiteY322" fmla="*/ 2479445 h 2801577"/>
                <a:gd name="connsiteX323" fmla="*/ 7474918 w 10032639"/>
                <a:gd name="connsiteY323" fmla="*/ 2503562 h 2801577"/>
                <a:gd name="connsiteX324" fmla="*/ 7429916 w 10032639"/>
                <a:gd name="connsiteY324" fmla="*/ 2529839 h 2801577"/>
                <a:gd name="connsiteX325" fmla="*/ 7370874 w 10032639"/>
                <a:gd name="connsiteY325" fmla="*/ 2566194 h 2801577"/>
                <a:gd name="connsiteX326" fmla="*/ 7417676 w 10032639"/>
                <a:gd name="connsiteY326" fmla="*/ 2545317 h 2801577"/>
                <a:gd name="connsiteX327" fmla="*/ 7479958 w 10032639"/>
                <a:gd name="connsiteY327" fmla="*/ 2515801 h 2801577"/>
                <a:gd name="connsiteX328" fmla="*/ 7540800 w 10032639"/>
                <a:gd name="connsiteY328" fmla="*/ 2486285 h 2801577"/>
                <a:gd name="connsiteX329" fmla="*/ 7547640 w 10032639"/>
                <a:gd name="connsiteY329" fmla="*/ 2479445 h 2801577"/>
                <a:gd name="connsiteX330" fmla="*/ 7554480 w 10032639"/>
                <a:gd name="connsiteY330" fmla="*/ 2470807 h 2801577"/>
                <a:gd name="connsiteX331" fmla="*/ 7564920 w 10032639"/>
                <a:gd name="connsiteY331" fmla="*/ 2465767 h 2801577"/>
                <a:gd name="connsiteX332" fmla="*/ 7575361 w 10032639"/>
                <a:gd name="connsiteY332" fmla="*/ 2460368 h 2801577"/>
                <a:gd name="connsiteX333" fmla="*/ 7609922 w 10032639"/>
                <a:gd name="connsiteY333" fmla="*/ 2450289 h 2801577"/>
                <a:gd name="connsiteX334" fmla="*/ 7621802 w 10032639"/>
                <a:gd name="connsiteY334" fmla="*/ 2444890 h 2801577"/>
                <a:gd name="connsiteX335" fmla="*/ 7630442 w 10032639"/>
                <a:gd name="connsiteY335" fmla="*/ 2438051 h 2801577"/>
                <a:gd name="connsiteX336" fmla="*/ 3518793 w 10032639"/>
                <a:gd name="connsiteY336" fmla="*/ 2432882 h 2801577"/>
                <a:gd name="connsiteX337" fmla="*/ 3511955 w 10032639"/>
                <a:gd name="connsiteY337" fmla="*/ 2434682 h 2801577"/>
                <a:gd name="connsiteX338" fmla="*/ 3515194 w 10032639"/>
                <a:gd name="connsiteY338" fmla="*/ 2434682 h 2801577"/>
                <a:gd name="connsiteX339" fmla="*/ 1978241 w 10032639"/>
                <a:gd name="connsiteY339" fmla="*/ 2432882 h 2801577"/>
                <a:gd name="connsiteX340" fmla="*/ 1971402 w 10032639"/>
                <a:gd name="connsiteY340" fmla="*/ 2436483 h 2801577"/>
                <a:gd name="connsiteX341" fmla="*/ 1976441 w 10032639"/>
                <a:gd name="connsiteY341" fmla="*/ 2434682 h 2801577"/>
                <a:gd name="connsiteX342" fmla="*/ 1684168 w 10032639"/>
                <a:gd name="connsiteY342" fmla="*/ 2410199 h 2801577"/>
                <a:gd name="connsiteX343" fmla="*/ 1668331 w 10032639"/>
                <a:gd name="connsiteY343" fmla="*/ 2420640 h 2801577"/>
                <a:gd name="connsiteX344" fmla="*/ 1677329 w 10032639"/>
                <a:gd name="connsiteY344" fmla="*/ 2417400 h 2801577"/>
                <a:gd name="connsiteX345" fmla="*/ 1684168 w 10032639"/>
                <a:gd name="connsiteY345" fmla="*/ 2411999 h 2801577"/>
                <a:gd name="connsiteX346" fmla="*/ 1685968 w 10032639"/>
                <a:gd name="connsiteY346" fmla="*/ 2410199 h 2801577"/>
                <a:gd name="connsiteX347" fmla="*/ 5480818 w 10032639"/>
                <a:gd name="connsiteY347" fmla="*/ 2408534 h 2801577"/>
                <a:gd name="connsiteX348" fmla="*/ 5482258 w 10032639"/>
                <a:gd name="connsiteY348" fmla="*/ 2417173 h 2801577"/>
                <a:gd name="connsiteX349" fmla="*/ 5482258 w 10032639"/>
                <a:gd name="connsiteY349" fmla="*/ 2426172 h 2801577"/>
                <a:gd name="connsiteX350" fmla="*/ 5504939 w 10032639"/>
                <a:gd name="connsiteY350" fmla="*/ 2412134 h 2801577"/>
                <a:gd name="connsiteX351" fmla="*/ 5506739 w 10032639"/>
                <a:gd name="connsiteY351" fmla="*/ 2412134 h 2801577"/>
                <a:gd name="connsiteX352" fmla="*/ 5490898 w 10032639"/>
                <a:gd name="connsiteY352" fmla="*/ 2410334 h 2801577"/>
                <a:gd name="connsiteX353" fmla="*/ 5485858 w 10032639"/>
                <a:gd name="connsiteY353" fmla="*/ 2408534 h 2801577"/>
                <a:gd name="connsiteX354" fmla="*/ 586705 w 10032639"/>
                <a:gd name="connsiteY354" fmla="*/ 2401558 h 2801577"/>
                <a:gd name="connsiteX355" fmla="*/ 574827 w 10032639"/>
                <a:gd name="connsiteY355" fmla="*/ 2406958 h 2801577"/>
                <a:gd name="connsiteX356" fmla="*/ 513997 w 10032639"/>
                <a:gd name="connsiteY356" fmla="*/ 2432882 h 2801577"/>
                <a:gd name="connsiteX357" fmla="*/ 519036 w 10032639"/>
                <a:gd name="connsiteY357" fmla="*/ 2441523 h 2801577"/>
                <a:gd name="connsiteX358" fmla="*/ 522635 w 10032639"/>
                <a:gd name="connsiteY358" fmla="*/ 2445124 h 2801577"/>
                <a:gd name="connsiteX359" fmla="*/ 531274 w 10032639"/>
                <a:gd name="connsiteY359" fmla="*/ 2437923 h 2801577"/>
                <a:gd name="connsiteX360" fmla="*/ 543512 w 10032639"/>
                <a:gd name="connsiteY360" fmla="*/ 2432882 h 2801577"/>
                <a:gd name="connsiteX361" fmla="*/ 550351 w 10032639"/>
                <a:gd name="connsiteY361" fmla="*/ 2427841 h 2801577"/>
                <a:gd name="connsiteX362" fmla="*/ 558990 w 10032639"/>
                <a:gd name="connsiteY362" fmla="*/ 2422441 h 2801577"/>
                <a:gd name="connsiteX363" fmla="*/ 571228 w 10032639"/>
                <a:gd name="connsiteY363" fmla="*/ 2417400 h 2801577"/>
                <a:gd name="connsiteX364" fmla="*/ 581666 w 10032639"/>
                <a:gd name="connsiteY364" fmla="*/ 2413799 h 2801577"/>
                <a:gd name="connsiteX365" fmla="*/ 584905 w 10032639"/>
                <a:gd name="connsiteY365" fmla="*/ 2405158 h 2801577"/>
                <a:gd name="connsiteX366" fmla="*/ 4348207 w 10032639"/>
                <a:gd name="connsiteY366" fmla="*/ 2400268 h 2801577"/>
                <a:gd name="connsiteX367" fmla="*/ 4346407 w 10032639"/>
                <a:gd name="connsiteY367" fmla="*/ 2402068 h 2801577"/>
                <a:gd name="connsiteX368" fmla="*/ 4316886 w 10032639"/>
                <a:gd name="connsiteY368" fmla="*/ 2422947 h 2801577"/>
                <a:gd name="connsiteX369" fmla="*/ 4290965 w 10032639"/>
                <a:gd name="connsiteY369" fmla="*/ 2442025 h 2801577"/>
                <a:gd name="connsiteX370" fmla="*/ 4263244 w 10032639"/>
                <a:gd name="connsiteY370" fmla="*/ 2460744 h 2801577"/>
                <a:gd name="connsiteX371" fmla="*/ 4237323 w 10032639"/>
                <a:gd name="connsiteY371" fmla="*/ 2479823 h 2801577"/>
                <a:gd name="connsiteX372" fmla="*/ 4199522 w 10032639"/>
                <a:gd name="connsiteY372" fmla="*/ 2507541 h 2801577"/>
                <a:gd name="connsiteX373" fmla="*/ 4164600 w 10032639"/>
                <a:gd name="connsiteY373" fmla="*/ 2532020 h 2801577"/>
                <a:gd name="connsiteX374" fmla="*/ 4147320 w 10032639"/>
                <a:gd name="connsiteY374" fmla="*/ 2545699 h 2801577"/>
                <a:gd name="connsiteX375" fmla="*/ 4147320 w 10032639"/>
                <a:gd name="connsiteY375" fmla="*/ 2573417 h 2801577"/>
                <a:gd name="connsiteX376" fmla="*/ 4168200 w 10032639"/>
                <a:gd name="connsiteY376" fmla="*/ 2556138 h 2801577"/>
                <a:gd name="connsiteX377" fmla="*/ 4190521 w 10032639"/>
                <a:gd name="connsiteY377" fmla="*/ 2538859 h 2801577"/>
                <a:gd name="connsiteX378" fmla="*/ 4216802 w 10032639"/>
                <a:gd name="connsiteY378" fmla="*/ 2519780 h 2801577"/>
                <a:gd name="connsiteX379" fmla="*/ 4245963 w 10032639"/>
                <a:gd name="connsiteY379" fmla="*/ 2500702 h 2801577"/>
                <a:gd name="connsiteX380" fmla="*/ 4247763 w 10032639"/>
                <a:gd name="connsiteY380" fmla="*/ 2500702 h 2801577"/>
                <a:gd name="connsiteX381" fmla="*/ 4263244 w 10032639"/>
                <a:gd name="connsiteY381" fmla="*/ 2492062 h 2801577"/>
                <a:gd name="connsiteX382" fmla="*/ 4278725 w 10032639"/>
                <a:gd name="connsiteY382" fmla="*/ 2481623 h 2801577"/>
                <a:gd name="connsiteX383" fmla="*/ 4292765 w 10032639"/>
                <a:gd name="connsiteY383" fmla="*/ 2469384 h 2801577"/>
                <a:gd name="connsiteX384" fmla="*/ 4305006 w 10032639"/>
                <a:gd name="connsiteY384" fmla="*/ 2457504 h 2801577"/>
                <a:gd name="connsiteX385" fmla="*/ 4316886 w 10032639"/>
                <a:gd name="connsiteY385" fmla="*/ 2445265 h 2801577"/>
                <a:gd name="connsiteX386" fmla="*/ 4329127 w 10032639"/>
                <a:gd name="connsiteY386" fmla="*/ 2431586 h 2801577"/>
                <a:gd name="connsiteX387" fmla="*/ 4339567 w 10032639"/>
                <a:gd name="connsiteY387" fmla="*/ 2416107 h 2801577"/>
                <a:gd name="connsiteX388" fmla="*/ 3200245 w 10032639"/>
                <a:gd name="connsiteY388" fmla="*/ 2396517 h 2801577"/>
                <a:gd name="connsiteX389" fmla="*/ 3175768 w 10032639"/>
                <a:gd name="connsiteY389" fmla="*/ 2403358 h 2801577"/>
                <a:gd name="connsiteX390" fmla="*/ 3106660 w 10032639"/>
                <a:gd name="connsiteY390" fmla="*/ 2427841 h 2801577"/>
                <a:gd name="connsiteX391" fmla="*/ 3080744 w 10032639"/>
                <a:gd name="connsiteY391" fmla="*/ 2434682 h 2801577"/>
                <a:gd name="connsiteX392" fmla="*/ 3101621 w 10032639"/>
                <a:gd name="connsiteY392" fmla="*/ 2434682 h 2801577"/>
                <a:gd name="connsiteX393" fmla="*/ 3118898 w 10032639"/>
                <a:gd name="connsiteY393" fmla="*/ 2431082 h 2801577"/>
                <a:gd name="connsiteX394" fmla="*/ 3134375 w 10032639"/>
                <a:gd name="connsiteY394" fmla="*/ 2427841 h 2801577"/>
                <a:gd name="connsiteX395" fmla="*/ 3148053 w 10032639"/>
                <a:gd name="connsiteY395" fmla="*/ 2420640 h 2801577"/>
                <a:gd name="connsiteX396" fmla="*/ 3172529 w 10032639"/>
                <a:gd name="connsiteY396" fmla="*/ 2408399 h 2801577"/>
                <a:gd name="connsiteX397" fmla="*/ 8306491 w 10032639"/>
                <a:gd name="connsiteY397" fmla="*/ 2394483 h 2801577"/>
                <a:gd name="connsiteX398" fmla="*/ 8244200 w 10032639"/>
                <a:gd name="connsiteY398" fmla="*/ 2434455 h 2801577"/>
                <a:gd name="connsiteX399" fmla="*/ 8237359 w 10032639"/>
                <a:gd name="connsiteY399" fmla="*/ 2439496 h 2801577"/>
                <a:gd name="connsiteX400" fmla="*/ 8218276 w 10032639"/>
                <a:gd name="connsiteY400" fmla="*/ 2453540 h 2801577"/>
                <a:gd name="connsiteX401" fmla="*/ 8200632 w 10032639"/>
                <a:gd name="connsiteY401" fmla="*/ 2469025 h 2801577"/>
                <a:gd name="connsiteX402" fmla="*/ 8185150 w 10032639"/>
                <a:gd name="connsiteY402" fmla="*/ 2484509 h 2801577"/>
                <a:gd name="connsiteX403" fmla="*/ 8171467 w 10032639"/>
                <a:gd name="connsiteY403" fmla="*/ 2499994 h 2801577"/>
                <a:gd name="connsiteX404" fmla="*/ 8185150 w 10032639"/>
                <a:gd name="connsiteY404" fmla="*/ 2491351 h 2801577"/>
                <a:gd name="connsiteX405" fmla="*/ 8207834 w 10032639"/>
                <a:gd name="connsiteY405" fmla="*/ 2474066 h 2801577"/>
                <a:gd name="connsiteX406" fmla="*/ 8225117 w 10032639"/>
                <a:gd name="connsiteY406" fmla="*/ 2458582 h 2801577"/>
                <a:gd name="connsiteX407" fmla="*/ 8230158 w 10032639"/>
                <a:gd name="connsiteY407" fmla="*/ 2454981 h 2801577"/>
                <a:gd name="connsiteX408" fmla="*/ 8252842 w 10032639"/>
                <a:gd name="connsiteY408" fmla="*/ 2437696 h 2801577"/>
                <a:gd name="connsiteX409" fmla="*/ 8278766 w 10032639"/>
                <a:gd name="connsiteY409" fmla="*/ 2422211 h 2801577"/>
                <a:gd name="connsiteX410" fmla="*/ 8294249 w 10032639"/>
                <a:gd name="connsiteY410" fmla="*/ 2408167 h 2801577"/>
                <a:gd name="connsiteX411" fmla="*/ 6187159 w 10032639"/>
                <a:gd name="connsiteY411" fmla="*/ 2389457 h 2801577"/>
                <a:gd name="connsiteX412" fmla="*/ 6093196 w 10032639"/>
                <a:gd name="connsiteY412" fmla="*/ 2438051 h 2801577"/>
                <a:gd name="connsiteX413" fmla="*/ 6001754 w 10032639"/>
                <a:gd name="connsiteY413" fmla="*/ 2484845 h 2801577"/>
                <a:gd name="connsiteX414" fmla="*/ 5937672 w 10032639"/>
                <a:gd name="connsiteY414" fmla="*/ 2519400 h 2801577"/>
                <a:gd name="connsiteX415" fmla="*/ 5795827 w 10032639"/>
                <a:gd name="connsiteY415" fmla="*/ 2598950 h 2801577"/>
                <a:gd name="connsiteX416" fmla="*/ 5779987 w 10032639"/>
                <a:gd name="connsiteY416" fmla="*/ 2609389 h 2801577"/>
                <a:gd name="connsiteX417" fmla="*/ 5807708 w 10032639"/>
                <a:gd name="connsiteY417" fmla="*/ 2604350 h 2801577"/>
                <a:gd name="connsiteX418" fmla="*/ 5837229 w 10032639"/>
                <a:gd name="connsiteY418" fmla="*/ 2602550 h 2801577"/>
                <a:gd name="connsiteX419" fmla="*/ 5837229 w 10032639"/>
                <a:gd name="connsiteY419" fmla="*/ 2593911 h 2801577"/>
                <a:gd name="connsiteX420" fmla="*/ 5840829 w 10032639"/>
                <a:gd name="connsiteY420" fmla="*/ 2587072 h 2801577"/>
                <a:gd name="connsiteX421" fmla="*/ 5844069 w 10032639"/>
                <a:gd name="connsiteY421" fmla="*/ 2579873 h 2801577"/>
                <a:gd name="connsiteX422" fmla="*/ 5851269 w 10032639"/>
                <a:gd name="connsiteY422" fmla="*/ 2576633 h 2801577"/>
                <a:gd name="connsiteX423" fmla="*/ 5859909 w 10032639"/>
                <a:gd name="connsiteY423" fmla="*/ 2571234 h 2801577"/>
                <a:gd name="connsiteX424" fmla="*/ 5884030 w 10032639"/>
                <a:gd name="connsiteY424" fmla="*/ 2562595 h 2801577"/>
                <a:gd name="connsiteX425" fmla="*/ 5908151 w 10032639"/>
                <a:gd name="connsiteY425" fmla="*/ 2550716 h 2801577"/>
                <a:gd name="connsiteX426" fmla="*/ 5932272 w 10032639"/>
                <a:gd name="connsiteY426" fmla="*/ 2536678 h 2801577"/>
                <a:gd name="connsiteX427" fmla="*/ 5954952 w 10032639"/>
                <a:gd name="connsiteY427" fmla="*/ 2521200 h 2801577"/>
                <a:gd name="connsiteX428" fmla="*/ 6001754 w 10032639"/>
                <a:gd name="connsiteY428" fmla="*/ 2489884 h 2801577"/>
                <a:gd name="connsiteX429" fmla="*/ 6024434 w 10032639"/>
                <a:gd name="connsiteY429" fmla="*/ 2477646 h 2801577"/>
                <a:gd name="connsiteX430" fmla="*/ 6044955 w 10032639"/>
                <a:gd name="connsiteY430" fmla="*/ 2465767 h 2801577"/>
                <a:gd name="connsiteX431" fmla="*/ 6096796 w 10032639"/>
                <a:gd name="connsiteY431" fmla="*/ 2438051 h 2801577"/>
                <a:gd name="connsiteX432" fmla="*/ 6152238 w 10032639"/>
                <a:gd name="connsiteY432" fmla="*/ 2408534 h 2801577"/>
                <a:gd name="connsiteX433" fmla="*/ 6169879 w 10032639"/>
                <a:gd name="connsiteY433" fmla="*/ 2399895 h 2801577"/>
                <a:gd name="connsiteX434" fmla="*/ 3236599 w 10032639"/>
                <a:gd name="connsiteY434" fmla="*/ 2384275 h 2801577"/>
                <a:gd name="connsiteX435" fmla="*/ 3232999 w 10032639"/>
                <a:gd name="connsiteY435" fmla="*/ 2386075 h 2801577"/>
                <a:gd name="connsiteX436" fmla="*/ 3234799 w 10032639"/>
                <a:gd name="connsiteY436" fmla="*/ 2386075 h 2801577"/>
                <a:gd name="connsiteX437" fmla="*/ 1737800 w 10032639"/>
                <a:gd name="connsiteY437" fmla="*/ 2384275 h 2801577"/>
                <a:gd name="connsiteX438" fmla="*/ 1727362 w 10032639"/>
                <a:gd name="connsiteY438" fmla="*/ 2391116 h 2801577"/>
                <a:gd name="connsiteX439" fmla="*/ 1708284 w 10032639"/>
                <a:gd name="connsiteY439" fmla="*/ 2399757 h 2801577"/>
                <a:gd name="connsiteX440" fmla="*/ 1716923 w 10032639"/>
                <a:gd name="connsiteY440" fmla="*/ 2398317 h 2801577"/>
                <a:gd name="connsiteX441" fmla="*/ 1729161 w 10032639"/>
                <a:gd name="connsiteY441" fmla="*/ 2398317 h 2801577"/>
                <a:gd name="connsiteX442" fmla="*/ 1730601 w 10032639"/>
                <a:gd name="connsiteY442" fmla="*/ 2394717 h 2801577"/>
                <a:gd name="connsiteX443" fmla="*/ 1734200 w 10032639"/>
                <a:gd name="connsiteY443" fmla="*/ 2389316 h 2801577"/>
                <a:gd name="connsiteX444" fmla="*/ 4275485 w 10032639"/>
                <a:gd name="connsiteY444" fmla="*/ 2379389 h 2801577"/>
                <a:gd name="connsiteX445" fmla="*/ 4252804 w 10032639"/>
                <a:gd name="connsiteY445" fmla="*/ 2389829 h 2801577"/>
                <a:gd name="connsiteX446" fmla="*/ 4239123 w 10032639"/>
                <a:gd name="connsiteY446" fmla="*/ 2398468 h 2801577"/>
                <a:gd name="connsiteX447" fmla="*/ 4216802 w 10032639"/>
                <a:gd name="connsiteY447" fmla="*/ 2412507 h 2801577"/>
                <a:gd name="connsiteX448" fmla="*/ 4195921 w 10032639"/>
                <a:gd name="connsiteY448" fmla="*/ 2426546 h 2801577"/>
                <a:gd name="connsiteX449" fmla="*/ 4181881 w 10032639"/>
                <a:gd name="connsiteY449" fmla="*/ 2438426 h 2801577"/>
                <a:gd name="connsiteX450" fmla="*/ 4166400 w 10032639"/>
                <a:gd name="connsiteY450" fmla="*/ 2450665 h 2801577"/>
                <a:gd name="connsiteX451" fmla="*/ 4155960 w 10032639"/>
                <a:gd name="connsiteY451" fmla="*/ 2457504 h 2801577"/>
                <a:gd name="connsiteX452" fmla="*/ 4152361 w 10032639"/>
                <a:gd name="connsiteY452" fmla="*/ 2460744 h 2801577"/>
                <a:gd name="connsiteX453" fmla="*/ 4178641 w 10032639"/>
                <a:gd name="connsiteY453" fmla="*/ 2445265 h 2801577"/>
                <a:gd name="connsiteX454" fmla="*/ 4202762 w 10032639"/>
                <a:gd name="connsiteY454" fmla="*/ 2426546 h 2801577"/>
                <a:gd name="connsiteX455" fmla="*/ 4218242 w 10032639"/>
                <a:gd name="connsiteY455" fmla="*/ 2412507 h 2801577"/>
                <a:gd name="connsiteX456" fmla="*/ 4235523 w 10032639"/>
                <a:gd name="connsiteY456" fmla="*/ 2403868 h 2801577"/>
                <a:gd name="connsiteX457" fmla="*/ 4251364 w 10032639"/>
                <a:gd name="connsiteY457" fmla="*/ 2398468 h 2801577"/>
                <a:gd name="connsiteX458" fmla="*/ 4268644 w 10032639"/>
                <a:gd name="connsiteY458" fmla="*/ 2397028 h 2801577"/>
                <a:gd name="connsiteX459" fmla="*/ 4271884 w 10032639"/>
                <a:gd name="connsiteY459" fmla="*/ 2388029 h 2801577"/>
                <a:gd name="connsiteX460" fmla="*/ 4386369 w 10032639"/>
                <a:gd name="connsiteY460" fmla="*/ 2376150 h 2801577"/>
                <a:gd name="connsiteX461" fmla="*/ 4374128 w 10032639"/>
                <a:gd name="connsiteY461" fmla="*/ 2381189 h 2801577"/>
                <a:gd name="connsiteX462" fmla="*/ 4358648 w 10032639"/>
                <a:gd name="connsiteY462" fmla="*/ 2391629 h 2801577"/>
                <a:gd name="connsiteX463" fmla="*/ 4362248 w 10032639"/>
                <a:gd name="connsiteY463" fmla="*/ 2391629 h 2801577"/>
                <a:gd name="connsiteX464" fmla="*/ 4375928 w 10032639"/>
                <a:gd name="connsiteY464" fmla="*/ 2389829 h 2801577"/>
                <a:gd name="connsiteX465" fmla="*/ 4379529 w 10032639"/>
                <a:gd name="connsiteY465" fmla="*/ 2388029 h 2801577"/>
                <a:gd name="connsiteX466" fmla="*/ 4382769 w 10032639"/>
                <a:gd name="connsiteY466" fmla="*/ 2386589 h 2801577"/>
                <a:gd name="connsiteX467" fmla="*/ 4387809 w 10032639"/>
                <a:gd name="connsiteY467" fmla="*/ 2376150 h 2801577"/>
                <a:gd name="connsiteX468" fmla="*/ 7163508 w 10032639"/>
                <a:gd name="connsiteY468" fmla="*/ 2368579 h 2801577"/>
                <a:gd name="connsiteX469" fmla="*/ 7121747 w 10032639"/>
                <a:gd name="connsiteY469" fmla="*/ 2393056 h 2801577"/>
                <a:gd name="connsiteX470" fmla="*/ 7163508 w 10032639"/>
                <a:gd name="connsiteY470" fmla="*/ 2370379 h 2801577"/>
                <a:gd name="connsiteX471" fmla="*/ 5152839 w 10032639"/>
                <a:gd name="connsiteY471" fmla="*/ 2357071 h 2801577"/>
                <a:gd name="connsiteX472" fmla="*/ 5128358 w 10032639"/>
                <a:gd name="connsiteY472" fmla="*/ 2377590 h 2801577"/>
                <a:gd name="connsiteX473" fmla="*/ 5138799 w 10032639"/>
                <a:gd name="connsiteY473" fmla="*/ 2370750 h 2801577"/>
                <a:gd name="connsiteX474" fmla="*/ 5145999 w 10032639"/>
                <a:gd name="connsiteY474" fmla="*/ 2363910 h 2801577"/>
                <a:gd name="connsiteX475" fmla="*/ 1803309 w 10032639"/>
                <a:gd name="connsiteY475" fmla="*/ 2354751 h 2801577"/>
                <a:gd name="connsiteX476" fmla="*/ 1789631 w 10032639"/>
                <a:gd name="connsiteY476" fmla="*/ 2359791 h 2801577"/>
                <a:gd name="connsiteX477" fmla="*/ 1798270 w 10032639"/>
                <a:gd name="connsiteY477" fmla="*/ 2358351 h 2801577"/>
                <a:gd name="connsiteX478" fmla="*/ 1805109 w 10032639"/>
                <a:gd name="connsiteY478" fmla="*/ 2356551 h 2801577"/>
                <a:gd name="connsiteX479" fmla="*/ 7499038 w 10032639"/>
                <a:gd name="connsiteY479" fmla="*/ 2348062 h 2801577"/>
                <a:gd name="connsiteX480" fmla="*/ 7479958 w 10032639"/>
                <a:gd name="connsiteY480" fmla="*/ 2356701 h 2801577"/>
                <a:gd name="connsiteX481" fmla="*/ 7460877 w 10032639"/>
                <a:gd name="connsiteY481" fmla="*/ 2365340 h 2801577"/>
                <a:gd name="connsiteX482" fmla="*/ 7433516 w 10032639"/>
                <a:gd name="connsiteY482" fmla="*/ 2384417 h 2801577"/>
                <a:gd name="connsiteX483" fmla="*/ 7486798 w 10032639"/>
                <a:gd name="connsiteY483" fmla="*/ 2359940 h 2801577"/>
                <a:gd name="connsiteX484" fmla="*/ 157654 w 10032639"/>
                <a:gd name="connsiteY484" fmla="*/ 2339268 h 2801577"/>
                <a:gd name="connsiteX485" fmla="*/ 157654 w 10032639"/>
                <a:gd name="connsiteY485" fmla="*/ 2341069 h 2801577"/>
                <a:gd name="connsiteX486" fmla="*/ 162693 w 10032639"/>
                <a:gd name="connsiteY486" fmla="*/ 2339268 h 2801577"/>
                <a:gd name="connsiteX487" fmla="*/ 6273562 w 10032639"/>
                <a:gd name="connsiteY487" fmla="*/ 2334024 h 2801577"/>
                <a:gd name="connsiteX488" fmla="*/ 6273562 w 10032639"/>
                <a:gd name="connsiteY488" fmla="*/ 2335824 h 2801577"/>
                <a:gd name="connsiteX489" fmla="*/ 6276802 w 10032639"/>
                <a:gd name="connsiteY489" fmla="*/ 2337623 h 2801577"/>
                <a:gd name="connsiteX490" fmla="*/ 2665371 w 10032639"/>
                <a:gd name="connsiteY490" fmla="*/ 2318385 h 2801577"/>
                <a:gd name="connsiteX491" fmla="*/ 2653492 w 10032639"/>
                <a:gd name="connsiteY491" fmla="*/ 2321986 h 2801577"/>
                <a:gd name="connsiteX492" fmla="*/ 2643054 w 10032639"/>
                <a:gd name="connsiteY492" fmla="*/ 2325586 h 2801577"/>
                <a:gd name="connsiteX493" fmla="*/ 2630816 w 10032639"/>
                <a:gd name="connsiteY493" fmla="*/ 2332427 h 2801577"/>
                <a:gd name="connsiteX494" fmla="*/ 2630816 w 10032639"/>
                <a:gd name="connsiteY494" fmla="*/ 2346109 h 2801577"/>
                <a:gd name="connsiteX495" fmla="*/ 2635855 w 10032639"/>
                <a:gd name="connsiteY495" fmla="*/ 2344309 h 2801577"/>
                <a:gd name="connsiteX496" fmla="*/ 2637655 w 10032639"/>
                <a:gd name="connsiteY496" fmla="*/ 2342869 h 2801577"/>
                <a:gd name="connsiteX497" fmla="*/ 2643054 w 10032639"/>
                <a:gd name="connsiteY497" fmla="*/ 2335668 h 2801577"/>
                <a:gd name="connsiteX498" fmla="*/ 2648093 w 10032639"/>
                <a:gd name="connsiteY498" fmla="*/ 2332427 h 2801577"/>
                <a:gd name="connsiteX499" fmla="*/ 2654932 w 10032639"/>
                <a:gd name="connsiteY499" fmla="*/ 2328827 h 2801577"/>
                <a:gd name="connsiteX500" fmla="*/ 2662131 w 10032639"/>
                <a:gd name="connsiteY500" fmla="*/ 2327026 h 2801577"/>
                <a:gd name="connsiteX501" fmla="*/ 2668970 w 10032639"/>
                <a:gd name="connsiteY501" fmla="*/ 2327026 h 2801577"/>
                <a:gd name="connsiteX502" fmla="*/ 2672569 w 10032639"/>
                <a:gd name="connsiteY502" fmla="*/ 2321986 h 2801577"/>
                <a:gd name="connsiteX503" fmla="*/ 2677609 w 10032639"/>
                <a:gd name="connsiteY503" fmla="*/ 2318385 h 2801577"/>
                <a:gd name="connsiteX504" fmla="*/ 8728846 w 10032639"/>
                <a:gd name="connsiteY504" fmla="*/ 2318142 h 2801577"/>
                <a:gd name="connsiteX505" fmla="*/ 8720205 w 10032639"/>
                <a:gd name="connsiteY505" fmla="*/ 2319942 h 2801577"/>
                <a:gd name="connsiteX506" fmla="*/ 8711563 w 10032639"/>
                <a:gd name="connsiteY506" fmla="*/ 2321743 h 2801577"/>
                <a:gd name="connsiteX507" fmla="*/ 8702922 w 10032639"/>
                <a:gd name="connsiteY507" fmla="*/ 2325344 h 2801577"/>
                <a:gd name="connsiteX508" fmla="*/ 8687439 w 10032639"/>
                <a:gd name="connsiteY508" fmla="*/ 2337227 h 2801577"/>
                <a:gd name="connsiteX509" fmla="*/ 8671956 w 10032639"/>
                <a:gd name="connsiteY509" fmla="*/ 2349470 h 2801577"/>
                <a:gd name="connsiteX510" fmla="*/ 8654673 w 10032639"/>
                <a:gd name="connsiteY510" fmla="*/ 2363154 h 2801577"/>
                <a:gd name="connsiteX511" fmla="*/ 8612906 w 10032639"/>
                <a:gd name="connsiteY511" fmla="*/ 2394483 h 2801577"/>
                <a:gd name="connsiteX512" fmla="*/ 8569698 w 10032639"/>
                <a:gd name="connsiteY512" fmla="*/ 2429053 h 2801577"/>
                <a:gd name="connsiteX513" fmla="*/ 8526490 w 10032639"/>
                <a:gd name="connsiteY513" fmla="*/ 2463623 h 2801577"/>
                <a:gd name="connsiteX514" fmla="*/ 8482923 w 10032639"/>
                <a:gd name="connsiteY514" fmla="*/ 2499994 h 2801577"/>
                <a:gd name="connsiteX515" fmla="*/ 8451957 w 10032639"/>
                <a:gd name="connsiteY515" fmla="*/ 2524481 h 2801577"/>
                <a:gd name="connsiteX516" fmla="*/ 8479682 w 10032639"/>
                <a:gd name="connsiteY516" fmla="*/ 2510437 h 2801577"/>
                <a:gd name="connsiteX517" fmla="*/ 8509207 w 10032639"/>
                <a:gd name="connsiteY517" fmla="*/ 2494952 h 2801577"/>
                <a:gd name="connsiteX518" fmla="*/ 8526490 w 10032639"/>
                <a:gd name="connsiteY518" fmla="*/ 2474066 h 2801577"/>
                <a:gd name="connsiteX519" fmla="*/ 8545574 w 10032639"/>
                <a:gd name="connsiteY519" fmla="*/ 2456781 h 2801577"/>
                <a:gd name="connsiteX520" fmla="*/ 8564657 w 10032639"/>
                <a:gd name="connsiteY520" fmla="*/ 2441297 h 2801577"/>
                <a:gd name="connsiteX521" fmla="*/ 8585181 w 10032639"/>
                <a:gd name="connsiteY521" fmla="*/ 2429053 h 2801577"/>
                <a:gd name="connsiteX522" fmla="*/ 8606065 w 10032639"/>
                <a:gd name="connsiteY522" fmla="*/ 2418610 h 2801577"/>
                <a:gd name="connsiteX523" fmla="*/ 8626588 w 10032639"/>
                <a:gd name="connsiteY523" fmla="*/ 2408167 h 2801577"/>
                <a:gd name="connsiteX524" fmla="*/ 8663315 w 10032639"/>
                <a:gd name="connsiteY524" fmla="*/ 2382240 h 2801577"/>
                <a:gd name="connsiteX525" fmla="*/ 8671956 w 10032639"/>
                <a:gd name="connsiteY525" fmla="*/ 2369996 h 2801577"/>
                <a:gd name="connsiteX526" fmla="*/ 8684198 w 10032639"/>
                <a:gd name="connsiteY526" fmla="*/ 2358113 h 2801577"/>
                <a:gd name="connsiteX527" fmla="*/ 8697881 w 10032639"/>
                <a:gd name="connsiteY527" fmla="*/ 2347670 h 2801577"/>
                <a:gd name="connsiteX528" fmla="*/ 8709763 w 10032639"/>
                <a:gd name="connsiteY528" fmla="*/ 2337227 h 2801577"/>
                <a:gd name="connsiteX529" fmla="*/ 8727046 w 10032639"/>
                <a:gd name="connsiteY529" fmla="*/ 2328585 h 2801577"/>
                <a:gd name="connsiteX530" fmla="*/ 8739288 w 10032639"/>
                <a:gd name="connsiteY530" fmla="*/ 2319942 h 2801577"/>
                <a:gd name="connsiteX531" fmla="*/ 3186207 w 10032639"/>
                <a:gd name="connsiteY531" fmla="*/ 2313344 h 2801577"/>
                <a:gd name="connsiteX532" fmla="*/ 3077504 w 10032639"/>
                <a:gd name="connsiteY532" fmla="*/ 2346109 h 2801577"/>
                <a:gd name="connsiteX533" fmla="*/ 3002996 w 10032639"/>
                <a:gd name="connsiteY533" fmla="*/ 2366992 h 2801577"/>
                <a:gd name="connsiteX534" fmla="*/ 2930288 w 10032639"/>
                <a:gd name="connsiteY534" fmla="*/ 2386075 h 2801577"/>
                <a:gd name="connsiteX535" fmla="*/ 2928488 w 10032639"/>
                <a:gd name="connsiteY535" fmla="*/ 2398317 h 2801577"/>
                <a:gd name="connsiteX536" fmla="*/ 2924889 w 10032639"/>
                <a:gd name="connsiteY536" fmla="*/ 2408399 h 2801577"/>
                <a:gd name="connsiteX537" fmla="*/ 2938927 w 10032639"/>
                <a:gd name="connsiteY537" fmla="*/ 2403358 h 2801577"/>
                <a:gd name="connsiteX538" fmla="*/ 2956204 w 10032639"/>
                <a:gd name="connsiteY538" fmla="*/ 2399757 h 2801577"/>
                <a:gd name="connsiteX539" fmla="*/ 2968442 w 10032639"/>
                <a:gd name="connsiteY539" fmla="*/ 2399757 h 2801577"/>
                <a:gd name="connsiteX540" fmla="*/ 2987159 w 10032639"/>
                <a:gd name="connsiteY540" fmla="*/ 2391116 h 2801577"/>
                <a:gd name="connsiteX541" fmla="*/ 3008035 w 10032639"/>
                <a:gd name="connsiteY541" fmla="*/ 2386075 h 2801577"/>
                <a:gd name="connsiteX542" fmla="*/ 3025313 w 10032639"/>
                <a:gd name="connsiteY542" fmla="*/ 2378874 h 2801577"/>
                <a:gd name="connsiteX543" fmla="*/ 3032152 w 10032639"/>
                <a:gd name="connsiteY543" fmla="*/ 2375634 h 2801577"/>
                <a:gd name="connsiteX544" fmla="*/ 3037551 w 10032639"/>
                <a:gd name="connsiteY544" fmla="*/ 2370233 h 2801577"/>
                <a:gd name="connsiteX545" fmla="*/ 3051229 w 10032639"/>
                <a:gd name="connsiteY545" fmla="*/ 2358351 h 2801577"/>
                <a:gd name="connsiteX546" fmla="*/ 3061667 w 10032639"/>
                <a:gd name="connsiteY546" fmla="*/ 2372033 h 2801577"/>
                <a:gd name="connsiteX547" fmla="*/ 3061667 w 10032639"/>
                <a:gd name="connsiteY547" fmla="*/ 2373833 h 2801577"/>
                <a:gd name="connsiteX548" fmla="*/ 3067066 w 10032639"/>
                <a:gd name="connsiteY548" fmla="*/ 2368793 h 2801577"/>
                <a:gd name="connsiteX549" fmla="*/ 3072105 w 10032639"/>
                <a:gd name="connsiteY549" fmla="*/ 2365192 h 2801577"/>
                <a:gd name="connsiteX550" fmla="*/ 3078944 w 10032639"/>
                <a:gd name="connsiteY550" fmla="*/ 2363392 h 2801577"/>
                <a:gd name="connsiteX551" fmla="*/ 3086143 w 10032639"/>
                <a:gd name="connsiteY551" fmla="*/ 2363392 h 2801577"/>
                <a:gd name="connsiteX552" fmla="*/ 3086143 w 10032639"/>
                <a:gd name="connsiteY552" fmla="*/ 2358351 h 2801577"/>
                <a:gd name="connsiteX553" fmla="*/ 3089383 w 10032639"/>
                <a:gd name="connsiteY553" fmla="*/ 2354751 h 2801577"/>
                <a:gd name="connsiteX554" fmla="*/ 3094782 w 10032639"/>
                <a:gd name="connsiteY554" fmla="*/ 2347910 h 2801577"/>
                <a:gd name="connsiteX555" fmla="*/ 3099821 w 10032639"/>
                <a:gd name="connsiteY555" fmla="*/ 2342869 h 2801577"/>
                <a:gd name="connsiteX556" fmla="*/ 3106660 w 10032639"/>
                <a:gd name="connsiteY556" fmla="*/ 2342869 h 2801577"/>
                <a:gd name="connsiteX557" fmla="*/ 3134375 w 10032639"/>
                <a:gd name="connsiteY557" fmla="*/ 2341069 h 2801577"/>
                <a:gd name="connsiteX558" fmla="*/ 3144814 w 10032639"/>
                <a:gd name="connsiteY558" fmla="*/ 2339268 h 2801577"/>
                <a:gd name="connsiteX559" fmla="*/ 3156691 w 10032639"/>
                <a:gd name="connsiteY559" fmla="*/ 2335668 h 2801577"/>
                <a:gd name="connsiteX560" fmla="*/ 3165690 w 10032639"/>
                <a:gd name="connsiteY560" fmla="*/ 2332427 h 2801577"/>
                <a:gd name="connsiteX561" fmla="*/ 3174329 w 10032639"/>
                <a:gd name="connsiteY561" fmla="*/ 2327026 h 2801577"/>
                <a:gd name="connsiteX562" fmla="*/ 3179368 w 10032639"/>
                <a:gd name="connsiteY562" fmla="*/ 2321986 h 2801577"/>
                <a:gd name="connsiteX563" fmla="*/ 3184767 w 10032639"/>
                <a:gd name="connsiteY563" fmla="*/ 2315145 h 2801577"/>
                <a:gd name="connsiteX564" fmla="*/ 4197721 w 10032639"/>
                <a:gd name="connsiteY564" fmla="*/ 2312074 h 2801577"/>
                <a:gd name="connsiteX565" fmla="*/ 4199522 w 10032639"/>
                <a:gd name="connsiteY565" fmla="*/ 2325753 h 2801577"/>
                <a:gd name="connsiteX566" fmla="*/ 4161360 w 10032639"/>
                <a:gd name="connsiteY566" fmla="*/ 2331153 h 2801577"/>
                <a:gd name="connsiteX567" fmla="*/ 4124639 w 10032639"/>
                <a:gd name="connsiteY567" fmla="*/ 2332953 h 2801577"/>
                <a:gd name="connsiteX568" fmla="*/ 4128240 w 10032639"/>
                <a:gd name="connsiteY568" fmla="*/ 2348431 h 2801577"/>
                <a:gd name="connsiteX569" fmla="*/ 4131839 w 10032639"/>
                <a:gd name="connsiteY569" fmla="*/ 2360311 h 2801577"/>
                <a:gd name="connsiteX570" fmla="*/ 4135080 w 10032639"/>
                <a:gd name="connsiteY570" fmla="*/ 2372550 h 2801577"/>
                <a:gd name="connsiteX571" fmla="*/ 4138680 w 10032639"/>
                <a:gd name="connsiteY571" fmla="*/ 2389829 h 2801577"/>
                <a:gd name="connsiteX572" fmla="*/ 4168200 w 10032639"/>
                <a:gd name="connsiteY572" fmla="*/ 2370750 h 2801577"/>
                <a:gd name="connsiteX573" fmla="*/ 4199522 w 10032639"/>
                <a:gd name="connsiteY573" fmla="*/ 2348431 h 2801577"/>
                <a:gd name="connsiteX574" fmla="*/ 4237323 w 10032639"/>
                <a:gd name="connsiteY574" fmla="*/ 2322513 h 2801577"/>
                <a:gd name="connsiteX575" fmla="*/ 4200962 w 10032639"/>
                <a:gd name="connsiteY575" fmla="*/ 2325753 h 2801577"/>
                <a:gd name="connsiteX576" fmla="*/ 3440686 w 10032639"/>
                <a:gd name="connsiteY576" fmla="*/ 2311544 h 2801577"/>
                <a:gd name="connsiteX577" fmla="*/ 3406132 w 10032639"/>
                <a:gd name="connsiteY577" fmla="*/ 2321986 h 2801577"/>
                <a:gd name="connsiteX578" fmla="*/ 3371577 w 10032639"/>
                <a:gd name="connsiteY578" fmla="*/ 2334228 h 2801577"/>
                <a:gd name="connsiteX579" fmla="*/ 3337023 w 10032639"/>
                <a:gd name="connsiteY579" fmla="*/ 2347910 h 2801577"/>
                <a:gd name="connsiteX580" fmla="*/ 3357899 w 10032639"/>
                <a:gd name="connsiteY580" fmla="*/ 2344309 h 2801577"/>
                <a:gd name="connsiteX581" fmla="*/ 3380215 w 10032639"/>
                <a:gd name="connsiteY581" fmla="*/ 2342869 h 2801577"/>
                <a:gd name="connsiteX582" fmla="*/ 3394253 w 10032639"/>
                <a:gd name="connsiteY582" fmla="*/ 2334228 h 2801577"/>
                <a:gd name="connsiteX583" fmla="*/ 3407931 w 10032639"/>
                <a:gd name="connsiteY583" fmla="*/ 2325586 h 2801577"/>
                <a:gd name="connsiteX584" fmla="*/ 3423409 w 10032639"/>
                <a:gd name="connsiteY584" fmla="*/ 2318385 h 2801577"/>
                <a:gd name="connsiteX585" fmla="*/ 3503316 w 10032639"/>
                <a:gd name="connsiteY585" fmla="*/ 2297862 h 2801577"/>
                <a:gd name="connsiteX586" fmla="*/ 3472889 w 10032639"/>
                <a:gd name="connsiteY586" fmla="*/ 2304600 h 2801577"/>
                <a:gd name="connsiteX587" fmla="*/ 3472001 w 10032639"/>
                <a:gd name="connsiteY587" fmla="*/ 2304703 h 2801577"/>
                <a:gd name="connsiteX588" fmla="*/ 3456163 w 10032639"/>
                <a:gd name="connsiteY588" fmla="*/ 2308304 h 2801577"/>
                <a:gd name="connsiteX589" fmla="*/ 3472889 w 10032639"/>
                <a:gd name="connsiteY589" fmla="*/ 2304600 h 2801577"/>
                <a:gd name="connsiteX590" fmla="*/ 3487478 w 10032639"/>
                <a:gd name="connsiteY590" fmla="*/ 2302903 h 2801577"/>
                <a:gd name="connsiteX591" fmla="*/ 7315793 w 10032639"/>
                <a:gd name="connsiteY591" fmla="*/ 2287590 h 2801577"/>
                <a:gd name="connsiteX592" fmla="*/ 7298512 w 10032639"/>
                <a:gd name="connsiteY592" fmla="*/ 2296228 h 2801577"/>
                <a:gd name="connsiteX593" fmla="*/ 7301752 w 10032639"/>
                <a:gd name="connsiteY593" fmla="*/ 2296228 h 2801577"/>
                <a:gd name="connsiteX594" fmla="*/ 7308593 w 10032639"/>
                <a:gd name="connsiteY594" fmla="*/ 2292629 h 2801577"/>
                <a:gd name="connsiteX595" fmla="*/ 8593822 w 10032639"/>
                <a:gd name="connsiteY595" fmla="*/ 2285372 h 2801577"/>
                <a:gd name="connsiteX596" fmla="*/ 8550615 w 10032639"/>
                <a:gd name="connsiteY596" fmla="*/ 2318142 h 2801577"/>
                <a:gd name="connsiteX597" fmla="*/ 8463839 w 10032639"/>
                <a:gd name="connsiteY597" fmla="*/ 2385841 h 2801577"/>
                <a:gd name="connsiteX598" fmla="*/ 8386065 w 10032639"/>
                <a:gd name="connsiteY598" fmla="*/ 2446338 h 2801577"/>
                <a:gd name="connsiteX599" fmla="*/ 8313332 w 10032639"/>
                <a:gd name="connsiteY599" fmla="*/ 2499994 h 2801577"/>
                <a:gd name="connsiteX600" fmla="*/ 8304691 w 10032639"/>
                <a:gd name="connsiteY600" fmla="*/ 2508636 h 2801577"/>
                <a:gd name="connsiteX601" fmla="*/ 8291009 w 10032639"/>
                <a:gd name="connsiteY601" fmla="*/ 2517279 h 2801577"/>
                <a:gd name="connsiteX602" fmla="*/ 8273725 w 10032639"/>
                <a:gd name="connsiteY602" fmla="*/ 2527722 h 2801577"/>
                <a:gd name="connsiteX603" fmla="*/ 8252842 w 10032639"/>
                <a:gd name="connsiteY603" fmla="*/ 2536364 h 2801577"/>
                <a:gd name="connsiteX604" fmla="*/ 8237359 w 10032639"/>
                <a:gd name="connsiteY604" fmla="*/ 2546807 h 2801577"/>
                <a:gd name="connsiteX605" fmla="*/ 8228717 w 10032639"/>
                <a:gd name="connsiteY605" fmla="*/ 2555450 h 2801577"/>
                <a:gd name="connsiteX606" fmla="*/ 8225117 w 10032639"/>
                <a:gd name="connsiteY606" fmla="*/ 2559051 h 2801577"/>
                <a:gd name="connsiteX607" fmla="*/ 8225117 w 10032639"/>
                <a:gd name="connsiteY607" fmla="*/ 2560851 h 2801577"/>
                <a:gd name="connsiteX608" fmla="*/ 8225117 w 10032639"/>
                <a:gd name="connsiteY608" fmla="*/ 2562652 h 2801577"/>
                <a:gd name="connsiteX609" fmla="*/ 8228717 w 10032639"/>
                <a:gd name="connsiteY609" fmla="*/ 2564092 h 2801577"/>
                <a:gd name="connsiteX610" fmla="*/ 8233758 w 10032639"/>
                <a:gd name="connsiteY610" fmla="*/ 2567693 h 2801577"/>
                <a:gd name="connsiteX611" fmla="*/ 8242400 w 10032639"/>
                <a:gd name="connsiteY611" fmla="*/ 2569494 h 2801577"/>
                <a:gd name="connsiteX612" fmla="*/ 8258243 w 10032639"/>
                <a:gd name="connsiteY612" fmla="*/ 2572734 h 2801577"/>
                <a:gd name="connsiteX613" fmla="*/ 8270125 w 10032639"/>
                <a:gd name="connsiteY613" fmla="*/ 2579937 h 2801577"/>
                <a:gd name="connsiteX614" fmla="*/ 8315133 w 10032639"/>
                <a:gd name="connsiteY614" fmla="*/ 2534564 h 2801577"/>
                <a:gd name="connsiteX615" fmla="*/ 8358340 w 10032639"/>
                <a:gd name="connsiteY615" fmla="*/ 2493152 h 2801577"/>
                <a:gd name="connsiteX616" fmla="*/ 8401908 w 10032639"/>
                <a:gd name="connsiteY616" fmla="*/ 2456781 h 2801577"/>
                <a:gd name="connsiteX617" fmla="*/ 8441515 w 10032639"/>
                <a:gd name="connsiteY617" fmla="*/ 2424012 h 2801577"/>
                <a:gd name="connsiteX618" fmla="*/ 8599223 w 10032639"/>
                <a:gd name="connsiteY618" fmla="*/ 2285372 h 2801577"/>
                <a:gd name="connsiteX619" fmla="*/ 1964563 w 10032639"/>
                <a:gd name="connsiteY619" fmla="*/ 2278779 h 2801577"/>
                <a:gd name="connsiteX620" fmla="*/ 1895095 w 10032639"/>
                <a:gd name="connsiteY620" fmla="*/ 2309744 h 2801577"/>
                <a:gd name="connsiteX621" fmla="*/ 1827785 w 10032639"/>
                <a:gd name="connsiteY621" fmla="*/ 2342869 h 2801577"/>
                <a:gd name="connsiteX622" fmla="*/ 1862340 w 10032639"/>
                <a:gd name="connsiteY622" fmla="*/ 2328827 h 2801577"/>
                <a:gd name="connsiteX623" fmla="*/ 1895095 w 10032639"/>
                <a:gd name="connsiteY623" fmla="*/ 2313344 h 2801577"/>
                <a:gd name="connsiteX624" fmla="*/ 1929649 w 10032639"/>
                <a:gd name="connsiteY624" fmla="*/ 2297862 h 2801577"/>
                <a:gd name="connsiteX625" fmla="*/ 6006794 w 10032639"/>
                <a:gd name="connsiteY625" fmla="*/ 2277151 h 2801577"/>
                <a:gd name="connsiteX626" fmla="*/ 5956752 w 10032639"/>
                <a:gd name="connsiteY626" fmla="*/ 2308107 h 2801577"/>
                <a:gd name="connsiteX627" fmla="*/ 5904911 w 10032639"/>
                <a:gd name="connsiteY627" fmla="*/ 2339423 h 2801577"/>
                <a:gd name="connsiteX628" fmla="*/ 5923631 w 10032639"/>
                <a:gd name="connsiteY628" fmla="*/ 2330784 h 2801577"/>
                <a:gd name="connsiteX629" fmla="*/ 5948112 w 10032639"/>
                <a:gd name="connsiteY629" fmla="*/ 2320345 h 2801577"/>
                <a:gd name="connsiteX630" fmla="*/ 5968633 w 10032639"/>
                <a:gd name="connsiteY630" fmla="*/ 2306667 h 2801577"/>
                <a:gd name="connsiteX631" fmla="*/ 5989513 w 10032639"/>
                <a:gd name="connsiteY631" fmla="*/ 2292629 h 2801577"/>
                <a:gd name="connsiteX632" fmla="*/ 8933363 w 10032639"/>
                <a:gd name="connsiteY632" fmla="*/ 2276730 h 2801577"/>
                <a:gd name="connsiteX633" fmla="*/ 8851988 w 10032639"/>
                <a:gd name="connsiteY633" fmla="*/ 2332186 h 2801577"/>
                <a:gd name="connsiteX634" fmla="*/ 8815622 w 10032639"/>
                <a:gd name="connsiteY634" fmla="*/ 2358113 h 2801577"/>
                <a:gd name="connsiteX635" fmla="*/ 8780696 w 10032639"/>
                <a:gd name="connsiteY635" fmla="*/ 2385841 h 2801577"/>
                <a:gd name="connsiteX636" fmla="*/ 8670156 w 10032639"/>
                <a:gd name="connsiteY636" fmla="*/ 2469025 h 2801577"/>
                <a:gd name="connsiteX637" fmla="*/ 8611105 w 10032639"/>
                <a:gd name="connsiteY637" fmla="*/ 2510437 h 2801577"/>
                <a:gd name="connsiteX638" fmla="*/ 8554215 w 10032639"/>
                <a:gd name="connsiteY638" fmla="*/ 2550408 h 2801577"/>
                <a:gd name="connsiteX639" fmla="*/ 8512448 w 10032639"/>
                <a:gd name="connsiteY639" fmla="*/ 2578136 h 2801577"/>
                <a:gd name="connsiteX640" fmla="*/ 8472481 w 10032639"/>
                <a:gd name="connsiteY640" fmla="*/ 2600462 h 2801577"/>
                <a:gd name="connsiteX641" fmla="*/ 8458798 w 10032639"/>
                <a:gd name="connsiteY641" fmla="*/ 2612706 h 2801577"/>
                <a:gd name="connsiteX642" fmla="*/ 8446556 w 10032639"/>
                <a:gd name="connsiteY642" fmla="*/ 2622789 h 2801577"/>
                <a:gd name="connsiteX643" fmla="*/ 8436474 w 10032639"/>
                <a:gd name="connsiteY643" fmla="*/ 2635032 h 2801577"/>
                <a:gd name="connsiteX644" fmla="*/ 8429633 w 10032639"/>
                <a:gd name="connsiteY644" fmla="*/ 2645475 h 2801577"/>
                <a:gd name="connsiteX645" fmla="*/ 8436474 w 10032639"/>
                <a:gd name="connsiteY645" fmla="*/ 2649076 h 2801577"/>
                <a:gd name="connsiteX646" fmla="*/ 8441515 w 10032639"/>
                <a:gd name="connsiteY646" fmla="*/ 2654118 h 2801577"/>
                <a:gd name="connsiteX647" fmla="*/ 8446556 w 10032639"/>
                <a:gd name="connsiteY647" fmla="*/ 2655918 h 2801577"/>
                <a:gd name="connsiteX648" fmla="*/ 8462399 w 10032639"/>
                <a:gd name="connsiteY648" fmla="*/ 2638633 h 2801577"/>
                <a:gd name="connsiteX649" fmla="*/ 8477882 w 10032639"/>
                <a:gd name="connsiteY649" fmla="*/ 2621348 h 2801577"/>
                <a:gd name="connsiteX650" fmla="*/ 8493364 w 10032639"/>
                <a:gd name="connsiteY650" fmla="*/ 2607304 h 2801577"/>
                <a:gd name="connsiteX651" fmla="*/ 8510647 w 10032639"/>
                <a:gd name="connsiteY651" fmla="*/ 2593620 h 2801577"/>
                <a:gd name="connsiteX652" fmla="*/ 8526490 w 10032639"/>
                <a:gd name="connsiteY652" fmla="*/ 2584978 h 2801577"/>
                <a:gd name="connsiteX653" fmla="*/ 8541973 w 10032639"/>
                <a:gd name="connsiteY653" fmla="*/ 2572734 h 2801577"/>
                <a:gd name="connsiteX654" fmla="*/ 8559256 w 10032639"/>
                <a:gd name="connsiteY654" fmla="*/ 2557250 h 2801577"/>
                <a:gd name="connsiteX655" fmla="*/ 8578340 w 10032639"/>
                <a:gd name="connsiteY655" fmla="*/ 2538165 h 2801577"/>
                <a:gd name="connsiteX656" fmla="*/ 8581940 w 10032639"/>
                <a:gd name="connsiteY656" fmla="*/ 2534564 h 2801577"/>
                <a:gd name="connsiteX657" fmla="*/ 8588781 w 10032639"/>
                <a:gd name="connsiteY657" fmla="*/ 2534564 h 2801577"/>
                <a:gd name="connsiteX658" fmla="*/ 8593822 w 10032639"/>
                <a:gd name="connsiteY658" fmla="*/ 2534564 h 2801577"/>
                <a:gd name="connsiteX659" fmla="*/ 8600663 w 10032639"/>
                <a:gd name="connsiteY659" fmla="*/ 2536364 h 2801577"/>
                <a:gd name="connsiteX660" fmla="*/ 8612906 w 10032639"/>
                <a:gd name="connsiteY660" fmla="*/ 2519079 h 2801577"/>
                <a:gd name="connsiteX661" fmla="*/ 8628388 w 10032639"/>
                <a:gd name="connsiteY661" fmla="*/ 2505035 h 2801577"/>
                <a:gd name="connsiteX662" fmla="*/ 8644231 w 10032639"/>
                <a:gd name="connsiteY662" fmla="*/ 2491351 h 2801577"/>
                <a:gd name="connsiteX663" fmla="*/ 8663315 w 10032639"/>
                <a:gd name="connsiteY663" fmla="*/ 2482709 h 2801577"/>
                <a:gd name="connsiteX664" fmla="*/ 8680598 w 10032639"/>
                <a:gd name="connsiteY664" fmla="*/ 2474066 h 2801577"/>
                <a:gd name="connsiteX665" fmla="*/ 8696081 w 10032639"/>
                <a:gd name="connsiteY665" fmla="*/ 2461823 h 2801577"/>
                <a:gd name="connsiteX666" fmla="*/ 8711563 w 10032639"/>
                <a:gd name="connsiteY666" fmla="*/ 2448139 h 2801577"/>
                <a:gd name="connsiteX667" fmla="*/ 8725606 w 10032639"/>
                <a:gd name="connsiteY667" fmla="*/ 2432654 h 2801577"/>
                <a:gd name="connsiteX668" fmla="*/ 8728846 w 10032639"/>
                <a:gd name="connsiteY668" fmla="*/ 2429053 h 2801577"/>
                <a:gd name="connsiteX669" fmla="*/ 8732447 w 10032639"/>
                <a:gd name="connsiteY669" fmla="*/ 2427613 h 2801577"/>
                <a:gd name="connsiteX670" fmla="*/ 8747930 w 10032639"/>
                <a:gd name="connsiteY670" fmla="*/ 2422211 h 2801577"/>
                <a:gd name="connsiteX671" fmla="*/ 8763413 w 10032639"/>
                <a:gd name="connsiteY671" fmla="*/ 2417170 h 2801577"/>
                <a:gd name="connsiteX672" fmla="*/ 8775655 w 10032639"/>
                <a:gd name="connsiteY672" fmla="*/ 2409968 h 2801577"/>
                <a:gd name="connsiteX673" fmla="*/ 8777455 w 10032639"/>
                <a:gd name="connsiteY673" fmla="*/ 2403126 h 2801577"/>
                <a:gd name="connsiteX674" fmla="*/ 8780696 w 10032639"/>
                <a:gd name="connsiteY674" fmla="*/ 2396284 h 2801577"/>
                <a:gd name="connsiteX675" fmla="*/ 8786097 w 10032639"/>
                <a:gd name="connsiteY675" fmla="*/ 2389082 h 2801577"/>
                <a:gd name="connsiteX676" fmla="*/ 8791137 w 10032639"/>
                <a:gd name="connsiteY676" fmla="*/ 2382240 h 2801577"/>
                <a:gd name="connsiteX677" fmla="*/ 8796539 w 10032639"/>
                <a:gd name="connsiteY677" fmla="*/ 2377198 h 2801577"/>
                <a:gd name="connsiteX678" fmla="*/ 8803380 w 10032639"/>
                <a:gd name="connsiteY678" fmla="*/ 2373597 h 2801577"/>
                <a:gd name="connsiteX679" fmla="*/ 8810221 w 10032639"/>
                <a:gd name="connsiteY679" fmla="*/ 2369996 h 2801577"/>
                <a:gd name="connsiteX680" fmla="*/ 8817422 w 10032639"/>
                <a:gd name="connsiteY680" fmla="*/ 2368556 h 2801577"/>
                <a:gd name="connsiteX681" fmla="*/ 8827864 w 10032639"/>
                <a:gd name="connsiteY681" fmla="*/ 2369996 h 2801577"/>
                <a:gd name="connsiteX682" fmla="*/ 8837946 w 10032639"/>
                <a:gd name="connsiteY682" fmla="*/ 2359553 h 2801577"/>
                <a:gd name="connsiteX683" fmla="*/ 8848388 w 10032639"/>
                <a:gd name="connsiteY683" fmla="*/ 2347670 h 2801577"/>
                <a:gd name="connsiteX684" fmla="*/ 8857029 w 10032639"/>
                <a:gd name="connsiteY684" fmla="*/ 2342629 h 2801577"/>
                <a:gd name="connsiteX685" fmla="*/ 8863871 w 10032639"/>
                <a:gd name="connsiteY685" fmla="*/ 2337227 h 2801577"/>
                <a:gd name="connsiteX686" fmla="*/ 8872512 w 10032639"/>
                <a:gd name="connsiteY686" fmla="*/ 2333986 h 2801577"/>
                <a:gd name="connsiteX687" fmla="*/ 8881153 w 10032639"/>
                <a:gd name="connsiteY687" fmla="*/ 2333986 h 2801577"/>
                <a:gd name="connsiteX688" fmla="*/ 8886555 w 10032639"/>
                <a:gd name="connsiteY688" fmla="*/ 2323543 h 2801577"/>
                <a:gd name="connsiteX689" fmla="*/ 8891595 w 10032639"/>
                <a:gd name="connsiteY689" fmla="*/ 2316701 h 2801577"/>
                <a:gd name="connsiteX690" fmla="*/ 8895196 w 10032639"/>
                <a:gd name="connsiteY690" fmla="*/ 2311300 h 2801577"/>
                <a:gd name="connsiteX691" fmla="*/ 8903838 w 10032639"/>
                <a:gd name="connsiteY691" fmla="*/ 2300857 h 2801577"/>
                <a:gd name="connsiteX692" fmla="*/ 6280402 w 10032639"/>
                <a:gd name="connsiteY692" fmla="*/ 2264912 h 2801577"/>
                <a:gd name="connsiteX693" fmla="*/ 6280402 w 10032639"/>
                <a:gd name="connsiteY693" fmla="*/ 2266712 h 2801577"/>
                <a:gd name="connsiteX694" fmla="*/ 6282202 w 10032639"/>
                <a:gd name="connsiteY694" fmla="*/ 2264912 h 2801577"/>
                <a:gd name="connsiteX695" fmla="*/ 1770554 w 10032639"/>
                <a:gd name="connsiteY695" fmla="*/ 2256096 h 2801577"/>
                <a:gd name="connsiteX696" fmla="*/ 1744639 w 10032639"/>
                <a:gd name="connsiteY696" fmla="*/ 2264737 h 2801577"/>
                <a:gd name="connsiteX697" fmla="*/ 1671931 w 10032639"/>
                <a:gd name="connsiteY697" fmla="*/ 2296062 h 2801577"/>
                <a:gd name="connsiteX698" fmla="*/ 1631977 w 10032639"/>
                <a:gd name="connsiteY698" fmla="*/ 2313344 h 2801577"/>
                <a:gd name="connsiteX699" fmla="*/ 1593823 w 10032639"/>
                <a:gd name="connsiteY699" fmla="*/ 2332427 h 2801577"/>
                <a:gd name="connsiteX700" fmla="*/ 1595623 w 10032639"/>
                <a:gd name="connsiteY700" fmla="*/ 2351150 h 2801577"/>
                <a:gd name="connsiteX701" fmla="*/ 1601022 w 10032639"/>
                <a:gd name="connsiteY701" fmla="*/ 2363392 h 2801577"/>
                <a:gd name="connsiteX702" fmla="*/ 1623338 w 10032639"/>
                <a:gd name="connsiteY702" fmla="*/ 2352950 h 2801577"/>
                <a:gd name="connsiteX703" fmla="*/ 1646014 w 10032639"/>
                <a:gd name="connsiteY703" fmla="*/ 2339268 h 2801577"/>
                <a:gd name="connsiteX704" fmla="*/ 1652854 w 10032639"/>
                <a:gd name="connsiteY704" fmla="*/ 2334228 h 2801577"/>
                <a:gd name="connsiteX705" fmla="*/ 1659692 w 10032639"/>
                <a:gd name="connsiteY705" fmla="*/ 2330627 h 2801577"/>
                <a:gd name="connsiteX706" fmla="*/ 1666891 w 10032639"/>
                <a:gd name="connsiteY706" fmla="*/ 2327026 h 2801577"/>
                <a:gd name="connsiteX707" fmla="*/ 1675530 w 10032639"/>
                <a:gd name="connsiteY707" fmla="*/ 2327026 h 2801577"/>
                <a:gd name="connsiteX708" fmla="*/ 1675530 w 10032639"/>
                <a:gd name="connsiteY708" fmla="*/ 2321986 h 2801577"/>
                <a:gd name="connsiteX709" fmla="*/ 1680569 w 10032639"/>
                <a:gd name="connsiteY709" fmla="*/ 2316945 h 2801577"/>
                <a:gd name="connsiteX710" fmla="*/ 1685968 w 10032639"/>
                <a:gd name="connsiteY710" fmla="*/ 2311544 h 2801577"/>
                <a:gd name="connsiteX711" fmla="*/ 1692807 w 10032639"/>
                <a:gd name="connsiteY711" fmla="*/ 2309744 h 2801577"/>
                <a:gd name="connsiteX712" fmla="*/ 1701446 w 10032639"/>
                <a:gd name="connsiteY712" fmla="*/ 2308304 h 2801577"/>
                <a:gd name="connsiteX713" fmla="*/ 1713324 w 10032639"/>
                <a:gd name="connsiteY713" fmla="*/ 2309744 h 2801577"/>
                <a:gd name="connsiteX714" fmla="*/ 1723762 w 10032639"/>
                <a:gd name="connsiteY714" fmla="*/ 2309744 h 2801577"/>
                <a:gd name="connsiteX715" fmla="*/ 1732401 w 10032639"/>
                <a:gd name="connsiteY715" fmla="*/ 2306503 h 2801577"/>
                <a:gd name="connsiteX716" fmla="*/ 1742839 w 10032639"/>
                <a:gd name="connsiteY716" fmla="*/ 2301103 h 2801577"/>
                <a:gd name="connsiteX717" fmla="*/ 1747878 w 10032639"/>
                <a:gd name="connsiteY717" fmla="*/ 2294262 h 2801577"/>
                <a:gd name="connsiteX718" fmla="*/ 1755077 w 10032639"/>
                <a:gd name="connsiteY718" fmla="*/ 2291021 h 2801577"/>
                <a:gd name="connsiteX719" fmla="*/ 1770554 w 10032639"/>
                <a:gd name="connsiteY719" fmla="*/ 2282020 h 2801577"/>
                <a:gd name="connsiteX720" fmla="*/ 1770554 w 10032639"/>
                <a:gd name="connsiteY720" fmla="*/ 2273378 h 2801577"/>
                <a:gd name="connsiteX721" fmla="*/ 1586984 w 10032639"/>
                <a:gd name="connsiteY721" fmla="*/ 2252855 h 2801577"/>
                <a:gd name="connsiteX722" fmla="*/ 1575106 w 10032639"/>
                <a:gd name="connsiteY722" fmla="*/ 2261497 h 2801577"/>
                <a:gd name="connsiteX723" fmla="*/ 1562868 w 10032639"/>
                <a:gd name="connsiteY723" fmla="*/ 2270138 h 2801577"/>
                <a:gd name="connsiteX724" fmla="*/ 1568267 w 10032639"/>
                <a:gd name="connsiteY724" fmla="*/ 2268338 h 2801577"/>
                <a:gd name="connsiteX725" fmla="*/ 1578346 w 10032639"/>
                <a:gd name="connsiteY725" fmla="*/ 2261497 h 2801577"/>
                <a:gd name="connsiteX726" fmla="*/ 1616499 w 10032639"/>
                <a:gd name="connsiteY726" fmla="*/ 2238813 h 2801577"/>
                <a:gd name="connsiteX727" fmla="*/ 1606061 w 10032639"/>
                <a:gd name="connsiteY727" fmla="*/ 2243854 h 2801577"/>
                <a:gd name="connsiteX728" fmla="*/ 1611100 w 10032639"/>
                <a:gd name="connsiteY728" fmla="*/ 2245654 h 2801577"/>
                <a:gd name="connsiteX729" fmla="*/ 8514248 w 10032639"/>
                <a:gd name="connsiteY729" fmla="*/ 2238559 h 2801577"/>
                <a:gd name="connsiteX730" fmla="*/ 8507407 w 10032639"/>
                <a:gd name="connsiteY730" fmla="*/ 2240359 h 2801577"/>
                <a:gd name="connsiteX731" fmla="*/ 8496965 w 10032639"/>
                <a:gd name="connsiteY731" fmla="*/ 2247201 h 2801577"/>
                <a:gd name="connsiteX732" fmla="*/ 8488323 w 10032639"/>
                <a:gd name="connsiteY732" fmla="*/ 2254043 h 2801577"/>
                <a:gd name="connsiteX733" fmla="*/ 8445116 w 10032639"/>
                <a:gd name="connsiteY733" fmla="*/ 2285372 h 2801577"/>
                <a:gd name="connsiteX734" fmla="*/ 8410550 w 10032639"/>
                <a:gd name="connsiteY734" fmla="*/ 2313100 h 2801577"/>
                <a:gd name="connsiteX735" fmla="*/ 8387866 w 10032639"/>
                <a:gd name="connsiteY735" fmla="*/ 2332186 h 2801577"/>
                <a:gd name="connsiteX736" fmla="*/ 8379224 w 10032639"/>
                <a:gd name="connsiteY736" fmla="*/ 2340828 h 2801577"/>
                <a:gd name="connsiteX737" fmla="*/ 8400108 w 10032639"/>
                <a:gd name="connsiteY737" fmla="*/ 2326784 h 2801577"/>
                <a:gd name="connsiteX738" fmla="*/ 8437915 w 10032639"/>
                <a:gd name="connsiteY738" fmla="*/ 2295815 h 2801577"/>
                <a:gd name="connsiteX739" fmla="*/ 8477882 w 10032639"/>
                <a:gd name="connsiteY739" fmla="*/ 2262686 h 2801577"/>
                <a:gd name="connsiteX740" fmla="*/ 8481122 w 10032639"/>
                <a:gd name="connsiteY740" fmla="*/ 2261245 h 2801577"/>
                <a:gd name="connsiteX741" fmla="*/ 8495165 w 10032639"/>
                <a:gd name="connsiteY741" fmla="*/ 2252603 h 2801577"/>
                <a:gd name="connsiteX742" fmla="*/ 8510647 w 10032639"/>
                <a:gd name="connsiteY742" fmla="*/ 2242160 h 2801577"/>
                <a:gd name="connsiteX743" fmla="*/ 8512448 w 10032639"/>
                <a:gd name="connsiteY743" fmla="*/ 2240359 h 2801577"/>
                <a:gd name="connsiteX744" fmla="*/ 4434611 w 10032639"/>
                <a:gd name="connsiteY744" fmla="*/ 2227119 h 2801577"/>
                <a:gd name="connsiteX745" fmla="*/ 4434611 w 10032639"/>
                <a:gd name="connsiteY745" fmla="*/ 2242598 h 2801577"/>
                <a:gd name="connsiteX746" fmla="*/ 4441811 w 10032639"/>
                <a:gd name="connsiteY746" fmla="*/ 2241158 h 2801577"/>
                <a:gd name="connsiteX747" fmla="*/ 4440011 w 10032639"/>
                <a:gd name="connsiteY747" fmla="*/ 2235759 h 2801577"/>
                <a:gd name="connsiteX748" fmla="*/ 4436411 w 10032639"/>
                <a:gd name="connsiteY748" fmla="*/ 2230719 h 2801577"/>
                <a:gd name="connsiteX749" fmla="*/ 1678769 w 10032639"/>
                <a:gd name="connsiteY749" fmla="*/ 2221531 h 2801577"/>
                <a:gd name="connsiteX750" fmla="*/ 1654653 w 10032639"/>
                <a:gd name="connsiteY750" fmla="*/ 2228372 h 2801577"/>
                <a:gd name="connsiteX751" fmla="*/ 1628737 w 10032639"/>
                <a:gd name="connsiteY751" fmla="*/ 2235213 h 2801577"/>
                <a:gd name="connsiteX752" fmla="*/ 1630177 w 10032639"/>
                <a:gd name="connsiteY752" fmla="*/ 2235213 h 2801577"/>
                <a:gd name="connsiteX753" fmla="*/ 1640615 w 10032639"/>
                <a:gd name="connsiteY753" fmla="*/ 2237013 h 2801577"/>
                <a:gd name="connsiteX754" fmla="*/ 1647814 w 10032639"/>
                <a:gd name="connsiteY754" fmla="*/ 2238813 h 2801577"/>
                <a:gd name="connsiteX755" fmla="*/ 1652854 w 10032639"/>
                <a:gd name="connsiteY755" fmla="*/ 2237013 h 2801577"/>
                <a:gd name="connsiteX756" fmla="*/ 1663292 w 10032639"/>
                <a:gd name="connsiteY756" fmla="*/ 2231972 h 2801577"/>
                <a:gd name="connsiteX757" fmla="*/ 8096934 w 10032639"/>
                <a:gd name="connsiteY757" fmla="*/ 2217673 h 2801577"/>
                <a:gd name="connsiteX758" fmla="*/ 8083251 w 10032639"/>
                <a:gd name="connsiteY758" fmla="*/ 2228116 h 2801577"/>
                <a:gd name="connsiteX759" fmla="*/ 8067409 w 10032639"/>
                <a:gd name="connsiteY759" fmla="*/ 2236758 h 2801577"/>
                <a:gd name="connsiteX760" fmla="*/ 8038243 w 10032639"/>
                <a:gd name="connsiteY760" fmla="*/ 2259445 h 2801577"/>
                <a:gd name="connsiteX761" fmla="*/ 8003677 w 10032639"/>
                <a:gd name="connsiteY761" fmla="*/ 2281771 h 2801577"/>
                <a:gd name="connsiteX762" fmla="*/ 7995036 w 10032639"/>
                <a:gd name="connsiteY762" fmla="*/ 2288973 h 2801577"/>
                <a:gd name="connsiteX763" fmla="*/ 7986394 w 10032639"/>
                <a:gd name="connsiteY763" fmla="*/ 2297616 h 2801577"/>
                <a:gd name="connsiteX764" fmla="*/ 7980993 w 10032639"/>
                <a:gd name="connsiteY764" fmla="*/ 2304458 h 2801577"/>
                <a:gd name="connsiteX765" fmla="*/ 7977753 w 10032639"/>
                <a:gd name="connsiteY765" fmla="*/ 2313100 h 2801577"/>
                <a:gd name="connsiteX766" fmla="*/ 7982794 w 10032639"/>
                <a:gd name="connsiteY766" fmla="*/ 2309499 h 2801577"/>
                <a:gd name="connsiteX767" fmla="*/ 7988195 w 10032639"/>
                <a:gd name="connsiteY767" fmla="*/ 2306258 h 2801577"/>
                <a:gd name="connsiteX768" fmla="*/ 8005118 w 10032639"/>
                <a:gd name="connsiteY768" fmla="*/ 2288973 h 2801577"/>
                <a:gd name="connsiteX769" fmla="*/ 8020960 w 10032639"/>
                <a:gd name="connsiteY769" fmla="*/ 2276730 h 2801577"/>
                <a:gd name="connsiteX770" fmla="*/ 8038243 w 10032639"/>
                <a:gd name="connsiteY770" fmla="*/ 2266287 h 2801577"/>
                <a:gd name="connsiteX771" fmla="*/ 8055527 w 10032639"/>
                <a:gd name="connsiteY771" fmla="*/ 2254043 h 2801577"/>
                <a:gd name="connsiteX772" fmla="*/ 8071009 w 10032639"/>
                <a:gd name="connsiteY772" fmla="*/ 2245401 h 2801577"/>
                <a:gd name="connsiteX773" fmla="*/ 8083251 w 10032639"/>
                <a:gd name="connsiteY773" fmla="*/ 2233157 h 2801577"/>
                <a:gd name="connsiteX774" fmla="*/ 3534271 w 10032639"/>
                <a:gd name="connsiteY774" fmla="*/ 2195607 h 2801577"/>
                <a:gd name="connsiteX775" fmla="*/ 3456163 w 10032639"/>
                <a:gd name="connsiteY775" fmla="*/ 2223331 h 2801577"/>
                <a:gd name="connsiteX776" fmla="*/ 3382015 w 10032639"/>
                <a:gd name="connsiteY776" fmla="*/ 2249255 h 2801577"/>
                <a:gd name="connsiteX777" fmla="*/ 3241638 w 10032639"/>
                <a:gd name="connsiteY777" fmla="*/ 2296062 h 2801577"/>
                <a:gd name="connsiteX778" fmla="*/ 3200245 w 10032639"/>
                <a:gd name="connsiteY778" fmla="*/ 2309744 h 2801577"/>
                <a:gd name="connsiteX779" fmla="*/ 3208883 w 10032639"/>
                <a:gd name="connsiteY779" fmla="*/ 2311544 h 2801577"/>
                <a:gd name="connsiteX780" fmla="*/ 3214282 w 10032639"/>
                <a:gd name="connsiteY780" fmla="*/ 2316945 h 2801577"/>
                <a:gd name="connsiteX781" fmla="*/ 3221121 w 10032639"/>
                <a:gd name="connsiteY781" fmla="*/ 2318385 h 2801577"/>
                <a:gd name="connsiteX782" fmla="*/ 3226160 w 10032639"/>
                <a:gd name="connsiteY782" fmla="*/ 2313344 h 2801577"/>
                <a:gd name="connsiteX783" fmla="*/ 3234799 w 10032639"/>
                <a:gd name="connsiteY783" fmla="*/ 2304703 h 2801577"/>
                <a:gd name="connsiteX784" fmla="*/ 3240198 w 10032639"/>
                <a:gd name="connsiteY784" fmla="*/ 2302903 h 2801577"/>
                <a:gd name="connsiteX785" fmla="*/ 3247037 w 10032639"/>
                <a:gd name="connsiteY785" fmla="*/ 2301103 h 2801577"/>
                <a:gd name="connsiteX786" fmla="*/ 3279792 w 10032639"/>
                <a:gd name="connsiteY786" fmla="*/ 2294262 h 2801577"/>
                <a:gd name="connsiteX787" fmla="*/ 3312547 w 10032639"/>
                <a:gd name="connsiteY787" fmla="*/ 2283820 h 2801577"/>
                <a:gd name="connsiteX788" fmla="*/ 3349261 w 10032639"/>
                <a:gd name="connsiteY788" fmla="*/ 2271938 h 2801577"/>
                <a:gd name="connsiteX789" fmla="*/ 3387055 w 10032639"/>
                <a:gd name="connsiteY789" fmla="*/ 2256096 h 2801577"/>
                <a:gd name="connsiteX790" fmla="*/ 3427008 w 10032639"/>
                <a:gd name="connsiteY790" fmla="*/ 2240614 h 2801577"/>
                <a:gd name="connsiteX791" fmla="*/ 3463362 w 10032639"/>
                <a:gd name="connsiteY791" fmla="*/ 2226571 h 2801577"/>
                <a:gd name="connsiteX792" fmla="*/ 3499716 w 10032639"/>
                <a:gd name="connsiteY792" fmla="*/ 2214690 h 2801577"/>
                <a:gd name="connsiteX793" fmla="*/ 3534271 w 10032639"/>
                <a:gd name="connsiteY793" fmla="*/ 2206048 h 2801577"/>
                <a:gd name="connsiteX794" fmla="*/ 825707 w 10032639"/>
                <a:gd name="connsiteY794" fmla="*/ 2178324 h 2801577"/>
                <a:gd name="connsiteX795" fmla="*/ 730322 w 10032639"/>
                <a:gd name="connsiteY795" fmla="*/ 2221531 h 2801577"/>
                <a:gd name="connsiteX796" fmla="*/ 638537 w 10032639"/>
                <a:gd name="connsiteY796" fmla="*/ 2264737 h 2801577"/>
                <a:gd name="connsiteX797" fmla="*/ 501759 w 10032639"/>
                <a:gd name="connsiteY797" fmla="*/ 2325586 h 2801577"/>
                <a:gd name="connsiteX798" fmla="*/ 339065 w 10032639"/>
                <a:gd name="connsiteY798" fmla="*/ 2405158 h 2801577"/>
                <a:gd name="connsiteX799" fmla="*/ 183570 w 10032639"/>
                <a:gd name="connsiteY799" fmla="*/ 2481129 h 2801577"/>
                <a:gd name="connsiteX800" fmla="*/ 183570 w 10032639"/>
                <a:gd name="connsiteY800" fmla="*/ 2491571 h 2801577"/>
                <a:gd name="connsiteX801" fmla="*/ 179971 w 10032639"/>
                <a:gd name="connsiteY801" fmla="*/ 2500212 h 2801577"/>
                <a:gd name="connsiteX802" fmla="*/ 186809 w 10032639"/>
                <a:gd name="connsiteY802" fmla="*/ 2496612 h 2801577"/>
                <a:gd name="connsiteX803" fmla="*/ 205886 w 10032639"/>
                <a:gd name="connsiteY803" fmla="*/ 2487970 h 2801577"/>
                <a:gd name="connsiteX804" fmla="*/ 226763 w 10032639"/>
                <a:gd name="connsiteY804" fmla="*/ 2477889 h 2801577"/>
                <a:gd name="connsiteX805" fmla="*/ 245840 w 10032639"/>
                <a:gd name="connsiteY805" fmla="*/ 2465647 h 2801577"/>
                <a:gd name="connsiteX806" fmla="*/ 264917 w 10032639"/>
                <a:gd name="connsiteY806" fmla="*/ 2453765 h 2801577"/>
                <a:gd name="connsiteX807" fmla="*/ 269956 w 10032639"/>
                <a:gd name="connsiteY807" fmla="*/ 2450165 h 2801577"/>
                <a:gd name="connsiteX808" fmla="*/ 276795 w 10032639"/>
                <a:gd name="connsiteY808" fmla="*/ 2450165 h 2801577"/>
                <a:gd name="connsiteX809" fmla="*/ 289033 w 10032639"/>
                <a:gd name="connsiteY809" fmla="*/ 2451965 h 2801577"/>
                <a:gd name="connsiteX810" fmla="*/ 299471 w 10032639"/>
                <a:gd name="connsiteY810" fmla="*/ 2451965 h 2801577"/>
                <a:gd name="connsiteX811" fmla="*/ 309910 w 10032639"/>
                <a:gd name="connsiteY811" fmla="*/ 2448365 h 2801577"/>
                <a:gd name="connsiteX812" fmla="*/ 321788 w 10032639"/>
                <a:gd name="connsiteY812" fmla="*/ 2443324 h 2801577"/>
                <a:gd name="connsiteX813" fmla="*/ 332226 w 10032639"/>
                <a:gd name="connsiteY813" fmla="*/ 2439723 h 2801577"/>
                <a:gd name="connsiteX814" fmla="*/ 344464 w 10032639"/>
                <a:gd name="connsiteY814" fmla="*/ 2436483 h 2801577"/>
                <a:gd name="connsiteX815" fmla="*/ 354543 w 10032639"/>
                <a:gd name="connsiteY815" fmla="*/ 2429282 h 2801577"/>
                <a:gd name="connsiteX816" fmla="*/ 364981 w 10032639"/>
                <a:gd name="connsiteY816" fmla="*/ 2422441 h 2801577"/>
                <a:gd name="connsiteX817" fmla="*/ 389457 w 10032639"/>
                <a:gd name="connsiteY817" fmla="*/ 2406958 h 2801577"/>
                <a:gd name="connsiteX818" fmla="*/ 410334 w 10032639"/>
                <a:gd name="connsiteY818" fmla="*/ 2392916 h 2801577"/>
                <a:gd name="connsiteX819" fmla="*/ 420772 w 10032639"/>
                <a:gd name="connsiteY819" fmla="*/ 2387876 h 2801577"/>
                <a:gd name="connsiteX820" fmla="*/ 432650 w 10032639"/>
                <a:gd name="connsiteY820" fmla="*/ 2382475 h 2801577"/>
                <a:gd name="connsiteX821" fmla="*/ 455326 w 10032639"/>
                <a:gd name="connsiteY821" fmla="*/ 2377434 h 2801577"/>
                <a:gd name="connsiteX822" fmla="*/ 418972 w 10032639"/>
                <a:gd name="connsiteY822" fmla="*/ 2377434 h 2801577"/>
                <a:gd name="connsiteX823" fmla="*/ 519036 w 10032639"/>
                <a:gd name="connsiteY823" fmla="*/ 2342869 h 2801577"/>
                <a:gd name="connsiteX824" fmla="*/ 526235 w 10032639"/>
                <a:gd name="connsiteY824" fmla="*/ 2337468 h 2801577"/>
                <a:gd name="connsiteX825" fmla="*/ 534873 w 10032639"/>
                <a:gd name="connsiteY825" fmla="*/ 2335668 h 2801577"/>
                <a:gd name="connsiteX826" fmla="*/ 545312 w 10032639"/>
                <a:gd name="connsiteY826" fmla="*/ 2335668 h 2801577"/>
                <a:gd name="connsiteX827" fmla="*/ 555750 w 10032639"/>
                <a:gd name="connsiteY827" fmla="*/ 2332427 h 2801577"/>
                <a:gd name="connsiteX828" fmla="*/ 564389 w 10032639"/>
                <a:gd name="connsiteY828" fmla="*/ 2328827 h 2801577"/>
                <a:gd name="connsiteX829" fmla="*/ 567628 w 10032639"/>
                <a:gd name="connsiteY829" fmla="*/ 2327026 h 2801577"/>
                <a:gd name="connsiteX830" fmla="*/ 571228 w 10032639"/>
                <a:gd name="connsiteY830" fmla="*/ 2323786 h 2801577"/>
                <a:gd name="connsiteX831" fmla="*/ 574827 w 10032639"/>
                <a:gd name="connsiteY831" fmla="*/ 2318385 h 2801577"/>
                <a:gd name="connsiteX832" fmla="*/ 579866 w 10032639"/>
                <a:gd name="connsiteY832" fmla="*/ 2313344 h 2801577"/>
                <a:gd name="connsiteX833" fmla="*/ 592104 w 10032639"/>
                <a:gd name="connsiteY833" fmla="*/ 2308304 h 2801577"/>
                <a:gd name="connsiteX834" fmla="*/ 603982 w 10032639"/>
                <a:gd name="connsiteY834" fmla="*/ 2304703 h 2801577"/>
                <a:gd name="connsiteX835" fmla="*/ 619460 w 10032639"/>
                <a:gd name="connsiteY835" fmla="*/ 2306503 h 2801577"/>
                <a:gd name="connsiteX836" fmla="*/ 621260 w 10032639"/>
                <a:gd name="connsiteY836" fmla="*/ 2296062 h 2801577"/>
                <a:gd name="connsiteX837" fmla="*/ 626299 w 10032639"/>
                <a:gd name="connsiteY837" fmla="*/ 2291021 h 2801577"/>
                <a:gd name="connsiteX838" fmla="*/ 631698 w 10032639"/>
                <a:gd name="connsiteY838" fmla="*/ 2287421 h 2801577"/>
                <a:gd name="connsiteX839" fmla="*/ 638537 w 10032639"/>
                <a:gd name="connsiteY839" fmla="*/ 2285620 h 2801577"/>
                <a:gd name="connsiteX840" fmla="*/ 647175 w 10032639"/>
                <a:gd name="connsiteY840" fmla="*/ 2285620 h 2801577"/>
                <a:gd name="connsiteX841" fmla="*/ 674891 w 10032639"/>
                <a:gd name="connsiteY841" fmla="*/ 2276979 h 2801577"/>
                <a:gd name="connsiteX842" fmla="*/ 701167 w 10032639"/>
                <a:gd name="connsiteY842" fmla="*/ 2266537 h 2801577"/>
                <a:gd name="connsiteX843" fmla="*/ 719884 w 10032639"/>
                <a:gd name="connsiteY843" fmla="*/ 2256096 h 2801577"/>
                <a:gd name="connsiteX844" fmla="*/ 733921 w 10032639"/>
                <a:gd name="connsiteY844" fmla="*/ 2243854 h 2801577"/>
                <a:gd name="connsiteX845" fmla="*/ 749399 w 10032639"/>
                <a:gd name="connsiteY845" fmla="*/ 2231972 h 2801577"/>
                <a:gd name="connsiteX846" fmla="*/ 769916 w 10032639"/>
                <a:gd name="connsiteY846" fmla="*/ 2219730 h 2801577"/>
                <a:gd name="connsiteX847" fmla="*/ 794392 w 10032639"/>
                <a:gd name="connsiteY847" fmla="*/ 2207489 h 2801577"/>
                <a:gd name="connsiteX848" fmla="*/ 822107 w 10032639"/>
                <a:gd name="connsiteY848" fmla="*/ 2198847 h 2801577"/>
                <a:gd name="connsiteX849" fmla="*/ 823907 w 10032639"/>
                <a:gd name="connsiteY849" fmla="*/ 2188766 h 2801577"/>
                <a:gd name="connsiteX850" fmla="*/ 7364034 w 10032639"/>
                <a:gd name="connsiteY850" fmla="*/ 2174924 h 2801577"/>
                <a:gd name="connsiteX851" fmla="*/ 7336313 w 10032639"/>
                <a:gd name="connsiteY851" fmla="*/ 2192202 h 2801577"/>
                <a:gd name="connsiteX852" fmla="*/ 7339913 w 10032639"/>
                <a:gd name="connsiteY852" fmla="*/ 2190402 h 2801577"/>
                <a:gd name="connsiteX853" fmla="*/ 7353594 w 10032639"/>
                <a:gd name="connsiteY853" fmla="*/ 2183563 h 2801577"/>
                <a:gd name="connsiteX854" fmla="*/ 7358994 w 10032639"/>
                <a:gd name="connsiteY854" fmla="*/ 2180323 h 2801577"/>
                <a:gd name="connsiteX855" fmla="*/ 2964842 w 10032639"/>
                <a:gd name="connsiteY855" fmla="*/ 2171483 h 2801577"/>
                <a:gd name="connsiteX856" fmla="*/ 2963578 w 10032639"/>
                <a:gd name="connsiteY856" fmla="*/ 2172415 h 2801577"/>
                <a:gd name="connsiteX857" fmla="*/ 2921650 w 10032639"/>
                <a:gd name="connsiteY857" fmla="*/ 2185165 h 2801577"/>
                <a:gd name="connsiteX858" fmla="*/ 2921650 w 10032639"/>
                <a:gd name="connsiteY858" fmla="*/ 2197407 h 2801577"/>
                <a:gd name="connsiteX859" fmla="*/ 2930288 w 10032639"/>
                <a:gd name="connsiteY859" fmla="*/ 2197407 h 2801577"/>
                <a:gd name="connsiteX860" fmla="*/ 2935327 w 10032639"/>
                <a:gd name="connsiteY860" fmla="*/ 2195607 h 2801577"/>
                <a:gd name="connsiteX861" fmla="*/ 2943966 w 10032639"/>
                <a:gd name="connsiteY861" fmla="*/ 2188766 h 2801577"/>
                <a:gd name="connsiteX862" fmla="*/ 2954404 w 10032639"/>
                <a:gd name="connsiteY862" fmla="*/ 2180125 h 2801577"/>
                <a:gd name="connsiteX863" fmla="*/ 2958004 w 10032639"/>
                <a:gd name="connsiteY863" fmla="*/ 2176524 h 2801577"/>
                <a:gd name="connsiteX864" fmla="*/ 2963578 w 10032639"/>
                <a:gd name="connsiteY864" fmla="*/ 2172415 h 2801577"/>
                <a:gd name="connsiteX865" fmla="*/ 2966642 w 10032639"/>
                <a:gd name="connsiteY865" fmla="*/ 2171483 h 2801577"/>
                <a:gd name="connsiteX866" fmla="*/ 8455198 w 10032639"/>
                <a:gd name="connsiteY866" fmla="*/ 2171219 h 2801577"/>
                <a:gd name="connsiteX867" fmla="*/ 8323774 w 10032639"/>
                <a:gd name="connsiteY867" fmla="*/ 2264486 h 2801577"/>
                <a:gd name="connsiteX868" fmla="*/ 8310092 w 10032639"/>
                <a:gd name="connsiteY868" fmla="*/ 2274929 h 2801577"/>
                <a:gd name="connsiteX869" fmla="*/ 8228717 w 10032639"/>
                <a:gd name="connsiteY869" fmla="*/ 2335426 h 2801577"/>
                <a:gd name="connsiteX870" fmla="*/ 8157785 w 10032639"/>
                <a:gd name="connsiteY870" fmla="*/ 2392683 h 2801577"/>
                <a:gd name="connsiteX871" fmla="*/ 8147343 w 10032639"/>
                <a:gd name="connsiteY871" fmla="*/ 2401325 h 2801577"/>
                <a:gd name="connsiteX872" fmla="*/ 8135101 w 10032639"/>
                <a:gd name="connsiteY872" fmla="*/ 2409968 h 2801577"/>
                <a:gd name="connsiteX873" fmla="*/ 8107376 w 10032639"/>
                <a:gd name="connsiteY873" fmla="*/ 2427613 h 2801577"/>
                <a:gd name="connsiteX874" fmla="*/ 8104135 w 10032639"/>
                <a:gd name="connsiteY874" fmla="*/ 2430854 h 2801577"/>
                <a:gd name="connsiteX875" fmla="*/ 8100535 w 10032639"/>
                <a:gd name="connsiteY875" fmla="*/ 2434455 h 2801577"/>
                <a:gd name="connsiteX876" fmla="*/ 8096934 w 10032639"/>
                <a:gd name="connsiteY876" fmla="*/ 2439496 h 2801577"/>
                <a:gd name="connsiteX877" fmla="*/ 8095134 w 10032639"/>
                <a:gd name="connsiteY877" fmla="*/ 2446338 h 2801577"/>
                <a:gd name="connsiteX878" fmla="*/ 8124659 w 10032639"/>
                <a:gd name="connsiteY878" fmla="*/ 2424012 h 2801577"/>
                <a:gd name="connsiteX879" fmla="*/ 8150583 w 10032639"/>
                <a:gd name="connsiteY879" fmla="*/ 2406727 h 2801577"/>
                <a:gd name="connsiteX880" fmla="*/ 8178308 w 10032639"/>
                <a:gd name="connsiteY880" fmla="*/ 2387641 h 2801577"/>
                <a:gd name="connsiteX881" fmla="*/ 8214675 w 10032639"/>
                <a:gd name="connsiteY881" fmla="*/ 2358113 h 2801577"/>
                <a:gd name="connsiteX882" fmla="*/ 8251041 w 10032639"/>
                <a:gd name="connsiteY882" fmla="*/ 2328585 h 2801577"/>
                <a:gd name="connsiteX883" fmla="*/ 8289208 w 10032639"/>
                <a:gd name="connsiteY883" fmla="*/ 2299416 h 2801577"/>
                <a:gd name="connsiteX884" fmla="*/ 8327015 w 10032639"/>
                <a:gd name="connsiteY884" fmla="*/ 2273129 h 2801577"/>
                <a:gd name="connsiteX885" fmla="*/ 8393267 w 10032639"/>
                <a:gd name="connsiteY885" fmla="*/ 2224515 h 2801577"/>
                <a:gd name="connsiteX886" fmla="*/ 8456998 w 10032639"/>
                <a:gd name="connsiteY886" fmla="*/ 2176261 h 2801577"/>
                <a:gd name="connsiteX887" fmla="*/ 9279385 w 10032639"/>
                <a:gd name="connsiteY887" fmla="*/ 2164377 h 2801577"/>
                <a:gd name="connsiteX888" fmla="*/ 9284785 w 10032639"/>
                <a:gd name="connsiteY888" fmla="*/ 2171219 h 2801577"/>
                <a:gd name="connsiteX889" fmla="*/ 9288026 w 10032639"/>
                <a:gd name="connsiteY889" fmla="*/ 2167618 h 2801577"/>
                <a:gd name="connsiteX890" fmla="*/ 9282985 w 10032639"/>
                <a:gd name="connsiteY890" fmla="*/ 2164377 h 2801577"/>
                <a:gd name="connsiteX891" fmla="*/ 9042102 w 10032639"/>
                <a:gd name="connsiteY891" fmla="*/ 2160776 h 2801577"/>
                <a:gd name="connsiteX892" fmla="*/ 9021579 w 10032639"/>
                <a:gd name="connsiteY892" fmla="*/ 2178061 h 2801577"/>
                <a:gd name="connsiteX893" fmla="*/ 9021579 w 10032639"/>
                <a:gd name="connsiteY893" fmla="*/ 2200388 h 2801577"/>
                <a:gd name="connsiteX894" fmla="*/ 9017978 w 10032639"/>
                <a:gd name="connsiteY894" fmla="*/ 2202188 h 2801577"/>
                <a:gd name="connsiteX895" fmla="*/ 9019778 w 10032639"/>
                <a:gd name="connsiteY895" fmla="*/ 2207230 h 2801577"/>
                <a:gd name="connsiteX896" fmla="*/ 9033461 w 10032639"/>
                <a:gd name="connsiteY896" fmla="*/ 2193546 h 2801577"/>
                <a:gd name="connsiteX897" fmla="*/ 9037061 w 10032639"/>
                <a:gd name="connsiteY897" fmla="*/ 2191745 h 2801577"/>
                <a:gd name="connsiteX898" fmla="*/ 9051104 w 10032639"/>
                <a:gd name="connsiteY898" fmla="*/ 2184903 h 2801577"/>
                <a:gd name="connsiteX899" fmla="*/ 9045703 w 10032639"/>
                <a:gd name="connsiteY899" fmla="*/ 2179862 h 2801577"/>
                <a:gd name="connsiteX900" fmla="*/ 9043903 w 10032639"/>
                <a:gd name="connsiteY900" fmla="*/ 2174460 h 2801577"/>
                <a:gd name="connsiteX901" fmla="*/ 9042102 w 10032639"/>
                <a:gd name="connsiteY901" fmla="*/ 2167618 h 2801577"/>
                <a:gd name="connsiteX902" fmla="*/ 439489 w 10032639"/>
                <a:gd name="connsiteY902" fmla="*/ 2154201 h 2801577"/>
                <a:gd name="connsiteX903" fmla="*/ 429410 w 10032639"/>
                <a:gd name="connsiteY903" fmla="*/ 2162842 h 2801577"/>
                <a:gd name="connsiteX904" fmla="*/ 422280 w 10032639"/>
                <a:gd name="connsiteY904" fmla="*/ 2171460 h 2801577"/>
                <a:gd name="connsiteX905" fmla="*/ 422212 w 10032639"/>
                <a:gd name="connsiteY905" fmla="*/ 2171483 h 2801577"/>
                <a:gd name="connsiteX906" fmla="*/ 420772 w 10032639"/>
                <a:gd name="connsiteY906" fmla="*/ 2173284 h 2801577"/>
                <a:gd name="connsiteX907" fmla="*/ 422280 w 10032639"/>
                <a:gd name="connsiteY907" fmla="*/ 2171460 h 2801577"/>
                <a:gd name="connsiteX908" fmla="*/ 427611 w 10032639"/>
                <a:gd name="connsiteY908" fmla="*/ 2169683 h 2801577"/>
                <a:gd name="connsiteX909" fmla="*/ 432650 w 10032639"/>
                <a:gd name="connsiteY909" fmla="*/ 2166082 h 2801577"/>
                <a:gd name="connsiteX910" fmla="*/ 436249 w 10032639"/>
                <a:gd name="connsiteY910" fmla="*/ 2161042 h 2801577"/>
                <a:gd name="connsiteX911" fmla="*/ 3018474 w 10032639"/>
                <a:gd name="connsiteY911" fmla="*/ 2152400 h 2801577"/>
                <a:gd name="connsiteX912" fmla="*/ 3008035 w 10032639"/>
                <a:gd name="connsiteY912" fmla="*/ 2155641 h 2801577"/>
                <a:gd name="connsiteX913" fmla="*/ 3009835 w 10032639"/>
                <a:gd name="connsiteY913" fmla="*/ 2155641 h 2801577"/>
                <a:gd name="connsiteX914" fmla="*/ 3016674 w 10032639"/>
                <a:gd name="connsiteY914" fmla="*/ 2157441 h 2801577"/>
                <a:gd name="connsiteX915" fmla="*/ 1678769 w 10032639"/>
                <a:gd name="connsiteY915" fmla="*/ 2145559 h 2801577"/>
                <a:gd name="connsiteX916" fmla="*/ 1678769 w 10032639"/>
                <a:gd name="connsiteY916" fmla="*/ 2152400 h 2801577"/>
                <a:gd name="connsiteX917" fmla="*/ 1684168 w 10032639"/>
                <a:gd name="connsiteY917" fmla="*/ 2150600 h 2801577"/>
                <a:gd name="connsiteX918" fmla="*/ 1682369 w 10032639"/>
                <a:gd name="connsiteY918" fmla="*/ 2147000 h 2801577"/>
                <a:gd name="connsiteX919" fmla="*/ 9629367 w 10032639"/>
                <a:gd name="connsiteY919" fmla="*/ 2139891 h 2801577"/>
                <a:gd name="connsiteX920" fmla="*/ 9573917 w 10032639"/>
                <a:gd name="connsiteY920" fmla="*/ 2188504 h 2801577"/>
                <a:gd name="connsiteX921" fmla="*/ 9515227 w 10032639"/>
                <a:gd name="connsiteY921" fmla="*/ 2236758 h 2801577"/>
                <a:gd name="connsiteX922" fmla="*/ 9452575 w 10032639"/>
                <a:gd name="connsiteY922" fmla="*/ 2283572 h 2801577"/>
                <a:gd name="connsiteX923" fmla="*/ 9388844 w 10032639"/>
                <a:gd name="connsiteY923" fmla="*/ 2328585 h 2801577"/>
                <a:gd name="connsiteX924" fmla="*/ 9289827 w 10032639"/>
                <a:gd name="connsiteY924" fmla="*/ 2398084 h 2801577"/>
                <a:gd name="connsiteX925" fmla="*/ 9187568 w 10032639"/>
                <a:gd name="connsiteY925" fmla="*/ 2467224 h 2801577"/>
                <a:gd name="connsiteX926" fmla="*/ 9116996 w 10032639"/>
                <a:gd name="connsiteY926" fmla="*/ 2515478 h 2801577"/>
                <a:gd name="connsiteX927" fmla="*/ 9120236 w 10032639"/>
                <a:gd name="connsiteY927" fmla="*/ 2524481 h 2801577"/>
                <a:gd name="connsiteX928" fmla="*/ 9122037 w 10032639"/>
                <a:gd name="connsiteY928" fmla="*/ 2531323 h 2801577"/>
                <a:gd name="connsiteX929" fmla="*/ 9123837 w 10032639"/>
                <a:gd name="connsiteY929" fmla="*/ 2536364 h 2801577"/>
                <a:gd name="connsiteX930" fmla="*/ 9172085 w 10032639"/>
                <a:gd name="connsiteY930" fmla="*/ 2503595 h 2801577"/>
                <a:gd name="connsiteX931" fmla="*/ 9222494 w 10032639"/>
                <a:gd name="connsiteY931" fmla="*/ 2465424 h 2801577"/>
                <a:gd name="connsiteX932" fmla="*/ 9222494 w 10032639"/>
                <a:gd name="connsiteY932" fmla="*/ 2463623 h 2801577"/>
                <a:gd name="connsiteX933" fmla="*/ 9257061 w 10032639"/>
                <a:gd name="connsiteY933" fmla="*/ 2441297 h 2801577"/>
                <a:gd name="connsiteX934" fmla="*/ 9288026 w 10032639"/>
                <a:gd name="connsiteY934" fmla="*/ 2420411 h 2801577"/>
                <a:gd name="connsiteX935" fmla="*/ 9317551 w 10032639"/>
                <a:gd name="connsiteY935" fmla="*/ 2403126 h 2801577"/>
                <a:gd name="connsiteX936" fmla="*/ 9347077 w 10032639"/>
                <a:gd name="connsiteY936" fmla="*/ 2389082 h 2801577"/>
                <a:gd name="connsiteX937" fmla="*/ 9352117 w 10032639"/>
                <a:gd name="connsiteY937" fmla="*/ 2378639 h 2801577"/>
                <a:gd name="connsiteX938" fmla="*/ 9359319 w 10032639"/>
                <a:gd name="connsiteY938" fmla="*/ 2368556 h 2801577"/>
                <a:gd name="connsiteX939" fmla="*/ 9374802 w 10032639"/>
                <a:gd name="connsiteY939" fmla="*/ 2350911 h 2801577"/>
                <a:gd name="connsiteX940" fmla="*/ 9395685 w 10032639"/>
                <a:gd name="connsiteY940" fmla="*/ 2333986 h 2801577"/>
                <a:gd name="connsiteX941" fmla="*/ 9419810 w 10032639"/>
                <a:gd name="connsiteY941" fmla="*/ 2318142 h 2801577"/>
                <a:gd name="connsiteX942" fmla="*/ 9431692 w 10032639"/>
                <a:gd name="connsiteY942" fmla="*/ 2311300 h 2801577"/>
                <a:gd name="connsiteX943" fmla="*/ 9454376 w 10032639"/>
                <a:gd name="connsiteY943" fmla="*/ 2299416 h 2801577"/>
                <a:gd name="connsiteX944" fmla="*/ 9468058 w 10032639"/>
                <a:gd name="connsiteY944" fmla="*/ 2294015 h 2801577"/>
                <a:gd name="connsiteX945" fmla="*/ 9478500 w 10032639"/>
                <a:gd name="connsiteY945" fmla="*/ 2288973 h 2801577"/>
                <a:gd name="connsiteX946" fmla="*/ 9483901 w 10032639"/>
                <a:gd name="connsiteY946" fmla="*/ 2283572 h 2801577"/>
                <a:gd name="connsiteX947" fmla="*/ 9488942 w 10032639"/>
                <a:gd name="connsiteY947" fmla="*/ 2273129 h 2801577"/>
                <a:gd name="connsiteX948" fmla="*/ 9494343 w 10032639"/>
                <a:gd name="connsiteY948" fmla="*/ 2264486 h 2801577"/>
                <a:gd name="connsiteX949" fmla="*/ 9501184 w 10032639"/>
                <a:gd name="connsiteY949" fmla="*/ 2255844 h 2801577"/>
                <a:gd name="connsiteX950" fmla="*/ 9508025 w 10032639"/>
                <a:gd name="connsiteY950" fmla="*/ 2249002 h 2801577"/>
                <a:gd name="connsiteX951" fmla="*/ 9518467 w 10032639"/>
                <a:gd name="connsiteY951" fmla="*/ 2242160 h 2801577"/>
                <a:gd name="connsiteX952" fmla="*/ 9523868 w 10032639"/>
                <a:gd name="connsiteY952" fmla="*/ 2240359 h 2801577"/>
                <a:gd name="connsiteX953" fmla="*/ 9533950 w 10032639"/>
                <a:gd name="connsiteY953" fmla="*/ 2236758 h 2801577"/>
                <a:gd name="connsiteX954" fmla="*/ 9546192 w 10032639"/>
                <a:gd name="connsiteY954" fmla="*/ 2233157 h 2801577"/>
                <a:gd name="connsiteX955" fmla="*/ 9556634 w 10032639"/>
                <a:gd name="connsiteY955" fmla="*/ 2226315 h 2801577"/>
                <a:gd name="connsiteX956" fmla="*/ 9567076 w 10032639"/>
                <a:gd name="connsiteY956" fmla="*/ 2219473 h 2801577"/>
                <a:gd name="connsiteX957" fmla="*/ 9575717 w 10032639"/>
                <a:gd name="connsiteY957" fmla="*/ 2212631 h 2801577"/>
                <a:gd name="connsiteX958" fmla="*/ 9582559 w 10032639"/>
                <a:gd name="connsiteY958" fmla="*/ 2205789 h 2801577"/>
                <a:gd name="connsiteX959" fmla="*/ 9598041 w 10032639"/>
                <a:gd name="connsiteY959" fmla="*/ 2184903 h 2801577"/>
                <a:gd name="connsiteX960" fmla="*/ 9608483 w 10032639"/>
                <a:gd name="connsiteY960" fmla="*/ 2171219 h 2801577"/>
                <a:gd name="connsiteX961" fmla="*/ 9617125 w 10032639"/>
                <a:gd name="connsiteY961" fmla="*/ 2160776 h 2801577"/>
                <a:gd name="connsiteX962" fmla="*/ 9629367 w 10032639"/>
                <a:gd name="connsiteY962" fmla="*/ 2148533 h 2801577"/>
                <a:gd name="connsiteX963" fmla="*/ 4864108 w 10032639"/>
                <a:gd name="connsiteY963" fmla="*/ 2118046 h 2801577"/>
                <a:gd name="connsiteX964" fmla="*/ 4722262 w 10032639"/>
                <a:gd name="connsiteY964" fmla="*/ 2225320 h 2801577"/>
                <a:gd name="connsiteX965" fmla="*/ 4581857 w 10032639"/>
                <a:gd name="connsiteY965" fmla="*/ 2331153 h 2801577"/>
                <a:gd name="connsiteX966" fmla="*/ 4412290 w 10032639"/>
                <a:gd name="connsiteY966" fmla="*/ 2457504 h 2801577"/>
                <a:gd name="connsiteX967" fmla="*/ 4245963 w 10032639"/>
                <a:gd name="connsiteY967" fmla="*/ 2582056 h 2801577"/>
                <a:gd name="connsiteX968" fmla="*/ 4237323 w 10032639"/>
                <a:gd name="connsiteY968" fmla="*/ 2587456 h 2801577"/>
                <a:gd name="connsiteX969" fmla="*/ 4208162 w 10032639"/>
                <a:gd name="connsiteY969" fmla="*/ 2609774 h 2801577"/>
                <a:gd name="connsiteX970" fmla="*/ 4175041 w 10032639"/>
                <a:gd name="connsiteY970" fmla="*/ 2630293 h 2801577"/>
                <a:gd name="connsiteX971" fmla="*/ 4164600 w 10032639"/>
                <a:gd name="connsiteY971" fmla="*/ 2637493 h 2801577"/>
                <a:gd name="connsiteX972" fmla="*/ 4154161 w 10032639"/>
                <a:gd name="connsiteY972" fmla="*/ 2646132 h 2801577"/>
                <a:gd name="connsiteX973" fmla="*/ 4145520 w 10032639"/>
                <a:gd name="connsiteY973" fmla="*/ 2654772 h 2801577"/>
                <a:gd name="connsiteX974" fmla="*/ 4138680 w 10032639"/>
                <a:gd name="connsiteY974" fmla="*/ 2665211 h 2801577"/>
                <a:gd name="connsiteX975" fmla="*/ 4143720 w 10032639"/>
                <a:gd name="connsiteY975" fmla="*/ 2665211 h 2801577"/>
                <a:gd name="connsiteX976" fmla="*/ 4152361 w 10032639"/>
                <a:gd name="connsiteY976" fmla="*/ 2663411 h 2801577"/>
                <a:gd name="connsiteX977" fmla="*/ 4154161 w 10032639"/>
                <a:gd name="connsiteY977" fmla="*/ 2663411 h 2801577"/>
                <a:gd name="connsiteX978" fmla="*/ 4168200 w 10032639"/>
                <a:gd name="connsiteY978" fmla="*/ 2663411 h 2801577"/>
                <a:gd name="connsiteX979" fmla="*/ 4178641 w 10032639"/>
                <a:gd name="connsiteY979" fmla="*/ 2665211 h 2801577"/>
                <a:gd name="connsiteX980" fmla="*/ 4181881 w 10032639"/>
                <a:gd name="connsiteY980" fmla="*/ 2663411 h 2801577"/>
                <a:gd name="connsiteX981" fmla="*/ 4187281 w 10032639"/>
                <a:gd name="connsiteY981" fmla="*/ 2659811 h 2801577"/>
                <a:gd name="connsiteX982" fmla="*/ 4195921 w 10032639"/>
                <a:gd name="connsiteY982" fmla="*/ 2658371 h 2801577"/>
                <a:gd name="connsiteX983" fmla="*/ 4200962 w 10032639"/>
                <a:gd name="connsiteY983" fmla="*/ 2659811 h 2801577"/>
                <a:gd name="connsiteX984" fmla="*/ 4206362 w 10032639"/>
                <a:gd name="connsiteY984" fmla="*/ 2659811 h 2801577"/>
                <a:gd name="connsiteX985" fmla="*/ 4208162 w 10032639"/>
                <a:gd name="connsiteY985" fmla="*/ 2658371 h 2801577"/>
                <a:gd name="connsiteX986" fmla="*/ 4213202 w 10032639"/>
                <a:gd name="connsiteY986" fmla="*/ 2658371 h 2801577"/>
                <a:gd name="connsiteX987" fmla="*/ 4221842 w 10032639"/>
                <a:gd name="connsiteY987" fmla="*/ 2652972 h 2801577"/>
                <a:gd name="connsiteX988" fmla="*/ 4228683 w 10032639"/>
                <a:gd name="connsiteY988" fmla="*/ 2649732 h 2801577"/>
                <a:gd name="connsiteX989" fmla="*/ 4230483 w 10032639"/>
                <a:gd name="connsiteY989" fmla="*/ 2646132 h 2801577"/>
                <a:gd name="connsiteX990" fmla="*/ 4237323 w 10032639"/>
                <a:gd name="connsiteY990" fmla="*/ 2639293 h 2801577"/>
                <a:gd name="connsiteX991" fmla="*/ 4245963 w 10032639"/>
                <a:gd name="connsiteY991" fmla="*/ 2632093 h 2801577"/>
                <a:gd name="connsiteX992" fmla="*/ 4256404 w 10032639"/>
                <a:gd name="connsiteY992" fmla="*/ 2625253 h 2801577"/>
                <a:gd name="connsiteX993" fmla="*/ 4263244 w 10032639"/>
                <a:gd name="connsiteY993" fmla="*/ 2621654 h 2801577"/>
                <a:gd name="connsiteX994" fmla="*/ 4270084 w 10032639"/>
                <a:gd name="connsiteY994" fmla="*/ 2621654 h 2801577"/>
                <a:gd name="connsiteX995" fmla="*/ 4273684 w 10032639"/>
                <a:gd name="connsiteY995" fmla="*/ 2621654 h 2801577"/>
                <a:gd name="connsiteX996" fmla="*/ 4273684 w 10032639"/>
                <a:gd name="connsiteY996" fmla="*/ 2599335 h 2801577"/>
                <a:gd name="connsiteX997" fmla="*/ 4284125 w 10032639"/>
                <a:gd name="connsiteY997" fmla="*/ 2596095 h 2801577"/>
                <a:gd name="connsiteX998" fmla="*/ 4292765 w 10032639"/>
                <a:gd name="connsiteY998" fmla="*/ 2590696 h 2801577"/>
                <a:gd name="connsiteX999" fmla="*/ 4301406 w 10032639"/>
                <a:gd name="connsiteY999" fmla="*/ 2585656 h 2801577"/>
                <a:gd name="connsiteX1000" fmla="*/ 4311846 w 10032639"/>
                <a:gd name="connsiteY1000" fmla="*/ 2578817 h 2801577"/>
                <a:gd name="connsiteX1001" fmla="*/ 4315446 w 10032639"/>
                <a:gd name="connsiteY1001" fmla="*/ 2577017 h 2801577"/>
                <a:gd name="connsiteX1002" fmla="*/ 4320486 w 10032639"/>
                <a:gd name="connsiteY1002" fmla="*/ 2573417 h 2801577"/>
                <a:gd name="connsiteX1003" fmla="*/ 4325887 w 10032639"/>
                <a:gd name="connsiteY1003" fmla="*/ 2570177 h 2801577"/>
                <a:gd name="connsiteX1004" fmla="*/ 4330927 w 10032639"/>
                <a:gd name="connsiteY1004" fmla="*/ 2564777 h 2801577"/>
                <a:gd name="connsiteX1005" fmla="*/ 4335967 w 10032639"/>
                <a:gd name="connsiteY1005" fmla="*/ 2559738 h 2801577"/>
                <a:gd name="connsiteX1006" fmla="*/ 4355048 w 10032639"/>
                <a:gd name="connsiteY1006" fmla="*/ 2559738 h 2801577"/>
                <a:gd name="connsiteX1007" fmla="*/ 4358648 w 10032639"/>
                <a:gd name="connsiteY1007" fmla="*/ 2554338 h 2801577"/>
                <a:gd name="connsiteX1008" fmla="*/ 4362248 w 10032639"/>
                <a:gd name="connsiteY1008" fmla="*/ 2543899 h 2801577"/>
                <a:gd name="connsiteX1009" fmla="*/ 4365488 w 10032639"/>
                <a:gd name="connsiteY1009" fmla="*/ 2537059 h 2801577"/>
                <a:gd name="connsiteX1010" fmla="*/ 4370888 w 10032639"/>
                <a:gd name="connsiteY1010" fmla="*/ 2530220 h 2801577"/>
                <a:gd name="connsiteX1011" fmla="*/ 4379529 w 10032639"/>
                <a:gd name="connsiteY1011" fmla="*/ 2524820 h 2801577"/>
                <a:gd name="connsiteX1012" fmla="*/ 4384569 w 10032639"/>
                <a:gd name="connsiteY1012" fmla="*/ 2523380 h 2801577"/>
                <a:gd name="connsiteX1013" fmla="*/ 4391409 w 10032639"/>
                <a:gd name="connsiteY1013" fmla="*/ 2521580 h 2801577"/>
                <a:gd name="connsiteX1014" fmla="*/ 4391409 w 10032639"/>
                <a:gd name="connsiteY1014" fmla="*/ 2516181 h 2801577"/>
                <a:gd name="connsiteX1015" fmla="*/ 4396449 w 10032639"/>
                <a:gd name="connsiteY1015" fmla="*/ 2511141 h 2801577"/>
                <a:gd name="connsiteX1016" fmla="*/ 4401850 w 10032639"/>
                <a:gd name="connsiteY1016" fmla="*/ 2507541 h 2801577"/>
                <a:gd name="connsiteX1017" fmla="*/ 4406890 w 10032639"/>
                <a:gd name="connsiteY1017" fmla="*/ 2505741 h 2801577"/>
                <a:gd name="connsiteX1018" fmla="*/ 4412290 w 10032639"/>
                <a:gd name="connsiteY1018" fmla="*/ 2505741 h 2801577"/>
                <a:gd name="connsiteX1019" fmla="*/ 4419130 w 10032639"/>
                <a:gd name="connsiteY1019" fmla="*/ 2503941 h 2801577"/>
                <a:gd name="connsiteX1020" fmla="*/ 4427771 w 10032639"/>
                <a:gd name="connsiteY1020" fmla="*/ 2498902 h 2801577"/>
                <a:gd name="connsiteX1021" fmla="*/ 4438211 w 10032639"/>
                <a:gd name="connsiteY1021" fmla="*/ 2492062 h 2801577"/>
                <a:gd name="connsiteX1022" fmla="*/ 4446851 w 10032639"/>
                <a:gd name="connsiteY1022" fmla="*/ 2485223 h 2801577"/>
                <a:gd name="connsiteX1023" fmla="*/ 4481413 w 10032639"/>
                <a:gd name="connsiteY1023" fmla="*/ 2450665 h 2801577"/>
                <a:gd name="connsiteX1024" fmla="*/ 4491853 w 10032639"/>
                <a:gd name="connsiteY1024" fmla="*/ 2442025 h 2801577"/>
                <a:gd name="connsiteX1025" fmla="*/ 4504094 w 10032639"/>
                <a:gd name="connsiteY1025" fmla="*/ 2435186 h 2801577"/>
                <a:gd name="connsiteX1026" fmla="*/ 4510934 w 10032639"/>
                <a:gd name="connsiteY1026" fmla="*/ 2433386 h 2801577"/>
                <a:gd name="connsiteX1027" fmla="*/ 4517774 w 10032639"/>
                <a:gd name="connsiteY1027" fmla="*/ 2433386 h 2801577"/>
                <a:gd name="connsiteX1028" fmla="*/ 4524614 w 10032639"/>
                <a:gd name="connsiteY1028" fmla="*/ 2429786 h 2801577"/>
                <a:gd name="connsiteX1029" fmla="*/ 4526414 w 10032639"/>
                <a:gd name="connsiteY1029" fmla="*/ 2426546 h 2801577"/>
                <a:gd name="connsiteX1030" fmla="*/ 4526414 w 10032639"/>
                <a:gd name="connsiteY1030" fmla="*/ 2422947 h 2801577"/>
                <a:gd name="connsiteX1031" fmla="*/ 4528215 w 10032639"/>
                <a:gd name="connsiteY1031" fmla="*/ 2414307 h 2801577"/>
                <a:gd name="connsiteX1032" fmla="*/ 4533255 w 10032639"/>
                <a:gd name="connsiteY1032" fmla="*/ 2405668 h 2801577"/>
                <a:gd name="connsiteX1033" fmla="*/ 4540455 w 10032639"/>
                <a:gd name="connsiteY1033" fmla="*/ 2402068 h 2801577"/>
                <a:gd name="connsiteX1034" fmla="*/ 4548735 w 10032639"/>
                <a:gd name="connsiteY1034" fmla="*/ 2398468 h 2801577"/>
                <a:gd name="connsiteX1035" fmla="*/ 4557736 w 10032639"/>
                <a:gd name="connsiteY1035" fmla="*/ 2398468 h 2801577"/>
                <a:gd name="connsiteX1036" fmla="*/ 4571416 w 10032639"/>
                <a:gd name="connsiteY1036" fmla="*/ 2391629 h 2801577"/>
                <a:gd name="connsiteX1037" fmla="*/ 4585457 w 10032639"/>
                <a:gd name="connsiteY1037" fmla="*/ 2381189 h 2801577"/>
                <a:gd name="connsiteX1038" fmla="*/ 4594097 w 10032639"/>
                <a:gd name="connsiteY1038" fmla="*/ 2367510 h 2801577"/>
                <a:gd name="connsiteX1039" fmla="*/ 4600937 w 10032639"/>
                <a:gd name="connsiteY1039" fmla="*/ 2351671 h 2801577"/>
                <a:gd name="connsiteX1040" fmla="*/ 4602737 w 10032639"/>
                <a:gd name="connsiteY1040" fmla="*/ 2346632 h 2801577"/>
                <a:gd name="connsiteX1041" fmla="*/ 4606338 w 10032639"/>
                <a:gd name="connsiteY1041" fmla="*/ 2344832 h 2801577"/>
                <a:gd name="connsiteX1042" fmla="*/ 4623618 w 10032639"/>
                <a:gd name="connsiteY1042" fmla="*/ 2334392 h 2801577"/>
                <a:gd name="connsiteX1043" fmla="*/ 4640899 w 10032639"/>
                <a:gd name="connsiteY1043" fmla="*/ 2324313 h 2801577"/>
                <a:gd name="connsiteX1044" fmla="*/ 4654580 w 10032639"/>
                <a:gd name="connsiteY1044" fmla="*/ 2313874 h 2801577"/>
                <a:gd name="connsiteX1045" fmla="*/ 4675460 w 10032639"/>
                <a:gd name="connsiteY1045" fmla="*/ 2298395 h 2801577"/>
                <a:gd name="connsiteX1046" fmla="*/ 4685541 w 10032639"/>
                <a:gd name="connsiteY1046" fmla="*/ 2287955 h 2801577"/>
                <a:gd name="connsiteX1047" fmla="*/ 4692741 w 10032639"/>
                <a:gd name="connsiteY1047" fmla="*/ 2277516 h 2801577"/>
                <a:gd name="connsiteX1048" fmla="*/ 4697781 w 10032639"/>
                <a:gd name="connsiteY1048" fmla="*/ 2268877 h 2801577"/>
                <a:gd name="connsiteX1049" fmla="*/ 4713262 w 10032639"/>
                <a:gd name="connsiteY1049" fmla="*/ 2268877 h 2801577"/>
                <a:gd name="connsiteX1050" fmla="*/ 4711822 w 10032639"/>
                <a:gd name="connsiteY1050" fmla="*/ 2263477 h 2801577"/>
                <a:gd name="connsiteX1051" fmla="*/ 4710022 w 10032639"/>
                <a:gd name="connsiteY1051" fmla="*/ 2258437 h 2801577"/>
                <a:gd name="connsiteX1052" fmla="*/ 4710022 w 10032639"/>
                <a:gd name="connsiteY1052" fmla="*/ 2247998 h 2801577"/>
                <a:gd name="connsiteX1053" fmla="*/ 4720462 w 10032639"/>
                <a:gd name="connsiteY1053" fmla="*/ 2242598 h 2801577"/>
                <a:gd name="connsiteX1054" fmla="*/ 4734143 w 10032639"/>
                <a:gd name="connsiteY1054" fmla="*/ 2237559 h 2801577"/>
                <a:gd name="connsiteX1055" fmla="*/ 4746383 w 10032639"/>
                <a:gd name="connsiteY1055" fmla="*/ 2228919 h 2801577"/>
                <a:gd name="connsiteX1056" fmla="*/ 4755024 w 10032639"/>
                <a:gd name="connsiteY1056" fmla="*/ 2220280 h 2801577"/>
                <a:gd name="connsiteX1057" fmla="*/ 4761864 w 10032639"/>
                <a:gd name="connsiteY1057" fmla="*/ 2211640 h 2801577"/>
                <a:gd name="connsiteX1058" fmla="*/ 4772304 w 10032639"/>
                <a:gd name="connsiteY1058" fmla="*/ 2197601 h 2801577"/>
                <a:gd name="connsiteX1059" fmla="*/ 4784545 w 10032639"/>
                <a:gd name="connsiteY1059" fmla="*/ 2187522 h 2801577"/>
                <a:gd name="connsiteX1060" fmla="*/ 4798225 w 10032639"/>
                <a:gd name="connsiteY1060" fmla="*/ 2180682 h 2801577"/>
                <a:gd name="connsiteX1061" fmla="*/ 4813706 w 10032639"/>
                <a:gd name="connsiteY1061" fmla="*/ 2177083 h 2801577"/>
                <a:gd name="connsiteX1062" fmla="*/ 4819106 w 10032639"/>
                <a:gd name="connsiteY1062" fmla="*/ 2166643 h 2801577"/>
                <a:gd name="connsiteX1063" fmla="*/ 4824146 w 10032639"/>
                <a:gd name="connsiteY1063" fmla="*/ 2159804 h 2801577"/>
                <a:gd name="connsiteX1064" fmla="*/ 4829186 w 10032639"/>
                <a:gd name="connsiteY1064" fmla="*/ 2154404 h 2801577"/>
                <a:gd name="connsiteX1065" fmla="*/ 4836387 w 10032639"/>
                <a:gd name="connsiteY1065" fmla="*/ 2151164 h 2801577"/>
                <a:gd name="connsiteX1066" fmla="*/ 4845027 w 10032639"/>
                <a:gd name="connsiteY1066" fmla="*/ 2149364 h 2801577"/>
                <a:gd name="connsiteX1067" fmla="*/ 4850067 w 10032639"/>
                <a:gd name="connsiteY1067" fmla="*/ 2137125 h 2801577"/>
                <a:gd name="connsiteX1068" fmla="*/ 4858708 w 10032639"/>
                <a:gd name="connsiteY1068" fmla="*/ 2126686 h 2801577"/>
                <a:gd name="connsiteX1069" fmla="*/ 6280402 w 10032639"/>
                <a:gd name="connsiteY1069" fmla="*/ 2114451 h 2801577"/>
                <a:gd name="connsiteX1070" fmla="*/ 6216320 w 10032639"/>
                <a:gd name="connsiteY1070" fmla="*/ 2149007 h 2801577"/>
                <a:gd name="connsiteX1071" fmla="*/ 6152238 w 10032639"/>
                <a:gd name="connsiteY1071" fmla="*/ 2185362 h 2801577"/>
                <a:gd name="connsiteX1072" fmla="*/ 6091756 w 10032639"/>
                <a:gd name="connsiteY1072" fmla="*/ 2223158 h 2801577"/>
                <a:gd name="connsiteX1073" fmla="*/ 6029474 w 10032639"/>
                <a:gd name="connsiteY1073" fmla="*/ 2261313 h 2801577"/>
                <a:gd name="connsiteX1074" fmla="*/ 6020834 w 10032639"/>
                <a:gd name="connsiteY1074" fmla="*/ 2268512 h 2801577"/>
                <a:gd name="connsiteX1075" fmla="*/ 6025874 w 10032639"/>
                <a:gd name="connsiteY1075" fmla="*/ 2270312 h 2801577"/>
                <a:gd name="connsiteX1076" fmla="*/ 6029474 w 10032639"/>
                <a:gd name="connsiteY1076" fmla="*/ 2270312 h 2801577"/>
                <a:gd name="connsiteX1077" fmla="*/ 6036315 w 10032639"/>
                <a:gd name="connsiteY1077" fmla="*/ 2263113 h 2801577"/>
                <a:gd name="connsiteX1078" fmla="*/ 6041715 w 10032639"/>
                <a:gd name="connsiteY1078" fmla="*/ 2259873 h 2801577"/>
                <a:gd name="connsiteX1079" fmla="*/ 6046755 w 10032639"/>
                <a:gd name="connsiteY1079" fmla="*/ 2258073 h 2801577"/>
                <a:gd name="connsiteX1080" fmla="*/ 6069076 w 10032639"/>
                <a:gd name="connsiteY1080" fmla="*/ 2242235 h 2801577"/>
                <a:gd name="connsiteX1081" fmla="*/ 6093196 w 10032639"/>
                <a:gd name="connsiteY1081" fmla="*/ 2228557 h 2801577"/>
                <a:gd name="connsiteX1082" fmla="*/ 6115877 w 10032639"/>
                <a:gd name="connsiteY1082" fmla="*/ 2216319 h 2801577"/>
                <a:gd name="connsiteX1083" fmla="*/ 6138558 w 10032639"/>
                <a:gd name="connsiteY1083" fmla="*/ 2204440 h 2801577"/>
                <a:gd name="connsiteX1084" fmla="*/ 6159438 w 10032639"/>
                <a:gd name="connsiteY1084" fmla="*/ 2194001 h 2801577"/>
                <a:gd name="connsiteX1085" fmla="*/ 6181759 w 10032639"/>
                <a:gd name="connsiteY1085" fmla="*/ 2181763 h 2801577"/>
                <a:gd name="connsiteX1086" fmla="*/ 6204080 w 10032639"/>
                <a:gd name="connsiteY1086" fmla="*/ 2168085 h 2801577"/>
                <a:gd name="connsiteX1087" fmla="*/ 6226760 w 10032639"/>
                <a:gd name="connsiteY1087" fmla="*/ 2152607 h 2801577"/>
                <a:gd name="connsiteX1088" fmla="*/ 6235401 w 10032639"/>
                <a:gd name="connsiteY1088" fmla="*/ 2145407 h 2801577"/>
                <a:gd name="connsiteX1089" fmla="*/ 6245841 w 10032639"/>
                <a:gd name="connsiteY1089" fmla="*/ 2138568 h 2801577"/>
                <a:gd name="connsiteX1090" fmla="*/ 6269962 w 10032639"/>
                <a:gd name="connsiteY1090" fmla="*/ 2121291 h 2801577"/>
                <a:gd name="connsiteX1091" fmla="*/ 6276802 w 10032639"/>
                <a:gd name="connsiteY1091" fmla="*/ 2119491 h 2801577"/>
                <a:gd name="connsiteX1092" fmla="*/ 2921650 w 10032639"/>
                <a:gd name="connsiteY1092" fmla="*/ 2108834 h 2801577"/>
                <a:gd name="connsiteX1093" fmla="*/ 2916250 w 10032639"/>
                <a:gd name="connsiteY1093" fmla="*/ 2110634 h 2801577"/>
                <a:gd name="connsiteX1094" fmla="*/ 2916250 w 10032639"/>
                <a:gd name="connsiteY1094" fmla="*/ 2112435 h 2801577"/>
                <a:gd name="connsiteX1095" fmla="*/ 3539310 w 10032639"/>
                <a:gd name="connsiteY1095" fmla="*/ 2101993 h 2801577"/>
                <a:gd name="connsiteX1096" fmla="*/ 3465162 w 10032639"/>
                <a:gd name="connsiteY1096" fmla="*/ 2121076 h 2801577"/>
                <a:gd name="connsiteX1097" fmla="*/ 3390654 w 10032639"/>
                <a:gd name="connsiteY1097" fmla="*/ 2143759 h 2801577"/>
                <a:gd name="connsiteX1098" fmla="*/ 3314346 w 10032639"/>
                <a:gd name="connsiteY1098" fmla="*/ 2167883 h 2801577"/>
                <a:gd name="connsiteX1099" fmla="*/ 3234799 w 10032639"/>
                <a:gd name="connsiteY1099" fmla="*/ 2197407 h 2801577"/>
                <a:gd name="connsiteX1100" fmla="*/ 3155252 w 10032639"/>
                <a:gd name="connsiteY1100" fmla="*/ 2226571 h 2801577"/>
                <a:gd name="connsiteX1101" fmla="*/ 3077504 w 10032639"/>
                <a:gd name="connsiteY1101" fmla="*/ 2256096 h 2801577"/>
                <a:gd name="connsiteX1102" fmla="*/ 2921650 w 10032639"/>
                <a:gd name="connsiteY1102" fmla="*/ 2311544 h 2801577"/>
                <a:gd name="connsiteX1103" fmla="*/ 2921650 w 10032639"/>
                <a:gd name="connsiteY1103" fmla="*/ 2318385 h 2801577"/>
                <a:gd name="connsiteX1104" fmla="*/ 2933887 w 10032639"/>
                <a:gd name="connsiteY1104" fmla="*/ 2318385 h 2801577"/>
                <a:gd name="connsiteX1105" fmla="*/ 2943966 w 10032639"/>
                <a:gd name="connsiteY1105" fmla="*/ 2309744 h 2801577"/>
                <a:gd name="connsiteX1106" fmla="*/ 2951165 w 10032639"/>
                <a:gd name="connsiteY1106" fmla="*/ 2306503 h 2801577"/>
                <a:gd name="connsiteX1107" fmla="*/ 2959803 w 10032639"/>
                <a:gd name="connsiteY1107" fmla="*/ 2301103 h 2801577"/>
                <a:gd name="connsiteX1108" fmla="*/ 2964842 w 10032639"/>
                <a:gd name="connsiteY1108" fmla="*/ 2299662 h 2801577"/>
                <a:gd name="connsiteX1109" fmla="*/ 2969882 w 10032639"/>
                <a:gd name="connsiteY1109" fmla="*/ 2301103 h 2801577"/>
                <a:gd name="connsiteX1110" fmla="*/ 2980320 w 10032639"/>
                <a:gd name="connsiteY1110" fmla="*/ 2304703 h 2801577"/>
                <a:gd name="connsiteX1111" fmla="*/ 2990758 w 10032639"/>
                <a:gd name="connsiteY1111" fmla="*/ 2301103 h 2801577"/>
                <a:gd name="connsiteX1112" fmla="*/ 3004436 w 10032639"/>
                <a:gd name="connsiteY1112" fmla="*/ 2296062 h 2801577"/>
                <a:gd name="connsiteX1113" fmla="*/ 3020274 w 10032639"/>
                <a:gd name="connsiteY1113" fmla="*/ 2291021 h 2801577"/>
                <a:gd name="connsiteX1114" fmla="*/ 3033951 w 10032639"/>
                <a:gd name="connsiteY1114" fmla="*/ 2285620 h 2801577"/>
                <a:gd name="connsiteX1115" fmla="*/ 3046189 w 10032639"/>
                <a:gd name="connsiteY1115" fmla="*/ 2280580 h 2801577"/>
                <a:gd name="connsiteX1116" fmla="*/ 3054828 w 10032639"/>
                <a:gd name="connsiteY1116" fmla="*/ 2276979 h 2801577"/>
                <a:gd name="connsiteX1117" fmla="*/ 3065266 w 10032639"/>
                <a:gd name="connsiteY1117" fmla="*/ 2276979 h 2801577"/>
                <a:gd name="connsiteX1118" fmla="*/ 3073905 w 10032639"/>
                <a:gd name="connsiteY1118" fmla="*/ 2270138 h 2801577"/>
                <a:gd name="connsiteX1119" fmla="*/ 3084343 w 10032639"/>
                <a:gd name="connsiteY1119" fmla="*/ 2262937 h 2801577"/>
                <a:gd name="connsiteX1120" fmla="*/ 3096581 w 10032639"/>
                <a:gd name="connsiteY1120" fmla="*/ 2259696 h 2801577"/>
                <a:gd name="connsiteX1121" fmla="*/ 3110259 w 10032639"/>
                <a:gd name="connsiteY1121" fmla="*/ 2259696 h 2801577"/>
                <a:gd name="connsiteX1122" fmla="*/ 3130776 w 10032639"/>
                <a:gd name="connsiteY1122" fmla="*/ 2257896 h 2801577"/>
                <a:gd name="connsiteX1123" fmla="*/ 3151652 w 10032639"/>
                <a:gd name="connsiteY1123" fmla="*/ 2252855 h 2801577"/>
                <a:gd name="connsiteX1124" fmla="*/ 3170729 w 10032639"/>
                <a:gd name="connsiteY1124" fmla="*/ 2242414 h 2801577"/>
                <a:gd name="connsiteX1125" fmla="*/ 3177568 w 10032639"/>
                <a:gd name="connsiteY1125" fmla="*/ 2238813 h 2801577"/>
                <a:gd name="connsiteX1126" fmla="*/ 3184767 w 10032639"/>
                <a:gd name="connsiteY1126" fmla="*/ 2238813 h 2801577"/>
                <a:gd name="connsiteX1127" fmla="*/ 3193406 w 10032639"/>
                <a:gd name="connsiteY1127" fmla="*/ 2238813 h 2801577"/>
                <a:gd name="connsiteX1128" fmla="*/ 3203844 w 10032639"/>
                <a:gd name="connsiteY1128" fmla="*/ 2240614 h 2801577"/>
                <a:gd name="connsiteX1129" fmla="*/ 3207083 w 10032639"/>
                <a:gd name="connsiteY1129" fmla="*/ 2242414 h 2801577"/>
                <a:gd name="connsiteX1130" fmla="*/ 3214282 w 10032639"/>
                <a:gd name="connsiteY1130" fmla="*/ 2233413 h 2801577"/>
                <a:gd name="connsiteX1131" fmla="*/ 3222921 w 10032639"/>
                <a:gd name="connsiteY1131" fmla="*/ 2226571 h 2801577"/>
                <a:gd name="connsiteX1132" fmla="*/ 3232999 w 10032639"/>
                <a:gd name="connsiteY1132" fmla="*/ 2221531 h 2801577"/>
                <a:gd name="connsiteX1133" fmla="*/ 3243438 w 10032639"/>
                <a:gd name="connsiteY1133" fmla="*/ 2217930 h 2801577"/>
                <a:gd name="connsiteX1134" fmla="*/ 3250276 w 10032639"/>
                <a:gd name="connsiteY1134" fmla="*/ 2214690 h 2801577"/>
                <a:gd name="connsiteX1135" fmla="*/ 3264314 w 10032639"/>
                <a:gd name="connsiteY1135" fmla="*/ 2211089 h 2801577"/>
                <a:gd name="connsiteX1136" fmla="*/ 3277992 w 10032639"/>
                <a:gd name="connsiteY1136" fmla="*/ 2204248 h 2801577"/>
                <a:gd name="connsiteX1137" fmla="*/ 3283391 w 10032639"/>
                <a:gd name="connsiteY1137" fmla="*/ 2200648 h 2801577"/>
                <a:gd name="connsiteX1138" fmla="*/ 3290230 w 10032639"/>
                <a:gd name="connsiteY1138" fmla="*/ 2197407 h 2801577"/>
                <a:gd name="connsiteX1139" fmla="*/ 3298869 w 10032639"/>
                <a:gd name="connsiteY1139" fmla="*/ 2195607 h 2801577"/>
                <a:gd name="connsiteX1140" fmla="*/ 3309307 w 10032639"/>
                <a:gd name="connsiteY1140" fmla="*/ 2193807 h 2801577"/>
                <a:gd name="connsiteX1141" fmla="*/ 3331624 w 10032639"/>
                <a:gd name="connsiteY1141" fmla="*/ 2193807 h 2801577"/>
                <a:gd name="connsiteX1142" fmla="*/ 3350700 w 10032639"/>
                <a:gd name="connsiteY1142" fmla="*/ 2183365 h 2801577"/>
                <a:gd name="connsiteX1143" fmla="*/ 3371577 w 10032639"/>
                <a:gd name="connsiteY1143" fmla="*/ 2171483 h 2801577"/>
                <a:gd name="connsiteX1144" fmla="*/ 3392454 w 10032639"/>
                <a:gd name="connsiteY1144" fmla="*/ 2157441 h 2801577"/>
                <a:gd name="connsiteX1145" fmla="*/ 3409731 w 10032639"/>
                <a:gd name="connsiteY1145" fmla="*/ 2148800 h 2801577"/>
                <a:gd name="connsiteX1146" fmla="*/ 3430248 w 10032639"/>
                <a:gd name="connsiteY1146" fmla="*/ 2143759 h 2801577"/>
                <a:gd name="connsiteX1147" fmla="*/ 3452924 w 10032639"/>
                <a:gd name="connsiteY1147" fmla="*/ 2138358 h 2801577"/>
                <a:gd name="connsiteX1148" fmla="*/ 3475240 w 10032639"/>
                <a:gd name="connsiteY1148" fmla="*/ 2136558 h 2801577"/>
                <a:gd name="connsiteX1149" fmla="*/ 3484239 w 10032639"/>
                <a:gd name="connsiteY1149" fmla="*/ 2129717 h 2801577"/>
                <a:gd name="connsiteX1150" fmla="*/ 3492877 w 10032639"/>
                <a:gd name="connsiteY1150" fmla="*/ 2124676 h 2801577"/>
                <a:gd name="connsiteX1151" fmla="*/ 3503316 w 10032639"/>
                <a:gd name="connsiteY1151" fmla="*/ 2119276 h 2801577"/>
                <a:gd name="connsiteX1152" fmla="*/ 3511955 w 10032639"/>
                <a:gd name="connsiteY1152" fmla="*/ 2117475 h 2801577"/>
                <a:gd name="connsiteX1153" fmla="*/ 3527432 w 10032639"/>
                <a:gd name="connsiteY1153" fmla="*/ 2116035 h 2801577"/>
                <a:gd name="connsiteX1154" fmla="*/ 3539310 w 10032639"/>
                <a:gd name="connsiteY1154" fmla="*/ 2114235 h 2801577"/>
                <a:gd name="connsiteX1155" fmla="*/ 7197709 w 10032639"/>
                <a:gd name="connsiteY1155" fmla="*/ 2098613 h 2801577"/>
                <a:gd name="connsiteX1156" fmla="*/ 7170348 w 10032639"/>
                <a:gd name="connsiteY1156" fmla="*/ 2115891 h 2801577"/>
                <a:gd name="connsiteX1157" fmla="*/ 7116707 w 10032639"/>
                <a:gd name="connsiteY1157" fmla="*/ 2152607 h 2801577"/>
                <a:gd name="connsiteX1158" fmla="*/ 7061265 w 10032639"/>
                <a:gd name="connsiteY1158" fmla="*/ 2183563 h 2801577"/>
                <a:gd name="connsiteX1159" fmla="*/ 7005824 w 10032639"/>
                <a:gd name="connsiteY1159" fmla="*/ 2214519 h 2801577"/>
                <a:gd name="connsiteX1160" fmla="*/ 6952182 w 10032639"/>
                <a:gd name="connsiteY1160" fmla="*/ 2244035 h 2801577"/>
                <a:gd name="connsiteX1161" fmla="*/ 6952182 w 10032639"/>
                <a:gd name="connsiteY1161" fmla="*/ 2268512 h 2801577"/>
                <a:gd name="connsiteX1162" fmla="*/ 7164948 w 10032639"/>
                <a:gd name="connsiteY1162" fmla="*/ 2123090 h 2801577"/>
                <a:gd name="connsiteX1163" fmla="*/ 2173689 w 10032639"/>
                <a:gd name="connsiteY1163" fmla="*/ 2081110 h 2801577"/>
                <a:gd name="connsiteX1164" fmla="*/ 2169900 w 10032639"/>
                <a:gd name="connsiteY1164" fmla="*/ 2083293 h 2801577"/>
                <a:gd name="connsiteX1165" fmla="*/ 2153173 w 10032639"/>
                <a:gd name="connsiteY1165" fmla="*/ 2086511 h 2801577"/>
                <a:gd name="connsiteX1166" fmla="*/ 2134096 w 10032639"/>
                <a:gd name="connsiteY1166" fmla="*/ 2089751 h 2801577"/>
                <a:gd name="connsiteX1167" fmla="*/ 2129057 w 10032639"/>
                <a:gd name="connsiteY1167" fmla="*/ 2091551 h 2801577"/>
                <a:gd name="connsiteX1168" fmla="*/ 2118618 w 10032639"/>
                <a:gd name="connsiteY1168" fmla="*/ 2096952 h 2801577"/>
                <a:gd name="connsiteX1169" fmla="*/ 2108180 w 10032639"/>
                <a:gd name="connsiteY1169" fmla="*/ 2103793 h 2801577"/>
                <a:gd name="connsiteX1170" fmla="*/ 2104581 w 10032639"/>
                <a:gd name="connsiteY1170" fmla="*/ 2105593 h 2801577"/>
                <a:gd name="connsiteX1171" fmla="*/ 2080464 w 10032639"/>
                <a:gd name="connsiteY1171" fmla="*/ 2114235 h 2801577"/>
                <a:gd name="connsiteX1172" fmla="*/ 2055988 w 10032639"/>
                <a:gd name="connsiteY1172" fmla="*/ 2124676 h 2801577"/>
                <a:gd name="connsiteX1173" fmla="*/ 2007756 w 10032639"/>
                <a:gd name="connsiteY1173" fmla="*/ 2148800 h 2801577"/>
                <a:gd name="connsiteX1174" fmla="*/ 1957724 w 10032639"/>
                <a:gd name="connsiteY1174" fmla="*/ 2174724 h 2801577"/>
                <a:gd name="connsiteX1175" fmla="*/ 1905533 w 10032639"/>
                <a:gd name="connsiteY1175" fmla="*/ 2197407 h 2801577"/>
                <a:gd name="connsiteX1176" fmla="*/ 1840023 w 10032639"/>
                <a:gd name="connsiteY1176" fmla="*/ 2228372 h 2801577"/>
                <a:gd name="connsiteX1177" fmla="*/ 1772354 w 10032639"/>
                <a:gd name="connsiteY1177" fmla="*/ 2256096 h 2801577"/>
                <a:gd name="connsiteX1178" fmla="*/ 1789631 w 10032639"/>
                <a:gd name="connsiteY1178" fmla="*/ 2259696 h 2801577"/>
                <a:gd name="connsiteX1179" fmla="*/ 1798270 w 10032639"/>
                <a:gd name="connsiteY1179" fmla="*/ 2261497 h 2801577"/>
                <a:gd name="connsiteX1180" fmla="*/ 1805109 w 10032639"/>
                <a:gd name="connsiteY1180" fmla="*/ 2261497 h 2801577"/>
                <a:gd name="connsiteX1181" fmla="*/ 1810508 w 10032639"/>
                <a:gd name="connsiteY1181" fmla="*/ 2259696 h 2801577"/>
                <a:gd name="connsiteX1182" fmla="*/ 1815547 w 10032639"/>
                <a:gd name="connsiteY1182" fmla="*/ 2257896 h 2801577"/>
                <a:gd name="connsiteX1183" fmla="*/ 1819147 w 10032639"/>
                <a:gd name="connsiteY1183" fmla="*/ 2256096 h 2801577"/>
                <a:gd name="connsiteX1184" fmla="*/ 1827785 w 10032639"/>
                <a:gd name="connsiteY1184" fmla="*/ 2252855 h 2801577"/>
                <a:gd name="connsiteX1185" fmla="*/ 1836424 w 10032639"/>
                <a:gd name="connsiteY1185" fmla="*/ 2245654 h 2801577"/>
                <a:gd name="connsiteX1186" fmla="*/ 1846862 w 10032639"/>
                <a:gd name="connsiteY1186" fmla="*/ 2238813 h 2801577"/>
                <a:gd name="connsiteX1187" fmla="*/ 1855501 w 10032639"/>
                <a:gd name="connsiteY1187" fmla="*/ 2233413 h 2801577"/>
                <a:gd name="connsiteX1188" fmla="*/ 1864139 w 10032639"/>
                <a:gd name="connsiteY1188" fmla="*/ 2226571 h 2801577"/>
                <a:gd name="connsiteX1189" fmla="*/ 1876017 w 10032639"/>
                <a:gd name="connsiteY1189" fmla="*/ 2221531 h 2801577"/>
                <a:gd name="connsiteX1190" fmla="*/ 1886456 w 10032639"/>
                <a:gd name="connsiteY1190" fmla="*/ 2219730 h 2801577"/>
                <a:gd name="connsiteX1191" fmla="*/ 1895095 w 10032639"/>
                <a:gd name="connsiteY1191" fmla="*/ 2219730 h 2801577"/>
                <a:gd name="connsiteX1192" fmla="*/ 1914172 w 10032639"/>
                <a:gd name="connsiteY1192" fmla="*/ 2223331 h 2801577"/>
                <a:gd name="connsiteX1193" fmla="*/ 1915971 w 10032639"/>
                <a:gd name="connsiteY1193" fmla="*/ 2219730 h 2801577"/>
                <a:gd name="connsiteX1194" fmla="*/ 1917771 w 10032639"/>
                <a:gd name="connsiteY1194" fmla="*/ 2212889 h 2801577"/>
                <a:gd name="connsiteX1195" fmla="*/ 1921010 w 10032639"/>
                <a:gd name="connsiteY1195" fmla="*/ 2206048 h 2801577"/>
                <a:gd name="connsiteX1196" fmla="*/ 1928209 w 10032639"/>
                <a:gd name="connsiteY1196" fmla="*/ 2200648 h 2801577"/>
                <a:gd name="connsiteX1197" fmla="*/ 1936848 w 10032639"/>
                <a:gd name="connsiteY1197" fmla="*/ 2195607 h 2801577"/>
                <a:gd name="connsiteX1198" fmla="*/ 2050949 w 10032639"/>
                <a:gd name="connsiteY1198" fmla="*/ 2138358 h 2801577"/>
                <a:gd name="connsiteX1199" fmla="*/ 2076865 w 10032639"/>
                <a:gd name="connsiteY1199" fmla="*/ 2124676 h 2801577"/>
                <a:gd name="connsiteX1200" fmla="*/ 2104581 w 10032639"/>
                <a:gd name="connsiteY1200" fmla="*/ 2112435 h 2801577"/>
                <a:gd name="connsiteX1201" fmla="*/ 2161812 w 10032639"/>
                <a:gd name="connsiteY1201" fmla="*/ 2087951 h 2801577"/>
                <a:gd name="connsiteX1202" fmla="*/ 2169900 w 10032639"/>
                <a:gd name="connsiteY1202" fmla="*/ 2083293 h 2801577"/>
                <a:gd name="connsiteX1203" fmla="*/ 2171890 w 10032639"/>
                <a:gd name="connsiteY1203" fmla="*/ 2082910 h 2801577"/>
                <a:gd name="connsiteX1204" fmla="*/ 8405149 w 10032639"/>
                <a:gd name="connsiteY1204" fmla="*/ 2080834 h 2801577"/>
                <a:gd name="connsiteX1205" fmla="*/ 8306491 w 10032639"/>
                <a:gd name="connsiteY1205" fmla="*/ 2152134 h 2801577"/>
                <a:gd name="connsiteX1206" fmla="*/ 8211074 w 10032639"/>
                <a:gd name="connsiteY1206" fmla="*/ 2224515 h 2801577"/>
                <a:gd name="connsiteX1207" fmla="*/ 8119618 w 10032639"/>
                <a:gd name="connsiteY1207" fmla="*/ 2294015 h 2801577"/>
                <a:gd name="connsiteX1208" fmla="*/ 8017360 w 10032639"/>
                <a:gd name="connsiteY1208" fmla="*/ 2366755 h 2801577"/>
                <a:gd name="connsiteX1209" fmla="*/ 8020960 w 10032639"/>
                <a:gd name="connsiteY1209" fmla="*/ 2371797 h 2801577"/>
                <a:gd name="connsiteX1210" fmla="*/ 8029602 w 10032639"/>
                <a:gd name="connsiteY1210" fmla="*/ 2377198 h 2801577"/>
                <a:gd name="connsiteX1211" fmla="*/ 8039684 w 10032639"/>
                <a:gd name="connsiteY1211" fmla="*/ 2385841 h 2801577"/>
                <a:gd name="connsiteX1212" fmla="*/ 8053726 w 10032639"/>
                <a:gd name="connsiteY1212" fmla="*/ 2375398 h 2801577"/>
                <a:gd name="connsiteX1213" fmla="*/ 8067409 w 10032639"/>
                <a:gd name="connsiteY1213" fmla="*/ 2363154 h 2801577"/>
                <a:gd name="connsiteX1214" fmla="*/ 8079651 w 10032639"/>
                <a:gd name="connsiteY1214" fmla="*/ 2352711 h 2801577"/>
                <a:gd name="connsiteX1215" fmla="*/ 8090093 w 10032639"/>
                <a:gd name="connsiteY1215" fmla="*/ 2340828 h 2801577"/>
                <a:gd name="connsiteX1216" fmla="*/ 8093693 w 10032639"/>
                <a:gd name="connsiteY1216" fmla="*/ 2337227 h 2801577"/>
                <a:gd name="connsiteX1217" fmla="*/ 8138701 w 10032639"/>
                <a:gd name="connsiteY1217" fmla="*/ 2304458 h 2801577"/>
                <a:gd name="connsiteX1218" fmla="*/ 8176508 w 10032639"/>
                <a:gd name="connsiteY1218" fmla="*/ 2273129 h 2801577"/>
                <a:gd name="connsiteX1219" fmla="*/ 8216475 w 10032639"/>
                <a:gd name="connsiteY1219" fmla="*/ 2240359 h 2801577"/>
                <a:gd name="connsiteX1220" fmla="*/ 8258243 w 10032639"/>
                <a:gd name="connsiteY1220" fmla="*/ 2207230 h 2801577"/>
                <a:gd name="connsiteX1221" fmla="*/ 8275526 w 10032639"/>
                <a:gd name="connsiteY1221" fmla="*/ 2195346 h 2801577"/>
                <a:gd name="connsiteX1222" fmla="*/ 8310092 w 10032639"/>
                <a:gd name="connsiteY1222" fmla="*/ 2171219 h 2801577"/>
                <a:gd name="connsiteX1223" fmla="*/ 8346098 w 10032639"/>
                <a:gd name="connsiteY1223" fmla="*/ 2146732 h 2801577"/>
                <a:gd name="connsiteX1224" fmla="*/ 8381024 w 10032639"/>
                <a:gd name="connsiteY1224" fmla="*/ 2120805 h 2801577"/>
                <a:gd name="connsiteX1225" fmla="*/ 8396507 w 10032639"/>
                <a:gd name="connsiteY1225" fmla="*/ 2108562 h 2801577"/>
                <a:gd name="connsiteX1226" fmla="*/ 8413790 w 10032639"/>
                <a:gd name="connsiteY1226" fmla="*/ 2093077 h 2801577"/>
                <a:gd name="connsiteX1227" fmla="*/ 8406949 w 10032639"/>
                <a:gd name="connsiteY1227" fmla="*/ 2082634 h 2801577"/>
                <a:gd name="connsiteX1228" fmla="*/ 8406949 w 10032639"/>
                <a:gd name="connsiteY1228" fmla="*/ 2080834 h 2801577"/>
                <a:gd name="connsiteX1229" fmla="*/ 562589 w 10032639"/>
                <a:gd name="connsiteY1229" fmla="*/ 2079670 h 2801577"/>
                <a:gd name="connsiteX1230" fmla="*/ 499959 w 10032639"/>
                <a:gd name="connsiteY1230" fmla="*/ 2114235 h 2801577"/>
                <a:gd name="connsiteX1231" fmla="*/ 474043 w 10032639"/>
                <a:gd name="connsiteY1231" fmla="*/ 2131517 h 2801577"/>
                <a:gd name="connsiteX1232" fmla="*/ 446688 w 10032639"/>
                <a:gd name="connsiteY1232" fmla="*/ 2148800 h 2801577"/>
                <a:gd name="connsiteX1233" fmla="*/ 443088 w 10032639"/>
                <a:gd name="connsiteY1233" fmla="*/ 2152400 h 2801577"/>
                <a:gd name="connsiteX1234" fmla="*/ 449927 w 10032639"/>
                <a:gd name="connsiteY1234" fmla="*/ 2152400 h 2801577"/>
                <a:gd name="connsiteX1235" fmla="*/ 455326 w 10032639"/>
                <a:gd name="connsiteY1235" fmla="*/ 2152400 h 2801577"/>
                <a:gd name="connsiteX1236" fmla="*/ 462165 w 10032639"/>
                <a:gd name="connsiteY1236" fmla="*/ 2150600 h 2801577"/>
                <a:gd name="connsiteX1237" fmla="*/ 467204 w 10032639"/>
                <a:gd name="connsiteY1237" fmla="*/ 2147000 h 2801577"/>
                <a:gd name="connsiteX1238" fmla="*/ 470804 w 10032639"/>
                <a:gd name="connsiteY1238" fmla="*/ 2143759 h 2801577"/>
                <a:gd name="connsiteX1239" fmla="*/ 472604 w 10032639"/>
                <a:gd name="connsiteY1239" fmla="*/ 2136558 h 2801577"/>
                <a:gd name="connsiteX1240" fmla="*/ 475843 w 10032639"/>
                <a:gd name="connsiteY1240" fmla="*/ 2133318 h 2801577"/>
                <a:gd name="connsiteX1241" fmla="*/ 479442 w 10032639"/>
                <a:gd name="connsiteY1241" fmla="*/ 2129717 h 2801577"/>
                <a:gd name="connsiteX1242" fmla="*/ 484482 w 10032639"/>
                <a:gd name="connsiteY1242" fmla="*/ 2126477 h 2801577"/>
                <a:gd name="connsiteX1243" fmla="*/ 494920 w 10032639"/>
                <a:gd name="connsiteY1243" fmla="*/ 2122876 h 2801577"/>
                <a:gd name="connsiteX1244" fmla="*/ 505358 w 10032639"/>
                <a:gd name="connsiteY1244" fmla="*/ 2122876 h 2801577"/>
                <a:gd name="connsiteX1245" fmla="*/ 507158 w 10032639"/>
                <a:gd name="connsiteY1245" fmla="*/ 2116035 h 2801577"/>
                <a:gd name="connsiteX1246" fmla="*/ 510397 w 10032639"/>
                <a:gd name="connsiteY1246" fmla="*/ 2110634 h 2801577"/>
                <a:gd name="connsiteX1247" fmla="*/ 515797 w 10032639"/>
                <a:gd name="connsiteY1247" fmla="*/ 2107034 h 2801577"/>
                <a:gd name="connsiteX1248" fmla="*/ 519036 w 10032639"/>
                <a:gd name="connsiteY1248" fmla="*/ 2103793 h 2801577"/>
                <a:gd name="connsiteX1249" fmla="*/ 526235 w 10032639"/>
                <a:gd name="connsiteY1249" fmla="*/ 2101993 h 2801577"/>
                <a:gd name="connsiteX1250" fmla="*/ 531274 w 10032639"/>
                <a:gd name="connsiteY1250" fmla="*/ 2098392 h 2801577"/>
                <a:gd name="connsiteX1251" fmla="*/ 534873 w 10032639"/>
                <a:gd name="connsiteY1251" fmla="*/ 2095152 h 2801577"/>
                <a:gd name="connsiteX1252" fmla="*/ 541712 w 10032639"/>
                <a:gd name="connsiteY1252" fmla="*/ 2095152 h 2801577"/>
                <a:gd name="connsiteX1253" fmla="*/ 552151 w 10032639"/>
                <a:gd name="connsiteY1253" fmla="*/ 2093352 h 2801577"/>
                <a:gd name="connsiteX1254" fmla="*/ 555750 w 10032639"/>
                <a:gd name="connsiteY1254" fmla="*/ 2091551 h 2801577"/>
                <a:gd name="connsiteX1255" fmla="*/ 560789 w 10032639"/>
                <a:gd name="connsiteY1255" fmla="*/ 2082910 h 2801577"/>
                <a:gd name="connsiteX1256" fmla="*/ 3042590 w 10032639"/>
                <a:gd name="connsiteY1256" fmla="*/ 2065628 h 2801577"/>
                <a:gd name="connsiteX1257" fmla="*/ 2969882 w 10032639"/>
                <a:gd name="connsiteY1257" fmla="*/ 2096952 h 2801577"/>
                <a:gd name="connsiteX1258" fmla="*/ 2966642 w 10032639"/>
                <a:gd name="connsiteY1258" fmla="*/ 2098392 h 2801577"/>
                <a:gd name="connsiteX1259" fmla="*/ 2987159 w 10032639"/>
                <a:gd name="connsiteY1259" fmla="*/ 2095152 h 2801577"/>
                <a:gd name="connsiteX1260" fmla="*/ 3008035 w 10032639"/>
                <a:gd name="connsiteY1260" fmla="*/ 2087951 h 2801577"/>
                <a:gd name="connsiteX1261" fmla="*/ 449927 w 10032639"/>
                <a:gd name="connsiteY1261" fmla="*/ 2050145 h 2801577"/>
                <a:gd name="connsiteX1262" fmla="*/ 446688 w 10032639"/>
                <a:gd name="connsiteY1262" fmla="*/ 2051946 h 2801577"/>
                <a:gd name="connsiteX1263" fmla="*/ 432650 w 10032639"/>
                <a:gd name="connsiteY1263" fmla="*/ 2056986 h 2801577"/>
                <a:gd name="connsiteX1264" fmla="*/ 417172 w 10032639"/>
                <a:gd name="connsiteY1264" fmla="*/ 2058787 h 2801577"/>
                <a:gd name="connsiteX1265" fmla="*/ 415373 w 10032639"/>
                <a:gd name="connsiteY1265" fmla="*/ 2058787 h 2801577"/>
                <a:gd name="connsiteX1266" fmla="*/ 415373 w 10032639"/>
                <a:gd name="connsiteY1266" fmla="*/ 2076069 h 2801577"/>
                <a:gd name="connsiteX1267" fmla="*/ 422212 w 10032639"/>
                <a:gd name="connsiteY1267" fmla="*/ 2074269 h 2801577"/>
                <a:gd name="connsiteX1268" fmla="*/ 431210 w 10032639"/>
                <a:gd name="connsiteY1268" fmla="*/ 2071028 h 2801577"/>
                <a:gd name="connsiteX1269" fmla="*/ 438049 w 10032639"/>
                <a:gd name="connsiteY1269" fmla="*/ 2063827 h 2801577"/>
                <a:gd name="connsiteX1270" fmla="*/ 448127 w 10032639"/>
                <a:gd name="connsiteY1270" fmla="*/ 2051946 h 2801577"/>
                <a:gd name="connsiteX1271" fmla="*/ 6205880 w 10032639"/>
                <a:gd name="connsiteY1271" fmla="*/ 2046780 h 2801577"/>
                <a:gd name="connsiteX1272" fmla="*/ 6178519 w 10032639"/>
                <a:gd name="connsiteY1272" fmla="*/ 2062258 h 2801577"/>
                <a:gd name="connsiteX1273" fmla="*/ 6091756 w 10032639"/>
                <a:gd name="connsiteY1273" fmla="*/ 2112652 h 2801577"/>
                <a:gd name="connsiteX1274" fmla="*/ 6005354 w 10032639"/>
                <a:gd name="connsiteY1274" fmla="*/ 2159446 h 2801577"/>
                <a:gd name="connsiteX1275" fmla="*/ 5878990 w 10032639"/>
                <a:gd name="connsiteY1275" fmla="*/ 2230357 h 2801577"/>
                <a:gd name="connsiteX1276" fmla="*/ 5743986 w 10032639"/>
                <a:gd name="connsiteY1276" fmla="*/ 2309907 h 2801577"/>
                <a:gd name="connsiteX1277" fmla="*/ 5745426 w 10032639"/>
                <a:gd name="connsiteY1277" fmla="*/ 2325385 h 2801577"/>
                <a:gd name="connsiteX1278" fmla="*/ 5743986 w 10032639"/>
                <a:gd name="connsiteY1278" fmla="*/ 2337623 h 2801577"/>
                <a:gd name="connsiteX1279" fmla="*/ 5768107 w 10032639"/>
                <a:gd name="connsiteY1279" fmla="*/ 2327185 h 2801577"/>
                <a:gd name="connsiteX1280" fmla="*/ 5788627 w 10032639"/>
                <a:gd name="connsiteY1280" fmla="*/ 2316746 h 2801577"/>
                <a:gd name="connsiteX1281" fmla="*/ 5800868 w 10032639"/>
                <a:gd name="connsiteY1281" fmla="*/ 2308107 h 2801577"/>
                <a:gd name="connsiteX1282" fmla="*/ 5814548 w 10032639"/>
                <a:gd name="connsiteY1282" fmla="*/ 2298028 h 2801577"/>
                <a:gd name="connsiteX1283" fmla="*/ 5842269 w 10032639"/>
                <a:gd name="connsiteY1283" fmla="*/ 2273551 h 2801577"/>
                <a:gd name="connsiteX1284" fmla="*/ 5859909 w 10032639"/>
                <a:gd name="connsiteY1284" fmla="*/ 2263113 h 2801577"/>
                <a:gd name="connsiteX1285" fmla="*/ 5877190 w 10032639"/>
                <a:gd name="connsiteY1285" fmla="*/ 2252674 h 2801577"/>
                <a:gd name="connsiteX1286" fmla="*/ 5906711 w 10032639"/>
                <a:gd name="connsiteY1286" fmla="*/ 2237196 h 2801577"/>
                <a:gd name="connsiteX1287" fmla="*/ 5920391 w 10032639"/>
                <a:gd name="connsiteY1287" fmla="*/ 2228557 h 2801577"/>
                <a:gd name="connsiteX1288" fmla="*/ 5934072 w 10032639"/>
                <a:gd name="connsiteY1288" fmla="*/ 2218118 h 2801577"/>
                <a:gd name="connsiteX1289" fmla="*/ 5961792 w 10032639"/>
                <a:gd name="connsiteY1289" fmla="*/ 2192202 h 2801577"/>
                <a:gd name="connsiteX1290" fmla="*/ 5965393 w 10032639"/>
                <a:gd name="connsiteY1290" fmla="*/ 2190402 h 2801577"/>
                <a:gd name="connsiteX1291" fmla="*/ 5996353 w 10032639"/>
                <a:gd name="connsiteY1291" fmla="*/ 2174924 h 2801577"/>
                <a:gd name="connsiteX1292" fmla="*/ 6027674 w 10032639"/>
                <a:gd name="connsiteY1292" fmla="*/ 2159446 h 2801577"/>
                <a:gd name="connsiteX1293" fmla="*/ 6058995 w 10032639"/>
                <a:gd name="connsiteY1293" fmla="*/ 2140368 h 2801577"/>
                <a:gd name="connsiteX1294" fmla="*/ 6089956 w 10032639"/>
                <a:gd name="connsiteY1294" fmla="*/ 2121291 h 2801577"/>
                <a:gd name="connsiteX1295" fmla="*/ 6126317 w 10032639"/>
                <a:gd name="connsiteY1295" fmla="*/ 2100413 h 2801577"/>
                <a:gd name="connsiteX1296" fmla="*/ 6166278 w 10032639"/>
                <a:gd name="connsiteY1296" fmla="*/ 2074496 h 2801577"/>
                <a:gd name="connsiteX1297" fmla="*/ 2256836 w 10032639"/>
                <a:gd name="connsiteY1297" fmla="*/ 2046545 h 2801577"/>
                <a:gd name="connsiteX1298" fmla="*/ 2244958 w 10032639"/>
                <a:gd name="connsiteY1298" fmla="*/ 2048345 h 2801577"/>
                <a:gd name="connsiteX1299" fmla="*/ 2234520 w 10032639"/>
                <a:gd name="connsiteY1299" fmla="*/ 2053746 h 2801577"/>
                <a:gd name="connsiteX1300" fmla="*/ 2208604 w 10032639"/>
                <a:gd name="connsiteY1300" fmla="*/ 2067428 h 2801577"/>
                <a:gd name="connsiteX1301" fmla="*/ 2232720 w 10032639"/>
                <a:gd name="connsiteY1301" fmla="*/ 2060587 h 2801577"/>
                <a:gd name="connsiteX1302" fmla="*/ 2246758 w 10032639"/>
                <a:gd name="connsiteY1302" fmla="*/ 2055186 h 2801577"/>
                <a:gd name="connsiteX1303" fmla="*/ 8193791 w 10032639"/>
                <a:gd name="connsiteY1303" fmla="*/ 2032580 h 2801577"/>
                <a:gd name="connsiteX1304" fmla="*/ 8157785 w 10032639"/>
                <a:gd name="connsiteY1304" fmla="*/ 2060308 h 2801577"/>
                <a:gd name="connsiteX1305" fmla="*/ 8034643 w 10032639"/>
                <a:gd name="connsiteY1305" fmla="*/ 2146732 h 2801577"/>
                <a:gd name="connsiteX1306" fmla="*/ 7925543 w 10032639"/>
                <a:gd name="connsiteY1306" fmla="*/ 2223074 h 2801577"/>
                <a:gd name="connsiteX1307" fmla="*/ 7932385 w 10032639"/>
                <a:gd name="connsiteY1307" fmla="*/ 2234958 h 2801577"/>
                <a:gd name="connsiteX1308" fmla="*/ 7942826 w 10032639"/>
                <a:gd name="connsiteY1308" fmla="*/ 2231717 h 2801577"/>
                <a:gd name="connsiteX1309" fmla="*/ 7951468 w 10032639"/>
                <a:gd name="connsiteY1309" fmla="*/ 2226315 h 2801577"/>
                <a:gd name="connsiteX1310" fmla="*/ 7965510 w 10032639"/>
                <a:gd name="connsiteY1310" fmla="*/ 2215872 h 2801577"/>
                <a:gd name="connsiteX1311" fmla="*/ 7980993 w 10032639"/>
                <a:gd name="connsiteY1311" fmla="*/ 2202188 h 2801577"/>
                <a:gd name="connsiteX1312" fmla="*/ 8000077 w 10032639"/>
                <a:gd name="connsiteY1312" fmla="*/ 2184903 h 2801577"/>
                <a:gd name="connsiteX1313" fmla="*/ 8017360 w 10032639"/>
                <a:gd name="connsiteY1313" fmla="*/ 2173020 h 2801577"/>
                <a:gd name="connsiteX1314" fmla="*/ 8031042 w 10032639"/>
                <a:gd name="connsiteY1314" fmla="*/ 2165818 h 2801577"/>
                <a:gd name="connsiteX1315" fmla="*/ 8048325 w 10032639"/>
                <a:gd name="connsiteY1315" fmla="*/ 2158976 h 2801577"/>
                <a:gd name="connsiteX1316" fmla="*/ 8046885 w 10032639"/>
                <a:gd name="connsiteY1316" fmla="*/ 2153934 h 2801577"/>
                <a:gd name="connsiteX1317" fmla="*/ 8048325 w 10032639"/>
                <a:gd name="connsiteY1317" fmla="*/ 2148533 h 2801577"/>
                <a:gd name="connsiteX1318" fmla="*/ 8053726 w 10032639"/>
                <a:gd name="connsiteY1318" fmla="*/ 2143491 h 2801577"/>
                <a:gd name="connsiteX1319" fmla="*/ 8058767 w 10032639"/>
                <a:gd name="connsiteY1319" fmla="*/ 2139891 h 2801577"/>
                <a:gd name="connsiteX1320" fmla="*/ 8064168 w 10032639"/>
                <a:gd name="connsiteY1320" fmla="*/ 2138090 h 2801577"/>
                <a:gd name="connsiteX1321" fmla="*/ 8074610 w 10032639"/>
                <a:gd name="connsiteY1321" fmla="*/ 2131248 h 2801577"/>
                <a:gd name="connsiteX1322" fmla="*/ 8086492 w 10032639"/>
                <a:gd name="connsiteY1322" fmla="*/ 2122606 h 2801577"/>
                <a:gd name="connsiteX1323" fmla="*/ 8095134 w 10032639"/>
                <a:gd name="connsiteY1323" fmla="*/ 2113963 h 2801577"/>
                <a:gd name="connsiteX1324" fmla="*/ 8110976 w 10032639"/>
                <a:gd name="connsiteY1324" fmla="*/ 2099919 h 2801577"/>
                <a:gd name="connsiteX1325" fmla="*/ 8131860 w 10032639"/>
                <a:gd name="connsiteY1325" fmla="*/ 2080834 h 2801577"/>
                <a:gd name="connsiteX1326" fmla="*/ 8149143 w 10032639"/>
                <a:gd name="connsiteY1326" fmla="*/ 2067150 h 2801577"/>
                <a:gd name="connsiteX1327" fmla="*/ 8166066 w 10032639"/>
                <a:gd name="connsiteY1327" fmla="*/ 2054906 h 2801577"/>
                <a:gd name="connsiteX1328" fmla="*/ 8169667 w 10032639"/>
                <a:gd name="connsiteY1328" fmla="*/ 2053466 h 2801577"/>
                <a:gd name="connsiteX1329" fmla="*/ 8180109 w 10032639"/>
                <a:gd name="connsiteY1329" fmla="*/ 2048064 h 2801577"/>
                <a:gd name="connsiteX1330" fmla="*/ 8186950 w 10032639"/>
                <a:gd name="connsiteY1330" fmla="*/ 2041222 h 2801577"/>
                <a:gd name="connsiteX1331" fmla="*/ 1708284 w 10032639"/>
                <a:gd name="connsiteY1331" fmla="*/ 2019181 h 2801577"/>
                <a:gd name="connsiteX1332" fmla="*/ 1687408 w 10032639"/>
                <a:gd name="connsiteY1332" fmla="*/ 2029262 h 2801577"/>
                <a:gd name="connsiteX1333" fmla="*/ 1692807 w 10032639"/>
                <a:gd name="connsiteY1333" fmla="*/ 2027822 h 2801577"/>
                <a:gd name="connsiteX1334" fmla="*/ 1699646 w 10032639"/>
                <a:gd name="connsiteY1334" fmla="*/ 2026022 h 2801577"/>
                <a:gd name="connsiteX1335" fmla="*/ 1704685 w 10032639"/>
                <a:gd name="connsiteY1335" fmla="*/ 2022421 h 2801577"/>
                <a:gd name="connsiteX1336" fmla="*/ 6268162 w 10032639"/>
                <a:gd name="connsiteY1336" fmla="*/ 2012224 h 2801577"/>
                <a:gd name="connsiteX1337" fmla="*/ 6212720 w 10032639"/>
                <a:gd name="connsiteY1337" fmla="*/ 2043540 h 2801577"/>
                <a:gd name="connsiteX1338" fmla="*/ 6228560 w 10032639"/>
                <a:gd name="connsiteY1338" fmla="*/ 2036341 h 2801577"/>
                <a:gd name="connsiteX1339" fmla="*/ 6252681 w 10032639"/>
                <a:gd name="connsiteY1339" fmla="*/ 2024463 h 2801577"/>
                <a:gd name="connsiteX1340" fmla="*/ 6261321 w 10032639"/>
                <a:gd name="connsiteY1340" fmla="*/ 2019063 h 2801577"/>
                <a:gd name="connsiteX1341" fmla="*/ 9305309 w 10032639"/>
                <a:gd name="connsiteY1341" fmla="*/ 2003051 h 2801577"/>
                <a:gd name="connsiteX1342" fmla="*/ 9267503 w 10032639"/>
                <a:gd name="connsiteY1342" fmla="*/ 2036181 h 2801577"/>
                <a:gd name="connsiteX1343" fmla="*/ 9276144 w 10032639"/>
                <a:gd name="connsiteY1343" fmla="*/ 2036181 h 2801577"/>
                <a:gd name="connsiteX1344" fmla="*/ 3208883 w 10032639"/>
                <a:gd name="connsiteY1344" fmla="*/ 1998298 h 2801577"/>
                <a:gd name="connsiteX1345" fmla="*/ 3165690 w 10032639"/>
                <a:gd name="connsiteY1345" fmla="*/ 2017380 h 2801577"/>
                <a:gd name="connsiteX1346" fmla="*/ 3112059 w 10032639"/>
                <a:gd name="connsiteY1346" fmla="*/ 2039704 h 2801577"/>
                <a:gd name="connsiteX1347" fmla="*/ 3108459 w 10032639"/>
                <a:gd name="connsiteY1347" fmla="*/ 2041504 h 2801577"/>
                <a:gd name="connsiteX1348" fmla="*/ 3113858 w 10032639"/>
                <a:gd name="connsiteY1348" fmla="*/ 2043304 h 2801577"/>
                <a:gd name="connsiteX1349" fmla="*/ 3118898 w 10032639"/>
                <a:gd name="connsiteY1349" fmla="*/ 2048345 h 2801577"/>
                <a:gd name="connsiteX1350" fmla="*/ 3165690 w 10032639"/>
                <a:gd name="connsiteY1350" fmla="*/ 2024221 h 2801577"/>
                <a:gd name="connsiteX1351" fmla="*/ 4545495 w 10032639"/>
                <a:gd name="connsiteY1351" fmla="*/ 1983055 h 2801577"/>
                <a:gd name="connsiteX1352" fmla="*/ 4438211 w 10032639"/>
                <a:gd name="connsiteY1352" fmla="*/ 2081689 h 2801577"/>
                <a:gd name="connsiteX1353" fmla="*/ 4440011 w 10032639"/>
                <a:gd name="connsiteY1353" fmla="*/ 2088528 h 2801577"/>
                <a:gd name="connsiteX1354" fmla="*/ 4453692 w 10032639"/>
                <a:gd name="connsiteY1354" fmla="*/ 2074849 h 2801577"/>
                <a:gd name="connsiteX1355" fmla="*/ 4469532 w 10032639"/>
                <a:gd name="connsiteY1355" fmla="*/ 2064410 h 2801577"/>
                <a:gd name="connsiteX1356" fmla="*/ 4483213 w 10032639"/>
                <a:gd name="connsiteY1356" fmla="*/ 2055771 h 2801577"/>
                <a:gd name="connsiteX1357" fmla="*/ 4495453 w 10032639"/>
                <a:gd name="connsiteY1357" fmla="*/ 2045331 h 2801577"/>
                <a:gd name="connsiteX1358" fmla="*/ 4505894 w 10032639"/>
                <a:gd name="connsiteY1358" fmla="*/ 2035252 h 2801577"/>
                <a:gd name="connsiteX1359" fmla="*/ 4512734 w 10032639"/>
                <a:gd name="connsiteY1359" fmla="*/ 2024813 h 2801577"/>
                <a:gd name="connsiteX1360" fmla="*/ 4531815 w 10032639"/>
                <a:gd name="connsiteY1360" fmla="*/ 2005734 h 2801577"/>
                <a:gd name="connsiteX1361" fmla="*/ 4535055 w 10032639"/>
                <a:gd name="connsiteY1361" fmla="*/ 2003934 h 2801577"/>
                <a:gd name="connsiteX1362" fmla="*/ 4538655 w 10032639"/>
                <a:gd name="connsiteY1362" fmla="*/ 2003934 h 2801577"/>
                <a:gd name="connsiteX1363" fmla="*/ 4541895 w 10032639"/>
                <a:gd name="connsiteY1363" fmla="*/ 1993495 h 2801577"/>
                <a:gd name="connsiteX1364" fmla="*/ 9623966 w 10032639"/>
                <a:gd name="connsiteY1364" fmla="*/ 1980725 h 2801577"/>
                <a:gd name="connsiteX1365" fmla="*/ 9603082 w 10032639"/>
                <a:gd name="connsiteY1365" fmla="*/ 1998010 h 2801577"/>
                <a:gd name="connsiteX1366" fmla="*/ 9509826 w 10032639"/>
                <a:gd name="connsiteY1366" fmla="*/ 2075792 h 2801577"/>
                <a:gd name="connsiteX1367" fmla="*/ 9406127 w 10032639"/>
                <a:gd name="connsiteY1367" fmla="*/ 2158976 h 2801577"/>
                <a:gd name="connsiteX1368" fmla="*/ 9327993 w 10032639"/>
                <a:gd name="connsiteY1368" fmla="*/ 2223074 h 2801577"/>
                <a:gd name="connsiteX1369" fmla="*/ 9252020 w 10032639"/>
                <a:gd name="connsiteY1369" fmla="*/ 2283572 h 2801577"/>
                <a:gd name="connsiteX1370" fmla="*/ 9153002 w 10032639"/>
                <a:gd name="connsiteY1370" fmla="*/ 2361354 h 2801577"/>
                <a:gd name="connsiteX1371" fmla="*/ 9118436 w 10032639"/>
                <a:gd name="connsiteY1371" fmla="*/ 2387641 h 2801577"/>
                <a:gd name="connsiteX1372" fmla="*/ 9094312 w 10032639"/>
                <a:gd name="connsiteY1372" fmla="*/ 2404926 h 2801577"/>
                <a:gd name="connsiteX1373" fmla="*/ 9090711 w 10032639"/>
                <a:gd name="connsiteY1373" fmla="*/ 2411768 h 2801577"/>
                <a:gd name="connsiteX1374" fmla="*/ 9090711 w 10032639"/>
                <a:gd name="connsiteY1374" fmla="*/ 2418610 h 2801577"/>
                <a:gd name="connsiteX1375" fmla="*/ 9090711 w 10032639"/>
                <a:gd name="connsiteY1375" fmla="*/ 2427613 h 2801577"/>
                <a:gd name="connsiteX1376" fmla="*/ 9092511 w 10032639"/>
                <a:gd name="connsiteY1376" fmla="*/ 2436255 h 2801577"/>
                <a:gd name="connsiteX1377" fmla="*/ 9104753 w 10032639"/>
                <a:gd name="connsiteY1377" fmla="*/ 2430854 h 2801577"/>
                <a:gd name="connsiteX1378" fmla="*/ 9116996 w 10032639"/>
                <a:gd name="connsiteY1378" fmla="*/ 2425812 h 2801577"/>
                <a:gd name="connsiteX1379" fmla="*/ 9127077 w 10032639"/>
                <a:gd name="connsiteY1379" fmla="*/ 2418610 h 2801577"/>
                <a:gd name="connsiteX1380" fmla="*/ 9137519 w 10032639"/>
                <a:gd name="connsiteY1380" fmla="*/ 2411768 h 2801577"/>
                <a:gd name="connsiteX1381" fmla="*/ 9191169 w 10032639"/>
                <a:gd name="connsiteY1381" fmla="*/ 2368556 h 2801577"/>
                <a:gd name="connsiteX1382" fmla="*/ 9250219 w 10032639"/>
                <a:gd name="connsiteY1382" fmla="*/ 2330385 h 2801577"/>
                <a:gd name="connsiteX1383" fmla="*/ 9307109 w 10032639"/>
                <a:gd name="connsiteY1383" fmla="*/ 2290774 h 2801577"/>
                <a:gd name="connsiteX1384" fmla="*/ 9362559 w 10032639"/>
                <a:gd name="connsiteY1384" fmla="*/ 2247201 h 2801577"/>
                <a:gd name="connsiteX1385" fmla="*/ 9416209 w 10032639"/>
                <a:gd name="connsiteY1385" fmla="*/ 2202188 h 2801577"/>
                <a:gd name="connsiteX1386" fmla="*/ 9518467 w 10032639"/>
                <a:gd name="connsiteY1386" fmla="*/ 2113963 h 2801577"/>
                <a:gd name="connsiteX1387" fmla="*/ 9620725 w 10032639"/>
                <a:gd name="connsiteY1387" fmla="*/ 2030779 h 2801577"/>
                <a:gd name="connsiteX1388" fmla="*/ 9618925 w 10032639"/>
                <a:gd name="connsiteY1388" fmla="*/ 2009893 h 2801577"/>
                <a:gd name="connsiteX1389" fmla="*/ 9622166 w 10032639"/>
                <a:gd name="connsiteY1389" fmla="*/ 1987567 h 2801577"/>
                <a:gd name="connsiteX1390" fmla="*/ 8386065 w 10032639"/>
                <a:gd name="connsiteY1390" fmla="*/ 1966681 h 2801577"/>
                <a:gd name="connsiteX1391" fmla="*/ 8365181 w 10032639"/>
                <a:gd name="connsiteY1391" fmla="*/ 1990808 h 2801577"/>
                <a:gd name="connsiteX1392" fmla="*/ 8342858 w 10032639"/>
                <a:gd name="connsiteY1392" fmla="*/ 2013494 h 2801577"/>
                <a:gd name="connsiteX1393" fmla="*/ 8316933 w 10032639"/>
                <a:gd name="connsiteY1393" fmla="*/ 2036181 h 2801577"/>
                <a:gd name="connsiteX1394" fmla="*/ 8291009 w 10032639"/>
                <a:gd name="connsiteY1394" fmla="*/ 2056707 h 2801577"/>
                <a:gd name="connsiteX1395" fmla="*/ 8230158 w 10032639"/>
                <a:gd name="connsiteY1395" fmla="*/ 2101720 h 2801577"/>
                <a:gd name="connsiteX1396" fmla="*/ 8176508 w 10032639"/>
                <a:gd name="connsiteY1396" fmla="*/ 2146732 h 2801577"/>
                <a:gd name="connsiteX1397" fmla="*/ 8173268 w 10032639"/>
                <a:gd name="connsiteY1397" fmla="*/ 2152134 h 2801577"/>
                <a:gd name="connsiteX1398" fmla="*/ 8185150 w 10032639"/>
                <a:gd name="connsiteY1398" fmla="*/ 2143491 h 2801577"/>
                <a:gd name="connsiteX1399" fmla="*/ 8204233 w 10032639"/>
                <a:gd name="connsiteY1399" fmla="*/ 2131248 h 2801577"/>
                <a:gd name="connsiteX1400" fmla="*/ 8223316 w 10032639"/>
                <a:gd name="connsiteY1400" fmla="*/ 2117204 h 2801577"/>
                <a:gd name="connsiteX1401" fmla="*/ 8256442 w 10032639"/>
                <a:gd name="connsiteY1401" fmla="*/ 2089476 h 2801577"/>
                <a:gd name="connsiteX1402" fmla="*/ 8261483 w 10032639"/>
                <a:gd name="connsiteY1402" fmla="*/ 2086235 h 2801577"/>
                <a:gd name="connsiteX1403" fmla="*/ 8266884 w 10032639"/>
                <a:gd name="connsiteY1403" fmla="*/ 2086235 h 2801577"/>
                <a:gd name="connsiteX1404" fmla="*/ 8273725 w 10032639"/>
                <a:gd name="connsiteY1404" fmla="*/ 2080834 h 2801577"/>
                <a:gd name="connsiteX1405" fmla="*/ 8280567 w 10032639"/>
                <a:gd name="connsiteY1405" fmla="*/ 2079393 h 2801577"/>
                <a:gd name="connsiteX1406" fmla="*/ 8291009 w 10032639"/>
                <a:gd name="connsiteY1406" fmla="*/ 2067150 h 2801577"/>
                <a:gd name="connsiteX1407" fmla="*/ 8304691 w 10032639"/>
                <a:gd name="connsiteY1407" fmla="*/ 2054906 h 2801577"/>
                <a:gd name="connsiteX1408" fmla="*/ 8318733 w 10032639"/>
                <a:gd name="connsiteY1408" fmla="*/ 2044823 h 2801577"/>
                <a:gd name="connsiteX1409" fmla="*/ 8336017 w 10032639"/>
                <a:gd name="connsiteY1409" fmla="*/ 2034380 h 2801577"/>
                <a:gd name="connsiteX1410" fmla="*/ 8349699 w 10032639"/>
                <a:gd name="connsiteY1410" fmla="*/ 2028979 h 2801577"/>
                <a:gd name="connsiteX1411" fmla="*/ 8363741 w 10032639"/>
                <a:gd name="connsiteY1411" fmla="*/ 2022137 h 2801577"/>
                <a:gd name="connsiteX1412" fmla="*/ 8375623 w 10032639"/>
                <a:gd name="connsiteY1412" fmla="*/ 2011694 h 2801577"/>
                <a:gd name="connsiteX1413" fmla="*/ 8389666 w 10032639"/>
                <a:gd name="connsiteY1413" fmla="*/ 1999810 h 2801577"/>
                <a:gd name="connsiteX1414" fmla="*/ 8389666 w 10032639"/>
                <a:gd name="connsiteY1414" fmla="*/ 1973523 h 2801577"/>
                <a:gd name="connsiteX1415" fmla="*/ 4910910 w 10032639"/>
                <a:gd name="connsiteY1415" fmla="*/ 1958937 h 2801577"/>
                <a:gd name="connsiteX1416" fmla="*/ 4869148 w 10032639"/>
                <a:gd name="connsiteY1416" fmla="*/ 1995294 h 2801577"/>
                <a:gd name="connsiteX1417" fmla="*/ 4830987 w 10032639"/>
                <a:gd name="connsiteY1417" fmla="*/ 2031652 h 2801577"/>
                <a:gd name="connsiteX1418" fmla="*/ 4812266 w 10032639"/>
                <a:gd name="connsiteY1418" fmla="*/ 2048931 h 2801577"/>
                <a:gd name="connsiteX1419" fmla="*/ 4791385 w 10032639"/>
                <a:gd name="connsiteY1419" fmla="*/ 2066210 h 2801577"/>
                <a:gd name="connsiteX1420" fmla="*/ 4769064 w 10032639"/>
                <a:gd name="connsiteY1420" fmla="*/ 2083489 h 2801577"/>
                <a:gd name="connsiteX1421" fmla="*/ 4746383 w 10032639"/>
                <a:gd name="connsiteY1421" fmla="*/ 2097168 h 2801577"/>
                <a:gd name="connsiteX1422" fmla="*/ 4749983 w 10032639"/>
                <a:gd name="connsiteY1422" fmla="*/ 2104367 h 2801577"/>
                <a:gd name="connsiteX1423" fmla="*/ 4751423 w 10032639"/>
                <a:gd name="connsiteY1423" fmla="*/ 2111207 h 2801577"/>
                <a:gd name="connsiteX1424" fmla="*/ 4749983 w 10032639"/>
                <a:gd name="connsiteY1424" fmla="*/ 2123446 h 2801577"/>
                <a:gd name="connsiteX1425" fmla="*/ 4767264 w 10032639"/>
                <a:gd name="connsiteY1425" fmla="*/ 2111207 h 2801577"/>
                <a:gd name="connsiteX1426" fmla="*/ 4782745 w 10032639"/>
                <a:gd name="connsiteY1426" fmla="*/ 2097168 h 2801577"/>
                <a:gd name="connsiteX1427" fmla="*/ 4796425 w 10032639"/>
                <a:gd name="connsiteY1427" fmla="*/ 2081689 h 2801577"/>
                <a:gd name="connsiteX1428" fmla="*/ 4808666 w 10032639"/>
                <a:gd name="connsiteY1428" fmla="*/ 2066210 h 2801577"/>
                <a:gd name="connsiteX1429" fmla="*/ 4817306 w 10032639"/>
                <a:gd name="connsiteY1429" fmla="*/ 2053971 h 2801577"/>
                <a:gd name="connsiteX1430" fmla="*/ 4825946 w 10032639"/>
                <a:gd name="connsiteY1430" fmla="*/ 2042091 h 2801577"/>
                <a:gd name="connsiteX1431" fmla="*/ 4836387 w 10032639"/>
                <a:gd name="connsiteY1431" fmla="*/ 2031652 h 2801577"/>
                <a:gd name="connsiteX1432" fmla="*/ 4848267 w 10032639"/>
                <a:gd name="connsiteY1432" fmla="*/ 2021213 h 2801577"/>
                <a:gd name="connsiteX1433" fmla="*/ 4860508 w 10032639"/>
                <a:gd name="connsiteY1433" fmla="*/ 2012573 h 2801577"/>
                <a:gd name="connsiteX1434" fmla="*/ 4872748 w 10032639"/>
                <a:gd name="connsiteY1434" fmla="*/ 2003934 h 2801577"/>
                <a:gd name="connsiteX1435" fmla="*/ 4902269 w 10032639"/>
                <a:gd name="connsiteY1435" fmla="*/ 1986655 h 2801577"/>
                <a:gd name="connsiteX1436" fmla="*/ 4905869 w 10032639"/>
                <a:gd name="connsiteY1436" fmla="*/ 1974416 h 2801577"/>
                <a:gd name="connsiteX1437" fmla="*/ 4910910 w 10032639"/>
                <a:gd name="connsiteY1437" fmla="*/ 1962177 h 2801577"/>
                <a:gd name="connsiteX1438" fmla="*/ 1840023 w 10032639"/>
                <a:gd name="connsiteY1438" fmla="*/ 1956531 h 2801577"/>
                <a:gd name="connsiteX1439" fmla="*/ 1741039 w 10032639"/>
                <a:gd name="connsiteY1439" fmla="*/ 2003338 h 2801577"/>
                <a:gd name="connsiteX1440" fmla="*/ 1751478 w 10032639"/>
                <a:gd name="connsiteY1440" fmla="*/ 2003338 h 2801577"/>
                <a:gd name="connsiteX1441" fmla="*/ 1763716 w 10032639"/>
                <a:gd name="connsiteY1441" fmla="*/ 2000098 h 2801577"/>
                <a:gd name="connsiteX1442" fmla="*/ 1775594 w 10032639"/>
                <a:gd name="connsiteY1442" fmla="*/ 1994697 h 2801577"/>
                <a:gd name="connsiteX1443" fmla="*/ 1787832 w 10032639"/>
                <a:gd name="connsiteY1443" fmla="*/ 1986056 h 2801577"/>
                <a:gd name="connsiteX1444" fmla="*/ 621260 w 10032639"/>
                <a:gd name="connsiteY1444" fmla="*/ 1949690 h 2801577"/>
                <a:gd name="connsiteX1445" fmla="*/ 619460 w 10032639"/>
                <a:gd name="connsiteY1445" fmla="*/ 1951491 h 2801577"/>
                <a:gd name="connsiteX1446" fmla="*/ 621260 w 10032639"/>
                <a:gd name="connsiteY1446" fmla="*/ 1951491 h 2801577"/>
                <a:gd name="connsiteX1447" fmla="*/ 3350700 w 10032639"/>
                <a:gd name="connsiteY1447" fmla="*/ 1946090 h 2801577"/>
                <a:gd name="connsiteX1448" fmla="*/ 3335223 w 10032639"/>
                <a:gd name="connsiteY1448" fmla="*/ 1951491 h 2801577"/>
                <a:gd name="connsiteX1449" fmla="*/ 3342062 w 10032639"/>
                <a:gd name="connsiteY1449" fmla="*/ 1951491 h 2801577"/>
                <a:gd name="connsiteX1450" fmla="*/ 3349261 w 10032639"/>
                <a:gd name="connsiteY1450" fmla="*/ 1951491 h 2801577"/>
                <a:gd name="connsiteX1451" fmla="*/ 7158108 w 10032639"/>
                <a:gd name="connsiteY1451" fmla="*/ 1941313 h 2801577"/>
                <a:gd name="connsiteX1452" fmla="*/ 7142628 w 10032639"/>
                <a:gd name="connsiteY1452" fmla="*/ 1948152 h 2801577"/>
                <a:gd name="connsiteX1453" fmla="*/ 7092226 w 10032639"/>
                <a:gd name="connsiteY1453" fmla="*/ 1979468 h 2801577"/>
                <a:gd name="connsiteX1454" fmla="*/ 7040385 w 10032639"/>
                <a:gd name="connsiteY1454" fmla="*/ 2010425 h 2801577"/>
                <a:gd name="connsiteX1455" fmla="*/ 7009424 w 10032639"/>
                <a:gd name="connsiteY1455" fmla="*/ 2029502 h 2801577"/>
                <a:gd name="connsiteX1456" fmla="*/ 6979903 w 10032639"/>
                <a:gd name="connsiteY1456" fmla="*/ 2048580 h 2801577"/>
                <a:gd name="connsiteX1457" fmla="*/ 6971263 w 10032639"/>
                <a:gd name="connsiteY1457" fmla="*/ 2053619 h 2801577"/>
                <a:gd name="connsiteX1458" fmla="*/ 6964062 w 10032639"/>
                <a:gd name="connsiteY1458" fmla="*/ 2060818 h 2801577"/>
                <a:gd name="connsiteX1459" fmla="*/ 6960822 w 10032639"/>
                <a:gd name="connsiteY1459" fmla="*/ 2067657 h 2801577"/>
                <a:gd name="connsiteX1460" fmla="*/ 6959022 w 10032639"/>
                <a:gd name="connsiteY1460" fmla="*/ 2078096 h 2801577"/>
                <a:gd name="connsiteX1461" fmla="*/ 6965862 w 10032639"/>
                <a:gd name="connsiteY1461" fmla="*/ 2070897 h 2801577"/>
                <a:gd name="connsiteX1462" fmla="*/ 6972703 w 10032639"/>
                <a:gd name="connsiteY1462" fmla="*/ 2062258 h 2801577"/>
                <a:gd name="connsiteX1463" fmla="*/ 6979903 w 10032639"/>
                <a:gd name="connsiteY1463" fmla="*/ 2055419 h 2801577"/>
                <a:gd name="connsiteX1464" fmla="*/ 6984943 w 10032639"/>
                <a:gd name="connsiteY1464" fmla="*/ 2048580 h 2801577"/>
                <a:gd name="connsiteX1465" fmla="*/ 6992143 w 10032639"/>
                <a:gd name="connsiteY1465" fmla="*/ 2043540 h 2801577"/>
                <a:gd name="connsiteX1466" fmla="*/ 7000783 w 10032639"/>
                <a:gd name="connsiteY1466" fmla="*/ 2039941 h 2801577"/>
                <a:gd name="connsiteX1467" fmla="*/ 7018064 w 10032639"/>
                <a:gd name="connsiteY1467" fmla="*/ 2034901 h 2801577"/>
                <a:gd name="connsiteX1468" fmla="*/ 7036784 w 10032639"/>
                <a:gd name="connsiteY1468" fmla="*/ 2031302 h 2801577"/>
                <a:gd name="connsiteX1469" fmla="*/ 7061265 w 10032639"/>
                <a:gd name="connsiteY1469" fmla="*/ 2010425 h 2801577"/>
                <a:gd name="connsiteX1470" fmla="*/ 7087186 w 10032639"/>
                <a:gd name="connsiteY1470" fmla="*/ 1989547 h 2801577"/>
                <a:gd name="connsiteX1471" fmla="*/ 7149468 w 10032639"/>
                <a:gd name="connsiteY1471" fmla="*/ 1946353 h 2801577"/>
                <a:gd name="connsiteX1472" fmla="*/ 4595897 w 10032639"/>
                <a:gd name="connsiteY1472" fmla="*/ 1939858 h 2801577"/>
                <a:gd name="connsiteX1473" fmla="*/ 4586897 w 10032639"/>
                <a:gd name="connsiteY1473" fmla="*/ 1946698 h 2801577"/>
                <a:gd name="connsiteX1474" fmla="*/ 4595897 w 10032639"/>
                <a:gd name="connsiteY1474" fmla="*/ 1941658 h 2801577"/>
                <a:gd name="connsiteX1475" fmla="*/ 2918050 w 10032639"/>
                <a:gd name="connsiteY1475" fmla="*/ 1930608 h 2801577"/>
                <a:gd name="connsiteX1476" fmla="*/ 2914810 w 10032639"/>
                <a:gd name="connsiteY1476" fmla="*/ 1942849 h 2801577"/>
                <a:gd name="connsiteX1477" fmla="*/ 2913011 w 10032639"/>
                <a:gd name="connsiteY1477" fmla="*/ 1951491 h 2801577"/>
                <a:gd name="connsiteX1478" fmla="*/ 2924889 w 10032639"/>
                <a:gd name="connsiteY1478" fmla="*/ 1946090 h 2801577"/>
                <a:gd name="connsiteX1479" fmla="*/ 2930288 w 10032639"/>
                <a:gd name="connsiteY1479" fmla="*/ 1942849 h 2801577"/>
                <a:gd name="connsiteX1480" fmla="*/ 2924889 w 10032639"/>
                <a:gd name="connsiteY1480" fmla="*/ 1937449 h 2801577"/>
                <a:gd name="connsiteX1481" fmla="*/ 2921650 w 10032639"/>
                <a:gd name="connsiteY1481" fmla="*/ 1935648 h 2801577"/>
                <a:gd name="connsiteX1482" fmla="*/ 1896894 w 10032639"/>
                <a:gd name="connsiteY1482" fmla="*/ 1930608 h 2801577"/>
                <a:gd name="connsiteX1483" fmla="*/ 1881417 w 10032639"/>
                <a:gd name="connsiteY1483" fmla="*/ 1937449 h 2801577"/>
                <a:gd name="connsiteX1484" fmla="*/ 1888255 w 10032639"/>
                <a:gd name="connsiteY1484" fmla="*/ 1937449 h 2801577"/>
                <a:gd name="connsiteX1485" fmla="*/ 1891495 w 10032639"/>
                <a:gd name="connsiteY1485" fmla="*/ 1937449 h 2801577"/>
                <a:gd name="connsiteX1486" fmla="*/ 1895095 w 10032639"/>
                <a:gd name="connsiteY1486" fmla="*/ 1934208 h 2801577"/>
                <a:gd name="connsiteX1487" fmla="*/ 4512734 w 10032639"/>
                <a:gd name="connsiteY1487" fmla="*/ 1922579 h 2801577"/>
                <a:gd name="connsiteX1488" fmla="*/ 4497253 w 10032639"/>
                <a:gd name="connsiteY1488" fmla="*/ 1936258 h 2801577"/>
                <a:gd name="connsiteX1489" fmla="*/ 4505894 w 10032639"/>
                <a:gd name="connsiteY1489" fmla="*/ 1934458 h 2801577"/>
                <a:gd name="connsiteX1490" fmla="*/ 3202044 w 10032639"/>
                <a:gd name="connsiteY1490" fmla="*/ 1916925 h 2801577"/>
                <a:gd name="connsiteX1491" fmla="*/ 3175768 w 10032639"/>
                <a:gd name="connsiteY1491" fmla="*/ 1925567 h 2801577"/>
                <a:gd name="connsiteX1492" fmla="*/ 3148053 w 10032639"/>
                <a:gd name="connsiteY1492" fmla="*/ 1934208 h 2801577"/>
                <a:gd name="connsiteX1493" fmla="*/ 3118898 w 10032639"/>
                <a:gd name="connsiteY1493" fmla="*/ 1944290 h 2801577"/>
                <a:gd name="connsiteX1494" fmla="*/ 3089383 w 10032639"/>
                <a:gd name="connsiteY1494" fmla="*/ 1958332 h 2801577"/>
                <a:gd name="connsiteX1495" fmla="*/ 3059867 w 10032639"/>
                <a:gd name="connsiteY1495" fmla="*/ 1973814 h 2801577"/>
                <a:gd name="connsiteX1496" fmla="*/ 3021713 w 10032639"/>
                <a:gd name="connsiteY1496" fmla="*/ 1992897 h 2801577"/>
                <a:gd name="connsiteX1497" fmla="*/ 3039350 w 10032639"/>
                <a:gd name="connsiteY1497" fmla="*/ 1986056 h 2801577"/>
                <a:gd name="connsiteX1498" fmla="*/ 3059867 w 10032639"/>
                <a:gd name="connsiteY1498" fmla="*/ 1979215 h 2801577"/>
                <a:gd name="connsiteX1499" fmla="*/ 3108459 w 10032639"/>
                <a:gd name="connsiteY1499" fmla="*/ 1961572 h 2801577"/>
                <a:gd name="connsiteX1500" fmla="*/ 3132575 w 10032639"/>
                <a:gd name="connsiteY1500" fmla="*/ 1952931 h 2801577"/>
                <a:gd name="connsiteX1501" fmla="*/ 3153452 w 10032639"/>
                <a:gd name="connsiteY1501" fmla="*/ 1942849 h 2801577"/>
                <a:gd name="connsiteX1502" fmla="*/ 3193406 w 10032639"/>
                <a:gd name="connsiteY1502" fmla="*/ 1920166 h 2801577"/>
                <a:gd name="connsiteX1503" fmla="*/ 1962763 w 10032639"/>
                <a:gd name="connsiteY1503" fmla="*/ 1897843 h 2801577"/>
                <a:gd name="connsiteX1504" fmla="*/ 1941887 w 10032639"/>
                <a:gd name="connsiteY1504" fmla="*/ 1908284 h 2801577"/>
                <a:gd name="connsiteX1505" fmla="*/ 1938647 w 10032639"/>
                <a:gd name="connsiteY1505" fmla="*/ 1910084 h 2801577"/>
                <a:gd name="connsiteX1506" fmla="*/ 1941887 w 10032639"/>
                <a:gd name="connsiteY1506" fmla="*/ 1911525 h 2801577"/>
                <a:gd name="connsiteX1507" fmla="*/ 3290230 w 10032639"/>
                <a:gd name="connsiteY1507" fmla="*/ 1885601 h 2801577"/>
                <a:gd name="connsiteX1508" fmla="*/ 3252076 w 10032639"/>
                <a:gd name="connsiteY1508" fmla="*/ 1899643 h 2801577"/>
                <a:gd name="connsiteX1509" fmla="*/ 3269354 w 10032639"/>
                <a:gd name="connsiteY1509" fmla="*/ 1896042 h 2801577"/>
                <a:gd name="connsiteX1510" fmla="*/ 3284831 w 10032639"/>
                <a:gd name="connsiteY1510" fmla="*/ 1896042 h 2801577"/>
                <a:gd name="connsiteX1511" fmla="*/ 8072810 w 10032639"/>
                <a:gd name="connsiteY1511" fmla="*/ 1885298 h 2801577"/>
                <a:gd name="connsiteX1512" fmla="*/ 8069209 w 10032639"/>
                <a:gd name="connsiteY1512" fmla="*/ 1887098 h 2801577"/>
                <a:gd name="connsiteX1513" fmla="*/ 8013759 w 10032639"/>
                <a:gd name="connsiteY1513" fmla="*/ 1933912 h 2801577"/>
                <a:gd name="connsiteX1514" fmla="*/ 8041484 w 10032639"/>
                <a:gd name="connsiteY1514" fmla="*/ 1918427 h 2801577"/>
                <a:gd name="connsiteX1515" fmla="*/ 8072810 w 10032639"/>
                <a:gd name="connsiteY1515" fmla="*/ 1904383 h 2801577"/>
                <a:gd name="connsiteX1516" fmla="*/ 8071009 w 10032639"/>
                <a:gd name="connsiteY1516" fmla="*/ 1901142 h 2801577"/>
                <a:gd name="connsiteX1517" fmla="*/ 8069209 w 10032639"/>
                <a:gd name="connsiteY1517" fmla="*/ 1895741 h 2801577"/>
                <a:gd name="connsiteX1518" fmla="*/ 8071009 w 10032639"/>
                <a:gd name="connsiteY1518" fmla="*/ 1890699 h 2801577"/>
                <a:gd name="connsiteX1519" fmla="*/ 744360 w 10032639"/>
                <a:gd name="connsiteY1519" fmla="*/ 1875159 h 2801577"/>
                <a:gd name="connsiteX1520" fmla="*/ 733921 w 10032639"/>
                <a:gd name="connsiteY1520" fmla="*/ 1880560 h 2801577"/>
                <a:gd name="connsiteX1521" fmla="*/ 733921 w 10032639"/>
                <a:gd name="connsiteY1521" fmla="*/ 1882360 h 2801577"/>
                <a:gd name="connsiteX1522" fmla="*/ 718444 w 10032639"/>
                <a:gd name="connsiteY1522" fmla="*/ 1891002 h 2801577"/>
                <a:gd name="connsiteX1523" fmla="*/ 732122 w 10032639"/>
                <a:gd name="connsiteY1523" fmla="*/ 1887401 h 2801577"/>
                <a:gd name="connsiteX1524" fmla="*/ 1505637 w 10032639"/>
                <a:gd name="connsiteY1524" fmla="*/ 1873719 h 2801577"/>
                <a:gd name="connsiteX1525" fmla="*/ 1481521 w 10032639"/>
                <a:gd name="connsiteY1525" fmla="*/ 1887401 h 2801577"/>
                <a:gd name="connsiteX1526" fmla="*/ 1477922 w 10032639"/>
                <a:gd name="connsiteY1526" fmla="*/ 1889201 h 2801577"/>
                <a:gd name="connsiteX1527" fmla="*/ 1466043 w 10032639"/>
                <a:gd name="connsiteY1527" fmla="*/ 1896042 h 2801577"/>
                <a:gd name="connsiteX1528" fmla="*/ 1450206 w 10032639"/>
                <a:gd name="connsiteY1528" fmla="*/ 1901443 h 2801577"/>
                <a:gd name="connsiteX1529" fmla="*/ 1438328 w 10032639"/>
                <a:gd name="connsiteY1529" fmla="*/ 1906484 h 2801577"/>
                <a:gd name="connsiteX1530" fmla="*/ 1427890 w 10032639"/>
                <a:gd name="connsiteY1530" fmla="*/ 1911525 h 2801577"/>
                <a:gd name="connsiteX1531" fmla="*/ 1422850 w 10032639"/>
                <a:gd name="connsiteY1531" fmla="*/ 1916925 h 2801577"/>
                <a:gd name="connsiteX1532" fmla="*/ 1438328 w 10032639"/>
                <a:gd name="connsiteY1532" fmla="*/ 1908284 h 2801577"/>
                <a:gd name="connsiteX1533" fmla="*/ 1455605 w 10032639"/>
                <a:gd name="connsiteY1533" fmla="*/ 1899643 h 2801577"/>
                <a:gd name="connsiteX1534" fmla="*/ 1472882 w 10032639"/>
                <a:gd name="connsiteY1534" fmla="*/ 1894242 h 2801577"/>
                <a:gd name="connsiteX1535" fmla="*/ 1491959 w 10032639"/>
                <a:gd name="connsiteY1535" fmla="*/ 1889201 h 2801577"/>
                <a:gd name="connsiteX1536" fmla="*/ 1498798 w 10032639"/>
                <a:gd name="connsiteY1536" fmla="*/ 1880560 h 2801577"/>
                <a:gd name="connsiteX1537" fmla="*/ 1689208 w 10032639"/>
                <a:gd name="connsiteY1537" fmla="*/ 1870119 h 2801577"/>
                <a:gd name="connsiteX1538" fmla="*/ 1658253 w 10032639"/>
                <a:gd name="connsiteY1538" fmla="*/ 1882360 h 2801577"/>
                <a:gd name="connsiteX1539" fmla="*/ 1602462 w 10032639"/>
                <a:gd name="connsiteY1539" fmla="*/ 1910084 h 2801577"/>
                <a:gd name="connsiteX1540" fmla="*/ 1547390 w 10032639"/>
                <a:gd name="connsiteY1540" fmla="*/ 1939249 h 2801577"/>
                <a:gd name="connsiteX1541" fmla="*/ 1597423 w 10032639"/>
                <a:gd name="connsiteY1541" fmla="*/ 1916925 h 2801577"/>
                <a:gd name="connsiteX1542" fmla="*/ 1644215 w 10032639"/>
                <a:gd name="connsiteY1542" fmla="*/ 1892802 h 2801577"/>
                <a:gd name="connsiteX1543" fmla="*/ 3565226 w 10032639"/>
                <a:gd name="connsiteY1543" fmla="*/ 1854636 h 2801577"/>
                <a:gd name="connsiteX1544" fmla="*/ 3523832 w 10032639"/>
                <a:gd name="connsiteY1544" fmla="*/ 1868318 h 2801577"/>
                <a:gd name="connsiteX1545" fmla="*/ 3487478 w 10032639"/>
                <a:gd name="connsiteY1545" fmla="*/ 1883801 h 2801577"/>
                <a:gd name="connsiteX1546" fmla="*/ 3451124 w 10032639"/>
                <a:gd name="connsiteY1546" fmla="*/ 1899643 h 2801577"/>
                <a:gd name="connsiteX1547" fmla="*/ 3419809 w 10032639"/>
                <a:gd name="connsiteY1547" fmla="*/ 1916925 h 2801577"/>
                <a:gd name="connsiteX1548" fmla="*/ 3419809 w 10032639"/>
                <a:gd name="connsiteY1548" fmla="*/ 1920166 h 2801577"/>
                <a:gd name="connsiteX1549" fmla="*/ 3447525 w 10032639"/>
                <a:gd name="connsiteY1549" fmla="*/ 1908284 h 2801577"/>
                <a:gd name="connsiteX1550" fmla="*/ 3477040 w 10032639"/>
                <a:gd name="connsiteY1550" fmla="*/ 1894242 h 2801577"/>
                <a:gd name="connsiteX1551" fmla="*/ 3497917 w 10032639"/>
                <a:gd name="connsiteY1551" fmla="*/ 1882360 h 2801577"/>
                <a:gd name="connsiteX1552" fmla="*/ 3518793 w 10032639"/>
                <a:gd name="connsiteY1552" fmla="*/ 1873719 h 2801577"/>
                <a:gd name="connsiteX1553" fmla="*/ 3541110 w 10032639"/>
                <a:gd name="connsiteY1553" fmla="*/ 1866518 h 2801577"/>
                <a:gd name="connsiteX1554" fmla="*/ 3561986 w 10032639"/>
                <a:gd name="connsiteY1554" fmla="*/ 1863277 h 2801577"/>
                <a:gd name="connsiteX1555" fmla="*/ 1554229 w 10032639"/>
                <a:gd name="connsiteY1555" fmla="*/ 1852836 h 2801577"/>
                <a:gd name="connsiteX1556" fmla="*/ 1533353 w 10032639"/>
                <a:gd name="connsiteY1556" fmla="*/ 1859677 h 2801577"/>
                <a:gd name="connsiteX1557" fmla="*/ 1521475 w 10032639"/>
                <a:gd name="connsiteY1557" fmla="*/ 1864718 h 2801577"/>
                <a:gd name="connsiteX1558" fmla="*/ 1533353 w 10032639"/>
                <a:gd name="connsiteY1558" fmla="*/ 1861477 h 2801577"/>
                <a:gd name="connsiteX1559" fmla="*/ 1545591 w 10032639"/>
                <a:gd name="connsiteY1559" fmla="*/ 1861477 h 2801577"/>
                <a:gd name="connsiteX1560" fmla="*/ 1914172 w 10032639"/>
                <a:gd name="connsiteY1560" fmla="*/ 1840594 h 2801577"/>
                <a:gd name="connsiteX1561" fmla="*/ 1870978 w 10032639"/>
                <a:gd name="connsiteY1561" fmla="*/ 1863277 h 2801577"/>
                <a:gd name="connsiteX1562" fmla="*/ 1857300 w 10032639"/>
                <a:gd name="connsiteY1562" fmla="*/ 1868318 h 2801577"/>
                <a:gd name="connsiteX1563" fmla="*/ 1870978 w 10032639"/>
                <a:gd name="connsiteY1563" fmla="*/ 1866518 h 2801577"/>
                <a:gd name="connsiteX1564" fmla="*/ 1888255 w 10032639"/>
                <a:gd name="connsiteY1564" fmla="*/ 1861477 h 2801577"/>
                <a:gd name="connsiteX1565" fmla="*/ 1893295 w 10032639"/>
                <a:gd name="connsiteY1565" fmla="*/ 1857877 h 2801577"/>
                <a:gd name="connsiteX1566" fmla="*/ 1900134 w 10032639"/>
                <a:gd name="connsiteY1566" fmla="*/ 1852836 h 2801577"/>
                <a:gd name="connsiteX1567" fmla="*/ 9620725 w 10032639"/>
                <a:gd name="connsiteY1567" fmla="*/ 1840285 h 2801577"/>
                <a:gd name="connsiteX1568" fmla="*/ 9582559 w 10032639"/>
                <a:gd name="connsiteY1568" fmla="*/ 1876655 h 2801577"/>
                <a:gd name="connsiteX1569" fmla="*/ 9544392 w 10032639"/>
                <a:gd name="connsiteY1569" fmla="*/ 1911225 h 2801577"/>
                <a:gd name="connsiteX1570" fmla="*/ 9506225 w 10032639"/>
                <a:gd name="connsiteY1570" fmla="*/ 1945795 h 2801577"/>
                <a:gd name="connsiteX1571" fmla="*/ 9466618 w 10032639"/>
                <a:gd name="connsiteY1571" fmla="*/ 1978924 h 2801577"/>
                <a:gd name="connsiteX1572" fmla="*/ 9424851 w 10032639"/>
                <a:gd name="connsiteY1572" fmla="*/ 2011694 h 2801577"/>
                <a:gd name="connsiteX1573" fmla="*/ 9385243 w 10032639"/>
                <a:gd name="connsiteY1573" fmla="*/ 2043023 h 2801577"/>
                <a:gd name="connsiteX1574" fmla="*/ 9343476 w 10032639"/>
                <a:gd name="connsiteY1574" fmla="*/ 2072191 h 2801577"/>
                <a:gd name="connsiteX1575" fmla="*/ 9302069 w 10032639"/>
                <a:gd name="connsiteY1575" fmla="*/ 2101720 h 2801577"/>
                <a:gd name="connsiteX1576" fmla="*/ 9208452 w 10032639"/>
                <a:gd name="connsiteY1576" fmla="*/ 2169419 h 2801577"/>
                <a:gd name="connsiteX1577" fmla="*/ 9118436 w 10032639"/>
                <a:gd name="connsiteY1577" fmla="*/ 2238559 h 2801577"/>
                <a:gd name="connsiteX1578" fmla="*/ 9033461 w 10032639"/>
                <a:gd name="connsiteY1578" fmla="*/ 2309499 h 2801577"/>
                <a:gd name="connsiteX1579" fmla="*/ 8950646 w 10032639"/>
                <a:gd name="connsiteY1579" fmla="*/ 2384040 h 2801577"/>
                <a:gd name="connsiteX1580" fmla="*/ 8893396 w 10032639"/>
                <a:gd name="connsiteY1580" fmla="*/ 2418610 h 2801577"/>
                <a:gd name="connsiteX1581" fmla="*/ 8837946 w 10032639"/>
                <a:gd name="connsiteY1581" fmla="*/ 2454981 h 2801577"/>
                <a:gd name="connsiteX1582" fmla="*/ 8798339 w 10032639"/>
                <a:gd name="connsiteY1582" fmla="*/ 2482709 h 2801577"/>
                <a:gd name="connsiteX1583" fmla="*/ 8806980 w 10032639"/>
                <a:gd name="connsiteY1583" fmla="*/ 2486310 h 2801577"/>
                <a:gd name="connsiteX1584" fmla="*/ 8813821 w 10032639"/>
                <a:gd name="connsiteY1584" fmla="*/ 2487750 h 2801577"/>
                <a:gd name="connsiteX1585" fmla="*/ 8824263 w 10032639"/>
                <a:gd name="connsiteY1585" fmla="*/ 2479108 h 2801577"/>
                <a:gd name="connsiteX1586" fmla="*/ 8872512 w 10032639"/>
                <a:gd name="connsiteY1586" fmla="*/ 2441297 h 2801577"/>
                <a:gd name="connsiteX1587" fmla="*/ 8919320 w 10032639"/>
                <a:gd name="connsiteY1587" fmla="*/ 2406727 h 2801577"/>
                <a:gd name="connsiteX1588" fmla="*/ 8964328 w 10032639"/>
                <a:gd name="connsiteY1588" fmla="*/ 2375398 h 2801577"/>
                <a:gd name="connsiteX1589" fmla="*/ 9009336 w 10032639"/>
                <a:gd name="connsiteY1589" fmla="*/ 2345869 h 2801577"/>
                <a:gd name="connsiteX1590" fmla="*/ 9056145 w 10032639"/>
                <a:gd name="connsiteY1590" fmla="*/ 2313100 h 2801577"/>
                <a:gd name="connsiteX1591" fmla="*/ 9102953 w 10032639"/>
                <a:gd name="connsiteY1591" fmla="*/ 2280331 h 2801577"/>
                <a:gd name="connsiteX1592" fmla="*/ 9147961 w 10032639"/>
                <a:gd name="connsiteY1592" fmla="*/ 2245401 h 2801577"/>
                <a:gd name="connsiteX1593" fmla="*/ 9191169 w 10032639"/>
                <a:gd name="connsiteY1593" fmla="*/ 2209030 h 2801577"/>
                <a:gd name="connsiteX1594" fmla="*/ 9196210 w 10032639"/>
                <a:gd name="connsiteY1594" fmla="*/ 2203989 h 2801577"/>
                <a:gd name="connsiteX1595" fmla="*/ 9205211 w 10032639"/>
                <a:gd name="connsiteY1595" fmla="*/ 2205789 h 2801577"/>
                <a:gd name="connsiteX1596" fmla="*/ 9213853 w 10032639"/>
                <a:gd name="connsiteY1596" fmla="*/ 2207230 h 2801577"/>
                <a:gd name="connsiteX1597" fmla="*/ 9218894 w 10032639"/>
                <a:gd name="connsiteY1597" fmla="*/ 2207230 h 2801577"/>
                <a:gd name="connsiteX1598" fmla="*/ 9220694 w 10032639"/>
                <a:gd name="connsiteY1598" fmla="*/ 2205789 h 2801577"/>
                <a:gd name="connsiteX1599" fmla="*/ 9222494 w 10032639"/>
                <a:gd name="connsiteY1599" fmla="*/ 2203989 h 2801577"/>
                <a:gd name="connsiteX1600" fmla="*/ 9236177 w 10032639"/>
                <a:gd name="connsiteY1600" fmla="*/ 2186704 h 2801577"/>
                <a:gd name="connsiteX1601" fmla="*/ 9248419 w 10032639"/>
                <a:gd name="connsiteY1601" fmla="*/ 2174460 h 2801577"/>
                <a:gd name="connsiteX1602" fmla="*/ 9250219 w 10032639"/>
                <a:gd name="connsiteY1602" fmla="*/ 2171219 h 2801577"/>
                <a:gd name="connsiteX1603" fmla="*/ 9255260 w 10032639"/>
                <a:gd name="connsiteY1603" fmla="*/ 2171219 h 2801577"/>
                <a:gd name="connsiteX1604" fmla="*/ 9260661 w 10032639"/>
                <a:gd name="connsiteY1604" fmla="*/ 2169419 h 2801577"/>
                <a:gd name="connsiteX1605" fmla="*/ 9260661 w 10032639"/>
                <a:gd name="connsiteY1605" fmla="*/ 2167618 h 2801577"/>
                <a:gd name="connsiteX1606" fmla="*/ 9279385 w 10032639"/>
                <a:gd name="connsiteY1606" fmla="*/ 2150333 h 2801577"/>
                <a:gd name="connsiteX1607" fmla="*/ 9284785 w 10032639"/>
                <a:gd name="connsiteY1607" fmla="*/ 2145292 h 2801577"/>
                <a:gd name="connsiteX1608" fmla="*/ 9288026 w 10032639"/>
                <a:gd name="connsiteY1608" fmla="*/ 2141691 h 2801577"/>
                <a:gd name="connsiteX1609" fmla="*/ 9371201 w 10032639"/>
                <a:gd name="connsiteY1609" fmla="*/ 2072191 h 2801577"/>
                <a:gd name="connsiteX1610" fmla="*/ 9463017 w 10032639"/>
                <a:gd name="connsiteY1610" fmla="*/ 2001251 h 2801577"/>
                <a:gd name="connsiteX1611" fmla="*/ 9508025 w 10032639"/>
                <a:gd name="connsiteY1611" fmla="*/ 1968481 h 2801577"/>
                <a:gd name="connsiteX1612" fmla="*/ 9549793 w 10032639"/>
                <a:gd name="connsiteY1612" fmla="*/ 1933912 h 2801577"/>
                <a:gd name="connsiteX1613" fmla="*/ 9589400 w 10032639"/>
                <a:gd name="connsiteY1613" fmla="*/ 1899342 h 2801577"/>
                <a:gd name="connsiteX1614" fmla="*/ 9625766 w 10032639"/>
                <a:gd name="connsiteY1614" fmla="*/ 1862971 h 2801577"/>
                <a:gd name="connsiteX1615" fmla="*/ 9620725 w 10032639"/>
                <a:gd name="connsiteY1615" fmla="*/ 1852528 h 2801577"/>
                <a:gd name="connsiteX1616" fmla="*/ 4611378 w 10032639"/>
                <a:gd name="connsiteY1616" fmla="*/ 1834025 h 2801577"/>
                <a:gd name="connsiteX1617" fmla="*/ 4581857 w 10032639"/>
                <a:gd name="connsiteY1617" fmla="*/ 1860303 h 2801577"/>
                <a:gd name="connsiteX1618" fmla="*/ 4602737 w 10032639"/>
                <a:gd name="connsiteY1618" fmla="*/ 1846264 h 2801577"/>
                <a:gd name="connsiteX1619" fmla="*/ 8154184 w 10032639"/>
                <a:gd name="connsiteY1619" fmla="*/ 1824800 h 2801577"/>
                <a:gd name="connsiteX1620" fmla="*/ 8091893 w 10032639"/>
                <a:gd name="connsiteY1620" fmla="*/ 1871614 h 2801577"/>
                <a:gd name="connsiteX1621" fmla="*/ 8105575 w 10032639"/>
                <a:gd name="connsiteY1621" fmla="*/ 1866212 h 2801577"/>
                <a:gd name="connsiteX1622" fmla="*/ 8119618 w 10032639"/>
                <a:gd name="connsiteY1622" fmla="*/ 1859370 h 2801577"/>
                <a:gd name="connsiteX1623" fmla="*/ 8131860 w 10032639"/>
                <a:gd name="connsiteY1623" fmla="*/ 1848927 h 2801577"/>
                <a:gd name="connsiteX1624" fmla="*/ 8143742 w 10032639"/>
                <a:gd name="connsiteY1624" fmla="*/ 1836684 h 2801577"/>
                <a:gd name="connsiteX1625" fmla="*/ 8143742 w 10032639"/>
                <a:gd name="connsiteY1625" fmla="*/ 1834883 h 2801577"/>
                <a:gd name="connsiteX1626" fmla="*/ 2345022 w 10032639"/>
                <a:gd name="connsiteY1626" fmla="*/ 1816110 h 2801577"/>
                <a:gd name="connsiteX1627" fmla="*/ 2306869 w 10032639"/>
                <a:gd name="connsiteY1627" fmla="*/ 1830153 h 2801577"/>
                <a:gd name="connsiteX1628" fmla="*/ 2269075 w 10032639"/>
                <a:gd name="connsiteY1628" fmla="*/ 1845635 h 2801577"/>
                <a:gd name="connsiteX1629" fmla="*/ 2229121 w 10032639"/>
                <a:gd name="connsiteY1629" fmla="*/ 1863277 h 2801577"/>
                <a:gd name="connsiteX1630" fmla="*/ 2190967 w 10032639"/>
                <a:gd name="connsiteY1630" fmla="*/ 1882360 h 2801577"/>
                <a:gd name="connsiteX1631" fmla="*/ 2103141 w 10032639"/>
                <a:gd name="connsiteY1631" fmla="*/ 1925567 h 2801577"/>
                <a:gd name="connsiteX1632" fmla="*/ 2018195 w 10032639"/>
                <a:gd name="connsiteY1632" fmla="*/ 1965173 h 2801577"/>
                <a:gd name="connsiteX1633" fmla="*/ 1922810 w 10032639"/>
                <a:gd name="connsiteY1633" fmla="*/ 2006939 h 2801577"/>
                <a:gd name="connsiteX1634" fmla="*/ 1825986 w 10032639"/>
                <a:gd name="connsiteY1634" fmla="*/ 2046545 h 2801577"/>
                <a:gd name="connsiteX1635" fmla="*/ 1756517 w 10032639"/>
                <a:gd name="connsiteY1635" fmla="*/ 2077869 h 2801577"/>
                <a:gd name="connsiteX1636" fmla="*/ 1689208 w 10032639"/>
                <a:gd name="connsiteY1636" fmla="*/ 2108834 h 2801577"/>
                <a:gd name="connsiteX1637" fmla="*/ 1642415 w 10032639"/>
                <a:gd name="connsiteY1637" fmla="*/ 2131517 h 2801577"/>
                <a:gd name="connsiteX1638" fmla="*/ 1607861 w 10032639"/>
                <a:gd name="connsiteY1638" fmla="*/ 2143759 h 2801577"/>
                <a:gd name="connsiteX1639" fmla="*/ 1575106 w 10032639"/>
                <a:gd name="connsiteY1639" fmla="*/ 2159241 h 2801577"/>
                <a:gd name="connsiteX1640" fmla="*/ 1545591 w 10032639"/>
                <a:gd name="connsiteY1640" fmla="*/ 2176524 h 2801577"/>
                <a:gd name="connsiteX1641" fmla="*/ 1517875 w 10032639"/>
                <a:gd name="connsiteY1641" fmla="*/ 2197407 h 2801577"/>
                <a:gd name="connsiteX1642" fmla="*/ 1517875 w 10032639"/>
                <a:gd name="connsiteY1642" fmla="*/ 2198847 h 2801577"/>
                <a:gd name="connsiteX1643" fmla="*/ 1524714 w 10032639"/>
                <a:gd name="connsiteY1643" fmla="*/ 2198847 h 2801577"/>
                <a:gd name="connsiteX1644" fmla="*/ 1535152 w 10032639"/>
                <a:gd name="connsiteY1644" fmla="*/ 2198847 h 2801577"/>
                <a:gd name="connsiteX1645" fmla="*/ 1547390 w 10032639"/>
                <a:gd name="connsiteY1645" fmla="*/ 2195607 h 2801577"/>
                <a:gd name="connsiteX1646" fmla="*/ 1562868 w 10032639"/>
                <a:gd name="connsiteY1646" fmla="*/ 2190206 h 2801577"/>
                <a:gd name="connsiteX1647" fmla="*/ 1578346 w 10032639"/>
                <a:gd name="connsiteY1647" fmla="*/ 2185165 h 2801577"/>
                <a:gd name="connsiteX1648" fmla="*/ 1586984 w 10032639"/>
                <a:gd name="connsiteY1648" fmla="*/ 2180125 h 2801577"/>
                <a:gd name="connsiteX1649" fmla="*/ 1592383 w 10032639"/>
                <a:gd name="connsiteY1649" fmla="*/ 2176524 h 2801577"/>
                <a:gd name="connsiteX1650" fmla="*/ 1593823 w 10032639"/>
                <a:gd name="connsiteY1650" fmla="*/ 2174724 h 2801577"/>
                <a:gd name="connsiteX1651" fmla="*/ 1593823 w 10032639"/>
                <a:gd name="connsiteY1651" fmla="*/ 2159241 h 2801577"/>
                <a:gd name="connsiteX1652" fmla="*/ 1609660 w 10032639"/>
                <a:gd name="connsiteY1652" fmla="*/ 2159241 h 2801577"/>
                <a:gd name="connsiteX1653" fmla="*/ 1630177 w 10032639"/>
                <a:gd name="connsiteY1653" fmla="*/ 2157441 h 2801577"/>
                <a:gd name="connsiteX1654" fmla="*/ 1651054 w 10032639"/>
                <a:gd name="connsiteY1654" fmla="*/ 2152400 h 2801577"/>
                <a:gd name="connsiteX1655" fmla="*/ 1656453 w 10032639"/>
                <a:gd name="connsiteY1655" fmla="*/ 2150600 h 2801577"/>
                <a:gd name="connsiteX1656" fmla="*/ 1658253 w 10032639"/>
                <a:gd name="connsiteY1656" fmla="*/ 2145559 h 2801577"/>
                <a:gd name="connsiteX1657" fmla="*/ 1661492 w 10032639"/>
                <a:gd name="connsiteY1657" fmla="*/ 2141959 h 2801577"/>
                <a:gd name="connsiteX1658" fmla="*/ 1666891 w 10032639"/>
                <a:gd name="connsiteY1658" fmla="*/ 2138358 h 2801577"/>
                <a:gd name="connsiteX1659" fmla="*/ 1675530 w 10032639"/>
                <a:gd name="connsiteY1659" fmla="*/ 2136558 h 2801577"/>
                <a:gd name="connsiteX1660" fmla="*/ 1691007 w 10032639"/>
                <a:gd name="connsiteY1660" fmla="*/ 2131517 h 2801577"/>
                <a:gd name="connsiteX1661" fmla="*/ 1725562 w 10032639"/>
                <a:gd name="connsiteY1661" fmla="*/ 2119276 h 2801577"/>
                <a:gd name="connsiteX1662" fmla="*/ 1739239 w 10032639"/>
                <a:gd name="connsiteY1662" fmla="*/ 2114235 h 2801577"/>
                <a:gd name="connsiteX1663" fmla="*/ 1751478 w 10032639"/>
                <a:gd name="connsiteY1663" fmla="*/ 2107034 h 2801577"/>
                <a:gd name="connsiteX1664" fmla="*/ 1768755 w 10032639"/>
                <a:gd name="connsiteY1664" fmla="*/ 2100193 h 2801577"/>
                <a:gd name="connsiteX1665" fmla="*/ 1786032 w 10032639"/>
                <a:gd name="connsiteY1665" fmla="*/ 2091551 h 2801577"/>
                <a:gd name="connsiteX1666" fmla="*/ 1803309 w 10032639"/>
                <a:gd name="connsiteY1666" fmla="*/ 2081110 h 2801577"/>
                <a:gd name="connsiteX1667" fmla="*/ 1819147 w 10032639"/>
                <a:gd name="connsiteY1667" fmla="*/ 2071028 h 2801577"/>
                <a:gd name="connsiteX1668" fmla="*/ 1829585 w 10032639"/>
                <a:gd name="connsiteY1668" fmla="*/ 2062387 h 2801577"/>
                <a:gd name="connsiteX1669" fmla="*/ 1838224 w 10032639"/>
                <a:gd name="connsiteY1669" fmla="*/ 2072469 h 2801577"/>
                <a:gd name="connsiteX1670" fmla="*/ 1841463 w 10032639"/>
                <a:gd name="connsiteY1670" fmla="*/ 2074269 h 2801577"/>
                <a:gd name="connsiteX1671" fmla="*/ 1845063 w 10032639"/>
                <a:gd name="connsiteY1671" fmla="*/ 2076069 h 2801577"/>
                <a:gd name="connsiteX1672" fmla="*/ 1851901 w 10032639"/>
                <a:gd name="connsiteY1672" fmla="*/ 2076069 h 2801577"/>
                <a:gd name="connsiteX1673" fmla="*/ 1860540 w 10032639"/>
                <a:gd name="connsiteY1673" fmla="*/ 2071028 h 2801577"/>
                <a:gd name="connsiteX1674" fmla="*/ 1862340 w 10032639"/>
                <a:gd name="connsiteY1674" fmla="*/ 2069228 h 2801577"/>
                <a:gd name="connsiteX1675" fmla="*/ 1838224 w 10032639"/>
                <a:gd name="connsiteY1675" fmla="*/ 2056986 h 2801577"/>
                <a:gd name="connsiteX1676" fmla="*/ 1872778 w 10032639"/>
                <a:gd name="connsiteY1676" fmla="*/ 2045105 h 2801577"/>
                <a:gd name="connsiteX1677" fmla="*/ 1895095 w 10032639"/>
                <a:gd name="connsiteY1677" fmla="*/ 2036463 h 2801577"/>
                <a:gd name="connsiteX1678" fmla="*/ 1917771 w 10032639"/>
                <a:gd name="connsiteY1678" fmla="*/ 2026022 h 2801577"/>
                <a:gd name="connsiteX1679" fmla="*/ 1941887 w 10032639"/>
                <a:gd name="connsiteY1679" fmla="*/ 2020621 h 2801577"/>
                <a:gd name="connsiteX1680" fmla="*/ 1969603 w 10032639"/>
                <a:gd name="connsiteY1680" fmla="*/ 2017380 h 2801577"/>
                <a:gd name="connsiteX1681" fmla="*/ 1971402 w 10032639"/>
                <a:gd name="connsiteY1681" fmla="*/ 2008739 h 2801577"/>
                <a:gd name="connsiteX1682" fmla="*/ 1975002 w 10032639"/>
                <a:gd name="connsiteY1682" fmla="*/ 2001538 h 2801577"/>
                <a:gd name="connsiteX1683" fmla="*/ 1978241 w 10032639"/>
                <a:gd name="connsiteY1683" fmla="*/ 1996497 h 2801577"/>
                <a:gd name="connsiteX1684" fmla="*/ 1983640 w 10032639"/>
                <a:gd name="connsiteY1684" fmla="*/ 1986056 h 2801577"/>
                <a:gd name="connsiteX1685" fmla="*/ 1995518 w 10032639"/>
                <a:gd name="connsiteY1685" fmla="*/ 1987856 h 2801577"/>
                <a:gd name="connsiteX1686" fmla="*/ 2005957 w 10032639"/>
                <a:gd name="connsiteY1686" fmla="*/ 1987856 h 2801577"/>
                <a:gd name="connsiteX1687" fmla="*/ 2016395 w 10032639"/>
                <a:gd name="connsiteY1687" fmla="*/ 1984255 h 2801577"/>
                <a:gd name="connsiteX1688" fmla="*/ 2028273 w 10032639"/>
                <a:gd name="connsiteY1688" fmla="*/ 1979215 h 2801577"/>
                <a:gd name="connsiteX1689" fmla="*/ 2038711 w 10032639"/>
                <a:gd name="connsiteY1689" fmla="*/ 1968773 h 2801577"/>
                <a:gd name="connsiteX1690" fmla="*/ 2050949 w 10032639"/>
                <a:gd name="connsiteY1690" fmla="*/ 1958332 h 2801577"/>
                <a:gd name="connsiteX1691" fmla="*/ 2064627 w 10032639"/>
                <a:gd name="connsiteY1691" fmla="*/ 1949690 h 2801577"/>
                <a:gd name="connsiteX1692" fmla="*/ 2078665 w 10032639"/>
                <a:gd name="connsiteY1692" fmla="*/ 1942849 h 2801577"/>
                <a:gd name="connsiteX1693" fmla="*/ 2094143 w 10032639"/>
                <a:gd name="connsiteY1693" fmla="*/ 1939249 h 2801577"/>
                <a:gd name="connsiteX1694" fmla="*/ 2095942 w 10032639"/>
                <a:gd name="connsiteY1694" fmla="*/ 1934208 h 2801577"/>
                <a:gd name="connsiteX1695" fmla="*/ 2101342 w 10032639"/>
                <a:gd name="connsiteY1695" fmla="*/ 1930608 h 2801577"/>
                <a:gd name="connsiteX1696" fmla="*/ 2104581 w 10032639"/>
                <a:gd name="connsiteY1696" fmla="*/ 1927007 h 2801577"/>
                <a:gd name="connsiteX1697" fmla="*/ 2109980 w 10032639"/>
                <a:gd name="connsiteY1697" fmla="*/ 1925567 h 2801577"/>
                <a:gd name="connsiteX1698" fmla="*/ 2121858 w 10032639"/>
                <a:gd name="connsiteY1698" fmla="*/ 1923766 h 2801577"/>
                <a:gd name="connsiteX1699" fmla="*/ 2134096 w 10032639"/>
                <a:gd name="connsiteY1699" fmla="*/ 1920166 h 2801577"/>
                <a:gd name="connsiteX1700" fmla="*/ 2151373 w 10032639"/>
                <a:gd name="connsiteY1700" fmla="*/ 1915125 h 2801577"/>
                <a:gd name="connsiteX1701" fmla="*/ 2160012 w 10032639"/>
                <a:gd name="connsiteY1701" fmla="*/ 1911525 h 2801577"/>
                <a:gd name="connsiteX1702" fmla="*/ 2168651 w 10032639"/>
                <a:gd name="connsiteY1702" fmla="*/ 1904684 h 2801577"/>
                <a:gd name="connsiteX1703" fmla="*/ 2189527 w 10032639"/>
                <a:gd name="connsiteY1703" fmla="*/ 1891002 h 2801577"/>
                <a:gd name="connsiteX1704" fmla="*/ 2192766 w 10032639"/>
                <a:gd name="connsiteY1704" fmla="*/ 1887401 h 2801577"/>
                <a:gd name="connsiteX1705" fmla="*/ 2198166 w 10032639"/>
                <a:gd name="connsiteY1705" fmla="*/ 1887401 h 2801577"/>
                <a:gd name="connsiteX1706" fmla="*/ 2220482 w 10032639"/>
                <a:gd name="connsiteY1706" fmla="*/ 1883801 h 2801577"/>
                <a:gd name="connsiteX1707" fmla="*/ 2241359 w 10032639"/>
                <a:gd name="connsiteY1707" fmla="*/ 1878760 h 2801577"/>
                <a:gd name="connsiteX1708" fmla="*/ 2258636 w 10032639"/>
                <a:gd name="connsiteY1708" fmla="*/ 1870119 h 2801577"/>
                <a:gd name="connsiteX1709" fmla="*/ 2274114 w 10032639"/>
                <a:gd name="connsiteY1709" fmla="*/ 1859677 h 2801577"/>
                <a:gd name="connsiteX1710" fmla="*/ 2288152 w 10032639"/>
                <a:gd name="connsiteY1710" fmla="*/ 1849235 h 2801577"/>
                <a:gd name="connsiteX1711" fmla="*/ 2305429 w 10032639"/>
                <a:gd name="connsiteY1711" fmla="*/ 1840594 h 2801577"/>
                <a:gd name="connsiteX1712" fmla="*/ 2324506 w 10032639"/>
                <a:gd name="connsiteY1712" fmla="*/ 1831953 h 2801577"/>
                <a:gd name="connsiteX1713" fmla="*/ 2345022 w 10032639"/>
                <a:gd name="connsiteY1713" fmla="*/ 1823312 h 2801577"/>
                <a:gd name="connsiteX1714" fmla="*/ 7357194 w 10032639"/>
                <a:gd name="connsiteY1714" fmla="*/ 1806330 h 2801577"/>
                <a:gd name="connsiteX1715" fmla="*/ 7336313 w 10032639"/>
                <a:gd name="connsiteY1715" fmla="*/ 1825048 h 2801577"/>
                <a:gd name="connsiteX1716" fmla="*/ 7312193 w 10032639"/>
                <a:gd name="connsiteY1716" fmla="*/ 1840886 h 2801577"/>
                <a:gd name="connsiteX1717" fmla="*/ 7310393 w 10032639"/>
                <a:gd name="connsiteY1717" fmla="*/ 1842686 h 2801577"/>
                <a:gd name="connsiteX1718" fmla="*/ 7288072 w 10032639"/>
                <a:gd name="connsiteY1718" fmla="*/ 1854564 h 2801577"/>
                <a:gd name="connsiteX1719" fmla="*/ 7299952 w 10032639"/>
                <a:gd name="connsiteY1719" fmla="*/ 1849525 h 2801577"/>
                <a:gd name="connsiteX1720" fmla="*/ 7319033 w 10032639"/>
                <a:gd name="connsiteY1720" fmla="*/ 1840886 h 2801577"/>
                <a:gd name="connsiteX1721" fmla="*/ 7333073 w 10032639"/>
                <a:gd name="connsiteY1721" fmla="*/ 1833687 h 2801577"/>
                <a:gd name="connsiteX1722" fmla="*/ 7348554 w 10032639"/>
                <a:gd name="connsiteY1722" fmla="*/ 1823608 h 2801577"/>
                <a:gd name="connsiteX1723" fmla="*/ 7351794 w 10032639"/>
                <a:gd name="connsiteY1723" fmla="*/ 1821808 h 2801577"/>
                <a:gd name="connsiteX1724" fmla="*/ 7353594 w 10032639"/>
                <a:gd name="connsiteY1724" fmla="*/ 1818209 h 2801577"/>
                <a:gd name="connsiteX1725" fmla="*/ 7358994 w 10032639"/>
                <a:gd name="connsiteY1725" fmla="*/ 1807770 h 2801577"/>
                <a:gd name="connsiteX1726" fmla="*/ 2932088 w 10032639"/>
                <a:gd name="connsiteY1726" fmla="*/ 1806029 h 2801577"/>
                <a:gd name="connsiteX1727" fmla="*/ 2924889 w 10032639"/>
                <a:gd name="connsiteY1727" fmla="*/ 1809269 h 2801577"/>
                <a:gd name="connsiteX1728" fmla="*/ 2924889 w 10032639"/>
                <a:gd name="connsiteY1728" fmla="*/ 1811070 h 2801577"/>
                <a:gd name="connsiteX1729" fmla="*/ 1860540 w 10032639"/>
                <a:gd name="connsiteY1729" fmla="*/ 1790547 h 2801577"/>
                <a:gd name="connsiteX1730" fmla="*/ 1840023 w 10032639"/>
                <a:gd name="connsiteY1730" fmla="*/ 1800628 h 2801577"/>
                <a:gd name="connsiteX1731" fmla="*/ 1845063 w 10032639"/>
                <a:gd name="connsiteY1731" fmla="*/ 1804229 h 2801577"/>
                <a:gd name="connsiteX1732" fmla="*/ 1846862 w 10032639"/>
                <a:gd name="connsiteY1732" fmla="*/ 1804229 h 2801577"/>
                <a:gd name="connsiteX1733" fmla="*/ 1850102 w 10032639"/>
                <a:gd name="connsiteY1733" fmla="*/ 1802428 h 2801577"/>
                <a:gd name="connsiteX1734" fmla="*/ 1853701 w 10032639"/>
                <a:gd name="connsiteY1734" fmla="*/ 1797388 h 2801577"/>
                <a:gd name="connsiteX1735" fmla="*/ 8363741 w 10032639"/>
                <a:gd name="connsiteY1735" fmla="*/ 1777987 h 2801577"/>
                <a:gd name="connsiteX1736" fmla="*/ 8310092 w 10032639"/>
                <a:gd name="connsiteY1736" fmla="*/ 1817598 h 2801577"/>
                <a:gd name="connsiteX1737" fmla="*/ 8252842 w 10032639"/>
                <a:gd name="connsiteY1737" fmla="*/ 1857570 h 2801577"/>
                <a:gd name="connsiteX1738" fmla="*/ 8191991 w 10032639"/>
                <a:gd name="connsiteY1738" fmla="*/ 1899342 h 2801577"/>
                <a:gd name="connsiteX1739" fmla="*/ 8130060 w 10032639"/>
                <a:gd name="connsiteY1739" fmla="*/ 1938953 h 2801577"/>
                <a:gd name="connsiteX1740" fmla="*/ 8067409 w 10032639"/>
                <a:gd name="connsiteY1740" fmla="*/ 1980725 h 2801577"/>
                <a:gd name="connsiteX1741" fmla="*/ 8006918 w 10032639"/>
                <a:gd name="connsiteY1741" fmla="*/ 2027538 h 2801577"/>
                <a:gd name="connsiteX1742" fmla="*/ 7951468 w 10032639"/>
                <a:gd name="connsiteY1742" fmla="*/ 2073992 h 2801577"/>
                <a:gd name="connsiteX1743" fmla="*/ 7896018 w 10032639"/>
                <a:gd name="connsiteY1743" fmla="*/ 2126207 h 2801577"/>
                <a:gd name="connsiteX1744" fmla="*/ 7897818 w 10032639"/>
                <a:gd name="connsiteY1744" fmla="*/ 2131248 h 2801577"/>
                <a:gd name="connsiteX1745" fmla="*/ 7899619 w 10032639"/>
                <a:gd name="connsiteY1745" fmla="*/ 2138090 h 2801577"/>
                <a:gd name="connsiteX1746" fmla="*/ 7908260 w 10032639"/>
                <a:gd name="connsiteY1746" fmla="*/ 2155375 h 2801577"/>
                <a:gd name="connsiteX1747" fmla="*/ 7916902 w 10032639"/>
                <a:gd name="connsiteY1747" fmla="*/ 2148533 h 2801577"/>
                <a:gd name="connsiteX1748" fmla="*/ 7927344 w 10032639"/>
                <a:gd name="connsiteY1748" fmla="*/ 2139891 h 2801577"/>
                <a:gd name="connsiteX1749" fmla="*/ 7944627 w 10032639"/>
                <a:gd name="connsiteY1749" fmla="*/ 2127647 h 2801577"/>
                <a:gd name="connsiteX1750" fmla="*/ 7961910 w 10032639"/>
                <a:gd name="connsiteY1750" fmla="*/ 2113963 h 2801577"/>
                <a:gd name="connsiteX1751" fmla="*/ 7972352 w 10032639"/>
                <a:gd name="connsiteY1751" fmla="*/ 2103520 h 2801577"/>
                <a:gd name="connsiteX1752" fmla="*/ 7986394 w 10032639"/>
                <a:gd name="connsiteY1752" fmla="*/ 2096678 h 2801577"/>
                <a:gd name="connsiteX1753" fmla="*/ 7998276 w 10032639"/>
                <a:gd name="connsiteY1753" fmla="*/ 2089476 h 2801577"/>
                <a:gd name="connsiteX1754" fmla="*/ 8012319 w 10032639"/>
                <a:gd name="connsiteY1754" fmla="*/ 2084435 h 2801577"/>
                <a:gd name="connsiteX1755" fmla="*/ 8020960 w 10032639"/>
                <a:gd name="connsiteY1755" fmla="*/ 2080834 h 2801577"/>
                <a:gd name="connsiteX1756" fmla="*/ 8029602 w 10032639"/>
                <a:gd name="connsiteY1756" fmla="*/ 2077593 h 2801577"/>
                <a:gd name="connsiteX1757" fmla="*/ 8034643 w 10032639"/>
                <a:gd name="connsiteY1757" fmla="*/ 2072191 h 2801577"/>
                <a:gd name="connsiteX1758" fmla="*/ 8039684 w 10032639"/>
                <a:gd name="connsiteY1758" fmla="*/ 2067150 h 2801577"/>
                <a:gd name="connsiteX1759" fmla="*/ 8045085 w 10032639"/>
                <a:gd name="connsiteY1759" fmla="*/ 2058507 h 2801577"/>
                <a:gd name="connsiteX1760" fmla="*/ 8050126 w 10032639"/>
                <a:gd name="connsiteY1760" fmla="*/ 2053466 h 2801577"/>
                <a:gd name="connsiteX1761" fmla="*/ 8051926 w 10032639"/>
                <a:gd name="connsiteY1761" fmla="*/ 2046264 h 2801577"/>
                <a:gd name="connsiteX1762" fmla="*/ 8055527 w 10032639"/>
                <a:gd name="connsiteY1762" fmla="*/ 2039422 h 2801577"/>
                <a:gd name="connsiteX1763" fmla="*/ 8055527 w 10032639"/>
                <a:gd name="connsiteY1763" fmla="*/ 2034380 h 2801577"/>
                <a:gd name="connsiteX1764" fmla="*/ 8065608 w 10032639"/>
                <a:gd name="connsiteY1764" fmla="*/ 2027538 h 2801577"/>
                <a:gd name="connsiteX1765" fmla="*/ 8071009 w 10032639"/>
                <a:gd name="connsiteY1765" fmla="*/ 2025738 h 2801577"/>
                <a:gd name="connsiteX1766" fmla="*/ 8074610 w 10032639"/>
                <a:gd name="connsiteY1766" fmla="*/ 2025738 h 2801577"/>
                <a:gd name="connsiteX1767" fmla="*/ 8079651 w 10032639"/>
                <a:gd name="connsiteY1767" fmla="*/ 2022137 h 2801577"/>
                <a:gd name="connsiteX1768" fmla="*/ 8084692 w 10032639"/>
                <a:gd name="connsiteY1768" fmla="*/ 2018896 h 2801577"/>
                <a:gd name="connsiteX1769" fmla="*/ 8091893 w 10032639"/>
                <a:gd name="connsiteY1769" fmla="*/ 2015295 h 2801577"/>
                <a:gd name="connsiteX1770" fmla="*/ 8100535 w 10032639"/>
                <a:gd name="connsiteY1770" fmla="*/ 2011694 h 2801577"/>
                <a:gd name="connsiteX1771" fmla="*/ 8100535 w 10032639"/>
                <a:gd name="connsiteY1771" fmla="*/ 2004852 h 2801577"/>
                <a:gd name="connsiteX1772" fmla="*/ 8104135 w 10032639"/>
                <a:gd name="connsiteY1772" fmla="*/ 1999810 h 2801577"/>
                <a:gd name="connsiteX1773" fmla="*/ 8110976 w 10032639"/>
                <a:gd name="connsiteY1773" fmla="*/ 1990808 h 2801577"/>
                <a:gd name="connsiteX1774" fmla="*/ 8135101 w 10032639"/>
                <a:gd name="connsiteY1774" fmla="*/ 1971722 h 2801577"/>
                <a:gd name="connsiteX1775" fmla="*/ 8162826 w 10032639"/>
                <a:gd name="connsiteY1775" fmla="*/ 1954437 h 2801577"/>
                <a:gd name="connsiteX1776" fmla="*/ 8186950 w 10032639"/>
                <a:gd name="connsiteY1776" fmla="*/ 1938953 h 2801577"/>
                <a:gd name="connsiteX1777" fmla="*/ 8206033 w 10032639"/>
                <a:gd name="connsiteY1777" fmla="*/ 1921668 h 2801577"/>
                <a:gd name="connsiteX1778" fmla="*/ 8226917 w 10032639"/>
                <a:gd name="connsiteY1778" fmla="*/ 1902583 h 2801577"/>
                <a:gd name="connsiteX1779" fmla="*/ 8249241 w 10032639"/>
                <a:gd name="connsiteY1779" fmla="*/ 1883497 h 2801577"/>
                <a:gd name="connsiteX1780" fmla="*/ 8276966 w 10032639"/>
                <a:gd name="connsiteY1780" fmla="*/ 1862971 h 2801577"/>
                <a:gd name="connsiteX1781" fmla="*/ 8308292 w 10032639"/>
                <a:gd name="connsiteY1781" fmla="*/ 1840285 h 2801577"/>
                <a:gd name="connsiteX1782" fmla="*/ 8330616 w 10032639"/>
                <a:gd name="connsiteY1782" fmla="*/ 1821199 h 2801577"/>
                <a:gd name="connsiteX1783" fmla="*/ 8346098 w 10032639"/>
                <a:gd name="connsiteY1783" fmla="*/ 1805715 h 2801577"/>
                <a:gd name="connsiteX1784" fmla="*/ 8358340 w 10032639"/>
                <a:gd name="connsiteY1784" fmla="*/ 1791671 h 2801577"/>
                <a:gd name="connsiteX1785" fmla="*/ 8361941 w 10032639"/>
                <a:gd name="connsiteY1785" fmla="*/ 1786629 h 2801577"/>
                <a:gd name="connsiteX1786" fmla="*/ 8363741 w 10032639"/>
                <a:gd name="connsiteY1786" fmla="*/ 1781588 h 2801577"/>
                <a:gd name="connsiteX1787" fmla="*/ 3369777 w 10032639"/>
                <a:gd name="connsiteY1787" fmla="*/ 1773264 h 2801577"/>
                <a:gd name="connsiteX1788" fmla="*/ 3354300 w 10032639"/>
                <a:gd name="connsiteY1788" fmla="*/ 1780105 h 2801577"/>
                <a:gd name="connsiteX1789" fmla="*/ 3359339 w 10032639"/>
                <a:gd name="connsiteY1789" fmla="*/ 1780105 h 2801577"/>
                <a:gd name="connsiteX1790" fmla="*/ 3364738 w 10032639"/>
                <a:gd name="connsiteY1790" fmla="*/ 1780105 h 2801577"/>
                <a:gd name="connsiteX1791" fmla="*/ 4687341 w 10032639"/>
                <a:gd name="connsiteY1791" fmla="*/ 1770309 h 2801577"/>
                <a:gd name="connsiteX1792" fmla="*/ 4685541 w 10032639"/>
                <a:gd name="connsiteY1792" fmla="*/ 1772109 h 2801577"/>
                <a:gd name="connsiteX1793" fmla="*/ 4682301 w 10032639"/>
                <a:gd name="connsiteY1793" fmla="*/ 1773549 h 2801577"/>
                <a:gd name="connsiteX1794" fmla="*/ 4684101 w 10032639"/>
                <a:gd name="connsiteY1794" fmla="*/ 1775349 h 2801577"/>
                <a:gd name="connsiteX1795" fmla="*/ 4907310 w 10032639"/>
                <a:gd name="connsiteY1795" fmla="*/ 1763470 h 2801577"/>
                <a:gd name="connsiteX1796" fmla="*/ 4888229 w 10032639"/>
                <a:gd name="connsiteY1796" fmla="*/ 1778949 h 2801577"/>
                <a:gd name="connsiteX1797" fmla="*/ 4904069 w 10032639"/>
                <a:gd name="connsiteY1797" fmla="*/ 1768509 h 2801577"/>
                <a:gd name="connsiteX1798" fmla="*/ 1736000 w 10032639"/>
                <a:gd name="connsiteY1798" fmla="*/ 1762823 h 2801577"/>
                <a:gd name="connsiteX1799" fmla="*/ 1703245 w 10032639"/>
                <a:gd name="connsiteY1799" fmla="*/ 1780105 h 2801577"/>
                <a:gd name="connsiteX1800" fmla="*/ 1678769 w 10032639"/>
                <a:gd name="connsiteY1800" fmla="*/ 1791987 h 2801577"/>
                <a:gd name="connsiteX1801" fmla="*/ 1710084 w 10032639"/>
                <a:gd name="connsiteY1801" fmla="*/ 1781905 h 2801577"/>
                <a:gd name="connsiteX1802" fmla="*/ 1727362 w 10032639"/>
                <a:gd name="connsiteY1802" fmla="*/ 1776505 h 2801577"/>
                <a:gd name="connsiteX1803" fmla="*/ 1727362 w 10032639"/>
                <a:gd name="connsiteY1803" fmla="*/ 1774704 h 2801577"/>
                <a:gd name="connsiteX1804" fmla="*/ 1729161 w 10032639"/>
                <a:gd name="connsiteY1804" fmla="*/ 1773264 h 2801577"/>
                <a:gd name="connsiteX1805" fmla="*/ 1732401 w 10032639"/>
                <a:gd name="connsiteY1805" fmla="*/ 1767863 h 2801577"/>
                <a:gd name="connsiteX1806" fmla="*/ 2080464 w 10032639"/>
                <a:gd name="connsiteY1806" fmla="*/ 1759222 h 2801577"/>
                <a:gd name="connsiteX1807" fmla="*/ 2063187 w 10032639"/>
                <a:gd name="connsiteY1807" fmla="*/ 1767863 h 2801577"/>
                <a:gd name="connsiteX1808" fmla="*/ 2068227 w 10032639"/>
                <a:gd name="connsiteY1808" fmla="*/ 1766063 h 2801577"/>
                <a:gd name="connsiteX1809" fmla="*/ 2076865 w 10032639"/>
                <a:gd name="connsiteY1809" fmla="*/ 1766063 h 2801577"/>
                <a:gd name="connsiteX1810" fmla="*/ 1945486 w 10032639"/>
                <a:gd name="connsiteY1810" fmla="*/ 1748780 h 2801577"/>
                <a:gd name="connsiteX1811" fmla="*/ 1921010 w 10032639"/>
                <a:gd name="connsiteY1811" fmla="*/ 1759222 h 2801577"/>
                <a:gd name="connsiteX1812" fmla="*/ 1931449 w 10032639"/>
                <a:gd name="connsiteY1812" fmla="*/ 1757422 h 2801577"/>
                <a:gd name="connsiteX1813" fmla="*/ 1938647 w 10032639"/>
                <a:gd name="connsiteY1813" fmla="*/ 1754181 h 2801577"/>
                <a:gd name="connsiteX1814" fmla="*/ 1943687 w 10032639"/>
                <a:gd name="connsiteY1814" fmla="*/ 1752381 h 2801577"/>
                <a:gd name="connsiteX1815" fmla="*/ 531274 w 10032639"/>
                <a:gd name="connsiteY1815" fmla="*/ 1738339 h 2801577"/>
                <a:gd name="connsiteX1816" fmla="*/ 510397 w 10032639"/>
                <a:gd name="connsiteY1816" fmla="*/ 1752381 h 2801577"/>
                <a:gd name="connsiteX1817" fmla="*/ 522635 w 10032639"/>
                <a:gd name="connsiteY1817" fmla="*/ 1752381 h 2801577"/>
                <a:gd name="connsiteX1818" fmla="*/ 528035 w 10032639"/>
                <a:gd name="connsiteY1818" fmla="*/ 1745540 h 2801577"/>
                <a:gd name="connsiteX1819" fmla="*/ 5854509 w 10032639"/>
                <a:gd name="connsiteY1819" fmla="*/ 1736859 h 2801577"/>
                <a:gd name="connsiteX1820" fmla="*/ 5802668 w 10032639"/>
                <a:gd name="connsiteY1820" fmla="*/ 1761336 h 2801577"/>
                <a:gd name="connsiteX1821" fmla="*/ 5785387 w 10032639"/>
                <a:gd name="connsiteY1821" fmla="*/ 1771775 h 2801577"/>
                <a:gd name="connsiteX1822" fmla="*/ 5769907 w 10032639"/>
                <a:gd name="connsiteY1822" fmla="*/ 1781853 h 2801577"/>
                <a:gd name="connsiteX1823" fmla="*/ 5755866 w 10032639"/>
                <a:gd name="connsiteY1823" fmla="*/ 1794092 h 2801577"/>
                <a:gd name="connsiteX1824" fmla="*/ 5743986 w 10032639"/>
                <a:gd name="connsiteY1824" fmla="*/ 1807770 h 2801577"/>
                <a:gd name="connsiteX1825" fmla="*/ 5757666 w 10032639"/>
                <a:gd name="connsiteY1825" fmla="*/ 1802731 h 2801577"/>
                <a:gd name="connsiteX1826" fmla="*/ 5769907 w 10032639"/>
                <a:gd name="connsiteY1826" fmla="*/ 1795892 h 2801577"/>
                <a:gd name="connsiteX1827" fmla="*/ 5795827 w 10032639"/>
                <a:gd name="connsiteY1827" fmla="*/ 1785453 h 2801577"/>
                <a:gd name="connsiteX1828" fmla="*/ 5818148 w 10032639"/>
                <a:gd name="connsiteY1828" fmla="*/ 1773214 h 2801577"/>
                <a:gd name="connsiteX1829" fmla="*/ 5819948 w 10032639"/>
                <a:gd name="connsiteY1829" fmla="*/ 1766375 h 2801577"/>
                <a:gd name="connsiteX1830" fmla="*/ 5824988 w 10032639"/>
                <a:gd name="connsiteY1830" fmla="*/ 1761336 h 2801577"/>
                <a:gd name="connsiteX1831" fmla="*/ 5830388 w 10032639"/>
                <a:gd name="connsiteY1831" fmla="*/ 1754497 h 2801577"/>
                <a:gd name="connsiteX1832" fmla="*/ 5839029 w 10032639"/>
                <a:gd name="connsiteY1832" fmla="*/ 1749097 h 2801577"/>
                <a:gd name="connsiteX1833" fmla="*/ 8149143 w 10032639"/>
                <a:gd name="connsiteY1833" fmla="*/ 1727932 h 2801577"/>
                <a:gd name="connsiteX1834" fmla="*/ 8119618 w 10032639"/>
                <a:gd name="connsiteY1834" fmla="*/ 1747018 h 2801577"/>
                <a:gd name="connsiteX1835" fmla="*/ 8091893 w 10032639"/>
                <a:gd name="connsiteY1835" fmla="*/ 1765743 h 2801577"/>
                <a:gd name="connsiteX1836" fmla="*/ 8034643 w 10032639"/>
                <a:gd name="connsiteY1836" fmla="*/ 1805715 h 2801577"/>
                <a:gd name="connsiteX1837" fmla="*/ 8006918 w 10032639"/>
                <a:gd name="connsiteY1837" fmla="*/ 1823000 h 2801577"/>
                <a:gd name="connsiteX1838" fmla="*/ 7979193 w 10032639"/>
                <a:gd name="connsiteY1838" fmla="*/ 1838484 h 2801577"/>
                <a:gd name="connsiteX1839" fmla="*/ 7946427 w 10032639"/>
                <a:gd name="connsiteY1839" fmla="*/ 1864412 h 2801577"/>
                <a:gd name="connsiteX1840" fmla="*/ 7899619 w 10032639"/>
                <a:gd name="connsiteY1840" fmla="*/ 1895741 h 2801577"/>
                <a:gd name="connsiteX1841" fmla="*/ 7870093 w 10032639"/>
                <a:gd name="connsiteY1841" fmla="*/ 1919867 h 2801577"/>
                <a:gd name="connsiteX1842" fmla="*/ 7858211 w 10032639"/>
                <a:gd name="connsiteY1842" fmla="*/ 1930310 h 2801577"/>
                <a:gd name="connsiteX1843" fmla="*/ 7851370 w 10032639"/>
                <a:gd name="connsiteY1843" fmla="*/ 1938953 h 2801577"/>
                <a:gd name="connsiteX1844" fmla="*/ 7856411 w 10032639"/>
                <a:gd name="connsiteY1844" fmla="*/ 1954437 h 2801577"/>
                <a:gd name="connsiteX1845" fmla="*/ 7858211 w 10032639"/>
                <a:gd name="connsiteY1845" fmla="*/ 1970282 h 2801577"/>
                <a:gd name="connsiteX1846" fmla="*/ 7866853 w 10032639"/>
                <a:gd name="connsiteY1846" fmla="*/ 1963080 h 2801577"/>
                <a:gd name="connsiteX1847" fmla="*/ 7875494 w 10032639"/>
                <a:gd name="connsiteY1847" fmla="*/ 1952637 h 2801577"/>
                <a:gd name="connsiteX1848" fmla="*/ 7882336 w 10032639"/>
                <a:gd name="connsiteY1848" fmla="*/ 1938953 h 2801577"/>
                <a:gd name="connsiteX1849" fmla="*/ 7885936 w 10032639"/>
                <a:gd name="connsiteY1849" fmla="*/ 1933912 h 2801577"/>
                <a:gd name="connsiteX1850" fmla="*/ 7890977 w 10032639"/>
                <a:gd name="connsiteY1850" fmla="*/ 1930310 h 2801577"/>
                <a:gd name="connsiteX1851" fmla="*/ 7897818 w 10032639"/>
                <a:gd name="connsiteY1851" fmla="*/ 1926709 h 2801577"/>
                <a:gd name="connsiteX1852" fmla="*/ 7904660 w 10032639"/>
                <a:gd name="connsiteY1852" fmla="*/ 1923469 h 2801577"/>
                <a:gd name="connsiteX1853" fmla="*/ 7911501 w 10032639"/>
                <a:gd name="connsiteY1853" fmla="*/ 1921668 h 2801577"/>
                <a:gd name="connsiteX1854" fmla="*/ 7918702 w 10032639"/>
                <a:gd name="connsiteY1854" fmla="*/ 1921668 h 2801577"/>
                <a:gd name="connsiteX1855" fmla="*/ 7920142 w 10032639"/>
                <a:gd name="connsiteY1855" fmla="*/ 1914826 h 2801577"/>
                <a:gd name="connsiteX1856" fmla="*/ 7923743 w 10032639"/>
                <a:gd name="connsiteY1856" fmla="*/ 1907984 h 2801577"/>
                <a:gd name="connsiteX1857" fmla="*/ 7927344 w 10032639"/>
                <a:gd name="connsiteY1857" fmla="*/ 1901142 h 2801577"/>
                <a:gd name="connsiteX1858" fmla="*/ 7932385 w 10032639"/>
                <a:gd name="connsiteY1858" fmla="*/ 1895741 h 2801577"/>
                <a:gd name="connsiteX1859" fmla="*/ 7941026 w 10032639"/>
                <a:gd name="connsiteY1859" fmla="*/ 1888899 h 2801577"/>
                <a:gd name="connsiteX1860" fmla="*/ 7948227 w 10032639"/>
                <a:gd name="connsiteY1860" fmla="*/ 1887098 h 2801577"/>
                <a:gd name="connsiteX1861" fmla="*/ 7960110 w 10032639"/>
                <a:gd name="connsiteY1861" fmla="*/ 1887098 h 2801577"/>
                <a:gd name="connsiteX1862" fmla="*/ 7979193 w 10032639"/>
                <a:gd name="connsiteY1862" fmla="*/ 1866212 h 2801577"/>
                <a:gd name="connsiteX1863" fmla="*/ 8000077 w 10032639"/>
                <a:gd name="connsiteY1863" fmla="*/ 1848927 h 2801577"/>
                <a:gd name="connsiteX1864" fmla="*/ 8020960 w 10032639"/>
                <a:gd name="connsiteY1864" fmla="*/ 1831642 h 2801577"/>
                <a:gd name="connsiteX1865" fmla="*/ 8045085 w 10032639"/>
                <a:gd name="connsiteY1865" fmla="*/ 1815798 h 2801577"/>
                <a:gd name="connsiteX1866" fmla="*/ 8064168 w 10032639"/>
                <a:gd name="connsiteY1866" fmla="*/ 1803914 h 2801577"/>
                <a:gd name="connsiteX1867" fmla="*/ 8084692 w 10032639"/>
                <a:gd name="connsiteY1867" fmla="*/ 1790230 h 2801577"/>
                <a:gd name="connsiteX1868" fmla="*/ 8107376 w 10032639"/>
                <a:gd name="connsiteY1868" fmla="*/ 1772945 h 2801577"/>
                <a:gd name="connsiteX1869" fmla="*/ 8130060 w 10032639"/>
                <a:gd name="connsiteY1869" fmla="*/ 1753860 h 2801577"/>
                <a:gd name="connsiteX1870" fmla="*/ 8136901 w 10032639"/>
                <a:gd name="connsiteY1870" fmla="*/ 1747018 h 2801577"/>
                <a:gd name="connsiteX1871" fmla="*/ 8141942 w 10032639"/>
                <a:gd name="connsiteY1871" fmla="*/ 1738015 h 2801577"/>
                <a:gd name="connsiteX1872" fmla="*/ 4737743 w 10032639"/>
                <a:gd name="connsiteY1872" fmla="*/ 1727112 h 2801577"/>
                <a:gd name="connsiteX1873" fmla="*/ 4732343 w 10032639"/>
                <a:gd name="connsiteY1873" fmla="*/ 1730352 h 2801577"/>
                <a:gd name="connsiteX1874" fmla="*/ 4735943 w 10032639"/>
                <a:gd name="connsiteY1874" fmla="*/ 1730352 h 2801577"/>
                <a:gd name="connsiteX1875" fmla="*/ 3284831 w 10032639"/>
                <a:gd name="connsiteY1875" fmla="*/ 1719256 h 2801577"/>
                <a:gd name="connsiteX1876" fmla="*/ 3260715 w 10032639"/>
                <a:gd name="connsiteY1876" fmla="*/ 1729698 h 2801577"/>
                <a:gd name="connsiteX1877" fmla="*/ 3168930 w 10032639"/>
                <a:gd name="connsiteY1877" fmla="*/ 1769664 h 2801577"/>
                <a:gd name="connsiteX1878" fmla="*/ 3125737 w 10032639"/>
                <a:gd name="connsiteY1878" fmla="*/ 1790547 h 2801577"/>
                <a:gd name="connsiteX1879" fmla="*/ 3082543 w 10032639"/>
                <a:gd name="connsiteY1879" fmla="*/ 1811070 h 2801577"/>
                <a:gd name="connsiteX1880" fmla="*/ 3110259 w 10032639"/>
                <a:gd name="connsiteY1880" fmla="*/ 1804229 h 2801577"/>
                <a:gd name="connsiteX1881" fmla="*/ 3122137 w 10032639"/>
                <a:gd name="connsiteY1881" fmla="*/ 1799188 h 2801577"/>
                <a:gd name="connsiteX1882" fmla="*/ 3132575 w 10032639"/>
                <a:gd name="connsiteY1882" fmla="*/ 1797388 h 2801577"/>
                <a:gd name="connsiteX1883" fmla="*/ 3144814 w 10032639"/>
                <a:gd name="connsiteY1883" fmla="*/ 1795587 h 2801577"/>
                <a:gd name="connsiteX1884" fmla="*/ 3155252 w 10032639"/>
                <a:gd name="connsiteY1884" fmla="*/ 1793787 h 2801577"/>
                <a:gd name="connsiteX1885" fmla="*/ 3163891 w 10032639"/>
                <a:gd name="connsiteY1885" fmla="*/ 1790547 h 2801577"/>
                <a:gd name="connsiteX1886" fmla="*/ 3170729 w 10032639"/>
                <a:gd name="connsiteY1886" fmla="*/ 1788746 h 2801577"/>
                <a:gd name="connsiteX1887" fmla="*/ 3175768 w 10032639"/>
                <a:gd name="connsiteY1887" fmla="*/ 1785146 h 2801577"/>
                <a:gd name="connsiteX1888" fmla="*/ 3181168 w 10032639"/>
                <a:gd name="connsiteY1888" fmla="*/ 1780105 h 2801577"/>
                <a:gd name="connsiteX1889" fmla="*/ 3188007 w 10032639"/>
                <a:gd name="connsiteY1889" fmla="*/ 1771464 h 2801577"/>
                <a:gd name="connsiteX1890" fmla="*/ 3196645 w 10032639"/>
                <a:gd name="connsiteY1890" fmla="*/ 1764623 h 2801577"/>
                <a:gd name="connsiteX1891" fmla="*/ 3207083 w 10032639"/>
                <a:gd name="connsiteY1891" fmla="*/ 1759222 h 2801577"/>
                <a:gd name="connsiteX1892" fmla="*/ 3215722 w 10032639"/>
                <a:gd name="connsiteY1892" fmla="*/ 1754181 h 2801577"/>
                <a:gd name="connsiteX1893" fmla="*/ 3236599 w 10032639"/>
                <a:gd name="connsiteY1893" fmla="*/ 1747340 h 2801577"/>
                <a:gd name="connsiteX1894" fmla="*/ 3236599 w 10032639"/>
                <a:gd name="connsiteY1894" fmla="*/ 1754181 h 2801577"/>
                <a:gd name="connsiteX1895" fmla="*/ 3240198 w 10032639"/>
                <a:gd name="connsiteY1895" fmla="*/ 1750581 h 2801577"/>
                <a:gd name="connsiteX1896" fmla="*/ 3248837 w 10032639"/>
                <a:gd name="connsiteY1896" fmla="*/ 1743740 h 2801577"/>
                <a:gd name="connsiteX1897" fmla="*/ 3253876 w 10032639"/>
                <a:gd name="connsiteY1897" fmla="*/ 1740139 h 2801577"/>
                <a:gd name="connsiteX1898" fmla="*/ 3260715 w 10032639"/>
                <a:gd name="connsiteY1898" fmla="*/ 1738339 h 2801577"/>
                <a:gd name="connsiteX1899" fmla="*/ 3277992 w 10032639"/>
                <a:gd name="connsiteY1899" fmla="*/ 1731498 h 2801577"/>
                <a:gd name="connsiteX1900" fmla="*/ 3291670 w 10032639"/>
                <a:gd name="connsiteY1900" fmla="*/ 1726457 h 2801577"/>
                <a:gd name="connsiteX1901" fmla="*/ 3522033 w 10032639"/>
                <a:gd name="connsiteY1901" fmla="*/ 1717816 h 2801577"/>
                <a:gd name="connsiteX1902" fmla="*/ 3523832 w 10032639"/>
                <a:gd name="connsiteY1902" fmla="*/ 1719256 h 2801577"/>
                <a:gd name="connsiteX1903" fmla="*/ 3525632 w 10032639"/>
                <a:gd name="connsiteY1903" fmla="*/ 1717816 h 2801577"/>
                <a:gd name="connsiteX1904" fmla="*/ 3110259 w 10032639"/>
                <a:gd name="connsiteY1904" fmla="*/ 1714215 h 2801577"/>
                <a:gd name="connsiteX1905" fmla="*/ 3063466 w 10032639"/>
                <a:gd name="connsiteY1905" fmla="*/ 1735098 h 2801577"/>
                <a:gd name="connsiteX1906" fmla="*/ 3018474 w 10032639"/>
                <a:gd name="connsiteY1906" fmla="*/ 1755982 h 2801577"/>
                <a:gd name="connsiteX1907" fmla="*/ 3025313 w 10032639"/>
                <a:gd name="connsiteY1907" fmla="*/ 1754181 h 2801577"/>
                <a:gd name="connsiteX1908" fmla="*/ 3049788 w 10032639"/>
                <a:gd name="connsiteY1908" fmla="*/ 1747340 h 2801577"/>
                <a:gd name="connsiteX1909" fmla="*/ 3072105 w 10032639"/>
                <a:gd name="connsiteY1909" fmla="*/ 1736899 h 2801577"/>
                <a:gd name="connsiteX1910" fmla="*/ 3092982 w 10032639"/>
                <a:gd name="connsiteY1910" fmla="*/ 1726457 h 2801577"/>
                <a:gd name="connsiteX1911" fmla="*/ 7333073 w 10032639"/>
                <a:gd name="connsiteY1911" fmla="*/ 1712742 h 2801577"/>
                <a:gd name="connsiteX1912" fmla="*/ 7331881 w 10032639"/>
                <a:gd name="connsiteY1912" fmla="*/ 1714431 h 2801577"/>
                <a:gd name="connsiteX1913" fmla="*/ 7272231 w 10032639"/>
                <a:gd name="connsiteY1913" fmla="*/ 1752697 h 2801577"/>
                <a:gd name="connsiteX1914" fmla="*/ 7209950 w 10032639"/>
                <a:gd name="connsiteY1914" fmla="*/ 1794092 h 2801577"/>
                <a:gd name="connsiteX1915" fmla="*/ 7201309 w 10032639"/>
                <a:gd name="connsiteY1915" fmla="*/ 1799131 h 2801577"/>
                <a:gd name="connsiteX1916" fmla="*/ 7119947 w 10032639"/>
                <a:gd name="connsiteY1916" fmla="*/ 1849525 h 2801577"/>
                <a:gd name="connsiteX1917" fmla="*/ 7042185 w 10032639"/>
                <a:gd name="connsiteY1917" fmla="*/ 1901358 h 2801577"/>
                <a:gd name="connsiteX1918" fmla="*/ 7026704 w 10032639"/>
                <a:gd name="connsiteY1918" fmla="*/ 1918636 h 2801577"/>
                <a:gd name="connsiteX1919" fmla="*/ 7009424 w 10032639"/>
                <a:gd name="connsiteY1919" fmla="*/ 1935914 h 2801577"/>
                <a:gd name="connsiteX1920" fmla="*/ 7024904 w 10032639"/>
                <a:gd name="connsiteY1920" fmla="*/ 1929075 h 2801577"/>
                <a:gd name="connsiteX1921" fmla="*/ 7042185 w 10032639"/>
                <a:gd name="connsiteY1921" fmla="*/ 1922236 h 2801577"/>
                <a:gd name="connsiteX1922" fmla="*/ 7057665 w 10032639"/>
                <a:gd name="connsiteY1922" fmla="*/ 1915396 h 2801577"/>
                <a:gd name="connsiteX1923" fmla="*/ 7074946 w 10032639"/>
                <a:gd name="connsiteY1923" fmla="*/ 1906758 h 2801577"/>
                <a:gd name="connsiteX1924" fmla="*/ 7102666 w 10032639"/>
                <a:gd name="connsiteY1924" fmla="*/ 1884080 h 2801577"/>
                <a:gd name="connsiteX1925" fmla="*/ 7128587 w 10032639"/>
                <a:gd name="connsiteY1925" fmla="*/ 1859963 h 2801577"/>
                <a:gd name="connsiteX1926" fmla="*/ 7142628 w 10032639"/>
                <a:gd name="connsiteY1926" fmla="*/ 1847725 h 2801577"/>
                <a:gd name="connsiteX1927" fmla="*/ 7156308 w 10032639"/>
                <a:gd name="connsiteY1927" fmla="*/ 1839086 h 2801577"/>
                <a:gd name="connsiteX1928" fmla="*/ 7173589 w 10032639"/>
                <a:gd name="connsiteY1928" fmla="*/ 1830447 h 2801577"/>
                <a:gd name="connsiteX1929" fmla="*/ 7189069 w 10032639"/>
                <a:gd name="connsiteY1929" fmla="*/ 1826848 h 2801577"/>
                <a:gd name="connsiteX1930" fmla="*/ 7196269 w 10032639"/>
                <a:gd name="connsiteY1930" fmla="*/ 1818209 h 2801577"/>
                <a:gd name="connsiteX1931" fmla="*/ 7201309 w 10032639"/>
                <a:gd name="connsiteY1931" fmla="*/ 1811370 h 2801577"/>
                <a:gd name="connsiteX1932" fmla="*/ 7214990 w 10032639"/>
                <a:gd name="connsiteY1932" fmla="*/ 1800931 h 2801577"/>
                <a:gd name="connsiteX1933" fmla="*/ 7230830 w 10032639"/>
                <a:gd name="connsiteY1933" fmla="*/ 1792292 h 2801577"/>
                <a:gd name="connsiteX1934" fmla="*/ 7246311 w 10032639"/>
                <a:gd name="connsiteY1934" fmla="*/ 1787253 h 2801577"/>
                <a:gd name="connsiteX1935" fmla="*/ 7253151 w 10032639"/>
                <a:gd name="connsiteY1935" fmla="*/ 1776814 h 2801577"/>
                <a:gd name="connsiteX1936" fmla="*/ 7260351 w 10032639"/>
                <a:gd name="connsiteY1936" fmla="*/ 1768175 h 2801577"/>
                <a:gd name="connsiteX1937" fmla="*/ 7268991 w 10032639"/>
                <a:gd name="connsiteY1937" fmla="*/ 1761336 h 2801577"/>
                <a:gd name="connsiteX1938" fmla="*/ 7275832 w 10032639"/>
                <a:gd name="connsiteY1938" fmla="*/ 1754497 h 2801577"/>
                <a:gd name="connsiteX1939" fmla="*/ 7313993 w 10032639"/>
                <a:gd name="connsiteY1939" fmla="*/ 1730020 h 2801577"/>
                <a:gd name="connsiteX1940" fmla="*/ 7319033 w 10032639"/>
                <a:gd name="connsiteY1940" fmla="*/ 1728220 h 2801577"/>
                <a:gd name="connsiteX1941" fmla="*/ 7324433 w 10032639"/>
                <a:gd name="connsiteY1941" fmla="*/ 1724980 h 2801577"/>
                <a:gd name="connsiteX1942" fmla="*/ 7331881 w 10032639"/>
                <a:gd name="connsiteY1942" fmla="*/ 1714431 h 2801577"/>
                <a:gd name="connsiteX1943" fmla="*/ 7334513 w 10032639"/>
                <a:gd name="connsiteY1943" fmla="*/ 1712742 h 2801577"/>
                <a:gd name="connsiteX1944" fmla="*/ 2211843 w 10032639"/>
                <a:gd name="connsiteY1944" fmla="*/ 1696933 h 2801577"/>
                <a:gd name="connsiteX1945" fmla="*/ 2158528 w 10032639"/>
                <a:gd name="connsiteY1945" fmla="*/ 1722416 h 2801577"/>
                <a:gd name="connsiteX1946" fmla="*/ 2156413 w 10032639"/>
                <a:gd name="connsiteY1946" fmla="*/ 1722857 h 2801577"/>
                <a:gd name="connsiteX1947" fmla="*/ 2142735 w 10032639"/>
                <a:gd name="connsiteY1947" fmla="*/ 1729698 h 2801577"/>
                <a:gd name="connsiteX1948" fmla="*/ 2142224 w 10032639"/>
                <a:gd name="connsiteY1948" fmla="*/ 1730208 h 2801577"/>
                <a:gd name="connsiteX1949" fmla="*/ 2106381 w 10032639"/>
                <a:gd name="connsiteY1949" fmla="*/ 1747340 h 2801577"/>
                <a:gd name="connsiteX1950" fmla="*/ 2115019 w 10032639"/>
                <a:gd name="connsiteY1950" fmla="*/ 1748780 h 2801577"/>
                <a:gd name="connsiteX1951" fmla="*/ 2123658 w 10032639"/>
                <a:gd name="connsiteY1951" fmla="*/ 1750581 h 2801577"/>
                <a:gd name="connsiteX1952" fmla="*/ 2132296 w 10032639"/>
                <a:gd name="connsiteY1952" fmla="*/ 1740139 h 2801577"/>
                <a:gd name="connsiteX1953" fmla="*/ 2142224 w 10032639"/>
                <a:gd name="connsiteY1953" fmla="*/ 1730208 h 2801577"/>
                <a:gd name="connsiteX1954" fmla="*/ 2158528 w 10032639"/>
                <a:gd name="connsiteY1954" fmla="*/ 1722416 h 2801577"/>
                <a:gd name="connsiteX1955" fmla="*/ 2173689 w 10032639"/>
                <a:gd name="connsiteY1955" fmla="*/ 1719256 h 2801577"/>
                <a:gd name="connsiteX1956" fmla="*/ 2208604 w 10032639"/>
                <a:gd name="connsiteY1956" fmla="*/ 1712415 h 2801577"/>
                <a:gd name="connsiteX1957" fmla="*/ 2208604 w 10032639"/>
                <a:gd name="connsiteY1957" fmla="*/ 1705574 h 2801577"/>
                <a:gd name="connsiteX1958" fmla="*/ 3158491 w 10032639"/>
                <a:gd name="connsiteY1958" fmla="*/ 1695132 h 2801577"/>
                <a:gd name="connsiteX1959" fmla="*/ 3151652 w 10032639"/>
                <a:gd name="connsiteY1959" fmla="*/ 1698733 h 2801577"/>
                <a:gd name="connsiteX1960" fmla="*/ 3151652 w 10032639"/>
                <a:gd name="connsiteY1960" fmla="*/ 1700173 h 2801577"/>
                <a:gd name="connsiteX1961" fmla="*/ 3156691 w 10032639"/>
                <a:gd name="connsiteY1961" fmla="*/ 1698733 h 2801577"/>
                <a:gd name="connsiteX1962" fmla="*/ 8209634 w 10032639"/>
                <a:gd name="connsiteY1962" fmla="*/ 1694803 h 2801577"/>
                <a:gd name="connsiteX1963" fmla="*/ 8204233 w 10032639"/>
                <a:gd name="connsiteY1963" fmla="*/ 1698404 h 2801577"/>
                <a:gd name="connsiteX1964" fmla="*/ 8188750 w 10032639"/>
                <a:gd name="connsiteY1964" fmla="*/ 1705246 h 2801577"/>
                <a:gd name="connsiteX1965" fmla="*/ 8191991 w 10032639"/>
                <a:gd name="connsiteY1965" fmla="*/ 1707047 h 2801577"/>
                <a:gd name="connsiteX1966" fmla="*/ 8197392 w 10032639"/>
                <a:gd name="connsiteY1966" fmla="*/ 1703445 h 2801577"/>
                <a:gd name="connsiteX1967" fmla="*/ 8204233 w 10032639"/>
                <a:gd name="connsiteY1967" fmla="*/ 1699844 h 2801577"/>
                <a:gd name="connsiteX1968" fmla="*/ 9636208 w 10032639"/>
                <a:gd name="connsiteY1968" fmla="*/ 1693002 h 2801577"/>
                <a:gd name="connsiteX1969" fmla="*/ 9546192 w 10032639"/>
                <a:gd name="connsiteY1969" fmla="*/ 1783028 h 2801577"/>
                <a:gd name="connsiteX1970" fmla="*/ 9443934 w 10032639"/>
                <a:gd name="connsiteY1970" fmla="*/ 1878456 h 2801577"/>
                <a:gd name="connsiteX1971" fmla="*/ 9459417 w 10032639"/>
                <a:gd name="connsiteY1971" fmla="*/ 1868013 h 2801577"/>
                <a:gd name="connsiteX1972" fmla="*/ 9501184 w 10032639"/>
                <a:gd name="connsiteY1972" fmla="*/ 1834883 h 2801577"/>
                <a:gd name="connsiteX1973" fmla="*/ 9546192 w 10032639"/>
                <a:gd name="connsiteY1973" fmla="*/ 1797072 h 2801577"/>
                <a:gd name="connsiteX1974" fmla="*/ 9592641 w 10032639"/>
                <a:gd name="connsiteY1974" fmla="*/ 1755660 h 2801577"/>
                <a:gd name="connsiteX1975" fmla="*/ 9639809 w 10032639"/>
                <a:gd name="connsiteY1975" fmla="*/ 1710287 h 2801577"/>
                <a:gd name="connsiteX1976" fmla="*/ 9638009 w 10032639"/>
                <a:gd name="connsiteY1976" fmla="*/ 1701645 h 2801577"/>
                <a:gd name="connsiteX1977" fmla="*/ 2061387 w 10032639"/>
                <a:gd name="connsiteY1977" fmla="*/ 1691532 h 2801577"/>
                <a:gd name="connsiteX1978" fmla="*/ 2050949 w 10032639"/>
                <a:gd name="connsiteY1978" fmla="*/ 1696933 h 2801577"/>
                <a:gd name="connsiteX1979" fmla="*/ 2059588 w 10032639"/>
                <a:gd name="connsiteY1979" fmla="*/ 1696933 h 2801577"/>
                <a:gd name="connsiteX1980" fmla="*/ 617660 w 10032639"/>
                <a:gd name="connsiteY1980" fmla="*/ 1689732 h 2801577"/>
                <a:gd name="connsiteX1981" fmla="*/ 562589 w 10032639"/>
                <a:gd name="connsiteY1981" fmla="*/ 1721056 h 2801577"/>
                <a:gd name="connsiteX1982" fmla="*/ 566188 w 10032639"/>
                <a:gd name="connsiteY1982" fmla="*/ 1719256 h 2801577"/>
                <a:gd name="connsiteX1983" fmla="*/ 583466 w 10032639"/>
                <a:gd name="connsiteY1983" fmla="*/ 1714215 h 2801577"/>
                <a:gd name="connsiteX1984" fmla="*/ 595344 w 10032639"/>
                <a:gd name="connsiteY1984" fmla="*/ 1707374 h 2801577"/>
                <a:gd name="connsiteX1985" fmla="*/ 598943 w 10032639"/>
                <a:gd name="connsiteY1985" fmla="*/ 1707374 h 2801577"/>
                <a:gd name="connsiteX1986" fmla="*/ 3383815 w 10032639"/>
                <a:gd name="connsiteY1986" fmla="*/ 1682891 h 2801577"/>
                <a:gd name="connsiteX1987" fmla="*/ 3309307 w 10032639"/>
                <a:gd name="connsiteY1987" fmla="*/ 1710615 h 2801577"/>
                <a:gd name="connsiteX1988" fmla="*/ 3316146 w 10032639"/>
                <a:gd name="connsiteY1988" fmla="*/ 1712415 h 2801577"/>
                <a:gd name="connsiteX1989" fmla="*/ 3328384 w 10032639"/>
                <a:gd name="connsiteY1989" fmla="*/ 1712415 h 2801577"/>
                <a:gd name="connsiteX1990" fmla="*/ 3338822 w 10032639"/>
                <a:gd name="connsiteY1990" fmla="*/ 1710615 h 2801577"/>
                <a:gd name="connsiteX1991" fmla="*/ 3349261 w 10032639"/>
                <a:gd name="connsiteY1991" fmla="*/ 1705574 h 2801577"/>
                <a:gd name="connsiteX1992" fmla="*/ 3359339 w 10032639"/>
                <a:gd name="connsiteY1992" fmla="*/ 1696933 h 2801577"/>
                <a:gd name="connsiteX1993" fmla="*/ 3371577 w 10032639"/>
                <a:gd name="connsiteY1993" fmla="*/ 1688291 h 2801577"/>
                <a:gd name="connsiteX1994" fmla="*/ 1896894 w 10032639"/>
                <a:gd name="connsiteY1994" fmla="*/ 1681090 h 2801577"/>
                <a:gd name="connsiteX1995" fmla="*/ 1770554 w 10032639"/>
                <a:gd name="connsiteY1995" fmla="*/ 1745540 h 2801577"/>
                <a:gd name="connsiteX1996" fmla="*/ 1812308 w 10032639"/>
                <a:gd name="connsiteY1996" fmla="*/ 1733298 h 2801577"/>
                <a:gd name="connsiteX1997" fmla="*/ 1827785 w 10032639"/>
                <a:gd name="connsiteY1997" fmla="*/ 1729698 h 2801577"/>
                <a:gd name="connsiteX1998" fmla="*/ 1841463 w 10032639"/>
                <a:gd name="connsiteY1998" fmla="*/ 1726457 h 2801577"/>
                <a:gd name="connsiteX1999" fmla="*/ 1850102 w 10032639"/>
                <a:gd name="connsiteY1999" fmla="*/ 1716016 h 2801577"/>
                <a:gd name="connsiteX2000" fmla="*/ 1860540 w 10032639"/>
                <a:gd name="connsiteY2000" fmla="*/ 1705574 h 2801577"/>
                <a:gd name="connsiteX2001" fmla="*/ 1865579 w 10032639"/>
                <a:gd name="connsiteY2001" fmla="*/ 1701973 h 2801577"/>
                <a:gd name="connsiteX2002" fmla="*/ 1872778 w 10032639"/>
                <a:gd name="connsiteY2002" fmla="*/ 1700173 h 2801577"/>
                <a:gd name="connsiteX2003" fmla="*/ 1877817 w 10032639"/>
                <a:gd name="connsiteY2003" fmla="*/ 1698733 h 2801577"/>
                <a:gd name="connsiteX2004" fmla="*/ 1886456 w 10032639"/>
                <a:gd name="connsiteY2004" fmla="*/ 1700173 h 2801577"/>
                <a:gd name="connsiteX2005" fmla="*/ 1888255 w 10032639"/>
                <a:gd name="connsiteY2005" fmla="*/ 1698733 h 2801577"/>
                <a:gd name="connsiteX2006" fmla="*/ 1893295 w 10032639"/>
                <a:gd name="connsiteY2006" fmla="*/ 1686491 h 2801577"/>
                <a:gd name="connsiteX2007" fmla="*/ 3203844 w 10032639"/>
                <a:gd name="connsiteY2007" fmla="*/ 1677850 h 2801577"/>
                <a:gd name="connsiteX2008" fmla="*/ 3191606 w 10032639"/>
                <a:gd name="connsiteY2008" fmla="*/ 1682891 h 2801577"/>
                <a:gd name="connsiteX2009" fmla="*/ 3193406 w 10032639"/>
                <a:gd name="connsiteY2009" fmla="*/ 1682891 h 2801577"/>
                <a:gd name="connsiteX2010" fmla="*/ 3198445 w 10032639"/>
                <a:gd name="connsiteY2010" fmla="*/ 1681090 h 2801577"/>
                <a:gd name="connsiteX2011" fmla="*/ 486281 w 10032639"/>
                <a:gd name="connsiteY2011" fmla="*/ 1677850 h 2801577"/>
                <a:gd name="connsiteX2012" fmla="*/ 448127 w 10032639"/>
                <a:gd name="connsiteY2012" fmla="*/ 1689732 h 2801577"/>
                <a:gd name="connsiteX2013" fmla="*/ 436249 w 10032639"/>
                <a:gd name="connsiteY2013" fmla="*/ 1696933 h 2801577"/>
                <a:gd name="connsiteX2014" fmla="*/ 431210 w 10032639"/>
                <a:gd name="connsiteY2014" fmla="*/ 1700173 h 2801577"/>
                <a:gd name="connsiteX2015" fmla="*/ 427611 w 10032639"/>
                <a:gd name="connsiteY2015" fmla="*/ 1705574 h 2801577"/>
                <a:gd name="connsiteX2016" fmla="*/ 443088 w 10032639"/>
                <a:gd name="connsiteY2016" fmla="*/ 1700173 h 2801577"/>
                <a:gd name="connsiteX2017" fmla="*/ 456766 w 10032639"/>
                <a:gd name="connsiteY2017" fmla="*/ 1693332 h 2801577"/>
                <a:gd name="connsiteX2018" fmla="*/ 472604 w 10032639"/>
                <a:gd name="connsiteY2018" fmla="*/ 1686491 h 2801577"/>
                <a:gd name="connsiteX2019" fmla="*/ 6230000 w 10032639"/>
                <a:gd name="connsiteY2019" fmla="*/ 1674587 h 2801577"/>
                <a:gd name="connsiteX2020" fmla="*/ 6216320 w 10032639"/>
                <a:gd name="connsiteY2020" fmla="*/ 1683226 h 2801577"/>
                <a:gd name="connsiteX2021" fmla="*/ 6219920 w 10032639"/>
                <a:gd name="connsiteY2021" fmla="*/ 1681426 h 2801577"/>
                <a:gd name="connsiteX2022" fmla="*/ 1912372 w 10032639"/>
                <a:gd name="connsiteY2022" fmla="*/ 1672449 h 2801577"/>
                <a:gd name="connsiteX2023" fmla="*/ 1901933 w 10032639"/>
                <a:gd name="connsiteY2023" fmla="*/ 1677850 h 2801577"/>
                <a:gd name="connsiteX2024" fmla="*/ 1903733 w 10032639"/>
                <a:gd name="connsiteY2024" fmla="*/ 1677850 h 2801577"/>
                <a:gd name="connsiteX2025" fmla="*/ 1910572 w 10032639"/>
                <a:gd name="connsiteY2025" fmla="*/ 1676050 h 2801577"/>
                <a:gd name="connsiteX2026" fmla="*/ 4550535 w 10032639"/>
                <a:gd name="connsiteY2026" fmla="*/ 1668076 h 2801577"/>
                <a:gd name="connsiteX2027" fmla="*/ 4531815 w 10032639"/>
                <a:gd name="connsiteY2027" fmla="*/ 1685355 h 2801577"/>
                <a:gd name="connsiteX2028" fmla="*/ 4523174 w 10032639"/>
                <a:gd name="connsiteY2028" fmla="*/ 1697594 h 2801577"/>
                <a:gd name="connsiteX2029" fmla="*/ 4510934 w 10032639"/>
                <a:gd name="connsiteY2029" fmla="*/ 1711273 h 2801577"/>
                <a:gd name="connsiteX2030" fmla="*/ 4521374 w 10032639"/>
                <a:gd name="connsiteY2030" fmla="*/ 1702634 h 2801577"/>
                <a:gd name="connsiteX2031" fmla="*/ 4531815 w 10032639"/>
                <a:gd name="connsiteY2031" fmla="*/ 1692194 h 2801577"/>
                <a:gd name="connsiteX2032" fmla="*/ 4541895 w 10032639"/>
                <a:gd name="connsiteY2032" fmla="*/ 1679955 h 2801577"/>
                <a:gd name="connsiteX2033" fmla="*/ 3423409 w 10032639"/>
                <a:gd name="connsiteY2033" fmla="*/ 1665608 h 2801577"/>
                <a:gd name="connsiteX2034" fmla="*/ 3422756 w 10032639"/>
                <a:gd name="connsiteY2034" fmla="*/ 1666605 h 2801577"/>
                <a:gd name="connsiteX2035" fmla="*/ 3393964 w 10032639"/>
                <a:gd name="connsiteY2035" fmla="*/ 1678305 h 2801577"/>
                <a:gd name="connsiteX2036" fmla="*/ 3388854 w 10032639"/>
                <a:gd name="connsiteY2036" fmla="*/ 1679650 h 2801577"/>
                <a:gd name="connsiteX2037" fmla="*/ 3390654 w 10032639"/>
                <a:gd name="connsiteY2037" fmla="*/ 1679650 h 2801577"/>
                <a:gd name="connsiteX2038" fmla="*/ 3393964 w 10032639"/>
                <a:gd name="connsiteY2038" fmla="*/ 1678305 h 2801577"/>
                <a:gd name="connsiteX2039" fmla="*/ 3402532 w 10032639"/>
                <a:gd name="connsiteY2039" fmla="*/ 1676050 h 2801577"/>
                <a:gd name="connsiteX2040" fmla="*/ 3416570 w 10032639"/>
                <a:gd name="connsiteY2040" fmla="*/ 1676050 h 2801577"/>
                <a:gd name="connsiteX2041" fmla="*/ 3422756 w 10032639"/>
                <a:gd name="connsiteY2041" fmla="*/ 1666605 h 2801577"/>
                <a:gd name="connsiteX2042" fmla="*/ 3425208 w 10032639"/>
                <a:gd name="connsiteY2042" fmla="*/ 1665608 h 2801577"/>
                <a:gd name="connsiteX2043" fmla="*/ 2298590 w 10032639"/>
                <a:gd name="connsiteY2043" fmla="*/ 1660567 h 2801577"/>
                <a:gd name="connsiteX2044" fmla="*/ 2289951 w 10032639"/>
                <a:gd name="connsiteY2044" fmla="*/ 1663808 h 2801577"/>
                <a:gd name="connsiteX2045" fmla="*/ 2215443 w 10032639"/>
                <a:gd name="connsiteY2045" fmla="*/ 1696933 h 2801577"/>
                <a:gd name="connsiteX2046" fmla="*/ 2222282 w 10032639"/>
                <a:gd name="connsiteY2046" fmla="*/ 1696933 h 2801577"/>
                <a:gd name="connsiteX2047" fmla="*/ 2243159 w 10032639"/>
                <a:gd name="connsiteY2047" fmla="*/ 1688291 h 2801577"/>
                <a:gd name="connsiteX2048" fmla="*/ 2262235 w 10032639"/>
                <a:gd name="connsiteY2048" fmla="*/ 1679650 h 2801577"/>
                <a:gd name="connsiteX2049" fmla="*/ 2281312 w 10032639"/>
                <a:gd name="connsiteY2049" fmla="*/ 1671009 h 2801577"/>
                <a:gd name="connsiteX2050" fmla="*/ 5998153 w 10032639"/>
                <a:gd name="connsiteY2050" fmla="*/ 1648670 h 2801577"/>
                <a:gd name="connsiteX2051" fmla="*/ 5959992 w 10032639"/>
                <a:gd name="connsiteY2051" fmla="*/ 1672787 h 2801577"/>
                <a:gd name="connsiteX2052" fmla="*/ 5922191 w 10032639"/>
                <a:gd name="connsiteY2052" fmla="*/ 1695464 h 2801577"/>
                <a:gd name="connsiteX2053" fmla="*/ 5909951 w 10032639"/>
                <a:gd name="connsiteY2053" fmla="*/ 1704103 h 2801577"/>
                <a:gd name="connsiteX2054" fmla="*/ 5925431 w 10032639"/>
                <a:gd name="connsiteY2054" fmla="*/ 1698704 h 2801577"/>
                <a:gd name="connsiteX2055" fmla="*/ 5946312 w 10032639"/>
                <a:gd name="connsiteY2055" fmla="*/ 1690065 h 2801577"/>
                <a:gd name="connsiteX2056" fmla="*/ 5967193 w 10032639"/>
                <a:gd name="connsiteY2056" fmla="*/ 1678186 h 2801577"/>
                <a:gd name="connsiteX2057" fmla="*/ 5982673 w 10032639"/>
                <a:gd name="connsiteY2057" fmla="*/ 1664148 h 2801577"/>
                <a:gd name="connsiteX2058" fmla="*/ 4581857 w 10032639"/>
                <a:gd name="connsiteY2058" fmla="*/ 1642157 h 2801577"/>
                <a:gd name="connsiteX2059" fmla="*/ 4571416 w 10032639"/>
                <a:gd name="connsiteY2059" fmla="*/ 1650797 h 2801577"/>
                <a:gd name="connsiteX2060" fmla="*/ 4580057 w 10032639"/>
                <a:gd name="connsiteY2060" fmla="*/ 1647197 h 2801577"/>
                <a:gd name="connsiteX2061" fmla="*/ 8384265 w 10032639"/>
                <a:gd name="connsiteY2061" fmla="*/ 1641148 h 2801577"/>
                <a:gd name="connsiteX2062" fmla="*/ 8315133 w 10032639"/>
                <a:gd name="connsiteY2062" fmla="*/ 1698404 h 2801577"/>
                <a:gd name="connsiteX2063" fmla="*/ 8247801 w 10032639"/>
                <a:gd name="connsiteY2063" fmla="*/ 1752059 h 2801577"/>
                <a:gd name="connsiteX2064" fmla="*/ 8178308 w 10032639"/>
                <a:gd name="connsiteY2064" fmla="*/ 1807515 h 2801577"/>
                <a:gd name="connsiteX2065" fmla="*/ 8188750 w 10032639"/>
                <a:gd name="connsiteY2065" fmla="*/ 1800313 h 2801577"/>
                <a:gd name="connsiteX2066" fmla="*/ 8199192 w 10032639"/>
                <a:gd name="connsiteY2066" fmla="*/ 1795272 h 2801577"/>
                <a:gd name="connsiteX2067" fmla="*/ 8211074 w 10032639"/>
                <a:gd name="connsiteY2067" fmla="*/ 1791671 h 2801577"/>
                <a:gd name="connsiteX2068" fmla="*/ 8225117 w 10032639"/>
                <a:gd name="connsiteY2068" fmla="*/ 1790230 h 2801577"/>
                <a:gd name="connsiteX2069" fmla="*/ 8230158 w 10032639"/>
                <a:gd name="connsiteY2069" fmla="*/ 1776186 h 2801577"/>
                <a:gd name="connsiteX2070" fmla="*/ 8239159 w 10032639"/>
                <a:gd name="connsiteY2070" fmla="*/ 1765743 h 2801577"/>
                <a:gd name="connsiteX2071" fmla="*/ 8249241 w 10032639"/>
                <a:gd name="connsiteY2071" fmla="*/ 1758901 h 2801577"/>
                <a:gd name="connsiteX2072" fmla="*/ 8263284 w 10032639"/>
                <a:gd name="connsiteY2072" fmla="*/ 1753860 h 2801577"/>
                <a:gd name="connsiteX2073" fmla="*/ 8284167 w 10032639"/>
                <a:gd name="connsiteY2073" fmla="*/ 1748458 h 2801577"/>
                <a:gd name="connsiteX2074" fmla="*/ 8292809 w 10032639"/>
                <a:gd name="connsiteY2074" fmla="*/ 1745217 h 2801577"/>
                <a:gd name="connsiteX2075" fmla="*/ 8301450 w 10032639"/>
                <a:gd name="connsiteY2075" fmla="*/ 1739816 h 2801577"/>
                <a:gd name="connsiteX2076" fmla="*/ 8308292 w 10032639"/>
                <a:gd name="connsiteY2076" fmla="*/ 1732974 h 2801577"/>
                <a:gd name="connsiteX2077" fmla="*/ 8321974 w 10032639"/>
                <a:gd name="connsiteY2077" fmla="*/ 1718930 h 2801577"/>
                <a:gd name="connsiteX2078" fmla="*/ 8327015 w 10032639"/>
                <a:gd name="connsiteY2078" fmla="*/ 1712088 h 2801577"/>
                <a:gd name="connsiteX2079" fmla="*/ 8334216 w 10032639"/>
                <a:gd name="connsiteY2079" fmla="*/ 1703445 h 2801577"/>
                <a:gd name="connsiteX2080" fmla="*/ 8342858 w 10032639"/>
                <a:gd name="connsiteY2080" fmla="*/ 1693002 h 2801577"/>
                <a:gd name="connsiteX2081" fmla="*/ 8355100 w 10032639"/>
                <a:gd name="connsiteY2081" fmla="*/ 1684360 h 2801577"/>
                <a:gd name="connsiteX2082" fmla="*/ 8366982 w 10032639"/>
                <a:gd name="connsiteY2082" fmla="*/ 1679319 h 2801577"/>
                <a:gd name="connsiteX2083" fmla="*/ 8379224 w 10032639"/>
                <a:gd name="connsiteY2083" fmla="*/ 1673917 h 2801577"/>
                <a:gd name="connsiteX2084" fmla="*/ 8381024 w 10032639"/>
                <a:gd name="connsiteY2084" fmla="*/ 1656632 h 2801577"/>
                <a:gd name="connsiteX2085" fmla="*/ 3099821 w 10032639"/>
                <a:gd name="connsiteY2085" fmla="*/ 1639684 h 2801577"/>
                <a:gd name="connsiteX2086" fmla="*/ 3004436 w 10032639"/>
                <a:gd name="connsiteY2086" fmla="*/ 1676050 h 2801577"/>
                <a:gd name="connsiteX2087" fmla="*/ 2911211 w 10032639"/>
                <a:gd name="connsiteY2087" fmla="*/ 1710615 h 2801577"/>
                <a:gd name="connsiteX2088" fmla="*/ 2911211 w 10032639"/>
                <a:gd name="connsiteY2088" fmla="*/ 1719256 h 2801577"/>
                <a:gd name="connsiteX2089" fmla="*/ 2958004 w 10032639"/>
                <a:gd name="connsiteY2089" fmla="*/ 1700173 h 2801577"/>
                <a:gd name="connsiteX2090" fmla="*/ 3009835 w 10032639"/>
                <a:gd name="connsiteY2090" fmla="*/ 1681090 h 2801577"/>
                <a:gd name="connsiteX2091" fmla="*/ 3030352 w 10032639"/>
                <a:gd name="connsiteY2091" fmla="*/ 1674249 h 2801577"/>
                <a:gd name="connsiteX2092" fmla="*/ 3053028 w 10032639"/>
                <a:gd name="connsiteY2092" fmla="*/ 1665608 h 2801577"/>
                <a:gd name="connsiteX2093" fmla="*/ 3075705 w 10032639"/>
                <a:gd name="connsiteY2093" fmla="*/ 1653726 h 2801577"/>
                <a:gd name="connsiteX2094" fmla="*/ 3506555 w 10032639"/>
                <a:gd name="connsiteY2094" fmla="*/ 1634643 h 2801577"/>
                <a:gd name="connsiteX2095" fmla="*/ 3457963 w 10032639"/>
                <a:gd name="connsiteY2095" fmla="*/ 1653726 h 2801577"/>
                <a:gd name="connsiteX2096" fmla="*/ 3470201 w 10032639"/>
                <a:gd name="connsiteY2096" fmla="*/ 1651926 h 2801577"/>
                <a:gd name="connsiteX2097" fmla="*/ 3482439 w 10032639"/>
                <a:gd name="connsiteY2097" fmla="*/ 1648326 h 2801577"/>
                <a:gd name="connsiteX2098" fmla="*/ 3492877 w 10032639"/>
                <a:gd name="connsiteY2098" fmla="*/ 1643285 h 2801577"/>
                <a:gd name="connsiteX2099" fmla="*/ 3503316 w 10032639"/>
                <a:gd name="connsiteY2099" fmla="*/ 1638244 h 2801577"/>
                <a:gd name="connsiteX2100" fmla="*/ 9388844 w 10032639"/>
                <a:gd name="connsiteY2100" fmla="*/ 1629264 h 2801577"/>
                <a:gd name="connsiteX2101" fmla="*/ 9348877 w 10032639"/>
                <a:gd name="connsiteY2101" fmla="*/ 1665275 h 2801577"/>
                <a:gd name="connsiteX2102" fmla="*/ 9300268 w 10032639"/>
                <a:gd name="connsiteY2102" fmla="*/ 1707047 h 2801577"/>
                <a:gd name="connsiteX2103" fmla="*/ 9250219 w 10032639"/>
                <a:gd name="connsiteY2103" fmla="*/ 1748458 h 2801577"/>
                <a:gd name="connsiteX2104" fmla="*/ 9194769 w 10032639"/>
                <a:gd name="connsiteY2104" fmla="*/ 1788430 h 2801577"/>
                <a:gd name="connsiteX2105" fmla="*/ 9137519 w 10032639"/>
                <a:gd name="connsiteY2105" fmla="*/ 1828041 h 2801577"/>
                <a:gd name="connsiteX2106" fmla="*/ 9137519 w 10032639"/>
                <a:gd name="connsiteY2106" fmla="*/ 1834883 h 2801577"/>
                <a:gd name="connsiteX2107" fmla="*/ 9137519 w 10032639"/>
                <a:gd name="connsiteY2107" fmla="*/ 1838484 h 2801577"/>
                <a:gd name="connsiteX2108" fmla="*/ 9141120 w 10032639"/>
                <a:gd name="connsiteY2108" fmla="*/ 1847127 h 2801577"/>
                <a:gd name="connsiteX2109" fmla="*/ 9149761 w 10032639"/>
                <a:gd name="connsiteY2109" fmla="*/ 1843886 h 2801577"/>
                <a:gd name="connsiteX2110" fmla="*/ 9158403 w 10032639"/>
                <a:gd name="connsiteY2110" fmla="*/ 1838484 h 2801577"/>
                <a:gd name="connsiteX2111" fmla="*/ 9163444 w 10032639"/>
                <a:gd name="connsiteY2111" fmla="*/ 1831642 h 2801577"/>
                <a:gd name="connsiteX2112" fmla="*/ 9168485 w 10032639"/>
                <a:gd name="connsiteY2112" fmla="*/ 1826241 h 2801577"/>
                <a:gd name="connsiteX2113" fmla="*/ 9180727 w 10032639"/>
                <a:gd name="connsiteY2113" fmla="*/ 1808956 h 2801577"/>
                <a:gd name="connsiteX2114" fmla="*/ 9194769 w 10032639"/>
                <a:gd name="connsiteY2114" fmla="*/ 1797072 h 2801577"/>
                <a:gd name="connsiteX2115" fmla="*/ 9212053 w 10032639"/>
                <a:gd name="connsiteY2115" fmla="*/ 1788430 h 2801577"/>
                <a:gd name="connsiteX2116" fmla="*/ 9229336 w 10032639"/>
                <a:gd name="connsiteY2116" fmla="*/ 1781588 h 2801577"/>
                <a:gd name="connsiteX2117" fmla="*/ 9239777 w 10032639"/>
                <a:gd name="connsiteY2117" fmla="*/ 1769344 h 2801577"/>
                <a:gd name="connsiteX2118" fmla="*/ 9252020 w 10032639"/>
                <a:gd name="connsiteY2118" fmla="*/ 1753860 h 2801577"/>
                <a:gd name="connsiteX2119" fmla="*/ 9267503 w 10032639"/>
                <a:gd name="connsiteY2119" fmla="*/ 1738015 h 2801577"/>
                <a:gd name="connsiteX2120" fmla="*/ 9288026 w 10032639"/>
                <a:gd name="connsiteY2120" fmla="*/ 1722531 h 2801577"/>
                <a:gd name="connsiteX2121" fmla="*/ 9291627 w 10032639"/>
                <a:gd name="connsiteY2121" fmla="*/ 1718930 h 2801577"/>
                <a:gd name="connsiteX2122" fmla="*/ 9322592 w 10032639"/>
                <a:gd name="connsiteY2122" fmla="*/ 1691202 h 2801577"/>
                <a:gd name="connsiteX2123" fmla="*/ 9350677 w 10032639"/>
                <a:gd name="connsiteY2123" fmla="*/ 1665275 h 2801577"/>
                <a:gd name="connsiteX2124" fmla="*/ 8117818 w 10032639"/>
                <a:gd name="connsiteY2124" fmla="*/ 1620622 h 2801577"/>
                <a:gd name="connsiteX2125" fmla="*/ 7946427 w 10032639"/>
                <a:gd name="connsiteY2125" fmla="*/ 1743417 h 2801577"/>
                <a:gd name="connsiteX2126" fmla="*/ 7941026 w 10032639"/>
                <a:gd name="connsiteY2126" fmla="*/ 1753860 h 2801577"/>
                <a:gd name="connsiteX2127" fmla="*/ 7934185 w 10032639"/>
                <a:gd name="connsiteY2127" fmla="*/ 1762502 h 2801577"/>
                <a:gd name="connsiteX2128" fmla="*/ 7927344 w 10032639"/>
                <a:gd name="connsiteY2128" fmla="*/ 1771145 h 2801577"/>
                <a:gd name="connsiteX2129" fmla="*/ 7918702 w 10032639"/>
                <a:gd name="connsiteY2129" fmla="*/ 1777987 h 2801577"/>
                <a:gd name="connsiteX2130" fmla="*/ 7902859 w 10032639"/>
                <a:gd name="connsiteY2130" fmla="*/ 1791671 h 2801577"/>
                <a:gd name="connsiteX2131" fmla="*/ 7885936 w 10032639"/>
                <a:gd name="connsiteY2131" fmla="*/ 1802114 h 2801577"/>
                <a:gd name="connsiteX2132" fmla="*/ 7873694 w 10032639"/>
                <a:gd name="connsiteY2132" fmla="*/ 1814357 h 2801577"/>
                <a:gd name="connsiteX2133" fmla="*/ 7865053 w 10032639"/>
                <a:gd name="connsiteY2133" fmla="*/ 1823000 h 2801577"/>
                <a:gd name="connsiteX2134" fmla="*/ 7858211 w 10032639"/>
                <a:gd name="connsiteY2134" fmla="*/ 1829842 h 2801577"/>
                <a:gd name="connsiteX2135" fmla="*/ 7854611 w 10032639"/>
                <a:gd name="connsiteY2135" fmla="*/ 1836684 h 2801577"/>
                <a:gd name="connsiteX2136" fmla="*/ 7854611 w 10032639"/>
                <a:gd name="connsiteY2136" fmla="*/ 1845326 h 2801577"/>
                <a:gd name="connsiteX2137" fmla="*/ 7865053 w 10032639"/>
                <a:gd name="connsiteY2137" fmla="*/ 1840285 h 2801577"/>
                <a:gd name="connsiteX2138" fmla="*/ 7877295 w 10032639"/>
                <a:gd name="connsiteY2138" fmla="*/ 1833443 h 2801577"/>
                <a:gd name="connsiteX2139" fmla="*/ 7885936 w 10032639"/>
                <a:gd name="connsiteY2139" fmla="*/ 1826241 h 2801577"/>
                <a:gd name="connsiteX2140" fmla="*/ 7894218 w 10032639"/>
                <a:gd name="connsiteY2140" fmla="*/ 1815798 h 2801577"/>
                <a:gd name="connsiteX2141" fmla="*/ 7908260 w 10032639"/>
                <a:gd name="connsiteY2141" fmla="*/ 1802114 h 2801577"/>
                <a:gd name="connsiteX2142" fmla="*/ 7923743 w 10032639"/>
                <a:gd name="connsiteY2142" fmla="*/ 1790230 h 2801577"/>
                <a:gd name="connsiteX2143" fmla="*/ 7941026 w 10032639"/>
                <a:gd name="connsiteY2143" fmla="*/ 1781588 h 2801577"/>
                <a:gd name="connsiteX2144" fmla="*/ 7960110 w 10032639"/>
                <a:gd name="connsiteY2144" fmla="*/ 1772945 h 2801577"/>
                <a:gd name="connsiteX2145" fmla="*/ 7967311 w 10032639"/>
                <a:gd name="connsiteY2145" fmla="*/ 1757101 h 2801577"/>
                <a:gd name="connsiteX2146" fmla="*/ 7975952 w 10032639"/>
                <a:gd name="connsiteY2146" fmla="*/ 1741616 h 2801577"/>
                <a:gd name="connsiteX2147" fmla="*/ 7984594 w 10032639"/>
                <a:gd name="connsiteY2147" fmla="*/ 1727932 h 2801577"/>
                <a:gd name="connsiteX2148" fmla="*/ 7995036 w 10032639"/>
                <a:gd name="connsiteY2148" fmla="*/ 1715689 h 2801577"/>
                <a:gd name="connsiteX2149" fmla="*/ 8012319 w 10032639"/>
                <a:gd name="connsiteY2149" fmla="*/ 1701645 h 2801577"/>
                <a:gd name="connsiteX2150" fmla="*/ 8029602 w 10032639"/>
                <a:gd name="connsiteY2150" fmla="*/ 1687961 h 2801577"/>
                <a:gd name="connsiteX2151" fmla="*/ 8048325 w 10032639"/>
                <a:gd name="connsiteY2151" fmla="*/ 1675718 h 2801577"/>
                <a:gd name="connsiteX2152" fmla="*/ 8062368 w 10032639"/>
                <a:gd name="connsiteY2152" fmla="*/ 1663474 h 2801577"/>
                <a:gd name="connsiteX2153" fmla="*/ 8079651 w 10032639"/>
                <a:gd name="connsiteY2153" fmla="*/ 1649790 h 2801577"/>
                <a:gd name="connsiteX2154" fmla="*/ 8098734 w 10032639"/>
                <a:gd name="connsiteY2154" fmla="*/ 1636106 h 2801577"/>
                <a:gd name="connsiteX2155" fmla="*/ 4888229 w 10032639"/>
                <a:gd name="connsiteY2155" fmla="*/ 1604000 h 2801577"/>
                <a:gd name="connsiteX2156" fmla="*/ 4886429 w 10032639"/>
                <a:gd name="connsiteY2156" fmla="*/ 1605800 h 2801577"/>
                <a:gd name="connsiteX2157" fmla="*/ 4888229 w 10032639"/>
                <a:gd name="connsiteY2157" fmla="*/ 1605800 h 2801577"/>
                <a:gd name="connsiteX2158" fmla="*/ 8308292 w 10032639"/>
                <a:gd name="connsiteY2158" fmla="*/ 1599736 h 2801577"/>
                <a:gd name="connsiteX2159" fmla="*/ 8294249 w 10032639"/>
                <a:gd name="connsiteY2159" fmla="*/ 1606578 h 2801577"/>
                <a:gd name="connsiteX2160" fmla="*/ 8280567 w 10032639"/>
                <a:gd name="connsiteY2160" fmla="*/ 1618821 h 2801577"/>
                <a:gd name="connsiteX2161" fmla="*/ 8263284 w 10032639"/>
                <a:gd name="connsiteY2161" fmla="*/ 1637907 h 2801577"/>
                <a:gd name="connsiteX2162" fmla="*/ 8270125 w 10032639"/>
                <a:gd name="connsiteY2162" fmla="*/ 1636106 h 2801577"/>
                <a:gd name="connsiteX2163" fmla="*/ 8278766 w 10032639"/>
                <a:gd name="connsiteY2163" fmla="*/ 1634306 h 2801577"/>
                <a:gd name="connsiteX2164" fmla="*/ 8287408 w 10032639"/>
                <a:gd name="connsiteY2164" fmla="*/ 1625663 h 2801577"/>
                <a:gd name="connsiteX2165" fmla="*/ 8292809 w 10032639"/>
                <a:gd name="connsiteY2165" fmla="*/ 1620622 h 2801577"/>
                <a:gd name="connsiteX2166" fmla="*/ 8294249 w 10032639"/>
                <a:gd name="connsiteY2166" fmla="*/ 1615220 h 2801577"/>
                <a:gd name="connsiteX2167" fmla="*/ 8297850 w 10032639"/>
                <a:gd name="connsiteY2167" fmla="*/ 1608378 h 2801577"/>
                <a:gd name="connsiteX2168" fmla="*/ 7339913 w 10032639"/>
                <a:gd name="connsiteY2168" fmla="*/ 1593237 h 2801577"/>
                <a:gd name="connsiteX2169" fmla="*/ 7286272 w 10032639"/>
                <a:gd name="connsiteY2169" fmla="*/ 1633192 h 2801577"/>
                <a:gd name="connsiteX2170" fmla="*/ 7237670 w 10032639"/>
                <a:gd name="connsiteY2170" fmla="*/ 1667748 h 2801577"/>
                <a:gd name="connsiteX2171" fmla="*/ 7190869 w 10032639"/>
                <a:gd name="connsiteY2171" fmla="*/ 1697264 h 2801577"/>
                <a:gd name="connsiteX2172" fmla="*/ 7146228 w 10032639"/>
                <a:gd name="connsiteY2172" fmla="*/ 1723181 h 2801577"/>
                <a:gd name="connsiteX2173" fmla="*/ 7097626 w 10032639"/>
                <a:gd name="connsiteY2173" fmla="*/ 1750897 h 2801577"/>
                <a:gd name="connsiteX2174" fmla="*/ 7049025 w 10032639"/>
                <a:gd name="connsiteY2174" fmla="*/ 1780414 h 2801577"/>
                <a:gd name="connsiteX2175" fmla="*/ 7002223 w 10032639"/>
                <a:gd name="connsiteY2175" fmla="*/ 1811370 h 2801577"/>
                <a:gd name="connsiteX2176" fmla="*/ 6953622 w 10032639"/>
                <a:gd name="connsiteY2176" fmla="*/ 1845925 h 2801577"/>
                <a:gd name="connsiteX2177" fmla="*/ 6962622 w 10032639"/>
                <a:gd name="connsiteY2177" fmla="*/ 1868602 h 2801577"/>
                <a:gd name="connsiteX2178" fmla="*/ 7043985 w 10032639"/>
                <a:gd name="connsiteY2178" fmla="*/ 1802731 h 2801577"/>
                <a:gd name="connsiteX2179" fmla="*/ 7087186 w 10032639"/>
                <a:gd name="connsiteY2179" fmla="*/ 1769975 h 2801577"/>
                <a:gd name="connsiteX2180" fmla="*/ 7130387 w 10032639"/>
                <a:gd name="connsiteY2180" fmla="*/ 1738659 h 2801577"/>
                <a:gd name="connsiteX2181" fmla="*/ 7182229 w 10032639"/>
                <a:gd name="connsiteY2181" fmla="*/ 1704103 h 2801577"/>
                <a:gd name="connsiteX2182" fmla="*/ 7235870 w 10032639"/>
                <a:gd name="connsiteY2182" fmla="*/ 1670987 h 2801577"/>
                <a:gd name="connsiteX2183" fmla="*/ 7288072 w 10032639"/>
                <a:gd name="connsiteY2183" fmla="*/ 1638231 h 2801577"/>
                <a:gd name="connsiteX2184" fmla="*/ 7339913 w 10032639"/>
                <a:gd name="connsiteY2184" fmla="*/ 1607275 h 2801577"/>
                <a:gd name="connsiteX2185" fmla="*/ 7339913 w 10032639"/>
                <a:gd name="connsiteY2185" fmla="*/ 1600436 h 2801577"/>
                <a:gd name="connsiteX2186" fmla="*/ 4640899 w 10032639"/>
                <a:gd name="connsiteY2186" fmla="*/ 1590321 h 2801577"/>
                <a:gd name="connsiteX2187" fmla="*/ 4626858 w 10032639"/>
                <a:gd name="connsiteY2187" fmla="*/ 1602200 h 2801577"/>
                <a:gd name="connsiteX2188" fmla="*/ 4604538 w 10032639"/>
                <a:gd name="connsiteY2188" fmla="*/ 1621279 h 2801577"/>
                <a:gd name="connsiteX2189" fmla="*/ 4609578 w 10032639"/>
                <a:gd name="connsiteY2189" fmla="*/ 1619839 h 2801577"/>
                <a:gd name="connsiteX2190" fmla="*/ 4640899 w 10032639"/>
                <a:gd name="connsiteY2190" fmla="*/ 1604000 h 2801577"/>
                <a:gd name="connsiteX2191" fmla="*/ 7111307 w 10032639"/>
                <a:gd name="connsiteY2191" fmla="*/ 1561921 h 2801577"/>
                <a:gd name="connsiteX2192" fmla="*/ 7109507 w 10032639"/>
                <a:gd name="connsiteY2192" fmla="*/ 1563721 h 2801577"/>
                <a:gd name="connsiteX2193" fmla="*/ 7111307 w 10032639"/>
                <a:gd name="connsiteY2193" fmla="*/ 1563721 h 2801577"/>
                <a:gd name="connsiteX2194" fmla="*/ 1822746 w 10032639"/>
                <a:gd name="connsiteY2194" fmla="*/ 1539229 h 2801577"/>
                <a:gd name="connsiteX2195" fmla="*/ 1727362 w 10032639"/>
                <a:gd name="connsiteY2195" fmla="*/ 1587836 h 2801577"/>
                <a:gd name="connsiteX2196" fmla="*/ 1630177 w 10032639"/>
                <a:gd name="connsiteY2196" fmla="*/ 1632843 h 2801577"/>
                <a:gd name="connsiteX2197" fmla="*/ 1557829 w 10032639"/>
                <a:gd name="connsiteY2197" fmla="*/ 1665608 h 2801577"/>
                <a:gd name="connsiteX2198" fmla="*/ 1486560 w 10032639"/>
                <a:gd name="connsiteY2198" fmla="*/ 1701973 h 2801577"/>
                <a:gd name="connsiteX2199" fmla="*/ 1417451 w 10032639"/>
                <a:gd name="connsiteY2199" fmla="*/ 1740139 h 2801577"/>
                <a:gd name="connsiteX2200" fmla="*/ 1351582 w 10032639"/>
                <a:gd name="connsiteY2200" fmla="*/ 1780105 h 2801577"/>
                <a:gd name="connsiteX2201" fmla="*/ 1356981 w 10032639"/>
                <a:gd name="connsiteY2201" fmla="*/ 1788746 h 2801577"/>
                <a:gd name="connsiteX2202" fmla="*/ 1360221 w 10032639"/>
                <a:gd name="connsiteY2202" fmla="*/ 1799188 h 2801577"/>
                <a:gd name="connsiteX2203" fmla="*/ 1360221 w 10032639"/>
                <a:gd name="connsiteY2203" fmla="*/ 1802428 h 2801577"/>
                <a:gd name="connsiteX2204" fmla="*/ 1362020 w 10032639"/>
                <a:gd name="connsiteY2204" fmla="*/ 1812870 h 2801577"/>
                <a:gd name="connsiteX2205" fmla="*/ 1393335 w 10032639"/>
                <a:gd name="connsiteY2205" fmla="*/ 1797388 h 2801577"/>
                <a:gd name="connsiteX2206" fmla="*/ 1424290 w 10032639"/>
                <a:gd name="connsiteY2206" fmla="*/ 1780105 h 2801577"/>
                <a:gd name="connsiteX2207" fmla="*/ 1445167 w 10032639"/>
                <a:gd name="connsiteY2207" fmla="*/ 1766063 h 2801577"/>
                <a:gd name="connsiteX2208" fmla="*/ 1464244 w 10032639"/>
                <a:gd name="connsiteY2208" fmla="*/ 1754181 h 2801577"/>
                <a:gd name="connsiteX2209" fmla="*/ 1479721 w 10032639"/>
                <a:gd name="connsiteY2209" fmla="*/ 1743740 h 2801577"/>
                <a:gd name="connsiteX2210" fmla="*/ 1491959 w 10032639"/>
                <a:gd name="connsiteY2210" fmla="*/ 1731498 h 2801577"/>
                <a:gd name="connsiteX2211" fmla="*/ 1496998 w 10032639"/>
                <a:gd name="connsiteY2211" fmla="*/ 1726457 h 2801577"/>
                <a:gd name="connsiteX2212" fmla="*/ 1502398 w 10032639"/>
                <a:gd name="connsiteY2212" fmla="*/ 1726457 h 2801577"/>
                <a:gd name="connsiteX2213" fmla="*/ 1507437 w 10032639"/>
                <a:gd name="connsiteY2213" fmla="*/ 1726457 h 2801577"/>
                <a:gd name="connsiteX2214" fmla="*/ 1511036 w 10032639"/>
                <a:gd name="connsiteY2214" fmla="*/ 1722857 h 2801577"/>
                <a:gd name="connsiteX2215" fmla="*/ 1517875 w 10032639"/>
                <a:gd name="connsiteY2215" fmla="*/ 1719256 h 2801577"/>
                <a:gd name="connsiteX2216" fmla="*/ 1524714 w 10032639"/>
                <a:gd name="connsiteY2216" fmla="*/ 1716016 h 2801577"/>
                <a:gd name="connsiteX2217" fmla="*/ 1533353 w 10032639"/>
                <a:gd name="connsiteY2217" fmla="*/ 1716016 h 2801577"/>
                <a:gd name="connsiteX2218" fmla="*/ 1540551 w 10032639"/>
                <a:gd name="connsiteY2218" fmla="*/ 1717816 h 2801577"/>
                <a:gd name="connsiteX2219" fmla="*/ 1568267 w 10032639"/>
                <a:gd name="connsiteY2219" fmla="*/ 1689732 h 2801577"/>
                <a:gd name="connsiteX2220" fmla="*/ 1581945 w 10032639"/>
                <a:gd name="connsiteY2220" fmla="*/ 1677850 h 2801577"/>
                <a:gd name="connsiteX2221" fmla="*/ 1599222 w 10032639"/>
                <a:gd name="connsiteY2221" fmla="*/ 1665608 h 2801577"/>
                <a:gd name="connsiteX2222" fmla="*/ 1619739 w 10032639"/>
                <a:gd name="connsiteY2222" fmla="*/ 1651926 h 2801577"/>
                <a:gd name="connsiteX2223" fmla="*/ 1642415 w 10032639"/>
                <a:gd name="connsiteY2223" fmla="*/ 1638244 h 2801577"/>
                <a:gd name="connsiteX2224" fmla="*/ 1663292 w 10032639"/>
                <a:gd name="connsiteY2224" fmla="*/ 1626002 h 2801577"/>
                <a:gd name="connsiteX2225" fmla="*/ 1684168 w 10032639"/>
                <a:gd name="connsiteY2225" fmla="*/ 1617361 h 2801577"/>
                <a:gd name="connsiteX2226" fmla="*/ 1723762 w 10032639"/>
                <a:gd name="connsiteY2226" fmla="*/ 1598278 h 2801577"/>
                <a:gd name="connsiteX2227" fmla="*/ 1763716 w 10032639"/>
                <a:gd name="connsiteY2227" fmla="*/ 1579195 h 2801577"/>
                <a:gd name="connsiteX2228" fmla="*/ 1766955 w 10032639"/>
                <a:gd name="connsiteY2228" fmla="*/ 1577395 h 2801577"/>
                <a:gd name="connsiteX2229" fmla="*/ 1793231 w 10032639"/>
                <a:gd name="connsiteY2229" fmla="*/ 1561913 h 2801577"/>
                <a:gd name="connsiteX2230" fmla="*/ 1815547 w 10032639"/>
                <a:gd name="connsiteY2230" fmla="*/ 1546070 h 2801577"/>
                <a:gd name="connsiteX2231" fmla="*/ 8386065 w 10032639"/>
                <a:gd name="connsiteY2231" fmla="*/ 1537078 h 2801577"/>
                <a:gd name="connsiteX2232" fmla="*/ 8368782 w 10032639"/>
                <a:gd name="connsiteY2232" fmla="*/ 1552922 h 2801577"/>
                <a:gd name="connsiteX2233" fmla="*/ 8346098 w 10032639"/>
                <a:gd name="connsiteY2233" fmla="*/ 1573448 h 2801577"/>
                <a:gd name="connsiteX2234" fmla="*/ 8353299 w 10032639"/>
                <a:gd name="connsiteY2234" fmla="*/ 1568407 h 2801577"/>
                <a:gd name="connsiteX2235" fmla="*/ 8365181 w 10032639"/>
                <a:gd name="connsiteY2235" fmla="*/ 1563005 h 2801577"/>
                <a:gd name="connsiteX2236" fmla="*/ 8374183 w 10032639"/>
                <a:gd name="connsiteY2236" fmla="*/ 1557964 h 2801577"/>
                <a:gd name="connsiteX2237" fmla="*/ 8379224 w 10032639"/>
                <a:gd name="connsiteY2237" fmla="*/ 1551122 h 2801577"/>
                <a:gd name="connsiteX2238" fmla="*/ 8382825 w 10032639"/>
                <a:gd name="connsiteY2238" fmla="*/ 1545720 h 2801577"/>
                <a:gd name="connsiteX2239" fmla="*/ 1668331 w 10032639"/>
                <a:gd name="connsiteY2239" fmla="*/ 1535989 h 2801577"/>
                <a:gd name="connsiteX2240" fmla="*/ 1670131 w 10032639"/>
                <a:gd name="connsiteY2240" fmla="*/ 1537429 h 2801577"/>
                <a:gd name="connsiteX2241" fmla="*/ 1670131 w 10032639"/>
                <a:gd name="connsiteY2241" fmla="*/ 1535989 h 2801577"/>
                <a:gd name="connsiteX2242" fmla="*/ 1988680 w 10032639"/>
                <a:gd name="connsiteY2242" fmla="*/ 1534189 h 2801577"/>
                <a:gd name="connsiteX2243" fmla="*/ 1895095 w 10032639"/>
                <a:gd name="connsiteY2243" fmla="*/ 1591437 h 2801577"/>
                <a:gd name="connsiteX2244" fmla="*/ 1803309 w 10032639"/>
                <a:gd name="connsiteY2244" fmla="*/ 1641484 h 2801577"/>
                <a:gd name="connsiteX2245" fmla="*/ 1832824 w 10032639"/>
                <a:gd name="connsiteY2245" fmla="*/ 1634643 h 2801577"/>
                <a:gd name="connsiteX2246" fmla="*/ 1865579 w 10032639"/>
                <a:gd name="connsiteY2246" fmla="*/ 1627802 h 2801577"/>
                <a:gd name="connsiteX2247" fmla="*/ 1872778 w 10032639"/>
                <a:gd name="connsiteY2247" fmla="*/ 1615561 h 2801577"/>
                <a:gd name="connsiteX2248" fmla="*/ 1876017 w 10032639"/>
                <a:gd name="connsiteY2248" fmla="*/ 1608720 h 2801577"/>
                <a:gd name="connsiteX2249" fmla="*/ 1881417 w 10032639"/>
                <a:gd name="connsiteY2249" fmla="*/ 1603319 h 2801577"/>
                <a:gd name="connsiteX2250" fmla="*/ 1888255 w 10032639"/>
                <a:gd name="connsiteY2250" fmla="*/ 1596478 h 2801577"/>
                <a:gd name="connsiteX2251" fmla="*/ 1895095 w 10032639"/>
                <a:gd name="connsiteY2251" fmla="*/ 1592877 h 2801577"/>
                <a:gd name="connsiteX2252" fmla="*/ 1905533 w 10032639"/>
                <a:gd name="connsiteY2252" fmla="*/ 1589637 h 2801577"/>
                <a:gd name="connsiteX2253" fmla="*/ 1915971 w 10032639"/>
                <a:gd name="connsiteY2253" fmla="*/ 1589637 h 2801577"/>
                <a:gd name="connsiteX2254" fmla="*/ 1926409 w 10032639"/>
                <a:gd name="connsiteY2254" fmla="*/ 1587836 h 2801577"/>
                <a:gd name="connsiteX2255" fmla="*/ 1935048 w 10032639"/>
                <a:gd name="connsiteY2255" fmla="*/ 1584236 h 2801577"/>
                <a:gd name="connsiteX2256" fmla="*/ 1941887 w 10032639"/>
                <a:gd name="connsiteY2256" fmla="*/ 1577395 h 2801577"/>
                <a:gd name="connsiteX2257" fmla="*/ 1948726 w 10032639"/>
                <a:gd name="connsiteY2257" fmla="*/ 1568754 h 2801577"/>
                <a:gd name="connsiteX2258" fmla="*/ 1959164 w 10032639"/>
                <a:gd name="connsiteY2258" fmla="*/ 1560112 h 2801577"/>
                <a:gd name="connsiteX2259" fmla="*/ 1971402 w 10032639"/>
                <a:gd name="connsiteY2259" fmla="*/ 1551471 h 2801577"/>
                <a:gd name="connsiteX2260" fmla="*/ 1983640 w 10032639"/>
                <a:gd name="connsiteY2260" fmla="*/ 1542830 h 2801577"/>
                <a:gd name="connsiteX2261" fmla="*/ 1997318 w 10032639"/>
                <a:gd name="connsiteY2261" fmla="*/ 1534189 h 2801577"/>
                <a:gd name="connsiteX2262" fmla="*/ 8398307 w 10032639"/>
                <a:gd name="connsiteY2262" fmla="*/ 1523394 h 2801577"/>
                <a:gd name="connsiteX2263" fmla="*/ 8387866 w 10032639"/>
                <a:gd name="connsiteY2263" fmla="*/ 1535637 h 2801577"/>
                <a:gd name="connsiteX2264" fmla="*/ 8396507 w 10032639"/>
                <a:gd name="connsiteY2264" fmla="*/ 1535637 h 2801577"/>
                <a:gd name="connsiteX2265" fmla="*/ 8400108 w 10032639"/>
                <a:gd name="connsiteY2265" fmla="*/ 1535637 h 2801577"/>
                <a:gd name="connsiteX2266" fmla="*/ 7929144 w 10032639"/>
                <a:gd name="connsiteY2266" fmla="*/ 1523394 h 2801577"/>
                <a:gd name="connsiteX2267" fmla="*/ 7899619 w 10032639"/>
                <a:gd name="connsiteY2267" fmla="*/ 1542479 h 2801577"/>
                <a:gd name="connsiteX2268" fmla="*/ 7899619 w 10032639"/>
                <a:gd name="connsiteY2268" fmla="*/ 1544280 h 2801577"/>
                <a:gd name="connsiteX2269" fmla="*/ 7910061 w 10032639"/>
                <a:gd name="connsiteY2269" fmla="*/ 1538878 h 2801577"/>
                <a:gd name="connsiteX2270" fmla="*/ 7920142 w 10032639"/>
                <a:gd name="connsiteY2270" fmla="*/ 1535637 h 2801577"/>
                <a:gd name="connsiteX2271" fmla="*/ 4723702 w 10032639"/>
                <a:gd name="connsiteY2271" fmla="*/ 1519045 h 2801577"/>
                <a:gd name="connsiteX2272" fmla="*/ 4704622 w 10032639"/>
                <a:gd name="connsiteY2272" fmla="*/ 1534884 h 2801577"/>
                <a:gd name="connsiteX2273" fmla="*/ 4715062 w 10032639"/>
                <a:gd name="connsiteY2273" fmla="*/ 1533085 h 2801577"/>
                <a:gd name="connsiteX2274" fmla="*/ 5759466 w 10032639"/>
                <a:gd name="connsiteY2274" fmla="*/ 1517287 h 2801577"/>
                <a:gd name="connsiteX2275" fmla="*/ 5749026 w 10032639"/>
                <a:gd name="connsiteY2275" fmla="*/ 1518726 h 2801577"/>
                <a:gd name="connsiteX2276" fmla="*/ 5749026 w 10032639"/>
                <a:gd name="connsiteY2276" fmla="*/ 1524126 h 2801577"/>
                <a:gd name="connsiteX2277" fmla="*/ 4424170 w 10032639"/>
                <a:gd name="connsiteY2277" fmla="*/ 1515806 h 2801577"/>
                <a:gd name="connsiteX2278" fmla="*/ 4422370 w 10032639"/>
                <a:gd name="connsiteY2278" fmla="*/ 1526245 h 2801577"/>
                <a:gd name="connsiteX2279" fmla="*/ 4420930 w 10032639"/>
                <a:gd name="connsiteY2279" fmla="*/ 1536324 h 2801577"/>
                <a:gd name="connsiteX2280" fmla="*/ 4432811 w 10032639"/>
                <a:gd name="connsiteY2280" fmla="*/ 1534884 h 2801577"/>
                <a:gd name="connsiteX2281" fmla="*/ 4427771 w 10032639"/>
                <a:gd name="connsiteY2281" fmla="*/ 1526245 h 2801577"/>
                <a:gd name="connsiteX2282" fmla="*/ 2457684 w 10032639"/>
                <a:gd name="connsiteY2282" fmla="*/ 1508265 h 2801577"/>
                <a:gd name="connsiteX2283" fmla="*/ 2367699 w 10032639"/>
                <a:gd name="connsiteY2283" fmla="*/ 1553271 h 2801577"/>
                <a:gd name="connsiteX2284" fmla="*/ 2369498 w 10032639"/>
                <a:gd name="connsiteY2284" fmla="*/ 1553271 h 2801577"/>
                <a:gd name="connsiteX2285" fmla="*/ 2383176 w 10032639"/>
                <a:gd name="connsiteY2285" fmla="*/ 1558312 h 2801577"/>
                <a:gd name="connsiteX2286" fmla="*/ 2390375 w 10032639"/>
                <a:gd name="connsiteY2286" fmla="*/ 1563353 h 2801577"/>
                <a:gd name="connsiteX2287" fmla="*/ 2397213 w 10032639"/>
                <a:gd name="connsiteY2287" fmla="*/ 1568754 h 2801577"/>
                <a:gd name="connsiteX2288" fmla="*/ 2400813 w 10032639"/>
                <a:gd name="connsiteY2288" fmla="*/ 1573794 h 2801577"/>
                <a:gd name="connsiteX2289" fmla="*/ 2402253 w 10032639"/>
                <a:gd name="connsiteY2289" fmla="*/ 1580995 h 2801577"/>
                <a:gd name="connsiteX2290" fmla="*/ 2405852 w 10032639"/>
                <a:gd name="connsiteY2290" fmla="*/ 1591437 h 2801577"/>
                <a:gd name="connsiteX2291" fmla="*/ 2405852 w 10032639"/>
                <a:gd name="connsiteY2291" fmla="*/ 1600078 h 2801577"/>
                <a:gd name="connsiteX2292" fmla="*/ 2405852 w 10032639"/>
                <a:gd name="connsiteY2292" fmla="*/ 1605119 h 2801577"/>
                <a:gd name="connsiteX2293" fmla="*/ 2414491 w 10032639"/>
                <a:gd name="connsiteY2293" fmla="*/ 1601879 h 2801577"/>
                <a:gd name="connsiteX2294" fmla="*/ 2421330 w 10032639"/>
                <a:gd name="connsiteY2294" fmla="*/ 1610520 h 2801577"/>
                <a:gd name="connsiteX2295" fmla="*/ 2426369 w 10032639"/>
                <a:gd name="connsiteY2295" fmla="*/ 1589637 h 2801577"/>
                <a:gd name="connsiteX2296" fmla="*/ 2431768 w 10032639"/>
                <a:gd name="connsiteY2296" fmla="*/ 1570554 h 2801577"/>
                <a:gd name="connsiteX2297" fmla="*/ 2445446 w 10032639"/>
                <a:gd name="connsiteY2297" fmla="*/ 1537429 h 2801577"/>
                <a:gd name="connsiteX2298" fmla="*/ 796191 w 10032639"/>
                <a:gd name="connsiteY2298" fmla="*/ 1502864 h 2801577"/>
                <a:gd name="connsiteX2299" fmla="*/ 735721 w 10032639"/>
                <a:gd name="connsiteY2299" fmla="*/ 1535989 h 2801577"/>
                <a:gd name="connsiteX2300" fmla="*/ 680290 w 10032639"/>
                <a:gd name="connsiteY2300" fmla="*/ 1566953 h 2801577"/>
                <a:gd name="connsiteX2301" fmla="*/ 610821 w 10032639"/>
                <a:gd name="connsiteY2301" fmla="*/ 1608720 h 2801577"/>
                <a:gd name="connsiteX2302" fmla="*/ 634937 w 10032639"/>
                <a:gd name="connsiteY2302" fmla="*/ 1605119 h 2801577"/>
                <a:gd name="connsiteX2303" fmla="*/ 647175 w 10032639"/>
                <a:gd name="connsiteY2303" fmla="*/ 1594678 h 2801577"/>
                <a:gd name="connsiteX2304" fmla="*/ 659413 w 10032639"/>
                <a:gd name="connsiteY2304" fmla="*/ 1586036 h 2801577"/>
                <a:gd name="connsiteX2305" fmla="*/ 685329 w 10032639"/>
                <a:gd name="connsiteY2305" fmla="*/ 1568754 h 2801577"/>
                <a:gd name="connsiteX2306" fmla="*/ 716644 w 10032639"/>
                <a:gd name="connsiteY2306" fmla="*/ 1551471 h 2801577"/>
                <a:gd name="connsiteX2307" fmla="*/ 744360 w 10032639"/>
                <a:gd name="connsiteY2307" fmla="*/ 1537429 h 2801577"/>
                <a:gd name="connsiteX2308" fmla="*/ 769916 w 10032639"/>
                <a:gd name="connsiteY2308" fmla="*/ 1520146 h 2801577"/>
                <a:gd name="connsiteX2309" fmla="*/ 3108459 w 10032639"/>
                <a:gd name="connsiteY2309" fmla="*/ 1499623 h 2801577"/>
                <a:gd name="connsiteX2310" fmla="*/ 3101621 w 10032639"/>
                <a:gd name="connsiteY2310" fmla="*/ 1502864 h 2801577"/>
                <a:gd name="connsiteX2311" fmla="*/ 3103420 w 10032639"/>
                <a:gd name="connsiteY2311" fmla="*/ 1502864 h 2801577"/>
                <a:gd name="connsiteX2312" fmla="*/ 9641249 w 10032639"/>
                <a:gd name="connsiteY2312" fmla="*/ 1497466 h 2801577"/>
                <a:gd name="connsiteX2313" fmla="*/ 9578958 w 10032639"/>
                <a:gd name="connsiteY2313" fmla="*/ 1563005 h 2801577"/>
                <a:gd name="connsiteX2314" fmla="*/ 9522068 w 10032639"/>
                <a:gd name="connsiteY2314" fmla="*/ 1622062 h 2801577"/>
                <a:gd name="connsiteX2315" fmla="*/ 9466618 w 10032639"/>
                <a:gd name="connsiteY2315" fmla="*/ 1675718 h 2801577"/>
                <a:gd name="connsiteX2316" fmla="*/ 9414769 w 10032639"/>
                <a:gd name="connsiteY2316" fmla="*/ 1726132 h 2801577"/>
                <a:gd name="connsiteX2317" fmla="*/ 9350677 w 10032639"/>
                <a:gd name="connsiteY2317" fmla="*/ 1781588 h 2801577"/>
                <a:gd name="connsiteX2318" fmla="*/ 9282985 w 10032639"/>
                <a:gd name="connsiteY2318" fmla="*/ 1836684 h 2801577"/>
                <a:gd name="connsiteX2319" fmla="*/ 9206652 w 10032639"/>
                <a:gd name="connsiteY2319" fmla="*/ 1893940 h 2801577"/>
                <a:gd name="connsiteX2320" fmla="*/ 9125637 w 10032639"/>
                <a:gd name="connsiteY2320" fmla="*/ 1954437 h 2801577"/>
                <a:gd name="connsiteX2321" fmla="*/ 9092511 w 10032639"/>
                <a:gd name="connsiteY2321" fmla="*/ 2075792 h 2801577"/>
                <a:gd name="connsiteX2322" fmla="*/ 9090711 w 10032639"/>
                <a:gd name="connsiteY2322" fmla="*/ 2080834 h 2801577"/>
                <a:gd name="connsiteX2323" fmla="*/ 9109794 w 10032639"/>
                <a:gd name="connsiteY2323" fmla="*/ 2070751 h 2801577"/>
                <a:gd name="connsiteX2324" fmla="*/ 9130678 w 10032639"/>
                <a:gd name="connsiteY2324" fmla="*/ 2062108 h 2801577"/>
                <a:gd name="connsiteX2325" fmla="*/ 9137519 w 10032639"/>
                <a:gd name="connsiteY2325" fmla="*/ 2048064 h 2801577"/>
                <a:gd name="connsiteX2326" fmla="*/ 9146161 w 10032639"/>
                <a:gd name="connsiteY2326" fmla="*/ 2034380 h 2801577"/>
                <a:gd name="connsiteX2327" fmla="*/ 9151202 w 10032639"/>
                <a:gd name="connsiteY2327" fmla="*/ 2027538 h 2801577"/>
                <a:gd name="connsiteX2328" fmla="*/ 9159843 w 10032639"/>
                <a:gd name="connsiteY2328" fmla="*/ 2022137 h 2801577"/>
                <a:gd name="connsiteX2329" fmla="*/ 9168485 w 10032639"/>
                <a:gd name="connsiteY2329" fmla="*/ 2017095 h 2801577"/>
                <a:gd name="connsiteX2330" fmla="*/ 9178927 w 10032639"/>
                <a:gd name="connsiteY2330" fmla="*/ 2013494 h 2801577"/>
                <a:gd name="connsiteX2331" fmla="*/ 9186128 w 10032639"/>
                <a:gd name="connsiteY2331" fmla="*/ 2009893 h 2801577"/>
                <a:gd name="connsiteX2332" fmla="*/ 9194769 w 10032639"/>
                <a:gd name="connsiteY2332" fmla="*/ 2003051 h 2801577"/>
                <a:gd name="connsiteX2333" fmla="*/ 9203411 w 10032639"/>
                <a:gd name="connsiteY2333" fmla="*/ 1992608 h 2801577"/>
                <a:gd name="connsiteX2334" fmla="*/ 9210252 w 10032639"/>
                <a:gd name="connsiteY2334" fmla="*/ 1980725 h 2801577"/>
                <a:gd name="connsiteX2335" fmla="*/ 9213853 w 10032639"/>
                <a:gd name="connsiteY2335" fmla="*/ 1975323 h 2801577"/>
                <a:gd name="connsiteX2336" fmla="*/ 9220694 w 10032639"/>
                <a:gd name="connsiteY2336" fmla="*/ 1970282 h 2801577"/>
                <a:gd name="connsiteX2337" fmla="*/ 9227535 w 10032639"/>
                <a:gd name="connsiteY2337" fmla="*/ 1968481 h 2801577"/>
                <a:gd name="connsiteX2338" fmla="*/ 9234737 w 10032639"/>
                <a:gd name="connsiteY2338" fmla="*/ 1963080 h 2801577"/>
                <a:gd name="connsiteX2339" fmla="*/ 9243378 w 10032639"/>
                <a:gd name="connsiteY2339" fmla="*/ 1961279 h 2801577"/>
                <a:gd name="connsiteX2340" fmla="*/ 9244818 w 10032639"/>
                <a:gd name="connsiteY2340" fmla="*/ 1954437 h 2801577"/>
                <a:gd name="connsiteX2341" fmla="*/ 9248419 w 10032639"/>
                <a:gd name="connsiteY2341" fmla="*/ 1949396 h 2801577"/>
                <a:gd name="connsiteX2342" fmla="*/ 9252020 w 10032639"/>
                <a:gd name="connsiteY2342" fmla="*/ 1945795 h 2801577"/>
                <a:gd name="connsiteX2343" fmla="*/ 9265702 w 10032639"/>
                <a:gd name="connsiteY2343" fmla="*/ 1930310 h 2801577"/>
                <a:gd name="connsiteX2344" fmla="*/ 9281185 w 10032639"/>
                <a:gd name="connsiteY2344" fmla="*/ 1911225 h 2801577"/>
                <a:gd name="connsiteX2345" fmla="*/ 9288026 w 10032639"/>
                <a:gd name="connsiteY2345" fmla="*/ 1901142 h 2801577"/>
                <a:gd name="connsiteX2346" fmla="*/ 9338435 w 10032639"/>
                <a:gd name="connsiteY2346" fmla="*/ 1854329 h 2801577"/>
                <a:gd name="connsiteX2347" fmla="*/ 9343476 w 10032639"/>
                <a:gd name="connsiteY2347" fmla="*/ 1850728 h 2801577"/>
                <a:gd name="connsiteX2348" fmla="*/ 9350677 w 10032639"/>
                <a:gd name="connsiteY2348" fmla="*/ 1847127 h 2801577"/>
                <a:gd name="connsiteX2349" fmla="*/ 9359319 w 10032639"/>
                <a:gd name="connsiteY2349" fmla="*/ 1842085 h 2801577"/>
                <a:gd name="connsiteX2350" fmla="*/ 9367960 w 10032639"/>
                <a:gd name="connsiteY2350" fmla="*/ 1838484 h 2801577"/>
                <a:gd name="connsiteX2351" fmla="*/ 9376602 w 10032639"/>
                <a:gd name="connsiteY2351" fmla="*/ 1834883 h 2801577"/>
                <a:gd name="connsiteX2352" fmla="*/ 9388844 w 10032639"/>
                <a:gd name="connsiteY2352" fmla="*/ 1831642 h 2801577"/>
                <a:gd name="connsiteX2353" fmla="*/ 9392085 w 10032639"/>
                <a:gd name="connsiteY2353" fmla="*/ 1817598 h 2801577"/>
                <a:gd name="connsiteX2354" fmla="*/ 9398926 w 10032639"/>
                <a:gd name="connsiteY2354" fmla="*/ 1805715 h 2801577"/>
                <a:gd name="connsiteX2355" fmla="*/ 9407567 w 10032639"/>
                <a:gd name="connsiteY2355" fmla="*/ 1795272 h 2801577"/>
                <a:gd name="connsiteX2356" fmla="*/ 9416209 w 10032639"/>
                <a:gd name="connsiteY2356" fmla="*/ 1784829 h 2801577"/>
                <a:gd name="connsiteX2357" fmla="*/ 9426651 w 10032639"/>
                <a:gd name="connsiteY2357" fmla="*/ 1774386 h 2801577"/>
                <a:gd name="connsiteX2358" fmla="*/ 9438893 w 10032639"/>
                <a:gd name="connsiteY2358" fmla="*/ 1765743 h 2801577"/>
                <a:gd name="connsiteX2359" fmla="*/ 9452575 w 10032639"/>
                <a:gd name="connsiteY2359" fmla="*/ 1757101 h 2801577"/>
                <a:gd name="connsiteX2360" fmla="*/ 9468058 w 10032639"/>
                <a:gd name="connsiteY2360" fmla="*/ 1748458 h 2801577"/>
                <a:gd name="connsiteX2361" fmla="*/ 9469859 w 10032639"/>
                <a:gd name="connsiteY2361" fmla="*/ 1743417 h 2801577"/>
                <a:gd name="connsiteX2362" fmla="*/ 9473459 w 10032639"/>
                <a:gd name="connsiteY2362" fmla="*/ 1738015 h 2801577"/>
                <a:gd name="connsiteX2363" fmla="*/ 9473459 w 10032639"/>
                <a:gd name="connsiteY2363" fmla="*/ 1729373 h 2801577"/>
                <a:gd name="connsiteX2364" fmla="*/ 9480300 w 10032639"/>
                <a:gd name="connsiteY2364" fmla="*/ 1724331 h 2801577"/>
                <a:gd name="connsiteX2365" fmla="*/ 9537551 w 10032639"/>
                <a:gd name="connsiteY2365" fmla="*/ 1689401 h 2801577"/>
                <a:gd name="connsiteX2366" fmla="*/ 9556634 w 10032639"/>
                <a:gd name="connsiteY2366" fmla="*/ 1673917 h 2801577"/>
                <a:gd name="connsiteX2367" fmla="*/ 9567076 w 10032639"/>
                <a:gd name="connsiteY2367" fmla="*/ 1667075 h 2801577"/>
                <a:gd name="connsiteX2368" fmla="*/ 9573917 w 10032639"/>
                <a:gd name="connsiteY2368" fmla="*/ 1658433 h 2801577"/>
                <a:gd name="connsiteX2369" fmla="*/ 9578958 w 10032639"/>
                <a:gd name="connsiteY2369" fmla="*/ 1644749 h 2801577"/>
                <a:gd name="connsiteX2370" fmla="*/ 9584359 w 10032639"/>
                <a:gd name="connsiteY2370" fmla="*/ 1629264 h 2801577"/>
                <a:gd name="connsiteX2371" fmla="*/ 9587599 w 10032639"/>
                <a:gd name="connsiteY2371" fmla="*/ 1620622 h 2801577"/>
                <a:gd name="connsiteX2372" fmla="*/ 9592641 w 10032639"/>
                <a:gd name="connsiteY2372" fmla="*/ 1613420 h 2801577"/>
                <a:gd name="connsiteX2373" fmla="*/ 9599842 w 10032639"/>
                <a:gd name="connsiteY2373" fmla="*/ 1604777 h 2801577"/>
                <a:gd name="connsiteX2374" fmla="*/ 9610284 w 10032639"/>
                <a:gd name="connsiteY2374" fmla="*/ 1592534 h 2801577"/>
                <a:gd name="connsiteX2375" fmla="*/ 9620725 w 10032639"/>
                <a:gd name="connsiteY2375" fmla="*/ 1582451 h 2801577"/>
                <a:gd name="connsiteX2376" fmla="*/ 9632608 w 10032639"/>
                <a:gd name="connsiteY2376" fmla="*/ 1572008 h 2801577"/>
                <a:gd name="connsiteX2377" fmla="*/ 9636208 w 10032639"/>
                <a:gd name="connsiteY2377" fmla="*/ 1570207 h 2801577"/>
                <a:gd name="connsiteX2378" fmla="*/ 9639809 w 10032639"/>
                <a:gd name="connsiteY2378" fmla="*/ 1568407 h 2801577"/>
                <a:gd name="connsiteX2379" fmla="*/ 9641249 w 10032639"/>
                <a:gd name="connsiteY2379" fmla="*/ 1564806 h 2801577"/>
                <a:gd name="connsiteX2380" fmla="*/ 9646650 w 10032639"/>
                <a:gd name="connsiteY2380" fmla="*/ 1552922 h 2801577"/>
                <a:gd name="connsiteX2381" fmla="*/ 9648450 w 10032639"/>
                <a:gd name="connsiteY2381" fmla="*/ 1545720 h 2801577"/>
                <a:gd name="connsiteX2382" fmla="*/ 9648450 w 10032639"/>
                <a:gd name="connsiteY2382" fmla="*/ 1535637 h 2801577"/>
                <a:gd name="connsiteX2383" fmla="*/ 9644850 w 10032639"/>
                <a:gd name="connsiteY2383" fmla="*/ 1511150 h 2801577"/>
                <a:gd name="connsiteX2384" fmla="*/ 8436474 w 10032639"/>
                <a:gd name="connsiteY2384" fmla="*/ 1497466 h 2801577"/>
                <a:gd name="connsiteX2385" fmla="*/ 8419191 w 10032639"/>
                <a:gd name="connsiteY2385" fmla="*/ 1506109 h 2801577"/>
                <a:gd name="connsiteX2386" fmla="*/ 8427833 w 10032639"/>
                <a:gd name="connsiteY2386" fmla="*/ 1512951 h 2801577"/>
                <a:gd name="connsiteX2387" fmla="*/ 8431073 w 10032639"/>
                <a:gd name="connsiteY2387" fmla="*/ 1506109 h 2801577"/>
                <a:gd name="connsiteX2388" fmla="*/ 1929649 w 10032639"/>
                <a:gd name="connsiteY2388" fmla="*/ 1478740 h 2801577"/>
                <a:gd name="connsiteX2389" fmla="*/ 1848662 w 10032639"/>
                <a:gd name="connsiteY2389" fmla="*/ 1525547 h 2801577"/>
                <a:gd name="connsiteX2390" fmla="*/ 1864139 w 10032639"/>
                <a:gd name="connsiteY2390" fmla="*/ 1520146 h 2801577"/>
                <a:gd name="connsiteX2391" fmla="*/ 1893295 w 10032639"/>
                <a:gd name="connsiteY2391" fmla="*/ 1504664 h 2801577"/>
                <a:gd name="connsiteX2392" fmla="*/ 1907332 w 10032639"/>
                <a:gd name="connsiteY2392" fmla="*/ 1497823 h 2801577"/>
                <a:gd name="connsiteX2393" fmla="*/ 1919211 w 10032639"/>
                <a:gd name="connsiteY2393" fmla="*/ 1494583 h 2801577"/>
                <a:gd name="connsiteX2394" fmla="*/ 1928209 w 10032639"/>
                <a:gd name="connsiteY2394" fmla="*/ 1490982 h 2801577"/>
                <a:gd name="connsiteX2395" fmla="*/ 1936848 w 10032639"/>
                <a:gd name="connsiteY2395" fmla="*/ 1484141 h 2801577"/>
                <a:gd name="connsiteX2396" fmla="*/ 1931449 w 10032639"/>
                <a:gd name="connsiteY2396" fmla="*/ 1480541 h 2801577"/>
                <a:gd name="connsiteX2397" fmla="*/ 4600937 w 10032639"/>
                <a:gd name="connsiteY2397" fmla="*/ 1472609 h 2801577"/>
                <a:gd name="connsiteX2398" fmla="*/ 4555936 w 10032639"/>
                <a:gd name="connsiteY2398" fmla="*/ 1508966 h 2801577"/>
                <a:gd name="connsiteX2399" fmla="*/ 4512734 w 10032639"/>
                <a:gd name="connsiteY2399" fmla="*/ 1546764 h 2801577"/>
                <a:gd name="connsiteX2400" fmla="*/ 4469532 w 10032639"/>
                <a:gd name="connsiteY2400" fmla="*/ 1588521 h 2801577"/>
                <a:gd name="connsiteX2401" fmla="*/ 4425970 w 10032639"/>
                <a:gd name="connsiteY2401" fmla="*/ 1628478 h 2801577"/>
                <a:gd name="connsiteX2402" fmla="*/ 4425970 w 10032639"/>
                <a:gd name="connsiteY2402" fmla="*/ 1640358 h 2801577"/>
                <a:gd name="connsiteX2403" fmla="*/ 4424170 w 10032639"/>
                <a:gd name="connsiteY2403" fmla="*/ 1652597 h 2801577"/>
                <a:gd name="connsiteX2404" fmla="*/ 4446851 w 10032639"/>
                <a:gd name="connsiteY2404" fmla="*/ 1631718 h 2801577"/>
                <a:gd name="connsiteX2405" fmla="*/ 4469532 w 10032639"/>
                <a:gd name="connsiteY2405" fmla="*/ 1609400 h 2801577"/>
                <a:gd name="connsiteX2406" fmla="*/ 4483213 w 10032639"/>
                <a:gd name="connsiteY2406" fmla="*/ 1591761 h 2801577"/>
                <a:gd name="connsiteX2407" fmla="*/ 4498693 w 10032639"/>
                <a:gd name="connsiteY2407" fmla="*/ 1578082 h 2801577"/>
                <a:gd name="connsiteX2408" fmla="*/ 4515974 w 10032639"/>
                <a:gd name="connsiteY2408" fmla="*/ 1567642 h 2801577"/>
                <a:gd name="connsiteX2409" fmla="*/ 4533255 w 10032639"/>
                <a:gd name="connsiteY2409" fmla="*/ 1560803 h 2801577"/>
                <a:gd name="connsiteX2410" fmla="*/ 4533255 w 10032639"/>
                <a:gd name="connsiteY2410" fmla="*/ 1533085 h 2801577"/>
                <a:gd name="connsiteX2411" fmla="*/ 4547295 w 10032639"/>
                <a:gd name="connsiteY2411" fmla="*/ 1531285 h 2801577"/>
                <a:gd name="connsiteX2412" fmla="*/ 4557736 w 10032639"/>
                <a:gd name="connsiteY2412" fmla="*/ 1527685 h 2801577"/>
                <a:gd name="connsiteX2413" fmla="*/ 4566376 w 10032639"/>
                <a:gd name="connsiteY2413" fmla="*/ 1522645 h 2801577"/>
                <a:gd name="connsiteX2414" fmla="*/ 4575016 w 10032639"/>
                <a:gd name="connsiteY2414" fmla="*/ 1515806 h 2801577"/>
                <a:gd name="connsiteX2415" fmla="*/ 4583657 w 10032639"/>
                <a:gd name="connsiteY2415" fmla="*/ 1505366 h 2801577"/>
                <a:gd name="connsiteX2416" fmla="*/ 4592297 w 10032639"/>
                <a:gd name="connsiteY2416" fmla="*/ 1489887 h 2801577"/>
                <a:gd name="connsiteX2417" fmla="*/ 4917750 w 10032639"/>
                <a:gd name="connsiteY2417" fmla="*/ 1453530 h 2801577"/>
                <a:gd name="connsiteX2418" fmla="*/ 4893629 w 10032639"/>
                <a:gd name="connsiteY2418" fmla="*/ 1474408 h 2801577"/>
                <a:gd name="connsiteX2419" fmla="*/ 4869148 w 10032639"/>
                <a:gd name="connsiteY2419" fmla="*/ 1496727 h 2801577"/>
                <a:gd name="connsiteX2420" fmla="*/ 4853667 w 10032639"/>
                <a:gd name="connsiteY2420" fmla="*/ 1510406 h 2801577"/>
                <a:gd name="connsiteX2421" fmla="*/ 4834587 w 10032639"/>
                <a:gd name="connsiteY2421" fmla="*/ 1526245 h 2801577"/>
                <a:gd name="connsiteX2422" fmla="*/ 4812266 w 10032639"/>
                <a:gd name="connsiteY2422" fmla="*/ 1541724 h 2801577"/>
                <a:gd name="connsiteX2423" fmla="*/ 4787785 w 10032639"/>
                <a:gd name="connsiteY2423" fmla="*/ 1559003 h 2801577"/>
                <a:gd name="connsiteX2424" fmla="*/ 4755024 w 10032639"/>
                <a:gd name="connsiteY2424" fmla="*/ 1590321 h 2801577"/>
                <a:gd name="connsiteX2425" fmla="*/ 4720462 w 10032639"/>
                <a:gd name="connsiteY2425" fmla="*/ 1621279 h 2801577"/>
                <a:gd name="connsiteX2426" fmla="*/ 4647739 w 10032639"/>
                <a:gd name="connsiteY2426" fmla="*/ 1683555 h 2801577"/>
                <a:gd name="connsiteX2427" fmla="*/ 4575016 w 10032639"/>
                <a:gd name="connsiteY2427" fmla="*/ 1744391 h 2801577"/>
                <a:gd name="connsiteX2428" fmla="*/ 4502293 w 10032639"/>
                <a:gd name="connsiteY2428" fmla="*/ 1809907 h 2801577"/>
                <a:gd name="connsiteX2429" fmla="*/ 4483213 w 10032639"/>
                <a:gd name="connsiteY2429" fmla="*/ 1828985 h 2801577"/>
                <a:gd name="connsiteX2430" fmla="*/ 4462332 w 10032639"/>
                <a:gd name="connsiteY2430" fmla="*/ 1853464 h 2801577"/>
                <a:gd name="connsiteX2431" fmla="*/ 4450451 w 10032639"/>
                <a:gd name="connsiteY2431" fmla="*/ 1868943 h 2801577"/>
                <a:gd name="connsiteX2432" fmla="*/ 4479973 w 10032639"/>
                <a:gd name="connsiteY2432" fmla="*/ 1849864 h 2801577"/>
                <a:gd name="connsiteX2433" fmla="*/ 4502293 w 10032639"/>
                <a:gd name="connsiteY2433" fmla="*/ 1830785 h 2801577"/>
                <a:gd name="connsiteX2434" fmla="*/ 4530015 w 10032639"/>
                <a:gd name="connsiteY2434" fmla="*/ 1804867 h 2801577"/>
                <a:gd name="connsiteX2435" fmla="*/ 4540455 w 10032639"/>
                <a:gd name="connsiteY2435" fmla="*/ 1794428 h 2801577"/>
                <a:gd name="connsiteX2436" fmla="*/ 4552335 w 10032639"/>
                <a:gd name="connsiteY2436" fmla="*/ 1803067 h 2801577"/>
                <a:gd name="connsiteX2437" fmla="*/ 4554136 w 10032639"/>
                <a:gd name="connsiteY2437" fmla="*/ 1803067 h 2801577"/>
                <a:gd name="connsiteX2438" fmla="*/ 4557736 w 10032639"/>
                <a:gd name="connsiteY2438" fmla="*/ 1787588 h 2801577"/>
                <a:gd name="connsiteX2439" fmla="*/ 4564576 w 10032639"/>
                <a:gd name="connsiteY2439" fmla="*/ 1775349 h 2801577"/>
                <a:gd name="connsiteX2440" fmla="*/ 4575016 w 10032639"/>
                <a:gd name="connsiteY2440" fmla="*/ 1764909 h 2801577"/>
                <a:gd name="connsiteX2441" fmla="*/ 4586897 w 10032639"/>
                <a:gd name="connsiteY2441" fmla="*/ 1754830 h 2801577"/>
                <a:gd name="connsiteX2442" fmla="*/ 4600937 w 10032639"/>
                <a:gd name="connsiteY2442" fmla="*/ 1744391 h 2801577"/>
                <a:gd name="connsiteX2443" fmla="*/ 4614978 w 10032639"/>
                <a:gd name="connsiteY2443" fmla="*/ 1737191 h 2801577"/>
                <a:gd name="connsiteX2444" fmla="*/ 4614978 w 10032639"/>
                <a:gd name="connsiteY2444" fmla="*/ 1711273 h 2801577"/>
                <a:gd name="connsiteX2445" fmla="*/ 4637299 w 10032639"/>
                <a:gd name="connsiteY2445" fmla="*/ 1723512 h 2801577"/>
                <a:gd name="connsiteX2446" fmla="*/ 4639099 w 10032639"/>
                <a:gd name="connsiteY2446" fmla="*/ 1723512 h 2801577"/>
                <a:gd name="connsiteX2447" fmla="*/ 4642699 w 10032639"/>
                <a:gd name="connsiteY2447" fmla="*/ 1716673 h 2801577"/>
                <a:gd name="connsiteX2448" fmla="*/ 4642699 w 10032639"/>
                <a:gd name="connsiteY2448" fmla="*/ 1711273 h 2801577"/>
                <a:gd name="connsiteX2449" fmla="*/ 4645939 w 10032639"/>
                <a:gd name="connsiteY2449" fmla="*/ 1704433 h 2801577"/>
                <a:gd name="connsiteX2450" fmla="*/ 4645939 w 10032639"/>
                <a:gd name="connsiteY2450" fmla="*/ 1699034 h 2801577"/>
                <a:gd name="connsiteX2451" fmla="*/ 4654580 w 10032639"/>
                <a:gd name="connsiteY2451" fmla="*/ 1693994 h 2801577"/>
                <a:gd name="connsiteX2452" fmla="*/ 4656380 w 10032639"/>
                <a:gd name="connsiteY2452" fmla="*/ 1693994 h 2801577"/>
                <a:gd name="connsiteX2453" fmla="*/ 4656380 w 10032639"/>
                <a:gd name="connsiteY2453" fmla="*/ 1676715 h 2801577"/>
                <a:gd name="connsiteX2454" fmla="*/ 4666820 w 10032639"/>
                <a:gd name="connsiteY2454" fmla="*/ 1673115 h 2801577"/>
                <a:gd name="connsiteX2455" fmla="*/ 4685541 w 10032639"/>
                <a:gd name="connsiteY2455" fmla="*/ 1664476 h 2801577"/>
                <a:gd name="connsiteX2456" fmla="*/ 4702821 w 10032639"/>
                <a:gd name="connsiteY2456" fmla="*/ 1652597 h 2801577"/>
                <a:gd name="connsiteX2457" fmla="*/ 4722262 w 10032639"/>
                <a:gd name="connsiteY2457" fmla="*/ 1635318 h 2801577"/>
                <a:gd name="connsiteX2458" fmla="*/ 4741343 w 10032639"/>
                <a:gd name="connsiteY2458" fmla="*/ 1616239 h 2801577"/>
                <a:gd name="connsiteX2459" fmla="*/ 4758624 w 10032639"/>
                <a:gd name="connsiteY2459" fmla="*/ 1595361 h 2801577"/>
                <a:gd name="connsiteX2460" fmla="*/ 4779144 w 10032639"/>
                <a:gd name="connsiteY2460" fmla="*/ 1578082 h 2801577"/>
                <a:gd name="connsiteX2461" fmla="*/ 4819106 w 10032639"/>
                <a:gd name="connsiteY2461" fmla="*/ 1541724 h 2801577"/>
                <a:gd name="connsiteX2462" fmla="*/ 4851867 w 10032639"/>
                <a:gd name="connsiteY2462" fmla="*/ 1520845 h 2801577"/>
                <a:gd name="connsiteX2463" fmla="*/ 4881389 w 10032639"/>
                <a:gd name="connsiteY2463" fmla="*/ 1498527 h 2801577"/>
                <a:gd name="connsiteX2464" fmla="*/ 4893629 w 10032639"/>
                <a:gd name="connsiteY2464" fmla="*/ 1489887 h 2801577"/>
                <a:gd name="connsiteX2465" fmla="*/ 4904069 w 10032639"/>
                <a:gd name="connsiteY2465" fmla="*/ 1479448 h 2801577"/>
                <a:gd name="connsiteX2466" fmla="*/ 4910910 w 10032639"/>
                <a:gd name="connsiteY2466" fmla="*/ 1467209 h 2801577"/>
                <a:gd name="connsiteX2467" fmla="*/ 7260351 w 10032639"/>
                <a:gd name="connsiteY2467" fmla="*/ 1453215 h 2801577"/>
                <a:gd name="connsiteX2468" fmla="*/ 7241271 w 10032639"/>
                <a:gd name="connsiteY2468" fmla="*/ 1466893 h 2801577"/>
                <a:gd name="connsiteX2469" fmla="*/ 7244511 w 10032639"/>
                <a:gd name="connsiteY2469" fmla="*/ 1466893 h 2801577"/>
                <a:gd name="connsiteX2470" fmla="*/ 7251711 w 10032639"/>
                <a:gd name="connsiteY2470" fmla="*/ 1461854 h 2801577"/>
                <a:gd name="connsiteX2471" fmla="*/ 8204233 w 10032639"/>
                <a:gd name="connsiteY2471" fmla="*/ 1450653 h 2801577"/>
                <a:gd name="connsiteX2472" fmla="*/ 8117818 w 10032639"/>
                <a:gd name="connsiteY2472" fmla="*/ 1512951 h 2801577"/>
                <a:gd name="connsiteX2473" fmla="*/ 8032842 w 10032639"/>
                <a:gd name="connsiteY2473" fmla="*/ 1573448 h 2801577"/>
                <a:gd name="connsiteX2474" fmla="*/ 7949668 w 10032639"/>
                <a:gd name="connsiteY2474" fmla="*/ 1634306 h 2801577"/>
                <a:gd name="connsiteX2475" fmla="*/ 7871894 w 10032639"/>
                <a:gd name="connsiteY2475" fmla="*/ 1693002 h 2801577"/>
                <a:gd name="connsiteX2476" fmla="*/ 7871894 w 10032639"/>
                <a:gd name="connsiteY2476" fmla="*/ 1698404 h 2801577"/>
                <a:gd name="connsiteX2477" fmla="*/ 7902859 w 10032639"/>
                <a:gd name="connsiteY2477" fmla="*/ 1675718 h 2801577"/>
                <a:gd name="connsiteX2478" fmla="*/ 7932385 w 10032639"/>
                <a:gd name="connsiteY2478" fmla="*/ 1656632 h 2801577"/>
                <a:gd name="connsiteX2479" fmla="*/ 7967311 w 10032639"/>
                <a:gd name="connsiteY2479" fmla="*/ 1632505 h 2801577"/>
                <a:gd name="connsiteX2480" fmla="*/ 8001877 w 10032639"/>
                <a:gd name="connsiteY2480" fmla="*/ 1608378 h 2801577"/>
                <a:gd name="connsiteX2481" fmla="*/ 8020960 w 10032639"/>
                <a:gd name="connsiteY2481" fmla="*/ 1596135 h 2801577"/>
                <a:gd name="connsiteX2482" fmla="*/ 8043284 w 10032639"/>
                <a:gd name="connsiteY2482" fmla="*/ 1575249 h 2801577"/>
                <a:gd name="connsiteX2483" fmla="*/ 8065608 w 10032639"/>
                <a:gd name="connsiteY2483" fmla="*/ 1557964 h 2801577"/>
                <a:gd name="connsiteX2484" fmla="*/ 8116017 w 10032639"/>
                <a:gd name="connsiteY2484" fmla="*/ 1519793 h 2801577"/>
                <a:gd name="connsiteX2485" fmla="*/ 8121418 w 10032639"/>
                <a:gd name="connsiteY2485" fmla="*/ 1519793 h 2801577"/>
                <a:gd name="connsiteX2486" fmla="*/ 8126459 w 10032639"/>
                <a:gd name="connsiteY2486" fmla="*/ 1519793 h 2801577"/>
                <a:gd name="connsiteX2487" fmla="*/ 8131860 w 10032639"/>
                <a:gd name="connsiteY2487" fmla="*/ 1518352 h 2801577"/>
                <a:gd name="connsiteX2488" fmla="*/ 8143742 w 10032639"/>
                <a:gd name="connsiteY2488" fmla="*/ 1506109 h 2801577"/>
                <a:gd name="connsiteX2489" fmla="*/ 8155984 w 10032639"/>
                <a:gd name="connsiteY2489" fmla="*/ 1499267 h 2801577"/>
                <a:gd name="connsiteX2490" fmla="*/ 8167867 w 10032639"/>
                <a:gd name="connsiteY2490" fmla="*/ 1490625 h 2801577"/>
                <a:gd name="connsiteX2491" fmla="*/ 8178308 w 10032639"/>
                <a:gd name="connsiteY2491" fmla="*/ 1480182 h 2801577"/>
                <a:gd name="connsiteX2492" fmla="*/ 8190551 w 10032639"/>
                <a:gd name="connsiteY2492" fmla="*/ 1467938 h 2801577"/>
                <a:gd name="connsiteX2493" fmla="*/ 8197392 w 10032639"/>
                <a:gd name="connsiteY2493" fmla="*/ 1457495 h 2801577"/>
                <a:gd name="connsiteX2494" fmla="*/ 1832824 w 10032639"/>
                <a:gd name="connsiteY2494" fmla="*/ 1447416 h 2801577"/>
                <a:gd name="connsiteX2495" fmla="*/ 1815547 w 10032639"/>
                <a:gd name="connsiteY2495" fmla="*/ 1456417 h 2801577"/>
                <a:gd name="connsiteX2496" fmla="*/ 1815547 w 10032639"/>
                <a:gd name="connsiteY2496" fmla="*/ 1461458 h 2801577"/>
                <a:gd name="connsiteX2497" fmla="*/ 5749026 w 10032639"/>
                <a:gd name="connsiteY2497" fmla="*/ 1444576 h 2801577"/>
                <a:gd name="connsiteX2498" fmla="*/ 5736786 w 10032639"/>
                <a:gd name="connsiteY2498" fmla="*/ 1453215 h 2801577"/>
                <a:gd name="connsiteX2499" fmla="*/ 5738586 w 10032639"/>
                <a:gd name="connsiteY2499" fmla="*/ 1458254 h 2801577"/>
                <a:gd name="connsiteX2500" fmla="*/ 4490413 w 10032639"/>
                <a:gd name="connsiteY2500" fmla="*/ 1439491 h 2801577"/>
                <a:gd name="connsiteX2501" fmla="*/ 4424170 w 10032639"/>
                <a:gd name="connsiteY2501" fmla="*/ 1488088 h 2801577"/>
                <a:gd name="connsiteX2502" fmla="*/ 4424170 w 10032639"/>
                <a:gd name="connsiteY2502" fmla="*/ 1489887 h 2801577"/>
                <a:gd name="connsiteX2503" fmla="*/ 4436411 w 10032639"/>
                <a:gd name="connsiteY2503" fmla="*/ 1488088 h 2801577"/>
                <a:gd name="connsiteX2504" fmla="*/ 4451892 w 10032639"/>
                <a:gd name="connsiteY2504" fmla="*/ 1484488 h 2801577"/>
                <a:gd name="connsiteX2505" fmla="*/ 4464132 w 10032639"/>
                <a:gd name="connsiteY2505" fmla="*/ 1477648 h 2801577"/>
                <a:gd name="connsiteX2506" fmla="*/ 4469532 w 10032639"/>
                <a:gd name="connsiteY2506" fmla="*/ 1470809 h 2801577"/>
                <a:gd name="connsiteX2507" fmla="*/ 4474572 w 10032639"/>
                <a:gd name="connsiteY2507" fmla="*/ 1463969 h 2801577"/>
                <a:gd name="connsiteX2508" fmla="*/ 4481413 w 10032639"/>
                <a:gd name="connsiteY2508" fmla="*/ 1449930 h 2801577"/>
                <a:gd name="connsiteX2509" fmla="*/ 6303083 w 10032639"/>
                <a:gd name="connsiteY2509" fmla="*/ 1439177 h 2801577"/>
                <a:gd name="connsiteX2510" fmla="*/ 6244041 w 10032639"/>
                <a:gd name="connsiteY2510" fmla="*/ 1480931 h 2801577"/>
                <a:gd name="connsiteX2511" fmla="*/ 6187159 w 10032639"/>
                <a:gd name="connsiteY2511" fmla="*/ 1518726 h 2801577"/>
                <a:gd name="connsiteX2512" fmla="*/ 6083116 w 10032639"/>
                <a:gd name="connsiteY2512" fmla="*/ 1588198 h 2801577"/>
                <a:gd name="connsiteX2513" fmla="*/ 6057195 w 10032639"/>
                <a:gd name="connsiteY2513" fmla="*/ 1607275 h 2801577"/>
                <a:gd name="connsiteX2514" fmla="*/ 6006794 w 10032639"/>
                <a:gd name="connsiteY2514" fmla="*/ 1641831 h 2801577"/>
                <a:gd name="connsiteX2515" fmla="*/ 6022634 w 10032639"/>
                <a:gd name="connsiteY2515" fmla="*/ 1641831 h 2801577"/>
                <a:gd name="connsiteX2516" fmla="*/ 6039915 w 10032639"/>
                <a:gd name="connsiteY2516" fmla="*/ 1626353 h 2801577"/>
                <a:gd name="connsiteX2517" fmla="*/ 6057195 w 10032639"/>
                <a:gd name="connsiteY2517" fmla="*/ 1612315 h 2801577"/>
                <a:gd name="connsiteX2518" fmla="*/ 6072676 w 10032639"/>
                <a:gd name="connsiteY2518" fmla="*/ 1600436 h 2801577"/>
                <a:gd name="connsiteX2519" fmla="*/ 6089956 w 10032639"/>
                <a:gd name="connsiteY2519" fmla="*/ 1589998 h 2801577"/>
                <a:gd name="connsiteX2520" fmla="*/ 6159438 w 10032639"/>
                <a:gd name="connsiteY2520" fmla="*/ 1544643 h 2801577"/>
                <a:gd name="connsiteX2521" fmla="*/ 6179959 w 10032639"/>
                <a:gd name="connsiteY2521" fmla="*/ 1530965 h 2801577"/>
                <a:gd name="connsiteX2522" fmla="*/ 6197239 w 10032639"/>
                <a:gd name="connsiteY2522" fmla="*/ 1518726 h 2801577"/>
                <a:gd name="connsiteX2523" fmla="*/ 6212720 w 10032639"/>
                <a:gd name="connsiteY2523" fmla="*/ 1508648 h 2801577"/>
                <a:gd name="connsiteX2524" fmla="*/ 6224960 w 10032639"/>
                <a:gd name="connsiteY2524" fmla="*/ 1496409 h 2801577"/>
                <a:gd name="connsiteX2525" fmla="*/ 6242241 w 10032639"/>
                <a:gd name="connsiteY2525" fmla="*/ 1484171 h 2801577"/>
                <a:gd name="connsiteX2526" fmla="*/ 6259521 w 10032639"/>
                <a:gd name="connsiteY2526" fmla="*/ 1474092 h 2801577"/>
                <a:gd name="connsiteX2527" fmla="*/ 6276802 w 10032639"/>
                <a:gd name="connsiteY2527" fmla="*/ 1465093 h 2801577"/>
                <a:gd name="connsiteX2528" fmla="*/ 6292642 w 10032639"/>
                <a:gd name="connsiteY2528" fmla="*/ 1456454 h 2801577"/>
                <a:gd name="connsiteX2529" fmla="*/ 6299482 w 10032639"/>
                <a:gd name="connsiteY2529" fmla="*/ 1446016 h 2801577"/>
                <a:gd name="connsiteX2530" fmla="*/ 3546509 w 10032639"/>
                <a:gd name="connsiteY2530" fmla="*/ 1436974 h 2801577"/>
                <a:gd name="connsiteX2531" fmla="*/ 3525632 w 10032639"/>
                <a:gd name="connsiteY2531" fmla="*/ 1449216 h 2801577"/>
                <a:gd name="connsiteX2532" fmla="*/ 3547948 w 10032639"/>
                <a:gd name="connsiteY2532" fmla="*/ 1436974 h 2801577"/>
                <a:gd name="connsiteX2533" fmla="*/ 2180529 w 10032639"/>
                <a:gd name="connsiteY2533" fmla="*/ 1431933 h 2801577"/>
                <a:gd name="connsiteX2534" fmla="*/ 2111780 w 10032639"/>
                <a:gd name="connsiteY2534" fmla="*/ 1471899 h 2801577"/>
                <a:gd name="connsiteX2535" fmla="*/ 2042311 w 10032639"/>
                <a:gd name="connsiteY2535" fmla="*/ 1515106 h 2801577"/>
                <a:gd name="connsiteX2536" fmla="*/ 2070026 w 10032639"/>
                <a:gd name="connsiteY2536" fmla="*/ 1506464 h 2801577"/>
                <a:gd name="connsiteX2537" fmla="*/ 2101342 w 10032639"/>
                <a:gd name="connsiteY2537" fmla="*/ 1499623 h 2801577"/>
                <a:gd name="connsiteX2538" fmla="*/ 2108180 w 10032639"/>
                <a:gd name="connsiteY2538" fmla="*/ 1485581 h 2801577"/>
                <a:gd name="connsiteX2539" fmla="*/ 2120419 w 10032639"/>
                <a:gd name="connsiteY2539" fmla="*/ 1475500 h 2801577"/>
                <a:gd name="connsiteX2540" fmla="*/ 2132296 w 10032639"/>
                <a:gd name="connsiteY2540" fmla="*/ 1468299 h 2801577"/>
                <a:gd name="connsiteX2541" fmla="*/ 2145974 w 10032639"/>
                <a:gd name="connsiteY2541" fmla="*/ 1463258 h 2801577"/>
                <a:gd name="connsiteX2542" fmla="*/ 2154613 w 10032639"/>
                <a:gd name="connsiteY2542" fmla="*/ 1459657 h 2801577"/>
                <a:gd name="connsiteX2543" fmla="*/ 2163251 w 10032639"/>
                <a:gd name="connsiteY2543" fmla="*/ 1452816 h 2801577"/>
                <a:gd name="connsiteX2544" fmla="*/ 2171890 w 10032639"/>
                <a:gd name="connsiteY2544" fmla="*/ 1445975 h 2801577"/>
                <a:gd name="connsiteX2545" fmla="*/ 2179089 w 10032639"/>
                <a:gd name="connsiteY2545" fmla="*/ 1435534 h 2801577"/>
                <a:gd name="connsiteX2546" fmla="*/ 2386775 w 10032639"/>
                <a:gd name="connsiteY2546" fmla="*/ 1428333 h 2801577"/>
                <a:gd name="connsiteX2547" fmla="*/ 2230921 w 10032639"/>
                <a:gd name="connsiteY2547" fmla="*/ 1504664 h 2801577"/>
                <a:gd name="connsiteX2548" fmla="*/ 2068227 w 10032639"/>
                <a:gd name="connsiteY2548" fmla="*/ 1591437 h 2801577"/>
                <a:gd name="connsiteX2549" fmla="*/ 1933248 w 10032639"/>
                <a:gd name="connsiteY2549" fmla="*/ 1662368 h 2801577"/>
                <a:gd name="connsiteX2550" fmla="*/ 1935048 w 10032639"/>
                <a:gd name="connsiteY2550" fmla="*/ 1662368 h 2801577"/>
                <a:gd name="connsiteX2551" fmla="*/ 1941887 w 10032639"/>
                <a:gd name="connsiteY2551" fmla="*/ 1662368 h 2801577"/>
                <a:gd name="connsiteX2552" fmla="*/ 1947286 w 10032639"/>
                <a:gd name="connsiteY2552" fmla="*/ 1663808 h 2801577"/>
                <a:gd name="connsiteX2553" fmla="*/ 1955925 w 10032639"/>
                <a:gd name="connsiteY2553" fmla="*/ 1669209 h 2801577"/>
                <a:gd name="connsiteX2554" fmla="*/ 1966363 w 10032639"/>
                <a:gd name="connsiteY2554" fmla="*/ 1656967 h 2801577"/>
                <a:gd name="connsiteX2555" fmla="*/ 1976441 w 10032639"/>
                <a:gd name="connsiteY2555" fmla="*/ 1646885 h 2801577"/>
                <a:gd name="connsiteX2556" fmla="*/ 1995518 w 10032639"/>
                <a:gd name="connsiteY2556" fmla="*/ 1632843 h 2801577"/>
                <a:gd name="connsiteX2557" fmla="*/ 1999118 w 10032639"/>
                <a:gd name="connsiteY2557" fmla="*/ 1631043 h 2801577"/>
                <a:gd name="connsiteX2558" fmla="*/ 2010996 w 10032639"/>
                <a:gd name="connsiteY2558" fmla="*/ 1629603 h 2801577"/>
                <a:gd name="connsiteX2559" fmla="*/ 2030073 w 10032639"/>
                <a:gd name="connsiteY2559" fmla="*/ 1629603 h 2801577"/>
                <a:gd name="connsiteX2560" fmla="*/ 2028273 w 10032639"/>
                <a:gd name="connsiteY2560" fmla="*/ 1626002 h 2801577"/>
                <a:gd name="connsiteX2561" fmla="*/ 2030073 w 10032639"/>
                <a:gd name="connsiteY2561" fmla="*/ 1620961 h 2801577"/>
                <a:gd name="connsiteX2562" fmla="*/ 2031872 w 10032639"/>
                <a:gd name="connsiteY2562" fmla="*/ 1615561 h 2801577"/>
                <a:gd name="connsiteX2563" fmla="*/ 2035112 w 10032639"/>
                <a:gd name="connsiteY2563" fmla="*/ 1610520 h 2801577"/>
                <a:gd name="connsiteX2564" fmla="*/ 2044111 w 10032639"/>
                <a:gd name="connsiteY2564" fmla="*/ 1605119 h 2801577"/>
                <a:gd name="connsiteX2565" fmla="*/ 2049150 w 10032639"/>
                <a:gd name="connsiteY2565" fmla="*/ 1603319 h 2801577"/>
                <a:gd name="connsiteX2566" fmla="*/ 2066427 w 10032639"/>
                <a:gd name="connsiteY2566" fmla="*/ 1610520 h 2801577"/>
                <a:gd name="connsiteX2567" fmla="*/ 2073626 w 10032639"/>
                <a:gd name="connsiteY2567" fmla="*/ 1606919 h 2801577"/>
                <a:gd name="connsiteX2568" fmla="*/ 2078665 w 10032639"/>
                <a:gd name="connsiteY2568" fmla="*/ 1600078 h 2801577"/>
                <a:gd name="connsiteX2569" fmla="*/ 2085504 w 10032639"/>
                <a:gd name="connsiteY2569" fmla="*/ 1591437 h 2801577"/>
                <a:gd name="connsiteX2570" fmla="*/ 2092703 w 10032639"/>
                <a:gd name="connsiteY2570" fmla="*/ 1586036 h 2801577"/>
                <a:gd name="connsiteX2571" fmla="*/ 2099541 w 10032639"/>
                <a:gd name="connsiteY2571" fmla="*/ 1580995 h 2801577"/>
                <a:gd name="connsiteX2572" fmla="*/ 2108180 w 10032639"/>
                <a:gd name="connsiteY2572" fmla="*/ 1577395 h 2801577"/>
                <a:gd name="connsiteX2573" fmla="*/ 2118618 w 10032639"/>
                <a:gd name="connsiteY2573" fmla="*/ 1573794 h 2801577"/>
                <a:gd name="connsiteX2574" fmla="*/ 2129057 w 10032639"/>
                <a:gd name="connsiteY2574" fmla="*/ 1570554 h 2801577"/>
                <a:gd name="connsiteX2575" fmla="*/ 2139136 w 10032639"/>
                <a:gd name="connsiteY2575" fmla="*/ 1570554 h 2801577"/>
                <a:gd name="connsiteX2576" fmla="*/ 2145974 w 10032639"/>
                <a:gd name="connsiteY2576" fmla="*/ 1561913 h 2801577"/>
                <a:gd name="connsiteX2577" fmla="*/ 2153173 w 10032639"/>
                <a:gd name="connsiteY2577" fmla="*/ 1553271 h 2801577"/>
                <a:gd name="connsiteX2578" fmla="*/ 2163251 w 10032639"/>
                <a:gd name="connsiteY2578" fmla="*/ 1546070 h 2801577"/>
                <a:gd name="connsiteX2579" fmla="*/ 2173689 w 10032639"/>
                <a:gd name="connsiteY2579" fmla="*/ 1541030 h 2801577"/>
                <a:gd name="connsiteX2580" fmla="*/ 2184128 w 10032639"/>
                <a:gd name="connsiteY2580" fmla="*/ 1537429 h 2801577"/>
                <a:gd name="connsiteX2581" fmla="*/ 2194567 w 10032639"/>
                <a:gd name="connsiteY2581" fmla="*/ 1537429 h 2801577"/>
                <a:gd name="connsiteX2582" fmla="*/ 2205005 w 10032639"/>
                <a:gd name="connsiteY2582" fmla="*/ 1537429 h 2801577"/>
                <a:gd name="connsiteX2583" fmla="*/ 2213644 w 10032639"/>
                <a:gd name="connsiteY2583" fmla="*/ 1541030 h 2801577"/>
                <a:gd name="connsiteX2584" fmla="*/ 2224082 w 10032639"/>
                <a:gd name="connsiteY2584" fmla="*/ 1527347 h 2801577"/>
                <a:gd name="connsiteX2585" fmla="*/ 2236320 w 10032639"/>
                <a:gd name="connsiteY2585" fmla="*/ 1515106 h 2801577"/>
                <a:gd name="connsiteX2586" fmla="*/ 2249998 w 10032639"/>
                <a:gd name="connsiteY2586" fmla="*/ 1502864 h 2801577"/>
                <a:gd name="connsiteX2587" fmla="*/ 2264035 w 10032639"/>
                <a:gd name="connsiteY2587" fmla="*/ 1494583 h 2801577"/>
                <a:gd name="connsiteX2588" fmla="*/ 2279513 w 10032639"/>
                <a:gd name="connsiteY2588" fmla="*/ 1487382 h 2801577"/>
                <a:gd name="connsiteX2589" fmla="*/ 2296790 w 10032639"/>
                <a:gd name="connsiteY2589" fmla="*/ 1482341 h 2801577"/>
                <a:gd name="connsiteX2590" fmla="*/ 2314067 w 10032639"/>
                <a:gd name="connsiteY2590" fmla="*/ 1480541 h 2801577"/>
                <a:gd name="connsiteX2591" fmla="*/ 2333144 w 10032639"/>
                <a:gd name="connsiteY2591" fmla="*/ 1478740 h 2801577"/>
                <a:gd name="connsiteX2592" fmla="*/ 2345022 w 10032639"/>
                <a:gd name="connsiteY2592" fmla="*/ 1463258 h 2801577"/>
                <a:gd name="connsiteX2593" fmla="*/ 2359060 w 10032639"/>
                <a:gd name="connsiteY2593" fmla="*/ 1451016 h 2801577"/>
                <a:gd name="connsiteX2594" fmla="*/ 2373098 w 10032639"/>
                <a:gd name="connsiteY2594" fmla="*/ 1438774 h 2801577"/>
                <a:gd name="connsiteX2595" fmla="*/ 3575664 w 10032639"/>
                <a:gd name="connsiteY2595" fmla="*/ 1419691 h 2801577"/>
                <a:gd name="connsiteX2596" fmla="*/ 3555148 w 10032639"/>
                <a:gd name="connsiteY2596" fmla="*/ 1431933 h 2801577"/>
                <a:gd name="connsiteX2597" fmla="*/ 3565226 w 10032639"/>
                <a:gd name="connsiteY2597" fmla="*/ 1428333 h 2801577"/>
                <a:gd name="connsiteX2598" fmla="*/ 3575664 w 10032639"/>
                <a:gd name="connsiteY2598" fmla="*/ 1426893 h 2801577"/>
                <a:gd name="connsiteX2599" fmla="*/ 8391466 w 10032639"/>
                <a:gd name="connsiteY2599" fmla="*/ 1419324 h 2801577"/>
                <a:gd name="connsiteX2600" fmla="*/ 8366982 w 10032639"/>
                <a:gd name="connsiteY2600" fmla="*/ 1438410 h 2801577"/>
                <a:gd name="connsiteX2601" fmla="*/ 8334216 w 10032639"/>
                <a:gd name="connsiteY2601" fmla="*/ 1461096 h 2801577"/>
                <a:gd name="connsiteX2602" fmla="*/ 8358340 w 10032639"/>
                <a:gd name="connsiteY2602" fmla="*/ 1445612 h 2801577"/>
                <a:gd name="connsiteX2603" fmla="*/ 4668260 w 10032639"/>
                <a:gd name="connsiteY2603" fmla="*/ 1416812 h 2801577"/>
                <a:gd name="connsiteX2604" fmla="*/ 4632259 w 10032639"/>
                <a:gd name="connsiteY2604" fmla="*/ 1446330 h 2801577"/>
                <a:gd name="connsiteX2605" fmla="*/ 4613178 w 10032639"/>
                <a:gd name="connsiteY2605" fmla="*/ 1460369 h 2801577"/>
                <a:gd name="connsiteX2606" fmla="*/ 4620018 w 10032639"/>
                <a:gd name="connsiteY2606" fmla="*/ 1462169 h 2801577"/>
                <a:gd name="connsiteX2607" fmla="*/ 4626858 w 10032639"/>
                <a:gd name="connsiteY2607" fmla="*/ 1463969 h 2801577"/>
                <a:gd name="connsiteX2608" fmla="*/ 4630459 w 10032639"/>
                <a:gd name="connsiteY2608" fmla="*/ 1460369 h 2801577"/>
                <a:gd name="connsiteX2609" fmla="*/ 4635499 w 10032639"/>
                <a:gd name="connsiteY2609" fmla="*/ 1455330 h 2801577"/>
                <a:gd name="connsiteX2610" fmla="*/ 4640899 w 10032639"/>
                <a:gd name="connsiteY2610" fmla="*/ 1453530 h 2801577"/>
                <a:gd name="connsiteX2611" fmla="*/ 4647739 w 10032639"/>
                <a:gd name="connsiteY2611" fmla="*/ 1451730 h 2801577"/>
                <a:gd name="connsiteX2612" fmla="*/ 4524614 w 10032639"/>
                <a:gd name="connsiteY2612" fmla="*/ 1413572 h 2801577"/>
                <a:gd name="connsiteX2613" fmla="*/ 4502293 w 10032639"/>
                <a:gd name="connsiteY2613" fmla="*/ 1429051 h 2801577"/>
                <a:gd name="connsiteX2614" fmla="*/ 4510934 w 10032639"/>
                <a:gd name="connsiteY2614" fmla="*/ 1425812 h 2801577"/>
                <a:gd name="connsiteX2615" fmla="*/ 4521374 w 10032639"/>
                <a:gd name="connsiteY2615" fmla="*/ 1422212 h 2801577"/>
                <a:gd name="connsiteX2616" fmla="*/ 3033951 w 10032639"/>
                <a:gd name="connsiteY2616" fmla="*/ 1411050 h 2801577"/>
                <a:gd name="connsiteX2617" fmla="*/ 2971681 w 10032639"/>
                <a:gd name="connsiteY2617" fmla="*/ 1440575 h 2801577"/>
                <a:gd name="connsiteX2618" fmla="*/ 2911211 w 10032639"/>
                <a:gd name="connsiteY2618" fmla="*/ 1471899 h 2801577"/>
                <a:gd name="connsiteX2619" fmla="*/ 2914810 w 10032639"/>
                <a:gd name="connsiteY2619" fmla="*/ 1478740 h 2801577"/>
                <a:gd name="connsiteX2620" fmla="*/ 2916250 w 10032639"/>
                <a:gd name="connsiteY2620" fmla="*/ 1482341 h 2801577"/>
                <a:gd name="connsiteX2621" fmla="*/ 2919850 w 10032639"/>
                <a:gd name="connsiteY2621" fmla="*/ 1489182 h 2801577"/>
                <a:gd name="connsiteX2622" fmla="*/ 2921650 w 10032639"/>
                <a:gd name="connsiteY2622" fmla="*/ 1497823 h 2801577"/>
                <a:gd name="connsiteX2623" fmla="*/ 2982120 w 10032639"/>
                <a:gd name="connsiteY2623" fmla="*/ 1471899 h 2801577"/>
                <a:gd name="connsiteX2624" fmla="*/ 3009835 w 10032639"/>
                <a:gd name="connsiteY2624" fmla="*/ 1459657 h 2801577"/>
                <a:gd name="connsiteX2625" fmla="*/ 3033951 w 10032639"/>
                <a:gd name="connsiteY2625" fmla="*/ 1445975 h 2801577"/>
                <a:gd name="connsiteX2626" fmla="*/ 3033951 w 10032639"/>
                <a:gd name="connsiteY2626" fmla="*/ 1444175 h 2801577"/>
                <a:gd name="connsiteX2627" fmla="*/ 1912372 w 10032639"/>
                <a:gd name="connsiteY2627" fmla="*/ 1409250 h 2801577"/>
                <a:gd name="connsiteX2628" fmla="*/ 1912372 w 10032639"/>
                <a:gd name="connsiteY2628" fmla="*/ 1412850 h 2801577"/>
                <a:gd name="connsiteX2629" fmla="*/ 1914172 w 10032639"/>
                <a:gd name="connsiteY2629" fmla="*/ 1412850 h 2801577"/>
                <a:gd name="connsiteX2630" fmla="*/ 1915971 w 10032639"/>
                <a:gd name="connsiteY2630" fmla="*/ 1411050 h 2801577"/>
                <a:gd name="connsiteX2631" fmla="*/ 1372458 w 10032639"/>
                <a:gd name="connsiteY2631" fmla="*/ 1407810 h 2801577"/>
                <a:gd name="connsiteX2632" fmla="*/ 1360221 w 10032639"/>
                <a:gd name="connsiteY2632" fmla="*/ 1414651 h 2801577"/>
                <a:gd name="connsiteX2633" fmla="*/ 1351582 w 10032639"/>
                <a:gd name="connsiteY2633" fmla="*/ 1419691 h 2801577"/>
                <a:gd name="connsiteX2634" fmla="*/ 1365620 w 10032639"/>
                <a:gd name="connsiteY2634" fmla="*/ 1419691 h 2801577"/>
                <a:gd name="connsiteX2635" fmla="*/ 7128587 w 10032639"/>
                <a:gd name="connsiteY2635" fmla="*/ 1401021 h 2801577"/>
                <a:gd name="connsiteX2636" fmla="*/ 7062705 w 10032639"/>
                <a:gd name="connsiteY2636" fmla="*/ 1435577 h 2801577"/>
                <a:gd name="connsiteX2637" fmla="*/ 7014464 w 10032639"/>
                <a:gd name="connsiteY2637" fmla="*/ 1465093 h 2801577"/>
                <a:gd name="connsiteX2638" fmla="*/ 6971263 w 10032639"/>
                <a:gd name="connsiteY2638" fmla="*/ 1494610 h 2801577"/>
                <a:gd name="connsiteX2639" fmla="*/ 6931301 w 10032639"/>
                <a:gd name="connsiteY2639" fmla="*/ 1524126 h 2801577"/>
                <a:gd name="connsiteX2640" fmla="*/ 6896740 w 10032639"/>
                <a:gd name="connsiteY2640" fmla="*/ 1555082 h 2801577"/>
                <a:gd name="connsiteX2641" fmla="*/ 6886300 w 10032639"/>
                <a:gd name="connsiteY2641" fmla="*/ 1565521 h 2801577"/>
                <a:gd name="connsiteX2642" fmla="*/ 6875860 w 10032639"/>
                <a:gd name="connsiteY2642" fmla="*/ 1572360 h 2801577"/>
                <a:gd name="connsiteX2643" fmla="*/ 6886300 w 10032639"/>
                <a:gd name="connsiteY2643" fmla="*/ 1572360 h 2801577"/>
                <a:gd name="connsiteX2644" fmla="*/ 6896740 w 10032639"/>
                <a:gd name="connsiteY2644" fmla="*/ 1570920 h 2801577"/>
                <a:gd name="connsiteX2645" fmla="*/ 6905381 w 10032639"/>
                <a:gd name="connsiteY2645" fmla="*/ 1567320 h 2801577"/>
                <a:gd name="connsiteX2646" fmla="*/ 6915821 w 10032639"/>
                <a:gd name="connsiteY2646" fmla="*/ 1560481 h 2801577"/>
                <a:gd name="connsiteX2647" fmla="*/ 6941742 w 10032639"/>
                <a:gd name="connsiteY2647" fmla="*/ 1543203 h 2801577"/>
                <a:gd name="connsiteX2648" fmla="*/ 6964062 w 10032639"/>
                <a:gd name="connsiteY2648" fmla="*/ 1525926 h 2801577"/>
                <a:gd name="connsiteX2649" fmla="*/ 7002223 w 10032639"/>
                <a:gd name="connsiteY2649" fmla="*/ 1498209 h 2801577"/>
                <a:gd name="connsiteX2650" fmla="*/ 7035344 w 10032639"/>
                <a:gd name="connsiteY2650" fmla="*/ 1474092 h 2801577"/>
                <a:gd name="connsiteX2651" fmla="*/ 7064505 w 10032639"/>
                <a:gd name="connsiteY2651" fmla="*/ 1449615 h 2801577"/>
                <a:gd name="connsiteX2652" fmla="*/ 7090426 w 10032639"/>
                <a:gd name="connsiteY2652" fmla="*/ 1428738 h 2801577"/>
                <a:gd name="connsiteX2653" fmla="*/ 7119947 w 10032639"/>
                <a:gd name="connsiteY2653" fmla="*/ 1406421 h 2801577"/>
                <a:gd name="connsiteX2654" fmla="*/ 8280567 w 10032639"/>
                <a:gd name="connsiteY2654" fmla="*/ 1398798 h 2801577"/>
                <a:gd name="connsiteX2655" fmla="*/ 8207834 w 10032639"/>
                <a:gd name="connsiteY2655" fmla="*/ 1448853 h 2801577"/>
                <a:gd name="connsiteX2656" fmla="*/ 8220076 w 10032639"/>
                <a:gd name="connsiteY2656" fmla="*/ 1443811 h 2801577"/>
                <a:gd name="connsiteX2657" fmla="*/ 8231958 w 10032639"/>
                <a:gd name="connsiteY2657" fmla="*/ 1442011 h 2801577"/>
                <a:gd name="connsiteX2658" fmla="*/ 8239159 w 10032639"/>
                <a:gd name="connsiteY2658" fmla="*/ 1431568 h 2801577"/>
                <a:gd name="connsiteX2659" fmla="*/ 8249241 w 10032639"/>
                <a:gd name="connsiteY2659" fmla="*/ 1422925 h 2801577"/>
                <a:gd name="connsiteX2660" fmla="*/ 8259683 w 10032639"/>
                <a:gd name="connsiteY2660" fmla="*/ 1417524 h 2801577"/>
                <a:gd name="connsiteX2661" fmla="*/ 8271925 w 10032639"/>
                <a:gd name="connsiteY2661" fmla="*/ 1414283 h 2801577"/>
                <a:gd name="connsiteX2662" fmla="*/ 8275526 w 10032639"/>
                <a:gd name="connsiteY2662" fmla="*/ 1405640 h 2801577"/>
                <a:gd name="connsiteX2663" fmla="*/ 3333423 w 10032639"/>
                <a:gd name="connsiteY2663" fmla="*/ 1390527 h 2801577"/>
                <a:gd name="connsiteX2664" fmla="*/ 3284831 w 10032639"/>
                <a:gd name="connsiteY2664" fmla="*/ 1412850 h 2801577"/>
                <a:gd name="connsiteX2665" fmla="*/ 3303908 w 10032639"/>
                <a:gd name="connsiteY2665" fmla="*/ 1411050 h 2801577"/>
                <a:gd name="connsiteX2666" fmla="*/ 3322985 w 10032639"/>
                <a:gd name="connsiteY2666" fmla="*/ 1407810 h 2801577"/>
                <a:gd name="connsiteX2667" fmla="*/ 3328384 w 10032639"/>
                <a:gd name="connsiteY2667" fmla="*/ 1397368 h 2801577"/>
                <a:gd name="connsiteX2668" fmla="*/ 2260436 w 10032639"/>
                <a:gd name="connsiteY2668" fmla="*/ 1388727 h 2801577"/>
                <a:gd name="connsiteX2669" fmla="*/ 2187727 w 10032639"/>
                <a:gd name="connsiteY2669" fmla="*/ 1428333 h 2801577"/>
                <a:gd name="connsiteX2670" fmla="*/ 2190967 w 10032639"/>
                <a:gd name="connsiteY2670" fmla="*/ 1428333 h 2801577"/>
                <a:gd name="connsiteX2671" fmla="*/ 2196366 w 10032639"/>
                <a:gd name="connsiteY2671" fmla="*/ 1428333 h 2801577"/>
                <a:gd name="connsiteX2672" fmla="*/ 2199606 w 10032639"/>
                <a:gd name="connsiteY2672" fmla="*/ 1430133 h 2801577"/>
                <a:gd name="connsiteX2673" fmla="*/ 2208604 w 10032639"/>
                <a:gd name="connsiteY2673" fmla="*/ 1435534 h 2801577"/>
                <a:gd name="connsiteX2674" fmla="*/ 2219042 w 10032639"/>
                <a:gd name="connsiteY2674" fmla="*/ 1428333 h 2801577"/>
                <a:gd name="connsiteX2675" fmla="*/ 2234520 w 10032639"/>
                <a:gd name="connsiteY2675" fmla="*/ 1425092 h 2801577"/>
                <a:gd name="connsiteX2676" fmla="*/ 2241359 w 10032639"/>
                <a:gd name="connsiteY2676" fmla="*/ 1421492 h 2801577"/>
                <a:gd name="connsiteX2677" fmla="*/ 2246758 w 10032639"/>
                <a:gd name="connsiteY2677" fmla="*/ 1417891 h 2801577"/>
                <a:gd name="connsiteX2678" fmla="*/ 2251797 w 10032639"/>
                <a:gd name="connsiteY2678" fmla="*/ 1412850 h 2801577"/>
                <a:gd name="connsiteX2679" fmla="*/ 2253597 w 10032639"/>
                <a:gd name="connsiteY2679" fmla="*/ 1407810 h 2801577"/>
                <a:gd name="connsiteX2680" fmla="*/ 4564576 w 10032639"/>
                <a:gd name="connsiteY2680" fmla="*/ 1382614 h 2801577"/>
                <a:gd name="connsiteX2681" fmla="*/ 4559176 w 10032639"/>
                <a:gd name="connsiteY2681" fmla="*/ 1385854 h 2801577"/>
                <a:gd name="connsiteX2682" fmla="*/ 4566376 w 10032639"/>
                <a:gd name="connsiteY2682" fmla="*/ 1384054 h 2801577"/>
                <a:gd name="connsiteX2683" fmla="*/ 2516715 w 10032639"/>
                <a:gd name="connsiteY2683" fmla="*/ 1366404 h 2801577"/>
                <a:gd name="connsiteX2684" fmla="*/ 2462723 w 10032639"/>
                <a:gd name="connsiteY2684" fmla="*/ 1391967 h 2801577"/>
                <a:gd name="connsiteX2685" fmla="*/ 2516715 w 10032639"/>
                <a:gd name="connsiteY2685" fmla="*/ 1367844 h 2801577"/>
                <a:gd name="connsiteX2686" fmla="*/ 1453805 w 10032639"/>
                <a:gd name="connsiteY2686" fmla="*/ 1366404 h 2801577"/>
                <a:gd name="connsiteX2687" fmla="*/ 1448766 w 10032639"/>
                <a:gd name="connsiteY2687" fmla="*/ 1369644 h 2801577"/>
                <a:gd name="connsiteX2688" fmla="*/ 1452006 w 10032639"/>
                <a:gd name="connsiteY2688" fmla="*/ 1369644 h 2801577"/>
                <a:gd name="connsiteX2689" fmla="*/ 8832905 w 10032639"/>
                <a:gd name="connsiteY2689" fmla="*/ 1362428 h 2801577"/>
                <a:gd name="connsiteX2690" fmla="*/ 8808781 w 10032639"/>
                <a:gd name="connsiteY2690" fmla="*/ 1366029 h 2801577"/>
                <a:gd name="connsiteX2691" fmla="*/ 8786097 w 10032639"/>
                <a:gd name="connsiteY2691" fmla="*/ 1372871 h 2801577"/>
                <a:gd name="connsiteX2692" fmla="*/ 8765213 w 10032639"/>
                <a:gd name="connsiteY2692" fmla="*/ 1381513 h 2801577"/>
                <a:gd name="connsiteX2693" fmla="*/ 8744329 w 10032639"/>
                <a:gd name="connsiteY2693" fmla="*/ 1391596 h 2801577"/>
                <a:gd name="connsiteX2694" fmla="*/ 8704722 w 10032639"/>
                <a:gd name="connsiteY2694" fmla="*/ 1414283 h 2801577"/>
                <a:gd name="connsiteX2695" fmla="*/ 8687439 w 10032639"/>
                <a:gd name="connsiteY2695" fmla="*/ 1426526 h 2801577"/>
                <a:gd name="connsiteX2696" fmla="*/ 8670156 w 10032639"/>
                <a:gd name="connsiteY2696" fmla="*/ 1438410 h 2801577"/>
                <a:gd name="connsiteX2697" fmla="*/ 8631989 w 10032639"/>
                <a:gd name="connsiteY2697" fmla="*/ 1469739 h 2801577"/>
                <a:gd name="connsiteX2698" fmla="*/ 8597423 w 10032639"/>
                <a:gd name="connsiteY2698" fmla="*/ 1497466 h 2801577"/>
                <a:gd name="connsiteX2699" fmla="*/ 8580140 w 10032639"/>
                <a:gd name="connsiteY2699" fmla="*/ 1509710 h 2801577"/>
                <a:gd name="connsiteX2700" fmla="*/ 8561056 w 10032639"/>
                <a:gd name="connsiteY2700" fmla="*/ 1521593 h 2801577"/>
                <a:gd name="connsiteX2701" fmla="*/ 8540173 w 10032639"/>
                <a:gd name="connsiteY2701" fmla="*/ 1530236 h 2801577"/>
                <a:gd name="connsiteX2702" fmla="*/ 8521089 w 10032639"/>
                <a:gd name="connsiteY2702" fmla="*/ 1538878 h 2801577"/>
                <a:gd name="connsiteX2703" fmla="*/ 8514248 w 10032639"/>
                <a:gd name="connsiteY2703" fmla="*/ 1554363 h 2801577"/>
                <a:gd name="connsiteX2704" fmla="*/ 8507407 w 10032639"/>
                <a:gd name="connsiteY2704" fmla="*/ 1577049 h 2801577"/>
                <a:gd name="connsiteX2705" fmla="*/ 8503806 w 10032639"/>
                <a:gd name="connsiteY2705" fmla="*/ 1592534 h 2801577"/>
                <a:gd name="connsiteX2706" fmla="*/ 8498765 w 10032639"/>
                <a:gd name="connsiteY2706" fmla="*/ 1608378 h 2801577"/>
                <a:gd name="connsiteX2707" fmla="*/ 8500206 w 10032639"/>
                <a:gd name="connsiteY2707" fmla="*/ 1608378 h 2801577"/>
                <a:gd name="connsiteX2708" fmla="*/ 8512448 w 10032639"/>
                <a:gd name="connsiteY2708" fmla="*/ 1608378 h 2801577"/>
                <a:gd name="connsiteX2709" fmla="*/ 8519649 w 10032639"/>
                <a:gd name="connsiteY2709" fmla="*/ 1611619 h 2801577"/>
                <a:gd name="connsiteX2710" fmla="*/ 8526490 w 10032639"/>
                <a:gd name="connsiteY2710" fmla="*/ 1615220 h 2801577"/>
                <a:gd name="connsiteX2711" fmla="*/ 8531531 w 10032639"/>
                <a:gd name="connsiteY2711" fmla="*/ 1622062 h 2801577"/>
                <a:gd name="connsiteX2712" fmla="*/ 8533331 w 10032639"/>
                <a:gd name="connsiteY2712" fmla="*/ 1629264 h 2801577"/>
                <a:gd name="connsiteX2713" fmla="*/ 8535132 w 10032639"/>
                <a:gd name="connsiteY2713" fmla="*/ 1637907 h 2801577"/>
                <a:gd name="connsiteX2714" fmla="*/ 8535132 w 10032639"/>
                <a:gd name="connsiteY2714" fmla="*/ 1646549 h 2801577"/>
                <a:gd name="connsiteX2715" fmla="*/ 8533331 w 10032639"/>
                <a:gd name="connsiteY2715" fmla="*/ 1649790 h 2801577"/>
                <a:gd name="connsiteX2716" fmla="*/ 8528291 w 10032639"/>
                <a:gd name="connsiteY2716" fmla="*/ 1662034 h 2801577"/>
                <a:gd name="connsiteX2717" fmla="*/ 8519649 w 10032639"/>
                <a:gd name="connsiteY2717" fmla="*/ 1672117 h 2801577"/>
                <a:gd name="connsiteX2718" fmla="*/ 8509207 w 10032639"/>
                <a:gd name="connsiteY2718" fmla="*/ 1680759 h 2801577"/>
                <a:gd name="connsiteX2719" fmla="*/ 8496965 w 10032639"/>
                <a:gd name="connsiteY2719" fmla="*/ 1686161 h 2801577"/>
                <a:gd name="connsiteX2720" fmla="*/ 8491564 w 10032639"/>
                <a:gd name="connsiteY2720" fmla="*/ 1689401 h 2801577"/>
                <a:gd name="connsiteX2721" fmla="*/ 8486523 w 10032639"/>
                <a:gd name="connsiteY2721" fmla="*/ 1693002 h 2801577"/>
                <a:gd name="connsiteX2722" fmla="*/ 8474281 w 10032639"/>
                <a:gd name="connsiteY2722" fmla="*/ 1705246 h 2801577"/>
                <a:gd name="connsiteX2723" fmla="*/ 8476081 w 10032639"/>
                <a:gd name="connsiteY2723" fmla="*/ 1739816 h 2801577"/>
                <a:gd name="connsiteX2724" fmla="*/ 8476081 w 10032639"/>
                <a:gd name="connsiteY2724" fmla="*/ 1769344 h 2801577"/>
                <a:gd name="connsiteX2725" fmla="*/ 8476081 w 10032639"/>
                <a:gd name="connsiteY2725" fmla="*/ 1795272 h 2801577"/>
                <a:gd name="connsiteX2726" fmla="*/ 8472481 w 10032639"/>
                <a:gd name="connsiteY2726" fmla="*/ 1819399 h 2801577"/>
                <a:gd name="connsiteX2727" fmla="*/ 8471040 w 10032639"/>
                <a:gd name="connsiteY2727" fmla="*/ 1848927 h 2801577"/>
                <a:gd name="connsiteX2728" fmla="*/ 8471040 w 10032639"/>
                <a:gd name="connsiteY2728" fmla="*/ 1878456 h 2801577"/>
                <a:gd name="connsiteX2729" fmla="*/ 8474281 w 10032639"/>
                <a:gd name="connsiteY2729" fmla="*/ 1909785 h 2801577"/>
                <a:gd name="connsiteX2730" fmla="*/ 8479682 w 10032639"/>
                <a:gd name="connsiteY2730" fmla="*/ 1942554 h 2801577"/>
                <a:gd name="connsiteX2731" fmla="*/ 8490124 w 10032639"/>
                <a:gd name="connsiteY2731" fmla="*/ 1940753 h 2801577"/>
                <a:gd name="connsiteX2732" fmla="*/ 8496965 w 10032639"/>
                <a:gd name="connsiteY2732" fmla="*/ 1940753 h 2801577"/>
                <a:gd name="connsiteX2733" fmla="*/ 8502006 w 10032639"/>
                <a:gd name="connsiteY2733" fmla="*/ 1942554 h 2801577"/>
                <a:gd name="connsiteX2734" fmla="*/ 8505607 w 10032639"/>
                <a:gd name="connsiteY2734" fmla="*/ 1945795 h 2801577"/>
                <a:gd name="connsiteX2735" fmla="*/ 8509207 w 10032639"/>
                <a:gd name="connsiteY2735" fmla="*/ 1951196 h 2801577"/>
                <a:gd name="connsiteX2736" fmla="*/ 8512448 w 10032639"/>
                <a:gd name="connsiteY2736" fmla="*/ 1958038 h 2801577"/>
                <a:gd name="connsiteX2737" fmla="*/ 8512448 w 10032639"/>
                <a:gd name="connsiteY2737" fmla="*/ 1964880 h 2801577"/>
                <a:gd name="connsiteX2738" fmla="*/ 8512448 w 10032639"/>
                <a:gd name="connsiteY2738" fmla="*/ 1975323 h 2801577"/>
                <a:gd name="connsiteX2739" fmla="*/ 8514248 w 10032639"/>
                <a:gd name="connsiteY2739" fmla="*/ 1982165 h 2801577"/>
                <a:gd name="connsiteX2740" fmla="*/ 8514248 w 10032639"/>
                <a:gd name="connsiteY2740" fmla="*/ 1989367 h 2801577"/>
                <a:gd name="connsiteX2741" fmla="*/ 8512448 w 10032639"/>
                <a:gd name="connsiteY2741" fmla="*/ 1994409 h 2801577"/>
                <a:gd name="connsiteX2742" fmla="*/ 8510647 w 10032639"/>
                <a:gd name="connsiteY2742" fmla="*/ 1999810 h 2801577"/>
                <a:gd name="connsiteX2743" fmla="*/ 8505607 w 10032639"/>
                <a:gd name="connsiteY2743" fmla="*/ 2006652 h 2801577"/>
                <a:gd name="connsiteX2744" fmla="*/ 8498765 w 10032639"/>
                <a:gd name="connsiteY2744" fmla="*/ 2011694 h 2801577"/>
                <a:gd name="connsiteX2745" fmla="*/ 8493364 w 10032639"/>
                <a:gd name="connsiteY2745" fmla="*/ 2013494 h 2801577"/>
                <a:gd name="connsiteX2746" fmla="*/ 8491564 w 10032639"/>
                <a:gd name="connsiteY2746" fmla="*/ 2018896 h 2801577"/>
                <a:gd name="connsiteX2747" fmla="*/ 8500206 w 10032639"/>
                <a:gd name="connsiteY2747" fmla="*/ 2039422 h 2801577"/>
                <a:gd name="connsiteX2748" fmla="*/ 8509207 w 10032639"/>
                <a:gd name="connsiteY2748" fmla="*/ 2058507 h 2801577"/>
                <a:gd name="connsiteX2749" fmla="*/ 8519649 w 10032639"/>
                <a:gd name="connsiteY2749" fmla="*/ 2075792 h 2801577"/>
                <a:gd name="connsiteX2750" fmla="*/ 8528291 w 10032639"/>
                <a:gd name="connsiteY2750" fmla="*/ 2093077 h 2801577"/>
                <a:gd name="connsiteX2751" fmla="*/ 8540173 w 10032639"/>
                <a:gd name="connsiteY2751" fmla="*/ 2108562 h 2801577"/>
                <a:gd name="connsiteX2752" fmla="*/ 8552415 w 10032639"/>
                <a:gd name="connsiteY2752" fmla="*/ 2124406 h 2801577"/>
                <a:gd name="connsiteX2753" fmla="*/ 8564657 w 10032639"/>
                <a:gd name="connsiteY2753" fmla="*/ 2136289 h 2801577"/>
                <a:gd name="connsiteX2754" fmla="*/ 8578340 w 10032639"/>
                <a:gd name="connsiteY2754" fmla="*/ 2148533 h 2801577"/>
                <a:gd name="connsiteX2755" fmla="*/ 8592022 w 10032639"/>
                <a:gd name="connsiteY2755" fmla="*/ 2160776 h 2801577"/>
                <a:gd name="connsiteX2756" fmla="*/ 8607505 w 10032639"/>
                <a:gd name="connsiteY2756" fmla="*/ 2169419 h 2801577"/>
                <a:gd name="connsiteX2757" fmla="*/ 8623348 w 10032639"/>
                <a:gd name="connsiteY2757" fmla="*/ 2178061 h 2801577"/>
                <a:gd name="connsiteX2758" fmla="*/ 8640631 w 10032639"/>
                <a:gd name="connsiteY2758" fmla="*/ 2186704 h 2801577"/>
                <a:gd name="connsiteX2759" fmla="*/ 8657914 w 10032639"/>
                <a:gd name="connsiteY2759" fmla="*/ 2191745 h 2801577"/>
                <a:gd name="connsiteX2760" fmla="*/ 8676997 w 10032639"/>
                <a:gd name="connsiteY2760" fmla="*/ 2197147 h 2801577"/>
                <a:gd name="connsiteX2761" fmla="*/ 8696081 w 10032639"/>
                <a:gd name="connsiteY2761" fmla="*/ 2202188 h 2801577"/>
                <a:gd name="connsiteX2762" fmla="*/ 8716964 w 10032639"/>
                <a:gd name="connsiteY2762" fmla="*/ 2205789 h 2801577"/>
                <a:gd name="connsiteX2763" fmla="*/ 8758372 w 10032639"/>
                <a:gd name="connsiteY2763" fmla="*/ 2205789 h 2801577"/>
                <a:gd name="connsiteX2764" fmla="*/ 8796539 w 10032639"/>
                <a:gd name="connsiteY2764" fmla="*/ 2203989 h 2801577"/>
                <a:gd name="connsiteX2765" fmla="*/ 8813821 w 10032639"/>
                <a:gd name="connsiteY2765" fmla="*/ 2200388 h 2801577"/>
                <a:gd name="connsiteX2766" fmla="*/ 8829304 w 10032639"/>
                <a:gd name="connsiteY2766" fmla="*/ 2197147 h 2801577"/>
                <a:gd name="connsiteX2767" fmla="*/ 8843347 w 10032639"/>
                <a:gd name="connsiteY2767" fmla="*/ 2193546 h 2801577"/>
                <a:gd name="connsiteX2768" fmla="*/ 8857029 w 10032639"/>
                <a:gd name="connsiteY2768" fmla="*/ 2186704 h 2801577"/>
                <a:gd name="connsiteX2769" fmla="*/ 8887995 w 10032639"/>
                <a:gd name="connsiteY2769" fmla="*/ 2171219 h 2801577"/>
                <a:gd name="connsiteX2770" fmla="*/ 8914279 w 10032639"/>
                <a:gd name="connsiteY2770" fmla="*/ 2155375 h 2801577"/>
                <a:gd name="connsiteX2771" fmla="*/ 8936603 w 10032639"/>
                <a:gd name="connsiteY2771" fmla="*/ 2136289 h 2801577"/>
                <a:gd name="connsiteX2772" fmla="*/ 8955687 w 10032639"/>
                <a:gd name="connsiteY2772" fmla="*/ 2115764 h 2801577"/>
                <a:gd name="connsiteX2773" fmla="*/ 8976571 w 10032639"/>
                <a:gd name="connsiteY2773" fmla="*/ 2087676 h 2801577"/>
                <a:gd name="connsiteX2774" fmla="*/ 8992053 w 10032639"/>
                <a:gd name="connsiteY2774" fmla="*/ 2058507 h 2801577"/>
                <a:gd name="connsiteX2775" fmla="*/ 9006096 w 10032639"/>
                <a:gd name="connsiteY2775" fmla="*/ 2030779 h 2801577"/>
                <a:gd name="connsiteX2776" fmla="*/ 9017978 w 10032639"/>
                <a:gd name="connsiteY2776" fmla="*/ 2001251 h 2801577"/>
                <a:gd name="connsiteX2777" fmla="*/ 9024819 w 10032639"/>
                <a:gd name="connsiteY2777" fmla="*/ 1971722 h 2801577"/>
                <a:gd name="connsiteX2778" fmla="*/ 9033461 w 10032639"/>
                <a:gd name="connsiteY2778" fmla="*/ 1938953 h 2801577"/>
                <a:gd name="connsiteX2779" fmla="*/ 9038862 w 10032639"/>
                <a:gd name="connsiteY2779" fmla="*/ 1902583 h 2801577"/>
                <a:gd name="connsiteX2780" fmla="*/ 9043903 w 10032639"/>
                <a:gd name="connsiteY2780" fmla="*/ 1862971 h 2801577"/>
                <a:gd name="connsiteX2781" fmla="*/ 9045703 w 10032639"/>
                <a:gd name="connsiteY2781" fmla="*/ 1847127 h 2801577"/>
                <a:gd name="connsiteX2782" fmla="*/ 9045703 w 10032639"/>
                <a:gd name="connsiteY2782" fmla="*/ 1834883 h 2801577"/>
                <a:gd name="connsiteX2783" fmla="*/ 9043903 w 10032639"/>
                <a:gd name="connsiteY2783" fmla="*/ 1821199 h 2801577"/>
                <a:gd name="connsiteX2784" fmla="*/ 9040662 w 10032639"/>
                <a:gd name="connsiteY2784" fmla="*/ 1810756 h 2801577"/>
                <a:gd name="connsiteX2785" fmla="*/ 9035261 w 10032639"/>
                <a:gd name="connsiteY2785" fmla="*/ 1798873 h 2801577"/>
                <a:gd name="connsiteX2786" fmla="*/ 9032021 w 10032639"/>
                <a:gd name="connsiteY2786" fmla="*/ 1788430 h 2801577"/>
                <a:gd name="connsiteX2787" fmla="*/ 9030220 w 10032639"/>
                <a:gd name="connsiteY2787" fmla="*/ 1776186 h 2801577"/>
                <a:gd name="connsiteX2788" fmla="*/ 9028420 w 10032639"/>
                <a:gd name="connsiteY2788" fmla="*/ 1764303 h 2801577"/>
                <a:gd name="connsiteX2789" fmla="*/ 9028420 w 10032639"/>
                <a:gd name="connsiteY2789" fmla="*/ 1705246 h 2801577"/>
                <a:gd name="connsiteX2790" fmla="*/ 9030220 w 10032639"/>
                <a:gd name="connsiteY2790" fmla="*/ 1672117 h 2801577"/>
                <a:gd name="connsiteX2791" fmla="*/ 9032021 w 10032639"/>
                <a:gd name="connsiteY2791" fmla="*/ 1641148 h 2801577"/>
                <a:gd name="connsiteX2792" fmla="*/ 9033461 w 10032639"/>
                <a:gd name="connsiteY2792" fmla="*/ 1627464 h 2801577"/>
                <a:gd name="connsiteX2793" fmla="*/ 9032021 w 10032639"/>
                <a:gd name="connsiteY2793" fmla="*/ 1613420 h 2801577"/>
                <a:gd name="connsiteX2794" fmla="*/ 9030220 w 10032639"/>
                <a:gd name="connsiteY2794" fmla="*/ 1601536 h 2801577"/>
                <a:gd name="connsiteX2795" fmla="*/ 9028420 w 10032639"/>
                <a:gd name="connsiteY2795" fmla="*/ 1589293 h 2801577"/>
                <a:gd name="connsiteX2796" fmla="*/ 9023379 w 10032639"/>
                <a:gd name="connsiteY2796" fmla="*/ 1577049 h 2801577"/>
                <a:gd name="connsiteX2797" fmla="*/ 9017978 w 10032639"/>
                <a:gd name="connsiteY2797" fmla="*/ 1566606 h 2801577"/>
                <a:gd name="connsiteX2798" fmla="*/ 9011137 w 10032639"/>
                <a:gd name="connsiteY2798" fmla="*/ 1554363 h 2801577"/>
                <a:gd name="connsiteX2799" fmla="*/ 9002495 w 10032639"/>
                <a:gd name="connsiteY2799" fmla="*/ 1544280 h 2801577"/>
                <a:gd name="connsiteX2800" fmla="*/ 8998895 w 10032639"/>
                <a:gd name="connsiteY2800" fmla="*/ 1540679 h 2801577"/>
                <a:gd name="connsiteX2801" fmla="*/ 8998895 w 10032639"/>
                <a:gd name="connsiteY2801" fmla="*/ 1535637 h 2801577"/>
                <a:gd name="connsiteX2802" fmla="*/ 8993854 w 10032639"/>
                <a:gd name="connsiteY2802" fmla="*/ 1506109 h 2801577"/>
                <a:gd name="connsiteX2803" fmla="*/ 8987012 w 10032639"/>
                <a:gd name="connsiteY2803" fmla="*/ 1481982 h 2801577"/>
                <a:gd name="connsiteX2804" fmla="*/ 8983412 w 10032639"/>
                <a:gd name="connsiteY2804" fmla="*/ 1481982 h 2801577"/>
                <a:gd name="connsiteX2805" fmla="*/ 8987012 w 10032639"/>
                <a:gd name="connsiteY2805" fmla="*/ 1480182 h 2801577"/>
                <a:gd name="connsiteX2806" fmla="*/ 8981971 w 10032639"/>
                <a:gd name="connsiteY2806" fmla="*/ 1466137 h 2801577"/>
                <a:gd name="connsiteX2807" fmla="*/ 8974770 w 10032639"/>
                <a:gd name="connsiteY2807" fmla="*/ 1456055 h 2801577"/>
                <a:gd name="connsiteX2808" fmla="*/ 8967929 w 10032639"/>
                <a:gd name="connsiteY2808" fmla="*/ 1443811 h 2801577"/>
                <a:gd name="connsiteX2809" fmla="*/ 8959287 w 10032639"/>
                <a:gd name="connsiteY2809" fmla="*/ 1433368 h 2801577"/>
                <a:gd name="connsiteX2810" fmla="*/ 8926162 w 10032639"/>
                <a:gd name="connsiteY2810" fmla="*/ 1402039 h 2801577"/>
                <a:gd name="connsiteX2811" fmla="*/ 8889795 w 10032639"/>
                <a:gd name="connsiteY2811" fmla="*/ 1374671 h 2801577"/>
                <a:gd name="connsiteX2812" fmla="*/ 8887995 w 10032639"/>
                <a:gd name="connsiteY2812" fmla="*/ 1376112 h 2801577"/>
                <a:gd name="connsiteX2813" fmla="*/ 8882954 w 10032639"/>
                <a:gd name="connsiteY2813" fmla="*/ 1381513 h 2801577"/>
                <a:gd name="connsiteX2814" fmla="*/ 8874312 w 10032639"/>
                <a:gd name="connsiteY2814" fmla="*/ 1386555 h 2801577"/>
                <a:gd name="connsiteX2815" fmla="*/ 8869271 w 10032639"/>
                <a:gd name="connsiteY2815" fmla="*/ 1388355 h 2801577"/>
                <a:gd name="connsiteX2816" fmla="*/ 8862430 w 10032639"/>
                <a:gd name="connsiteY2816" fmla="*/ 1388355 h 2801577"/>
                <a:gd name="connsiteX2817" fmla="*/ 8855229 w 10032639"/>
                <a:gd name="connsiteY2817" fmla="*/ 1386555 h 2801577"/>
                <a:gd name="connsiteX2818" fmla="*/ 8848388 w 10032639"/>
                <a:gd name="connsiteY2818" fmla="*/ 1384754 h 2801577"/>
                <a:gd name="connsiteX2819" fmla="*/ 8841547 w 10032639"/>
                <a:gd name="connsiteY2819" fmla="*/ 1381513 h 2801577"/>
                <a:gd name="connsiteX2820" fmla="*/ 8836506 w 10032639"/>
                <a:gd name="connsiteY2820" fmla="*/ 1374671 h 2801577"/>
                <a:gd name="connsiteX2821" fmla="*/ 8832905 w 10032639"/>
                <a:gd name="connsiteY2821" fmla="*/ 1369270 h 2801577"/>
                <a:gd name="connsiteX2822" fmla="*/ 4469532 w 10032639"/>
                <a:gd name="connsiteY2822" fmla="*/ 1358136 h 2801577"/>
                <a:gd name="connsiteX2823" fmla="*/ 4451892 w 10032639"/>
                <a:gd name="connsiteY2823" fmla="*/ 1365336 h 2801577"/>
                <a:gd name="connsiteX2824" fmla="*/ 4434611 w 10032639"/>
                <a:gd name="connsiteY2824" fmla="*/ 1368575 h 2801577"/>
                <a:gd name="connsiteX2825" fmla="*/ 4427771 w 10032639"/>
                <a:gd name="connsiteY2825" fmla="*/ 1370375 h 2801577"/>
                <a:gd name="connsiteX2826" fmla="*/ 4427771 w 10032639"/>
                <a:gd name="connsiteY2826" fmla="*/ 1384054 h 2801577"/>
                <a:gd name="connsiteX2827" fmla="*/ 4425970 w 10032639"/>
                <a:gd name="connsiteY2827" fmla="*/ 1398093 h 2801577"/>
                <a:gd name="connsiteX2828" fmla="*/ 4436411 w 10032639"/>
                <a:gd name="connsiteY2828" fmla="*/ 1392694 h 2801577"/>
                <a:gd name="connsiteX2829" fmla="*/ 4445051 w 10032639"/>
                <a:gd name="connsiteY2829" fmla="*/ 1384054 h 2801577"/>
                <a:gd name="connsiteX2830" fmla="*/ 4465932 w 10032639"/>
                <a:gd name="connsiteY2830" fmla="*/ 1363536 h 2801577"/>
                <a:gd name="connsiteX2831" fmla="*/ 3401092 w 10032639"/>
                <a:gd name="connsiteY2831" fmla="*/ 1357762 h 2801577"/>
                <a:gd name="connsiteX2832" fmla="*/ 3387055 w 10032639"/>
                <a:gd name="connsiteY2832" fmla="*/ 1364603 h 2801577"/>
                <a:gd name="connsiteX2833" fmla="*/ 3395693 w 10032639"/>
                <a:gd name="connsiteY2833" fmla="*/ 1362803 h 2801577"/>
                <a:gd name="connsiteX2834" fmla="*/ 6886300 w 10032639"/>
                <a:gd name="connsiteY2834" fmla="*/ 1347748 h 2801577"/>
                <a:gd name="connsiteX2835" fmla="*/ 6872620 w 10032639"/>
                <a:gd name="connsiteY2835" fmla="*/ 1356387 h 2801577"/>
                <a:gd name="connsiteX2836" fmla="*/ 6824018 w 10032639"/>
                <a:gd name="connsiteY2836" fmla="*/ 1389143 h 2801577"/>
                <a:gd name="connsiteX2837" fmla="*/ 6843099 w 10032639"/>
                <a:gd name="connsiteY2837" fmla="*/ 1385543 h 2801577"/>
                <a:gd name="connsiteX2838" fmla="*/ 6846699 w 10032639"/>
                <a:gd name="connsiteY2838" fmla="*/ 1378704 h 2801577"/>
                <a:gd name="connsiteX2839" fmla="*/ 6849939 w 10032639"/>
                <a:gd name="connsiteY2839" fmla="*/ 1371865 h 2801577"/>
                <a:gd name="connsiteX2840" fmla="*/ 6855339 w 10032639"/>
                <a:gd name="connsiteY2840" fmla="*/ 1368265 h 2801577"/>
                <a:gd name="connsiteX2841" fmla="*/ 6862179 w 10032639"/>
                <a:gd name="connsiteY2841" fmla="*/ 1366466 h 2801577"/>
                <a:gd name="connsiteX2842" fmla="*/ 8661514 w 10032639"/>
                <a:gd name="connsiteY2842" fmla="*/ 1338301 h 2801577"/>
                <a:gd name="connsiteX2843" fmla="*/ 8638830 w 10032639"/>
                <a:gd name="connsiteY2843" fmla="*/ 1348744 h 2801577"/>
                <a:gd name="connsiteX2844" fmla="*/ 8612906 w 10032639"/>
                <a:gd name="connsiteY2844" fmla="*/ 1360627 h 2801577"/>
                <a:gd name="connsiteX2845" fmla="*/ 8581940 w 10032639"/>
                <a:gd name="connsiteY2845" fmla="*/ 1379713 h 2801577"/>
                <a:gd name="connsiteX2846" fmla="*/ 8597423 w 10032639"/>
                <a:gd name="connsiteY2846" fmla="*/ 1381513 h 2801577"/>
                <a:gd name="connsiteX2847" fmla="*/ 8611105 w 10032639"/>
                <a:gd name="connsiteY2847" fmla="*/ 1383314 h 2801577"/>
                <a:gd name="connsiteX2848" fmla="*/ 8633789 w 10032639"/>
                <a:gd name="connsiteY2848" fmla="*/ 1362428 h 2801577"/>
                <a:gd name="connsiteX2849" fmla="*/ 6604052 w 10032639"/>
                <a:gd name="connsiteY2849" fmla="*/ 1337309 h 2801577"/>
                <a:gd name="connsiteX2850" fmla="*/ 6599011 w 10032639"/>
                <a:gd name="connsiteY2850" fmla="*/ 1342349 h 2801577"/>
                <a:gd name="connsiteX2851" fmla="*/ 6595411 w 10032639"/>
                <a:gd name="connsiteY2851" fmla="*/ 1344148 h 2801577"/>
                <a:gd name="connsiteX2852" fmla="*/ 6607652 w 10032639"/>
                <a:gd name="connsiteY2852" fmla="*/ 1340549 h 2801577"/>
                <a:gd name="connsiteX2853" fmla="*/ 7237670 w 10032639"/>
                <a:gd name="connsiteY2853" fmla="*/ 1331910 h 2801577"/>
                <a:gd name="connsiteX2854" fmla="*/ 7214990 w 10032639"/>
                <a:gd name="connsiteY2854" fmla="*/ 1347748 h 2801577"/>
                <a:gd name="connsiteX2855" fmla="*/ 7220390 w 10032639"/>
                <a:gd name="connsiteY2855" fmla="*/ 1344148 h 2801577"/>
                <a:gd name="connsiteX2856" fmla="*/ 7230830 w 10032639"/>
                <a:gd name="connsiteY2856" fmla="*/ 1338749 h 2801577"/>
                <a:gd name="connsiteX2857" fmla="*/ 1356981 w 10032639"/>
                <a:gd name="connsiteY2857" fmla="*/ 1328238 h 2801577"/>
                <a:gd name="connsiteX2858" fmla="*/ 1330705 w 10032639"/>
                <a:gd name="connsiteY2858" fmla="*/ 1341920 h 2801577"/>
                <a:gd name="connsiteX2859" fmla="*/ 1306589 w 10032639"/>
                <a:gd name="connsiteY2859" fmla="*/ 1354162 h 2801577"/>
                <a:gd name="connsiteX2860" fmla="*/ 1291112 w 10032639"/>
                <a:gd name="connsiteY2860" fmla="*/ 1362803 h 2801577"/>
                <a:gd name="connsiteX2861" fmla="*/ 1277434 w 10032639"/>
                <a:gd name="connsiteY2861" fmla="*/ 1371444 h 2801577"/>
                <a:gd name="connsiteX2862" fmla="*/ 1263396 w 10032639"/>
                <a:gd name="connsiteY2862" fmla="*/ 1381886 h 2801577"/>
                <a:gd name="connsiteX2863" fmla="*/ 1249718 w 10032639"/>
                <a:gd name="connsiteY2863" fmla="*/ 1393768 h 2801577"/>
                <a:gd name="connsiteX2864" fmla="*/ 1265196 w 10032639"/>
                <a:gd name="connsiteY2864" fmla="*/ 1385126 h 2801577"/>
                <a:gd name="connsiteX2865" fmla="*/ 1270595 w 10032639"/>
                <a:gd name="connsiteY2865" fmla="*/ 1381886 h 2801577"/>
                <a:gd name="connsiteX2866" fmla="*/ 1277434 w 10032639"/>
                <a:gd name="connsiteY2866" fmla="*/ 1380086 h 2801577"/>
                <a:gd name="connsiteX2867" fmla="*/ 1284273 w 10032639"/>
                <a:gd name="connsiteY2867" fmla="*/ 1381886 h 2801577"/>
                <a:gd name="connsiteX2868" fmla="*/ 1291112 w 10032639"/>
                <a:gd name="connsiteY2868" fmla="*/ 1383686 h 2801577"/>
                <a:gd name="connsiteX2869" fmla="*/ 1305149 w 10032639"/>
                <a:gd name="connsiteY2869" fmla="*/ 1369644 h 2801577"/>
                <a:gd name="connsiteX2870" fmla="*/ 1313788 w 10032639"/>
                <a:gd name="connsiteY2870" fmla="*/ 1362803 h 2801577"/>
                <a:gd name="connsiteX2871" fmla="*/ 1323866 w 10032639"/>
                <a:gd name="connsiteY2871" fmla="*/ 1357762 h 2801577"/>
                <a:gd name="connsiteX2872" fmla="*/ 1358781 w 10032639"/>
                <a:gd name="connsiteY2872" fmla="*/ 1338679 h 2801577"/>
                <a:gd name="connsiteX2873" fmla="*/ 3489278 w 10032639"/>
                <a:gd name="connsiteY2873" fmla="*/ 1317796 h 2801577"/>
                <a:gd name="connsiteX2874" fmla="*/ 3425208 w 10032639"/>
                <a:gd name="connsiteY2874" fmla="*/ 1347321 h 2801577"/>
                <a:gd name="connsiteX2875" fmla="*/ 3440686 w 10032639"/>
                <a:gd name="connsiteY2875" fmla="*/ 1345520 h 2801577"/>
                <a:gd name="connsiteX2876" fmla="*/ 3456163 w 10032639"/>
                <a:gd name="connsiteY2876" fmla="*/ 1345520 h 2801577"/>
                <a:gd name="connsiteX2877" fmla="*/ 3470201 w 10032639"/>
                <a:gd name="connsiteY2877" fmla="*/ 1331478 h 2801577"/>
                <a:gd name="connsiteX2878" fmla="*/ 8413790 w 10032639"/>
                <a:gd name="connsiteY2878" fmla="*/ 1310213 h 2801577"/>
                <a:gd name="connsiteX2879" fmla="*/ 8408749 w 10032639"/>
                <a:gd name="connsiteY2879" fmla="*/ 1312013 h 2801577"/>
                <a:gd name="connsiteX2880" fmla="*/ 8412350 w 10032639"/>
                <a:gd name="connsiteY2880" fmla="*/ 1312013 h 2801577"/>
                <a:gd name="connsiteX2881" fmla="*/ 8043284 w 10032639"/>
                <a:gd name="connsiteY2881" fmla="*/ 1308772 h 2801577"/>
                <a:gd name="connsiteX2882" fmla="*/ 8024201 w 10032639"/>
                <a:gd name="connsiteY2882" fmla="*/ 1324257 h 2801577"/>
                <a:gd name="connsiteX2883" fmla="*/ 8041484 w 10032639"/>
                <a:gd name="connsiteY2883" fmla="*/ 1317415 h 2801577"/>
                <a:gd name="connsiteX2884" fmla="*/ 7279432 w 10032639"/>
                <a:gd name="connsiteY2884" fmla="*/ 1307793 h 2801577"/>
                <a:gd name="connsiteX2885" fmla="*/ 7281232 w 10032639"/>
                <a:gd name="connsiteY2885" fmla="*/ 1309233 h 2801577"/>
                <a:gd name="connsiteX2886" fmla="*/ 7284472 w 10032639"/>
                <a:gd name="connsiteY2886" fmla="*/ 1312832 h 2801577"/>
                <a:gd name="connsiteX2887" fmla="*/ 7284472 w 10032639"/>
                <a:gd name="connsiteY2887" fmla="*/ 1307793 h 2801577"/>
                <a:gd name="connsiteX2888" fmla="*/ 6308123 w 10032639"/>
                <a:gd name="connsiteY2888" fmla="*/ 1299154 h 2801577"/>
                <a:gd name="connsiteX2889" fmla="*/ 6183559 w 10032639"/>
                <a:gd name="connsiteY2889" fmla="*/ 1378704 h 2801577"/>
                <a:gd name="connsiteX2890" fmla="*/ 6070876 w 10032639"/>
                <a:gd name="connsiteY2890" fmla="*/ 1455015 h 2801577"/>
                <a:gd name="connsiteX2891" fmla="*/ 5968633 w 10032639"/>
                <a:gd name="connsiteY2891" fmla="*/ 1527365 h 2801577"/>
                <a:gd name="connsiteX2892" fmla="*/ 5873590 w 10032639"/>
                <a:gd name="connsiteY2892" fmla="*/ 1598636 h 2801577"/>
                <a:gd name="connsiteX2893" fmla="*/ 5856309 w 10032639"/>
                <a:gd name="connsiteY2893" fmla="*/ 1612315 h 2801577"/>
                <a:gd name="connsiteX2894" fmla="*/ 5837229 w 10032639"/>
                <a:gd name="connsiteY2894" fmla="*/ 1622753 h 2801577"/>
                <a:gd name="connsiteX2895" fmla="*/ 5823188 w 10032639"/>
                <a:gd name="connsiteY2895" fmla="*/ 1631392 h 2801577"/>
                <a:gd name="connsiteX2896" fmla="*/ 5800868 w 10032639"/>
                <a:gd name="connsiteY2896" fmla="*/ 1645431 h 2801577"/>
                <a:gd name="connsiteX2897" fmla="*/ 5779987 w 10032639"/>
                <a:gd name="connsiteY2897" fmla="*/ 1660909 h 2801577"/>
                <a:gd name="connsiteX2898" fmla="*/ 5769907 w 10032639"/>
                <a:gd name="connsiteY2898" fmla="*/ 1667748 h 2801577"/>
                <a:gd name="connsiteX2899" fmla="*/ 5761266 w 10032639"/>
                <a:gd name="connsiteY2899" fmla="*/ 1676387 h 2801577"/>
                <a:gd name="connsiteX2900" fmla="*/ 5754066 w 10032639"/>
                <a:gd name="connsiteY2900" fmla="*/ 1685026 h 2801577"/>
                <a:gd name="connsiteX2901" fmla="*/ 5749026 w 10032639"/>
                <a:gd name="connsiteY2901" fmla="*/ 1691865 h 2801577"/>
                <a:gd name="connsiteX2902" fmla="*/ 5745426 w 10032639"/>
                <a:gd name="connsiteY2902" fmla="*/ 1698704 h 2801577"/>
                <a:gd name="connsiteX2903" fmla="*/ 5743986 w 10032639"/>
                <a:gd name="connsiteY2903" fmla="*/ 1702303 h 2801577"/>
                <a:gd name="connsiteX2904" fmla="*/ 5742186 w 10032639"/>
                <a:gd name="connsiteY2904" fmla="*/ 1705903 h 2801577"/>
                <a:gd name="connsiteX2905" fmla="*/ 5740386 w 10032639"/>
                <a:gd name="connsiteY2905" fmla="*/ 1712742 h 2801577"/>
                <a:gd name="connsiteX2906" fmla="*/ 5807708 w 10032639"/>
                <a:gd name="connsiteY2906" fmla="*/ 1672787 h 2801577"/>
                <a:gd name="connsiteX2907" fmla="*/ 5875390 w 10032639"/>
                <a:gd name="connsiteY2907" fmla="*/ 1628153 h 2801577"/>
                <a:gd name="connsiteX2908" fmla="*/ 5908151 w 10032639"/>
                <a:gd name="connsiteY2908" fmla="*/ 1605476 h 2801577"/>
                <a:gd name="connsiteX2909" fmla="*/ 5940912 w 10032639"/>
                <a:gd name="connsiteY2909" fmla="*/ 1579559 h 2801577"/>
                <a:gd name="connsiteX2910" fmla="*/ 5970433 w 10032639"/>
                <a:gd name="connsiteY2910" fmla="*/ 1553282 h 2801577"/>
                <a:gd name="connsiteX2911" fmla="*/ 5999954 w 10032639"/>
                <a:gd name="connsiteY2911" fmla="*/ 1527365 h 2801577"/>
                <a:gd name="connsiteX2912" fmla="*/ 6003554 w 10032639"/>
                <a:gd name="connsiteY2912" fmla="*/ 1522326 h 2801577"/>
                <a:gd name="connsiteX2913" fmla="*/ 6010394 w 10032639"/>
                <a:gd name="connsiteY2913" fmla="*/ 1522326 h 2801577"/>
                <a:gd name="connsiteX2914" fmla="*/ 6015794 w 10032639"/>
                <a:gd name="connsiteY2914" fmla="*/ 1522326 h 2801577"/>
                <a:gd name="connsiteX2915" fmla="*/ 6019034 w 10032639"/>
                <a:gd name="connsiteY2915" fmla="*/ 1518726 h 2801577"/>
                <a:gd name="connsiteX2916" fmla="*/ 6022634 w 10032639"/>
                <a:gd name="connsiteY2916" fmla="*/ 1515487 h 2801577"/>
                <a:gd name="connsiteX2917" fmla="*/ 6027674 w 10032639"/>
                <a:gd name="connsiteY2917" fmla="*/ 1513687 h 2801577"/>
                <a:gd name="connsiteX2918" fmla="*/ 6039915 w 10032639"/>
                <a:gd name="connsiteY2918" fmla="*/ 1511887 h 2801577"/>
                <a:gd name="connsiteX2919" fmla="*/ 6044955 w 10032639"/>
                <a:gd name="connsiteY2919" fmla="*/ 1503248 h 2801577"/>
                <a:gd name="connsiteX2920" fmla="*/ 6050355 w 10032639"/>
                <a:gd name="connsiteY2920" fmla="*/ 1498209 h 2801577"/>
                <a:gd name="connsiteX2921" fmla="*/ 6057195 w 10032639"/>
                <a:gd name="connsiteY2921" fmla="*/ 1493170 h 2801577"/>
                <a:gd name="connsiteX2922" fmla="*/ 6067636 w 10032639"/>
                <a:gd name="connsiteY2922" fmla="*/ 1489570 h 2801577"/>
                <a:gd name="connsiteX2923" fmla="*/ 6079516 w 10032639"/>
                <a:gd name="connsiteY2923" fmla="*/ 1484171 h 2801577"/>
                <a:gd name="connsiteX2924" fmla="*/ 6091756 w 10032639"/>
                <a:gd name="connsiteY2924" fmla="*/ 1477332 h 2801577"/>
                <a:gd name="connsiteX2925" fmla="*/ 6105437 w 10032639"/>
                <a:gd name="connsiteY2925" fmla="*/ 1474092 h 2801577"/>
                <a:gd name="connsiteX2926" fmla="*/ 6115877 w 10032639"/>
                <a:gd name="connsiteY2926" fmla="*/ 1468693 h 2801577"/>
                <a:gd name="connsiteX2927" fmla="*/ 6124517 w 10032639"/>
                <a:gd name="connsiteY2927" fmla="*/ 1460054 h 2801577"/>
                <a:gd name="connsiteX2928" fmla="*/ 6129917 w 10032639"/>
                <a:gd name="connsiteY2928" fmla="*/ 1451415 h 2801577"/>
                <a:gd name="connsiteX2929" fmla="*/ 6136758 w 10032639"/>
                <a:gd name="connsiteY2929" fmla="*/ 1444576 h 2801577"/>
                <a:gd name="connsiteX2930" fmla="*/ 6145398 w 10032639"/>
                <a:gd name="connsiteY2930" fmla="*/ 1439177 h 2801577"/>
                <a:gd name="connsiteX2931" fmla="*/ 6154038 w 10032639"/>
                <a:gd name="connsiteY2931" fmla="*/ 1435577 h 2801577"/>
                <a:gd name="connsiteX2932" fmla="*/ 6178519 w 10032639"/>
                <a:gd name="connsiteY2932" fmla="*/ 1425498 h 2801577"/>
                <a:gd name="connsiteX2933" fmla="*/ 6199039 w 10032639"/>
                <a:gd name="connsiteY2933" fmla="*/ 1413260 h 2801577"/>
                <a:gd name="connsiteX2934" fmla="*/ 6218120 w 10032639"/>
                <a:gd name="connsiteY2934" fmla="*/ 1399222 h 2801577"/>
                <a:gd name="connsiteX2935" fmla="*/ 6231800 w 10032639"/>
                <a:gd name="connsiteY2935" fmla="*/ 1383743 h 2801577"/>
                <a:gd name="connsiteX2936" fmla="*/ 6245841 w 10032639"/>
                <a:gd name="connsiteY2936" fmla="*/ 1366466 h 2801577"/>
                <a:gd name="connsiteX2937" fmla="*/ 6263121 w 10032639"/>
                <a:gd name="connsiteY2937" fmla="*/ 1352787 h 2801577"/>
                <a:gd name="connsiteX2938" fmla="*/ 6282202 w 10032639"/>
                <a:gd name="connsiteY2938" fmla="*/ 1338749 h 2801577"/>
                <a:gd name="connsiteX2939" fmla="*/ 6306323 w 10032639"/>
                <a:gd name="connsiteY2939" fmla="*/ 1328670 h 2801577"/>
                <a:gd name="connsiteX2940" fmla="*/ 6306323 w 10032639"/>
                <a:gd name="connsiteY2940" fmla="*/ 1319672 h 2801577"/>
                <a:gd name="connsiteX2941" fmla="*/ 6308123 w 10032639"/>
                <a:gd name="connsiteY2941" fmla="*/ 1314632 h 2801577"/>
                <a:gd name="connsiteX2942" fmla="*/ 6311723 w 10032639"/>
                <a:gd name="connsiteY2942" fmla="*/ 1311033 h 2801577"/>
                <a:gd name="connsiteX2943" fmla="*/ 6309923 w 10032639"/>
                <a:gd name="connsiteY2943" fmla="*/ 1305993 h 2801577"/>
                <a:gd name="connsiteX2944" fmla="*/ 2464523 w 10032639"/>
                <a:gd name="connsiteY2944" fmla="*/ 1293313 h 2801577"/>
                <a:gd name="connsiteX2945" fmla="*/ 2383176 w 10032639"/>
                <a:gd name="connsiteY2945" fmla="*/ 1331478 h 2801577"/>
                <a:gd name="connsiteX2946" fmla="*/ 2300029 w 10032639"/>
                <a:gd name="connsiteY2946" fmla="*/ 1369644 h 2801577"/>
                <a:gd name="connsiteX2947" fmla="*/ 2282752 w 10032639"/>
                <a:gd name="connsiteY2947" fmla="*/ 1378285 h 2801577"/>
                <a:gd name="connsiteX2948" fmla="*/ 2282752 w 10032639"/>
                <a:gd name="connsiteY2948" fmla="*/ 1385126 h 2801577"/>
                <a:gd name="connsiteX2949" fmla="*/ 2293191 w 10032639"/>
                <a:gd name="connsiteY2949" fmla="*/ 1383686 h 2801577"/>
                <a:gd name="connsiteX2950" fmla="*/ 2305429 w 10032639"/>
                <a:gd name="connsiteY2950" fmla="*/ 1383686 h 2801577"/>
                <a:gd name="connsiteX2951" fmla="*/ 2308668 w 10032639"/>
                <a:gd name="connsiteY2951" fmla="*/ 1378285 h 2801577"/>
                <a:gd name="connsiteX2952" fmla="*/ 2314067 w 10032639"/>
                <a:gd name="connsiteY2952" fmla="*/ 1375045 h 2801577"/>
                <a:gd name="connsiteX2953" fmla="*/ 2320906 w 10032639"/>
                <a:gd name="connsiteY2953" fmla="*/ 1371444 h 2801577"/>
                <a:gd name="connsiteX2954" fmla="*/ 2352221 w 10032639"/>
                <a:gd name="connsiteY2954" fmla="*/ 1357762 h 2801577"/>
                <a:gd name="connsiteX2955" fmla="*/ 2383176 w 10032639"/>
                <a:gd name="connsiteY2955" fmla="*/ 1341920 h 2801577"/>
                <a:gd name="connsiteX2956" fmla="*/ 2414491 w 10032639"/>
                <a:gd name="connsiteY2956" fmla="*/ 1324637 h 2801577"/>
                <a:gd name="connsiteX2957" fmla="*/ 2447246 w 10032639"/>
                <a:gd name="connsiteY2957" fmla="*/ 1303754 h 2801577"/>
                <a:gd name="connsiteX2958" fmla="*/ 1421051 w 10032639"/>
                <a:gd name="connsiteY2958" fmla="*/ 1293313 h 2801577"/>
                <a:gd name="connsiteX2959" fmla="*/ 1410613 w 10032639"/>
                <a:gd name="connsiteY2959" fmla="*/ 1298713 h 2801577"/>
                <a:gd name="connsiteX2960" fmla="*/ 1382897 w 10032639"/>
                <a:gd name="connsiteY2960" fmla="*/ 1314196 h 2801577"/>
                <a:gd name="connsiteX2961" fmla="*/ 1393335 w 10032639"/>
                <a:gd name="connsiteY2961" fmla="*/ 1314196 h 2801577"/>
                <a:gd name="connsiteX2962" fmla="*/ 1400174 w 10032639"/>
                <a:gd name="connsiteY2962" fmla="*/ 1310595 h 2801577"/>
                <a:gd name="connsiteX2963" fmla="*/ 1408813 w 10032639"/>
                <a:gd name="connsiteY2963" fmla="*/ 1303754 h 2801577"/>
                <a:gd name="connsiteX2964" fmla="*/ 1419251 w 10032639"/>
                <a:gd name="connsiteY2964" fmla="*/ 1295113 h 2801577"/>
                <a:gd name="connsiteX2965" fmla="*/ 7178989 w 10032639"/>
                <a:gd name="connsiteY2965" fmla="*/ 1264239 h 2801577"/>
                <a:gd name="connsiteX2966" fmla="*/ 7107707 w 10032639"/>
                <a:gd name="connsiteY2966" fmla="*/ 1305993 h 2801577"/>
                <a:gd name="connsiteX2967" fmla="*/ 7069545 w 10032639"/>
                <a:gd name="connsiteY2967" fmla="*/ 1325071 h 2801577"/>
                <a:gd name="connsiteX2968" fmla="*/ 7031744 w 10032639"/>
                <a:gd name="connsiteY2968" fmla="*/ 1344148 h 2801577"/>
                <a:gd name="connsiteX2969" fmla="*/ 7007624 w 10032639"/>
                <a:gd name="connsiteY2969" fmla="*/ 1356387 h 2801577"/>
                <a:gd name="connsiteX2970" fmla="*/ 6984943 w 10032639"/>
                <a:gd name="connsiteY2970" fmla="*/ 1368265 h 2801577"/>
                <a:gd name="connsiteX2971" fmla="*/ 6964062 w 10032639"/>
                <a:gd name="connsiteY2971" fmla="*/ 1382304 h 2801577"/>
                <a:gd name="connsiteX2972" fmla="*/ 6941742 w 10032639"/>
                <a:gd name="connsiteY2972" fmla="*/ 1395982 h 2801577"/>
                <a:gd name="connsiteX2973" fmla="*/ 6920861 w 10032639"/>
                <a:gd name="connsiteY2973" fmla="*/ 1411460 h 2801577"/>
                <a:gd name="connsiteX2974" fmla="*/ 6901780 w 10032639"/>
                <a:gd name="connsiteY2974" fmla="*/ 1428738 h 2801577"/>
                <a:gd name="connsiteX2975" fmla="*/ 6883060 w 10032639"/>
                <a:gd name="connsiteY2975" fmla="*/ 1446016 h 2801577"/>
                <a:gd name="connsiteX2976" fmla="*/ 6863979 w 10032639"/>
                <a:gd name="connsiteY2976" fmla="*/ 1463653 h 2801577"/>
                <a:gd name="connsiteX2977" fmla="*/ 6865779 w 10032639"/>
                <a:gd name="connsiteY2977" fmla="*/ 1468693 h 2801577"/>
                <a:gd name="connsiteX2978" fmla="*/ 6894940 w 10032639"/>
                <a:gd name="connsiteY2978" fmla="*/ 1455015 h 2801577"/>
                <a:gd name="connsiteX2979" fmla="*/ 6922661 w 10032639"/>
                <a:gd name="connsiteY2979" fmla="*/ 1442776 h 2801577"/>
                <a:gd name="connsiteX2980" fmla="*/ 6944982 w 10032639"/>
                <a:gd name="connsiteY2980" fmla="*/ 1428738 h 2801577"/>
                <a:gd name="connsiteX2981" fmla="*/ 6965862 w 10032639"/>
                <a:gd name="connsiteY2981" fmla="*/ 1415060 h 2801577"/>
                <a:gd name="connsiteX2982" fmla="*/ 7005824 w 10032639"/>
                <a:gd name="connsiteY2982" fmla="*/ 1385543 h 2801577"/>
                <a:gd name="connsiteX2983" fmla="*/ 7047225 w 10032639"/>
                <a:gd name="connsiteY2983" fmla="*/ 1356387 h 2801577"/>
                <a:gd name="connsiteX2984" fmla="*/ 7078546 w 10032639"/>
                <a:gd name="connsiteY2984" fmla="*/ 1335510 h 2801577"/>
                <a:gd name="connsiteX2985" fmla="*/ 7088626 w 10032639"/>
                <a:gd name="connsiteY2985" fmla="*/ 1331910 h 2801577"/>
                <a:gd name="connsiteX2986" fmla="*/ 7097626 w 10032639"/>
                <a:gd name="connsiteY2986" fmla="*/ 1328670 h 2801577"/>
                <a:gd name="connsiteX2987" fmla="*/ 7106267 w 10032639"/>
                <a:gd name="connsiteY2987" fmla="*/ 1323271 h 2801577"/>
                <a:gd name="connsiteX2988" fmla="*/ 7113107 w 10032639"/>
                <a:gd name="connsiteY2988" fmla="*/ 1316432 h 2801577"/>
                <a:gd name="connsiteX2989" fmla="*/ 7119947 w 10032639"/>
                <a:gd name="connsiteY2989" fmla="*/ 1311033 h 2801577"/>
                <a:gd name="connsiteX2990" fmla="*/ 7151268 w 10032639"/>
                <a:gd name="connsiteY2990" fmla="*/ 1288715 h 2801577"/>
                <a:gd name="connsiteX2991" fmla="*/ 7163508 w 10032639"/>
                <a:gd name="connsiteY2991" fmla="*/ 1276477 h 2801577"/>
                <a:gd name="connsiteX2992" fmla="*/ 9404327 w 10032639"/>
                <a:gd name="connsiteY2992" fmla="*/ 1260158 h 2801577"/>
                <a:gd name="connsiteX2993" fmla="*/ 9277944 w 10032639"/>
                <a:gd name="connsiteY2993" fmla="*/ 1372871 h 2801577"/>
                <a:gd name="connsiteX2994" fmla="*/ 9153002 w 10032639"/>
                <a:gd name="connsiteY2994" fmla="*/ 1478381 h 2801577"/>
                <a:gd name="connsiteX2995" fmla="*/ 9137519 w 10032639"/>
                <a:gd name="connsiteY2995" fmla="*/ 1488824 h 2801577"/>
                <a:gd name="connsiteX2996" fmla="*/ 9122037 w 10032639"/>
                <a:gd name="connsiteY2996" fmla="*/ 1497466 h 2801577"/>
                <a:gd name="connsiteX2997" fmla="*/ 9109794 w 10032639"/>
                <a:gd name="connsiteY2997" fmla="*/ 1506109 h 2801577"/>
                <a:gd name="connsiteX2998" fmla="*/ 9106554 w 10032639"/>
                <a:gd name="connsiteY2998" fmla="*/ 1511150 h 2801577"/>
                <a:gd name="connsiteX2999" fmla="*/ 9104753 w 10032639"/>
                <a:gd name="connsiteY2999" fmla="*/ 1514751 h 2801577"/>
                <a:gd name="connsiteX3000" fmla="*/ 9109794 w 10032639"/>
                <a:gd name="connsiteY3000" fmla="*/ 1514751 h 2801577"/>
                <a:gd name="connsiteX3001" fmla="*/ 9109794 w 10032639"/>
                <a:gd name="connsiteY3001" fmla="*/ 1507909 h 2801577"/>
                <a:gd name="connsiteX3002" fmla="*/ 9120236 w 10032639"/>
                <a:gd name="connsiteY3002" fmla="*/ 1504308 h 2801577"/>
                <a:gd name="connsiteX3003" fmla="*/ 9127077 w 10032639"/>
                <a:gd name="connsiteY3003" fmla="*/ 1502508 h 2801577"/>
                <a:gd name="connsiteX3004" fmla="*/ 9134279 w 10032639"/>
                <a:gd name="connsiteY3004" fmla="*/ 1497466 h 2801577"/>
                <a:gd name="connsiteX3005" fmla="*/ 9147961 w 10032639"/>
                <a:gd name="connsiteY3005" fmla="*/ 1485223 h 2801577"/>
                <a:gd name="connsiteX3006" fmla="*/ 9161644 w 10032639"/>
                <a:gd name="connsiteY3006" fmla="*/ 1475140 h 2801577"/>
                <a:gd name="connsiteX3007" fmla="*/ 9178927 w 10032639"/>
                <a:gd name="connsiteY3007" fmla="*/ 1459296 h 2801577"/>
                <a:gd name="connsiteX3008" fmla="*/ 9182527 w 10032639"/>
                <a:gd name="connsiteY3008" fmla="*/ 1454254 h 2801577"/>
                <a:gd name="connsiteX3009" fmla="*/ 9189369 w 10032639"/>
                <a:gd name="connsiteY3009" fmla="*/ 1454254 h 2801577"/>
                <a:gd name="connsiteX3010" fmla="*/ 9194769 w 10032639"/>
                <a:gd name="connsiteY3010" fmla="*/ 1450653 h 2801577"/>
                <a:gd name="connsiteX3011" fmla="*/ 9201611 w 10032639"/>
                <a:gd name="connsiteY3011" fmla="*/ 1450653 h 2801577"/>
                <a:gd name="connsiteX3012" fmla="*/ 9205211 w 10032639"/>
                <a:gd name="connsiteY3012" fmla="*/ 1448853 h 2801577"/>
                <a:gd name="connsiteX3013" fmla="*/ 9208452 w 10032639"/>
                <a:gd name="connsiteY3013" fmla="*/ 1447052 h 2801577"/>
                <a:gd name="connsiteX3014" fmla="*/ 9210252 w 10032639"/>
                <a:gd name="connsiteY3014" fmla="*/ 1445612 h 2801577"/>
                <a:gd name="connsiteX3015" fmla="*/ 9213853 w 10032639"/>
                <a:gd name="connsiteY3015" fmla="*/ 1431568 h 2801577"/>
                <a:gd name="connsiteX3016" fmla="*/ 9217093 w 10032639"/>
                <a:gd name="connsiteY3016" fmla="*/ 1427967 h 2801577"/>
                <a:gd name="connsiteX3017" fmla="*/ 9234737 w 10032639"/>
                <a:gd name="connsiteY3017" fmla="*/ 1410682 h 2801577"/>
                <a:gd name="connsiteX3018" fmla="*/ 9243378 w 10032639"/>
                <a:gd name="connsiteY3018" fmla="*/ 1412482 h 2801577"/>
                <a:gd name="connsiteX3019" fmla="*/ 9248419 w 10032639"/>
                <a:gd name="connsiteY3019" fmla="*/ 1407441 h 2801577"/>
                <a:gd name="connsiteX3020" fmla="*/ 9257061 w 10032639"/>
                <a:gd name="connsiteY3020" fmla="*/ 1405640 h 2801577"/>
                <a:gd name="connsiteX3021" fmla="*/ 9258861 w 10032639"/>
                <a:gd name="connsiteY3021" fmla="*/ 1396998 h 2801577"/>
                <a:gd name="connsiteX3022" fmla="*/ 9262101 w 10032639"/>
                <a:gd name="connsiteY3022" fmla="*/ 1390156 h 2801577"/>
                <a:gd name="connsiteX3023" fmla="*/ 9269303 w 10032639"/>
                <a:gd name="connsiteY3023" fmla="*/ 1383314 h 2801577"/>
                <a:gd name="connsiteX3024" fmla="*/ 9274344 w 10032639"/>
                <a:gd name="connsiteY3024" fmla="*/ 1376112 h 2801577"/>
                <a:gd name="connsiteX3025" fmla="*/ 9282985 w 10032639"/>
                <a:gd name="connsiteY3025" fmla="*/ 1371070 h 2801577"/>
                <a:gd name="connsiteX3026" fmla="*/ 9291627 w 10032639"/>
                <a:gd name="connsiteY3026" fmla="*/ 1366029 h 2801577"/>
                <a:gd name="connsiteX3027" fmla="*/ 9302069 w 10032639"/>
                <a:gd name="connsiteY3027" fmla="*/ 1360627 h 2801577"/>
                <a:gd name="connsiteX3028" fmla="*/ 9313951 w 10032639"/>
                <a:gd name="connsiteY3028" fmla="*/ 1357386 h 2801577"/>
                <a:gd name="connsiteX3029" fmla="*/ 9319352 w 10032639"/>
                <a:gd name="connsiteY3029" fmla="*/ 1345143 h 2801577"/>
                <a:gd name="connsiteX3030" fmla="*/ 9326193 w 10032639"/>
                <a:gd name="connsiteY3030" fmla="*/ 1332899 h 2801577"/>
                <a:gd name="connsiteX3031" fmla="*/ 9331594 w 10032639"/>
                <a:gd name="connsiteY3031" fmla="*/ 1327858 h 2801577"/>
                <a:gd name="connsiteX3032" fmla="*/ 9336635 w 10032639"/>
                <a:gd name="connsiteY3032" fmla="*/ 1322456 h 2801577"/>
                <a:gd name="connsiteX3033" fmla="*/ 9343476 w 10032639"/>
                <a:gd name="connsiteY3033" fmla="*/ 1317415 h 2801577"/>
                <a:gd name="connsiteX3034" fmla="*/ 9352117 w 10032639"/>
                <a:gd name="connsiteY3034" fmla="*/ 1313814 h 2801577"/>
                <a:gd name="connsiteX3035" fmla="*/ 9360759 w 10032639"/>
                <a:gd name="connsiteY3035" fmla="*/ 1310213 h 2801577"/>
                <a:gd name="connsiteX3036" fmla="*/ 9366160 w 10032639"/>
                <a:gd name="connsiteY3036" fmla="*/ 1306972 h 2801577"/>
                <a:gd name="connsiteX3037" fmla="*/ 9371201 w 10032639"/>
                <a:gd name="connsiteY3037" fmla="*/ 1300130 h 2801577"/>
                <a:gd name="connsiteX3038" fmla="*/ 9373001 w 10032639"/>
                <a:gd name="connsiteY3038" fmla="*/ 1292928 h 2801577"/>
                <a:gd name="connsiteX3039" fmla="*/ 9374802 w 10032639"/>
                <a:gd name="connsiteY3039" fmla="*/ 1287886 h 2801577"/>
                <a:gd name="connsiteX3040" fmla="*/ 9381643 w 10032639"/>
                <a:gd name="connsiteY3040" fmla="*/ 1284285 h 2801577"/>
                <a:gd name="connsiteX3041" fmla="*/ 9388844 w 10032639"/>
                <a:gd name="connsiteY3041" fmla="*/ 1281044 h 2801577"/>
                <a:gd name="connsiteX3042" fmla="*/ 9395685 w 10032639"/>
                <a:gd name="connsiteY3042" fmla="*/ 1279244 h 2801577"/>
                <a:gd name="connsiteX3043" fmla="*/ 9398926 w 10032639"/>
                <a:gd name="connsiteY3043" fmla="*/ 1268801 h 2801577"/>
                <a:gd name="connsiteX3044" fmla="*/ 1477922 w 10032639"/>
                <a:gd name="connsiteY3044" fmla="*/ 1256947 h 2801577"/>
                <a:gd name="connsiteX3045" fmla="*/ 1476122 w 10032639"/>
                <a:gd name="connsiteY3045" fmla="*/ 1258748 h 2801577"/>
                <a:gd name="connsiteX3046" fmla="*/ 1479721 w 10032639"/>
                <a:gd name="connsiteY3046" fmla="*/ 1256947 h 2801577"/>
                <a:gd name="connsiteX3047" fmla="*/ 842984 w 10032639"/>
                <a:gd name="connsiteY3047" fmla="*/ 1255507 h 2801577"/>
                <a:gd name="connsiteX3048" fmla="*/ 790792 w 10032639"/>
                <a:gd name="connsiteY3048" fmla="*/ 1281431 h 2801577"/>
                <a:gd name="connsiteX3049" fmla="*/ 744360 w 10032639"/>
                <a:gd name="connsiteY3049" fmla="*/ 1305554 h 2801577"/>
                <a:gd name="connsiteX3050" fmla="*/ 699367 w 10032639"/>
                <a:gd name="connsiteY3050" fmla="*/ 1331478 h 2801577"/>
                <a:gd name="connsiteX3051" fmla="*/ 657614 w 10032639"/>
                <a:gd name="connsiteY3051" fmla="*/ 1355962 h 2801577"/>
                <a:gd name="connsiteX3052" fmla="*/ 562589 w 10032639"/>
                <a:gd name="connsiteY3052" fmla="*/ 1419691 h 2801577"/>
                <a:gd name="connsiteX3053" fmla="*/ 465405 w 10032639"/>
                <a:gd name="connsiteY3053" fmla="*/ 1482341 h 2801577"/>
                <a:gd name="connsiteX3054" fmla="*/ 465405 w 10032639"/>
                <a:gd name="connsiteY3054" fmla="*/ 1487382 h 2801577"/>
                <a:gd name="connsiteX3055" fmla="*/ 463965 w 10032639"/>
                <a:gd name="connsiteY3055" fmla="*/ 1490982 h 2801577"/>
                <a:gd name="connsiteX3056" fmla="*/ 462165 w 10032639"/>
                <a:gd name="connsiteY3056" fmla="*/ 1496023 h 2801577"/>
                <a:gd name="connsiteX3057" fmla="*/ 486281 w 10032639"/>
                <a:gd name="connsiteY3057" fmla="*/ 1484141 h 2801577"/>
                <a:gd name="connsiteX3058" fmla="*/ 510397 w 10032639"/>
                <a:gd name="connsiteY3058" fmla="*/ 1468299 h 2801577"/>
                <a:gd name="connsiteX3059" fmla="*/ 534873 w 10032639"/>
                <a:gd name="connsiteY3059" fmla="*/ 1452816 h 2801577"/>
                <a:gd name="connsiteX3060" fmla="*/ 558990 w 10032639"/>
                <a:gd name="connsiteY3060" fmla="*/ 1438774 h 2801577"/>
                <a:gd name="connsiteX3061" fmla="*/ 581666 w 10032639"/>
                <a:gd name="connsiteY3061" fmla="*/ 1428333 h 2801577"/>
                <a:gd name="connsiteX3062" fmla="*/ 602183 w 10032639"/>
                <a:gd name="connsiteY3062" fmla="*/ 1421492 h 2801577"/>
                <a:gd name="connsiteX3063" fmla="*/ 623059 w 10032639"/>
                <a:gd name="connsiteY3063" fmla="*/ 1411050 h 2801577"/>
                <a:gd name="connsiteX3064" fmla="*/ 638537 w 10032639"/>
                <a:gd name="connsiteY3064" fmla="*/ 1400609 h 2801577"/>
                <a:gd name="connsiteX3065" fmla="*/ 643936 w 10032639"/>
                <a:gd name="connsiteY3065" fmla="*/ 1397368 h 2801577"/>
                <a:gd name="connsiteX3066" fmla="*/ 650775 w 10032639"/>
                <a:gd name="connsiteY3066" fmla="*/ 1390527 h 2801577"/>
                <a:gd name="connsiteX3067" fmla="*/ 659413 w 10032639"/>
                <a:gd name="connsiteY3067" fmla="*/ 1378285 h 2801577"/>
                <a:gd name="connsiteX3068" fmla="*/ 663013 w 10032639"/>
                <a:gd name="connsiteY3068" fmla="*/ 1373245 h 2801577"/>
                <a:gd name="connsiteX3069" fmla="*/ 666252 w 10032639"/>
                <a:gd name="connsiteY3069" fmla="*/ 1369644 h 2801577"/>
                <a:gd name="connsiteX3070" fmla="*/ 671651 w 10032639"/>
                <a:gd name="connsiteY3070" fmla="*/ 1366404 h 2801577"/>
                <a:gd name="connsiteX3071" fmla="*/ 676691 w 10032639"/>
                <a:gd name="connsiteY3071" fmla="*/ 1364603 h 2801577"/>
                <a:gd name="connsiteX3072" fmla="*/ 683529 w 10032639"/>
                <a:gd name="connsiteY3072" fmla="*/ 1364603 h 2801577"/>
                <a:gd name="connsiteX3073" fmla="*/ 683529 w 10032639"/>
                <a:gd name="connsiteY3073" fmla="*/ 1359202 h 2801577"/>
                <a:gd name="connsiteX3074" fmla="*/ 693968 w 10032639"/>
                <a:gd name="connsiteY3074" fmla="*/ 1355962 h 2801577"/>
                <a:gd name="connsiteX3075" fmla="*/ 718444 w 10032639"/>
                <a:gd name="connsiteY3075" fmla="*/ 1347321 h 2801577"/>
                <a:gd name="connsiteX3076" fmla="*/ 737161 w 10032639"/>
                <a:gd name="connsiteY3076" fmla="*/ 1336879 h 2801577"/>
                <a:gd name="connsiteX3077" fmla="*/ 756238 w 10032639"/>
                <a:gd name="connsiteY3077" fmla="*/ 1324637 h 2801577"/>
                <a:gd name="connsiteX3078" fmla="*/ 771715 w 10032639"/>
                <a:gd name="connsiteY3078" fmla="*/ 1310595 h 2801577"/>
                <a:gd name="connsiteX3079" fmla="*/ 785753 w 10032639"/>
                <a:gd name="connsiteY3079" fmla="*/ 1298713 h 2801577"/>
                <a:gd name="connsiteX3080" fmla="*/ 801231 w 10032639"/>
                <a:gd name="connsiteY3080" fmla="*/ 1286472 h 2801577"/>
                <a:gd name="connsiteX3081" fmla="*/ 820307 w 10032639"/>
                <a:gd name="connsiteY3081" fmla="*/ 1274230 h 2801577"/>
                <a:gd name="connsiteX3082" fmla="*/ 842984 w 10032639"/>
                <a:gd name="connsiteY3082" fmla="*/ 1262348 h 2801577"/>
                <a:gd name="connsiteX3083" fmla="*/ 3432047 w 10032639"/>
                <a:gd name="connsiteY3083" fmla="*/ 1253707 h 2801577"/>
                <a:gd name="connsiteX3084" fmla="*/ 3335223 w 10032639"/>
                <a:gd name="connsiteY3084" fmla="*/ 1286472 h 2801577"/>
                <a:gd name="connsiteX3085" fmla="*/ 3245237 w 10032639"/>
                <a:gd name="connsiteY3085" fmla="*/ 1319597 h 2801577"/>
                <a:gd name="connsiteX3086" fmla="*/ 3143014 w 10032639"/>
                <a:gd name="connsiteY3086" fmla="*/ 1361003 h 2801577"/>
                <a:gd name="connsiteX3087" fmla="*/ 3035751 w 10032639"/>
                <a:gd name="connsiteY3087" fmla="*/ 1409250 h 2801577"/>
                <a:gd name="connsiteX3088" fmla="*/ 3059867 w 10032639"/>
                <a:gd name="connsiteY3088" fmla="*/ 1431933 h 2801577"/>
                <a:gd name="connsiteX3089" fmla="*/ 3063466 w 10032639"/>
                <a:gd name="connsiteY3089" fmla="*/ 1435534 h 2801577"/>
                <a:gd name="connsiteX3090" fmla="*/ 3065266 w 10032639"/>
                <a:gd name="connsiteY3090" fmla="*/ 1435534 h 2801577"/>
                <a:gd name="connsiteX3091" fmla="*/ 3070306 w 10032639"/>
                <a:gd name="connsiteY3091" fmla="*/ 1428333 h 2801577"/>
                <a:gd name="connsiteX3092" fmla="*/ 3075705 w 10032639"/>
                <a:gd name="connsiteY3092" fmla="*/ 1423292 h 2801577"/>
                <a:gd name="connsiteX3093" fmla="*/ 3084343 w 10032639"/>
                <a:gd name="connsiteY3093" fmla="*/ 1417891 h 2801577"/>
                <a:gd name="connsiteX3094" fmla="*/ 3091182 w 10032639"/>
                <a:gd name="connsiteY3094" fmla="*/ 1414651 h 2801577"/>
                <a:gd name="connsiteX3095" fmla="*/ 3110259 w 10032639"/>
                <a:gd name="connsiteY3095" fmla="*/ 1404209 h 2801577"/>
                <a:gd name="connsiteX3096" fmla="*/ 3118898 w 10032639"/>
                <a:gd name="connsiteY3096" fmla="*/ 1402409 h 2801577"/>
                <a:gd name="connsiteX3097" fmla="*/ 3125737 w 10032639"/>
                <a:gd name="connsiteY3097" fmla="*/ 1400609 h 2801577"/>
                <a:gd name="connsiteX3098" fmla="*/ 3132575 w 10032639"/>
                <a:gd name="connsiteY3098" fmla="*/ 1402409 h 2801577"/>
                <a:gd name="connsiteX3099" fmla="*/ 3137974 w 10032639"/>
                <a:gd name="connsiteY3099" fmla="*/ 1397368 h 2801577"/>
                <a:gd name="connsiteX3100" fmla="*/ 3141214 w 10032639"/>
                <a:gd name="connsiteY3100" fmla="*/ 1393768 h 2801577"/>
                <a:gd name="connsiteX3101" fmla="*/ 3146613 w 10032639"/>
                <a:gd name="connsiteY3101" fmla="*/ 1390527 h 2801577"/>
                <a:gd name="connsiteX3102" fmla="*/ 3158491 w 10032639"/>
                <a:gd name="connsiteY3102" fmla="*/ 1388727 h 2801577"/>
                <a:gd name="connsiteX3103" fmla="*/ 3160291 w 10032639"/>
                <a:gd name="connsiteY3103" fmla="*/ 1383686 h 2801577"/>
                <a:gd name="connsiteX3104" fmla="*/ 3162091 w 10032639"/>
                <a:gd name="connsiteY3104" fmla="*/ 1378285 h 2801577"/>
                <a:gd name="connsiteX3105" fmla="*/ 3167130 w 10032639"/>
                <a:gd name="connsiteY3105" fmla="*/ 1375045 h 2801577"/>
                <a:gd name="connsiteX3106" fmla="*/ 3172529 w 10032639"/>
                <a:gd name="connsiteY3106" fmla="*/ 1371444 h 2801577"/>
                <a:gd name="connsiteX3107" fmla="*/ 3179368 w 10032639"/>
                <a:gd name="connsiteY3107" fmla="*/ 1371444 h 2801577"/>
                <a:gd name="connsiteX3108" fmla="*/ 3198445 w 10032639"/>
                <a:gd name="connsiteY3108" fmla="*/ 1366404 h 2801577"/>
                <a:gd name="connsiteX3109" fmla="*/ 3215722 w 10032639"/>
                <a:gd name="connsiteY3109" fmla="*/ 1359202 h 2801577"/>
                <a:gd name="connsiteX3110" fmla="*/ 3224361 w 10032639"/>
                <a:gd name="connsiteY3110" fmla="*/ 1354162 h 2801577"/>
                <a:gd name="connsiteX3111" fmla="*/ 3234799 w 10032639"/>
                <a:gd name="connsiteY3111" fmla="*/ 1347321 h 2801577"/>
                <a:gd name="connsiteX3112" fmla="*/ 3245237 w 10032639"/>
                <a:gd name="connsiteY3112" fmla="*/ 1338679 h 2801577"/>
                <a:gd name="connsiteX3113" fmla="*/ 3252076 w 10032639"/>
                <a:gd name="connsiteY3113" fmla="*/ 1333279 h 2801577"/>
                <a:gd name="connsiteX3114" fmla="*/ 3262515 w 10032639"/>
                <a:gd name="connsiteY3114" fmla="*/ 1330038 h 2801577"/>
                <a:gd name="connsiteX3115" fmla="*/ 3267554 w 10032639"/>
                <a:gd name="connsiteY3115" fmla="*/ 1328238 h 2801577"/>
                <a:gd name="connsiteX3116" fmla="*/ 3274753 w 10032639"/>
                <a:gd name="connsiteY3116" fmla="*/ 1326438 h 2801577"/>
                <a:gd name="connsiteX3117" fmla="*/ 3291670 w 10032639"/>
                <a:gd name="connsiteY3117" fmla="*/ 1326438 h 2801577"/>
                <a:gd name="connsiteX3118" fmla="*/ 3295269 w 10032639"/>
                <a:gd name="connsiteY3118" fmla="*/ 1321037 h 2801577"/>
                <a:gd name="connsiteX3119" fmla="*/ 3298869 w 10032639"/>
                <a:gd name="connsiteY3119" fmla="*/ 1315996 h 2801577"/>
                <a:gd name="connsiteX3120" fmla="*/ 3305707 w 10032639"/>
                <a:gd name="connsiteY3120" fmla="*/ 1310595 h 2801577"/>
                <a:gd name="connsiteX3121" fmla="*/ 3305707 w 10032639"/>
                <a:gd name="connsiteY3121" fmla="*/ 1305554 h 2801577"/>
                <a:gd name="connsiteX3122" fmla="*/ 3319745 w 10032639"/>
                <a:gd name="connsiteY3122" fmla="*/ 1305554 h 2801577"/>
                <a:gd name="connsiteX3123" fmla="*/ 3326584 w 10032639"/>
                <a:gd name="connsiteY3123" fmla="*/ 1305554 h 2801577"/>
                <a:gd name="connsiteX3124" fmla="*/ 3328384 w 10032639"/>
                <a:gd name="connsiteY3124" fmla="*/ 1298713 h 2801577"/>
                <a:gd name="connsiteX3125" fmla="*/ 3331624 w 10032639"/>
                <a:gd name="connsiteY3125" fmla="*/ 1293313 h 2801577"/>
                <a:gd name="connsiteX3126" fmla="*/ 3335223 w 10032639"/>
                <a:gd name="connsiteY3126" fmla="*/ 1290072 h 2801577"/>
                <a:gd name="connsiteX3127" fmla="*/ 3340262 w 10032639"/>
                <a:gd name="connsiteY3127" fmla="*/ 1288272 h 2801577"/>
                <a:gd name="connsiteX3128" fmla="*/ 3347461 w 10032639"/>
                <a:gd name="connsiteY3128" fmla="*/ 1286472 h 2801577"/>
                <a:gd name="connsiteX3129" fmla="*/ 3354300 w 10032639"/>
                <a:gd name="connsiteY3129" fmla="*/ 1286472 h 2801577"/>
                <a:gd name="connsiteX3130" fmla="*/ 3357899 w 10032639"/>
                <a:gd name="connsiteY3130" fmla="*/ 1291512 h 2801577"/>
                <a:gd name="connsiteX3131" fmla="*/ 3359339 w 10032639"/>
                <a:gd name="connsiteY3131" fmla="*/ 1291512 h 2801577"/>
                <a:gd name="connsiteX3132" fmla="*/ 3362939 w 10032639"/>
                <a:gd name="connsiteY3132" fmla="*/ 1291512 h 2801577"/>
                <a:gd name="connsiteX3133" fmla="*/ 3366538 w 10032639"/>
                <a:gd name="connsiteY3133" fmla="*/ 1290072 h 2801577"/>
                <a:gd name="connsiteX3134" fmla="*/ 3369777 w 10032639"/>
                <a:gd name="connsiteY3134" fmla="*/ 1284671 h 2801577"/>
                <a:gd name="connsiteX3135" fmla="*/ 3380215 w 10032639"/>
                <a:gd name="connsiteY3135" fmla="*/ 1276030 h 2801577"/>
                <a:gd name="connsiteX3136" fmla="*/ 3392454 w 10032639"/>
                <a:gd name="connsiteY3136" fmla="*/ 1269189 h 2801577"/>
                <a:gd name="connsiteX3137" fmla="*/ 3406132 w 10032639"/>
                <a:gd name="connsiteY3137" fmla="*/ 1267389 h 2801577"/>
                <a:gd name="connsiteX3138" fmla="*/ 3418369 w 10032639"/>
                <a:gd name="connsiteY3138" fmla="*/ 1267389 h 2801577"/>
                <a:gd name="connsiteX3139" fmla="*/ 2171890 w 10032639"/>
                <a:gd name="connsiteY3139" fmla="*/ 1251907 h 2801577"/>
                <a:gd name="connsiteX3140" fmla="*/ 2145974 w 10032639"/>
                <a:gd name="connsiteY3140" fmla="*/ 1262348 h 2801577"/>
                <a:gd name="connsiteX3141" fmla="*/ 2137335 w 10032639"/>
                <a:gd name="connsiteY3141" fmla="*/ 1269189 h 2801577"/>
                <a:gd name="connsiteX3142" fmla="*/ 2147774 w 10032639"/>
                <a:gd name="connsiteY3142" fmla="*/ 1267389 h 2801577"/>
                <a:gd name="connsiteX3143" fmla="*/ 2156413 w 10032639"/>
                <a:gd name="connsiteY3143" fmla="*/ 1262348 h 2801577"/>
                <a:gd name="connsiteX3144" fmla="*/ 2165051 w 10032639"/>
                <a:gd name="connsiteY3144" fmla="*/ 1258748 h 2801577"/>
                <a:gd name="connsiteX3145" fmla="*/ 6387685 w 10032639"/>
                <a:gd name="connsiteY3145" fmla="*/ 1248761 h 2801577"/>
                <a:gd name="connsiteX3146" fmla="*/ 6340884 w 10032639"/>
                <a:gd name="connsiteY3146" fmla="*/ 1280077 h 2801577"/>
                <a:gd name="connsiteX3147" fmla="*/ 6353124 w 10032639"/>
                <a:gd name="connsiteY3147" fmla="*/ 1272877 h 2801577"/>
                <a:gd name="connsiteX3148" fmla="*/ 6358164 w 10032639"/>
                <a:gd name="connsiteY3148" fmla="*/ 1271438 h 2801577"/>
                <a:gd name="connsiteX3149" fmla="*/ 6365004 w 10032639"/>
                <a:gd name="connsiteY3149" fmla="*/ 1266038 h 2801577"/>
                <a:gd name="connsiteX3150" fmla="*/ 6373645 w 10032639"/>
                <a:gd name="connsiteY3150" fmla="*/ 1260999 h 2801577"/>
                <a:gd name="connsiteX3151" fmla="*/ 6384085 w 10032639"/>
                <a:gd name="connsiteY3151" fmla="*/ 1254160 h 2801577"/>
                <a:gd name="connsiteX3152" fmla="*/ 5598542 w 10032639"/>
                <a:gd name="connsiteY3152" fmla="*/ 1243721 h 2801577"/>
                <a:gd name="connsiteX3153" fmla="*/ 5594941 w 10032639"/>
                <a:gd name="connsiteY3153" fmla="*/ 1246961 h 2801577"/>
                <a:gd name="connsiteX3154" fmla="*/ 5596741 w 10032639"/>
                <a:gd name="connsiteY3154" fmla="*/ 1248761 h 2801577"/>
                <a:gd name="connsiteX3155" fmla="*/ 9657092 w 10032639"/>
                <a:gd name="connsiteY3155" fmla="*/ 1242874 h 2801577"/>
                <a:gd name="connsiteX3156" fmla="*/ 9617125 w 10032639"/>
                <a:gd name="connsiteY3156" fmla="*/ 1294728 h 2801577"/>
                <a:gd name="connsiteX3157" fmla="*/ 9573917 w 10032639"/>
                <a:gd name="connsiteY3157" fmla="*/ 1345143 h 2801577"/>
                <a:gd name="connsiteX3158" fmla="*/ 9528909 w 10032639"/>
                <a:gd name="connsiteY3158" fmla="*/ 1391596 h 2801577"/>
                <a:gd name="connsiteX3159" fmla="*/ 9478500 w 10032639"/>
                <a:gd name="connsiteY3159" fmla="*/ 1438410 h 2801577"/>
                <a:gd name="connsiteX3160" fmla="*/ 9423050 w 10032639"/>
                <a:gd name="connsiteY3160" fmla="*/ 1487023 h 2801577"/>
                <a:gd name="connsiteX3161" fmla="*/ 9367960 w 10032639"/>
                <a:gd name="connsiteY3161" fmla="*/ 1533837 h 2801577"/>
                <a:gd name="connsiteX3162" fmla="*/ 9260661 w 10032639"/>
                <a:gd name="connsiteY3162" fmla="*/ 1620622 h 2801577"/>
                <a:gd name="connsiteX3163" fmla="*/ 9234737 w 10032639"/>
                <a:gd name="connsiteY3163" fmla="*/ 1636106 h 2801577"/>
                <a:gd name="connsiteX3164" fmla="*/ 9210252 w 10032639"/>
                <a:gd name="connsiteY3164" fmla="*/ 1651591 h 2801577"/>
                <a:gd name="connsiteX3165" fmla="*/ 9173886 w 10032639"/>
                <a:gd name="connsiteY3165" fmla="*/ 1673917 h 2801577"/>
                <a:gd name="connsiteX3166" fmla="*/ 9161644 w 10032639"/>
                <a:gd name="connsiteY3166" fmla="*/ 1686161 h 2801577"/>
                <a:gd name="connsiteX3167" fmla="*/ 9151202 w 10032639"/>
                <a:gd name="connsiteY3167" fmla="*/ 1698404 h 2801577"/>
                <a:gd name="connsiteX3168" fmla="*/ 9144361 w 10032639"/>
                <a:gd name="connsiteY3168" fmla="*/ 1713888 h 2801577"/>
                <a:gd name="connsiteX3169" fmla="*/ 9139320 w 10032639"/>
                <a:gd name="connsiteY3169" fmla="*/ 1729373 h 2801577"/>
                <a:gd name="connsiteX3170" fmla="*/ 9165244 w 10032639"/>
                <a:gd name="connsiteY3170" fmla="*/ 1715689 h 2801577"/>
                <a:gd name="connsiteX3171" fmla="*/ 9187568 w 10032639"/>
                <a:gd name="connsiteY3171" fmla="*/ 1699844 h 2801577"/>
                <a:gd name="connsiteX3172" fmla="*/ 9208452 w 10032639"/>
                <a:gd name="connsiteY3172" fmla="*/ 1682559 h 2801577"/>
                <a:gd name="connsiteX3173" fmla="*/ 9229336 w 10032639"/>
                <a:gd name="connsiteY3173" fmla="*/ 1665275 h 2801577"/>
                <a:gd name="connsiteX3174" fmla="*/ 9252020 w 10032639"/>
                <a:gd name="connsiteY3174" fmla="*/ 1641148 h 2801577"/>
                <a:gd name="connsiteX3175" fmla="*/ 9274344 w 10032639"/>
                <a:gd name="connsiteY3175" fmla="*/ 1618821 h 2801577"/>
                <a:gd name="connsiteX3176" fmla="*/ 9321152 w 10032639"/>
                <a:gd name="connsiteY3176" fmla="*/ 1577049 h 2801577"/>
                <a:gd name="connsiteX3177" fmla="*/ 9373001 w 10032639"/>
                <a:gd name="connsiteY3177" fmla="*/ 1533837 h 2801577"/>
                <a:gd name="connsiteX3178" fmla="*/ 9406127 w 10032639"/>
                <a:gd name="connsiteY3178" fmla="*/ 1506109 h 2801577"/>
                <a:gd name="connsiteX3179" fmla="*/ 9437093 w 10032639"/>
                <a:gd name="connsiteY3179" fmla="*/ 1480182 h 2801577"/>
                <a:gd name="connsiteX3180" fmla="*/ 9461217 w 10032639"/>
                <a:gd name="connsiteY3180" fmla="*/ 1459296 h 2801577"/>
                <a:gd name="connsiteX3181" fmla="*/ 9487142 w 10032639"/>
                <a:gd name="connsiteY3181" fmla="*/ 1436609 h 2801577"/>
                <a:gd name="connsiteX3182" fmla="*/ 9537551 w 10032639"/>
                <a:gd name="connsiteY3182" fmla="*/ 1388355 h 2801577"/>
                <a:gd name="connsiteX3183" fmla="*/ 9570317 w 10032639"/>
                <a:gd name="connsiteY3183" fmla="*/ 1355586 h 2801577"/>
                <a:gd name="connsiteX3184" fmla="*/ 9589400 w 10032639"/>
                <a:gd name="connsiteY3184" fmla="*/ 1338301 h 2801577"/>
                <a:gd name="connsiteX3185" fmla="*/ 9610284 w 10032639"/>
                <a:gd name="connsiteY3185" fmla="*/ 1322456 h 2801577"/>
                <a:gd name="connsiteX3186" fmla="*/ 9623966 w 10032639"/>
                <a:gd name="connsiteY3186" fmla="*/ 1310213 h 2801577"/>
                <a:gd name="connsiteX3187" fmla="*/ 9634408 w 10032639"/>
                <a:gd name="connsiteY3187" fmla="*/ 1298329 h 2801577"/>
                <a:gd name="connsiteX3188" fmla="*/ 9641249 w 10032639"/>
                <a:gd name="connsiteY3188" fmla="*/ 1286086 h 2801577"/>
                <a:gd name="connsiteX3189" fmla="*/ 9644850 w 10032639"/>
                <a:gd name="connsiteY3189" fmla="*/ 1275643 h 2801577"/>
                <a:gd name="connsiteX3190" fmla="*/ 9646650 w 10032639"/>
                <a:gd name="connsiteY3190" fmla="*/ 1270601 h 2801577"/>
                <a:gd name="connsiteX3191" fmla="*/ 9650251 w 10032639"/>
                <a:gd name="connsiteY3191" fmla="*/ 1267000 h 2801577"/>
                <a:gd name="connsiteX3192" fmla="*/ 9651691 w 10032639"/>
                <a:gd name="connsiteY3192" fmla="*/ 1263760 h 2801577"/>
                <a:gd name="connsiteX3193" fmla="*/ 9657092 w 10032639"/>
                <a:gd name="connsiteY3193" fmla="*/ 1244674 h 2801577"/>
                <a:gd name="connsiteX3194" fmla="*/ 2374537 w 10032639"/>
                <a:gd name="connsiteY3194" fmla="*/ 1241465 h 2801577"/>
                <a:gd name="connsiteX3195" fmla="*/ 2362660 w 10032639"/>
                <a:gd name="connsiteY3195" fmla="*/ 1246866 h 2801577"/>
                <a:gd name="connsiteX3196" fmla="*/ 2303629 w 10032639"/>
                <a:gd name="connsiteY3196" fmla="*/ 1270989 h 2801577"/>
                <a:gd name="connsiteX3197" fmla="*/ 2241359 w 10032639"/>
                <a:gd name="connsiteY3197" fmla="*/ 1295113 h 2801577"/>
                <a:gd name="connsiteX3198" fmla="*/ 2171890 w 10032639"/>
                <a:gd name="connsiteY3198" fmla="*/ 1317796 h 2801577"/>
                <a:gd name="connsiteX3199" fmla="*/ 2097742 w 10032639"/>
                <a:gd name="connsiteY3199" fmla="*/ 1340120 h 2801577"/>
                <a:gd name="connsiteX3200" fmla="*/ 2092703 w 10032639"/>
                <a:gd name="connsiteY3200" fmla="*/ 1362803 h 2801577"/>
                <a:gd name="connsiteX3201" fmla="*/ 2087304 w 10032639"/>
                <a:gd name="connsiteY3201" fmla="*/ 1380086 h 2801577"/>
                <a:gd name="connsiteX3202" fmla="*/ 2083704 w 10032639"/>
                <a:gd name="connsiteY3202" fmla="*/ 1390527 h 2801577"/>
                <a:gd name="connsiteX3203" fmla="*/ 2097742 w 10032639"/>
                <a:gd name="connsiteY3203" fmla="*/ 1385126 h 2801577"/>
                <a:gd name="connsiteX3204" fmla="*/ 2111780 w 10032639"/>
                <a:gd name="connsiteY3204" fmla="*/ 1381886 h 2801577"/>
                <a:gd name="connsiteX3205" fmla="*/ 2120419 w 10032639"/>
                <a:gd name="connsiteY3205" fmla="*/ 1380086 h 2801577"/>
                <a:gd name="connsiteX3206" fmla="*/ 2127257 w 10032639"/>
                <a:gd name="connsiteY3206" fmla="*/ 1375045 h 2801577"/>
                <a:gd name="connsiteX3207" fmla="*/ 2132296 w 10032639"/>
                <a:gd name="connsiteY3207" fmla="*/ 1371444 h 2801577"/>
                <a:gd name="connsiteX3208" fmla="*/ 2135896 w 10032639"/>
                <a:gd name="connsiteY3208" fmla="*/ 1366404 h 2801577"/>
                <a:gd name="connsiteX3209" fmla="*/ 2137335 w 10032639"/>
                <a:gd name="connsiteY3209" fmla="*/ 1357762 h 2801577"/>
                <a:gd name="connsiteX3210" fmla="*/ 2147774 w 10032639"/>
                <a:gd name="connsiteY3210" fmla="*/ 1355962 h 2801577"/>
                <a:gd name="connsiteX3211" fmla="*/ 2166851 w 10032639"/>
                <a:gd name="connsiteY3211" fmla="*/ 1352361 h 2801577"/>
                <a:gd name="connsiteX3212" fmla="*/ 2185928 w 10032639"/>
                <a:gd name="connsiteY3212" fmla="*/ 1347321 h 2801577"/>
                <a:gd name="connsiteX3213" fmla="*/ 2203205 w 10032639"/>
                <a:gd name="connsiteY3213" fmla="*/ 1341920 h 2801577"/>
                <a:gd name="connsiteX3214" fmla="*/ 2219042 w 10032639"/>
                <a:gd name="connsiteY3214" fmla="*/ 1333279 h 2801577"/>
                <a:gd name="connsiteX3215" fmla="*/ 2249998 w 10032639"/>
                <a:gd name="connsiteY3215" fmla="*/ 1317796 h 2801577"/>
                <a:gd name="connsiteX3216" fmla="*/ 2279513 w 10032639"/>
                <a:gd name="connsiteY3216" fmla="*/ 1300514 h 2801577"/>
                <a:gd name="connsiteX3217" fmla="*/ 2305429 w 10032639"/>
                <a:gd name="connsiteY3217" fmla="*/ 1284671 h 2801577"/>
                <a:gd name="connsiteX3218" fmla="*/ 2333144 w 10032639"/>
                <a:gd name="connsiteY3218" fmla="*/ 1269189 h 2801577"/>
                <a:gd name="connsiteX3219" fmla="*/ 2343583 w 10032639"/>
                <a:gd name="connsiteY3219" fmla="*/ 1262348 h 2801577"/>
                <a:gd name="connsiteX3220" fmla="*/ 2354021 w 10032639"/>
                <a:gd name="connsiteY3220" fmla="*/ 1258748 h 2801577"/>
                <a:gd name="connsiteX3221" fmla="*/ 2364099 w 10032639"/>
                <a:gd name="connsiteY3221" fmla="*/ 1255507 h 2801577"/>
                <a:gd name="connsiteX3222" fmla="*/ 2374537 w 10032639"/>
                <a:gd name="connsiteY3222" fmla="*/ 1253707 h 2801577"/>
                <a:gd name="connsiteX3223" fmla="*/ 4870948 w 10032639"/>
                <a:gd name="connsiteY3223" fmla="*/ 1233584 h 2801577"/>
                <a:gd name="connsiteX3224" fmla="*/ 4869148 w 10032639"/>
                <a:gd name="connsiteY3224" fmla="*/ 1235384 h 2801577"/>
                <a:gd name="connsiteX3225" fmla="*/ 4872748 w 10032639"/>
                <a:gd name="connsiteY3225" fmla="*/ 1238624 h 2801577"/>
                <a:gd name="connsiteX3226" fmla="*/ 4872748 w 10032639"/>
                <a:gd name="connsiteY3226" fmla="*/ 1237184 h 2801577"/>
                <a:gd name="connsiteX3227" fmla="*/ 4874548 w 10032639"/>
                <a:gd name="connsiteY3227" fmla="*/ 1235384 h 2801577"/>
                <a:gd name="connsiteX3228" fmla="*/ 7230830 w 10032639"/>
                <a:gd name="connsiteY3228" fmla="*/ 1231483 h 2801577"/>
                <a:gd name="connsiteX3229" fmla="*/ 7208150 w 10032639"/>
                <a:gd name="connsiteY3229" fmla="*/ 1245521 h 2801577"/>
                <a:gd name="connsiteX3230" fmla="*/ 7209950 w 10032639"/>
                <a:gd name="connsiteY3230" fmla="*/ 1245521 h 2801577"/>
                <a:gd name="connsiteX3231" fmla="*/ 7222190 w 10032639"/>
                <a:gd name="connsiteY3231" fmla="*/ 1236882 h 2801577"/>
                <a:gd name="connsiteX3232" fmla="*/ 4874548 w 10032639"/>
                <a:gd name="connsiteY3232" fmla="*/ 1228544 h 2801577"/>
                <a:gd name="connsiteX3233" fmla="*/ 4872748 w 10032639"/>
                <a:gd name="connsiteY3233" fmla="*/ 1229984 h 2801577"/>
                <a:gd name="connsiteX3234" fmla="*/ 4874548 w 10032639"/>
                <a:gd name="connsiteY3234" fmla="*/ 1229984 h 2801577"/>
                <a:gd name="connsiteX3235" fmla="*/ 9443934 w 10032639"/>
                <a:gd name="connsiteY3235" fmla="*/ 1223788 h 2801577"/>
                <a:gd name="connsiteX3236" fmla="*/ 9428451 w 10032639"/>
                <a:gd name="connsiteY3236" fmla="*/ 1237832 h 2801577"/>
                <a:gd name="connsiteX3237" fmla="*/ 9433492 w 10032639"/>
                <a:gd name="connsiteY3237" fmla="*/ 1236032 h 2801577"/>
                <a:gd name="connsiteX3238" fmla="*/ 9438893 w 10032639"/>
                <a:gd name="connsiteY3238" fmla="*/ 1232431 h 2801577"/>
                <a:gd name="connsiteX3239" fmla="*/ 9442134 w 10032639"/>
                <a:gd name="connsiteY3239" fmla="*/ 1229190 h 2801577"/>
                <a:gd name="connsiteX3240" fmla="*/ 1801870 w 10032639"/>
                <a:gd name="connsiteY3240" fmla="*/ 1222742 h 2801577"/>
                <a:gd name="connsiteX3241" fmla="*/ 1800070 w 10032639"/>
                <a:gd name="connsiteY3241" fmla="*/ 1225983 h 2801577"/>
                <a:gd name="connsiteX3242" fmla="*/ 1798270 w 10032639"/>
                <a:gd name="connsiteY3242" fmla="*/ 1231023 h 2801577"/>
                <a:gd name="connsiteX3243" fmla="*/ 1794671 w 10032639"/>
                <a:gd name="connsiteY3243" fmla="*/ 1232824 h 2801577"/>
                <a:gd name="connsiteX3244" fmla="*/ 1736000 w 10032639"/>
                <a:gd name="connsiteY3244" fmla="*/ 1274230 h 2801577"/>
                <a:gd name="connsiteX3245" fmla="*/ 1671931 w 10032639"/>
                <a:gd name="connsiteY3245" fmla="*/ 1315996 h 2801577"/>
                <a:gd name="connsiteX3246" fmla="*/ 1604261 w 10032639"/>
                <a:gd name="connsiteY3246" fmla="*/ 1355962 h 2801577"/>
                <a:gd name="connsiteX3247" fmla="*/ 1533353 w 10032639"/>
                <a:gd name="connsiteY3247" fmla="*/ 1395568 h 2801577"/>
                <a:gd name="connsiteX3248" fmla="*/ 1400174 w 10032639"/>
                <a:gd name="connsiteY3248" fmla="*/ 1468299 h 2801577"/>
                <a:gd name="connsiteX3249" fmla="*/ 1334305 w 10032639"/>
                <a:gd name="connsiteY3249" fmla="*/ 1504664 h 2801577"/>
                <a:gd name="connsiteX3250" fmla="*/ 1268795 w 10032639"/>
                <a:gd name="connsiteY3250" fmla="*/ 1542830 h 2801577"/>
                <a:gd name="connsiteX3251" fmla="*/ 1272035 w 10032639"/>
                <a:gd name="connsiteY3251" fmla="*/ 1563353 h 2801577"/>
                <a:gd name="connsiteX3252" fmla="*/ 1279234 w 10032639"/>
                <a:gd name="connsiteY3252" fmla="*/ 1582796 h 2801577"/>
                <a:gd name="connsiteX3253" fmla="*/ 1294711 w 10032639"/>
                <a:gd name="connsiteY3253" fmla="*/ 1619161 h 2801577"/>
                <a:gd name="connsiteX3254" fmla="*/ 1299750 w 10032639"/>
                <a:gd name="connsiteY3254" fmla="*/ 1613760 h 2801577"/>
                <a:gd name="connsiteX3255" fmla="*/ 1303350 w 10032639"/>
                <a:gd name="connsiteY3255" fmla="*/ 1608720 h 2801577"/>
                <a:gd name="connsiteX3256" fmla="*/ 1306589 w 10032639"/>
                <a:gd name="connsiteY3256" fmla="*/ 1606919 h 2801577"/>
                <a:gd name="connsiteX3257" fmla="*/ 1311988 w 10032639"/>
                <a:gd name="connsiteY3257" fmla="*/ 1603319 h 2801577"/>
                <a:gd name="connsiteX3258" fmla="*/ 1317027 w 10032639"/>
                <a:gd name="connsiteY3258" fmla="*/ 1601879 h 2801577"/>
                <a:gd name="connsiteX3259" fmla="*/ 1329265 w 10032639"/>
                <a:gd name="connsiteY3259" fmla="*/ 1601879 h 2801577"/>
                <a:gd name="connsiteX3260" fmla="*/ 1341144 w 10032639"/>
                <a:gd name="connsiteY3260" fmla="*/ 1603319 h 2801577"/>
                <a:gd name="connsiteX3261" fmla="*/ 1384697 w 10032639"/>
                <a:gd name="connsiteY3261" fmla="*/ 1558312 h 2801577"/>
                <a:gd name="connsiteX3262" fmla="*/ 1398374 w 10032639"/>
                <a:gd name="connsiteY3262" fmla="*/ 1547871 h 2801577"/>
                <a:gd name="connsiteX3263" fmla="*/ 1414212 w 10032639"/>
                <a:gd name="connsiteY3263" fmla="*/ 1537429 h 2801577"/>
                <a:gd name="connsiteX3264" fmla="*/ 1431489 w 10032639"/>
                <a:gd name="connsiteY3264" fmla="*/ 1528788 h 2801577"/>
                <a:gd name="connsiteX3265" fmla="*/ 1452006 w 10032639"/>
                <a:gd name="connsiteY3265" fmla="*/ 1521947 h 2801577"/>
                <a:gd name="connsiteX3266" fmla="*/ 1469283 w 10032639"/>
                <a:gd name="connsiteY3266" fmla="*/ 1506464 h 2801577"/>
                <a:gd name="connsiteX3267" fmla="*/ 1486560 w 10032639"/>
                <a:gd name="connsiteY3267" fmla="*/ 1492782 h 2801577"/>
                <a:gd name="connsiteX3268" fmla="*/ 1503838 w 10032639"/>
                <a:gd name="connsiteY3268" fmla="*/ 1478740 h 2801577"/>
                <a:gd name="connsiteX3269" fmla="*/ 1521475 w 10032639"/>
                <a:gd name="connsiteY3269" fmla="*/ 1468299 h 2801577"/>
                <a:gd name="connsiteX3270" fmla="*/ 1562868 w 10032639"/>
                <a:gd name="connsiteY3270" fmla="*/ 1449216 h 2801577"/>
                <a:gd name="connsiteX3271" fmla="*/ 1599222 w 10032639"/>
                <a:gd name="connsiteY3271" fmla="*/ 1430133 h 2801577"/>
                <a:gd name="connsiteX3272" fmla="*/ 1616499 w 10032639"/>
                <a:gd name="connsiteY3272" fmla="*/ 1411050 h 2801577"/>
                <a:gd name="connsiteX3273" fmla="*/ 1633776 w 10032639"/>
                <a:gd name="connsiteY3273" fmla="*/ 1393768 h 2801577"/>
                <a:gd name="connsiteX3274" fmla="*/ 1651054 w 10032639"/>
                <a:gd name="connsiteY3274" fmla="*/ 1380086 h 2801577"/>
                <a:gd name="connsiteX3275" fmla="*/ 1670131 w 10032639"/>
                <a:gd name="connsiteY3275" fmla="*/ 1366404 h 2801577"/>
                <a:gd name="connsiteX3276" fmla="*/ 1715123 w 10032639"/>
                <a:gd name="connsiteY3276" fmla="*/ 1341920 h 2801577"/>
                <a:gd name="connsiteX3277" fmla="*/ 1760116 w 10032639"/>
                <a:gd name="connsiteY3277" fmla="*/ 1315996 h 2801577"/>
                <a:gd name="connsiteX3278" fmla="*/ 1766955 w 10032639"/>
                <a:gd name="connsiteY3278" fmla="*/ 1309155 h 2801577"/>
                <a:gd name="connsiteX3279" fmla="*/ 1775594 w 10032639"/>
                <a:gd name="connsiteY3279" fmla="*/ 1300514 h 2801577"/>
                <a:gd name="connsiteX3280" fmla="*/ 1786032 w 10032639"/>
                <a:gd name="connsiteY3280" fmla="*/ 1291512 h 2801577"/>
                <a:gd name="connsiteX3281" fmla="*/ 1798270 w 10032639"/>
                <a:gd name="connsiteY3281" fmla="*/ 1284671 h 2801577"/>
                <a:gd name="connsiteX3282" fmla="*/ 1810508 w 10032639"/>
                <a:gd name="connsiteY3282" fmla="*/ 1277830 h 2801577"/>
                <a:gd name="connsiteX3283" fmla="*/ 1824186 w 10032639"/>
                <a:gd name="connsiteY3283" fmla="*/ 1267389 h 2801577"/>
                <a:gd name="connsiteX3284" fmla="*/ 1812308 w 10032639"/>
                <a:gd name="connsiteY3284" fmla="*/ 1245065 h 2801577"/>
                <a:gd name="connsiteX3285" fmla="*/ 4170000 w 10032639"/>
                <a:gd name="connsiteY3285" fmla="*/ 1221705 h 2801577"/>
                <a:gd name="connsiteX3286" fmla="*/ 4171440 w 10032639"/>
                <a:gd name="connsiteY3286" fmla="*/ 1223145 h 2801577"/>
                <a:gd name="connsiteX3287" fmla="*/ 4175041 w 10032639"/>
                <a:gd name="connsiteY3287" fmla="*/ 1221705 h 2801577"/>
                <a:gd name="connsiteX3288" fmla="*/ 8832905 w 10032639"/>
                <a:gd name="connsiteY3288" fmla="*/ 1216946 h 2801577"/>
                <a:gd name="connsiteX3289" fmla="*/ 8801579 w 10032639"/>
                <a:gd name="connsiteY3289" fmla="*/ 1237832 h 2801577"/>
                <a:gd name="connsiteX3290" fmla="*/ 8772054 w 10032639"/>
                <a:gd name="connsiteY3290" fmla="*/ 1256557 h 2801577"/>
                <a:gd name="connsiteX3291" fmla="*/ 8737488 w 10032639"/>
                <a:gd name="connsiteY3291" fmla="*/ 1282485 h 2801577"/>
                <a:gd name="connsiteX3292" fmla="*/ 8756571 w 10032639"/>
                <a:gd name="connsiteY3292" fmla="*/ 1282485 h 2801577"/>
                <a:gd name="connsiteX3293" fmla="*/ 8767013 w 10032639"/>
                <a:gd name="connsiteY3293" fmla="*/ 1270601 h 2801577"/>
                <a:gd name="connsiteX3294" fmla="*/ 8780696 w 10032639"/>
                <a:gd name="connsiteY3294" fmla="*/ 1260158 h 2801577"/>
                <a:gd name="connsiteX3295" fmla="*/ 8796539 w 10032639"/>
                <a:gd name="connsiteY3295" fmla="*/ 1253317 h 2801577"/>
                <a:gd name="connsiteX3296" fmla="*/ 8815622 w 10032639"/>
                <a:gd name="connsiteY3296" fmla="*/ 1246475 h 2801577"/>
                <a:gd name="connsiteX3297" fmla="*/ 8822463 w 10032639"/>
                <a:gd name="connsiteY3297" fmla="*/ 1230630 h 2801577"/>
                <a:gd name="connsiteX3298" fmla="*/ 8448356 w 10032639"/>
                <a:gd name="connsiteY3298" fmla="*/ 1215146 h 2801577"/>
                <a:gd name="connsiteX3299" fmla="*/ 8443315 w 10032639"/>
                <a:gd name="connsiteY3299" fmla="*/ 1216946 h 2801577"/>
                <a:gd name="connsiteX3300" fmla="*/ 8450157 w 10032639"/>
                <a:gd name="connsiteY3300" fmla="*/ 1218747 h 2801577"/>
                <a:gd name="connsiteX3301" fmla="*/ 8451957 w 10032639"/>
                <a:gd name="connsiteY3301" fmla="*/ 1216946 h 2801577"/>
                <a:gd name="connsiteX3302" fmla="*/ 3581063 w 10032639"/>
                <a:gd name="connsiteY3302" fmla="*/ 1206900 h 2801577"/>
                <a:gd name="connsiteX3303" fmla="*/ 3553348 w 10032639"/>
                <a:gd name="connsiteY3303" fmla="*/ 1215541 h 2801577"/>
                <a:gd name="connsiteX3304" fmla="*/ 3561986 w 10032639"/>
                <a:gd name="connsiteY3304" fmla="*/ 1225983 h 2801577"/>
                <a:gd name="connsiteX3305" fmla="*/ 3568825 w 10032639"/>
                <a:gd name="connsiteY3305" fmla="*/ 1238224 h 2801577"/>
                <a:gd name="connsiteX3306" fmla="*/ 3575664 w 10032639"/>
                <a:gd name="connsiteY3306" fmla="*/ 1258748 h 2801577"/>
                <a:gd name="connsiteX3307" fmla="*/ 3565226 w 10032639"/>
                <a:gd name="connsiteY3307" fmla="*/ 1258748 h 2801577"/>
                <a:gd name="connsiteX3308" fmla="*/ 3568825 w 10032639"/>
                <a:gd name="connsiteY3308" fmla="*/ 1265589 h 2801577"/>
                <a:gd name="connsiteX3309" fmla="*/ 3573865 w 10032639"/>
                <a:gd name="connsiteY3309" fmla="*/ 1279631 h 2801577"/>
                <a:gd name="connsiteX3310" fmla="*/ 3560187 w 10032639"/>
                <a:gd name="connsiteY3310" fmla="*/ 1284671 h 2801577"/>
                <a:gd name="connsiteX3311" fmla="*/ 3527432 w 10032639"/>
                <a:gd name="connsiteY3311" fmla="*/ 1300514 h 2801577"/>
                <a:gd name="connsiteX3312" fmla="*/ 3555148 w 10032639"/>
                <a:gd name="connsiteY3312" fmla="*/ 1290072 h 2801577"/>
                <a:gd name="connsiteX3313" fmla="*/ 3581063 w 10032639"/>
                <a:gd name="connsiteY3313" fmla="*/ 1277830 h 2801577"/>
                <a:gd name="connsiteX3314" fmla="*/ 9350677 w 10032639"/>
                <a:gd name="connsiteY3314" fmla="*/ 1204703 h 2801577"/>
                <a:gd name="connsiteX3315" fmla="*/ 9215653 w 10032639"/>
                <a:gd name="connsiteY3315" fmla="*/ 1324257 h 2801577"/>
                <a:gd name="connsiteX3316" fmla="*/ 9085670 w 10032639"/>
                <a:gd name="connsiteY3316" fmla="*/ 1443811 h 2801577"/>
                <a:gd name="connsiteX3317" fmla="*/ 9087470 w 10032639"/>
                <a:gd name="connsiteY3317" fmla="*/ 1445612 h 2801577"/>
                <a:gd name="connsiteX3318" fmla="*/ 9101153 w 10032639"/>
                <a:gd name="connsiteY3318" fmla="*/ 1438410 h 2801577"/>
                <a:gd name="connsiteX3319" fmla="*/ 9113395 w 10032639"/>
                <a:gd name="connsiteY3319" fmla="*/ 1426526 h 2801577"/>
                <a:gd name="connsiteX3320" fmla="*/ 9123837 w 10032639"/>
                <a:gd name="connsiteY3320" fmla="*/ 1410682 h 2801577"/>
                <a:gd name="connsiteX3321" fmla="*/ 9135719 w 10032639"/>
                <a:gd name="connsiteY3321" fmla="*/ 1398798 h 2801577"/>
                <a:gd name="connsiteX3322" fmla="*/ 9153002 w 10032639"/>
                <a:gd name="connsiteY3322" fmla="*/ 1386555 h 2801577"/>
                <a:gd name="connsiteX3323" fmla="*/ 9172085 w 10032639"/>
                <a:gd name="connsiteY3323" fmla="*/ 1376112 h 2801577"/>
                <a:gd name="connsiteX3324" fmla="*/ 9191169 w 10032639"/>
                <a:gd name="connsiteY3324" fmla="*/ 1358827 h 2801577"/>
                <a:gd name="connsiteX3325" fmla="*/ 9218894 w 10032639"/>
                <a:gd name="connsiteY3325" fmla="*/ 1329658 h 2801577"/>
                <a:gd name="connsiteX3326" fmla="*/ 9234737 w 10032639"/>
                <a:gd name="connsiteY3326" fmla="*/ 1315614 h 2801577"/>
                <a:gd name="connsiteX3327" fmla="*/ 9250219 w 10032639"/>
                <a:gd name="connsiteY3327" fmla="*/ 1303371 h 2801577"/>
                <a:gd name="connsiteX3328" fmla="*/ 9282985 w 10032639"/>
                <a:gd name="connsiteY3328" fmla="*/ 1273842 h 2801577"/>
                <a:gd name="connsiteX3329" fmla="*/ 9321152 w 10032639"/>
                <a:gd name="connsiteY3329" fmla="*/ 1237832 h 2801577"/>
                <a:gd name="connsiteX3330" fmla="*/ 9329794 w 10032639"/>
                <a:gd name="connsiteY3330" fmla="*/ 1229190 h 2801577"/>
                <a:gd name="connsiteX3331" fmla="*/ 9334835 w 10032639"/>
                <a:gd name="connsiteY3331" fmla="*/ 1225589 h 2801577"/>
                <a:gd name="connsiteX3332" fmla="*/ 9341676 w 10032639"/>
                <a:gd name="connsiteY3332" fmla="*/ 1225589 h 2801577"/>
                <a:gd name="connsiteX3333" fmla="*/ 9343476 w 10032639"/>
                <a:gd name="connsiteY3333" fmla="*/ 1225589 h 2801577"/>
                <a:gd name="connsiteX3334" fmla="*/ 9347077 w 10032639"/>
                <a:gd name="connsiteY3334" fmla="*/ 1216946 h 2801577"/>
                <a:gd name="connsiteX3335" fmla="*/ 9350677 w 10032639"/>
                <a:gd name="connsiteY3335" fmla="*/ 1206503 h 2801577"/>
                <a:gd name="connsiteX3336" fmla="*/ 3139414 w 10032639"/>
                <a:gd name="connsiteY3336" fmla="*/ 1203659 h 2801577"/>
                <a:gd name="connsiteX3337" fmla="*/ 3118898 w 10032639"/>
                <a:gd name="connsiteY3337" fmla="*/ 1212301 h 2801577"/>
                <a:gd name="connsiteX3338" fmla="*/ 3059867 w 10032639"/>
                <a:gd name="connsiteY3338" fmla="*/ 1236424 h 2801577"/>
                <a:gd name="connsiteX3339" fmla="*/ 3008035 w 10032639"/>
                <a:gd name="connsiteY3339" fmla="*/ 1258748 h 2801577"/>
                <a:gd name="connsiteX3340" fmla="*/ 2963043 w 10032639"/>
                <a:gd name="connsiteY3340" fmla="*/ 1279631 h 2801577"/>
                <a:gd name="connsiteX3341" fmla="*/ 2923449 w 10032639"/>
                <a:gd name="connsiteY3341" fmla="*/ 1301954 h 2801577"/>
                <a:gd name="connsiteX3342" fmla="*/ 2926689 w 10032639"/>
                <a:gd name="connsiteY3342" fmla="*/ 1310595 h 2801577"/>
                <a:gd name="connsiteX3343" fmla="*/ 2928488 w 10032639"/>
                <a:gd name="connsiteY3343" fmla="*/ 1314196 h 2801577"/>
                <a:gd name="connsiteX3344" fmla="*/ 2930288 w 10032639"/>
                <a:gd name="connsiteY3344" fmla="*/ 1319597 h 2801577"/>
                <a:gd name="connsiteX3345" fmla="*/ 2942526 w 10032639"/>
                <a:gd name="connsiteY3345" fmla="*/ 1315996 h 2801577"/>
                <a:gd name="connsiteX3346" fmla="*/ 2952964 w 10032639"/>
                <a:gd name="connsiteY3346" fmla="*/ 1314196 h 2801577"/>
                <a:gd name="connsiteX3347" fmla="*/ 2951165 w 10032639"/>
                <a:gd name="connsiteY3347" fmla="*/ 1307355 h 2801577"/>
                <a:gd name="connsiteX3348" fmla="*/ 2952964 w 10032639"/>
                <a:gd name="connsiteY3348" fmla="*/ 1300514 h 2801577"/>
                <a:gd name="connsiteX3349" fmla="*/ 2956204 w 10032639"/>
                <a:gd name="connsiteY3349" fmla="*/ 1295113 h 2801577"/>
                <a:gd name="connsiteX3350" fmla="*/ 2959803 w 10032639"/>
                <a:gd name="connsiteY3350" fmla="*/ 1291512 h 2801577"/>
                <a:gd name="connsiteX3351" fmla="*/ 2966642 w 10032639"/>
                <a:gd name="connsiteY3351" fmla="*/ 1288272 h 2801577"/>
                <a:gd name="connsiteX3352" fmla="*/ 2977081 w 10032639"/>
                <a:gd name="connsiteY3352" fmla="*/ 1286472 h 2801577"/>
                <a:gd name="connsiteX3353" fmla="*/ 2995798 w 10032639"/>
                <a:gd name="connsiteY3353" fmla="*/ 1281431 h 2801577"/>
                <a:gd name="connsiteX3354" fmla="*/ 3006236 w 10032639"/>
                <a:gd name="connsiteY3354" fmla="*/ 1279631 h 2801577"/>
                <a:gd name="connsiteX3355" fmla="*/ 3018474 w 10032639"/>
                <a:gd name="connsiteY3355" fmla="*/ 1279631 h 2801577"/>
                <a:gd name="connsiteX3356" fmla="*/ 3044390 w 10032639"/>
                <a:gd name="connsiteY3356" fmla="*/ 1279631 h 2801577"/>
                <a:gd name="connsiteX3357" fmla="*/ 3053028 w 10032639"/>
                <a:gd name="connsiteY3357" fmla="*/ 1272790 h 2801577"/>
                <a:gd name="connsiteX3358" fmla="*/ 3063466 w 10032639"/>
                <a:gd name="connsiteY3358" fmla="*/ 1262348 h 2801577"/>
                <a:gd name="connsiteX3359" fmla="*/ 3072105 w 10032639"/>
                <a:gd name="connsiteY3359" fmla="*/ 1253707 h 2801577"/>
                <a:gd name="connsiteX3360" fmla="*/ 3080744 w 10032639"/>
                <a:gd name="connsiteY3360" fmla="*/ 1246866 h 2801577"/>
                <a:gd name="connsiteX3361" fmla="*/ 3091182 w 10032639"/>
                <a:gd name="connsiteY3361" fmla="*/ 1241465 h 2801577"/>
                <a:gd name="connsiteX3362" fmla="*/ 3101621 w 10032639"/>
                <a:gd name="connsiteY3362" fmla="*/ 1238224 h 2801577"/>
                <a:gd name="connsiteX3363" fmla="*/ 3110259 w 10032639"/>
                <a:gd name="connsiteY3363" fmla="*/ 1234624 h 2801577"/>
                <a:gd name="connsiteX3364" fmla="*/ 3118898 w 10032639"/>
                <a:gd name="connsiteY3364" fmla="*/ 1225983 h 2801577"/>
                <a:gd name="connsiteX3365" fmla="*/ 1566467 w 10032639"/>
                <a:gd name="connsiteY3365" fmla="*/ 1201859 h 2801577"/>
                <a:gd name="connsiteX3366" fmla="*/ 1528313 w 10032639"/>
                <a:gd name="connsiteY3366" fmla="*/ 1225983 h 2801577"/>
                <a:gd name="connsiteX3367" fmla="*/ 1540551 w 10032639"/>
                <a:gd name="connsiteY3367" fmla="*/ 1222742 h 2801577"/>
                <a:gd name="connsiteX3368" fmla="*/ 1550990 w 10032639"/>
                <a:gd name="connsiteY3368" fmla="*/ 1217341 h 2801577"/>
                <a:gd name="connsiteX3369" fmla="*/ 1559628 w 10032639"/>
                <a:gd name="connsiteY3369" fmla="*/ 1210500 h 2801577"/>
                <a:gd name="connsiteX3370" fmla="*/ 470804 w 10032639"/>
                <a:gd name="connsiteY3370" fmla="*/ 1200059 h 2801577"/>
                <a:gd name="connsiteX3371" fmla="*/ 467204 w 10032639"/>
                <a:gd name="connsiteY3371" fmla="*/ 1203659 h 2801577"/>
                <a:gd name="connsiteX3372" fmla="*/ 462165 w 10032639"/>
                <a:gd name="connsiteY3372" fmla="*/ 1205100 h 2801577"/>
                <a:gd name="connsiteX3373" fmla="*/ 451727 w 10032639"/>
                <a:gd name="connsiteY3373" fmla="*/ 1210500 h 2801577"/>
                <a:gd name="connsiteX3374" fmla="*/ 451727 w 10032639"/>
                <a:gd name="connsiteY3374" fmla="*/ 1225983 h 2801577"/>
                <a:gd name="connsiteX3375" fmla="*/ 449927 w 10032639"/>
                <a:gd name="connsiteY3375" fmla="*/ 1241465 h 2801577"/>
                <a:gd name="connsiteX3376" fmla="*/ 458566 w 10032639"/>
                <a:gd name="connsiteY3376" fmla="*/ 1232824 h 2801577"/>
                <a:gd name="connsiteX3377" fmla="*/ 470804 w 10032639"/>
                <a:gd name="connsiteY3377" fmla="*/ 1225983 h 2801577"/>
                <a:gd name="connsiteX3378" fmla="*/ 484482 w 10032639"/>
                <a:gd name="connsiteY3378" fmla="*/ 1220942 h 2801577"/>
                <a:gd name="connsiteX3379" fmla="*/ 498519 w 10032639"/>
                <a:gd name="connsiteY3379" fmla="*/ 1217341 h 2801577"/>
                <a:gd name="connsiteX3380" fmla="*/ 508598 w 10032639"/>
                <a:gd name="connsiteY3380" fmla="*/ 1217341 h 2801577"/>
                <a:gd name="connsiteX3381" fmla="*/ 498519 w 10032639"/>
                <a:gd name="connsiteY3381" fmla="*/ 1212301 h 2801577"/>
                <a:gd name="connsiteX3382" fmla="*/ 484482 w 10032639"/>
                <a:gd name="connsiteY3382" fmla="*/ 1206900 h 2801577"/>
                <a:gd name="connsiteX3383" fmla="*/ 9585799 w 10032639"/>
                <a:gd name="connsiteY3383" fmla="*/ 1196060 h 2801577"/>
                <a:gd name="connsiteX3384" fmla="*/ 9539351 w 10032639"/>
                <a:gd name="connsiteY3384" fmla="*/ 1241073 h 2801577"/>
                <a:gd name="connsiteX3385" fmla="*/ 9492543 w 10032639"/>
                <a:gd name="connsiteY3385" fmla="*/ 1284285 h 2801577"/>
                <a:gd name="connsiteX3386" fmla="*/ 9445734 w 10032639"/>
                <a:gd name="connsiteY3386" fmla="*/ 1326057 h 2801577"/>
                <a:gd name="connsiteX3387" fmla="*/ 9398926 w 10032639"/>
                <a:gd name="connsiteY3387" fmla="*/ 1366029 h 2801577"/>
                <a:gd name="connsiteX3388" fmla="*/ 9305309 w 10032639"/>
                <a:gd name="connsiteY3388" fmla="*/ 1445612 h 2801577"/>
                <a:gd name="connsiteX3389" fmla="*/ 9215653 w 10032639"/>
                <a:gd name="connsiteY3389" fmla="*/ 1525194 h 2801577"/>
                <a:gd name="connsiteX3390" fmla="*/ 9135719 w 10032639"/>
                <a:gd name="connsiteY3390" fmla="*/ 1596135 h 2801577"/>
                <a:gd name="connsiteX3391" fmla="*/ 9135719 w 10032639"/>
                <a:gd name="connsiteY3391" fmla="*/ 1618821 h 2801577"/>
                <a:gd name="connsiteX3392" fmla="*/ 9146161 w 10032639"/>
                <a:gd name="connsiteY3392" fmla="*/ 1615220 h 2801577"/>
                <a:gd name="connsiteX3393" fmla="*/ 9158403 w 10032639"/>
                <a:gd name="connsiteY3393" fmla="*/ 1611619 h 2801577"/>
                <a:gd name="connsiteX3394" fmla="*/ 9163444 w 10032639"/>
                <a:gd name="connsiteY3394" fmla="*/ 1596135 h 2801577"/>
                <a:gd name="connsiteX3395" fmla="*/ 9172085 w 10032639"/>
                <a:gd name="connsiteY3395" fmla="*/ 1580650 h 2801577"/>
                <a:gd name="connsiteX3396" fmla="*/ 9184328 w 10032639"/>
                <a:gd name="connsiteY3396" fmla="*/ 1566606 h 2801577"/>
                <a:gd name="connsiteX3397" fmla="*/ 9199810 w 10032639"/>
                <a:gd name="connsiteY3397" fmla="*/ 1552922 h 2801577"/>
                <a:gd name="connsiteX3398" fmla="*/ 9229336 w 10032639"/>
                <a:gd name="connsiteY3398" fmla="*/ 1535637 h 2801577"/>
                <a:gd name="connsiteX3399" fmla="*/ 9246619 w 10032639"/>
                <a:gd name="connsiteY3399" fmla="*/ 1528435 h 2801577"/>
                <a:gd name="connsiteX3400" fmla="*/ 9265702 w 10032639"/>
                <a:gd name="connsiteY3400" fmla="*/ 1521593 h 2801577"/>
                <a:gd name="connsiteX3401" fmla="*/ 9307109 w 10032639"/>
                <a:gd name="connsiteY3401" fmla="*/ 1476580 h 2801577"/>
                <a:gd name="connsiteX3402" fmla="*/ 9350677 w 10032639"/>
                <a:gd name="connsiteY3402" fmla="*/ 1433368 h 2801577"/>
                <a:gd name="connsiteX3403" fmla="*/ 9397486 w 10032639"/>
                <a:gd name="connsiteY3403" fmla="*/ 1390156 h 2801577"/>
                <a:gd name="connsiteX3404" fmla="*/ 9447535 w 10032639"/>
                <a:gd name="connsiteY3404" fmla="*/ 1346943 h 2801577"/>
                <a:gd name="connsiteX3405" fmla="*/ 9483901 w 10032639"/>
                <a:gd name="connsiteY3405" fmla="*/ 1315614 h 2801577"/>
                <a:gd name="connsiteX3406" fmla="*/ 9518467 w 10032639"/>
                <a:gd name="connsiteY3406" fmla="*/ 1279244 h 2801577"/>
                <a:gd name="connsiteX3407" fmla="*/ 9553033 w 10032639"/>
                <a:gd name="connsiteY3407" fmla="*/ 1239272 h 2801577"/>
                <a:gd name="connsiteX3408" fmla="*/ 2951165 w 10032639"/>
                <a:gd name="connsiteY3408" fmla="*/ 1193218 h 2801577"/>
                <a:gd name="connsiteX3409" fmla="*/ 2937127 w 10032639"/>
                <a:gd name="connsiteY3409" fmla="*/ 1200059 h 2801577"/>
                <a:gd name="connsiteX3410" fmla="*/ 2926689 w 10032639"/>
                <a:gd name="connsiteY3410" fmla="*/ 1208700 h 2801577"/>
                <a:gd name="connsiteX3411" fmla="*/ 2940726 w 10032639"/>
                <a:gd name="connsiteY3411" fmla="*/ 1210500 h 2801577"/>
                <a:gd name="connsiteX3412" fmla="*/ 2942526 w 10032639"/>
                <a:gd name="connsiteY3412" fmla="*/ 1206900 h 2801577"/>
                <a:gd name="connsiteX3413" fmla="*/ 2947565 w 10032639"/>
                <a:gd name="connsiteY3413" fmla="*/ 1198259 h 2801577"/>
                <a:gd name="connsiteX3414" fmla="*/ 2952964 w 10032639"/>
                <a:gd name="connsiteY3414" fmla="*/ 1193218 h 2801577"/>
                <a:gd name="connsiteX3415" fmla="*/ 9492543 w 10032639"/>
                <a:gd name="connsiteY3415" fmla="*/ 1178775 h 2801577"/>
                <a:gd name="connsiteX3416" fmla="*/ 9463017 w 10032639"/>
                <a:gd name="connsiteY3416" fmla="*/ 1206503 h 2801577"/>
                <a:gd name="connsiteX3417" fmla="*/ 9471659 w 10032639"/>
                <a:gd name="connsiteY3417" fmla="*/ 1206503 h 2801577"/>
                <a:gd name="connsiteX3418" fmla="*/ 3221121 w 10032639"/>
                <a:gd name="connsiteY3418" fmla="*/ 1172335 h 2801577"/>
                <a:gd name="connsiteX3419" fmla="*/ 3215722 w 10032639"/>
                <a:gd name="connsiteY3419" fmla="*/ 1175575 h 2801577"/>
                <a:gd name="connsiteX3420" fmla="*/ 3144814 w 10032639"/>
                <a:gd name="connsiteY3420" fmla="*/ 1203659 h 2801577"/>
                <a:gd name="connsiteX3421" fmla="*/ 3144814 w 10032639"/>
                <a:gd name="connsiteY3421" fmla="*/ 1224182 h 2801577"/>
                <a:gd name="connsiteX3422" fmla="*/ 3151652 w 10032639"/>
                <a:gd name="connsiteY3422" fmla="*/ 1220942 h 2801577"/>
                <a:gd name="connsiteX3423" fmla="*/ 3158491 w 10032639"/>
                <a:gd name="connsiteY3423" fmla="*/ 1217341 h 2801577"/>
                <a:gd name="connsiteX3424" fmla="*/ 3167130 w 10032639"/>
                <a:gd name="connsiteY3424" fmla="*/ 1208700 h 2801577"/>
                <a:gd name="connsiteX3425" fmla="*/ 3179368 w 10032639"/>
                <a:gd name="connsiteY3425" fmla="*/ 1200059 h 2801577"/>
                <a:gd name="connsiteX3426" fmla="*/ 3186207 w 10032639"/>
                <a:gd name="connsiteY3426" fmla="*/ 1198259 h 2801577"/>
                <a:gd name="connsiteX3427" fmla="*/ 3196645 w 10032639"/>
                <a:gd name="connsiteY3427" fmla="*/ 1196458 h 2801577"/>
                <a:gd name="connsiteX3428" fmla="*/ 3203844 w 10032639"/>
                <a:gd name="connsiteY3428" fmla="*/ 1194658 h 2801577"/>
                <a:gd name="connsiteX3429" fmla="*/ 3205284 w 10032639"/>
                <a:gd name="connsiteY3429" fmla="*/ 1191418 h 2801577"/>
                <a:gd name="connsiteX3430" fmla="*/ 3210683 w 10032639"/>
                <a:gd name="connsiteY3430" fmla="*/ 1184576 h 2801577"/>
                <a:gd name="connsiteX3431" fmla="*/ 3217522 w 10032639"/>
                <a:gd name="connsiteY3431" fmla="*/ 1175575 h 2801577"/>
                <a:gd name="connsiteX3432" fmla="*/ 2997597 w 10032639"/>
                <a:gd name="connsiteY3432" fmla="*/ 1172335 h 2801577"/>
                <a:gd name="connsiteX3433" fmla="*/ 2990758 w 10032639"/>
                <a:gd name="connsiteY3433" fmla="*/ 1175575 h 2801577"/>
                <a:gd name="connsiteX3434" fmla="*/ 2971681 w 10032639"/>
                <a:gd name="connsiteY3434" fmla="*/ 1184576 h 2801577"/>
                <a:gd name="connsiteX3435" fmla="*/ 2977081 w 10032639"/>
                <a:gd name="connsiteY3435" fmla="*/ 1193218 h 2801577"/>
                <a:gd name="connsiteX3436" fmla="*/ 2977081 w 10032639"/>
                <a:gd name="connsiteY3436" fmla="*/ 1194658 h 2801577"/>
                <a:gd name="connsiteX3437" fmla="*/ 2980320 w 10032639"/>
                <a:gd name="connsiteY3437" fmla="*/ 1191418 h 2801577"/>
                <a:gd name="connsiteX3438" fmla="*/ 2988958 w 10032639"/>
                <a:gd name="connsiteY3438" fmla="*/ 1180976 h 2801577"/>
                <a:gd name="connsiteX3439" fmla="*/ 9390284 w 10032639"/>
                <a:gd name="connsiteY3439" fmla="*/ 1171933 h 2801577"/>
                <a:gd name="connsiteX3440" fmla="*/ 9381643 w 10032639"/>
                <a:gd name="connsiteY3440" fmla="*/ 1178775 h 2801577"/>
                <a:gd name="connsiteX3441" fmla="*/ 9385243 w 10032639"/>
                <a:gd name="connsiteY3441" fmla="*/ 1178775 h 2801577"/>
                <a:gd name="connsiteX3442" fmla="*/ 1611100 w 10032639"/>
                <a:gd name="connsiteY3442" fmla="*/ 1170534 h 2801577"/>
                <a:gd name="connsiteX3443" fmla="*/ 1595623 w 10032639"/>
                <a:gd name="connsiteY3443" fmla="*/ 1180976 h 2801577"/>
                <a:gd name="connsiteX3444" fmla="*/ 1604261 w 10032639"/>
                <a:gd name="connsiteY3444" fmla="*/ 1180976 h 2801577"/>
                <a:gd name="connsiteX3445" fmla="*/ 1606061 w 10032639"/>
                <a:gd name="connsiteY3445" fmla="*/ 1175575 h 2801577"/>
                <a:gd name="connsiteX3446" fmla="*/ 4493653 w 10032639"/>
                <a:gd name="connsiteY3446" fmla="*/ 1157269 h 2801577"/>
                <a:gd name="connsiteX3447" fmla="*/ 4490413 w 10032639"/>
                <a:gd name="connsiteY3447" fmla="*/ 1159069 h 2801577"/>
                <a:gd name="connsiteX3448" fmla="*/ 4491853 w 10032639"/>
                <a:gd name="connsiteY3448" fmla="*/ 1159069 h 2801577"/>
                <a:gd name="connsiteX3449" fmla="*/ 1639176 w 10032639"/>
                <a:gd name="connsiteY3449" fmla="*/ 1155052 h 2801577"/>
                <a:gd name="connsiteX3450" fmla="*/ 1616499 w 10032639"/>
                <a:gd name="connsiteY3450" fmla="*/ 1168734 h 2801577"/>
                <a:gd name="connsiteX3451" fmla="*/ 1628737 w 10032639"/>
                <a:gd name="connsiteY3451" fmla="*/ 1165134 h 2801577"/>
                <a:gd name="connsiteX3452" fmla="*/ 7185829 w 10032639"/>
                <a:gd name="connsiteY3452" fmla="*/ 1151933 h 2801577"/>
                <a:gd name="connsiteX3453" fmla="*/ 7123547 w 10032639"/>
                <a:gd name="connsiteY3453" fmla="*/ 1193327 h 2801577"/>
                <a:gd name="connsiteX3454" fmla="*/ 7185829 w 10032639"/>
                <a:gd name="connsiteY3454" fmla="*/ 1153732 h 2801577"/>
                <a:gd name="connsiteX3455" fmla="*/ 5724905 w 10032639"/>
                <a:gd name="connsiteY3455" fmla="*/ 1151933 h 2801577"/>
                <a:gd name="connsiteX3456" fmla="*/ 5681344 w 10032639"/>
                <a:gd name="connsiteY3456" fmla="*/ 1179649 h 2801577"/>
                <a:gd name="connsiteX3457" fmla="*/ 5650383 w 10032639"/>
                <a:gd name="connsiteY3457" fmla="*/ 1200527 h 2801577"/>
                <a:gd name="connsiteX3458" fmla="*/ 5619062 w 10032639"/>
                <a:gd name="connsiteY3458" fmla="*/ 1226443 h 2801577"/>
                <a:gd name="connsiteX3459" fmla="*/ 5648583 w 10032639"/>
                <a:gd name="connsiteY3459" fmla="*/ 1210965 h 2801577"/>
                <a:gd name="connsiteX3460" fmla="*/ 5662263 w 10032639"/>
                <a:gd name="connsiteY3460" fmla="*/ 1202326 h 2801577"/>
                <a:gd name="connsiteX3461" fmla="*/ 5674504 w 10032639"/>
                <a:gd name="connsiteY3461" fmla="*/ 1193327 h 2801577"/>
                <a:gd name="connsiteX3462" fmla="*/ 5700425 w 10032639"/>
                <a:gd name="connsiteY3462" fmla="*/ 1172810 h 2801577"/>
                <a:gd name="connsiteX3463" fmla="*/ 8244200 w 10032639"/>
                <a:gd name="connsiteY3463" fmla="*/ 1151047 h 2801577"/>
                <a:gd name="connsiteX3464" fmla="*/ 8223316 w 10032639"/>
                <a:gd name="connsiteY3464" fmla="*/ 1166532 h 2801577"/>
                <a:gd name="connsiteX3465" fmla="*/ 8214675 w 10032639"/>
                <a:gd name="connsiteY3465" fmla="*/ 1175174 h 2801577"/>
                <a:gd name="connsiteX3466" fmla="*/ 8226917 w 10032639"/>
                <a:gd name="connsiteY3466" fmla="*/ 1170133 h 2801577"/>
                <a:gd name="connsiteX3467" fmla="*/ 8150583 w 10032639"/>
                <a:gd name="connsiteY3467" fmla="*/ 1131962 h 2801577"/>
                <a:gd name="connsiteX3468" fmla="*/ 8138701 w 10032639"/>
                <a:gd name="connsiteY3468" fmla="*/ 1144205 h 2801577"/>
                <a:gd name="connsiteX3469" fmla="*/ 8128259 w 10032639"/>
                <a:gd name="connsiteY3469" fmla="*/ 1156089 h 2801577"/>
                <a:gd name="connsiteX3470" fmla="*/ 3335223 w 10032639"/>
                <a:gd name="connsiteY3470" fmla="*/ 1127328 h 2801577"/>
                <a:gd name="connsiteX3471" fmla="*/ 3222921 w 10032639"/>
                <a:gd name="connsiteY3471" fmla="*/ 1172335 h 2801577"/>
                <a:gd name="connsiteX3472" fmla="*/ 3227960 w 10032639"/>
                <a:gd name="connsiteY3472" fmla="*/ 1172335 h 2801577"/>
                <a:gd name="connsiteX3473" fmla="*/ 3255676 w 10032639"/>
                <a:gd name="connsiteY3473" fmla="*/ 1166934 h 2801577"/>
                <a:gd name="connsiteX3474" fmla="*/ 3279792 w 10032639"/>
                <a:gd name="connsiteY3474" fmla="*/ 1161893 h 2801577"/>
                <a:gd name="connsiteX3475" fmla="*/ 3298869 w 10032639"/>
                <a:gd name="connsiteY3475" fmla="*/ 1153252 h 2801577"/>
                <a:gd name="connsiteX3476" fmla="*/ 3307507 w 10032639"/>
                <a:gd name="connsiteY3476" fmla="*/ 1147851 h 2801577"/>
                <a:gd name="connsiteX3477" fmla="*/ 3314346 w 10032639"/>
                <a:gd name="connsiteY3477" fmla="*/ 1141010 h 2801577"/>
                <a:gd name="connsiteX3478" fmla="*/ 3324784 w 10032639"/>
                <a:gd name="connsiteY3478" fmla="*/ 1134169 h 2801577"/>
                <a:gd name="connsiteX3479" fmla="*/ 3337023 w 10032639"/>
                <a:gd name="connsiteY3479" fmla="*/ 1127328 h 2801577"/>
                <a:gd name="connsiteX3480" fmla="*/ 8945245 w 10032639"/>
                <a:gd name="connsiteY3480" fmla="*/ 1125120 h 2801577"/>
                <a:gd name="connsiteX3481" fmla="*/ 8921121 w 10032639"/>
                <a:gd name="connsiteY3481" fmla="*/ 1140604 h 2801577"/>
                <a:gd name="connsiteX3482" fmla="*/ 8900237 w 10032639"/>
                <a:gd name="connsiteY3482" fmla="*/ 1156089 h 2801577"/>
                <a:gd name="connsiteX3483" fmla="*/ 8867471 w 10032639"/>
                <a:gd name="connsiteY3483" fmla="*/ 1189218 h 2801577"/>
                <a:gd name="connsiteX3484" fmla="*/ 8869271 w 10032639"/>
                <a:gd name="connsiteY3484" fmla="*/ 1187418 h 2801577"/>
                <a:gd name="connsiteX3485" fmla="*/ 8882954 w 10032639"/>
                <a:gd name="connsiteY3485" fmla="*/ 1180576 h 2801577"/>
                <a:gd name="connsiteX3486" fmla="*/ 8896636 w 10032639"/>
                <a:gd name="connsiteY3486" fmla="*/ 1171933 h 2801577"/>
                <a:gd name="connsiteX3487" fmla="*/ 8908879 w 10032639"/>
                <a:gd name="connsiteY3487" fmla="*/ 1161490 h 2801577"/>
                <a:gd name="connsiteX3488" fmla="*/ 8922921 w 10032639"/>
                <a:gd name="connsiteY3488" fmla="*/ 1149247 h 2801577"/>
                <a:gd name="connsiteX3489" fmla="*/ 8926162 w 10032639"/>
                <a:gd name="connsiteY3489" fmla="*/ 1145646 h 2801577"/>
                <a:gd name="connsiteX3490" fmla="*/ 8952446 w 10032639"/>
                <a:gd name="connsiteY3490" fmla="*/ 1125120 h 2801577"/>
                <a:gd name="connsiteX3491" fmla="*/ 9657092 w 10032639"/>
                <a:gd name="connsiteY3491" fmla="*/ 1123319 h 2801577"/>
                <a:gd name="connsiteX3492" fmla="*/ 9632608 w 10032639"/>
                <a:gd name="connsiteY3492" fmla="*/ 1149247 h 2801577"/>
                <a:gd name="connsiteX3493" fmla="*/ 9641249 w 10032639"/>
                <a:gd name="connsiteY3493" fmla="*/ 1152848 h 2801577"/>
                <a:gd name="connsiteX3494" fmla="*/ 9651691 w 10032639"/>
                <a:gd name="connsiteY3494" fmla="*/ 1156089 h 2801577"/>
                <a:gd name="connsiteX3495" fmla="*/ 9653491 w 10032639"/>
                <a:gd name="connsiteY3495" fmla="*/ 1152848 h 2801577"/>
                <a:gd name="connsiteX3496" fmla="*/ 9653491 w 10032639"/>
                <a:gd name="connsiteY3496" fmla="*/ 1144205 h 2801577"/>
                <a:gd name="connsiteX3497" fmla="*/ 9657092 w 10032639"/>
                <a:gd name="connsiteY3497" fmla="*/ 1133762 h 2801577"/>
                <a:gd name="connsiteX3498" fmla="*/ 4919550 w 10032639"/>
                <a:gd name="connsiteY3498" fmla="*/ 1119472 h 2801577"/>
                <a:gd name="connsiteX3499" fmla="*/ 4904069 w 10032639"/>
                <a:gd name="connsiteY3499" fmla="*/ 1129551 h 2801577"/>
                <a:gd name="connsiteX3500" fmla="*/ 4890029 w 10032639"/>
                <a:gd name="connsiteY3500" fmla="*/ 1141790 h 2801577"/>
                <a:gd name="connsiteX3501" fmla="*/ 4876348 w 10032639"/>
                <a:gd name="connsiteY3501" fmla="*/ 1155469 h 2801577"/>
                <a:gd name="connsiteX3502" fmla="*/ 4864108 w 10032639"/>
                <a:gd name="connsiteY3502" fmla="*/ 1169508 h 2801577"/>
                <a:gd name="connsiteX3503" fmla="*/ 4820546 w 10032639"/>
                <a:gd name="connsiteY3503" fmla="*/ 1214505 h 2801577"/>
                <a:gd name="connsiteX3504" fmla="*/ 4819106 w 10032639"/>
                <a:gd name="connsiteY3504" fmla="*/ 1218105 h 2801577"/>
                <a:gd name="connsiteX3505" fmla="*/ 4829186 w 10032639"/>
                <a:gd name="connsiteY3505" fmla="*/ 1211266 h 2801577"/>
                <a:gd name="connsiteX3506" fmla="*/ 4857268 w 10032639"/>
                <a:gd name="connsiteY3506" fmla="*/ 1184987 h 2801577"/>
                <a:gd name="connsiteX3507" fmla="*/ 4891829 w 10032639"/>
                <a:gd name="connsiteY3507" fmla="*/ 1155469 h 2801577"/>
                <a:gd name="connsiteX3508" fmla="*/ 4900469 w 10032639"/>
                <a:gd name="connsiteY3508" fmla="*/ 1146830 h 2801577"/>
                <a:gd name="connsiteX3509" fmla="*/ 4907310 w 10032639"/>
                <a:gd name="connsiteY3509" fmla="*/ 1138190 h 2801577"/>
                <a:gd name="connsiteX3510" fmla="*/ 4914510 w 10032639"/>
                <a:gd name="connsiteY3510" fmla="*/ 1129551 h 2801577"/>
                <a:gd name="connsiteX3511" fmla="*/ 3581063 w 10032639"/>
                <a:gd name="connsiteY3511" fmla="*/ 1118687 h 2801577"/>
                <a:gd name="connsiteX3512" fmla="*/ 3572065 w 10032639"/>
                <a:gd name="connsiteY3512" fmla="*/ 1121927 h 2801577"/>
                <a:gd name="connsiteX3513" fmla="*/ 3581063 w 10032639"/>
                <a:gd name="connsiteY3513" fmla="*/ 1127328 h 2801577"/>
                <a:gd name="connsiteX3514" fmla="*/ 1211565 w 10032639"/>
                <a:gd name="connsiteY3514" fmla="*/ 1108245 h 2801577"/>
                <a:gd name="connsiteX3515" fmla="*/ 1202926 w 10032639"/>
                <a:gd name="connsiteY3515" fmla="*/ 1113286 h 2801577"/>
                <a:gd name="connsiteX3516" fmla="*/ 1209765 w 10032639"/>
                <a:gd name="connsiteY3516" fmla="*/ 1113286 h 2801577"/>
                <a:gd name="connsiteX3517" fmla="*/ 3399292 w 10032639"/>
                <a:gd name="connsiteY3517" fmla="*/ 1101404 h 2801577"/>
                <a:gd name="connsiteX3518" fmla="*/ 3354300 w 10032639"/>
                <a:gd name="connsiteY3518" fmla="*/ 1118687 h 2801577"/>
                <a:gd name="connsiteX3519" fmla="*/ 3376976 w 10032639"/>
                <a:gd name="connsiteY3519" fmla="*/ 1113286 h 2801577"/>
                <a:gd name="connsiteX3520" fmla="*/ 3399292 w 10032639"/>
                <a:gd name="connsiteY3520" fmla="*/ 1108245 h 2801577"/>
                <a:gd name="connsiteX3521" fmla="*/ 6509009 w 10032639"/>
                <a:gd name="connsiteY3521" fmla="*/ 1086061 h 2801577"/>
                <a:gd name="connsiteX3522" fmla="*/ 6489928 w 10032639"/>
                <a:gd name="connsiteY3522" fmla="*/ 1098299 h 2801577"/>
                <a:gd name="connsiteX3523" fmla="*/ 6501809 w 10032639"/>
                <a:gd name="connsiteY3523" fmla="*/ 1098299 h 2801577"/>
                <a:gd name="connsiteX3524" fmla="*/ 6507209 w 10032639"/>
                <a:gd name="connsiteY3524" fmla="*/ 1089661 h 2801577"/>
                <a:gd name="connsiteX3525" fmla="*/ 5657223 w 10032639"/>
                <a:gd name="connsiteY3525" fmla="*/ 1084621 h 2801577"/>
                <a:gd name="connsiteX3526" fmla="*/ 5624462 w 10032639"/>
                <a:gd name="connsiteY3526" fmla="*/ 1106938 h 2801577"/>
                <a:gd name="connsiteX3527" fmla="*/ 5591341 w 10032639"/>
                <a:gd name="connsiteY3527" fmla="*/ 1131055 h 2801577"/>
                <a:gd name="connsiteX3528" fmla="*/ 5610422 w 10032639"/>
                <a:gd name="connsiteY3528" fmla="*/ 1120617 h 2801577"/>
                <a:gd name="connsiteX3529" fmla="*/ 5629502 w 10032639"/>
                <a:gd name="connsiteY3529" fmla="*/ 1108738 h 2801577"/>
                <a:gd name="connsiteX3530" fmla="*/ 5643183 w 10032639"/>
                <a:gd name="connsiteY3530" fmla="*/ 1096500 h 2801577"/>
                <a:gd name="connsiteX3531" fmla="*/ 9502985 w 10032639"/>
                <a:gd name="connsiteY3531" fmla="*/ 1069664 h 2801577"/>
                <a:gd name="connsiteX3532" fmla="*/ 9492543 w 10032639"/>
                <a:gd name="connsiteY3532" fmla="*/ 1081907 h 2801577"/>
                <a:gd name="connsiteX3533" fmla="*/ 9497583 w 10032639"/>
                <a:gd name="connsiteY3533" fmla="*/ 1078306 h 2801577"/>
                <a:gd name="connsiteX3534" fmla="*/ 7123547 w 10032639"/>
                <a:gd name="connsiteY3534" fmla="*/ 1061944 h 2801577"/>
                <a:gd name="connsiteX3535" fmla="*/ 7090426 w 10032639"/>
                <a:gd name="connsiteY3535" fmla="*/ 1091460 h 2801577"/>
                <a:gd name="connsiteX3536" fmla="*/ 7055865 w 10032639"/>
                <a:gd name="connsiteY3536" fmla="*/ 1119177 h 2801577"/>
                <a:gd name="connsiteX3537" fmla="*/ 7019504 w 10032639"/>
                <a:gd name="connsiteY3537" fmla="*/ 1146533 h 2801577"/>
                <a:gd name="connsiteX3538" fmla="*/ 6979903 w 10032639"/>
                <a:gd name="connsiteY3538" fmla="*/ 1171010 h 2801577"/>
                <a:gd name="connsiteX3539" fmla="*/ 6817178 w 10032639"/>
                <a:gd name="connsiteY3539" fmla="*/ 1280077 h 2801577"/>
                <a:gd name="connsiteX3540" fmla="*/ 6806738 w 10032639"/>
                <a:gd name="connsiteY3540" fmla="*/ 1291955 h 2801577"/>
                <a:gd name="connsiteX3541" fmla="*/ 6792697 w 10032639"/>
                <a:gd name="connsiteY3541" fmla="*/ 1302394 h 2801577"/>
                <a:gd name="connsiteX3542" fmla="*/ 6764976 w 10032639"/>
                <a:gd name="connsiteY3542" fmla="*/ 1319672 h 2801577"/>
                <a:gd name="connsiteX3543" fmla="*/ 6753096 w 10032639"/>
                <a:gd name="connsiteY3543" fmla="*/ 1326871 h 2801577"/>
                <a:gd name="connsiteX3544" fmla="*/ 6739056 w 10032639"/>
                <a:gd name="connsiteY3544" fmla="*/ 1335510 h 2801577"/>
                <a:gd name="connsiteX3545" fmla="*/ 6728975 w 10032639"/>
                <a:gd name="connsiteY3545" fmla="*/ 1344148 h 2801577"/>
                <a:gd name="connsiteX3546" fmla="*/ 6730775 w 10032639"/>
                <a:gd name="connsiteY3546" fmla="*/ 1344148 h 2801577"/>
                <a:gd name="connsiteX3547" fmla="*/ 6725375 w 10032639"/>
                <a:gd name="connsiteY3547" fmla="*/ 1361426 h 2801577"/>
                <a:gd name="connsiteX3548" fmla="*/ 6734015 w 10032639"/>
                <a:gd name="connsiteY3548" fmla="*/ 1356387 h 2801577"/>
                <a:gd name="connsiteX3549" fmla="*/ 6742656 w 10032639"/>
                <a:gd name="connsiteY3549" fmla="*/ 1352787 h 2801577"/>
                <a:gd name="connsiteX3550" fmla="*/ 6758136 w 10032639"/>
                <a:gd name="connsiteY3550" fmla="*/ 1338749 h 2801577"/>
                <a:gd name="connsiteX3551" fmla="*/ 6775417 w 10032639"/>
                <a:gd name="connsiteY3551" fmla="*/ 1323271 h 2801577"/>
                <a:gd name="connsiteX3552" fmla="*/ 6792697 w 10032639"/>
                <a:gd name="connsiteY3552" fmla="*/ 1311033 h 2801577"/>
                <a:gd name="connsiteX3553" fmla="*/ 6811778 w 10032639"/>
                <a:gd name="connsiteY3553" fmla="*/ 1302394 h 2801577"/>
                <a:gd name="connsiteX3554" fmla="*/ 6829058 w 10032639"/>
                <a:gd name="connsiteY3554" fmla="*/ 1297354 h 2801577"/>
                <a:gd name="connsiteX3555" fmla="*/ 6860379 w 10032639"/>
                <a:gd name="connsiteY3555" fmla="*/ 1267838 h 2801577"/>
                <a:gd name="connsiteX3556" fmla="*/ 6891700 w 10032639"/>
                <a:gd name="connsiteY3556" fmla="*/ 1252360 h 2801577"/>
                <a:gd name="connsiteX3557" fmla="*/ 6919061 w 10032639"/>
                <a:gd name="connsiteY3557" fmla="*/ 1235082 h 2801577"/>
                <a:gd name="connsiteX3558" fmla="*/ 6944982 w 10032639"/>
                <a:gd name="connsiteY3558" fmla="*/ 1217804 h 2801577"/>
                <a:gd name="connsiteX3559" fmla="*/ 6969462 w 10032639"/>
                <a:gd name="connsiteY3559" fmla="*/ 1200527 h 2801577"/>
                <a:gd name="connsiteX3560" fmla="*/ 6995383 w 10032639"/>
                <a:gd name="connsiteY3560" fmla="*/ 1181449 h 2801577"/>
                <a:gd name="connsiteX3561" fmla="*/ 7023104 w 10032639"/>
                <a:gd name="connsiteY3561" fmla="*/ 1165611 h 2801577"/>
                <a:gd name="connsiteX3562" fmla="*/ 7050825 w 10032639"/>
                <a:gd name="connsiteY3562" fmla="*/ 1153732 h 2801577"/>
                <a:gd name="connsiteX3563" fmla="*/ 7081786 w 10032639"/>
                <a:gd name="connsiteY3563" fmla="*/ 1143294 h 2801577"/>
                <a:gd name="connsiteX3564" fmla="*/ 7087186 w 10032639"/>
                <a:gd name="connsiteY3564" fmla="*/ 1129256 h 2801577"/>
                <a:gd name="connsiteX3565" fmla="*/ 7095826 w 10032639"/>
                <a:gd name="connsiteY3565" fmla="*/ 1117377 h 2801577"/>
                <a:gd name="connsiteX3566" fmla="*/ 7104466 w 10032639"/>
                <a:gd name="connsiteY3566" fmla="*/ 1108738 h 2801577"/>
                <a:gd name="connsiteX3567" fmla="*/ 7114907 w 10032639"/>
                <a:gd name="connsiteY3567" fmla="*/ 1101899 h 2801577"/>
                <a:gd name="connsiteX3568" fmla="*/ 7128587 w 10032639"/>
                <a:gd name="connsiteY3568" fmla="*/ 1096500 h 2801577"/>
                <a:gd name="connsiteX3569" fmla="*/ 7142628 w 10032639"/>
                <a:gd name="connsiteY3569" fmla="*/ 1087861 h 2801577"/>
                <a:gd name="connsiteX3570" fmla="*/ 7142628 w 10032639"/>
                <a:gd name="connsiteY3570" fmla="*/ 1086061 h 2801577"/>
                <a:gd name="connsiteX3571" fmla="*/ 7137227 w 10032639"/>
                <a:gd name="connsiteY3571" fmla="*/ 1077422 h 2801577"/>
                <a:gd name="connsiteX3572" fmla="*/ 7132187 w 10032639"/>
                <a:gd name="connsiteY3572" fmla="*/ 1066983 h 2801577"/>
                <a:gd name="connsiteX3573" fmla="*/ 8893396 w 10032639"/>
                <a:gd name="connsiteY3573" fmla="*/ 1059221 h 2801577"/>
                <a:gd name="connsiteX3574" fmla="*/ 8794738 w 10032639"/>
                <a:gd name="connsiteY3574" fmla="*/ 1126920 h 2801577"/>
                <a:gd name="connsiteX3575" fmla="*/ 8692840 w 10032639"/>
                <a:gd name="connsiteY3575" fmla="*/ 1199661 h 2801577"/>
                <a:gd name="connsiteX3576" fmla="*/ 8469240 w 10032639"/>
                <a:gd name="connsiteY3576" fmla="*/ 1362428 h 2801577"/>
                <a:gd name="connsiteX3577" fmla="*/ 8482923 w 10032639"/>
                <a:gd name="connsiteY3577" fmla="*/ 1357386 h 2801577"/>
                <a:gd name="connsiteX3578" fmla="*/ 8493364 w 10032639"/>
                <a:gd name="connsiteY3578" fmla="*/ 1353785 h 2801577"/>
                <a:gd name="connsiteX3579" fmla="*/ 8505607 w 10032639"/>
                <a:gd name="connsiteY3579" fmla="*/ 1346943 h 2801577"/>
                <a:gd name="connsiteX3580" fmla="*/ 8519649 w 10032639"/>
                <a:gd name="connsiteY3580" fmla="*/ 1338301 h 2801577"/>
                <a:gd name="connsiteX3581" fmla="*/ 8524690 w 10032639"/>
                <a:gd name="connsiteY3581" fmla="*/ 1334700 h 2801577"/>
                <a:gd name="connsiteX3582" fmla="*/ 8531531 w 10032639"/>
                <a:gd name="connsiteY3582" fmla="*/ 1332899 h 2801577"/>
                <a:gd name="connsiteX3583" fmla="*/ 8538732 w 10032639"/>
                <a:gd name="connsiteY3583" fmla="*/ 1331099 h 2801577"/>
                <a:gd name="connsiteX3584" fmla="*/ 8545574 w 10032639"/>
                <a:gd name="connsiteY3584" fmla="*/ 1326057 h 2801577"/>
                <a:gd name="connsiteX3585" fmla="*/ 8545574 w 10032639"/>
                <a:gd name="connsiteY3585" fmla="*/ 1320656 h 2801577"/>
                <a:gd name="connsiteX3586" fmla="*/ 8548814 w 10032639"/>
                <a:gd name="connsiteY3586" fmla="*/ 1317415 h 2801577"/>
                <a:gd name="connsiteX3587" fmla="*/ 8554215 w 10032639"/>
                <a:gd name="connsiteY3587" fmla="*/ 1310213 h 2801577"/>
                <a:gd name="connsiteX3588" fmla="*/ 8557456 w 10032639"/>
                <a:gd name="connsiteY3588" fmla="*/ 1306972 h 2801577"/>
                <a:gd name="connsiteX3589" fmla="*/ 8561056 w 10032639"/>
                <a:gd name="connsiteY3589" fmla="*/ 1305171 h 2801577"/>
                <a:gd name="connsiteX3590" fmla="*/ 8567898 w 10032639"/>
                <a:gd name="connsiteY3590" fmla="*/ 1303371 h 2801577"/>
                <a:gd name="connsiteX3591" fmla="*/ 8573299 w 10032639"/>
                <a:gd name="connsiteY3591" fmla="*/ 1296529 h 2801577"/>
                <a:gd name="connsiteX3592" fmla="*/ 8578340 w 10032639"/>
                <a:gd name="connsiteY3592" fmla="*/ 1291127 h 2801577"/>
                <a:gd name="connsiteX3593" fmla="*/ 8590582 w 10032639"/>
                <a:gd name="connsiteY3593" fmla="*/ 1279244 h 2801577"/>
                <a:gd name="connsiteX3594" fmla="*/ 8602464 w 10032639"/>
                <a:gd name="connsiteY3594" fmla="*/ 1272402 h 2801577"/>
                <a:gd name="connsiteX3595" fmla="*/ 8614706 w 10032639"/>
                <a:gd name="connsiteY3595" fmla="*/ 1267000 h 2801577"/>
                <a:gd name="connsiteX3596" fmla="*/ 8621547 w 10032639"/>
                <a:gd name="connsiteY3596" fmla="*/ 1263760 h 2801577"/>
                <a:gd name="connsiteX3597" fmla="*/ 8626588 w 10032639"/>
                <a:gd name="connsiteY3597" fmla="*/ 1261959 h 2801577"/>
                <a:gd name="connsiteX3598" fmla="*/ 8640631 w 10032639"/>
                <a:gd name="connsiteY3598" fmla="*/ 1256557 h 2801577"/>
                <a:gd name="connsiteX3599" fmla="*/ 8647472 w 10032639"/>
                <a:gd name="connsiteY3599" fmla="*/ 1253317 h 2801577"/>
                <a:gd name="connsiteX3600" fmla="*/ 8654673 w 10032639"/>
                <a:gd name="connsiteY3600" fmla="*/ 1247915 h 2801577"/>
                <a:gd name="connsiteX3601" fmla="*/ 8673757 w 10032639"/>
                <a:gd name="connsiteY3601" fmla="*/ 1229190 h 2801577"/>
                <a:gd name="connsiteX3602" fmla="*/ 8720205 w 10032639"/>
                <a:gd name="connsiteY3602" fmla="*/ 1192819 h 2801577"/>
                <a:gd name="connsiteX3603" fmla="*/ 8728846 w 10032639"/>
                <a:gd name="connsiteY3603" fmla="*/ 1185617 h 2801577"/>
                <a:gd name="connsiteX3604" fmla="*/ 8741089 w 10032639"/>
                <a:gd name="connsiteY3604" fmla="*/ 1180576 h 2801577"/>
                <a:gd name="connsiteX3605" fmla="*/ 8752971 w 10032639"/>
                <a:gd name="connsiteY3605" fmla="*/ 1173734 h 2801577"/>
                <a:gd name="connsiteX3606" fmla="*/ 8768813 w 10032639"/>
                <a:gd name="connsiteY3606" fmla="*/ 1170133 h 2801577"/>
                <a:gd name="connsiteX3607" fmla="*/ 8772054 w 10032639"/>
                <a:gd name="connsiteY3607" fmla="*/ 1159690 h 2801577"/>
                <a:gd name="connsiteX3608" fmla="*/ 8775655 w 10032639"/>
                <a:gd name="connsiteY3608" fmla="*/ 1151047 h 2801577"/>
                <a:gd name="connsiteX3609" fmla="*/ 8780696 w 10032639"/>
                <a:gd name="connsiteY3609" fmla="*/ 1144205 h 2801577"/>
                <a:gd name="connsiteX3610" fmla="*/ 8787897 w 10032639"/>
                <a:gd name="connsiteY3610" fmla="*/ 1138804 h 2801577"/>
                <a:gd name="connsiteX3611" fmla="*/ 8806980 w 10032639"/>
                <a:gd name="connsiteY3611" fmla="*/ 1126920 h 2801577"/>
                <a:gd name="connsiteX3612" fmla="*/ 8826064 w 10032639"/>
                <a:gd name="connsiteY3612" fmla="*/ 1112876 h 2801577"/>
                <a:gd name="connsiteX3613" fmla="*/ 8846587 w 10032639"/>
                <a:gd name="connsiteY3613" fmla="*/ 1099192 h 2801577"/>
                <a:gd name="connsiteX3614" fmla="*/ 8865671 w 10032639"/>
                <a:gd name="connsiteY3614" fmla="*/ 1083708 h 2801577"/>
                <a:gd name="connsiteX3615" fmla="*/ 4613178 w 10032639"/>
                <a:gd name="connsiteY3615" fmla="*/ 1058635 h 2801577"/>
                <a:gd name="connsiteX3616" fmla="*/ 4595897 w 10032639"/>
                <a:gd name="connsiteY3616" fmla="*/ 1070875 h 2801577"/>
                <a:gd name="connsiteX3617" fmla="*/ 4599137 w 10032639"/>
                <a:gd name="connsiteY3617" fmla="*/ 1070875 h 2801577"/>
                <a:gd name="connsiteX3618" fmla="*/ 4606338 w 10032639"/>
                <a:gd name="connsiteY3618" fmla="*/ 1065835 h 2801577"/>
                <a:gd name="connsiteX3619" fmla="*/ 5866750 w 10032639"/>
                <a:gd name="connsiteY3619" fmla="*/ 1056905 h 2801577"/>
                <a:gd name="connsiteX3620" fmla="*/ 5849469 w 10032639"/>
                <a:gd name="connsiteY3620" fmla="*/ 1066983 h 2801577"/>
                <a:gd name="connsiteX3621" fmla="*/ 5863149 w 10032639"/>
                <a:gd name="connsiteY3621" fmla="*/ 1061944 h 2801577"/>
                <a:gd name="connsiteX3622" fmla="*/ 8239159 w 10032639"/>
                <a:gd name="connsiteY3622" fmla="*/ 1050578 h 2801577"/>
                <a:gd name="connsiteX3623" fmla="*/ 8204233 w 10032639"/>
                <a:gd name="connsiteY3623" fmla="*/ 1080107 h 2801577"/>
                <a:gd name="connsiteX3624" fmla="*/ 8169667 w 10032639"/>
                <a:gd name="connsiteY3624" fmla="*/ 1111436 h 2801577"/>
                <a:gd name="connsiteX3625" fmla="*/ 8178308 w 10032639"/>
                <a:gd name="connsiteY3625" fmla="*/ 1107835 h 2801577"/>
                <a:gd name="connsiteX3626" fmla="*/ 8186950 w 10032639"/>
                <a:gd name="connsiteY3626" fmla="*/ 1106034 h 2801577"/>
                <a:gd name="connsiteX3627" fmla="*/ 8190551 w 10032639"/>
                <a:gd name="connsiteY3627" fmla="*/ 1100993 h 2801577"/>
                <a:gd name="connsiteX3628" fmla="*/ 8193791 w 10032639"/>
                <a:gd name="connsiteY3628" fmla="*/ 1095591 h 2801577"/>
                <a:gd name="connsiteX3629" fmla="*/ 8197392 w 10032639"/>
                <a:gd name="connsiteY3629" fmla="*/ 1090550 h 2801577"/>
                <a:gd name="connsiteX3630" fmla="*/ 8204233 w 10032639"/>
                <a:gd name="connsiteY3630" fmla="*/ 1085508 h 2801577"/>
                <a:gd name="connsiteX3631" fmla="*/ 8212875 w 10032639"/>
                <a:gd name="connsiteY3631" fmla="*/ 1078306 h 2801577"/>
                <a:gd name="connsiteX3632" fmla="*/ 8225117 w 10032639"/>
                <a:gd name="connsiteY3632" fmla="*/ 1069664 h 2801577"/>
                <a:gd name="connsiteX3633" fmla="*/ 8244200 w 10032639"/>
                <a:gd name="connsiteY3633" fmla="*/ 1061021 h 2801577"/>
                <a:gd name="connsiteX3634" fmla="*/ 595344 w 10032639"/>
                <a:gd name="connsiteY3634" fmla="*/ 1028673 h 2801577"/>
                <a:gd name="connsiteX3635" fmla="*/ 557190 w 10032639"/>
                <a:gd name="connsiteY3635" fmla="*/ 1050997 h 2801577"/>
                <a:gd name="connsiteX3636" fmla="*/ 526235 w 10032639"/>
                <a:gd name="connsiteY3636" fmla="*/ 1070079 h 2801577"/>
                <a:gd name="connsiteX3637" fmla="*/ 489881 w 10032639"/>
                <a:gd name="connsiteY3637" fmla="*/ 1096003 h 2801577"/>
                <a:gd name="connsiteX3638" fmla="*/ 472604 w 10032639"/>
                <a:gd name="connsiteY3638" fmla="*/ 1110045 h 2801577"/>
                <a:gd name="connsiteX3639" fmla="*/ 465405 w 10032639"/>
                <a:gd name="connsiteY3639" fmla="*/ 1116886 h 2801577"/>
                <a:gd name="connsiteX3640" fmla="*/ 460365 w 10032639"/>
                <a:gd name="connsiteY3640" fmla="*/ 1125528 h 2801577"/>
                <a:gd name="connsiteX3641" fmla="*/ 474043 w 10032639"/>
                <a:gd name="connsiteY3641" fmla="*/ 1115086 h 2801577"/>
                <a:gd name="connsiteX3642" fmla="*/ 481242 w 10032639"/>
                <a:gd name="connsiteY3642" fmla="*/ 1108245 h 2801577"/>
                <a:gd name="connsiteX3643" fmla="*/ 489881 w 10032639"/>
                <a:gd name="connsiteY3643" fmla="*/ 1103204 h 2801577"/>
                <a:gd name="connsiteX3644" fmla="*/ 498519 w 10032639"/>
                <a:gd name="connsiteY3644" fmla="*/ 1099604 h 2801577"/>
                <a:gd name="connsiteX3645" fmla="*/ 508598 w 10032639"/>
                <a:gd name="connsiteY3645" fmla="*/ 1097804 h 2801577"/>
                <a:gd name="connsiteX3646" fmla="*/ 510397 w 10032639"/>
                <a:gd name="connsiteY3646" fmla="*/ 1090963 h 2801577"/>
                <a:gd name="connsiteX3647" fmla="*/ 515797 w 10032639"/>
                <a:gd name="connsiteY3647" fmla="*/ 1084122 h 2801577"/>
                <a:gd name="connsiteX3648" fmla="*/ 529474 w 10032639"/>
                <a:gd name="connsiteY3648" fmla="*/ 1070079 h 2801577"/>
                <a:gd name="connsiteX3649" fmla="*/ 538113 w 10032639"/>
                <a:gd name="connsiteY3649" fmla="*/ 1071880 h 2801577"/>
                <a:gd name="connsiteX3650" fmla="*/ 545312 w 10032639"/>
                <a:gd name="connsiteY3650" fmla="*/ 1073680 h 2801577"/>
                <a:gd name="connsiteX3651" fmla="*/ 552151 w 10032639"/>
                <a:gd name="connsiteY3651" fmla="*/ 1071880 h 2801577"/>
                <a:gd name="connsiteX3652" fmla="*/ 558990 w 10032639"/>
                <a:gd name="connsiteY3652" fmla="*/ 1068279 h 2801577"/>
                <a:gd name="connsiteX3653" fmla="*/ 564389 w 10032639"/>
                <a:gd name="connsiteY3653" fmla="*/ 1063238 h 2801577"/>
                <a:gd name="connsiteX3654" fmla="*/ 581666 w 10032639"/>
                <a:gd name="connsiteY3654" fmla="*/ 1042355 h 2801577"/>
                <a:gd name="connsiteX3655" fmla="*/ 9418009 w 10032639"/>
                <a:gd name="connsiteY3655" fmla="*/ 1024651 h 2801577"/>
                <a:gd name="connsiteX3656" fmla="*/ 9321152 w 10032639"/>
                <a:gd name="connsiteY3656" fmla="*/ 1109635 h 2801577"/>
                <a:gd name="connsiteX3657" fmla="*/ 9225735 w 10032639"/>
                <a:gd name="connsiteY3657" fmla="*/ 1192819 h 2801577"/>
                <a:gd name="connsiteX3658" fmla="*/ 9128878 w 10032639"/>
                <a:gd name="connsiteY3658" fmla="*/ 1273842 h 2801577"/>
                <a:gd name="connsiteX3659" fmla="*/ 9032021 w 10032639"/>
                <a:gd name="connsiteY3659" fmla="*/ 1351985 h 2801577"/>
                <a:gd name="connsiteX3660" fmla="*/ 9038862 w 10032639"/>
                <a:gd name="connsiteY3660" fmla="*/ 1367469 h 2801577"/>
                <a:gd name="connsiteX3661" fmla="*/ 9043903 w 10032639"/>
                <a:gd name="connsiteY3661" fmla="*/ 1379713 h 2801577"/>
                <a:gd name="connsiteX3662" fmla="*/ 9070187 w 10032639"/>
                <a:gd name="connsiteY3662" fmla="*/ 1358827 h 2801577"/>
                <a:gd name="connsiteX3663" fmla="*/ 9094312 w 10032639"/>
                <a:gd name="connsiteY3663" fmla="*/ 1339741 h 2801577"/>
                <a:gd name="connsiteX3664" fmla="*/ 9116996 w 10032639"/>
                <a:gd name="connsiteY3664" fmla="*/ 1320656 h 2801577"/>
                <a:gd name="connsiteX3665" fmla="*/ 9135719 w 10032639"/>
                <a:gd name="connsiteY3665" fmla="*/ 1301570 h 2801577"/>
                <a:gd name="connsiteX3666" fmla="*/ 9178927 w 10032639"/>
                <a:gd name="connsiteY3666" fmla="*/ 1267000 h 2801577"/>
                <a:gd name="connsiteX3667" fmla="*/ 9227535 w 10032639"/>
                <a:gd name="connsiteY3667" fmla="*/ 1230630 h 2801577"/>
                <a:gd name="connsiteX3668" fmla="*/ 9227535 w 10032639"/>
                <a:gd name="connsiteY3668" fmla="*/ 1229190 h 2801577"/>
                <a:gd name="connsiteX3669" fmla="*/ 9227535 w 10032639"/>
                <a:gd name="connsiteY3669" fmla="*/ 1222348 h 2801577"/>
                <a:gd name="connsiteX3670" fmla="*/ 9232936 w 10032639"/>
                <a:gd name="connsiteY3670" fmla="*/ 1216946 h 2801577"/>
                <a:gd name="connsiteX3671" fmla="*/ 9236177 w 10032639"/>
                <a:gd name="connsiteY3671" fmla="*/ 1213345 h 2801577"/>
                <a:gd name="connsiteX3672" fmla="*/ 9243378 w 10032639"/>
                <a:gd name="connsiteY3672" fmla="*/ 1211905 h 2801577"/>
                <a:gd name="connsiteX3673" fmla="*/ 9239777 w 10032639"/>
                <a:gd name="connsiteY3673" fmla="*/ 1201462 h 2801577"/>
                <a:gd name="connsiteX3674" fmla="*/ 9252020 w 10032639"/>
                <a:gd name="connsiteY3674" fmla="*/ 1196060 h 2801577"/>
                <a:gd name="connsiteX3675" fmla="*/ 9270743 w 10032639"/>
                <a:gd name="connsiteY3675" fmla="*/ 1184177 h 2801577"/>
                <a:gd name="connsiteX3676" fmla="*/ 9286586 w 10032639"/>
                <a:gd name="connsiteY3676" fmla="*/ 1171933 h 2801577"/>
                <a:gd name="connsiteX3677" fmla="*/ 9300268 w 10032639"/>
                <a:gd name="connsiteY3677" fmla="*/ 1156089 h 2801577"/>
                <a:gd name="connsiteX3678" fmla="*/ 9315751 w 10032639"/>
                <a:gd name="connsiteY3678" fmla="*/ 1137003 h 2801577"/>
                <a:gd name="connsiteX3679" fmla="*/ 9327993 w 10032639"/>
                <a:gd name="connsiteY3679" fmla="*/ 1123319 h 2801577"/>
                <a:gd name="connsiteX3680" fmla="*/ 9343476 w 10032639"/>
                <a:gd name="connsiteY3680" fmla="*/ 1106034 h 2801577"/>
                <a:gd name="connsiteX3681" fmla="*/ 9352117 w 10032639"/>
                <a:gd name="connsiteY3681" fmla="*/ 1099192 h 2801577"/>
                <a:gd name="connsiteX3682" fmla="*/ 9359319 w 10032639"/>
                <a:gd name="connsiteY3682" fmla="*/ 1094151 h 2801577"/>
                <a:gd name="connsiteX3683" fmla="*/ 9367960 w 10032639"/>
                <a:gd name="connsiteY3683" fmla="*/ 1090550 h 2801577"/>
                <a:gd name="connsiteX3684" fmla="*/ 9376602 w 10032639"/>
                <a:gd name="connsiteY3684" fmla="*/ 1086949 h 2801577"/>
                <a:gd name="connsiteX3685" fmla="*/ 9379843 w 10032639"/>
                <a:gd name="connsiteY3685" fmla="*/ 1076866 h 2801577"/>
                <a:gd name="connsiteX3686" fmla="*/ 9385243 w 10032639"/>
                <a:gd name="connsiteY3686" fmla="*/ 1066423 h 2801577"/>
                <a:gd name="connsiteX3687" fmla="*/ 9392085 w 10032639"/>
                <a:gd name="connsiteY3687" fmla="*/ 1059221 h 2801577"/>
                <a:gd name="connsiteX3688" fmla="*/ 9397486 w 10032639"/>
                <a:gd name="connsiteY3688" fmla="*/ 1052379 h 2801577"/>
                <a:gd name="connsiteX3689" fmla="*/ 9404327 w 10032639"/>
                <a:gd name="connsiteY3689" fmla="*/ 1047338 h 2801577"/>
                <a:gd name="connsiteX3690" fmla="*/ 9409368 w 10032639"/>
                <a:gd name="connsiteY3690" fmla="*/ 1041936 h 2801577"/>
                <a:gd name="connsiteX3691" fmla="*/ 9412968 w 10032639"/>
                <a:gd name="connsiteY3691" fmla="*/ 1035094 h 2801577"/>
                <a:gd name="connsiteX3692" fmla="*/ 9416209 w 10032639"/>
                <a:gd name="connsiteY3692" fmla="*/ 1028252 h 2801577"/>
                <a:gd name="connsiteX3693" fmla="*/ 1218403 w 10032639"/>
                <a:gd name="connsiteY3693" fmla="*/ 1019672 h 2801577"/>
                <a:gd name="connsiteX3694" fmla="*/ 1202926 w 10032639"/>
                <a:gd name="connsiteY3694" fmla="*/ 1028673 h 2801577"/>
                <a:gd name="connsiteX3695" fmla="*/ 1188888 w 10032639"/>
                <a:gd name="connsiteY3695" fmla="*/ 1038755 h 2801577"/>
                <a:gd name="connsiteX3696" fmla="*/ 1177010 w 10032639"/>
                <a:gd name="connsiteY3696" fmla="*/ 1049196 h 2801577"/>
                <a:gd name="connsiteX3697" fmla="*/ 1162972 w 10032639"/>
                <a:gd name="connsiteY3697" fmla="*/ 1059638 h 2801577"/>
                <a:gd name="connsiteX3698" fmla="*/ 1177010 w 10032639"/>
                <a:gd name="connsiteY3698" fmla="*/ 1052797 h 2801577"/>
                <a:gd name="connsiteX3699" fmla="*/ 1190688 w 10032639"/>
                <a:gd name="connsiteY3699" fmla="*/ 1044156 h 2801577"/>
                <a:gd name="connsiteX3700" fmla="*/ 1216604 w 10032639"/>
                <a:gd name="connsiteY3700" fmla="*/ 1021472 h 2801577"/>
                <a:gd name="connsiteX3701" fmla="*/ 1220203 w 10032639"/>
                <a:gd name="connsiteY3701" fmla="*/ 1019672 h 2801577"/>
                <a:gd name="connsiteX3702" fmla="*/ 8938404 w 10032639"/>
                <a:gd name="connsiteY3702" fmla="*/ 1017809 h 2801577"/>
                <a:gd name="connsiteX3703" fmla="*/ 8936603 w 10032639"/>
                <a:gd name="connsiteY3703" fmla="*/ 1024651 h 2801577"/>
                <a:gd name="connsiteX3704" fmla="*/ 8940204 w 10032639"/>
                <a:gd name="connsiteY3704" fmla="*/ 1022851 h 2801577"/>
                <a:gd name="connsiteX3705" fmla="*/ 4213202 w 10032639"/>
                <a:gd name="connsiteY3705" fmla="*/ 1010039 h 2801577"/>
                <a:gd name="connsiteX3706" fmla="*/ 4211402 w 10032639"/>
                <a:gd name="connsiteY3706" fmla="*/ 1011839 h 2801577"/>
                <a:gd name="connsiteX3707" fmla="*/ 4194121 w 10032639"/>
                <a:gd name="connsiteY3707" fmla="*/ 1030917 h 2801577"/>
                <a:gd name="connsiteX3708" fmla="*/ 4178641 w 10032639"/>
                <a:gd name="connsiteY3708" fmla="*/ 1046756 h 2801577"/>
                <a:gd name="connsiteX3709" fmla="*/ 4162800 w 10032639"/>
                <a:gd name="connsiteY3709" fmla="*/ 1060435 h 2801577"/>
                <a:gd name="connsiteX3710" fmla="*/ 4166400 w 10032639"/>
                <a:gd name="connsiteY3710" fmla="*/ 1060435 h 2801577"/>
                <a:gd name="connsiteX3711" fmla="*/ 4170000 w 10032639"/>
                <a:gd name="connsiteY3711" fmla="*/ 1060435 h 2801577"/>
                <a:gd name="connsiteX3712" fmla="*/ 4175041 w 10032639"/>
                <a:gd name="connsiteY3712" fmla="*/ 1057196 h 2801577"/>
                <a:gd name="connsiteX3713" fmla="*/ 4180441 w 10032639"/>
                <a:gd name="connsiteY3713" fmla="*/ 1048196 h 2801577"/>
                <a:gd name="connsiteX3714" fmla="*/ 4189081 w 10032639"/>
                <a:gd name="connsiteY3714" fmla="*/ 1037757 h 2801577"/>
                <a:gd name="connsiteX3715" fmla="*/ 4195921 w 10032639"/>
                <a:gd name="connsiteY3715" fmla="*/ 1030917 h 2801577"/>
                <a:gd name="connsiteX3716" fmla="*/ 4204562 w 10032639"/>
                <a:gd name="connsiteY3716" fmla="*/ 1025878 h 2801577"/>
                <a:gd name="connsiteX3717" fmla="*/ 4213202 w 10032639"/>
                <a:gd name="connsiteY3717" fmla="*/ 1020478 h 2801577"/>
                <a:gd name="connsiteX3718" fmla="*/ 4213202 w 10032639"/>
                <a:gd name="connsiteY3718" fmla="*/ 1013638 h 2801577"/>
                <a:gd name="connsiteX3719" fmla="*/ 9312150 w 10032639"/>
                <a:gd name="connsiteY3719" fmla="*/ 1009167 h 2801577"/>
                <a:gd name="connsiteX3720" fmla="*/ 9289827 w 10032639"/>
                <a:gd name="connsiteY3720" fmla="*/ 1026452 h 2801577"/>
                <a:gd name="connsiteX3721" fmla="*/ 9288026 w 10032639"/>
                <a:gd name="connsiteY3721" fmla="*/ 1028252 h 2801577"/>
                <a:gd name="connsiteX3722" fmla="*/ 9246619 w 10032639"/>
                <a:gd name="connsiteY3722" fmla="*/ 1064622 h 2801577"/>
                <a:gd name="connsiteX3723" fmla="*/ 9248419 w 10032639"/>
                <a:gd name="connsiteY3723" fmla="*/ 1066423 h 2801577"/>
                <a:gd name="connsiteX3724" fmla="*/ 9244818 w 10032639"/>
                <a:gd name="connsiteY3724" fmla="*/ 1064622 h 2801577"/>
                <a:gd name="connsiteX3725" fmla="*/ 9182527 w 10032639"/>
                <a:gd name="connsiteY3725" fmla="*/ 1118278 h 2801577"/>
                <a:gd name="connsiteX3726" fmla="*/ 9149761 w 10032639"/>
                <a:gd name="connsiteY3726" fmla="*/ 1144205 h 2801577"/>
                <a:gd name="connsiteX3727" fmla="*/ 9118436 w 10032639"/>
                <a:gd name="connsiteY3727" fmla="*/ 1168332 h 2801577"/>
                <a:gd name="connsiteX3728" fmla="*/ 9078829 w 10032639"/>
                <a:gd name="connsiteY3728" fmla="*/ 1197861 h 2801577"/>
                <a:gd name="connsiteX3729" fmla="*/ 9040662 w 10032639"/>
                <a:gd name="connsiteY3729" fmla="*/ 1229190 h 2801577"/>
                <a:gd name="connsiteX3730" fmla="*/ 9004295 w 10032639"/>
                <a:gd name="connsiteY3730" fmla="*/ 1261959 h 2801577"/>
                <a:gd name="connsiteX3731" fmla="*/ 8969729 w 10032639"/>
                <a:gd name="connsiteY3731" fmla="*/ 1292928 h 2801577"/>
                <a:gd name="connsiteX3732" fmla="*/ 8976571 w 10032639"/>
                <a:gd name="connsiteY3732" fmla="*/ 1298329 h 2801577"/>
                <a:gd name="connsiteX3733" fmla="*/ 8981971 w 10032639"/>
                <a:gd name="connsiteY3733" fmla="*/ 1305171 h 2801577"/>
                <a:gd name="connsiteX3734" fmla="*/ 8969729 w 10032639"/>
                <a:gd name="connsiteY3734" fmla="*/ 1317415 h 2801577"/>
                <a:gd name="connsiteX3735" fmla="*/ 8976571 w 10032639"/>
                <a:gd name="connsiteY3735" fmla="*/ 1313814 h 2801577"/>
                <a:gd name="connsiteX3736" fmla="*/ 8978371 w 10032639"/>
                <a:gd name="connsiteY3736" fmla="*/ 1308772 h 2801577"/>
                <a:gd name="connsiteX3737" fmla="*/ 8981971 w 10032639"/>
                <a:gd name="connsiteY3737" fmla="*/ 1305171 h 2801577"/>
                <a:gd name="connsiteX3738" fmla="*/ 8990253 w 10032639"/>
                <a:gd name="connsiteY3738" fmla="*/ 1301570 h 2801577"/>
                <a:gd name="connsiteX3739" fmla="*/ 8997454 w 10032639"/>
                <a:gd name="connsiteY3739" fmla="*/ 1289687 h 2801577"/>
                <a:gd name="connsiteX3740" fmla="*/ 9007536 w 10032639"/>
                <a:gd name="connsiteY3740" fmla="*/ 1277443 h 2801577"/>
                <a:gd name="connsiteX3741" fmla="*/ 9019778 w 10032639"/>
                <a:gd name="connsiteY3741" fmla="*/ 1268801 h 2801577"/>
                <a:gd name="connsiteX3742" fmla="*/ 9032021 w 10032639"/>
                <a:gd name="connsiteY3742" fmla="*/ 1261959 h 2801577"/>
                <a:gd name="connsiteX3743" fmla="*/ 9045703 w 10032639"/>
                <a:gd name="connsiteY3743" fmla="*/ 1255117 h 2801577"/>
                <a:gd name="connsiteX3744" fmla="*/ 9056145 w 10032639"/>
                <a:gd name="connsiteY3744" fmla="*/ 1247915 h 2801577"/>
                <a:gd name="connsiteX3745" fmla="*/ 9068387 w 10032639"/>
                <a:gd name="connsiteY3745" fmla="*/ 1239272 h 2801577"/>
                <a:gd name="connsiteX3746" fmla="*/ 9078829 w 10032639"/>
                <a:gd name="connsiteY3746" fmla="*/ 1229190 h 2801577"/>
                <a:gd name="connsiteX3747" fmla="*/ 9092511 w 10032639"/>
                <a:gd name="connsiteY3747" fmla="*/ 1215146 h 2801577"/>
                <a:gd name="connsiteX3748" fmla="*/ 9099713 w 10032639"/>
                <a:gd name="connsiteY3748" fmla="*/ 1206503 h 2801577"/>
                <a:gd name="connsiteX3749" fmla="*/ 9102953 w 10032639"/>
                <a:gd name="connsiteY3749" fmla="*/ 1201462 h 2801577"/>
                <a:gd name="connsiteX3750" fmla="*/ 9108354 w 10032639"/>
                <a:gd name="connsiteY3750" fmla="*/ 1192819 h 2801577"/>
                <a:gd name="connsiteX3751" fmla="*/ 9115195 w 10032639"/>
                <a:gd name="connsiteY3751" fmla="*/ 1187418 h 2801577"/>
                <a:gd name="connsiteX3752" fmla="*/ 9122037 w 10032639"/>
                <a:gd name="connsiteY3752" fmla="*/ 1185617 h 2801577"/>
                <a:gd name="connsiteX3753" fmla="*/ 9130678 w 10032639"/>
                <a:gd name="connsiteY3753" fmla="*/ 1184177 h 2801577"/>
                <a:gd name="connsiteX3754" fmla="*/ 9132478 w 10032639"/>
                <a:gd name="connsiteY3754" fmla="*/ 1176975 h 2801577"/>
                <a:gd name="connsiteX3755" fmla="*/ 9134279 w 10032639"/>
                <a:gd name="connsiteY3755" fmla="*/ 1173734 h 2801577"/>
                <a:gd name="connsiteX3756" fmla="*/ 9137519 w 10032639"/>
                <a:gd name="connsiteY3756" fmla="*/ 1170133 h 2801577"/>
                <a:gd name="connsiteX3757" fmla="*/ 9146161 w 10032639"/>
                <a:gd name="connsiteY3757" fmla="*/ 1168332 h 2801577"/>
                <a:gd name="connsiteX3758" fmla="*/ 9167045 w 10032639"/>
                <a:gd name="connsiteY3758" fmla="*/ 1152848 h 2801577"/>
                <a:gd name="connsiteX3759" fmla="*/ 9186128 w 10032639"/>
                <a:gd name="connsiteY3759" fmla="*/ 1137003 h 2801577"/>
                <a:gd name="connsiteX3760" fmla="*/ 9201611 w 10032639"/>
                <a:gd name="connsiteY3760" fmla="*/ 1121519 h 2801577"/>
                <a:gd name="connsiteX3761" fmla="*/ 9215653 w 10032639"/>
                <a:gd name="connsiteY3761" fmla="*/ 1104234 h 2801577"/>
                <a:gd name="connsiteX3762" fmla="*/ 9232936 w 10032639"/>
                <a:gd name="connsiteY3762" fmla="*/ 1083708 h 2801577"/>
                <a:gd name="connsiteX3763" fmla="*/ 9252020 w 10032639"/>
                <a:gd name="connsiteY3763" fmla="*/ 1066423 h 2801577"/>
                <a:gd name="connsiteX3764" fmla="*/ 9274344 w 10032639"/>
                <a:gd name="connsiteY3764" fmla="*/ 1050578 h 2801577"/>
                <a:gd name="connsiteX3765" fmla="*/ 9296668 w 10032639"/>
                <a:gd name="connsiteY3765" fmla="*/ 1040135 h 2801577"/>
                <a:gd name="connsiteX3766" fmla="*/ 9296668 w 10032639"/>
                <a:gd name="connsiteY3766" fmla="*/ 1038335 h 2801577"/>
                <a:gd name="connsiteX3767" fmla="*/ 9302069 w 10032639"/>
                <a:gd name="connsiteY3767" fmla="*/ 1026452 h 2801577"/>
                <a:gd name="connsiteX3768" fmla="*/ 9305309 w 10032639"/>
                <a:gd name="connsiteY3768" fmla="*/ 1022851 h 2801577"/>
                <a:gd name="connsiteX3769" fmla="*/ 9308910 w 10032639"/>
                <a:gd name="connsiteY3769" fmla="*/ 1016009 h 2801577"/>
                <a:gd name="connsiteX3770" fmla="*/ 2381736 w 10032639"/>
                <a:gd name="connsiteY3770" fmla="*/ 1000949 h 2801577"/>
                <a:gd name="connsiteX3771" fmla="*/ 2365899 w 10032639"/>
                <a:gd name="connsiteY3771" fmla="*/ 1009590 h 2801577"/>
                <a:gd name="connsiteX3772" fmla="*/ 2359060 w 10032639"/>
                <a:gd name="connsiteY3772" fmla="*/ 1012831 h 2801577"/>
                <a:gd name="connsiteX3773" fmla="*/ 2352221 w 10032639"/>
                <a:gd name="connsiteY3773" fmla="*/ 1016431 h 2801577"/>
                <a:gd name="connsiteX3774" fmla="*/ 2369498 w 10032639"/>
                <a:gd name="connsiteY3774" fmla="*/ 1007790 h 2801577"/>
                <a:gd name="connsiteX3775" fmla="*/ 4692741 w 10032639"/>
                <a:gd name="connsiteY3775" fmla="*/ 991320 h 2801577"/>
                <a:gd name="connsiteX3776" fmla="*/ 4687341 w 10032639"/>
                <a:gd name="connsiteY3776" fmla="*/ 996360 h 2801577"/>
                <a:gd name="connsiteX3777" fmla="*/ 4689141 w 10032639"/>
                <a:gd name="connsiteY3777" fmla="*/ 996360 h 2801577"/>
                <a:gd name="connsiteX3778" fmla="*/ 844784 w 10032639"/>
                <a:gd name="connsiteY3778" fmla="*/ 988707 h 2801577"/>
                <a:gd name="connsiteX3779" fmla="*/ 822107 w 10032639"/>
                <a:gd name="connsiteY3779" fmla="*/ 1002389 h 2801577"/>
                <a:gd name="connsiteX3780" fmla="*/ 797991 w 10032639"/>
                <a:gd name="connsiteY3780" fmla="*/ 1016431 h 2801577"/>
                <a:gd name="connsiteX3781" fmla="*/ 796191 w 10032639"/>
                <a:gd name="connsiteY3781" fmla="*/ 1016431 h 2801577"/>
                <a:gd name="connsiteX3782" fmla="*/ 769916 w 10032639"/>
                <a:gd name="connsiteY3782" fmla="*/ 1030114 h 2801577"/>
                <a:gd name="connsiteX3783" fmla="*/ 744360 w 10032639"/>
                <a:gd name="connsiteY3783" fmla="*/ 1045956 h 2801577"/>
                <a:gd name="connsiteX3784" fmla="*/ 721683 w 10032639"/>
                <a:gd name="connsiteY3784" fmla="*/ 1058198 h 2801577"/>
                <a:gd name="connsiteX3785" fmla="*/ 655814 w 10032639"/>
                <a:gd name="connsiteY3785" fmla="*/ 1103204 h 2801577"/>
                <a:gd name="connsiteX3786" fmla="*/ 648975 w 10032639"/>
                <a:gd name="connsiteY3786" fmla="*/ 1108245 h 2801577"/>
                <a:gd name="connsiteX3787" fmla="*/ 619460 w 10032639"/>
                <a:gd name="connsiteY3787" fmla="*/ 1130568 h 2801577"/>
                <a:gd name="connsiteX3788" fmla="*/ 605782 w 10032639"/>
                <a:gd name="connsiteY3788" fmla="*/ 1142810 h 2801577"/>
                <a:gd name="connsiteX3789" fmla="*/ 595344 w 10032639"/>
                <a:gd name="connsiteY3789" fmla="*/ 1153252 h 2801577"/>
                <a:gd name="connsiteX3790" fmla="*/ 595344 w 10032639"/>
                <a:gd name="connsiteY3790" fmla="*/ 1155052 h 2801577"/>
                <a:gd name="connsiteX3791" fmla="*/ 610821 w 10032639"/>
                <a:gd name="connsiteY3791" fmla="*/ 1144611 h 2801577"/>
                <a:gd name="connsiteX3792" fmla="*/ 624859 w 10032639"/>
                <a:gd name="connsiteY3792" fmla="*/ 1135969 h 2801577"/>
                <a:gd name="connsiteX3793" fmla="*/ 655814 w 10032639"/>
                <a:gd name="connsiteY3793" fmla="*/ 1118687 h 2801577"/>
                <a:gd name="connsiteX3794" fmla="*/ 683529 w 10032639"/>
                <a:gd name="connsiteY3794" fmla="*/ 1103204 h 2801577"/>
                <a:gd name="connsiteX3795" fmla="*/ 713045 w 10032639"/>
                <a:gd name="connsiteY3795" fmla="*/ 1085922 h 2801577"/>
                <a:gd name="connsiteX3796" fmla="*/ 758038 w 10032639"/>
                <a:gd name="connsiteY3796" fmla="*/ 1059638 h 2801577"/>
                <a:gd name="connsiteX3797" fmla="*/ 797991 w 10032639"/>
                <a:gd name="connsiteY3797" fmla="*/ 1031914 h 2801577"/>
                <a:gd name="connsiteX3798" fmla="*/ 823907 w 10032639"/>
                <a:gd name="connsiteY3798" fmla="*/ 1011031 h 2801577"/>
                <a:gd name="connsiteX3799" fmla="*/ 834345 w 10032639"/>
                <a:gd name="connsiteY3799" fmla="*/ 1000949 h 2801577"/>
                <a:gd name="connsiteX3800" fmla="*/ 4571416 w 10032639"/>
                <a:gd name="connsiteY3800" fmla="*/ 982680 h 2801577"/>
                <a:gd name="connsiteX3801" fmla="*/ 4505894 w 10032639"/>
                <a:gd name="connsiteY3801" fmla="*/ 1034517 h 2801577"/>
                <a:gd name="connsiteX3802" fmla="*/ 4441811 w 10032639"/>
                <a:gd name="connsiteY3802" fmla="*/ 1086354 h 2801577"/>
                <a:gd name="connsiteX3803" fmla="*/ 4413730 w 10032639"/>
                <a:gd name="connsiteY3803" fmla="*/ 1109032 h 2801577"/>
                <a:gd name="connsiteX3804" fmla="*/ 4356848 w 10032639"/>
                <a:gd name="connsiteY3804" fmla="*/ 1157269 h 2801577"/>
                <a:gd name="connsiteX3805" fmla="*/ 4389609 w 10032639"/>
                <a:gd name="connsiteY3805" fmla="*/ 1139990 h 2801577"/>
                <a:gd name="connsiteX3806" fmla="*/ 4422370 w 10032639"/>
                <a:gd name="connsiteY3806" fmla="*/ 1119472 h 2801577"/>
                <a:gd name="connsiteX3807" fmla="*/ 4451892 w 10032639"/>
                <a:gd name="connsiteY3807" fmla="*/ 1094993 h 2801577"/>
                <a:gd name="connsiteX3808" fmla="*/ 4481413 w 10032639"/>
                <a:gd name="connsiteY3808" fmla="*/ 1067275 h 2801577"/>
                <a:gd name="connsiteX3809" fmla="*/ 4528215 w 10032639"/>
                <a:gd name="connsiteY3809" fmla="*/ 1022278 h 2801577"/>
                <a:gd name="connsiteX3810" fmla="*/ 3513394 w 10032639"/>
                <a:gd name="connsiteY3810" fmla="*/ 980066 h 2801577"/>
                <a:gd name="connsiteX3811" fmla="*/ 3511907 w 10032639"/>
                <a:gd name="connsiteY3811" fmla="*/ 981129 h 2801577"/>
                <a:gd name="connsiteX3812" fmla="*/ 3456163 w 10032639"/>
                <a:gd name="connsiteY3812" fmla="*/ 999149 h 2801577"/>
                <a:gd name="connsiteX3813" fmla="*/ 3322985 w 10032639"/>
                <a:gd name="connsiteY3813" fmla="*/ 1044156 h 2801577"/>
                <a:gd name="connsiteX3814" fmla="*/ 3314346 w 10032639"/>
                <a:gd name="connsiteY3814" fmla="*/ 1047756 h 2801577"/>
                <a:gd name="connsiteX3815" fmla="*/ 3191606 w 10032639"/>
                <a:gd name="connsiteY3815" fmla="*/ 1094563 h 2801577"/>
                <a:gd name="connsiteX3816" fmla="*/ 3077504 w 10032639"/>
                <a:gd name="connsiteY3816" fmla="*/ 1139210 h 2801577"/>
                <a:gd name="connsiteX3817" fmla="*/ 3027113 w 10032639"/>
                <a:gd name="connsiteY3817" fmla="*/ 1158293 h 2801577"/>
                <a:gd name="connsiteX3818" fmla="*/ 3014875 w 10032639"/>
                <a:gd name="connsiteY3818" fmla="*/ 1163693 h 2801577"/>
                <a:gd name="connsiteX3819" fmla="*/ 3016674 w 10032639"/>
                <a:gd name="connsiteY3819" fmla="*/ 1163693 h 2801577"/>
                <a:gd name="connsiteX3820" fmla="*/ 3030352 w 10032639"/>
                <a:gd name="connsiteY3820" fmla="*/ 1165134 h 2801577"/>
                <a:gd name="connsiteX3821" fmla="*/ 3042590 w 10032639"/>
                <a:gd name="connsiteY3821" fmla="*/ 1165134 h 2801577"/>
                <a:gd name="connsiteX3822" fmla="*/ 3056628 w 10032639"/>
                <a:gd name="connsiteY3822" fmla="*/ 1161893 h 2801577"/>
                <a:gd name="connsiteX3823" fmla="*/ 3070306 w 10032639"/>
                <a:gd name="connsiteY3823" fmla="*/ 1156492 h 2801577"/>
                <a:gd name="connsiteX3824" fmla="*/ 3096581 w 10032639"/>
                <a:gd name="connsiteY3824" fmla="*/ 1144611 h 2801577"/>
                <a:gd name="connsiteX3825" fmla="*/ 3123937 w 10032639"/>
                <a:gd name="connsiteY3825" fmla="*/ 1128768 h 2801577"/>
                <a:gd name="connsiteX3826" fmla="*/ 3144814 w 10032639"/>
                <a:gd name="connsiteY3826" fmla="*/ 1116886 h 2801577"/>
                <a:gd name="connsiteX3827" fmla="*/ 3163891 w 10032639"/>
                <a:gd name="connsiteY3827" fmla="*/ 1108245 h 2801577"/>
                <a:gd name="connsiteX3828" fmla="*/ 3188007 w 10032639"/>
                <a:gd name="connsiteY3828" fmla="*/ 1096003 h 2801577"/>
                <a:gd name="connsiteX3829" fmla="*/ 3202044 w 10032639"/>
                <a:gd name="connsiteY3829" fmla="*/ 1090963 h 2801577"/>
                <a:gd name="connsiteX3830" fmla="*/ 3217522 w 10032639"/>
                <a:gd name="connsiteY3830" fmla="*/ 1087362 h 2801577"/>
                <a:gd name="connsiteX3831" fmla="*/ 3253876 w 10032639"/>
                <a:gd name="connsiteY3831" fmla="*/ 1082321 h 2801577"/>
                <a:gd name="connsiteX3832" fmla="*/ 3255676 w 10032639"/>
                <a:gd name="connsiteY3832" fmla="*/ 1077281 h 2801577"/>
                <a:gd name="connsiteX3833" fmla="*/ 3260715 w 10032639"/>
                <a:gd name="connsiteY3833" fmla="*/ 1071880 h 2801577"/>
                <a:gd name="connsiteX3834" fmla="*/ 3266114 w 10032639"/>
                <a:gd name="connsiteY3834" fmla="*/ 1070079 h 2801577"/>
                <a:gd name="connsiteX3835" fmla="*/ 3271153 w 10032639"/>
                <a:gd name="connsiteY3835" fmla="*/ 1068279 h 2801577"/>
                <a:gd name="connsiteX3836" fmla="*/ 3271153 w 10032639"/>
                <a:gd name="connsiteY3836" fmla="*/ 1065039 h 2801577"/>
                <a:gd name="connsiteX3837" fmla="*/ 3286631 w 10032639"/>
                <a:gd name="connsiteY3837" fmla="*/ 1065039 h 2801577"/>
                <a:gd name="connsiteX3838" fmla="*/ 3293470 w 10032639"/>
                <a:gd name="connsiteY3838" fmla="*/ 1065039 h 2801577"/>
                <a:gd name="connsiteX3839" fmla="*/ 3298869 w 10032639"/>
                <a:gd name="connsiteY3839" fmla="*/ 1066839 h 2801577"/>
                <a:gd name="connsiteX3840" fmla="*/ 3303908 w 10032639"/>
                <a:gd name="connsiteY3840" fmla="*/ 1070079 h 2801577"/>
                <a:gd name="connsiteX3841" fmla="*/ 3310747 w 10032639"/>
                <a:gd name="connsiteY3841" fmla="*/ 1061438 h 2801577"/>
                <a:gd name="connsiteX3842" fmla="*/ 3317946 w 10032639"/>
                <a:gd name="connsiteY3842" fmla="*/ 1054597 h 2801577"/>
                <a:gd name="connsiteX3843" fmla="*/ 3324784 w 10032639"/>
                <a:gd name="connsiteY3843" fmla="*/ 1047756 h 2801577"/>
                <a:gd name="connsiteX3844" fmla="*/ 3333423 w 10032639"/>
                <a:gd name="connsiteY3844" fmla="*/ 1042355 h 2801577"/>
                <a:gd name="connsiteX3845" fmla="*/ 3342062 w 10032639"/>
                <a:gd name="connsiteY3845" fmla="*/ 1038755 h 2801577"/>
                <a:gd name="connsiteX3846" fmla="*/ 3352500 w 10032639"/>
                <a:gd name="connsiteY3846" fmla="*/ 1035514 h 2801577"/>
                <a:gd name="connsiteX3847" fmla="*/ 3362939 w 10032639"/>
                <a:gd name="connsiteY3847" fmla="*/ 1033714 h 2801577"/>
                <a:gd name="connsiteX3848" fmla="*/ 3373377 w 10032639"/>
                <a:gd name="connsiteY3848" fmla="*/ 1033714 h 2801577"/>
                <a:gd name="connsiteX3849" fmla="*/ 3390654 w 10032639"/>
                <a:gd name="connsiteY3849" fmla="*/ 1033714 h 2801577"/>
                <a:gd name="connsiteX3850" fmla="*/ 3404332 w 10032639"/>
                <a:gd name="connsiteY3850" fmla="*/ 1031914 h 2801577"/>
                <a:gd name="connsiteX3851" fmla="*/ 3418369 w 10032639"/>
                <a:gd name="connsiteY3851" fmla="*/ 1028673 h 2801577"/>
                <a:gd name="connsiteX3852" fmla="*/ 3428448 w 10032639"/>
                <a:gd name="connsiteY3852" fmla="*/ 1023273 h 2801577"/>
                <a:gd name="connsiteX3853" fmla="*/ 3435647 w 10032639"/>
                <a:gd name="connsiteY3853" fmla="*/ 1019672 h 2801577"/>
                <a:gd name="connsiteX3854" fmla="*/ 3440686 w 10032639"/>
                <a:gd name="connsiteY3854" fmla="*/ 1018232 h 2801577"/>
                <a:gd name="connsiteX3855" fmla="*/ 3446085 w 10032639"/>
                <a:gd name="connsiteY3855" fmla="*/ 1009590 h 2801577"/>
                <a:gd name="connsiteX3856" fmla="*/ 3451124 w 10032639"/>
                <a:gd name="connsiteY3856" fmla="*/ 1004190 h 2801577"/>
                <a:gd name="connsiteX3857" fmla="*/ 3456163 w 10032639"/>
                <a:gd name="connsiteY3857" fmla="*/ 999149 h 2801577"/>
                <a:gd name="connsiteX3858" fmla="*/ 3461563 w 10032639"/>
                <a:gd name="connsiteY3858" fmla="*/ 999149 h 2801577"/>
                <a:gd name="connsiteX3859" fmla="*/ 3472001 w 10032639"/>
                <a:gd name="connsiteY3859" fmla="*/ 999149 h 2801577"/>
                <a:gd name="connsiteX3860" fmla="*/ 3478840 w 10032639"/>
                <a:gd name="connsiteY3860" fmla="*/ 1000949 h 2801577"/>
                <a:gd name="connsiteX3861" fmla="*/ 3485679 w 10032639"/>
                <a:gd name="connsiteY3861" fmla="*/ 1004190 h 2801577"/>
                <a:gd name="connsiteX3862" fmla="*/ 3489278 w 10032639"/>
                <a:gd name="connsiteY3862" fmla="*/ 1000949 h 2801577"/>
                <a:gd name="connsiteX3863" fmla="*/ 3492877 w 10032639"/>
                <a:gd name="connsiteY3863" fmla="*/ 999149 h 2801577"/>
                <a:gd name="connsiteX3864" fmla="*/ 3494317 w 10032639"/>
                <a:gd name="connsiteY3864" fmla="*/ 995548 h 2801577"/>
                <a:gd name="connsiteX3865" fmla="*/ 3497917 w 10032639"/>
                <a:gd name="connsiteY3865" fmla="*/ 992308 h 2801577"/>
                <a:gd name="connsiteX3866" fmla="*/ 3504756 w 10032639"/>
                <a:gd name="connsiteY3866" fmla="*/ 985107 h 2801577"/>
                <a:gd name="connsiteX3867" fmla="*/ 3508355 w 10032639"/>
                <a:gd name="connsiteY3867" fmla="*/ 983667 h 2801577"/>
                <a:gd name="connsiteX3868" fmla="*/ 3511907 w 10032639"/>
                <a:gd name="connsiteY3868" fmla="*/ 981129 h 2801577"/>
                <a:gd name="connsiteX3869" fmla="*/ 3515194 w 10032639"/>
                <a:gd name="connsiteY3869" fmla="*/ 980066 h 2801577"/>
                <a:gd name="connsiteX3870" fmla="*/ 6796297 w 10032639"/>
                <a:gd name="connsiteY3870" fmla="*/ 978795 h 2801577"/>
                <a:gd name="connsiteX3871" fmla="*/ 6764976 w 10032639"/>
                <a:gd name="connsiteY3871" fmla="*/ 999672 h 2801577"/>
                <a:gd name="connsiteX3872" fmla="*/ 6583531 w 10032639"/>
                <a:gd name="connsiteY3872" fmla="*/ 1122416 h 2801577"/>
                <a:gd name="connsiteX3873" fmla="*/ 6496768 w 10032639"/>
                <a:gd name="connsiteY3873" fmla="*/ 1179649 h 2801577"/>
                <a:gd name="connsiteX3874" fmla="*/ 6415406 w 10032639"/>
                <a:gd name="connsiteY3874" fmla="*/ 1231483 h 2801577"/>
                <a:gd name="connsiteX3875" fmla="*/ 6422246 w 10032639"/>
                <a:gd name="connsiteY3875" fmla="*/ 1229683 h 2801577"/>
                <a:gd name="connsiteX3876" fmla="*/ 6429446 w 10032639"/>
                <a:gd name="connsiteY3876" fmla="*/ 1229683 h 2801577"/>
                <a:gd name="connsiteX3877" fmla="*/ 6443127 w 10032639"/>
                <a:gd name="connsiteY3877" fmla="*/ 1231483 h 2801577"/>
                <a:gd name="connsiteX3878" fmla="*/ 6457167 w 10032639"/>
                <a:gd name="connsiteY3878" fmla="*/ 1233282 h 2801577"/>
                <a:gd name="connsiteX3879" fmla="*/ 6457167 w 10032639"/>
                <a:gd name="connsiteY3879" fmla="*/ 1235082 h 2801577"/>
                <a:gd name="connsiteX3880" fmla="*/ 6489928 w 10032639"/>
                <a:gd name="connsiteY3880" fmla="*/ 1207366 h 2801577"/>
                <a:gd name="connsiteX3881" fmla="*/ 6520889 w 10032639"/>
                <a:gd name="connsiteY3881" fmla="*/ 1183249 h 2801577"/>
                <a:gd name="connsiteX3882" fmla="*/ 6554010 w 10032639"/>
                <a:gd name="connsiteY3882" fmla="*/ 1162371 h 2801577"/>
                <a:gd name="connsiteX3883" fmla="*/ 6586771 w 10032639"/>
                <a:gd name="connsiteY3883" fmla="*/ 1143294 h 2801577"/>
                <a:gd name="connsiteX3884" fmla="*/ 6592171 w 10032639"/>
                <a:gd name="connsiteY3884" fmla="*/ 1134655 h 2801577"/>
                <a:gd name="connsiteX3885" fmla="*/ 6599011 w 10032639"/>
                <a:gd name="connsiteY3885" fmla="*/ 1124216 h 2801577"/>
                <a:gd name="connsiteX3886" fmla="*/ 6607652 w 10032639"/>
                <a:gd name="connsiteY3886" fmla="*/ 1115577 h 2801577"/>
                <a:gd name="connsiteX3887" fmla="*/ 6618092 w 10032639"/>
                <a:gd name="connsiteY3887" fmla="*/ 1108738 h 2801577"/>
                <a:gd name="connsiteX3888" fmla="*/ 6621332 w 10032639"/>
                <a:gd name="connsiteY3888" fmla="*/ 1106938 h 2801577"/>
                <a:gd name="connsiteX3889" fmla="*/ 6636813 w 10032639"/>
                <a:gd name="connsiteY3889" fmla="*/ 1101899 h 2801577"/>
                <a:gd name="connsiteX3890" fmla="*/ 6654093 w 10032639"/>
                <a:gd name="connsiteY3890" fmla="*/ 1098299 h 2801577"/>
                <a:gd name="connsiteX3891" fmla="*/ 6708095 w 10032639"/>
                <a:gd name="connsiteY3891" fmla="*/ 1044666 h 2801577"/>
                <a:gd name="connsiteX3892" fmla="*/ 6714935 w 10032639"/>
                <a:gd name="connsiteY3892" fmla="*/ 1039267 h 2801577"/>
                <a:gd name="connsiteX3893" fmla="*/ 6720335 w 10032639"/>
                <a:gd name="connsiteY3893" fmla="*/ 1037467 h 2801577"/>
                <a:gd name="connsiteX3894" fmla="*/ 6725375 w 10032639"/>
                <a:gd name="connsiteY3894" fmla="*/ 1037467 h 2801577"/>
                <a:gd name="connsiteX3895" fmla="*/ 6732215 w 10032639"/>
                <a:gd name="connsiteY3895" fmla="*/ 1039267 h 2801577"/>
                <a:gd name="connsiteX3896" fmla="*/ 6739056 w 10032639"/>
                <a:gd name="connsiteY3896" fmla="*/ 1028828 h 2801577"/>
                <a:gd name="connsiteX3897" fmla="*/ 6744456 w 10032639"/>
                <a:gd name="connsiteY3897" fmla="*/ 1021989 h 2801577"/>
                <a:gd name="connsiteX3898" fmla="*/ 6749496 w 10032639"/>
                <a:gd name="connsiteY3898" fmla="*/ 1016950 h 2801577"/>
                <a:gd name="connsiteX3899" fmla="*/ 6754896 w 10032639"/>
                <a:gd name="connsiteY3899" fmla="*/ 1013350 h 2801577"/>
                <a:gd name="connsiteX3900" fmla="*/ 6759936 w 10032639"/>
                <a:gd name="connsiteY3900" fmla="*/ 1011550 h 2801577"/>
                <a:gd name="connsiteX3901" fmla="*/ 6764976 w 10032639"/>
                <a:gd name="connsiteY3901" fmla="*/ 1006511 h 2801577"/>
                <a:gd name="connsiteX3902" fmla="*/ 6777217 w 10032639"/>
                <a:gd name="connsiteY3902" fmla="*/ 994273 h 2801577"/>
                <a:gd name="connsiteX3903" fmla="*/ 3279792 w 10032639"/>
                <a:gd name="connsiteY3903" fmla="*/ 973225 h 2801577"/>
                <a:gd name="connsiteX3904" fmla="*/ 3248837 w 10032639"/>
                <a:gd name="connsiteY3904" fmla="*/ 983667 h 2801577"/>
                <a:gd name="connsiteX3905" fmla="*/ 3212482 w 10032639"/>
                <a:gd name="connsiteY3905" fmla="*/ 993748 h 2801577"/>
                <a:gd name="connsiteX3906" fmla="*/ 3179368 w 10032639"/>
                <a:gd name="connsiteY3906" fmla="*/ 1004190 h 2801577"/>
                <a:gd name="connsiteX3907" fmla="*/ 3129336 w 10032639"/>
                <a:gd name="connsiteY3907" fmla="*/ 1021472 h 2801577"/>
                <a:gd name="connsiteX3908" fmla="*/ 3075705 w 10032639"/>
                <a:gd name="connsiteY3908" fmla="*/ 1044156 h 2801577"/>
                <a:gd name="connsiteX3909" fmla="*/ 3023513 w 10032639"/>
                <a:gd name="connsiteY3909" fmla="*/ 1066839 h 2801577"/>
                <a:gd name="connsiteX3910" fmla="*/ 2994358 w 10032639"/>
                <a:gd name="connsiteY3910" fmla="*/ 1082321 h 2801577"/>
                <a:gd name="connsiteX3911" fmla="*/ 2964842 w 10032639"/>
                <a:gd name="connsiteY3911" fmla="*/ 1099604 h 2801577"/>
                <a:gd name="connsiteX3912" fmla="*/ 2938927 w 10032639"/>
                <a:gd name="connsiteY3912" fmla="*/ 1115086 h 2801577"/>
                <a:gd name="connsiteX3913" fmla="*/ 2930288 w 10032639"/>
                <a:gd name="connsiteY3913" fmla="*/ 1121927 h 2801577"/>
                <a:gd name="connsiteX3914" fmla="*/ 2923449 w 10032639"/>
                <a:gd name="connsiteY3914" fmla="*/ 1127328 h 2801577"/>
                <a:gd name="connsiteX3915" fmla="*/ 2914810 w 10032639"/>
                <a:gd name="connsiteY3915" fmla="*/ 1130568 h 2801577"/>
                <a:gd name="connsiteX3916" fmla="*/ 2913011 w 10032639"/>
                <a:gd name="connsiteY3916" fmla="*/ 1132369 h 2801577"/>
                <a:gd name="connsiteX3917" fmla="*/ 2924889 w 10032639"/>
                <a:gd name="connsiteY3917" fmla="*/ 1128768 h 2801577"/>
                <a:gd name="connsiteX3918" fmla="*/ 2937127 w 10032639"/>
                <a:gd name="connsiteY3918" fmla="*/ 1123727 h 2801577"/>
                <a:gd name="connsiteX3919" fmla="*/ 2956204 w 10032639"/>
                <a:gd name="connsiteY3919" fmla="*/ 1111846 h 2801577"/>
                <a:gd name="connsiteX3920" fmla="*/ 2971681 w 10032639"/>
                <a:gd name="connsiteY3920" fmla="*/ 1104645 h 2801577"/>
                <a:gd name="connsiteX3921" fmla="*/ 2985719 w 10032639"/>
                <a:gd name="connsiteY3921" fmla="*/ 1099604 h 2801577"/>
                <a:gd name="connsiteX3922" fmla="*/ 3001197 w 10032639"/>
                <a:gd name="connsiteY3922" fmla="*/ 1097804 h 2801577"/>
                <a:gd name="connsiteX3923" fmla="*/ 3014875 w 10032639"/>
                <a:gd name="connsiteY3923" fmla="*/ 1097804 h 2801577"/>
                <a:gd name="connsiteX3924" fmla="*/ 3028912 w 10032639"/>
                <a:gd name="connsiteY3924" fmla="*/ 1085922 h 2801577"/>
                <a:gd name="connsiteX3925" fmla="*/ 3040790 w 10032639"/>
                <a:gd name="connsiteY3925" fmla="*/ 1075480 h 2801577"/>
                <a:gd name="connsiteX3926" fmla="*/ 3056628 w 10032639"/>
                <a:gd name="connsiteY3926" fmla="*/ 1066839 h 2801577"/>
                <a:gd name="connsiteX3927" fmla="*/ 3072105 w 10032639"/>
                <a:gd name="connsiteY3927" fmla="*/ 1058198 h 2801577"/>
                <a:gd name="connsiteX3928" fmla="*/ 3091182 w 10032639"/>
                <a:gd name="connsiteY3928" fmla="*/ 1049196 h 2801577"/>
                <a:gd name="connsiteX3929" fmla="*/ 3108459 w 10032639"/>
                <a:gd name="connsiteY3929" fmla="*/ 1042355 h 2801577"/>
                <a:gd name="connsiteX3930" fmla="*/ 3148053 w 10032639"/>
                <a:gd name="connsiteY3930" fmla="*/ 1030114 h 2801577"/>
                <a:gd name="connsiteX3931" fmla="*/ 3163891 w 10032639"/>
                <a:gd name="connsiteY3931" fmla="*/ 1026873 h 2801577"/>
                <a:gd name="connsiteX3932" fmla="*/ 3181168 w 10032639"/>
                <a:gd name="connsiteY3932" fmla="*/ 1021472 h 2801577"/>
                <a:gd name="connsiteX3933" fmla="*/ 3219322 w 10032639"/>
                <a:gd name="connsiteY3933" fmla="*/ 1007790 h 2801577"/>
                <a:gd name="connsiteX3934" fmla="*/ 3234799 w 10032639"/>
                <a:gd name="connsiteY3934" fmla="*/ 1002389 h 2801577"/>
                <a:gd name="connsiteX3935" fmla="*/ 3248837 w 10032639"/>
                <a:gd name="connsiteY3935" fmla="*/ 995548 h 2801577"/>
                <a:gd name="connsiteX3936" fmla="*/ 3262515 w 10032639"/>
                <a:gd name="connsiteY3936" fmla="*/ 986907 h 2801577"/>
                <a:gd name="connsiteX3937" fmla="*/ 3276192 w 10032639"/>
                <a:gd name="connsiteY3937" fmla="*/ 976466 h 2801577"/>
                <a:gd name="connsiteX3938" fmla="*/ 9357519 w 10032639"/>
                <a:gd name="connsiteY3938" fmla="*/ 970996 h 2801577"/>
                <a:gd name="connsiteX3939" fmla="*/ 9324393 w 10032639"/>
                <a:gd name="connsiteY3939" fmla="*/ 998724 h 2801577"/>
                <a:gd name="connsiteX3940" fmla="*/ 9334835 w 10032639"/>
                <a:gd name="connsiteY3940" fmla="*/ 998724 h 2801577"/>
                <a:gd name="connsiteX3941" fmla="*/ 9246619 w 10032639"/>
                <a:gd name="connsiteY3941" fmla="*/ 969195 h 2801577"/>
                <a:gd name="connsiteX3942" fmla="*/ 9243918 w 10032639"/>
                <a:gd name="connsiteY3942" fmla="*/ 973697 h 2801577"/>
                <a:gd name="connsiteX3943" fmla="*/ 9239777 w 10032639"/>
                <a:gd name="connsiteY3943" fmla="*/ 977838 h 2801577"/>
                <a:gd name="connsiteX3944" fmla="*/ 9234737 w 10032639"/>
                <a:gd name="connsiteY3944" fmla="*/ 983239 h 2801577"/>
                <a:gd name="connsiteX3945" fmla="*/ 9243378 w 10032639"/>
                <a:gd name="connsiteY3945" fmla="*/ 974597 h 2801577"/>
                <a:gd name="connsiteX3946" fmla="*/ 9243918 w 10032639"/>
                <a:gd name="connsiteY3946" fmla="*/ 973697 h 2801577"/>
                <a:gd name="connsiteX3947" fmla="*/ 9246619 w 10032639"/>
                <a:gd name="connsiteY3947" fmla="*/ 970996 h 2801577"/>
                <a:gd name="connsiteX3948" fmla="*/ 697567 w 10032639"/>
                <a:gd name="connsiteY3948" fmla="*/ 967824 h 2801577"/>
                <a:gd name="connsiteX3949" fmla="*/ 614421 w 10032639"/>
                <a:gd name="connsiteY3949" fmla="*/ 1016431 h 2801577"/>
                <a:gd name="connsiteX3950" fmla="*/ 603982 w 10032639"/>
                <a:gd name="connsiteY3950" fmla="*/ 1021472 h 2801577"/>
                <a:gd name="connsiteX3951" fmla="*/ 607582 w 10032639"/>
                <a:gd name="connsiteY3951" fmla="*/ 1021472 h 2801577"/>
                <a:gd name="connsiteX3952" fmla="*/ 617660 w 10032639"/>
                <a:gd name="connsiteY3952" fmla="*/ 1021472 h 2801577"/>
                <a:gd name="connsiteX3953" fmla="*/ 626299 w 10032639"/>
                <a:gd name="connsiteY3953" fmla="*/ 1019672 h 2801577"/>
                <a:gd name="connsiteX3954" fmla="*/ 633498 w 10032639"/>
                <a:gd name="connsiteY3954" fmla="*/ 1016431 h 2801577"/>
                <a:gd name="connsiteX3955" fmla="*/ 640336 w 10032639"/>
                <a:gd name="connsiteY3955" fmla="*/ 1012831 h 2801577"/>
                <a:gd name="connsiteX3956" fmla="*/ 648975 w 10032639"/>
                <a:gd name="connsiteY3956" fmla="*/ 1007790 h 2801577"/>
                <a:gd name="connsiteX3957" fmla="*/ 659413 w 10032639"/>
                <a:gd name="connsiteY3957" fmla="*/ 993748 h 2801577"/>
                <a:gd name="connsiteX3958" fmla="*/ 663013 w 10032639"/>
                <a:gd name="connsiteY3958" fmla="*/ 990508 h 2801577"/>
                <a:gd name="connsiteX3959" fmla="*/ 668052 w 10032639"/>
                <a:gd name="connsiteY3959" fmla="*/ 988707 h 2801577"/>
                <a:gd name="connsiteX3960" fmla="*/ 673091 w 10032639"/>
                <a:gd name="connsiteY3960" fmla="*/ 985107 h 2801577"/>
                <a:gd name="connsiteX3961" fmla="*/ 682090 w 10032639"/>
                <a:gd name="connsiteY3961" fmla="*/ 981866 h 2801577"/>
                <a:gd name="connsiteX3962" fmla="*/ 3305707 w 10032639"/>
                <a:gd name="connsiteY3962" fmla="*/ 964584 h 2801577"/>
                <a:gd name="connsiteX3963" fmla="*/ 3284831 w 10032639"/>
                <a:gd name="connsiteY3963" fmla="*/ 971425 h 2801577"/>
                <a:gd name="connsiteX3964" fmla="*/ 3283391 w 10032639"/>
                <a:gd name="connsiteY3964" fmla="*/ 973225 h 2801577"/>
                <a:gd name="connsiteX3965" fmla="*/ 3286631 w 10032639"/>
                <a:gd name="connsiteY3965" fmla="*/ 973225 h 2801577"/>
                <a:gd name="connsiteX3966" fmla="*/ 3293470 w 10032639"/>
                <a:gd name="connsiteY3966" fmla="*/ 973225 h 2801577"/>
                <a:gd name="connsiteX3967" fmla="*/ 3298869 w 10032639"/>
                <a:gd name="connsiteY3967" fmla="*/ 975025 h 2801577"/>
                <a:gd name="connsiteX3968" fmla="*/ 3302108 w 10032639"/>
                <a:gd name="connsiteY3968" fmla="*/ 976466 h 2801577"/>
                <a:gd name="connsiteX3969" fmla="*/ 3305707 w 10032639"/>
                <a:gd name="connsiteY3969" fmla="*/ 973225 h 2801577"/>
                <a:gd name="connsiteX3970" fmla="*/ 9490742 w 10032639"/>
                <a:gd name="connsiteY3970" fmla="*/ 957312 h 2801577"/>
                <a:gd name="connsiteX3971" fmla="*/ 9424851 w 10032639"/>
                <a:gd name="connsiteY3971" fmla="*/ 1017809 h 2801577"/>
                <a:gd name="connsiteX3972" fmla="*/ 9430251 w 10032639"/>
                <a:gd name="connsiteY3972" fmla="*/ 1017809 h 2801577"/>
                <a:gd name="connsiteX3973" fmla="*/ 9435292 w 10032639"/>
                <a:gd name="connsiteY3973" fmla="*/ 1014208 h 2801577"/>
                <a:gd name="connsiteX3974" fmla="*/ 9440333 w 10032639"/>
                <a:gd name="connsiteY3974" fmla="*/ 1010607 h 2801577"/>
                <a:gd name="connsiteX3975" fmla="*/ 9443934 w 10032639"/>
                <a:gd name="connsiteY3975" fmla="*/ 1009167 h 2801577"/>
                <a:gd name="connsiteX3976" fmla="*/ 9454376 w 10032639"/>
                <a:gd name="connsiteY3976" fmla="*/ 1007366 h 2801577"/>
                <a:gd name="connsiteX3977" fmla="*/ 9468058 w 10032639"/>
                <a:gd name="connsiteY3977" fmla="*/ 988281 h 2801577"/>
                <a:gd name="connsiteX3978" fmla="*/ 9480300 w 10032639"/>
                <a:gd name="connsiteY3978" fmla="*/ 970996 h 2801577"/>
                <a:gd name="connsiteX3979" fmla="*/ 4297805 w 10032639"/>
                <a:gd name="connsiteY3979" fmla="*/ 954962 h 2801577"/>
                <a:gd name="connsiteX3980" fmla="*/ 4282325 w 10032639"/>
                <a:gd name="connsiteY3980" fmla="*/ 958562 h 2801577"/>
                <a:gd name="connsiteX3981" fmla="*/ 4268644 w 10032639"/>
                <a:gd name="connsiteY3981" fmla="*/ 961802 h 2801577"/>
                <a:gd name="connsiteX3982" fmla="*/ 4245963 w 10032639"/>
                <a:gd name="connsiteY3982" fmla="*/ 977281 h 2801577"/>
                <a:gd name="connsiteX3983" fmla="*/ 4226883 w 10032639"/>
                <a:gd name="connsiteY3983" fmla="*/ 992760 h 2801577"/>
                <a:gd name="connsiteX3984" fmla="*/ 4221842 w 10032639"/>
                <a:gd name="connsiteY3984" fmla="*/ 999959 h 2801577"/>
                <a:gd name="connsiteX3985" fmla="*/ 4249563 w 10032639"/>
                <a:gd name="connsiteY3985" fmla="*/ 984120 h 2801577"/>
                <a:gd name="connsiteX3986" fmla="*/ 4277285 w 10032639"/>
                <a:gd name="connsiteY3986" fmla="*/ 970441 h 2801577"/>
                <a:gd name="connsiteX3987" fmla="*/ 4287365 w 10032639"/>
                <a:gd name="connsiteY3987" fmla="*/ 963602 h 2801577"/>
                <a:gd name="connsiteX3988" fmla="*/ 2681208 w 10032639"/>
                <a:gd name="connsiteY3988" fmla="*/ 947301 h 2801577"/>
                <a:gd name="connsiteX3989" fmla="*/ 2630816 w 10032639"/>
                <a:gd name="connsiteY3989" fmla="*/ 971425 h 2801577"/>
                <a:gd name="connsiteX3990" fmla="*/ 2578625 w 10032639"/>
                <a:gd name="connsiteY3990" fmla="*/ 995548 h 2801577"/>
                <a:gd name="connsiteX3991" fmla="*/ 2519954 w 10032639"/>
                <a:gd name="connsiteY3991" fmla="*/ 1018232 h 2801577"/>
                <a:gd name="connsiteX3992" fmla="*/ 2457684 w 10032639"/>
                <a:gd name="connsiteY3992" fmla="*/ 1044156 h 2801577"/>
                <a:gd name="connsiteX3993" fmla="*/ 2341782 w 10032639"/>
                <a:gd name="connsiteY3993" fmla="*/ 1089162 h 2801577"/>
                <a:gd name="connsiteX3994" fmla="*/ 2232720 w 10032639"/>
                <a:gd name="connsiteY3994" fmla="*/ 1135969 h 2801577"/>
                <a:gd name="connsiteX3995" fmla="*/ 2211843 w 10032639"/>
                <a:gd name="connsiteY3995" fmla="*/ 1144611 h 2801577"/>
                <a:gd name="connsiteX3996" fmla="*/ 2196366 w 10032639"/>
                <a:gd name="connsiteY3996" fmla="*/ 1153252 h 2801577"/>
                <a:gd name="connsiteX3997" fmla="*/ 2185928 w 10032639"/>
                <a:gd name="connsiteY3997" fmla="*/ 1160093 h 2801577"/>
                <a:gd name="connsiteX3998" fmla="*/ 2179089 w 10032639"/>
                <a:gd name="connsiteY3998" fmla="*/ 1166934 h 2801577"/>
                <a:gd name="connsiteX3999" fmla="*/ 2170450 w 10032639"/>
                <a:gd name="connsiteY3999" fmla="*/ 1177375 h 2801577"/>
                <a:gd name="connsiteX4000" fmla="*/ 2190967 w 10032639"/>
                <a:gd name="connsiteY4000" fmla="*/ 1166934 h 2801577"/>
                <a:gd name="connsiteX4001" fmla="*/ 2213644 w 10032639"/>
                <a:gd name="connsiteY4001" fmla="*/ 1156492 h 2801577"/>
                <a:gd name="connsiteX4002" fmla="*/ 2238119 w 10032639"/>
                <a:gd name="connsiteY4002" fmla="*/ 1146051 h 2801577"/>
                <a:gd name="connsiteX4003" fmla="*/ 2264035 w 10032639"/>
                <a:gd name="connsiteY4003" fmla="*/ 1137409 h 2801577"/>
                <a:gd name="connsiteX4004" fmla="*/ 2294990 w 10032639"/>
                <a:gd name="connsiteY4004" fmla="*/ 1128768 h 2801577"/>
                <a:gd name="connsiteX4005" fmla="*/ 2327745 w 10032639"/>
                <a:gd name="connsiteY4005" fmla="*/ 1116886 h 2801577"/>
                <a:gd name="connsiteX4006" fmla="*/ 2359060 w 10032639"/>
                <a:gd name="connsiteY4006" fmla="*/ 1101404 h 2801577"/>
                <a:gd name="connsiteX4007" fmla="*/ 2390375 w 10032639"/>
                <a:gd name="connsiteY4007" fmla="*/ 1082321 h 2801577"/>
                <a:gd name="connsiteX4008" fmla="*/ 2393614 w 10032639"/>
                <a:gd name="connsiteY4008" fmla="*/ 1080521 h 2801577"/>
                <a:gd name="connsiteX4009" fmla="*/ 2399014 w 10032639"/>
                <a:gd name="connsiteY4009" fmla="*/ 1080521 h 2801577"/>
                <a:gd name="connsiteX4010" fmla="*/ 2410892 w 10032639"/>
                <a:gd name="connsiteY4010" fmla="*/ 1078721 h 2801577"/>
                <a:gd name="connsiteX4011" fmla="*/ 2424929 w 10032639"/>
                <a:gd name="connsiteY4011" fmla="*/ 1075480 h 2801577"/>
                <a:gd name="connsiteX4012" fmla="*/ 2438607 w 10032639"/>
                <a:gd name="connsiteY4012" fmla="*/ 1070079 h 2801577"/>
                <a:gd name="connsiteX4013" fmla="*/ 2450845 w 10032639"/>
                <a:gd name="connsiteY4013" fmla="*/ 1063238 h 2801577"/>
                <a:gd name="connsiteX4014" fmla="*/ 2468122 w 10032639"/>
                <a:gd name="connsiteY4014" fmla="*/ 1052797 h 2801577"/>
                <a:gd name="connsiteX4015" fmla="*/ 2490438 w 10032639"/>
                <a:gd name="connsiteY4015" fmla="*/ 1037315 h 2801577"/>
                <a:gd name="connsiteX4016" fmla="*/ 2504476 w 10032639"/>
                <a:gd name="connsiteY4016" fmla="*/ 1030114 h 2801577"/>
                <a:gd name="connsiteX4017" fmla="*/ 2518514 w 10032639"/>
                <a:gd name="connsiteY4017" fmla="*/ 1023273 h 2801577"/>
                <a:gd name="connsiteX4018" fmla="*/ 2523553 w 10032639"/>
                <a:gd name="connsiteY4018" fmla="*/ 1021472 h 2801577"/>
                <a:gd name="connsiteX4019" fmla="*/ 2528592 w 10032639"/>
                <a:gd name="connsiteY4019" fmla="*/ 1023273 h 2801577"/>
                <a:gd name="connsiteX4020" fmla="*/ 2539031 w 10032639"/>
                <a:gd name="connsiteY4020" fmla="*/ 1025073 h 2801577"/>
                <a:gd name="connsiteX4021" fmla="*/ 2542630 w 10032639"/>
                <a:gd name="connsiteY4021" fmla="*/ 1025073 h 2801577"/>
                <a:gd name="connsiteX4022" fmla="*/ 2545870 w 10032639"/>
                <a:gd name="connsiteY4022" fmla="*/ 1021472 h 2801577"/>
                <a:gd name="connsiteX4023" fmla="*/ 2553069 w 10032639"/>
                <a:gd name="connsiteY4023" fmla="*/ 1018232 h 2801577"/>
                <a:gd name="connsiteX4024" fmla="*/ 2559908 w 10032639"/>
                <a:gd name="connsiteY4024" fmla="*/ 1016431 h 2801577"/>
                <a:gd name="connsiteX4025" fmla="*/ 2566747 w 10032639"/>
                <a:gd name="connsiteY4025" fmla="*/ 1014631 h 2801577"/>
                <a:gd name="connsiteX4026" fmla="*/ 2571786 w 10032639"/>
                <a:gd name="connsiteY4026" fmla="*/ 1007790 h 2801577"/>
                <a:gd name="connsiteX4027" fmla="*/ 2582224 w 10032639"/>
                <a:gd name="connsiteY4027" fmla="*/ 1000949 h 2801577"/>
                <a:gd name="connsiteX4028" fmla="*/ 2601301 w 10032639"/>
                <a:gd name="connsiteY4028" fmla="*/ 990508 h 2801577"/>
                <a:gd name="connsiteX4029" fmla="*/ 2618578 w 10032639"/>
                <a:gd name="connsiteY4029" fmla="*/ 981866 h 2801577"/>
                <a:gd name="connsiteX4030" fmla="*/ 2635855 w 10032639"/>
                <a:gd name="connsiteY4030" fmla="*/ 976466 h 2801577"/>
                <a:gd name="connsiteX4031" fmla="*/ 2651693 w 10032639"/>
                <a:gd name="connsiteY4031" fmla="*/ 973225 h 2801577"/>
                <a:gd name="connsiteX4032" fmla="*/ 2663571 w 10032639"/>
                <a:gd name="connsiteY4032" fmla="*/ 969625 h 2801577"/>
                <a:gd name="connsiteX4033" fmla="*/ 2672569 w 10032639"/>
                <a:gd name="connsiteY4033" fmla="*/ 964584 h 2801577"/>
                <a:gd name="connsiteX4034" fmla="*/ 2677609 w 10032639"/>
                <a:gd name="connsiteY4034" fmla="*/ 957743 h 2801577"/>
                <a:gd name="connsiteX4035" fmla="*/ 749399 w 10032639"/>
                <a:gd name="connsiteY4035" fmla="*/ 935059 h 2801577"/>
                <a:gd name="connsiteX4036" fmla="*/ 725283 w 10032639"/>
                <a:gd name="connsiteY4036" fmla="*/ 950902 h 2801577"/>
                <a:gd name="connsiteX4037" fmla="*/ 732122 w 10032639"/>
                <a:gd name="connsiteY4037" fmla="*/ 950902 h 2801577"/>
                <a:gd name="connsiteX4038" fmla="*/ 740760 w 10032639"/>
                <a:gd name="connsiteY4038" fmla="*/ 950902 h 2801577"/>
                <a:gd name="connsiteX4039" fmla="*/ 7018064 w 10032639"/>
                <a:gd name="connsiteY4039" fmla="*/ 932000 h 2801577"/>
                <a:gd name="connsiteX4040" fmla="*/ 6962622 w 10032639"/>
                <a:gd name="connsiteY4040" fmla="*/ 968356 h 2801577"/>
                <a:gd name="connsiteX4041" fmla="*/ 6907181 w 10032639"/>
                <a:gd name="connsiteY4041" fmla="*/ 1004711 h 2801577"/>
                <a:gd name="connsiteX4042" fmla="*/ 6848139 w 10032639"/>
                <a:gd name="connsiteY4042" fmla="*/ 1046466 h 2801577"/>
                <a:gd name="connsiteX4043" fmla="*/ 6789457 w 10032639"/>
                <a:gd name="connsiteY4043" fmla="*/ 1089661 h 2801577"/>
                <a:gd name="connsiteX4044" fmla="*/ 6787657 w 10032639"/>
                <a:gd name="connsiteY4044" fmla="*/ 1091460 h 2801577"/>
                <a:gd name="connsiteX4045" fmla="*/ 6701254 w 10032639"/>
                <a:gd name="connsiteY4045" fmla="*/ 1153732 h 2801577"/>
                <a:gd name="connsiteX4046" fmla="*/ 6628172 w 10032639"/>
                <a:gd name="connsiteY4046" fmla="*/ 1205566 h 2801577"/>
                <a:gd name="connsiteX4047" fmla="*/ 6559050 w 10032639"/>
                <a:gd name="connsiteY4047" fmla="*/ 1255600 h 2801577"/>
                <a:gd name="connsiteX4048" fmla="*/ 6531329 w 10032639"/>
                <a:gd name="connsiteY4048" fmla="*/ 1269638 h 2801577"/>
                <a:gd name="connsiteX4049" fmla="*/ 6507209 w 10032639"/>
                <a:gd name="connsiteY4049" fmla="*/ 1285116 h 2801577"/>
                <a:gd name="connsiteX4050" fmla="*/ 6493168 w 10032639"/>
                <a:gd name="connsiteY4050" fmla="*/ 1293755 h 2801577"/>
                <a:gd name="connsiteX4051" fmla="*/ 6470848 w 10032639"/>
                <a:gd name="connsiteY4051" fmla="*/ 1309233 h 2801577"/>
                <a:gd name="connsiteX4052" fmla="*/ 6446727 w 10032639"/>
                <a:gd name="connsiteY4052" fmla="*/ 1323271 h 2801577"/>
                <a:gd name="connsiteX4053" fmla="*/ 6432686 w 10032639"/>
                <a:gd name="connsiteY4053" fmla="*/ 1331910 h 2801577"/>
                <a:gd name="connsiteX4054" fmla="*/ 6427646 w 10032639"/>
                <a:gd name="connsiteY4054" fmla="*/ 1338749 h 2801577"/>
                <a:gd name="connsiteX4055" fmla="*/ 6422246 w 10032639"/>
                <a:gd name="connsiteY4055" fmla="*/ 1345948 h 2801577"/>
                <a:gd name="connsiteX4056" fmla="*/ 6413606 w 10032639"/>
                <a:gd name="connsiteY4056" fmla="*/ 1356387 h 2801577"/>
                <a:gd name="connsiteX4057" fmla="*/ 6464007 w 10032639"/>
                <a:gd name="connsiteY4057" fmla="*/ 1335510 h 2801577"/>
                <a:gd name="connsiteX4058" fmla="*/ 6496768 w 10032639"/>
                <a:gd name="connsiteY4058" fmla="*/ 1321471 h 2801577"/>
                <a:gd name="connsiteX4059" fmla="*/ 6524489 w 10032639"/>
                <a:gd name="connsiteY4059" fmla="*/ 1305993 h 2801577"/>
                <a:gd name="connsiteX4060" fmla="*/ 6548610 w 10032639"/>
                <a:gd name="connsiteY4060" fmla="*/ 1288715 h 2801577"/>
                <a:gd name="connsiteX4061" fmla="*/ 6569491 w 10032639"/>
                <a:gd name="connsiteY4061" fmla="*/ 1271438 h 2801577"/>
                <a:gd name="connsiteX4062" fmla="*/ 6574891 w 10032639"/>
                <a:gd name="connsiteY4062" fmla="*/ 1266038 h 2801577"/>
                <a:gd name="connsiteX4063" fmla="*/ 6579931 w 10032639"/>
                <a:gd name="connsiteY4063" fmla="*/ 1266038 h 2801577"/>
                <a:gd name="connsiteX4064" fmla="*/ 6585331 w 10032639"/>
                <a:gd name="connsiteY4064" fmla="*/ 1266038 h 2801577"/>
                <a:gd name="connsiteX4065" fmla="*/ 6588571 w 10032639"/>
                <a:gd name="connsiteY4065" fmla="*/ 1262799 h 2801577"/>
                <a:gd name="connsiteX4066" fmla="*/ 6593971 w 10032639"/>
                <a:gd name="connsiteY4066" fmla="*/ 1259199 h 2801577"/>
                <a:gd name="connsiteX4067" fmla="*/ 6593971 w 10032639"/>
                <a:gd name="connsiteY4067" fmla="*/ 1252360 h 2801577"/>
                <a:gd name="connsiteX4068" fmla="*/ 6597211 w 10032639"/>
                <a:gd name="connsiteY4068" fmla="*/ 1246961 h 2801577"/>
                <a:gd name="connsiteX4069" fmla="*/ 6600811 w 10032639"/>
                <a:gd name="connsiteY4069" fmla="*/ 1241921 h 2801577"/>
                <a:gd name="connsiteX4070" fmla="*/ 6607652 w 10032639"/>
                <a:gd name="connsiteY4070" fmla="*/ 1236882 h 2801577"/>
                <a:gd name="connsiteX4071" fmla="*/ 6614492 w 10032639"/>
                <a:gd name="connsiteY4071" fmla="*/ 1235082 h 2801577"/>
                <a:gd name="connsiteX4072" fmla="*/ 6635373 w 10032639"/>
                <a:gd name="connsiteY4072" fmla="*/ 1235082 h 2801577"/>
                <a:gd name="connsiteX4073" fmla="*/ 6642213 w 10032639"/>
                <a:gd name="connsiteY4073" fmla="*/ 1228243 h 2801577"/>
                <a:gd name="connsiteX4074" fmla="*/ 6655893 w 10032639"/>
                <a:gd name="connsiteY4074" fmla="*/ 1214205 h 2801577"/>
                <a:gd name="connsiteX4075" fmla="*/ 6671734 w 10032639"/>
                <a:gd name="connsiteY4075" fmla="*/ 1200527 h 2801577"/>
                <a:gd name="connsiteX4076" fmla="*/ 6678574 w 10032639"/>
                <a:gd name="connsiteY4076" fmla="*/ 1193327 h 2801577"/>
                <a:gd name="connsiteX4077" fmla="*/ 6690814 w 10032639"/>
                <a:gd name="connsiteY4077" fmla="*/ 1186488 h 2801577"/>
                <a:gd name="connsiteX4078" fmla="*/ 6708095 w 10032639"/>
                <a:gd name="connsiteY4078" fmla="*/ 1181449 h 2801577"/>
                <a:gd name="connsiteX4079" fmla="*/ 6728975 w 10032639"/>
                <a:gd name="connsiteY4079" fmla="*/ 1177849 h 2801577"/>
                <a:gd name="connsiteX4080" fmla="*/ 6746256 w 10032639"/>
                <a:gd name="connsiteY4080" fmla="*/ 1155172 h 2801577"/>
                <a:gd name="connsiteX4081" fmla="*/ 6764976 w 10032639"/>
                <a:gd name="connsiteY4081" fmla="*/ 1136095 h 2801577"/>
                <a:gd name="connsiteX4082" fmla="*/ 6784057 w 10032639"/>
                <a:gd name="connsiteY4082" fmla="*/ 1120617 h 2801577"/>
                <a:gd name="connsiteX4083" fmla="*/ 6801337 w 10032639"/>
                <a:gd name="connsiteY4083" fmla="*/ 1108738 h 2801577"/>
                <a:gd name="connsiteX4084" fmla="*/ 6843099 w 10032639"/>
                <a:gd name="connsiteY4084" fmla="*/ 1079222 h 2801577"/>
                <a:gd name="connsiteX4085" fmla="*/ 6886300 w 10032639"/>
                <a:gd name="connsiteY4085" fmla="*/ 1049706 h 2801577"/>
                <a:gd name="connsiteX4086" fmla="*/ 6907181 w 10032639"/>
                <a:gd name="connsiteY4086" fmla="*/ 1036027 h 2801577"/>
                <a:gd name="connsiteX4087" fmla="*/ 6929501 w 10032639"/>
                <a:gd name="connsiteY4087" fmla="*/ 1020189 h 2801577"/>
                <a:gd name="connsiteX4088" fmla="*/ 6972703 w 10032639"/>
                <a:gd name="connsiteY4088" fmla="*/ 985634 h 2801577"/>
                <a:gd name="connsiteX4089" fmla="*/ 7009424 w 10032639"/>
                <a:gd name="connsiteY4089" fmla="*/ 961517 h 2801577"/>
                <a:gd name="connsiteX4090" fmla="*/ 7026704 w 10032639"/>
                <a:gd name="connsiteY4090" fmla="*/ 949638 h 2801577"/>
                <a:gd name="connsiteX4091" fmla="*/ 7043985 w 10032639"/>
                <a:gd name="connsiteY4091" fmla="*/ 940639 h 2801577"/>
                <a:gd name="connsiteX4092" fmla="*/ 7040385 w 10032639"/>
                <a:gd name="connsiteY4092" fmla="*/ 937400 h 2801577"/>
                <a:gd name="connsiteX4093" fmla="*/ 7035344 w 10032639"/>
                <a:gd name="connsiteY4093" fmla="*/ 935600 h 2801577"/>
                <a:gd name="connsiteX4094" fmla="*/ 7028144 w 10032639"/>
                <a:gd name="connsiteY4094" fmla="*/ 933800 h 2801577"/>
                <a:gd name="connsiteX4095" fmla="*/ 6896740 w 10032639"/>
                <a:gd name="connsiteY4095" fmla="*/ 909683 h 2801577"/>
                <a:gd name="connsiteX4096" fmla="*/ 6875860 w 10032639"/>
                <a:gd name="connsiteY4096" fmla="*/ 923362 h 2801577"/>
                <a:gd name="connsiteX4097" fmla="*/ 6853539 w 10032639"/>
                <a:gd name="connsiteY4097" fmla="*/ 937400 h 2801577"/>
                <a:gd name="connsiteX4098" fmla="*/ 6834458 w 10032639"/>
                <a:gd name="connsiteY4098" fmla="*/ 951078 h 2801577"/>
                <a:gd name="connsiteX4099" fmla="*/ 6832658 w 10032639"/>
                <a:gd name="connsiteY4099" fmla="*/ 952878 h 2801577"/>
                <a:gd name="connsiteX4100" fmla="*/ 6867219 w 10032639"/>
                <a:gd name="connsiteY4100" fmla="*/ 930561 h 2801577"/>
                <a:gd name="connsiteX4101" fmla="*/ 6883060 w 10032639"/>
                <a:gd name="connsiteY4101" fmla="*/ 921562 h 2801577"/>
                <a:gd name="connsiteX4102" fmla="*/ 8548814 w 10032639"/>
                <a:gd name="connsiteY4102" fmla="*/ 906897 h 2801577"/>
                <a:gd name="connsiteX4103" fmla="*/ 8535132 w 10032639"/>
                <a:gd name="connsiteY4103" fmla="*/ 908698 h 2801577"/>
                <a:gd name="connsiteX4104" fmla="*/ 8521089 w 10032639"/>
                <a:gd name="connsiteY4104" fmla="*/ 922382 h 2801577"/>
                <a:gd name="connsiteX4105" fmla="*/ 8503806 w 10032639"/>
                <a:gd name="connsiteY4105" fmla="*/ 934625 h 2801577"/>
                <a:gd name="connsiteX4106" fmla="*/ 8490124 w 10032639"/>
                <a:gd name="connsiteY4106" fmla="*/ 948669 h 2801577"/>
                <a:gd name="connsiteX4107" fmla="*/ 8469240 w 10032639"/>
                <a:gd name="connsiteY4107" fmla="*/ 960553 h 2801577"/>
                <a:gd name="connsiteX4108" fmla="*/ 8455198 w 10032639"/>
                <a:gd name="connsiteY4108" fmla="*/ 979638 h 2801577"/>
                <a:gd name="connsiteX4109" fmla="*/ 8439715 w 10032639"/>
                <a:gd name="connsiteY4109" fmla="*/ 996923 h 2801577"/>
                <a:gd name="connsiteX4110" fmla="*/ 8422432 w 10032639"/>
                <a:gd name="connsiteY4110" fmla="*/ 1010607 h 2801577"/>
                <a:gd name="connsiteX4111" fmla="*/ 8403708 w 10032639"/>
                <a:gd name="connsiteY4111" fmla="*/ 1021050 h 2801577"/>
                <a:gd name="connsiteX4112" fmla="*/ 8382825 w 10032639"/>
                <a:gd name="connsiteY4112" fmla="*/ 1029692 h 2801577"/>
                <a:gd name="connsiteX4113" fmla="*/ 8363741 w 10032639"/>
                <a:gd name="connsiteY4113" fmla="*/ 1040135 h 2801577"/>
                <a:gd name="connsiteX4114" fmla="*/ 8346098 w 10032639"/>
                <a:gd name="connsiteY4114" fmla="*/ 1052379 h 2801577"/>
                <a:gd name="connsiteX4115" fmla="*/ 8330616 w 10032639"/>
                <a:gd name="connsiteY4115" fmla="*/ 1064622 h 2801577"/>
                <a:gd name="connsiteX4116" fmla="*/ 8321974 w 10032639"/>
                <a:gd name="connsiteY4116" fmla="*/ 1078306 h 2801577"/>
                <a:gd name="connsiteX4117" fmla="*/ 8318733 w 10032639"/>
                <a:gd name="connsiteY4117" fmla="*/ 1085508 h 2801577"/>
                <a:gd name="connsiteX4118" fmla="*/ 8315133 w 10032639"/>
                <a:gd name="connsiteY4118" fmla="*/ 1092350 h 2801577"/>
                <a:gd name="connsiteX4119" fmla="*/ 8346098 w 10032639"/>
                <a:gd name="connsiteY4119" fmla="*/ 1073265 h 2801577"/>
                <a:gd name="connsiteX4120" fmla="*/ 8368782 w 10032639"/>
                <a:gd name="connsiteY4120" fmla="*/ 1061021 h 2801577"/>
                <a:gd name="connsiteX4121" fmla="*/ 8391466 w 10032639"/>
                <a:gd name="connsiteY4121" fmla="*/ 1050578 h 2801577"/>
                <a:gd name="connsiteX4122" fmla="*/ 8389666 w 10032639"/>
                <a:gd name="connsiteY4122" fmla="*/ 1045537 h 2801577"/>
                <a:gd name="connsiteX4123" fmla="*/ 8389666 w 10032639"/>
                <a:gd name="connsiteY4123" fmla="*/ 1040135 h 2801577"/>
                <a:gd name="connsiteX4124" fmla="*/ 8389666 w 10032639"/>
                <a:gd name="connsiteY4124" fmla="*/ 1031493 h 2801577"/>
                <a:gd name="connsiteX4125" fmla="*/ 8406949 w 10032639"/>
                <a:gd name="connsiteY4125" fmla="*/ 1021050 h 2801577"/>
                <a:gd name="connsiteX4126" fmla="*/ 8431073 w 10032639"/>
                <a:gd name="connsiteY4126" fmla="*/ 1007366 h 2801577"/>
                <a:gd name="connsiteX4127" fmla="*/ 8443315 w 10032639"/>
                <a:gd name="connsiteY4127" fmla="*/ 998724 h 2801577"/>
                <a:gd name="connsiteX4128" fmla="*/ 8455198 w 10032639"/>
                <a:gd name="connsiteY4128" fmla="*/ 988281 h 2801577"/>
                <a:gd name="connsiteX4129" fmla="*/ 8476081 w 10032639"/>
                <a:gd name="connsiteY4129" fmla="*/ 969195 h 2801577"/>
                <a:gd name="connsiteX4130" fmla="*/ 8498765 w 10032639"/>
                <a:gd name="connsiteY4130" fmla="*/ 951910 h 2801577"/>
                <a:gd name="connsiteX4131" fmla="*/ 8517849 w 10032639"/>
                <a:gd name="connsiteY4131" fmla="*/ 936426 h 2801577"/>
                <a:gd name="connsiteX4132" fmla="*/ 8531531 w 10032639"/>
                <a:gd name="connsiteY4132" fmla="*/ 925983 h 2801577"/>
                <a:gd name="connsiteX4133" fmla="*/ 8547374 w 10032639"/>
                <a:gd name="connsiteY4133" fmla="*/ 915540 h 2801577"/>
                <a:gd name="connsiteX4134" fmla="*/ 8557456 w 10032639"/>
                <a:gd name="connsiteY4134" fmla="*/ 910498 h 2801577"/>
                <a:gd name="connsiteX4135" fmla="*/ 8561056 w 10032639"/>
                <a:gd name="connsiteY4135" fmla="*/ 906897 h 2801577"/>
                <a:gd name="connsiteX4136" fmla="*/ 8557456 w 10032639"/>
                <a:gd name="connsiteY4136" fmla="*/ 906897 h 2801577"/>
                <a:gd name="connsiteX4137" fmla="*/ 1556029 w 10032639"/>
                <a:gd name="connsiteY4137" fmla="*/ 898694 h 2801577"/>
                <a:gd name="connsiteX4138" fmla="*/ 1484007 w 10032639"/>
                <a:gd name="connsiteY4138" fmla="*/ 944300 h 2801577"/>
                <a:gd name="connsiteX4139" fmla="*/ 1481521 w 10032639"/>
                <a:gd name="connsiteY4139" fmla="*/ 945501 h 2801577"/>
                <a:gd name="connsiteX4140" fmla="*/ 1479167 w 10032639"/>
                <a:gd name="connsiteY4140" fmla="*/ 947365 h 2801577"/>
                <a:gd name="connsiteX4141" fmla="*/ 1438328 w 10032639"/>
                <a:gd name="connsiteY4141" fmla="*/ 973225 h 2801577"/>
                <a:gd name="connsiteX4142" fmla="*/ 1460644 w 10032639"/>
                <a:gd name="connsiteY4142" fmla="*/ 966384 h 2801577"/>
                <a:gd name="connsiteX4143" fmla="*/ 1466043 w 10032639"/>
                <a:gd name="connsiteY4143" fmla="*/ 959543 h 2801577"/>
                <a:gd name="connsiteX4144" fmla="*/ 1472882 w 10032639"/>
                <a:gd name="connsiteY4144" fmla="*/ 952342 h 2801577"/>
                <a:gd name="connsiteX4145" fmla="*/ 1479167 w 10032639"/>
                <a:gd name="connsiteY4145" fmla="*/ 947365 h 2801577"/>
                <a:gd name="connsiteX4146" fmla="*/ 1484007 w 10032639"/>
                <a:gd name="connsiteY4146" fmla="*/ 944300 h 2801577"/>
                <a:gd name="connsiteX4147" fmla="*/ 1491959 w 10032639"/>
                <a:gd name="connsiteY4147" fmla="*/ 940460 h 2801577"/>
                <a:gd name="connsiteX4148" fmla="*/ 1511036 w 10032639"/>
                <a:gd name="connsiteY4148" fmla="*/ 928218 h 2801577"/>
                <a:gd name="connsiteX4149" fmla="*/ 1528313 w 10032639"/>
                <a:gd name="connsiteY4149" fmla="*/ 917777 h 2801577"/>
                <a:gd name="connsiteX4150" fmla="*/ 1531913 w 10032639"/>
                <a:gd name="connsiteY4150" fmla="*/ 915977 h 2801577"/>
                <a:gd name="connsiteX4151" fmla="*/ 1542351 w 10032639"/>
                <a:gd name="connsiteY4151" fmla="*/ 910936 h 2801577"/>
                <a:gd name="connsiteX4152" fmla="*/ 1552430 w 10032639"/>
                <a:gd name="connsiteY4152" fmla="*/ 905535 h 2801577"/>
                <a:gd name="connsiteX4153" fmla="*/ 1557829 w 10032639"/>
                <a:gd name="connsiteY4153" fmla="*/ 902295 h 2801577"/>
                <a:gd name="connsiteX4154" fmla="*/ 9662133 w 10032639"/>
                <a:gd name="connsiteY4154" fmla="*/ 898255 h 2801577"/>
                <a:gd name="connsiteX4155" fmla="*/ 9646650 w 10032639"/>
                <a:gd name="connsiteY4155" fmla="*/ 919141 h 2801577"/>
                <a:gd name="connsiteX4156" fmla="*/ 9662133 w 10032639"/>
                <a:gd name="connsiteY4156" fmla="*/ 905097 h 2801577"/>
                <a:gd name="connsiteX4157" fmla="*/ 1109341 w 10032639"/>
                <a:gd name="connsiteY4157" fmla="*/ 891853 h 2801577"/>
                <a:gd name="connsiteX4158" fmla="*/ 1098903 w 10032639"/>
                <a:gd name="connsiteY4158" fmla="*/ 896894 h 2801577"/>
                <a:gd name="connsiteX4159" fmla="*/ 1106101 w 10032639"/>
                <a:gd name="connsiteY4159" fmla="*/ 896894 h 2801577"/>
                <a:gd name="connsiteX4160" fmla="*/ 1064348 w 10032639"/>
                <a:gd name="connsiteY4160" fmla="*/ 890053 h 2801577"/>
                <a:gd name="connsiteX4161" fmla="*/ 1069387 w 10032639"/>
                <a:gd name="connsiteY4161" fmla="*/ 905535 h 2801577"/>
                <a:gd name="connsiteX4162" fmla="*/ 1071187 w 10032639"/>
                <a:gd name="connsiteY4162" fmla="*/ 903735 h 2801577"/>
                <a:gd name="connsiteX4163" fmla="*/ 1067948 w 10032639"/>
                <a:gd name="connsiteY4163" fmla="*/ 895093 h 2801577"/>
                <a:gd name="connsiteX4164" fmla="*/ 9445734 w 10032639"/>
                <a:gd name="connsiteY4164" fmla="*/ 886011 h 2801577"/>
                <a:gd name="connsiteX4165" fmla="*/ 9412968 w 10032639"/>
                <a:gd name="connsiteY4165" fmla="*/ 920941 h 2801577"/>
                <a:gd name="connsiteX4166" fmla="*/ 9421610 w 10032639"/>
                <a:gd name="connsiteY4166" fmla="*/ 913739 h 2801577"/>
                <a:gd name="connsiteX4167" fmla="*/ 9443934 w 10032639"/>
                <a:gd name="connsiteY4167" fmla="*/ 898255 h 2801577"/>
                <a:gd name="connsiteX4168" fmla="*/ 9443934 w 10032639"/>
                <a:gd name="connsiteY4168" fmla="*/ 892853 h 2801577"/>
                <a:gd name="connsiteX4169" fmla="*/ 6798097 w 10032639"/>
                <a:gd name="connsiteY4169" fmla="*/ 874768 h 2801577"/>
                <a:gd name="connsiteX4170" fmla="*/ 6794497 w 10032639"/>
                <a:gd name="connsiteY4170" fmla="*/ 876567 h 2801577"/>
                <a:gd name="connsiteX4171" fmla="*/ 6789457 w 10032639"/>
                <a:gd name="connsiteY4171" fmla="*/ 878367 h 2801577"/>
                <a:gd name="connsiteX4172" fmla="*/ 6789457 w 10032639"/>
                <a:gd name="connsiteY4172" fmla="*/ 880167 h 2801577"/>
                <a:gd name="connsiteX4173" fmla="*/ 9578958 w 10032639"/>
                <a:gd name="connsiteY4173" fmla="*/ 872327 h 2801577"/>
                <a:gd name="connsiteX4174" fmla="*/ 9506225 w 10032639"/>
                <a:gd name="connsiteY4174" fmla="*/ 943268 h 2801577"/>
                <a:gd name="connsiteX4175" fmla="*/ 9515227 w 10032639"/>
                <a:gd name="connsiteY4175" fmla="*/ 938226 h 2801577"/>
                <a:gd name="connsiteX4176" fmla="*/ 9518467 w 10032639"/>
                <a:gd name="connsiteY4176" fmla="*/ 932825 h 2801577"/>
                <a:gd name="connsiteX4177" fmla="*/ 9523868 w 10032639"/>
                <a:gd name="connsiteY4177" fmla="*/ 929584 h 2801577"/>
                <a:gd name="connsiteX4178" fmla="*/ 9530709 w 10032639"/>
                <a:gd name="connsiteY4178" fmla="*/ 927783 h 2801577"/>
                <a:gd name="connsiteX4179" fmla="*/ 9539351 w 10032639"/>
                <a:gd name="connsiteY4179" fmla="*/ 929584 h 2801577"/>
                <a:gd name="connsiteX4180" fmla="*/ 9549793 w 10032639"/>
                <a:gd name="connsiteY4180" fmla="*/ 917340 h 2801577"/>
                <a:gd name="connsiteX4181" fmla="*/ 9559875 w 10032639"/>
                <a:gd name="connsiteY4181" fmla="*/ 903296 h 2801577"/>
                <a:gd name="connsiteX4182" fmla="*/ 9570317 w 10032639"/>
                <a:gd name="connsiteY4182" fmla="*/ 887812 h 2801577"/>
                <a:gd name="connsiteX4183" fmla="*/ 3577464 w 10032639"/>
                <a:gd name="connsiteY4183" fmla="*/ 869170 h 2801577"/>
                <a:gd name="connsiteX4184" fmla="*/ 3553348 w 10032639"/>
                <a:gd name="connsiteY4184" fmla="*/ 870970 h 2801577"/>
                <a:gd name="connsiteX4185" fmla="*/ 3527432 w 10032639"/>
                <a:gd name="connsiteY4185" fmla="*/ 876011 h 2801577"/>
                <a:gd name="connsiteX4186" fmla="*/ 3501516 w 10032639"/>
                <a:gd name="connsiteY4186" fmla="*/ 884652 h 2801577"/>
                <a:gd name="connsiteX4187" fmla="*/ 3472001 w 10032639"/>
                <a:gd name="connsiteY4187" fmla="*/ 898694 h 2801577"/>
                <a:gd name="connsiteX4188" fmla="*/ 3433847 w 10032639"/>
                <a:gd name="connsiteY4188" fmla="*/ 919577 h 2801577"/>
                <a:gd name="connsiteX4189" fmla="*/ 3395693 w 10032639"/>
                <a:gd name="connsiteY4189" fmla="*/ 936860 h 2801577"/>
                <a:gd name="connsiteX4190" fmla="*/ 3421609 w 10032639"/>
                <a:gd name="connsiteY4190" fmla="*/ 928218 h 2801577"/>
                <a:gd name="connsiteX4191" fmla="*/ 3442486 w 10032639"/>
                <a:gd name="connsiteY4191" fmla="*/ 917777 h 2801577"/>
                <a:gd name="connsiteX4192" fmla="*/ 3475240 w 10032639"/>
                <a:gd name="connsiteY4192" fmla="*/ 903735 h 2801577"/>
                <a:gd name="connsiteX4193" fmla="*/ 3506555 w 10032639"/>
                <a:gd name="connsiteY4193" fmla="*/ 891853 h 2801577"/>
                <a:gd name="connsiteX4194" fmla="*/ 3537870 w 10032639"/>
                <a:gd name="connsiteY4194" fmla="*/ 883212 h 2801577"/>
                <a:gd name="connsiteX4195" fmla="*/ 3570625 w 10032639"/>
                <a:gd name="connsiteY4195" fmla="*/ 874210 h 2801577"/>
                <a:gd name="connsiteX4196" fmla="*/ 3123937 w 10032639"/>
                <a:gd name="connsiteY4196" fmla="*/ 865569 h 2801577"/>
                <a:gd name="connsiteX4197" fmla="*/ 3118898 w 10032639"/>
                <a:gd name="connsiteY4197" fmla="*/ 867369 h 2801577"/>
                <a:gd name="connsiteX4198" fmla="*/ 3117098 w 10032639"/>
                <a:gd name="connsiteY4198" fmla="*/ 869170 h 2801577"/>
                <a:gd name="connsiteX4199" fmla="*/ 842984 w 10032639"/>
                <a:gd name="connsiteY4199" fmla="*/ 865569 h 2801577"/>
                <a:gd name="connsiteX4200" fmla="*/ 813469 w 10032639"/>
                <a:gd name="connsiteY4200" fmla="*/ 890053 h 2801577"/>
                <a:gd name="connsiteX4201" fmla="*/ 841184 w 10032639"/>
                <a:gd name="connsiteY4201" fmla="*/ 877811 h 2801577"/>
                <a:gd name="connsiteX4202" fmla="*/ 1611100 w 10032639"/>
                <a:gd name="connsiteY4202" fmla="*/ 862329 h 2801577"/>
                <a:gd name="connsiteX4203" fmla="*/ 1588784 w 10032639"/>
                <a:gd name="connsiteY4203" fmla="*/ 876011 h 2801577"/>
                <a:gd name="connsiteX4204" fmla="*/ 1597423 w 10032639"/>
                <a:gd name="connsiteY4204" fmla="*/ 870970 h 2801577"/>
                <a:gd name="connsiteX4205" fmla="*/ 1611100 w 10032639"/>
                <a:gd name="connsiteY4205" fmla="*/ 864129 h 2801577"/>
                <a:gd name="connsiteX4206" fmla="*/ 569428 w 10032639"/>
                <a:gd name="connsiteY4206" fmla="*/ 851887 h 2801577"/>
                <a:gd name="connsiteX4207" fmla="*/ 564389 w 10032639"/>
                <a:gd name="connsiteY4207" fmla="*/ 855488 h 2801577"/>
                <a:gd name="connsiteX4208" fmla="*/ 569428 w 10032639"/>
                <a:gd name="connsiteY4208" fmla="*/ 855488 h 2801577"/>
                <a:gd name="connsiteX4209" fmla="*/ 3598340 w 10032639"/>
                <a:gd name="connsiteY4209" fmla="*/ 843246 h 2801577"/>
                <a:gd name="connsiteX4210" fmla="*/ 3594741 w 10032639"/>
                <a:gd name="connsiteY4210" fmla="*/ 853687 h 2801577"/>
                <a:gd name="connsiteX4211" fmla="*/ 3603380 w 10032639"/>
                <a:gd name="connsiteY4211" fmla="*/ 853687 h 2801577"/>
                <a:gd name="connsiteX4212" fmla="*/ 3601580 w 10032639"/>
                <a:gd name="connsiteY4212" fmla="*/ 846846 h 2801577"/>
                <a:gd name="connsiteX4213" fmla="*/ 3601580 w 10032639"/>
                <a:gd name="connsiteY4213" fmla="*/ 843246 h 2801577"/>
                <a:gd name="connsiteX4214" fmla="*/ 4440011 w 10032639"/>
                <a:gd name="connsiteY4214" fmla="*/ 831850 h 2801577"/>
                <a:gd name="connsiteX4215" fmla="*/ 4446851 w 10032639"/>
                <a:gd name="connsiteY4215" fmla="*/ 831850 h 2801577"/>
                <a:gd name="connsiteX4216" fmla="*/ 4451892 w 10032639"/>
                <a:gd name="connsiteY4216" fmla="*/ 831850 h 2801577"/>
                <a:gd name="connsiteX4217" fmla="*/ 4459092 w 10032639"/>
                <a:gd name="connsiteY4217" fmla="*/ 833650 h 2801577"/>
                <a:gd name="connsiteX4218" fmla="*/ 4470972 w 10032639"/>
                <a:gd name="connsiteY4218" fmla="*/ 831850 h 2801577"/>
                <a:gd name="connsiteX4219" fmla="*/ 4485013 w 10032639"/>
                <a:gd name="connsiteY4219" fmla="*/ 831850 h 2801577"/>
                <a:gd name="connsiteX4220" fmla="*/ 4490413 w 10032639"/>
                <a:gd name="connsiteY4220" fmla="*/ 833650 h 2801577"/>
                <a:gd name="connsiteX4221" fmla="*/ 4497253 w 10032639"/>
                <a:gd name="connsiteY4221" fmla="*/ 837250 h 2801577"/>
                <a:gd name="connsiteX4222" fmla="*/ 4502293 w 10032639"/>
                <a:gd name="connsiteY4222" fmla="*/ 842290 h 2801577"/>
                <a:gd name="connsiteX4223" fmla="*/ 4509134 w 10032639"/>
                <a:gd name="connsiteY4223" fmla="*/ 847689 h 2801577"/>
                <a:gd name="connsiteX4224" fmla="*/ 4509134 w 10032639"/>
                <a:gd name="connsiteY4224" fmla="*/ 849129 h 2801577"/>
                <a:gd name="connsiteX4225" fmla="*/ 4512734 w 10032639"/>
                <a:gd name="connsiteY4225" fmla="*/ 849129 h 2801577"/>
                <a:gd name="connsiteX4226" fmla="*/ 4517774 w 10032639"/>
                <a:gd name="connsiteY4226" fmla="*/ 847689 h 2801577"/>
                <a:gd name="connsiteX4227" fmla="*/ 4526414 w 10032639"/>
                <a:gd name="connsiteY4227" fmla="*/ 844089 h 2801577"/>
                <a:gd name="connsiteX4228" fmla="*/ 4530015 w 10032639"/>
                <a:gd name="connsiteY4228" fmla="*/ 840490 h 2801577"/>
                <a:gd name="connsiteX4229" fmla="*/ 4533255 w 10032639"/>
                <a:gd name="connsiteY4229" fmla="*/ 840490 h 2801577"/>
                <a:gd name="connsiteX4230" fmla="*/ 4547295 w 10032639"/>
                <a:gd name="connsiteY4230" fmla="*/ 842290 h 2801577"/>
                <a:gd name="connsiteX4231" fmla="*/ 4555936 w 10032639"/>
                <a:gd name="connsiteY4231" fmla="*/ 847689 h 2801577"/>
                <a:gd name="connsiteX4232" fmla="*/ 4562776 w 10032639"/>
                <a:gd name="connsiteY4232" fmla="*/ 854529 h 2801577"/>
                <a:gd name="connsiteX4233" fmla="*/ 4566376 w 10032639"/>
                <a:gd name="connsiteY4233" fmla="*/ 861368 h 2801577"/>
                <a:gd name="connsiteX4234" fmla="*/ 4571416 w 10032639"/>
                <a:gd name="connsiteY4234" fmla="*/ 870008 h 2801577"/>
                <a:gd name="connsiteX4235" fmla="*/ 4575016 w 10032639"/>
                <a:gd name="connsiteY4235" fmla="*/ 873248 h 2801577"/>
                <a:gd name="connsiteX4236" fmla="*/ 4578257 w 10032639"/>
                <a:gd name="connsiteY4236" fmla="*/ 875047 h 2801577"/>
                <a:gd name="connsiteX4237" fmla="*/ 4621818 w 10032639"/>
                <a:gd name="connsiteY4237" fmla="*/ 875047 h 2801577"/>
                <a:gd name="connsiteX4238" fmla="*/ 4663220 w 10032639"/>
                <a:gd name="connsiteY4238" fmla="*/ 878647 h 2801577"/>
                <a:gd name="connsiteX4239" fmla="*/ 4704622 w 10032639"/>
                <a:gd name="connsiteY4239" fmla="*/ 885487 h 2801577"/>
                <a:gd name="connsiteX4240" fmla="*/ 4744583 w 10032639"/>
                <a:gd name="connsiteY4240" fmla="*/ 895926 h 2801577"/>
                <a:gd name="connsiteX4241" fmla="*/ 4779144 w 10032639"/>
                <a:gd name="connsiteY4241" fmla="*/ 904566 h 2801577"/>
                <a:gd name="connsiteX4242" fmla="*/ 4815506 w 10032639"/>
                <a:gd name="connsiteY4242" fmla="*/ 909965 h 2801577"/>
                <a:gd name="connsiteX4243" fmla="*/ 4855467 w 10032639"/>
                <a:gd name="connsiteY4243" fmla="*/ 911405 h 2801577"/>
                <a:gd name="connsiteX4244" fmla="*/ 4896869 w 10032639"/>
                <a:gd name="connsiteY4244" fmla="*/ 909965 h 2801577"/>
                <a:gd name="connsiteX4245" fmla="*/ 4904069 w 10032639"/>
                <a:gd name="connsiteY4245" fmla="*/ 909965 h 2801577"/>
                <a:gd name="connsiteX4246" fmla="*/ 4909110 w 10032639"/>
                <a:gd name="connsiteY4246" fmla="*/ 915005 h 2801577"/>
                <a:gd name="connsiteX4247" fmla="*/ 4931430 w 10032639"/>
                <a:gd name="connsiteY4247" fmla="*/ 883687 h 2801577"/>
                <a:gd name="connsiteX4248" fmla="*/ 4915950 w 10032639"/>
                <a:gd name="connsiteY4248" fmla="*/ 920404 h 2801577"/>
                <a:gd name="connsiteX4249" fmla="*/ 4929990 w 10032639"/>
                <a:gd name="connsiteY4249" fmla="*/ 930844 h 2801577"/>
                <a:gd name="connsiteX4250" fmla="*/ 4945471 w 10032639"/>
                <a:gd name="connsiteY4250" fmla="*/ 939483 h 2801577"/>
                <a:gd name="connsiteX4251" fmla="*/ 4950511 w 10032639"/>
                <a:gd name="connsiteY4251" fmla="*/ 940923 h 2801577"/>
                <a:gd name="connsiteX4252" fmla="*/ 4969592 w 10032639"/>
                <a:gd name="connsiteY4252" fmla="*/ 958562 h 2801577"/>
                <a:gd name="connsiteX4253" fmla="*/ 4993713 w 10032639"/>
                <a:gd name="connsiteY4253" fmla="*/ 974041 h 2801577"/>
                <a:gd name="connsiteX4254" fmla="*/ 5000913 w 10032639"/>
                <a:gd name="connsiteY4254" fmla="*/ 979081 h 2801577"/>
                <a:gd name="connsiteX4255" fmla="*/ 5000913 w 10032639"/>
                <a:gd name="connsiteY4255" fmla="*/ 987720 h 2801577"/>
                <a:gd name="connsiteX4256" fmla="*/ 4999113 w 10032639"/>
                <a:gd name="connsiteY4256" fmla="*/ 1094993 h 2801577"/>
                <a:gd name="connsiteX4257" fmla="*/ 4999113 w 10032639"/>
                <a:gd name="connsiteY4257" fmla="*/ 1192187 h 2801577"/>
                <a:gd name="connsiteX4258" fmla="*/ 5000913 w 10032639"/>
                <a:gd name="connsiteY4258" fmla="*/ 1281821 h 2801577"/>
                <a:gd name="connsiteX4259" fmla="*/ 5004153 w 10032639"/>
                <a:gd name="connsiteY4259" fmla="*/ 1365336 h 2801577"/>
                <a:gd name="connsiteX4260" fmla="*/ 5016034 w 10032639"/>
                <a:gd name="connsiteY4260" fmla="*/ 1539924 h 2801577"/>
                <a:gd name="connsiteX4261" fmla="*/ 5028274 w 10032639"/>
                <a:gd name="connsiteY4261" fmla="*/ 1700834 h 2801577"/>
                <a:gd name="connsiteX4262" fmla="*/ 5028274 w 10032639"/>
                <a:gd name="connsiteY4262" fmla="*/ 1711273 h 2801577"/>
                <a:gd name="connsiteX4263" fmla="*/ 5031514 w 10032639"/>
                <a:gd name="connsiteY4263" fmla="*/ 1721712 h 2801577"/>
                <a:gd name="connsiteX4264" fmla="*/ 5036915 w 10032639"/>
                <a:gd name="connsiteY4264" fmla="*/ 1732152 h 2801577"/>
                <a:gd name="connsiteX4265" fmla="*/ 5043755 w 10032639"/>
                <a:gd name="connsiteY4265" fmla="*/ 1744391 h 2801577"/>
                <a:gd name="connsiteX4266" fmla="*/ 5054195 w 10032639"/>
                <a:gd name="connsiteY4266" fmla="*/ 1759870 h 2801577"/>
                <a:gd name="connsiteX4267" fmla="*/ 5036915 w 10032639"/>
                <a:gd name="connsiteY4267" fmla="*/ 1766709 h 2801577"/>
                <a:gd name="connsiteX4268" fmla="*/ 5031514 w 10032639"/>
                <a:gd name="connsiteY4268" fmla="*/ 1768509 h 2801577"/>
                <a:gd name="connsiteX4269" fmla="*/ 5031514 w 10032639"/>
                <a:gd name="connsiteY4269" fmla="*/ 1775349 h 2801577"/>
                <a:gd name="connsiteX4270" fmla="*/ 5030074 w 10032639"/>
                <a:gd name="connsiteY4270" fmla="*/ 1780748 h 2801577"/>
                <a:gd name="connsiteX4271" fmla="*/ 5019634 w 10032639"/>
                <a:gd name="connsiteY4271" fmla="*/ 1808107 h 2801577"/>
                <a:gd name="connsiteX4272" fmla="*/ 5021434 w 10032639"/>
                <a:gd name="connsiteY4272" fmla="*/ 1813506 h 2801577"/>
                <a:gd name="connsiteX4273" fmla="*/ 5024674 w 10032639"/>
                <a:gd name="connsiteY4273" fmla="*/ 1814946 h 2801577"/>
                <a:gd name="connsiteX4274" fmla="*/ 5033315 w 10032639"/>
                <a:gd name="connsiteY4274" fmla="*/ 1818546 h 2801577"/>
                <a:gd name="connsiteX4275" fmla="*/ 5040515 w 10032639"/>
                <a:gd name="connsiteY4275" fmla="*/ 1827185 h 2801577"/>
                <a:gd name="connsiteX4276" fmla="*/ 5045555 w 10032639"/>
                <a:gd name="connsiteY4276" fmla="*/ 1837625 h 2801577"/>
                <a:gd name="connsiteX4277" fmla="*/ 5045555 w 10032639"/>
                <a:gd name="connsiteY4277" fmla="*/ 1844464 h 2801577"/>
                <a:gd name="connsiteX4278" fmla="*/ 5047355 w 10032639"/>
                <a:gd name="connsiteY4278" fmla="*/ 1851664 h 2801577"/>
                <a:gd name="connsiteX4279" fmla="*/ 5045555 w 10032639"/>
                <a:gd name="connsiteY4279" fmla="*/ 1860303 h 2801577"/>
                <a:gd name="connsiteX4280" fmla="*/ 5043755 w 10032639"/>
                <a:gd name="connsiteY4280" fmla="*/ 1867143 h 2801577"/>
                <a:gd name="connsiteX4281" fmla="*/ 5041955 w 10032639"/>
                <a:gd name="connsiteY4281" fmla="*/ 1873982 h 2801577"/>
                <a:gd name="connsiteX4282" fmla="*/ 5038715 w 10032639"/>
                <a:gd name="connsiteY4282" fmla="*/ 1879382 h 2801577"/>
                <a:gd name="connsiteX4283" fmla="*/ 5033315 w 10032639"/>
                <a:gd name="connsiteY4283" fmla="*/ 1882622 h 2801577"/>
                <a:gd name="connsiteX4284" fmla="*/ 5030074 w 10032639"/>
                <a:gd name="connsiteY4284" fmla="*/ 1884422 h 2801577"/>
                <a:gd name="connsiteX4285" fmla="*/ 5019634 w 10032639"/>
                <a:gd name="connsiteY4285" fmla="*/ 1886222 h 2801577"/>
                <a:gd name="connsiteX4286" fmla="*/ 5012434 w 10032639"/>
                <a:gd name="connsiteY4286" fmla="*/ 1888021 h 2801577"/>
                <a:gd name="connsiteX4287" fmla="*/ 5011354 w 10032639"/>
                <a:gd name="connsiteY4287" fmla="*/ 1891621 h 2801577"/>
                <a:gd name="connsiteX4288" fmla="*/ 5009554 w 10032639"/>
                <a:gd name="connsiteY4288" fmla="*/ 1903500 h 2801577"/>
                <a:gd name="connsiteX4289" fmla="*/ 5009554 w 10032639"/>
                <a:gd name="connsiteY4289" fmla="*/ 1918979 h 2801577"/>
                <a:gd name="connsiteX4290" fmla="*/ 5009554 w 10032639"/>
                <a:gd name="connsiteY4290" fmla="*/ 1951737 h 2801577"/>
                <a:gd name="connsiteX4291" fmla="*/ 5009554 w 10032639"/>
                <a:gd name="connsiteY4291" fmla="*/ 2031652 h 2801577"/>
                <a:gd name="connsiteX4292" fmla="*/ 5009554 w 10032639"/>
                <a:gd name="connsiteY4292" fmla="*/ 2050731 h 2801577"/>
                <a:gd name="connsiteX4293" fmla="*/ 5011354 w 10032639"/>
                <a:gd name="connsiteY4293" fmla="*/ 2069810 h 2801577"/>
                <a:gd name="connsiteX4294" fmla="*/ 5014234 w 10032639"/>
                <a:gd name="connsiteY4294" fmla="*/ 2088528 h 2801577"/>
                <a:gd name="connsiteX4295" fmla="*/ 5019634 w 10032639"/>
                <a:gd name="connsiteY4295" fmla="*/ 2107607 h 2801577"/>
                <a:gd name="connsiteX4296" fmla="*/ 5022874 w 10032639"/>
                <a:gd name="connsiteY4296" fmla="*/ 2125246 h 2801577"/>
                <a:gd name="connsiteX4297" fmla="*/ 5022874 w 10032639"/>
                <a:gd name="connsiteY4297" fmla="*/ 2142525 h 2801577"/>
                <a:gd name="connsiteX4298" fmla="*/ 5022874 w 10032639"/>
                <a:gd name="connsiteY4298" fmla="*/ 2159804 h 2801577"/>
                <a:gd name="connsiteX4299" fmla="*/ 5017834 w 10032639"/>
                <a:gd name="connsiteY4299" fmla="*/ 2178883 h 2801577"/>
                <a:gd name="connsiteX4300" fmla="*/ 5036915 w 10032639"/>
                <a:gd name="connsiteY4300" fmla="*/ 2180682 h 2801577"/>
                <a:gd name="connsiteX4301" fmla="*/ 5057796 w 10032639"/>
                <a:gd name="connsiteY4301" fmla="*/ 2183922 h 2801577"/>
                <a:gd name="connsiteX4302" fmla="*/ 5100637 w 10032639"/>
                <a:gd name="connsiteY4302" fmla="*/ 2192562 h 2801577"/>
                <a:gd name="connsiteX4303" fmla="*/ 5125118 w 10032639"/>
                <a:gd name="connsiteY4303" fmla="*/ 2199401 h 2801577"/>
                <a:gd name="connsiteX4304" fmla="*/ 5151039 w 10032639"/>
                <a:gd name="connsiteY4304" fmla="*/ 2201201 h 2801577"/>
                <a:gd name="connsiteX4305" fmla="*/ 5178760 w 10032639"/>
                <a:gd name="connsiteY4305" fmla="*/ 2203001 h 2801577"/>
                <a:gd name="connsiteX4306" fmla="*/ 5210082 w 10032639"/>
                <a:gd name="connsiteY4306" fmla="*/ 2201201 h 2801577"/>
                <a:gd name="connsiteX4307" fmla="*/ 5221962 w 10032639"/>
                <a:gd name="connsiteY4307" fmla="*/ 2199401 h 2801577"/>
                <a:gd name="connsiteX4308" fmla="*/ 5225562 w 10032639"/>
                <a:gd name="connsiteY4308" fmla="*/ 2209841 h 2801577"/>
                <a:gd name="connsiteX4309" fmla="*/ 5232402 w 10032639"/>
                <a:gd name="connsiteY4309" fmla="*/ 2235759 h 2801577"/>
                <a:gd name="connsiteX4310" fmla="*/ 5237443 w 10032639"/>
                <a:gd name="connsiteY4310" fmla="*/ 2265277 h 2801577"/>
                <a:gd name="connsiteX4311" fmla="*/ 5241043 w 10032639"/>
                <a:gd name="connsiteY4311" fmla="*/ 2296595 h 2801577"/>
                <a:gd name="connsiteX4312" fmla="*/ 5241043 w 10032639"/>
                <a:gd name="connsiteY4312" fmla="*/ 2331153 h 2801577"/>
                <a:gd name="connsiteX4313" fmla="*/ 5239243 w 10032639"/>
                <a:gd name="connsiteY4313" fmla="*/ 2362111 h 2801577"/>
                <a:gd name="connsiteX4314" fmla="*/ 5241043 w 10032639"/>
                <a:gd name="connsiteY4314" fmla="*/ 2393429 h 2801577"/>
                <a:gd name="connsiteX4315" fmla="*/ 5246083 w 10032639"/>
                <a:gd name="connsiteY4315" fmla="*/ 2459304 h 2801577"/>
                <a:gd name="connsiteX4316" fmla="*/ 5246083 w 10032639"/>
                <a:gd name="connsiteY4316" fmla="*/ 2472983 h 2801577"/>
                <a:gd name="connsiteX4317" fmla="*/ 5251483 w 10032639"/>
                <a:gd name="connsiteY4317" fmla="*/ 2537059 h 2801577"/>
                <a:gd name="connsiteX4318" fmla="*/ 5253283 w 10032639"/>
                <a:gd name="connsiteY4318" fmla="*/ 2597535 h 2801577"/>
                <a:gd name="connsiteX4319" fmla="*/ 5251483 w 10032639"/>
                <a:gd name="connsiteY4319" fmla="*/ 2628853 h 2801577"/>
                <a:gd name="connsiteX4320" fmla="*/ 5253283 w 10032639"/>
                <a:gd name="connsiteY4320" fmla="*/ 2659811 h 2801577"/>
                <a:gd name="connsiteX4321" fmla="*/ 5256523 w 10032639"/>
                <a:gd name="connsiteY4321" fmla="*/ 2689329 h 2801577"/>
                <a:gd name="connsiteX4322" fmla="*/ 5263364 w 10032639"/>
                <a:gd name="connsiteY4322" fmla="*/ 2717048 h 2801577"/>
                <a:gd name="connsiteX4323" fmla="*/ 5266964 w 10032639"/>
                <a:gd name="connsiteY4323" fmla="*/ 2725687 h 2801577"/>
                <a:gd name="connsiteX4324" fmla="*/ 5260124 w 10032639"/>
                <a:gd name="connsiteY4324" fmla="*/ 2731087 h 2801577"/>
                <a:gd name="connsiteX4325" fmla="*/ 5249683 w 10032639"/>
                <a:gd name="connsiteY4325" fmla="*/ 2739726 h 2801577"/>
                <a:gd name="connsiteX4326" fmla="*/ 5237443 w 10032639"/>
                <a:gd name="connsiteY4326" fmla="*/ 2746566 h 2801577"/>
                <a:gd name="connsiteX4327" fmla="*/ 5225562 w 10032639"/>
                <a:gd name="connsiteY4327" fmla="*/ 2751605 h 2801577"/>
                <a:gd name="connsiteX4328" fmla="*/ 5210082 w 10032639"/>
                <a:gd name="connsiteY4328" fmla="*/ 2755205 h 2801577"/>
                <a:gd name="connsiteX4329" fmla="*/ 5199641 w 10032639"/>
                <a:gd name="connsiteY4329" fmla="*/ 2757005 h 2801577"/>
                <a:gd name="connsiteX4330" fmla="*/ 5189201 w 10032639"/>
                <a:gd name="connsiteY4330" fmla="*/ 2762045 h 2801577"/>
                <a:gd name="connsiteX4331" fmla="*/ 5180560 w 10032639"/>
                <a:gd name="connsiteY4331" fmla="*/ 2767084 h 2801577"/>
                <a:gd name="connsiteX4332" fmla="*/ 5171920 w 10032639"/>
                <a:gd name="connsiteY4332" fmla="*/ 2774284 h 2801577"/>
                <a:gd name="connsiteX4333" fmla="*/ 5163280 w 10032639"/>
                <a:gd name="connsiteY4333" fmla="*/ 2782923 h 2801577"/>
                <a:gd name="connsiteX4334" fmla="*/ 5152839 w 10032639"/>
                <a:gd name="connsiteY4334" fmla="*/ 2775724 h 2801577"/>
                <a:gd name="connsiteX4335" fmla="*/ 5131958 w 10032639"/>
                <a:gd name="connsiteY4335" fmla="*/ 2765644 h 2801577"/>
                <a:gd name="connsiteX4336" fmla="*/ 5116478 w 10032639"/>
                <a:gd name="connsiteY4336" fmla="*/ 2758445 h 2801577"/>
                <a:gd name="connsiteX4337" fmla="*/ 5109278 w 10032639"/>
                <a:gd name="connsiteY4337" fmla="*/ 2757005 h 2801577"/>
                <a:gd name="connsiteX4338" fmla="*/ 5102437 w 10032639"/>
                <a:gd name="connsiteY4338" fmla="*/ 2757005 h 2801577"/>
                <a:gd name="connsiteX4339" fmla="*/ 5095597 w 10032639"/>
                <a:gd name="connsiteY4339" fmla="*/ 2757005 h 2801577"/>
                <a:gd name="connsiteX4340" fmla="*/ 5090557 w 10032639"/>
                <a:gd name="connsiteY4340" fmla="*/ 2758445 h 2801577"/>
                <a:gd name="connsiteX4341" fmla="*/ 5075076 w 10032639"/>
                <a:gd name="connsiteY4341" fmla="*/ 2765644 h 2801577"/>
                <a:gd name="connsiteX4342" fmla="*/ 5057796 w 10032639"/>
                <a:gd name="connsiteY4342" fmla="*/ 2772484 h 2801577"/>
                <a:gd name="connsiteX4343" fmla="*/ 5036915 w 10032639"/>
                <a:gd name="connsiteY4343" fmla="*/ 2784723 h 2801577"/>
                <a:gd name="connsiteX4344" fmla="*/ 5011354 w 10032639"/>
                <a:gd name="connsiteY4344" fmla="*/ 2796602 h 2801577"/>
                <a:gd name="connsiteX4345" fmla="*/ 5005953 w 10032639"/>
                <a:gd name="connsiteY4345" fmla="*/ 2798402 h 2801577"/>
                <a:gd name="connsiteX4346" fmla="*/ 5000913 w 10032639"/>
                <a:gd name="connsiteY4346" fmla="*/ 2796602 h 2801577"/>
                <a:gd name="connsiteX4347" fmla="*/ 4993713 w 10032639"/>
                <a:gd name="connsiteY4347" fmla="*/ 2793363 h 2801577"/>
                <a:gd name="connsiteX4348" fmla="*/ 4990473 w 10032639"/>
                <a:gd name="connsiteY4348" fmla="*/ 2789763 h 2801577"/>
                <a:gd name="connsiteX4349" fmla="*/ 4985073 w 10032639"/>
                <a:gd name="connsiteY4349" fmla="*/ 2786163 h 2801577"/>
                <a:gd name="connsiteX4350" fmla="*/ 4981832 w 10032639"/>
                <a:gd name="connsiteY4350" fmla="*/ 2779323 h 2801577"/>
                <a:gd name="connsiteX4351" fmla="*/ 4974632 w 10032639"/>
                <a:gd name="connsiteY4351" fmla="*/ 2765644 h 2801577"/>
                <a:gd name="connsiteX4352" fmla="*/ 4971392 w 10032639"/>
                <a:gd name="connsiteY4352" fmla="*/ 2748365 h 2801577"/>
                <a:gd name="connsiteX4353" fmla="*/ 4960952 w 10032639"/>
                <a:gd name="connsiteY4353" fmla="*/ 2753405 h 2801577"/>
                <a:gd name="connsiteX4354" fmla="*/ 4952311 w 10032639"/>
                <a:gd name="connsiteY4354" fmla="*/ 2760245 h 2801577"/>
                <a:gd name="connsiteX4355" fmla="*/ 4941871 w 10032639"/>
                <a:gd name="connsiteY4355" fmla="*/ 2768884 h 2801577"/>
                <a:gd name="connsiteX4356" fmla="*/ 4929990 w 10032639"/>
                <a:gd name="connsiteY4356" fmla="*/ 2774284 h 2801577"/>
                <a:gd name="connsiteX4357" fmla="*/ 4915950 w 10032639"/>
                <a:gd name="connsiteY4357" fmla="*/ 2777524 h 2801577"/>
                <a:gd name="connsiteX4358" fmla="*/ 4900469 w 10032639"/>
                <a:gd name="connsiteY4358" fmla="*/ 2781123 h 2801577"/>
                <a:gd name="connsiteX4359" fmla="*/ 4896869 w 10032639"/>
                <a:gd name="connsiteY4359" fmla="*/ 2782923 h 2801577"/>
                <a:gd name="connsiteX4360" fmla="*/ 4893629 w 10032639"/>
                <a:gd name="connsiteY4360" fmla="*/ 2781123 h 2801577"/>
                <a:gd name="connsiteX4361" fmla="*/ 4883189 w 10032639"/>
                <a:gd name="connsiteY4361" fmla="*/ 2777524 h 2801577"/>
                <a:gd name="connsiteX4362" fmla="*/ 4874548 w 10032639"/>
                <a:gd name="connsiteY4362" fmla="*/ 2772484 h 2801577"/>
                <a:gd name="connsiteX4363" fmla="*/ 4867348 w 10032639"/>
                <a:gd name="connsiteY4363" fmla="*/ 2767084 h 2801577"/>
                <a:gd name="connsiteX4364" fmla="*/ 4860508 w 10032639"/>
                <a:gd name="connsiteY4364" fmla="*/ 2758445 h 2801577"/>
                <a:gd name="connsiteX4365" fmla="*/ 4857268 w 10032639"/>
                <a:gd name="connsiteY4365" fmla="*/ 2749805 h 2801577"/>
                <a:gd name="connsiteX4366" fmla="*/ 4843227 w 10032639"/>
                <a:gd name="connsiteY4366" fmla="*/ 2753405 h 2801577"/>
                <a:gd name="connsiteX4367" fmla="*/ 4829186 w 10032639"/>
                <a:gd name="connsiteY4367" fmla="*/ 2757005 h 2801577"/>
                <a:gd name="connsiteX4368" fmla="*/ 4815506 w 10032639"/>
                <a:gd name="connsiteY4368" fmla="*/ 2757005 h 2801577"/>
                <a:gd name="connsiteX4369" fmla="*/ 4803625 w 10032639"/>
                <a:gd name="connsiteY4369" fmla="*/ 2755205 h 2801577"/>
                <a:gd name="connsiteX4370" fmla="*/ 4744583 w 10032639"/>
                <a:gd name="connsiteY4370" fmla="*/ 2755205 h 2801577"/>
                <a:gd name="connsiteX4371" fmla="*/ 4651339 w 10032639"/>
                <a:gd name="connsiteY4371" fmla="*/ 2753405 h 2801577"/>
                <a:gd name="connsiteX4372" fmla="*/ 4566376 w 10032639"/>
                <a:gd name="connsiteY4372" fmla="*/ 2753405 h 2801577"/>
                <a:gd name="connsiteX4373" fmla="*/ 4485013 w 10032639"/>
                <a:gd name="connsiteY4373" fmla="*/ 2755205 h 2801577"/>
                <a:gd name="connsiteX4374" fmla="*/ 4408690 w 10032639"/>
                <a:gd name="connsiteY4374" fmla="*/ 2758445 h 2801577"/>
                <a:gd name="connsiteX4375" fmla="*/ 4329127 w 10032639"/>
                <a:gd name="connsiteY4375" fmla="*/ 2765644 h 2801577"/>
                <a:gd name="connsiteX4376" fmla="*/ 4244163 w 10032639"/>
                <a:gd name="connsiteY4376" fmla="*/ 2767084 h 2801577"/>
                <a:gd name="connsiteX4377" fmla="*/ 4155960 w 10032639"/>
                <a:gd name="connsiteY4377" fmla="*/ 2767084 h 2801577"/>
                <a:gd name="connsiteX4378" fmla="*/ 4062717 w 10032639"/>
                <a:gd name="connsiteY4378" fmla="*/ 2762045 h 2801577"/>
                <a:gd name="connsiteX4379" fmla="*/ 4055517 w 10032639"/>
                <a:gd name="connsiteY4379" fmla="*/ 2762045 h 2801577"/>
                <a:gd name="connsiteX4380" fmla="*/ 4052276 w 10032639"/>
                <a:gd name="connsiteY4380" fmla="*/ 2757005 h 2801577"/>
                <a:gd name="connsiteX4381" fmla="*/ 4043636 w 10032639"/>
                <a:gd name="connsiteY4381" fmla="*/ 2746566 h 2801577"/>
                <a:gd name="connsiteX4382" fmla="*/ 4036436 w 10032639"/>
                <a:gd name="connsiteY4382" fmla="*/ 2736126 h 2801577"/>
                <a:gd name="connsiteX4383" fmla="*/ 4031395 w 10032639"/>
                <a:gd name="connsiteY4383" fmla="*/ 2723887 h 2801577"/>
                <a:gd name="connsiteX4384" fmla="*/ 4027796 w 10032639"/>
                <a:gd name="connsiteY4384" fmla="*/ 2712008 h 2801577"/>
                <a:gd name="connsiteX4385" fmla="*/ 4026355 w 10032639"/>
                <a:gd name="connsiteY4385" fmla="*/ 2699769 h 2801577"/>
                <a:gd name="connsiteX4386" fmla="*/ 4026355 w 10032639"/>
                <a:gd name="connsiteY4386" fmla="*/ 2687889 h 2801577"/>
                <a:gd name="connsiteX4387" fmla="*/ 4026355 w 10032639"/>
                <a:gd name="connsiteY4387" fmla="*/ 2673850 h 2801577"/>
                <a:gd name="connsiteX4388" fmla="*/ 4029596 w 10032639"/>
                <a:gd name="connsiteY4388" fmla="*/ 2659811 h 2801577"/>
                <a:gd name="connsiteX4389" fmla="*/ 4034996 w 10032639"/>
                <a:gd name="connsiteY4389" fmla="*/ 2637493 h 2801577"/>
                <a:gd name="connsiteX4390" fmla="*/ 4038236 w 10032639"/>
                <a:gd name="connsiteY4390" fmla="*/ 2613374 h 2801577"/>
                <a:gd name="connsiteX4391" fmla="*/ 4040036 w 10032639"/>
                <a:gd name="connsiteY4391" fmla="*/ 2588896 h 2801577"/>
                <a:gd name="connsiteX4392" fmla="*/ 4040036 w 10032639"/>
                <a:gd name="connsiteY4392" fmla="*/ 2562978 h 2801577"/>
                <a:gd name="connsiteX4393" fmla="*/ 4041836 w 10032639"/>
                <a:gd name="connsiteY4393" fmla="*/ 2540659 h 2801577"/>
                <a:gd name="connsiteX4394" fmla="*/ 4043636 w 10032639"/>
                <a:gd name="connsiteY4394" fmla="*/ 2517980 h 2801577"/>
                <a:gd name="connsiteX4395" fmla="*/ 4043636 w 10032639"/>
                <a:gd name="connsiteY4395" fmla="*/ 2493862 h 2801577"/>
                <a:gd name="connsiteX4396" fmla="*/ 4040036 w 10032639"/>
                <a:gd name="connsiteY4396" fmla="*/ 2469384 h 2801577"/>
                <a:gd name="connsiteX4397" fmla="*/ 4033196 w 10032639"/>
                <a:gd name="connsiteY4397" fmla="*/ 2426546 h 2801577"/>
                <a:gd name="connsiteX4398" fmla="*/ 4029596 w 10032639"/>
                <a:gd name="connsiteY4398" fmla="*/ 2402068 h 2801577"/>
                <a:gd name="connsiteX4399" fmla="*/ 4026355 w 10032639"/>
                <a:gd name="connsiteY4399" fmla="*/ 2377590 h 2801577"/>
                <a:gd name="connsiteX4400" fmla="*/ 4017355 w 10032639"/>
                <a:gd name="connsiteY4400" fmla="*/ 2332953 h 2801577"/>
                <a:gd name="connsiteX4401" fmla="*/ 4010515 w 10032639"/>
                <a:gd name="connsiteY4401" fmla="*/ 2286156 h 2801577"/>
                <a:gd name="connsiteX4402" fmla="*/ 4005474 w 10032639"/>
                <a:gd name="connsiteY4402" fmla="*/ 2239359 h 2801577"/>
                <a:gd name="connsiteX4403" fmla="*/ 4003675 w 10032639"/>
                <a:gd name="connsiteY4403" fmla="*/ 2214880 h 2801577"/>
                <a:gd name="connsiteX4404" fmla="*/ 4005474 w 10032639"/>
                <a:gd name="connsiteY4404" fmla="*/ 2190762 h 2801577"/>
                <a:gd name="connsiteX4405" fmla="*/ 4008715 w 10032639"/>
                <a:gd name="connsiteY4405" fmla="*/ 2170243 h 2801577"/>
                <a:gd name="connsiteX4406" fmla="*/ 4027796 w 10032639"/>
                <a:gd name="connsiteY4406" fmla="*/ 2178883 h 2801577"/>
                <a:gd name="connsiteX4407" fmla="*/ 4036436 w 10032639"/>
                <a:gd name="connsiteY4407" fmla="*/ 2183922 h 2801577"/>
                <a:gd name="connsiteX4408" fmla="*/ 4038236 w 10032639"/>
                <a:gd name="connsiteY4408" fmla="*/ 2182122 h 2801577"/>
                <a:gd name="connsiteX4409" fmla="*/ 4048676 w 10032639"/>
                <a:gd name="connsiteY4409" fmla="*/ 2185722 h 2801577"/>
                <a:gd name="connsiteX4410" fmla="*/ 4055517 w 10032639"/>
                <a:gd name="connsiteY4410" fmla="*/ 2188962 h 2801577"/>
                <a:gd name="connsiteX4411" fmla="*/ 4060917 w 10032639"/>
                <a:gd name="connsiteY4411" fmla="*/ 2192562 h 2801577"/>
                <a:gd name="connsiteX4412" fmla="*/ 4069557 w 10032639"/>
                <a:gd name="connsiteY4412" fmla="*/ 2201201 h 2801577"/>
                <a:gd name="connsiteX4413" fmla="*/ 4076398 w 10032639"/>
                <a:gd name="connsiteY4413" fmla="*/ 2213440 h 2801577"/>
                <a:gd name="connsiteX4414" fmla="*/ 4078197 w 10032639"/>
                <a:gd name="connsiteY4414" fmla="*/ 2220280 h 2801577"/>
                <a:gd name="connsiteX4415" fmla="*/ 4078197 w 10032639"/>
                <a:gd name="connsiteY4415" fmla="*/ 2227119 h 2801577"/>
                <a:gd name="connsiteX4416" fmla="*/ 4079998 w 10032639"/>
                <a:gd name="connsiteY4416" fmla="*/ 2235759 h 2801577"/>
                <a:gd name="connsiteX4417" fmla="*/ 4081798 w 10032639"/>
                <a:gd name="connsiteY4417" fmla="*/ 2239359 h 2801577"/>
                <a:gd name="connsiteX4418" fmla="*/ 4085038 w 10032639"/>
                <a:gd name="connsiteY4418" fmla="*/ 2242598 h 2801577"/>
                <a:gd name="connsiteX4419" fmla="*/ 4215002 w 10032639"/>
                <a:gd name="connsiteY4419" fmla="*/ 2230719 h 2801577"/>
                <a:gd name="connsiteX4420" fmla="*/ 4216802 w 10032639"/>
                <a:gd name="connsiteY4420" fmla="*/ 2230719 h 2801577"/>
                <a:gd name="connsiteX4421" fmla="*/ 4245963 w 10032639"/>
                <a:gd name="connsiteY4421" fmla="*/ 2232159 h 2801577"/>
                <a:gd name="connsiteX4422" fmla="*/ 4273684 w 10032639"/>
                <a:gd name="connsiteY4422" fmla="*/ 2233959 h 2801577"/>
                <a:gd name="connsiteX4423" fmla="*/ 4303206 w 10032639"/>
                <a:gd name="connsiteY4423" fmla="*/ 2235759 h 2801577"/>
                <a:gd name="connsiteX4424" fmla="*/ 4330927 w 10032639"/>
                <a:gd name="connsiteY4424" fmla="*/ 2239359 h 2801577"/>
                <a:gd name="connsiteX4425" fmla="*/ 4330927 w 10032639"/>
                <a:gd name="connsiteY4425" fmla="*/ 2237559 h 2801577"/>
                <a:gd name="connsiteX4426" fmla="*/ 4337767 w 10032639"/>
                <a:gd name="connsiteY4426" fmla="*/ 2209841 h 2801577"/>
                <a:gd name="connsiteX4427" fmla="*/ 4343167 w 10032639"/>
                <a:gd name="connsiteY4427" fmla="*/ 2175283 h 2801577"/>
                <a:gd name="connsiteX4428" fmla="*/ 4343167 w 10032639"/>
                <a:gd name="connsiteY4428" fmla="*/ 2164843 h 2801577"/>
                <a:gd name="connsiteX4429" fmla="*/ 4343167 w 10032639"/>
                <a:gd name="connsiteY4429" fmla="*/ 2158004 h 2801577"/>
                <a:gd name="connsiteX4430" fmla="*/ 4341367 w 10032639"/>
                <a:gd name="connsiteY4430" fmla="*/ 2152964 h 2801577"/>
                <a:gd name="connsiteX4431" fmla="*/ 4339567 w 10032639"/>
                <a:gd name="connsiteY4431" fmla="*/ 2147565 h 2801577"/>
                <a:gd name="connsiteX4432" fmla="*/ 4332727 w 10032639"/>
                <a:gd name="connsiteY4432" fmla="*/ 2144325 h 2801577"/>
                <a:gd name="connsiteX4433" fmla="*/ 4329127 w 10032639"/>
                <a:gd name="connsiteY4433" fmla="*/ 2142525 h 2801577"/>
                <a:gd name="connsiteX4434" fmla="*/ 4315446 w 10032639"/>
                <a:gd name="connsiteY4434" fmla="*/ 2140725 h 2801577"/>
                <a:gd name="connsiteX4435" fmla="*/ 4315446 w 10032639"/>
                <a:gd name="connsiteY4435" fmla="*/ 2126686 h 2801577"/>
                <a:gd name="connsiteX4436" fmla="*/ 4316886 w 10032639"/>
                <a:gd name="connsiteY4436" fmla="*/ 2114807 h 2801577"/>
                <a:gd name="connsiteX4437" fmla="*/ 4318686 w 10032639"/>
                <a:gd name="connsiteY4437" fmla="*/ 2098968 h 2801577"/>
                <a:gd name="connsiteX4438" fmla="*/ 4325887 w 10032639"/>
                <a:gd name="connsiteY4438" fmla="*/ 2085289 h 2801577"/>
                <a:gd name="connsiteX4439" fmla="*/ 4329127 w 10032639"/>
                <a:gd name="connsiteY4439" fmla="*/ 2078449 h 2801577"/>
                <a:gd name="connsiteX4440" fmla="*/ 4335967 w 10032639"/>
                <a:gd name="connsiteY4440" fmla="*/ 2071250 h 2801577"/>
                <a:gd name="connsiteX4441" fmla="*/ 4341367 w 10032639"/>
                <a:gd name="connsiteY4441" fmla="*/ 2061170 h 2801577"/>
                <a:gd name="connsiteX4442" fmla="*/ 4346407 w 10032639"/>
                <a:gd name="connsiteY4442" fmla="*/ 2048931 h 2801577"/>
                <a:gd name="connsiteX4443" fmla="*/ 4337767 w 10032639"/>
                <a:gd name="connsiteY4443" fmla="*/ 1955337 h 2801577"/>
                <a:gd name="connsiteX4444" fmla="*/ 4332727 w 10032639"/>
                <a:gd name="connsiteY4444" fmla="*/ 1865343 h 2801577"/>
                <a:gd name="connsiteX4445" fmla="*/ 4327327 w 10032639"/>
                <a:gd name="connsiteY4445" fmla="*/ 1778949 h 2801577"/>
                <a:gd name="connsiteX4446" fmla="*/ 4324086 w 10032639"/>
                <a:gd name="connsiteY4446" fmla="*/ 1695794 h 2801577"/>
                <a:gd name="connsiteX4447" fmla="*/ 4318686 w 10032639"/>
                <a:gd name="connsiteY4447" fmla="*/ 1610840 h 2801577"/>
                <a:gd name="connsiteX4448" fmla="*/ 4318686 w 10032639"/>
                <a:gd name="connsiteY4448" fmla="*/ 1524445 h 2801577"/>
                <a:gd name="connsiteX4449" fmla="*/ 4320486 w 10032639"/>
                <a:gd name="connsiteY4449" fmla="*/ 1437691 h 2801577"/>
                <a:gd name="connsiteX4450" fmla="*/ 4327327 w 10032639"/>
                <a:gd name="connsiteY4450" fmla="*/ 1349497 h 2801577"/>
                <a:gd name="connsiteX4451" fmla="*/ 4316886 w 10032639"/>
                <a:gd name="connsiteY4451" fmla="*/ 1344457 h 2801577"/>
                <a:gd name="connsiteX4452" fmla="*/ 4310046 w 10032639"/>
                <a:gd name="connsiteY4452" fmla="*/ 1342657 h 2801577"/>
                <a:gd name="connsiteX4453" fmla="*/ 4305006 w 10032639"/>
                <a:gd name="connsiteY4453" fmla="*/ 1339057 h 2801577"/>
                <a:gd name="connsiteX4454" fmla="*/ 4297805 w 10032639"/>
                <a:gd name="connsiteY4454" fmla="*/ 1334018 h 2801577"/>
                <a:gd name="connsiteX4455" fmla="*/ 4294565 w 10032639"/>
                <a:gd name="connsiteY4455" fmla="*/ 1328978 h 2801577"/>
                <a:gd name="connsiteX4456" fmla="*/ 4277285 w 10032639"/>
                <a:gd name="connsiteY4456" fmla="*/ 1332218 h 2801577"/>
                <a:gd name="connsiteX4457" fmla="*/ 4256404 w 10032639"/>
                <a:gd name="connsiteY4457" fmla="*/ 1335817 h 2801577"/>
                <a:gd name="connsiteX4458" fmla="*/ 4235523 w 10032639"/>
                <a:gd name="connsiteY4458" fmla="*/ 1335817 h 2801577"/>
                <a:gd name="connsiteX4459" fmla="*/ 4211402 w 10032639"/>
                <a:gd name="connsiteY4459" fmla="*/ 1334018 h 2801577"/>
                <a:gd name="connsiteX4460" fmla="*/ 4180441 w 10032639"/>
                <a:gd name="connsiteY4460" fmla="*/ 1332218 h 2801577"/>
                <a:gd name="connsiteX4461" fmla="*/ 4152361 w 10032639"/>
                <a:gd name="connsiteY4461" fmla="*/ 1332218 h 2801577"/>
                <a:gd name="connsiteX4462" fmla="*/ 4124639 w 10032639"/>
                <a:gd name="connsiteY4462" fmla="*/ 1332218 h 2801577"/>
                <a:gd name="connsiteX4463" fmla="*/ 4099078 w 10032639"/>
                <a:gd name="connsiteY4463" fmla="*/ 1334018 h 2801577"/>
                <a:gd name="connsiteX4464" fmla="*/ 4086838 w 10032639"/>
                <a:gd name="connsiteY4464" fmla="*/ 1335817 h 2801577"/>
                <a:gd name="connsiteX4465" fmla="*/ 4083238 w 10032639"/>
                <a:gd name="connsiteY4465" fmla="*/ 1323578 h 2801577"/>
                <a:gd name="connsiteX4466" fmla="*/ 4076398 w 10032639"/>
                <a:gd name="connsiteY4466" fmla="*/ 1283621 h 2801577"/>
                <a:gd name="connsiteX4467" fmla="*/ 4071357 w 10032639"/>
                <a:gd name="connsiteY4467" fmla="*/ 1242224 h 2801577"/>
                <a:gd name="connsiteX4468" fmla="*/ 4069557 w 10032639"/>
                <a:gd name="connsiteY4468" fmla="*/ 1199026 h 2801577"/>
                <a:gd name="connsiteX4469" fmla="*/ 4071357 w 10032639"/>
                <a:gd name="connsiteY4469" fmla="*/ 1154029 h 2801577"/>
                <a:gd name="connsiteX4470" fmla="*/ 4073157 w 10032639"/>
                <a:gd name="connsiteY4470" fmla="*/ 1107232 h 2801577"/>
                <a:gd name="connsiteX4471" fmla="*/ 4073157 w 10032639"/>
                <a:gd name="connsiteY4471" fmla="*/ 1065835 h 2801577"/>
                <a:gd name="connsiteX4472" fmla="*/ 4071357 w 10032639"/>
                <a:gd name="connsiteY4472" fmla="*/ 1025878 h 2801577"/>
                <a:gd name="connsiteX4473" fmla="*/ 4067757 w 10032639"/>
                <a:gd name="connsiteY4473" fmla="*/ 989520 h 2801577"/>
                <a:gd name="connsiteX4474" fmla="*/ 4060917 w 10032639"/>
                <a:gd name="connsiteY4474" fmla="*/ 961802 h 2801577"/>
                <a:gd name="connsiteX4475" fmla="*/ 4057316 w 10032639"/>
                <a:gd name="connsiteY4475" fmla="*/ 948123 h 2801577"/>
                <a:gd name="connsiteX4476" fmla="*/ 4052276 w 10032639"/>
                <a:gd name="connsiteY4476" fmla="*/ 935883 h 2801577"/>
                <a:gd name="connsiteX4477" fmla="*/ 4045436 w 10032639"/>
                <a:gd name="connsiteY4477" fmla="*/ 920404 h 2801577"/>
                <a:gd name="connsiteX4478" fmla="*/ 4043636 w 10032639"/>
                <a:gd name="connsiteY4478" fmla="*/ 911405 h 2801577"/>
                <a:gd name="connsiteX4479" fmla="*/ 4043636 w 10032639"/>
                <a:gd name="connsiteY4479" fmla="*/ 904566 h 2801577"/>
                <a:gd name="connsiteX4480" fmla="*/ 4043636 w 10032639"/>
                <a:gd name="connsiteY4480" fmla="*/ 887287 h 2801577"/>
                <a:gd name="connsiteX4481" fmla="*/ 4048676 w 10032639"/>
                <a:gd name="connsiteY4481" fmla="*/ 870008 h 2801577"/>
                <a:gd name="connsiteX4482" fmla="*/ 4054077 w 10032639"/>
                <a:gd name="connsiteY4482" fmla="*/ 859568 h 2801577"/>
                <a:gd name="connsiteX4483" fmla="*/ 4064517 w 10032639"/>
                <a:gd name="connsiteY4483" fmla="*/ 861368 h 2801577"/>
                <a:gd name="connsiteX4484" fmla="*/ 4102319 w 10032639"/>
                <a:gd name="connsiteY4484" fmla="*/ 863168 h 2801577"/>
                <a:gd name="connsiteX4485" fmla="*/ 4143720 w 10032639"/>
                <a:gd name="connsiteY4485" fmla="*/ 863168 h 2801577"/>
                <a:gd name="connsiteX4486" fmla="*/ 4185481 w 10032639"/>
                <a:gd name="connsiteY4486" fmla="*/ 863168 h 2801577"/>
                <a:gd name="connsiteX4487" fmla="*/ 4230483 w 10032639"/>
                <a:gd name="connsiteY4487" fmla="*/ 861368 h 2801577"/>
                <a:gd name="connsiteX4488" fmla="*/ 4275485 w 10032639"/>
                <a:gd name="connsiteY4488" fmla="*/ 857769 h 2801577"/>
                <a:gd name="connsiteX4489" fmla="*/ 4322286 w 10032639"/>
                <a:gd name="connsiteY4489" fmla="*/ 857769 h 2801577"/>
                <a:gd name="connsiteX4490" fmla="*/ 4370888 w 10032639"/>
                <a:gd name="connsiteY4490" fmla="*/ 857769 h 2801577"/>
                <a:gd name="connsiteX4491" fmla="*/ 4420930 w 10032639"/>
                <a:gd name="connsiteY4491" fmla="*/ 861368 h 2801577"/>
                <a:gd name="connsiteX4492" fmla="*/ 4422370 w 10032639"/>
                <a:gd name="connsiteY4492" fmla="*/ 859568 h 2801577"/>
                <a:gd name="connsiteX4493" fmla="*/ 4422370 w 10032639"/>
                <a:gd name="connsiteY4493" fmla="*/ 855969 h 2801577"/>
                <a:gd name="connsiteX4494" fmla="*/ 4424170 w 10032639"/>
                <a:gd name="connsiteY4494" fmla="*/ 849129 h 2801577"/>
                <a:gd name="connsiteX4495" fmla="*/ 4425970 w 10032639"/>
                <a:gd name="connsiteY4495" fmla="*/ 842290 h 2801577"/>
                <a:gd name="connsiteX4496" fmla="*/ 4429571 w 10032639"/>
                <a:gd name="connsiteY4496" fmla="*/ 839050 h 2801577"/>
                <a:gd name="connsiteX4497" fmla="*/ 4432811 w 10032639"/>
                <a:gd name="connsiteY4497" fmla="*/ 835450 h 2801577"/>
                <a:gd name="connsiteX4498" fmla="*/ 1053910 w 10032639"/>
                <a:gd name="connsiteY4498" fmla="*/ 831364 h 2801577"/>
                <a:gd name="connsiteX4499" fmla="*/ 1047071 w 10032639"/>
                <a:gd name="connsiteY4499" fmla="*/ 832804 h 2801577"/>
                <a:gd name="connsiteX4500" fmla="*/ 1040232 w 10032639"/>
                <a:gd name="connsiteY4500" fmla="*/ 832804 h 2801577"/>
                <a:gd name="connsiteX4501" fmla="*/ 1043472 w 10032639"/>
                <a:gd name="connsiteY4501" fmla="*/ 841445 h 2801577"/>
                <a:gd name="connsiteX4502" fmla="*/ 1220203 w 10032639"/>
                <a:gd name="connsiteY4502" fmla="*/ 822723 h 2801577"/>
                <a:gd name="connsiteX4503" fmla="*/ 1195727 w 10032639"/>
                <a:gd name="connsiteY4503" fmla="*/ 836405 h 2801577"/>
                <a:gd name="connsiteX4504" fmla="*/ 1190688 w 10032639"/>
                <a:gd name="connsiteY4504" fmla="*/ 840005 h 2801577"/>
                <a:gd name="connsiteX4505" fmla="*/ 1204366 w 10032639"/>
                <a:gd name="connsiteY4505" fmla="*/ 838205 h 2801577"/>
                <a:gd name="connsiteX4506" fmla="*/ 1211565 w 10032639"/>
                <a:gd name="connsiteY4506" fmla="*/ 832804 h 2801577"/>
                <a:gd name="connsiteX4507" fmla="*/ 3255676 w 10032639"/>
                <a:gd name="connsiteY4507" fmla="*/ 814081 h 2801577"/>
                <a:gd name="connsiteX4508" fmla="*/ 3253876 w 10032639"/>
                <a:gd name="connsiteY4508" fmla="*/ 815522 h 2801577"/>
                <a:gd name="connsiteX4509" fmla="*/ 3255676 w 10032639"/>
                <a:gd name="connsiteY4509" fmla="*/ 815522 h 2801577"/>
                <a:gd name="connsiteX4510" fmla="*/ 9321152 w 10032639"/>
                <a:gd name="connsiteY4510" fmla="*/ 784102 h 2801577"/>
                <a:gd name="connsiteX4511" fmla="*/ 9315751 w 10032639"/>
                <a:gd name="connsiteY4511" fmla="*/ 787343 h 2801577"/>
                <a:gd name="connsiteX4512" fmla="*/ 9312150 w 10032639"/>
                <a:gd name="connsiteY4512" fmla="*/ 792745 h 2801577"/>
                <a:gd name="connsiteX4513" fmla="*/ 9322592 w 10032639"/>
                <a:gd name="connsiteY4513" fmla="*/ 792745 h 2801577"/>
                <a:gd name="connsiteX4514" fmla="*/ 6832658 w 10032639"/>
                <a:gd name="connsiteY4514" fmla="*/ 774700 h 2801577"/>
                <a:gd name="connsiteX4515" fmla="*/ 6869019 w 10032639"/>
                <a:gd name="connsiteY4515" fmla="*/ 776140 h 2801577"/>
                <a:gd name="connsiteX4516" fmla="*/ 6905381 w 10032639"/>
                <a:gd name="connsiteY4516" fmla="*/ 779740 h 2801577"/>
                <a:gd name="connsiteX4517" fmla="*/ 6941742 w 10032639"/>
                <a:gd name="connsiteY4517" fmla="*/ 786579 h 2801577"/>
                <a:gd name="connsiteX4518" fmla="*/ 6974503 w 10032639"/>
                <a:gd name="connsiteY4518" fmla="*/ 797017 h 2801577"/>
                <a:gd name="connsiteX4519" fmla="*/ 7005824 w 10032639"/>
                <a:gd name="connsiteY4519" fmla="*/ 809256 h 2801577"/>
                <a:gd name="connsiteX4520" fmla="*/ 7035344 w 10032639"/>
                <a:gd name="connsiteY4520" fmla="*/ 824734 h 2801577"/>
                <a:gd name="connsiteX4521" fmla="*/ 7062705 w 10032639"/>
                <a:gd name="connsiteY4521" fmla="*/ 842012 h 2801577"/>
                <a:gd name="connsiteX4522" fmla="*/ 7087186 w 10032639"/>
                <a:gd name="connsiteY4522" fmla="*/ 862889 h 2801577"/>
                <a:gd name="connsiteX4523" fmla="*/ 7109507 w 10032639"/>
                <a:gd name="connsiteY4523" fmla="*/ 885206 h 2801577"/>
                <a:gd name="connsiteX4524" fmla="*/ 7128587 w 10032639"/>
                <a:gd name="connsiteY4524" fmla="*/ 893845 h 2801577"/>
                <a:gd name="connsiteX4525" fmla="*/ 7146228 w 10032639"/>
                <a:gd name="connsiteY4525" fmla="*/ 904284 h 2801577"/>
                <a:gd name="connsiteX4526" fmla="*/ 7161708 w 10032639"/>
                <a:gd name="connsiteY4526" fmla="*/ 916522 h 2801577"/>
                <a:gd name="connsiteX4527" fmla="*/ 7178989 w 10032639"/>
                <a:gd name="connsiteY4527" fmla="*/ 928761 h 2801577"/>
                <a:gd name="connsiteX4528" fmla="*/ 7189069 w 10032639"/>
                <a:gd name="connsiteY4528" fmla="*/ 937400 h 2801577"/>
                <a:gd name="connsiteX4529" fmla="*/ 7199509 w 10032639"/>
                <a:gd name="connsiteY4529" fmla="*/ 947838 h 2801577"/>
                <a:gd name="connsiteX4530" fmla="*/ 7214990 w 10032639"/>
                <a:gd name="connsiteY4530" fmla="*/ 970156 h 2801577"/>
                <a:gd name="connsiteX4531" fmla="*/ 7232630 w 10032639"/>
                <a:gd name="connsiteY4531" fmla="*/ 997872 h 2801577"/>
                <a:gd name="connsiteX4532" fmla="*/ 7234070 w 10032639"/>
                <a:gd name="connsiteY4532" fmla="*/ 1001112 h 2801577"/>
                <a:gd name="connsiteX4533" fmla="*/ 7234070 w 10032639"/>
                <a:gd name="connsiteY4533" fmla="*/ 1015150 h 2801577"/>
                <a:gd name="connsiteX4534" fmla="*/ 7223630 w 10032639"/>
                <a:gd name="connsiteY4534" fmla="*/ 1021989 h 2801577"/>
                <a:gd name="connsiteX4535" fmla="*/ 7220390 w 10032639"/>
                <a:gd name="connsiteY4535" fmla="*/ 1023789 h 2801577"/>
                <a:gd name="connsiteX4536" fmla="*/ 7222190 w 10032639"/>
                <a:gd name="connsiteY4536" fmla="*/ 1025589 h 2801577"/>
                <a:gd name="connsiteX4537" fmla="*/ 7225430 w 10032639"/>
                <a:gd name="connsiteY4537" fmla="*/ 1030628 h 2801577"/>
                <a:gd name="connsiteX4538" fmla="*/ 7229030 w 10032639"/>
                <a:gd name="connsiteY4538" fmla="*/ 1036027 h 2801577"/>
                <a:gd name="connsiteX4539" fmla="*/ 7237670 w 10032639"/>
                <a:gd name="connsiteY4539" fmla="*/ 1034228 h 2801577"/>
                <a:gd name="connsiteX4540" fmla="*/ 7244511 w 10032639"/>
                <a:gd name="connsiteY4540" fmla="*/ 1036027 h 2801577"/>
                <a:gd name="connsiteX4541" fmla="*/ 7253151 w 10032639"/>
                <a:gd name="connsiteY4541" fmla="*/ 1037467 h 2801577"/>
                <a:gd name="connsiteX4542" fmla="*/ 7260351 w 10032639"/>
                <a:gd name="connsiteY4542" fmla="*/ 1041067 h 2801577"/>
                <a:gd name="connsiteX4543" fmla="*/ 7267191 w 10032639"/>
                <a:gd name="connsiteY4543" fmla="*/ 1046466 h 2801577"/>
                <a:gd name="connsiteX4544" fmla="*/ 7272231 w 10032639"/>
                <a:gd name="connsiteY4544" fmla="*/ 1051505 h 2801577"/>
                <a:gd name="connsiteX4545" fmla="*/ 7277632 w 10032639"/>
                <a:gd name="connsiteY4545" fmla="*/ 1060144 h 2801577"/>
                <a:gd name="connsiteX4546" fmla="*/ 7282672 w 10032639"/>
                <a:gd name="connsiteY4546" fmla="*/ 1066983 h 2801577"/>
                <a:gd name="connsiteX4547" fmla="*/ 7286272 w 10032639"/>
                <a:gd name="connsiteY4547" fmla="*/ 1079222 h 2801577"/>
                <a:gd name="connsiteX4548" fmla="*/ 7288072 w 10032639"/>
                <a:gd name="connsiteY4548" fmla="*/ 1087861 h 2801577"/>
                <a:gd name="connsiteX4549" fmla="*/ 7286272 w 10032639"/>
                <a:gd name="connsiteY4549" fmla="*/ 1096500 h 2801577"/>
                <a:gd name="connsiteX4550" fmla="*/ 7282672 w 10032639"/>
                <a:gd name="connsiteY4550" fmla="*/ 1105139 h 2801577"/>
                <a:gd name="connsiteX4551" fmla="*/ 7277632 w 10032639"/>
                <a:gd name="connsiteY4551" fmla="*/ 1108738 h 2801577"/>
                <a:gd name="connsiteX4552" fmla="*/ 7284472 w 10032639"/>
                <a:gd name="connsiteY4552" fmla="*/ 1110538 h 2801577"/>
                <a:gd name="connsiteX4553" fmla="*/ 7293112 w 10032639"/>
                <a:gd name="connsiteY4553" fmla="*/ 1113778 h 2801577"/>
                <a:gd name="connsiteX4554" fmla="*/ 7305352 w 10032639"/>
                <a:gd name="connsiteY4554" fmla="*/ 1117377 h 2801577"/>
                <a:gd name="connsiteX4555" fmla="*/ 7312193 w 10032639"/>
                <a:gd name="connsiteY4555" fmla="*/ 1119177 h 2801577"/>
                <a:gd name="connsiteX4556" fmla="*/ 7313993 w 10032639"/>
                <a:gd name="connsiteY4556" fmla="*/ 1127456 h 2801577"/>
                <a:gd name="connsiteX4557" fmla="*/ 7334513 w 10032639"/>
                <a:gd name="connsiteY4557" fmla="*/ 1184689 h 2801577"/>
                <a:gd name="connsiteX4558" fmla="*/ 7355394 w 10032639"/>
                <a:gd name="connsiteY4558" fmla="*/ 1246961 h 2801577"/>
                <a:gd name="connsiteX4559" fmla="*/ 7376275 w 10032639"/>
                <a:gd name="connsiteY4559" fmla="*/ 1311033 h 2801577"/>
                <a:gd name="connsiteX4560" fmla="*/ 7393555 w 10032639"/>
                <a:gd name="connsiteY4560" fmla="*/ 1376904 h 2801577"/>
                <a:gd name="connsiteX4561" fmla="*/ 7407596 w 10032639"/>
                <a:gd name="connsiteY4561" fmla="*/ 1446016 h 2801577"/>
                <a:gd name="connsiteX4562" fmla="*/ 7462677 w 10032639"/>
                <a:gd name="connsiteY4562" fmla="*/ 1420099 h 2801577"/>
                <a:gd name="connsiteX4563" fmla="*/ 7410836 w 10032639"/>
                <a:gd name="connsiteY4563" fmla="*/ 1460054 h 2801577"/>
                <a:gd name="connsiteX4564" fmla="*/ 7423076 w 10032639"/>
                <a:gd name="connsiteY4564" fmla="*/ 1536004 h 2801577"/>
                <a:gd name="connsiteX4565" fmla="*/ 7429916 w 10032639"/>
                <a:gd name="connsiteY4565" fmla="*/ 1591437 h 2801577"/>
                <a:gd name="connsiteX4566" fmla="*/ 7438557 w 10032639"/>
                <a:gd name="connsiteY4566" fmla="*/ 1648670 h 2801577"/>
                <a:gd name="connsiteX4567" fmla="*/ 7452237 w 10032639"/>
                <a:gd name="connsiteY4567" fmla="*/ 1757736 h 2801577"/>
                <a:gd name="connsiteX4568" fmla="*/ 7464477 w 10032639"/>
                <a:gd name="connsiteY4568" fmla="*/ 1868602 h 2801577"/>
                <a:gd name="connsiteX4569" fmla="*/ 7468077 w 10032639"/>
                <a:gd name="connsiteY4569" fmla="*/ 1927275 h 2801577"/>
                <a:gd name="connsiteX4570" fmla="*/ 7473118 w 10032639"/>
                <a:gd name="connsiteY4570" fmla="*/ 1988107 h 2801577"/>
                <a:gd name="connsiteX4571" fmla="*/ 7474918 w 10032639"/>
                <a:gd name="connsiteY4571" fmla="*/ 2008625 h 2801577"/>
                <a:gd name="connsiteX4572" fmla="*/ 7474918 w 10032639"/>
                <a:gd name="connsiteY4572" fmla="*/ 2027702 h 2801577"/>
                <a:gd name="connsiteX4573" fmla="*/ 7474918 w 10032639"/>
                <a:gd name="connsiteY4573" fmla="*/ 2046780 h 2801577"/>
                <a:gd name="connsiteX4574" fmla="*/ 7471317 w 10032639"/>
                <a:gd name="connsiteY4574" fmla="*/ 2064058 h 2801577"/>
                <a:gd name="connsiteX4575" fmla="*/ 7469517 w 10032639"/>
                <a:gd name="connsiteY4575" fmla="*/ 2079536 h 2801577"/>
                <a:gd name="connsiteX4576" fmla="*/ 7469517 w 10032639"/>
                <a:gd name="connsiteY4576" fmla="*/ 2095374 h 2801577"/>
                <a:gd name="connsiteX4577" fmla="*/ 7469517 w 10032639"/>
                <a:gd name="connsiteY4577" fmla="*/ 2110852 h 2801577"/>
                <a:gd name="connsiteX4578" fmla="*/ 7471317 w 10032639"/>
                <a:gd name="connsiteY4578" fmla="*/ 2124890 h 2801577"/>
                <a:gd name="connsiteX4579" fmla="*/ 7473118 w 10032639"/>
                <a:gd name="connsiteY4579" fmla="*/ 2140368 h 2801577"/>
                <a:gd name="connsiteX4580" fmla="*/ 7474918 w 10032639"/>
                <a:gd name="connsiteY4580" fmla="*/ 2155846 h 2801577"/>
                <a:gd name="connsiteX4581" fmla="*/ 7478158 w 10032639"/>
                <a:gd name="connsiteY4581" fmla="*/ 2169884 h 2801577"/>
                <a:gd name="connsiteX4582" fmla="*/ 7483558 w 10032639"/>
                <a:gd name="connsiteY4582" fmla="*/ 2181763 h 2801577"/>
                <a:gd name="connsiteX4583" fmla="*/ 7485358 w 10032639"/>
                <a:gd name="connsiteY4583" fmla="*/ 2195801 h 2801577"/>
                <a:gd name="connsiteX4584" fmla="*/ 7488598 w 10032639"/>
                <a:gd name="connsiteY4584" fmla="*/ 2218118 h 2801577"/>
                <a:gd name="connsiteX4585" fmla="*/ 7490398 w 10032639"/>
                <a:gd name="connsiteY4585" fmla="*/ 2237196 h 2801577"/>
                <a:gd name="connsiteX4586" fmla="*/ 7500838 w 10032639"/>
                <a:gd name="connsiteY4586" fmla="*/ 2242235 h 2801577"/>
                <a:gd name="connsiteX4587" fmla="*/ 7516319 w 10032639"/>
                <a:gd name="connsiteY4587" fmla="*/ 2249434 h 2801577"/>
                <a:gd name="connsiteX4588" fmla="*/ 7535399 w 10032639"/>
                <a:gd name="connsiteY4588" fmla="*/ 2256274 h 2801577"/>
                <a:gd name="connsiteX4589" fmla="*/ 7559880 w 10032639"/>
                <a:gd name="connsiteY4589" fmla="*/ 2261313 h 2801577"/>
                <a:gd name="connsiteX4590" fmla="*/ 7585801 w 10032639"/>
                <a:gd name="connsiteY4590" fmla="*/ 2268512 h 2801577"/>
                <a:gd name="connsiteX4591" fmla="*/ 7609922 w 10032639"/>
                <a:gd name="connsiteY4591" fmla="*/ 2270312 h 2801577"/>
                <a:gd name="connsiteX4592" fmla="*/ 7632242 w 10032639"/>
                <a:gd name="connsiteY4592" fmla="*/ 2270312 h 2801577"/>
                <a:gd name="connsiteX4593" fmla="*/ 7649523 w 10032639"/>
                <a:gd name="connsiteY4593" fmla="*/ 2268512 h 2801577"/>
                <a:gd name="connsiteX4594" fmla="*/ 7661763 w 10032639"/>
                <a:gd name="connsiteY4594" fmla="*/ 2268512 h 2801577"/>
                <a:gd name="connsiteX4595" fmla="*/ 7670403 w 10032639"/>
                <a:gd name="connsiteY4595" fmla="*/ 2266712 h 2801577"/>
                <a:gd name="connsiteX4596" fmla="*/ 7677604 w 10032639"/>
                <a:gd name="connsiteY4596" fmla="*/ 2263113 h 2801577"/>
                <a:gd name="connsiteX4597" fmla="*/ 7684444 w 10032639"/>
                <a:gd name="connsiteY4597" fmla="*/ 2258073 h 2801577"/>
                <a:gd name="connsiteX4598" fmla="*/ 7691284 w 10032639"/>
                <a:gd name="connsiteY4598" fmla="*/ 2252674 h 2801577"/>
                <a:gd name="connsiteX4599" fmla="*/ 7698124 w 10032639"/>
                <a:gd name="connsiteY4599" fmla="*/ 2251234 h 2801577"/>
                <a:gd name="connsiteX4600" fmla="*/ 7705324 w 10032639"/>
                <a:gd name="connsiteY4600" fmla="*/ 2249434 h 2801577"/>
                <a:gd name="connsiteX4601" fmla="*/ 7713965 w 10032639"/>
                <a:gd name="connsiteY4601" fmla="*/ 2249434 h 2801577"/>
                <a:gd name="connsiteX4602" fmla="*/ 7720805 w 10032639"/>
                <a:gd name="connsiteY4602" fmla="*/ 2249434 h 2801577"/>
                <a:gd name="connsiteX4603" fmla="*/ 7727645 w 10032639"/>
                <a:gd name="connsiteY4603" fmla="*/ 2252674 h 2801577"/>
                <a:gd name="connsiteX4604" fmla="*/ 7734486 w 10032639"/>
                <a:gd name="connsiteY4604" fmla="*/ 2256274 h 2801577"/>
                <a:gd name="connsiteX4605" fmla="*/ 7741326 w 10032639"/>
                <a:gd name="connsiteY4605" fmla="*/ 2259873 h 2801577"/>
                <a:gd name="connsiteX4606" fmla="*/ 7746726 w 10032639"/>
                <a:gd name="connsiteY4606" fmla="*/ 2263113 h 2801577"/>
                <a:gd name="connsiteX4607" fmla="*/ 7748526 w 10032639"/>
                <a:gd name="connsiteY4607" fmla="*/ 2270312 h 2801577"/>
                <a:gd name="connsiteX4608" fmla="*/ 7749966 w 10032639"/>
                <a:gd name="connsiteY4608" fmla="*/ 2282190 h 2801577"/>
                <a:gd name="connsiteX4609" fmla="*/ 7748526 w 10032639"/>
                <a:gd name="connsiteY4609" fmla="*/ 2292629 h 2801577"/>
                <a:gd name="connsiteX4610" fmla="*/ 7746726 w 10032639"/>
                <a:gd name="connsiteY4610" fmla="*/ 2301268 h 2801577"/>
                <a:gd name="connsiteX4611" fmla="*/ 7743126 w 10032639"/>
                <a:gd name="connsiteY4611" fmla="*/ 2308107 h 2801577"/>
                <a:gd name="connsiteX4612" fmla="*/ 7739886 w 10032639"/>
                <a:gd name="connsiteY4612" fmla="*/ 2313506 h 2801577"/>
                <a:gd name="connsiteX4613" fmla="*/ 7734486 w 10032639"/>
                <a:gd name="connsiteY4613" fmla="*/ 2316746 h 2801577"/>
                <a:gd name="connsiteX4614" fmla="*/ 7725845 w 10032639"/>
                <a:gd name="connsiteY4614" fmla="*/ 2322145 h 2801577"/>
                <a:gd name="connsiteX4615" fmla="*/ 7720805 w 10032639"/>
                <a:gd name="connsiteY4615" fmla="*/ 2325385 h 2801577"/>
                <a:gd name="connsiteX4616" fmla="*/ 7719005 w 10032639"/>
                <a:gd name="connsiteY4616" fmla="*/ 2330784 h 2801577"/>
                <a:gd name="connsiteX4617" fmla="*/ 7717205 w 10032639"/>
                <a:gd name="connsiteY4617" fmla="*/ 2335824 h 2801577"/>
                <a:gd name="connsiteX4618" fmla="*/ 7717205 w 10032639"/>
                <a:gd name="connsiteY4618" fmla="*/ 2341223 h 2801577"/>
                <a:gd name="connsiteX4619" fmla="*/ 7719005 w 10032639"/>
                <a:gd name="connsiteY4619" fmla="*/ 2356701 h 2801577"/>
                <a:gd name="connsiteX4620" fmla="*/ 7722605 w 10032639"/>
                <a:gd name="connsiteY4620" fmla="*/ 2368579 h 2801577"/>
                <a:gd name="connsiteX4621" fmla="*/ 7725845 w 10032639"/>
                <a:gd name="connsiteY4621" fmla="*/ 2377218 h 2801577"/>
                <a:gd name="connsiteX4622" fmla="*/ 7732686 w 10032639"/>
                <a:gd name="connsiteY4622" fmla="*/ 2384417 h 2801577"/>
                <a:gd name="connsiteX4623" fmla="*/ 7741326 w 10032639"/>
                <a:gd name="connsiteY4623" fmla="*/ 2393056 h 2801577"/>
                <a:gd name="connsiteX4624" fmla="*/ 7753566 w 10032639"/>
                <a:gd name="connsiteY4624" fmla="*/ 2399895 h 2801577"/>
                <a:gd name="connsiteX4625" fmla="*/ 7779487 w 10032639"/>
                <a:gd name="connsiteY4625" fmla="*/ 2415733 h 2801577"/>
                <a:gd name="connsiteX4626" fmla="*/ 7786327 w 10032639"/>
                <a:gd name="connsiteY4626" fmla="*/ 2420773 h 2801577"/>
                <a:gd name="connsiteX4627" fmla="*/ 7786327 w 10032639"/>
                <a:gd name="connsiteY4627" fmla="*/ 2429412 h 2801577"/>
                <a:gd name="connsiteX4628" fmla="*/ 7784527 w 10032639"/>
                <a:gd name="connsiteY4628" fmla="*/ 2439850 h 2801577"/>
                <a:gd name="connsiteX4629" fmla="*/ 7783087 w 10032639"/>
                <a:gd name="connsiteY4629" fmla="*/ 2450289 h 2801577"/>
                <a:gd name="connsiteX4630" fmla="*/ 7779487 w 10032639"/>
                <a:gd name="connsiteY4630" fmla="*/ 2457128 h 2801577"/>
                <a:gd name="connsiteX4631" fmla="*/ 7775887 w 10032639"/>
                <a:gd name="connsiteY4631" fmla="*/ 2463967 h 2801577"/>
                <a:gd name="connsiteX4632" fmla="*/ 7770847 w 10032639"/>
                <a:gd name="connsiteY4632" fmla="*/ 2469007 h 2801577"/>
                <a:gd name="connsiteX4633" fmla="*/ 7764006 w 10032639"/>
                <a:gd name="connsiteY4633" fmla="*/ 2472606 h 2801577"/>
                <a:gd name="connsiteX4634" fmla="*/ 7758606 w 10032639"/>
                <a:gd name="connsiteY4634" fmla="*/ 2474406 h 2801577"/>
                <a:gd name="connsiteX4635" fmla="*/ 7751766 w 10032639"/>
                <a:gd name="connsiteY4635" fmla="*/ 2476206 h 2801577"/>
                <a:gd name="connsiteX4636" fmla="*/ 7748526 w 10032639"/>
                <a:gd name="connsiteY4636" fmla="*/ 2476206 h 2801577"/>
                <a:gd name="connsiteX4637" fmla="*/ 7748526 w 10032639"/>
                <a:gd name="connsiteY4637" fmla="*/ 2479445 h 2801577"/>
                <a:gd name="connsiteX4638" fmla="*/ 7748526 w 10032639"/>
                <a:gd name="connsiteY4638" fmla="*/ 2559355 h 2801577"/>
                <a:gd name="connsiteX4639" fmla="*/ 7746726 w 10032639"/>
                <a:gd name="connsiteY4639" fmla="*/ 2578433 h 2801577"/>
                <a:gd name="connsiteX4640" fmla="*/ 7748526 w 10032639"/>
                <a:gd name="connsiteY4640" fmla="*/ 2593911 h 2801577"/>
                <a:gd name="connsiteX4641" fmla="*/ 7753566 w 10032639"/>
                <a:gd name="connsiteY4641" fmla="*/ 2607589 h 2801577"/>
                <a:gd name="connsiteX4642" fmla="*/ 7762206 w 10032639"/>
                <a:gd name="connsiteY4642" fmla="*/ 2618028 h 2801577"/>
                <a:gd name="connsiteX4643" fmla="*/ 7769047 w 10032639"/>
                <a:gd name="connsiteY4643" fmla="*/ 2624867 h 2801577"/>
                <a:gd name="connsiteX4644" fmla="*/ 7765807 w 10032639"/>
                <a:gd name="connsiteY4644" fmla="*/ 2633506 h 2801577"/>
                <a:gd name="connsiteX4645" fmla="*/ 7760406 w 10032639"/>
                <a:gd name="connsiteY4645" fmla="*/ 2643945 h 2801577"/>
                <a:gd name="connsiteX4646" fmla="*/ 7753566 w 10032639"/>
                <a:gd name="connsiteY4646" fmla="*/ 2654383 h 2801577"/>
                <a:gd name="connsiteX4647" fmla="*/ 7744926 w 10032639"/>
                <a:gd name="connsiteY4647" fmla="*/ 2661223 h 2801577"/>
                <a:gd name="connsiteX4648" fmla="*/ 7732686 w 10032639"/>
                <a:gd name="connsiteY4648" fmla="*/ 2666622 h 2801577"/>
                <a:gd name="connsiteX4649" fmla="*/ 7734486 w 10032639"/>
                <a:gd name="connsiteY4649" fmla="*/ 2671661 h 2801577"/>
                <a:gd name="connsiteX4650" fmla="*/ 7736286 w 10032639"/>
                <a:gd name="connsiteY4650" fmla="*/ 2696138 h 2801577"/>
                <a:gd name="connsiteX4651" fmla="*/ 7738086 w 10032639"/>
                <a:gd name="connsiteY4651" fmla="*/ 2704777 h 2801577"/>
                <a:gd name="connsiteX4652" fmla="*/ 7731245 w 10032639"/>
                <a:gd name="connsiteY4652" fmla="*/ 2709816 h 2801577"/>
                <a:gd name="connsiteX4653" fmla="*/ 7691284 w 10032639"/>
                <a:gd name="connsiteY4653" fmla="*/ 2737533 h 2801577"/>
                <a:gd name="connsiteX4654" fmla="*/ 7682644 w 10032639"/>
                <a:gd name="connsiteY4654" fmla="*/ 2744372 h 2801577"/>
                <a:gd name="connsiteX4655" fmla="*/ 7672203 w 10032639"/>
                <a:gd name="connsiteY4655" fmla="*/ 2751211 h 2801577"/>
                <a:gd name="connsiteX4656" fmla="*/ 7663563 w 10032639"/>
                <a:gd name="connsiteY4656" fmla="*/ 2758050 h 2801577"/>
                <a:gd name="connsiteX4657" fmla="*/ 7654923 w 10032639"/>
                <a:gd name="connsiteY4657" fmla="*/ 2765249 h 2801577"/>
                <a:gd name="connsiteX4658" fmla="*/ 7651323 w 10032639"/>
                <a:gd name="connsiteY4658" fmla="*/ 2770289 h 2801577"/>
                <a:gd name="connsiteX4659" fmla="*/ 7644483 w 10032639"/>
                <a:gd name="connsiteY4659" fmla="*/ 2770289 h 2801577"/>
                <a:gd name="connsiteX4660" fmla="*/ 7589041 w 10032639"/>
                <a:gd name="connsiteY4660" fmla="*/ 2768489 h 2801577"/>
                <a:gd name="connsiteX4661" fmla="*/ 7535399 w 10032639"/>
                <a:gd name="connsiteY4661" fmla="*/ 2766689 h 2801577"/>
                <a:gd name="connsiteX4662" fmla="*/ 7433516 w 10032639"/>
                <a:gd name="connsiteY4662" fmla="*/ 2761650 h 2801577"/>
                <a:gd name="connsiteX4663" fmla="*/ 7379515 w 10032639"/>
                <a:gd name="connsiteY4663" fmla="*/ 2758050 h 2801577"/>
                <a:gd name="connsiteX4664" fmla="*/ 7325873 w 10032639"/>
                <a:gd name="connsiteY4664" fmla="*/ 2753011 h 2801577"/>
                <a:gd name="connsiteX4665" fmla="*/ 7246311 w 10032639"/>
                <a:gd name="connsiteY4665" fmla="*/ 2746172 h 2801577"/>
                <a:gd name="connsiteX4666" fmla="*/ 7062705 w 10032639"/>
                <a:gd name="connsiteY4666" fmla="*/ 2735733 h 2801577"/>
                <a:gd name="connsiteX4667" fmla="*/ 7016264 w 10032639"/>
                <a:gd name="connsiteY4667" fmla="*/ 2733933 h 2801577"/>
                <a:gd name="connsiteX4668" fmla="*/ 6969462 w 10032639"/>
                <a:gd name="connsiteY4668" fmla="*/ 2733933 h 2801577"/>
                <a:gd name="connsiteX4669" fmla="*/ 6869019 w 10032639"/>
                <a:gd name="connsiteY4669" fmla="*/ 2739333 h 2801577"/>
                <a:gd name="connsiteX4670" fmla="*/ 6856779 w 10032639"/>
                <a:gd name="connsiteY4670" fmla="*/ 2739333 h 2801577"/>
                <a:gd name="connsiteX4671" fmla="*/ 6853539 w 10032639"/>
                <a:gd name="connsiteY4671" fmla="*/ 2727094 h 2801577"/>
                <a:gd name="connsiteX4672" fmla="*/ 6843099 w 10032639"/>
                <a:gd name="connsiteY4672" fmla="*/ 2666622 h 2801577"/>
                <a:gd name="connsiteX4673" fmla="*/ 6841299 w 10032639"/>
                <a:gd name="connsiteY4673" fmla="*/ 2661223 h 2801577"/>
                <a:gd name="connsiteX4674" fmla="*/ 6839499 w 10032639"/>
                <a:gd name="connsiteY4674" fmla="*/ 2656183 h 2801577"/>
                <a:gd name="connsiteX4675" fmla="*/ 6837699 w 10032639"/>
                <a:gd name="connsiteY4675" fmla="*/ 2650784 h 2801577"/>
                <a:gd name="connsiteX4676" fmla="*/ 6832658 w 10032639"/>
                <a:gd name="connsiteY4676" fmla="*/ 2645744 h 2801577"/>
                <a:gd name="connsiteX4677" fmla="*/ 6829058 w 10032639"/>
                <a:gd name="connsiteY4677" fmla="*/ 2643945 h 2801577"/>
                <a:gd name="connsiteX4678" fmla="*/ 6825818 w 10032639"/>
                <a:gd name="connsiteY4678" fmla="*/ 2643945 h 2801577"/>
                <a:gd name="connsiteX4679" fmla="*/ 6809978 w 10032639"/>
                <a:gd name="connsiteY4679" fmla="*/ 2643945 h 2801577"/>
                <a:gd name="connsiteX4680" fmla="*/ 6809978 w 10032639"/>
                <a:gd name="connsiteY4680" fmla="*/ 2628467 h 2801577"/>
                <a:gd name="connsiteX4681" fmla="*/ 6811778 w 10032639"/>
                <a:gd name="connsiteY4681" fmla="*/ 2611189 h 2801577"/>
                <a:gd name="connsiteX4682" fmla="*/ 6815378 w 10032639"/>
                <a:gd name="connsiteY4682" fmla="*/ 2595711 h 2801577"/>
                <a:gd name="connsiteX4683" fmla="*/ 6820418 w 10032639"/>
                <a:gd name="connsiteY4683" fmla="*/ 2581673 h 2801577"/>
                <a:gd name="connsiteX4684" fmla="*/ 6827618 w 10032639"/>
                <a:gd name="connsiteY4684" fmla="*/ 2567994 h 2801577"/>
                <a:gd name="connsiteX4685" fmla="*/ 6825818 w 10032639"/>
                <a:gd name="connsiteY4685" fmla="*/ 2567994 h 2801577"/>
                <a:gd name="connsiteX4686" fmla="*/ 6818618 w 10032639"/>
                <a:gd name="connsiteY4686" fmla="*/ 2564395 h 2801577"/>
                <a:gd name="connsiteX4687" fmla="*/ 6811778 w 10032639"/>
                <a:gd name="connsiteY4687" fmla="*/ 2561155 h 2801577"/>
                <a:gd name="connsiteX4688" fmla="*/ 6806738 w 10032639"/>
                <a:gd name="connsiteY4688" fmla="*/ 2553956 h 2801577"/>
                <a:gd name="connsiteX4689" fmla="*/ 6803138 w 10032639"/>
                <a:gd name="connsiteY4689" fmla="*/ 2545317 h 2801577"/>
                <a:gd name="connsiteX4690" fmla="*/ 6799537 w 10032639"/>
                <a:gd name="connsiteY4690" fmla="*/ 2533079 h 2801577"/>
                <a:gd name="connsiteX4691" fmla="*/ 6798097 w 10032639"/>
                <a:gd name="connsiteY4691" fmla="*/ 2523000 h 2801577"/>
                <a:gd name="connsiteX4692" fmla="*/ 6798097 w 10032639"/>
                <a:gd name="connsiteY4692" fmla="*/ 2512561 h 2801577"/>
                <a:gd name="connsiteX4693" fmla="*/ 6799537 w 10032639"/>
                <a:gd name="connsiteY4693" fmla="*/ 2502123 h 2801577"/>
                <a:gd name="connsiteX4694" fmla="*/ 6803138 w 10032639"/>
                <a:gd name="connsiteY4694" fmla="*/ 2493484 h 2801577"/>
                <a:gd name="connsiteX4695" fmla="*/ 6808178 w 10032639"/>
                <a:gd name="connsiteY4695" fmla="*/ 2484845 h 2801577"/>
                <a:gd name="connsiteX4696" fmla="*/ 6817178 w 10032639"/>
                <a:gd name="connsiteY4696" fmla="*/ 2476206 h 2801577"/>
                <a:gd name="connsiteX4697" fmla="*/ 6825818 w 10032639"/>
                <a:gd name="connsiteY4697" fmla="*/ 2469007 h 2801577"/>
                <a:gd name="connsiteX4698" fmla="*/ 6848139 w 10032639"/>
                <a:gd name="connsiteY4698" fmla="*/ 2457128 h 2801577"/>
                <a:gd name="connsiteX4699" fmla="*/ 6872620 w 10032639"/>
                <a:gd name="connsiteY4699" fmla="*/ 2444890 h 2801577"/>
                <a:gd name="connsiteX4700" fmla="*/ 6874420 w 10032639"/>
                <a:gd name="connsiteY4700" fmla="*/ 2346262 h 2801577"/>
                <a:gd name="connsiteX4701" fmla="*/ 6877660 w 10032639"/>
                <a:gd name="connsiteY4701" fmla="*/ 2244035 h 2801577"/>
                <a:gd name="connsiteX4702" fmla="*/ 6879460 w 10032639"/>
                <a:gd name="connsiteY4702" fmla="*/ 2218118 h 2801577"/>
                <a:gd name="connsiteX4703" fmla="*/ 6881260 w 10032639"/>
                <a:gd name="connsiteY4703" fmla="*/ 2155846 h 2801577"/>
                <a:gd name="connsiteX4704" fmla="*/ 6883060 w 10032639"/>
                <a:gd name="connsiteY4704" fmla="*/ 2091774 h 2801577"/>
                <a:gd name="connsiteX4705" fmla="*/ 6881260 w 10032639"/>
                <a:gd name="connsiteY4705" fmla="*/ 2029502 h 2801577"/>
                <a:gd name="connsiteX4706" fmla="*/ 6879460 w 10032639"/>
                <a:gd name="connsiteY4706" fmla="*/ 1967230 h 2801577"/>
                <a:gd name="connsiteX4707" fmla="*/ 6875860 w 10032639"/>
                <a:gd name="connsiteY4707" fmla="*/ 1906758 h 2801577"/>
                <a:gd name="connsiteX4708" fmla="*/ 6869019 w 10032639"/>
                <a:gd name="connsiteY4708" fmla="*/ 1847725 h 2801577"/>
                <a:gd name="connsiteX4709" fmla="*/ 6860379 w 10032639"/>
                <a:gd name="connsiteY4709" fmla="*/ 1789052 h 2801577"/>
                <a:gd name="connsiteX4710" fmla="*/ 6853539 w 10032639"/>
                <a:gd name="connsiteY4710" fmla="*/ 1735419 h 2801577"/>
                <a:gd name="connsiteX4711" fmla="*/ 6846699 w 10032639"/>
                <a:gd name="connsiteY4711" fmla="*/ 1709142 h 2801577"/>
                <a:gd name="connsiteX4712" fmla="*/ 6839499 w 10032639"/>
                <a:gd name="connsiteY4712" fmla="*/ 1683226 h 2801577"/>
                <a:gd name="connsiteX4713" fmla="*/ 6830858 w 10032639"/>
                <a:gd name="connsiteY4713" fmla="*/ 1659109 h 2801577"/>
                <a:gd name="connsiteX4714" fmla="*/ 6822218 w 10032639"/>
                <a:gd name="connsiteY4714" fmla="*/ 1634992 h 2801577"/>
                <a:gd name="connsiteX4715" fmla="*/ 6811778 w 10032639"/>
                <a:gd name="connsiteY4715" fmla="*/ 1612315 h 2801577"/>
                <a:gd name="connsiteX4716" fmla="*/ 6799537 w 10032639"/>
                <a:gd name="connsiteY4716" fmla="*/ 1591437 h 2801577"/>
                <a:gd name="connsiteX4717" fmla="*/ 6787657 w 10032639"/>
                <a:gd name="connsiteY4717" fmla="*/ 1572360 h 2801577"/>
                <a:gd name="connsiteX4718" fmla="*/ 6775417 w 10032639"/>
                <a:gd name="connsiteY4718" fmla="*/ 1555082 h 2801577"/>
                <a:gd name="connsiteX4719" fmla="*/ 6764976 w 10032639"/>
                <a:gd name="connsiteY4719" fmla="*/ 1541404 h 2801577"/>
                <a:gd name="connsiteX4720" fmla="*/ 6754896 w 10032639"/>
                <a:gd name="connsiteY4720" fmla="*/ 1529165 h 2801577"/>
                <a:gd name="connsiteX4721" fmla="*/ 6742656 w 10032639"/>
                <a:gd name="connsiteY4721" fmla="*/ 1517287 h 2801577"/>
                <a:gd name="connsiteX4722" fmla="*/ 6728975 w 10032639"/>
                <a:gd name="connsiteY4722" fmla="*/ 1505048 h 2801577"/>
                <a:gd name="connsiteX4723" fmla="*/ 6714935 w 10032639"/>
                <a:gd name="connsiteY4723" fmla="*/ 1494610 h 2801577"/>
                <a:gd name="connsiteX4724" fmla="*/ 6699454 w 10032639"/>
                <a:gd name="connsiteY4724" fmla="*/ 1484171 h 2801577"/>
                <a:gd name="connsiteX4725" fmla="*/ 6683614 w 10032639"/>
                <a:gd name="connsiteY4725" fmla="*/ 1475532 h 2801577"/>
                <a:gd name="connsiteX4726" fmla="*/ 6666333 w 10032639"/>
                <a:gd name="connsiteY4726" fmla="*/ 1466893 h 2801577"/>
                <a:gd name="connsiteX4727" fmla="*/ 6649053 w 10032639"/>
                <a:gd name="connsiteY4727" fmla="*/ 1460054 h 2801577"/>
                <a:gd name="connsiteX4728" fmla="*/ 6629972 w 10032639"/>
                <a:gd name="connsiteY4728" fmla="*/ 1453215 h 2801577"/>
                <a:gd name="connsiteX4729" fmla="*/ 6609452 w 10032639"/>
                <a:gd name="connsiteY4729" fmla="*/ 1449615 h 2801577"/>
                <a:gd name="connsiteX4730" fmla="*/ 6586771 w 10032639"/>
                <a:gd name="connsiteY4730" fmla="*/ 1446016 h 2801577"/>
                <a:gd name="connsiteX4731" fmla="*/ 6564450 w 10032639"/>
                <a:gd name="connsiteY4731" fmla="*/ 1442776 h 2801577"/>
                <a:gd name="connsiteX4732" fmla="*/ 6538170 w 10032639"/>
                <a:gd name="connsiteY4732" fmla="*/ 1440976 h 2801577"/>
                <a:gd name="connsiteX4733" fmla="*/ 6512249 w 10032639"/>
                <a:gd name="connsiteY4733" fmla="*/ 1440976 h 2801577"/>
                <a:gd name="connsiteX4734" fmla="*/ 6486328 w 10032639"/>
                <a:gd name="connsiteY4734" fmla="*/ 1440976 h 2801577"/>
                <a:gd name="connsiteX4735" fmla="*/ 6470848 w 10032639"/>
                <a:gd name="connsiteY4735" fmla="*/ 1444576 h 2801577"/>
                <a:gd name="connsiteX4736" fmla="*/ 6455367 w 10032639"/>
                <a:gd name="connsiteY4736" fmla="*/ 1449615 h 2801577"/>
                <a:gd name="connsiteX4737" fmla="*/ 6441327 w 10032639"/>
                <a:gd name="connsiteY4737" fmla="*/ 1455015 h 2801577"/>
                <a:gd name="connsiteX4738" fmla="*/ 6427646 w 10032639"/>
                <a:gd name="connsiteY4738" fmla="*/ 1461854 h 2801577"/>
                <a:gd name="connsiteX4739" fmla="*/ 6413606 w 10032639"/>
                <a:gd name="connsiteY4739" fmla="*/ 1470493 h 2801577"/>
                <a:gd name="connsiteX4740" fmla="*/ 6398125 w 10032639"/>
                <a:gd name="connsiteY4740" fmla="*/ 1474092 h 2801577"/>
                <a:gd name="connsiteX4741" fmla="*/ 6382645 w 10032639"/>
                <a:gd name="connsiteY4741" fmla="*/ 1475532 h 2801577"/>
                <a:gd name="connsiteX4742" fmla="*/ 6365004 w 10032639"/>
                <a:gd name="connsiteY4742" fmla="*/ 1474092 h 2801577"/>
                <a:gd name="connsiteX4743" fmla="*/ 6358164 w 10032639"/>
                <a:gd name="connsiteY4743" fmla="*/ 1500009 h 2801577"/>
                <a:gd name="connsiteX4744" fmla="*/ 6354924 w 10032639"/>
                <a:gd name="connsiteY4744" fmla="*/ 1527365 h 2801577"/>
                <a:gd name="connsiteX4745" fmla="*/ 6353124 w 10032639"/>
                <a:gd name="connsiteY4745" fmla="*/ 1555082 h 2801577"/>
                <a:gd name="connsiteX4746" fmla="*/ 6354924 w 10032639"/>
                <a:gd name="connsiteY4746" fmla="*/ 1586398 h 2801577"/>
                <a:gd name="connsiteX4747" fmla="*/ 6359964 w 10032639"/>
                <a:gd name="connsiteY4747" fmla="*/ 1655509 h 2801577"/>
                <a:gd name="connsiteX4748" fmla="*/ 6361764 w 10032639"/>
                <a:gd name="connsiteY4748" fmla="*/ 1688265 h 2801577"/>
                <a:gd name="connsiteX4749" fmla="*/ 6361764 w 10032639"/>
                <a:gd name="connsiteY4749" fmla="*/ 1721381 h 2801577"/>
                <a:gd name="connsiteX4750" fmla="*/ 6361764 w 10032639"/>
                <a:gd name="connsiteY4750" fmla="*/ 1731820 h 2801577"/>
                <a:gd name="connsiteX4751" fmla="*/ 6359964 w 10032639"/>
                <a:gd name="connsiteY4751" fmla="*/ 1738659 h 2801577"/>
                <a:gd name="connsiteX4752" fmla="*/ 6356364 w 10032639"/>
                <a:gd name="connsiteY4752" fmla="*/ 1747298 h 2801577"/>
                <a:gd name="connsiteX4753" fmla="*/ 6353124 w 10032639"/>
                <a:gd name="connsiteY4753" fmla="*/ 1757736 h 2801577"/>
                <a:gd name="connsiteX4754" fmla="*/ 6351324 w 10032639"/>
                <a:gd name="connsiteY4754" fmla="*/ 1764576 h 2801577"/>
                <a:gd name="connsiteX4755" fmla="*/ 6348084 w 10032639"/>
                <a:gd name="connsiteY4755" fmla="*/ 1800931 h 2801577"/>
                <a:gd name="connsiteX4756" fmla="*/ 6349524 w 10032639"/>
                <a:gd name="connsiteY4756" fmla="*/ 1833687 h 2801577"/>
                <a:gd name="connsiteX4757" fmla="*/ 6351324 w 10032639"/>
                <a:gd name="connsiteY4757" fmla="*/ 1866803 h 2801577"/>
                <a:gd name="connsiteX4758" fmla="*/ 6358164 w 10032639"/>
                <a:gd name="connsiteY4758" fmla="*/ 1898119 h 2801577"/>
                <a:gd name="connsiteX4759" fmla="*/ 6361764 w 10032639"/>
                <a:gd name="connsiteY4759" fmla="*/ 1932674 h 2801577"/>
                <a:gd name="connsiteX4760" fmla="*/ 6365004 w 10032639"/>
                <a:gd name="connsiteY4760" fmla="*/ 1969030 h 2801577"/>
                <a:gd name="connsiteX4761" fmla="*/ 6365004 w 10032639"/>
                <a:gd name="connsiteY4761" fmla="*/ 2003585 h 2801577"/>
                <a:gd name="connsiteX4762" fmla="*/ 6361764 w 10032639"/>
                <a:gd name="connsiteY4762" fmla="*/ 2039941 h 2801577"/>
                <a:gd name="connsiteX4763" fmla="*/ 6361764 w 10032639"/>
                <a:gd name="connsiteY4763" fmla="*/ 2060818 h 2801577"/>
                <a:gd name="connsiteX4764" fmla="*/ 6359964 w 10032639"/>
                <a:gd name="connsiteY4764" fmla="*/ 2072697 h 2801577"/>
                <a:gd name="connsiteX4765" fmla="*/ 6358164 w 10032639"/>
                <a:gd name="connsiteY4765" fmla="*/ 2084935 h 2801577"/>
                <a:gd name="connsiteX4766" fmla="*/ 6356364 w 10032639"/>
                <a:gd name="connsiteY4766" fmla="*/ 2093574 h 2801577"/>
                <a:gd name="connsiteX4767" fmla="*/ 6358164 w 10032639"/>
                <a:gd name="connsiteY4767" fmla="*/ 2104013 h 2801577"/>
                <a:gd name="connsiteX4768" fmla="*/ 6361764 w 10032639"/>
                <a:gd name="connsiteY4768" fmla="*/ 2123090 h 2801577"/>
                <a:gd name="connsiteX4769" fmla="*/ 6363564 w 10032639"/>
                <a:gd name="connsiteY4769" fmla="*/ 2142168 h 2801577"/>
                <a:gd name="connsiteX4770" fmla="*/ 6366804 w 10032639"/>
                <a:gd name="connsiteY4770" fmla="*/ 2157646 h 2801577"/>
                <a:gd name="connsiteX4771" fmla="*/ 6372205 w 10032639"/>
                <a:gd name="connsiteY4771" fmla="*/ 2174924 h 2801577"/>
                <a:gd name="connsiteX4772" fmla="*/ 6379045 w 10032639"/>
                <a:gd name="connsiteY4772" fmla="*/ 2192202 h 2801577"/>
                <a:gd name="connsiteX4773" fmla="*/ 6385885 w 10032639"/>
                <a:gd name="connsiteY4773" fmla="*/ 2211279 h 2801577"/>
                <a:gd name="connsiteX4774" fmla="*/ 6389485 w 10032639"/>
                <a:gd name="connsiteY4774" fmla="*/ 2231797 h 2801577"/>
                <a:gd name="connsiteX4775" fmla="*/ 6389485 w 10032639"/>
                <a:gd name="connsiteY4775" fmla="*/ 2252674 h 2801577"/>
                <a:gd name="connsiteX4776" fmla="*/ 6385885 w 10032639"/>
                <a:gd name="connsiteY4776" fmla="*/ 2273551 h 2801577"/>
                <a:gd name="connsiteX4777" fmla="*/ 6394525 w 10032639"/>
                <a:gd name="connsiteY4777" fmla="*/ 2270312 h 2801577"/>
                <a:gd name="connsiteX4778" fmla="*/ 6401726 w 10032639"/>
                <a:gd name="connsiteY4778" fmla="*/ 2264912 h 2801577"/>
                <a:gd name="connsiteX4779" fmla="*/ 6410366 w 10032639"/>
                <a:gd name="connsiteY4779" fmla="*/ 2258073 h 2801577"/>
                <a:gd name="connsiteX4780" fmla="*/ 6422246 w 10032639"/>
                <a:gd name="connsiteY4780" fmla="*/ 2254474 h 2801577"/>
                <a:gd name="connsiteX4781" fmla="*/ 6438087 w 10032639"/>
                <a:gd name="connsiteY4781" fmla="*/ 2251234 h 2801577"/>
                <a:gd name="connsiteX4782" fmla="*/ 6453567 w 10032639"/>
                <a:gd name="connsiteY4782" fmla="*/ 2249434 h 2801577"/>
                <a:gd name="connsiteX4783" fmla="*/ 6460407 w 10032639"/>
                <a:gd name="connsiteY4783" fmla="*/ 2249434 h 2801577"/>
                <a:gd name="connsiteX4784" fmla="*/ 6465807 w 10032639"/>
                <a:gd name="connsiteY4784" fmla="*/ 2254474 h 2801577"/>
                <a:gd name="connsiteX4785" fmla="*/ 6472648 w 10032639"/>
                <a:gd name="connsiteY4785" fmla="*/ 2263113 h 2801577"/>
                <a:gd name="connsiteX4786" fmla="*/ 6479488 w 10032639"/>
                <a:gd name="connsiteY4786" fmla="*/ 2275351 h 2801577"/>
                <a:gd name="connsiteX4787" fmla="*/ 6484528 w 10032639"/>
                <a:gd name="connsiteY4787" fmla="*/ 2287590 h 2801577"/>
                <a:gd name="connsiteX4788" fmla="*/ 6488128 w 10032639"/>
                <a:gd name="connsiteY4788" fmla="*/ 2299468 h 2801577"/>
                <a:gd name="connsiteX4789" fmla="*/ 6505409 w 10032639"/>
                <a:gd name="connsiteY4789" fmla="*/ 2303068 h 2801577"/>
                <a:gd name="connsiteX4790" fmla="*/ 6522689 w 10032639"/>
                <a:gd name="connsiteY4790" fmla="*/ 2309907 h 2801577"/>
                <a:gd name="connsiteX4791" fmla="*/ 6536730 w 10032639"/>
                <a:gd name="connsiteY4791" fmla="*/ 2316746 h 2801577"/>
                <a:gd name="connsiteX4792" fmla="*/ 6547170 w 10032639"/>
                <a:gd name="connsiteY4792" fmla="*/ 2328984 h 2801577"/>
                <a:gd name="connsiteX4793" fmla="*/ 6554010 w 10032639"/>
                <a:gd name="connsiteY4793" fmla="*/ 2337623 h 2801577"/>
                <a:gd name="connsiteX4794" fmla="*/ 6560850 w 10032639"/>
                <a:gd name="connsiteY4794" fmla="*/ 2335824 h 2801577"/>
                <a:gd name="connsiteX4795" fmla="*/ 6555810 w 10032639"/>
                <a:gd name="connsiteY4795" fmla="*/ 2339423 h 2801577"/>
                <a:gd name="connsiteX4796" fmla="*/ 6571291 w 10032639"/>
                <a:gd name="connsiteY4796" fmla="*/ 2359940 h 2801577"/>
                <a:gd name="connsiteX4797" fmla="*/ 6585331 w 10032639"/>
                <a:gd name="connsiteY4797" fmla="*/ 2382618 h 2801577"/>
                <a:gd name="connsiteX4798" fmla="*/ 6599011 w 10032639"/>
                <a:gd name="connsiteY4798" fmla="*/ 2406735 h 2801577"/>
                <a:gd name="connsiteX4799" fmla="*/ 6574891 w 10032639"/>
                <a:gd name="connsiteY4799" fmla="*/ 2406735 h 2801577"/>
                <a:gd name="connsiteX4800" fmla="*/ 6571291 w 10032639"/>
                <a:gd name="connsiteY4800" fmla="*/ 2413934 h 2801577"/>
                <a:gd name="connsiteX4801" fmla="*/ 6566250 w 10032639"/>
                <a:gd name="connsiteY4801" fmla="*/ 2418973 h 2801577"/>
                <a:gd name="connsiteX4802" fmla="*/ 6567690 w 10032639"/>
                <a:gd name="connsiteY4802" fmla="*/ 2453529 h 2801577"/>
                <a:gd name="connsiteX4803" fmla="*/ 6567690 w 10032639"/>
                <a:gd name="connsiteY4803" fmla="*/ 2486285 h 2801577"/>
                <a:gd name="connsiteX4804" fmla="*/ 6567690 w 10032639"/>
                <a:gd name="connsiteY4804" fmla="*/ 2517601 h 2801577"/>
                <a:gd name="connsiteX4805" fmla="*/ 6564450 w 10032639"/>
                <a:gd name="connsiteY4805" fmla="*/ 2545317 h 2801577"/>
                <a:gd name="connsiteX4806" fmla="*/ 6562650 w 10032639"/>
                <a:gd name="connsiteY4806" fmla="*/ 2574833 h 2801577"/>
                <a:gd name="connsiteX4807" fmla="*/ 6562650 w 10032639"/>
                <a:gd name="connsiteY4807" fmla="*/ 2605789 h 2801577"/>
                <a:gd name="connsiteX4808" fmla="*/ 6562650 w 10032639"/>
                <a:gd name="connsiteY4808" fmla="*/ 2638905 h 2801577"/>
                <a:gd name="connsiteX4809" fmla="*/ 6564450 w 10032639"/>
                <a:gd name="connsiteY4809" fmla="*/ 2673461 h 2801577"/>
                <a:gd name="connsiteX4810" fmla="*/ 6566250 w 10032639"/>
                <a:gd name="connsiteY4810" fmla="*/ 2683900 h 2801577"/>
                <a:gd name="connsiteX4811" fmla="*/ 6557250 w 10032639"/>
                <a:gd name="connsiteY4811" fmla="*/ 2687499 h 2801577"/>
                <a:gd name="connsiteX4812" fmla="*/ 6522689 w 10032639"/>
                <a:gd name="connsiteY4812" fmla="*/ 2706577 h 2801577"/>
                <a:gd name="connsiteX4813" fmla="*/ 6489928 w 10032639"/>
                <a:gd name="connsiteY4813" fmla="*/ 2725294 h 2801577"/>
                <a:gd name="connsiteX4814" fmla="*/ 6432686 w 10032639"/>
                <a:gd name="connsiteY4814" fmla="*/ 2761650 h 2801577"/>
                <a:gd name="connsiteX4815" fmla="*/ 6408566 w 10032639"/>
                <a:gd name="connsiteY4815" fmla="*/ 2777128 h 2801577"/>
                <a:gd name="connsiteX4816" fmla="*/ 6404966 w 10032639"/>
                <a:gd name="connsiteY4816" fmla="*/ 2777128 h 2801577"/>
                <a:gd name="connsiteX4817" fmla="*/ 6314963 w 10032639"/>
                <a:gd name="connsiteY4817" fmla="*/ 2780727 h 2801577"/>
                <a:gd name="connsiteX4818" fmla="*/ 6224960 w 10032639"/>
                <a:gd name="connsiteY4818" fmla="*/ 2782527 h 2801577"/>
                <a:gd name="connsiteX4819" fmla="*/ 6147198 w 10032639"/>
                <a:gd name="connsiteY4819" fmla="*/ 2780727 h 2801577"/>
                <a:gd name="connsiteX4820" fmla="*/ 5884030 w 10032639"/>
                <a:gd name="connsiteY4820" fmla="*/ 2770289 h 2801577"/>
                <a:gd name="connsiteX4821" fmla="*/ 5818148 w 10032639"/>
                <a:gd name="connsiteY4821" fmla="*/ 2768489 h 2801577"/>
                <a:gd name="connsiteX4822" fmla="*/ 5755866 w 10032639"/>
                <a:gd name="connsiteY4822" fmla="*/ 2766689 h 2801577"/>
                <a:gd name="connsiteX4823" fmla="*/ 5693584 w 10032639"/>
                <a:gd name="connsiteY4823" fmla="*/ 2768489 h 2801577"/>
                <a:gd name="connsiteX4824" fmla="*/ 5636343 w 10032639"/>
                <a:gd name="connsiteY4824" fmla="*/ 2770289 h 2801577"/>
                <a:gd name="connsiteX4825" fmla="*/ 5603582 w 10032639"/>
                <a:gd name="connsiteY4825" fmla="*/ 2770289 h 2801577"/>
                <a:gd name="connsiteX4826" fmla="*/ 5572261 w 10032639"/>
                <a:gd name="connsiteY4826" fmla="*/ 2770289 h 2801577"/>
                <a:gd name="connsiteX4827" fmla="*/ 5541300 w 10032639"/>
                <a:gd name="connsiteY4827" fmla="*/ 2768489 h 2801577"/>
                <a:gd name="connsiteX4828" fmla="*/ 5513579 w 10032639"/>
                <a:gd name="connsiteY4828" fmla="*/ 2765249 h 2801577"/>
                <a:gd name="connsiteX4829" fmla="*/ 5485858 w 10032639"/>
                <a:gd name="connsiteY4829" fmla="*/ 2761650 h 2801577"/>
                <a:gd name="connsiteX4830" fmla="*/ 5458137 w 10032639"/>
                <a:gd name="connsiteY4830" fmla="*/ 2754811 h 2801577"/>
                <a:gd name="connsiteX4831" fmla="*/ 5432217 w 10032639"/>
                <a:gd name="connsiteY4831" fmla="*/ 2747972 h 2801577"/>
                <a:gd name="connsiteX4832" fmla="*/ 5407736 w 10032639"/>
                <a:gd name="connsiteY4832" fmla="*/ 2737533 h 2801577"/>
                <a:gd name="connsiteX4833" fmla="*/ 5397296 w 10032639"/>
                <a:gd name="connsiteY4833" fmla="*/ 2733933 h 2801577"/>
                <a:gd name="connsiteX4834" fmla="*/ 5397296 w 10032639"/>
                <a:gd name="connsiteY4834" fmla="*/ 2723495 h 2801577"/>
                <a:gd name="connsiteX4835" fmla="*/ 5397296 w 10032639"/>
                <a:gd name="connsiteY4835" fmla="*/ 2628467 h 2801577"/>
                <a:gd name="connsiteX4836" fmla="*/ 5395856 w 10032639"/>
                <a:gd name="connsiteY4836" fmla="*/ 2581673 h 2801577"/>
                <a:gd name="connsiteX4837" fmla="*/ 5394055 w 10032639"/>
                <a:gd name="connsiteY4837" fmla="*/ 2533079 h 2801577"/>
                <a:gd name="connsiteX4838" fmla="*/ 5394055 w 10032639"/>
                <a:gd name="connsiteY4838" fmla="*/ 2524440 h 2801577"/>
                <a:gd name="connsiteX4839" fmla="*/ 5388655 w 10032639"/>
                <a:gd name="connsiteY4839" fmla="*/ 2438051 h 2801577"/>
                <a:gd name="connsiteX4840" fmla="*/ 5387215 w 10032639"/>
                <a:gd name="connsiteY4840" fmla="*/ 2394856 h 2801577"/>
                <a:gd name="connsiteX4841" fmla="*/ 5387215 w 10032639"/>
                <a:gd name="connsiteY4841" fmla="*/ 2353101 h 2801577"/>
                <a:gd name="connsiteX4842" fmla="*/ 5387215 w 10032639"/>
                <a:gd name="connsiteY4842" fmla="*/ 2341223 h 2801577"/>
                <a:gd name="connsiteX4843" fmla="*/ 5399096 w 10032639"/>
                <a:gd name="connsiteY4843" fmla="*/ 2337623 h 2801577"/>
                <a:gd name="connsiteX4844" fmla="*/ 5416376 w 10032639"/>
                <a:gd name="connsiteY4844" fmla="*/ 2335824 h 2801577"/>
                <a:gd name="connsiteX4845" fmla="*/ 5428616 w 10032639"/>
                <a:gd name="connsiteY4845" fmla="*/ 2335824 h 2801577"/>
                <a:gd name="connsiteX4846" fmla="*/ 5439057 w 10032639"/>
                <a:gd name="connsiteY4846" fmla="*/ 2337623 h 2801577"/>
                <a:gd name="connsiteX4847" fmla="*/ 5445897 w 10032639"/>
                <a:gd name="connsiteY4847" fmla="*/ 2342663 h 2801577"/>
                <a:gd name="connsiteX4848" fmla="*/ 5449497 w 10032639"/>
                <a:gd name="connsiteY4848" fmla="*/ 2346262 h 2801577"/>
                <a:gd name="connsiteX4849" fmla="*/ 5454897 w 10032639"/>
                <a:gd name="connsiteY4849" fmla="*/ 2351302 h 2801577"/>
                <a:gd name="connsiteX4850" fmla="*/ 5461737 w 10032639"/>
                <a:gd name="connsiteY4850" fmla="*/ 2353101 h 2801577"/>
                <a:gd name="connsiteX4851" fmla="*/ 5470378 w 10032639"/>
                <a:gd name="connsiteY4851" fmla="*/ 2356701 h 2801577"/>
                <a:gd name="connsiteX4852" fmla="*/ 5475418 w 10032639"/>
                <a:gd name="connsiteY4852" fmla="*/ 2353101 h 2801577"/>
                <a:gd name="connsiteX4853" fmla="*/ 5480818 w 10032639"/>
                <a:gd name="connsiteY4853" fmla="*/ 2349502 h 2801577"/>
                <a:gd name="connsiteX4854" fmla="*/ 5484058 w 10032639"/>
                <a:gd name="connsiteY4854" fmla="*/ 2344462 h 2801577"/>
                <a:gd name="connsiteX4855" fmla="*/ 5485858 w 10032639"/>
                <a:gd name="connsiteY4855" fmla="*/ 2341223 h 2801577"/>
                <a:gd name="connsiteX4856" fmla="*/ 5490898 w 10032639"/>
                <a:gd name="connsiteY4856" fmla="*/ 2330784 h 2801577"/>
                <a:gd name="connsiteX4857" fmla="*/ 5494498 w 10032639"/>
                <a:gd name="connsiteY4857" fmla="*/ 2322145 h 2801577"/>
                <a:gd name="connsiteX4858" fmla="*/ 5501339 w 10032639"/>
                <a:gd name="connsiteY4858" fmla="*/ 2313506 h 2801577"/>
                <a:gd name="connsiteX4859" fmla="*/ 5509979 w 10032639"/>
                <a:gd name="connsiteY4859" fmla="*/ 2304867 h 2801577"/>
                <a:gd name="connsiteX4860" fmla="*/ 5513579 w 10032639"/>
                <a:gd name="connsiteY4860" fmla="*/ 2299468 h 2801577"/>
                <a:gd name="connsiteX4861" fmla="*/ 5605382 w 10032639"/>
                <a:gd name="connsiteY4861" fmla="*/ 2299468 h 2801577"/>
                <a:gd name="connsiteX4862" fmla="*/ 5619062 w 10032639"/>
                <a:gd name="connsiteY4862" fmla="*/ 2298028 h 2801577"/>
                <a:gd name="connsiteX4863" fmla="*/ 5631303 w 10032639"/>
                <a:gd name="connsiteY4863" fmla="*/ 2296228 h 2801577"/>
                <a:gd name="connsiteX4864" fmla="*/ 5641743 w 10032639"/>
                <a:gd name="connsiteY4864" fmla="*/ 2292629 h 2801577"/>
                <a:gd name="connsiteX4865" fmla="*/ 5650383 w 10032639"/>
                <a:gd name="connsiteY4865" fmla="*/ 2285790 h 2801577"/>
                <a:gd name="connsiteX4866" fmla="*/ 5634903 w 10032639"/>
                <a:gd name="connsiteY4866" fmla="*/ 2292629 h 2801577"/>
                <a:gd name="connsiteX4867" fmla="*/ 5650383 w 10032639"/>
                <a:gd name="connsiteY4867" fmla="*/ 2280390 h 2801577"/>
                <a:gd name="connsiteX4868" fmla="*/ 5643183 w 10032639"/>
                <a:gd name="connsiteY4868" fmla="*/ 2164485 h 2801577"/>
                <a:gd name="connsiteX4869" fmla="*/ 5639943 w 10032639"/>
                <a:gd name="connsiteY4869" fmla="*/ 2048580 h 2801577"/>
                <a:gd name="connsiteX4870" fmla="*/ 5639943 w 10032639"/>
                <a:gd name="connsiteY4870" fmla="*/ 1934114 h 2801577"/>
                <a:gd name="connsiteX4871" fmla="*/ 5643183 w 10032639"/>
                <a:gd name="connsiteY4871" fmla="*/ 1820009 h 2801577"/>
                <a:gd name="connsiteX4872" fmla="*/ 5643183 w 10032639"/>
                <a:gd name="connsiteY4872" fmla="*/ 1769975 h 2801577"/>
                <a:gd name="connsiteX4873" fmla="*/ 5648583 w 10032639"/>
                <a:gd name="connsiteY4873" fmla="*/ 1565521 h 2801577"/>
                <a:gd name="connsiteX4874" fmla="*/ 5650383 w 10032639"/>
                <a:gd name="connsiteY4874" fmla="*/ 1375105 h 2801577"/>
                <a:gd name="connsiteX4875" fmla="*/ 5643183 w 10032639"/>
                <a:gd name="connsiteY4875" fmla="*/ 1370065 h 2801577"/>
                <a:gd name="connsiteX4876" fmla="*/ 5633103 w 10032639"/>
                <a:gd name="connsiteY4876" fmla="*/ 1365026 h 2801577"/>
                <a:gd name="connsiteX4877" fmla="*/ 5624462 w 10032639"/>
                <a:gd name="connsiteY4877" fmla="*/ 1359627 h 2801577"/>
                <a:gd name="connsiteX4878" fmla="*/ 5612222 w 10032639"/>
                <a:gd name="connsiteY4878" fmla="*/ 1357827 h 2801577"/>
                <a:gd name="connsiteX4879" fmla="*/ 5598542 w 10032639"/>
                <a:gd name="connsiteY4879" fmla="*/ 1354587 h 2801577"/>
                <a:gd name="connsiteX4880" fmla="*/ 5582701 w 10032639"/>
                <a:gd name="connsiteY4880" fmla="*/ 1352787 h 2801577"/>
                <a:gd name="connsiteX4881" fmla="*/ 5548140 w 10032639"/>
                <a:gd name="connsiteY4881" fmla="*/ 1349188 h 2801577"/>
                <a:gd name="connsiteX4882" fmla="*/ 5515379 w 10032639"/>
                <a:gd name="connsiteY4882" fmla="*/ 1349188 h 2801577"/>
                <a:gd name="connsiteX4883" fmla="*/ 5499539 w 10032639"/>
                <a:gd name="connsiteY4883" fmla="*/ 1347748 h 2801577"/>
                <a:gd name="connsiteX4884" fmla="*/ 5482258 w 10032639"/>
                <a:gd name="connsiteY4884" fmla="*/ 1345948 h 2801577"/>
                <a:gd name="connsiteX4885" fmla="*/ 5470378 w 10032639"/>
                <a:gd name="connsiteY4885" fmla="*/ 1345948 h 2801577"/>
                <a:gd name="connsiteX4886" fmla="*/ 5454897 w 10032639"/>
                <a:gd name="connsiteY4886" fmla="*/ 1344148 h 2801577"/>
                <a:gd name="connsiteX4887" fmla="*/ 5439057 w 10032639"/>
                <a:gd name="connsiteY4887" fmla="*/ 1338749 h 2801577"/>
                <a:gd name="connsiteX4888" fmla="*/ 5423576 w 10032639"/>
                <a:gd name="connsiteY4888" fmla="*/ 1331910 h 2801577"/>
                <a:gd name="connsiteX4889" fmla="*/ 5418176 w 10032639"/>
                <a:gd name="connsiteY4889" fmla="*/ 1328670 h 2801577"/>
                <a:gd name="connsiteX4890" fmla="*/ 5416376 w 10032639"/>
                <a:gd name="connsiteY4890" fmla="*/ 1321471 h 2801577"/>
                <a:gd name="connsiteX4891" fmla="*/ 5411336 w 10032639"/>
                <a:gd name="connsiteY4891" fmla="*/ 1283316 h 2801577"/>
                <a:gd name="connsiteX4892" fmla="*/ 5409536 w 10032639"/>
                <a:gd name="connsiteY4892" fmla="*/ 1262799 h 2801577"/>
                <a:gd name="connsiteX4893" fmla="*/ 5409536 w 10032639"/>
                <a:gd name="connsiteY4893" fmla="*/ 1243721 h 2801577"/>
                <a:gd name="connsiteX4894" fmla="*/ 5409536 w 10032639"/>
                <a:gd name="connsiteY4894" fmla="*/ 1074183 h 2801577"/>
                <a:gd name="connsiteX4895" fmla="*/ 5407736 w 10032639"/>
                <a:gd name="connsiteY4895" fmla="*/ 1046466 h 2801577"/>
                <a:gd name="connsiteX4896" fmla="*/ 5402696 w 10032639"/>
                <a:gd name="connsiteY4896" fmla="*/ 1021989 h 2801577"/>
                <a:gd name="connsiteX4897" fmla="*/ 5395856 w 10032639"/>
                <a:gd name="connsiteY4897" fmla="*/ 1023789 h 2801577"/>
                <a:gd name="connsiteX4898" fmla="*/ 5394055 w 10032639"/>
                <a:gd name="connsiteY4898" fmla="*/ 1028828 h 2801577"/>
                <a:gd name="connsiteX4899" fmla="*/ 5390455 w 10032639"/>
                <a:gd name="connsiteY4899" fmla="*/ 1034228 h 2801577"/>
                <a:gd name="connsiteX4900" fmla="*/ 5385415 w 10032639"/>
                <a:gd name="connsiteY4900" fmla="*/ 1037467 h 2801577"/>
                <a:gd name="connsiteX4901" fmla="*/ 5380015 w 10032639"/>
                <a:gd name="connsiteY4901" fmla="*/ 1041067 h 2801577"/>
                <a:gd name="connsiteX4902" fmla="*/ 5373175 w 10032639"/>
                <a:gd name="connsiteY4902" fmla="*/ 1041067 h 2801577"/>
                <a:gd name="connsiteX4903" fmla="*/ 5366335 w 10032639"/>
                <a:gd name="connsiteY4903" fmla="*/ 1042866 h 2801577"/>
                <a:gd name="connsiteX4904" fmla="*/ 5347254 w 10032639"/>
                <a:gd name="connsiteY4904" fmla="*/ 1039267 h 2801577"/>
                <a:gd name="connsiteX4905" fmla="*/ 5337174 w 10032639"/>
                <a:gd name="connsiteY4905" fmla="*/ 1036027 h 2801577"/>
                <a:gd name="connsiteX4906" fmla="*/ 5337174 w 10032639"/>
                <a:gd name="connsiteY4906" fmla="*/ 1025589 h 2801577"/>
                <a:gd name="connsiteX4907" fmla="*/ 5338614 w 10032639"/>
                <a:gd name="connsiteY4907" fmla="*/ 1013350 h 2801577"/>
                <a:gd name="connsiteX4908" fmla="*/ 5340414 w 10032639"/>
                <a:gd name="connsiteY4908" fmla="*/ 1006511 h 2801577"/>
                <a:gd name="connsiteX4909" fmla="*/ 5342214 w 10032639"/>
                <a:gd name="connsiteY4909" fmla="*/ 999672 h 2801577"/>
                <a:gd name="connsiteX4910" fmla="*/ 5347254 w 10032639"/>
                <a:gd name="connsiteY4910" fmla="*/ 994273 h 2801577"/>
                <a:gd name="connsiteX4911" fmla="*/ 5354454 w 10032639"/>
                <a:gd name="connsiteY4911" fmla="*/ 987433 h 2801577"/>
                <a:gd name="connsiteX4912" fmla="*/ 5363095 w 10032639"/>
                <a:gd name="connsiteY4912" fmla="*/ 983834 h 2801577"/>
                <a:gd name="connsiteX4913" fmla="*/ 5374975 w 10032639"/>
                <a:gd name="connsiteY4913" fmla="*/ 980594 h 2801577"/>
                <a:gd name="connsiteX4914" fmla="*/ 5374975 w 10032639"/>
                <a:gd name="connsiteY4914" fmla="*/ 963316 h 2801577"/>
                <a:gd name="connsiteX4915" fmla="*/ 5374975 w 10032639"/>
                <a:gd name="connsiteY4915" fmla="*/ 958277 h 2801577"/>
                <a:gd name="connsiteX4916" fmla="*/ 5376775 w 10032639"/>
                <a:gd name="connsiteY4916" fmla="*/ 954678 h 2801577"/>
                <a:gd name="connsiteX4917" fmla="*/ 5383615 w 10032639"/>
                <a:gd name="connsiteY4917" fmla="*/ 947838 h 2801577"/>
                <a:gd name="connsiteX4918" fmla="*/ 5392255 w 10032639"/>
                <a:gd name="connsiteY4918" fmla="*/ 942439 h 2801577"/>
                <a:gd name="connsiteX4919" fmla="*/ 5402696 w 10032639"/>
                <a:gd name="connsiteY4919" fmla="*/ 937400 h 2801577"/>
                <a:gd name="connsiteX4920" fmla="*/ 5400896 w 10032639"/>
                <a:gd name="connsiteY4920" fmla="*/ 920122 h 2801577"/>
                <a:gd name="connsiteX4921" fmla="*/ 5400896 w 10032639"/>
                <a:gd name="connsiteY4921" fmla="*/ 909683 h 2801577"/>
                <a:gd name="connsiteX4922" fmla="*/ 5402696 w 10032639"/>
                <a:gd name="connsiteY4922" fmla="*/ 899245 h 2801577"/>
                <a:gd name="connsiteX4923" fmla="*/ 5402696 w 10032639"/>
                <a:gd name="connsiteY4923" fmla="*/ 890606 h 2801577"/>
                <a:gd name="connsiteX4924" fmla="*/ 5404496 w 10032639"/>
                <a:gd name="connsiteY4924" fmla="*/ 876567 h 2801577"/>
                <a:gd name="connsiteX4925" fmla="*/ 5407736 w 10032639"/>
                <a:gd name="connsiteY4925" fmla="*/ 869728 h 2801577"/>
                <a:gd name="connsiteX4926" fmla="*/ 5413136 w 10032639"/>
                <a:gd name="connsiteY4926" fmla="*/ 862889 h 2801577"/>
                <a:gd name="connsiteX4927" fmla="*/ 5418176 w 10032639"/>
                <a:gd name="connsiteY4927" fmla="*/ 857490 h 2801577"/>
                <a:gd name="connsiteX4928" fmla="*/ 5426816 w 10032639"/>
                <a:gd name="connsiteY4928" fmla="*/ 854250 h 2801577"/>
                <a:gd name="connsiteX4929" fmla="*/ 5434017 w 10032639"/>
                <a:gd name="connsiteY4929" fmla="*/ 850651 h 2801577"/>
                <a:gd name="connsiteX4930" fmla="*/ 5435817 w 10032639"/>
                <a:gd name="connsiteY4930" fmla="*/ 843812 h 2801577"/>
                <a:gd name="connsiteX4931" fmla="*/ 5437257 w 10032639"/>
                <a:gd name="connsiteY4931" fmla="*/ 835173 h 2801577"/>
                <a:gd name="connsiteX4932" fmla="*/ 5440857 w 10032639"/>
                <a:gd name="connsiteY4932" fmla="*/ 826534 h 2801577"/>
                <a:gd name="connsiteX4933" fmla="*/ 5447697 w 10032639"/>
                <a:gd name="connsiteY4933" fmla="*/ 819695 h 2801577"/>
                <a:gd name="connsiteX4934" fmla="*/ 5453097 w 10032639"/>
                <a:gd name="connsiteY4934" fmla="*/ 814295 h 2801577"/>
                <a:gd name="connsiteX4935" fmla="*/ 5459937 w 10032639"/>
                <a:gd name="connsiteY4935" fmla="*/ 814295 h 2801577"/>
                <a:gd name="connsiteX4936" fmla="*/ 5546340 w 10032639"/>
                <a:gd name="connsiteY4936" fmla="*/ 817895 h 2801577"/>
                <a:gd name="connsiteX4937" fmla="*/ 5643183 w 10032639"/>
                <a:gd name="connsiteY4937" fmla="*/ 821494 h 2801577"/>
                <a:gd name="connsiteX4938" fmla="*/ 5750826 w 10032639"/>
                <a:gd name="connsiteY4938" fmla="*/ 819695 h 2801577"/>
                <a:gd name="connsiteX4939" fmla="*/ 5871790 w 10032639"/>
                <a:gd name="connsiteY4939" fmla="*/ 817895 h 2801577"/>
                <a:gd name="connsiteX4940" fmla="*/ 5991313 w 10032639"/>
                <a:gd name="connsiteY4940" fmla="*/ 814295 h 2801577"/>
                <a:gd name="connsiteX4941" fmla="*/ 6107237 w 10032639"/>
                <a:gd name="connsiteY4941" fmla="*/ 809256 h 2801577"/>
                <a:gd name="connsiteX4942" fmla="*/ 6297682 w 10032639"/>
                <a:gd name="connsiteY4942" fmla="*/ 802417 h 2801577"/>
                <a:gd name="connsiteX4943" fmla="*/ 6297682 w 10032639"/>
                <a:gd name="connsiteY4943" fmla="*/ 798817 h 2801577"/>
                <a:gd name="connsiteX4944" fmla="*/ 6299482 w 10032639"/>
                <a:gd name="connsiteY4944" fmla="*/ 793778 h 2801577"/>
                <a:gd name="connsiteX4945" fmla="*/ 6304883 w 10032639"/>
                <a:gd name="connsiteY4945" fmla="*/ 788379 h 2801577"/>
                <a:gd name="connsiteX4946" fmla="*/ 6311723 w 10032639"/>
                <a:gd name="connsiteY4946" fmla="*/ 785139 h 2801577"/>
                <a:gd name="connsiteX4947" fmla="*/ 6323603 w 10032639"/>
                <a:gd name="connsiteY4947" fmla="*/ 783339 h 2801577"/>
                <a:gd name="connsiteX4948" fmla="*/ 6339444 w 10032639"/>
                <a:gd name="connsiteY4948" fmla="*/ 786579 h 2801577"/>
                <a:gd name="connsiteX4949" fmla="*/ 6353124 w 10032639"/>
                <a:gd name="connsiteY4949" fmla="*/ 791978 h 2801577"/>
                <a:gd name="connsiteX4950" fmla="*/ 6365004 w 10032639"/>
                <a:gd name="connsiteY4950" fmla="*/ 798817 h 2801577"/>
                <a:gd name="connsiteX4951" fmla="*/ 6370405 w 10032639"/>
                <a:gd name="connsiteY4951" fmla="*/ 804217 h 2801577"/>
                <a:gd name="connsiteX4952" fmla="*/ 6375445 w 10032639"/>
                <a:gd name="connsiteY4952" fmla="*/ 809256 h 2801577"/>
                <a:gd name="connsiteX4953" fmla="*/ 6377245 w 10032639"/>
                <a:gd name="connsiteY4953" fmla="*/ 812855 h 2801577"/>
                <a:gd name="connsiteX4954" fmla="*/ 6382645 w 10032639"/>
                <a:gd name="connsiteY4954" fmla="*/ 828333 h 2801577"/>
                <a:gd name="connsiteX4955" fmla="*/ 6387685 w 10032639"/>
                <a:gd name="connsiteY4955" fmla="*/ 843812 h 2801577"/>
                <a:gd name="connsiteX4956" fmla="*/ 6391285 w 10032639"/>
                <a:gd name="connsiteY4956" fmla="*/ 854250 h 2801577"/>
                <a:gd name="connsiteX4957" fmla="*/ 6392725 w 10032639"/>
                <a:gd name="connsiteY4957" fmla="*/ 866129 h 2801577"/>
                <a:gd name="connsiteX4958" fmla="*/ 6392725 w 10032639"/>
                <a:gd name="connsiteY4958" fmla="*/ 887006 h 2801577"/>
                <a:gd name="connsiteX4959" fmla="*/ 6394525 w 10032639"/>
                <a:gd name="connsiteY4959" fmla="*/ 897445 h 2801577"/>
                <a:gd name="connsiteX4960" fmla="*/ 6514049 w 10032639"/>
                <a:gd name="connsiteY4960" fmla="*/ 852450 h 2801577"/>
                <a:gd name="connsiteX4961" fmla="*/ 6609452 w 10032639"/>
                <a:gd name="connsiteY4961" fmla="*/ 816095 h 2801577"/>
                <a:gd name="connsiteX4962" fmla="*/ 6640413 w 10032639"/>
                <a:gd name="connsiteY4962" fmla="*/ 804217 h 2801577"/>
                <a:gd name="connsiteX4963" fmla="*/ 6669934 w 10032639"/>
                <a:gd name="connsiteY4963" fmla="*/ 795218 h 2801577"/>
                <a:gd name="connsiteX4964" fmla="*/ 6701254 w 10032639"/>
                <a:gd name="connsiteY4964" fmla="*/ 788379 h 2801577"/>
                <a:gd name="connsiteX4965" fmla="*/ 6734015 w 10032639"/>
                <a:gd name="connsiteY4965" fmla="*/ 783339 h 2801577"/>
                <a:gd name="connsiteX4966" fmla="*/ 6766776 w 10032639"/>
                <a:gd name="connsiteY4966" fmla="*/ 777940 h 2801577"/>
                <a:gd name="connsiteX4967" fmla="*/ 6799537 w 10032639"/>
                <a:gd name="connsiteY4967" fmla="*/ 776140 h 2801577"/>
                <a:gd name="connsiteX4968" fmla="*/ 1477922 w 10032639"/>
                <a:gd name="connsiteY4968" fmla="*/ 766914 h 2801577"/>
                <a:gd name="connsiteX4969" fmla="*/ 1434729 w 10032639"/>
                <a:gd name="connsiteY4969" fmla="*/ 791398 h 2801577"/>
                <a:gd name="connsiteX4970" fmla="*/ 1330705 w 10032639"/>
                <a:gd name="connsiteY4970" fmla="*/ 851887 h 2801577"/>
                <a:gd name="connsiteX4971" fmla="*/ 1273834 w 10032639"/>
                <a:gd name="connsiteY4971" fmla="*/ 884652 h 2801577"/>
                <a:gd name="connsiteX4972" fmla="*/ 1220203 w 10032639"/>
                <a:gd name="connsiteY4972" fmla="*/ 917777 h 2801577"/>
                <a:gd name="connsiteX4973" fmla="*/ 1169811 w 10032639"/>
                <a:gd name="connsiteY4973" fmla="*/ 952342 h 2801577"/>
                <a:gd name="connsiteX4974" fmla="*/ 1121579 w 10032639"/>
                <a:gd name="connsiteY4974" fmla="*/ 985107 h 2801577"/>
                <a:gd name="connsiteX4975" fmla="*/ 1112940 w 10032639"/>
                <a:gd name="connsiteY4975" fmla="*/ 990508 h 2801577"/>
                <a:gd name="connsiteX4976" fmla="*/ 1106101 w 10032639"/>
                <a:gd name="connsiteY4976" fmla="*/ 985107 h 2801577"/>
                <a:gd name="connsiteX4977" fmla="*/ 1104302 w 10032639"/>
                <a:gd name="connsiteY4977" fmla="*/ 985107 h 2801577"/>
                <a:gd name="connsiteX4978" fmla="*/ 1102502 w 10032639"/>
                <a:gd name="connsiteY4978" fmla="*/ 986907 h 2801577"/>
                <a:gd name="connsiteX4979" fmla="*/ 1104302 w 10032639"/>
                <a:gd name="connsiteY4979" fmla="*/ 997349 h 2801577"/>
                <a:gd name="connsiteX4980" fmla="*/ 1104302 w 10032639"/>
                <a:gd name="connsiteY4980" fmla="*/ 1005990 h 2801577"/>
                <a:gd name="connsiteX4981" fmla="*/ 1104302 w 10032639"/>
                <a:gd name="connsiteY4981" fmla="*/ 1011031 h 2801577"/>
                <a:gd name="connsiteX4982" fmla="*/ 1104302 w 10032639"/>
                <a:gd name="connsiteY4982" fmla="*/ 1014631 h 2801577"/>
                <a:gd name="connsiteX4983" fmla="*/ 1106101 w 10032639"/>
                <a:gd name="connsiteY4983" fmla="*/ 1018232 h 2801577"/>
                <a:gd name="connsiteX4984" fmla="*/ 1135617 w 10032639"/>
                <a:gd name="connsiteY4984" fmla="*/ 993748 h 2801577"/>
                <a:gd name="connsiteX4985" fmla="*/ 1168372 w 10032639"/>
                <a:gd name="connsiteY4985" fmla="*/ 973225 h 2801577"/>
                <a:gd name="connsiteX4986" fmla="*/ 1201126 w 10032639"/>
                <a:gd name="connsiteY4986" fmla="*/ 952342 h 2801577"/>
                <a:gd name="connsiteX4987" fmla="*/ 1235681 w 10032639"/>
                <a:gd name="connsiteY4987" fmla="*/ 931819 h 2801577"/>
                <a:gd name="connsiteX4988" fmla="*/ 1268795 w 10032639"/>
                <a:gd name="connsiteY4988" fmla="*/ 912376 h 2801577"/>
                <a:gd name="connsiteX4989" fmla="*/ 1303350 w 10032639"/>
                <a:gd name="connsiteY4989" fmla="*/ 890053 h 2801577"/>
                <a:gd name="connsiteX4990" fmla="*/ 1336105 w 10032639"/>
                <a:gd name="connsiteY4990" fmla="*/ 865569 h 2801577"/>
                <a:gd name="connsiteX4991" fmla="*/ 1370659 w 10032639"/>
                <a:gd name="connsiteY4991" fmla="*/ 841445 h 2801577"/>
                <a:gd name="connsiteX4992" fmla="*/ 1374258 w 10032639"/>
                <a:gd name="connsiteY4992" fmla="*/ 838205 h 2801577"/>
                <a:gd name="connsiteX4993" fmla="*/ 1389736 w 10032639"/>
                <a:gd name="connsiteY4993" fmla="*/ 838205 h 2801577"/>
                <a:gd name="connsiteX4994" fmla="*/ 1391535 w 10032639"/>
                <a:gd name="connsiteY4994" fmla="*/ 831364 h 2801577"/>
                <a:gd name="connsiteX4995" fmla="*/ 1395135 w 10032639"/>
                <a:gd name="connsiteY4995" fmla="*/ 825963 h 2801577"/>
                <a:gd name="connsiteX4996" fmla="*/ 1396935 w 10032639"/>
                <a:gd name="connsiteY4996" fmla="*/ 822723 h 2801577"/>
                <a:gd name="connsiteX4997" fmla="*/ 1401974 w 10032639"/>
                <a:gd name="connsiteY4997" fmla="*/ 819122 h 2801577"/>
                <a:gd name="connsiteX4998" fmla="*/ 1408813 w 10032639"/>
                <a:gd name="connsiteY4998" fmla="*/ 815522 h 2801577"/>
                <a:gd name="connsiteX4999" fmla="*/ 1414212 w 10032639"/>
                <a:gd name="connsiteY4999" fmla="*/ 815522 h 2801577"/>
                <a:gd name="connsiteX5000" fmla="*/ 1429690 w 10032639"/>
                <a:gd name="connsiteY5000" fmla="*/ 815522 h 2801577"/>
                <a:gd name="connsiteX5001" fmla="*/ 1431489 w 10032639"/>
                <a:gd name="connsiteY5001" fmla="*/ 814081 h 2801577"/>
                <a:gd name="connsiteX5002" fmla="*/ 1440128 w 10032639"/>
                <a:gd name="connsiteY5002" fmla="*/ 805440 h 2801577"/>
                <a:gd name="connsiteX5003" fmla="*/ 1450206 w 10032639"/>
                <a:gd name="connsiteY5003" fmla="*/ 793198 h 2801577"/>
                <a:gd name="connsiteX5004" fmla="*/ 1457405 w 10032639"/>
                <a:gd name="connsiteY5004" fmla="*/ 786357 h 2801577"/>
                <a:gd name="connsiteX5005" fmla="*/ 1464244 w 10032639"/>
                <a:gd name="connsiteY5005" fmla="*/ 782757 h 2801577"/>
                <a:gd name="connsiteX5006" fmla="*/ 1471083 w 10032639"/>
                <a:gd name="connsiteY5006" fmla="*/ 777356 h 2801577"/>
                <a:gd name="connsiteX5007" fmla="*/ 1479721 w 10032639"/>
                <a:gd name="connsiteY5007" fmla="*/ 775916 h 2801577"/>
                <a:gd name="connsiteX5008" fmla="*/ 1168372 w 10032639"/>
                <a:gd name="connsiteY5008" fmla="*/ 760073 h 2801577"/>
                <a:gd name="connsiteX5009" fmla="*/ 1142456 w 10032639"/>
                <a:gd name="connsiteY5009" fmla="*/ 775916 h 2801577"/>
                <a:gd name="connsiteX5010" fmla="*/ 1164772 w 10032639"/>
                <a:gd name="connsiteY5010" fmla="*/ 768715 h 2801577"/>
                <a:gd name="connsiteX5011" fmla="*/ 3601580 w 10032639"/>
                <a:gd name="connsiteY5011" fmla="*/ 755033 h 2801577"/>
                <a:gd name="connsiteX5012" fmla="*/ 3515194 w 10032639"/>
                <a:gd name="connsiteY5012" fmla="*/ 789598 h 2801577"/>
                <a:gd name="connsiteX5013" fmla="*/ 3428448 w 10032639"/>
                <a:gd name="connsiteY5013" fmla="*/ 822723 h 2801577"/>
                <a:gd name="connsiteX5014" fmla="*/ 3342062 w 10032639"/>
                <a:gd name="connsiteY5014" fmla="*/ 855488 h 2801577"/>
                <a:gd name="connsiteX5015" fmla="*/ 3252076 w 10032639"/>
                <a:gd name="connsiteY5015" fmla="*/ 886452 h 2801577"/>
                <a:gd name="connsiteX5016" fmla="*/ 3215722 w 10032639"/>
                <a:gd name="connsiteY5016" fmla="*/ 900494 h 2801577"/>
                <a:gd name="connsiteX5017" fmla="*/ 3177568 w 10032639"/>
                <a:gd name="connsiteY5017" fmla="*/ 914176 h 2801577"/>
                <a:gd name="connsiteX5018" fmla="*/ 3103420 w 10032639"/>
                <a:gd name="connsiteY5018" fmla="*/ 945501 h 2801577"/>
                <a:gd name="connsiteX5019" fmla="*/ 3027113 w 10032639"/>
                <a:gd name="connsiteY5019" fmla="*/ 983667 h 2801577"/>
                <a:gd name="connsiteX5020" fmla="*/ 2947565 w 10032639"/>
                <a:gd name="connsiteY5020" fmla="*/ 1025073 h 2801577"/>
                <a:gd name="connsiteX5021" fmla="*/ 2982120 w 10032639"/>
                <a:gd name="connsiteY5021" fmla="*/ 1011031 h 2801577"/>
                <a:gd name="connsiteX5022" fmla="*/ 3008035 w 10032639"/>
                <a:gd name="connsiteY5022" fmla="*/ 1002389 h 2801577"/>
                <a:gd name="connsiteX5023" fmla="*/ 3033951 w 10032639"/>
                <a:gd name="connsiteY5023" fmla="*/ 992308 h 2801577"/>
                <a:gd name="connsiteX5024" fmla="*/ 3061667 w 10032639"/>
                <a:gd name="connsiteY5024" fmla="*/ 978266 h 2801577"/>
                <a:gd name="connsiteX5025" fmla="*/ 3089383 w 10032639"/>
                <a:gd name="connsiteY5025" fmla="*/ 959543 h 2801577"/>
                <a:gd name="connsiteX5026" fmla="*/ 3094782 w 10032639"/>
                <a:gd name="connsiteY5026" fmla="*/ 957743 h 2801577"/>
                <a:gd name="connsiteX5027" fmla="*/ 3098021 w 10032639"/>
                <a:gd name="connsiteY5027" fmla="*/ 957743 h 2801577"/>
                <a:gd name="connsiteX5028" fmla="*/ 3103420 w 10032639"/>
                <a:gd name="connsiteY5028" fmla="*/ 957743 h 2801577"/>
                <a:gd name="connsiteX5029" fmla="*/ 3108459 w 10032639"/>
                <a:gd name="connsiteY5029" fmla="*/ 952342 h 2801577"/>
                <a:gd name="connsiteX5030" fmla="*/ 3113858 w 10032639"/>
                <a:gd name="connsiteY5030" fmla="*/ 950902 h 2801577"/>
                <a:gd name="connsiteX5031" fmla="*/ 3122137 w 10032639"/>
                <a:gd name="connsiteY5031" fmla="*/ 949101 h 2801577"/>
                <a:gd name="connsiteX5032" fmla="*/ 3181168 w 10032639"/>
                <a:gd name="connsiteY5032" fmla="*/ 933259 h 2801577"/>
                <a:gd name="connsiteX5033" fmla="*/ 3212482 w 10032639"/>
                <a:gd name="connsiteY5033" fmla="*/ 922818 h 2801577"/>
                <a:gd name="connsiteX5034" fmla="*/ 3241638 w 10032639"/>
                <a:gd name="connsiteY5034" fmla="*/ 912376 h 2801577"/>
                <a:gd name="connsiteX5035" fmla="*/ 3267554 w 10032639"/>
                <a:gd name="connsiteY5035" fmla="*/ 902295 h 2801577"/>
                <a:gd name="connsiteX5036" fmla="*/ 3293470 w 10032639"/>
                <a:gd name="connsiteY5036" fmla="*/ 891853 h 2801577"/>
                <a:gd name="connsiteX5037" fmla="*/ 3317946 w 10032639"/>
                <a:gd name="connsiteY5037" fmla="*/ 879611 h 2801577"/>
                <a:gd name="connsiteX5038" fmla="*/ 3338822 w 10032639"/>
                <a:gd name="connsiteY5038" fmla="*/ 867369 h 2801577"/>
                <a:gd name="connsiteX5039" fmla="*/ 3345661 w 10032639"/>
                <a:gd name="connsiteY5039" fmla="*/ 864129 h 2801577"/>
                <a:gd name="connsiteX5040" fmla="*/ 3352500 w 10032639"/>
                <a:gd name="connsiteY5040" fmla="*/ 865569 h 2801577"/>
                <a:gd name="connsiteX5041" fmla="*/ 3357899 w 10032639"/>
                <a:gd name="connsiteY5041" fmla="*/ 867369 h 2801577"/>
                <a:gd name="connsiteX5042" fmla="*/ 3361139 w 10032639"/>
                <a:gd name="connsiteY5042" fmla="*/ 867369 h 2801577"/>
                <a:gd name="connsiteX5043" fmla="*/ 3364738 w 10032639"/>
                <a:gd name="connsiteY5043" fmla="*/ 867369 h 2801577"/>
                <a:gd name="connsiteX5044" fmla="*/ 3369777 w 10032639"/>
                <a:gd name="connsiteY5044" fmla="*/ 864129 h 2801577"/>
                <a:gd name="connsiteX5045" fmla="*/ 3382015 w 10032639"/>
                <a:gd name="connsiteY5045" fmla="*/ 855488 h 2801577"/>
                <a:gd name="connsiteX5046" fmla="*/ 3395693 w 10032639"/>
                <a:gd name="connsiteY5046" fmla="*/ 845046 h 2801577"/>
                <a:gd name="connsiteX5047" fmla="*/ 3404332 w 10032639"/>
                <a:gd name="connsiteY5047" fmla="*/ 840005 h 2801577"/>
                <a:gd name="connsiteX5048" fmla="*/ 3414770 w 10032639"/>
                <a:gd name="connsiteY5048" fmla="*/ 832804 h 2801577"/>
                <a:gd name="connsiteX5049" fmla="*/ 3427008 w 10032639"/>
                <a:gd name="connsiteY5049" fmla="*/ 827763 h 2801577"/>
                <a:gd name="connsiteX5050" fmla="*/ 3438886 w 10032639"/>
                <a:gd name="connsiteY5050" fmla="*/ 825963 h 2801577"/>
                <a:gd name="connsiteX5051" fmla="*/ 3449324 w 10032639"/>
                <a:gd name="connsiteY5051" fmla="*/ 825963 h 2801577"/>
                <a:gd name="connsiteX5052" fmla="*/ 3452924 w 10032639"/>
                <a:gd name="connsiteY5052" fmla="*/ 819122 h 2801577"/>
                <a:gd name="connsiteX5053" fmla="*/ 3457963 w 10032639"/>
                <a:gd name="connsiteY5053" fmla="*/ 817322 h 2801577"/>
                <a:gd name="connsiteX5054" fmla="*/ 3465162 w 10032639"/>
                <a:gd name="connsiteY5054" fmla="*/ 815522 h 2801577"/>
                <a:gd name="connsiteX5055" fmla="*/ 3470201 w 10032639"/>
                <a:gd name="connsiteY5055" fmla="*/ 815522 h 2801577"/>
                <a:gd name="connsiteX5056" fmla="*/ 3499716 w 10032639"/>
                <a:gd name="connsiteY5056" fmla="*/ 810481 h 2801577"/>
                <a:gd name="connsiteX5057" fmla="*/ 3518793 w 10032639"/>
                <a:gd name="connsiteY5057" fmla="*/ 805440 h 2801577"/>
                <a:gd name="connsiteX5058" fmla="*/ 3530671 w 10032639"/>
                <a:gd name="connsiteY5058" fmla="*/ 801840 h 2801577"/>
                <a:gd name="connsiteX5059" fmla="*/ 3536071 w 10032639"/>
                <a:gd name="connsiteY5059" fmla="*/ 796439 h 2801577"/>
                <a:gd name="connsiteX5060" fmla="*/ 3546509 w 10032639"/>
                <a:gd name="connsiteY5060" fmla="*/ 787797 h 2801577"/>
                <a:gd name="connsiteX5061" fmla="*/ 3561986 w 10032639"/>
                <a:gd name="connsiteY5061" fmla="*/ 777356 h 2801577"/>
                <a:gd name="connsiteX5062" fmla="*/ 3579264 w 10032639"/>
                <a:gd name="connsiteY5062" fmla="*/ 768715 h 2801577"/>
                <a:gd name="connsiteX5063" fmla="*/ 3600140 w 10032639"/>
                <a:gd name="connsiteY5063" fmla="*/ 761874 h 2801577"/>
                <a:gd name="connsiteX5064" fmla="*/ 716644 w 10032639"/>
                <a:gd name="connsiteY5064" fmla="*/ 746391 h 2801577"/>
                <a:gd name="connsiteX5065" fmla="*/ 687129 w 10032639"/>
                <a:gd name="connsiteY5065" fmla="*/ 766914 h 2801577"/>
                <a:gd name="connsiteX5066" fmla="*/ 716644 w 10032639"/>
                <a:gd name="connsiteY5066" fmla="*/ 755033 h 2801577"/>
                <a:gd name="connsiteX5067" fmla="*/ 2977081 w 10032639"/>
                <a:gd name="connsiteY5067" fmla="*/ 744591 h 2801577"/>
                <a:gd name="connsiteX5068" fmla="*/ 2963043 w 10032639"/>
                <a:gd name="connsiteY5068" fmla="*/ 751432 h 2801577"/>
                <a:gd name="connsiteX5069" fmla="*/ 2964842 w 10032639"/>
                <a:gd name="connsiteY5069" fmla="*/ 751432 h 2801577"/>
                <a:gd name="connsiteX5070" fmla="*/ 1519675 w 10032639"/>
                <a:gd name="connsiteY5070" fmla="*/ 744591 h 2801577"/>
                <a:gd name="connsiteX5071" fmla="*/ 1493759 w 10032639"/>
                <a:gd name="connsiteY5071" fmla="*/ 758273 h 2801577"/>
                <a:gd name="connsiteX5072" fmla="*/ 1495199 w 10032639"/>
                <a:gd name="connsiteY5072" fmla="*/ 758273 h 2801577"/>
                <a:gd name="connsiteX5073" fmla="*/ 1503838 w 10032639"/>
                <a:gd name="connsiteY5073" fmla="*/ 760073 h 2801577"/>
                <a:gd name="connsiteX5074" fmla="*/ 1511036 w 10032639"/>
                <a:gd name="connsiteY5074" fmla="*/ 761874 h 2801577"/>
                <a:gd name="connsiteX5075" fmla="*/ 1514276 w 10032639"/>
                <a:gd name="connsiteY5075" fmla="*/ 758273 h 2801577"/>
                <a:gd name="connsiteX5076" fmla="*/ 1519675 w 10032639"/>
                <a:gd name="connsiteY5076" fmla="*/ 755033 h 2801577"/>
                <a:gd name="connsiteX5077" fmla="*/ 1523274 w 10032639"/>
                <a:gd name="connsiteY5077" fmla="*/ 753232 h 2801577"/>
                <a:gd name="connsiteX5078" fmla="*/ 1351582 w 10032639"/>
                <a:gd name="connsiteY5078" fmla="*/ 744591 h 2801577"/>
                <a:gd name="connsiteX5079" fmla="*/ 1308389 w 10032639"/>
                <a:gd name="connsiteY5079" fmla="*/ 768715 h 2801577"/>
                <a:gd name="connsiteX5080" fmla="*/ 1336105 w 10032639"/>
                <a:gd name="connsiteY5080" fmla="*/ 765474 h 2801577"/>
                <a:gd name="connsiteX5081" fmla="*/ 1342943 w 10032639"/>
                <a:gd name="connsiteY5081" fmla="*/ 755033 h 2801577"/>
                <a:gd name="connsiteX5082" fmla="*/ 9218894 w 10032639"/>
                <a:gd name="connsiteY5082" fmla="*/ 738729 h 2801577"/>
                <a:gd name="connsiteX5083" fmla="*/ 9203411 w 10032639"/>
                <a:gd name="connsiteY5083" fmla="*/ 752773 h 2801577"/>
                <a:gd name="connsiteX5084" fmla="*/ 9168485 w 10032639"/>
                <a:gd name="connsiteY5084" fmla="*/ 787343 h 2801577"/>
                <a:gd name="connsiteX5085" fmla="*/ 9153002 w 10032639"/>
                <a:gd name="connsiteY5085" fmla="*/ 801387 h 2801577"/>
                <a:gd name="connsiteX5086" fmla="*/ 9141120 w 10032639"/>
                <a:gd name="connsiteY5086" fmla="*/ 811830 h 2801577"/>
                <a:gd name="connsiteX5087" fmla="*/ 9135719 w 10032639"/>
                <a:gd name="connsiteY5087" fmla="*/ 818672 h 2801577"/>
                <a:gd name="connsiteX5088" fmla="*/ 9130678 w 10032639"/>
                <a:gd name="connsiteY5088" fmla="*/ 829115 h 2801577"/>
                <a:gd name="connsiteX5089" fmla="*/ 9127077 w 10032639"/>
                <a:gd name="connsiteY5089" fmla="*/ 840998 h 2801577"/>
                <a:gd name="connsiteX5090" fmla="*/ 9125637 w 10032639"/>
                <a:gd name="connsiteY5090" fmla="*/ 856483 h 2801577"/>
                <a:gd name="connsiteX5091" fmla="*/ 9141120 w 10032639"/>
                <a:gd name="connsiteY5091" fmla="*/ 842799 h 2801577"/>
                <a:gd name="connsiteX5092" fmla="*/ 9149761 w 10032639"/>
                <a:gd name="connsiteY5092" fmla="*/ 829115 h 2801577"/>
                <a:gd name="connsiteX5093" fmla="*/ 9161644 w 10032639"/>
                <a:gd name="connsiteY5093" fmla="*/ 815071 h 2801577"/>
                <a:gd name="connsiteX5094" fmla="*/ 9198010 w 10032639"/>
                <a:gd name="connsiteY5094" fmla="*/ 776900 h 2801577"/>
                <a:gd name="connsiteX5095" fmla="*/ 9205211 w 10032639"/>
                <a:gd name="connsiteY5095" fmla="*/ 771859 h 2801577"/>
                <a:gd name="connsiteX5096" fmla="*/ 9210252 w 10032639"/>
                <a:gd name="connsiteY5096" fmla="*/ 765017 h 2801577"/>
                <a:gd name="connsiteX5097" fmla="*/ 9213853 w 10032639"/>
                <a:gd name="connsiteY5097" fmla="*/ 757815 h 2801577"/>
                <a:gd name="connsiteX5098" fmla="*/ 9217093 w 10032639"/>
                <a:gd name="connsiteY5098" fmla="*/ 749172 h 2801577"/>
                <a:gd name="connsiteX5099" fmla="*/ 764876 w 10032639"/>
                <a:gd name="connsiteY5099" fmla="*/ 715067 h 2801577"/>
                <a:gd name="connsiteX5100" fmla="*/ 751199 w 10032639"/>
                <a:gd name="connsiteY5100" fmla="*/ 723708 h 2801577"/>
                <a:gd name="connsiteX5101" fmla="*/ 756238 w 10032639"/>
                <a:gd name="connsiteY5101" fmla="*/ 723708 h 2801577"/>
                <a:gd name="connsiteX5102" fmla="*/ 758038 w 10032639"/>
                <a:gd name="connsiteY5102" fmla="*/ 723708 h 2801577"/>
                <a:gd name="connsiteX5103" fmla="*/ 761637 w 10032639"/>
                <a:gd name="connsiteY5103" fmla="*/ 720467 h 2801577"/>
                <a:gd name="connsiteX5104" fmla="*/ 9646650 w 10032639"/>
                <a:gd name="connsiteY5104" fmla="*/ 694076 h 2801577"/>
                <a:gd name="connsiteX5105" fmla="*/ 9601642 w 10032639"/>
                <a:gd name="connsiteY5105" fmla="*/ 733688 h 2801577"/>
                <a:gd name="connsiteX5106" fmla="*/ 9558434 w 10032639"/>
                <a:gd name="connsiteY5106" fmla="*/ 773659 h 2801577"/>
                <a:gd name="connsiteX5107" fmla="*/ 9516667 w 10032639"/>
                <a:gd name="connsiteY5107" fmla="*/ 815071 h 2801577"/>
                <a:gd name="connsiteX5108" fmla="*/ 9476700 w 10032639"/>
                <a:gd name="connsiteY5108" fmla="*/ 856483 h 2801577"/>
                <a:gd name="connsiteX5109" fmla="*/ 9456176 w 10032639"/>
                <a:gd name="connsiteY5109" fmla="*/ 877369 h 2801577"/>
                <a:gd name="connsiteX5110" fmla="*/ 9464818 w 10032639"/>
                <a:gd name="connsiteY5110" fmla="*/ 873768 h 2801577"/>
                <a:gd name="connsiteX5111" fmla="*/ 9466618 w 10032639"/>
                <a:gd name="connsiteY5111" fmla="*/ 872327 h 2801577"/>
                <a:gd name="connsiteX5112" fmla="*/ 9480300 w 10032639"/>
                <a:gd name="connsiteY5112" fmla="*/ 858283 h 2801577"/>
                <a:gd name="connsiteX5113" fmla="*/ 9487142 w 10032639"/>
                <a:gd name="connsiteY5113" fmla="*/ 853242 h 2801577"/>
                <a:gd name="connsiteX5114" fmla="*/ 9492543 w 10032639"/>
                <a:gd name="connsiteY5114" fmla="*/ 851441 h 2801577"/>
                <a:gd name="connsiteX5115" fmla="*/ 9499384 w 10032639"/>
                <a:gd name="connsiteY5115" fmla="*/ 851441 h 2801577"/>
                <a:gd name="connsiteX5116" fmla="*/ 9504785 w 10032639"/>
                <a:gd name="connsiteY5116" fmla="*/ 853242 h 2801577"/>
                <a:gd name="connsiteX5117" fmla="*/ 9522068 w 10032639"/>
                <a:gd name="connsiteY5117" fmla="*/ 825514 h 2801577"/>
                <a:gd name="connsiteX5118" fmla="*/ 9541151 w 10032639"/>
                <a:gd name="connsiteY5118" fmla="*/ 799587 h 2801577"/>
                <a:gd name="connsiteX5119" fmla="*/ 9561675 w 10032639"/>
                <a:gd name="connsiteY5119" fmla="*/ 775460 h 2801577"/>
                <a:gd name="connsiteX5120" fmla="*/ 9585799 w 10032639"/>
                <a:gd name="connsiteY5120" fmla="*/ 754574 h 2801577"/>
                <a:gd name="connsiteX5121" fmla="*/ 9601642 w 10032639"/>
                <a:gd name="connsiteY5121" fmla="*/ 740530 h 2801577"/>
                <a:gd name="connsiteX5122" fmla="*/ 9617125 w 10032639"/>
                <a:gd name="connsiteY5122" fmla="*/ 726846 h 2801577"/>
                <a:gd name="connsiteX5123" fmla="*/ 9631167 w 10032639"/>
                <a:gd name="connsiteY5123" fmla="*/ 711361 h 2801577"/>
                <a:gd name="connsiteX5124" fmla="*/ 1488360 w 10032639"/>
                <a:gd name="connsiteY5124" fmla="*/ 654578 h 2801577"/>
                <a:gd name="connsiteX5125" fmla="*/ 1476122 w 10032639"/>
                <a:gd name="connsiteY5125" fmla="*/ 658178 h 2801577"/>
                <a:gd name="connsiteX5126" fmla="*/ 1467483 w 10032639"/>
                <a:gd name="connsiteY5126" fmla="*/ 665019 h 2801577"/>
                <a:gd name="connsiteX5127" fmla="*/ 1450206 w 10032639"/>
                <a:gd name="connsiteY5127" fmla="*/ 679061 h 2801577"/>
                <a:gd name="connsiteX5128" fmla="*/ 1432929 w 10032639"/>
                <a:gd name="connsiteY5128" fmla="*/ 690943 h 2801577"/>
                <a:gd name="connsiteX5129" fmla="*/ 1453805 w 10032639"/>
                <a:gd name="connsiteY5129" fmla="*/ 680501 h 2801577"/>
                <a:gd name="connsiteX5130" fmla="*/ 1471083 w 10032639"/>
                <a:gd name="connsiteY5130" fmla="*/ 668620 h 2801577"/>
                <a:gd name="connsiteX5131" fmla="*/ 1479721 w 10032639"/>
                <a:gd name="connsiteY5131" fmla="*/ 663219 h 2801577"/>
                <a:gd name="connsiteX5132" fmla="*/ 1060749 w 10032639"/>
                <a:gd name="connsiteY5132" fmla="*/ 639095 h 2801577"/>
                <a:gd name="connsiteX5133" fmla="*/ 1047071 w 10032639"/>
                <a:gd name="connsiteY5133" fmla="*/ 645936 h 2801577"/>
                <a:gd name="connsiteX5134" fmla="*/ 1029794 w 10032639"/>
                <a:gd name="connsiteY5134" fmla="*/ 652777 h 2801577"/>
                <a:gd name="connsiteX5135" fmla="*/ 1007477 w 10032639"/>
                <a:gd name="connsiteY5135" fmla="*/ 665019 h 2801577"/>
                <a:gd name="connsiteX5136" fmla="*/ 1002078 w 10032639"/>
                <a:gd name="connsiteY5136" fmla="*/ 668620 h 2801577"/>
                <a:gd name="connsiteX5137" fmla="*/ 997039 w 10032639"/>
                <a:gd name="connsiteY5137" fmla="*/ 671860 h 2801577"/>
                <a:gd name="connsiteX5138" fmla="*/ 991640 w 10032639"/>
                <a:gd name="connsiteY5138" fmla="*/ 680501 h 2801577"/>
                <a:gd name="connsiteX5139" fmla="*/ 990200 w 10032639"/>
                <a:gd name="connsiteY5139" fmla="*/ 689143 h 2801577"/>
                <a:gd name="connsiteX5140" fmla="*/ 1021155 w 10032639"/>
                <a:gd name="connsiteY5140" fmla="*/ 670060 h 2801577"/>
                <a:gd name="connsiteX5141" fmla="*/ 1033393 w 10032639"/>
                <a:gd name="connsiteY5141" fmla="*/ 661419 h 2801577"/>
                <a:gd name="connsiteX5142" fmla="*/ 1043472 w 10032639"/>
                <a:gd name="connsiteY5142" fmla="*/ 650977 h 2801577"/>
                <a:gd name="connsiteX5143" fmla="*/ 1052110 w 10032639"/>
                <a:gd name="connsiteY5143" fmla="*/ 644136 h 2801577"/>
                <a:gd name="connsiteX5144" fmla="*/ 9326193 w 10032639"/>
                <a:gd name="connsiteY5144" fmla="*/ 631418 h 2801577"/>
                <a:gd name="connsiteX5145" fmla="*/ 9274344 w 10032639"/>
                <a:gd name="connsiteY5145" fmla="*/ 685434 h 2801577"/>
                <a:gd name="connsiteX5146" fmla="*/ 9246619 w 10032639"/>
                <a:gd name="connsiteY5146" fmla="*/ 712802 h 2801577"/>
                <a:gd name="connsiteX5147" fmla="*/ 9220694 w 10032639"/>
                <a:gd name="connsiteY5147" fmla="*/ 738729 h 2801577"/>
                <a:gd name="connsiteX5148" fmla="*/ 9231136 w 10032639"/>
                <a:gd name="connsiteY5148" fmla="*/ 738729 h 2801577"/>
                <a:gd name="connsiteX5149" fmla="*/ 9239777 w 10032639"/>
                <a:gd name="connsiteY5149" fmla="*/ 737289 h 2801577"/>
                <a:gd name="connsiteX5150" fmla="*/ 9244818 w 10032639"/>
                <a:gd name="connsiteY5150" fmla="*/ 735488 h 2801577"/>
                <a:gd name="connsiteX5151" fmla="*/ 9252020 w 10032639"/>
                <a:gd name="connsiteY5151" fmla="*/ 721444 h 2801577"/>
                <a:gd name="connsiteX5152" fmla="*/ 9262101 w 10032639"/>
                <a:gd name="connsiteY5152" fmla="*/ 705960 h 2801577"/>
                <a:gd name="connsiteX5153" fmla="*/ 9276144 w 10032639"/>
                <a:gd name="connsiteY5153" fmla="*/ 692276 h 2801577"/>
                <a:gd name="connsiteX5154" fmla="*/ 9291627 w 10032639"/>
                <a:gd name="connsiteY5154" fmla="*/ 680032 h 2801577"/>
                <a:gd name="connsiteX5155" fmla="*/ 9303869 w 10032639"/>
                <a:gd name="connsiteY5155" fmla="*/ 671390 h 2801577"/>
                <a:gd name="connsiteX5156" fmla="*/ 9312150 w 10032639"/>
                <a:gd name="connsiteY5156" fmla="*/ 660947 h 2801577"/>
                <a:gd name="connsiteX5157" fmla="*/ 9319352 w 10032639"/>
                <a:gd name="connsiteY5157" fmla="*/ 650504 h 2801577"/>
                <a:gd name="connsiteX5158" fmla="*/ 9324393 w 10032639"/>
                <a:gd name="connsiteY5158" fmla="*/ 640061 h 2801577"/>
                <a:gd name="connsiteX5159" fmla="*/ 4567593 w 10032639"/>
                <a:gd name="connsiteY5159" fmla="*/ 622242 h 2801577"/>
                <a:gd name="connsiteX5160" fmla="*/ 4560748 w 10032639"/>
                <a:gd name="connsiteY5160" fmla="*/ 625842 h 2801577"/>
                <a:gd name="connsiteX5161" fmla="*/ 4550299 w 10032639"/>
                <a:gd name="connsiteY5161" fmla="*/ 630882 h 2801577"/>
                <a:gd name="connsiteX5162" fmla="*/ 4543454 w 10032639"/>
                <a:gd name="connsiteY5162" fmla="*/ 639523 h 2801577"/>
                <a:gd name="connsiteX5163" fmla="*/ 3293470 w 10032639"/>
                <a:gd name="connsiteY5163" fmla="*/ 612811 h 2801577"/>
                <a:gd name="connsiteX5164" fmla="*/ 3288430 w 10032639"/>
                <a:gd name="connsiteY5164" fmla="*/ 614612 h 2801577"/>
                <a:gd name="connsiteX5165" fmla="*/ 3267554 w 10032639"/>
                <a:gd name="connsiteY5165" fmla="*/ 623253 h 2801577"/>
                <a:gd name="connsiteX5166" fmla="*/ 3269354 w 10032639"/>
                <a:gd name="connsiteY5166" fmla="*/ 625053 h 2801577"/>
                <a:gd name="connsiteX5167" fmla="*/ 3271153 w 10032639"/>
                <a:gd name="connsiteY5167" fmla="*/ 628654 h 2801577"/>
                <a:gd name="connsiteX5168" fmla="*/ 3274753 w 10032639"/>
                <a:gd name="connsiteY5168" fmla="*/ 626854 h 2801577"/>
                <a:gd name="connsiteX5169" fmla="*/ 3284831 w 10032639"/>
                <a:gd name="connsiteY5169" fmla="*/ 620012 h 2801577"/>
                <a:gd name="connsiteX5170" fmla="*/ 3310747 w 10032639"/>
                <a:gd name="connsiteY5170" fmla="*/ 604170 h 2801577"/>
                <a:gd name="connsiteX5171" fmla="*/ 3302108 w 10032639"/>
                <a:gd name="connsiteY5171" fmla="*/ 607771 h 2801577"/>
                <a:gd name="connsiteX5172" fmla="*/ 3310747 w 10032639"/>
                <a:gd name="connsiteY5172" fmla="*/ 614612 h 2801577"/>
                <a:gd name="connsiteX5173" fmla="*/ 3312547 w 10032639"/>
                <a:gd name="connsiteY5173" fmla="*/ 612811 h 2801577"/>
                <a:gd name="connsiteX5174" fmla="*/ 9352117 w 10032639"/>
                <a:gd name="connsiteY5174" fmla="*/ 600450 h 2801577"/>
                <a:gd name="connsiteX5175" fmla="*/ 9327993 w 10032639"/>
                <a:gd name="connsiteY5175" fmla="*/ 628177 h 2801577"/>
                <a:gd name="connsiteX5176" fmla="*/ 9338435 w 10032639"/>
                <a:gd name="connsiteY5176" fmla="*/ 628177 h 2801577"/>
                <a:gd name="connsiteX5177" fmla="*/ 9347077 w 10032639"/>
                <a:gd name="connsiteY5177" fmla="*/ 622776 h 2801577"/>
                <a:gd name="connsiteX5178" fmla="*/ 9348877 w 10032639"/>
                <a:gd name="connsiteY5178" fmla="*/ 610893 h 2801577"/>
                <a:gd name="connsiteX5179" fmla="*/ 2488999 w 10032639"/>
                <a:gd name="connsiteY5179" fmla="*/ 595529 h 2801577"/>
                <a:gd name="connsiteX5180" fmla="*/ 2424929 w 10032639"/>
                <a:gd name="connsiteY5180" fmla="*/ 628654 h 2801577"/>
                <a:gd name="connsiteX5181" fmla="*/ 2426369 w 10032639"/>
                <a:gd name="connsiteY5181" fmla="*/ 628654 h 2801577"/>
                <a:gd name="connsiteX5182" fmla="*/ 2469922 w 10032639"/>
                <a:gd name="connsiteY5182" fmla="*/ 612811 h 2801577"/>
                <a:gd name="connsiteX5183" fmla="*/ 2492239 w 10032639"/>
                <a:gd name="connsiteY5183" fmla="*/ 605970 h 2801577"/>
                <a:gd name="connsiteX5184" fmla="*/ 3394253 w 10032639"/>
                <a:gd name="connsiteY5184" fmla="*/ 573206 h 2801577"/>
                <a:gd name="connsiteX5185" fmla="*/ 3366538 w 10032639"/>
                <a:gd name="connsiteY5185" fmla="*/ 583647 h 2801577"/>
                <a:gd name="connsiteX5186" fmla="*/ 3338822 w 10032639"/>
                <a:gd name="connsiteY5186" fmla="*/ 592288 h 2801577"/>
                <a:gd name="connsiteX5187" fmla="*/ 3368338 w 10032639"/>
                <a:gd name="connsiteY5187" fmla="*/ 583647 h 2801577"/>
                <a:gd name="connsiteX5188" fmla="*/ 2532192 w 10032639"/>
                <a:gd name="connsiteY5188" fmla="*/ 573206 h 2801577"/>
                <a:gd name="connsiteX5189" fmla="*/ 2497638 w 10032639"/>
                <a:gd name="connsiteY5189" fmla="*/ 590488 h 2801577"/>
                <a:gd name="connsiteX5190" fmla="*/ 2497638 w 10032639"/>
                <a:gd name="connsiteY5190" fmla="*/ 602370 h 2801577"/>
                <a:gd name="connsiteX5191" fmla="*/ 2514915 w 10032639"/>
                <a:gd name="connsiteY5191" fmla="*/ 592288 h 2801577"/>
                <a:gd name="connsiteX5192" fmla="*/ 2521754 w 10032639"/>
                <a:gd name="connsiteY5192" fmla="*/ 586888 h 2801577"/>
                <a:gd name="connsiteX5193" fmla="*/ 2528592 w 10032639"/>
                <a:gd name="connsiteY5193" fmla="*/ 580047 h 2801577"/>
                <a:gd name="connsiteX5194" fmla="*/ 3608779 w 10032639"/>
                <a:gd name="connsiteY5194" fmla="*/ 571405 h 2801577"/>
                <a:gd name="connsiteX5195" fmla="*/ 3589702 w 10032639"/>
                <a:gd name="connsiteY5195" fmla="*/ 578246 h 2801577"/>
                <a:gd name="connsiteX5196" fmla="*/ 3371577 w 10032639"/>
                <a:gd name="connsiteY5196" fmla="*/ 661419 h 2801577"/>
                <a:gd name="connsiteX5197" fmla="*/ 3255676 w 10032639"/>
                <a:gd name="connsiteY5197" fmla="*/ 706425 h 2801577"/>
                <a:gd name="connsiteX5198" fmla="*/ 3143014 w 10032639"/>
                <a:gd name="connsiteY5198" fmla="*/ 751432 h 2801577"/>
                <a:gd name="connsiteX5199" fmla="*/ 3035751 w 10032639"/>
                <a:gd name="connsiteY5199" fmla="*/ 796439 h 2801577"/>
                <a:gd name="connsiteX5200" fmla="*/ 2933887 w 10032639"/>
                <a:gd name="connsiteY5200" fmla="*/ 841445 h 2801577"/>
                <a:gd name="connsiteX5201" fmla="*/ 2932088 w 10032639"/>
                <a:gd name="connsiteY5201" fmla="*/ 843246 h 2801577"/>
                <a:gd name="connsiteX5202" fmla="*/ 2926689 w 10032639"/>
                <a:gd name="connsiteY5202" fmla="*/ 855488 h 2801577"/>
                <a:gd name="connsiteX5203" fmla="*/ 2921650 w 10032639"/>
                <a:gd name="connsiteY5203" fmla="*/ 869170 h 2801577"/>
                <a:gd name="connsiteX5204" fmla="*/ 2921650 w 10032639"/>
                <a:gd name="connsiteY5204" fmla="*/ 872770 h 2801577"/>
                <a:gd name="connsiteX5205" fmla="*/ 2933887 w 10032639"/>
                <a:gd name="connsiteY5205" fmla="*/ 864129 h 2801577"/>
                <a:gd name="connsiteX5206" fmla="*/ 2940726 w 10032639"/>
                <a:gd name="connsiteY5206" fmla="*/ 860528 h 2801577"/>
                <a:gd name="connsiteX5207" fmla="*/ 2949365 w 10032639"/>
                <a:gd name="connsiteY5207" fmla="*/ 858728 h 2801577"/>
                <a:gd name="connsiteX5208" fmla="*/ 2958004 w 10032639"/>
                <a:gd name="connsiteY5208" fmla="*/ 858728 h 2801577"/>
                <a:gd name="connsiteX5209" fmla="*/ 2968442 w 10032639"/>
                <a:gd name="connsiteY5209" fmla="*/ 860528 h 2801577"/>
                <a:gd name="connsiteX5210" fmla="*/ 2973481 w 10032639"/>
                <a:gd name="connsiteY5210" fmla="*/ 846846 h 2801577"/>
                <a:gd name="connsiteX5211" fmla="*/ 2978520 w 10032639"/>
                <a:gd name="connsiteY5211" fmla="*/ 838205 h 2801577"/>
                <a:gd name="connsiteX5212" fmla="*/ 2987159 w 10032639"/>
                <a:gd name="connsiteY5212" fmla="*/ 838205 h 2801577"/>
                <a:gd name="connsiteX5213" fmla="*/ 3001197 w 10032639"/>
                <a:gd name="connsiteY5213" fmla="*/ 836405 h 2801577"/>
                <a:gd name="connsiteX5214" fmla="*/ 3014875 w 10032639"/>
                <a:gd name="connsiteY5214" fmla="*/ 832804 h 2801577"/>
                <a:gd name="connsiteX5215" fmla="*/ 3030352 w 10032639"/>
                <a:gd name="connsiteY5215" fmla="*/ 825963 h 2801577"/>
                <a:gd name="connsiteX5216" fmla="*/ 3049788 w 10032639"/>
                <a:gd name="connsiteY5216" fmla="*/ 817322 h 2801577"/>
                <a:gd name="connsiteX5217" fmla="*/ 3063466 w 10032639"/>
                <a:gd name="connsiteY5217" fmla="*/ 810481 h 2801577"/>
                <a:gd name="connsiteX5218" fmla="*/ 3078944 w 10032639"/>
                <a:gd name="connsiteY5218" fmla="*/ 803640 h 2801577"/>
                <a:gd name="connsiteX5219" fmla="*/ 3092982 w 10032639"/>
                <a:gd name="connsiteY5219" fmla="*/ 800039 h 2801577"/>
                <a:gd name="connsiteX5220" fmla="*/ 3105220 w 10032639"/>
                <a:gd name="connsiteY5220" fmla="*/ 798239 h 2801577"/>
                <a:gd name="connsiteX5221" fmla="*/ 3106660 w 10032639"/>
                <a:gd name="connsiteY5221" fmla="*/ 796439 h 2801577"/>
                <a:gd name="connsiteX5222" fmla="*/ 3110259 w 10032639"/>
                <a:gd name="connsiteY5222" fmla="*/ 789598 h 2801577"/>
                <a:gd name="connsiteX5223" fmla="*/ 3146613 w 10032639"/>
                <a:gd name="connsiteY5223" fmla="*/ 789598 h 2801577"/>
                <a:gd name="connsiteX5224" fmla="*/ 3146613 w 10032639"/>
                <a:gd name="connsiteY5224" fmla="*/ 786357 h 2801577"/>
                <a:gd name="connsiteX5225" fmla="*/ 3156691 w 10032639"/>
                <a:gd name="connsiteY5225" fmla="*/ 774115 h 2801577"/>
                <a:gd name="connsiteX5226" fmla="*/ 3174329 w 10032639"/>
                <a:gd name="connsiteY5226" fmla="*/ 774115 h 2801577"/>
                <a:gd name="connsiteX5227" fmla="*/ 3181168 w 10032639"/>
                <a:gd name="connsiteY5227" fmla="*/ 774115 h 2801577"/>
                <a:gd name="connsiteX5228" fmla="*/ 3186207 w 10032639"/>
                <a:gd name="connsiteY5228" fmla="*/ 770515 h 2801577"/>
                <a:gd name="connsiteX5229" fmla="*/ 3200245 w 10032639"/>
                <a:gd name="connsiteY5229" fmla="*/ 766914 h 2801577"/>
                <a:gd name="connsiteX5230" fmla="*/ 3215722 w 10032639"/>
                <a:gd name="connsiteY5230" fmla="*/ 758273 h 2801577"/>
                <a:gd name="connsiteX5231" fmla="*/ 3231559 w 10032639"/>
                <a:gd name="connsiteY5231" fmla="*/ 749632 h 2801577"/>
                <a:gd name="connsiteX5232" fmla="*/ 3257475 w 10032639"/>
                <a:gd name="connsiteY5232" fmla="*/ 723708 h 2801577"/>
                <a:gd name="connsiteX5233" fmla="*/ 3262515 w 10032639"/>
                <a:gd name="connsiteY5233" fmla="*/ 723708 h 2801577"/>
                <a:gd name="connsiteX5234" fmla="*/ 3269354 w 10032639"/>
                <a:gd name="connsiteY5234" fmla="*/ 723708 h 2801577"/>
                <a:gd name="connsiteX5235" fmla="*/ 3276192 w 10032639"/>
                <a:gd name="connsiteY5235" fmla="*/ 725508 h 2801577"/>
                <a:gd name="connsiteX5236" fmla="*/ 3277992 w 10032639"/>
                <a:gd name="connsiteY5236" fmla="*/ 725508 h 2801577"/>
                <a:gd name="connsiteX5237" fmla="*/ 3286631 w 10032639"/>
                <a:gd name="connsiteY5237" fmla="*/ 723708 h 2801577"/>
                <a:gd name="connsiteX5238" fmla="*/ 3295269 w 10032639"/>
                <a:gd name="connsiteY5238" fmla="*/ 723708 h 2801577"/>
                <a:gd name="connsiteX5239" fmla="*/ 3303908 w 10032639"/>
                <a:gd name="connsiteY5239" fmla="*/ 721908 h 2801577"/>
                <a:gd name="connsiteX5240" fmla="*/ 3312547 w 10032639"/>
                <a:gd name="connsiteY5240" fmla="*/ 718667 h 2801577"/>
                <a:gd name="connsiteX5241" fmla="*/ 3319745 w 10032639"/>
                <a:gd name="connsiteY5241" fmla="*/ 715067 h 2801577"/>
                <a:gd name="connsiteX5242" fmla="*/ 3330184 w 10032639"/>
                <a:gd name="connsiteY5242" fmla="*/ 710026 h 2801577"/>
                <a:gd name="connsiteX5243" fmla="*/ 3337023 w 10032639"/>
                <a:gd name="connsiteY5243" fmla="*/ 704625 h 2801577"/>
                <a:gd name="connsiteX5244" fmla="*/ 3340262 w 10032639"/>
                <a:gd name="connsiteY5244" fmla="*/ 701385 h 2801577"/>
                <a:gd name="connsiteX5245" fmla="*/ 3340262 w 10032639"/>
                <a:gd name="connsiteY5245" fmla="*/ 694544 h 2801577"/>
                <a:gd name="connsiteX5246" fmla="*/ 3347461 w 10032639"/>
                <a:gd name="connsiteY5246" fmla="*/ 690943 h 2801577"/>
                <a:gd name="connsiteX5247" fmla="*/ 3352500 w 10032639"/>
                <a:gd name="connsiteY5247" fmla="*/ 689143 h 2801577"/>
                <a:gd name="connsiteX5248" fmla="*/ 3362939 w 10032639"/>
                <a:gd name="connsiteY5248" fmla="*/ 679061 h 2801577"/>
                <a:gd name="connsiteX5249" fmla="*/ 3362939 w 10032639"/>
                <a:gd name="connsiteY5249" fmla="*/ 687703 h 2801577"/>
                <a:gd name="connsiteX5250" fmla="*/ 3376976 w 10032639"/>
                <a:gd name="connsiteY5250" fmla="*/ 687703 h 2801577"/>
                <a:gd name="connsiteX5251" fmla="*/ 3390654 w 10032639"/>
                <a:gd name="connsiteY5251" fmla="*/ 689143 h 2801577"/>
                <a:gd name="connsiteX5252" fmla="*/ 3390654 w 10032639"/>
                <a:gd name="connsiteY5252" fmla="*/ 690943 h 2801577"/>
                <a:gd name="connsiteX5253" fmla="*/ 3394253 w 10032639"/>
                <a:gd name="connsiteY5253" fmla="*/ 682302 h 2801577"/>
                <a:gd name="connsiteX5254" fmla="*/ 3402532 w 10032639"/>
                <a:gd name="connsiteY5254" fmla="*/ 675461 h 2801577"/>
                <a:gd name="connsiteX5255" fmla="*/ 3416570 w 10032639"/>
                <a:gd name="connsiteY5255" fmla="*/ 668620 h 2801577"/>
                <a:gd name="connsiteX5256" fmla="*/ 3437087 w 10032639"/>
                <a:gd name="connsiteY5256" fmla="*/ 663219 h 2801577"/>
                <a:gd name="connsiteX5257" fmla="*/ 3463362 w 10032639"/>
                <a:gd name="connsiteY5257" fmla="*/ 654578 h 2801577"/>
                <a:gd name="connsiteX5258" fmla="*/ 3492877 w 10032639"/>
                <a:gd name="connsiteY5258" fmla="*/ 647737 h 2801577"/>
                <a:gd name="connsiteX5259" fmla="*/ 3506555 w 10032639"/>
                <a:gd name="connsiteY5259" fmla="*/ 640536 h 2801577"/>
                <a:gd name="connsiteX5260" fmla="*/ 3520593 w 10032639"/>
                <a:gd name="connsiteY5260" fmla="*/ 631894 h 2801577"/>
                <a:gd name="connsiteX5261" fmla="*/ 3534271 w 10032639"/>
                <a:gd name="connsiteY5261" fmla="*/ 621453 h 2801577"/>
                <a:gd name="connsiteX5262" fmla="*/ 3542909 w 10032639"/>
                <a:gd name="connsiteY5262" fmla="*/ 612811 h 2801577"/>
                <a:gd name="connsiteX5263" fmla="*/ 3547948 w 10032639"/>
                <a:gd name="connsiteY5263" fmla="*/ 609571 h 2801577"/>
                <a:gd name="connsiteX5264" fmla="*/ 3568825 w 10032639"/>
                <a:gd name="connsiteY5264" fmla="*/ 609571 h 2801577"/>
                <a:gd name="connsiteX5265" fmla="*/ 3568825 w 10032639"/>
                <a:gd name="connsiteY5265" fmla="*/ 600930 h 2801577"/>
                <a:gd name="connsiteX5266" fmla="*/ 3572065 w 10032639"/>
                <a:gd name="connsiteY5266" fmla="*/ 593729 h 2801577"/>
                <a:gd name="connsiteX5267" fmla="*/ 3577464 w 10032639"/>
                <a:gd name="connsiteY5267" fmla="*/ 588688 h 2801577"/>
                <a:gd name="connsiteX5268" fmla="*/ 3584303 w 10032639"/>
                <a:gd name="connsiteY5268" fmla="*/ 585447 h 2801577"/>
                <a:gd name="connsiteX5269" fmla="*/ 3591142 w 10032639"/>
                <a:gd name="connsiteY5269" fmla="*/ 583647 h 2801577"/>
                <a:gd name="connsiteX5270" fmla="*/ 3606979 w 10032639"/>
                <a:gd name="connsiteY5270" fmla="*/ 578246 h 2801577"/>
                <a:gd name="connsiteX5271" fmla="*/ 3606979 w 10032639"/>
                <a:gd name="connsiteY5271" fmla="*/ 575006 h 2801577"/>
                <a:gd name="connsiteX5272" fmla="*/ 9381643 w 10032639"/>
                <a:gd name="connsiteY5272" fmla="*/ 567680 h 2801577"/>
                <a:gd name="connsiteX5273" fmla="*/ 9366160 w 10032639"/>
                <a:gd name="connsiteY5273" fmla="*/ 584965 h 2801577"/>
                <a:gd name="connsiteX5274" fmla="*/ 9373001 w 10032639"/>
                <a:gd name="connsiteY5274" fmla="*/ 583165 h 2801577"/>
                <a:gd name="connsiteX5275" fmla="*/ 9387044 w 10032639"/>
                <a:gd name="connsiteY5275" fmla="*/ 576323 h 2801577"/>
                <a:gd name="connsiteX5276" fmla="*/ 9388844 w 10032639"/>
                <a:gd name="connsiteY5276" fmla="*/ 576323 h 2801577"/>
                <a:gd name="connsiteX5277" fmla="*/ 469004 w 10032639"/>
                <a:gd name="connsiteY5277" fmla="*/ 533600 h 2801577"/>
                <a:gd name="connsiteX5278" fmla="*/ 468086 w 10032639"/>
                <a:gd name="connsiteY5278" fmla="*/ 535765 h 2801577"/>
                <a:gd name="connsiteX5279" fmla="*/ 462165 w 10032639"/>
                <a:gd name="connsiteY5279" fmla="*/ 540441 h 2801577"/>
                <a:gd name="connsiteX5280" fmla="*/ 458566 w 10032639"/>
                <a:gd name="connsiteY5280" fmla="*/ 545481 h 2801577"/>
                <a:gd name="connsiteX5281" fmla="*/ 460365 w 10032639"/>
                <a:gd name="connsiteY5281" fmla="*/ 545481 h 2801577"/>
                <a:gd name="connsiteX5282" fmla="*/ 463965 w 10032639"/>
                <a:gd name="connsiteY5282" fmla="*/ 545481 h 2801577"/>
                <a:gd name="connsiteX5283" fmla="*/ 468086 w 10032639"/>
                <a:gd name="connsiteY5283" fmla="*/ 535765 h 2801577"/>
                <a:gd name="connsiteX5284" fmla="*/ 469004 w 10032639"/>
                <a:gd name="connsiteY5284" fmla="*/ 535040 h 2801577"/>
                <a:gd name="connsiteX5285" fmla="*/ 3525632 w 10032639"/>
                <a:gd name="connsiteY5285" fmla="*/ 526399 h 2801577"/>
                <a:gd name="connsiteX5286" fmla="*/ 3496117 w 10032639"/>
                <a:gd name="connsiteY5286" fmla="*/ 535040 h 2801577"/>
                <a:gd name="connsiteX5287" fmla="*/ 3494317 w 10032639"/>
                <a:gd name="connsiteY5287" fmla="*/ 536840 h 2801577"/>
                <a:gd name="connsiteX5288" fmla="*/ 3499716 w 10032639"/>
                <a:gd name="connsiteY5288" fmla="*/ 540441 h 2801577"/>
                <a:gd name="connsiteX5289" fmla="*/ 3501516 w 10032639"/>
                <a:gd name="connsiteY5289" fmla="*/ 542241 h 2801577"/>
                <a:gd name="connsiteX5290" fmla="*/ 3357899 w 10032639"/>
                <a:gd name="connsiteY5290" fmla="*/ 517757 h 2801577"/>
                <a:gd name="connsiteX5291" fmla="*/ 3347461 w 10032639"/>
                <a:gd name="connsiteY5291" fmla="*/ 523158 h 2801577"/>
                <a:gd name="connsiteX5292" fmla="*/ 3356099 w 10032639"/>
                <a:gd name="connsiteY5292" fmla="*/ 521358 h 2801577"/>
                <a:gd name="connsiteX5293" fmla="*/ 9674375 w 10032639"/>
                <a:gd name="connsiteY5293" fmla="*/ 513665 h 2801577"/>
                <a:gd name="connsiteX5294" fmla="*/ 9532510 w 10032639"/>
                <a:gd name="connsiteY5294" fmla="*/ 664548 h 2801577"/>
                <a:gd name="connsiteX5295" fmla="*/ 9499384 w 10032639"/>
                <a:gd name="connsiteY5295" fmla="*/ 699118 h 2801577"/>
                <a:gd name="connsiteX5296" fmla="*/ 9402527 w 10032639"/>
                <a:gd name="connsiteY5296" fmla="*/ 804988 h 2801577"/>
                <a:gd name="connsiteX5297" fmla="*/ 9303869 w 10032639"/>
                <a:gd name="connsiteY5297" fmla="*/ 906897 h 2801577"/>
                <a:gd name="connsiteX5298" fmla="*/ 9272543 w 10032639"/>
                <a:gd name="connsiteY5298" fmla="*/ 940027 h 2801577"/>
                <a:gd name="connsiteX5299" fmla="*/ 9250219 w 10032639"/>
                <a:gd name="connsiteY5299" fmla="*/ 967395 h 2801577"/>
                <a:gd name="connsiteX5300" fmla="*/ 9253820 w 10032639"/>
                <a:gd name="connsiteY5300" fmla="*/ 965954 h 2801577"/>
                <a:gd name="connsiteX5301" fmla="*/ 9262101 w 10032639"/>
                <a:gd name="connsiteY5301" fmla="*/ 960553 h 2801577"/>
                <a:gd name="connsiteX5302" fmla="*/ 9267503 w 10032639"/>
                <a:gd name="connsiteY5302" fmla="*/ 953711 h 2801577"/>
                <a:gd name="connsiteX5303" fmla="*/ 9270743 w 10032639"/>
                <a:gd name="connsiteY5303" fmla="*/ 946869 h 2801577"/>
                <a:gd name="connsiteX5304" fmla="*/ 9276144 w 10032639"/>
                <a:gd name="connsiteY5304" fmla="*/ 940027 h 2801577"/>
                <a:gd name="connsiteX5305" fmla="*/ 9282985 w 10032639"/>
                <a:gd name="connsiteY5305" fmla="*/ 932825 h 2801577"/>
                <a:gd name="connsiteX5306" fmla="*/ 9291627 w 10032639"/>
                <a:gd name="connsiteY5306" fmla="*/ 927783 h 2801577"/>
                <a:gd name="connsiteX5307" fmla="*/ 9303869 w 10032639"/>
                <a:gd name="connsiteY5307" fmla="*/ 919141 h 2801577"/>
                <a:gd name="connsiteX5308" fmla="*/ 9312150 w 10032639"/>
                <a:gd name="connsiteY5308" fmla="*/ 915540 h 2801577"/>
                <a:gd name="connsiteX5309" fmla="*/ 9319352 w 10032639"/>
                <a:gd name="connsiteY5309" fmla="*/ 913739 h 2801577"/>
                <a:gd name="connsiteX5310" fmla="*/ 9322592 w 10032639"/>
                <a:gd name="connsiteY5310" fmla="*/ 913739 h 2801577"/>
                <a:gd name="connsiteX5311" fmla="*/ 9324393 w 10032639"/>
                <a:gd name="connsiteY5311" fmla="*/ 911939 h 2801577"/>
                <a:gd name="connsiteX5312" fmla="*/ 9327993 w 10032639"/>
                <a:gd name="connsiteY5312" fmla="*/ 905097 h 2801577"/>
                <a:gd name="connsiteX5313" fmla="*/ 9331594 w 10032639"/>
                <a:gd name="connsiteY5313" fmla="*/ 898255 h 2801577"/>
                <a:gd name="connsiteX5314" fmla="*/ 9336635 w 10032639"/>
                <a:gd name="connsiteY5314" fmla="*/ 891413 h 2801577"/>
                <a:gd name="connsiteX5315" fmla="*/ 9341676 w 10032639"/>
                <a:gd name="connsiteY5315" fmla="*/ 884211 h 2801577"/>
                <a:gd name="connsiteX5316" fmla="*/ 9350677 w 10032639"/>
                <a:gd name="connsiteY5316" fmla="*/ 873768 h 2801577"/>
                <a:gd name="connsiteX5317" fmla="*/ 9355718 w 10032639"/>
                <a:gd name="connsiteY5317" fmla="*/ 870527 h 2801577"/>
                <a:gd name="connsiteX5318" fmla="*/ 9364360 w 10032639"/>
                <a:gd name="connsiteY5318" fmla="*/ 863685 h 2801577"/>
                <a:gd name="connsiteX5319" fmla="*/ 9373001 w 10032639"/>
                <a:gd name="connsiteY5319" fmla="*/ 855042 h 2801577"/>
                <a:gd name="connsiteX5320" fmla="*/ 9383443 w 10032639"/>
                <a:gd name="connsiteY5320" fmla="*/ 844599 h 2801577"/>
                <a:gd name="connsiteX5321" fmla="*/ 9398926 w 10032639"/>
                <a:gd name="connsiteY5321" fmla="*/ 832356 h 2801577"/>
                <a:gd name="connsiteX5322" fmla="*/ 9423050 w 10032639"/>
                <a:gd name="connsiteY5322" fmla="*/ 808229 h 2801577"/>
                <a:gd name="connsiteX5323" fmla="*/ 9448975 w 10032639"/>
                <a:gd name="connsiteY5323" fmla="*/ 778701 h 2801577"/>
                <a:gd name="connsiteX5324" fmla="*/ 9511626 w 10032639"/>
                <a:gd name="connsiteY5324" fmla="*/ 716403 h 2801577"/>
                <a:gd name="connsiteX5325" fmla="*/ 9523868 w 10032639"/>
                <a:gd name="connsiteY5325" fmla="*/ 716403 h 2801577"/>
                <a:gd name="connsiteX5326" fmla="*/ 9525309 w 10032639"/>
                <a:gd name="connsiteY5326" fmla="*/ 707760 h 2801577"/>
                <a:gd name="connsiteX5327" fmla="*/ 9530709 w 10032639"/>
                <a:gd name="connsiteY5327" fmla="*/ 700918 h 2801577"/>
                <a:gd name="connsiteX5328" fmla="*/ 9553033 w 10032639"/>
                <a:gd name="connsiteY5328" fmla="*/ 680032 h 2801577"/>
                <a:gd name="connsiteX5329" fmla="*/ 9561675 w 10032639"/>
                <a:gd name="connsiteY5329" fmla="*/ 666348 h 2801577"/>
                <a:gd name="connsiteX5330" fmla="*/ 9575717 w 10032639"/>
                <a:gd name="connsiteY5330" fmla="*/ 650504 h 2801577"/>
                <a:gd name="connsiteX5331" fmla="*/ 9594441 w 10032639"/>
                <a:gd name="connsiteY5331" fmla="*/ 628177 h 2801577"/>
                <a:gd name="connsiteX5332" fmla="*/ 9604883 w 10032639"/>
                <a:gd name="connsiteY5332" fmla="*/ 617734 h 2801577"/>
                <a:gd name="connsiteX5333" fmla="*/ 9617125 w 10032639"/>
                <a:gd name="connsiteY5333" fmla="*/ 607291 h 2801577"/>
                <a:gd name="connsiteX5334" fmla="*/ 9634408 w 10032639"/>
                <a:gd name="connsiteY5334" fmla="*/ 588206 h 2801577"/>
                <a:gd name="connsiteX5335" fmla="*/ 9651691 w 10032639"/>
                <a:gd name="connsiteY5335" fmla="*/ 569121 h 2801577"/>
                <a:gd name="connsiteX5336" fmla="*/ 9658892 w 10032639"/>
                <a:gd name="connsiteY5336" fmla="*/ 560478 h 2801577"/>
                <a:gd name="connsiteX5337" fmla="*/ 9665733 w 10032639"/>
                <a:gd name="connsiteY5337" fmla="*/ 551836 h 2801577"/>
                <a:gd name="connsiteX5338" fmla="*/ 9669334 w 10032639"/>
                <a:gd name="connsiteY5338" fmla="*/ 541753 h 2801577"/>
                <a:gd name="connsiteX5339" fmla="*/ 9672575 w 10032639"/>
                <a:gd name="connsiteY5339" fmla="*/ 531310 h 2801577"/>
                <a:gd name="connsiteX5340" fmla="*/ 9674375 w 10032639"/>
                <a:gd name="connsiteY5340" fmla="*/ 522667 h 2801577"/>
                <a:gd name="connsiteX5341" fmla="*/ 2670770 w 10032639"/>
                <a:gd name="connsiteY5341" fmla="*/ 507316 h 2801577"/>
                <a:gd name="connsiteX5342" fmla="*/ 2533992 w 10032639"/>
                <a:gd name="connsiteY5342" fmla="*/ 573206 h 2801577"/>
                <a:gd name="connsiteX5343" fmla="*/ 2542630 w 10032639"/>
                <a:gd name="connsiteY5343" fmla="*/ 575006 h 2801577"/>
                <a:gd name="connsiteX5344" fmla="*/ 2554508 w 10032639"/>
                <a:gd name="connsiteY5344" fmla="*/ 576806 h 2801577"/>
                <a:gd name="connsiteX5345" fmla="*/ 2561707 w 10032639"/>
                <a:gd name="connsiteY5345" fmla="*/ 576806 h 2801577"/>
                <a:gd name="connsiteX5346" fmla="*/ 2566747 w 10032639"/>
                <a:gd name="connsiteY5346" fmla="*/ 575006 h 2801577"/>
                <a:gd name="connsiteX5347" fmla="*/ 2570346 w 10032639"/>
                <a:gd name="connsiteY5347" fmla="*/ 571405 h 2801577"/>
                <a:gd name="connsiteX5348" fmla="*/ 2603100 w 10032639"/>
                <a:gd name="connsiteY5348" fmla="*/ 540441 h 2801577"/>
                <a:gd name="connsiteX5349" fmla="*/ 2608140 w 10032639"/>
                <a:gd name="connsiteY5349" fmla="*/ 540441 h 2801577"/>
                <a:gd name="connsiteX5350" fmla="*/ 2623977 w 10032639"/>
                <a:gd name="connsiteY5350" fmla="*/ 540441 h 2801577"/>
                <a:gd name="connsiteX5351" fmla="*/ 2635855 w 10032639"/>
                <a:gd name="connsiteY5351" fmla="*/ 538640 h 2801577"/>
                <a:gd name="connsiteX5352" fmla="*/ 2644494 w 10032639"/>
                <a:gd name="connsiteY5352" fmla="*/ 535040 h 2801577"/>
                <a:gd name="connsiteX5353" fmla="*/ 2653492 w 10032639"/>
                <a:gd name="connsiteY5353" fmla="*/ 531799 h 2801577"/>
                <a:gd name="connsiteX5354" fmla="*/ 2654932 w 10032639"/>
                <a:gd name="connsiteY5354" fmla="*/ 524598 h 2801577"/>
                <a:gd name="connsiteX5355" fmla="*/ 2660332 w 10032639"/>
                <a:gd name="connsiteY5355" fmla="*/ 517757 h 2801577"/>
                <a:gd name="connsiteX5356" fmla="*/ 2663571 w 10032639"/>
                <a:gd name="connsiteY5356" fmla="*/ 512717 h 2801577"/>
                <a:gd name="connsiteX5357" fmla="*/ 650775 w 10032639"/>
                <a:gd name="connsiteY5357" fmla="*/ 507316 h 2801577"/>
                <a:gd name="connsiteX5358" fmla="*/ 558990 w 10032639"/>
                <a:gd name="connsiteY5358" fmla="*/ 575006 h 2801577"/>
                <a:gd name="connsiteX5359" fmla="*/ 545312 w 10032639"/>
                <a:gd name="connsiteY5359" fmla="*/ 586888 h 2801577"/>
                <a:gd name="connsiteX5360" fmla="*/ 528035 w 10032639"/>
                <a:gd name="connsiteY5360" fmla="*/ 600930 h 2801577"/>
                <a:gd name="connsiteX5361" fmla="*/ 510397 w 10032639"/>
                <a:gd name="connsiteY5361" fmla="*/ 611371 h 2801577"/>
                <a:gd name="connsiteX5362" fmla="*/ 491320 w 10032639"/>
                <a:gd name="connsiteY5362" fmla="*/ 621453 h 2801577"/>
                <a:gd name="connsiteX5363" fmla="*/ 477643 w 10032639"/>
                <a:gd name="connsiteY5363" fmla="*/ 630454 h 2801577"/>
                <a:gd name="connsiteX5364" fmla="*/ 470804 w 10032639"/>
                <a:gd name="connsiteY5364" fmla="*/ 635495 h 2801577"/>
                <a:gd name="connsiteX5365" fmla="*/ 465405 w 10032639"/>
                <a:gd name="connsiteY5365" fmla="*/ 642336 h 2801577"/>
                <a:gd name="connsiteX5366" fmla="*/ 508598 w 10032639"/>
                <a:gd name="connsiteY5366" fmla="*/ 618212 h 2801577"/>
                <a:gd name="connsiteX5367" fmla="*/ 553950 w 10032639"/>
                <a:gd name="connsiteY5367" fmla="*/ 592288 h 2801577"/>
                <a:gd name="connsiteX5368" fmla="*/ 581666 w 10032639"/>
                <a:gd name="connsiteY5368" fmla="*/ 575006 h 2801577"/>
                <a:gd name="connsiteX5369" fmla="*/ 607582 w 10032639"/>
                <a:gd name="connsiteY5369" fmla="*/ 554123 h 2801577"/>
                <a:gd name="connsiteX5370" fmla="*/ 629898 w 10032639"/>
                <a:gd name="connsiteY5370" fmla="*/ 531799 h 2801577"/>
                <a:gd name="connsiteX5371" fmla="*/ 3804227 w 10032639"/>
                <a:gd name="connsiteY5371" fmla="*/ 496874 h 2801577"/>
                <a:gd name="connsiteX5372" fmla="*/ 3698764 w 10032639"/>
                <a:gd name="connsiteY5372" fmla="*/ 536840 h 2801577"/>
                <a:gd name="connsiteX5373" fmla="*/ 3702004 w 10032639"/>
                <a:gd name="connsiteY5373" fmla="*/ 540441 h 2801577"/>
                <a:gd name="connsiteX5374" fmla="*/ 3707403 w 10032639"/>
                <a:gd name="connsiteY5374" fmla="*/ 535040 h 2801577"/>
                <a:gd name="connsiteX5375" fmla="*/ 3712442 w 10032639"/>
                <a:gd name="connsiteY5375" fmla="*/ 533600 h 2801577"/>
                <a:gd name="connsiteX5376" fmla="*/ 3726120 w 10032639"/>
                <a:gd name="connsiteY5376" fmla="*/ 531799 h 2801577"/>
                <a:gd name="connsiteX5377" fmla="*/ 3731519 w 10032639"/>
                <a:gd name="connsiteY5377" fmla="*/ 533600 h 2801577"/>
                <a:gd name="connsiteX5378" fmla="*/ 3738358 w 10032639"/>
                <a:gd name="connsiteY5378" fmla="*/ 536840 h 2801577"/>
                <a:gd name="connsiteX5379" fmla="*/ 3745557 w 10032639"/>
                <a:gd name="connsiteY5379" fmla="*/ 540441 h 2801577"/>
                <a:gd name="connsiteX5380" fmla="*/ 3757435 w 10032639"/>
                <a:gd name="connsiteY5380" fmla="*/ 549082 h 2801577"/>
                <a:gd name="connsiteX5381" fmla="*/ 3767873 w 10032639"/>
                <a:gd name="connsiteY5381" fmla="*/ 538640 h 2801577"/>
                <a:gd name="connsiteX5382" fmla="*/ 3767873 w 10032639"/>
                <a:gd name="connsiteY5382" fmla="*/ 560964 h 2801577"/>
                <a:gd name="connsiteX5383" fmla="*/ 3774712 w 10032639"/>
                <a:gd name="connsiteY5383" fmla="*/ 564564 h 2801577"/>
                <a:gd name="connsiteX5384" fmla="*/ 3783711 w 10032639"/>
                <a:gd name="connsiteY5384" fmla="*/ 566365 h 2801577"/>
                <a:gd name="connsiteX5385" fmla="*/ 3800988 w 10032639"/>
                <a:gd name="connsiteY5385" fmla="*/ 566365 h 2801577"/>
                <a:gd name="connsiteX5386" fmla="*/ 3800988 w 10032639"/>
                <a:gd name="connsiteY5386" fmla="*/ 538640 h 2801577"/>
                <a:gd name="connsiteX5387" fmla="*/ 3802428 w 10032639"/>
                <a:gd name="connsiteY5387" fmla="*/ 507316 h 2801577"/>
                <a:gd name="connsiteX5388" fmla="*/ 2911211 w 10032639"/>
                <a:gd name="connsiteY5388" fmla="*/ 495074 h 2801577"/>
                <a:gd name="connsiteX5389" fmla="*/ 2862619 w 10032639"/>
                <a:gd name="connsiteY5389" fmla="*/ 515957 h 2801577"/>
                <a:gd name="connsiteX5390" fmla="*/ 2698126 w 10032639"/>
                <a:gd name="connsiteY5390" fmla="*/ 588688 h 2801577"/>
                <a:gd name="connsiteX5391" fmla="*/ 2601301 w 10032639"/>
                <a:gd name="connsiteY5391" fmla="*/ 633695 h 2801577"/>
                <a:gd name="connsiteX5392" fmla="*/ 2506276 w 10032639"/>
                <a:gd name="connsiteY5392" fmla="*/ 680501 h 2801577"/>
                <a:gd name="connsiteX5393" fmla="*/ 2412691 w 10032639"/>
                <a:gd name="connsiteY5393" fmla="*/ 727308 h 2801577"/>
                <a:gd name="connsiteX5394" fmla="*/ 2322705 w 10032639"/>
                <a:gd name="connsiteY5394" fmla="*/ 775916 h 2801577"/>
                <a:gd name="connsiteX5395" fmla="*/ 2317307 w 10032639"/>
                <a:gd name="connsiteY5395" fmla="*/ 789598 h 2801577"/>
                <a:gd name="connsiteX5396" fmla="*/ 2329545 w 10032639"/>
                <a:gd name="connsiteY5396" fmla="*/ 782757 h 2801577"/>
                <a:gd name="connsiteX5397" fmla="*/ 2341782 w 10032639"/>
                <a:gd name="connsiteY5397" fmla="*/ 775916 h 2801577"/>
                <a:gd name="connsiteX5398" fmla="*/ 2364099 w 10032639"/>
                <a:gd name="connsiteY5398" fmla="*/ 763674 h 2801577"/>
                <a:gd name="connsiteX5399" fmla="*/ 2364099 w 10032639"/>
                <a:gd name="connsiteY5399" fmla="*/ 770515 h 2801577"/>
                <a:gd name="connsiteX5400" fmla="*/ 2404053 w 10032639"/>
                <a:gd name="connsiteY5400" fmla="*/ 751432 h 2801577"/>
                <a:gd name="connsiteX5401" fmla="*/ 2443646 w 10032639"/>
                <a:gd name="connsiteY5401" fmla="*/ 730549 h 2801577"/>
                <a:gd name="connsiteX5402" fmla="*/ 2483600 w 10032639"/>
                <a:gd name="connsiteY5402" fmla="*/ 708226 h 2801577"/>
                <a:gd name="connsiteX5403" fmla="*/ 2523553 w 10032639"/>
                <a:gd name="connsiteY5403" fmla="*/ 684102 h 2801577"/>
                <a:gd name="connsiteX5404" fmla="*/ 2547670 w 10032639"/>
                <a:gd name="connsiteY5404" fmla="*/ 670060 h 2801577"/>
                <a:gd name="connsiteX5405" fmla="*/ 2547670 w 10032639"/>
                <a:gd name="connsiteY5405" fmla="*/ 687703 h 2801577"/>
                <a:gd name="connsiteX5406" fmla="*/ 2559908 w 10032639"/>
                <a:gd name="connsiteY5406" fmla="*/ 677261 h 2801577"/>
                <a:gd name="connsiteX5407" fmla="*/ 2571786 w 10032639"/>
                <a:gd name="connsiteY5407" fmla="*/ 666819 h 2801577"/>
                <a:gd name="connsiteX5408" fmla="*/ 2580424 w 10032639"/>
                <a:gd name="connsiteY5408" fmla="*/ 659978 h 2801577"/>
                <a:gd name="connsiteX5409" fmla="*/ 2590863 w 10032639"/>
                <a:gd name="connsiteY5409" fmla="*/ 652777 h 2801577"/>
                <a:gd name="connsiteX5410" fmla="*/ 2597701 w 10032639"/>
                <a:gd name="connsiteY5410" fmla="*/ 650977 h 2801577"/>
                <a:gd name="connsiteX5411" fmla="*/ 2604901 w 10032639"/>
                <a:gd name="connsiteY5411" fmla="*/ 650977 h 2801577"/>
                <a:gd name="connsiteX5412" fmla="*/ 2611739 w 10032639"/>
                <a:gd name="connsiteY5412" fmla="*/ 652777 h 2801577"/>
                <a:gd name="connsiteX5413" fmla="*/ 2618578 w 10032639"/>
                <a:gd name="connsiteY5413" fmla="*/ 654578 h 2801577"/>
                <a:gd name="connsiteX5414" fmla="*/ 2620378 w 10032639"/>
                <a:gd name="connsiteY5414" fmla="*/ 645936 h 2801577"/>
                <a:gd name="connsiteX5415" fmla="*/ 2625417 w 10032639"/>
                <a:gd name="connsiteY5415" fmla="*/ 639095 h 2801577"/>
                <a:gd name="connsiteX5416" fmla="*/ 2630816 w 10032639"/>
                <a:gd name="connsiteY5416" fmla="*/ 633695 h 2801577"/>
                <a:gd name="connsiteX5417" fmla="*/ 2639454 w 10032639"/>
                <a:gd name="connsiteY5417" fmla="*/ 631894 h 2801577"/>
                <a:gd name="connsiteX5418" fmla="*/ 2649893 w 10032639"/>
                <a:gd name="connsiteY5418" fmla="*/ 631894 h 2801577"/>
                <a:gd name="connsiteX5419" fmla="*/ 2658531 w 10032639"/>
                <a:gd name="connsiteY5419" fmla="*/ 630454 h 2801577"/>
                <a:gd name="connsiteX5420" fmla="*/ 2665371 w 10032639"/>
                <a:gd name="connsiteY5420" fmla="*/ 626854 h 2801577"/>
                <a:gd name="connsiteX5421" fmla="*/ 2668970 w 10032639"/>
                <a:gd name="connsiteY5421" fmla="*/ 621453 h 2801577"/>
                <a:gd name="connsiteX5422" fmla="*/ 2677609 w 10032639"/>
                <a:gd name="connsiteY5422" fmla="*/ 616412 h 2801577"/>
                <a:gd name="connsiteX5423" fmla="*/ 2688047 w 10032639"/>
                <a:gd name="connsiteY5423" fmla="*/ 612811 h 2801577"/>
                <a:gd name="connsiteX5424" fmla="*/ 2699925 w 10032639"/>
                <a:gd name="connsiteY5424" fmla="*/ 609571 h 2801577"/>
                <a:gd name="connsiteX5425" fmla="*/ 2703525 w 10032639"/>
                <a:gd name="connsiteY5425" fmla="*/ 599129 h 2801577"/>
                <a:gd name="connsiteX5426" fmla="*/ 2708564 w 10032639"/>
                <a:gd name="connsiteY5426" fmla="*/ 593729 h 2801577"/>
                <a:gd name="connsiteX5427" fmla="*/ 2713962 w 10032639"/>
                <a:gd name="connsiteY5427" fmla="*/ 590488 h 2801577"/>
                <a:gd name="connsiteX5428" fmla="*/ 2719002 w 10032639"/>
                <a:gd name="connsiteY5428" fmla="*/ 590488 h 2801577"/>
                <a:gd name="connsiteX5429" fmla="*/ 2724041 w 10032639"/>
                <a:gd name="connsiteY5429" fmla="*/ 588688 h 2801577"/>
                <a:gd name="connsiteX5430" fmla="*/ 2729440 w 10032639"/>
                <a:gd name="connsiteY5430" fmla="*/ 588688 h 2801577"/>
                <a:gd name="connsiteX5431" fmla="*/ 2734480 w 10032639"/>
                <a:gd name="connsiteY5431" fmla="*/ 593729 h 2801577"/>
                <a:gd name="connsiteX5432" fmla="*/ 2738079 w 10032639"/>
                <a:gd name="connsiteY5432" fmla="*/ 597329 h 2801577"/>
                <a:gd name="connsiteX5433" fmla="*/ 2739879 w 10032639"/>
                <a:gd name="connsiteY5433" fmla="*/ 592288 h 2801577"/>
                <a:gd name="connsiteX5434" fmla="*/ 2741318 w 10032639"/>
                <a:gd name="connsiteY5434" fmla="*/ 586888 h 2801577"/>
                <a:gd name="connsiteX5435" fmla="*/ 2744918 w 10032639"/>
                <a:gd name="connsiteY5435" fmla="*/ 581847 h 2801577"/>
                <a:gd name="connsiteX5436" fmla="*/ 2750317 w 10032639"/>
                <a:gd name="connsiteY5436" fmla="*/ 578246 h 2801577"/>
                <a:gd name="connsiteX5437" fmla="*/ 2757156 w 10032639"/>
                <a:gd name="connsiteY5437" fmla="*/ 576806 h 2801577"/>
                <a:gd name="connsiteX5438" fmla="*/ 2763995 w 10032639"/>
                <a:gd name="connsiteY5438" fmla="*/ 573206 h 2801577"/>
                <a:gd name="connsiteX5439" fmla="*/ 2772634 w 10032639"/>
                <a:gd name="connsiteY5439" fmla="*/ 573206 h 2801577"/>
                <a:gd name="connsiteX5440" fmla="*/ 2781272 w 10032639"/>
                <a:gd name="connsiteY5440" fmla="*/ 573206 h 2801577"/>
                <a:gd name="connsiteX5441" fmla="*/ 2788471 w 10032639"/>
                <a:gd name="connsiteY5441" fmla="*/ 566365 h 2801577"/>
                <a:gd name="connsiteX5442" fmla="*/ 2795310 w 10032639"/>
                <a:gd name="connsiteY5442" fmla="*/ 559523 h 2801577"/>
                <a:gd name="connsiteX5443" fmla="*/ 2803948 w 10032639"/>
                <a:gd name="connsiteY5443" fmla="*/ 552322 h 2801577"/>
                <a:gd name="connsiteX5444" fmla="*/ 2814387 w 10032639"/>
                <a:gd name="connsiteY5444" fmla="*/ 549082 h 2801577"/>
                <a:gd name="connsiteX5445" fmla="*/ 2829864 w 10032639"/>
                <a:gd name="connsiteY5445" fmla="*/ 542241 h 2801577"/>
                <a:gd name="connsiteX5446" fmla="*/ 2848941 w 10032639"/>
                <a:gd name="connsiteY5446" fmla="*/ 533600 h 2801577"/>
                <a:gd name="connsiteX5447" fmla="*/ 2866218 w 10032639"/>
                <a:gd name="connsiteY5447" fmla="*/ 526399 h 2801577"/>
                <a:gd name="connsiteX5448" fmla="*/ 2886735 w 10032639"/>
                <a:gd name="connsiteY5448" fmla="*/ 517757 h 2801577"/>
                <a:gd name="connsiteX5449" fmla="*/ 2892134 w 10032639"/>
                <a:gd name="connsiteY5449" fmla="*/ 514157 h 2801577"/>
                <a:gd name="connsiteX5450" fmla="*/ 2898973 w 10032639"/>
                <a:gd name="connsiteY5450" fmla="*/ 510916 h 2801577"/>
                <a:gd name="connsiteX5451" fmla="*/ 2904372 w 10032639"/>
                <a:gd name="connsiteY5451" fmla="*/ 504075 h 2801577"/>
                <a:gd name="connsiteX5452" fmla="*/ 2909411 w 10032639"/>
                <a:gd name="connsiteY5452" fmla="*/ 496874 h 2801577"/>
                <a:gd name="connsiteX5453" fmla="*/ 547111 w 10032639"/>
                <a:gd name="connsiteY5453" fmla="*/ 474551 h 2801577"/>
                <a:gd name="connsiteX5454" fmla="*/ 526235 w 10032639"/>
                <a:gd name="connsiteY5454" fmla="*/ 488233 h 2801577"/>
                <a:gd name="connsiteX5455" fmla="*/ 539913 w 10032639"/>
                <a:gd name="connsiteY5455" fmla="*/ 484992 h 2801577"/>
                <a:gd name="connsiteX5456" fmla="*/ 8827864 w 10032639"/>
                <a:gd name="connsiteY5456" fmla="*/ 472253 h 2801577"/>
                <a:gd name="connsiteX5457" fmla="*/ 8801579 w 10032639"/>
                <a:gd name="connsiteY5457" fmla="*/ 496380 h 2801577"/>
                <a:gd name="connsiteX5458" fmla="*/ 8812021 w 10032639"/>
                <a:gd name="connsiteY5458" fmla="*/ 499981 h 2801577"/>
                <a:gd name="connsiteX5459" fmla="*/ 8822463 w 10032639"/>
                <a:gd name="connsiteY5459" fmla="*/ 503582 h 2801577"/>
                <a:gd name="connsiteX5460" fmla="*/ 8822463 w 10032639"/>
                <a:gd name="connsiteY5460" fmla="*/ 499981 h 2801577"/>
                <a:gd name="connsiteX5461" fmla="*/ 8824263 w 10032639"/>
                <a:gd name="connsiteY5461" fmla="*/ 491338 h 2801577"/>
                <a:gd name="connsiteX5462" fmla="*/ 8827864 w 10032639"/>
                <a:gd name="connsiteY5462" fmla="*/ 480895 h 2801577"/>
                <a:gd name="connsiteX5463" fmla="*/ 3473800 w 10032639"/>
                <a:gd name="connsiteY5463" fmla="*/ 462309 h 2801577"/>
                <a:gd name="connsiteX5464" fmla="*/ 3440686 w 10032639"/>
                <a:gd name="connsiteY5464" fmla="*/ 477791 h 2801577"/>
                <a:gd name="connsiteX5465" fmla="*/ 3447525 w 10032639"/>
                <a:gd name="connsiteY5465" fmla="*/ 479592 h 2801577"/>
                <a:gd name="connsiteX5466" fmla="*/ 3449324 w 10032639"/>
                <a:gd name="connsiteY5466" fmla="*/ 477791 h 2801577"/>
                <a:gd name="connsiteX5467" fmla="*/ 3456163 w 10032639"/>
                <a:gd name="connsiteY5467" fmla="*/ 475991 h 2801577"/>
                <a:gd name="connsiteX5468" fmla="*/ 3468401 w 10032639"/>
                <a:gd name="connsiteY5468" fmla="*/ 470950 h 2801577"/>
                <a:gd name="connsiteX5469" fmla="*/ 3485679 w 10032639"/>
                <a:gd name="connsiteY5469" fmla="*/ 464109 h 2801577"/>
                <a:gd name="connsiteX5470" fmla="*/ 3487478 w 10032639"/>
                <a:gd name="connsiteY5470" fmla="*/ 462309 h 2801577"/>
                <a:gd name="connsiteX5471" fmla="*/ 9611724 w 10032639"/>
                <a:gd name="connsiteY5471" fmla="*/ 453167 h 2801577"/>
                <a:gd name="connsiteX5472" fmla="*/ 9549793 w 10032639"/>
                <a:gd name="connsiteY5472" fmla="*/ 517266 h 2801577"/>
                <a:gd name="connsiteX5473" fmla="*/ 9475259 w 10032639"/>
                <a:gd name="connsiteY5473" fmla="*/ 591807 h 2801577"/>
                <a:gd name="connsiteX5474" fmla="*/ 9366160 w 10032639"/>
                <a:gd name="connsiteY5474" fmla="*/ 702719 h 2801577"/>
                <a:gd name="connsiteX5475" fmla="*/ 9310710 w 10032639"/>
                <a:gd name="connsiteY5475" fmla="*/ 761416 h 2801577"/>
                <a:gd name="connsiteX5476" fmla="*/ 9253820 w 10032639"/>
                <a:gd name="connsiteY5476" fmla="*/ 822273 h 2801577"/>
                <a:gd name="connsiteX5477" fmla="*/ 9237977 w 10032639"/>
                <a:gd name="connsiteY5477" fmla="*/ 835957 h 2801577"/>
                <a:gd name="connsiteX5478" fmla="*/ 9217093 w 10032639"/>
                <a:gd name="connsiteY5478" fmla="*/ 853242 h 2801577"/>
                <a:gd name="connsiteX5479" fmla="*/ 9173886 w 10032639"/>
                <a:gd name="connsiteY5479" fmla="*/ 898255 h 2801577"/>
                <a:gd name="connsiteX5480" fmla="*/ 9151202 w 10032639"/>
                <a:gd name="connsiteY5480" fmla="*/ 922382 h 2801577"/>
                <a:gd name="connsiteX5481" fmla="*/ 9135719 w 10032639"/>
                <a:gd name="connsiteY5481" fmla="*/ 940027 h 2801577"/>
                <a:gd name="connsiteX5482" fmla="*/ 9120236 w 10032639"/>
                <a:gd name="connsiteY5482" fmla="*/ 960553 h 2801577"/>
                <a:gd name="connsiteX5483" fmla="*/ 9115195 w 10032639"/>
                <a:gd name="connsiteY5483" fmla="*/ 970996 h 2801577"/>
                <a:gd name="connsiteX5484" fmla="*/ 9113395 w 10032639"/>
                <a:gd name="connsiteY5484" fmla="*/ 981439 h 2801577"/>
                <a:gd name="connsiteX5485" fmla="*/ 9115195 w 10032639"/>
                <a:gd name="connsiteY5485" fmla="*/ 993322 h 2801577"/>
                <a:gd name="connsiteX5486" fmla="*/ 9116996 w 10032639"/>
                <a:gd name="connsiteY5486" fmla="*/ 998724 h 2801577"/>
                <a:gd name="connsiteX5487" fmla="*/ 9147961 w 10032639"/>
                <a:gd name="connsiteY5487" fmla="*/ 972796 h 2801577"/>
                <a:gd name="connsiteX5488" fmla="*/ 9168485 w 10032639"/>
                <a:gd name="connsiteY5488" fmla="*/ 957312 h 2801577"/>
                <a:gd name="connsiteX5489" fmla="*/ 9168485 w 10032639"/>
                <a:gd name="connsiteY5489" fmla="*/ 955511 h 2801577"/>
                <a:gd name="connsiteX5490" fmla="*/ 9182527 w 10032639"/>
                <a:gd name="connsiteY5490" fmla="*/ 943268 h 2801577"/>
                <a:gd name="connsiteX5491" fmla="*/ 9196210 w 10032639"/>
                <a:gd name="connsiteY5491" fmla="*/ 927783 h 2801577"/>
                <a:gd name="connsiteX5492" fmla="*/ 9206652 w 10032639"/>
                <a:gd name="connsiteY5492" fmla="*/ 908698 h 2801577"/>
                <a:gd name="connsiteX5493" fmla="*/ 9217093 w 10032639"/>
                <a:gd name="connsiteY5493" fmla="*/ 889612 h 2801577"/>
                <a:gd name="connsiteX5494" fmla="*/ 9222494 w 10032639"/>
                <a:gd name="connsiteY5494" fmla="*/ 880970 h 2801577"/>
                <a:gd name="connsiteX5495" fmla="*/ 9231136 w 10032639"/>
                <a:gd name="connsiteY5495" fmla="*/ 880970 h 2801577"/>
                <a:gd name="connsiteX5496" fmla="*/ 9236177 w 10032639"/>
                <a:gd name="connsiteY5496" fmla="*/ 875568 h 2801577"/>
                <a:gd name="connsiteX5497" fmla="*/ 9246619 w 10032639"/>
                <a:gd name="connsiteY5497" fmla="*/ 875568 h 2801577"/>
                <a:gd name="connsiteX5498" fmla="*/ 9252020 w 10032639"/>
                <a:gd name="connsiteY5498" fmla="*/ 858283 h 2801577"/>
                <a:gd name="connsiteX5499" fmla="*/ 9262101 w 10032639"/>
                <a:gd name="connsiteY5499" fmla="*/ 842799 h 2801577"/>
                <a:gd name="connsiteX5500" fmla="*/ 9274344 w 10032639"/>
                <a:gd name="connsiteY5500" fmla="*/ 830916 h 2801577"/>
                <a:gd name="connsiteX5501" fmla="*/ 9289827 w 10032639"/>
                <a:gd name="connsiteY5501" fmla="*/ 820473 h 2801577"/>
                <a:gd name="connsiteX5502" fmla="*/ 9302069 w 10032639"/>
                <a:gd name="connsiteY5502" fmla="*/ 811830 h 2801577"/>
                <a:gd name="connsiteX5503" fmla="*/ 9308910 w 10032639"/>
                <a:gd name="connsiteY5503" fmla="*/ 801387 h 2801577"/>
                <a:gd name="connsiteX5504" fmla="*/ 9307109 w 10032639"/>
                <a:gd name="connsiteY5504" fmla="*/ 797786 h 2801577"/>
                <a:gd name="connsiteX5505" fmla="*/ 9307109 w 10032639"/>
                <a:gd name="connsiteY5505" fmla="*/ 792745 h 2801577"/>
                <a:gd name="connsiteX5506" fmla="*/ 9307109 w 10032639"/>
                <a:gd name="connsiteY5506" fmla="*/ 785903 h 2801577"/>
                <a:gd name="connsiteX5507" fmla="*/ 9310710 w 10032639"/>
                <a:gd name="connsiteY5507" fmla="*/ 780501 h 2801577"/>
                <a:gd name="connsiteX5508" fmla="*/ 9315751 w 10032639"/>
                <a:gd name="connsiteY5508" fmla="*/ 773659 h 2801577"/>
                <a:gd name="connsiteX5509" fmla="*/ 9322592 w 10032639"/>
                <a:gd name="connsiteY5509" fmla="*/ 770058 h 2801577"/>
                <a:gd name="connsiteX5510" fmla="*/ 9338435 w 10032639"/>
                <a:gd name="connsiteY5510" fmla="*/ 763216 h 2801577"/>
                <a:gd name="connsiteX5511" fmla="*/ 9353918 w 10032639"/>
                <a:gd name="connsiteY5511" fmla="*/ 752773 h 2801577"/>
                <a:gd name="connsiteX5512" fmla="*/ 9357519 w 10032639"/>
                <a:gd name="connsiteY5512" fmla="*/ 747372 h 2801577"/>
                <a:gd name="connsiteX5513" fmla="*/ 9360759 w 10032639"/>
                <a:gd name="connsiteY5513" fmla="*/ 740530 h 2801577"/>
                <a:gd name="connsiteX5514" fmla="*/ 9366160 w 10032639"/>
                <a:gd name="connsiteY5514" fmla="*/ 720004 h 2801577"/>
                <a:gd name="connsiteX5515" fmla="*/ 9367960 w 10032639"/>
                <a:gd name="connsiteY5515" fmla="*/ 711361 h 2801577"/>
                <a:gd name="connsiteX5516" fmla="*/ 9376602 w 10032639"/>
                <a:gd name="connsiteY5516" fmla="*/ 707760 h 2801577"/>
                <a:gd name="connsiteX5517" fmla="*/ 9395685 w 10032639"/>
                <a:gd name="connsiteY5517" fmla="*/ 702719 h 2801577"/>
                <a:gd name="connsiteX5518" fmla="*/ 9402527 w 10032639"/>
                <a:gd name="connsiteY5518" fmla="*/ 699118 h 2801577"/>
                <a:gd name="connsiteX5519" fmla="*/ 9407567 w 10032639"/>
                <a:gd name="connsiteY5519" fmla="*/ 694076 h 2801577"/>
                <a:gd name="connsiteX5520" fmla="*/ 9426651 w 10032639"/>
                <a:gd name="connsiteY5520" fmla="*/ 666348 h 2801577"/>
                <a:gd name="connsiteX5521" fmla="*/ 9430251 w 10032639"/>
                <a:gd name="connsiteY5521" fmla="*/ 660947 h 2801577"/>
                <a:gd name="connsiteX5522" fmla="*/ 9442134 w 10032639"/>
                <a:gd name="connsiteY5522" fmla="*/ 641861 h 2801577"/>
                <a:gd name="connsiteX5523" fmla="*/ 9457616 w 10032639"/>
                <a:gd name="connsiteY5523" fmla="*/ 624576 h 2801577"/>
                <a:gd name="connsiteX5524" fmla="*/ 9468058 w 10032639"/>
                <a:gd name="connsiteY5524" fmla="*/ 615934 h 2801577"/>
                <a:gd name="connsiteX5525" fmla="*/ 9476700 w 10032639"/>
                <a:gd name="connsiteY5525" fmla="*/ 609092 h 2801577"/>
                <a:gd name="connsiteX5526" fmla="*/ 9487142 w 10032639"/>
                <a:gd name="connsiteY5526" fmla="*/ 601890 h 2801577"/>
                <a:gd name="connsiteX5527" fmla="*/ 9497583 w 10032639"/>
                <a:gd name="connsiteY5527" fmla="*/ 598649 h 2801577"/>
                <a:gd name="connsiteX5528" fmla="*/ 9528909 w 10032639"/>
                <a:gd name="connsiteY5528" fmla="*/ 559038 h 2801577"/>
                <a:gd name="connsiteX5529" fmla="*/ 9547993 w 10032639"/>
                <a:gd name="connsiteY5529" fmla="*/ 534551 h 2801577"/>
                <a:gd name="connsiteX5530" fmla="*/ 9568516 w 10032639"/>
                <a:gd name="connsiteY5530" fmla="*/ 510424 h 2801577"/>
                <a:gd name="connsiteX5531" fmla="*/ 8877913 w 10032639"/>
                <a:gd name="connsiteY5531" fmla="*/ 451367 h 2801577"/>
                <a:gd name="connsiteX5532" fmla="*/ 8874312 w 10032639"/>
                <a:gd name="connsiteY5532" fmla="*/ 461810 h 2801577"/>
                <a:gd name="connsiteX5533" fmla="*/ 8887995 w 10032639"/>
                <a:gd name="connsiteY5533" fmla="*/ 463610 h 2801577"/>
                <a:gd name="connsiteX5534" fmla="*/ 8879353 w 10032639"/>
                <a:gd name="connsiteY5534" fmla="*/ 454968 h 2801577"/>
                <a:gd name="connsiteX5535" fmla="*/ 3056628 w 10032639"/>
                <a:gd name="connsiteY5535" fmla="*/ 432785 h 2801577"/>
                <a:gd name="connsiteX5536" fmla="*/ 2937127 w 10032639"/>
                <a:gd name="connsiteY5536" fmla="*/ 483192 h 2801577"/>
                <a:gd name="connsiteX5537" fmla="*/ 2937127 w 10032639"/>
                <a:gd name="connsiteY5537" fmla="*/ 491833 h 2801577"/>
                <a:gd name="connsiteX5538" fmla="*/ 2945766 w 10032639"/>
                <a:gd name="connsiteY5538" fmla="*/ 486433 h 2801577"/>
                <a:gd name="connsiteX5539" fmla="*/ 2956204 w 10032639"/>
                <a:gd name="connsiteY5539" fmla="*/ 483192 h 2801577"/>
                <a:gd name="connsiteX5540" fmla="*/ 2973481 w 10032639"/>
                <a:gd name="connsiteY5540" fmla="*/ 477791 h 2801577"/>
                <a:gd name="connsiteX5541" fmla="*/ 2985719 w 10032639"/>
                <a:gd name="connsiteY5541" fmla="*/ 477791 h 2801577"/>
                <a:gd name="connsiteX5542" fmla="*/ 2995798 w 10032639"/>
                <a:gd name="connsiteY5542" fmla="*/ 475991 h 2801577"/>
                <a:gd name="connsiteX5543" fmla="*/ 3004436 w 10032639"/>
                <a:gd name="connsiteY5543" fmla="*/ 470950 h 2801577"/>
                <a:gd name="connsiteX5544" fmla="*/ 3009835 w 10032639"/>
                <a:gd name="connsiteY5544" fmla="*/ 465910 h 2801577"/>
                <a:gd name="connsiteX5545" fmla="*/ 3013075 w 10032639"/>
                <a:gd name="connsiteY5545" fmla="*/ 458709 h 2801577"/>
                <a:gd name="connsiteX5546" fmla="*/ 3021713 w 10032639"/>
                <a:gd name="connsiteY5546" fmla="*/ 458709 h 2801577"/>
                <a:gd name="connsiteX5547" fmla="*/ 3027113 w 10032639"/>
                <a:gd name="connsiteY5547" fmla="*/ 458709 h 2801577"/>
                <a:gd name="connsiteX5548" fmla="*/ 3033951 w 10032639"/>
                <a:gd name="connsiteY5548" fmla="*/ 457268 h 2801577"/>
                <a:gd name="connsiteX5549" fmla="*/ 3040790 w 10032639"/>
                <a:gd name="connsiteY5549" fmla="*/ 453668 h 2801577"/>
                <a:gd name="connsiteX5550" fmla="*/ 3044390 w 10032639"/>
                <a:gd name="connsiteY5550" fmla="*/ 451867 h 2801577"/>
                <a:gd name="connsiteX5551" fmla="*/ 3046189 w 10032639"/>
                <a:gd name="connsiteY5551" fmla="*/ 448627 h 2801577"/>
                <a:gd name="connsiteX5552" fmla="*/ 3049788 w 10032639"/>
                <a:gd name="connsiteY5552" fmla="*/ 439986 h 2801577"/>
                <a:gd name="connsiteX5553" fmla="*/ 9387044 w 10032639"/>
                <a:gd name="connsiteY5553" fmla="*/ 432281 h 2801577"/>
                <a:gd name="connsiteX5554" fmla="*/ 9322592 w 10032639"/>
                <a:gd name="connsiteY5554" fmla="*/ 499981 h 2801577"/>
                <a:gd name="connsiteX5555" fmla="*/ 9258861 w 10032639"/>
                <a:gd name="connsiteY5555" fmla="*/ 567680 h 2801577"/>
                <a:gd name="connsiteX5556" fmla="*/ 9253820 w 10032639"/>
                <a:gd name="connsiteY5556" fmla="*/ 572722 h 2801577"/>
                <a:gd name="connsiteX5557" fmla="*/ 9165244 w 10032639"/>
                <a:gd name="connsiteY5557" fmla="*/ 660947 h 2801577"/>
                <a:gd name="connsiteX5558" fmla="*/ 9153002 w 10032639"/>
                <a:gd name="connsiteY5558" fmla="*/ 674991 h 2801577"/>
                <a:gd name="connsiteX5559" fmla="*/ 9142920 w 10032639"/>
                <a:gd name="connsiteY5559" fmla="*/ 688675 h 2801577"/>
                <a:gd name="connsiteX5560" fmla="*/ 9134279 w 10032639"/>
                <a:gd name="connsiteY5560" fmla="*/ 702719 h 2801577"/>
                <a:gd name="connsiteX5561" fmla="*/ 9128878 w 10032639"/>
                <a:gd name="connsiteY5561" fmla="*/ 720004 h 2801577"/>
                <a:gd name="connsiteX5562" fmla="*/ 9154802 w 10032639"/>
                <a:gd name="connsiteY5562" fmla="*/ 695517 h 2801577"/>
                <a:gd name="connsiteX5563" fmla="*/ 9178927 w 10032639"/>
                <a:gd name="connsiteY5563" fmla="*/ 671390 h 2801577"/>
                <a:gd name="connsiteX5564" fmla="*/ 9201611 w 10032639"/>
                <a:gd name="connsiteY5564" fmla="*/ 645462 h 2801577"/>
                <a:gd name="connsiteX5565" fmla="*/ 9224295 w 10032639"/>
                <a:gd name="connsiteY5565" fmla="*/ 617734 h 2801577"/>
                <a:gd name="connsiteX5566" fmla="*/ 9255260 w 10032639"/>
                <a:gd name="connsiteY5566" fmla="*/ 579564 h 2801577"/>
                <a:gd name="connsiteX5567" fmla="*/ 9284785 w 10032639"/>
                <a:gd name="connsiteY5567" fmla="*/ 546794 h 2801577"/>
                <a:gd name="connsiteX5568" fmla="*/ 9313951 w 10032639"/>
                <a:gd name="connsiteY5568" fmla="*/ 519066 h 2801577"/>
                <a:gd name="connsiteX5569" fmla="*/ 9340235 w 10032639"/>
                <a:gd name="connsiteY5569" fmla="*/ 493139 h 2801577"/>
                <a:gd name="connsiteX5570" fmla="*/ 9353918 w 10032639"/>
                <a:gd name="connsiteY5570" fmla="*/ 477294 h 2801577"/>
                <a:gd name="connsiteX5571" fmla="*/ 9367960 w 10032639"/>
                <a:gd name="connsiteY5571" fmla="*/ 461810 h 2801577"/>
                <a:gd name="connsiteX5572" fmla="*/ 9378402 w 10032639"/>
                <a:gd name="connsiteY5572" fmla="*/ 448126 h 2801577"/>
                <a:gd name="connsiteX5573" fmla="*/ 2521754 w 10032639"/>
                <a:gd name="connsiteY5573" fmla="*/ 431344 h 2801577"/>
                <a:gd name="connsiteX5574" fmla="*/ 2464523 w 10032639"/>
                <a:gd name="connsiteY5574" fmla="*/ 457268 h 2801577"/>
                <a:gd name="connsiteX5575" fmla="*/ 2466323 w 10032639"/>
                <a:gd name="connsiteY5575" fmla="*/ 462309 h 2801577"/>
                <a:gd name="connsiteX5576" fmla="*/ 2483600 w 10032639"/>
                <a:gd name="connsiteY5576" fmla="*/ 451867 h 2801577"/>
                <a:gd name="connsiteX5577" fmla="*/ 2504476 w 10032639"/>
                <a:gd name="connsiteY5577" fmla="*/ 443226 h 2801577"/>
                <a:gd name="connsiteX5578" fmla="*/ 2513115 w 10032639"/>
                <a:gd name="connsiteY5578" fmla="*/ 436385 h 2801577"/>
                <a:gd name="connsiteX5579" fmla="*/ 3084343 w 10032639"/>
                <a:gd name="connsiteY5579" fmla="*/ 420903 h 2801577"/>
                <a:gd name="connsiteX5580" fmla="*/ 3073905 w 10032639"/>
                <a:gd name="connsiteY5580" fmla="*/ 424503 h 2801577"/>
                <a:gd name="connsiteX5581" fmla="*/ 3084343 w 10032639"/>
                <a:gd name="connsiteY5581" fmla="*/ 424503 h 2801577"/>
                <a:gd name="connsiteX5582" fmla="*/ 3804227 w 10032639"/>
                <a:gd name="connsiteY5582" fmla="*/ 410461 h 2801577"/>
                <a:gd name="connsiteX5583" fmla="*/ 3793789 w 10032639"/>
                <a:gd name="connsiteY5583" fmla="*/ 414062 h 2801577"/>
                <a:gd name="connsiteX5584" fmla="*/ 3804227 w 10032639"/>
                <a:gd name="connsiteY5584" fmla="*/ 417302 h 2801577"/>
                <a:gd name="connsiteX5585" fmla="*/ 3112059 w 10032639"/>
                <a:gd name="connsiteY5585" fmla="*/ 408661 h 2801577"/>
                <a:gd name="connsiteX5586" fmla="*/ 3106660 w 10032639"/>
                <a:gd name="connsiteY5586" fmla="*/ 410461 h 2801577"/>
                <a:gd name="connsiteX5587" fmla="*/ 3108459 w 10032639"/>
                <a:gd name="connsiteY5587" fmla="*/ 412262 h 2801577"/>
                <a:gd name="connsiteX5588" fmla="*/ 1398374 w 10032639"/>
                <a:gd name="connsiteY5588" fmla="*/ 401820 h 2801577"/>
                <a:gd name="connsiteX5589" fmla="*/ 1376058 w 10032639"/>
                <a:gd name="connsiteY5589" fmla="*/ 422703 h 2801577"/>
                <a:gd name="connsiteX5590" fmla="*/ 1351582 w 10032639"/>
                <a:gd name="connsiteY5590" fmla="*/ 443226 h 2801577"/>
                <a:gd name="connsiteX5591" fmla="*/ 1323866 w 10032639"/>
                <a:gd name="connsiteY5591" fmla="*/ 462309 h 2801577"/>
                <a:gd name="connsiteX5592" fmla="*/ 1296511 w 10032639"/>
                <a:gd name="connsiteY5592" fmla="*/ 479592 h 2801577"/>
                <a:gd name="connsiteX5593" fmla="*/ 1261957 w 10032639"/>
                <a:gd name="connsiteY5593" fmla="*/ 498674 h 2801577"/>
                <a:gd name="connsiteX5594" fmla="*/ 1232441 w 10032639"/>
                <a:gd name="connsiteY5594" fmla="*/ 517757 h 2801577"/>
                <a:gd name="connsiteX5595" fmla="*/ 1206166 w 10032639"/>
                <a:gd name="connsiteY5595" fmla="*/ 535040 h 2801577"/>
                <a:gd name="connsiteX5596" fmla="*/ 1182049 w 10032639"/>
                <a:gd name="connsiteY5596" fmla="*/ 552322 h 2801577"/>
                <a:gd name="connsiteX5597" fmla="*/ 1152534 w 10032639"/>
                <a:gd name="connsiteY5597" fmla="*/ 571405 h 2801577"/>
                <a:gd name="connsiteX5598" fmla="*/ 1125178 w 10032639"/>
                <a:gd name="connsiteY5598" fmla="*/ 593729 h 2801577"/>
                <a:gd name="connsiteX5599" fmla="*/ 1098903 w 10032639"/>
                <a:gd name="connsiteY5599" fmla="*/ 614612 h 2801577"/>
                <a:gd name="connsiteX5600" fmla="*/ 1067948 w 10032639"/>
                <a:gd name="connsiteY5600" fmla="*/ 633695 h 2801577"/>
                <a:gd name="connsiteX5601" fmla="*/ 1079826 w 10032639"/>
                <a:gd name="connsiteY5601" fmla="*/ 626854 h 2801577"/>
                <a:gd name="connsiteX5602" fmla="*/ 1095663 w 10032639"/>
                <a:gd name="connsiteY5602" fmla="*/ 621453 h 2801577"/>
                <a:gd name="connsiteX5603" fmla="*/ 1112940 w 10032639"/>
                <a:gd name="connsiteY5603" fmla="*/ 616412 h 2801577"/>
                <a:gd name="connsiteX5604" fmla="*/ 1132017 w 10032639"/>
                <a:gd name="connsiteY5604" fmla="*/ 611371 h 2801577"/>
                <a:gd name="connsiteX5605" fmla="*/ 1135617 w 10032639"/>
                <a:gd name="connsiteY5605" fmla="*/ 597329 h 2801577"/>
                <a:gd name="connsiteX5606" fmla="*/ 1137057 w 10032639"/>
                <a:gd name="connsiteY5606" fmla="*/ 592288 h 2801577"/>
                <a:gd name="connsiteX5607" fmla="*/ 1140656 w 10032639"/>
                <a:gd name="connsiteY5607" fmla="*/ 586888 h 2801577"/>
                <a:gd name="connsiteX5608" fmla="*/ 1147495 w 10032639"/>
                <a:gd name="connsiteY5608" fmla="*/ 583647 h 2801577"/>
                <a:gd name="connsiteX5609" fmla="*/ 1154334 w 10032639"/>
                <a:gd name="connsiteY5609" fmla="*/ 581847 h 2801577"/>
                <a:gd name="connsiteX5610" fmla="*/ 1159733 w 10032639"/>
                <a:gd name="connsiteY5610" fmla="*/ 581847 h 2801577"/>
                <a:gd name="connsiteX5611" fmla="*/ 1164772 w 10032639"/>
                <a:gd name="connsiteY5611" fmla="*/ 580047 h 2801577"/>
                <a:gd name="connsiteX5612" fmla="*/ 1171611 w 10032639"/>
                <a:gd name="connsiteY5612" fmla="*/ 576806 h 2801577"/>
                <a:gd name="connsiteX5613" fmla="*/ 1178450 w 10032639"/>
                <a:gd name="connsiteY5613" fmla="*/ 571405 h 2801577"/>
                <a:gd name="connsiteX5614" fmla="*/ 1190688 w 10032639"/>
                <a:gd name="connsiteY5614" fmla="*/ 557723 h 2801577"/>
                <a:gd name="connsiteX5615" fmla="*/ 1197527 w 10032639"/>
                <a:gd name="connsiteY5615" fmla="*/ 552322 h 2801577"/>
                <a:gd name="connsiteX5616" fmla="*/ 1204366 w 10032639"/>
                <a:gd name="connsiteY5616" fmla="*/ 549082 h 2801577"/>
                <a:gd name="connsiteX5617" fmla="*/ 1209765 w 10032639"/>
                <a:gd name="connsiteY5617" fmla="*/ 545481 h 2801577"/>
                <a:gd name="connsiteX5618" fmla="*/ 1216604 w 10032639"/>
                <a:gd name="connsiteY5618" fmla="*/ 549082 h 2801577"/>
                <a:gd name="connsiteX5619" fmla="*/ 1222003 w 10032639"/>
                <a:gd name="connsiteY5619" fmla="*/ 549082 h 2801577"/>
                <a:gd name="connsiteX5620" fmla="*/ 1225242 w 10032639"/>
                <a:gd name="connsiteY5620" fmla="*/ 549082 h 2801577"/>
                <a:gd name="connsiteX5621" fmla="*/ 1228842 w 10032639"/>
                <a:gd name="connsiteY5621" fmla="*/ 549082 h 2801577"/>
                <a:gd name="connsiteX5622" fmla="*/ 1230641 w 10032639"/>
                <a:gd name="connsiteY5622" fmla="*/ 547282 h 2801577"/>
                <a:gd name="connsiteX5623" fmla="*/ 1242880 w 10032639"/>
                <a:gd name="connsiteY5623" fmla="*/ 529999 h 2801577"/>
                <a:gd name="connsiteX5624" fmla="*/ 1251518 w 10032639"/>
                <a:gd name="connsiteY5624" fmla="*/ 521358 h 2801577"/>
                <a:gd name="connsiteX5625" fmla="*/ 1265196 w 10032639"/>
                <a:gd name="connsiteY5625" fmla="*/ 507316 h 2801577"/>
                <a:gd name="connsiteX5626" fmla="*/ 1284273 w 10032639"/>
                <a:gd name="connsiteY5626" fmla="*/ 493634 h 2801577"/>
                <a:gd name="connsiteX5627" fmla="*/ 1305149 w 10032639"/>
                <a:gd name="connsiteY5627" fmla="*/ 477791 h 2801577"/>
                <a:gd name="connsiteX5628" fmla="*/ 1329265 w 10032639"/>
                <a:gd name="connsiteY5628" fmla="*/ 462309 h 2801577"/>
                <a:gd name="connsiteX5629" fmla="*/ 1356981 w 10032639"/>
                <a:gd name="connsiteY5629" fmla="*/ 443226 h 2801577"/>
                <a:gd name="connsiteX5630" fmla="*/ 1384697 w 10032639"/>
                <a:gd name="connsiteY5630" fmla="*/ 422703 h 2801577"/>
                <a:gd name="connsiteX5631" fmla="*/ 1401974 w 10032639"/>
                <a:gd name="connsiteY5631" fmla="*/ 408661 h 2801577"/>
                <a:gd name="connsiteX5632" fmla="*/ 4888240 w 10032639"/>
                <a:gd name="connsiteY5632" fmla="*/ 400832 h 2801577"/>
                <a:gd name="connsiteX5633" fmla="*/ 4879593 w 10032639"/>
                <a:gd name="connsiteY5633" fmla="*/ 404432 h 2801577"/>
                <a:gd name="connsiteX5634" fmla="*/ 4869145 w 10032639"/>
                <a:gd name="connsiteY5634" fmla="*/ 407672 h 2801577"/>
                <a:gd name="connsiteX5635" fmla="*/ 4860499 w 10032639"/>
                <a:gd name="connsiteY5635" fmla="*/ 414873 h 2801577"/>
                <a:gd name="connsiteX5636" fmla="*/ 4834559 w 10032639"/>
                <a:gd name="connsiteY5636" fmla="*/ 431793 h 2801577"/>
                <a:gd name="connsiteX5637" fmla="*/ 4812221 w 10032639"/>
                <a:gd name="connsiteY5637" fmla="*/ 447634 h 2801577"/>
                <a:gd name="connsiteX5638" fmla="*/ 4774032 w 10032639"/>
                <a:gd name="connsiteY5638" fmla="*/ 474995 h 2801577"/>
                <a:gd name="connsiteX5639" fmla="*/ 4742688 w 10032639"/>
                <a:gd name="connsiteY5639" fmla="*/ 499476 h 2801577"/>
                <a:gd name="connsiteX5640" fmla="*/ 4713145 w 10032639"/>
                <a:gd name="connsiteY5640" fmla="*/ 522157 h 2801577"/>
                <a:gd name="connsiteX5641" fmla="*/ 4687205 w 10032639"/>
                <a:gd name="connsiteY5641" fmla="*/ 542678 h 2801577"/>
                <a:gd name="connsiteX5642" fmla="*/ 4659464 w 10032639"/>
                <a:gd name="connsiteY5642" fmla="*/ 565359 h 2801577"/>
                <a:gd name="connsiteX5643" fmla="*/ 4651177 w 10032639"/>
                <a:gd name="connsiteY5643" fmla="*/ 570400 h 2801577"/>
                <a:gd name="connsiteX5644" fmla="*/ 4716748 w 10032639"/>
                <a:gd name="connsiteY5644" fmla="*/ 535838 h 2801577"/>
                <a:gd name="connsiteX5645" fmla="*/ 4763584 w 10032639"/>
                <a:gd name="connsiteY5645" fmla="*/ 508117 h 2801577"/>
                <a:gd name="connsiteX5646" fmla="*/ 4806817 w 10032639"/>
                <a:gd name="connsiteY5646" fmla="*/ 478595 h 2801577"/>
                <a:gd name="connsiteX5647" fmla="*/ 4845007 w 10032639"/>
                <a:gd name="connsiteY5647" fmla="*/ 449074 h 2801577"/>
                <a:gd name="connsiteX5648" fmla="*/ 4877792 w 10032639"/>
                <a:gd name="connsiteY5648" fmla="*/ 418113 h 2801577"/>
                <a:gd name="connsiteX5649" fmla="*/ 4888240 w 10032639"/>
                <a:gd name="connsiteY5649" fmla="*/ 407672 h 2801577"/>
                <a:gd name="connsiteX5650" fmla="*/ 4898688 w 10032639"/>
                <a:gd name="connsiteY5650" fmla="*/ 400832 h 2801577"/>
                <a:gd name="connsiteX5651" fmla="*/ 3489278 w 10032639"/>
                <a:gd name="connsiteY5651" fmla="*/ 393179 h 2801577"/>
                <a:gd name="connsiteX5652" fmla="*/ 3480640 w 10032639"/>
                <a:gd name="connsiteY5652" fmla="*/ 396779 h 2801577"/>
                <a:gd name="connsiteX5653" fmla="*/ 3485679 w 10032639"/>
                <a:gd name="connsiteY5653" fmla="*/ 400020 h 2801577"/>
                <a:gd name="connsiteX5654" fmla="*/ 9674375 w 10032639"/>
                <a:gd name="connsiteY5654" fmla="*/ 392670 h 2801577"/>
                <a:gd name="connsiteX5655" fmla="*/ 9665733 w 10032639"/>
                <a:gd name="connsiteY5655" fmla="*/ 401312 h 2801577"/>
                <a:gd name="connsiteX5656" fmla="*/ 9672575 w 10032639"/>
                <a:gd name="connsiteY5656" fmla="*/ 401312 h 2801577"/>
                <a:gd name="connsiteX5657" fmla="*/ 1106101 w 10032639"/>
                <a:gd name="connsiteY5657" fmla="*/ 384537 h 2801577"/>
                <a:gd name="connsiteX5658" fmla="*/ 1076586 w 10032639"/>
                <a:gd name="connsiteY5658" fmla="*/ 405421 h 2801577"/>
                <a:gd name="connsiteX5659" fmla="*/ 1045271 w 10032639"/>
                <a:gd name="connsiteY5659" fmla="*/ 429544 h 2801577"/>
                <a:gd name="connsiteX5660" fmla="*/ 1003878 w 10032639"/>
                <a:gd name="connsiteY5660" fmla="*/ 460509 h 2801577"/>
                <a:gd name="connsiteX5661" fmla="*/ 1014316 w 10032639"/>
                <a:gd name="connsiteY5661" fmla="*/ 457268 h 2801577"/>
                <a:gd name="connsiteX5662" fmla="*/ 1022955 w 10032639"/>
                <a:gd name="connsiteY5662" fmla="*/ 451867 h 2801577"/>
                <a:gd name="connsiteX5663" fmla="*/ 1031593 w 10032639"/>
                <a:gd name="connsiteY5663" fmla="*/ 445026 h 2801577"/>
                <a:gd name="connsiteX5664" fmla="*/ 1040232 w 10032639"/>
                <a:gd name="connsiteY5664" fmla="*/ 436385 h 2801577"/>
                <a:gd name="connsiteX5665" fmla="*/ 1053910 w 10032639"/>
                <a:gd name="connsiteY5665" fmla="*/ 424503 h 2801577"/>
                <a:gd name="connsiteX5666" fmla="*/ 1069387 w 10032639"/>
                <a:gd name="connsiteY5666" fmla="*/ 414062 h 2801577"/>
                <a:gd name="connsiteX5667" fmla="*/ 1087024 w 10032639"/>
                <a:gd name="connsiteY5667" fmla="*/ 405421 h 2801577"/>
                <a:gd name="connsiteX5668" fmla="*/ 1106101 w 10032639"/>
                <a:gd name="connsiteY5668" fmla="*/ 396779 h 2801577"/>
                <a:gd name="connsiteX5669" fmla="*/ 972563 w 10032639"/>
                <a:gd name="connsiteY5669" fmla="*/ 377696 h 2801577"/>
                <a:gd name="connsiteX5670" fmla="*/ 970879 w 10032639"/>
                <a:gd name="connsiteY5670" fmla="*/ 379982 h 2801577"/>
                <a:gd name="connsiteX5671" fmla="*/ 929370 w 10032639"/>
                <a:gd name="connsiteY5671" fmla="*/ 407221 h 2801577"/>
                <a:gd name="connsiteX5672" fmla="*/ 884377 w 10032639"/>
                <a:gd name="connsiteY5672" fmla="*/ 438185 h 2801577"/>
                <a:gd name="connsiteX5673" fmla="*/ 841184 w 10032639"/>
                <a:gd name="connsiteY5673" fmla="*/ 470950 h 2801577"/>
                <a:gd name="connsiteX5674" fmla="*/ 796191 w 10032639"/>
                <a:gd name="connsiteY5674" fmla="*/ 505515 h 2801577"/>
                <a:gd name="connsiteX5675" fmla="*/ 716644 w 10032639"/>
                <a:gd name="connsiteY5675" fmla="*/ 566365 h 2801577"/>
                <a:gd name="connsiteX5676" fmla="*/ 631698 w 10032639"/>
                <a:gd name="connsiteY5676" fmla="*/ 626854 h 2801577"/>
                <a:gd name="connsiteX5677" fmla="*/ 543512 w 10032639"/>
                <a:gd name="connsiteY5677" fmla="*/ 684102 h 2801577"/>
                <a:gd name="connsiteX5678" fmla="*/ 451727 w 10032639"/>
                <a:gd name="connsiteY5678" fmla="*/ 739190 h 2801577"/>
                <a:gd name="connsiteX5679" fmla="*/ 451727 w 10032639"/>
                <a:gd name="connsiteY5679" fmla="*/ 753232 h 2801577"/>
                <a:gd name="connsiteX5680" fmla="*/ 451727 w 10032639"/>
                <a:gd name="connsiteY5680" fmla="*/ 766914 h 2801577"/>
                <a:gd name="connsiteX5681" fmla="*/ 456766 w 10032639"/>
                <a:gd name="connsiteY5681" fmla="*/ 765474 h 2801577"/>
                <a:gd name="connsiteX5682" fmla="*/ 474043 w 10032639"/>
                <a:gd name="connsiteY5682" fmla="*/ 761874 h 2801577"/>
                <a:gd name="connsiteX5683" fmla="*/ 488081 w 10032639"/>
                <a:gd name="connsiteY5683" fmla="*/ 756833 h 2801577"/>
                <a:gd name="connsiteX5684" fmla="*/ 501759 w 10032639"/>
                <a:gd name="connsiteY5684" fmla="*/ 746391 h 2801577"/>
                <a:gd name="connsiteX5685" fmla="*/ 515797 w 10032639"/>
                <a:gd name="connsiteY5685" fmla="*/ 735950 h 2801577"/>
                <a:gd name="connsiteX5686" fmla="*/ 531274 w 10032639"/>
                <a:gd name="connsiteY5686" fmla="*/ 721908 h 2801577"/>
                <a:gd name="connsiteX5687" fmla="*/ 547111 w 10032639"/>
                <a:gd name="connsiteY5687" fmla="*/ 710026 h 2801577"/>
                <a:gd name="connsiteX5688" fmla="*/ 576267 w 10032639"/>
                <a:gd name="connsiteY5688" fmla="*/ 690943 h 2801577"/>
                <a:gd name="connsiteX5689" fmla="*/ 583466 w 10032639"/>
                <a:gd name="connsiteY5689" fmla="*/ 685902 h 2801577"/>
                <a:gd name="connsiteX5690" fmla="*/ 593544 w 10032639"/>
                <a:gd name="connsiteY5690" fmla="*/ 673660 h 2801577"/>
                <a:gd name="connsiteX5691" fmla="*/ 597143 w 10032639"/>
                <a:gd name="connsiteY5691" fmla="*/ 668620 h 2801577"/>
                <a:gd name="connsiteX5692" fmla="*/ 600743 w 10032639"/>
                <a:gd name="connsiteY5692" fmla="*/ 663219 h 2801577"/>
                <a:gd name="connsiteX5693" fmla="*/ 605782 w 10032639"/>
                <a:gd name="connsiteY5693" fmla="*/ 659978 h 2801577"/>
                <a:gd name="connsiteX5694" fmla="*/ 610821 w 10032639"/>
                <a:gd name="connsiteY5694" fmla="*/ 658178 h 2801577"/>
                <a:gd name="connsiteX5695" fmla="*/ 617660 w 10032639"/>
                <a:gd name="connsiteY5695" fmla="*/ 658178 h 2801577"/>
                <a:gd name="connsiteX5696" fmla="*/ 626299 w 10032639"/>
                <a:gd name="connsiteY5696" fmla="*/ 658178 h 2801577"/>
                <a:gd name="connsiteX5697" fmla="*/ 631698 w 10032639"/>
                <a:gd name="connsiteY5697" fmla="*/ 649537 h 2801577"/>
                <a:gd name="connsiteX5698" fmla="*/ 638537 w 10032639"/>
                <a:gd name="connsiteY5698" fmla="*/ 642336 h 2801577"/>
                <a:gd name="connsiteX5699" fmla="*/ 647175 w 10032639"/>
                <a:gd name="connsiteY5699" fmla="*/ 637295 h 2801577"/>
                <a:gd name="connsiteX5700" fmla="*/ 655814 w 10032639"/>
                <a:gd name="connsiteY5700" fmla="*/ 631894 h 2801577"/>
                <a:gd name="connsiteX5701" fmla="*/ 661213 w 10032639"/>
                <a:gd name="connsiteY5701" fmla="*/ 630454 h 2801577"/>
                <a:gd name="connsiteX5702" fmla="*/ 664453 w 10032639"/>
                <a:gd name="connsiteY5702" fmla="*/ 626854 h 2801577"/>
                <a:gd name="connsiteX5703" fmla="*/ 666252 w 10032639"/>
                <a:gd name="connsiteY5703" fmla="*/ 623253 h 2801577"/>
                <a:gd name="connsiteX5704" fmla="*/ 669852 w 10032639"/>
                <a:gd name="connsiteY5704" fmla="*/ 620012 h 2801577"/>
                <a:gd name="connsiteX5705" fmla="*/ 676691 w 10032639"/>
                <a:gd name="connsiteY5705" fmla="*/ 595529 h 2801577"/>
                <a:gd name="connsiteX5706" fmla="*/ 682090 w 10032639"/>
                <a:gd name="connsiteY5706" fmla="*/ 600930 h 2801577"/>
                <a:gd name="connsiteX5707" fmla="*/ 680290 w 10032639"/>
                <a:gd name="connsiteY5707" fmla="*/ 597329 h 2801577"/>
                <a:gd name="connsiteX5708" fmla="*/ 692168 w 10032639"/>
                <a:gd name="connsiteY5708" fmla="*/ 590488 h 2801577"/>
                <a:gd name="connsiteX5709" fmla="*/ 699367 w 10032639"/>
                <a:gd name="connsiteY5709" fmla="*/ 586888 h 2801577"/>
                <a:gd name="connsiteX5710" fmla="*/ 708006 w 10032639"/>
                <a:gd name="connsiteY5710" fmla="*/ 580047 h 2801577"/>
                <a:gd name="connsiteX5711" fmla="*/ 719884 w 10032639"/>
                <a:gd name="connsiteY5711" fmla="*/ 575006 h 2801577"/>
                <a:gd name="connsiteX5712" fmla="*/ 728522 w 10032639"/>
                <a:gd name="connsiteY5712" fmla="*/ 569605 h 2801577"/>
                <a:gd name="connsiteX5713" fmla="*/ 740760 w 10032639"/>
                <a:gd name="connsiteY5713" fmla="*/ 560964 h 2801577"/>
                <a:gd name="connsiteX5714" fmla="*/ 763077 w 10032639"/>
                <a:gd name="connsiteY5714" fmla="*/ 549082 h 2801577"/>
                <a:gd name="connsiteX5715" fmla="*/ 763077 w 10032639"/>
                <a:gd name="connsiteY5715" fmla="*/ 559523 h 2801577"/>
                <a:gd name="connsiteX5716" fmla="*/ 764876 w 10032639"/>
                <a:gd name="connsiteY5716" fmla="*/ 557723 h 2801577"/>
                <a:gd name="connsiteX5717" fmla="*/ 768476 w 10032639"/>
                <a:gd name="connsiteY5717" fmla="*/ 554123 h 2801577"/>
                <a:gd name="connsiteX5718" fmla="*/ 768476 w 10032639"/>
                <a:gd name="connsiteY5718" fmla="*/ 542241 h 2801577"/>
                <a:gd name="connsiteX5719" fmla="*/ 778914 w 10032639"/>
                <a:gd name="connsiteY5719" fmla="*/ 540441 h 2801577"/>
                <a:gd name="connsiteX5720" fmla="*/ 788993 w 10032639"/>
                <a:gd name="connsiteY5720" fmla="*/ 536840 h 2801577"/>
                <a:gd name="connsiteX5721" fmla="*/ 797991 w 10032639"/>
                <a:gd name="connsiteY5721" fmla="*/ 533600 h 2801577"/>
                <a:gd name="connsiteX5722" fmla="*/ 806630 w 10032639"/>
                <a:gd name="connsiteY5722" fmla="*/ 528199 h 2801577"/>
                <a:gd name="connsiteX5723" fmla="*/ 815268 w 10032639"/>
                <a:gd name="connsiteY5723" fmla="*/ 521358 h 2801577"/>
                <a:gd name="connsiteX5724" fmla="*/ 822107 w 10032639"/>
                <a:gd name="connsiteY5724" fmla="*/ 512717 h 2801577"/>
                <a:gd name="connsiteX5725" fmla="*/ 827506 w 10032639"/>
                <a:gd name="connsiteY5725" fmla="*/ 504075 h 2801577"/>
                <a:gd name="connsiteX5726" fmla="*/ 836145 w 10032639"/>
                <a:gd name="connsiteY5726" fmla="*/ 493634 h 2801577"/>
                <a:gd name="connsiteX5727" fmla="*/ 844784 w 10032639"/>
                <a:gd name="connsiteY5727" fmla="*/ 483192 h 2801577"/>
                <a:gd name="connsiteX5728" fmla="*/ 863860 w 10032639"/>
                <a:gd name="connsiteY5728" fmla="*/ 465910 h 2801577"/>
                <a:gd name="connsiteX5729" fmla="*/ 879338 w 10032639"/>
                <a:gd name="connsiteY5729" fmla="*/ 451867 h 2801577"/>
                <a:gd name="connsiteX5730" fmla="*/ 886177 w 10032639"/>
                <a:gd name="connsiteY5730" fmla="*/ 446827 h 2801577"/>
                <a:gd name="connsiteX5731" fmla="*/ 893016 w 10032639"/>
                <a:gd name="connsiteY5731" fmla="*/ 441426 h 2801577"/>
                <a:gd name="connsiteX5732" fmla="*/ 901654 w 10032639"/>
                <a:gd name="connsiteY5732" fmla="*/ 438185 h 2801577"/>
                <a:gd name="connsiteX5733" fmla="*/ 910293 w 10032639"/>
                <a:gd name="connsiteY5733" fmla="*/ 434585 h 2801577"/>
                <a:gd name="connsiteX5734" fmla="*/ 910293 w 10032639"/>
                <a:gd name="connsiteY5734" fmla="*/ 432785 h 2801577"/>
                <a:gd name="connsiteX5735" fmla="*/ 910293 w 10032639"/>
                <a:gd name="connsiteY5735" fmla="*/ 424503 h 2801577"/>
                <a:gd name="connsiteX5736" fmla="*/ 917132 w 10032639"/>
                <a:gd name="connsiteY5736" fmla="*/ 419103 h 2801577"/>
                <a:gd name="connsiteX5737" fmla="*/ 941608 w 10032639"/>
                <a:gd name="connsiteY5737" fmla="*/ 405421 h 2801577"/>
                <a:gd name="connsiteX5738" fmla="*/ 958885 w 10032639"/>
                <a:gd name="connsiteY5738" fmla="*/ 393179 h 2801577"/>
                <a:gd name="connsiteX5739" fmla="*/ 967524 w 10032639"/>
                <a:gd name="connsiteY5739" fmla="*/ 384537 h 2801577"/>
                <a:gd name="connsiteX5740" fmla="*/ 970879 w 10032639"/>
                <a:gd name="connsiteY5740" fmla="*/ 379982 h 2801577"/>
                <a:gd name="connsiteX5741" fmla="*/ 974363 w 10032639"/>
                <a:gd name="connsiteY5741" fmla="*/ 377696 h 2801577"/>
                <a:gd name="connsiteX5742" fmla="*/ 9327993 w 10032639"/>
                <a:gd name="connsiteY5742" fmla="*/ 369983 h 2801577"/>
                <a:gd name="connsiteX5743" fmla="*/ 9291627 w 10032639"/>
                <a:gd name="connsiteY5743" fmla="*/ 408154 h 2801577"/>
                <a:gd name="connsiteX5744" fmla="*/ 9250219 w 10032639"/>
                <a:gd name="connsiteY5744" fmla="*/ 448126 h 2801577"/>
                <a:gd name="connsiteX5745" fmla="*/ 9225735 w 10032639"/>
                <a:gd name="connsiteY5745" fmla="*/ 472253 h 2801577"/>
                <a:gd name="connsiteX5746" fmla="*/ 9205211 w 10032639"/>
                <a:gd name="connsiteY5746" fmla="*/ 494579 h 2801577"/>
                <a:gd name="connsiteX5747" fmla="*/ 9186128 w 10032639"/>
                <a:gd name="connsiteY5747" fmla="*/ 515465 h 2801577"/>
                <a:gd name="connsiteX5748" fmla="*/ 9170285 w 10032639"/>
                <a:gd name="connsiteY5748" fmla="*/ 536351 h 2801577"/>
                <a:gd name="connsiteX5749" fmla="*/ 9161644 w 10032639"/>
                <a:gd name="connsiteY5749" fmla="*/ 550395 h 2801577"/>
                <a:gd name="connsiteX5750" fmla="*/ 9153002 w 10032639"/>
                <a:gd name="connsiteY5750" fmla="*/ 562279 h 2801577"/>
                <a:gd name="connsiteX5751" fmla="*/ 9149761 w 10032639"/>
                <a:gd name="connsiteY5751" fmla="*/ 567680 h 2801577"/>
                <a:gd name="connsiteX5752" fmla="*/ 9158403 w 10032639"/>
                <a:gd name="connsiteY5752" fmla="*/ 564079 h 2801577"/>
                <a:gd name="connsiteX5753" fmla="*/ 9159843 w 10032639"/>
                <a:gd name="connsiteY5753" fmla="*/ 557237 h 2801577"/>
                <a:gd name="connsiteX5754" fmla="*/ 9163444 w 10032639"/>
                <a:gd name="connsiteY5754" fmla="*/ 550395 h 2801577"/>
                <a:gd name="connsiteX5755" fmla="*/ 9168485 w 10032639"/>
                <a:gd name="connsiteY5755" fmla="*/ 543193 h 2801577"/>
                <a:gd name="connsiteX5756" fmla="*/ 9175686 w 10032639"/>
                <a:gd name="connsiteY5756" fmla="*/ 536351 h 2801577"/>
                <a:gd name="connsiteX5757" fmla="*/ 9184328 w 10032639"/>
                <a:gd name="connsiteY5757" fmla="*/ 527709 h 2801577"/>
                <a:gd name="connsiteX5758" fmla="*/ 9192969 w 10032639"/>
                <a:gd name="connsiteY5758" fmla="*/ 520867 h 2801577"/>
                <a:gd name="connsiteX5759" fmla="*/ 9201611 w 10032639"/>
                <a:gd name="connsiteY5759" fmla="*/ 517266 h 2801577"/>
                <a:gd name="connsiteX5760" fmla="*/ 9210252 w 10032639"/>
                <a:gd name="connsiteY5760" fmla="*/ 513665 h 2801577"/>
                <a:gd name="connsiteX5761" fmla="*/ 9218894 w 10032639"/>
                <a:gd name="connsiteY5761" fmla="*/ 496380 h 2801577"/>
                <a:gd name="connsiteX5762" fmla="*/ 9227535 w 10032639"/>
                <a:gd name="connsiteY5762" fmla="*/ 480895 h 2801577"/>
                <a:gd name="connsiteX5763" fmla="*/ 9236177 w 10032639"/>
                <a:gd name="connsiteY5763" fmla="*/ 466851 h 2801577"/>
                <a:gd name="connsiteX5764" fmla="*/ 9248419 w 10032639"/>
                <a:gd name="connsiteY5764" fmla="*/ 454968 h 2801577"/>
                <a:gd name="connsiteX5765" fmla="*/ 9252020 w 10032639"/>
                <a:gd name="connsiteY5765" fmla="*/ 451367 h 2801577"/>
                <a:gd name="connsiteX5766" fmla="*/ 9289827 w 10032639"/>
                <a:gd name="connsiteY5766" fmla="*/ 413556 h 2801577"/>
                <a:gd name="connsiteX5767" fmla="*/ 9295227 w 10032639"/>
                <a:gd name="connsiteY5767" fmla="*/ 409955 h 2801577"/>
                <a:gd name="connsiteX5768" fmla="*/ 9300268 w 10032639"/>
                <a:gd name="connsiteY5768" fmla="*/ 408154 h 2801577"/>
                <a:gd name="connsiteX5769" fmla="*/ 9305309 w 10032639"/>
                <a:gd name="connsiteY5769" fmla="*/ 404914 h 2801577"/>
                <a:gd name="connsiteX5770" fmla="*/ 9313951 w 10032639"/>
                <a:gd name="connsiteY5770" fmla="*/ 392670 h 2801577"/>
                <a:gd name="connsiteX5771" fmla="*/ 9319352 w 10032639"/>
                <a:gd name="connsiteY5771" fmla="*/ 384028 h 2801577"/>
                <a:gd name="connsiteX5772" fmla="*/ 9324393 w 10032639"/>
                <a:gd name="connsiteY5772" fmla="*/ 377186 h 2801577"/>
                <a:gd name="connsiteX5773" fmla="*/ 2672569 w 10032639"/>
                <a:gd name="connsiteY5773" fmla="*/ 363654 h 2801577"/>
                <a:gd name="connsiteX5774" fmla="*/ 2597701 w 10032639"/>
                <a:gd name="connsiteY5774" fmla="*/ 396779 h 2801577"/>
                <a:gd name="connsiteX5775" fmla="*/ 2551269 w 10032639"/>
                <a:gd name="connsiteY5775" fmla="*/ 417302 h 2801577"/>
                <a:gd name="connsiteX5776" fmla="*/ 2575385 w 10032639"/>
                <a:gd name="connsiteY5776" fmla="*/ 414062 h 2801577"/>
                <a:gd name="connsiteX5777" fmla="*/ 2599501 w 10032639"/>
                <a:gd name="connsiteY5777" fmla="*/ 407221 h 2801577"/>
                <a:gd name="connsiteX5778" fmla="*/ 2622178 w 10032639"/>
                <a:gd name="connsiteY5778" fmla="*/ 396779 h 2801577"/>
                <a:gd name="connsiteX5779" fmla="*/ 2646294 w 10032639"/>
                <a:gd name="connsiteY5779" fmla="*/ 380937 h 2801577"/>
                <a:gd name="connsiteX5780" fmla="*/ 3214282 w 10032639"/>
                <a:gd name="connsiteY5780" fmla="*/ 361854 h 2801577"/>
                <a:gd name="connsiteX5781" fmla="*/ 3193406 w 10032639"/>
                <a:gd name="connsiteY5781" fmla="*/ 372296 h 2801577"/>
                <a:gd name="connsiteX5782" fmla="*/ 3187126 w 10032639"/>
                <a:gd name="connsiteY5782" fmla="*/ 375053 h 2801577"/>
                <a:gd name="connsiteX5783" fmla="*/ 3184767 w 10032639"/>
                <a:gd name="connsiteY5783" fmla="*/ 375896 h 2801577"/>
                <a:gd name="connsiteX5784" fmla="*/ 3184027 w 10032639"/>
                <a:gd name="connsiteY5784" fmla="*/ 376415 h 2801577"/>
                <a:gd name="connsiteX5785" fmla="*/ 3134375 w 10032639"/>
                <a:gd name="connsiteY5785" fmla="*/ 398219 h 2801577"/>
                <a:gd name="connsiteX5786" fmla="*/ 3136175 w 10032639"/>
                <a:gd name="connsiteY5786" fmla="*/ 398219 h 2801577"/>
                <a:gd name="connsiteX5787" fmla="*/ 3148053 w 10032639"/>
                <a:gd name="connsiteY5787" fmla="*/ 400020 h 2801577"/>
                <a:gd name="connsiteX5788" fmla="*/ 3153452 w 10032639"/>
                <a:gd name="connsiteY5788" fmla="*/ 403620 h 2801577"/>
                <a:gd name="connsiteX5789" fmla="*/ 3172529 w 10032639"/>
                <a:gd name="connsiteY5789" fmla="*/ 388138 h 2801577"/>
                <a:gd name="connsiteX5790" fmla="*/ 3177568 w 10032639"/>
                <a:gd name="connsiteY5790" fmla="*/ 380937 h 2801577"/>
                <a:gd name="connsiteX5791" fmla="*/ 3184027 w 10032639"/>
                <a:gd name="connsiteY5791" fmla="*/ 376415 h 2801577"/>
                <a:gd name="connsiteX5792" fmla="*/ 3187126 w 10032639"/>
                <a:gd name="connsiteY5792" fmla="*/ 375053 h 2801577"/>
                <a:gd name="connsiteX5793" fmla="*/ 3194846 w 10032639"/>
                <a:gd name="connsiteY5793" fmla="*/ 372296 h 2801577"/>
                <a:gd name="connsiteX5794" fmla="*/ 3207083 w 10032639"/>
                <a:gd name="connsiteY5794" fmla="*/ 370495 h 2801577"/>
                <a:gd name="connsiteX5795" fmla="*/ 3210683 w 10032639"/>
                <a:gd name="connsiteY5795" fmla="*/ 367255 h 2801577"/>
                <a:gd name="connsiteX5796" fmla="*/ 3214282 w 10032639"/>
                <a:gd name="connsiteY5796" fmla="*/ 363654 h 2801577"/>
                <a:gd name="connsiteX5797" fmla="*/ 832546 w 10032639"/>
                <a:gd name="connsiteY5797" fmla="*/ 361854 h 2801577"/>
                <a:gd name="connsiteX5798" fmla="*/ 775315 w 10032639"/>
                <a:gd name="connsiteY5798" fmla="*/ 408661 h 2801577"/>
                <a:gd name="connsiteX5799" fmla="*/ 714844 w 10032639"/>
                <a:gd name="connsiteY5799" fmla="*/ 457268 h 2801577"/>
                <a:gd name="connsiteX5800" fmla="*/ 666252 w 10032639"/>
                <a:gd name="connsiteY5800" fmla="*/ 493634 h 2801577"/>
                <a:gd name="connsiteX5801" fmla="*/ 674891 w 10032639"/>
                <a:gd name="connsiteY5801" fmla="*/ 502275 h 2801577"/>
                <a:gd name="connsiteX5802" fmla="*/ 678490 w 10032639"/>
                <a:gd name="connsiteY5802" fmla="*/ 504075 h 2801577"/>
                <a:gd name="connsiteX5803" fmla="*/ 683529 w 10032639"/>
                <a:gd name="connsiteY5803" fmla="*/ 498674 h 2801577"/>
                <a:gd name="connsiteX5804" fmla="*/ 697567 w 10032639"/>
                <a:gd name="connsiteY5804" fmla="*/ 483192 h 2801577"/>
                <a:gd name="connsiteX5805" fmla="*/ 709805 w 10032639"/>
                <a:gd name="connsiteY5805" fmla="*/ 465910 h 2801577"/>
                <a:gd name="connsiteX5806" fmla="*/ 714844 w 10032639"/>
                <a:gd name="connsiteY5806" fmla="*/ 457268 h 2801577"/>
                <a:gd name="connsiteX5807" fmla="*/ 727082 w 10032639"/>
                <a:gd name="connsiteY5807" fmla="*/ 460509 h 2801577"/>
                <a:gd name="connsiteX5808" fmla="*/ 732122 w 10032639"/>
                <a:gd name="connsiteY5808" fmla="*/ 462309 h 2801577"/>
                <a:gd name="connsiteX5809" fmla="*/ 738961 w 10032639"/>
                <a:gd name="connsiteY5809" fmla="*/ 446827 h 2801577"/>
                <a:gd name="connsiteX5810" fmla="*/ 745799 w 10032639"/>
                <a:gd name="connsiteY5810" fmla="*/ 436385 h 2801577"/>
                <a:gd name="connsiteX5811" fmla="*/ 749399 w 10032639"/>
                <a:gd name="connsiteY5811" fmla="*/ 432785 h 2801577"/>
                <a:gd name="connsiteX5812" fmla="*/ 777114 w 10032639"/>
                <a:gd name="connsiteY5812" fmla="*/ 432785 h 2801577"/>
                <a:gd name="connsiteX5813" fmla="*/ 785753 w 10032639"/>
                <a:gd name="connsiteY5813" fmla="*/ 422703 h 2801577"/>
                <a:gd name="connsiteX5814" fmla="*/ 797991 w 10032639"/>
                <a:gd name="connsiteY5814" fmla="*/ 408661 h 2801577"/>
                <a:gd name="connsiteX5815" fmla="*/ 815268 w 10032639"/>
                <a:gd name="connsiteY5815" fmla="*/ 393179 h 2801577"/>
                <a:gd name="connsiteX5816" fmla="*/ 823907 w 10032639"/>
                <a:gd name="connsiteY5816" fmla="*/ 386338 h 2801577"/>
                <a:gd name="connsiteX5817" fmla="*/ 834345 w 10032639"/>
                <a:gd name="connsiteY5817" fmla="*/ 380937 h 2801577"/>
                <a:gd name="connsiteX5818" fmla="*/ 837585 w 10032639"/>
                <a:gd name="connsiteY5818" fmla="*/ 375896 h 2801577"/>
                <a:gd name="connsiteX5819" fmla="*/ 842984 w 10032639"/>
                <a:gd name="connsiteY5819" fmla="*/ 372296 h 2801577"/>
                <a:gd name="connsiteX5820" fmla="*/ 1311988 w 10032639"/>
                <a:gd name="connsiteY5820" fmla="*/ 355013 h 2801577"/>
                <a:gd name="connsiteX5821" fmla="*/ 1235681 w 10032639"/>
                <a:gd name="connsiteY5821" fmla="*/ 400020 h 2801577"/>
                <a:gd name="connsiteX5822" fmla="*/ 1157933 w 10032639"/>
                <a:gd name="connsiteY5822" fmla="*/ 445026 h 2801577"/>
                <a:gd name="connsiteX5823" fmla="*/ 1057509 w 10032639"/>
                <a:gd name="connsiteY5823" fmla="*/ 510916 h 2801577"/>
                <a:gd name="connsiteX5824" fmla="*/ 955286 w 10032639"/>
                <a:gd name="connsiteY5824" fmla="*/ 583647 h 2801577"/>
                <a:gd name="connsiteX5825" fmla="*/ 960685 w 10032639"/>
                <a:gd name="connsiteY5825" fmla="*/ 588688 h 2801577"/>
                <a:gd name="connsiteX5826" fmla="*/ 962485 w 10032639"/>
                <a:gd name="connsiteY5826" fmla="*/ 597329 h 2801577"/>
                <a:gd name="connsiteX5827" fmla="*/ 963924 w 10032639"/>
                <a:gd name="connsiteY5827" fmla="*/ 602370 h 2801577"/>
                <a:gd name="connsiteX5828" fmla="*/ 1002078 w 10032639"/>
                <a:gd name="connsiteY5828" fmla="*/ 578246 h 2801577"/>
                <a:gd name="connsiteX5829" fmla="*/ 1038432 w 10032639"/>
                <a:gd name="connsiteY5829" fmla="*/ 554123 h 2801577"/>
                <a:gd name="connsiteX5830" fmla="*/ 1057509 w 10032639"/>
                <a:gd name="connsiteY5830" fmla="*/ 540441 h 2801577"/>
                <a:gd name="connsiteX5831" fmla="*/ 1072987 w 10032639"/>
                <a:gd name="connsiteY5831" fmla="*/ 526399 h 2801577"/>
                <a:gd name="connsiteX5832" fmla="*/ 1087024 w 10032639"/>
                <a:gd name="connsiteY5832" fmla="*/ 512717 h 2801577"/>
                <a:gd name="connsiteX5833" fmla="*/ 1098903 w 10032639"/>
                <a:gd name="connsiteY5833" fmla="*/ 496874 h 2801577"/>
                <a:gd name="connsiteX5834" fmla="*/ 1104302 w 10032639"/>
                <a:gd name="connsiteY5834" fmla="*/ 490033 h 2801577"/>
                <a:gd name="connsiteX5835" fmla="*/ 1133817 w 10032639"/>
                <a:gd name="connsiteY5835" fmla="*/ 490033 h 2801577"/>
                <a:gd name="connsiteX5836" fmla="*/ 1152534 w 10032639"/>
                <a:gd name="connsiteY5836" fmla="*/ 472751 h 2801577"/>
                <a:gd name="connsiteX5837" fmla="*/ 1180249 w 10032639"/>
                <a:gd name="connsiteY5837" fmla="*/ 450067 h 2801577"/>
                <a:gd name="connsiteX5838" fmla="*/ 1188888 w 10032639"/>
                <a:gd name="connsiteY5838" fmla="*/ 443226 h 2801577"/>
                <a:gd name="connsiteX5839" fmla="*/ 1202926 w 10032639"/>
                <a:gd name="connsiteY5839" fmla="*/ 436385 h 2801577"/>
                <a:gd name="connsiteX5840" fmla="*/ 1220203 w 10032639"/>
                <a:gd name="connsiteY5840" fmla="*/ 429544 h 2801577"/>
                <a:gd name="connsiteX5841" fmla="*/ 1239280 w 10032639"/>
                <a:gd name="connsiteY5841" fmla="*/ 425944 h 2801577"/>
                <a:gd name="connsiteX5842" fmla="*/ 1251518 w 10032639"/>
                <a:gd name="connsiteY5842" fmla="*/ 414062 h 2801577"/>
                <a:gd name="connsiteX5843" fmla="*/ 1265196 w 10032639"/>
                <a:gd name="connsiteY5843" fmla="*/ 396779 h 2801577"/>
                <a:gd name="connsiteX5844" fmla="*/ 1284273 w 10032639"/>
                <a:gd name="connsiteY5844" fmla="*/ 377696 h 2801577"/>
                <a:gd name="connsiteX5845" fmla="*/ 1306589 w 10032639"/>
                <a:gd name="connsiteY5845" fmla="*/ 358614 h 2801577"/>
                <a:gd name="connsiteX5846" fmla="*/ 3240198 w 10032639"/>
                <a:gd name="connsiteY5846" fmla="*/ 349612 h 2801577"/>
                <a:gd name="connsiteX5847" fmla="*/ 3224361 w 10032639"/>
                <a:gd name="connsiteY5847" fmla="*/ 356813 h 2801577"/>
                <a:gd name="connsiteX5848" fmla="*/ 3224361 w 10032639"/>
                <a:gd name="connsiteY5848" fmla="*/ 358614 h 2801577"/>
                <a:gd name="connsiteX5849" fmla="*/ 3234799 w 10032639"/>
                <a:gd name="connsiteY5849" fmla="*/ 356813 h 2801577"/>
                <a:gd name="connsiteX5850" fmla="*/ 3234799 w 10032639"/>
                <a:gd name="connsiteY5850" fmla="*/ 355013 h 2801577"/>
                <a:gd name="connsiteX5851" fmla="*/ 740760 w 10032639"/>
                <a:gd name="connsiteY5851" fmla="*/ 330529 h 2801577"/>
                <a:gd name="connsiteX5852" fmla="*/ 727082 w 10032639"/>
                <a:gd name="connsiteY5852" fmla="*/ 339531 h 2801577"/>
                <a:gd name="connsiteX5853" fmla="*/ 738961 w 10032639"/>
                <a:gd name="connsiteY5853" fmla="*/ 337730 h 2801577"/>
                <a:gd name="connsiteX5854" fmla="*/ 744360 w 10032639"/>
                <a:gd name="connsiteY5854" fmla="*/ 335930 h 2801577"/>
                <a:gd name="connsiteX5855" fmla="*/ 744360 w 10032639"/>
                <a:gd name="connsiteY5855" fmla="*/ 332330 h 2801577"/>
                <a:gd name="connsiteX5856" fmla="*/ 3631095 w 10032639"/>
                <a:gd name="connsiteY5856" fmla="*/ 325489 h 2801577"/>
                <a:gd name="connsiteX5857" fmla="*/ 3624256 w 10032639"/>
                <a:gd name="connsiteY5857" fmla="*/ 327289 h 2801577"/>
                <a:gd name="connsiteX5858" fmla="*/ 3555148 w 10032639"/>
                <a:gd name="connsiteY5858" fmla="*/ 360054 h 2801577"/>
                <a:gd name="connsiteX5859" fmla="*/ 3572065 w 10032639"/>
                <a:gd name="connsiteY5859" fmla="*/ 360054 h 2801577"/>
                <a:gd name="connsiteX5860" fmla="*/ 1365620 w 10032639"/>
                <a:gd name="connsiteY5860" fmla="*/ 320448 h 2801577"/>
                <a:gd name="connsiteX5861" fmla="*/ 1322067 w 10032639"/>
                <a:gd name="connsiteY5861" fmla="*/ 348172 h 2801577"/>
                <a:gd name="connsiteX5862" fmla="*/ 1329265 w 10032639"/>
                <a:gd name="connsiteY5862" fmla="*/ 344572 h 2801577"/>
                <a:gd name="connsiteX5863" fmla="*/ 1337904 w 10032639"/>
                <a:gd name="connsiteY5863" fmla="*/ 342771 h 2801577"/>
                <a:gd name="connsiteX5864" fmla="*/ 1356981 w 10032639"/>
                <a:gd name="connsiteY5864" fmla="*/ 340971 h 2801577"/>
                <a:gd name="connsiteX5865" fmla="*/ 1362020 w 10032639"/>
                <a:gd name="connsiteY5865" fmla="*/ 340971 h 2801577"/>
                <a:gd name="connsiteX5866" fmla="*/ 1370659 w 10032639"/>
                <a:gd name="connsiteY5866" fmla="*/ 344572 h 2801577"/>
                <a:gd name="connsiteX5867" fmla="*/ 1379297 w 10032639"/>
                <a:gd name="connsiteY5867" fmla="*/ 351413 h 2801577"/>
                <a:gd name="connsiteX5868" fmla="*/ 1370659 w 10032639"/>
                <a:gd name="connsiteY5868" fmla="*/ 332330 h 2801577"/>
                <a:gd name="connsiteX5869" fmla="*/ 4450142 w 10032639"/>
                <a:gd name="connsiteY5869" fmla="*/ 312628 h 2801577"/>
                <a:gd name="connsiteX5870" fmla="*/ 4450142 w 10032639"/>
                <a:gd name="connsiteY5870" fmla="*/ 324509 h 2801577"/>
                <a:gd name="connsiteX5871" fmla="*/ 4463833 w 10032639"/>
                <a:gd name="connsiteY5871" fmla="*/ 317668 h 2801577"/>
                <a:gd name="connsiteX5872" fmla="*/ 4456988 w 10032639"/>
                <a:gd name="connsiteY5872" fmla="*/ 317668 h 2801577"/>
                <a:gd name="connsiteX5873" fmla="*/ 4453385 w 10032639"/>
                <a:gd name="connsiteY5873" fmla="*/ 315868 h 2801577"/>
                <a:gd name="connsiteX5874" fmla="*/ 4451583 w 10032639"/>
                <a:gd name="connsiteY5874" fmla="*/ 314068 h 2801577"/>
                <a:gd name="connsiteX5875" fmla="*/ 2810787 w 10032639"/>
                <a:gd name="connsiteY5875" fmla="*/ 303165 h 2801577"/>
                <a:gd name="connsiteX5876" fmla="*/ 2772634 w 10032639"/>
                <a:gd name="connsiteY5876" fmla="*/ 318648 h 2801577"/>
                <a:gd name="connsiteX5877" fmla="*/ 2779472 w 10032639"/>
                <a:gd name="connsiteY5877" fmla="*/ 320448 h 2801577"/>
                <a:gd name="connsiteX5878" fmla="*/ 2786671 w 10032639"/>
                <a:gd name="connsiteY5878" fmla="*/ 318648 h 2801577"/>
                <a:gd name="connsiteX5879" fmla="*/ 2791710 w 10032639"/>
                <a:gd name="connsiteY5879" fmla="*/ 316847 h 2801577"/>
                <a:gd name="connsiteX5880" fmla="*/ 2798909 w 10032639"/>
                <a:gd name="connsiteY5880" fmla="*/ 313607 h 2801577"/>
                <a:gd name="connsiteX5881" fmla="*/ 3347461 w 10032639"/>
                <a:gd name="connsiteY5881" fmla="*/ 301365 h 2801577"/>
                <a:gd name="connsiteX5882" fmla="*/ 3309749 w 10032639"/>
                <a:gd name="connsiteY5882" fmla="*/ 318531 h 2801577"/>
                <a:gd name="connsiteX5883" fmla="*/ 3309307 w 10032639"/>
                <a:gd name="connsiteY5883" fmla="*/ 318648 h 2801577"/>
                <a:gd name="connsiteX5884" fmla="*/ 3308722 w 10032639"/>
                <a:gd name="connsiteY5884" fmla="*/ 318999 h 2801577"/>
                <a:gd name="connsiteX5885" fmla="*/ 3283391 w 10032639"/>
                <a:gd name="connsiteY5885" fmla="*/ 330529 h 2801577"/>
                <a:gd name="connsiteX5886" fmla="*/ 3284831 w 10032639"/>
                <a:gd name="connsiteY5886" fmla="*/ 330529 h 2801577"/>
                <a:gd name="connsiteX5887" fmla="*/ 3293470 w 10032639"/>
                <a:gd name="connsiteY5887" fmla="*/ 334130 h 2801577"/>
                <a:gd name="connsiteX5888" fmla="*/ 3297069 w 10032639"/>
                <a:gd name="connsiteY5888" fmla="*/ 327289 h 2801577"/>
                <a:gd name="connsiteX5889" fmla="*/ 3303908 w 10032639"/>
                <a:gd name="connsiteY5889" fmla="*/ 321888 h 2801577"/>
                <a:gd name="connsiteX5890" fmla="*/ 3308722 w 10032639"/>
                <a:gd name="connsiteY5890" fmla="*/ 318999 h 2801577"/>
                <a:gd name="connsiteX5891" fmla="*/ 3309749 w 10032639"/>
                <a:gd name="connsiteY5891" fmla="*/ 318531 h 2801577"/>
                <a:gd name="connsiteX5892" fmla="*/ 3316146 w 10032639"/>
                <a:gd name="connsiteY5892" fmla="*/ 316847 h 2801577"/>
                <a:gd name="connsiteX5893" fmla="*/ 3321185 w 10032639"/>
                <a:gd name="connsiteY5893" fmla="*/ 316847 h 2801577"/>
                <a:gd name="connsiteX5894" fmla="*/ 3328384 w 10032639"/>
                <a:gd name="connsiteY5894" fmla="*/ 318648 h 2801577"/>
                <a:gd name="connsiteX5895" fmla="*/ 3337023 w 10032639"/>
                <a:gd name="connsiteY5895" fmla="*/ 320448 h 2801577"/>
                <a:gd name="connsiteX5896" fmla="*/ 3338822 w 10032639"/>
                <a:gd name="connsiteY5896" fmla="*/ 320448 h 2801577"/>
                <a:gd name="connsiteX5897" fmla="*/ 3342062 w 10032639"/>
                <a:gd name="connsiteY5897" fmla="*/ 316847 h 2801577"/>
                <a:gd name="connsiteX5898" fmla="*/ 3343862 w 10032639"/>
                <a:gd name="connsiteY5898" fmla="*/ 313607 h 2801577"/>
                <a:gd name="connsiteX5899" fmla="*/ 3343862 w 10032639"/>
                <a:gd name="connsiteY5899" fmla="*/ 308206 h 2801577"/>
                <a:gd name="connsiteX5900" fmla="*/ 3153452 w 10032639"/>
                <a:gd name="connsiteY5900" fmla="*/ 294524 h 2801577"/>
                <a:gd name="connsiteX5901" fmla="*/ 3117098 w 10032639"/>
                <a:gd name="connsiteY5901" fmla="*/ 308206 h 2801577"/>
                <a:gd name="connsiteX5902" fmla="*/ 3084343 w 10032639"/>
                <a:gd name="connsiteY5902" fmla="*/ 320448 h 2801577"/>
                <a:gd name="connsiteX5903" fmla="*/ 2909411 w 10032639"/>
                <a:gd name="connsiteY5903" fmla="*/ 396779 h 2801577"/>
                <a:gd name="connsiteX5904" fmla="*/ 2814387 w 10032639"/>
                <a:gd name="connsiteY5904" fmla="*/ 439986 h 2801577"/>
                <a:gd name="connsiteX5905" fmla="*/ 2719002 w 10032639"/>
                <a:gd name="connsiteY5905" fmla="*/ 484992 h 2801577"/>
                <a:gd name="connsiteX5906" fmla="*/ 2684448 w 10032639"/>
                <a:gd name="connsiteY5906" fmla="*/ 500475 h 2801577"/>
                <a:gd name="connsiteX5907" fmla="*/ 2694886 w 10032639"/>
                <a:gd name="connsiteY5907" fmla="*/ 498674 h 2801577"/>
                <a:gd name="connsiteX5908" fmla="*/ 2703525 w 10032639"/>
                <a:gd name="connsiteY5908" fmla="*/ 496874 h 2801577"/>
                <a:gd name="connsiteX5909" fmla="*/ 2725841 w 10032639"/>
                <a:gd name="connsiteY5909" fmla="*/ 495074 h 2801577"/>
                <a:gd name="connsiteX5910" fmla="*/ 2746717 w 10032639"/>
                <a:gd name="connsiteY5910" fmla="*/ 491833 h 2801577"/>
                <a:gd name="connsiteX5911" fmla="*/ 2750317 w 10032639"/>
                <a:gd name="connsiteY5911" fmla="*/ 491833 h 2801577"/>
                <a:gd name="connsiteX5912" fmla="*/ 2750317 w 10032639"/>
                <a:gd name="connsiteY5912" fmla="*/ 490033 h 2801577"/>
                <a:gd name="connsiteX5913" fmla="*/ 2755356 w 10032639"/>
                <a:gd name="connsiteY5913" fmla="*/ 483192 h 2801577"/>
                <a:gd name="connsiteX5914" fmla="*/ 2757156 w 10032639"/>
                <a:gd name="connsiteY5914" fmla="*/ 475991 h 2801577"/>
                <a:gd name="connsiteX5915" fmla="*/ 2762195 w 10032639"/>
                <a:gd name="connsiteY5915" fmla="*/ 470950 h 2801577"/>
                <a:gd name="connsiteX5916" fmla="*/ 2767594 w 10032639"/>
                <a:gd name="connsiteY5916" fmla="*/ 465910 h 2801577"/>
                <a:gd name="connsiteX5917" fmla="*/ 2774433 w 10032639"/>
                <a:gd name="connsiteY5917" fmla="*/ 460509 h 2801577"/>
                <a:gd name="connsiteX5918" fmla="*/ 2781272 w 10032639"/>
                <a:gd name="connsiteY5918" fmla="*/ 458709 h 2801577"/>
                <a:gd name="connsiteX5919" fmla="*/ 2814387 w 10032639"/>
                <a:gd name="connsiteY5919" fmla="*/ 458709 h 2801577"/>
                <a:gd name="connsiteX5920" fmla="*/ 2814387 w 10032639"/>
                <a:gd name="connsiteY5920" fmla="*/ 453668 h 2801577"/>
                <a:gd name="connsiteX5921" fmla="*/ 2817626 w 10032639"/>
                <a:gd name="connsiteY5921" fmla="*/ 446827 h 2801577"/>
                <a:gd name="connsiteX5922" fmla="*/ 2821225 w 10032639"/>
                <a:gd name="connsiteY5922" fmla="*/ 439986 h 2801577"/>
                <a:gd name="connsiteX5923" fmla="*/ 2831664 w 10032639"/>
                <a:gd name="connsiteY5923" fmla="*/ 434585 h 2801577"/>
                <a:gd name="connsiteX5924" fmla="*/ 2838503 w 10032639"/>
                <a:gd name="connsiteY5924" fmla="*/ 432785 h 2801577"/>
                <a:gd name="connsiteX5925" fmla="*/ 2852181 w 10032639"/>
                <a:gd name="connsiteY5925" fmla="*/ 431344 h 2801577"/>
                <a:gd name="connsiteX5926" fmla="*/ 2869458 w 10032639"/>
                <a:gd name="connsiteY5926" fmla="*/ 415862 h 2801577"/>
                <a:gd name="connsiteX5927" fmla="*/ 2878096 w 10032639"/>
                <a:gd name="connsiteY5927" fmla="*/ 419103 h 2801577"/>
                <a:gd name="connsiteX5928" fmla="*/ 2888535 w 10032639"/>
                <a:gd name="connsiteY5928" fmla="*/ 422703 h 2801577"/>
                <a:gd name="connsiteX5929" fmla="*/ 2895374 w 10032639"/>
                <a:gd name="connsiteY5929" fmla="*/ 422703 h 2801577"/>
                <a:gd name="connsiteX5930" fmla="*/ 2900772 w 10032639"/>
                <a:gd name="connsiteY5930" fmla="*/ 420903 h 2801577"/>
                <a:gd name="connsiteX5931" fmla="*/ 2904372 w 10032639"/>
                <a:gd name="connsiteY5931" fmla="*/ 417302 h 2801577"/>
                <a:gd name="connsiteX5932" fmla="*/ 2911211 w 10032639"/>
                <a:gd name="connsiteY5932" fmla="*/ 410461 h 2801577"/>
                <a:gd name="connsiteX5933" fmla="*/ 2919850 w 10032639"/>
                <a:gd name="connsiteY5933" fmla="*/ 405421 h 2801577"/>
                <a:gd name="connsiteX5934" fmla="*/ 2930288 w 10032639"/>
                <a:gd name="connsiteY5934" fmla="*/ 401820 h 2801577"/>
                <a:gd name="connsiteX5935" fmla="*/ 2943966 w 10032639"/>
                <a:gd name="connsiteY5935" fmla="*/ 398219 h 2801577"/>
                <a:gd name="connsiteX5936" fmla="*/ 2943966 w 10032639"/>
                <a:gd name="connsiteY5936" fmla="*/ 391378 h 2801577"/>
                <a:gd name="connsiteX5937" fmla="*/ 2947565 w 10032639"/>
                <a:gd name="connsiteY5937" fmla="*/ 384537 h 2801577"/>
                <a:gd name="connsiteX5938" fmla="*/ 2951165 w 10032639"/>
                <a:gd name="connsiteY5938" fmla="*/ 380937 h 2801577"/>
                <a:gd name="connsiteX5939" fmla="*/ 2954404 w 10032639"/>
                <a:gd name="connsiteY5939" fmla="*/ 377696 h 2801577"/>
                <a:gd name="connsiteX5940" fmla="*/ 2959803 w 10032639"/>
                <a:gd name="connsiteY5940" fmla="*/ 375896 h 2801577"/>
                <a:gd name="connsiteX5941" fmla="*/ 2964842 w 10032639"/>
                <a:gd name="connsiteY5941" fmla="*/ 375896 h 2801577"/>
                <a:gd name="connsiteX5942" fmla="*/ 2973481 w 10032639"/>
                <a:gd name="connsiteY5942" fmla="*/ 375896 h 2801577"/>
                <a:gd name="connsiteX5943" fmla="*/ 2980320 w 10032639"/>
                <a:gd name="connsiteY5943" fmla="*/ 379137 h 2801577"/>
                <a:gd name="connsiteX5944" fmla="*/ 2985719 w 10032639"/>
                <a:gd name="connsiteY5944" fmla="*/ 382737 h 2801577"/>
                <a:gd name="connsiteX5945" fmla="*/ 2988958 w 10032639"/>
                <a:gd name="connsiteY5945" fmla="*/ 386338 h 2801577"/>
                <a:gd name="connsiteX5946" fmla="*/ 2997597 w 10032639"/>
                <a:gd name="connsiteY5946" fmla="*/ 375896 h 2801577"/>
                <a:gd name="connsiteX5947" fmla="*/ 3006236 w 10032639"/>
                <a:gd name="connsiteY5947" fmla="*/ 367255 h 2801577"/>
                <a:gd name="connsiteX5948" fmla="*/ 3018474 w 10032639"/>
                <a:gd name="connsiteY5948" fmla="*/ 361854 h 2801577"/>
                <a:gd name="connsiteX5949" fmla="*/ 3033951 w 10032639"/>
                <a:gd name="connsiteY5949" fmla="*/ 360054 h 2801577"/>
                <a:gd name="connsiteX5950" fmla="*/ 3039350 w 10032639"/>
                <a:gd name="connsiteY5950" fmla="*/ 358614 h 2801577"/>
                <a:gd name="connsiteX5951" fmla="*/ 3044390 w 10032639"/>
                <a:gd name="connsiteY5951" fmla="*/ 356813 h 2801577"/>
                <a:gd name="connsiteX5952" fmla="*/ 3047989 w 10032639"/>
                <a:gd name="connsiteY5952" fmla="*/ 355013 h 2801577"/>
                <a:gd name="connsiteX5953" fmla="*/ 3049788 w 10032639"/>
                <a:gd name="connsiteY5953" fmla="*/ 351413 h 2801577"/>
                <a:gd name="connsiteX5954" fmla="*/ 3053028 w 10032639"/>
                <a:gd name="connsiteY5954" fmla="*/ 342771 h 2801577"/>
                <a:gd name="connsiteX5955" fmla="*/ 3061667 w 10032639"/>
                <a:gd name="connsiteY5955" fmla="*/ 340971 h 2801577"/>
                <a:gd name="connsiteX5956" fmla="*/ 3080744 w 10032639"/>
                <a:gd name="connsiteY5956" fmla="*/ 337730 h 2801577"/>
                <a:gd name="connsiteX5957" fmla="*/ 3096581 w 10032639"/>
                <a:gd name="connsiteY5957" fmla="*/ 332330 h 2801577"/>
                <a:gd name="connsiteX5958" fmla="*/ 3106660 w 10032639"/>
                <a:gd name="connsiteY5958" fmla="*/ 327289 h 2801577"/>
                <a:gd name="connsiteX5959" fmla="*/ 3113858 w 10032639"/>
                <a:gd name="connsiteY5959" fmla="*/ 323688 h 2801577"/>
                <a:gd name="connsiteX5960" fmla="*/ 3125737 w 10032639"/>
                <a:gd name="connsiteY5960" fmla="*/ 315047 h 2801577"/>
                <a:gd name="connsiteX5961" fmla="*/ 3137974 w 10032639"/>
                <a:gd name="connsiteY5961" fmla="*/ 304966 h 2801577"/>
                <a:gd name="connsiteX5962" fmla="*/ 4633884 w 10032639"/>
                <a:gd name="connsiteY5962" fmla="*/ 284907 h 2801577"/>
                <a:gd name="connsiteX5963" fmla="*/ 4621634 w 10032639"/>
                <a:gd name="connsiteY5963" fmla="*/ 295347 h 2801577"/>
                <a:gd name="connsiteX5964" fmla="*/ 4632082 w 10032639"/>
                <a:gd name="connsiteY5964" fmla="*/ 289947 h 2801577"/>
                <a:gd name="connsiteX5965" fmla="*/ 3423409 w 10032639"/>
                <a:gd name="connsiteY5965" fmla="*/ 270400 h 2801577"/>
                <a:gd name="connsiteX5966" fmla="*/ 3371577 w 10032639"/>
                <a:gd name="connsiteY5966" fmla="*/ 290924 h 2801577"/>
                <a:gd name="connsiteX5967" fmla="*/ 3385615 w 10032639"/>
                <a:gd name="connsiteY5967" fmla="*/ 290924 h 2801577"/>
                <a:gd name="connsiteX5968" fmla="*/ 3397493 w 10032639"/>
                <a:gd name="connsiteY5968" fmla="*/ 287683 h 2801577"/>
                <a:gd name="connsiteX5969" fmla="*/ 3409731 w 10032639"/>
                <a:gd name="connsiteY5969" fmla="*/ 282282 h 2801577"/>
                <a:gd name="connsiteX5970" fmla="*/ 3419809 w 10032639"/>
                <a:gd name="connsiteY5970" fmla="*/ 271841 h 2801577"/>
                <a:gd name="connsiteX5971" fmla="*/ 427611 w 10032639"/>
                <a:gd name="connsiteY5971" fmla="*/ 259959 h 2801577"/>
                <a:gd name="connsiteX5972" fmla="*/ 392696 w 10032639"/>
                <a:gd name="connsiteY5972" fmla="*/ 290924 h 2801577"/>
                <a:gd name="connsiteX5973" fmla="*/ 399895 w 10032639"/>
                <a:gd name="connsiteY5973" fmla="*/ 289123 h 2801577"/>
                <a:gd name="connsiteX5974" fmla="*/ 404934 w 10032639"/>
                <a:gd name="connsiteY5974" fmla="*/ 287683 h 2801577"/>
                <a:gd name="connsiteX5975" fmla="*/ 415373 w 10032639"/>
                <a:gd name="connsiteY5975" fmla="*/ 275441 h 2801577"/>
                <a:gd name="connsiteX5976" fmla="*/ 131738 w 10032639"/>
                <a:gd name="connsiteY5976" fmla="*/ 247717 h 2801577"/>
                <a:gd name="connsiteX5977" fmla="*/ 124539 w 10032639"/>
                <a:gd name="connsiteY5977" fmla="*/ 251318 h 2801577"/>
                <a:gd name="connsiteX5978" fmla="*/ 124539 w 10032639"/>
                <a:gd name="connsiteY5978" fmla="*/ 256358 h 2801577"/>
                <a:gd name="connsiteX5979" fmla="*/ 853422 w 10032639"/>
                <a:gd name="connsiteY5979" fmla="*/ 245917 h 2801577"/>
                <a:gd name="connsiteX5980" fmla="*/ 849823 w 10032639"/>
                <a:gd name="connsiteY5980" fmla="*/ 249517 h 2801577"/>
                <a:gd name="connsiteX5981" fmla="*/ 851622 w 10032639"/>
                <a:gd name="connsiteY5981" fmla="*/ 249517 h 2801577"/>
                <a:gd name="connsiteX5982" fmla="*/ 9679416 w 10032639"/>
                <a:gd name="connsiteY5982" fmla="*/ 236745 h 2801577"/>
                <a:gd name="connsiteX5983" fmla="*/ 9657092 w 10032639"/>
                <a:gd name="connsiteY5983" fmla="*/ 261232 h 2801577"/>
                <a:gd name="connsiteX5984" fmla="*/ 9632608 w 10032639"/>
                <a:gd name="connsiteY5984" fmla="*/ 285359 h 2801577"/>
                <a:gd name="connsiteX5985" fmla="*/ 9594441 w 10032639"/>
                <a:gd name="connsiteY5985" fmla="*/ 324971 h 2801577"/>
                <a:gd name="connsiteX5986" fmla="*/ 9553033 w 10032639"/>
                <a:gd name="connsiteY5986" fmla="*/ 369983 h 2801577"/>
                <a:gd name="connsiteX5987" fmla="*/ 9468058 w 10032639"/>
                <a:gd name="connsiteY5987" fmla="*/ 468652 h 2801577"/>
                <a:gd name="connsiteX5988" fmla="*/ 9397486 w 10032639"/>
                <a:gd name="connsiteY5988" fmla="*/ 550395 h 2801577"/>
                <a:gd name="connsiteX5989" fmla="*/ 9418009 w 10032639"/>
                <a:gd name="connsiteY5989" fmla="*/ 539952 h 2801577"/>
                <a:gd name="connsiteX5990" fmla="*/ 9437093 w 10032639"/>
                <a:gd name="connsiteY5990" fmla="*/ 524108 h 2801577"/>
                <a:gd name="connsiteX5991" fmla="*/ 9454376 w 10032639"/>
                <a:gd name="connsiteY5991" fmla="*/ 508623 h 2801577"/>
                <a:gd name="connsiteX5992" fmla="*/ 9468058 w 10032639"/>
                <a:gd name="connsiteY5992" fmla="*/ 489538 h 2801577"/>
                <a:gd name="connsiteX5993" fmla="*/ 9485701 w 10032639"/>
                <a:gd name="connsiteY5993" fmla="*/ 466851 h 2801577"/>
                <a:gd name="connsiteX5994" fmla="*/ 9504785 w 10032639"/>
                <a:gd name="connsiteY5994" fmla="*/ 449566 h 2801577"/>
                <a:gd name="connsiteX5995" fmla="*/ 9527109 w 10032639"/>
                <a:gd name="connsiteY5995" fmla="*/ 434082 h 2801577"/>
                <a:gd name="connsiteX5996" fmla="*/ 9549793 w 10032639"/>
                <a:gd name="connsiteY5996" fmla="*/ 423999 h 2801577"/>
                <a:gd name="connsiteX5997" fmla="*/ 9556634 w 10032639"/>
                <a:gd name="connsiteY5997" fmla="*/ 409955 h 2801577"/>
                <a:gd name="connsiteX5998" fmla="*/ 9565276 w 10032639"/>
                <a:gd name="connsiteY5998" fmla="*/ 397711 h 2801577"/>
                <a:gd name="connsiteX5999" fmla="*/ 9575717 w 10032639"/>
                <a:gd name="connsiteY5999" fmla="*/ 387629 h 2801577"/>
                <a:gd name="connsiteX6000" fmla="*/ 9585799 w 10032639"/>
                <a:gd name="connsiteY6000" fmla="*/ 377186 h 2801577"/>
                <a:gd name="connsiteX6001" fmla="*/ 9603082 w 10032639"/>
                <a:gd name="connsiteY6001" fmla="*/ 364942 h 2801577"/>
                <a:gd name="connsiteX6002" fmla="*/ 9618925 w 10032639"/>
                <a:gd name="connsiteY6002" fmla="*/ 349098 h 2801577"/>
                <a:gd name="connsiteX6003" fmla="*/ 9625766 w 10032639"/>
                <a:gd name="connsiteY6003" fmla="*/ 340455 h 2801577"/>
                <a:gd name="connsiteX6004" fmla="*/ 9632608 w 10032639"/>
                <a:gd name="connsiteY6004" fmla="*/ 330012 h 2801577"/>
                <a:gd name="connsiteX6005" fmla="*/ 9643049 w 10032639"/>
                <a:gd name="connsiteY6005" fmla="*/ 311287 h 2801577"/>
                <a:gd name="connsiteX6006" fmla="*/ 9648450 w 10032639"/>
                <a:gd name="connsiteY6006" fmla="*/ 299043 h 2801577"/>
                <a:gd name="connsiteX6007" fmla="*/ 9655292 w 10032639"/>
                <a:gd name="connsiteY6007" fmla="*/ 288600 h 2801577"/>
                <a:gd name="connsiteX6008" fmla="*/ 9665733 w 10032639"/>
                <a:gd name="connsiteY6008" fmla="*/ 279958 h 2801577"/>
                <a:gd name="connsiteX6009" fmla="*/ 9677976 w 10032639"/>
                <a:gd name="connsiteY6009" fmla="*/ 271315 h 2801577"/>
                <a:gd name="connsiteX6010" fmla="*/ 9676175 w 10032639"/>
                <a:gd name="connsiteY6010" fmla="*/ 255831 h 2801577"/>
                <a:gd name="connsiteX6011" fmla="*/ 725283 w 10032639"/>
                <a:gd name="connsiteY6011" fmla="*/ 228634 h 2801577"/>
                <a:gd name="connsiteX6012" fmla="*/ 714844 w 10032639"/>
                <a:gd name="connsiteY6012" fmla="*/ 235475 h 2801577"/>
                <a:gd name="connsiteX6013" fmla="*/ 652574 w 10032639"/>
                <a:gd name="connsiteY6013" fmla="*/ 279042 h 2801577"/>
                <a:gd name="connsiteX6014" fmla="*/ 624859 w 10032639"/>
                <a:gd name="connsiteY6014" fmla="*/ 296324 h 2801577"/>
                <a:gd name="connsiteX6015" fmla="*/ 598943 w 10032639"/>
                <a:gd name="connsiteY6015" fmla="*/ 311807 h 2801577"/>
                <a:gd name="connsiteX6016" fmla="*/ 569428 w 10032639"/>
                <a:gd name="connsiteY6016" fmla="*/ 332330 h 2801577"/>
                <a:gd name="connsiteX6017" fmla="*/ 539913 w 10032639"/>
                <a:gd name="connsiteY6017" fmla="*/ 355013 h 2801577"/>
                <a:gd name="connsiteX6018" fmla="*/ 510397 w 10032639"/>
                <a:gd name="connsiteY6018" fmla="*/ 379137 h 2801577"/>
                <a:gd name="connsiteX6019" fmla="*/ 482682 w 10032639"/>
                <a:gd name="connsiteY6019" fmla="*/ 405421 h 2801577"/>
                <a:gd name="connsiteX6020" fmla="*/ 448127 w 10032639"/>
                <a:gd name="connsiteY6020" fmla="*/ 439986 h 2801577"/>
                <a:gd name="connsiteX6021" fmla="*/ 412133 w 10032639"/>
                <a:gd name="connsiteY6021" fmla="*/ 470950 h 2801577"/>
                <a:gd name="connsiteX6022" fmla="*/ 415373 w 10032639"/>
                <a:gd name="connsiteY6022" fmla="*/ 472751 h 2801577"/>
                <a:gd name="connsiteX6023" fmla="*/ 418972 w 10032639"/>
                <a:gd name="connsiteY6023" fmla="*/ 472751 h 2801577"/>
                <a:gd name="connsiteX6024" fmla="*/ 425811 w 10032639"/>
                <a:gd name="connsiteY6024" fmla="*/ 469150 h 2801577"/>
                <a:gd name="connsiteX6025" fmla="*/ 432650 w 10032639"/>
                <a:gd name="connsiteY6025" fmla="*/ 460509 h 2801577"/>
                <a:gd name="connsiteX6026" fmla="*/ 443088 w 10032639"/>
                <a:gd name="connsiteY6026" fmla="*/ 453668 h 2801577"/>
                <a:gd name="connsiteX6027" fmla="*/ 453527 w 10032639"/>
                <a:gd name="connsiteY6027" fmla="*/ 446827 h 2801577"/>
                <a:gd name="connsiteX6028" fmla="*/ 463965 w 10032639"/>
                <a:gd name="connsiteY6028" fmla="*/ 441426 h 2801577"/>
                <a:gd name="connsiteX6029" fmla="*/ 475843 w 10032639"/>
                <a:gd name="connsiteY6029" fmla="*/ 439986 h 2801577"/>
                <a:gd name="connsiteX6030" fmla="*/ 486281 w 10032639"/>
                <a:gd name="connsiteY6030" fmla="*/ 439986 h 2801577"/>
                <a:gd name="connsiteX6031" fmla="*/ 505358 w 10032639"/>
                <a:gd name="connsiteY6031" fmla="*/ 417302 h 2801577"/>
                <a:gd name="connsiteX6032" fmla="*/ 528035 w 10032639"/>
                <a:gd name="connsiteY6032" fmla="*/ 398219 h 2801577"/>
                <a:gd name="connsiteX6033" fmla="*/ 538113 w 10032639"/>
                <a:gd name="connsiteY6033" fmla="*/ 388138 h 2801577"/>
                <a:gd name="connsiteX6034" fmla="*/ 550351 w 10032639"/>
                <a:gd name="connsiteY6034" fmla="*/ 379137 h 2801577"/>
                <a:gd name="connsiteX6035" fmla="*/ 562589 w 10032639"/>
                <a:gd name="connsiteY6035" fmla="*/ 372296 h 2801577"/>
                <a:gd name="connsiteX6036" fmla="*/ 576267 w 10032639"/>
                <a:gd name="connsiteY6036" fmla="*/ 365455 h 2801577"/>
                <a:gd name="connsiteX6037" fmla="*/ 576267 w 10032639"/>
                <a:gd name="connsiteY6037" fmla="*/ 337730 h 2801577"/>
                <a:gd name="connsiteX6038" fmla="*/ 586705 w 10032639"/>
                <a:gd name="connsiteY6038" fmla="*/ 334130 h 2801577"/>
                <a:gd name="connsiteX6039" fmla="*/ 609021 w 10032639"/>
                <a:gd name="connsiteY6039" fmla="*/ 325489 h 2801577"/>
                <a:gd name="connsiteX6040" fmla="*/ 629898 w 10032639"/>
                <a:gd name="connsiteY6040" fmla="*/ 316847 h 2801577"/>
                <a:gd name="connsiteX6041" fmla="*/ 629898 w 10032639"/>
                <a:gd name="connsiteY6041" fmla="*/ 311807 h 2801577"/>
                <a:gd name="connsiteX6042" fmla="*/ 631698 w 10032639"/>
                <a:gd name="connsiteY6042" fmla="*/ 306406 h 2801577"/>
                <a:gd name="connsiteX6043" fmla="*/ 634937 w 10032639"/>
                <a:gd name="connsiteY6043" fmla="*/ 297765 h 2801577"/>
                <a:gd name="connsiteX6044" fmla="*/ 640336 w 10032639"/>
                <a:gd name="connsiteY6044" fmla="*/ 290924 h 2801577"/>
                <a:gd name="connsiteX6045" fmla="*/ 648975 w 10032639"/>
                <a:gd name="connsiteY6045" fmla="*/ 285883 h 2801577"/>
                <a:gd name="connsiteX6046" fmla="*/ 659413 w 10032639"/>
                <a:gd name="connsiteY6046" fmla="*/ 280482 h 2801577"/>
                <a:gd name="connsiteX6047" fmla="*/ 661213 w 10032639"/>
                <a:gd name="connsiteY6047" fmla="*/ 280482 h 2801577"/>
                <a:gd name="connsiteX6048" fmla="*/ 669852 w 10032639"/>
                <a:gd name="connsiteY6048" fmla="*/ 277241 h 2801577"/>
                <a:gd name="connsiteX6049" fmla="*/ 678490 w 10032639"/>
                <a:gd name="connsiteY6049" fmla="*/ 271841 h 2801577"/>
                <a:gd name="connsiteX6050" fmla="*/ 688929 w 10032639"/>
                <a:gd name="connsiteY6050" fmla="*/ 265000 h 2801577"/>
                <a:gd name="connsiteX6051" fmla="*/ 695768 w 10032639"/>
                <a:gd name="connsiteY6051" fmla="*/ 254558 h 2801577"/>
                <a:gd name="connsiteX6052" fmla="*/ 704406 w 10032639"/>
                <a:gd name="connsiteY6052" fmla="*/ 245917 h 2801577"/>
                <a:gd name="connsiteX6053" fmla="*/ 1329265 w 10032639"/>
                <a:gd name="connsiteY6053" fmla="*/ 226834 h 2801577"/>
                <a:gd name="connsiteX6054" fmla="*/ 1282473 w 10032639"/>
                <a:gd name="connsiteY6054" fmla="*/ 259959 h 2801577"/>
                <a:gd name="connsiteX6055" fmla="*/ 1233881 w 10032639"/>
                <a:gd name="connsiteY6055" fmla="*/ 289123 h 2801577"/>
                <a:gd name="connsiteX6056" fmla="*/ 1185649 w 10032639"/>
                <a:gd name="connsiteY6056" fmla="*/ 321888 h 2801577"/>
                <a:gd name="connsiteX6057" fmla="*/ 1162972 w 10032639"/>
                <a:gd name="connsiteY6057" fmla="*/ 340971 h 2801577"/>
                <a:gd name="connsiteX6058" fmla="*/ 1142456 w 10032639"/>
                <a:gd name="connsiteY6058" fmla="*/ 358614 h 2801577"/>
                <a:gd name="connsiteX6059" fmla="*/ 1140656 w 10032639"/>
                <a:gd name="connsiteY6059" fmla="*/ 360054 h 2801577"/>
                <a:gd name="connsiteX6060" fmla="*/ 1144255 w 10032639"/>
                <a:gd name="connsiteY6060" fmla="*/ 363654 h 2801577"/>
                <a:gd name="connsiteX6061" fmla="*/ 1147495 w 10032639"/>
                <a:gd name="connsiteY6061" fmla="*/ 367255 h 2801577"/>
                <a:gd name="connsiteX6062" fmla="*/ 1156133 w 10032639"/>
                <a:gd name="connsiteY6062" fmla="*/ 360054 h 2801577"/>
                <a:gd name="connsiteX6063" fmla="*/ 1168372 w 10032639"/>
                <a:gd name="connsiteY6063" fmla="*/ 351413 h 2801577"/>
                <a:gd name="connsiteX6064" fmla="*/ 1175210 w 10032639"/>
                <a:gd name="connsiteY6064" fmla="*/ 346372 h 2801577"/>
                <a:gd name="connsiteX6065" fmla="*/ 1182049 w 10032639"/>
                <a:gd name="connsiteY6065" fmla="*/ 340971 h 2801577"/>
                <a:gd name="connsiteX6066" fmla="*/ 1194287 w 10032639"/>
                <a:gd name="connsiteY6066" fmla="*/ 332330 h 2801577"/>
                <a:gd name="connsiteX6067" fmla="*/ 1201126 w 10032639"/>
                <a:gd name="connsiteY6067" fmla="*/ 325489 h 2801577"/>
                <a:gd name="connsiteX6068" fmla="*/ 1209765 w 10032639"/>
                <a:gd name="connsiteY6068" fmla="*/ 318648 h 2801577"/>
                <a:gd name="connsiteX6069" fmla="*/ 1216604 w 10032639"/>
                <a:gd name="connsiteY6069" fmla="*/ 315047 h 2801577"/>
                <a:gd name="connsiteX6070" fmla="*/ 1225242 w 10032639"/>
                <a:gd name="connsiteY6070" fmla="*/ 311807 h 2801577"/>
                <a:gd name="connsiteX6071" fmla="*/ 1233881 w 10032639"/>
                <a:gd name="connsiteY6071" fmla="*/ 306406 h 2801577"/>
                <a:gd name="connsiteX6072" fmla="*/ 1261957 w 10032639"/>
                <a:gd name="connsiteY6072" fmla="*/ 289123 h 2801577"/>
                <a:gd name="connsiteX6073" fmla="*/ 1277434 w 10032639"/>
                <a:gd name="connsiteY6073" fmla="*/ 280482 h 2801577"/>
                <a:gd name="connsiteX6074" fmla="*/ 1292911 w 10032639"/>
                <a:gd name="connsiteY6074" fmla="*/ 273641 h 2801577"/>
                <a:gd name="connsiteX6075" fmla="*/ 1306589 w 10032639"/>
                <a:gd name="connsiteY6075" fmla="*/ 266800 h 2801577"/>
                <a:gd name="connsiteX6076" fmla="*/ 1317027 w 10032639"/>
                <a:gd name="connsiteY6076" fmla="*/ 258159 h 2801577"/>
                <a:gd name="connsiteX6077" fmla="*/ 1323866 w 10032639"/>
                <a:gd name="connsiteY6077" fmla="*/ 247717 h 2801577"/>
                <a:gd name="connsiteX6078" fmla="*/ 1330705 w 10032639"/>
                <a:gd name="connsiteY6078" fmla="*/ 237276 h 2801577"/>
                <a:gd name="connsiteX6079" fmla="*/ 1330705 w 10032639"/>
                <a:gd name="connsiteY6079" fmla="*/ 226834 h 2801577"/>
                <a:gd name="connsiteX6080" fmla="*/ 4886439 w 10032639"/>
                <a:gd name="connsiteY6080" fmla="*/ 224064 h 2801577"/>
                <a:gd name="connsiteX6081" fmla="*/ 4805016 w 10032639"/>
                <a:gd name="connsiteY6081" fmla="*/ 288147 h 2801577"/>
                <a:gd name="connsiteX6082" fmla="*/ 4763584 w 10032639"/>
                <a:gd name="connsiteY6082" fmla="*/ 319468 h 2801577"/>
                <a:gd name="connsiteX6083" fmla="*/ 4720351 w 10032639"/>
                <a:gd name="connsiteY6083" fmla="*/ 350430 h 2801577"/>
                <a:gd name="connsiteX6084" fmla="*/ 4669912 w 10032639"/>
                <a:gd name="connsiteY6084" fmla="*/ 385351 h 2801577"/>
                <a:gd name="connsiteX6085" fmla="*/ 4618032 w 10032639"/>
                <a:gd name="connsiteY6085" fmla="*/ 418113 h 2801577"/>
                <a:gd name="connsiteX6086" fmla="*/ 4566152 w 10032639"/>
                <a:gd name="connsiteY6086" fmla="*/ 449074 h 2801577"/>
                <a:gd name="connsiteX6087" fmla="*/ 4515713 w 10032639"/>
                <a:gd name="connsiteY6087" fmla="*/ 480396 h 2801577"/>
                <a:gd name="connsiteX6088" fmla="*/ 4515713 w 10032639"/>
                <a:gd name="connsiteY6088" fmla="*/ 487236 h 2801577"/>
                <a:gd name="connsiteX6089" fmla="*/ 4515713 w 10032639"/>
                <a:gd name="connsiteY6089" fmla="*/ 492636 h 2801577"/>
                <a:gd name="connsiteX6090" fmla="*/ 4567593 w 10032639"/>
                <a:gd name="connsiteY6090" fmla="*/ 454474 h 2801577"/>
                <a:gd name="connsiteX6091" fmla="*/ 4616230 w 10032639"/>
                <a:gd name="connsiteY6091" fmla="*/ 421713 h 2801577"/>
                <a:gd name="connsiteX6092" fmla="*/ 4661265 w 10032639"/>
                <a:gd name="connsiteY6092" fmla="*/ 392192 h 2801577"/>
                <a:gd name="connsiteX6093" fmla="*/ 4704498 w 10032639"/>
                <a:gd name="connsiteY6093" fmla="*/ 366270 h 2801577"/>
                <a:gd name="connsiteX6094" fmla="*/ 4754937 w 10032639"/>
                <a:gd name="connsiteY6094" fmla="*/ 339989 h 2801577"/>
                <a:gd name="connsiteX6095" fmla="*/ 4801773 w 10032639"/>
                <a:gd name="connsiteY6095" fmla="*/ 310828 h 2801577"/>
                <a:gd name="connsiteX6096" fmla="*/ 4848249 w 10032639"/>
                <a:gd name="connsiteY6096" fmla="*/ 279507 h 2801577"/>
                <a:gd name="connsiteX6097" fmla="*/ 4893644 w 10032639"/>
                <a:gd name="connsiteY6097" fmla="*/ 246745 h 2801577"/>
                <a:gd name="connsiteX6098" fmla="*/ 9371201 w 10032639"/>
                <a:gd name="connsiteY6098" fmla="*/ 210818 h 2801577"/>
                <a:gd name="connsiteX6099" fmla="*/ 9333034 w 10032639"/>
                <a:gd name="connsiteY6099" fmla="*/ 240346 h 2801577"/>
                <a:gd name="connsiteX6100" fmla="*/ 9295227 w 10032639"/>
                <a:gd name="connsiteY6100" fmla="*/ 273116 h 2801577"/>
                <a:gd name="connsiteX6101" fmla="*/ 9258861 w 10032639"/>
                <a:gd name="connsiteY6101" fmla="*/ 305885 h 2801577"/>
                <a:gd name="connsiteX6102" fmla="*/ 9222494 w 10032639"/>
                <a:gd name="connsiteY6102" fmla="*/ 339015 h 2801577"/>
                <a:gd name="connsiteX6103" fmla="*/ 9161644 w 10032639"/>
                <a:gd name="connsiteY6103" fmla="*/ 401312 h 2801577"/>
                <a:gd name="connsiteX6104" fmla="*/ 9097912 w 10032639"/>
                <a:gd name="connsiteY6104" fmla="*/ 466851 h 2801577"/>
                <a:gd name="connsiteX6105" fmla="*/ 9132478 w 10032639"/>
                <a:gd name="connsiteY6105" fmla="*/ 475494 h 2801577"/>
                <a:gd name="connsiteX6106" fmla="*/ 9139320 w 10032639"/>
                <a:gd name="connsiteY6106" fmla="*/ 463610 h 2801577"/>
                <a:gd name="connsiteX6107" fmla="*/ 9142920 w 10032639"/>
                <a:gd name="connsiteY6107" fmla="*/ 460009 h 2801577"/>
                <a:gd name="connsiteX6108" fmla="*/ 9142920 w 10032639"/>
                <a:gd name="connsiteY6108" fmla="*/ 454968 h 2801577"/>
                <a:gd name="connsiteX6109" fmla="*/ 9142920 w 10032639"/>
                <a:gd name="connsiteY6109" fmla="*/ 448126 h 2801577"/>
                <a:gd name="connsiteX6110" fmla="*/ 9147961 w 10032639"/>
                <a:gd name="connsiteY6110" fmla="*/ 444525 h 2801577"/>
                <a:gd name="connsiteX6111" fmla="*/ 9154802 w 10032639"/>
                <a:gd name="connsiteY6111" fmla="*/ 437683 h 2801577"/>
                <a:gd name="connsiteX6112" fmla="*/ 9159843 w 10032639"/>
                <a:gd name="connsiteY6112" fmla="*/ 429040 h 2801577"/>
                <a:gd name="connsiteX6113" fmla="*/ 9163444 w 10032639"/>
                <a:gd name="connsiteY6113" fmla="*/ 425439 h 2801577"/>
                <a:gd name="connsiteX6114" fmla="*/ 9172085 w 10032639"/>
                <a:gd name="connsiteY6114" fmla="*/ 418597 h 2801577"/>
                <a:gd name="connsiteX6115" fmla="*/ 9186128 w 10032639"/>
                <a:gd name="connsiteY6115" fmla="*/ 413556 h 2801577"/>
                <a:gd name="connsiteX6116" fmla="*/ 9191169 w 10032639"/>
                <a:gd name="connsiteY6116" fmla="*/ 397711 h 2801577"/>
                <a:gd name="connsiteX6117" fmla="*/ 9198010 w 10032639"/>
                <a:gd name="connsiteY6117" fmla="*/ 385828 h 2801577"/>
                <a:gd name="connsiteX6118" fmla="*/ 9208452 w 10032639"/>
                <a:gd name="connsiteY6118" fmla="*/ 375385 h 2801577"/>
                <a:gd name="connsiteX6119" fmla="*/ 9222494 w 10032639"/>
                <a:gd name="connsiteY6119" fmla="*/ 368183 h 2801577"/>
                <a:gd name="connsiteX6120" fmla="*/ 9229336 w 10032639"/>
                <a:gd name="connsiteY6120" fmla="*/ 363142 h 2801577"/>
                <a:gd name="connsiteX6121" fmla="*/ 9232936 w 10032639"/>
                <a:gd name="connsiteY6121" fmla="*/ 358100 h 2801577"/>
                <a:gd name="connsiteX6122" fmla="*/ 9234737 w 10032639"/>
                <a:gd name="connsiteY6122" fmla="*/ 352699 h 2801577"/>
                <a:gd name="connsiteX6123" fmla="*/ 9236177 w 10032639"/>
                <a:gd name="connsiteY6123" fmla="*/ 347657 h 2801577"/>
                <a:gd name="connsiteX6124" fmla="*/ 9236177 w 10032639"/>
                <a:gd name="connsiteY6124" fmla="*/ 337214 h 2801577"/>
                <a:gd name="connsiteX6125" fmla="*/ 9244818 w 10032639"/>
                <a:gd name="connsiteY6125" fmla="*/ 333613 h 2801577"/>
                <a:gd name="connsiteX6126" fmla="*/ 9263902 w 10032639"/>
                <a:gd name="connsiteY6126" fmla="*/ 324971 h 2801577"/>
                <a:gd name="connsiteX6127" fmla="*/ 9277944 w 10032639"/>
                <a:gd name="connsiteY6127" fmla="*/ 316328 h 2801577"/>
                <a:gd name="connsiteX6128" fmla="*/ 9289827 w 10032639"/>
                <a:gd name="connsiteY6128" fmla="*/ 305885 h 2801577"/>
                <a:gd name="connsiteX6129" fmla="*/ 9298468 w 10032639"/>
                <a:gd name="connsiteY6129" fmla="*/ 294002 h 2801577"/>
                <a:gd name="connsiteX6130" fmla="*/ 9308910 w 10032639"/>
                <a:gd name="connsiteY6130" fmla="*/ 278517 h 2801577"/>
                <a:gd name="connsiteX6131" fmla="*/ 9322592 w 10032639"/>
                <a:gd name="connsiteY6131" fmla="*/ 264473 h 2801577"/>
                <a:gd name="connsiteX6132" fmla="*/ 9338435 w 10032639"/>
                <a:gd name="connsiteY6132" fmla="*/ 250789 h 2801577"/>
                <a:gd name="connsiteX6133" fmla="*/ 9355718 w 10032639"/>
                <a:gd name="connsiteY6133" fmla="*/ 238546 h 2801577"/>
                <a:gd name="connsiteX6134" fmla="*/ 9362559 w 10032639"/>
                <a:gd name="connsiteY6134" fmla="*/ 222701 h 2801577"/>
                <a:gd name="connsiteX6135" fmla="*/ 9492543 w 10032639"/>
                <a:gd name="connsiteY6135" fmla="*/ 205416 h 2801577"/>
                <a:gd name="connsiteX6136" fmla="*/ 9471659 w 10032639"/>
                <a:gd name="connsiteY6136" fmla="*/ 224502 h 2801577"/>
                <a:gd name="connsiteX6137" fmla="*/ 9452575 w 10032639"/>
                <a:gd name="connsiteY6137" fmla="*/ 243587 h 2801577"/>
                <a:gd name="connsiteX6138" fmla="*/ 9418009 w 10032639"/>
                <a:gd name="connsiteY6138" fmla="*/ 276717 h 2801577"/>
                <a:gd name="connsiteX6139" fmla="*/ 9383443 w 10032639"/>
                <a:gd name="connsiteY6139" fmla="*/ 311287 h 2801577"/>
                <a:gd name="connsiteX6140" fmla="*/ 9341676 w 10032639"/>
                <a:gd name="connsiteY6140" fmla="*/ 354499 h 2801577"/>
                <a:gd name="connsiteX6141" fmla="*/ 9338435 w 10032639"/>
                <a:gd name="connsiteY6141" fmla="*/ 358100 h 2801577"/>
                <a:gd name="connsiteX6142" fmla="*/ 9366160 w 10032639"/>
                <a:gd name="connsiteY6142" fmla="*/ 337214 h 2801577"/>
                <a:gd name="connsiteX6143" fmla="*/ 9398926 w 10032639"/>
                <a:gd name="connsiteY6143" fmla="*/ 313087 h 2801577"/>
                <a:gd name="connsiteX6144" fmla="*/ 9412968 w 10032639"/>
                <a:gd name="connsiteY6144" fmla="*/ 300844 h 2801577"/>
                <a:gd name="connsiteX6145" fmla="*/ 9423050 w 10032639"/>
                <a:gd name="connsiteY6145" fmla="*/ 287160 h 2801577"/>
                <a:gd name="connsiteX6146" fmla="*/ 9435292 w 10032639"/>
                <a:gd name="connsiteY6146" fmla="*/ 274916 h 2801577"/>
                <a:gd name="connsiteX6147" fmla="*/ 9443934 w 10032639"/>
                <a:gd name="connsiteY6147" fmla="*/ 259432 h 2801577"/>
                <a:gd name="connsiteX6148" fmla="*/ 9447535 w 10032639"/>
                <a:gd name="connsiteY6148" fmla="*/ 255831 h 2801577"/>
                <a:gd name="connsiteX6149" fmla="*/ 9450775 w 10032639"/>
                <a:gd name="connsiteY6149" fmla="*/ 250789 h 2801577"/>
                <a:gd name="connsiteX6150" fmla="*/ 9457616 w 10032639"/>
                <a:gd name="connsiteY6150" fmla="*/ 245388 h 2801577"/>
                <a:gd name="connsiteX6151" fmla="*/ 9471659 w 10032639"/>
                <a:gd name="connsiteY6151" fmla="*/ 231704 h 2801577"/>
                <a:gd name="connsiteX6152" fmla="*/ 9482101 w 10032639"/>
                <a:gd name="connsiteY6152" fmla="*/ 217660 h 2801577"/>
                <a:gd name="connsiteX6153" fmla="*/ 9485701 w 10032639"/>
                <a:gd name="connsiteY6153" fmla="*/ 214059 h 2801577"/>
                <a:gd name="connsiteX6154" fmla="*/ 9488942 w 10032639"/>
                <a:gd name="connsiteY6154" fmla="*/ 209017 h 2801577"/>
                <a:gd name="connsiteX6155" fmla="*/ 3806027 w 10032639"/>
                <a:gd name="connsiteY6155" fmla="*/ 200910 h 2801577"/>
                <a:gd name="connsiteX6156" fmla="*/ 3778312 w 10032639"/>
                <a:gd name="connsiteY6156" fmla="*/ 211352 h 2801577"/>
                <a:gd name="connsiteX6157" fmla="*/ 3752396 w 10032639"/>
                <a:gd name="connsiteY6157" fmla="*/ 218193 h 2801577"/>
                <a:gd name="connsiteX6158" fmla="*/ 3738358 w 10032639"/>
                <a:gd name="connsiteY6158" fmla="*/ 223233 h 2801577"/>
                <a:gd name="connsiteX6159" fmla="*/ 3724680 w 10032639"/>
                <a:gd name="connsiteY6159" fmla="*/ 232235 h 2801577"/>
                <a:gd name="connsiteX6160" fmla="*/ 3727920 w 10032639"/>
                <a:gd name="connsiteY6160" fmla="*/ 237276 h 2801577"/>
                <a:gd name="connsiteX6161" fmla="*/ 3731519 w 10032639"/>
                <a:gd name="connsiteY6161" fmla="*/ 245917 h 2801577"/>
                <a:gd name="connsiteX6162" fmla="*/ 3733319 w 10032639"/>
                <a:gd name="connsiteY6162" fmla="*/ 254558 h 2801577"/>
                <a:gd name="connsiteX6163" fmla="*/ 3733319 w 10032639"/>
                <a:gd name="connsiteY6163" fmla="*/ 263199 h 2801577"/>
                <a:gd name="connsiteX6164" fmla="*/ 3733319 w 10032639"/>
                <a:gd name="connsiteY6164" fmla="*/ 270400 h 2801577"/>
                <a:gd name="connsiteX6165" fmla="*/ 3729719 w 10032639"/>
                <a:gd name="connsiteY6165" fmla="*/ 273641 h 2801577"/>
                <a:gd name="connsiteX6166" fmla="*/ 3769673 w 10032639"/>
                <a:gd name="connsiteY6166" fmla="*/ 256358 h 2801577"/>
                <a:gd name="connsiteX6167" fmla="*/ 3807827 w 10032639"/>
                <a:gd name="connsiteY6167" fmla="*/ 239076 h 2801577"/>
                <a:gd name="connsiteX6168" fmla="*/ 3806027 w 10032639"/>
                <a:gd name="connsiteY6168" fmla="*/ 223233 h 2801577"/>
                <a:gd name="connsiteX6169" fmla="*/ 3806027 w 10032639"/>
                <a:gd name="connsiteY6169" fmla="*/ 214592 h 2801577"/>
                <a:gd name="connsiteX6170" fmla="*/ 3806027 w 10032639"/>
                <a:gd name="connsiteY6170" fmla="*/ 204151 h 2801577"/>
                <a:gd name="connsiteX6171" fmla="*/ 192209 w 10032639"/>
                <a:gd name="connsiteY6171" fmla="*/ 176787 h 2801577"/>
                <a:gd name="connsiteX6172" fmla="*/ 183570 w 10032639"/>
                <a:gd name="connsiteY6172" fmla="*/ 185428 h 2801577"/>
                <a:gd name="connsiteX6173" fmla="*/ 173132 w 10032639"/>
                <a:gd name="connsiteY6173" fmla="*/ 194069 h 2801577"/>
                <a:gd name="connsiteX6174" fmla="*/ 174931 w 10032639"/>
                <a:gd name="connsiteY6174" fmla="*/ 200910 h 2801577"/>
                <a:gd name="connsiteX6175" fmla="*/ 9406127 w 10032639"/>
                <a:gd name="connsiteY6175" fmla="*/ 169046 h 2801577"/>
                <a:gd name="connsiteX6176" fmla="*/ 9402527 w 10032639"/>
                <a:gd name="connsiteY6176" fmla="*/ 174447 h 2801577"/>
                <a:gd name="connsiteX6177" fmla="*/ 9395685 w 10032639"/>
                <a:gd name="connsiteY6177" fmla="*/ 186331 h 2801577"/>
                <a:gd name="connsiteX6178" fmla="*/ 9388844 w 10032639"/>
                <a:gd name="connsiteY6178" fmla="*/ 196774 h 2801577"/>
                <a:gd name="connsiteX6179" fmla="*/ 9392085 w 10032639"/>
                <a:gd name="connsiteY6179" fmla="*/ 194973 h 2801577"/>
                <a:gd name="connsiteX6180" fmla="*/ 9395685 w 10032639"/>
                <a:gd name="connsiteY6180" fmla="*/ 191732 h 2801577"/>
                <a:gd name="connsiteX6181" fmla="*/ 9400726 w 10032639"/>
                <a:gd name="connsiteY6181" fmla="*/ 186331 h 2801577"/>
                <a:gd name="connsiteX6182" fmla="*/ 9402527 w 10032639"/>
                <a:gd name="connsiteY6182" fmla="*/ 179489 h 2801577"/>
                <a:gd name="connsiteX6183" fmla="*/ 9404327 w 10032639"/>
                <a:gd name="connsiteY6183" fmla="*/ 172647 h 2801577"/>
                <a:gd name="connsiteX6184" fmla="*/ 4687205 w 10032639"/>
                <a:gd name="connsiteY6184" fmla="*/ 168622 h 2801577"/>
                <a:gd name="connsiteX6185" fmla="*/ 4676757 w 10032639"/>
                <a:gd name="connsiteY6185" fmla="*/ 172222 h 2801577"/>
                <a:gd name="connsiteX6186" fmla="*/ 4664868 w 10032639"/>
                <a:gd name="connsiteY6186" fmla="*/ 179062 h 2801577"/>
                <a:gd name="connsiteX6187" fmla="*/ 4654420 w 10032639"/>
                <a:gd name="connsiteY6187" fmla="*/ 182662 h 2801577"/>
                <a:gd name="connsiteX6188" fmla="*/ 4643972 w 10032639"/>
                <a:gd name="connsiteY6188" fmla="*/ 187702 h 2801577"/>
                <a:gd name="connsiteX6189" fmla="*/ 4625237 w 10032639"/>
                <a:gd name="connsiteY6189" fmla="*/ 203183 h 2801577"/>
                <a:gd name="connsiteX6190" fmla="*/ 4607584 w 10032639"/>
                <a:gd name="connsiteY6190" fmla="*/ 219024 h 2801577"/>
                <a:gd name="connsiteX6191" fmla="*/ 4597136 w 10032639"/>
                <a:gd name="connsiteY6191" fmla="*/ 227664 h 2801577"/>
                <a:gd name="connsiteX6192" fmla="*/ 4588489 w 10032639"/>
                <a:gd name="connsiteY6192" fmla="*/ 234505 h 2801577"/>
                <a:gd name="connsiteX6193" fmla="*/ 4578041 w 10032639"/>
                <a:gd name="connsiteY6193" fmla="*/ 238105 h 2801577"/>
                <a:gd name="connsiteX6194" fmla="*/ 4566152 w 10032639"/>
                <a:gd name="connsiteY6194" fmla="*/ 241345 h 2801577"/>
                <a:gd name="connsiteX6195" fmla="*/ 4562549 w 10032639"/>
                <a:gd name="connsiteY6195" fmla="*/ 246745 h 2801577"/>
                <a:gd name="connsiteX6196" fmla="*/ 4557505 w 10032639"/>
                <a:gd name="connsiteY6196" fmla="*/ 251785 h 2801577"/>
                <a:gd name="connsiteX6197" fmla="*/ 4548498 w 10032639"/>
                <a:gd name="connsiteY6197" fmla="*/ 258986 h 2801577"/>
                <a:gd name="connsiteX6198" fmla="*/ 4538410 w 10032639"/>
                <a:gd name="connsiteY6198" fmla="*/ 264026 h 2801577"/>
                <a:gd name="connsiteX6199" fmla="*/ 4527962 w 10032639"/>
                <a:gd name="connsiteY6199" fmla="*/ 267626 h 2801577"/>
                <a:gd name="connsiteX6200" fmla="*/ 4524359 w 10032639"/>
                <a:gd name="connsiteY6200" fmla="*/ 274466 h 2801577"/>
                <a:gd name="connsiteX6201" fmla="*/ 4519316 w 10032639"/>
                <a:gd name="connsiteY6201" fmla="*/ 281307 h 2801577"/>
                <a:gd name="connsiteX6202" fmla="*/ 4508868 w 10032639"/>
                <a:gd name="connsiteY6202" fmla="*/ 289947 h 2801577"/>
                <a:gd name="connsiteX6203" fmla="*/ 4482928 w 10032639"/>
                <a:gd name="connsiteY6203" fmla="*/ 305428 h 2801577"/>
                <a:gd name="connsiteX6204" fmla="*/ 4476082 w 10032639"/>
                <a:gd name="connsiteY6204" fmla="*/ 310828 h 2801577"/>
                <a:gd name="connsiteX6205" fmla="*/ 4472187 w 10032639"/>
                <a:gd name="connsiteY6205" fmla="*/ 315758 h 2801577"/>
                <a:gd name="connsiteX6206" fmla="*/ 4469237 w 10032639"/>
                <a:gd name="connsiteY6206" fmla="*/ 317668 h 2801577"/>
                <a:gd name="connsiteX6207" fmla="*/ 4470678 w 10032639"/>
                <a:gd name="connsiteY6207" fmla="*/ 317668 h 2801577"/>
                <a:gd name="connsiteX6208" fmla="*/ 4472187 w 10032639"/>
                <a:gd name="connsiteY6208" fmla="*/ 315758 h 2801577"/>
                <a:gd name="connsiteX6209" fmla="*/ 4552101 w 10032639"/>
                <a:gd name="connsiteY6209" fmla="*/ 264026 h 2801577"/>
                <a:gd name="connsiteX6210" fmla="*/ 4558946 w 10032639"/>
                <a:gd name="connsiteY6210" fmla="*/ 260786 h 2801577"/>
                <a:gd name="connsiteX6211" fmla="*/ 4612988 w 10032639"/>
                <a:gd name="connsiteY6211" fmla="*/ 225864 h 2801577"/>
                <a:gd name="connsiteX6212" fmla="*/ 4664868 w 10032639"/>
                <a:gd name="connsiteY6212" fmla="*/ 193103 h 2801577"/>
                <a:gd name="connsiteX6213" fmla="*/ 4675316 w 10032639"/>
                <a:gd name="connsiteY6213" fmla="*/ 179062 h 2801577"/>
                <a:gd name="connsiteX6214" fmla="*/ 2558108 w 10032639"/>
                <a:gd name="connsiteY6214" fmla="*/ 168145 h 2801577"/>
                <a:gd name="connsiteX6215" fmla="*/ 2553069 w 10032639"/>
                <a:gd name="connsiteY6215" fmla="*/ 185428 h 2801577"/>
                <a:gd name="connsiteX6216" fmla="*/ 2547670 w 10032639"/>
                <a:gd name="connsiteY6216" fmla="*/ 194069 h 2801577"/>
                <a:gd name="connsiteX6217" fmla="*/ 2570346 w 10032639"/>
                <a:gd name="connsiteY6217" fmla="*/ 186868 h 2801577"/>
                <a:gd name="connsiteX6218" fmla="*/ 2589063 w 10032639"/>
                <a:gd name="connsiteY6218" fmla="*/ 176787 h 2801577"/>
                <a:gd name="connsiteX6219" fmla="*/ 2584023 w 10032639"/>
                <a:gd name="connsiteY6219" fmla="*/ 174986 h 2801577"/>
                <a:gd name="connsiteX6220" fmla="*/ 2770834 w 10032639"/>
                <a:gd name="connsiteY6220" fmla="*/ 166345 h 2801577"/>
                <a:gd name="connsiteX6221" fmla="*/ 2744918 w 10032639"/>
                <a:gd name="connsiteY6221" fmla="*/ 178227 h 2801577"/>
                <a:gd name="connsiteX6222" fmla="*/ 2710363 w 10032639"/>
                <a:gd name="connsiteY6222" fmla="*/ 194069 h 2801577"/>
                <a:gd name="connsiteX6223" fmla="*/ 2677609 w 10032639"/>
                <a:gd name="connsiteY6223" fmla="*/ 211352 h 2801577"/>
                <a:gd name="connsiteX6224" fmla="*/ 2646294 w 10032639"/>
                <a:gd name="connsiteY6224" fmla="*/ 226834 h 2801577"/>
                <a:gd name="connsiteX6225" fmla="*/ 2646294 w 10032639"/>
                <a:gd name="connsiteY6225" fmla="*/ 228634 h 2801577"/>
                <a:gd name="connsiteX6226" fmla="*/ 2648093 w 10032639"/>
                <a:gd name="connsiteY6226" fmla="*/ 226834 h 2801577"/>
                <a:gd name="connsiteX6227" fmla="*/ 2705324 w 10032639"/>
                <a:gd name="connsiteY6227" fmla="*/ 200910 h 2801577"/>
                <a:gd name="connsiteX6228" fmla="*/ 3108459 w 10032639"/>
                <a:gd name="connsiteY6228" fmla="*/ 164545 h 2801577"/>
                <a:gd name="connsiteX6229" fmla="*/ 3092982 w 10032639"/>
                <a:gd name="connsiteY6229" fmla="*/ 168145 h 2801577"/>
                <a:gd name="connsiteX6230" fmla="*/ 3078944 w 10032639"/>
                <a:gd name="connsiteY6230" fmla="*/ 171386 h 2801577"/>
                <a:gd name="connsiteX6231" fmla="*/ 3078944 w 10032639"/>
                <a:gd name="connsiteY6231" fmla="*/ 181827 h 2801577"/>
                <a:gd name="connsiteX6232" fmla="*/ 3091182 w 10032639"/>
                <a:gd name="connsiteY6232" fmla="*/ 173186 h 2801577"/>
                <a:gd name="connsiteX6233" fmla="*/ 8881153 w 10032639"/>
                <a:gd name="connsiteY6233" fmla="*/ 160764 h 2801577"/>
                <a:gd name="connsiteX6234" fmla="*/ 8877913 w 10032639"/>
                <a:gd name="connsiteY6234" fmla="*/ 165805 h 2801577"/>
                <a:gd name="connsiteX6235" fmla="*/ 8876113 w 10032639"/>
                <a:gd name="connsiteY6235" fmla="*/ 167606 h 2801577"/>
                <a:gd name="connsiteX6236" fmla="*/ 8876113 w 10032639"/>
                <a:gd name="connsiteY6236" fmla="*/ 170846 h 2801577"/>
                <a:gd name="connsiteX6237" fmla="*/ 8876113 w 10032639"/>
                <a:gd name="connsiteY6237" fmla="*/ 172647 h 2801577"/>
                <a:gd name="connsiteX6238" fmla="*/ 8874312 w 10032639"/>
                <a:gd name="connsiteY6238" fmla="*/ 176248 h 2801577"/>
                <a:gd name="connsiteX6239" fmla="*/ 8867471 w 10032639"/>
                <a:gd name="connsiteY6239" fmla="*/ 183090 h 2801577"/>
                <a:gd name="connsiteX6240" fmla="*/ 8867471 w 10032639"/>
                <a:gd name="connsiteY6240" fmla="*/ 184890 h 2801577"/>
                <a:gd name="connsiteX6241" fmla="*/ 8862430 w 10032639"/>
                <a:gd name="connsiteY6241" fmla="*/ 188131 h 2801577"/>
                <a:gd name="connsiteX6242" fmla="*/ 8855229 w 10032639"/>
                <a:gd name="connsiteY6242" fmla="*/ 189932 h 2801577"/>
                <a:gd name="connsiteX6243" fmla="*/ 8853789 w 10032639"/>
                <a:gd name="connsiteY6243" fmla="*/ 196774 h 2801577"/>
                <a:gd name="connsiteX6244" fmla="*/ 8850188 w 10032639"/>
                <a:gd name="connsiteY6244" fmla="*/ 203616 h 2801577"/>
                <a:gd name="connsiteX6245" fmla="*/ 8845147 w 10032639"/>
                <a:gd name="connsiteY6245" fmla="*/ 209017 h 2801577"/>
                <a:gd name="connsiteX6246" fmla="*/ 8837946 w 10032639"/>
                <a:gd name="connsiteY6246" fmla="*/ 212618 h 2801577"/>
                <a:gd name="connsiteX6247" fmla="*/ 8834705 w 10032639"/>
                <a:gd name="connsiteY6247" fmla="*/ 214059 h 2801577"/>
                <a:gd name="connsiteX6248" fmla="*/ 8832905 w 10032639"/>
                <a:gd name="connsiteY6248" fmla="*/ 217660 h 2801577"/>
                <a:gd name="connsiteX6249" fmla="*/ 8831105 w 10032639"/>
                <a:gd name="connsiteY6249" fmla="*/ 222701 h 2801577"/>
                <a:gd name="connsiteX6250" fmla="*/ 8831105 w 10032639"/>
                <a:gd name="connsiteY6250" fmla="*/ 226302 h 2801577"/>
                <a:gd name="connsiteX6251" fmla="*/ 8827864 w 10032639"/>
                <a:gd name="connsiteY6251" fmla="*/ 229903 h 2801577"/>
                <a:gd name="connsiteX6252" fmla="*/ 8819223 w 10032639"/>
                <a:gd name="connsiteY6252" fmla="*/ 233144 h 2801577"/>
                <a:gd name="connsiteX6253" fmla="*/ 8810221 w 10032639"/>
                <a:gd name="connsiteY6253" fmla="*/ 236745 h 2801577"/>
                <a:gd name="connsiteX6254" fmla="*/ 8805180 w 10032639"/>
                <a:gd name="connsiteY6254" fmla="*/ 241787 h 2801577"/>
                <a:gd name="connsiteX6255" fmla="*/ 8801579 w 10032639"/>
                <a:gd name="connsiteY6255" fmla="*/ 248989 h 2801577"/>
                <a:gd name="connsiteX6256" fmla="*/ 8796539 w 10032639"/>
                <a:gd name="connsiteY6256" fmla="*/ 255831 h 2801577"/>
                <a:gd name="connsiteX6257" fmla="*/ 8789697 w 10032639"/>
                <a:gd name="connsiteY6257" fmla="*/ 262673 h 2801577"/>
                <a:gd name="connsiteX6258" fmla="*/ 8780696 w 10032639"/>
                <a:gd name="connsiteY6258" fmla="*/ 269875 h 2801577"/>
                <a:gd name="connsiteX6259" fmla="*/ 8773854 w 10032639"/>
                <a:gd name="connsiteY6259" fmla="*/ 274916 h 2801577"/>
                <a:gd name="connsiteX6260" fmla="*/ 8770614 w 10032639"/>
                <a:gd name="connsiteY6260" fmla="*/ 281758 h 2801577"/>
                <a:gd name="connsiteX6261" fmla="*/ 8765213 w 10032639"/>
                <a:gd name="connsiteY6261" fmla="*/ 288600 h 2801577"/>
                <a:gd name="connsiteX6262" fmla="*/ 8803380 w 10032639"/>
                <a:gd name="connsiteY6262" fmla="*/ 259432 h 2801577"/>
                <a:gd name="connsiteX6263" fmla="*/ 8837946 w 10032639"/>
                <a:gd name="connsiteY6263" fmla="*/ 226302 h 2801577"/>
                <a:gd name="connsiteX6264" fmla="*/ 8898437 w 10032639"/>
                <a:gd name="connsiteY6264" fmla="*/ 164004 h 2801577"/>
                <a:gd name="connsiteX6265" fmla="*/ 110862 w 10032639"/>
                <a:gd name="connsiteY6265" fmla="*/ 157704 h 2801577"/>
                <a:gd name="connsiteX6266" fmla="*/ 109062 w 10032639"/>
                <a:gd name="connsiteY6266" fmla="*/ 166345 h 2801577"/>
                <a:gd name="connsiteX6267" fmla="*/ 117701 w 10032639"/>
                <a:gd name="connsiteY6267" fmla="*/ 157704 h 2801577"/>
                <a:gd name="connsiteX6268" fmla="*/ 299471 w 10032639"/>
                <a:gd name="connsiteY6268" fmla="*/ 155903 h 2801577"/>
                <a:gd name="connsiteX6269" fmla="*/ 264917 w 10032639"/>
                <a:gd name="connsiteY6269" fmla="*/ 194069 h 2801577"/>
                <a:gd name="connsiteX6270" fmla="*/ 237201 w 10032639"/>
                <a:gd name="connsiteY6270" fmla="*/ 230435 h 2801577"/>
                <a:gd name="connsiteX6271" fmla="*/ 231802 w 10032639"/>
                <a:gd name="connsiteY6271" fmla="*/ 237276 h 2801577"/>
                <a:gd name="connsiteX6272" fmla="*/ 252679 w 10032639"/>
                <a:gd name="connsiteY6272" fmla="*/ 218193 h 2801577"/>
                <a:gd name="connsiteX6273" fmla="*/ 273555 w 10032639"/>
                <a:gd name="connsiteY6273" fmla="*/ 199110 h 2801577"/>
                <a:gd name="connsiteX6274" fmla="*/ 290833 w 10032639"/>
                <a:gd name="connsiteY6274" fmla="*/ 178227 h 2801577"/>
                <a:gd name="connsiteX6275" fmla="*/ 308110 w 10032639"/>
                <a:gd name="connsiteY6275" fmla="*/ 155903 h 2801577"/>
                <a:gd name="connsiteX6276" fmla="*/ 9430251 w 10032639"/>
                <a:gd name="connsiteY6276" fmla="*/ 155362 h 2801577"/>
                <a:gd name="connsiteX6277" fmla="*/ 9421610 w 10032639"/>
                <a:gd name="connsiteY6277" fmla="*/ 157163 h 2801577"/>
                <a:gd name="connsiteX6278" fmla="*/ 9412968 w 10032639"/>
                <a:gd name="connsiteY6278" fmla="*/ 160764 h 2801577"/>
                <a:gd name="connsiteX6279" fmla="*/ 9419810 w 10032639"/>
                <a:gd name="connsiteY6279" fmla="*/ 160764 h 2801577"/>
                <a:gd name="connsiteX6280" fmla="*/ 9423050 w 10032639"/>
                <a:gd name="connsiteY6280" fmla="*/ 158963 h 2801577"/>
                <a:gd name="connsiteX6281" fmla="*/ 3484239 w 10032639"/>
                <a:gd name="connsiteY6281" fmla="*/ 154103 h 2801577"/>
                <a:gd name="connsiteX6282" fmla="*/ 3432047 w 10032639"/>
                <a:gd name="connsiteY6282" fmla="*/ 171386 h 2801577"/>
                <a:gd name="connsiteX6283" fmla="*/ 3399292 w 10032639"/>
                <a:gd name="connsiteY6283" fmla="*/ 185428 h 2801577"/>
                <a:gd name="connsiteX6284" fmla="*/ 3364738 w 10032639"/>
                <a:gd name="connsiteY6284" fmla="*/ 200910 h 2801577"/>
                <a:gd name="connsiteX6285" fmla="*/ 3345661 w 10032639"/>
                <a:gd name="connsiteY6285" fmla="*/ 209551 h 2801577"/>
                <a:gd name="connsiteX6286" fmla="*/ 3326584 w 10032639"/>
                <a:gd name="connsiteY6286" fmla="*/ 216392 h 2801577"/>
                <a:gd name="connsiteX6287" fmla="*/ 3290230 w 10032639"/>
                <a:gd name="connsiteY6287" fmla="*/ 228634 h 2801577"/>
                <a:gd name="connsiteX6288" fmla="*/ 3243438 w 10032639"/>
                <a:gd name="connsiteY6288" fmla="*/ 254558 h 2801577"/>
                <a:gd name="connsiteX6289" fmla="*/ 3193406 w 10032639"/>
                <a:gd name="connsiteY6289" fmla="*/ 277241 h 2801577"/>
                <a:gd name="connsiteX6290" fmla="*/ 3179368 w 10032639"/>
                <a:gd name="connsiteY6290" fmla="*/ 284083 h 2801577"/>
                <a:gd name="connsiteX6291" fmla="*/ 3179368 w 10032639"/>
                <a:gd name="connsiteY6291" fmla="*/ 299565 h 2801577"/>
                <a:gd name="connsiteX6292" fmla="*/ 3181168 w 10032639"/>
                <a:gd name="connsiteY6292" fmla="*/ 299565 h 2801577"/>
                <a:gd name="connsiteX6293" fmla="*/ 3182967 w 10032639"/>
                <a:gd name="connsiteY6293" fmla="*/ 299565 h 2801577"/>
                <a:gd name="connsiteX6294" fmla="*/ 3188007 w 10032639"/>
                <a:gd name="connsiteY6294" fmla="*/ 294524 h 2801577"/>
                <a:gd name="connsiteX6295" fmla="*/ 3193406 w 10032639"/>
                <a:gd name="connsiteY6295" fmla="*/ 289123 h 2801577"/>
                <a:gd name="connsiteX6296" fmla="*/ 3203844 w 10032639"/>
                <a:gd name="connsiteY6296" fmla="*/ 282282 h 2801577"/>
                <a:gd name="connsiteX6297" fmla="*/ 3219322 w 10032639"/>
                <a:gd name="connsiteY6297" fmla="*/ 277241 h 2801577"/>
                <a:gd name="connsiteX6298" fmla="*/ 3227960 w 10032639"/>
                <a:gd name="connsiteY6298" fmla="*/ 273641 h 2801577"/>
                <a:gd name="connsiteX6299" fmla="*/ 3238399 w 10032639"/>
                <a:gd name="connsiteY6299" fmla="*/ 271841 h 2801577"/>
                <a:gd name="connsiteX6300" fmla="*/ 3248837 w 10032639"/>
                <a:gd name="connsiteY6300" fmla="*/ 270400 h 2801577"/>
                <a:gd name="connsiteX6301" fmla="*/ 3248837 w 10032639"/>
                <a:gd name="connsiteY6301" fmla="*/ 263199 h 2801577"/>
                <a:gd name="connsiteX6302" fmla="*/ 3248837 w 10032639"/>
                <a:gd name="connsiteY6302" fmla="*/ 252758 h 2801577"/>
                <a:gd name="connsiteX6303" fmla="*/ 3258915 w 10032639"/>
                <a:gd name="connsiteY6303" fmla="*/ 249517 h 2801577"/>
                <a:gd name="connsiteX6304" fmla="*/ 3295269 w 10032639"/>
                <a:gd name="connsiteY6304" fmla="*/ 237276 h 2801577"/>
                <a:gd name="connsiteX6305" fmla="*/ 3340262 w 10032639"/>
                <a:gd name="connsiteY6305" fmla="*/ 221793 h 2801577"/>
                <a:gd name="connsiteX6306" fmla="*/ 3357899 w 10032639"/>
                <a:gd name="connsiteY6306" fmla="*/ 214592 h 2801577"/>
                <a:gd name="connsiteX6307" fmla="*/ 3392454 w 10032639"/>
                <a:gd name="connsiteY6307" fmla="*/ 204151 h 2801577"/>
                <a:gd name="connsiteX6308" fmla="*/ 3421609 w 10032639"/>
                <a:gd name="connsiteY6308" fmla="*/ 195509 h 2801577"/>
                <a:gd name="connsiteX6309" fmla="*/ 3449324 w 10032639"/>
                <a:gd name="connsiteY6309" fmla="*/ 186868 h 2801577"/>
                <a:gd name="connsiteX6310" fmla="*/ 3456163 w 10032639"/>
                <a:gd name="connsiteY6310" fmla="*/ 176787 h 2801577"/>
                <a:gd name="connsiteX6311" fmla="*/ 3465162 w 10032639"/>
                <a:gd name="connsiteY6311" fmla="*/ 168145 h 2801577"/>
                <a:gd name="connsiteX6312" fmla="*/ 3473800 w 10032639"/>
                <a:gd name="connsiteY6312" fmla="*/ 161304 h 2801577"/>
                <a:gd name="connsiteX6313" fmla="*/ 9024819 w 10032639"/>
                <a:gd name="connsiteY6313" fmla="*/ 148520 h 2801577"/>
                <a:gd name="connsiteX6314" fmla="*/ 8980171 w 10032639"/>
                <a:gd name="connsiteY6314" fmla="*/ 188131 h 2801577"/>
                <a:gd name="connsiteX6315" fmla="*/ 8936603 w 10032639"/>
                <a:gd name="connsiteY6315" fmla="*/ 228103 h 2801577"/>
                <a:gd name="connsiteX6316" fmla="*/ 8895196 w 10032639"/>
                <a:gd name="connsiteY6316" fmla="*/ 269875 h 2801577"/>
                <a:gd name="connsiteX6317" fmla="*/ 8855229 w 10032639"/>
                <a:gd name="connsiteY6317" fmla="*/ 311287 h 2801577"/>
                <a:gd name="connsiteX6318" fmla="*/ 8834705 w 10032639"/>
                <a:gd name="connsiteY6318" fmla="*/ 331813 h 2801577"/>
                <a:gd name="connsiteX6319" fmla="*/ 8843347 w 10032639"/>
                <a:gd name="connsiteY6319" fmla="*/ 328572 h 2801577"/>
                <a:gd name="connsiteX6320" fmla="*/ 8846587 w 10032639"/>
                <a:gd name="connsiteY6320" fmla="*/ 326771 h 2801577"/>
                <a:gd name="connsiteX6321" fmla="*/ 8860630 w 10032639"/>
                <a:gd name="connsiteY6321" fmla="*/ 313087 h 2801577"/>
                <a:gd name="connsiteX6322" fmla="*/ 8865671 w 10032639"/>
                <a:gd name="connsiteY6322" fmla="*/ 309486 h 2801577"/>
                <a:gd name="connsiteX6323" fmla="*/ 8872512 w 10032639"/>
                <a:gd name="connsiteY6323" fmla="*/ 307686 h 2801577"/>
                <a:gd name="connsiteX6324" fmla="*/ 8877913 w 10032639"/>
                <a:gd name="connsiteY6324" fmla="*/ 307686 h 2801577"/>
                <a:gd name="connsiteX6325" fmla="*/ 8882954 w 10032639"/>
                <a:gd name="connsiteY6325" fmla="*/ 309486 h 2801577"/>
                <a:gd name="connsiteX6326" fmla="*/ 8900237 w 10032639"/>
                <a:gd name="connsiteY6326" fmla="*/ 279958 h 2801577"/>
                <a:gd name="connsiteX6327" fmla="*/ 8919320 w 10032639"/>
                <a:gd name="connsiteY6327" fmla="*/ 254030 h 2801577"/>
                <a:gd name="connsiteX6328" fmla="*/ 8940204 w 10032639"/>
                <a:gd name="connsiteY6328" fmla="*/ 231704 h 2801577"/>
                <a:gd name="connsiteX6329" fmla="*/ 8964328 w 10032639"/>
                <a:gd name="connsiteY6329" fmla="*/ 209017 h 2801577"/>
                <a:gd name="connsiteX6330" fmla="*/ 8980171 w 10032639"/>
                <a:gd name="connsiteY6330" fmla="*/ 194973 h 2801577"/>
                <a:gd name="connsiteX6331" fmla="*/ 8995654 w 10032639"/>
                <a:gd name="connsiteY6331" fmla="*/ 181289 h 2801577"/>
                <a:gd name="connsiteX6332" fmla="*/ 9011137 w 10032639"/>
                <a:gd name="connsiteY6332" fmla="*/ 165805 h 2801577"/>
                <a:gd name="connsiteX6333" fmla="*/ 3658811 w 10032639"/>
                <a:gd name="connsiteY6333" fmla="*/ 142221 h 2801577"/>
                <a:gd name="connsiteX6334" fmla="*/ 3660610 w 10032639"/>
                <a:gd name="connsiteY6334" fmla="*/ 157704 h 2801577"/>
                <a:gd name="connsiteX6335" fmla="*/ 3676088 w 10032639"/>
                <a:gd name="connsiteY6335" fmla="*/ 154103 h 2801577"/>
                <a:gd name="connsiteX6336" fmla="*/ 3693365 w 10032639"/>
                <a:gd name="connsiteY6336" fmla="*/ 150863 h 2801577"/>
                <a:gd name="connsiteX6337" fmla="*/ 3696964 w 10032639"/>
                <a:gd name="connsiteY6337" fmla="*/ 145462 h 2801577"/>
                <a:gd name="connsiteX6338" fmla="*/ 3690126 w 10032639"/>
                <a:gd name="connsiteY6338" fmla="*/ 145462 h 2801577"/>
                <a:gd name="connsiteX6339" fmla="*/ 1151094 w 10032639"/>
                <a:gd name="connsiteY6339" fmla="*/ 142221 h 2801577"/>
                <a:gd name="connsiteX6340" fmla="*/ 1074786 w 10032639"/>
                <a:gd name="connsiteY6340" fmla="*/ 186868 h 2801577"/>
                <a:gd name="connsiteX6341" fmla="*/ 1000279 w 10032639"/>
                <a:gd name="connsiteY6341" fmla="*/ 235475 h 2801577"/>
                <a:gd name="connsiteX6342" fmla="*/ 927570 w 10032639"/>
                <a:gd name="connsiteY6342" fmla="*/ 287683 h 2801577"/>
                <a:gd name="connsiteX6343" fmla="*/ 853422 w 10032639"/>
                <a:gd name="connsiteY6343" fmla="*/ 344572 h 2801577"/>
                <a:gd name="connsiteX6344" fmla="*/ 849823 w 10032639"/>
                <a:gd name="connsiteY6344" fmla="*/ 348172 h 2801577"/>
                <a:gd name="connsiteX6345" fmla="*/ 855222 w 10032639"/>
                <a:gd name="connsiteY6345" fmla="*/ 348172 h 2801577"/>
                <a:gd name="connsiteX6346" fmla="*/ 863860 w 10032639"/>
                <a:gd name="connsiteY6346" fmla="*/ 348172 h 2801577"/>
                <a:gd name="connsiteX6347" fmla="*/ 870699 w 10032639"/>
                <a:gd name="connsiteY6347" fmla="*/ 346372 h 2801577"/>
                <a:gd name="connsiteX6348" fmla="*/ 875739 w 10032639"/>
                <a:gd name="connsiteY6348" fmla="*/ 344572 h 2801577"/>
                <a:gd name="connsiteX6349" fmla="*/ 880778 w 10032639"/>
                <a:gd name="connsiteY6349" fmla="*/ 342771 h 2801577"/>
                <a:gd name="connsiteX6350" fmla="*/ 893016 w 10032639"/>
                <a:gd name="connsiteY6350" fmla="*/ 340971 h 2801577"/>
                <a:gd name="connsiteX6351" fmla="*/ 898055 w 10032639"/>
                <a:gd name="connsiteY6351" fmla="*/ 329089 h 2801577"/>
                <a:gd name="connsiteX6352" fmla="*/ 906694 w 10032639"/>
                <a:gd name="connsiteY6352" fmla="*/ 320448 h 2801577"/>
                <a:gd name="connsiteX6353" fmla="*/ 917132 w 10032639"/>
                <a:gd name="connsiteY6353" fmla="*/ 311807 h 2801577"/>
                <a:gd name="connsiteX6354" fmla="*/ 927570 w 10032639"/>
                <a:gd name="connsiteY6354" fmla="*/ 304966 h 2801577"/>
                <a:gd name="connsiteX6355" fmla="*/ 941608 w 10032639"/>
                <a:gd name="connsiteY6355" fmla="*/ 299565 h 2801577"/>
                <a:gd name="connsiteX6356" fmla="*/ 957085 w 10032639"/>
                <a:gd name="connsiteY6356" fmla="*/ 292724 h 2801577"/>
                <a:gd name="connsiteX6357" fmla="*/ 972563 w 10032639"/>
                <a:gd name="connsiteY6357" fmla="*/ 287683 h 2801577"/>
                <a:gd name="connsiteX6358" fmla="*/ 976162 w 10032639"/>
                <a:gd name="connsiteY6358" fmla="*/ 279042 h 2801577"/>
                <a:gd name="connsiteX6359" fmla="*/ 981561 w 10032639"/>
                <a:gd name="connsiteY6359" fmla="*/ 270400 h 2801577"/>
                <a:gd name="connsiteX6360" fmla="*/ 988400 w 10032639"/>
                <a:gd name="connsiteY6360" fmla="*/ 263199 h 2801577"/>
                <a:gd name="connsiteX6361" fmla="*/ 995239 w 10032639"/>
                <a:gd name="connsiteY6361" fmla="*/ 259959 h 2801577"/>
                <a:gd name="connsiteX6362" fmla="*/ 1000279 w 10032639"/>
                <a:gd name="connsiteY6362" fmla="*/ 258159 h 2801577"/>
                <a:gd name="connsiteX6363" fmla="*/ 1005678 w 10032639"/>
                <a:gd name="connsiteY6363" fmla="*/ 258159 h 2801577"/>
                <a:gd name="connsiteX6364" fmla="*/ 1007477 w 10032639"/>
                <a:gd name="connsiteY6364" fmla="*/ 258159 h 2801577"/>
                <a:gd name="connsiteX6365" fmla="*/ 1012516 w 10032639"/>
                <a:gd name="connsiteY6365" fmla="*/ 252758 h 2801577"/>
                <a:gd name="connsiteX6366" fmla="*/ 1017556 w 10032639"/>
                <a:gd name="connsiteY6366" fmla="*/ 249517 h 2801577"/>
                <a:gd name="connsiteX6367" fmla="*/ 1074786 w 10032639"/>
                <a:gd name="connsiteY6367" fmla="*/ 213152 h 2801577"/>
                <a:gd name="connsiteX6368" fmla="*/ 1100702 w 10032639"/>
                <a:gd name="connsiteY6368" fmla="*/ 194069 h 2801577"/>
                <a:gd name="connsiteX6369" fmla="*/ 1125178 w 10032639"/>
                <a:gd name="connsiteY6369" fmla="*/ 174986 h 2801577"/>
                <a:gd name="connsiteX6370" fmla="*/ 1149294 w 10032639"/>
                <a:gd name="connsiteY6370" fmla="*/ 157704 h 2801577"/>
                <a:gd name="connsiteX6371" fmla="*/ 1175210 w 10032639"/>
                <a:gd name="connsiteY6371" fmla="*/ 142221 h 2801577"/>
                <a:gd name="connsiteX6372" fmla="*/ 693968 w 10032639"/>
                <a:gd name="connsiteY6372" fmla="*/ 142221 h 2801577"/>
                <a:gd name="connsiteX6373" fmla="*/ 451727 w 10032639"/>
                <a:gd name="connsiteY6373" fmla="*/ 318648 h 2801577"/>
                <a:gd name="connsiteX6374" fmla="*/ 396296 w 10032639"/>
                <a:gd name="connsiteY6374" fmla="*/ 360054 h 2801577"/>
                <a:gd name="connsiteX6375" fmla="*/ 345904 w 10032639"/>
                <a:gd name="connsiteY6375" fmla="*/ 401820 h 2801577"/>
                <a:gd name="connsiteX6376" fmla="*/ 295872 w 10032639"/>
                <a:gd name="connsiteY6376" fmla="*/ 443226 h 2801577"/>
                <a:gd name="connsiteX6377" fmla="*/ 249080 w 10032639"/>
                <a:gd name="connsiteY6377" fmla="*/ 483192 h 2801577"/>
                <a:gd name="connsiteX6378" fmla="*/ 275355 w 10032639"/>
                <a:gd name="connsiteY6378" fmla="*/ 481392 h 2801577"/>
                <a:gd name="connsiteX6379" fmla="*/ 289033 w 10032639"/>
                <a:gd name="connsiteY6379" fmla="*/ 479592 h 2801577"/>
                <a:gd name="connsiteX6380" fmla="*/ 306310 w 10032639"/>
                <a:gd name="connsiteY6380" fmla="*/ 475991 h 2801577"/>
                <a:gd name="connsiteX6381" fmla="*/ 316749 w 10032639"/>
                <a:gd name="connsiteY6381" fmla="*/ 458709 h 2801577"/>
                <a:gd name="connsiteX6382" fmla="*/ 330426 w 10032639"/>
                <a:gd name="connsiteY6382" fmla="*/ 443226 h 2801577"/>
                <a:gd name="connsiteX6383" fmla="*/ 347704 w 10032639"/>
                <a:gd name="connsiteY6383" fmla="*/ 427744 h 2801577"/>
                <a:gd name="connsiteX6384" fmla="*/ 368580 w 10032639"/>
                <a:gd name="connsiteY6384" fmla="*/ 412262 h 2801577"/>
                <a:gd name="connsiteX6385" fmla="*/ 385857 w 10032639"/>
                <a:gd name="connsiteY6385" fmla="*/ 401820 h 2801577"/>
                <a:gd name="connsiteX6386" fmla="*/ 401695 w 10032639"/>
                <a:gd name="connsiteY6386" fmla="*/ 388138 h 2801577"/>
                <a:gd name="connsiteX6387" fmla="*/ 415373 w 10032639"/>
                <a:gd name="connsiteY6387" fmla="*/ 372296 h 2801577"/>
                <a:gd name="connsiteX6388" fmla="*/ 429410 w 10032639"/>
                <a:gd name="connsiteY6388" fmla="*/ 355013 h 2801577"/>
                <a:gd name="connsiteX6389" fmla="*/ 432650 w 10032639"/>
                <a:gd name="connsiteY6389" fmla="*/ 351413 h 2801577"/>
                <a:gd name="connsiteX6390" fmla="*/ 436249 w 10032639"/>
                <a:gd name="connsiteY6390" fmla="*/ 349612 h 2801577"/>
                <a:gd name="connsiteX6391" fmla="*/ 467204 w 10032639"/>
                <a:gd name="connsiteY6391" fmla="*/ 334130 h 2801577"/>
                <a:gd name="connsiteX6392" fmla="*/ 494920 w 10032639"/>
                <a:gd name="connsiteY6392" fmla="*/ 316847 h 2801577"/>
                <a:gd name="connsiteX6393" fmla="*/ 520836 w 10032639"/>
                <a:gd name="connsiteY6393" fmla="*/ 297765 h 2801577"/>
                <a:gd name="connsiteX6394" fmla="*/ 541712 w 10032639"/>
                <a:gd name="connsiteY6394" fmla="*/ 277241 h 2801577"/>
                <a:gd name="connsiteX6395" fmla="*/ 566188 w 10032639"/>
                <a:gd name="connsiteY6395" fmla="*/ 256358 h 2801577"/>
                <a:gd name="connsiteX6396" fmla="*/ 590305 w 10032639"/>
                <a:gd name="connsiteY6396" fmla="*/ 237276 h 2801577"/>
                <a:gd name="connsiteX6397" fmla="*/ 617660 w 10032639"/>
                <a:gd name="connsiteY6397" fmla="*/ 223233 h 2801577"/>
                <a:gd name="connsiteX6398" fmla="*/ 645376 w 10032639"/>
                <a:gd name="connsiteY6398" fmla="*/ 213152 h 2801577"/>
                <a:gd name="connsiteX6399" fmla="*/ 652574 w 10032639"/>
                <a:gd name="connsiteY6399" fmla="*/ 200910 h 2801577"/>
                <a:gd name="connsiteX6400" fmla="*/ 668052 w 10032639"/>
                <a:gd name="connsiteY6400" fmla="*/ 181827 h 2801577"/>
                <a:gd name="connsiteX6401" fmla="*/ 674891 w 10032639"/>
                <a:gd name="connsiteY6401" fmla="*/ 174986 h 2801577"/>
                <a:gd name="connsiteX6402" fmla="*/ 682090 w 10032639"/>
                <a:gd name="connsiteY6402" fmla="*/ 168145 h 2801577"/>
                <a:gd name="connsiteX6403" fmla="*/ 690728 w 10032639"/>
                <a:gd name="connsiteY6403" fmla="*/ 164545 h 2801577"/>
                <a:gd name="connsiteX6404" fmla="*/ 699367 w 10032639"/>
                <a:gd name="connsiteY6404" fmla="*/ 162744 h 2801577"/>
                <a:gd name="connsiteX6405" fmla="*/ 706206 w 10032639"/>
                <a:gd name="connsiteY6405" fmla="*/ 161304 h 2801577"/>
                <a:gd name="connsiteX6406" fmla="*/ 709805 w 10032639"/>
                <a:gd name="connsiteY6406" fmla="*/ 152663 h 2801577"/>
                <a:gd name="connsiteX6407" fmla="*/ 714844 w 10032639"/>
                <a:gd name="connsiteY6407" fmla="*/ 147262 h 2801577"/>
                <a:gd name="connsiteX6408" fmla="*/ 422212 w 10032639"/>
                <a:gd name="connsiteY6408" fmla="*/ 142221 h 2801577"/>
                <a:gd name="connsiteX6409" fmla="*/ 387657 w 10032639"/>
                <a:gd name="connsiteY6409" fmla="*/ 180027 h 2801577"/>
                <a:gd name="connsiteX6410" fmla="*/ 351303 w 10032639"/>
                <a:gd name="connsiteY6410" fmla="*/ 216392 h 2801577"/>
                <a:gd name="connsiteX6411" fmla="*/ 314949 w 10032639"/>
                <a:gd name="connsiteY6411" fmla="*/ 252758 h 2801577"/>
                <a:gd name="connsiteX6412" fmla="*/ 276795 w 10032639"/>
                <a:gd name="connsiteY6412" fmla="*/ 287683 h 2801577"/>
                <a:gd name="connsiteX6413" fmla="*/ 200847 w 10032639"/>
                <a:gd name="connsiteY6413" fmla="*/ 355013 h 2801577"/>
                <a:gd name="connsiteX6414" fmla="*/ 128139 w 10032639"/>
                <a:gd name="connsiteY6414" fmla="*/ 417302 h 2801577"/>
                <a:gd name="connsiteX6415" fmla="*/ 128139 w 10032639"/>
                <a:gd name="connsiteY6415" fmla="*/ 420903 h 2801577"/>
                <a:gd name="connsiteX6416" fmla="*/ 128139 w 10032639"/>
                <a:gd name="connsiteY6416" fmla="*/ 431344 h 2801577"/>
                <a:gd name="connsiteX6417" fmla="*/ 141817 w 10032639"/>
                <a:gd name="connsiteY6417" fmla="*/ 419103 h 2801577"/>
                <a:gd name="connsiteX6418" fmla="*/ 159454 w 10032639"/>
                <a:gd name="connsiteY6418" fmla="*/ 408661 h 2801577"/>
                <a:gd name="connsiteX6419" fmla="*/ 183570 w 10032639"/>
                <a:gd name="connsiteY6419" fmla="*/ 396779 h 2801577"/>
                <a:gd name="connsiteX6420" fmla="*/ 205886 w 10032639"/>
                <a:gd name="connsiteY6420" fmla="*/ 386338 h 2801577"/>
                <a:gd name="connsiteX6421" fmla="*/ 204087 w 10032639"/>
                <a:gd name="connsiteY6421" fmla="*/ 380937 h 2801577"/>
                <a:gd name="connsiteX6422" fmla="*/ 204087 w 10032639"/>
                <a:gd name="connsiteY6422" fmla="*/ 375896 h 2801577"/>
                <a:gd name="connsiteX6423" fmla="*/ 207686 w 10032639"/>
                <a:gd name="connsiteY6423" fmla="*/ 365455 h 2801577"/>
                <a:gd name="connsiteX6424" fmla="*/ 209486 w 10032639"/>
                <a:gd name="connsiteY6424" fmla="*/ 358614 h 2801577"/>
                <a:gd name="connsiteX6425" fmla="*/ 212725 w 10032639"/>
                <a:gd name="connsiteY6425" fmla="*/ 351413 h 2801577"/>
                <a:gd name="connsiteX6426" fmla="*/ 219564 w 10032639"/>
                <a:gd name="connsiteY6426" fmla="*/ 349612 h 2801577"/>
                <a:gd name="connsiteX6427" fmla="*/ 235402 w 10032639"/>
                <a:gd name="connsiteY6427" fmla="*/ 342771 h 2801577"/>
                <a:gd name="connsiteX6428" fmla="*/ 249080 w 10032639"/>
                <a:gd name="connsiteY6428" fmla="*/ 334130 h 2801577"/>
                <a:gd name="connsiteX6429" fmla="*/ 261318 w 10032639"/>
                <a:gd name="connsiteY6429" fmla="*/ 323688 h 2801577"/>
                <a:gd name="connsiteX6430" fmla="*/ 273555 w 10032639"/>
                <a:gd name="connsiteY6430" fmla="*/ 310006 h 2801577"/>
                <a:gd name="connsiteX6431" fmla="*/ 287233 w 10032639"/>
                <a:gd name="connsiteY6431" fmla="*/ 290924 h 2801577"/>
                <a:gd name="connsiteX6432" fmla="*/ 303071 w 10032639"/>
                <a:gd name="connsiteY6432" fmla="*/ 275441 h 2801577"/>
                <a:gd name="connsiteX6433" fmla="*/ 320348 w 10032639"/>
                <a:gd name="connsiteY6433" fmla="*/ 263199 h 2801577"/>
                <a:gd name="connsiteX6434" fmla="*/ 340865 w 10032639"/>
                <a:gd name="connsiteY6434" fmla="*/ 251318 h 2801577"/>
                <a:gd name="connsiteX6435" fmla="*/ 361741 w 10032639"/>
                <a:gd name="connsiteY6435" fmla="*/ 225034 h 2801577"/>
                <a:gd name="connsiteX6436" fmla="*/ 398096 w 10032639"/>
                <a:gd name="connsiteY6436" fmla="*/ 188668 h 2801577"/>
                <a:gd name="connsiteX6437" fmla="*/ 417172 w 10032639"/>
                <a:gd name="connsiteY6437" fmla="*/ 168145 h 2801577"/>
                <a:gd name="connsiteX6438" fmla="*/ 443088 w 10032639"/>
                <a:gd name="connsiteY6438" fmla="*/ 142221 h 2801577"/>
                <a:gd name="connsiteX6439" fmla="*/ 573027 w 10032639"/>
                <a:gd name="connsiteY6439" fmla="*/ 140421 h 2801577"/>
                <a:gd name="connsiteX6440" fmla="*/ 562589 w 10032639"/>
                <a:gd name="connsiteY6440" fmla="*/ 142221 h 2801577"/>
                <a:gd name="connsiteX6441" fmla="*/ 553950 w 10032639"/>
                <a:gd name="connsiteY6441" fmla="*/ 145462 h 2801577"/>
                <a:gd name="connsiteX6442" fmla="*/ 547111 w 10032639"/>
                <a:gd name="connsiteY6442" fmla="*/ 149062 h 2801577"/>
                <a:gd name="connsiteX6443" fmla="*/ 541712 w 10032639"/>
                <a:gd name="connsiteY6443" fmla="*/ 154103 h 2801577"/>
                <a:gd name="connsiteX6444" fmla="*/ 524435 w 10032639"/>
                <a:gd name="connsiteY6444" fmla="*/ 176787 h 2801577"/>
                <a:gd name="connsiteX6445" fmla="*/ 505358 w 10032639"/>
                <a:gd name="connsiteY6445" fmla="*/ 194069 h 2801577"/>
                <a:gd name="connsiteX6446" fmla="*/ 517596 w 10032639"/>
                <a:gd name="connsiteY6446" fmla="*/ 188668 h 2801577"/>
                <a:gd name="connsiteX6447" fmla="*/ 529474 w 10032639"/>
                <a:gd name="connsiteY6447" fmla="*/ 181827 h 2801577"/>
                <a:gd name="connsiteX6448" fmla="*/ 538113 w 10032639"/>
                <a:gd name="connsiteY6448" fmla="*/ 176787 h 2801577"/>
                <a:gd name="connsiteX6449" fmla="*/ 547111 w 10032639"/>
                <a:gd name="connsiteY6449" fmla="*/ 169585 h 2801577"/>
                <a:gd name="connsiteX6450" fmla="*/ 567628 w 10032639"/>
                <a:gd name="connsiteY6450" fmla="*/ 145462 h 2801577"/>
                <a:gd name="connsiteX6451" fmla="*/ 9549793 w 10032639"/>
                <a:gd name="connsiteY6451" fmla="*/ 139878 h 2801577"/>
                <a:gd name="connsiteX6452" fmla="*/ 9513426 w 10032639"/>
                <a:gd name="connsiteY6452" fmla="*/ 181289 h 2801577"/>
                <a:gd name="connsiteX6453" fmla="*/ 9523868 w 10032639"/>
                <a:gd name="connsiteY6453" fmla="*/ 179489 h 2801577"/>
                <a:gd name="connsiteX6454" fmla="*/ 9530709 w 10032639"/>
                <a:gd name="connsiteY6454" fmla="*/ 169046 h 2801577"/>
                <a:gd name="connsiteX6455" fmla="*/ 9537551 w 10032639"/>
                <a:gd name="connsiteY6455" fmla="*/ 158963 h 2801577"/>
                <a:gd name="connsiteX6456" fmla="*/ 9544392 w 10032639"/>
                <a:gd name="connsiteY6456" fmla="*/ 148520 h 2801577"/>
                <a:gd name="connsiteX6457" fmla="*/ 9135719 w 10032639"/>
                <a:gd name="connsiteY6457" fmla="*/ 139878 h 2801577"/>
                <a:gd name="connsiteX6458" fmla="*/ 9113395 w 10032639"/>
                <a:gd name="connsiteY6458" fmla="*/ 164004 h 2801577"/>
                <a:gd name="connsiteX6459" fmla="*/ 9090711 w 10032639"/>
                <a:gd name="connsiteY6459" fmla="*/ 188131 h 2801577"/>
                <a:gd name="connsiteX6460" fmla="*/ 9051104 w 10032639"/>
                <a:gd name="connsiteY6460" fmla="*/ 228103 h 2801577"/>
                <a:gd name="connsiteX6461" fmla="*/ 9011137 w 10032639"/>
                <a:gd name="connsiteY6461" fmla="*/ 271315 h 2801577"/>
                <a:gd name="connsiteX6462" fmla="*/ 8926162 w 10032639"/>
                <a:gd name="connsiteY6462" fmla="*/ 369983 h 2801577"/>
                <a:gd name="connsiteX6463" fmla="*/ 8853789 w 10032639"/>
                <a:gd name="connsiteY6463" fmla="*/ 453167 h 2801577"/>
                <a:gd name="connsiteX6464" fmla="*/ 8876113 w 10032639"/>
                <a:gd name="connsiteY6464" fmla="*/ 442724 h 2801577"/>
                <a:gd name="connsiteX6465" fmla="*/ 8895196 w 10032639"/>
                <a:gd name="connsiteY6465" fmla="*/ 427240 h 2801577"/>
                <a:gd name="connsiteX6466" fmla="*/ 8910679 w 10032639"/>
                <a:gd name="connsiteY6466" fmla="*/ 411755 h 2801577"/>
                <a:gd name="connsiteX6467" fmla="*/ 8924721 w 10032639"/>
                <a:gd name="connsiteY6467" fmla="*/ 392670 h 2801577"/>
                <a:gd name="connsiteX6468" fmla="*/ 8943805 w 10032639"/>
                <a:gd name="connsiteY6468" fmla="*/ 369983 h 2801577"/>
                <a:gd name="connsiteX6469" fmla="*/ 8962888 w 10032639"/>
                <a:gd name="connsiteY6469" fmla="*/ 352699 h 2801577"/>
                <a:gd name="connsiteX6470" fmla="*/ 8983412 w 10032639"/>
                <a:gd name="connsiteY6470" fmla="*/ 337214 h 2801577"/>
                <a:gd name="connsiteX6471" fmla="*/ 9007536 w 10032639"/>
                <a:gd name="connsiteY6471" fmla="*/ 326771 h 2801577"/>
                <a:gd name="connsiteX6472" fmla="*/ 9014737 w 10032639"/>
                <a:gd name="connsiteY6472" fmla="*/ 313087 h 2801577"/>
                <a:gd name="connsiteX6473" fmla="*/ 9023379 w 10032639"/>
                <a:gd name="connsiteY6473" fmla="*/ 300844 h 2801577"/>
                <a:gd name="connsiteX6474" fmla="*/ 9032021 w 10032639"/>
                <a:gd name="connsiteY6474" fmla="*/ 290401 h 2801577"/>
                <a:gd name="connsiteX6475" fmla="*/ 9043903 w 10032639"/>
                <a:gd name="connsiteY6475" fmla="*/ 279958 h 2801577"/>
                <a:gd name="connsiteX6476" fmla="*/ 9059745 w 10032639"/>
                <a:gd name="connsiteY6476" fmla="*/ 268074 h 2801577"/>
                <a:gd name="connsiteX6477" fmla="*/ 9077029 w 10032639"/>
                <a:gd name="connsiteY6477" fmla="*/ 250789 h 2801577"/>
                <a:gd name="connsiteX6478" fmla="*/ 9083870 w 10032639"/>
                <a:gd name="connsiteY6478" fmla="*/ 243587 h 2801577"/>
                <a:gd name="connsiteX6479" fmla="*/ 9089271 w 10032639"/>
                <a:gd name="connsiteY6479" fmla="*/ 233144 h 2801577"/>
                <a:gd name="connsiteX6480" fmla="*/ 9101153 w 10032639"/>
                <a:gd name="connsiteY6480" fmla="*/ 212618 h 2801577"/>
                <a:gd name="connsiteX6481" fmla="*/ 9104753 w 10032639"/>
                <a:gd name="connsiteY6481" fmla="*/ 202175 h 2801577"/>
                <a:gd name="connsiteX6482" fmla="*/ 9113395 w 10032639"/>
                <a:gd name="connsiteY6482" fmla="*/ 191732 h 2801577"/>
                <a:gd name="connsiteX6483" fmla="*/ 9123837 w 10032639"/>
                <a:gd name="connsiteY6483" fmla="*/ 183090 h 2801577"/>
                <a:gd name="connsiteX6484" fmla="*/ 9135719 w 10032639"/>
                <a:gd name="connsiteY6484" fmla="*/ 174447 h 2801577"/>
                <a:gd name="connsiteX6485" fmla="*/ 9134279 w 10032639"/>
                <a:gd name="connsiteY6485" fmla="*/ 157163 h 2801577"/>
                <a:gd name="connsiteX6486" fmla="*/ 9650251 w 10032639"/>
                <a:gd name="connsiteY6486" fmla="*/ 125834 h 2801577"/>
                <a:gd name="connsiteX6487" fmla="*/ 9650251 w 10032639"/>
                <a:gd name="connsiteY6487" fmla="*/ 129435 h 2801577"/>
                <a:gd name="connsiteX6488" fmla="*/ 9651691 w 10032639"/>
                <a:gd name="connsiteY6488" fmla="*/ 125834 h 2801577"/>
                <a:gd name="connsiteX6489" fmla="*/ 9329794 w 10032639"/>
                <a:gd name="connsiteY6489" fmla="*/ 89463 h 2801577"/>
                <a:gd name="connsiteX6490" fmla="*/ 9279385 w 10032639"/>
                <a:gd name="connsiteY6490" fmla="*/ 139878 h 2801577"/>
                <a:gd name="connsiteX6491" fmla="*/ 9222494 w 10032639"/>
                <a:gd name="connsiteY6491" fmla="*/ 198574 h 2801577"/>
                <a:gd name="connsiteX6492" fmla="*/ 9135719 w 10032639"/>
                <a:gd name="connsiteY6492" fmla="*/ 285359 h 2801577"/>
                <a:gd name="connsiteX6493" fmla="*/ 9090711 w 10032639"/>
                <a:gd name="connsiteY6493" fmla="*/ 331813 h 2801577"/>
                <a:gd name="connsiteX6494" fmla="*/ 9047503 w 10032639"/>
                <a:gd name="connsiteY6494" fmla="*/ 378626 h 2801577"/>
                <a:gd name="connsiteX6495" fmla="*/ 9035261 w 10032639"/>
                <a:gd name="connsiteY6495" fmla="*/ 390869 h 2801577"/>
                <a:gd name="connsiteX6496" fmla="*/ 9017978 w 10032639"/>
                <a:gd name="connsiteY6496" fmla="*/ 404914 h 2801577"/>
                <a:gd name="connsiteX6497" fmla="*/ 8983412 w 10032639"/>
                <a:gd name="connsiteY6497" fmla="*/ 439483 h 2801577"/>
                <a:gd name="connsiteX6498" fmla="*/ 8967929 w 10032639"/>
                <a:gd name="connsiteY6498" fmla="*/ 458209 h 2801577"/>
                <a:gd name="connsiteX6499" fmla="*/ 8954247 w 10032639"/>
                <a:gd name="connsiteY6499" fmla="*/ 472253 h 2801577"/>
                <a:gd name="connsiteX6500" fmla="*/ 8942004 w 10032639"/>
                <a:gd name="connsiteY6500" fmla="*/ 489538 h 2801577"/>
                <a:gd name="connsiteX6501" fmla="*/ 8938404 w 10032639"/>
                <a:gd name="connsiteY6501" fmla="*/ 496380 h 2801577"/>
                <a:gd name="connsiteX6502" fmla="*/ 8936603 w 10032639"/>
                <a:gd name="connsiteY6502" fmla="*/ 505022 h 2801577"/>
                <a:gd name="connsiteX6503" fmla="*/ 8938404 w 10032639"/>
                <a:gd name="connsiteY6503" fmla="*/ 515465 h 2801577"/>
                <a:gd name="connsiteX6504" fmla="*/ 8940204 w 10032639"/>
                <a:gd name="connsiteY6504" fmla="*/ 519066 h 2801577"/>
                <a:gd name="connsiteX6505" fmla="*/ 8962888 w 10032639"/>
                <a:gd name="connsiteY6505" fmla="*/ 498180 h 2801577"/>
                <a:gd name="connsiteX6506" fmla="*/ 8980171 w 10032639"/>
                <a:gd name="connsiteY6506" fmla="*/ 485937 h 2801577"/>
                <a:gd name="connsiteX6507" fmla="*/ 8992053 w 10032639"/>
                <a:gd name="connsiteY6507" fmla="*/ 475494 h 2801577"/>
                <a:gd name="connsiteX6508" fmla="*/ 9000695 w 10032639"/>
                <a:gd name="connsiteY6508" fmla="*/ 461810 h 2801577"/>
                <a:gd name="connsiteX6509" fmla="*/ 9011137 w 10032639"/>
                <a:gd name="connsiteY6509" fmla="*/ 448126 h 2801577"/>
                <a:gd name="connsiteX6510" fmla="*/ 9017978 w 10032639"/>
                <a:gd name="connsiteY6510" fmla="*/ 432281 h 2801577"/>
                <a:gd name="connsiteX6511" fmla="*/ 9021579 w 10032639"/>
                <a:gd name="connsiteY6511" fmla="*/ 425439 h 2801577"/>
                <a:gd name="connsiteX6512" fmla="*/ 9030220 w 10032639"/>
                <a:gd name="connsiteY6512" fmla="*/ 425439 h 2801577"/>
                <a:gd name="connsiteX6513" fmla="*/ 9033461 w 10032639"/>
                <a:gd name="connsiteY6513" fmla="*/ 422198 h 2801577"/>
                <a:gd name="connsiteX6514" fmla="*/ 9040662 w 10032639"/>
                <a:gd name="connsiteY6514" fmla="*/ 422198 h 2801577"/>
                <a:gd name="connsiteX6515" fmla="*/ 9045703 w 10032639"/>
                <a:gd name="connsiteY6515" fmla="*/ 408154 h 2801577"/>
                <a:gd name="connsiteX6516" fmla="*/ 9054345 w 10032639"/>
                <a:gd name="connsiteY6516" fmla="*/ 396271 h 2801577"/>
                <a:gd name="connsiteX6517" fmla="*/ 9062986 w 10032639"/>
                <a:gd name="connsiteY6517" fmla="*/ 385828 h 2801577"/>
                <a:gd name="connsiteX6518" fmla="*/ 9075228 w 10032639"/>
                <a:gd name="connsiteY6518" fmla="*/ 378626 h 2801577"/>
                <a:gd name="connsiteX6519" fmla="*/ 9085670 w 10032639"/>
                <a:gd name="connsiteY6519" fmla="*/ 371784 h 2801577"/>
                <a:gd name="connsiteX6520" fmla="*/ 9090711 w 10032639"/>
                <a:gd name="connsiteY6520" fmla="*/ 363142 h 2801577"/>
                <a:gd name="connsiteX6521" fmla="*/ 9089271 w 10032639"/>
                <a:gd name="connsiteY6521" fmla="*/ 359541 h 2801577"/>
                <a:gd name="connsiteX6522" fmla="*/ 9089271 w 10032639"/>
                <a:gd name="connsiteY6522" fmla="*/ 356300 h 2801577"/>
                <a:gd name="connsiteX6523" fmla="*/ 9089271 w 10032639"/>
                <a:gd name="connsiteY6523" fmla="*/ 350898 h 2801577"/>
                <a:gd name="connsiteX6524" fmla="*/ 9092511 w 10032639"/>
                <a:gd name="connsiteY6524" fmla="*/ 347657 h 2801577"/>
                <a:gd name="connsiteX6525" fmla="*/ 9097912 w 10032639"/>
                <a:gd name="connsiteY6525" fmla="*/ 340455 h 2801577"/>
                <a:gd name="connsiteX6526" fmla="*/ 9101153 w 10032639"/>
                <a:gd name="connsiteY6526" fmla="*/ 339015 h 2801577"/>
                <a:gd name="connsiteX6527" fmla="*/ 9113395 w 10032639"/>
                <a:gd name="connsiteY6527" fmla="*/ 331813 h 2801577"/>
                <a:gd name="connsiteX6528" fmla="*/ 9125637 w 10032639"/>
                <a:gd name="connsiteY6528" fmla="*/ 324971 h 2801577"/>
                <a:gd name="connsiteX6529" fmla="*/ 9128878 w 10032639"/>
                <a:gd name="connsiteY6529" fmla="*/ 321370 h 2801577"/>
                <a:gd name="connsiteX6530" fmla="*/ 9132478 w 10032639"/>
                <a:gd name="connsiteY6530" fmla="*/ 314528 h 2801577"/>
                <a:gd name="connsiteX6531" fmla="*/ 9135719 w 10032639"/>
                <a:gd name="connsiteY6531" fmla="*/ 299043 h 2801577"/>
                <a:gd name="connsiteX6532" fmla="*/ 9137519 w 10032639"/>
                <a:gd name="connsiteY6532" fmla="*/ 292201 h 2801577"/>
                <a:gd name="connsiteX6533" fmla="*/ 9144361 w 10032639"/>
                <a:gd name="connsiteY6533" fmla="*/ 290401 h 2801577"/>
                <a:gd name="connsiteX6534" fmla="*/ 9158403 w 10032639"/>
                <a:gd name="connsiteY6534" fmla="*/ 285359 h 2801577"/>
                <a:gd name="connsiteX6535" fmla="*/ 9165244 w 10032639"/>
                <a:gd name="connsiteY6535" fmla="*/ 281758 h 2801577"/>
                <a:gd name="connsiteX6536" fmla="*/ 9168485 w 10032639"/>
                <a:gd name="connsiteY6536" fmla="*/ 278517 h 2801577"/>
                <a:gd name="connsiteX6537" fmla="*/ 9184328 w 10032639"/>
                <a:gd name="connsiteY6537" fmla="*/ 255831 h 2801577"/>
                <a:gd name="connsiteX6538" fmla="*/ 9186128 w 10032639"/>
                <a:gd name="connsiteY6538" fmla="*/ 252230 h 2801577"/>
                <a:gd name="connsiteX6539" fmla="*/ 9196210 w 10032639"/>
                <a:gd name="connsiteY6539" fmla="*/ 238546 h 2801577"/>
                <a:gd name="connsiteX6540" fmla="*/ 9208452 w 10032639"/>
                <a:gd name="connsiteY6540" fmla="*/ 222701 h 2801577"/>
                <a:gd name="connsiteX6541" fmla="*/ 9215653 w 10032639"/>
                <a:gd name="connsiteY6541" fmla="*/ 215859 h 2801577"/>
                <a:gd name="connsiteX6542" fmla="*/ 9224295 w 10032639"/>
                <a:gd name="connsiteY6542" fmla="*/ 210818 h 2801577"/>
                <a:gd name="connsiteX6543" fmla="*/ 9231136 w 10032639"/>
                <a:gd name="connsiteY6543" fmla="*/ 207217 h 2801577"/>
                <a:gd name="connsiteX6544" fmla="*/ 9239777 w 10032639"/>
                <a:gd name="connsiteY6544" fmla="*/ 203616 h 2801577"/>
                <a:gd name="connsiteX6545" fmla="*/ 9263902 w 10032639"/>
                <a:gd name="connsiteY6545" fmla="*/ 170846 h 2801577"/>
                <a:gd name="connsiteX6546" fmla="*/ 9295227 w 10032639"/>
                <a:gd name="connsiteY6546" fmla="*/ 133036 h 2801577"/>
                <a:gd name="connsiteX6547" fmla="*/ 9231136 w 10032639"/>
                <a:gd name="connsiteY6547" fmla="*/ 44450 h 2801577"/>
                <a:gd name="connsiteX6548" fmla="*/ 9265702 w 10032639"/>
                <a:gd name="connsiteY6548" fmla="*/ 44450 h 2801577"/>
                <a:gd name="connsiteX6549" fmla="*/ 9302069 w 10032639"/>
                <a:gd name="connsiteY6549" fmla="*/ 44450 h 2801577"/>
                <a:gd name="connsiteX6550" fmla="*/ 9336635 w 10032639"/>
                <a:gd name="connsiteY6550" fmla="*/ 46251 h 2801577"/>
                <a:gd name="connsiteX6551" fmla="*/ 9373001 w 10032639"/>
                <a:gd name="connsiteY6551" fmla="*/ 49852 h 2801577"/>
                <a:gd name="connsiteX6552" fmla="*/ 9409368 w 10032639"/>
                <a:gd name="connsiteY6552" fmla="*/ 53093 h 2801577"/>
                <a:gd name="connsiteX6553" fmla="*/ 9431692 w 10032639"/>
                <a:gd name="connsiteY6553" fmla="*/ 54893 h 2801577"/>
                <a:gd name="connsiteX6554" fmla="*/ 9454376 w 10032639"/>
                <a:gd name="connsiteY6554" fmla="*/ 56694 h 2801577"/>
                <a:gd name="connsiteX6555" fmla="*/ 9475259 w 10032639"/>
                <a:gd name="connsiteY6555" fmla="*/ 54893 h 2801577"/>
                <a:gd name="connsiteX6556" fmla="*/ 9497583 w 10032639"/>
                <a:gd name="connsiteY6556" fmla="*/ 53093 h 2801577"/>
                <a:gd name="connsiteX6557" fmla="*/ 9518467 w 10032639"/>
                <a:gd name="connsiteY6557" fmla="*/ 51292 h 2801577"/>
                <a:gd name="connsiteX6558" fmla="*/ 9542591 w 10032639"/>
                <a:gd name="connsiteY6558" fmla="*/ 49852 h 2801577"/>
                <a:gd name="connsiteX6559" fmla="*/ 9585799 w 10032639"/>
                <a:gd name="connsiteY6559" fmla="*/ 46251 h 2801577"/>
                <a:gd name="connsiteX6560" fmla="*/ 9631167 w 10032639"/>
                <a:gd name="connsiteY6560" fmla="*/ 46251 h 2801577"/>
                <a:gd name="connsiteX6561" fmla="*/ 9651691 w 10032639"/>
                <a:gd name="connsiteY6561" fmla="*/ 46251 h 2801577"/>
                <a:gd name="connsiteX6562" fmla="*/ 9674375 w 10032639"/>
                <a:gd name="connsiteY6562" fmla="*/ 49852 h 2801577"/>
                <a:gd name="connsiteX6563" fmla="*/ 9693458 w 10032639"/>
                <a:gd name="connsiteY6563" fmla="*/ 53093 h 2801577"/>
                <a:gd name="connsiteX6564" fmla="*/ 9712182 w 10032639"/>
                <a:gd name="connsiteY6564" fmla="*/ 58134 h 2801577"/>
                <a:gd name="connsiteX6565" fmla="*/ 9731265 w 10032639"/>
                <a:gd name="connsiteY6565" fmla="*/ 65336 h 2801577"/>
                <a:gd name="connsiteX6566" fmla="*/ 9753949 w 10032639"/>
                <a:gd name="connsiteY6566" fmla="*/ 73979 h 2801577"/>
                <a:gd name="connsiteX6567" fmla="*/ 9764391 w 10032639"/>
                <a:gd name="connsiteY6567" fmla="*/ 77220 h 2801577"/>
                <a:gd name="connsiteX6568" fmla="*/ 9764391 w 10032639"/>
                <a:gd name="connsiteY6568" fmla="*/ 87663 h 2801577"/>
                <a:gd name="connsiteX6569" fmla="*/ 9762591 w 10032639"/>
                <a:gd name="connsiteY6569" fmla="*/ 98106 h 2801577"/>
                <a:gd name="connsiteX6570" fmla="*/ 9760791 w 10032639"/>
                <a:gd name="connsiteY6570" fmla="*/ 108549 h 2801577"/>
                <a:gd name="connsiteX6571" fmla="*/ 9753949 w 10032639"/>
                <a:gd name="connsiteY6571" fmla="*/ 124393 h 2801577"/>
                <a:gd name="connsiteX6572" fmla="*/ 9748548 w 10032639"/>
                <a:gd name="connsiteY6572" fmla="*/ 134836 h 2801577"/>
                <a:gd name="connsiteX6573" fmla="*/ 9758990 w 10032639"/>
                <a:gd name="connsiteY6573" fmla="*/ 141678 h 2801577"/>
                <a:gd name="connsiteX6574" fmla="*/ 9762591 w 10032639"/>
                <a:gd name="connsiteY6574" fmla="*/ 144919 h 2801577"/>
                <a:gd name="connsiteX6575" fmla="*/ 9764391 w 10032639"/>
                <a:gd name="connsiteY6575" fmla="*/ 153562 h 2801577"/>
                <a:gd name="connsiteX6576" fmla="*/ 9766191 w 10032639"/>
                <a:gd name="connsiteY6576" fmla="*/ 160764 h 2801577"/>
                <a:gd name="connsiteX6577" fmla="*/ 9769432 w 10032639"/>
                <a:gd name="connsiteY6577" fmla="*/ 169046 h 2801577"/>
                <a:gd name="connsiteX6578" fmla="*/ 9771232 w 10032639"/>
                <a:gd name="connsiteY6578" fmla="*/ 176248 h 2801577"/>
                <a:gd name="connsiteX6579" fmla="*/ 9773033 w 10032639"/>
                <a:gd name="connsiteY6579" fmla="*/ 179489 h 2801577"/>
                <a:gd name="connsiteX6580" fmla="*/ 9774833 w 10032639"/>
                <a:gd name="connsiteY6580" fmla="*/ 183090 h 2801577"/>
                <a:gd name="connsiteX6581" fmla="*/ 9778073 w 10032639"/>
                <a:gd name="connsiteY6581" fmla="*/ 188131 h 2801577"/>
                <a:gd name="connsiteX6582" fmla="*/ 9781674 w 10032639"/>
                <a:gd name="connsiteY6582" fmla="*/ 189932 h 2801577"/>
                <a:gd name="connsiteX6583" fmla="*/ 9793916 w 10032639"/>
                <a:gd name="connsiteY6583" fmla="*/ 191732 h 2801577"/>
                <a:gd name="connsiteX6584" fmla="*/ 9809399 w 10032639"/>
                <a:gd name="connsiteY6584" fmla="*/ 191732 h 2801577"/>
                <a:gd name="connsiteX6585" fmla="*/ 9809399 w 10032639"/>
                <a:gd name="connsiteY6585" fmla="*/ 205416 h 2801577"/>
                <a:gd name="connsiteX6586" fmla="*/ 9809399 w 10032639"/>
                <a:gd name="connsiteY6586" fmla="*/ 219460 h 2801577"/>
                <a:gd name="connsiteX6587" fmla="*/ 9805799 w 10032639"/>
                <a:gd name="connsiteY6587" fmla="*/ 229903 h 2801577"/>
                <a:gd name="connsiteX6588" fmla="*/ 9802558 w 10032639"/>
                <a:gd name="connsiteY6588" fmla="*/ 241787 h 2801577"/>
                <a:gd name="connsiteX6589" fmla="*/ 9795717 w 10032639"/>
                <a:gd name="connsiteY6589" fmla="*/ 252230 h 2801577"/>
                <a:gd name="connsiteX6590" fmla="*/ 9785275 w 10032639"/>
                <a:gd name="connsiteY6590" fmla="*/ 268074 h 2801577"/>
                <a:gd name="connsiteX6591" fmla="*/ 9778073 w 10032639"/>
                <a:gd name="connsiteY6591" fmla="*/ 274916 h 2801577"/>
                <a:gd name="connsiteX6592" fmla="*/ 9771232 w 10032639"/>
                <a:gd name="connsiteY6592" fmla="*/ 281758 h 2801577"/>
                <a:gd name="connsiteX6593" fmla="*/ 9771232 w 10032639"/>
                <a:gd name="connsiteY6593" fmla="*/ 283559 h 2801577"/>
                <a:gd name="connsiteX6594" fmla="*/ 9776273 w 10032639"/>
                <a:gd name="connsiteY6594" fmla="*/ 442724 h 2801577"/>
                <a:gd name="connsiteX6595" fmla="*/ 9776273 w 10032639"/>
                <a:gd name="connsiteY6595" fmla="*/ 520867 h 2801577"/>
                <a:gd name="connsiteX6596" fmla="*/ 9774833 w 10032639"/>
                <a:gd name="connsiteY6596" fmla="*/ 596848 h 2801577"/>
                <a:gd name="connsiteX6597" fmla="*/ 9771232 w 10032639"/>
                <a:gd name="connsiteY6597" fmla="*/ 680032 h 2801577"/>
                <a:gd name="connsiteX6598" fmla="*/ 9767632 w 10032639"/>
                <a:gd name="connsiteY6598" fmla="*/ 761416 h 2801577"/>
                <a:gd name="connsiteX6599" fmla="*/ 9758990 w 10032639"/>
                <a:gd name="connsiteY6599" fmla="*/ 911939 h 2801577"/>
                <a:gd name="connsiteX6600" fmla="*/ 9757190 w 10032639"/>
                <a:gd name="connsiteY6600" fmla="*/ 941467 h 2801577"/>
                <a:gd name="connsiteX6601" fmla="*/ 9747108 w 10032639"/>
                <a:gd name="connsiteY6601" fmla="*/ 1078306 h 2801577"/>
                <a:gd name="connsiteX6602" fmla="*/ 9739907 w 10032639"/>
                <a:gd name="connsiteY6602" fmla="*/ 1213345 h 2801577"/>
                <a:gd name="connsiteX6603" fmla="*/ 9734866 w 10032639"/>
                <a:gd name="connsiteY6603" fmla="*/ 1294728 h 2801577"/>
                <a:gd name="connsiteX6604" fmla="*/ 9731265 w 10032639"/>
                <a:gd name="connsiteY6604" fmla="*/ 1371070 h 2801577"/>
                <a:gd name="connsiteX6605" fmla="*/ 9731265 w 10032639"/>
                <a:gd name="connsiteY6605" fmla="*/ 1442011 h 2801577"/>
                <a:gd name="connsiteX6606" fmla="*/ 9733065 w 10032639"/>
                <a:gd name="connsiteY6606" fmla="*/ 1507909 h 2801577"/>
                <a:gd name="connsiteX6607" fmla="*/ 9734866 w 10032639"/>
                <a:gd name="connsiteY6607" fmla="*/ 1518352 h 2801577"/>
                <a:gd name="connsiteX6608" fmla="*/ 9738106 w 10032639"/>
                <a:gd name="connsiteY6608" fmla="*/ 1528435 h 2801577"/>
                <a:gd name="connsiteX6609" fmla="*/ 9741707 w 10032639"/>
                <a:gd name="connsiteY6609" fmla="*/ 1538878 h 2801577"/>
                <a:gd name="connsiteX6610" fmla="*/ 9743507 w 10032639"/>
                <a:gd name="connsiteY6610" fmla="*/ 1547521 h 2801577"/>
                <a:gd name="connsiteX6611" fmla="*/ 9743507 w 10032639"/>
                <a:gd name="connsiteY6611" fmla="*/ 1564806 h 2801577"/>
                <a:gd name="connsiteX6612" fmla="*/ 9743507 w 10032639"/>
                <a:gd name="connsiteY6612" fmla="*/ 1587492 h 2801577"/>
                <a:gd name="connsiteX6613" fmla="*/ 9741707 w 10032639"/>
                <a:gd name="connsiteY6613" fmla="*/ 1599736 h 2801577"/>
                <a:gd name="connsiteX6614" fmla="*/ 9739907 w 10032639"/>
                <a:gd name="connsiteY6614" fmla="*/ 1615220 h 2801577"/>
                <a:gd name="connsiteX6615" fmla="*/ 9734866 w 10032639"/>
                <a:gd name="connsiteY6615" fmla="*/ 1641148 h 2801577"/>
                <a:gd name="connsiteX6616" fmla="*/ 9733065 w 10032639"/>
                <a:gd name="connsiteY6616" fmla="*/ 1654832 h 2801577"/>
                <a:gd name="connsiteX6617" fmla="*/ 9733065 w 10032639"/>
                <a:gd name="connsiteY6617" fmla="*/ 1668876 h 2801577"/>
                <a:gd name="connsiteX6618" fmla="*/ 9733065 w 10032639"/>
                <a:gd name="connsiteY6618" fmla="*/ 1679319 h 2801577"/>
                <a:gd name="connsiteX6619" fmla="*/ 9738106 w 10032639"/>
                <a:gd name="connsiteY6619" fmla="*/ 1687961 h 2801577"/>
                <a:gd name="connsiteX6620" fmla="*/ 9739907 w 10032639"/>
                <a:gd name="connsiteY6620" fmla="*/ 1696604 h 2801577"/>
                <a:gd name="connsiteX6621" fmla="*/ 9739907 w 10032639"/>
                <a:gd name="connsiteY6621" fmla="*/ 1707047 h 2801577"/>
                <a:gd name="connsiteX6622" fmla="*/ 9739907 w 10032639"/>
                <a:gd name="connsiteY6622" fmla="*/ 1722531 h 2801577"/>
                <a:gd name="connsiteX6623" fmla="*/ 9738106 w 10032639"/>
                <a:gd name="connsiteY6623" fmla="*/ 1736575 h 2801577"/>
                <a:gd name="connsiteX6624" fmla="*/ 9733065 w 10032639"/>
                <a:gd name="connsiteY6624" fmla="*/ 1765743 h 2801577"/>
                <a:gd name="connsiteX6625" fmla="*/ 9731265 w 10032639"/>
                <a:gd name="connsiteY6625" fmla="*/ 1771145 h 2801577"/>
                <a:gd name="connsiteX6626" fmla="*/ 9726224 w 10032639"/>
                <a:gd name="connsiteY6626" fmla="*/ 1783028 h 2801577"/>
                <a:gd name="connsiteX6627" fmla="*/ 9724424 w 10032639"/>
                <a:gd name="connsiteY6627" fmla="*/ 1795272 h 2801577"/>
                <a:gd name="connsiteX6628" fmla="*/ 9722624 w 10032639"/>
                <a:gd name="connsiteY6628" fmla="*/ 1807515 h 2801577"/>
                <a:gd name="connsiteX6629" fmla="*/ 9720823 w 10032639"/>
                <a:gd name="connsiteY6629" fmla="*/ 1817598 h 2801577"/>
                <a:gd name="connsiteX6630" fmla="*/ 9722624 w 10032639"/>
                <a:gd name="connsiteY6630" fmla="*/ 1833443 h 2801577"/>
                <a:gd name="connsiteX6631" fmla="*/ 9726224 w 10032639"/>
                <a:gd name="connsiteY6631" fmla="*/ 1840285 h 2801577"/>
                <a:gd name="connsiteX6632" fmla="*/ 9729465 w 10032639"/>
                <a:gd name="connsiteY6632" fmla="*/ 1847127 h 2801577"/>
                <a:gd name="connsiteX6633" fmla="*/ 9731265 w 10032639"/>
                <a:gd name="connsiteY6633" fmla="*/ 1852528 h 2801577"/>
                <a:gd name="connsiteX6634" fmla="*/ 9738106 w 10032639"/>
                <a:gd name="connsiteY6634" fmla="*/ 1871614 h 2801577"/>
                <a:gd name="connsiteX6635" fmla="*/ 9739907 w 10032639"/>
                <a:gd name="connsiteY6635" fmla="*/ 1883497 h 2801577"/>
                <a:gd name="connsiteX6636" fmla="*/ 9739907 w 10032639"/>
                <a:gd name="connsiteY6636" fmla="*/ 1895741 h 2801577"/>
                <a:gd name="connsiteX6637" fmla="*/ 9738106 w 10032639"/>
                <a:gd name="connsiteY6637" fmla="*/ 1916627 h 2801577"/>
                <a:gd name="connsiteX6638" fmla="*/ 9734866 w 10032639"/>
                <a:gd name="connsiteY6638" fmla="*/ 1937152 h 2801577"/>
                <a:gd name="connsiteX6639" fmla="*/ 9731265 w 10032639"/>
                <a:gd name="connsiteY6639" fmla="*/ 1958038 h 2801577"/>
                <a:gd name="connsiteX6640" fmla="*/ 9726224 w 10032639"/>
                <a:gd name="connsiteY6640" fmla="*/ 1977124 h 2801577"/>
                <a:gd name="connsiteX6641" fmla="*/ 9724424 w 10032639"/>
                <a:gd name="connsiteY6641" fmla="*/ 1994409 h 2801577"/>
                <a:gd name="connsiteX6642" fmla="*/ 9722624 w 10032639"/>
                <a:gd name="connsiteY6642" fmla="*/ 2020336 h 2801577"/>
                <a:gd name="connsiteX6643" fmla="*/ 9722624 w 10032639"/>
                <a:gd name="connsiteY6643" fmla="*/ 2048064 h 2801577"/>
                <a:gd name="connsiteX6644" fmla="*/ 9722624 w 10032639"/>
                <a:gd name="connsiteY6644" fmla="*/ 2073992 h 2801577"/>
                <a:gd name="connsiteX6645" fmla="*/ 9724424 w 10032639"/>
                <a:gd name="connsiteY6645" fmla="*/ 2099919 h 2801577"/>
                <a:gd name="connsiteX6646" fmla="*/ 9726224 w 10032639"/>
                <a:gd name="connsiteY6646" fmla="*/ 2126207 h 2801577"/>
                <a:gd name="connsiteX6647" fmla="*/ 9726224 w 10032639"/>
                <a:gd name="connsiteY6647" fmla="*/ 2150333 h 2801577"/>
                <a:gd name="connsiteX6648" fmla="*/ 9722624 w 10032639"/>
                <a:gd name="connsiteY6648" fmla="*/ 2202188 h 2801577"/>
                <a:gd name="connsiteX6649" fmla="*/ 9748548 w 10032639"/>
                <a:gd name="connsiteY6649" fmla="*/ 2209030 h 2801577"/>
                <a:gd name="connsiteX6650" fmla="*/ 9758990 w 10032639"/>
                <a:gd name="connsiteY6650" fmla="*/ 2212631 h 2801577"/>
                <a:gd name="connsiteX6651" fmla="*/ 9764391 w 10032639"/>
                <a:gd name="connsiteY6651" fmla="*/ 2217673 h 2801577"/>
                <a:gd name="connsiteX6652" fmla="*/ 9769432 w 10032639"/>
                <a:gd name="connsiteY6652" fmla="*/ 2224515 h 2801577"/>
                <a:gd name="connsiteX6653" fmla="*/ 9771232 w 10032639"/>
                <a:gd name="connsiteY6653" fmla="*/ 2228116 h 2801577"/>
                <a:gd name="connsiteX6654" fmla="*/ 9771232 w 10032639"/>
                <a:gd name="connsiteY6654" fmla="*/ 2233157 h 2801577"/>
                <a:gd name="connsiteX6655" fmla="*/ 9790316 w 10032639"/>
                <a:gd name="connsiteY6655" fmla="*/ 2233157 h 2801577"/>
                <a:gd name="connsiteX6656" fmla="*/ 9809399 w 10032639"/>
                <a:gd name="connsiteY6656" fmla="*/ 2236758 h 2801577"/>
                <a:gd name="connsiteX6657" fmla="*/ 9823081 w 10032639"/>
                <a:gd name="connsiteY6657" fmla="*/ 2238559 h 2801577"/>
                <a:gd name="connsiteX6658" fmla="*/ 9837124 w 10032639"/>
                <a:gd name="connsiteY6658" fmla="*/ 2238559 h 2801577"/>
                <a:gd name="connsiteX6659" fmla="*/ 9866289 w 10032639"/>
                <a:gd name="connsiteY6659" fmla="*/ 2240359 h 2801577"/>
                <a:gd name="connsiteX6660" fmla="*/ 9880332 w 10032639"/>
                <a:gd name="connsiteY6660" fmla="*/ 2238559 h 2801577"/>
                <a:gd name="connsiteX6661" fmla="*/ 9894014 w 10032639"/>
                <a:gd name="connsiteY6661" fmla="*/ 2236758 h 2801577"/>
                <a:gd name="connsiteX6662" fmla="*/ 9920299 w 10032639"/>
                <a:gd name="connsiteY6662" fmla="*/ 2231717 h 2801577"/>
                <a:gd name="connsiteX6663" fmla="*/ 9932181 w 10032639"/>
                <a:gd name="connsiteY6663" fmla="*/ 2229916 h 2801577"/>
                <a:gd name="connsiteX6664" fmla="*/ 9940823 w 10032639"/>
                <a:gd name="connsiteY6664" fmla="*/ 2224515 h 2801577"/>
                <a:gd name="connsiteX6665" fmla="*/ 9946223 w 10032639"/>
                <a:gd name="connsiteY6665" fmla="*/ 2219473 h 2801577"/>
                <a:gd name="connsiteX6666" fmla="*/ 9949824 w 10032639"/>
                <a:gd name="connsiteY6666" fmla="*/ 2215872 h 2801577"/>
                <a:gd name="connsiteX6667" fmla="*/ 9954865 w 10032639"/>
                <a:gd name="connsiteY6667" fmla="*/ 2209030 h 2801577"/>
                <a:gd name="connsiteX6668" fmla="*/ 9963507 w 10032639"/>
                <a:gd name="connsiteY6668" fmla="*/ 2209030 h 2801577"/>
                <a:gd name="connsiteX6669" fmla="*/ 9972148 w 10032639"/>
                <a:gd name="connsiteY6669" fmla="*/ 2210831 h 2801577"/>
                <a:gd name="connsiteX6670" fmla="*/ 9982590 w 10032639"/>
                <a:gd name="connsiteY6670" fmla="*/ 2214432 h 2801577"/>
                <a:gd name="connsiteX6671" fmla="*/ 9989431 w 10032639"/>
                <a:gd name="connsiteY6671" fmla="*/ 2221274 h 2801577"/>
                <a:gd name="connsiteX6672" fmla="*/ 9996273 w 10032639"/>
                <a:gd name="connsiteY6672" fmla="*/ 2228116 h 2801577"/>
                <a:gd name="connsiteX6673" fmla="*/ 9996273 w 10032639"/>
                <a:gd name="connsiteY6673" fmla="*/ 2229916 h 2801577"/>
                <a:gd name="connsiteX6674" fmla="*/ 9999873 w 10032639"/>
                <a:gd name="connsiteY6674" fmla="*/ 2229916 h 2801577"/>
                <a:gd name="connsiteX6675" fmla="*/ 10009955 w 10032639"/>
                <a:gd name="connsiteY6675" fmla="*/ 2228116 h 2801577"/>
                <a:gd name="connsiteX6676" fmla="*/ 10025798 w 10032639"/>
                <a:gd name="connsiteY6676" fmla="*/ 2224515 h 2801577"/>
                <a:gd name="connsiteX6677" fmla="*/ 10027598 w 10032639"/>
                <a:gd name="connsiteY6677" fmla="*/ 2240359 h 2801577"/>
                <a:gd name="connsiteX6678" fmla="*/ 10029038 w 10032639"/>
                <a:gd name="connsiteY6678" fmla="*/ 2262686 h 2801577"/>
                <a:gd name="connsiteX6679" fmla="*/ 10030839 w 10032639"/>
                <a:gd name="connsiteY6679" fmla="*/ 2283572 h 2801577"/>
                <a:gd name="connsiteX6680" fmla="*/ 10029038 w 10032639"/>
                <a:gd name="connsiteY6680" fmla="*/ 2304458 h 2801577"/>
                <a:gd name="connsiteX6681" fmla="*/ 10027598 w 10032639"/>
                <a:gd name="connsiteY6681" fmla="*/ 2325344 h 2801577"/>
                <a:gd name="connsiteX6682" fmla="*/ 10022197 w 10032639"/>
                <a:gd name="connsiteY6682" fmla="*/ 2369996 h 2801577"/>
                <a:gd name="connsiteX6683" fmla="*/ 10020397 w 10032639"/>
                <a:gd name="connsiteY6683" fmla="*/ 2394483 h 2801577"/>
                <a:gd name="connsiteX6684" fmla="*/ 10020397 w 10032639"/>
                <a:gd name="connsiteY6684" fmla="*/ 2418610 h 2801577"/>
                <a:gd name="connsiteX6685" fmla="*/ 10020397 w 10032639"/>
                <a:gd name="connsiteY6685" fmla="*/ 2427613 h 2801577"/>
                <a:gd name="connsiteX6686" fmla="*/ 10022197 w 10032639"/>
                <a:gd name="connsiteY6686" fmla="*/ 2430854 h 2801577"/>
                <a:gd name="connsiteX6687" fmla="*/ 10025798 w 10032639"/>
                <a:gd name="connsiteY6687" fmla="*/ 2436255 h 2801577"/>
                <a:gd name="connsiteX6688" fmla="*/ 10029038 w 10032639"/>
                <a:gd name="connsiteY6688" fmla="*/ 2444898 h 2801577"/>
                <a:gd name="connsiteX6689" fmla="*/ 10030839 w 10032639"/>
                <a:gd name="connsiteY6689" fmla="*/ 2451740 h 2801577"/>
                <a:gd name="connsiteX6690" fmla="*/ 10030839 w 10032639"/>
                <a:gd name="connsiteY6690" fmla="*/ 2469025 h 2801577"/>
                <a:gd name="connsiteX6691" fmla="*/ 10030839 w 10032639"/>
                <a:gd name="connsiteY6691" fmla="*/ 2499994 h 2801577"/>
                <a:gd name="connsiteX6692" fmla="*/ 10027598 w 10032639"/>
                <a:gd name="connsiteY6692" fmla="*/ 2512237 h 2801577"/>
                <a:gd name="connsiteX6693" fmla="*/ 10027598 w 10032639"/>
                <a:gd name="connsiteY6693" fmla="*/ 2522680 h 2801577"/>
                <a:gd name="connsiteX6694" fmla="*/ 10027598 w 10032639"/>
                <a:gd name="connsiteY6694" fmla="*/ 2572734 h 2801577"/>
                <a:gd name="connsiteX6695" fmla="*/ 10029038 w 10032639"/>
                <a:gd name="connsiteY6695" fmla="*/ 2598662 h 2801577"/>
                <a:gd name="connsiteX6696" fmla="*/ 10030839 w 10032639"/>
                <a:gd name="connsiteY6696" fmla="*/ 2624589 h 2801577"/>
                <a:gd name="connsiteX6697" fmla="*/ 10032639 w 10032639"/>
                <a:gd name="connsiteY6697" fmla="*/ 2652317 h 2801577"/>
                <a:gd name="connsiteX6698" fmla="*/ 10030839 w 10032639"/>
                <a:gd name="connsiteY6698" fmla="*/ 2676804 h 2801577"/>
                <a:gd name="connsiteX6699" fmla="*/ 10025798 w 10032639"/>
                <a:gd name="connsiteY6699" fmla="*/ 2699491 h 2801577"/>
                <a:gd name="connsiteX6700" fmla="*/ 10022197 w 10032639"/>
                <a:gd name="connsiteY6700" fmla="*/ 2709574 h 2801577"/>
                <a:gd name="connsiteX6701" fmla="*/ 10017156 w 10032639"/>
                <a:gd name="connsiteY6701" fmla="*/ 2718216 h 2801577"/>
                <a:gd name="connsiteX6702" fmla="*/ 10013555 w 10032639"/>
                <a:gd name="connsiteY6702" fmla="*/ 2725058 h 2801577"/>
                <a:gd name="connsiteX6703" fmla="*/ 10004914 w 10032639"/>
                <a:gd name="connsiteY6703" fmla="*/ 2725058 h 2801577"/>
                <a:gd name="connsiteX6704" fmla="*/ 9989431 w 10032639"/>
                <a:gd name="connsiteY6704" fmla="*/ 2725058 h 2801577"/>
                <a:gd name="connsiteX6705" fmla="*/ 9977189 w 10032639"/>
                <a:gd name="connsiteY6705" fmla="*/ 2720017 h 2801577"/>
                <a:gd name="connsiteX6706" fmla="*/ 9967107 w 10032639"/>
                <a:gd name="connsiteY6706" fmla="*/ 2714975 h 2801577"/>
                <a:gd name="connsiteX6707" fmla="*/ 9959906 w 10032639"/>
                <a:gd name="connsiteY6707" fmla="*/ 2706333 h 2801577"/>
                <a:gd name="connsiteX6708" fmla="*/ 9956665 w 10032639"/>
                <a:gd name="connsiteY6708" fmla="*/ 2704532 h 2801577"/>
                <a:gd name="connsiteX6709" fmla="*/ 9948024 w 10032639"/>
                <a:gd name="connsiteY6709" fmla="*/ 2706333 h 2801577"/>
                <a:gd name="connsiteX6710" fmla="*/ 9937582 w 10032639"/>
                <a:gd name="connsiteY6710" fmla="*/ 2708133 h 2801577"/>
                <a:gd name="connsiteX6711" fmla="*/ 9932181 w 10032639"/>
                <a:gd name="connsiteY6711" fmla="*/ 2708133 h 2801577"/>
                <a:gd name="connsiteX6712" fmla="*/ 9930741 w 10032639"/>
                <a:gd name="connsiteY6712" fmla="*/ 2713175 h 2801577"/>
                <a:gd name="connsiteX6713" fmla="*/ 9930741 w 10032639"/>
                <a:gd name="connsiteY6713" fmla="*/ 2718216 h 2801577"/>
                <a:gd name="connsiteX6714" fmla="*/ 9932181 w 10032639"/>
                <a:gd name="connsiteY6714" fmla="*/ 2726859 h 2801577"/>
                <a:gd name="connsiteX6715" fmla="*/ 9933981 w 10032639"/>
                <a:gd name="connsiteY6715" fmla="*/ 2744144 h 2801577"/>
                <a:gd name="connsiteX6716" fmla="*/ 9916698 w 10032639"/>
                <a:gd name="connsiteY6716" fmla="*/ 2744144 h 2801577"/>
                <a:gd name="connsiteX6717" fmla="*/ 9845765 w 10032639"/>
                <a:gd name="connsiteY6717" fmla="*/ 2745944 h 2801577"/>
                <a:gd name="connsiteX6718" fmla="*/ 9807599 w 10032639"/>
                <a:gd name="connsiteY6718" fmla="*/ 2745944 h 2801577"/>
                <a:gd name="connsiteX6719" fmla="*/ 9767632 w 10032639"/>
                <a:gd name="connsiteY6719" fmla="*/ 2747745 h 2801577"/>
                <a:gd name="connsiteX6720" fmla="*/ 9688057 w 10032639"/>
                <a:gd name="connsiteY6720" fmla="*/ 2752786 h 2801577"/>
                <a:gd name="connsiteX6721" fmla="*/ 9603082 w 10032639"/>
                <a:gd name="connsiteY6721" fmla="*/ 2756387 h 2801577"/>
                <a:gd name="connsiteX6722" fmla="*/ 9561675 w 10032639"/>
                <a:gd name="connsiteY6722" fmla="*/ 2758188 h 2801577"/>
                <a:gd name="connsiteX6723" fmla="*/ 9518467 w 10032639"/>
                <a:gd name="connsiteY6723" fmla="*/ 2759628 h 2801577"/>
                <a:gd name="connsiteX6724" fmla="*/ 9433492 w 10032639"/>
                <a:gd name="connsiteY6724" fmla="*/ 2759628 h 2801577"/>
                <a:gd name="connsiteX6725" fmla="*/ 9392085 w 10032639"/>
                <a:gd name="connsiteY6725" fmla="*/ 2761429 h 2801577"/>
                <a:gd name="connsiteX6726" fmla="*/ 9350677 w 10032639"/>
                <a:gd name="connsiteY6726" fmla="*/ 2761429 h 2801577"/>
                <a:gd name="connsiteX6727" fmla="*/ 9313951 w 10032639"/>
                <a:gd name="connsiteY6727" fmla="*/ 2758188 h 2801577"/>
                <a:gd name="connsiteX6728" fmla="*/ 9279385 w 10032639"/>
                <a:gd name="connsiteY6728" fmla="*/ 2756387 h 2801577"/>
                <a:gd name="connsiteX6729" fmla="*/ 9277944 w 10032639"/>
                <a:gd name="connsiteY6729" fmla="*/ 2756387 h 2801577"/>
                <a:gd name="connsiteX6730" fmla="*/ 9272543 w 10032639"/>
                <a:gd name="connsiteY6730" fmla="*/ 2766830 h 2801577"/>
                <a:gd name="connsiteX6731" fmla="*/ 9265702 w 10032639"/>
                <a:gd name="connsiteY6731" fmla="*/ 2773672 h 2801577"/>
                <a:gd name="connsiteX6732" fmla="*/ 9260661 w 10032639"/>
                <a:gd name="connsiteY6732" fmla="*/ 2776913 h 2801577"/>
                <a:gd name="connsiteX6733" fmla="*/ 9255260 w 10032639"/>
                <a:gd name="connsiteY6733" fmla="*/ 2780514 h 2801577"/>
                <a:gd name="connsiteX6734" fmla="*/ 9246619 w 10032639"/>
                <a:gd name="connsiteY6734" fmla="*/ 2782315 h 2801577"/>
                <a:gd name="connsiteX6735" fmla="*/ 9239777 w 10032639"/>
                <a:gd name="connsiteY6735" fmla="*/ 2782315 h 2801577"/>
                <a:gd name="connsiteX6736" fmla="*/ 9229336 w 10032639"/>
                <a:gd name="connsiteY6736" fmla="*/ 2784115 h 2801577"/>
                <a:gd name="connsiteX6737" fmla="*/ 9218894 w 10032639"/>
                <a:gd name="connsiteY6737" fmla="*/ 2782315 h 2801577"/>
                <a:gd name="connsiteX6738" fmla="*/ 9210252 w 10032639"/>
                <a:gd name="connsiteY6738" fmla="*/ 2778713 h 2801577"/>
                <a:gd name="connsiteX6739" fmla="*/ 9206652 w 10032639"/>
                <a:gd name="connsiteY6739" fmla="*/ 2775473 h 2801577"/>
                <a:gd name="connsiteX6740" fmla="*/ 9205211 w 10032639"/>
                <a:gd name="connsiteY6740" fmla="*/ 2770071 h 2801577"/>
                <a:gd name="connsiteX6741" fmla="*/ 9201611 w 10032639"/>
                <a:gd name="connsiteY6741" fmla="*/ 2765030 h 2801577"/>
                <a:gd name="connsiteX6742" fmla="*/ 9201611 w 10032639"/>
                <a:gd name="connsiteY6742" fmla="*/ 2756387 h 2801577"/>
                <a:gd name="connsiteX6743" fmla="*/ 9191169 w 10032639"/>
                <a:gd name="connsiteY6743" fmla="*/ 2756387 h 2801577"/>
                <a:gd name="connsiteX6744" fmla="*/ 9184328 w 10032639"/>
                <a:gd name="connsiteY6744" fmla="*/ 2758188 h 2801577"/>
                <a:gd name="connsiteX6745" fmla="*/ 9173886 w 10032639"/>
                <a:gd name="connsiteY6745" fmla="*/ 2761429 h 2801577"/>
                <a:gd name="connsiteX6746" fmla="*/ 9163444 w 10032639"/>
                <a:gd name="connsiteY6746" fmla="*/ 2768270 h 2801577"/>
                <a:gd name="connsiteX6747" fmla="*/ 9151202 w 10032639"/>
                <a:gd name="connsiteY6747" fmla="*/ 2771872 h 2801577"/>
                <a:gd name="connsiteX6748" fmla="*/ 9139320 w 10032639"/>
                <a:gd name="connsiteY6748" fmla="*/ 2773672 h 2801577"/>
                <a:gd name="connsiteX6749" fmla="*/ 9123837 w 10032639"/>
                <a:gd name="connsiteY6749" fmla="*/ 2775473 h 2801577"/>
                <a:gd name="connsiteX6750" fmla="*/ 9113395 w 10032639"/>
                <a:gd name="connsiteY6750" fmla="*/ 2775473 h 2801577"/>
                <a:gd name="connsiteX6751" fmla="*/ 9109794 w 10032639"/>
                <a:gd name="connsiteY6751" fmla="*/ 2765030 h 2801577"/>
                <a:gd name="connsiteX6752" fmla="*/ 9104753 w 10032639"/>
                <a:gd name="connsiteY6752" fmla="*/ 2754587 h 2801577"/>
                <a:gd name="connsiteX6753" fmla="*/ 9096112 w 10032639"/>
                <a:gd name="connsiteY6753" fmla="*/ 2744144 h 2801577"/>
                <a:gd name="connsiteX6754" fmla="*/ 9087470 w 10032639"/>
                <a:gd name="connsiteY6754" fmla="*/ 2735501 h 2801577"/>
                <a:gd name="connsiteX6755" fmla="*/ 9075228 w 10032639"/>
                <a:gd name="connsiteY6755" fmla="*/ 2726859 h 2801577"/>
                <a:gd name="connsiteX6756" fmla="*/ 9056145 w 10032639"/>
                <a:gd name="connsiteY6756" fmla="*/ 2714975 h 2801577"/>
                <a:gd name="connsiteX6757" fmla="*/ 9042102 w 10032639"/>
                <a:gd name="connsiteY6757" fmla="*/ 2702732 h 2801577"/>
                <a:gd name="connsiteX6758" fmla="*/ 9028420 w 10032639"/>
                <a:gd name="connsiteY6758" fmla="*/ 2690488 h 2801577"/>
                <a:gd name="connsiteX6759" fmla="*/ 9019778 w 10032639"/>
                <a:gd name="connsiteY6759" fmla="*/ 2676804 h 2801577"/>
                <a:gd name="connsiteX6760" fmla="*/ 9012937 w 10032639"/>
                <a:gd name="connsiteY6760" fmla="*/ 2666361 h 2801577"/>
                <a:gd name="connsiteX6761" fmla="*/ 9021579 w 10032639"/>
                <a:gd name="connsiteY6761" fmla="*/ 2657719 h 2801577"/>
                <a:gd name="connsiteX6762" fmla="*/ 9024819 w 10032639"/>
                <a:gd name="connsiteY6762" fmla="*/ 2652317 h 2801577"/>
                <a:gd name="connsiteX6763" fmla="*/ 9028420 w 10032639"/>
                <a:gd name="connsiteY6763" fmla="*/ 2645475 h 2801577"/>
                <a:gd name="connsiteX6764" fmla="*/ 9030220 w 10032639"/>
                <a:gd name="connsiteY6764" fmla="*/ 2636833 h 2801577"/>
                <a:gd name="connsiteX6765" fmla="*/ 9032021 w 10032639"/>
                <a:gd name="connsiteY6765" fmla="*/ 2626390 h 2801577"/>
                <a:gd name="connsiteX6766" fmla="*/ 9009336 w 10032639"/>
                <a:gd name="connsiteY6766" fmla="*/ 2640434 h 2801577"/>
                <a:gd name="connsiteX6767" fmla="*/ 9032021 w 10032639"/>
                <a:gd name="connsiteY6767" fmla="*/ 2615947 h 2801577"/>
                <a:gd name="connsiteX6768" fmla="*/ 9032021 w 10032639"/>
                <a:gd name="connsiteY6768" fmla="*/ 2614506 h 2801577"/>
                <a:gd name="connsiteX6769" fmla="*/ 9030220 w 10032639"/>
                <a:gd name="connsiteY6769" fmla="*/ 2593620 h 2801577"/>
                <a:gd name="connsiteX6770" fmla="*/ 9019778 w 10032639"/>
                <a:gd name="connsiteY6770" fmla="*/ 2605864 h 2801577"/>
                <a:gd name="connsiteX6771" fmla="*/ 9011137 w 10032639"/>
                <a:gd name="connsiteY6771" fmla="*/ 2615947 h 2801577"/>
                <a:gd name="connsiteX6772" fmla="*/ 8998895 w 10032639"/>
                <a:gd name="connsiteY6772" fmla="*/ 2622789 h 2801577"/>
                <a:gd name="connsiteX6773" fmla="*/ 8985212 w 10032639"/>
                <a:gd name="connsiteY6773" fmla="*/ 2626390 h 2801577"/>
                <a:gd name="connsiteX6774" fmla="*/ 8969729 w 10032639"/>
                <a:gd name="connsiteY6774" fmla="*/ 2626390 h 2801577"/>
                <a:gd name="connsiteX6775" fmla="*/ 8943805 w 10032639"/>
                <a:gd name="connsiteY6775" fmla="*/ 2652317 h 2801577"/>
                <a:gd name="connsiteX6776" fmla="*/ 8921121 w 10032639"/>
                <a:gd name="connsiteY6776" fmla="*/ 2678605 h 2801577"/>
                <a:gd name="connsiteX6777" fmla="*/ 8907078 w 10032639"/>
                <a:gd name="connsiteY6777" fmla="*/ 2694089 h 2801577"/>
                <a:gd name="connsiteX6778" fmla="*/ 8889795 w 10032639"/>
                <a:gd name="connsiteY6778" fmla="*/ 2708133 h 2801577"/>
                <a:gd name="connsiteX6779" fmla="*/ 8871072 w 10032639"/>
                <a:gd name="connsiteY6779" fmla="*/ 2720017 h 2801577"/>
                <a:gd name="connsiteX6780" fmla="*/ 8851988 w 10032639"/>
                <a:gd name="connsiteY6780" fmla="*/ 2730460 h 2801577"/>
                <a:gd name="connsiteX6781" fmla="*/ 8829304 w 10032639"/>
                <a:gd name="connsiteY6781" fmla="*/ 2742343 h 2801577"/>
                <a:gd name="connsiteX6782" fmla="*/ 8803380 w 10032639"/>
                <a:gd name="connsiteY6782" fmla="*/ 2752786 h 2801577"/>
                <a:gd name="connsiteX6783" fmla="*/ 8777455 w 10032639"/>
                <a:gd name="connsiteY6783" fmla="*/ 2759628 h 2801577"/>
                <a:gd name="connsiteX6784" fmla="*/ 8751530 w 10032639"/>
                <a:gd name="connsiteY6784" fmla="*/ 2763229 h 2801577"/>
                <a:gd name="connsiteX6785" fmla="*/ 8722005 w 10032639"/>
                <a:gd name="connsiteY6785" fmla="*/ 2768270 h 2801577"/>
                <a:gd name="connsiteX6786" fmla="*/ 8692840 w 10032639"/>
                <a:gd name="connsiteY6786" fmla="*/ 2771872 h 2801577"/>
                <a:gd name="connsiteX6787" fmla="*/ 8661514 w 10032639"/>
                <a:gd name="connsiteY6787" fmla="*/ 2775473 h 2801577"/>
                <a:gd name="connsiteX6788" fmla="*/ 8630189 w 10032639"/>
                <a:gd name="connsiteY6788" fmla="*/ 2775473 h 2801577"/>
                <a:gd name="connsiteX6789" fmla="*/ 8600663 w 10032639"/>
                <a:gd name="connsiteY6789" fmla="*/ 2776913 h 2801577"/>
                <a:gd name="connsiteX6790" fmla="*/ 8571498 w 10032639"/>
                <a:gd name="connsiteY6790" fmla="*/ 2776913 h 2801577"/>
                <a:gd name="connsiteX6791" fmla="*/ 8514248 w 10032639"/>
                <a:gd name="connsiteY6791" fmla="*/ 2771872 h 2801577"/>
                <a:gd name="connsiteX6792" fmla="*/ 8507407 w 10032639"/>
                <a:gd name="connsiteY6792" fmla="*/ 2771872 h 2801577"/>
                <a:gd name="connsiteX6793" fmla="*/ 8474281 w 10032639"/>
                <a:gd name="connsiteY6793" fmla="*/ 2768270 h 2801577"/>
                <a:gd name="connsiteX6794" fmla="*/ 8443315 w 10032639"/>
                <a:gd name="connsiteY6794" fmla="*/ 2765030 h 2801577"/>
                <a:gd name="connsiteX6795" fmla="*/ 8412350 w 10032639"/>
                <a:gd name="connsiteY6795" fmla="*/ 2759628 h 2801577"/>
                <a:gd name="connsiteX6796" fmla="*/ 8381024 w 10032639"/>
                <a:gd name="connsiteY6796" fmla="*/ 2750986 h 2801577"/>
                <a:gd name="connsiteX6797" fmla="*/ 8355100 w 10032639"/>
                <a:gd name="connsiteY6797" fmla="*/ 2742343 h 2801577"/>
                <a:gd name="connsiteX6798" fmla="*/ 8327015 w 10032639"/>
                <a:gd name="connsiteY6798" fmla="*/ 2728659 h 2801577"/>
                <a:gd name="connsiteX6799" fmla="*/ 8297850 w 10032639"/>
                <a:gd name="connsiteY6799" fmla="*/ 2714975 h 2801577"/>
                <a:gd name="connsiteX6800" fmla="*/ 8266884 w 10032639"/>
                <a:gd name="connsiteY6800" fmla="*/ 2697690 h 2801577"/>
                <a:gd name="connsiteX6801" fmla="*/ 8221516 w 10032639"/>
                <a:gd name="connsiteY6801" fmla="*/ 2669962 h 2801577"/>
                <a:gd name="connsiteX6802" fmla="*/ 8181909 w 10032639"/>
                <a:gd name="connsiteY6802" fmla="*/ 2645475 h 2801577"/>
                <a:gd name="connsiteX6803" fmla="*/ 8159225 w 10032639"/>
                <a:gd name="connsiteY6803" fmla="*/ 2631431 h 2801577"/>
                <a:gd name="connsiteX6804" fmla="*/ 8130060 w 10032639"/>
                <a:gd name="connsiteY6804" fmla="*/ 2609105 h 2801577"/>
                <a:gd name="connsiteX6805" fmla="*/ 8100535 w 10032639"/>
                <a:gd name="connsiteY6805" fmla="*/ 2586778 h 2801577"/>
                <a:gd name="connsiteX6806" fmla="*/ 8071009 w 10032639"/>
                <a:gd name="connsiteY6806" fmla="*/ 2562652 h 2801577"/>
                <a:gd name="connsiteX6807" fmla="*/ 8041484 w 10032639"/>
                <a:gd name="connsiteY6807" fmla="*/ 2538165 h 2801577"/>
                <a:gd name="connsiteX6808" fmla="*/ 8026001 w 10032639"/>
                <a:gd name="connsiteY6808" fmla="*/ 2522680 h 2801577"/>
                <a:gd name="connsiteX6809" fmla="*/ 8010518 w 10032639"/>
                <a:gd name="connsiteY6809" fmla="*/ 2508636 h 2801577"/>
                <a:gd name="connsiteX6810" fmla="*/ 7984594 w 10032639"/>
                <a:gd name="connsiteY6810" fmla="*/ 2480908 h 2801577"/>
                <a:gd name="connsiteX6811" fmla="*/ 7963710 w 10032639"/>
                <a:gd name="connsiteY6811" fmla="*/ 2454981 h 2801577"/>
                <a:gd name="connsiteX6812" fmla="*/ 7949668 w 10032639"/>
                <a:gd name="connsiteY6812" fmla="*/ 2430854 h 2801577"/>
                <a:gd name="connsiteX6813" fmla="*/ 7941026 w 10032639"/>
                <a:gd name="connsiteY6813" fmla="*/ 2427613 h 2801577"/>
                <a:gd name="connsiteX6814" fmla="*/ 7935985 w 10032639"/>
                <a:gd name="connsiteY6814" fmla="*/ 2422211 h 2801577"/>
                <a:gd name="connsiteX6815" fmla="*/ 7927344 w 10032639"/>
                <a:gd name="connsiteY6815" fmla="*/ 2415369 h 2801577"/>
                <a:gd name="connsiteX6816" fmla="*/ 7921943 w 10032639"/>
                <a:gd name="connsiteY6816" fmla="*/ 2411768 h 2801577"/>
                <a:gd name="connsiteX6817" fmla="*/ 7911501 w 10032639"/>
                <a:gd name="connsiteY6817" fmla="*/ 2403126 h 2801577"/>
                <a:gd name="connsiteX6818" fmla="*/ 7908260 w 10032639"/>
                <a:gd name="connsiteY6818" fmla="*/ 2399525 h 2801577"/>
                <a:gd name="connsiteX6819" fmla="*/ 7906460 w 10032639"/>
                <a:gd name="connsiteY6819" fmla="*/ 2396284 h 2801577"/>
                <a:gd name="connsiteX6820" fmla="*/ 7901419 w 10032639"/>
                <a:gd name="connsiteY6820" fmla="*/ 2369996 h 2801577"/>
                <a:gd name="connsiteX6821" fmla="*/ 7896018 w 10032639"/>
                <a:gd name="connsiteY6821" fmla="*/ 2358113 h 2801577"/>
                <a:gd name="connsiteX6822" fmla="*/ 7890977 w 10032639"/>
                <a:gd name="connsiteY6822" fmla="*/ 2347670 h 2801577"/>
                <a:gd name="connsiteX6823" fmla="*/ 7875494 w 10032639"/>
                <a:gd name="connsiteY6823" fmla="*/ 2323543 h 2801577"/>
                <a:gd name="connsiteX6824" fmla="*/ 7860012 w 10032639"/>
                <a:gd name="connsiteY6824" fmla="*/ 2302657 h 2801577"/>
                <a:gd name="connsiteX6825" fmla="*/ 7852810 w 10032639"/>
                <a:gd name="connsiteY6825" fmla="*/ 2287173 h 2801577"/>
                <a:gd name="connsiteX6826" fmla="*/ 7845969 w 10032639"/>
                <a:gd name="connsiteY6826" fmla="*/ 2269888 h 2801577"/>
                <a:gd name="connsiteX6827" fmla="*/ 7839128 w 10032639"/>
                <a:gd name="connsiteY6827" fmla="*/ 2240359 h 2801577"/>
                <a:gd name="connsiteX6828" fmla="*/ 7839128 w 10032639"/>
                <a:gd name="connsiteY6828" fmla="*/ 2234958 h 2801577"/>
                <a:gd name="connsiteX6829" fmla="*/ 7835527 w 10032639"/>
                <a:gd name="connsiteY6829" fmla="*/ 2219473 h 2801577"/>
                <a:gd name="connsiteX6830" fmla="*/ 7830486 w 10032639"/>
                <a:gd name="connsiteY6830" fmla="*/ 2205789 h 2801577"/>
                <a:gd name="connsiteX6831" fmla="*/ 7823645 w 10032639"/>
                <a:gd name="connsiteY6831" fmla="*/ 2189945 h 2801577"/>
                <a:gd name="connsiteX6832" fmla="*/ 7816444 w 10032639"/>
                <a:gd name="connsiteY6832" fmla="*/ 2178061 h 2801577"/>
                <a:gd name="connsiteX6833" fmla="*/ 7807802 w 10032639"/>
                <a:gd name="connsiteY6833" fmla="*/ 2155375 h 2801577"/>
                <a:gd name="connsiteX6834" fmla="*/ 7800961 w 10032639"/>
                <a:gd name="connsiteY6834" fmla="*/ 2134849 h 2801577"/>
                <a:gd name="connsiteX6835" fmla="*/ 7785118 w 10032639"/>
                <a:gd name="connsiteY6835" fmla="*/ 2096678 h 2801577"/>
                <a:gd name="connsiteX6836" fmla="*/ 7776477 w 10032639"/>
                <a:gd name="connsiteY6836" fmla="*/ 2072191 h 2801577"/>
                <a:gd name="connsiteX6837" fmla="*/ 7771436 w 10032639"/>
                <a:gd name="connsiteY6837" fmla="*/ 2048064 h 2801577"/>
                <a:gd name="connsiteX6838" fmla="*/ 7766395 w 10032639"/>
                <a:gd name="connsiteY6838" fmla="*/ 2020336 h 2801577"/>
                <a:gd name="connsiteX6839" fmla="*/ 7764595 w 10032639"/>
                <a:gd name="connsiteY6839" fmla="*/ 1992608 h 2801577"/>
                <a:gd name="connsiteX6840" fmla="*/ 7760994 w 10032639"/>
                <a:gd name="connsiteY6840" fmla="*/ 1990808 h 2801577"/>
                <a:gd name="connsiteX6841" fmla="*/ 7754153 w 10032639"/>
                <a:gd name="connsiteY6841" fmla="*/ 1990808 h 2801577"/>
                <a:gd name="connsiteX6842" fmla="*/ 7738670 w 10032639"/>
                <a:gd name="connsiteY6842" fmla="*/ 1990808 h 2801577"/>
                <a:gd name="connsiteX6843" fmla="*/ 7738670 w 10032639"/>
                <a:gd name="connsiteY6843" fmla="*/ 1975323 h 2801577"/>
                <a:gd name="connsiteX6844" fmla="*/ 7738670 w 10032639"/>
                <a:gd name="connsiteY6844" fmla="*/ 1961279 h 2801577"/>
                <a:gd name="connsiteX6845" fmla="*/ 7741911 w 10032639"/>
                <a:gd name="connsiteY6845" fmla="*/ 1947595 h 2801577"/>
                <a:gd name="connsiteX6846" fmla="*/ 7747312 w 10032639"/>
                <a:gd name="connsiteY6846" fmla="*/ 1932111 h 2801577"/>
                <a:gd name="connsiteX6847" fmla="*/ 7752352 w 10032639"/>
                <a:gd name="connsiteY6847" fmla="*/ 1925269 h 2801577"/>
                <a:gd name="connsiteX6848" fmla="*/ 7757753 w 10032639"/>
                <a:gd name="connsiteY6848" fmla="*/ 1918427 h 2801577"/>
                <a:gd name="connsiteX6849" fmla="*/ 7762794 w 10032639"/>
                <a:gd name="connsiteY6849" fmla="*/ 1911225 h 2801577"/>
                <a:gd name="connsiteX6850" fmla="*/ 7764595 w 10032639"/>
                <a:gd name="connsiteY6850" fmla="*/ 1897541 h 2801577"/>
                <a:gd name="connsiteX6851" fmla="*/ 7759194 w 10032639"/>
                <a:gd name="connsiteY6851" fmla="*/ 1899342 h 2801577"/>
                <a:gd name="connsiteX6852" fmla="*/ 7752352 w 10032639"/>
                <a:gd name="connsiteY6852" fmla="*/ 1901142 h 2801577"/>
                <a:gd name="connsiteX6853" fmla="*/ 7745511 w 10032639"/>
                <a:gd name="connsiteY6853" fmla="*/ 1899342 h 2801577"/>
                <a:gd name="connsiteX6854" fmla="*/ 7736870 w 10032639"/>
                <a:gd name="connsiteY6854" fmla="*/ 1897541 h 2801577"/>
                <a:gd name="connsiteX6855" fmla="*/ 7723187 w 10032639"/>
                <a:gd name="connsiteY6855" fmla="*/ 1892500 h 2801577"/>
                <a:gd name="connsiteX6856" fmla="*/ 7728228 w 10032639"/>
                <a:gd name="connsiteY6856" fmla="*/ 1878456 h 2801577"/>
                <a:gd name="connsiteX6857" fmla="*/ 7731829 w 10032639"/>
                <a:gd name="connsiteY6857" fmla="*/ 1868013 h 2801577"/>
                <a:gd name="connsiteX6858" fmla="*/ 7736870 w 10032639"/>
                <a:gd name="connsiteY6858" fmla="*/ 1859370 h 2801577"/>
                <a:gd name="connsiteX6859" fmla="*/ 7743711 w 10032639"/>
                <a:gd name="connsiteY6859" fmla="*/ 1843886 h 2801577"/>
                <a:gd name="connsiteX6860" fmla="*/ 7747312 w 10032639"/>
                <a:gd name="connsiteY6860" fmla="*/ 1833443 h 2801577"/>
                <a:gd name="connsiteX6861" fmla="*/ 7735069 w 10032639"/>
                <a:gd name="connsiteY6861" fmla="*/ 1833443 h 2801577"/>
                <a:gd name="connsiteX6862" fmla="*/ 7749112 w 10032639"/>
                <a:gd name="connsiteY6862" fmla="*/ 1810756 h 2801577"/>
                <a:gd name="connsiteX6863" fmla="*/ 7757753 w 10032639"/>
                <a:gd name="connsiteY6863" fmla="*/ 1791671 h 2801577"/>
                <a:gd name="connsiteX6864" fmla="*/ 7764595 w 10032639"/>
                <a:gd name="connsiteY6864" fmla="*/ 1769344 h 2801577"/>
                <a:gd name="connsiteX6865" fmla="*/ 7769636 w 10032639"/>
                <a:gd name="connsiteY6865" fmla="*/ 1743417 h 2801577"/>
                <a:gd name="connsiteX6866" fmla="*/ 7773236 w 10032639"/>
                <a:gd name="connsiteY6866" fmla="*/ 1713888 h 2801577"/>
                <a:gd name="connsiteX6867" fmla="*/ 7776477 w 10032639"/>
                <a:gd name="connsiteY6867" fmla="*/ 1680759 h 2801577"/>
                <a:gd name="connsiteX6868" fmla="*/ 7783678 w 10032639"/>
                <a:gd name="connsiteY6868" fmla="*/ 1651591 h 2801577"/>
                <a:gd name="connsiteX6869" fmla="*/ 7790519 w 10032639"/>
                <a:gd name="connsiteY6869" fmla="*/ 1629264 h 2801577"/>
                <a:gd name="connsiteX6870" fmla="*/ 7800961 w 10032639"/>
                <a:gd name="connsiteY6870" fmla="*/ 1608378 h 2801577"/>
                <a:gd name="connsiteX6871" fmla="*/ 7795560 w 10032639"/>
                <a:gd name="connsiteY6871" fmla="*/ 1606578 h 2801577"/>
                <a:gd name="connsiteX6872" fmla="*/ 7792320 w 10032639"/>
                <a:gd name="connsiteY6872" fmla="*/ 1602977 h 2801577"/>
                <a:gd name="connsiteX6873" fmla="*/ 7790519 w 10032639"/>
                <a:gd name="connsiteY6873" fmla="*/ 1601536 h 2801577"/>
                <a:gd name="connsiteX6874" fmla="*/ 7786919 w 10032639"/>
                <a:gd name="connsiteY6874" fmla="*/ 1594334 h 2801577"/>
                <a:gd name="connsiteX6875" fmla="*/ 7786919 w 10032639"/>
                <a:gd name="connsiteY6875" fmla="*/ 1587492 h 2801577"/>
                <a:gd name="connsiteX6876" fmla="*/ 7790519 w 10032639"/>
                <a:gd name="connsiteY6876" fmla="*/ 1577049 h 2801577"/>
                <a:gd name="connsiteX6877" fmla="*/ 7809603 w 10032639"/>
                <a:gd name="connsiteY6877" fmla="*/ 1530236 h 2801577"/>
                <a:gd name="connsiteX6878" fmla="*/ 7823645 w 10032639"/>
                <a:gd name="connsiteY6878" fmla="*/ 1488824 h 2801577"/>
                <a:gd name="connsiteX6879" fmla="*/ 7828686 w 10032639"/>
                <a:gd name="connsiteY6879" fmla="*/ 1469739 h 2801577"/>
                <a:gd name="connsiteX6880" fmla="*/ 7837328 w 10032639"/>
                <a:gd name="connsiteY6880" fmla="*/ 1448853 h 2801577"/>
                <a:gd name="connsiteX6881" fmla="*/ 7847769 w 10032639"/>
                <a:gd name="connsiteY6881" fmla="*/ 1424726 h 2801577"/>
                <a:gd name="connsiteX6882" fmla="*/ 7860012 w 10032639"/>
                <a:gd name="connsiteY6882" fmla="*/ 1400239 h 2801577"/>
                <a:gd name="connsiteX6883" fmla="*/ 7884136 w 10032639"/>
                <a:gd name="connsiteY6883" fmla="*/ 1357386 h 2801577"/>
                <a:gd name="connsiteX6884" fmla="*/ 7911501 w 10032639"/>
                <a:gd name="connsiteY6884" fmla="*/ 1301570 h 2801577"/>
                <a:gd name="connsiteX6885" fmla="*/ 7918702 w 10032639"/>
                <a:gd name="connsiteY6885" fmla="*/ 1291127 h 2801577"/>
                <a:gd name="connsiteX6886" fmla="*/ 7944627 w 10032639"/>
                <a:gd name="connsiteY6886" fmla="*/ 1246475 h 2801577"/>
                <a:gd name="connsiteX6887" fmla="*/ 7970551 w 10032639"/>
                <a:gd name="connsiteY6887" fmla="*/ 1201462 h 2801577"/>
                <a:gd name="connsiteX6888" fmla="*/ 7991435 w 10032639"/>
                <a:gd name="connsiteY6888" fmla="*/ 1170133 h 2801577"/>
                <a:gd name="connsiteX6889" fmla="*/ 8012319 w 10032639"/>
                <a:gd name="connsiteY6889" fmla="*/ 1140604 h 2801577"/>
                <a:gd name="connsiteX6890" fmla="*/ 8034643 w 10032639"/>
                <a:gd name="connsiteY6890" fmla="*/ 1111436 h 2801577"/>
                <a:gd name="connsiteX6891" fmla="*/ 8058767 w 10032639"/>
                <a:gd name="connsiteY6891" fmla="*/ 1085508 h 2801577"/>
                <a:gd name="connsiteX6892" fmla="*/ 8083251 w 10032639"/>
                <a:gd name="connsiteY6892" fmla="*/ 1059221 h 2801577"/>
                <a:gd name="connsiteX6893" fmla="*/ 8109176 w 10032639"/>
                <a:gd name="connsiteY6893" fmla="*/ 1036895 h 2801577"/>
                <a:gd name="connsiteX6894" fmla="*/ 8136901 w 10032639"/>
                <a:gd name="connsiteY6894" fmla="*/ 1014208 h 2801577"/>
                <a:gd name="connsiteX6895" fmla="*/ 8162826 w 10032639"/>
                <a:gd name="connsiteY6895" fmla="*/ 995123 h 2801577"/>
                <a:gd name="connsiteX6896" fmla="*/ 8162826 w 10032639"/>
                <a:gd name="connsiteY6896" fmla="*/ 983239 h 2801577"/>
                <a:gd name="connsiteX6897" fmla="*/ 8164626 w 10032639"/>
                <a:gd name="connsiteY6897" fmla="*/ 974597 h 2801577"/>
                <a:gd name="connsiteX6898" fmla="*/ 8169667 w 10032639"/>
                <a:gd name="connsiteY6898" fmla="*/ 969195 h 2801577"/>
                <a:gd name="connsiteX6899" fmla="*/ 8174708 w 10032639"/>
                <a:gd name="connsiteY6899" fmla="*/ 965954 h 2801577"/>
                <a:gd name="connsiteX6900" fmla="*/ 8183349 w 10032639"/>
                <a:gd name="connsiteY6900" fmla="*/ 964154 h 2801577"/>
                <a:gd name="connsiteX6901" fmla="*/ 8204233 w 10032639"/>
                <a:gd name="connsiteY6901" fmla="*/ 946869 h 2801577"/>
                <a:gd name="connsiteX6902" fmla="*/ 8226917 w 10032639"/>
                <a:gd name="connsiteY6902" fmla="*/ 927783 h 2801577"/>
                <a:gd name="connsiteX6903" fmla="*/ 8251041 w 10032639"/>
                <a:gd name="connsiteY6903" fmla="*/ 911939 h 2801577"/>
                <a:gd name="connsiteX6904" fmla="*/ 8276966 w 10032639"/>
                <a:gd name="connsiteY6904" fmla="*/ 894654 h 2801577"/>
                <a:gd name="connsiteX6905" fmla="*/ 8304691 w 10032639"/>
                <a:gd name="connsiteY6905" fmla="*/ 879169 h 2801577"/>
                <a:gd name="connsiteX6906" fmla="*/ 8334216 w 10032639"/>
                <a:gd name="connsiteY6906" fmla="*/ 865125 h 2801577"/>
                <a:gd name="connsiteX6907" fmla="*/ 8363741 w 10032639"/>
                <a:gd name="connsiteY6907" fmla="*/ 851441 h 2801577"/>
                <a:gd name="connsiteX6908" fmla="*/ 8394707 w 10032639"/>
                <a:gd name="connsiteY6908" fmla="*/ 839558 h 2801577"/>
                <a:gd name="connsiteX6909" fmla="*/ 8427833 w 10032639"/>
                <a:gd name="connsiteY6909" fmla="*/ 827315 h 2801577"/>
                <a:gd name="connsiteX6910" fmla="*/ 8460599 w 10032639"/>
                <a:gd name="connsiteY6910" fmla="*/ 816872 h 2801577"/>
                <a:gd name="connsiteX6911" fmla="*/ 8495165 w 10032639"/>
                <a:gd name="connsiteY6911" fmla="*/ 810030 h 2801577"/>
                <a:gd name="connsiteX6912" fmla="*/ 8531531 w 10032639"/>
                <a:gd name="connsiteY6912" fmla="*/ 803188 h 2801577"/>
                <a:gd name="connsiteX6913" fmla="*/ 8569698 w 10032639"/>
                <a:gd name="connsiteY6913" fmla="*/ 799587 h 2801577"/>
                <a:gd name="connsiteX6914" fmla="*/ 8607505 w 10032639"/>
                <a:gd name="connsiteY6914" fmla="*/ 795986 h 2801577"/>
                <a:gd name="connsiteX6915" fmla="*/ 8647472 w 10032639"/>
                <a:gd name="connsiteY6915" fmla="*/ 795986 h 2801577"/>
                <a:gd name="connsiteX6916" fmla="*/ 8689239 w 10032639"/>
                <a:gd name="connsiteY6916" fmla="*/ 795986 h 2801577"/>
                <a:gd name="connsiteX6917" fmla="*/ 8728846 w 10032639"/>
                <a:gd name="connsiteY6917" fmla="*/ 797786 h 2801577"/>
                <a:gd name="connsiteX6918" fmla="*/ 8767013 w 10032639"/>
                <a:gd name="connsiteY6918" fmla="*/ 801387 h 2801577"/>
                <a:gd name="connsiteX6919" fmla="*/ 8805180 w 10032639"/>
                <a:gd name="connsiteY6919" fmla="*/ 810030 h 2801577"/>
                <a:gd name="connsiteX6920" fmla="*/ 8841547 w 10032639"/>
                <a:gd name="connsiteY6920" fmla="*/ 820473 h 2801577"/>
                <a:gd name="connsiteX6921" fmla="*/ 8877913 w 10032639"/>
                <a:gd name="connsiteY6921" fmla="*/ 832356 h 2801577"/>
                <a:gd name="connsiteX6922" fmla="*/ 8908879 w 10032639"/>
                <a:gd name="connsiteY6922" fmla="*/ 848200 h 2801577"/>
                <a:gd name="connsiteX6923" fmla="*/ 8938404 w 10032639"/>
                <a:gd name="connsiteY6923" fmla="*/ 863685 h 2801577"/>
                <a:gd name="connsiteX6924" fmla="*/ 8964328 w 10032639"/>
                <a:gd name="connsiteY6924" fmla="*/ 882770 h 2801577"/>
                <a:gd name="connsiteX6925" fmla="*/ 8967929 w 10032639"/>
                <a:gd name="connsiteY6925" fmla="*/ 886011 h 2801577"/>
                <a:gd name="connsiteX6926" fmla="*/ 8969729 w 10032639"/>
                <a:gd name="connsiteY6926" fmla="*/ 889612 h 2801577"/>
                <a:gd name="connsiteX6927" fmla="*/ 8976571 w 10032639"/>
                <a:gd name="connsiteY6927" fmla="*/ 903296 h 2801577"/>
                <a:gd name="connsiteX6928" fmla="*/ 8983412 w 10032639"/>
                <a:gd name="connsiteY6928" fmla="*/ 915540 h 2801577"/>
                <a:gd name="connsiteX6929" fmla="*/ 8990253 w 10032639"/>
                <a:gd name="connsiteY6929" fmla="*/ 925983 h 2801577"/>
                <a:gd name="connsiteX6930" fmla="*/ 8997454 w 10032639"/>
                <a:gd name="connsiteY6930" fmla="*/ 934625 h 2801577"/>
                <a:gd name="connsiteX6931" fmla="*/ 8998895 w 10032639"/>
                <a:gd name="connsiteY6931" fmla="*/ 938226 h 2801577"/>
                <a:gd name="connsiteX6932" fmla="*/ 9011137 w 10032639"/>
                <a:gd name="connsiteY6932" fmla="*/ 953711 h 2801577"/>
                <a:gd name="connsiteX6933" fmla="*/ 9021579 w 10032639"/>
                <a:gd name="connsiteY6933" fmla="*/ 969195 h 2801577"/>
                <a:gd name="connsiteX6934" fmla="*/ 9028420 w 10032639"/>
                <a:gd name="connsiteY6934" fmla="*/ 962353 h 2801577"/>
                <a:gd name="connsiteX6935" fmla="*/ 9033461 w 10032639"/>
                <a:gd name="connsiteY6935" fmla="*/ 953711 h 2801577"/>
                <a:gd name="connsiteX6936" fmla="*/ 9037061 w 10032639"/>
                <a:gd name="connsiteY6936" fmla="*/ 943268 h 2801577"/>
                <a:gd name="connsiteX6937" fmla="*/ 9037061 w 10032639"/>
                <a:gd name="connsiteY6937" fmla="*/ 931384 h 2801577"/>
                <a:gd name="connsiteX6938" fmla="*/ 9035261 w 10032639"/>
                <a:gd name="connsiteY6938" fmla="*/ 917340 h 2801577"/>
                <a:gd name="connsiteX6939" fmla="*/ 9030220 w 10032639"/>
                <a:gd name="connsiteY6939" fmla="*/ 882770 h 2801577"/>
                <a:gd name="connsiteX6940" fmla="*/ 9028420 w 10032639"/>
                <a:gd name="connsiteY6940" fmla="*/ 853242 h 2801577"/>
                <a:gd name="connsiteX6941" fmla="*/ 9035261 w 10032639"/>
                <a:gd name="connsiteY6941" fmla="*/ 801387 h 2801577"/>
                <a:gd name="connsiteX6942" fmla="*/ 9040662 w 10032639"/>
                <a:gd name="connsiteY6942" fmla="*/ 771859 h 2801577"/>
                <a:gd name="connsiteX6943" fmla="*/ 9043903 w 10032639"/>
                <a:gd name="connsiteY6943" fmla="*/ 740530 h 2801577"/>
                <a:gd name="connsiteX6944" fmla="*/ 9047503 w 10032639"/>
                <a:gd name="connsiteY6944" fmla="*/ 702719 h 2801577"/>
                <a:gd name="connsiteX6945" fmla="*/ 9045703 w 10032639"/>
                <a:gd name="connsiteY6945" fmla="*/ 666348 h 2801577"/>
                <a:gd name="connsiteX6946" fmla="*/ 9038862 w 10032639"/>
                <a:gd name="connsiteY6946" fmla="*/ 671390 h 2801577"/>
                <a:gd name="connsiteX6947" fmla="*/ 9032021 w 10032639"/>
                <a:gd name="connsiteY6947" fmla="*/ 676791 h 2801577"/>
                <a:gd name="connsiteX6948" fmla="*/ 9024819 w 10032639"/>
                <a:gd name="connsiteY6948" fmla="*/ 680032 h 2801577"/>
                <a:gd name="connsiteX6949" fmla="*/ 9017978 w 10032639"/>
                <a:gd name="connsiteY6949" fmla="*/ 681833 h 2801577"/>
                <a:gd name="connsiteX6950" fmla="*/ 9007536 w 10032639"/>
                <a:gd name="connsiteY6950" fmla="*/ 681833 h 2801577"/>
                <a:gd name="connsiteX6951" fmla="*/ 8997454 w 10032639"/>
                <a:gd name="connsiteY6951" fmla="*/ 680032 h 2801577"/>
                <a:gd name="connsiteX6952" fmla="*/ 8990253 w 10032639"/>
                <a:gd name="connsiteY6952" fmla="*/ 678592 h 2801577"/>
                <a:gd name="connsiteX6953" fmla="*/ 8985212 w 10032639"/>
                <a:gd name="connsiteY6953" fmla="*/ 666348 h 2801577"/>
                <a:gd name="connsiteX6954" fmla="*/ 8983412 w 10032639"/>
                <a:gd name="connsiteY6954" fmla="*/ 659506 h 2801577"/>
                <a:gd name="connsiteX6955" fmla="*/ 8981971 w 10032639"/>
                <a:gd name="connsiteY6955" fmla="*/ 650504 h 2801577"/>
                <a:gd name="connsiteX6956" fmla="*/ 8981971 w 10032639"/>
                <a:gd name="connsiteY6956" fmla="*/ 640061 h 2801577"/>
                <a:gd name="connsiteX6957" fmla="*/ 8983412 w 10032639"/>
                <a:gd name="connsiteY6957" fmla="*/ 629978 h 2801577"/>
                <a:gd name="connsiteX6958" fmla="*/ 8987012 w 10032639"/>
                <a:gd name="connsiteY6958" fmla="*/ 624576 h 2801577"/>
                <a:gd name="connsiteX6959" fmla="*/ 8992053 w 10032639"/>
                <a:gd name="connsiteY6959" fmla="*/ 617734 h 2801577"/>
                <a:gd name="connsiteX6960" fmla="*/ 8998895 w 10032639"/>
                <a:gd name="connsiteY6960" fmla="*/ 612333 h 2801577"/>
                <a:gd name="connsiteX6961" fmla="*/ 9007536 w 10032639"/>
                <a:gd name="connsiteY6961" fmla="*/ 609092 h 2801577"/>
                <a:gd name="connsiteX6962" fmla="*/ 9011137 w 10032639"/>
                <a:gd name="connsiteY6962" fmla="*/ 600450 h 2801577"/>
                <a:gd name="connsiteX6963" fmla="*/ 9014737 w 10032639"/>
                <a:gd name="connsiteY6963" fmla="*/ 593247 h 2801577"/>
                <a:gd name="connsiteX6964" fmla="*/ 9019778 w 10032639"/>
                <a:gd name="connsiteY6964" fmla="*/ 586405 h 2801577"/>
                <a:gd name="connsiteX6965" fmla="*/ 9026619 w 10032639"/>
                <a:gd name="connsiteY6965" fmla="*/ 579564 h 2801577"/>
                <a:gd name="connsiteX6966" fmla="*/ 9023379 w 10032639"/>
                <a:gd name="connsiteY6966" fmla="*/ 577763 h 2801577"/>
                <a:gd name="connsiteX6967" fmla="*/ 9009336 w 10032639"/>
                <a:gd name="connsiteY6967" fmla="*/ 579564 h 2801577"/>
                <a:gd name="connsiteX6968" fmla="*/ 8990253 w 10032639"/>
                <a:gd name="connsiteY6968" fmla="*/ 581364 h 2801577"/>
                <a:gd name="connsiteX6969" fmla="*/ 8969729 w 10032639"/>
                <a:gd name="connsiteY6969" fmla="*/ 583165 h 2801577"/>
                <a:gd name="connsiteX6970" fmla="*/ 8942004 w 10032639"/>
                <a:gd name="connsiteY6970" fmla="*/ 581364 h 2801577"/>
                <a:gd name="connsiteX6971" fmla="*/ 8865671 w 10032639"/>
                <a:gd name="connsiteY6971" fmla="*/ 570921 h 2801577"/>
                <a:gd name="connsiteX6972" fmla="*/ 8867471 w 10032639"/>
                <a:gd name="connsiteY6972" fmla="*/ 572722 h 2801577"/>
                <a:gd name="connsiteX6973" fmla="*/ 8867471 w 10032639"/>
                <a:gd name="connsiteY6973" fmla="*/ 577763 h 2801577"/>
                <a:gd name="connsiteX6974" fmla="*/ 8857029 w 10032639"/>
                <a:gd name="connsiteY6974" fmla="*/ 583165 h 2801577"/>
                <a:gd name="connsiteX6975" fmla="*/ 8848388 w 10032639"/>
                <a:gd name="connsiteY6975" fmla="*/ 584965 h 2801577"/>
                <a:gd name="connsiteX6976" fmla="*/ 8841547 w 10032639"/>
                <a:gd name="connsiteY6976" fmla="*/ 584965 h 2801577"/>
                <a:gd name="connsiteX6977" fmla="*/ 8834705 w 10032639"/>
                <a:gd name="connsiteY6977" fmla="*/ 584965 h 2801577"/>
                <a:gd name="connsiteX6978" fmla="*/ 8826064 w 10032639"/>
                <a:gd name="connsiteY6978" fmla="*/ 581364 h 2801577"/>
                <a:gd name="connsiteX6979" fmla="*/ 8817422 w 10032639"/>
                <a:gd name="connsiteY6979" fmla="*/ 577763 h 2801577"/>
                <a:gd name="connsiteX6980" fmla="*/ 8810221 w 10032639"/>
                <a:gd name="connsiteY6980" fmla="*/ 574522 h 2801577"/>
                <a:gd name="connsiteX6981" fmla="*/ 8806980 w 10032639"/>
                <a:gd name="connsiteY6981" fmla="*/ 574522 h 2801577"/>
                <a:gd name="connsiteX6982" fmla="*/ 8803380 w 10032639"/>
                <a:gd name="connsiteY6982" fmla="*/ 576323 h 2801577"/>
                <a:gd name="connsiteX6983" fmla="*/ 8800139 w 10032639"/>
                <a:gd name="connsiteY6983" fmla="*/ 579564 h 2801577"/>
                <a:gd name="connsiteX6984" fmla="*/ 8782496 w 10032639"/>
                <a:gd name="connsiteY6984" fmla="*/ 584965 h 2801577"/>
                <a:gd name="connsiteX6985" fmla="*/ 8765213 w 10032639"/>
                <a:gd name="connsiteY6985" fmla="*/ 586405 h 2801577"/>
                <a:gd name="connsiteX6986" fmla="*/ 8758372 w 10032639"/>
                <a:gd name="connsiteY6986" fmla="*/ 584965 h 2801577"/>
                <a:gd name="connsiteX6987" fmla="*/ 8751530 w 10032639"/>
                <a:gd name="connsiteY6987" fmla="*/ 583165 h 2801577"/>
                <a:gd name="connsiteX6988" fmla="*/ 8744329 w 10032639"/>
                <a:gd name="connsiteY6988" fmla="*/ 579564 h 2801577"/>
                <a:gd name="connsiteX6989" fmla="*/ 8739288 w 10032639"/>
                <a:gd name="connsiteY6989" fmla="*/ 576323 h 2801577"/>
                <a:gd name="connsiteX6990" fmla="*/ 8732447 w 10032639"/>
                <a:gd name="connsiteY6990" fmla="*/ 569121 h 2801577"/>
                <a:gd name="connsiteX6991" fmla="*/ 8727046 w 10032639"/>
                <a:gd name="connsiteY6991" fmla="*/ 560478 h 2801577"/>
                <a:gd name="connsiteX6992" fmla="*/ 8723805 w 10032639"/>
                <a:gd name="connsiteY6992" fmla="*/ 544994 h 2801577"/>
                <a:gd name="connsiteX6993" fmla="*/ 8720205 w 10032639"/>
                <a:gd name="connsiteY6993" fmla="*/ 531310 h 2801577"/>
                <a:gd name="connsiteX6994" fmla="*/ 8720205 w 10032639"/>
                <a:gd name="connsiteY6994" fmla="*/ 520867 h 2801577"/>
                <a:gd name="connsiteX6995" fmla="*/ 8723805 w 10032639"/>
                <a:gd name="connsiteY6995" fmla="*/ 505022 h 2801577"/>
                <a:gd name="connsiteX6996" fmla="*/ 8713364 w 10032639"/>
                <a:gd name="connsiteY6996" fmla="*/ 493139 h 2801577"/>
                <a:gd name="connsiteX6997" fmla="*/ 8708323 w 10032639"/>
                <a:gd name="connsiteY6997" fmla="*/ 482696 h 2801577"/>
                <a:gd name="connsiteX6998" fmla="*/ 8702922 w 10032639"/>
                <a:gd name="connsiteY6998" fmla="*/ 474053 h 2801577"/>
                <a:gd name="connsiteX6999" fmla="*/ 8699681 w 10032639"/>
                <a:gd name="connsiteY6999" fmla="*/ 465411 h 2801577"/>
                <a:gd name="connsiteX7000" fmla="*/ 8697881 w 10032639"/>
                <a:gd name="connsiteY7000" fmla="*/ 456768 h 2801577"/>
                <a:gd name="connsiteX7001" fmla="*/ 8697881 w 10032639"/>
                <a:gd name="connsiteY7001" fmla="*/ 451367 h 2801577"/>
                <a:gd name="connsiteX7002" fmla="*/ 8699681 w 10032639"/>
                <a:gd name="connsiteY7002" fmla="*/ 440924 h 2801577"/>
                <a:gd name="connsiteX7003" fmla="*/ 8702922 w 10032639"/>
                <a:gd name="connsiteY7003" fmla="*/ 434082 h 2801577"/>
                <a:gd name="connsiteX7004" fmla="*/ 8706522 w 10032639"/>
                <a:gd name="connsiteY7004" fmla="*/ 429040 h 2801577"/>
                <a:gd name="connsiteX7005" fmla="*/ 8716964 w 10032639"/>
                <a:gd name="connsiteY7005" fmla="*/ 420398 h 2801577"/>
                <a:gd name="connsiteX7006" fmla="*/ 8727046 w 10032639"/>
                <a:gd name="connsiteY7006" fmla="*/ 411755 h 2801577"/>
                <a:gd name="connsiteX7007" fmla="*/ 8728846 w 10032639"/>
                <a:gd name="connsiteY7007" fmla="*/ 406714 h 2801577"/>
                <a:gd name="connsiteX7008" fmla="*/ 8730647 w 10032639"/>
                <a:gd name="connsiteY7008" fmla="*/ 401312 h 2801577"/>
                <a:gd name="connsiteX7009" fmla="*/ 8730647 w 10032639"/>
                <a:gd name="connsiteY7009" fmla="*/ 396271 h 2801577"/>
                <a:gd name="connsiteX7010" fmla="*/ 8728846 w 10032639"/>
                <a:gd name="connsiteY7010" fmla="*/ 390869 h 2801577"/>
                <a:gd name="connsiteX7011" fmla="*/ 8723805 w 10032639"/>
                <a:gd name="connsiteY7011" fmla="*/ 382227 h 2801577"/>
                <a:gd name="connsiteX7012" fmla="*/ 8715164 w 10032639"/>
                <a:gd name="connsiteY7012" fmla="*/ 375385 h 2801577"/>
                <a:gd name="connsiteX7013" fmla="*/ 8706522 w 10032639"/>
                <a:gd name="connsiteY7013" fmla="*/ 368183 h 2801577"/>
                <a:gd name="connsiteX7014" fmla="*/ 8702922 w 10032639"/>
                <a:gd name="connsiteY7014" fmla="*/ 350898 h 2801577"/>
                <a:gd name="connsiteX7015" fmla="*/ 8699681 w 10032639"/>
                <a:gd name="connsiteY7015" fmla="*/ 328572 h 2801577"/>
                <a:gd name="connsiteX7016" fmla="*/ 8697881 w 10032639"/>
                <a:gd name="connsiteY7016" fmla="*/ 307686 h 2801577"/>
                <a:gd name="connsiteX7017" fmla="*/ 8699681 w 10032639"/>
                <a:gd name="connsiteY7017" fmla="*/ 288600 h 2801577"/>
                <a:gd name="connsiteX7018" fmla="*/ 8701481 w 10032639"/>
                <a:gd name="connsiteY7018" fmla="*/ 269875 h 2801577"/>
                <a:gd name="connsiteX7019" fmla="*/ 8706522 w 10032639"/>
                <a:gd name="connsiteY7019" fmla="*/ 254030 h 2801577"/>
                <a:gd name="connsiteX7020" fmla="*/ 8715164 w 10032639"/>
                <a:gd name="connsiteY7020" fmla="*/ 226302 h 2801577"/>
                <a:gd name="connsiteX7021" fmla="*/ 8723805 w 10032639"/>
                <a:gd name="connsiteY7021" fmla="*/ 209017 h 2801577"/>
                <a:gd name="connsiteX7022" fmla="*/ 8732447 w 10032639"/>
                <a:gd name="connsiteY7022" fmla="*/ 189932 h 2801577"/>
                <a:gd name="connsiteX7023" fmla="*/ 8746129 w 10032639"/>
                <a:gd name="connsiteY7023" fmla="*/ 169046 h 2801577"/>
                <a:gd name="connsiteX7024" fmla="*/ 8730647 w 10032639"/>
                <a:gd name="connsiteY7024" fmla="*/ 144919 h 2801577"/>
                <a:gd name="connsiteX7025" fmla="*/ 8732447 w 10032639"/>
                <a:gd name="connsiteY7025" fmla="*/ 136277 h 2801577"/>
                <a:gd name="connsiteX7026" fmla="*/ 8734247 w 10032639"/>
                <a:gd name="connsiteY7026" fmla="*/ 125834 h 2801577"/>
                <a:gd name="connsiteX7027" fmla="*/ 8739288 w 10032639"/>
                <a:gd name="connsiteY7027" fmla="*/ 115751 h 2801577"/>
                <a:gd name="connsiteX7028" fmla="*/ 8746129 w 10032639"/>
                <a:gd name="connsiteY7028" fmla="*/ 105308 h 2801577"/>
                <a:gd name="connsiteX7029" fmla="*/ 8754771 w 10032639"/>
                <a:gd name="connsiteY7029" fmla="*/ 96305 h 2801577"/>
                <a:gd name="connsiteX7030" fmla="*/ 8765213 w 10032639"/>
                <a:gd name="connsiteY7030" fmla="*/ 91264 h 2801577"/>
                <a:gd name="connsiteX7031" fmla="*/ 8777455 w 10032639"/>
                <a:gd name="connsiteY7031" fmla="*/ 87663 h 2801577"/>
                <a:gd name="connsiteX7032" fmla="*/ 8789697 w 10032639"/>
                <a:gd name="connsiteY7032" fmla="*/ 84422 h 2801577"/>
                <a:gd name="connsiteX7033" fmla="*/ 8803380 w 10032639"/>
                <a:gd name="connsiteY7033" fmla="*/ 84422 h 2801577"/>
                <a:gd name="connsiteX7034" fmla="*/ 8817422 w 10032639"/>
                <a:gd name="connsiteY7034" fmla="*/ 86222 h 2801577"/>
                <a:gd name="connsiteX7035" fmla="*/ 8831105 w 10032639"/>
                <a:gd name="connsiteY7035" fmla="*/ 89463 h 2801577"/>
                <a:gd name="connsiteX7036" fmla="*/ 8845147 w 10032639"/>
                <a:gd name="connsiteY7036" fmla="*/ 96305 h 2801577"/>
                <a:gd name="connsiteX7037" fmla="*/ 8848388 w 10032639"/>
                <a:gd name="connsiteY7037" fmla="*/ 93064 h 2801577"/>
                <a:gd name="connsiteX7038" fmla="*/ 8853789 w 10032639"/>
                <a:gd name="connsiteY7038" fmla="*/ 91264 h 2801577"/>
                <a:gd name="connsiteX7039" fmla="*/ 8938404 w 10032639"/>
                <a:gd name="connsiteY7039" fmla="*/ 79020 h 2801577"/>
                <a:gd name="connsiteX7040" fmla="*/ 9028420 w 10032639"/>
                <a:gd name="connsiteY7040" fmla="*/ 65336 h 2801577"/>
                <a:gd name="connsiteX7041" fmla="*/ 9122037 w 10032639"/>
                <a:gd name="connsiteY7041" fmla="*/ 53093 h 2801577"/>
                <a:gd name="connsiteX7042" fmla="*/ 9158403 w 10032639"/>
                <a:gd name="connsiteY7042" fmla="*/ 49852 h 2801577"/>
                <a:gd name="connsiteX7043" fmla="*/ 9194769 w 10032639"/>
                <a:gd name="connsiteY7043" fmla="*/ 46251 h 2801577"/>
                <a:gd name="connsiteX7044" fmla="*/ 4607584 w 10032639"/>
                <a:gd name="connsiteY7044" fmla="*/ 28575 h 2801577"/>
                <a:gd name="connsiteX7045" fmla="*/ 4630281 w 10032639"/>
                <a:gd name="connsiteY7045" fmla="*/ 28575 h 2801577"/>
                <a:gd name="connsiteX7046" fmla="*/ 4651177 w 10032639"/>
                <a:gd name="connsiteY7046" fmla="*/ 30375 h 2801577"/>
                <a:gd name="connsiteX7047" fmla="*/ 4673514 w 10032639"/>
                <a:gd name="connsiteY7047" fmla="*/ 32175 h 2801577"/>
                <a:gd name="connsiteX7048" fmla="*/ 4694050 w 10032639"/>
                <a:gd name="connsiteY7048" fmla="*/ 35415 h 2801577"/>
                <a:gd name="connsiteX7049" fmla="*/ 4714946 w 10032639"/>
                <a:gd name="connsiteY7049" fmla="*/ 39015 h 2801577"/>
                <a:gd name="connsiteX7050" fmla="*/ 4735842 w 10032639"/>
                <a:gd name="connsiteY7050" fmla="*/ 44055 h 2801577"/>
                <a:gd name="connsiteX7051" fmla="*/ 4756739 w 10032639"/>
                <a:gd name="connsiteY7051" fmla="*/ 50896 h 2801577"/>
                <a:gd name="connsiteX7052" fmla="*/ 4777635 w 10032639"/>
                <a:gd name="connsiteY7052" fmla="*/ 57737 h 2801577"/>
                <a:gd name="connsiteX7053" fmla="*/ 4819067 w 10032639"/>
                <a:gd name="connsiteY7053" fmla="*/ 75377 h 2801577"/>
                <a:gd name="connsiteX7054" fmla="*/ 4834559 w 10032639"/>
                <a:gd name="connsiteY7054" fmla="*/ 73577 h 2801577"/>
                <a:gd name="connsiteX7055" fmla="*/ 4846808 w 10032639"/>
                <a:gd name="connsiteY7055" fmla="*/ 69977 h 2801577"/>
                <a:gd name="connsiteX7056" fmla="*/ 4857256 w 10032639"/>
                <a:gd name="connsiteY7056" fmla="*/ 66377 h 2801577"/>
                <a:gd name="connsiteX7057" fmla="*/ 4869145 w 10032639"/>
                <a:gd name="connsiteY7057" fmla="*/ 66377 h 2801577"/>
                <a:gd name="connsiteX7058" fmla="*/ 4876351 w 10032639"/>
                <a:gd name="connsiteY7058" fmla="*/ 68177 h 2801577"/>
                <a:gd name="connsiteX7059" fmla="*/ 4881395 w 10032639"/>
                <a:gd name="connsiteY7059" fmla="*/ 69977 h 2801577"/>
                <a:gd name="connsiteX7060" fmla="*/ 4888240 w 10032639"/>
                <a:gd name="connsiteY7060" fmla="*/ 75377 h 2801577"/>
                <a:gd name="connsiteX7061" fmla="*/ 4895445 w 10032639"/>
                <a:gd name="connsiteY7061" fmla="*/ 80418 h 2801577"/>
                <a:gd name="connsiteX7062" fmla="*/ 4898688 w 10032639"/>
                <a:gd name="connsiteY7062" fmla="*/ 85818 h 2801577"/>
                <a:gd name="connsiteX7063" fmla="*/ 4902291 w 10032639"/>
                <a:gd name="connsiteY7063" fmla="*/ 103099 h 2801577"/>
                <a:gd name="connsiteX7064" fmla="*/ 4904092 w 10032639"/>
                <a:gd name="connsiteY7064" fmla="*/ 113539 h 2801577"/>
                <a:gd name="connsiteX7065" fmla="*/ 4904092 w 10032639"/>
                <a:gd name="connsiteY7065" fmla="*/ 120379 h 2801577"/>
                <a:gd name="connsiteX7066" fmla="*/ 4898688 w 10032639"/>
                <a:gd name="connsiteY7066" fmla="*/ 123980 h 2801577"/>
                <a:gd name="connsiteX7067" fmla="*/ 4898688 w 10032639"/>
                <a:gd name="connsiteY7067" fmla="*/ 125420 h 2801577"/>
                <a:gd name="connsiteX7068" fmla="*/ 4917783 w 10032639"/>
                <a:gd name="connsiteY7068" fmla="*/ 129020 h 2801577"/>
                <a:gd name="connsiteX7069" fmla="*/ 4926429 w 10032639"/>
                <a:gd name="connsiteY7069" fmla="*/ 132620 h 2801577"/>
                <a:gd name="connsiteX7070" fmla="*/ 4933275 w 10032639"/>
                <a:gd name="connsiteY7070" fmla="*/ 135860 h 2801577"/>
                <a:gd name="connsiteX7071" fmla="*/ 4940120 w 10032639"/>
                <a:gd name="connsiteY7071" fmla="*/ 141260 h 2801577"/>
                <a:gd name="connsiteX7072" fmla="*/ 4943723 w 10032639"/>
                <a:gd name="connsiteY7072" fmla="*/ 146301 h 2801577"/>
                <a:gd name="connsiteX7073" fmla="*/ 4945524 w 10032639"/>
                <a:gd name="connsiteY7073" fmla="*/ 153141 h 2801577"/>
                <a:gd name="connsiteX7074" fmla="*/ 4945524 w 10032639"/>
                <a:gd name="connsiteY7074" fmla="*/ 158541 h 2801577"/>
                <a:gd name="connsiteX7075" fmla="*/ 4954171 w 10032639"/>
                <a:gd name="connsiteY7075" fmla="*/ 154941 h 2801577"/>
                <a:gd name="connsiteX7076" fmla="*/ 4959215 w 10032639"/>
                <a:gd name="connsiteY7076" fmla="*/ 154941 h 2801577"/>
                <a:gd name="connsiteX7077" fmla="*/ 4964619 w 10032639"/>
                <a:gd name="connsiteY7077" fmla="*/ 154941 h 2801577"/>
                <a:gd name="connsiteX7078" fmla="*/ 4969663 w 10032639"/>
                <a:gd name="connsiteY7078" fmla="*/ 156741 h 2801577"/>
                <a:gd name="connsiteX7079" fmla="*/ 4974707 w 10032639"/>
                <a:gd name="connsiteY7079" fmla="*/ 160341 h 2801577"/>
                <a:gd name="connsiteX7080" fmla="*/ 4980111 w 10032639"/>
                <a:gd name="connsiteY7080" fmla="*/ 165381 h 2801577"/>
                <a:gd name="connsiteX7081" fmla="*/ 4985155 w 10032639"/>
                <a:gd name="connsiteY7081" fmla="*/ 170422 h 2801577"/>
                <a:gd name="connsiteX7082" fmla="*/ 4986956 w 10032639"/>
                <a:gd name="connsiteY7082" fmla="*/ 174022 h 2801577"/>
                <a:gd name="connsiteX7083" fmla="*/ 4988757 w 10032639"/>
                <a:gd name="connsiteY7083" fmla="*/ 185902 h 2801577"/>
                <a:gd name="connsiteX7084" fmla="*/ 4990559 w 10032639"/>
                <a:gd name="connsiteY7084" fmla="*/ 196343 h 2801577"/>
                <a:gd name="connsiteX7085" fmla="*/ 4988757 w 10032639"/>
                <a:gd name="connsiteY7085" fmla="*/ 206783 h 2801577"/>
                <a:gd name="connsiteX7086" fmla="*/ 4985155 w 10032639"/>
                <a:gd name="connsiteY7086" fmla="*/ 215424 h 2801577"/>
                <a:gd name="connsiteX7087" fmla="*/ 4980111 w 10032639"/>
                <a:gd name="connsiteY7087" fmla="*/ 225864 h 2801577"/>
                <a:gd name="connsiteX7088" fmla="*/ 4974707 w 10032639"/>
                <a:gd name="connsiteY7088" fmla="*/ 232704 h 2801577"/>
                <a:gd name="connsiteX7089" fmla="*/ 4992360 w 10032639"/>
                <a:gd name="connsiteY7089" fmla="*/ 303988 h 2801577"/>
                <a:gd name="connsiteX7090" fmla="*/ 4993801 w 10032639"/>
                <a:gd name="connsiteY7090" fmla="*/ 312628 h 2801577"/>
                <a:gd name="connsiteX7091" fmla="*/ 4999205 w 10032639"/>
                <a:gd name="connsiteY7091" fmla="*/ 338549 h 2801577"/>
                <a:gd name="connsiteX7092" fmla="*/ 5002448 w 10032639"/>
                <a:gd name="connsiteY7092" fmla="*/ 360870 h 2801577"/>
                <a:gd name="connsiteX7093" fmla="*/ 5007852 w 10032639"/>
                <a:gd name="connsiteY7093" fmla="*/ 378151 h 2801577"/>
                <a:gd name="connsiteX7094" fmla="*/ 5012536 w 10032639"/>
                <a:gd name="connsiteY7094" fmla="*/ 392192 h 2801577"/>
                <a:gd name="connsiteX7095" fmla="*/ 5014337 w 10032639"/>
                <a:gd name="connsiteY7095" fmla="*/ 399032 h 2801577"/>
                <a:gd name="connsiteX7096" fmla="*/ 5016139 w 10032639"/>
                <a:gd name="connsiteY7096" fmla="*/ 407672 h 2801577"/>
                <a:gd name="connsiteX7097" fmla="*/ 5016139 w 10032639"/>
                <a:gd name="connsiteY7097" fmla="*/ 416313 h 2801577"/>
                <a:gd name="connsiteX7098" fmla="*/ 5012536 w 10032639"/>
                <a:gd name="connsiteY7098" fmla="*/ 419913 h 2801577"/>
                <a:gd name="connsiteX7099" fmla="*/ 5011455 w 10032639"/>
                <a:gd name="connsiteY7099" fmla="*/ 424953 h 2801577"/>
                <a:gd name="connsiteX7100" fmla="*/ 5006051 w 10032639"/>
                <a:gd name="connsiteY7100" fmla="*/ 426753 h 2801577"/>
                <a:gd name="connsiteX7101" fmla="*/ 4999205 w 10032639"/>
                <a:gd name="connsiteY7101" fmla="*/ 428553 h 2801577"/>
                <a:gd name="connsiteX7102" fmla="*/ 4995603 w 10032639"/>
                <a:gd name="connsiteY7102" fmla="*/ 449074 h 2801577"/>
                <a:gd name="connsiteX7103" fmla="*/ 4992360 w 10032639"/>
                <a:gd name="connsiteY7103" fmla="*/ 469955 h 2801577"/>
                <a:gd name="connsiteX7104" fmla="*/ 4985155 w 10032639"/>
                <a:gd name="connsiteY7104" fmla="*/ 490836 h 2801577"/>
                <a:gd name="connsiteX7105" fmla="*/ 4978309 w 10032639"/>
                <a:gd name="connsiteY7105" fmla="*/ 511717 h 2801577"/>
                <a:gd name="connsiteX7106" fmla="*/ 4969663 w 10032639"/>
                <a:gd name="connsiteY7106" fmla="*/ 532598 h 2801577"/>
                <a:gd name="connsiteX7107" fmla="*/ 4959215 w 10032639"/>
                <a:gd name="connsiteY7107" fmla="*/ 551319 h 2801577"/>
                <a:gd name="connsiteX7108" fmla="*/ 4947325 w 10032639"/>
                <a:gd name="connsiteY7108" fmla="*/ 568600 h 2801577"/>
                <a:gd name="connsiteX7109" fmla="*/ 4935076 w 10032639"/>
                <a:gd name="connsiteY7109" fmla="*/ 585880 h 2801577"/>
                <a:gd name="connsiteX7110" fmla="*/ 4919584 w 10032639"/>
                <a:gd name="connsiteY7110" fmla="*/ 603161 h 2801577"/>
                <a:gd name="connsiteX7111" fmla="*/ 4904092 w 10032639"/>
                <a:gd name="connsiteY7111" fmla="*/ 619002 h 2801577"/>
                <a:gd name="connsiteX7112" fmla="*/ 4886439 w 10032639"/>
                <a:gd name="connsiteY7112" fmla="*/ 634482 h 2801577"/>
                <a:gd name="connsiteX7113" fmla="*/ 4869145 w 10032639"/>
                <a:gd name="connsiteY7113" fmla="*/ 646723 h 2801577"/>
                <a:gd name="connsiteX7114" fmla="*/ 4851852 w 10032639"/>
                <a:gd name="connsiteY7114" fmla="*/ 658964 h 2801577"/>
                <a:gd name="connsiteX7115" fmla="*/ 4832757 w 10032639"/>
                <a:gd name="connsiteY7115" fmla="*/ 669044 h 2801577"/>
                <a:gd name="connsiteX7116" fmla="*/ 4813662 w 10032639"/>
                <a:gd name="connsiteY7116" fmla="*/ 679485 h 2801577"/>
                <a:gd name="connsiteX7117" fmla="*/ 4793127 w 10032639"/>
                <a:gd name="connsiteY7117" fmla="*/ 686685 h 2801577"/>
                <a:gd name="connsiteX7118" fmla="*/ 4765385 w 10032639"/>
                <a:gd name="connsiteY7118" fmla="*/ 693525 h 2801577"/>
                <a:gd name="connsiteX7119" fmla="*/ 4748092 w 10032639"/>
                <a:gd name="connsiteY7119" fmla="*/ 694965 h 2801577"/>
                <a:gd name="connsiteX7120" fmla="*/ 4727196 w 10032639"/>
                <a:gd name="connsiteY7120" fmla="*/ 694965 h 2801577"/>
                <a:gd name="connsiteX7121" fmla="*/ 4706300 w 10032639"/>
                <a:gd name="connsiteY7121" fmla="*/ 694965 h 2801577"/>
                <a:gd name="connsiteX7122" fmla="*/ 4683962 w 10032639"/>
                <a:gd name="connsiteY7122" fmla="*/ 693525 h 2801577"/>
                <a:gd name="connsiteX7123" fmla="*/ 4640729 w 10032639"/>
                <a:gd name="connsiteY7123" fmla="*/ 688125 h 2801577"/>
                <a:gd name="connsiteX7124" fmla="*/ 4619833 w 10032639"/>
                <a:gd name="connsiteY7124" fmla="*/ 684885 h 2801577"/>
                <a:gd name="connsiteX7125" fmla="*/ 4598937 w 10032639"/>
                <a:gd name="connsiteY7125" fmla="*/ 681285 h 2801577"/>
                <a:gd name="connsiteX7126" fmla="*/ 4578041 w 10032639"/>
                <a:gd name="connsiteY7126" fmla="*/ 674444 h 2801577"/>
                <a:gd name="connsiteX7127" fmla="*/ 4558946 w 10032639"/>
                <a:gd name="connsiteY7127" fmla="*/ 667604 h 2801577"/>
                <a:gd name="connsiteX7128" fmla="*/ 4545256 w 10032639"/>
                <a:gd name="connsiteY7128" fmla="*/ 662204 h 2801577"/>
                <a:gd name="connsiteX7129" fmla="*/ 4533006 w 10032639"/>
                <a:gd name="connsiteY7129" fmla="*/ 655363 h 2801577"/>
                <a:gd name="connsiteX7130" fmla="*/ 4521117 w 10032639"/>
                <a:gd name="connsiteY7130" fmla="*/ 646723 h 2801577"/>
                <a:gd name="connsiteX7131" fmla="*/ 4512470 w 10032639"/>
                <a:gd name="connsiteY7131" fmla="*/ 636283 h 2801577"/>
                <a:gd name="connsiteX7132" fmla="*/ 4493376 w 10032639"/>
                <a:gd name="connsiteY7132" fmla="*/ 632682 h 2801577"/>
                <a:gd name="connsiteX7133" fmla="*/ 4476082 w 10032639"/>
                <a:gd name="connsiteY7133" fmla="*/ 625842 h 2801577"/>
                <a:gd name="connsiteX7134" fmla="*/ 4458789 w 10032639"/>
                <a:gd name="connsiteY7134" fmla="*/ 615402 h 2801577"/>
                <a:gd name="connsiteX7135" fmla="*/ 4441496 w 10032639"/>
                <a:gd name="connsiteY7135" fmla="*/ 603161 h 2801577"/>
                <a:gd name="connsiteX7136" fmla="*/ 4425643 w 10032639"/>
                <a:gd name="connsiteY7136" fmla="*/ 592721 h 2801577"/>
                <a:gd name="connsiteX7137" fmla="*/ 4410151 w 10032639"/>
                <a:gd name="connsiteY7137" fmla="*/ 580840 h 2801577"/>
                <a:gd name="connsiteX7138" fmla="*/ 4396101 w 10032639"/>
                <a:gd name="connsiteY7138" fmla="*/ 567159 h 2801577"/>
                <a:gd name="connsiteX7139" fmla="*/ 4384211 w 10032639"/>
                <a:gd name="connsiteY7139" fmla="*/ 549879 h 2801577"/>
                <a:gd name="connsiteX7140" fmla="*/ 4375565 w 10032639"/>
                <a:gd name="connsiteY7140" fmla="*/ 535838 h 2801577"/>
                <a:gd name="connsiteX7141" fmla="*/ 4366918 w 10032639"/>
                <a:gd name="connsiteY7141" fmla="*/ 520357 h 2801577"/>
                <a:gd name="connsiteX7142" fmla="*/ 4318281 w 10032639"/>
                <a:gd name="connsiteY7142" fmla="*/ 539438 h 2801577"/>
                <a:gd name="connsiteX7143" fmla="*/ 4360073 w 10032639"/>
                <a:gd name="connsiteY7143" fmla="*/ 509917 h 2801577"/>
                <a:gd name="connsiteX7144" fmla="*/ 4344581 w 10032639"/>
                <a:gd name="connsiteY7144" fmla="*/ 473555 h 2801577"/>
                <a:gd name="connsiteX7145" fmla="*/ 4330530 w 10032639"/>
                <a:gd name="connsiteY7145" fmla="*/ 431793 h 2801577"/>
                <a:gd name="connsiteX7146" fmla="*/ 4320082 w 10032639"/>
                <a:gd name="connsiteY7146" fmla="*/ 395792 h 2801577"/>
                <a:gd name="connsiteX7147" fmla="*/ 4315038 w 10032639"/>
                <a:gd name="connsiteY7147" fmla="*/ 359070 h 2801577"/>
                <a:gd name="connsiteX7148" fmla="*/ 4313237 w 10032639"/>
                <a:gd name="connsiteY7148" fmla="*/ 324509 h 2801577"/>
                <a:gd name="connsiteX7149" fmla="*/ 4313237 w 10032639"/>
                <a:gd name="connsiteY7149" fmla="*/ 288147 h 2801577"/>
                <a:gd name="connsiteX7150" fmla="*/ 4316479 w 10032639"/>
                <a:gd name="connsiteY7150" fmla="*/ 265826 h 2801577"/>
                <a:gd name="connsiteX7151" fmla="*/ 4320082 w 10032639"/>
                <a:gd name="connsiteY7151" fmla="*/ 244945 h 2801577"/>
                <a:gd name="connsiteX7152" fmla="*/ 4325486 w 10032639"/>
                <a:gd name="connsiteY7152" fmla="*/ 225864 h 2801577"/>
                <a:gd name="connsiteX7153" fmla="*/ 4330530 w 10032639"/>
                <a:gd name="connsiteY7153" fmla="*/ 206783 h 2801577"/>
                <a:gd name="connsiteX7154" fmla="*/ 4339177 w 10032639"/>
                <a:gd name="connsiteY7154" fmla="*/ 189502 h 2801577"/>
                <a:gd name="connsiteX7155" fmla="*/ 4347823 w 10032639"/>
                <a:gd name="connsiteY7155" fmla="*/ 172222 h 2801577"/>
                <a:gd name="connsiteX7156" fmla="*/ 4360073 w 10032639"/>
                <a:gd name="connsiteY7156" fmla="*/ 156741 h 2801577"/>
                <a:gd name="connsiteX7157" fmla="*/ 4371962 w 10032639"/>
                <a:gd name="connsiteY7157" fmla="*/ 143060 h 2801577"/>
                <a:gd name="connsiteX7158" fmla="*/ 4382410 w 10032639"/>
                <a:gd name="connsiteY7158" fmla="*/ 129020 h 2801577"/>
                <a:gd name="connsiteX7159" fmla="*/ 4396101 w 10032639"/>
                <a:gd name="connsiteY7159" fmla="*/ 115339 h 2801577"/>
                <a:gd name="connsiteX7160" fmla="*/ 4410151 w 10032639"/>
                <a:gd name="connsiteY7160" fmla="*/ 103099 h 2801577"/>
                <a:gd name="connsiteX7161" fmla="*/ 4423842 w 10032639"/>
                <a:gd name="connsiteY7161" fmla="*/ 90858 h 2801577"/>
                <a:gd name="connsiteX7162" fmla="*/ 4439694 w 10032639"/>
                <a:gd name="connsiteY7162" fmla="*/ 80418 h 2801577"/>
                <a:gd name="connsiteX7163" fmla="*/ 4455186 w 10032639"/>
                <a:gd name="connsiteY7163" fmla="*/ 71777 h 2801577"/>
                <a:gd name="connsiteX7164" fmla="*/ 4472479 w 10032639"/>
                <a:gd name="connsiteY7164" fmla="*/ 61337 h 2801577"/>
                <a:gd name="connsiteX7165" fmla="*/ 4491574 w 10032639"/>
                <a:gd name="connsiteY7165" fmla="*/ 54496 h 2801577"/>
                <a:gd name="connsiteX7166" fmla="*/ 4510669 w 10032639"/>
                <a:gd name="connsiteY7166" fmla="*/ 47656 h 2801577"/>
                <a:gd name="connsiteX7167" fmla="*/ 4527962 w 10032639"/>
                <a:gd name="connsiteY7167" fmla="*/ 40815 h 2801577"/>
                <a:gd name="connsiteX7168" fmla="*/ 4547057 w 10032639"/>
                <a:gd name="connsiteY7168" fmla="*/ 35415 h 2801577"/>
                <a:gd name="connsiteX7169" fmla="*/ 4567593 w 10032639"/>
                <a:gd name="connsiteY7169" fmla="*/ 32175 h 2801577"/>
                <a:gd name="connsiteX7170" fmla="*/ 4586688 w 10032639"/>
                <a:gd name="connsiteY7170" fmla="*/ 30375 h 2801577"/>
                <a:gd name="connsiteX7171" fmla="*/ 1284273 w 10032639"/>
                <a:gd name="connsiteY7171" fmla="*/ 0 h 2801577"/>
                <a:gd name="connsiteX7172" fmla="*/ 1296511 w 10032639"/>
                <a:gd name="connsiteY7172" fmla="*/ 0 h 2801577"/>
                <a:gd name="connsiteX7173" fmla="*/ 1308389 w 10032639"/>
                <a:gd name="connsiteY7173" fmla="*/ 1800 h 2801577"/>
                <a:gd name="connsiteX7174" fmla="*/ 1320627 w 10032639"/>
                <a:gd name="connsiteY7174" fmla="*/ 5401 h 2801577"/>
                <a:gd name="connsiteX7175" fmla="*/ 1330705 w 10032639"/>
                <a:gd name="connsiteY7175" fmla="*/ 10441 h 2801577"/>
                <a:gd name="connsiteX7176" fmla="*/ 1341144 w 10032639"/>
                <a:gd name="connsiteY7176" fmla="*/ 19083 h 2801577"/>
                <a:gd name="connsiteX7177" fmla="*/ 1351582 w 10032639"/>
                <a:gd name="connsiteY7177" fmla="*/ 33125 h 2801577"/>
                <a:gd name="connsiteX7178" fmla="*/ 1372458 w 10032639"/>
                <a:gd name="connsiteY7178" fmla="*/ 67330 h 2801577"/>
                <a:gd name="connsiteX7179" fmla="*/ 1381097 w 10032639"/>
                <a:gd name="connsiteY7179" fmla="*/ 77772 h 2801577"/>
                <a:gd name="connsiteX7180" fmla="*/ 1386496 w 10032639"/>
                <a:gd name="connsiteY7180" fmla="*/ 84973 h 2801577"/>
                <a:gd name="connsiteX7181" fmla="*/ 1389736 w 10032639"/>
                <a:gd name="connsiteY7181" fmla="*/ 95414 h 2801577"/>
                <a:gd name="connsiteX7182" fmla="*/ 1393335 w 10032639"/>
                <a:gd name="connsiteY7182" fmla="*/ 105856 h 2801577"/>
                <a:gd name="connsiteX7183" fmla="*/ 1393335 w 10032639"/>
                <a:gd name="connsiteY7183" fmla="*/ 114497 h 2801577"/>
                <a:gd name="connsiteX7184" fmla="*/ 1391535 w 10032639"/>
                <a:gd name="connsiteY7184" fmla="*/ 124939 h 2801577"/>
                <a:gd name="connsiteX7185" fmla="*/ 1387936 w 10032639"/>
                <a:gd name="connsiteY7185" fmla="*/ 133580 h 2801577"/>
                <a:gd name="connsiteX7186" fmla="*/ 1389736 w 10032639"/>
                <a:gd name="connsiteY7186" fmla="*/ 135380 h 2801577"/>
                <a:gd name="connsiteX7187" fmla="*/ 1395135 w 10032639"/>
                <a:gd name="connsiteY7187" fmla="*/ 133580 h 2801577"/>
                <a:gd name="connsiteX7188" fmla="*/ 1412412 w 10032639"/>
                <a:gd name="connsiteY7188" fmla="*/ 133580 h 2801577"/>
                <a:gd name="connsiteX7189" fmla="*/ 1410613 w 10032639"/>
                <a:gd name="connsiteY7189" fmla="*/ 150863 h 2801577"/>
                <a:gd name="connsiteX7190" fmla="*/ 1408813 w 10032639"/>
                <a:gd name="connsiteY7190" fmla="*/ 168145 h 2801577"/>
                <a:gd name="connsiteX7191" fmla="*/ 1408813 w 10032639"/>
                <a:gd name="connsiteY7191" fmla="*/ 178227 h 2801577"/>
                <a:gd name="connsiteX7192" fmla="*/ 1410613 w 10032639"/>
                <a:gd name="connsiteY7192" fmla="*/ 186868 h 2801577"/>
                <a:gd name="connsiteX7193" fmla="*/ 1414212 w 10032639"/>
                <a:gd name="connsiteY7193" fmla="*/ 192269 h 2801577"/>
                <a:gd name="connsiteX7194" fmla="*/ 1422850 w 10032639"/>
                <a:gd name="connsiteY7194" fmla="*/ 204151 h 2801577"/>
                <a:gd name="connsiteX7195" fmla="*/ 1431489 w 10032639"/>
                <a:gd name="connsiteY7195" fmla="*/ 218193 h 2801577"/>
                <a:gd name="connsiteX7196" fmla="*/ 1440128 w 10032639"/>
                <a:gd name="connsiteY7196" fmla="*/ 230435 h 2801577"/>
                <a:gd name="connsiteX7197" fmla="*/ 1443367 w 10032639"/>
                <a:gd name="connsiteY7197" fmla="*/ 233675 h 2801577"/>
                <a:gd name="connsiteX7198" fmla="*/ 1445167 w 10032639"/>
                <a:gd name="connsiteY7198" fmla="*/ 239076 h 2801577"/>
                <a:gd name="connsiteX7199" fmla="*/ 1448766 w 10032639"/>
                <a:gd name="connsiteY7199" fmla="*/ 265000 h 2801577"/>
                <a:gd name="connsiteX7200" fmla="*/ 1455605 w 10032639"/>
                <a:gd name="connsiteY7200" fmla="*/ 290924 h 2801577"/>
                <a:gd name="connsiteX7201" fmla="*/ 1466043 w 10032639"/>
                <a:gd name="connsiteY7201" fmla="*/ 316847 h 2801577"/>
                <a:gd name="connsiteX7202" fmla="*/ 1477922 w 10032639"/>
                <a:gd name="connsiteY7202" fmla="*/ 340971 h 2801577"/>
                <a:gd name="connsiteX7203" fmla="*/ 1500598 w 10032639"/>
                <a:gd name="connsiteY7203" fmla="*/ 396779 h 2801577"/>
                <a:gd name="connsiteX7204" fmla="*/ 1524714 w 10032639"/>
                <a:gd name="connsiteY7204" fmla="*/ 448627 h 2801577"/>
                <a:gd name="connsiteX7205" fmla="*/ 1543791 w 10032639"/>
                <a:gd name="connsiteY7205" fmla="*/ 507316 h 2801577"/>
                <a:gd name="connsiteX7206" fmla="*/ 1562868 w 10032639"/>
                <a:gd name="connsiteY7206" fmla="*/ 566365 h 2801577"/>
                <a:gd name="connsiteX7207" fmla="*/ 1573306 w 10032639"/>
                <a:gd name="connsiteY7207" fmla="*/ 595529 h 2801577"/>
                <a:gd name="connsiteX7208" fmla="*/ 1583745 w 10032639"/>
                <a:gd name="connsiteY7208" fmla="*/ 623253 h 2801577"/>
                <a:gd name="connsiteX7209" fmla="*/ 1595623 w 10032639"/>
                <a:gd name="connsiteY7209" fmla="*/ 649537 h 2801577"/>
                <a:gd name="connsiteX7210" fmla="*/ 1607861 w 10032639"/>
                <a:gd name="connsiteY7210" fmla="*/ 673660 h 2801577"/>
                <a:gd name="connsiteX7211" fmla="*/ 1612900 w 10032639"/>
                <a:gd name="connsiteY7211" fmla="*/ 680501 h 2801577"/>
                <a:gd name="connsiteX7212" fmla="*/ 1619739 w 10032639"/>
                <a:gd name="connsiteY7212" fmla="*/ 687703 h 2801577"/>
                <a:gd name="connsiteX7213" fmla="*/ 1644215 w 10032639"/>
                <a:gd name="connsiteY7213" fmla="*/ 703185 h 2801577"/>
                <a:gd name="connsiteX7214" fmla="*/ 1651054 w 10032639"/>
                <a:gd name="connsiteY7214" fmla="*/ 706425 h 2801577"/>
                <a:gd name="connsiteX7215" fmla="*/ 1651054 w 10032639"/>
                <a:gd name="connsiteY7215" fmla="*/ 715067 h 2801577"/>
                <a:gd name="connsiteX7216" fmla="*/ 1652854 w 10032639"/>
                <a:gd name="connsiteY7216" fmla="*/ 734149 h 2801577"/>
                <a:gd name="connsiteX7217" fmla="*/ 1658253 w 10032639"/>
                <a:gd name="connsiteY7217" fmla="*/ 749632 h 2801577"/>
                <a:gd name="connsiteX7218" fmla="*/ 1661492 w 10032639"/>
                <a:gd name="connsiteY7218" fmla="*/ 755033 h 2801577"/>
                <a:gd name="connsiteX7219" fmla="*/ 1665091 w 10032639"/>
                <a:gd name="connsiteY7219" fmla="*/ 760073 h 2801577"/>
                <a:gd name="connsiteX7220" fmla="*/ 1670131 w 10032639"/>
                <a:gd name="connsiteY7220" fmla="*/ 763674 h 2801577"/>
                <a:gd name="connsiteX7221" fmla="*/ 1675530 w 10032639"/>
                <a:gd name="connsiteY7221" fmla="*/ 766914 h 2801577"/>
                <a:gd name="connsiteX7222" fmla="*/ 1684168 w 10032639"/>
                <a:gd name="connsiteY7222" fmla="*/ 768715 h 2801577"/>
                <a:gd name="connsiteX7223" fmla="*/ 1685968 w 10032639"/>
                <a:gd name="connsiteY7223" fmla="*/ 779156 h 2801577"/>
                <a:gd name="connsiteX7224" fmla="*/ 1691007 w 10032639"/>
                <a:gd name="connsiteY7224" fmla="*/ 798239 h 2801577"/>
                <a:gd name="connsiteX7225" fmla="*/ 1696406 w 10032639"/>
                <a:gd name="connsiteY7225" fmla="*/ 817322 h 2801577"/>
                <a:gd name="connsiteX7226" fmla="*/ 1704685 w 10032639"/>
                <a:gd name="connsiteY7226" fmla="*/ 836405 h 2801577"/>
                <a:gd name="connsiteX7227" fmla="*/ 1711884 w 10032639"/>
                <a:gd name="connsiteY7227" fmla="*/ 850087 h 2801577"/>
                <a:gd name="connsiteX7228" fmla="*/ 1730601 w 10032639"/>
                <a:gd name="connsiteY7228" fmla="*/ 891853 h 2801577"/>
                <a:gd name="connsiteX7229" fmla="*/ 1749678 w 10032639"/>
                <a:gd name="connsiteY7229" fmla="*/ 931819 h 2801577"/>
                <a:gd name="connsiteX7230" fmla="*/ 1774154 w 10032639"/>
                <a:gd name="connsiteY7230" fmla="*/ 988707 h 2801577"/>
                <a:gd name="connsiteX7231" fmla="*/ 1800070 w 10032639"/>
                <a:gd name="connsiteY7231" fmla="*/ 1045956 h 2801577"/>
                <a:gd name="connsiteX7232" fmla="*/ 1834624 w 10032639"/>
                <a:gd name="connsiteY7232" fmla="*/ 1118687 h 2801577"/>
                <a:gd name="connsiteX7233" fmla="*/ 1857300 w 10032639"/>
                <a:gd name="connsiteY7233" fmla="*/ 1165134 h 2801577"/>
                <a:gd name="connsiteX7234" fmla="*/ 1881417 w 10032639"/>
                <a:gd name="connsiteY7234" fmla="*/ 1212301 h 2801577"/>
                <a:gd name="connsiteX7235" fmla="*/ 1910572 w 10032639"/>
                <a:gd name="connsiteY7235" fmla="*/ 1258748 h 2801577"/>
                <a:gd name="connsiteX7236" fmla="*/ 1940087 w 10032639"/>
                <a:gd name="connsiteY7236" fmla="*/ 1305554 h 2801577"/>
                <a:gd name="connsiteX7237" fmla="*/ 1948726 w 10032639"/>
                <a:gd name="connsiteY7237" fmla="*/ 1319597 h 2801577"/>
                <a:gd name="connsiteX7238" fmla="*/ 1962763 w 10032639"/>
                <a:gd name="connsiteY7238" fmla="*/ 1338679 h 2801577"/>
                <a:gd name="connsiteX7239" fmla="*/ 1973202 w 10032639"/>
                <a:gd name="connsiteY7239" fmla="*/ 1352361 h 2801577"/>
                <a:gd name="connsiteX7240" fmla="*/ 1978241 w 10032639"/>
                <a:gd name="connsiteY7240" fmla="*/ 1355962 h 2801577"/>
                <a:gd name="connsiteX7241" fmla="*/ 1981840 w 10032639"/>
                <a:gd name="connsiteY7241" fmla="*/ 1355962 h 2801577"/>
                <a:gd name="connsiteX7242" fmla="*/ 1986880 w 10032639"/>
                <a:gd name="connsiteY7242" fmla="*/ 1352361 h 2801577"/>
                <a:gd name="connsiteX7243" fmla="*/ 1992279 w 10032639"/>
                <a:gd name="connsiteY7243" fmla="*/ 1349121 h 2801577"/>
                <a:gd name="connsiteX7244" fmla="*/ 1997318 w 10032639"/>
                <a:gd name="connsiteY7244" fmla="*/ 1340120 h 2801577"/>
                <a:gd name="connsiteX7245" fmla="*/ 2002357 w 10032639"/>
                <a:gd name="connsiteY7245" fmla="*/ 1330038 h 2801577"/>
                <a:gd name="connsiteX7246" fmla="*/ 2007756 w 10032639"/>
                <a:gd name="connsiteY7246" fmla="*/ 1315996 h 2801577"/>
                <a:gd name="connsiteX7247" fmla="*/ 2010996 w 10032639"/>
                <a:gd name="connsiteY7247" fmla="*/ 1298713 h 2801577"/>
                <a:gd name="connsiteX7248" fmla="*/ 2018195 w 10032639"/>
                <a:gd name="connsiteY7248" fmla="*/ 1272790 h 2801577"/>
                <a:gd name="connsiteX7249" fmla="*/ 2023234 w 10032639"/>
                <a:gd name="connsiteY7249" fmla="*/ 1245065 h 2801577"/>
                <a:gd name="connsiteX7250" fmla="*/ 2028273 w 10032639"/>
                <a:gd name="connsiteY7250" fmla="*/ 1231023 h 2801577"/>
                <a:gd name="connsiteX7251" fmla="*/ 2035112 w 10032639"/>
                <a:gd name="connsiteY7251" fmla="*/ 1219142 h 2801577"/>
                <a:gd name="connsiteX7252" fmla="*/ 2044111 w 10032639"/>
                <a:gd name="connsiteY7252" fmla="*/ 1208700 h 2801577"/>
                <a:gd name="connsiteX7253" fmla="*/ 2055988 w 10032639"/>
                <a:gd name="connsiteY7253" fmla="*/ 1201859 h 2801577"/>
                <a:gd name="connsiteX7254" fmla="*/ 2059588 w 10032639"/>
                <a:gd name="connsiteY7254" fmla="*/ 1182776 h 2801577"/>
                <a:gd name="connsiteX7255" fmla="*/ 2064627 w 10032639"/>
                <a:gd name="connsiteY7255" fmla="*/ 1156492 h 2801577"/>
                <a:gd name="connsiteX7256" fmla="*/ 2070026 w 10032639"/>
                <a:gd name="connsiteY7256" fmla="*/ 1141010 h 2801577"/>
                <a:gd name="connsiteX7257" fmla="*/ 2076865 w 10032639"/>
                <a:gd name="connsiteY7257" fmla="*/ 1128768 h 2801577"/>
                <a:gd name="connsiteX7258" fmla="*/ 2085504 w 10032639"/>
                <a:gd name="connsiteY7258" fmla="*/ 1118687 h 2801577"/>
                <a:gd name="connsiteX7259" fmla="*/ 2097742 w 10032639"/>
                <a:gd name="connsiteY7259" fmla="*/ 1111846 h 2801577"/>
                <a:gd name="connsiteX7260" fmla="*/ 2101342 w 10032639"/>
                <a:gd name="connsiteY7260" fmla="*/ 1092763 h 2801577"/>
                <a:gd name="connsiteX7261" fmla="*/ 2108180 w 10032639"/>
                <a:gd name="connsiteY7261" fmla="*/ 1075480 h 2801577"/>
                <a:gd name="connsiteX7262" fmla="*/ 2116819 w 10032639"/>
                <a:gd name="connsiteY7262" fmla="*/ 1054597 h 2801577"/>
                <a:gd name="connsiteX7263" fmla="*/ 2129057 w 10032639"/>
                <a:gd name="connsiteY7263" fmla="*/ 1033714 h 2801577"/>
                <a:gd name="connsiteX7264" fmla="*/ 2149574 w 10032639"/>
                <a:gd name="connsiteY7264" fmla="*/ 1000949 h 2801577"/>
                <a:gd name="connsiteX7265" fmla="*/ 2160012 w 10032639"/>
                <a:gd name="connsiteY7265" fmla="*/ 980066 h 2801577"/>
                <a:gd name="connsiteX7266" fmla="*/ 2170450 w 10032639"/>
                <a:gd name="connsiteY7266" fmla="*/ 959543 h 2801577"/>
                <a:gd name="connsiteX7267" fmla="*/ 2210044 w 10032639"/>
                <a:gd name="connsiteY7267" fmla="*/ 850087 h 2801577"/>
                <a:gd name="connsiteX7268" fmla="*/ 2249998 w 10032639"/>
                <a:gd name="connsiteY7268" fmla="*/ 734149 h 2801577"/>
                <a:gd name="connsiteX7269" fmla="*/ 2269075 w 10032639"/>
                <a:gd name="connsiteY7269" fmla="*/ 673660 h 2801577"/>
                <a:gd name="connsiteX7270" fmla="*/ 2289951 w 10032639"/>
                <a:gd name="connsiteY7270" fmla="*/ 618212 h 2801577"/>
                <a:gd name="connsiteX7271" fmla="*/ 2310468 w 10032639"/>
                <a:gd name="connsiteY7271" fmla="*/ 568165 h 2801577"/>
                <a:gd name="connsiteX7272" fmla="*/ 2331344 w 10032639"/>
                <a:gd name="connsiteY7272" fmla="*/ 523158 h 2801577"/>
                <a:gd name="connsiteX7273" fmla="*/ 2331344 w 10032639"/>
                <a:gd name="connsiteY7273" fmla="*/ 512717 h 2801577"/>
                <a:gd name="connsiteX7274" fmla="*/ 2331344 w 10032639"/>
                <a:gd name="connsiteY7274" fmla="*/ 502275 h 2801577"/>
                <a:gd name="connsiteX7275" fmla="*/ 2333144 w 10032639"/>
                <a:gd name="connsiteY7275" fmla="*/ 490033 h 2801577"/>
                <a:gd name="connsiteX7276" fmla="*/ 2338183 w 10032639"/>
                <a:gd name="connsiteY7276" fmla="*/ 479592 h 2801577"/>
                <a:gd name="connsiteX7277" fmla="*/ 2346822 w 10032639"/>
                <a:gd name="connsiteY7277" fmla="*/ 460509 h 2801577"/>
                <a:gd name="connsiteX7278" fmla="*/ 2354021 w 10032639"/>
                <a:gd name="connsiteY7278" fmla="*/ 443226 h 2801577"/>
                <a:gd name="connsiteX7279" fmla="*/ 2357260 w 10032639"/>
                <a:gd name="connsiteY7279" fmla="*/ 436385 h 2801577"/>
                <a:gd name="connsiteX7280" fmla="*/ 2359060 w 10032639"/>
                <a:gd name="connsiteY7280" fmla="*/ 432785 h 2801577"/>
                <a:gd name="connsiteX7281" fmla="*/ 2359060 w 10032639"/>
                <a:gd name="connsiteY7281" fmla="*/ 427744 h 2801577"/>
                <a:gd name="connsiteX7282" fmla="*/ 2360859 w 10032639"/>
                <a:gd name="connsiteY7282" fmla="*/ 422703 h 2801577"/>
                <a:gd name="connsiteX7283" fmla="*/ 2365899 w 10032639"/>
                <a:gd name="connsiteY7283" fmla="*/ 417302 h 2801577"/>
                <a:gd name="connsiteX7284" fmla="*/ 2369498 w 10032639"/>
                <a:gd name="connsiteY7284" fmla="*/ 415862 h 2801577"/>
                <a:gd name="connsiteX7285" fmla="*/ 2374537 w 10032639"/>
                <a:gd name="connsiteY7285" fmla="*/ 414062 h 2801577"/>
                <a:gd name="connsiteX7286" fmla="*/ 2379937 w 10032639"/>
                <a:gd name="connsiteY7286" fmla="*/ 414062 h 2801577"/>
                <a:gd name="connsiteX7287" fmla="*/ 2397213 w 10032639"/>
                <a:gd name="connsiteY7287" fmla="*/ 363654 h 2801577"/>
                <a:gd name="connsiteX7288" fmla="*/ 2412691 w 10032639"/>
                <a:gd name="connsiteY7288" fmla="*/ 311807 h 2801577"/>
                <a:gd name="connsiteX7289" fmla="*/ 2429968 w 10032639"/>
                <a:gd name="connsiteY7289" fmla="*/ 263199 h 2801577"/>
                <a:gd name="connsiteX7290" fmla="*/ 2454084 w 10032639"/>
                <a:gd name="connsiteY7290" fmla="*/ 178227 h 2801577"/>
                <a:gd name="connsiteX7291" fmla="*/ 2474961 w 10032639"/>
                <a:gd name="connsiteY7291" fmla="*/ 95414 h 2801577"/>
                <a:gd name="connsiteX7292" fmla="*/ 2476761 w 10032639"/>
                <a:gd name="connsiteY7292" fmla="*/ 88213 h 2801577"/>
                <a:gd name="connsiteX7293" fmla="*/ 2485400 w 10032639"/>
                <a:gd name="connsiteY7293" fmla="*/ 84973 h 2801577"/>
                <a:gd name="connsiteX7294" fmla="*/ 2504476 w 10032639"/>
                <a:gd name="connsiteY7294" fmla="*/ 79572 h 2801577"/>
                <a:gd name="connsiteX7295" fmla="*/ 2521754 w 10032639"/>
                <a:gd name="connsiteY7295" fmla="*/ 76332 h 2801577"/>
                <a:gd name="connsiteX7296" fmla="*/ 2540831 w 10032639"/>
                <a:gd name="connsiteY7296" fmla="*/ 72731 h 2801577"/>
                <a:gd name="connsiteX7297" fmla="*/ 2558108 w 10032639"/>
                <a:gd name="connsiteY7297" fmla="*/ 72731 h 2801577"/>
                <a:gd name="connsiteX7298" fmla="*/ 2627217 w 10032639"/>
                <a:gd name="connsiteY7298" fmla="*/ 72731 h 2801577"/>
                <a:gd name="connsiteX7299" fmla="*/ 2644494 w 10032639"/>
                <a:gd name="connsiteY7299" fmla="*/ 74531 h 2801577"/>
                <a:gd name="connsiteX7300" fmla="*/ 2662131 w 10032639"/>
                <a:gd name="connsiteY7300" fmla="*/ 76332 h 2801577"/>
                <a:gd name="connsiteX7301" fmla="*/ 2696686 w 10032639"/>
                <a:gd name="connsiteY7301" fmla="*/ 76332 h 2801577"/>
                <a:gd name="connsiteX7302" fmla="*/ 2710363 w 10032639"/>
                <a:gd name="connsiteY7302" fmla="*/ 77772 h 2801577"/>
                <a:gd name="connsiteX7303" fmla="*/ 2724041 w 10032639"/>
                <a:gd name="connsiteY7303" fmla="*/ 77772 h 2801577"/>
                <a:gd name="connsiteX7304" fmla="*/ 2738079 w 10032639"/>
                <a:gd name="connsiteY7304" fmla="*/ 74531 h 2801577"/>
                <a:gd name="connsiteX7305" fmla="*/ 2751756 w 10032639"/>
                <a:gd name="connsiteY7305" fmla="*/ 69131 h 2801577"/>
                <a:gd name="connsiteX7306" fmla="*/ 2762195 w 10032639"/>
                <a:gd name="connsiteY7306" fmla="*/ 67330 h 2801577"/>
                <a:gd name="connsiteX7307" fmla="*/ 2774433 w 10032639"/>
                <a:gd name="connsiteY7307" fmla="*/ 65890 h 2801577"/>
                <a:gd name="connsiteX7308" fmla="*/ 2779472 w 10032639"/>
                <a:gd name="connsiteY7308" fmla="*/ 65890 h 2801577"/>
                <a:gd name="connsiteX7309" fmla="*/ 2783072 w 10032639"/>
                <a:gd name="connsiteY7309" fmla="*/ 67330 h 2801577"/>
                <a:gd name="connsiteX7310" fmla="*/ 2786671 w 10032639"/>
                <a:gd name="connsiteY7310" fmla="*/ 69131 h 2801577"/>
                <a:gd name="connsiteX7311" fmla="*/ 2789911 w 10032639"/>
                <a:gd name="connsiteY7311" fmla="*/ 74531 h 2801577"/>
                <a:gd name="connsiteX7312" fmla="*/ 2791710 w 10032639"/>
                <a:gd name="connsiteY7312" fmla="*/ 70931 h 2801577"/>
                <a:gd name="connsiteX7313" fmla="*/ 2793510 w 10032639"/>
                <a:gd name="connsiteY7313" fmla="*/ 69131 h 2801577"/>
                <a:gd name="connsiteX7314" fmla="*/ 2797109 w 10032639"/>
                <a:gd name="connsiteY7314" fmla="*/ 65890 h 2801577"/>
                <a:gd name="connsiteX7315" fmla="*/ 2807547 w 10032639"/>
                <a:gd name="connsiteY7315" fmla="*/ 55449 h 2801577"/>
                <a:gd name="connsiteX7316" fmla="*/ 2826264 w 10032639"/>
                <a:gd name="connsiteY7316" fmla="*/ 76332 h 2801577"/>
                <a:gd name="connsiteX7317" fmla="*/ 2864419 w 10032639"/>
                <a:gd name="connsiteY7317" fmla="*/ 76332 h 2801577"/>
                <a:gd name="connsiteX7318" fmla="*/ 2888535 w 10032639"/>
                <a:gd name="connsiteY7318" fmla="*/ 76332 h 2801577"/>
                <a:gd name="connsiteX7319" fmla="*/ 2913011 w 10032639"/>
                <a:gd name="connsiteY7319" fmla="*/ 74531 h 2801577"/>
                <a:gd name="connsiteX7320" fmla="*/ 2958004 w 10032639"/>
                <a:gd name="connsiteY7320" fmla="*/ 69131 h 2801577"/>
                <a:gd name="connsiteX7321" fmla="*/ 2975280 w 10032639"/>
                <a:gd name="connsiteY7321" fmla="*/ 65890 h 2801577"/>
                <a:gd name="connsiteX7322" fmla="*/ 2988958 w 10032639"/>
                <a:gd name="connsiteY7322" fmla="*/ 58689 h 2801577"/>
                <a:gd name="connsiteX7323" fmla="*/ 3001197 w 10032639"/>
                <a:gd name="connsiteY7323" fmla="*/ 51848 h 2801577"/>
                <a:gd name="connsiteX7324" fmla="*/ 3008035 w 10032639"/>
                <a:gd name="connsiteY7324" fmla="*/ 41766 h 2801577"/>
                <a:gd name="connsiteX7325" fmla="*/ 3013075 w 10032639"/>
                <a:gd name="connsiteY7325" fmla="*/ 34565 h 2801577"/>
                <a:gd name="connsiteX7326" fmla="*/ 3021713 w 10032639"/>
                <a:gd name="connsiteY7326" fmla="*/ 34565 h 2801577"/>
                <a:gd name="connsiteX7327" fmla="*/ 3037551 w 10032639"/>
                <a:gd name="connsiteY7327" fmla="*/ 34565 h 2801577"/>
                <a:gd name="connsiteX7328" fmla="*/ 3051229 w 10032639"/>
                <a:gd name="connsiteY7328" fmla="*/ 38165 h 2801577"/>
                <a:gd name="connsiteX7329" fmla="*/ 3061667 w 10032639"/>
                <a:gd name="connsiteY7329" fmla="*/ 43206 h 2801577"/>
                <a:gd name="connsiteX7330" fmla="*/ 3070306 w 10032639"/>
                <a:gd name="connsiteY7330" fmla="*/ 50408 h 2801577"/>
                <a:gd name="connsiteX7331" fmla="*/ 3073905 w 10032639"/>
                <a:gd name="connsiteY7331" fmla="*/ 57249 h 2801577"/>
                <a:gd name="connsiteX7332" fmla="*/ 3078944 w 10032639"/>
                <a:gd name="connsiteY7332" fmla="*/ 62290 h 2801577"/>
                <a:gd name="connsiteX7333" fmla="*/ 3087943 w 10032639"/>
                <a:gd name="connsiteY7333" fmla="*/ 67330 h 2801577"/>
                <a:gd name="connsiteX7334" fmla="*/ 3098021 w 10032639"/>
                <a:gd name="connsiteY7334" fmla="*/ 62290 h 2801577"/>
                <a:gd name="connsiteX7335" fmla="*/ 3117098 w 10032639"/>
                <a:gd name="connsiteY7335" fmla="*/ 53648 h 2801577"/>
                <a:gd name="connsiteX7336" fmla="*/ 3129336 w 10032639"/>
                <a:gd name="connsiteY7336" fmla="*/ 50408 h 2801577"/>
                <a:gd name="connsiteX7337" fmla="*/ 3137974 w 10032639"/>
                <a:gd name="connsiteY7337" fmla="*/ 46807 h 2801577"/>
                <a:gd name="connsiteX7338" fmla="*/ 3144814 w 10032639"/>
                <a:gd name="connsiteY7338" fmla="*/ 38165 h 2801577"/>
                <a:gd name="connsiteX7339" fmla="*/ 3155252 w 10032639"/>
                <a:gd name="connsiteY7339" fmla="*/ 43206 h 2801577"/>
                <a:gd name="connsiteX7340" fmla="*/ 3168930 w 10032639"/>
                <a:gd name="connsiteY7340" fmla="*/ 48607 h 2801577"/>
                <a:gd name="connsiteX7341" fmla="*/ 3182967 w 10032639"/>
                <a:gd name="connsiteY7341" fmla="*/ 53648 h 2801577"/>
                <a:gd name="connsiteX7342" fmla="*/ 3196645 w 10032639"/>
                <a:gd name="connsiteY7342" fmla="*/ 57249 h 2801577"/>
                <a:gd name="connsiteX7343" fmla="*/ 3212482 w 10032639"/>
                <a:gd name="connsiteY7343" fmla="*/ 58689 h 2801577"/>
                <a:gd name="connsiteX7344" fmla="*/ 3226160 w 10032639"/>
                <a:gd name="connsiteY7344" fmla="*/ 60489 h 2801577"/>
                <a:gd name="connsiteX7345" fmla="*/ 3241638 w 10032639"/>
                <a:gd name="connsiteY7345" fmla="*/ 60489 h 2801577"/>
                <a:gd name="connsiteX7346" fmla="*/ 3255676 w 10032639"/>
                <a:gd name="connsiteY7346" fmla="*/ 60489 h 2801577"/>
                <a:gd name="connsiteX7347" fmla="*/ 3271153 w 10032639"/>
                <a:gd name="connsiteY7347" fmla="*/ 57249 h 2801577"/>
                <a:gd name="connsiteX7348" fmla="*/ 3284831 w 10032639"/>
                <a:gd name="connsiteY7348" fmla="*/ 55449 h 2801577"/>
                <a:gd name="connsiteX7349" fmla="*/ 3298869 w 10032639"/>
                <a:gd name="connsiteY7349" fmla="*/ 50408 h 2801577"/>
                <a:gd name="connsiteX7350" fmla="*/ 3312547 w 10032639"/>
                <a:gd name="connsiteY7350" fmla="*/ 45007 h 2801577"/>
                <a:gd name="connsiteX7351" fmla="*/ 3324784 w 10032639"/>
                <a:gd name="connsiteY7351" fmla="*/ 39966 h 2801577"/>
                <a:gd name="connsiteX7352" fmla="*/ 3350700 w 10032639"/>
                <a:gd name="connsiteY7352" fmla="*/ 24483 h 2801577"/>
                <a:gd name="connsiteX7353" fmla="*/ 3375176 w 10032639"/>
                <a:gd name="connsiteY7353" fmla="*/ 3600 h 2801577"/>
                <a:gd name="connsiteX7354" fmla="*/ 3380215 w 10032639"/>
                <a:gd name="connsiteY7354" fmla="*/ 0 h 2801577"/>
                <a:gd name="connsiteX7355" fmla="*/ 3385615 w 10032639"/>
                <a:gd name="connsiteY7355" fmla="*/ 0 h 2801577"/>
                <a:gd name="connsiteX7356" fmla="*/ 3392454 w 10032639"/>
                <a:gd name="connsiteY7356" fmla="*/ 0 h 2801577"/>
                <a:gd name="connsiteX7357" fmla="*/ 3399292 w 10032639"/>
                <a:gd name="connsiteY7357" fmla="*/ 1800 h 2801577"/>
                <a:gd name="connsiteX7358" fmla="*/ 3409731 w 10032639"/>
                <a:gd name="connsiteY7358" fmla="*/ 7201 h 2801577"/>
                <a:gd name="connsiteX7359" fmla="*/ 3418369 w 10032639"/>
                <a:gd name="connsiteY7359" fmla="*/ 12242 h 2801577"/>
                <a:gd name="connsiteX7360" fmla="*/ 3421609 w 10032639"/>
                <a:gd name="connsiteY7360" fmla="*/ 19083 h 2801577"/>
                <a:gd name="connsiteX7361" fmla="*/ 3425208 w 10032639"/>
                <a:gd name="connsiteY7361" fmla="*/ 34565 h 2801577"/>
                <a:gd name="connsiteX7362" fmla="*/ 3427008 w 10032639"/>
                <a:gd name="connsiteY7362" fmla="*/ 48607 h 2801577"/>
                <a:gd name="connsiteX7363" fmla="*/ 3480640 w 10032639"/>
                <a:gd name="connsiteY7363" fmla="*/ 45007 h 2801577"/>
                <a:gd name="connsiteX7364" fmla="*/ 3537870 w 10032639"/>
                <a:gd name="connsiteY7364" fmla="*/ 43206 h 2801577"/>
                <a:gd name="connsiteX7365" fmla="*/ 3598340 w 10032639"/>
                <a:gd name="connsiteY7365" fmla="*/ 43206 h 2801577"/>
                <a:gd name="connsiteX7366" fmla="*/ 3666010 w 10032639"/>
                <a:gd name="connsiteY7366" fmla="*/ 45007 h 2801577"/>
                <a:gd name="connsiteX7367" fmla="*/ 3722881 w 10032639"/>
                <a:gd name="connsiteY7367" fmla="*/ 50408 h 2801577"/>
                <a:gd name="connsiteX7368" fmla="*/ 3781911 w 10032639"/>
                <a:gd name="connsiteY7368" fmla="*/ 57249 h 2801577"/>
                <a:gd name="connsiteX7369" fmla="*/ 3842381 w 10032639"/>
                <a:gd name="connsiteY7369" fmla="*/ 69131 h 2801577"/>
                <a:gd name="connsiteX7370" fmla="*/ 3906451 w 10032639"/>
                <a:gd name="connsiteY7370" fmla="*/ 84973 h 2801577"/>
                <a:gd name="connsiteX7371" fmla="*/ 3913290 w 10032639"/>
                <a:gd name="connsiteY7371" fmla="*/ 86773 h 2801577"/>
                <a:gd name="connsiteX7372" fmla="*/ 3915089 w 10032639"/>
                <a:gd name="connsiteY7372" fmla="*/ 91814 h 2801577"/>
                <a:gd name="connsiteX7373" fmla="*/ 3918689 w 10032639"/>
                <a:gd name="connsiteY7373" fmla="*/ 98655 h 2801577"/>
                <a:gd name="connsiteX7374" fmla="*/ 3920129 w 10032639"/>
                <a:gd name="connsiteY7374" fmla="*/ 105856 h 2801577"/>
                <a:gd name="connsiteX7375" fmla="*/ 3920129 w 10032639"/>
                <a:gd name="connsiteY7375" fmla="*/ 110897 h 2801577"/>
                <a:gd name="connsiteX7376" fmla="*/ 3918689 w 10032639"/>
                <a:gd name="connsiteY7376" fmla="*/ 116298 h 2801577"/>
                <a:gd name="connsiteX7377" fmla="*/ 3916889 w 10032639"/>
                <a:gd name="connsiteY7377" fmla="*/ 121338 h 2801577"/>
                <a:gd name="connsiteX7378" fmla="*/ 3913290 w 10032639"/>
                <a:gd name="connsiteY7378" fmla="*/ 124939 h 2801577"/>
                <a:gd name="connsiteX7379" fmla="*/ 3906451 w 10032639"/>
                <a:gd name="connsiteY7379" fmla="*/ 129980 h 2801577"/>
                <a:gd name="connsiteX7380" fmla="*/ 3901052 w 10032639"/>
                <a:gd name="connsiteY7380" fmla="*/ 131780 h 2801577"/>
                <a:gd name="connsiteX7381" fmla="*/ 3908251 w 10032639"/>
                <a:gd name="connsiteY7381" fmla="*/ 135380 h 2801577"/>
                <a:gd name="connsiteX7382" fmla="*/ 3916889 w 10032639"/>
                <a:gd name="connsiteY7382" fmla="*/ 140421 h 2801577"/>
                <a:gd name="connsiteX7383" fmla="*/ 3916889 w 10032639"/>
                <a:gd name="connsiteY7383" fmla="*/ 161304 h 2801577"/>
                <a:gd name="connsiteX7384" fmla="*/ 3916889 w 10032639"/>
                <a:gd name="connsiteY7384" fmla="*/ 168145 h 2801577"/>
                <a:gd name="connsiteX7385" fmla="*/ 3913290 w 10032639"/>
                <a:gd name="connsiteY7385" fmla="*/ 171386 h 2801577"/>
                <a:gd name="connsiteX7386" fmla="*/ 3910050 w 10032639"/>
                <a:gd name="connsiteY7386" fmla="*/ 174986 h 2801577"/>
                <a:gd name="connsiteX7387" fmla="*/ 3902851 w 10032639"/>
                <a:gd name="connsiteY7387" fmla="*/ 178227 h 2801577"/>
                <a:gd name="connsiteX7388" fmla="*/ 3910050 w 10032639"/>
                <a:gd name="connsiteY7388" fmla="*/ 199110 h 2801577"/>
                <a:gd name="connsiteX7389" fmla="*/ 3913290 w 10032639"/>
                <a:gd name="connsiteY7389" fmla="*/ 221793 h 2801577"/>
                <a:gd name="connsiteX7390" fmla="*/ 3916889 w 10032639"/>
                <a:gd name="connsiteY7390" fmla="*/ 242316 h 2801577"/>
                <a:gd name="connsiteX7391" fmla="*/ 3916889 w 10032639"/>
                <a:gd name="connsiteY7391" fmla="*/ 263199 h 2801577"/>
                <a:gd name="connsiteX7392" fmla="*/ 3916889 w 10032639"/>
                <a:gd name="connsiteY7392" fmla="*/ 275441 h 2801577"/>
                <a:gd name="connsiteX7393" fmla="*/ 3915089 w 10032639"/>
                <a:gd name="connsiteY7393" fmla="*/ 280482 h 2801577"/>
                <a:gd name="connsiteX7394" fmla="*/ 3911490 w 10032639"/>
                <a:gd name="connsiteY7394" fmla="*/ 287683 h 2801577"/>
                <a:gd name="connsiteX7395" fmla="*/ 3910050 w 10032639"/>
                <a:gd name="connsiteY7395" fmla="*/ 292724 h 2801577"/>
                <a:gd name="connsiteX7396" fmla="*/ 3910050 w 10032639"/>
                <a:gd name="connsiteY7396" fmla="*/ 297765 h 2801577"/>
                <a:gd name="connsiteX7397" fmla="*/ 3902851 w 10032639"/>
                <a:gd name="connsiteY7397" fmla="*/ 348172 h 2801577"/>
                <a:gd name="connsiteX7398" fmla="*/ 3897812 w 10032639"/>
                <a:gd name="connsiteY7398" fmla="*/ 398219 h 2801577"/>
                <a:gd name="connsiteX7399" fmla="*/ 3896012 w 10032639"/>
                <a:gd name="connsiteY7399" fmla="*/ 448627 h 2801577"/>
                <a:gd name="connsiteX7400" fmla="*/ 3897812 w 10032639"/>
                <a:gd name="connsiteY7400" fmla="*/ 500475 h 2801577"/>
                <a:gd name="connsiteX7401" fmla="*/ 3899612 w 10032639"/>
                <a:gd name="connsiteY7401" fmla="*/ 528199 h 2801577"/>
                <a:gd name="connsiteX7402" fmla="*/ 3899612 w 10032639"/>
                <a:gd name="connsiteY7402" fmla="*/ 554123 h 2801577"/>
                <a:gd name="connsiteX7403" fmla="*/ 3897812 w 10032639"/>
                <a:gd name="connsiteY7403" fmla="*/ 580047 h 2801577"/>
                <a:gd name="connsiteX7404" fmla="*/ 3896012 w 10032639"/>
                <a:gd name="connsiteY7404" fmla="*/ 604170 h 2801577"/>
                <a:gd name="connsiteX7405" fmla="*/ 3892413 w 10032639"/>
                <a:gd name="connsiteY7405" fmla="*/ 628654 h 2801577"/>
                <a:gd name="connsiteX7406" fmla="*/ 3887374 w 10032639"/>
                <a:gd name="connsiteY7406" fmla="*/ 650977 h 2801577"/>
                <a:gd name="connsiteX7407" fmla="*/ 3881975 w 10032639"/>
                <a:gd name="connsiteY7407" fmla="*/ 673660 h 2801577"/>
                <a:gd name="connsiteX7408" fmla="*/ 3875136 w 10032639"/>
                <a:gd name="connsiteY7408" fmla="*/ 694544 h 2801577"/>
                <a:gd name="connsiteX7409" fmla="*/ 3870097 w 10032639"/>
                <a:gd name="connsiteY7409" fmla="*/ 704625 h 2801577"/>
                <a:gd name="connsiteX7410" fmla="*/ 3859658 w 10032639"/>
                <a:gd name="connsiteY7410" fmla="*/ 704625 h 2801577"/>
                <a:gd name="connsiteX7411" fmla="*/ 3849220 w 10032639"/>
                <a:gd name="connsiteY7411" fmla="*/ 704625 h 2801577"/>
                <a:gd name="connsiteX7412" fmla="*/ 3838782 w 10032639"/>
                <a:gd name="connsiteY7412" fmla="*/ 703185 h 2801577"/>
                <a:gd name="connsiteX7413" fmla="*/ 3830143 w 10032639"/>
                <a:gd name="connsiteY7413" fmla="*/ 701385 h 2801577"/>
                <a:gd name="connsiteX7414" fmla="*/ 3823304 w 10032639"/>
                <a:gd name="connsiteY7414" fmla="*/ 695984 h 2801577"/>
                <a:gd name="connsiteX7415" fmla="*/ 3818265 w 10032639"/>
                <a:gd name="connsiteY7415" fmla="*/ 689143 h 2801577"/>
                <a:gd name="connsiteX7416" fmla="*/ 3814666 w 10032639"/>
                <a:gd name="connsiteY7416" fmla="*/ 680501 h 2801577"/>
                <a:gd name="connsiteX7417" fmla="*/ 3781911 w 10032639"/>
                <a:gd name="connsiteY7417" fmla="*/ 684102 h 2801577"/>
                <a:gd name="connsiteX7418" fmla="*/ 3752396 w 10032639"/>
                <a:gd name="connsiteY7418" fmla="*/ 684102 h 2801577"/>
                <a:gd name="connsiteX7419" fmla="*/ 3726120 w 10032639"/>
                <a:gd name="connsiteY7419" fmla="*/ 682302 h 2801577"/>
                <a:gd name="connsiteX7420" fmla="*/ 3703804 w 10032639"/>
                <a:gd name="connsiteY7420" fmla="*/ 675461 h 2801577"/>
                <a:gd name="connsiteX7421" fmla="*/ 3698764 w 10032639"/>
                <a:gd name="connsiteY7421" fmla="*/ 690943 h 2801577"/>
                <a:gd name="connsiteX7422" fmla="*/ 3695165 w 10032639"/>
                <a:gd name="connsiteY7422" fmla="*/ 706425 h 2801577"/>
                <a:gd name="connsiteX7423" fmla="*/ 3695165 w 10032639"/>
                <a:gd name="connsiteY7423" fmla="*/ 720467 h 2801577"/>
                <a:gd name="connsiteX7424" fmla="*/ 3695165 w 10032639"/>
                <a:gd name="connsiteY7424" fmla="*/ 732349 h 2801577"/>
                <a:gd name="connsiteX7425" fmla="*/ 3696964 w 10032639"/>
                <a:gd name="connsiteY7425" fmla="*/ 753232 h 2801577"/>
                <a:gd name="connsiteX7426" fmla="*/ 3698764 w 10032639"/>
                <a:gd name="connsiteY7426" fmla="*/ 774115 h 2801577"/>
                <a:gd name="connsiteX7427" fmla="*/ 3698764 w 10032639"/>
                <a:gd name="connsiteY7427" fmla="*/ 815522 h 2801577"/>
                <a:gd name="connsiteX7428" fmla="*/ 3698764 w 10032639"/>
                <a:gd name="connsiteY7428" fmla="*/ 827763 h 2801577"/>
                <a:gd name="connsiteX7429" fmla="*/ 3696964 w 10032639"/>
                <a:gd name="connsiteY7429" fmla="*/ 840005 h 2801577"/>
                <a:gd name="connsiteX7430" fmla="*/ 3691565 w 10032639"/>
                <a:gd name="connsiteY7430" fmla="*/ 864129 h 2801577"/>
                <a:gd name="connsiteX7431" fmla="*/ 3690126 w 10032639"/>
                <a:gd name="connsiteY7431" fmla="*/ 870970 h 2801577"/>
                <a:gd name="connsiteX7432" fmla="*/ 3684727 w 10032639"/>
                <a:gd name="connsiteY7432" fmla="*/ 893293 h 2801577"/>
                <a:gd name="connsiteX7433" fmla="*/ 3684727 w 10032639"/>
                <a:gd name="connsiteY7433" fmla="*/ 914176 h 2801577"/>
                <a:gd name="connsiteX7434" fmla="*/ 3679688 w 10032639"/>
                <a:gd name="connsiteY7434" fmla="*/ 936860 h 2801577"/>
                <a:gd name="connsiteX7435" fmla="*/ 3677888 w 10032639"/>
                <a:gd name="connsiteY7435" fmla="*/ 945501 h 2801577"/>
                <a:gd name="connsiteX7436" fmla="*/ 3679688 w 10032639"/>
                <a:gd name="connsiteY7436" fmla="*/ 952342 h 2801577"/>
                <a:gd name="connsiteX7437" fmla="*/ 3681487 w 10032639"/>
                <a:gd name="connsiteY7437" fmla="*/ 966384 h 2801577"/>
                <a:gd name="connsiteX7438" fmla="*/ 3682927 w 10032639"/>
                <a:gd name="connsiteY7438" fmla="*/ 978266 h 2801577"/>
                <a:gd name="connsiteX7439" fmla="*/ 3684727 w 10032639"/>
                <a:gd name="connsiteY7439" fmla="*/ 1002389 h 2801577"/>
                <a:gd name="connsiteX7440" fmla="*/ 3677888 w 10032639"/>
                <a:gd name="connsiteY7440" fmla="*/ 1038755 h 2801577"/>
                <a:gd name="connsiteX7441" fmla="*/ 3676088 w 10032639"/>
                <a:gd name="connsiteY7441" fmla="*/ 1073680 h 2801577"/>
                <a:gd name="connsiteX7442" fmla="*/ 3674288 w 10032639"/>
                <a:gd name="connsiteY7442" fmla="*/ 1106445 h 2801577"/>
                <a:gd name="connsiteX7443" fmla="*/ 3676088 w 10032639"/>
                <a:gd name="connsiteY7443" fmla="*/ 1139210 h 2801577"/>
                <a:gd name="connsiteX7444" fmla="*/ 3676088 w 10032639"/>
                <a:gd name="connsiteY7444" fmla="*/ 1179176 h 2801577"/>
                <a:gd name="connsiteX7445" fmla="*/ 3674288 w 10032639"/>
                <a:gd name="connsiteY7445" fmla="*/ 1215541 h 2801577"/>
                <a:gd name="connsiteX7446" fmla="*/ 3669249 w 10032639"/>
                <a:gd name="connsiteY7446" fmla="*/ 1288272 h 2801577"/>
                <a:gd name="connsiteX7447" fmla="*/ 3662410 w 10032639"/>
                <a:gd name="connsiteY7447" fmla="*/ 1378285 h 2801577"/>
                <a:gd name="connsiteX7448" fmla="*/ 3651972 w 10032639"/>
                <a:gd name="connsiteY7448" fmla="*/ 1471899 h 2801577"/>
                <a:gd name="connsiteX7449" fmla="*/ 3655571 w 10032639"/>
                <a:gd name="connsiteY7449" fmla="*/ 1471899 h 2801577"/>
                <a:gd name="connsiteX7450" fmla="*/ 3651972 w 10032639"/>
                <a:gd name="connsiteY7450" fmla="*/ 1475500 h 2801577"/>
                <a:gd name="connsiteX7451" fmla="*/ 3653771 w 10032639"/>
                <a:gd name="connsiteY7451" fmla="*/ 1478740 h 2801577"/>
                <a:gd name="connsiteX7452" fmla="*/ 3650172 w 10032639"/>
                <a:gd name="connsiteY7452" fmla="*/ 1476940 h 2801577"/>
                <a:gd name="connsiteX7453" fmla="*/ 3645133 w 10032639"/>
                <a:gd name="connsiteY7453" fmla="*/ 1518706 h 2801577"/>
                <a:gd name="connsiteX7454" fmla="*/ 3641533 w 10032639"/>
                <a:gd name="connsiteY7454" fmla="*/ 1544630 h 2801577"/>
                <a:gd name="connsiteX7455" fmla="*/ 3639734 w 10032639"/>
                <a:gd name="connsiteY7455" fmla="*/ 1572354 h 2801577"/>
                <a:gd name="connsiteX7456" fmla="*/ 3638294 w 10032639"/>
                <a:gd name="connsiteY7456" fmla="*/ 1601879 h 2801577"/>
                <a:gd name="connsiteX7457" fmla="*/ 3638294 w 10032639"/>
                <a:gd name="connsiteY7457" fmla="*/ 1631043 h 2801577"/>
                <a:gd name="connsiteX7458" fmla="*/ 3641533 w 10032639"/>
                <a:gd name="connsiteY7458" fmla="*/ 1695132 h 2801577"/>
                <a:gd name="connsiteX7459" fmla="*/ 3648732 w 10032639"/>
                <a:gd name="connsiteY7459" fmla="*/ 1764623 h 2801577"/>
                <a:gd name="connsiteX7460" fmla="*/ 3686526 w 10032639"/>
                <a:gd name="connsiteY7460" fmla="*/ 1783346 h 2801577"/>
                <a:gd name="connsiteX7461" fmla="*/ 3682927 w 10032639"/>
                <a:gd name="connsiteY7461" fmla="*/ 1797388 h 2801577"/>
                <a:gd name="connsiteX7462" fmla="*/ 3677888 w 10032639"/>
                <a:gd name="connsiteY7462" fmla="*/ 1807829 h 2801577"/>
                <a:gd name="connsiteX7463" fmla="*/ 3669249 w 10032639"/>
                <a:gd name="connsiteY7463" fmla="*/ 1816110 h 2801577"/>
                <a:gd name="connsiteX7464" fmla="*/ 3662410 w 10032639"/>
                <a:gd name="connsiteY7464" fmla="*/ 1819711 h 2801577"/>
                <a:gd name="connsiteX7465" fmla="*/ 3653771 w 10032639"/>
                <a:gd name="connsiteY7465" fmla="*/ 1821511 h 2801577"/>
                <a:gd name="connsiteX7466" fmla="*/ 3651972 w 10032639"/>
                <a:gd name="connsiteY7466" fmla="*/ 1821511 h 2801577"/>
                <a:gd name="connsiteX7467" fmla="*/ 3655571 w 10032639"/>
                <a:gd name="connsiteY7467" fmla="*/ 1838794 h 2801577"/>
                <a:gd name="connsiteX7468" fmla="*/ 3658811 w 10032639"/>
                <a:gd name="connsiteY7468" fmla="*/ 1854636 h 2801577"/>
                <a:gd name="connsiteX7469" fmla="*/ 3658811 w 10032639"/>
                <a:gd name="connsiteY7469" fmla="*/ 1868318 h 2801577"/>
                <a:gd name="connsiteX7470" fmla="*/ 3657371 w 10032639"/>
                <a:gd name="connsiteY7470" fmla="*/ 1882360 h 2801577"/>
                <a:gd name="connsiteX7471" fmla="*/ 3653771 w 10032639"/>
                <a:gd name="connsiteY7471" fmla="*/ 1910084 h 2801577"/>
                <a:gd name="connsiteX7472" fmla="*/ 3648732 w 10032639"/>
                <a:gd name="connsiteY7472" fmla="*/ 1941049 h 2801577"/>
                <a:gd name="connsiteX7473" fmla="*/ 3646933 w 10032639"/>
                <a:gd name="connsiteY7473" fmla="*/ 1949690 h 2801577"/>
                <a:gd name="connsiteX7474" fmla="*/ 3643333 w 10032639"/>
                <a:gd name="connsiteY7474" fmla="*/ 1968773 h 2801577"/>
                <a:gd name="connsiteX7475" fmla="*/ 3641533 w 10032639"/>
                <a:gd name="connsiteY7475" fmla="*/ 1987856 h 2801577"/>
                <a:gd name="connsiteX7476" fmla="*/ 3639734 w 10032639"/>
                <a:gd name="connsiteY7476" fmla="*/ 1996497 h 2801577"/>
                <a:gd name="connsiteX7477" fmla="*/ 3641533 w 10032639"/>
                <a:gd name="connsiteY7477" fmla="*/ 2006939 h 2801577"/>
                <a:gd name="connsiteX7478" fmla="*/ 3643333 w 10032639"/>
                <a:gd name="connsiteY7478" fmla="*/ 2015580 h 2801577"/>
                <a:gd name="connsiteX7479" fmla="*/ 3648732 w 10032639"/>
                <a:gd name="connsiteY7479" fmla="*/ 2026022 h 2801577"/>
                <a:gd name="connsiteX7480" fmla="*/ 3650172 w 10032639"/>
                <a:gd name="connsiteY7480" fmla="*/ 2034663 h 2801577"/>
                <a:gd name="connsiteX7481" fmla="*/ 3650172 w 10032639"/>
                <a:gd name="connsiteY7481" fmla="*/ 2041504 h 2801577"/>
                <a:gd name="connsiteX7482" fmla="*/ 3650172 w 10032639"/>
                <a:gd name="connsiteY7482" fmla="*/ 2048345 h 2801577"/>
                <a:gd name="connsiteX7483" fmla="*/ 3648732 w 10032639"/>
                <a:gd name="connsiteY7483" fmla="*/ 2053746 h 2801577"/>
                <a:gd name="connsiteX7484" fmla="*/ 3645133 w 10032639"/>
                <a:gd name="connsiteY7484" fmla="*/ 2058787 h 2801577"/>
                <a:gd name="connsiteX7485" fmla="*/ 3639734 w 10032639"/>
                <a:gd name="connsiteY7485" fmla="*/ 2063827 h 2801577"/>
                <a:gd name="connsiteX7486" fmla="*/ 3634695 w 10032639"/>
                <a:gd name="connsiteY7486" fmla="*/ 2067428 h 2801577"/>
                <a:gd name="connsiteX7487" fmla="*/ 3627856 w 10032639"/>
                <a:gd name="connsiteY7487" fmla="*/ 2071028 h 2801577"/>
                <a:gd name="connsiteX7488" fmla="*/ 3626056 w 10032639"/>
                <a:gd name="connsiteY7488" fmla="*/ 2072469 h 2801577"/>
                <a:gd name="connsiteX7489" fmla="*/ 3624256 w 10032639"/>
                <a:gd name="connsiteY7489" fmla="*/ 2077869 h 2801577"/>
                <a:gd name="connsiteX7490" fmla="*/ 3626056 w 10032639"/>
                <a:gd name="connsiteY7490" fmla="*/ 2087951 h 2801577"/>
                <a:gd name="connsiteX7491" fmla="*/ 3627856 w 10032639"/>
                <a:gd name="connsiteY7491" fmla="*/ 2095152 h 2801577"/>
                <a:gd name="connsiteX7492" fmla="*/ 3631095 w 10032639"/>
                <a:gd name="connsiteY7492" fmla="*/ 2095152 h 2801577"/>
                <a:gd name="connsiteX7493" fmla="*/ 3641533 w 10032639"/>
                <a:gd name="connsiteY7493" fmla="*/ 2100193 h 2801577"/>
                <a:gd name="connsiteX7494" fmla="*/ 3646933 w 10032639"/>
                <a:gd name="connsiteY7494" fmla="*/ 2103793 h 2801577"/>
                <a:gd name="connsiteX7495" fmla="*/ 3650172 w 10032639"/>
                <a:gd name="connsiteY7495" fmla="*/ 2110634 h 2801577"/>
                <a:gd name="connsiteX7496" fmla="*/ 3651972 w 10032639"/>
                <a:gd name="connsiteY7496" fmla="*/ 2117475 h 2801577"/>
                <a:gd name="connsiteX7497" fmla="*/ 3650172 w 10032639"/>
                <a:gd name="connsiteY7497" fmla="*/ 2126477 h 2801577"/>
                <a:gd name="connsiteX7498" fmla="*/ 3651972 w 10032639"/>
                <a:gd name="connsiteY7498" fmla="*/ 2133318 h 2801577"/>
                <a:gd name="connsiteX7499" fmla="*/ 3651972 w 10032639"/>
                <a:gd name="connsiteY7499" fmla="*/ 2141959 h 2801577"/>
                <a:gd name="connsiteX7500" fmla="*/ 3650172 w 10032639"/>
                <a:gd name="connsiteY7500" fmla="*/ 2150600 h 2801577"/>
                <a:gd name="connsiteX7501" fmla="*/ 3648732 w 10032639"/>
                <a:gd name="connsiteY7501" fmla="*/ 2154201 h 2801577"/>
                <a:gd name="connsiteX7502" fmla="*/ 3645133 w 10032639"/>
                <a:gd name="connsiteY7502" fmla="*/ 2159241 h 2801577"/>
                <a:gd name="connsiteX7503" fmla="*/ 3641533 w 10032639"/>
                <a:gd name="connsiteY7503" fmla="*/ 2164642 h 2801577"/>
                <a:gd name="connsiteX7504" fmla="*/ 3638294 w 10032639"/>
                <a:gd name="connsiteY7504" fmla="*/ 2169683 h 2801577"/>
                <a:gd name="connsiteX7505" fmla="*/ 3650172 w 10032639"/>
                <a:gd name="connsiteY7505" fmla="*/ 2162842 h 2801577"/>
                <a:gd name="connsiteX7506" fmla="*/ 3658811 w 10032639"/>
                <a:gd name="connsiteY7506" fmla="*/ 2173284 h 2801577"/>
                <a:gd name="connsiteX7507" fmla="*/ 3669249 w 10032639"/>
                <a:gd name="connsiteY7507" fmla="*/ 2188766 h 2801577"/>
                <a:gd name="connsiteX7508" fmla="*/ 3681487 w 10032639"/>
                <a:gd name="connsiteY7508" fmla="*/ 2204248 h 2801577"/>
                <a:gd name="connsiteX7509" fmla="*/ 3682927 w 10032639"/>
                <a:gd name="connsiteY7509" fmla="*/ 2207489 h 2801577"/>
                <a:gd name="connsiteX7510" fmla="*/ 3684727 w 10032639"/>
                <a:gd name="connsiteY7510" fmla="*/ 2212889 h 2801577"/>
                <a:gd name="connsiteX7511" fmla="*/ 3688326 w 10032639"/>
                <a:gd name="connsiteY7511" fmla="*/ 2216130 h 2801577"/>
                <a:gd name="connsiteX7512" fmla="*/ 3698764 w 10032639"/>
                <a:gd name="connsiteY7512" fmla="*/ 2223331 h 2801577"/>
                <a:gd name="connsiteX7513" fmla="*/ 3722881 w 10032639"/>
                <a:gd name="connsiteY7513" fmla="*/ 2221531 h 2801577"/>
                <a:gd name="connsiteX7514" fmla="*/ 3743757 w 10032639"/>
                <a:gd name="connsiteY7514" fmla="*/ 2223331 h 2801577"/>
                <a:gd name="connsiteX7515" fmla="*/ 3762834 w 10032639"/>
                <a:gd name="connsiteY7515" fmla="*/ 2226571 h 2801577"/>
                <a:gd name="connsiteX7516" fmla="*/ 3778312 w 10032639"/>
                <a:gd name="connsiteY7516" fmla="*/ 2233413 h 2801577"/>
                <a:gd name="connsiteX7517" fmla="*/ 3809626 w 10032639"/>
                <a:gd name="connsiteY7517" fmla="*/ 2252855 h 2801577"/>
                <a:gd name="connsiteX7518" fmla="*/ 3835182 w 10032639"/>
                <a:gd name="connsiteY7518" fmla="*/ 2270138 h 2801577"/>
                <a:gd name="connsiteX7519" fmla="*/ 3842381 w 10032639"/>
                <a:gd name="connsiteY7519" fmla="*/ 2276979 h 2801577"/>
                <a:gd name="connsiteX7520" fmla="*/ 3849220 w 10032639"/>
                <a:gd name="connsiteY7520" fmla="*/ 2280580 h 2801577"/>
                <a:gd name="connsiteX7521" fmla="*/ 3856059 w 10032639"/>
                <a:gd name="connsiteY7521" fmla="*/ 2282020 h 2801577"/>
                <a:gd name="connsiteX7522" fmla="*/ 3862898 w 10032639"/>
                <a:gd name="connsiteY7522" fmla="*/ 2282020 h 2801577"/>
                <a:gd name="connsiteX7523" fmla="*/ 3871537 w 10032639"/>
                <a:gd name="connsiteY7523" fmla="*/ 2287421 h 2801577"/>
                <a:gd name="connsiteX7524" fmla="*/ 3876936 w 10032639"/>
                <a:gd name="connsiteY7524" fmla="*/ 2291021 h 2801577"/>
                <a:gd name="connsiteX7525" fmla="*/ 3880535 w 10032639"/>
                <a:gd name="connsiteY7525" fmla="*/ 2296062 h 2801577"/>
                <a:gd name="connsiteX7526" fmla="*/ 3885574 w 10032639"/>
                <a:gd name="connsiteY7526" fmla="*/ 2304703 h 2801577"/>
                <a:gd name="connsiteX7527" fmla="*/ 3889174 w 10032639"/>
                <a:gd name="connsiteY7527" fmla="*/ 2313344 h 2801577"/>
                <a:gd name="connsiteX7528" fmla="*/ 3897812 w 10032639"/>
                <a:gd name="connsiteY7528" fmla="*/ 2311544 h 2801577"/>
                <a:gd name="connsiteX7529" fmla="*/ 3904651 w 10032639"/>
                <a:gd name="connsiteY7529" fmla="*/ 2311544 h 2801577"/>
                <a:gd name="connsiteX7530" fmla="*/ 3911490 w 10032639"/>
                <a:gd name="connsiteY7530" fmla="*/ 2311544 h 2801577"/>
                <a:gd name="connsiteX7531" fmla="*/ 3916889 w 10032639"/>
                <a:gd name="connsiteY7531" fmla="*/ 2315145 h 2801577"/>
                <a:gd name="connsiteX7532" fmla="*/ 3920129 w 10032639"/>
                <a:gd name="connsiteY7532" fmla="*/ 2318385 h 2801577"/>
                <a:gd name="connsiteX7533" fmla="*/ 3923728 w 10032639"/>
                <a:gd name="connsiteY7533" fmla="*/ 2321986 h 2801577"/>
                <a:gd name="connsiteX7534" fmla="*/ 3923728 w 10032639"/>
                <a:gd name="connsiteY7534" fmla="*/ 2327026 h 2801577"/>
                <a:gd name="connsiteX7535" fmla="*/ 3925528 w 10032639"/>
                <a:gd name="connsiteY7535" fmla="*/ 2332427 h 2801577"/>
                <a:gd name="connsiteX7536" fmla="*/ 3925528 w 10032639"/>
                <a:gd name="connsiteY7536" fmla="*/ 2363392 h 2801577"/>
                <a:gd name="connsiteX7537" fmla="*/ 3921928 w 10032639"/>
                <a:gd name="connsiteY7537" fmla="*/ 2366992 h 2801577"/>
                <a:gd name="connsiteX7538" fmla="*/ 3916889 w 10032639"/>
                <a:gd name="connsiteY7538" fmla="*/ 2375634 h 2801577"/>
                <a:gd name="connsiteX7539" fmla="*/ 3908251 w 10032639"/>
                <a:gd name="connsiteY7539" fmla="*/ 2382475 h 2801577"/>
                <a:gd name="connsiteX7540" fmla="*/ 3899612 w 10032639"/>
                <a:gd name="connsiteY7540" fmla="*/ 2389316 h 2801577"/>
                <a:gd name="connsiteX7541" fmla="*/ 3887374 w 10032639"/>
                <a:gd name="connsiteY7541" fmla="*/ 2396517 h 2801577"/>
                <a:gd name="connsiteX7542" fmla="*/ 3883774 w 10032639"/>
                <a:gd name="connsiteY7542" fmla="*/ 2398317 h 2801577"/>
                <a:gd name="connsiteX7543" fmla="*/ 3880535 w 10032639"/>
                <a:gd name="connsiteY7543" fmla="*/ 2403358 h 2801577"/>
                <a:gd name="connsiteX7544" fmla="*/ 3875136 w 10032639"/>
                <a:gd name="connsiteY7544" fmla="*/ 2415600 h 2801577"/>
                <a:gd name="connsiteX7545" fmla="*/ 3880535 w 10032639"/>
                <a:gd name="connsiteY7545" fmla="*/ 2432882 h 2801577"/>
                <a:gd name="connsiteX7546" fmla="*/ 3883774 w 10032639"/>
                <a:gd name="connsiteY7546" fmla="*/ 2450165 h 2801577"/>
                <a:gd name="connsiteX7547" fmla="*/ 3883774 w 10032639"/>
                <a:gd name="connsiteY7547" fmla="*/ 2467447 h 2801577"/>
                <a:gd name="connsiteX7548" fmla="*/ 3881975 w 10032639"/>
                <a:gd name="connsiteY7548" fmla="*/ 2486530 h 2801577"/>
                <a:gd name="connsiteX7549" fmla="*/ 3875136 w 10032639"/>
                <a:gd name="connsiteY7549" fmla="*/ 2527936 h 2801577"/>
                <a:gd name="connsiteX7550" fmla="*/ 3866497 w 10032639"/>
                <a:gd name="connsiteY7550" fmla="*/ 2567902 h 2801577"/>
                <a:gd name="connsiteX7551" fmla="*/ 3870097 w 10032639"/>
                <a:gd name="connsiteY7551" fmla="*/ 2617950 h 2801577"/>
                <a:gd name="connsiteX7552" fmla="*/ 3875136 w 10032639"/>
                <a:gd name="connsiteY7552" fmla="*/ 2670158 h 2801577"/>
                <a:gd name="connsiteX7553" fmla="*/ 3876936 w 10032639"/>
                <a:gd name="connsiteY7553" fmla="*/ 2687440 h 2801577"/>
                <a:gd name="connsiteX7554" fmla="*/ 3875136 w 10032639"/>
                <a:gd name="connsiteY7554" fmla="*/ 2702922 h 2801577"/>
                <a:gd name="connsiteX7555" fmla="*/ 3875136 w 10032639"/>
                <a:gd name="connsiteY7555" fmla="*/ 2718405 h 2801577"/>
                <a:gd name="connsiteX7556" fmla="*/ 3871537 w 10032639"/>
                <a:gd name="connsiteY7556" fmla="*/ 2732447 h 2801577"/>
                <a:gd name="connsiteX7557" fmla="*/ 3866497 w 10032639"/>
                <a:gd name="connsiteY7557" fmla="*/ 2758371 h 2801577"/>
                <a:gd name="connsiteX7558" fmla="*/ 3859658 w 10032639"/>
                <a:gd name="connsiteY7558" fmla="*/ 2777093 h 2801577"/>
                <a:gd name="connsiteX7559" fmla="*/ 3854259 w 10032639"/>
                <a:gd name="connsiteY7559" fmla="*/ 2787535 h 2801577"/>
                <a:gd name="connsiteX7560" fmla="*/ 3843821 w 10032639"/>
                <a:gd name="connsiteY7560" fmla="*/ 2787535 h 2801577"/>
                <a:gd name="connsiteX7561" fmla="*/ 3831943 w 10032639"/>
                <a:gd name="connsiteY7561" fmla="*/ 2786095 h 2801577"/>
                <a:gd name="connsiteX7562" fmla="*/ 3819705 w 10032639"/>
                <a:gd name="connsiteY7562" fmla="*/ 2784294 h 2801577"/>
                <a:gd name="connsiteX7563" fmla="*/ 3807827 w 10032639"/>
                <a:gd name="connsiteY7563" fmla="*/ 2780694 h 2801577"/>
                <a:gd name="connsiteX7564" fmla="*/ 3799188 w 10032639"/>
                <a:gd name="connsiteY7564" fmla="*/ 2775653 h 2801577"/>
                <a:gd name="connsiteX7565" fmla="*/ 3790549 w 10032639"/>
                <a:gd name="connsiteY7565" fmla="*/ 2768452 h 2801577"/>
                <a:gd name="connsiteX7566" fmla="*/ 3783711 w 10032639"/>
                <a:gd name="connsiteY7566" fmla="*/ 2759811 h 2801577"/>
                <a:gd name="connsiteX7567" fmla="*/ 3778312 w 10032639"/>
                <a:gd name="connsiteY7567" fmla="*/ 2749729 h 2801577"/>
                <a:gd name="connsiteX7568" fmla="*/ 3773272 w 10032639"/>
                <a:gd name="connsiteY7568" fmla="*/ 2739288 h 2801577"/>
                <a:gd name="connsiteX7569" fmla="*/ 3767873 w 10032639"/>
                <a:gd name="connsiteY7569" fmla="*/ 2746129 h 2801577"/>
                <a:gd name="connsiteX7570" fmla="*/ 3762834 w 10032639"/>
                <a:gd name="connsiteY7570" fmla="*/ 2752970 h 2801577"/>
                <a:gd name="connsiteX7571" fmla="*/ 3757435 w 10032639"/>
                <a:gd name="connsiteY7571" fmla="*/ 2759811 h 2801577"/>
                <a:gd name="connsiteX7572" fmla="*/ 3750596 w 10032639"/>
                <a:gd name="connsiteY7572" fmla="*/ 2765212 h 2801577"/>
                <a:gd name="connsiteX7573" fmla="*/ 3738358 w 10032639"/>
                <a:gd name="connsiteY7573" fmla="*/ 2772053 h 2801577"/>
                <a:gd name="connsiteX7574" fmla="*/ 3726120 w 10032639"/>
                <a:gd name="connsiteY7574" fmla="*/ 2775653 h 2801577"/>
                <a:gd name="connsiteX7575" fmla="*/ 3710642 w 10032639"/>
                <a:gd name="connsiteY7575" fmla="*/ 2778894 h 2801577"/>
                <a:gd name="connsiteX7576" fmla="*/ 3695165 w 10032639"/>
                <a:gd name="connsiteY7576" fmla="*/ 2778894 h 2801577"/>
                <a:gd name="connsiteX7577" fmla="*/ 3681487 w 10032639"/>
                <a:gd name="connsiteY7577" fmla="*/ 2780694 h 2801577"/>
                <a:gd name="connsiteX7578" fmla="*/ 3666010 w 10032639"/>
                <a:gd name="connsiteY7578" fmla="*/ 2780694 h 2801577"/>
                <a:gd name="connsiteX7579" fmla="*/ 3648732 w 10032639"/>
                <a:gd name="connsiteY7579" fmla="*/ 2778894 h 2801577"/>
                <a:gd name="connsiteX7580" fmla="*/ 3631095 w 10032639"/>
                <a:gd name="connsiteY7580" fmla="*/ 2775653 h 2801577"/>
                <a:gd name="connsiteX7581" fmla="*/ 3617417 w 10032639"/>
                <a:gd name="connsiteY7581" fmla="*/ 2773853 h 2801577"/>
                <a:gd name="connsiteX7582" fmla="*/ 3605180 w 10032639"/>
                <a:gd name="connsiteY7582" fmla="*/ 2772053 h 2801577"/>
                <a:gd name="connsiteX7583" fmla="*/ 3577464 w 10032639"/>
                <a:gd name="connsiteY7583" fmla="*/ 2772053 h 2801577"/>
                <a:gd name="connsiteX7584" fmla="*/ 3536071 w 10032639"/>
                <a:gd name="connsiteY7584" fmla="*/ 2772053 h 2801577"/>
                <a:gd name="connsiteX7585" fmla="*/ 3491078 w 10032639"/>
                <a:gd name="connsiteY7585" fmla="*/ 2775653 h 2801577"/>
                <a:gd name="connsiteX7586" fmla="*/ 3465162 w 10032639"/>
                <a:gd name="connsiteY7586" fmla="*/ 2777093 h 2801577"/>
                <a:gd name="connsiteX7587" fmla="*/ 3440686 w 10032639"/>
                <a:gd name="connsiteY7587" fmla="*/ 2778894 h 2801577"/>
                <a:gd name="connsiteX7588" fmla="*/ 3397493 w 10032639"/>
                <a:gd name="connsiteY7588" fmla="*/ 2778894 h 2801577"/>
                <a:gd name="connsiteX7589" fmla="*/ 3357899 w 10032639"/>
                <a:gd name="connsiteY7589" fmla="*/ 2778894 h 2801577"/>
                <a:gd name="connsiteX7590" fmla="*/ 3340262 w 10032639"/>
                <a:gd name="connsiteY7590" fmla="*/ 2777093 h 2801577"/>
                <a:gd name="connsiteX7591" fmla="*/ 3324784 w 10032639"/>
                <a:gd name="connsiteY7591" fmla="*/ 2775653 h 2801577"/>
                <a:gd name="connsiteX7592" fmla="*/ 3310747 w 10032639"/>
                <a:gd name="connsiteY7592" fmla="*/ 2775653 h 2801577"/>
                <a:gd name="connsiteX7593" fmla="*/ 3295269 w 10032639"/>
                <a:gd name="connsiteY7593" fmla="*/ 2777093 h 2801577"/>
                <a:gd name="connsiteX7594" fmla="*/ 3277992 w 10032639"/>
                <a:gd name="connsiteY7594" fmla="*/ 2780694 h 2801577"/>
                <a:gd name="connsiteX7595" fmla="*/ 3258915 w 10032639"/>
                <a:gd name="connsiteY7595" fmla="*/ 2786095 h 2801577"/>
                <a:gd name="connsiteX7596" fmla="*/ 3255676 w 10032639"/>
                <a:gd name="connsiteY7596" fmla="*/ 2787535 h 2801577"/>
                <a:gd name="connsiteX7597" fmla="*/ 3245237 w 10032639"/>
                <a:gd name="connsiteY7597" fmla="*/ 2786095 h 2801577"/>
                <a:gd name="connsiteX7598" fmla="*/ 3234799 w 10032639"/>
                <a:gd name="connsiteY7598" fmla="*/ 2782494 h 2801577"/>
                <a:gd name="connsiteX7599" fmla="*/ 3224361 w 10032639"/>
                <a:gd name="connsiteY7599" fmla="*/ 2778894 h 2801577"/>
                <a:gd name="connsiteX7600" fmla="*/ 3215722 w 10032639"/>
                <a:gd name="connsiteY7600" fmla="*/ 2772053 h 2801577"/>
                <a:gd name="connsiteX7601" fmla="*/ 3129336 w 10032639"/>
                <a:gd name="connsiteY7601" fmla="*/ 2772053 h 2801577"/>
                <a:gd name="connsiteX7602" fmla="*/ 3047989 w 10032639"/>
                <a:gd name="connsiteY7602" fmla="*/ 2775653 h 2801577"/>
                <a:gd name="connsiteX7603" fmla="*/ 2971681 w 10032639"/>
                <a:gd name="connsiteY7603" fmla="*/ 2780694 h 2801577"/>
                <a:gd name="connsiteX7604" fmla="*/ 2897173 w 10032639"/>
                <a:gd name="connsiteY7604" fmla="*/ 2787535 h 2801577"/>
                <a:gd name="connsiteX7605" fmla="*/ 2816186 w 10032639"/>
                <a:gd name="connsiteY7605" fmla="*/ 2792936 h 2801577"/>
                <a:gd name="connsiteX7606" fmla="*/ 2734480 w 10032639"/>
                <a:gd name="connsiteY7606" fmla="*/ 2796536 h 2801577"/>
                <a:gd name="connsiteX7607" fmla="*/ 2731240 w 10032639"/>
                <a:gd name="connsiteY7607" fmla="*/ 2801577 h 2801577"/>
                <a:gd name="connsiteX7608" fmla="*/ 2732679 w 10032639"/>
                <a:gd name="connsiteY7608" fmla="*/ 2796536 h 2801577"/>
                <a:gd name="connsiteX7609" fmla="*/ 2632616 w 10032639"/>
                <a:gd name="connsiteY7609" fmla="*/ 2796536 h 2801577"/>
                <a:gd name="connsiteX7610" fmla="*/ 2539031 w 10032639"/>
                <a:gd name="connsiteY7610" fmla="*/ 2794736 h 2801577"/>
                <a:gd name="connsiteX7611" fmla="*/ 2527153 w 10032639"/>
                <a:gd name="connsiteY7611" fmla="*/ 2794736 h 2801577"/>
                <a:gd name="connsiteX7612" fmla="*/ 2523553 w 10032639"/>
                <a:gd name="connsiteY7612" fmla="*/ 2775653 h 2801577"/>
                <a:gd name="connsiteX7613" fmla="*/ 2519954 w 10032639"/>
                <a:gd name="connsiteY7613" fmla="*/ 2739288 h 2801577"/>
                <a:gd name="connsiteX7614" fmla="*/ 2519954 w 10032639"/>
                <a:gd name="connsiteY7614" fmla="*/ 2720205 h 2801577"/>
                <a:gd name="connsiteX7615" fmla="*/ 2521754 w 10032639"/>
                <a:gd name="connsiteY7615" fmla="*/ 2701122 h 2801577"/>
                <a:gd name="connsiteX7616" fmla="*/ 2519954 w 10032639"/>
                <a:gd name="connsiteY7616" fmla="*/ 2685640 h 2801577"/>
                <a:gd name="connsiteX7617" fmla="*/ 2518514 w 10032639"/>
                <a:gd name="connsiteY7617" fmla="*/ 2670158 h 2801577"/>
                <a:gd name="connsiteX7618" fmla="*/ 2514915 w 10032639"/>
                <a:gd name="connsiteY7618" fmla="*/ 2652515 h 2801577"/>
                <a:gd name="connsiteX7619" fmla="*/ 2509515 w 10032639"/>
                <a:gd name="connsiteY7619" fmla="*/ 2633432 h 2801577"/>
                <a:gd name="connsiteX7620" fmla="*/ 2506276 w 10032639"/>
                <a:gd name="connsiteY7620" fmla="*/ 2622990 h 2801577"/>
                <a:gd name="connsiteX7621" fmla="*/ 2518514 w 10032639"/>
                <a:gd name="connsiteY7621" fmla="*/ 2616149 h 2801577"/>
                <a:gd name="connsiteX7622" fmla="*/ 2519954 w 10032639"/>
                <a:gd name="connsiteY7622" fmla="*/ 2612909 h 2801577"/>
                <a:gd name="connsiteX7623" fmla="*/ 2519954 w 10032639"/>
                <a:gd name="connsiteY7623" fmla="*/ 2600667 h 2801577"/>
                <a:gd name="connsiteX7624" fmla="*/ 2519954 w 10032639"/>
                <a:gd name="connsiteY7624" fmla="*/ 2590226 h 2801577"/>
                <a:gd name="connsiteX7625" fmla="*/ 2519954 w 10032639"/>
                <a:gd name="connsiteY7625" fmla="*/ 2578344 h 2801577"/>
                <a:gd name="connsiteX7626" fmla="*/ 2525353 w 10032639"/>
                <a:gd name="connsiteY7626" fmla="*/ 2553860 h 2801577"/>
                <a:gd name="connsiteX7627" fmla="*/ 2525353 w 10032639"/>
                <a:gd name="connsiteY7627" fmla="*/ 2547019 h 2801577"/>
                <a:gd name="connsiteX7628" fmla="*/ 2527153 w 10032639"/>
                <a:gd name="connsiteY7628" fmla="*/ 2540178 h 2801577"/>
                <a:gd name="connsiteX7629" fmla="*/ 2530393 w 10032639"/>
                <a:gd name="connsiteY7629" fmla="*/ 2531537 h 2801577"/>
                <a:gd name="connsiteX7630" fmla="*/ 2532192 w 10032639"/>
                <a:gd name="connsiteY7630" fmla="*/ 2527936 h 2801577"/>
                <a:gd name="connsiteX7631" fmla="*/ 2532192 w 10032639"/>
                <a:gd name="connsiteY7631" fmla="*/ 2522896 h 2801577"/>
                <a:gd name="connsiteX7632" fmla="*/ 2533992 w 10032639"/>
                <a:gd name="connsiteY7632" fmla="*/ 2517495 h 2801577"/>
                <a:gd name="connsiteX7633" fmla="*/ 2535791 w 10032639"/>
                <a:gd name="connsiteY7633" fmla="*/ 2507053 h 2801577"/>
                <a:gd name="connsiteX7634" fmla="*/ 2537231 w 10032639"/>
                <a:gd name="connsiteY7634" fmla="*/ 2498412 h 2801577"/>
                <a:gd name="connsiteX7635" fmla="*/ 2537231 w 10032639"/>
                <a:gd name="connsiteY7635" fmla="*/ 2493371 h 2801577"/>
                <a:gd name="connsiteX7636" fmla="*/ 2537231 w 10032639"/>
                <a:gd name="connsiteY7636" fmla="*/ 2489771 h 2801577"/>
                <a:gd name="connsiteX7637" fmla="*/ 2533992 w 10032639"/>
                <a:gd name="connsiteY7637" fmla="*/ 2479329 h 2801577"/>
                <a:gd name="connsiteX7638" fmla="*/ 2532192 w 10032639"/>
                <a:gd name="connsiteY7638" fmla="*/ 2469248 h 2801577"/>
                <a:gd name="connsiteX7639" fmla="*/ 2532192 w 10032639"/>
                <a:gd name="connsiteY7639" fmla="*/ 2450165 h 2801577"/>
                <a:gd name="connsiteX7640" fmla="*/ 2537231 w 10032639"/>
                <a:gd name="connsiteY7640" fmla="*/ 2403358 h 2801577"/>
                <a:gd name="connsiteX7641" fmla="*/ 2537231 w 10032639"/>
                <a:gd name="connsiteY7641" fmla="*/ 2380674 h 2801577"/>
                <a:gd name="connsiteX7642" fmla="*/ 2535791 w 10032639"/>
                <a:gd name="connsiteY7642" fmla="*/ 2356551 h 2801577"/>
                <a:gd name="connsiteX7643" fmla="*/ 2535791 w 10032639"/>
                <a:gd name="connsiteY7643" fmla="*/ 2334228 h 2801577"/>
                <a:gd name="connsiteX7644" fmla="*/ 2537231 w 10032639"/>
                <a:gd name="connsiteY7644" fmla="*/ 2309744 h 2801577"/>
                <a:gd name="connsiteX7645" fmla="*/ 2542630 w 10032639"/>
                <a:gd name="connsiteY7645" fmla="*/ 2285620 h 2801577"/>
                <a:gd name="connsiteX7646" fmla="*/ 2553069 w 10032639"/>
                <a:gd name="connsiteY7646" fmla="*/ 2261497 h 2801577"/>
                <a:gd name="connsiteX7647" fmla="*/ 2554508 w 10032639"/>
                <a:gd name="connsiteY7647" fmla="*/ 2256096 h 2801577"/>
                <a:gd name="connsiteX7648" fmla="*/ 2559908 w 10032639"/>
                <a:gd name="connsiteY7648" fmla="*/ 2252855 h 2801577"/>
                <a:gd name="connsiteX7649" fmla="*/ 2575385 w 10032639"/>
                <a:gd name="connsiteY7649" fmla="*/ 2245654 h 2801577"/>
                <a:gd name="connsiteX7650" fmla="*/ 2590863 w 10032639"/>
                <a:gd name="connsiteY7650" fmla="*/ 2238813 h 2801577"/>
                <a:gd name="connsiteX7651" fmla="*/ 2606340 w 10032639"/>
                <a:gd name="connsiteY7651" fmla="*/ 2233413 h 2801577"/>
                <a:gd name="connsiteX7652" fmla="*/ 2622178 w 10032639"/>
                <a:gd name="connsiteY7652" fmla="*/ 2228372 h 2801577"/>
                <a:gd name="connsiteX7653" fmla="*/ 2639454 w 10032639"/>
                <a:gd name="connsiteY7653" fmla="*/ 2224771 h 2801577"/>
                <a:gd name="connsiteX7654" fmla="*/ 2654932 w 10032639"/>
                <a:gd name="connsiteY7654" fmla="*/ 2224771 h 2801577"/>
                <a:gd name="connsiteX7655" fmla="*/ 2672569 w 10032639"/>
                <a:gd name="connsiteY7655" fmla="*/ 2223331 h 2801577"/>
                <a:gd name="connsiteX7656" fmla="*/ 2689487 w 10032639"/>
                <a:gd name="connsiteY7656" fmla="*/ 2224771 h 2801577"/>
                <a:gd name="connsiteX7657" fmla="*/ 2725841 w 10032639"/>
                <a:gd name="connsiteY7657" fmla="*/ 2224771 h 2801577"/>
                <a:gd name="connsiteX7658" fmla="*/ 2760395 w 10032639"/>
                <a:gd name="connsiteY7658" fmla="*/ 2223331 h 2801577"/>
                <a:gd name="connsiteX7659" fmla="*/ 2791710 w 10032639"/>
                <a:gd name="connsiteY7659" fmla="*/ 2217930 h 2801577"/>
                <a:gd name="connsiteX7660" fmla="*/ 2821225 w 10032639"/>
                <a:gd name="connsiteY7660" fmla="*/ 2211089 h 2801577"/>
                <a:gd name="connsiteX7661" fmla="*/ 2826264 w 10032639"/>
                <a:gd name="connsiteY7661" fmla="*/ 2198847 h 2801577"/>
                <a:gd name="connsiteX7662" fmla="*/ 2828065 w 10032639"/>
                <a:gd name="connsiteY7662" fmla="*/ 2192006 h 2801577"/>
                <a:gd name="connsiteX7663" fmla="*/ 2829864 w 10032639"/>
                <a:gd name="connsiteY7663" fmla="*/ 2186966 h 2801577"/>
                <a:gd name="connsiteX7664" fmla="*/ 2836703 w 10032639"/>
                <a:gd name="connsiteY7664" fmla="*/ 2178324 h 2801577"/>
                <a:gd name="connsiteX7665" fmla="*/ 2831664 w 10032639"/>
                <a:gd name="connsiteY7665" fmla="*/ 2169683 h 2801577"/>
                <a:gd name="connsiteX7666" fmla="*/ 2828065 w 10032639"/>
                <a:gd name="connsiteY7666" fmla="*/ 2161042 h 2801577"/>
                <a:gd name="connsiteX7667" fmla="*/ 2823025 w 10032639"/>
                <a:gd name="connsiteY7667" fmla="*/ 2152400 h 2801577"/>
                <a:gd name="connsiteX7668" fmla="*/ 2816186 w 10032639"/>
                <a:gd name="connsiteY7668" fmla="*/ 2145559 h 2801577"/>
                <a:gd name="connsiteX7669" fmla="*/ 2807547 w 10032639"/>
                <a:gd name="connsiteY7669" fmla="*/ 2141959 h 2801577"/>
                <a:gd name="connsiteX7670" fmla="*/ 2807547 w 10032639"/>
                <a:gd name="connsiteY7670" fmla="*/ 2133318 h 2801577"/>
                <a:gd name="connsiteX7671" fmla="*/ 2808988 w 10032639"/>
                <a:gd name="connsiteY7671" fmla="*/ 2122876 h 2801577"/>
                <a:gd name="connsiteX7672" fmla="*/ 2812587 w 10032639"/>
                <a:gd name="connsiteY7672" fmla="*/ 2114235 h 2801577"/>
                <a:gd name="connsiteX7673" fmla="*/ 2817626 w 10032639"/>
                <a:gd name="connsiteY7673" fmla="*/ 2107034 h 2801577"/>
                <a:gd name="connsiteX7674" fmla="*/ 2826264 w 10032639"/>
                <a:gd name="connsiteY7674" fmla="*/ 2100193 h 2801577"/>
                <a:gd name="connsiteX7675" fmla="*/ 2824825 w 10032639"/>
                <a:gd name="connsiteY7675" fmla="*/ 2095152 h 2801577"/>
                <a:gd name="connsiteX7676" fmla="*/ 2823025 w 10032639"/>
                <a:gd name="connsiteY7676" fmla="*/ 2089751 h 2801577"/>
                <a:gd name="connsiteX7677" fmla="*/ 2823025 w 10032639"/>
                <a:gd name="connsiteY7677" fmla="*/ 1838794 h 2801577"/>
                <a:gd name="connsiteX7678" fmla="*/ 2824825 w 10032639"/>
                <a:gd name="connsiteY7678" fmla="*/ 1703774 h 2801577"/>
                <a:gd name="connsiteX7679" fmla="*/ 2826264 w 10032639"/>
                <a:gd name="connsiteY7679" fmla="*/ 1565153 h 2801577"/>
                <a:gd name="connsiteX7680" fmla="*/ 2826264 w 10032639"/>
                <a:gd name="connsiteY7680" fmla="*/ 1428333 h 2801577"/>
                <a:gd name="connsiteX7681" fmla="*/ 2824825 w 10032639"/>
                <a:gd name="connsiteY7681" fmla="*/ 1293313 h 2801577"/>
                <a:gd name="connsiteX7682" fmla="*/ 2821225 w 10032639"/>
                <a:gd name="connsiteY7682" fmla="*/ 1161893 h 2801577"/>
                <a:gd name="connsiteX7683" fmla="*/ 2816186 w 10032639"/>
                <a:gd name="connsiteY7683" fmla="*/ 1030114 h 2801577"/>
                <a:gd name="connsiteX7684" fmla="*/ 2817626 w 10032639"/>
                <a:gd name="connsiteY7684" fmla="*/ 992308 h 2801577"/>
                <a:gd name="connsiteX7685" fmla="*/ 2823025 w 10032639"/>
                <a:gd name="connsiteY7685" fmla="*/ 955942 h 2801577"/>
                <a:gd name="connsiteX7686" fmla="*/ 2831664 w 10032639"/>
                <a:gd name="connsiteY7686" fmla="*/ 919577 h 2801577"/>
                <a:gd name="connsiteX7687" fmla="*/ 2843542 w 10032639"/>
                <a:gd name="connsiteY7687" fmla="*/ 883212 h 2801577"/>
                <a:gd name="connsiteX7688" fmla="*/ 2850381 w 10032639"/>
                <a:gd name="connsiteY7688" fmla="*/ 856928 h 2801577"/>
                <a:gd name="connsiteX7689" fmla="*/ 2853980 w 10032639"/>
                <a:gd name="connsiteY7689" fmla="*/ 831364 h 2801577"/>
                <a:gd name="connsiteX7690" fmla="*/ 2853980 w 10032639"/>
                <a:gd name="connsiteY7690" fmla="*/ 806880 h 2801577"/>
                <a:gd name="connsiteX7691" fmla="*/ 2848941 w 10032639"/>
                <a:gd name="connsiteY7691" fmla="*/ 780956 h 2801577"/>
                <a:gd name="connsiteX7692" fmla="*/ 2840302 w 10032639"/>
                <a:gd name="connsiteY7692" fmla="*/ 793198 h 2801577"/>
                <a:gd name="connsiteX7693" fmla="*/ 2831664 w 10032639"/>
                <a:gd name="connsiteY7693" fmla="*/ 803640 h 2801577"/>
                <a:gd name="connsiteX7694" fmla="*/ 2823025 w 10032639"/>
                <a:gd name="connsiteY7694" fmla="*/ 815522 h 2801577"/>
                <a:gd name="connsiteX7695" fmla="*/ 2816186 w 10032639"/>
                <a:gd name="connsiteY7695" fmla="*/ 829564 h 2801577"/>
                <a:gd name="connsiteX7696" fmla="*/ 2808988 w 10032639"/>
                <a:gd name="connsiteY7696" fmla="*/ 841445 h 2801577"/>
                <a:gd name="connsiteX7697" fmla="*/ 2803948 w 10032639"/>
                <a:gd name="connsiteY7697" fmla="*/ 856928 h 2801577"/>
                <a:gd name="connsiteX7698" fmla="*/ 2795310 w 10032639"/>
                <a:gd name="connsiteY7698" fmla="*/ 886452 h 2801577"/>
                <a:gd name="connsiteX7699" fmla="*/ 2786671 w 10032639"/>
                <a:gd name="connsiteY7699" fmla="*/ 928218 h 2801577"/>
                <a:gd name="connsiteX7700" fmla="*/ 2772634 w 10032639"/>
                <a:gd name="connsiteY7700" fmla="*/ 967824 h 2801577"/>
                <a:gd name="connsiteX7701" fmla="*/ 2757156 w 10032639"/>
                <a:gd name="connsiteY7701" fmla="*/ 1004190 h 2801577"/>
                <a:gd name="connsiteX7702" fmla="*/ 2739879 w 10032639"/>
                <a:gd name="connsiteY7702" fmla="*/ 1040555 h 2801577"/>
                <a:gd name="connsiteX7703" fmla="*/ 2741318 w 10032639"/>
                <a:gd name="connsiteY7703" fmla="*/ 1045956 h 2801577"/>
                <a:gd name="connsiteX7704" fmla="*/ 2744918 w 10032639"/>
                <a:gd name="connsiteY7704" fmla="*/ 1049196 h 2801577"/>
                <a:gd name="connsiteX7705" fmla="*/ 2748517 w 10032639"/>
                <a:gd name="connsiteY7705" fmla="*/ 1059638 h 2801577"/>
                <a:gd name="connsiteX7706" fmla="*/ 2748517 w 10032639"/>
                <a:gd name="connsiteY7706" fmla="*/ 1068279 h 2801577"/>
                <a:gd name="connsiteX7707" fmla="*/ 2748517 w 10032639"/>
                <a:gd name="connsiteY7707" fmla="*/ 1077281 h 2801577"/>
                <a:gd name="connsiteX7708" fmla="*/ 2744918 w 10032639"/>
                <a:gd name="connsiteY7708" fmla="*/ 1085922 h 2801577"/>
                <a:gd name="connsiteX7709" fmla="*/ 2739879 w 10032639"/>
                <a:gd name="connsiteY7709" fmla="*/ 1094563 h 2801577"/>
                <a:gd name="connsiteX7710" fmla="*/ 2732679 w 10032639"/>
                <a:gd name="connsiteY7710" fmla="*/ 1094563 h 2801577"/>
                <a:gd name="connsiteX7711" fmla="*/ 2731240 w 10032639"/>
                <a:gd name="connsiteY7711" fmla="*/ 1096003 h 2801577"/>
                <a:gd name="connsiteX7712" fmla="*/ 2731240 w 10032639"/>
                <a:gd name="connsiteY7712" fmla="*/ 1097804 h 2801577"/>
                <a:gd name="connsiteX7713" fmla="*/ 2724041 w 10032639"/>
                <a:gd name="connsiteY7713" fmla="*/ 1103204 h 2801577"/>
                <a:gd name="connsiteX7714" fmla="*/ 2715403 w 10032639"/>
                <a:gd name="connsiteY7714" fmla="*/ 1106445 h 2801577"/>
                <a:gd name="connsiteX7715" fmla="*/ 2713962 w 10032639"/>
                <a:gd name="connsiteY7715" fmla="*/ 1113286 h 2801577"/>
                <a:gd name="connsiteX7716" fmla="*/ 2710363 w 10032639"/>
                <a:gd name="connsiteY7716" fmla="*/ 1118687 h 2801577"/>
                <a:gd name="connsiteX7717" fmla="*/ 2703525 w 10032639"/>
                <a:gd name="connsiteY7717" fmla="*/ 1128768 h 2801577"/>
                <a:gd name="connsiteX7718" fmla="*/ 2696686 w 10032639"/>
                <a:gd name="connsiteY7718" fmla="*/ 1168734 h 2801577"/>
                <a:gd name="connsiteX7719" fmla="*/ 2686247 w 10032639"/>
                <a:gd name="connsiteY7719" fmla="*/ 1206900 h 2801577"/>
                <a:gd name="connsiteX7720" fmla="*/ 2672569 w 10032639"/>
                <a:gd name="connsiteY7720" fmla="*/ 1243265 h 2801577"/>
                <a:gd name="connsiteX7721" fmla="*/ 2656732 w 10032639"/>
                <a:gd name="connsiteY7721" fmla="*/ 1277830 h 2801577"/>
                <a:gd name="connsiteX7722" fmla="*/ 2641255 w 10032639"/>
                <a:gd name="connsiteY7722" fmla="*/ 1314196 h 2801577"/>
                <a:gd name="connsiteX7723" fmla="*/ 2625417 w 10032639"/>
                <a:gd name="connsiteY7723" fmla="*/ 1350561 h 2801577"/>
                <a:gd name="connsiteX7724" fmla="*/ 2597701 w 10032639"/>
                <a:gd name="connsiteY7724" fmla="*/ 1421492 h 2801577"/>
                <a:gd name="connsiteX7725" fmla="*/ 2595902 w 10032639"/>
                <a:gd name="connsiteY7725" fmla="*/ 1425092 h 2801577"/>
                <a:gd name="connsiteX7726" fmla="*/ 2590863 w 10032639"/>
                <a:gd name="connsiteY7726" fmla="*/ 1445975 h 2801577"/>
                <a:gd name="connsiteX7727" fmla="*/ 2589063 w 10032639"/>
                <a:gd name="connsiteY7727" fmla="*/ 1463258 h 2801577"/>
                <a:gd name="connsiteX7728" fmla="*/ 2582224 w 10032639"/>
                <a:gd name="connsiteY7728" fmla="*/ 1489182 h 2801577"/>
                <a:gd name="connsiteX7729" fmla="*/ 2571786 w 10032639"/>
                <a:gd name="connsiteY7729" fmla="*/ 1518706 h 2801577"/>
                <a:gd name="connsiteX7730" fmla="*/ 2564946 w 10032639"/>
                <a:gd name="connsiteY7730" fmla="*/ 1537429 h 2801577"/>
                <a:gd name="connsiteX7731" fmla="*/ 2553069 w 10032639"/>
                <a:gd name="connsiteY7731" fmla="*/ 1558312 h 2801577"/>
                <a:gd name="connsiteX7732" fmla="*/ 2544430 w 10032639"/>
                <a:gd name="connsiteY7732" fmla="*/ 1566953 h 2801577"/>
                <a:gd name="connsiteX7733" fmla="*/ 2539031 w 10032639"/>
                <a:gd name="connsiteY7733" fmla="*/ 1577395 h 2801577"/>
                <a:gd name="connsiteX7734" fmla="*/ 2533992 w 10032639"/>
                <a:gd name="connsiteY7734" fmla="*/ 1586036 h 2801577"/>
                <a:gd name="connsiteX7735" fmla="*/ 2532192 w 10032639"/>
                <a:gd name="connsiteY7735" fmla="*/ 1596478 h 2801577"/>
                <a:gd name="connsiteX7736" fmla="*/ 2530393 w 10032639"/>
                <a:gd name="connsiteY7736" fmla="*/ 1600078 h 2801577"/>
                <a:gd name="connsiteX7737" fmla="*/ 2523553 w 10032639"/>
                <a:gd name="connsiteY7737" fmla="*/ 1613760 h 2801577"/>
                <a:gd name="connsiteX7738" fmla="*/ 2518514 w 10032639"/>
                <a:gd name="connsiteY7738" fmla="*/ 1626002 h 2801577"/>
                <a:gd name="connsiteX7739" fmla="*/ 2513115 w 10032639"/>
                <a:gd name="connsiteY7739" fmla="*/ 1653726 h 2801577"/>
                <a:gd name="connsiteX7740" fmla="*/ 2511316 w 10032639"/>
                <a:gd name="connsiteY7740" fmla="*/ 1662368 h 2801577"/>
                <a:gd name="connsiteX7741" fmla="*/ 2504476 w 10032639"/>
                <a:gd name="connsiteY7741" fmla="*/ 1689732 h 2801577"/>
                <a:gd name="connsiteX7742" fmla="*/ 2500877 w 10032639"/>
                <a:gd name="connsiteY7742" fmla="*/ 1703774 h 2801577"/>
                <a:gd name="connsiteX7743" fmla="*/ 2495838 w 10032639"/>
                <a:gd name="connsiteY7743" fmla="*/ 1717816 h 2801577"/>
                <a:gd name="connsiteX7744" fmla="*/ 2476761 w 10032639"/>
                <a:gd name="connsiteY7744" fmla="*/ 1766063 h 2801577"/>
                <a:gd name="connsiteX7745" fmla="*/ 2459484 w 10032639"/>
                <a:gd name="connsiteY7745" fmla="*/ 1807829 h 2801577"/>
                <a:gd name="connsiteX7746" fmla="*/ 2442207 w 10032639"/>
                <a:gd name="connsiteY7746" fmla="*/ 1847435 h 2801577"/>
                <a:gd name="connsiteX7747" fmla="*/ 2429968 w 10032639"/>
                <a:gd name="connsiteY7747" fmla="*/ 1878760 h 2801577"/>
                <a:gd name="connsiteX7748" fmla="*/ 2417731 w 10032639"/>
                <a:gd name="connsiteY7748" fmla="*/ 1911525 h 2801577"/>
                <a:gd name="connsiteX7749" fmla="*/ 2407652 w 10032639"/>
                <a:gd name="connsiteY7749" fmla="*/ 1947890 h 2801577"/>
                <a:gd name="connsiteX7750" fmla="*/ 2397213 w 10032639"/>
                <a:gd name="connsiteY7750" fmla="*/ 1986056 h 2801577"/>
                <a:gd name="connsiteX7751" fmla="*/ 2397213 w 10032639"/>
                <a:gd name="connsiteY7751" fmla="*/ 1991097 h 2801577"/>
                <a:gd name="connsiteX7752" fmla="*/ 2393614 w 10032639"/>
                <a:gd name="connsiteY7752" fmla="*/ 1994697 h 2801577"/>
                <a:gd name="connsiteX7753" fmla="*/ 2381736 w 10032639"/>
                <a:gd name="connsiteY7753" fmla="*/ 2006939 h 2801577"/>
                <a:gd name="connsiteX7754" fmla="*/ 2373098 w 10032639"/>
                <a:gd name="connsiteY7754" fmla="*/ 2022421 h 2801577"/>
                <a:gd name="connsiteX7755" fmla="*/ 2367699 w 10032639"/>
                <a:gd name="connsiteY7755" fmla="*/ 2037903 h 2801577"/>
                <a:gd name="connsiteX7756" fmla="*/ 2362660 w 10032639"/>
                <a:gd name="connsiteY7756" fmla="*/ 2053746 h 2801577"/>
                <a:gd name="connsiteX7757" fmla="*/ 2359060 w 10032639"/>
                <a:gd name="connsiteY7757" fmla="*/ 2072469 h 2801577"/>
                <a:gd name="connsiteX7758" fmla="*/ 2352221 w 10032639"/>
                <a:gd name="connsiteY7758" fmla="*/ 2091551 h 2801577"/>
                <a:gd name="connsiteX7759" fmla="*/ 2341782 w 10032639"/>
                <a:gd name="connsiteY7759" fmla="*/ 2112435 h 2801577"/>
                <a:gd name="connsiteX7760" fmla="*/ 2327745 w 10032639"/>
                <a:gd name="connsiteY7760" fmla="*/ 2135118 h 2801577"/>
                <a:gd name="connsiteX7761" fmla="*/ 2331344 w 10032639"/>
                <a:gd name="connsiteY7761" fmla="*/ 2140159 h 2801577"/>
                <a:gd name="connsiteX7762" fmla="*/ 2336384 w 10032639"/>
                <a:gd name="connsiteY7762" fmla="*/ 2145559 h 2801577"/>
                <a:gd name="connsiteX7763" fmla="*/ 2345022 w 10032639"/>
                <a:gd name="connsiteY7763" fmla="*/ 2154201 h 2801577"/>
                <a:gd name="connsiteX7764" fmla="*/ 2350421 w 10032639"/>
                <a:gd name="connsiteY7764" fmla="*/ 2161042 h 2801577"/>
                <a:gd name="connsiteX7765" fmla="*/ 2354021 w 10032639"/>
                <a:gd name="connsiteY7765" fmla="*/ 2167883 h 2801577"/>
                <a:gd name="connsiteX7766" fmla="*/ 2357260 w 10032639"/>
                <a:gd name="connsiteY7766" fmla="*/ 2173284 h 2801577"/>
                <a:gd name="connsiteX7767" fmla="*/ 2355460 w 10032639"/>
                <a:gd name="connsiteY7767" fmla="*/ 2178324 h 2801577"/>
                <a:gd name="connsiteX7768" fmla="*/ 2352221 w 10032639"/>
                <a:gd name="connsiteY7768" fmla="*/ 2188766 h 2801577"/>
                <a:gd name="connsiteX7769" fmla="*/ 2348622 w 10032639"/>
                <a:gd name="connsiteY7769" fmla="*/ 2197407 h 2801577"/>
                <a:gd name="connsiteX7770" fmla="*/ 2343583 w 10032639"/>
                <a:gd name="connsiteY7770" fmla="*/ 2204248 h 2801577"/>
                <a:gd name="connsiteX7771" fmla="*/ 2336384 w 10032639"/>
                <a:gd name="connsiteY7771" fmla="*/ 2209289 h 2801577"/>
                <a:gd name="connsiteX7772" fmla="*/ 2329545 w 10032639"/>
                <a:gd name="connsiteY7772" fmla="*/ 2212889 h 2801577"/>
                <a:gd name="connsiteX7773" fmla="*/ 2322705 w 10032639"/>
                <a:gd name="connsiteY7773" fmla="*/ 2216130 h 2801577"/>
                <a:gd name="connsiteX7774" fmla="*/ 2308668 w 10032639"/>
                <a:gd name="connsiteY7774" fmla="*/ 2219730 h 2801577"/>
                <a:gd name="connsiteX7775" fmla="*/ 2300029 w 10032639"/>
                <a:gd name="connsiteY7775" fmla="*/ 2223331 h 2801577"/>
                <a:gd name="connsiteX7776" fmla="*/ 2291391 w 10032639"/>
                <a:gd name="connsiteY7776" fmla="*/ 2226571 h 2801577"/>
                <a:gd name="connsiteX7777" fmla="*/ 2286351 w 10032639"/>
                <a:gd name="connsiteY7777" fmla="*/ 2230172 h 2801577"/>
                <a:gd name="connsiteX7778" fmla="*/ 2282752 w 10032639"/>
                <a:gd name="connsiteY7778" fmla="*/ 2235213 h 2801577"/>
                <a:gd name="connsiteX7779" fmla="*/ 2284552 w 10032639"/>
                <a:gd name="connsiteY7779" fmla="*/ 2240614 h 2801577"/>
                <a:gd name="connsiteX7780" fmla="*/ 2284552 w 10032639"/>
                <a:gd name="connsiteY7780" fmla="*/ 2243854 h 2801577"/>
                <a:gd name="connsiteX7781" fmla="*/ 2293191 w 10032639"/>
                <a:gd name="connsiteY7781" fmla="*/ 2243854 h 2801577"/>
                <a:gd name="connsiteX7782" fmla="*/ 2298590 w 10032639"/>
                <a:gd name="connsiteY7782" fmla="*/ 2245654 h 2801577"/>
                <a:gd name="connsiteX7783" fmla="*/ 2303629 w 10032639"/>
                <a:gd name="connsiteY7783" fmla="*/ 2249255 h 2801577"/>
                <a:gd name="connsiteX7784" fmla="*/ 2308668 w 10032639"/>
                <a:gd name="connsiteY7784" fmla="*/ 2252855 h 2801577"/>
                <a:gd name="connsiteX7785" fmla="*/ 2312267 w 10032639"/>
                <a:gd name="connsiteY7785" fmla="*/ 2261497 h 2801577"/>
                <a:gd name="connsiteX7786" fmla="*/ 2314067 w 10032639"/>
                <a:gd name="connsiteY7786" fmla="*/ 2270138 h 2801577"/>
                <a:gd name="connsiteX7787" fmla="*/ 2315507 w 10032639"/>
                <a:gd name="connsiteY7787" fmla="*/ 2280580 h 2801577"/>
                <a:gd name="connsiteX7788" fmla="*/ 2314067 w 10032639"/>
                <a:gd name="connsiteY7788" fmla="*/ 2292461 h 2801577"/>
                <a:gd name="connsiteX7789" fmla="*/ 2308668 w 10032639"/>
                <a:gd name="connsiteY7789" fmla="*/ 2302903 h 2801577"/>
                <a:gd name="connsiteX7790" fmla="*/ 2301829 w 10032639"/>
                <a:gd name="connsiteY7790" fmla="*/ 2309744 h 2801577"/>
                <a:gd name="connsiteX7791" fmla="*/ 2291391 w 10032639"/>
                <a:gd name="connsiteY7791" fmla="*/ 2316945 h 2801577"/>
                <a:gd name="connsiteX7792" fmla="*/ 2281312 w 10032639"/>
                <a:gd name="connsiteY7792" fmla="*/ 2318385 h 2801577"/>
                <a:gd name="connsiteX7793" fmla="*/ 2288152 w 10032639"/>
                <a:gd name="connsiteY7793" fmla="*/ 2325586 h 2801577"/>
                <a:gd name="connsiteX7794" fmla="*/ 2293191 w 10032639"/>
                <a:gd name="connsiteY7794" fmla="*/ 2335668 h 2801577"/>
                <a:gd name="connsiteX7795" fmla="*/ 2296790 w 10032639"/>
                <a:gd name="connsiteY7795" fmla="*/ 2346109 h 2801577"/>
                <a:gd name="connsiteX7796" fmla="*/ 2298590 w 10032639"/>
                <a:gd name="connsiteY7796" fmla="*/ 2358351 h 2801577"/>
                <a:gd name="connsiteX7797" fmla="*/ 2298590 w 10032639"/>
                <a:gd name="connsiteY7797" fmla="*/ 2363392 h 2801577"/>
                <a:gd name="connsiteX7798" fmla="*/ 2291391 w 10032639"/>
                <a:gd name="connsiteY7798" fmla="*/ 2373833 h 2801577"/>
                <a:gd name="connsiteX7799" fmla="*/ 2284552 w 10032639"/>
                <a:gd name="connsiteY7799" fmla="*/ 2382475 h 2801577"/>
                <a:gd name="connsiteX7800" fmla="*/ 2277713 w 10032639"/>
                <a:gd name="connsiteY7800" fmla="*/ 2387876 h 2801577"/>
                <a:gd name="connsiteX7801" fmla="*/ 2270874 w 10032639"/>
                <a:gd name="connsiteY7801" fmla="*/ 2391116 h 2801577"/>
                <a:gd name="connsiteX7802" fmla="*/ 2255397 w 10032639"/>
                <a:gd name="connsiteY7802" fmla="*/ 2398317 h 2801577"/>
                <a:gd name="connsiteX7803" fmla="*/ 2238119 w 10032639"/>
                <a:gd name="connsiteY7803" fmla="*/ 2403358 h 2801577"/>
                <a:gd name="connsiteX7804" fmla="*/ 2227681 w 10032639"/>
                <a:gd name="connsiteY7804" fmla="*/ 2408399 h 2801577"/>
                <a:gd name="connsiteX7805" fmla="*/ 2219042 w 10032639"/>
                <a:gd name="connsiteY7805" fmla="*/ 2413799 h 2801577"/>
                <a:gd name="connsiteX7806" fmla="*/ 2210044 w 10032639"/>
                <a:gd name="connsiteY7806" fmla="*/ 2417400 h 2801577"/>
                <a:gd name="connsiteX7807" fmla="*/ 2206804 w 10032639"/>
                <a:gd name="connsiteY7807" fmla="*/ 2420640 h 2801577"/>
                <a:gd name="connsiteX7808" fmla="*/ 2203205 w 10032639"/>
                <a:gd name="connsiteY7808" fmla="*/ 2422441 h 2801577"/>
                <a:gd name="connsiteX7809" fmla="*/ 2199606 w 10032639"/>
                <a:gd name="connsiteY7809" fmla="*/ 2432882 h 2801577"/>
                <a:gd name="connsiteX7810" fmla="*/ 2203205 w 10032639"/>
                <a:gd name="connsiteY7810" fmla="*/ 2431082 h 2801577"/>
                <a:gd name="connsiteX7811" fmla="*/ 2213644 w 10032639"/>
                <a:gd name="connsiteY7811" fmla="*/ 2431082 h 2801577"/>
                <a:gd name="connsiteX7812" fmla="*/ 2222282 w 10032639"/>
                <a:gd name="connsiteY7812" fmla="*/ 2434682 h 2801577"/>
                <a:gd name="connsiteX7813" fmla="*/ 2229121 w 10032639"/>
                <a:gd name="connsiteY7813" fmla="*/ 2437923 h 2801577"/>
                <a:gd name="connsiteX7814" fmla="*/ 2234520 w 10032639"/>
                <a:gd name="connsiteY7814" fmla="*/ 2443324 h 2801577"/>
                <a:gd name="connsiteX7815" fmla="*/ 2239559 w 10032639"/>
                <a:gd name="connsiteY7815" fmla="*/ 2450165 h 2801577"/>
                <a:gd name="connsiteX7816" fmla="*/ 2241359 w 10032639"/>
                <a:gd name="connsiteY7816" fmla="*/ 2457006 h 2801577"/>
                <a:gd name="connsiteX7817" fmla="*/ 2241359 w 10032639"/>
                <a:gd name="connsiteY7817" fmla="*/ 2465647 h 2801577"/>
                <a:gd name="connsiteX7818" fmla="*/ 2241359 w 10032639"/>
                <a:gd name="connsiteY7818" fmla="*/ 2476089 h 2801577"/>
                <a:gd name="connsiteX7819" fmla="*/ 2239559 w 10032639"/>
                <a:gd name="connsiteY7819" fmla="*/ 2484730 h 2801577"/>
                <a:gd name="connsiteX7820" fmla="*/ 2238119 w 10032639"/>
                <a:gd name="connsiteY7820" fmla="*/ 2493371 h 2801577"/>
                <a:gd name="connsiteX7821" fmla="*/ 2234520 w 10032639"/>
                <a:gd name="connsiteY7821" fmla="*/ 2500212 h 2801577"/>
                <a:gd name="connsiteX7822" fmla="*/ 2229121 w 10032639"/>
                <a:gd name="connsiteY7822" fmla="*/ 2507053 h 2801577"/>
                <a:gd name="connsiteX7823" fmla="*/ 2225881 w 10032639"/>
                <a:gd name="connsiteY7823" fmla="*/ 2508854 h 2801577"/>
                <a:gd name="connsiteX7824" fmla="*/ 2211843 w 10032639"/>
                <a:gd name="connsiteY7824" fmla="*/ 2515695 h 2801577"/>
                <a:gd name="connsiteX7825" fmla="*/ 2203205 w 10032639"/>
                <a:gd name="connsiteY7825" fmla="*/ 2517495 h 2801577"/>
                <a:gd name="connsiteX7826" fmla="*/ 2194567 w 10032639"/>
                <a:gd name="connsiteY7826" fmla="*/ 2519295 h 2801577"/>
                <a:gd name="connsiteX7827" fmla="*/ 2182328 w 10032639"/>
                <a:gd name="connsiteY7827" fmla="*/ 2519295 h 2801577"/>
                <a:gd name="connsiteX7828" fmla="*/ 2175490 w 10032639"/>
                <a:gd name="connsiteY7828" fmla="*/ 2521095 h 2801577"/>
                <a:gd name="connsiteX7829" fmla="*/ 2165051 w 10032639"/>
                <a:gd name="connsiteY7829" fmla="*/ 2524696 h 2801577"/>
                <a:gd name="connsiteX7830" fmla="*/ 2158212 w 10032639"/>
                <a:gd name="connsiteY7830" fmla="*/ 2529737 h 2801577"/>
                <a:gd name="connsiteX7831" fmla="*/ 2163251 w 10032639"/>
                <a:gd name="connsiteY7831" fmla="*/ 2534777 h 2801577"/>
                <a:gd name="connsiteX7832" fmla="*/ 2170450 w 10032639"/>
                <a:gd name="connsiteY7832" fmla="*/ 2541978 h 2801577"/>
                <a:gd name="connsiteX7833" fmla="*/ 2173689 w 10032639"/>
                <a:gd name="connsiteY7833" fmla="*/ 2552420 h 2801577"/>
                <a:gd name="connsiteX7834" fmla="*/ 2175490 w 10032639"/>
                <a:gd name="connsiteY7834" fmla="*/ 2564302 h 2801577"/>
                <a:gd name="connsiteX7835" fmla="*/ 2175490 w 10032639"/>
                <a:gd name="connsiteY7835" fmla="*/ 2580144 h 2801577"/>
                <a:gd name="connsiteX7836" fmla="*/ 2160012 w 10032639"/>
                <a:gd name="connsiteY7836" fmla="*/ 2580144 h 2801577"/>
                <a:gd name="connsiteX7837" fmla="*/ 2154613 w 10032639"/>
                <a:gd name="connsiteY7837" fmla="*/ 2581584 h 2801577"/>
                <a:gd name="connsiteX7838" fmla="*/ 2151373 w 10032639"/>
                <a:gd name="connsiteY7838" fmla="*/ 2585185 h 2801577"/>
                <a:gd name="connsiteX7839" fmla="*/ 2149574 w 10032639"/>
                <a:gd name="connsiteY7839" fmla="*/ 2592026 h 2801577"/>
                <a:gd name="connsiteX7840" fmla="*/ 2145974 w 10032639"/>
                <a:gd name="connsiteY7840" fmla="*/ 2597427 h 2801577"/>
                <a:gd name="connsiteX7841" fmla="*/ 2142735 w 10032639"/>
                <a:gd name="connsiteY7841" fmla="*/ 2600667 h 2801577"/>
                <a:gd name="connsiteX7842" fmla="*/ 2137335 w 10032639"/>
                <a:gd name="connsiteY7842" fmla="*/ 2602467 h 2801577"/>
                <a:gd name="connsiteX7843" fmla="*/ 2129057 w 10032639"/>
                <a:gd name="connsiteY7843" fmla="*/ 2606068 h 2801577"/>
                <a:gd name="connsiteX7844" fmla="*/ 2118618 w 10032639"/>
                <a:gd name="connsiteY7844" fmla="*/ 2606068 h 2801577"/>
                <a:gd name="connsiteX7845" fmla="*/ 2111780 w 10032639"/>
                <a:gd name="connsiteY7845" fmla="*/ 2624791 h 2801577"/>
                <a:gd name="connsiteX7846" fmla="*/ 2104581 w 10032639"/>
                <a:gd name="connsiteY7846" fmla="*/ 2645674 h 2801577"/>
                <a:gd name="connsiteX7847" fmla="*/ 2099541 w 10032639"/>
                <a:gd name="connsiteY7847" fmla="*/ 2668357 h 2801577"/>
                <a:gd name="connsiteX7848" fmla="*/ 2095942 w 10032639"/>
                <a:gd name="connsiteY7848" fmla="*/ 2692481 h 2801577"/>
                <a:gd name="connsiteX7849" fmla="*/ 2092703 w 10032639"/>
                <a:gd name="connsiteY7849" fmla="*/ 2708323 h 2801577"/>
                <a:gd name="connsiteX7850" fmla="*/ 2089103 w 10032639"/>
                <a:gd name="connsiteY7850" fmla="*/ 2720205 h 2801577"/>
                <a:gd name="connsiteX7851" fmla="*/ 2085504 w 10032639"/>
                <a:gd name="connsiteY7851" fmla="*/ 2733887 h 2801577"/>
                <a:gd name="connsiteX7852" fmla="*/ 2078665 w 10032639"/>
                <a:gd name="connsiteY7852" fmla="*/ 2744329 h 2801577"/>
                <a:gd name="connsiteX7853" fmla="*/ 2071826 w 10032639"/>
                <a:gd name="connsiteY7853" fmla="*/ 2756570 h 2801577"/>
                <a:gd name="connsiteX7854" fmla="*/ 2063187 w 10032639"/>
                <a:gd name="connsiteY7854" fmla="*/ 2767012 h 2801577"/>
                <a:gd name="connsiteX7855" fmla="*/ 2054549 w 10032639"/>
                <a:gd name="connsiteY7855" fmla="*/ 2775653 h 2801577"/>
                <a:gd name="connsiteX7856" fmla="*/ 2044111 w 10032639"/>
                <a:gd name="connsiteY7856" fmla="*/ 2784294 h 2801577"/>
                <a:gd name="connsiteX7857" fmla="*/ 2036912 w 10032639"/>
                <a:gd name="connsiteY7857" fmla="*/ 2786095 h 2801577"/>
                <a:gd name="connsiteX7858" fmla="*/ 2019634 w 10032639"/>
                <a:gd name="connsiteY7858" fmla="*/ 2789335 h 2801577"/>
                <a:gd name="connsiteX7859" fmla="*/ 2004157 w 10032639"/>
                <a:gd name="connsiteY7859" fmla="*/ 2787535 h 2801577"/>
                <a:gd name="connsiteX7860" fmla="*/ 1992279 w 10032639"/>
                <a:gd name="connsiteY7860" fmla="*/ 2784294 h 2801577"/>
                <a:gd name="connsiteX7861" fmla="*/ 1980041 w 10032639"/>
                <a:gd name="connsiteY7861" fmla="*/ 2777093 h 2801577"/>
                <a:gd name="connsiteX7862" fmla="*/ 1975002 w 10032639"/>
                <a:gd name="connsiteY7862" fmla="*/ 2770252 h 2801577"/>
                <a:gd name="connsiteX7863" fmla="*/ 1969603 w 10032639"/>
                <a:gd name="connsiteY7863" fmla="*/ 2761611 h 2801577"/>
                <a:gd name="connsiteX7864" fmla="*/ 1964563 w 10032639"/>
                <a:gd name="connsiteY7864" fmla="*/ 2752970 h 2801577"/>
                <a:gd name="connsiteX7865" fmla="*/ 1962763 w 10032639"/>
                <a:gd name="connsiteY7865" fmla="*/ 2742528 h 2801577"/>
                <a:gd name="connsiteX7866" fmla="*/ 1938647 w 10032639"/>
                <a:gd name="connsiteY7866" fmla="*/ 2737488 h 2801577"/>
                <a:gd name="connsiteX7867" fmla="*/ 1907332 w 10032639"/>
                <a:gd name="connsiteY7867" fmla="*/ 2728846 h 2801577"/>
                <a:gd name="connsiteX7868" fmla="*/ 1841463 w 10032639"/>
                <a:gd name="connsiteY7868" fmla="*/ 2718405 h 2801577"/>
                <a:gd name="connsiteX7869" fmla="*/ 1836424 w 10032639"/>
                <a:gd name="connsiteY7869" fmla="*/ 2718405 h 2801577"/>
                <a:gd name="connsiteX7870" fmla="*/ 1819147 w 10032639"/>
                <a:gd name="connsiteY7870" fmla="*/ 2718405 h 2801577"/>
                <a:gd name="connsiteX7871" fmla="*/ 1803309 w 10032639"/>
                <a:gd name="connsiteY7871" fmla="*/ 2720205 h 2801577"/>
                <a:gd name="connsiteX7872" fmla="*/ 1774154 w 10032639"/>
                <a:gd name="connsiteY7872" fmla="*/ 2725246 h 2801577"/>
                <a:gd name="connsiteX7873" fmla="*/ 1763716 w 10032639"/>
                <a:gd name="connsiteY7873" fmla="*/ 2730647 h 2801577"/>
                <a:gd name="connsiteX7874" fmla="*/ 1755077 w 10032639"/>
                <a:gd name="connsiteY7874" fmla="*/ 2737488 h 2801577"/>
                <a:gd name="connsiteX7875" fmla="*/ 1747878 w 10032639"/>
                <a:gd name="connsiteY7875" fmla="*/ 2744329 h 2801577"/>
                <a:gd name="connsiteX7876" fmla="*/ 1742839 w 10032639"/>
                <a:gd name="connsiteY7876" fmla="*/ 2754770 h 2801577"/>
                <a:gd name="connsiteX7877" fmla="*/ 1739239 w 10032639"/>
                <a:gd name="connsiteY7877" fmla="*/ 2761611 h 2801577"/>
                <a:gd name="connsiteX7878" fmla="*/ 1730601 w 10032639"/>
                <a:gd name="connsiteY7878" fmla="*/ 2763411 h 2801577"/>
                <a:gd name="connsiteX7879" fmla="*/ 1718723 w 10032639"/>
                <a:gd name="connsiteY7879" fmla="*/ 2765212 h 2801577"/>
                <a:gd name="connsiteX7880" fmla="*/ 1703245 w 10032639"/>
                <a:gd name="connsiteY7880" fmla="*/ 2767012 h 2801577"/>
                <a:gd name="connsiteX7881" fmla="*/ 1694607 w 10032639"/>
                <a:gd name="connsiteY7881" fmla="*/ 2765212 h 2801577"/>
                <a:gd name="connsiteX7882" fmla="*/ 1687408 w 10032639"/>
                <a:gd name="connsiteY7882" fmla="*/ 2761611 h 2801577"/>
                <a:gd name="connsiteX7883" fmla="*/ 1680569 w 10032639"/>
                <a:gd name="connsiteY7883" fmla="*/ 2756570 h 2801577"/>
                <a:gd name="connsiteX7884" fmla="*/ 1673730 w 10032639"/>
                <a:gd name="connsiteY7884" fmla="*/ 2749729 h 2801577"/>
                <a:gd name="connsiteX7885" fmla="*/ 1665091 w 10032639"/>
                <a:gd name="connsiteY7885" fmla="*/ 2742528 h 2801577"/>
                <a:gd name="connsiteX7886" fmla="*/ 1659692 w 10032639"/>
                <a:gd name="connsiteY7886" fmla="*/ 2739288 h 2801577"/>
                <a:gd name="connsiteX7887" fmla="*/ 1654653 w 10032639"/>
                <a:gd name="connsiteY7887" fmla="*/ 2735687 h 2801577"/>
                <a:gd name="connsiteX7888" fmla="*/ 1644215 w 10032639"/>
                <a:gd name="connsiteY7888" fmla="*/ 2732447 h 2801577"/>
                <a:gd name="connsiteX7889" fmla="*/ 1644215 w 10032639"/>
                <a:gd name="connsiteY7889" fmla="*/ 2722005 h 2801577"/>
                <a:gd name="connsiteX7890" fmla="*/ 1642415 w 10032639"/>
                <a:gd name="connsiteY7890" fmla="*/ 2716964 h 2801577"/>
                <a:gd name="connsiteX7891" fmla="*/ 1640615 w 10032639"/>
                <a:gd name="connsiteY7891" fmla="*/ 2713364 h 2801577"/>
                <a:gd name="connsiteX7892" fmla="*/ 1635576 w 10032639"/>
                <a:gd name="connsiteY7892" fmla="*/ 2706523 h 2801577"/>
                <a:gd name="connsiteX7893" fmla="*/ 1633776 w 10032639"/>
                <a:gd name="connsiteY7893" fmla="*/ 2697882 h 2801577"/>
                <a:gd name="connsiteX7894" fmla="*/ 1633776 w 10032639"/>
                <a:gd name="connsiteY7894" fmla="*/ 2690681 h 2801577"/>
                <a:gd name="connsiteX7895" fmla="*/ 1635576 w 10032639"/>
                <a:gd name="connsiteY7895" fmla="*/ 2683840 h 2801577"/>
                <a:gd name="connsiteX7896" fmla="*/ 1618299 w 10032639"/>
                <a:gd name="connsiteY7896" fmla="*/ 2657916 h 2801577"/>
                <a:gd name="connsiteX7897" fmla="*/ 1602462 w 10032639"/>
                <a:gd name="connsiteY7897" fmla="*/ 2630192 h 2801577"/>
                <a:gd name="connsiteX7898" fmla="*/ 1588784 w 10032639"/>
                <a:gd name="connsiteY7898" fmla="*/ 2598867 h 2801577"/>
                <a:gd name="connsiteX7899" fmla="*/ 1576906 w 10032639"/>
                <a:gd name="connsiteY7899" fmla="*/ 2566102 h 2801577"/>
                <a:gd name="connsiteX7900" fmla="*/ 1559628 w 10032639"/>
                <a:gd name="connsiteY7900" fmla="*/ 2529737 h 2801577"/>
                <a:gd name="connsiteX7901" fmla="*/ 1542351 w 10032639"/>
                <a:gd name="connsiteY7901" fmla="*/ 2496612 h 2801577"/>
                <a:gd name="connsiteX7902" fmla="*/ 1526514 w 10032639"/>
                <a:gd name="connsiteY7902" fmla="*/ 2467447 h 2801577"/>
                <a:gd name="connsiteX7903" fmla="*/ 1509237 w 10032639"/>
                <a:gd name="connsiteY7903" fmla="*/ 2439723 h 2801577"/>
                <a:gd name="connsiteX7904" fmla="*/ 1503838 w 10032639"/>
                <a:gd name="connsiteY7904" fmla="*/ 2431082 h 2801577"/>
                <a:gd name="connsiteX7905" fmla="*/ 1509237 w 10032639"/>
                <a:gd name="connsiteY7905" fmla="*/ 2422441 h 2801577"/>
                <a:gd name="connsiteX7906" fmla="*/ 1514276 w 10032639"/>
                <a:gd name="connsiteY7906" fmla="*/ 2413799 h 2801577"/>
                <a:gd name="connsiteX7907" fmla="*/ 1516075 w 10032639"/>
                <a:gd name="connsiteY7907" fmla="*/ 2408399 h 2801577"/>
                <a:gd name="connsiteX7908" fmla="*/ 1511036 w 10032639"/>
                <a:gd name="connsiteY7908" fmla="*/ 2394717 h 2801577"/>
                <a:gd name="connsiteX7909" fmla="*/ 1500598 w 10032639"/>
                <a:gd name="connsiteY7909" fmla="*/ 2389316 h 2801577"/>
                <a:gd name="connsiteX7910" fmla="*/ 1491959 w 10032639"/>
                <a:gd name="connsiteY7910" fmla="*/ 2382475 h 2801577"/>
                <a:gd name="connsiteX7911" fmla="*/ 1484760 w 10032639"/>
                <a:gd name="connsiteY7911" fmla="*/ 2372033 h 2801577"/>
                <a:gd name="connsiteX7912" fmla="*/ 1477922 w 10032639"/>
                <a:gd name="connsiteY7912" fmla="*/ 2361592 h 2801577"/>
                <a:gd name="connsiteX7913" fmla="*/ 1471083 w 10032639"/>
                <a:gd name="connsiteY7913" fmla="*/ 2349710 h 2801577"/>
                <a:gd name="connsiteX7914" fmla="*/ 1467483 w 10032639"/>
                <a:gd name="connsiteY7914" fmla="*/ 2337468 h 2801577"/>
                <a:gd name="connsiteX7915" fmla="*/ 1467483 w 10032639"/>
                <a:gd name="connsiteY7915" fmla="*/ 2321986 h 2801577"/>
                <a:gd name="connsiteX7916" fmla="*/ 1469283 w 10032639"/>
                <a:gd name="connsiteY7916" fmla="*/ 2306503 h 2801577"/>
                <a:gd name="connsiteX7917" fmla="*/ 1466043 w 10032639"/>
                <a:gd name="connsiteY7917" fmla="*/ 2304703 h 2801577"/>
                <a:gd name="connsiteX7918" fmla="*/ 1457405 w 10032639"/>
                <a:gd name="connsiteY7918" fmla="*/ 2301103 h 2801577"/>
                <a:gd name="connsiteX7919" fmla="*/ 1450206 w 10032639"/>
                <a:gd name="connsiteY7919" fmla="*/ 2296062 h 2801577"/>
                <a:gd name="connsiteX7920" fmla="*/ 1446967 w 10032639"/>
                <a:gd name="connsiteY7920" fmla="*/ 2289221 h 2801577"/>
                <a:gd name="connsiteX7921" fmla="*/ 1445167 w 10032639"/>
                <a:gd name="connsiteY7921" fmla="*/ 2282020 h 2801577"/>
                <a:gd name="connsiteX7922" fmla="*/ 1440128 w 10032639"/>
                <a:gd name="connsiteY7922" fmla="*/ 2261497 h 2801577"/>
                <a:gd name="connsiteX7923" fmla="*/ 1434729 w 10032639"/>
                <a:gd name="connsiteY7923" fmla="*/ 2233413 h 2801577"/>
                <a:gd name="connsiteX7924" fmla="*/ 1427890 w 10032639"/>
                <a:gd name="connsiteY7924" fmla="*/ 2202448 h 2801577"/>
                <a:gd name="connsiteX7925" fmla="*/ 1422850 w 10032639"/>
                <a:gd name="connsiteY7925" fmla="*/ 2180125 h 2801577"/>
                <a:gd name="connsiteX7926" fmla="*/ 1417451 w 10032639"/>
                <a:gd name="connsiteY7926" fmla="*/ 2173284 h 2801577"/>
                <a:gd name="connsiteX7927" fmla="*/ 1412412 w 10032639"/>
                <a:gd name="connsiteY7927" fmla="*/ 2167883 h 2801577"/>
                <a:gd name="connsiteX7928" fmla="*/ 1405573 w 10032639"/>
                <a:gd name="connsiteY7928" fmla="*/ 2162842 h 2801577"/>
                <a:gd name="connsiteX7929" fmla="*/ 1398374 w 10032639"/>
                <a:gd name="connsiteY7929" fmla="*/ 2155641 h 2801577"/>
                <a:gd name="connsiteX7930" fmla="*/ 1393335 w 10032639"/>
                <a:gd name="connsiteY7930" fmla="*/ 2147000 h 2801577"/>
                <a:gd name="connsiteX7931" fmla="*/ 1387936 w 10032639"/>
                <a:gd name="connsiteY7931" fmla="*/ 2136558 h 2801577"/>
                <a:gd name="connsiteX7932" fmla="*/ 1376058 w 10032639"/>
                <a:gd name="connsiteY7932" fmla="*/ 2114235 h 2801577"/>
                <a:gd name="connsiteX7933" fmla="*/ 1367419 w 10032639"/>
                <a:gd name="connsiteY7933" fmla="*/ 2096952 h 2801577"/>
                <a:gd name="connsiteX7934" fmla="*/ 1362020 w 10032639"/>
                <a:gd name="connsiteY7934" fmla="*/ 2084710 h 2801577"/>
                <a:gd name="connsiteX7935" fmla="*/ 1358781 w 10032639"/>
                <a:gd name="connsiteY7935" fmla="*/ 2072469 h 2801577"/>
                <a:gd name="connsiteX7936" fmla="*/ 1346543 w 10032639"/>
                <a:gd name="connsiteY7936" fmla="*/ 2051946 h 2801577"/>
                <a:gd name="connsiteX7937" fmla="*/ 1339344 w 10032639"/>
                <a:gd name="connsiteY7937" fmla="*/ 2039704 h 2801577"/>
                <a:gd name="connsiteX7938" fmla="*/ 1334305 w 10032639"/>
                <a:gd name="connsiteY7938" fmla="*/ 2027822 h 2801577"/>
                <a:gd name="connsiteX7939" fmla="*/ 1332505 w 10032639"/>
                <a:gd name="connsiteY7939" fmla="*/ 2017380 h 2801577"/>
                <a:gd name="connsiteX7940" fmla="*/ 1330705 w 10032639"/>
                <a:gd name="connsiteY7940" fmla="*/ 2006939 h 2801577"/>
                <a:gd name="connsiteX7941" fmla="*/ 1327466 w 10032639"/>
                <a:gd name="connsiteY7941" fmla="*/ 2000098 h 2801577"/>
                <a:gd name="connsiteX7942" fmla="*/ 1327466 w 10032639"/>
                <a:gd name="connsiteY7942" fmla="*/ 1992897 h 2801577"/>
                <a:gd name="connsiteX7943" fmla="*/ 1329265 w 10032639"/>
                <a:gd name="connsiteY7943" fmla="*/ 1984255 h 2801577"/>
                <a:gd name="connsiteX7944" fmla="*/ 1332505 w 10032639"/>
                <a:gd name="connsiteY7944" fmla="*/ 1975614 h 2801577"/>
                <a:gd name="connsiteX7945" fmla="*/ 1334305 w 10032639"/>
                <a:gd name="connsiteY7945" fmla="*/ 1972014 h 2801577"/>
                <a:gd name="connsiteX7946" fmla="*/ 1330705 w 10032639"/>
                <a:gd name="connsiteY7946" fmla="*/ 1968773 h 2801577"/>
                <a:gd name="connsiteX7947" fmla="*/ 1330705 w 10032639"/>
                <a:gd name="connsiteY7947" fmla="*/ 1970573 h 2801577"/>
                <a:gd name="connsiteX7948" fmla="*/ 1327466 w 10032639"/>
                <a:gd name="connsiteY7948" fmla="*/ 1951491 h 2801577"/>
                <a:gd name="connsiteX7949" fmla="*/ 1320627 w 10032639"/>
                <a:gd name="connsiteY7949" fmla="*/ 1930608 h 2801577"/>
                <a:gd name="connsiteX7950" fmla="*/ 1311988 w 10032639"/>
                <a:gd name="connsiteY7950" fmla="*/ 1911525 h 2801577"/>
                <a:gd name="connsiteX7951" fmla="*/ 1301550 w 10032639"/>
                <a:gd name="connsiteY7951" fmla="*/ 1891002 h 2801577"/>
                <a:gd name="connsiteX7952" fmla="*/ 1291112 w 10032639"/>
                <a:gd name="connsiteY7952" fmla="*/ 1870119 h 2801577"/>
                <a:gd name="connsiteX7953" fmla="*/ 1280674 w 10032639"/>
                <a:gd name="connsiteY7953" fmla="*/ 1849235 h 2801577"/>
                <a:gd name="connsiteX7954" fmla="*/ 1272035 w 10032639"/>
                <a:gd name="connsiteY7954" fmla="*/ 1828352 h 2801577"/>
                <a:gd name="connsiteX7955" fmla="*/ 1265196 w 10032639"/>
                <a:gd name="connsiteY7955" fmla="*/ 1807829 h 2801577"/>
                <a:gd name="connsiteX7956" fmla="*/ 1251518 w 10032639"/>
                <a:gd name="connsiteY7956" fmla="*/ 1766063 h 2801577"/>
                <a:gd name="connsiteX7957" fmla="*/ 1237480 w 10032639"/>
                <a:gd name="connsiteY7957" fmla="*/ 1722857 h 2801577"/>
                <a:gd name="connsiteX7958" fmla="*/ 1223442 w 10032639"/>
                <a:gd name="connsiteY7958" fmla="*/ 1677850 h 2801577"/>
                <a:gd name="connsiteX7959" fmla="*/ 1211565 w 10032639"/>
                <a:gd name="connsiteY7959" fmla="*/ 1631043 h 2801577"/>
                <a:gd name="connsiteX7960" fmla="*/ 1192488 w 10032639"/>
                <a:gd name="connsiteY7960" fmla="*/ 1553271 h 2801577"/>
                <a:gd name="connsiteX7961" fmla="*/ 1169811 w 10032639"/>
                <a:gd name="connsiteY7961" fmla="*/ 1475500 h 2801577"/>
                <a:gd name="connsiteX7962" fmla="*/ 1159733 w 10032639"/>
                <a:gd name="connsiteY7962" fmla="*/ 1440575 h 2801577"/>
                <a:gd name="connsiteX7963" fmla="*/ 1149294 w 10032639"/>
                <a:gd name="connsiteY7963" fmla="*/ 1412850 h 2801577"/>
                <a:gd name="connsiteX7964" fmla="*/ 1138856 w 10032639"/>
                <a:gd name="connsiteY7964" fmla="*/ 1385126 h 2801577"/>
                <a:gd name="connsiteX7965" fmla="*/ 1100702 w 10032639"/>
                <a:gd name="connsiteY7965" fmla="*/ 1399168 h 2801577"/>
                <a:gd name="connsiteX7966" fmla="*/ 1133817 w 10032639"/>
                <a:gd name="connsiteY7966" fmla="*/ 1373245 h 2801577"/>
                <a:gd name="connsiteX7967" fmla="*/ 1117980 w 10032639"/>
                <a:gd name="connsiteY7967" fmla="*/ 1338679 h 2801577"/>
                <a:gd name="connsiteX7968" fmla="*/ 1114740 w 10032639"/>
                <a:gd name="connsiteY7968" fmla="*/ 1333279 h 2801577"/>
                <a:gd name="connsiteX7969" fmla="*/ 1109341 w 10032639"/>
                <a:gd name="connsiteY7969" fmla="*/ 1336879 h 2801577"/>
                <a:gd name="connsiteX7970" fmla="*/ 1114740 w 10032639"/>
                <a:gd name="connsiteY7970" fmla="*/ 1331478 h 2801577"/>
                <a:gd name="connsiteX7971" fmla="*/ 1093864 w 10032639"/>
                <a:gd name="connsiteY7971" fmla="*/ 1290072 h 2801577"/>
                <a:gd name="connsiteX7972" fmla="*/ 1074786 w 10032639"/>
                <a:gd name="connsiteY7972" fmla="*/ 1245065 h 2801577"/>
                <a:gd name="connsiteX7973" fmla="*/ 1064348 w 10032639"/>
                <a:gd name="connsiteY7973" fmla="*/ 1220942 h 2801577"/>
                <a:gd name="connsiteX7974" fmla="*/ 1053910 w 10032639"/>
                <a:gd name="connsiteY7974" fmla="*/ 1198259 h 2801577"/>
                <a:gd name="connsiteX7975" fmla="*/ 1047071 w 10032639"/>
                <a:gd name="connsiteY7975" fmla="*/ 1172335 h 2801577"/>
                <a:gd name="connsiteX7976" fmla="*/ 1040232 w 10032639"/>
                <a:gd name="connsiteY7976" fmla="*/ 1147851 h 2801577"/>
                <a:gd name="connsiteX7977" fmla="*/ 1033393 w 10032639"/>
                <a:gd name="connsiteY7977" fmla="*/ 1123727 h 2801577"/>
                <a:gd name="connsiteX7978" fmla="*/ 1027994 w 10032639"/>
                <a:gd name="connsiteY7978" fmla="*/ 1099604 h 2801577"/>
                <a:gd name="connsiteX7979" fmla="*/ 1024755 w 10032639"/>
                <a:gd name="connsiteY7979" fmla="*/ 1071880 h 2801577"/>
                <a:gd name="connsiteX7980" fmla="*/ 1024755 w 10032639"/>
                <a:gd name="connsiteY7980" fmla="*/ 1040555 h 2801577"/>
                <a:gd name="connsiteX7981" fmla="*/ 1010717 w 10032639"/>
                <a:gd name="connsiteY7981" fmla="*/ 1038755 h 2801577"/>
                <a:gd name="connsiteX7982" fmla="*/ 1002078 w 10032639"/>
                <a:gd name="connsiteY7982" fmla="*/ 1033714 h 2801577"/>
                <a:gd name="connsiteX7983" fmla="*/ 995239 w 10032639"/>
                <a:gd name="connsiteY7983" fmla="*/ 1028673 h 2801577"/>
                <a:gd name="connsiteX7984" fmla="*/ 991640 w 10032639"/>
                <a:gd name="connsiteY7984" fmla="*/ 1021472 h 2801577"/>
                <a:gd name="connsiteX7985" fmla="*/ 990200 w 10032639"/>
                <a:gd name="connsiteY7985" fmla="*/ 1014631 h 2801577"/>
                <a:gd name="connsiteX7986" fmla="*/ 988400 w 10032639"/>
                <a:gd name="connsiteY7986" fmla="*/ 988707 h 2801577"/>
                <a:gd name="connsiteX7987" fmla="*/ 983001 w 10032639"/>
                <a:gd name="connsiteY7987" fmla="*/ 962784 h 2801577"/>
                <a:gd name="connsiteX7988" fmla="*/ 976162 w 10032639"/>
                <a:gd name="connsiteY7988" fmla="*/ 936860 h 2801577"/>
                <a:gd name="connsiteX7989" fmla="*/ 965724 w 10032639"/>
                <a:gd name="connsiteY7989" fmla="*/ 912376 h 2801577"/>
                <a:gd name="connsiteX7990" fmla="*/ 963924 w 10032639"/>
                <a:gd name="connsiteY7990" fmla="*/ 917777 h 2801577"/>
                <a:gd name="connsiteX7991" fmla="*/ 958885 w 10032639"/>
                <a:gd name="connsiteY7991" fmla="*/ 922818 h 2801577"/>
                <a:gd name="connsiteX7992" fmla="*/ 955286 w 10032639"/>
                <a:gd name="connsiteY7992" fmla="*/ 926418 h 2801577"/>
                <a:gd name="connsiteX7993" fmla="*/ 948447 w 10032639"/>
                <a:gd name="connsiteY7993" fmla="*/ 930019 h 2801577"/>
                <a:gd name="connsiteX7994" fmla="*/ 946647 w 10032639"/>
                <a:gd name="connsiteY7994" fmla="*/ 931819 h 2801577"/>
                <a:gd name="connsiteX7995" fmla="*/ 946647 w 10032639"/>
                <a:gd name="connsiteY7995" fmla="*/ 933259 h 2801577"/>
                <a:gd name="connsiteX7996" fmla="*/ 946647 w 10032639"/>
                <a:gd name="connsiteY7996" fmla="*/ 938660 h 2801577"/>
                <a:gd name="connsiteX7997" fmla="*/ 953486 w 10032639"/>
                <a:gd name="connsiteY7997" fmla="*/ 949101 h 2801577"/>
                <a:gd name="connsiteX7998" fmla="*/ 958885 w 10032639"/>
                <a:gd name="connsiteY7998" fmla="*/ 959543 h 2801577"/>
                <a:gd name="connsiteX7999" fmla="*/ 965724 w 10032639"/>
                <a:gd name="connsiteY7999" fmla="*/ 969625 h 2801577"/>
                <a:gd name="connsiteX8000" fmla="*/ 969323 w 10032639"/>
                <a:gd name="connsiteY8000" fmla="*/ 981866 h 2801577"/>
                <a:gd name="connsiteX8001" fmla="*/ 976162 w 10032639"/>
                <a:gd name="connsiteY8001" fmla="*/ 1007790 h 2801577"/>
                <a:gd name="connsiteX8002" fmla="*/ 977962 w 10032639"/>
                <a:gd name="connsiteY8002" fmla="*/ 1033714 h 2801577"/>
                <a:gd name="connsiteX8003" fmla="*/ 981561 w 10032639"/>
                <a:gd name="connsiteY8003" fmla="*/ 1044156 h 2801577"/>
                <a:gd name="connsiteX8004" fmla="*/ 981561 w 10032639"/>
                <a:gd name="connsiteY8004" fmla="*/ 1049196 h 2801577"/>
                <a:gd name="connsiteX8005" fmla="*/ 977962 w 10032639"/>
                <a:gd name="connsiteY8005" fmla="*/ 1056397 h 2801577"/>
                <a:gd name="connsiteX8006" fmla="*/ 974363 w 10032639"/>
                <a:gd name="connsiteY8006" fmla="*/ 1063238 h 2801577"/>
                <a:gd name="connsiteX8007" fmla="*/ 967524 w 10032639"/>
                <a:gd name="connsiteY8007" fmla="*/ 1063238 h 2801577"/>
                <a:gd name="connsiteX8008" fmla="*/ 955286 w 10032639"/>
                <a:gd name="connsiteY8008" fmla="*/ 1066839 h 2801577"/>
                <a:gd name="connsiteX8009" fmla="*/ 957085 w 10032639"/>
                <a:gd name="connsiteY8009" fmla="*/ 1108245 h 2801577"/>
                <a:gd name="connsiteX8010" fmla="*/ 958885 w 10032639"/>
                <a:gd name="connsiteY8010" fmla="*/ 1151452 h 2801577"/>
                <a:gd name="connsiteX8011" fmla="*/ 957085 w 10032639"/>
                <a:gd name="connsiteY8011" fmla="*/ 1196458 h 2801577"/>
                <a:gd name="connsiteX8012" fmla="*/ 955286 w 10032639"/>
                <a:gd name="connsiteY8012" fmla="*/ 1245065 h 2801577"/>
                <a:gd name="connsiteX8013" fmla="*/ 952046 w 10032639"/>
                <a:gd name="connsiteY8013" fmla="*/ 1350561 h 2801577"/>
                <a:gd name="connsiteX8014" fmla="*/ 946647 w 10032639"/>
                <a:gd name="connsiteY8014" fmla="*/ 1459657 h 2801577"/>
                <a:gd name="connsiteX8015" fmla="*/ 941608 w 10032639"/>
                <a:gd name="connsiteY8015" fmla="*/ 1565153 h 2801577"/>
                <a:gd name="connsiteX8016" fmla="*/ 939808 w 10032639"/>
                <a:gd name="connsiteY8016" fmla="*/ 1617361 h 2801577"/>
                <a:gd name="connsiteX8017" fmla="*/ 939808 w 10032639"/>
                <a:gd name="connsiteY8017" fmla="*/ 1669209 h 2801577"/>
                <a:gd name="connsiteX8018" fmla="*/ 938008 w 10032639"/>
                <a:gd name="connsiteY8018" fmla="*/ 1712415 h 2801577"/>
                <a:gd name="connsiteX8019" fmla="*/ 939808 w 10032639"/>
                <a:gd name="connsiteY8019" fmla="*/ 1755982 h 2801577"/>
                <a:gd name="connsiteX8020" fmla="*/ 941608 w 10032639"/>
                <a:gd name="connsiteY8020" fmla="*/ 1797388 h 2801577"/>
                <a:gd name="connsiteX8021" fmla="*/ 946647 w 10032639"/>
                <a:gd name="connsiteY8021" fmla="*/ 1838794 h 2801577"/>
                <a:gd name="connsiteX8022" fmla="*/ 948447 w 10032639"/>
                <a:gd name="connsiteY8022" fmla="*/ 1844195 h 2801577"/>
                <a:gd name="connsiteX8023" fmla="*/ 946647 w 10032639"/>
                <a:gd name="connsiteY8023" fmla="*/ 1847435 h 2801577"/>
                <a:gd name="connsiteX8024" fmla="*/ 941608 w 10032639"/>
                <a:gd name="connsiteY8024" fmla="*/ 1861477 h 2801577"/>
                <a:gd name="connsiteX8025" fmla="*/ 938008 w 10032639"/>
                <a:gd name="connsiteY8025" fmla="*/ 1876960 h 2801577"/>
                <a:gd name="connsiteX8026" fmla="*/ 936209 w 10032639"/>
                <a:gd name="connsiteY8026" fmla="*/ 1894242 h 2801577"/>
                <a:gd name="connsiteX8027" fmla="*/ 936209 w 10032639"/>
                <a:gd name="connsiteY8027" fmla="*/ 1915125 h 2801577"/>
                <a:gd name="connsiteX8028" fmla="*/ 934409 w 10032639"/>
                <a:gd name="connsiteY8028" fmla="*/ 1935648 h 2801577"/>
                <a:gd name="connsiteX8029" fmla="*/ 932969 w 10032639"/>
                <a:gd name="connsiteY8029" fmla="*/ 1958332 h 2801577"/>
                <a:gd name="connsiteX8030" fmla="*/ 932969 w 10032639"/>
                <a:gd name="connsiteY8030" fmla="*/ 2001538 h 2801577"/>
                <a:gd name="connsiteX8031" fmla="*/ 932969 w 10032639"/>
                <a:gd name="connsiteY8031" fmla="*/ 2089751 h 2801577"/>
                <a:gd name="connsiteX8032" fmla="*/ 931170 w 10032639"/>
                <a:gd name="connsiteY8032" fmla="*/ 2126477 h 2801577"/>
                <a:gd name="connsiteX8033" fmla="*/ 923971 w 10032639"/>
                <a:gd name="connsiteY8033" fmla="*/ 2159241 h 2801577"/>
                <a:gd name="connsiteX8034" fmla="*/ 934409 w 10032639"/>
                <a:gd name="connsiteY8034" fmla="*/ 2161042 h 2801577"/>
                <a:gd name="connsiteX8035" fmla="*/ 946647 w 10032639"/>
                <a:gd name="connsiteY8035" fmla="*/ 2164642 h 2801577"/>
                <a:gd name="connsiteX8036" fmla="*/ 955286 w 10032639"/>
                <a:gd name="connsiteY8036" fmla="*/ 2166082 h 2801577"/>
                <a:gd name="connsiteX8037" fmla="*/ 960685 w 10032639"/>
                <a:gd name="connsiteY8037" fmla="*/ 2171483 h 2801577"/>
                <a:gd name="connsiteX8038" fmla="*/ 965724 w 10032639"/>
                <a:gd name="connsiteY8038" fmla="*/ 2174724 h 2801577"/>
                <a:gd name="connsiteX8039" fmla="*/ 971123 w 10032639"/>
                <a:gd name="connsiteY8039" fmla="*/ 2180125 h 2801577"/>
                <a:gd name="connsiteX8040" fmla="*/ 974363 w 10032639"/>
                <a:gd name="connsiteY8040" fmla="*/ 2186966 h 2801577"/>
                <a:gd name="connsiteX8041" fmla="*/ 976162 w 10032639"/>
                <a:gd name="connsiteY8041" fmla="*/ 2193807 h 2801577"/>
                <a:gd name="connsiteX8042" fmla="*/ 977962 w 10032639"/>
                <a:gd name="connsiteY8042" fmla="*/ 2209289 h 2801577"/>
                <a:gd name="connsiteX8043" fmla="*/ 977962 w 10032639"/>
                <a:gd name="connsiteY8043" fmla="*/ 2216130 h 2801577"/>
                <a:gd name="connsiteX8044" fmla="*/ 976162 w 10032639"/>
                <a:gd name="connsiteY8044" fmla="*/ 2223331 h 2801577"/>
                <a:gd name="connsiteX8045" fmla="*/ 988400 w 10032639"/>
                <a:gd name="connsiteY8045" fmla="*/ 2221531 h 2801577"/>
                <a:gd name="connsiteX8046" fmla="*/ 1000279 w 10032639"/>
                <a:gd name="connsiteY8046" fmla="*/ 2221531 h 2801577"/>
                <a:gd name="connsiteX8047" fmla="*/ 1026194 w 10032639"/>
                <a:gd name="connsiteY8047" fmla="*/ 2224771 h 2801577"/>
                <a:gd name="connsiteX8048" fmla="*/ 1027994 w 10032639"/>
                <a:gd name="connsiteY8048" fmla="*/ 2224771 h 2801577"/>
                <a:gd name="connsiteX8049" fmla="*/ 1041672 w 10032639"/>
                <a:gd name="connsiteY8049" fmla="*/ 2224771 h 2801577"/>
                <a:gd name="connsiteX8050" fmla="*/ 1059309 w 10032639"/>
                <a:gd name="connsiteY8050" fmla="*/ 2228372 h 2801577"/>
                <a:gd name="connsiteX8051" fmla="*/ 1076586 w 10032639"/>
                <a:gd name="connsiteY8051" fmla="*/ 2231972 h 2801577"/>
                <a:gd name="connsiteX8052" fmla="*/ 1097463 w 10032639"/>
                <a:gd name="connsiteY8052" fmla="*/ 2237013 h 2801577"/>
                <a:gd name="connsiteX8053" fmla="*/ 1112940 w 10032639"/>
                <a:gd name="connsiteY8053" fmla="*/ 2242414 h 2801577"/>
                <a:gd name="connsiteX8054" fmla="*/ 1128418 w 10032639"/>
                <a:gd name="connsiteY8054" fmla="*/ 2245654 h 2801577"/>
                <a:gd name="connsiteX8055" fmla="*/ 1149294 w 10032639"/>
                <a:gd name="connsiteY8055" fmla="*/ 2245654 h 2801577"/>
                <a:gd name="connsiteX8056" fmla="*/ 1171611 w 10032639"/>
                <a:gd name="connsiteY8056" fmla="*/ 2243854 h 2801577"/>
                <a:gd name="connsiteX8057" fmla="*/ 1188888 w 10032639"/>
                <a:gd name="connsiteY8057" fmla="*/ 2242414 h 2801577"/>
                <a:gd name="connsiteX8058" fmla="*/ 1188888 w 10032639"/>
                <a:gd name="connsiteY8058" fmla="*/ 2259696 h 2801577"/>
                <a:gd name="connsiteX8059" fmla="*/ 1187089 w 10032639"/>
                <a:gd name="connsiteY8059" fmla="*/ 2313344 h 2801577"/>
                <a:gd name="connsiteX8060" fmla="*/ 1182049 w 10032639"/>
                <a:gd name="connsiteY8060" fmla="*/ 2366992 h 2801577"/>
                <a:gd name="connsiteX8061" fmla="*/ 1175210 w 10032639"/>
                <a:gd name="connsiteY8061" fmla="*/ 2418840 h 2801577"/>
                <a:gd name="connsiteX8062" fmla="*/ 1164772 w 10032639"/>
                <a:gd name="connsiteY8062" fmla="*/ 2472488 h 2801577"/>
                <a:gd name="connsiteX8063" fmla="*/ 1159733 w 10032639"/>
                <a:gd name="connsiteY8063" fmla="*/ 2500212 h 2801577"/>
                <a:gd name="connsiteX8064" fmla="*/ 1156133 w 10032639"/>
                <a:gd name="connsiteY8064" fmla="*/ 2527936 h 2801577"/>
                <a:gd name="connsiteX8065" fmla="*/ 1152534 w 10032639"/>
                <a:gd name="connsiteY8065" fmla="*/ 2555660 h 2801577"/>
                <a:gd name="connsiteX8066" fmla="*/ 1151094 w 10032639"/>
                <a:gd name="connsiteY8066" fmla="*/ 2585185 h 2801577"/>
                <a:gd name="connsiteX8067" fmla="*/ 1151094 w 10032639"/>
                <a:gd name="connsiteY8067" fmla="*/ 2616149 h 2801577"/>
                <a:gd name="connsiteX8068" fmla="*/ 1151094 w 10032639"/>
                <a:gd name="connsiteY8068" fmla="*/ 2647474 h 2801577"/>
                <a:gd name="connsiteX8069" fmla="*/ 1154334 w 10032639"/>
                <a:gd name="connsiteY8069" fmla="*/ 2713364 h 2801577"/>
                <a:gd name="connsiteX8070" fmla="*/ 1156133 w 10032639"/>
                <a:gd name="connsiteY8070" fmla="*/ 2728846 h 2801577"/>
                <a:gd name="connsiteX8071" fmla="*/ 1138856 w 10032639"/>
                <a:gd name="connsiteY8071" fmla="*/ 2728846 h 2801577"/>
                <a:gd name="connsiteX8072" fmla="*/ 1107541 w 10032639"/>
                <a:gd name="connsiteY8072" fmla="*/ 2732447 h 2801577"/>
                <a:gd name="connsiteX8073" fmla="*/ 1069387 w 10032639"/>
                <a:gd name="connsiteY8073" fmla="*/ 2737488 h 2801577"/>
                <a:gd name="connsiteX8074" fmla="*/ 1045271 w 10032639"/>
                <a:gd name="connsiteY8074" fmla="*/ 2739288 h 2801577"/>
                <a:gd name="connsiteX8075" fmla="*/ 1022955 w 10032639"/>
                <a:gd name="connsiteY8075" fmla="*/ 2741088 h 2801577"/>
                <a:gd name="connsiteX8076" fmla="*/ 1000279 w 10032639"/>
                <a:gd name="connsiteY8076" fmla="*/ 2739288 h 2801577"/>
                <a:gd name="connsiteX8077" fmla="*/ 979762 w 10032639"/>
                <a:gd name="connsiteY8077" fmla="*/ 2737488 h 2801577"/>
                <a:gd name="connsiteX8078" fmla="*/ 972563 w 10032639"/>
                <a:gd name="connsiteY8078" fmla="*/ 2737488 h 2801577"/>
                <a:gd name="connsiteX8079" fmla="*/ 962485 w 10032639"/>
                <a:gd name="connsiteY8079" fmla="*/ 2735687 h 2801577"/>
                <a:gd name="connsiteX8080" fmla="*/ 946647 w 10032639"/>
                <a:gd name="connsiteY8080" fmla="*/ 2730647 h 2801577"/>
                <a:gd name="connsiteX8081" fmla="*/ 927570 w 10032639"/>
                <a:gd name="connsiteY8081" fmla="*/ 2722005 h 2801577"/>
                <a:gd name="connsiteX8082" fmla="*/ 910293 w 10032639"/>
                <a:gd name="connsiteY8082" fmla="*/ 2723805 h 2801577"/>
                <a:gd name="connsiteX8083" fmla="*/ 891216 w 10032639"/>
                <a:gd name="connsiteY8083" fmla="*/ 2725246 h 2801577"/>
                <a:gd name="connsiteX8084" fmla="*/ 851622 w 10032639"/>
                <a:gd name="connsiteY8084" fmla="*/ 2732447 h 2801577"/>
                <a:gd name="connsiteX8085" fmla="*/ 825707 w 10032639"/>
                <a:gd name="connsiteY8085" fmla="*/ 2739288 h 2801577"/>
                <a:gd name="connsiteX8086" fmla="*/ 799431 w 10032639"/>
                <a:gd name="connsiteY8086" fmla="*/ 2742528 h 2801577"/>
                <a:gd name="connsiteX8087" fmla="*/ 773515 w 10032639"/>
                <a:gd name="connsiteY8087" fmla="*/ 2744329 h 2801577"/>
                <a:gd name="connsiteX8088" fmla="*/ 749399 w 10032639"/>
                <a:gd name="connsiteY8088" fmla="*/ 2744329 h 2801577"/>
                <a:gd name="connsiteX8089" fmla="*/ 648975 w 10032639"/>
                <a:gd name="connsiteY8089" fmla="*/ 2744329 h 2801577"/>
                <a:gd name="connsiteX8090" fmla="*/ 634937 w 10032639"/>
                <a:gd name="connsiteY8090" fmla="*/ 2742528 h 2801577"/>
                <a:gd name="connsiteX8091" fmla="*/ 624859 w 10032639"/>
                <a:gd name="connsiteY8091" fmla="*/ 2742528 h 2801577"/>
                <a:gd name="connsiteX8092" fmla="*/ 616220 w 10032639"/>
                <a:gd name="connsiteY8092" fmla="*/ 2744329 h 2801577"/>
                <a:gd name="connsiteX8093" fmla="*/ 607582 w 10032639"/>
                <a:gd name="connsiteY8093" fmla="*/ 2749729 h 2801577"/>
                <a:gd name="connsiteX8094" fmla="*/ 595344 w 10032639"/>
                <a:gd name="connsiteY8094" fmla="*/ 2758371 h 2801577"/>
                <a:gd name="connsiteX8095" fmla="*/ 581666 w 10032639"/>
                <a:gd name="connsiteY8095" fmla="*/ 2763411 h 2801577"/>
                <a:gd name="connsiteX8096" fmla="*/ 566188 w 10032639"/>
                <a:gd name="connsiteY8096" fmla="*/ 2767012 h 2801577"/>
                <a:gd name="connsiteX8097" fmla="*/ 550351 w 10032639"/>
                <a:gd name="connsiteY8097" fmla="*/ 2768452 h 2801577"/>
                <a:gd name="connsiteX8098" fmla="*/ 541712 w 10032639"/>
                <a:gd name="connsiteY8098" fmla="*/ 2767012 h 2801577"/>
                <a:gd name="connsiteX8099" fmla="*/ 508598 w 10032639"/>
                <a:gd name="connsiteY8099" fmla="*/ 2763411 h 2801577"/>
                <a:gd name="connsiteX8100" fmla="*/ 491320 w 10032639"/>
                <a:gd name="connsiteY8100" fmla="*/ 2761611 h 2801577"/>
                <a:gd name="connsiteX8101" fmla="*/ 475843 w 10032639"/>
                <a:gd name="connsiteY8101" fmla="*/ 2763411 h 2801577"/>
                <a:gd name="connsiteX8102" fmla="*/ 453527 w 10032639"/>
                <a:gd name="connsiteY8102" fmla="*/ 2767012 h 2801577"/>
                <a:gd name="connsiteX8103" fmla="*/ 434450 w 10032639"/>
                <a:gd name="connsiteY8103" fmla="*/ 2767012 h 2801577"/>
                <a:gd name="connsiteX8104" fmla="*/ 392696 w 10032639"/>
                <a:gd name="connsiteY8104" fmla="*/ 2768452 h 2801577"/>
                <a:gd name="connsiteX8105" fmla="*/ 377219 w 10032639"/>
                <a:gd name="connsiteY8105" fmla="*/ 2770252 h 2801577"/>
                <a:gd name="connsiteX8106" fmla="*/ 361741 w 10032639"/>
                <a:gd name="connsiteY8106" fmla="*/ 2768452 h 2801577"/>
                <a:gd name="connsiteX8107" fmla="*/ 344464 w 10032639"/>
                <a:gd name="connsiteY8107" fmla="*/ 2765212 h 2801577"/>
                <a:gd name="connsiteX8108" fmla="*/ 325387 w 10032639"/>
                <a:gd name="connsiteY8108" fmla="*/ 2758371 h 2801577"/>
                <a:gd name="connsiteX8109" fmla="*/ 311709 w 10032639"/>
                <a:gd name="connsiteY8109" fmla="*/ 2756570 h 2801577"/>
                <a:gd name="connsiteX8110" fmla="*/ 295872 w 10032639"/>
                <a:gd name="connsiteY8110" fmla="*/ 2752970 h 2801577"/>
                <a:gd name="connsiteX8111" fmla="*/ 261318 w 10032639"/>
                <a:gd name="connsiteY8111" fmla="*/ 2739288 h 2801577"/>
                <a:gd name="connsiteX8112" fmla="*/ 230003 w 10032639"/>
                <a:gd name="connsiteY8112" fmla="*/ 2728846 h 2801577"/>
                <a:gd name="connsiteX8113" fmla="*/ 202287 w 10032639"/>
                <a:gd name="connsiteY8113" fmla="*/ 2722005 h 2801577"/>
                <a:gd name="connsiteX8114" fmla="*/ 190409 w 10032639"/>
                <a:gd name="connsiteY8114" fmla="*/ 2720205 h 2801577"/>
                <a:gd name="connsiteX8115" fmla="*/ 178171 w 10032639"/>
                <a:gd name="connsiteY8115" fmla="*/ 2718405 h 2801577"/>
                <a:gd name="connsiteX8116" fmla="*/ 181770 w 10032639"/>
                <a:gd name="connsiteY8116" fmla="*/ 2725246 h 2801577"/>
                <a:gd name="connsiteX8117" fmla="*/ 183570 w 10032639"/>
                <a:gd name="connsiteY8117" fmla="*/ 2732447 h 2801577"/>
                <a:gd name="connsiteX8118" fmla="*/ 183570 w 10032639"/>
                <a:gd name="connsiteY8118" fmla="*/ 2737488 h 2801577"/>
                <a:gd name="connsiteX8119" fmla="*/ 179971 w 10032639"/>
                <a:gd name="connsiteY8119" fmla="*/ 2744329 h 2801577"/>
                <a:gd name="connsiteX8120" fmla="*/ 176371 w 10032639"/>
                <a:gd name="connsiteY8120" fmla="*/ 2746129 h 2801577"/>
                <a:gd name="connsiteX8121" fmla="*/ 171332 w 10032639"/>
                <a:gd name="connsiteY8121" fmla="*/ 2749729 h 2801577"/>
                <a:gd name="connsiteX8122" fmla="*/ 164493 w 10032639"/>
                <a:gd name="connsiteY8122" fmla="*/ 2749729 h 2801577"/>
                <a:gd name="connsiteX8123" fmla="*/ 155855 w 10032639"/>
                <a:gd name="connsiteY8123" fmla="*/ 2747929 h 2801577"/>
                <a:gd name="connsiteX8124" fmla="*/ 134978 w 10032639"/>
                <a:gd name="connsiteY8124" fmla="*/ 2732447 h 2801577"/>
                <a:gd name="connsiteX8125" fmla="*/ 133178 w 10032639"/>
                <a:gd name="connsiteY8125" fmla="*/ 2735687 h 2801577"/>
                <a:gd name="connsiteX8126" fmla="*/ 131738 w 10032639"/>
                <a:gd name="connsiteY8126" fmla="*/ 2737488 h 2801577"/>
                <a:gd name="connsiteX8127" fmla="*/ 131738 w 10032639"/>
                <a:gd name="connsiteY8127" fmla="*/ 2799777 h 2801577"/>
                <a:gd name="connsiteX8128" fmla="*/ 103663 w 10032639"/>
                <a:gd name="connsiteY8128" fmla="*/ 2744329 h 2801577"/>
                <a:gd name="connsiteX8129" fmla="*/ 89985 w 10032639"/>
                <a:gd name="connsiteY8129" fmla="*/ 2747929 h 2801577"/>
                <a:gd name="connsiteX8130" fmla="*/ 81347 w 10032639"/>
                <a:gd name="connsiteY8130" fmla="*/ 2751170 h 2801577"/>
                <a:gd name="connsiteX8131" fmla="*/ 65509 w 10032639"/>
                <a:gd name="connsiteY8131" fmla="*/ 2756570 h 2801577"/>
                <a:gd name="connsiteX8132" fmla="*/ 55431 w 10032639"/>
                <a:gd name="connsiteY8132" fmla="*/ 2761611 h 2801577"/>
                <a:gd name="connsiteX8133" fmla="*/ 43193 w 10032639"/>
                <a:gd name="connsiteY8133" fmla="*/ 2765212 h 2801577"/>
                <a:gd name="connsiteX8134" fmla="*/ 31314 w 10032639"/>
                <a:gd name="connsiteY8134" fmla="*/ 2765212 h 2801577"/>
                <a:gd name="connsiteX8135" fmla="*/ 22676 w 10032639"/>
                <a:gd name="connsiteY8135" fmla="*/ 2761611 h 2801577"/>
                <a:gd name="connsiteX8136" fmla="*/ 14037 w 10032639"/>
                <a:gd name="connsiteY8136" fmla="*/ 2756570 h 2801577"/>
                <a:gd name="connsiteX8137" fmla="*/ 8638 w 10032639"/>
                <a:gd name="connsiteY8137" fmla="*/ 2744329 h 2801577"/>
                <a:gd name="connsiteX8138" fmla="*/ 5399 w 10032639"/>
                <a:gd name="connsiteY8138" fmla="*/ 2737488 h 2801577"/>
                <a:gd name="connsiteX8139" fmla="*/ 5399 w 10032639"/>
                <a:gd name="connsiteY8139" fmla="*/ 2728846 h 2801577"/>
                <a:gd name="connsiteX8140" fmla="*/ 5399 w 10032639"/>
                <a:gd name="connsiteY8140" fmla="*/ 2720205 h 2801577"/>
                <a:gd name="connsiteX8141" fmla="*/ 6839 w 10032639"/>
                <a:gd name="connsiteY8141" fmla="*/ 2711564 h 2801577"/>
                <a:gd name="connsiteX8142" fmla="*/ 10438 w 10032639"/>
                <a:gd name="connsiteY8142" fmla="*/ 2701122 h 2801577"/>
                <a:gd name="connsiteX8143" fmla="*/ 15477 w 10032639"/>
                <a:gd name="connsiteY8143" fmla="*/ 2690681 h 2801577"/>
                <a:gd name="connsiteX8144" fmla="*/ 20876 w 10032639"/>
                <a:gd name="connsiteY8144" fmla="*/ 2682039 h 2801577"/>
                <a:gd name="connsiteX8145" fmla="*/ 25915 w 10032639"/>
                <a:gd name="connsiteY8145" fmla="*/ 2673398 h 2801577"/>
                <a:gd name="connsiteX8146" fmla="*/ 27715 w 10032639"/>
                <a:gd name="connsiteY8146" fmla="*/ 2662956 h 2801577"/>
                <a:gd name="connsiteX8147" fmla="*/ 29515 w 10032639"/>
                <a:gd name="connsiteY8147" fmla="*/ 2654315 h 2801577"/>
                <a:gd name="connsiteX8148" fmla="*/ 24116 w 10032639"/>
                <a:gd name="connsiteY8148" fmla="*/ 2649274 h 2801577"/>
                <a:gd name="connsiteX8149" fmla="*/ 22676 w 10032639"/>
                <a:gd name="connsiteY8149" fmla="*/ 2642073 h 2801577"/>
                <a:gd name="connsiteX8150" fmla="*/ 19077 w 10032639"/>
                <a:gd name="connsiteY8150" fmla="*/ 2630192 h 2801577"/>
                <a:gd name="connsiteX8151" fmla="*/ 19077 w 10032639"/>
                <a:gd name="connsiteY8151" fmla="*/ 2617950 h 2801577"/>
                <a:gd name="connsiteX8152" fmla="*/ 22676 w 10032639"/>
                <a:gd name="connsiteY8152" fmla="*/ 2607508 h 2801577"/>
                <a:gd name="connsiteX8153" fmla="*/ 24116 w 10032639"/>
                <a:gd name="connsiteY8153" fmla="*/ 2600667 h 2801577"/>
                <a:gd name="connsiteX8154" fmla="*/ 24116 w 10032639"/>
                <a:gd name="connsiteY8154" fmla="*/ 2592026 h 2801577"/>
                <a:gd name="connsiteX8155" fmla="*/ 22676 w 10032639"/>
                <a:gd name="connsiteY8155" fmla="*/ 2574743 h 2801577"/>
                <a:gd name="connsiteX8156" fmla="*/ 10438 w 10032639"/>
                <a:gd name="connsiteY8156" fmla="*/ 2566102 h 2801577"/>
                <a:gd name="connsiteX8157" fmla="*/ 10438 w 10032639"/>
                <a:gd name="connsiteY8157" fmla="*/ 2557461 h 2801577"/>
                <a:gd name="connsiteX8158" fmla="*/ 12238 w 10032639"/>
                <a:gd name="connsiteY8158" fmla="*/ 2547019 h 2801577"/>
                <a:gd name="connsiteX8159" fmla="*/ 14037 w 10032639"/>
                <a:gd name="connsiteY8159" fmla="*/ 2538378 h 2801577"/>
                <a:gd name="connsiteX8160" fmla="*/ 19077 w 10032639"/>
                <a:gd name="connsiteY8160" fmla="*/ 2533337 h 2801577"/>
                <a:gd name="connsiteX8161" fmla="*/ 22676 w 10032639"/>
                <a:gd name="connsiteY8161" fmla="*/ 2531537 h 2801577"/>
                <a:gd name="connsiteX8162" fmla="*/ 27715 w 10032639"/>
                <a:gd name="connsiteY8162" fmla="*/ 2529737 h 2801577"/>
                <a:gd name="connsiteX8163" fmla="*/ 20876 w 10032639"/>
                <a:gd name="connsiteY8163" fmla="*/ 2508854 h 2801577"/>
                <a:gd name="connsiteX8164" fmla="*/ 22676 w 10032639"/>
                <a:gd name="connsiteY8164" fmla="*/ 2505253 h 2801577"/>
                <a:gd name="connsiteX8165" fmla="*/ 27715 w 10032639"/>
                <a:gd name="connsiteY8165" fmla="*/ 2486530 h 2801577"/>
                <a:gd name="connsiteX8166" fmla="*/ 32754 w 10032639"/>
                <a:gd name="connsiteY8166" fmla="*/ 2470688 h 2801577"/>
                <a:gd name="connsiteX8167" fmla="*/ 38153 w 10032639"/>
                <a:gd name="connsiteY8167" fmla="*/ 2460606 h 2801577"/>
                <a:gd name="connsiteX8168" fmla="*/ 38153 w 10032639"/>
                <a:gd name="connsiteY8168" fmla="*/ 2455206 h 2801577"/>
                <a:gd name="connsiteX8169" fmla="*/ 38153 w 10032639"/>
                <a:gd name="connsiteY8169" fmla="*/ 2448365 h 2801577"/>
                <a:gd name="connsiteX8170" fmla="*/ 31314 w 10032639"/>
                <a:gd name="connsiteY8170" fmla="*/ 2429282 h 2801577"/>
                <a:gd name="connsiteX8171" fmla="*/ 24116 w 10032639"/>
                <a:gd name="connsiteY8171" fmla="*/ 2413799 h 2801577"/>
                <a:gd name="connsiteX8172" fmla="*/ 41393 w 10032639"/>
                <a:gd name="connsiteY8172" fmla="*/ 2408399 h 2801577"/>
                <a:gd name="connsiteX8173" fmla="*/ 44992 w 10032639"/>
                <a:gd name="connsiteY8173" fmla="*/ 2405158 h 2801577"/>
                <a:gd name="connsiteX8174" fmla="*/ 48592 w 10032639"/>
                <a:gd name="connsiteY8174" fmla="*/ 2399757 h 2801577"/>
                <a:gd name="connsiteX8175" fmla="*/ 48592 w 10032639"/>
                <a:gd name="connsiteY8175" fmla="*/ 2389316 h 2801577"/>
                <a:gd name="connsiteX8176" fmla="*/ 48592 w 10032639"/>
                <a:gd name="connsiteY8176" fmla="*/ 2375634 h 2801577"/>
                <a:gd name="connsiteX8177" fmla="*/ 46792 w 10032639"/>
                <a:gd name="connsiteY8177" fmla="*/ 2365192 h 2801577"/>
                <a:gd name="connsiteX8178" fmla="*/ 48592 w 10032639"/>
                <a:gd name="connsiteY8178" fmla="*/ 2354751 h 2801577"/>
                <a:gd name="connsiteX8179" fmla="*/ 48592 w 10032639"/>
                <a:gd name="connsiteY8179" fmla="*/ 2346109 h 2801577"/>
                <a:gd name="connsiteX8180" fmla="*/ 50031 w 10032639"/>
                <a:gd name="connsiteY8180" fmla="*/ 2337468 h 2801577"/>
                <a:gd name="connsiteX8181" fmla="*/ 56870 w 10032639"/>
                <a:gd name="connsiteY8181" fmla="*/ 2323786 h 2801577"/>
                <a:gd name="connsiteX8182" fmla="*/ 65509 w 10032639"/>
                <a:gd name="connsiteY8182" fmla="*/ 2313344 h 2801577"/>
                <a:gd name="connsiteX8183" fmla="*/ 53631 w 10032639"/>
                <a:gd name="connsiteY8183" fmla="*/ 2301103 h 2801577"/>
                <a:gd name="connsiteX8184" fmla="*/ 44992 w 10032639"/>
                <a:gd name="connsiteY8184" fmla="*/ 2294262 h 2801577"/>
                <a:gd name="connsiteX8185" fmla="*/ 39953 w 10032639"/>
                <a:gd name="connsiteY8185" fmla="*/ 2289221 h 2801577"/>
                <a:gd name="connsiteX8186" fmla="*/ 38153 w 10032639"/>
                <a:gd name="connsiteY8186" fmla="*/ 2282020 h 2801577"/>
                <a:gd name="connsiteX8187" fmla="*/ 36354 w 10032639"/>
                <a:gd name="connsiteY8187" fmla="*/ 2276979 h 2801577"/>
                <a:gd name="connsiteX8188" fmla="*/ 34554 w 10032639"/>
                <a:gd name="connsiteY8188" fmla="*/ 2271938 h 2801577"/>
                <a:gd name="connsiteX8189" fmla="*/ 36354 w 10032639"/>
                <a:gd name="connsiteY8189" fmla="*/ 2266537 h 2801577"/>
                <a:gd name="connsiteX8190" fmla="*/ 38153 w 10032639"/>
                <a:gd name="connsiteY8190" fmla="*/ 2259696 h 2801577"/>
                <a:gd name="connsiteX8191" fmla="*/ 43193 w 10032639"/>
                <a:gd name="connsiteY8191" fmla="*/ 2251055 h 2801577"/>
                <a:gd name="connsiteX8192" fmla="*/ 51831 w 10032639"/>
                <a:gd name="connsiteY8192" fmla="*/ 2251055 h 2801577"/>
                <a:gd name="connsiteX8193" fmla="*/ 69108 w 10032639"/>
                <a:gd name="connsiteY8193" fmla="*/ 2249255 h 2801577"/>
                <a:gd name="connsiteX8194" fmla="*/ 75947 w 10032639"/>
                <a:gd name="connsiteY8194" fmla="*/ 2247455 h 2801577"/>
                <a:gd name="connsiteX8195" fmla="*/ 81347 w 10032639"/>
                <a:gd name="connsiteY8195" fmla="*/ 2242414 h 2801577"/>
                <a:gd name="connsiteX8196" fmla="*/ 89985 w 10032639"/>
                <a:gd name="connsiteY8196" fmla="*/ 2231972 h 2801577"/>
                <a:gd name="connsiteX8197" fmla="*/ 95024 w 10032639"/>
                <a:gd name="connsiteY8197" fmla="*/ 2221531 h 2801577"/>
                <a:gd name="connsiteX8198" fmla="*/ 107262 w 10032639"/>
                <a:gd name="connsiteY8198" fmla="*/ 2224771 h 2801577"/>
                <a:gd name="connsiteX8199" fmla="*/ 119500 w 10032639"/>
                <a:gd name="connsiteY8199" fmla="*/ 2228372 h 2801577"/>
                <a:gd name="connsiteX8200" fmla="*/ 131738 w 10032639"/>
                <a:gd name="connsiteY8200" fmla="*/ 2231972 h 2801577"/>
                <a:gd name="connsiteX8201" fmla="*/ 157654 w 10032639"/>
                <a:gd name="connsiteY8201" fmla="*/ 2233413 h 2801577"/>
                <a:gd name="connsiteX8202" fmla="*/ 183570 w 10032639"/>
                <a:gd name="connsiteY8202" fmla="*/ 2231972 h 2801577"/>
                <a:gd name="connsiteX8203" fmla="*/ 212725 w 10032639"/>
                <a:gd name="connsiteY8203" fmla="*/ 2224771 h 2801577"/>
                <a:gd name="connsiteX8204" fmla="*/ 269956 w 10032639"/>
                <a:gd name="connsiteY8204" fmla="*/ 2211089 h 2801577"/>
                <a:gd name="connsiteX8205" fmla="*/ 295872 w 10032639"/>
                <a:gd name="connsiteY8205" fmla="*/ 2206048 h 2801577"/>
                <a:gd name="connsiteX8206" fmla="*/ 323588 w 10032639"/>
                <a:gd name="connsiteY8206" fmla="*/ 2202448 h 2801577"/>
                <a:gd name="connsiteX8207" fmla="*/ 321788 w 10032639"/>
                <a:gd name="connsiteY8207" fmla="*/ 2195607 h 2801577"/>
                <a:gd name="connsiteX8208" fmla="*/ 311709 w 10032639"/>
                <a:gd name="connsiteY8208" fmla="*/ 2186966 h 2801577"/>
                <a:gd name="connsiteX8209" fmla="*/ 303071 w 10032639"/>
                <a:gd name="connsiteY8209" fmla="*/ 2173284 h 2801577"/>
                <a:gd name="connsiteX8210" fmla="*/ 301271 w 10032639"/>
                <a:gd name="connsiteY8210" fmla="*/ 2166082 h 2801577"/>
                <a:gd name="connsiteX8211" fmla="*/ 303071 w 10032639"/>
                <a:gd name="connsiteY8211" fmla="*/ 2159241 h 2801577"/>
                <a:gd name="connsiteX8212" fmla="*/ 306310 w 10032639"/>
                <a:gd name="connsiteY8212" fmla="*/ 2150600 h 2801577"/>
                <a:gd name="connsiteX8213" fmla="*/ 318548 w 10032639"/>
                <a:gd name="connsiteY8213" fmla="*/ 2135118 h 2801577"/>
                <a:gd name="connsiteX8214" fmla="*/ 313149 w 10032639"/>
                <a:gd name="connsiteY8214" fmla="*/ 2076069 h 2801577"/>
                <a:gd name="connsiteX8215" fmla="*/ 311709 w 10032639"/>
                <a:gd name="connsiteY8215" fmla="*/ 2015580 h 2801577"/>
                <a:gd name="connsiteX8216" fmla="*/ 313149 w 10032639"/>
                <a:gd name="connsiteY8216" fmla="*/ 1956531 h 2801577"/>
                <a:gd name="connsiteX8217" fmla="*/ 320348 w 10032639"/>
                <a:gd name="connsiteY8217" fmla="*/ 1896042 h 2801577"/>
                <a:gd name="connsiteX8218" fmla="*/ 327187 w 10032639"/>
                <a:gd name="connsiteY8218" fmla="*/ 1840594 h 2801577"/>
                <a:gd name="connsiteX8219" fmla="*/ 332226 w 10032639"/>
                <a:gd name="connsiteY8219" fmla="*/ 1781905 h 2801577"/>
                <a:gd name="connsiteX8220" fmla="*/ 334026 w 10032639"/>
                <a:gd name="connsiteY8220" fmla="*/ 1717816 h 2801577"/>
                <a:gd name="connsiteX8221" fmla="*/ 335826 w 10032639"/>
                <a:gd name="connsiteY8221" fmla="*/ 1646885 h 2801577"/>
                <a:gd name="connsiteX8222" fmla="*/ 328627 w 10032639"/>
                <a:gd name="connsiteY8222" fmla="*/ 1634643 h 2801577"/>
                <a:gd name="connsiteX8223" fmla="*/ 323588 w 10032639"/>
                <a:gd name="connsiteY8223" fmla="*/ 1627802 h 2801577"/>
                <a:gd name="connsiteX8224" fmla="*/ 321788 w 10032639"/>
                <a:gd name="connsiteY8224" fmla="*/ 1619161 h 2801577"/>
                <a:gd name="connsiteX8225" fmla="*/ 320348 w 10032639"/>
                <a:gd name="connsiteY8225" fmla="*/ 1610520 h 2801577"/>
                <a:gd name="connsiteX8226" fmla="*/ 320348 w 10032639"/>
                <a:gd name="connsiteY8226" fmla="*/ 1600078 h 2801577"/>
                <a:gd name="connsiteX8227" fmla="*/ 320348 w 10032639"/>
                <a:gd name="connsiteY8227" fmla="*/ 1546070 h 2801577"/>
                <a:gd name="connsiteX8228" fmla="*/ 323588 w 10032639"/>
                <a:gd name="connsiteY8228" fmla="*/ 1492782 h 2801577"/>
                <a:gd name="connsiteX8229" fmla="*/ 327187 w 10032639"/>
                <a:gd name="connsiteY8229" fmla="*/ 1438774 h 2801577"/>
                <a:gd name="connsiteX8230" fmla="*/ 332226 w 10032639"/>
                <a:gd name="connsiteY8230" fmla="*/ 1383686 h 2801577"/>
                <a:gd name="connsiteX8231" fmla="*/ 339065 w 10032639"/>
                <a:gd name="connsiteY8231" fmla="*/ 1279631 h 2801577"/>
                <a:gd name="connsiteX8232" fmla="*/ 342664 w 10032639"/>
                <a:gd name="connsiteY8232" fmla="*/ 1225983 h 2801577"/>
                <a:gd name="connsiteX8233" fmla="*/ 345904 w 10032639"/>
                <a:gd name="connsiteY8233" fmla="*/ 1170534 h 2801577"/>
                <a:gd name="connsiteX8234" fmla="*/ 351303 w 10032639"/>
                <a:gd name="connsiteY8234" fmla="*/ 1063238 h 2801577"/>
                <a:gd name="connsiteX8235" fmla="*/ 353103 w 10032639"/>
                <a:gd name="connsiteY8235" fmla="*/ 1011031 h 2801577"/>
                <a:gd name="connsiteX8236" fmla="*/ 354543 w 10032639"/>
                <a:gd name="connsiteY8236" fmla="*/ 957743 h 2801577"/>
                <a:gd name="connsiteX8237" fmla="*/ 353103 w 10032639"/>
                <a:gd name="connsiteY8237" fmla="*/ 907335 h 2801577"/>
                <a:gd name="connsiteX8238" fmla="*/ 349503 w 10032639"/>
                <a:gd name="connsiteY8238" fmla="*/ 856928 h 2801577"/>
                <a:gd name="connsiteX8239" fmla="*/ 344464 w 10032639"/>
                <a:gd name="connsiteY8239" fmla="*/ 801840 h 2801577"/>
                <a:gd name="connsiteX8240" fmla="*/ 335826 w 10032639"/>
                <a:gd name="connsiteY8240" fmla="*/ 742791 h 2801577"/>
                <a:gd name="connsiteX8241" fmla="*/ 332226 w 10032639"/>
                <a:gd name="connsiteY8241" fmla="*/ 734149 h 2801577"/>
                <a:gd name="connsiteX8242" fmla="*/ 332226 w 10032639"/>
                <a:gd name="connsiteY8242" fmla="*/ 723708 h 2801577"/>
                <a:gd name="connsiteX8243" fmla="*/ 335826 w 10032639"/>
                <a:gd name="connsiteY8243" fmla="*/ 715067 h 2801577"/>
                <a:gd name="connsiteX8244" fmla="*/ 339065 w 10032639"/>
                <a:gd name="connsiteY8244" fmla="*/ 708226 h 2801577"/>
                <a:gd name="connsiteX8245" fmla="*/ 342664 w 10032639"/>
                <a:gd name="connsiteY8245" fmla="*/ 703185 h 2801577"/>
                <a:gd name="connsiteX8246" fmla="*/ 342664 w 10032639"/>
                <a:gd name="connsiteY8246" fmla="*/ 701385 h 2801577"/>
                <a:gd name="connsiteX8247" fmla="*/ 334026 w 10032639"/>
                <a:gd name="connsiteY8247" fmla="*/ 701385 h 2801577"/>
                <a:gd name="connsiteX8248" fmla="*/ 327187 w 10032639"/>
                <a:gd name="connsiteY8248" fmla="*/ 699584 h 2801577"/>
                <a:gd name="connsiteX8249" fmla="*/ 320348 w 10032639"/>
                <a:gd name="connsiteY8249" fmla="*/ 697784 h 2801577"/>
                <a:gd name="connsiteX8250" fmla="*/ 313149 w 10032639"/>
                <a:gd name="connsiteY8250" fmla="*/ 692743 h 2801577"/>
                <a:gd name="connsiteX8251" fmla="*/ 308110 w 10032639"/>
                <a:gd name="connsiteY8251" fmla="*/ 685902 h 2801577"/>
                <a:gd name="connsiteX8252" fmla="*/ 308110 w 10032639"/>
                <a:gd name="connsiteY8252" fmla="*/ 679061 h 2801577"/>
                <a:gd name="connsiteX8253" fmla="*/ 313149 w 10032639"/>
                <a:gd name="connsiteY8253" fmla="*/ 663219 h 2801577"/>
                <a:gd name="connsiteX8254" fmla="*/ 320348 w 10032639"/>
                <a:gd name="connsiteY8254" fmla="*/ 649537 h 2801577"/>
                <a:gd name="connsiteX8255" fmla="*/ 327187 w 10032639"/>
                <a:gd name="connsiteY8255" fmla="*/ 639095 h 2801577"/>
                <a:gd name="connsiteX8256" fmla="*/ 337265 w 10032639"/>
                <a:gd name="connsiteY8256" fmla="*/ 630454 h 2801577"/>
                <a:gd name="connsiteX8257" fmla="*/ 342664 w 10032639"/>
                <a:gd name="connsiteY8257" fmla="*/ 628654 h 2801577"/>
                <a:gd name="connsiteX8258" fmla="*/ 314949 w 10032639"/>
                <a:gd name="connsiteY8258" fmla="*/ 620012 h 2801577"/>
                <a:gd name="connsiteX8259" fmla="*/ 282194 w 10032639"/>
                <a:gd name="connsiteY8259" fmla="*/ 611371 h 2801577"/>
                <a:gd name="connsiteX8260" fmla="*/ 269956 w 10032639"/>
                <a:gd name="connsiteY8260" fmla="*/ 609571 h 2801577"/>
                <a:gd name="connsiteX8261" fmla="*/ 269956 w 10032639"/>
                <a:gd name="connsiteY8261" fmla="*/ 597329 h 2801577"/>
                <a:gd name="connsiteX8262" fmla="*/ 269956 w 10032639"/>
                <a:gd name="connsiteY8262" fmla="*/ 595529 h 2801577"/>
                <a:gd name="connsiteX8263" fmla="*/ 247640 w 10032639"/>
                <a:gd name="connsiteY8263" fmla="*/ 593729 h 2801577"/>
                <a:gd name="connsiteX8264" fmla="*/ 224963 w 10032639"/>
                <a:gd name="connsiteY8264" fmla="*/ 592288 h 2801577"/>
                <a:gd name="connsiteX8265" fmla="*/ 202287 w 10032639"/>
                <a:gd name="connsiteY8265" fmla="*/ 593729 h 2801577"/>
                <a:gd name="connsiteX8266" fmla="*/ 179971 w 10032639"/>
                <a:gd name="connsiteY8266" fmla="*/ 597329 h 2801577"/>
                <a:gd name="connsiteX8267" fmla="*/ 162693 w 10032639"/>
                <a:gd name="connsiteY8267" fmla="*/ 599129 h 2801577"/>
                <a:gd name="connsiteX8268" fmla="*/ 145416 w 10032639"/>
                <a:gd name="connsiteY8268" fmla="*/ 599129 h 2801577"/>
                <a:gd name="connsiteX8269" fmla="*/ 129939 w 10032639"/>
                <a:gd name="connsiteY8269" fmla="*/ 599129 h 2801577"/>
                <a:gd name="connsiteX8270" fmla="*/ 112301 w 10032639"/>
                <a:gd name="connsiteY8270" fmla="*/ 597329 h 2801577"/>
                <a:gd name="connsiteX8271" fmla="*/ 98624 w 10032639"/>
                <a:gd name="connsiteY8271" fmla="*/ 593729 h 2801577"/>
                <a:gd name="connsiteX8272" fmla="*/ 84586 w 10032639"/>
                <a:gd name="connsiteY8272" fmla="*/ 588688 h 2801577"/>
                <a:gd name="connsiteX8273" fmla="*/ 70908 w 10032639"/>
                <a:gd name="connsiteY8273" fmla="*/ 581847 h 2801577"/>
                <a:gd name="connsiteX8274" fmla="*/ 58670 w 10032639"/>
                <a:gd name="connsiteY8274" fmla="*/ 575006 h 2801577"/>
                <a:gd name="connsiteX8275" fmla="*/ 55431 w 10032639"/>
                <a:gd name="connsiteY8275" fmla="*/ 571405 h 2801577"/>
                <a:gd name="connsiteX8276" fmla="*/ 44992 w 10032639"/>
                <a:gd name="connsiteY8276" fmla="*/ 555923 h 2801577"/>
                <a:gd name="connsiteX8277" fmla="*/ 38153 w 10032639"/>
                <a:gd name="connsiteY8277" fmla="*/ 538640 h 2801577"/>
                <a:gd name="connsiteX8278" fmla="*/ 34554 w 10032639"/>
                <a:gd name="connsiteY8278" fmla="*/ 517757 h 2801577"/>
                <a:gd name="connsiteX8279" fmla="*/ 32754 w 10032639"/>
                <a:gd name="connsiteY8279" fmla="*/ 496874 h 2801577"/>
                <a:gd name="connsiteX8280" fmla="*/ 29515 w 10032639"/>
                <a:gd name="connsiteY8280" fmla="*/ 481392 h 2801577"/>
                <a:gd name="connsiteX8281" fmla="*/ 25915 w 10032639"/>
                <a:gd name="connsiteY8281" fmla="*/ 465910 h 2801577"/>
                <a:gd name="connsiteX8282" fmla="*/ 19077 w 10032639"/>
                <a:gd name="connsiteY8282" fmla="*/ 451867 h 2801577"/>
                <a:gd name="connsiteX8283" fmla="*/ 14037 w 10032639"/>
                <a:gd name="connsiteY8283" fmla="*/ 441426 h 2801577"/>
                <a:gd name="connsiteX8284" fmla="*/ 6839 w 10032639"/>
                <a:gd name="connsiteY8284" fmla="*/ 432785 h 2801577"/>
                <a:gd name="connsiteX8285" fmla="*/ 12238 w 10032639"/>
                <a:gd name="connsiteY8285" fmla="*/ 424503 h 2801577"/>
                <a:gd name="connsiteX8286" fmla="*/ 25915 w 10032639"/>
                <a:gd name="connsiteY8286" fmla="*/ 401820 h 2801577"/>
                <a:gd name="connsiteX8287" fmla="*/ 25915 w 10032639"/>
                <a:gd name="connsiteY8287" fmla="*/ 356813 h 2801577"/>
                <a:gd name="connsiteX8288" fmla="*/ 25915 w 10032639"/>
                <a:gd name="connsiteY8288" fmla="*/ 335930 h 2801577"/>
                <a:gd name="connsiteX8289" fmla="*/ 29515 w 10032639"/>
                <a:gd name="connsiteY8289" fmla="*/ 311807 h 2801577"/>
                <a:gd name="connsiteX8290" fmla="*/ 27715 w 10032639"/>
                <a:gd name="connsiteY8290" fmla="*/ 306406 h 2801577"/>
                <a:gd name="connsiteX8291" fmla="*/ 15477 w 10032639"/>
                <a:gd name="connsiteY8291" fmla="*/ 301365 h 2801577"/>
                <a:gd name="connsiteX8292" fmla="*/ 6839 w 10032639"/>
                <a:gd name="connsiteY8292" fmla="*/ 294524 h 2801577"/>
                <a:gd name="connsiteX8293" fmla="*/ 0 w 10032639"/>
                <a:gd name="connsiteY8293" fmla="*/ 285883 h 2801577"/>
                <a:gd name="connsiteX8294" fmla="*/ 3599 w 10032639"/>
                <a:gd name="connsiteY8294" fmla="*/ 277241 h 2801577"/>
                <a:gd name="connsiteX8295" fmla="*/ 10438 w 10032639"/>
                <a:gd name="connsiteY8295" fmla="*/ 258159 h 2801577"/>
                <a:gd name="connsiteX8296" fmla="*/ 14037 w 10032639"/>
                <a:gd name="connsiteY8296" fmla="*/ 237276 h 2801577"/>
                <a:gd name="connsiteX8297" fmla="*/ 15477 w 10032639"/>
                <a:gd name="connsiteY8297" fmla="*/ 216392 h 2801577"/>
                <a:gd name="connsiteX8298" fmla="*/ 14037 w 10032639"/>
                <a:gd name="connsiteY8298" fmla="*/ 192269 h 2801577"/>
                <a:gd name="connsiteX8299" fmla="*/ 14037 w 10032639"/>
                <a:gd name="connsiteY8299" fmla="*/ 178227 h 2801577"/>
                <a:gd name="connsiteX8300" fmla="*/ 14037 w 10032639"/>
                <a:gd name="connsiteY8300" fmla="*/ 164545 h 2801577"/>
                <a:gd name="connsiteX8301" fmla="*/ 14037 w 10032639"/>
                <a:gd name="connsiteY8301" fmla="*/ 152663 h 2801577"/>
                <a:gd name="connsiteX8302" fmla="*/ 17277 w 10032639"/>
                <a:gd name="connsiteY8302" fmla="*/ 138621 h 2801577"/>
                <a:gd name="connsiteX8303" fmla="*/ 20876 w 10032639"/>
                <a:gd name="connsiteY8303" fmla="*/ 126379 h 2801577"/>
                <a:gd name="connsiteX8304" fmla="*/ 25915 w 10032639"/>
                <a:gd name="connsiteY8304" fmla="*/ 114497 h 2801577"/>
                <a:gd name="connsiteX8305" fmla="*/ 32754 w 10032639"/>
                <a:gd name="connsiteY8305" fmla="*/ 102255 h 2801577"/>
                <a:gd name="connsiteX8306" fmla="*/ 39953 w 10032639"/>
                <a:gd name="connsiteY8306" fmla="*/ 90014 h 2801577"/>
                <a:gd name="connsiteX8307" fmla="*/ 44992 w 10032639"/>
                <a:gd name="connsiteY8307" fmla="*/ 84973 h 2801577"/>
                <a:gd name="connsiteX8308" fmla="*/ 51831 w 10032639"/>
                <a:gd name="connsiteY8308" fmla="*/ 84973 h 2801577"/>
                <a:gd name="connsiteX8309" fmla="*/ 64069 w 10032639"/>
                <a:gd name="connsiteY8309" fmla="*/ 84973 h 2801577"/>
                <a:gd name="connsiteX8310" fmla="*/ 65509 w 10032639"/>
                <a:gd name="connsiteY8310" fmla="*/ 81372 h 2801577"/>
                <a:gd name="connsiteX8311" fmla="*/ 69108 w 10032639"/>
                <a:gd name="connsiteY8311" fmla="*/ 76332 h 2801577"/>
                <a:gd name="connsiteX8312" fmla="*/ 74148 w 10032639"/>
                <a:gd name="connsiteY8312" fmla="*/ 72731 h 2801577"/>
                <a:gd name="connsiteX8313" fmla="*/ 81347 w 10032639"/>
                <a:gd name="connsiteY8313" fmla="*/ 69131 h 2801577"/>
                <a:gd name="connsiteX8314" fmla="*/ 86386 w 10032639"/>
                <a:gd name="connsiteY8314" fmla="*/ 67330 h 2801577"/>
                <a:gd name="connsiteX8315" fmla="*/ 89985 w 10032639"/>
                <a:gd name="connsiteY8315" fmla="*/ 69131 h 2801577"/>
                <a:gd name="connsiteX8316" fmla="*/ 96824 w 10032639"/>
                <a:gd name="connsiteY8316" fmla="*/ 70931 h 2801577"/>
                <a:gd name="connsiteX8317" fmla="*/ 105463 w 10032639"/>
                <a:gd name="connsiteY8317" fmla="*/ 70931 h 2801577"/>
                <a:gd name="connsiteX8318" fmla="*/ 112301 w 10032639"/>
                <a:gd name="connsiteY8318" fmla="*/ 70931 h 2801577"/>
                <a:gd name="connsiteX8319" fmla="*/ 119500 w 10032639"/>
                <a:gd name="connsiteY8319" fmla="*/ 67330 h 2801577"/>
                <a:gd name="connsiteX8320" fmla="*/ 124539 w 10032639"/>
                <a:gd name="connsiteY8320" fmla="*/ 65890 h 2801577"/>
                <a:gd name="connsiteX8321" fmla="*/ 136778 w 10032639"/>
                <a:gd name="connsiteY8321" fmla="*/ 60489 h 2801577"/>
                <a:gd name="connsiteX8322" fmla="*/ 149016 w 10032639"/>
                <a:gd name="connsiteY8322" fmla="*/ 55449 h 2801577"/>
                <a:gd name="connsiteX8323" fmla="*/ 162693 w 10032639"/>
                <a:gd name="connsiteY8323" fmla="*/ 50408 h 2801577"/>
                <a:gd name="connsiteX8324" fmla="*/ 178171 w 10032639"/>
                <a:gd name="connsiteY8324" fmla="*/ 48607 h 2801577"/>
                <a:gd name="connsiteX8325" fmla="*/ 337265 w 10032639"/>
                <a:gd name="connsiteY8325" fmla="*/ 38165 h 2801577"/>
                <a:gd name="connsiteX8326" fmla="*/ 415373 w 10032639"/>
                <a:gd name="connsiteY8326" fmla="*/ 34565 h 2801577"/>
                <a:gd name="connsiteX8327" fmla="*/ 494920 w 10032639"/>
                <a:gd name="connsiteY8327" fmla="*/ 31324 h 2801577"/>
                <a:gd name="connsiteX8328" fmla="*/ 820307 w 10032639"/>
                <a:gd name="connsiteY8328" fmla="*/ 19083 h 2801577"/>
                <a:gd name="connsiteX8329" fmla="*/ 842984 w 10032639"/>
                <a:gd name="connsiteY8329" fmla="*/ 19083 h 2801577"/>
                <a:gd name="connsiteX8330" fmla="*/ 855222 w 10032639"/>
                <a:gd name="connsiteY8330" fmla="*/ 20883 h 2801577"/>
                <a:gd name="connsiteX8331" fmla="*/ 867100 w 10032639"/>
                <a:gd name="connsiteY8331" fmla="*/ 24483 h 2801577"/>
                <a:gd name="connsiteX8332" fmla="*/ 887977 w 10032639"/>
                <a:gd name="connsiteY8332" fmla="*/ 25924 h 2801577"/>
                <a:gd name="connsiteX8333" fmla="*/ 905254 w 10032639"/>
                <a:gd name="connsiteY8333" fmla="*/ 25924 h 2801577"/>
                <a:gd name="connsiteX8334" fmla="*/ 910293 w 10032639"/>
                <a:gd name="connsiteY8334" fmla="*/ 25924 h 2801577"/>
                <a:gd name="connsiteX8335" fmla="*/ 917132 w 10032639"/>
                <a:gd name="connsiteY8335" fmla="*/ 25924 h 2801577"/>
                <a:gd name="connsiteX8336" fmla="*/ 922531 w 10032639"/>
                <a:gd name="connsiteY8336" fmla="*/ 22683 h 2801577"/>
                <a:gd name="connsiteX8337" fmla="*/ 929370 w 10032639"/>
                <a:gd name="connsiteY8337" fmla="*/ 19083 h 2801577"/>
                <a:gd name="connsiteX8338" fmla="*/ 939808 w 10032639"/>
                <a:gd name="connsiteY8338" fmla="*/ 19083 h 2801577"/>
                <a:gd name="connsiteX8339" fmla="*/ 960685 w 10032639"/>
                <a:gd name="connsiteY8339" fmla="*/ 19083 h 2801577"/>
                <a:gd name="connsiteX8340" fmla="*/ 972563 w 10032639"/>
                <a:gd name="connsiteY8340" fmla="*/ 20883 h 2801577"/>
                <a:gd name="connsiteX8341" fmla="*/ 986601 w 10032639"/>
                <a:gd name="connsiteY8341" fmla="*/ 24483 h 2801577"/>
                <a:gd name="connsiteX8342" fmla="*/ 995239 w 10032639"/>
                <a:gd name="connsiteY8342" fmla="*/ 25924 h 2801577"/>
                <a:gd name="connsiteX8343" fmla="*/ 1005678 w 10032639"/>
                <a:gd name="connsiteY8343" fmla="*/ 25924 h 2801577"/>
                <a:gd name="connsiteX8344" fmla="*/ 1024755 w 10032639"/>
                <a:gd name="connsiteY8344" fmla="*/ 25924 h 2801577"/>
                <a:gd name="connsiteX8345" fmla="*/ 1088464 w 10032639"/>
                <a:gd name="connsiteY8345" fmla="*/ 25924 h 2801577"/>
                <a:gd name="connsiteX8346" fmla="*/ 1123379 w 10032639"/>
                <a:gd name="connsiteY8346" fmla="*/ 25924 h 2801577"/>
                <a:gd name="connsiteX8347" fmla="*/ 1156133 w 10032639"/>
                <a:gd name="connsiteY8347" fmla="*/ 22683 h 2801577"/>
                <a:gd name="connsiteX8348" fmla="*/ 1183849 w 10032639"/>
                <a:gd name="connsiteY8348" fmla="*/ 22683 h 2801577"/>
                <a:gd name="connsiteX8349" fmla="*/ 1213364 w 10032639"/>
                <a:gd name="connsiteY8349" fmla="*/ 24483 h 2801577"/>
                <a:gd name="connsiteX8350" fmla="*/ 1242880 w 10032639"/>
                <a:gd name="connsiteY8350" fmla="*/ 29524 h 2801577"/>
                <a:gd name="connsiteX8351" fmla="*/ 1273834 w 10032639"/>
                <a:gd name="connsiteY8351" fmla="*/ 36365 h 2801577"/>
                <a:gd name="connsiteX8352" fmla="*/ 1273834 w 10032639"/>
                <a:gd name="connsiteY8352" fmla="*/ 29524 h 2801577"/>
                <a:gd name="connsiteX8353" fmla="*/ 1277434 w 10032639"/>
                <a:gd name="connsiteY8353" fmla="*/ 20883 h 2801577"/>
                <a:gd name="connsiteX8354" fmla="*/ 1280674 w 10032639"/>
                <a:gd name="connsiteY8354" fmla="*/ 10441 h 2801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Lst>
              <a:rect l="l" t="t" r="r" b="b"/>
              <a:pathLst>
                <a:path w="10032639" h="2801577">
                  <a:moveTo>
                    <a:pt x="115901" y="2708323"/>
                  </a:moveTo>
                  <a:lnTo>
                    <a:pt x="110862" y="2709763"/>
                  </a:lnTo>
                  <a:lnTo>
                    <a:pt x="109062" y="2713364"/>
                  </a:lnTo>
                  <a:lnTo>
                    <a:pt x="110862" y="2713364"/>
                  </a:lnTo>
                  <a:close/>
                  <a:moveTo>
                    <a:pt x="3766073" y="2678799"/>
                  </a:moveTo>
                  <a:lnTo>
                    <a:pt x="3736558" y="2685640"/>
                  </a:lnTo>
                  <a:lnTo>
                    <a:pt x="3752396" y="2687440"/>
                  </a:lnTo>
                  <a:lnTo>
                    <a:pt x="3766073" y="2690681"/>
                  </a:lnTo>
                  <a:close/>
                  <a:moveTo>
                    <a:pt x="5937672" y="2656183"/>
                  </a:moveTo>
                  <a:lnTo>
                    <a:pt x="5920391" y="2666622"/>
                  </a:lnTo>
                  <a:lnTo>
                    <a:pt x="5914991" y="2671661"/>
                  </a:lnTo>
                  <a:lnTo>
                    <a:pt x="5909951" y="2677061"/>
                  </a:lnTo>
                  <a:lnTo>
                    <a:pt x="5922191" y="2675261"/>
                  </a:lnTo>
                  <a:lnTo>
                    <a:pt x="5930831" y="2673461"/>
                  </a:lnTo>
                  <a:lnTo>
                    <a:pt x="5940912" y="2673461"/>
                  </a:lnTo>
                  <a:lnTo>
                    <a:pt x="5937672" y="2664822"/>
                  </a:lnTo>
                  <a:close/>
                  <a:moveTo>
                    <a:pt x="740760" y="2647474"/>
                  </a:moveTo>
                  <a:lnTo>
                    <a:pt x="727082" y="2654315"/>
                  </a:lnTo>
                  <a:lnTo>
                    <a:pt x="740760" y="2652515"/>
                  </a:lnTo>
                  <a:close/>
                  <a:moveTo>
                    <a:pt x="9435292" y="2643675"/>
                  </a:moveTo>
                  <a:lnTo>
                    <a:pt x="9424851" y="2650877"/>
                  </a:lnTo>
                  <a:lnTo>
                    <a:pt x="9414769" y="2657719"/>
                  </a:lnTo>
                  <a:lnTo>
                    <a:pt x="9431692" y="2657719"/>
                  </a:lnTo>
                  <a:lnTo>
                    <a:pt x="9435292" y="2649076"/>
                  </a:lnTo>
                  <a:close/>
                  <a:moveTo>
                    <a:pt x="3482439" y="2642073"/>
                  </a:moveTo>
                  <a:lnTo>
                    <a:pt x="3437087" y="2656115"/>
                  </a:lnTo>
                  <a:lnTo>
                    <a:pt x="3392454" y="2670158"/>
                  </a:lnTo>
                  <a:lnTo>
                    <a:pt x="3419809" y="2668357"/>
                  </a:lnTo>
                  <a:lnTo>
                    <a:pt x="3432047" y="2666557"/>
                  </a:lnTo>
                  <a:lnTo>
                    <a:pt x="3444285" y="2664757"/>
                  </a:lnTo>
                  <a:lnTo>
                    <a:pt x="3454723" y="2659716"/>
                  </a:lnTo>
                  <a:lnTo>
                    <a:pt x="3463362" y="2656115"/>
                  </a:lnTo>
                  <a:lnTo>
                    <a:pt x="3473800" y="2649274"/>
                  </a:lnTo>
                  <a:close/>
                  <a:moveTo>
                    <a:pt x="960685" y="2642073"/>
                  </a:moveTo>
                  <a:lnTo>
                    <a:pt x="931170" y="2652515"/>
                  </a:lnTo>
                  <a:lnTo>
                    <a:pt x="905254" y="2664757"/>
                  </a:lnTo>
                  <a:lnTo>
                    <a:pt x="923971" y="2661156"/>
                  </a:lnTo>
                  <a:lnTo>
                    <a:pt x="932969" y="2659716"/>
                  </a:lnTo>
                  <a:lnTo>
                    <a:pt x="939808" y="2656115"/>
                  </a:lnTo>
                  <a:close/>
                  <a:moveTo>
                    <a:pt x="8709763" y="2641874"/>
                  </a:moveTo>
                  <a:lnTo>
                    <a:pt x="8684198" y="2662760"/>
                  </a:lnTo>
                  <a:lnTo>
                    <a:pt x="8696081" y="2657719"/>
                  </a:lnTo>
                  <a:lnTo>
                    <a:pt x="8709763" y="2655918"/>
                  </a:lnTo>
                  <a:lnTo>
                    <a:pt x="8709763" y="2649076"/>
                  </a:lnTo>
                  <a:close/>
                  <a:moveTo>
                    <a:pt x="6332243" y="2637106"/>
                  </a:moveTo>
                  <a:lnTo>
                    <a:pt x="6301283" y="2647544"/>
                  </a:lnTo>
                  <a:lnTo>
                    <a:pt x="6271762" y="2661223"/>
                  </a:lnTo>
                  <a:lnTo>
                    <a:pt x="6284002" y="2656183"/>
                  </a:lnTo>
                  <a:lnTo>
                    <a:pt x="6308123" y="2647544"/>
                  </a:lnTo>
                  <a:close/>
                  <a:moveTo>
                    <a:pt x="9598041" y="2622789"/>
                  </a:moveTo>
                  <a:lnTo>
                    <a:pt x="9580758" y="2635032"/>
                  </a:lnTo>
                  <a:lnTo>
                    <a:pt x="9578958" y="2635032"/>
                  </a:lnTo>
                  <a:lnTo>
                    <a:pt x="9559875" y="2652317"/>
                  </a:lnTo>
                  <a:lnTo>
                    <a:pt x="9572117" y="2650877"/>
                  </a:lnTo>
                  <a:lnTo>
                    <a:pt x="9584359" y="2647276"/>
                  </a:lnTo>
                  <a:lnTo>
                    <a:pt x="9598041" y="2645475"/>
                  </a:lnTo>
                  <a:lnTo>
                    <a:pt x="9596241" y="2641874"/>
                  </a:lnTo>
                  <a:lnTo>
                    <a:pt x="9596241" y="2631431"/>
                  </a:lnTo>
                  <a:close/>
                  <a:moveTo>
                    <a:pt x="3549748" y="2619750"/>
                  </a:moveTo>
                  <a:lnTo>
                    <a:pt x="3508355" y="2633432"/>
                  </a:lnTo>
                  <a:lnTo>
                    <a:pt x="3518793" y="2631632"/>
                  </a:lnTo>
                  <a:lnTo>
                    <a:pt x="3529231" y="2630192"/>
                  </a:lnTo>
                  <a:lnTo>
                    <a:pt x="3539310" y="2624791"/>
                  </a:lnTo>
                  <a:close/>
                  <a:moveTo>
                    <a:pt x="799431" y="2619750"/>
                  </a:moveTo>
                  <a:lnTo>
                    <a:pt x="769916" y="2633432"/>
                  </a:lnTo>
                  <a:lnTo>
                    <a:pt x="778914" y="2633432"/>
                  </a:lnTo>
                  <a:lnTo>
                    <a:pt x="778914" y="2637033"/>
                  </a:lnTo>
                  <a:lnTo>
                    <a:pt x="787553" y="2630192"/>
                  </a:lnTo>
                  <a:lnTo>
                    <a:pt x="796191" y="2622990"/>
                  </a:lnTo>
                  <a:close/>
                  <a:moveTo>
                    <a:pt x="7634042" y="2618028"/>
                  </a:moveTo>
                  <a:lnTo>
                    <a:pt x="7603081" y="2629906"/>
                  </a:lnTo>
                  <a:lnTo>
                    <a:pt x="7577161" y="2642145"/>
                  </a:lnTo>
                  <a:lnTo>
                    <a:pt x="7554480" y="2652584"/>
                  </a:lnTo>
                  <a:lnTo>
                    <a:pt x="7537199" y="2664822"/>
                  </a:lnTo>
                  <a:lnTo>
                    <a:pt x="7573561" y="2659423"/>
                  </a:lnTo>
                  <a:lnTo>
                    <a:pt x="7584001" y="2657983"/>
                  </a:lnTo>
                  <a:lnTo>
                    <a:pt x="7594441" y="2656183"/>
                  </a:lnTo>
                  <a:lnTo>
                    <a:pt x="7603081" y="2652584"/>
                  </a:lnTo>
                  <a:lnTo>
                    <a:pt x="7609922" y="2647544"/>
                  </a:lnTo>
                  <a:lnTo>
                    <a:pt x="7616762" y="2642145"/>
                  </a:lnTo>
                  <a:lnTo>
                    <a:pt x="7623602" y="2635306"/>
                  </a:lnTo>
                  <a:lnTo>
                    <a:pt x="7629002" y="2626667"/>
                  </a:lnTo>
                  <a:close/>
                  <a:moveTo>
                    <a:pt x="519036" y="2597427"/>
                  </a:moveTo>
                  <a:lnTo>
                    <a:pt x="515797" y="2598867"/>
                  </a:lnTo>
                  <a:lnTo>
                    <a:pt x="519036" y="2598867"/>
                  </a:lnTo>
                  <a:close/>
                  <a:moveTo>
                    <a:pt x="867100" y="2586985"/>
                  </a:moveTo>
                  <a:lnTo>
                    <a:pt x="860261" y="2590226"/>
                  </a:lnTo>
                  <a:lnTo>
                    <a:pt x="858534" y="2591269"/>
                  </a:lnTo>
                  <a:lnTo>
                    <a:pt x="836145" y="2602467"/>
                  </a:lnTo>
                  <a:lnTo>
                    <a:pt x="842984" y="2600667"/>
                  </a:lnTo>
                  <a:lnTo>
                    <a:pt x="858534" y="2591269"/>
                  </a:lnTo>
                  <a:close/>
                  <a:moveTo>
                    <a:pt x="4869148" y="2583856"/>
                  </a:moveTo>
                  <a:lnTo>
                    <a:pt x="4812266" y="2635693"/>
                  </a:lnTo>
                  <a:lnTo>
                    <a:pt x="4808666" y="2639293"/>
                  </a:lnTo>
                  <a:lnTo>
                    <a:pt x="4801825" y="2642532"/>
                  </a:lnTo>
                  <a:lnTo>
                    <a:pt x="4794985" y="2649732"/>
                  </a:lnTo>
                  <a:lnTo>
                    <a:pt x="4806866" y="2646132"/>
                  </a:lnTo>
                  <a:lnTo>
                    <a:pt x="4817306" y="2639293"/>
                  </a:lnTo>
                  <a:lnTo>
                    <a:pt x="4829186" y="2630293"/>
                  </a:lnTo>
                  <a:lnTo>
                    <a:pt x="4839627" y="2618414"/>
                  </a:lnTo>
                  <a:close/>
                  <a:moveTo>
                    <a:pt x="1671931" y="2578344"/>
                  </a:moveTo>
                  <a:lnTo>
                    <a:pt x="1670131" y="2580144"/>
                  </a:lnTo>
                  <a:lnTo>
                    <a:pt x="1671931" y="2580144"/>
                  </a:lnTo>
                  <a:close/>
                  <a:moveTo>
                    <a:pt x="9920299" y="2571294"/>
                  </a:moveTo>
                  <a:lnTo>
                    <a:pt x="9911657" y="2576335"/>
                  </a:lnTo>
                  <a:lnTo>
                    <a:pt x="9904456" y="2583177"/>
                  </a:lnTo>
                  <a:lnTo>
                    <a:pt x="9883572" y="2602263"/>
                  </a:lnTo>
                  <a:lnTo>
                    <a:pt x="9866289" y="2617747"/>
                  </a:lnTo>
                  <a:lnTo>
                    <a:pt x="9847566" y="2629991"/>
                  </a:lnTo>
                  <a:lnTo>
                    <a:pt x="9830283" y="2638633"/>
                  </a:lnTo>
                  <a:lnTo>
                    <a:pt x="9857648" y="2638633"/>
                  </a:lnTo>
                  <a:lnTo>
                    <a:pt x="9874931" y="2638633"/>
                  </a:lnTo>
                  <a:lnTo>
                    <a:pt x="9892214" y="2640434"/>
                  </a:lnTo>
                  <a:lnTo>
                    <a:pt x="9908057" y="2641874"/>
                  </a:lnTo>
                  <a:lnTo>
                    <a:pt x="9925340" y="2647276"/>
                  </a:lnTo>
                  <a:lnTo>
                    <a:pt x="9921739" y="2622789"/>
                  </a:lnTo>
                  <a:lnTo>
                    <a:pt x="9920299" y="2604063"/>
                  </a:lnTo>
                  <a:close/>
                  <a:moveTo>
                    <a:pt x="1675530" y="2567902"/>
                  </a:moveTo>
                  <a:lnTo>
                    <a:pt x="1673730" y="2569703"/>
                  </a:lnTo>
                  <a:lnTo>
                    <a:pt x="1675530" y="2569703"/>
                  </a:lnTo>
                  <a:lnTo>
                    <a:pt x="1675530" y="2571503"/>
                  </a:lnTo>
                  <a:lnTo>
                    <a:pt x="1677329" y="2572943"/>
                  </a:lnTo>
                  <a:close/>
                  <a:moveTo>
                    <a:pt x="2947565" y="2559261"/>
                  </a:moveTo>
                  <a:lnTo>
                    <a:pt x="2874857" y="2580144"/>
                  </a:lnTo>
                  <a:lnTo>
                    <a:pt x="2788471" y="2602467"/>
                  </a:lnTo>
                  <a:lnTo>
                    <a:pt x="2738079" y="2616149"/>
                  </a:lnTo>
                  <a:lnTo>
                    <a:pt x="2691286" y="2631632"/>
                  </a:lnTo>
                  <a:lnTo>
                    <a:pt x="2651693" y="2647474"/>
                  </a:lnTo>
                  <a:lnTo>
                    <a:pt x="2614979" y="2664757"/>
                  </a:lnTo>
                  <a:lnTo>
                    <a:pt x="2614979" y="2676999"/>
                  </a:lnTo>
                  <a:lnTo>
                    <a:pt x="2613539" y="2689240"/>
                  </a:lnTo>
                  <a:lnTo>
                    <a:pt x="2665371" y="2666557"/>
                  </a:lnTo>
                  <a:lnTo>
                    <a:pt x="2713962" y="2647474"/>
                  </a:lnTo>
                  <a:lnTo>
                    <a:pt x="2744918" y="2635232"/>
                  </a:lnTo>
                  <a:lnTo>
                    <a:pt x="2778033" y="2621550"/>
                  </a:lnTo>
                  <a:lnTo>
                    <a:pt x="2840302" y="2593826"/>
                  </a:lnTo>
                  <a:lnTo>
                    <a:pt x="2845342" y="2592026"/>
                  </a:lnTo>
                  <a:lnTo>
                    <a:pt x="2853980" y="2593826"/>
                  </a:lnTo>
                  <a:lnTo>
                    <a:pt x="2860819" y="2595626"/>
                  </a:lnTo>
                  <a:lnTo>
                    <a:pt x="2871258" y="2586985"/>
                  </a:lnTo>
                  <a:lnTo>
                    <a:pt x="2883496" y="2581584"/>
                  </a:lnTo>
                  <a:lnTo>
                    <a:pt x="2895374" y="2576544"/>
                  </a:lnTo>
                  <a:lnTo>
                    <a:pt x="2911211" y="2571503"/>
                  </a:lnTo>
                  <a:lnTo>
                    <a:pt x="2926689" y="2566102"/>
                  </a:lnTo>
                  <a:close/>
                  <a:moveTo>
                    <a:pt x="3556587" y="2536578"/>
                  </a:moveTo>
                  <a:lnTo>
                    <a:pt x="3530671" y="2545219"/>
                  </a:lnTo>
                  <a:lnTo>
                    <a:pt x="3537870" y="2550620"/>
                  </a:lnTo>
                  <a:lnTo>
                    <a:pt x="3546509" y="2550620"/>
                  </a:lnTo>
                  <a:lnTo>
                    <a:pt x="3551548" y="2543779"/>
                  </a:lnTo>
                  <a:lnTo>
                    <a:pt x="3555148" y="2540178"/>
                  </a:lnTo>
                  <a:close/>
                  <a:moveTo>
                    <a:pt x="2814387" y="2524696"/>
                  </a:moveTo>
                  <a:lnTo>
                    <a:pt x="2800349" y="2529737"/>
                  </a:lnTo>
                  <a:lnTo>
                    <a:pt x="2814387" y="2531537"/>
                  </a:lnTo>
                  <a:close/>
                  <a:moveTo>
                    <a:pt x="7036784" y="2524440"/>
                  </a:moveTo>
                  <a:lnTo>
                    <a:pt x="6910421" y="2588512"/>
                  </a:lnTo>
                  <a:lnTo>
                    <a:pt x="6908621" y="2588512"/>
                  </a:lnTo>
                  <a:lnTo>
                    <a:pt x="6908621" y="2598950"/>
                  </a:lnTo>
                  <a:lnTo>
                    <a:pt x="6907181" y="2604350"/>
                  </a:lnTo>
                  <a:lnTo>
                    <a:pt x="6903580" y="2609389"/>
                  </a:lnTo>
                  <a:lnTo>
                    <a:pt x="6905381" y="2612989"/>
                  </a:lnTo>
                  <a:lnTo>
                    <a:pt x="6908621" y="2612989"/>
                  </a:lnTo>
                  <a:lnTo>
                    <a:pt x="6915821" y="2604350"/>
                  </a:lnTo>
                  <a:lnTo>
                    <a:pt x="6919061" y="2598950"/>
                  </a:lnTo>
                  <a:lnTo>
                    <a:pt x="6922661" y="2593911"/>
                  </a:lnTo>
                  <a:lnTo>
                    <a:pt x="6941742" y="2576633"/>
                  </a:lnTo>
                  <a:lnTo>
                    <a:pt x="6944982" y="2573034"/>
                  </a:lnTo>
                  <a:lnTo>
                    <a:pt x="6955422" y="2567994"/>
                  </a:lnTo>
                  <a:lnTo>
                    <a:pt x="6972703" y="2564395"/>
                  </a:lnTo>
                  <a:lnTo>
                    <a:pt x="6979903" y="2557556"/>
                  </a:lnTo>
                  <a:lnTo>
                    <a:pt x="6983143" y="2552156"/>
                  </a:lnTo>
                  <a:lnTo>
                    <a:pt x="6990343" y="2552156"/>
                  </a:lnTo>
                  <a:lnTo>
                    <a:pt x="6995383" y="2548917"/>
                  </a:lnTo>
                  <a:lnTo>
                    <a:pt x="6998983" y="2545317"/>
                  </a:lnTo>
                  <a:lnTo>
                    <a:pt x="7002223" y="2545317"/>
                  </a:lnTo>
                  <a:lnTo>
                    <a:pt x="7014464" y="2542078"/>
                  </a:lnTo>
                  <a:lnTo>
                    <a:pt x="7023104" y="2536678"/>
                  </a:lnTo>
                  <a:lnTo>
                    <a:pt x="7031744" y="2531639"/>
                  </a:lnTo>
                  <a:close/>
                  <a:moveTo>
                    <a:pt x="9859448" y="2522680"/>
                  </a:moveTo>
                  <a:lnTo>
                    <a:pt x="9821641" y="2546807"/>
                  </a:lnTo>
                  <a:lnTo>
                    <a:pt x="9766191" y="2583177"/>
                  </a:lnTo>
                  <a:lnTo>
                    <a:pt x="9712182" y="2615947"/>
                  </a:lnTo>
                  <a:lnTo>
                    <a:pt x="9710741" y="2622789"/>
                  </a:lnTo>
                  <a:lnTo>
                    <a:pt x="9707141" y="2635032"/>
                  </a:lnTo>
                  <a:lnTo>
                    <a:pt x="9705341" y="2640434"/>
                  </a:lnTo>
                  <a:lnTo>
                    <a:pt x="9702100" y="2643675"/>
                  </a:lnTo>
                  <a:lnTo>
                    <a:pt x="9698499" y="2647276"/>
                  </a:lnTo>
                  <a:lnTo>
                    <a:pt x="9729465" y="2647276"/>
                  </a:lnTo>
                  <a:lnTo>
                    <a:pt x="9758990" y="2647276"/>
                  </a:lnTo>
                  <a:lnTo>
                    <a:pt x="9750349" y="2643675"/>
                  </a:lnTo>
                  <a:lnTo>
                    <a:pt x="9731265" y="2636833"/>
                  </a:lnTo>
                  <a:lnTo>
                    <a:pt x="9745308" y="2619548"/>
                  </a:lnTo>
                  <a:lnTo>
                    <a:pt x="9766191" y="2597221"/>
                  </a:lnTo>
                  <a:lnTo>
                    <a:pt x="9788515" y="2576335"/>
                  </a:lnTo>
                  <a:lnTo>
                    <a:pt x="9813000" y="2555450"/>
                  </a:lnTo>
                  <a:lnTo>
                    <a:pt x="9838925" y="2536364"/>
                  </a:lnTo>
                  <a:close/>
                  <a:moveTo>
                    <a:pt x="4981832" y="2497102"/>
                  </a:moveTo>
                  <a:lnTo>
                    <a:pt x="4973192" y="2498902"/>
                  </a:lnTo>
                  <a:lnTo>
                    <a:pt x="4928190" y="2535259"/>
                  </a:lnTo>
                  <a:lnTo>
                    <a:pt x="4955911" y="2516181"/>
                  </a:lnTo>
                  <a:close/>
                  <a:moveTo>
                    <a:pt x="1848662" y="2491571"/>
                  </a:moveTo>
                  <a:lnTo>
                    <a:pt x="1827785" y="2502012"/>
                  </a:lnTo>
                  <a:lnTo>
                    <a:pt x="1843263" y="2500212"/>
                  </a:lnTo>
                  <a:lnTo>
                    <a:pt x="1843263" y="2498412"/>
                  </a:lnTo>
                  <a:lnTo>
                    <a:pt x="1845063" y="2495171"/>
                  </a:lnTo>
                  <a:close/>
                  <a:moveTo>
                    <a:pt x="8791137" y="2486310"/>
                  </a:moveTo>
                  <a:lnTo>
                    <a:pt x="8780696" y="2493152"/>
                  </a:lnTo>
                  <a:lnTo>
                    <a:pt x="8723805" y="2531323"/>
                  </a:lnTo>
                  <a:lnTo>
                    <a:pt x="8671956" y="2569494"/>
                  </a:lnTo>
                  <a:lnTo>
                    <a:pt x="8661514" y="2578136"/>
                  </a:lnTo>
                  <a:lnTo>
                    <a:pt x="8711563" y="2546807"/>
                  </a:lnTo>
                  <a:lnTo>
                    <a:pt x="8763413" y="2519079"/>
                  </a:lnTo>
                  <a:lnTo>
                    <a:pt x="8767013" y="2515478"/>
                  </a:lnTo>
                  <a:lnTo>
                    <a:pt x="8770614" y="2512237"/>
                  </a:lnTo>
                  <a:lnTo>
                    <a:pt x="8779255" y="2506836"/>
                  </a:lnTo>
                  <a:lnTo>
                    <a:pt x="8780696" y="2505035"/>
                  </a:lnTo>
                  <a:lnTo>
                    <a:pt x="8786097" y="2499994"/>
                  </a:lnTo>
                  <a:lnTo>
                    <a:pt x="8787897" y="2494952"/>
                  </a:lnTo>
                  <a:close/>
                  <a:moveTo>
                    <a:pt x="4761864" y="2481623"/>
                  </a:moveTo>
                  <a:lnTo>
                    <a:pt x="4701381" y="2526620"/>
                  </a:lnTo>
                  <a:lnTo>
                    <a:pt x="4644139" y="2571617"/>
                  </a:lnTo>
                  <a:lnTo>
                    <a:pt x="4645939" y="2580256"/>
                  </a:lnTo>
                  <a:lnTo>
                    <a:pt x="4668260" y="2557938"/>
                  </a:lnTo>
                  <a:lnTo>
                    <a:pt x="4690941" y="2537059"/>
                  </a:lnTo>
                  <a:lnTo>
                    <a:pt x="4713262" y="2519780"/>
                  </a:lnTo>
                  <a:lnTo>
                    <a:pt x="4735943" y="2503941"/>
                  </a:lnTo>
                  <a:lnTo>
                    <a:pt x="4760424" y="2493862"/>
                  </a:lnTo>
                  <a:lnTo>
                    <a:pt x="4760424" y="2488462"/>
                  </a:lnTo>
                  <a:lnTo>
                    <a:pt x="4761864" y="2483423"/>
                  </a:lnTo>
                  <a:close/>
                  <a:moveTo>
                    <a:pt x="6981703" y="2472606"/>
                  </a:moveTo>
                  <a:lnTo>
                    <a:pt x="6957222" y="2481245"/>
                  </a:lnTo>
                  <a:lnTo>
                    <a:pt x="6948582" y="2486285"/>
                  </a:lnTo>
                  <a:lnTo>
                    <a:pt x="6941742" y="2493484"/>
                  </a:lnTo>
                  <a:close/>
                  <a:moveTo>
                    <a:pt x="5011354" y="2471184"/>
                  </a:moveTo>
                  <a:lnTo>
                    <a:pt x="4995513" y="2483423"/>
                  </a:lnTo>
                  <a:lnTo>
                    <a:pt x="4993713" y="2485223"/>
                  </a:lnTo>
                  <a:lnTo>
                    <a:pt x="4990473" y="2488462"/>
                  </a:lnTo>
                  <a:lnTo>
                    <a:pt x="4993713" y="2488462"/>
                  </a:lnTo>
                  <a:lnTo>
                    <a:pt x="4999113" y="2483423"/>
                  </a:lnTo>
                  <a:close/>
                  <a:moveTo>
                    <a:pt x="2630816" y="2463847"/>
                  </a:moveTo>
                  <a:lnTo>
                    <a:pt x="2630816" y="2472488"/>
                  </a:lnTo>
                  <a:lnTo>
                    <a:pt x="2630816" y="2496612"/>
                  </a:lnTo>
                  <a:lnTo>
                    <a:pt x="2627217" y="2519295"/>
                  </a:lnTo>
                  <a:lnTo>
                    <a:pt x="2654932" y="2512454"/>
                  </a:lnTo>
                  <a:lnTo>
                    <a:pt x="2679409" y="2503813"/>
                  </a:lnTo>
                  <a:lnTo>
                    <a:pt x="2703525" y="2493371"/>
                  </a:lnTo>
                  <a:lnTo>
                    <a:pt x="2725841" y="2482930"/>
                  </a:lnTo>
                  <a:lnTo>
                    <a:pt x="2701725" y="2486530"/>
                  </a:lnTo>
                  <a:lnTo>
                    <a:pt x="2691286" y="2486530"/>
                  </a:lnTo>
                  <a:lnTo>
                    <a:pt x="2682648" y="2484730"/>
                  </a:lnTo>
                  <a:lnTo>
                    <a:pt x="2681208" y="2484730"/>
                  </a:lnTo>
                  <a:lnTo>
                    <a:pt x="2667170" y="2482930"/>
                  </a:lnTo>
                  <a:lnTo>
                    <a:pt x="2654932" y="2479329"/>
                  </a:lnTo>
                  <a:lnTo>
                    <a:pt x="2643054" y="2472488"/>
                  </a:lnTo>
                  <a:close/>
                  <a:moveTo>
                    <a:pt x="1905533" y="2463847"/>
                  </a:moveTo>
                  <a:lnTo>
                    <a:pt x="1858740" y="2486530"/>
                  </a:lnTo>
                  <a:lnTo>
                    <a:pt x="1869179" y="2484730"/>
                  </a:lnTo>
                  <a:lnTo>
                    <a:pt x="1882856" y="2481129"/>
                  </a:lnTo>
                  <a:lnTo>
                    <a:pt x="1893295" y="2476089"/>
                  </a:lnTo>
                  <a:lnTo>
                    <a:pt x="1901933" y="2470688"/>
                  </a:lnTo>
                  <a:lnTo>
                    <a:pt x="1909132" y="2463847"/>
                  </a:lnTo>
                  <a:close/>
                  <a:moveTo>
                    <a:pt x="5681344" y="2462168"/>
                  </a:moveTo>
                  <a:lnTo>
                    <a:pt x="5662263" y="2472606"/>
                  </a:lnTo>
                  <a:lnTo>
                    <a:pt x="5633103" y="2488084"/>
                  </a:lnTo>
                  <a:lnTo>
                    <a:pt x="5605382" y="2498523"/>
                  </a:lnTo>
                  <a:lnTo>
                    <a:pt x="5577661" y="2503562"/>
                  </a:lnTo>
                  <a:lnTo>
                    <a:pt x="5551740" y="2505362"/>
                  </a:lnTo>
                  <a:lnTo>
                    <a:pt x="5520419" y="2505362"/>
                  </a:lnTo>
                  <a:lnTo>
                    <a:pt x="5499539" y="2519400"/>
                  </a:lnTo>
                  <a:lnTo>
                    <a:pt x="5473978" y="2531639"/>
                  </a:lnTo>
                  <a:lnTo>
                    <a:pt x="5473978" y="2587072"/>
                  </a:lnTo>
                  <a:lnTo>
                    <a:pt x="5501339" y="2573034"/>
                  </a:lnTo>
                  <a:lnTo>
                    <a:pt x="5529059" y="2557556"/>
                  </a:lnTo>
                  <a:lnTo>
                    <a:pt x="5556780" y="2540278"/>
                  </a:lnTo>
                  <a:lnTo>
                    <a:pt x="5584501" y="2521200"/>
                  </a:lnTo>
                  <a:lnTo>
                    <a:pt x="5584501" y="2519400"/>
                  </a:lnTo>
                  <a:lnTo>
                    <a:pt x="5636343" y="2488084"/>
                  </a:lnTo>
                  <a:lnTo>
                    <a:pt x="5659023" y="2476206"/>
                  </a:lnTo>
                  <a:lnTo>
                    <a:pt x="5681344" y="2465767"/>
                  </a:lnTo>
                  <a:close/>
                  <a:moveTo>
                    <a:pt x="3222921" y="2462047"/>
                  </a:moveTo>
                  <a:lnTo>
                    <a:pt x="3110259" y="2495171"/>
                  </a:lnTo>
                  <a:lnTo>
                    <a:pt x="3092982" y="2505253"/>
                  </a:lnTo>
                  <a:lnTo>
                    <a:pt x="3072105" y="2514254"/>
                  </a:lnTo>
                  <a:lnTo>
                    <a:pt x="3101621" y="2505253"/>
                  </a:lnTo>
                  <a:lnTo>
                    <a:pt x="3127536" y="2496612"/>
                  </a:lnTo>
                  <a:close/>
                  <a:moveTo>
                    <a:pt x="4800025" y="2455705"/>
                  </a:moveTo>
                  <a:lnTo>
                    <a:pt x="4786345" y="2464344"/>
                  </a:lnTo>
                  <a:lnTo>
                    <a:pt x="4791385" y="2462544"/>
                  </a:lnTo>
                  <a:lnTo>
                    <a:pt x="4798225" y="2460744"/>
                  </a:lnTo>
                  <a:close/>
                  <a:moveTo>
                    <a:pt x="1633776" y="2448365"/>
                  </a:moveTo>
                  <a:lnTo>
                    <a:pt x="1630177" y="2451965"/>
                  </a:lnTo>
                  <a:lnTo>
                    <a:pt x="1631977" y="2451965"/>
                  </a:lnTo>
                  <a:lnTo>
                    <a:pt x="1633776" y="2450165"/>
                  </a:lnTo>
                  <a:close/>
                  <a:moveTo>
                    <a:pt x="3056628" y="2443324"/>
                  </a:moveTo>
                  <a:lnTo>
                    <a:pt x="2988958" y="2465647"/>
                  </a:lnTo>
                  <a:lnTo>
                    <a:pt x="2921650" y="2487970"/>
                  </a:lnTo>
                  <a:lnTo>
                    <a:pt x="2956204" y="2477889"/>
                  </a:lnTo>
                  <a:lnTo>
                    <a:pt x="3006236" y="2462047"/>
                  </a:lnTo>
                  <a:close/>
                  <a:moveTo>
                    <a:pt x="493120" y="2441523"/>
                  </a:moveTo>
                  <a:lnTo>
                    <a:pt x="306310" y="2521095"/>
                  </a:lnTo>
                  <a:lnTo>
                    <a:pt x="283994" y="2533337"/>
                  </a:lnTo>
                  <a:lnTo>
                    <a:pt x="261318" y="2545219"/>
                  </a:lnTo>
                  <a:lnTo>
                    <a:pt x="240441" y="2559261"/>
                  </a:lnTo>
                  <a:lnTo>
                    <a:pt x="221364" y="2574743"/>
                  </a:lnTo>
                  <a:lnTo>
                    <a:pt x="247640" y="2564302"/>
                  </a:lnTo>
                  <a:lnTo>
                    <a:pt x="273555" y="2555660"/>
                  </a:lnTo>
                  <a:lnTo>
                    <a:pt x="299471" y="2548819"/>
                  </a:lnTo>
                  <a:lnTo>
                    <a:pt x="323588" y="2543779"/>
                  </a:lnTo>
                  <a:lnTo>
                    <a:pt x="328627" y="2536578"/>
                  </a:lnTo>
                  <a:lnTo>
                    <a:pt x="334026" y="2527936"/>
                  </a:lnTo>
                  <a:lnTo>
                    <a:pt x="340865" y="2522896"/>
                  </a:lnTo>
                  <a:lnTo>
                    <a:pt x="347704" y="2517495"/>
                  </a:lnTo>
                  <a:lnTo>
                    <a:pt x="354543" y="2512454"/>
                  </a:lnTo>
                  <a:lnTo>
                    <a:pt x="359942" y="2508854"/>
                  </a:lnTo>
                  <a:lnTo>
                    <a:pt x="363541" y="2500212"/>
                  </a:lnTo>
                  <a:lnTo>
                    <a:pt x="373619" y="2500212"/>
                  </a:lnTo>
                  <a:lnTo>
                    <a:pt x="385857" y="2498412"/>
                  </a:lnTo>
                  <a:lnTo>
                    <a:pt x="401695" y="2495171"/>
                  </a:lnTo>
                  <a:lnTo>
                    <a:pt x="415373" y="2487970"/>
                  </a:lnTo>
                  <a:lnTo>
                    <a:pt x="431210" y="2479329"/>
                  </a:lnTo>
                  <a:lnTo>
                    <a:pt x="453527" y="2465647"/>
                  </a:lnTo>
                  <a:close/>
                  <a:moveTo>
                    <a:pt x="7634042" y="2433011"/>
                  </a:moveTo>
                  <a:lnTo>
                    <a:pt x="7577161" y="2457128"/>
                  </a:lnTo>
                  <a:lnTo>
                    <a:pt x="7523519" y="2479445"/>
                  </a:lnTo>
                  <a:lnTo>
                    <a:pt x="7474918" y="2503562"/>
                  </a:lnTo>
                  <a:lnTo>
                    <a:pt x="7429916" y="2529839"/>
                  </a:lnTo>
                  <a:lnTo>
                    <a:pt x="7370874" y="2566194"/>
                  </a:lnTo>
                  <a:lnTo>
                    <a:pt x="7417676" y="2545317"/>
                  </a:lnTo>
                  <a:lnTo>
                    <a:pt x="7479958" y="2515801"/>
                  </a:lnTo>
                  <a:lnTo>
                    <a:pt x="7540800" y="2486285"/>
                  </a:lnTo>
                  <a:lnTo>
                    <a:pt x="7547640" y="2479445"/>
                  </a:lnTo>
                  <a:lnTo>
                    <a:pt x="7554480" y="2470807"/>
                  </a:lnTo>
                  <a:lnTo>
                    <a:pt x="7564920" y="2465767"/>
                  </a:lnTo>
                  <a:lnTo>
                    <a:pt x="7575361" y="2460368"/>
                  </a:lnTo>
                  <a:lnTo>
                    <a:pt x="7609922" y="2450289"/>
                  </a:lnTo>
                  <a:lnTo>
                    <a:pt x="7621802" y="2444890"/>
                  </a:lnTo>
                  <a:lnTo>
                    <a:pt x="7630442" y="2438051"/>
                  </a:lnTo>
                  <a:close/>
                  <a:moveTo>
                    <a:pt x="3518793" y="2432882"/>
                  </a:moveTo>
                  <a:lnTo>
                    <a:pt x="3511955" y="2434682"/>
                  </a:lnTo>
                  <a:lnTo>
                    <a:pt x="3515194" y="2434682"/>
                  </a:lnTo>
                  <a:close/>
                  <a:moveTo>
                    <a:pt x="1978241" y="2432882"/>
                  </a:moveTo>
                  <a:lnTo>
                    <a:pt x="1971402" y="2436483"/>
                  </a:lnTo>
                  <a:lnTo>
                    <a:pt x="1976441" y="2434682"/>
                  </a:lnTo>
                  <a:close/>
                  <a:moveTo>
                    <a:pt x="1684168" y="2410199"/>
                  </a:moveTo>
                  <a:lnTo>
                    <a:pt x="1668331" y="2420640"/>
                  </a:lnTo>
                  <a:lnTo>
                    <a:pt x="1677329" y="2417400"/>
                  </a:lnTo>
                  <a:lnTo>
                    <a:pt x="1684168" y="2411999"/>
                  </a:lnTo>
                  <a:lnTo>
                    <a:pt x="1685968" y="2410199"/>
                  </a:lnTo>
                  <a:close/>
                  <a:moveTo>
                    <a:pt x="5480818" y="2408534"/>
                  </a:moveTo>
                  <a:lnTo>
                    <a:pt x="5482258" y="2417173"/>
                  </a:lnTo>
                  <a:lnTo>
                    <a:pt x="5482258" y="2426172"/>
                  </a:lnTo>
                  <a:lnTo>
                    <a:pt x="5504939" y="2412134"/>
                  </a:lnTo>
                  <a:lnTo>
                    <a:pt x="5506739" y="2412134"/>
                  </a:lnTo>
                  <a:lnTo>
                    <a:pt x="5490898" y="2410334"/>
                  </a:lnTo>
                  <a:lnTo>
                    <a:pt x="5485858" y="2408534"/>
                  </a:lnTo>
                  <a:close/>
                  <a:moveTo>
                    <a:pt x="586705" y="2401558"/>
                  </a:moveTo>
                  <a:lnTo>
                    <a:pt x="574827" y="2406958"/>
                  </a:lnTo>
                  <a:lnTo>
                    <a:pt x="513997" y="2432882"/>
                  </a:lnTo>
                  <a:lnTo>
                    <a:pt x="519036" y="2441523"/>
                  </a:lnTo>
                  <a:lnTo>
                    <a:pt x="522635" y="2445124"/>
                  </a:lnTo>
                  <a:lnTo>
                    <a:pt x="531274" y="2437923"/>
                  </a:lnTo>
                  <a:lnTo>
                    <a:pt x="543512" y="2432882"/>
                  </a:lnTo>
                  <a:lnTo>
                    <a:pt x="550351" y="2427841"/>
                  </a:lnTo>
                  <a:lnTo>
                    <a:pt x="558990" y="2422441"/>
                  </a:lnTo>
                  <a:lnTo>
                    <a:pt x="571228" y="2417400"/>
                  </a:lnTo>
                  <a:lnTo>
                    <a:pt x="581666" y="2413799"/>
                  </a:lnTo>
                  <a:lnTo>
                    <a:pt x="584905" y="2405158"/>
                  </a:lnTo>
                  <a:close/>
                  <a:moveTo>
                    <a:pt x="4348207" y="2400268"/>
                  </a:moveTo>
                  <a:lnTo>
                    <a:pt x="4346407" y="2402068"/>
                  </a:lnTo>
                  <a:lnTo>
                    <a:pt x="4316886" y="2422947"/>
                  </a:lnTo>
                  <a:lnTo>
                    <a:pt x="4290965" y="2442025"/>
                  </a:lnTo>
                  <a:lnTo>
                    <a:pt x="4263244" y="2460744"/>
                  </a:lnTo>
                  <a:lnTo>
                    <a:pt x="4237323" y="2479823"/>
                  </a:lnTo>
                  <a:lnTo>
                    <a:pt x="4199522" y="2507541"/>
                  </a:lnTo>
                  <a:lnTo>
                    <a:pt x="4164600" y="2532020"/>
                  </a:lnTo>
                  <a:lnTo>
                    <a:pt x="4147320" y="2545699"/>
                  </a:lnTo>
                  <a:lnTo>
                    <a:pt x="4147320" y="2573417"/>
                  </a:lnTo>
                  <a:lnTo>
                    <a:pt x="4168200" y="2556138"/>
                  </a:lnTo>
                  <a:lnTo>
                    <a:pt x="4190521" y="2538859"/>
                  </a:lnTo>
                  <a:lnTo>
                    <a:pt x="4216802" y="2519780"/>
                  </a:lnTo>
                  <a:lnTo>
                    <a:pt x="4245963" y="2500702"/>
                  </a:lnTo>
                  <a:lnTo>
                    <a:pt x="4247763" y="2500702"/>
                  </a:lnTo>
                  <a:lnTo>
                    <a:pt x="4263244" y="2492062"/>
                  </a:lnTo>
                  <a:lnTo>
                    <a:pt x="4278725" y="2481623"/>
                  </a:lnTo>
                  <a:lnTo>
                    <a:pt x="4292765" y="2469384"/>
                  </a:lnTo>
                  <a:lnTo>
                    <a:pt x="4305006" y="2457504"/>
                  </a:lnTo>
                  <a:lnTo>
                    <a:pt x="4316886" y="2445265"/>
                  </a:lnTo>
                  <a:lnTo>
                    <a:pt x="4329127" y="2431586"/>
                  </a:lnTo>
                  <a:lnTo>
                    <a:pt x="4339567" y="2416107"/>
                  </a:lnTo>
                  <a:close/>
                  <a:moveTo>
                    <a:pt x="3200245" y="2396517"/>
                  </a:moveTo>
                  <a:lnTo>
                    <a:pt x="3175768" y="2403358"/>
                  </a:lnTo>
                  <a:lnTo>
                    <a:pt x="3106660" y="2427841"/>
                  </a:lnTo>
                  <a:lnTo>
                    <a:pt x="3080744" y="2434682"/>
                  </a:lnTo>
                  <a:lnTo>
                    <a:pt x="3101621" y="2434682"/>
                  </a:lnTo>
                  <a:lnTo>
                    <a:pt x="3118898" y="2431082"/>
                  </a:lnTo>
                  <a:lnTo>
                    <a:pt x="3134375" y="2427841"/>
                  </a:lnTo>
                  <a:lnTo>
                    <a:pt x="3148053" y="2420640"/>
                  </a:lnTo>
                  <a:lnTo>
                    <a:pt x="3172529" y="2408399"/>
                  </a:lnTo>
                  <a:close/>
                  <a:moveTo>
                    <a:pt x="8306491" y="2394483"/>
                  </a:moveTo>
                  <a:lnTo>
                    <a:pt x="8244200" y="2434455"/>
                  </a:lnTo>
                  <a:lnTo>
                    <a:pt x="8237359" y="2439496"/>
                  </a:lnTo>
                  <a:lnTo>
                    <a:pt x="8218276" y="2453540"/>
                  </a:lnTo>
                  <a:lnTo>
                    <a:pt x="8200632" y="2469025"/>
                  </a:lnTo>
                  <a:lnTo>
                    <a:pt x="8185150" y="2484509"/>
                  </a:lnTo>
                  <a:lnTo>
                    <a:pt x="8171467" y="2499994"/>
                  </a:lnTo>
                  <a:lnTo>
                    <a:pt x="8185150" y="2491351"/>
                  </a:lnTo>
                  <a:lnTo>
                    <a:pt x="8207834" y="2474066"/>
                  </a:lnTo>
                  <a:lnTo>
                    <a:pt x="8225117" y="2458582"/>
                  </a:lnTo>
                  <a:lnTo>
                    <a:pt x="8230158" y="2454981"/>
                  </a:lnTo>
                  <a:lnTo>
                    <a:pt x="8252842" y="2437696"/>
                  </a:lnTo>
                  <a:lnTo>
                    <a:pt x="8278766" y="2422211"/>
                  </a:lnTo>
                  <a:lnTo>
                    <a:pt x="8294249" y="2408167"/>
                  </a:lnTo>
                  <a:close/>
                  <a:moveTo>
                    <a:pt x="6187159" y="2389457"/>
                  </a:moveTo>
                  <a:lnTo>
                    <a:pt x="6093196" y="2438051"/>
                  </a:lnTo>
                  <a:lnTo>
                    <a:pt x="6001754" y="2484845"/>
                  </a:lnTo>
                  <a:lnTo>
                    <a:pt x="5937672" y="2519400"/>
                  </a:lnTo>
                  <a:lnTo>
                    <a:pt x="5795827" y="2598950"/>
                  </a:lnTo>
                  <a:lnTo>
                    <a:pt x="5779987" y="2609389"/>
                  </a:lnTo>
                  <a:lnTo>
                    <a:pt x="5807708" y="2604350"/>
                  </a:lnTo>
                  <a:lnTo>
                    <a:pt x="5837229" y="2602550"/>
                  </a:lnTo>
                  <a:lnTo>
                    <a:pt x="5837229" y="2593911"/>
                  </a:lnTo>
                  <a:lnTo>
                    <a:pt x="5840829" y="2587072"/>
                  </a:lnTo>
                  <a:lnTo>
                    <a:pt x="5844069" y="2579873"/>
                  </a:lnTo>
                  <a:lnTo>
                    <a:pt x="5851269" y="2576633"/>
                  </a:lnTo>
                  <a:lnTo>
                    <a:pt x="5859909" y="2571234"/>
                  </a:lnTo>
                  <a:lnTo>
                    <a:pt x="5884030" y="2562595"/>
                  </a:lnTo>
                  <a:lnTo>
                    <a:pt x="5908151" y="2550716"/>
                  </a:lnTo>
                  <a:lnTo>
                    <a:pt x="5932272" y="2536678"/>
                  </a:lnTo>
                  <a:lnTo>
                    <a:pt x="5954952" y="2521200"/>
                  </a:lnTo>
                  <a:lnTo>
                    <a:pt x="6001754" y="2489884"/>
                  </a:lnTo>
                  <a:lnTo>
                    <a:pt x="6024434" y="2477646"/>
                  </a:lnTo>
                  <a:lnTo>
                    <a:pt x="6044955" y="2465767"/>
                  </a:lnTo>
                  <a:lnTo>
                    <a:pt x="6096796" y="2438051"/>
                  </a:lnTo>
                  <a:lnTo>
                    <a:pt x="6152238" y="2408534"/>
                  </a:lnTo>
                  <a:lnTo>
                    <a:pt x="6169879" y="2399895"/>
                  </a:lnTo>
                  <a:close/>
                  <a:moveTo>
                    <a:pt x="3236599" y="2384275"/>
                  </a:moveTo>
                  <a:lnTo>
                    <a:pt x="3232999" y="2386075"/>
                  </a:lnTo>
                  <a:lnTo>
                    <a:pt x="3234799" y="2386075"/>
                  </a:lnTo>
                  <a:close/>
                  <a:moveTo>
                    <a:pt x="1737800" y="2384275"/>
                  </a:moveTo>
                  <a:lnTo>
                    <a:pt x="1727362" y="2391116"/>
                  </a:lnTo>
                  <a:lnTo>
                    <a:pt x="1708284" y="2399757"/>
                  </a:lnTo>
                  <a:lnTo>
                    <a:pt x="1716923" y="2398317"/>
                  </a:lnTo>
                  <a:lnTo>
                    <a:pt x="1729161" y="2398317"/>
                  </a:lnTo>
                  <a:lnTo>
                    <a:pt x="1730601" y="2394717"/>
                  </a:lnTo>
                  <a:lnTo>
                    <a:pt x="1734200" y="2389316"/>
                  </a:lnTo>
                  <a:close/>
                  <a:moveTo>
                    <a:pt x="4275485" y="2379389"/>
                  </a:moveTo>
                  <a:lnTo>
                    <a:pt x="4252804" y="2389829"/>
                  </a:lnTo>
                  <a:lnTo>
                    <a:pt x="4239123" y="2398468"/>
                  </a:lnTo>
                  <a:lnTo>
                    <a:pt x="4216802" y="2412507"/>
                  </a:lnTo>
                  <a:lnTo>
                    <a:pt x="4195921" y="2426546"/>
                  </a:lnTo>
                  <a:lnTo>
                    <a:pt x="4181881" y="2438426"/>
                  </a:lnTo>
                  <a:lnTo>
                    <a:pt x="4166400" y="2450665"/>
                  </a:lnTo>
                  <a:lnTo>
                    <a:pt x="4155960" y="2457504"/>
                  </a:lnTo>
                  <a:lnTo>
                    <a:pt x="4152361" y="2460744"/>
                  </a:lnTo>
                  <a:lnTo>
                    <a:pt x="4178641" y="2445265"/>
                  </a:lnTo>
                  <a:lnTo>
                    <a:pt x="4202762" y="2426546"/>
                  </a:lnTo>
                  <a:lnTo>
                    <a:pt x="4218242" y="2412507"/>
                  </a:lnTo>
                  <a:lnTo>
                    <a:pt x="4235523" y="2403868"/>
                  </a:lnTo>
                  <a:lnTo>
                    <a:pt x="4251364" y="2398468"/>
                  </a:lnTo>
                  <a:lnTo>
                    <a:pt x="4268644" y="2397028"/>
                  </a:lnTo>
                  <a:lnTo>
                    <a:pt x="4271884" y="2388029"/>
                  </a:lnTo>
                  <a:close/>
                  <a:moveTo>
                    <a:pt x="4386369" y="2376150"/>
                  </a:moveTo>
                  <a:lnTo>
                    <a:pt x="4374128" y="2381189"/>
                  </a:lnTo>
                  <a:lnTo>
                    <a:pt x="4358648" y="2391629"/>
                  </a:lnTo>
                  <a:lnTo>
                    <a:pt x="4362248" y="2391629"/>
                  </a:lnTo>
                  <a:lnTo>
                    <a:pt x="4375928" y="2389829"/>
                  </a:lnTo>
                  <a:lnTo>
                    <a:pt x="4379529" y="2388029"/>
                  </a:lnTo>
                  <a:lnTo>
                    <a:pt x="4382769" y="2386589"/>
                  </a:lnTo>
                  <a:lnTo>
                    <a:pt x="4387809" y="2376150"/>
                  </a:lnTo>
                  <a:close/>
                  <a:moveTo>
                    <a:pt x="7163508" y="2368579"/>
                  </a:moveTo>
                  <a:lnTo>
                    <a:pt x="7121747" y="2393056"/>
                  </a:lnTo>
                  <a:lnTo>
                    <a:pt x="7163508" y="2370379"/>
                  </a:lnTo>
                  <a:close/>
                  <a:moveTo>
                    <a:pt x="5152839" y="2357071"/>
                  </a:moveTo>
                  <a:lnTo>
                    <a:pt x="5128358" y="2377590"/>
                  </a:lnTo>
                  <a:lnTo>
                    <a:pt x="5138799" y="2370750"/>
                  </a:lnTo>
                  <a:lnTo>
                    <a:pt x="5145999" y="2363910"/>
                  </a:lnTo>
                  <a:close/>
                  <a:moveTo>
                    <a:pt x="1803309" y="2354751"/>
                  </a:moveTo>
                  <a:lnTo>
                    <a:pt x="1789631" y="2359791"/>
                  </a:lnTo>
                  <a:lnTo>
                    <a:pt x="1798270" y="2358351"/>
                  </a:lnTo>
                  <a:lnTo>
                    <a:pt x="1805109" y="2356551"/>
                  </a:lnTo>
                  <a:close/>
                  <a:moveTo>
                    <a:pt x="7499038" y="2348062"/>
                  </a:moveTo>
                  <a:lnTo>
                    <a:pt x="7479958" y="2356701"/>
                  </a:lnTo>
                  <a:lnTo>
                    <a:pt x="7460877" y="2365340"/>
                  </a:lnTo>
                  <a:lnTo>
                    <a:pt x="7433516" y="2384417"/>
                  </a:lnTo>
                  <a:lnTo>
                    <a:pt x="7486798" y="2359940"/>
                  </a:lnTo>
                  <a:close/>
                  <a:moveTo>
                    <a:pt x="157654" y="2339268"/>
                  </a:moveTo>
                  <a:lnTo>
                    <a:pt x="157654" y="2341069"/>
                  </a:lnTo>
                  <a:lnTo>
                    <a:pt x="162693" y="2339268"/>
                  </a:lnTo>
                  <a:close/>
                  <a:moveTo>
                    <a:pt x="6273562" y="2334024"/>
                  </a:moveTo>
                  <a:lnTo>
                    <a:pt x="6273562" y="2335824"/>
                  </a:lnTo>
                  <a:lnTo>
                    <a:pt x="6276802" y="2337623"/>
                  </a:lnTo>
                  <a:close/>
                  <a:moveTo>
                    <a:pt x="2665371" y="2318385"/>
                  </a:moveTo>
                  <a:lnTo>
                    <a:pt x="2653492" y="2321986"/>
                  </a:lnTo>
                  <a:lnTo>
                    <a:pt x="2643054" y="2325586"/>
                  </a:lnTo>
                  <a:lnTo>
                    <a:pt x="2630816" y="2332427"/>
                  </a:lnTo>
                  <a:lnTo>
                    <a:pt x="2630816" y="2346109"/>
                  </a:lnTo>
                  <a:lnTo>
                    <a:pt x="2635855" y="2344309"/>
                  </a:lnTo>
                  <a:lnTo>
                    <a:pt x="2637655" y="2342869"/>
                  </a:lnTo>
                  <a:lnTo>
                    <a:pt x="2643054" y="2335668"/>
                  </a:lnTo>
                  <a:lnTo>
                    <a:pt x="2648093" y="2332427"/>
                  </a:lnTo>
                  <a:lnTo>
                    <a:pt x="2654932" y="2328827"/>
                  </a:lnTo>
                  <a:lnTo>
                    <a:pt x="2662131" y="2327026"/>
                  </a:lnTo>
                  <a:lnTo>
                    <a:pt x="2668970" y="2327026"/>
                  </a:lnTo>
                  <a:lnTo>
                    <a:pt x="2672569" y="2321986"/>
                  </a:lnTo>
                  <a:lnTo>
                    <a:pt x="2677609" y="2318385"/>
                  </a:lnTo>
                  <a:close/>
                  <a:moveTo>
                    <a:pt x="8728846" y="2318142"/>
                  </a:moveTo>
                  <a:lnTo>
                    <a:pt x="8720205" y="2319942"/>
                  </a:lnTo>
                  <a:lnTo>
                    <a:pt x="8711563" y="2321743"/>
                  </a:lnTo>
                  <a:lnTo>
                    <a:pt x="8702922" y="2325344"/>
                  </a:lnTo>
                  <a:lnTo>
                    <a:pt x="8687439" y="2337227"/>
                  </a:lnTo>
                  <a:lnTo>
                    <a:pt x="8671956" y="2349470"/>
                  </a:lnTo>
                  <a:lnTo>
                    <a:pt x="8654673" y="2363154"/>
                  </a:lnTo>
                  <a:lnTo>
                    <a:pt x="8612906" y="2394483"/>
                  </a:lnTo>
                  <a:lnTo>
                    <a:pt x="8569698" y="2429053"/>
                  </a:lnTo>
                  <a:lnTo>
                    <a:pt x="8526490" y="2463623"/>
                  </a:lnTo>
                  <a:lnTo>
                    <a:pt x="8482923" y="2499994"/>
                  </a:lnTo>
                  <a:lnTo>
                    <a:pt x="8451957" y="2524481"/>
                  </a:lnTo>
                  <a:lnTo>
                    <a:pt x="8479682" y="2510437"/>
                  </a:lnTo>
                  <a:lnTo>
                    <a:pt x="8509207" y="2494952"/>
                  </a:lnTo>
                  <a:lnTo>
                    <a:pt x="8526490" y="2474066"/>
                  </a:lnTo>
                  <a:lnTo>
                    <a:pt x="8545574" y="2456781"/>
                  </a:lnTo>
                  <a:lnTo>
                    <a:pt x="8564657" y="2441297"/>
                  </a:lnTo>
                  <a:lnTo>
                    <a:pt x="8585181" y="2429053"/>
                  </a:lnTo>
                  <a:lnTo>
                    <a:pt x="8606065" y="2418610"/>
                  </a:lnTo>
                  <a:lnTo>
                    <a:pt x="8626588" y="2408167"/>
                  </a:lnTo>
                  <a:lnTo>
                    <a:pt x="8663315" y="2382240"/>
                  </a:lnTo>
                  <a:lnTo>
                    <a:pt x="8671956" y="2369996"/>
                  </a:lnTo>
                  <a:lnTo>
                    <a:pt x="8684198" y="2358113"/>
                  </a:lnTo>
                  <a:lnTo>
                    <a:pt x="8697881" y="2347670"/>
                  </a:lnTo>
                  <a:lnTo>
                    <a:pt x="8709763" y="2337227"/>
                  </a:lnTo>
                  <a:lnTo>
                    <a:pt x="8727046" y="2328585"/>
                  </a:lnTo>
                  <a:lnTo>
                    <a:pt x="8739288" y="2319942"/>
                  </a:lnTo>
                  <a:close/>
                  <a:moveTo>
                    <a:pt x="3186207" y="2313344"/>
                  </a:moveTo>
                  <a:lnTo>
                    <a:pt x="3077504" y="2346109"/>
                  </a:lnTo>
                  <a:lnTo>
                    <a:pt x="3002996" y="2366992"/>
                  </a:lnTo>
                  <a:lnTo>
                    <a:pt x="2930288" y="2386075"/>
                  </a:lnTo>
                  <a:lnTo>
                    <a:pt x="2928488" y="2398317"/>
                  </a:lnTo>
                  <a:lnTo>
                    <a:pt x="2924889" y="2408399"/>
                  </a:lnTo>
                  <a:lnTo>
                    <a:pt x="2938927" y="2403358"/>
                  </a:lnTo>
                  <a:lnTo>
                    <a:pt x="2956204" y="2399757"/>
                  </a:lnTo>
                  <a:lnTo>
                    <a:pt x="2968442" y="2399757"/>
                  </a:lnTo>
                  <a:lnTo>
                    <a:pt x="2987159" y="2391116"/>
                  </a:lnTo>
                  <a:lnTo>
                    <a:pt x="3008035" y="2386075"/>
                  </a:lnTo>
                  <a:lnTo>
                    <a:pt x="3025313" y="2378874"/>
                  </a:lnTo>
                  <a:lnTo>
                    <a:pt x="3032152" y="2375634"/>
                  </a:lnTo>
                  <a:lnTo>
                    <a:pt x="3037551" y="2370233"/>
                  </a:lnTo>
                  <a:lnTo>
                    <a:pt x="3051229" y="2358351"/>
                  </a:lnTo>
                  <a:lnTo>
                    <a:pt x="3061667" y="2372033"/>
                  </a:lnTo>
                  <a:lnTo>
                    <a:pt x="3061667" y="2373833"/>
                  </a:lnTo>
                  <a:lnTo>
                    <a:pt x="3067066" y="2368793"/>
                  </a:lnTo>
                  <a:lnTo>
                    <a:pt x="3072105" y="2365192"/>
                  </a:lnTo>
                  <a:lnTo>
                    <a:pt x="3078944" y="2363392"/>
                  </a:lnTo>
                  <a:lnTo>
                    <a:pt x="3086143" y="2363392"/>
                  </a:lnTo>
                  <a:lnTo>
                    <a:pt x="3086143" y="2358351"/>
                  </a:lnTo>
                  <a:lnTo>
                    <a:pt x="3089383" y="2354751"/>
                  </a:lnTo>
                  <a:lnTo>
                    <a:pt x="3094782" y="2347910"/>
                  </a:lnTo>
                  <a:lnTo>
                    <a:pt x="3099821" y="2342869"/>
                  </a:lnTo>
                  <a:lnTo>
                    <a:pt x="3106660" y="2342869"/>
                  </a:lnTo>
                  <a:lnTo>
                    <a:pt x="3134375" y="2341069"/>
                  </a:lnTo>
                  <a:lnTo>
                    <a:pt x="3144814" y="2339268"/>
                  </a:lnTo>
                  <a:lnTo>
                    <a:pt x="3156691" y="2335668"/>
                  </a:lnTo>
                  <a:lnTo>
                    <a:pt x="3165690" y="2332427"/>
                  </a:lnTo>
                  <a:lnTo>
                    <a:pt x="3174329" y="2327026"/>
                  </a:lnTo>
                  <a:lnTo>
                    <a:pt x="3179368" y="2321986"/>
                  </a:lnTo>
                  <a:lnTo>
                    <a:pt x="3184767" y="2315145"/>
                  </a:lnTo>
                  <a:close/>
                  <a:moveTo>
                    <a:pt x="4197721" y="2312074"/>
                  </a:moveTo>
                  <a:lnTo>
                    <a:pt x="4199522" y="2325753"/>
                  </a:lnTo>
                  <a:lnTo>
                    <a:pt x="4161360" y="2331153"/>
                  </a:lnTo>
                  <a:lnTo>
                    <a:pt x="4124639" y="2332953"/>
                  </a:lnTo>
                  <a:lnTo>
                    <a:pt x="4128240" y="2348431"/>
                  </a:lnTo>
                  <a:lnTo>
                    <a:pt x="4131839" y="2360311"/>
                  </a:lnTo>
                  <a:lnTo>
                    <a:pt x="4135080" y="2372550"/>
                  </a:lnTo>
                  <a:lnTo>
                    <a:pt x="4138680" y="2389829"/>
                  </a:lnTo>
                  <a:lnTo>
                    <a:pt x="4168200" y="2370750"/>
                  </a:lnTo>
                  <a:lnTo>
                    <a:pt x="4199522" y="2348431"/>
                  </a:lnTo>
                  <a:lnTo>
                    <a:pt x="4237323" y="2322513"/>
                  </a:lnTo>
                  <a:lnTo>
                    <a:pt x="4200962" y="2325753"/>
                  </a:lnTo>
                  <a:close/>
                  <a:moveTo>
                    <a:pt x="3440686" y="2311544"/>
                  </a:moveTo>
                  <a:lnTo>
                    <a:pt x="3406132" y="2321986"/>
                  </a:lnTo>
                  <a:lnTo>
                    <a:pt x="3371577" y="2334228"/>
                  </a:lnTo>
                  <a:lnTo>
                    <a:pt x="3337023" y="2347910"/>
                  </a:lnTo>
                  <a:lnTo>
                    <a:pt x="3357899" y="2344309"/>
                  </a:lnTo>
                  <a:lnTo>
                    <a:pt x="3380215" y="2342869"/>
                  </a:lnTo>
                  <a:lnTo>
                    <a:pt x="3394253" y="2334228"/>
                  </a:lnTo>
                  <a:lnTo>
                    <a:pt x="3407931" y="2325586"/>
                  </a:lnTo>
                  <a:lnTo>
                    <a:pt x="3423409" y="2318385"/>
                  </a:lnTo>
                  <a:close/>
                  <a:moveTo>
                    <a:pt x="3503316" y="2297862"/>
                  </a:moveTo>
                  <a:lnTo>
                    <a:pt x="3472889" y="2304600"/>
                  </a:lnTo>
                  <a:lnTo>
                    <a:pt x="3472001" y="2304703"/>
                  </a:lnTo>
                  <a:lnTo>
                    <a:pt x="3456163" y="2308304"/>
                  </a:lnTo>
                  <a:lnTo>
                    <a:pt x="3472889" y="2304600"/>
                  </a:lnTo>
                  <a:lnTo>
                    <a:pt x="3487478" y="2302903"/>
                  </a:lnTo>
                  <a:close/>
                  <a:moveTo>
                    <a:pt x="7315793" y="2287590"/>
                  </a:moveTo>
                  <a:lnTo>
                    <a:pt x="7298512" y="2296228"/>
                  </a:lnTo>
                  <a:lnTo>
                    <a:pt x="7301752" y="2296228"/>
                  </a:lnTo>
                  <a:lnTo>
                    <a:pt x="7308593" y="2292629"/>
                  </a:lnTo>
                  <a:close/>
                  <a:moveTo>
                    <a:pt x="8593822" y="2285372"/>
                  </a:moveTo>
                  <a:lnTo>
                    <a:pt x="8550615" y="2318142"/>
                  </a:lnTo>
                  <a:lnTo>
                    <a:pt x="8463839" y="2385841"/>
                  </a:lnTo>
                  <a:lnTo>
                    <a:pt x="8386065" y="2446338"/>
                  </a:lnTo>
                  <a:lnTo>
                    <a:pt x="8313332" y="2499994"/>
                  </a:lnTo>
                  <a:lnTo>
                    <a:pt x="8304691" y="2508636"/>
                  </a:lnTo>
                  <a:lnTo>
                    <a:pt x="8291009" y="2517279"/>
                  </a:lnTo>
                  <a:lnTo>
                    <a:pt x="8273725" y="2527722"/>
                  </a:lnTo>
                  <a:lnTo>
                    <a:pt x="8252842" y="2536364"/>
                  </a:lnTo>
                  <a:lnTo>
                    <a:pt x="8237359" y="2546807"/>
                  </a:lnTo>
                  <a:lnTo>
                    <a:pt x="8228717" y="2555450"/>
                  </a:lnTo>
                  <a:lnTo>
                    <a:pt x="8225117" y="2559051"/>
                  </a:lnTo>
                  <a:lnTo>
                    <a:pt x="8225117" y="2560851"/>
                  </a:lnTo>
                  <a:lnTo>
                    <a:pt x="8225117" y="2562652"/>
                  </a:lnTo>
                  <a:lnTo>
                    <a:pt x="8228717" y="2564092"/>
                  </a:lnTo>
                  <a:lnTo>
                    <a:pt x="8233758" y="2567693"/>
                  </a:lnTo>
                  <a:lnTo>
                    <a:pt x="8242400" y="2569494"/>
                  </a:lnTo>
                  <a:lnTo>
                    <a:pt x="8258243" y="2572734"/>
                  </a:lnTo>
                  <a:lnTo>
                    <a:pt x="8270125" y="2579937"/>
                  </a:lnTo>
                  <a:lnTo>
                    <a:pt x="8315133" y="2534564"/>
                  </a:lnTo>
                  <a:lnTo>
                    <a:pt x="8358340" y="2493152"/>
                  </a:lnTo>
                  <a:lnTo>
                    <a:pt x="8401908" y="2456781"/>
                  </a:lnTo>
                  <a:lnTo>
                    <a:pt x="8441515" y="2424012"/>
                  </a:lnTo>
                  <a:lnTo>
                    <a:pt x="8599223" y="2285372"/>
                  </a:lnTo>
                  <a:close/>
                  <a:moveTo>
                    <a:pt x="1964563" y="2278779"/>
                  </a:moveTo>
                  <a:lnTo>
                    <a:pt x="1895095" y="2309744"/>
                  </a:lnTo>
                  <a:lnTo>
                    <a:pt x="1827785" y="2342869"/>
                  </a:lnTo>
                  <a:lnTo>
                    <a:pt x="1862340" y="2328827"/>
                  </a:lnTo>
                  <a:lnTo>
                    <a:pt x="1895095" y="2313344"/>
                  </a:lnTo>
                  <a:lnTo>
                    <a:pt x="1929649" y="2297862"/>
                  </a:lnTo>
                  <a:close/>
                  <a:moveTo>
                    <a:pt x="6006794" y="2277151"/>
                  </a:moveTo>
                  <a:lnTo>
                    <a:pt x="5956752" y="2308107"/>
                  </a:lnTo>
                  <a:lnTo>
                    <a:pt x="5904911" y="2339423"/>
                  </a:lnTo>
                  <a:lnTo>
                    <a:pt x="5923631" y="2330784"/>
                  </a:lnTo>
                  <a:lnTo>
                    <a:pt x="5948112" y="2320345"/>
                  </a:lnTo>
                  <a:lnTo>
                    <a:pt x="5968633" y="2306667"/>
                  </a:lnTo>
                  <a:lnTo>
                    <a:pt x="5989513" y="2292629"/>
                  </a:lnTo>
                  <a:close/>
                  <a:moveTo>
                    <a:pt x="8933363" y="2276730"/>
                  </a:moveTo>
                  <a:lnTo>
                    <a:pt x="8851988" y="2332186"/>
                  </a:lnTo>
                  <a:lnTo>
                    <a:pt x="8815622" y="2358113"/>
                  </a:lnTo>
                  <a:lnTo>
                    <a:pt x="8780696" y="2385841"/>
                  </a:lnTo>
                  <a:lnTo>
                    <a:pt x="8670156" y="2469025"/>
                  </a:lnTo>
                  <a:lnTo>
                    <a:pt x="8611105" y="2510437"/>
                  </a:lnTo>
                  <a:lnTo>
                    <a:pt x="8554215" y="2550408"/>
                  </a:lnTo>
                  <a:lnTo>
                    <a:pt x="8512448" y="2578136"/>
                  </a:lnTo>
                  <a:lnTo>
                    <a:pt x="8472481" y="2600462"/>
                  </a:lnTo>
                  <a:lnTo>
                    <a:pt x="8458798" y="2612706"/>
                  </a:lnTo>
                  <a:lnTo>
                    <a:pt x="8446556" y="2622789"/>
                  </a:lnTo>
                  <a:lnTo>
                    <a:pt x="8436474" y="2635032"/>
                  </a:lnTo>
                  <a:lnTo>
                    <a:pt x="8429633" y="2645475"/>
                  </a:lnTo>
                  <a:lnTo>
                    <a:pt x="8436474" y="2649076"/>
                  </a:lnTo>
                  <a:lnTo>
                    <a:pt x="8441515" y="2654118"/>
                  </a:lnTo>
                  <a:lnTo>
                    <a:pt x="8446556" y="2655918"/>
                  </a:lnTo>
                  <a:lnTo>
                    <a:pt x="8462399" y="2638633"/>
                  </a:lnTo>
                  <a:lnTo>
                    <a:pt x="8477882" y="2621348"/>
                  </a:lnTo>
                  <a:lnTo>
                    <a:pt x="8493364" y="2607304"/>
                  </a:lnTo>
                  <a:lnTo>
                    <a:pt x="8510647" y="2593620"/>
                  </a:lnTo>
                  <a:lnTo>
                    <a:pt x="8526490" y="2584978"/>
                  </a:lnTo>
                  <a:lnTo>
                    <a:pt x="8541973" y="2572734"/>
                  </a:lnTo>
                  <a:lnTo>
                    <a:pt x="8559256" y="2557250"/>
                  </a:lnTo>
                  <a:lnTo>
                    <a:pt x="8578340" y="2538165"/>
                  </a:lnTo>
                  <a:lnTo>
                    <a:pt x="8581940" y="2534564"/>
                  </a:lnTo>
                  <a:lnTo>
                    <a:pt x="8588781" y="2534564"/>
                  </a:lnTo>
                  <a:lnTo>
                    <a:pt x="8593822" y="2534564"/>
                  </a:lnTo>
                  <a:lnTo>
                    <a:pt x="8600663" y="2536364"/>
                  </a:lnTo>
                  <a:lnTo>
                    <a:pt x="8612906" y="2519079"/>
                  </a:lnTo>
                  <a:lnTo>
                    <a:pt x="8628388" y="2505035"/>
                  </a:lnTo>
                  <a:lnTo>
                    <a:pt x="8644231" y="2491351"/>
                  </a:lnTo>
                  <a:lnTo>
                    <a:pt x="8663315" y="2482709"/>
                  </a:lnTo>
                  <a:lnTo>
                    <a:pt x="8680598" y="2474066"/>
                  </a:lnTo>
                  <a:lnTo>
                    <a:pt x="8696081" y="2461823"/>
                  </a:lnTo>
                  <a:lnTo>
                    <a:pt x="8711563" y="2448139"/>
                  </a:lnTo>
                  <a:lnTo>
                    <a:pt x="8725606" y="2432654"/>
                  </a:lnTo>
                  <a:lnTo>
                    <a:pt x="8728846" y="2429053"/>
                  </a:lnTo>
                  <a:lnTo>
                    <a:pt x="8732447" y="2427613"/>
                  </a:lnTo>
                  <a:lnTo>
                    <a:pt x="8747930" y="2422211"/>
                  </a:lnTo>
                  <a:lnTo>
                    <a:pt x="8763413" y="2417170"/>
                  </a:lnTo>
                  <a:lnTo>
                    <a:pt x="8775655" y="2409968"/>
                  </a:lnTo>
                  <a:lnTo>
                    <a:pt x="8777455" y="2403126"/>
                  </a:lnTo>
                  <a:lnTo>
                    <a:pt x="8780696" y="2396284"/>
                  </a:lnTo>
                  <a:lnTo>
                    <a:pt x="8786097" y="2389082"/>
                  </a:lnTo>
                  <a:lnTo>
                    <a:pt x="8791137" y="2382240"/>
                  </a:lnTo>
                  <a:lnTo>
                    <a:pt x="8796539" y="2377198"/>
                  </a:lnTo>
                  <a:lnTo>
                    <a:pt x="8803380" y="2373597"/>
                  </a:lnTo>
                  <a:lnTo>
                    <a:pt x="8810221" y="2369996"/>
                  </a:lnTo>
                  <a:lnTo>
                    <a:pt x="8817422" y="2368556"/>
                  </a:lnTo>
                  <a:lnTo>
                    <a:pt x="8827864" y="2369996"/>
                  </a:lnTo>
                  <a:lnTo>
                    <a:pt x="8837946" y="2359553"/>
                  </a:lnTo>
                  <a:lnTo>
                    <a:pt x="8848388" y="2347670"/>
                  </a:lnTo>
                  <a:lnTo>
                    <a:pt x="8857029" y="2342629"/>
                  </a:lnTo>
                  <a:lnTo>
                    <a:pt x="8863871" y="2337227"/>
                  </a:lnTo>
                  <a:lnTo>
                    <a:pt x="8872512" y="2333986"/>
                  </a:lnTo>
                  <a:lnTo>
                    <a:pt x="8881153" y="2333986"/>
                  </a:lnTo>
                  <a:lnTo>
                    <a:pt x="8886555" y="2323543"/>
                  </a:lnTo>
                  <a:lnTo>
                    <a:pt x="8891595" y="2316701"/>
                  </a:lnTo>
                  <a:lnTo>
                    <a:pt x="8895196" y="2311300"/>
                  </a:lnTo>
                  <a:lnTo>
                    <a:pt x="8903838" y="2300857"/>
                  </a:lnTo>
                  <a:close/>
                  <a:moveTo>
                    <a:pt x="6280402" y="2264912"/>
                  </a:moveTo>
                  <a:lnTo>
                    <a:pt x="6280402" y="2266712"/>
                  </a:lnTo>
                  <a:lnTo>
                    <a:pt x="6282202" y="2264912"/>
                  </a:lnTo>
                  <a:close/>
                  <a:moveTo>
                    <a:pt x="1770554" y="2256096"/>
                  </a:moveTo>
                  <a:lnTo>
                    <a:pt x="1744639" y="2264737"/>
                  </a:lnTo>
                  <a:lnTo>
                    <a:pt x="1671931" y="2296062"/>
                  </a:lnTo>
                  <a:lnTo>
                    <a:pt x="1631977" y="2313344"/>
                  </a:lnTo>
                  <a:lnTo>
                    <a:pt x="1593823" y="2332427"/>
                  </a:lnTo>
                  <a:lnTo>
                    <a:pt x="1595623" y="2351150"/>
                  </a:lnTo>
                  <a:lnTo>
                    <a:pt x="1601022" y="2363392"/>
                  </a:lnTo>
                  <a:lnTo>
                    <a:pt x="1623338" y="2352950"/>
                  </a:lnTo>
                  <a:lnTo>
                    <a:pt x="1646014" y="2339268"/>
                  </a:lnTo>
                  <a:lnTo>
                    <a:pt x="1652854" y="2334228"/>
                  </a:lnTo>
                  <a:lnTo>
                    <a:pt x="1659692" y="2330627"/>
                  </a:lnTo>
                  <a:lnTo>
                    <a:pt x="1666891" y="2327026"/>
                  </a:lnTo>
                  <a:lnTo>
                    <a:pt x="1675530" y="2327026"/>
                  </a:lnTo>
                  <a:lnTo>
                    <a:pt x="1675530" y="2321986"/>
                  </a:lnTo>
                  <a:lnTo>
                    <a:pt x="1680569" y="2316945"/>
                  </a:lnTo>
                  <a:lnTo>
                    <a:pt x="1685968" y="2311544"/>
                  </a:lnTo>
                  <a:lnTo>
                    <a:pt x="1692807" y="2309744"/>
                  </a:lnTo>
                  <a:lnTo>
                    <a:pt x="1701446" y="2308304"/>
                  </a:lnTo>
                  <a:lnTo>
                    <a:pt x="1713324" y="2309744"/>
                  </a:lnTo>
                  <a:lnTo>
                    <a:pt x="1723762" y="2309744"/>
                  </a:lnTo>
                  <a:lnTo>
                    <a:pt x="1732401" y="2306503"/>
                  </a:lnTo>
                  <a:lnTo>
                    <a:pt x="1742839" y="2301103"/>
                  </a:lnTo>
                  <a:lnTo>
                    <a:pt x="1747878" y="2294262"/>
                  </a:lnTo>
                  <a:lnTo>
                    <a:pt x="1755077" y="2291021"/>
                  </a:lnTo>
                  <a:lnTo>
                    <a:pt x="1770554" y="2282020"/>
                  </a:lnTo>
                  <a:lnTo>
                    <a:pt x="1770554" y="2273378"/>
                  </a:lnTo>
                  <a:close/>
                  <a:moveTo>
                    <a:pt x="1586984" y="2252855"/>
                  </a:moveTo>
                  <a:lnTo>
                    <a:pt x="1575106" y="2261497"/>
                  </a:lnTo>
                  <a:lnTo>
                    <a:pt x="1562868" y="2270138"/>
                  </a:lnTo>
                  <a:lnTo>
                    <a:pt x="1568267" y="2268338"/>
                  </a:lnTo>
                  <a:lnTo>
                    <a:pt x="1578346" y="2261497"/>
                  </a:lnTo>
                  <a:close/>
                  <a:moveTo>
                    <a:pt x="1616499" y="2238813"/>
                  </a:moveTo>
                  <a:lnTo>
                    <a:pt x="1606061" y="2243854"/>
                  </a:lnTo>
                  <a:lnTo>
                    <a:pt x="1611100" y="2245654"/>
                  </a:lnTo>
                  <a:close/>
                  <a:moveTo>
                    <a:pt x="8514248" y="2238559"/>
                  </a:moveTo>
                  <a:lnTo>
                    <a:pt x="8507407" y="2240359"/>
                  </a:lnTo>
                  <a:lnTo>
                    <a:pt x="8496965" y="2247201"/>
                  </a:lnTo>
                  <a:lnTo>
                    <a:pt x="8488323" y="2254043"/>
                  </a:lnTo>
                  <a:lnTo>
                    <a:pt x="8445116" y="2285372"/>
                  </a:lnTo>
                  <a:lnTo>
                    <a:pt x="8410550" y="2313100"/>
                  </a:lnTo>
                  <a:lnTo>
                    <a:pt x="8387866" y="2332186"/>
                  </a:lnTo>
                  <a:lnTo>
                    <a:pt x="8379224" y="2340828"/>
                  </a:lnTo>
                  <a:lnTo>
                    <a:pt x="8400108" y="2326784"/>
                  </a:lnTo>
                  <a:lnTo>
                    <a:pt x="8437915" y="2295815"/>
                  </a:lnTo>
                  <a:lnTo>
                    <a:pt x="8477882" y="2262686"/>
                  </a:lnTo>
                  <a:lnTo>
                    <a:pt x="8481122" y="2261245"/>
                  </a:lnTo>
                  <a:lnTo>
                    <a:pt x="8495165" y="2252603"/>
                  </a:lnTo>
                  <a:lnTo>
                    <a:pt x="8510647" y="2242160"/>
                  </a:lnTo>
                  <a:lnTo>
                    <a:pt x="8512448" y="2240359"/>
                  </a:lnTo>
                  <a:close/>
                  <a:moveTo>
                    <a:pt x="4434611" y="2227119"/>
                  </a:moveTo>
                  <a:lnTo>
                    <a:pt x="4434611" y="2242598"/>
                  </a:lnTo>
                  <a:lnTo>
                    <a:pt x="4441811" y="2241158"/>
                  </a:lnTo>
                  <a:lnTo>
                    <a:pt x="4440011" y="2235759"/>
                  </a:lnTo>
                  <a:lnTo>
                    <a:pt x="4436411" y="2230719"/>
                  </a:lnTo>
                  <a:close/>
                  <a:moveTo>
                    <a:pt x="1678769" y="2221531"/>
                  </a:moveTo>
                  <a:lnTo>
                    <a:pt x="1654653" y="2228372"/>
                  </a:lnTo>
                  <a:lnTo>
                    <a:pt x="1628737" y="2235213"/>
                  </a:lnTo>
                  <a:lnTo>
                    <a:pt x="1630177" y="2235213"/>
                  </a:lnTo>
                  <a:lnTo>
                    <a:pt x="1640615" y="2237013"/>
                  </a:lnTo>
                  <a:lnTo>
                    <a:pt x="1647814" y="2238813"/>
                  </a:lnTo>
                  <a:lnTo>
                    <a:pt x="1652854" y="2237013"/>
                  </a:lnTo>
                  <a:lnTo>
                    <a:pt x="1663292" y="2231972"/>
                  </a:lnTo>
                  <a:close/>
                  <a:moveTo>
                    <a:pt x="8096934" y="2217673"/>
                  </a:moveTo>
                  <a:lnTo>
                    <a:pt x="8083251" y="2228116"/>
                  </a:lnTo>
                  <a:lnTo>
                    <a:pt x="8067409" y="2236758"/>
                  </a:lnTo>
                  <a:lnTo>
                    <a:pt x="8038243" y="2259445"/>
                  </a:lnTo>
                  <a:lnTo>
                    <a:pt x="8003677" y="2281771"/>
                  </a:lnTo>
                  <a:lnTo>
                    <a:pt x="7995036" y="2288973"/>
                  </a:lnTo>
                  <a:lnTo>
                    <a:pt x="7986394" y="2297616"/>
                  </a:lnTo>
                  <a:lnTo>
                    <a:pt x="7980993" y="2304458"/>
                  </a:lnTo>
                  <a:lnTo>
                    <a:pt x="7977753" y="2313100"/>
                  </a:lnTo>
                  <a:lnTo>
                    <a:pt x="7982794" y="2309499"/>
                  </a:lnTo>
                  <a:lnTo>
                    <a:pt x="7988195" y="2306258"/>
                  </a:lnTo>
                  <a:lnTo>
                    <a:pt x="8005118" y="2288973"/>
                  </a:lnTo>
                  <a:lnTo>
                    <a:pt x="8020960" y="2276730"/>
                  </a:lnTo>
                  <a:lnTo>
                    <a:pt x="8038243" y="2266287"/>
                  </a:lnTo>
                  <a:lnTo>
                    <a:pt x="8055527" y="2254043"/>
                  </a:lnTo>
                  <a:lnTo>
                    <a:pt x="8071009" y="2245401"/>
                  </a:lnTo>
                  <a:lnTo>
                    <a:pt x="8083251" y="2233157"/>
                  </a:lnTo>
                  <a:close/>
                  <a:moveTo>
                    <a:pt x="3534271" y="2195607"/>
                  </a:moveTo>
                  <a:lnTo>
                    <a:pt x="3456163" y="2223331"/>
                  </a:lnTo>
                  <a:lnTo>
                    <a:pt x="3382015" y="2249255"/>
                  </a:lnTo>
                  <a:lnTo>
                    <a:pt x="3241638" y="2296062"/>
                  </a:lnTo>
                  <a:lnTo>
                    <a:pt x="3200245" y="2309744"/>
                  </a:lnTo>
                  <a:lnTo>
                    <a:pt x="3208883" y="2311544"/>
                  </a:lnTo>
                  <a:lnTo>
                    <a:pt x="3214282" y="2316945"/>
                  </a:lnTo>
                  <a:lnTo>
                    <a:pt x="3221121" y="2318385"/>
                  </a:lnTo>
                  <a:lnTo>
                    <a:pt x="3226160" y="2313344"/>
                  </a:lnTo>
                  <a:lnTo>
                    <a:pt x="3234799" y="2304703"/>
                  </a:lnTo>
                  <a:lnTo>
                    <a:pt x="3240198" y="2302903"/>
                  </a:lnTo>
                  <a:lnTo>
                    <a:pt x="3247037" y="2301103"/>
                  </a:lnTo>
                  <a:lnTo>
                    <a:pt x="3279792" y="2294262"/>
                  </a:lnTo>
                  <a:lnTo>
                    <a:pt x="3312547" y="2283820"/>
                  </a:lnTo>
                  <a:lnTo>
                    <a:pt x="3349261" y="2271938"/>
                  </a:lnTo>
                  <a:lnTo>
                    <a:pt x="3387055" y="2256096"/>
                  </a:lnTo>
                  <a:lnTo>
                    <a:pt x="3427008" y="2240614"/>
                  </a:lnTo>
                  <a:lnTo>
                    <a:pt x="3463362" y="2226571"/>
                  </a:lnTo>
                  <a:lnTo>
                    <a:pt x="3499716" y="2214690"/>
                  </a:lnTo>
                  <a:lnTo>
                    <a:pt x="3534271" y="2206048"/>
                  </a:lnTo>
                  <a:close/>
                  <a:moveTo>
                    <a:pt x="825707" y="2178324"/>
                  </a:moveTo>
                  <a:lnTo>
                    <a:pt x="730322" y="2221531"/>
                  </a:lnTo>
                  <a:lnTo>
                    <a:pt x="638537" y="2264737"/>
                  </a:lnTo>
                  <a:lnTo>
                    <a:pt x="501759" y="2325586"/>
                  </a:lnTo>
                  <a:lnTo>
                    <a:pt x="339065" y="2405158"/>
                  </a:lnTo>
                  <a:lnTo>
                    <a:pt x="183570" y="2481129"/>
                  </a:lnTo>
                  <a:lnTo>
                    <a:pt x="183570" y="2491571"/>
                  </a:lnTo>
                  <a:lnTo>
                    <a:pt x="179971" y="2500212"/>
                  </a:lnTo>
                  <a:lnTo>
                    <a:pt x="186809" y="2496612"/>
                  </a:lnTo>
                  <a:lnTo>
                    <a:pt x="205886" y="2487970"/>
                  </a:lnTo>
                  <a:lnTo>
                    <a:pt x="226763" y="2477889"/>
                  </a:lnTo>
                  <a:lnTo>
                    <a:pt x="245840" y="2465647"/>
                  </a:lnTo>
                  <a:lnTo>
                    <a:pt x="264917" y="2453765"/>
                  </a:lnTo>
                  <a:lnTo>
                    <a:pt x="269956" y="2450165"/>
                  </a:lnTo>
                  <a:lnTo>
                    <a:pt x="276795" y="2450165"/>
                  </a:lnTo>
                  <a:lnTo>
                    <a:pt x="289033" y="2451965"/>
                  </a:lnTo>
                  <a:lnTo>
                    <a:pt x="299471" y="2451965"/>
                  </a:lnTo>
                  <a:lnTo>
                    <a:pt x="309910" y="2448365"/>
                  </a:lnTo>
                  <a:lnTo>
                    <a:pt x="321788" y="2443324"/>
                  </a:lnTo>
                  <a:lnTo>
                    <a:pt x="332226" y="2439723"/>
                  </a:lnTo>
                  <a:lnTo>
                    <a:pt x="344464" y="2436483"/>
                  </a:lnTo>
                  <a:lnTo>
                    <a:pt x="354543" y="2429282"/>
                  </a:lnTo>
                  <a:lnTo>
                    <a:pt x="364981" y="2422441"/>
                  </a:lnTo>
                  <a:lnTo>
                    <a:pt x="389457" y="2406958"/>
                  </a:lnTo>
                  <a:lnTo>
                    <a:pt x="410334" y="2392916"/>
                  </a:lnTo>
                  <a:lnTo>
                    <a:pt x="420772" y="2387876"/>
                  </a:lnTo>
                  <a:lnTo>
                    <a:pt x="432650" y="2382475"/>
                  </a:lnTo>
                  <a:lnTo>
                    <a:pt x="455326" y="2377434"/>
                  </a:lnTo>
                  <a:lnTo>
                    <a:pt x="418972" y="2377434"/>
                  </a:lnTo>
                  <a:lnTo>
                    <a:pt x="519036" y="2342869"/>
                  </a:lnTo>
                  <a:lnTo>
                    <a:pt x="526235" y="2337468"/>
                  </a:lnTo>
                  <a:lnTo>
                    <a:pt x="534873" y="2335668"/>
                  </a:lnTo>
                  <a:lnTo>
                    <a:pt x="545312" y="2335668"/>
                  </a:lnTo>
                  <a:lnTo>
                    <a:pt x="555750" y="2332427"/>
                  </a:lnTo>
                  <a:lnTo>
                    <a:pt x="564389" y="2328827"/>
                  </a:lnTo>
                  <a:lnTo>
                    <a:pt x="567628" y="2327026"/>
                  </a:lnTo>
                  <a:lnTo>
                    <a:pt x="571228" y="2323786"/>
                  </a:lnTo>
                  <a:lnTo>
                    <a:pt x="574827" y="2318385"/>
                  </a:lnTo>
                  <a:lnTo>
                    <a:pt x="579866" y="2313344"/>
                  </a:lnTo>
                  <a:lnTo>
                    <a:pt x="592104" y="2308304"/>
                  </a:lnTo>
                  <a:lnTo>
                    <a:pt x="603982" y="2304703"/>
                  </a:lnTo>
                  <a:lnTo>
                    <a:pt x="619460" y="2306503"/>
                  </a:lnTo>
                  <a:lnTo>
                    <a:pt x="621260" y="2296062"/>
                  </a:lnTo>
                  <a:lnTo>
                    <a:pt x="626299" y="2291021"/>
                  </a:lnTo>
                  <a:lnTo>
                    <a:pt x="631698" y="2287421"/>
                  </a:lnTo>
                  <a:lnTo>
                    <a:pt x="638537" y="2285620"/>
                  </a:lnTo>
                  <a:lnTo>
                    <a:pt x="647175" y="2285620"/>
                  </a:lnTo>
                  <a:lnTo>
                    <a:pt x="674891" y="2276979"/>
                  </a:lnTo>
                  <a:lnTo>
                    <a:pt x="701167" y="2266537"/>
                  </a:lnTo>
                  <a:lnTo>
                    <a:pt x="719884" y="2256096"/>
                  </a:lnTo>
                  <a:lnTo>
                    <a:pt x="733921" y="2243854"/>
                  </a:lnTo>
                  <a:lnTo>
                    <a:pt x="749399" y="2231972"/>
                  </a:lnTo>
                  <a:lnTo>
                    <a:pt x="769916" y="2219730"/>
                  </a:lnTo>
                  <a:lnTo>
                    <a:pt x="794392" y="2207489"/>
                  </a:lnTo>
                  <a:lnTo>
                    <a:pt x="822107" y="2198847"/>
                  </a:lnTo>
                  <a:lnTo>
                    <a:pt x="823907" y="2188766"/>
                  </a:lnTo>
                  <a:close/>
                  <a:moveTo>
                    <a:pt x="7364034" y="2174924"/>
                  </a:moveTo>
                  <a:lnTo>
                    <a:pt x="7336313" y="2192202"/>
                  </a:lnTo>
                  <a:lnTo>
                    <a:pt x="7339913" y="2190402"/>
                  </a:lnTo>
                  <a:lnTo>
                    <a:pt x="7353594" y="2183563"/>
                  </a:lnTo>
                  <a:lnTo>
                    <a:pt x="7358994" y="2180323"/>
                  </a:lnTo>
                  <a:close/>
                  <a:moveTo>
                    <a:pt x="2964842" y="2171483"/>
                  </a:moveTo>
                  <a:lnTo>
                    <a:pt x="2963578" y="2172415"/>
                  </a:lnTo>
                  <a:lnTo>
                    <a:pt x="2921650" y="2185165"/>
                  </a:lnTo>
                  <a:lnTo>
                    <a:pt x="2921650" y="2197407"/>
                  </a:lnTo>
                  <a:lnTo>
                    <a:pt x="2930288" y="2197407"/>
                  </a:lnTo>
                  <a:lnTo>
                    <a:pt x="2935327" y="2195607"/>
                  </a:lnTo>
                  <a:lnTo>
                    <a:pt x="2943966" y="2188766"/>
                  </a:lnTo>
                  <a:lnTo>
                    <a:pt x="2954404" y="2180125"/>
                  </a:lnTo>
                  <a:lnTo>
                    <a:pt x="2958004" y="2176524"/>
                  </a:lnTo>
                  <a:lnTo>
                    <a:pt x="2963578" y="2172415"/>
                  </a:lnTo>
                  <a:lnTo>
                    <a:pt x="2966642" y="2171483"/>
                  </a:lnTo>
                  <a:close/>
                  <a:moveTo>
                    <a:pt x="8455198" y="2171219"/>
                  </a:moveTo>
                  <a:lnTo>
                    <a:pt x="8323774" y="2264486"/>
                  </a:lnTo>
                  <a:lnTo>
                    <a:pt x="8310092" y="2274929"/>
                  </a:lnTo>
                  <a:lnTo>
                    <a:pt x="8228717" y="2335426"/>
                  </a:lnTo>
                  <a:lnTo>
                    <a:pt x="8157785" y="2392683"/>
                  </a:lnTo>
                  <a:lnTo>
                    <a:pt x="8147343" y="2401325"/>
                  </a:lnTo>
                  <a:lnTo>
                    <a:pt x="8135101" y="2409968"/>
                  </a:lnTo>
                  <a:lnTo>
                    <a:pt x="8107376" y="2427613"/>
                  </a:lnTo>
                  <a:lnTo>
                    <a:pt x="8104135" y="2430854"/>
                  </a:lnTo>
                  <a:lnTo>
                    <a:pt x="8100535" y="2434455"/>
                  </a:lnTo>
                  <a:lnTo>
                    <a:pt x="8096934" y="2439496"/>
                  </a:lnTo>
                  <a:lnTo>
                    <a:pt x="8095134" y="2446338"/>
                  </a:lnTo>
                  <a:lnTo>
                    <a:pt x="8124659" y="2424012"/>
                  </a:lnTo>
                  <a:lnTo>
                    <a:pt x="8150583" y="2406727"/>
                  </a:lnTo>
                  <a:lnTo>
                    <a:pt x="8178308" y="2387641"/>
                  </a:lnTo>
                  <a:lnTo>
                    <a:pt x="8214675" y="2358113"/>
                  </a:lnTo>
                  <a:lnTo>
                    <a:pt x="8251041" y="2328585"/>
                  </a:lnTo>
                  <a:lnTo>
                    <a:pt x="8289208" y="2299416"/>
                  </a:lnTo>
                  <a:lnTo>
                    <a:pt x="8327015" y="2273129"/>
                  </a:lnTo>
                  <a:lnTo>
                    <a:pt x="8393267" y="2224515"/>
                  </a:lnTo>
                  <a:lnTo>
                    <a:pt x="8456998" y="2176261"/>
                  </a:lnTo>
                  <a:close/>
                  <a:moveTo>
                    <a:pt x="9279385" y="2164377"/>
                  </a:moveTo>
                  <a:lnTo>
                    <a:pt x="9284785" y="2171219"/>
                  </a:lnTo>
                  <a:lnTo>
                    <a:pt x="9288026" y="2167618"/>
                  </a:lnTo>
                  <a:lnTo>
                    <a:pt x="9282985" y="2164377"/>
                  </a:lnTo>
                  <a:close/>
                  <a:moveTo>
                    <a:pt x="9042102" y="2160776"/>
                  </a:moveTo>
                  <a:lnTo>
                    <a:pt x="9021579" y="2178061"/>
                  </a:lnTo>
                  <a:lnTo>
                    <a:pt x="9021579" y="2200388"/>
                  </a:lnTo>
                  <a:lnTo>
                    <a:pt x="9017978" y="2202188"/>
                  </a:lnTo>
                  <a:lnTo>
                    <a:pt x="9019778" y="2207230"/>
                  </a:lnTo>
                  <a:lnTo>
                    <a:pt x="9033461" y="2193546"/>
                  </a:lnTo>
                  <a:lnTo>
                    <a:pt x="9037061" y="2191745"/>
                  </a:lnTo>
                  <a:lnTo>
                    <a:pt x="9051104" y="2184903"/>
                  </a:lnTo>
                  <a:lnTo>
                    <a:pt x="9045703" y="2179862"/>
                  </a:lnTo>
                  <a:lnTo>
                    <a:pt x="9043903" y="2174460"/>
                  </a:lnTo>
                  <a:lnTo>
                    <a:pt x="9042102" y="2167618"/>
                  </a:lnTo>
                  <a:close/>
                  <a:moveTo>
                    <a:pt x="439489" y="2154201"/>
                  </a:moveTo>
                  <a:lnTo>
                    <a:pt x="429410" y="2162842"/>
                  </a:lnTo>
                  <a:lnTo>
                    <a:pt x="422280" y="2171460"/>
                  </a:lnTo>
                  <a:lnTo>
                    <a:pt x="422212" y="2171483"/>
                  </a:lnTo>
                  <a:lnTo>
                    <a:pt x="420772" y="2173284"/>
                  </a:lnTo>
                  <a:lnTo>
                    <a:pt x="422280" y="2171460"/>
                  </a:lnTo>
                  <a:lnTo>
                    <a:pt x="427611" y="2169683"/>
                  </a:lnTo>
                  <a:lnTo>
                    <a:pt x="432650" y="2166082"/>
                  </a:lnTo>
                  <a:lnTo>
                    <a:pt x="436249" y="2161042"/>
                  </a:lnTo>
                  <a:close/>
                  <a:moveTo>
                    <a:pt x="3018474" y="2152400"/>
                  </a:moveTo>
                  <a:lnTo>
                    <a:pt x="3008035" y="2155641"/>
                  </a:lnTo>
                  <a:lnTo>
                    <a:pt x="3009835" y="2155641"/>
                  </a:lnTo>
                  <a:lnTo>
                    <a:pt x="3016674" y="2157441"/>
                  </a:lnTo>
                  <a:close/>
                  <a:moveTo>
                    <a:pt x="1678769" y="2145559"/>
                  </a:moveTo>
                  <a:lnTo>
                    <a:pt x="1678769" y="2152400"/>
                  </a:lnTo>
                  <a:lnTo>
                    <a:pt x="1684168" y="2150600"/>
                  </a:lnTo>
                  <a:lnTo>
                    <a:pt x="1682369" y="2147000"/>
                  </a:lnTo>
                  <a:close/>
                  <a:moveTo>
                    <a:pt x="9629367" y="2139891"/>
                  </a:moveTo>
                  <a:lnTo>
                    <a:pt x="9573917" y="2188504"/>
                  </a:lnTo>
                  <a:lnTo>
                    <a:pt x="9515227" y="2236758"/>
                  </a:lnTo>
                  <a:lnTo>
                    <a:pt x="9452575" y="2283572"/>
                  </a:lnTo>
                  <a:lnTo>
                    <a:pt x="9388844" y="2328585"/>
                  </a:lnTo>
                  <a:lnTo>
                    <a:pt x="9289827" y="2398084"/>
                  </a:lnTo>
                  <a:lnTo>
                    <a:pt x="9187568" y="2467224"/>
                  </a:lnTo>
                  <a:lnTo>
                    <a:pt x="9116996" y="2515478"/>
                  </a:lnTo>
                  <a:lnTo>
                    <a:pt x="9120236" y="2524481"/>
                  </a:lnTo>
                  <a:lnTo>
                    <a:pt x="9122037" y="2531323"/>
                  </a:lnTo>
                  <a:lnTo>
                    <a:pt x="9123837" y="2536364"/>
                  </a:lnTo>
                  <a:lnTo>
                    <a:pt x="9172085" y="2503595"/>
                  </a:lnTo>
                  <a:lnTo>
                    <a:pt x="9222494" y="2465424"/>
                  </a:lnTo>
                  <a:lnTo>
                    <a:pt x="9222494" y="2463623"/>
                  </a:lnTo>
                  <a:lnTo>
                    <a:pt x="9257061" y="2441297"/>
                  </a:lnTo>
                  <a:lnTo>
                    <a:pt x="9288026" y="2420411"/>
                  </a:lnTo>
                  <a:lnTo>
                    <a:pt x="9317551" y="2403126"/>
                  </a:lnTo>
                  <a:lnTo>
                    <a:pt x="9347077" y="2389082"/>
                  </a:lnTo>
                  <a:lnTo>
                    <a:pt x="9352117" y="2378639"/>
                  </a:lnTo>
                  <a:lnTo>
                    <a:pt x="9359319" y="2368556"/>
                  </a:lnTo>
                  <a:lnTo>
                    <a:pt x="9374802" y="2350911"/>
                  </a:lnTo>
                  <a:lnTo>
                    <a:pt x="9395685" y="2333986"/>
                  </a:lnTo>
                  <a:lnTo>
                    <a:pt x="9419810" y="2318142"/>
                  </a:lnTo>
                  <a:lnTo>
                    <a:pt x="9431692" y="2311300"/>
                  </a:lnTo>
                  <a:lnTo>
                    <a:pt x="9454376" y="2299416"/>
                  </a:lnTo>
                  <a:lnTo>
                    <a:pt x="9468058" y="2294015"/>
                  </a:lnTo>
                  <a:lnTo>
                    <a:pt x="9478500" y="2288973"/>
                  </a:lnTo>
                  <a:lnTo>
                    <a:pt x="9483901" y="2283572"/>
                  </a:lnTo>
                  <a:lnTo>
                    <a:pt x="9488942" y="2273129"/>
                  </a:lnTo>
                  <a:lnTo>
                    <a:pt x="9494343" y="2264486"/>
                  </a:lnTo>
                  <a:lnTo>
                    <a:pt x="9501184" y="2255844"/>
                  </a:lnTo>
                  <a:lnTo>
                    <a:pt x="9508025" y="2249002"/>
                  </a:lnTo>
                  <a:lnTo>
                    <a:pt x="9518467" y="2242160"/>
                  </a:lnTo>
                  <a:lnTo>
                    <a:pt x="9523868" y="2240359"/>
                  </a:lnTo>
                  <a:lnTo>
                    <a:pt x="9533950" y="2236758"/>
                  </a:lnTo>
                  <a:lnTo>
                    <a:pt x="9546192" y="2233157"/>
                  </a:lnTo>
                  <a:lnTo>
                    <a:pt x="9556634" y="2226315"/>
                  </a:lnTo>
                  <a:lnTo>
                    <a:pt x="9567076" y="2219473"/>
                  </a:lnTo>
                  <a:lnTo>
                    <a:pt x="9575717" y="2212631"/>
                  </a:lnTo>
                  <a:lnTo>
                    <a:pt x="9582559" y="2205789"/>
                  </a:lnTo>
                  <a:lnTo>
                    <a:pt x="9598041" y="2184903"/>
                  </a:lnTo>
                  <a:lnTo>
                    <a:pt x="9608483" y="2171219"/>
                  </a:lnTo>
                  <a:lnTo>
                    <a:pt x="9617125" y="2160776"/>
                  </a:lnTo>
                  <a:lnTo>
                    <a:pt x="9629367" y="2148533"/>
                  </a:lnTo>
                  <a:close/>
                  <a:moveTo>
                    <a:pt x="4864108" y="2118046"/>
                  </a:moveTo>
                  <a:lnTo>
                    <a:pt x="4722262" y="2225320"/>
                  </a:lnTo>
                  <a:lnTo>
                    <a:pt x="4581857" y="2331153"/>
                  </a:lnTo>
                  <a:lnTo>
                    <a:pt x="4412290" y="2457504"/>
                  </a:lnTo>
                  <a:lnTo>
                    <a:pt x="4245963" y="2582056"/>
                  </a:lnTo>
                  <a:lnTo>
                    <a:pt x="4237323" y="2587456"/>
                  </a:lnTo>
                  <a:lnTo>
                    <a:pt x="4208162" y="2609774"/>
                  </a:lnTo>
                  <a:lnTo>
                    <a:pt x="4175041" y="2630293"/>
                  </a:lnTo>
                  <a:lnTo>
                    <a:pt x="4164600" y="2637493"/>
                  </a:lnTo>
                  <a:lnTo>
                    <a:pt x="4154161" y="2646132"/>
                  </a:lnTo>
                  <a:lnTo>
                    <a:pt x="4145520" y="2654772"/>
                  </a:lnTo>
                  <a:lnTo>
                    <a:pt x="4138680" y="2665211"/>
                  </a:lnTo>
                  <a:lnTo>
                    <a:pt x="4143720" y="2665211"/>
                  </a:lnTo>
                  <a:lnTo>
                    <a:pt x="4152361" y="2663411"/>
                  </a:lnTo>
                  <a:lnTo>
                    <a:pt x="4154161" y="2663411"/>
                  </a:lnTo>
                  <a:lnTo>
                    <a:pt x="4168200" y="2663411"/>
                  </a:lnTo>
                  <a:lnTo>
                    <a:pt x="4178641" y="2665211"/>
                  </a:lnTo>
                  <a:lnTo>
                    <a:pt x="4181881" y="2663411"/>
                  </a:lnTo>
                  <a:lnTo>
                    <a:pt x="4187281" y="2659811"/>
                  </a:lnTo>
                  <a:lnTo>
                    <a:pt x="4195921" y="2658371"/>
                  </a:lnTo>
                  <a:lnTo>
                    <a:pt x="4200962" y="2659811"/>
                  </a:lnTo>
                  <a:lnTo>
                    <a:pt x="4206362" y="2659811"/>
                  </a:lnTo>
                  <a:lnTo>
                    <a:pt x="4208162" y="2658371"/>
                  </a:lnTo>
                  <a:lnTo>
                    <a:pt x="4213202" y="2658371"/>
                  </a:lnTo>
                  <a:lnTo>
                    <a:pt x="4221842" y="2652972"/>
                  </a:lnTo>
                  <a:lnTo>
                    <a:pt x="4228683" y="2649732"/>
                  </a:lnTo>
                  <a:lnTo>
                    <a:pt x="4230483" y="2646132"/>
                  </a:lnTo>
                  <a:lnTo>
                    <a:pt x="4237323" y="2639293"/>
                  </a:lnTo>
                  <a:lnTo>
                    <a:pt x="4245963" y="2632093"/>
                  </a:lnTo>
                  <a:lnTo>
                    <a:pt x="4256404" y="2625253"/>
                  </a:lnTo>
                  <a:lnTo>
                    <a:pt x="4263244" y="2621654"/>
                  </a:lnTo>
                  <a:lnTo>
                    <a:pt x="4270084" y="2621654"/>
                  </a:lnTo>
                  <a:lnTo>
                    <a:pt x="4273684" y="2621654"/>
                  </a:lnTo>
                  <a:lnTo>
                    <a:pt x="4273684" y="2599335"/>
                  </a:lnTo>
                  <a:lnTo>
                    <a:pt x="4284125" y="2596095"/>
                  </a:lnTo>
                  <a:lnTo>
                    <a:pt x="4292765" y="2590696"/>
                  </a:lnTo>
                  <a:lnTo>
                    <a:pt x="4301406" y="2585656"/>
                  </a:lnTo>
                  <a:lnTo>
                    <a:pt x="4311846" y="2578817"/>
                  </a:lnTo>
                  <a:lnTo>
                    <a:pt x="4315446" y="2577017"/>
                  </a:lnTo>
                  <a:lnTo>
                    <a:pt x="4320486" y="2573417"/>
                  </a:lnTo>
                  <a:lnTo>
                    <a:pt x="4325887" y="2570177"/>
                  </a:lnTo>
                  <a:lnTo>
                    <a:pt x="4330927" y="2564777"/>
                  </a:lnTo>
                  <a:lnTo>
                    <a:pt x="4335967" y="2559738"/>
                  </a:lnTo>
                  <a:lnTo>
                    <a:pt x="4355048" y="2559738"/>
                  </a:lnTo>
                  <a:lnTo>
                    <a:pt x="4358648" y="2554338"/>
                  </a:lnTo>
                  <a:lnTo>
                    <a:pt x="4362248" y="2543899"/>
                  </a:lnTo>
                  <a:lnTo>
                    <a:pt x="4365488" y="2537059"/>
                  </a:lnTo>
                  <a:lnTo>
                    <a:pt x="4370888" y="2530220"/>
                  </a:lnTo>
                  <a:lnTo>
                    <a:pt x="4379529" y="2524820"/>
                  </a:lnTo>
                  <a:lnTo>
                    <a:pt x="4384569" y="2523380"/>
                  </a:lnTo>
                  <a:lnTo>
                    <a:pt x="4391409" y="2521580"/>
                  </a:lnTo>
                  <a:lnTo>
                    <a:pt x="4391409" y="2516181"/>
                  </a:lnTo>
                  <a:lnTo>
                    <a:pt x="4396449" y="2511141"/>
                  </a:lnTo>
                  <a:lnTo>
                    <a:pt x="4401850" y="2507541"/>
                  </a:lnTo>
                  <a:lnTo>
                    <a:pt x="4406890" y="2505741"/>
                  </a:lnTo>
                  <a:lnTo>
                    <a:pt x="4412290" y="2505741"/>
                  </a:lnTo>
                  <a:lnTo>
                    <a:pt x="4419130" y="2503941"/>
                  </a:lnTo>
                  <a:lnTo>
                    <a:pt x="4427771" y="2498902"/>
                  </a:lnTo>
                  <a:lnTo>
                    <a:pt x="4438211" y="2492062"/>
                  </a:lnTo>
                  <a:lnTo>
                    <a:pt x="4446851" y="2485223"/>
                  </a:lnTo>
                  <a:lnTo>
                    <a:pt x="4481413" y="2450665"/>
                  </a:lnTo>
                  <a:lnTo>
                    <a:pt x="4491853" y="2442025"/>
                  </a:lnTo>
                  <a:lnTo>
                    <a:pt x="4504094" y="2435186"/>
                  </a:lnTo>
                  <a:lnTo>
                    <a:pt x="4510934" y="2433386"/>
                  </a:lnTo>
                  <a:lnTo>
                    <a:pt x="4517774" y="2433386"/>
                  </a:lnTo>
                  <a:lnTo>
                    <a:pt x="4524614" y="2429786"/>
                  </a:lnTo>
                  <a:lnTo>
                    <a:pt x="4526414" y="2426546"/>
                  </a:lnTo>
                  <a:lnTo>
                    <a:pt x="4526414" y="2422947"/>
                  </a:lnTo>
                  <a:lnTo>
                    <a:pt x="4528215" y="2414307"/>
                  </a:lnTo>
                  <a:lnTo>
                    <a:pt x="4533255" y="2405668"/>
                  </a:lnTo>
                  <a:lnTo>
                    <a:pt x="4540455" y="2402068"/>
                  </a:lnTo>
                  <a:lnTo>
                    <a:pt x="4548735" y="2398468"/>
                  </a:lnTo>
                  <a:lnTo>
                    <a:pt x="4557736" y="2398468"/>
                  </a:lnTo>
                  <a:lnTo>
                    <a:pt x="4571416" y="2391629"/>
                  </a:lnTo>
                  <a:lnTo>
                    <a:pt x="4585457" y="2381189"/>
                  </a:lnTo>
                  <a:lnTo>
                    <a:pt x="4594097" y="2367510"/>
                  </a:lnTo>
                  <a:lnTo>
                    <a:pt x="4600937" y="2351671"/>
                  </a:lnTo>
                  <a:lnTo>
                    <a:pt x="4602737" y="2346632"/>
                  </a:lnTo>
                  <a:lnTo>
                    <a:pt x="4606338" y="2344832"/>
                  </a:lnTo>
                  <a:lnTo>
                    <a:pt x="4623618" y="2334392"/>
                  </a:lnTo>
                  <a:lnTo>
                    <a:pt x="4640899" y="2324313"/>
                  </a:lnTo>
                  <a:lnTo>
                    <a:pt x="4654580" y="2313874"/>
                  </a:lnTo>
                  <a:lnTo>
                    <a:pt x="4675460" y="2298395"/>
                  </a:lnTo>
                  <a:lnTo>
                    <a:pt x="4685541" y="2287955"/>
                  </a:lnTo>
                  <a:lnTo>
                    <a:pt x="4692741" y="2277516"/>
                  </a:lnTo>
                  <a:lnTo>
                    <a:pt x="4697781" y="2268877"/>
                  </a:lnTo>
                  <a:lnTo>
                    <a:pt x="4713262" y="2268877"/>
                  </a:lnTo>
                  <a:lnTo>
                    <a:pt x="4711822" y="2263477"/>
                  </a:lnTo>
                  <a:lnTo>
                    <a:pt x="4710022" y="2258437"/>
                  </a:lnTo>
                  <a:lnTo>
                    <a:pt x="4710022" y="2247998"/>
                  </a:lnTo>
                  <a:lnTo>
                    <a:pt x="4720462" y="2242598"/>
                  </a:lnTo>
                  <a:lnTo>
                    <a:pt x="4734143" y="2237559"/>
                  </a:lnTo>
                  <a:lnTo>
                    <a:pt x="4746383" y="2228919"/>
                  </a:lnTo>
                  <a:lnTo>
                    <a:pt x="4755024" y="2220280"/>
                  </a:lnTo>
                  <a:lnTo>
                    <a:pt x="4761864" y="2211640"/>
                  </a:lnTo>
                  <a:lnTo>
                    <a:pt x="4772304" y="2197601"/>
                  </a:lnTo>
                  <a:lnTo>
                    <a:pt x="4784545" y="2187522"/>
                  </a:lnTo>
                  <a:lnTo>
                    <a:pt x="4798225" y="2180682"/>
                  </a:lnTo>
                  <a:lnTo>
                    <a:pt x="4813706" y="2177083"/>
                  </a:lnTo>
                  <a:lnTo>
                    <a:pt x="4819106" y="2166643"/>
                  </a:lnTo>
                  <a:lnTo>
                    <a:pt x="4824146" y="2159804"/>
                  </a:lnTo>
                  <a:lnTo>
                    <a:pt x="4829186" y="2154404"/>
                  </a:lnTo>
                  <a:lnTo>
                    <a:pt x="4836387" y="2151164"/>
                  </a:lnTo>
                  <a:lnTo>
                    <a:pt x="4845027" y="2149364"/>
                  </a:lnTo>
                  <a:lnTo>
                    <a:pt x="4850067" y="2137125"/>
                  </a:lnTo>
                  <a:lnTo>
                    <a:pt x="4858708" y="2126686"/>
                  </a:lnTo>
                  <a:close/>
                  <a:moveTo>
                    <a:pt x="6280402" y="2114451"/>
                  </a:moveTo>
                  <a:lnTo>
                    <a:pt x="6216320" y="2149007"/>
                  </a:lnTo>
                  <a:lnTo>
                    <a:pt x="6152238" y="2185362"/>
                  </a:lnTo>
                  <a:lnTo>
                    <a:pt x="6091756" y="2223158"/>
                  </a:lnTo>
                  <a:lnTo>
                    <a:pt x="6029474" y="2261313"/>
                  </a:lnTo>
                  <a:lnTo>
                    <a:pt x="6020834" y="2268512"/>
                  </a:lnTo>
                  <a:lnTo>
                    <a:pt x="6025874" y="2270312"/>
                  </a:lnTo>
                  <a:lnTo>
                    <a:pt x="6029474" y="2270312"/>
                  </a:lnTo>
                  <a:lnTo>
                    <a:pt x="6036315" y="2263113"/>
                  </a:lnTo>
                  <a:lnTo>
                    <a:pt x="6041715" y="2259873"/>
                  </a:lnTo>
                  <a:lnTo>
                    <a:pt x="6046755" y="2258073"/>
                  </a:lnTo>
                  <a:lnTo>
                    <a:pt x="6069076" y="2242235"/>
                  </a:lnTo>
                  <a:lnTo>
                    <a:pt x="6093196" y="2228557"/>
                  </a:lnTo>
                  <a:lnTo>
                    <a:pt x="6115877" y="2216319"/>
                  </a:lnTo>
                  <a:lnTo>
                    <a:pt x="6138558" y="2204440"/>
                  </a:lnTo>
                  <a:lnTo>
                    <a:pt x="6159438" y="2194001"/>
                  </a:lnTo>
                  <a:lnTo>
                    <a:pt x="6181759" y="2181763"/>
                  </a:lnTo>
                  <a:lnTo>
                    <a:pt x="6204080" y="2168085"/>
                  </a:lnTo>
                  <a:lnTo>
                    <a:pt x="6226760" y="2152607"/>
                  </a:lnTo>
                  <a:lnTo>
                    <a:pt x="6235401" y="2145407"/>
                  </a:lnTo>
                  <a:lnTo>
                    <a:pt x="6245841" y="2138568"/>
                  </a:lnTo>
                  <a:lnTo>
                    <a:pt x="6269962" y="2121291"/>
                  </a:lnTo>
                  <a:lnTo>
                    <a:pt x="6276802" y="2119491"/>
                  </a:lnTo>
                  <a:close/>
                  <a:moveTo>
                    <a:pt x="2921650" y="2108834"/>
                  </a:moveTo>
                  <a:lnTo>
                    <a:pt x="2916250" y="2110634"/>
                  </a:lnTo>
                  <a:lnTo>
                    <a:pt x="2916250" y="2112435"/>
                  </a:lnTo>
                  <a:close/>
                  <a:moveTo>
                    <a:pt x="3539310" y="2101993"/>
                  </a:moveTo>
                  <a:lnTo>
                    <a:pt x="3465162" y="2121076"/>
                  </a:lnTo>
                  <a:lnTo>
                    <a:pt x="3390654" y="2143759"/>
                  </a:lnTo>
                  <a:lnTo>
                    <a:pt x="3314346" y="2167883"/>
                  </a:lnTo>
                  <a:lnTo>
                    <a:pt x="3234799" y="2197407"/>
                  </a:lnTo>
                  <a:lnTo>
                    <a:pt x="3155252" y="2226571"/>
                  </a:lnTo>
                  <a:lnTo>
                    <a:pt x="3077504" y="2256096"/>
                  </a:lnTo>
                  <a:lnTo>
                    <a:pt x="2921650" y="2311544"/>
                  </a:lnTo>
                  <a:lnTo>
                    <a:pt x="2921650" y="2318385"/>
                  </a:lnTo>
                  <a:lnTo>
                    <a:pt x="2933887" y="2318385"/>
                  </a:lnTo>
                  <a:lnTo>
                    <a:pt x="2943966" y="2309744"/>
                  </a:lnTo>
                  <a:lnTo>
                    <a:pt x="2951165" y="2306503"/>
                  </a:lnTo>
                  <a:lnTo>
                    <a:pt x="2959803" y="2301103"/>
                  </a:lnTo>
                  <a:lnTo>
                    <a:pt x="2964842" y="2299662"/>
                  </a:lnTo>
                  <a:lnTo>
                    <a:pt x="2969882" y="2301103"/>
                  </a:lnTo>
                  <a:lnTo>
                    <a:pt x="2980320" y="2304703"/>
                  </a:lnTo>
                  <a:lnTo>
                    <a:pt x="2990758" y="2301103"/>
                  </a:lnTo>
                  <a:lnTo>
                    <a:pt x="3004436" y="2296062"/>
                  </a:lnTo>
                  <a:lnTo>
                    <a:pt x="3020274" y="2291021"/>
                  </a:lnTo>
                  <a:lnTo>
                    <a:pt x="3033951" y="2285620"/>
                  </a:lnTo>
                  <a:lnTo>
                    <a:pt x="3046189" y="2280580"/>
                  </a:lnTo>
                  <a:lnTo>
                    <a:pt x="3054828" y="2276979"/>
                  </a:lnTo>
                  <a:lnTo>
                    <a:pt x="3065266" y="2276979"/>
                  </a:lnTo>
                  <a:lnTo>
                    <a:pt x="3073905" y="2270138"/>
                  </a:lnTo>
                  <a:lnTo>
                    <a:pt x="3084343" y="2262937"/>
                  </a:lnTo>
                  <a:lnTo>
                    <a:pt x="3096581" y="2259696"/>
                  </a:lnTo>
                  <a:lnTo>
                    <a:pt x="3110259" y="2259696"/>
                  </a:lnTo>
                  <a:lnTo>
                    <a:pt x="3130776" y="2257896"/>
                  </a:lnTo>
                  <a:lnTo>
                    <a:pt x="3151652" y="2252855"/>
                  </a:lnTo>
                  <a:lnTo>
                    <a:pt x="3170729" y="2242414"/>
                  </a:lnTo>
                  <a:lnTo>
                    <a:pt x="3177568" y="2238813"/>
                  </a:lnTo>
                  <a:lnTo>
                    <a:pt x="3184767" y="2238813"/>
                  </a:lnTo>
                  <a:lnTo>
                    <a:pt x="3193406" y="2238813"/>
                  </a:lnTo>
                  <a:lnTo>
                    <a:pt x="3203844" y="2240614"/>
                  </a:lnTo>
                  <a:lnTo>
                    <a:pt x="3207083" y="2242414"/>
                  </a:lnTo>
                  <a:lnTo>
                    <a:pt x="3214282" y="2233413"/>
                  </a:lnTo>
                  <a:lnTo>
                    <a:pt x="3222921" y="2226571"/>
                  </a:lnTo>
                  <a:lnTo>
                    <a:pt x="3232999" y="2221531"/>
                  </a:lnTo>
                  <a:lnTo>
                    <a:pt x="3243438" y="2217930"/>
                  </a:lnTo>
                  <a:lnTo>
                    <a:pt x="3250276" y="2214690"/>
                  </a:lnTo>
                  <a:lnTo>
                    <a:pt x="3264314" y="2211089"/>
                  </a:lnTo>
                  <a:lnTo>
                    <a:pt x="3277992" y="2204248"/>
                  </a:lnTo>
                  <a:lnTo>
                    <a:pt x="3283391" y="2200648"/>
                  </a:lnTo>
                  <a:lnTo>
                    <a:pt x="3290230" y="2197407"/>
                  </a:lnTo>
                  <a:lnTo>
                    <a:pt x="3298869" y="2195607"/>
                  </a:lnTo>
                  <a:lnTo>
                    <a:pt x="3309307" y="2193807"/>
                  </a:lnTo>
                  <a:lnTo>
                    <a:pt x="3331624" y="2193807"/>
                  </a:lnTo>
                  <a:lnTo>
                    <a:pt x="3350700" y="2183365"/>
                  </a:lnTo>
                  <a:lnTo>
                    <a:pt x="3371577" y="2171483"/>
                  </a:lnTo>
                  <a:lnTo>
                    <a:pt x="3392454" y="2157441"/>
                  </a:lnTo>
                  <a:lnTo>
                    <a:pt x="3409731" y="2148800"/>
                  </a:lnTo>
                  <a:lnTo>
                    <a:pt x="3430248" y="2143759"/>
                  </a:lnTo>
                  <a:lnTo>
                    <a:pt x="3452924" y="2138358"/>
                  </a:lnTo>
                  <a:lnTo>
                    <a:pt x="3475240" y="2136558"/>
                  </a:lnTo>
                  <a:lnTo>
                    <a:pt x="3484239" y="2129717"/>
                  </a:lnTo>
                  <a:lnTo>
                    <a:pt x="3492877" y="2124676"/>
                  </a:lnTo>
                  <a:lnTo>
                    <a:pt x="3503316" y="2119276"/>
                  </a:lnTo>
                  <a:lnTo>
                    <a:pt x="3511955" y="2117475"/>
                  </a:lnTo>
                  <a:lnTo>
                    <a:pt x="3527432" y="2116035"/>
                  </a:lnTo>
                  <a:lnTo>
                    <a:pt x="3539310" y="2114235"/>
                  </a:lnTo>
                  <a:close/>
                  <a:moveTo>
                    <a:pt x="7197709" y="2098613"/>
                  </a:moveTo>
                  <a:lnTo>
                    <a:pt x="7170348" y="2115891"/>
                  </a:lnTo>
                  <a:lnTo>
                    <a:pt x="7116707" y="2152607"/>
                  </a:lnTo>
                  <a:lnTo>
                    <a:pt x="7061265" y="2183563"/>
                  </a:lnTo>
                  <a:lnTo>
                    <a:pt x="7005824" y="2214519"/>
                  </a:lnTo>
                  <a:lnTo>
                    <a:pt x="6952182" y="2244035"/>
                  </a:lnTo>
                  <a:lnTo>
                    <a:pt x="6952182" y="2268512"/>
                  </a:lnTo>
                  <a:lnTo>
                    <a:pt x="7164948" y="2123090"/>
                  </a:lnTo>
                  <a:close/>
                  <a:moveTo>
                    <a:pt x="2173689" y="2081110"/>
                  </a:moveTo>
                  <a:lnTo>
                    <a:pt x="2169900" y="2083293"/>
                  </a:lnTo>
                  <a:lnTo>
                    <a:pt x="2153173" y="2086511"/>
                  </a:lnTo>
                  <a:lnTo>
                    <a:pt x="2134096" y="2089751"/>
                  </a:lnTo>
                  <a:lnTo>
                    <a:pt x="2129057" y="2091551"/>
                  </a:lnTo>
                  <a:lnTo>
                    <a:pt x="2118618" y="2096952"/>
                  </a:lnTo>
                  <a:lnTo>
                    <a:pt x="2108180" y="2103793"/>
                  </a:lnTo>
                  <a:lnTo>
                    <a:pt x="2104581" y="2105593"/>
                  </a:lnTo>
                  <a:lnTo>
                    <a:pt x="2080464" y="2114235"/>
                  </a:lnTo>
                  <a:lnTo>
                    <a:pt x="2055988" y="2124676"/>
                  </a:lnTo>
                  <a:lnTo>
                    <a:pt x="2007756" y="2148800"/>
                  </a:lnTo>
                  <a:lnTo>
                    <a:pt x="1957724" y="2174724"/>
                  </a:lnTo>
                  <a:lnTo>
                    <a:pt x="1905533" y="2197407"/>
                  </a:lnTo>
                  <a:lnTo>
                    <a:pt x="1840023" y="2228372"/>
                  </a:lnTo>
                  <a:lnTo>
                    <a:pt x="1772354" y="2256096"/>
                  </a:lnTo>
                  <a:lnTo>
                    <a:pt x="1789631" y="2259696"/>
                  </a:lnTo>
                  <a:lnTo>
                    <a:pt x="1798270" y="2261497"/>
                  </a:lnTo>
                  <a:lnTo>
                    <a:pt x="1805109" y="2261497"/>
                  </a:lnTo>
                  <a:lnTo>
                    <a:pt x="1810508" y="2259696"/>
                  </a:lnTo>
                  <a:lnTo>
                    <a:pt x="1815547" y="2257896"/>
                  </a:lnTo>
                  <a:lnTo>
                    <a:pt x="1819147" y="2256096"/>
                  </a:lnTo>
                  <a:lnTo>
                    <a:pt x="1827785" y="2252855"/>
                  </a:lnTo>
                  <a:lnTo>
                    <a:pt x="1836424" y="2245654"/>
                  </a:lnTo>
                  <a:lnTo>
                    <a:pt x="1846862" y="2238813"/>
                  </a:lnTo>
                  <a:lnTo>
                    <a:pt x="1855501" y="2233413"/>
                  </a:lnTo>
                  <a:lnTo>
                    <a:pt x="1864139" y="2226571"/>
                  </a:lnTo>
                  <a:lnTo>
                    <a:pt x="1876017" y="2221531"/>
                  </a:lnTo>
                  <a:lnTo>
                    <a:pt x="1886456" y="2219730"/>
                  </a:lnTo>
                  <a:lnTo>
                    <a:pt x="1895095" y="2219730"/>
                  </a:lnTo>
                  <a:lnTo>
                    <a:pt x="1914172" y="2223331"/>
                  </a:lnTo>
                  <a:lnTo>
                    <a:pt x="1915971" y="2219730"/>
                  </a:lnTo>
                  <a:lnTo>
                    <a:pt x="1917771" y="2212889"/>
                  </a:lnTo>
                  <a:lnTo>
                    <a:pt x="1921010" y="2206048"/>
                  </a:lnTo>
                  <a:lnTo>
                    <a:pt x="1928209" y="2200648"/>
                  </a:lnTo>
                  <a:lnTo>
                    <a:pt x="1936848" y="2195607"/>
                  </a:lnTo>
                  <a:lnTo>
                    <a:pt x="2050949" y="2138358"/>
                  </a:lnTo>
                  <a:lnTo>
                    <a:pt x="2076865" y="2124676"/>
                  </a:lnTo>
                  <a:lnTo>
                    <a:pt x="2104581" y="2112435"/>
                  </a:lnTo>
                  <a:lnTo>
                    <a:pt x="2161812" y="2087951"/>
                  </a:lnTo>
                  <a:lnTo>
                    <a:pt x="2169900" y="2083293"/>
                  </a:lnTo>
                  <a:lnTo>
                    <a:pt x="2171890" y="2082910"/>
                  </a:lnTo>
                  <a:close/>
                  <a:moveTo>
                    <a:pt x="8405149" y="2080834"/>
                  </a:moveTo>
                  <a:lnTo>
                    <a:pt x="8306491" y="2152134"/>
                  </a:lnTo>
                  <a:lnTo>
                    <a:pt x="8211074" y="2224515"/>
                  </a:lnTo>
                  <a:lnTo>
                    <a:pt x="8119618" y="2294015"/>
                  </a:lnTo>
                  <a:lnTo>
                    <a:pt x="8017360" y="2366755"/>
                  </a:lnTo>
                  <a:lnTo>
                    <a:pt x="8020960" y="2371797"/>
                  </a:lnTo>
                  <a:lnTo>
                    <a:pt x="8029602" y="2377198"/>
                  </a:lnTo>
                  <a:lnTo>
                    <a:pt x="8039684" y="2385841"/>
                  </a:lnTo>
                  <a:lnTo>
                    <a:pt x="8053726" y="2375398"/>
                  </a:lnTo>
                  <a:lnTo>
                    <a:pt x="8067409" y="2363154"/>
                  </a:lnTo>
                  <a:lnTo>
                    <a:pt x="8079651" y="2352711"/>
                  </a:lnTo>
                  <a:lnTo>
                    <a:pt x="8090093" y="2340828"/>
                  </a:lnTo>
                  <a:lnTo>
                    <a:pt x="8093693" y="2337227"/>
                  </a:lnTo>
                  <a:lnTo>
                    <a:pt x="8138701" y="2304458"/>
                  </a:lnTo>
                  <a:lnTo>
                    <a:pt x="8176508" y="2273129"/>
                  </a:lnTo>
                  <a:lnTo>
                    <a:pt x="8216475" y="2240359"/>
                  </a:lnTo>
                  <a:lnTo>
                    <a:pt x="8258243" y="2207230"/>
                  </a:lnTo>
                  <a:lnTo>
                    <a:pt x="8275526" y="2195346"/>
                  </a:lnTo>
                  <a:lnTo>
                    <a:pt x="8310092" y="2171219"/>
                  </a:lnTo>
                  <a:lnTo>
                    <a:pt x="8346098" y="2146732"/>
                  </a:lnTo>
                  <a:lnTo>
                    <a:pt x="8381024" y="2120805"/>
                  </a:lnTo>
                  <a:lnTo>
                    <a:pt x="8396507" y="2108562"/>
                  </a:lnTo>
                  <a:lnTo>
                    <a:pt x="8413790" y="2093077"/>
                  </a:lnTo>
                  <a:lnTo>
                    <a:pt x="8406949" y="2082634"/>
                  </a:lnTo>
                  <a:lnTo>
                    <a:pt x="8406949" y="2080834"/>
                  </a:lnTo>
                  <a:close/>
                  <a:moveTo>
                    <a:pt x="562589" y="2079670"/>
                  </a:moveTo>
                  <a:lnTo>
                    <a:pt x="499959" y="2114235"/>
                  </a:lnTo>
                  <a:lnTo>
                    <a:pt x="474043" y="2131517"/>
                  </a:lnTo>
                  <a:lnTo>
                    <a:pt x="446688" y="2148800"/>
                  </a:lnTo>
                  <a:lnTo>
                    <a:pt x="443088" y="2152400"/>
                  </a:lnTo>
                  <a:lnTo>
                    <a:pt x="449927" y="2152400"/>
                  </a:lnTo>
                  <a:lnTo>
                    <a:pt x="455326" y="2152400"/>
                  </a:lnTo>
                  <a:lnTo>
                    <a:pt x="462165" y="2150600"/>
                  </a:lnTo>
                  <a:lnTo>
                    <a:pt x="467204" y="2147000"/>
                  </a:lnTo>
                  <a:lnTo>
                    <a:pt x="470804" y="2143759"/>
                  </a:lnTo>
                  <a:lnTo>
                    <a:pt x="472604" y="2136558"/>
                  </a:lnTo>
                  <a:lnTo>
                    <a:pt x="475843" y="2133318"/>
                  </a:lnTo>
                  <a:lnTo>
                    <a:pt x="479442" y="2129717"/>
                  </a:lnTo>
                  <a:lnTo>
                    <a:pt x="484482" y="2126477"/>
                  </a:lnTo>
                  <a:lnTo>
                    <a:pt x="494920" y="2122876"/>
                  </a:lnTo>
                  <a:lnTo>
                    <a:pt x="505358" y="2122876"/>
                  </a:lnTo>
                  <a:lnTo>
                    <a:pt x="507158" y="2116035"/>
                  </a:lnTo>
                  <a:lnTo>
                    <a:pt x="510397" y="2110634"/>
                  </a:lnTo>
                  <a:lnTo>
                    <a:pt x="515797" y="2107034"/>
                  </a:lnTo>
                  <a:lnTo>
                    <a:pt x="519036" y="2103793"/>
                  </a:lnTo>
                  <a:lnTo>
                    <a:pt x="526235" y="2101993"/>
                  </a:lnTo>
                  <a:lnTo>
                    <a:pt x="531274" y="2098392"/>
                  </a:lnTo>
                  <a:lnTo>
                    <a:pt x="534873" y="2095152"/>
                  </a:lnTo>
                  <a:lnTo>
                    <a:pt x="541712" y="2095152"/>
                  </a:lnTo>
                  <a:lnTo>
                    <a:pt x="552151" y="2093352"/>
                  </a:lnTo>
                  <a:lnTo>
                    <a:pt x="555750" y="2091551"/>
                  </a:lnTo>
                  <a:lnTo>
                    <a:pt x="560789" y="2082910"/>
                  </a:lnTo>
                  <a:close/>
                  <a:moveTo>
                    <a:pt x="3042590" y="2065628"/>
                  </a:moveTo>
                  <a:lnTo>
                    <a:pt x="2969882" y="2096952"/>
                  </a:lnTo>
                  <a:lnTo>
                    <a:pt x="2966642" y="2098392"/>
                  </a:lnTo>
                  <a:lnTo>
                    <a:pt x="2987159" y="2095152"/>
                  </a:lnTo>
                  <a:lnTo>
                    <a:pt x="3008035" y="2087951"/>
                  </a:lnTo>
                  <a:close/>
                  <a:moveTo>
                    <a:pt x="449927" y="2050145"/>
                  </a:moveTo>
                  <a:lnTo>
                    <a:pt x="446688" y="2051946"/>
                  </a:lnTo>
                  <a:lnTo>
                    <a:pt x="432650" y="2056986"/>
                  </a:lnTo>
                  <a:lnTo>
                    <a:pt x="417172" y="2058787"/>
                  </a:lnTo>
                  <a:lnTo>
                    <a:pt x="415373" y="2058787"/>
                  </a:lnTo>
                  <a:lnTo>
                    <a:pt x="415373" y="2076069"/>
                  </a:lnTo>
                  <a:lnTo>
                    <a:pt x="422212" y="2074269"/>
                  </a:lnTo>
                  <a:lnTo>
                    <a:pt x="431210" y="2071028"/>
                  </a:lnTo>
                  <a:lnTo>
                    <a:pt x="438049" y="2063827"/>
                  </a:lnTo>
                  <a:lnTo>
                    <a:pt x="448127" y="2051946"/>
                  </a:lnTo>
                  <a:close/>
                  <a:moveTo>
                    <a:pt x="6205880" y="2046780"/>
                  </a:moveTo>
                  <a:lnTo>
                    <a:pt x="6178519" y="2062258"/>
                  </a:lnTo>
                  <a:lnTo>
                    <a:pt x="6091756" y="2112652"/>
                  </a:lnTo>
                  <a:lnTo>
                    <a:pt x="6005354" y="2159446"/>
                  </a:lnTo>
                  <a:lnTo>
                    <a:pt x="5878990" y="2230357"/>
                  </a:lnTo>
                  <a:lnTo>
                    <a:pt x="5743986" y="2309907"/>
                  </a:lnTo>
                  <a:lnTo>
                    <a:pt x="5745426" y="2325385"/>
                  </a:lnTo>
                  <a:lnTo>
                    <a:pt x="5743986" y="2337623"/>
                  </a:lnTo>
                  <a:lnTo>
                    <a:pt x="5768107" y="2327185"/>
                  </a:lnTo>
                  <a:lnTo>
                    <a:pt x="5788627" y="2316746"/>
                  </a:lnTo>
                  <a:lnTo>
                    <a:pt x="5800868" y="2308107"/>
                  </a:lnTo>
                  <a:lnTo>
                    <a:pt x="5814548" y="2298028"/>
                  </a:lnTo>
                  <a:lnTo>
                    <a:pt x="5842269" y="2273551"/>
                  </a:lnTo>
                  <a:lnTo>
                    <a:pt x="5859909" y="2263113"/>
                  </a:lnTo>
                  <a:lnTo>
                    <a:pt x="5877190" y="2252674"/>
                  </a:lnTo>
                  <a:lnTo>
                    <a:pt x="5906711" y="2237196"/>
                  </a:lnTo>
                  <a:lnTo>
                    <a:pt x="5920391" y="2228557"/>
                  </a:lnTo>
                  <a:lnTo>
                    <a:pt x="5934072" y="2218118"/>
                  </a:lnTo>
                  <a:lnTo>
                    <a:pt x="5961792" y="2192202"/>
                  </a:lnTo>
                  <a:lnTo>
                    <a:pt x="5965393" y="2190402"/>
                  </a:lnTo>
                  <a:lnTo>
                    <a:pt x="5996353" y="2174924"/>
                  </a:lnTo>
                  <a:lnTo>
                    <a:pt x="6027674" y="2159446"/>
                  </a:lnTo>
                  <a:lnTo>
                    <a:pt x="6058995" y="2140368"/>
                  </a:lnTo>
                  <a:lnTo>
                    <a:pt x="6089956" y="2121291"/>
                  </a:lnTo>
                  <a:lnTo>
                    <a:pt x="6126317" y="2100413"/>
                  </a:lnTo>
                  <a:lnTo>
                    <a:pt x="6166278" y="2074496"/>
                  </a:lnTo>
                  <a:close/>
                  <a:moveTo>
                    <a:pt x="2256836" y="2046545"/>
                  </a:moveTo>
                  <a:lnTo>
                    <a:pt x="2244958" y="2048345"/>
                  </a:lnTo>
                  <a:lnTo>
                    <a:pt x="2234520" y="2053746"/>
                  </a:lnTo>
                  <a:lnTo>
                    <a:pt x="2208604" y="2067428"/>
                  </a:lnTo>
                  <a:lnTo>
                    <a:pt x="2232720" y="2060587"/>
                  </a:lnTo>
                  <a:lnTo>
                    <a:pt x="2246758" y="2055186"/>
                  </a:lnTo>
                  <a:close/>
                  <a:moveTo>
                    <a:pt x="8193791" y="2032580"/>
                  </a:moveTo>
                  <a:lnTo>
                    <a:pt x="8157785" y="2060308"/>
                  </a:lnTo>
                  <a:lnTo>
                    <a:pt x="8034643" y="2146732"/>
                  </a:lnTo>
                  <a:lnTo>
                    <a:pt x="7925543" y="2223074"/>
                  </a:lnTo>
                  <a:lnTo>
                    <a:pt x="7932385" y="2234958"/>
                  </a:lnTo>
                  <a:lnTo>
                    <a:pt x="7942826" y="2231717"/>
                  </a:lnTo>
                  <a:lnTo>
                    <a:pt x="7951468" y="2226315"/>
                  </a:lnTo>
                  <a:lnTo>
                    <a:pt x="7965510" y="2215872"/>
                  </a:lnTo>
                  <a:lnTo>
                    <a:pt x="7980993" y="2202188"/>
                  </a:lnTo>
                  <a:lnTo>
                    <a:pt x="8000077" y="2184903"/>
                  </a:lnTo>
                  <a:lnTo>
                    <a:pt x="8017360" y="2173020"/>
                  </a:lnTo>
                  <a:lnTo>
                    <a:pt x="8031042" y="2165818"/>
                  </a:lnTo>
                  <a:lnTo>
                    <a:pt x="8048325" y="2158976"/>
                  </a:lnTo>
                  <a:lnTo>
                    <a:pt x="8046885" y="2153934"/>
                  </a:lnTo>
                  <a:lnTo>
                    <a:pt x="8048325" y="2148533"/>
                  </a:lnTo>
                  <a:lnTo>
                    <a:pt x="8053726" y="2143491"/>
                  </a:lnTo>
                  <a:lnTo>
                    <a:pt x="8058767" y="2139891"/>
                  </a:lnTo>
                  <a:lnTo>
                    <a:pt x="8064168" y="2138090"/>
                  </a:lnTo>
                  <a:lnTo>
                    <a:pt x="8074610" y="2131248"/>
                  </a:lnTo>
                  <a:lnTo>
                    <a:pt x="8086492" y="2122606"/>
                  </a:lnTo>
                  <a:lnTo>
                    <a:pt x="8095134" y="2113963"/>
                  </a:lnTo>
                  <a:lnTo>
                    <a:pt x="8110976" y="2099919"/>
                  </a:lnTo>
                  <a:lnTo>
                    <a:pt x="8131860" y="2080834"/>
                  </a:lnTo>
                  <a:lnTo>
                    <a:pt x="8149143" y="2067150"/>
                  </a:lnTo>
                  <a:lnTo>
                    <a:pt x="8166066" y="2054906"/>
                  </a:lnTo>
                  <a:lnTo>
                    <a:pt x="8169667" y="2053466"/>
                  </a:lnTo>
                  <a:lnTo>
                    <a:pt x="8180109" y="2048064"/>
                  </a:lnTo>
                  <a:lnTo>
                    <a:pt x="8186950" y="2041222"/>
                  </a:lnTo>
                  <a:close/>
                  <a:moveTo>
                    <a:pt x="1708284" y="2019181"/>
                  </a:moveTo>
                  <a:lnTo>
                    <a:pt x="1687408" y="2029262"/>
                  </a:lnTo>
                  <a:lnTo>
                    <a:pt x="1692807" y="2027822"/>
                  </a:lnTo>
                  <a:lnTo>
                    <a:pt x="1699646" y="2026022"/>
                  </a:lnTo>
                  <a:lnTo>
                    <a:pt x="1704685" y="2022421"/>
                  </a:lnTo>
                  <a:close/>
                  <a:moveTo>
                    <a:pt x="6268162" y="2012224"/>
                  </a:moveTo>
                  <a:lnTo>
                    <a:pt x="6212720" y="2043540"/>
                  </a:lnTo>
                  <a:lnTo>
                    <a:pt x="6228560" y="2036341"/>
                  </a:lnTo>
                  <a:lnTo>
                    <a:pt x="6252681" y="2024463"/>
                  </a:lnTo>
                  <a:lnTo>
                    <a:pt x="6261321" y="2019063"/>
                  </a:lnTo>
                  <a:close/>
                  <a:moveTo>
                    <a:pt x="9305309" y="2003051"/>
                  </a:moveTo>
                  <a:lnTo>
                    <a:pt x="9267503" y="2036181"/>
                  </a:lnTo>
                  <a:lnTo>
                    <a:pt x="9276144" y="2036181"/>
                  </a:lnTo>
                  <a:close/>
                  <a:moveTo>
                    <a:pt x="3208883" y="1998298"/>
                  </a:moveTo>
                  <a:lnTo>
                    <a:pt x="3165690" y="2017380"/>
                  </a:lnTo>
                  <a:lnTo>
                    <a:pt x="3112059" y="2039704"/>
                  </a:lnTo>
                  <a:lnTo>
                    <a:pt x="3108459" y="2041504"/>
                  </a:lnTo>
                  <a:lnTo>
                    <a:pt x="3113858" y="2043304"/>
                  </a:lnTo>
                  <a:lnTo>
                    <a:pt x="3118898" y="2048345"/>
                  </a:lnTo>
                  <a:lnTo>
                    <a:pt x="3165690" y="2024221"/>
                  </a:lnTo>
                  <a:close/>
                  <a:moveTo>
                    <a:pt x="4545495" y="1983055"/>
                  </a:moveTo>
                  <a:lnTo>
                    <a:pt x="4438211" y="2081689"/>
                  </a:lnTo>
                  <a:lnTo>
                    <a:pt x="4440011" y="2088528"/>
                  </a:lnTo>
                  <a:lnTo>
                    <a:pt x="4453692" y="2074849"/>
                  </a:lnTo>
                  <a:lnTo>
                    <a:pt x="4469532" y="2064410"/>
                  </a:lnTo>
                  <a:lnTo>
                    <a:pt x="4483213" y="2055771"/>
                  </a:lnTo>
                  <a:lnTo>
                    <a:pt x="4495453" y="2045331"/>
                  </a:lnTo>
                  <a:lnTo>
                    <a:pt x="4505894" y="2035252"/>
                  </a:lnTo>
                  <a:lnTo>
                    <a:pt x="4512734" y="2024813"/>
                  </a:lnTo>
                  <a:lnTo>
                    <a:pt x="4531815" y="2005734"/>
                  </a:lnTo>
                  <a:lnTo>
                    <a:pt x="4535055" y="2003934"/>
                  </a:lnTo>
                  <a:lnTo>
                    <a:pt x="4538655" y="2003934"/>
                  </a:lnTo>
                  <a:lnTo>
                    <a:pt x="4541895" y="1993495"/>
                  </a:lnTo>
                  <a:close/>
                  <a:moveTo>
                    <a:pt x="9623966" y="1980725"/>
                  </a:moveTo>
                  <a:lnTo>
                    <a:pt x="9603082" y="1998010"/>
                  </a:lnTo>
                  <a:lnTo>
                    <a:pt x="9509826" y="2075792"/>
                  </a:lnTo>
                  <a:lnTo>
                    <a:pt x="9406127" y="2158976"/>
                  </a:lnTo>
                  <a:lnTo>
                    <a:pt x="9327993" y="2223074"/>
                  </a:lnTo>
                  <a:lnTo>
                    <a:pt x="9252020" y="2283572"/>
                  </a:lnTo>
                  <a:lnTo>
                    <a:pt x="9153002" y="2361354"/>
                  </a:lnTo>
                  <a:lnTo>
                    <a:pt x="9118436" y="2387641"/>
                  </a:lnTo>
                  <a:lnTo>
                    <a:pt x="9094312" y="2404926"/>
                  </a:lnTo>
                  <a:lnTo>
                    <a:pt x="9090711" y="2411768"/>
                  </a:lnTo>
                  <a:lnTo>
                    <a:pt x="9090711" y="2418610"/>
                  </a:lnTo>
                  <a:lnTo>
                    <a:pt x="9090711" y="2427613"/>
                  </a:lnTo>
                  <a:lnTo>
                    <a:pt x="9092511" y="2436255"/>
                  </a:lnTo>
                  <a:lnTo>
                    <a:pt x="9104753" y="2430854"/>
                  </a:lnTo>
                  <a:lnTo>
                    <a:pt x="9116996" y="2425812"/>
                  </a:lnTo>
                  <a:lnTo>
                    <a:pt x="9127077" y="2418610"/>
                  </a:lnTo>
                  <a:lnTo>
                    <a:pt x="9137519" y="2411768"/>
                  </a:lnTo>
                  <a:lnTo>
                    <a:pt x="9191169" y="2368556"/>
                  </a:lnTo>
                  <a:lnTo>
                    <a:pt x="9250219" y="2330385"/>
                  </a:lnTo>
                  <a:lnTo>
                    <a:pt x="9307109" y="2290774"/>
                  </a:lnTo>
                  <a:lnTo>
                    <a:pt x="9362559" y="2247201"/>
                  </a:lnTo>
                  <a:lnTo>
                    <a:pt x="9416209" y="2202188"/>
                  </a:lnTo>
                  <a:lnTo>
                    <a:pt x="9518467" y="2113963"/>
                  </a:lnTo>
                  <a:lnTo>
                    <a:pt x="9620725" y="2030779"/>
                  </a:lnTo>
                  <a:lnTo>
                    <a:pt x="9618925" y="2009893"/>
                  </a:lnTo>
                  <a:lnTo>
                    <a:pt x="9622166" y="1987567"/>
                  </a:lnTo>
                  <a:close/>
                  <a:moveTo>
                    <a:pt x="8386065" y="1966681"/>
                  </a:moveTo>
                  <a:lnTo>
                    <a:pt x="8365181" y="1990808"/>
                  </a:lnTo>
                  <a:lnTo>
                    <a:pt x="8342858" y="2013494"/>
                  </a:lnTo>
                  <a:lnTo>
                    <a:pt x="8316933" y="2036181"/>
                  </a:lnTo>
                  <a:lnTo>
                    <a:pt x="8291009" y="2056707"/>
                  </a:lnTo>
                  <a:lnTo>
                    <a:pt x="8230158" y="2101720"/>
                  </a:lnTo>
                  <a:lnTo>
                    <a:pt x="8176508" y="2146732"/>
                  </a:lnTo>
                  <a:lnTo>
                    <a:pt x="8173268" y="2152134"/>
                  </a:lnTo>
                  <a:lnTo>
                    <a:pt x="8185150" y="2143491"/>
                  </a:lnTo>
                  <a:lnTo>
                    <a:pt x="8204233" y="2131248"/>
                  </a:lnTo>
                  <a:lnTo>
                    <a:pt x="8223316" y="2117204"/>
                  </a:lnTo>
                  <a:lnTo>
                    <a:pt x="8256442" y="2089476"/>
                  </a:lnTo>
                  <a:lnTo>
                    <a:pt x="8261483" y="2086235"/>
                  </a:lnTo>
                  <a:lnTo>
                    <a:pt x="8266884" y="2086235"/>
                  </a:lnTo>
                  <a:lnTo>
                    <a:pt x="8273725" y="2080834"/>
                  </a:lnTo>
                  <a:lnTo>
                    <a:pt x="8280567" y="2079393"/>
                  </a:lnTo>
                  <a:lnTo>
                    <a:pt x="8291009" y="2067150"/>
                  </a:lnTo>
                  <a:lnTo>
                    <a:pt x="8304691" y="2054906"/>
                  </a:lnTo>
                  <a:lnTo>
                    <a:pt x="8318733" y="2044823"/>
                  </a:lnTo>
                  <a:lnTo>
                    <a:pt x="8336017" y="2034380"/>
                  </a:lnTo>
                  <a:lnTo>
                    <a:pt x="8349699" y="2028979"/>
                  </a:lnTo>
                  <a:lnTo>
                    <a:pt x="8363741" y="2022137"/>
                  </a:lnTo>
                  <a:lnTo>
                    <a:pt x="8375623" y="2011694"/>
                  </a:lnTo>
                  <a:lnTo>
                    <a:pt x="8389666" y="1999810"/>
                  </a:lnTo>
                  <a:lnTo>
                    <a:pt x="8389666" y="1973523"/>
                  </a:lnTo>
                  <a:close/>
                  <a:moveTo>
                    <a:pt x="4910910" y="1958937"/>
                  </a:moveTo>
                  <a:lnTo>
                    <a:pt x="4869148" y="1995294"/>
                  </a:lnTo>
                  <a:lnTo>
                    <a:pt x="4830987" y="2031652"/>
                  </a:lnTo>
                  <a:lnTo>
                    <a:pt x="4812266" y="2048931"/>
                  </a:lnTo>
                  <a:lnTo>
                    <a:pt x="4791385" y="2066210"/>
                  </a:lnTo>
                  <a:lnTo>
                    <a:pt x="4769064" y="2083489"/>
                  </a:lnTo>
                  <a:lnTo>
                    <a:pt x="4746383" y="2097168"/>
                  </a:lnTo>
                  <a:lnTo>
                    <a:pt x="4749983" y="2104367"/>
                  </a:lnTo>
                  <a:lnTo>
                    <a:pt x="4751423" y="2111207"/>
                  </a:lnTo>
                  <a:lnTo>
                    <a:pt x="4749983" y="2123446"/>
                  </a:lnTo>
                  <a:lnTo>
                    <a:pt x="4767264" y="2111207"/>
                  </a:lnTo>
                  <a:lnTo>
                    <a:pt x="4782745" y="2097168"/>
                  </a:lnTo>
                  <a:lnTo>
                    <a:pt x="4796425" y="2081689"/>
                  </a:lnTo>
                  <a:lnTo>
                    <a:pt x="4808666" y="2066210"/>
                  </a:lnTo>
                  <a:lnTo>
                    <a:pt x="4817306" y="2053971"/>
                  </a:lnTo>
                  <a:lnTo>
                    <a:pt x="4825946" y="2042091"/>
                  </a:lnTo>
                  <a:lnTo>
                    <a:pt x="4836387" y="2031652"/>
                  </a:lnTo>
                  <a:lnTo>
                    <a:pt x="4848267" y="2021213"/>
                  </a:lnTo>
                  <a:lnTo>
                    <a:pt x="4860508" y="2012573"/>
                  </a:lnTo>
                  <a:lnTo>
                    <a:pt x="4872748" y="2003934"/>
                  </a:lnTo>
                  <a:lnTo>
                    <a:pt x="4902269" y="1986655"/>
                  </a:lnTo>
                  <a:lnTo>
                    <a:pt x="4905869" y="1974416"/>
                  </a:lnTo>
                  <a:lnTo>
                    <a:pt x="4910910" y="1962177"/>
                  </a:lnTo>
                  <a:close/>
                  <a:moveTo>
                    <a:pt x="1840023" y="1956531"/>
                  </a:moveTo>
                  <a:lnTo>
                    <a:pt x="1741039" y="2003338"/>
                  </a:lnTo>
                  <a:lnTo>
                    <a:pt x="1751478" y="2003338"/>
                  </a:lnTo>
                  <a:lnTo>
                    <a:pt x="1763716" y="2000098"/>
                  </a:lnTo>
                  <a:lnTo>
                    <a:pt x="1775594" y="1994697"/>
                  </a:lnTo>
                  <a:lnTo>
                    <a:pt x="1787832" y="1986056"/>
                  </a:lnTo>
                  <a:close/>
                  <a:moveTo>
                    <a:pt x="621260" y="1949690"/>
                  </a:moveTo>
                  <a:lnTo>
                    <a:pt x="619460" y="1951491"/>
                  </a:lnTo>
                  <a:lnTo>
                    <a:pt x="621260" y="1951491"/>
                  </a:lnTo>
                  <a:close/>
                  <a:moveTo>
                    <a:pt x="3350700" y="1946090"/>
                  </a:moveTo>
                  <a:lnTo>
                    <a:pt x="3335223" y="1951491"/>
                  </a:lnTo>
                  <a:lnTo>
                    <a:pt x="3342062" y="1951491"/>
                  </a:lnTo>
                  <a:lnTo>
                    <a:pt x="3349261" y="1951491"/>
                  </a:lnTo>
                  <a:close/>
                  <a:moveTo>
                    <a:pt x="7158108" y="1941313"/>
                  </a:moveTo>
                  <a:lnTo>
                    <a:pt x="7142628" y="1948152"/>
                  </a:lnTo>
                  <a:lnTo>
                    <a:pt x="7092226" y="1979468"/>
                  </a:lnTo>
                  <a:lnTo>
                    <a:pt x="7040385" y="2010425"/>
                  </a:lnTo>
                  <a:lnTo>
                    <a:pt x="7009424" y="2029502"/>
                  </a:lnTo>
                  <a:lnTo>
                    <a:pt x="6979903" y="2048580"/>
                  </a:lnTo>
                  <a:lnTo>
                    <a:pt x="6971263" y="2053619"/>
                  </a:lnTo>
                  <a:lnTo>
                    <a:pt x="6964062" y="2060818"/>
                  </a:lnTo>
                  <a:lnTo>
                    <a:pt x="6960822" y="2067657"/>
                  </a:lnTo>
                  <a:lnTo>
                    <a:pt x="6959022" y="2078096"/>
                  </a:lnTo>
                  <a:lnTo>
                    <a:pt x="6965862" y="2070897"/>
                  </a:lnTo>
                  <a:lnTo>
                    <a:pt x="6972703" y="2062258"/>
                  </a:lnTo>
                  <a:lnTo>
                    <a:pt x="6979903" y="2055419"/>
                  </a:lnTo>
                  <a:lnTo>
                    <a:pt x="6984943" y="2048580"/>
                  </a:lnTo>
                  <a:lnTo>
                    <a:pt x="6992143" y="2043540"/>
                  </a:lnTo>
                  <a:lnTo>
                    <a:pt x="7000783" y="2039941"/>
                  </a:lnTo>
                  <a:lnTo>
                    <a:pt x="7018064" y="2034901"/>
                  </a:lnTo>
                  <a:lnTo>
                    <a:pt x="7036784" y="2031302"/>
                  </a:lnTo>
                  <a:lnTo>
                    <a:pt x="7061265" y="2010425"/>
                  </a:lnTo>
                  <a:lnTo>
                    <a:pt x="7087186" y="1989547"/>
                  </a:lnTo>
                  <a:lnTo>
                    <a:pt x="7149468" y="1946353"/>
                  </a:lnTo>
                  <a:close/>
                  <a:moveTo>
                    <a:pt x="4595897" y="1939858"/>
                  </a:moveTo>
                  <a:lnTo>
                    <a:pt x="4586897" y="1946698"/>
                  </a:lnTo>
                  <a:lnTo>
                    <a:pt x="4595897" y="1941658"/>
                  </a:lnTo>
                  <a:close/>
                  <a:moveTo>
                    <a:pt x="2918050" y="1930608"/>
                  </a:moveTo>
                  <a:lnTo>
                    <a:pt x="2914810" y="1942849"/>
                  </a:lnTo>
                  <a:lnTo>
                    <a:pt x="2913011" y="1951491"/>
                  </a:lnTo>
                  <a:lnTo>
                    <a:pt x="2924889" y="1946090"/>
                  </a:lnTo>
                  <a:lnTo>
                    <a:pt x="2930288" y="1942849"/>
                  </a:lnTo>
                  <a:lnTo>
                    <a:pt x="2924889" y="1937449"/>
                  </a:lnTo>
                  <a:lnTo>
                    <a:pt x="2921650" y="1935648"/>
                  </a:lnTo>
                  <a:close/>
                  <a:moveTo>
                    <a:pt x="1896894" y="1930608"/>
                  </a:moveTo>
                  <a:lnTo>
                    <a:pt x="1881417" y="1937449"/>
                  </a:lnTo>
                  <a:lnTo>
                    <a:pt x="1888255" y="1937449"/>
                  </a:lnTo>
                  <a:lnTo>
                    <a:pt x="1891495" y="1937449"/>
                  </a:lnTo>
                  <a:lnTo>
                    <a:pt x="1895095" y="1934208"/>
                  </a:lnTo>
                  <a:close/>
                  <a:moveTo>
                    <a:pt x="4512734" y="1922579"/>
                  </a:moveTo>
                  <a:lnTo>
                    <a:pt x="4497253" y="1936258"/>
                  </a:lnTo>
                  <a:lnTo>
                    <a:pt x="4505894" y="1934458"/>
                  </a:lnTo>
                  <a:close/>
                  <a:moveTo>
                    <a:pt x="3202044" y="1916925"/>
                  </a:moveTo>
                  <a:lnTo>
                    <a:pt x="3175768" y="1925567"/>
                  </a:lnTo>
                  <a:lnTo>
                    <a:pt x="3148053" y="1934208"/>
                  </a:lnTo>
                  <a:lnTo>
                    <a:pt x="3118898" y="1944290"/>
                  </a:lnTo>
                  <a:lnTo>
                    <a:pt x="3089383" y="1958332"/>
                  </a:lnTo>
                  <a:lnTo>
                    <a:pt x="3059867" y="1973814"/>
                  </a:lnTo>
                  <a:lnTo>
                    <a:pt x="3021713" y="1992897"/>
                  </a:lnTo>
                  <a:lnTo>
                    <a:pt x="3039350" y="1986056"/>
                  </a:lnTo>
                  <a:lnTo>
                    <a:pt x="3059867" y="1979215"/>
                  </a:lnTo>
                  <a:lnTo>
                    <a:pt x="3108459" y="1961572"/>
                  </a:lnTo>
                  <a:lnTo>
                    <a:pt x="3132575" y="1952931"/>
                  </a:lnTo>
                  <a:lnTo>
                    <a:pt x="3153452" y="1942849"/>
                  </a:lnTo>
                  <a:lnTo>
                    <a:pt x="3193406" y="1920166"/>
                  </a:lnTo>
                  <a:close/>
                  <a:moveTo>
                    <a:pt x="1962763" y="1897843"/>
                  </a:moveTo>
                  <a:lnTo>
                    <a:pt x="1941887" y="1908284"/>
                  </a:lnTo>
                  <a:lnTo>
                    <a:pt x="1938647" y="1910084"/>
                  </a:lnTo>
                  <a:lnTo>
                    <a:pt x="1941887" y="1911525"/>
                  </a:lnTo>
                  <a:close/>
                  <a:moveTo>
                    <a:pt x="3290230" y="1885601"/>
                  </a:moveTo>
                  <a:lnTo>
                    <a:pt x="3252076" y="1899643"/>
                  </a:lnTo>
                  <a:lnTo>
                    <a:pt x="3269354" y="1896042"/>
                  </a:lnTo>
                  <a:lnTo>
                    <a:pt x="3284831" y="1896042"/>
                  </a:lnTo>
                  <a:close/>
                  <a:moveTo>
                    <a:pt x="8072810" y="1885298"/>
                  </a:moveTo>
                  <a:lnTo>
                    <a:pt x="8069209" y="1887098"/>
                  </a:lnTo>
                  <a:lnTo>
                    <a:pt x="8013759" y="1933912"/>
                  </a:lnTo>
                  <a:lnTo>
                    <a:pt x="8041484" y="1918427"/>
                  </a:lnTo>
                  <a:lnTo>
                    <a:pt x="8072810" y="1904383"/>
                  </a:lnTo>
                  <a:lnTo>
                    <a:pt x="8071009" y="1901142"/>
                  </a:lnTo>
                  <a:lnTo>
                    <a:pt x="8069209" y="1895741"/>
                  </a:lnTo>
                  <a:lnTo>
                    <a:pt x="8071009" y="1890699"/>
                  </a:lnTo>
                  <a:close/>
                  <a:moveTo>
                    <a:pt x="744360" y="1875159"/>
                  </a:moveTo>
                  <a:lnTo>
                    <a:pt x="733921" y="1880560"/>
                  </a:lnTo>
                  <a:lnTo>
                    <a:pt x="733921" y="1882360"/>
                  </a:lnTo>
                  <a:lnTo>
                    <a:pt x="718444" y="1891002"/>
                  </a:lnTo>
                  <a:lnTo>
                    <a:pt x="732122" y="1887401"/>
                  </a:lnTo>
                  <a:close/>
                  <a:moveTo>
                    <a:pt x="1505637" y="1873719"/>
                  </a:moveTo>
                  <a:lnTo>
                    <a:pt x="1481521" y="1887401"/>
                  </a:lnTo>
                  <a:lnTo>
                    <a:pt x="1477922" y="1889201"/>
                  </a:lnTo>
                  <a:lnTo>
                    <a:pt x="1466043" y="1896042"/>
                  </a:lnTo>
                  <a:lnTo>
                    <a:pt x="1450206" y="1901443"/>
                  </a:lnTo>
                  <a:lnTo>
                    <a:pt x="1438328" y="1906484"/>
                  </a:lnTo>
                  <a:lnTo>
                    <a:pt x="1427890" y="1911525"/>
                  </a:lnTo>
                  <a:lnTo>
                    <a:pt x="1422850" y="1916925"/>
                  </a:lnTo>
                  <a:lnTo>
                    <a:pt x="1438328" y="1908284"/>
                  </a:lnTo>
                  <a:lnTo>
                    <a:pt x="1455605" y="1899643"/>
                  </a:lnTo>
                  <a:lnTo>
                    <a:pt x="1472882" y="1894242"/>
                  </a:lnTo>
                  <a:lnTo>
                    <a:pt x="1491959" y="1889201"/>
                  </a:lnTo>
                  <a:lnTo>
                    <a:pt x="1498798" y="1880560"/>
                  </a:lnTo>
                  <a:close/>
                  <a:moveTo>
                    <a:pt x="1689208" y="1870119"/>
                  </a:moveTo>
                  <a:lnTo>
                    <a:pt x="1658253" y="1882360"/>
                  </a:lnTo>
                  <a:lnTo>
                    <a:pt x="1602462" y="1910084"/>
                  </a:lnTo>
                  <a:lnTo>
                    <a:pt x="1547390" y="1939249"/>
                  </a:lnTo>
                  <a:lnTo>
                    <a:pt x="1597423" y="1916925"/>
                  </a:lnTo>
                  <a:lnTo>
                    <a:pt x="1644215" y="1892802"/>
                  </a:lnTo>
                  <a:close/>
                  <a:moveTo>
                    <a:pt x="3565226" y="1854636"/>
                  </a:moveTo>
                  <a:lnTo>
                    <a:pt x="3523832" y="1868318"/>
                  </a:lnTo>
                  <a:lnTo>
                    <a:pt x="3487478" y="1883801"/>
                  </a:lnTo>
                  <a:lnTo>
                    <a:pt x="3451124" y="1899643"/>
                  </a:lnTo>
                  <a:lnTo>
                    <a:pt x="3419809" y="1916925"/>
                  </a:lnTo>
                  <a:lnTo>
                    <a:pt x="3419809" y="1920166"/>
                  </a:lnTo>
                  <a:lnTo>
                    <a:pt x="3447525" y="1908284"/>
                  </a:lnTo>
                  <a:lnTo>
                    <a:pt x="3477040" y="1894242"/>
                  </a:lnTo>
                  <a:lnTo>
                    <a:pt x="3497917" y="1882360"/>
                  </a:lnTo>
                  <a:lnTo>
                    <a:pt x="3518793" y="1873719"/>
                  </a:lnTo>
                  <a:lnTo>
                    <a:pt x="3541110" y="1866518"/>
                  </a:lnTo>
                  <a:lnTo>
                    <a:pt x="3561986" y="1863277"/>
                  </a:lnTo>
                  <a:close/>
                  <a:moveTo>
                    <a:pt x="1554229" y="1852836"/>
                  </a:moveTo>
                  <a:lnTo>
                    <a:pt x="1533353" y="1859677"/>
                  </a:lnTo>
                  <a:lnTo>
                    <a:pt x="1521475" y="1864718"/>
                  </a:lnTo>
                  <a:lnTo>
                    <a:pt x="1533353" y="1861477"/>
                  </a:lnTo>
                  <a:lnTo>
                    <a:pt x="1545591" y="1861477"/>
                  </a:lnTo>
                  <a:close/>
                  <a:moveTo>
                    <a:pt x="1914172" y="1840594"/>
                  </a:moveTo>
                  <a:lnTo>
                    <a:pt x="1870978" y="1863277"/>
                  </a:lnTo>
                  <a:lnTo>
                    <a:pt x="1857300" y="1868318"/>
                  </a:lnTo>
                  <a:lnTo>
                    <a:pt x="1870978" y="1866518"/>
                  </a:lnTo>
                  <a:lnTo>
                    <a:pt x="1888255" y="1861477"/>
                  </a:lnTo>
                  <a:lnTo>
                    <a:pt x="1893295" y="1857877"/>
                  </a:lnTo>
                  <a:lnTo>
                    <a:pt x="1900134" y="1852836"/>
                  </a:lnTo>
                  <a:close/>
                  <a:moveTo>
                    <a:pt x="9620725" y="1840285"/>
                  </a:moveTo>
                  <a:lnTo>
                    <a:pt x="9582559" y="1876655"/>
                  </a:lnTo>
                  <a:lnTo>
                    <a:pt x="9544392" y="1911225"/>
                  </a:lnTo>
                  <a:lnTo>
                    <a:pt x="9506225" y="1945795"/>
                  </a:lnTo>
                  <a:lnTo>
                    <a:pt x="9466618" y="1978924"/>
                  </a:lnTo>
                  <a:lnTo>
                    <a:pt x="9424851" y="2011694"/>
                  </a:lnTo>
                  <a:lnTo>
                    <a:pt x="9385243" y="2043023"/>
                  </a:lnTo>
                  <a:lnTo>
                    <a:pt x="9343476" y="2072191"/>
                  </a:lnTo>
                  <a:lnTo>
                    <a:pt x="9302069" y="2101720"/>
                  </a:lnTo>
                  <a:lnTo>
                    <a:pt x="9208452" y="2169419"/>
                  </a:lnTo>
                  <a:lnTo>
                    <a:pt x="9118436" y="2238559"/>
                  </a:lnTo>
                  <a:lnTo>
                    <a:pt x="9033461" y="2309499"/>
                  </a:lnTo>
                  <a:lnTo>
                    <a:pt x="8950646" y="2384040"/>
                  </a:lnTo>
                  <a:lnTo>
                    <a:pt x="8893396" y="2418610"/>
                  </a:lnTo>
                  <a:lnTo>
                    <a:pt x="8837946" y="2454981"/>
                  </a:lnTo>
                  <a:lnTo>
                    <a:pt x="8798339" y="2482709"/>
                  </a:lnTo>
                  <a:lnTo>
                    <a:pt x="8806980" y="2486310"/>
                  </a:lnTo>
                  <a:lnTo>
                    <a:pt x="8813821" y="2487750"/>
                  </a:lnTo>
                  <a:lnTo>
                    <a:pt x="8824263" y="2479108"/>
                  </a:lnTo>
                  <a:lnTo>
                    <a:pt x="8872512" y="2441297"/>
                  </a:lnTo>
                  <a:lnTo>
                    <a:pt x="8919320" y="2406727"/>
                  </a:lnTo>
                  <a:lnTo>
                    <a:pt x="8964328" y="2375398"/>
                  </a:lnTo>
                  <a:lnTo>
                    <a:pt x="9009336" y="2345869"/>
                  </a:lnTo>
                  <a:lnTo>
                    <a:pt x="9056145" y="2313100"/>
                  </a:lnTo>
                  <a:lnTo>
                    <a:pt x="9102953" y="2280331"/>
                  </a:lnTo>
                  <a:lnTo>
                    <a:pt x="9147961" y="2245401"/>
                  </a:lnTo>
                  <a:lnTo>
                    <a:pt x="9191169" y="2209030"/>
                  </a:lnTo>
                  <a:lnTo>
                    <a:pt x="9196210" y="2203989"/>
                  </a:lnTo>
                  <a:lnTo>
                    <a:pt x="9205211" y="2205789"/>
                  </a:lnTo>
                  <a:lnTo>
                    <a:pt x="9213853" y="2207230"/>
                  </a:lnTo>
                  <a:lnTo>
                    <a:pt x="9218894" y="2207230"/>
                  </a:lnTo>
                  <a:lnTo>
                    <a:pt x="9220694" y="2205789"/>
                  </a:lnTo>
                  <a:lnTo>
                    <a:pt x="9222494" y="2203989"/>
                  </a:lnTo>
                  <a:lnTo>
                    <a:pt x="9236177" y="2186704"/>
                  </a:lnTo>
                  <a:lnTo>
                    <a:pt x="9248419" y="2174460"/>
                  </a:lnTo>
                  <a:lnTo>
                    <a:pt x="9250219" y="2171219"/>
                  </a:lnTo>
                  <a:lnTo>
                    <a:pt x="9255260" y="2171219"/>
                  </a:lnTo>
                  <a:lnTo>
                    <a:pt x="9260661" y="2169419"/>
                  </a:lnTo>
                  <a:lnTo>
                    <a:pt x="9260661" y="2167618"/>
                  </a:lnTo>
                  <a:lnTo>
                    <a:pt x="9279385" y="2150333"/>
                  </a:lnTo>
                  <a:lnTo>
                    <a:pt x="9284785" y="2145292"/>
                  </a:lnTo>
                  <a:lnTo>
                    <a:pt x="9288026" y="2141691"/>
                  </a:lnTo>
                  <a:lnTo>
                    <a:pt x="9371201" y="2072191"/>
                  </a:lnTo>
                  <a:lnTo>
                    <a:pt x="9463017" y="2001251"/>
                  </a:lnTo>
                  <a:lnTo>
                    <a:pt x="9508025" y="1968481"/>
                  </a:lnTo>
                  <a:lnTo>
                    <a:pt x="9549793" y="1933912"/>
                  </a:lnTo>
                  <a:lnTo>
                    <a:pt x="9589400" y="1899342"/>
                  </a:lnTo>
                  <a:lnTo>
                    <a:pt x="9625766" y="1862971"/>
                  </a:lnTo>
                  <a:lnTo>
                    <a:pt x="9620725" y="1852528"/>
                  </a:lnTo>
                  <a:close/>
                  <a:moveTo>
                    <a:pt x="4611378" y="1834025"/>
                  </a:moveTo>
                  <a:lnTo>
                    <a:pt x="4581857" y="1860303"/>
                  </a:lnTo>
                  <a:lnTo>
                    <a:pt x="4602737" y="1846264"/>
                  </a:lnTo>
                  <a:close/>
                  <a:moveTo>
                    <a:pt x="8154184" y="1824800"/>
                  </a:moveTo>
                  <a:lnTo>
                    <a:pt x="8091893" y="1871614"/>
                  </a:lnTo>
                  <a:lnTo>
                    <a:pt x="8105575" y="1866212"/>
                  </a:lnTo>
                  <a:lnTo>
                    <a:pt x="8119618" y="1859370"/>
                  </a:lnTo>
                  <a:lnTo>
                    <a:pt x="8131860" y="1848927"/>
                  </a:lnTo>
                  <a:lnTo>
                    <a:pt x="8143742" y="1836684"/>
                  </a:lnTo>
                  <a:lnTo>
                    <a:pt x="8143742" y="1834883"/>
                  </a:lnTo>
                  <a:close/>
                  <a:moveTo>
                    <a:pt x="2345022" y="1816110"/>
                  </a:moveTo>
                  <a:lnTo>
                    <a:pt x="2306869" y="1830153"/>
                  </a:lnTo>
                  <a:lnTo>
                    <a:pt x="2269075" y="1845635"/>
                  </a:lnTo>
                  <a:lnTo>
                    <a:pt x="2229121" y="1863277"/>
                  </a:lnTo>
                  <a:lnTo>
                    <a:pt x="2190967" y="1882360"/>
                  </a:lnTo>
                  <a:lnTo>
                    <a:pt x="2103141" y="1925567"/>
                  </a:lnTo>
                  <a:lnTo>
                    <a:pt x="2018195" y="1965173"/>
                  </a:lnTo>
                  <a:lnTo>
                    <a:pt x="1922810" y="2006939"/>
                  </a:lnTo>
                  <a:lnTo>
                    <a:pt x="1825986" y="2046545"/>
                  </a:lnTo>
                  <a:lnTo>
                    <a:pt x="1756517" y="2077869"/>
                  </a:lnTo>
                  <a:lnTo>
                    <a:pt x="1689208" y="2108834"/>
                  </a:lnTo>
                  <a:lnTo>
                    <a:pt x="1642415" y="2131517"/>
                  </a:lnTo>
                  <a:lnTo>
                    <a:pt x="1607861" y="2143759"/>
                  </a:lnTo>
                  <a:lnTo>
                    <a:pt x="1575106" y="2159241"/>
                  </a:lnTo>
                  <a:lnTo>
                    <a:pt x="1545591" y="2176524"/>
                  </a:lnTo>
                  <a:lnTo>
                    <a:pt x="1517875" y="2197407"/>
                  </a:lnTo>
                  <a:lnTo>
                    <a:pt x="1517875" y="2198847"/>
                  </a:lnTo>
                  <a:lnTo>
                    <a:pt x="1524714" y="2198847"/>
                  </a:lnTo>
                  <a:lnTo>
                    <a:pt x="1535152" y="2198847"/>
                  </a:lnTo>
                  <a:lnTo>
                    <a:pt x="1547390" y="2195607"/>
                  </a:lnTo>
                  <a:lnTo>
                    <a:pt x="1562868" y="2190206"/>
                  </a:lnTo>
                  <a:lnTo>
                    <a:pt x="1578346" y="2185165"/>
                  </a:lnTo>
                  <a:lnTo>
                    <a:pt x="1586984" y="2180125"/>
                  </a:lnTo>
                  <a:lnTo>
                    <a:pt x="1592383" y="2176524"/>
                  </a:lnTo>
                  <a:lnTo>
                    <a:pt x="1593823" y="2174724"/>
                  </a:lnTo>
                  <a:lnTo>
                    <a:pt x="1593823" y="2159241"/>
                  </a:lnTo>
                  <a:lnTo>
                    <a:pt x="1609660" y="2159241"/>
                  </a:lnTo>
                  <a:lnTo>
                    <a:pt x="1630177" y="2157441"/>
                  </a:lnTo>
                  <a:lnTo>
                    <a:pt x="1651054" y="2152400"/>
                  </a:lnTo>
                  <a:lnTo>
                    <a:pt x="1656453" y="2150600"/>
                  </a:lnTo>
                  <a:lnTo>
                    <a:pt x="1658253" y="2145559"/>
                  </a:lnTo>
                  <a:lnTo>
                    <a:pt x="1661492" y="2141959"/>
                  </a:lnTo>
                  <a:lnTo>
                    <a:pt x="1666891" y="2138358"/>
                  </a:lnTo>
                  <a:lnTo>
                    <a:pt x="1675530" y="2136558"/>
                  </a:lnTo>
                  <a:lnTo>
                    <a:pt x="1691007" y="2131517"/>
                  </a:lnTo>
                  <a:lnTo>
                    <a:pt x="1725562" y="2119276"/>
                  </a:lnTo>
                  <a:lnTo>
                    <a:pt x="1739239" y="2114235"/>
                  </a:lnTo>
                  <a:lnTo>
                    <a:pt x="1751478" y="2107034"/>
                  </a:lnTo>
                  <a:lnTo>
                    <a:pt x="1768755" y="2100193"/>
                  </a:lnTo>
                  <a:lnTo>
                    <a:pt x="1786032" y="2091551"/>
                  </a:lnTo>
                  <a:lnTo>
                    <a:pt x="1803309" y="2081110"/>
                  </a:lnTo>
                  <a:lnTo>
                    <a:pt x="1819147" y="2071028"/>
                  </a:lnTo>
                  <a:lnTo>
                    <a:pt x="1829585" y="2062387"/>
                  </a:lnTo>
                  <a:lnTo>
                    <a:pt x="1838224" y="2072469"/>
                  </a:lnTo>
                  <a:lnTo>
                    <a:pt x="1841463" y="2074269"/>
                  </a:lnTo>
                  <a:lnTo>
                    <a:pt x="1845063" y="2076069"/>
                  </a:lnTo>
                  <a:lnTo>
                    <a:pt x="1851901" y="2076069"/>
                  </a:lnTo>
                  <a:lnTo>
                    <a:pt x="1860540" y="2071028"/>
                  </a:lnTo>
                  <a:lnTo>
                    <a:pt x="1862340" y="2069228"/>
                  </a:lnTo>
                  <a:lnTo>
                    <a:pt x="1838224" y="2056986"/>
                  </a:lnTo>
                  <a:lnTo>
                    <a:pt x="1872778" y="2045105"/>
                  </a:lnTo>
                  <a:lnTo>
                    <a:pt x="1895095" y="2036463"/>
                  </a:lnTo>
                  <a:lnTo>
                    <a:pt x="1917771" y="2026022"/>
                  </a:lnTo>
                  <a:lnTo>
                    <a:pt x="1941887" y="2020621"/>
                  </a:lnTo>
                  <a:lnTo>
                    <a:pt x="1969603" y="2017380"/>
                  </a:lnTo>
                  <a:lnTo>
                    <a:pt x="1971402" y="2008739"/>
                  </a:lnTo>
                  <a:lnTo>
                    <a:pt x="1975002" y="2001538"/>
                  </a:lnTo>
                  <a:lnTo>
                    <a:pt x="1978241" y="1996497"/>
                  </a:lnTo>
                  <a:lnTo>
                    <a:pt x="1983640" y="1986056"/>
                  </a:lnTo>
                  <a:lnTo>
                    <a:pt x="1995518" y="1987856"/>
                  </a:lnTo>
                  <a:lnTo>
                    <a:pt x="2005957" y="1987856"/>
                  </a:lnTo>
                  <a:lnTo>
                    <a:pt x="2016395" y="1984255"/>
                  </a:lnTo>
                  <a:lnTo>
                    <a:pt x="2028273" y="1979215"/>
                  </a:lnTo>
                  <a:lnTo>
                    <a:pt x="2038711" y="1968773"/>
                  </a:lnTo>
                  <a:lnTo>
                    <a:pt x="2050949" y="1958332"/>
                  </a:lnTo>
                  <a:lnTo>
                    <a:pt x="2064627" y="1949690"/>
                  </a:lnTo>
                  <a:lnTo>
                    <a:pt x="2078665" y="1942849"/>
                  </a:lnTo>
                  <a:lnTo>
                    <a:pt x="2094143" y="1939249"/>
                  </a:lnTo>
                  <a:lnTo>
                    <a:pt x="2095942" y="1934208"/>
                  </a:lnTo>
                  <a:lnTo>
                    <a:pt x="2101342" y="1930608"/>
                  </a:lnTo>
                  <a:lnTo>
                    <a:pt x="2104581" y="1927007"/>
                  </a:lnTo>
                  <a:lnTo>
                    <a:pt x="2109980" y="1925567"/>
                  </a:lnTo>
                  <a:lnTo>
                    <a:pt x="2121858" y="1923766"/>
                  </a:lnTo>
                  <a:lnTo>
                    <a:pt x="2134096" y="1920166"/>
                  </a:lnTo>
                  <a:lnTo>
                    <a:pt x="2151373" y="1915125"/>
                  </a:lnTo>
                  <a:lnTo>
                    <a:pt x="2160012" y="1911525"/>
                  </a:lnTo>
                  <a:lnTo>
                    <a:pt x="2168651" y="1904684"/>
                  </a:lnTo>
                  <a:lnTo>
                    <a:pt x="2189527" y="1891002"/>
                  </a:lnTo>
                  <a:lnTo>
                    <a:pt x="2192766" y="1887401"/>
                  </a:lnTo>
                  <a:lnTo>
                    <a:pt x="2198166" y="1887401"/>
                  </a:lnTo>
                  <a:lnTo>
                    <a:pt x="2220482" y="1883801"/>
                  </a:lnTo>
                  <a:lnTo>
                    <a:pt x="2241359" y="1878760"/>
                  </a:lnTo>
                  <a:lnTo>
                    <a:pt x="2258636" y="1870119"/>
                  </a:lnTo>
                  <a:lnTo>
                    <a:pt x="2274114" y="1859677"/>
                  </a:lnTo>
                  <a:lnTo>
                    <a:pt x="2288152" y="1849235"/>
                  </a:lnTo>
                  <a:lnTo>
                    <a:pt x="2305429" y="1840594"/>
                  </a:lnTo>
                  <a:lnTo>
                    <a:pt x="2324506" y="1831953"/>
                  </a:lnTo>
                  <a:lnTo>
                    <a:pt x="2345022" y="1823312"/>
                  </a:lnTo>
                  <a:close/>
                  <a:moveTo>
                    <a:pt x="7357194" y="1806330"/>
                  </a:moveTo>
                  <a:lnTo>
                    <a:pt x="7336313" y="1825048"/>
                  </a:lnTo>
                  <a:lnTo>
                    <a:pt x="7312193" y="1840886"/>
                  </a:lnTo>
                  <a:lnTo>
                    <a:pt x="7310393" y="1842686"/>
                  </a:lnTo>
                  <a:lnTo>
                    <a:pt x="7288072" y="1854564"/>
                  </a:lnTo>
                  <a:lnTo>
                    <a:pt x="7299952" y="1849525"/>
                  </a:lnTo>
                  <a:lnTo>
                    <a:pt x="7319033" y="1840886"/>
                  </a:lnTo>
                  <a:lnTo>
                    <a:pt x="7333073" y="1833687"/>
                  </a:lnTo>
                  <a:lnTo>
                    <a:pt x="7348554" y="1823608"/>
                  </a:lnTo>
                  <a:lnTo>
                    <a:pt x="7351794" y="1821808"/>
                  </a:lnTo>
                  <a:lnTo>
                    <a:pt x="7353594" y="1818209"/>
                  </a:lnTo>
                  <a:lnTo>
                    <a:pt x="7358994" y="1807770"/>
                  </a:lnTo>
                  <a:close/>
                  <a:moveTo>
                    <a:pt x="2932088" y="1806029"/>
                  </a:moveTo>
                  <a:lnTo>
                    <a:pt x="2924889" y="1809269"/>
                  </a:lnTo>
                  <a:lnTo>
                    <a:pt x="2924889" y="1811070"/>
                  </a:lnTo>
                  <a:close/>
                  <a:moveTo>
                    <a:pt x="1860540" y="1790547"/>
                  </a:moveTo>
                  <a:lnTo>
                    <a:pt x="1840023" y="1800628"/>
                  </a:lnTo>
                  <a:lnTo>
                    <a:pt x="1845063" y="1804229"/>
                  </a:lnTo>
                  <a:lnTo>
                    <a:pt x="1846862" y="1804229"/>
                  </a:lnTo>
                  <a:lnTo>
                    <a:pt x="1850102" y="1802428"/>
                  </a:lnTo>
                  <a:lnTo>
                    <a:pt x="1853701" y="1797388"/>
                  </a:lnTo>
                  <a:close/>
                  <a:moveTo>
                    <a:pt x="8363741" y="1777987"/>
                  </a:moveTo>
                  <a:lnTo>
                    <a:pt x="8310092" y="1817598"/>
                  </a:lnTo>
                  <a:lnTo>
                    <a:pt x="8252842" y="1857570"/>
                  </a:lnTo>
                  <a:lnTo>
                    <a:pt x="8191991" y="1899342"/>
                  </a:lnTo>
                  <a:lnTo>
                    <a:pt x="8130060" y="1938953"/>
                  </a:lnTo>
                  <a:lnTo>
                    <a:pt x="8067409" y="1980725"/>
                  </a:lnTo>
                  <a:lnTo>
                    <a:pt x="8006918" y="2027538"/>
                  </a:lnTo>
                  <a:lnTo>
                    <a:pt x="7951468" y="2073992"/>
                  </a:lnTo>
                  <a:lnTo>
                    <a:pt x="7896018" y="2126207"/>
                  </a:lnTo>
                  <a:lnTo>
                    <a:pt x="7897818" y="2131248"/>
                  </a:lnTo>
                  <a:lnTo>
                    <a:pt x="7899619" y="2138090"/>
                  </a:lnTo>
                  <a:lnTo>
                    <a:pt x="7908260" y="2155375"/>
                  </a:lnTo>
                  <a:lnTo>
                    <a:pt x="7916902" y="2148533"/>
                  </a:lnTo>
                  <a:lnTo>
                    <a:pt x="7927344" y="2139891"/>
                  </a:lnTo>
                  <a:lnTo>
                    <a:pt x="7944627" y="2127647"/>
                  </a:lnTo>
                  <a:lnTo>
                    <a:pt x="7961910" y="2113963"/>
                  </a:lnTo>
                  <a:lnTo>
                    <a:pt x="7972352" y="2103520"/>
                  </a:lnTo>
                  <a:lnTo>
                    <a:pt x="7986394" y="2096678"/>
                  </a:lnTo>
                  <a:lnTo>
                    <a:pt x="7998276" y="2089476"/>
                  </a:lnTo>
                  <a:lnTo>
                    <a:pt x="8012319" y="2084435"/>
                  </a:lnTo>
                  <a:lnTo>
                    <a:pt x="8020960" y="2080834"/>
                  </a:lnTo>
                  <a:lnTo>
                    <a:pt x="8029602" y="2077593"/>
                  </a:lnTo>
                  <a:lnTo>
                    <a:pt x="8034643" y="2072191"/>
                  </a:lnTo>
                  <a:lnTo>
                    <a:pt x="8039684" y="2067150"/>
                  </a:lnTo>
                  <a:lnTo>
                    <a:pt x="8045085" y="2058507"/>
                  </a:lnTo>
                  <a:lnTo>
                    <a:pt x="8050126" y="2053466"/>
                  </a:lnTo>
                  <a:lnTo>
                    <a:pt x="8051926" y="2046264"/>
                  </a:lnTo>
                  <a:lnTo>
                    <a:pt x="8055527" y="2039422"/>
                  </a:lnTo>
                  <a:lnTo>
                    <a:pt x="8055527" y="2034380"/>
                  </a:lnTo>
                  <a:lnTo>
                    <a:pt x="8065608" y="2027538"/>
                  </a:lnTo>
                  <a:lnTo>
                    <a:pt x="8071009" y="2025738"/>
                  </a:lnTo>
                  <a:lnTo>
                    <a:pt x="8074610" y="2025738"/>
                  </a:lnTo>
                  <a:lnTo>
                    <a:pt x="8079651" y="2022137"/>
                  </a:lnTo>
                  <a:lnTo>
                    <a:pt x="8084692" y="2018896"/>
                  </a:lnTo>
                  <a:lnTo>
                    <a:pt x="8091893" y="2015295"/>
                  </a:lnTo>
                  <a:lnTo>
                    <a:pt x="8100535" y="2011694"/>
                  </a:lnTo>
                  <a:lnTo>
                    <a:pt x="8100535" y="2004852"/>
                  </a:lnTo>
                  <a:lnTo>
                    <a:pt x="8104135" y="1999810"/>
                  </a:lnTo>
                  <a:lnTo>
                    <a:pt x="8110976" y="1990808"/>
                  </a:lnTo>
                  <a:lnTo>
                    <a:pt x="8135101" y="1971722"/>
                  </a:lnTo>
                  <a:lnTo>
                    <a:pt x="8162826" y="1954437"/>
                  </a:lnTo>
                  <a:lnTo>
                    <a:pt x="8186950" y="1938953"/>
                  </a:lnTo>
                  <a:lnTo>
                    <a:pt x="8206033" y="1921668"/>
                  </a:lnTo>
                  <a:lnTo>
                    <a:pt x="8226917" y="1902583"/>
                  </a:lnTo>
                  <a:lnTo>
                    <a:pt x="8249241" y="1883497"/>
                  </a:lnTo>
                  <a:lnTo>
                    <a:pt x="8276966" y="1862971"/>
                  </a:lnTo>
                  <a:lnTo>
                    <a:pt x="8308292" y="1840285"/>
                  </a:lnTo>
                  <a:lnTo>
                    <a:pt x="8330616" y="1821199"/>
                  </a:lnTo>
                  <a:lnTo>
                    <a:pt x="8346098" y="1805715"/>
                  </a:lnTo>
                  <a:lnTo>
                    <a:pt x="8358340" y="1791671"/>
                  </a:lnTo>
                  <a:lnTo>
                    <a:pt x="8361941" y="1786629"/>
                  </a:lnTo>
                  <a:lnTo>
                    <a:pt x="8363741" y="1781588"/>
                  </a:lnTo>
                  <a:close/>
                  <a:moveTo>
                    <a:pt x="3369777" y="1773264"/>
                  </a:moveTo>
                  <a:lnTo>
                    <a:pt x="3354300" y="1780105"/>
                  </a:lnTo>
                  <a:lnTo>
                    <a:pt x="3359339" y="1780105"/>
                  </a:lnTo>
                  <a:lnTo>
                    <a:pt x="3364738" y="1780105"/>
                  </a:lnTo>
                  <a:close/>
                  <a:moveTo>
                    <a:pt x="4687341" y="1770309"/>
                  </a:moveTo>
                  <a:lnTo>
                    <a:pt x="4685541" y="1772109"/>
                  </a:lnTo>
                  <a:lnTo>
                    <a:pt x="4682301" y="1773549"/>
                  </a:lnTo>
                  <a:lnTo>
                    <a:pt x="4684101" y="1775349"/>
                  </a:lnTo>
                  <a:close/>
                  <a:moveTo>
                    <a:pt x="4907310" y="1763470"/>
                  </a:moveTo>
                  <a:lnTo>
                    <a:pt x="4888229" y="1778949"/>
                  </a:lnTo>
                  <a:lnTo>
                    <a:pt x="4904069" y="1768509"/>
                  </a:lnTo>
                  <a:close/>
                  <a:moveTo>
                    <a:pt x="1736000" y="1762823"/>
                  </a:moveTo>
                  <a:lnTo>
                    <a:pt x="1703245" y="1780105"/>
                  </a:lnTo>
                  <a:lnTo>
                    <a:pt x="1678769" y="1791987"/>
                  </a:lnTo>
                  <a:lnTo>
                    <a:pt x="1710084" y="1781905"/>
                  </a:lnTo>
                  <a:lnTo>
                    <a:pt x="1727362" y="1776505"/>
                  </a:lnTo>
                  <a:lnTo>
                    <a:pt x="1727362" y="1774704"/>
                  </a:lnTo>
                  <a:lnTo>
                    <a:pt x="1729161" y="1773264"/>
                  </a:lnTo>
                  <a:lnTo>
                    <a:pt x="1732401" y="1767863"/>
                  </a:lnTo>
                  <a:close/>
                  <a:moveTo>
                    <a:pt x="2080464" y="1759222"/>
                  </a:moveTo>
                  <a:lnTo>
                    <a:pt x="2063187" y="1767863"/>
                  </a:lnTo>
                  <a:lnTo>
                    <a:pt x="2068227" y="1766063"/>
                  </a:lnTo>
                  <a:lnTo>
                    <a:pt x="2076865" y="1766063"/>
                  </a:lnTo>
                  <a:close/>
                  <a:moveTo>
                    <a:pt x="1945486" y="1748780"/>
                  </a:moveTo>
                  <a:lnTo>
                    <a:pt x="1921010" y="1759222"/>
                  </a:lnTo>
                  <a:lnTo>
                    <a:pt x="1931449" y="1757422"/>
                  </a:lnTo>
                  <a:lnTo>
                    <a:pt x="1938647" y="1754181"/>
                  </a:lnTo>
                  <a:lnTo>
                    <a:pt x="1943687" y="1752381"/>
                  </a:lnTo>
                  <a:close/>
                  <a:moveTo>
                    <a:pt x="531274" y="1738339"/>
                  </a:moveTo>
                  <a:lnTo>
                    <a:pt x="510397" y="1752381"/>
                  </a:lnTo>
                  <a:lnTo>
                    <a:pt x="522635" y="1752381"/>
                  </a:lnTo>
                  <a:lnTo>
                    <a:pt x="528035" y="1745540"/>
                  </a:lnTo>
                  <a:close/>
                  <a:moveTo>
                    <a:pt x="5854509" y="1736859"/>
                  </a:moveTo>
                  <a:lnTo>
                    <a:pt x="5802668" y="1761336"/>
                  </a:lnTo>
                  <a:lnTo>
                    <a:pt x="5785387" y="1771775"/>
                  </a:lnTo>
                  <a:lnTo>
                    <a:pt x="5769907" y="1781853"/>
                  </a:lnTo>
                  <a:lnTo>
                    <a:pt x="5755866" y="1794092"/>
                  </a:lnTo>
                  <a:lnTo>
                    <a:pt x="5743986" y="1807770"/>
                  </a:lnTo>
                  <a:lnTo>
                    <a:pt x="5757666" y="1802731"/>
                  </a:lnTo>
                  <a:lnTo>
                    <a:pt x="5769907" y="1795892"/>
                  </a:lnTo>
                  <a:lnTo>
                    <a:pt x="5795827" y="1785453"/>
                  </a:lnTo>
                  <a:lnTo>
                    <a:pt x="5818148" y="1773214"/>
                  </a:lnTo>
                  <a:lnTo>
                    <a:pt x="5819948" y="1766375"/>
                  </a:lnTo>
                  <a:lnTo>
                    <a:pt x="5824988" y="1761336"/>
                  </a:lnTo>
                  <a:lnTo>
                    <a:pt x="5830388" y="1754497"/>
                  </a:lnTo>
                  <a:lnTo>
                    <a:pt x="5839029" y="1749097"/>
                  </a:lnTo>
                  <a:close/>
                  <a:moveTo>
                    <a:pt x="8149143" y="1727932"/>
                  </a:moveTo>
                  <a:lnTo>
                    <a:pt x="8119618" y="1747018"/>
                  </a:lnTo>
                  <a:lnTo>
                    <a:pt x="8091893" y="1765743"/>
                  </a:lnTo>
                  <a:lnTo>
                    <a:pt x="8034643" y="1805715"/>
                  </a:lnTo>
                  <a:lnTo>
                    <a:pt x="8006918" y="1823000"/>
                  </a:lnTo>
                  <a:lnTo>
                    <a:pt x="7979193" y="1838484"/>
                  </a:lnTo>
                  <a:lnTo>
                    <a:pt x="7946427" y="1864412"/>
                  </a:lnTo>
                  <a:lnTo>
                    <a:pt x="7899619" y="1895741"/>
                  </a:lnTo>
                  <a:lnTo>
                    <a:pt x="7870093" y="1919867"/>
                  </a:lnTo>
                  <a:lnTo>
                    <a:pt x="7858211" y="1930310"/>
                  </a:lnTo>
                  <a:lnTo>
                    <a:pt x="7851370" y="1938953"/>
                  </a:lnTo>
                  <a:lnTo>
                    <a:pt x="7856411" y="1954437"/>
                  </a:lnTo>
                  <a:lnTo>
                    <a:pt x="7858211" y="1970282"/>
                  </a:lnTo>
                  <a:lnTo>
                    <a:pt x="7866853" y="1963080"/>
                  </a:lnTo>
                  <a:lnTo>
                    <a:pt x="7875494" y="1952637"/>
                  </a:lnTo>
                  <a:lnTo>
                    <a:pt x="7882336" y="1938953"/>
                  </a:lnTo>
                  <a:lnTo>
                    <a:pt x="7885936" y="1933912"/>
                  </a:lnTo>
                  <a:lnTo>
                    <a:pt x="7890977" y="1930310"/>
                  </a:lnTo>
                  <a:lnTo>
                    <a:pt x="7897818" y="1926709"/>
                  </a:lnTo>
                  <a:lnTo>
                    <a:pt x="7904660" y="1923469"/>
                  </a:lnTo>
                  <a:lnTo>
                    <a:pt x="7911501" y="1921668"/>
                  </a:lnTo>
                  <a:lnTo>
                    <a:pt x="7918702" y="1921668"/>
                  </a:lnTo>
                  <a:lnTo>
                    <a:pt x="7920142" y="1914826"/>
                  </a:lnTo>
                  <a:lnTo>
                    <a:pt x="7923743" y="1907984"/>
                  </a:lnTo>
                  <a:lnTo>
                    <a:pt x="7927344" y="1901142"/>
                  </a:lnTo>
                  <a:lnTo>
                    <a:pt x="7932385" y="1895741"/>
                  </a:lnTo>
                  <a:lnTo>
                    <a:pt x="7941026" y="1888899"/>
                  </a:lnTo>
                  <a:lnTo>
                    <a:pt x="7948227" y="1887098"/>
                  </a:lnTo>
                  <a:lnTo>
                    <a:pt x="7960110" y="1887098"/>
                  </a:lnTo>
                  <a:lnTo>
                    <a:pt x="7979193" y="1866212"/>
                  </a:lnTo>
                  <a:lnTo>
                    <a:pt x="8000077" y="1848927"/>
                  </a:lnTo>
                  <a:lnTo>
                    <a:pt x="8020960" y="1831642"/>
                  </a:lnTo>
                  <a:lnTo>
                    <a:pt x="8045085" y="1815798"/>
                  </a:lnTo>
                  <a:lnTo>
                    <a:pt x="8064168" y="1803914"/>
                  </a:lnTo>
                  <a:lnTo>
                    <a:pt x="8084692" y="1790230"/>
                  </a:lnTo>
                  <a:lnTo>
                    <a:pt x="8107376" y="1772945"/>
                  </a:lnTo>
                  <a:lnTo>
                    <a:pt x="8130060" y="1753860"/>
                  </a:lnTo>
                  <a:lnTo>
                    <a:pt x="8136901" y="1747018"/>
                  </a:lnTo>
                  <a:lnTo>
                    <a:pt x="8141942" y="1738015"/>
                  </a:lnTo>
                  <a:close/>
                  <a:moveTo>
                    <a:pt x="4737743" y="1727112"/>
                  </a:moveTo>
                  <a:lnTo>
                    <a:pt x="4732343" y="1730352"/>
                  </a:lnTo>
                  <a:lnTo>
                    <a:pt x="4735943" y="1730352"/>
                  </a:lnTo>
                  <a:close/>
                  <a:moveTo>
                    <a:pt x="3284831" y="1719256"/>
                  </a:moveTo>
                  <a:lnTo>
                    <a:pt x="3260715" y="1729698"/>
                  </a:lnTo>
                  <a:lnTo>
                    <a:pt x="3168930" y="1769664"/>
                  </a:lnTo>
                  <a:lnTo>
                    <a:pt x="3125737" y="1790547"/>
                  </a:lnTo>
                  <a:lnTo>
                    <a:pt x="3082543" y="1811070"/>
                  </a:lnTo>
                  <a:lnTo>
                    <a:pt x="3110259" y="1804229"/>
                  </a:lnTo>
                  <a:lnTo>
                    <a:pt x="3122137" y="1799188"/>
                  </a:lnTo>
                  <a:lnTo>
                    <a:pt x="3132575" y="1797388"/>
                  </a:lnTo>
                  <a:lnTo>
                    <a:pt x="3144814" y="1795587"/>
                  </a:lnTo>
                  <a:lnTo>
                    <a:pt x="3155252" y="1793787"/>
                  </a:lnTo>
                  <a:lnTo>
                    <a:pt x="3163891" y="1790547"/>
                  </a:lnTo>
                  <a:lnTo>
                    <a:pt x="3170729" y="1788746"/>
                  </a:lnTo>
                  <a:lnTo>
                    <a:pt x="3175768" y="1785146"/>
                  </a:lnTo>
                  <a:lnTo>
                    <a:pt x="3181168" y="1780105"/>
                  </a:lnTo>
                  <a:lnTo>
                    <a:pt x="3188007" y="1771464"/>
                  </a:lnTo>
                  <a:lnTo>
                    <a:pt x="3196645" y="1764623"/>
                  </a:lnTo>
                  <a:lnTo>
                    <a:pt x="3207083" y="1759222"/>
                  </a:lnTo>
                  <a:lnTo>
                    <a:pt x="3215722" y="1754181"/>
                  </a:lnTo>
                  <a:lnTo>
                    <a:pt x="3236599" y="1747340"/>
                  </a:lnTo>
                  <a:lnTo>
                    <a:pt x="3236599" y="1754181"/>
                  </a:lnTo>
                  <a:lnTo>
                    <a:pt x="3240198" y="1750581"/>
                  </a:lnTo>
                  <a:lnTo>
                    <a:pt x="3248837" y="1743740"/>
                  </a:lnTo>
                  <a:lnTo>
                    <a:pt x="3253876" y="1740139"/>
                  </a:lnTo>
                  <a:lnTo>
                    <a:pt x="3260715" y="1738339"/>
                  </a:lnTo>
                  <a:lnTo>
                    <a:pt x="3277992" y="1731498"/>
                  </a:lnTo>
                  <a:lnTo>
                    <a:pt x="3291670" y="1726457"/>
                  </a:lnTo>
                  <a:close/>
                  <a:moveTo>
                    <a:pt x="3522033" y="1717816"/>
                  </a:moveTo>
                  <a:lnTo>
                    <a:pt x="3523832" y="1719256"/>
                  </a:lnTo>
                  <a:lnTo>
                    <a:pt x="3525632" y="1717816"/>
                  </a:lnTo>
                  <a:close/>
                  <a:moveTo>
                    <a:pt x="3110259" y="1714215"/>
                  </a:moveTo>
                  <a:lnTo>
                    <a:pt x="3063466" y="1735098"/>
                  </a:lnTo>
                  <a:lnTo>
                    <a:pt x="3018474" y="1755982"/>
                  </a:lnTo>
                  <a:lnTo>
                    <a:pt x="3025313" y="1754181"/>
                  </a:lnTo>
                  <a:lnTo>
                    <a:pt x="3049788" y="1747340"/>
                  </a:lnTo>
                  <a:lnTo>
                    <a:pt x="3072105" y="1736899"/>
                  </a:lnTo>
                  <a:lnTo>
                    <a:pt x="3092982" y="1726457"/>
                  </a:lnTo>
                  <a:close/>
                  <a:moveTo>
                    <a:pt x="7333073" y="1712742"/>
                  </a:moveTo>
                  <a:lnTo>
                    <a:pt x="7331881" y="1714431"/>
                  </a:lnTo>
                  <a:lnTo>
                    <a:pt x="7272231" y="1752697"/>
                  </a:lnTo>
                  <a:lnTo>
                    <a:pt x="7209950" y="1794092"/>
                  </a:lnTo>
                  <a:lnTo>
                    <a:pt x="7201309" y="1799131"/>
                  </a:lnTo>
                  <a:lnTo>
                    <a:pt x="7119947" y="1849525"/>
                  </a:lnTo>
                  <a:lnTo>
                    <a:pt x="7042185" y="1901358"/>
                  </a:lnTo>
                  <a:lnTo>
                    <a:pt x="7026704" y="1918636"/>
                  </a:lnTo>
                  <a:lnTo>
                    <a:pt x="7009424" y="1935914"/>
                  </a:lnTo>
                  <a:lnTo>
                    <a:pt x="7024904" y="1929075"/>
                  </a:lnTo>
                  <a:lnTo>
                    <a:pt x="7042185" y="1922236"/>
                  </a:lnTo>
                  <a:lnTo>
                    <a:pt x="7057665" y="1915396"/>
                  </a:lnTo>
                  <a:lnTo>
                    <a:pt x="7074946" y="1906758"/>
                  </a:lnTo>
                  <a:lnTo>
                    <a:pt x="7102666" y="1884080"/>
                  </a:lnTo>
                  <a:lnTo>
                    <a:pt x="7128587" y="1859963"/>
                  </a:lnTo>
                  <a:lnTo>
                    <a:pt x="7142628" y="1847725"/>
                  </a:lnTo>
                  <a:lnTo>
                    <a:pt x="7156308" y="1839086"/>
                  </a:lnTo>
                  <a:lnTo>
                    <a:pt x="7173589" y="1830447"/>
                  </a:lnTo>
                  <a:lnTo>
                    <a:pt x="7189069" y="1826848"/>
                  </a:lnTo>
                  <a:lnTo>
                    <a:pt x="7196269" y="1818209"/>
                  </a:lnTo>
                  <a:lnTo>
                    <a:pt x="7201309" y="1811370"/>
                  </a:lnTo>
                  <a:lnTo>
                    <a:pt x="7214990" y="1800931"/>
                  </a:lnTo>
                  <a:lnTo>
                    <a:pt x="7230830" y="1792292"/>
                  </a:lnTo>
                  <a:lnTo>
                    <a:pt x="7246311" y="1787253"/>
                  </a:lnTo>
                  <a:lnTo>
                    <a:pt x="7253151" y="1776814"/>
                  </a:lnTo>
                  <a:lnTo>
                    <a:pt x="7260351" y="1768175"/>
                  </a:lnTo>
                  <a:lnTo>
                    <a:pt x="7268991" y="1761336"/>
                  </a:lnTo>
                  <a:lnTo>
                    <a:pt x="7275832" y="1754497"/>
                  </a:lnTo>
                  <a:lnTo>
                    <a:pt x="7313993" y="1730020"/>
                  </a:lnTo>
                  <a:lnTo>
                    <a:pt x="7319033" y="1728220"/>
                  </a:lnTo>
                  <a:lnTo>
                    <a:pt x="7324433" y="1724980"/>
                  </a:lnTo>
                  <a:lnTo>
                    <a:pt x="7331881" y="1714431"/>
                  </a:lnTo>
                  <a:lnTo>
                    <a:pt x="7334513" y="1712742"/>
                  </a:lnTo>
                  <a:close/>
                  <a:moveTo>
                    <a:pt x="2211843" y="1696933"/>
                  </a:moveTo>
                  <a:lnTo>
                    <a:pt x="2158528" y="1722416"/>
                  </a:lnTo>
                  <a:lnTo>
                    <a:pt x="2156413" y="1722857"/>
                  </a:lnTo>
                  <a:lnTo>
                    <a:pt x="2142735" y="1729698"/>
                  </a:lnTo>
                  <a:lnTo>
                    <a:pt x="2142224" y="1730208"/>
                  </a:lnTo>
                  <a:lnTo>
                    <a:pt x="2106381" y="1747340"/>
                  </a:lnTo>
                  <a:lnTo>
                    <a:pt x="2115019" y="1748780"/>
                  </a:lnTo>
                  <a:lnTo>
                    <a:pt x="2123658" y="1750581"/>
                  </a:lnTo>
                  <a:lnTo>
                    <a:pt x="2132296" y="1740139"/>
                  </a:lnTo>
                  <a:lnTo>
                    <a:pt x="2142224" y="1730208"/>
                  </a:lnTo>
                  <a:lnTo>
                    <a:pt x="2158528" y="1722416"/>
                  </a:lnTo>
                  <a:lnTo>
                    <a:pt x="2173689" y="1719256"/>
                  </a:lnTo>
                  <a:lnTo>
                    <a:pt x="2208604" y="1712415"/>
                  </a:lnTo>
                  <a:lnTo>
                    <a:pt x="2208604" y="1705574"/>
                  </a:lnTo>
                  <a:close/>
                  <a:moveTo>
                    <a:pt x="3158491" y="1695132"/>
                  </a:moveTo>
                  <a:lnTo>
                    <a:pt x="3151652" y="1698733"/>
                  </a:lnTo>
                  <a:lnTo>
                    <a:pt x="3151652" y="1700173"/>
                  </a:lnTo>
                  <a:lnTo>
                    <a:pt x="3156691" y="1698733"/>
                  </a:lnTo>
                  <a:close/>
                  <a:moveTo>
                    <a:pt x="8209634" y="1694803"/>
                  </a:moveTo>
                  <a:lnTo>
                    <a:pt x="8204233" y="1698404"/>
                  </a:lnTo>
                  <a:lnTo>
                    <a:pt x="8188750" y="1705246"/>
                  </a:lnTo>
                  <a:lnTo>
                    <a:pt x="8191991" y="1707047"/>
                  </a:lnTo>
                  <a:lnTo>
                    <a:pt x="8197392" y="1703445"/>
                  </a:lnTo>
                  <a:lnTo>
                    <a:pt x="8204233" y="1699844"/>
                  </a:lnTo>
                  <a:close/>
                  <a:moveTo>
                    <a:pt x="9636208" y="1693002"/>
                  </a:moveTo>
                  <a:lnTo>
                    <a:pt x="9546192" y="1783028"/>
                  </a:lnTo>
                  <a:lnTo>
                    <a:pt x="9443934" y="1878456"/>
                  </a:lnTo>
                  <a:lnTo>
                    <a:pt x="9459417" y="1868013"/>
                  </a:lnTo>
                  <a:lnTo>
                    <a:pt x="9501184" y="1834883"/>
                  </a:lnTo>
                  <a:lnTo>
                    <a:pt x="9546192" y="1797072"/>
                  </a:lnTo>
                  <a:lnTo>
                    <a:pt x="9592641" y="1755660"/>
                  </a:lnTo>
                  <a:lnTo>
                    <a:pt x="9639809" y="1710287"/>
                  </a:lnTo>
                  <a:lnTo>
                    <a:pt x="9638009" y="1701645"/>
                  </a:lnTo>
                  <a:close/>
                  <a:moveTo>
                    <a:pt x="2061387" y="1691532"/>
                  </a:moveTo>
                  <a:lnTo>
                    <a:pt x="2050949" y="1696933"/>
                  </a:lnTo>
                  <a:lnTo>
                    <a:pt x="2059588" y="1696933"/>
                  </a:lnTo>
                  <a:close/>
                  <a:moveTo>
                    <a:pt x="617660" y="1689732"/>
                  </a:moveTo>
                  <a:lnTo>
                    <a:pt x="562589" y="1721056"/>
                  </a:lnTo>
                  <a:lnTo>
                    <a:pt x="566188" y="1719256"/>
                  </a:lnTo>
                  <a:lnTo>
                    <a:pt x="583466" y="1714215"/>
                  </a:lnTo>
                  <a:lnTo>
                    <a:pt x="595344" y="1707374"/>
                  </a:lnTo>
                  <a:lnTo>
                    <a:pt x="598943" y="1707374"/>
                  </a:lnTo>
                  <a:close/>
                  <a:moveTo>
                    <a:pt x="3383815" y="1682891"/>
                  </a:moveTo>
                  <a:lnTo>
                    <a:pt x="3309307" y="1710615"/>
                  </a:lnTo>
                  <a:lnTo>
                    <a:pt x="3316146" y="1712415"/>
                  </a:lnTo>
                  <a:lnTo>
                    <a:pt x="3328384" y="1712415"/>
                  </a:lnTo>
                  <a:lnTo>
                    <a:pt x="3338822" y="1710615"/>
                  </a:lnTo>
                  <a:lnTo>
                    <a:pt x="3349261" y="1705574"/>
                  </a:lnTo>
                  <a:lnTo>
                    <a:pt x="3359339" y="1696933"/>
                  </a:lnTo>
                  <a:lnTo>
                    <a:pt x="3371577" y="1688291"/>
                  </a:lnTo>
                  <a:close/>
                  <a:moveTo>
                    <a:pt x="1896894" y="1681090"/>
                  </a:moveTo>
                  <a:lnTo>
                    <a:pt x="1770554" y="1745540"/>
                  </a:lnTo>
                  <a:lnTo>
                    <a:pt x="1812308" y="1733298"/>
                  </a:lnTo>
                  <a:lnTo>
                    <a:pt x="1827785" y="1729698"/>
                  </a:lnTo>
                  <a:lnTo>
                    <a:pt x="1841463" y="1726457"/>
                  </a:lnTo>
                  <a:lnTo>
                    <a:pt x="1850102" y="1716016"/>
                  </a:lnTo>
                  <a:lnTo>
                    <a:pt x="1860540" y="1705574"/>
                  </a:lnTo>
                  <a:lnTo>
                    <a:pt x="1865579" y="1701973"/>
                  </a:lnTo>
                  <a:lnTo>
                    <a:pt x="1872778" y="1700173"/>
                  </a:lnTo>
                  <a:lnTo>
                    <a:pt x="1877817" y="1698733"/>
                  </a:lnTo>
                  <a:lnTo>
                    <a:pt x="1886456" y="1700173"/>
                  </a:lnTo>
                  <a:lnTo>
                    <a:pt x="1888255" y="1698733"/>
                  </a:lnTo>
                  <a:lnTo>
                    <a:pt x="1893295" y="1686491"/>
                  </a:lnTo>
                  <a:close/>
                  <a:moveTo>
                    <a:pt x="3203844" y="1677850"/>
                  </a:moveTo>
                  <a:lnTo>
                    <a:pt x="3191606" y="1682891"/>
                  </a:lnTo>
                  <a:lnTo>
                    <a:pt x="3193406" y="1682891"/>
                  </a:lnTo>
                  <a:lnTo>
                    <a:pt x="3198445" y="1681090"/>
                  </a:lnTo>
                  <a:close/>
                  <a:moveTo>
                    <a:pt x="486281" y="1677850"/>
                  </a:moveTo>
                  <a:lnTo>
                    <a:pt x="448127" y="1689732"/>
                  </a:lnTo>
                  <a:lnTo>
                    <a:pt x="436249" y="1696933"/>
                  </a:lnTo>
                  <a:lnTo>
                    <a:pt x="431210" y="1700173"/>
                  </a:lnTo>
                  <a:lnTo>
                    <a:pt x="427611" y="1705574"/>
                  </a:lnTo>
                  <a:lnTo>
                    <a:pt x="443088" y="1700173"/>
                  </a:lnTo>
                  <a:lnTo>
                    <a:pt x="456766" y="1693332"/>
                  </a:lnTo>
                  <a:lnTo>
                    <a:pt x="472604" y="1686491"/>
                  </a:lnTo>
                  <a:close/>
                  <a:moveTo>
                    <a:pt x="6230000" y="1674587"/>
                  </a:moveTo>
                  <a:lnTo>
                    <a:pt x="6216320" y="1683226"/>
                  </a:lnTo>
                  <a:lnTo>
                    <a:pt x="6219920" y="1681426"/>
                  </a:lnTo>
                  <a:close/>
                  <a:moveTo>
                    <a:pt x="1912372" y="1672449"/>
                  </a:moveTo>
                  <a:lnTo>
                    <a:pt x="1901933" y="1677850"/>
                  </a:lnTo>
                  <a:lnTo>
                    <a:pt x="1903733" y="1677850"/>
                  </a:lnTo>
                  <a:lnTo>
                    <a:pt x="1910572" y="1676050"/>
                  </a:lnTo>
                  <a:close/>
                  <a:moveTo>
                    <a:pt x="4550535" y="1668076"/>
                  </a:moveTo>
                  <a:lnTo>
                    <a:pt x="4531815" y="1685355"/>
                  </a:lnTo>
                  <a:lnTo>
                    <a:pt x="4523174" y="1697594"/>
                  </a:lnTo>
                  <a:lnTo>
                    <a:pt x="4510934" y="1711273"/>
                  </a:lnTo>
                  <a:lnTo>
                    <a:pt x="4521374" y="1702634"/>
                  </a:lnTo>
                  <a:lnTo>
                    <a:pt x="4531815" y="1692194"/>
                  </a:lnTo>
                  <a:lnTo>
                    <a:pt x="4541895" y="1679955"/>
                  </a:lnTo>
                  <a:close/>
                  <a:moveTo>
                    <a:pt x="3423409" y="1665608"/>
                  </a:moveTo>
                  <a:lnTo>
                    <a:pt x="3422756" y="1666605"/>
                  </a:lnTo>
                  <a:lnTo>
                    <a:pt x="3393964" y="1678305"/>
                  </a:lnTo>
                  <a:lnTo>
                    <a:pt x="3388854" y="1679650"/>
                  </a:lnTo>
                  <a:lnTo>
                    <a:pt x="3390654" y="1679650"/>
                  </a:lnTo>
                  <a:lnTo>
                    <a:pt x="3393964" y="1678305"/>
                  </a:lnTo>
                  <a:lnTo>
                    <a:pt x="3402532" y="1676050"/>
                  </a:lnTo>
                  <a:lnTo>
                    <a:pt x="3416570" y="1676050"/>
                  </a:lnTo>
                  <a:lnTo>
                    <a:pt x="3422756" y="1666605"/>
                  </a:lnTo>
                  <a:lnTo>
                    <a:pt x="3425208" y="1665608"/>
                  </a:lnTo>
                  <a:close/>
                  <a:moveTo>
                    <a:pt x="2298590" y="1660567"/>
                  </a:moveTo>
                  <a:lnTo>
                    <a:pt x="2289951" y="1663808"/>
                  </a:lnTo>
                  <a:lnTo>
                    <a:pt x="2215443" y="1696933"/>
                  </a:lnTo>
                  <a:lnTo>
                    <a:pt x="2222282" y="1696933"/>
                  </a:lnTo>
                  <a:lnTo>
                    <a:pt x="2243159" y="1688291"/>
                  </a:lnTo>
                  <a:lnTo>
                    <a:pt x="2262235" y="1679650"/>
                  </a:lnTo>
                  <a:lnTo>
                    <a:pt x="2281312" y="1671009"/>
                  </a:lnTo>
                  <a:close/>
                  <a:moveTo>
                    <a:pt x="5998153" y="1648670"/>
                  </a:moveTo>
                  <a:lnTo>
                    <a:pt x="5959992" y="1672787"/>
                  </a:lnTo>
                  <a:lnTo>
                    <a:pt x="5922191" y="1695464"/>
                  </a:lnTo>
                  <a:lnTo>
                    <a:pt x="5909951" y="1704103"/>
                  </a:lnTo>
                  <a:lnTo>
                    <a:pt x="5925431" y="1698704"/>
                  </a:lnTo>
                  <a:lnTo>
                    <a:pt x="5946312" y="1690065"/>
                  </a:lnTo>
                  <a:lnTo>
                    <a:pt x="5967193" y="1678186"/>
                  </a:lnTo>
                  <a:lnTo>
                    <a:pt x="5982673" y="1664148"/>
                  </a:lnTo>
                  <a:close/>
                  <a:moveTo>
                    <a:pt x="4581857" y="1642157"/>
                  </a:moveTo>
                  <a:lnTo>
                    <a:pt x="4571416" y="1650797"/>
                  </a:lnTo>
                  <a:lnTo>
                    <a:pt x="4580057" y="1647197"/>
                  </a:lnTo>
                  <a:close/>
                  <a:moveTo>
                    <a:pt x="8384265" y="1641148"/>
                  </a:moveTo>
                  <a:lnTo>
                    <a:pt x="8315133" y="1698404"/>
                  </a:lnTo>
                  <a:lnTo>
                    <a:pt x="8247801" y="1752059"/>
                  </a:lnTo>
                  <a:lnTo>
                    <a:pt x="8178308" y="1807515"/>
                  </a:lnTo>
                  <a:lnTo>
                    <a:pt x="8188750" y="1800313"/>
                  </a:lnTo>
                  <a:lnTo>
                    <a:pt x="8199192" y="1795272"/>
                  </a:lnTo>
                  <a:lnTo>
                    <a:pt x="8211074" y="1791671"/>
                  </a:lnTo>
                  <a:lnTo>
                    <a:pt x="8225117" y="1790230"/>
                  </a:lnTo>
                  <a:lnTo>
                    <a:pt x="8230158" y="1776186"/>
                  </a:lnTo>
                  <a:lnTo>
                    <a:pt x="8239159" y="1765743"/>
                  </a:lnTo>
                  <a:lnTo>
                    <a:pt x="8249241" y="1758901"/>
                  </a:lnTo>
                  <a:lnTo>
                    <a:pt x="8263284" y="1753860"/>
                  </a:lnTo>
                  <a:lnTo>
                    <a:pt x="8284167" y="1748458"/>
                  </a:lnTo>
                  <a:lnTo>
                    <a:pt x="8292809" y="1745217"/>
                  </a:lnTo>
                  <a:lnTo>
                    <a:pt x="8301450" y="1739816"/>
                  </a:lnTo>
                  <a:lnTo>
                    <a:pt x="8308292" y="1732974"/>
                  </a:lnTo>
                  <a:lnTo>
                    <a:pt x="8321974" y="1718930"/>
                  </a:lnTo>
                  <a:lnTo>
                    <a:pt x="8327015" y="1712088"/>
                  </a:lnTo>
                  <a:lnTo>
                    <a:pt x="8334216" y="1703445"/>
                  </a:lnTo>
                  <a:lnTo>
                    <a:pt x="8342858" y="1693002"/>
                  </a:lnTo>
                  <a:lnTo>
                    <a:pt x="8355100" y="1684360"/>
                  </a:lnTo>
                  <a:lnTo>
                    <a:pt x="8366982" y="1679319"/>
                  </a:lnTo>
                  <a:lnTo>
                    <a:pt x="8379224" y="1673917"/>
                  </a:lnTo>
                  <a:lnTo>
                    <a:pt x="8381024" y="1656632"/>
                  </a:lnTo>
                  <a:close/>
                  <a:moveTo>
                    <a:pt x="3099821" y="1639684"/>
                  </a:moveTo>
                  <a:lnTo>
                    <a:pt x="3004436" y="1676050"/>
                  </a:lnTo>
                  <a:lnTo>
                    <a:pt x="2911211" y="1710615"/>
                  </a:lnTo>
                  <a:lnTo>
                    <a:pt x="2911211" y="1719256"/>
                  </a:lnTo>
                  <a:lnTo>
                    <a:pt x="2958004" y="1700173"/>
                  </a:lnTo>
                  <a:lnTo>
                    <a:pt x="3009835" y="1681090"/>
                  </a:lnTo>
                  <a:lnTo>
                    <a:pt x="3030352" y="1674249"/>
                  </a:lnTo>
                  <a:lnTo>
                    <a:pt x="3053028" y="1665608"/>
                  </a:lnTo>
                  <a:lnTo>
                    <a:pt x="3075705" y="1653726"/>
                  </a:lnTo>
                  <a:close/>
                  <a:moveTo>
                    <a:pt x="3506555" y="1634643"/>
                  </a:moveTo>
                  <a:lnTo>
                    <a:pt x="3457963" y="1653726"/>
                  </a:lnTo>
                  <a:lnTo>
                    <a:pt x="3470201" y="1651926"/>
                  </a:lnTo>
                  <a:lnTo>
                    <a:pt x="3482439" y="1648326"/>
                  </a:lnTo>
                  <a:lnTo>
                    <a:pt x="3492877" y="1643285"/>
                  </a:lnTo>
                  <a:lnTo>
                    <a:pt x="3503316" y="1638244"/>
                  </a:lnTo>
                  <a:close/>
                  <a:moveTo>
                    <a:pt x="9388844" y="1629264"/>
                  </a:moveTo>
                  <a:lnTo>
                    <a:pt x="9348877" y="1665275"/>
                  </a:lnTo>
                  <a:lnTo>
                    <a:pt x="9300268" y="1707047"/>
                  </a:lnTo>
                  <a:lnTo>
                    <a:pt x="9250219" y="1748458"/>
                  </a:lnTo>
                  <a:lnTo>
                    <a:pt x="9194769" y="1788430"/>
                  </a:lnTo>
                  <a:lnTo>
                    <a:pt x="9137519" y="1828041"/>
                  </a:lnTo>
                  <a:lnTo>
                    <a:pt x="9137519" y="1834883"/>
                  </a:lnTo>
                  <a:lnTo>
                    <a:pt x="9137519" y="1838484"/>
                  </a:lnTo>
                  <a:lnTo>
                    <a:pt x="9141120" y="1847127"/>
                  </a:lnTo>
                  <a:lnTo>
                    <a:pt x="9149761" y="1843886"/>
                  </a:lnTo>
                  <a:lnTo>
                    <a:pt x="9158403" y="1838484"/>
                  </a:lnTo>
                  <a:lnTo>
                    <a:pt x="9163444" y="1831642"/>
                  </a:lnTo>
                  <a:lnTo>
                    <a:pt x="9168485" y="1826241"/>
                  </a:lnTo>
                  <a:lnTo>
                    <a:pt x="9180727" y="1808956"/>
                  </a:lnTo>
                  <a:lnTo>
                    <a:pt x="9194769" y="1797072"/>
                  </a:lnTo>
                  <a:lnTo>
                    <a:pt x="9212053" y="1788430"/>
                  </a:lnTo>
                  <a:lnTo>
                    <a:pt x="9229336" y="1781588"/>
                  </a:lnTo>
                  <a:lnTo>
                    <a:pt x="9239777" y="1769344"/>
                  </a:lnTo>
                  <a:lnTo>
                    <a:pt x="9252020" y="1753860"/>
                  </a:lnTo>
                  <a:lnTo>
                    <a:pt x="9267503" y="1738015"/>
                  </a:lnTo>
                  <a:lnTo>
                    <a:pt x="9288026" y="1722531"/>
                  </a:lnTo>
                  <a:lnTo>
                    <a:pt x="9291627" y="1718930"/>
                  </a:lnTo>
                  <a:lnTo>
                    <a:pt x="9322592" y="1691202"/>
                  </a:lnTo>
                  <a:lnTo>
                    <a:pt x="9350677" y="1665275"/>
                  </a:lnTo>
                  <a:close/>
                  <a:moveTo>
                    <a:pt x="8117818" y="1620622"/>
                  </a:moveTo>
                  <a:lnTo>
                    <a:pt x="7946427" y="1743417"/>
                  </a:lnTo>
                  <a:lnTo>
                    <a:pt x="7941026" y="1753860"/>
                  </a:lnTo>
                  <a:lnTo>
                    <a:pt x="7934185" y="1762502"/>
                  </a:lnTo>
                  <a:lnTo>
                    <a:pt x="7927344" y="1771145"/>
                  </a:lnTo>
                  <a:lnTo>
                    <a:pt x="7918702" y="1777987"/>
                  </a:lnTo>
                  <a:lnTo>
                    <a:pt x="7902859" y="1791671"/>
                  </a:lnTo>
                  <a:lnTo>
                    <a:pt x="7885936" y="1802114"/>
                  </a:lnTo>
                  <a:lnTo>
                    <a:pt x="7873694" y="1814357"/>
                  </a:lnTo>
                  <a:lnTo>
                    <a:pt x="7865053" y="1823000"/>
                  </a:lnTo>
                  <a:lnTo>
                    <a:pt x="7858211" y="1829842"/>
                  </a:lnTo>
                  <a:lnTo>
                    <a:pt x="7854611" y="1836684"/>
                  </a:lnTo>
                  <a:lnTo>
                    <a:pt x="7854611" y="1845326"/>
                  </a:lnTo>
                  <a:lnTo>
                    <a:pt x="7865053" y="1840285"/>
                  </a:lnTo>
                  <a:lnTo>
                    <a:pt x="7877295" y="1833443"/>
                  </a:lnTo>
                  <a:lnTo>
                    <a:pt x="7885936" y="1826241"/>
                  </a:lnTo>
                  <a:lnTo>
                    <a:pt x="7894218" y="1815798"/>
                  </a:lnTo>
                  <a:lnTo>
                    <a:pt x="7908260" y="1802114"/>
                  </a:lnTo>
                  <a:lnTo>
                    <a:pt x="7923743" y="1790230"/>
                  </a:lnTo>
                  <a:lnTo>
                    <a:pt x="7941026" y="1781588"/>
                  </a:lnTo>
                  <a:lnTo>
                    <a:pt x="7960110" y="1772945"/>
                  </a:lnTo>
                  <a:lnTo>
                    <a:pt x="7967311" y="1757101"/>
                  </a:lnTo>
                  <a:lnTo>
                    <a:pt x="7975952" y="1741616"/>
                  </a:lnTo>
                  <a:lnTo>
                    <a:pt x="7984594" y="1727932"/>
                  </a:lnTo>
                  <a:lnTo>
                    <a:pt x="7995036" y="1715689"/>
                  </a:lnTo>
                  <a:lnTo>
                    <a:pt x="8012319" y="1701645"/>
                  </a:lnTo>
                  <a:lnTo>
                    <a:pt x="8029602" y="1687961"/>
                  </a:lnTo>
                  <a:lnTo>
                    <a:pt x="8048325" y="1675718"/>
                  </a:lnTo>
                  <a:lnTo>
                    <a:pt x="8062368" y="1663474"/>
                  </a:lnTo>
                  <a:lnTo>
                    <a:pt x="8079651" y="1649790"/>
                  </a:lnTo>
                  <a:lnTo>
                    <a:pt x="8098734" y="1636106"/>
                  </a:lnTo>
                  <a:close/>
                  <a:moveTo>
                    <a:pt x="4888229" y="1604000"/>
                  </a:moveTo>
                  <a:lnTo>
                    <a:pt x="4886429" y="1605800"/>
                  </a:lnTo>
                  <a:lnTo>
                    <a:pt x="4888229" y="1605800"/>
                  </a:lnTo>
                  <a:close/>
                  <a:moveTo>
                    <a:pt x="8308292" y="1599736"/>
                  </a:moveTo>
                  <a:lnTo>
                    <a:pt x="8294249" y="1606578"/>
                  </a:lnTo>
                  <a:lnTo>
                    <a:pt x="8280567" y="1618821"/>
                  </a:lnTo>
                  <a:lnTo>
                    <a:pt x="8263284" y="1637907"/>
                  </a:lnTo>
                  <a:lnTo>
                    <a:pt x="8270125" y="1636106"/>
                  </a:lnTo>
                  <a:lnTo>
                    <a:pt x="8278766" y="1634306"/>
                  </a:lnTo>
                  <a:lnTo>
                    <a:pt x="8287408" y="1625663"/>
                  </a:lnTo>
                  <a:lnTo>
                    <a:pt x="8292809" y="1620622"/>
                  </a:lnTo>
                  <a:lnTo>
                    <a:pt x="8294249" y="1615220"/>
                  </a:lnTo>
                  <a:lnTo>
                    <a:pt x="8297850" y="1608378"/>
                  </a:lnTo>
                  <a:close/>
                  <a:moveTo>
                    <a:pt x="7339913" y="1593237"/>
                  </a:moveTo>
                  <a:lnTo>
                    <a:pt x="7286272" y="1633192"/>
                  </a:lnTo>
                  <a:lnTo>
                    <a:pt x="7237670" y="1667748"/>
                  </a:lnTo>
                  <a:lnTo>
                    <a:pt x="7190869" y="1697264"/>
                  </a:lnTo>
                  <a:lnTo>
                    <a:pt x="7146228" y="1723181"/>
                  </a:lnTo>
                  <a:lnTo>
                    <a:pt x="7097626" y="1750897"/>
                  </a:lnTo>
                  <a:lnTo>
                    <a:pt x="7049025" y="1780414"/>
                  </a:lnTo>
                  <a:lnTo>
                    <a:pt x="7002223" y="1811370"/>
                  </a:lnTo>
                  <a:lnTo>
                    <a:pt x="6953622" y="1845925"/>
                  </a:lnTo>
                  <a:lnTo>
                    <a:pt x="6962622" y="1868602"/>
                  </a:lnTo>
                  <a:lnTo>
                    <a:pt x="7043985" y="1802731"/>
                  </a:lnTo>
                  <a:lnTo>
                    <a:pt x="7087186" y="1769975"/>
                  </a:lnTo>
                  <a:lnTo>
                    <a:pt x="7130387" y="1738659"/>
                  </a:lnTo>
                  <a:lnTo>
                    <a:pt x="7182229" y="1704103"/>
                  </a:lnTo>
                  <a:lnTo>
                    <a:pt x="7235870" y="1670987"/>
                  </a:lnTo>
                  <a:lnTo>
                    <a:pt x="7288072" y="1638231"/>
                  </a:lnTo>
                  <a:lnTo>
                    <a:pt x="7339913" y="1607275"/>
                  </a:lnTo>
                  <a:lnTo>
                    <a:pt x="7339913" y="1600436"/>
                  </a:lnTo>
                  <a:close/>
                  <a:moveTo>
                    <a:pt x="4640899" y="1590321"/>
                  </a:moveTo>
                  <a:lnTo>
                    <a:pt x="4626858" y="1602200"/>
                  </a:lnTo>
                  <a:lnTo>
                    <a:pt x="4604538" y="1621279"/>
                  </a:lnTo>
                  <a:lnTo>
                    <a:pt x="4609578" y="1619839"/>
                  </a:lnTo>
                  <a:lnTo>
                    <a:pt x="4640899" y="1604000"/>
                  </a:lnTo>
                  <a:close/>
                  <a:moveTo>
                    <a:pt x="7111307" y="1561921"/>
                  </a:moveTo>
                  <a:lnTo>
                    <a:pt x="7109507" y="1563721"/>
                  </a:lnTo>
                  <a:lnTo>
                    <a:pt x="7111307" y="1563721"/>
                  </a:lnTo>
                  <a:close/>
                  <a:moveTo>
                    <a:pt x="1822746" y="1539229"/>
                  </a:moveTo>
                  <a:lnTo>
                    <a:pt x="1727362" y="1587836"/>
                  </a:lnTo>
                  <a:lnTo>
                    <a:pt x="1630177" y="1632843"/>
                  </a:lnTo>
                  <a:lnTo>
                    <a:pt x="1557829" y="1665608"/>
                  </a:lnTo>
                  <a:lnTo>
                    <a:pt x="1486560" y="1701973"/>
                  </a:lnTo>
                  <a:lnTo>
                    <a:pt x="1417451" y="1740139"/>
                  </a:lnTo>
                  <a:lnTo>
                    <a:pt x="1351582" y="1780105"/>
                  </a:lnTo>
                  <a:lnTo>
                    <a:pt x="1356981" y="1788746"/>
                  </a:lnTo>
                  <a:lnTo>
                    <a:pt x="1360221" y="1799188"/>
                  </a:lnTo>
                  <a:lnTo>
                    <a:pt x="1360221" y="1802428"/>
                  </a:lnTo>
                  <a:lnTo>
                    <a:pt x="1362020" y="1812870"/>
                  </a:lnTo>
                  <a:lnTo>
                    <a:pt x="1393335" y="1797388"/>
                  </a:lnTo>
                  <a:lnTo>
                    <a:pt x="1424290" y="1780105"/>
                  </a:lnTo>
                  <a:lnTo>
                    <a:pt x="1445167" y="1766063"/>
                  </a:lnTo>
                  <a:lnTo>
                    <a:pt x="1464244" y="1754181"/>
                  </a:lnTo>
                  <a:lnTo>
                    <a:pt x="1479721" y="1743740"/>
                  </a:lnTo>
                  <a:lnTo>
                    <a:pt x="1491959" y="1731498"/>
                  </a:lnTo>
                  <a:lnTo>
                    <a:pt x="1496998" y="1726457"/>
                  </a:lnTo>
                  <a:lnTo>
                    <a:pt x="1502398" y="1726457"/>
                  </a:lnTo>
                  <a:lnTo>
                    <a:pt x="1507437" y="1726457"/>
                  </a:lnTo>
                  <a:lnTo>
                    <a:pt x="1511036" y="1722857"/>
                  </a:lnTo>
                  <a:lnTo>
                    <a:pt x="1517875" y="1719256"/>
                  </a:lnTo>
                  <a:lnTo>
                    <a:pt x="1524714" y="1716016"/>
                  </a:lnTo>
                  <a:lnTo>
                    <a:pt x="1533353" y="1716016"/>
                  </a:lnTo>
                  <a:lnTo>
                    <a:pt x="1540551" y="1717816"/>
                  </a:lnTo>
                  <a:lnTo>
                    <a:pt x="1568267" y="1689732"/>
                  </a:lnTo>
                  <a:lnTo>
                    <a:pt x="1581945" y="1677850"/>
                  </a:lnTo>
                  <a:lnTo>
                    <a:pt x="1599222" y="1665608"/>
                  </a:lnTo>
                  <a:lnTo>
                    <a:pt x="1619739" y="1651926"/>
                  </a:lnTo>
                  <a:lnTo>
                    <a:pt x="1642415" y="1638244"/>
                  </a:lnTo>
                  <a:lnTo>
                    <a:pt x="1663292" y="1626002"/>
                  </a:lnTo>
                  <a:lnTo>
                    <a:pt x="1684168" y="1617361"/>
                  </a:lnTo>
                  <a:lnTo>
                    <a:pt x="1723762" y="1598278"/>
                  </a:lnTo>
                  <a:lnTo>
                    <a:pt x="1763716" y="1579195"/>
                  </a:lnTo>
                  <a:lnTo>
                    <a:pt x="1766955" y="1577395"/>
                  </a:lnTo>
                  <a:lnTo>
                    <a:pt x="1793231" y="1561913"/>
                  </a:lnTo>
                  <a:lnTo>
                    <a:pt x="1815547" y="1546070"/>
                  </a:lnTo>
                  <a:close/>
                  <a:moveTo>
                    <a:pt x="8386065" y="1537078"/>
                  </a:moveTo>
                  <a:lnTo>
                    <a:pt x="8368782" y="1552922"/>
                  </a:lnTo>
                  <a:lnTo>
                    <a:pt x="8346098" y="1573448"/>
                  </a:lnTo>
                  <a:lnTo>
                    <a:pt x="8353299" y="1568407"/>
                  </a:lnTo>
                  <a:lnTo>
                    <a:pt x="8365181" y="1563005"/>
                  </a:lnTo>
                  <a:lnTo>
                    <a:pt x="8374183" y="1557964"/>
                  </a:lnTo>
                  <a:lnTo>
                    <a:pt x="8379224" y="1551122"/>
                  </a:lnTo>
                  <a:lnTo>
                    <a:pt x="8382825" y="1545720"/>
                  </a:lnTo>
                  <a:close/>
                  <a:moveTo>
                    <a:pt x="1668331" y="1535989"/>
                  </a:moveTo>
                  <a:lnTo>
                    <a:pt x="1670131" y="1537429"/>
                  </a:lnTo>
                  <a:lnTo>
                    <a:pt x="1670131" y="1535989"/>
                  </a:lnTo>
                  <a:close/>
                  <a:moveTo>
                    <a:pt x="1988680" y="1534189"/>
                  </a:moveTo>
                  <a:lnTo>
                    <a:pt x="1895095" y="1591437"/>
                  </a:lnTo>
                  <a:lnTo>
                    <a:pt x="1803309" y="1641484"/>
                  </a:lnTo>
                  <a:lnTo>
                    <a:pt x="1832824" y="1634643"/>
                  </a:lnTo>
                  <a:lnTo>
                    <a:pt x="1865579" y="1627802"/>
                  </a:lnTo>
                  <a:lnTo>
                    <a:pt x="1872778" y="1615561"/>
                  </a:lnTo>
                  <a:lnTo>
                    <a:pt x="1876017" y="1608720"/>
                  </a:lnTo>
                  <a:lnTo>
                    <a:pt x="1881417" y="1603319"/>
                  </a:lnTo>
                  <a:lnTo>
                    <a:pt x="1888255" y="1596478"/>
                  </a:lnTo>
                  <a:lnTo>
                    <a:pt x="1895095" y="1592877"/>
                  </a:lnTo>
                  <a:lnTo>
                    <a:pt x="1905533" y="1589637"/>
                  </a:lnTo>
                  <a:lnTo>
                    <a:pt x="1915971" y="1589637"/>
                  </a:lnTo>
                  <a:lnTo>
                    <a:pt x="1926409" y="1587836"/>
                  </a:lnTo>
                  <a:lnTo>
                    <a:pt x="1935048" y="1584236"/>
                  </a:lnTo>
                  <a:lnTo>
                    <a:pt x="1941887" y="1577395"/>
                  </a:lnTo>
                  <a:lnTo>
                    <a:pt x="1948726" y="1568754"/>
                  </a:lnTo>
                  <a:lnTo>
                    <a:pt x="1959164" y="1560112"/>
                  </a:lnTo>
                  <a:lnTo>
                    <a:pt x="1971402" y="1551471"/>
                  </a:lnTo>
                  <a:lnTo>
                    <a:pt x="1983640" y="1542830"/>
                  </a:lnTo>
                  <a:lnTo>
                    <a:pt x="1997318" y="1534189"/>
                  </a:lnTo>
                  <a:close/>
                  <a:moveTo>
                    <a:pt x="8398307" y="1523394"/>
                  </a:moveTo>
                  <a:lnTo>
                    <a:pt x="8387866" y="1535637"/>
                  </a:lnTo>
                  <a:lnTo>
                    <a:pt x="8396507" y="1535637"/>
                  </a:lnTo>
                  <a:lnTo>
                    <a:pt x="8400108" y="1535637"/>
                  </a:lnTo>
                  <a:close/>
                  <a:moveTo>
                    <a:pt x="7929144" y="1523394"/>
                  </a:moveTo>
                  <a:lnTo>
                    <a:pt x="7899619" y="1542479"/>
                  </a:lnTo>
                  <a:lnTo>
                    <a:pt x="7899619" y="1544280"/>
                  </a:lnTo>
                  <a:lnTo>
                    <a:pt x="7910061" y="1538878"/>
                  </a:lnTo>
                  <a:lnTo>
                    <a:pt x="7920142" y="1535637"/>
                  </a:lnTo>
                  <a:close/>
                  <a:moveTo>
                    <a:pt x="4723702" y="1519045"/>
                  </a:moveTo>
                  <a:lnTo>
                    <a:pt x="4704622" y="1534884"/>
                  </a:lnTo>
                  <a:lnTo>
                    <a:pt x="4715062" y="1533085"/>
                  </a:lnTo>
                  <a:close/>
                  <a:moveTo>
                    <a:pt x="5759466" y="1517287"/>
                  </a:moveTo>
                  <a:lnTo>
                    <a:pt x="5749026" y="1518726"/>
                  </a:lnTo>
                  <a:lnTo>
                    <a:pt x="5749026" y="1524126"/>
                  </a:lnTo>
                  <a:close/>
                  <a:moveTo>
                    <a:pt x="4424170" y="1515806"/>
                  </a:moveTo>
                  <a:lnTo>
                    <a:pt x="4422370" y="1526245"/>
                  </a:lnTo>
                  <a:lnTo>
                    <a:pt x="4420930" y="1536324"/>
                  </a:lnTo>
                  <a:lnTo>
                    <a:pt x="4432811" y="1534884"/>
                  </a:lnTo>
                  <a:lnTo>
                    <a:pt x="4427771" y="1526245"/>
                  </a:lnTo>
                  <a:close/>
                  <a:moveTo>
                    <a:pt x="2457684" y="1508265"/>
                  </a:moveTo>
                  <a:lnTo>
                    <a:pt x="2367699" y="1553271"/>
                  </a:lnTo>
                  <a:lnTo>
                    <a:pt x="2369498" y="1553271"/>
                  </a:lnTo>
                  <a:lnTo>
                    <a:pt x="2383176" y="1558312"/>
                  </a:lnTo>
                  <a:lnTo>
                    <a:pt x="2390375" y="1563353"/>
                  </a:lnTo>
                  <a:lnTo>
                    <a:pt x="2397213" y="1568754"/>
                  </a:lnTo>
                  <a:lnTo>
                    <a:pt x="2400813" y="1573794"/>
                  </a:lnTo>
                  <a:lnTo>
                    <a:pt x="2402253" y="1580995"/>
                  </a:lnTo>
                  <a:lnTo>
                    <a:pt x="2405852" y="1591437"/>
                  </a:lnTo>
                  <a:lnTo>
                    <a:pt x="2405852" y="1600078"/>
                  </a:lnTo>
                  <a:lnTo>
                    <a:pt x="2405852" y="1605119"/>
                  </a:lnTo>
                  <a:lnTo>
                    <a:pt x="2414491" y="1601879"/>
                  </a:lnTo>
                  <a:lnTo>
                    <a:pt x="2421330" y="1610520"/>
                  </a:lnTo>
                  <a:lnTo>
                    <a:pt x="2426369" y="1589637"/>
                  </a:lnTo>
                  <a:lnTo>
                    <a:pt x="2431768" y="1570554"/>
                  </a:lnTo>
                  <a:lnTo>
                    <a:pt x="2445446" y="1537429"/>
                  </a:lnTo>
                  <a:close/>
                  <a:moveTo>
                    <a:pt x="796191" y="1502864"/>
                  </a:moveTo>
                  <a:lnTo>
                    <a:pt x="735721" y="1535989"/>
                  </a:lnTo>
                  <a:lnTo>
                    <a:pt x="680290" y="1566953"/>
                  </a:lnTo>
                  <a:lnTo>
                    <a:pt x="610821" y="1608720"/>
                  </a:lnTo>
                  <a:lnTo>
                    <a:pt x="634937" y="1605119"/>
                  </a:lnTo>
                  <a:lnTo>
                    <a:pt x="647175" y="1594678"/>
                  </a:lnTo>
                  <a:lnTo>
                    <a:pt x="659413" y="1586036"/>
                  </a:lnTo>
                  <a:lnTo>
                    <a:pt x="685329" y="1568754"/>
                  </a:lnTo>
                  <a:lnTo>
                    <a:pt x="716644" y="1551471"/>
                  </a:lnTo>
                  <a:lnTo>
                    <a:pt x="744360" y="1537429"/>
                  </a:lnTo>
                  <a:lnTo>
                    <a:pt x="769916" y="1520146"/>
                  </a:lnTo>
                  <a:close/>
                  <a:moveTo>
                    <a:pt x="3108459" y="1499623"/>
                  </a:moveTo>
                  <a:lnTo>
                    <a:pt x="3101621" y="1502864"/>
                  </a:lnTo>
                  <a:lnTo>
                    <a:pt x="3103420" y="1502864"/>
                  </a:lnTo>
                  <a:close/>
                  <a:moveTo>
                    <a:pt x="9641249" y="1497466"/>
                  </a:moveTo>
                  <a:lnTo>
                    <a:pt x="9578958" y="1563005"/>
                  </a:lnTo>
                  <a:lnTo>
                    <a:pt x="9522068" y="1622062"/>
                  </a:lnTo>
                  <a:lnTo>
                    <a:pt x="9466618" y="1675718"/>
                  </a:lnTo>
                  <a:lnTo>
                    <a:pt x="9414769" y="1726132"/>
                  </a:lnTo>
                  <a:lnTo>
                    <a:pt x="9350677" y="1781588"/>
                  </a:lnTo>
                  <a:lnTo>
                    <a:pt x="9282985" y="1836684"/>
                  </a:lnTo>
                  <a:lnTo>
                    <a:pt x="9206652" y="1893940"/>
                  </a:lnTo>
                  <a:lnTo>
                    <a:pt x="9125637" y="1954437"/>
                  </a:lnTo>
                  <a:lnTo>
                    <a:pt x="9092511" y="2075792"/>
                  </a:lnTo>
                  <a:lnTo>
                    <a:pt x="9090711" y="2080834"/>
                  </a:lnTo>
                  <a:lnTo>
                    <a:pt x="9109794" y="2070751"/>
                  </a:lnTo>
                  <a:lnTo>
                    <a:pt x="9130678" y="2062108"/>
                  </a:lnTo>
                  <a:lnTo>
                    <a:pt x="9137519" y="2048064"/>
                  </a:lnTo>
                  <a:lnTo>
                    <a:pt x="9146161" y="2034380"/>
                  </a:lnTo>
                  <a:lnTo>
                    <a:pt x="9151202" y="2027538"/>
                  </a:lnTo>
                  <a:lnTo>
                    <a:pt x="9159843" y="2022137"/>
                  </a:lnTo>
                  <a:lnTo>
                    <a:pt x="9168485" y="2017095"/>
                  </a:lnTo>
                  <a:lnTo>
                    <a:pt x="9178927" y="2013494"/>
                  </a:lnTo>
                  <a:lnTo>
                    <a:pt x="9186128" y="2009893"/>
                  </a:lnTo>
                  <a:lnTo>
                    <a:pt x="9194769" y="2003051"/>
                  </a:lnTo>
                  <a:lnTo>
                    <a:pt x="9203411" y="1992608"/>
                  </a:lnTo>
                  <a:lnTo>
                    <a:pt x="9210252" y="1980725"/>
                  </a:lnTo>
                  <a:lnTo>
                    <a:pt x="9213853" y="1975323"/>
                  </a:lnTo>
                  <a:lnTo>
                    <a:pt x="9220694" y="1970282"/>
                  </a:lnTo>
                  <a:lnTo>
                    <a:pt x="9227535" y="1968481"/>
                  </a:lnTo>
                  <a:lnTo>
                    <a:pt x="9234737" y="1963080"/>
                  </a:lnTo>
                  <a:lnTo>
                    <a:pt x="9243378" y="1961279"/>
                  </a:lnTo>
                  <a:lnTo>
                    <a:pt x="9244818" y="1954437"/>
                  </a:lnTo>
                  <a:lnTo>
                    <a:pt x="9248419" y="1949396"/>
                  </a:lnTo>
                  <a:lnTo>
                    <a:pt x="9252020" y="1945795"/>
                  </a:lnTo>
                  <a:lnTo>
                    <a:pt x="9265702" y="1930310"/>
                  </a:lnTo>
                  <a:lnTo>
                    <a:pt x="9281185" y="1911225"/>
                  </a:lnTo>
                  <a:lnTo>
                    <a:pt x="9288026" y="1901142"/>
                  </a:lnTo>
                  <a:lnTo>
                    <a:pt x="9338435" y="1854329"/>
                  </a:lnTo>
                  <a:lnTo>
                    <a:pt x="9343476" y="1850728"/>
                  </a:lnTo>
                  <a:lnTo>
                    <a:pt x="9350677" y="1847127"/>
                  </a:lnTo>
                  <a:lnTo>
                    <a:pt x="9359319" y="1842085"/>
                  </a:lnTo>
                  <a:lnTo>
                    <a:pt x="9367960" y="1838484"/>
                  </a:lnTo>
                  <a:lnTo>
                    <a:pt x="9376602" y="1834883"/>
                  </a:lnTo>
                  <a:lnTo>
                    <a:pt x="9388844" y="1831642"/>
                  </a:lnTo>
                  <a:lnTo>
                    <a:pt x="9392085" y="1817598"/>
                  </a:lnTo>
                  <a:lnTo>
                    <a:pt x="9398926" y="1805715"/>
                  </a:lnTo>
                  <a:lnTo>
                    <a:pt x="9407567" y="1795272"/>
                  </a:lnTo>
                  <a:lnTo>
                    <a:pt x="9416209" y="1784829"/>
                  </a:lnTo>
                  <a:lnTo>
                    <a:pt x="9426651" y="1774386"/>
                  </a:lnTo>
                  <a:lnTo>
                    <a:pt x="9438893" y="1765743"/>
                  </a:lnTo>
                  <a:lnTo>
                    <a:pt x="9452575" y="1757101"/>
                  </a:lnTo>
                  <a:lnTo>
                    <a:pt x="9468058" y="1748458"/>
                  </a:lnTo>
                  <a:lnTo>
                    <a:pt x="9469859" y="1743417"/>
                  </a:lnTo>
                  <a:lnTo>
                    <a:pt x="9473459" y="1738015"/>
                  </a:lnTo>
                  <a:lnTo>
                    <a:pt x="9473459" y="1729373"/>
                  </a:lnTo>
                  <a:lnTo>
                    <a:pt x="9480300" y="1724331"/>
                  </a:lnTo>
                  <a:lnTo>
                    <a:pt x="9537551" y="1689401"/>
                  </a:lnTo>
                  <a:lnTo>
                    <a:pt x="9556634" y="1673917"/>
                  </a:lnTo>
                  <a:lnTo>
                    <a:pt x="9567076" y="1667075"/>
                  </a:lnTo>
                  <a:lnTo>
                    <a:pt x="9573917" y="1658433"/>
                  </a:lnTo>
                  <a:lnTo>
                    <a:pt x="9578958" y="1644749"/>
                  </a:lnTo>
                  <a:lnTo>
                    <a:pt x="9584359" y="1629264"/>
                  </a:lnTo>
                  <a:lnTo>
                    <a:pt x="9587599" y="1620622"/>
                  </a:lnTo>
                  <a:lnTo>
                    <a:pt x="9592641" y="1613420"/>
                  </a:lnTo>
                  <a:lnTo>
                    <a:pt x="9599842" y="1604777"/>
                  </a:lnTo>
                  <a:lnTo>
                    <a:pt x="9610284" y="1592534"/>
                  </a:lnTo>
                  <a:lnTo>
                    <a:pt x="9620725" y="1582451"/>
                  </a:lnTo>
                  <a:lnTo>
                    <a:pt x="9632608" y="1572008"/>
                  </a:lnTo>
                  <a:lnTo>
                    <a:pt x="9636208" y="1570207"/>
                  </a:lnTo>
                  <a:lnTo>
                    <a:pt x="9639809" y="1568407"/>
                  </a:lnTo>
                  <a:lnTo>
                    <a:pt x="9641249" y="1564806"/>
                  </a:lnTo>
                  <a:lnTo>
                    <a:pt x="9646650" y="1552922"/>
                  </a:lnTo>
                  <a:lnTo>
                    <a:pt x="9648450" y="1545720"/>
                  </a:lnTo>
                  <a:lnTo>
                    <a:pt x="9648450" y="1535637"/>
                  </a:lnTo>
                  <a:lnTo>
                    <a:pt x="9644850" y="1511150"/>
                  </a:lnTo>
                  <a:close/>
                  <a:moveTo>
                    <a:pt x="8436474" y="1497466"/>
                  </a:moveTo>
                  <a:lnTo>
                    <a:pt x="8419191" y="1506109"/>
                  </a:lnTo>
                  <a:lnTo>
                    <a:pt x="8427833" y="1512951"/>
                  </a:lnTo>
                  <a:lnTo>
                    <a:pt x="8431073" y="1506109"/>
                  </a:lnTo>
                  <a:close/>
                  <a:moveTo>
                    <a:pt x="1929649" y="1478740"/>
                  </a:moveTo>
                  <a:lnTo>
                    <a:pt x="1848662" y="1525547"/>
                  </a:lnTo>
                  <a:lnTo>
                    <a:pt x="1864139" y="1520146"/>
                  </a:lnTo>
                  <a:lnTo>
                    <a:pt x="1893295" y="1504664"/>
                  </a:lnTo>
                  <a:lnTo>
                    <a:pt x="1907332" y="1497823"/>
                  </a:lnTo>
                  <a:lnTo>
                    <a:pt x="1919211" y="1494583"/>
                  </a:lnTo>
                  <a:lnTo>
                    <a:pt x="1928209" y="1490982"/>
                  </a:lnTo>
                  <a:lnTo>
                    <a:pt x="1936848" y="1484141"/>
                  </a:lnTo>
                  <a:lnTo>
                    <a:pt x="1931449" y="1480541"/>
                  </a:lnTo>
                  <a:close/>
                  <a:moveTo>
                    <a:pt x="4600937" y="1472609"/>
                  </a:moveTo>
                  <a:lnTo>
                    <a:pt x="4555936" y="1508966"/>
                  </a:lnTo>
                  <a:lnTo>
                    <a:pt x="4512734" y="1546764"/>
                  </a:lnTo>
                  <a:lnTo>
                    <a:pt x="4469532" y="1588521"/>
                  </a:lnTo>
                  <a:lnTo>
                    <a:pt x="4425970" y="1628478"/>
                  </a:lnTo>
                  <a:lnTo>
                    <a:pt x="4425970" y="1640358"/>
                  </a:lnTo>
                  <a:lnTo>
                    <a:pt x="4424170" y="1652597"/>
                  </a:lnTo>
                  <a:lnTo>
                    <a:pt x="4446851" y="1631718"/>
                  </a:lnTo>
                  <a:lnTo>
                    <a:pt x="4469532" y="1609400"/>
                  </a:lnTo>
                  <a:lnTo>
                    <a:pt x="4483213" y="1591761"/>
                  </a:lnTo>
                  <a:lnTo>
                    <a:pt x="4498693" y="1578082"/>
                  </a:lnTo>
                  <a:lnTo>
                    <a:pt x="4515974" y="1567642"/>
                  </a:lnTo>
                  <a:lnTo>
                    <a:pt x="4533255" y="1560803"/>
                  </a:lnTo>
                  <a:lnTo>
                    <a:pt x="4533255" y="1533085"/>
                  </a:lnTo>
                  <a:lnTo>
                    <a:pt x="4547295" y="1531285"/>
                  </a:lnTo>
                  <a:lnTo>
                    <a:pt x="4557736" y="1527685"/>
                  </a:lnTo>
                  <a:lnTo>
                    <a:pt x="4566376" y="1522645"/>
                  </a:lnTo>
                  <a:lnTo>
                    <a:pt x="4575016" y="1515806"/>
                  </a:lnTo>
                  <a:lnTo>
                    <a:pt x="4583657" y="1505366"/>
                  </a:lnTo>
                  <a:lnTo>
                    <a:pt x="4592297" y="1489887"/>
                  </a:lnTo>
                  <a:close/>
                  <a:moveTo>
                    <a:pt x="4917750" y="1453530"/>
                  </a:moveTo>
                  <a:lnTo>
                    <a:pt x="4893629" y="1474408"/>
                  </a:lnTo>
                  <a:lnTo>
                    <a:pt x="4869148" y="1496727"/>
                  </a:lnTo>
                  <a:lnTo>
                    <a:pt x="4853667" y="1510406"/>
                  </a:lnTo>
                  <a:lnTo>
                    <a:pt x="4834587" y="1526245"/>
                  </a:lnTo>
                  <a:lnTo>
                    <a:pt x="4812266" y="1541724"/>
                  </a:lnTo>
                  <a:lnTo>
                    <a:pt x="4787785" y="1559003"/>
                  </a:lnTo>
                  <a:lnTo>
                    <a:pt x="4755024" y="1590321"/>
                  </a:lnTo>
                  <a:lnTo>
                    <a:pt x="4720462" y="1621279"/>
                  </a:lnTo>
                  <a:lnTo>
                    <a:pt x="4647739" y="1683555"/>
                  </a:lnTo>
                  <a:lnTo>
                    <a:pt x="4575016" y="1744391"/>
                  </a:lnTo>
                  <a:lnTo>
                    <a:pt x="4502293" y="1809907"/>
                  </a:lnTo>
                  <a:lnTo>
                    <a:pt x="4483213" y="1828985"/>
                  </a:lnTo>
                  <a:lnTo>
                    <a:pt x="4462332" y="1853464"/>
                  </a:lnTo>
                  <a:lnTo>
                    <a:pt x="4450451" y="1868943"/>
                  </a:lnTo>
                  <a:lnTo>
                    <a:pt x="4479973" y="1849864"/>
                  </a:lnTo>
                  <a:lnTo>
                    <a:pt x="4502293" y="1830785"/>
                  </a:lnTo>
                  <a:lnTo>
                    <a:pt x="4530015" y="1804867"/>
                  </a:lnTo>
                  <a:lnTo>
                    <a:pt x="4540455" y="1794428"/>
                  </a:lnTo>
                  <a:lnTo>
                    <a:pt x="4552335" y="1803067"/>
                  </a:lnTo>
                  <a:lnTo>
                    <a:pt x="4554136" y="1803067"/>
                  </a:lnTo>
                  <a:lnTo>
                    <a:pt x="4557736" y="1787588"/>
                  </a:lnTo>
                  <a:lnTo>
                    <a:pt x="4564576" y="1775349"/>
                  </a:lnTo>
                  <a:lnTo>
                    <a:pt x="4575016" y="1764909"/>
                  </a:lnTo>
                  <a:lnTo>
                    <a:pt x="4586897" y="1754830"/>
                  </a:lnTo>
                  <a:lnTo>
                    <a:pt x="4600937" y="1744391"/>
                  </a:lnTo>
                  <a:lnTo>
                    <a:pt x="4614978" y="1737191"/>
                  </a:lnTo>
                  <a:lnTo>
                    <a:pt x="4614978" y="1711273"/>
                  </a:lnTo>
                  <a:lnTo>
                    <a:pt x="4637299" y="1723512"/>
                  </a:lnTo>
                  <a:lnTo>
                    <a:pt x="4639099" y="1723512"/>
                  </a:lnTo>
                  <a:lnTo>
                    <a:pt x="4642699" y="1716673"/>
                  </a:lnTo>
                  <a:lnTo>
                    <a:pt x="4642699" y="1711273"/>
                  </a:lnTo>
                  <a:lnTo>
                    <a:pt x="4645939" y="1704433"/>
                  </a:lnTo>
                  <a:lnTo>
                    <a:pt x="4645939" y="1699034"/>
                  </a:lnTo>
                  <a:lnTo>
                    <a:pt x="4654580" y="1693994"/>
                  </a:lnTo>
                  <a:lnTo>
                    <a:pt x="4656380" y="1693994"/>
                  </a:lnTo>
                  <a:lnTo>
                    <a:pt x="4656380" y="1676715"/>
                  </a:lnTo>
                  <a:lnTo>
                    <a:pt x="4666820" y="1673115"/>
                  </a:lnTo>
                  <a:lnTo>
                    <a:pt x="4685541" y="1664476"/>
                  </a:lnTo>
                  <a:lnTo>
                    <a:pt x="4702821" y="1652597"/>
                  </a:lnTo>
                  <a:lnTo>
                    <a:pt x="4722262" y="1635318"/>
                  </a:lnTo>
                  <a:lnTo>
                    <a:pt x="4741343" y="1616239"/>
                  </a:lnTo>
                  <a:lnTo>
                    <a:pt x="4758624" y="1595361"/>
                  </a:lnTo>
                  <a:lnTo>
                    <a:pt x="4779144" y="1578082"/>
                  </a:lnTo>
                  <a:lnTo>
                    <a:pt x="4819106" y="1541724"/>
                  </a:lnTo>
                  <a:lnTo>
                    <a:pt x="4851867" y="1520845"/>
                  </a:lnTo>
                  <a:lnTo>
                    <a:pt x="4881389" y="1498527"/>
                  </a:lnTo>
                  <a:lnTo>
                    <a:pt x="4893629" y="1489887"/>
                  </a:lnTo>
                  <a:lnTo>
                    <a:pt x="4904069" y="1479448"/>
                  </a:lnTo>
                  <a:lnTo>
                    <a:pt x="4910910" y="1467209"/>
                  </a:lnTo>
                  <a:close/>
                  <a:moveTo>
                    <a:pt x="7260351" y="1453215"/>
                  </a:moveTo>
                  <a:lnTo>
                    <a:pt x="7241271" y="1466893"/>
                  </a:lnTo>
                  <a:lnTo>
                    <a:pt x="7244511" y="1466893"/>
                  </a:lnTo>
                  <a:lnTo>
                    <a:pt x="7251711" y="1461854"/>
                  </a:lnTo>
                  <a:close/>
                  <a:moveTo>
                    <a:pt x="8204233" y="1450653"/>
                  </a:moveTo>
                  <a:lnTo>
                    <a:pt x="8117818" y="1512951"/>
                  </a:lnTo>
                  <a:lnTo>
                    <a:pt x="8032842" y="1573448"/>
                  </a:lnTo>
                  <a:lnTo>
                    <a:pt x="7949668" y="1634306"/>
                  </a:lnTo>
                  <a:lnTo>
                    <a:pt x="7871894" y="1693002"/>
                  </a:lnTo>
                  <a:lnTo>
                    <a:pt x="7871894" y="1698404"/>
                  </a:lnTo>
                  <a:lnTo>
                    <a:pt x="7902859" y="1675718"/>
                  </a:lnTo>
                  <a:lnTo>
                    <a:pt x="7932385" y="1656632"/>
                  </a:lnTo>
                  <a:lnTo>
                    <a:pt x="7967311" y="1632505"/>
                  </a:lnTo>
                  <a:lnTo>
                    <a:pt x="8001877" y="1608378"/>
                  </a:lnTo>
                  <a:lnTo>
                    <a:pt x="8020960" y="1596135"/>
                  </a:lnTo>
                  <a:lnTo>
                    <a:pt x="8043284" y="1575249"/>
                  </a:lnTo>
                  <a:lnTo>
                    <a:pt x="8065608" y="1557964"/>
                  </a:lnTo>
                  <a:lnTo>
                    <a:pt x="8116017" y="1519793"/>
                  </a:lnTo>
                  <a:lnTo>
                    <a:pt x="8121418" y="1519793"/>
                  </a:lnTo>
                  <a:lnTo>
                    <a:pt x="8126459" y="1519793"/>
                  </a:lnTo>
                  <a:lnTo>
                    <a:pt x="8131860" y="1518352"/>
                  </a:lnTo>
                  <a:lnTo>
                    <a:pt x="8143742" y="1506109"/>
                  </a:lnTo>
                  <a:lnTo>
                    <a:pt x="8155984" y="1499267"/>
                  </a:lnTo>
                  <a:lnTo>
                    <a:pt x="8167867" y="1490625"/>
                  </a:lnTo>
                  <a:lnTo>
                    <a:pt x="8178308" y="1480182"/>
                  </a:lnTo>
                  <a:lnTo>
                    <a:pt x="8190551" y="1467938"/>
                  </a:lnTo>
                  <a:lnTo>
                    <a:pt x="8197392" y="1457495"/>
                  </a:lnTo>
                  <a:close/>
                  <a:moveTo>
                    <a:pt x="1832824" y="1447416"/>
                  </a:moveTo>
                  <a:lnTo>
                    <a:pt x="1815547" y="1456417"/>
                  </a:lnTo>
                  <a:lnTo>
                    <a:pt x="1815547" y="1461458"/>
                  </a:lnTo>
                  <a:close/>
                  <a:moveTo>
                    <a:pt x="5749026" y="1444576"/>
                  </a:moveTo>
                  <a:lnTo>
                    <a:pt x="5736786" y="1453215"/>
                  </a:lnTo>
                  <a:lnTo>
                    <a:pt x="5738586" y="1458254"/>
                  </a:lnTo>
                  <a:close/>
                  <a:moveTo>
                    <a:pt x="4490413" y="1439491"/>
                  </a:moveTo>
                  <a:lnTo>
                    <a:pt x="4424170" y="1488088"/>
                  </a:lnTo>
                  <a:lnTo>
                    <a:pt x="4424170" y="1489887"/>
                  </a:lnTo>
                  <a:lnTo>
                    <a:pt x="4436411" y="1488088"/>
                  </a:lnTo>
                  <a:lnTo>
                    <a:pt x="4451892" y="1484488"/>
                  </a:lnTo>
                  <a:lnTo>
                    <a:pt x="4464132" y="1477648"/>
                  </a:lnTo>
                  <a:lnTo>
                    <a:pt x="4469532" y="1470809"/>
                  </a:lnTo>
                  <a:lnTo>
                    <a:pt x="4474572" y="1463969"/>
                  </a:lnTo>
                  <a:lnTo>
                    <a:pt x="4481413" y="1449930"/>
                  </a:lnTo>
                  <a:close/>
                  <a:moveTo>
                    <a:pt x="6303083" y="1439177"/>
                  </a:moveTo>
                  <a:lnTo>
                    <a:pt x="6244041" y="1480931"/>
                  </a:lnTo>
                  <a:lnTo>
                    <a:pt x="6187159" y="1518726"/>
                  </a:lnTo>
                  <a:lnTo>
                    <a:pt x="6083116" y="1588198"/>
                  </a:lnTo>
                  <a:lnTo>
                    <a:pt x="6057195" y="1607275"/>
                  </a:lnTo>
                  <a:lnTo>
                    <a:pt x="6006794" y="1641831"/>
                  </a:lnTo>
                  <a:lnTo>
                    <a:pt x="6022634" y="1641831"/>
                  </a:lnTo>
                  <a:lnTo>
                    <a:pt x="6039915" y="1626353"/>
                  </a:lnTo>
                  <a:lnTo>
                    <a:pt x="6057195" y="1612315"/>
                  </a:lnTo>
                  <a:lnTo>
                    <a:pt x="6072676" y="1600436"/>
                  </a:lnTo>
                  <a:lnTo>
                    <a:pt x="6089956" y="1589998"/>
                  </a:lnTo>
                  <a:lnTo>
                    <a:pt x="6159438" y="1544643"/>
                  </a:lnTo>
                  <a:lnTo>
                    <a:pt x="6179959" y="1530965"/>
                  </a:lnTo>
                  <a:lnTo>
                    <a:pt x="6197239" y="1518726"/>
                  </a:lnTo>
                  <a:lnTo>
                    <a:pt x="6212720" y="1508648"/>
                  </a:lnTo>
                  <a:lnTo>
                    <a:pt x="6224960" y="1496409"/>
                  </a:lnTo>
                  <a:lnTo>
                    <a:pt x="6242241" y="1484171"/>
                  </a:lnTo>
                  <a:lnTo>
                    <a:pt x="6259521" y="1474092"/>
                  </a:lnTo>
                  <a:lnTo>
                    <a:pt x="6276802" y="1465093"/>
                  </a:lnTo>
                  <a:lnTo>
                    <a:pt x="6292642" y="1456454"/>
                  </a:lnTo>
                  <a:lnTo>
                    <a:pt x="6299482" y="1446016"/>
                  </a:lnTo>
                  <a:close/>
                  <a:moveTo>
                    <a:pt x="3546509" y="1436974"/>
                  </a:moveTo>
                  <a:lnTo>
                    <a:pt x="3525632" y="1449216"/>
                  </a:lnTo>
                  <a:lnTo>
                    <a:pt x="3547948" y="1436974"/>
                  </a:lnTo>
                  <a:close/>
                  <a:moveTo>
                    <a:pt x="2180529" y="1431933"/>
                  </a:moveTo>
                  <a:lnTo>
                    <a:pt x="2111780" y="1471899"/>
                  </a:lnTo>
                  <a:lnTo>
                    <a:pt x="2042311" y="1515106"/>
                  </a:lnTo>
                  <a:lnTo>
                    <a:pt x="2070026" y="1506464"/>
                  </a:lnTo>
                  <a:lnTo>
                    <a:pt x="2101342" y="1499623"/>
                  </a:lnTo>
                  <a:lnTo>
                    <a:pt x="2108180" y="1485581"/>
                  </a:lnTo>
                  <a:lnTo>
                    <a:pt x="2120419" y="1475500"/>
                  </a:lnTo>
                  <a:lnTo>
                    <a:pt x="2132296" y="1468299"/>
                  </a:lnTo>
                  <a:lnTo>
                    <a:pt x="2145974" y="1463258"/>
                  </a:lnTo>
                  <a:lnTo>
                    <a:pt x="2154613" y="1459657"/>
                  </a:lnTo>
                  <a:lnTo>
                    <a:pt x="2163251" y="1452816"/>
                  </a:lnTo>
                  <a:lnTo>
                    <a:pt x="2171890" y="1445975"/>
                  </a:lnTo>
                  <a:lnTo>
                    <a:pt x="2179089" y="1435534"/>
                  </a:lnTo>
                  <a:close/>
                  <a:moveTo>
                    <a:pt x="2386775" y="1428333"/>
                  </a:moveTo>
                  <a:lnTo>
                    <a:pt x="2230921" y="1504664"/>
                  </a:lnTo>
                  <a:lnTo>
                    <a:pt x="2068227" y="1591437"/>
                  </a:lnTo>
                  <a:lnTo>
                    <a:pt x="1933248" y="1662368"/>
                  </a:lnTo>
                  <a:lnTo>
                    <a:pt x="1935048" y="1662368"/>
                  </a:lnTo>
                  <a:lnTo>
                    <a:pt x="1941887" y="1662368"/>
                  </a:lnTo>
                  <a:lnTo>
                    <a:pt x="1947286" y="1663808"/>
                  </a:lnTo>
                  <a:lnTo>
                    <a:pt x="1955925" y="1669209"/>
                  </a:lnTo>
                  <a:lnTo>
                    <a:pt x="1966363" y="1656967"/>
                  </a:lnTo>
                  <a:lnTo>
                    <a:pt x="1976441" y="1646885"/>
                  </a:lnTo>
                  <a:lnTo>
                    <a:pt x="1995518" y="1632843"/>
                  </a:lnTo>
                  <a:lnTo>
                    <a:pt x="1999118" y="1631043"/>
                  </a:lnTo>
                  <a:lnTo>
                    <a:pt x="2010996" y="1629603"/>
                  </a:lnTo>
                  <a:lnTo>
                    <a:pt x="2030073" y="1629603"/>
                  </a:lnTo>
                  <a:lnTo>
                    <a:pt x="2028273" y="1626002"/>
                  </a:lnTo>
                  <a:lnTo>
                    <a:pt x="2030073" y="1620961"/>
                  </a:lnTo>
                  <a:lnTo>
                    <a:pt x="2031872" y="1615561"/>
                  </a:lnTo>
                  <a:lnTo>
                    <a:pt x="2035112" y="1610520"/>
                  </a:lnTo>
                  <a:lnTo>
                    <a:pt x="2044111" y="1605119"/>
                  </a:lnTo>
                  <a:lnTo>
                    <a:pt x="2049150" y="1603319"/>
                  </a:lnTo>
                  <a:lnTo>
                    <a:pt x="2066427" y="1610520"/>
                  </a:lnTo>
                  <a:lnTo>
                    <a:pt x="2073626" y="1606919"/>
                  </a:lnTo>
                  <a:lnTo>
                    <a:pt x="2078665" y="1600078"/>
                  </a:lnTo>
                  <a:lnTo>
                    <a:pt x="2085504" y="1591437"/>
                  </a:lnTo>
                  <a:lnTo>
                    <a:pt x="2092703" y="1586036"/>
                  </a:lnTo>
                  <a:lnTo>
                    <a:pt x="2099541" y="1580995"/>
                  </a:lnTo>
                  <a:lnTo>
                    <a:pt x="2108180" y="1577395"/>
                  </a:lnTo>
                  <a:lnTo>
                    <a:pt x="2118618" y="1573794"/>
                  </a:lnTo>
                  <a:lnTo>
                    <a:pt x="2129057" y="1570554"/>
                  </a:lnTo>
                  <a:lnTo>
                    <a:pt x="2139136" y="1570554"/>
                  </a:lnTo>
                  <a:lnTo>
                    <a:pt x="2145974" y="1561913"/>
                  </a:lnTo>
                  <a:lnTo>
                    <a:pt x="2153173" y="1553271"/>
                  </a:lnTo>
                  <a:lnTo>
                    <a:pt x="2163251" y="1546070"/>
                  </a:lnTo>
                  <a:lnTo>
                    <a:pt x="2173689" y="1541030"/>
                  </a:lnTo>
                  <a:lnTo>
                    <a:pt x="2184128" y="1537429"/>
                  </a:lnTo>
                  <a:lnTo>
                    <a:pt x="2194567" y="1537429"/>
                  </a:lnTo>
                  <a:lnTo>
                    <a:pt x="2205005" y="1537429"/>
                  </a:lnTo>
                  <a:lnTo>
                    <a:pt x="2213644" y="1541030"/>
                  </a:lnTo>
                  <a:lnTo>
                    <a:pt x="2224082" y="1527347"/>
                  </a:lnTo>
                  <a:lnTo>
                    <a:pt x="2236320" y="1515106"/>
                  </a:lnTo>
                  <a:lnTo>
                    <a:pt x="2249998" y="1502864"/>
                  </a:lnTo>
                  <a:lnTo>
                    <a:pt x="2264035" y="1494583"/>
                  </a:lnTo>
                  <a:lnTo>
                    <a:pt x="2279513" y="1487382"/>
                  </a:lnTo>
                  <a:lnTo>
                    <a:pt x="2296790" y="1482341"/>
                  </a:lnTo>
                  <a:lnTo>
                    <a:pt x="2314067" y="1480541"/>
                  </a:lnTo>
                  <a:lnTo>
                    <a:pt x="2333144" y="1478740"/>
                  </a:lnTo>
                  <a:lnTo>
                    <a:pt x="2345022" y="1463258"/>
                  </a:lnTo>
                  <a:lnTo>
                    <a:pt x="2359060" y="1451016"/>
                  </a:lnTo>
                  <a:lnTo>
                    <a:pt x="2373098" y="1438774"/>
                  </a:lnTo>
                  <a:close/>
                  <a:moveTo>
                    <a:pt x="3575664" y="1419691"/>
                  </a:moveTo>
                  <a:lnTo>
                    <a:pt x="3555148" y="1431933"/>
                  </a:lnTo>
                  <a:lnTo>
                    <a:pt x="3565226" y="1428333"/>
                  </a:lnTo>
                  <a:lnTo>
                    <a:pt x="3575664" y="1426893"/>
                  </a:lnTo>
                  <a:close/>
                  <a:moveTo>
                    <a:pt x="8391466" y="1419324"/>
                  </a:moveTo>
                  <a:lnTo>
                    <a:pt x="8366982" y="1438410"/>
                  </a:lnTo>
                  <a:lnTo>
                    <a:pt x="8334216" y="1461096"/>
                  </a:lnTo>
                  <a:lnTo>
                    <a:pt x="8358340" y="1445612"/>
                  </a:lnTo>
                  <a:close/>
                  <a:moveTo>
                    <a:pt x="4668260" y="1416812"/>
                  </a:moveTo>
                  <a:lnTo>
                    <a:pt x="4632259" y="1446330"/>
                  </a:lnTo>
                  <a:lnTo>
                    <a:pt x="4613178" y="1460369"/>
                  </a:lnTo>
                  <a:lnTo>
                    <a:pt x="4620018" y="1462169"/>
                  </a:lnTo>
                  <a:lnTo>
                    <a:pt x="4626858" y="1463969"/>
                  </a:lnTo>
                  <a:lnTo>
                    <a:pt x="4630459" y="1460369"/>
                  </a:lnTo>
                  <a:lnTo>
                    <a:pt x="4635499" y="1455330"/>
                  </a:lnTo>
                  <a:lnTo>
                    <a:pt x="4640899" y="1453530"/>
                  </a:lnTo>
                  <a:lnTo>
                    <a:pt x="4647739" y="1451730"/>
                  </a:lnTo>
                  <a:close/>
                  <a:moveTo>
                    <a:pt x="4524614" y="1413572"/>
                  </a:moveTo>
                  <a:lnTo>
                    <a:pt x="4502293" y="1429051"/>
                  </a:lnTo>
                  <a:lnTo>
                    <a:pt x="4510934" y="1425812"/>
                  </a:lnTo>
                  <a:lnTo>
                    <a:pt x="4521374" y="1422212"/>
                  </a:lnTo>
                  <a:close/>
                  <a:moveTo>
                    <a:pt x="3033951" y="1411050"/>
                  </a:moveTo>
                  <a:lnTo>
                    <a:pt x="2971681" y="1440575"/>
                  </a:lnTo>
                  <a:lnTo>
                    <a:pt x="2911211" y="1471899"/>
                  </a:lnTo>
                  <a:lnTo>
                    <a:pt x="2914810" y="1478740"/>
                  </a:lnTo>
                  <a:lnTo>
                    <a:pt x="2916250" y="1482341"/>
                  </a:lnTo>
                  <a:lnTo>
                    <a:pt x="2919850" y="1489182"/>
                  </a:lnTo>
                  <a:lnTo>
                    <a:pt x="2921650" y="1497823"/>
                  </a:lnTo>
                  <a:lnTo>
                    <a:pt x="2982120" y="1471899"/>
                  </a:lnTo>
                  <a:lnTo>
                    <a:pt x="3009835" y="1459657"/>
                  </a:lnTo>
                  <a:lnTo>
                    <a:pt x="3033951" y="1445975"/>
                  </a:lnTo>
                  <a:lnTo>
                    <a:pt x="3033951" y="1444175"/>
                  </a:lnTo>
                  <a:close/>
                  <a:moveTo>
                    <a:pt x="1912372" y="1409250"/>
                  </a:moveTo>
                  <a:lnTo>
                    <a:pt x="1912372" y="1412850"/>
                  </a:lnTo>
                  <a:lnTo>
                    <a:pt x="1914172" y="1412850"/>
                  </a:lnTo>
                  <a:lnTo>
                    <a:pt x="1915971" y="1411050"/>
                  </a:lnTo>
                  <a:close/>
                  <a:moveTo>
                    <a:pt x="1372458" y="1407810"/>
                  </a:moveTo>
                  <a:lnTo>
                    <a:pt x="1360221" y="1414651"/>
                  </a:lnTo>
                  <a:lnTo>
                    <a:pt x="1351582" y="1419691"/>
                  </a:lnTo>
                  <a:lnTo>
                    <a:pt x="1365620" y="1419691"/>
                  </a:lnTo>
                  <a:close/>
                  <a:moveTo>
                    <a:pt x="7128587" y="1401021"/>
                  </a:moveTo>
                  <a:lnTo>
                    <a:pt x="7062705" y="1435577"/>
                  </a:lnTo>
                  <a:lnTo>
                    <a:pt x="7014464" y="1465093"/>
                  </a:lnTo>
                  <a:lnTo>
                    <a:pt x="6971263" y="1494610"/>
                  </a:lnTo>
                  <a:lnTo>
                    <a:pt x="6931301" y="1524126"/>
                  </a:lnTo>
                  <a:lnTo>
                    <a:pt x="6896740" y="1555082"/>
                  </a:lnTo>
                  <a:lnTo>
                    <a:pt x="6886300" y="1565521"/>
                  </a:lnTo>
                  <a:lnTo>
                    <a:pt x="6875860" y="1572360"/>
                  </a:lnTo>
                  <a:lnTo>
                    <a:pt x="6886300" y="1572360"/>
                  </a:lnTo>
                  <a:lnTo>
                    <a:pt x="6896740" y="1570920"/>
                  </a:lnTo>
                  <a:lnTo>
                    <a:pt x="6905381" y="1567320"/>
                  </a:lnTo>
                  <a:lnTo>
                    <a:pt x="6915821" y="1560481"/>
                  </a:lnTo>
                  <a:lnTo>
                    <a:pt x="6941742" y="1543203"/>
                  </a:lnTo>
                  <a:lnTo>
                    <a:pt x="6964062" y="1525926"/>
                  </a:lnTo>
                  <a:lnTo>
                    <a:pt x="7002223" y="1498209"/>
                  </a:lnTo>
                  <a:lnTo>
                    <a:pt x="7035344" y="1474092"/>
                  </a:lnTo>
                  <a:lnTo>
                    <a:pt x="7064505" y="1449615"/>
                  </a:lnTo>
                  <a:lnTo>
                    <a:pt x="7090426" y="1428738"/>
                  </a:lnTo>
                  <a:lnTo>
                    <a:pt x="7119947" y="1406421"/>
                  </a:lnTo>
                  <a:close/>
                  <a:moveTo>
                    <a:pt x="8280567" y="1398798"/>
                  </a:moveTo>
                  <a:lnTo>
                    <a:pt x="8207834" y="1448853"/>
                  </a:lnTo>
                  <a:lnTo>
                    <a:pt x="8220076" y="1443811"/>
                  </a:lnTo>
                  <a:lnTo>
                    <a:pt x="8231958" y="1442011"/>
                  </a:lnTo>
                  <a:lnTo>
                    <a:pt x="8239159" y="1431568"/>
                  </a:lnTo>
                  <a:lnTo>
                    <a:pt x="8249241" y="1422925"/>
                  </a:lnTo>
                  <a:lnTo>
                    <a:pt x="8259683" y="1417524"/>
                  </a:lnTo>
                  <a:lnTo>
                    <a:pt x="8271925" y="1414283"/>
                  </a:lnTo>
                  <a:lnTo>
                    <a:pt x="8275526" y="1405640"/>
                  </a:lnTo>
                  <a:close/>
                  <a:moveTo>
                    <a:pt x="3333423" y="1390527"/>
                  </a:moveTo>
                  <a:lnTo>
                    <a:pt x="3284831" y="1412850"/>
                  </a:lnTo>
                  <a:lnTo>
                    <a:pt x="3303908" y="1411050"/>
                  </a:lnTo>
                  <a:lnTo>
                    <a:pt x="3322985" y="1407810"/>
                  </a:lnTo>
                  <a:lnTo>
                    <a:pt x="3328384" y="1397368"/>
                  </a:lnTo>
                  <a:close/>
                  <a:moveTo>
                    <a:pt x="2260436" y="1388727"/>
                  </a:moveTo>
                  <a:lnTo>
                    <a:pt x="2187727" y="1428333"/>
                  </a:lnTo>
                  <a:lnTo>
                    <a:pt x="2190967" y="1428333"/>
                  </a:lnTo>
                  <a:lnTo>
                    <a:pt x="2196366" y="1428333"/>
                  </a:lnTo>
                  <a:lnTo>
                    <a:pt x="2199606" y="1430133"/>
                  </a:lnTo>
                  <a:lnTo>
                    <a:pt x="2208604" y="1435534"/>
                  </a:lnTo>
                  <a:lnTo>
                    <a:pt x="2219042" y="1428333"/>
                  </a:lnTo>
                  <a:lnTo>
                    <a:pt x="2234520" y="1425092"/>
                  </a:lnTo>
                  <a:lnTo>
                    <a:pt x="2241359" y="1421492"/>
                  </a:lnTo>
                  <a:lnTo>
                    <a:pt x="2246758" y="1417891"/>
                  </a:lnTo>
                  <a:lnTo>
                    <a:pt x="2251797" y="1412850"/>
                  </a:lnTo>
                  <a:lnTo>
                    <a:pt x="2253597" y="1407810"/>
                  </a:lnTo>
                  <a:close/>
                  <a:moveTo>
                    <a:pt x="4564576" y="1382614"/>
                  </a:moveTo>
                  <a:lnTo>
                    <a:pt x="4559176" y="1385854"/>
                  </a:lnTo>
                  <a:lnTo>
                    <a:pt x="4566376" y="1384054"/>
                  </a:lnTo>
                  <a:close/>
                  <a:moveTo>
                    <a:pt x="2516715" y="1366404"/>
                  </a:moveTo>
                  <a:lnTo>
                    <a:pt x="2462723" y="1391967"/>
                  </a:lnTo>
                  <a:lnTo>
                    <a:pt x="2516715" y="1367844"/>
                  </a:lnTo>
                  <a:close/>
                  <a:moveTo>
                    <a:pt x="1453805" y="1366404"/>
                  </a:moveTo>
                  <a:lnTo>
                    <a:pt x="1448766" y="1369644"/>
                  </a:lnTo>
                  <a:lnTo>
                    <a:pt x="1452006" y="1369644"/>
                  </a:lnTo>
                  <a:close/>
                  <a:moveTo>
                    <a:pt x="8832905" y="1362428"/>
                  </a:moveTo>
                  <a:lnTo>
                    <a:pt x="8808781" y="1366029"/>
                  </a:lnTo>
                  <a:lnTo>
                    <a:pt x="8786097" y="1372871"/>
                  </a:lnTo>
                  <a:lnTo>
                    <a:pt x="8765213" y="1381513"/>
                  </a:lnTo>
                  <a:lnTo>
                    <a:pt x="8744329" y="1391596"/>
                  </a:lnTo>
                  <a:lnTo>
                    <a:pt x="8704722" y="1414283"/>
                  </a:lnTo>
                  <a:lnTo>
                    <a:pt x="8687439" y="1426526"/>
                  </a:lnTo>
                  <a:lnTo>
                    <a:pt x="8670156" y="1438410"/>
                  </a:lnTo>
                  <a:lnTo>
                    <a:pt x="8631989" y="1469739"/>
                  </a:lnTo>
                  <a:lnTo>
                    <a:pt x="8597423" y="1497466"/>
                  </a:lnTo>
                  <a:lnTo>
                    <a:pt x="8580140" y="1509710"/>
                  </a:lnTo>
                  <a:lnTo>
                    <a:pt x="8561056" y="1521593"/>
                  </a:lnTo>
                  <a:lnTo>
                    <a:pt x="8540173" y="1530236"/>
                  </a:lnTo>
                  <a:lnTo>
                    <a:pt x="8521089" y="1538878"/>
                  </a:lnTo>
                  <a:lnTo>
                    <a:pt x="8514248" y="1554363"/>
                  </a:lnTo>
                  <a:lnTo>
                    <a:pt x="8507407" y="1577049"/>
                  </a:lnTo>
                  <a:lnTo>
                    <a:pt x="8503806" y="1592534"/>
                  </a:lnTo>
                  <a:lnTo>
                    <a:pt x="8498765" y="1608378"/>
                  </a:lnTo>
                  <a:lnTo>
                    <a:pt x="8500206" y="1608378"/>
                  </a:lnTo>
                  <a:lnTo>
                    <a:pt x="8512448" y="1608378"/>
                  </a:lnTo>
                  <a:lnTo>
                    <a:pt x="8519649" y="1611619"/>
                  </a:lnTo>
                  <a:lnTo>
                    <a:pt x="8526490" y="1615220"/>
                  </a:lnTo>
                  <a:lnTo>
                    <a:pt x="8531531" y="1622062"/>
                  </a:lnTo>
                  <a:lnTo>
                    <a:pt x="8533331" y="1629264"/>
                  </a:lnTo>
                  <a:lnTo>
                    <a:pt x="8535132" y="1637907"/>
                  </a:lnTo>
                  <a:lnTo>
                    <a:pt x="8535132" y="1646549"/>
                  </a:lnTo>
                  <a:lnTo>
                    <a:pt x="8533331" y="1649790"/>
                  </a:lnTo>
                  <a:lnTo>
                    <a:pt x="8528291" y="1662034"/>
                  </a:lnTo>
                  <a:lnTo>
                    <a:pt x="8519649" y="1672117"/>
                  </a:lnTo>
                  <a:lnTo>
                    <a:pt x="8509207" y="1680759"/>
                  </a:lnTo>
                  <a:lnTo>
                    <a:pt x="8496965" y="1686161"/>
                  </a:lnTo>
                  <a:lnTo>
                    <a:pt x="8491564" y="1689401"/>
                  </a:lnTo>
                  <a:lnTo>
                    <a:pt x="8486523" y="1693002"/>
                  </a:lnTo>
                  <a:lnTo>
                    <a:pt x="8474281" y="1705246"/>
                  </a:lnTo>
                  <a:lnTo>
                    <a:pt x="8476081" y="1739816"/>
                  </a:lnTo>
                  <a:lnTo>
                    <a:pt x="8476081" y="1769344"/>
                  </a:lnTo>
                  <a:lnTo>
                    <a:pt x="8476081" y="1795272"/>
                  </a:lnTo>
                  <a:lnTo>
                    <a:pt x="8472481" y="1819399"/>
                  </a:lnTo>
                  <a:lnTo>
                    <a:pt x="8471040" y="1848927"/>
                  </a:lnTo>
                  <a:lnTo>
                    <a:pt x="8471040" y="1878456"/>
                  </a:lnTo>
                  <a:lnTo>
                    <a:pt x="8474281" y="1909785"/>
                  </a:lnTo>
                  <a:lnTo>
                    <a:pt x="8479682" y="1942554"/>
                  </a:lnTo>
                  <a:lnTo>
                    <a:pt x="8490124" y="1940753"/>
                  </a:lnTo>
                  <a:lnTo>
                    <a:pt x="8496965" y="1940753"/>
                  </a:lnTo>
                  <a:lnTo>
                    <a:pt x="8502006" y="1942554"/>
                  </a:lnTo>
                  <a:lnTo>
                    <a:pt x="8505607" y="1945795"/>
                  </a:lnTo>
                  <a:lnTo>
                    <a:pt x="8509207" y="1951196"/>
                  </a:lnTo>
                  <a:lnTo>
                    <a:pt x="8512448" y="1958038"/>
                  </a:lnTo>
                  <a:lnTo>
                    <a:pt x="8512448" y="1964880"/>
                  </a:lnTo>
                  <a:lnTo>
                    <a:pt x="8512448" y="1975323"/>
                  </a:lnTo>
                  <a:lnTo>
                    <a:pt x="8514248" y="1982165"/>
                  </a:lnTo>
                  <a:lnTo>
                    <a:pt x="8514248" y="1989367"/>
                  </a:lnTo>
                  <a:lnTo>
                    <a:pt x="8512448" y="1994409"/>
                  </a:lnTo>
                  <a:lnTo>
                    <a:pt x="8510647" y="1999810"/>
                  </a:lnTo>
                  <a:lnTo>
                    <a:pt x="8505607" y="2006652"/>
                  </a:lnTo>
                  <a:lnTo>
                    <a:pt x="8498765" y="2011694"/>
                  </a:lnTo>
                  <a:lnTo>
                    <a:pt x="8493364" y="2013494"/>
                  </a:lnTo>
                  <a:lnTo>
                    <a:pt x="8491564" y="2018896"/>
                  </a:lnTo>
                  <a:lnTo>
                    <a:pt x="8500206" y="2039422"/>
                  </a:lnTo>
                  <a:lnTo>
                    <a:pt x="8509207" y="2058507"/>
                  </a:lnTo>
                  <a:lnTo>
                    <a:pt x="8519649" y="2075792"/>
                  </a:lnTo>
                  <a:lnTo>
                    <a:pt x="8528291" y="2093077"/>
                  </a:lnTo>
                  <a:lnTo>
                    <a:pt x="8540173" y="2108562"/>
                  </a:lnTo>
                  <a:lnTo>
                    <a:pt x="8552415" y="2124406"/>
                  </a:lnTo>
                  <a:lnTo>
                    <a:pt x="8564657" y="2136289"/>
                  </a:lnTo>
                  <a:lnTo>
                    <a:pt x="8578340" y="2148533"/>
                  </a:lnTo>
                  <a:lnTo>
                    <a:pt x="8592022" y="2160776"/>
                  </a:lnTo>
                  <a:lnTo>
                    <a:pt x="8607505" y="2169419"/>
                  </a:lnTo>
                  <a:lnTo>
                    <a:pt x="8623348" y="2178061"/>
                  </a:lnTo>
                  <a:lnTo>
                    <a:pt x="8640631" y="2186704"/>
                  </a:lnTo>
                  <a:lnTo>
                    <a:pt x="8657914" y="2191745"/>
                  </a:lnTo>
                  <a:lnTo>
                    <a:pt x="8676997" y="2197147"/>
                  </a:lnTo>
                  <a:lnTo>
                    <a:pt x="8696081" y="2202188"/>
                  </a:lnTo>
                  <a:lnTo>
                    <a:pt x="8716964" y="2205789"/>
                  </a:lnTo>
                  <a:lnTo>
                    <a:pt x="8758372" y="2205789"/>
                  </a:lnTo>
                  <a:lnTo>
                    <a:pt x="8796539" y="2203989"/>
                  </a:lnTo>
                  <a:lnTo>
                    <a:pt x="8813821" y="2200388"/>
                  </a:lnTo>
                  <a:lnTo>
                    <a:pt x="8829304" y="2197147"/>
                  </a:lnTo>
                  <a:lnTo>
                    <a:pt x="8843347" y="2193546"/>
                  </a:lnTo>
                  <a:lnTo>
                    <a:pt x="8857029" y="2186704"/>
                  </a:lnTo>
                  <a:lnTo>
                    <a:pt x="8887995" y="2171219"/>
                  </a:lnTo>
                  <a:lnTo>
                    <a:pt x="8914279" y="2155375"/>
                  </a:lnTo>
                  <a:lnTo>
                    <a:pt x="8936603" y="2136289"/>
                  </a:lnTo>
                  <a:lnTo>
                    <a:pt x="8955687" y="2115764"/>
                  </a:lnTo>
                  <a:lnTo>
                    <a:pt x="8976571" y="2087676"/>
                  </a:lnTo>
                  <a:lnTo>
                    <a:pt x="8992053" y="2058507"/>
                  </a:lnTo>
                  <a:lnTo>
                    <a:pt x="9006096" y="2030779"/>
                  </a:lnTo>
                  <a:lnTo>
                    <a:pt x="9017978" y="2001251"/>
                  </a:lnTo>
                  <a:lnTo>
                    <a:pt x="9024819" y="1971722"/>
                  </a:lnTo>
                  <a:lnTo>
                    <a:pt x="9033461" y="1938953"/>
                  </a:lnTo>
                  <a:lnTo>
                    <a:pt x="9038862" y="1902583"/>
                  </a:lnTo>
                  <a:lnTo>
                    <a:pt x="9043903" y="1862971"/>
                  </a:lnTo>
                  <a:lnTo>
                    <a:pt x="9045703" y="1847127"/>
                  </a:lnTo>
                  <a:lnTo>
                    <a:pt x="9045703" y="1834883"/>
                  </a:lnTo>
                  <a:lnTo>
                    <a:pt x="9043903" y="1821199"/>
                  </a:lnTo>
                  <a:lnTo>
                    <a:pt x="9040662" y="1810756"/>
                  </a:lnTo>
                  <a:lnTo>
                    <a:pt x="9035261" y="1798873"/>
                  </a:lnTo>
                  <a:lnTo>
                    <a:pt x="9032021" y="1788430"/>
                  </a:lnTo>
                  <a:lnTo>
                    <a:pt x="9030220" y="1776186"/>
                  </a:lnTo>
                  <a:lnTo>
                    <a:pt x="9028420" y="1764303"/>
                  </a:lnTo>
                  <a:lnTo>
                    <a:pt x="9028420" y="1705246"/>
                  </a:lnTo>
                  <a:lnTo>
                    <a:pt x="9030220" y="1672117"/>
                  </a:lnTo>
                  <a:lnTo>
                    <a:pt x="9032021" y="1641148"/>
                  </a:lnTo>
                  <a:lnTo>
                    <a:pt x="9033461" y="1627464"/>
                  </a:lnTo>
                  <a:lnTo>
                    <a:pt x="9032021" y="1613420"/>
                  </a:lnTo>
                  <a:lnTo>
                    <a:pt x="9030220" y="1601536"/>
                  </a:lnTo>
                  <a:lnTo>
                    <a:pt x="9028420" y="1589293"/>
                  </a:lnTo>
                  <a:lnTo>
                    <a:pt x="9023379" y="1577049"/>
                  </a:lnTo>
                  <a:lnTo>
                    <a:pt x="9017978" y="1566606"/>
                  </a:lnTo>
                  <a:lnTo>
                    <a:pt x="9011137" y="1554363"/>
                  </a:lnTo>
                  <a:lnTo>
                    <a:pt x="9002495" y="1544280"/>
                  </a:lnTo>
                  <a:lnTo>
                    <a:pt x="8998895" y="1540679"/>
                  </a:lnTo>
                  <a:lnTo>
                    <a:pt x="8998895" y="1535637"/>
                  </a:lnTo>
                  <a:lnTo>
                    <a:pt x="8993854" y="1506109"/>
                  </a:lnTo>
                  <a:lnTo>
                    <a:pt x="8987012" y="1481982"/>
                  </a:lnTo>
                  <a:lnTo>
                    <a:pt x="8983412" y="1481982"/>
                  </a:lnTo>
                  <a:lnTo>
                    <a:pt x="8987012" y="1480182"/>
                  </a:lnTo>
                  <a:lnTo>
                    <a:pt x="8981971" y="1466137"/>
                  </a:lnTo>
                  <a:lnTo>
                    <a:pt x="8974770" y="1456055"/>
                  </a:lnTo>
                  <a:lnTo>
                    <a:pt x="8967929" y="1443811"/>
                  </a:lnTo>
                  <a:lnTo>
                    <a:pt x="8959287" y="1433368"/>
                  </a:lnTo>
                  <a:lnTo>
                    <a:pt x="8926162" y="1402039"/>
                  </a:lnTo>
                  <a:lnTo>
                    <a:pt x="8889795" y="1374671"/>
                  </a:lnTo>
                  <a:lnTo>
                    <a:pt x="8887995" y="1376112"/>
                  </a:lnTo>
                  <a:lnTo>
                    <a:pt x="8882954" y="1381513"/>
                  </a:lnTo>
                  <a:lnTo>
                    <a:pt x="8874312" y="1386555"/>
                  </a:lnTo>
                  <a:lnTo>
                    <a:pt x="8869271" y="1388355"/>
                  </a:lnTo>
                  <a:lnTo>
                    <a:pt x="8862430" y="1388355"/>
                  </a:lnTo>
                  <a:lnTo>
                    <a:pt x="8855229" y="1386555"/>
                  </a:lnTo>
                  <a:lnTo>
                    <a:pt x="8848388" y="1384754"/>
                  </a:lnTo>
                  <a:lnTo>
                    <a:pt x="8841547" y="1381513"/>
                  </a:lnTo>
                  <a:lnTo>
                    <a:pt x="8836506" y="1374671"/>
                  </a:lnTo>
                  <a:lnTo>
                    <a:pt x="8832905" y="1369270"/>
                  </a:lnTo>
                  <a:close/>
                  <a:moveTo>
                    <a:pt x="4469532" y="1358136"/>
                  </a:moveTo>
                  <a:lnTo>
                    <a:pt x="4451892" y="1365336"/>
                  </a:lnTo>
                  <a:lnTo>
                    <a:pt x="4434611" y="1368575"/>
                  </a:lnTo>
                  <a:lnTo>
                    <a:pt x="4427771" y="1370375"/>
                  </a:lnTo>
                  <a:lnTo>
                    <a:pt x="4427771" y="1384054"/>
                  </a:lnTo>
                  <a:lnTo>
                    <a:pt x="4425970" y="1398093"/>
                  </a:lnTo>
                  <a:lnTo>
                    <a:pt x="4436411" y="1392694"/>
                  </a:lnTo>
                  <a:lnTo>
                    <a:pt x="4445051" y="1384054"/>
                  </a:lnTo>
                  <a:lnTo>
                    <a:pt x="4465932" y="1363536"/>
                  </a:lnTo>
                  <a:close/>
                  <a:moveTo>
                    <a:pt x="3401092" y="1357762"/>
                  </a:moveTo>
                  <a:lnTo>
                    <a:pt x="3387055" y="1364603"/>
                  </a:lnTo>
                  <a:lnTo>
                    <a:pt x="3395693" y="1362803"/>
                  </a:lnTo>
                  <a:close/>
                  <a:moveTo>
                    <a:pt x="6886300" y="1347748"/>
                  </a:moveTo>
                  <a:lnTo>
                    <a:pt x="6872620" y="1356387"/>
                  </a:lnTo>
                  <a:lnTo>
                    <a:pt x="6824018" y="1389143"/>
                  </a:lnTo>
                  <a:lnTo>
                    <a:pt x="6843099" y="1385543"/>
                  </a:lnTo>
                  <a:lnTo>
                    <a:pt x="6846699" y="1378704"/>
                  </a:lnTo>
                  <a:lnTo>
                    <a:pt x="6849939" y="1371865"/>
                  </a:lnTo>
                  <a:lnTo>
                    <a:pt x="6855339" y="1368265"/>
                  </a:lnTo>
                  <a:lnTo>
                    <a:pt x="6862179" y="1366466"/>
                  </a:lnTo>
                  <a:close/>
                  <a:moveTo>
                    <a:pt x="8661514" y="1338301"/>
                  </a:moveTo>
                  <a:lnTo>
                    <a:pt x="8638830" y="1348744"/>
                  </a:lnTo>
                  <a:lnTo>
                    <a:pt x="8612906" y="1360627"/>
                  </a:lnTo>
                  <a:lnTo>
                    <a:pt x="8581940" y="1379713"/>
                  </a:lnTo>
                  <a:lnTo>
                    <a:pt x="8597423" y="1381513"/>
                  </a:lnTo>
                  <a:lnTo>
                    <a:pt x="8611105" y="1383314"/>
                  </a:lnTo>
                  <a:lnTo>
                    <a:pt x="8633789" y="1362428"/>
                  </a:lnTo>
                  <a:close/>
                  <a:moveTo>
                    <a:pt x="6604052" y="1337309"/>
                  </a:moveTo>
                  <a:lnTo>
                    <a:pt x="6599011" y="1342349"/>
                  </a:lnTo>
                  <a:lnTo>
                    <a:pt x="6595411" y="1344148"/>
                  </a:lnTo>
                  <a:lnTo>
                    <a:pt x="6607652" y="1340549"/>
                  </a:lnTo>
                  <a:close/>
                  <a:moveTo>
                    <a:pt x="7237670" y="1331910"/>
                  </a:moveTo>
                  <a:lnTo>
                    <a:pt x="7214990" y="1347748"/>
                  </a:lnTo>
                  <a:lnTo>
                    <a:pt x="7220390" y="1344148"/>
                  </a:lnTo>
                  <a:lnTo>
                    <a:pt x="7230830" y="1338749"/>
                  </a:lnTo>
                  <a:close/>
                  <a:moveTo>
                    <a:pt x="1356981" y="1328238"/>
                  </a:moveTo>
                  <a:lnTo>
                    <a:pt x="1330705" y="1341920"/>
                  </a:lnTo>
                  <a:lnTo>
                    <a:pt x="1306589" y="1354162"/>
                  </a:lnTo>
                  <a:lnTo>
                    <a:pt x="1291112" y="1362803"/>
                  </a:lnTo>
                  <a:lnTo>
                    <a:pt x="1277434" y="1371444"/>
                  </a:lnTo>
                  <a:lnTo>
                    <a:pt x="1263396" y="1381886"/>
                  </a:lnTo>
                  <a:lnTo>
                    <a:pt x="1249718" y="1393768"/>
                  </a:lnTo>
                  <a:lnTo>
                    <a:pt x="1265196" y="1385126"/>
                  </a:lnTo>
                  <a:lnTo>
                    <a:pt x="1270595" y="1381886"/>
                  </a:lnTo>
                  <a:lnTo>
                    <a:pt x="1277434" y="1380086"/>
                  </a:lnTo>
                  <a:lnTo>
                    <a:pt x="1284273" y="1381886"/>
                  </a:lnTo>
                  <a:lnTo>
                    <a:pt x="1291112" y="1383686"/>
                  </a:lnTo>
                  <a:lnTo>
                    <a:pt x="1305149" y="1369644"/>
                  </a:lnTo>
                  <a:lnTo>
                    <a:pt x="1313788" y="1362803"/>
                  </a:lnTo>
                  <a:lnTo>
                    <a:pt x="1323866" y="1357762"/>
                  </a:lnTo>
                  <a:lnTo>
                    <a:pt x="1358781" y="1338679"/>
                  </a:lnTo>
                  <a:close/>
                  <a:moveTo>
                    <a:pt x="3489278" y="1317796"/>
                  </a:moveTo>
                  <a:lnTo>
                    <a:pt x="3425208" y="1347321"/>
                  </a:lnTo>
                  <a:lnTo>
                    <a:pt x="3440686" y="1345520"/>
                  </a:lnTo>
                  <a:lnTo>
                    <a:pt x="3456163" y="1345520"/>
                  </a:lnTo>
                  <a:lnTo>
                    <a:pt x="3470201" y="1331478"/>
                  </a:lnTo>
                  <a:close/>
                  <a:moveTo>
                    <a:pt x="8413790" y="1310213"/>
                  </a:moveTo>
                  <a:lnTo>
                    <a:pt x="8408749" y="1312013"/>
                  </a:lnTo>
                  <a:lnTo>
                    <a:pt x="8412350" y="1312013"/>
                  </a:lnTo>
                  <a:close/>
                  <a:moveTo>
                    <a:pt x="8043284" y="1308772"/>
                  </a:moveTo>
                  <a:lnTo>
                    <a:pt x="8024201" y="1324257"/>
                  </a:lnTo>
                  <a:lnTo>
                    <a:pt x="8041484" y="1317415"/>
                  </a:lnTo>
                  <a:close/>
                  <a:moveTo>
                    <a:pt x="7279432" y="1307793"/>
                  </a:moveTo>
                  <a:lnTo>
                    <a:pt x="7281232" y="1309233"/>
                  </a:lnTo>
                  <a:lnTo>
                    <a:pt x="7284472" y="1312832"/>
                  </a:lnTo>
                  <a:lnTo>
                    <a:pt x="7284472" y="1307793"/>
                  </a:lnTo>
                  <a:close/>
                  <a:moveTo>
                    <a:pt x="6308123" y="1299154"/>
                  </a:moveTo>
                  <a:lnTo>
                    <a:pt x="6183559" y="1378704"/>
                  </a:lnTo>
                  <a:lnTo>
                    <a:pt x="6070876" y="1455015"/>
                  </a:lnTo>
                  <a:lnTo>
                    <a:pt x="5968633" y="1527365"/>
                  </a:lnTo>
                  <a:lnTo>
                    <a:pt x="5873590" y="1598636"/>
                  </a:lnTo>
                  <a:lnTo>
                    <a:pt x="5856309" y="1612315"/>
                  </a:lnTo>
                  <a:lnTo>
                    <a:pt x="5837229" y="1622753"/>
                  </a:lnTo>
                  <a:lnTo>
                    <a:pt x="5823188" y="1631392"/>
                  </a:lnTo>
                  <a:lnTo>
                    <a:pt x="5800868" y="1645431"/>
                  </a:lnTo>
                  <a:lnTo>
                    <a:pt x="5779987" y="1660909"/>
                  </a:lnTo>
                  <a:lnTo>
                    <a:pt x="5769907" y="1667748"/>
                  </a:lnTo>
                  <a:lnTo>
                    <a:pt x="5761266" y="1676387"/>
                  </a:lnTo>
                  <a:lnTo>
                    <a:pt x="5754066" y="1685026"/>
                  </a:lnTo>
                  <a:lnTo>
                    <a:pt x="5749026" y="1691865"/>
                  </a:lnTo>
                  <a:lnTo>
                    <a:pt x="5745426" y="1698704"/>
                  </a:lnTo>
                  <a:lnTo>
                    <a:pt x="5743986" y="1702303"/>
                  </a:lnTo>
                  <a:lnTo>
                    <a:pt x="5742186" y="1705903"/>
                  </a:lnTo>
                  <a:lnTo>
                    <a:pt x="5740386" y="1712742"/>
                  </a:lnTo>
                  <a:lnTo>
                    <a:pt x="5807708" y="1672787"/>
                  </a:lnTo>
                  <a:lnTo>
                    <a:pt x="5875390" y="1628153"/>
                  </a:lnTo>
                  <a:lnTo>
                    <a:pt x="5908151" y="1605476"/>
                  </a:lnTo>
                  <a:lnTo>
                    <a:pt x="5940912" y="1579559"/>
                  </a:lnTo>
                  <a:lnTo>
                    <a:pt x="5970433" y="1553282"/>
                  </a:lnTo>
                  <a:lnTo>
                    <a:pt x="5999954" y="1527365"/>
                  </a:lnTo>
                  <a:lnTo>
                    <a:pt x="6003554" y="1522326"/>
                  </a:lnTo>
                  <a:lnTo>
                    <a:pt x="6010394" y="1522326"/>
                  </a:lnTo>
                  <a:lnTo>
                    <a:pt x="6015794" y="1522326"/>
                  </a:lnTo>
                  <a:lnTo>
                    <a:pt x="6019034" y="1518726"/>
                  </a:lnTo>
                  <a:lnTo>
                    <a:pt x="6022634" y="1515487"/>
                  </a:lnTo>
                  <a:lnTo>
                    <a:pt x="6027674" y="1513687"/>
                  </a:lnTo>
                  <a:lnTo>
                    <a:pt x="6039915" y="1511887"/>
                  </a:lnTo>
                  <a:lnTo>
                    <a:pt x="6044955" y="1503248"/>
                  </a:lnTo>
                  <a:lnTo>
                    <a:pt x="6050355" y="1498209"/>
                  </a:lnTo>
                  <a:lnTo>
                    <a:pt x="6057195" y="1493170"/>
                  </a:lnTo>
                  <a:lnTo>
                    <a:pt x="6067636" y="1489570"/>
                  </a:lnTo>
                  <a:lnTo>
                    <a:pt x="6079516" y="1484171"/>
                  </a:lnTo>
                  <a:lnTo>
                    <a:pt x="6091756" y="1477332"/>
                  </a:lnTo>
                  <a:lnTo>
                    <a:pt x="6105437" y="1474092"/>
                  </a:lnTo>
                  <a:lnTo>
                    <a:pt x="6115877" y="1468693"/>
                  </a:lnTo>
                  <a:lnTo>
                    <a:pt x="6124517" y="1460054"/>
                  </a:lnTo>
                  <a:lnTo>
                    <a:pt x="6129917" y="1451415"/>
                  </a:lnTo>
                  <a:lnTo>
                    <a:pt x="6136758" y="1444576"/>
                  </a:lnTo>
                  <a:lnTo>
                    <a:pt x="6145398" y="1439177"/>
                  </a:lnTo>
                  <a:lnTo>
                    <a:pt x="6154038" y="1435577"/>
                  </a:lnTo>
                  <a:lnTo>
                    <a:pt x="6178519" y="1425498"/>
                  </a:lnTo>
                  <a:lnTo>
                    <a:pt x="6199039" y="1413260"/>
                  </a:lnTo>
                  <a:lnTo>
                    <a:pt x="6218120" y="1399222"/>
                  </a:lnTo>
                  <a:lnTo>
                    <a:pt x="6231800" y="1383743"/>
                  </a:lnTo>
                  <a:lnTo>
                    <a:pt x="6245841" y="1366466"/>
                  </a:lnTo>
                  <a:lnTo>
                    <a:pt x="6263121" y="1352787"/>
                  </a:lnTo>
                  <a:lnTo>
                    <a:pt x="6282202" y="1338749"/>
                  </a:lnTo>
                  <a:lnTo>
                    <a:pt x="6306323" y="1328670"/>
                  </a:lnTo>
                  <a:lnTo>
                    <a:pt x="6306323" y="1319672"/>
                  </a:lnTo>
                  <a:lnTo>
                    <a:pt x="6308123" y="1314632"/>
                  </a:lnTo>
                  <a:lnTo>
                    <a:pt x="6311723" y="1311033"/>
                  </a:lnTo>
                  <a:lnTo>
                    <a:pt x="6309923" y="1305993"/>
                  </a:lnTo>
                  <a:close/>
                  <a:moveTo>
                    <a:pt x="2464523" y="1293313"/>
                  </a:moveTo>
                  <a:lnTo>
                    <a:pt x="2383176" y="1331478"/>
                  </a:lnTo>
                  <a:lnTo>
                    <a:pt x="2300029" y="1369644"/>
                  </a:lnTo>
                  <a:lnTo>
                    <a:pt x="2282752" y="1378285"/>
                  </a:lnTo>
                  <a:lnTo>
                    <a:pt x="2282752" y="1385126"/>
                  </a:lnTo>
                  <a:lnTo>
                    <a:pt x="2293191" y="1383686"/>
                  </a:lnTo>
                  <a:lnTo>
                    <a:pt x="2305429" y="1383686"/>
                  </a:lnTo>
                  <a:lnTo>
                    <a:pt x="2308668" y="1378285"/>
                  </a:lnTo>
                  <a:lnTo>
                    <a:pt x="2314067" y="1375045"/>
                  </a:lnTo>
                  <a:lnTo>
                    <a:pt x="2320906" y="1371444"/>
                  </a:lnTo>
                  <a:lnTo>
                    <a:pt x="2352221" y="1357762"/>
                  </a:lnTo>
                  <a:lnTo>
                    <a:pt x="2383176" y="1341920"/>
                  </a:lnTo>
                  <a:lnTo>
                    <a:pt x="2414491" y="1324637"/>
                  </a:lnTo>
                  <a:lnTo>
                    <a:pt x="2447246" y="1303754"/>
                  </a:lnTo>
                  <a:close/>
                  <a:moveTo>
                    <a:pt x="1421051" y="1293313"/>
                  </a:moveTo>
                  <a:lnTo>
                    <a:pt x="1410613" y="1298713"/>
                  </a:lnTo>
                  <a:lnTo>
                    <a:pt x="1382897" y="1314196"/>
                  </a:lnTo>
                  <a:lnTo>
                    <a:pt x="1393335" y="1314196"/>
                  </a:lnTo>
                  <a:lnTo>
                    <a:pt x="1400174" y="1310595"/>
                  </a:lnTo>
                  <a:lnTo>
                    <a:pt x="1408813" y="1303754"/>
                  </a:lnTo>
                  <a:lnTo>
                    <a:pt x="1419251" y="1295113"/>
                  </a:lnTo>
                  <a:close/>
                  <a:moveTo>
                    <a:pt x="7178989" y="1264239"/>
                  </a:moveTo>
                  <a:lnTo>
                    <a:pt x="7107707" y="1305993"/>
                  </a:lnTo>
                  <a:lnTo>
                    <a:pt x="7069545" y="1325071"/>
                  </a:lnTo>
                  <a:lnTo>
                    <a:pt x="7031744" y="1344148"/>
                  </a:lnTo>
                  <a:lnTo>
                    <a:pt x="7007624" y="1356387"/>
                  </a:lnTo>
                  <a:lnTo>
                    <a:pt x="6984943" y="1368265"/>
                  </a:lnTo>
                  <a:lnTo>
                    <a:pt x="6964062" y="1382304"/>
                  </a:lnTo>
                  <a:lnTo>
                    <a:pt x="6941742" y="1395982"/>
                  </a:lnTo>
                  <a:lnTo>
                    <a:pt x="6920861" y="1411460"/>
                  </a:lnTo>
                  <a:lnTo>
                    <a:pt x="6901780" y="1428738"/>
                  </a:lnTo>
                  <a:lnTo>
                    <a:pt x="6883060" y="1446016"/>
                  </a:lnTo>
                  <a:lnTo>
                    <a:pt x="6863979" y="1463653"/>
                  </a:lnTo>
                  <a:lnTo>
                    <a:pt x="6865779" y="1468693"/>
                  </a:lnTo>
                  <a:lnTo>
                    <a:pt x="6894940" y="1455015"/>
                  </a:lnTo>
                  <a:lnTo>
                    <a:pt x="6922661" y="1442776"/>
                  </a:lnTo>
                  <a:lnTo>
                    <a:pt x="6944982" y="1428738"/>
                  </a:lnTo>
                  <a:lnTo>
                    <a:pt x="6965862" y="1415060"/>
                  </a:lnTo>
                  <a:lnTo>
                    <a:pt x="7005824" y="1385543"/>
                  </a:lnTo>
                  <a:lnTo>
                    <a:pt x="7047225" y="1356387"/>
                  </a:lnTo>
                  <a:lnTo>
                    <a:pt x="7078546" y="1335510"/>
                  </a:lnTo>
                  <a:lnTo>
                    <a:pt x="7088626" y="1331910"/>
                  </a:lnTo>
                  <a:lnTo>
                    <a:pt x="7097626" y="1328670"/>
                  </a:lnTo>
                  <a:lnTo>
                    <a:pt x="7106267" y="1323271"/>
                  </a:lnTo>
                  <a:lnTo>
                    <a:pt x="7113107" y="1316432"/>
                  </a:lnTo>
                  <a:lnTo>
                    <a:pt x="7119947" y="1311033"/>
                  </a:lnTo>
                  <a:lnTo>
                    <a:pt x="7151268" y="1288715"/>
                  </a:lnTo>
                  <a:lnTo>
                    <a:pt x="7163508" y="1276477"/>
                  </a:lnTo>
                  <a:close/>
                  <a:moveTo>
                    <a:pt x="9404327" y="1260158"/>
                  </a:moveTo>
                  <a:lnTo>
                    <a:pt x="9277944" y="1372871"/>
                  </a:lnTo>
                  <a:lnTo>
                    <a:pt x="9153002" y="1478381"/>
                  </a:lnTo>
                  <a:lnTo>
                    <a:pt x="9137519" y="1488824"/>
                  </a:lnTo>
                  <a:lnTo>
                    <a:pt x="9122037" y="1497466"/>
                  </a:lnTo>
                  <a:lnTo>
                    <a:pt x="9109794" y="1506109"/>
                  </a:lnTo>
                  <a:lnTo>
                    <a:pt x="9106554" y="1511150"/>
                  </a:lnTo>
                  <a:lnTo>
                    <a:pt x="9104753" y="1514751"/>
                  </a:lnTo>
                  <a:lnTo>
                    <a:pt x="9109794" y="1514751"/>
                  </a:lnTo>
                  <a:lnTo>
                    <a:pt x="9109794" y="1507909"/>
                  </a:lnTo>
                  <a:lnTo>
                    <a:pt x="9120236" y="1504308"/>
                  </a:lnTo>
                  <a:lnTo>
                    <a:pt x="9127077" y="1502508"/>
                  </a:lnTo>
                  <a:lnTo>
                    <a:pt x="9134279" y="1497466"/>
                  </a:lnTo>
                  <a:lnTo>
                    <a:pt x="9147961" y="1485223"/>
                  </a:lnTo>
                  <a:lnTo>
                    <a:pt x="9161644" y="1475140"/>
                  </a:lnTo>
                  <a:lnTo>
                    <a:pt x="9178927" y="1459296"/>
                  </a:lnTo>
                  <a:lnTo>
                    <a:pt x="9182527" y="1454254"/>
                  </a:lnTo>
                  <a:lnTo>
                    <a:pt x="9189369" y="1454254"/>
                  </a:lnTo>
                  <a:lnTo>
                    <a:pt x="9194769" y="1450653"/>
                  </a:lnTo>
                  <a:lnTo>
                    <a:pt x="9201611" y="1450653"/>
                  </a:lnTo>
                  <a:lnTo>
                    <a:pt x="9205211" y="1448853"/>
                  </a:lnTo>
                  <a:lnTo>
                    <a:pt x="9208452" y="1447052"/>
                  </a:lnTo>
                  <a:lnTo>
                    <a:pt x="9210252" y="1445612"/>
                  </a:lnTo>
                  <a:lnTo>
                    <a:pt x="9213853" y="1431568"/>
                  </a:lnTo>
                  <a:lnTo>
                    <a:pt x="9217093" y="1427967"/>
                  </a:lnTo>
                  <a:lnTo>
                    <a:pt x="9234737" y="1410682"/>
                  </a:lnTo>
                  <a:lnTo>
                    <a:pt x="9243378" y="1412482"/>
                  </a:lnTo>
                  <a:lnTo>
                    <a:pt x="9248419" y="1407441"/>
                  </a:lnTo>
                  <a:lnTo>
                    <a:pt x="9257061" y="1405640"/>
                  </a:lnTo>
                  <a:lnTo>
                    <a:pt x="9258861" y="1396998"/>
                  </a:lnTo>
                  <a:lnTo>
                    <a:pt x="9262101" y="1390156"/>
                  </a:lnTo>
                  <a:lnTo>
                    <a:pt x="9269303" y="1383314"/>
                  </a:lnTo>
                  <a:lnTo>
                    <a:pt x="9274344" y="1376112"/>
                  </a:lnTo>
                  <a:lnTo>
                    <a:pt x="9282985" y="1371070"/>
                  </a:lnTo>
                  <a:lnTo>
                    <a:pt x="9291627" y="1366029"/>
                  </a:lnTo>
                  <a:lnTo>
                    <a:pt x="9302069" y="1360627"/>
                  </a:lnTo>
                  <a:lnTo>
                    <a:pt x="9313951" y="1357386"/>
                  </a:lnTo>
                  <a:lnTo>
                    <a:pt x="9319352" y="1345143"/>
                  </a:lnTo>
                  <a:lnTo>
                    <a:pt x="9326193" y="1332899"/>
                  </a:lnTo>
                  <a:lnTo>
                    <a:pt x="9331594" y="1327858"/>
                  </a:lnTo>
                  <a:lnTo>
                    <a:pt x="9336635" y="1322456"/>
                  </a:lnTo>
                  <a:lnTo>
                    <a:pt x="9343476" y="1317415"/>
                  </a:lnTo>
                  <a:lnTo>
                    <a:pt x="9352117" y="1313814"/>
                  </a:lnTo>
                  <a:lnTo>
                    <a:pt x="9360759" y="1310213"/>
                  </a:lnTo>
                  <a:lnTo>
                    <a:pt x="9366160" y="1306972"/>
                  </a:lnTo>
                  <a:lnTo>
                    <a:pt x="9371201" y="1300130"/>
                  </a:lnTo>
                  <a:lnTo>
                    <a:pt x="9373001" y="1292928"/>
                  </a:lnTo>
                  <a:lnTo>
                    <a:pt x="9374802" y="1287886"/>
                  </a:lnTo>
                  <a:lnTo>
                    <a:pt x="9381643" y="1284285"/>
                  </a:lnTo>
                  <a:lnTo>
                    <a:pt x="9388844" y="1281044"/>
                  </a:lnTo>
                  <a:lnTo>
                    <a:pt x="9395685" y="1279244"/>
                  </a:lnTo>
                  <a:lnTo>
                    <a:pt x="9398926" y="1268801"/>
                  </a:lnTo>
                  <a:close/>
                  <a:moveTo>
                    <a:pt x="1477922" y="1256947"/>
                  </a:moveTo>
                  <a:lnTo>
                    <a:pt x="1476122" y="1258748"/>
                  </a:lnTo>
                  <a:lnTo>
                    <a:pt x="1479721" y="1256947"/>
                  </a:lnTo>
                  <a:close/>
                  <a:moveTo>
                    <a:pt x="842984" y="1255507"/>
                  </a:moveTo>
                  <a:lnTo>
                    <a:pt x="790792" y="1281431"/>
                  </a:lnTo>
                  <a:lnTo>
                    <a:pt x="744360" y="1305554"/>
                  </a:lnTo>
                  <a:lnTo>
                    <a:pt x="699367" y="1331478"/>
                  </a:lnTo>
                  <a:lnTo>
                    <a:pt x="657614" y="1355962"/>
                  </a:lnTo>
                  <a:lnTo>
                    <a:pt x="562589" y="1419691"/>
                  </a:lnTo>
                  <a:lnTo>
                    <a:pt x="465405" y="1482341"/>
                  </a:lnTo>
                  <a:lnTo>
                    <a:pt x="465405" y="1487382"/>
                  </a:lnTo>
                  <a:lnTo>
                    <a:pt x="463965" y="1490982"/>
                  </a:lnTo>
                  <a:lnTo>
                    <a:pt x="462165" y="1496023"/>
                  </a:lnTo>
                  <a:lnTo>
                    <a:pt x="486281" y="1484141"/>
                  </a:lnTo>
                  <a:lnTo>
                    <a:pt x="510397" y="1468299"/>
                  </a:lnTo>
                  <a:lnTo>
                    <a:pt x="534873" y="1452816"/>
                  </a:lnTo>
                  <a:lnTo>
                    <a:pt x="558990" y="1438774"/>
                  </a:lnTo>
                  <a:lnTo>
                    <a:pt x="581666" y="1428333"/>
                  </a:lnTo>
                  <a:lnTo>
                    <a:pt x="602183" y="1421492"/>
                  </a:lnTo>
                  <a:lnTo>
                    <a:pt x="623059" y="1411050"/>
                  </a:lnTo>
                  <a:lnTo>
                    <a:pt x="638537" y="1400609"/>
                  </a:lnTo>
                  <a:lnTo>
                    <a:pt x="643936" y="1397368"/>
                  </a:lnTo>
                  <a:lnTo>
                    <a:pt x="650775" y="1390527"/>
                  </a:lnTo>
                  <a:lnTo>
                    <a:pt x="659413" y="1378285"/>
                  </a:lnTo>
                  <a:lnTo>
                    <a:pt x="663013" y="1373245"/>
                  </a:lnTo>
                  <a:lnTo>
                    <a:pt x="666252" y="1369644"/>
                  </a:lnTo>
                  <a:lnTo>
                    <a:pt x="671651" y="1366404"/>
                  </a:lnTo>
                  <a:lnTo>
                    <a:pt x="676691" y="1364603"/>
                  </a:lnTo>
                  <a:lnTo>
                    <a:pt x="683529" y="1364603"/>
                  </a:lnTo>
                  <a:lnTo>
                    <a:pt x="683529" y="1359202"/>
                  </a:lnTo>
                  <a:lnTo>
                    <a:pt x="693968" y="1355962"/>
                  </a:lnTo>
                  <a:lnTo>
                    <a:pt x="718444" y="1347321"/>
                  </a:lnTo>
                  <a:lnTo>
                    <a:pt x="737161" y="1336879"/>
                  </a:lnTo>
                  <a:lnTo>
                    <a:pt x="756238" y="1324637"/>
                  </a:lnTo>
                  <a:lnTo>
                    <a:pt x="771715" y="1310595"/>
                  </a:lnTo>
                  <a:lnTo>
                    <a:pt x="785753" y="1298713"/>
                  </a:lnTo>
                  <a:lnTo>
                    <a:pt x="801231" y="1286472"/>
                  </a:lnTo>
                  <a:lnTo>
                    <a:pt x="820307" y="1274230"/>
                  </a:lnTo>
                  <a:lnTo>
                    <a:pt x="842984" y="1262348"/>
                  </a:lnTo>
                  <a:close/>
                  <a:moveTo>
                    <a:pt x="3432047" y="1253707"/>
                  </a:moveTo>
                  <a:lnTo>
                    <a:pt x="3335223" y="1286472"/>
                  </a:lnTo>
                  <a:lnTo>
                    <a:pt x="3245237" y="1319597"/>
                  </a:lnTo>
                  <a:lnTo>
                    <a:pt x="3143014" y="1361003"/>
                  </a:lnTo>
                  <a:lnTo>
                    <a:pt x="3035751" y="1409250"/>
                  </a:lnTo>
                  <a:lnTo>
                    <a:pt x="3059867" y="1431933"/>
                  </a:lnTo>
                  <a:lnTo>
                    <a:pt x="3063466" y="1435534"/>
                  </a:lnTo>
                  <a:lnTo>
                    <a:pt x="3065266" y="1435534"/>
                  </a:lnTo>
                  <a:lnTo>
                    <a:pt x="3070306" y="1428333"/>
                  </a:lnTo>
                  <a:lnTo>
                    <a:pt x="3075705" y="1423292"/>
                  </a:lnTo>
                  <a:lnTo>
                    <a:pt x="3084343" y="1417891"/>
                  </a:lnTo>
                  <a:lnTo>
                    <a:pt x="3091182" y="1414651"/>
                  </a:lnTo>
                  <a:lnTo>
                    <a:pt x="3110259" y="1404209"/>
                  </a:lnTo>
                  <a:lnTo>
                    <a:pt x="3118898" y="1402409"/>
                  </a:lnTo>
                  <a:lnTo>
                    <a:pt x="3125737" y="1400609"/>
                  </a:lnTo>
                  <a:lnTo>
                    <a:pt x="3132575" y="1402409"/>
                  </a:lnTo>
                  <a:lnTo>
                    <a:pt x="3137974" y="1397368"/>
                  </a:lnTo>
                  <a:lnTo>
                    <a:pt x="3141214" y="1393768"/>
                  </a:lnTo>
                  <a:lnTo>
                    <a:pt x="3146613" y="1390527"/>
                  </a:lnTo>
                  <a:lnTo>
                    <a:pt x="3158491" y="1388727"/>
                  </a:lnTo>
                  <a:lnTo>
                    <a:pt x="3160291" y="1383686"/>
                  </a:lnTo>
                  <a:lnTo>
                    <a:pt x="3162091" y="1378285"/>
                  </a:lnTo>
                  <a:lnTo>
                    <a:pt x="3167130" y="1375045"/>
                  </a:lnTo>
                  <a:lnTo>
                    <a:pt x="3172529" y="1371444"/>
                  </a:lnTo>
                  <a:lnTo>
                    <a:pt x="3179368" y="1371444"/>
                  </a:lnTo>
                  <a:lnTo>
                    <a:pt x="3198445" y="1366404"/>
                  </a:lnTo>
                  <a:lnTo>
                    <a:pt x="3215722" y="1359202"/>
                  </a:lnTo>
                  <a:lnTo>
                    <a:pt x="3224361" y="1354162"/>
                  </a:lnTo>
                  <a:lnTo>
                    <a:pt x="3234799" y="1347321"/>
                  </a:lnTo>
                  <a:lnTo>
                    <a:pt x="3245237" y="1338679"/>
                  </a:lnTo>
                  <a:lnTo>
                    <a:pt x="3252076" y="1333279"/>
                  </a:lnTo>
                  <a:lnTo>
                    <a:pt x="3262515" y="1330038"/>
                  </a:lnTo>
                  <a:lnTo>
                    <a:pt x="3267554" y="1328238"/>
                  </a:lnTo>
                  <a:lnTo>
                    <a:pt x="3274753" y="1326438"/>
                  </a:lnTo>
                  <a:lnTo>
                    <a:pt x="3291670" y="1326438"/>
                  </a:lnTo>
                  <a:lnTo>
                    <a:pt x="3295269" y="1321037"/>
                  </a:lnTo>
                  <a:lnTo>
                    <a:pt x="3298869" y="1315996"/>
                  </a:lnTo>
                  <a:lnTo>
                    <a:pt x="3305707" y="1310595"/>
                  </a:lnTo>
                  <a:lnTo>
                    <a:pt x="3305707" y="1305554"/>
                  </a:lnTo>
                  <a:lnTo>
                    <a:pt x="3319745" y="1305554"/>
                  </a:lnTo>
                  <a:lnTo>
                    <a:pt x="3326584" y="1305554"/>
                  </a:lnTo>
                  <a:lnTo>
                    <a:pt x="3328384" y="1298713"/>
                  </a:lnTo>
                  <a:lnTo>
                    <a:pt x="3331624" y="1293313"/>
                  </a:lnTo>
                  <a:lnTo>
                    <a:pt x="3335223" y="1290072"/>
                  </a:lnTo>
                  <a:lnTo>
                    <a:pt x="3340262" y="1288272"/>
                  </a:lnTo>
                  <a:lnTo>
                    <a:pt x="3347461" y="1286472"/>
                  </a:lnTo>
                  <a:lnTo>
                    <a:pt x="3354300" y="1286472"/>
                  </a:lnTo>
                  <a:lnTo>
                    <a:pt x="3357899" y="1291512"/>
                  </a:lnTo>
                  <a:lnTo>
                    <a:pt x="3359339" y="1291512"/>
                  </a:lnTo>
                  <a:lnTo>
                    <a:pt x="3362939" y="1291512"/>
                  </a:lnTo>
                  <a:lnTo>
                    <a:pt x="3366538" y="1290072"/>
                  </a:lnTo>
                  <a:lnTo>
                    <a:pt x="3369777" y="1284671"/>
                  </a:lnTo>
                  <a:lnTo>
                    <a:pt x="3380215" y="1276030"/>
                  </a:lnTo>
                  <a:lnTo>
                    <a:pt x="3392454" y="1269189"/>
                  </a:lnTo>
                  <a:lnTo>
                    <a:pt x="3406132" y="1267389"/>
                  </a:lnTo>
                  <a:lnTo>
                    <a:pt x="3418369" y="1267389"/>
                  </a:lnTo>
                  <a:close/>
                  <a:moveTo>
                    <a:pt x="2171890" y="1251907"/>
                  </a:moveTo>
                  <a:lnTo>
                    <a:pt x="2145974" y="1262348"/>
                  </a:lnTo>
                  <a:lnTo>
                    <a:pt x="2137335" y="1269189"/>
                  </a:lnTo>
                  <a:lnTo>
                    <a:pt x="2147774" y="1267389"/>
                  </a:lnTo>
                  <a:lnTo>
                    <a:pt x="2156413" y="1262348"/>
                  </a:lnTo>
                  <a:lnTo>
                    <a:pt x="2165051" y="1258748"/>
                  </a:lnTo>
                  <a:close/>
                  <a:moveTo>
                    <a:pt x="6387685" y="1248761"/>
                  </a:moveTo>
                  <a:lnTo>
                    <a:pt x="6340884" y="1280077"/>
                  </a:lnTo>
                  <a:lnTo>
                    <a:pt x="6353124" y="1272877"/>
                  </a:lnTo>
                  <a:lnTo>
                    <a:pt x="6358164" y="1271438"/>
                  </a:lnTo>
                  <a:lnTo>
                    <a:pt x="6365004" y="1266038"/>
                  </a:lnTo>
                  <a:lnTo>
                    <a:pt x="6373645" y="1260999"/>
                  </a:lnTo>
                  <a:lnTo>
                    <a:pt x="6384085" y="1254160"/>
                  </a:lnTo>
                  <a:close/>
                  <a:moveTo>
                    <a:pt x="5598542" y="1243721"/>
                  </a:moveTo>
                  <a:lnTo>
                    <a:pt x="5594941" y="1246961"/>
                  </a:lnTo>
                  <a:lnTo>
                    <a:pt x="5596741" y="1248761"/>
                  </a:lnTo>
                  <a:close/>
                  <a:moveTo>
                    <a:pt x="9657092" y="1242874"/>
                  </a:moveTo>
                  <a:lnTo>
                    <a:pt x="9617125" y="1294728"/>
                  </a:lnTo>
                  <a:lnTo>
                    <a:pt x="9573917" y="1345143"/>
                  </a:lnTo>
                  <a:lnTo>
                    <a:pt x="9528909" y="1391596"/>
                  </a:lnTo>
                  <a:lnTo>
                    <a:pt x="9478500" y="1438410"/>
                  </a:lnTo>
                  <a:lnTo>
                    <a:pt x="9423050" y="1487023"/>
                  </a:lnTo>
                  <a:lnTo>
                    <a:pt x="9367960" y="1533837"/>
                  </a:lnTo>
                  <a:lnTo>
                    <a:pt x="9260661" y="1620622"/>
                  </a:lnTo>
                  <a:lnTo>
                    <a:pt x="9234737" y="1636106"/>
                  </a:lnTo>
                  <a:lnTo>
                    <a:pt x="9210252" y="1651591"/>
                  </a:lnTo>
                  <a:lnTo>
                    <a:pt x="9173886" y="1673917"/>
                  </a:lnTo>
                  <a:lnTo>
                    <a:pt x="9161644" y="1686161"/>
                  </a:lnTo>
                  <a:lnTo>
                    <a:pt x="9151202" y="1698404"/>
                  </a:lnTo>
                  <a:lnTo>
                    <a:pt x="9144361" y="1713888"/>
                  </a:lnTo>
                  <a:lnTo>
                    <a:pt x="9139320" y="1729373"/>
                  </a:lnTo>
                  <a:lnTo>
                    <a:pt x="9165244" y="1715689"/>
                  </a:lnTo>
                  <a:lnTo>
                    <a:pt x="9187568" y="1699844"/>
                  </a:lnTo>
                  <a:lnTo>
                    <a:pt x="9208452" y="1682559"/>
                  </a:lnTo>
                  <a:lnTo>
                    <a:pt x="9229336" y="1665275"/>
                  </a:lnTo>
                  <a:lnTo>
                    <a:pt x="9252020" y="1641148"/>
                  </a:lnTo>
                  <a:lnTo>
                    <a:pt x="9274344" y="1618821"/>
                  </a:lnTo>
                  <a:lnTo>
                    <a:pt x="9321152" y="1577049"/>
                  </a:lnTo>
                  <a:lnTo>
                    <a:pt x="9373001" y="1533837"/>
                  </a:lnTo>
                  <a:lnTo>
                    <a:pt x="9406127" y="1506109"/>
                  </a:lnTo>
                  <a:lnTo>
                    <a:pt x="9437093" y="1480182"/>
                  </a:lnTo>
                  <a:lnTo>
                    <a:pt x="9461217" y="1459296"/>
                  </a:lnTo>
                  <a:lnTo>
                    <a:pt x="9487142" y="1436609"/>
                  </a:lnTo>
                  <a:lnTo>
                    <a:pt x="9537551" y="1388355"/>
                  </a:lnTo>
                  <a:lnTo>
                    <a:pt x="9570317" y="1355586"/>
                  </a:lnTo>
                  <a:lnTo>
                    <a:pt x="9589400" y="1338301"/>
                  </a:lnTo>
                  <a:lnTo>
                    <a:pt x="9610284" y="1322456"/>
                  </a:lnTo>
                  <a:lnTo>
                    <a:pt x="9623966" y="1310213"/>
                  </a:lnTo>
                  <a:lnTo>
                    <a:pt x="9634408" y="1298329"/>
                  </a:lnTo>
                  <a:lnTo>
                    <a:pt x="9641249" y="1286086"/>
                  </a:lnTo>
                  <a:lnTo>
                    <a:pt x="9644850" y="1275643"/>
                  </a:lnTo>
                  <a:lnTo>
                    <a:pt x="9646650" y="1270601"/>
                  </a:lnTo>
                  <a:lnTo>
                    <a:pt x="9650251" y="1267000"/>
                  </a:lnTo>
                  <a:lnTo>
                    <a:pt x="9651691" y="1263760"/>
                  </a:lnTo>
                  <a:lnTo>
                    <a:pt x="9657092" y="1244674"/>
                  </a:lnTo>
                  <a:close/>
                  <a:moveTo>
                    <a:pt x="2374537" y="1241465"/>
                  </a:moveTo>
                  <a:lnTo>
                    <a:pt x="2362660" y="1246866"/>
                  </a:lnTo>
                  <a:lnTo>
                    <a:pt x="2303629" y="1270989"/>
                  </a:lnTo>
                  <a:lnTo>
                    <a:pt x="2241359" y="1295113"/>
                  </a:lnTo>
                  <a:lnTo>
                    <a:pt x="2171890" y="1317796"/>
                  </a:lnTo>
                  <a:lnTo>
                    <a:pt x="2097742" y="1340120"/>
                  </a:lnTo>
                  <a:lnTo>
                    <a:pt x="2092703" y="1362803"/>
                  </a:lnTo>
                  <a:lnTo>
                    <a:pt x="2087304" y="1380086"/>
                  </a:lnTo>
                  <a:lnTo>
                    <a:pt x="2083704" y="1390527"/>
                  </a:lnTo>
                  <a:lnTo>
                    <a:pt x="2097742" y="1385126"/>
                  </a:lnTo>
                  <a:lnTo>
                    <a:pt x="2111780" y="1381886"/>
                  </a:lnTo>
                  <a:lnTo>
                    <a:pt x="2120419" y="1380086"/>
                  </a:lnTo>
                  <a:lnTo>
                    <a:pt x="2127257" y="1375045"/>
                  </a:lnTo>
                  <a:lnTo>
                    <a:pt x="2132296" y="1371444"/>
                  </a:lnTo>
                  <a:lnTo>
                    <a:pt x="2135896" y="1366404"/>
                  </a:lnTo>
                  <a:lnTo>
                    <a:pt x="2137335" y="1357762"/>
                  </a:lnTo>
                  <a:lnTo>
                    <a:pt x="2147774" y="1355962"/>
                  </a:lnTo>
                  <a:lnTo>
                    <a:pt x="2166851" y="1352361"/>
                  </a:lnTo>
                  <a:lnTo>
                    <a:pt x="2185928" y="1347321"/>
                  </a:lnTo>
                  <a:lnTo>
                    <a:pt x="2203205" y="1341920"/>
                  </a:lnTo>
                  <a:lnTo>
                    <a:pt x="2219042" y="1333279"/>
                  </a:lnTo>
                  <a:lnTo>
                    <a:pt x="2249998" y="1317796"/>
                  </a:lnTo>
                  <a:lnTo>
                    <a:pt x="2279513" y="1300514"/>
                  </a:lnTo>
                  <a:lnTo>
                    <a:pt x="2305429" y="1284671"/>
                  </a:lnTo>
                  <a:lnTo>
                    <a:pt x="2333144" y="1269189"/>
                  </a:lnTo>
                  <a:lnTo>
                    <a:pt x="2343583" y="1262348"/>
                  </a:lnTo>
                  <a:lnTo>
                    <a:pt x="2354021" y="1258748"/>
                  </a:lnTo>
                  <a:lnTo>
                    <a:pt x="2364099" y="1255507"/>
                  </a:lnTo>
                  <a:lnTo>
                    <a:pt x="2374537" y="1253707"/>
                  </a:lnTo>
                  <a:close/>
                  <a:moveTo>
                    <a:pt x="4870948" y="1233584"/>
                  </a:moveTo>
                  <a:lnTo>
                    <a:pt x="4869148" y="1235384"/>
                  </a:lnTo>
                  <a:lnTo>
                    <a:pt x="4872748" y="1238624"/>
                  </a:lnTo>
                  <a:lnTo>
                    <a:pt x="4872748" y="1237184"/>
                  </a:lnTo>
                  <a:lnTo>
                    <a:pt x="4874548" y="1235384"/>
                  </a:lnTo>
                  <a:close/>
                  <a:moveTo>
                    <a:pt x="7230830" y="1231483"/>
                  </a:moveTo>
                  <a:lnTo>
                    <a:pt x="7208150" y="1245521"/>
                  </a:lnTo>
                  <a:lnTo>
                    <a:pt x="7209950" y="1245521"/>
                  </a:lnTo>
                  <a:lnTo>
                    <a:pt x="7222190" y="1236882"/>
                  </a:lnTo>
                  <a:close/>
                  <a:moveTo>
                    <a:pt x="4874548" y="1228544"/>
                  </a:moveTo>
                  <a:lnTo>
                    <a:pt x="4872748" y="1229984"/>
                  </a:lnTo>
                  <a:lnTo>
                    <a:pt x="4874548" y="1229984"/>
                  </a:lnTo>
                  <a:close/>
                  <a:moveTo>
                    <a:pt x="9443934" y="1223788"/>
                  </a:moveTo>
                  <a:lnTo>
                    <a:pt x="9428451" y="1237832"/>
                  </a:lnTo>
                  <a:lnTo>
                    <a:pt x="9433492" y="1236032"/>
                  </a:lnTo>
                  <a:lnTo>
                    <a:pt x="9438893" y="1232431"/>
                  </a:lnTo>
                  <a:lnTo>
                    <a:pt x="9442134" y="1229190"/>
                  </a:lnTo>
                  <a:close/>
                  <a:moveTo>
                    <a:pt x="1801870" y="1222742"/>
                  </a:moveTo>
                  <a:lnTo>
                    <a:pt x="1800070" y="1225983"/>
                  </a:lnTo>
                  <a:lnTo>
                    <a:pt x="1798270" y="1231023"/>
                  </a:lnTo>
                  <a:lnTo>
                    <a:pt x="1794671" y="1232824"/>
                  </a:lnTo>
                  <a:lnTo>
                    <a:pt x="1736000" y="1274230"/>
                  </a:lnTo>
                  <a:lnTo>
                    <a:pt x="1671931" y="1315996"/>
                  </a:lnTo>
                  <a:lnTo>
                    <a:pt x="1604261" y="1355962"/>
                  </a:lnTo>
                  <a:lnTo>
                    <a:pt x="1533353" y="1395568"/>
                  </a:lnTo>
                  <a:lnTo>
                    <a:pt x="1400174" y="1468299"/>
                  </a:lnTo>
                  <a:lnTo>
                    <a:pt x="1334305" y="1504664"/>
                  </a:lnTo>
                  <a:lnTo>
                    <a:pt x="1268795" y="1542830"/>
                  </a:lnTo>
                  <a:lnTo>
                    <a:pt x="1272035" y="1563353"/>
                  </a:lnTo>
                  <a:lnTo>
                    <a:pt x="1279234" y="1582796"/>
                  </a:lnTo>
                  <a:lnTo>
                    <a:pt x="1294711" y="1619161"/>
                  </a:lnTo>
                  <a:lnTo>
                    <a:pt x="1299750" y="1613760"/>
                  </a:lnTo>
                  <a:lnTo>
                    <a:pt x="1303350" y="1608720"/>
                  </a:lnTo>
                  <a:lnTo>
                    <a:pt x="1306589" y="1606919"/>
                  </a:lnTo>
                  <a:lnTo>
                    <a:pt x="1311988" y="1603319"/>
                  </a:lnTo>
                  <a:lnTo>
                    <a:pt x="1317027" y="1601879"/>
                  </a:lnTo>
                  <a:lnTo>
                    <a:pt x="1329265" y="1601879"/>
                  </a:lnTo>
                  <a:lnTo>
                    <a:pt x="1341144" y="1603319"/>
                  </a:lnTo>
                  <a:lnTo>
                    <a:pt x="1384697" y="1558312"/>
                  </a:lnTo>
                  <a:lnTo>
                    <a:pt x="1398374" y="1547871"/>
                  </a:lnTo>
                  <a:lnTo>
                    <a:pt x="1414212" y="1537429"/>
                  </a:lnTo>
                  <a:lnTo>
                    <a:pt x="1431489" y="1528788"/>
                  </a:lnTo>
                  <a:lnTo>
                    <a:pt x="1452006" y="1521947"/>
                  </a:lnTo>
                  <a:lnTo>
                    <a:pt x="1469283" y="1506464"/>
                  </a:lnTo>
                  <a:lnTo>
                    <a:pt x="1486560" y="1492782"/>
                  </a:lnTo>
                  <a:lnTo>
                    <a:pt x="1503838" y="1478740"/>
                  </a:lnTo>
                  <a:lnTo>
                    <a:pt x="1521475" y="1468299"/>
                  </a:lnTo>
                  <a:lnTo>
                    <a:pt x="1562868" y="1449216"/>
                  </a:lnTo>
                  <a:lnTo>
                    <a:pt x="1599222" y="1430133"/>
                  </a:lnTo>
                  <a:lnTo>
                    <a:pt x="1616499" y="1411050"/>
                  </a:lnTo>
                  <a:lnTo>
                    <a:pt x="1633776" y="1393768"/>
                  </a:lnTo>
                  <a:lnTo>
                    <a:pt x="1651054" y="1380086"/>
                  </a:lnTo>
                  <a:lnTo>
                    <a:pt x="1670131" y="1366404"/>
                  </a:lnTo>
                  <a:lnTo>
                    <a:pt x="1715123" y="1341920"/>
                  </a:lnTo>
                  <a:lnTo>
                    <a:pt x="1760116" y="1315996"/>
                  </a:lnTo>
                  <a:lnTo>
                    <a:pt x="1766955" y="1309155"/>
                  </a:lnTo>
                  <a:lnTo>
                    <a:pt x="1775594" y="1300514"/>
                  </a:lnTo>
                  <a:lnTo>
                    <a:pt x="1786032" y="1291512"/>
                  </a:lnTo>
                  <a:lnTo>
                    <a:pt x="1798270" y="1284671"/>
                  </a:lnTo>
                  <a:lnTo>
                    <a:pt x="1810508" y="1277830"/>
                  </a:lnTo>
                  <a:lnTo>
                    <a:pt x="1824186" y="1267389"/>
                  </a:lnTo>
                  <a:lnTo>
                    <a:pt x="1812308" y="1245065"/>
                  </a:lnTo>
                  <a:close/>
                  <a:moveTo>
                    <a:pt x="4170000" y="1221705"/>
                  </a:moveTo>
                  <a:lnTo>
                    <a:pt x="4171440" y="1223145"/>
                  </a:lnTo>
                  <a:lnTo>
                    <a:pt x="4175041" y="1221705"/>
                  </a:lnTo>
                  <a:close/>
                  <a:moveTo>
                    <a:pt x="8832905" y="1216946"/>
                  </a:moveTo>
                  <a:lnTo>
                    <a:pt x="8801579" y="1237832"/>
                  </a:lnTo>
                  <a:lnTo>
                    <a:pt x="8772054" y="1256557"/>
                  </a:lnTo>
                  <a:lnTo>
                    <a:pt x="8737488" y="1282485"/>
                  </a:lnTo>
                  <a:lnTo>
                    <a:pt x="8756571" y="1282485"/>
                  </a:lnTo>
                  <a:lnTo>
                    <a:pt x="8767013" y="1270601"/>
                  </a:lnTo>
                  <a:lnTo>
                    <a:pt x="8780696" y="1260158"/>
                  </a:lnTo>
                  <a:lnTo>
                    <a:pt x="8796539" y="1253317"/>
                  </a:lnTo>
                  <a:lnTo>
                    <a:pt x="8815622" y="1246475"/>
                  </a:lnTo>
                  <a:lnTo>
                    <a:pt x="8822463" y="1230630"/>
                  </a:lnTo>
                  <a:close/>
                  <a:moveTo>
                    <a:pt x="8448356" y="1215146"/>
                  </a:moveTo>
                  <a:lnTo>
                    <a:pt x="8443315" y="1216946"/>
                  </a:lnTo>
                  <a:lnTo>
                    <a:pt x="8450157" y="1218747"/>
                  </a:lnTo>
                  <a:lnTo>
                    <a:pt x="8451957" y="1216946"/>
                  </a:lnTo>
                  <a:close/>
                  <a:moveTo>
                    <a:pt x="3581063" y="1206900"/>
                  </a:moveTo>
                  <a:lnTo>
                    <a:pt x="3553348" y="1215541"/>
                  </a:lnTo>
                  <a:lnTo>
                    <a:pt x="3561986" y="1225983"/>
                  </a:lnTo>
                  <a:lnTo>
                    <a:pt x="3568825" y="1238224"/>
                  </a:lnTo>
                  <a:lnTo>
                    <a:pt x="3575664" y="1258748"/>
                  </a:lnTo>
                  <a:lnTo>
                    <a:pt x="3565226" y="1258748"/>
                  </a:lnTo>
                  <a:lnTo>
                    <a:pt x="3568825" y="1265589"/>
                  </a:lnTo>
                  <a:lnTo>
                    <a:pt x="3573865" y="1279631"/>
                  </a:lnTo>
                  <a:lnTo>
                    <a:pt x="3560187" y="1284671"/>
                  </a:lnTo>
                  <a:lnTo>
                    <a:pt x="3527432" y="1300514"/>
                  </a:lnTo>
                  <a:lnTo>
                    <a:pt x="3555148" y="1290072"/>
                  </a:lnTo>
                  <a:lnTo>
                    <a:pt x="3581063" y="1277830"/>
                  </a:lnTo>
                  <a:close/>
                  <a:moveTo>
                    <a:pt x="9350677" y="1204703"/>
                  </a:moveTo>
                  <a:lnTo>
                    <a:pt x="9215653" y="1324257"/>
                  </a:lnTo>
                  <a:lnTo>
                    <a:pt x="9085670" y="1443811"/>
                  </a:lnTo>
                  <a:lnTo>
                    <a:pt x="9087470" y="1445612"/>
                  </a:lnTo>
                  <a:lnTo>
                    <a:pt x="9101153" y="1438410"/>
                  </a:lnTo>
                  <a:lnTo>
                    <a:pt x="9113395" y="1426526"/>
                  </a:lnTo>
                  <a:lnTo>
                    <a:pt x="9123837" y="1410682"/>
                  </a:lnTo>
                  <a:lnTo>
                    <a:pt x="9135719" y="1398798"/>
                  </a:lnTo>
                  <a:lnTo>
                    <a:pt x="9153002" y="1386555"/>
                  </a:lnTo>
                  <a:lnTo>
                    <a:pt x="9172085" y="1376112"/>
                  </a:lnTo>
                  <a:lnTo>
                    <a:pt x="9191169" y="1358827"/>
                  </a:lnTo>
                  <a:lnTo>
                    <a:pt x="9218894" y="1329658"/>
                  </a:lnTo>
                  <a:lnTo>
                    <a:pt x="9234737" y="1315614"/>
                  </a:lnTo>
                  <a:lnTo>
                    <a:pt x="9250219" y="1303371"/>
                  </a:lnTo>
                  <a:lnTo>
                    <a:pt x="9282985" y="1273842"/>
                  </a:lnTo>
                  <a:lnTo>
                    <a:pt x="9321152" y="1237832"/>
                  </a:lnTo>
                  <a:lnTo>
                    <a:pt x="9329794" y="1229190"/>
                  </a:lnTo>
                  <a:lnTo>
                    <a:pt x="9334835" y="1225589"/>
                  </a:lnTo>
                  <a:lnTo>
                    <a:pt x="9341676" y="1225589"/>
                  </a:lnTo>
                  <a:lnTo>
                    <a:pt x="9343476" y="1225589"/>
                  </a:lnTo>
                  <a:lnTo>
                    <a:pt x="9347077" y="1216946"/>
                  </a:lnTo>
                  <a:lnTo>
                    <a:pt x="9350677" y="1206503"/>
                  </a:lnTo>
                  <a:close/>
                  <a:moveTo>
                    <a:pt x="3139414" y="1203659"/>
                  </a:moveTo>
                  <a:lnTo>
                    <a:pt x="3118898" y="1212301"/>
                  </a:lnTo>
                  <a:lnTo>
                    <a:pt x="3059867" y="1236424"/>
                  </a:lnTo>
                  <a:lnTo>
                    <a:pt x="3008035" y="1258748"/>
                  </a:lnTo>
                  <a:lnTo>
                    <a:pt x="2963043" y="1279631"/>
                  </a:lnTo>
                  <a:lnTo>
                    <a:pt x="2923449" y="1301954"/>
                  </a:lnTo>
                  <a:lnTo>
                    <a:pt x="2926689" y="1310595"/>
                  </a:lnTo>
                  <a:lnTo>
                    <a:pt x="2928488" y="1314196"/>
                  </a:lnTo>
                  <a:lnTo>
                    <a:pt x="2930288" y="1319597"/>
                  </a:lnTo>
                  <a:lnTo>
                    <a:pt x="2942526" y="1315996"/>
                  </a:lnTo>
                  <a:lnTo>
                    <a:pt x="2952964" y="1314196"/>
                  </a:lnTo>
                  <a:lnTo>
                    <a:pt x="2951165" y="1307355"/>
                  </a:lnTo>
                  <a:lnTo>
                    <a:pt x="2952964" y="1300514"/>
                  </a:lnTo>
                  <a:lnTo>
                    <a:pt x="2956204" y="1295113"/>
                  </a:lnTo>
                  <a:lnTo>
                    <a:pt x="2959803" y="1291512"/>
                  </a:lnTo>
                  <a:lnTo>
                    <a:pt x="2966642" y="1288272"/>
                  </a:lnTo>
                  <a:lnTo>
                    <a:pt x="2977081" y="1286472"/>
                  </a:lnTo>
                  <a:lnTo>
                    <a:pt x="2995798" y="1281431"/>
                  </a:lnTo>
                  <a:lnTo>
                    <a:pt x="3006236" y="1279631"/>
                  </a:lnTo>
                  <a:lnTo>
                    <a:pt x="3018474" y="1279631"/>
                  </a:lnTo>
                  <a:lnTo>
                    <a:pt x="3044390" y="1279631"/>
                  </a:lnTo>
                  <a:lnTo>
                    <a:pt x="3053028" y="1272790"/>
                  </a:lnTo>
                  <a:lnTo>
                    <a:pt x="3063466" y="1262348"/>
                  </a:lnTo>
                  <a:lnTo>
                    <a:pt x="3072105" y="1253707"/>
                  </a:lnTo>
                  <a:lnTo>
                    <a:pt x="3080744" y="1246866"/>
                  </a:lnTo>
                  <a:lnTo>
                    <a:pt x="3091182" y="1241465"/>
                  </a:lnTo>
                  <a:lnTo>
                    <a:pt x="3101621" y="1238224"/>
                  </a:lnTo>
                  <a:lnTo>
                    <a:pt x="3110259" y="1234624"/>
                  </a:lnTo>
                  <a:lnTo>
                    <a:pt x="3118898" y="1225983"/>
                  </a:lnTo>
                  <a:close/>
                  <a:moveTo>
                    <a:pt x="1566467" y="1201859"/>
                  </a:moveTo>
                  <a:lnTo>
                    <a:pt x="1528313" y="1225983"/>
                  </a:lnTo>
                  <a:lnTo>
                    <a:pt x="1540551" y="1222742"/>
                  </a:lnTo>
                  <a:lnTo>
                    <a:pt x="1550990" y="1217341"/>
                  </a:lnTo>
                  <a:lnTo>
                    <a:pt x="1559628" y="1210500"/>
                  </a:lnTo>
                  <a:close/>
                  <a:moveTo>
                    <a:pt x="470804" y="1200059"/>
                  </a:moveTo>
                  <a:lnTo>
                    <a:pt x="467204" y="1203659"/>
                  </a:lnTo>
                  <a:lnTo>
                    <a:pt x="462165" y="1205100"/>
                  </a:lnTo>
                  <a:lnTo>
                    <a:pt x="451727" y="1210500"/>
                  </a:lnTo>
                  <a:lnTo>
                    <a:pt x="451727" y="1225983"/>
                  </a:lnTo>
                  <a:lnTo>
                    <a:pt x="449927" y="1241465"/>
                  </a:lnTo>
                  <a:lnTo>
                    <a:pt x="458566" y="1232824"/>
                  </a:lnTo>
                  <a:lnTo>
                    <a:pt x="470804" y="1225983"/>
                  </a:lnTo>
                  <a:lnTo>
                    <a:pt x="484482" y="1220942"/>
                  </a:lnTo>
                  <a:lnTo>
                    <a:pt x="498519" y="1217341"/>
                  </a:lnTo>
                  <a:lnTo>
                    <a:pt x="508598" y="1217341"/>
                  </a:lnTo>
                  <a:lnTo>
                    <a:pt x="498519" y="1212301"/>
                  </a:lnTo>
                  <a:lnTo>
                    <a:pt x="484482" y="1206900"/>
                  </a:lnTo>
                  <a:close/>
                  <a:moveTo>
                    <a:pt x="9585799" y="1196060"/>
                  </a:moveTo>
                  <a:lnTo>
                    <a:pt x="9539351" y="1241073"/>
                  </a:lnTo>
                  <a:lnTo>
                    <a:pt x="9492543" y="1284285"/>
                  </a:lnTo>
                  <a:lnTo>
                    <a:pt x="9445734" y="1326057"/>
                  </a:lnTo>
                  <a:lnTo>
                    <a:pt x="9398926" y="1366029"/>
                  </a:lnTo>
                  <a:lnTo>
                    <a:pt x="9305309" y="1445612"/>
                  </a:lnTo>
                  <a:lnTo>
                    <a:pt x="9215653" y="1525194"/>
                  </a:lnTo>
                  <a:lnTo>
                    <a:pt x="9135719" y="1596135"/>
                  </a:lnTo>
                  <a:lnTo>
                    <a:pt x="9135719" y="1618821"/>
                  </a:lnTo>
                  <a:lnTo>
                    <a:pt x="9146161" y="1615220"/>
                  </a:lnTo>
                  <a:lnTo>
                    <a:pt x="9158403" y="1611619"/>
                  </a:lnTo>
                  <a:lnTo>
                    <a:pt x="9163444" y="1596135"/>
                  </a:lnTo>
                  <a:lnTo>
                    <a:pt x="9172085" y="1580650"/>
                  </a:lnTo>
                  <a:lnTo>
                    <a:pt x="9184328" y="1566606"/>
                  </a:lnTo>
                  <a:lnTo>
                    <a:pt x="9199810" y="1552922"/>
                  </a:lnTo>
                  <a:lnTo>
                    <a:pt x="9229336" y="1535637"/>
                  </a:lnTo>
                  <a:lnTo>
                    <a:pt x="9246619" y="1528435"/>
                  </a:lnTo>
                  <a:lnTo>
                    <a:pt x="9265702" y="1521593"/>
                  </a:lnTo>
                  <a:lnTo>
                    <a:pt x="9307109" y="1476580"/>
                  </a:lnTo>
                  <a:lnTo>
                    <a:pt x="9350677" y="1433368"/>
                  </a:lnTo>
                  <a:lnTo>
                    <a:pt x="9397486" y="1390156"/>
                  </a:lnTo>
                  <a:lnTo>
                    <a:pt x="9447535" y="1346943"/>
                  </a:lnTo>
                  <a:lnTo>
                    <a:pt x="9483901" y="1315614"/>
                  </a:lnTo>
                  <a:lnTo>
                    <a:pt x="9518467" y="1279244"/>
                  </a:lnTo>
                  <a:lnTo>
                    <a:pt x="9553033" y="1239272"/>
                  </a:lnTo>
                  <a:close/>
                  <a:moveTo>
                    <a:pt x="2951165" y="1193218"/>
                  </a:moveTo>
                  <a:lnTo>
                    <a:pt x="2937127" y="1200059"/>
                  </a:lnTo>
                  <a:lnTo>
                    <a:pt x="2926689" y="1208700"/>
                  </a:lnTo>
                  <a:lnTo>
                    <a:pt x="2940726" y="1210500"/>
                  </a:lnTo>
                  <a:lnTo>
                    <a:pt x="2942526" y="1206900"/>
                  </a:lnTo>
                  <a:lnTo>
                    <a:pt x="2947565" y="1198259"/>
                  </a:lnTo>
                  <a:lnTo>
                    <a:pt x="2952964" y="1193218"/>
                  </a:lnTo>
                  <a:close/>
                  <a:moveTo>
                    <a:pt x="9492543" y="1178775"/>
                  </a:moveTo>
                  <a:lnTo>
                    <a:pt x="9463017" y="1206503"/>
                  </a:lnTo>
                  <a:lnTo>
                    <a:pt x="9471659" y="1206503"/>
                  </a:lnTo>
                  <a:close/>
                  <a:moveTo>
                    <a:pt x="3221121" y="1172335"/>
                  </a:moveTo>
                  <a:lnTo>
                    <a:pt x="3215722" y="1175575"/>
                  </a:lnTo>
                  <a:lnTo>
                    <a:pt x="3144814" y="1203659"/>
                  </a:lnTo>
                  <a:lnTo>
                    <a:pt x="3144814" y="1224182"/>
                  </a:lnTo>
                  <a:lnTo>
                    <a:pt x="3151652" y="1220942"/>
                  </a:lnTo>
                  <a:lnTo>
                    <a:pt x="3158491" y="1217341"/>
                  </a:lnTo>
                  <a:lnTo>
                    <a:pt x="3167130" y="1208700"/>
                  </a:lnTo>
                  <a:lnTo>
                    <a:pt x="3179368" y="1200059"/>
                  </a:lnTo>
                  <a:lnTo>
                    <a:pt x="3186207" y="1198259"/>
                  </a:lnTo>
                  <a:lnTo>
                    <a:pt x="3196645" y="1196458"/>
                  </a:lnTo>
                  <a:lnTo>
                    <a:pt x="3203844" y="1194658"/>
                  </a:lnTo>
                  <a:lnTo>
                    <a:pt x="3205284" y="1191418"/>
                  </a:lnTo>
                  <a:lnTo>
                    <a:pt x="3210683" y="1184576"/>
                  </a:lnTo>
                  <a:lnTo>
                    <a:pt x="3217522" y="1175575"/>
                  </a:lnTo>
                  <a:close/>
                  <a:moveTo>
                    <a:pt x="2997597" y="1172335"/>
                  </a:moveTo>
                  <a:lnTo>
                    <a:pt x="2990758" y="1175575"/>
                  </a:lnTo>
                  <a:lnTo>
                    <a:pt x="2971681" y="1184576"/>
                  </a:lnTo>
                  <a:lnTo>
                    <a:pt x="2977081" y="1193218"/>
                  </a:lnTo>
                  <a:lnTo>
                    <a:pt x="2977081" y="1194658"/>
                  </a:lnTo>
                  <a:lnTo>
                    <a:pt x="2980320" y="1191418"/>
                  </a:lnTo>
                  <a:lnTo>
                    <a:pt x="2988958" y="1180976"/>
                  </a:lnTo>
                  <a:close/>
                  <a:moveTo>
                    <a:pt x="9390284" y="1171933"/>
                  </a:moveTo>
                  <a:lnTo>
                    <a:pt x="9381643" y="1178775"/>
                  </a:lnTo>
                  <a:lnTo>
                    <a:pt x="9385243" y="1178775"/>
                  </a:lnTo>
                  <a:close/>
                  <a:moveTo>
                    <a:pt x="1611100" y="1170534"/>
                  </a:moveTo>
                  <a:lnTo>
                    <a:pt x="1595623" y="1180976"/>
                  </a:lnTo>
                  <a:lnTo>
                    <a:pt x="1604261" y="1180976"/>
                  </a:lnTo>
                  <a:lnTo>
                    <a:pt x="1606061" y="1175575"/>
                  </a:lnTo>
                  <a:close/>
                  <a:moveTo>
                    <a:pt x="4493653" y="1157269"/>
                  </a:moveTo>
                  <a:lnTo>
                    <a:pt x="4490413" y="1159069"/>
                  </a:lnTo>
                  <a:lnTo>
                    <a:pt x="4491853" y="1159069"/>
                  </a:lnTo>
                  <a:close/>
                  <a:moveTo>
                    <a:pt x="1639176" y="1155052"/>
                  </a:moveTo>
                  <a:lnTo>
                    <a:pt x="1616499" y="1168734"/>
                  </a:lnTo>
                  <a:lnTo>
                    <a:pt x="1628737" y="1165134"/>
                  </a:lnTo>
                  <a:close/>
                  <a:moveTo>
                    <a:pt x="7185829" y="1151933"/>
                  </a:moveTo>
                  <a:lnTo>
                    <a:pt x="7123547" y="1193327"/>
                  </a:lnTo>
                  <a:lnTo>
                    <a:pt x="7185829" y="1153732"/>
                  </a:lnTo>
                  <a:close/>
                  <a:moveTo>
                    <a:pt x="5724905" y="1151933"/>
                  </a:moveTo>
                  <a:lnTo>
                    <a:pt x="5681344" y="1179649"/>
                  </a:lnTo>
                  <a:lnTo>
                    <a:pt x="5650383" y="1200527"/>
                  </a:lnTo>
                  <a:lnTo>
                    <a:pt x="5619062" y="1226443"/>
                  </a:lnTo>
                  <a:lnTo>
                    <a:pt x="5648583" y="1210965"/>
                  </a:lnTo>
                  <a:lnTo>
                    <a:pt x="5662263" y="1202326"/>
                  </a:lnTo>
                  <a:lnTo>
                    <a:pt x="5674504" y="1193327"/>
                  </a:lnTo>
                  <a:lnTo>
                    <a:pt x="5700425" y="1172810"/>
                  </a:lnTo>
                  <a:close/>
                  <a:moveTo>
                    <a:pt x="8244200" y="1151047"/>
                  </a:moveTo>
                  <a:lnTo>
                    <a:pt x="8223316" y="1166532"/>
                  </a:lnTo>
                  <a:lnTo>
                    <a:pt x="8214675" y="1175174"/>
                  </a:lnTo>
                  <a:lnTo>
                    <a:pt x="8226917" y="1170133"/>
                  </a:lnTo>
                  <a:close/>
                  <a:moveTo>
                    <a:pt x="8150583" y="1131962"/>
                  </a:moveTo>
                  <a:lnTo>
                    <a:pt x="8138701" y="1144205"/>
                  </a:lnTo>
                  <a:lnTo>
                    <a:pt x="8128259" y="1156089"/>
                  </a:lnTo>
                  <a:close/>
                  <a:moveTo>
                    <a:pt x="3335223" y="1127328"/>
                  </a:moveTo>
                  <a:lnTo>
                    <a:pt x="3222921" y="1172335"/>
                  </a:lnTo>
                  <a:lnTo>
                    <a:pt x="3227960" y="1172335"/>
                  </a:lnTo>
                  <a:lnTo>
                    <a:pt x="3255676" y="1166934"/>
                  </a:lnTo>
                  <a:lnTo>
                    <a:pt x="3279792" y="1161893"/>
                  </a:lnTo>
                  <a:lnTo>
                    <a:pt x="3298869" y="1153252"/>
                  </a:lnTo>
                  <a:lnTo>
                    <a:pt x="3307507" y="1147851"/>
                  </a:lnTo>
                  <a:lnTo>
                    <a:pt x="3314346" y="1141010"/>
                  </a:lnTo>
                  <a:lnTo>
                    <a:pt x="3324784" y="1134169"/>
                  </a:lnTo>
                  <a:lnTo>
                    <a:pt x="3337023" y="1127328"/>
                  </a:lnTo>
                  <a:close/>
                  <a:moveTo>
                    <a:pt x="8945245" y="1125120"/>
                  </a:moveTo>
                  <a:lnTo>
                    <a:pt x="8921121" y="1140604"/>
                  </a:lnTo>
                  <a:lnTo>
                    <a:pt x="8900237" y="1156089"/>
                  </a:lnTo>
                  <a:lnTo>
                    <a:pt x="8867471" y="1189218"/>
                  </a:lnTo>
                  <a:lnTo>
                    <a:pt x="8869271" y="1187418"/>
                  </a:lnTo>
                  <a:lnTo>
                    <a:pt x="8882954" y="1180576"/>
                  </a:lnTo>
                  <a:lnTo>
                    <a:pt x="8896636" y="1171933"/>
                  </a:lnTo>
                  <a:lnTo>
                    <a:pt x="8908879" y="1161490"/>
                  </a:lnTo>
                  <a:lnTo>
                    <a:pt x="8922921" y="1149247"/>
                  </a:lnTo>
                  <a:lnTo>
                    <a:pt x="8926162" y="1145646"/>
                  </a:lnTo>
                  <a:lnTo>
                    <a:pt x="8952446" y="1125120"/>
                  </a:lnTo>
                  <a:close/>
                  <a:moveTo>
                    <a:pt x="9657092" y="1123319"/>
                  </a:moveTo>
                  <a:lnTo>
                    <a:pt x="9632608" y="1149247"/>
                  </a:lnTo>
                  <a:lnTo>
                    <a:pt x="9641249" y="1152848"/>
                  </a:lnTo>
                  <a:lnTo>
                    <a:pt x="9651691" y="1156089"/>
                  </a:lnTo>
                  <a:lnTo>
                    <a:pt x="9653491" y="1152848"/>
                  </a:lnTo>
                  <a:lnTo>
                    <a:pt x="9653491" y="1144205"/>
                  </a:lnTo>
                  <a:lnTo>
                    <a:pt x="9657092" y="1133762"/>
                  </a:lnTo>
                  <a:close/>
                  <a:moveTo>
                    <a:pt x="4919550" y="1119472"/>
                  </a:moveTo>
                  <a:lnTo>
                    <a:pt x="4904069" y="1129551"/>
                  </a:lnTo>
                  <a:lnTo>
                    <a:pt x="4890029" y="1141790"/>
                  </a:lnTo>
                  <a:lnTo>
                    <a:pt x="4876348" y="1155469"/>
                  </a:lnTo>
                  <a:lnTo>
                    <a:pt x="4864108" y="1169508"/>
                  </a:lnTo>
                  <a:lnTo>
                    <a:pt x="4820546" y="1214505"/>
                  </a:lnTo>
                  <a:lnTo>
                    <a:pt x="4819106" y="1218105"/>
                  </a:lnTo>
                  <a:lnTo>
                    <a:pt x="4829186" y="1211266"/>
                  </a:lnTo>
                  <a:lnTo>
                    <a:pt x="4857268" y="1184987"/>
                  </a:lnTo>
                  <a:lnTo>
                    <a:pt x="4891829" y="1155469"/>
                  </a:lnTo>
                  <a:lnTo>
                    <a:pt x="4900469" y="1146830"/>
                  </a:lnTo>
                  <a:lnTo>
                    <a:pt x="4907310" y="1138190"/>
                  </a:lnTo>
                  <a:lnTo>
                    <a:pt x="4914510" y="1129551"/>
                  </a:lnTo>
                  <a:close/>
                  <a:moveTo>
                    <a:pt x="3581063" y="1118687"/>
                  </a:moveTo>
                  <a:lnTo>
                    <a:pt x="3572065" y="1121927"/>
                  </a:lnTo>
                  <a:lnTo>
                    <a:pt x="3581063" y="1127328"/>
                  </a:lnTo>
                  <a:close/>
                  <a:moveTo>
                    <a:pt x="1211565" y="1108245"/>
                  </a:moveTo>
                  <a:lnTo>
                    <a:pt x="1202926" y="1113286"/>
                  </a:lnTo>
                  <a:lnTo>
                    <a:pt x="1209765" y="1113286"/>
                  </a:lnTo>
                  <a:close/>
                  <a:moveTo>
                    <a:pt x="3399292" y="1101404"/>
                  </a:moveTo>
                  <a:lnTo>
                    <a:pt x="3354300" y="1118687"/>
                  </a:lnTo>
                  <a:lnTo>
                    <a:pt x="3376976" y="1113286"/>
                  </a:lnTo>
                  <a:lnTo>
                    <a:pt x="3399292" y="1108245"/>
                  </a:lnTo>
                  <a:close/>
                  <a:moveTo>
                    <a:pt x="6509009" y="1086061"/>
                  </a:moveTo>
                  <a:lnTo>
                    <a:pt x="6489928" y="1098299"/>
                  </a:lnTo>
                  <a:lnTo>
                    <a:pt x="6501809" y="1098299"/>
                  </a:lnTo>
                  <a:lnTo>
                    <a:pt x="6507209" y="1089661"/>
                  </a:lnTo>
                  <a:close/>
                  <a:moveTo>
                    <a:pt x="5657223" y="1084621"/>
                  </a:moveTo>
                  <a:lnTo>
                    <a:pt x="5624462" y="1106938"/>
                  </a:lnTo>
                  <a:lnTo>
                    <a:pt x="5591341" y="1131055"/>
                  </a:lnTo>
                  <a:lnTo>
                    <a:pt x="5610422" y="1120617"/>
                  </a:lnTo>
                  <a:lnTo>
                    <a:pt x="5629502" y="1108738"/>
                  </a:lnTo>
                  <a:lnTo>
                    <a:pt x="5643183" y="1096500"/>
                  </a:lnTo>
                  <a:close/>
                  <a:moveTo>
                    <a:pt x="9502985" y="1069664"/>
                  </a:moveTo>
                  <a:lnTo>
                    <a:pt x="9492543" y="1081907"/>
                  </a:lnTo>
                  <a:lnTo>
                    <a:pt x="9497583" y="1078306"/>
                  </a:lnTo>
                  <a:close/>
                  <a:moveTo>
                    <a:pt x="7123547" y="1061944"/>
                  </a:moveTo>
                  <a:lnTo>
                    <a:pt x="7090426" y="1091460"/>
                  </a:lnTo>
                  <a:lnTo>
                    <a:pt x="7055865" y="1119177"/>
                  </a:lnTo>
                  <a:lnTo>
                    <a:pt x="7019504" y="1146533"/>
                  </a:lnTo>
                  <a:lnTo>
                    <a:pt x="6979903" y="1171010"/>
                  </a:lnTo>
                  <a:lnTo>
                    <a:pt x="6817178" y="1280077"/>
                  </a:lnTo>
                  <a:lnTo>
                    <a:pt x="6806738" y="1291955"/>
                  </a:lnTo>
                  <a:lnTo>
                    <a:pt x="6792697" y="1302394"/>
                  </a:lnTo>
                  <a:lnTo>
                    <a:pt x="6764976" y="1319672"/>
                  </a:lnTo>
                  <a:lnTo>
                    <a:pt x="6753096" y="1326871"/>
                  </a:lnTo>
                  <a:lnTo>
                    <a:pt x="6739056" y="1335510"/>
                  </a:lnTo>
                  <a:lnTo>
                    <a:pt x="6728975" y="1344148"/>
                  </a:lnTo>
                  <a:lnTo>
                    <a:pt x="6730775" y="1344148"/>
                  </a:lnTo>
                  <a:lnTo>
                    <a:pt x="6725375" y="1361426"/>
                  </a:lnTo>
                  <a:lnTo>
                    <a:pt x="6734015" y="1356387"/>
                  </a:lnTo>
                  <a:lnTo>
                    <a:pt x="6742656" y="1352787"/>
                  </a:lnTo>
                  <a:lnTo>
                    <a:pt x="6758136" y="1338749"/>
                  </a:lnTo>
                  <a:lnTo>
                    <a:pt x="6775417" y="1323271"/>
                  </a:lnTo>
                  <a:lnTo>
                    <a:pt x="6792697" y="1311033"/>
                  </a:lnTo>
                  <a:lnTo>
                    <a:pt x="6811778" y="1302394"/>
                  </a:lnTo>
                  <a:lnTo>
                    <a:pt x="6829058" y="1297354"/>
                  </a:lnTo>
                  <a:lnTo>
                    <a:pt x="6860379" y="1267838"/>
                  </a:lnTo>
                  <a:lnTo>
                    <a:pt x="6891700" y="1252360"/>
                  </a:lnTo>
                  <a:lnTo>
                    <a:pt x="6919061" y="1235082"/>
                  </a:lnTo>
                  <a:lnTo>
                    <a:pt x="6944982" y="1217804"/>
                  </a:lnTo>
                  <a:lnTo>
                    <a:pt x="6969462" y="1200527"/>
                  </a:lnTo>
                  <a:lnTo>
                    <a:pt x="6995383" y="1181449"/>
                  </a:lnTo>
                  <a:lnTo>
                    <a:pt x="7023104" y="1165611"/>
                  </a:lnTo>
                  <a:lnTo>
                    <a:pt x="7050825" y="1153732"/>
                  </a:lnTo>
                  <a:lnTo>
                    <a:pt x="7081786" y="1143294"/>
                  </a:lnTo>
                  <a:lnTo>
                    <a:pt x="7087186" y="1129256"/>
                  </a:lnTo>
                  <a:lnTo>
                    <a:pt x="7095826" y="1117377"/>
                  </a:lnTo>
                  <a:lnTo>
                    <a:pt x="7104466" y="1108738"/>
                  </a:lnTo>
                  <a:lnTo>
                    <a:pt x="7114907" y="1101899"/>
                  </a:lnTo>
                  <a:lnTo>
                    <a:pt x="7128587" y="1096500"/>
                  </a:lnTo>
                  <a:lnTo>
                    <a:pt x="7142628" y="1087861"/>
                  </a:lnTo>
                  <a:lnTo>
                    <a:pt x="7142628" y="1086061"/>
                  </a:lnTo>
                  <a:lnTo>
                    <a:pt x="7137227" y="1077422"/>
                  </a:lnTo>
                  <a:lnTo>
                    <a:pt x="7132187" y="1066983"/>
                  </a:lnTo>
                  <a:close/>
                  <a:moveTo>
                    <a:pt x="8893396" y="1059221"/>
                  </a:moveTo>
                  <a:lnTo>
                    <a:pt x="8794738" y="1126920"/>
                  </a:lnTo>
                  <a:lnTo>
                    <a:pt x="8692840" y="1199661"/>
                  </a:lnTo>
                  <a:lnTo>
                    <a:pt x="8469240" y="1362428"/>
                  </a:lnTo>
                  <a:lnTo>
                    <a:pt x="8482923" y="1357386"/>
                  </a:lnTo>
                  <a:lnTo>
                    <a:pt x="8493364" y="1353785"/>
                  </a:lnTo>
                  <a:lnTo>
                    <a:pt x="8505607" y="1346943"/>
                  </a:lnTo>
                  <a:lnTo>
                    <a:pt x="8519649" y="1338301"/>
                  </a:lnTo>
                  <a:lnTo>
                    <a:pt x="8524690" y="1334700"/>
                  </a:lnTo>
                  <a:lnTo>
                    <a:pt x="8531531" y="1332899"/>
                  </a:lnTo>
                  <a:lnTo>
                    <a:pt x="8538732" y="1331099"/>
                  </a:lnTo>
                  <a:lnTo>
                    <a:pt x="8545574" y="1326057"/>
                  </a:lnTo>
                  <a:lnTo>
                    <a:pt x="8545574" y="1320656"/>
                  </a:lnTo>
                  <a:lnTo>
                    <a:pt x="8548814" y="1317415"/>
                  </a:lnTo>
                  <a:lnTo>
                    <a:pt x="8554215" y="1310213"/>
                  </a:lnTo>
                  <a:lnTo>
                    <a:pt x="8557456" y="1306972"/>
                  </a:lnTo>
                  <a:lnTo>
                    <a:pt x="8561056" y="1305171"/>
                  </a:lnTo>
                  <a:lnTo>
                    <a:pt x="8567898" y="1303371"/>
                  </a:lnTo>
                  <a:lnTo>
                    <a:pt x="8573299" y="1296529"/>
                  </a:lnTo>
                  <a:lnTo>
                    <a:pt x="8578340" y="1291127"/>
                  </a:lnTo>
                  <a:lnTo>
                    <a:pt x="8590582" y="1279244"/>
                  </a:lnTo>
                  <a:lnTo>
                    <a:pt x="8602464" y="1272402"/>
                  </a:lnTo>
                  <a:lnTo>
                    <a:pt x="8614706" y="1267000"/>
                  </a:lnTo>
                  <a:lnTo>
                    <a:pt x="8621547" y="1263760"/>
                  </a:lnTo>
                  <a:lnTo>
                    <a:pt x="8626588" y="1261959"/>
                  </a:lnTo>
                  <a:lnTo>
                    <a:pt x="8640631" y="1256557"/>
                  </a:lnTo>
                  <a:lnTo>
                    <a:pt x="8647472" y="1253317"/>
                  </a:lnTo>
                  <a:lnTo>
                    <a:pt x="8654673" y="1247915"/>
                  </a:lnTo>
                  <a:lnTo>
                    <a:pt x="8673757" y="1229190"/>
                  </a:lnTo>
                  <a:lnTo>
                    <a:pt x="8720205" y="1192819"/>
                  </a:lnTo>
                  <a:lnTo>
                    <a:pt x="8728846" y="1185617"/>
                  </a:lnTo>
                  <a:lnTo>
                    <a:pt x="8741089" y="1180576"/>
                  </a:lnTo>
                  <a:lnTo>
                    <a:pt x="8752971" y="1173734"/>
                  </a:lnTo>
                  <a:lnTo>
                    <a:pt x="8768813" y="1170133"/>
                  </a:lnTo>
                  <a:lnTo>
                    <a:pt x="8772054" y="1159690"/>
                  </a:lnTo>
                  <a:lnTo>
                    <a:pt x="8775655" y="1151047"/>
                  </a:lnTo>
                  <a:lnTo>
                    <a:pt x="8780696" y="1144205"/>
                  </a:lnTo>
                  <a:lnTo>
                    <a:pt x="8787897" y="1138804"/>
                  </a:lnTo>
                  <a:lnTo>
                    <a:pt x="8806980" y="1126920"/>
                  </a:lnTo>
                  <a:lnTo>
                    <a:pt x="8826064" y="1112876"/>
                  </a:lnTo>
                  <a:lnTo>
                    <a:pt x="8846587" y="1099192"/>
                  </a:lnTo>
                  <a:lnTo>
                    <a:pt x="8865671" y="1083708"/>
                  </a:lnTo>
                  <a:close/>
                  <a:moveTo>
                    <a:pt x="4613178" y="1058635"/>
                  </a:moveTo>
                  <a:lnTo>
                    <a:pt x="4595897" y="1070875"/>
                  </a:lnTo>
                  <a:lnTo>
                    <a:pt x="4599137" y="1070875"/>
                  </a:lnTo>
                  <a:lnTo>
                    <a:pt x="4606338" y="1065835"/>
                  </a:lnTo>
                  <a:close/>
                  <a:moveTo>
                    <a:pt x="5866750" y="1056905"/>
                  </a:moveTo>
                  <a:lnTo>
                    <a:pt x="5849469" y="1066983"/>
                  </a:lnTo>
                  <a:lnTo>
                    <a:pt x="5863149" y="1061944"/>
                  </a:lnTo>
                  <a:close/>
                  <a:moveTo>
                    <a:pt x="8239159" y="1050578"/>
                  </a:moveTo>
                  <a:lnTo>
                    <a:pt x="8204233" y="1080107"/>
                  </a:lnTo>
                  <a:lnTo>
                    <a:pt x="8169667" y="1111436"/>
                  </a:lnTo>
                  <a:lnTo>
                    <a:pt x="8178308" y="1107835"/>
                  </a:lnTo>
                  <a:lnTo>
                    <a:pt x="8186950" y="1106034"/>
                  </a:lnTo>
                  <a:lnTo>
                    <a:pt x="8190551" y="1100993"/>
                  </a:lnTo>
                  <a:lnTo>
                    <a:pt x="8193791" y="1095591"/>
                  </a:lnTo>
                  <a:lnTo>
                    <a:pt x="8197392" y="1090550"/>
                  </a:lnTo>
                  <a:lnTo>
                    <a:pt x="8204233" y="1085508"/>
                  </a:lnTo>
                  <a:lnTo>
                    <a:pt x="8212875" y="1078306"/>
                  </a:lnTo>
                  <a:lnTo>
                    <a:pt x="8225117" y="1069664"/>
                  </a:lnTo>
                  <a:lnTo>
                    <a:pt x="8244200" y="1061021"/>
                  </a:lnTo>
                  <a:close/>
                  <a:moveTo>
                    <a:pt x="595344" y="1028673"/>
                  </a:moveTo>
                  <a:lnTo>
                    <a:pt x="557190" y="1050997"/>
                  </a:lnTo>
                  <a:lnTo>
                    <a:pt x="526235" y="1070079"/>
                  </a:lnTo>
                  <a:lnTo>
                    <a:pt x="489881" y="1096003"/>
                  </a:lnTo>
                  <a:lnTo>
                    <a:pt x="472604" y="1110045"/>
                  </a:lnTo>
                  <a:lnTo>
                    <a:pt x="465405" y="1116886"/>
                  </a:lnTo>
                  <a:lnTo>
                    <a:pt x="460365" y="1125528"/>
                  </a:lnTo>
                  <a:lnTo>
                    <a:pt x="474043" y="1115086"/>
                  </a:lnTo>
                  <a:lnTo>
                    <a:pt x="481242" y="1108245"/>
                  </a:lnTo>
                  <a:lnTo>
                    <a:pt x="489881" y="1103204"/>
                  </a:lnTo>
                  <a:lnTo>
                    <a:pt x="498519" y="1099604"/>
                  </a:lnTo>
                  <a:lnTo>
                    <a:pt x="508598" y="1097804"/>
                  </a:lnTo>
                  <a:lnTo>
                    <a:pt x="510397" y="1090963"/>
                  </a:lnTo>
                  <a:lnTo>
                    <a:pt x="515797" y="1084122"/>
                  </a:lnTo>
                  <a:lnTo>
                    <a:pt x="529474" y="1070079"/>
                  </a:lnTo>
                  <a:lnTo>
                    <a:pt x="538113" y="1071880"/>
                  </a:lnTo>
                  <a:lnTo>
                    <a:pt x="545312" y="1073680"/>
                  </a:lnTo>
                  <a:lnTo>
                    <a:pt x="552151" y="1071880"/>
                  </a:lnTo>
                  <a:lnTo>
                    <a:pt x="558990" y="1068279"/>
                  </a:lnTo>
                  <a:lnTo>
                    <a:pt x="564389" y="1063238"/>
                  </a:lnTo>
                  <a:lnTo>
                    <a:pt x="581666" y="1042355"/>
                  </a:lnTo>
                  <a:close/>
                  <a:moveTo>
                    <a:pt x="9418009" y="1024651"/>
                  </a:moveTo>
                  <a:lnTo>
                    <a:pt x="9321152" y="1109635"/>
                  </a:lnTo>
                  <a:lnTo>
                    <a:pt x="9225735" y="1192819"/>
                  </a:lnTo>
                  <a:lnTo>
                    <a:pt x="9128878" y="1273842"/>
                  </a:lnTo>
                  <a:lnTo>
                    <a:pt x="9032021" y="1351985"/>
                  </a:lnTo>
                  <a:lnTo>
                    <a:pt x="9038862" y="1367469"/>
                  </a:lnTo>
                  <a:lnTo>
                    <a:pt x="9043903" y="1379713"/>
                  </a:lnTo>
                  <a:lnTo>
                    <a:pt x="9070187" y="1358827"/>
                  </a:lnTo>
                  <a:lnTo>
                    <a:pt x="9094312" y="1339741"/>
                  </a:lnTo>
                  <a:lnTo>
                    <a:pt x="9116996" y="1320656"/>
                  </a:lnTo>
                  <a:lnTo>
                    <a:pt x="9135719" y="1301570"/>
                  </a:lnTo>
                  <a:lnTo>
                    <a:pt x="9178927" y="1267000"/>
                  </a:lnTo>
                  <a:lnTo>
                    <a:pt x="9227535" y="1230630"/>
                  </a:lnTo>
                  <a:lnTo>
                    <a:pt x="9227535" y="1229190"/>
                  </a:lnTo>
                  <a:lnTo>
                    <a:pt x="9227535" y="1222348"/>
                  </a:lnTo>
                  <a:lnTo>
                    <a:pt x="9232936" y="1216946"/>
                  </a:lnTo>
                  <a:lnTo>
                    <a:pt x="9236177" y="1213345"/>
                  </a:lnTo>
                  <a:lnTo>
                    <a:pt x="9243378" y="1211905"/>
                  </a:lnTo>
                  <a:lnTo>
                    <a:pt x="9239777" y="1201462"/>
                  </a:lnTo>
                  <a:lnTo>
                    <a:pt x="9252020" y="1196060"/>
                  </a:lnTo>
                  <a:lnTo>
                    <a:pt x="9270743" y="1184177"/>
                  </a:lnTo>
                  <a:lnTo>
                    <a:pt x="9286586" y="1171933"/>
                  </a:lnTo>
                  <a:lnTo>
                    <a:pt x="9300268" y="1156089"/>
                  </a:lnTo>
                  <a:lnTo>
                    <a:pt x="9315751" y="1137003"/>
                  </a:lnTo>
                  <a:lnTo>
                    <a:pt x="9327993" y="1123319"/>
                  </a:lnTo>
                  <a:lnTo>
                    <a:pt x="9343476" y="1106034"/>
                  </a:lnTo>
                  <a:lnTo>
                    <a:pt x="9352117" y="1099192"/>
                  </a:lnTo>
                  <a:lnTo>
                    <a:pt x="9359319" y="1094151"/>
                  </a:lnTo>
                  <a:lnTo>
                    <a:pt x="9367960" y="1090550"/>
                  </a:lnTo>
                  <a:lnTo>
                    <a:pt x="9376602" y="1086949"/>
                  </a:lnTo>
                  <a:lnTo>
                    <a:pt x="9379843" y="1076866"/>
                  </a:lnTo>
                  <a:lnTo>
                    <a:pt x="9385243" y="1066423"/>
                  </a:lnTo>
                  <a:lnTo>
                    <a:pt x="9392085" y="1059221"/>
                  </a:lnTo>
                  <a:lnTo>
                    <a:pt x="9397486" y="1052379"/>
                  </a:lnTo>
                  <a:lnTo>
                    <a:pt x="9404327" y="1047338"/>
                  </a:lnTo>
                  <a:lnTo>
                    <a:pt x="9409368" y="1041936"/>
                  </a:lnTo>
                  <a:lnTo>
                    <a:pt x="9412968" y="1035094"/>
                  </a:lnTo>
                  <a:lnTo>
                    <a:pt x="9416209" y="1028252"/>
                  </a:lnTo>
                  <a:close/>
                  <a:moveTo>
                    <a:pt x="1218403" y="1019672"/>
                  </a:moveTo>
                  <a:lnTo>
                    <a:pt x="1202926" y="1028673"/>
                  </a:lnTo>
                  <a:lnTo>
                    <a:pt x="1188888" y="1038755"/>
                  </a:lnTo>
                  <a:lnTo>
                    <a:pt x="1177010" y="1049196"/>
                  </a:lnTo>
                  <a:lnTo>
                    <a:pt x="1162972" y="1059638"/>
                  </a:lnTo>
                  <a:lnTo>
                    <a:pt x="1177010" y="1052797"/>
                  </a:lnTo>
                  <a:lnTo>
                    <a:pt x="1190688" y="1044156"/>
                  </a:lnTo>
                  <a:lnTo>
                    <a:pt x="1216604" y="1021472"/>
                  </a:lnTo>
                  <a:lnTo>
                    <a:pt x="1220203" y="1019672"/>
                  </a:lnTo>
                  <a:close/>
                  <a:moveTo>
                    <a:pt x="8938404" y="1017809"/>
                  </a:moveTo>
                  <a:lnTo>
                    <a:pt x="8936603" y="1024651"/>
                  </a:lnTo>
                  <a:lnTo>
                    <a:pt x="8940204" y="1022851"/>
                  </a:lnTo>
                  <a:close/>
                  <a:moveTo>
                    <a:pt x="4213202" y="1010039"/>
                  </a:moveTo>
                  <a:lnTo>
                    <a:pt x="4211402" y="1011839"/>
                  </a:lnTo>
                  <a:lnTo>
                    <a:pt x="4194121" y="1030917"/>
                  </a:lnTo>
                  <a:lnTo>
                    <a:pt x="4178641" y="1046756"/>
                  </a:lnTo>
                  <a:lnTo>
                    <a:pt x="4162800" y="1060435"/>
                  </a:lnTo>
                  <a:lnTo>
                    <a:pt x="4166400" y="1060435"/>
                  </a:lnTo>
                  <a:lnTo>
                    <a:pt x="4170000" y="1060435"/>
                  </a:lnTo>
                  <a:lnTo>
                    <a:pt x="4175041" y="1057196"/>
                  </a:lnTo>
                  <a:lnTo>
                    <a:pt x="4180441" y="1048196"/>
                  </a:lnTo>
                  <a:lnTo>
                    <a:pt x="4189081" y="1037757"/>
                  </a:lnTo>
                  <a:lnTo>
                    <a:pt x="4195921" y="1030917"/>
                  </a:lnTo>
                  <a:lnTo>
                    <a:pt x="4204562" y="1025878"/>
                  </a:lnTo>
                  <a:lnTo>
                    <a:pt x="4213202" y="1020478"/>
                  </a:lnTo>
                  <a:lnTo>
                    <a:pt x="4213202" y="1013638"/>
                  </a:lnTo>
                  <a:close/>
                  <a:moveTo>
                    <a:pt x="9312150" y="1009167"/>
                  </a:moveTo>
                  <a:lnTo>
                    <a:pt x="9289827" y="1026452"/>
                  </a:lnTo>
                  <a:lnTo>
                    <a:pt x="9288026" y="1028252"/>
                  </a:lnTo>
                  <a:lnTo>
                    <a:pt x="9246619" y="1064622"/>
                  </a:lnTo>
                  <a:lnTo>
                    <a:pt x="9248419" y="1066423"/>
                  </a:lnTo>
                  <a:lnTo>
                    <a:pt x="9244818" y="1064622"/>
                  </a:lnTo>
                  <a:lnTo>
                    <a:pt x="9182527" y="1118278"/>
                  </a:lnTo>
                  <a:lnTo>
                    <a:pt x="9149761" y="1144205"/>
                  </a:lnTo>
                  <a:lnTo>
                    <a:pt x="9118436" y="1168332"/>
                  </a:lnTo>
                  <a:lnTo>
                    <a:pt x="9078829" y="1197861"/>
                  </a:lnTo>
                  <a:lnTo>
                    <a:pt x="9040662" y="1229190"/>
                  </a:lnTo>
                  <a:lnTo>
                    <a:pt x="9004295" y="1261959"/>
                  </a:lnTo>
                  <a:lnTo>
                    <a:pt x="8969729" y="1292928"/>
                  </a:lnTo>
                  <a:lnTo>
                    <a:pt x="8976571" y="1298329"/>
                  </a:lnTo>
                  <a:lnTo>
                    <a:pt x="8981971" y="1305171"/>
                  </a:lnTo>
                  <a:lnTo>
                    <a:pt x="8969729" y="1317415"/>
                  </a:lnTo>
                  <a:lnTo>
                    <a:pt x="8976571" y="1313814"/>
                  </a:lnTo>
                  <a:lnTo>
                    <a:pt x="8978371" y="1308772"/>
                  </a:lnTo>
                  <a:lnTo>
                    <a:pt x="8981971" y="1305171"/>
                  </a:lnTo>
                  <a:lnTo>
                    <a:pt x="8990253" y="1301570"/>
                  </a:lnTo>
                  <a:lnTo>
                    <a:pt x="8997454" y="1289687"/>
                  </a:lnTo>
                  <a:lnTo>
                    <a:pt x="9007536" y="1277443"/>
                  </a:lnTo>
                  <a:lnTo>
                    <a:pt x="9019778" y="1268801"/>
                  </a:lnTo>
                  <a:lnTo>
                    <a:pt x="9032021" y="1261959"/>
                  </a:lnTo>
                  <a:lnTo>
                    <a:pt x="9045703" y="1255117"/>
                  </a:lnTo>
                  <a:lnTo>
                    <a:pt x="9056145" y="1247915"/>
                  </a:lnTo>
                  <a:lnTo>
                    <a:pt x="9068387" y="1239272"/>
                  </a:lnTo>
                  <a:lnTo>
                    <a:pt x="9078829" y="1229190"/>
                  </a:lnTo>
                  <a:lnTo>
                    <a:pt x="9092511" y="1215146"/>
                  </a:lnTo>
                  <a:lnTo>
                    <a:pt x="9099713" y="1206503"/>
                  </a:lnTo>
                  <a:lnTo>
                    <a:pt x="9102953" y="1201462"/>
                  </a:lnTo>
                  <a:lnTo>
                    <a:pt x="9108354" y="1192819"/>
                  </a:lnTo>
                  <a:lnTo>
                    <a:pt x="9115195" y="1187418"/>
                  </a:lnTo>
                  <a:lnTo>
                    <a:pt x="9122037" y="1185617"/>
                  </a:lnTo>
                  <a:lnTo>
                    <a:pt x="9130678" y="1184177"/>
                  </a:lnTo>
                  <a:lnTo>
                    <a:pt x="9132478" y="1176975"/>
                  </a:lnTo>
                  <a:lnTo>
                    <a:pt x="9134279" y="1173734"/>
                  </a:lnTo>
                  <a:lnTo>
                    <a:pt x="9137519" y="1170133"/>
                  </a:lnTo>
                  <a:lnTo>
                    <a:pt x="9146161" y="1168332"/>
                  </a:lnTo>
                  <a:lnTo>
                    <a:pt x="9167045" y="1152848"/>
                  </a:lnTo>
                  <a:lnTo>
                    <a:pt x="9186128" y="1137003"/>
                  </a:lnTo>
                  <a:lnTo>
                    <a:pt x="9201611" y="1121519"/>
                  </a:lnTo>
                  <a:lnTo>
                    <a:pt x="9215653" y="1104234"/>
                  </a:lnTo>
                  <a:lnTo>
                    <a:pt x="9232936" y="1083708"/>
                  </a:lnTo>
                  <a:lnTo>
                    <a:pt x="9252020" y="1066423"/>
                  </a:lnTo>
                  <a:lnTo>
                    <a:pt x="9274344" y="1050578"/>
                  </a:lnTo>
                  <a:lnTo>
                    <a:pt x="9296668" y="1040135"/>
                  </a:lnTo>
                  <a:lnTo>
                    <a:pt x="9296668" y="1038335"/>
                  </a:lnTo>
                  <a:lnTo>
                    <a:pt x="9302069" y="1026452"/>
                  </a:lnTo>
                  <a:lnTo>
                    <a:pt x="9305309" y="1022851"/>
                  </a:lnTo>
                  <a:lnTo>
                    <a:pt x="9308910" y="1016009"/>
                  </a:lnTo>
                  <a:close/>
                  <a:moveTo>
                    <a:pt x="2381736" y="1000949"/>
                  </a:moveTo>
                  <a:lnTo>
                    <a:pt x="2365899" y="1009590"/>
                  </a:lnTo>
                  <a:lnTo>
                    <a:pt x="2359060" y="1012831"/>
                  </a:lnTo>
                  <a:lnTo>
                    <a:pt x="2352221" y="1016431"/>
                  </a:lnTo>
                  <a:lnTo>
                    <a:pt x="2369498" y="1007790"/>
                  </a:lnTo>
                  <a:close/>
                  <a:moveTo>
                    <a:pt x="4692741" y="991320"/>
                  </a:moveTo>
                  <a:lnTo>
                    <a:pt x="4687341" y="996360"/>
                  </a:lnTo>
                  <a:lnTo>
                    <a:pt x="4689141" y="996360"/>
                  </a:lnTo>
                  <a:close/>
                  <a:moveTo>
                    <a:pt x="844784" y="988707"/>
                  </a:moveTo>
                  <a:lnTo>
                    <a:pt x="822107" y="1002389"/>
                  </a:lnTo>
                  <a:lnTo>
                    <a:pt x="797991" y="1016431"/>
                  </a:lnTo>
                  <a:lnTo>
                    <a:pt x="796191" y="1016431"/>
                  </a:lnTo>
                  <a:lnTo>
                    <a:pt x="769916" y="1030114"/>
                  </a:lnTo>
                  <a:lnTo>
                    <a:pt x="744360" y="1045956"/>
                  </a:lnTo>
                  <a:lnTo>
                    <a:pt x="721683" y="1058198"/>
                  </a:lnTo>
                  <a:lnTo>
                    <a:pt x="655814" y="1103204"/>
                  </a:lnTo>
                  <a:lnTo>
                    <a:pt x="648975" y="1108245"/>
                  </a:lnTo>
                  <a:lnTo>
                    <a:pt x="619460" y="1130568"/>
                  </a:lnTo>
                  <a:lnTo>
                    <a:pt x="605782" y="1142810"/>
                  </a:lnTo>
                  <a:lnTo>
                    <a:pt x="595344" y="1153252"/>
                  </a:lnTo>
                  <a:lnTo>
                    <a:pt x="595344" y="1155052"/>
                  </a:lnTo>
                  <a:lnTo>
                    <a:pt x="610821" y="1144611"/>
                  </a:lnTo>
                  <a:lnTo>
                    <a:pt x="624859" y="1135969"/>
                  </a:lnTo>
                  <a:lnTo>
                    <a:pt x="655814" y="1118687"/>
                  </a:lnTo>
                  <a:lnTo>
                    <a:pt x="683529" y="1103204"/>
                  </a:lnTo>
                  <a:lnTo>
                    <a:pt x="713045" y="1085922"/>
                  </a:lnTo>
                  <a:lnTo>
                    <a:pt x="758038" y="1059638"/>
                  </a:lnTo>
                  <a:lnTo>
                    <a:pt x="797991" y="1031914"/>
                  </a:lnTo>
                  <a:lnTo>
                    <a:pt x="823907" y="1011031"/>
                  </a:lnTo>
                  <a:lnTo>
                    <a:pt x="834345" y="1000949"/>
                  </a:lnTo>
                  <a:close/>
                  <a:moveTo>
                    <a:pt x="4571416" y="982680"/>
                  </a:moveTo>
                  <a:lnTo>
                    <a:pt x="4505894" y="1034517"/>
                  </a:lnTo>
                  <a:lnTo>
                    <a:pt x="4441811" y="1086354"/>
                  </a:lnTo>
                  <a:lnTo>
                    <a:pt x="4413730" y="1109032"/>
                  </a:lnTo>
                  <a:lnTo>
                    <a:pt x="4356848" y="1157269"/>
                  </a:lnTo>
                  <a:lnTo>
                    <a:pt x="4389609" y="1139990"/>
                  </a:lnTo>
                  <a:lnTo>
                    <a:pt x="4422370" y="1119472"/>
                  </a:lnTo>
                  <a:lnTo>
                    <a:pt x="4451892" y="1094993"/>
                  </a:lnTo>
                  <a:lnTo>
                    <a:pt x="4481413" y="1067275"/>
                  </a:lnTo>
                  <a:lnTo>
                    <a:pt x="4528215" y="1022278"/>
                  </a:lnTo>
                  <a:close/>
                  <a:moveTo>
                    <a:pt x="3513394" y="980066"/>
                  </a:moveTo>
                  <a:lnTo>
                    <a:pt x="3511907" y="981129"/>
                  </a:lnTo>
                  <a:lnTo>
                    <a:pt x="3456163" y="999149"/>
                  </a:lnTo>
                  <a:lnTo>
                    <a:pt x="3322985" y="1044156"/>
                  </a:lnTo>
                  <a:lnTo>
                    <a:pt x="3314346" y="1047756"/>
                  </a:lnTo>
                  <a:lnTo>
                    <a:pt x="3191606" y="1094563"/>
                  </a:lnTo>
                  <a:lnTo>
                    <a:pt x="3077504" y="1139210"/>
                  </a:lnTo>
                  <a:lnTo>
                    <a:pt x="3027113" y="1158293"/>
                  </a:lnTo>
                  <a:lnTo>
                    <a:pt x="3014875" y="1163693"/>
                  </a:lnTo>
                  <a:lnTo>
                    <a:pt x="3016674" y="1163693"/>
                  </a:lnTo>
                  <a:lnTo>
                    <a:pt x="3030352" y="1165134"/>
                  </a:lnTo>
                  <a:lnTo>
                    <a:pt x="3042590" y="1165134"/>
                  </a:lnTo>
                  <a:lnTo>
                    <a:pt x="3056628" y="1161893"/>
                  </a:lnTo>
                  <a:lnTo>
                    <a:pt x="3070306" y="1156492"/>
                  </a:lnTo>
                  <a:lnTo>
                    <a:pt x="3096581" y="1144611"/>
                  </a:lnTo>
                  <a:lnTo>
                    <a:pt x="3123937" y="1128768"/>
                  </a:lnTo>
                  <a:lnTo>
                    <a:pt x="3144814" y="1116886"/>
                  </a:lnTo>
                  <a:lnTo>
                    <a:pt x="3163891" y="1108245"/>
                  </a:lnTo>
                  <a:lnTo>
                    <a:pt x="3188007" y="1096003"/>
                  </a:lnTo>
                  <a:lnTo>
                    <a:pt x="3202044" y="1090963"/>
                  </a:lnTo>
                  <a:lnTo>
                    <a:pt x="3217522" y="1087362"/>
                  </a:lnTo>
                  <a:lnTo>
                    <a:pt x="3253876" y="1082321"/>
                  </a:lnTo>
                  <a:lnTo>
                    <a:pt x="3255676" y="1077281"/>
                  </a:lnTo>
                  <a:lnTo>
                    <a:pt x="3260715" y="1071880"/>
                  </a:lnTo>
                  <a:lnTo>
                    <a:pt x="3266114" y="1070079"/>
                  </a:lnTo>
                  <a:lnTo>
                    <a:pt x="3271153" y="1068279"/>
                  </a:lnTo>
                  <a:lnTo>
                    <a:pt x="3271153" y="1065039"/>
                  </a:lnTo>
                  <a:lnTo>
                    <a:pt x="3286631" y="1065039"/>
                  </a:lnTo>
                  <a:lnTo>
                    <a:pt x="3293470" y="1065039"/>
                  </a:lnTo>
                  <a:lnTo>
                    <a:pt x="3298869" y="1066839"/>
                  </a:lnTo>
                  <a:lnTo>
                    <a:pt x="3303908" y="1070079"/>
                  </a:lnTo>
                  <a:lnTo>
                    <a:pt x="3310747" y="1061438"/>
                  </a:lnTo>
                  <a:lnTo>
                    <a:pt x="3317946" y="1054597"/>
                  </a:lnTo>
                  <a:lnTo>
                    <a:pt x="3324784" y="1047756"/>
                  </a:lnTo>
                  <a:lnTo>
                    <a:pt x="3333423" y="1042355"/>
                  </a:lnTo>
                  <a:lnTo>
                    <a:pt x="3342062" y="1038755"/>
                  </a:lnTo>
                  <a:lnTo>
                    <a:pt x="3352500" y="1035514"/>
                  </a:lnTo>
                  <a:lnTo>
                    <a:pt x="3362939" y="1033714"/>
                  </a:lnTo>
                  <a:lnTo>
                    <a:pt x="3373377" y="1033714"/>
                  </a:lnTo>
                  <a:lnTo>
                    <a:pt x="3390654" y="1033714"/>
                  </a:lnTo>
                  <a:lnTo>
                    <a:pt x="3404332" y="1031914"/>
                  </a:lnTo>
                  <a:lnTo>
                    <a:pt x="3418369" y="1028673"/>
                  </a:lnTo>
                  <a:lnTo>
                    <a:pt x="3428448" y="1023273"/>
                  </a:lnTo>
                  <a:lnTo>
                    <a:pt x="3435647" y="1019672"/>
                  </a:lnTo>
                  <a:lnTo>
                    <a:pt x="3440686" y="1018232"/>
                  </a:lnTo>
                  <a:lnTo>
                    <a:pt x="3446085" y="1009590"/>
                  </a:lnTo>
                  <a:lnTo>
                    <a:pt x="3451124" y="1004190"/>
                  </a:lnTo>
                  <a:lnTo>
                    <a:pt x="3456163" y="999149"/>
                  </a:lnTo>
                  <a:lnTo>
                    <a:pt x="3461563" y="999149"/>
                  </a:lnTo>
                  <a:lnTo>
                    <a:pt x="3472001" y="999149"/>
                  </a:lnTo>
                  <a:lnTo>
                    <a:pt x="3478840" y="1000949"/>
                  </a:lnTo>
                  <a:lnTo>
                    <a:pt x="3485679" y="1004190"/>
                  </a:lnTo>
                  <a:lnTo>
                    <a:pt x="3489278" y="1000949"/>
                  </a:lnTo>
                  <a:lnTo>
                    <a:pt x="3492877" y="999149"/>
                  </a:lnTo>
                  <a:lnTo>
                    <a:pt x="3494317" y="995548"/>
                  </a:lnTo>
                  <a:lnTo>
                    <a:pt x="3497917" y="992308"/>
                  </a:lnTo>
                  <a:lnTo>
                    <a:pt x="3504756" y="985107"/>
                  </a:lnTo>
                  <a:lnTo>
                    <a:pt x="3508355" y="983667"/>
                  </a:lnTo>
                  <a:lnTo>
                    <a:pt x="3511907" y="981129"/>
                  </a:lnTo>
                  <a:lnTo>
                    <a:pt x="3515194" y="980066"/>
                  </a:lnTo>
                  <a:close/>
                  <a:moveTo>
                    <a:pt x="6796297" y="978795"/>
                  </a:moveTo>
                  <a:lnTo>
                    <a:pt x="6764976" y="999672"/>
                  </a:lnTo>
                  <a:lnTo>
                    <a:pt x="6583531" y="1122416"/>
                  </a:lnTo>
                  <a:lnTo>
                    <a:pt x="6496768" y="1179649"/>
                  </a:lnTo>
                  <a:lnTo>
                    <a:pt x="6415406" y="1231483"/>
                  </a:lnTo>
                  <a:lnTo>
                    <a:pt x="6422246" y="1229683"/>
                  </a:lnTo>
                  <a:lnTo>
                    <a:pt x="6429446" y="1229683"/>
                  </a:lnTo>
                  <a:lnTo>
                    <a:pt x="6443127" y="1231483"/>
                  </a:lnTo>
                  <a:lnTo>
                    <a:pt x="6457167" y="1233282"/>
                  </a:lnTo>
                  <a:lnTo>
                    <a:pt x="6457167" y="1235082"/>
                  </a:lnTo>
                  <a:lnTo>
                    <a:pt x="6489928" y="1207366"/>
                  </a:lnTo>
                  <a:lnTo>
                    <a:pt x="6520889" y="1183249"/>
                  </a:lnTo>
                  <a:lnTo>
                    <a:pt x="6554010" y="1162371"/>
                  </a:lnTo>
                  <a:lnTo>
                    <a:pt x="6586771" y="1143294"/>
                  </a:lnTo>
                  <a:lnTo>
                    <a:pt x="6592171" y="1134655"/>
                  </a:lnTo>
                  <a:lnTo>
                    <a:pt x="6599011" y="1124216"/>
                  </a:lnTo>
                  <a:lnTo>
                    <a:pt x="6607652" y="1115577"/>
                  </a:lnTo>
                  <a:lnTo>
                    <a:pt x="6618092" y="1108738"/>
                  </a:lnTo>
                  <a:lnTo>
                    <a:pt x="6621332" y="1106938"/>
                  </a:lnTo>
                  <a:lnTo>
                    <a:pt x="6636813" y="1101899"/>
                  </a:lnTo>
                  <a:lnTo>
                    <a:pt x="6654093" y="1098299"/>
                  </a:lnTo>
                  <a:lnTo>
                    <a:pt x="6708095" y="1044666"/>
                  </a:lnTo>
                  <a:lnTo>
                    <a:pt x="6714935" y="1039267"/>
                  </a:lnTo>
                  <a:lnTo>
                    <a:pt x="6720335" y="1037467"/>
                  </a:lnTo>
                  <a:lnTo>
                    <a:pt x="6725375" y="1037467"/>
                  </a:lnTo>
                  <a:lnTo>
                    <a:pt x="6732215" y="1039267"/>
                  </a:lnTo>
                  <a:lnTo>
                    <a:pt x="6739056" y="1028828"/>
                  </a:lnTo>
                  <a:lnTo>
                    <a:pt x="6744456" y="1021989"/>
                  </a:lnTo>
                  <a:lnTo>
                    <a:pt x="6749496" y="1016950"/>
                  </a:lnTo>
                  <a:lnTo>
                    <a:pt x="6754896" y="1013350"/>
                  </a:lnTo>
                  <a:lnTo>
                    <a:pt x="6759936" y="1011550"/>
                  </a:lnTo>
                  <a:lnTo>
                    <a:pt x="6764976" y="1006511"/>
                  </a:lnTo>
                  <a:lnTo>
                    <a:pt x="6777217" y="994273"/>
                  </a:lnTo>
                  <a:close/>
                  <a:moveTo>
                    <a:pt x="3279792" y="973225"/>
                  </a:moveTo>
                  <a:lnTo>
                    <a:pt x="3248837" y="983667"/>
                  </a:lnTo>
                  <a:lnTo>
                    <a:pt x="3212482" y="993748"/>
                  </a:lnTo>
                  <a:lnTo>
                    <a:pt x="3179368" y="1004190"/>
                  </a:lnTo>
                  <a:lnTo>
                    <a:pt x="3129336" y="1021472"/>
                  </a:lnTo>
                  <a:lnTo>
                    <a:pt x="3075705" y="1044156"/>
                  </a:lnTo>
                  <a:lnTo>
                    <a:pt x="3023513" y="1066839"/>
                  </a:lnTo>
                  <a:lnTo>
                    <a:pt x="2994358" y="1082321"/>
                  </a:lnTo>
                  <a:lnTo>
                    <a:pt x="2964842" y="1099604"/>
                  </a:lnTo>
                  <a:lnTo>
                    <a:pt x="2938927" y="1115086"/>
                  </a:lnTo>
                  <a:lnTo>
                    <a:pt x="2930288" y="1121927"/>
                  </a:lnTo>
                  <a:lnTo>
                    <a:pt x="2923449" y="1127328"/>
                  </a:lnTo>
                  <a:lnTo>
                    <a:pt x="2914810" y="1130568"/>
                  </a:lnTo>
                  <a:lnTo>
                    <a:pt x="2913011" y="1132369"/>
                  </a:lnTo>
                  <a:lnTo>
                    <a:pt x="2924889" y="1128768"/>
                  </a:lnTo>
                  <a:lnTo>
                    <a:pt x="2937127" y="1123727"/>
                  </a:lnTo>
                  <a:lnTo>
                    <a:pt x="2956204" y="1111846"/>
                  </a:lnTo>
                  <a:lnTo>
                    <a:pt x="2971681" y="1104645"/>
                  </a:lnTo>
                  <a:lnTo>
                    <a:pt x="2985719" y="1099604"/>
                  </a:lnTo>
                  <a:lnTo>
                    <a:pt x="3001197" y="1097804"/>
                  </a:lnTo>
                  <a:lnTo>
                    <a:pt x="3014875" y="1097804"/>
                  </a:lnTo>
                  <a:lnTo>
                    <a:pt x="3028912" y="1085922"/>
                  </a:lnTo>
                  <a:lnTo>
                    <a:pt x="3040790" y="1075480"/>
                  </a:lnTo>
                  <a:lnTo>
                    <a:pt x="3056628" y="1066839"/>
                  </a:lnTo>
                  <a:lnTo>
                    <a:pt x="3072105" y="1058198"/>
                  </a:lnTo>
                  <a:lnTo>
                    <a:pt x="3091182" y="1049196"/>
                  </a:lnTo>
                  <a:lnTo>
                    <a:pt x="3108459" y="1042355"/>
                  </a:lnTo>
                  <a:lnTo>
                    <a:pt x="3148053" y="1030114"/>
                  </a:lnTo>
                  <a:lnTo>
                    <a:pt x="3163891" y="1026873"/>
                  </a:lnTo>
                  <a:lnTo>
                    <a:pt x="3181168" y="1021472"/>
                  </a:lnTo>
                  <a:lnTo>
                    <a:pt x="3219322" y="1007790"/>
                  </a:lnTo>
                  <a:lnTo>
                    <a:pt x="3234799" y="1002389"/>
                  </a:lnTo>
                  <a:lnTo>
                    <a:pt x="3248837" y="995548"/>
                  </a:lnTo>
                  <a:lnTo>
                    <a:pt x="3262515" y="986907"/>
                  </a:lnTo>
                  <a:lnTo>
                    <a:pt x="3276192" y="976466"/>
                  </a:lnTo>
                  <a:close/>
                  <a:moveTo>
                    <a:pt x="9357519" y="970996"/>
                  </a:moveTo>
                  <a:lnTo>
                    <a:pt x="9324393" y="998724"/>
                  </a:lnTo>
                  <a:lnTo>
                    <a:pt x="9334835" y="998724"/>
                  </a:lnTo>
                  <a:close/>
                  <a:moveTo>
                    <a:pt x="9246619" y="969195"/>
                  </a:moveTo>
                  <a:lnTo>
                    <a:pt x="9243918" y="973697"/>
                  </a:lnTo>
                  <a:lnTo>
                    <a:pt x="9239777" y="977838"/>
                  </a:lnTo>
                  <a:lnTo>
                    <a:pt x="9234737" y="983239"/>
                  </a:lnTo>
                  <a:lnTo>
                    <a:pt x="9243378" y="974597"/>
                  </a:lnTo>
                  <a:lnTo>
                    <a:pt x="9243918" y="973697"/>
                  </a:lnTo>
                  <a:lnTo>
                    <a:pt x="9246619" y="970996"/>
                  </a:lnTo>
                  <a:close/>
                  <a:moveTo>
                    <a:pt x="697567" y="967824"/>
                  </a:moveTo>
                  <a:lnTo>
                    <a:pt x="614421" y="1016431"/>
                  </a:lnTo>
                  <a:lnTo>
                    <a:pt x="603982" y="1021472"/>
                  </a:lnTo>
                  <a:lnTo>
                    <a:pt x="607582" y="1021472"/>
                  </a:lnTo>
                  <a:lnTo>
                    <a:pt x="617660" y="1021472"/>
                  </a:lnTo>
                  <a:lnTo>
                    <a:pt x="626299" y="1019672"/>
                  </a:lnTo>
                  <a:lnTo>
                    <a:pt x="633498" y="1016431"/>
                  </a:lnTo>
                  <a:lnTo>
                    <a:pt x="640336" y="1012831"/>
                  </a:lnTo>
                  <a:lnTo>
                    <a:pt x="648975" y="1007790"/>
                  </a:lnTo>
                  <a:lnTo>
                    <a:pt x="659413" y="993748"/>
                  </a:lnTo>
                  <a:lnTo>
                    <a:pt x="663013" y="990508"/>
                  </a:lnTo>
                  <a:lnTo>
                    <a:pt x="668052" y="988707"/>
                  </a:lnTo>
                  <a:lnTo>
                    <a:pt x="673091" y="985107"/>
                  </a:lnTo>
                  <a:lnTo>
                    <a:pt x="682090" y="981866"/>
                  </a:lnTo>
                  <a:close/>
                  <a:moveTo>
                    <a:pt x="3305707" y="964584"/>
                  </a:moveTo>
                  <a:lnTo>
                    <a:pt x="3284831" y="971425"/>
                  </a:lnTo>
                  <a:lnTo>
                    <a:pt x="3283391" y="973225"/>
                  </a:lnTo>
                  <a:lnTo>
                    <a:pt x="3286631" y="973225"/>
                  </a:lnTo>
                  <a:lnTo>
                    <a:pt x="3293470" y="973225"/>
                  </a:lnTo>
                  <a:lnTo>
                    <a:pt x="3298869" y="975025"/>
                  </a:lnTo>
                  <a:lnTo>
                    <a:pt x="3302108" y="976466"/>
                  </a:lnTo>
                  <a:lnTo>
                    <a:pt x="3305707" y="973225"/>
                  </a:lnTo>
                  <a:close/>
                  <a:moveTo>
                    <a:pt x="9490742" y="957312"/>
                  </a:moveTo>
                  <a:lnTo>
                    <a:pt x="9424851" y="1017809"/>
                  </a:lnTo>
                  <a:lnTo>
                    <a:pt x="9430251" y="1017809"/>
                  </a:lnTo>
                  <a:lnTo>
                    <a:pt x="9435292" y="1014208"/>
                  </a:lnTo>
                  <a:lnTo>
                    <a:pt x="9440333" y="1010607"/>
                  </a:lnTo>
                  <a:lnTo>
                    <a:pt x="9443934" y="1009167"/>
                  </a:lnTo>
                  <a:lnTo>
                    <a:pt x="9454376" y="1007366"/>
                  </a:lnTo>
                  <a:lnTo>
                    <a:pt x="9468058" y="988281"/>
                  </a:lnTo>
                  <a:lnTo>
                    <a:pt x="9480300" y="970996"/>
                  </a:lnTo>
                  <a:close/>
                  <a:moveTo>
                    <a:pt x="4297805" y="954962"/>
                  </a:moveTo>
                  <a:lnTo>
                    <a:pt x="4282325" y="958562"/>
                  </a:lnTo>
                  <a:lnTo>
                    <a:pt x="4268644" y="961802"/>
                  </a:lnTo>
                  <a:lnTo>
                    <a:pt x="4245963" y="977281"/>
                  </a:lnTo>
                  <a:lnTo>
                    <a:pt x="4226883" y="992760"/>
                  </a:lnTo>
                  <a:lnTo>
                    <a:pt x="4221842" y="999959"/>
                  </a:lnTo>
                  <a:lnTo>
                    <a:pt x="4249563" y="984120"/>
                  </a:lnTo>
                  <a:lnTo>
                    <a:pt x="4277285" y="970441"/>
                  </a:lnTo>
                  <a:lnTo>
                    <a:pt x="4287365" y="963602"/>
                  </a:lnTo>
                  <a:close/>
                  <a:moveTo>
                    <a:pt x="2681208" y="947301"/>
                  </a:moveTo>
                  <a:lnTo>
                    <a:pt x="2630816" y="971425"/>
                  </a:lnTo>
                  <a:lnTo>
                    <a:pt x="2578625" y="995548"/>
                  </a:lnTo>
                  <a:lnTo>
                    <a:pt x="2519954" y="1018232"/>
                  </a:lnTo>
                  <a:lnTo>
                    <a:pt x="2457684" y="1044156"/>
                  </a:lnTo>
                  <a:lnTo>
                    <a:pt x="2341782" y="1089162"/>
                  </a:lnTo>
                  <a:lnTo>
                    <a:pt x="2232720" y="1135969"/>
                  </a:lnTo>
                  <a:lnTo>
                    <a:pt x="2211843" y="1144611"/>
                  </a:lnTo>
                  <a:lnTo>
                    <a:pt x="2196366" y="1153252"/>
                  </a:lnTo>
                  <a:lnTo>
                    <a:pt x="2185928" y="1160093"/>
                  </a:lnTo>
                  <a:lnTo>
                    <a:pt x="2179089" y="1166934"/>
                  </a:lnTo>
                  <a:lnTo>
                    <a:pt x="2170450" y="1177375"/>
                  </a:lnTo>
                  <a:lnTo>
                    <a:pt x="2190967" y="1166934"/>
                  </a:lnTo>
                  <a:lnTo>
                    <a:pt x="2213644" y="1156492"/>
                  </a:lnTo>
                  <a:lnTo>
                    <a:pt x="2238119" y="1146051"/>
                  </a:lnTo>
                  <a:lnTo>
                    <a:pt x="2264035" y="1137409"/>
                  </a:lnTo>
                  <a:lnTo>
                    <a:pt x="2294990" y="1128768"/>
                  </a:lnTo>
                  <a:lnTo>
                    <a:pt x="2327745" y="1116886"/>
                  </a:lnTo>
                  <a:lnTo>
                    <a:pt x="2359060" y="1101404"/>
                  </a:lnTo>
                  <a:lnTo>
                    <a:pt x="2390375" y="1082321"/>
                  </a:lnTo>
                  <a:lnTo>
                    <a:pt x="2393614" y="1080521"/>
                  </a:lnTo>
                  <a:lnTo>
                    <a:pt x="2399014" y="1080521"/>
                  </a:lnTo>
                  <a:lnTo>
                    <a:pt x="2410892" y="1078721"/>
                  </a:lnTo>
                  <a:lnTo>
                    <a:pt x="2424929" y="1075480"/>
                  </a:lnTo>
                  <a:lnTo>
                    <a:pt x="2438607" y="1070079"/>
                  </a:lnTo>
                  <a:lnTo>
                    <a:pt x="2450845" y="1063238"/>
                  </a:lnTo>
                  <a:lnTo>
                    <a:pt x="2468122" y="1052797"/>
                  </a:lnTo>
                  <a:lnTo>
                    <a:pt x="2490438" y="1037315"/>
                  </a:lnTo>
                  <a:lnTo>
                    <a:pt x="2504476" y="1030114"/>
                  </a:lnTo>
                  <a:lnTo>
                    <a:pt x="2518514" y="1023273"/>
                  </a:lnTo>
                  <a:lnTo>
                    <a:pt x="2523553" y="1021472"/>
                  </a:lnTo>
                  <a:lnTo>
                    <a:pt x="2528592" y="1023273"/>
                  </a:lnTo>
                  <a:lnTo>
                    <a:pt x="2539031" y="1025073"/>
                  </a:lnTo>
                  <a:lnTo>
                    <a:pt x="2542630" y="1025073"/>
                  </a:lnTo>
                  <a:lnTo>
                    <a:pt x="2545870" y="1021472"/>
                  </a:lnTo>
                  <a:lnTo>
                    <a:pt x="2553069" y="1018232"/>
                  </a:lnTo>
                  <a:lnTo>
                    <a:pt x="2559908" y="1016431"/>
                  </a:lnTo>
                  <a:lnTo>
                    <a:pt x="2566747" y="1014631"/>
                  </a:lnTo>
                  <a:lnTo>
                    <a:pt x="2571786" y="1007790"/>
                  </a:lnTo>
                  <a:lnTo>
                    <a:pt x="2582224" y="1000949"/>
                  </a:lnTo>
                  <a:lnTo>
                    <a:pt x="2601301" y="990508"/>
                  </a:lnTo>
                  <a:lnTo>
                    <a:pt x="2618578" y="981866"/>
                  </a:lnTo>
                  <a:lnTo>
                    <a:pt x="2635855" y="976466"/>
                  </a:lnTo>
                  <a:lnTo>
                    <a:pt x="2651693" y="973225"/>
                  </a:lnTo>
                  <a:lnTo>
                    <a:pt x="2663571" y="969625"/>
                  </a:lnTo>
                  <a:lnTo>
                    <a:pt x="2672569" y="964584"/>
                  </a:lnTo>
                  <a:lnTo>
                    <a:pt x="2677609" y="957743"/>
                  </a:lnTo>
                  <a:close/>
                  <a:moveTo>
                    <a:pt x="749399" y="935059"/>
                  </a:moveTo>
                  <a:lnTo>
                    <a:pt x="725283" y="950902"/>
                  </a:lnTo>
                  <a:lnTo>
                    <a:pt x="732122" y="950902"/>
                  </a:lnTo>
                  <a:lnTo>
                    <a:pt x="740760" y="950902"/>
                  </a:lnTo>
                  <a:close/>
                  <a:moveTo>
                    <a:pt x="7018064" y="932000"/>
                  </a:moveTo>
                  <a:lnTo>
                    <a:pt x="6962622" y="968356"/>
                  </a:lnTo>
                  <a:lnTo>
                    <a:pt x="6907181" y="1004711"/>
                  </a:lnTo>
                  <a:lnTo>
                    <a:pt x="6848139" y="1046466"/>
                  </a:lnTo>
                  <a:lnTo>
                    <a:pt x="6789457" y="1089661"/>
                  </a:lnTo>
                  <a:lnTo>
                    <a:pt x="6787657" y="1091460"/>
                  </a:lnTo>
                  <a:lnTo>
                    <a:pt x="6701254" y="1153732"/>
                  </a:lnTo>
                  <a:lnTo>
                    <a:pt x="6628172" y="1205566"/>
                  </a:lnTo>
                  <a:lnTo>
                    <a:pt x="6559050" y="1255600"/>
                  </a:lnTo>
                  <a:lnTo>
                    <a:pt x="6531329" y="1269638"/>
                  </a:lnTo>
                  <a:lnTo>
                    <a:pt x="6507209" y="1285116"/>
                  </a:lnTo>
                  <a:lnTo>
                    <a:pt x="6493168" y="1293755"/>
                  </a:lnTo>
                  <a:lnTo>
                    <a:pt x="6470848" y="1309233"/>
                  </a:lnTo>
                  <a:lnTo>
                    <a:pt x="6446727" y="1323271"/>
                  </a:lnTo>
                  <a:lnTo>
                    <a:pt x="6432686" y="1331910"/>
                  </a:lnTo>
                  <a:lnTo>
                    <a:pt x="6427646" y="1338749"/>
                  </a:lnTo>
                  <a:lnTo>
                    <a:pt x="6422246" y="1345948"/>
                  </a:lnTo>
                  <a:lnTo>
                    <a:pt x="6413606" y="1356387"/>
                  </a:lnTo>
                  <a:lnTo>
                    <a:pt x="6464007" y="1335510"/>
                  </a:lnTo>
                  <a:lnTo>
                    <a:pt x="6496768" y="1321471"/>
                  </a:lnTo>
                  <a:lnTo>
                    <a:pt x="6524489" y="1305993"/>
                  </a:lnTo>
                  <a:lnTo>
                    <a:pt x="6548610" y="1288715"/>
                  </a:lnTo>
                  <a:lnTo>
                    <a:pt x="6569491" y="1271438"/>
                  </a:lnTo>
                  <a:lnTo>
                    <a:pt x="6574891" y="1266038"/>
                  </a:lnTo>
                  <a:lnTo>
                    <a:pt x="6579931" y="1266038"/>
                  </a:lnTo>
                  <a:lnTo>
                    <a:pt x="6585331" y="1266038"/>
                  </a:lnTo>
                  <a:lnTo>
                    <a:pt x="6588571" y="1262799"/>
                  </a:lnTo>
                  <a:lnTo>
                    <a:pt x="6593971" y="1259199"/>
                  </a:lnTo>
                  <a:lnTo>
                    <a:pt x="6593971" y="1252360"/>
                  </a:lnTo>
                  <a:lnTo>
                    <a:pt x="6597211" y="1246961"/>
                  </a:lnTo>
                  <a:lnTo>
                    <a:pt x="6600811" y="1241921"/>
                  </a:lnTo>
                  <a:lnTo>
                    <a:pt x="6607652" y="1236882"/>
                  </a:lnTo>
                  <a:lnTo>
                    <a:pt x="6614492" y="1235082"/>
                  </a:lnTo>
                  <a:lnTo>
                    <a:pt x="6635373" y="1235082"/>
                  </a:lnTo>
                  <a:lnTo>
                    <a:pt x="6642213" y="1228243"/>
                  </a:lnTo>
                  <a:lnTo>
                    <a:pt x="6655893" y="1214205"/>
                  </a:lnTo>
                  <a:lnTo>
                    <a:pt x="6671734" y="1200527"/>
                  </a:lnTo>
                  <a:lnTo>
                    <a:pt x="6678574" y="1193327"/>
                  </a:lnTo>
                  <a:lnTo>
                    <a:pt x="6690814" y="1186488"/>
                  </a:lnTo>
                  <a:lnTo>
                    <a:pt x="6708095" y="1181449"/>
                  </a:lnTo>
                  <a:lnTo>
                    <a:pt x="6728975" y="1177849"/>
                  </a:lnTo>
                  <a:lnTo>
                    <a:pt x="6746256" y="1155172"/>
                  </a:lnTo>
                  <a:lnTo>
                    <a:pt x="6764976" y="1136095"/>
                  </a:lnTo>
                  <a:lnTo>
                    <a:pt x="6784057" y="1120617"/>
                  </a:lnTo>
                  <a:lnTo>
                    <a:pt x="6801337" y="1108738"/>
                  </a:lnTo>
                  <a:lnTo>
                    <a:pt x="6843099" y="1079222"/>
                  </a:lnTo>
                  <a:lnTo>
                    <a:pt x="6886300" y="1049706"/>
                  </a:lnTo>
                  <a:lnTo>
                    <a:pt x="6907181" y="1036027"/>
                  </a:lnTo>
                  <a:lnTo>
                    <a:pt x="6929501" y="1020189"/>
                  </a:lnTo>
                  <a:lnTo>
                    <a:pt x="6972703" y="985634"/>
                  </a:lnTo>
                  <a:lnTo>
                    <a:pt x="7009424" y="961517"/>
                  </a:lnTo>
                  <a:lnTo>
                    <a:pt x="7026704" y="949638"/>
                  </a:lnTo>
                  <a:lnTo>
                    <a:pt x="7043985" y="940639"/>
                  </a:lnTo>
                  <a:lnTo>
                    <a:pt x="7040385" y="937400"/>
                  </a:lnTo>
                  <a:lnTo>
                    <a:pt x="7035344" y="935600"/>
                  </a:lnTo>
                  <a:lnTo>
                    <a:pt x="7028144" y="933800"/>
                  </a:lnTo>
                  <a:close/>
                  <a:moveTo>
                    <a:pt x="6896740" y="909683"/>
                  </a:moveTo>
                  <a:lnTo>
                    <a:pt x="6875860" y="923362"/>
                  </a:lnTo>
                  <a:lnTo>
                    <a:pt x="6853539" y="937400"/>
                  </a:lnTo>
                  <a:lnTo>
                    <a:pt x="6834458" y="951078"/>
                  </a:lnTo>
                  <a:lnTo>
                    <a:pt x="6832658" y="952878"/>
                  </a:lnTo>
                  <a:lnTo>
                    <a:pt x="6867219" y="930561"/>
                  </a:lnTo>
                  <a:lnTo>
                    <a:pt x="6883060" y="921562"/>
                  </a:lnTo>
                  <a:close/>
                  <a:moveTo>
                    <a:pt x="8548814" y="906897"/>
                  </a:moveTo>
                  <a:lnTo>
                    <a:pt x="8535132" y="908698"/>
                  </a:lnTo>
                  <a:lnTo>
                    <a:pt x="8521089" y="922382"/>
                  </a:lnTo>
                  <a:lnTo>
                    <a:pt x="8503806" y="934625"/>
                  </a:lnTo>
                  <a:lnTo>
                    <a:pt x="8490124" y="948669"/>
                  </a:lnTo>
                  <a:lnTo>
                    <a:pt x="8469240" y="960553"/>
                  </a:lnTo>
                  <a:lnTo>
                    <a:pt x="8455198" y="979638"/>
                  </a:lnTo>
                  <a:lnTo>
                    <a:pt x="8439715" y="996923"/>
                  </a:lnTo>
                  <a:lnTo>
                    <a:pt x="8422432" y="1010607"/>
                  </a:lnTo>
                  <a:lnTo>
                    <a:pt x="8403708" y="1021050"/>
                  </a:lnTo>
                  <a:lnTo>
                    <a:pt x="8382825" y="1029692"/>
                  </a:lnTo>
                  <a:lnTo>
                    <a:pt x="8363741" y="1040135"/>
                  </a:lnTo>
                  <a:lnTo>
                    <a:pt x="8346098" y="1052379"/>
                  </a:lnTo>
                  <a:lnTo>
                    <a:pt x="8330616" y="1064622"/>
                  </a:lnTo>
                  <a:lnTo>
                    <a:pt x="8321974" y="1078306"/>
                  </a:lnTo>
                  <a:lnTo>
                    <a:pt x="8318733" y="1085508"/>
                  </a:lnTo>
                  <a:lnTo>
                    <a:pt x="8315133" y="1092350"/>
                  </a:lnTo>
                  <a:lnTo>
                    <a:pt x="8346098" y="1073265"/>
                  </a:lnTo>
                  <a:lnTo>
                    <a:pt x="8368782" y="1061021"/>
                  </a:lnTo>
                  <a:lnTo>
                    <a:pt x="8391466" y="1050578"/>
                  </a:lnTo>
                  <a:lnTo>
                    <a:pt x="8389666" y="1045537"/>
                  </a:lnTo>
                  <a:lnTo>
                    <a:pt x="8389666" y="1040135"/>
                  </a:lnTo>
                  <a:lnTo>
                    <a:pt x="8389666" y="1031493"/>
                  </a:lnTo>
                  <a:lnTo>
                    <a:pt x="8406949" y="1021050"/>
                  </a:lnTo>
                  <a:lnTo>
                    <a:pt x="8431073" y="1007366"/>
                  </a:lnTo>
                  <a:lnTo>
                    <a:pt x="8443315" y="998724"/>
                  </a:lnTo>
                  <a:lnTo>
                    <a:pt x="8455198" y="988281"/>
                  </a:lnTo>
                  <a:lnTo>
                    <a:pt x="8476081" y="969195"/>
                  </a:lnTo>
                  <a:lnTo>
                    <a:pt x="8498765" y="951910"/>
                  </a:lnTo>
                  <a:lnTo>
                    <a:pt x="8517849" y="936426"/>
                  </a:lnTo>
                  <a:lnTo>
                    <a:pt x="8531531" y="925983"/>
                  </a:lnTo>
                  <a:lnTo>
                    <a:pt x="8547374" y="915540"/>
                  </a:lnTo>
                  <a:lnTo>
                    <a:pt x="8557456" y="910498"/>
                  </a:lnTo>
                  <a:lnTo>
                    <a:pt x="8561056" y="906897"/>
                  </a:lnTo>
                  <a:lnTo>
                    <a:pt x="8557456" y="906897"/>
                  </a:lnTo>
                  <a:close/>
                  <a:moveTo>
                    <a:pt x="1556029" y="898694"/>
                  </a:moveTo>
                  <a:lnTo>
                    <a:pt x="1484007" y="944300"/>
                  </a:lnTo>
                  <a:lnTo>
                    <a:pt x="1481521" y="945501"/>
                  </a:lnTo>
                  <a:lnTo>
                    <a:pt x="1479167" y="947365"/>
                  </a:lnTo>
                  <a:lnTo>
                    <a:pt x="1438328" y="973225"/>
                  </a:lnTo>
                  <a:lnTo>
                    <a:pt x="1460644" y="966384"/>
                  </a:lnTo>
                  <a:lnTo>
                    <a:pt x="1466043" y="959543"/>
                  </a:lnTo>
                  <a:lnTo>
                    <a:pt x="1472882" y="952342"/>
                  </a:lnTo>
                  <a:lnTo>
                    <a:pt x="1479167" y="947365"/>
                  </a:lnTo>
                  <a:lnTo>
                    <a:pt x="1484007" y="944300"/>
                  </a:lnTo>
                  <a:lnTo>
                    <a:pt x="1491959" y="940460"/>
                  </a:lnTo>
                  <a:lnTo>
                    <a:pt x="1511036" y="928218"/>
                  </a:lnTo>
                  <a:lnTo>
                    <a:pt x="1528313" y="917777"/>
                  </a:lnTo>
                  <a:lnTo>
                    <a:pt x="1531913" y="915977"/>
                  </a:lnTo>
                  <a:lnTo>
                    <a:pt x="1542351" y="910936"/>
                  </a:lnTo>
                  <a:lnTo>
                    <a:pt x="1552430" y="905535"/>
                  </a:lnTo>
                  <a:lnTo>
                    <a:pt x="1557829" y="902295"/>
                  </a:lnTo>
                  <a:close/>
                  <a:moveTo>
                    <a:pt x="9662133" y="898255"/>
                  </a:moveTo>
                  <a:lnTo>
                    <a:pt x="9646650" y="919141"/>
                  </a:lnTo>
                  <a:lnTo>
                    <a:pt x="9662133" y="905097"/>
                  </a:lnTo>
                  <a:close/>
                  <a:moveTo>
                    <a:pt x="1109341" y="891853"/>
                  </a:moveTo>
                  <a:lnTo>
                    <a:pt x="1098903" y="896894"/>
                  </a:lnTo>
                  <a:lnTo>
                    <a:pt x="1106101" y="896894"/>
                  </a:lnTo>
                  <a:close/>
                  <a:moveTo>
                    <a:pt x="1064348" y="890053"/>
                  </a:moveTo>
                  <a:lnTo>
                    <a:pt x="1069387" y="905535"/>
                  </a:lnTo>
                  <a:lnTo>
                    <a:pt x="1071187" y="903735"/>
                  </a:lnTo>
                  <a:lnTo>
                    <a:pt x="1067948" y="895093"/>
                  </a:lnTo>
                  <a:close/>
                  <a:moveTo>
                    <a:pt x="9445734" y="886011"/>
                  </a:moveTo>
                  <a:lnTo>
                    <a:pt x="9412968" y="920941"/>
                  </a:lnTo>
                  <a:lnTo>
                    <a:pt x="9421610" y="913739"/>
                  </a:lnTo>
                  <a:lnTo>
                    <a:pt x="9443934" y="898255"/>
                  </a:lnTo>
                  <a:lnTo>
                    <a:pt x="9443934" y="892853"/>
                  </a:lnTo>
                  <a:close/>
                  <a:moveTo>
                    <a:pt x="6798097" y="874768"/>
                  </a:moveTo>
                  <a:lnTo>
                    <a:pt x="6794497" y="876567"/>
                  </a:lnTo>
                  <a:lnTo>
                    <a:pt x="6789457" y="878367"/>
                  </a:lnTo>
                  <a:lnTo>
                    <a:pt x="6789457" y="880167"/>
                  </a:lnTo>
                  <a:close/>
                  <a:moveTo>
                    <a:pt x="9578958" y="872327"/>
                  </a:moveTo>
                  <a:lnTo>
                    <a:pt x="9506225" y="943268"/>
                  </a:lnTo>
                  <a:lnTo>
                    <a:pt x="9515227" y="938226"/>
                  </a:lnTo>
                  <a:lnTo>
                    <a:pt x="9518467" y="932825"/>
                  </a:lnTo>
                  <a:lnTo>
                    <a:pt x="9523868" y="929584"/>
                  </a:lnTo>
                  <a:lnTo>
                    <a:pt x="9530709" y="927783"/>
                  </a:lnTo>
                  <a:lnTo>
                    <a:pt x="9539351" y="929584"/>
                  </a:lnTo>
                  <a:lnTo>
                    <a:pt x="9549793" y="917340"/>
                  </a:lnTo>
                  <a:lnTo>
                    <a:pt x="9559875" y="903296"/>
                  </a:lnTo>
                  <a:lnTo>
                    <a:pt x="9570317" y="887812"/>
                  </a:lnTo>
                  <a:close/>
                  <a:moveTo>
                    <a:pt x="3577464" y="869170"/>
                  </a:moveTo>
                  <a:lnTo>
                    <a:pt x="3553348" y="870970"/>
                  </a:lnTo>
                  <a:lnTo>
                    <a:pt x="3527432" y="876011"/>
                  </a:lnTo>
                  <a:lnTo>
                    <a:pt x="3501516" y="884652"/>
                  </a:lnTo>
                  <a:lnTo>
                    <a:pt x="3472001" y="898694"/>
                  </a:lnTo>
                  <a:lnTo>
                    <a:pt x="3433847" y="919577"/>
                  </a:lnTo>
                  <a:lnTo>
                    <a:pt x="3395693" y="936860"/>
                  </a:lnTo>
                  <a:lnTo>
                    <a:pt x="3421609" y="928218"/>
                  </a:lnTo>
                  <a:lnTo>
                    <a:pt x="3442486" y="917777"/>
                  </a:lnTo>
                  <a:lnTo>
                    <a:pt x="3475240" y="903735"/>
                  </a:lnTo>
                  <a:lnTo>
                    <a:pt x="3506555" y="891853"/>
                  </a:lnTo>
                  <a:lnTo>
                    <a:pt x="3537870" y="883212"/>
                  </a:lnTo>
                  <a:lnTo>
                    <a:pt x="3570625" y="874210"/>
                  </a:lnTo>
                  <a:close/>
                  <a:moveTo>
                    <a:pt x="3123937" y="865569"/>
                  </a:moveTo>
                  <a:lnTo>
                    <a:pt x="3118898" y="867369"/>
                  </a:lnTo>
                  <a:lnTo>
                    <a:pt x="3117098" y="869170"/>
                  </a:lnTo>
                  <a:close/>
                  <a:moveTo>
                    <a:pt x="842984" y="865569"/>
                  </a:moveTo>
                  <a:lnTo>
                    <a:pt x="813469" y="890053"/>
                  </a:lnTo>
                  <a:lnTo>
                    <a:pt x="841184" y="877811"/>
                  </a:lnTo>
                  <a:close/>
                  <a:moveTo>
                    <a:pt x="1611100" y="862329"/>
                  </a:moveTo>
                  <a:lnTo>
                    <a:pt x="1588784" y="876011"/>
                  </a:lnTo>
                  <a:lnTo>
                    <a:pt x="1597423" y="870970"/>
                  </a:lnTo>
                  <a:lnTo>
                    <a:pt x="1611100" y="864129"/>
                  </a:lnTo>
                  <a:close/>
                  <a:moveTo>
                    <a:pt x="569428" y="851887"/>
                  </a:moveTo>
                  <a:lnTo>
                    <a:pt x="564389" y="855488"/>
                  </a:lnTo>
                  <a:lnTo>
                    <a:pt x="569428" y="855488"/>
                  </a:lnTo>
                  <a:close/>
                  <a:moveTo>
                    <a:pt x="3598340" y="843246"/>
                  </a:moveTo>
                  <a:lnTo>
                    <a:pt x="3594741" y="853687"/>
                  </a:lnTo>
                  <a:lnTo>
                    <a:pt x="3603380" y="853687"/>
                  </a:lnTo>
                  <a:lnTo>
                    <a:pt x="3601580" y="846846"/>
                  </a:lnTo>
                  <a:lnTo>
                    <a:pt x="3601580" y="843246"/>
                  </a:lnTo>
                  <a:close/>
                  <a:moveTo>
                    <a:pt x="4440011" y="831850"/>
                  </a:moveTo>
                  <a:lnTo>
                    <a:pt x="4446851" y="831850"/>
                  </a:lnTo>
                  <a:lnTo>
                    <a:pt x="4451892" y="831850"/>
                  </a:lnTo>
                  <a:lnTo>
                    <a:pt x="4459092" y="833650"/>
                  </a:lnTo>
                  <a:lnTo>
                    <a:pt x="4470972" y="831850"/>
                  </a:lnTo>
                  <a:lnTo>
                    <a:pt x="4485013" y="831850"/>
                  </a:lnTo>
                  <a:lnTo>
                    <a:pt x="4490413" y="833650"/>
                  </a:lnTo>
                  <a:lnTo>
                    <a:pt x="4497253" y="837250"/>
                  </a:lnTo>
                  <a:lnTo>
                    <a:pt x="4502293" y="842290"/>
                  </a:lnTo>
                  <a:lnTo>
                    <a:pt x="4509134" y="847689"/>
                  </a:lnTo>
                  <a:lnTo>
                    <a:pt x="4509134" y="849129"/>
                  </a:lnTo>
                  <a:lnTo>
                    <a:pt x="4512734" y="849129"/>
                  </a:lnTo>
                  <a:lnTo>
                    <a:pt x="4517774" y="847689"/>
                  </a:lnTo>
                  <a:lnTo>
                    <a:pt x="4526414" y="844089"/>
                  </a:lnTo>
                  <a:lnTo>
                    <a:pt x="4530015" y="840490"/>
                  </a:lnTo>
                  <a:lnTo>
                    <a:pt x="4533255" y="840490"/>
                  </a:lnTo>
                  <a:lnTo>
                    <a:pt x="4547295" y="842290"/>
                  </a:lnTo>
                  <a:lnTo>
                    <a:pt x="4555936" y="847689"/>
                  </a:lnTo>
                  <a:lnTo>
                    <a:pt x="4562776" y="854529"/>
                  </a:lnTo>
                  <a:lnTo>
                    <a:pt x="4566376" y="861368"/>
                  </a:lnTo>
                  <a:lnTo>
                    <a:pt x="4571416" y="870008"/>
                  </a:lnTo>
                  <a:lnTo>
                    <a:pt x="4575016" y="873248"/>
                  </a:lnTo>
                  <a:lnTo>
                    <a:pt x="4578257" y="875047"/>
                  </a:lnTo>
                  <a:lnTo>
                    <a:pt x="4621818" y="875047"/>
                  </a:lnTo>
                  <a:lnTo>
                    <a:pt x="4663220" y="878647"/>
                  </a:lnTo>
                  <a:lnTo>
                    <a:pt x="4704622" y="885487"/>
                  </a:lnTo>
                  <a:lnTo>
                    <a:pt x="4744583" y="895926"/>
                  </a:lnTo>
                  <a:lnTo>
                    <a:pt x="4779144" y="904566"/>
                  </a:lnTo>
                  <a:lnTo>
                    <a:pt x="4815506" y="909965"/>
                  </a:lnTo>
                  <a:lnTo>
                    <a:pt x="4855467" y="911405"/>
                  </a:lnTo>
                  <a:lnTo>
                    <a:pt x="4896869" y="909965"/>
                  </a:lnTo>
                  <a:lnTo>
                    <a:pt x="4904069" y="909965"/>
                  </a:lnTo>
                  <a:lnTo>
                    <a:pt x="4909110" y="915005"/>
                  </a:lnTo>
                  <a:lnTo>
                    <a:pt x="4931430" y="883687"/>
                  </a:lnTo>
                  <a:lnTo>
                    <a:pt x="4915950" y="920404"/>
                  </a:lnTo>
                  <a:lnTo>
                    <a:pt x="4929990" y="930844"/>
                  </a:lnTo>
                  <a:lnTo>
                    <a:pt x="4945471" y="939483"/>
                  </a:lnTo>
                  <a:lnTo>
                    <a:pt x="4950511" y="940923"/>
                  </a:lnTo>
                  <a:lnTo>
                    <a:pt x="4969592" y="958562"/>
                  </a:lnTo>
                  <a:lnTo>
                    <a:pt x="4993713" y="974041"/>
                  </a:lnTo>
                  <a:lnTo>
                    <a:pt x="5000913" y="979081"/>
                  </a:lnTo>
                  <a:lnTo>
                    <a:pt x="5000913" y="987720"/>
                  </a:lnTo>
                  <a:lnTo>
                    <a:pt x="4999113" y="1094993"/>
                  </a:lnTo>
                  <a:lnTo>
                    <a:pt x="4999113" y="1192187"/>
                  </a:lnTo>
                  <a:lnTo>
                    <a:pt x="5000913" y="1281821"/>
                  </a:lnTo>
                  <a:lnTo>
                    <a:pt x="5004153" y="1365336"/>
                  </a:lnTo>
                  <a:lnTo>
                    <a:pt x="5016034" y="1539924"/>
                  </a:lnTo>
                  <a:lnTo>
                    <a:pt x="5028274" y="1700834"/>
                  </a:lnTo>
                  <a:lnTo>
                    <a:pt x="5028274" y="1711273"/>
                  </a:lnTo>
                  <a:lnTo>
                    <a:pt x="5031514" y="1721712"/>
                  </a:lnTo>
                  <a:lnTo>
                    <a:pt x="5036915" y="1732152"/>
                  </a:lnTo>
                  <a:lnTo>
                    <a:pt x="5043755" y="1744391"/>
                  </a:lnTo>
                  <a:lnTo>
                    <a:pt x="5054195" y="1759870"/>
                  </a:lnTo>
                  <a:lnTo>
                    <a:pt x="5036915" y="1766709"/>
                  </a:lnTo>
                  <a:lnTo>
                    <a:pt x="5031514" y="1768509"/>
                  </a:lnTo>
                  <a:lnTo>
                    <a:pt x="5031514" y="1775349"/>
                  </a:lnTo>
                  <a:lnTo>
                    <a:pt x="5030074" y="1780748"/>
                  </a:lnTo>
                  <a:lnTo>
                    <a:pt x="5019634" y="1808107"/>
                  </a:lnTo>
                  <a:lnTo>
                    <a:pt x="5021434" y="1813506"/>
                  </a:lnTo>
                  <a:lnTo>
                    <a:pt x="5024674" y="1814946"/>
                  </a:lnTo>
                  <a:lnTo>
                    <a:pt x="5033315" y="1818546"/>
                  </a:lnTo>
                  <a:lnTo>
                    <a:pt x="5040515" y="1827185"/>
                  </a:lnTo>
                  <a:lnTo>
                    <a:pt x="5045555" y="1837625"/>
                  </a:lnTo>
                  <a:lnTo>
                    <a:pt x="5045555" y="1844464"/>
                  </a:lnTo>
                  <a:lnTo>
                    <a:pt x="5047355" y="1851664"/>
                  </a:lnTo>
                  <a:lnTo>
                    <a:pt x="5045555" y="1860303"/>
                  </a:lnTo>
                  <a:lnTo>
                    <a:pt x="5043755" y="1867143"/>
                  </a:lnTo>
                  <a:lnTo>
                    <a:pt x="5041955" y="1873982"/>
                  </a:lnTo>
                  <a:lnTo>
                    <a:pt x="5038715" y="1879382"/>
                  </a:lnTo>
                  <a:lnTo>
                    <a:pt x="5033315" y="1882622"/>
                  </a:lnTo>
                  <a:lnTo>
                    <a:pt x="5030074" y="1884422"/>
                  </a:lnTo>
                  <a:lnTo>
                    <a:pt x="5019634" y="1886222"/>
                  </a:lnTo>
                  <a:lnTo>
                    <a:pt x="5012434" y="1888021"/>
                  </a:lnTo>
                  <a:lnTo>
                    <a:pt x="5011354" y="1891621"/>
                  </a:lnTo>
                  <a:lnTo>
                    <a:pt x="5009554" y="1903500"/>
                  </a:lnTo>
                  <a:lnTo>
                    <a:pt x="5009554" y="1918979"/>
                  </a:lnTo>
                  <a:lnTo>
                    <a:pt x="5009554" y="1951737"/>
                  </a:lnTo>
                  <a:lnTo>
                    <a:pt x="5009554" y="2031652"/>
                  </a:lnTo>
                  <a:lnTo>
                    <a:pt x="5009554" y="2050731"/>
                  </a:lnTo>
                  <a:lnTo>
                    <a:pt x="5011354" y="2069810"/>
                  </a:lnTo>
                  <a:lnTo>
                    <a:pt x="5014234" y="2088528"/>
                  </a:lnTo>
                  <a:lnTo>
                    <a:pt x="5019634" y="2107607"/>
                  </a:lnTo>
                  <a:lnTo>
                    <a:pt x="5022874" y="2125246"/>
                  </a:lnTo>
                  <a:lnTo>
                    <a:pt x="5022874" y="2142525"/>
                  </a:lnTo>
                  <a:lnTo>
                    <a:pt x="5022874" y="2159804"/>
                  </a:lnTo>
                  <a:lnTo>
                    <a:pt x="5017834" y="2178883"/>
                  </a:lnTo>
                  <a:lnTo>
                    <a:pt x="5036915" y="2180682"/>
                  </a:lnTo>
                  <a:lnTo>
                    <a:pt x="5057796" y="2183922"/>
                  </a:lnTo>
                  <a:lnTo>
                    <a:pt x="5100637" y="2192562"/>
                  </a:lnTo>
                  <a:lnTo>
                    <a:pt x="5125118" y="2199401"/>
                  </a:lnTo>
                  <a:lnTo>
                    <a:pt x="5151039" y="2201201"/>
                  </a:lnTo>
                  <a:lnTo>
                    <a:pt x="5178760" y="2203001"/>
                  </a:lnTo>
                  <a:lnTo>
                    <a:pt x="5210082" y="2201201"/>
                  </a:lnTo>
                  <a:lnTo>
                    <a:pt x="5221962" y="2199401"/>
                  </a:lnTo>
                  <a:lnTo>
                    <a:pt x="5225562" y="2209841"/>
                  </a:lnTo>
                  <a:lnTo>
                    <a:pt x="5232402" y="2235759"/>
                  </a:lnTo>
                  <a:lnTo>
                    <a:pt x="5237443" y="2265277"/>
                  </a:lnTo>
                  <a:lnTo>
                    <a:pt x="5241043" y="2296595"/>
                  </a:lnTo>
                  <a:lnTo>
                    <a:pt x="5241043" y="2331153"/>
                  </a:lnTo>
                  <a:lnTo>
                    <a:pt x="5239243" y="2362111"/>
                  </a:lnTo>
                  <a:lnTo>
                    <a:pt x="5241043" y="2393429"/>
                  </a:lnTo>
                  <a:lnTo>
                    <a:pt x="5246083" y="2459304"/>
                  </a:lnTo>
                  <a:lnTo>
                    <a:pt x="5246083" y="2472983"/>
                  </a:lnTo>
                  <a:lnTo>
                    <a:pt x="5251483" y="2537059"/>
                  </a:lnTo>
                  <a:lnTo>
                    <a:pt x="5253283" y="2597535"/>
                  </a:lnTo>
                  <a:lnTo>
                    <a:pt x="5251483" y="2628853"/>
                  </a:lnTo>
                  <a:lnTo>
                    <a:pt x="5253283" y="2659811"/>
                  </a:lnTo>
                  <a:lnTo>
                    <a:pt x="5256523" y="2689329"/>
                  </a:lnTo>
                  <a:lnTo>
                    <a:pt x="5263364" y="2717048"/>
                  </a:lnTo>
                  <a:lnTo>
                    <a:pt x="5266964" y="2725687"/>
                  </a:lnTo>
                  <a:lnTo>
                    <a:pt x="5260124" y="2731087"/>
                  </a:lnTo>
                  <a:lnTo>
                    <a:pt x="5249683" y="2739726"/>
                  </a:lnTo>
                  <a:lnTo>
                    <a:pt x="5237443" y="2746566"/>
                  </a:lnTo>
                  <a:lnTo>
                    <a:pt x="5225562" y="2751605"/>
                  </a:lnTo>
                  <a:lnTo>
                    <a:pt x="5210082" y="2755205"/>
                  </a:lnTo>
                  <a:lnTo>
                    <a:pt x="5199641" y="2757005"/>
                  </a:lnTo>
                  <a:lnTo>
                    <a:pt x="5189201" y="2762045"/>
                  </a:lnTo>
                  <a:lnTo>
                    <a:pt x="5180560" y="2767084"/>
                  </a:lnTo>
                  <a:lnTo>
                    <a:pt x="5171920" y="2774284"/>
                  </a:lnTo>
                  <a:lnTo>
                    <a:pt x="5163280" y="2782923"/>
                  </a:lnTo>
                  <a:lnTo>
                    <a:pt x="5152839" y="2775724"/>
                  </a:lnTo>
                  <a:lnTo>
                    <a:pt x="5131958" y="2765644"/>
                  </a:lnTo>
                  <a:lnTo>
                    <a:pt x="5116478" y="2758445"/>
                  </a:lnTo>
                  <a:lnTo>
                    <a:pt x="5109278" y="2757005"/>
                  </a:lnTo>
                  <a:lnTo>
                    <a:pt x="5102437" y="2757005"/>
                  </a:lnTo>
                  <a:lnTo>
                    <a:pt x="5095597" y="2757005"/>
                  </a:lnTo>
                  <a:lnTo>
                    <a:pt x="5090557" y="2758445"/>
                  </a:lnTo>
                  <a:lnTo>
                    <a:pt x="5075076" y="2765644"/>
                  </a:lnTo>
                  <a:lnTo>
                    <a:pt x="5057796" y="2772484"/>
                  </a:lnTo>
                  <a:lnTo>
                    <a:pt x="5036915" y="2784723"/>
                  </a:lnTo>
                  <a:lnTo>
                    <a:pt x="5011354" y="2796602"/>
                  </a:lnTo>
                  <a:lnTo>
                    <a:pt x="5005953" y="2798402"/>
                  </a:lnTo>
                  <a:lnTo>
                    <a:pt x="5000913" y="2796602"/>
                  </a:lnTo>
                  <a:lnTo>
                    <a:pt x="4993713" y="2793363"/>
                  </a:lnTo>
                  <a:lnTo>
                    <a:pt x="4990473" y="2789763"/>
                  </a:lnTo>
                  <a:lnTo>
                    <a:pt x="4985073" y="2786163"/>
                  </a:lnTo>
                  <a:lnTo>
                    <a:pt x="4981832" y="2779323"/>
                  </a:lnTo>
                  <a:lnTo>
                    <a:pt x="4974632" y="2765644"/>
                  </a:lnTo>
                  <a:lnTo>
                    <a:pt x="4971392" y="2748365"/>
                  </a:lnTo>
                  <a:lnTo>
                    <a:pt x="4960952" y="2753405"/>
                  </a:lnTo>
                  <a:lnTo>
                    <a:pt x="4952311" y="2760245"/>
                  </a:lnTo>
                  <a:lnTo>
                    <a:pt x="4941871" y="2768884"/>
                  </a:lnTo>
                  <a:lnTo>
                    <a:pt x="4929990" y="2774284"/>
                  </a:lnTo>
                  <a:lnTo>
                    <a:pt x="4915950" y="2777524"/>
                  </a:lnTo>
                  <a:lnTo>
                    <a:pt x="4900469" y="2781123"/>
                  </a:lnTo>
                  <a:lnTo>
                    <a:pt x="4896869" y="2782923"/>
                  </a:lnTo>
                  <a:lnTo>
                    <a:pt x="4893629" y="2781123"/>
                  </a:lnTo>
                  <a:lnTo>
                    <a:pt x="4883189" y="2777524"/>
                  </a:lnTo>
                  <a:lnTo>
                    <a:pt x="4874548" y="2772484"/>
                  </a:lnTo>
                  <a:lnTo>
                    <a:pt x="4867348" y="2767084"/>
                  </a:lnTo>
                  <a:lnTo>
                    <a:pt x="4860508" y="2758445"/>
                  </a:lnTo>
                  <a:lnTo>
                    <a:pt x="4857268" y="2749805"/>
                  </a:lnTo>
                  <a:lnTo>
                    <a:pt x="4843227" y="2753405"/>
                  </a:lnTo>
                  <a:lnTo>
                    <a:pt x="4829186" y="2757005"/>
                  </a:lnTo>
                  <a:lnTo>
                    <a:pt x="4815506" y="2757005"/>
                  </a:lnTo>
                  <a:lnTo>
                    <a:pt x="4803625" y="2755205"/>
                  </a:lnTo>
                  <a:lnTo>
                    <a:pt x="4744583" y="2755205"/>
                  </a:lnTo>
                  <a:lnTo>
                    <a:pt x="4651339" y="2753405"/>
                  </a:lnTo>
                  <a:lnTo>
                    <a:pt x="4566376" y="2753405"/>
                  </a:lnTo>
                  <a:lnTo>
                    <a:pt x="4485013" y="2755205"/>
                  </a:lnTo>
                  <a:lnTo>
                    <a:pt x="4408690" y="2758445"/>
                  </a:lnTo>
                  <a:lnTo>
                    <a:pt x="4329127" y="2765644"/>
                  </a:lnTo>
                  <a:lnTo>
                    <a:pt x="4244163" y="2767084"/>
                  </a:lnTo>
                  <a:lnTo>
                    <a:pt x="4155960" y="2767084"/>
                  </a:lnTo>
                  <a:lnTo>
                    <a:pt x="4062717" y="2762045"/>
                  </a:lnTo>
                  <a:lnTo>
                    <a:pt x="4055517" y="2762045"/>
                  </a:lnTo>
                  <a:lnTo>
                    <a:pt x="4052276" y="2757005"/>
                  </a:lnTo>
                  <a:lnTo>
                    <a:pt x="4043636" y="2746566"/>
                  </a:lnTo>
                  <a:lnTo>
                    <a:pt x="4036436" y="2736126"/>
                  </a:lnTo>
                  <a:lnTo>
                    <a:pt x="4031395" y="2723887"/>
                  </a:lnTo>
                  <a:lnTo>
                    <a:pt x="4027796" y="2712008"/>
                  </a:lnTo>
                  <a:lnTo>
                    <a:pt x="4026355" y="2699769"/>
                  </a:lnTo>
                  <a:lnTo>
                    <a:pt x="4026355" y="2687889"/>
                  </a:lnTo>
                  <a:lnTo>
                    <a:pt x="4026355" y="2673850"/>
                  </a:lnTo>
                  <a:lnTo>
                    <a:pt x="4029596" y="2659811"/>
                  </a:lnTo>
                  <a:lnTo>
                    <a:pt x="4034996" y="2637493"/>
                  </a:lnTo>
                  <a:lnTo>
                    <a:pt x="4038236" y="2613374"/>
                  </a:lnTo>
                  <a:lnTo>
                    <a:pt x="4040036" y="2588896"/>
                  </a:lnTo>
                  <a:lnTo>
                    <a:pt x="4040036" y="2562978"/>
                  </a:lnTo>
                  <a:lnTo>
                    <a:pt x="4041836" y="2540659"/>
                  </a:lnTo>
                  <a:lnTo>
                    <a:pt x="4043636" y="2517980"/>
                  </a:lnTo>
                  <a:lnTo>
                    <a:pt x="4043636" y="2493862"/>
                  </a:lnTo>
                  <a:lnTo>
                    <a:pt x="4040036" y="2469384"/>
                  </a:lnTo>
                  <a:lnTo>
                    <a:pt x="4033196" y="2426546"/>
                  </a:lnTo>
                  <a:lnTo>
                    <a:pt x="4029596" y="2402068"/>
                  </a:lnTo>
                  <a:lnTo>
                    <a:pt x="4026355" y="2377590"/>
                  </a:lnTo>
                  <a:lnTo>
                    <a:pt x="4017355" y="2332953"/>
                  </a:lnTo>
                  <a:lnTo>
                    <a:pt x="4010515" y="2286156"/>
                  </a:lnTo>
                  <a:lnTo>
                    <a:pt x="4005474" y="2239359"/>
                  </a:lnTo>
                  <a:lnTo>
                    <a:pt x="4003675" y="2214880"/>
                  </a:lnTo>
                  <a:lnTo>
                    <a:pt x="4005474" y="2190762"/>
                  </a:lnTo>
                  <a:lnTo>
                    <a:pt x="4008715" y="2170243"/>
                  </a:lnTo>
                  <a:lnTo>
                    <a:pt x="4027796" y="2178883"/>
                  </a:lnTo>
                  <a:lnTo>
                    <a:pt x="4036436" y="2183922"/>
                  </a:lnTo>
                  <a:lnTo>
                    <a:pt x="4038236" y="2182122"/>
                  </a:lnTo>
                  <a:lnTo>
                    <a:pt x="4048676" y="2185722"/>
                  </a:lnTo>
                  <a:lnTo>
                    <a:pt x="4055517" y="2188962"/>
                  </a:lnTo>
                  <a:lnTo>
                    <a:pt x="4060917" y="2192562"/>
                  </a:lnTo>
                  <a:lnTo>
                    <a:pt x="4069557" y="2201201"/>
                  </a:lnTo>
                  <a:lnTo>
                    <a:pt x="4076398" y="2213440"/>
                  </a:lnTo>
                  <a:lnTo>
                    <a:pt x="4078197" y="2220280"/>
                  </a:lnTo>
                  <a:lnTo>
                    <a:pt x="4078197" y="2227119"/>
                  </a:lnTo>
                  <a:lnTo>
                    <a:pt x="4079998" y="2235759"/>
                  </a:lnTo>
                  <a:lnTo>
                    <a:pt x="4081798" y="2239359"/>
                  </a:lnTo>
                  <a:lnTo>
                    <a:pt x="4085038" y="2242598"/>
                  </a:lnTo>
                  <a:lnTo>
                    <a:pt x="4215002" y="2230719"/>
                  </a:lnTo>
                  <a:lnTo>
                    <a:pt x="4216802" y="2230719"/>
                  </a:lnTo>
                  <a:lnTo>
                    <a:pt x="4245963" y="2232159"/>
                  </a:lnTo>
                  <a:lnTo>
                    <a:pt x="4273684" y="2233959"/>
                  </a:lnTo>
                  <a:lnTo>
                    <a:pt x="4303206" y="2235759"/>
                  </a:lnTo>
                  <a:lnTo>
                    <a:pt x="4330927" y="2239359"/>
                  </a:lnTo>
                  <a:lnTo>
                    <a:pt x="4330927" y="2237559"/>
                  </a:lnTo>
                  <a:lnTo>
                    <a:pt x="4337767" y="2209841"/>
                  </a:lnTo>
                  <a:lnTo>
                    <a:pt x="4343167" y="2175283"/>
                  </a:lnTo>
                  <a:lnTo>
                    <a:pt x="4343167" y="2164843"/>
                  </a:lnTo>
                  <a:lnTo>
                    <a:pt x="4343167" y="2158004"/>
                  </a:lnTo>
                  <a:lnTo>
                    <a:pt x="4341367" y="2152964"/>
                  </a:lnTo>
                  <a:lnTo>
                    <a:pt x="4339567" y="2147565"/>
                  </a:lnTo>
                  <a:lnTo>
                    <a:pt x="4332727" y="2144325"/>
                  </a:lnTo>
                  <a:lnTo>
                    <a:pt x="4329127" y="2142525"/>
                  </a:lnTo>
                  <a:lnTo>
                    <a:pt x="4315446" y="2140725"/>
                  </a:lnTo>
                  <a:lnTo>
                    <a:pt x="4315446" y="2126686"/>
                  </a:lnTo>
                  <a:lnTo>
                    <a:pt x="4316886" y="2114807"/>
                  </a:lnTo>
                  <a:lnTo>
                    <a:pt x="4318686" y="2098968"/>
                  </a:lnTo>
                  <a:lnTo>
                    <a:pt x="4325887" y="2085289"/>
                  </a:lnTo>
                  <a:lnTo>
                    <a:pt x="4329127" y="2078449"/>
                  </a:lnTo>
                  <a:lnTo>
                    <a:pt x="4335967" y="2071250"/>
                  </a:lnTo>
                  <a:lnTo>
                    <a:pt x="4341367" y="2061170"/>
                  </a:lnTo>
                  <a:lnTo>
                    <a:pt x="4346407" y="2048931"/>
                  </a:lnTo>
                  <a:lnTo>
                    <a:pt x="4337767" y="1955337"/>
                  </a:lnTo>
                  <a:lnTo>
                    <a:pt x="4332727" y="1865343"/>
                  </a:lnTo>
                  <a:lnTo>
                    <a:pt x="4327327" y="1778949"/>
                  </a:lnTo>
                  <a:lnTo>
                    <a:pt x="4324086" y="1695794"/>
                  </a:lnTo>
                  <a:lnTo>
                    <a:pt x="4318686" y="1610840"/>
                  </a:lnTo>
                  <a:lnTo>
                    <a:pt x="4318686" y="1524445"/>
                  </a:lnTo>
                  <a:lnTo>
                    <a:pt x="4320486" y="1437691"/>
                  </a:lnTo>
                  <a:lnTo>
                    <a:pt x="4327327" y="1349497"/>
                  </a:lnTo>
                  <a:lnTo>
                    <a:pt x="4316886" y="1344457"/>
                  </a:lnTo>
                  <a:lnTo>
                    <a:pt x="4310046" y="1342657"/>
                  </a:lnTo>
                  <a:lnTo>
                    <a:pt x="4305006" y="1339057"/>
                  </a:lnTo>
                  <a:lnTo>
                    <a:pt x="4297805" y="1334018"/>
                  </a:lnTo>
                  <a:lnTo>
                    <a:pt x="4294565" y="1328978"/>
                  </a:lnTo>
                  <a:lnTo>
                    <a:pt x="4277285" y="1332218"/>
                  </a:lnTo>
                  <a:lnTo>
                    <a:pt x="4256404" y="1335817"/>
                  </a:lnTo>
                  <a:lnTo>
                    <a:pt x="4235523" y="1335817"/>
                  </a:lnTo>
                  <a:lnTo>
                    <a:pt x="4211402" y="1334018"/>
                  </a:lnTo>
                  <a:lnTo>
                    <a:pt x="4180441" y="1332218"/>
                  </a:lnTo>
                  <a:lnTo>
                    <a:pt x="4152361" y="1332218"/>
                  </a:lnTo>
                  <a:lnTo>
                    <a:pt x="4124639" y="1332218"/>
                  </a:lnTo>
                  <a:lnTo>
                    <a:pt x="4099078" y="1334018"/>
                  </a:lnTo>
                  <a:lnTo>
                    <a:pt x="4086838" y="1335817"/>
                  </a:lnTo>
                  <a:lnTo>
                    <a:pt x="4083238" y="1323578"/>
                  </a:lnTo>
                  <a:lnTo>
                    <a:pt x="4076398" y="1283621"/>
                  </a:lnTo>
                  <a:lnTo>
                    <a:pt x="4071357" y="1242224"/>
                  </a:lnTo>
                  <a:lnTo>
                    <a:pt x="4069557" y="1199026"/>
                  </a:lnTo>
                  <a:lnTo>
                    <a:pt x="4071357" y="1154029"/>
                  </a:lnTo>
                  <a:lnTo>
                    <a:pt x="4073157" y="1107232"/>
                  </a:lnTo>
                  <a:lnTo>
                    <a:pt x="4073157" y="1065835"/>
                  </a:lnTo>
                  <a:lnTo>
                    <a:pt x="4071357" y="1025878"/>
                  </a:lnTo>
                  <a:lnTo>
                    <a:pt x="4067757" y="989520"/>
                  </a:lnTo>
                  <a:lnTo>
                    <a:pt x="4060917" y="961802"/>
                  </a:lnTo>
                  <a:lnTo>
                    <a:pt x="4057316" y="948123"/>
                  </a:lnTo>
                  <a:lnTo>
                    <a:pt x="4052276" y="935883"/>
                  </a:lnTo>
                  <a:lnTo>
                    <a:pt x="4045436" y="920404"/>
                  </a:lnTo>
                  <a:lnTo>
                    <a:pt x="4043636" y="911405"/>
                  </a:lnTo>
                  <a:lnTo>
                    <a:pt x="4043636" y="904566"/>
                  </a:lnTo>
                  <a:lnTo>
                    <a:pt x="4043636" y="887287"/>
                  </a:lnTo>
                  <a:lnTo>
                    <a:pt x="4048676" y="870008"/>
                  </a:lnTo>
                  <a:lnTo>
                    <a:pt x="4054077" y="859568"/>
                  </a:lnTo>
                  <a:lnTo>
                    <a:pt x="4064517" y="861368"/>
                  </a:lnTo>
                  <a:lnTo>
                    <a:pt x="4102319" y="863168"/>
                  </a:lnTo>
                  <a:lnTo>
                    <a:pt x="4143720" y="863168"/>
                  </a:lnTo>
                  <a:lnTo>
                    <a:pt x="4185481" y="863168"/>
                  </a:lnTo>
                  <a:lnTo>
                    <a:pt x="4230483" y="861368"/>
                  </a:lnTo>
                  <a:lnTo>
                    <a:pt x="4275485" y="857769"/>
                  </a:lnTo>
                  <a:lnTo>
                    <a:pt x="4322286" y="857769"/>
                  </a:lnTo>
                  <a:lnTo>
                    <a:pt x="4370888" y="857769"/>
                  </a:lnTo>
                  <a:lnTo>
                    <a:pt x="4420930" y="861368"/>
                  </a:lnTo>
                  <a:lnTo>
                    <a:pt x="4422370" y="859568"/>
                  </a:lnTo>
                  <a:lnTo>
                    <a:pt x="4422370" y="855969"/>
                  </a:lnTo>
                  <a:lnTo>
                    <a:pt x="4424170" y="849129"/>
                  </a:lnTo>
                  <a:lnTo>
                    <a:pt x="4425970" y="842290"/>
                  </a:lnTo>
                  <a:lnTo>
                    <a:pt x="4429571" y="839050"/>
                  </a:lnTo>
                  <a:lnTo>
                    <a:pt x="4432811" y="835450"/>
                  </a:lnTo>
                  <a:close/>
                  <a:moveTo>
                    <a:pt x="1053910" y="831364"/>
                  </a:moveTo>
                  <a:lnTo>
                    <a:pt x="1047071" y="832804"/>
                  </a:lnTo>
                  <a:lnTo>
                    <a:pt x="1040232" y="832804"/>
                  </a:lnTo>
                  <a:lnTo>
                    <a:pt x="1043472" y="841445"/>
                  </a:lnTo>
                  <a:close/>
                  <a:moveTo>
                    <a:pt x="1220203" y="822723"/>
                  </a:moveTo>
                  <a:lnTo>
                    <a:pt x="1195727" y="836405"/>
                  </a:lnTo>
                  <a:lnTo>
                    <a:pt x="1190688" y="840005"/>
                  </a:lnTo>
                  <a:lnTo>
                    <a:pt x="1204366" y="838205"/>
                  </a:lnTo>
                  <a:lnTo>
                    <a:pt x="1211565" y="832804"/>
                  </a:lnTo>
                  <a:close/>
                  <a:moveTo>
                    <a:pt x="3255676" y="814081"/>
                  </a:moveTo>
                  <a:lnTo>
                    <a:pt x="3253876" y="815522"/>
                  </a:lnTo>
                  <a:lnTo>
                    <a:pt x="3255676" y="815522"/>
                  </a:lnTo>
                  <a:close/>
                  <a:moveTo>
                    <a:pt x="9321152" y="784102"/>
                  </a:moveTo>
                  <a:lnTo>
                    <a:pt x="9315751" y="787343"/>
                  </a:lnTo>
                  <a:lnTo>
                    <a:pt x="9312150" y="792745"/>
                  </a:lnTo>
                  <a:lnTo>
                    <a:pt x="9322592" y="792745"/>
                  </a:lnTo>
                  <a:close/>
                  <a:moveTo>
                    <a:pt x="6832658" y="774700"/>
                  </a:moveTo>
                  <a:lnTo>
                    <a:pt x="6869019" y="776140"/>
                  </a:lnTo>
                  <a:lnTo>
                    <a:pt x="6905381" y="779740"/>
                  </a:lnTo>
                  <a:lnTo>
                    <a:pt x="6941742" y="786579"/>
                  </a:lnTo>
                  <a:lnTo>
                    <a:pt x="6974503" y="797017"/>
                  </a:lnTo>
                  <a:lnTo>
                    <a:pt x="7005824" y="809256"/>
                  </a:lnTo>
                  <a:lnTo>
                    <a:pt x="7035344" y="824734"/>
                  </a:lnTo>
                  <a:lnTo>
                    <a:pt x="7062705" y="842012"/>
                  </a:lnTo>
                  <a:lnTo>
                    <a:pt x="7087186" y="862889"/>
                  </a:lnTo>
                  <a:lnTo>
                    <a:pt x="7109507" y="885206"/>
                  </a:lnTo>
                  <a:lnTo>
                    <a:pt x="7128587" y="893845"/>
                  </a:lnTo>
                  <a:lnTo>
                    <a:pt x="7146228" y="904284"/>
                  </a:lnTo>
                  <a:lnTo>
                    <a:pt x="7161708" y="916522"/>
                  </a:lnTo>
                  <a:lnTo>
                    <a:pt x="7178989" y="928761"/>
                  </a:lnTo>
                  <a:lnTo>
                    <a:pt x="7189069" y="937400"/>
                  </a:lnTo>
                  <a:lnTo>
                    <a:pt x="7199509" y="947838"/>
                  </a:lnTo>
                  <a:lnTo>
                    <a:pt x="7214990" y="970156"/>
                  </a:lnTo>
                  <a:lnTo>
                    <a:pt x="7232630" y="997872"/>
                  </a:lnTo>
                  <a:lnTo>
                    <a:pt x="7234070" y="1001112"/>
                  </a:lnTo>
                  <a:lnTo>
                    <a:pt x="7234070" y="1015150"/>
                  </a:lnTo>
                  <a:lnTo>
                    <a:pt x="7223630" y="1021989"/>
                  </a:lnTo>
                  <a:lnTo>
                    <a:pt x="7220390" y="1023789"/>
                  </a:lnTo>
                  <a:lnTo>
                    <a:pt x="7222190" y="1025589"/>
                  </a:lnTo>
                  <a:lnTo>
                    <a:pt x="7225430" y="1030628"/>
                  </a:lnTo>
                  <a:lnTo>
                    <a:pt x="7229030" y="1036027"/>
                  </a:lnTo>
                  <a:lnTo>
                    <a:pt x="7237670" y="1034228"/>
                  </a:lnTo>
                  <a:lnTo>
                    <a:pt x="7244511" y="1036027"/>
                  </a:lnTo>
                  <a:lnTo>
                    <a:pt x="7253151" y="1037467"/>
                  </a:lnTo>
                  <a:lnTo>
                    <a:pt x="7260351" y="1041067"/>
                  </a:lnTo>
                  <a:lnTo>
                    <a:pt x="7267191" y="1046466"/>
                  </a:lnTo>
                  <a:lnTo>
                    <a:pt x="7272231" y="1051505"/>
                  </a:lnTo>
                  <a:lnTo>
                    <a:pt x="7277632" y="1060144"/>
                  </a:lnTo>
                  <a:lnTo>
                    <a:pt x="7282672" y="1066983"/>
                  </a:lnTo>
                  <a:lnTo>
                    <a:pt x="7286272" y="1079222"/>
                  </a:lnTo>
                  <a:lnTo>
                    <a:pt x="7288072" y="1087861"/>
                  </a:lnTo>
                  <a:lnTo>
                    <a:pt x="7286272" y="1096500"/>
                  </a:lnTo>
                  <a:lnTo>
                    <a:pt x="7282672" y="1105139"/>
                  </a:lnTo>
                  <a:lnTo>
                    <a:pt x="7277632" y="1108738"/>
                  </a:lnTo>
                  <a:lnTo>
                    <a:pt x="7284472" y="1110538"/>
                  </a:lnTo>
                  <a:lnTo>
                    <a:pt x="7293112" y="1113778"/>
                  </a:lnTo>
                  <a:lnTo>
                    <a:pt x="7305352" y="1117377"/>
                  </a:lnTo>
                  <a:lnTo>
                    <a:pt x="7312193" y="1119177"/>
                  </a:lnTo>
                  <a:lnTo>
                    <a:pt x="7313993" y="1127456"/>
                  </a:lnTo>
                  <a:lnTo>
                    <a:pt x="7334513" y="1184689"/>
                  </a:lnTo>
                  <a:lnTo>
                    <a:pt x="7355394" y="1246961"/>
                  </a:lnTo>
                  <a:lnTo>
                    <a:pt x="7376275" y="1311033"/>
                  </a:lnTo>
                  <a:lnTo>
                    <a:pt x="7393555" y="1376904"/>
                  </a:lnTo>
                  <a:lnTo>
                    <a:pt x="7407596" y="1446016"/>
                  </a:lnTo>
                  <a:lnTo>
                    <a:pt x="7462677" y="1420099"/>
                  </a:lnTo>
                  <a:lnTo>
                    <a:pt x="7410836" y="1460054"/>
                  </a:lnTo>
                  <a:lnTo>
                    <a:pt x="7423076" y="1536004"/>
                  </a:lnTo>
                  <a:lnTo>
                    <a:pt x="7429916" y="1591437"/>
                  </a:lnTo>
                  <a:lnTo>
                    <a:pt x="7438557" y="1648670"/>
                  </a:lnTo>
                  <a:lnTo>
                    <a:pt x="7452237" y="1757736"/>
                  </a:lnTo>
                  <a:lnTo>
                    <a:pt x="7464477" y="1868602"/>
                  </a:lnTo>
                  <a:lnTo>
                    <a:pt x="7468077" y="1927275"/>
                  </a:lnTo>
                  <a:lnTo>
                    <a:pt x="7473118" y="1988107"/>
                  </a:lnTo>
                  <a:lnTo>
                    <a:pt x="7474918" y="2008625"/>
                  </a:lnTo>
                  <a:lnTo>
                    <a:pt x="7474918" y="2027702"/>
                  </a:lnTo>
                  <a:lnTo>
                    <a:pt x="7474918" y="2046780"/>
                  </a:lnTo>
                  <a:lnTo>
                    <a:pt x="7471317" y="2064058"/>
                  </a:lnTo>
                  <a:lnTo>
                    <a:pt x="7469517" y="2079536"/>
                  </a:lnTo>
                  <a:lnTo>
                    <a:pt x="7469517" y="2095374"/>
                  </a:lnTo>
                  <a:lnTo>
                    <a:pt x="7469517" y="2110852"/>
                  </a:lnTo>
                  <a:lnTo>
                    <a:pt x="7471317" y="2124890"/>
                  </a:lnTo>
                  <a:lnTo>
                    <a:pt x="7473118" y="2140368"/>
                  </a:lnTo>
                  <a:lnTo>
                    <a:pt x="7474918" y="2155846"/>
                  </a:lnTo>
                  <a:lnTo>
                    <a:pt x="7478158" y="2169884"/>
                  </a:lnTo>
                  <a:lnTo>
                    <a:pt x="7483558" y="2181763"/>
                  </a:lnTo>
                  <a:lnTo>
                    <a:pt x="7485358" y="2195801"/>
                  </a:lnTo>
                  <a:lnTo>
                    <a:pt x="7488598" y="2218118"/>
                  </a:lnTo>
                  <a:lnTo>
                    <a:pt x="7490398" y="2237196"/>
                  </a:lnTo>
                  <a:lnTo>
                    <a:pt x="7500838" y="2242235"/>
                  </a:lnTo>
                  <a:lnTo>
                    <a:pt x="7516319" y="2249434"/>
                  </a:lnTo>
                  <a:lnTo>
                    <a:pt x="7535399" y="2256274"/>
                  </a:lnTo>
                  <a:lnTo>
                    <a:pt x="7559880" y="2261313"/>
                  </a:lnTo>
                  <a:lnTo>
                    <a:pt x="7585801" y="2268512"/>
                  </a:lnTo>
                  <a:lnTo>
                    <a:pt x="7609922" y="2270312"/>
                  </a:lnTo>
                  <a:lnTo>
                    <a:pt x="7632242" y="2270312"/>
                  </a:lnTo>
                  <a:lnTo>
                    <a:pt x="7649523" y="2268512"/>
                  </a:lnTo>
                  <a:lnTo>
                    <a:pt x="7661763" y="2268512"/>
                  </a:lnTo>
                  <a:lnTo>
                    <a:pt x="7670403" y="2266712"/>
                  </a:lnTo>
                  <a:lnTo>
                    <a:pt x="7677604" y="2263113"/>
                  </a:lnTo>
                  <a:lnTo>
                    <a:pt x="7684444" y="2258073"/>
                  </a:lnTo>
                  <a:lnTo>
                    <a:pt x="7691284" y="2252674"/>
                  </a:lnTo>
                  <a:lnTo>
                    <a:pt x="7698124" y="2251234"/>
                  </a:lnTo>
                  <a:lnTo>
                    <a:pt x="7705324" y="2249434"/>
                  </a:lnTo>
                  <a:lnTo>
                    <a:pt x="7713965" y="2249434"/>
                  </a:lnTo>
                  <a:lnTo>
                    <a:pt x="7720805" y="2249434"/>
                  </a:lnTo>
                  <a:lnTo>
                    <a:pt x="7727645" y="2252674"/>
                  </a:lnTo>
                  <a:lnTo>
                    <a:pt x="7734486" y="2256274"/>
                  </a:lnTo>
                  <a:lnTo>
                    <a:pt x="7741326" y="2259873"/>
                  </a:lnTo>
                  <a:lnTo>
                    <a:pt x="7746726" y="2263113"/>
                  </a:lnTo>
                  <a:lnTo>
                    <a:pt x="7748526" y="2270312"/>
                  </a:lnTo>
                  <a:lnTo>
                    <a:pt x="7749966" y="2282190"/>
                  </a:lnTo>
                  <a:lnTo>
                    <a:pt x="7748526" y="2292629"/>
                  </a:lnTo>
                  <a:lnTo>
                    <a:pt x="7746726" y="2301268"/>
                  </a:lnTo>
                  <a:lnTo>
                    <a:pt x="7743126" y="2308107"/>
                  </a:lnTo>
                  <a:lnTo>
                    <a:pt x="7739886" y="2313506"/>
                  </a:lnTo>
                  <a:lnTo>
                    <a:pt x="7734486" y="2316746"/>
                  </a:lnTo>
                  <a:lnTo>
                    <a:pt x="7725845" y="2322145"/>
                  </a:lnTo>
                  <a:lnTo>
                    <a:pt x="7720805" y="2325385"/>
                  </a:lnTo>
                  <a:lnTo>
                    <a:pt x="7719005" y="2330784"/>
                  </a:lnTo>
                  <a:lnTo>
                    <a:pt x="7717205" y="2335824"/>
                  </a:lnTo>
                  <a:lnTo>
                    <a:pt x="7717205" y="2341223"/>
                  </a:lnTo>
                  <a:lnTo>
                    <a:pt x="7719005" y="2356701"/>
                  </a:lnTo>
                  <a:lnTo>
                    <a:pt x="7722605" y="2368579"/>
                  </a:lnTo>
                  <a:lnTo>
                    <a:pt x="7725845" y="2377218"/>
                  </a:lnTo>
                  <a:lnTo>
                    <a:pt x="7732686" y="2384417"/>
                  </a:lnTo>
                  <a:lnTo>
                    <a:pt x="7741326" y="2393056"/>
                  </a:lnTo>
                  <a:lnTo>
                    <a:pt x="7753566" y="2399895"/>
                  </a:lnTo>
                  <a:lnTo>
                    <a:pt x="7779487" y="2415733"/>
                  </a:lnTo>
                  <a:lnTo>
                    <a:pt x="7786327" y="2420773"/>
                  </a:lnTo>
                  <a:lnTo>
                    <a:pt x="7786327" y="2429412"/>
                  </a:lnTo>
                  <a:lnTo>
                    <a:pt x="7784527" y="2439850"/>
                  </a:lnTo>
                  <a:lnTo>
                    <a:pt x="7783087" y="2450289"/>
                  </a:lnTo>
                  <a:lnTo>
                    <a:pt x="7779487" y="2457128"/>
                  </a:lnTo>
                  <a:lnTo>
                    <a:pt x="7775887" y="2463967"/>
                  </a:lnTo>
                  <a:lnTo>
                    <a:pt x="7770847" y="2469007"/>
                  </a:lnTo>
                  <a:lnTo>
                    <a:pt x="7764006" y="2472606"/>
                  </a:lnTo>
                  <a:lnTo>
                    <a:pt x="7758606" y="2474406"/>
                  </a:lnTo>
                  <a:lnTo>
                    <a:pt x="7751766" y="2476206"/>
                  </a:lnTo>
                  <a:lnTo>
                    <a:pt x="7748526" y="2476206"/>
                  </a:lnTo>
                  <a:lnTo>
                    <a:pt x="7748526" y="2479445"/>
                  </a:lnTo>
                  <a:lnTo>
                    <a:pt x="7748526" y="2559355"/>
                  </a:lnTo>
                  <a:lnTo>
                    <a:pt x="7746726" y="2578433"/>
                  </a:lnTo>
                  <a:lnTo>
                    <a:pt x="7748526" y="2593911"/>
                  </a:lnTo>
                  <a:lnTo>
                    <a:pt x="7753566" y="2607589"/>
                  </a:lnTo>
                  <a:lnTo>
                    <a:pt x="7762206" y="2618028"/>
                  </a:lnTo>
                  <a:lnTo>
                    <a:pt x="7769047" y="2624867"/>
                  </a:lnTo>
                  <a:lnTo>
                    <a:pt x="7765807" y="2633506"/>
                  </a:lnTo>
                  <a:lnTo>
                    <a:pt x="7760406" y="2643945"/>
                  </a:lnTo>
                  <a:lnTo>
                    <a:pt x="7753566" y="2654383"/>
                  </a:lnTo>
                  <a:lnTo>
                    <a:pt x="7744926" y="2661223"/>
                  </a:lnTo>
                  <a:lnTo>
                    <a:pt x="7732686" y="2666622"/>
                  </a:lnTo>
                  <a:lnTo>
                    <a:pt x="7734486" y="2671661"/>
                  </a:lnTo>
                  <a:lnTo>
                    <a:pt x="7736286" y="2696138"/>
                  </a:lnTo>
                  <a:lnTo>
                    <a:pt x="7738086" y="2704777"/>
                  </a:lnTo>
                  <a:lnTo>
                    <a:pt x="7731245" y="2709816"/>
                  </a:lnTo>
                  <a:lnTo>
                    <a:pt x="7691284" y="2737533"/>
                  </a:lnTo>
                  <a:lnTo>
                    <a:pt x="7682644" y="2744372"/>
                  </a:lnTo>
                  <a:lnTo>
                    <a:pt x="7672203" y="2751211"/>
                  </a:lnTo>
                  <a:lnTo>
                    <a:pt x="7663563" y="2758050"/>
                  </a:lnTo>
                  <a:lnTo>
                    <a:pt x="7654923" y="2765249"/>
                  </a:lnTo>
                  <a:lnTo>
                    <a:pt x="7651323" y="2770289"/>
                  </a:lnTo>
                  <a:lnTo>
                    <a:pt x="7644483" y="2770289"/>
                  </a:lnTo>
                  <a:lnTo>
                    <a:pt x="7589041" y="2768489"/>
                  </a:lnTo>
                  <a:lnTo>
                    <a:pt x="7535399" y="2766689"/>
                  </a:lnTo>
                  <a:lnTo>
                    <a:pt x="7433516" y="2761650"/>
                  </a:lnTo>
                  <a:lnTo>
                    <a:pt x="7379515" y="2758050"/>
                  </a:lnTo>
                  <a:lnTo>
                    <a:pt x="7325873" y="2753011"/>
                  </a:lnTo>
                  <a:lnTo>
                    <a:pt x="7246311" y="2746172"/>
                  </a:lnTo>
                  <a:lnTo>
                    <a:pt x="7062705" y="2735733"/>
                  </a:lnTo>
                  <a:lnTo>
                    <a:pt x="7016264" y="2733933"/>
                  </a:lnTo>
                  <a:lnTo>
                    <a:pt x="6969462" y="2733933"/>
                  </a:lnTo>
                  <a:lnTo>
                    <a:pt x="6869019" y="2739333"/>
                  </a:lnTo>
                  <a:lnTo>
                    <a:pt x="6856779" y="2739333"/>
                  </a:lnTo>
                  <a:lnTo>
                    <a:pt x="6853539" y="2727094"/>
                  </a:lnTo>
                  <a:lnTo>
                    <a:pt x="6843099" y="2666622"/>
                  </a:lnTo>
                  <a:lnTo>
                    <a:pt x="6841299" y="2661223"/>
                  </a:lnTo>
                  <a:lnTo>
                    <a:pt x="6839499" y="2656183"/>
                  </a:lnTo>
                  <a:lnTo>
                    <a:pt x="6837699" y="2650784"/>
                  </a:lnTo>
                  <a:lnTo>
                    <a:pt x="6832658" y="2645744"/>
                  </a:lnTo>
                  <a:lnTo>
                    <a:pt x="6829058" y="2643945"/>
                  </a:lnTo>
                  <a:lnTo>
                    <a:pt x="6825818" y="2643945"/>
                  </a:lnTo>
                  <a:lnTo>
                    <a:pt x="6809978" y="2643945"/>
                  </a:lnTo>
                  <a:lnTo>
                    <a:pt x="6809978" y="2628467"/>
                  </a:lnTo>
                  <a:lnTo>
                    <a:pt x="6811778" y="2611189"/>
                  </a:lnTo>
                  <a:lnTo>
                    <a:pt x="6815378" y="2595711"/>
                  </a:lnTo>
                  <a:lnTo>
                    <a:pt x="6820418" y="2581673"/>
                  </a:lnTo>
                  <a:lnTo>
                    <a:pt x="6827618" y="2567994"/>
                  </a:lnTo>
                  <a:lnTo>
                    <a:pt x="6825818" y="2567994"/>
                  </a:lnTo>
                  <a:lnTo>
                    <a:pt x="6818618" y="2564395"/>
                  </a:lnTo>
                  <a:lnTo>
                    <a:pt x="6811778" y="2561155"/>
                  </a:lnTo>
                  <a:lnTo>
                    <a:pt x="6806738" y="2553956"/>
                  </a:lnTo>
                  <a:lnTo>
                    <a:pt x="6803138" y="2545317"/>
                  </a:lnTo>
                  <a:lnTo>
                    <a:pt x="6799537" y="2533079"/>
                  </a:lnTo>
                  <a:lnTo>
                    <a:pt x="6798097" y="2523000"/>
                  </a:lnTo>
                  <a:lnTo>
                    <a:pt x="6798097" y="2512561"/>
                  </a:lnTo>
                  <a:lnTo>
                    <a:pt x="6799537" y="2502123"/>
                  </a:lnTo>
                  <a:lnTo>
                    <a:pt x="6803138" y="2493484"/>
                  </a:lnTo>
                  <a:lnTo>
                    <a:pt x="6808178" y="2484845"/>
                  </a:lnTo>
                  <a:lnTo>
                    <a:pt x="6817178" y="2476206"/>
                  </a:lnTo>
                  <a:lnTo>
                    <a:pt x="6825818" y="2469007"/>
                  </a:lnTo>
                  <a:lnTo>
                    <a:pt x="6848139" y="2457128"/>
                  </a:lnTo>
                  <a:lnTo>
                    <a:pt x="6872620" y="2444890"/>
                  </a:lnTo>
                  <a:lnTo>
                    <a:pt x="6874420" y="2346262"/>
                  </a:lnTo>
                  <a:lnTo>
                    <a:pt x="6877660" y="2244035"/>
                  </a:lnTo>
                  <a:lnTo>
                    <a:pt x="6879460" y="2218118"/>
                  </a:lnTo>
                  <a:lnTo>
                    <a:pt x="6881260" y="2155846"/>
                  </a:lnTo>
                  <a:lnTo>
                    <a:pt x="6883060" y="2091774"/>
                  </a:lnTo>
                  <a:lnTo>
                    <a:pt x="6881260" y="2029502"/>
                  </a:lnTo>
                  <a:lnTo>
                    <a:pt x="6879460" y="1967230"/>
                  </a:lnTo>
                  <a:lnTo>
                    <a:pt x="6875860" y="1906758"/>
                  </a:lnTo>
                  <a:lnTo>
                    <a:pt x="6869019" y="1847725"/>
                  </a:lnTo>
                  <a:lnTo>
                    <a:pt x="6860379" y="1789052"/>
                  </a:lnTo>
                  <a:lnTo>
                    <a:pt x="6853539" y="1735419"/>
                  </a:lnTo>
                  <a:lnTo>
                    <a:pt x="6846699" y="1709142"/>
                  </a:lnTo>
                  <a:lnTo>
                    <a:pt x="6839499" y="1683226"/>
                  </a:lnTo>
                  <a:lnTo>
                    <a:pt x="6830858" y="1659109"/>
                  </a:lnTo>
                  <a:lnTo>
                    <a:pt x="6822218" y="1634992"/>
                  </a:lnTo>
                  <a:lnTo>
                    <a:pt x="6811778" y="1612315"/>
                  </a:lnTo>
                  <a:lnTo>
                    <a:pt x="6799537" y="1591437"/>
                  </a:lnTo>
                  <a:lnTo>
                    <a:pt x="6787657" y="1572360"/>
                  </a:lnTo>
                  <a:lnTo>
                    <a:pt x="6775417" y="1555082"/>
                  </a:lnTo>
                  <a:lnTo>
                    <a:pt x="6764976" y="1541404"/>
                  </a:lnTo>
                  <a:lnTo>
                    <a:pt x="6754896" y="1529165"/>
                  </a:lnTo>
                  <a:lnTo>
                    <a:pt x="6742656" y="1517287"/>
                  </a:lnTo>
                  <a:lnTo>
                    <a:pt x="6728975" y="1505048"/>
                  </a:lnTo>
                  <a:lnTo>
                    <a:pt x="6714935" y="1494610"/>
                  </a:lnTo>
                  <a:lnTo>
                    <a:pt x="6699454" y="1484171"/>
                  </a:lnTo>
                  <a:lnTo>
                    <a:pt x="6683614" y="1475532"/>
                  </a:lnTo>
                  <a:lnTo>
                    <a:pt x="6666333" y="1466893"/>
                  </a:lnTo>
                  <a:lnTo>
                    <a:pt x="6649053" y="1460054"/>
                  </a:lnTo>
                  <a:lnTo>
                    <a:pt x="6629972" y="1453215"/>
                  </a:lnTo>
                  <a:lnTo>
                    <a:pt x="6609452" y="1449615"/>
                  </a:lnTo>
                  <a:lnTo>
                    <a:pt x="6586771" y="1446016"/>
                  </a:lnTo>
                  <a:lnTo>
                    <a:pt x="6564450" y="1442776"/>
                  </a:lnTo>
                  <a:lnTo>
                    <a:pt x="6538170" y="1440976"/>
                  </a:lnTo>
                  <a:lnTo>
                    <a:pt x="6512249" y="1440976"/>
                  </a:lnTo>
                  <a:lnTo>
                    <a:pt x="6486328" y="1440976"/>
                  </a:lnTo>
                  <a:lnTo>
                    <a:pt x="6470848" y="1444576"/>
                  </a:lnTo>
                  <a:lnTo>
                    <a:pt x="6455367" y="1449615"/>
                  </a:lnTo>
                  <a:lnTo>
                    <a:pt x="6441327" y="1455015"/>
                  </a:lnTo>
                  <a:lnTo>
                    <a:pt x="6427646" y="1461854"/>
                  </a:lnTo>
                  <a:lnTo>
                    <a:pt x="6413606" y="1470493"/>
                  </a:lnTo>
                  <a:lnTo>
                    <a:pt x="6398125" y="1474092"/>
                  </a:lnTo>
                  <a:lnTo>
                    <a:pt x="6382645" y="1475532"/>
                  </a:lnTo>
                  <a:lnTo>
                    <a:pt x="6365004" y="1474092"/>
                  </a:lnTo>
                  <a:lnTo>
                    <a:pt x="6358164" y="1500009"/>
                  </a:lnTo>
                  <a:lnTo>
                    <a:pt x="6354924" y="1527365"/>
                  </a:lnTo>
                  <a:lnTo>
                    <a:pt x="6353124" y="1555082"/>
                  </a:lnTo>
                  <a:lnTo>
                    <a:pt x="6354924" y="1586398"/>
                  </a:lnTo>
                  <a:lnTo>
                    <a:pt x="6359964" y="1655509"/>
                  </a:lnTo>
                  <a:lnTo>
                    <a:pt x="6361764" y="1688265"/>
                  </a:lnTo>
                  <a:lnTo>
                    <a:pt x="6361764" y="1721381"/>
                  </a:lnTo>
                  <a:lnTo>
                    <a:pt x="6361764" y="1731820"/>
                  </a:lnTo>
                  <a:lnTo>
                    <a:pt x="6359964" y="1738659"/>
                  </a:lnTo>
                  <a:lnTo>
                    <a:pt x="6356364" y="1747298"/>
                  </a:lnTo>
                  <a:lnTo>
                    <a:pt x="6353124" y="1757736"/>
                  </a:lnTo>
                  <a:lnTo>
                    <a:pt x="6351324" y="1764576"/>
                  </a:lnTo>
                  <a:lnTo>
                    <a:pt x="6348084" y="1800931"/>
                  </a:lnTo>
                  <a:lnTo>
                    <a:pt x="6349524" y="1833687"/>
                  </a:lnTo>
                  <a:lnTo>
                    <a:pt x="6351324" y="1866803"/>
                  </a:lnTo>
                  <a:lnTo>
                    <a:pt x="6358164" y="1898119"/>
                  </a:lnTo>
                  <a:lnTo>
                    <a:pt x="6361764" y="1932674"/>
                  </a:lnTo>
                  <a:lnTo>
                    <a:pt x="6365004" y="1969030"/>
                  </a:lnTo>
                  <a:lnTo>
                    <a:pt x="6365004" y="2003585"/>
                  </a:lnTo>
                  <a:lnTo>
                    <a:pt x="6361764" y="2039941"/>
                  </a:lnTo>
                  <a:lnTo>
                    <a:pt x="6361764" y="2060818"/>
                  </a:lnTo>
                  <a:lnTo>
                    <a:pt x="6359964" y="2072697"/>
                  </a:lnTo>
                  <a:lnTo>
                    <a:pt x="6358164" y="2084935"/>
                  </a:lnTo>
                  <a:lnTo>
                    <a:pt x="6356364" y="2093574"/>
                  </a:lnTo>
                  <a:lnTo>
                    <a:pt x="6358164" y="2104013"/>
                  </a:lnTo>
                  <a:lnTo>
                    <a:pt x="6361764" y="2123090"/>
                  </a:lnTo>
                  <a:lnTo>
                    <a:pt x="6363564" y="2142168"/>
                  </a:lnTo>
                  <a:lnTo>
                    <a:pt x="6366804" y="2157646"/>
                  </a:lnTo>
                  <a:lnTo>
                    <a:pt x="6372205" y="2174924"/>
                  </a:lnTo>
                  <a:lnTo>
                    <a:pt x="6379045" y="2192202"/>
                  </a:lnTo>
                  <a:lnTo>
                    <a:pt x="6385885" y="2211279"/>
                  </a:lnTo>
                  <a:lnTo>
                    <a:pt x="6389485" y="2231797"/>
                  </a:lnTo>
                  <a:lnTo>
                    <a:pt x="6389485" y="2252674"/>
                  </a:lnTo>
                  <a:lnTo>
                    <a:pt x="6385885" y="2273551"/>
                  </a:lnTo>
                  <a:lnTo>
                    <a:pt x="6394525" y="2270312"/>
                  </a:lnTo>
                  <a:lnTo>
                    <a:pt x="6401726" y="2264912"/>
                  </a:lnTo>
                  <a:lnTo>
                    <a:pt x="6410366" y="2258073"/>
                  </a:lnTo>
                  <a:lnTo>
                    <a:pt x="6422246" y="2254474"/>
                  </a:lnTo>
                  <a:lnTo>
                    <a:pt x="6438087" y="2251234"/>
                  </a:lnTo>
                  <a:lnTo>
                    <a:pt x="6453567" y="2249434"/>
                  </a:lnTo>
                  <a:lnTo>
                    <a:pt x="6460407" y="2249434"/>
                  </a:lnTo>
                  <a:lnTo>
                    <a:pt x="6465807" y="2254474"/>
                  </a:lnTo>
                  <a:lnTo>
                    <a:pt x="6472648" y="2263113"/>
                  </a:lnTo>
                  <a:lnTo>
                    <a:pt x="6479488" y="2275351"/>
                  </a:lnTo>
                  <a:lnTo>
                    <a:pt x="6484528" y="2287590"/>
                  </a:lnTo>
                  <a:lnTo>
                    <a:pt x="6488128" y="2299468"/>
                  </a:lnTo>
                  <a:lnTo>
                    <a:pt x="6505409" y="2303068"/>
                  </a:lnTo>
                  <a:lnTo>
                    <a:pt x="6522689" y="2309907"/>
                  </a:lnTo>
                  <a:lnTo>
                    <a:pt x="6536730" y="2316746"/>
                  </a:lnTo>
                  <a:lnTo>
                    <a:pt x="6547170" y="2328984"/>
                  </a:lnTo>
                  <a:lnTo>
                    <a:pt x="6554010" y="2337623"/>
                  </a:lnTo>
                  <a:lnTo>
                    <a:pt x="6560850" y="2335824"/>
                  </a:lnTo>
                  <a:lnTo>
                    <a:pt x="6555810" y="2339423"/>
                  </a:lnTo>
                  <a:lnTo>
                    <a:pt x="6571291" y="2359940"/>
                  </a:lnTo>
                  <a:lnTo>
                    <a:pt x="6585331" y="2382618"/>
                  </a:lnTo>
                  <a:lnTo>
                    <a:pt x="6599011" y="2406735"/>
                  </a:lnTo>
                  <a:lnTo>
                    <a:pt x="6574891" y="2406735"/>
                  </a:lnTo>
                  <a:lnTo>
                    <a:pt x="6571291" y="2413934"/>
                  </a:lnTo>
                  <a:lnTo>
                    <a:pt x="6566250" y="2418973"/>
                  </a:lnTo>
                  <a:lnTo>
                    <a:pt x="6567690" y="2453529"/>
                  </a:lnTo>
                  <a:lnTo>
                    <a:pt x="6567690" y="2486285"/>
                  </a:lnTo>
                  <a:lnTo>
                    <a:pt x="6567690" y="2517601"/>
                  </a:lnTo>
                  <a:lnTo>
                    <a:pt x="6564450" y="2545317"/>
                  </a:lnTo>
                  <a:lnTo>
                    <a:pt x="6562650" y="2574833"/>
                  </a:lnTo>
                  <a:lnTo>
                    <a:pt x="6562650" y="2605789"/>
                  </a:lnTo>
                  <a:lnTo>
                    <a:pt x="6562650" y="2638905"/>
                  </a:lnTo>
                  <a:lnTo>
                    <a:pt x="6564450" y="2673461"/>
                  </a:lnTo>
                  <a:lnTo>
                    <a:pt x="6566250" y="2683900"/>
                  </a:lnTo>
                  <a:lnTo>
                    <a:pt x="6557250" y="2687499"/>
                  </a:lnTo>
                  <a:lnTo>
                    <a:pt x="6522689" y="2706577"/>
                  </a:lnTo>
                  <a:lnTo>
                    <a:pt x="6489928" y="2725294"/>
                  </a:lnTo>
                  <a:lnTo>
                    <a:pt x="6432686" y="2761650"/>
                  </a:lnTo>
                  <a:lnTo>
                    <a:pt x="6408566" y="2777128"/>
                  </a:lnTo>
                  <a:lnTo>
                    <a:pt x="6404966" y="2777128"/>
                  </a:lnTo>
                  <a:lnTo>
                    <a:pt x="6314963" y="2780727"/>
                  </a:lnTo>
                  <a:lnTo>
                    <a:pt x="6224960" y="2782527"/>
                  </a:lnTo>
                  <a:lnTo>
                    <a:pt x="6147198" y="2780727"/>
                  </a:lnTo>
                  <a:lnTo>
                    <a:pt x="5884030" y="2770289"/>
                  </a:lnTo>
                  <a:lnTo>
                    <a:pt x="5818148" y="2768489"/>
                  </a:lnTo>
                  <a:lnTo>
                    <a:pt x="5755866" y="2766689"/>
                  </a:lnTo>
                  <a:lnTo>
                    <a:pt x="5693584" y="2768489"/>
                  </a:lnTo>
                  <a:lnTo>
                    <a:pt x="5636343" y="2770289"/>
                  </a:lnTo>
                  <a:lnTo>
                    <a:pt x="5603582" y="2770289"/>
                  </a:lnTo>
                  <a:lnTo>
                    <a:pt x="5572261" y="2770289"/>
                  </a:lnTo>
                  <a:lnTo>
                    <a:pt x="5541300" y="2768489"/>
                  </a:lnTo>
                  <a:lnTo>
                    <a:pt x="5513579" y="2765249"/>
                  </a:lnTo>
                  <a:lnTo>
                    <a:pt x="5485858" y="2761650"/>
                  </a:lnTo>
                  <a:lnTo>
                    <a:pt x="5458137" y="2754811"/>
                  </a:lnTo>
                  <a:lnTo>
                    <a:pt x="5432217" y="2747972"/>
                  </a:lnTo>
                  <a:lnTo>
                    <a:pt x="5407736" y="2737533"/>
                  </a:lnTo>
                  <a:lnTo>
                    <a:pt x="5397296" y="2733933"/>
                  </a:lnTo>
                  <a:lnTo>
                    <a:pt x="5397296" y="2723495"/>
                  </a:lnTo>
                  <a:lnTo>
                    <a:pt x="5397296" y="2628467"/>
                  </a:lnTo>
                  <a:lnTo>
                    <a:pt x="5395856" y="2581673"/>
                  </a:lnTo>
                  <a:lnTo>
                    <a:pt x="5394055" y="2533079"/>
                  </a:lnTo>
                  <a:lnTo>
                    <a:pt x="5394055" y="2524440"/>
                  </a:lnTo>
                  <a:lnTo>
                    <a:pt x="5388655" y="2438051"/>
                  </a:lnTo>
                  <a:lnTo>
                    <a:pt x="5387215" y="2394856"/>
                  </a:lnTo>
                  <a:lnTo>
                    <a:pt x="5387215" y="2353101"/>
                  </a:lnTo>
                  <a:lnTo>
                    <a:pt x="5387215" y="2341223"/>
                  </a:lnTo>
                  <a:lnTo>
                    <a:pt x="5399096" y="2337623"/>
                  </a:lnTo>
                  <a:lnTo>
                    <a:pt x="5416376" y="2335824"/>
                  </a:lnTo>
                  <a:lnTo>
                    <a:pt x="5428616" y="2335824"/>
                  </a:lnTo>
                  <a:lnTo>
                    <a:pt x="5439057" y="2337623"/>
                  </a:lnTo>
                  <a:lnTo>
                    <a:pt x="5445897" y="2342663"/>
                  </a:lnTo>
                  <a:lnTo>
                    <a:pt x="5449497" y="2346262"/>
                  </a:lnTo>
                  <a:lnTo>
                    <a:pt x="5454897" y="2351302"/>
                  </a:lnTo>
                  <a:lnTo>
                    <a:pt x="5461737" y="2353101"/>
                  </a:lnTo>
                  <a:lnTo>
                    <a:pt x="5470378" y="2356701"/>
                  </a:lnTo>
                  <a:lnTo>
                    <a:pt x="5475418" y="2353101"/>
                  </a:lnTo>
                  <a:lnTo>
                    <a:pt x="5480818" y="2349502"/>
                  </a:lnTo>
                  <a:lnTo>
                    <a:pt x="5484058" y="2344462"/>
                  </a:lnTo>
                  <a:lnTo>
                    <a:pt x="5485858" y="2341223"/>
                  </a:lnTo>
                  <a:lnTo>
                    <a:pt x="5490898" y="2330784"/>
                  </a:lnTo>
                  <a:lnTo>
                    <a:pt x="5494498" y="2322145"/>
                  </a:lnTo>
                  <a:lnTo>
                    <a:pt x="5501339" y="2313506"/>
                  </a:lnTo>
                  <a:lnTo>
                    <a:pt x="5509979" y="2304867"/>
                  </a:lnTo>
                  <a:lnTo>
                    <a:pt x="5513579" y="2299468"/>
                  </a:lnTo>
                  <a:lnTo>
                    <a:pt x="5605382" y="2299468"/>
                  </a:lnTo>
                  <a:lnTo>
                    <a:pt x="5619062" y="2298028"/>
                  </a:lnTo>
                  <a:lnTo>
                    <a:pt x="5631303" y="2296228"/>
                  </a:lnTo>
                  <a:lnTo>
                    <a:pt x="5641743" y="2292629"/>
                  </a:lnTo>
                  <a:lnTo>
                    <a:pt x="5650383" y="2285790"/>
                  </a:lnTo>
                  <a:lnTo>
                    <a:pt x="5634903" y="2292629"/>
                  </a:lnTo>
                  <a:lnTo>
                    <a:pt x="5650383" y="2280390"/>
                  </a:lnTo>
                  <a:lnTo>
                    <a:pt x="5643183" y="2164485"/>
                  </a:lnTo>
                  <a:lnTo>
                    <a:pt x="5639943" y="2048580"/>
                  </a:lnTo>
                  <a:lnTo>
                    <a:pt x="5639943" y="1934114"/>
                  </a:lnTo>
                  <a:lnTo>
                    <a:pt x="5643183" y="1820009"/>
                  </a:lnTo>
                  <a:lnTo>
                    <a:pt x="5643183" y="1769975"/>
                  </a:lnTo>
                  <a:lnTo>
                    <a:pt x="5648583" y="1565521"/>
                  </a:lnTo>
                  <a:lnTo>
                    <a:pt x="5650383" y="1375105"/>
                  </a:lnTo>
                  <a:lnTo>
                    <a:pt x="5643183" y="1370065"/>
                  </a:lnTo>
                  <a:lnTo>
                    <a:pt x="5633103" y="1365026"/>
                  </a:lnTo>
                  <a:lnTo>
                    <a:pt x="5624462" y="1359627"/>
                  </a:lnTo>
                  <a:lnTo>
                    <a:pt x="5612222" y="1357827"/>
                  </a:lnTo>
                  <a:lnTo>
                    <a:pt x="5598542" y="1354587"/>
                  </a:lnTo>
                  <a:lnTo>
                    <a:pt x="5582701" y="1352787"/>
                  </a:lnTo>
                  <a:lnTo>
                    <a:pt x="5548140" y="1349188"/>
                  </a:lnTo>
                  <a:lnTo>
                    <a:pt x="5515379" y="1349188"/>
                  </a:lnTo>
                  <a:lnTo>
                    <a:pt x="5499539" y="1347748"/>
                  </a:lnTo>
                  <a:lnTo>
                    <a:pt x="5482258" y="1345948"/>
                  </a:lnTo>
                  <a:lnTo>
                    <a:pt x="5470378" y="1345948"/>
                  </a:lnTo>
                  <a:lnTo>
                    <a:pt x="5454897" y="1344148"/>
                  </a:lnTo>
                  <a:lnTo>
                    <a:pt x="5439057" y="1338749"/>
                  </a:lnTo>
                  <a:lnTo>
                    <a:pt x="5423576" y="1331910"/>
                  </a:lnTo>
                  <a:lnTo>
                    <a:pt x="5418176" y="1328670"/>
                  </a:lnTo>
                  <a:lnTo>
                    <a:pt x="5416376" y="1321471"/>
                  </a:lnTo>
                  <a:lnTo>
                    <a:pt x="5411336" y="1283316"/>
                  </a:lnTo>
                  <a:lnTo>
                    <a:pt x="5409536" y="1262799"/>
                  </a:lnTo>
                  <a:lnTo>
                    <a:pt x="5409536" y="1243721"/>
                  </a:lnTo>
                  <a:lnTo>
                    <a:pt x="5409536" y="1074183"/>
                  </a:lnTo>
                  <a:lnTo>
                    <a:pt x="5407736" y="1046466"/>
                  </a:lnTo>
                  <a:lnTo>
                    <a:pt x="5402696" y="1021989"/>
                  </a:lnTo>
                  <a:lnTo>
                    <a:pt x="5395856" y="1023789"/>
                  </a:lnTo>
                  <a:lnTo>
                    <a:pt x="5394055" y="1028828"/>
                  </a:lnTo>
                  <a:lnTo>
                    <a:pt x="5390455" y="1034228"/>
                  </a:lnTo>
                  <a:lnTo>
                    <a:pt x="5385415" y="1037467"/>
                  </a:lnTo>
                  <a:lnTo>
                    <a:pt x="5380015" y="1041067"/>
                  </a:lnTo>
                  <a:lnTo>
                    <a:pt x="5373175" y="1041067"/>
                  </a:lnTo>
                  <a:lnTo>
                    <a:pt x="5366335" y="1042866"/>
                  </a:lnTo>
                  <a:lnTo>
                    <a:pt x="5347254" y="1039267"/>
                  </a:lnTo>
                  <a:lnTo>
                    <a:pt x="5337174" y="1036027"/>
                  </a:lnTo>
                  <a:lnTo>
                    <a:pt x="5337174" y="1025589"/>
                  </a:lnTo>
                  <a:lnTo>
                    <a:pt x="5338614" y="1013350"/>
                  </a:lnTo>
                  <a:lnTo>
                    <a:pt x="5340414" y="1006511"/>
                  </a:lnTo>
                  <a:lnTo>
                    <a:pt x="5342214" y="999672"/>
                  </a:lnTo>
                  <a:lnTo>
                    <a:pt x="5347254" y="994273"/>
                  </a:lnTo>
                  <a:lnTo>
                    <a:pt x="5354454" y="987433"/>
                  </a:lnTo>
                  <a:lnTo>
                    <a:pt x="5363095" y="983834"/>
                  </a:lnTo>
                  <a:lnTo>
                    <a:pt x="5374975" y="980594"/>
                  </a:lnTo>
                  <a:lnTo>
                    <a:pt x="5374975" y="963316"/>
                  </a:lnTo>
                  <a:lnTo>
                    <a:pt x="5374975" y="958277"/>
                  </a:lnTo>
                  <a:lnTo>
                    <a:pt x="5376775" y="954678"/>
                  </a:lnTo>
                  <a:lnTo>
                    <a:pt x="5383615" y="947838"/>
                  </a:lnTo>
                  <a:lnTo>
                    <a:pt x="5392255" y="942439"/>
                  </a:lnTo>
                  <a:lnTo>
                    <a:pt x="5402696" y="937400"/>
                  </a:lnTo>
                  <a:lnTo>
                    <a:pt x="5400896" y="920122"/>
                  </a:lnTo>
                  <a:lnTo>
                    <a:pt x="5400896" y="909683"/>
                  </a:lnTo>
                  <a:lnTo>
                    <a:pt x="5402696" y="899245"/>
                  </a:lnTo>
                  <a:lnTo>
                    <a:pt x="5402696" y="890606"/>
                  </a:lnTo>
                  <a:lnTo>
                    <a:pt x="5404496" y="876567"/>
                  </a:lnTo>
                  <a:lnTo>
                    <a:pt x="5407736" y="869728"/>
                  </a:lnTo>
                  <a:lnTo>
                    <a:pt x="5413136" y="862889"/>
                  </a:lnTo>
                  <a:lnTo>
                    <a:pt x="5418176" y="857490"/>
                  </a:lnTo>
                  <a:lnTo>
                    <a:pt x="5426816" y="854250"/>
                  </a:lnTo>
                  <a:lnTo>
                    <a:pt x="5434017" y="850651"/>
                  </a:lnTo>
                  <a:lnTo>
                    <a:pt x="5435817" y="843812"/>
                  </a:lnTo>
                  <a:lnTo>
                    <a:pt x="5437257" y="835173"/>
                  </a:lnTo>
                  <a:lnTo>
                    <a:pt x="5440857" y="826534"/>
                  </a:lnTo>
                  <a:lnTo>
                    <a:pt x="5447697" y="819695"/>
                  </a:lnTo>
                  <a:lnTo>
                    <a:pt x="5453097" y="814295"/>
                  </a:lnTo>
                  <a:lnTo>
                    <a:pt x="5459937" y="814295"/>
                  </a:lnTo>
                  <a:lnTo>
                    <a:pt x="5546340" y="817895"/>
                  </a:lnTo>
                  <a:lnTo>
                    <a:pt x="5643183" y="821494"/>
                  </a:lnTo>
                  <a:lnTo>
                    <a:pt x="5750826" y="819695"/>
                  </a:lnTo>
                  <a:lnTo>
                    <a:pt x="5871790" y="817895"/>
                  </a:lnTo>
                  <a:lnTo>
                    <a:pt x="5991313" y="814295"/>
                  </a:lnTo>
                  <a:lnTo>
                    <a:pt x="6107237" y="809256"/>
                  </a:lnTo>
                  <a:lnTo>
                    <a:pt x="6297682" y="802417"/>
                  </a:lnTo>
                  <a:lnTo>
                    <a:pt x="6297682" y="798817"/>
                  </a:lnTo>
                  <a:lnTo>
                    <a:pt x="6299482" y="793778"/>
                  </a:lnTo>
                  <a:lnTo>
                    <a:pt x="6304883" y="788379"/>
                  </a:lnTo>
                  <a:lnTo>
                    <a:pt x="6311723" y="785139"/>
                  </a:lnTo>
                  <a:lnTo>
                    <a:pt x="6323603" y="783339"/>
                  </a:lnTo>
                  <a:lnTo>
                    <a:pt x="6339444" y="786579"/>
                  </a:lnTo>
                  <a:lnTo>
                    <a:pt x="6353124" y="791978"/>
                  </a:lnTo>
                  <a:lnTo>
                    <a:pt x="6365004" y="798817"/>
                  </a:lnTo>
                  <a:lnTo>
                    <a:pt x="6370405" y="804217"/>
                  </a:lnTo>
                  <a:lnTo>
                    <a:pt x="6375445" y="809256"/>
                  </a:lnTo>
                  <a:lnTo>
                    <a:pt x="6377245" y="812855"/>
                  </a:lnTo>
                  <a:lnTo>
                    <a:pt x="6382645" y="828333"/>
                  </a:lnTo>
                  <a:lnTo>
                    <a:pt x="6387685" y="843812"/>
                  </a:lnTo>
                  <a:lnTo>
                    <a:pt x="6391285" y="854250"/>
                  </a:lnTo>
                  <a:lnTo>
                    <a:pt x="6392725" y="866129"/>
                  </a:lnTo>
                  <a:lnTo>
                    <a:pt x="6392725" y="887006"/>
                  </a:lnTo>
                  <a:lnTo>
                    <a:pt x="6394525" y="897445"/>
                  </a:lnTo>
                  <a:lnTo>
                    <a:pt x="6514049" y="852450"/>
                  </a:lnTo>
                  <a:lnTo>
                    <a:pt x="6609452" y="816095"/>
                  </a:lnTo>
                  <a:lnTo>
                    <a:pt x="6640413" y="804217"/>
                  </a:lnTo>
                  <a:lnTo>
                    <a:pt x="6669934" y="795218"/>
                  </a:lnTo>
                  <a:lnTo>
                    <a:pt x="6701254" y="788379"/>
                  </a:lnTo>
                  <a:lnTo>
                    <a:pt x="6734015" y="783339"/>
                  </a:lnTo>
                  <a:lnTo>
                    <a:pt x="6766776" y="777940"/>
                  </a:lnTo>
                  <a:lnTo>
                    <a:pt x="6799537" y="776140"/>
                  </a:lnTo>
                  <a:close/>
                  <a:moveTo>
                    <a:pt x="1477922" y="766914"/>
                  </a:moveTo>
                  <a:lnTo>
                    <a:pt x="1434729" y="791398"/>
                  </a:lnTo>
                  <a:lnTo>
                    <a:pt x="1330705" y="851887"/>
                  </a:lnTo>
                  <a:lnTo>
                    <a:pt x="1273834" y="884652"/>
                  </a:lnTo>
                  <a:lnTo>
                    <a:pt x="1220203" y="917777"/>
                  </a:lnTo>
                  <a:lnTo>
                    <a:pt x="1169811" y="952342"/>
                  </a:lnTo>
                  <a:lnTo>
                    <a:pt x="1121579" y="985107"/>
                  </a:lnTo>
                  <a:lnTo>
                    <a:pt x="1112940" y="990508"/>
                  </a:lnTo>
                  <a:lnTo>
                    <a:pt x="1106101" y="985107"/>
                  </a:lnTo>
                  <a:lnTo>
                    <a:pt x="1104302" y="985107"/>
                  </a:lnTo>
                  <a:lnTo>
                    <a:pt x="1102502" y="986907"/>
                  </a:lnTo>
                  <a:lnTo>
                    <a:pt x="1104302" y="997349"/>
                  </a:lnTo>
                  <a:lnTo>
                    <a:pt x="1104302" y="1005990"/>
                  </a:lnTo>
                  <a:lnTo>
                    <a:pt x="1104302" y="1011031"/>
                  </a:lnTo>
                  <a:lnTo>
                    <a:pt x="1104302" y="1014631"/>
                  </a:lnTo>
                  <a:lnTo>
                    <a:pt x="1106101" y="1018232"/>
                  </a:lnTo>
                  <a:lnTo>
                    <a:pt x="1135617" y="993748"/>
                  </a:lnTo>
                  <a:lnTo>
                    <a:pt x="1168372" y="973225"/>
                  </a:lnTo>
                  <a:lnTo>
                    <a:pt x="1201126" y="952342"/>
                  </a:lnTo>
                  <a:lnTo>
                    <a:pt x="1235681" y="931819"/>
                  </a:lnTo>
                  <a:lnTo>
                    <a:pt x="1268795" y="912376"/>
                  </a:lnTo>
                  <a:lnTo>
                    <a:pt x="1303350" y="890053"/>
                  </a:lnTo>
                  <a:lnTo>
                    <a:pt x="1336105" y="865569"/>
                  </a:lnTo>
                  <a:lnTo>
                    <a:pt x="1370659" y="841445"/>
                  </a:lnTo>
                  <a:lnTo>
                    <a:pt x="1374258" y="838205"/>
                  </a:lnTo>
                  <a:lnTo>
                    <a:pt x="1389736" y="838205"/>
                  </a:lnTo>
                  <a:lnTo>
                    <a:pt x="1391535" y="831364"/>
                  </a:lnTo>
                  <a:lnTo>
                    <a:pt x="1395135" y="825963"/>
                  </a:lnTo>
                  <a:lnTo>
                    <a:pt x="1396935" y="822723"/>
                  </a:lnTo>
                  <a:lnTo>
                    <a:pt x="1401974" y="819122"/>
                  </a:lnTo>
                  <a:lnTo>
                    <a:pt x="1408813" y="815522"/>
                  </a:lnTo>
                  <a:lnTo>
                    <a:pt x="1414212" y="815522"/>
                  </a:lnTo>
                  <a:lnTo>
                    <a:pt x="1429690" y="815522"/>
                  </a:lnTo>
                  <a:lnTo>
                    <a:pt x="1431489" y="814081"/>
                  </a:lnTo>
                  <a:lnTo>
                    <a:pt x="1440128" y="805440"/>
                  </a:lnTo>
                  <a:lnTo>
                    <a:pt x="1450206" y="793198"/>
                  </a:lnTo>
                  <a:lnTo>
                    <a:pt x="1457405" y="786357"/>
                  </a:lnTo>
                  <a:lnTo>
                    <a:pt x="1464244" y="782757"/>
                  </a:lnTo>
                  <a:lnTo>
                    <a:pt x="1471083" y="777356"/>
                  </a:lnTo>
                  <a:lnTo>
                    <a:pt x="1479721" y="775916"/>
                  </a:lnTo>
                  <a:close/>
                  <a:moveTo>
                    <a:pt x="1168372" y="760073"/>
                  </a:moveTo>
                  <a:lnTo>
                    <a:pt x="1142456" y="775916"/>
                  </a:lnTo>
                  <a:lnTo>
                    <a:pt x="1164772" y="768715"/>
                  </a:lnTo>
                  <a:close/>
                  <a:moveTo>
                    <a:pt x="3601580" y="755033"/>
                  </a:moveTo>
                  <a:lnTo>
                    <a:pt x="3515194" y="789598"/>
                  </a:lnTo>
                  <a:lnTo>
                    <a:pt x="3428448" y="822723"/>
                  </a:lnTo>
                  <a:lnTo>
                    <a:pt x="3342062" y="855488"/>
                  </a:lnTo>
                  <a:lnTo>
                    <a:pt x="3252076" y="886452"/>
                  </a:lnTo>
                  <a:lnTo>
                    <a:pt x="3215722" y="900494"/>
                  </a:lnTo>
                  <a:lnTo>
                    <a:pt x="3177568" y="914176"/>
                  </a:lnTo>
                  <a:lnTo>
                    <a:pt x="3103420" y="945501"/>
                  </a:lnTo>
                  <a:lnTo>
                    <a:pt x="3027113" y="983667"/>
                  </a:lnTo>
                  <a:lnTo>
                    <a:pt x="2947565" y="1025073"/>
                  </a:lnTo>
                  <a:lnTo>
                    <a:pt x="2982120" y="1011031"/>
                  </a:lnTo>
                  <a:lnTo>
                    <a:pt x="3008035" y="1002389"/>
                  </a:lnTo>
                  <a:lnTo>
                    <a:pt x="3033951" y="992308"/>
                  </a:lnTo>
                  <a:lnTo>
                    <a:pt x="3061667" y="978266"/>
                  </a:lnTo>
                  <a:lnTo>
                    <a:pt x="3089383" y="959543"/>
                  </a:lnTo>
                  <a:lnTo>
                    <a:pt x="3094782" y="957743"/>
                  </a:lnTo>
                  <a:lnTo>
                    <a:pt x="3098021" y="957743"/>
                  </a:lnTo>
                  <a:lnTo>
                    <a:pt x="3103420" y="957743"/>
                  </a:lnTo>
                  <a:lnTo>
                    <a:pt x="3108459" y="952342"/>
                  </a:lnTo>
                  <a:lnTo>
                    <a:pt x="3113858" y="950902"/>
                  </a:lnTo>
                  <a:lnTo>
                    <a:pt x="3122137" y="949101"/>
                  </a:lnTo>
                  <a:lnTo>
                    <a:pt x="3181168" y="933259"/>
                  </a:lnTo>
                  <a:lnTo>
                    <a:pt x="3212482" y="922818"/>
                  </a:lnTo>
                  <a:lnTo>
                    <a:pt x="3241638" y="912376"/>
                  </a:lnTo>
                  <a:lnTo>
                    <a:pt x="3267554" y="902295"/>
                  </a:lnTo>
                  <a:lnTo>
                    <a:pt x="3293470" y="891853"/>
                  </a:lnTo>
                  <a:lnTo>
                    <a:pt x="3317946" y="879611"/>
                  </a:lnTo>
                  <a:lnTo>
                    <a:pt x="3338822" y="867369"/>
                  </a:lnTo>
                  <a:lnTo>
                    <a:pt x="3345661" y="864129"/>
                  </a:lnTo>
                  <a:lnTo>
                    <a:pt x="3352500" y="865569"/>
                  </a:lnTo>
                  <a:lnTo>
                    <a:pt x="3357899" y="867369"/>
                  </a:lnTo>
                  <a:lnTo>
                    <a:pt x="3361139" y="867369"/>
                  </a:lnTo>
                  <a:lnTo>
                    <a:pt x="3364738" y="867369"/>
                  </a:lnTo>
                  <a:lnTo>
                    <a:pt x="3369777" y="864129"/>
                  </a:lnTo>
                  <a:lnTo>
                    <a:pt x="3382015" y="855488"/>
                  </a:lnTo>
                  <a:lnTo>
                    <a:pt x="3395693" y="845046"/>
                  </a:lnTo>
                  <a:lnTo>
                    <a:pt x="3404332" y="840005"/>
                  </a:lnTo>
                  <a:lnTo>
                    <a:pt x="3414770" y="832804"/>
                  </a:lnTo>
                  <a:lnTo>
                    <a:pt x="3427008" y="827763"/>
                  </a:lnTo>
                  <a:lnTo>
                    <a:pt x="3438886" y="825963"/>
                  </a:lnTo>
                  <a:lnTo>
                    <a:pt x="3449324" y="825963"/>
                  </a:lnTo>
                  <a:lnTo>
                    <a:pt x="3452924" y="819122"/>
                  </a:lnTo>
                  <a:lnTo>
                    <a:pt x="3457963" y="817322"/>
                  </a:lnTo>
                  <a:lnTo>
                    <a:pt x="3465162" y="815522"/>
                  </a:lnTo>
                  <a:lnTo>
                    <a:pt x="3470201" y="815522"/>
                  </a:lnTo>
                  <a:lnTo>
                    <a:pt x="3499716" y="810481"/>
                  </a:lnTo>
                  <a:lnTo>
                    <a:pt x="3518793" y="805440"/>
                  </a:lnTo>
                  <a:lnTo>
                    <a:pt x="3530671" y="801840"/>
                  </a:lnTo>
                  <a:lnTo>
                    <a:pt x="3536071" y="796439"/>
                  </a:lnTo>
                  <a:lnTo>
                    <a:pt x="3546509" y="787797"/>
                  </a:lnTo>
                  <a:lnTo>
                    <a:pt x="3561986" y="777356"/>
                  </a:lnTo>
                  <a:lnTo>
                    <a:pt x="3579264" y="768715"/>
                  </a:lnTo>
                  <a:lnTo>
                    <a:pt x="3600140" y="761874"/>
                  </a:lnTo>
                  <a:close/>
                  <a:moveTo>
                    <a:pt x="716644" y="746391"/>
                  </a:moveTo>
                  <a:lnTo>
                    <a:pt x="687129" y="766914"/>
                  </a:lnTo>
                  <a:lnTo>
                    <a:pt x="716644" y="755033"/>
                  </a:lnTo>
                  <a:close/>
                  <a:moveTo>
                    <a:pt x="2977081" y="744591"/>
                  </a:moveTo>
                  <a:lnTo>
                    <a:pt x="2963043" y="751432"/>
                  </a:lnTo>
                  <a:lnTo>
                    <a:pt x="2964842" y="751432"/>
                  </a:lnTo>
                  <a:close/>
                  <a:moveTo>
                    <a:pt x="1519675" y="744591"/>
                  </a:moveTo>
                  <a:lnTo>
                    <a:pt x="1493759" y="758273"/>
                  </a:lnTo>
                  <a:lnTo>
                    <a:pt x="1495199" y="758273"/>
                  </a:lnTo>
                  <a:lnTo>
                    <a:pt x="1503838" y="760073"/>
                  </a:lnTo>
                  <a:lnTo>
                    <a:pt x="1511036" y="761874"/>
                  </a:lnTo>
                  <a:lnTo>
                    <a:pt x="1514276" y="758273"/>
                  </a:lnTo>
                  <a:lnTo>
                    <a:pt x="1519675" y="755033"/>
                  </a:lnTo>
                  <a:lnTo>
                    <a:pt x="1523274" y="753232"/>
                  </a:lnTo>
                  <a:close/>
                  <a:moveTo>
                    <a:pt x="1351582" y="744591"/>
                  </a:moveTo>
                  <a:lnTo>
                    <a:pt x="1308389" y="768715"/>
                  </a:lnTo>
                  <a:lnTo>
                    <a:pt x="1336105" y="765474"/>
                  </a:lnTo>
                  <a:lnTo>
                    <a:pt x="1342943" y="755033"/>
                  </a:lnTo>
                  <a:close/>
                  <a:moveTo>
                    <a:pt x="9218894" y="738729"/>
                  </a:moveTo>
                  <a:lnTo>
                    <a:pt x="9203411" y="752773"/>
                  </a:lnTo>
                  <a:lnTo>
                    <a:pt x="9168485" y="787343"/>
                  </a:lnTo>
                  <a:lnTo>
                    <a:pt x="9153002" y="801387"/>
                  </a:lnTo>
                  <a:lnTo>
                    <a:pt x="9141120" y="811830"/>
                  </a:lnTo>
                  <a:lnTo>
                    <a:pt x="9135719" y="818672"/>
                  </a:lnTo>
                  <a:lnTo>
                    <a:pt x="9130678" y="829115"/>
                  </a:lnTo>
                  <a:lnTo>
                    <a:pt x="9127077" y="840998"/>
                  </a:lnTo>
                  <a:lnTo>
                    <a:pt x="9125637" y="856483"/>
                  </a:lnTo>
                  <a:lnTo>
                    <a:pt x="9141120" y="842799"/>
                  </a:lnTo>
                  <a:lnTo>
                    <a:pt x="9149761" y="829115"/>
                  </a:lnTo>
                  <a:lnTo>
                    <a:pt x="9161644" y="815071"/>
                  </a:lnTo>
                  <a:lnTo>
                    <a:pt x="9198010" y="776900"/>
                  </a:lnTo>
                  <a:lnTo>
                    <a:pt x="9205211" y="771859"/>
                  </a:lnTo>
                  <a:lnTo>
                    <a:pt x="9210252" y="765017"/>
                  </a:lnTo>
                  <a:lnTo>
                    <a:pt x="9213853" y="757815"/>
                  </a:lnTo>
                  <a:lnTo>
                    <a:pt x="9217093" y="749172"/>
                  </a:lnTo>
                  <a:close/>
                  <a:moveTo>
                    <a:pt x="764876" y="715067"/>
                  </a:moveTo>
                  <a:lnTo>
                    <a:pt x="751199" y="723708"/>
                  </a:lnTo>
                  <a:lnTo>
                    <a:pt x="756238" y="723708"/>
                  </a:lnTo>
                  <a:lnTo>
                    <a:pt x="758038" y="723708"/>
                  </a:lnTo>
                  <a:lnTo>
                    <a:pt x="761637" y="720467"/>
                  </a:lnTo>
                  <a:close/>
                  <a:moveTo>
                    <a:pt x="9646650" y="694076"/>
                  </a:moveTo>
                  <a:lnTo>
                    <a:pt x="9601642" y="733688"/>
                  </a:lnTo>
                  <a:lnTo>
                    <a:pt x="9558434" y="773659"/>
                  </a:lnTo>
                  <a:lnTo>
                    <a:pt x="9516667" y="815071"/>
                  </a:lnTo>
                  <a:lnTo>
                    <a:pt x="9476700" y="856483"/>
                  </a:lnTo>
                  <a:lnTo>
                    <a:pt x="9456176" y="877369"/>
                  </a:lnTo>
                  <a:lnTo>
                    <a:pt x="9464818" y="873768"/>
                  </a:lnTo>
                  <a:lnTo>
                    <a:pt x="9466618" y="872327"/>
                  </a:lnTo>
                  <a:lnTo>
                    <a:pt x="9480300" y="858283"/>
                  </a:lnTo>
                  <a:lnTo>
                    <a:pt x="9487142" y="853242"/>
                  </a:lnTo>
                  <a:lnTo>
                    <a:pt x="9492543" y="851441"/>
                  </a:lnTo>
                  <a:lnTo>
                    <a:pt x="9499384" y="851441"/>
                  </a:lnTo>
                  <a:lnTo>
                    <a:pt x="9504785" y="853242"/>
                  </a:lnTo>
                  <a:lnTo>
                    <a:pt x="9522068" y="825514"/>
                  </a:lnTo>
                  <a:lnTo>
                    <a:pt x="9541151" y="799587"/>
                  </a:lnTo>
                  <a:lnTo>
                    <a:pt x="9561675" y="775460"/>
                  </a:lnTo>
                  <a:lnTo>
                    <a:pt x="9585799" y="754574"/>
                  </a:lnTo>
                  <a:lnTo>
                    <a:pt x="9601642" y="740530"/>
                  </a:lnTo>
                  <a:lnTo>
                    <a:pt x="9617125" y="726846"/>
                  </a:lnTo>
                  <a:lnTo>
                    <a:pt x="9631167" y="711361"/>
                  </a:lnTo>
                  <a:close/>
                  <a:moveTo>
                    <a:pt x="1488360" y="654578"/>
                  </a:moveTo>
                  <a:lnTo>
                    <a:pt x="1476122" y="658178"/>
                  </a:lnTo>
                  <a:lnTo>
                    <a:pt x="1467483" y="665019"/>
                  </a:lnTo>
                  <a:lnTo>
                    <a:pt x="1450206" y="679061"/>
                  </a:lnTo>
                  <a:lnTo>
                    <a:pt x="1432929" y="690943"/>
                  </a:lnTo>
                  <a:lnTo>
                    <a:pt x="1453805" y="680501"/>
                  </a:lnTo>
                  <a:lnTo>
                    <a:pt x="1471083" y="668620"/>
                  </a:lnTo>
                  <a:lnTo>
                    <a:pt x="1479721" y="663219"/>
                  </a:lnTo>
                  <a:close/>
                  <a:moveTo>
                    <a:pt x="1060749" y="639095"/>
                  </a:moveTo>
                  <a:lnTo>
                    <a:pt x="1047071" y="645936"/>
                  </a:lnTo>
                  <a:lnTo>
                    <a:pt x="1029794" y="652777"/>
                  </a:lnTo>
                  <a:lnTo>
                    <a:pt x="1007477" y="665019"/>
                  </a:lnTo>
                  <a:lnTo>
                    <a:pt x="1002078" y="668620"/>
                  </a:lnTo>
                  <a:lnTo>
                    <a:pt x="997039" y="671860"/>
                  </a:lnTo>
                  <a:lnTo>
                    <a:pt x="991640" y="680501"/>
                  </a:lnTo>
                  <a:lnTo>
                    <a:pt x="990200" y="689143"/>
                  </a:lnTo>
                  <a:lnTo>
                    <a:pt x="1021155" y="670060"/>
                  </a:lnTo>
                  <a:lnTo>
                    <a:pt x="1033393" y="661419"/>
                  </a:lnTo>
                  <a:lnTo>
                    <a:pt x="1043472" y="650977"/>
                  </a:lnTo>
                  <a:lnTo>
                    <a:pt x="1052110" y="644136"/>
                  </a:lnTo>
                  <a:close/>
                  <a:moveTo>
                    <a:pt x="9326193" y="631418"/>
                  </a:moveTo>
                  <a:lnTo>
                    <a:pt x="9274344" y="685434"/>
                  </a:lnTo>
                  <a:lnTo>
                    <a:pt x="9246619" y="712802"/>
                  </a:lnTo>
                  <a:lnTo>
                    <a:pt x="9220694" y="738729"/>
                  </a:lnTo>
                  <a:lnTo>
                    <a:pt x="9231136" y="738729"/>
                  </a:lnTo>
                  <a:lnTo>
                    <a:pt x="9239777" y="737289"/>
                  </a:lnTo>
                  <a:lnTo>
                    <a:pt x="9244818" y="735488"/>
                  </a:lnTo>
                  <a:lnTo>
                    <a:pt x="9252020" y="721444"/>
                  </a:lnTo>
                  <a:lnTo>
                    <a:pt x="9262101" y="705960"/>
                  </a:lnTo>
                  <a:lnTo>
                    <a:pt x="9276144" y="692276"/>
                  </a:lnTo>
                  <a:lnTo>
                    <a:pt x="9291627" y="680032"/>
                  </a:lnTo>
                  <a:lnTo>
                    <a:pt x="9303869" y="671390"/>
                  </a:lnTo>
                  <a:lnTo>
                    <a:pt x="9312150" y="660947"/>
                  </a:lnTo>
                  <a:lnTo>
                    <a:pt x="9319352" y="650504"/>
                  </a:lnTo>
                  <a:lnTo>
                    <a:pt x="9324393" y="640061"/>
                  </a:lnTo>
                  <a:close/>
                  <a:moveTo>
                    <a:pt x="4567593" y="622242"/>
                  </a:moveTo>
                  <a:lnTo>
                    <a:pt x="4560748" y="625842"/>
                  </a:lnTo>
                  <a:lnTo>
                    <a:pt x="4550299" y="630882"/>
                  </a:lnTo>
                  <a:lnTo>
                    <a:pt x="4543454" y="639523"/>
                  </a:lnTo>
                  <a:close/>
                  <a:moveTo>
                    <a:pt x="3293470" y="612811"/>
                  </a:moveTo>
                  <a:lnTo>
                    <a:pt x="3288430" y="614612"/>
                  </a:lnTo>
                  <a:lnTo>
                    <a:pt x="3267554" y="623253"/>
                  </a:lnTo>
                  <a:lnTo>
                    <a:pt x="3269354" y="625053"/>
                  </a:lnTo>
                  <a:lnTo>
                    <a:pt x="3271153" y="628654"/>
                  </a:lnTo>
                  <a:lnTo>
                    <a:pt x="3274753" y="626854"/>
                  </a:lnTo>
                  <a:lnTo>
                    <a:pt x="3284831" y="620012"/>
                  </a:lnTo>
                  <a:close/>
                  <a:moveTo>
                    <a:pt x="3310747" y="604170"/>
                  </a:moveTo>
                  <a:lnTo>
                    <a:pt x="3302108" y="607771"/>
                  </a:lnTo>
                  <a:lnTo>
                    <a:pt x="3310747" y="614612"/>
                  </a:lnTo>
                  <a:lnTo>
                    <a:pt x="3312547" y="612811"/>
                  </a:lnTo>
                  <a:close/>
                  <a:moveTo>
                    <a:pt x="9352117" y="600450"/>
                  </a:moveTo>
                  <a:lnTo>
                    <a:pt x="9327993" y="628177"/>
                  </a:lnTo>
                  <a:lnTo>
                    <a:pt x="9338435" y="628177"/>
                  </a:lnTo>
                  <a:lnTo>
                    <a:pt x="9347077" y="622776"/>
                  </a:lnTo>
                  <a:lnTo>
                    <a:pt x="9348877" y="610893"/>
                  </a:lnTo>
                  <a:close/>
                  <a:moveTo>
                    <a:pt x="2488999" y="595529"/>
                  </a:moveTo>
                  <a:lnTo>
                    <a:pt x="2424929" y="628654"/>
                  </a:lnTo>
                  <a:lnTo>
                    <a:pt x="2426369" y="628654"/>
                  </a:lnTo>
                  <a:lnTo>
                    <a:pt x="2469922" y="612811"/>
                  </a:lnTo>
                  <a:lnTo>
                    <a:pt x="2492239" y="605970"/>
                  </a:lnTo>
                  <a:close/>
                  <a:moveTo>
                    <a:pt x="3394253" y="573206"/>
                  </a:moveTo>
                  <a:lnTo>
                    <a:pt x="3366538" y="583647"/>
                  </a:lnTo>
                  <a:lnTo>
                    <a:pt x="3338822" y="592288"/>
                  </a:lnTo>
                  <a:lnTo>
                    <a:pt x="3368338" y="583647"/>
                  </a:lnTo>
                  <a:close/>
                  <a:moveTo>
                    <a:pt x="2532192" y="573206"/>
                  </a:moveTo>
                  <a:lnTo>
                    <a:pt x="2497638" y="590488"/>
                  </a:lnTo>
                  <a:lnTo>
                    <a:pt x="2497638" y="602370"/>
                  </a:lnTo>
                  <a:lnTo>
                    <a:pt x="2514915" y="592288"/>
                  </a:lnTo>
                  <a:lnTo>
                    <a:pt x="2521754" y="586888"/>
                  </a:lnTo>
                  <a:lnTo>
                    <a:pt x="2528592" y="580047"/>
                  </a:lnTo>
                  <a:close/>
                  <a:moveTo>
                    <a:pt x="3608779" y="571405"/>
                  </a:moveTo>
                  <a:lnTo>
                    <a:pt x="3589702" y="578246"/>
                  </a:lnTo>
                  <a:lnTo>
                    <a:pt x="3371577" y="661419"/>
                  </a:lnTo>
                  <a:lnTo>
                    <a:pt x="3255676" y="706425"/>
                  </a:lnTo>
                  <a:lnTo>
                    <a:pt x="3143014" y="751432"/>
                  </a:lnTo>
                  <a:lnTo>
                    <a:pt x="3035751" y="796439"/>
                  </a:lnTo>
                  <a:lnTo>
                    <a:pt x="2933887" y="841445"/>
                  </a:lnTo>
                  <a:lnTo>
                    <a:pt x="2932088" y="843246"/>
                  </a:lnTo>
                  <a:lnTo>
                    <a:pt x="2926689" y="855488"/>
                  </a:lnTo>
                  <a:lnTo>
                    <a:pt x="2921650" y="869170"/>
                  </a:lnTo>
                  <a:lnTo>
                    <a:pt x="2921650" y="872770"/>
                  </a:lnTo>
                  <a:lnTo>
                    <a:pt x="2933887" y="864129"/>
                  </a:lnTo>
                  <a:lnTo>
                    <a:pt x="2940726" y="860528"/>
                  </a:lnTo>
                  <a:lnTo>
                    <a:pt x="2949365" y="858728"/>
                  </a:lnTo>
                  <a:lnTo>
                    <a:pt x="2958004" y="858728"/>
                  </a:lnTo>
                  <a:lnTo>
                    <a:pt x="2968442" y="860528"/>
                  </a:lnTo>
                  <a:lnTo>
                    <a:pt x="2973481" y="846846"/>
                  </a:lnTo>
                  <a:lnTo>
                    <a:pt x="2978520" y="838205"/>
                  </a:lnTo>
                  <a:lnTo>
                    <a:pt x="2987159" y="838205"/>
                  </a:lnTo>
                  <a:lnTo>
                    <a:pt x="3001197" y="836405"/>
                  </a:lnTo>
                  <a:lnTo>
                    <a:pt x="3014875" y="832804"/>
                  </a:lnTo>
                  <a:lnTo>
                    <a:pt x="3030352" y="825963"/>
                  </a:lnTo>
                  <a:lnTo>
                    <a:pt x="3049788" y="817322"/>
                  </a:lnTo>
                  <a:lnTo>
                    <a:pt x="3063466" y="810481"/>
                  </a:lnTo>
                  <a:lnTo>
                    <a:pt x="3078944" y="803640"/>
                  </a:lnTo>
                  <a:lnTo>
                    <a:pt x="3092982" y="800039"/>
                  </a:lnTo>
                  <a:lnTo>
                    <a:pt x="3105220" y="798239"/>
                  </a:lnTo>
                  <a:lnTo>
                    <a:pt x="3106660" y="796439"/>
                  </a:lnTo>
                  <a:lnTo>
                    <a:pt x="3110259" y="789598"/>
                  </a:lnTo>
                  <a:lnTo>
                    <a:pt x="3146613" y="789598"/>
                  </a:lnTo>
                  <a:lnTo>
                    <a:pt x="3146613" y="786357"/>
                  </a:lnTo>
                  <a:lnTo>
                    <a:pt x="3156691" y="774115"/>
                  </a:lnTo>
                  <a:lnTo>
                    <a:pt x="3174329" y="774115"/>
                  </a:lnTo>
                  <a:lnTo>
                    <a:pt x="3181168" y="774115"/>
                  </a:lnTo>
                  <a:lnTo>
                    <a:pt x="3186207" y="770515"/>
                  </a:lnTo>
                  <a:lnTo>
                    <a:pt x="3200245" y="766914"/>
                  </a:lnTo>
                  <a:lnTo>
                    <a:pt x="3215722" y="758273"/>
                  </a:lnTo>
                  <a:lnTo>
                    <a:pt x="3231559" y="749632"/>
                  </a:lnTo>
                  <a:lnTo>
                    <a:pt x="3257475" y="723708"/>
                  </a:lnTo>
                  <a:lnTo>
                    <a:pt x="3262515" y="723708"/>
                  </a:lnTo>
                  <a:lnTo>
                    <a:pt x="3269354" y="723708"/>
                  </a:lnTo>
                  <a:lnTo>
                    <a:pt x="3276192" y="725508"/>
                  </a:lnTo>
                  <a:lnTo>
                    <a:pt x="3277992" y="725508"/>
                  </a:lnTo>
                  <a:lnTo>
                    <a:pt x="3286631" y="723708"/>
                  </a:lnTo>
                  <a:lnTo>
                    <a:pt x="3295269" y="723708"/>
                  </a:lnTo>
                  <a:lnTo>
                    <a:pt x="3303908" y="721908"/>
                  </a:lnTo>
                  <a:lnTo>
                    <a:pt x="3312547" y="718667"/>
                  </a:lnTo>
                  <a:lnTo>
                    <a:pt x="3319745" y="715067"/>
                  </a:lnTo>
                  <a:lnTo>
                    <a:pt x="3330184" y="710026"/>
                  </a:lnTo>
                  <a:lnTo>
                    <a:pt x="3337023" y="704625"/>
                  </a:lnTo>
                  <a:lnTo>
                    <a:pt x="3340262" y="701385"/>
                  </a:lnTo>
                  <a:lnTo>
                    <a:pt x="3340262" y="694544"/>
                  </a:lnTo>
                  <a:lnTo>
                    <a:pt x="3347461" y="690943"/>
                  </a:lnTo>
                  <a:lnTo>
                    <a:pt x="3352500" y="689143"/>
                  </a:lnTo>
                  <a:lnTo>
                    <a:pt x="3362939" y="679061"/>
                  </a:lnTo>
                  <a:lnTo>
                    <a:pt x="3362939" y="687703"/>
                  </a:lnTo>
                  <a:lnTo>
                    <a:pt x="3376976" y="687703"/>
                  </a:lnTo>
                  <a:lnTo>
                    <a:pt x="3390654" y="689143"/>
                  </a:lnTo>
                  <a:lnTo>
                    <a:pt x="3390654" y="690943"/>
                  </a:lnTo>
                  <a:lnTo>
                    <a:pt x="3394253" y="682302"/>
                  </a:lnTo>
                  <a:lnTo>
                    <a:pt x="3402532" y="675461"/>
                  </a:lnTo>
                  <a:lnTo>
                    <a:pt x="3416570" y="668620"/>
                  </a:lnTo>
                  <a:lnTo>
                    <a:pt x="3437087" y="663219"/>
                  </a:lnTo>
                  <a:lnTo>
                    <a:pt x="3463362" y="654578"/>
                  </a:lnTo>
                  <a:lnTo>
                    <a:pt x="3492877" y="647737"/>
                  </a:lnTo>
                  <a:lnTo>
                    <a:pt x="3506555" y="640536"/>
                  </a:lnTo>
                  <a:lnTo>
                    <a:pt x="3520593" y="631894"/>
                  </a:lnTo>
                  <a:lnTo>
                    <a:pt x="3534271" y="621453"/>
                  </a:lnTo>
                  <a:lnTo>
                    <a:pt x="3542909" y="612811"/>
                  </a:lnTo>
                  <a:lnTo>
                    <a:pt x="3547948" y="609571"/>
                  </a:lnTo>
                  <a:lnTo>
                    <a:pt x="3568825" y="609571"/>
                  </a:lnTo>
                  <a:lnTo>
                    <a:pt x="3568825" y="600930"/>
                  </a:lnTo>
                  <a:lnTo>
                    <a:pt x="3572065" y="593729"/>
                  </a:lnTo>
                  <a:lnTo>
                    <a:pt x="3577464" y="588688"/>
                  </a:lnTo>
                  <a:lnTo>
                    <a:pt x="3584303" y="585447"/>
                  </a:lnTo>
                  <a:lnTo>
                    <a:pt x="3591142" y="583647"/>
                  </a:lnTo>
                  <a:lnTo>
                    <a:pt x="3606979" y="578246"/>
                  </a:lnTo>
                  <a:lnTo>
                    <a:pt x="3606979" y="575006"/>
                  </a:lnTo>
                  <a:close/>
                  <a:moveTo>
                    <a:pt x="9381643" y="567680"/>
                  </a:moveTo>
                  <a:lnTo>
                    <a:pt x="9366160" y="584965"/>
                  </a:lnTo>
                  <a:lnTo>
                    <a:pt x="9373001" y="583165"/>
                  </a:lnTo>
                  <a:lnTo>
                    <a:pt x="9387044" y="576323"/>
                  </a:lnTo>
                  <a:lnTo>
                    <a:pt x="9388844" y="576323"/>
                  </a:lnTo>
                  <a:close/>
                  <a:moveTo>
                    <a:pt x="469004" y="533600"/>
                  </a:moveTo>
                  <a:lnTo>
                    <a:pt x="468086" y="535765"/>
                  </a:lnTo>
                  <a:lnTo>
                    <a:pt x="462165" y="540441"/>
                  </a:lnTo>
                  <a:lnTo>
                    <a:pt x="458566" y="545481"/>
                  </a:lnTo>
                  <a:lnTo>
                    <a:pt x="460365" y="545481"/>
                  </a:lnTo>
                  <a:lnTo>
                    <a:pt x="463965" y="545481"/>
                  </a:lnTo>
                  <a:lnTo>
                    <a:pt x="468086" y="535765"/>
                  </a:lnTo>
                  <a:lnTo>
                    <a:pt x="469004" y="535040"/>
                  </a:lnTo>
                  <a:close/>
                  <a:moveTo>
                    <a:pt x="3525632" y="526399"/>
                  </a:moveTo>
                  <a:lnTo>
                    <a:pt x="3496117" y="535040"/>
                  </a:lnTo>
                  <a:lnTo>
                    <a:pt x="3494317" y="536840"/>
                  </a:lnTo>
                  <a:lnTo>
                    <a:pt x="3499716" y="540441"/>
                  </a:lnTo>
                  <a:lnTo>
                    <a:pt x="3501516" y="542241"/>
                  </a:lnTo>
                  <a:close/>
                  <a:moveTo>
                    <a:pt x="3357899" y="517757"/>
                  </a:moveTo>
                  <a:lnTo>
                    <a:pt x="3347461" y="523158"/>
                  </a:lnTo>
                  <a:lnTo>
                    <a:pt x="3356099" y="521358"/>
                  </a:lnTo>
                  <a:close/>
                  <a:moveTo>
                    <a:pt x="9674375" y="513665"/>
                  </a:moveTo>
                  <a:lnTo>
                    <a:pt x="9532510" y="664548"/>
                  </a:lnTo>
                  <a:lnTo>
                    <a:pt x="9499384" y="699118"/>
                  </a:lnTo>
                  <a:lnTo>
                    <a:pt x="9402527" y="804988"/>
                  </a:lnTo>
                  <a:lnTo>
                    <a:pt x="9303869" y="906897"/>
                  </a:lnTo>
                  <a:lnTo>
                    <a:pt x="9272543" y="940027"/>
                  </a:lnTo>
                  <a:lnTo>
                    <a:pt x="9250219" y="967395"/>
                  </a:lnTo>
                  <a:lnTo>
                    <a:pt x="9253820" y="965954"/>
                  </a:lnTo>
                  <a:lnTo>
                    <a:pt x="9262101" y="960553"/>
                  </a:lnTo>
                  <a:lnTo>
                    <a:pt x="9267503" y="953711"/>
                  </a:lnTo>
                  <a:lnTo>
                    <a:pt x="9270743" y="946869"/>
                  </a:lnTo>
                  <a:lnTo>
                    <a:pt x="9276144" y="940027"/>
                  </a:lnTo>
                  <a:lnTo>
                    <a:pt x="9282985" y="932825"/>
                  </a:lnTo>
                  <a:lnTo>
                    <a:pt x="9291627" y="927783"/>
                  </a:lnTo>
                  <a:lnTo>
                    <a:pt x="9303869" y="919141"/>
                  </a:lnTo>
                  <a:lnTo>
                    <a:pt x="9312150" y="915540"/>
                  </a:lnTo>
                  <a:lnTo>
                    <a:pt x="9319352" y="913739"/>
                  </a:lnTo>
                  <a:lnTo>
                    <a:pt x="9322592" y="913739"/>
                  </a:lnTo>
                  <a:lnTo>
                    <a:pt x="9324393" y="911939"/>
                  </a:lnTo>
                  <a:lnTo>
                    <a:pt x="9327993" y="905097"/>
                  </a:lnTo>
                  <a:lnTo>
                    <a:pt x="9331594" y="898255"/>
                  </a:lnTo>
                  <a:lnTo>
                    <a:pt x="9336635" y="891413"/>
                  </a:lnTo>
                  <a:lnTo>
                    <a:pt x="9341676" y="884211"/>
                  </a:lnTo>
                  <a:lnTo>
                    <a:pt x="9350677" y="873768"/>
                  </a:lnTo>
                  <a:lnTo>
                    <a:pt x="9355718" y="870527"/>
                  </a:lnTo>
                  <a:lnTo>
                    <a:pt x="9364360" y="863685"/>
                  </a:lnTo>
                  <a:lnTo>
                    <a:pt x="9373001" y="855042"/>
                  </a:lnTo>
                  <a:lnTo>
                    <a:pt x="9383443" y="844599"/>
                  </a:lnTo>
                  <a:lnTo>
                    <a:pt x="9398926" y="832356"/>
                  </a:lnTo>
                  <a:lnTo>
                    <a:pt x="9423050" y="808229"/>
                  </a:lnTo>
                  <a:lnTo>
                    <a:pt x="9448975" y="778701"/>
                  </a:lnTo>
                  <a:lnTo>
                    <a:pt x="9511626" y="716403"/>
                  </a:lnTo>
                  <a:lnTo>
                    <a:pt x="9523868" y="716403"/>
                  </a:lnTo>
                  <a:lnTo>
                    <a:pt x="9525309" y="707760"/>
                  </a:lnTo>
                  <a:lnTo>
                    <a:pt x="9530709" y="700918"/>
                  </a:lnTo>
                  <a:lnTo>
                    <a:pt x="9553033" y="680032"/>
                  </a:lnTo>
                  <a:lnTo>
                    <a:pt x="9561675" y="666348"/>
                  </a:lnTo>
                  <a:lnTo>
                    <a:pt x="9575717" y="650504"/>
                  </a:lnTo>
                  <a:lnTo>
                    <a:pt x="9594441" y="628177"/>
                  </a:lnTo>
                  <a:lnTo>
                    <a:pt x="9604883" y="617734"/>
                  </a:lnTo>
                  <a:lnTo>
                    <a:pt x="9617125" y="607291"/>
                  </a:lnTo>
                  <a:lnTo>
                    <a:pt x="9634408" y="588206"/>
                  </a:lnTo>
                  <a:lnTo>
                    <a:pt x="9651691" y="569121"/>
                  </a:lnTo>
                  <a:lnTo>
                    <a:pt x="9658892" y="560478"/>
                  </a:lnTo>
                  <a:lnTo>
                    <a:pt x="9665733" y="551836"/>
                  </a:lnTo>
                  <a:lnTo>
                    <a:pt x="9669334" y="541753"/>
                  </a:lnTo>
                  <a:lnTo>
                    <a:pt x="9672575" y="531310"/>
                  </a:lnTo>
                  <a:lnTo>
                    <a:pt x="9674375" y="522667"/>
                  </a:lnTo>
                  <a:close/>
                  <a:moveTo>
                    <a:pt x="2670770" y="507316"/>
                  </a:moveTo>
                  <a:lnTo>
                    <a:pt x="2533992" y="573206"/>
                  </a:lnTo>
                  <a:lnTo>
                    <a:pt x="2542630" y="575006"/>
                  </a:lnTo>
                  <a:lnTo>
                    <a:pt x="2554508" y="576806"/>
                  </a:lnTo>
                  <a:lnTo>
                    <a:pt x="2561707" y="576806"/>
                  </a:lnTo>
                  <a:lnTo>
                    <a:pt x="2566747" y="575006"/>
                  </a:lnTo>
                  <a:lnTo>
                    <a:pt x="2570346" y="571405"/>
                  </a:lnTo>
                  <a:lnTo>
                    <a:pt x="2603100" y="540441"/>
                  </a:lnTo>
                  <a:lnTo>
                    <a:pt x="2608140" y="540441"/>
                  </a:lnTo>
                  <a:lnTo>
                    <a:pt x="2623977" y="540441"/>
                  </a:lnTo>
                  <a:lnTo>
                    <a:pt x="2635855" y="538640"/>
                  </a:lnTo>
                  <a:lnTo>
                    <a:pt x="2644494" y="535040"/>
                  </a:lnTo>
                  <a:lnTo>
                    <a:pt x="2653492" y="531799"/>
                  </a:lnTo>
                  <a:lnTo>
                    <a:pt x="2654932" y="524598"/>
                  </a:lnTo>
                  <a:lnTo>
                    <a:pt x="2660332" y="517757"/>
                  </a:lnTo>
                  <a:lnTo>
                    <a:pt x="2663571" y="512717"/>
                  </a:lnTo>
                  <a:close/>
                  <a:moveTo>
                    <a:pt x="650775" y="507316"/>
                  </a:moveTo>
                  <a:lnTo>
                    <a:pt x="558990" y="575006"/>
                  </a:lnTo>
                  <a:lnTo>
                    <a:pt x="545312" y="586888"/>
                  </a:lnTo>
                  <a:lnTo>
                    <a:pt x="528035" y="600930"/>
                  </a:lnTo>
                  <a:lnTo>
                    <a:pt x="510397" y="611371"/>
                  </a:lnTo>
                  <a:lnTo>
                    <a:pt x="491320" y="621453"/>
                  </a:lnTo>
                  <a:lnTo>
                    <a:pt x="477643" y="630454"/>
                  </a:lnTo>
                  <a:lnTo>
                    <a:pt x="470804" y="635495"/>
                  </a:lnTo>
                  <a:lnTo>
                    <a:pt x="465405" y="642336"/>
                  </a:lnTo>
                  <a:lnTo>
                    <a:pt x="508598" y="618212"/>
                  </a:lnTo>
                  <a:lnTo>
                    <a:pt x="553950" y="592288"/>
                  </a:lnTo>
                  <a:lnTo>
                    <a:pt x="581666" y="575006"/>
                  </a:lnTo>
                  <a:lnTo>
                    <a:pt x="607582" y="554123"/>
                  </a:lnTo>
                  <a:lnTo>
                    <a:pt x="629898" y="531799"/>
                  </a:lnTo>
                  <a:close/>
                  <a:moveTo>
                    <a:pt x="3804227" y="496874"/>
                  </a:moveTo>
                  <a:lnTo>
                    <a:pt x="3698764" y="536840"/>
                  </a:lnTo>
                  <a:lnTo>
                    <a:pt x="3702004" y="540441"/>
                  </a:lnTo>
                  <a:lnTo>
                    <a:pt x="3707403" y="535040"/>
                  </a:lnTo>
                  <a:lnTo>
                    <a:pt x="3712442" y="533600"/>
                  </a:lnTo>
                  <a:lnTo>
                    <a:pt x="3726120" y="531799"/>
                  </a:lnTo>
                  <a:lnTo>
                    <a:pt x="3731519" y="533600"/>
                  </a:lnTo>
                  <a:lnTo>
                    <a:pt x="3738358" y="536840"/>
                  </a:lnTo>
                  <a:lnTo>
                    <a:pt x="3745557" y="540441"/>
                  </a:lnTo>
                  <a:lnTo>
                    <a:pt x="3757435" y="549082"/>
                  </a:lnTo>
                  <a:lnTo>
                    <a:pt x="3767873" y="538640"/>
                  </a:lnTo>
                  <a:lnTo>
                    <a:pt x="3767873" y="560964"/>
                  </a:lnTo>
                  <a:lnTo>
                    <a:pt x="3774712" y="564564"/>
                  </a:lnTo>
                  <a:lnTo>
                    <a:pt x="3783711" y="566365"/>
                  </a:lnTo>
                  <a:lnTo>
                    <a:pt x="3800988" y="566365"/>
                  </a:lnTo>
                  <a:lnTo>
                    <a:pt x="3800988" y="538640"/>
                  </a:lnTo>
                  <a:lnTo>
                    <a:pt x="3802428" y="507316"/>
                  </a:lnTo>
                  <a:close/>
                  <a:moveTo>
                    <a:pt x="2911211" y="495074"/>
                  </a:moveTo>
                  <a:lnTo>
                    <a:pt x="2862619" y="515957"/>
                  </a:lnTo>
                  <a:lnTo>
                    <a:pt x="2698126" y="588688"/>
                  </a:lnTo>
                  <a:lnTo>
                    <a:pt x="2601301" y="633695"/>
                  </a:lnTo>
                  <a:lnTo>
                    <a:pt x="2506276" y="680501"/>
                  </a:lnTo>
                  <a:lnTo>
                    <a:pt x="2412691" y="727308"/>
                  </a:lnTo>
                  <a:lnTo>
                    <a:pt x="2322705" y="775916"/>
                  </a:lnTo>
                  <a:lnTo>
                    <a:pt x="2317307" y="789598"/>
                  </a:lnTo>
                  <a:lnTo>
                    <a:pt x="2329545" y="782757"/>
                  </a:lnTo>
                  <a:lnTo>
                    <a:pt x="2341782" y="775916"/>
                  </a:lnTo>
                  <a:lnTo>
                    <a:pt x="2364099" y="763674"/>
                  </a:lnTo>
                  <a:lnTo>
                    <a:pt x="2364099" y="770515"/>
                  </a:lnTo>
                  <a:lnTo>
                    <a:pt x="2404053" y="751432"/>
                  </a:lnTo>
                  <a:lnTo>
                    <a:pt x="2443646" y="730549"/>
                  </a:lnTo>
                  <a:lnTo>
                    <a:pt x="2483600" y="708226"/>
                  </a:lnTo>
                  <a:lnTo>
                    <a:pt x="2523553" y="684102"/>
                  </a:lnTo>
                  <a:lnTo>
                    <a:pt x="2547670" y="670060"/>
                  </a:lnTo>
                  <a:lnTo>
                    <a:pt x="2547670" y="687703"/>
                  </a:lnTo>
                  <a:lnTo>
                    <a:pt x="2559908" y="677261"/>
                  </a:lnTo>
                  <a:lnTo>
                    <a:pt x="2571786" y="666819"/>
                  </a:lnTo>
                  <a:lnTo>
                    <a:pt x="2580424" y="659978"/>
                  </a:lnTo>
                  <a:lnTo>
                    <a:pt x="2590863" y="652777"/>
                  </a:lnTo>
                  <a:lnTo>
                    <a:pt x="2597701" y="650977"/>
                  </a:lnTo>
                  <a:lnTo>
                    <a:pt x="2604901" y="650977"/>
                  </a:lnTo>
                  <a:lnTo>
                    <a:pt x="2611739" y="652777"/>
                  </a:lnTo>
                  <a:lnTo>
                    <a:pt x="2618578" y="654578"/>
                  </a:lnTo>
                  <a:lnTo>
                    <a:pt x="2620378" y="645936"/>
                  </a:lnTo>
                  <a:lnTo>
                    <a:pt x="2625417" y="639095"/>
                  </a:lnTo>
                  <a:lnTo>
                    <a:pt x="2630816" y="633695"/>
                  </a:lnTo>
                  <a:lnTo>
                    <a:pt x="2639454" y="631894"/>
                  </a:lnTo>
                  <a:lnTo>
                    <a:pt x="2649893" y="631894"/>
                  </a:lnTo>
                  <a:lnTo>
                    <a:pt x="2658531" y="630454"/>
                  </a:lnTo>
                  <a:lnTo>
                    <a:pt x="2665371" y="626854"/>
                  </a:lnTo>
                  <a:lnTo>
                    <a:pt x="2668970" y="621453"/>
                  </a:lnTo>
                  <a:lnTo>
                    <a:pt x="2677609" y="616412"/>
                  </a:lnTo>
                  <a:lnTo>
                    <a:pt x="2688047" y="612811"/>
                  </a:lnTo>
                  <a:lnTo>
                    <a:pt x="2699925" y="609571"/>
                  </a:lnTo>
                  <a:lnTo>
                    <a:pt x="2703525" y="599129"/>
                  </a:lnTo>
                  <a:lnTo>
                    <a:pt x="2708564" y="593729"/>
                  </a:lnTo>
                  <a:lnTo>
                    <a:pt x="2713962" y="590488"/>
                  </a:lnTo>
                  <a:lnTo>
                    <a:pt x="2719002" y="590488"/>
                  </a:lnTo>
                  <a:lnTo>
                    <a:pt x="2724041" y="588688"/>
                  </a:lnTo>
                  <a:lnTo>
                    <a:pt x="2729440" y="588688"/>
                  </a:lnTo>
                  <a:lnTo>
                    <a:pt x="2734480" y="593729"/>
                  </a:lnTo>
                  <a:lnTo>
                    <a:pt x="2738079" y="597329"/>
                  </a:lnTo>
                  <a:lnTo>
                    <a:pt x="2739879" y="592288"/>
                  </a:lnTo>
                  <a:lnTo>
                    <a:pt x="2741318" y="586888"/>
                  </a:lnTo>
                  <a:lnTo>
                    <a:pt x="2744918" y="581847"/>
                  </a:lnTo>
                  <a:lnTo>
                    <a:pt x="2750317" y="578246"/>
                  </a:lnTo>
                  <a:lnTo>
                    <a:pt x="2757156" y="576806"/>
                  </a:lnTo>
                  <a:lnTo>
                    <a:pt x="2763995" y="573206"/>
                  </a:lnTo>
                  <a:lnTo>
                    <a:pt x="2772634" y="573206"/>
                  </a:lnTo>
                  <a:lnTo>
                    <a:pt x="2781272" y="573206"/>
                  </a:lnTo>
                  <a:lnTo>
                    <a:pt x="2788471" y="566365"/>
                  </a:lnTo>
                  <a:lnTo>
                    <a:pt x="2795310" y="559523"/>
                  </a:lnTo>
                  <a:lnTo>
                    <a:pt x="2803948" y="552322"/>
                  </a:lnTo>
                  <a:lnTo>
                    <a:pt x="2814387" y="549082"/>
                  </a:lnTo>
                  <a:lnTo>
                    <a:pt x="2829864" y="542241"/>
                  </a:lnTo>
                  <a:lnTo>
                    <a:pt x="2848941" y="533600"/>
                  </a:lnTo>
                  <a:lnTo>
                    <a:pt x="2866218" y="526399"/>
                  </a:lnTo>
                  <a:lnTo>
                    <a:pt x="2886735" y="517757"/>
                  </a:lnTo>
                  <a:lnTo>
                    <a:pt x="2892134" y="514157"/>
                  </a:lnTo>
                  <a:lnTo>
                    <a:pt x="2898973" y="510916"/>
                  </a:lnTo>
                  <a:lnTo>
                    <a:pt x="2904372" y="504075"/>
                  </a:lnTo>
                  <a:lnTo>
                    <a:pt x="2909411" y="496874"/>
                  </a:lnTo>
                  <a:close/>
                  <a:moveTo>
                    <a:pt x="547111" y="474551"/>
                  </a:moveTo>
                  <a:lnTo>
                    <a:pt x="526235" y="488233"/>
                  </a:lnTo>
                  <a:lnTo>
                    <a:pt x="539913" y="484992"/>
                  </a:lnTo>
                  <a:close/>
                  <a:moveTo>
                    <a:pt x="8827864" y="472253"/>
                  </a:moveTo>
                  <a:lnTo>
                    <a:pt x="8801579" y="496380"/>
                  </a:lnTo>
                  <a:lnTo>
                    <a:pt x="8812021" y="499981"/>
                  </a:lnTo>
                  <a:lnTo>
                    <a:pt x="8822463" y="503582"/>
                  </a:lnTo>
                  <a:lnTo>
                    <a:pt x="8822463" y="499981"/>
                  </a:lnTo>
                  <a:lnTo>
                    <a:pt x="8824263" y="491338"/>
                  </a:lnTo>
                  <a:lnTo>
                    <a:pt x="8827864" y="480895"/>
                  </a:lnTo>
                  <a:close/>
                  <a:moveTo>
                    <a:pt x="3473800" y="462309"/>
                  </a:moveTo>
                  <a:lnTo>
                    <a:pt x="3440686" y="477791"/>
                  </a:lnTo>
                  <a:lnTo>
                    <a:pt x="3447525" y="479592"/>
                  </a:lnTo>
                  <a:lnTo>
                    <a:pt x="3449324" y="477791"/>
                  </a:lnTo>
                  <a:lnTo>
                    <a:pt x="3456163" y="475991"/>
                  </a:lnTo>
                  <a:lnTo>
                    <a:pt x="3468401" y="470950"/>
                  </a:lnTo>
                  <a:lnTo>
                    <a:pt x="3485679" y="464109"/>
                  </a:lnTo>
                  <a:lnTo>
                    <a:pt x="3487478" y="462309"/>
                  </a:lnTo>
                  <a:close/>
                  <a:moveTo>
                    <a:pt x="9611724" y="453167"/>
                  </a:moveTo>
                  <a:lnTo>
                    <a:pt x="9549793" y="517266"/>
                  </a:lnTo>
                  <a:lnTo>
                    <a:pt x="9475259" y="591807"/>
                  </a:lnTo>
                  <a:lnTo>
                    <a:pt x="9366160" y="702719"/>
                  </a:lnTo>
                  <a:lnTo>
                    <a:pt x="9310710" y="761416"/>
                  </a:lnTo>
                  <a:lnTo>
                    <a:pt x="9253820" y="822273"/>
                  </a:lnTo>
                  <a:lnTo>
                    <a:pt x="9237977" y="835957"/>
                  </a:lnTo>
                  <a:lnTo>
                    <a:pt x="9217093" y="853242"/>
                  </a:lnTo>
                  <a:lnTo>
                    <a:pt x="9173886" y="898255"/>
                  </a:lnTo>
                  <a:lnTo>
                    <a:pt x="9151202" y="922382"/>
                  </a:lnTo>
                  <a:lnTo>
                    <a:pt x="9135719" y="940027"/>
                  </a:lnTo>
                  <a:lnTo>
                    <a:pt x="9120236" y="960553"/>
                  </a:lnTo>
                  <a:lnTo>
                    <a:pt x="9115195" y="970996"/>
                  </a:lnTo>
                  <a:lnTo>
                    <a:pt x="9113395" y="981439"/>
                  </a:lnTo>
                  <a:lnTo>
                    <a:pt x="9115195" y="993322"/>
                  </a:lnTo>
                  <a:lnTo>
                    <a:pt x="9116996" y="998724"/>
                  </a:lnTo>
                  <a:lnTo>
                    <a:pt x="9147961" y="972796"/>
                  </a:lnTo>
                  <a:lnTo>
                    <a:pt x="9168485" y="957312"/>
                  </a:lnTo>
                  <a:lnTo>
                    <a:pt x="9168485" y="955511"/>
                  </a:lnTo>
                  <a:lnTo>
                    <a:pt x="9182527" y="943268"/>
                  </a:lnTo>
                  <a:lnTo>
                    <a:pt x="9196210" y="927783"/>
                  </a:lnTo>
                  <a:lnTo>
                    <a:pt x="9206652" y="908698"/>
                  </a:lnTo>
                  <a:lnTo>
                    <a:pt x="9217093" y="889612"/>
                  </a:lnTo>
                  <a:lnTo>
                    <a:pt x="9222494" y="880970"/>
                  </a:lnTo>
                  <a:lnTo>
                    <a:pt x="9231136" y="880970"/>
                  </a:lnTo>
                  <a:lnTo>
                    <a:pt x="9236177" y="875568"/>
                  </a:lnTo>
                  <a:lnTo>
                    <a:pt x="9246619" y="875568"/>
                  </a:lnTo>
                  <a:lnTo>
                    <a:pt x="9252020" y="858283"/>
                  </a:lnTo>
                  <a:lnTo>
                    <a:pt x="9262101" y="842799"/>
                  </a:lnTo>
                  <a:lnTo>
                    <a:pt x="9274344" y="830916"/>
                  </a:lnTo>
                  <a:lnTo>
                    <a:pt x="9289827" y="820473"/>
                  </a:lnTo>
                  <a:lnTo>
                    <a:pt x="9302069" y="811830"/>
                  </a:lnTo>
                  <a:lnTo>
                    <a:pt x="9308910" y="801387"/>
                  </a:lnTo>
                  <a:lnTo>
                    <a:pt x="9307109" y="797786"/>
                  </a:lnTo>
                  <a:lnTo>
                    <a:pt x="9307109" y="792745"/>
                  </a:lnTo>
                  <a:lnTo>
                    <a:pt x="9307109" y="785903"/>
                  </a:lnTo>
                  <a:lnTo>
                    <a:pt x="9310710" y="780501"/>
                  </a:lnTo>
                  <a:lnTo>
                    <a:pt x="9315751" y="773659"/>
                  </a:lnTo>
                  <a:lnTo>
                    <a:pt x="9322592" y="770058"/>
                  </a:lnTo>
                  <a:lnTo>
                    <a:pt x="9338435" y="763216"/>
                  </a:lnTo>
                  <a:lnTo>
                    <a:pt x="9353918" y="752773"/>
                  </a:lnTo>
                  <a:lnTo>
                    <a:pt x="9357519" y="747372"/>
                  </a:lnTo>
                  <a:lnTo>
                    <a:pt x="9360759" y="740530"/>
                  </a:lnTo>
                  <a:lnTo>
                    <a:pt x="9366160" y="720004"/>
                  </a:lnTo>
                  <a:lnTo>
                    <a:pt x="9367960" y="711361"/>
                  </a:lnTo>
                  <a:lnTo>
                    <a:pt x="9376602" y="707760"/>
                  </a:lnTo>
                  <a:lnTo>
                    <a:pt x="9395685" y="702719"/>
                  </a:lnTo>
                  <a:lnTo>
                    <a:pt x="9402527" y="699118"/>
                  </a:lnTo>
                  <a:lnTo>
                    <a:pt x="9407567" y="694076"/>
                  </a:lnTo>
                  <a:lnTo>
                    <a:pt x="9426651" y="666348"/>
                  </a:lnTo>
                  <a:lnTo>
                    <a:pt x="9430251" y="660947"/>
                  </a:lnTo>
                  <a:lnTo>
                    <a:pt x="9442134" y="641861"/>
                  </a:lnTo>
                  <a:lnTo>
                    <a:pt x="9457616" y="624576"/>
                  </a:lnTo>
                  <a:lnTo>
                    <a:pt x="9468058" y="615934"/>
                  </a:lnTo>
                  <a:lnTo>
                    <a:pt x="9476700" y="609092"/>
                  </a:lnTo>
                  <a:lnTo>
                    <a:pt x="9487142" y="601890"/>
                  </a:lnTo>
                  <a:lnTo>
                    <a:pt x="9497583" y="598649"/>
                  </a:lnTo>
                  <a:lnTo>
                    <a:pt x="9528909" y="559038"/>
                  </a:lnTo>
                  <a:lnTo>
                    <a:pt x="9547993" y="534551"/>
                  </a:lnTo>
                  <a:lnTo>
                    <a:pt x="9568516" y="510424"/>
                  </a:lnTo>
                  <a:close/>
                  <a:moveTo>
                    <a:pt x="8877913" y="451367"/>
                  </a:moveTo>
                  <a:lnTo>
                    <a:pt x="8874312" y="461810"/>
                  </a:lnTo>
                  <a:lnTo>
                    <a:pt x="8887995" y="463610"/>
                  </a:lnTo>
                  <a:lnTo>
                    <a:pt x="8879353" y="454968"/>
                  </a:lnTo>
                  <a:close/>
                  <a:moveTo>
                    <a:pt x="3056628" y="432785"/>
                  </a:moveTo>
                  <a:lnTo>
                    <a:pt x="2937127" y="483192"/>
                  </a:lnTo>
                  <a:lnTo>
                    <a:pt x="2937127" y="491833"/>
                  </a:lnTo>
                  <a:lnTo>
                    <a:pt x="2945766" y="486433"/>
                  </a:lnTo>
                  <a:lnTo>
                    <a:pt x="2956204" y="483192"/>
                  </a:lnTo>
                  <a:lnTo>
                    <a:pt x="2973481" y="477791"/>
                  </a:lnTo>
                  <a:lnTo>
                    <a:pt x="2985719" y="477791"/>
                  </a:lnTo>
                  <a:lnTo>
                    <a:pt x="2995798" y="475991"/>
                  </a:lnTo>
                  <a:lnTo>
                    <a:pt x="3004436" y="470950"/>
                  </a:lnTo>
                  <a:lnTo>
                    <a:pt x="3009835" y="465910"/>
                  </a:lnTo>
                  <a:lnTo>
                    <a:pt x="3013075" y="458709"/>
                  </a:lnTo>
                  <a:lnTo>
                    <a:pt x="3021713" y="458709"/>
                  </a:lnTo>
                  <a:lnTo>
                    <a:pt x="3027113" y="458709"/>
                  </a:lnTo>
                  <a:lnTo>
                    <a:pt x="3033951" y="457268"/>
                  </a:lnTo>
                  <a:lnTo>
                    <a:pt x="3040790" y="453668"/>
                  </a:lnTo>
                  <a:lnTo>
                    <a:pt x="3044390" y="451867"/>
                  </a:lnTo>
                  <a:lnTo>
                    <a:pt x="3046189" y="448627"/>
                  </a:lnTo>
                  <a:lnTo>
                    <a:pt x="3049788" y="439986"/>
                  </a:lnTo>
                  <a:close/>
                  <a:moveTo>
                    <a:pt x="9387044" y="432281"/>
                  </a:moveTo>
                  <a:lnTo>
                    <a:pt x="9322592" y="499981"/>
                  </a:lnTo>
                  <a:lnTo>
                    <a:pt x="9258861" y="567680"/>
                  </a:lnTo>
                  <a:lnTo>
                    <a:pt x="9253820" y="572722"/>
                  </a:lnTo>
                  <a:lnTo>
                    <a:pt x="9165244" y="660947"/>
                  </a:lnTo>
                  <a:lnTo>
                    <a:pt x="9153002" y="674991"/>
                  </a:lnTo>
                  <a:lnTo>
                    <a:pt x="9142920" y="688675"/>
                  </a:lnTo>
                  <a:lnTo>
                    <a:pt x="9134279" y="702719"/>
                  </a:lnTo>
                  <a:lnTo>
                    <a:pt x="9128878" y="720004"/>
                  </a:lnTo>
                  <a:lnTo>
                    <a:pt x="9154802" y="695517"/>
                  </a:lnTo>
                  <a:lnTo>
                    <a:pt x="9178927" y="671390"/>
                  </a:lnTo>
                  <a:lnTo>
                    <a:pt x="9201611" y="645462"/>
                  </a:lnTo>
                  <a:lnTo>
                    <a:pt x="9224295" y="617734"/>
                  </a:lnTo>
                  <a:lnTo>
                    <a:pt x="9255260" y="579564"/>
                  </a:lnTo>
                  <a:lnTo>
                    <a:pt x="9284785" y="546794"/>
                  </a:lnTo>
                  <a:lnTo>
                    <a:pt x="9313951" y="519066"/>
                  </a:lnTo>
                  <a:lnTo>
                    <a:pt x="9340235" y="493139"/>
                  </a:lnTo>
                  <a:lnTo>
                    <a:pt x="9353918" y="477294"/>
                  </a:lnTo>
                  <a:lnTo>
                    <a:pt x="9367960" y="461810"/>
                  </a:lnTo>
                  <a:lnTo>
                    <a:pt x="9378402" y="448126"/>
                  </a:lnTo>
                  <a:close/>
                  <a:moveTo>
                    <a:pt x="2521754" y="431344"/>
                  </a:moveTo>
                  <a:lnTo>
                    <a:pt x="2464523" y="457268"/>
                  </a:lnTo>
                  <a:lnTo>
                    <a:pt x="2466323" y="462309"/>
                  </a:lnTo>
                  <a:lnTo>
                    <a:pt x="2483600" y="451867"/>
                  </a:lnTo>
                  <a:lnTo>
                    <a:pt x="2504476" y="443226"/>
                  </a:lnTo>
                  <a:lnTo>
                    <a:pt x="2513115" y="436385"/>
                  </a:lnTo>
                  <a:close/>
                  <a:moveTo>
                    <a:pt x="3084343" y="420903"/>
                  </a:moveTo>
                  <a:lnTo>
                    <a:pt x="3073905" y="424503"/>
                  </a:lnTo>
                  <a:lnTo>
                    <a:pt x="3084343" y="424503"/>
                  </a:lnTo>
                  <a:close/>
                  <a:moveTo>
                    <a:pt x="3804227" y="410461"/>
                  </a:moveTo>
                  <a:lnTo>
                    <a:pt x="3793789" y="414062"/>
                  </a:lnTo>
                  <a:lnTo>
                    <a:pt x="3804227" y="417302"/>
                  </a:lnTo>
                  <a:close/>
                  <a:moveTo>
                    <a:pt x="3112059" y="408661"/>
                  </a:moveTo>
                  <a:lnTo>
                    <a:pt x="3106660" y="410461"/>
                  </a:lnTo>
                  <a:lnTo>
                    <a:pt x="3108459" y="412262"/>
                  </a:lnTo>
                  <a:close/>
                  <a:moveTo>
                    <a:pt x="1398374" y="401820"/>
                  </a:moveTo>
                  <a:lnTo>
                    <a:pt x="1376058" y="422703"/>
                  </a:lnTo>
                  <a:lnTo>
                    <a:pt x="1351582" y="443226"/>
                  </a:lnTo>
                  <a:lnTo>
                    <a:pt x="1323866" y="462309"/>
                  </a:lnTo>
                  <a:lnTo>
                    <a:pt x="1296511" y="479592"/>
                  </a:lnTo>
                  <a:lnTo>
                    <a:pt x="1261957" y="498674"/>
                  </a:lnTo>
                  <a:lnTo>
                    <a:pt x="1232441" y="517757"/>
                  </a:lnTo>
                  <a:lnTo>
                    <a:pt x="1206166" y="535040"/>
                  </a:lnTo>
                  <a:lnTo>
                    <a:pt x="1182049" y="552322"/>
                  </a:lnTo>
                  <a:lnTo>
                    <a:pt x="1152534" y="571405"/>
                  </a:lnTo>
                  <a:lnTo>
                    <a:pt x="1125178" y="593729"/>
                  </a:lnTo>
                  <a:lnTo>
                    <a:pt x="1098903" y="614612"/>
                  </a:lnTo>
                  <a:lnTo>
                    <a:pt x="1067948" y="633695"/>
                  </a:lnTo>
                  <a:lnTo>
                    <a:pt x="1079826" y="626854"/>
                  </a:lnTo>
                  <a:lnTo>
                    <a:pt x="1095663" y="621453"/>
                  </a:lnTo>
                  <a:lnTo>
                    <a:pt x="1112940" y="616412"/>
                  </a:lnTo>
                  <a:lnTo>
                    <a:pt x="1132017" y="611371"/>
                  </a:lnTo>
                  <a:lnTo>
                    <a:pt x="1135617" y="597329"/>
                  </a:lnTo>
                  <a:lnTo>
                    <a:pt x="1137057" y="592288"/>
                  </a:lnTo>
                  <a:lnTo>
                    <a:pt x="1140656" y="586888"/>
                  </a:lnTo>
                  <a:lnTo>
                    <a:pt x="1147495" y="583647"/>
                  </a:lnTo>
                  <a:lnTo>
                    <a:pt x="1154334" y="581847"/>
                  </a:lnTo>
                  <a:lnTo>
                    <a:pt x="1159733" y="581847"/>
                  </a:lnTo>
                  <a:lnTo>
                    <a:pt x="1164772" y="580047"/>
                  </a:lnTo>
                  <a:lnTo>
                    <a:pt x="1171611" y="576806"/>
                  </a:lnTo>
                  <a:lnTo>
                    <a:pt x="1178450" y="571405"/>
                  </a:lnTo>
                  <a:lnTo>
                    <a:pt x="1190688" y="557723"/>
                  </a:lnTo>
                  <a:lnTo>
                    <a:pt x="1197527" y="552322"/>
                  </a:lnTo>
                  <a:lnTo>
                    <a:pt x="1204366" y="549082"/>
                  </a:lnTo>
                  <a:lnTo>
                    <a:pt x="1209765" y="545481"/>
                  </a:lnTo>
                  <a:lnTo>
                    <a:pt x="1216604" y="549082"/>
                  </a:lnTo>
                  <a:lnTo>
                    <a:pt x="1222003" y="549082"/>
                  </a:lnTo>
                  <a:lnTo>
                    <a:pt x="1225242" y="549082"/>
                  </a:lnTo>
                  <a:lnTo>
                    <a:pt x="1228842" y="549082"/>
                  </a:lnTo>
                  <a:lnTo>
                    <a:pt x="1230641" y="547282"/>
                  </a:lnTo>
                  <a:lnTo>
                    <a:pt x="1242880" y="529999"/>
                  </a:lnTo>
                  <a:lnTo>
                    <a:pt x="1251518" y="521358"/>
                  </a:lnTo>
                  <a:lnTo>
                    <a:pt x="1265196" y="507316"/>
                  </a:lnTo>
                  <a:lnTo>
                    <a:pt x="1284273" y="493634"/>
                  </a:lnTo>
                  <a:lnTo>
                    <a:pt x="1305149" y="477791"/>
                  </a:lnTo>
                  <a:lnTo>
                    <a:pt x="1329265" y="462309"/>
                  </a:lnTo>
                  <a:lnTo>
                    <a:pt x="1356981" y="443226"/>
                  </a:lnTo>
                  <a:lnTo>
                    <a:pt x="1384697" y="422703"/>
                  </a:lnTo>
                  <a:lnTo>
                    <a:pt x="1401974" y="408661"/>
                  </a:lnTo>
                  <a:close/>
                  <a:moveTo>
                    <a:pt x="4888240" y="400832"/>
                  </a:moveTo>
                  <a:lnTo>
                    <a:pt x="4879593" y="404432"/>
                  </a:lnTo>
                  <a:lnTo>
                    <a:pt x="4869145" y="407672"/>
                  </a:lnTo>
                  <a:lnTo>
                    <a:pt x="4860499" y="414873"/>
                  </a:lnTo>
                  <a:lnTo>
                    <a:pt x="4834559" y="431793"/>
                  </a:lnTo>
                  <a:lnTo>
                    <a:pt x="4812221" y="447634"/>
                  </a:lnTo>
                  <a:lnTo>
                    <a:pt x="4774032" y="474995"/>
                  </a:lnTo>
                  <a:lnTo>
                    <a:pt x="4742688" y="499476"/>
                  </a:lnTo>
                  <a:lnTo>
                    <a:pt x="4713145" y="522157"/>
                  </a:lnTo>
                  <a:lnTo>
                    <a:pt x="4687205" y="542678"/>
                  </a:lnTo>
                  <a:lnTo>
                    <a:pt x="4659464" y="565359"/>
                  </a:lnTo>
                  <a:lnTo>
                    <a:pt x="4651177" y="570400"/>
                  </a:lnTo>
                  <a:lnTo>
                    <a:pt x="4716748" y="535838"/>
                  </a:lnTo>
                  <a:lnTo>
                    <a:pt x="4763584" y="508117"/>
                  </a:lnTo>
                  <a:lnTo>
                    <a:pt x="4806817" y="478595"/>
                  </a:lnTo>
                  <a:lnTo>
                    <a:pt x="4845007" y="449074"/>
                  </a:lnTo>
                  <a:lnTo>
                    <a:pt x="4877792" y="418113"/>
                  </a:lnTo>
                  <a:lnTo>
                    <a:pt x="4888240" y="407672"/>
                  </a:lnTo>
                  <a:lnTo>
                    <a:pt x="4898688" y="400832"/>
                  </a:lnTo>
                  <a:close/>
                  <a:moveTo>
                    <a:pt x="3489278" y="393179"/>
                  </a:moveTo>
                  <a:lnTo>
                    <a:pt x="3480640" y="396779"/>
                  </a:lnTo>
                  <a:lnTo>
                    <a:pt x="3485679" y="400020"/>
                  </a:lnTo>
                  <a:close/>
                  <a:moveTo>
                    <a:pt x="9674375" y="392670"/>
                  </a:moveTo>
                  <a:lnTo>
                    <a:pt x="9665733" y="401312"/>
                  </a:lnTo>
                  <a:lnTo>
                    <a:pt x="9672575" y="401312"/>
                  </a:lnTo>
                  <a:close/>
                  <a:moveTo>
                    <a:pt x="1106101" y="384537"/>
                  </a:moveTo>
                  <a:lnTo>
                    <a:pt x="1076586" y="405421"/>
                  </a:lnTo>
                  <a:lnTo>
                    <a:pt x="1045271" y="429544"/>
                  </a:lnTo>
                  <a:lnTo>
                    <a:pt x="1003878" y="460509"/>
                  </a:lnTo>
                  <a:lnTo>
                    <a:pt x="1014316" y="457268"/>
                  </a:lnTo>
                  <a:lnTo>
                    <a:pt x="1022955" y="451867"/>
                  </a:lnTo>
                  <a:lnTo>
                    <a:pt x="1031593" y="445026"/>
                  </a:lnTo>
                  <a:lnTo>
                    <a:pt x="1040232" y="436385"/>
                  </a:lnTo>
                  <a:lnTo>
                    <a:pt x="1053910" y="424503"/>
                  </a:lnTo>
                  <a:lnTo>
                    <a:pt x="1069387" y="414062"/>
                  </a:lnTo>
                  <a:lnTo>
                    <a:pt x="1087024" y="405421"/>
                  </a:lnTo>
                  <a:lnTo>
                    <a:pt x="1106101" y="396779"/>
                  </a:lnTo>
                  <a:close/>
                  <a:moveTo>
                    <a:pt x="972563" y="377696"/>
                  </a:moveTo>
                  <a:lnTo>
                    <a:pt x="970879" y="379982"/>
                  </a:lnTo>
                  <a:lnTo>
                    <a:pt x="929370" y="407221"/>
                  </a:lnTo>
                  <a:lnTo>
                    <a:pt x="884377" y="438185"/>
                  </a:lnTo>
                  <a:lnTo>
                    <a:pt x="841184" y="470950"/>
                  </a:lnTo>
                  <a:lnTo>
                    <a:pt x="796191" y="505515"/>
                  </a:lnTo>
                  <a:lnTo>
                    <a:pt x="716644" y="566365"/>
                  </a:lnTo>
                  <a:lnTo>
                    <a:pt x="631698" y="626854"/>
                  </a:lnTo>
                  <a:lnTo>
                    <a:pt x="543512" y="684102"/>
                  </a:lnTo>
                  <a:lnTo>
                    <a:pt x="451727" y="739190"/>
                  </a:lnTo>
                  <a:lnTo>
                    <a:pt x="451727" y="753232"/>
                  </a:lnTo>
                  <a:lnTo>
                    <a:pt x="451727" y="766914"/>
                  </a:lnTo>
                  <a:lnTo>
                    <a:pt x="456766" y="765474"/>
                  </a:lnTo>
                  <a:lnTo>
                    <a:pt x="474043" y="761874"/>
                  </a:lnTo>
                  <a:lnTo>
                    <a:pt x="488081" y="756833"/>
                  </a:lnTo>
                  <a:lnTo>
                    <a:pt x="501759" y="746391"/>
                  </a:lnTo>
                  <a:lnTo>
                    <a:pt x="515797" y="735950"/>
                  </a:lnTo>
                  <a:lnTo>
                    <a:pt x="531274" y="721908"/>
                  </a:lnTo>
                  <a:lnTo>
                    <a:pt x="547111" y="710026"/>
                  </a:lnTo>
                  <a:lnTo>
                    <a:pt x="576267" y="690943"/>
                  </a:lnTo>
                  <a:lnTo>
                    <a:pt x="583466" y="685902"/>
                  </a:lnTo>
                  <a:lnTo>
                    <a:pt x="593544" y="673660"/>
                  </a:lnTo>
                  <a:lnTo>
                    <a:pt x="597143" y="668620"/>
                  </a:lnTo>
                  <a:lnTo>
                    <a:pt x="600743" y="663219"/>
                  </a:lnTo>
                  <a:lnTo>
                    <a:pt x="605782" y="659978"/>
                  </a:lnTo>
                  <a:lnTo>
                    <a:pt x="610821" y="658178"/>
                  </a:lnTo>
                  <a:lnTo>
                    <a:pt x="617660" y="658178"/>
                  </a:lnTo>
                  <a:lnTo>
                    <a:pt x="626299" y="658178"/>
                  </a:lnTo>
                  <a:lnTo>
                    <a:pt x="631698" y="649537"/>
                  </a:lnTo>
                  <a:lnTo>
                    <a:pt x="638537" y="642336"/>
                  </a:lnTo>
                  <a:lnTo>
                    <a:pt x="647175" y="637295"/>
                  </a:lnTo>
                  <a:lnTo>
                    <a:pt x="655814" y="631894"/>
                  </a:lnTo>
                  <a:lnTo>
                    <a:pt x="661213" y="630454"/>
                  </a:lnTo>
                  <a:lnTo>
                    <a:pt x="664453" y="626854"/>
                  </a:lnTo>
                  <a:lnTo>
                    <a:pt x="666252" y="623253"/>
                  </a:lnTo>
                  <a:lnTo>
                    <a:pt x="669852" y="620012"/>
                  </a:lnTo>
                  <a:lnTo>
                    <a:pt x="676691" y="595529"/>
                  </a:lnTo>
                  <a:lnTo>
                    <a:pt x="682090" y="600930"/>
                  </a:lnTo>
                  <a:lnTo>
                    <a:pt x="680290" y="597329"/>
                  </a:lnTo>
                  <a:lnTo>
                    <a:pt x="692168" y="590488"/>
                  </a:lnTo>
                  <a:lnTo>
                    <a:pt x="699367" y="586888"/>
                  </a:lnTo>
                  <a:lnTo>
                    <a:pt x="708006" y="580047"/>
                  </a:lnTo>
                  <a:lnTo>
                    <a:pt x="719884" y="575006"/>
                  </a:lnTo>
                  <a:lnTo>
                    <a:pt x="728522" y="569605"/>
                  </a:lnTo>
                  <a:lnTo>
                    <a:pt x="740760" y="560964"/>
                  </a:lnTo>
                  <a:lnTo>
                    <a:pt x="763077" y="549082"/>
                  </a:lnTo>
                  <a:lnTo>
                    <a:pt x="763077" y="559523"/>
                  </a:lnTo>
                  <a:lnTo>
                    <a:pt x="764876" y="557723"/>
                  </a:lnTo>
                  <a:lnTo>
                    <a:pt x="768476" y="554123"/>
                  </a:lnTo>
                  <a:lnTo>
                    <a:pt x="768476" y="542241"/>
                  </a:lnTo>
                  <a:lnTo>
                    <a:pt x="778914" y="540441"/>
                  </a:lnTo>
                  <a:lnTo>
                    <a:pt x="788993" y="536840"/>
                  </a:lnTo>
                  <a:lnTo>
                    <a:pt x="797991" y="533600"/>
                  </a:lnTo>
                  <a:lnTo>
                    <a:pt x="806630" y="528199"/>
                  </a:lnTo>
                  <a:lnTo>
                    <a:pt x="815268" y="521358"/>
                  </a:lnTo>
                  <a:lnTo>
                    <a:pt x="822107" y="512717"/>
                  </a:lnTo>
                  <a:lnTo>
                    <a:pt x="827506" y="504075"/>
                  </a:lnTo>
                  <a:lnTo>
                    <a:pt x="836145" y="493634"/>
                  </a:lnTo>
                  <a:lnTo>
                    <a:pt x="844784" y="483192"/>
                  </a:lnTo>
                  <a:lnTo>
                    <a:pt x="863860" y="465910"/>
                  </a:lnTo>
                  <a:lnTo>
                    <a:pt x="879338" y="451867"/>
                  </a:lnTo>
                  <a:lnTo>
                    <a:pt x="886177" y="446827"/>
                  </a:lnTo>
                  <a:lnTo>
                    <a:pt x="893016" y="441426"/>
                  </a:lnTo>
                  <a:lnTo>
                    <a:pt x="901654" y="438185"/>
                  </a:lnTo>
                  <a:lnTo>
                    <a:pt x="910293" y="434585"/>
                  </a:lnTo>
                  <a:lnTo>
                    <a:pt x="910293" y="432785"/>
                  </a:lnTo>
                  <a:lnTo>
                    <a:pt x="910293" y="424503"/>
                  </a:lnTo>
                  <a:lnTo>
                    <a:pt x="917132" y="419103"/>
                  </a:lnTo>
                  <a:lnTo>
                    <a:pt x="941608" y="405421"/>
                  </a:lnTo>
                  <a:lnTo>
                    <a:pt x="958885" y="393179"/>
                  </a:lnTo>
                  <a:lnTo>
                    <a:pt x="967524" y="384537"/>
                  </a:lnTo>
                  <a:lnTo>
                    <a:pt x="970879" y="379982"/>
                  </a:lnTo>
                  <a:lnTo>
                    <a:pt x="974363" y="377696"/>
                  </a:lnTo>
                  <a:close/>
                  <a:moveTo>
                    <a:pt x="9327993" y="369983"/>
                  </a:moveTo>
                  <a:lnTo>
                    <a:pt x="9291627" y="408154"/>
                  </a:lnTo>
                  <a:lnTo>
                    <a:pt x="9250219" y="448126"/>
                  </a:lnTo>
                  <a:lnTo>
                    <a:pt x="9225735" y="472253"/>
                  </a:lnTo>
                  <a:lnTo>
                    <a:pt x="9205211" y="494579"/>
                  </a:lnTo>
                  <a:lnTo>
                    <a:pt x="9186128" y="515465"/>
                  </a:lnTo>
                  <a:lnTo>
                    <a:pt x="9170285" y="536351"/>
                  </a:lnTo>
                  <a:lnTo>
                    <a:pt x="9161644" y="550395"/>
                  </a:lnTo>
                  <a:lnTo>
                    <a:pt x="9153002" y="562279"/>
                  </a:lnTo>
                  <a:lnTo>
                    <a:pt x="9149761" y="567680"/>
                  </a:lnTo>
                  <a:lnTo>
                    <a:pt x="9158403" y="564079"/>
                  </a:lnTo>
                  <a:lnTo>
                    <a:pt x="9159843" y="557237"/>
                  </a:lnTo>
                  <a:lnTo>
                    <a:pt x="9163444" y="550395"/>
                  </a:lnTo>
                  <a:lnTo>
                    <a:pt x="9168485" y="543193"/>
                  </a:lnTo>
                  <a:lnTo>
                    <a:pt x="9175686" y="536351"/>
                  </a:lnTo>
                  <a:lnTo>
                    <a:pt x="9184328" y="527709"/>
                  </a:lnTo>
                  <a:lnTo>
                    <a:pt x="9192969" y="520867"/>
                  </a:lnTo>
                  <a:lnTo>
                    <a:pt x="9201611" y="517266"/>
                  </a:lnTo>
                  <a:lnTo>
                    <a:pt x="9210252" y="513665"/>
                  </a:lnTo>
                  <a:lnTo>
                    <a:pt x="9218894" y="496380"/>
                  </a:lnTo>
                  <a:lnTo>
                    <a:pt x="9227535" y="480895"/>
                  </a:lnTo>
                  <a:lnTo>
                    <a:pt x="9236177" y="466851"/>
                  </a:lnTo>
                  <a:lnTo>
                    <a:pt x="9248419" y="454968"/>
                  </a:lnTo>
                  <a:lnTo>
                    <a:pt x="9252020" y="451367"/>
                  </a:lnTo>
                  <a:lnTo>
                    <a:pt x="9289827" y="413556"/>
                  </a:lnTo>
                  <a:lnTo>
                    <a:pt x="9295227" y="409955"/>
                  </a:lnTo>
                  <a:lnTo>
                    <a:pt x="9300268" y="408154"/>
                  </a:lnTo>
                  <a:lnTo>
                    <a:pt x="9305309" y="404914"/>
                  </a:lnTo>
                  <a:lnTo>
                    <a:pt x="9313951" y="392670"/>
                  </a:lnTo>
                  <a:lnTo>
                    <a:pt x="9319352" y="384028"/>
                  </a:lnTo>
                  <a:lnTo>
                    <a:pt x="9324393" y="377186"/>
                  </a:lnTo>
                  <a:close/>
                  <a:moveTo>
                    <a:pt x="2672569" y="363654"/>
                  </a:moveTo>
                  <a:lnTo>
                    <a:pt x="2597701" y="396779"/>
                  </a:lnTo>
                  <a:lnTo>
                    <a:pt x="2551269" y="417302"/>
                  </a:lnTo>
                  <a:lnTo>
                    <a:pt x="2575385" y="414062"/>
                  </a:lnTo>
                  <a:lnTo>
                    <a:pt x="2599501" y="407221"/>
                  </a:lnTo>
                  <a:lnTo>
                    <a:pt x="2622178" y="396779"/>
                  </a:lnTo>
                  <a:lnTo>
                    <a:pt x="2646294" y="380937"/>
                  </a:lnTo>
                  <a:close/>
                  <a:moveTo>
                    <a:pt x="3214282" y="361854"/>
                  </a:moveTo>
                  <a:lnTo>
                    <a:pt x="3193406" y="372296"/>
                  </a:lnTo>
                  <a:lnTo>
                    <a:pt x="3187126" y="375053"/>
                  </a:lnTo>
                  <a:lnTo>
                    <a:pt x="3184767" y="375896"/>
                  </a:lnTo>
                  <a:lnTo>
                    <a:pt x="3184027" y="376415"/>
                  </a:lnTo>
                  <a:lnTo>
                    <a:pt x="3134375" y="398219"/>
                  </a:lnTo>
                  <a:lnTo>
                    <a:pt x="3136175" y="398219"/>
                  </a:lnTo>
                  <a:lnTo>
                    <a:pt x="3148053" y="400020"/>
                  </a:lnTo>
                  <a:lnTo>
                    <a:pt x="3153452" y="403620"/>
                  </a:lnTo>
                  <a:lnTo>
                    <a:pt x="3172529" y="388138"/>
                  </a:lnTo>
                  <a:lnTo>
                    <a:pt x="3177568" y="380937"/>
                  </a:lnTo>
                  <a:lnTo>
                    <a:pt x="3184027" y="376415"/>
                  </a:lnTo>
                  <a:lnTo>
                    <a:pt x="3187126" y="375053"/>
                  </a:lnTo>
                  <a:lnTo>
                    <a:pt x="3194846" y="372296"/>
                  </a:lnTo>
                  <a:lnTo>
                    <a:pt x="3207083" y="370495"/>
                  </a:lnTo>
                  <a:lnTo>
                    <a:pt x="3210683" y="367255"/>
                  </a:lnTo>
                  <a:lnTo>
                    <a:pt x="3214282" y="363654"/>
                  </a:lnTo>
                  <a:close/>
                  <a:moveTo>
                    <a:pt x="832546" y="361854"/>
                  </a:moveTo>
                  <a:lnTo>
                    <a:pt x="775315" y="408661"/>
                  </a:lnTo>
                  <a:lnTo>
                    <a:pt x="714844" y="457268"/>
                  </a:lnTo>
                  <a:lnTo>
                    <a:pt x="666252" y="493634"/>
                  </a:lnTo>
                  <a:lnTo>
                    <a:pt x="674891" y="502275"/>
                  </a:lnTo>
                  <a:lnTo>
                    <a:pt x="678490" y="504075"/>
                  </a:lnTo>
                  <a:lnTo>
                    <a:pt x="683529" y="498674"/>
                  </a:lnTo>
                  <a:lnTo>
                    <a:pt x="697567" y="483192"/>
                  </a:lnTo>
                  <a:lnTo>
                    <a:pt x="709805" y="465910"/>
                  </a:lnTo>
                  <a:lnTo>
                    <a:pt x="714844" y="457268"/>
                  </a:lnTo>
                  <a:lnTo>
                    <a:pt x="727082" y="460509"/>
                  </a:lnTo>
                  <a:lnTo>
                    <a:pt x="732122" y="462309"/>
                  </a:lnTo>
                  <a:lnTo>
                    <a:pt x="738961" y="446827"/>
                  </a:lnTo>
                  <a:lnTo>
                    <a:pt x="745799" y="436385"/>
                  </a:lnTo>
                  <a:lnTo>
                    <a:pt x="749399" y="432785"/>
                  </a:lnTo>
                  <a:lnTo>
                    <a:pt x="777114" y="432785"/>
                  </a:lnTo>
                  <a:lnTo>
                    <a:pt x="785753" y="422703"/>
                  </a:lnTo>
                  <a:lnTo>
                    <a:pt x="797991" y="408661"/>
                  </a:lnTo>
                  <a:lnTo>
                    <a:pt x="815268" y="393179"/>
                  </a:lnTo>
                  <a:lnTo>
                    <a:pt x="823907" y="386338"/>
                  </a:lnTo>
                  <a:lnTo>
                    <a:pt x="834345" y="380937"/>
                  </a:lnTo>
                  <a:lnTo>
                    <a:pt x="837585" y="375896"/>
                  </a:lnTo>
                  <a:lnTo>
                    <a:pt x="842984" y="372296"/>
                  </a:lnTo>
                  <a:close/>
                  <a:moveTo>
                    <a:pt x="1311988" y="355013"/>
                  </a:moveTo>
                  <a:lnTo>
                    <a:pt x="1235681" y="400020"/>
                  </a:lnTo>
                  <a:lnTo>
                    <a:pt x="1157933" y="445026"/>
                  </a:lnTo>
                  <a:lnTo>
                    <a:pt x="1057509" y="510916"/>
                  </a:lnTo>
                  <a:lnTo>
                    <a:pt x="955286" y="583647"/>
                  </a:lnTo>
                  <a:lnTo>
                    <a:pt x="960685" y="588688"/>
                  </a:lnTo>
                  <a:lnTo>
                    <a:pt x="962485" y="597329"/>
                  </a:lnTo>
                  <a:lnTo>
                    <a:pt x="963924" y="602370"/>
                  </a:lnTo>
                  <a:lnTo>
                    <a:pt x="1002078" y="578246"/>
                  </a:lnTo>
                  <a:lnTo>
                    <a:pt x="1038432" y="554123"/>
                  </a:lnTo>
                  <a:lnTo>
                    <a:pt x="1057509" y="540441"/>
                  </a:lnTo>
                  <a:lnTo>
                    <a:pt x="1072987" y="526399"/>
                  </a:lnTo>
                  <a:lnTo>
                    <a:pt x="1087024" y="512717"/>
                  </a:lnTo>
                  <a:lnTo>
                    <a:pt x="1098903" y="496874"/>
                  </a:lnTo>
                  <a:lnTo>
                    <a:pt x="1104302" y="490033"/>
                  </a:lnTo>
                  <a:lnTo>
                    <a:pt x="1133817" y="490033"/>
                  </a:lnTo>
                  <a:lnTo>
                    <a:pt x="1152534" y="472751"/>
                  </a:lnTo>
                  <a:lnTo>
                    <a:pt x="1180249" y="450067"/>
                  </a:lnTo>
                  <a:lnTo>
                    <a:pt x="1188888" y="443226"/>
                  </a:lnTo>
                  <a:lnTo>
                    <a:pt x="1202926" y="436385"/>
                  </a:lnTo>
                  <a:lnTo>
                    <a:pt x="1220203" y="429544"/>
                  </a:lnTo>
                  <a:lnTo>
                    <a:pt x="1239280" y="425944"/>
                  </a:lnTo>
                  <a:lnTo>
                    <a:pt x="1251518" y="414062"/>
                  </a:lnTo>
                  <a:lnTo>
                    <a:pt x="1265196" y="396779"/>
                  </a:lnTo>
                  <a:lnTo>
                    <a:pt x="1284273" y="377696"/>
                  </a:lnTo>
                  <a:lnTo>
                    <a:pt x="1306589" y="358614"/>
                  </a:lnTo>
                  <a:close/>
                  <a:moveTo>
                    <a:pt x="3240198" y="349612"/>
                  </a:moveTo>
                  <a:lnTo>
                    <a:pt x="3224361" y="356813"/>
                  </a:lnTo>
                  <a:lnTo>
                    <a:pt x="3224361" y="358614"/>
                  </a:lnTo>
                  <a:lnTo>
                    <a:pt x="3234799" y="356813"/>
                  </a:lnTo>
                  <a:lnTo>
                    <a:pt x="3234799" y="355013"/>
                  </a:lnTo>
                  <a:close/>
                  <a:moveTo>
                    <a:pt x="740760" y="330529"/>
                  </a:moveTo>
                  <a:lnTo>
                    <a:pt x="727082" y="339531"/>
                  </a:lnTo>
                  <a:lnTo>
                    <a:pt x="738961" y="337730"/>
                  </a:lnTo>
                  <a:lnTo>
                    <a:pt x="744360" y="335930"/>
                  </a:lnTo>
                  <a:lnTo>
                    <a:pt x="744360" y="332330"/>
                  </a:lnTo>
                  <a:close/>
                  <a:moveTo>
                    <a:pt x="3631095" y="325489"/>
                  </a:moveTo>
                  <a:lnTo>
                    <a:pt x="3624256" y="327289"/>
                  </a:lnTo>
                  <a:lnTo>
                    <a:pt x="3555148" y="360054"/>
                  </a:lnTo>
                  <a:lnTo>
                    <a:pt x="3572065" y="360054"/>
                  </a:lnTo>
                  <a:close/>
                  <a:moveTo>
                    <a:pt x="1365620" y="320448"/>
                  </a:moveTo>
                  <a:lnTo>
                    <a:pt x="1322067" y="348172"/>
                  </a:lnTo>
                  <a:lnTo>
                    <a:pt x="1329265" y="344572"/>
                  </a:lnTo>
                  <a:lnTo>
                    <a:pt x="1337904" y="342771"/>
                  </a:lnTo>
                  <a:lnTo>
                    <a:pt x="1356981" y="340971"/>
                  </a:lnTo>
                  <a:lnTo>
                    <a:pt x="1362020" y="340971"/>
                  </a:lnTo>
                  <a:lnTo>
                    <a:pt x="1370659" y="344572"/>
                  </a:lnTo>
                  <a:lnTo>
                    <a:pt x="1379297" y="351413"/>
                  </a:lnTo>
                  <a:lnTo>
                    <a:pt x="1370659" y="332330"/>
                  </a:lnTo>
                  <a:close/>
                  <a:moveTo>
                    <a:pt x="4450142" y="312628"/>
                  </a:moveTo>
                  <a:lnTo>
                    <a:pt x="4450142" y="324509"/>
                  </a:lnTo>
                  <a:lnTo>
                    <a:pt x="4463833" y="317668"/>
                  </a:lnTo>
                  <a:lnTo>
                    <a:pt x="4456988" y="317668"/>
                  </a:lnTo>
                  <a:lnTo>
                    <a:pt x="4453385" y="315868"/>
                  </a:lnTo>
                  <a:lnTo>
                    <a:pt x="4451583" y="314068"/>
                  </a:lnTo>
                  <a:close/>
                  <a:moveTo>
                    <a:pt x="2810787" y="303165"/>
                  </a:moveTo>
                  <a:lnTo>
                    <a:pt x="2772634" y="318648"/>
                  </a:lnTo>
                  <a:lnTo>
                    <a:pt x="2779472" y="320448"/>
                  </a:lnTo>
                  <a:lnTo>
                    <a:pt x="2786671" y="318648"/>
                  </a:lnTo>
                  <a:lnTo>
                    <a:pt x="2791710" y="316847"/>
                  </a:lnTo>
                  <a:lnTo>
                    <a:pt x="2798909" y="313607"/>
                  </a:lnTo>
                  <a:close/>
                  <a:moveTo>
                    <a:pt x="3347461" y="301365"/>
                  </a:moveTo>
                  <a:lnTo>
                    <a:pt x="3309749" y="318531"/>
                  </a:lnTo>
                  <a:lnTo>
                    <a:pt x="3309307" y="318648"/>
                  </a:lnTo>
                  <a:lnTo>
                    <a:pt x="3308722" y="318999"/>
                  </a:lnTo>
                  <a:lnTo>
                    <a:pt x="3283391" y="330529"/>
                  </a:lnTo>
                  <a:lnTo>
                    <a:pt x="3284831" y="330529"/>
                  </a:lnTo>
                  <a:lnTo>
                    <a:pt x="3293470" y="334130"/>
                  </a:lnTo>
                  <a:lnTo>
                    <a:pt x="3297069" y="327289"/>
                  </a:lnTo>
                  <a:lnTo>
                    <a:pt x="3303908" y="321888"/>
                  </a:lnTo>
                  <a:lnTo>
                    <a:pt x="3308722" y="318999"/>
                  </a:lnTo>
                  <a:lnTo>
                    <a:pt x="3309749" y="318531"/>
                  </a:lnTo>
                  <a:lnTo>
                    <a:pt x="3316146" y="316847"/>
                  </a:lnTo>
                  <a:lnTo>
                    <a:pt x="3321185" y="316847"/>
                  </a:lnTo>
                  <a:lnTo>
                    <a:pt x="3328384" y="318648"/>
                  </a:lnTo>
                  <a:lnTo>
                    <a:pt x="3337023" y="320448"/>
                  </a:lnTo>
                  <a:lnTo>
                    <a:pt x="3338822" y="320448"/>
                  </a:lnTo>
                  <a:lnTo>
                    <a:pt x="3342062" y="316847"/>
                  </a:lnTo>
                  <a:lnTo>
                    <a:pt x="3343862" y="313607"/>
                  </a:lnTo>
                  <a:lnTo>
                    <a:pt x="3343862" y="308206"/>
                  </a:lnTo>
                  <a:close/>
                  <a:moveTo>
                    <a:pt x="3153452" y="294524"/>
                  </a:moveTo>
                  <a:lnTo>
                    <a:pt x="3117098" y="308206"/>
                  </a:lnTo>
                  <a:lnTo>
                    <a:pt x="3084343" y="320448"/>
                  </a:lnTo>
                  <a:lnTo>
                    <a:pt x="2909411" y="396779"/>
                  </a:lnTo>
                  <a:lnTo>
                    <a:pt x="2814387" y="439986"/>
                  </a:lnTo>
                  <a:lnTo>
                    <a:pt x="2719002" y="484992"/>
                  </a:lnTo>
                  <a:lnTo>
                    <a:pt x="2684448" y="500475"/>
                  </a:lnTo>
                  <a:lnTo>
                    <a:pt x="2694886" y="498674"/>
                  </a:lnTo>
                  <a:lnTo>
                    <a:pt x="2703525" y="496874"/>
                  </a:lnTo>
                  <a:lnTo>
                    <a:pt x="2725841" y="495074"/>
                  </a:lnTo>
                  <a:lnTo>
                    <a:pt x="2746717" y="491833"/>
                  </a:lnTo>
                  <a:lnTo>
                    <a:pt x="2750317" y="491833"/>
                  </a:lnTo>
                  <a:lnTo>
                    <a:pt x="2750317" y="490033"/>
                  </a:lnTo>
                  <a:lnTo>
                    <a:pt x="2755356" y="483192"/>
                  </a:lnTo>
                  <a:lnTo>
                    <a:pt x="2757156" y="475991"/>
                  </a:lnTo>
                  <a:lnTo>
                    <a:pt x="2762195" y="470950"/>
                  </a:lnTo>
                  <a:lnTo>
                    <a:pt x="2767594" y="465910"/>
                  </a:lnTo>
                  <a:lnTo>
                    <a:pt x="2774433" y="460509"/>
                  </a:lnTo>
                  <a:lnTo>
                    <a:pt x="2781272" y="458709"/>
                  </a:lnTo>
                  <a:lnTo>
                    <a:pt x="2814387" y="458709"/>
                  </a:lnTo>
                  <a:lnTo>
                    <a:pt x="2814387" y="453668"/>
                  </a:lnTo>
                  <a:lnTo>
                    <a:pt x="2817626" y="446827"/>
                  </a:lnTo>
                  <a:lnTo>
                    <a:pt x="2821225" y="439986"/>
                  </a:lnTo>
                  <a:lnTo>
                    <a:pt x="2831664" y="434585"/>
                  </a:lnTo>
                  <a:lnTo>
                    <a:pt x="2838503" y="432785"/>
                  </a:lnTo>
                  <a:lnTo>
                    <a:pt x="2852181" y="431344"/>
                  </a:lnTo>
                  <a:lnTo>
                    <a:pt x="2869458" y="415862"/>
                  </a:lnTo>
                  <a:lnTo>
                    <a:pt x="2878096" y="419103"/>
                  </a:lnTo>
                  <a:lnTo>
                    <a:pt x="2888535" y="422703"/>
                  </a:lnTo>
                  <a:lnTo>
                    <a:pt x="2895374" y="422703"/>
                  </a:lnTo>
                  <a:lnTo>
                    <a:pt x="2900772" y="420903"/>
                  </a:lnTo>
                  <a:lnTo>
                    <a:pt x="2904372" y="417302"/>
                  </a:lnTo>
                  <a:lnTo>
                    <a:pt x="2911211" y="410461"/>
                  </a:lnTo>
                  <a:lnTo>
                    <a:pt x="2919850" y="405421"/>
                  </a:lnTo>
                  <a:lnTo>
                    <a:pt x="2930288" y="401820"/>
                  </a:lnTo>
                  <a:lnTo>
                    <a:pt x="2943966" y="398219"/>
                  </a:lnTo>
                  <a:lnTo>
                    <a:pt x="2943966" y="391378"/>
                  </a:lnTo>
                  <a:lnTo>
                    <a:pt x="2947565" y="384537"/>
                  </a:lnTo>
                  <a:lnTo>
                    <a:pt x="2951165" y="380937"/>
                  </a:lnTo>
                  <a:lnTo>
                    <a:pt x="2954404" y="377696"/>
                  </a:lnTo>
                  <a:lnTo>
                    <a:pt x="2959803" y="375896"/>
                  </a:lnTo>
                  <a:lnTo>
                    <a:pt x="2964842" y="375896"/>
                  </a:lnTo>
                  <a:lnTo>
                    <a:pt x="2973481" y="375896"/>
                  </a:lnTo>
                  <a:lnTo>
                    <a:pt x="2980320" y="379137"/>
                  </a:lnTo>
                  <a:lnTo>
                    <a:pt x="2985719" y="382737"/>
                  </a:lnTo>
                  <a:lnTo>
                    <a:pt x="2988958" y="386338"/>
                  </a:lnTo>
                  <a:lnTo>
                    <a:pt x="2997597" y="375896"/>
                  </a:lnTo>
                  <a:lnTo>
                    <a:pt x="3006236" y="367255"/>
                  </a:lnTo>
                  <a:lnTo>
                    <a:pt x="3018474" y="361854"/>
                  </a:lnTo>
                  <a:lnTo>
                    <a:pt x="3033951" y="360054"/>
                  </a:lnTo>
                  <a:lnTo>
                    <a:pt x="3039350" y="358614"/>
                  </a:lnTo>
                  <a:lnTo>
                    <a:pt x="3044390" y="356813"/>
                  </a:lnTo>
                  <a:lnTo>
                    <a:pt x="3047989" y="355013"/>
                  </a:lnTo>
                  <a:lnTo>
                    <a:pt x="3049788" y="351413"/>
                  </a:lnTo>
                  <a:lnTo>
                    <a:pt x="3053028" y="342771"/>
                  </a:lnTo>
                  <a:lnTo>
                    <a:pt x="3061667" y="340971"/>
                  </a:lnTo>
                  <a:lnTo>
                    <a:pt x="3080744" y="337730"/>
                  </a:lnTo>
                  <a:lnTo>
                    <a:pt x="3096581" y="332330"/>
                  </a:lnTo>
                  <a:lnTo>
                    <a:pt x="3106660" y="327289"/>
                  </a:lnTo>
                  <a:lnTo>
                    <a:pt x="3113858" y="323688"/>
                  </a:lnTo>
                  <a:lnTo>
                    <a:pt x="3125737" y="315047"/>
                  </a:lnTo>
                  <a:lnTo>
                    <a:pt x="3137974" y="304966"/>
                  </a:lnTo>
                  <a:close/>
                  <a:moveTo>
                    <a:pt x="4633884" y="284907"/>
                  </a:moveTo>
                  <a:lnTo>
                    <a:pt x="4621634" y="295347"/>
                  </a:lnTo>
                  <a:lnTo>
                    <a:pt x="4632082" y="289947"/>
                  </a:lnTo>
                  <a:close/>
                  <a:moveTo>
                    <a:pt x="3423409" y="270400"/>
                  </a:moveTo>
                  <a:lnTo>
                    <a:pt x="3371577" y="290924"/>
                  </a:lnTo>
                  <a:lnTo>
                    <a:pt x="3385615" y="290924"/>
                  </a:lnTo>
                  <a:lnTo>
                    <a:pt x="3397493" y="287683"/>
                  </a:lnTo>
                  <a:lnTo>
                    <a:pt x="3409731" y="282282"/>
                  </a:lnTo>
                  <a:lnTo>
                    <a:pt x="3419809" y="271841"/>
                  </a:lnTo>
                  <a:close/>
                  <a:moveTo>
                    <a:pt x="427611" y="259959"/>
                  </a:moveTo>
                  <a:lnTo>
                    <a:pt x="392696" y="290924"/>
                  </a:lnTo>
                  <a:lnTo>
                    <a:pt x="399895" y="289123"/>
                  </a:lnTo>
                  <a:lnTo>
                    <a:pt x="404934" y="287683"/>
                  </a:lnTo>
                  <a:lnTo>
                    <a:pt x="415373" y="275441"/>
                  </a:lnTo>
                  <a:close/>
                  <a:moveTo>
                    <a:pt x="131738" y="247717"/>
                  </a:moveTo>
                  <a:lnTo>
                    <a:pt x="124539" y="251318"/>
                  </a:lnTo>
                  <a:lnTo>
                    <a:pt x="124539" y="256358"/>
                  </a:lnTo>
                  <a:close/>
                  <a:moveTo>
                    <a:pt x="853422" y="245917"/>
                  </a:moveTo>
                  <a:lnTo>
                    <a:pt x="849823" y="249517"/>
                  </a:lnTo>
                  <a:lnTo>
                    <a:pt x="851622" y="249517"/>
                  </a:lnTo>
                  <a:close/>
                  <a:moveTo>
                    <a:pt x="9679416" y="236745"/>
                  </a:moveTo>
                  <a:lnTo>
                    <a:pt x="9657092" y="261232"/>
                  </a:lnTo>
                  <a:lnTo>
                    <a:pt x="9632608" y="285359"/>
                  </a:lnTo>
                  <a:lnTo>
                    <a:pt x="9594441" y="324971"/>
                  </a:lnTo>
                  <a:lnTo>
                    <a:pt x="9553033" y="369983"/>
                  </a:lnTo>
                  <a:lnTo>
                    <a:pt x="9468058" y="468652"/>
                  </a:lnTo>
                  <a:lnTo>
                    <a:pt x="9397486" y="550395"/>
                  </a:lnTo>
                  <a:lnTo>
                    <a:pt x="9418009" y="539952"/>
                  </a:lnTo>
                  <a:lnTo>
                    <a:pt x="9437093" y="524108"/>
                  </a:lnTo>
                  <a:lnTo>
                    <a:pt x="9454376" y="508623"/>
                  </a:lnTo>
                  <a:lnTo>
                    <a:pt x="9468058" y="489538"/>
                  </a:lnTo>
                  <a:lnTo>
                    <a:pt x="9485701" y="466851"/>
                  </a:lnTo>
                  <a:lnTo>
                    <a:pt x="9504785" y="449566"/>
                  </a:lnTo>
                  <a:lnTo>
                    <a:pt x="9527109" y="434082"/>
                  </a:lnTo>
                  <a:lnTo>
                    <a:pt x="9549793" y="423999"/>
                  </a:lnTo>
                  <a:lnTo>
                    <a:pt x="9556634" y="409955"/>
                  </a:lnTo>
                  <a:lnTo>
                    <a:pt x="9565276" y="397711"/>
                  </a:lnTo>
                  <a:lnTo>
                    <a:pt x="9575717" y="387629"/>
                  </a:lnTo>
                  <a:lnTo>
                    <a:pt x="9585799" y="377186"/>
                  </a:lnTo>
                  <a:lnTo>
                    <a:pt x="9603082" y="364942"/>
                  </a:lnTo>
                  <a:lnTo>
                    <a:pt x="9618925" y="349098"/>
                  </a:lnTo>
                  <a:lnTo>
                    <a:pt x="9625766" y="340455"/>
                  </a:lnTo>
                  <a:lnTo>
                    <a:pt x="9632608" y="330012"/>
                  </a:lnTo>
                  <a:lnTo>
                    <a:pt x="9643049" y="311287"/>
                  </a:lnTo>
                  <a:lnTo>
                    <a:pt x="9648450" y="299043"/>
                  </a:lnTo>
                  <a:lnTo>
                    <a:pt x="9655292" y="288600"/>
                  </a:lnTo>
                  <a:lnTo>
                    <a:pt x="9665733" y="279958"/>
                  </a:lnTo>
                  <a:lnTo>
                    <a:pt x="9677976" y="271315"/>
                  </a:lnTo>
                  <a:lnTo>
                    <a:pt x="9676175" y="255831"/>
                  </a:lnTo>
                  <a:close/>
                  <a:moveTo>
                    <a:pt x="725283" y="228634"/>
                  </a:moveTo>
                  <a:lnTo>
                    <a:pt x="714844" y="235475"/>
                  </a:lnTo>
                  <a:lnTo>
                    <a:pt x="652574" y="279042"/>
                  </a:lnTo>
                  <a:lnTo>
                    <a:pt x="624859" y="296324"/>
                  </a:lnTo>
                  <a:lnTo>
                    <a:pt x="598943" y="311807"/>
                  </a:lnTo>
                  <a:lnTo>
                    <a:pt x="569428" y="332330"/>
                  </a:lnTo>
                  <a:lnTo>
                    <a:pt x="539913" y="355013"/>
                  </a:lnTo>
                  <a:lnTo>
                    <a:pt x="510397" y="379137"/>
                  </a:lnTo>
                  <a:lnTo>
                    <a:pt x="482682" y="405421"/>
                  </a:lnTo>
                  <a:lnTo>
                    <a:pt x="448127" y="439986"/>
                  </a:lnTo>
                  <a:lnTo>
                    <a:pt x="412133" y="470950"/>
                  </a:lnTo>
                  <a:lnTo>
                    <a:pt x="415373" y="472751"/>
                  </a:lnTo>
                  <a:lnTo>
                    <a:pt x="418972" y="472751"/>
                  </a:lnTo>
                  <a:lnTo>
                    <a:pt x="425811" y="469150"/>
                  </a:lnTo>
                  <a:lnTo>
                    <a:pt x="432650" y="460509"/>
                  </a:lnTo>
                  <a:lnTo>
                    <a:pt x="443088" y="453668"/>
                  </a:lnTo>
                  <a:lnTo>
                    <a:pt x="453527" y="446827"/>
                  </a:lnTo>
                  <a:lnTo>
                    <a:pt x="463965" y="441426"/>
                  </a:lnTo>
                  <a:lnTo>
                    <a:pt x="475843" y="439986"/>
                  </a:lnTo>
                  <a:lnTo>
                    <a:pt x="486281" y="439986"/>
                  </a:lnTo>
                  <a:lnTo>
                    <a:pt x="505358" y="417302"/>
                  </a:lnTo>
                  <a:lnTo>
                    <a:pt x="528035" y="398219"/>
                  </a:lnTo>
                  <a:lnTo>
                    <a:pt x="538113" y="388138"/>
                  </a:lnTo>
                  <a:lnTo>
                    <a:pt x="550351" y="379137"/>
                  </a:lnTo>
                  <a:lnTo>
                    <a:pt x="562589" y="372296"/>
                  </a:lnTo>
                  <a:lnTo>
                    <a:pt x="576267" y="365455"/>
                  </a:lnTo>
                  <a:lnTo>
                    <a:pt x="576267" y="337730"/>
                  </a:lnTo>
                  <a:lnTo>
                    <a:pt x="586705" y="334130"/>
                  </a:lnTo>
                  <a:lnTo>
                    <a:pt x="609021" y="325489"/>
                  </a:lnTo>
                  <a:lnTo>
                    <a:pt x="629898" y="316847"/>
                  </a:lnTo>
                  <a:lnTo>
                    <a:pt x="629898" y="311807"/>
                  </a:lnTo>
                  <a:lnTo>
                    <a:pt x="631698" y="306406"/>
                  </a:lnTo>
                  <a:lnTo>
                    <a:pt x="634937" y="297765"/>
                  </a:lnTo>
                  <a:lnTo>
                    <a:pt x="640336" y="290924"/>
                  </a:lnTo>
                  <a:lnTo>
                    <a:pt x="648975" y="285883"/>
                  </a:lnTo>
                  <a:lnTo>
                    <a:pt x="659413" y="280482"/>
                  </a:lnTo>
                  <a:lnTo>
                    <a:pt x="661213" y="280482"/>
                  </a:lnTo>
                  <a:lnTo>
                    <a:pt x="669852" y="277241"/>
                  </a:lnTo>
                  <a:lnTo>
                    <a:pt x="678490" y="271841"/>
                  </a:lnTo>
                  <a:lnTo>
                    <a:pt x="688929" y="265000"/>
                  </a:lnTo>
                  <a:lnTo>
                    <a:pt x="695768" y="254558"/>
                  </a:lnTo>
                  <a:lnTo>
                    <a:pt x="704406" y="245917"/>
                  </a:lnTo>
                  <a:close/>
                  <a:moveTo>
                    <a:pt x="1329265" y="226834"/>
                  </a:moveTo>
                  <a:lnTo>
                    <a:pt x="1282473" y="259959"/>
                  </a:lnTo>
                  <a:lnTo>
                    <a:pt x="1233881" y="289123"/>
                  </a:lnTo>
                  <a:lnTo>
                    <a:pt x="1185649" y="321888"/>
                  </a:lnTo>
                  <a:lnTo>
                    <a:pt x="1162972" y="340971"/>
                  </a:lnTo>
                  <a:lnTo>
                    <a:pt x="1142456" y="358614"/>
                  </a:lnTo>
                  <a:lnTo>
                    <a:pt x="1140656" y="360054"/>
                  </a:lnTo>
                  <a:lnTo>
                    <a:pt x="1144255" y="363654"/>
                  </a:lnTo>
                  <a:lnTo>
                    <a:pt x="1147495" y="367255"/>
                  </a:lnTo>
                  <a:lnTo>
                    <a:pt x="1156133" y="360054"/>
                  </a:lnTo>
                  <a:lnTo>
                    <a:pt x="1168372" y="351413"/>
                  </a:lnTo>
                  <a:lnTo>
                    <a:pt x="1175210" y="346372"/>
                  </a:lnTo>
                  <a:lnTo>
                    <a:pt x="1182049" y="340971"/>
                  </a:lnTo>
                  <a:lnTo>
                    <a:pt x="1194287" y="332330"/>
                  </a:lnTo>
                  <a:lnTo>
                    <a:pt x="1201126" y="325489"/>
                  </a:lnTo>
                  <a:lnTo>
                    <a:pt x="1209765" y="318648"/>
                  </a:lnTo>
                  <a:lnTo>
                    <a:pt x="1216604" y="315047"/>
                  </a:lnTo>
                  <a:lnTo>
                    <a:pt x="1225242" y="311807"/>
                  </a:lnTo>
                  <a:lnTo>
                    <a:pt x="1233881" y="306406"/>
                  </a:lnTo>
                  <a:lnTo>
                    <a:pt x="1261957" y="289123"/>
                  </a:lnTo>
                  <a:lnTo>
                    <a:pt x="1277434" y="280482"/>
                  </a:lnTo>
                  <a:lnTo>
                    <a:pt x="1292911" y="273641"/>
                  </a:lnTo>
                  <a:lnTo>
                    <a:pt x="1306589" y="266800"/>
                  </a:lnTo>
                  <a:lnTo>
                    <a:pt x="1317027" y="258159"/>
                  </a:lnTo>
                  <a:lnTo>
                    <a:pt x="1323866" y="247717"/>
                  </a:lnTo>
                  <a:lnTo>
                    <a:pt x="1330705" y="237276"/>
                  </a:lnTo>
                  <a:lnTo>
                    <a:pt x="1330705" y="226834"/>
                  </a:lnTo>
                  <a:close/>
                  <a:moveTo>
                    <a:pt x="4886439" y="224064"/>
                  </a:moveTo>
                  <a:lnTo>
                    <a:pt x="4805016" y="288147"/>
                  </a:lnTo>
                  <a:lnTo>
                    <a:pt x="4763584" y="319468"/>
                  </a:lnTo>
                  <a:lnTo>
                    <a:pt x="4720351" y="350430"/>
                  </a:lnTo>
                  <a:lnTo>
                    <a:pt x="4669912" y="385351"/>
                  </a:lnTo>
                  <a:lnTo>
                    <a:pt x="4618032" y="418113"/>
                  </a:lnTo>
                  <a:lnTo>
                    <a:pt x="4566152" y="449074"/>
                  </a:lnTo>
                  <a:lnTo>
                    <a:pt x="4515713" y="480396"/>
                  </a:lnTo>
                  <a:lnTo>
                    <a:pt x="4515713" y="487236"/>
                  </a:lnTo>
                  <a:lnTo>
                    <a:pt x="4515713" y="492636"/>
                  </a:lnTo>
                  <a:lnTo>
                    <a:pt x="4567593" y="454474"/>
                  </a:lnTo>
                  <a:lnTo>
                    <a:pt x="4616230" y="421713"/>
                  </a:lnTo>
                  <a:lnTo>
                    <a:pt x="4661265" y="392192"/>
                  </a:lnTo>
                  <a:lnTo>
                    <a:pt x="4704498" y="366270"/>
                  </a:lnTo>
                  <a:lnTo>
                    <a:pt x="4754937" y="339989"/>
                  </a:lnTo>
                  <a:lnTo>
                    <a:pt x="4801773" y="310828"/>
                  </a:lnTo>
                  <a:lnTo>
                    <a:pt x="4848249" y="279507"/>
                  </a:lnTo>
                  <a:lnTo>
                    <a:pt x="4893644" y="246745"/>
                  </a:lnTo>
                  <a:close/>
                  <a:moveTo>
                    <a:pt x="9371201" y="210818"/>
                  </a:moveTo>
                  <a:lnTo>
                    <a:pt x="9333034" y="240346"/>
                  </a:lnTo>
                  <a:lnTo>
                    <a:pt x="9295227" y="273116"/>
                  </a:lnTo>
                  <a:lnTo>
                    <a:pt x="9258861" y="305885"/>
                  </a:lnTo>
                  <a:lnTo>
                    <a:pt x="9222494" y="339015"/>
                  </a:lnTo>
                  <a:lnTo>
                    <a:pt x="9161644" y="401312"/>
                  </a:lnTo>
                  <a:lnTo>
                    <a:pt x="9097912" y="466851"/>
                  </a:lnTo>
                  <a:lnTo>
                    <a:pt x="9132478" y="475494"/>
                  </a:lnTo>
                  <a:lnTo>
                    <a:pt x="9139320" y="463610"/>
                  </a:lnTo>
                  <a:lnTo>
                    <a:pt x="9142920" y="460009"/>
                  </a:lnTo>
                  <a:lnTo>
                    <a:pt x="9142920" y="454968"/>
                  </a:lnTo>
                  <a:lnTo>
                    <a:pt x="9142920" y="448126"/>
                  </a:lnTo>
                  <a:lnTo>
                    <a:pt x="9147961" y="444525"/>
                  </a:lnTo>
                  <a:lnTo>
                    <a:pt x="9154802" y="437683"/>
                  </a:lnTo>
                  <a:lnTo>
                    <a:pt x="9159843" y="429040"/>
                  </a:lnTo>
                  <a:lnTo>
                    <a:pt x="9163444" y="425439"/>
                  </a:lnTo>
                  <a:lnTo>
                    <a:pt x="9172085" y="418597"/>
                  </a:lnTo>
                  <a:lnTo>
                    <a:pt x="9186128" y="413556"/>
                  </a:lnTo>
                  <a:lnTo>
                    <a:pt x="9191169" y="397711"/>
                  </a:lnTo>
                  <a:lnTo>
                    <a:pt x="9198010" y="385828"/>
                  </a:lnTo>
                  <a:lnTo>
                    <a:pt x="9208452" y="375385"/>
                  </a:lnTo>
                  <a:lnTo>
                    <a:pt x="9222494" y="368183"/>
                  </a:lnTo>
                  <a:lnTo>
                    <a:pt x="9229336" y="363142"/>
                  </a:lnTo>
                  <a:lnTo>
                    <a:pt x="9232936" y="358100"/>
                  </a:lnTo>
                  <a:lnTo>
                    <a:pt x="9234737" y="352699"/>
                  </a:lnTo>
                  <a:lnTo>
                    <a:pt x="9236177" y="347657"/>
                  </a:lnTo>
                  <a:lnTo>
                    <a:pt x="9236177" y="337214"/>
                  </a:lnTo>
                  <a:lnTo>
                    <a:pt x="9244818" y="333613"/>
                  </a:lnTo>
                  <a:lnTo>
                    <a:pt x="9263902" y="324971"/>
                  </a:lnTo>
                  <a:lnTo>
                    <a:pt x="9277944" y="316328"/>
                  </a:lnTo>
                  <a:lnTo>
                    <a:pt x="9289827" y="305885"/>
                  </a:lnTo>
                  <a:lnTo>
                    <a:pt x="9298468" y="294002"/>
                  </a:lnTo>
                  <a:lnTo>
                    <a:pt x="9308910" y="278517"/>
                  </a:lnTo>
                  <a:lnTo>
                    <a:pt x="9322592" y="264473"/>
                  </a:lnTo>
                  <a:lnTo>
                    <a:pt x="9338435" y="250789"/>
                  </a:lnTo>
                  <a:lnTo>
                    <a:pt x="9355718" y="238546"/>
                  </a:lnTo>
                  <a:lnTo>
                    <a:pt x="9362559" y="222701"/>
                  </a:lnTo>
                  <a:close/>
                  <a:moveTo>
                    <a:pt x="9492543" y="205416"/>
                  </a:moveTo>
                  <a:lnTo>
                    <a:pt x="9471659" y="224502"/>
                  </a:lnTo>
                  <a:lnTo>
                    <a:pt x="9452575" y="243587"/>
                  </a:lnTo>
                  <a:lnTo>
                    <a:pt x="9418009" y="276717"/>
                  </a:lnTo>
                  <a:lnTo>
                    <a:pt x="9383443" y="311287"/>
                  </a:lnTo>
                  <a:lnTo>
                    <a:pt x="9341676" y="354499"/>
                  </a:lnTo>
                  <a:lnTo>
                    <a:pt x="9338435" y="358100"/>
                  </a:lnTo>
                  <a:lnTo>
                    <a:pt x="9366160" y="337214"/>
                  </a:lnTo>
                  <a:lnTo>
                    <a:pt x="9398926" y="313087"/>
                  </a:lnTo>
                  <a:lnTo>
                    <a:pt x="9412968" y="300844"/>
                  </a:lnTo>
                  <a:lnTo>
                    <a:pt x="9423050" y="287160"/>
                  </a:lnTo>
                  <a:lnTo>
                    <a:pt x="9435292" y="274916"/>
                  </a:lnTo>
                  <a:lnTo>
                    <a:pt x="9443934" y="259432"/>
                  </a:lnTo>
                  <a:lnTo>
                    <a:pt x="9447535" y="255831"/>
                  </a:lnTo>
                  <a:lnTo>
                    <a:pt x="9450775" y="250789"/>
                  </a:lnTo>
                  <a:lnTo>
                    <a:pt x="9457616" y="245388"/>
                  </a:lnTo>
                  <a:lnTo>
                    <a:pt x="9471659" y="231704"/>
                  </a:lnTo>
                  <a:lnTo>
                    <a:pt x="9482101" y="217660"/>
                  </a:lnTo>
                  <a:lnTo>
                    <a:pt x="9485701" y="214059"/>
                  </a:lnTo>
                  <a:lnTo>
                    <a:pt x="9488942" y="209017"/>
                  </a:lnTo>
                  <a:close/>
                  <a:moveTo>
                    <a:pt x="3806027" y="200910"/>
                  </a:moveTo>
                  <a:lnTo>
                    <a:pt x="3778312" y="211352"/>
                  </a:lnTo>
                  <a:lnTo>
                    <a:pt x="3752396" y="218193"/>
                  </a:lnTo>
                  <a:lnTo>
                    <a:pt x="3738358" y="223233"/>
                  </a:lnTo>
                  <a:lnTo>
                    <a:pt x="3724680" y="232235"/>
                  </a:lnTo>
                  <a:lnTo>
                    <a:pt x="3727920" y="237276"/>
                  </a:lnTo>
                  <a:lnTo>
                    <a:pt x="3731519" y="245917"/>
                  </a:lnTo>
                  <a:lnTo>
                    <a:pt x="3733319" y="254558"/>
                  </a:lnTo>
                  <a:lnTo>
                    <a:pt x="3733319" y="263199"/>
                  </a:lnTo>
                  <a:lnTo>
                    <a:pt x="3733319" y="270400"/>
                  </a:lnTo>
                  <a:lnTo>
                    <a:pt x="3729719" y="273641"/>
                  </a:lnTo>
                  <a:lnTo>
                    <a:pt x="3769673" y="256358"/>
                  </a:lnTo>
                  <a:lnTo>
                    <a:pt x="3807827" y="239076"/>
                  </a:lnTo>
                  <a:lnTo>
                    <a:pt x="3806027" y="223233"/>
                  </a:lnTo>
                  <a:lnTo>
                    <a:pt x="3806027" y="214592"/>
                  </a:lnTo>
                  <a:lnTo>
                    <a:pt x="3806027" y="204151"/>
                  </a:lnTo>
                  <a:close/>
                  <a:moveTo>
                    <a:pt x="192209" y="176787"/>
                  </a:moveTo>
                  <a:lnTo>
                    <a:pt x="183570" y="185428"/>
                  </a:lnTo>
                  <a:lnTo>
                    <a:pt x="173132" y="194069"/>
                  </a:lnTo>
                  <a:lnTo>
                    <a:pt x="174931" y="200910"/>
                  </a:lnTo>
                  <a:close/>
                  <a:moveTo>
                    <a:pt x="9406127" y="169046"/>
                  </a:moveTo>
                  <a:lnTo>
                    <a:pt x="9402527" y="174447"/>
                  </a:lnTo>
                  <a:lnTo>
                    <a:pt x="9395685" y="186331"/>
                  </a:lnTo>
                  <a:lnTo>
                    <a:pt x="9388844" y="196774"/>
                  </a:lnTo>
                  <a:lnTo>
                    <a:pt x="9392085" y="194973"/>
                  </a:lnTo>
                  <a:lnTo>
                    <a:pt x="9395685" y="191732"/>
                  </a:lnTo>
                  <a:lnTo>
                    <a:pt x="9400726" y="186331"/>
                  </a:lnTo>
                  <a:lnTo>
                    <a:pt x="9402527" y="179489"/>
                  </a:lnTo>
                  <a:lnTo>
                    <a:pt x="9404327" y="172647"/>
                  </a:lnTo>
                  <a:close/>
                  <a:moveTo>
                    <a:pt x="4687205" y="168622"/>
                  </a:moveTo>
                  <a:lnTo>
                    <a:pt x="4676757" y="172222"/>
                  </a:lnTo>
                  <a:lnTo>
                    <a:pt x="4664868" y="179062"/>
                  </a:lnTo>
                  <a:lnTo>
                    <a:pt x="4654420" y="182662"/>
                  </a:lnTo>
                  <a:lnTo>
                    <a:pt x="4643972" y="187702"/>
                  </a:lnTo>
                  <a:lnTo>
                    <a:pt x="4625237" y="203183"/>
                  </a:lnTo>
                  <a:lnTo>
                    <a:pt x="4607584" y="219024"/>
                  </a:lnTo>
                  <a:lnTo>
                    <a:pt x="4597136" y="227664"/>
                  </a:lnTo>
                  <a:lnTo>
                    <a:pt x="4588489" y="234505"/>
                  </a:lnTo>
                  <a:lnTo>
                    <a:pt x="4578041" y="238105"/>
                  </a:lnTo>
                  <a:lnTo>
                    <a:pt x="4566152" y="241345"/>
                  </a:lnTo>
                  <a:lnTo>
                    <a:pt x="4562549" y="246745"/>
                  </a:lnTo>
                  <a:lnTo>
                    <a:pt x="4557505" y="251785"/>
                  </a:lnTo>
                  <a:lnTo>
                    <a:pt x="4548498" y="258986"/>
                  </a:lnTo>
                  <a:lnTo>
                    <a:pt x="4538410" y="264026"/>
                  </a:lnTo>
                  <a:lnTo>
                    <a:pt x="4527962" y="267626"/>
                  </a:lnTo>
                  <a:lnTo>
                    <a:pt x="4524359" y="274466"/>
                  </a:lnTo>
                  <a:lnTo>
                    <a:pt x="4519316" y="281307"/>
                  </a:lnTo>
                  <a:lnTo>
                    <a:pt x="4508868" y="289947"/>
                  </a:lnTo>
                  <a:lnTo>
                    <a:pt x="4482928" y="305428"/>
                  </a:lnTo>
                  <a:lnTo>
                    <a:pt x="4476082" y="310828"/>
                  </a:lnTo>
                  <a:lnTo>
                    <a:pt x="4472187" y="315758"/>
                  </a:lnTo>
                  <a:lnTo>
                    <a:pt x="4469237" y="317668"/>
                  </a:lnTo>
                  <a:lnTo>
                    <a:pt x="4470678" y="317668"/>
                  </a:lnTo>
                  <a:lnTo>
                    <a:pt x="4472187" y="315758"/>
                  </a:lnTo>
                  <a:lnTo>
                    <a:pt x="4552101" y="264026"/>
                  </a:lnTo>
                  <a:lnTo>
                    <a:pt x="4558946" y="260786"/>
                  </a:lnTo>
                  <a:lnTo>
                    <a:pt x="4612988" y="225864"/>
                  </a:lnTo>
                  <a:lnTo>
                    <a:pt x="4664868" y="193103"/>
                  </a:lnTo>
                  <a:lnTo>
                    <a:pt x="4675316" y="179062"/>
                  </a:lnTo>
                  <a:close/>
                  <a:moveTo>
                    <a:pt x="2558108" y="168145"/>
                  </a:moveTo>
                  <a:lnTo>
                    <a:pt x="2553069" y="185428"/>
                  </a:lnTo>
                  <a:lnTo>
                    <a:pt x="2547670" y="194069"/>
                  </a:lnTo>
                  <a:lnTo>
                    <a:pt x="2570346" y="186868"/>
                  </a:lnTo>
                  <a:lnTo>
                    <a:pt x="2589063" y="176787"/>
                  </a:lnTo>
                  <a:lnTo>
                    <a:pt x="2584023" y="174986"/>
                  </a:lnTo>
                  <a:close/>
                  <a:moveTo>
                    <a:pt x="2770834" y="166345"/>
                  </a:moveTo>
                  <a:lnTo>
                    <a:pt x="2744918" y="178227"/>
                  </a:lnTo>
                  <a:lnTo>
                    <a:pt x="2710363" y="194069"/>
                  </a:lnTo>
                  <a:lnTo>
                    <a:pt x="2677609" y="211352"/>
                  </a:lnTo>
                  <a:lnTo>
                    <a:pt x="2646294" y="226834"/>
                  </a:lnTo>
                  <a:lnTo>
                    <a:pt x="2646294" y="228634"/>
                  </a:lnTo>
                  <a:lnTo>
                    <a:pt x="2648093" y="226834"/>
                  </a:lnTo>
                  <a:lnTo>
                    <a:pt x="2705324" y="200910"/>
                  </a:lnTo>
                  <a:close/>
                  <a:moveTo>
                    <a:pt x="3108459" y="164545"/>
                  </a:moveTo>
                  <a:lnTo>
                    <a:pt x="3092982" y="168145"/>
                  </a:lnTo>
                  <a:lnTo>
                    <a:pt x="3078944" y="171386"/>
                  </a:lnTo>
                  <a:lnTo>
                    <a:pt x="3078944" y="181827"/>
                  </a:lnTo>
                  <a:lnTo>
                    <a:pt x="3091182" y="173186"/>
                  </a:lnTo>
                  <a:close/>
                  <a:moveTo>
                    <a:pt x="8881153" y="160764"/>
                  </a:moveTo>
                  <a:lnTo>
                    <a:pt x="8877913" y="165805"/>
                  </a:lnTo>
                  <a:lnTo>
                    <a:pt x="8876113" y="167606"/>
                  </a:lnTo>
                  <a:lnTo>
                    <a:pt x="8876113" y="170846"/>
                  </a:lnTo>
                  <a:lnTo>
                    <a:pt x="8876113" y="172647"/>
                  </a:lnTo>
                  <a:lnTo>
                    <a:pt x="8874312" y="176248"/>
                  </a:lnTo>
                  <a:lnTo>
                    <a:pt x="8867471" y="183090"/>
                  </a:lnTo>
                  <a:lnTo>
                    <a:pt x="8867471" y="184890"/>
                  </a:lnTo>
                  <a:lnTo>
                    <a:pt x="8862430" y="188131"/>
                  </a:lnTo>
                  <a:lnTo>
                    <a:pt x="8855229" y="189932"/>
                  </a:lnTo>
                  <a:lnTo>
                    <a:pt x="8853789" y="196774"/>
                  </a:lnTo>
                  <a:lnTo>
                    <a:pt x="8850188" y="203616"/>
                  </a:lnTo>
                  <a:lnTo>
                    <a:pt x="8845147" y="209017"/>
                  </a:lnTo>
                  <a:lnTo>
                    <a:pt x="8837946" y="212618"/>
                  </a:lnTo>
                  <a:lnTo>
                    <a:pt x="8834705" y="214059"/>
                  </a:lnTo>
                  <a:lnTo>
                    <a:pt x="8832905" y="217660"/>
                  </a:lnTo>
                  <a:lnTo>
                    <a:pt x="8831105" y="222701"/>
                  </a:lnTo>
                  <a:lnTo>
                    <a:pt x="8831105" y="226302"/>
                  </a:lnTo>
                  <a:lnTo>
                    <a:pt x="8827864" y="229903"/>
                  </a:lnTo>
                  <a:lnTo>
                    <a:pt x="8819223" y="233144"/>
                  </a:lnTo>
                  <a:lnTo>
                    <a:pt x="8810221" y="236745"/>
                  </a:lnTo>
                  <a:lnTo>
                    <a:pt x="8805180" y="241787"/>
                  </a:lnTo>
                  <a:lnTo>
                    <a:pt x="8801579" y="248989"/>
                  </a:lnTo>
                  <a:lnTo>
                    <a:pt x="8796539" y="255831"/>
                  </a:lnTo>
                  <a:lnTo>
                    <a:pt x="8789697" y="262673"/>
                  </a:lnTo>
                  <a:lnTo>
                    <a:pt x="8780696" y="269875"/>
                  </a:lnTo>
                  <a:lnTo>
                    <a:pt x="8773854" y="274916"/>
                  </a:lnTo>
                  <a:lnTo>
                    <a:pt x="8770614" y="281758"/>
                  </a:lnTo>
                  <a:lnTo>
                    <a:pt x="8765213" y="288600"/>
                  </a:lnTo>
                  <a:lnTo>
                    <a:pt x="8803380" y="259432"/>
                  </a:lnTo>
                  <a:lnTo>
                    <a:pt x="8837946" y="226302"/>
                  </a:lnTo>
                  <a:lnTo>
                    <a:pt x="8898437" y="164004"/>
                  </a:lnTo>
                  <a:close/>
                  <a:moveTo>
                    <a:pt x="110862" y="157704"/>
                  </a:moveTo>
                  <a:lnTo>
                    <a:pt x="109062" y="166345"/>
                  </a:lnTo>
                  <a:lnTo>
                    <a:pt x="117701" y="157704"/>
                  </a:lnTo>
                  <a:close/>
                  <a:moveTo>
                    <a:pt x="299471" y="155903"/>
                  </a:moveTo>
                  <a:lnTo>
                    <a:pt x="264917" y="194069"/>
                  </a:lnTo>
                  <a:lnTo>
                    <a:pt x="237201" y="230435"/>
                  </a:lnTo>
                  <a:lnTo>
                    <a:pt x="231802" y="237276"/>
                  </a:lnTo>
                  <a:lnTo>
                    <a:pt x="252679" y="218193"/>
                  </a:lnTo>
                  <a:lnTo>
                    <a:pt x="273555" y="199110"/>
                  </a:lnTo>
                  <a:lnTo>
                    <a:pt x="290833" y="178227"/>
                  </a:lnTo>
                  <a:lnTo>
                    <a:pt x="308110" y="155903"/>
                  </a:lnTo>
                  <a:close/>
                  <a:moveTo>
                    <a:pt x="9430251" y="155362"/>
                  </a:moveTo>
                  <a:lnTo>
                    <a:pt x="9421610" y="157163"/>
                  </a:lnTo>
                  <a:lnTo>
                    <a:pt x="9412968" y="160764"/>
                  </a:lnTo>
                  <a:lnTo>
                    <a:pt x="9419810" y="160764"/>
                  </a:lnTo>
                  <a:lnTo>
                    <a:pt x="9423050" y="158963"/>
                  </a:lnTo>
                  <a:close/>
                  <a:moveTo>
                    <a:pt x="3484239" y="154103"/>
                  </a:moveTo>
                  <a:lnTo>
                    <a:pt x="3432047" y="171386"/>
                  </a:lnTo>
                  <a:lnTo>
                    <a:pt x="3399292" y="185428"/>
                  </a:lnTo>
                  <a:lnTo>
                    <a:pt x="3364738" y="200910"/>
                  </a:lnTo>
                  <a:lnTo>
                    <a:pt x="3345661" y="209551"/>
                  </a:lnTo>
                  <a:lnTo>
                    <a:pt x="3326584" y="216392"/>
                  </a:lnTo>
                  <a:lnTo>
                    <a:pt x="3290230" y="228634"/>
                  </a:lnTo>
                  <a:lnTo>
                    <a:pt x="3243438" y="254558"/>
                  </a:lnTo>
                  <a:lnTo>
                    <a:pt x="3193406" y="277241"/>
                  </a:lnTo>
                  <a:lnTo>
                    <a:pt x="3179368" y="284083"/>
                  </a:lnTo>
                  <a:lnTo>
                    <a:pt x="3179368" y="299565"/>
                  </a:lnTo>
                  <a:lnTo>
                    <a:pt x="3181168" y="299565"/>
                  </a:lnTo>
                  <a:lnTo>
                    <a:pt x="3182967" y="299565"/>
                  </a:lnTo>
                  <a:lnTo>
                    <a:pt x="3188007" y="294524"/>
                  </a:lnTo>
                  <a:lnTo>
                    <a:pt x="3193406" y="289123"/>
                  </a:lnTo>
                  <a:lnTo>
                    <a:pt x="3203844" y="282282"/>
                  </a:lnTo>
                  <a:lnTo>
                    <a:pt x="3219322" y="277241"/>
                  </a:lnTo>
                  <a:lnTo>
                    <a:pt x="3227960" y="273641"/>
                  </a:lnTo>
                  <a:lnTo>
                    <a:pt x="3238399" y="271841"/>
                  </a:lnTo>
                  <a:lnTo>
                    <a:pt x="3248837" y="270400"/>
                  </a:lnTo>
                  <a:lnTo>
                    <a:pt x="3248837" y="263199"/>
                  </a:lnTo>
                  <a:lnTo>
                    <a:pt x="3248837" y="252758"/>
                  </a:lnTo>
                  <a:lnTo>
                    <a:pt x="3258915" y="249517"/>
                  </a:lnTo>
                  <a:lnTo>
                    <a:pt x="3295269" y="237276"/>
                  </a:lnTo>
                  <a:lnTo>
                    <a:pt x="3340262" y="221793"/>
                  </a:lnTo>
                  <a:lnTo>
                    <a:pt x="3357899" y="214592"/>
                  </a:lnTo>
                  <a:lnTo>
                    <a:pt x="3392454" y="204151"/>
                  </a:lnTo>
                  <a:lnTo>
                    <a:pt x="3421609" y="195509"/>
                  </a:lnTo>
                  <a:lnTo>
                    <a:pt x="3449324" y="186868"/>
                  </a:lnTo>
                  <a:lnTo>
                    <a:pt x="3456163" y="176787"/>
                  </a:lnTo>
                  <a:lnTo>
                    <a:pt x="3465162" y="168145"/>
                  </a:lnTo>
                  <a:lnTo>
                    <a:pt x="3473800" y="161304"/>
                  </a:lnTo>
                  <a:close/>
                  <a:moveTo>
                    <a:pt x="9024819" y="148520"/>
                  </a:moveTo>
                  <a:lnTo>
                    <a:pt x="8980171" y="188131"/>
                  </a:lnTo>
                  <a:lnTo>
                    <a:pt x="8936603" y="228103"/>
                  </a:lnTo>
                  <a:lnTo>
                    <a:pt x="8895196" y="269875"/>
                  </a:lnTo>
                  <a:lnTo>
                    <a:pt x="8855229" y="311287"/>
                  </a:lnTo>
                  <a:lnTo>
                    <a:pt x="8834705" y="331813"/>
                  </a:lnTo>
                  <a:lnTo>
                    <a:pt x="8843347" y="328572"/>
                  </a:lnTo>
                  <a:lnTo>
                    <a:pt x="8846587" y="326771"/>
                  </a:lnTo>
                  <a:lnTo>
                    <a:pt x="8860630" y="313087"/>
                  </a:lnTo>
                  <a:lnTo>
                    <a:pt x="8865671" y="309486"/>
                  </a:lnTo>
                  <a:lnTo>
                    <a:pt x="8872512" y="307686"/>
                  </a:lnTo>
                  <a:lnTo>
                    <a:pt x="8877913" y="307686"/>
                  </a:lnTo>
                  <a:lnTo>
                    <a:pt x="8882954" y="309486"/>
                  </a:lnTo>
                  <a:lnTo>
                    <a:pt x="8900237" y="279958"/>
                  </a:lnTo>
                  <a:lnTo>
                    <a:pt x="8919320" y="254030"/>
                  </a:lnTo>
                  <a:lnTo>
                    <a:pt x="8940204" y="231704"/>
                  </a:lnTo>
                  <a:lnTo>
                    <a:pt x="8964328" y="209017"/>
                  </a:lnTo>
                  <a:lnTo>
                    <a:pt x="8980171" y="194973"/>
                  </a:lnTo>
                  <a:lnTo>
                    <a:pt x="8995654" y="181289"/>
                  </a:lnTo>
                  <a:lnTo>
                    <a:pt x="9011137" y="165805"/>
                  </a:lnTo>
                  <a:close/>
                  <a:moveTo>
                    <a:pt x="3658811" y="142221"/>
                  </a:moveTo>
                  <a:lnTo>
                    <a:pt x="3660610" y="157704"/>
                  </a:lnTo>
                  <a:lnTo>
                    <a:pt x="3676088" y="154103"/>
                  </a:lnTo>
                  <a:lnTo>
                    <a:pt x="3693365" y="150863"/>
                  </a:lnTo>
                  <a:lnTo>
                    <a:pt x="3696964" y="145462"/>
                  </a:lnTo>
                  <a:lnTo>
                    <a:pt x="3690126" y="145462"/>
                  </a:lnTo>
                  <a:close/>
                  <a:moveTo>
                    <a:pt x="1151094" y="142221"/>
                  </a:moveTo>
                  <a:lnTo>
                    <a:pt x="1074786" y="186868"/>
                  </a:lnTo>
                  <a:lnTo>
                    <a:pt x="1000279" y="235475"/>
                  </a:lnTo>
                  <a:lnTo>
                    <a:pt x="927570" y="287683"/>
                  </a:lnTo>
                  <a:lnTo>
                    <a:pt x="853422" y="344572"/>
                  </a:lnTo>
                  <a:lnTo>
                    <a:pt x="849823" y="348172"/>
                  </a:lnTo>
                  <a:lnTo>
                    <a:pt x="855222" y="348172"/>
                  </a:lnTo>
                  <a:lnTo>
                    <a:pt x="863860" y="348172"/>
                  </a:lnTo>
                  <a:lnTo>
                    <a:pt x="870699" y="346372"/>
                  </a:lnTo>
                  <a:lnTo>
                    <a:pt x="875739" y="344572"/>
                  </a:lnTo>
                  <a:lnTo>
                    <a:pt x="880778" y="342771"/>
                  </a:lnTo>
                  <a:lnTo>
                    <a:pt x="893016" y="340971"/>
                  </a:lnTo>
                  <a:lnTo>
                    <a:pt x="898055" y="329089"/>
                  </a:lnTo>
                  <a:lnTo>
                    <a:pt x="906694" y="320448"/>
                  </a:lnTo>
                  <a:lnTo>
                    <a:pt x="917132" y="311807"/>
                  </a:lnTo>
                  <a:lnTo>
                    <a:pt x="927570" y="304966"/>
                  </a:lnTo>
                  <a:lnTo>
                    <a:pt x="941608" y="299565"/>
                  </a:lnTo>
                  <a:lnTo>
                    <a:pt x="957085" y="292724"/>
                  </a:lnTo>
                  <a:lnTo>
                    <a:pt x="972563" y="287683"/>
                  </a:lnTo>
                  <a:lnTo>
                    <a:pt x="976162" y="279042"/>
                  </a:lnTo>
                  <a:lnTo>
                    <a:pt x="981561" y="270400"/>
                  </a:lnTo>
                  <a:lnTo>
                    <a:pt x="988400" y="263199"/>
                  </a:lnTo>
                  <a:lnTo>
                    <a:pt x="995239" y="259959"/>
                  </a:lnTo>
                  <a:lnTo>
                    <a:pt x="1000279" y="258159"/>
                  </a:lnTo>
                  <a:lnTo>
                    <a:pt x="1005678" y="258159"/>
                  </a:lnTo>
                  <a:lnTo>
                    <a:pt x="1007477" y="258159"/>
                  </a:lnTo>
                  <a:lnTo>
                    <a:pt x="1012516" y="252758"/>
                  </a:lnTo>
                  <a:lnTo>
                    <a:pt x="1017556" y="249517"/>
                  </a:lnTo>
                  <a:lnTo>
                    <a:pt x="1074786" y="213152"/>
                  </a:lnTo>
                  <a:lnTo>
                    <a:pt x="1100702" y="194069"/>
                  </a:lnTo>
                  <a:lnTo>
                    <a:pt x="1125178" y="174986"/>
                  </a:lnTo>
                  <a:lnTo>
                    <a:pt x="1149294" y="157704"/>
                  </a:lnTo>
                  <a:lnTo>
                    <a:pt x="1175210" y="142221"/>
                  </a:lnTo>
                  <a:close/>
                  <a:moveTo>
                    <a:pt x="693968" y="142221"/>
                  </a:moveTo>
                  <a:lnTo>
                    <a:pt x="451727" y="318648"/>
                  </a:lnTo>
                  <a:lnTo>
                    <a:pt x="396296" y="360054"/>
                  </a:lnTo>
                  <a:lnTo>
                    <a:pt x="345904" y="401820"/>
                  </a:lnTo>
                  <a:lnTo>
                    <a:pt x="295872" y="443226"/>
                  </a:lnTo>
                  <a:lnTo>
                    <a:pt x="249080" y="483192"/>
                  </a:lnTo>
                  <a:lnTo>
                    <a:pt x="275355" y="481392"/>
                  </a:lnTo>
                  <a:lnTo>
                    <a:pt x="289033" y="479592"/>
                  </a:lnTo>
                  <a:lnTo>
                    <a:pt x="306310" y="475991"/>
                  </a:lnTo>
                  <a:lnTo>
                    <a:pt x="316749" y="458709"/>
                  </a:lnTo>
                  <a:lnTo>
                    <a:pt x="330426" y="443226"/>
                  </a:lnTo>
                  <a:lnTo>
                    <a:pt x="347704" y="427744"/>
                  </a:lnTo>
                  <a:lnTo>
                    <a:pt x="368580" y="412262"/>
                  </a:lnTo>
                  <a:lnTo>
                    <a:pt x="385857" y="401820"/>
                  </a:lnTo>
                  <a:lnTo>
                    <a:pt x="401695" y="388138"/>
                  </a:lnTo>
                  <a:lnTo>
                    <a:pt x="415373" y="372296"/>
                  </a:lnTo>
                  <a:lnTo>
                    <a:pt x="429410" y="355013"/>
                  </a:lnTo>
                  <a:lnTo>
                    <a:pt x="432650" y="351413"/>
                  </a:lnTo>
                  <a:lnTo>
                    <a:pt x="436249" y="349612"/>
                  </a:lnTo>
                  <a:lnTo>
                    <a:pt x="467204" y="334130"/>
                  </a:lnTo>
                  <a:lnTo>
                    <a:pt x="494920" y="316847"/>
                  </a:lnTo>
                  <a:lnTo>
                    <a:pt x="520836" y="297765"/>
                  </a:lnTo>
                  <a:lnTo>
                    <a:pt x="541712" y="277241"/>
                  </a:lnTo>
                  <a:lnTo>
                    <a:pt x="566188" y="256358"/>
                  </a:lnTo>
                  <a:lnTo>
                    <a:pt x="590305" y="237276"/>
                  </a:lnTo>
                  <a:lnTo>
                    <a:pt x="617660" y="223233"/>
                  </a:lnTo>
                  <a:lnTo>
                    <a:pt x="645376" y="213152"/>
                  </a:lnTo>
                  <a:lnTo>
                    <a:pt x="652574" y="200910"/>
                  </a:lnTo>
                  <a:lnTo>
                    <a:pt x="668052" y="181827"/>
                  </a:lnTo>
                  <a:lnTo>
                    <a:pt x="674891" y="174986"/>
                  </a:lnTo>
                  <a:lnTo>
                    <a:pt x="682090" y="168145"/>
                  </a:lnTo>
                  <a:lnTo>
                    <a:pt x="690728" y="164545"/>
                  </a:lnTo>
                  <a:lnTo>
                    <a:pt x="699367" y="162744"/>
                  </a:lnTo>
                  <a:lnTo>
                    <a:pt x="706206" y="161304"/>
                  </a:lnTo>
                  <a:lnTo>
                    <a:pt x="709805" y="152663"/>
                  </a:lnTo>
                  <a:lnTo>
                    <a:pt x="714844" y="147262"/>
                  </a:lnTo>
                  <a:close/>
                  <a:moveTo>
                    <a:pt x="422212" y="142221"/>
                  </a:moveTo>
                  <a:lnTo>
                    <a:pt x="387657" y="180027"/>
                  </a:lnTo>
                  <a:lnTo>
                    <a:pt x="351303" y="216392"/>
                  </a:lnTo>
                  <a:lnTo>
                    <a:pt x="314949" y="252758"/>
                  </a:lnTo>
                  <a:lnTo>
                    <a:pt x="276795" y="287683"/>
                  </a:lnTo>
                  <a:lnTo>
                    <a:pt x="200847" y="355013"/>
                  </a:lnTo>
                  <a:lnTo>
                    <a:pt x="128139" y="417302"/>
                  </a:lnTo>
                  <a:lnTo>
                    <a:pt x="128139" y="420903"/>
                  </a:lnTo>
                  <a:lnTo>
                    <a:pt x="128139" y="431344"/>
                  </a:lnTo>
                  <a:lnTo>
                    <a:pt x="141817" y="419103"/>
                  </a:lnTo>
                  <a:lnTo>
                    <a:pt x="159454" y="408661"/>
                  </a:lnTo>
                  <a:lnTo>
                    <a:pt x="183570" y="396779"/>
                  </a:lnTo>
                  <a:lnTo>
                    <a:pt x="205886" y="386338"/>
                  </a:lnTo>
                  <a:lnTo>
                    <a:pt x="204087" y="380937"/>
                  </a:lnTo>
                  <a:lnTo>
                    <a:pt x="204087" y="375896"/>
                  </a:lnTo>
                  <a:lnTo>
                    <a:pt x="207686" y="365455"/>
                  </a:lnTo>
                  <a:lnTo>
                    <a:pt x="209486" y="358614"/>
                  </a:lnTo>
                  <a:lnTo>
                    <a:pt x="212725" y="351413"/>
                  </a:lnTo>
                  <a:lnTo>
                    <a:pt x="219564" y="349612"/>
                  </a:lnTo>
                  <a:lnTo>
                    <a:pt x="235402" y="342771"/>
                  </a:lnTo>
                  <a:lnTo>
                    <a:pt x="249080" y="334130"/>
                  </a:lnTo>
                  <a:lnTo>
                    <a:pt x="261318" y="323688"/>
                  </a:lnTo>
                  <a:lnTo>
                    <a:pt x="273555" y="310006"/>
                  </a:lnTo>
                  <a:lnTo>
                    <a:pt x="287233" y="290924"/>
                  </a:lnTo>
                  <a:lnTo>
                    <a:pt x="303071" y="275441"/>
                  </a:lnTo>
                  <a:lnTo>
                    <a:pt x="320348" y="263199"/>
                  </a:lnTo>
                  <a:lnTo>
                    <a:pt x="340865" y="251318"/>
                  </a:lnTo>
                  <a:lnTo>
                    <a:pt x="361741" y="225034"/>
                  </a:lnTo>
                  <a:lnTo>
                    <a:pt x="398096" y="188668"/>
                  </a:lnTo>
                  <a:lnTo>
                    <a:pt x="417172" y="168145"/>
                  </a:lnTo>
                  <a:lnTo>
                    <a:pt x="443088" y="142221"/>
                  </a:lnTo>
                  <a:close/>
                  <a:moveTo>
                    <a:pt x="573027" y="140421"/>
                  </a:moveTo>
                  <a:lnTo>
                    <a:pt x="562589" y="142221"/>
                  </a:lnTo>
                  <a:lnTo>
                    <a:pt x="553950" y="145462"/>
                  </a:lnTo>
                  <a:lnTo>
                    <a:pt x="547111" y="149062"/>
                  </a:lnTo>
                  <a:lnTo>
                    <a:pt x="541712" y="154103"/>
                  </a:lnTo>
                  <a:lnTo>
                    <a:pt x="524435" y="176787"/>
                  </a:lnTo>
                  <a:lnTo>
                    <a:pt x="505358" y="194069"/>
                  </a:lnTo>
                  <a:lnTo>
                    <a:pt x="517596" y="188668"/>
                  </a:lnTo>
                  <a:lnTo>
                    <a:pt x="529474" y="181827"/>
                  </a:lnTo>
                  <a:lnTo>
                    <a:pt x="538113" y="176787"/>
                  </a:lnTo>
                  <a:lnTo>
                    <a:pt x="547111" y="169585"/>
                  </a:lnTo>
                  <a:lnTo>
                    <a:pt x="567628" y="145462"/>
                  </a:lnTo>
                  <a:close/>
                  <a:moveTo>
                    <a:pt x="9549793" y="139878"/>
                  </a:moveTo>
                  <a:lnTo>
                    <a:pt x="9513426" y="181289"/>
                  </a:lnTo>
                  <a:lnTo>
                    <a:pt x="9523868" y="179489"/>
                  </a:lnTo>
                  <a:lnTo>
                    <a:pt x="9530709" y="169046"/>
                  </a:lnTo>
                  <a:lnTo>
                    <a:pt x="9537551" y="158963"/>
                  </a:lnTo>
                  <a:lnTo>
                    <a:pt x="9544392" y="148520"/>
                  </a:lnTo>
                  <a:close/>
                  <a:moveTo>
                    <a:pt x="9135719" y="139878"/>
                  </a:moveTo>
                  <a:lnTo>
                    <a:pt x="9113395" y="164004"/>
                  </a:lnTo>
                  <a:lnTo>
                    <a:pt x="9090711" y="188131"/>
                  </a:lnTo>
                  <a:lnTo>
                    <a:pt x="9051104" y="228103"/>
                  </a:lnTo>
                  <a:lnTo>
                    <a:pt x="9011137" y="271315"/>
                  </a:lnTo>
                  <a:lnTo>
                    <a:pt x="8926162" y="369983"/>
                  </a:lnTo>
                  <a:lnTo>
                    <a:pt x="8853789" y="453167"/>
                  </a:lnTo>
                  <a:lnTo>
                    <a:pt x="8876113" y="442724"/>
                  </a:lnTo>
                  <a:lnTo>
                    <a:pt x="8895196" y="427240"/>
                  </a:lnTo>
                  <a:lnTo>
                    <a:pt x="8910679" y="411755"/>
                  </a:lnTo>
                  <a:lnTo>
                    <a:pt x="8924721" y="392670"/>
                  </a:lnTo>
                  <a:lnTo>
                    <a:pt x="8943805" y="369983"/>
                  </a:lnTo>
                  <a:lnTo>
                    <a:pt x="8962888" y="352699"/>
                  </a:lnTo>
                  <a:lnTo>
                    <a:pt x="8983412" y="337214"/>
                  </a:lnTo>
                  <a:lnTo>
                    <a:pt x="9007536" y="326771"/>
                  </a:lnTo>
                  <a:lnTo>
                    <a:pt x="9014737" y="313087"/>
                  </a:lnTo>
                  <a:lnTo>
                    <a:pt x="9023379" y="300844"/>
                  </a:lnTo>
                  <a:lnTo>
                    <a:pt x="9032021" y="290401"/>
                  </a:lnTo>
                  <a:lnTo>
                    <a:pt x="9043903" y="279958"/>
                  </a:lnTo>
                  <a:lnTo>
                    <a:pt x="9059745" y="268074"/>
                  </a:lnTo>
                  <a:lnTo>
                    <a:pt x="9077029" y="250789"/>
                  </a:lnTo>
                  <a:lnTo>
                    <a:pt x="9083870" y="243587"/>
                  </a:lnTo>
                  <a:lnTo>
                    <a:pt x="9089271" y="233144"/>
                  </a:lnTo>
                  <a:lnTo>
                    <a:pt x="9101153" y="212618"/>
                  </a:lnTo>
                  <a:lnTo>
                    <a:pt x="9104753" y="202175"/>
                  </a:lnTo>
                  <a:lnTo>
                    <a:pt x="9113395" y="191732"/>
                  </a:lnTo>
                  <a:lnTo>
                    <a:pt x="9123837" y="183090"/>
                  </a:lnTo>
                  <a:lnTo>
                    <a:pt x="9135719" y="174447"/>
                  </a:lnTo>
                  <a:lnTo>
                    <a:pt x="9134279" y="157163"/>
                  </a:lnTo>
                  <a:close/>
                  <a:moveTo>
                    <a:pt x="9650251" y="125834"/>
                  </a:moveTo>
                  <a:lnTo>
                    <a:pt x="9650251" y="129435"/>
                  </a:lnTo>
                  <a:lnTo>
                    <a:pt x="9651691" y="125834"/>
                  </a:lnTo>
                  <a:close/>
                  <a:moveTo>
                    <a:pt x="9329794" y="89463"/>
                  </a:moveTo>
                  <a:lnTo>
                    <a:pt x="9279385" y="139878"/>
                  </a:lnTo>
                  <a:lnTo>
                    <a:pt x="9222494" y="198574"/>
                  </a:lnTo>
                  <a:lnTo>
                    <a:pt x="9135719" y="285359"/>
                  </a:lnTo>
                  <a:lnTo>
                    <a:pt x="9090711" y="331813"/>
                  </a:lnTo>
                  <a:lnTo>
                    <a:pt x="9047503" y="378626"/>
                  </a:lnTo>
                  <a:lnTo>
                    <a:pt x="9035261" y="390869"/>
                  </a:lnTo>
                  <a:lnTo>
                    <a:pt x="9017978" y="404914"/>
                  </a:lnTo>
                  <a:lnTo>
                    <a:pt x="8983412" y="439483"/>
                  </a:lnTo>
                  <a:lnTo>
                    <a:pt x="8967929" y="458209"/>
                  </a:lnTo>
                  <a:lnTo>
                    <a:pt x="8954247" y="472253"/>
                  </a:lnTo>
                  <a:lnTo>
                    <a:pt x="8942004" y="489538"/>
                  </a:lnTo>
                  <a:lnTo>
                    <a:pt x="8938404" y="496380"/>
                  </a:lnTo>
                  <a:lnTo>
                    <a:pt x="8936603" y="505022"/>
                  </a:lnTo>
                  <a:lnTo>
                    <a:pt x="8938404" y="515465"/>
                  </a:lnTo>
                  <a:lnTo>
                    <a:pt x="8940204" y="519066"/>
                  </a:lnTo>
                  <a:lnTo>
                    <a:pt x="8962888" y="498180"/>
                  </a:lnTo>
                  <a:lnTo>
                    <a:pt x="8980171" y="485937"/>
                  </a:lnTo>
                  <a:lnTo>
                    <a:pt x="8992053" y="475494"/>
                  </a:lnTo>
                  <a:lnTo>
                    <a:pt x="9000695" y="461810"/>
                  </a:lnTo>
                  <a:lnTo>
                    <a:pt x="9011137" y="448126"/>
                  </a:lnTo>
                  <a:lnTo>
                    <a:pt x="9017978" y="432281"/>
                  </a:lnTo>
                  <a:lnTo>
                    <a:pt x="9021579" y="425439"/>
                  </a:lnTo>
                  <a:lnTo>
                    <a:pt x="9030220" y="425439"/>
                  </a:lnTo>
                  <a:lnTo>
                    <a:pt x="9033461" y="422198"/>
                  </a:lnTo>
                  <a:lnTo>
                    <a:pt x="9040662" y="422198"/>
                  </a:lnTo>
                  <a:lnTo>
                    <a:pt x="9045703" y="408154"/>
                  </a:lnTo>
                  <a:lnTo>
                    <a:pt x="9054345" y="396271"/>
                  </a:lnTo>
                  <a:lnTo>
                    <a:pt x="9062986" y="385828"/>
                  </a:lnTo>
                  <a:lnTo>
                    <a:pt x="9075228" y="378626"/>
                  </a:lnTo>
                  <a:lnTo>
                    <a:pt x="9085670" y="371784"/>
                  </a:lnTo>
                  <a:lnTo>
                    <a:pt x="9090711" y="363142"/>
                  </a:lnTo>
                  <a:lnTo>
                    <a:pt x="9089271" y="359541"/>
                  </a:lnTo>
                  <a:lnTo>
                    <a:pt x="9089271" y="356300"/>
                  </a:lnTo>
                  <a:lnTo>
                    <a:pt x="9089271" y="350898"/>
                  </a:lnTo>
                  <a:lnTo>
                    <a:pt x="9092511" y="347657"/>
                  </a:lnTo>
                  <a:lnTo>
                    <a:pt x="9097912" y="340455"/>
                  </a:lnTo>
                  <a:lnTo>
                    <a:pt x="9101153" y="339015"/>
                  </a:lnTo>
                  <a:lnTo>
                    <a:pt x="9113395" y="331813"/>
                  </a:lnTo>
                  <a:lnTo>
                    <a:pt x="9125637" y="324971"/>
                  </a:lnTo>
                  <a:lnTo>
                    <a:pt x="9128878" y="321370"/>
                  </a:lnTo>
                  <a:lnTo>
                    <a:pt x="9132478" y="314528"/>
                  </a:lnTo>
                  <a:lnTo>
                    <a:pt x="9135719" y="299043"/>
                  </a:lnTo>
                  <a:lnTo>
                    <a:pt x="9137519" y="292201"/>
                  </a:lnTo>
                  <a:lnTo>
                    <a:pt x="9144361" y="290401"/>
                  </a:lnTo>
                  <a:lnTo>
                    <a:pt x="9158403" y="285359"/>
                  </a:lnTo>
                  <a:lnTo>
                    <a:pt x="9165244" y="281758"/>
                  </a:lnTo>
                  <a:lnTo>
                    <a:pt x="9168485" y="278517"/>
                  </a:lnTo>
                  <a:lnTo>
                    <a:pt x="9184328" y="255831"/>
                  </a:lnTo>
                  <a:lnTo>
                    <a:pt x="9186128" y="252230"/>
                  </a:lnTo>
                  <a:lnTo>
                    <a:pt x="9196210" y="238546"/>
                  </a:lnTo>
                  <a:lnTo>
                    <a:pt x="9208452" y="222701"/>
                  </a:lnTo>
                  <a:lnTo>
                    <a:pt x="9215653" y="215859"/>
                  </a:lnTo>
                  <a:lnTo>
                    <a:pt x="9224295" y="210818"/>
                  </a:lnTo>
                  <a:lnTo>
                    <a:pt x="9231136" y="207217"/>
                  </a:lnTo>
                  <a:lnTo>
                    <a:pt x="9239777" y="203616"/>
                  </a:lnTo>
                  <a:lnTo>
                    <a:pt x="9263902" y="170846"/>
                  </a:lnTo>
                  <a:lnTo>
                    <a:pt x="9295227" y="133036"/>
                  </a:lnTo>
                  <a:close/>
                  <a:moveTo>
                    <a:pt x="9231136" y="44450"/>
                  </a:moveTo>
                  <a:lnTo>
                    <a:pt x="9265702" y="44450"/>
                  </a:lnTo>
                  <a:lnTo>
                    <a:pt x="9302069" y="44450"/>
                  </a:lnTo>
                  <a:lnTo>
                    <a:pt x="9336635" y="46251"/>
                  </a:lnTo>
                  <a:lnTo>
                    <a:pt x="9373001" y="49852"/>
                  </a:lnTo>
                  <a:lnTo>
                    <a:pt x="9409368" y="53093"/>
                  </a:lnTo>
                  <a:lnTo>
                    <a:pt x="9431692" y="54893"/>
                  </a:lnTo>
                  <a:lnTo>
                    <a:pt x="9454376" y="56694"/>
                  </a:lnTo>
                  <a:lnTo>
                    <a:pt x="9475259" y="54893"/>
                  </a:lnTo>
                  <a:lnTo>
                    <a:pt x="9497583" y="53093"/>
                  </a:lnTo>
                  <a:lnTo>
                    <a:pt x="9518467" y="51292"/>
                  </a:lnTo>
                  <a:lnTo>
                    <a:pt x="9542591" y="49852"/>
                  </a:lnTo>
                  <a:lnTo>
                    <a:pt x="9585799" y="46251"/>
                  </a:lnTo>
                  <a:lnTo>
                    <a:pt x="9631167" y="46251"/>
                  </a:lnTo>
                  <a:lnTo>
                    <a:pt x="9651691" y="46251"/>
                  </a:lnTo>
                  <a:lnTo>
                    <a:pt x="9674375" y="49852"/>
                  </a:lnTo>
                  <a:lnTo>
                    <a:pt x="9693458" y="53093"/>
                  </a:lnTo>
                  <a:lnTo>
                    <a:pt x="9712182" y="58134"/>
                  </a:lnTo>
                  <a:lnTo>
                    <a:pt x="9731265" y="65336"/>
                  </a:lnTo>
                  <a:lnTo>
                    <a:pt x="9753949" y="73979"/>
                  </a:lnTo>
                  <a:lnTo>
                    <a:pt x="9764391" y="77220"/>
                  </a:lnTo>
                  <a:lnTo>
                    <a:pt x="9764391" y="87663"/>
                  </a:lnTo>
                  <a:lnTo>
                    <a:pt x="9762591" y="98106"/>
                  </a:lnTo>
                  <a:lnTo>
                    <a:pt x="9760791" y="108549"/>
                  </a:lnTo>
                  <a:lnTo>
                    <a:pt x="9753949" y="124393"/>
                  </a:lnTo>
                  <a:lnTo>
                    <a:pt x="9748548" y="134836"/>
                  </a:lnTo>
                  <a:lnTo>
                    <a:pt x="9758990" y="141678"/>
                  </a:lnTo>
                  <a:lnTo>
                    <a:pt x="9762591" y="144919"/>
                  </a:lnTo>
                  <a:lnTo>
                    <a:pt x="9764391" y="153562"/>
                  </a:lnTo>
                  <a:lnTo>
                    <a:pt x="9766191" y="160764"/>
                  </a:lnTo>
                  <a:lnTo>
                    <a:pt x="9769432" y="169046"/>
                  </a:lnTo>
                  <a:lnTo>
                    <a:pt x="9771232" y="176248"/>
                  </a:lnTo>
                  <a:lnTo>
                    <a:pt x="9773033" y="179489"/>
                  </a:lnTo>
                  <a:lnTo>
                    <a:pt x="9774833" y="183090"/>
                  </a:lnTo>
                  <a:lnTo>
                    <a:pt x="9778073" y="188131"/>
                  </a:lnTo>
                  <a:lnTo>
                    <a:pt x="9781674" y="189932"/>
                  </a:lnTo>
                  <a:lnTo>
                    <a:pt x="9793916" y="191732"/>
                  </a:lnTo>
                  <a:lnTo>
                    <a:pt x="9809399" y="191732"/>
                  </a:lnTo>
                  <a:lnTo>
                    <a:pt x="9809399" y="205416"/>
                  </a:lnTo>
                  <a:lnTo>
                    <a:pt x="9809399" y="219460"/>
                  </a:lnTo>
                  <a:lnTo>
                    <a:pt x="9805799" y="229903"/>
                  </a:lnTo>
                  <a:lnTo>
                    <a:pt x="9802558" y="241787"/>
                  </a:lnTo>
                  <a:lnTo>
                    <a:pt x="9795717" y="252230"/>
                  </a:lnTo>
                  <a:lnTo>
                    <a:pt x="9785275" y="268074"/>
                  </a:lnTo>
                  <a:lnTo>
                    <a:pt x="9778073" y="274916"/>
                  </a:lnTo>
                  <a:lnTo>
                    <a:pt x="9771232" y="281758"/>
                  </a:lnTo>
                  <a:lnTo>
                    <a:pt x="9771232" y="283559"/>
                  </a:lnTo>
                  <a:lnTo>
                    <a:pt x="9776273" y="442724"/>
                  </a:lnTo>
                  <a:lnTo>
                    <a:pt x="9776273" y="520867"/>
                  </a:lnTo>
                  <a:lnTo>
                    <a:pt x="9774833" y="596848"/>
                  </a:lnTo>
                  <a:lnTo>
                    <a:pt x="9771232" y="680032"/>
                  </a:lnTo>
                  <a:lnTo>
                    <a:pt x="9767632" y="761416"/>
                  </a:lnTo>
                  <a:lnTo>
                    <a:pt x="9758990" y="911939"/>
                  </a:lnTo>
                  <a:lnTo>
                    <a:pt x="9757190" y="941467"/>
                  </a:lnTo>
                  <a:lnTo>
                    <a:pt x="9747108" y="1078306"/>
                  </a:lnTo>
                  <a:lnTo>
                    <a:pt x="9739907" y="1213345"/>
                  </a:lnTo>
                  <a:lnTo>
                    <a:pt x="9734866" y="1294728"/>
                  </a:lnTo>
                  <a:lnTo>
                    <a:pt x="9731265" y="1371070"/>
                  </a:lnTo>
                  <a:lnTo>
                    <a:pt x="9731265" y="1442011"/>
                  </a:lnTo>
                  <a:lnTo>
                    <a:pt x="9733065" y="1507909"/>
                  </a:lnTo>
                  <a:lnTo>
                    <a:pt x="9734866" y="1518352"/>
                  </a:lnTo>
                  <a:lnTo>
                    <a:pt x="9738106" y="1528435"/>
                  </a:lnTo>
                  <a:lnTo>
                    <a:pt x="9741707" y="1538878"/>
                  </a:lnTo>
                  <a:lnTo>
                    <a:pt x="9743507" y="1547521"/>
                  </a:lnTo>
                  <a:lnTo>
                    <a:pt x="9743507" y="1564806"/>
                  </a:lnTo>
                  <a:lnTo>
                    <a:pt x="9743507" y="1587492"/>
                  </a:lnTo>
                  <a:lnTo>
                    <a:pt x="9741707" y="1599736"/>
                  </a:lnTo>
                  <a:lnTo>
                    <a:pt x="9739907" y="1615220"/>
                  </a:lnTo>
                  <a:lnTo>
                    <a:pt x="9734866" y="1641148"/>
                  </a:lnTo>
                  <a:lnTo>
                    <a:pt x="9733065" y="1654832"/>
                  </a:lnTo>
                  <a:lnTo>
                    <a:pt x="9733065" y="1668876"/>
                  </a:lnTo>
                  <a:lnTo>
                    <a:pt x="9733065" y="1679319"/>
                  </a:lnTo>
                  <a:lnTo>
                    <a:pt x="9738106" y="1687961"/>
                  </a:lnTo>
                  <a:lnTo>
                    <a:pt x="9739907" y="1696604"/>
                  </a:lnTo>
                  <a:lnTo>
                    <a:pt x="9739907" y="1707047"/>
                  </a:lnTo>
                  <a:lnTo>
                    <a:pt x="9739907" y="1722531"/>
                  </a:lnTo>
                  <a:lnTo>
                    <a:pt x="9738106" y="1736575"/>
                  </a:lnTo>
                  <a:lnTo>
                    <a:pt x="9733065" y="1765743"/>
                  </a:lnTo>
                  <a:lnTo>
                    <a:pt x="9731265" y="1771145"/>
                  </a:lnTo>
                  <a:lnTo>
                    <a:pt x="9726224" y="1783028"/>
                  </a:lnTo>
                  <a:lnTo>
                    <a:pt x="9724424" y="1795272"/>
                  </a:lnTo>
                  <a:lnTo>
                    <a:pt x="9722624" y="1807515"/>
                  </a:lnTo>
                  <a:lnTo>
                    <a:pt x="9720823" y="1817598"/>
                  </a:lnTo>
                  <a:lnTo>
                    <a:pt x="9722624" y="1833443"/>
                  </a:lnTo>
                  <a:lnTo>
                    <a:pt x="9726224" y="1840285"/>
                  </a:lnTo>
                  <a:lnTo>
                    <a:pt x="9729465" y="1847127"/>
                  </a:lnTo>
                  <a:lnTo>
                    <a:pt x="9731265" y="1852528"/>
                  </a:lnTo>
                  <a:lnTo>
                    <a:pt x="9738106" y="1871614"/>
                  </a:lnTo>
                  <a:lnTo>
                    <a:pt x="9739907" y="1883497"/>
                  </a:lnTo>
                  <a:lnTo>
                    <a:pt x="9739907" y="1895741"/>
                  </a:lnTo>
                  <a:lnTo>
                    <a:pt x="9738106" y="1916627"/>
                  </a:lnTo>
                  <a:lnTo>
                    <a:pt x="9734866" y="1937152"/>
                  </a:lnTo>
                  <a:lnTo>
                    <a:pt x="9731265" y="1958038"/>
                  </a:lnTo>
                  <a:lnTo>
                    <a:pt x="9726224" y="1977124"/>
                  </a:lnTo>
                  <a:lnTo>
                    <a:pt x="9724424" y="1994409"/>
                  </a:lnTo>
                  <a:lnTo>
                    <a:pt x="9722624" y="2020336"/>
                  </a:lnTo>
                  <a:lnTo>
                    <a:pt x="9722624" y="2048064"/>
                  </a:lnTo>
                  <a:lnTo>
                    <a:pt x="9722624" y="2073992"/>
                  </a:lnTo>
                  <a:lnTo>
                    <a:pt x="9724424" y="2099919"/>
                  </a:lnTo>
                  <a:lnTo>
                    <a:pt x="9726224" y="2126207"/>
                  </a:lnTo>
                  <a:lnTo>
                    <a:pt x="9726224" y="2150333"/>
                  </a:lnTo>
                  <a:lnTo>
                    <a:pt x="9722624" y="2202188"/>
                  </a:lnTo>
                  <a:lnTo>
                    <a:pt x="9748548" y="2209030"/>
                  </a:lnTo>
                  <a:lnTo>
                    <a:pt x="9758990" y="2212631"/>
                  </a:lnTo>
                  <a:lnTo>
                    <a:pt x="9764391" y="2217673"/>
                  </a:lnTo>
                  <a:lnTo>
                    <a:pt x="9769432" y="2224515"/>
                  </a:lnTo>
                  <a:lnTo>
                    <a:pt x="9771232" y="2228116"/>
                  </a:lnTo>
                  <a:lnTo>
                    <a:pt x="9771232" y="2233157"/>
                  </a:lnTo>
                  <a:lnTo>
                    <a:pt x="9790316" y="2233157"/>
                  </a:lnTo>
                  <a:lnTo>
                    <a:pt x="9809399" y="2236758"/>
                  </a:lnTo>
                  <a:lnTo>
                    <a:pt x="9823081" y="2238559"/>
                  </a:lnTo>
                  <a:lnTo>
                    <a:pt x="9837124" y="2238559"/>
                  </a:lnTo>
                  <a:lnTo>
                    <a:pt x="9866289" y="2240359"/>
                  </a:lnTo>
                  <a:lnTo>
                    <a:pt x="9880332" y="2238559"/>
                  </a:lnTo>
                  <a:lnTo>
                    <a:pt x="9894014" y="2236758"/>
                  </a:lnTo>
                  <a:lnTo>
                    <a:pt x="9920299" y="2231717"/>
                  </a:lnTo>
                  <a:lnTo>
                    <a:pt x="9932181" y="2229916"/>
                  </a:lnTo>
                  <a:lnTo>
                    <a:pt x="9940823" y="2224515"/>
                  </a:lnTo>
                  <a:lnTo>
                    <a:pt x="9946223" y="2219473"/>
                  </a:lnTo>
                  <a:lnTo>
                    <a:pt x="9949824" y="2215872"/>
                  </a:lnTo>
                  <a:lnTo>
                    <a:pt x="9954865" y="2209030"/>
                  </a:lnTo>
                  <a:lnTo>
                    <a:pt x="9963507" y="2209030"/>
                  </a:lnTo>
                  <a:lnTo>
                    <a:pt x="9972148" y="2210831"/>
                  </a:lnTo>
                  <a:lnTo>
                    <a:pt x="9982590" y="2214432"/>
                  </a:lnTo>
                  <a:lnTo>
                    <a:pt x="9989431" y="2221274"/>
                  </a:lnTo>
                  <a:lnTo>
                    <a:pt x="9996273" y="2228116"/>
                  </a:lnTo>
                  <a:lnTo>
                    <a:pt x="9996273" y="2229916"/>
                  </a:lnTo>
                  <a:lnTo>
                    <a:pt x="9999873" y="2229916"/>
                  </a:lnTo>
                  <a:lnTo>
                    <a:pt x="10009955" y="2228116"/>
                  </a:lnTo>
                  <a:lnTo>
                    <a:pt x="10025798" y="2224515"/>
                  </a:lnTo>
                  <a:lnTo>
                    <a:pt x="10027598" y="2240359"/>
                  </a:lnTo>
                  <a:lnTo>
                    <a:pt x="10029038" y="2262686"/>
                  </a:lnTo>
                  <a:lnTo>
                    <a:pt x="10030839" y="2283572"/>
                  </a:lnTo>
                  <a:lnTo>
                    <a:pt x="10029038" y="2304458"/>
                  </a:lnTo>
                  <a:lnTo>
                    <a:pt x="10027598" y="2325344"/>
                  </a:lnTo>
                  <a:lnTo>
                    <a:pt x="10022197" y="2369996"/>
                  </a:lnTo>
                  <a:lnTo>
                    <a:pt x="10020397" y="2394483"/>
                  </a:lnTo>
                  <a:lnTo>
                    <a:pt x="10020397" y="2418610"/>
                  </a:lnTo>
                  <a:lnTo>
                    <a:pt x="10020397" y="2427613"/>
                  </a:lnTo>
                  <a:lnTo>
                    <a:pt x="10022197" y="2430854"/>
                  </a:lnTo>
                  <a:lnTo>
                    <a:pt x="10025798" y="2436255"/>
                  </a:lnTo>
                  <a:lnTo>
                    <a:pt x="10029038" y="2444898"/>
                  </a:lnTo>
                  <a:lnTo>
                    <a:pt x="10030839" y="2451740"/>
                  </a:lnTo>
                  <a:lnTo>
                    <a:pt x="10030839" y="2469025"/>
                  </a:lnTo>
                  <a:lnTo>
                    <a:pt x="10030839" y="2499994"/>
                  </a:lnTo>
                  <a:lnTo>
                    <a:pt x="10027598" y="2512237"/>
                  </a:lnTo>
                  <a:lnTo>
                    <a:pt x="10027598" y="2522680"/>
                  </a:lnTo>
                  <a:lnTo>
                    <a:pt x="10027598" y="2572734"/>
                  </a:lnTo>
                  <a:lnTo>
                    <a:pt x="10029038" y="2598662"/>
                  </a:lnTo>
                  <a:lnTo>
                    <a:pt x="10030839" y="2624589"/>
                  </a:lnTo>
                  <a:lnTo>
                    <a:pt x="10032639" y="2652317"/>
                  </a:lnTo>
                  <a:lnTo>
                    <a:pt x="10030839" y="2676804"/>
                  </a:lnTo>
                  <a:lnTo>
                    <a:pt x="10025798" y="2699491"/>
                  </a:lnTo>
                  <a:lnTo>
                    <a:pt x="10022197" y="2709574"/>
                  </a:lnTo>
                  <a:lnTo>
                    <a:pt x="10017156" y="2718216"/>
                  </a:lnTo>
                  <a:lnTo>
                    <a:pt x="10013555" y="2725058"/>
                  </a:lnTo>
                  <a:lnTo>
                    <a:pt x="10004914" y="2725058"/>
                  </a:lnTo>
                  <a:lnTo>
                    <a:pt x="9989431" y="2725058"/>
                  </a:lnTo>
                  <a:lnTo>
                    <a:pt x="9977189" y="2720017"/>
                  </a:lnTo>
                  <a:lnTo>
                    <a:pt x="9967107" y="2714975"/>
                  </a:lnTo>
                  <a:lnTo>
                    <a:pt x="9959906" y="2706333"/>
                  </a:lnTo>
                  <a:lnTo>
                    <a:pt x="9956665" y="2704532"/>
                  </a:lnTo>
                  <a:lnTo>
                    <a:pt x="9948024" y="2706333"/>
                  </a:lnTo>
                  <a:lnTo>
                    <a:pt x="9937582" y="2708133"/>
                  </a:lnTo>
                  <a:lnTo>
                    <a:pt x="9932181" y="2708133"/>
                  </a:lnTo>
                  <a:lnTo>
                    <a:pt x="9930741" y="2713175"/>
                  </a:lnTo>
                  <a:lnTo>
                    <a:pt x="9930741" y="2718216"/>
                  </a:lnTo>
                  <a:lnTo>
                    <a:pt x="9932181" y="2726859"/>
                  </a:lnTo>
                  <a:lnTo>
                    <a:pt x="9933981" y="2744144"/>
                  </a:lnTo>
                  <a:lnTo>
                    <a:pt x="9916698" y="2744144"/>
                  </a:lnTo>
                  <a:lnTo>
                    <a:pt x="9845765" y="2745944"/>
                  </a:lnTo>
                  <a:lnTo>
                    <a:pt x="9807599" y="2745944"/>
                  </a:lnTo>
                  <a:lnTo>
                    <a:pt x="9767632" y="2747745"/>
                  </a:lnTo>
                  <a:lnTo>
                    <a:pt x="9688057" y="2752786"/>
                  </a:lnTo>
                  <a:lnTo>
                    <a:pt x="9603082" y="2756387"/>
                  </a:lnTo>
                  <a:lnTo>
                    <a:pt x="9561675" y="2758188"/>
                  </a:lnTo>
                  <a:lnTo>
                    <a:pt x="9518467" y="2759628"/>
                  </a:lnTo>
                  <a:lnTo>
                    <a:pt x="9433492" y="2759628"/>
                  </a:lnTo>
                  <a:lnTo>
                    <a:pt x="9392085" y="2761429"/>
                  </a:lnTo>
                  <a:lnTo>
                    <a:pt x="9350677" y="2761429"/>
                  </a:lnTo>
                  <a:lnTo>
                    <a:pt x="9313951" y="2758188"/>
                  </a:lnTo>
                  <a:lnTo>
                    <a:pt x="9279385" y="2756387"/>
                  </a:lnTo>
                  <a:lnTo>
                    <a:pt x="9277944" y="2756387"/>
                  </a:lnTo>
                  <a:lnTo>
                    <a:pt x="9272543" y="2766830"/>
                  </a:lnTo>
                  <a:lnTo>
                    <a:pt x="9265702" y="2773672"/>
                  </a:lnTo>
                  <a:lnTo>
                    <a:pt x="9260661" y="2776913"/>
                  </a:lnTo>
                  <a:lnTo>
                    <a:pt x="9255260" y="2780514"/>
                  </a:lnTo>
                  <a:lnTo>
                    <a:pt x="9246619" y="2782315"/>
                  </a:lnTo>
                  <a:lnTo>
                    <a:pt x="9239777" y="2782315"/>
                  </a:lnTo>
                  <a:lnTo>
                    <a:pt x="9229336" y="2784115"/>
                  </a:lnTo>
                  <a:lnTo>
                    <a:pt x="9218894" y="2782315"/>
                  </a:lnTo>
                  <a:lnTo>
                    <a:pt x="9210252" y="2778713"/>
                  </a:lnTo>
                  <a:lnTo>
                    <a:pt x="9206652" y="2775473"/>
                  </a:lnTo>
                  <a:lnTo>
                    <a:pt x="9205211" y="2770071"/>
                  </a:lnTo>
                  <a:lnTo>
                    <a:pt x="9201611" y="2765030"/>
                  </a:lnTo>
                  <a:lnTo>
                    <a:pt x="9201611" y="2756387"/>
                  </a:lnTo>
                  <a:lnTo>
                    <a:pt x="9191169" y="2756387"/>
                  </a:lnTo>
                  <a:lnTo>
                    <a:pt x="9184328" y="2758188"/>
                  </a:lnTo>
                  <a:lnTo>
                    <a:pt x="9173886" y="2761429"/>
                  </a:lnTo>
                  <a:lnTo>
                    <a:pt x="9163444" y="2768270"/>
                  </a:lnTo>
                  <a:lnTo>
                    <a:pt x="9151202" y="2771872"/>
                  </a:lnTo>
                  <a:lnTo>
                    <a:pt x="9139320" y="2773672"/>
                  </a:lnTo>
                  <a:lnTo>
                    <a:pt x="9123837" y="2775473"/>
                  </a:lnTo>
                  <a:lnTo>
                    <a:pt x="9113395" y="2775473"/>
                  </a:lnTo>
                  <a:lnTo>
                    <a:pt x="9109794" y="2765030"/>
                  </a:lnTo>
                  <a:lnTo>
                    <a:pt x="9104753" y="2754587"/>
                  </a:lnTo>
                  <a:lnTo>
                    <a:pt x="9096112" y="2744144"/>
                  </a:lnTo>
                  <a:lnTo>
                    <a:pt x="9087470" y="2735501"/>
                  </a:lnTo>
                  <a:lnTo>
                    <a:pt x="9075228" y="2726859"/>
                  </a:lnTo>
                  <a:lnTo>
                    <a:pt x="9056145" y="2714975"/>
                  </a:lnTo>
                  <a:lnTo>
                    <a:pt x="9042102" y="2702732"/>
                  </a:lnTo>
                  <a:lnTo>
                    <a:pt x="9028420" y="2690488"/>
                  </a:lnTo>
                  <a:lnTo>
                    <a:pt x="9019778" y="2676804"/>
                  </a:lnTo>
                  <a:lnTo>
                    <a:pt x="9012937" y="2666361"/>
                  </a:lnTo>
                  <a:lnTo>
                    <a:pt x="9021579" y="2657719"/>
                  </a:lnTo>
                  <a:lnTo>
                    <a:pt x="9024819" y="2652317"/>
                  </a:lnTo>
                  <a:lnTo>
                    <a:pt x="9028420" y="2645475"/>
                  </a:lnTo>
                  <a:lnTo>
                    <a:pt x="9030220" y="2636833"/>
                  </a:lnTo>
                  <a:lnTo>
                    <a:pt x="9032021" y="2626390"/>
                  </a:lnTo>
                  <a:lnTo>
                    <a:pt x="9009336" y="2640434"/>
                  </a:lnTo>
                  <a:lnTo>
                    <a:pt x="9032021" y="2615947"/>
                  </a:lnTo>
                  <a:lnTo>
                    <a:pt x="9032021" y="2614506"/>
                  </a:lnTo>
                  <a:lnTo>
                    <a:pt x="9030220" y="2593620"/>
                  </a:lnTo>
                  <a:lnTo>
                    <a:pt x="9019778" y="2605864"/>
                  </a:lnTo>
                  <a:lnTo>
                    <a:pt x="9011137" y="2615947"/>
                  </a:lnTo>
                  <a:lnTo>
                    <a:pt x="8998895" y="2622789"/>
                  </a:lnTo>
                  <a:lnTo>
                    <a:pt x="8985212" y="2626390"/>
                  </a:lnTo>
                  <a:lnTo>
                    <a:pt x="8969729" y="2626390"/>
                  </a:lnTo>
                  <a:lnTo>
                    <a:pt x="8943805" y="2652317"/>
                  </a:lnTo>
                  <a:lnTo>
                    <a:pt x="8921121" y="2678605"/>
                  </a:lnTo>
                  <a:lnTo>
                    <a:pt x="8907078" y="2694089"/>
                  </a:lnTo>
                  <a:lnTo>
                    <a:pt x="8889795" y="2708133"/>
                  </a:lnTo>
                  <a:lnTo>
                    <a:pt x="8871072" y="2720017"/>
                  </a:lnTo>
                  <a:lnTo>
                    <a:pt x="8851988" y="2730460"/>
                  </a:lnTo>
                  <a:lnTo>
                    <a:pt x="8829304" y="2742343"/>
                  </a:lnTo>
                  <a:lnTo>
                    <a:pt x="8803380" y="2752786"/>
                  </a:lnTo>
                  <a:lnTo>
                    <a:pt x="8777455" y="2759628"/>
                  </a:lnTo>
                  <a:lnTo>
                    <a:pt x="8751530" y="2763229"/>
                  </a:lnTo>
                  <a:lnTo>
                    <a:pt x="8722005" y="2768270"/>
                  </a:lnTo>
                  <a:lnTo>
                    <a:pt x="8692840" y="2771872"/>
                  </a:lnTo>
                  <a:lnTo>
                    <a:pt x="8661514" y="2775473"/>
                  </a:lnTo>
                  <a:lnTo>
                    <a:pt x="8630189" y="2775473"/>
                  </a:lnTo>
                  <a:lnTo>
                    <a:pt x="8600663" y="2776913"/>
                  </a:lnTo>
                  <a:lnTo>
                    <a:pt x="8571498" y="2776913"/>
                  </a:lnTo>
                  <a:lnTo>
                    <a:pt x="8514248" y="2771872"/>
                  </a:lnTo>
                  <a:lnTo>
                    <a:pt x="8507407" y="2771872"/>
                  </a:lnTo>
                  <a:lnTo>
                    <a:pt x="8474281" y="2768270"/>
                  </a:lnTo>
                  <a:lnTo>
                    <a:pt x="8443315" y="2765030"/>
                  </a:lnTo>
                  <a:lnTo>
                    <a:pt x="8412350" y="2759628"/>
                  </a:lnTo>
                  <a:lnTo>
                    <a:pt x="8381024" y="2750986"/>
                  </a:lnTo>
                  <a:lnTo>
                    <a:pt x="8355100" y="2742343"/>
                  </a:lnTo>
                  <a:lnTo>
                    <a:pt x="8327015" y="2728659"/>
                  </a:lnTo>
                  <a:lnTo>
                    <a:pt x="8297850" y="2714975"/>
                  </a:lnTo>
                  <a:lnTo>
                    <a:pt x="8266884" y="2697690"/>
                  </a:lnTo>
                  <a:lnTo>
                    <a:pt x="8221516" y="2669962"/>
                  </a:lnTo>
                  <a:lnTo>
                    <a:pt x="8181909" y="2645475"/>
                  </a:lnTo>
                  <a:lnTo>
                    <a:pt x="8159225" y="2631431"/>
                  </a:lnTo>
                  <a:lnTo>
                    <a:pt x="8130060" y="2609105"/>
                  </a:lnTo>
                  <a:lnTo>
                    <a:pt x="8100535" y="2586778"/>
                  </a:lnTo>
                  <a:lnTo>
                    <a:pt x="8071009" y="2562652"/>
                  </a:lnTo>
                  <a:lnTo>
                    <a:pt x="8041484" y="2538165"/>
                  </a:lnTo>
                  <a:lnTo>
                    <a:pt x="8026001" y="2522680"/>
                  </a:lnTo>
                  <a:lnTo>
                    <a:pt x="8010518" y="2508636"/>
                  </a:lnTo>
                  <a:lnTo>
                    <a:pt x="7984594" y="2480908"/>
                  </a:lnTo>
                  <a:lnTo>
                    <a:pt x="7963710" y="2454981"/>
                  </a:lnTo>
                  <a:lnTo>
                    <a:pt x="7949668" y="2430854"/>
                  </a:lnTo>
                  <a:lnTo>
                    <a:pt x="7941026" y="2427613"/>
                  </a:lnTo>
                  <a:lnTo>
                    <a:pt x="7935985" y="2422211"/>
                  </a:lnTo>
                  <a:lnTo>
                    <a:pt x="7927344" y="2415369"/>
                  </a:lnTo>
                  <a:lnTo>
                    <a:pt x="7921943" y="2411768"/>
                  </a:lnTo>
                  <a:lnTo>
                    <a:pt x="7911501" y="2403126"/>
                  </a:lnTo>
                  <a:lnTo>
                    <a:pt x="7908260" y="2399525"/>
                  </a:lnTo>
                  <a:lnTo>
                    <a:pt x="7906460" y="2396284"/>
                  </a:lnTo>
                  <a:lnTo>
                    <a:pt x="7901419" y="2369996"/>
                  </a:lnTo>
                  <a:lnTo>
                    <a:pt x="7896018" y="2358113"/>
                  </a:lnTo>
                  <a:lnTo>
                    <a:pt x="7890977" y="2347670"/>
                  </a:lnTo>
                  <a:lnTo>
                    <a:pt x="7875494" y="2323543"/>
                  </a:lnTo>
                  <a:lnTo>
                    <a:pt x="7860012" y="2302657"/>
                  </a:lnTo>
                  <a:lnTo>
                    <a:pt x="7852810" y="2287173"/>
                  </a:lnTo>
                  <a:lnTo>
                    <a:pt x="7845969" y="2269888"/>
                  </a:lnTo>
                  <a:lnTo>
                    <a:pt x="7839128" y="2240359"/>
                  </a:lnTo>
                  <a:lnTo>
                    <a:pt x="7839128" y="2234958"/>
                  </a:lnTo>
                  <a:lnTo>
                    <a:pt x="7835527" y="2219473"/>
                  </a:lnTo>
                  <a:lnTo>
                    <a:pt x="7830486" y="2205789"/>
                  </a:lnTo>
                  <a:lnTo>
                    <a:pt x="7823645" y="2189945"/>
                  </a:lnTo>
                  <a:lnTo>
                    <a:pt x="7816444" y="2178061"/>
                  </a:lnTo>
                  <a:lnTo>
                    <a:pt x="7807802" y="2155375"/>
                  </a:lnTo>
                  <a:lnTo>
                    <a:pt x="7800961" y="2134849"/>
                  </a:lnTo>
                  <a:lnTo>
                    <a:pt x="7785118" y="2096678"/>
                  </a:lnTo>
                  <a:lnTo>
                    <a:pt x="7776477" y="2072191"/>
                  </a:lnTo>
                  <a:lnTo>
                    <a:pt x="7771436" y="2048064"/>
                  </a:lnTo>
                  <a:lnTo>
                    <a:pt x="7766395" y="2020336"/>
                  </a:lnTo>
                  <a:lnTo>
                    <a:pt x="7764595" y="1992608"/>
                  </a:lnTo>
                  <a:lnTo>
                    <a:pt x="7760994" y="1990808"/>
                  </a:lnTo>
                  <a:lnTo>
                    <a:pt x="7754153" y="1990808"/>
                  </a:lnTo>
                  <a:lnTo>
                    <a:pt x="7738670" y="1990808"/>
                  </a:lnTo>
                  <a:lnTo>
                    <a:pt x="7738670" y="1975323"/>
                  </a:lnTo>
                  <a:lnTo>
                    <a:pt x="7738670" y="1961279"/>
                  </a:lnTo>
                  <a:lnTo>
                    <a:pt x="7741911" y="1947595"/>
                  </a:lnTo>
                  <a:lnTo>
                    <a:pt x="7747312" y="1932111"/>
                  </a:lnTo>
                  <a:lnTo>
                    <a:pt x="7752352" y="1925269"/>
                  </a:lnTo>
                  <a:lnTo>
                    <a:pt x="7757753" y="1918427"/>
                  </a:lnTo>
                  <a:lnTo>
                    <a:pt x="7762794" y="1911225"/>
                  </a:lnTo>
                  <a:lnTo>
                    <a:pt x="7764595" y="1897541"/>
                  </a:lnTo>
                  <a:lnTo>
                    <a:pt x="7759194" y="1899342"/>
                  </a:lnTo>
                  <a:lnTo>
                    <a:pt x="7752352" y="1901142"/>
                  </a:lnTo>
                  <a:lnTo>
                    <a:pt x="7745511" y="1899342"/>
                  </a:lnTo>
                  <a:lnTo>
                    <a:pt x="7736870" y="1897541"/>
                  </a:lnTo>
                  <a:lnTo>
                    <a:pt x="7723187" y="1892500"/>
                  </a:lnTo>
                  <a:lnTo>
                    <a:pt x="7728228" y="1878456"/>
                  </a:lnTo>
                  <a:lnTo>
                    <a:pt x="7731829" y="1868013"/>
                  </a:lnTo>
                  <a:lnTo>
                    <a:pt x="7736870" y="1859370"/>
                  </a:lnTo>
                  <a:lnTo>
                    <a:pt x="7743711" y="1843886"/>
                  </a:lnTo>
                  <a:lnTo>
                    <a:pt x="7747312" y="1833443"/>
                  </a:lnTo>
                  <a:lnTo>
                    <a:pt x="7735069" y="1833443"/>
                  </a:lnTo>
                  <a:lnTo>
                    <a:pt x="7749112" y="1810756"/>
                  </a:lnTo>
                  <a:lnTo>
                    <a:pt x="7757753" y="1791671"/>
                  </a:lnTo>
                  <a:lnTo>
                    <a:pt x="7764595" y="1769344"/>
                  </a:lnTo>
                  <a:lnTo>
                    <a:pt x="7769636" y="1743417"/>
                  </a:lnTo>
                  <a:lnTo>
                    <a:pt x="7773236" y="1713888"/>
                  </a:lnTo>
                  <a:lnTo>
                    <a:pt x="7776477" y="1680759"/>
                  </a:lnTo>
                  <a:lnTo>
                    <a:pt x="7783678" y="1651591"/>
                  </a:lnTo>
                  <a:lnTo>
                    <a:pt x="7790519" y="1629264"/>
                  </a:lnTo>
                  <a:lnTo>
                    <a:pt x="7800961" y="1608378"/>
                  </a:lnTo>
                  <a:lnTo>
                    <a:pt x="7795560" y="1606578"/>
                  </a:lnTo>
                  <a:lnTo>
                    <a:pt x="7792320" y="1602977"/>
                  </a:lnTo>
                  <a:lnTo>
                    <a:pt x="7790519" y="1601536"/>
                  </a:lnTo>
                  <a:lnTo>
                    <a:pt x="7786919" y="1594334"/>
                  </a:lnTo>
                  <a:lnTo>
                    <a:pt x="7786919" y="1587492"/>
                  </a:lnTo>
                  <a:lnTo>
                    <a:pt x="7790519" y="1577049"/>
                  </a:lnTo>
                  <a:lnTo>
                    <a:pt x="7809603" y="1530236"/>
                  </a:lnTo>
                  <a:lnTo>
                    <a:pt x="7823645" y="1488824"/>
                  </a:lnTo>
                  <a:lnTo>
                    <a:pt x="7828686" y="1469739"/>
                  </a:lnTo>
                  <a:lnTo>
                    <a:pt x="7837328" y="1448853"/>
                  </a:lnTo>
                  <a:lnTo>
                    <a:pt x="7847769" y="1424726"/>
                  </a:lnTo>
                  <a:lnTo>
                    <a:pt x="7860012" y="1400239"/>
                  </a:lnTo>
                  <a:lnTo>
                    <a:pt x="7884136" y="1357386"/>
                  </a:lnTo>
                  <a:lnTo>
                    <a:pt x="7911501" y="1301570"/>
                  </a:lnTo>
                  <a:lnTo>
                    <a:pt x="7918702" y="1291127"/>
                  </a:lnTo>
                  <a:lnTo>
                    <a:pt x="7944627" y="1246475"/>
                  </a:lnTo>
                  <a:lnTo>
                    <a:pt x="7970551" y="1201462"/>
                  </a:lnTo>
                  <a:lnTo>
                    <a:pt x="7991435" y="1170133"/>
                  </a:lnTo>
                  <a:lnTo>
                    <a:pt x="8012319" y="1140604"/>
                  </a:lnTo>
                  <a:lnTo>
                    <a:pt x="8034643" y="1111436"/>
                  </a:lnTo>
                  <a:lnTo>
                    <a:pt x="8058767" y="1085508"/>
                  </a:lnTo>
                  <a:lnTo>
                    <a:pt x="8083251" y="1059221"/>
                  </a:lnTo>
                  <a:lnTo>
                    <a:pt x="8109176" y="1036895"/>
                  </a:lnTo>
                  <a:lnTo>
                    <a:pt x="8136901" y="1014208"/>
                  </a:lnTo>
                  <a:lnTo>
                    <a:pt x="8162826" y="995123"/>
                  </a:lnTo>
                  <a:lnTo>
                    <a:pt x="8162826" y="983239"/>
                  </a:lnTo>
                  <a:lnTo>
                    <a:pt x="8164626" y="974597"/>
                  </a:lnTo>
                  <a:lnTo>
                    <a:pt x="8169667" y="969195"/>
                  </a:lnTo>
                  <a:lnTo>
                    <a:pt x="8174708" y="965954"/>
                  </a:lnTo>
                  <a:lnTo>
                    <a:pt x="8183349" y="964154"/>
                  </a:lnTo>
                  <a:lnTo>
                    <a:pt x="8204233" y="946869"/>
                  </a:lnTo>
                  <a:lnTo>
                    <a:pt x="8226917" y="927783"/>
                  </a:lnTo>
                  <a:lnTo>
                    <a:pt x="8251041" y="911939"/>
                  </a:lnTo>
                  <a:lnTo>
                    <a:pt x="8276966" y="894654"/>
                  </a:lnTo>
                  <a:lnTo>
                    <a:pt x="8304691" y="879169"/>
                  </a:lnTo>
                  <a:lnTo>
                    <a:pt x="8334216" y="865125"/>
                  </a:lnTo>
                  <a:lnTo>
                    <a:pt x="8363741" y="851441"/>
                  </a:lnTo>
                  <a:lnTo>
                    <a:pt x="8394707" y="839558"/>
                  </a:lnTo>
                  <a:lnTo>
                    <a:pt x="8427833" y="827315"/>
                  </a:lnTo>
                  <a:lnTo>
                    <a:pt x="8460599" y="816872"/>
                  </a:lnTo>
                  <a:lnTo>
                    <a:pt x="8495165" y="810030"/>
                  </a:lnTo>
                  <a:lnTo>
                    <a:pt x="8531531" y="803188"/>
                  </a:lnTo>
                  <a:lnTo>
                    <a:pt x="8569698" y="799587"/>
                  </a:lnTo>
                  <a:lnTo>
                    <a:pt x="8607505" y="795986"/>
                  </a:lnTo>
                  <a:lnTo>
                    <a:pt x="8647472" y="795986"/>
                  </a:lnTo>
                  <a:lnTo>
                    <a:pt x="8689239" y="795986"/>
                  </a:lnTo>
                  <a:lnTo>
                    <a:pt x="8728846" y="797786"/>
                  </a:lnTo>
                  <a:lnTo>
                    <a:pt x="8767013" y="801387"/>
                  </a:lnTo>
                  <a:lnTo>
                    <a:pt x="8805180" y="810030"/>
                  </a:lnTo>
                  <a:lnTo>
                    <a:pt x="8841547" y="820473"/>
                  </a:lnTo>
                  <a:lnTo>
                    <a:pt x="8877913" y="832356"/>
                  </a:lnTo>
                  <a:lnTo>
                    <a:pt x="8908879" y="848200"/>
                  </a:lnTo>
                  <a:lnTo>
                    <a:pt x="8938404" y="863685"/>
                  </a:lnTo>
                  <a:lnTo>
                    <a:pt x="8964328" y="882770"/>
                  </a:lnTo>
                  <a:lnTo>
                    <a:pt x="8967929" y="886011"/>
                  </a:lnTo>
                  <a:lnTo>
                    <a:pt x="8969729" y="889612"/>
                  </a:lnTo>
                  <a:lnTo>
                    <a:pt x="8976571" y="903296"/>
                  </a:lnTo>
                  <a:lnTo>
                    <a:pt x="8983412" y="915540"/>
                  </a:lnTo>
                  <a:lnTo>
                    <a:pt x="8990253" y="925983"/>
                  </a:lnTo>
                  <a:lnTo>
                    <a:pt x="8997454" y="934625"/>
                  </a:lnTo>
                  <a:lnTo>
                    <a:pt x="8998895" y="938226"/>
                  </a:lnTo>
                  <a:lnTo>
                    <a:pt x="9011137" y="953711"/>
                  </a:lnTo>
                  <a:lnTo>
                    <a:pt x="9021579" y="969195"/>
                  </a:lnTo>
                  <a:lnTo>
                    <a:pt x="9028420" y="962353"/>
                  </a:lnTo>
                  <a:lnTo>
                    <a:pt x="9033461" y="953711"/>
                  </a:lnTo>
                  <a:lnTo>
                    <a:pt x="9037061" y="943268"/>
                  </a:lnTo>
                  <a:lnTo>
                    <a:pt x="9037061" y="931384"/>
                  </a:lnTo>
                  <a:lnTo>
                    <a:pt x="9035261" y="917340"/>
                  </a:lnTo>
                  <a:lnTo>
                    <a:pt x="9030220" y="882770"/>
                  </a:lnTo>
                  <a:lnTo>
                    <a:pt x="9028420" y="853242"/>
                  </a:lnTo>
                  <a:lnTo>
                    <a:pt x="9035261" y="801387"/>
                  </a:lnTo>
                  <a:lnTo>
                    <a:pt x="9040662" y="771859"/>
                  </a:lnTo>
                  <a:lnTo>
                    <a:pt x="9043903" y="740530"/>
                  </a:lnTo>
                  <a:lnTo>
                    <a:pt x="9047503" y="702719"/>
                  </a:lnTo>
                  <a:lnTo>
                    <a:pt x="9045703" y="666348"/>
                  </a:lnTo>
                  <a:lnTo>
                    <a:pt x="9038862" y="671390"/>
                  </a:lnTo>
                  <a:lnTo>
                    <a:pt x="9032021" y="676791"/>
                  </a:lnTo>
                  <a:lnTo>
                    <a:pt x="9024819" y="680032"/>
                  </a:lnTo>
                  <a:lnTo>
                    <a:pt x="9017978" y="681833"/>
                  </a:lnTo>
                  <a:lnTo>
                    <a:pt x="9007536" y="681833"/>
                  </a:lnTo>
                  <a:lnTo>
                    <a:pt x="8997454" y="680032"/>
                  </a:lnTo>
                  <a:lnTo>
                    <a:pt x="8990253" y="678592"/>
                  </a:lnTo>
                  <a:lnTo>
                    <a:pt x="8985212" y="666348"/>
                  </a:lnTo>
                  <a:lnTo>
                    <a:pt x="8983412" y="659506"/>
                  </a:lnTo>
                  <a:lnTo>
                    <a:pt x="8981971" y="650504"/>
                  </a:lnTo>
                  <a:lnTo>
                    <a:pt x="8981971" y="640061"/>
                  </a:lnTo>
                  <a:lnTo>
                    <a:pt x="8983412" y="629978"/>
                  </a:lnTo>
                  <a:lnTo>
                    <a:pt x="8987012" y="624576"/>
                  </a:lnTo>
                  <a:lnTo>
                    <a:pt x="8992053" y="617734"/>
                  </a:lnTo>
                  <a:lnTo>
                    <a:pt x="8998895" y="612333"/>
                  </a:lnTo>
                  <a:lnTo>
                    <a:pt x="9007536" y="609092"/>
                  </a:lnTo>
                  <a:lnTo>
                    <a:pt x="9011137" y="600450"/>
                  </a:lnTo>
                  <a:lnTo>
                    <a:pt x="9014737" y="593247"/>
                  </a:lnTo>
                  <a:lnTo>
                    <a:pt x="9019778" y="586405"/>
                  </a:lnTo>
                  <a:lnTo>
                    <a:pt x="9026619" y="579564"/>
                  </a:lnTo>
                  <a:lnTo>
                    <a:pt x="9023379" y="577763"/>
                  </a:lnTo>
                  <a:lnTo>
                    <a:pt x="9009336" y="579564"/>
                  </a:lnTo>
                  <a:lnTo>
                    <a:pt x="8990253" y="581364"/>
                  </a:lnTo>
                  <a:lnTo>
                    <a:pt x="8969729" y="583165"/>
                  </a:lnTo>
                  <a:lnTo>
                    <a:pt x="8942004" y="581364"/>
                  </a:lnTo>
                  <a:lnTo>
                    <a:pt x="8865671" y="570921"/>
                  </a:lnTo>
                  <a:lnTo>
                    <a:pt x="8867471" y="572722"/>
                  </a:lnTo>
                  <a:lnTo>
                    <a:pt x="8867471" y="577763"/>
                  </a:lnTo>
                  <a:lnTo>
                    <a:pt x="8857029" y="583165"/>
                  </a:lnTo>
                  <a:lnTo>
                    <a:pt x="8848388" y="584965"/>
                  </a:lnTo>
                  <a:lnTo>
                    <a:pt x="8841547" y="584965"/>
                  </a:lnTo>
                  <a:lnTo>
                    <a:pt x="8834705" y="584965"/>
                  </a:lnTo>
                  <a:lnTo>
                    <a:pt x="8826064" y="581364"/>
                  </a:lnTo>
                  <a:lnTo>
                    <a:pt x="8817422" y="577763"/>
                  </a:lnTo>
                  <a:lnTo>
                    <a:pt x="8810221" y="574522"/>
                  </a:lnTo>
                  <a:lnTo>
                    <a:pt x="8806980" y="574522"/>
                  </a:lnTo>
                  <a:lnTo>
                    <a:pt x="8803380" y="576323"/>
                  </a:lnTo>
                  <a:lnTo>
                    <a:pt x="8800139" y="579564"/>
                  </a:lnTo>
                  <a:lnTo>
                    <a:pt x="8782496" y="584965"/>
                  </a:lnTo>
                  <a:lnTo>
                    <a:pt x="8765213" y="586405"/>
                  </a:lnTo>
                  <a:lnTo>
                    <a:pt x="8758372" y="584965"/>
                  </a:lnTo>
                  <a:lnTo>
                    <a:pt x="8751530" y="583165"/>
                  </a:lnTo>
                  <a:lnTo>
                    <a:pt x="8744329" y="579564"/>
                  </a:lnTo>
                  <a:lnTo>
                    <a:pt x="8739288" y="576323"/>
                  </a:lnTo>
                  <a:lnTo>
                    <a:pt x="8732447" y="569121"/>
                  </a:lnTo>
                  <a:lnTo>
                    <a:pt x="8727046" y="560478"/>
                  </a:lnTo>
                  <a:lnTo>
                    <a:pt x="8723805" y="544994"/>
                  </a:lnTo>
                  <a:lnTo>
                    <a:pt x="8720205" y="531310"/>
                  </a:lnTo>
                  <a:lnTo>
                    <a:pt x="8720205" y="520867"/>
                  </a:lnTo>
                  <a:lnTo>
                    <a:pt x="8723805" y="505022"/>
                  </a:lnTo>
                  <a:lnTo>
                    <a:pt x="8713364" y="493139"/>
                  </a:lnTo>
                  <a:lnTo>
                    <a:pt x="8708323" y="482696"/>
                  </a:lnTo>
                  <a:lnTo>
                    <a:pt x="8702922" y="474053"/>
                  </a:lnTo>
                  <a:lnTo>
                    <a:pt x="8699681" y="465411"/>
                  </a:lnTo>
                  <a:lnTo>
                    <a:pt x="8697881" y="456768"/>
                  </a:lnTo>
                  <a:lnTo>
                    <a:pt x="8697881" y="451367"/>
                  </a:lnTo>
                  <a:lnTo>
                    <a:pt x="8699681" y="440924"/>
                  </a:lnTo>
                  <a:lnTo>
                    <a:pt x="8702922" y="434082"/>
                  </a:lnTo>
                  <a:lnTo>
                    <a:pt x="8706522" y="429040"/>
                  </a:lnTo>
                  <a:lnTo>
                    <a:pt x="8716964" y="420398"/>
                  </a:lnTo>
                  <a:lnTo>
                    <a:pt x="8727046" y="411755"/>
                  </a:lnTo>
                  <a:lnTo>
                    <a:pt x="8728846" y="406714"/>
                  </a:lnTo>
                  <a:lnTo>
                    <a:pt x="8730647" y="401312"/>
                  </a:lnTo>
                  <a:lnTo>
                    <a:pt x="8730647" y="396271"/>
                  </a:lnTo>
                  <a:lnTo>
                    <a:pt x="8728846" y="390869"/>
                  </a:lnTo>
                  <a:lnTo>
                    <a:pt x="8723805" y="382227"/>
                  </a:lnTo>
                  <a:lnTo>
                    <a:pt x="8715164" y="375385"/>
                  </a:lnTo>
                  <a:lnTo>
                    <a:pt x="8706522" y="368183"/>
                  </a:lnTo>
                  <a:lnTo>
                    <a:pt x="8702922" y="350898"/>
                  </a:lnTo>
                  <a:lnTo>
                    <a:pt x="8699681" y="328572"/>
                  </a:lnTo>
                  <a:lnTo>
                    <a:pt x="8697881" y="307686"/>
                  </a:lnTo>
                  <a:lnTo>
                    <a:pt x="8699681" y="288600"/>
                  </a:lnTo>
                  <a:lnTo>
                    <a:pt x="8701481" y="269875"/>
                  </a:lnTo>
                  <a:lnTo>
                    <a:pt x="8706522" y="254030"/>
                  </a:lnTo>
                  <a:lnTo>
                    <a:pt x="8715164" y="226302"/>
                  </a:lnTo>
                  <a:lnTo>
                    <a:pt x="8723805" y="209017"/>
                  </a:lnTo>
                  <a:lnTo>
                    <a:pt x="8732447" y="189932"/>
                  </a:lnTo>
                  <a:lnTo>
                    <a:pt x="8746129" y="169046"/>
                  </a:lnTo>
                  <a:lnTo>
                    <a:pt x="8730647" y="144919"/>
                  </a:lnTo>
                  <a:lnTo>
                    <a:pt x="8732447" y="136277"/>
                  </a:lnTo>
                  <a:lnTo>
                    <a:pt x="8734247" y="125834"/>
                  </a:lnTo>
                  <a:lnTo>
                    <a:pt x="8739288" y="115751"/>
                  </a:lnTo>
                  <a:lnTo>
                    <a:pt x="8746129" y="105308"/>
                  </a:lnTo>
                  <a:lnTo>
                    <a:pt x="8754771" y="96305"/>
                  </a:lnTo>
                  <a:lnTo>
                    <a:pt x="8765213" y="91264"/>
                  </a:lnTo>
                  <a:lnTo>
                    <a:pt x="8777455" y="87663"/>
                  </a:lnTo>
                  <a:lnTo>
                    <a:pt x="8789697" y="84422"/>
                  </a:lnTo>
                  <a:lnTo>
                    <a:pt x="8803380" y="84422"/>
                  </a:lnTo>
                  <a:lnTo>
                    <a:pt x="8817422" y="86222"/>
                  </a:lnTo>
                  <a:lnTo>
                    <a:pt x="8831105" y="89463"/>
                  </a:lnTo>
                  <a:lnTo>
                    <a:pt x="8845147" y="96305"/>
                  </a:lnTo>
                  <a:lnTo>
                    <a:pt x="8848388" y="93064"/>
                  </a:lnTo>
                  <a:lnTo>
                    <a:pt x="8853789" y="91264"/>
                  </a:lnTo>
                  <a:lnTo>
                    <a:pt x="8938404" y="79020"/>
                  </a:lnTo>
                  <a:lnTo>
                    <a:pt x="9028420" y="65336"/>
                  </a:lnTo>
                  <a:lnTo>
                    <a:pt x="9122037" y="53093"/>
                  </a:lnTo>
                  <a:lnTo>
                    <a:pt x="9158403" y="49852"/>
                  </a:lnTo>
                  <a:lnTo>
                    <a:pt x="9194769" y="46251"/>
                  </a:lnTo>
                  <a:close/>
                  <a:moveTo>
                    <a:pt x="4607584" y="28575"/>
                  </a:moveTo>
                  <a:lnTo>
                    <a:pt x="4630281" y="28575"/>
                  </a:lnTo>
                  <a:lnTo>
                    <a:pt x="4651177" y="30375"/>
                  </a:lnTo>
                  <a:lnTo>
                    <a:pt x="4673514" y="32175"/>
                  </a:lnTo>
                  <a:lnTo>
                    <a:pt x="4694050" y="35415"/>
                  </a:lnTo>
                  <a:lnTo>
                    <a:pt x="4714946" y="39015"/>
                  </a:lnTo>
                  <a:lnTo>
                    <a:pt x="4735842" y="44055"/>
                  </a:lnTo>
                  <a:lnTo>
                    <a:pt x="4756739" y="50896"/>
                  </a:lnTo>
                  <a:lnTo>
                    <a:pt x="4777635" y="57737"/>
                  </a:lnTo>
                  <a:lnTo>
                    <a:pt x="4819067" y="75377"/>
                  </a:lnTo>
                  <a:lnTo>
                    <a:pt x="4834559" y="73577"/>
                  </a:lnTo>
                  <a:lnTo>
                    <a:pt x="4846808" y="69977"/>
                  </a:lnTo>
                  <a:lnTo>
                    <a:pt x="4857256" y="66377"/>
                  </a:lnTo>
                  <a:lnTo>
                    <a:pt x="4869145" y="66377"/>
                  </a:lnTo>
                  <a:lnTo>
                    <a:pt x="4876351" y="68177"/>
                  </a:lnTo>
                  <a:lnTo>
                    <a:pt x="4881395" y="69977"/>
                  </a:lnTo>
                  <a:lnTo>
                    <a:pt x="4888240" y="75377"/>
                  </a:lnTo>
                  <a:lnTo>
                    <a:pt x="4895445" y="80418"/>
                  </a:lnTo>
                  <a:lnTo>
                    <a:pt x="4898688" y="85818"/>
                  </a:lnTo>
                  <a:lnTo>
                    <a:pt x="4902291" y="103099"/>
                  </a:lnTo>
                  <a:lnTo>
                    <a:pt x="4904092" y="113539"/>
                  </a:lnTo>
                  <a:lnTo>
                    <a:pt x="4904092" y="120379"/>
                  </a:lnTo>
                  <a:lnTo>
                    <a:pt x="4898688" y="123980"/>
                  </a:lnTo>
                  <a:lnTo>
                    <a:pt x="4898688" y="125420"/>
                  </a:lnTo>
                  <a:lnTo>
                    <a:pt x="4917783" y="129020"/>
                  </a:lnTo>
                  <a:lnTo>
                    <a:pt x="4926429" y="132620"/>
                  </a:lnTo>
                  <a:lnTo>
                    <a:pt x="4933275" y="135860"/>
                  </a:lnTo>
                  <a:lnTo>
                    <a:pt x="4940120" y="141260"/>
                  </a:lnTo>
                  <a:lnTo>
                    <a:pt x="4943723" y="146301"/>
                  </a:lnTo>
                  <a:lnTo>
                    <a:pt x="4945524" y="153141"/>
                  </a:lnTo>
                  <a:lnTo>
                    <a:pt x="4945524" y="158541"/>
                  </a:lnTo>
                  <a:lnTo>
                    <a:pt x="4954171" y="154941"/>
                  </a:lnTo>
                  <a:lnTo>
                    <a:pt x="4959215" y="154941"/>
                  </a:lnTo>
                  <a:lnTo>
                    <a:pt x="4964619" y="154941"/>
                  </a:lnTo>
                  <a:lnTo>
                    <a:pt x="4969663" y="156741"/>
                  </a:lnTo>
                  <a:lnTo>
                    <a:pt x="4974707" y="160341"/>
                  </a:lnTo>
                  <a:lnTo>
                    <a:pt x="4980111" y="165381"/>
                  </a:lnTo>
                  <a:lnTo>
                    <a:pt x="4985155" y="170422"/>
                  </a:lnTo>
                  <a:lnTo>
                    <a:pt x="4986956" y="174022"/>
                  </a:lnTo>
                  <a:lnTo>
                    <a:pt x="4988757" y="185902"/>
                  </a:lnTo>
                  <a:lnTo>
                    <a:pt x="4990559" y="196343"/>
                  </a:lnTo>
                  <a:lnTo>
                    <a:pt x="4988757" y="206783"/>
                  </a:lnTo>
                  <a:lnTo>
                    <a:pt x="4985155" y="215424"/>
                  </a:lnTo>
                  <a:lnTo>
                    <a:pt x="4980111" y="225864"/>
                  </a:lnTo>
                  <a:lnTo>
                    <a:pt x="4974707" y="232704"/>
                  </a:lnTo>
                  <a:lnTo>
                    <a:pt x="4992360" y="303988"/>
                  </a:lnTo>
                  <a:lnTo>
                    <a:pt x="4993801" y="312628"/>
                  </a:lnTo>
                  <a:lnTo>
                    <a:pt x="4999205" y="338549"/>
                  </a:lnTo>
                  <a:lnTo>
                    <a:pt x="5002448" y="360870"/>
                  </a:lnTo>
                  <a:lnTo>
                    <a:pt x="5007852" y="378151"/>
                  </a:lnTo>
                  <a:lnTo>
                    <a:pt x="5012536" y="392192"/>
                  </a:lnTo>
                  <a:lnTo>
                    <a:pt x="5014337" y="399032"/>
                  </a:lnTo>
                  <a:lnTo>
                    <a:pt x="5016139" y="407672"/>
                  </a:lnTo>
                  <a:lnTo>
                    <a:pt x="5016139" y="416313"/>
                  </a:lnTo>
                  <a:lnTo>
                    <a:pt x="5012536" y="419913"/>
                  </a:lnTo>
                  <a:lnTo>
                    <a:pt x="5011455" y="424953"/>
                  </a:lnTo>
                  <a:lnTo>
                    <a:pt x="5006051" y="426753"/>
                  </a:lnTo>
                  <a:lnTo>
                    <a:pt x="4999205" y="428553"/>
                  </a:lnTo>
                  <a:lnTo>
                    <a:pt x="4995603" y="449074"/>
                  </a:lnTo>
                  <a:lnTo>
                    <a:pt x="4992360" y="469955"/>
                  </a:lnTo>
                  <a:lnTo>
                    <a:pt x="4985155" y="490836"/>
                  </a:lnTo>
                  <a:lnTo>
                    <a:pt x="4978309" y="511717"/>
                  </a:lnTo>
                  <a:lnTo>
                    <a:pt x="4969663" y="532598"/>
                  </a:lnTo>
                  <a:lnTo>
                    <a:pt x="4959215" y="551319"/>
                  </a:lnTo>
                  <a:lnTo>
                    <a:pt x="4947325" y="568600"/>
                  </a:lnTo>
                  <a:lnTo>
                    <a:pt x="4935076" y="585880"/>
                  </a:lnTo>
                  <a:lnTo>
                    <a:pt x="4919584" y="603161"/>
                  </a:lnTo>
                  <a:lnTo>
                    <a:pt x="4904092" y="619002"/>
                  </a:lnTo>
                  <a:lnTo>
                    <a:pt x="4886439" y="634482"/>
                  </a:lnTo>
                  <a:lnTo>
                    <a:pt x="4869145" y="646723"/>
                  </a:lnTo>
                  <a:lnTo>
                    <a:pt x="4851852" y="658964"/>
                  </a:lnTo>
                  <a:lnTo>
                    <a:pt x="4832757" y="669044"/>
                  </a:lnTo>
                  <a:lnTo>
                    <a:pt x="4813662" y="679485"/>
                  </a:lnTo>
                  <a:lnTo>
                    <a:pt x="4793127" y="686685"/>
                  </a:lnTo>
                  <a:lnTo>
                    <a:pt x="4765385" y="693525"/>
                  </a:lnTo>
                  <a:lnTo>
                    <a:pt x="4748092" y="694965"/>
                  </a:lnTo>
                  <a:lnTo>
                    <a:pt x="4727196" y="694965"/>
                  </a:lnTo>
                  <a:lnTo>
                    <a:pt x="4706300" y="694965"/>
                  </a:lnTo>
                  <a:lnTo>
                    <a:pt x="4683962" y="693525"/>
                  </a:lnTo>
                  <a:lnTo>
                    <a:pt x="4640729" y="688125"/>
                  </a:lnTo>
                  <a:lnTo>
                    <a:pt x="4619833" y="684885"/>
                  </a:lnTo>
                  <a:lnTo>
                    <a:pt x="4598937" y="681285"/>
                  </a:lnTo>
                  <a:lnTo>
                    <a:pt x="4578041" y="674444"/>
                  </a:lnTo>
                  <a:lnTo>
                    <a:pt x="4558946" y="667604"/>
                  </a:lnTo>
                  <a:lnTo>
                    <a:pt x="4545256" y="662204"/>
                  </a:lnTo>
                  <a:lnTo>
                    <a:pt x="4533006" y="655363"/>
                  </a:lnTo>
                  <a:lnTo>
                    <a:pt x="4521117" y="646723"/>
                  </a:lnTo>
                  <a:lnTo>
                    <a:pt x="4512470" y="636283"/>
                  </a:lnTo>
                  <a:lnTo>
                    <a:pt x="4493376" y="632682"/>
                  </a:lnTo>
                  <a:lnTo>
                    <a:pt x="4476082" y="625842"/>
                  </a:lnTo>
                  <a:lnTo>
                    <a:pt x="4458789" y="615402"/>
                  </a:lnTo>
                  <a:lnTo>
                    <a:pt x="4441496" y="603161"/>
                  </a:lnTo>
                  <a:lnTo>
                    <a:pt x="4425643" y="592721"/>
                  </a:lnTo>
                  <a:lnTo>
                    <a:pt x="4410151" y="580840"/>
                  </a:lnTo>
                  <a:lnTo>
                    <a:pt x="4396101" y="567159"/>
                  </a:lnTo>
                  <a:lnTo>
                    <a:pt x="4384211" y="549879"/>
                  </a:lnTo>
                  <a:lnTo>
                    <a:pt x="4375565" y="535838"/>
                  </a:lnTo>
                  <a:lnTo>
                    <a:pt x="4366918" y="520357"/>
                  </a:lnTo>
                  <a:lnTo>
                    <a:pt x="4318281" y="539438"/>
                  </a:lnTo>
                  <a:lnTo>
                    <a:pt x="4360073" y="509917"/>
                  </a:lnTo>
                  <a:lnTo>
                    <a:pt x="4344581" y="473555"/>
                  </a:lnTo>
                  <a:lnTo>
                    <a:pt x="4330530" y="431793"/>
                  </a:lnTo>
                  <a:lnTo>
                    <a:pt x="4320082" y="395792"/>
                  </a:lnTo>
                  <a:lnTo>
                    <a:pt x="4315038" y="359070"/>
                  </a:lnTo>
                  <a:lnTo>
                    <a:pt x="4313237" y="324509"/>
                  </a:lnTo>
                  <a:lnTo>
                    <a:pt x="4313237" y="288147"/>
                  </a:lnTo>
                  <a:lnTo>
                    <a:pt x="4316479" y="265826"/>
                  </a:lnTo>
                  <a:lnTo>
                    <a:pt x="4320082" y="244945"/>
                  </a:lnTo>
                  <a:lnTo>
                    <a:pt x="4325486" y="225864"/>
                  </a:lnTo>
                  <a:lnTo>
                    <a:pt x="4330530" y="206783"/>
                  </a:lnTo>
                  <a:lnTo>
                    <a:pt x="4339177" y="189502"/>
                  </a:lnTo>
                  <a:lnTo>
                    <a:pt x="4347823" y="172222"/>
                  </a:lnTo>
                  <a:lnTo>
                    <a:pt x="4360073" y="156741"/>
                  </a:lnTo>
                  <a:lnTo>
                    <a:pt x="4371962" y="143060"/>
                  </a:lnTo>
                  <a:lnTo>
                    <a:pt x="4382410" y="129020"/>
                  </a:lnTo>
                  <a:lnTo>
                    <a:pt x="4396101" y="115339"/>
                  </a:lnTo>
                  <a:lnTo>
                    <a:pt x="4410151" y="103099"/>
                  </a:lnTo>
                  <a:lnTo>
                    <a:pt x="4423842" y="90858"/>
                  </a:lnTo>
                  <a:lnTo>
                    <a:pt x="4439694" y="80418"/>
                  </a:lnTo>
                  <a:lnTo>
                    <a:pt x="4455186" y="71777"/>
                  </a:lnTo>
                  <a:lnTo>
                    <a:pt x="4472479" y="61337"/>
                  </a:lnTo>
                  <a:lnTo>
                    <a:pt x="4491574" y="54496"/>
                  </a:lnTo>
                  <a:lnTo>
                    <a:pt x="4510669" y="47656"/>
                  </a:lnTo>
                  <a:lnTo>
                    <a:pt x="4527962" y="40815"/>
                  </a:lnTo>
                  <a:lnTo>
                    <a:pt x="4547057" y="35415"/>
                  </a:lnTo>
                  <a:lnTo>
                    <a:pt x="4567593" y="32175"/>
                  </a:lnTo>
                  <a:lnTo>
                    <a:pt x="4586688" y="30375"/>
                  </a:lnTo>
                  <a:close/>
                  <a:moveTo>
                    <a:pt x="1284273" y="0"/>
                  </a:moveTo>
                  <a:lnTo>
                    <a:pt x="1296511" y="0"/>
                  </a:lnTo>
                  <a:lnTo>
                    <a:pt x="1308389" y="1800"/>
                  </a:lnTo>
                  <a:lnTo>
                    <a:pt x="1320627" y="5401"/>
                  </a:lnTo>
                  <a:lnTo>
                    <a:pt x="1330705" y="10441"/>
                  </a:lnTo>
                  <a:lnTo>
                    <a:pt x="1341144" y="19083"/>
                  </a:lnTo>
                  <a:lnTo>
                    <a:pt x="1351582" y="33125"/>
                  </a:lnTo>
                  <a:lnTo>
                    <a:pt x="1372458" y="67330"/>
                  </a:lnTo>
                  <a:lnTo>
                    <a:pt x="1381097" y="77772"/>
                  </a:lnTo>
                  <a:lnTo>
                    <a:pt x="1386496" y="84973"/>
                  </a:lnTo>
                  <a:lnTo>
                    <a:pt x="1389736" y="95414"/>
                  </a:lnTo>
                  <a:lnTo>
                    <a:pt x="1393335" y="105856"/>
                  </a:lnTo>
                  <a:lnTo>
                    <a:pt x="1393335" y="114497"/>
                  </a:lnTo>
                  <a:lnTo>
                    <a:pt x="1391535" y="124939"/>
                  </a:lnTo>
                  <a:lnTo>
                    <a:pt x="1387936" y="133580"/>
                  </a:lnTo>
                  <a:lnTo>
                    <a:pt x="1389736" y="135380"/>
                  </a:lnTo>
                  <a:lnTo>
                    <a:pt x="1395135" y="133580"/>
                  </a:lnTo>
                  <a:lnTo>
                    <a:pt x="1412412" y="133580"/>
                  </a:lnTo>
                  <a:lnTo>
                    <a:pt x="1410613" y="150863"/>
                  </a:lnTo>
                  <a:lnTo>
                    <a:pt x="1408813" y="168145"/>
                  </a:lnTo>
                  <a:lnTo>
                    <a:pt x="1408813" y="178227"/>
                  </a:lnTo>
                  <a:lnTo>
                    <a:pt x="1410613" y="186868"/>
                  </a:lnTo>
                  <a:lnTo>
                    <a:pt x="1414212" y="192269"/>
                  </a:lnTo>
                  <a:lnTo>
                    <a:pt x="1422850" y="204151"/>
                  </a:lnTo>
                  <a:lnTo>
                    <a:pt x="1431489" y="218193"/>
                  </a:lnTo>
                  <a:lnTo>
                    <a:pt x="1440128" y="230435"/>
                  </a:lnTo>
                  <a:lnTo>
                    <a:pt x="1443367" y="233675"/>
                  </a:lnTo>
                  <a:lnTo>
                    <a:pt x="1445167" y="239076"/>
                  </a:lnTo>
                  <a:lnTo>
                    <a:pt x="1448766" y="265000"/>
                  </a:lnTo>
                  <a:lnTo>
                    <a:pt x="1455605" y="290924"/>
                  </a:lnTo>
                  <a:lnTo>
                    <a:pt x="1466043" y="316847"/>
                  </a:lnTo>
                  <a:lnTo>
                    <a:pt x="1477922" y="340971"/>
                  </a:lnTo>
                  <a:lnTo>
                    <a:pt x="1500598" y="396779"/>
                  </a:lnTo>
                  <a:lnTo>
                    <a:pt x="1524714" y="448627"/>
                  </a:lnTo>
                  <a:lnTo>
                    <a:pt x="1543791" y="507316"/>
                  </a:lnTo>
                  <a:lnTo>
                    <a:pt x="1562868" y="566365"/>
                  </a:lnTo>
                  <a:lnTo>
                    <a:pt x="1573306" y="595529"/>
                  </a:lnTo>
                  <a:lnTo>
                    <a:pt x="1583745" y="623253"/>
                  </a:lnTo>
                  <a:lnTo>
                    <a:pt x="1595623" y="649537"/>
                  </a:lnTo>
                  <a:lnTo>
                    <a:pt x="1607861" y="673660"/>
                  </a:lnTo>
                  <a:lnTo>
                    <a:pt x="1612900" y="680501"/>
                  </a:lnTo>
                  <a:lnTo>
                    <a:pt x="1619739" y="687703"/>
                  </a:lnTo>
                  <a:lnTo>
                    <a:pt x="1644215" y="703185"/>
                  </a:lnTo>
                  <a:lnTo>
                    <a:pt x="1651054" y="706425"/>
                  </a:lnTo>
                  <a:lnTo>
                    <a:pt x="1651054" y="715067"/>
                  </a:lnTo>
                  <a:lnTo>
                    <a:pt x="1652854" y="734149"/>
                  </a:lnTo>
                  <a:lnTo>
                    <a:pt x="1658253" y="749632"/>
                  </a:lnTo>
                  <a:lnTo>
                    <a:pt x="1661492" y="755033"/>
                  </a:lnTo>
                  <a:lnTo>
                    <a:pt x="1665091" y="760073"/>
                  </a:lnTo>
                  <a:lnTo>
                    <a:pt x="1670131" y="763674"/>
                  </a:lnTo>
                  <a:lnTo>
                    <a:pt x="1675530" y="766914"/>
                  </a:lnTo>
                  <a:lnTo>
                    <a:pt x="1684168" y="768715"/>
                  </a:lnTo>
                  <a:lnTo>
                    <a:pt x="1685968" y="779156"/>
                  </a:lnTo>
                  <a:lnTo>
                    <a:pt x="1691007" y="798239"/>
                  </a:lnTo>
                  <a:lnTo>
                    <a:pt x="1696406" y="817322"/>
                  </a:lnTo>
                  <a:lnTo>
                    <a:pt x="1704685" y="836405"/>
                  </a:lnTo>
                  <a:lnTo>
                    <a:pt x="1711884" y="850087"/>
                  </a:lnTo>
                  <a:lnTo>
                    <a:pt x="1730601" y="891853"/>
                  </a:lnTo>
                  <a:lnTo>
                    <a:pt x="1749678" y="931819"/>
                  </a:lnTo>
                  <a:lnTo>
                    <a:pt x="1774154" y="988707"/>
                  </a:lnTo>
                  <a:lnTo>
                    <a:pt x="1800070" y="1045956"/>
                  </a:lnTo>
                  <a:lnTo>
                    <a:pt x="1834624" y="1118687"/>
                  </a:lnTo>
                  <a:lnTo>
                    <a:pt x="1857300" y="1165134"/>
                  </a:lnTo>
                  <a:lnTo>
                    <a:pt x="1881417" y="1212301"/>
                  </a:lnTo>
                  <a:lnTo>
                    <a:pt x="1910572" y="1258748"/>
                  </a:lnTo>
                  <a:lnTo>
                    <a:pt x="1940087" y="1305554"/>
                  </a:lnTo>
                  <a:lnTo>
                    <a:pt x="1948726" y="1319597"/>
                  </a:lnTo>
                  <a:lnTo>
                    <a:pt x="1962763" y="1338679"/>
                  </a:lnTo>
                  <a:lnTo>
                    <a:pt x="1973202" y="1352361"/>
                  </a:lnTo>
                  <a:lnTo>
                    <a:pt x="1978241" y="1355962"/>
                  </a:lnTo>
                  <a:lnTo>
                    <a:pt x="1981840" y="1355962"/>
                  </a:lnTo>
                  <a:lnTo>
                    <a:pt x="1986880" y="1352361"/>
                  </a:lnTo>
                  <a:lnTo>
                    <a:pt x="1992279" y="1349121"/>
                  </a:lnTo>
                  <a:lnTo>
                    <a:pt x="1997318" y="1340120"/>
                  </a:lnTo>
                  <a:lnTo>
                    <a:pt x="2002357" y="1330038"/>
                  </a:lnTo>
                  <a:lnTo>
                    <a:pt x="2007756" y="1315996"/>
                  </a:lnTo>
                  <a:lnTo>
                    <a:pt x="2010996" y="1298713"/>
                  </a:lnTo>
                  <a:lnTo>
                    <a:pt x="2018195" y="1272790"/>
                  </a:lnTo>
                  <a:lnTo>
                    <a:pt x="2023234" y="1245065"/>
                  </a:lnTo>
                  <a:lnTo>
                    <a:pt x="2028273" y="1231023"/>
                  </a:lnTo>
                  <a:lnTo>
                    <a:pt x="2035112" y="1219142"/>
                  </a:lnTo>
                  <a:lnTo>
                    <a:pt x="2044111" y="1208700"/>
                  </a:lnTo>
                  <a:lnTo>
                    <a:pt x="2055988" y="1201859"/>
                  </a:lnTo>
                  <a:lnTo>
                    <a:pt x="2059588" y="1182776"/>
                  </a:lnTo>
                  <a:lnTo>
                    <a:pt x="2064627" y="1156492"/>
                  </a:lnTo>
                  <a:lnTo>
                    <a:pt x="2070026" y="1141010"/>
                  </a:lnTo>
                  <a:lnTo>
                    <a:pt x="2076865" y="1128768"/>
                  </a:lnTo>
                  <a:lnTo>
                    <a:pt x="2085504" y="1118687"/>
                  </a:lnTo>
                  <a:lnTo>
                    <a:pt x="2097742" y="1111846"/>
                  </a:lnTo>
                  <a:lnTo>
                    <a:pt x="2101342" y="1092763"/>
                  </a:lnTo>
                  <a:lnTo>
                    <a:pt x="2108180" y="1075480"/>
                  </a:lnTo>
                  <a:lnTo>
                    <a:pt x="2116819" y="1054597"/>
                  </a:lnTo>
                  <a:lnTo>
                    <a:pt x="2129057" y="1033714"/>
                  </a:lnTo>
                  <a:lnTo>
                    <a:pt x="2149574" y="1000949"/>
                  </a:lnTo>
                  <a:lnTo>
                    <a:pt x="2160012" y="980066"/>
                  </a:lnTo>
                  <a:lnTo>
                    <a:pt x="2170450" y="959543"/>
                  </a:lnTo>
                  <a:lnTo>
                    <a:pt x="2210044" y="850087"/>
                  </a:lnTo>
                  <a:lnTo>
                    <a:pt x="2249998" y="734149"/>
                  </a:lnTo>
                  <a:lnTo>
                    <a:pt x="2269075" y="673660"/>
                  </a:lnTo>
                  <a:lnTo>
                    <a:pt x="2289951" y="618212"/>
                  </a:lnTo>
                  <a:lnTo>
                    <a:pt x="2310468" y="568165"/>
                  </a:lnTo>
                  <a:lnTo>
                    <a:pt x="2331344" y="523158"/>
                  </a:lnTo>
                  <a:lnTo>
                    <a:pt x="2331344" y="512717"/>
                  </a:lnTo>
                  <a:lnTo>
                    <a:pt x="2331344" y="502275"/>
                  </a:lnTo>
                  <a:lnTo>
                    <a:pt x="2333144" y="490033"/>
                  </a:lnTo>
                  <a:lnTo>
                    <a:pt x="2338183" y="479592"/>
                  </a:lnTo>
                  <a:lnTo>
                    <a:pt x="2346822" y="460509"/>
                  </a:lnTo>
                  <a:lnTo>
                    <a:pt x="2354021" y="443226"/>
                  </a:lnTo>
                  <a:lnTo>
                    <a:pt x="2357260" y="436385"/>
                  </a:lnTo>
                  <a:lnTo>
                    <a:pt x="2359060" y="432785"/>
                  </a:lnTo>
                  <a:lnTo>
                    <a:pt x="2359060" y="427744"/>
                  </a:lnTo>
                  <a:lnTo>
                    <a:pt x="2360859" y="422703"/>
                  </a:lnTo>
                  <a:lnTo>
                    <a:pt x="2365899" y="417302"/>
                  </a:lnTo>
                  <a:lnTo>
                    <a:pt x="2369498" y="415862"/>
                  </a:lnTo>
                  <a:lnTo>
                    <a:pt x="2374537" y="414062"/>
                  </a:lnTo>
                  <a:lnTo>
                    <a:pt x="2379937" y="414062"/>
                  </a:lnTo>
                  <a:lnTo>
                    <a:pt x="2397213" y="363654"/>
                  </a:lnTo>
                  <a:lnTo>
                    <a:pt x="2412691" y="311807"/>
                  </a:lnTo>
                  <a:lnTo>
                    <a:pt x="2429968" y="263199"/>
                  </a:lnTo>
                  <a:lnTo>
                    <a:pt x="2454084" y="178227"/>
                  </a:lnTo>
                  <a:lnTo>
                    <a:pt x="2474961" y="95414"/>
                  </a:lnTo>
                  <a:lnTo>
                    <a:pt x="2476761" y="88213"/>
                  </a:lnTo>
                  <a:lnTo>
                    <a:pt x="2485400" y="84973"/>
                  </a:lnTo>
                  <a:lnTo>
                    <a:pt x="2504476" y="79572"/>
                  </a:lnTo>
                  <a:lnTo>
                    <a:pt x="2521754" y="76332"/>
                  </a:lnTo>
                  <a:lnTo>
                    <a:pt x="2540831" y="72731"/>
                  </a:lnTo>
                  <a:lnTo>
                    <a:pt x="2558108" y="72731"/>
                  </a:lnTo>
                  <a:lnTo>
                    <a:pt x="2627217" y="72731"/>
                  </a:lnTo>
                  <a:lnTo>
                    <a:pt x="2644494" y="74531"/>
                  </a:lnTo>
                  <a:lnTo>
                    <a:pt x="2662131" y="76332"/>
                  </a:lnTo>
                  <a:lnTo>
                    <a:pt x="2696686" y="76332"/>
                  </a:lnTo>
                  <a:lnTo>
                    <a:pt x="2710363" y="77772"/>
                  </a:lnTo>
                  <a:lnTo>
                    <a:pt x="2724041" y="77772"/>
                  </a:lnTo>
                  <a:lnTo>
                    <a:pt x="2738079" y="74531"/>
                  </a:lnTo>
                  <a:lnTo>
                    <a:pt x="2751756" y="69131"/>
                  </a:lnTo>
                  <a:lnTo>
                    <a:pt x="2762195" y="67330"/>
                  </a:lnTo>
                  <a:lnTo>
                    <a:pt x="2774433" y="65890"/>
                  </a:lnTo>
                  <a:lnTo>
                    <a:pt x="2779472" y="65890"/>
                  </a:lnTo>
                  <a:lnTo>
                    <a:pt x="2783072" y="67330"/>
                  </a:lnTo>
                  <a:lnTo>
                    <a:pt x="2786671" y="69131"/>
                  </a:lnTo>
                  <a:lnTo>
                    <a:pt x="2789911" y="74531"/>
                  </a:lnTo>
                  <a:lnTo>
                    <a:pt x="2791710" y="70931"/>
                  </a:lnTo>
                  <a:lnTo>
                    <a:pt x="2793510" y="69131"/>
                  </a:lnTo>
                  <a:lnTo>
                    <a:pt x="2797109" y="65890"/>
                  </a:lnTo>
                  <a:lnTo>
                    <a:pt x="2807547" y="55449"/>
                  </a:lnTo>
                  <a:lnTo>
                    <a:pt x="2826264" y="76332"/>
                  </a:lnTo>
                  <a:lnTo>
                    <a:pt x="2864419" y="76332"/>
                  </a:lnTo>
                  <a:lnTo>
                    <a:pt x="2888535" y="76332"/>
                  </a:lnTo>
                  <a:lnTo>
                    <a:pt x="2913011" y="74531"/>
                  </a:lnTo>
                  <a:lnTo>
                    <a:pt x="2958004" y="69131"/>
                  </a:lnTo>
                  <a:lnTo>
                    <a:pt x="2975280" y="65890"/>
                  </a:lnTo>
                  <a:lnTo>
                    <a:pt x="2988958" y="58689"/>
                  </a:lnTo>
                  <a:lnTo>
                    <a:pt x="3001197" y="51848"/>
                  </a:lnTo>
                  <a:lnTo>
                    <a:pt x="3008035" y="41766"/>
                  </a:lnTo>
                  <a:lnTo>
                    <a:pt x="3013075" y="34565"/>
                  </a:lnTo>
                  <a:lnTo>
                    <a:pt x="3021713" y="34565"/>
                  </a:lnTo>
                  <a:lnTo>
                    <a:pt x="3037551" y="34565"/>
                  </a:lnTo>
                  <a:lnTo>
                    <a:pt x="3051229" y="38165"/>
                  </a:lnTo>
                  <a:lnTo>
                    <a:pt x="3061667" y="43206"/>
                  </a:lnTo>
                  <a:lnTo>
                    <a:pt x="3070306" y="50408"/>
                  </a:lnTo>
                  <a:lnTo>
                    <a:pt x="3073905" y="57249"/>
                  </a:lnTo>
                  <a:lnTo>
                    <a:pt x="3078944" y="62290"/>
                  </a:lnTo>
                  <a:lnTo>
                    <a:pt x="3087943" y="67330"/>
                  </a:lnTo>
                  <a:lnTo>
                    <a:pt x="3098021" y="62290"/>
                  </a:lnTo>
                  <a:lnTo>
                    <a:pt x="3117098" y="53648"/>
                  </a:lnTo>
                  <a:lnTo>
                    <a:pt x="3129336" y="50408"/>
                  </a:lnTo>
                  <a:lnTo>
                    <a:pt x="3137974" y="46807"/>
                  </a:lnTo>
                  <a:lnTo>
                    <a:pt x="3144814" y="38165"/>
                  </a:lnTo>
                  <a:lnTo>
                    <a:pt x="3155252" y="43206"/>
                  </a:lnTo>
                  <a:lnTo>
                    <a:pt x="3168930" y="48607"/>
                  </a:lnTo>
                  <a:lnTo>
                    <a:pt x="3182967" y="53648"/>
                  </a:lnTo>
                  <a:lnTo>
                    <a:pt x="3196645" y="57249"/>
                  </a:lnTo>
                  <a:lnTo>
                    <a:pt x="3212482" y="58689"/>
                  </a:lnTo>
                  <a:lnTo>
                    <a:pt x="3226160" y="60489"/>
                  </a:lnTo>
                  <a:lnTo>
                    <a:pt x="3241638" y="60489"/>
                  </a:lnTo>
                  <a:lnTo>
                    <a:pt x="3255676" y="60489"/>
                  </a:lnTo>
                  <a:lnTo>
                    <a:pt x="3271153" y="57249"/>
                  </a:lnTo>
                  <a:lnTo>
                    <a:pt x="3284831" y="55449"/>
                  </a:lnTo>
                  <a:lnTo>
                    <a:pt x="3298869" y="50408"/>
                  </a:lnTo>
                  <a:lnTo>
                    <a:pt x="3312547" y="45007"/>
                  </a:lnTo>
                  <a:lnTo>
                    <a:pt x="3324784" y="39966"/>
                  </a:lnTo>
                  <a:lnTo>
                    <a:pt x="3350700" y="24483"/>
                  </a:lnTo>
                  <a:lnTo>
                    <a:pt x="3375176" y="3600"/>
                  </a:lnTo>
                  <a:lnTo>
                    <a:pt x="3380215" y="0"/>
                  </a:lnTo>
                  <a:lnTo>
                    <a:pt x="3385615" y="0"/>
                  </a:lnTo>
                  <a:lnTo>
                    <a:pt x="3392454" y="0"/>
                  </a:lnTo>
                  <a:lnTo>
                    <a:pt x="3399292" y="1800"/>
                  </a:lnTo>
                  <a:lnTo>
                    <a:pt x="3409731" y="7201"/>
                  </a:lnTo>
                  <a:lnTo>
                    <a:pt x="3418369" y="12242"/>
                  </a:lnTo>
                  <a:lnTo>
                    <a:pt x="3421609" y="19083"/>
                  </a:lnTo>
                  <a:lnTo>
                    <a:pt x="3425208" y="34565"/>
                  </a:lnTo>
                  <a:lnTo>
                    <a:pt x="3427008" y="48607"/>
                  </a:lnTo>
                  <a:lnTo>
                    <a:pt x="3480640" y="45007"/>
                  </a:lnTo>
                  <a:lnTo>
                    <a:pt x="3537870" y="43206"/>
                  </a:lnTo>
                  <a:lnTo>
                    <a:pt x="3598340" y="43206"/>
                  </a:lnTo>
                  <a:lnTo>
                    <a:pt x="3666010" y="45007"/>
                  </a:lnTo>
                  <a:lnTo>
                    <a:pt x="3722881" y="50408"/>
                  </a:lnTo>
                  <a:lnTo>
                    <a:pt x="3781911" y="57249"/>
                  </a:lnTo>
                  <a:lnTo>
                    <a:pt x="3842381" y="69131"/>
                  </a:lnTo>
                  <a:lnTo>
                    <a:pt x="3906451" y="84973"/>
                  </a:lnTo>
                  <a:lnTo>
                    <a:pt x="3913290" y="86773"/>
                  </a:lnTo>
                  <a:lnTo>
                    <a:pt x="3915089" y="91814"/>
                  </a:lnTo>
                  <a:lnTo>
                    <a:pt x="3918689" y="98655"/>
                  </a:lnTo>
                  <a:lnTo>
                    <a:pt x="3920129" y="105856"/>
                  </a:lnTo>
                  <a:lnTo>
                    <a:pt x="3920129" y="110897"/>
                  </a:lnTo>
                  <a:lnTo>
                    <a:pt x="3918689" y="116298"/>
                  </a:lnTo>
                  <a:lnTo>
                    <a:pt x="3916889" y="121338"/>
                  </a:lnTo>
                  <a:lnTo>
                    <a:pt x="3913290" y="124939"/>
                  </a:lnTo>
                  <a:lnTo>
                    <a:pt x="3906451" y="129980"/>
                  </a:lnTo>
                  <a:lnTo>
                    <a:pt x="3901052" y="131780"/>
                  </a:lnTo>
                  <a:lnTo>
                    <a:pt x="3908251" y="135380"/>
                  </a:lnTo>
                  <a:lnTo>
                    <a:pt x="3916889" y="140421"/>
                  </a:lnTo>
                  <a:lnTo>
                    <a:pt x="3916889" y="161304"/>
                  </a:lnTo>
                  <a:lnTo>
                    <a:pt x="3916889" y="168145"/>
                  </a:lnTo>
                  <a:lnTo>
                    <a:pt x="3913290" y="171386"/>
                  </a:lnTo>
                  <a:lnTo>
                    <a:pt x="3910050" y="174986"/>
                  </a:lnTo>
                  <a:lnTo>
                    <a:pt x="3902851" y="178227"/>
                  </a:lnTo>
                  <a:lnTo>
                    <a:pt x="3910050" y="199110"/>
                  </a:lnTo>
                  <a:lnTo>
                    <a:pt x="3913290" y="221793"/>
                  </a:lnTo>
                  <a:lnTo>
                    <a:pt x="3916889" y="242316"/>
                  </a:lnTo>
                  <a:lnTo>
                    <a:pt x="3916889" y="263199"/>
                  </a:lnTo>
                  <a:lnTo>
                    <a:pt x="3916889" y="275441"/>
                  </a:lnTo>
                  <a:lnTo>
                    <a:pt x="3915089" y="280482"/>
                  </a:lnTo>
                  <a:lnTo>
                    <a:pt x="3911490" y="287683"/>
                  </a:lnTo>
                  <a:lnTo>
                    <a:pt x="3910050" y="292724"/>
                  </a:lnTo>
                  <a:lnTo>
                    <a:pt x="3910050" y="297765"/>
                  </a:lnTo>
                  <a:lnTo>
                    <a:pt x="3902851" y="348172"/>
                  </a:lnTo>
                  <a:lnTo>
                    <a:pt x="3897812" y="398219"/>
                  </a:lnTo>
                  <a:lnTo>
                    <a:pt x="3896012" y="448627"/>
                  </a:lnTo>
                  <a:lnTo>
                    <a:pt x="3897812" y="500475"/>
                  </a:lnTo>
                  <a:lnTo>
                    <a:pt x="3899612" y="528199"/>
                  </a:lnTo>
                  <a:lnTo>
                    <a:pt x="3899612" y="554123"/>
                  </a:lnTo>
                  <a:lnTo>
                    <a:pt x="3897812" y="580047"/>
                  </a:lnTo>
                  <a:lnTo>
                    <a:pt x="3896012" y="604170"/>
                  </a:lnTo>
                  <a:lnTo>
                    <a:pt x="3892413" y="628654"/>
                  </a:lnTo>
                  <a:lnTo>
                    <a:pt x="3887374" y="650977"/>
                  </a:lnTo>
                  <a:lnTo>
                    <a:pt x="3881975" y="673660"/>
                  </a:lnTo>
                  <a:lnTo>
                    <a:pt x="3875136" y="694544"/>
                  </a:lnTo>
                  <a:lnTo>
                    <a:pt x="3870097" y="704625"/>
                  </a:lnTo>
                  <a:lnTo>
                    <a:pt x="3859658" y="704625"/>
                  </a:lnTo>
                  <a:lnTo>
                    <a:pt x="3849220" y="704625"/>
                  </a:lnTo>
                  <a:lnTo>
                    <a:pt x="3838782" y="703185"/>
                  </a:lnTo>
                  <a:lnTo>
                    <a:pt x="3830143" y="701385"/>
                  </a:lnTo>
                  <a:lnTo>
                    <a:pt x="3823304" y="695984"/>
                  </a:lnTo>
                  <a:lnTo>
                    <a:pt x="3818265" y="689143"/>
                  </a:lnTo>
                  <a:lnTo>
                    <a:pt x="3814666" y="680501"/>
                  </a:lnTo>
                  <a:lnTo>
                    <a:pt x="3781911" y="684102"/>
                  </a:lnTo>
                  <a:lnTo>
                    <a:pt x="3752396" y="684102"/>
                  </a:lnTo>
                  <a:lnTo>
                    <a:pt x="3726120" y="682302"/>
                  </a:lnTo>
                  <a:lnTo>
                    <a:pt x="3703804" y="675461"/>
                  </a:lnTo>
                  <a:lnTo>
                    <a:pt x="3698764" y="690943"/>
                  </a:lnTo>
                  <a:lnTo>
                    <a:pt x="3695165" y="706425"/>
                  </a:lnTo>
                  <a:lnTo>
                    <a:pt x="3695165" y="720467"/>
                  </a:lnTo>
                  <a:lnTo>
                    <a:pt x="3695165" y="732349"/>
                  </a:lnTo>
                  <a:lnTo>
                    <a:pt x="3696964" y="753232"/>
                  </a:lnTo>
                  <a:lnTo>
                    <a:pt x="3698764" y="774115"/>
                  </a:lnTo>
                  <a:lnTo>
                    <a:pt x="3698764" y="815522"/>
                  </a:lnTo>
                  <a:lnTo>
                    <a:pt x="3698764" y="827763"/>
                  </a:lnTo>
                  <a:lnTo>
                    <a:pt x="3696964" y="840005"/>
                  </a:lnTo>
                  <a:lnTo>
                    <a:pt x="3691565" y="864129"/>
                  </a:lnTo>
                  <a:lnTo>
                    <a:pt x="3690126" y="870970"/>
                  </a:lnTo>
                  <a:lnTo>
                    <a:pt x="3684727" y="893293"/>
                  </a:lnTo>
                  <a:lnTo>
                    <a:pt x="3684727" y="914176"/>
                  </a:lnTo>
                  <a:lnTo>
                    <a:pt x="3679688" y="936860"/>
                  </a:lnTo>
                  <a:lnTo>
                    <a:pt x="3677888" y="945501"/>
                  </a:lnTo>
                  <a:lnTo>
                    <a:pt x="3679688" y="952342"/>
                  </a:lnTo>
                  <a:lnTo>
                    <a:pt x="3681487" y="966384"/>
                  </a:lnTo>
                  <a:lnTo>
                    <a:pt x="3682927" y="978266"/>
                  </a:lnTo>
                  <a:lnTo>
                    <a:pt x="3684727" y="1002389"/>
                  </a:lnTo>
                  <a:lnTo>
                    <a:pt x="3677888" y="1038755"/>
                  </a:lnTo>
                  <a:lnTo>
                    <a:pt x="3676088" y="1073680"/>
                  </a:lnTo>
                  <a:lnTo>
                    <a:pt x="3674288" y="1106445"/>
                  </a:lnTo>
                  <a:lnTo>
                    <a:pt x="3676088" y="1139210"/>
                  </a:lnTo>
                  <a:lnTo>
                    <a:pt x="3676088" y="1179176"/>
                  </a:lnTo>
                  <a:lnTo>
                    <a:pt x="3674288" y="1215541"/>
                  </a:lnTo>
                  <a:lnTo>
                    <a:pt x="3669249" y="1288272"/>
                  </a:lnTo>
                  <a:lnTo>
                    <a:pt x="3662410" y="1378285"/>
                  </a:lnTo>
                  <a:lnTo>
                    <a:pt x="3651972" y="1471899"/>
                  </a:lnTo>
                  <a:lnTo>
                    <a:pt x="3655571" y="1471899"/>
                  </a:lnTo>
                  <a:lnTo>
                    <a:pt x="3651972" y="1475500"/>
                  </a:lnTo>
                  <a:lnTo>
                    <a:pt x="3653771" y="1478740"/>
                  </a:lnTo>
                  <a:lnTo>
                    <a:pt x="3650172" y="1476940"/>
                  </a:lnTo>
                  <a:lnTo>
                    <a:pt x="3645133" y="1518706"/>
                  </a:lnTo>
                  <a:lnTo>
                    <a:pt x="3641533" y="1544630"/>
                  </a:lnTo>
                  <a:lnTo>
                    <a:pt x="3639734" y="1572354"/>
                  </a:lnTo>
                  <a:lnTo>
                    <a:pt x="3638294" y="1601879"/>
                  </a:lnTo>
                  <a:lnTo>
                    <a:pt x="3638294" y="1631043"/>
                  </a:lnTo>
                  <a:lnTo>
                    <a:pt x="3641533" y="1695132"/>
                  </a:lnTo>
                  <a:lnTo>
                    <a:pt x="3648732" y="1764623"/>
                  </a:lnTo>
                  <a:lnTo>
                    <a:pt x="3686526" y="1783346"/>
                  </a:lnTo>
                  <a:lnTo>
                    <a:pt x="3682927" y="1797388"/>
                  </a:lnTo>
                  <a:lnTo>
                    <a:pt x="3677888" y="1807829"/>
                  </a:lnTo>
                  <a:lnTo>
                    <a:pt x="3669249" y="1816110"/>
                  </a:lnTo>
                  <a:lnTo>
                    <a:pt x="3662410" y="1819711"/>
                  </a:lnTo>
                  <a:lnTo>
                    <a:pt x="3653771" y="1821511"/>
                  </a:lnTo>
                  <a:lnTo>
                    <a:pt x="3651972" y="1821511"/>
                  </a:lnTo>
                  <a:lnTo>
                    <a:pt x="3655571" y="1838794"/>
                  </a:lnTo>
                  <a:lnTo>
                    <a:pt x="3658811" y="1854636"/>
                  </a:lnTo>
                  <a:lnTo>
                    <a:pt x="3658811" y="1868318"/>
                  </a:lnTo>
                  <a:lnTo>
                    <a:pt x="3657371" y="1882360"/>
                  </a:lnTo>
                  <a:lnTo>
                    <a:pt x="3653771" y="1910084"/>
                  </a:lnTo>
                  <a:lnTo>
                    <a:pt x="3648732" y="1941049"/>
                  </a:lnTo>
                  <a:lnTo>
                    <a:pt x="3646933" y="1949690"/>
                  </a:lnTo>
                  <a:lnTo>
                    <a:pt x="3643333" y="1968773"/>
                  </a:lnTo>
                  <a:lnTo>
                    <a:pt x="3641533" y="1987856"/>
                  </a:lnTo>
                  <a:lnTo>
                    <a:pt x="3639734" y="1996497"/>
                  </a:lnTo>
                  <a:lnTo>
                    <a:pt x="3641533" y="2006939"/>
                  </a:lnTo>
                  <a:lnTo>
                    <a:pt x="3643333" y="2015580"/>
                  </a:lnTo>
                  <a:lnTo>
                    <a:pt x="3648732" y="2026022"/>
                  </a:lnTo>
                  <a:lnTo>
                    <a:pt x="3650172" y="2034663"/>
                  </a:lnTo>
                  <a:lnTo>
                    <a:pt x="3650172" y="2041504"/>
                  </a:lnTo>
                  <a:lnTo>
                    <a:pt x="3650172" y="2048345"/>
                  </a:lnTo>
                  <a:lnTo>
                    <a:pt x="3648732" y="2053746"/>
                  </a:lnTo>
                  <a:lnTo>
                    <a:pt x="3645133" y="2058787"/>
                  </a:lnTo>
                  <a:lnTo>
                    <a:pt x="3639734" y="2063827"/>
                  </a:lnTo>
                  <a:lnTo>
                    <a:pt x="3634695" y="2067428"/>
                  </a:lnTo>
                  <a:lnTo>
                    <a:pt x="3627856" y="2071028"/>
                  </a:lnTo>
                  <a:lnTo>
                    <a:pt x="3626056" y="2072469"/>
                  </a:lnTo>
                  <a:lnTo>
                    <a:pt x="3624256" y="2077869"/>
                  </a:lnTo>
                  <a:lnTo>
                    <a:pt x="3626056" y="2087951"/>
                  </a:lnTo>
                  <a:lnTo>
                    <a:pt x="3627856" y="2095152"/>
                  </a:lnTo>
                  <a:lnTo>
                    <a:pt x="3631095" y="2095152"/>
                  </a:lnTo>
                  <a:lnTo>
                    <a:pt x="3641533" y="2100193"/>
                  </a:lnTo>
                  <a:lnTo>
                    <a:pt x="3646933" y="2103793"/>
                  </a:lnTo>
                  <a:lnTo>
                    <a:pt x="3650172" y="2110634"/>
                  </a:lnTo>
                  <a:lnTo>
                    <a:pt x="3651972" y="2117475"/>
                  </a:lnTo>
                  <a:lnTo>
                    <a:pt x="3650172" y="2126477"/>
                  </a:lnTo>
                  <a:lnTo>
                    <a:pt x="3651972" y="2133318"/>
                  </a:lnTo>
                  <a:lnTo>
                    <a:pt x="3651972" y="2141959"/>
                  </a:lnTo>
                  <a:lnTo>
                    <a:pt x="3650172" y="2150600"/>
                  </a:lnTo>
                  <a:lnTo>
                    <a:pt x="3648732" y="2154201"/>
                  </a:lnTo>
                  <a:lnTo>
                    <a:pt x="3645133" y="2159241"/>
                  </a:lnTo>
                  <a:lnTo>
                    <a:pt x="3641533" y="2164642"/>
                  </a:lnTo>
                  <a:lnTo>
                    <a:pt x="3638294" y="2169683"/>
                  </a:lnTo>
                  <a:lnTo>
                    <a:pt x="3650172" y="2162842"/>
                  </a:lnTo>
                  <a:lnTo>
                    <a:pt x="3658811" y="2173284"/>
                  </a:lnTo>
                  <a:lnTo>
                    <a:pt x="3669249" y="2188766"/>
                  </a:lnTo>
                  <a:lnTo>
                    <a:pt x="3681487" y="2204248"/>
                  </a:lnTo>
                  <a:lnTo>
                    <a:pt x="3682927" y="2207489"/>
                  </a:lnTo>
                  <a:lnTo>
                    <a:pt x="3684727" y="2212889"/>
                  </a:lnTo>
                  <a:lnTo>
                    <a:pt x="3688326" y="2216130"/>
                  </a:lnTo>
                  <a:lnTo>
                    <a:pt x="3698764" y="2223331"/>
                  </a:lnTo>
                  <a:lnTo>
                    <a:pt x="3722881" y="2221531"/>
                  </a:lnTo>
                  <a:lnTo>
                    <a:pt x="3743757" y="2223331"/>
                  </a:lnTo>
                  <a:lnTo>
                    <a:pt x="3762834" y="2226571"/>
                  </a:lnTo>
                  <a:lnTo>
                    <a:pt x="3778312" y="2233413"/>
                  </a:lnTo>
                  <a:lnTo>
                    <a:pt x="3809626" y="2252855"/>
                  </a:lnTo>
                  <a:lnTo>
                    <a:pt x="3835182" y="2270138"/>
                  </a:lnTo>
                  <a:lnTo>
                    <a:pt x="3842381" y="2276979"/>
                  </a:lnTo>
                  <a:lnTo>
                    <a:pt x="3849220" y="2280580"/>
                  </a:lnTo>
                  <a:lnTo>
                    <a:pt x="3856059" y="2282020"/>
                  </a:lnTo>
                  <a:lnTo>
                    <a:pt x="3862898" y="2282020"/>
                  </a:lnTo>
                  <a:lnTo>
                    <a:pt x="3871537" y="2287421"/>
                  </a:lnTo>
                  <a:lnTo>
                    <a:pt x="3876936" y="2291021"/>
                  </a:lnTo>
                  <a:lnTo>
                    <a:pt x="3880535" y="2296062"/>
                  </a:lnTo>
                  <a:lnTo>
                    <a:pt x="3885574" y="2304703"/>
                  </a:lnTo>
                  <a:lnTo>
                    <a:pt x="3889174" y="2313344"/>
                  </a:lnTo>
                  <a:lnTo>
                    <a:pt x="3897812" y="2311544"/>
                  </a:lnTo>
                  <a:lnTo>
                    <a:pt x="3904651" y="2311544"/>
                  </a:lnTo>
                  <a:lnTo>
                    <a:pt x="3911490" y="2311544"/>
                  </a:lnTo>
                  <a:lnTo>
                    <a:pt x="3916889" y="2315145"/>
                  </a:lnTo>
                  <a:lnTo>
                    <a:pt x="3920129" y="2318385"/>
                  </a:lnTo>
                  <a:lnTo>
                    <a:pt x="3923728" y="2321986"/>
                  </a:lnTo>
                  <a:lnTo>
                    <a:pt x="3923728" y="2327026"/>
                  </a:lnTo>
                  <a:lnTo>
                    <a:pt x="3925528" y="2332427"/>
                  </a:lnTo>
                  <a:lnTo>
                    <a:pt x="3925528" y="2363392"/>
                  </a:lnTo>
                  <a:lnTo>
                    <a:pt x="3921928" y="2366992"/>
                  </a:lnTo>
                  <a:lnTo>
                    <a:pt x="3916889" y="2375634"/>
                  </a:lnTo>
                  <a:lnTo>
                    <a:pt x="3908251" y="2382475"/>
                  </a:lnTo>
                  <a:lnTo>
                    <a:pt x="3899612" y="2389316"/>
                  </a:lnTo>
                  <a:lnTo>
                    <a:pt x="3887374" y="2396517"/>
                  </a:lnTo>
                  <a:lnTo>
                    <a:pt x="3883774" y="2398317"/>
                  </a:lnTo>
                  <a:lnTo>
                    <a:pt x="3880535" y="2403358"/>
                  </a:lnTo>
                  <a:lnTo>
                    <a:pt x="3875136" y="2415600"/>
                  </a:lnTo>
                  <a:lnTo>
                    <a:pt x="3880535" y="2432882"/>
                  </a:lnTo>
                  <a:lnTo>
                    <a:pt x="3883774" y="2450165"/>
                  </a:lnTo>
                  <a:lnTo>
                    <a:pt x="3883774" y="2467447"/>
                  </a:lnTo>
                  <a:lnTo>
                    <a:pt x="3881975" y="2486530"/>
                  </a:lnTo>
                  <a:lnTo>
                    <a:pt x="3875136" y="2527936"/>
                  </a:lnTo>
                  <a:lnTo>
                    <a:pt x="3866497" y="2567902"/>
                  </a:lnTo>
                  <a:lnTo>
                    <a:pt x="3870097" y="2617950"/>
                  </a:lnTo>
                  <a:lnTo>
                    <a:pt x="3875136" y="2670158"/>
                  </a:lnTo>
                  <a:lnTo>
                    <a:pt x="3876936" y="2687440"/>
                  </a:lnTo>
                  <a:lnTo>
                    <a:pt x="3875136" y="2702922"/>
                  </a:lnTo>
                  <a:lnTo>
                    <a:pt x="3875136" y="2718405"/>
                  </a:lnTo>
                  <a:lnTo>
                    <a:pt x="3871537" y="2732447"/>
                  </a:lnTo>
                  <a:lnTo>
                    <a:pt x="3866497" y="2758371"/>
                  </a:lnTo>
                  <a:lnTo>
                    <a:pt x="3859658" y="2777093"/>
                  </a:lnTo>
                  <a:lnTo>
                    <a:pt x="3854259" y="2787535"/>
                  </a:lnTo>
                  <a:lnTo>
                    <a:pt x="3843821" y="2787535"/>
                  </a:lnTo>
                  <a:lnTo>
                    <a:pt x="3831943" y="2786095"/>
                  </a:lnTo>
                  <a:lnTo>
                    <a:pt x="3819705" y="2784294"/>
                  </a:lnTo>
                  <a:lnTo>
                    <a:pt x="3807827" y="2780694"/>
                  </a:lnTo>
                  <a:lnTo>
                    <a:pt x="3799188" y="2775653"/>
                  </a:lnTo>
                  <a:lnTo>
                    <a:pt x="3790549" y="2768452"/>
                  </a:lnTo>
                  <a:lnTo>
                    <a:pt x="3783711" y="2759811"/>
                  </a:lnTo>
                  <a:lnTo>
                    <a:pt x="3778312" y="2749729"/>
                  </a:lnTo>
                  <a:lnTo>
                    <a:pt x="3773272" y="2739288"/>
                  </a:lnTo>
                  <a:lnTo>
                    <a:pt x="3767873" y="2746129"/>
                  </a:lnTo>
                  <a:lnTo>
                    <a:pt x="3762834" y="2752970"/>
                  </a:lnTo>
                  <a:lnTo>
                    <a:pt x="3757435" y="2759811"/>
                  </a:lnTo>
                  <a:lnTo>
                    <a:pt x="3750596" y="2765212"/>
                  </a:lnTo>
                  <a:lnTo>
                    <a:pt x="3738358" y="2772053"/>
                  </a:lnTo>
                  <a:lnTo>
                    <a:pt x="3726120" y="2775653"/>
                  </a:lnTo>
                  <a:lnTo>
                    <a:pt x="3710642" y="2778894"/>
                  </a:lnTo>
                  <a:lnTo>
                    <a:pt x="3695165" y="2778894"/>
                  </a:lnTo>
                  <a:lnTo>
                    <a:pt x="3681487" y="2780694"/>
                  </a:lnTo>
                  <a:lnTo>
                    <a:pt x="3666010" y="2780694"/>
                  </a:lnTo>
                  <a:lnTo>
                    <a:pt x="3648732" y="2778894"/>
                  </a:lnTo>
                  <a:lnTo>
                    <a:pt x="3631095" y="2775653"/>
                  </a:lnTo>
                  <a:lnTo>
                    <a:pt x="3617417" y="2773853"/>
                  </a:lnTo>
                  <a:lnTo>
                    <a:pt x="3605180" y="2772053"/>
                  </a:lnTo>
                  <a:lnTo>
                    <a:pt x="3577464" y="2772053"/>
                  </a:lnTo>
                  <a:lnTo>
                    <a:pt x="3536071" y="2772053"/>
                  </a:lnTo>
                  <a:lnTo>
                    <a:pt x="3491078" y="2775653"/>
                  </a:lnTo>
                  <a:lnTo>
                    <a:pt x="3465162" y="2777093"/>
                  </a:lnTo>
                  <a:lnTo>
                    <a:pt x="3440686" y="2778894"/>
                  </a:lnTo>
                  <a:lnTo>
                    <a:pt x="3397493" y="2778894"/>
                  </a:lnTo>
                  <a:lnTo>
                    <a:pt x="3357899" y="2778894"/>
                  </a:lnTo>
                  <a:lnTo>
                    <a:pt x="3340262" y="2777093"/>
                  </a:lnTo>
                  <a:lnTo>
                    <a:pt x="3324784" y="2775653"/>
                  </a:lnTo>
                  <a:lnTo>
                    <a:pt x="3310747" y="2775653"/>
                  </a:lnTo>
                  <a:lnTo>
                    <a:pt x="3295269" y="2777093"/>
                  </a:lnTo>
                  <a:lnTo>
                    <a:pt x="3277992" y="2780694"/>
                  </a:lnTo>
                  <a:lnTo>
                    <a:pt x="3258915" y="2786095"/>
                  </a:lnTo>
                  <a:lnTo>
                    <a:pt x="3255676" y="2787535"/>
                  </a:lnTo>
                  <a:lnTo>
                    <a:pt x="3245237" y="2786095"/>
                  </a:lnTo>
                  <a:lnTo>
                    <a:pt x="3234799" y="2782494"/>
                  </a:lnTo>
                  <a:lnTo>
                    <a:pt x="3224361" y="2778894"/>
                  </a:lnTo>
                  <a:lnTo>
                    <a:pt x="3215722" y="2772053"/>
                  </a:lnTo>
                  <a:lnTo>
                    <a:pt x="3129336" y="2772053"/>
                  </a:lnTo>
                  <a:lnTo>
                    <a:pt x="3047989" y="2775653"/>
                  </a:lnTo>
                  <a:lnTo>
                    <a:pt x="2971681" y="2780694"/>
                  </a:lnTo>
                  <a:lnTo>
                    <a:pt x="2897173" y="2787535"/>
                  </a:lnTo>
                  <a:lnTo>
                    <a:pt x="2816186" y="2792936"/>
                  </a:lnTo>
                  <a:lnTo>
                    <a:pt x="2734480" y="2796536"/>
                  </a:lnTo>
                  <a:lnTo>
                    <a:pt x="2731240" y="2801577"/>
                  </a:lnTo>
                  <a:lnTo>
                    <a:pt x="2732679" y="2796536"/>
                  </a:lnTo>
                  <a:lnTo>
                    <a:pt x="2632616" y="2796536"/>
                  </a:lnTo>
                  <a:lnTo>
                    <a:pt x="2539031" y="2794736"/>
                  </a:lnTo>
                  <a:lnTo>
                    <a:pt x="2527153" y="2794736"/>
                  </a:lnTo>
                  <a:lnTo>
                    <a:pt x="2523553" y="2775653"/>
                  </a:lnTo>
                  <a:lnTo>
                    <a:pt x="2519954" y="2739288"/>
                  </a:lnTo>
                  <a:lnTo>
                    <a:pt x="2519954" y="2720205"/>
                  </a:lnTo>
                  <a:lnTo>
                    <a:pt x="2521754" y="2701122"/>
                  </a:lnTo>
                  <a:lnTo>
                    <a:pt x="2519954" y="2685640"/>
                  </a:lnTo>
                  <a:lnTo>
                    <a:pt x="2518514" y="2670158"/>
                  </a:lnTo>
                  <a:lnTo>
                    <a:pt x="2514915" y="2652515"/>
                  </a:lnTo>
                  <a:lnTo>
                    <a:pt x="2509515" y="2633432"/>
                  </a:lnTo>
                  <a:lnTo>
                    <a:pt x="2506276" y="2622990"/>
                  </a:lnTo>
                  <a:lnTo>
                    <a:pt x="2518514" y="2616149"/>
                  </a:lnTo>
                  <a:lnTo>
                    <a:pt x="2519954" y="2612909"/>
                  </a:lnTo>
                  <a:lnTo>
                    <a:pt x="2519954" y="2600667"/>
                  </a:lnTo>
                  <a:lnTo>
                    <a:pt x="2519954" y="2590226"/>
                  </a:lnTo>
                  <a:lnTo>
                    <a:pt x="2519954" y="2578344"/>
                  </a:lnTo>
                  <a:lnTo>
                    <a:pt x="2525353" y="2553860"/>
                  </a:lnTo>
                  <a:lnTo>
                    <a:pt x="2525353" y="2547019"/>
                  </a:lnTo>
                  <a:lnTo>
                    <a:pt x="2527153" y="2540178"/>
                  </a:lnTo>
                  <a:lnTo>
                    <a:pt x="2530393" y="2531537"/>
                  </a:lnTo>
                  <a:lnTo>
                    <a:pt x="2532192" y="2527936"/>
                  </a:lnTo>
                  <a:lnTo>
                    <a:pt x="2532192" y="2522896"/>
                  </a:lnTo>
                  <a:lnTo>
                    <a:pt x="2533992" y="2517495"/>
                  </a:lnTo>
                  <a:lnTo>
                    <a:pt x="2535791" y="2507053"/>
                  </a:lnTo>
                  <a:lnTo>
                    <a:pt x="2537231" y="2498412"/>
                  </a:lnTo>
                  <a:lnTo>
                    <a:pt x="2537231" y="2493371"/>
                  </a:lnTo>
                  <a:lnTo>
                    <a:pt x="2537231" y="2489771"/>
                  </a:lnTo>
                  <a:lnTo>
                    <a:pt x="2533992" y="2479329"/>
                  </a:lnTo>
                  <a:lnTo>
                    <a:pt x="2532192" y="2469248"/>
                  </a:lnTo>
                  <a:lnTo>
                    <a:pt x="2532192" y="2450165"/>
                  </a:lnTo>
                  <a:lnTo>
                    <a:pt x="2537231" y="2403358"/>
                  </a:lnTo>
                  <a:lnTo>
                    <a:pt x="2537231" y="2380674"/>
                  </a:lnTo>
                  <a:lnTo>
                    <a:pt x="2535791" y="2356551"/>
                  </a:lnTo>
                  <a:lnTo>
                    <a:pt x="2535791" y="2334228"/>
                  </a:lnTo>
                  <a:lnTo>
                    <a:pt x="2537231" y="2309744"/>
                  </a:lnTo>
                  <a:lnTo>
                    <a:pt x="2542630" y="2285620"/>
                  </a:lnTo>
                  <a:lnTo>
                    <a:pt x="2553069" y="2261497"/>
                  </a:lnTo>
                  <a:lnTo>
                    <a:pt x="2554508" y="2256096"/>
                  </a:lnTo>
                  <a:lnTo>
                    <a:pt x="2559908" y="2252855"/>
                  </a:lnTo>
                  <a:lnTo>
                    <a:pt x="2575385" y="2245654"/>
                  </a:lnTo>
                  <a:lnTo>
                    <a:pt x="2590863" y="2238813"/>
                  </a:lnTo>
                  <a:lnTo>
                    <a:pt x="2606340" y="2233413"/>
                  </a:lnTo>
                  <a:lnTo>
                    <a:pt x="2622178" y="2228372"/>
                  </a:lnTo>
                  <a:lnTo>
                    <a:pt x="2639454" y="2224771"/>
                  </a:lnTo>
                  <a:lnTo>
                    <a:pt x="2654932" y="2224771"/>
                  </a:lnTo>
                  <a:lnTo>
                    <a:pt x="2672569" y="2223331"/>
                  </a:lnTo>
                  <a:lnTo>
                    <a:pt x="2689487" y="2224771"/>
                  </a:lnTo>
                  <a:lnTo>
                    <a:pt x="2725841" y="2224771"/>
                  </a:lnTo>
                  <a:lnTo>
                    <a:pt x="2760395" y="2223331"/>
                  </a:lnTo>
                  <a:lnTo>
                    <a:pt x="2791710" y="2217930"/>
                  </a:lnTo>
                  <a:lnTo>
                    <a:pt x="2821225" y="2211089"/>
                  </a:lnTo>
                  <a:lnTo>
                    <a:pt x="2826264" y="2198847"/>
                  </a:lnTo>
                  <a:lnTo>
                    <a:pt x="2828065" y="2192006"/>
                  </a:lnTo>
                  <a:lnTo>
                    <a:pt x="2829864" y="2186966"/>
                  </a:lnTo>
                  <a:lnTo>
                    <a:pt x="2836703" y="2178324"/>
                  </a:lnTo>
                  <a:lnTo>
                    <a:pt x="2831664" y="2169683"/>
                  </a:lnTo>
                  <a:lnTo>
                    <a:pt x="2828065" y="2161042"/>
                  </a:lnTo>
                  <a:lnTo>
                    <a:pt x="2823025" y="2152400"/>
                  </a:lnTo>
                  <a:lnTo>
                    <a:pt x="2816186" y="2145559"/>
                  </a:lnTo>
                  <a:lnTo>
                    <a:pt x="2807547" y="2141959"/>
                  </a:lnTo>
                  <a:lnTo>
                    <a:pt x="2807547" y="2133318"/>
                  </a:lnTo>
                  <a:lnTo>
                    <a:pt x="2808988" y="2122876"/>
                  </a:lnTo>
                  <a:lnTo>
                    <a:pt x="2812587" y="2114235"/>
                  </a:lnTo>
                  <a:lnTo>
                    <a:pt x="2817626" y="2107034"/>
                  </a:lnTo>
                  <a:lnTo>
                    <a:pt x="2826264" y="2100193"/>
                  </a:lnTo>
                  <a:lnTo>
                    <a:pt x="2824825" y="2095152"/>
                  </a:lnTo>
                  <a:lnTo>
                    <a:pt x="2823025" y="2089751"/>
                  </a:lnTo>
                  <a:lnTo>
                    <a:pt x="2823025" y="1838794"/>
                  </a:lnTo>
                  <a:lnTo>
                    <a:pt x="2824825" y="1703774"/>
                  </a:lnTo>
                  <a:lnTo>
                    <a:pt x="2826264" y="1565153"/>
                  </a:lnTo>
                  <a:lnTo>
                    <a:pt x="2826264" y="1428333"/>
                  </a:lnTo>
                  <a:lnTo>
                    <a:pt x="2824825" y="1293313"/>
                  </a:lnTo>
                  <a:lnTo>
                    <a:pt x="2821225" y="1161893"/>
                  </a:lnTo>
                  <a:lnTo>
                    <a:pt x="2816186" y="1030114"/>
                  </a:lnTo>
                  <a:lnTo>
                    <a:pt x="2817626" y="992308"/>
                  </a:lnTo>
                  <a:lnTo>
                    <a:pt x="2823025" y="955942"/>
                  </a:lnTo>
                  <a:lnTo>
                    <a:pt x="2831664" y="919577"/>
                  </a:lnTo>
                  <a:lnTo>
                    <a:pt x="2843542" y="883212"/>
                  </a:lnTo>
                  <a:lnTo>
                    <a:pt x="2850381" y="856928"/>
                  </a:lnTo>
                  <a:lnTo>
                    <a:pt x="2853980" y="831364"/>
                  </a:lnTo>
                  <a:lnTo>
                    <a:pt x="2853980" y="806880"/>
                  </a:lnTo>
                  <a:lnTo>
                    <a:pt x="2848941" y="780956"/>
                  </a:lnTo>
                  <a:lnTo>
                    <a:pt x="2840302" y="793198"/>
                  </a:lnTo>
                  <a:lnTo>
                    <a:pt x="2831664" y="803640"/>
                  </a:lnTo>
                  <a:lnTo>
                    <a:pt x="2823025" y="815522"/>
                  </a:lnTo>
                  <a:lnTo>
                    <a:pt x="2816186" y="829564"/>
                  </a:lnTo>
                  <a:lnTo>
                    <a:pt x="2808988" y="841445"/>
                  </a:lnTo>
                  <a:lnTo>
                    <a:pt x="2803948" y="856928"/>
                  </a:lnTo>
                  <a:lnTo>
                    <a:pt x="2795310" y="886452"/>
                  </a:lnTo>
                  <a:lnTo>
                    <a:pt x="2786671" y="928218"/>
                  </a:lnTo>
                  <a:lnTo>
                    <a:pt x="2772634" y="967824"/>
                  </a:lnTo>
                  <a:lnTo>
                    <a:pt x="2757156" y="1004190"/>
                  </a:lnTo>
                  <a:lnTo>
                    <a:pt x="2739879" y="1040555"/>
                  </a:lnTo>
                  <a:lnTo>
                    <a:pt x="2741318" y="1045956"/>
                  </a:lnTo>
                  <a:lnTo>
                    <a:pt x="2744918" y="1049196"/>
                  </a:lnTo>
                  <a:lnTo>
                    <a:pt x="2748517" y="1059638"/>
                  </a:lnTo>
                  <a:lnTo>
                    <a:pt x="2748517" y="1068279"/>
                  </a:lnTo>
                  <a:lnTo>
                    <a:pt x="2748517" y="1077281"/>
                  </a:lnTo>
                  <a:lnTo>
                    <a:pt x="2744918" y="1085922"/>
                  </a:lnTo>
                  <a:lnTo>
                    <a:pt x="2739879" y="1094563"/>
                  </a:lnTo>
                  <a:lnTo>
                    <a:pt x="2732679" y="1094563"/>
                  </a:lnTo>
                  <a:lnTo>
                    <a:pt x="2731240" y="1096003"/>
                  </a:lnTo>
                  <a:lnTo>
                    <a:pt x="2731240" y="1097804"/>
                  </a:lnTo>
                  <a:lnTo>
                    <a:pt x="2724041" y="1103204"/>
                  </a:lnTo>
                  <a:lnTo>
                    <a:pt x="2715403" y="1106445"/>
                  </a:lnTo>
                  <a:lnTo>
                    <a:pt x="2713962" y="1113286"/>
                  </a:lnTo>
                  <a:lnTo>
                    <a:pt x="2710363" y="1118687"/>
                  </a:lnTo>
                  <a:lnTo>
                    <a:pt x="2703525" y="1128768"/>
                  </a:lnTo>
                  <a:lnTo>
                    <a:pt x="2696686" y="1168734"/>
                  </a:lnTo>
                  <a:lnTo>
                    <a:pt x="2686247" y="1206900"/>
                  </a:lnTo>
                  <a:lnTo>
                    <a:pt x="2672569" y="1243265"/>
                  </a:lnTo>
                  <a:lnTo>
                    <a:pt x="2656732" y="1277830"/>
                  </a:lnTo>
                  <a:lnTo>
                    <a:pt x="2641255" y="1314196"/>
                  </a:lnTo>
                  <a:lnTo>
                    <a:pt x="2625417" y="1350561"/>
                  </a:lnTo>
                  <a:lnTo>
                    <a:pt x="2597701" y="1421492"/>
                  </a:lnTo>
                  <a:lnTo>
                    <a:pt x="2595902" y="1425092"/>
                  </a:lnTo>
                  <a:lnTo>
                    <a:pt x="2590863" y="1445975"/>
                  </a:lnTo>
                  <a:lnTo>
                    <a:pt x="2589063" y="1463258"/>
                  </a:lnTo>
                  <a:lnTo>
                    <a:pt x="2582224" y="1489182"/>
                  </a:lnTo>
                  <a:lnTo>
                    <a:pt x="2571786" y="1518706"/>
                  </a:lnTo>
                  <a:lnTo>
                    <a:pt x="2564946" y="1537429"/>
                  </a:lnTo>
                  <a:lnTo>
                    <a:pt x="2553069" y="1558312"/>
                  </a:lnTo>
                  <a:lnTo>
                    <a:pt x="2544430" y="1566953"/>
                  </a:lnTo>
                  <a:lnTo>
                    <a:pt x="2539031" y="1577395"/>
                  </a:lnTo>
                  <a:lnTo>
                    <a:pt x="2533992" y="1586036"/>
                  </a:lnTo>
                  <a:lnTo>
                    <a:pt x="2532192" y="1596478"/>
                  </a:lnTo>
                  <a:lnTo>
                    <a:pt x="2530393" y="1600078"/>
                  </a:lnTo>
                  <a:lnTo>
                    <a:pt x="2523553" y="1613760"/>
                  </a:lnTo>
                  <a:lnTo>
                    <a:pt x="2518514" y="1626002"/>
                  </a:lnTo>
                  <a:lnTo>
                    <a:pt x="2513115" y="1653726"/>
                  </a:lnTo>
                  <a:lnTo>
                    <a:pt x="2511316" y="1662368"/>
                  </a:lnTo>
                  <a:lnTo>
                    <a:pt x="2504476" y="1689732"/>
                  </a:lnTo>
                  <a:lnTo>
                    <a:pt x="2500877" y="1703774"/>
                  </a:lnTo>
                  <a:lnTo>
                    <a:pt x="2495838" y="1717816"/>
                  </a:lnTo>
                  <a:lnTo>
                    <a:pt x="2476761" y="1766063"/>
                  </a:lnTo>
                  <a:lnTo>
                    <a:pt x="2459484" y="1807829"/>
                  </a:lnTo>
                  <a:lnTo>
                    <a:pt x="2442207" y="1847435"/>
                  </a:lnTo>
                  <a:lnTo>
                    <a:pt x="2429968" y="1878760"/>
                  </a:lnTo>
                  <a:lnTo>
                    <a:pt x="2417731" y="1911525"/>
                  </a:lnTo>
                  <a:lnTo>
                    <a:pt x="2407652" y="1947890"/>
                  </a:lnTo>
                  <a:lnTo>
                    <a:pt x="2397213" y="1986056"/>
                  </a:lnTo>
                  <a:lnTo>
                    <a:pt x="2397213" y="1991097"/>
                  </a:lnTo>
                  <a:lnTo>
                    <a:pt x="2393614" y="1994697"/>
                  </a:lnTo>
                  <a:lnTo>
                    <a:pt x="2381736" y="2006939"/>
                  </a:lnTo>
                  <a:lnTo>
                    <a:pt x="2373098" y="2022421"/>
                  </a:lnTo>
                  <a:lnTo>
                    <a:pt x="2367699" y="2037903"/>
                  </a:lnTo>
                  <a:lnTo>
                    <a:pt x="2362660" y="2053746"/>
                  </a:lnTo>
                  <a:lnTo>
                    <a:pt x="2359060" y="2072469"/>
                  </a:lnTo>
                  <a:lnTo>
                    <a:pt x="2352221" y="2091551"/>
                  </a:lnTo>
                  <a:lnTo>
                    <a:pt x="2341782" y="2112435"/>
                  </a:lnTo>
                  <a:lnTo>
                    <a:pt x="2327745" y="2135118"/>
                  </a:lnTo>
                  <a:lnTo>
                    <a:pt x="2331344" y="2140159"/>
                  </a:lnTo>
                  <a:lnTo>
                    <a:pt x="2336384" y="2145559"/>
                  </a:lnTo>
                  <a:lnTo>
                    <a:pt x="2345022" y="2154201"/>
                  </a:lnTo>
                  <a:lnTo>
                    <a:pt x="2350421" y="2161042"/>
                  </a:lnTo>
                  <a:lnTo>
                    <a:pt x="2354021" y="2167883"/>
                  </a:lnTo>
                  <a:lnTo>
                    <a:pt x="2357260" y="2173284"/>
                  </a:lnTo>
                  <a:lnTo>
                    <a:pt x="2355460" y="2178324"/>
                  </a:lnTo>
                  <a:lnTo>
                    <a:pt x="2352221" y="2188766"/>
                  </a:lnTo>
                  <a:lnTo>
                    <a:pt x="2348622" y="2197407"/>
                  </a:lnTo>
                  <a:lnTo>
                    <a:pt x="2343583" y="2204248"/>
                  </a:lnTo>
                  <a:lnTo>
                    <a:pt x="2336384" y="2209289"/>
                  </a:lnTo>
                  <a:lnTo>
                    <a:pt x="2329545" y="2212889"/>
                  </a:lnTo>
                  <a:lnTo>
                    <a:pt x="2322705" y="2216130"/>
                  </a:lnTo>
                  <a:lnTo>
                    <a:pt x="2308668" y="2219730"/>
                  </a:lnTo>
                  <a:lnTo>
                    <a:pt x="2300029" y="2223331"/>
                  </a:lnTo>
                  <a:lnTo>
                    <a:pt x="2291391" y="2226571"/>
                  </a:lnTo>
                  <a:lnTo>
                    <a:pt x="2286351" y="2230172"/>
                  </a:lnTo>
                  <a:lnTo>
                    <a:pt x="2282752" y="2235213"/>
                  </a:lnTo>
                  <a:lnTo>
                    <a:pt x="2284552" y="2240614"/>
                  </a:lnTo>
                  <a:lnTo>
                    <a:pt x="2284552" y="2243854"/>
                  </a:lnTo>
                  <a:lnTo>
                    <a:pt x="2293191" y="2243854"/>
                  </a:lnTo>
                  <a:lnTo>
                    <a:pt x="2298590" y="2245654"/>
                  </a:lnTo>
                  <a:lnTo>
                    <a:pt x="2303629" y="2249255"/>
                  </a:lnTo>
                  <a:lnTo>
                    <a:pt x="2308668" y="2252855"/>
                  </a:lnTo>
                  <a:lnTo>
                    <a:pt x="2312267" y="2261497"/>
                  </a:lnTo>
                  <a:lnTo>
                    <a:pt x="2314067" y="2270138"/>
                  </a:lnTo>
                  <a:lnTo>
                    <a:pt x="2315507" y="2280580"/>
                  </a:lnTo>
                  <a:lnTo>
                    <a:pt x="2314067" y="2292461"/>
                  </a:lnTo>
                  <a:lnTo>
                    <a:pt x="2308668" y="2302903"/>
                  </a:lnTo>
                  <a:lnTo>
                    <a:pt x="2301829" y="2309744"/>
                  </a:lnTo>
                  <a:lnTo>
                    <a:pt x="2291391" y="2316945"/>
                  </a:lnTo>
                  <a:lnTo>
                    <a:pt x="2281312" y="2318385"/>
                  </a:lnTo>
                  <a:lnTo>
                    <a:pt x="2288152" y="2325586"/>
                  </a:lnTo>
                  <a:lnTo>
                    <a:pt x="2293191" y="2335668"/>
                  </a:lnTo>
                  <a:lnTo>
                    <a:pt x="2296790" y="2346109"/>
                  </a:lnTo>
                  <a:lnTo>
                    <a:pt x="2298590" y="2358351"/>
                  </a:lnTo>
                  <a:lnTo>
                    <a:pt x="2298590" y="2363392"/>
                  </a:lnTo>
                  <a:lnTo>
                    <a:pt x="2291391" y="2373833"/>
                  </a:lnTo>
                  <a:lnTo>
                    <a:pt x="2284552" y="2382475"/>
                  </a:lnTo>
                  <a:lnTo>
                    <a:pt x="2277713" y="2387876"/>
                  </a:lnTo>
                  <a:lnTo>
                    <a:pt x="2270874" y="2391116"/>
                  </a:lnTo>
                  <a:lnTo>
                    <a:pt x="2255397" y="2398317"/>
                  </a:lnTo>
                  <a:lnTo>
                    <a:pt x="2238119" y="2403358"/>
                  </a:lnTo>
                  <a:lnTo>
                    <a:pt x="2227681" y="2408399"/>
                  </a:lnTo>
                  <a:lnTo>
                    <a:pt x="2219042" y="2413799"/>
                  </a:lnTo>
                  <a:lnTo>
                    <a:pt x="2210044" y="2417400"/>
                  </a:lnTo>
                  <a:lnTo>
                    <a:pt x="2206804" y="2420640"/>
                  </a:lnTo>
                  <a:lnTo>
                    <a:pt x="2203205" y="2422441"/>
                  </a:lnTo>
                  <a:lnTo>
                    <a:pt x="2199606" y="2432882"/>
                  </a:lnTo>
                  <a:lnTo>
                    <a:pt x="2203205" y="2431082"/>
                  </a:lnTo>
                  <a:lnTo>
                    <a:pt x="2213644" y="2431082"/>
                  </a:lnTo>
                  <a:lnTo>
                    <a:pt x="2222282" y="2434682"/>
                  </a:lnTo>
                  <a:lnTo>
                    <a:pt x="2229121" y="2437923"/>
                  </a:lnTo>
                  <a:lnTo>
                    <a:pt x="2234520" y="2443324"/>
                  </a:lnTo>
                  <a:lnTo>
                    <a:pt x="2239559" y="2450165"/>
                  </a:lnTo>
                  <a:lnTo>
                    <a:pt x="2241359" y="2457006"/>
                  </a:lnTo>
                  <a:lnTo>
                    <a:pt x="2241359" y="2465647"/>
                  </a:lnTo>
                  <a:lnTo>
                    <a:pt x="2241359" y="2476089"/>
                  </a:lnTo>
                  <a:lnTo>
                    <a:pt x="2239559" y="2484730"/>
                  </a:lnTo>
                  <a:lnTo>
                    <a:pt x="2238119" y="2493371"/>
                  </a:lnTo>
                  <a:lnTo>
                    <a:pt x="2234520" y="2500212"/>
                  </a:lnTo>
                  <a:lnTo>
                    <a:pt x="2229121" y="2507053"/>
                  </a:lnTo>
                  <a:lnTo>
                    <a:pt x="2225881" y="2508854"/>
                  </a:lnTo>
                  <a:lnTo>
                    <a:pt x="2211843" y="2515695"/>
                  </a:lnTo>
                  <a:lnTo>
                    <a:pt x="2203205" y="2517495"/>
                  </a:lnTo>
                  <a:lnTo>
                    <a:pt x="2194567" y="2519295"/>
                  </a:lnTo>
                  <a:lnTo>
                    <a:pt x="2182328" y="2519295"/>
                  </a:lnTo>
                  <a:lnTo>
                    <a:pt x="2175490" y="2521095"/>
                  </a:lnTo>
                  <a:lnTo>
                    <a:pt x="2165051" y="2524696"/>
                  </a:lnTo>
                  <a:lnTo>
                    <a:pt x="2158212" y="2529737"/>
                  </a:lnTo>
                  <a:lnTo>
                    <a:pt x="2163251" y="2534777"/>
                  </a:lnTo>
                  <a:lnTo>
                    <a:pt x="2170450" y="2541978"/>
                  </a:lnTo>
                  <a:lnTo>
                    <a:pt x="2173689" y="2552420"/>
                  </a:lnTo>
                  <a:lnTo>
                    <a:pt x="2175490" y="2564302"/>
                  </a:lnTo>
                  <a:lnTo>
                    <a:pt x="2175490" y="2580144"/>
                  </a:lnTo>
                  <a:lnTo>
                    <a:pt x="2160012" y="2580144"/>
                  </a:lnTo>
                  <a:lnTo>
                    <a:pt x="2154613" y="2581584"/>
                  </a:lnTo>
                  <a:lnTo>
                    <a:pt x="2151373" y="2585185"/>
                  </a:lnTo>
                  <a:lnTo>
                    <a:pt x="2149574" y="2592026"/>
                  </a:lnTo>
                  <a:lnTo>
                    <a:pt x="2145974" y="2597427"/>
                  </a:lnTo>
                  <a:lnTo>
                    <a:pt x="2142735" y="2600667"/>
                  </a:lnTo>
                  <a:lnTo>
                    <a:pt x="2137335" y="2602467"/>
                  </a:lnTo>
                  <a:lnTo>
                    <a:pt x="2129057" y="2606068"/>
                  </a:lnTo>
                  <a:lnTo>
                    <a:pt x="2118618" y="2606068"/>
                  </a:lnTo>
                  <a:lnTo>
                    <a:pt x="2111780" y="2624791"/>
                  </a:lnTo>
                  <a:lnTo>
                    <a:pt x="2104581" y="2645674"/>
                  </a:lnTo>
                  <a:lnTo>
                    <a:pt x="2099541" y="2668357"/>
                  </a:lnTo>
                  <a:lnTo>
                    <a:pt x="2095942" y="2692481"/>
                  </a:lnTo>
                  <a:lnTo>
                    <a:pt x="2092703" y="2708323"/>
                  </a:lnTo>
                  <a:lnTo>
                    <a:pt x="2089103" y="2720205"/>
                  </a:lnTo>
                  <a:lnTo>
                    <a:pt x="2085504" y="2733887"/>
                  </a:lnTo>
                  <a:lnTo>
                    <a:pt x="2078665" y="2744329"/>
                  </a:lnTo>
                  <a:lnTo>
                    <a:pt x="2071826" y="2756570"/>
                  </a:lnTo>
                  <a:lnTo>
                    <a:pt x="2063187" y="2767012"/>
                  </a:lnTo>
                  <a:lnTo>
                    <a:pt x="2054549" y="2775653"/>
                  </a:lnTo>
                  <a:lnTo>
                    <a:pt x="2044111" y="2784294"/>
                  </a:lnTo>
                  <a:lnTo>
                    <a:pt x="2036912" y="2786095"/>
                  </a:lnTo>
                  <a:lnTo>
                    <a:pt x="2019634" y="2789335"/>
                  </a:lnTo>
                  <a:lnTo>
                    <a:pt x="2004157" y="2787535"/>
                  </a:lnTo>
                  <a:lnTo>
                    <a:pt x="1992279" y="2784294"/>
                  </a:lnTo>
                  <a:lnTo>
                    <a:pt x="1980041" y="2777093"/>
                  </a:lnTo>
                  <a:lnTo>
                    <a:pt x="1975002" y="2770252"/>
                  </a:lnTo>
                  <a:lnTo>
                    <a:pt x="1969603" y="2761611"/>
                  </a:lnTo>
                  <a:lnTo>
                    <a:pt x="1964563" y="2752970"/>
                  </a:lnTo>
                  <a:lnTo>
                    <a:pt x="1962763" y="2742528"/>
                  </a:lnTo>
                  <a:lnTo>
                    <a:pt x="1938647" y="2737488"/>
                  </a:lnTo>
                  <a:lnTo>
                    <a:pt x="1907332" y="2728846"/>
                  </a:lnTo>
                  <a:lnTo>
                    <a:pt x="1841463" y="2718405"/>
                  </a:lnTo>
                  <a:lnTo>
                    <a:pt x="1836424" y="2718405"/>
                  </a:lnTo>
                  <a:lnTo>
                    <a:pt x="1819147" y="2718405"/>
                  </a:lnTo>
                  <a:lnTo>
                    <a:pt x="1803309" y="2720205"/>
                  </a:lnTo>
                  <a:lnTo>
                    <a:pt x="1774154" y="2725246"/>
                  </a:lnTo>
                  <a:lnTo>
                    <a:pt x="1763716" y="2730647"/>
                  </a:lnTo>
                  <a:lnTo>
                    <a:pt x="1755077" y="2737488"/>
                  </a:lnTo>
                  <a:lnTo>
                    <a:pt x="1747878" y="2744329"/>
                  </a:lnTo>
                  <a:lnTo>
                    <a:pt x="1742839" y="2754770"/>
                  </a:lnTo>
                  <a:lnTo>
                    <a:pt x="1739239" y="2761611"/>
                  </a:lnTo>
                  <a:lnTo>
                    <a:pt x="1730601" y="2763411"/>
                  </a:lnTo>
                  <a:lnTo>
                    <a:pt x="1718723" y="2765212"/>
                  </a:lnTo>
                  <a:lnTo>
                    <a:pt x="1703245" y="2767012"/>
                  </a:lnTo>
                  <a:lnTo>
                    <a:pt x="1694607" y="2765212"/>
                  </a:lnTo>
                  <a:lnTo>
                    <a:pt x="1687408" y="2761611"/>
                  </a:lnTo>
                  <a:lnTo>
                    <a:pt x="1680569" y="2756570"/>
                  </a:lnTo>
                  <a:lnTo>
                    <a:pt x="1673730" y="2749729"/>
                  </a:lnTo>
                  <a:lnTo>
                    <a:pt x="1665091" y="2742528"/>
                  </a:lnTo>
                  <a:lnTo>
                    <a:pt x="1659692" y="2739288"/>
                  </a:lnTo>
                  <a:lnTo>
                    <a:pt x="1654653" y="2735687"/>
                  </a:lnTo>
                  <a:lnTo>
                    <a:pt x="1644215" y="2732447"/>
                  </a:lnTo>
                  <a:lnTo>
                    <a:pt x="1644215" y="2722005"/>
                  </a:lnTo>
                  <a:lnTo>
                    <a:pt x="1642415" y="2716964"/>
                  </a:lnTo>
                  <a:lnTo>
                    <a:pt x="1640615" y="2713364"/>
                  </a:lnTo>
                  <a:lnTo>
                    <a:pt x="1635576" y="2706523"/>
                  </a:lnTo>
                  <a:lnTo>
                    <a:pt x="1633776" y="2697882"/>
                  </a:lnTo>
                  <a:lnTo>
                    <a:pt x="1633776" y="2690681"/>
                  </a:lnTo>
                  <a:lnTo>
                    <a:pt x="1635576" y="2683840"/>
                  </a:lnTo>
                  <a:lnTo>
                    <a:pt x="1618299" y="2657916"/>
                  </a:lnTo>
                  <a:lnTo>
                    <a:pt x="1602462" y="2630192"/>
                  </a:lnTo>
                  <a:lnTo>
                    <a:pt x="1588784" y="2598867"/>
                  </a:lnTo>
                  <a:lnTo>
                    <a:pt x="1576906" y="2566102"/>
                  </a:lnTo>
                  <a:lnTo>
                    <a:pt x="1559628" y="2529737"/>
                  </a:lnTo>
                  <a:lnTo>
                    <a:pt x="1542351" y="2496612"/>
                  </a:lnTo>
                  <a:lnTo>
                    <a:pt x="1526514" y="2467447"/>
                  </a:lnTo>
                  <a:lnTo>
                    <a:pt x="1509237" y="2439723"/>
                  </a:lnTo>
                  <a:lnTo>
                    <a:pt x="1503838" y="2431082"/>
                  </a:lnTo>
                  <a:lnTo>
                    <a:pt x="1509237" y="2422441"/>
                  </a:lnTo>
                  <a:lnTo>
                    <a:pt x="1514276" y="2413799"/>
                  </a:lnTo>
                  <a:lnTo>
                    <a:pt x="1516075" y="2408399"/>
                  </a:lnTo>
                  <a:lnTo>
                    <a:pt x="1511036" y="2394717"/>
                  </a:lnTo>
                  <a:lnTo>
                    <a:pt x="1500598" y="2389316"/>
                  </a:lnTo>
                  <a:lnTo>
                    <a:pt x="1491959" y="2382475"/>
                  </a:lnTo>
                  <a:lnTo>
                    <a:pt x="1484760" y="2372033"/>
                  </a:lnTo>
                  <a:lnTo>
                    <a:pt x="1477922" y="2361592"/>
                  </a:lnTo>
                  <a:lnTo>
                    <a:pt x="1471083" y="2349710"/>
                  </a:lnTo>
                  <a:lnTo>
                    <a:pt x="1467483" y="2337468"/>
                  </a:lnTo>
                  <a:lnTo>
                    <a:pt x="1467483" y="2321986"/>
                  </a:lnTo>
                  <a:lnTo>
                    <a:pt x="1469283" y="2306503"/>
                  </a:lnTo>
                  <a:lnTo>
                    <a:pt x="1466043" y="2304703"/>
                  </a:lnTo>
                  <a:lnTo>
                    <a:pt x="1457405" y="2301103"/>
                  </a:lnTo>
                  <a:lnTo>
                    <a:pt x="1450206" y="2296062"/>
                  </a:lnTo>
                  <a:lnTo>
                    <a:pt x="1446967" y="2289221"/>
                  </a:lnTo>
                  <a:lnTo>
                    <a:pt x="1445167" y="2282020"/>
                  </a:lnTo>
                  <a:lnTo>
                    <a:pt x="1440128" y="2261497"/>
                  </a:lnTo>
                  <a:lnTo>
                    <a:pt x="1434729" y="2233413"/>
                  </a:lnTo>
                  <a:lnTo>
                    <a:pt x="1427890" y="2202448"/>
                  </a:lnTo>
                  <a:lnTo>
                    <a:pt x="1422850" y="2180125"/>
                  </a:lnTo>
                  <a:lnTo>
                    <a:pt x="1417451" y="2173284"/>
                  </a:lnTo>
                  <a:lnTo>
                    <a:pt x="1412412" y="2167883"/>
                  </a:lnTo>
                  <a:lnTo>
                    <a:pt x="1405573" y="2162842"/>
                  </a:lnTo>
                  <a:lnTo>
                    <a:pt x="1398374" y="2155641"/>
                  </a:lnTo>
                  <a:lnTo>
                    <a:pt x="1393335" y="2147000"/>
                  </a:lnTo>
                  <a:lnTo>
                    <a:pt x="1387936" y="2136558"/>
                  </a:lnTo>
                  <a:lnTo>
                    <a:pt x="1376058" y="2114235"/>
                  </a:lnTo>
                  <a:lnTo>
                    <a:pt x="1367419" y="2096952"/>
                  </a:lnTo>
                  <a:lnTo>
                    <a:pt x="1362020" y="2084710"/>
                  </a:lnTo>
                  <a:lnTo>
                    <a:pt x="1358781" y="2072469"/>
                  </a:lnTo>
                  <a:lnTo>
                    <a:pt x="1346543" y="2051946"/>
                  </a:lnTo>
                  <a:lnTo>
                    <a:pt x="1339344" y="2039704"/>
                  </a:lnTo>
                  <a:lnTo>
                    <a:pt x="1334305" y="2027822"/>
                  </a:lnTo>
                  <a:lnTo>
                    <a:pt x="1332505" y="2017380"/>
                  </a:lnTo>
                  <a:lnTo>
                    <a:pt x="1330705" y="2006939"/>
                  </a:lnTo>
                  <a:lnTo>
                    <a:pt x="1327466" y="2000098"/>
                  </a:lnTo>
                  <a:lnTo>
                    <a:pt x="1327466" y="1992897"/>
                  </a:lnTo>
                  <a:lnTo>
                    <a:pt x="1329265" y="1984255"/>
                  </a:lnTo>
                  <a:lnTo>
                    <a:pt x="1332505" y="1975614"/>
                  </a:lnTo>
                  <a:lnTo>
                    <a:pt x="1334305" y="1972014"/>
                  </a:lnTo>
                  <a:lnTo>
                    <a:pt x="1330705" y="1968773"/>
                  </a:lnTo>
                  <a:lnTo>
                    <a:pt x="1330705" y="1970573"/>
                  </a:lnTo>
                  <a:lnTo>
                    <a:pt x="1327466" y="1951491"/>
                  </a:lnTo>
                  <a:lnTo>
                    <a:pt x="1320627" y="1930608"/>
                  </a:lnTo>
                  <a:lnTo>
                    <a:pt x="1311988" y="1911525"/>
                  </a:lnTo>
                  <a:lnTo>
                    <a:pt x="1301550" y="1891002"/>
                  </a:lnTo>
                  <a:lnTo>
                    <a:pt x="1291112" y="1870119"/>
                  </a:lnTo>
                  <a:lnTo>
                    <a:pt x="1280674" y="1849235"/>
                  </a:lnTo>
                  <a:lnTo>
                    <a:pt x="1272035" y="1828352"/>
                  </a:lnTo>
                  <a:lnTo>
                    <a:pt x="1265196" y="1807829"/>
                  </a:lnTo>
                  <a:lnTo>
                    <a:pt x="1251518" y="1766063"/>
                  </a:lnTo>
                  <a:lnTo>
                    <a:pt x="1237480" y="1722857"/>
                  </a:lnTo>
                  <a:lnTo>
                    <a:pt x="1223442" y="1677850"/>
                  </a:lnTo>
                  <a:lnTo>
                    <a:pt x="1211565" y="1631043"/>
                  </a:lnTo>
                  <a:lnTo>
                    <a:pt x="1192488" y="1553271"/>
                  </a:lnTo>
                  <a:lnTo>
                    <a:pt x="1169811" y="1475500"/>
                  </a:lnTo>
                  <a:lnTo>
                    <a:pt x="1159733" y="1440575"/>
                  </a:lnTo>
                  <a:lnTo>
                    <a:pt x="1149294" y="1412850"/>
                  </a:lnTo>
                  <a:lnTo>
                    <a:pt x="1138856" y="1385126"/>
                  </a:lnTo>
                  <a:lnTo>
                    <a:pt x="1100702" y="1399168"/>
                  </a:lnTo>
                  <a:lnTo>
                    <a:pt x="1133817" y="1373245"/>
                  </a:lnTo>
                  <a:lnTo>
                    <a:pt x="1117980" y="1338679"/>
                  </a:lnTo>
                  <a:lnTo>
                    <a:pt x="1114740" y="1333279"/>
                  </a:lnTo>
                  <a:lnTo>
                    <a:pt x="1109341" y="1336879"/>
                  </a:lnTo>
                  <a:lnTo>
                    <a:pt x="1114740" y="1331478"/>
                  </a:lnTo>
                  <a:lnTo>
                    <a:pt x="1093864" y="1290072"/>
                  </a:lnTo>
                  <a:lnTo>
                    <a:pt x="1074786" y="1245065"/>
                  </a:lnTo>
                  <a:lnTo>
                    <a:pt x="1064348" y="1220942"/>
                  </a:lnTo>
                  <a:lnTo>
                    <a:pt x="1053910" y="1198259"/>
                  </a:lnTo>
                  <a:lnTo>
                    <a:pt x="1047071" y="1172335"/>
                  </a:lnTo>
                  <a:lnTo>
                    <a:pt x="1040232" y="1147851"/>
                  </a:lnTo>
                  <a:lnTo>
                    <a:pt x="1033393" y="1123727"/>
                  </a:lnTo>
                  <a:lnTo>
                    <a:pt x="1027994" y="1099604"/>
                  </a:lnTo>
                  <a:lnTo>
                    <a:pt x="1024755" y="1071880"/>
                  </a:lnTo>
                  <a:lnTo>
                    <a:pt x="1024755" y="1040555"/>
                  </a:lnTo>
                  <a:lnTo>
                    <a:pt x="1010717" y="1038755"/>
                  </a:lnTo>
                  <a:lnTo>
                    <a:pt x="1002078" y="1033714"/>
                  </a:lnTo>
                  <a:lnTo>
                    <a:pt x="995239" y="1028673"/>
                  </a:lnTo>
                  <a:lnTo>
                    <a:pt x="991640" y="1021472"/>
                  </a:lnTo>
                  <a:lnTo>
                    <a:pt x="990200" y="1014631"/>
                  </a:lnTo>
                  <a:lnTo>
                    <a:pt x="988400" y="988707"/>
                  </a:lnTo>
                  <a:lnTo>
                    <a:pt x="983001" y="962784"/>
                  </a:lnTo>
                  <a:lnTo>
                    <a:pt x="976162" y="936860"/>
                  </a:lnTo>
                  <a:lnTo>
                    <a:pt x="965724" y="912376"/>
                  </a:lnTo>
                  <a:lnTo>
                    <a:pt x="963924" y="917777"/>
                  </a:lnTo>
                  <a:lnTo>
                    <a:pt x="958885" y="922818"/>
                  </a:lnTo>
                  <a:lnTo>
                    <a:pt x="955286" y="926418"/>
                  </a:lnTo>
                  <a:lnTo>
                    <a:pt x="948447" y="930019"/>
                  </a:lnTo>
                  <a:lnTo>
                    <a:pt x="946647" y="931819"/>
                  </a:lnTo>
                  <a:lnTo>
                    <a:pt x="946647" y="933259"/>
                  </a:lnTo>
                  <a:lnTo>
                    <a:pt x="946647" y="938660"/>
                  </a:lnTo>
                  <a:lnTo>
                    <a:pt x="953486" y="949101"/>
                  </a:lnTo>
                  <a:lnTo>
                    <a:pt x="958885" y="959543"/>
                  </a:lnTo>
                  <a:lnTo>
                    <a:pt x="965724" y="969625"/>
                  </a:lnTo>
                  <a:lnTo>
                    <a:pt x="969323" y="981866"/>
                  </a:lnTo>
                  <a:lnTo>
                    <a:pt x="976162" y="1007790"/>
                  </a:lnTo>
                  <a:lnTo>
                    <a:pt x="977962" y="1033714"/>
                  </a:lnTo>
                  <a:lnTo>
                    <a:pt x="981561" y="1044156"/>
                  </a:lnTo>
                  <a:lnTo>
                    <a:pt x="981561" y="1049196"/>
                  </a:lnTo>
                  <a:lnTo>
                    <a:pt x="977962" y="1056397"/>
                  </a:lnTo>
                  <a:lnTo>
                    <a:pt x="974363" y="1063238"/>
                  </a:lnTo>
                  <a:lnTo>
                    <a:pt x="967524" y="1063238"/>
                  </a:lnTo>
                  <a:lnTo>
                    <a:pt x="955286" y="1066839"/>
                  </a:lnTo>
                  <a:lnTo>
                    <a:pt x="957085" y="1108245"/>
                  </a:lnTo>
                  <a:lnTo>
                    <a:pt x="958885" y="1151452"/>
                  </a:lnTo>
                  <a:lnTo>
                    <a:pt x="957085" y="1196458"/>
                  </a:lnTo>
                  <a:lnTo>
                    <a:pt x="955286" y="1245065"/>
                  </a:lnTo>
                  <a:lnTo>
                    <a:pt x="952046" y="1350561"/>
                  </a:lnTo>
                  <a:lnTo>
                    <a:pt x="946647" y="1459657"/>
                  </a:lnTo>
                  <a:lnTo>
                    <a:pt x="941608" y="1565153"/>
                  </a:lnTo>
                  <a:lnTo>
                    <a:pt x="939808" y="1617361"/>
                  </a:lnTo>
                  <a:lnTo>
                    <a:pt x="939808" y="1669209"/>
                  </a:lnTo>
                  <a:lnTo>
                    <a:pt x="938008" y="1712415"/>
                  </a:lnTo>
                  <a:lnTo>
                    <a:pt x="939808" y="1755982"/>
                  </a:lnTo>
                  <a:lnTo>
                    <a:pt x="941608" y="1797388"/>
                  </a:lnTo>
                  <a:lnTo>
                    <a:pt x="946647" y="1838794"/>
                  </a:lnTo>
                  <a:lnTo>
                    <a:pt x="948447" y="1844195"/>
                  </a:lnTo>
                  <a:lnTo>
                    <a:pt x="946647" y="1847435"/>
                  </a:lnTo>
                  <a:lnTo>
                    <a:pt x="941608" y="1861477"/>
                  </a:lnTo>
                  <a:lnTo>
                    <a:pt x="938008" y="1876960"/>
                  </a:lnTo>
                  <a:lnTo>
                    <a:pt x="936209" y="1894242"/>
                  </a:lnTo>
                  <a:lnTo>
                    <a:pt x="936209" y="1915125"/>
                  </a:lnTo>
                  <a:lnTo>
                    <a:pt x="934409" y="1935648"/>
                  </a:lnTo>
                  <a:lnTo>
                    <a:pt x="932969" y="1958332"/>
                  </a:lnTo>
                  <a:lnTo>
                    <a:pt x="932969" y="2001538"/>
                  </a:lnTo>
                  <a:lnTo>
                    <a:pt x="932969" y="2089751"/>
                  </a:lnTo>
                  <a:lnTo>
                    <a:pt x="931170" y="2126477"/>
                  </a:lnTo>
                  <a:lnTo>
                    <a:pt x="923971" y="2159241"/>
                  </a:lnTo>
                  <a:lnTo>
                    <a:pt x="934409" y="2161042"/>
                  </a:lnTo>
                  <a:lnTo>
                    <a:pt x="946647" y="2164642"/>
                  </a:lnTo>
                  <a:lnTo>
                    <a:pt x="955286" y="2166082"/>
                  </a:lnTo>
                  <a:lnTo>
                    <a:pt x="960685" y="2171483"/>
                  </a:lnTo>
                  <a:lnTo>
                    <a:pt x="965724" y="2174724"/>
                  </a:lnTo>
                  <a:lnTo>
                    <a:pt x="971123" y="2180125"/>
                  </a:lnTo>
                  <a:lnTo>
                    <a:pt x="974363" y="2186966"/>
                  </a:lnTo>
                  <a:lnTo>
                    <a:pt x="976162" y="2193807"/>
                  </a:lnTo>
                  <a:lnTo>
                    <a:pt x="977962" y="2209289"/>
                  </a:lnTo>
                  <a:lnTo>
                    <a:pt x="977962" y="2216130"/>
                  </a:lnTo>
                  <a:lnTo>
                    <a:pt x="976162" y="2223331"/>
                  </a:lnTo>
                  <a:lnTo>
                    <a:pt x="988400" y="2221531"/>
                  </a:lnTo>
                  <a:lnTo>
                    <a:pt x="1000279" y="2221531"/>
                  </a:lnTo>
                  <a:lnTo>
                    <a:pt x="1026194" y="2224771"/>
                  </a:lnTo>
                  <a:lnTo>
                    <a:pt x="1027994" y="2224771"/>
                  </a:lnTo>
                  <a:lnTo>
                    <a:pt x="1041672" y="2224771"/>
                  </a:lnTo>
                  <a:lnTo>
                    <a:pt x="1059309" y="2228372"/>
                  </a:lnTo>
                  <a:lnTo>
                    <a:pt x="1076586" y="2231972"/>
                  </a:lnTo>
                  <a:lnTo>
                    <a:pt x="1097463" y="2237013"/>
                  </a:lnTo>
                  <a:lnTo>
                    <a:pt x="1112940" y="2242414"/>
                  </a:lnTo>
                  <a:lnTo>
                    <a:pt x="1128418" y="2245654"/>
                  </a:lnTo>
                  <a:lnTo>
                    <a:pt x="1149294" y="2245654"/>
                  </a:lnTo>
                  <a:lnTo>
                    <a:pt x="1171611" y="2243854"/>
                  </a:lnTo>
                  <a:lnTo>
                    <a:pt x="1188888" y="2242414"/>
                  </a:lnTo>
                  <a:lnTo>
                    <a:pt x="1188888" y="2259696"/>
                  </a:lnTo>
                  <a:lnTo>
                    <a:pt x="1187089" y="2313344"/>
                  </a:lnTo>
                  <a:lnTo>
                    <a:pt x="1182049" y="2366992"/>
                  </a:lnTo>
                  <a:lnTo>
                    <a:pt x="1175210" y="2418840"/>
                  </a:lnTo>
                  <a:lnTo>
                    <a:pt x="1164772" y="2472488"/>
                  </a:lnTo>
                  <a:lnTo>
                    <a:pt x="1159733" y="2500212"/>
                  </a:lnTo>
                  <a:lnTo>
                    <a:pt x="1156133" y="2527936"/>
                  </a:lnTo>
                  <a:lnTo>
                    <a:pt x="1152534" y="2555660"/>
                  </a:lnTo>
                  <a:lnTo>
                    <a:pt x="1151094" y="2585185"/>
                  </a:lnTo>
                  <a:lnTo>
                    <a:pt x="1151094" y="2616149"/>
                  </a:lnTo>
                  <a:lnTo>
                    <a:pt x="1151094" y="2647474"/>
                  </a:lnTo>
                  <a:lnTo>
                    <a:pt x="1154334" y="2713364"/>
                  </a:lnTo>
                  <a:lnTo>
                    <a:pt x="1156133" y="2728846"/>
                  </a:lnTo>
                  <a:lnTo>
                    <a:pt x="1138856" y="2728846"/>
                  </a:lnTo>
                  <a:lnTo>
                    <a:pt x="1107541" y="2732447"/>
                  </a:lnTo>
                  <a:lnTo>
                    <a:pt x="1069387" y="2737488"/>
                  </a:lnTo>
                  <a:lnTo>
                    <a:pt x="1045271" y="2739288"/>
                  </a:lnTo>
                  <a:lnTo>
                    <a:pt x="1022955" y="2741088"/>
                  </a:lnTo>
                  <a:lnTo>
                    <a:pt x="1000279" y="2739288"/>
                  </a:lnTo>
                  <a:lnTo>
                    <a:pt x="979762" y="2737488"/>
                  </a:lnTo>
                  <a:lnTo>
                    <a:pt x="972563" y="2737488"/>
                  </a:lnTo>
                  <a:lnTo>
                    <a:pt x="962485" y="2735687"/>
                  </a:lnTo>
                  <a:lnTo>
                    <a:pt x="946647" y="2730647"/>
                  </a:lnTo>
                  <a:lnTo>
                    <a:pt x="927570" y="2722005"/>
                  </a:lnTo>
                  <a:lnTo>
                    <a:pt x="910293" y="2723805"/>
                  </a:lnTo>
                  <a:lnTo>
                    <a:pt x="891216" y="2725246"/>
                  </a:lnTo>
                  <a:lnTo>
                    <a:pt x="851622" y="2732447"/>
                  </a:lnTo>
                  <a:lnTo>
                    <a:pt x="825707" y="2739288"/>
                  </a:lnTo>
                  <a:lnTo>
                    <a:pt x="799431" y="2742528"/>
                  </a:lnTo>
                  <a:lnTo>
                    <a:pt x="773515" y="2744329"/>
                  </a:lnTo>
                  <a:lnTo>
                    <a:pt x="749399" y="2744329"/>
                  </a:lnTo>
                  <a:lnTo>
                    <a:pt x="648975" y="2744329"/>
                  </a:lnTo>
                  <a:lnTo>
                    <a:pt x="634937" y="2742528"/>
                  </a:lnTo>
                  <a:lnTo>
                    <a:pt x="624859" y="2742528"/>
                  </a:lnTo>
                  <a:lnTo>
                    <a:pt x="616220" y="2744329"/>
                  </a:lnTo>
                  <a:lnTo>
                    <a:pt x="607582" y="2749729"/>
                  </a:lnTo>
                  <a:lnTo>
                    <a:pt x="595344" y="2758371"/>
                  </a:lnTo>
                  <a:lnTo>
                    <a:pt x="581666" y="2763411"/>
                  </a:lnTo>
                  <a:lnTo>
                    <a:pt x="566188" y="2767012"/>
                  </a:lnTo>
                  <a:lnTo>
                    <a:pt x="550351" y="2768452"/>
                  </a:lnTo>
                  <a:lnTo>
                    <a:pt x="541712" y="2767012"/>
                  </a:lnTo>
                  <a:lnTo>
                    <a:pt x="508598" y="2763411"/>
                  </a:lnTo>
                  <a:lnTo>
                    <a:pt x="491320" y="2761611"/>
                  </a:lnTo>
                  <a:lnTo>
                    <a:pt x="475843" y="2763411"/>
                  </a:lnTo>
                  <a:lnTo>
                    <a:pt x="453527" y="2767012"/>
                  </a:lnTo>
                  <a:lnTo>
                    <a:pt x="434450" y="2767012"/>
                  </a:lnTo>
                  <a:lnTo>
                    <a:pt x="392696" y="2768452"/>
                  </a:lnTo>
                  <a:lnTo>
                    <a:pt x="377219" y="2770252"/>
                  </a:lnTo>
                  <a:lnTo>
                    <a:pt x="361741" y="2768452"/>
                  </a:lnTo>
                  <a:lnTo>
                    <a:pt x="344464" y="2765212"/>
                  </a:lnTo>
                  <a:lnTo>
                    <a:pt x="325387" y="2758371"/>
                  </a:lnTo>
                  <a:lnTo>
                    <a:pt x="311709" y="2756570"/>
                  </a:lnTo>
                  <a:lnTo>
                    <a:pt x="295872" y="2752970"/>
                  </a:lnTo>
                  <a:lnTo>
                    <a:pt x="261318" y="2739288"/>
                  </a:lnTo>
                  <a:lnTo>
                    <a:pt x="230003" y="2728846"/>
                  </a:lnTo>
                  <a:lnTo>
                    <a:pt x="202287" y="2722005"/>
                  </a:lnTo>
                  <a:lnTo>
                    <a:pt x="190409" y="2720205"/>
                  </a:lnTo>
                  <a:lnTo>
                    <a:pt x="178171" y="2718405"/>
                  </a:lnTo>
                  <a:lnTo>
                    <a:pt x="181770" y="2725246"/>
                  </a:lnTo>
                  <a:lnTo>
                    <a:pt x="183570" y="2732447"/>
                  </a:lnTo>
                  <a:lnTo>
                    <a:pt x="183570" y="2737488"/>
                  </a:lnTo>
                  <a:lnTo>
                    <a:pt x="179971" y="2744329"/>
                  </a:lnTo>
                  <a:lnTo>
                    <a:pt x="176371" y="2746129"/>
                  </a:lnTo>
                  <a:lnTo>
                    <a:pt x="171332" y="2749729"/>
                  </a:lnTo>
                  <a:lnTo>
                    <a:pt x="164493" y="2749729"/>
                  </a:lnTo>
                  <a:lnTo>
                    <a:pt x="155855" y="2747929"/>
                  </a:lnTo>
                  <a:lnTo>
                    <a:pt x="134978" y="2732447"/>
                  </a:lnTo>
                  <a:lnTo>
                    <a:pt x="133178" y="2735687"/>
                  </a:lnTo>
                  <a:lnTo>
                    <a:pt x="131738" y="2737488"/>
                  </a:lnTo>
                  <a:lnTo>
                    <a:pt x="131738" y="2799777"/>
                  </a:lnTo>
                  <a:lnTo>
                    <a:pt x="103663" y="2744329"/>
                  </a:lnTo>
                  <a:lnTo>
                    <a:pt x="89985" y="2747929"/>
                  </a:lnTo>
                  <a:lnTo>
                    <a:pt x="81347" y="2751170"/>
                  </a:lnTo>
                  <a:lnTo>
                    <a:pt x="65509" y="2756570"/>
                  </a:lnTo>
                  <a:lnTo>
                    <a:pt x="55431" y="2761611"/>
                  </a:lnTo>
                  <a:lnTo>
                    <a:pt x="43193" y="2765212"/>
                  </a:lnTo>
                  <a:lnTo>
                    <a:pt x="31314" y="2765212"/>
                  </a:lnTo>
                  <a:lnTo>
                    <a:pt x="22676" y="2761611"/>
                  </a:lnTo>
                  <a:lnTo>
                    <a:pt x="14037" y="2756570"/>
                  </a:lnTo>
                  <a:lnTo>
                    <a:pt x="8638" y="2744329"/>
                  </a:lnTo>
                  <a:lnTo>
                    <a:pt x="5399" y="2737488"/>
                  </a:lnTo>
                  <a:lnTo>
                    <a:pt x="5399" y="2728846"/>
                  </a:lnTo>
                  <a:lnTo>
                    <a:pt x="5399" y="2720205"/>
                  </a:lnTo>
                  <a:lnTo>
                    <a:pt x="6839" y="2711564"/>
                  </a:lnTo>
                  <a:lnTo>
                    <a:pt x="10438" y="2701122"/>
                  </a:lnTo>
                  <a:lnTo>
                    <a:pt x="15477" y="2690681"/>
                  </a:lnTo>
                  <a:lnTo>
                    <a:pt x="20876" y="2682039"/>
                  </a:lnTo>
                  <a:lnTo>
                    <a:pt x="25915" y="2673398"/>
                  </a:lnTo>
                  <a:lnTo>
                    <a:pt x="27715" y="2662956"/>
                  </a:lnTo>
                  <a:lnTo>
                    <a:pt x="29515" y="2654315"/>
                  </a:lnTo>
                  <a:lnTo>
                    <a:pt x="24116" y="2649274"/>
                  </a:lnTo>
                  <a:lnTo>
                    <a:pt x="22676" y="2642073"/>
                  </a:lnTo>
                  <a:lnTo>
                    <a:pt x="19077" y="2630192"/>
                  </a:lnTo>
                  <a:lnTo>
                    <a:pt x="19077" y="2617950"/>
                  </a:lnTo>
                  <a:lnTo>
                    <a:pt x="22676" y="2607508"/>
                  </a:lnTo>
                  <a:lnTo>
                    <a:pt x="24116" y="2600667"/>
                  </a:lnTo>
                  <a:lnTo>
                    <a:pt x="24116" y="2592026"/>
                  </a:lnTo>
                  <a:lnTo>
                    <a:pt x="22676" y="2574743"/>
                  </a:lnTo>
                  <a:lnTo>
                    <a:pt x="10438" y="2566102"/>
                  </a:lnTo>
                  <a:lnTo>
                    <a:pt x="10438" y="2557461"/>
                  </a:lnTo>
                  <a:lnTo>
                    <a:pt x="12238" y="2547019"/>
                  </a:lnTo>
                  <a:lnTo>
                    <a:pt x="14037" y="2538378"/>
                  </a:lnTo>
                  <a:lnTo>
                    <a:pt x="19077" y="2533337"/>
                  </a:lnTo>
                  <a:lnTo>
                    <a:pt x="22676" y="2531537"/>
                  </a:lnTo>
                  <a:lnTo>
                    <a:pt x="27715" y="2529737"/>
                  </a:lnTo>
                  <a:lnTo>
                    <a:pt x="20876" y="2508854"/>
                  </a:lnTo>
                  <a:lnTo>
                    <a:pt x="22676" y="2505253"/>
                  </a:lnTo>
                  <a:lnTo>
                    <a:pt x="27715" y="2486530"/>
                  </a:lnTo>
                  <a:lnTo>
                    <a:pt x="32754" y="2470688"/>
                  </a:lnTo>
                  <a:lnTo>
                    <a:pt x="38153" y="2460606"/>
                  </a:lnTo>
                  <a:lnTo>
                    <a:pt x="38153" y="2455206"/>
                  </a:lnTo>
                  <a:lnTo>
                    <a:pt x="38153" y="2448365"/>
                  </a:lnTo>
                  <a:lnTo>
                    <a:pt x="31314" y="2429282"/>
                  </a:lnTo>
                  <a:lnTo>
                    <a:pt x="24116" y="2413799"/>
                  </a:lnTo>
                  <a:lnTo>
                    <a:pt x="41393" y="2408399"/>
                  </a:lnTo>
                  <a:lnTo>
                    <a:pt x="44992" y="2405158"/>
                  </a:lnTo>
                  <a:lnTo>
                    <a:pt x="48592" y="2399757"/>
                  </a:lnTo>
                  <a:lnTo>
                    <a:pt x="48592" y="2389316"/>
                  </a:lnTo>
                  <a:lnTo>
                    <a:pt x="48592" y="2375634"/>
                  </a:lnTo>
                  <a:lnTo>
                    <a:pt x="46792" y="2365192"/>
                  </a:lnTo>
                  <a:lnTo>
                    <a:pt x="48592" y="2354751"/>
                  </a:lnTo>
                  <a:lnTo>
                    <a:pt x="48592" y="2346109"/>
                  </a:lnTo>
                  <a:lnTo>
                    <a:pt x="50031" y="2337468"/>
                  </a:lnTo>
                  <a:lnTo>
                    <a:pt x="56870" y="2323786"/>
                  </a:lnTo>
                  <a:lnTo>
                    <a:pt x="65509" y="2313344"/>
                  </a:lnTo>
                  <a:lnTo>
                    <a:pt x="53631" y="2301103"/>
                  </a:lnTo>
                  <a:lnTo>
                    <a:pt x="44992" y="2294262"/>
                  </a:lnTo>
                  <a:lnTo>
                    <a:pt x="39953" y="2289221"/>
                  </a:lnTo>
                  <a:lnTo>
                    <a:pt x="38153" y="2282020"/>
                  </a:lnTo>
                  <a:lnTo>
                    <a:pt x="36354" y="2276979"/>
                  </a:lnTo>
                  <a:lnTo>
                    <a:pt x="34554" y="2271938"/>
                  </a:lnTo>
                  <a:lnTo>
                    <a:pt x="36354" y="2266537"/>
                  </a:lnTo>
                  <a:lnTo>
                    <a:pt x="38153" y="2259696"/>
                  </a:lnTo>
                  <a:lnTo>
                    <a:pt x="43193" y="2251055"/>
                  </a:lnTo>
                  <a:lnTo>
                    <a:pt x="51831" y="2251055"/>
                  </a:lnTo>
                  <a:lnTo>
                    <a:pt x="69108" y="2249255"/>
                  </a:lnTo>
                  <a:lnTo>
                    <a:pt x="75947" y="2247455"/>
                  </a:lnTo>
                  <a:lnTo>
                    <a:pt x="81347" y="2242414"/>
                  </a:lnTo>
                  <a:lnTo>
                    <a:pt x="89985" y="2231972"/>
                  </a:lnTo>
                  <a:lnTo>
                    <a:pt x="95024" y="2221531"/>
                  </a:lnTo>
                  <a:lnTo>
                    <a:pt x="107262" y="2224771"/>
                  </a:lnTo>
                  <a:lnTo>
                    <a:pt x="119500" y="2228372"/>
                  </a:lnTo>
                  <a:lnTo>
                    <a:pt x="131738" y="2231972"/>
                  </a:lnTo>
                  <a:lnTo>
                    <a:pt x="157654" y="2233413"/>
                  </a:lnTo>
                  <a:lnTo>
                    <a:pt x="183570" y="2231972"/>
                  </a:lnTo>
                  <a:lnTo>
                    <a:pt x="212725" y="2224771"/>
                  </a:lnTo>
                  <a:lnTo>
                    <a:pt x="269956" y="2211089"/>
                  </a:lnTo>
                  <a:lnTo>
                    <a:pt x="295872" y="2206048"/>
                  </a:lnTo>
                  <a:lnTo>
                    <a:pt x="323588" y="2202448"/>
                  </a:lnTo>
                  <a:lnTo>
                    <a:pt x="321788" y="2195607"/>
                  </a:lnTo>
                  <a:lnTo>
                    <a:pt x="311709" y="2186966"/>
                  </a:lnTo>
                  <a:lnTo>
                    <a:pt x="303071" y="2173284"/>
                  </a:lnTo>
                  <a:lnTo>
                    <a:pt x="301271" y="2166082"/>
                  </a:lnTo>
                  <a:lnTo>
                    <a:pt x="303071" y="2159241"/>
                  </a:lnTo>
                  <a:lnTo>
                    <a:pt x="306310" y="2150600"/>
                  </a:lnTo>
                  <a:lnTo>
                    <a:pt x="318548" y="2135118"/>
                  </a:lnTo>
                  <a:lnTo>
                    <a:pt x="313149" y="2076069"/>
                  </a:lnTo>
                  <a:lnTo>
                    <a:pt x="311709" y="2015580"/>
                  </a:lnTo>
                  <a:lnTo>
                    <a:pt x="313149" y="1956531"/>
                  </a:lnTo>
                  <a:lnTo>
                    <a:pt x="320348" y="1896042"/>
                  </a:lnTo>
                  <a:lnTo>
                    <a:pt x="327187" y="1840594"/>
                  </a:lnTo>
                  <a:lnTo>
                    <a:pt x="332226" y="1781905"/>
                  </a:lnTo>
                  <a:lnTo>
                    <a:pt x="334026" y="1717816"/>
                  </a:lnTo>
                  <a:lnTo>
                    <a:pt x="335826" y="1646885"/>
                  </a:lnTo>
                  <a:lnTo>
                    <a:pt x="328627" y="1634643"/>
                  </a:lnTo>
                  <a:lnTo>
                    <a:pt x="323588" y="1627802"/>
                  </a:lnTo>
                  <a:lnTo>
                    <a:pt x="321788" y="1619161"/>
                  </a:lnTo>
                  <a:lnTo>
                    <a:pt x="320348" y="1610520"/>
                  </a:lnTo>
                  <a:lnTo>
                    <a:pt x="320348" y="1600078"/>
                  </a:lnTo>
                  <a:lnTo>
                    <a:pt x="320348" y="1546070"/>
                  </a:lnTo>
                  <a:lnTo>
                    <a:pt x="323588" y="1492782"/>
                  </a:lnTo>
                  <a:lnTo>
                    <a:pt x="327187" y="1438774"/>
                  </a:lnTo>
                  <a:lnTo>
                    <a:pt x="332226" y="1383686"/>
                  </a:lnTo>
                  <a:lnTo>
                    <a:pt x="339065" y="1279631"/>
                  </a:lnTo>
                  <a:lnTo>
                    <a:pt x="342664" y="1225983"/>
                  </a:lnTo>
                  <a:lnTo>
                    <a:pt x="345904" y="1170534"/>
                  </a:lnTo>
                  <a:lnTo>
                    <a:pt x="351303" y="1063238"/>
                  </a:lnTo>
                  <a:lnTo>
                    <a:pt x="353103" y="1011031"/>
                  </a:lnTo>
                  <a:lnTo>
                    <a:pt x="354543" y="957743"/>
                  </a:lnTo>
                  <a:lnTo>
                    <a:pt x="353103" y="907335"/>
                  </a:lnTo>
                  <a:lnTo>
                    <a:pt x="349503" y="856928"/>
                  </a:lnTo>
                  <a:lnTo>
                    <a:pt x="344464" y="801840"/>
                  </a:lnTo>
                  <a:lnTo>
                    <a:pt x="335826" y="742791"/>
                  </a:lnTo>
                  <a:lnTo>
                    <a:pt x="332226" y="734149"/>
                  </a:lnTo>
                  <a:lnTo>
                    <a:pt x="332226" y="723708"/>
                  </a:lnTo>
                  <a:lnTo>
                    <a:pt x="335826" y="715067"/>
                  </a:lnTo>
                  <a:lnTo>
                    <a:pt x="339065" y="708226"/>
                  </a:lnTo>
                  <a:lnTo>
                    <a:pt x="342664" y="703185"/>
                  </a:lnTo>
                  <a:lnTo>
                    <a:pt x="342664" y="701385"/>
                  </a:lnTo>
                  <a:lnTo>
                    <a:pt x="334026" y="701385"/>
                  </a:lnTo>
                  <a:lnTo>
                    <a:pt x="327187" y="699584"/>
                  </a:lnTo>
                  <a:lnTo>
                    <a:pt x="320348" y="697784"/>
                  </a:lnTo>
                  <a:lnTo>
                    <a:pt x="313149" y="692743"/>
                  </a:lnTo>
                  <a:lnTo>
                    <a:pt x="308110" y="685902"/>
                  </a:lnTo>
                  <a:lnTo>
                    <a:pt x="308110" y="679061"/>
                  </a:lnTo>
                  <a:lnTo>
                    <a:pt x="313149" y="663219"/>
                  </a:lnTo>
                  <a:lnTo>
                    <a:pt x="320348" y="649537"/>
                  </a:lnTo>
                  <a:lnTo>
                    <a:pt x="327187" y="639095"/>
                  </a:lnTo>
                  <a:lnTo>
                    <a:pt x="337265" y="630454"/>
                  </a:lnTo>
                  <a:lnTo>
                    <a:pt x="342664" y="628654"/>
                  </a:lnTo>
                  <a:lnTo>
                    <a:pt x="314949" y="620012"/>
                  </a:lnTo>
                  <a:lnTo>
                    <a:pt x="282194" y="611371"/>
                  </a:lnTo>
                  <a:lnTo>
                    <a:pt x="269956" y="609571"/>
                  </a:lnTo>
                  <a:lnTo>
                    <a:pt x="269956" y="597329"/>
                  </a:lnTo>
                  <a:lnTo>
                    <a:pt x="269956" y="595529"/>
                  </a:lnTo>
                  <a:lnTo>
                    <a:pt x="247640" y="593729"/>
                  </a:lnTo>
                  <a:lnTo>
                    <a:pt x="224963" y="592288"/>
                  </a:lnTo>
                  <a:lnTo>
                    <a:pt x="202287" y="593729"/>
                  </a:lnTo>
                  <a:lnTo>
                    <a:pt x="179971" y="597329"/>
                  </a:lnTo>
                  <a:lnTo>
                    <a:pt x="162693" y="599129"/>
                  </a:lnTo>
                  <a:lnTo>
                    <a:pt x="145416" y="599129"/>
                  </a:lnTo>
                  <a:lnTo>
                    <a:pt x="129939" y="599129"/>
                  </a:lnTo>
                  <a:lnTo>
                    <a:pt x="112301" y="597329"/>
                  </a:lnTo>
                  <a:lnTo>
                    <a:pt x="98624" y="593729"/>
                  </a:lnTo>
                  <a:lnTo>
                    <a:pt x="84586" y="588688"/>
                  </a:lnTo>
                  <a:lnTo>
                    <a:pt x="70908" y="581847"/>
                  </a:lnTo>
                  <a:lnTo>
                    <a:pt x="58670" y="575006"/>
                  </a:lnTo>
                  <a:lnTo>
                    <a:pt x="55431" y="571405"/>
                  </a:lnTo>
                  <a:lnTo>
                    <a:pt x="44992" y="555923"/>
                  </a:lnTo>
                  <a:lnTo>
                    <a:pt x="38153" y="538640"/>
                  </a:lnTo>
                  <a:lnTo>
                    <a:pt x="34554" y="517757"/>
                  </a:lnTo>
                  <a:lnTo>
                    <a:pt x="32754" y="496874"/>
                  </a:lnTo>
                  <a:lnTo>
                    <a:pt x="29515" y="481392"/>
                  </a:lnTo>
                  <a:lnTo>
                    <a:pt x="25915" y="465910"/>
                  </a:lnTo>
                  <a:lnTo>
                    <a:pt x="19077" y="451867"/>
                  </a:lnTo>
                  <a:lnTo>
                    <a:pt x="14037" y="441426"/>
                  </a:lnTo>
                  <a:lnTo>
                    <a:pt x="6839" y="432785"/>
                  </a:lnTo>
                  <a:lnTo>
                    <a:pt x="12238" y="424503"/>
                  </a:lnTo>
                  <a:lnTo>
                    <a:pt x="25915" y="401820"/>
                  </a:lnTo>
                  <a:lnTo>
                    <a:pt x="25915" y="356813"/>
                  </a:lnTo>
                  <a:lnTo>
                    <a:pt x="25915" y="335930"/>
                  </a:lnTo>
                  <a:lnTo>
                    <a:pt x="29515" y="311807"/>
                  </a:lnTo>
                  <a:lnTo>
                    <a:pt x="27715" y="306406"/>
                  </a:lnTo>
                  <a:lnTo>
                    <a:pt x="15477" y="301365"/>
                  </a:lnTo>
                  <a:lnTo>
                    <a:pt x="6839" y="294524"/>
                  </a:lnTo>
                  <a:lnTo>
                    <a:pt x="0" y="285883"/>
                  </a:lnTo>
                  <a:lnTo>
                    <a:pt x="3599" y="277241"/>
                  </a:lnTo>
                  <a:lnTo>
                    <a:pt x="10438" y="258159"/>
                  </a:lnTo>
                  <a:lnTo>
                    <a:pt x="14037" y="237276"/>
                  </a:lnTo>
                  <a:lnTo>
                    <a:pt x="15477" y="216392"/>
                  </a:lnTo>
                  <a:lnTo>
                    <a:pt x="14037" y="192269"/>
                  </a:lnTo>
                  <a:lnTo>
                    <a:pt x="14037" y="178227"/>
                  </a:lnTo>
                  <a:lnTo>
                    <a:pt x="14037" y="164545"/>
                  </a:lnTo>
                  <a:lnTo>
                    <a:pt x="14037" y="152663"/>
                  </a:lnTo>
                  <a:lnTo>
                    <a:pt x="17277" y="138621"/>
                  </a:lnTo>
                  <a:lnTo>
                    <a:pt x="20876" y="126379"/>
                  </a:lnTo>
                  <a:lnTo>
                    <a:pt x="25915" y="114497"/>
                  </a:lnTo>
                  <a:lnTo>
                    <a:pt x="32754" y="102255"/>
                  </a:lnTo>
                  <a:lnTo>
                    <a:pt x="39953" y="90014"/>
                  </a:lnTo>
                  <a:lnTo>
                    <a:pt x="44992" y="84973"/>
                  </a:lnTo>
                  <a:lnTo>
                    <a:pt x="51831" y="84973"/>
                  </a:lnTo>
                  <a:lnTo>
                    <a:pt x="64069" y="84973"/>
                  </a:lnTo>
                  <a:lnTo>
                    <a:pt x="65509" y="81372"/>
                  </a:lnTo>
                  <a:lnTo>
                    <a:pt x="69108" y="76332"/>
                  </a:lnTo>
                  <a:lnTo>
                    <a:pt x="74148" y="72731"/>
                  </a:lnTo>
                  <a:lnTo>
                    <a:pt x="81347" y="69131"/>
                  </a:lnTo>
                  <a:lnTo>
                    <a:pt x="86386" y="67330"/>
                  </a:lnTo>
                  <a:lnTo>
                    <a:pt x="89985" y="69131"/>
                  </a:lnTo>
                  <a:lnTo>
                    <a:pt x="96824" y="70931"/>
                  </a:lnTo>
                  <a:lnTo>
                    <a:pt x="105463" y="70931"/>
                  </a:lnTo>
                  <a:lnTo>
                    <a:pt x="112301" y="70931"/>
                  </a:lnTo>
                  <a:lnTo>
                    <a:pt x="119500" y="67330"/>
                  </a:lnTo>
                  <a:lnTo>
                    <a:pt x="124539" y="65890"/>
                  </a:lnTo>
                  <a:lnTo>
                    <a:pt x="136778" y="60489"/>
                  </a:lnTo>
                  <a:lnTo>
                    <a:pt x="149016" y="55449"/>
                  </a:lnTo>
                  <a:lnTo>
                    <a:pt x="162693" y="50408"/>
                  </a:lnTo>
                  <a:lnTo>
                    <a:pt x="178171" y="48607"/>
                  </a:lnTo>
                  <a:lnTo>
                    <a:pt x="337265" y="38165"/>
                  </a:lnTo>
                  <a:lnTo>
                    <a:pt x="415373" y="34565"/>
                  </a:lnTo>
                  <a:lnTo>
                    <a:pt x="494920" y="31324"/>
                  </a:lnTo>
                  <a:lnTo>
                    <a:pt x="820307" y="19083"/>
                  </a:lnTo>
                  <a:lnTo>
                    <a:pt x="842984" y="19083"/>
                  </a:lnTo>
                  <a:lnTo>
                    <a:pt x="855222" y="20883"/>
                  </a:lnTo>
                  <a:lnTo>
                    <a:pt x="867100" y="24483"/>
                  </a:lnTo>
                  <a:lnTo>
                    <a:pt x="887977" y="25924"/>
                  </a:lnTo>
                  <a:lnTo>
                    <a:pt x="905254" y="25924"/>
                  </a:lnTo>
                  <a:lnTo>
                    <a:pt x="910293" y="25924"/>
                  </a:lnTo>
                  <a:lnTo>
                    <a:pt x="917132" y="25924"/>
                  </a:lnTo>
                  <a:lnTo>
                    <a:pt x="922531" y="22683"/>
                  </a:lnTo>
                  <a:lnTo>
                    <a:pt x="929370" y="19083"/>
                  </a:lnTo>
                  <a:lnTo>
                    <a:pt x="939808" y="19083"/>
                  </a:lnTo>
                  <a:lnTo>
                    <a:pt x="960685" y="19083"/>
                  </a:lnTo>
                  <a:lnTo>
                    <a:pt x="972563" y="20883"/>
                  </a:lnTo>
                  <a:lnTo>
                    <a:pt x="986601" y="24483"/>
                  </a:lnTo>
                  <a:lnTo>
                    <a:pt x="995239" y="25924"/>
                  </a:lnTo>
                  <a:lnTo>
                    <a:pt x="1005678" y="25924"/>
                  </a:lnTo>
                  <a:lnTo>
                    <a:pt x="1024755" y="25924"/>
                  </a:lnTo>
                  <a:lnTo>
                    <a:pt x="1088464" y="25924"/>
                  </a:lnTo>
                  <a:lnTo>
                    <a:pt x="1123379" y="25924"/>
                  </a:lnTo>
                  <a:lnTo>
                    <a:pt x="1156133" y="22683"/>
                  </a:lnTo>
                  <a:lnTo>
                    <a:pt x="1183849" y="22683"/>
                  </a:lnTo>
                  <a:lnTo>
                    <a:pt x="1213364" y="24483"/>
                  </a:lnTo>
                  <a:lnTo>
                    <a:pt x="1242880" y="29524"/>
                  </a:lnTo>
                  <a:lnTo>
                    <a:pt x="1273834" y="36365"/>
                  </a:lnTo>
                  <a:lnTo>
                    <a:pt x="1273834" y="29524"/>
                  </a:lnTo>
                  <a:lnTo>
                    <a:pt x="1277434" y="20883"/>
                  </a:lnTo>
                  <a:lnTo>
                    <a:pt x="1280674" y="1044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nchor="ctr">
              <a:noAutofit/>
            </a:bodyPr>
            <a:lstStyle/>
            <a:p>
              <a:endParaRPr lang="en-US" dirty="0"/>
            </a:p>
          </p:txBody>
        </p:sp>
        <p:sp>
          <p:nvSpPr>
            <p:cNvPr id="100" name="Freeform 11">
              <a:extLst>
                <a:ext uri="{FF2B5EF4-FFF2-40B4-BE49-F238E27FC236}">
                  <a16:creationId xmlns:a16="http://schemas.microsoft.com/office/drawing/2014/main" xmlns="" id="{A41553F8-B151-F24F-AD4A-6267CA3B3A64}"/>
                </a:ext>
              </a:extLst>
            </p:cNvPr>
            <p:cNvSpPr>
              <a:spLocks noChangeArrowheads="1"/>
            </p:cNvSpPr>
            <p:nvPr/>
          </p:nvSpPr>
          <p:spPr bwMode="auto">
            <a:xfrm>
              <a:off x="4111625" y="473075"/>
              <a:ext cx="1325563" cy="1404938"/>
            </a:xfrm>
            <a:custGeom>
              <a:avLst/>
              <a:gdLst>
                <a:gd name="T0" fmla="*/ 3433 w 3683"/>
                <a:gd name="T1" fmla="*/ 3039 h 3901"/>
                <a:gd name="T2" fmla="*/ 3000 w 3683"/>
                <a:gd name="T3" fmla="*/ 2467 h 3901"/>
                <a:gd name="T4" fmla="*/ 2884 w 3683"/>
                <a:gd name="T5" fmla="*/ 2121 h 3901"/>
                <a:gd name="T6" fmla="*/ 3505 w 3683"/>
                <a:gd name="T7" fmla="*/ 1251 h 3901"/>
                <a:gd name="T8" fmla="*/ 3567 w 3683"/>
                <a:gd name="T9" fmla="*/ 813 h 3901"/>
                <a:gd name="T10" fmla="*/ 3173 w 3683"/>
                <a:gd name="T11" fmla="*/ 943 h 3901"/>
                <a:gd name="T12" fmla="*/ 2639 w 3683"/>
                <a:gd name="T13" fmla="*/ 1038 h 3901"/>
                <a:gd name="T14" fmla="*/ 2207 w 3683"/>
                <a:gd name="T15" fmla="*/ 1106 h 3901"/>
                <a:gd name="T16" fmla="*/ 1837 w 3683"/>
                <a:gd name="T17" fmla="*/ 577 h 3901"/>
                <a:gd name="T18" fmla="*/ 1741 w 3683"/>
                <a:gd name="T19" fmla="*/ 370 h 3901"/>
                <a:gd name="T20" fmla="*/ 1664 w 3683"/>
                <a:gd name="T21" fmla="*/ 92 h 3901"/>
                <a:gd name="T22" fmla="*/ 1423 w 3683"/>
                <a:gd name="T23" fmla="*/ 82 h 3901"/>
                <a:gd name="T24" fmla="*/ 1404 w 3683"/>
                <a:gd name="T25" fmla="*/ 447 h 3901"/>
                <a:gd name="T26" fmla="*/ 1327 w 3683"/>
                <a:gd name="T27" fmla="*/ 668 h 3901"/>
                <a:gd name="T28" fmla="*/ 1327 w 3683"/>
                <a:gd name="T29" fmla="*/ 947 h 3901"/>
                <a:gd name="T30" fmla="*/ 1241 w 3683"/>
                <a:gd name="T31" fmla="*/ 1428 h 3901"/>
                <a:gd name="T32" fmla="*/ 10 w 3683"/>
                <a:gd name="T33" fmla="*/ 1750 h 3901"/>
                <a:gd name="T34" fmla="*/ 130 w 3683"/>
                <a:gd name="T35" fmla="*/ 1996 h 3901"/>
                <a:gd name="T36" fmla="*/ 438 w 3683"/>
                <a:gd name="T37" fmla="*/ 2183 h 3901"/>
                <a:gd name="T38" fmla="*/ 799 w 3683"/>
                <a:gd name="T39" fmla="*/ 2275 h 3901"/>
                <a:gd name="T40" fmla="*/ 981 w 3683"/>
                <a:gd name="T41" fmla="*/ 2606 h 3901"/>
                <a:gd name="T42" fmla="*/ 1010 w 3683"/>
                <a:gd name="T43" fmla="*/ 2818 h 3901"/>
                <a:gd name="T44" fmla="*/ 856 w 3683"/>
                <a:gd name="T45" fmla="*/ 3371 h 3901"/>
                <a:gd name="T46" fmla="*/ 832 w 3683"/>
                <a:gd name="T47" fmla="*/ 3814 h 3901"/>
                <a:gd name="T48" fmla="*/ 1058 w 3683"/>
                <a:gd name="T49" fmla="*/ 3867 h 3901"/>
                <a:gd name="T50" fmla="*/ 2222 w 3683"/>
                <a:gd name="T51" fmla="*/ 2780 h 3901"/>
                <a:gd name="T52" fmla="*/ 2241 w 3683"/>
                <a:gd name="T53" fmla="*/ 2924 h 3901"/>
                <a:gd name="T54" fmla="*/ 2520 w 3683"/>
                <a:gd name="T55" fmla="*/ 2938 h 3901"/>
                <a:gd name="T56" fmla="*/ 2726 w 3683"/>
                <a:gd name="T57" fmla="*/ 3020 h 3901"/>
                <a:gd name="T58" fmla="*/ 3288 w 3683"/>
                <a:gd name="T59" fmla="*/ 3299 h 3901"/>
                <a:gd name="T60" fmla="*/ 3663 w 3683"/>
                <a:gd name="T61" fmla="*/ 3414 h 3901"/>
                <a:gd name="T62" fmla="*/ 3115 w 3683"/>
                <a:gd name="T63" fmla="*/ 2861 h 3901"/>
                <a:gd name="T64" fmla="*/ 2222 w 3683"/>
                <a:gd name="T65" fmla="*/ 2029 h 3901"/>
                <a:gd name="T66" fmla="*/ 2077 w 3683"/>
                <a:gd name="T67" fmla="*/ 2183 h 3901"/>
                <a:gd name="T68" fmla="*/ 1366 w 3683"/>
                <a:gd name="T69" fmla="*/ 2703 h 3901"/>
                <a:gd name="T70" fmla="*/ 1707 w 3683"/>
                <a:gd name="T71" fmla="*/ 2467 h 3901"/>
                <a:gd name="T72" fmla="*/ 1337 w 3683"/>
                <a:gd name="T73" fmla="*/ 3068 h 3901"/>
                <a:gd name="T74" fmla="*/ 702 w 3683"/>
                <a:gd name="T75" fmla="*/ 1779 h 3901"/>
                <a:gd name="T76" fmla="*/ 2769 w 3683"/>
                <a:gd name="T77" fmla="*/ 1409 h 3901"/>
                <a:gd name="T78" fmla="*/ 2971 w 3683"/>
                <a:gd name="T79" fmla="*/ 1274 h 3901"/>
                <a:gd name="T80" fmla="*/ 1351 w 3683"/>
                <a:gd name="T81" fmla="*/ 2212 h 3901"/>
                <a:gd name="T82" fmla="*/ 1414 w 3683"/>
                <a:gd name="T83" fmla="*/ 1769 h 3901"/>
                <a:gd name="T84" fmla="*/ 1900 w 3683"/>
                <a:gd name="T85" fmla="*/ 1418 h 3901"/>
                <a:gd name="T86" fmla="*/ 1592 w 3683"/>
                <a:gd name="T87" fmla="*/ 1654 h 3901"/>
                <a:gd name="T88" fmla="*/ 1707 w 3683"/>
                <a:gd name="T89" fmla="*/ 808 h 3901"/>
                <a:gd name="T90" fmla="*/ 1645 w 3683"/>
                <a:gd name="T91" fmla="*/ 678 h 3901"/>
                <a:gd name="T92" fmla="*/ 1818 w 3683"/>
                <a:gd name="T93" fmla="*/ 1207 h 3901"/>
                <a:gd name="T94" fmla="*/ 1515 w 3683"/>
                <a:gd name="T95" fmla="*/ 1457 h 3901"/>
                <a:gd name="T96" fmla="*/ 1953 w 3683"/>
                <a:gd name="T97" fmla="*/ 1630 h 3901"/>
                <a:gd name="T98" fmla="*/ 1669 w 3683"/>
                <a:gd name="T99" fmla="*/ 1957 h 3901"/>
                <a:gd name="T100" fmla="*/ 2010 w 3683"/>
                <a:gd name="T101" fmla="*/ 1866 h 3901"/>
                <a:gd name="T102" fmla="*/ 1943 w 3683"/>
                <a:gd name="T103" fmla="*/ 1996 h 3901"/>
                <a:gd name="T104" fmla="*/ 1688 w 3683"/>
                <a:gd name="T105" fmla="*/ 2260 h 3901"/>
                <a:gd name="T106" fmla="*/ 1140 w 3683"/>
                <a:gd name="T107" fmla="*/ 1774 h 3901"/>
                <a:gd name="T108" fmla="*/ 1448 w 3683"/>
                <a:gd name="T109" fmla="*/ 2933 h 3901"/>
                <a:gd name="T110" fmla="*/ 1837 w 3683"/>
                <a:gd name="T111" fmla="*/ 2640 h 3901"/>
                <a:gd name="T112" fmla="*/ 2879 w 3683"/>
                <a:gd name="T113" fmla="*/ 2529 h 3901"/>
                <a:gd name="T114" fmla="*/ 3053 w 3683"/>
                <a:gd name="T115" fmla="*/ 2775 h 3901"/>
                <a:gd name="T116" fmla="*/ 1317 w 3683"/>
                <a:gd name="T117" fmla="*/ 1866 h 3901"/>
                <a:gd name="T118" fmla="*/ 2568 w 3683"/>
                <a:gd name="T119" fmla="*/ 2467 h 3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83" h="3901">
                  <a:moveTo>
                    <a:pt x="3577" y="3198"/>
                  </a:moveTo>
                  <a:lnTo>
                    <a:pt x="3577" y="3198"/>
                  </a:lnTo>
                  <a:lnTo>
                    <a:pt x="3558" y="3198"/>
                  </a:lnTo>
                  <a:lnTo>
                    <a:pt x="3558" y="3198"/>
                  </a:lnTo>
                  <a:lnTo>
                    <a:pt x="3543" y="3184"/>
                  </a:lnTo>
                  <a:lnTo>
                    <a:pt x="3529" y="3174"/>
                  </a:lnTo>
                  <a:lnTo>
                    <a:pt x="3529" y="3174"/>
                  </a:lnTo>
                  <a:lnTo>
                    <a:pt x="3519" y="3155"/>
                  </a:lnTo>
                  <a:lnTo>
                    <a:pt x="3514" y="3136"/>
                  </a:lnTo>
                  <a:lnTo>
                    <a:pt x="3505" y="3112"/>
                  </a:lnTo>
                  <a:lnTo>
                    <a:pt x="3490" y="3092"/>
                  </a:lnTo>
                  <a:lnTo>
                    <a:pt x="3490" y="3092"/>
                  </a:lnTo>
                  <a:lnTo>
                    <a:pt x="3457" y="3068"/>
                  </a:lnTo>
                  <a:lnTo>
                    <a:pt x="3423" y="3059"/>
                  </a:lnTo>
                  <a:lnTo>
                    <a:pt x="3423" y="3059"/>
                  </a:lnTo>
                  <a:lnTo>
                    <a:pt x="3433" y="3039"/>
                  </a:lnTo>
                  <a:lnTo>
                    <a:pt x="3433" y="3039"/>
                  </a:lnTo>
                  <a:lnTo>
                    <a:pt x="3437" y="3025"/>
                  </a:lnTo>
                  <a:lnTo>
                    <a:pt x="3437" y="3006"/>
                  </a:lnTo>
                  <a:lnTo>
                    <a:pt x="3428" y="2972"/>
                  </a:lnTo>
                  <a:lnTo>
                    <a:pt x="3413" y="2933"/>
                  </a:lnTo>
                  <a:lnTo>
                    <a:pt x="3384" y="2890"/>
                  </a:lnTo>
                  <a:lnTo>
                    <a:pt x="3351" y="2847"/>
                  </a:lnTo>
                  <a:lnTo>
                    <a:pt x="3307" y="2808"/>
                  </a:lnTo>
                  <a:lnTo>
                    <a:pt x="3221" y="2717"/>
                  </a:lnTo>
                  <a:lnTo>
                    <a:pt x="3221" y="2717"/>
                  </a:lnTo>
                  <a:lnTo>
                    <a:pt x="3139" y="2645"/>
                  </a:lnTo>
                  <a:lnTo>
                    <a:pt x="3033" y="2558"/>
                  </a:lnTo>
                  <a:lnTo>
                    <a:pt x="3033" y="2558"/>
                  </a:lnTo>
                  <a:lnTo>
                    <a:pt x="3029" y="2534"/>
                  </a:lnTo>
                  <a:lnTo>
                    <a:pt x="3019" y="2500"/>
                  </a:lnTo>
                  <a:lnTo>
                    <a:pt x="3000" y="2467"/>
                  </a:lnTo>
                  <a:lnTo>
                    <a:pt x="2976" y="2429"/>
                  </a:lnTo>
                  <a:lnTo>
                    <a:pt x="2976" y="2429"/>
                  </a:lnTo>
                  <a:lnTo>
                    <a:pt x="2952" y="2405"/>
                  </a:lnTo>
                  <a:lnTo>
                    <a:pt x="2932" y="2390"/>
                  </a:lnTo>
                  <a:lnTo>
                    <a:pt x="2894" y="2366"/>
                  </a:lnTo>
                  <a:lnTo>
                    <a:pt x="2894" y="2366"/>
                  </a:lnTo>
                  <a:lnTo>
                    <a:pt x="2908" y="2318"/>
                  </a:lnTo>
                  <a:lnTo>
                    <a:pt x="2908" y="2318"/>
                  </a:lnTo>
                  <a:lnTo>
                    <a:pt x="2927" y="2246"/>
                  </a:lnTo>
                  <a:lnTo>
                    <a:pt x="2932" y="2198"/>
                  </a:lnTo>
                  <a:lnTo>
                    <a:pt x="2932" y="2173"/>
                  </a:lnTo>
                  <a:lnTo>
                    <a:pt x="2932" y="2164"/>
                  </a:lnTo>
                  <a:lnTo>
                    <a:pt x="2932" y="2164"/>
                  </a:lnTo>
                  <a:lnTo>
                    <a:pt x="2923" y="2149"/>
                  </a:lnTo>
                  <a:lnTo>
                    <a:pt x="2908" y="2140"/>
                  </a:lnTo>
                  <a:lnTo>
                    <a:pt x="2884" y="2121"/>
                  </a:lnTo>
                  <a:lnTo>
                    <a:pt x="2884" y="2121"/>
                  </a:lnTo>
                  <a:lnTo>
                    <a:pt x="2855" y="2101"/>
                  </a:lnTo>
                  <a:lnTo>
                    <a:pt x="2831" y="2097"/>
                  </a:lnTo>
                  <a:lnTo>
                    <a:pt x="2788" y="2087"/>
                  </a:lnTo>
                  <a:lnTo>
                    <a:pt x="2788" y="2087"/>
                  </a:lnTo>
                  <a:lnTo>
                    <a:pt x="3058" y="1741"/>
                  </a:lnTo>
                  <a:lnTo>
                    <a:pt x="3058" y="1741"/>
                  </a:lnTo>
                  <a:lnTo>
                    <a:pt x="3144" y="1645"/>
                  </a:lnTo>
                  <a:lnTo>
                    <a:pt x="3226" y="1544"/>
                  </a:lnTo>
                  <a:lnTo>
                    <a:pt x="3302" y="1443"/>
                  </a:lnTo>
                  <a:lnTo>
                    <a:pt x="3380" y="1337"/>
                  </a:lnTo>
                  <a:lnTo>
                    <a:pt x="3380" y="1337"/>
                  </a:lnTo>
                  <a:lnTo>
                    <a:pt x="3413" y="1322"/>
                  </a:lnTo>
                  <a:lnTo>
                    <a:pt x="3457" y="1294"/>
                  </a:lnTo>
                  <a:lnTo>
                    <a:pt x="3481" y="1274"/>
                  </a:lnTo>
                  <a:lnTo>
                    <a:pt x="3505" y="1251"/>
                  </a:lnTo>
                  <a:lnTo>
                    <a:pt x="3529" y="1222"/>
                  </a:lnTo>
                  <a:lnTo>
                    <a:pt x="3553" y="1188"/>
                  </a:lnTo>
                  <a:lnTo>
                    <a:pt x="3553" y="1188"/>
                  </a:lnTo>
                  <a:lnTo>
                    <a:pt x="3577" y="1130"/>
                  </a:lnTo>
                  <a:lnTo>
                    <a:pt x="3596" y="1082"/>
                  </a:lnTo>
                  <a:lnTo>
                    <a:pt x="3601" y="1038"/>
                  </a:lnTo>
                  <a:lnTo>
                    <a:pt x="3605" y="1005"/>
                  </a:lnTo>
                  <a:lnTo>
                    <a:pt x="3605" y="1005"/>
                  </a:lnTo>
                  <a:lnTo>
                    <a:pt x="3620" y="976"/>
                  </a:lnTo>
                  <a:lnTo>
                    <a:pt x="3629" y="943"/>
                  </a:lnTo>
                  <a:lnTo>
                    <a:pt x="3629" y="909"/>
                  </a:lnTo>
                  <a:lnTo>
                    <a:pt x="3620" y="875"/>
                  </a:lnTo>
                  <a:lnTo>
                    <a:pt x="3620" y="875"/>
                  </a:lnTo>
                  <a:lnTo>
                    <a:pt x="3605" y="851"/>
                  </a:lnTo>
                  <a:lnTo>
                    <a:pt x="3586" y="832"/>
                  </a:lnTo>
                  <a:lnTo>
                    <a:pt x="3567" y="813"/>
                  </a:lnTo>
                  <a:lnTo>
                    <a:pt x="3543" y="803"/>
                  </a:lnTo>
                  <a:lnTo>
                    <a:pt x="3514" y="798"/>
                  </a:lnTo>
                  <a:lnTo>
                    <a:pt x="3490" y="798"/>
                  </a:lnTo>
                  <a:lnTo>
                    <a:pt x="3462" y="803"/>
                  </a:lnTo>
                  <a:lnTo>
                    <a:pt x="3437" y="813"/>
                  </a:lnTo>
                  <a:lnTo>
                    <a:pt x="3437" y="813"/>
                  </a:lnTo>
                  <a:lnTo>
                    <a:pt x="3404" y="837"/>
                  </a:lnTo>
                  <a:lnTo>
                    <a:pt x="3370" y="861"/>
                  </a:lnTo>
                  <a:lnTo>
                    <a:pt x="3370" y="861"/>
                  </a:lnTo>
                  <a:lnTo>
                    <a:pt x="3351" y="861"/>
                  </a:lnTo>
                  <a:lnTo>
                    <a:pt x="3327" y="861"/>
                  </a:lnTo>
                  <a:lnTo>
                    <a:pt x="3327" y="861"/>
                  </a:lnTo>
                  <a:lnTo>
                    <a:pt x="3283" y="875"/>
                  </a:lnTo>
                  <a:lnTo>
                    <a:pt x="3245" y="895"/>
                  </a:lnTo>
                  <a:lnTo>
                    <a:pt x="3206" y="919"/>
                  </a:lnTo>
                  <a:lnTo>
                    <a:pt x="3173" y="943"/>
                  </a:lnTo>
                  <a:lnTo>
                    <a:pt x="3173" y="943"/>
                  </a:lnTo>
                  <a:lnTo>
                    <a:pt x="3125" y="952"/>
                  </a:lnTo>
                  <a:lnTo>
                    <a:pt x="3125" y="952"/>
                  </a:lnTo>
                  <a:lnTo>
                    <a:pt x="2966" y="986"/>
                  </a:lnTo>
                  <a:lnTo>
                    <a:pt x="2817" y="1034"/>
                  </a:lnTo>
                  <a:lnTo>
                    <a:pt x="2817" y="1034"/>
                  </a:lnTo>
                  <a:lnTo>
                    <a:pt x="2803" y="1010"/>
                  </a:lnTo>
                  <a:lnTo>
                    <a:pt x="2793" y="995"/>
                  </a:lnTo>
                  <a:lnTo>
                    <a:pt x="2774" y="986"/>
                  </a:lnTo>
                  <a:lnTo>
                    <a:pt x="2774" y="986"/>
                  </a:lnTo>
                  <a:lnTo>
                    <a:pt x="2755" y="986"/>
                  </a:lnTo>
                  <a:lnTo>
                    <a:pt x="2731" y="986"/>
                  </a:lnTo>
                  <a:lnTo>
                    <a:pt x="2711" y="995"/>
                  </a:lnTo>
                  <a:lnTo>
                    <a:pt x="2687" y="1010"/>
                  </a:lnTo>
                  <a:lnTo>
                    <a:pt x="2687" y="1010"/>
                  </a:lnTo>
                  <a:lnTo>
                    <a:pt x="2639" y="1038"/>
                  </a:lnTo>
                  <a:lnTo>
                    <a:pt x="2610" y="1063"/>
                  </a:lnTo>
                  <a:lnTo>
                    <a:pt x="2582" y="1096"/>
                  </a:lnTo>
                  <a:lnTo>
                    <a:pt x="2582" y="1096"/>
                  </a:lnTo>
                  <a:lnTo>
                    <a:pt x="2544" y="1106"/>
                  </a:lnTo>
                  <a:lnTo>
                    <a:pt x="2544" y="1106"/>
                  </a:lnTo>
                  <a:lnTo>
                    <a:pt x="2524" y="1106"/>
                  </a:lnTo>
                  <a:lnTo>
                    <a:pt x="2505" y="1111"/>
                  </a:lnTo>
                  <a:lnTo>
                    <a:pt x="2505" y="1111"/>
                  </a:lnTo>
                  <a:lnTo>
                    <a:pt x="2486" y="1120"/>
                  </a:lnTo>
                  <a:lnTo>
                    <a:pt x="2486" y="1120"/>
                  </a:lnTo>
                  <a:lnTo>
                    <a:pt x="2246" y="1178"/>
                  </a:lnTo>
                  <a:lnTo>
                    <a:pt x="2246" y="1178"/>
                  </a:lnTo>
                  <a:lnTo>
                    <a:pt x="2241" y="1159"/>
                  </a:lnTo>
                  <a:lnTo>
                    <a:pt x="2236" y="1135"/>
                  </a:lnTo>
                  <a:lnTo>
                    <a:pt x="2222" y="1120"/>
                  </a:lnTo>
                  <a:lnTo>
                    <a:pt x="2207" y="1106"/>
                  </a:lnTo>
                  <a:lnTo>
                    <a:pt x="2193" y="1092"/>
                  </a:lnTo>
                  <a:lnTo>
                    <a:pt x="2174" y="1087"/>
                  </a:lnTo>
                  <a:lnTo>
                    <a:pt x="2149" y="1082"/>
                  </a:lnTo>
                  <a:lnTo>
                    <a:pt x="2125" y="1082"/>
                  </a:lnTo>
                  <a:lnTo>
                    <a:pt x="2125" y="1082"/>
                  </a:lnTo>
                  <a:lnTo>
                    <a:pt x="2096" y="1034"/>
                  </a:lnTo>
                  <a:lnTo>
                    <a:pt x="2096" y="1034"/>
                  </a:lnTo>
                  <a:lnTo>
                    <a:pt x="2092" y="1005"/>
                  </a:lnTo>
                  <a:lnTo>
                    <a:pt x="2077" y="976"/>
                  </a:lnTo>
                  <a:lnTo>
                    <a:pt x="2063" y="957"/>
                  </a:lnTo>
                  <a:lnTo>
                    <a:pt x="2039" y="943"/>
                  </a:lnTo>
                  <a:lnTo>
                    <a:pt x="2039" y="943"/>
                  </a:lnTo>
                  <a:lnTo>
                    <a:pt x="1832" y="620"/>
                  </a:lnTo>
                  <a:lnTo>
                    <a:pt x="1832" y="620"/>
                  </a:lnTo>
                  <a:lnTo>
                    <a:pt x="1837" y="596"/>
                  </a:lnTo>
                  <a:lnTo>
                    <a:pt x="1837" y="577"/>
                  </a:lnTo>
                  <a:lnTo>
                    <a:pt x="1827" y="563"/>
                  </a:lnTo>
                  <a:lnTo>
                    <a:pt x="1823" y="543"/>
                  </a:lnTo>
                  <a:lnTo>
                    <a:pt x="1808" y="529"/>
                  </a:lnTo>
                  <a:lnTo>
                    <a:pt x="1794" y="515"/>
                  </a:lnTo>
                  <a:lnTo>
                    <a:pt x="1779" y="505"/>
                  </a:lnTo>
                  <a:lnTo>
                    <a:pt x="1760" y="496"/>
                  </a:lnTo>
                  <a:lnTo>
                    <a:pt x="1760" y="496"/>
                  </a:lnTo>
                  <a:lnTo>
                    <a:pt x="1745" y="481"/>
                  </a:lnTo>
                  <a:lnTo>
                    <a:pt x="1736" y="467"/>
                  </a:lnTo>
                  <a:lnTo>
                    <a:pt x="1731" y="447"/>
                  </a:lnTo>
                  <a:lnTo>
                    <a:pt x="1731" y="447"/>
                  </a:lnTo>
                  <a:lnTo>
                    <a:pt x="1726" y="428"/>
                  </a:lnTo>
                  <a:lnTo>
                    <a:pt x="1726" y="409"/>
                  </a:lnTo>
                  <a:lnTo>
                    <a:pt x="1731" y="390"/>
                  </a:lnTo>
                  <a:lnTo>
                    <a:pt x="1731" y="390"/>
                  </a:lnTo>
                  <a:lnTo>
                    <a:pt x="1741" y="370"/>
                  </a:lnTo>
                  <a:lnTo>
                    <a:pt x="1750" y="351"/>
                  </a:lnTo>
                  <a:lnTo>
                    <a:pt x="1750" y="351"/>
                  </a:lnTo>
                  <a:lnTo>
                    <a:pt x="1755" y="327"/>
                  </a:lnTo>
                  <a:lnTo>
                    <a:pt x="1755" y="308"/>
                  </a:lnTo>
                  <a:lnTo>
                    <a:pt x="1750" y="283"/>
                  </a:lnTo>
                  <a:lnTo>
                    <a:pt x="1745" y="264"/>
                  </a:lnTo>
                  <a:lnTo>
                    <a:pt x="1731" y="235"/>
                  </a:lnTo>
                  <a:lnTo>
                    <a:pt x="1721" y="221"/>
                  </a:lnTo>
                  <a:lnTo>
                    <a:pt x="1721" y="221"/>
                  </a:lnTo>
                  <a:lnTo>
                    <a:pt x="1712" y="197"/>
                  </a:lnTo>
                  <a:lnTo>
                    <a:pt x="1702" y="183"/>
                  </a:lnTo>
                  <a:lnTo>
                    <a:pt x="1688" y="168"/>
                  </a:lnTo>
                  <a:lnTo>
                    <a:pt x="1669" y="154"/>
                  </a:lnTo>
                  <a:lnTo>
                    <a:pt x="1669" y="154"/>
                  </a:lnTo>
                  <a:lnTo>
                    <a:pt x="1673" y="125"/>
                  </a:lnTo>
                  <a:lnTo>
                    <a:pt x="1664" y="92"/>
                  </a:lnTo>
                  <a:lnTo>
                    <a:pt x="1664" y="92"/>
                  </a:lnTo>
                  <a:lnTo>
                    <a:pt x="1659" y="72"/>
                  </a:lnTo>
                  <a:lnTo>
                    <a:pt x="1645" y="53"/>
                  </a:lnTo>
                  <a:lnTo>
                    <a:pt x="1630" y="39"/>
                  </a:lnTo>
                  <a:lnTo>
                    <a:pt x="1616" y="24"/>
                  </a:lnTo>
                  <a:lnTo>
                    <a:pt x="1597" y="14"/>
                  </a:lnTo>
                  <a:lnTo>
                    <a:pt x="1578" y="5"/>
                  </a:lnTo>
                  <a:lnTo>
                    <a:pt x="1558" y="0"/>
                  </a:lnTo>
                  <a:lnTo>
                    <a:pt x="1534" y="0"/>
                  </a:lnTo>
                  <a:lnTo>
                    <a:pt x="1534" y="0"/>
                  </a:lnTo>
                  <a:lnTo>
                    <a:pt x="1510" y="5"/>
                  </a:lnTo>
                  <a:lnTo>
                    <a:pt x="1486" y="14"/>
                  </a:lnTo>
                  <a:lnTo>
                    <a:pt x="1467" y="24"/>
                  </a:lnTo>
                  <a:lnTo>
                    <a:pt x="1448" y="43"/>
                  </a:lnTo>
                  <a:lnTo>
                    <a:pt x="1433" y="63"/>
                  </a:lnTo>
                  <a:lnTo>
                    <a:pt x="1423" y="82"/>
                  </a:lnTo>
                  <a:lnTo>
                    <a:pt x="1419" y="106"/>
                  </a:lnTo>
                  <a:lnTo>
                    <a:pt x="1419" y="135"/>
                  </a:lnTo>
                  <a:lnTo>
                    <a:pt x="1419" y="135"/>
                  </a:lnTo>
                  <a:lnTo>
                    <a:pt x="1423" y="154"/>
                  </a:lnTo>
                  <a:lnTo>
                    <a:pt x="1423" y="154"/>
                  </a:lnTo>
                  <a:lnTo>
                    <a:pt x="1395" y="197"/>
                  </a:lnTo>
                  <a:lnTo>
                    <a:pt x="1375" y="240"/>
                  </a:lnTo>
                  <a:lnTo>
                    <a:pt x="1361" y="279"/>
                  </a:lnTo>
                  <a:lnTo>
                    <a:pt x="1351" y="317"/>
                  </a:lnTo>
                  <a:lnTo>
                    <a:pt x="1351" y="356"/>
                  </a:lnTo>
                  <a:lnTo>
                    <a:pt x="1351" y="385"/>
                  </a:lnTo>
                  <a:lnTo>
                    <a:pt x="1361" y="414"/>
                  </a:lnTo>
                  <a:lnTo>
                    <a:pt x="1380" y="433"/>
                  </a:lnTo>
                  <a:lnTo>
                    <a:pt x="1380" y="433"/>
                  </a:lnTo>
                  <a:lnTo>
                    <a:pt x="1390" y="443"/>
                  </a:lnTo>
                  <a:lnTo>
                    <a:pt x="1404" y="447"/>
                  </a:lnTo>
                  <a:lnTo>
                    <a:pt x="1423" y="457"/>
                  </a:lnTo>
                  <a:lnTo>
                    <a:pt x="1452" y="457"/>
                  </a:lnTo>
                  <a:lnTo>
                    <a:pt x="1452" y="457"/>
                  </a:lnTo>
                  <a:lnTo>
                    <a:pt x="1438" y="606"/>
                  </a:lnTo>
                  <a:lnTo>
                    <a:pt x="1438" y="606"/>
                  </a:lnTo>
                  <a:lnTo>
                    <a:pt x="1409" y="606"/>
                  </a:lnTo>
                  <a:lnTo>
                    <a:pt x="1385" y="620"/>
                  </a:lnTo>
                  <a:lnTo>
                    <a:pt x="1385" y="620"/>
                  </a:lnTo>
                  <a:lnTo>
                    <a:pt x="1375" y="625"/>
                  </a:lnTo>
                  <a:lnTo>
                    <a:pt x="1375" y="625"/>
                  </a:lnTo>
                  <a:lnTo>
                    <a:pt x="1351" y="644"/>
                  </a:lnTo>
                  <a:lnTo>
                    <a:pt x="1351" y="644"/>
                  </a:lnTo>
                  <a:lnTo>
                    <a:pt x="1346" y="649"/>
                  </a:lnTo>
                  <a:lnTo>
                    <a:pt x="1346" y="649"/>
                  </a:lnTo>
                  <a:lnTo>
                    <a:pt x="1327" y="668"/>
                  </a:lnTo>
                  <a:lnTo>
                    <a:pt x="1327" y="668"/>
                  </a:lnTo>
                  <a:lnTo>
                    <a:pt x="1332" y="668"/>
                  </a:lnTo>
                  <a:lnTo>
                    <a:pt x="1332" y="668"/>
                  </a:lnTo>
                  <a:lnTo>
                    <a:pt x="1322" y="692"/>
                  </a:lnTo>
                  <a:lnTo>
                    <a:pt x="1317" y="721"/>
                  </a:lnTo>
                  <a:lnTo>
                    <a:pt x="1317" y="745"/>
                  </a:lnTo>
                  <a:lnTo>
                    <a:pt x="1327" y="774"/>
                  </a:lnTo>
                  <a:lnTo>
                    <a:pt x="1327" y="774"/>
                  </a:lnTo>
                  <a:lnTo>
                    <a:pt x="1342" y="794"/>
                  </a:lnTo>
                  <a:lnTo>
                    <a:pt x="1342" y="794"/>
                  </a:lnTo>
                  <a:lnTo>
                    <a:pt x="1356" y="808"/>
                  </a:lnTo>
                  <a:lnTo>
                    <a:pt x="1366" y="823"/>
                  </a:lnTo>
                  <a:lnTo>
                    <a:pt x="1366" y="823"/>
                  </a:lnTo>
                  <a:lnTo>
                    <a:pt x="1351" y="856"/>
                  </a:lnTo>
                  <a:lnTo>
                    <a:pt x="1351" y="856"/>
                  </a:lnTo>
                  <a:lnTo>
                    <a:pt x="1337" y="904"/>
                  </a:lnTo>
                  <a:lnTo>
                    <a:pt x="1327" y="947"/>
                  </a:lnTo>
                  <a:lnTo>
                    <a:pt x="1322" y="990"/>
                  </a:lnTo>
                  <a:lnTo>
                    <a:pt x="1322" y="1034"/>
                  </a:lnTo>
                  <a:lnTo>
                    <a:pt x="1327" y="1072"/>
                  </a:lnTo>
                  <a:lnTo>
                    <a:pt x="1337" y="1111"/>
                  </a:lnTo>
                  <a:lnTo>
                    <a:pt x="1351" y="1174"/>
                  </a:lnTo>
                  <a:lnTo>
                    <a:pt x="1351" y="1174"/>
                  </a:lnTo>
                  <a:lnTo>
                    <a:pt x="1332" y="1284"/>
                  </a:lnTo>
                  <a:lnTo>
                    <a:pt x="1303" y="1394"/>
                  </a:lnTo>
                  <a:lnTo>
                    <a:pt x="1303" y="1394"/>
                  </a:lnTo>
                  <a:lnTo>
                    <a:pt x="1294" y="1404"/>
                  </a:lnTo>
                  <a:lnTo>
                    <a:pt x="1289" y="1414"/>
                  </a:lnTo>
                  <a:lnTo>
                    <a:pt x="1279" y="1423"/>
                  </a:lnTo>
                  <a:lnTo>
                    <a:pt x="1279" y="1423"/>
                  </a:lnTo>
                  <a:lnTo>
                    <a:pt x="1279" y="1433"/>
                  </a:lnTo>
                  <a:lnTo>
                    <a:pt x="1279" y="1433"/>
                  </a:lnTo>
                  <a:lnTo>
                    <a:pt x="1241" y="1428"/>
                  </a:lnTo>
                  <a:lnTo>
                    <a:pt x="1202" y="1428"/>
                  </a:lnTo>
                  <a:lnTo>
                    <a:pt x="1159" y="1433"/>
                  </a:lnTo>
                  <a:lnTo>
                    <a:pt x="1111" y="1443"/>
                  </a:lnTo>
                  <a:lnTo>
                    <a:pt x="1063" y="1457"/>
                  </a:lnTo>
                  <a:lnTo>
                    <a:pt x="1015" y="1471"/>
                  </a:lnTo>
                  <a:lnTo>
                    <a:pt x="966" y="1496"/>
                  </a:lnTo>
                  <a:lnTo>
                    <a:pt x="923" y="1524"/>
                  </a:lnTo>
                  <a:lnTo>
                    <a:pt x="923" y="1524"/>
                  </a:lnTo>
                  <a:lnTo>
                    <a:pt x="751" y="1563"/>
                  </a:lnTo>
                  <a:lnTo>
                    <a:pt x="751" y="1563"/>
                  </a:lnTo>
                  <a:lnTo>
                    <a:pt x="250" y="1678"/>
                  </a:lnTo>
                  <a:lnTo>
                    <a:pt x="250" y="1678"/>
                  </a:lnTo>
                  <a:lnTo>
                    <a:pt x="39" y="1736"/>
                  </a:lnTo>
                  <a:lnTo>
                    <a:pt x="39" y="1736"/>
                  </a:lnTo>
                  <a:lnTo>
                    <a:pt x="24" y="1741"/>
                  </a:lnTo>
                  <a:lnTo>
                    <a:pt x="10" y="1750"/>
                  </a:lnTo>
                  <a:lnTo>
                    <a:pt x="5" y="1765"/>
                  </a:lnTo>
                  <a:lnTo>
                    <a:pt x="0" y="1779"/>
                  </a:lnTo>
                  <a:lnTo>
                    <a:pt x="0" y="1794"/>
                  </a:lnTo>
                  <a:lnTo>
                    <a:pt x="5" y="1808"/>
                  </a:lnTo>
                  <a:lnTo>
                    <a:pt x="10" y="1822"/>
                  </a:lnTo>
                  <a:lnTo>
                    <a:pt x="24" y="1832"/>
                  </a:lnTo>
                  <a:lnTo>
                    <a:pt x="24" y="1832"/>
                  </a:lnTo>
                  <a:lnTo>
                    <a:pt x="115" y="1885"/>
                  </a:lnTo>
                  <a:lnTo>
                    <a:pt x="115" y="1885"/>
                  </a:lnTo>
                  <a:lnTo>
                    <a:pt x="111" y="1909"/>
                  </a:lnTo>
                  <a:lnTo>
                    <a:pt x="111" y="1933"/>
                  </a:lnTo>
                  <a:lnTo>
                    <a:pt x="111" y="1933"/>
                  </a:lnTo>
                  <a:lnTo>
                    <a:pt x="115" y="1957"/>
                  </a:lnTo>
                  <a:lnTo>
                    <a:pt x="120" y="1982"/>
                  </a:lnTo>
                  <a:lnTo>
                    <a:pt x="130" y="1996"/>
                  </a:lnTo>
                  <a:lnTo>
                    <a:pt x="130" y="1996"/>
                  </a:lnTo>
                  <a:lnTo>
                    <a:pt x="144" y="2020"/>
                  </a:lnTo>
                  <a:lnTo>
                    <a:pt x="163" y="2039"/>
                  </a:lnTo>
                  <a:lnTo>
                    <a:pt x="192" y="2063"/>
                  </a:lnTo>
                  <a:lnTo>
                    <a:pt x="192" y="2063"/>
                  </a:lnTo>
                  <a:lnTo>
                    <a:pt x="197" y="2092"/>
                  </a:lnTo>
                  <a:lnTo>
                    <a:pt x="207" y="2111"/>
                  </a:lnTo>
                  <a:lnTo>
                    <a:pt x="226" y="2140"/>
                  </a:lnTo>
                  <a:lnTo>
                    <a:pt x="226" y="2140"/>
                  </a:lnTo>
                  <a:lnTo>
                    <a:pt x="245" y="2164"/>
                  </a:lnTo>
                  <a:lnTo>
                    <a:pt x="269" y="2178"/>
                  </a:lnTo>
                  <a:lnTo>
                    <a:pt x="298" y="2193"/>
                  </a:lnTo>
                  <a:lnTo>
                    <a:pt x="327" y="2198"/>
                  </a:lnTo>
                  <a:lnTo>
                    <a:pt x="356" y="2202"/>
                  </a:lnTo>
                  <a:lnTo>
                    <a:pt x="385" y="2202"/>
                  </a:lnTo>
                  <a:lnTo>
                    <a:pt x="414" y="2198"/>
                  </a:lnTo>
                  <a:lnTo>
                    <a:pt x="438" y="2183"/>
                  </a:lnTo>
                  <a:lnTo>
                    <a:pt x="438" y="2183"/>
                  </a:lnTo>
                  <a:lnTo>
                    <a:pt x="467" y="2164"/>
                  </a:lnTo>
                  <a:lnTo>
                    <a:pt x="481" y="2149"/>
                  </a:lnTo>
                  <a:lnTo>
                    <a:pt x="481" y="2149"/>
                  </a:lnTo>
                  <a:lnTo>
                    <a:pt x="481" y="2159"/>
                  </a:lnTo>
                  <a:lnTo>
                    <a:pt x="476" y="2164"/>
                  </a:lnTo>
                  <a:lnTo>
                    <a:pt x="476" y="2164"/>
                  </a:lnTo>
                  <a:lnTo>
                    <a:pt x="481" y="2173"/>
                  </a:lnTo>
                  <a:lnTo>
                    <a:pt x="491" y="2183"/>
                  </a:lnTo>
                  <a:lnTo>
                    <a:pt x="515" y="2202"/>
                  </a:lnTo>
                  <a:lnTo>
                    <a:pt x="548" y="2212"/>
                  </a:lnTo>
                  <a:lnTo>
                    <a:pt x="591" y="2226"/>
                  </a:lnTo>
                  <a:lnTo>
                    <a:pt x="678" y="2241"/>
                  </a:lnTo>
                  <a:lnTo>
                    <a:pt x="751" y="2251"/>
                  </a:lnTo>
                  <a:lnTo>
                    <a:pt x="751" y="2251"/>
                  </a:lnTo>
                  <a:lnTo>
                    <a:pt x="799" y="2275"/>
                  </a:lnTo>
                  <a:lnTo>
                    <a:pt x="799" y="2275"/>
                  </a:lnTo>
                  <a:lnTo>
                    <a:pt x="842" y="2318"/>
                  </a:lnTo>
                  <a:lnTo>
                    <a:pt x="875" y="2342"/>
                  </a:lnTo>
                  <a:lnTo>
                    <a:pt x="914" y="2361"/>
                  </a:lnTo>
                  <a:lnTo>
                    <a:pt x="914" y="2361"/>
                  </a:lnTo>
                  <a:lnTo>
                    <a:pt x="942" y="2381"/>
                  </a:lnTo>
                  <a:lnTo>
                    <a:pt x="976" y="2390"/>
                  </a:lnTo>
                  <a:lnTo>
                    <a:pt x="1024" y="2405"/>
                  </a:lnTo>
                  <a:lnTo>
                    <a:pt x="1024" y="2405"/>
                  </a:lnTo>
                  <a:lnTo>
                    <a:pt x="1063" y="2424"/>
                  </a:lnTo>
                  <a:lnTo>
                    <a:pt x="1063" y="2424"/>
                  </a:lnTo>
                  <a:lnTo>
                    <a:pt x="1024" y="2496"/>
                  </a:lnTo>
                  <a:lnTo>
                    <a:pt x="1024" y="2496"/>
                  </a:lnTo>
                  <a:lnTo>
                    <a:pt x="995" y="2558"/>
                  </a:lnTo>
                  <a:lnTo>
                    <a:pt x="981" y="2606"/>
                  </a:lnTo>
                  <a:lnTo>
                    <a:pt x="981" y="2606"/>
                  </a:lnTo>
                  <a:lnTo>
                    <a:pt x="962" y="2659"/>
                  </a:lnTo>
                  <a:lnTo>
                    <a:pt x="957" y="2679"/>
                  </a:lnTo>
                  <a:lnTo>
                    <a:pt x="957" y="2698"/>
                  </a:lnTo>
                  <a:lnTo>
                    <a:pt x="957" y="2698"/>
                  </a:lnTo>
                  <a:lnTo>
                    <a:pt x="962" y="2722"/>
                  </a:lnTo>
                  <a:lnTo>
                    <a:pt x="971" y="2746"/>
                  </a:lnTo>
                  <a:lnTo>
                    <a:pt x="981" y="2765"/>
                  </a:lnTo>
                  <a:lnTo>
                    <a:pt x="991" y="2780"/>
                  </a:lnTo>
                  <a:lnTo>
                    <a:pt x="991" y="2780"/>
                  </a:lnTo>
                  <a:lnTo>
                    <a:pt x="986" y="2794"/>
                  </a:lnTo>
                  <a:lnTo>
                    <a:pt x="986" y="2794"/>
                  </a:lnTo>
                  <a:lnTo>
                    <a:pt x="981" y="2804"/>
                  </a:lnTo>
                  <a:lnTo>
                    <a:pt x="981" y="2808"/>
                  </a:lnTo>
                  <a:lnTo>
                    <a:pt x="991" y="2823"/>
                  </a:lnTo>
                  <a:lnTo>
                    <a:pt x="1005" y="2823"/>
                  </a:lnTo>
                  <a:lnTo>
                    <a:pt x="1010" y="2818"/>
                  </a:lnTo>
                  <a:lnTo>
                    <a:pt x="1015" y="2813"/>
                  </a:lnTo>
                  <a:lnTo>
                    <a:pt x="1015" y="2813"/>
                  </a:lnTo>
                  <a:lnTo>
                    <a:pt x="1034" y="2789"/>
                  </a:lnTo>
                  <a:lnTo>
                    <a:pt x="1034" y="2789"/>
                  </a:lnTo>
                  <a:lnTo>
                    <a:pt x="1068" y="2789"/>
                  </a:lnTo>
                  <a:lnTo>
                    <a:pt x="1068" y="2789"/>
                  </a:lnTo>
                  <a:lnTo>
                    <a:pt x="1024" y="3107"/>
                  </a:lnTo>
                  <a:lnTo>
                    <a:pt x="1024" y="3107"/>
                  </a:lnTo>
                  <a:lnTo>
                    <a:pt x="966" y="3184"/>
                  </a:lnTo>
                  <a:lnTo>
                    <a:pt x="966" y="3184"/>
                  </a:lnTo>
                  <a:lnTo>
                    <a:pt x="928" y="3227"/>
                  </a:lnTo>
                  <a:lnTo>
                    <a:pt x="894" y="3270"/>
                  </a:lnTo>
                  <a:lnTo>
                    <a:pt x="880" y="3294"/>
                  </a:lnTo>
                  <a:lnTo>
                    <a:pt x="870" y="3318"/>
                  </a:lnTo>
                  <a:lnTo>
                    <a:pt x="861" y="3347"/>
                  </a:lnTo>
                  <a:lnTo>
                    <a:pt x="856" y="3371"/>
                  </a:lnTo>
                  <a:lnTo>
                    <a:pt x="856" y="3371"/>
                  </a:lnTo>
                  <a:lnTo>
                    <a:pt x="856" y="3395"/>
                  </a:lnTo>
                  <a:lnTo>
                    <a:pt x="861" y="3419"/>
                  </a:lnTo>
                  <a:lnTo>
                    <a:pt x="870" y="3434"/>
                  </a:lnTo>
                  <a:lnTo>
                    <a:pt x="885" y="3448"/>
                  </a:lnTo>
                  <a:lnTo>
                    <a:pt x="885" y="3448"/>
                  </a:lnTo>
                  <a:lnTo>
                    <a:pt x="851" y="3515"/>
                  </a:lnTo>
                  <a:lnTo>
                    <a:pt x="832" y="3568"/>
                  </a:lnTo>
                  <a:lnTo>
                    <a:pt x="818" y="3621"/>
                  </a:lnTo>
                  <a:lnTo>
                    <a:pt x="813" y="3659"/>
                  </a:lnTo>
                  <a:lnTo>
                    <a:pt x="813" y="3659"/>
                  </a:lnTo>
                  <a:lnTo>
                    <a:pt x="808" y="3698"/>
                  </a:lnTo>
                  <a:lnTo>
                    <a:pt x="808" y="3741"/>
                  </a:lnTo>
                  <a:lnTo>
                    <a:pt x="818" y="3775"/>
                  </a:lnTo>
                  <a:lnTo>
                    <a:pt x="832" y="3814"/>
                  </a:lnTo>
                  <a:lnTo>
                    <a:pt x="832" y="3814"/>
                  </a:lnTo>
                  <a:lnTo>
                    <a:pt x="847" y="3833"/>
                  </a:lnTo>
                  <a:lnTo>
                    <a:pt x="861" y="3852"/>
                  </a:lnTo>
                  <a:lnTo>
                    <a:pt x="880" y="3867"/>
                  </a:lnTo>
                  <a:lnTo>
                    <a:pt x="904" y="3881"/>
                  </a:lnTo>
                  <a:lnTo>
                    <a:pt x="923" y="3891"/>
                  </a:lnTo>
                  <a:lnTo>
                    <a:pt x="942" y="3895"/>
                  </a:lnTo>
                  <a:lnTo>
                    <a:pt x="966" y="3900"/>
                  </a:lnTo>
                  <a:lnTo>
                    <a:pt x="981" y="3895"/>
                  </a:lnTo>
                  <a:lnTo>
                    <a:pt x="981" y="3895"/>
                  </a:lnTo>
                  <a:lnTo>
                    <a:pt x="1000" y="3881"/>
                  </a:lnTo>
                  <a:lnTo>
                    <a:pt x="1000" y="3881"/>
                  </a:lnTo>
                  <a:lnTo>
                    <a:pt x="1015" y="3881"/>
                  </a:lnTo>
                  <a:lnTo>
                    <a:pt x="1029" y="3881"/>
                  </a:lnTo>
                  <a:lnTo>
                    <a:pt x="1044" y="3876"/>
                  </a:lnTo>
                  <a:lnTo>
                    <a:pt x="1058" y="3867"/>
                  </a:lnTo>
                  <a:lnTo>
                    <a:pt x="1058" y="3867"/>
                  </a:lnTo>
                  <a:lnTo>
                    <a:pt x="1188" y="3717"/>
                  </a:lnTo>
                  <a:lnTo>
                    <a:pt x="1313" y="3568"/>
                  </a:lnTo>
                  <a:lnTo>
                    <a:pt x="1558" y="3260"/>
                  </a:lnTo>
                  <a:lnTo>
                    <a:pt x="1558" y="3260"/>
                  </a:lnTo>
                  <a:lnTo>
                    <a:pt x="1693" y="3097"/>
                  </a:lnTo>
                  <a:lnTo>
                    <a:pt x="1832" y="2938"/>
                  </a:lnTo>
                  <a:lnTo>
                    <a:pt x="1832" y="2938"/>
                  </a:lnTo>
                  <a:lnTo>
                    <a:pt x="1861" y="2943"/>
                  </a:lnTo>
                  <a:lnTo>
                    <a:pt x="1885" y="2938"/>
                  </a:lnTo>
                  <a:lnTo>
                    <a:pt x="1914" y="2928"/>
                  </a:lnTo>
                  <a:lnTo>
                    <a:pt x="1938" y="2909"/>
                  </a:lnTo>
                  <a:lnTo>
                    <a:pt x="1938" y="2909"/>
                  </a:lnTo>
                  <a:lnTo>
                    <a:pt x="2116" y="2756"/>
                  </a:lnTo>
                  <a:lnTo>
                    <a:pt x="2116" y="2756"/>
                  </a:lnTo>
                  <a:lnTo>
                    <a:pt x="2169" y="2765"/>
                  </a:lnTo>
                  <a:lnTo>
                    <a:pt x="2222" y="2780"/>
                  </a:lnTo>
                  <a:lnTo>
                    <a:pt x="2222" y="2780"/>
                  </a:lnTo>
                  <a:lnTo>
                    <a:pt x="2217" y="2794"/>
                  </a:lnTo>
                  <a:lnTo>
                    <a:pt x="2217" y="2808"/>
                  </a:lnTo>
                  <a:lnTo>
                    <a:pt x="2217" y="2808"/>
                  </a:lnTo>
                  <a:lnTo>
                    <a:pt x="2222" y="2813"/>
                  </a:lnTo>
                  <a:lnTo>
                    <a:pt x="2222" y="2813"/>
                  </a:lnTo>
                  <a:lnTo>
                    <a:pt x="2222" y="2823"/>
                  </a:lnTo>
                  <a:lnTo>
                    <a:pt x="2217" y="2832"/>
                  </a:lnTo>
                  <a:lnTo>
                    <a:pt x="2207" y="2852"/>
                  </a:lnTo>
                  <a:lnTo>
                    <a:pt x="2198" y="2866"/>
                  </a:lnTo>
                  <a:lnTo>
                    <a:pt x="2193" y="2880"/>
                  </a:lnTo>
                  <a:lnTo>
                    <a:pt x="2193" y="2880"/>
                  </a:lnTo>
                  <a:lnTo>
                    <a:pt x="2198" y="2890"/>
                  </a:lnTo>
                  <a:lnTo>
                    <a:pt x="2207" y="2904"/>
                  </a:lnTo>
                  <a:lnTo>
                    <a:pt x="2222" y="2914"/>
                  </a:lnTo>
                  <a:lnTo>
                    <a:pt x="2241" y="2924"/>
                  </a:lnTo>
                  <a:lnTo>
                    <a:pt x="2265" y="2933"/>
                  </a:lnTo>
                  <a:lnTo>
                    <a:pt x="2289" y="2938"/>
                  </a:lnTo>
                  <a:lnTo>
                    <a:pt x="2318" y="2943"/>
                  </a:lnTo>
                  <a:lnTo>
                    <a:pt x="2347" y="2938"/>
                  </a:lnTo>
                  <a:lnTo>
                    <a:pt x="2347" y="2938"/>
                  </a:lnTo>
                  <a:lnTo>
                    <a:pt x="2371" y="2933"/>
                  </a:lnTo>
                  <a:lnTo>
                    <a:pt x="2390" y="2928"/>
                  </a:lnTo>
                  <a:lnTo>
                    <a:pt x="2428" y="2909"/>
                  </a:lnTo>
                  <a:lnTo>
                    <a:pt x="2452" y="2890"/>
                  </a:lnTo>
                  <a:lnTo>
                    <a:pt x="2472" y="2871"/>
                  </a:lnTo>
                  <a:lnTo>
                    <a:pt x="2472" y="2871"/>
                  </a:lnTo>
                  <a:lnTo>
                    <a:pt x="2486" y="2876"/>
                  </a:lnTo>
                  <a:lnTo>
                    <a:pt x="2486" y="2876"/>
                  </a:lnTo>
                  <a:lnTo>
                    <a:pt x="2491" y="2890"/>
                  </a:lnTo>
                  <a:lnTo>
                    <a:pt x="2500" y="2914"/>
                  </a:lnTo>
                  <a:lnTo>
                    <a:pt x="2520" y="2938"/>
                  </a:lnTo>
                  <a:lnTo>
                    <a:pt x="2534" y="2953"/>
                  </a:lnTo>
                  <a:lnTo>
                    <a:pt x="2553" y="2962"/>
                  </a:lnTo>
                  <a:lnTo>
                    <a:pt x="2553" y="2962"/>
                  </a:lnTo>
                  <a:lnTo>
                    <a:pt x="2577" y="2972"/>
                  </a:lnTo>
                  <a:lnTo>
                    <a:pt x="2597" y="2977"/>
                  </a:lnTo>
                  <a:lnTo>
                    <a:pt x="2620" y="2977"/>
                  </a:lnTo>
                  <a:lnTo>
                    <a:pt x="2634" y="2972"/>
                  </a:lnTo>
                  <a:lnTo>
                    <a:pt x="2663" y="2967"/>
                  </a:lnTo>
                  <a:lnTo>
                    <a:pt x="2678" y="2962"/>
                  </a:lnTo>
                  <a:lnTo>
                    <a:pt x="2678" y="2962"/>
                  </a:lnTo>
                  <a:lnTo>
                    <a:pt x="2716" y="2977"/>
                  </a:lnTo>
                  <a:lnTo>
                    <a:pt x="2716" y="2977"/>
                  </a:lnTo>
                  <a:lnTo>
                    <a:pt x="2716" y="2996"/>
                  </a:lnTo>
                  <a:lnTo>
                    <a:pt x="2716" y="2996"/>
                  </a:lnTo>
                  <a:lnTo>
                    <a:pt x="2721" y="3006"/>
                  </a:lnTo>
                  <a:lnTo>
                    <a:pt x="2726" y="3020"/>
                  </a:lnTo>
                  <a:lnTo>
                    <a:pt x="2740" y="3030"/>
                  </a:lnTo>
                  <a:lnTo>
                    <a:pt x="2755" y="3039"/>
                  </a:lnTo>
                  <a:lnTo>
                    <a:pt x="2793" y="3054"/>
                  </a:lnTo>
                  <a:lnTo>
                    <a:pt x="2812" y="3059"/>
                  </a:lnTo>
                  <a:lnTo>
                    <a:pt x="2831" y="3059"/>
                  </a:lnTo>
                  <a:lnTo>
                    <a:pt x="2831" y="3059"/>
                  </a:lnTo>
                  <a:lnTo>
                    <a:pt x="2850" y="3054"/>
                  </a:lnTo>
                  <a:lnTo>
                    <a:pt x="2870" y="3049"/>
                  </a:lnTo>
                  <a:lnTo>
                    <a:pt x="2870" y="3049"/>
                  </a:lnTo>
                  <a:lnTo>
                    <a:pt x="2956" y="3126"/>
                  </a:lnTo>
                  <a:lnTo>
                    <a:pt x="3038" y="3184"/>
                  </a:lnTo>
                  <a:lnTo>
                    <a:pt x="3111" y="3222"/>
                  </a:lnTo>
                  <a:lnTo>
                    <a:pt x="3173" y="3251"/>
                  </a:lnTo>
                  <a:lnTo>
                    <a:pt x="3173" y="3251"/>
                  </a:lnTo>
                  <a:lnTo>
                    <a:pt x="3230" y="3270"/>
                  </a:lnTo>
                  <a:lnTo>
                    <a:pt x="3288" y="3299"/>
                  </a:lnTo>
                  <a:lnTo>
                    <a:pt x="3322" y="3318"/>
                  </a:lnTo>
                  <a:lnTo>
                    <a:pt x="3351" y="3337"/>
                  </a:lnTo>
                  <a:lnTo>
                    <a:pt x="3375" y="3366"/>
                  </a:lnTo>
                  <a:lnTo>
                    <a:pt x="3399" y="3395"/>
                  </a:lnTo>
                  <a:lnTo>
                    <a:pt x="3399" y="3395"/>
                  </a:lnTo>
                  <a:lnTo>
                    <a:pt x="3418" y="3419"/>
                  </a:lnTo>
                  <a:lnTo>
                    <a:pt x="3437" y="3443"/>
                  </a:lnTo>
                  <a:lnTo>
                    <a:pt x="3437" y="3443"/>
                  </a:lnTo>
                  <a:lnTo>
                    <a:pt x="3466" y="3463"/>
                  </a:lnTo>
                  <a:lnTo>
                    <a:pt x="3495" y="3477"/>
                  </a:lnTo>
                  <a:lnTo>
                    <a:pt x="3529" y="3482"/>
                  </a:lnTo>
                  <a:lnTo>
                    <a:pt x="3558" y="3482"/>
                  </a:lnTo>
                  <a:lnTo>
                    <a:pt x="3591" y="3477"/>
                  </a:lnTo>
                  <a:lnTo>
                    <a:pt x="3620" y="3463"/>
                  </a:lnTo>
                  <a:lnTo>
                    <a:pt x="3644" y="3439"/>
                  </a:lnTo>
                  <a:lnTo>
                    <a:pt x="3663" y="3414"/>
                  </a:lnTo>
                  <a:lnTo>
                    <a:pt x="3663" y="3414"/>
                  </a:lnTo>
                  <a:lnTo>
                    <a:pt x="3677" y="3381"/>
                  </a:lnTo>
                  <a:lnTo>
                    <a:pt x="3682" y="3347"/>
                  </a:lnTo>
                  <a:lnTo>
                    <a:pt x="3682" y="3318"/>
                  </a:lnTo>
                  <a:lnTo>
                    <a:pt x="3673" y="3284"/>
                  </a:lnTo>
                  <a:lnTo>
                    <a:pt x="3658" y="3255"/>
                  </a:lnTo>
                  <a:lnTo>
                    <a:pt x="3639" y="3231"/>
                  </a:lnTo>
                  <a:lnTo>
                    <a:pt x="3610" y="3212"/>
                  </a:lnTo>
                  <a:lnTo>
                    <a:pt x="3577" y="3198"/>
                  </a:lnTo>
                  <a:close/>
                  <a:moveTo>
                    <a:pt x="3019" y="2933"/>
                  </a:moveTo>
                  <a:lnTo>
                    <a:pt x="3019" y="2933"/>
                  </a:lnTo>
                  <a:lnTo>
                    <a:pt x="3043" y="2909"/>
                  </a:lnTo>
                  <a:lnTo>
                    <a:pt x="3043" y="2909"/>
                  </a:lnTo>
                  <a:lnTo>
                    <a:pt x="3082" y="2880"/>
                  </a:lnTo>
                  <a:lnTo>
                    <a:pt x="3115" y="2861"/>
                  </a:lnTo>
                  <a:lnTo>
                    <a:pt x="3115" y="2861"/>
                  </a:lnTo>
                  <a:lnTo>
                    <a:pt x="3120" y="2861"/>
                  </a:lnTo>
                  <a:lnTo>
                    <a:pt x="3120" y="2861"/>
                  </a:lnTo>
                  <a:lnTo>
                    <a:pt x="3091" y="2885"/>
                  </a:lnTo>
                  <a:lnTo>
                    <a:pt x="3072" y="2909"/>
                  </a:lnTo>
                  <a:lnTo>
                    <a:pt x="3048" y="2948"/>
                  </a:lnTo>
                  <a:lnTo>
                    <a:pt x="3048" y="2948"/>
                  </a:lnTo>
                  <a:lnTo>
                    <a:pt x="3019" y="2933"/>
                  </a:lnTo>
                  <a:close/>
                  <a:moveTo>
                    <a:pt x="2077" y="2183"/>
                  </a:moveTo>
                  <a:lnTo>
                    <a:pt x="2077" y="2183"/>
                  </a:lnTo>
                  <a:lnTo>
                    <a:pt x="1900" y="2337"/>
                  </a:lnTo>
                  <a:lnTo>
                    <a:pt x="1900" y="2337"/>
                  </a:lnTo>
                  <a:lnTo>
                    <a:pt x="1900" y="2337"/>
                  </a:lnTo>
                  <a:lnTo>
                    <a:pt x="1900" y="2337"/>
                  </a:lnTo>
                  <a:lnTo>
                    <a:pt x="2053" y="2173"/>
                  </a:lnTo>
                  <a:lnTo>
                    <a:pt x="2053" y="2173"/>
                  </a:lnTo>
                  <a:lnTo>
                    <a:pt x="2222" y="2029"/>
                  </a:lnTo>
                  <a:lnTo>
                    <a:pt x="2222" y="2029"/>
                  </a:lnTo>
                  <a:lnTo>
                    <a:pt x="2323" y="1953"/>
                  </a:lnTo>
                  <a:lnTo>
                    <a:pt x="2424" y="1875"/>
                  </a:lnTo>
                  <a:lnTo>
                    <a:pt x="2630" y="1726"/>
                  </a:lnTo>
                  <a:lnTo>
                    <a:pt x="2630" y="1726"/>
                  </a:lnTo>
                  <a:lnTo>
                    <a:pt x="2764" y="1640"/>
                  </a:lnTo>
                  <a:lnTo>
                    <a:pt x="2764" y="1640"/>
                  </a:lnTo>
                  <a:lnTo>
                    <a:pt x="2769" y="1640"/>
                  </a:lnTo>
                  <a:lnTo>
                    <a:pt x="2769" y="1640"/>
                  </a:lnTo>
                  <a:lnTo>
                    <a:pt x="2625" y="1779"/>
                  </a:lnTo>
                  <a:lnTo>
                    <a:pt x="2625" y="1779"/>
                  </a:lnTo>
                  <a:lnTo>
                    <a:pt x="2553" y="1822"/>
                  </a:lnTo>
                  <a:lnTo>
                    <a:pt x="2481" y="1871"/>
                  </a:lnTo>
                  <a:lnTo>
                    <a:pt x="2342" y="1972"/>
                  </a:lnTo>
                  <a:lnTo>
                    <a:pt x="2207" y="2077"/>
                  </a:lnTo>
                  <a:lnTo>
                    <a:pt x="2077" y="2183"/>
                  </a:lnTo>
                  <a:close/>
                  <a:moveTo>
                    <a:pt x="2328" y="2241"/>
                  </a:moveTo>
                  <a:lnTo>
                    <a:pt x="2328" y="2241"/>
                  </a:lnTo>
                  <a:lnTo>
                    <a:pt x="2275" y="2284"/>
                  </a:lnTo>
                  <a:lnTo>
                    <a:pt x="2275" y="2284"/>
                  </a:lnTo>
                  <a:lnTo>
                    <a:pt x="2299" y="2251"/>
                  </a:lnTo>
                  <a:lnTo>
                    <a:pt x="2299" y="2251"/>
                  </a:lnTo>
                  <a:lnTo>
                    <a:pt x="2328" y="2241"/>
                  </a:lnTo>
                  <a:close/>
                  <a:moveTo>
                    <a:pt x="1260" y="2852"/>
                  </a:moveTo>
                  <a:lnTo>
                    <a:pt x="1260" y="2852"/>
                  </a:lnTo>
                  <a:lnTo>
                    <a:pt x="1289" y="2789"/>
                  </a:lnTo>
                  <a:lnTo>
                    <a:pt x="1308" y="2765"/>
                  </a:lnTo>
                  <a:lnTo>
                    <a:pt x="1322" y="2746"/>
                  </a:lnTo>
                  <a:lnTo>
                    <a:pt x="1322" y="2746"/>
                  </a:lnTo>
                  <a:lnTo>
                    <a:pt x="1342" y="2727"/>
                  </a:lnTo>
                  <a:lnTo>
                    <a:pt x="1366" y="2703"/>
                  </a:lnTo>
                  <a:lnTo>
                    <a:pt x="1366" y="2703"/>
                  </a:lnTo>
                  <a:lnTo>
                    <a:pt x="1399" y="2659"/>
                  </a:lnTo>
                  <a:lnTo>
                    <a:pt x="1414" y="2645"/>
                  </a:lnTo>
                  <a:lnTo>
                    <a:pt x="1428" y="2635"/>
                  </a:lnTo>
                  <a:lnTo>
                    <a:pt x="1428" y="2635"/>
                  </a:lnTo>
                  <a:lnTo>
                    <a:pt x="1452" y="2635"/>
                  </a:lnTo>
                  <a:lnTo>
                    <a:pt x="1452" y="2635"/>
                  </a:lnTo>
                  <a:lnTo>
                    <a:pt x="1457" y="2616"/>
                  </a:lnTo>
                  <a:lnTo>
                    <a:pt x="1472" y="2597"/>
                  </a:lnTo>
                  <a:lnTo>
                    <a:pt x="1472" y="2597"/>
                  </a:lnTo>
                  <a:lnTo>
                    <a:pt x="1491" y="2577"/>
                  </a:lnTo>
                  <a:lnTo>
                    <a:pt x="1510" y="2563"/>
                  </a:lnTo>
                  <a:lnTo>
                    <a:pt x="1534" y="2553"/>
                  </a:lnTo>
                  <a:lnTo>
                    <a:pt x="1534" y="2553"/>
                  </a:lnTo>
                  <a:lnTo>
                    <a:pt x="1606" y="2520"/>
                  </a:lnTo>
                  <a:lnTo>
                    <a:pt x="1707" y="2467"/>
                  </a:lnTo>
                  <a:lnTo>
                    <a:pt x="1707" y="2467"/>
                  </a:lnTo>
                  <a:lnTo>
                    <a:pt x="1472" y="2659"/>
                  </a:lnTo>
                  <a:lnTo>
                    <a:pt x="1472" y="2659"/>
                  </a:lnTo>
                  <a:lnTo>
                    <a:pt x="1356" y="2760"/>
                  </a:lnTo>
                  <a:lnTo>
                    <a:pt x="1260" y="2852"/>
                  </a:lnTo>
                  <a:close/>
                  <a:moveTo>
                    <a:pt x="1370" y="3078"/>
                  </a:moveTo>
                  <a:lnTo>
                    <a:pt x="1370" y="3078"/>
                  </a:lnTo>
                  <a:lnTo>
                    <a:pt x="1322" y="3116"/>
                  </a:lnTo>
                  <a:lnTo>
                    <a:pt x="1322" y="3116"/>
                  </a:lnTo>
                  <a:lnTo>
                    <a:pt x="1226" y="3188"/>
                  </a:lnTo>
                  <a:lnTo>
                    <a:pt x="1226" y="3188"/>
                  </a:lnTo>
                  <a:lnTo>
                    <a:pt x="1284" y="3102"/>
                  </a:lnTo>
                  <a:lnTo>
                    <a:pt x="1284" y="3102"/>
                  </a:lnTo>
                  <a:lnTo>
                    <a:pt x="1298" y="3097"/>
                  </a:lnTo>
                  <a:lnTo>
                    <a:pt x="1313" y="3092"/>
                  </a:lnTo>
                  <a:lnTo>
                    <a:pt x="1337" y="3068"/>
                  </a:lnTo>
                  <a:lnTo>
                    <a:pt x="1337" y="3068"/>
                  </a:lnTo>
                  <a:lnTo>
                    <a:pt x="1356" y="3073"/>
                  </a:lnTo>
                  <a:lnTo>
                    <a:pt x="1370" y="3078"/>
                  </a:lnTo>
                  <a:close/>
                  <a:moveTo>
                    <a:pt x="534" y="1909"/>
                  </a:moveTo>
                  <a:lnTo>
                    <a:pt x="534" y="1909"/>
                  </a:lnTo>
                  <a:lnTo>
                    <a:pt x="471" y="1938"/>
                  </a:lnTo>
                  <a:lnTo>
                    <a:pt x="471" y="1938"/>
                  </a:lnTo>
                  <a:lnTo>
                    <a:pt x="519" y="1880"/>
                  </a:lnTo>
                  <a:lnTo>
                    <a:pt x="558" y="1847"/>
                  </a:lnTo>
                  <a:lnTo>
                    <a:pt x="596" y="1808"/>
                  </a:lnTo>
                  <a:lnTo>
                    <a:pt x="596" y="1808"/>
                  </a:lnTo>
                  <a:lnTo>
                    <a:pt x="644" y="1774"/>
                  </a:lnTo>
                  <a:lnTo>
                    <a:pt x="683" y="1750"/>
                  </a:lnTo>
                  <a:lnTo>
                    <a:pt x="683" y="1750"/>
                  </a:lnTo>
                  <a:lnTo>
                    <a:pt x="741" y="1736"/>
                  </a:lnTo>
                  <a:lnTo>
                    <a:pt x="741" y="1736"/>
                  </a:lnTo>
                  <a:lnTo>
                    <a:pt x="702" y="1779"/>
                  </a:lnTo>
                  <a:lnTo>
                    <a:pt x="654" y="1822"/>
                  </a:lnTo>
                  <a:lnTo>
                    <a:pt x="601" y="1866"/>
                  </a:lnTo>
                  <a:lnTo>
                    <a:pt x="534" y="1909"/>
                  </a:lnTo>
                  <a:close/>
                  <a:moveTo>
                    <a:pt x="1573" y="1116"/>
                  </a:moveTo>
                  <a:lnTo>
                    <a:pt x="1573" y="1116"/>
                  </a:lnTo>
                  <a:lnTo>
                    <a:pt x="1630" y="1082"/>
                  </a:lnTo>
                  <a:lnTo>
                    <a:pt x="1731" y="1019"/>
                  </a:lnTo>
                  <a:lnTo>
                    <a:pt x="1731" y="1019"/>
                  </a:lnTo>
                  <a:lnTo>
                    <a:pt x="1741" y="1014"/>
                  </a:lnTo>
                  <a:lnTo>
                    <a:pt x="1741" y="1014"/>
                  </a:lnTo>
                  <a:lnTo>
                    <a:pt x="1558" y="1202"/>
                  </a:lnTo>
                  <a:lnTo>
                    <a:pt x="1558" y="1202"/>
                  </a:lnTo>
                  <a:lnTo>
                    <a:pt x="1573" y="1116"/>
                  </a:lnTo>
                  <a:close/>
                  <a:moveTo>
                    <a:pt x="2687" y="1510"/>
                  </a:moveTo>
                  <a:lnTo>
                    <a:pt x="2687" y="1510"/>
                  </a:lnTo>
                  <a:lnTo>
                    <a:pt x="2769" y="1409"/>
                  </a:lnTo>
                  <a:lnTo>
                    <a:pt x="2769" y="1409"/>
                  </a:lnTo>
                  <a:lnTo>
                    <a:pt x="2793" y="1399"/>
                  </a:lnTo>
                  <a:lnTo>
                    <a:pt x="2793" y="1399"/>
                  </a:lnTo>
                  <a:lnTo>
                    <a:pt x="2817" y="1390"/>
                  </a:lnTo>
                  <a:lnTo>
                    <a:pt x="2841" y="1370"/>
                  </a:lnTo>
                  <a:lnTo>
                    <a:pt x="2860" y="1351"/>
                  </a:lnTo>
                  <a:lnTo>
                    <a:pt x="2879" y="1332"/>
                  </a:lnTo>
                  <a:lnTo>
                    <a:pt x="2903" y="1294"/>
                  </a:lnTo>
                  <a:lnTo>
                    <a:pt x="2923" y="1260"/>
                  </a:lnTo>
                  <a:lnTo>
                    <a:pt x="2923" y="1260"/>
                  </a:lnTo>
                  <a:lnTo>
                    <a:pt x="2923" y="1260"/>
                  </a:lnTo>
                  <a:lnTo>
                    <a:pt x="2923" y="1260"/>
                  </a:lnTo>
                  <a:lnTo>
                    <a:pt x="2927" y="1265"/>
                  </a:lnTo>
                  <a:lnTo>
                    <a:pt x="2927" y="1265"/>
                  </a:lnTo>
                  <a:lnTo>
                    <a:pt x="2947" y="1270"/>
                  </a:lnTo>
                  <a:lnTo>
                    <a:pt x="2971" y="1274"/>
                  </a:lnTo>
                  <a:lnTo>
                    <a:pt x="2995" y="1270"/>
                  </a:lnTo>
                  <a:lnTo>
                    <a:pt x="3024" y="1260"/>
                  </a:lnTo>
                  <a:lnTo>
                    <a:pt x="3072" y="1236"/>
                  </a:lnTo>
                  <a:lnTo>
                    <a:pt x="3111" y="1212"/>
                  </a:lnTo>
                  <a:lnTo>
                    <a:pt x="3111" y="1212"/>
                  </a:lnTo>
                  <a:lnTo>
                    <a:pt x="2687" y="1510"/>
                  </a:lnTo>
                  <a:close/>
                  <a:moveTo>
                    <a:pt x="1477" y="2106"/>
                  </a:moveTo>
                  <a:lnTo>
                    <a:pt x="1477" y="2106"/>
                  </a:lnTo>
                  <a:lnTo>
                    <a:pt x="1452" y="2121"/>
                  </a:lnTo>
                  <a:lnTo>
                    <a:pt x="1428" y="2135"/>
                  </a:lnTo>
                  <a:lnTo>
                    <a:pt x="1409" y="2154"/>
                  </a:lnTo>
                  <a:lnTo>
                    <a:pt x="1390" y="2178"/>
                  </a:lnTo>
                  <a:lnTo>
                    <a:pt x="1390" y="2178"/>
                  </a:lnTo>
                  <a:lnTo>
                    <a:pt x="1370" y="2202"/>
                  </a:lnTo>
                  <a:lnTo>
                    <a:pt x="1361" y="2212"/>
                  </a:lnTo>
                  <a:lnTo>
                    <a:pt x="1351" y="2212"/>
                  </a:lnTo>
                  <a:lnTo>
                    <a:pt x="1346" y="2212"/>
                  </a:lnTo>
                  <a:lnTo>
                    <a:pt x="1346" y="2212"/>
                  </a:lnTo>
                  <a:lnTo>
                    <a:pt x="1346" y="2212"/>
                  </a:lnTo>
                  <a:lnTo>
                    <a:pt x="1385" y="2173"/>
                  </a:lnTo>
                  <a:lnTo>
                    <a:pt x="1423" y="2135"/>
                  </a:lnTo>
                  <a:lnTo>
                    <a:pt x="1423" y="2135"/>
                  </a:lnTo>
                  <a:lnTo>
                    <a:pt x="1467" y="2082"/>
                  </a:lnTo>
                  <a:lnTo>
                    <a:pt x="1467" y="2082"/>
                  </a:lnTo>
                  <a:lnTo>
                    <a:pt x="1472" y="2077"/>
                  </a:lnTo>
                  <a:lnTo>
                    <a:pt x="1472" y="2087"/>
                  </a:lnTo>
                  <a:lnTo>
                    <a:pt x="1472" y="2087"/>
                  </a:lnTo>
                  <a:lnTo>
                    <a:pt x="1477" y="2106"/>
                  </a:lnTo>
                  <a:close/>
                  <a:moveTo>
                    <a:pt x="1467" y="1741"/>
                  </a:moveTo>
                  <a:lnTo>
                    <a:pt x="1467" y="1741"/>
                  </a:lnTo>
                  <a:lnTo>
                    <a:pt x="1438" y="1760"/>
                  </a:lnTo>
                  <a:lnTo>
                    <a:pt x="1414" y="1769"/>
                  </a:lnTo>
                  <a:lnTo>
                    <a:pt x="1390" y="1774"/>
                  </a:lnTo>
                  <a:lnTo>
                    <a:pt x="1361" y="1774"/>
                  </a:lnTo>
                  <a:lnTo>
                    <a:pt x="1361" y="1774"/>
                  </a:lnTo>
                  <a:lnTo>
                    <a:pt x="1390" y="1760"/>
                  </a:lnTo>
                  <a:lnTo>
                    <a:pt x="1419" y="1731"/>
                  </a:lnTo>
                  <a:lnTo>
                    <a:pt x="1419" y="1731"/>
                  </a:lnTo>
                  <a:lnTo>
                    <a:pt x="1505" y="1650"/>
                  </a:lnTo>
                  <a:lnTo>
                    <a:pt x="1611" y="1568"/>
                  </a:lnTo>
                  <a:lnTo>
                    <a:pt x="1721" y="1491"/>
                  </a:lnTo>
                  <a:lnTo>
                    <a:pt x="1847" y="1418"/>
                  </a:lnTo>
                  <a:lnTo>
                    <a:pt x="1847" y="1418"/>
                  </a:lnTo>
                  <a:lnTo>
                    <a:pt x="2020" y="1327"/>
                  </a:lnTo>
                  <a:lnTo>
                    <a:pt x="2020" y="1327"/>
                  </a:lnTo>
                  <a:lnTo>
                    <a:pt x="2001" y="1342"/>
                  </a:lnTo>
                  <a:lnTo>
                    <a:pt x="2001" y="1342"/>
                  </a:lnTo>
                  <a:lnTo>
                    <a:pt x="1900" y="1418"/>
                  </a:lnTo>
                  <a:lnTo>
                    <a:pt x="1837" y="1467"/>
                  </a:lnTo>
                  <a:lnTo>
                    <a:pt x="1837" y="1467"/>
                  </a:lnTo>
                  <a:lnTo>
                    <a:pt x="1789" y="1496"/>
                  </a:lnTo>
                  <a:lnTo>
                    <a:pt x="1726" y="1529"/>
                  </a:lnTo>
                  <a:lnTo>
                    <a:pt x="1726" y="1529"/>
                  </a:lnTo>
                  <a:lnTo>
                    <a:pt x="1712" y="1558"/>
                  </a:lnTo>
                  <a:lnTo>
                    <a:pt x="1693" y="1578"/>
                  </a:lnTo>
                  <a:lnTo>
                    <a:pt x="1693" y="1578"/>
                  </a:lnTo>
                  <a:lnTo>
                    <a:pt x="1669" y="1597"/>
                  </a:lnTo>
                  <a:lnTo>
                    <a:pt x="1640" y="1606"/>
                  </a:lnTo>
                  <a:lnTo>
                    <a:pt x="1616" y="1616"/>
                  </a:lnTo>
                  <a:lnTo>
                    <a:pt x="1606" y="1626"/>
                  </a:lnTo>
                  <a:lnTo>
                    <a:pt x="1602" y="1635"/>
                  </a:lnTo>
                  <a:lnTo>
                    <a:pt x="1602" y="1635"/>
                  </a:lnTo>
                  <a:lnTo>
                    <a:pt x="1592" y="1654"/>
                  </a:lnTo>
                  <a:lnTo>
                    <a:pt x="1592" y="1654"/>
                  </a:lnTo>
                  <a:lnTo>
                    <a:pt x="1582" y="1674"/>
                  </a:lnTo>
                  <a:lnTo>
                    <a:pt x="1558" y="1698"/>
                  </a:lnTo>
                  <a:lnTo>
                    <a:pt x="1525" y="1721"/>
                  </a:lnTo>
                  <a:lnTo>
                    <a:pt x="1467" y="1741"/>
                  </a:lnTo>
                  <a:close/>
                  <a:moveTo>
                    <a:pt x="1688" y="745"/>
                  </a:moveTo>
                  <a:lnTo>
                    <a:pt x="1688" y="745"/>
                  </a:lnTo>
                  <a:lnTo>
                    <a:pt x="1688" y="750"/>
                  </a:lnTo>
                  <a:lnTo>
                    <a:pt x="1683" y="760"/>
                  </a:lnTo>
                  <a:lnTo>
                    <a:pt x="1683" y="774"/>
                  </a:lnTo>
                  <a:lnTo>
                    <a:pt x="1688" y="784"/>
                  </a:lnTo>
                  <a:lnTo>
                    <a:pt x="1688" y="784"/>
                  </a:lnTo>
                  <a:lnTo>
                    <a:pt x="1693" y="794"/>
                  </a:lnTo>
                  <a:lnTo>
                    <a:pt x="1697" y="798"/>
                  </a:lnTo>
                  <a:lnTo>
                    <a:pt x="1702" y="803"/>
                  </a:lnTo>
                  <a:lnTo>
                    <a:pt x="1707" y="808"/>
                  </a:lnTo>
                  <a:lnTo>
                    <a:pt x="1707" y="808"/>
                  </a:lnTo>
                  <a:lnTo>
                    <a:pt x="1702" y="818"/>
                  </a:lnTo>
                  <a:lnTo>
                    <a:pt x="1693" y="832"/>
                  </a:lnTo>
                  <a:lnTo>
                    <a:pt x="1649" y="856"/>
                  </a:lnTo>
                  <a:lnTo>
                    <a:pt x="1606" y="875"/>
                  </a:lnTo>
                  <a:lnTo>
                    <a:pt x="1587" y="875"/>
                  </a:lnTo>
                  <a:lnTo>
                    <a:pt x="1578" y="871"/>
                  </a:lnTo>
                  <a:lnTo>
                    <a:pt x="1578" y="871"/>
                  </a:lnTo>
                  <a:lnTo>
                    <a:pt x="1578" y="866"/>
                  </a:lnTo>
                  <a:lnTo>
                    <a:pt x="1578" y="861"/>
                  </a:lnTo>
                  <a:lnTo>
                    <a:pt x="1587" y="842"/>
                  </a:lnTo>
                  <a:lnTo>
                    <a:pt x="1621" y="798"/>
                  </a:lnTo>
                  <a:lnTo>
                    <a:pt x="1664" y="755"/>
                  </a:lnTo>
                  <a:lnTo>
                    <a:pt x="1678" y="745"/>
                  </a:lnTo>
                  <a:lnTo>
                    <a:pt x="1688" y="745"/>
                  </a:lnTo>
                  <a:close/>
                  <a:moveTo>
                    <a:pt x="1645" y="678"/>
                  </a:moveTo>
                  <a:lnTo>
                    <a:pt x="1645" y="678"/>
                  </a:lnTo>
                  <a:lnTo>
                    <a:pt x="1645" y="688"/>
                  </a:lnTo>
                  <a:lnTo>
                    <a:pt x="1645" y="702"/>
                  </a:lnTo>
                  <a:lnTo>
                    <a:pt x="1645" y="702"/>
                  </a:lnTo>
                  <a:lnTo>
                    <a:pt x="1635" y="721"/>
                  </a:lnTo>
                  <a:lnTo>
                    <a:pt x="1621" y="736"/>
                  </a:lnTo>
                  <a:lnTo>
                    <a:pt x="1606" y="741"/>
                  </a:lnTo>
                  <a:lnTo>
                    <a:pt x="1602" y="745"/>
                  </a:lnTo>
                  <a:lnTo>
                    <a:pt x="1602" y="745"/>
                  </a:lnTo>
                  <a:lnTo>
                    <a:pt x="1602" y="731"/>
                  </a:lnTo>
                  <a:lnTo>
                    <a:pt x="1616" y="707"/>
                  </a:lnTo>
                  <a:lnTo>
                    <a:pt x="1630" y="688"/>
                  </a:lnTo>
                  <a:lnTo>
                    <a:pt x="1640" y="683"/>
                  </a:lnTo>
                  <a:lnTo>
                    <a:pt x="1645" y="678"/>
                  </a:lnTo>
                  <a:close/>
                  <a:moveTo>
                    <a:pt x="1789" y="1222"/>
                  </a:moveTo>
                  <a:lnTo>
                    <a:pt x="1789" y="1222"/>
                  </a:lnTo>
                  <a:lnTo>
                    <a:pt x="1818" y="1207"/>
                  </a:lnTo>
                  <a:lnTo>
                    <a:pt x="1847" y="1193"/>
                  </a:lnTo>
                  <a:lnTo>
                    <a:pt x="1876" y="1183"/>
                  </a:lnTo>
                  <a:lnTo>
                    <a:pt x="1905" y="1178"/>
                  </a:lnTo>
                  <a:lnTo>
                    <a:pt x="1948" y="1178"/>
                  </a:lnTo>
                  <a:lnTo>
                    <a:pt x="1962" y="1178"/>
                  </a:lnTo>
                  <a:lnTo>
                    <a:pt x="1962" y="1178"/>
                  </a:lnTo>
                  <a:lnTo>
                    <a:pt x="1948" y="1188"/>
                  </a:lnTo>
                  <a:lnTo>
                    <a:pt x="1914" y="1198"/>
                  </a:lnTo>
                  <a:lnTo>
                    <a:pt x="1832" y="1255"/>
                  </a:lnTo>
                  <a:lnTo>
                    <a:pt x="1832" y="1255"/>
                  </a:lnTo>
                  <a:lnTo>
                    <a:pt x="1726" y="1327"/>
                  </a:lnTo>
                  <a:lnTo>
                    <a:pt x="1616" y="1404"/>
                  </a:lnTo>
                  <a:lnTo>
                    <a:pt x="1616" y="1404"/>
                  </a:lnTo>
                  <a:lnTo>
                    <a:pt x="1452" y="1510"/>
                  </a:lnTo>
                  <a:lnTo>
                    <a:pt x="1452" y="1510"/>
                  </a:lnTo>
                  <a:lnTo>
                    <a:pt x="1515" y="1457"/>
                  </a:lnTo>
                  <a:lnTo>
                    <a:pt x="1549" y="1423"/>
                  </a:lnTo>
                  <a:lnTo>
                    <a:pt x="1582" y="1380"/>
                  </a:lnTo>
                  <a:lnTo>
                    <a:pt x="1582" y="1380"/>
                  </a:lnTo>
                  <a:lnTo>
                    <a:pt x="1621" y="1318"/>
                  </a:lnTo>
                  <a:lnTo>
                    <a:pt x="1621" y="1318"/>
                  </a:lnTo>
                  <a:lnTo>
                    <a:pt x="1640" y="1318"/>
                  </a:lnTo>
                  <a:lnTo>
                    <a:pt x="1664" y="1318"/>
                  </a:lnTo>
                  <a:lnTo>
                    <a:pt x="1664" y="1318"/>
                  </a:lnTo>
                  <a:lnTo>
                    <a:pt x="1683" y="1313"/>
                  </a:lnTo>
                  <a:lnTo>
                    <a:pt x="1702" y="1303"/>
                  </a:lnTo>
                  <a:lnTo>
                    <a:pt x="1731" y="1279"/>
                  </a:lnTo>
                  <a:lnTo>
                    <a:pt x="1755" y="1251"/>
                  </a:lnTo>
                  <a:lnTo>
                    <a:pt x="1789" y="1222"/>
                  </a:lnTo>
                  <a:close/>
                  <a:moveTo>
                    <a:pt x="1977" y="1606"/>
                  </a:moveTo>
                  <a:lnTo>
                    <a:pt x="1977" y="1606"/>
                  </a:lnTo>
                  <a:lnTo>
                    <a:pt x="1953" y="1630"/>
                  </a:lnTo>
                  <a:lnTo>
                    <a:pt x="1953" y="1630"/>
                  </a:lnTo>
                  <a:lnTo>
                    <a:pt x="1799" y="1774"/>
                  </a:lnTo>
                  <a:lnTo>
                    <a:pt x="1799" y="1774"/>
                  </a:lnTo>
                  <a:lnTo>
                    <a:pt x="1774" y="1765"/>
                  </a:lnTo>
                  <a:lnTo>
                    <a:pt x="1774" y="1765"/>
                  </a:lnTo>
                  <a:lnTo>
                    <a:pt x="1876" y="1683"/>
                  </a:lnTo>
                  <a:lnTo>
                    <a:pt x="1977" y="1606"/>
                  </a:lnTo>
                  <a:close/>
                  <a:moveTo>
                    <a:pt x="1510" y="2034"/>
                  </a:moveTo>
                  <a:lnTo>
                    <a:pt x="1510" y="2034"/>
                  </a:lnTo>
                  <a:lnTo>
                    <a:pt x="1558" y="1996"/>
                  </a:lnTo>
                  <a:lnTo>
                    <a:pt x="1616" y="1957"/>
                  </a:lnTo>
                  <a:lnTo>
                    <a:pt x="1616" y="1957"/>
                  </a:lnTo>
                  <a:lnTo>
                    <a:pt x="1654" y="1943"/>
                  </a:lnTo>
                  <a:lnTo>
                    <a:pt x="1697" y="1933"/>
                  </a:lnTo>
                  <a:lnTo>
                    <a:pt x="1697" y="1933"/>
                  </a:lnTo>
                  <a:lnTo>
                    <a:pt x="1669" y="1957"/>
                  </a:lnTo>
                  <a:lnTo>
                    <a:pt x="1640" y="1977"/>
                  </a:lnTo>
                  <a:lnTo>
                    <a:pt x="1640" y="1977"/>
                  </a:lnTo>
                  <a:lnTo>
                    <a:pt x="1568" y="2015"/>
                  </a:lnTo>
                  <a:lnTo>
                    <a:pt x="1568" y="2015"/>
                  </a:lnTo>
                  <a:lnTo>
                    <a:pt x="1496" y="2053"/>
                  </a:lnTo>
                  <a:lnTo>
                    <a:pt x="1496" y="2053"/>
                  </a:lnTo>
                  <a:lnTo>
                    <a:pt x="1510" y="2034"/>
                  </a:lnTo>
                  <a:close/>
                  <a:moveTo>
                    <a:pt x="1837" y="2020"/>
                  </a:moveTo>
                  <a:lnTo>
                    <a:pt x="1837" y="2020"/>
                  </a:lnTo>
                  <a:lnTo>
                    <a:pt x="1866" y="2010"/>
                  </a:lnTo>
                  <a:lnTo>
                    <a:pt x="1905" y="1986"/>
                  </a:lnTo>
                  <a:lnTo>
                    <a:pt x="1943" y="1957"/>
                  </a:lnTo>
                  <a:lnTo>
                    <a:pt x="1967" y="1938"/>
                  </a:lnTo>
                  <a:lnTo>
                    <a:pt x="1986" y="1914"/>
                  </a:lnTo>
                  <a:lnTo>
                    <a:pt x="1986" y="1914"/>
                  </a:lnTo>
                  <a:lnTo>
                    <a:pt x="2010" y="1866"/>
                  </a:lnTo>
                  <a:lnTo>
                    <a:pt x="2025" y="1827"/>
                  </a:lnTo>
                  <a:lnTo>
                    <a:pt x="2025" y="1827"/>
                  </a:lnTo>
                  <a:lnTo>
                    <a:pt x="2116" y="1784"/>
                  </a:lnTo>
                  <a:lnTo>
                    <a:pt x="2116" y="1784"/>
                  </a:lnTo>
                  <a:lnTo>
                    <a:pt x="2202" y="1726"/>
                  </a:lnTo>
                  <a:lnTo>
                    <a:pt x="2280" y="1674"/>
                  </a:lnTo>
                  <a:lnTo>
                    <a:pt x="2347" y="1616"/>
                  </a:lnTo>
                  <a:lnTo>
                    <a:pt x="2404" y="1558"/>
                  </a:lnTo>
                  <a:lnTo>
                    <a:pt x="2068" y="1895"/>
                  </a:lnTo>
                  <a:lnTo>
                    <a:pt x="2068" y="1895"/>
                  </a:lnTo>
                  <a:lnTo>
                    <a:pt x="2039" y="1929"/>
                  </a:lnTo>
                  <a:lnTo>
                    <a:pt x="2015" y="1953"/>
                  </a:lnTo>
                  <a:lnTo>
                    <a:pt x="2015" y="1953"/>
                  </a:lnTo>
                  <a:lnTo>
                    <a:pt x="1981" y="1972"/>
                  </a:lnTo>
                  <a:lnTo>
                    <a:pt x="1943" y="1996"/>
                  </a:lnTo>
                  <a:lnTo>
                    <a:pt x="1943" y="1996"/>
                  </a:lnTo>
                  <a:lnTo>
                    <a:pt x="1919" y="2015"/>
                  </a:lnTo>
                  <a:lnTo>
                    <a:pt x="1900" y="2039"/>
                  </a:lnTo>
                  <a:lnTo>
                    <a:pt x="1900" y="2039"/>
                  </a:lnTo>
                  <a:lnTo>
                    <a:pt x="1885" y="2063"/>
                  </a:lnTo>
                  <a:lnTo>
                    <a:pt x="1876" y="2082"/>
                  </a:lnTo>
                  <a:lnTo>
                    <a:pt x="1866" y="2097"/>
                  </a:lnTo>
                  <a:lnTo>
                    <a:pt x="1856" y="2106"/>
                  </a:lnTo>
                  <a:lnTo>
                    <a:pt x="1856" y="2106"/>
                  </a:lnTo>
                  <a:lnTo>
                    <a:pt x="1847" y="2106"/>
                  </a:lnTo>
                  <a:lnTo>
                    <a:pt x="1832" y="2106"/>
                  </a:lnTo>
                  <a:lnTo>
                    <a:pt x="1813" y="2106"/>
                  </a:lnTo>
                  <a:lnTo>
                    <a:pt x="1813" y="2106"/>
                  </a:lnTo>
                  <a:lnTo>
                    <a:pt x="1770" y="2169"/>
                  </a:lnTo>
                  <a:lnTo>
                    <a:pt x="1770" y="2169"/>
                  </a:lnTo>
                  <a:lnTo>
                    <a:pt x="1731" y="2217"/>
                  </a:lnTo>
                  <a:lnTo>
                    <a:pt x="1688" y="2260"/>
                  </a:lnTo>
                  <a:lnTo>
                    <a:pt x="1659" y="2289"/>
                  </a:lnTo>
                  <a:lnTo>
                    <a:pt x="1649" y="2294"/>
                  </a:lnTo>
                  <a:lnTo>
                    <a:pt x="1645" y="2294"/>
                  </a:lnTo>
                  <a:lnTo>
                    <a:pt x="1645" y="2294"/>
                  </a:lnTo>
                  <a:lnTo>
                    <a:pt x="1645" y="2294"/>
                  </a:lnTo>
                  <a:lnTo>
                    <a:pt x="1649" y="2279"/>
                  </a:lnTo>
                  <a:lnTo>
                    <a:pt x="1678" y="2236"/>
                  </a:lnTo>
                  <a:lnTo>
                    <a:pt x="1741" y="2149"/>
                  </a:lnTo>
                  <a:lnTo>
                    <a:pt x="1837" y="2020"/>
                  </a:lnTo>
                  <a:close/>
                  <a:moveTo>
                    <a:pt x="1327" y="1534"/>
                  </a:moveTo>
                  <a:lnTo>
                    <a:pt x="1327" y="1534"/>
                  </a:lnTo>
                  <a:lnTo>
                    <a:pt x="1356" y="1568"/>
                  </a:lnTo>
                  <a:lnTo>
                    <a:pt x="1356" y="1568"/>
                  </a:lnTo>
                  <a:lnTo>
                    <a:pt x="1198" y="1726"/>
                  </a:lnTo>
                  <a:lnTo>
                    <a:pt x="1198" y="1726"/>
                  </a:lnTo>
                  <a:lnTo>
                    <a:pt x="1140" y="1774"/>
                  </a:lnTo>
                  <a:lnTo>
                    <a:pt x="1068" y="1827"/>
                  </a:lnTo>
                  <a:lnTo>
                    <a:pt x="1068" y="1827"/>
                  </a:lnTo>
                  <a:lnTo>
                    <a:pt x="1000" y="1866"/>
                  </a:lnTo>
                  <a:lnTo>
                    <a:pt x="938" y="1890"/>
                  </a:lnTo>
                  <a:lnTo>
                    <a:pt x="938" y="1890"/>
                  </a:lnTo>
                  <a:lnTo>
                    <a:pt x="1097" y="1769"/>
                  </a:lnTo>
                  <a:lnTo>
                    <a:pt x="1207" y="1669"/>
                  </a:lnTo>
                  <a:lnTo>
                    <a:pt x="1284" y="1592"/>
                  </a:lnTo>
                  <a:lnTo>
                    <a:pt x="1308" y="1563"/>
                  </a:lnTo>
                  <a:lnTo>
                    <a:pt x="1327" y="1534"/>
                  </a:lnTo>
                  <a:close/>
                  <a:moveTo>
                    <a:pt x="1385" y="3049"/>
                  </a:moveTo>
                  <a:lnTo>
                    <a:pt x="1385" y="3049"/>
                  </a:lnTo>
                  <a:lnTo>
                    <a:pt x="1404" y="3001"/>
                  </a:lnTo>
                  <a:lnTo>
                    <a:pt x="1428" y="2957"/>
                  </a:lnTo>
                  <a:lnTo>
                    <a:pt x="1428" y="2957"/>
                  </a:lnTo>
                  <a:lnTo>
                    <a:pt x="1448" y="2933"/>
                  </a:lnTo>
                  <a:lnTo>
                    <a:pt x="1472" y="2914"/>
                  </a:lnTo>
                  <a:lnTo>
                    <a:pt x="1496" y="2900"/>
                  </a:lnTo>
                  <a:lnTo>
                    <a:pt x="1525" y="2895"/>
                  </a:lnTo>
                  <a:lnTo>
                    <a:pt x="1554" y="2885"/>
                  </a:lnTo>
                  <a:lnTo>
                    <a:pt x="1554" y="2818"/>
                  </a:lnTo>
                  <a:lnTo>
                    <a:pt x="1554" y="2818"/>
                  </a:lnTo>
                  <a:lnTo>
                    <a:pt x="1602" y="2799"/>
                  </a:lnTo>
                  <a:lnTo>
                    <a:pt x="1649" y="2770"/>
                  </a:lnTo>
                  <a:lnTo>
                    <a:pt x="1688" y="2737"/>
                  </a:lnTo>
                  <a:lnTo>
                    <a:pt x="1726" y="2693"/>
                  </a:lnTo>
                  <a:lnTo>
                    <a:pt x="1726" y="2693"/>
                  </a:lnTo>
                  <a:lnTo>
                    <a:pt x="1784" y="2630"/>
                  </a:lnTo>
                  <a:lnTo>
                    <a:pt x="1842" y="2573"/>
                  </a:lnTo>
                  <a:lnTo>
                    <a:pt x="1842" y="2573"/>
                  </a:lnTo>
                  <a:lnTo>
                    <a:pt x="1837" y="2606"/>
                  </a:lnTo>
                  <a:lnTo>
                    <a:pt x="1837" y="2640"/>
                  </a:lnTo>
                  <a:lnTo>
                    <a:pt x="1837" y="2640"/>
                  </a:lnTo>
                  <a:lnTo>
                    <a:pt x="1726" y="2746"/>
                  </a:lnTo>
                  <a:lnTo>
                    <a:pt x="1616" y="2852"/>
                  </a:lnTo>
                  <a:lnTo>
                    <a:pt x="1501" y="2953"/>
                  </a:lnTo>
                  <a:lnTo>
                    <a:pt x="1385" y="3049"/>
                  </a:lnTo>
                  <a:close/>
                  <a:moveTo>
                    <a:pt x="2159" y="2405"/>
                  </a:moveTo>
                  <a:lnTo>
                    <a:pt x="2159" y="2405"/>
                  </a:lnTo>
                  <a:lnTo>
                    <a:pt x="2111" y="2448"/>
                  </a:lnTo>
                  <a:lnTo>
                    <a:pt x="2111" y="2448"/>
                  </a:lnTo>
                  <a:lnTo>
                    <a:pt x="2159" y="2385"/>
                  </a:lnTo>
                  <a:lnTo>
                    <a:pt x="2188" y="2361"/>
                  </a:lnTo>
                  <a:lnTo>
                    <a:pt x="2217" y="2337"/>
                  </a:lnTo>
                  <a:lnTo>
                    <a:pt x="2217" y="2337"/>
                  </a:lnTo>
                  <a:lnTo>
                    <a:pt x="2183" y="2371"/>
                  </a:lnTo>
                  <a:lnTo>
                    <a:pt x="2159" y="2405"/>
                  </a:lnTo>
                  <a:close/>
                  <a:moveTo>
                    <a:pt x="2879" y="2529"/>
                  </a:moveTo>
                  <a:lnTo>
                    <a:pt x="2879" y="2529"/>
                  </a:lnTo>
                  <a:lnTo>
                    <a:pt x="2807" y="2597"/>
                  </a:lnTo>
                  <a:lnTo>
                    <a:pt x="2707" y="2679"/>
                  </a:lnTo>
                  <a:lnTo>
                    <a:pt x="2707" y="2679"/>
                  </a:lnTo>
                  <a:lnTo>
                    <a:pt x="2605" y="2751"/>
                  </a:lnTo>
                  <a:lnTo>
                    <a:pt x="2605" y="2751"/>
                  </a:lnTo>
                  <a:lnTo>
                    <a:pt x="2587" y="2746"/>
                  </a:lnTo>
                  <a:lnTo>
                    <a:pt x="2587" y="2746"/>
                  </a:lnTo>
                  <a:lnTo>
                    <a:pt x="2711" y="2650"/>
                  </a:lnTo>
                  <a:lnTo>
                    <a:pt x="2879" y="2529"/>
                  </a:lnTo>
                  <a:close/>
                  <a:moveTo>
                    <a:pt x="3062" y="2784"/>
                  </a:moveTo>
                  <a:lnTo>
                    <a:pt x="3062" y="2784"/>
                  </a:lnTo>
                  <a:lnTo>
                    <a:pt x="3033" y="2799"/>
                  </a:lnTo>
                  <a:lnTo>
                    <a:pt x="3033" y="2799"/>
                  </a:lnTo>
                  <a:lnTo>
                    <a:pt x="3053" y="2775"/>
                  </a:lnTo>
                  <a:lnTo>
                    <a:pt x="3053" y="2775"/>
                  </a:lnTo>
                  <a:lnTo>
                    <a:pt x="3062" y="2784"/>
                  </a:lnTo>
                  <a:close/>
                  <a:moveTo>
                    <a:pt x="942" y="2101"/>
                  </a:moveTo>
                  <a:lnTo>
                    <a:pt x="942" y="2101"/>
                  </a:lnTo>
                  <a:lnTo>
                    <a:pt x="1015" y="2044"/>
                  </a:lnTo>
                  <a:lnTo>
                    <a:pt x="1068" y="1996"/>
                  </a:lnTo>
                  <a:lnTo>
                    <a:pt x="1068" y="1996"/>
                  </a:lnTo>
                  <a:lnTo>
                    <a:pt x="1155" y="1914"/>
                  </a:lnTo>
                  <a:lnTo>
                    <a:pt x="1217" y="1847"/>
                  </a:lnTo>
                  <a:lnTo>
                    <a:pt x="1217" y="1847"/>
                  </a:lnTo>
                  <a:lnTo>
                    <a:pt x="1270" y="1837"/>
                  </a:lnTo>
                  <a:lnTo>
                    <a:pt x="1298" y="1837"/>
                  </a:lnTo>
                  <a:lnTo>
                    <a:pt x="1317" y="1842"/>
                  </a:lnTo>
                  <a:lnTo>
                    <a:pt x="1327" y="1847"/>
                  </a:lnTo>
                  <a:lnTo>
                    <a:pt x="1327" y="1847"/>
                  </a:lnTo>
                  <a:lnTo>
                    <a:pt x="1327" y="1856"/>
                  </a:lnTo>
                  <a:lnTo>
                    <a:pt x="1317" y="1866"/>
                  </a:lnTo>
                  <a:lnTo>
                    <a:pt x="1294" y="1895"/>
                  </a:lnTo>
                  <a:lnTo>
                    <a:pt x="1246" y="1929"/>
                  </a:lnTo>
                  <a:lnTo>
                    <a:pt x="1188" y="1967"/>
                  </a:lnTo>
                  <a:lnTo>
                    <a:pt x="1053" y="2058"/>
                  </a:lnTo>
                  <a:lnTo>
                    <a:pt x="986" y="2101"/>
                  </a:lnTo>
                  <a:lnTo>
                    <a:pt x="923" y="2154"/>
                  </a:lnTo>
                  <a:lnTo>
                    <a:pt x="923" y="2154"/>
                  </a:lnTo>
                  <a:lnTo>
                    <a:pt x="894" y="2135"/>
                  </a:lnTo>
                  <a:lnTo>
                    <a:pt x="894" y="2135"/>
                  </a:lnTo>
                  <a:lnTo>
                    <a:pt x="942" y="2101"/>
                  </a:lnTo>
                  <a:close/>
                  <a:moveTo>
                    <a:pt x="2443" y="2496"/>
                  </a:moveTo>
                  <a:lnTo>
                    <a:pt x="2443" y="2496"/>
                  </a:lnTo>
                  <a:lnTo>
                    <a:pt x="2615" y="2381"/>
                  </a:lnTo>
                  <a:lnTo>
                    <a:pt x="2615" y="2381"/>
                  </a:lnTo>
                  <a:lnTo>
                    <a:pt x="2592" y="2424"/>
                  </a:lnTo>
                  <a:lnTo>
                    <a:pt x="2568" y="2467"/>
                  </a:lnTo>
                  <a:lnTo>
                    <a:pt x="2544" y="2500"/>
                  </a:lnTo>
                  <a:lnTo>
                    <a:pt x="2524" y="2524"/>
                  </a:lnTo>
                  <a:lnTo>
                    <a:pt x="2500" y="2549"/>
                  </a:lnTo>
                  <a:lnTo>
                    <a:pt x="2476" y="2568"/>
                  </a:lnTo>
                  <a:lnTo>
                    <a:pt x="2433" y="2592"/>
                  </a:lnTo>
                  <a:lnTo>
                    <a:pt x="2433" y="2592"/>
                  </a:lnTo>
                  <a:lnTo>
                    <a:pt x="2404" y="2606"/>
                  </a:lnTo>
                  <a:lnTo>
                    <a:pt x="2352" y="2640"/>
                  </a:lnTo>
                  <a:lnTo>
                    <a:pt x="2352" y="2640"/>
                  </a:lnTo>
                  <a:lnTo>
                    <a:pt x="2275" y="2621"/>
                  </a:lnTo>
                  <a:lnTo>
                    <a:pt x="2275" y="2621"/>
                  </a:lnTo>
                  <a:lnTo>
                    <a:pt x="2361" y="2553"/>
                  </a:lnTo>
                  <a:lnTo>
                    <a:pt x="2443" y="249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dirty="0"/>
            </a:p>
          </p:txBody>
        </p:sp>
      </p:grpSp>
      <p:sp>
        <p:nvSpPr>
          <p:cNvPr id="3" name="Title 2">
            <a:extLst>
              <a:ext uri="{FF2B5EF4-FFF2-40B4-BE49-F238E27FC236}">
                <a16:creationId xmlns:a16="http://schemas.microsoft.com/office/drawing/2014/main" xmlns="" id="{DF9212EA-FB99-5049-9613-36DB703C3ADB}"/>
              </a:ext>
            </a:extLst>
          </p:cNvPr>
          <p:cNvSpPr>
            <a:spLocks noGrp="1"/>
          </p:cNvSpPr>
          <p:nvPr>
            <p:ph type="ctrTitle"/>
          </p:nvPr>
        </p:nvSpPr>
        <p:spPr>
          <a:xfrm>
            <a:off x="468370" y="4113654"/>
            <a:ext cx="10786310" cy="2520690"/>
          </a:xfrm>
        </p:spPr>
        <p:txBody>
          <a:bodyPr/>
          <a:lstStyle/>
          <a:p>
            <a:r>
              <a:rPr lang="en-US" sz="5400" dirty="0"/>
              <a:t>The Power to Shine</a:t>
            </a:r>
            <a:r>
              <a:rPr lang="en-US" sz="3200" dirty="0"/>
              <a:t/>
            </a:r>
            <a:br>
              <a:rPr lang="en-US" sz="3200" dirty="0"/>
            </a:br>
            <a:r>
              <a:rPr lang="en-US" sz="3200" dirty="0"/>
              <a:t/>
            </a:r>
            <a:br>
              <a:rPr lang="en-US" sz="3200" dirty="0"/>
            </a:br>
            <a:r>
              <a:rPr lang="en-US" sz="3200" dirty="0"/>
              <a:t>Karen Storey RN, QN </a:t>
            </a:r>
            <a:br>
              <a:rPr lang="en-US" sz="3200" dirty="0"/>
            </a:br>
            <a:r>
              <a:rPr lang="en-US" sz="3200" dirty="0"/>
              <a:t>Nursing Retention &amp; Liaison Lead </a:t>
            </a:r>
            <a:br>
              <a:rPr lang="en-US" sz="3200" dirty="0"/>
            </a:br>
            <a:r>
              <a:rPr lang="en-US" sz="3200" dirty="0"/>
              <a:t>ShinyMind </a:t>
            </a:r>
          </a:p>
        </p:txBody>
      </p:sp>
    </p:spTree>
    <p:extLst>
      <p:ext uri="{BB962C8B-B14F-4D97-AF65-F5344CB8AC3E}">
        <p14:creationId xmlns:p14="http://schemas.microsoft.com/office/powerpoint/2010/main" val="29542261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6643C3C2-0D96-B947-B4CC-73286391ECEE}"/>
              </a:ext>
            </a:extLst>
          </p:cNvPr>
          <p:cNvSpPr>
            <a:spLocks noGrp="1"/>
          </p:cNvSpPr>
          <p:nvPr>
            <p:ph type="title"/>
          </p:nvPr>
        </p:nvSpPr>
        <p:spPr>
          <a:xfrm>
            <a:off x="702860" y="91720"/>
            <a:ext cx="10786279" cy="997196"/>
          </a:xfrm>
        </p:spPr>
        <p:txBody>
          <a:bodyPr/>
          <a:lstStyle/>
          <a:p>
            <a:r>
              <a:rPr lang="en-GB" sz="3600" dirty="0"/>
              <a:t>How ShinyMind </a:t>
            </a:r>
            <a:r>
              <a:rPr lang="en-GB" sz="3600"/>
              <a:t>supports employees </a:t>
            </a:r>
            <a:r>
              <a:rPr lang="en-GB" sz="3600" dirty="0"/>
              <a:t>…</a:t>
            </a:r>
            <a:br>
              <a:rPr lang="en-GB" sz="3600" dirty="0"/>
            </a:br>
            <a:endParaRPr lang="en-US" sz="3600" dirty="0">
              <a:solidFill>
                <a:schemeClr val="accent2"/>
              </a:solidFill>
            </a:endParaRPr>
          </a:p>
        </p:txBody>
      </p:sp>
      <p:sp>
        <p:nvSpPr>
          <p:cNvPr id="4" name="Slide Number Placeholder 3">
            <a:extLst>
              <a:ext uri="{FF2B5EF4-FFF2-40B4-BE49-F238E27FC236}">
                <a16:creationId xmlns:a16="http://schemas.microsoft.com/office/drawing/2014/main" xmlns="" id="{49DA1CAD-62F8-BB4B-9D05-3FE6F754DC8E}"/>
              </a:ext>
            </a:extLst>
          </p:cNvPr>
          <p:cNvSpPr>
            <a:spLocks noGrp="1"/>
          </p:cNvSpPr>
          <p:nvPr>
            <p:ph type="sldNum" sz="quarter" idx="4"/>
          </p:nvPr>
        </p:nvSpPr>
        <p:spPr>
          <a:xfrm>
            <a:off x="138488" y="6199465"/>
            <a:ext cx="468941" cy="415072"/>
          </a:xfrm>
        </p:spPr>
        <p:txBody>
          <a:bodyPr/>
          <a:lstStyle/>
          <a:p>
            <a:fld id="{119EE5AA-4A82-3F49-B3AB-06358B8BA8C5}" type="slidenum">
              <a:rPr lang="en-US" smtClean="0"/>
              <a:pPr/>
              <a:t>9</a:t>
            </a:fld>
            <a:endParaRPr lang="en-US" dirty="0"/>
          </a:p>
        </p:txBody>
      </p:sp>
      <p:sp>
        <p:nvSpPr>
          <p:cNvPr id="20" name="Freeform 1">
            <a:extLst>
              <a:ext uri="{FF2B5EF4-FFF2-40B4-BE49-F238E27FC236}">
                <a16:creationId xmlns:a16="http://schemas.microsoft.com/office/drawing/2014/main" xmlns="" id="{0BE641A4-4DFC-A144-8414-DA746CE3C7B4}"/>
              </a:ext>
            </a:extLst>
          </p:cNvPr>
          <p:cNvSpPr>
            <a:spLocks noChangeArrowheads="1"/>
          </p:cNvSpPr>
          <p:nvPr/>
        </p:nvSpPr>
        <p:spPr bwMode="auto">
          <a:xfrm>
            <a:off x="4641669" y="3464487"/>
            <a:ext cx="7645308" cy="2913720"/>
          </a:xfrm>
          <a:custGeom>
            <a:avLst/>
            <a:gdLst>
              <a:gd name="T0" fmla="*/ 10946 w 11091"/>
              <a:gd name="T1" fmla="*/ 2773 h 7859"/>
              <a:gd name="T2" fmla="*/ 11090 w 11091"/>
              <a:gd name="T3" fmla="*/ 1537 h 7859"/>
              <a:gd name="T4" fmla="*/ 11045 w 11091"/>
              <a:gd name="T5" fmla="*/ 933 h 7859"/>
              <a:gd name="T6" fmla="*/ 10878 w 11091"/>
              <a:gd name="T7" fmla="*/ 527 h 7859"/>
              <a:gd name="T8" fmla="*/ 10590 w 11091"/>
              <a:gd name="T9" fmla="*/ 257 h 7859"/>
              <a:gd name="T10" fmla="*/ 10085 w 11091"/>
              <a:gd name="T11" fmla="*/ 99 h 7859"/>
              <a:gd name="T12" fmla="*/ 8989 w 11091"/>
              <a:gd name="T13" fmla="*/ 50 h 7859"/>
              <a:gd name="T14" fmla="*/ 3795 w 11091"/>
              <a:gd name="T15" fmla="*/ 27 h 7859"/>
              <a:gd name="T16" fmla="*/ 1420 w 11091"/>
              <a:gd name="T17" fmla="*/ 99 h 7859"/>
              <a:gd name="T18" fmla="*/ 730 w 11091"/>
              <a:gd name="T19" fmla="*/ 176 h 7859"/>
              <a:gd name="T20" fmla="*/ 387 w 11091"/>
              <a:gd name="T21" fmla="*/ 370 h 7859"/>
              <a:gd name="T22" fmla="*/ 167 w 11091"/>
              <a:gd name="T23" fmla="*/ 784 h 7859"/>
              <a:gd name="T24" fmla="*/ 90 w 11091"/>
              <a:gd name="T25" fmla="*/ 1609 h 7859"/>
              <a:gd name="T26" fmla="*/ 27 w 11091"/>
              <a:gd name="T27" fmla="*/ 3931 h 7859"/>
              <a:gd name="T28" fmla="*/ 9 w 11091"/>
              <a:gd name="T29" fmla="*/ 5320 h 7859"/>
              <a:gd name="T30" fmla="*/ 135 w 11091"/>
              <a:gd name="T31" fmla="*/ 5974 h 7859"/>
              <a:gd name="T32" fmla="*/ 428 w 11091"/>
              <a:gd name="T33" fmla="*/ 6425 h 7859"/>
              <a:gd name="T34" fmla="*/ 892 w 11091"/>
              <a:gd name="T35" fmla="*/ 6663 h 7859"/>
              <a:gd name="T36" fmla="*/ 1348 w 11091"/>
              <a:gd name="T37" fmla="*/ 6767 h 7859"/>
              <a:gd name="T38" fmla="*/ 1181 w 11091"/>
              <a:gd name="T39" fmla="*/ 7822 h 7859"/>
              <a:gd name="T40" fmla="*/ 1497 w 11091"/>
              <a:gd name="T41" fmla="*/ 6916 h 7859"/>
              <a:gd name="T42" fmla="*/ 1564 w 11091"/>
              <a:gd name="T43" fmla="*/ 6366 h 7859"/>
              <a:gd name="T44" fmla="*/ 1447 w 11091"/>
              <a:gd name="T45" fmla="*/ 6366 h 7859"/>
              <a:gd name="T46" fmla="*/ 1005 w 11091"/>
              <a:gd name="T47" fmla="*/ 6497 h 7859"/>
              <a:gd name="T48" fmla="*/ 707 w 11091"/>
              <a:gd name="T49" fmla="*/ 6384 h 7859"/>
              <a:gd name="T50" fmla="*/ 437 w 11091"/>
              <a:gd name="T51" fmla="*/ 6131 h 7859"/>
              <a:gd name="T52" fmla="*/ 275 w 11091"/>
              <a:gd name="T53" fmla="*/ 5798 h 7859"/>
              <a:gd name="T54" fmla="*/ 185 w 11091"/>
              <a:gd name="T55" fmla="*/ 5027 h 7859"/>
              <a:gd name="T56" fmla="*/ 230 w 11091"/>
              <a:gd name="T57" fmla="*/ 3435 h 7859"/>
              <a:gd name="T58" fmla="*/ 329 w 11091"/>
              <a:gd name="T59" fmla="*/ 924 h 7859"/>
              <a:gd name="T60" fmla="*/ 549 w 11091"/>
              <a:gd name="T61" fmla="*/ 496 h 7859"/>
              <a:gd name="T62" fmla="*/ 820 w 11091"/>
              <a:gd name="T63" fmla="*/ 347 h 7859"/>
              <a:gd name="T64" fmla="*/ 1564 w 11091"/>
              <a:gd name="T65" fmla="*/ 275 h 7859"/>
              <a:gd name="T66" fmla="*/ 4057 w 11091"/>
              <a:gd name="T67" fmla="*/ 203 h 7859"/>
              <a:gd name="T68" fmla="*/ 8755 w 11091"/>
              <a:gd name="T69" fmla="*/ 252 h 7859"/>
              <a:gd name="T70" fmla="*/ 9751 w 11091"/>
              <a:gd name="T71" fmla="*/ 262 h 7859"/>
              <a:gd name="T72" fmla="*/ 10387 w 11091"/>
              <a:gd name="T73" fmla="*/ 392 h 7859"/>
              <a:gd name="T74" fmla="*/ 10747 w 11091"/>
              <a:gd name="T75" fmla="*/ 730 h 7859"/>
              <a:gd name="T76" fmla="*/ 10882 w 11091"/>
              <a:gd name="T77" fmla="*/ 1334 h 7859"/>
              <a:gd name="T78" fmla="*/ 10779 w 11091"/>
              <a:gd name="T79" fmla="*/ 2443 h 7859"/>
              <a:gd name="T80" fmla="*/ 10418 w 11091"/>
              <a:gd name="T81" fmla="*/ 5311 h 7859"/>
              <a:gd name="T82" fmla="*/ 10233 w 11091"/>
              <a:gd name="T83" fmla="*/ 6203 h 7859"/>
              <a:gd name="T84" fmla="*/ 9985 w 11091"/>
              <a:gd name="T85" fmla="*/ 6510 h 7859"/>
              <a:gd name="T86" fmla="*/ 9562 w 11091"/>
              <a:gd name="T87" fmla="*/ 6645 h 7859"/>
              <a:gd name="T88" fmla="*/ 5991 w 11091"/>
              <a:gd name="T89" fmla="*/ 6835 h 7859"/>
              <a:gd name="T90" fmla="*/ 4548 w 11091"/>
              <a:gd name="T91" fmla="*/ 6839 h 7859"/>
              <a:gd name="T92" fmla="*/ 2971 w 11091"/>
              <a:gd name="T93" fmla="*/ 6573 h 7859"/>
              <a:gd name="T94" fmla="*/ 2416 w 11091"/>
              <a:gd name="T95" fmla="*/ 6425 h 7859"/>
              <a:gd name="T96" fmla="*/ 2042 w 11091"/>
              <a:gd name="T97" fmla="*/ 6911 h 7859"/>
              <a:gd name="T98" fmla="*/ 1505 w 11091"/>
              <a:gd name="T99" fmla="*/ 7669 h 7859"/>
              <a:gd name="T100" fmla="*/ 2019 w 11091"/>
              <a:gd name="T101" fmla="*/ 7141 h 7859"/>
              <a:gd name="T102" fmla="*/ 2551 w 11091"/>
              <a:gd name="T103" fmla="*/ 6700 h 7859"/>
              <a:gd name="T104" fmla="*/ 3647 w 11091"/>
              <a:gd name="T105" fmla="*/ 6992 h 7859"/>
              <a:gd name="T106" fmla="*/ 5112 w 11091"/>
              <a:gd name="T107" fmla="*/ 7114 h 7859"/>
              <a:gd name="T108" fmla="*/ 8547 w 11091"/>
              <a:gd name="T109" fmla="*/ 6943 h 7859"/>
              <a:gd name="T110" fmla="*/ 9800 w 11091"/>
              <a:gd name="T111" fmla="*/ 6817 h 7859"/>
              <a:gd name="T112" fmla="*/ 10215 w 11091"/>
              <a:gd name="T113" fmla="*/ 6600 h 7859"/>
              <a:gd name="T114" fmla="*/ 10436 w 11091"/>
              <a:gd name="T115" fmla="*/ 6276 h 7859"/>
              <a:gd name="T116" fmla="*/ 10617 w 11091"/>
              <a:gd name="T117" fmla="*/ 5523 h 7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091" h="7859">
                <a:moveTo>
                  <a:pt x="10644" y="5230"/>
                </a:moveTo>
                <a:lnTo>
                  <a:pt x="10644" y="5230"/>
                </a:lnTo>
                <a:lnTo>
                  <a:pt x="10662" y="5063"/>
                </a:lnTo>
                <a:lnTo>
                  <a:pt x="10679" y="4896"/>
                </a:lnTo>
                <a:lnTo>
                  <a:pt x="10919" y="2989"/>
                </a:lnTo>
                <a:lnTo>
                  <a:pt x="10919" y="2989"/>
                </a:lnTo>
                <a:lnTo>
                  <a:pt x="10946" y="2773"/>
                </a:lnTo>
                <a:lnTo>
                  <a:pt x="10977" y="2561"/>
                </a:lnTo>
                <a:lnTo>
                  <a:pt x="10977" y="2561"/>
                </a:lnTo>
                <a:lnTo>
                  <a:pt x="11018" y="2268"/>
                </a:lnTo>
                <a:lnTo>
                  <a:pt x="11054" y="1975"/>
                </a:lnTo>
                <a:lnTo>
                  <a:pt x="11072" y="1831"/>
                </a:lnTo>
                <a:lnTo>
                  <a:pt x="11081" y="1686"/>
                </a:lnTo>
                <a:lnTo>
                  <a:pt x="11090" y="1537"/>
                </a:lnTo>
                <a:lnTo>
                  <a:pt x="11090" y="1393"/>
                </a:lnTo>
                <a:lnTo>
                  <a:pt x="11090" y="1393"/>
                </a:lnTo>
                <a:lnTo>
                  <a:pt x="11085" y="1226"/>
                </a:lnTo>
                <a:lnTo>
                  <a:pt x="11076" y="1149"/>
                </a:lnTo>
                <a:lnTo>
                  <a:pt x="11067" y="1073"/>
                </a:lnTo>
                <a:lnTo>
                  <a:pt x="11058" y="1001"/>
                </a:lnTo>
                <a:lnTo>
                  <a:pt x="11045" y="933"/>
                </a:lnTo>
                <a:lnTo>
                  <a:pt x="11027" y="866"/>
                </a:lnTo>
                <a:lnTo>
                  <a:pt x="11009" y="802"/>
                </a:lnTo>
                <a:lnTo>
                  <a:pt x="10986" y="744"/>
                </a:lnTo>
                <a:lnTo>
                  <a:pt x="10964" y="685"/>
                </a:lnTo>
                <a:lnTo>
                  <a:pt x="10937" y="631"/>
                </a:lnTo>
                <a:lnTo>
                  <a:pt x="10909" y="577"/>
                </a:lnTo>
                <a:lnTo>
                  <a:pt x="10878" y="527"/>
                </a:lnTo>
                <a:lnTo>
                  <a:pt x="10842" y="482"/>
                </a:lnTo>
                <a:lnTo>
                  <a:pt x="10806" y="437"/>
                </a:lnTo>
                <a:lnTo>
                  <a:pt x="10770" y="392"/>
                </a:lnTo>
                <a:lnTo>
                  <a:pt x="10770" y="392"/>
                </a:lnTo>
                <a:lnTo>
                  <a:pt x="10711" y="342"/>
                </a:lnTo>
                <a:lnTo>
                  <a:pt x="10652" y="297"/>
                </a:lnTo>
                <a:lnTo>
                  <a:pt x="10590" y="257"/>
                </a:lnTo>
                <a:lnTo>
                  <a:pt x="10522" y="221"/>
                </a:lnTo>
                <a:lnTo>
                  <a:pt x="10454" y="190"/>
                </a:lnTo>
                <a:lnTo>
                  <a:pt x="10382" y="167"/>
                </a:lnTo>
                <a:lnTo>
                  <a:pt x="10310" y="144"/>
                </a:lnTo>
                <a:lnTo>
                  <a:pt x="10238" y="126"/>
                </a:lnTo>
                <a:lnTo>
                  <a:pt x="10161" y="113"/>
                </a:lnTo>
                <a:lnTo>
                  <a:pt x="10085" y="99"/>
                </a:lnTo>
                <a:lnTo>
                  <a:pt x="9927" y="86"/>
                </a:lnTo>
                <a:lnTo>
                  <a:pt x="9765" y="77"/>
                </a:lnTo>
                <a:lnTo>
                  <a:pt x="9607" y="72"/>
                </a:lnTo>
                <a:lnTo>
                  <a:pt x="9607" y="72"/>
                </a:lnTo>
                <a:lnTo>
                  <a:pt x="9444" y="67"/>
                </a:lnTo>
                <a:lnTo>
                  <a:pt x="9444" y="67"/>
                </a:lnTo>
                <a:lnTo>
                  <a:pt x="8989" y="50"/>
                </a:lnTo>
                <a:lnTo>
                  <a:pt x="8529" y="36"/>
                </a:lnTo>
                <a:lnTo>
                  <a:pt x="7591" y="13"/>
                </a:lnTo>
                <a:lnTo>
                  <a:pt x="6631" y="0"/>
                </a:lnTo>
                <a:lnTo>
                  <a:pt x="5657" y="0"/>
                </a:lnTo>
                <a:lnTo>
                  <a:pt x="5657" y="0"/>
                </a:lnTo>
                <a:lnTo>
                  <a:pt x="4733" y="9"/>
                </a:lnTo>
                <a:lnTo>
                  <a:pt x="3795" y="27"/>
                </a:lnTo>
                <a:lnTo>
                  <a:pt x="2840" y="54"/>
                </a:lnTo>
                <a:lnTo>
                  <a:pt x="1871" y="95"/>
                </a:lnTo>
                <a:lnTo>
                  <a:pt x="1871" y="95"/>
                </a:lnTo>
                <a:lnTo>
                  <a:pt x="1717" y="99"/>
                </a:lnTo>
                <a:lnTo>
                  <a:pt x="1559" y="99"/>
                </a:lnTo>
                <a:lnTo>
                  <a:pt x="1559" y="99"/>
                </a:lnTo>
                <a:lnTo>
                  <a:pt x="1420" y="99"/>
                </a:lnTo>
                <a:lnTo>
                  <a:pt x="1275" y="99"/>
                </a:lnTo>
                <a:lnTo>
                  <a:pt x="1136" y="104"/>
                </a:lnTo>
                <a:lnTo>
                  <a:pt x="992" y="117"/>
                </a:lnTo>
                <a:lnTo>
                  <a:pt x="924" y="131"/>
                </a:lnTo>
                <a:lnTo>
                  <a:pt x="856" y="140"/>
                </a:lnTo>
                <a:lnTo>
                  <a:pt x="793" y="158"/>
                </a:lnTo>
                <a:lnTo>
                  <a:pt x="730" y="176"/>
                </a:lnTo>
                <a:lnTo>
                  <a:pt x="667" y="194"/>
                </a:lnTo>
                <a:lnTo>
                  <a:pt x="608" y="221"/>
                </a:lnTo>
                <a:lnTo>
                  <a:pt x="549" y="248"/>
                </a:lnTo>
                <a:lnTo>
                  <a:pt x="495" y="280"/>
                </a:lnTo>
                <a:lnTo>
                  <a:pt x="495" y="280"/>
                </a:lnTo>
                <a:lnTo>
                  <a:pt x="442" y="325"/>
                </a:lnTo>
                <a:lnTo>
                  <a:pt x="387" y="370"/>
                </a:lnTo>
                <a:lnTo>
                  <a:pt x="343" y="419"/>
                </a:lnTo>
                <a:lnTo>
                  <a:pt x="306" y="473"/>
                </a:lnTo>
                <a:lnTo>
                  <a:pt x="270" y="532"/>
                </a:lnTo>
                <a:lnTo>
                  <a:pt x="239" y="591"/>
                </a:lnTo>
                <a:lnTo>
                  <a:pt x="212" y="654"/>
                </a:lnTo>
                <a:lnTo>
                  <a:pt x="189" y="717"/>
                </a:lnTo>
                <a:lnTo>
                  <a:pt x="167" y="784"/>
                </a:lnTo>
                <a:lnTo>
                  <a:pt x="153" y="852"/>
                </a:lnTo>
                <a:lnTo>
                  <a:pt x="140" y="920"/>
                </a:lnTo>
                <a:lnTo>
                  <a:pt x="130" y="987"/>
                </a:lnTo>
                <a:lnTo>
                  <a:pt x="113" y="1123"/>
                </a:lnTo>
                <a:lnTo>
                  <a:pt x="103" y="1253"/>
                </a:lnTo>
                <a:lnTo>
                  <a:pt x="103" y="1253"/>
                </a:lnTo>
                <a:lnTo>
                  <a:pt x="90" y="1609"/>
                </a:lnTo>
                <a:lnTo>
                  <a:pt x="81" y="1966"/>
                </a:lnTo>
                <a:lnTo>
                  <a:pt x="63" y="2673"/>
                </a:lnTo>
                <a:lnTo>
                  <a:pt x="63" y="2673"/>
                </a:lnTo>
                <a:lnTo>
                  <a:pt x="45" y="3368"/>
                </a:lnTo>
                <a:lnTo>
                  <a:pt x="45" y="3368"/>
                </a:lnTo>
                <a:lnTo>
                  <a:pt x="36" y="3652"/>
                </a:lnTo>
                <a:lnTo>
                  <a:pt x="27" y="3931"/>
                </a:lnTo>
                <a:lnTo>
                  <a:pt x="27" y="3931"/>
                </a:lnTo>
                <a:lnTo>
                  <a:pt x="9" y="4279"/>
                </a:lnTo>
                <a:lnTo>
                  <a:pt x="0" y="4626"/>
                </a:lnTo>
                <a:lnTo>
                  <a:pt x="0" y="4973"/>
                </a:lnTo>
                <a:lnTo>
                  <a:pt x="0" y="5149"/>
                </a:lnTo>
                <a:lnTo>
                  <a:pt x="9" y="5320"/>
                </a:lnTo>
                <a:lnTo>
                  <a:pt x="9" y="5320"/>
                </a:lnTo>
                <a:lnTo>
                  <a:pt x="13" y="5428"/>
                </a:lnTo>
                <a:lnTo>
                  <a:pt x="27" y="5527"/>
                </a:lnTo>
                <a:lnTo>
                  <a:pt x="40" y="5626"/>
                </a:lnTo>
                <a:lnTo>
                  <a:pt x="58" y="5721"/>
                </a:lnTo>
                <a:lnTo>
                  <a:pt x="81" y="5807"/>
                </a:lnTo>
                <a:lnTo>
                  <a:pt x="103" y="5893"/>
                </a:lnTo>
                <a:lnTo>
                  <a:pt x="135" y="5974"/>
                </a:lnTo>
                <a:lnTo>
                  <a:pt x="167" y="6050"/>
                </a:lnTo>
                <a:lnTo>
                  <a:pt x="202" y="6127"/>
                </a:lnTo>
                <a:lnTo>
                  <a:pt x="239" y="6195"/>
                </a:lnTo>
                <a:lnTo>
                  <a:pt x="284" y="6258"/>
                </a:lnTo>
                <a:lnTo>
                  <a:pt x="329" y="6316"/>
                </a:lnTo>
                <a:lnTo>
                  <a:pt x="378" y="6375"/>
                </a:lnTo>
                <a:lnTo>
                  <a:pt x="428" y="6425"/>
                </a:lnTo>
                <a:lnTo>
                  <a:pt x="487" y="6474"/>
                </a:lnTo>
                <a:lnTo>
                  <a:pt x="545" y="6515"/>
                </a:lnTo>
                <a:lnTo>
                  <a:pt x="545" y="6515"/>
                </a:lnTo>
                <a:lnTo>
                  <a:pt x="631" y="6564"/>
                </a:lnTo>
                <a:lnTo>
                  <a:pt x="717" y="6609"/>
                </a:lnTo>
                <a:lnTo>
                  <a:pt x="807" y="6641"/>
                </a:lnTo>
                <a:lnTo>
                  <a:pt x="892" y="6663"/>
                </a:lnTo>
                <a:lnTo>
                  <a:pt x="982" y="6677"/>
                </a:lnTo>
                <a:lnTo>
                  <a:pt x="1073" y="6686"/>
                </a:lnTo>
                <a:lnTo>
                  <a:pt x="1163" y="6681"/>
                </a:lnTo>
                <a:lnTo>
                  <a:pt x="1249" y="6668"/>
                </a:lnTo>
                <a:lnTo>
                  <a:pt x="1375" y="6636"/>
                </a:lnTo>
                <a:lnTo>
                  <a:pt x="1348" y="6767"/>
                </a:lnTo>
                <a:lnTo>
                  <a:pt x="1348" y="6767"/>
                </a:lnTo>
                <a:lnTo>
                  <a:pt x="1244" y="7362"/>
                </a:lnTo>
                <a:lnTo>
                  <a:pt x="1244" y="7362"/>
                </a:lnTo>
                <a:lnTo>
                  <a:pt x="1167" y="7791"/>
                </a:lnTo>
                <a:lnTo>
                  <a:pt x="1167" y="7791"/>
                </a:lnTo>
                <a:lnTo>
                  <a:pt x="1167" y="7799"/>
                </a:lnTo>
                <a:lnTo>
                  <a:pt x="1172" y="7813"/>
                </a:lnTo>
                <a:lnTo>
                  <a:pt x="1181" y="7822"/>
                </a:lnTo>
                <a:lnTo>
                  <a:pt x="1190" y="7827"/>
                </a:lnTo>
                <a:lnTo>
                  <a:pt x="1208" y="7836"/>
                </a:lnTo>
                <a:lnTo>
                  <a:pt x="1217" y="7840"/>
                </a:lnTo>
                <a:lnTo>
                  <a:pt x="1275" y="7858"/>
                </a:lnTo>
                <a:lnTo>
                  <a:pt x="1384" y="7394"/>
                </a:lnTo>
                <a:lnTo>
                  <a:pt x="1384" y="7394"/>
                </a:lnTo>
                <a:lnTo>
                  <a:pt x="1497" y="6916"/>
                </a:lnTo>
                <a:lnTo>
                  <a:pt x="1551" y="6677"/>
                </a:lnTo>
                <a:lnTo>
                  <a:pt x="1600" y="6433"/>
                </a:lnTo>
                <a:lnTo>
                  <a:pt x="1600" y="6433"/>
                </a:lnTo>
                <a:lnTo>
                  <a:pt x="1600" y="6415"/>
                </a:lnTo>
                <a:lnTo>
                  <a:pt x="1596" y="6398"/>
                </a:lnTo>
                <a:lnTo>
                  <a:pt x="1582" y="6379"/>
                </a:lnTo>
                <a:lnTo>
                  <a:pt x="1564" y="6366"/>
                </a:lnTo>
                <a:lnTo>
                  <a:pt x="1564" y="6366"/>
                </a:lnTo>
                <a:lnTo>
                  <a:pt x="1532" y="6353"/>
                </a:lnTo>
                <a:lnTo>
                  <a:pt x="1501" y="6348"/>
                </a:lnTo>
                <a:lnTo>
                  <a:pt x="1469" y="6353"/>
                </a:lnTo>
                <a:lnTo>
                  <a:pt x="1456" y="6357"/>
                </a:lnTo>
                <a:lnTo>
                  <a:pt x="1447" y="6366"/>
                </a:lnTo>
                <a:lnTo>
                  <a:pt x="1447" y="6366"/>
                </a:lnTo>
                <a:lnTo>
                  <a:pt x="1388" y="6406"/>
                </a:lnTo>
                <a:lnTo>
                  <a:pt x="1329" y="6443"/>
                </a:lnTo>
                <a:lnTo>
                  <a:pt x="1271" y="6470"/>
                </a:lnTo>
                <a:lnTo>
                  <a:pt x="1208" y="6488"/>
                </a:lnTo>
                <a:lnTo>
                  <a:pt x="1140" y="6497"/>
                </a:lnTo>
                <a:lnTo>
                  <a:pt x="1077" y="6501"/>
                </a:lnTo>
                <a:lnTo>
                  <a:pt x="1005" y="6497"/>
                </a:lnTo>
                <a:lnTo>
                  <a:pt x="937" y="6483"/>
                </a:lnTo>
                <a:lnTo>
                  <a:pt x="937" y="6483"/>
                </a:lnTo>
                <a:lnTo>
                  <a:pt x="892" y="6470"/>
                </a:lnTo>
                <a:lnTo>
                  <a:pt x="843" y="6456"/>
                </a:lnTo>
                <a:lnTo>
                  <a:pt x="797" y="6433"/>
                </a:lnTo>
                <a:lnTo>
                  <a:pt x="752" y="6411"/>
                </a:lnTo>
                <a:lnTo>
                  <a:pt x="707" y="6384"/>
                </a:lnTo>
                <a:lnTo>
                  <a:pt x="662" y="6357"/>
                </a:lnTo>
                <a:lnTo>
                  <a:pt x="622" y="6326"/>
                </a:lnTo>
                <a:lnTo>
                  <a:pt x="581" y="6289"/>
                </a:lnTo>
                <a:lnTo>
                  <a:pt x="541" y="6253"/>
                </a:lnTo>
                <a:lnTo>
                  <a:pt x="505" y="6217"/>
                </a:lnTo>
                <a:lnTo>
                  <a:pt x="469" y="6176"/>
                </a:lnTo>
                <a:lnTo>
                  <a:pt x="437" y="6131"/>
                </a:lnTo>
                <a:lnTo>
                  <a:pt x="405" y="6086"/>
                </a:lnTo>
                <a:lnTo>
                  <a:pt x="374" y="6041"/>
                </a:lnTo>
                <a:lnTo>
                  <a:pt x="351" y="5996"/>
                </a:lnTo>
                <a:lnTo>
                  <a:pt x="329" y="5947"/>
                </a:lnTo>
                <a:lnTo>
                  <a:pt x="329" y="5947"/>
                </a:lnTo>
                <a:lnTo>
                  <a:pt x="297" y="5874"/>
                </a:lnTo>
                <a:lnTo>
                  <a:pt x="275" y="5798"/>
                </a:lnTo>
                <a:lnTo>
                  <a:pt x="252" y="5726"/>
                </a:lnTo>
                <a:lnTo>
                  <a:pt x="234" y="5649"/>
                </a:lnTo>
                <a:lnTo>
                  <a:pt x="220" y="5572"/>
                </a:lnTo>
                <a:lnTo>
                  <a:pt x="207" y="5496"/>
                </a:lnTo>
                <a:lnTo>
                  <a:pt x="194" y="5342"/>
                </a:lnTo>
                <a:lnTo>
                  <a:pt x="185" y="5185"/>
                </a:lnTo>
                <a:lnTo>
                  <a:pt x="185" y="5027"/>
                </a:lnTo>
                <a:lnTo>
                  <a:pt x="189" y="4869"/>
                </a:lnTo>
                <a:lnTo>
                  <a:pt x="198" y="4711"/>
                </a:lnTo>
                <a:lnTo>
                  <a:pt x="198" y="4711"/>
                </a:lnTo>
                <a:lnTo>
                  <a:pt x="207" y="4472"/>
                </a:lnTo>
                <a:lnTo>
                  <a:pt x="207" y="4472"/>
                </a:lnTo>
                <a:lnTo>
                  <a:pt x="230" y="3435"/>
                </a:lnTo>
                <a:lnTo>
                  <a:pt x="230" y="3435"/>
                </a:lnTo>
                <a:lnTo>
                  <a:pt x="252" y="2403"/>
                </a:lnTo>
                <a:lnTo>
                  <a:pt x="284" y="1361"/>
                </a:lnTo>
                <a:lnTo>
                  <a:pt x="284" y="1361"/>
                </a:lnTo>
                <a:lnTo>
                  <a:pt x="293" y="1186"/>
                </a:lnTo>
                <a:lnTo>
                  <a:pt x="302" y="1096"/>
                </a:lnTo>
                <a:lnTo>
                  <a:pt x="311" y="1010"/>
                </a:lnTo>
                <a:lnTo>
                  <a:pt x="329" y="924"/>
                </a:lnTo>
                <a:lnTo>
                  <a:pt x="347" y="843"/>
                </a:lnTo>
                <a:lnTo>
                  <a:pt x="374" y="767"/>
                </a:lnTo>
                <a:lnTo>
                  <a:pt x="405" y="690"/>
                </a:lnTo>
                <a:lnTo>
                  <a:pt x="446" y="618"/>
                </a:lnTo>
                <a:lnTo>
                  <a:pt x="491" y="555"/>
                </a:lnTo>
                <a:lnTo>
                  <a:pt x="518" y="523"/>
                </a:lnTo>
                <a:lnTo>
                  <a:pt x="549" y="496"/>
                </a:lnTo>
                <a:lnTo>
                  <a:pt x="577" y="469"/>
                </a:lnTo>
                <a:lnTo>
                  <a:pt x="613" y="442"/>
                </a:lnTo>
                <a:lnTo>
                  <a:pt x="649" y="419"/>
                </a:lnTo>
                <a:lnTo>
                  <a:pt x="685" y="397"/>
                </a:lnTo>
                <a:lnTo>
                  <a:pt x="730" y="379"/>
                </a:lnTo>
                <a:lnTo>
                  <a:pt x="771" y="361"/>
                </a:lnTo>
                <a:lnTo>
                  <a:pt x="820" y="347"/>
                </a:lnTo>
                <a:lnTo>
                  <a:pt x="870" y="334"/>
                </a:lnTo>
                <a:lnTo>
                  <a:pt x="920" y="325"/>
                </a:lnTo>
                <a:lnTo>
                  <a:pt x="978" y="316"/>
                </a:lnTo>
                <a:lnTo>
                  <a:pt x="978" y="316"/>
                </a:lnTo>
                <a:lnTo>
                  <a:pt x="1122" y="302"/>
                </a:lnTo>
                <a:lnTo>
                  <a:pt x="1267" y="289"/>
                </a:lnTo>
                <a:lnTo>
                  <a:pt x="1564" y="275"/>
                </a:lnTo>
                <a:lnTo>
                  <a:pt x="1857" y="262"/>
                </a:lnTo>
                <a:lnTo>
                  <a:pt x="2150" y="252"/>
                </a:lnTo>
                <a:lnTo>
                  <a:pt x="2150" y="252"/>
                </a:lnTo>
                <a:lnTo>
                  <a:pt x="2556" y="243"/>
                </a:lnTo>
                <a:lnTo>
                  <a:pt x="2556" y="243"/>
                </a:lnTo>
                <a:lnTo>
                  <a:pt x="3295" y="221"/>
                </a:lnTo>
                <a:lnTo>
                  <a:pt x="4057" y="203"/>
                </a:lnTo>
                <a:lnTo>
                  <a:pt x="4833" y="194"/>
                </a:lnTo>
                <a:lnTo>
                  <a:pt x="5626" y="194"/>
                </a:lnTo>
                <a:lnTo>
                  <a:pt x="5626" y="194"/>
                </a:lnTo>
                <a:lnTo>
                  <a:pt x="6406" y="198"/>
                </a:lnTo>
                <a:lnTo>
                  <a:pt x="7190" y="207"/>
                </a:lnTo>
                <a:lnTo>
                  <a:pt x="7975" y="225"/>
                </a:lnTo>
                <a:lnTo>
                  <a:pt x="8755" y="252"/>
                </a:lnTo>
                <a:lnTo>
                  <a:pt x="8755" y="252"/>
                </a:lnTo>
                <a:lnTo>
                  <a:pt x="8948" y="252"/>
                </a:lnTo>
                <a:lnTo>
                  <a:pt x="9156" y="252"/>
                </a:lnTo>
                <a:lnTo>
                  <a:pt x="9156" y="252"/>
                </a:lnTo>
                <a:lnTo>
                  <a:pt x="9453" y="252"/>
                </a:lnTo>
                <a:lnTo>
                  <a:pt x="9607" y="257"/>
                </a:lnTo>
                <a:lnTo>
                  <a:pt x="9751" y="262"/>
                </a:lnTo>
                <a:lnTo>
                  <a:pt x="9900" y="275"/>
                </a:lnTo>
                <a:lnTo>
                  <a:pt x="10040" y="297"/>
                </a:lnTo>
                <a:lnTo>
                  <a:pt x="10179" y="325"/>
                </a:lnTo>
                <a:lnTo>
                  <a:pt x="10247" y="342"/>
                </a:lnTo>
                <a:lnTo>
                  <a:pt x="10315" y="365"/>
                </a:lnTo>
                <a:lnTo>
                  <a:pt x="10315" y="365"/>
                </a:lnTo>
                <a:lnTo>
                  <a:pt x="10387" y="392"/>
                </a:lnTo>
                <a:lnTo>
                  <a:pt x="10449" y="424"/>
                </a:lnTo>
                <a:lnTo>
                  <a:pt x="10513" y="460"/>
                </a:lnTo>
                <a:lnTo>
                  <a:pt x="10571" y="505"/>
                </a:lnTo>
                <a:lnTo>
                  <a:pt x="10621" y="555"/>
                </a:lnTo>
                <a:lnTo>
                  <a:pt x="10671" y="609"/>
                </a:lnTo>
                <a:lnTo>
                  <a:pt x="10711" y="667"/>
                </a:lnTo>
                <a:lnTo>
                  <a:pt x="10747" y="730"/>
                </a:lnTo>
                <a:lnTo>
                  <a:pt x="10783" y="802"/>
                </a:lnTo>
                <a:lnTo>
                  <a:pt x="10810" y="879"/>
                </a:lnTo>
                <a:lnTo>
                  <a:pt x="10833" y="960"/>
                </a:lnTo>
                <a:lnTo>
                  <a:pt x="10855" y="1046"/>
                </a:lnTo>
                <a:lnTo>
                  <a:pt x="10869" y="1136"/>
                </a:lnTo>
                <a:lnTo>
                  <a:pt x="10878" y="1235"/>
                </a:lnTo>
                <a:lnTo>
                  <a:pt x="10882" y="1334"/>
                </a:lnTo>
                <a:lnTo>
                  <a:pt x="10882" y="1443"/>
                </a:lnTo>
                <a:lnTo>
                  <a:pt x="10882" y="1443"/>
                </a:lnTo>
                <a:lnTo>
                  <a:pt x="10878" y="1569"/>
                </a:lnTo>
                <a:lnTo>
                  <a:pt x="10869" y="1695"/>
                </a:lnTo>
                <a:lnTo>
                  <a:pt x="10847" y="1948"/>
                </a:lnTo>
                <a:lnTo>
                  <a:pt x="10815" y="2196"/>
                </a:lnTo>
                <a:lnTo>
                  <a:pt x="10779" y="2443"/>
                </a:lnTo>
                <a:lnTo>
                  <a:pt x="10779" y="2443"/>
                </a:lnTo>
                <a:lnTo>
                  <a:pt x="10729" y="2795"/>
                </a:lnTo>
                <a:lnTo>
                  <a:pt x="10531" y="4346"/>
                </a:lnTo>
                <a:lnTo>
                  <a:pt x="10531" y="4346"/>
                </a:lnTo>
                <a:lnTo>
                  <a:pt x="10477" y="4806"/>
                </a:lnTo>
                <a:lnTo>
                  <a:pt x="10477" y="4806"/>
                </a:lnTo>
                <a:lnTo>
                  <a:pt x="10418" y="5311"/>
                </a:lnTo>
                <a:lnTo>
                  <a:pt x="10382" y="5564"/>
                </a:lnTo>
                <a:lnTo>
                  <a:pt x="10342" y="5821"/>
                </a:lnTo>
                <a:lnTo>
                  <a:pt x="10342" y="5821"/>
                </a:lnTo>
                <a:lnTo>
                  <a:pt x="10310" y="5974"/>
                </a:lnTo>
                <a:lnTo>
                  <a:pt x="10287" y="6050"/>
                </a:lnTo>
                <a:lnTo>
                  <a:pt x="10265" y="6127"/>
                </a:lnTo>
                <a:lnTo>
                  <a:pt x="10233" y="6203"/>
                </a:lnTo>
                <a:lnTo>
                  <a:pt x="10197" y="6271"/>
                </a:lnTo>
                <a:lnTo>
                  <a:pt x="10157" y="6339"/>
                </a:lnTo>
                <a:lnTo>
                  <a:pt x="10107" y="6402"/>
                </a:lnTo>
                <a:lnTo>
                  <a:pt x="10107" y="6402"/>
                </a:lnTo>
                <a:lnTo>
                  <a:pt x="10071" y="6443"/>
                </a:lnTo>
                <a:lnTo>
                  <a:pt x="10030" y="6479"/>
                </a:lnTo>
                <a:lnTo>
                  <a:pt x="9985" y="6510"/>
                </a:lnTo>
                <a:lnTo>
                  <a:pt x="9945" y="6537"/>
                </a:lnTo>
                <a:lnTo>
                  <a:pt x="9900" y="6560"/>
                </a:lnTo>
                <a:lnTo>
                  <a:pt x="9850" y="6578"/>
                </a:lnTo>
                <a:lnTo>
                  <a:pt x="9805" y="6596"/>
                </a:lnTo>
                <a:lnTo>
                  <a:pt x="9755" y="6609"/>
                </a:lnTo>
                <a:lnTo>
                  <a:pt x="9656" y="6632"/>
                </a:lnTo>
                <a:lnTo>
                  <a:pt x="9562" y="6645"/>
                </a:lnTo>
                <a:lnTo>
                  <a:pt x="9467" y="6655"/>
                </a:lnTo>
                <a:lnTo>
                  <a:pt x="9372" y="6659"/>
                </a:lnTo>
                <a:lnTo>
                  <a:pt x="9372" y="6659"/>
                </a:lnTo>
                <a:lnTo>
                  <a:pt x="8412" y="6713"/>
                </a:lnTo>
                <a:lnTo>
                  <a:pt x="7456" y="6758"/>
                </a:lnTo>
                <a:lnTo>
                  <a:pt x="7456" y="6758"/>
                </a:lnTo>
                <a:lnTo>
                  <a:pt x="5991" y="6835"/>
                </a:lnTo>
                <a:lnTo>
                  <a:pt x="5991" y="6835"/>
                </a:lnTo>
                <a:lnTo>
                  <a:pt x="5599" y="6853"/>
                </a:lnTo>
                <a:lnTo>
                  <a:pt x="5396" y="6858"/>
                </a:lnTo>
                <a:lnTo>
                  <a:pt x="5189" y="6862"/>
                </a:lnTo>
                <a:lnTo>
                  <a:pt x="4977" y="6858"/>
                </a:lnTo>
                <a:lnTo>
                  <a:pt x="4765" y="6853"/>
                </a:lnTo>
                <a:lnTo>
                  <a:pt x="4548" y="6839"/>
                </a:lnTo>
                <a:lnTo>
                  <a:pt x="4328" y="6826"/>
                </a:lnTo>
                <a:lnTo>
                  <a:pt x="4107" y="6799"/>
                </a:lnTo>
                <a:lnTo>
                  <a:pt x="3886" y="6772"/>
                </a:lnTo>
                <a:lnTo>
                  <a:pt x="3661" y="6735"/>
                </a:lnTo>
                <a:lnTo>
                  <a:pt x="3431" y="6690"/>
                </a:lnTo>
                <a:lnTo>
                  <a:pt x="3201" y="6636"/>
                </a:lnTo>
                <a:lnTo>
                  <a:pt x="2971" y="6573"/>
                </a:lnTo>
                <a:lnTo>
                  <a:pt x="2741" y="6501"/>
                </a:lnTo>
                <a:lnTo>
                  <a:pt x="2511" y="6420"/>
                </a:lnTo>
                <a:lnTo>
                  <a:pt x="2511" y="6420"/>
                </a:lnTo>
                <a:lnTo>
                  <a:pt x="2483" y="6411"/>
                </a:lnTo>
                <a:lnTo>
                  <a:pt x="2456" y="6411"/>
                </a:lnTo>
                <a:lnTo>
                  <a:pt x="2434" y="6415"/>
                </a:lnTo>
                <a:lnTo>
                  <a:pt x="2416" y="6425"/>
                </a:lnTo>
                <a:lnTo>
                  <a:pt x="2398" y="6438"/>
                </a:lnTo>
                <a:lnTo>
                  <a:pt x="2380" y="6447"/>
                </a:lnTo>
                <a:lnTo>
                  <a:pt x="2362" y="6470"/>
                </a:lnTo>
                <a:lnTo>
                  <a:pt x="2362" y="6470"/>
                </a:lnTo>
                <a:lnTo>
                  <a:pt x="2276" y="6573"/>
                </a:lnTo>
                <a:lnTo>
                  <a:pt x="2195" y="6686"/>
                </a:lnTo>
                <a:lnTo>
                  <a:pt x="2042" y="6911"/>
                </a:lnTo>
                <a:lnTo>
                  <a:pt x="2042" y="6911"/>
                </a:lnTo>
                <a:lnTo>
                  <a:pt x="1934" y="7078"/>
                </a:lnTo>
                <a:lnTo>
                  <a:pt x="1817" y="7245"/>
                </a:lnTo>
                <a:lnTo>
                  <a:pt x="1817" y="7245"/>
                </a:lnTo>
                <a:lnTo>
                  <a:pt x="1645" y="7475"/>
                </a:lnTo>
                <a:lnTo>
                  <a:pt x="1645" y="7475"/>
                </a:lnTo>
                <a:lnTo>
                  <a:pt x="1505" y="7669"/>
                </a:lnTo>
                <a:lnTo>
                  <a:pt x="1505" y="7669"/>
                </a:lnTo>
                <a:lnTo>
                  <a:pt x="1663" y="7507"/>
                </a:lnTo>
                <a:lnTo>
                  <a:pt x="1663" y="7507"/>
                </a:lnTo>
                <a:lnTo>
                  <a:pt x="1807" y="7362"/>
                </a:lnTo>
                <a:lnTo>
                  <a:pt x="1947" y="7213"/>
                </a:lnTo>
                <a:lnTo>
                  <a:pt x="1947" y="7213"/>
                </a:lnTo>
                <a:lnTo>
                  <a:pt x="2019" y="7141"/>
                </a:lnTo>
                <a:lnTo>
                  <a:pt x="2091" y="7069"/>
                </a:lnTo>
                <a:lnTo>
                  <a:pt x="2236" y="6938"/>
                </a:lnTo>
                <a:lnTo>
                  <a:pt x="2236" y="6938"/>
                </a:lnTo>
                <a:lnTo>
                  <a:pt x="2349" y="6830"/>
                </a:lnTo>
                <a:lnTo>
                  <a:pt x="2461" y="6722"/>
                </a:lnTo>
                <a:lnTo>
                  <a:pt x="2502" y="6681"/>
                </a:lnTo>
                <a:lnTo>
                  <a:pt x="2551" y="6700"/>
                </a:lnTo>
                <a:lnTo>
                  <a:pt x="2551" y="6700"/>
                </a:lnTo>
                <a:lnTo>
                  <a:pt x="2727" y="6763"/>
                </a:lnTo>
                <a:lnTo>
                  <a:pt x="2903" y="6817"/>
                </a:lnTo>
                <a:lnTo>
                  <a:pt x="3088" y="6866"/>
                </a:lnTo>
                <a:lnTo>
                  <a:pt x="3268" y="6911"/>
                </a:lnTo>
                <a:lnTo>
                  <a:pt x="3458" y="6957"/>
                </a:lnTo>
                <a:lnTo>
                  <a:pt x="3647" y="6992"/>
                </a:lnTo>
                <a:lnTo>
                  <a:pt x="3840" y="7024"/>
                </a:lnTo>
                <a:lnTo>
                  <a:pt x="4039" y="7047"/>
                </a:lnTo>
                <a:lnTo>
                  <a:pt x="4242" y="7069"/>
                </a:lnTo>
                <a:lnTo>
                  <a:pt x="4449" y="7087"/>
                </a:lnTo>
                <a:lnTo>
                  <a:pt x="4666" y="7101"/>
                </a:lnTo>
                <a:lnTo>
                  <a:pt x="4887" y="7110"/>
                </a:lnTo>
                <a:lnTo>
                  <a:pt x="5112" y="7114"/>
                </a:lnTo>
                <a:lnTo>
                  <a:pt x="5342" y="7110"/>
                </a:lnTo>
                <a:lnTo>
                  <a:pt x="5581" y="7105"/>
                </a:lnTo>
                <a:lnTo>
                  <a:pt x="5829" y="7096"/>
                </a:lnTo>
                <a:lnTo>
                  <a:pt x="5829" y="7096"/>
                </a:lnTo>
                <a:lnTo>
                  <a:pt x="6717" y="7051"/>
                </a:lnTo>
                <a:lnTo>
                  <a:pt x="7623" y="7002"/>
                </a:lnTo>
                <a:lnTo>
                  <a:pt x="8547" y="6943"/>
                </a:lnTo>
                <a:lnTo>
                  <a:pt x="9012" y="6907"/>
                </a:lnTo>
                <a:lnTo>
                  <a:pt x="9476" y="6871"/>
                </a:lnTo>
                <a:lnTo>
                  <a:pt x="9476" y="6871"/>
                </a:lnTo>
                <a:lnTo>
                  <a:pt x="9566" y="6862"/>
                </a:lnTo>
                <a:lnTo>
                  <a:pt x="9647" y="6848"/>
                </a:lnTo>
                <a:lnTo>
                  <a:pt x="9728" y="6835"/>
                </a:lnTo>
                <a:lnTo>
                  <a:pt x="9800" y="6817"/>
                </a:lnTo>
                <a:lnTo>
                  <a:pt x="9872" y="6794"/>
                </a:lnTo>
                <a:lnTo>
                  <a:pt x="9940" y="6772"/>
                </a:lnTo>
                <a:lnTo>
                  <a:pt x="10003" y="6740"/>
                </a:lnTo>
                <a:lnTo>
                  <a:pt x="10062" y="6713"/>
                </a:lnTo>
                <a:lnTo>
                  <a:pt x="10116" y="6677"/>
                </a:lnTo>
                <a:lnTo>
                  <a:pt x="10170" y="6641"/>
                </a:lnTo>
                <a:lnTo>
                  <a:pt x="10215" y="6600"/>
                </a:lnTo>
                <a:lnTo>
                  <a:pt x="10260" y="6555"/>
                </a:lnTo>
                <a:lnTo>
                  <a:pt x="10301" y="6505"/>
                </a:lnTo>
                <a:lnTo>
                  <a:pt x="10342" y="6456"/>
                </a:lnTo>
                <a:lnTo>
                  <a:pt x="10377" y="6398"/>
                </a:lnTo>
                <a:lnTo>
                  <a:pt x="10409" y="6339"/>
                </a:lnTo>
                <a:lnTo>
                  <a:pt x="10409" y="6339"/>
                </a:lnTo>
                <a:lnTo>
                  <a:pt x="10436" y="6276"/>
                </a:lnTo>
                <a:lnTo>
                  <a:pt x="10463" y="6213"/>
                </a:lnTo>
                <a:lnTo>
                  <a:pt x="10486" y="6150"/>
                </a:lnTo>
                <a:lnTo>
                  <a:pt x="10508" y="6082"/>
                </a:lnTo>
                <a:lnTo>
                  <a:pt x="10545" y="5947"/>
                </a:lnTo>
                <a:lnTo>
                  <a:pt x="10571" y="5807"/>
                </a:lnTo>
                <a:lnTo>
                  <a:pt x="10598" y="5667"/>
                </a:lnTo>
                <a:lnTo>
                  <a:pt x="10617" y="5523"/>
                </a:lnTo>
                <a:lnTo>
                  <a:pt x="10644" y="5230"/>
                </a:lnTo>
              </a:path>
            </a:pathLst>
          </a:custGeom>
          <a:solidFill>
            <a:schemeClr val="accent3"/>
          </a:solidFill>
          <a:ln>
            <a:noFill/>
          </a:ln>
          <a:effectLst/>
        </p:spPr>
        <p:txBody>
          <a:bodyPr wrap="none" anchor="ctr"/>
          <a:lstStyle/>
          <a:p>
            <a:endParaRPr lang="en-US"/>
          </a:p>
        </p:txBody>
      </p:sp>
      <p:sp>
        <p:nvSpPr>
          <p:cNvPr id="28" name="Freeform 1">
            <a:extLst>
              <a:ext uri="{FF2B5EF4-FFF2-40B4-BE49-F238E27FC236}">
                <a16:creationId xmlns:a16="http://schemas.microsoft.com/office/drawing/2014/main" xmlns="" id="{1B4A2E09-78EC-744A-8211-7EAEB661C975}"/>
              </a:ext>
            </a:extLst>
          </p:cNvPr>
          <p:cNvSpPr>
            <a:spLocks noChangeArrowheads="1"/>
          </p:cNvSpPr>
          <p:nvPr/>
        </p:nvSpPr>
        <p:spPr bwMode="auto">
          <a:xfrm>
            <a:off x="6792687" y="735393"/>
            <a:ext cx="5236590" cy="2729094"/>
          </a:xfrm>
          <a:custGeom>
            <a:avLst/>
            <a:gdLst>
              <a:gd name="T0" fmla="*/ 10946 w 11091"/>
              <a:gd name="T1" fmla="*/ 2773 h 7859"/>
              <a:gd name="T2" fmla="*/ 11090 w 11091"/>
              <a:gd name="T3" fmla="*/ 1537 h 7859"/>
              <a:gd name="T4" fmla="*/ 11045 w 11091"/>
              <a:gd name="T5" fmla="*/ 933 h 7859"/>
              <a:gd name="T6" fmla="*/ 10878 w 11091"/>
              <a:gd name="T7" fmla="*/ 527 h 7859"/>
              <a:gd name="T8" fmla="*/ 10590 w 11091"/>
              <a:gd name="T9" fmla="*/ 257 h 7859"/>
              <a:gd name="T10" fmla="*/ 10085 w 11091"/>
              <a:gd name="T11" fmla="*/ 99 h 7859"/>
              <a:gd name="T12" fmla="*/ 8989 w 11091"/>
              <a:gd name="T13" fmla="*/ 50 h 7859"/>
              <a:gd name="T14" fmla="*/ 3795 w 11091"/>
              <a:gd name="T15" fmla="*/ 27 h 7859"/>
              <a:gd name="T16" fmla="*/ 1420 w 11091"/>
              <a:gd name="T17" fmla="*/ 99 h 7859"/>
              <a:gd name="T18" fmla="*/ 730 w 11091"/>
              <a:gd name="T19" fmla="*/ 176 h 7859"/>
              <a:gd name="T20" fmla="*/ 387 w 11091"/>
              <a:gd name="T21" fmla="*/ 370 h 7859"/>
              <a:gd name="T22" fmla="*/ 167 w 11091"/>
              <a:gd name="T23" fmla="*/ 784 h 7859"/>
              <a:gd name="T24" fmla="*/ 90 w 11091"/>
              <a:gd name="T25" fmla="*/ 1609 h 7859"/>
              <a:gd name="T26" fmla="*/ 27 w 11091"/>
              <a:gd name="T27" fmla="*/ 3931 h 7859"/>
              <a:gd name="T28" fmla="*/ 9 w 11091"/>
              <a:gd name="T29" fmla="*/ 5320 h 7859"/>
              <a:gd name="T30" fmla="*/ 135 w 11091"/>
              <a:gd name="T31" fmla="*/ 5974 h 7859"/>
              <a:gd name="T32" fmla="*/ 428 w 11091"/>
              <a:gd name="T33" fmla="*/ 6425 h 7859"/>
              <a:gd name="T34" fmla="*/ 892 w 11091"/>
              <a:gd name="T35" fmla="*/ 6663 h 7859"/>
              <a:gd name="T36" fmla="*/ 1348 w 11091"/>
              <a:gd name="T37" fmla="*/ 6767 h 7859"/>
              <a:gd name="T38" fmla="*/ 1181 w 11091"/>
              <a:gd name="T39" fmla="*/ 7822 h 7859"/>
              <a:gd name="T40" fmla="*/ 1497 w 11091"/>
              <a:gd name="T41" fmla="*/ 6916 h 7859"/>
              <a:gd name="T42" fmla="*/ 1564 w 11091"/>
              <a:gd name="T43" fmla="*/ 6366 h 7859"/>
              <a:gd name="T44" fmla="*/ 1447 w 11091"/>
              <a:gd name="T45" fmla="*/ 6366 h 7859"/>
              <a:gd name="T46" fmla="*/ 1005 w 11091"/>
              <a:gd name="T47" fmla="*/ 6497 h 7859"/>
              <a:gd name="T48" fmla="*/ 707 w 11091"/>
              <a:gd name="T49" fmla="*/ 6384 h 7859"/>
              <a:gd name="T50" fmla="*/ 437 w 11091"/>
              <a:gd name="T51" fmla="*/ 6131 h 7859"/>
              <a:gd name="T52" fmla="*/ 275 w 11091"/>
              <a:gd name="T53" fmla="*/ 5798 h 7859"/>
              <a:gd name="T54" fmla="*/ 185 w 11091"/>
              <a:gd name="T55" fmla="*/ 5027 h 7859"/>
              <a:gd name="T56" fmla="*/ 230 w 11091"/>
              <a:gd name="T57" fmla="*/ 3435 h 7859"/>
              <a:gd name="T58" fmla="*/ 329 w 11091"/>
              <a:gd name="T59" fmla="*/ 924 h 7859"/>
              <a:gd name="T60" fmla="*/ 549 w 11091"/>
              <a:gd name="T61" fmla="*/ 496 h 7859"/>
              <a:gd name="T62" fmla="*/ 820 w 11091"/>
              <a:gd name="T63" fmla="*/ 347 h 7859"/>
              <a:gd name="T64" fmla="*/ 1564 w 11091"/>
              <a:gd name="T65" fmla="*/ 275 h 7859"/>
              <a:gd name="T66" fmla="*/ 4057 w 11091"/>
              <a:gd name="T67" fmla="*/ 203 h 7859"/>
              <a:gd name="T68" fmla="*/ 8755 w 11091"/>
              <a:gd name="T69" fmla="*/ 252 h 7859"/>
              <a:gd name="T70" fmla="*/ 9751 w 11091"/>
              <a:gd name="T71" fmla="*/ 262 h 7859"/>
              <a:gd name="T72" fmla="*/ 10387 w 11091"/>
              <a:gd name="T73" fmla="*/ 392 h 7859"/>
              <a:gd name="T74" fmla="*/ 10747 w 11091"/>
              <a:gd name="T75" fmla="*/ 730 h 7859"/>
              <a:gd name="T76" fmla="*/ 10882 w 11091"/>
              <a:gd name="T77" fmla="*/ 1334 h 7859"/>
              <a:gd name="T78" fmla="*/ 10779 w 11091"/>
              <a:gd name="T79" fmla="*/ 2443 h 7859"/>
              <a:gd name="T80" fmla="*/ 10418 w 11091"/>
              <a:gd name="T81" fmla="*/ 5311 h 7859"/>
              <a:gd name="T82" fmla="*/ 10233 w 11091"/>
              <a:gd name="T83" fmla="*/ 6203 h 7859"/>
              <a:gd name="T84" fmla="*/ 9985 w 11091"/>
              <a:gd name="T85" fmla="*/ 6510 h 7859"/>
              <a:gd name="T86" fmla="*/ 9562 w 11091"/>
              <a:gd name="T87" fmla="*/ 6645 h 7859"/>
              <a:gd name="T88" fmla="*/ 5991 w 11091"/>
              <a:gd name="T89" fmla="*/ 6835 h 7859"/>
              <a:gd name="T90" fmla="*/ 4548 w 11091"/>
              <a:gd name="T91" fmla="*/ 6839 h 7859"/>
              <a:gd name="T92" fmla="*/ 2971 w 11091"/>
              <a:gd name="T93" fmla="*/ 6573 h 7859"/>
              <a:gd name="T94" fmla="*/ 2416 w 11091"/>
              <a:gd name="T95" fmla="*/ 6425 h 7859"/>
              <a:gd name="T96" fmla="*/ 2042 w 11091"/>
              <a:gd name="T97" fmla="*/ 6911 h 7859"/>
              <a:gd name="T98" fmla="*/ 1505 w 11091"/>
              <a:gd name="T99" fmla="*/ 7669 h 7859"/>
              <a:gd name="T100" fmla="*/ 2019 w 11091"/>
              <a:gd name="T101" fmla="*/ 7141 h 7859"/>
              <a:gd name="T102" fmla="*/ 2551 w 11091"/>
              <a:gd name="T103" fmla="*/ 6700 h 7859"/>
              <a:gd name="T104" fmla="*/ 3647 w 11091"/>
              <a:gd name="T105" fmla="*/ 6992 h 7859"/>
              <a:gd name="T106" fmla="*/ 5112 w 11091"/>
              <a:gd name="T107" fmla="*/ 7114 h 7859"/>
              <a:gd name="T108" fmla="*/ 8547 w 11091"/>
              <a:gd name="T109" fmla="*/ 6943 h 7859"/>
              <a:gd name="T110" fmla="*/ 9800 w 11091"/>
              <a:gd name="T111" fmla="*/ 6817 h 7859"/>
              <a:gd name="T112" fmla="*/ 10215 w 11091"/>
              <a:gd name="T113" fmla="*/ 6600 h 7859"/>
              <a:gd name="T114" fmla="*/ 10436 w 11091"/>
              <a:gd name="T115" fmla="*/ 6276 h 7859"/>
              <a:gd name="T116" fmla="*/ 10617 w 11091"/>
              <a:gd name="T117" fmla="*/ 5523 h 7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091" h="7859">
                <a:moveTo>
                  <a:pt x="10644" y="5230"/>
                </a:moveTo>
                <a:lnTo>
                  <a:pt x="10644" y="5230"/>
                </a:lnTo>
                <a:lnTo>
                  <a:pt x="10662" y="5063"/>
                </a:lnTo>
                <a:lnTo>
                  <a:pt x="10679" y="4896"/>
                </a:lnTo>
                <a:lnTo>
                  <a:pt x="10919" y="2989"/>
                </a:lnTo>
                <a:lnTo>
                  <a:pt x="10919" y="2989"/>
                </a:lnTo>
                <a:lnTo>
                  <a:pt x="10946" y="2773"/>
                </a:lnTo>
                <a:lnTo>
                  <a:pt x="10977" y="2561"/>
                </a:lnTo>
                <a:lnTo>
                  <a:pt x="10977" y="2561"/>
                </a:lnTo>
                <a:lnTo>
                  <a:pt x="11018" y="2268"/>
                </a:lnTo>
                <a:lnTo>
                  <a:pt x="11054" y="1975"/>
                </a:lnTo>
                <a:lnTo>
                  <a:pt x="11072" y="1831"/>
                </a:lnTo>
                <a:lnTo>
                  <a:pt x="11081" y="1686"/>
                </a:lnTo>
                <a:lnTo>
                  <a:pt x="11090" y="1537"/>
                </a:lnTo>
                <a:lnTo>
                  <a:pt x="11090" y="1393"/>
                </a:lnTo>
                <a:lnTo>
                  <a:pt x="11090" y="1393"/>
                </a:lnTo>
                <a:lnTo>
                  <a:pt x="11085" y="1226"/>
                </a:lnTo>
                <a:lnTo>
                  <a:pt x="11076" y="1149"/>
                </a:lnTo>
                <a:lnTo>
                  <a:pt x="11067" y="1073"/>
                </a:lnTo>
                <a:lnTo>
                  <a:pt x="11058" y="1001"/>
                </a:lnTo>
                <a:lnTo>
                  <a:pt x="11045" y="933"/>
                </a:lnTo>
                <a:lnTo>
                  <a:pt x="11027" y="866"/>
                </a:lnTo>
                <a:lnTo>
                  <a:pt x="11009" y="802"/>
                </a:lnTo>
                <a:lnTo>
                  <a:pt x="10986" y="744"/>
                </a:lnTo>
                <a:lnTo>
                  <a:pt x="10964" y="685"/>
                </a:lnTo>
                <a:lnTo>
                  <a:pt x="10937" y="631"/>
                </a:lnTo>
                <a:lnTo>
                  <a:pt x="10909" y="577"/>
                </a:lnTo>
                <a:lnTo>
                  <a:pt x="10878" y="527"/>
                </a:lnTo>
                <a:lnTo>
                  <a:pt x="10842" y="482"/>
                </a:lnTo>
                <a:lnTo>
                  <a:pt x="10806" y="437"/>
                </a:lnTo>
                <a:lnTo>
                  <a:pt x="10770" y="392"/>
                </a:lnTo>
                <a:lnTo>
                  <a:pt x="10770" y="392"/>
                </a:lnTo>
                <a:lnTo>
                  <a:pt x="10711" y="342"/>
                </a:lnTo>
                <a:lnTo>
                  <a:pt x="10652" y="297"/>
                </a:lnTo>
                <a:lnTo>
                  <a:pt x="10590" y="257"/>
                </a:lnTo>
                <a:lnTo>
                  <a:pt x="10522" y="221"/>
                </a:lnTo>
                <a:lnTo>
                  <a:pt x="10454" y="190"/>
                </a:lnTo>
                <a:lnTo>
                  <a:pt x="10382" y="167"/>
                </a:lnTo>
                <a:lnTo>
                  <a:pt x="10310" y="144"/>
                </a:lnTo>
                <a:lnTo>
                  <a:pt x="10238" y="126"/>
                </a:lnTo>
                <a:lnTo>
                  <a:pt x="10161" y="113"/>
                </a:lnTo>
                <a:lnTo>
                  <a:pt x="10085" y="99"/>
                </a:lnTo>
                <a:lnTo>
                  <a:pt x="9927" y="86"/>
                </a:lnTo>
                <a:lnTo>
                  <a:pt x="9765" y="77"/>
                </a:lnTo>
                <a:lnTo>
                  <a:pt x="9607" y="72"/>
                </a:lnTo>
                <a:lnTo>
                  <a:pt x="9607" y="72"/>
                </a:lnTo>
                <a:lnTo>
                  <a:pt x="9444" y="67"/>
                </a:lnTo>
                <a:lnTo>
                  <a:pt x="9444" y="67"/>
                </a:lnTo>
                <a:lnTo>
                  <a:pt x="8989" y="50"/>
                </a:lnTo>
                <a:lnTo>
                  <a:pt x="8529" y="36"/>
                </a:lnTo>
                <a:lnTo>
                  <a:pt x="7591" y="13"/>
                </a:lnTo>
                <a:lnTo>
                  <a:pt x="6631" y="0"/>
                </a:lnTo>
                <a:lnTo>
                  <a:pt x="5657" y="0"/>
                </a:lnTo>
                <a:lnTo>
                  <a:pt x="5657" y="0"/>
                </a:lnTo>
                <a:lnTo>
                  <a:pt x="4733" y="9"/>
                </a:lnTo>
                <a:lnTo>
                  <a:pt x="3795" y="27"/>
                </a:lnTo>
                <a:lnTo>
                  <a:pt x="2840" y="54"/>
                </a:lnTo>
                <a:lnTo>
                  <a:pt x="1871" y="95"/>
                </a:lnTo>
                <a:lnTo>
                  <a:pt x="1871" y="95"/>
                </a:lnTo>
                <a:lnTo>
                  <a:pt x="1717" y="99"/>
                </a:lnTo>
                <a:lnTo>
                  <a:pt x="1559" y="99"/>
                </a:lnTo>
                <a:lnTo>
                  <a:pt x="1559" y="99"/>
                </a:lnTo>
                <a:lnTo>
                  <a:pt x="1420" y="99"/>
                </a:lnTo>
                <a:lnTo>
                  <a:pt x="1275" y="99"/>
                </a:lnTo>
                <a:lnTo>
                  <a:pt x="1136" y="104"/>
                </a:lnTo>
                <a:lnTo>
                  <a:pt x="992" y="117"/>
                </a:lnTo>
                <a:lnTo>
                  <a:pt x="924" y="131"/>
                </a:lnTo>
                <a:lnTo>
                  <a:pt x="856" y="140"/>
                </a:lnTo>
                <a:lnTo>
                  <a:pt x="793" y="158"/>
                </a:lnTo>
                <a:lnTo>
                  <a:pt x="730" y="176"/>
                </a:lnTo>
                <a:lnTo>
                  <a:pt x="667" y="194"/>
                </a:lnTo>
                <a:lnTo>
                  <a:pt x="608" y="221"/>
                </a:lnTo>
                <a:lnTo>
                  <a:pt x="549" y="248"/>
                </a:lnTo>
                <a:lnTo>
                  <a:pt x="495" y="280"/>
                </a:lnTo>
                <a:lnTo>
                  <a:pt x="495" y="280"/>
                </a:lnTo>
                <a:lnTo>
                  <a:pt x="442" y="325"/>
                </a:lnTo>
                <a:lnTo>
                  <a:pt x="387" y="370"/>
                </a:lnTo>
                <a:lnTo>
                  <a:pt x="343" y="419"/>
                </a:lnTo>
                <a:lnTo>
                  <a:pt x="306" y="473"/>
                </a:lnTo>
                <a:lnTo>
                  <a:pt x="270" y="532"/>
                </a:lnTo>
                <a:lnTo>
                  <a:pt x="239" y="591"/>
                </a:lnTo>
                <a:lnTo>
                  <a:pt x="212" y="654"/>
                </a:lnTo>
                <a:lnTo>
                  <a:pt x="189" y="717"/>
                </a:lnTo>
                <a:lnTo>
                  <a:pt x="167" y="784"/>
                </a:lnTo>
                <a:lnTo>
                  <a:pt x="153" y="852"/>
                </a:lnTo>
                <a:lnTo>
                  <a:pt x="140" y="920"/>
                </a:lnTo>
                <a:lnTo>
                  <a:pt x="130" y="987"/>
                </a:lnTo>
                <a:lnTo>
                  <a:pt x="113" y="1123"/>
                </a:lnTo>
                <a:lnTo>
                  <a:pt x="103" y="1253"/>
                </a:lnTo>
                <a:lnTo>
                  <a:pt x="103" y="1253"/>
                </a:lnTo>
                <a:lnTo>
                  <a:pt x="90" y="1609"/>
                </a:lnTo>
                <a:lnTo>
                  <a:pt x="81" y="1966"/>
                </a:lnTo>
                <a:lnTo>
                  <a:pt x="63" y="2673"/>
                </a:lnTo>
                <a:lnTo>
                  <a:pt x="63" y="2673"/>
                </a:lnTo>
                <a:lnTo>
                  <a:pt x="45" y="3368"/>
                </a:lnTo>
                <a:lnTo>
                  <a:pt x="45" y="3368"/>
                </a:lnTo>
                <a:lnTo>
                  <a:pt x="36" y="3652"/>
                </a:lnTo>
                <a:lnTo>
                  <a:pt x="27" y="3931"/>
                </a:lnTo>
                <a:lnTo>
                  <a:pt x="27" y="3931"/>
                </a:lnTo>
                <a:lnTo>
                  <a:pt x="9" y="4279"/>
                </a:lnTo>
                <a:lnTo>
                  <a:pt x="0" y="4626"/>
                </a:lnTo>
                <a:lnTo>
                  <a:pt x="0" y="4973"/>
                </a:lnTo>
                <a:lnTo>
                  <a:pt x="0" y="5149"/>
                </a:lnTo>
                <a:lnTo>
                  <a:pt x="9" y="5320"/>
                </a:lnTo>
                <a:lnTo>
                  <a:pt x="9" y="5320"/>
                </a:lnTo>
                <a:lnTo>
                  <a:pt x="13" y="5428"/>
                </a:lnTo>
                <a:lnTo>
                  <a:pt x="27" y="5527"/>
                </a:lnTo>
                <a:lnTo>
                  <a:pt x="40" y="5626"/>
                </a:lnTo>
                <a:lnTo>
                  <a:pt x="58" y="5721"/>
                </a:lnTo>
                <a:lnTo>
                  <a:pt x="81" y="5807"/>
                </a:lnTo>
                <a:lnTo>
                  <a:pt x="103" y="5893"/>
                </a:lnTo>
                <a:lnTo>
                  <a:pt x="135" y="5974"/>
                </a:lnTo>
                <a:lnTo>
                  <a:pt x="167" y="6050"/>
                </a:lnTo>
                <a:lnTo>
                  <a:pt x="202" y="6127"/>
                </a:lnTo>
                <a:lnTo>
                  <a:pt x="239" y="6195"/>
                </a:lnTo>
                <a:lnTo>
                  <a:pt x="284" y="6258"/>
                </a:lnTo>
                <a:lnTo>
                  <a:pt x="329" y="6316"/>
                </a:lnTo>
                <a:lnTo>
                  <a:pt x="378" y="6375"/>
                </a:lnTo>
                <a:lnTo>
                  <a:pt x="428" y="6425"/>
                </a:lnTo>
                <a:lnTo>
                  <a:pt x="487" y="6474"/>
                </a:lnTo>
                <a:lnTo>
                  <a:pt x="545" y="6515"/>
                </a:lnTo>
                <a:lnTo>
                  <a:pt x="545" y="6515"/>
                </a:lnTo>
                <a:lnTo>
                  <a:pt x="631" y="6564"/>
                </a:lnTo>
                <a:lnTo>
                  <a:pt x="717" y="6609"/>
                </a:lnTo>
                <a:lnTo>
                  <a:pt x="807" y="6641"/>
                </a:lnTo>
                <a:lnTo>
                  <a:pt x="892" y="6663"/>
                </a:lnTo>
                <a:lnTo>
                  <a:pt x="982" y="6677"/>
                </a:lnTo>
                <a:lnTo>
                  <a:pt x="1073" y="6686"/>
                </a:lnTo>
                <a:lnTo>
                  <a:pt x="1163" y="6681"/>
                </a:lnTo>
                <a:lnTo>
                  <a:pt x="1249" y="6668"/>
                </a:lnTo>
                <a:lnTo>
                  <a:pt x="1375" y="6636"/>
                </a:lnTo>
                <a:lnTo>
                  <a:pt x="1348" y="6767"/>
                </a:lnTo>
                <a:lnTo>
                  <a:pt x="1348" y="6767"/>
                </a:lnTo>
                <a:lnTo>
                  <a:pt x="1244" y="7362"/>
                </a:lnTo>
                <a:lnTo>
                  <a:pt x="1244" y="7362"/>
                </a:lnTo>
                <a:lnTo>
                  <a:pt x="1167" y="7791"/>
                </a:lnTo>
                <a:lnTo>
                  <a:pt x="1167" y="7791"/>
                </a:lnTo>
                <a:lnTo>
                  <a:pt x="1167" y="7799"/>
                </a:lnTo>
                <a:lnTo>
                  <a:pt x="1172" y="7813"/>
                </a:lnTo>
                <a:lnTo>
                  <a:pt x="1181" y="7822"/>
                </a:lnTo>
                <a:lnTo>
                  <a:pt x="1190" y="7827"/>
                </a:lnTo>
                <a:lnTo>
                  <a:pt x="1208" y="7836"/>
                </a:lnTo>
                <a:lnTo>
                  <a:pt x="1217" y="7840"/>
                </a:lnTo>
                <a:lnTo>
                  <a:pt x="1275" y="7858"/>
                </a:lnTo>
                <a:lnTo>
                  <a:pt x="1384" y="7394"/>
                </a:lnTo>
                <a:lnTo>
                  <a:pt x="1384" y="7394"/>
                </a:lnTo>
                <a:lnTo>
                  <a:pt x="1497" y="6916"/>
                </a:lnTo>
                <a:lnTo>
                  <a:pt x="1551" y="6677"/>
                </a:lnTo>
                <a:lnTo>
                  <a:pt x="1600" y="6433"/>
                </a:lnTo>
                <a:lnTo>
                  <a:pt x="1600" y="6433"/>
                </a:lnTo>
                <a:lnTo>
                  <a:pt x="1600" y="6415"/>
                </a:lnTo>
                <a:lnTo>
                  <a:pt x="1596" y="6398"/>
                </a:lnTo>
                <a:lnTo>
                  <a:pt x="1582" y="6379"/>
                </a:lnTo>
                <a:lnTo>
                  <a:pt x="1564" y="6366"/>
                </a:lnTo>
                <a:lnTo>
                  <a:pt x="1564" y="6366"/>
                </a:lnTo>
                <a:lnTo>
                  <a:pt x="1532" y="6353"/>
                </a:lnTo>
                <a:lnTo>
                  <a:pt x="1501" y="6348"/>
                </a:lnTo>
                <a:lnTo>
                  <a:pt x="1469" y="6353"/>
                </a:lnTo>
                <a:lnTo>
                  <a:pt x="1456" y="6357"/>
                </a:lnTo>
                <a:lnTo>
                  <a:pt x="1447" y="6366"/>
                </a:lnTo>
                <a:lnTo>
                  <a:pt x="1447" y="6366"/>
                </a:lnTo>
                <a:lnTo>
                  <a:pt x="1388" y="6406"/>
                </a:lnTo>
                <a:lnTo>
                  <a:pt x="1329" y="6443"/>
                </a:lnTo>
                <a:lnTo>
                  <a:pt x="1271" y="6470"/>
                </a:lnTo>
                <a:lnTo>
                  <a:pt x="1208" y="6488"/>
                </a:lnTo>
                <a:lnTo>
                  <a:pt x="1140" y="6497"/>
                </a:lnTo>
                <a:lnTo>
                  <a:pt x="1077" y="6501"/>
                </a:lnTo>
                <a:lnTo>
                  <a:pt x="1005" y="6497"/>
                </a:lnTo>
                <a:lnTo>
                  <a:pt x="937" y="6483"/>
                </a:lnTo>
                <a:lnTo>
                  <a:pt x="937" y="6483"/>
                </a:lnTo>
                <a:lnTo>
                  <a:pt x="892" y="6470"/>
                </a:lnTo>
                <a:lnTo>
                  <a:pt x="843" y="6456"/>
                </a:lnTo>
                <a:lnTo>
                  <a:pt x="797" y="6433"/>
                </a:lnTo>
                <a:lnTo>
                  <a:pt x="752" y="6411"/>
                </a:lnTo>
                <a:lnTo>
                  <a:pt x="707" y="6384"/>
                </a:lnTo>
                <a:lnTo>
                  <a:pt x="662" y="6357"/>
                </a:lnTo>
                <a:lnTo>
                  <a:pt x="622" y="6326"/>
                </a:lnTo>
                <a:lnTo>
                  <a:pt x="581" y="6289"/>
                </a:lnTo>
                <a:lnTo>
                  <a:pt x="541" y="6253"/>
                </a:lnTo>
                <a:lnTo>
                  <a:pt x="505" y="6217"/>
                </a:lnTo>
                <a:lnTo>
                  <a:pt x="469" y="6176"/>
                </a:lnTo>
                <a:lnTo>
                  <a:pt x="437" y="6131"/>
                </a:lnTo>
                <a:lnTo>
                  <a:pt x="405" y="6086"/>
                </a:lnTo>
                <a:lnTo>
                  <a:pt x="374" y="6041"/>
                </a:lnTo>
                <a:lnTo>
                  <a:pt x="351" y="5996"/>
                </a:lnTo>
                <a:lnTo>
                  <a:pt x="329" y="5947"/>
                </a:lnTo>
                <a:lnTo>
                  <a:pt x="329" y="5947"/>
                </a:lnTo>
                <a:lnTo>
                  <a:pt x="297" y="5874"/>
                </a:lnTo>
                <a:lnTo>
                  <a:pt x="275" y="5798"/>
                </a:lnTo>
                <a:lnTo>
                  <a:pt x="252" y="5726"/>
                </a:lnTo>
                <a:lnTo>
                  <a:pt x="234" y="5649"/>
                </a:lnTo>
                <a:lnTo>
                  <a:pt x="220" y="5572"/>
                </a:lnTo>
                <a:lnTo>
                  <a:pt x="207" y="5496"/>
                </a:lnTo>
                <a:lnTo>
                  <a:pt x="194" y="5342"/>
                </a:lnTo>
                <a:lnTo>
                  <a:pt x="185" y="5185"/>
                </a:lnTo>
                <a:lnTo>
                  <a:pt x="185" y="5027"/>
                </a:lnTo>
                <a:lnTo>
                  <a:pt x="189" y="4869"/>
                </a:lnTo>
                <a:lnTo>
                  <a:pt x="198" y="4711"/>
                </a:lnTo>
                <a:lnTo>
                  <a:pt x="198" y="4711"/>
                </a:lnTo>
                <a:lnTo>
                  <a:pt x="207" y="4472"/>
                </a:lnTo>
                <a:lnTo>
                  <a:pt x="207" y="4472"/>
                </a:lnTo>
                <a:lnTo>
                  <a:pt x="230" y="3435"/>
                </a:lnTo>
                <a:lnTo>
                  <a:pt x="230" y="3435"/>
                </a:lnTo>
                <a:lnTo>
                  <a:pt x="252" y="2403"/>
                </a:lnTo>
                <a:lnTo>
                  <a:pt x="284" y="1361"/>
                </a:lnTo>
                <a:lnTo>
                  <a:pt x="284" y="1361"/>
                </a:lnTo>
                <a:lnTo>
                  <a:pt x="293" y="1186"/>
                </a:lnTo>
                <a:lnTo>
                  <a:pt x="302" y="1096"/>
                </a:lnTo>
                <a:lnTo>
                  <a:pt x="311" y="1010"/>
                </a:lnTo>
                <a:lnTo>
                  <a:pt x="329" y="924"/>
                </a:lnTo>
                <a:lnTo>
                  <a:pt x="347" y="843"/>
                </a:lnTo>
                <a:lnTo>
                  <a:pt x="374" y="767"/>
                </a:lnTo>
                <a:lnTo>
                  <a:pt x="405" y="690"/>
                </a:lnTo>
                <a:lnTo>
                  <a:pt x="446" y="618"/>
                </a:lnTo>
                <a:lnTo>
                  <a:pt x="491" y="555"/>
                </a:lnTo>
                <a:lnTo>
                  <a:pt x="518" y="523"/>
                </a:lnTo>
                <a:lnTo>
                  <a:pt x="549" y="496"/>
                </a:lnTo>
                <a:lnTo>
                  <a:pt x="577" y="469"/>
                </a:lnTo>
                <a:lnTo>
                  <a:pt x="613" y="442"/>
                </a:lnTo>
                <a:lnTo>
                  <a:pt x="649" y="419"/>
                </a:lnTo>
                <a:lnTo>
                  <a:pt x="685" y="397"/>
                </a:lnTo>
                <a:lnTo>
                  <a:pt x="730" y="379"/>
                </a:lnTo>
                <a:lnTo>
                  <a:pt x="771" y="361"/>
                </a:lnTo>
                <a:lnTo>
                  <a:pt x="820" y="347"/>
                </a:lnTo>
                <a:lnTo>
                  <a:pt x="870" y="334"/>
                </a:lnTo>
                <a:lnTo>
                  <a:pt x="920" y="325"/>
                </a:lnTo>
                <a:lnTo>
                  <a:pt x="978" y="316"/>
                </a:lnTo>
                <a:lnTo>
                  <a:pt x="978" y="316"/>
                </a:lnTo>
                <a:lnTo>
                  <a:pt x="1122" y="302"/>
                </a:lnTo>
                <a:lnTo>
                  <a:pt x="1267" y="289"/>
                </a:lnTo>
                <a:lnTo>
                  <a:pt x="1564" y="275"/>
                </a:lnTo>
                <a:lnTo>
                  <a:pt x="1857" y="262"/>
                </a:lnTo>
                <a:lnTo>
                  <a:pt x="2150" y="252"/>
                </a:lnTo>
                <a:lnTo>
                  <a:pt x="2150" y="252"/>
                </a:lnTo>
                <a:lnTo>
                  <a:pt x="2556" y="243"/>
                </a:lnTo>
                <a:lnTo>
                  <a:pt x="2556" y="243"/>
                </a:lnTo>
                <a:lnTo>
                  <a:pt x="3295" y="221"/>
                </a:lnTo>
                <a:lnTo>
                  <a:pt x="4057" y="203"/>
                </a:lnTo>
                <a:lnTo>
                  <a:pt x="4833" y="194"/>
                </a:lnTo>
                <a:lnTo>
                  <a:pt x="5626" y="194"/>
                </a:lnTo>
                <a:lnTo>
                  <a:pt x="5626" y="194"/>
                </a:lnTo>
                <a:lnTo>
                  <a:pt x="6406" y="198"/>
                </a:lnTo>
                <a:lnTo>
                  <a:pt x="7190" y="207"/>
                </a:lnTo>
                <a:lnTo>
                  <a:pt x="7975" y="225"/>
                </a:lnTo>
                <a:lnTo>
                  <a:pt x="8755" y="252"/>
                </a:lnTo>
                <a:lnTo>
                  <a:pt x="8755" y="252"/>
                </a:lnTo>
                <a:lnTo>
                  <a:pt x="8948" y="252"/>
                </a:lnTo>
                <a:lnTo>
                  <a:pt x="9156" y="252"/>
                </a:lnTo>
                <a:lnTo>
                  <a:pt x="9156" y="252"/>
                </a:lnTo>
                <a:lnTo>
                  <a:pt x="9453" y="252"/>
                </a:lnTo>
                <a:lnTo>
                  <a:pt x="9607" y="257"/>
                </a:lnTo>
                <a:lnTo>
                  <a:pt x="9751" y="262"/>
                </a:lnTo>
                <a:lnTo>
                  <a:pt x="9900" y="275"/>
                </a:lnTo>
                <a:lnTo>
                  <a:pt x="10040" y="297"/>
                </a:lnTo>
                <a:lnTo>
                  <a:pt x="10179" y="325"/>
                </a:lnTo>
                <a:lnTo>
                  <a:pt x="10247" y="342"/>
                </a:lnTo>
                <a:lnTo>
                  <a:pt x="10315" y="365"/>
                </a:lnTo>
                <a:lnTo>
                  <a:pt x="10315" y="365"/>
                </a:lnTo>
                <a:lnTo>
                  <a:pt x="10387" y="392"/>
                </a:lnTo>
                <a:lnTo>
                  <a:pt x="10449" y="424"/>
                </a:lnTo>
                <a:lnTo>
                  <a:pt x="10513" y="460"/>
                </a:lnTo>
                <a:lnTo>
                  <a:pt x="10571" y="505"/>
                </a:lnTo>
                <a:lnTo>
                  <a:pt x="10621" y="555"/>
                </a:lnTo>
                <a:lnTo>
                  <a:pt x="10671" y="609"/>
                </a:lnTo>
                <a:lnTo>
                  <a:pt x="10711" y="667"/>
                </a:lnTo>
                <a:lnTo>
                  <a:pt x="10747" y="730"/>
                </a:lnTo>
                <a:lnTo>
                  <a:pt x="10783" y="802"/>
                </a:lnTo>
                <a:lnTo>
                  <a:pt x="10810" y="879"/>
                </a:lnTo>
                <a:lnTo>
                  <a:pt x="10833" y="960"/>
                </a:lnTo>
                <a:lnTo>
                  <a:pt x="10855" y="1046"/>
                </a:lnTo>
                <a:lnTo>
                  <a:pt x="10869" y="1136"/>
                </a:lnTo>
                <a:lnTo>
                  <a:pt x="10878" y="1235"/>
                </a:lnTo>
                <a:lnTo>
                  <a:pt x="10882" y="1334"/>
                </a:lnTo>
                <a:lnTo>
                  <a:pt x="10882" y="1443"/>
                </a:lnTo>
                <a:lnTo>
                  <a:pt x="10882" y="1443"/>
                </a:lnTo>
                <a:lnTo>
                  <a:pt x="10878" y="1569"/>
                </a:lnTo>
                <a:lnTo>
                  <a:pt x="10869" y="1695"/>
                </a:lnTo>
                <a:lnTo>
                  <a:pt x="10847" y="1948"/>
                </a:lnTo>
                <a:lnTo>
                  <a:pt x="10815" y="2196"/>
                </a:lnTo>
                <a:lnTo>
                  <a:pt x="10779" y="2443"/>
                </a:lnTo>
                <a:lnTo>
                  <a:pt x="10779" y="2443"/>
                </a:lnTo>
                <a:lnTo>
                  <a:pt x="10729" y="2795"/>
                </a:lnTo>
                <a:lnTo>
                  <a:pt x="10531" y="4346"/>
                </a:lnTo>
                <a:lnTo>
                  <a:pt x="10531" y="4346"/>
                </a:lnTo>
                <a:lnTo>
                  <a:pt x="10477" y="4806"/>
                </a:lnTo>
                <a:lnTo>
                  <a:pt x="10477" y="4806"/>
                </a:lnTo>
                <a:lnTo>
                  <a:pt x="10418" y="5311"/>
                </a:lnTo>
                <a:lnTo>
                  <a:pt x="10382" y="5564"/>
                </a:lnTo>
                <a:lnTo>
                  <a:pt x="10342" y="5821"/>
                </a:lnTo>
                <a:lnTo>
                  <a:pt x="10342" y="5821"/>
                </a:lnTo>
                <a:lnTo>
                  <a:pt x="10310" y="5974"/>
                </a:lnTo>
                <a:lnTo>
                  <a:pt x="10287" y="6050"/>
                </a:lnTo>
                <a:lnTo>
                  <a:pt x="10265" y="6127"/>
                </a:lnTo>
                <a:lnTo>
                  <a:pt x="10233" y="6203"/>
                </a:lnTo>
                <a:lnTo>
                  <a:pt x="10197" y="6271"/>
                </a:lnTo>
                <a:lnTo>
                  <a:pt x="10157" y="6339"/>
                </a:lnTo>
                <a:lnTo>
                  <a:pt x="10107" y="6402"/>
                </a:lnTo>
                <a:lnTo>
                  <a:pt x="10107" y="6402"/>
                </a:lnTo>
                <a:lnTo>
                  <a:pt x="10071" y="6443"/>
                </a:lnTo>
                <a:lnTo>
                  <a:pt x="10030" y="6479"/>
                </a:lnTo>
                <a:lnTo>
                  <a:pt x="9985" y="6510"/>
                </a:lnTo>
                <a:lnTo>
                  <a:pt x="9945" y="6537"/>
                </a:lnTo>
                <a:lnTo>
                  <a:pt x="9900" y="6560"/>
                </a:lnTo>
                <a:lnTo>
                  <a:pt x="9850" y="6578"/>
                </a:lnTo>
                <a:lnTo>
                  <a:pt x="9805" y="6596"/>
                </a:lnTo>
                <a:lnTo>
                  <a:pt x="9755" y="6609"/>
                </a:lnTo>
                <a:lnTo>
                  <a:pt x="9656" y="6632"/>
                </a:lnTo>
                <a:lnTo>
                  <a:pt x="9562" y="6645"/>
                </a:lnTo>
                <a:lnTo>
                  <a:pt x="9467" y="6655"/>
                </a:lnTo>
                <a:lnTo>
                  <a:pt x="9372" y="6659"/>
                </a:lnTo>
                <a:lnTo>
                  <a:pt x="9372" y="6659"/>
                </a:lnTo>
                <a:lnTo>
                  <a:pt x="8412" y="6713"/>
                </a:lnTo>
                <a:lnTo>
                  <a:pt x="7456" y="6758"/>
                </a:lnTo>
                <a:lnTo>
                  <a:pt x="7456" y="6758"/>
                </a:lnTo>
                <a:lnTo>
                  <a:pt x="5991" y="6835"/>
                </a:lnTo>
                <a:lnTo>
                  <a:pt x="5991" y="6835"/>
                </a:lnTo>
                <a:lnTo>
                  <a:pt x="5599" y="6853"/>
                </a:lnTo>
                <a:lnTo>
                  <a:pt x="5396" y="6858"/>
                </a:lnTo>
                <a:lnTo>
                  <a:pt x="5189" y="6862"/>
                </a:lnTo>
                <a:lnTo>
                  <a:pt x="4977" y="6858"/>
                </a:lnTo>
                <a:lnTo>
                  <a:pt x="4765" y="6853"/>
                </a:lnTo>
                <a:lnTo>
                  <a:pt x="4548" y="6839"/>
                </a:lnTo>
                <a:lnTo>
                  <a:pt x="4328" y="6826"/>
                </a:lnTo>
                <a:lnTo>
                  <a:pt x="4107" y="6799"/>
                </a:lnTo>
                <a:lnTo>
                  <a:pt x="3886" y="6772"/>
                </a:lnTo>
                <a:lnTo>
                  <a:pt x="3661" y="6735"/>
                </a:lnTo>
                <a:lnTo>
                  <a:pt x="3431" y="6690"/>
                </a:lnTo>
                <a:lnTo>
                  <a:pt x="3201" y="6636"/>
                </a:lnTo>
                <a:lnTo>
                  <a:pt x="2971" y="6573"/>
                </a:lnTo>
                <a:lnTo>
                  <a:pt x="2741" y="6501"/>
                </a:lnTo>
                <a:lnTo>
                  <a:pt x="2511" y="6420"/>
                </a:lnTo>
                <a:lnTo>
                  <a:pt x="2511" y="6420"/>
                </a:lnTo>
                <a:lnTo>
                  <a:pt x="2483" y="6411"/>
                </a:lnTo>
                <a:lnTo>
                  <a:pt x="2456" y="6411"/>
                </a:lnTo>
                <a:lnTo>
                  <a:pt x="2434" y="6415"/>
                </a:lnTo>
                <a:lnTo>
                  <a:pt x="2416" y="6425"/>
                </a:lnTo>
                <a:lnTo>
                  <a:pt x="2398" y="6438"/>
                </a:lnTo>
                <a:lnTo>
                  <a:pt x="2380" y="6447"/>
                </a:lnTo>
                <a:lnTo>
                  <a:pt x="2362" y="6470"/>
                </a:lnTo>
                <a:lnTo>
                  <a:pt x="2362" y="6470"/>
                </a:lnTo>
                <a:lnTo>
                  <a:pt x="2276" y="6573"/>
                </a:lnTo>
                <a:lnTo>
                  <a:pt x="2195" y="6686"/>
                </a:lnTo>
                <a:lnTo>
                  <a:pt x="2042" y="6911"/>
                </a:lnTo>
                <a:lnTo>
                  <a:pt x="2042" y="6911"/>
                </a:lnTo>
                <a:lnTo>
                  <a:pt x="1934" y="7078"/>
                </a:lnTo>
                <a:lnTo>
                  <a:pt x="1817" y="7245"/>
                </a:lnTo>
                <a:lnTo>
                  <a:pt x="1817" y="7245"/>
                </a:lnTo>
                <a:lnTo>
                  <a:pt x="1645" y="7475"/>
                </a:lnTo>
                <a:lnTo>
                  <a:pt x="1645" y="7475"/>
                </a:lnTo>
                <a:lnTo>
                  <a:pt x="1505" y="7669"/>
                </a:lnTo>
                <a:lnTo>
                  <a:pt x="1505" y="7669"/>
                </a:lnTo>
                <a:lnTo>
                  <a:pt x="1663" y="7507"/>
                </a:lnTo>
                <a:lnTo>
                  <a:pt x="1663" y="7507"/>
                </a:lnTo>
                <a:lnTo>
                  <a:pt x="1807" y="7362"/>
                </a:lnTo>
                <a:lnTo>
                  <a:pt x="1947" y="7213"/>
                </a:lnTo>
                <a:lnTo>
                  <a:pt x="1947" y="7213"/>
                </a:lnTo>
                <a:lnTo>
                  <a:pt x="2019" y="7141"/>
                </a:lnTo>
                <a:lnTo>
                  <a:pt x="2091" y="7069"/>
                </a:lnTo>
                <a:lnTo>
                  <a:pt x="2236" y="6938"/>
                </a:lnTo>
                <a:lnTo>
                  <a:pt x="2236" y="6938"/>
                </a:lnTo>
                <a:lnTo>
                  <a:pt x="2349" y="6830"/>
                </a:lnTo>
                <a:lnTo>
                  <a:pt x="2461" y="6722"/>
                </a:lnTo>
                <a:lnTo>
                  <a:pt x="2502" y="6681"/>
                </a:lnTo>
                <a:lnTo>
                  <a:pt x="2551" y="6700"/>
                </a:lnTo>
                <a:lnTo>
                  <a:pt x="2551" y="6700"/>
                </a:lnTo>
                <a:lnTo>
                  <a:pt x="2727" y="6763"/>
                </a:lnTo>
                <a:lnTo>
                  <a:pt x="2903" y="6817"/>
                </a:lnTo>
                <a:lnTo>
                  <a:pt x="3088" y="6866"/>
                </a:lnTo>
                <a:lnTo>
                  <a:pt x="3268" y="6911"/>
                </a:lnTo>
                <a:lnTo>
                  <a:pt x="3458" y="6957"/>
                </a:lnTo>
                <a:lnTo>
                  <a:pt x="3647" y="6992"/>
                </a:lnTo>
                <a:lnTo>
                  <a:pt x="3840" y="7024"/>
                </a:lnTo>
                <a:lnTo>
                  <a:pt x="4039" y="7047"/>
                </a:lnTo>
                <a:lnTo>
                  <a:pt x="4242" y="7069"/>
                </a:lnTo>
                <a:lnTo>
                  <a:pt x="4449" y="7087"/>
                </a:lnTo>
                <a:lnTo>
                  <a:pt x="4666" y="7101"/>
                </a:lnTo>
                <a:lnTo>
                  <a:pt x="4887" y="7110"/>
                </a:lnTo>
                <a:lnTo>
                  <a:pt x="5112" y="7114"/>
                </a:lnTo>
                <a:lnTo>
                  <a:pt x="5342" y="7110"/>
                </a:lnTo>
                <a:lnTo>
                  <a:pt x="5581" y="7105"/>
                </a:lnTo>
                <a:lnTo>
                  <a:pt x="5829" y="7096"/>
                </a:lnTo>
                <a:lnTo>
                  <a:pt x="5829" y="7096"/>
                </a:lnTo>
                <a:lnTo>
                  <a:pt x="6717" y="7051"/>
                </a:lnTo>
                <a:lnTo>
                  <a:pt x="7623" y="7002"/>
                </a:lnTo>
                <a:lnTo>
                  <a:pt x="8547" y="6943"/>
                </a:lnTo>
                <a:lnTo>
                  <a:pt x="9012" y="6907"/>
                </a:lnTo>
                <a:lnTo>
                  <a:pt x="9476" y="6871"/>
                </a:lnTo>
                <a:lnTo>
                  <a:pt x="9476" y="6871"/>
                </a:lnTo>
                <a:lnTo>
                  <a:pt x="9566" y="6862"/>
                </a:lnTo>
                <a:lnTo>
                  <a:pt x="9647" y="6848"/>
                </a:lnTo>
                <a:lnTo>
                  <a:pt x="9728" y="6835"/>
                </a:lnTo>
                <a:lnTo>
                  <a:pt x="9800" y="6817"/>
                </a:lnTo>
                <a:lnTo>
                  <a:pt x="9872" y="6794"/>
                </a:lnTo>
                <a:lnTo>
                  <a:pt x="9940" y="6772"/>
                </a:lnTo>
                <a:lnTo>
                  <a:pt x="10003" y="6740"/>
                </a:lnTo>
                <a:lnTo>
                  <a:pt x="10062" y="6713"/>
                </a:lnTo>
                <a:lnTo>
                  <a:pt x="10116" y="6677"/>
                </a:lnTo>
                <a:lnTo>
                  <a:pt x="10170" y="6641"/>
                </a:lnTo>
                <a:lnTo>
                  <a:pt x="10215" y="6600"/>
                </a:lnTo>
                <a:lnTo>
                  <a:pt x="10260" y="6555"/>
                </a:lnTo>
                <a:lnTo>
                  <a:pt x="10301" y="6505"/>
                </a:lnTo>
                <a:lnTo>
                  <a:pt x="10342" y="6456"/>
                </a:lnTo>
                <a:lnTo>
                  <a:pt x="10377" y="6398"/>
                </a:lnTo>
                <a:lnTo>
                  <a:pt x="10409" y="6339"/>
                </a:lnTo>
                <a:lnTo>
                  <a:pt x="10409" y="6339"/>
                </a:lnTo>
                <a:lnTo>
                  <a:pt x="10436" y="6276"/>
                </a:lnTo>
                <a:lnTo>
                  <a:pt x="10463" y="6213"/>
                </a:lnTo>
                <a:lnTo>
                  <a:pt x="10486" y="6150"/>
                </a:lnTo>
                <a:lnTo>
                  <a:pt x="10508" y="6082"/>
                </a:lnTo>
                <a:lnTo>
                  <a:pt x="10545" y="5947"/>
                </a:lnTo>
                <a:lnTo>
                  <a:pt x="10571" y="5807"/>
                </a:lnTo>
                <a:lnTo>
                  <a:pt x="10598" y="5667"/>
                </a:lnTo>
                <a:lnTo>
                  <a:pt x="10617" y="5523"/>
                </a:lnTo>
                <a:lnTo>
                  <a:pt x="10644" y="5230"/>
                </a:lnTo>
              </a:path>
            </a:pathLst>
          </a:custGeom>
          <a:solidFill>
            <a:schemeClr val="accent4"/>
          </a:solidFill>
          <a:ln>
            <a:noFill/>
          </a:ln>
          <a:effectLst/>
        </p:spPr>
        <p:txBody>
          <a:bodyPr wrap="none" anchor="ctr"/>
          <a:lstStyle/>
          <a:p>
            <a:endParaRPr lang="en-US"/>
          </a:p>
        </p:txBody>
      </p:sp>
      <p:sp>
        <p:nvSpPr>
          <p:cNvPr id="32" name="Freeform 1">
            <a:extLst>
              <a:ext uri="{FF2B5EF4-FFF2-40B4-BE49-F238E27FC236}">
                <a16:creationId xmlns:a16="http://schemas.microsoft.com/office/drawing/2014/main" xmlns="" id="{9D569E9C-CE68-B247-A6A0-090BE34A4852}"/>
              </a:ext>
            </a:extLst>
          </p:cNvPr>
          <p:cNvSpPr>
            <a:spLocks noChangeArrowheads="1"/>
          </p:cNvSpPr>
          <p:nvPr/>
        </p:nvSpPr>
        <p:spPr bwMode="auto">
          <a:xfrm>
            <a:off x="607429" y="750762"/>
            <a:ext cx="5079268" cy="2913720"/>
          </a:xfrm>
          <a:custGeom>
            <a:avLst/>
            <a:gdLst>
              <a:gd name="T0" fmla="*/ 10946 w 11091"/>
              <a:gd name="T1" fmla="*/ 2773 h 7859"/>
              <a:gd name="T2" fmla="*/ 11090 w 11091"/>
              <a:gd name="T3" fmla="*/ 1537 h 7859"/>
              <a:gd name="T4" fmla="*/ 11045 w 11091"/>
              <a:gd name="T5" fmla="*/ 933 h 7859"/>
              <a:gd name="T6" fmla="*/ 10878 w 11091"/>
              <a:gd name="T7" fmla="*/ 527 h 7859"/>
              <a:gd name="T8" fmla="*/ 10590 w 11091"/>
              <a:gd name="T9" fmla="*/ 257 h 7859"/>
              <a:gd name="T10" fmla="*/ 10085 w 11091"/>
              <a:gd name="T11" fmla="*/ 99 h 7859"/>
              <a:gd name="T12" fmla="*/ 8989 w 11091"/>
              <a:gd name="T13" fmla="*/ 50 h 7859"/>
              <a:gd name="T14" fmla="*/ 3795 w 11091"/>
              <a:gd name="T15" fmla="*/ 27 h 7859"/>
              <a:gd name="T16" fmla="*/ 1420 w 11091"/>
              <a:gd name="T17" fmla="*/ 99 h 7859"/>
              <a:gd name="T18" fmla="*/ 730 w 11091"/>
              <a:gd name="T19" fmla="*/ 176 h 7859"/>
              <a:gd name="T20" fmla="*/ 387 w 11091"/>
              <a:gd name="T21" fmla="*/ 370 h 7859"/>
              <a:gd name="T22" fmla="*/ 167 w 11091"/>
              <a:gd name="T23" fmla="*/ 784 h 7859"/>
              <a:gd name="T24" fmla="*/ 90 w 11091"/>
              <a:gd name="T25" fmla="*/ 1609 h 7859"/>
              <a:gd name="T26" fmla="*/ 27 w 11091"/>
              <a:gd name="T27" fmla="*/ 3931 h 7859"/>
              <a:gd name="T28" fmla="*/ 9 w 11091"/>
              <a:gd name="T29" fmla="*/ 5320 h 7859"/>
              <a:gd name="T30" fmla="*/ 135 w 11091"/>
              <a:gd name="T31" fmla="*/ 5974 h 7859"/>
              <a:gd name="T32" fmla="*/ 428 w 11091"/>
              <a:gd name="T33" fmla="*/ 6425 h 7859"/>
              <a:gd name="T34" fmla="*/ 892 w 11091"/>
              <a:gd name="T35" fmla="*/ 6663 h 7859"/>
              <a:gd name="T36" fmla="*/ 1348 w 11091"/>
              <a:gd name="T37" fmla="*/ 6767 h 7859"/>
              <a:gd name="T38" fmla="*/ 1181 w 11091"/>
              <a:gd name="T39" fmla="*/ 7822 h 7859"/>
              <a:gd name="T40" fmla="*/ 1497 w 11091"/>
              <a:gd name="T41" fmla="*/ 6916 h 7859"/>
              <a:gd name="T42" fmla="*/ 1564 w 11091"/>
              <a:gd name="T43" fmla="*/ 6366 h 7859"/>
              <a:gd name="T44" fmla="*/ 1447 w 11091"/>
              <a:gd name="T45" fmla="*/ 6366 h 7859"/>
              <a:gd name="T46" fmla="*/ 1005 w 11091"/>
              <a:gd name="T47" fmla="*/ 6497 h 7859"/>
              <a:gd name="T48" fmla="*/ 707 w 11091"/>
              <a:gd name="T49" fmla="*/ 6384 h 7859"/>
              <a:gd name="T50" fmla="*/ 437 w 11091"/>
              <a:gd name="T51" fmla="*/ 6131 h 7859"/>
              <a:gd name="T52" fmla="*/ 275 w 11091"/>
              <a:gd name="T53" fmla="*/ 5798 h 7859"/>
              <a:gd name="T54" fmla="*/ 185 w 11091"/>
              <a:gd name="T55" fmla="*/ 5027 h 7859"/>
              <a:gd name="T56" fmla="*/ 230 w 11091"/>
              <a:gd name="T57" fmla="*/ 3435 h 7859"/>
              <a:gd name="T58" fmla="*/ 329 w 11091"/>
              <a:gd name="T59" fmla="*/ 924 h 7859"/>
              <a:gd name="T60" fmla="*/ 549 w 11091"/>
              <a:gd name="T61" fmla="*/ 496 h 7859"/>
              <a:gd name="T62" fmla="*/ 820 w 11091"/>
              <a:gd name="T63" fmla="*/ 347 h 7859"/>
              <a:gd name="T64" fmla="*/ 1564 w 11091"/>
              <a:gd name="T65" fmla="*/ 275 h 7859"/>
              <a:gd name="T66" fmla="*/ 4057 w 11091"/>
              <a:gd name="T67" fmla="*/ 203 h 7859"/>
              <a:gd name="T68" fmla="*/ 8755 w 11091"/>
              <a:gd name="T69" fmla="*/ 252 h 7859"/>
              <a:gd name="T70" fmla="*/ 9751 w 11091"/>
              <a:gd name="T71" fmla="*/ 262 h 7859"/>
              <a:gd name="T72" fmla="*/ 10387 w 11091"/>
              <a:gd name="T73" fmla="*/ 392 h 7859"/>
              <a:gd name="T74" fmla="*/ 10747 w 11091"/>
              <a:gd name="T75" fmla="*/ 730 h 7859"/>
              <a:gd name="T76" fmla="*/ 10882 w 11091"/>
              <a:gd name="T77" fmla="*/ 1334 h 7859"/>
              <a:gd name="T78" fmla="*/ 10779 w 11091"/>
              <a:gd name="T79" fmla="*/ 2443 h 7859"/>
              <a:gd name="T80" fmla="*/ 10418 w 11091"/>
              <a:gd name="T81" fmla="*/ 5311 h 7859"/>
              <a:gd name="T82" fmla="*/ 10233 w 11091"/>
              <a:gd name="T83" fmla="*/ 6203 h 7859"/>
              <a:gd name="T84" fmla="*/ 9985 w 11091"/>
              <a:gd name="T85" fmla="*/ 6510 h 7859"/>
              <a:gd name="T86" fmla="*/ 9562 w 11091"/>
              <a:gd name="T87" fmla="*/ 6645 h 7859"/>
              <a:gd name="T88" fmla="*/ 5991 w 11091"/>
              <a:gd name="T89" fmla="*/ 6835 h 7859"/>
              <a:gd name="T90" fmla="*/ 4548 w 11091"/>
              <a:gd name="T91" fmla="*/ 6839 h 7859"/>
              <a:gd name="T92" fmla="*/ 2971 w 11091"/>
              <a:gd name="T93" fmla="*/ 6573 h 7859"/>
              <a:gd name="T94" fmla="*/ 2416 w 11091"/>
              <a:gd name="T95" fmla="*/ 6425 h 7859"/>
              <a:gd name="T96" fmla="*/ 2042 w 11091"/>
              <a:gd name="T97" fmla="*/ 6911 h 7859"/>
              <a:gd name="T98" fmla="*/ 1505 w 11091"/>
              <a:gd name="T99" fmla="*/ 7669 h 7859"/>
              <a:gd name="T100" fmla="*/ 2019 w 11091"/>
              <a:gd name="T101" fmla="*/ 7141 h 7859"/>
              <a:gd name="T102" fmla="*/ 2551 w 11091"/>
              <a:gd name="T103" fmla="*/ 6700 h 7859"/>
              <a:gd name="T104" fmla="*/ 3647 w 11091"/>
              <a:gd name="T105" fmla="*/ 6992 h 7859"/>
              <a:gd name="T106" fmla="*/ 5112 w 11091"/>
              <a:gd name="T107" fmla="*/ 7114 h 7859"/>
              <a:gd name="T108" fmla="*/ 8547 w 11091"/>
              <a:gd name="T109" fmla="*/ 6943 h 7859"/>
              <a:gd name="T110" fmla="*/ 9800 w 11091"/>
              <a:gd name="T111" fmla="*/ 6817 h 7859"/>
              <a:gd name="T112" fmla="*/ 10215 w 11091"/>
              <a:gd name="T113" fmla="*/ 6600 h 7859"/>
              <a:gd name="T114" fmla="*/ 10436 w 11091"/>
              <a:gd name="T115" fmla="*/ 6276 h 7859"/>
              <a:gd name="T116" fmla="*/ 10617 w 11091"/>
              <a:gd name="T117" fmla="*/ 5523 h 7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091" h="7859">
                <a:moveTo>
                  <a:pt x="10644" y="5230"/>
                </a:moveTo>
                <a:lnTo>
                  <a:pt x="10644" y="5230"/>
                </a:lnTo>
                <a:lnTo>
                  <a:pt x="10662" y="5063"/>
                </a:lnTo>
                <a:lnTo>
                  <a:pt x="10679" y="4896"/>
                </a:lnTo>
                <a:lnTo>
                  <a:pt x="10919" y="2989"/>
                </a:lnTo>
                <a:lnTo>
                  <a:pt x="10919" y="2989"/>
                </a:lnTo>
                <a:lnTo>
                  <a:pt x="10946" y="2773"/>
                </a:lnTo>
                <a:lnTo>
                  <a:pt x="10977" y="2561"/>
                </a:lnTo>
                <a:lnTo>
                  <a:pt x="10977" y="2561"/>
                </a:lnTo>
                <a:lnTo>
                  <a:pt x="11018" y="2268"/>
                </a:lnTo>
                <a:lnTo>
                  <a:pt x="11054" y="1975"/>
                </a:lnTo>
                <a:lnTo>
                  <a:pt x="11072" y="1831"/>
                </a:lnTo>
                <a:lnTo>
                  <a:pt x="11081" y="1686"/>
                </a:lnTo>
                <a:lnTo>
                  <a:pt x="11090" y="1537"/>
                </a:lnTo>
                <a:lnTo>
                  <a:pt x="11090" y="1393"/>
                </a:lnTo>
                <a:lnTo>
                  <a:pt x="11090" y="1393"/>
                </a:lnTo>
                <a:lnTo>
                  <a:pt x="11085" y="1226"/>
                </a:lnTo>
                <a:lnTo>
                  <a:pt x="11076" y="1149"/>
                </a:lnTo>
                <a:lnTo>
                  <a:pt x="11067" y="1073"/>
                </a:lnTo>
                <a:lnTo>
                  <a:pt x="11058" y="1001"/>
                </a:lnTo>
                <a:lnTo>
                  <a:pt x="11045" y="933"/>
                </a:lnTo>
                <a:lnTo>
                  <a:pt x="11027" y="866"/>
                </a:lnTo>
                <a:lnTo>
                  <a:pt x="11009" y="802"/>
                </a:lnTo>
                <a:lnTo>
                  <a:pt x="10986" y="744"/>
                </a:lnTo>
                <a:lnTo>
                  <a:pt x="10964" y="685"/>
                </a:lnTo>
                <a:lnTo>
                  <a:pt x="10937" y="631"/>
                </a:lnTo>
                <a:lnTo>
                  <a:pt x="10909" y="577"/>
                </a:lnTo>
                <a:lnTo>
                  <a:pt x="10878" y="527"/>
                </a:lnTo>
                <a:lnTo>
                  <a:pt x="10842" y="482"/>
                </a:lnTo>
                <a:lnTo>
                  <a:pt x="10806" y="437"/>
                </a:lnTo>
                <a:lnTo>
                  <a:pt x="10770" y="392"/>
                </a:lnTo>
                <a:lnTo>
                  <a:pt x="10770" y="392"/>
                </a:lnTo>
                <a:lnTo>
                  <a:pt x="10711" y="342"/>
                </a:lnTo>
                <a:lnTo>
                  <a:pt x="10652" y="297"/>
                </a:lnTo>
                <a:lnTo>
                  <a:pt x="10590" y="257"/>
                </a:lnTo>
                <a:lnTo>
                  <a:pt x="10522" y="221"/>
                </a:lnTo>
                <a:lnTo>
                  <a:pt x="10454" y="190"/>
                </a:lnTo>
                <a:lnTo>
                  <a:pt x="10382" y="167"/>
                </a:lnTo>
                <a:lnTo>
                  <a:pt x="10310" y="144"/>
                </a:lnTo>
                <a:lnTo>
                  <a:pt x="10238" y="126"/>
                </a:lnTo>
                <a:lnTo>
                  <a:pt x="10161" y="113"/>
                </a:lnTo>
                <a:lnTo>
                  <a:pt x="10085" y="99"/>
                </a:lnTo>
                <a:lnTo>
                  <a:pt x="9927" y="86"/>
                </a:lnTo>
                <a:lnTo>
                  <a:pt x="9765" y="77"/>
                </a:lnTo>
                <a:lnTo>
                  <a:pt x="9607" y="72"/>
                </a:lnTo>
                <a:lnTo>
                  <a:pt x="9607" y="72"/>
                </a:lnTo>
                <a:lnTo>
                  <a:pt x="9444" y="67"/>
                </a:lnTo>
                <a:lnTo>
                  <a:pt x="9444" y="67"/>
                </a:lnTo>
                <a:lnTo>
                  <a:pt x="8989" y="50"/>
                </a:lnTo>
                <a:lnTo>
                  <a:pt x="8529" y="36"/>
                </a:lnTo>
                <a:lnTo>
                  <a:pt x="7591" y="13"/>
                </a:lnTo>
                <a:lnTo>
                  <a:pt x="6631" y="0"/>
                </a:lnTo>
                <a:lnTo>
                  <a:pt x="5657" y="0"/>
                </a:lnTo>
                <a:lnTo>
                  <a:pt x="5657" y="0"/>
                </a:lnTo>
                <a:lnTo>
                  <a:pt x="4733" y="9"/>
                </a:lnTo>
                <a:lnTo>
                  <a:pt x="3795" y="27"/>
                </a:lnTo>
                <a:lnTo>
                  <a:pt x="2840" y="54"/>
                </a:lnTo>
                <a:lnTo>
                  <a:pt x="1871" y="95"/>
                </a:lnTo>
                <a:lnTo>
                  <a:pt x="1871" y="95"/>
                </a:lnTo>
                <a:lnTo>
                  <a:pt x="1717" y="99"/>
                </a:lnTo>
                <a:lnTo>
                  <a:pt x="1559" y="99"/>
                </a:lnTo>
                <a:lnTo>
                  <a:pt x="1559" y="99"/>
                </a:lnTo>
                <a:lnTo>
                  <a:pt x="1420" y="99"/>
                </a:lnTo>
                <a:lnTo>
                  <a:pt x="1275" y="99"/>
                </a:lnTo>
                <a:lnTo>
                  <a:pt x="1136" y="104"/>
                </a:lnTo>
                <a:lnTo>
                  <a:pt x="992" y="117"/>
                </a:lnTo>
                <a:lnTo>
                  <a:pt x="924" y="131"/>
                </a:lnTo>
                <a:lnTo>
                  <a:pt x="856" y="140"/>
                </a:lnTo>
                <a:lnTo>
                  <a:pt x="793" y="158"/>
                </a:lnTo>
                <a:lnTo>
                  <a:pt x="730" y="176"/>
                </a:lnTo>
                <a:lnTo>
                  <a:pt x="667" y="194"/>
                </a:lnTo>
                <a:lnTo>
                  <a:pt x="608" y="221"/>
                </a:lnTo>
                <a:lnTo>
                  <a:pt x="549" y="248"/>
                </a:lnTo>
                <a:lnTo>
                  <a:pt x="495" y="280"/>
                </a:lnTo>
                <a:lnTo>
                  <a:pt x="495" y="280"/>
                </a:lnTo>
                <a:lnTo>
                  <a:pt x="442" y="325"/>
                </a:lnTo>
                <a:lnTo>
                  <a:pt x="387" y="370"/>
                </a:lnTo>
                <a:lnTo>
                  <a:pt x="343" y="419"/>
                </a:lnTo>
                <a:lnTo>
                  <a:pt x="306" y="473"/>
                </a:lnTo>
                <a:lnTo>
                  <a:pt x="270" y="532"/>
                </a:lnTo>
                <a:lnTo>
                  <a:pt x="239" y="591"/>
                </a:lnTo>
                <a:lnTo>
                  <a:pt x="212" y="654"/>
                </a:lnTo>
                <a:lnTo>
                  <a:pt x="189" y="717"/>
                </a:lnTo>
                <a:lnTo>
                  <a:pt x="167" y="784"/>
                </a:lnTo>
                <a:lnTo>
                  <a:pt x="153" y="852"/>
                </a:lnTo>
                <a:lnTo>
                  <a:pt x="140" y="920"/>
                </a:lnTo>
                <a:lnTo>
                  <a:pt x="130" y="987"/>
                </a:lnTo>
                <a:lnTo>
                  <a:pt x="113" y="1123"/>
                </a:lnTo>
                <a:lnTo>
                  <a:pt x="103" y="1253"/>
                </a:lnTo>
                <a:lnTo>
                  <a:pt x="103" y="1253"/>
                </a:lnTo>
                <a:lnTo>
                  <a:pt x="90" y="1609"/>
                </a:lnTo>
                <a:lnTo>
                  <a:pt x="81" y="1966"/>
                </a:lnTo>
                <a:lnTo>
                  <a:pt x="63" y="2673"/>
                </a:lnTo>
                <a:lnTo>
                  <a:pt x="63" y="2673"/>
                </a:lnTo>
                <a:lnTo>
                  <a:pt x="45" y="3368"/>
                </a:lnTo>
                <a:lnTo>
                  <a:pt x="45" y="3368"/>
                </a:lnTo>
                <a:lnTo>
                  <a:pt x="36" y="3652"/>
                </a:lnTo>
                <a:lnTo>
                  <a:pt x="27" y="3931"/>
                </a:lnTo>
                <a:lnTo>
                  <a:pt x="27" y="3931"/>
                </a:lnTo>
                <a:lnTo>
                  <a:pt x="9" y="4279"/>
                </a:lnTo>
                <a:lnTo>
                  <a:pt x="0" y="4626"/>
                </a:lnTo>
                <a:lnTo>
                  <a:pt x="0" y="4973"/>
                </a:lnTo>
                <a:lnTo>
                  <a:pt x="0" y="5149"/>
                </a:lnTo>
                <a:lnTo>
                  <a:pt x="9" y="5320"/>
                </a:lnTo>
                <a:lnTo>
                  <a:pt x="9" y="5320"/>
                </a:lnTo>
                <a:lnTo>
                  <a:pt x="13" y="5428"/>
                </a:lnTo>
                <a:lnTo>
                  <a:pt x="27" y="5527"/>
                </a:lnTo>
                <a:lnTo>
                  <a:pt x="40" y="5626"/>
                </a:lnTo>
                <a:lnTo>
                  <a:pt x="58" y="5721"/>
                </a:lnTo>
                <a:lnTo>
                  <a:pt x="81" y="5807"/>
                </a:lnTo>
                <a:lnTo>
                  <a:pt x="103" y="5893"/>
                </a:lnTo>
                <a:lnTo>
                  <a:pt x="135" y="5974"/>
                </a:lnTo>
                <a:lnTo>
                  <a:pt x="167" y="6050"/>
                </a:lnTo>
                <a:lnTo>
                  <a:pt x="202" y="6127"/>
                </a:lnTo>
                <a:lnTo>
                  <a:pt x="239" y="6195"/>
                </a:lnTo>
                <a:lnTo>
                  <a:pt x="284" y="6258"/>
                </a:lnTo>
                <a:lnTo>
                  <a:pt x="329" y="6316"/>
                </a:lnTo>
                <a:lnTo>
                  <a:pt x="378" y="6375"/>
                </a:lnTo>
                <a:lnTo>
                  <a:pt x="428" y="6425"/>
                </a:lnTo>
                <a:lnTo>
                  <a:pt x="487" y="6474"/>
                </a:lnTo>
                <a:lnTo>
                  <a:pt x="545" y="6515"/>
                </a:lnTo>
                <a:lnTo>
                  <a:pt x="545" y="6515"/>
                </a:lnTo>
                <a:lnTo>
                  <a:pt x="631" y="6564"/>
                </a:lnTo>
                <a:lnTo>
                  <a:pt x="717" y="6609"/>
                </a:lnTo>
                <a:lnTo>
                  <a:pt x="807" y="6641"/>
                </a:lnTo>
                <a:lnTo>
                  <a:pt x="892" y="6663"/>
                </a:lnTo>
                <a:lnTo>
                  <a:pt x="982" y="6677"/>
                </a:lnTo>
                <a:lnTo>
                  <a:pt x="1073" y="6686"/>
                </a:lnTo>
                <a:lnTo>
                  <a:pt x="1163" y="6681"/>
                </a:lnTo>
                <a:lnTo>
                  <a:pt x="1249" y="6668"/>
                </a:lnTo>
                <a:lnTo>
                  <a:pt x="1375" y="6636"/>
                </a:lnTo>
                <a:lnTo>
                  <a:pt x="1348" y="6767"/>
                </a:lnTo>
                <a:lnTo>
                  <a:pt x="1348" y="6767"/>
                </a:lnTo>
                <a:lnTo>
                  <a:pt x="1244" y="7362"/>
                </a:lnTo>
                <a:lnTo>
                  <a:pt x="1244" y="7362"/>
                </a:lnTo>
                <a:lnTo>
                  <a:pt x="1167" y="7791"/>
                </a:lnTo>
                <a:lnTo>
                  <a:pt x="1167" y="7791"/>
                </a:lnTo>
                <a:lnTo>
                  <a:pt x="1167" y="7799"/>
                </a:lnTo>
                <a:lnTo>
                  <a:pt x="1172" y="7813"/>
                </a:lnTo>
                <a:lnTo>
                  <a:pt x="1181" y="7822"/>
                </a:lnTo>
                <a:lnTo>
                  <a:pt x="1190" y="7827"/>
                </a:lnTo>
                <a:lnTo>
                  <a:pt x="1208" y="7836"/>
                </a:lnTo>
                <a:lnTo>
                  <a:pt x="1217" y="7840"/>
                </a:lnTo>
                <a:lnTo>
                  <a:pt x="1275" y="7858"/>
                </a:lnTo>
                <a:lnTo>
                  <a:pt x="1384" y="7394"/>
                </a:lnTo>
                <a:lnTo>
                  <a:pt x="1384" y="7394"/>
                </a:lnTo>
                <a:lnTo>
                  <a:pt x="1497" y="6916"/>
                </a:lnTo>
                <a:lnTo>
                  <a:pt x="1551" y="6677"/>
                </a:lnTo>
                <a:lnTo>
                  <a:pt x="1600" y="6433"/>
                </a:lnTo>
                <a:lnTo>
                  <a:pt x="1600" y="6433"/>
                </a:lnTo>
                <a:lnTo>
                  <a:pt x="1600" y="6415"/>
                </a:lnTo>
                <a:lnTo>
                  <a:pt x="1596" y="6398"/>
                </a:lnTo>
                <a:lnTo>
                  <a:pt x="1582" y="6379"/>
                </a:lnTo>
                <a:lnTo>
                  <a:pt x="1564" y="6366"/>
                </a:lnTo>
                <a:lnTo>
                  <a:pt x="1564" y="6366"/>
                </a:lnTo>
                <a:lnTo>
                  <a:pt x="1532" y="6353"/>
                </a:lnTo>
                <a:lnTo>
                  <a:pt x="1501" y="6348"/>
                </a:lnTo>
                <a:lnTo>
                  <a:pt x="1469" y="6353"/>
                </a:lnTo>
                <a:lnTo>
                  <a:pt x="1456" y="6357"/>
                </a:lnTo>
                <a:lnTo>
                  <a:pt x="1447" y="6366"/>
                </a:lnTo>
                <a:lnTo>
                  <a:pt x="1447" y="6366"/>
                </a:lnTo>
                <a:lnTo>
                  <a:pt x="1388" y="6406"/>
                </a:lnTo>
                <a:lnTo>
                  <a:pt x="1329" y="6443"/>
                </a:lnTo>
                <a:lnTo>
                  <a:pt x="1271" y="6470"/>
                </a:lnTo>
                <a:lnTo>
                  <a:pt x="1208" y="6488"/>
                </a:lnTo>
                <a:lnTo>
                  <a:pt x="1140" y="6497"/>
                </a:lnTo>
                <a:lnTo>
                  <a:pt x="1077" y="6501"/>
                </a:lnTo>
                <a:lnTo>
                  <a:pt x="1005" y="6497"/>
                </a:lnTo>
                <a:lnTo>
                  <a:pt x="937" y="6483"/>
                </a:lnTo>
                <a:lnTo>
                  <a:pt x="937" y="6483"/>
                </a:lnTo>
                <a:lnTo>
                  <a:pt x="892" y="6470"/>
                </a:lnTo>
                <a:lnTo>
                  <a:pt x="843" y="6456"/>
                </a:lnTo>
                <a:lnTo>
                  <a:pt x="797" y="6433"/>
                </a:lnTo>
                <a:lnTo>
                  <a:pt x="752" y="6411"/>
                </a:lnTo>
                <a:lnTo>
                  <a:pt x="707" y="6384"/>
                </a:lnTo>
                <a:lnTo>
                  <a:pt x="662" y="6357"/>
                </a:lnTo>
                <a:lnTo>
                  <a:pt x="622" y="6326"/>
                </a:lnTo>
                <a:lnTo>
                  <a:pt x="581" y="6289"/>
                </a:lnTo>
                <a:lnTo>
                  <a:pt x="541" y="6253"/>
                </a:lnTo>
                <a:lnTo>
                  <a:pt x="505" y="6217"/>
                </a:lnTo>
                <a:lnTo>
                  <a:pt x="469" y="6176"/>
                </a:lnTo>
                <a:lnTo>
                  <a:pt x="437" y="6131"/>
                </a:lnTo>
                <a:lnTo>
                  <a:pt x="405" y="6086"/>
                </a:lnTo>
                <a:lnTo>
                  <a:pt x="374" y="6041"/>
                </a:lnTo>
                <a:lnTo>
                  <a:pt x="351" y="5996"/>
                </a:lnTo>
                <a:lnTo>
                  <a:pt x="329" y="5947"/>
                </a:lnTo>
                <a:lnTo>
                  <a:pt x="329" y="5947"/>
                </a:lnTo>
                <a:lnTo>
                  <a:pt x="297" y="5874"/>
                </a:lnTo>
                <a:lnTo>
                  <a:pt x="275" y="5798"/>
                </a:lnTo>
                <a:lnTo>
                  <a:pt x="252" y="5726"/>
                </a:lnTo>
                <a:lnTo>
                  <a:pt x="234" y="5649"/>
                </a:lnTo>
                <a:lnTo>
                  <a:pt x="220" y="5572"/>
                </a:lnTo>
                <a:lnTo>
                  <a:pt x="207" y="5496"/>
                </a:lnTo>
                <a:lnTo>
                  <a:pt x="194" y="5342"/>
                </a:lnTo>
                <a:lnTo>
                  <a:pt x="185" y="5185"/>
                </a:lnTo>
                <a:lnTo>
                  <a:pt x="185" y="5027"/>
                </a:lnTo>
                <a:lnTo>
                  <a:pt x="189" y="4869"/>
                </a:lnTo>
                <a:lnTo>
                  <a:pt x="198" y="4711"/>
                </a:lnTo>
                <a:lnTo>
                  <a:pt x="198" y="4711"/>
                </a:lnTo>
                <a:lnTo>
                  <a:pt x="207" y="4472"/>
                </a:lnTo>
                <a:lnTo>
                  <a:pt x="207" y="4472"/>
                </a:lnTo>
                <a:lnTo>
                  <a:pt x="230" y="3435"/>
                </a:lnTo>
                <a:lnTo>
                  <a:pt x="230" y="3435"/>
                </a:lnTo>
                <a:lnTo>
                  <a:pt x="252" y="2403"/>
                </a:lnTo>
                <a:lnTo>
                  <a:pt x="284" y="1361"/>
                </a:lnTo>
                <a:lnTo>
                  <a:pt x="284" y="1361"/>
                </a:lnTo>
                <a:lnTo>
                  <a:pt x="293" y="1186"/>
                </a:lnTo>
                <a:lnTo>
                  <a:pt x="302" y="1096"/>
                </a:lnTo>
                <a:lnTo>
                  <a:pt x="311" y="1010"/>
                </a:lnTo>
                <a:lnTo>
                  <a:pt x="329" y="924"/>
                </a:lnTo>
                <a:lnTo>
                  <a:pt x="347" y="843"/>
                </a:lnTo>
                <a:lnTo>
                  <a:pt x="374" y="767"/>
                </a:lnTo>
                <a:lnTo>
                  <a:pt x="405" y="690"/>
                </a:lnTo>
                <a:lnTo>
                  <a:pt x="446" y="618"/>
                </a:lnTo>
                <a:lnTo>
                  <a:pt x="491" y="555"/>
                </a:lnTo>
                <a:lnTo>
                  <a:pt x="518" y="523"/>
                </a:lnTo>
                <a:lnTo>
                  <a:pt x="549" y="496"/>
                </a:lnTo>
                <a:lnTo>
                  <a:pt x="577" y="469"/>
                </a:lnTo>
                <a:lnTo>
                  <a:pt x="613" y="442"/>
                </a:lnTo>
                <a:lnTo>
                  <a:pt x="649" y="419"/>
                </a:lnTo>
                <a:lnTo>
                  <a:pt x="685" y="397"/>
                </a:lnTo>
                <a:lnTo>
                  <a:pt x="730" y="379"/>
                </a:lnTo>
                <a:lnTo>
                  <a:pt x="771" y="361"/>
                </a:lnTo>
                <a:lnTo>
                  <a:pt x="820" y="347"/>
                </a:lnTo>
                <a:lnTo>
                  <a:pt x="870" y="334"/>
                </a:lnTo>
                <a:lnTo>
                  <a:pt x="920" y="325"/>
                </a:lnTo>
                <a:lnTo>
                  <a:pt x="978" y="316"/>
                </a:lnTo>
                <a:lnTo>
                  <a:pt x="978" y="316"/>
                </a:lnTo>
                <a:lnTo>
                  <a:pt x="1122" y="302"/>
                </a:lnTo>
                <a:lnTo>
                  <a:pt x="1267" y="289"/>
                </a:lnTo>
                <a:lnTo>
                  <a:pt x="1564" y="275"/>
                </a:lnTo>
                <a:lnTo>
                  <a:pt x="1857" y="262"/>
                </a:lnTo>
                <a:lnTo>
                  <a:pt x="2150" y="252"/>
                </a:lnTo>
                <a:lnTo>
                  <a:pt x="2150" y="252"/>
                </a:lnTo>
                <a:lnTo>
                  <a:pt x="2556" y="243"/>
                </a:lnTo>
                <a:lnTo>
                  <a:pt x="2556" y="243"/>
                </a:lnTo>
                <a:lnTo>
                  <a:pt x="3295" y="221"/>
                </a:lnTo>
                <a:lnTo>
                  <a:pt x="4057" y="203"/>
                </a:lnTo>
                <a:lnTo>
                  <a:pt x="4833" y="194"/>
                </a:lnTo>
                <a:lnTo>
                  <a:pt x="5626" y="194"/>
                </a:lnTo>
                <a:lnTo>
                  <a:pt x="5626" y="194"/>
                </a:lnTo>
                <a:lnTo>
                  <a:pt x="6406" y="198"/>
                </a:lnTo>
                <a:lnTo>
                  <a:pt x="7190" y="207"/>
                </a:lnTo>
                <a:lnTo>
                  <a:pt x="7975" y="225"/>
                </a:lnTo>
                <a:lnTo>
                  <a:pt x="8755" y="252"/>
                </a:lnTo>
                <a:lnTo>
                  <a:pt x="8755" y="252"/>
                </a:lnTo>
                <a:lnTo>
                  <a:pt x="8948" y="252"/>
                </a:lnTo>
                <a:lnTo>
                  <a:pt x="9156" y="252"/>
                </a:lnTo>
                <a:lnTo>
                  <a:pt x="9156" y="252"/>
                </a:lnTo>
                <a:lnTo>
                  <a:pt x="9453" y="252"/>
                </a:lnTo>
                <a:lnTo>
                  <a:pt x="9607" y="257"/>
                </a:lnTo>
                <a:lnTo>
                  <a:pt x="9751" y="262"/>
                </a:lnTo>
                <a:lnTo>
                  <a:pt x="9900" y="275"/>
                </a:lnTo>
                <a:lnTo>
                  <a:pt x="10040" y="297"/>
                </a:lnTo>
                <a:lnTo>
                  <a:pt x="10179" y="325"/>
                </a:lnTo>
                <a:lnTo>
                  <a:pt x="10247" y="342"/>
                </a:lnTo>
                <a:lnTo>
                  <a:pt x="10315" y="365"/>
                </a:lnTo>
                <a:lnTo>
                  <a:pt x="10315" y="365"/>
                </a:lnTo>
                <a:lnTo>
                  <a:pt x="10387" y="392"/>
                </a:lnTo>
                <a:lnTo>
                  <a:pt x="10449" y="424"/>
                </a:lnTo>
                <a:lnTo>
                  <a:pt x="10513" y="460"/>
                </a:lnTo>
                <a:lnTo>
                  <a:pt x="10571" y="505"/>
                </a:lnTo>
                <a:lnTo>
                  <a:pt x="10621" y="555"/>
                </a:lnTo>
                <a:lnTo>
                  <a:pt x="10671" y="609"/>
                </a:lnTo>
                <a:lnTo>
                  <a:pt x="10711" y="667"/>
                </a:lnTo>
                <a:lnTo>
                  <a:pt x="10747" y="730"/>
                </a:lnTo>
                <a:lnTo>
                  <a:pt x="10783" y="802"/>
                </a:lnTo>
                <a:lnTo>
                  <a:pt x="10810" y="879"/>
                </a:lnTo>
                <a:lnTo>
                  <a:pt x="10833" y="960"/>
                </a:lnTo>
                <a:lnTo>
                  <a:pt x="10855" y="1046"/>
                </a:lnTo>
                <a:lnTo>
                  <a:pt x="10869" y="1136"/>
                </a:lnTo>
                <a:lnTo>
                  <a:pt x="10878" y="1235"/>
                </a:lnTo>
                <a:lnTo>
                  <a:pt x="10882" y="1334"/>
                </a:lnTo>
                <a:lnTo>
                  <a:pt x="10882" y="1443"/>
                </a:lnTo>
                <a:lnTo>
                  <a:pt x="10882" y="1443"/>
                </a:lnTo>
                <a:lnTo>
                  <a:pt x="10878" y="1569"/>
                </a:lnTo>
                <a:lnTo>
                  <a:pt x="10869" y="1695"/>
                </a:lnTo>
                <a:lnTo>
                  <a:pt x="10847" y="1948"/>
                </a:lnTo>
                <a:lnTo>
                  <a:pt x="10815" y="2196"/>
                </a:lnTo>
                <a:lnTo>
                  <a:pt x="10779" y="2443"/>
                </a:lnTo>
                <a:lnTo>
                  <a:pt x="10779" y="2443"/>
                </a:lnTo>
                <a:lnTo>
                  <a:pt x="10729" y="2795"/>
                </a:lnTo>
                <a:lnTo>
                  <a:pt x="10531" y="4346"/>
                </a:lnTo>
                <a:lnTo>
                  <a:pt x="10531" y="4346"/>
                </a:lnTo>
                <a:lnTo>
                  <a:pt x="10477" y="4806"/>
                </a:lnTo>
                <a:lnTo>
                  <a:pt x="10477" y="4806"/>
                </a:lnTo>
                <a:lnTo>
                  <a:pt x="10418" y="5311"/>
                </a:lnTo>
                <a:lnTo>
                  <a:pt x="10382" y="5564"/>
                </a:lnTo>
                <a:lnTo>
                  <a:pt x="10342" y="5821"/>
                </a:lnTo>
                <a:lnTo>
                  <a:pt x="10342" y="5821"/>
                </a:lnTo>
                <a:lnTo>
                  <a:pt x="10310" y="5974"/>
                </a:lnTo>
                <a:lnTo>
                  <a:pt x="10287" y="6050"/>
                </a:lnTo>
                <a:lnTo>
                  <a:pt x="10265" y="6127"/>
                </a:lnTo>
                <a:lnTo>
                  <a:pt x="10233" y="6203"/>
                </a:lnTo>
                <a:lnTo>
                  <a:pt x="10197" y="6271"/>
                </a:lnTo>
                <a:lnTo>
                  <a:pt x="10157" y="6339"/>
                </a:lnTo>
                <a:lnTo>
                  <a:pt x="10107" y="6402"/>
                </a:lnTo>
                <a:lnTo>
                  <a:pt x="10107" y="6402"/>
                </a:lnTo>
                <a:lnTo>
                  <a:pt x="10071" y="6443"/>
                </a:lnTo>
                <a:lnTo>
                  <a:pt x="10030" y="6479"/>
                </a:lnTo>
                <a:lnTo>
                  <a:pt x="9985" y="6510"/>
                </a:lnTo>
                <a:lnTo>
                  <a:pt x="9945" y="6537"/>
                </a:lnTo>
                <a:lnTo>
                  <a:pt x="9900" y="6560"/>
                </a:lnTo>
                <a:lnTo>
                  <a:pt x="9850" y="6578"/>
                </a:lnTo>
                <a:lnTo>
                  <a:pt x="9805" y="6596"/>
                </a:lnTo>
                <a:lnTo>
                  <a:pt x="9755" y="6609"/>
                </a:lnTo>
                <a:lnTo>
                  <a:pt x="9656" y="6632"/>
                </a:lnTo>
                <a:lnTo>
                  <a:pt x="9562" y="6645"/>
                </a:lnTo>
                <a:lnTo>
                  <a:pt x="9467" y="6655"/>
                </a:lnTo>
                <a:lnTo>
                  <a:pt x="9372" y="6659"/>
                </a:lnTo>
                <a:lnTo>
                  <a:pt x="9372" y="6659"/>
                </a:lnTo>
                <a:lnTo>
                  <a:pt x="8412" y="6713"/>
                </a:lnTo>
                <a:lnTo>
                  <a:pt x="7456" y="6758"/>
                </a:lnTo>
                <a:lnTo>
                  <a:pt x="7456" y="6758"/>
                </a:lnTo>
                <a:lnTo>
                  <a:pt x="5991" y="6835"/>
                </a:lnTo>
                <a:lnTo>
                  <a:pt x="5991" y="6835"/>
                </a:lnTo>
                <a:lnTo>
                  <a:pt x="5599" y="6853"/>
                </a:lnTo>
                <a:lnTo>
                  <a:pt x="5396" y="6858"/>
                </a:lnTo>
                <a:lnTo>
                  <a:pt x="5189" y="6862"/>
                </a:lnTo>
                <a:lnTo>
                  <a:pt x="4977" y="6858"/>
                </a:lnTo>
                <a:lnTo>
                  <a:pt x="4765" y="6853"/>
                </a:lnTo>
                <a:lnTo>
                  <a:pt x="4548" y="6839"/>
                </a:lnTo>
                <a:lnTo>
                  <a:pt x="4328" y="6826"/>
                </a:lnTo>
                <a:lnTo>
                  <a:pt x="4107" y="6799"/>
                </a:lnTo>
                <a:lnTo>
                  <a:pt x="3886" y="6772"/>
                </a:lnTo>
                <a:lnTo>
                  <a:pt x="3661" y="6735"/>
                </a:lnTo>
                <a:lnTo>
                  <a:pt x="3431" y="6690"/>
                </a:lnTo>
                <a:lnTo>
                  <a:pt x="3201" y="6636"/>
                </a:lnTo>
                <a:lnTo>
                  <a:pt x="2971" y="6573"/>
                </a:lnTo>
                <a:lnTo>
                  <a:pt x="2741" y="6501"/>
                </a:lnTo>
                <a:lnTo>
                  <a:pt x="2511" y="6420"/>
                </a:lnTo>
                <a:lnTo>
                  <a:pt x="2511" y="6420"/>
                </a:lnTo>
                <a:lnTo>
                  <a:pt x="2483" y="6411"/>
                </a:lnTo>
                <a:lnTo>
                  <a:pt x="2456" y="6411"/>
                </a:lnTo>
                <a:lnTo>
                  <a:pt x="2434" y="6415"/>
                </a:lnTo>
                <a:lnTo>
                  <a:pt x="2416" y="6425"/>
                </a:lnTo>
                <a:lnTo>
                  <a:pt x="2398" y="6438"/>
                </a:lnTo>
                <a:lnTo>
                  <a:pt x="2380" y="6447"/>
                </a:lnTo>
                <a:lnTo>
                  <a:pt x="2362" y="6470"/>
                </a:lnTo>
                <a:lnTo>
                  <a:pt x="2362" y="6470"/>
                </a:lnTo>
                <a:lnTo>
                  <a:pt x="2276" y="6573"/>
                </a:lnTo>
                <a:lnTo>
                  <a:pt x="2195" y="6686"/>
                </a:lnTo>
                <a:lnTo>
                  <a:pt x="2042" y="6911"/>
                </a:lnTo>
                <a:lnTo>
                  <a:pt x="2042" y="6911"/>
                </a:lnTo>
                <a:lnTo>
                  <a:pt x="1934" y="7078"/>
                </a:lnTo>
                <a:lnTo>
                  <a:pt x="1817" y="7245"/>
                </a:lnTo>
                <a:lnTo>
                  <a:pt x="1817" y="7245"/>
                </a:lnTo>
                <a:lnTo>
                  <a:pt x="1645" y="7475"/>
                </a:lnTo>
                <a:lnTo>
                  <a:pt x="1645" y="7475"/>
                </a:lnTo>
                <a:lnTo>
                  <a:pt x="1505" y="7669"/>
                </a:lnTo>
                <a:lnTo>
                  <a:pt x="1505" y="7669"/>
                </a:lnTo>
                <a:lnTo>
                  <a:pt x="1663" y="7507"/>
                </a:lnTo>
                <a:lnTo>
                  <a:pt x="1663" y="7507"/>
                </a:lnTo>
                <a:lnTo>
                  <a:pt x="1807" y="7362"/>
                </a:lnTo>
                <a:lnTo>
                  <a:pt x="1947" y="7213"/>
                </a:lnTo>
                <a:lnTo>
                  <a:pt x="1947" y="7213"/>
                </a:lnTo>
                <a:lnTo>
                  <a:pt x="2019" y="7141"/>
                </a:lnTo>
                <a:lnTo>
                  <a:pt x="2091" y="7069"/>
                </a:lnTo>
                <a:lnTo>
                  <a:pt x="2236" y="6938"/>
                </a:lnTo>
                <a:lnTo>
                  <a:pt x="2236" y="6938"/>
                </a:lnTo>
                <a:lnTo>
                  <a:pt x="2349" y="6830"/>
                </a:lnTo>
                <a:lnTo>
                  <a:pt x="2461" y="6722"/>
                </a:lnTo>
                <a:lnTo>
                  <a:pt x="2502" y="6681"/>
                </a:lnTo>
                <a:lnTo>
                  <a:pt x="2551" y="6700"/>
                </a:lnTo>
                <a:lnTo>
                  <a:pt x="2551" y="6700"/>
                </a:lnTo>
                <a:lnTo>
                  <a:pt x="2727" y="6763"/>
                </a:lnTo>
                <a:lnTo>
                  <a:pt x="2903" y="6817"/>
                </a:lnTo>
                <a:lnTo>
                  <a:pt x="3088" y="6866"/>
                </a:lnTo>
                <a:lnTo>
                  <a:pt x="3268" y="6911"/>
                </a:lnTo>
                <a:lnTo>
                  <a:pt x="3458" y="6957"/>
                </a:lnTo>
                <a:lnTo>
                  <a:pt x="3647" y="6992"/>
                </a:lnTo>
                <a:lnTo>
                  <a:pt x="3840" y="7024"/>
                </a:lnTo>
                <a:lnTo>
                  <a:pt x="4039" y="7047"/>
                </a:lnTo>
                <a:lnTo>
                  <a:pt x="4242" y="7069"/>
                </a:lnTo>
                <a:lnTo>
                  <a:pt x="4449" y="7087"/>
                </a:lnTo>
                <a:lnTo>
                  <a:pt x="4666" y="7101"/>
                </a:lnTo>
                <a:lnTo>
                  <a:pt x="4887" y="7110"/>
                </a:lnTo>
                <a:lnTo>
                  <a:pt x="5112" y="7114"/>
                </a:lnTo>
                <a:lnTo>
                  <a:pt x="5342" y="7110"/>
                </a:lnTo>
                <a:lnTo>
                  <a:pt x="5581" y="7105"/>
                </a:lnTo>
                <a:lnTo>
                  <a:pt x="5829" y="7096"/>
                </a:lnTo>
                <a:lnTo>
                  <a:pt x="5829" y="7096"/>
                </a:lnTo>
                <a:lnTo>
                  <a:pt x="6717" y="7051"/>
                </a:lnTo>
                <a:lnTo>
                  <a:pt x="7623" y="7002"/>
                </a:lnTo>
                <a:lnTo>
                  <a:pt x="8547" y="6943"/>
                </a:lnTo>
                <a:lnTo>
                  <a:pt x="9012" y="6907"/>
                </a:lnTo>
                <a:lnTo>
                  <a:pt x="9476" y="6871"/>
                </a:lnTo>
                <a:lnTo>
                  <a:pt x="9476" y="6871"/>
                </a:lnTo>
                <a:lnTo>
                  <a:pt x="9566" y="6862"/>
                </a:lnTo>
                <a:lnTo>
                  <a:pt x="9647" y="6848"/>
                </a:lnTo>
                <a:lnTo>
                  <a:pt x="9728" y="6835"/>
                </a:lnTo>
                <a:lnTo>
                  <a:pt x="9800" y="6817"/>
                </a:lnTo>
                <a:lnTo>
                  <a:pt x="9872" y="6794"/>
                </a:lnTo>
                <a:lnTo>
                  <a:pt x="9940" y="6772"/>
                </a:lnTo>
                <a:lnTo>
                  <a:pt x="10003" y="6740"/>
                </a:lnTo>
                <a:lnTo>
                  <a:pt x="10062" y="6713"/>
                </a:lnTo>
                <a:lnTo>
                  <a:pt x="10116" y="6677"/>
                </a:lnTo>
                <a:lnTo>
                  <a:pt x="10170" y="6641"/>
                </a:lnTo>
                <a:lnTo>
                  <a:pt x="10215" y="6600"/>
                </a:lnTo>
                <a:lnTo>
                  <a:pt x="10260" y="6555"/>
                </a:lnTo>
                <a:lnTo>
                  <a:pt x="10301" y="6505"/>
                </a:lnTo>
                <a:lnTo>
                  <a:pt x="10342" y="6456"/>
                </a:lnTo>
                <a:lnTo>
                  <a:pt x="10377" y="6398"/>
                </a:lnTo>
                <a:lnTo>
                  <a:pt x="10409" y="6339"/>
                </a:lnTo>
                <a:lnTo>
                  <a:pt x="10409" y="6339"/>
                </a:lnTo>
                <a:lnTo>
                  <a:pt x="10436" y="6276"/>
                </a:lnTo>
                <a:lnTo>
                  <a:pt x="10463" y="6213"/>
                </a:lnTo>
                <a:lnTo>
                  <a:pt x="10486" y="6150"/>
                </a:lnTo>
                <a:lnTo>
                  <a:pt x="10508" y="6082"/>
                </a:lnTo>
                <a:lnTo>
                  <a:pt x="10545" y="5947"/>
                </a:lnTo>
                <a:lnTo>
                  <a:pt x="10571" y="5807"/>
                </a:lnTo>
                <a:lnTo>
                  <a:pt x="10598" y="5667"/>
                </a:lnTo>
                <a:lnTo>
                  <a:pt x="10617" y="5523"/>
                </a:lnTo>
                <a:lnTo>
                  <a:pt x="10644" y="5230"/>
                </a:lnTo>
              </a:path>
            </a:pathLst>
          </a:custGeom>
          <a:solidFill>
            <a:schemeClr val="accent2"/>
          </a:solidFill>
          <a:ln>
            <a:noFill/>
          </a:ln>
          <a:effectLst/>
        </p:spPr>
        <p:txBody>
          <a:bodyPr wrap="none" anchor="ctr"/>
          <a:lstStyle/>
          <a:p>
            <a:endParaRPr lang="en-US"/>
          </a:p>
        </p:txBody>
      </p:sp>
      <p:sp>
        <p:nvSpPr>
          <p:cNvPr id="33" name="Rectangle 32">
            <a:extLst>
              <a:ext uri="{FF2B5EF4-FFF2-40B4-BE49-F238E27FC236}">
                <a16:creationId xmlns:a16="http://schemas.microsoft.com/office/drawing/2014/main" xmlns="" id="{C5BB0B42-02F5-F443-B04B-ABECB7922D43}"/>
              </a:ext>
            </a:extLst>
          </p:cNvPr>
          <p:cNvSpPr/>
          <p:nvPr/>
        </p:nvSpPr>
        <p:spPr>
          <a:xfrm>
            <a:off x="1036319" y="885195"/>
            <a:ext cx="3881367" cy="2139047"/>
          </a:xfrm>
          <a:prstGeom prst="rect">
            <a:avLst/>
          </a:prstGeom>
        </p:spPr>
        <p:txBody>
          <a:bodyPr wrap="square" lIns="91440" tIns="45720" rIns="91440" bIns="45720" anchor="t">
            <a:spAutoFit/>
          </a:bodyPr>
          <a:lstStyle/>
          <a:p>
            <a:pPr algn="ctr"/>
            <a:r>
              <a:rPr lang="en-GB" sz="1900" dirty="0">
                <a:solidFill>
                  <a:schemeClr val="bg1"/>
                </a:solidFill>
                <a:latin typeface="Museo Sans 300" panose="02000000000000000000"/>
              </a:rPr>
              <a:t>“This year has been challenging but ShinyMind was one of my highlights – a superb resource. </a:t>
            </a:r>
          </a:p>
          <a:p>
            <a:pPr algn="ctr"/>
            <a:r>
              <a:rPr lang="en-GB" sz="1900" dirty="0">
                <a:solidFill>
                  <a:schemeClr val="bg1"/>
                </a:solidFill>
                <a:latin typeface="Museo Sans 300" panose="02000000000000000000"/>
              </a:rPr>
              <a:t>I literally feel like the resilience  masterclass was my becoming. Thank you.”</a:t>
            </a:r>
          </a:p>
          <a:p>
            <a:pPr algn="ctr"/>
            <a:endParaRPr lang="en-GB" sz="1900" dirty="0">
              <a:solidFill>
                <a:schemeClr val="bg1"/>
              </a:solidFill>
              <a:latin typeface="Museo Sans 300" panose="02000000000000000000"/>
            </a:endParaRPr>
          </a:p>
        </p:txBody>
      </p:sp>
      <p:sp>
        <p:nvSpPr>
          <p:cNvPr id="36" name="Freeform 1">
            <a:extLst>
              <a:ext uri="{FF2B5EF4-FFF2-40B4-BE49-F238E27FC236}">
                <a16:creationId xmlns:a16="http://schemas.microsoft.com/office/drawing/2014/main" xmlns="" id="{919D811B-5BC3-1E45-B953-B74564AF051D}"/>
              </a:ext>
            </a:extLst>
          </p:cNvPr>
          <p:cNvSpPr>
            <a:spLocks noChangeArrowheads="1"/>
          </p:cNvSpPr>
          <p:nvPr/>
        </p:nvSpPr>
        <p:spPr bwMode="auto">
          <a:xfrm>
            <a:off x="224214" y="3618183"/>
            <a:ext cx="4417455" cy="3239817"/>
          </a:xfrm>
          <a:custGeom>
            <a:avLst/>
            <a:gdLst>
              <a:gd name="T0" fmla="*/ 10946 w 11091"/>
              <a:gd name="T1" fmla="*/ 2773 h 7859"/>
              <a:gd name="T2" fmla="*/ 11090 w 11091"/>
              <a:gd name="T3" fmla="*/ 1537 h 7859"/>
              <a:gd name="T4" fmla="*/ 11045 w 11091"/>
              <a:gd name="T5" fmla="*/ 933 h 7859"/>
              <a:gd name="T6" fmla="*/ 10878 w 11091"/>
              <a:gd name="T7" fmla="*/ 527 h 7859"/>
              <a:gd name="T8" fmla="*/ 10590 w 11091"/>
              <a:gd name="T9" fmla="*/ 257 h 7859"/>
              <a:gd name="T10" fmla="*/ 10085 w 11091"/>
              <a:gd name="T11" fmla="*/ 99 h 7859"/>
              <a:gd name="T12" fmla="*/ 8989 w 11091"/>
              <a:gd name="T13" fmla="*/ 50 h 7859"/>
              <a:gd name="T14" fmla="*/ 3795 w 11091"/>
              <a:gd name="T15" fmla="*/ 27 h 7859"/>
              <a:gd name="T16" fmla="*/ 1420 w 11091"/>
              <a:gd name="T17" fmla="*/ 99 h 7859"/>
              <a:gd name="T18" fmla="*/ 730 w 11091"/>
              <a:gd name="T19" fmla="*/ 176 h 7859"/>
              <a:gd name="T20" fmla="*/ 387 w 11091"/>
              <a:gd name="T21" fmla="*/ 370 h 7859"/>
              <a:gd name="T22" fmla="*/ 167 w 11091"/>
              <a:gd name="T23" fmla="*/ 784 h 7859"/>
              <a:gd name="T24" fmla="*/ 90 w 11091"/>
              <a:gd name="T25" fmla="*/ 1609 h 7859"/>
              <a:gd name="T26" fmla="*/ 27 w 11091"/>
              <a:gd name="T27" fmla="*/ 3931 h 7859"/>
              <a:gd name="T28" fmla="*/ 9 w 11091"/>
              <a:gd name="T29" fmla="*/ 5320 h 7859"/>
              <a:gd name="T30" fmla="*/ 135 w 11091"/>
              <a:gd name="T31" fmla="*/ 5974 h 7859"/>
              <a:gd name="T32" fmla="*/ 428 w 11091"/>
              <a:gd name="T33" fmla="*/ 6425 h 7859"/>
              <a:gd name="T34" fmla="*/ 892 w 11091"/>
              <a:gd name="T35" fmla="*/ 6663 h 7859"/>
              <a:gd name="T36" fmla="*/ 1348 w 11091"/>
              <a:gd name="T37" fmla="*/ 6767 h 7859"/>
              <a:gd name="T38" fmla="*/ 1181 w 11091"/>
              <a:gd name="T39" fmla="*/ 7822 h 7859"/>
              <a:gd name="T40" fmla="*/ 1497 w 11091"/>
              <a:gd name="T41" fmla="*/ 6916 h 7859"/>
              <a:gd name="T42" fmla="*/ 1564 w 11091"/>
              <a:gd name="T43" fmla="*/ 6366 h 7859"/>
              <a:gd name="T44" fmla="*/ 1447 w 11091"/>
              <a:gd name="T45" fmla="*/ 6366 h 7859"/>
              <a:gd name="T46" fmla="*/ 1005 w 11091"/>
              <a:gd name="T47" fmla="*/ 6497 h 7859"/>
              <a:gd name="T48" fmla="*/ 707 w 11091"/>
              <a:gd name="T49" fmla="*/ 6384 h 7859"/>
              <a:gd name="T50" fmla="*/ 437 w 11091"/>
              <a:gd name="T51" fmla="*/ 6131 h 7859"/>
              <a:gd name="T52" fmla="*/ 275 w 11091"/>
              <a:gd name="T53" fmla="*/ 5798 h 7859"/>
              <a:gd name="T54" fmla="*/ 185 w 11091"/>
              <a:gd name="T55" fmla="*/ 5027 h 7859"/>
              <a:gd name="T56" fmla="*/ 230 w 11091"/>
              <a:gd name="T57" fmla="*/ 3435 h 7859"/>
              <a:gd name="T58" fmla="*/ 329 w 11091"/>
              <a:gd name="T59" fmla="*/ 924 h 7859"/>
              <a:gd name="T60" fmla="*/ 549 w 11091"/>
              <a:gd name="T61" fmla="*/ 496 h 7859"/>
              <a:gd name="T62" fmla="*/ 820 w 11091"/>
              <a:gd name="T63" fmla="*/ 347 h 7859"/>
              <a:gd name="T64" fmla="*/ 1564 w 11091"/>
              <a:gd name="T65" fmla="*/ 275 h 7859"/>
              <a:gd name="T66" fmla="*/ 4057 w 11091"/>
              <a:gd name="T67" fmla="*/ 203 h 7859"/>
              <a:gd name="T68" fmla="*/ 8755 w 11091"/>
              <a:gd name="T69" fmla="*/ 252 h 7859"/>
              <a:gd name="T70" fmla="*/ 9751 w 11091"/>
              <a:gd name="T71" fmla="*/ 262 h 7859"/>
              <a:gd name="T72" fmla="*/ 10387 w 11091"/>
              <a:gd name="T73" fmla="*/ 392 h 7859"/>
              <a:gd name="T74" fmla="*/ 10747 w 11091"/>
              <a:gd name="T75" fmla="*/ 730 h 7859"/>
              <a:gd name="T76" fmla="*/ 10882 w 11091"/>
              <a:gd name="T77" fmla="*/ 1334 h 7859"/>
              <a:gd name="T78" fmla="*/ 10779 w 11091"/>
              <a:gd name="T79" fmla="*/ 2443 h 7859"/>
              <a:gd name="T80" fmla="*/ 10418 w 11091"/>
              <a:gd name="T81" fmla="*/ 5311 h 7859"/>
              <a:gd name="T82" fmla="*/ 10233 w 11091"/>
              <a:gd name="T83" fmla="*/ 6203 h 7859"/>
              <a:gd name="T84" fmla="*/ 9985 w 11091"/>
              <a:gd name="T85" fmla="*/ 6510 h 7859"/>
              <a:gd name="T86" fmla="*/ 9562 w 11091"/>
              <a:gd name="T87" fmla="*/ 6645 h 7859"/>
              <a:gd name="T88" fmla="*/ 5991 w 11091"/>
              <a:gd name="T89" fmla="*/ 6835 h 7859"/>
              <a:gd name="T90" fmla="*/ 4548 w 11091"/>
              <a:gd name="T91" fmla="*/ 6839 h 7859"/>
              <a:gd name="T92" fmla="*/ 2971 w 11091"/>
              <a:gd name="T93" fmla="*/ 6573 h 7859"/>
              <a:gd name="T94" fmla="*/ 2416 w 11091"/>
              <a:gd name="T95" fmla="*/ 6425 h 7859"/>
              <a:gd name="T96" fmla="*/ 2042 w 11091"/>
              <a:gd name="T97" fmla="*/ 6911 h 7859"/>
              <a:gd name="T98" fmla="*/ 1505 w 11091"/>
              <a:gd name="T99" fmla="*/ 7669 h 7859"/>
              <a:gd name="T100" fmla="*/ 2019 w 11091"/>
              <a:gd name="T101" fmla="*/ 7141 h 7859"/>
              <a:gd name="T102" fmla="*/ 2551 w 11091"/>
              <a:gd name="T103" fmla="*/ 6700 h 7859"/>
              <a:gd name="T104" fmla="*/ 3647 w 11091"/>
              <a:gd name="T105" fmla="*/ 6992 h 7859"/>
              <a:gd name="T106" fmla="*/ 5112 w 11091"/>
              <a:gd name="T107" fmla="*/ 7114 h 7859"/>
              <a:gd name="T108" fmla="*/ 8547 w 11091"/>
              <a:gd name="T109" fmla="*/ 6943 h 7859"/>
              <a:gd name="T110" fmla="*/ 9800 w 11091"/>
              <a:gd name="T111" fmla="*/ 6817 h 7859"/>
              <a:gd name="T112" fmla="*/ 10215 w 11091"/>
              <a:gd name="T113" fmla="*/ 6600 h 7859"/>
              <a:gd name="T114" fmla="*/ 10436 w 11091"/>
              <a:gd name="T115" fmla="*/ 6276 h 7859"/>
              <a:gd name="T116" fmla="*/ 10617 w 11091"/>
              <a:gd name="T117" fmla="*/ 5523 h 7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091" h="7859">
                <a:moveTo>
                  <a:pt x="10644" y="5230"/>
                </a:moveTo>
                <a:lnTo>
                  <a:pt x="10644" y="5230"/>
                </a:lnTo>
                <a:lnTo>
                  <a:pt x="10662" y="5063"/>
                </a:lnTo>
                <a:lnTo>
                  <a:pt x="10679" y="4896"/>
                </a:lnTo>
                <a:lnTo>
                  <a:pt x="10919" y="2989"/>
                </a:lnTo>
                <a:lnTo>
                  <a:pt x="10919" y="2989"/>
                </a:lnTo>
                <a:lnTo>
                  <a:pt x="10946" y="2773"/>
                </a:lnTo>
                <a:lnTo>
                  <a:pt x="10977" y="2561"/>
                </a:lnTo>
                <a:lnTo>
                  <a:pt x="10977" y="2561"/>
                </a:lnTo>
                <a:lnTo>
                  <a:pt x="11018" y="2268"/>
                </a:lnTo>
                <a:lnTo>
                  <a:pt x="11054" y="1975"/>
                </a:lnTo>
                <a:lnTo>
                  <a:pt x="11072" y="1831"/>
                </a:lnTo>
                <a:lnTo>
                  <a:pt x="11081" y="1686"/>
                </a:lnTo>
                <a:lnTo>
                  <a:pt x="11090" y="1537"/>
                </a:lnTo>
                <a:lnTo>
                  <a:pt x="11090" y="1393"/>
                </a:lnTo>
                <a:lnTo>
                  <a:pt x="11090" y="1393"/>
                </a:lnTo>
                <a:lnTo>
                  <a:pt x="11085" y="1226"/>
                </a:lnTo>
                <a:lnTo>
                  <a:pt x="11076" y="1149"/>
                </a:lnTo>
                <a:lnTo>
                  <a:pt x="11067" y="1073"/>
                </a:lnTo>
                <a:lnTo>
                  <a:pt x="11058" y="1001"/>
                </a:lnTo>
                <a:lnTo>
                  <a:pt x="11045" y="933"/>
                </a:lnTo>
                <a:lnTo>
                  <a:pt x="11027" y="866"/>
                </a:lnTo>
                <a:lnTo>
                  <a:pt x="11009" y="802"/>
                </a:lnTo>
                <a:lnTo>
                  <a:pt x="10986" y="744"/>
                </a:lnTo>
                <a:lnTo>
                  <a:pt x="10964" y="685"/>
                </a:lnTo>
                <a:lnTo>
                  <a:pt x="10937" y="631"/>
                </a:lnTo>
                <a:lnTo>
                  <a:pt x="10909" y="577"/>
                </a:lnTo>
                <a:lnTo>
                  <a:pt x="10878" y="527"/>
                </a:lnTo>
                <a:lnTo>
                  <a:pt x="10842" y="482"/>
                </a:lnTo>
                <a:lnTo>
                  <a:pt x="10806" y="437"/>
                </a:lnTo>
                <a:lnTo>
                  <a:pt x="10770" y="392"/>
                </a:lnTo>
                <a:lnTo>
                  <a:pt x="10770" y="392"/>
                </a:lnTo>
                <a:lnTo>
                  <a:pt x="10711" y="342"/>
                </a:lnTo>
                <a:lnTo>
                  <a:pt x="10652" y="297"/>
                </a:lnTo>
                <a:lnTo>
                  <a:pt x="10590" y="257"/>
                </a:lnTo>
                <a:lnTo>
                  <a:pt x="10522" y="221"/>
                </a:lnTo>
                <a:lnTo>
                  <a:pt x="10454" y="190"/>
                </a:lnTo>
                <a:lnTo>
                  <a:pt x="10382" y="167"/>
                </a:lnTo>
                <a:lnTo>
                  <a:pt x="10310" y="144"/>
                </a:lnTo>
                <a:lnTo>
                  <a:pt x="10238" y="126"/>
                </a:lnTo>
                <a:lnTo>
                  <a:pt x="10161" y="113"/>
                </a:lnTo>
                <a:lnTo>
                  <a:pt x="10085" y="99"/>
                </a:lnTo>
                <a:lnTo>
                  <a:pt x="9927" y="86"/>
                </a:lnTo>
                <a:lnTo>
                  <a:pt x="9765" y="77"/>
                </a:lnTo>
                <a:lnTo>
                  <a:pt x="9607" y="72"/>
                </a:lnTo>
                <a:lnTo>
                  <a:pt x="9607" y="72"/>
                </a:lnTo>
                <a:lnTo>
                  <a:pt x="9444" y="67"/>
                </a:lnTo>
                <a:lnTo>
                  <a:pt x="9444" y="67"/>
                </a:lnTo>
                <a:lnTo>
                  <a:pt x="8989" y="50"/>
                </a:lnTo>
                <a:lnTo>
                  <a:pt x="8529" y="36"/>
                </a:lnTo>
                <a:lnTo>
                  <a:pt x="7591" y="13"/>
                </a:lnTo>
                <a:lnTo>
                  <a:pt x="6631" y="0"/>
                </a:lnTo>
                <a:lnTo>
                  <a:pt x="5657" y="0"/>
                </a:lnTo>
                <a:lnTo>
                  <a:pt x="5657" y="0"/>
                </a:lnTo>
                <a:lnTo>
                  <a:pt x="4733" y="9"/>
                </a:lnTo>
                <a:lnTo>
                  <a:pt x="3795" y="27"/>
                </a:lnTo>
                <a:lnTo>
                  <a:pt x="2840" y="54"/>
                </a:lnTo>
                <a:lnTo>
                  <a:pt x="1871" y="95"/>
                </a:lnTo>
                <a:lnTo>
                  <a:pt x="1871" y="95"/>
                </a:lnTo>
                <a:lnTo>
                  <a:pt x="1717" y="99"/>
                </a:lnTo>
                <a:lnTo>
                  <a:pt x="1559" y="99"/>
                </a:lnTo>
                <a:lnTo>
                  <a:pt x="1559" y="99"/>
                </a:lnTo>
                <a:lnTo>
                  <a:pt x="1420" y="99"/>
                </a:lnTo>
                <a:lnTo>
                  <a:pt x="1275" y="99"/>
                </a:lnTo>
                <a:lnTo>
                  <a:pt x="1136" y="104"/>
                </a:lnTo>
                <a:lnTo>
                  <a:pt x="992" y="117"/>
                </a:lnTo>
                <a:lnTo>
                  <a:pt x="924" y="131"/>
                </a:lnTo>
                <a:lnTo>
                  <a:pt x="856" y="140"/>
                </a:lnTo>
                <a:lnTo>
                  <a:pt x="793" y="158"/>
                </a:lnTo>
                <a:lnTo>
                  <a:pt x="730" y="176"/>
                </a:lnTo>
                <a:lnTo>
                  <a:pt x="667" y="194"/>
                </a:lnTo>
                <a:lnTo>
                  <a:pt x="608" y="221"/>
                </a:lnTo>
                <a:lnTo>
                  <a:pt x="549" y="248"/>
                </a:lnTo>
                <a:lnTo>
                  <a:pt x="495" y="280"/>
                </a:lnTo>
                <a:lnTo>
                  <a:pt x="495" y="280"/>
                </a:lnTo>
                <a:lnTo>
                  <a:pt x="442" y="325"/>
                </a:lnTo>
                <a:lnTo>
                  <a:pt x="387" y="370"/>
                </a:lnTo>
                <a:lnTo>
                  <a:pt x="343" y="419"/>
                </a:lnTo>
                <a:lnTo>
                  <a:pt x="306" y="473"/>
                </a:lnTo>
                <a:lnTo>
                  <a:pt x="270" y="532"/>
                </a:lnTo>
                <a:lnTo>
                  <a:pt x="239" y="591"/>
                </a:lnTo>
                <a:lnTo>
                  <a:pt x="212" y="654"/>
                </a:lnTo>
                <a:lnTo>
                  <a:pt x="189" y="717"/>
                </a:lnTo>
                <a:lnTo>
                  <a:pt x="167" y="784"/>
                </a:lnTo>
                <a:lnTo>
                  <a:pt x="153" y="852"/>
                </a:lnTo>
                <a:lnTo>
                  <a:pt x="140" y="920"/>
                </a:lnTo>
                <a:lnTo>
                  <a:pt x="130" y="987"/>
                </a:lnTo>
                <a:lnTo>
                  <a:pt x="113" y="1123"/>
                </a:lnTo>
                <a:lnTo>
                  <a:pt x="103" y="1253"/>
                </a:lnTo>
                <a:lnTo>
                  <a:pt x="103" y="1253"/>
                </a:lnTo>
                <a:lnTo>
                  <a:pt x="90" y="1609"/>
                </a:lnTo>
                <a:lnTo>
                  <a:pt x="81" y="1966"/>
                </a:lnTo>
                <a:lnTo>
                  <a:pt x="63" y="2673"/>
                </a:lnTo>
                <a:lnTo>
                  <a:pt x="63" y="2673"/>
                </a:lnTo>
                <a:lnTo>
                  <a:pt x="45" y="3368"/>
                </a:lnTo>
                <a:lnTo>
                  <a:pt x="45" y="3368"/>
                </a:lnTo>
                <a:lnTo>
                  <a:pt x="36" y="3652"/>
                </a:lnTo>
                <a:lnTo>
                  <a:pt x="27" y="3931"/>
                </a:lnTo>
                <a:lnTo>
                  <a:pt x="27" y="3931"/>
                </a:lnTo>
                <a:lnTo>
                  <a:pt x="9" y="4279"/>
                </a:lnTo>
                <a:lnTo>
                  <a:pt x="0" y="4626"/>
                </a:lnTo>
                <a:lnTo>
                  <a:pt x="0" y="4973"/>
                </a:lnTo>
                <a:lnTo>
                  <a:pt x="0" y="5149"/>
                </a:lnTo>
                <a:lnTo>
                  <a:pt x="9" y="5320"/>
                </a:lnTo>
                <a:lnTo>
                  <a:pt x="9" y="5320"/>
                </a:lnTo>
                <a:lnTo>
                  <a:pt x="13" y="5428"/>
                </a:lnTo>
                <a:lnTo>
                  <a:pt x="27" y="5527"/>
                </a:lnTo>
                <a:lnTo>
                  <a:pt x="40" y="5626"/>
                </a:lnTo>
                <a:lnTo>
                  <a:pt x="58" y="5721"/>
                </a:lnTo>
                <a:lnTo>
                  <a:pt x="81" y="5807"/>
                </a:lnTo>
                <a:lnTo>
                  <a:pt x="103" y="5893"/>
                </a:lnTo>
                <a:lnTo>
                  <a:pt x="135" y="5974"/>
                </a:lnTo>
                <a:lnTo>
                  <a:pt x="167" y="6050"/>
                </a:lnTo>
                <a:lnTo>
                  <a:pt x="202" y="6127"/>
                </a:lnTo>
                <a:lnTo>
                  <a:pt x="239" y="6195"/>
                </a:lnTo>
                <a:lnTo>
                  <a:pt x="284" y="6258"/>
                </a:lnTo>
                <a:lnTo>
                  <a:pt x="329" y="6316"/>
                </a:lnTo>
                <a:lnTo>
                  <a:pt x="378" y="6375"/>
                </a:lnTo>
                <a:lnTo>
                  <a:pt x="428" y="6425"/>
                </a:lnTo>
                <a:lnTo>
                  <a:pt x="487" y="6474"/>
                </a:lnTo>
                <a:lnTo>
                  <a:pt x="545" y="6515"/>
                </a:lnTo>
                <a:lnTo>
                  <a:pt x="545" y="6515"/>
                </a:lnTo>
                <a:lnTo>
                  <a:pt x="631" y="6564"/>
                </a:lnTo>
                <a:lnTo>
                  <a:pt x="717" y="6609"/>
                </a:lnTo>
                <a:lnTo>
                  <a:pt x="807" y="6641"/>
                </a:lnTo>
                <a:lnTo>
                  <a:pt x="892" y="6663"/>
                </a:lnTo>
                <a:lnTo>
                  <a:pt x="982" y="6677"/>
                </a:lnTo>
                <a:lnTo>
                  <a:pt x="1073" y="6686"/>
                </a:lnTo>
                <a:lnTo>
                  <a:pt x="1163" y="6681"/>
                </a:lnTo>
                <a:lnTo>
                  <a:pt x="1249" y="6668"/>
                </a:lnTo>
                <a:lnTo>
                  <a:pt x="1375" y="6636"/>
                </a:lnTo>
                <a:lnTo>
                  <a:pt x="1348" y="6767"/>
                </a:lnTo>
                <a:lnTo>
                  <a:pt x="1348" y="6767"/>
                </a:lnTo>
                <a:lnTo>
                  <a:pt x="1244" y="7362"/>
                </a:lnTo>
                <a:lnTo>
                  <a:pt x="1244" y="7362"/>
                </a:lnTo>
                <a:lnTo>
                  <a:pt x="1167" y="7791"/>
                </a:lnTo>
                <a:lnTo>
                  <a:pt x="1167" y="7791"/>
                </a:lnTo>
                <a:lnTo>
                  <a:pt x="1167" y="7799"/>
                </a:lnTo>
                <a:lnTo>
                  <a:pt x="1172" y="7813"/>
                </a:lnTo>
                <a:lnTo>
                  <a:pt x="1181" y="7822"/>
                </a:lnTo>
                <a:lnTo>
                  <a:pt x="1190" y="7827"/>
                </a:lnTo>
                <a:lnTo>
                  <a:pt x="1208" y="7836"/>
                </a:lnTo>
                <a:lnTo>
                  <a:pt x="1217" y="7840"/>
                </a:lnTo>
                <a:lnTo>
                  <a:pt x="1275" y="7858"/>
                </a:lnTo>
                <a:lnTo>
                  <a:pt x="1384" y="7394"/>
                </a:lnTo>
                <a:lnTo>
                  <a:pt x="1384" y="7394"/>
                </a:lnTo>
                <a:lnTo>
                  <a:pt x="1497" y="6916"/>
                </a:lnTo>
                <a:lnTo>
                  <a:pt x="1551" y="6677"/>
                </a:lnTo>
                <a:lnTo>
                  <a:pt x="1600" y="6433"/>
                </a:lnTo>
                <a:lnTo>
                  <a:pt x="1600" y="6433"/>
                </a:lnTo>
                <a:lnTo>
                  <a:pt x="1600" y="6415"/>
                </a:lnTo>
                <a:lnTo>
                  <a:pt x="1596" y="6398"/>
                </a:lnTo>
                <a:lnTo>
                  <a:pt x="1582" y="6379"/>
                </a:lnTo>
                <a:lnTo>
                  <a:pt x="1564" y="6366"/>
                </a:lnTo>
                <a:lnTo>
                  <a:pt x="1564" y="6366"/>
                </a:lnTo>
                <a:lnTo>
                  <a:pt x="1532" y="6353"/>
                </a:lnTo>
                <a:lnTo>
                  <a:pt x="1501" y="6348"/>
                </a:lnTo>
                <a:lnTo>
                  <a:pt x="1469" y="6353"/>
                </a:lnTo>
                <a:lnTo>
                  <a:pt x="1456" y="6357"/>
                </a:lnTo>
                <a:lnTo>
                  <a:pt x="1447" y="6366"/>
                </a:lnTo>
                <a:lnTo>
                  <a:pt x="1447" y="6366"/>
                </a:lnTo>
                <a:lnTo>
                  <a:pt x="1388" y="6406"/>
                </a:lnTo>
                <a:lnTo>
                  <a:pt x="1329" y="6443"/>
                </a:lnTo>
                <a:lnTo>
                  <a:pt x="1271" y="6470"/>
                </a:lnTo>
                <a:lnTo>
                  <a:pt x="1208" y="6488"/>
                </a:lnTo>
                <a:lnTo>
                  <a:pt x="1140" y="6497"/>
                </a:lnTo>
                <a:lnTo>
                  <a:pt x="1077" y="6501"/>
                </a:lnTo>
                <a:lnTo>
                  <a:pt x="1005" y="6497"/>
                </a:lnTo>
                <a:lnTo>
                  <a:pt x="937" y="6483"/>
                </a:lnTo>
                <a:lnTo>
                  <a:pt x="937" y="6483"/>
                </a:lnTo>
                <a:lnTo>
                  <a:pt x="892" y="6470"/>
                </a:lnTo>
                <a:lnTo>
                  <a:pt x="843" y="6456"/>
                </a:lnTo>
                <a:lnTo>
                  <a:pt x="797" y="6433"/>
                </a:lnTo>
                <a:lnTo>
                  <a:pt x="752" y="6411"/>
                </a:lnTo>
                <a:lnTo>
                  <a:pt x="707" y="6384"/>
                </a:lnTo>
                <a:lnTo>
                  <a:pt x="662" y="6357"/>
                </a:lnTo>
                <a:lnTo>
                  <a:pt x="622" y="6326"/>
                </a:lnTo>
                <a:lnTo>
                  <a:pt x="581" y="6289"/>
                </a:lnTo>
                <a:lnTo>
                  <a:pt x="541" y="6253"/>
                </a:lnTo>
                <a:lnTo>
                  <a:pt x="505" y="6217"/>
                </a:lnTo>
                <a:lnTo>
                  <a:pt x="469" y="6176"/>
                </a:lnTo>
                <a:lnTo>
                  <a:pt x="437" y="6131"/>
                </a:lnTo>
                <a:lnTo>
                  <a:pt x="405" y="6086"/>
                </a:lnTo>
                <a:lnTo>
                  <a:pt x="374" y="6041"/>
                </a:lnTo>
                <a:lnTo>
                  <a:pt x="351" y="5996"/>
                </a:lnTo>
                <a:lnTo>
                  <a:pt x="329" y="5947"/>
                </a:lnTo>
                <a:lnTo>
                  <a:pt x="329" y="5947"/>
                </a:lnTo>
                <a:lnTo>
                  <a:pt x="297" y="5874"/>
                </a:lnTo>
                <a:lnTo>
                  <a:pt x="275" y="5798"/>
                </a:lnTo>
                <a:lnTo>
                  <a:pt x="252" y="5726"/>
                </a:lnTo>
                <a:lnTo>
                  <a:pt x="234" y="5649"/>
                </a:lnTo>
                <a:lnTo>
                  <a:pt x="220" y="5572"/>
                </a:lnTo>
                <a:lnTo>
                  <a:pt x="207" y="5496"/>
                </a:lnTo>
                <a:lnTo>
                  <a:pt x="194" y="5342"/>
                </a:lnTo>
                <a:lnTo>
                  <a:pt x="185" y="5185"/>
                </a:lnTo>
                <a:lnTo>
                  <a:pt x="185" y="5027"/>
                </a:lnTo>
                <a:lnTo>
                  <a:pt x="189" y="4869"/>
                </a:lnTo>
                <a:lnTo>
                  <a:pt x="198" y="4711"/>
                </a:lnTo>
                <a:lnTo>
                  <a:pt x="198" y="4711"/>
                </a:lnTo>
                <a:lnTo>
                  <a:pt x="207" y="4472"/>
                </a:lnTo>
                <a:lnTo>
                  <a:pt x="207" y="4472"/>
                </a:lnTo>
                <a:lnTo>
                  <a:pt x="230" y="3435"/>
                </a:lnTo>
                <a:lnTo>
                  <a:pt x="230" y="3435"/>
                </a:lnTo>
                <a:lnTo>
                  <a:pt x="252" y="2403"/>
                </a:lnTo>
                <a:lnTo>
                  <a:pt x="284" y="1361"/>
                </a:lnTo>
                <a:lnTo>
                  <a:pt x="284" y="1361"/>
                </a:lnTo>
                <a:lnTo>
                  <a:pt x="293" y="1186"/>
                </a:lnTo>
                <a:lnTo>
                  <a:pt x="302" y="1096"/>
                </a:lnTo>
                <a:lnTo>
                  <a:pt x="311" y="1010"/>
                </a:lnTo>
                <a:lnTo>
                  <a:pt x="329" y="924"/>
                </a:lnTo>
                <a:lnTo>
                  <a:pt x="347" y="843"/>
                </a:lnTo>
                <a:lnTo>
                  <a:pt x="374" y="767"/>
                </a:lnTo>
                <a:lnTo>
                  <a:pt x="405" y="690"/>
                </a:lnTo>
                <a:lnTo>
                  <a:pt x="446" y="618"/>
                </a:lnTo>
                <a:lnTo>
                  <a:pt x="491" y="555"/>
                </a:lnTo>
                <a:lnTo>
                  <a:pt x="518" y="523"/>
                </a:lnTo>
                <a:lnTo>
                  <a:pt x="549" y="496"/>
                </a:lnTo>
                <a:lnTo>
                  <a:pt x="577" y="469"/>
                </a:lnTo>
                <a:lnTo>
                  <a:pt x="613" y="442"/>
                </a:lnTo>
                <a:lnTo>
                  <a:pt x="649" y="419"/>
                </a:lnTo>
                <a:lnTo>
                  <a:pt x="685" y="397"/>
                </a:lnTo>
                <a:lnTo>
                  <a:pt x="730" y="379"/>
                </a:lnTo>
                <a:lnTo>
                  <a:pt x="771" y="361"/>
                </a:lnTo>
                <a:lnTo>
                  <a:pt x="820" y="347"/>
                </a:lnTo>
                <a:lnTo>
                  <a:pt x="870" y="334"/>
                </a:lnTo>
                <a:lnTo>
                  <a:pt x="920" y="325"/>
                </a:lnTo>
                <a:lnTo>
                  <a:pt x="978" y="316"/>
                </a:lnTo>
                <a:lnTo>
                  <a:pt x="978" y="316"/>
                </a:lnTo>
                <a:lnTo>
                  <a:pt x="1122" y="302"/>
                </a:lnTo>
                <a:lnTo>
                  <a:pt x="1267" y="289"/>
                </a:lnTo>
                <a:lnTo>
                  <a:pt x="1564" y="275"/>
                </a:lnTo>
                <a:lnTo>
                  <a:pt x="1857" y="262"/>
                </a:lnTo>
                <a:lnTo>
                  <a:pt x="2150" y="252"/>
                </a:lnTo>
                <a:lnTo>
                  <a:pt x="2150" y="252"/>
                </a:lnTo>
                <a:lnTo>
                  <a:pt x="2556" y="243"/>
                </a:lnTo>
                <a:lnTo>
                  <a:pt x="2556" y="243"/>
                </a:lnTo>
                <a:lnTo>
                  <a:pt x="3295" y="221"/>
                </a:lnTo>
                <a:lnTo>
                  <a:pt x="4057" y="203"/>
                </a:lnTo>
                <a:lnTo>
                  <a:pt x="4833" y="194"/>
                </a:lnTo>
                <a:lnTo>
                  <a:pt x="5626" y="194"/>
                </a:lnTo>
                <a:lnTo>
                  <a:pt x="5626" y="194"/>
                </a:lnTo>
                <a:lnTo>
                  <a:pt x="6406" y="198"/>
                </a:lnTo>
                <a:lnTo>
                  <a:pt x="7190" y="207"/>
                </a:lnTo>
                <a:lnTo>
                  <a:pt x="7975" y="225"/>
                </a:lnTo>
                <a:lnTo>
                  <a:pt x="8755" y="252"/>
                </a:lnTo>
                <a:lnTo>
                  <a:pt x="8755" y="252"/>
                </a:lnTo>
                <a:lnTo>
                  <a:pt x="8948" y="252"/>
                </a:lnTo>
                <a:lnTo>
                  <a:pt x="9156" y="252"/>
                </a:lnTo>
                <a:lnTo>
                  <a:pt x="9156" y="252"/>
                </a:lnTo>
                <a:lnTo>
                  <a:pt x="9453" y="252"/>
                </a:lnTo>
                <a:lnTo>
                  <a:pt x="9607" y="257"/>
                </a:lnTo>
                <a:lnTo>
                  <a:pt x="9751" y="262"/>
                </a:lnTo>
                <a:lnTo>
                  <a:pt x="9900" y="275"/>
                </a:lnTo>
                <a:lnTo>
                  <a:pt x="10040" y="297"/>
                </a:lnTo>
                <a:lnTo>
                  <a:pt x="10179" y="325"/>
                </a:lnTo>
                <a:lnTo>
                  <a:pt x="10247" y="342"/>
                </a:lnTo>
                <a:lnTo>
                  <a:pt x="10315" y="365"/>
                </a:lnTo>
                <a:lnTo>
                  <a:pt x="10315" y="365"/>
                </a:lnTo>
                <a:lnTo>
                  <a:pt x="10387" y="392"/>
                </a:lnTo>
                <a:lnTo>
                  <a:pt x="10449" y="424"/>
                </a:lnTo>
                <a:lnTo>
                  <a:pt x="10513" y="460"/>
                </a:lnTo>
                <a:lnTo>
                  <a:pt x="10571" y="505"/>
                </a:lnTo>
                <a:lnTo>
                  <a:pt x="10621" y="555"/>
                </a:lnTo>
                <a:lnTo>
                  <a:pt x="10671" y="609"/>
                </a:lnTo>
                <a:lnTo>
                  <a:pt x="10711" y="667"/>
                </a:lnTo>
                <a:lnTo>
                  <a:pt x="10747" y="730"/>
                </a:lnTo>
                <a:lnTo>
                  <a:pt x="10783" y="802"/>
                </a:lnTo>
                <a:lnTo>
                  <a:pt x="10810" y="879"/>
                </a:lnTo>
                <a:lnTo>
                  <a:pt x="10833" y="960"/>
                </a:lnTo>
                <a:lnTo>
                  <a:pt x="10855" y="1046"/>
                </a:lnTo>
                <a:lnTo>
                  <a:pt x="10869" y="1136"/>
                </a:lnTo>
                <a:lnTo>
                  <a:pt x="10878" y="1235"/>
                </a:lnTo>
                <a:lnTo>
                  <a:pt x="10882" y="1334"/>
                </a:lnTo>
                <a:lnTo>
                  <a:pt x="10882" y="1443"/>
                </a:lnTo>
                <a:lnTo>
                  <a:pt x="10882" y="1443"/>
                </a:lnTo>
                <a:lnTo>
                  <a:pt x="10878" y="1569"/>
                </a:lnTo>
                <a:lnTo>
                  <a:pt x="10869" y="1695"/>
                </a:lnTo>
                <a:lnTo>
                  <a:pt x="10847" y="1948"/>
                </a:lnTo>
                <a:lnTo>
                  <a:pt x="10815" y="2196"/>
                </a:lnTo>
                <a:lnTo>
                  <a:pt x="10779" y="2443"/>
                </a:lnTo>
                <a:lnTo>
                  <a:pt x="10779" y="2443"/>
                </a:lnTo>
                <a:lnTo>
                  <a:pt x="10729" y="2795"/>
                </a:lnTo>
                <a:lnTo>
                  <a:pt x="10531" y="4346"/>
                </a:lnTo>
                <a:lnTo>
                  <a:pt x="10531" y="4346"/>
                </a:lnTo>
                <a:lnTo>
                  <a:pt x="10477" y="4806"/>
                </a:lnTo>
                <a:lnTo>
                  <a:pt x="10477" y="4806"/>
                </a:lnTo>
                <a:lnTo>
                  <a:pt x="10418" y="5311"/>
                </a:lnTo>
                <a:lnTo>
                  <a:pt x="10382" y="5564"/>
                </a:lnTo>
                <a:lnTo>
                  <a:pt x="10342" y="5821"/>
                </a:lnTo>
                <a:lnTo>
                  <a:pt x="10342" y="5821"/>
                </a:lnTo>
                <a:lnTo>
                  <a:pt x="10310" y="5974"/>
                </a:lnTo>
                <a:lnTo>
                  <a:pt x="10287" y="6050"/>
                </a:lnTo>
                <a:lnTo>
                  <a:pt x="10265" y="6127"/>
                </a:lnTo>
                <a:lnTo>
                  <a:pt x="10233" y="6203"/>
                </a:lnTo>
                <a:lnTo>
                  <a:pt x="10197" y="6271"/>
                </a:lnTo>
                <a:lnTo>
                  <a:pt x="10157" y="6339"/>
                </a:lnTo>
                <a:lnTo>
                  <a:pt x="10107" y="6402"/>
                </a:lnTo>
                <a:lnTo>
                  <a:pt x="10107" y="6402"/>
                </a:lnTo>
                <a:lnTo>
                  <a:pt x="10071" y="6443"/>
                </a:lnTo>
                <a:lnTo>
                  <a:pt x="10030" y="6479"/>
                </a:lnTo>
                <a:lnTo>
                  <a:pt x="9985" y="6510"/>
                </a:lnTo>
                <a:lnTo>
                  <a:pt x="9945" y="6537"/>
                </a:lnTo>
                <a:lnTo>
                  <a:pt x="9900" y="6560"/>
                </a:lnTo>
                <a:lnTo>
                  <a:pt x="9850" y="6578"/>
                </a:lnTo>
                <a:lnTo>
                  <a:pt x="9805" y="6596"/>
                </a:lnTo>
                <a:lnTo>
                  <a:pt x="9755" y="6609"/>
                </a:lnTo>
                <a:lnTo>
                  <a:pt x="9656" y="6632"/>
                </a:lnTo>
                <a:lnTo>
                  <a:pt x="9562" y="6645"/>
                </a:lnTo>
                <a:lnTo>
                  <a:pt x="9467" y="6655"/>
                </a:lnTo>
                <a:lnTo>
                  <a:pt x="9372" y="6659"/>
                </a:lnTo>
                <a:lnTo>
                  <a:pt x="9372" y="6659"/>
                </a:lnTo>
                <a:lnTo>
                  <a:pt x="8412" y="6713"/>
                </a:lnTo>
                <a:lnTo>
                  <a:pt x="7456" y="6758"/>
                </a:lnTo>
                <a:lnTo>
                  <a:pt x="7456" y="6758"/>
                </a:lnTo>
                <a:lnTo>
                  <a:pt x="5991" y="6835"/>
                </a:lnTo>
                <a:lnTo>
                  <a:pt x="5991" y="6835"/>
                </a:lnTo>
                <a:lnTo>
                  <a:pt x="5599" y="6853"/>
                </a:lnTo>
                <a:lnTo>
                  <a:pt x="5396" y="6858"/>
                </a:lnTo>
                <a:lnTo>
                  <a:pt x="5189" y="6862"/>
                </a:lnTo>
                <a:lnTo>
                  <a:pt x="4977" y="6858"/>
                </a:lnTo>
                <a:lnTo>
                  <a:pt x="4765" y="6853"/>
                </a:lnTo>
                <a:lnTo>
                  <a:pt x="4548" y="6839"/>
                </a:lnTo>
                <a:lnTo>
                  <a:pt x="4328" y="6826"/>
                </a:lnTo>
                <a:lnTo>
                  <a:pt x="4107" y="6799"/>
                </a:lnTo>
                <a:lnTo>
                  <a:pt x="3886" y="6772"/>
                </a:lnTo>
                <a:lnTo>
                  <a:pt x="3661" y="6735"/>
                </a:lnTo>
                <a:lnTo>
                  <a:pt x="3431" y="6690"/>
                </a:lnTo>
                <a:lnTo>
                  <a:pt x="3201" y="6636"/>
                </a:lnTo>
                <a:lnTo>
                  <a:pt x="2971" y="6573"/>
                </a:lnTo>
                <a:lnTo>
                  <a:pt x="2741" y="6501"/>
                </a:lnTo>
                <a:lnTo>
                  <a:pt x="2511" y="6420"/>
                </a:lnTo>
                <a:lnTo>
                  <a:pt x="2511" y="6420"/>
                </a:lnTo>
                <a:lnTo>
                  <a:pt x="2483" y="6411"/>
                </a:lnTo>
                <a:lnTo>
                  <a:pt x="2456" y="6411"/>
                </a:lnTo>
                <a:lnTo>
                  <a:pt x="2434" y="6415"/>
                </a:lnTo>
                <a:lnTo>
                  <a:pt x="2416" y="6425"/>
                </a:lnTo>
                <a:lnTo>
                  <a:pt x="2398" y="6438"/>
                </a:lnTo>
                <a:lnTo>
                  <a:pt x="2380" y="6447"/>
                </a:lnTo>
                <a:lnTo>
                  <a:pt x="2362" y="6470"/>
                </a:lnTo>
                <a:lnTo>
                  <a:pt x="2362" y="6470"/>
                </a:lnTo>
                <a:lnTo>
                  <a:pt x="2276" y="6573"/>
                </a:lnTo>
                <a:lnTo>
                  <a:pt x="2195" y="6686"/>
                </a:lnTo>
                <a:lnTo>
                  <a:pt x="2042" y="6911"/>
                </a:lnTo>
                <a:lnTo>
                  <a:pt x="2042" y="6911"/>
                </a:lnTo>
                <a:lnTo>
                  <a:pt x="1934" y="7078"/>
                </a:lnTo>
                <a:lnTo>
                  <a:pt x="1817" y="7245"/>
                </a:lnTo>
                <a:lnTo>
                  <a:pt x="1817" y="7245"/>
                </a:lnTo>
                <a:lnTo>
                  <a:pt x="1645" y="7475"/>
                </a:lnTo>
                <a:lnTo>
                  <a:pt x="1645" y="7475"/>
                </a:lnTo>
                <a:lnTo>
                  <a:pt x="1505" y="7669"/>
                </a:lnTo>
                <a:lnTo>
                  <a:pt x="1505" y="7669"/>
                </a:lnTo>
                <a:lnTo>
                  <a:pt x="1663" y="7507"/>
                </a:lnTo>
                <a:lnTo>
                  <a:pt x="1663" y="7507"/>
                </a:lnTo>
                <a:lnTo>
                  <a:pt x="1807" y="7362"/>
                </a:lnTo>
                <a:lnTo>
                  <a:pt x="1947" y="7213"/>
                </a:lnTo>
                <a:lnTo>
                  <a:pt x="1947" y="7213"/>
                </a:lnTo>
                <a:lnTo>
                  <a:pt x="2019" y="7141"/>
                </a:lnTo>
                <a:lnTo>
                  <a:pt x="2091" y="7069"/>
                </a:lnTo>
                <a:lnTo>
                  <a:pt x="2236" y="6938"/>
                </a:lnTo>
                <a:lnTo>
                  <a:pt x="2236" y="6938"/>
                </a:lnTo>
                <a:lnTo>
                  <a:pt x="2349" y="6830"/>
                </a:lnTo>
                <a:lnTo>
                  <a:pt x="2461" y="6722"/>
                </a:lnTo>
                <a:lnTo>
                  <a:pt x="2502" y="6681"/>
                </a:lnTo>
                <a:lnTo>
                  <a:pt x="2551" y="6700"/>
                </a:lnTo>
                <a:lnTo>
                  <a:pt x="2551" y="6700"/>
                </a:lnTo>
                <a:lnTo>
                  <a:pt x="2727" y="6763"/>
                </a:lnTo>
                <a:lnTo>
                  <a:pt x="2903" y="6817"/>
                </a:lnTo>
                <a:lnTo>
                  <a:pt x="3088" y="6866"/>
                </a:lnTo>
                <a:lnTo>
                  <a:pt x="3268" y="6911"/>
                </a:lnTo>
                <a:lnTo>
                  <a:pt x="3458" y="6957"/>
                </a:lnTo>
                <a:lnTo>
                  <a:pt x="3647" y="6992"/>
                </a:lnTo>
                <a:lnTo>
                  <a:pt x="3840" y="7024"/>
                </a:lnTo>
                <a:lnTo>
                  <a:pt x="4039" y="7047"/>
                </a:lnTo>
                <a:lnTo>
                  <a:pt x="4242" y="7069"/>
                </a:lnTo>
                <a:lnTo>
                  <a:pt x="4449" y="7087"/>
                </a:lnTo>
                <a:lnTo>
                  <a:pt x="4666" y="7101"/>
                </a:lnTo>
                <a:lnTo>
                  <a:pt x="4887" y="7110"/>
                </a:lnTo>
                <a:lnTo>
                  <a:pt x="5112" y="7114"/>
                </a:lnTo>
                <a:lnTo>
                  <a:pt x="5342" y="7110"/>
                </a:lnTo>
                <a:lnTo>
                  <a:pt x="5581" y="7105"/>
                </a:lnTo>
                <a:lnTo>
                  <a:pt x="5829" y="7096"/>
                </a:lnTo>
                <a:lnTo>
                  <a:pt x="5829" y="7096"/>
                </a:lnTo>
                <a:lnTo>
                  <a:pt x="6717" y="7051"/>
                </a:lnTo>
                <a:lnTo>
                  <a:pt x="7623" y="7002"/>
                </a:lnTo>
                <a:lnTo>
                  <a:pt x="8547" y="6943"/>
                </a:lnTo>
                <a:lnTo>
                  <a:pt x="9012" y="6907"/>
                </a:lnTo>
                <a:lnTo>
                  <a:pt x="9476" y="6871"/>
                </a:lnTo>
                <a:lnTo>
                  <a:pt x="9476" y="6871"/>
                </a:lnTo>
                <a:lnTo>
                  <a:pt x="9566" y="6862"/>
                </a:lnTo>
                <a:lnTo>
                  <a:pt x="9647" y="6848"/>
                </a:lnTo>
                <a:lnTo>
                  <a:pt x="9728" y="6835"/>
                </a:lnTo>
                <a:lnTo>
                  <a:pt x="9800" y="6817"/>
                </a:lnTo>
                <a:lnTo>
                  <a:pt x="9872" y="6794"/>
                </a:lnTo>
                <a:lnTo>
                  <a:pt x="9940" y="6772"/>
                </a:lnTo>
                <a:lnTo>
                  <a:pt x="10003" y="6740"/>
                </a:lnTo>
                <a:lnTo>
                  <a:pt x="10062" y="6713"/>
                </a:lnTo>
                <a:lnTo>
                  <a:pt x="10116" y="6677"/>
                </a:lnTo>
                <a:lnTo>
                  <a:pt x="10170" y="6641"/>
                </a:lnTo>
                <a:lnTo>
                  <a:pt x="10215" y="6600"/>
                </a:lnTo>
                <a:lnTo>
                  <a:pt x="10260" y="6555"/>
                </a:lnTo>
                <a:lnTo>
                  <a:pt x="10301" y="6505"/>
                </a:lnTo>
                <a:lnTo>
                  <a:pt x="10342" y="6456"/>
                </a:lnTo>
                <a:lnTo>
                  <a:pt x="10377" y="6398"/>
                </a:lnTo>
                <a:lnTo>
                  <a:pt x="10409" y="6339"/>
                </a:lnTo>
                <a:lnTo>
                  <a:pt x="10409" y="6339"/>
                </a:lnTo>
                <a:lnTo>
                  <a:pt x="10436" y="6276"/>
                </a:lnTo>
                <a:lnTo>
                  <a:pt x="10463" y="6213"/>
                </a:lnTo>
                <a:lnTo>
                  <a:pt x="10486" y="6150"/>
                </a:lnTo>
                <a:lnTo>
                  <a:pt x="10508" y="6082"/>
                </a:lnTo>
                <a:lnTo>
                  <a:pt x="10545" y="5947"/>
                </a:lnTo>
                <a:lnTo>
                  <a:pt x="10571" y="5807"/>
                </a:lnTo>
                <a:lnTo>
                  <a:pt x="10598" y="5667"/>
                </a:lnTo>
                <a:lnTo>
                  <a:pt x="10617" y="5523"/>
                </a:lnTo>
                <a:lnTo>
                  <a:pt x="10644" y="5230"/>
                </a:lnTo>
              </a:path>
            </a:pathLst>
          </a:custGeom>
          <a:solidFill>
            <a:schemeClr val="accent4"/>
          </a:solidFill>
          <a:ln>
            <a:noFill/>
          </a:ln>
          <a:effectLst/>
        </p:spPr>
        <p:txBody>
          <a:bodyPr wrap="none" anchor="ctr"/>
          <a:lstStyle/>
          <a:p>
            <a:endParaRPr lang="en-US"/>
          </a:p>
        </p:txBody>
      </p:sp>
      <p:sp>
        <p:nvSpPr>
          <p:cNvPr id="38" name="TextBox 37">
            <a:extLst>
              <a:ext uri="{FF2B5EF4-FFF2-40B4-BE49-F238E27FC236}">
                <a16:creationId xmlns:a16="http://schemas.microsoft.com/office/drawing/2014/main" xmlns="" id="{52F26F92-963E-4D8D-ADFB-E3E534EE53A1}"/>
              </a:ext>
            </a:extLst>
          </p:cNvPr>
          <p:cNvSpPr txBox="1"/>
          <p:nvPr/>
        </p:nvSpPr>
        <p:spPr>
          <a:xfrm>
            <a:off x="7106194" y="1019242"/>
            <a:ext cx="4478377" cy="2139047"/>
          </a:xfrm>
          <a:prstGeom prst="rect">
            <a:avLst/>
          </a:prstGeom>
          <a:noFill/>
        </p:spPr>
        <p:txBody>
          <a:bodyPr wrap="square" lIns="91440" tIns="45720" rIns="91440" bIns="45720" anchor="t">
            <a:spAutoFit/>
          </a:bodyPr>
          <a:lstStyle/>
          <a:p>
            <a:pPr algn="ctr"/>
            <a:r>
              <a:rPr lang="en-GB" sz="1900" dirty="0">
                <a:solidFill>
                  <a:srgbClr val="F8F8F8"/>
                </a:solidFill>
                <a:latin typeface="Museo Sans 300" panose="02000000000000000000"/>
              </a:rPr>
              <a:t>“This year has felt uncomfortable, raw and unfiltered. Enter the                                                                                              </a:t>
            </a:r>
          </a:p>
          <a:p>
            <a:pPr algn="ctr"/>
            <a:r>
              <a:rPr lang="en-GB" sz="1900" dirty="0">
                <a:solidFill>
                  <a:srgbClr val="F8F8F8"/>
                </a:solidFill>
                <a:latin typeface="Museo Sans 300" panose="02000000000000000000"/>
              </a:rPr>
              <a:t>ShinyMind app, the pocket guru enabler that has made me realise that this year is also about growth, adapt, survive and thrive.”</a:t>
            </a:r>
          </a:p>
          <a:p>
            <a:pPr algn="ctr"/>
            <a:endParaRPr lang="en-GB" sz="1900" dirty="0">
              <a:solidFill>
                <a:srgbClr val="F8F8F8"/>
              </a:solidFill>
              <a:latin typeface="Museo Sans 300" panose="02000000000000000000"/>
            </a:endParaRPr>
          </a:p>
        </p:txBody>
      </p:sp>
      <p:sp>
        <p:nvSpPr>
          <p:cNvPr id="39" name="TextBox 38">
            <a:extLst>
              <a:ext uri="{FF2B5EF4-FFF2-40B4-BE49-F238E27FC236}">
                <a16:creationId xmlns:a16="http://schemas.microsoft.com/office/drawing/2014/main" xmlns="" id="{B749B818-DD58-4657-B842-CA37844BA4B8}"/>
              </a:ext>
            </a:extLst>
          </p:cNvPr>
          <p:cNvSpPr txBox="1"/>
          <p:nvPr/>
        </p:nvSpPr>
        <p:spPr>
          <a:xfrm>
            <a:off x="500233" y="3664482"/>
            <a:ext cx="3888887" cy="3026125"/>
          </a:xfrm>
          <a:prstGeom prst="rect">
            <a:avLst/>
          </a:prstGeom>
          <a:noFill/>
        </p:spPr>
        <p:txBody>
          <a:bodyPr wrap="square" lIns="91440" tIns="45720" rIns="91440" bIns="45720" anchor="t">
            <a:spAutoFit/>
          </a:bodyPr>
          <a:lstStyle/>
          <a:p>
            <a:pPr algn="ctr"/>
            <a:r>
              <a:rPr lang="en-GB" sz="1900" dirty="0">
                <a:solidFill>
                  <a:srgbClr val="F8F8F8"/>
                </a:solidFill>
                <a:latin typeface="Museo Sans 300" panose="02000000000000000000"/>
              </a:rPr>
              <a:t>“I just wanted to say a huge thank you for the ShinyMind app. I have been going through a rough time both physically and mentally, ShinyMind has been a constant, daily reaffirming that I am worth something and to keep on going - thank you”</a:t>
            </a:r>
          </a:p>
          <a:p>
            <a:pPr algn="ctr"/>
            <a:endParaRPr lang="en-GB" sz="1900" dirty="0">
              <a:solidFill>
                <a:srgbClr val="F8F8F8"/>
              </a:solidFill>
              <a:latin typeface="Museo Sans 300" panose="02000000000000000000"/>
            </a:endParaRPr>
          </a:p>
          <a:p>
            <a:pPr algn="ctr"/>
            <a:endParaRPr lang="en-GB" sz="1900" dirty="0">
              <a:solidFill>
                <a:srgbClr val="F8F8F8"/>
              </a:solidFill>
              <a:latin typeface="Museo Sans 300" panose="02000000000000000000"/>
            </a:endParaRPr>
          </a:p>
        </p:txBody>
      </p:sp>
      <p:sp>
        <p:nvSpPr>
          <p:cNvPr id="29" name="TextBox 28">
            <a:extLst>
              <a:ext uri="{FF2B5EF4-FFF2-40B4-BE49-F238E27FC236}">
                <a16:creationId xmlns:a16="http://schemas.microsoft.com/office/drawing/2014/main" xmlns="" id="{509AA64C-FB80-43FC-A1F9-227EC832F3C0}"/>
              </a:ext>
            </a:extLst>
          </p:cNvPr>
          <p:cNvSpPr txBox="1"/>
          <p:nvPr/>
        </p:nvSpPr>
        <p:spPr>
          <a:xfrm>
            <a:off x="4917687" y="3530434"/>
            <a:ext cx="7050099" cy="2308324"/>
          </a:xfrm>
          <a:prstGeom prst="rect">
            <a:avLst/>
          </a:prstGeom>
          <a:noFill/>
        </p:spPr>
        <p:txBody>
          <a:bodyPr wrap="square">
            <a:spAutoFit/>
          </a:bodyPr>
          <a:lstStyle/>
          <a:p>
            <a:pPr algn="ctr"/>
            <a:r>
              <a:rPr lang="en-GB" dirty="0">
                <a:solidFill>
                  <a:schemeClr val="bg1"/>
                </a:solidFill>
                <a:latin typeface="Museo Sans 300" panose="02000000000000000000"/>
              </a:rPr>
              <a:t>“I cannot overestimate how fantastic the app is. I don’t have enough  superlatives!! I love the breathing, meditations and masterclasses. The resilience masterclass as well as ones about relationships and  stress have been useful during COVID when many of my colleagues are going through stressful times have helped me connect  differently. I find the Daily Shines </a:t>
            </a:r>
          </a:p>
          <a:p>
            <a:pPr algn="ctr"/>
            <a:r>
              <a:rPr lang="en-GB" dirty="0">
                <a:solidFill>
                  <a:schemeClr val="bg1"/>
                </a:solidFill>
                <a:latin typeface="Museo Sans 300" panose="02000000000000000000"/>
              </a:rPr>
              <a:t> a great way of thinking about the really good stuff in my life rather than sometimes feeling stressed  about the negative impact of COVID</a:t>
            </a:r>
            <a:r>
              <a:rPr lang="en-GB" dirty="0">
                <a:solidFill>
                  <a:schemeClr val="bg1"/>
                </a:solidFill>
              </a:rPr>
              <a:t>.”</a:t>
            </a:r>
          </a:p>
        </p:txBody>
      </p:sp>
    </p:spTree>
    <p:extLst>
      <p:ext uri="{BB962C8B-B14F-4D97-AF65-F5344CB8AC3E}">
        <p14:creationId xmlns:p14="http://schemas.microsoft.com/office/powerpoint/2010/main" val="39204461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5">
            <a:extLst>
              <a:ext uri="{FF2B5EF4-FFF2-40B4-BE49-F238E27FC236}">
                <a16:creationId xmlns:a16="http://schemas.microsoft.com/office/drawing/2014/main" xmlns="" id="{DF466DE6-7728-4645-8A73-02AAA914663D}"/>
              </a:ext>
            </a:extLst>
          </p:cNvPr>
          <p:cNvPicPr>
            <a:picLocks noChangeAspect="1"/>
          </p:cNvPicPr>
          <p:nvPr/>
        </p:nvPicPr>
        <p:blipFill>
          <a:blip r:embed="rId3"/>
          <a:stretch>
            <a:fillRect/>
          </a:stretch>
        </p:blipFill>
        <p:spPr>
          <a:xfrm>
            <a:off x="7120716" y="44890"/>
            <a:ext cx="4880785" cy="6563446"/>
          </a:xfrm>
          <a:prstGeom prst="rect">
            <a:avLst/>
          </a:prstGeom>
        </p:spPr>
      </p:pic>
      <p:grpSp>
        <p:nvGrpSpPr>
          <p:cNvPr id="7" name="Group 6">
            <a:extLst>
              <a:ext uri="{FF2B5EF4-FFF2-40B4-BE49-F238E27FC236}">
                <a16:creationId xmlns:a16="http://schemas.microsoft.com/office/drawing/2014/main" xmlns="" id="{1AC338D4-E76C-6246-9CCB-8B873281E494}"/>
              </a:ext>
            </a:extLst>
          </p:cNvPr>
          <p:cNvGrpSpPr/>
          <p:nvPr/>
        </p:nvGrpSpPr>
        <p:grpSpPr>
          <a:xfrm>
            <a:off x="190499" y="940912"/>
            <a:ext cx="3310805" cy="5559322"/>
            <a:chOff x="1883253" y="1693739"/>
            <a:chExt cx="2571342" cy="3470522"/>
          </a:xfrm>
          <a:noFill/>
        </p:grpSpPr>
        <p:sp>
          <p:nvSpPr>
            <p:cNvPr id="8" name="Freeform 7">
              <a:extLst>
                <a:ext uri="{FF2B5EF4-FFF2-40B4-BE49-F238E27FC236}">
                  <a16:creationId xmlns:a16="http://schemas.microsoft.com/office/drawing/2014/main" xmlns="" id="{42078521-55DE-AE44-9298-C40FF4175DB1}"/>
                </a:ext>
              </a:extLst>
            </p:cNvPr>
            <p:cNvSpPr>
              <a:spLocks noChangeArrowheads="1"/>
            </p:cNvSpPr>
            <p:nvPr/>
          </p:nvSpPr>
          <p:spPr bwMode="auto">
            <a:xfrm>
              <a:off x="1883253" y="1693739"/>
              <a:ext cx="2570945" cy="3470125"/>
            </a:xfrm>
            <a:custGeom>
              <a:avLst/>
              <a:gdLst>
                <a:gd name="connsiteX0" fmla="*/ 510692 w 2570945"/>
                <a:gd name="connsiteY0" fmla="*/ 0 h 3470125"/>
                <a:gd name="connsiteX1" fmla="*/ 1203802 w 2570945"/>
                <a:gd name="connsiteY1" fmla="*/ 1987 h 3470125"/>
                <a:gd name="connsiteX2" fmla="*/ 1793183 w 2570945"/>
                <a:gd name="connsiteY2" fmla="*/ 3577 h 3470125"/>
                <a:gd name="connsiteX3" fmla="*/ 1854387 w 2570945"/>
                <a:gd name="connsiteY3" fmla="*/ 10730 h 3470125"/>
                <a:gd name="connsiteX4" fmla="*/ 1915193 w 2570945"/>
                <a:gd name="connsiteY4" fmla="*/ 16294 h 3470125"/>
                <a:gd name="connsiteX5" fmla="*/ 2022895 w 2570945"/>
                <a:gd name="connsiteY5" fmla="*/ 25434 h 3470125"/>
                <a:gd name="connsiteX6" fmla="*/ 2074561 w 2570945"/>
                <a:gd name="connsiteY6" fmla="*/ 32190 h 3470125"/>
                <a:gd name="connsiteX7" fmla="*/ 2126623 w 2570945"/>
                <a:gd name="connsiteY7" fmla="*/ 39343 h 3470125"/>
                <a:gd name="connsiteX8" fmla="*/ 2178686 w 2570945"/>
                <a:gd name="connsiteY8" fmla="*/ 48483 h 3470125"/>
                <a:gd name="connsiteX9" fmla="*/ 2228761 w 2570945"/>
                <a:gd name="connsiteY9" fmla="*/ 60803 h 3470125"/>
                <a:gd name="connsiteX10" fmla="*/ 2277247 w 2570945"/>
                <a:gd name="connsiteY10" fmla="*/ 77096 h 3470125"/>
                <a:gd name="connsiteX11" fmla="*/ 2300695 w 2570945"/>
                <a:gd name="connsiteY11" fmla="*/ 85839 h 3470125"/>
                <a:gd name="connsiteX12" fmla="*/ 2321759 w 2570945"/>
                <a:gd name="connsiteY12" fmla="*/ 94980 h 3470125"/>
                <a:gd name="connsiteX13" fmla="*/ 2343617 w 2570945"/>
                <a:gd name="connsiteY13" fmla="*/ 105709 h 3470125"/>
                <a:gd name="connsiteX14" fmla="*/ 2365078 w 2570945"/>
                <a:gd name="connsiteY14" fmla="*/ 118426 h 3470125"/>
                <a:gd name="connsiteX15" fmla="*/ 2382963 w 2570945"/>
                <a:gd name="connsiteY15" fmla="*/ 130746 h 3470125"/>
                <a:gd name="connsiteX16" fmla="*/ 2400847 w 2570945"/>
                <a:gd name="connsiteY16" fmla="*/ 145450 h 3470125"/>
                <a:gd name="connsiteX17" fmla="*/ 2417141 w 2570945"/>
                <a:gd name="connsiteY17" fmla="*/ 159359 h 3470125"/>
                <a:gd name="connsiteX18" fmla="*/ 2433038 w 2570945"/>
                <a:gd name="connsiteY18" fmla="*/ 175652 h 3470125"/>
                <a:gd name="connsiteX19" fmla="*/ 2445756 w 2570945"/>
                <a:gd name="connsiteY19" fmla="*/ 193138 h 3470125"/>
                <a:gd name="connsiteX20" fmla="*/ 2458076 w 2570945"/>
                <a:gd name="connsiteY20" fmla="*/ 211021 h 3470125"/>
                <a:gd name="connsiteX21" fmla="*/ 2470794 w 2570945"/>
                <a:gd name="connsiteY21" fmla="*/ 230891 h 3470125"/>
                <a:gd name="connsiteX22" fmla="*/ 2479537 w 2570945"/>
                <a:gd name="connsiteY22" fmla="*/ 252351 h 3470125"/>
                <a:gd name="connsiteX23" fmla="*/ 2488678 w 2570945"/>
                <a:gd name="connsiteY23" fmla="*/ 275798 h 3470125"/>
                <a:gd name="connsiteX24" fmla="*/ 2497421 w 2570945"/>
                <a:gd name="connsiteY24" fmla="*/ 298847 h 3470125"/>
                <a:gd name="connsiteX25" fmla="*/ 2502985 w 2570945"/>
                <a:gd name="connsiteY25" fmla="*/ 323884 h 3470125"/>
                <a:gd name="connsiteX26" fmla="*/ 2508549 w 2570945"/>
                <a:gd name="connsiteY26" fmla="*/ 350907 h 3470125"/>
                <a:gd name="connsiteX27" fmla="*/ 2513715 w 2570945"/>
                <a:gd name="connsiteY27" fmla="*/ 379520 h 3470125"/>
                <a:gd name="connsiteX28" fmla="*/ 2517292 w 2570945"/>
                <a:gd name="connsiteY28" fmla="*/ 408133 h 3470125"/>
                <a:gd name="connsiteX29" fmla="*/ 2530010 w 2570945"/>
                <a:gd name="connsiteY29" fmla="*/ 571069 h 3470125"/>
                <a:gd name="connsiteX30" fmla="*/ 2540740 w 2570945"/>
                <a:gd name="connsiteY30" fmla="*/ 743144 h 3470125"/>
                <a:gd name="connsiteX31" fmla="*/ 2547894 w 2570945"/>
                <a:gd name="connsiteY31" fmla="*/ 920386 h 3470125"/>
                <a:gd name="connsiteX32" fmla="*/ 2555048 w 2570945"/>
                <a:gd name="connsiteY32" fmla="*/ 1099615 h 3470125"/>
                <a:gd name="connsiteX33" fmla="*/ 2563791 w 2570945"/>
                <a:gd name="connsiteY33" fmla="*/ 1452509 h 3470125"/>
                <a:gd name="connsiteX34" fmla="*/ 2570945 w 2570945"/>
                <a:gd name="connsiteY34" fmla="*/ 1773213 h 3470125"/>
                <a:gd name="connsiteX35" fmla="*/ 2570945 w 2570945"/>
                <a:gd name="connsiteY35" fmla="*/ 1855873 h 3470125"/>
                <a:gd name="connsiteX36" fmla="*/ 2570945 w 2570945"/>
                <a:gd name="connsiteY36" fmla="*/ 1938136 h 3470125"/>
                <a:gd name="connsiteX37" fmla="*/ 2569355 w 2570945"/>
                <a:gd name="connsiteY37" fmla="*/ 2018808 h 3470125"/>
                <a:gd name="connsiteX38" fmla="*/ 2565778 w 2570945"/>
                <a:gd name="connsiteY38" fmla="*/ 2099481 h 3470125"/>
                <a:gd name="connsiteX39" fmla="*/ 2560214 w 2570945"/>
                <a:gd name="connsiteY39" fmla="*/ 2178167 h 3470125"/>
                <a:gd name="connsiteX40" fmla="*/ 2555048 w 2570945"/>
                <a:gd name="connsiteY40" fmla="*/ 2257250 h 3470125"/>
                <a:gd name="connsiteX41" fmla="*/ 2547894 w 2570945"/>
                <a:gd name="connsiteY41" fmla="*/ 2333949 h 3470125"/>
                <a:gd name="connsiteX42" fmla="*/ 2540740 w 2570945"/>
                <a:gd name="connsiteY42" fmla="*/ 2409456 h 3470125"/>
                <a:gd name="connsiteX43" fmla="*/ 2522459 w 2570945"/>
                <a:gd name="connsiteY43" fmla="*/ 2554508 h 3470125"/>
                <a:gd name="connsiteX44" fmla="*/ 2502985 w 2570945"/>
                <a:gd name="connsiteY44" fmla="*/ 2695983 h 3470125"/>
                <a:gd name="connsiteX45" fmla="*/ 2479537 w 2570945"/>
                <a:gd name="connsiteY45" fmla="*/ 2828716 h 3470125"/>
                <a:gd name="connsiteX46" fmla="*/ 2458076 w 2570945"/>
                <a:gd name="connsiteY46" fmla="*/ 2952308 h 3470125"/>
                <a:gd name="connsiteX47" fmla="*/ 2434981 w 2570945"/>
                <a:gd name="connsiteY47" fmla="*/ 2945295 h 3470125"/>
                <a:gd name="connsiteX48" fmla="*/ 2427019 w 2570945"/>
                <a:gd name="connsiteY48" fmla="*/ 3017952 h 3470125"/>
                <a:gd name="connsiteX49" fmla="*/ 2431448 w 2570945"/>
                <a:gd name="connsiteY49" fmla="*/ 3007945 h 3470125"/>
                <a:gd name="connsiteX50" fmla="*/ 2441781 w 2570945"/>
                <a:gd name="connsiteY50" fmla="*/ 3048877 h 3470125"/>
                <a:gd name="connsiteX51" fmla="*/ 2447345 w 2570945"/>
                <a:gd name="connsiteY51" fmla="*/ 3077490 h 3470125"/>
                <a:gd name="connsiteX52" fmla="*/ 2449333 w 2570945"/>
                <a:gd name="connsiteY52" fmla="*/ 3108090 h 3470125"/>
                <a:gd name="connsiteX53" fmla="*/ 2447345 w 2570945"/>
                <a:gd name="connsiteY53" fmla="*/ 3138690 h 3470125"/>
                <a:gd name="connsiteX54" fmla="*/ 2441781 w 2570945"/>
                <a:gd name="connsiteY54" fmla="*/ 3168893 h 3470125"/>
                <a:gd name="connsiteX55" fmla="*/ 2433038 w 2570945"/>
                <a:gd name="connsiteY55" fmla="*/ 3197506 h 3470125"/>
                <a:gd name="connsiteX56" fmla="*/ 2420718 w 2570945"/>
                <a:gd name="connsiteY56" fmla="*/ 3228106 h 3470125"/>
                <a:gd name="connsiteX57" fmla="*/ 2406013 w 2570945"/>
                <a:gd name="connsiteY57" fmla="*/ 3257117 h 3470125"/>
                <a:gd name="connsiteX58" fmla="*/ 2386539 w 2570945"/>
                <a:gd name="connsiteY58" fmla="*/ 3285730 h 3470125"/>
                <a:gd name="connsiteX59" fmla="*/ 2370642 w 2570945"/>
                <a:gd name="connsiteY59" fmla="*/ 3305202 h 3470125"/>
                <a:gd name="connsiteX60" fmla="*/ 2354348 w 2570945"/>
                <a:gd name="connsiteY60" fmla="*/ 3325073 h 3470125"/>
                <a:gd name="connsiteX61" fmla="*/ 2334477 w 2570945"/>
                <a:gd name="connsiteY61" fmla="*/ 3342956 h 3470125"/>
                <a:gd name="connsiteX62" fmla="*/ 2314605 w 2570945"/>
                <a:gd name="connsiteY62" fmla="*/ 3358852 h 3470125"/>
                <a:gd name="connsiteX63" fmla="*/ 2293144 w 2570945"/>
                <a:gd name="connsiteY63" fmla="*/ 3375145 h 3470125"/>
                <a:gd name="connsiteX64" fmla="*/ 2268107 w 2570945"/>
                <a:gd name="connsiteY64" fmla="*/ 3389452 h 3470125"/>
                <a:gd name="connsiteX65" fmla="*/ 2243069 w 2570945"/>
                <a:gd name="connsiteY65" fmla="*/ 3402169 h 3470125"/>
                <a:gd name="connsiteX66" fmla="*/ 2216441 w 2570945"/>
                <a:gd name="connsiteY66" fmla="*/ 3414488 h 3470125"/>
                <a:gd name="connsiteX67" fmla="*/ 2189416 w 2570945"/>
                <a:gd name="connsiteY67" fmla="*/ 3425218 h 3470125"/>
                <a:gd name="connsiteX68" fmla="*/ 2158815 w 2570945"/>
                <a:gd name="connsiteY68" fmla="*/ 3434358 h 3470125"/>
                <a:gd name="connsiteX69" fmla="*/ 2128610 w 2570945"/>
                <a:gd name="connsiteY69" fmla="*/ 3443101 h 3470125"/>
                <a:gd name="connsiteX70" fmla="*/ 2094432 w 2570945"/>
                <a:gd name="connsiteY70" fmla="*/ 3450255 h 3470125"/>
                <a:gd name="connsiteX71" fmla="*/ 2060651 w 2570945"/>
                <a:gd name="connsiteY71" fmla="*/ 3455818 h 3470125"/>
                <a:gd name="connsiteX72" fmla="*/ 2024485 w 2570945"/>
                <a:gd name="connsiteY72" fmla="*/ 3460984 h 3470125"/>
                <a:gd name="connsiteX73" fmla="*/ 1987127 w 2570945"/>
                <a:gd name="connsiteY73" fmla="*/ 3464958 h 3470125"/>
                <a:gd name="connsiteX74" fmla="*/ 1949372 w 2570945"/>
                <a:gd name="connsiteY74" fmla="*/ 3466548 h 3470125"/>
                <a:gd name="connsiteX75" fmla="*/ 1886578 w 2570945"/>
                <a:gd name="connsiteY75" fmla="*/ 3470125 h 3470125"/>
                <a:gd name="connsiteX76" fmla="*/ 1822195 w 2570945"/>
                <a:gd name="connsiteY76" fmla="*/ 3470125 h 3470125"/>
                <a:gd name="connsiteX77" fmla="*/ 1695019 w 2570945"/>
                <a:gd name="connsiteY77" fmla="*/ 3470125 h 3470125"/>
                <a:gd name="connsiteX78" fmla="*/ 1567843 w 2570945"/>
                <a:gd name="connsiteY78" fmla="*/ 3466548 h 3470125"/>
                <a:gd name="connsiteX79" fmla="*/ 1440667 w 2570945"/>
                <a:gd name="connsiteY79" fmla="*/ 3460984 h 3470125"/>
                <a:gd name="connsiteX80" fmla="*/ 1232814 w 2570945"/>
                <a:gd name="connsiteY80" fmla="*/ 3453831 h 3470125"/>
                <a:gd name="connsiteX81" fmla="*/ 978064 w 2570945"/>
                <a:gd name="connsiteY81" fmla="*/ 3448665 h 3470125"/>
                <a:gd name="connsiteX82" fmla="*/ 720135 w 2570945"/>
                <a:gd name="connsiteY82" fmla="*/ 3443101 h 3470125"/>
                <a:gd name="connsiteX83" fmla="*/ 589382 w 2570945"/>
                <a:gd name="connsiteY83" fmla="*/ 3439525 h 3470125"/>
                <a:gd name="connsiteX84" fmla="*/ 458629 w 2570945"/>
                <a:gd name="connsiteY84" fmla="*/ 3434358 h 3470125"/>
                <a:gd name="connsiteX85" fmla="*/ 410143 w 2570945"/>
                <a:gd name="connsiteY85" fmla="*/ 3432371 h 3470125"/>
                <a:gd name="connsiteX86" fmla="*/ 362055 w 2570945"/>
                <a:gd name="connsiteY86" fmla="*/ 3427205 h 3470125"/>
                <a:gd name="connsiteX87" fmla="*/ 311979 w 2570945"/>
                <a:gd name="connsiteY87" fmla="*/ 3418065 h 3470125"/>
                <a:gd name="connsiteX88" fmla="*/ 286544 w 2570945"/>
                <a:gd name="connsiteY88" fmla="*/ 3412899 h 3470125"/>
                <a:gd name="connsiteX89" fmla="*/ 263493 w 2570945"/>
                <a:gd name="connsiteY89" fmla="*/ 3405745 h 3470125"/>
                <a:gd name="connsiteX90" fmla="*/ 240045 w 2570945"/>
                <a:gd name="connsiteY90" fmla="*/ 3398195 h 3470125"/>
                <a:gd name="connsiteX91" fmla="*/ 216597 w 2570945"/>
                <a:gd name="connsiteY91" fmla="*/ 3389452 h 3470125"/>
                <a:gd name="connsiteX92" fmla="*/ 193546 w 2570945"/>
                <a:gd name="connsiteY92" fmla="*/ 3378722 h 3470125"/>
                <a:gd name="connsiteX93" fmla="*/ 174072 w 2570945"/>
                <a:gd name="connsiteY93" fmla="*/ 3367992 h 3470125"/>
                <a:gd name="connsiteX94" fmla="*/ 154201 w 2570945"/>
                <a:gd name="connsiteY94" fmla="*/ 3353686 h 3470125"/>
                <a:gd name="connsiteX95" fmla="*/ 134330 w 2570945"/>
                <a:gd name="connsiteY95" fmla="*/ 3339379 h 3470125"/>
                <a:gd name="connsiteX96" fmla="*/ 118035 w 2570945"/>
                <a:gd name="connsiteY96" fmla="*/ 3321496 h 3470125"/>
                <a:gd name="connsiteX97" fmla="*/ 102138 w 2570945"/>
                <a:gd name="connsiteY97" fmla="*/ 3301626 h 3470125"/>
                <a:gd name="connsiteX98" fmla="*/ 91408 w 2570945"/>
                <a:gd name="connsiteY98" fmla="*/ 3283743 h 3470125"/>
                <a:gd name="connsiteX99" fmla="*/ 80677 w 2570945"/>
                <a:gd name="connsiteY99" fmla="*/ 3265859 h 3470125"/>
                <a:gd name="connsiteX100" fmla="*/ 71537 w 2570945"/>
                <a:gd name="connsiteY100" fmla="*/ 3246387 h 3470125"/>
                <a:gd name="connsiteX101" fmla="*/ 62793 w 2570945"/>
                <a:gd name="connsiteY101" fmla="*/ 3224530 h 3470125"/>
                <a:gd name="connsiteX102" fmla="*/ 57229 w 2570945"/>
                <a:gd name="connsiteY102" fmla="*/ 3203070 h 3470125"/>
                <a:gd name="connsiteX103" fmla="*/ 50076 w 2570945"/>
                <a:gd name="connsiteY103" fmla="*/ 3179623 h 3470125"/>
                <a:gd name="connsiteX104" fmla="*/ 42922 w 2570945"/>
                <a:gd name="connsiteY104" fmla="*/ 3135114 h 3470125"/>
                <a:gd name="connsiteX105" fmla="*/ 37755 w 2570945"/>
                <a:gd name="connsiteY105" fmla="*/ 3088618 h 3470125"/>
                <a:gd name="connsiteX106" fmla="*/ 35768 w 2570945"/>
                <a:gd name="connsiteY106" fmla="*/ 3040134 h 3470125"/>
                <a:gd name="connsiteX107" fmla="*/ 35768 w 2570945"/>
                <a:gd name="connsiteY107" fmla="*/ 2991651 h 3470125"/>
                <a:gd name="connsiteX108" fmla="*/ 35768 w 2570945"/>
                <a:gd name="connsiteY108" fmla="*/ 2945155 h 3470125"/>
                <a:gd name="connsiteX109" fmla="*/ 35768 w 2570945"/>
                <a:gd name="connsiteY109" fmla="*/ 2891506 h 3470125"/>
                <a:gd name="connsiteX110" fmla="*/ 34179 w 2570945"/>
                <a:gd name="connsiteY110" fmla="*/ 2839446 h 3470125"/>
                <a:gd name="connsiteX111" fmla="*/ 19871 w 2570945"/>
                <a:gd name="connsiteY111" fmla="*/ 2554508 h 3470125"/>
                <a:gd name="connsiteX112" fmla="*/ 8743 w 2570945"/>
                <a:gd name="connsiteY112" fmla="*/ 2325206 h 3470125"/>
                <a:gd name="connsiteX113" fmla="*/ 5167 w 2570945"/>
                <a:gd name="connsiteY113" fmla="*/ 2213933 h 3470125"/>
                <a:gd name="connsiteX114" fmla="*/ 1987 w 2570945"/>
                <a:gd name="connsiteY114" fmla="*/ 2099481 h 3470125"/>
                <a:gd name="connsiteX115" fmla="*/ 0 w 2570945"/>
                <a:gd name="connsiteY115" fmla="*/ 1973902 h 3470125"/>
                <a:gd name="connsiteX116" fmla="*/ 0 w 2570945"/>
                <a:gd name="connsiteY116" fmla="*/ 1830837 h 3470125"/>
                <a:gd name="connsiteX117" fmla="*/ 0 w 2570945"/>
                <a:gd name="connsiteY117" fmla="*/ 1502979 h 3470125"/>
                <a:gd name="connsiteX118" fmla="*/ 3577 w 2570945"/>
                <a:gd name="connsiteY118" fmla="*/ 1178698 h 3470125"/>
                <a:gd name="connsiteX119" fmla="*/ 12718 w 2570945"/>
                <a:gd name="connsiteY119" fmla="*/ 863160 h 3470125"/>
                <a:gd name="connsiteX120" fmla="*/ 23448 w 2570945"/>
                <a:gd name="connsiteY120" fmla="*/ 555172 h 3470125"/>
                <a:gd name="connsiteX121" fmla="*/ 25038 w 2570945"/>
                <a:gd name="connsiteY121" fmla="*/ 499536 h 3470125"/>
                <a:gd name="connsiteX122" fmla="*/ 26628 w 2570945"/>
                <a:gd name="connsiteY122" fmla="*/ 445887 h 3470125"/>
                <a:gd name="connsiteX123" fmla="*/ 30602 w 2570945"/>
                <a:gd name="connsiteY123" fmla="*/ 392237 h 3470125"/>
                <a:gd name="connsiteX124" fmla="*/ 35768 w 2570945"/>
                <a:gd name="connsiteY124" fmla="*/ 338190 h 3470125"/>
                <a:gd name="connsiteX125" fmla="*/ 41332 w 2570945"/>
                <a:gd name="connsiteY125" fmla="*/ 313154 h 3470125"/>
                <a:gd name="connsiteX126" fmla="*/ 44909 w 2570945"/>
                <a:gd name="connsiteY126" fmla="*/ 286130 h 3470125"/>
                <a:gd name="connsiteX127" fmla="*/ 52063 w 2570945"/>
                <a:gd name="connsiteY127" fmla="*/ 261094 h 3470125"/>
                <a:gd name="connsiteX128" fmla="*/ 59216 w 2570945"/>
                <a:gd name="connsiteY128" fmla="*/ 238045 h 3470125"/>
                <a:gd name="connsiteX129" fmla="*/ 69947 w 2570945"/>
                <a:gd name="connsiteY129" fmla="*/ 213008 h 3470125"/>
                <a:gd name="connsiteX130" fmla="*/ 80677 w 2570945"/>
                <a:gd name="connsiteY130" fmla="*/ 189561 h 3470125"/>
                <a:gd name="connsiteX131" fmla="*/ 93395 w 2570945"/>
                <a:gd name="connsiteY131" fmla="*/ 168499 h 3470125"/>
                <a:gd name="connsiteX132" fmla="*/ 107305 w 2570945"/>
                <a:gd name="connsiteY132" fmla="*/ 147039 h 3470125"/>
                <a:gd name="connsiteX133" fmla="*/ 125189 w 2570945"/>
                <a:gd name="connsiteY133" fmla="*/ 127169 h 3470125"/>
                <a:gd name="connsiteX134" fmla="*/ 143471 w 2570945"/>
                <a:gd name="connsiteY134" fmla="*/ 107299 h 3470125"/>
                <a:gd name="connsiteX135" fmla="*/ 159368 w 2570945"/>
                <a:gd name="connsiteY135" fmla="*/ 94980 h 3470125"/>
                <a:gd name="connsiteX136" fmla="*/ 175662 w 2570945"/>
                <a:gd name="connsiteY136" fmla="*/ 82660 h 3470125"/>
                <a:gd name="connsiteX137" fmla="*/ 193546 w 2570945"/>
                <a:gd name="connsiteY137" fmla="*/ 71930 h 3470125"/>
                <a:gd name="connsiteX138" fmla="*/ 211430 w 2570945"/>
                <a:gd name="connsiteY138" fmla="*/ 60803 h 3470125"/>
                <a:gd name="connsiteX139" fmla="*/ 229315 w 2570945"/>
                <a:gd name="connsiteY139" fmla="*/ 50073 h 3470125"/>
                <a:gd name="connsiteX140" fmla="*/ 250776 w 2570945"/>
                <a:gd name="connsiteY140" fmla="*/ 41330 h 3470125"/>
                <a:gd name="connsiteX141" fmla="*/ 272237 w 2570945"/>
                <a:gd name="connsiteY141" fmla="*/ 34177 h 3470125"/>
                <a:gd name="connsiteX142" fmla="*/ 294095 w 2570945"/>
                <a:gd name="connsiteY142" fmla="*/ 27023 h 3470125"/>
                <a:gd name="connsiteX143" fmla="*/ 342183 w 2570945"/>
                <a:gd name="connsiteY143" fmla="*/ 14307 h 3470125"/>
                <a:gd name="connsiteX144" fmla="*/ 394246 w 2570945"/>
                <a:gd name="connsiteY144" fmla="*/ 7153 h 3470125"/>
                <a:gd name="connsiteX145" fmla="*/ 449886 w 2570945"/>
                <a:gd name="connsiteY145" fmla="*/ 1987 h 3470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570945" h="3470125">
                  <a:moveTo>
                    <a:pt x="510692" y="0"/>
                  </a:moveTo>
                  <a:lnTo>
                    <a:pt x="1203802" y="1987"/>
                  </a:lnTo>
                  <a:lnTo>
                    <a:pt x="1793183" y="3577"/>
                  </a:lnTo>
                  <a:lnTo>
                    <a:pt x="1854387" y="10730"/>
                  </a:lnTo>
                  <a:lnTo>
                    <a:pt x="1915193" y="16294"/>
                  </a:lnTo>
                  <a:lnTo>
                    <a:pt x="2022895" y="25434"/>
                  </a:lnTo>
                  <a:lnTo>
                    <a:pt x="2074561" y="32190"/>
                  </a:lnTo>
                  <a:lnTo>
                    <a:pt x="2126623" y="39343"/>
                  </a:lnTo>
                  <a:lnTo>
                    <a:pt x="2178686" y="48483"/>
                  </a:lnTo>
                  <a:lnTo>
                    <a:pt x="2228761" y="60803"/>
                  </a:lnTo>
                  <a:lnTo>
                    <a:pt x="2277247" y="77096"/>
                  </a:lnTo>
                  <a:lnTo>
                    <a:pt x="2300695" y="85839"/>
                  </a:lnTo>
                  <a:lnTo>
                    <a:pt x="2321759" y="94980"/>
                  </a:lnTo>
                  <a:lnTo>
                    <a:pt x="2343617" y="105709"/>
                  </a:lnTo>
                  <a:lnTo>
                    <a:pt x="2365078" y="118426"/>
                  </a:lnTo>
                  <a:lnTo>
                    <a:pt x="2382963" y="130746"/>
                  </a:lnTo>
                  <a:lnTo>
                    <a:pt x="2400847" y="145450"/>
                  </a:lnTo>
                  <a:lnTo>
                    <a:pt x="2417141" y="159359"/>
                  </a:lnTo>
                  <a:lnTo>
                    <a:pt x="2433038" y="175652"/>
                  </a:lnTo>
                  <a:lnTo>
                    <a:pt x="2445756" y="193138"/>
                  </a:lnTo>
                  <a:lnTo>
                    <a:pt x="2458076" y="211021"/>
                  </a:lnTo>
                  <a:lnTo>
                    <a:pt x="2470794" y="230891"/>
                  </a:lnTo>
                  <a:lnTo>
                    <a:pt x="2479537" y="252351"/>
                  </a:lnTo>
                  <a:lnTo>
                    <a:pt x="2488678" y="275798"/>
                  </a:lnTo>
                  <a:lnTo>
                    <a:pt x="2497421" y="298847"/>
                  </a:lnTo>
                  <a:lnTo>
                    <a:pt x="2502985" y="323884"/>
                  </a:lnTo>
                  <a:lnTo>
                    <a:pt x="2508549" y="350907"/>
                  </a:lnTo>
                  <a:lnTo>
                    <a:pt x="2513715" y="379520"/>
                  </a:lnTo>
                  <a:lnTo>
                    <a:pt x="2517292" y="408133"/>
                  </a:lnTo>
                  <a:lnTo>
                    <a:pt x="2530010" y="571069"/>
                  </a:lnTo>
                  <a:lnTo>
                    <a:pt x="2540740" y="743144"/>
                  </a:lnTo>
                  <a:lnTo>
                    <a:pt x="2547894" y="920386"/>
                  </a:lnTo>
                  <a:lnTo>
                    <a:pt x="2555048" y="1099615"/>
                  </a:lnTo>
                  <a:lnTo>
                    <a:pt x="2563791" y="1452509"/>
                  </a:lnTo>
                  <a:lnTo>
                    <a:pt x="2570945" y="1773213"/>
                  </a:lnTo>
                  <a:lnTo>
                    <a:pt x="2570945" y="1855873"/>
                  </a:lnTo>
                  <a:lnTo>
                    <a:pt x="2570945" y="1938136"/>
                  </a:lnTo>
                  <a:lnTo>
                    <a:pt x="2569355" y="2018808"/>
                  </a:lnTo>
                  <a:lnTo>
                    <a:pt x="2565778" y="2099481"/>
                  </a:lnTo>
                  <a:lnTo>
                    <a:pt x="2560214" y="2178167"/>
                  </a:lnTo>
                  <a:lnTo>
                    <a:pt x="2555048" y="2257250"/>
                  </a:lnTo>
                  <a:lnTo>
                    <a:pt x="2547894" y="2333949"/>
                  </a:lnTo>
                  <a:lnTo>
                    <a:pt x="2540740" y="2409456"/>
                  </a:lnTo>
                  <a:lnTo>
                    <a:pt x="2522459" y="2554508"/>
                  </a:lnTo>
                  <a:lnTo>
                    <a:pt x="2502985" y="2695983"/>
                  </a:lnTo>
                  <a:lnTo>
                    <a:pt x="2479537" y="2828716"/>
                  </a:lnTo>
                  <a:lnTo>
                    <a:pt x="2458076" y="2952308"/>
                  </a:lnTo>
                  <a:lnTo>
                    <a:pt x="2434981" y="2945295"/>
                  </a:lnTo>
                  <a:lnTo>
                    <a:pt x="2427019" y="3017952"/>
                  </a:lnTo>
                  <a:lnTo>
                    <a:pt x="2431448" y="3007945"/>
                  </a:lnTo>
                  <a:lnTo>
                    <a:pt x="2441781" y="3048877"/>
                  </a:lnTo>
                  <a:lnTo>
                    <a:pt x="2447345" y="3077490"/>
                  </a:lnTo>
                  <a:lnTo>
                    <a:pt x="2449333" y="3108090"/>
                  </a:lnTo>
                  <a:lnTo>
                    <a:pt x="2447345" y="3138690"/>
                  </a:lnTo>
                  <a:lnTo>
                    <a:pt x="2441781" y="3168893"/>
                  </a:lnTo>
                  <a:lnTo>
                    <a:pt x="2433038" y="3197506"/>
                  </a:lnTo>
                  <a:lnTo>
                    <a:pt x="2420718" y="3228106"/>
                  </a:lnTo>
                  <a:lnTo>
                    <a:pt x="2406013" y="3257117"/>
                  </a:lnTo>
                  <a:lnTo>
                    <a:pt x="2386539" y="3285730"/>
                  </a:lnTo>
                  <a:lnTo>
                    <a:pt x="2370642" y="3305202"/>
                  </a:lnTo>
                  <a:lnTo>
                    <a:pt x="2354348" y="3325073"/>
                  </a:lnTo>
                  <a:lnTo>
                    <a:pt x="2334477" y="3342956"/>
                  </a:lnTo>
                  <a:lnTo>
                    <a:pt x="2314605" y="3358852"/>
                  </a:lnTo>
                  <a:lnTo>
                    <a:pt x="2293144" y="3375145"/>
                  </a:lnTo>
                  <a:lnTo>
                    <a:pt x="2268107" y="3389452"/>
                  </a:lnTo>
                  <a:lnTo>
                    <a:pt x="2243069" y="3402169"/>
                  </a:lnTo>
                  <a:lnTo>
                    <a:pt x="2216441" y="3414488"/>
                  </a:lnTo>
                  <a:lnTo>
                    <a:pt x="2189416" y="3425218"/>
                  </a:lnTo>
                  <a:lnTo>
                    <a:pt x="2158815" y="3434358"/>
                  </a:lnTo>
                  <a:lnTo>
                    <a:pt x="2128610" y="3443101"/>
                  </a:lnTo>
                  <a:lnTo>
                    <a:pt x="2094432" y="3450255"/>
                  </a:lnTo>
                  <a:lnTo>
                    <a:pt x="2060651" y="3455818"/>
                  </a:lnTo>
                  <a:lnTo>
                    <a:pt x="2024485" y="3460984"/>
                  </a:lnTo>
                  <a:lnTo>
                    <a:pt x="1987127" y="3464958"/>
                  </a:lnTo>
                  <a:lnTo>
                    <a:pt x="1949372" y="3466548"/>
                  </a:lnTo>
                  <a:lnTo>
                    <a:pt x="1886578" y="3470125"/>
                  </a:lnTo>
                  <a:lnTo>
                    <a:pt x="1822195" y="3470125"/>
                  </a:lnTo>
                  <a:lnTo>
                    <a:pt x="1695019" y="3470125"/>
                  </a:lnTo>
                  <a:lnTo>
                    <a:pt x="1567843" y="3466548"/>
                  </a:lnTo>
                  <a:lnTo>
                    <a:pt x="1440667" y="3460984"/>
                  </a:lnTo>
                  <a:lnTo>
                    <a:pt x="1232814" y="3453831"/>
                  </a:lnTo>
                  <a:lnTo>
                    <a:pt x="978064" y="3448665"/>
                  </a:lnTo>
                  <a:lnTo>
                    <a:pt x="720135" y="3443101"/>
                  </a:lnTo>
                  <a:lnTo>
                    <a:pt x="589382" y="3439525"/>
                  </a:lnTo>
                  <a:lnTo>
                    <a:pt x="458629" y="3434358"/>
                  </a:lnTo>
                  <a:lnTo>
                    <a:pt x="410143" y="3432371"/>
                  </a:lnTo>
                  <a:lnTo>
                    <a:pt x="362055" y="3427205"/>
                  </a:lnTo>
                  <a:lnTo>
                    <a:pt x="311979" y="3418065"/>
                  </a:lnTo>
                  <a:lnTo>
                    <a:pt x="286544" y="3412899"/>
                  </a:lnTo>
                  <a:lnTo>
                    <a:pt x="263493" y="3405745"/>
                  </a:lnTo>
                  <a:lnTo>
                    <a:pt x="240045" y="3398195"/>
                  </a:lnTo>
                  <a:lnTo>
                    <a:pt x="216597" y="3389452"/>
                  </a:lnTo>
                  <a:lnTo>
                    <a:pt x="193546" y="3378722"/>
                  </a:lnTo>
                  <a:lnTo>
                    <a:pt x="174072" y="3367992"/>
                  </a:lnTo>
                  <a:lnTo>
                    <a:pt x="154201" y="3353686"/>
                  </a:lnTo>
                  <a:lnTo>
                    <a:pt x="134330" y="3339379"/>
                  </a:lnTo>
                  <a:lnTo>
                    <a:pt x="118035" y="3321496"/>
                  </a:lnTo>
                  <a:lnTo>
                    <a:pt x="102138" y="3301626"/>
                  </a:lnTo>
                  <a:lnTo>
                    <a:pt x="91408" y="3283743"/>
                  </a:lnTo>
                  <a:lnTo>
                    <a:pt x="80677" y="3265859"/>
                  </a:lnTo>
                  <a:lnTo>
                    <a:pt x="71537" y="3246387"/>
                  </a:lnTo>
                  <a:lnTo>
                    <a:pt x="62793" y="3224530"/>
                  </a:lnTo>
                  <a:lnTo>
                    <a:pt x="57229" y="3203070"/>
                  </a:lnTo>
                  <a:lnTo>
                    <a:pt x="50076" y="3179623"/>
                  </a:lnTo>
                  <a:lnTo>
                    <a:pt x="42922" y="3135114"/>
                  </a:lnTo>
                  <a:lnTo>
                    <a:pt x="37755" y="3088618"/>
                  </a:lnTo>
                  <a:lnTo>
                    <a:pt x="35768" y="3040134"/>
                  </a:lnTo>
                  <a:lnTo>
                    <a:pt x="35768" y="2991651"/>
                  </a:lnTo>
                  <a:lnTo>
                    <a:pt x="35768" y="2945155"/>
                  </a:lnTo>
                  <a:lnTo>
                    <a:pt x="35768" y="2891506"/>
                  </a:lnTo>
                  <a:lnTo>
                    <a:pt x="34179" y="2839446"/>
                  </a:lnTo>
                  <a:lnTo>
                    <a:pt x="19871" y="2554508"/>
                  </a:lnTo>
                  <a:lnTo>
                    <a:pt x="8743" y="2325206"/>
                  </a:lnTo>
                  <a:lnTo>
                    <a:pt x="5167" y="2213933"/>
                  </a:lnTo>
                  <a:lnTo>
                    <a:pt x="1987" y="2099481"/>
                  </a:lnTo>
                  <a:lnTo>
                    <a:pt x="0" y="1973902"/>
                  </a:lnTo>
                  <a:lnTo>
                    <a:pt x="0" y="1830837"/>
                  </a:lnTo>
                  <a:lnTo>
                    <a:pt x="0" y="1502979"/>
                  </a:lnTo>
                  <a:lnTo>
                    <a:pt x="3577" y="1178698"/>
                  </a:lnTo>
                  <a:lnTo>
                    <a:pt x="12718" y="863160"/>
                  </a:lnTo>
                  <a:lnTo>
                    <a:pt x="23448" y="555172"/>
                  </a:lnTo>
                  <a:lnTo>
                    <a:pt x="25038" y="499536"/>
                  </a:lnTo>
                  <a:lnTo>
                    <a:pt x="26628" y="445887"/>
                  </a:lnTo>
                  <a:lnTo>
                    <a:pt x="30602" y="392237"/>
                  </a:lnTo>
                  <a:lnTo>
                    <a:pt x="35768" y="338190"/>
                  </a:lnTo>
                  <a:lnTo>
                    <a:pt x="41332" y="313154"/>
                  </a:lnTo>
                  <a:lnTo>
                    <a:pt x="44909" y="286130"/>
                  </a:lnTo>
                  <a:lnTo>
                    <a:pt x="52063" y="261094"/>
                  </a:lnTo>
                  <a:lnTo>
                    <a:pt x="59216" y="238045"/>
                  </a:lnTo>
                  <a:lnTo>
                    <a:pt x="69947" y="213008"/>
                  </a:lnTo>
                  <a:lnTo>
                    <a:pt x="80677" y="189561"/>
                  </a:lnTo>
                  <a:lnTo>
                    <a:pt x="93395" y="168499"/>
                  </a:lnTo>
                  <a:lnTo>
                    <a:pt x="107305" y="147039"/>
                  </a:lnTo>
                  <a:lnTo>
                    <a:pt x="125189" y="127169"/>
                  </a:lnTo>
                  <a:lnTo>
                    <a:pt x="143471" y="107299"/>
                  </a:lnTo>
                  <a:lnTo>
                    <a:pt x="159368" y="94980"/>
                  </a:lnTo>
                  <a:lnTo>
                    <a:pt x="175662" y="82660"/>
                  </a:lnTo>
                  <a:lnTo>
                    <a:pt x="193546" y="71930"/>
                  </a:lnTo>
                  <a:lnTo>
                    <a:pt x="211430" y="60803"/>
                  </a:lnTo>
                  <a:lnTo>
                    <a:pt x="229315" y="50073"/>
                  </a:lnTo>
                  <a:lnTo>
                    <a:pt x="250776" y="41330"/>
                  </a:lnTo>
                  <a:lnTo>
                    <a:pt x="272237" y="34177"/>
                  </a:lnTo>
                  <a:lnTo>
                    <a:pt x="294095" y="27023"/>
                  </a:lnTo>
                  <a:lnTo>
                    <a:pt x="342183" y="14307"/>
                  </a:lnTo>
                  <a:lnTo>
                    <a:pt x="394246" y="7153"/>
                  </a:lnTo>
                  <a:lnTo>
                    <a:pt x="449886" y="1987"/>
                  </a:lnTo>
                  <a:close/>
                </a:path>
              </a:pathLst>
            </a:custGeom>
            <a:grpFill/>
            <a:ln>
              <a:solidFill>
                <a:schemeClr val="accent2"/>
              </a:solidFill>
            </a:ln>
            <a:effectLst/>
          </p:spPr>
          <p:txBody>
            <a:bodyPr wrap="square" anchor="ctr">
              <a:noAutofit/>
            </a:bodyPr>
            <a:lstStyle/>
            <a:p>
              <a:endParaRPr lang="en-US" dirty="0"/>
            </a:p>
          </p:txBody>
        </p:sp>
        <p:sp>
          <p:nvSpPr>
            <p:cNvPr id="9" name="Freeform 53">
              <a:extLst>
                <a:ext uri="{FF2B5EF4-FFF2-40B4-BE49-F238E27FC236}">
                  <a16:creationId xmlns:a16="http://schemas.microsoft.com/office/drawing/2014/main" xmlns="" id="{DB7BE297-077C-5942-B16E-8A78601CD9C3}"/>
                </a:ext>
              </a:extLst>
            </p:cNvPr>
            <p:cNvSpPr>
              <a:spLocks noChangeArrowheads="1"/>
            </p:cNvSpPr>
            <p:nvPr/>
          </p:nvSpPr>
          <p:spPr bwMode="auto">
            <a:xfrm>
              <a:off x="1883253" y="1693739"/>
              <a:ext cx="2571342" cy="3470522"/>
            </a:xfrm>
            <a:custGeom>
              <a:avLst/>
              <a:gdLst>
                <a:gd name="T0" fmla="*/ 4512 w 6470"/>
                <a:gd name="T1" fmla="*/ 9 h 8733"/>
                <a:gd name="T2" fmla="*/ 992 w 6470"/>
                <a:gd name="T3" fmla="*/ 18 h 8733"/>
                <a:gd name="T4" fmla="*/ 577 w 6470"/>
                <a:gd name="T5" fmla="*/ 126 h 8733"/>
                <a:gd name="T6" fmla="*/ 361 w 6470"/>
                <a:gd name="T7" fmla="*/ 270 h 8733"/>
                <a:gd name="T8" fmla="*/ 203 w 6470"/>
                <a:gd name="T9" fmla="*/ 477 h 8733"/>
                <a:gd name="T10" fmla="*/ 104 w 6470"/>
                <a:gd name="T11" fmla="*/ 788 h 8733"/>
                <a:gd name="T12" fmla="*/ 63 w 6470"/>
                <a:gd name="T13" fmla="*/ 1257 h 8733"/>
                <a:gd name="T14" fmla="*/ 0 w 6470"/>
                <a:gd name="T15" fmla="*/ 3782 h 8733"/>
                <a:gd name="T16" fmla="*/ 13 w 6470"/>
                <a:gd name="T17" fmla="*/ 5571 h 8733"/>
                <a:gd name="T18" fmla="*/ 90 w 6470"/>
                <a:gd name="T19" fmla="*/ 7276 h 8733"/>
                <a:gd name="T20" fmla="*/ 95 w 6470"/>
                <a:gd name="T21" fmla="*/ 7772 h 8733"/>
                <a:gd name="T22" fmla="*/ 180 w 6470"/>
                <a:gd name="T23" fmla="*/ 8169 h 8733"/>
                <a:gd name="T24" fmla="*/ 297 w 6470"/>
                <a:gd name="T25" fmla="*/ 8358 h 8733"/>
                <a:gd name="T26" fmla="*/ 545 w 6470"/>
                <a:gd name="T27" fmla="*/ 8529 h 8733"/>
                <a:gd name="T28" fmla="*/ 911 w 6470"/>
                <a:gd name="T29" fmla="*/ 8624 h 8733"/>
                <a:gd name="T30" fmla="*/ 1812 w 6470"/>
                <a:gd name="T31" fmla="*/ 8664 h 8733"/>
                <a:gd name="T32" fmla="*/ 3625 w 6470"/>
                <a:gd name="T33" fmla="*/ 8709 h 8733"/>
                <a:gd name="T34" fmla="*/ 4747 w 6470"/>
                <a:gd name="T35" fmla="*/ 8732 h 8733"/>
                <a:gd name="T36" fmla="*/ 5185 w 6470"/>
                <a:gd name="T37" fmla="*/ 8696 h 8733"/>
                <a:gd name="T38" fmla="*/ 5577 w 6470"/>
                <a:gd name="T39" fmla="*/ 8592 h 8733"/>
                <a:gd name="T40" fmla="*/ 5874 w 6470"/>
                <a:gd name="T41" fmla="*/ 8412 h 8733"/>
                <a:gd name="T42" fmla="*/ 6054 w 6470"/>
                <a:gd name="T43" fmla="*/ 8196 h 8733"/>
                <a:gd name="T44" fmla="*/ 6163 w 6470"/>
                <a:gd name="T45" fmla="*/ 7821 h 8733"/>
                <a:gd name="T46" fmla="*/ 6064 w 6470"/>
                <a:gd name="T47" fmla="*/ 7691 h 8733"/>
                <a:gd name="T48" fmla="*/ 5965 w 6470"/>
                <a:gd name="T49" fmla="*/ 7974 h 8733"/>
                <a:gd name="T50" fmla="*/ 5797 w 6470"/>
                <a:gd name="T51" fmla="*/ 8241 h 8733"/>
                <a:gd name="T52" fmla="*/ 5482 w 6470"/>
                <a:gd name="T53" fmla="*/ 8452 h 8733"/>
                <a:gd name="T54" fmla="*/ 5207 w 6470"/>
                <a:gd name="T55" fmla="*/ 8534 h 8733"/>
                <a:gd name="T56" fmla="*/ 4341 w 6470"/>
                <a:gd name="T57" fmla="*/ 8565 h 8733"/>
                <a:gd name="T58" fmla="*/ 3165 w 6470"/>
                <a:gd name="T59" fmla="*/ 8538 h 8733"/>
                <a:gd name="T60" fmla="*/ 1010 w 6470"/>
                <a:gd name="T61" fmla="*/ 8475 h 8733"/>
                <a:gd name="T62" fmla="*/ 636 w 6470"/>
                <a:gd name="T63" fmla="*/ 8385 h 8733"/>
                <a:gd name="T64" fmla="*/ 388 w 6470"/>
                <a:gd name="T65" fmla="*/ 8182 h 8733"/>
                <a:gd name="T66" fmla="*/ 307 w 6470"/>
                <a:gd name="T67" fmla="*/ 7997 h 8733"/>
                <a:gd name="T68" fmla="*/ 266 w 6470"/>
                <a:gd name="T69" fmla="*/ 7654 h 8733"/>
                <a:gd name="T70" fmla="*/ 221 w 6470"/>
                <a:gd name="T71" fmla="*/ 6563 h 8733"/>
                <a:gd name="T72" fmla="*/ 176 w 6470"/>
                <a:gd name="T73" fmla="*/ 4634 h 8733"/>
                <a:gd name="T74" fmla="*/ 230 w 6470"/>
                <a:gd name="T75" fmla="*/ 1979 h 8733"/>
                <a:gd name="T76" fmla="*/ 230 w 6470"/>
                <a:gd name="T77" fmla="*/ 1383 h 8733"/>
                <a:gd name="T78" fmla="*/ 297 w 6470"/>
                <a:gd name="T79" fmla="*/ 770 h 8733"/>
                <a:gd name="T80" fmla="*/ 424 w 6470"/>
                <a:gd name="T81" fmla="*/ 486 h 8733"/>
                <a:gd name="T82" fmla="*/ 672 w 6470"/>
                <a:gd name="T83" fmla="*/ 289 h 8733"/>
                <a:gd name="T84" fmla="*/ 1046 w 6470"/>
                <a:gd name="T85" fmla="*/ 185 h 8733"/>
                <a:gd name="T86" fmla="*/ 1925 w 6470"/>
                <a:gd name="T87" fmla="*/ 176 h 8733"/>
                <a:gd name="T88" fmla="*/ 4427 w 6470"/>
                <a:gd name="T89" fmla="*/ 181 h 8733"/>
                <a:gd name="T90" fmla="*/ 5509 w 6470"/>
                <a:gd name="T91" fmla="*/ 325 h 8733"/>
                <a:gd name="T92" fmla="*/ 5842 w 6470"/>
                <a:gd name="T93" fmla="*/ 451 h 8733"/>
                <a:gd name="T94" fmla="*/ 6000 w 6470"/>
                <a:gd name="T95" fmla="*/ 594 h 8733"/>
                <a:gd name="T96" fmla="*/ 6095 w 6470"/>
                <a:gd name="T97" fmla="*/ 793 h 8733"/>
                <a:gd name="T98" fmla="*/ 6140 w 6470"/>
                <a:gd name="T99" fmla="*/ 1117 h 8733"/>
                <a:gd name="T100" fmla="*/ 6230 w 6470"/>
                <a:gd name="T101" fmla="*/ 3078 h 8733"/>
                <a:gd name="T102" fmla="*/ 6226 w 6470"/>
                <a:gd name="T103" fmla="*/ 4323 h 8733"/>
                <a:gd name="T104" fmla="*/ 6072 w 6470"/>
                <a:gd name="T105" fmla="*/ 7033 h 8733"/>
                <a:gd name="T106" fmla="*/ 6298 w 6470"/>
                <a:gd name="T107" fmla="*/ 6784 h 8733"/>
                <a:gd name="T108" fmla="*/ 6442 w 6470"/>
                <a:gd name="T109" fmla="*/ 5481 h 8733"/>
                <a:gd name="T110" fmla="*/ 6469 w 6470"/>
                <a:gd name="T111" fmla="*/ 4462 h 8733"/>
                <a:gd name="T112" fmla="*/ 6393 w 6470"/>
                <a:gd name="T113" fmla="*/ 1870 h 8733"/>
                <a:gd name="T114" fmla="*/ 6312 w 6470"/>
                <a:gd name="T115" fmla="*/ 883 h 8733"/>
                <a:gd name="T116" fmla="*/ 6217 w 6470"/>
                <a:gd name="T117" fmla="*/ 581 h 8733"/>
                <a:gd name="T118" fmla="*/ 6041 w 6470"/>
                <a:gd name="T119" fmla="*/ 366 h 8733"/>
                <a:gd name="T120" fmla="*/ 5842 w 6470"/>
                <a:gd name="T121" fmla="*/ 239 h 8733"/>
                <a:gd name="T122" fmla="*/ 5351 w 6470"/>
                <a:gd name="T123" fmla="*/ 99 h 8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70" h="8733">
                  <a:moveTo>
                    <a:pt x="4819" y="41"/>
                  </a:moveTo>
                  <a:lnTo>
                    <a:pt x="4819" y="41"/>
                  </a:lnTo>
                  <a:lnTo>
                    <a:pt x="4666" y="27"/>
                  </a:lnTo>
                  <a:lnTo>
                    <a:pt x="4512" y="9"/>
                  </a:lnTo>
                  <a:lnTo>
                    <a:pt x="4512" y="9"/>
                  </a:lnTo>
                  <a:lnTo>
                    <a:pt x="3029" y="5"/>
                  </a:lnTo>
                  <a:lnTo>
                    <a:pt x="1285" y="0"/>
                  </a:lnTo>
                  <a:lnTo>
                    <a:pt x="1285" y="0"/>
                  </a:lnTo>
                  <a:lnTo>
                    <a:pt x="1132" y="5"/>
                  </a:lnTo>
                  <a:lnTo>
                    <a:pt x="992" y="18"/>
                  </a:lnTo>
                  <a:lnTo>
                    <a:pt x="861" y="36"/>
                  </a:lnTo>
                  <a:lnTo>
                    <a:pt x="740" y="68"/>
                  </a:lnTo>
                  <a:lnTo>
                    <a:pt x="685" y="86"/>
                  </a:lnTo>
                  <a:lnTo>
                    <a:pt x="631" y="104"/>
                  </a:lnTo>
                  <a:lnTo>
                    <a:pt x="577" y="126"/>
                  </a:lnTo>
                  <a:lnTo>
                    <a:pt x="532" y="153"/>
                  </a:lnTo>
                  <a:lnTo>
                    <a:pt x="487" y="181"/>
                  </a:lnTo>
                  <a:lnTo>
                    <a:pt x="442" y="208"/>
                  </a:lnTo>
                  <a:lnTo>
                    <a:pt x="401" y="239"/>
                  </a:lnTo>
                  <a:lnTo>
                    <a:pt x="361" y="270"/>
                  </a:lnTo>
                  <a:lnTo>
                    <a:pt x="361" y="270"/>
                  </a:lnTo>
                  <a:lnTo>
                    <a:pt x="315" y="320"/>
                  </a:lnTo>
                  <a:lnTo>
                    <a:pt x="270" y="370"/>
                  </a:lnTo>
                  <a:lnTo>
                    <a:pt x="235" y="424"/>
                  </a:lnTo>
                  <a:lnTo>
                    <a:pt x="203" y="477"/>
                  </a:lnTo>
                  <a:lnTo>
                    <a:pt x="176" y="536"/>
                  </a:lnTo>
                  <a:lnTo>
                    <a:pt x="149" y="599"/>
                  </a:lnTo>
                  <a:lnTo>
                    <a:pt x="131" y="657"/>
                  </a:lnTo>
                  <a:lnTo>
                    <a:pt x="113" y="720"/>
                  </a:lnTo>
                  <a:lnTo>
                    <a:pt x="104" y="788"/>
                  </a:lnTo>
                  <a:lnTo>
                    <a:pt x="90" y="851"/>
                  </a:lnTo>
                  <a:lnTo>
                    <a:pt x="77" y="987"/>
                  </a:lnTo>
                  <a:lnTo>
                    <a:pt x="67" y="1122"/>
                  </a:lnTo>
                  <a:lnTo>
                    <a:pt x="63" y="1257"/>
                  </a:lnTo>
                  <a:lnTo>
                    <a:pt x="63" y="1257"/>
                  </a:lnTo>
                  <a:lnTo>
                    <a:pt x="59" y="1397"/>
                  </a:lnTo>
                  <a:lnTo>
                    <a:pt x="59" y="1397"/>
                  </a:lnTo>
                  <a:lnTo>
                    <a:pt x="32" y="2172"/>
                  </a:lnTo>
                  <a:lnTo>
                    <a:pt x="9" y="2966"/>
                  </a:lnTo>
                  <a:lnTo>
                    <a:pt x="0" y="3782"/>
                  </a:lnTo>
                  <a:lnTo>
                    <a:pt x="0" y="4607"/>
                  </a:lnTo>
                  <a:lnTo>
                    <a:pt x="0" y="4607"/>
                  </a:lnTo>
                  <a:lnTo>
                    <a:pt x="0" y="4967"/>
                  </a:lnTo>
                  <a:lnTo>
                    <a:pt x="5" y="5283"/>
                  </a:lnTo>
                  <a:lnTo>
                    <a:pt x="13" y="5571"/>
                  </a:lnTo>
                  <a:lnTo>
                    <a:pt x="22" y="5851"/>
                  </a:lnTo>
                  <a:lnTo>
                    <a:pt x="50" y="6428"/>
                  </a:lnTo>
                  <a:lnTo>
                    <a:pt x="86" y="7145"/>
                  </a:lnTo>
                  <a:lnTo>
                    <a:pt x="86" y="7145"/>
                  </a:lnTo>
                  <a:lnTo>
                    <a:pt x="90" y="7276"/>
                  </a:lnTo>
                  <a:lnTo>
                    <a:pt x="90" y="7411"/>
                  </a:lnTo>
                  <a:lnTo>
                    <a:pt x="90" y="7411"/>
                  </a:lnTo>
                  <a:lnTo>
                    <a:pt x="90" y="7528"/>
                  </a:lnTo>
                  <a:lnTo>
                    <a:pt x="90" y="7650"/>
                  </a:lnTo>
                  <a:lnTo>
                    <a:pt x="95" y="7772"/>
                  </a:lnTo>
                  <a:lnTo>
                    <a:pt x="108" y="7889"/>
                  </a:lnTo>
                  <a:lnTo>
                    <a:pt x="126" y="8001"/>
                  </a:lnTo>
                  <a:lnTo>
                    <a:pt x="144" y="8060"/>
                  </a:lnTo>
                  <a:lnTo>
                    <a:pt x="158" y="8114"/>
                  </a:lnTo>
                  <a:lnTo>
                    <a:pt x="180" y="8169"/>
                  </a:lnTo>
                  <a:lnTo>
                    <a:pt x="203" y="8218"/>
                  </a:lnTo>
                  <a:lnTo>
                    <a:pt x="230" y="8263"/>
                  </a:lnTo>
                  <a:lnTo>
                    <a:pt x="257" y="8308"/>
                  </a:lnTo>
                  <a:lnTo>
                    <a:pt x="257" y="8308"/>
                  </a:lnTo>
                  <a:lnTo>
                    <a:pt x="297" y="8358"/>
                  </a:lnTo>
                  <a:lnTo>
                    <a:pt x="338" y="8403"/>
                  </a:lnTo>
                  <a:lnTo>
                    <a:pt x="388" y="8439"/>
                  </a:lnTo>
                  <a:lnTo>
                    <a:pt x="438" y="8475"/>
                  </a:lnTo>
                  <a:lnTo>
                    <a:pt x="487" y="8502"/>
                  </a:lnTo>
                  <a:lnTo>
                    <a:pt x="545" y="8529"/>
                  </a:lnTo>
                  <a:lnTo>
                    <a:pt x="604" y="8551"/>
                  </a:lnTo>
                  <a:lnTo>
                    <a:pt x="663" y="8570"/>
                  </a:lnTo>
                  <a:lnTo>
                    <a:pt x="721" y="8588"/>
                  </a:lnTo>
                  <a:lnTo>
                    <a:pt x="785" y="8601"/>
                  </a:lnTo>
                  <a:lnTo>
                    <a:pt x="911" y="8624"/>
                  </a:lnTo>
                  <a:lnTo>
                    <a:pt x="1032" y="8637"/>
                  </a:lnTo>
                  <a:lnTo>
                    <a:pt x="1154" y="8642"/>
                  </a:lnTo>
                  <a:lnTo>
                    <a:pt x="1154" y="8642"/>
                  </a:lnTo>
                  <a:lnTo>
                    <a:pt x="1483" y="8655"/>
                  </a:lnTo>
                  <a:lnTo>
                    <a:pt x="1812" y="8664"/>
                  </a:lnTo>
                  <a:lnTo>
                    <a:pt x="2461" y="8678"/>
                  </a:lnTo>
                  <a:lnTo>
                    <a:pt x="2461" y="8678"/>
                  </a:lnTo>
                  <a:lnTo>
                    <a:pt x="3102" y="8691"/>
                  </a:lnTo>
                  <a:lnTo>
                    <a:pt x="3102" y="8691"/>
                  </a:lnTo>
                  <a:lnTo>
                    <a:pt x="3625" y="8709"/>
                  </a:lnTo>
                  <a:lnTo>
                    <a:pt x="3625" y="8709"/>
                  </a:lnTo>
                  <a:lnTo>
                    <a:pt x="3945" y="8723"/>
                  </a:lnTo>
                  <a:lnTo>
                    <a:pt x="4265" y="8732"/>
                  </a:lnTo>
                  <a:lnTo>
                    <a:pt x="4585" y="8732"/>
                  </a:lnTo>
                  <a:lnTo>
                    <a:pt x="4747" y="8732"/>
                  </a:lnTo>
                  <a:lnTo>
                    <a:pt x="4905" y="8723"/>
                  </a:lnTo>
                  <a:lnTo>
                    <a:pt x="4905" y="8723"/>
                  </a:lnTo>
                  <a:lnTo>
                    <a:pt x="5000" y="8719"/>
                  </a:lnTo>
                  <a:lnTo>
                    <a:pt x="5094" y="8709"/>
                  </a:lnTo>
                  <a:lnTo>
                    <a:pt x="5185" y="8696"/>
                  </a:lnTo>
                  <a:lnTo>
                    <a:pt x="5270" y="8682"/>
                  </a:lnTo>
                  <a:lnTo>
                    <a:pt x="5356" y="8664"/>
                  </a:lnTo>
                  <a:lnTo>
                    <a:pt x="5432" y="8642"/>
                  </a:lnTo>
                  <a:lnTo>
                    <a:pt x="5509" y="8619"/>
                  </a:lnTo>
                  <a:lnTo>
                    <a:pt x="5577" y="8592"/>
                  </a:lnTo>
                  <a:lnTo>
                    <a:pt x="5644" y="8561"/>
                  </a:lnTo>
                  <a:lnTo>
                    <a:pt x="5707" y="8529"/>
                  </a:lnTo>
                  <a:lnTo>
                    <a:pt x="5770" y="8493"/>
                  </a:lnTo>
                  <a:lnTo>
                    <a:pt x="5824" y="8452"/>
                  </a:lnTo>
                  <a:lnTo>
                    <a:pt x="5874" y="8412"/>
                  </a:lnTo>
                  <a:lnTo>
                    <a:pt x="5924" y="8367"/>
                  </a:lnTo>
                  <a:lnTo>
                    <a:pt x="5965" y="8317"/>
                  </a:lnTo>
                  <a:lnTo>
                    <a:pt x="6005" y="8268"/>
                  </a:lnTo>
                  <a:lnTo>
                    <a:pt x="6005" y="8268"/>
                  </a:lnTo>
                  <a:lnTo>
                    <a:pt x="6054" y="8196"/>
                  </a:lnTo>
                  <a:lnTo>
                    <a:pt x="6091" y="8123"/>
                  </a:lnTo>
                  <a:lnTo>
                    <a:pt x="6122" y="8046"/>
                  </a:lnTo>
                  <a:lnTo>
                    <a:pt x="6144" y="7974"/>
                  </a:lnTo>
                  <a:lnTo>
                    <a:pt x="6158" y="7898"/>
                  </a:lnTo>
                  <a:lnTo>
                    <a:pt x="6163" y="7821"/>
                  </a:lnTo>
                  <a:lnTo>
                    <a:pt x="6158" y="7744"/>
                  </a:lnTo>
                  <a:lnTo>
                    <a:pt x="6144" y="7672"/>
                  </a:lnTo>
                  <a:lnTo>
                    <a:pt x="6118" y="7569"/>
                  </a:lnTo>
                  <a:lnTo>
                    <a:pt x="6118" y="7569"/>
                  </a:lnTo>
                  <a:lnTo>
                    <a:pt x="6064" y="7691"/>
                  </a:lnTo>
                  <a:lnTo>
                    <a:pt x="6018" y="7812"/>
                  </a:lnTo>
                  <a:lnTo>
                    <a:pt x="5996" y="7875"/>
                  </a:lnTo>
                  <a:lnTo>
                    <a:pt x="5978" y="7934"/>
                  </a:lnTo>
                  <a:lnTo>
                    <a:pt x="5978" y="7934"/>
                  </a:lnTo>
                  <a:lnTo>
                    <a:pt x="5965" y="7974"/>
                  </a:lnTo>
                  <a:lnTo>
                    <a:pt x="5951" y="8015"/>
                  </a:lnTo>
                  <a:lnTo>
                    <a:pt x="5933" y="8056"/>
                  </a:lnTo>
                  <a:lnTo>
                    <a:pt x="5910" y="8092"/>
                  </a:lnTo>
                  <a:lnTo>
                    <a:pt x="5861" y="8169"/>
                  </a:lnTo>
                  <a:lnTo>
                    <a:pt x="5797" y="8241"/>
                  </a:lnTo>
                  <a:lnTo>
                    <a:pt x="5730" y="8304"/>
                  </a:lnTo>
                  <a:lnTo>
                    <a:pt x="5653" y="8362"/>
                  </a:lnTo>
                  <a:lnTo>
                    <a:pt x="5567" y="8412"/>
                  </a:lnTo>
                  <a:lnTo>
                    <a:pt x="5527" y="8434"/>
                  </a:lnTo>
                  <a:lnTo>
                    <a:pt x="5482" y="8452"/>
                  </a:lnTo>
                  <a:lnTo>
                    <a:pt x="5482" y="8452"/>
                  </a:lnTo>
                  <a:lnTo>
                    <a:pt x="5415" y="8479"/>
                  </a:lnTo>
                  <a:lnTo>
                    <a:pt x="5347" y="8498"/>
                  </a:lnTo>
                  <a:lnTo>
                    <a:pt x="5275" y="8516"/>
                  </a:lnTo>
                  <a:lnTo>
                    <a:pt x="5207" y="8534"/>
                  </a:lnTo>
                  <a:lnTo>
                    <a:pt x="5067" y="8556"/>
                  </a:lnTo>
                  <a:lnTo>
                    <a:pt x="4923" y="8570"/>
                  </a:lnTo>
                  <a:lnTo>
                    <a:pt x="4779" y="8574"/>
                  </a:lnTo>
                  <a:lnTo>
                    <a:pt x="4630" y="8574"/>
                  </a:lnTo>
                  <a:lnTo>
                    <a:pt x="4341" y="8565"/>
                  </a:lnTo>
                  <a:lnTo>
                    <a:pt x="4341" y="8565"/>
                  </a:lnTo>
                  <a:lnTo>
                    <a:pt x="4120" y="8556"/>
                  </a:lnTo>
                  <a:lnTo>
                    <a:pt x="4120" y="8556"/>
                  </a:lnTo>
                  <a:lnTo>
                    <a:pt x="3165" y="8538"/>
                  </a:lnTo>
                  <a:lnTo>
                    <a:pt x="3165" y="8538"/>
                  </a:lnTo>
                  <a:lnTo>
                    <a:pt x="2214" y="8516"/>
                  </a:lnTo>
                  <a:lnTo>
                    <a:pt x="1253" y="8493"/>
                  </a:lnTo>
                  <a:lnTo>
                    <a:pt x="1253" y="8493"/>
                  </a:lnTo>
                  <a:lnTo>
                    <a:pt x="1091" y="8484"/>
                  </a:lnTo>
                  <a:lnTo>
                    <a:pt x="1010" y="8475"/>
                  </a:lnTo>
                  <a:lnTo>
                    <a:pt x="929" y="8466"/>
                  </a:lnTo>
                  <a:lnTo>
                    <a:pt x="852" y="8452"/>
                  </a:lnTo>
                  <a:lnTo>
                    <a:pt x="775" y="8434"/>
                  </a:lnTo>
                  <a:lnTo>
                    <a:pt x="703" y="8416"/>
                  </a:lnTo>
                  <a:lnTo>
                    <a:pt x="636" y="8385"/>
                  </a:lnTo>
                  <a:lnTo>
                    <a:pt x="568" y="8353"/>
                  </a:lnTo>
                  <a:lnTo>
                    <a:pt x="510" y="8313"/>
                  </a:lnTo>
                  <a:lnTo>
                    <a:pt x="455" y="8268"/>
                  </a:lnTo>
                  <a:lnTo>
                    <a:pt x="406" y="8214"/>
                  </a:lnTo>
                  <a:lnTo>
                    <a:pt x="388" y="8182"/>
                  </a:lnTo>
                  <a:lnTo>
                    <a:pt x="365" y="8150"/>
                  </a:lnTo>
                  <a:lnTo>
                    <a:pt x="347" y="8114"/>
                  </a:lnTo>
                  <a:lnTo>
                    <a:pt x="334" y="8078"/>
                  </a:lnTo>
                  <a:lnTo>
                    <a:pt x="320" y="8038"/>
                  </a:lnTo>
                  <a:lnTo>
                    <a:pt x="307" y="7997"/>
                  </a:lnTo>
                  <a:lnTo>
                    <a:pt x="297" y="7952"/>
                  </a:lnTo>
                  <a:lnTo>
                    <a:pt x="293" y="7902"/>
                  </a:lnTo>
                  <a:lnTo>
                    <a:pt x="293" y="7902"/>
                  </a:lnTo>
                  <a:lnTo>
                    <a:pt x="280" y="7781"/>
                  </a:lnTo>
                  <a:lnTo>
                    <a:pt x="266" y="7654"/>
                  </a:lnTo>
                  <a:lnTo>
                    <a:pt x="252" y="7407"/>
                  </a:lnTo>
                  <a:lnTo>
                    <a:pt x="239" y="7154"/>
                  </a:lnTo>
                  <a:lnTo>
                    <a:pt x="235" y="6910"/>
                  </a:lnTo>
                  <a:lnTo>
                    <a:pt x="235" y="6910"/>
                  </a:lnTo>
                  <a:lnTo>
                    <a:pt x="221" y="6563"/>
                  </a:lnTo>
                  <a:lnTo>
                    <a:pt x="221" y="6563"/>
                  </a:lnTo>
                  <a:lnTo>
                    <a:pt x="203" y="6041"/>
                  </a:lnTo>
                  <a:lnTo>
                    <a:pt x="189" y="5626"/>
                  </a:lnTo>
                  <a:lnTo>
                    <a:pt x="180" y="5202"/>
                  </a:lnTo>
                  <a:lnTo>
                    <a:pt x="176" y="4634"/>
                  </a:lnTo>
                  <a:lnTo>
                    <a:pt x="176" y="4634"/>
                  </a:lnTo>
                  <a:lnTo>
                    <a:pt x="180" y="3971"/>
                  </a:lnTo>
                  <a:lnTo>
                    <a:pt x="189" y="3308"/>
                  </a:lnTo>
                  <a:lnTo>
                    <a:pt x="208" y="2641"/>
                  </a:lnTo>
                  <a:lnTo>
                    <a:pt x="230" y="1979"/>
                  </a:lnTo>
                  <a:lnTo>
                    <a:pt x="230" y="1979"/>
                  </a:lnTo>
                  <a:lnTo>
                    <a:pt x="235" y="1811"/>
                  </a:lnTo>
                  <a:lnTo>
                    <a:pt x="230" y="1636"/>
                  </a:lnTo>
                  <a:lnTo>
                    <a:pt x="230" y="1636"/>
                  </a:lnTo>
                  <a:lnTo>
                    <a:pt x="230" y="1383"/>
                  </a:lnTo>
                  <a:lnTo>
                    <a:pt x="235" y="1257"/>
                  </a:lnTo>
                  <a:lnTo>
                    <a:pt x="239" y="1131"/>
                  </a:lnTo>
                  <a:lnTo>
                    <a:pt x="252" y="1009"/>
                  </a:lnTo>
                  <a:lnTo>
                    <a:pt x="270" y="887"/>
                  </a:lnTo>
                  <a:lnTo>
                    <a:pt x="297" y="770"/>
                  </a:lnTo>
                  <a:lnTo>
                    <a:pt x="334" y="657"/>
                  </a:lnTo>
                  <a:lnTo>
                    <a:pt x="334" y="657"/>
                  </a:lnTo>
                  <a:lnTo>
                    <a:pt x="356" y="594"/>
                  </a:lnTo>
                  <a:lnTo>
                    <a:pt x="388" y="540"/>
                  </a:lnTo>
                  <a:lnTo>
                    <a:pt x="424" y="486"/>
                  </a:lnTo>
                  <a:lnTo>
                    <a:pt x="465" y="442"/>
                  </a:lnTo>
                  <a:lnTo>
                    <a:pt x="510" y="397"/>
                  </a:lnTo>
                  <a:lnTo>
                    <a:pt x="559" y="356"/>
                  </a:lnTo>
                  <a:lnTo>
                    <a:pt x="613" y="320"/>
                  </a:lnTo>
                  <a:lnTo>
                    <a:pt x="672" y="289"/>
                  </a:lnTo>
                  <a:lnTo>
                    <a:pt x="740" y="257"/>
                  </a:lnTo>
                  <a:lnTo>
                    <a:pt x="807" y="235"/>
                  </a:lnTo>
                  <a:lnTo>
                    <a:pt x="884" y="216"/>
                  </a:lnTo>
                  <a:lnTo>
                    <a:pt x="960" y="198"/>
                  </a:lnTo>
                  <a:lnTo>
                    <a:pt x="1046" y="185"/>
                  </a:lnTo>
                  <a:lnTo>
                    <a:pt x="1136" y="181"/>
                  </a:lnTo>
                  <a:lnTo>
                    <a:pt x="1231" y="176"/>
                  </a:lnTo>
                  <a:lnTo>
                    <a:pt x="1330" y="176"/>
                  </a:lnTo>
                  <a:lnTo>
                    <a:pt x="1330" y="176"/>
                  </a:lnTo>
                  <a:lnTo>
                    <a:pt x="1925" y="176"/>
                  </a:lnTo>
                  <a:lnTo>
                    <a:pt x="2944" y="176"/>
                  </a:lnTo>
                  <a:lnTo>
                    <a:pt x="3931" y="176"/>
                  </a:lnTo>
                  <a:lnTo>
                    <a:pt x="4269" y="176"/>
                  </a:lnTo>
                  <a:lnTo>
                    <a:pt x="4427" y="181"/>
                  </a:lnTo>
                  <a:lnTo>
                    <a:pt x="4427" y="181"/>
                  </a:lnTo>
                  <a:lnTo>
                    <a:pt x="4896" y="230"/>
                  </a:lnTo>
                  <a:lnTo>
                    <a:pt x="5130" y="262"/>
                  </a:lnTo>
                  <a:lnTo>
                    <a:pt x="5364" y="298"/>
                  </a:lnTo>
                  <a:lnTo>
                    <a:pt x="5364" y="298"/>
                  </a:lnTo>
                  <a:lnTo>
                    <a:pt x="5509" y="325"/>
                  </a:lnTo>
                  <a:lnTo>
                    <a:pt x="5577" y="343"/>
                  </a:lnTo>
                  <a:lnTo>
                    <a:pt x="5649" y="361"/>
                  </a:lnTo>
                  <a:lnTo>
                    <a:pt x="5716" y="388"/>
                  </a:lnTo>
                  <a:lnTo>
                    <a:pt x="5784" y="415"/>
                  </a:lnTo>
                  <a:lnTo>
                    <a:pt x="5842" y="451"/>
                  </a:lnTo>
                  <a:lnTo>
                    <a:pt x="5901" y="495"/>
                  </a:lnTo>
                  <a:lnTo>
                    <a:pt x="5901" y="495"/>
                  </a:lnTo>
                  <a:lnTo>
                    <a:pt x="5937" y="527"/>
                  </a:lnTo>
                  <a:lnTo>
                    <a:pt x="5969" y="558"/>
                  </a:lnTo>
                  <a:lnTo>
                    <a:pt x="6000" y="594"/>
                  </a:lnTo>
                  <a:lnTo>
                    <a:pt x="6023" y="635"/>
                  </a:lnTo>
                  <a:lnTo>
                    <a:pt x="6045" y="671"/>
                  </a:lnTo>
                  <a:lnTo>
                    <a:pt x="6064" y="712"/>
                  </a:lnTo>
                  <a:lnTo>
                    <a:pt x="6082" y="752"/>
                  </a:lnTo>
                  <a:lnTo>
                    <a:pt x="6095" y="793"/>
                  </a:lnTo>
                  <a:lnTo>
                    <a:pt x="6113" y="874"/>
                  </a:lnTo>
                  <a:lnTo>
                    <a:pt x="6127" y="959"/>
                  </a:lnTo>
                  <a:lnTo>
                    <a:pt x="6131" y="1041"/>
                  </a:lnTo>
                  <a:lnTo>
                    <a:pt x="6140" y="1117"/>
                  </a:lnTo>
                  <a:lnTo>
                    <a:pt x="6140" y="1117"/>
                  </a:lnTo>
                  <a:lnTo>
                    <a:pt x="6163" y="1577"/>
                  </a:lnTo>
                  <a:lnTo>
                    <a:pt x="6185" y="2100"/>
                  </a:lnTo>
                  <a:lnTo>
                    <a:pt x="6208" y="2623"/>
                  </a:lnTo>
                  <a:lnTo>
                    <a:pt x="6230" y="3078"/>
                  </a:lnTo>
                  <a:lnTo>
                    <a:pt x="6230" y="3078"/>
                  </a:lnTo>
                  <a:lnTo>
                    <a:pt x="6239" y="3232"/>
                  </a:lnTo>
                  <a:lnTo>
                    <a:pt x="6244" y="3390"/>
                  </a:lnTo>
                  <a:lnTo>
                    <a:pt x="6244" y="3700"/>
                  </a:lnTo>
                  <a:lnTo>
                    <a:pt x="6235" y="4012"/>
                  </a:lnTo>
                  <a:lnTo>
                    <a:pt x="6226" y="4323"/>
                  </a:lnTo>
                  <a:lnTo>
                    <a:pt x="6226" y="4323"/>
                  </a:lnTo>
                  <a:lnTo>
                    <a:pt x="6212" y="4711"/>
                  </a:lnTo>
                  <a:lnTo>
                    <a:pt x="6190" y="5175"/>
                  </a:lnTo>
                  <a:lnTo>
                    <a:pt x="6127" y="6189"/>
                  </a:lnTo>
                  <a:lnTo>
                    <a:pt x="6072" y="7033"/>
                  </a:lnTo>
                  <a:lnTo>
                    <a:pt x="6050" y="7388"/>
                  </a:lnTo>
                  <a:lnTo>
                    <a:pt x="6185" y="7429"/>
                  </a:lnTo>
                  <a:lnTo>
                    <a:pt x="6185" y="7429"/>
                  </a:lnTo>
                  <a:lnTo>
                    <a:pt x="6239" y="7118"/>
                  </a:lnTo>
                  <a:lnTo>
                    <a:pt x="6298" y="6784"/>
                  </a:lnTo>
                  <a:lnTo>
                    <a:pt x="6347" y="6428"/>
                  </a:lnTo>
                  <a:lnTo>
                    <a:pt x="6393" y="6063"/>
                  </a:lnTo>
                  <a:lnTo>
                    <a:pt x="6411" y="5873"/>
                  </a:lnTo>
                  <a:lnTo>
                    <a:pt x="6429" y="5680"/>
                  </a:lnTo>
                  <a:lnTo>
                    <a:pt x="6442" y="5481"/>
                  </a:lnTo>
                  <a:lnTo>
                    <a:pt x="6456" y="5283"/>
                  </a:lnTo>
                  <a:lnTo>
                    <a:pt x="6465" y="5080"/>
                  </a:lnTo>
                  <a:lnTo>
                    <a:pt x="6469" y="4877"/>
                  </a:lnTo>
                  <a:lnTo>
                    <a:pt x="6469" y="4670"/>
                  </a:lnTo>
                  <a:lnTo>
                    <a:pt x="6469" y="4462"/>
                  </a:lnTo>
                  <a:lnTo>
                    <a:pt x="6469" y="4462"/>
                  </a:lnTo>
                  <a:lnTo>
                    <a:pt x="6451" y="3655"/>
                  </a:lnTo>
                  <a:lnTo>
                    <a:pt x="6429" y="2767"/>
                  </a:lnTo>
                  <a:lnTo>
                    <a:pt x="6411" y="2316"/>
                  </a:lnTo>
                  <a:lnTo>
                    <a:pt x="6393" y="1870"/>
                  </a:lnTo>
                  <a:lnTo>
                    <a:pt x="6366" y="1437"/>
                  </a:lnTo>
                  <a:lnTo>
                    <a:pt x="6334" y="1027"/>
                  </a:lnTo>
                  <a:lnTo>
                    <a:pt x="6334" y="1027"/>
                  </a:lnTo>
                  <a:lnTo>
                    <a:pt x="6325" y="955"/>
                  </a:lnTo>
                  <a:lnTo>
                    <a:pt x="6312" y="883"/>
                  </a:lnTo>
                  <a:lnTo>
                    <a:pt x="6298" y="815"/>
                  </a:lnTo>
                  <a:lnTo>
                    <a:pt x="6284" y="752"/>
                  </a:lnTo>
                  <a:lnTo>
                    <a:pt x="6262" y="694"/>
                  </a:lnTo>
                  <a:lnTo>
                    <a:pt x="6239" y="635"/>
                  </a:lnTo>
                  <a:lnTo>
                    <a:pt x="6217" y="581"/>
                  </a:lnTo>
                  <a:lnTo>
                    <a:pt x="6185" y="531"/>
                  </a:lnTo>
                  <a:lnTo>
                    <a:pt x="6154" y="486"/>
                  </a:lnTo>
                  <a:lnTo>
                    <a:pt x="6122" y="442"/>
                  </a:lnTo>
                  <a:lnTo>
                    <a:pt x="6082" y="401"/>
                  </a:lnTo>
                  <a:lnTo>
                    <a:pt x="6041" y="366"/>
                  </a:lnTo>
                  <a:lnTo>
                    <a:pt x="5996" y="329"/>
                  </a:lnTo>
                  <a:lnTo>
                    <a:pt x="5951" y="298"/>
                  </a:lnTo>
                  <a:lnTo>
                    <a:pt x="5897" y="266"/>
                  </a:lnTo>
                  <a:lnTo>
                    <a:pt x="5842" y="239"/>
                  </a:lnTo>
                  <a:lnTo>
                    <a:pt x="5842" y="239"/>
                  </a:lnTo>
                  <a:lnTo>
                    <a:pt x="5789" y="216"/>
                  </a:lnTo>
                  <a:lnTo>
                    <a:pt x="5730" y="194"/>
                  </a:lnTo>
                  <a:lnTo>
                    <a:pt x="5608" y="153"/>
                  </a:lnTo>
                  <a:lnTo>
                    <a:pt x="5482" y="122"/>
                  </a:lnTo>
                  <a:lnTo>
                    <a:pt x="5351" y="99"/>
                  </a:lnTo>
                  <a:lnTo>
                    <a:pt x="5220" y="81"/>
                  </a:lnTo>
                  <a:lnTo>
                    <a:pt x="5090" y="64"/>
                  </a:lnTo>
                  <a:lnTo>
                    <a:pt x="4819" y="41"/>
                  </a:lnTo>
                </a:path>
              </a:pathLst>
            </a:custGeom>
            <a:grpFill/>
            <a:ln w="12700">
              <a:solidFill>
                <a:schemeClr val="accent2"/>
              </a:solidFill>
            </a:ln>
            <a:effectLst/>
          </p:spPr>
          <p:txBody>
            <a:bodyPr wrap="none" anchor="ctr"/>
            <a:lstStyle/>
            <a:p>
              <a:endParaRPr lang="en-US" dirty="0"/>
            </a:p>
          </p:txBody>
        </p:sp>
      </p:grpSp>
      <p:sp>
        <p:nvSpPr>
          <p:cNvPr id="22" name="Title 1">
            <a:extLst>
              <a:ext uri="{FF2B5EF4-FFF2-40B4-BE49-F238E27FC236}">
                <a16:creationId xmlns:a16="http://schemas.microsoft.com/office/drawing/2014/main" xmlns="" id="{E0268480-F996-49C2-B701-21CB2D87EC57}"/>
              </a:ext>
            </a:extLst>
          </p:cNvPr>
          <p:cNvSpPr>
            <a:spLocks noGrp="1"/>
          </p:cNvSpPr>
          <p:nvPr/>
        </p:nvSpPr>
        <p:spPr>
          <a:xfrm>
            <a:off x="572686" y="148681"/>
            <a:ext cx="10687877" cy="498598"/>
          </a:xfrm>
          <a:prstGeom prst="rect">
            <a:avLst/>
          </a:prstGeom>
        </p:spPr>
        <p:txBody>
          <a:bodyPr vert="horz" wrap="square" lIns="0" tIns="0" rIns="0" bIns="0" rtlCol="0" anchor="t" anchorCtr="0">
            <a:spAutoFit/>
          </a:bodyPr>
          <a:lstStyle>
            <a:lvl1pPr algn="l" defTabSz="914400" rtl="0" eaLnBrk="1" latinLnBrk="0" hangingPunct="1">
              <a:lnSpc>
                <a:spcPct val="90000"/>
              </a:lnSpc>
              <a:spcBef>
                <a:spcPct val="0"/>
              </a:spcBef>
              <a:buNone/>
              <a:defRPr sz="3600" b="1" i="0" kern="1200">
                <a:solidFill>
                  <a:schemeClr val="tx2"/>
                </a:solidFill>
                <a:latin typeface="Rockwell" panose="02060603020205020403" pitchFamily="18" charset="77"/>
                <a:ea typeface="+mj-ea"/>
                <a:cs typeface="+mj-cs"/>
              </a:defRPr>
            </a:lvl1pPr>
          </a:lstStyle>
          <a:p>
            <a:r>
              <a:rPr lang="en-GB" dirty="0"/>
              <a:t>Supporting nurses across the NHS</a:t>
            </a:r>
          </a:p>
        </p:txBody>
      </p:sp>
      <p:sp>
        <p:nvSpPr>
          <p:cNvPr id="23" name="Content Placeholder 2">
            <a:extLst>
              <a:ext uri="{FF2B5EF4-FFF2-40B4-BE49-F238E27FC236}">
                <a16:creationId xmlns:a16="http://schemas.microsoft.com/office/drawing/2014/main" xmlns="" id="{57D7922D-9C1D-4F1E-BA85-F5863B932CF4}"/>
              </a:ext>
            </a:extLst>
          </p:cNvPr>
          <p:cNvSpPr>
            <a:spLocks noGrp="1"/>
          </p:cNvSpPr>
          <p:nvPr/>
        </p:nvSpPr>
        <p:spPr>
          <a:xfrm>
            <a:off x="474254" y="599884"/>
            <a:ext cx="10786309" cy="999546"/>
          </a:xfrm>
          <a:prstGeom prst="rect">
            <a:avLst/>
          </a:prstGeom>
        </p:spPr>
        <p:txBody>
          <a:bodyPr vert="horz" wrap="square" lIns="0" tIns="0" rIns="0" bIns="0" rtlCol="0" anchor="t">
            <a:noAutofit/>
          </a:bodyPr>
          <a:lstStyle>
            <a:lvl1pPr marL="268288" indent="-257175" algn="l" defTabSz="914400" rtl="0" eaLnBrk="1" latinLnBrk="0" hangingPunct="1">
              <a:lnSpc>
                <a:spcPct val="120000"/>
              </a:lnSpc>
              <a:spcBef>
                <a:spcPts val="0"/>
              </a:spcBef>
              <a:spcAft>
                <a:spcPts val="600"/>
              </a:spcAft>
              <a:buSzPct val="130000"/>
              <a:buFontTx/>
              <a:buBlip>
                <a:blip r:embed="rId4">
                  <a:extLst>
                    <a:ext uri="{96DAC541-7B7A-43D3-8B79-37D633B846F1}">
                      <asvg:svgBlip xmlns:asvg="http://schemas.microsoft.com/office/drawing/2016/SVG/main" xmlns="" r:embed="rId5"/>
                    </a:ext>
                  </a:extLst>
                </a:blip>
              </a:buBlip>
              <a:tabLst/>
              <a:defRPr sz="1600" b="0" i="0" kern="1200">
                <a:solidFill>
                  <a:schemeClr val="tx2"/>
                </a:solidFill>
                <a:latin typeface="Museo Sans 300" panose="02000000000000000000" pitchFamily="2" charset="77"/>
                <a:ea typeface="+mn-ea"/>
                <a:cs typeface="+mn-cs"/>
              </a:defRPr>
            </a:lvl1pPr>
            <a:lvl2pPr marL="490538" indent="-220663" algn="l" defTabSz="914400" rtl="0" eaLnBrk="1" latinLnBrk="0" hangingPunct="1">
              <a:lnSpc>
                <a:spcPct val="120000"/>
              </a:lnSpc>
              <a:spcBef>
                <a:spcPts val="0"/>
              </a:spcBef>
              <a:spcAft>
                <a:spcPts val="600"/>
              </a:spcAft>
              <a:buSzPct val="130000"/>
              <a:buFontTx/>
              <a:buBlip>
                <a:blip r:embed="rId4">
                  <a:extLst>
                    <a:ext uri="{96DAC541-7B7A-43D3-8B79-37D633B846F1}">
                      <asvg:svgBlip xmlns:asvg="http://schemas.microsoft.com/office/drawing/2016/SVG/main" xmlns="" r:embed="rId5"/>
                    </a:ext>
                  </a:extLst>
                </a:blip>
              </a:buBlip>
              <a:tabLst/>
              <a:defRPr sz="1400" b="0" i="0" kern="1200">
                <a:solidFill>
                  <a:schemeClr val="tx2"/>
                </a:solidFill>
                <a:latin typeface="Museo Sans 300" panose="02000000000000000000" pitchFamily="2" charset="77"/>
                <a:ea typeface="+mn-ea"/>
                <a:cs typeface="+mn-cs"/>
              </a:defRPr>
            </a:lvl2pPr>
            <a:lvl3pPr marL="668338" indent="-177800" algn="l" defTabSz="914400" rtl="0" eaLnBrk="1" latinLnBrk="0" hangingPunct="1">
              <a:lnSpc>
                <a:spcPct val="120000"/>
              </a:lnSpc>
              <a:spcBef>
                <a:spcPts val="0"/>
              </a:spcBef>
              <a:spcAft>
                <a:spcPts val="600"/>
              </a:spcAft>
              <a:buSzPct val="130000"/>
              <a:buFontTx/>
              <a:buBlip>
                <a:blip r:embed="rId4">
                  <a:extLst>
                    <a:ext uri="{96DAC541-7B7A-43D3-8B79-37D633B846F1}">
                      <asvg:svgBlip xmlns:asvg="http://schemas.microsoft.com/office/drawing/2016/SVG/main" xmlns="" r:embed="rId5"/>
                    </a:ext>
                  </a:extLst>
                </a:blip>
              </a:buBlip>
              <a:tabLst/>
              <a:defRPr sz="1200" b="0" i="0" kern="1200">
                <a:solidFill>
                  <a:schemeClr val="tx2"/>
                </a:solidFill>
                <a:latin typeface="Museo Sans 300" panose="02000000000000000000" pitchFamily="2" charset="77"/>
                <a:ea typeface="+mn-ea"/>
                <a:cs typeface="+mn-cs"/>
              </a:defRPr>
            </a:lvl3pPr>
            <a:lvl4pPr marL="847725" indent="-179388" algn="l" defTabSz="914400" rtl="0" eaLnBrk="1" latinLnBrk="0" hangingPunct="1">
              <a:lnSpc>
                <a:spcPct val="120000"/>
              </a:lnSpc>
              <a:spcBef>
                <a:spcPts val="0"/>
              </a:spcBef>
              <a:spcAft>
                <a:spcPts val="600"/>
              </a:spcAft>
              <a:buSzPct val="130000"/>
              <a:buFontTx/>
              <a:buBlip>
                <a:blip r:embed="rId4">
                  <a:extLst>
                    <a:ext uri="{96DAC541-7B7A-43D3-8B79-37D633B846F1}">
                      <asvg:svgBlip xmlns:asvg="http://schemas.microsoft.com/office/drawing/2016/SVG/main" xmlns="" r:embed="rId5"/>
                    </a:ext>
                  </a:extLst>
                </a:blip>
              </a:buBlip>
              <a:tabLst/>
              <a:defRPr sz="1000" b="0" i="0" kern="1200">
                <a:solidFill>
                  <a:schemeClr val="tx2"/>
                </a:solidFill>
                <a:latin typeface="Museo Sans 300" panose="02000000000000000000" pitchFamily="2" charset="77"/>
                <a:ea typeface="+mn-ea"/>
                <a:cs typeface="+mn-cs"/>
              </a:defRPr>
            </a:lvl4pPr>
            <a:lvl5pPr marL="981075" indent="-133350" algn="l" defTabSz="914400" rtl="0" eaLnBrk="1" latinLnBrk="0" hangingPunct="1">
              <a:lnSpc>
                <a:spcPct val="120000"/>
              </a:lnSpc>
              <a:spcBef>
                <a:spcPts val="0"/>
              </a:spcBef>
              <a:spcAft>
                <a:spcPts val="600"/>
              </a:spcAft>
              <a:buSzPct val="130000"/>
              <a:buFontTx/>
              <a:buBlip>
                <a:blip r:embed="rId4">
                  <a:extLst>
                    <a:ext uri="{96DAC541-7B7A-43D3-8B79-37D633B846F1}">
                      <asvg:svgBlip xmlns:asvg="http://schemas.microsoft.com/office/drawing/2016/SVG/main" xmlns="" r:embed="rId5"/>
                    </a:ext>
                  </a:extLst>
                </a:blip>
              </a:buBlip>
              <a:tabLst/>
              <a:defRPr sz="800" b="0" i="0" kern="1200">
                <a:solidFill>
                  <a:schemeClr val="tx2"/>
                </a:solidFill>
                <a:latin typeface="Museo Sans 300"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0795" indent="0">
              <a:buNone/>
            </a:pPr>
            <a:endParaRPr lang="en-GB" sz="2000" dirty="0">
              <a:latin typeface="Museo Sans 100"/>
            </a:endParaRPr>
          </a:p>
        </p:txBody>
      </p:sp>
      <p:sp>
        <p:nvSpPr>
          <p:cNvPr id="33" name="Freeform 7">
            <a:extLst>
              <a:ext uri="{FF2B5EF4-FFF2-40B4-BE49-F238E27FC236}">
                <a16:creationId xmlns:a16="http://schemas.microsoft.com/office/drawing/2014/main" xmlns="" id="{34348C52-684E-455C-AA7B-673C2131BC0F}"/>
              </a:ext>
            </a:extLst>
          </p:cNvPr>
          <p:cNvSpPr>
            <a:spLocks noChangeArrowheads="1"/>
          </p:cNvSpPr>
          <p:nvPr/>
        </p:nvSpPr>
        <p:spPr bwMode="auto">
          <a:xfrm>
            <a:off x="231922" y="2732688"/>
            <a:ext cx="3926203" cy="3767546"/>
          </a:xfrm>
          <a:custGeom>
            <a:avLst/>
            <a:gdLst>
              <a:gd name="connsiteX0" fmla="*/ 510692 w 2570945"/>
              <a:gd name="connsiteY0" fmla="*/ 0 h 3470125"/>
              <a:gd name="connsiteX1" fmla="*/ 1203802 w 2570945"/>
              <a:gd name="connsiteY1" fmla="*/ 1987 h 3470125"/>
              <a:gd name="connsiteX2" fmla="*/ 1793183 w 2570945"/>
              <a:gd name="connsiteY2" fmla="*/ 3577 h 3470125"/>
              <a:gd name="connsiteX3" fmla="*/ 1854387 w 2570945"/>
              <a:gd name="connsiteY3" fmla="*/ 10730 h 3470125"/>
              <a:gd name="connsiteX4" fmla="*/ 1915193 w 2570945"/>
              <a:gd name="connsiteY4" fmla="*/ 16294 h 3470125"/>
              <a:gd name="connsiteX5" fmla="*/ 2022895 w 2570945"/>
              <a:gd name="connsiteY5" fmla="*/ 25434 h 3470125"/>
              <a:gd name="connsiteX6" fmla="*/ 2074561 w 2570945"/>
              <a:gd name="connsiteY6" fmla="*/ 32190 h 3470125"/>
              <a:gd name="connsiteX7" fmla="*/ 2126623 w 2570945"/>
              <a:gd name="connsiteY7" fmla="*/ 39343 h 3470125"/>
              <a:gd name="connsiteX8" fmla="*/ 2178686 w 2570945"/>
              <a:gd name="connsiteY8" fmla="*/ 48483 h 3470125"/>
              <a:gd name="connsiteX9" fmla="*/ 2228761 w 2570945"/>
              <a:gd name="connsiteY9" fmla="*/ 60803 h 3470125"/>
              <a:gd name="connsiteX10" fmla="*/ 2277247 w 2570945"/>
              <a:gd name="connsiteY10" fmla="*/ 77096 h 3470125"/>
              <a:gd name="connsiteX11" fmla="*/ 2300695 w 2570945"/>
              <a:gd name="connsiteY11" fmla="*/ 85839 h 3470125"/>
              <a:gd name="connsiteX12" fmla="*/ 2321759 w 2570945"/>
              <a:gd name="connsiteY12" fmla="*/ 94980 h 3470125"/>
              <a:gd name="connsiteX13" fmla="*/ 2343617 w 2570945"/>
              <a:gd name="connsiteY13" fmla="*/ 105709 h 3470125"/>
              <a:gd name="connsiteX14" fmla="*/ 2365078 w 2570945"/>
              <a:gd name="connsiteY14" fmla="*/ 118426 h 3470125"/>
              <a:gd name="connsiteX15" fmla="*/ 2382963 w 2570945"/>
              <a:gd name="connsiteY15" fmla="*/ 130746 h 3470125"/>
              <a:gd name="connsiteX16" fmla="*/ 2400847 w 2570945"/>
              <a:gd name="connsiteY16" fmla="*/ 145450 h 3470125"/>
              <a:gd name="connsiteX17" fmla="*/ 2417141 w 2570945"/>
              <a:gd name="connsiteY17" fmla="*/ 159359 h 3470125"/>
              <a:gd name="connsiteX18" fmla="*/ 2433038 w 2570945"/>
              <a:gd name="connsiteY18" fmla="*/ 175652 h 3470125"/>
              <a:gd name="connsiteX19" fmla="*/ 2445756 w 2570945"/>
              <a:gd name="connsiteY19" fmla="*/ 193138 h 3470125"/>
              <a:gd name="connsiteX20" fmla="*/ 2458076 w 2570945"/>
              <a:gd name="connsiteY20" fmla="*/ 211021 h 3470125"/>
              <a:gd name="connsiteX21" fmla="*/ 2470794 w 2570945"/>
              <a:gd name="connsiteY21" fmla="*/ 230891 h 3470125"/>
              <a:gd name="connsiteX22" fmla="*/ 2479537 w 2570945"/>
              <a:gd name="connsiteY22" fmla="*/ 252351 h 3470125"/>
              <a:gd name="connsiteX23" fmla="*/ 2488678 w 2570945"/>
              <a:gd name="connsiteY23" fmla="*/ 275798 h 3470125"/>
              <a:gd name="connsiteX24" fmla="*/ 2497421 w 2570945"/>
              <a:gd name="connsiteY24" fmla="*/ 298847 h 3470125"/>
              <a:gd name="connsiteX25" fmla="*/ 2502985 w 2570945"/>
              <a:gd name="connsiteY25" fmla="*/ 323884 h 3470125"/>
              <a:gd name="connsiteX26" fmla="*/ 2508549 w 2570945"/>
              <a:gd name="connsiteY26" fmla="*/ 350907 h 3470125"/>
              <a:gd name="connsiteX27" fmla="*/ 2513715 w 2570945"/>
              <a:gd name="connsiteY27" fmla="*/ 379520 h 3470125"/>
              <a:gd name="connsiteX28" fmla="*/ 2517292 w 2570945"/>
              <a:gd name="connsiteY28" fmla="*/ 408133 h 3470125"/>
              <a:gd name="connsiteX29" fmla="*/ 2530010 w 2570945"/>
              <a:gd name="connsiteY29" fmla="*/ 571069 h 3470125"/>
              <a:gd name="connsiteX30" fmla="*/ 2540740 w 2570945"/>
              <a:gd name="connsiteY30" fmla="*/ 743144 h 3470125"/>
              <a:gd name="connsiteX31" fmla="*/ 2547894 w 2570945"/>
              <a:gd name="connsiteY31" fmla="*/ 920386 h 3470125"/>
              <a:gd name="connsiteX32" fmla="*/ 2555048 w 2570945"/>
              <a:gd name="connsiteY32" fmla="*/ 1099615 h 3470125"/>
              <a:gd name="connsiteX33" fmla="*/ 2563791 w 2570945"/>
              <a:gd name="connsiteY33" fmla="*/ 1452509 h 3470125"/>
              <a:gd name="connsiteX34" fmla="*/ 2570945 w 2570945"/>
              <a:gd name="connsiteY34" fmla="*/ 1773213 h 3470125"/>
              <a:gd name="connsiteX35" fmla="*/ 2570945 w 2570945"/>
              <a:gd name="connsiteY35" fmla="*/ 1855873 h 3470125"/>
              <a:gd name="connsiteX36" fmla="*/ 2570945 w 2570945"/>
              <a:gd name="connsiteY36" fmla="*/ 1938136 h 3470125"/>
              <a:gd name="connsiteX37" fmla="*/ 2569355 w 2570945"/>
              <a:gd name="connsiteY37" fmla="*/ 2018808 h 3470125"/>
              <a:gd name="connsiteX38" fmla="*/ 2565778 w 2570945"/>
              <a:gd name="connsiteY38" fmla="*/ 2099481 h 3470125"/>
              <a:gd name="connsiteX39" fmla="*/ 2560214 w 2570945"/>
              <a:gd name="connsiteY39" fmla="*/ 2178167 h 3470125"/>
              <a:gd name="connsiteX40" fmla="*/ 2555048 w 2570945"/>
              <a:gd name="connsiteY40" fmla="*/ 2257250 h 3470125"/>
              <a:gd name="connsiteX41" fmla="*/ 2547894 w 2570945"/>
              <a:gd name="connsiteY41" fmla="*/ 2333949 h 3470125"/>
              <a:gd name="connsiteX42" fmla="*/ 2540740 w 2570945"/>
              <a:gd name="connsiteY42" fmla="*/ 2409456 h 3470125"/>
              <a:gd name="connsiteX43" fmla="*/ 2522459 w 2570945"/>
              <a:gd name="connsiteY43" fmla="*/ 2554508 h 3470125"/>
              <a:gd name="connsiteX44" fmla="*/ 2502985 w 2570945"/>
              <a:gd name="connsiteY44" fmla="*/ 2695983 h 3470125"/>
              <a:gd name="connsiteX45" fmla="*/ 2479537 w 2570945"/>
              <a:gd name="connsiteY45" fmla="*/ 2828716 h 3470125"/>
              <a:gd name="connsiteX46" fmla="*/ 2458076 w 2570945"/>
              <a:gd name="connsiteY46" fmla="*/ 2952308 h 3470125"/>
              <a:gd name="connsiteX47" fmla="*/ 2434981 w 2570945"/>
              <a:gd name="connsiteY47" fmla="*/ 2945295 h 3470125"/>
              <a:gd name="connsiteX48" fmla="*/ 2427019 w 2570945"/>
              <a:gd name="connsiteY48" fmla="*/ 3017952 h 3470125"/>
              <a:gd name="connsiteX49" fmla="*/ 2431448 w 2570945"/>
              <a:gd name="connsiteY49" fmla="*/ 3007945 h 3470125"/>
              <a:gd name="connsiteX50" fmla="*/ 2441781 w 2570945"/>
              <a:gd name="connsiteY50" fmla="*/ 3048877 h 3470125"/>
              <a:gd name="connsiteX51" fmla="*/ 2447345 w 2570945"/>
              <a:gd name="connsiteY51" fmla="*/ 3077490 h 3470125"/>
              <a:gd name="connsiteX52" fmla="*/ 2449333 w 2570945"/>
              <a:gd name="connsiteY52" fmla="*/ 3108090 h 3470125"/>
              <a:gd name="connsiteX53" fmla="*/ 2447345 w 2570945"/>
              <a:gd name="connsiteY53" fmla="*/ 3138690 h 3470125"/>
              <a:gd name="connsiteX54" fmla="*/ 2441781 w 2570945"/>
              <a:gd name="connsiteY54" fmla="*/ 3168893 h 3470125"/>
              <a:gd name="connsiteX55" fmla="*/ 2433038 w 2570945"/>
              <a:gd name="connsiteY55" fmla="*/ 3197506 h 3470125"/>
              <a:gd name="connsiteX56" fmla="*/ 2420718 w 2570945"/>
              <a:gd name="connsiteY56" fmla="*/ 3228106 h 3470125"/>
              <a:gd name="connsiteX57" fmla="*/ 2406013 w 2570945"/>
              <a:gd name="connsiteY57" fmla="*/ 3257117 h 3470125"/>
              <a:gd name="connsiteX58" fmla="*/ 2386539 w 2570945"/>
              <a:gd name="connsiteY58" fmla="*/ 3285730 h 3470125"/>
              <a:gd name="connsiteX59" fmla="*/ 2370642 w 2570945"/>
              <a:gd name="connsiteY59" fmla="*/ 3305202 h 3470125"/>
              <a:gd name="connsiteX60" fmla="*/ 2354348 w 2570945"/>
              <a:gd name="connsiteY60" fmla="*/ 3325073 h 3470125"/>
              <a:gd name="connsiteX61" fmla="*/ 2334477 w 2570945"/>
              <a:gd name="connsiteY61" fmla="*/ 3342956 h 3470125"/>
              <a:gd name="connsiteX62" fmla="*/ 2314605 w 2570945"/>
              <a:gd name="connsiteY62" fmla="*/ 3358852 h 3470125"/>
              <a:gd name="connsiteX63" fmla="*/ 2293144 w 2570945"/>
              <a:gd name="connsiteY63" fmla="*/ 3375145 h 3470125"/>
              <a:gd name="connsiteX64" fmla="*/ 2268107 w 2570945"/>
              <a:gd name="connsiteY64" fmla="*/ 3389452 h 3470125"/>
              <a:gd name="connsiteX65" fmla="*/ 2243069 w 2570945"/>
              <a:gd name="connsiteY65" fmla="*/ 3402169 h 3470125"/>
              <a:gd name="connsiteX66" fmla="*/ 2216441 w 2570945"/>
              <a:gd name="connsiteY66" fmla="*/ 3414488 h 3470125"/>
              <a:gd name="connsiteX67" fmla="*/ 2189416 w 2570945"/>
              <a:gd name="connsiteY67" fmla="*/ 3425218 h 3470125"/>
              <a:gd name="connsiteX68" fmla="*/ 2158815 w 2570945"/>
              <a:gd name="connsiteY68" fmla="*/ 3434358 h 3470125"/>
              <a:gd name="connsiteX69" fmla="*/ 2128610 w 2570945"/>
              <a:gd name="connsiteY69" fmla="*/ 3443101 h 3470125"/>
              <a:gd name="connsiteX70" fmla="*/ 2094432 w 2570945"/>
              <a:gd name="connsiteY70" fmla="*/ 3450255 h 3470125"/>
              <a:gd name="connsiteX71" fmla="*/ 2060651 w 2570945"/>
              <a:gd name="connsiteY71" fmla="*/ 3455818 h 3470125"/>
              <a:gd name="connsiteX72" fmla="*/ 2024485 w 2570945"/>
              <a:gd name="connsiteY72" fmla="*/ 3460984 h 3470125"/>
              <a:gd name="connsiteX73" fmla="*/ 1987127 w 2570945"/>
              <a:gd name="connsiteY73" fmla="*/ 3464958 h 3470125"/>
              <a:gd name="connsiteX74" fmla="*/ 1949372 w 2570945"/>
              <a:gd name="connsiteY74" fmla="*/ 3466548 h 3470125"/>
              <a:gd name="connsiteX75" fmla="*/ 1886578 w 2570945"/>
              <a:gd name="connsiteY75" fmla="*/ 3470125 h 3470125"/>
              <a:gd name="connsiteX76" fmla="*/ 1822195 w 2570945"/>
              <a:gd name="connsiteY76" fmla="*/ 3470125 h 3470125"/>
              <a:gd name="connsiteX77" fmla="*/ 1695019 w 2570945"/>
              <a:gd name="connsiteY77" fmla="*/ 3470125 h 3470125"/>
              <a:gd name="connsiteX78" fmla="*/ 1567843 w 2570945"/>
              <a:gd name="connsiteY78" fmla="*/ 3466548 h 3470125"/>
              <a:gd name="connsiteX79" fmla="*/ 1440667 w 2570945"/>
              <a:gd name="connsiteY79" fmla="*/ 3460984 h 3470125"/>
              <a:gd name="connsiteX80" fmla="*/ 1232814 w 2570945"/>
              <a:gd name="connsiteY80" fmla="*/ 3453831 h 3470125"/>
              <a:gd name="connsiteX81" fmla="*/ 978064 w 2570945"/>
              <a:gd name="connsiteY81" fmla="*/ 3448665 h 3470125"/>
              <a:gd name="connsiteX82" fmla="*/ 720135 w 2570945"/>
              <a:gd name="connsiteY82" fmla="*/ 3443101 h 3470125"/>
              <a:gd name="connsiteX83" fmla="*/ 589382 w 2570945"/>
              <a:gd name="connsiteY83" fmla="*/ 3439525 h 3470125"/>
              <a:gd name="connsiteX84" fmla="*/ 458629 w 2570945"/>
              <a:gd name="connsiteY84" fmla="*/ 3434358 h 3470125"/>
              <a:gd name="connsiteX85" fmla="*/ 410143 w 2570945"/>
              <a:gd name="connsiteY85" fmla="*/ 3432371 h 3470125"/>
              <a:gd name="connsiteX86" fmla="*/ 362055 w 2570945"/>
              <a:gd name="connsiteY86" fmla="*/ 3427205 h 3470125"/>
              <a:gd name="connsiteX87" fmla="*/ 311979 w 2570945"/>
              <a:gd name="connsiteY87" fmla="*/ 3418065 h 3470125"/>
              <a:gd name="connsiteX88" fmla="*/ 286544 w 2570945"/>
              <a:gd name="connsiteY88" fmla="*/ 3412899 h 3470125"/>
              <a:gd name="connsiteX89" fmla="*/ 263493 w 2570945"/>
              <a:gd name="connsiteY89" fmla="*/ 3405745 h 3470125"/>
              <a:gd name="connsiteX90" fmla="*/ 240045 w 2570945"/>
              <a:gd name="connsiteY90" fmla="*/ 3398195 h 3470125"/>
              <a:gd name="connsiteX91" fmla="*/ 216597 w 2570945"/>
              <a:gd name="connsiteY91" fmla="*/ 3389452 h 3470125"/>
              <a:gd name="connsiteX92" fmla="*/ 193546 w 2570945"/>
              <a:gd name="connsiteY92" fmla="*/ 3378722 h 3470125"/>
              <a:gd name="connsiteX93" fmla="*/ 174072 w 2570945"/>
              <a:gd name="connsiteY93" fmla="*/ 3367992 h 3470125"/>
              <a:gd name="connsiteX94" fmla="*/ 154201 w 2570945"/>
              <a:gd name="connsiteY94" fmla="*/ 3353686 h 3470125"/>
              <a:gd name="connsiteX95" fmla="*/ 134330 w 2570945"/>
              <a:gd name="connsiteY95" fmla="*/ 3339379 h 3470125"/>
              <a:gd name="connsiteX96" fmla="*/ 118035 w 2570945"/>
              <a:gd name="connsiteY96" fmla="*/ 3321496 h 3470125"/>
              <a:gd name="connsiteX97" fmla="*/ 102138 w 2570945"/>
              <a:gd name="connsiteY97" fmla="*/ 3301626 h 3470125"/>
              <a:gd name="connsiteX98" fmla="*/ 91408 w 2570945"/>
              <a:gd name="connsiteY98" fmla="*/ 3283743 h 3470125"/>
              <a:gd name="connsiteX99" fmla="*/ 80677 w 2570945"/>
              <a:gd name="connsiteY99" fmla="*/ 3265859 h 3470125"/>
              <a:gd name="connsiteX100" fmla="*/ 71537 w 2570945"/>
              <a:gd name="connsiteY100" fmla="*/ 3246387 h 3470125"/>
              <a:gd name="connsiteX101" fmla="*/ 62793 w 2570945"/>
              <a:gd name="connsiteY101" fmla="*/ 3224530 h 3470125"/>
              <a:gd name="connsiteX102" fmla="*/ 57229 w 2570945"/>
              <a:gd name="connsiteY102" fmla="*/ 3203070 h 3470125"/>
              <a:gd name="connsiteX103" fmla="*/ 50076 w 2570945"/>
              <a:gd name="connsiteY103" fmla="*/ 3179623 h 3470125"/>
              <a:gd name="connsiteX104" fmla="*/ 42922 w 2570945"/>
              <a:gd name="connsiteY104" fmla="*/ 3135114 h 3470125"/>
              <a:gd name="connsiteX105" fmla="*/ 37755 w 2570945"/>
              <a:gd name="connsiteY105" fmla="*/ 3088618 h 3470125"/>
              <a:gd name="connsiteX106" fmla="*/ 35768 w 2570945"/>
              <a:gd name="connsiteY106" fmla="*/ 3040134 h 3470125"/>
              <a:gd name="connsiteX107" fmla="*/ 35768 w 2570945"/>
              <a:gd name="connsiteY107" fmla="*/ 2991651 h 3470125"/>
              <a:gd name="connsiteX108" fmla="*/ 35768 w 2570945"/>
              <a:gd name="connsiteY108" fmla="*/ 2945155 h 3470125"/>
              <a:gd name="connsiteX109" fmla="*/ 35768 w 2570945"/>
              <a:gd name="connsiteY109" fmla="*/ 2891506 h 3470125"/>
              <a:gd name="connsiteX110" fmla="*/ 34179 w 2570945"/>
              <a:gd name="connsiteY110" fmla="*/ 2839446 h 3470125"/>
              <a:gd name="connsiteX111" fmla="*/ 19871 w 2570945"/>
              <a:gd name="connsiteY111" fmla="*/ 2554508 h 3470125"/>
              <a:gd name="connsiteX112" fmla="*/ 8743 w 2570945"/>
              <a:gd name="connsiteY112" fmla="*/ 2325206 h 3470125"/>
              <a:gd name="connsiteX113" fmla="*/ 5167 w 2570945"/>
              <a:gd name="connsiteY113" fmla="*/ 2213933 h 3470125"/>
              <a:gd name="connsiteX114" fmla="*/ 1987 w 2570945"/>
              <a:gd name="connsiteY114" fmla="*/ 2099481 h 3470125"/>
              <a:gd name="connsiteX115" fmla="*/ 0 w 2570945"/>
              <a:gd name="connsiteY115" fmla="*/ 1973902 h 3470125"/>
              <a:gd name="connsiteX116" fmla="*/ 0 w 2570945"/>
              <a:gd name="connsiteY116" fmla="*/ 1830837 h 3470125"/>
              <a:gd name="connsiteX117" fmla="*/ 0 w 2570945"/>
              <a:gd name="connsiteY117" fmla="*/ 1502979 h 3470125"/>
              <a:gd name="connsiteX118" fmla="*/ 3577 w 2570945"/>
              <a:gd name="connsiteY118" fmla="*/ 1178698 h 3470125"/>
              <a:gd name="connsiteX119" fmla="*/ 12718 w 2570945"/>
              <a:gd name="connsiteY119" fmla="*/ 863160 h 3470125"/>
              <a:gd name="connsiteX120" fmla="*/ 23448 w 2570945"/>
              <a:gd name="connsiteY120" fmla="*/ 555172 h 3470125"/>
              <a:gd name="connsiteX121" fmla="*/ 25038 w 2570945"/>
              <a:gd name="connsiteY121" fmla="*/ 499536 h 3470125"/>
              <a:gd name="connsiteX122" fmla="*/ 26628 w 2570945"/>
              <a:gd name="connsiteY122" fmla="*/ 445887 h 3470125"/>
              <a:gd name="connsiteX123" fmla="*/ 30602 w 2570945"/>
              <a:gd name="connsiteY123" fmla="*/ 392237 h 3470125"/>
              <a:gd name="connsiteX124" fmla="*/ 35768 w 2570945"/>
              <a:gd name="connsiteY124" fmla="*/ 338190 h 3470125"/>
              <a:gd name="connsiteX125" fmla="*/ 41332 w 2570945"/>
              <a:gd name="connsiteY125" fmla="*/ 313154 h 3470125"/>
              <a:gd name="connsiteX126" fmla="*/ 44909 w 2570945"/>
              <a:gd name="connsiteY126" fmla="*/ 286130 h 3470125"/>
              <a:gd name="connsiteX127" fmla="*/ 52063 w 2570945"/>
              <a:gd name="connsiteY127" fmla="*/ 261094 h 3470125"/>
              <a:gd name="connsiteX128" fmla="*/ 59216 w 2570945"/>
              <a:gd name="connsiteY128" fmla="*/ 238045 h 3470125"/>
              <a:gd name="connsiteX129" fmla="*/ 69947 w 2570945"/>
              <a:gd name="connsiteY129" fmla="*/ 213008 h 3470125"/>
              <a:gd name="connsiteX130" fmla="*/ 80677 w 2570945"/>
              <a:gd name="connsiteY130" fmla="*/ 189561 h 3470125"/>
              <a:gd name="connsiteX131" fmla="*/ 93395 w 2570945"/>
              <a:gd name="connsiteY131" fmla="*/ 168499 h 3470125"/>
              <a:gd name="connsiteX132" fmla="*/ 107305 w 2570945"/>
              <a:gd name="connsiteY132" fmla="*/ 147039 h 3470125"/>
              <a:gd name="connsiteX133" fmla="*/ 125189 w 2570945"/>
              <a:gd name="connsiteY133" fmla="*/ 127169 h 3470125"/>
              <a:gd name="connsiteX134" fmla="*/ 143471 w 2570945"/>
              <a:gd name="connsiteY134" fmla="*/ 107299 h 3470125"/>
              <a:gd name="connsiteX135" fmla="*/ 159368 w 2570945"/>
              <a:gd name="connsiteY135" fmla="*/ 94980 h 3470125"/>
              <a:gd name="connsiteX136" fmla="*/ 175662 w 2570945"/>
              <a:gd name="connsiteY136" fmla="*/ 82660 h 3470125"/>
              <a:gd name="connsiteX137" fmla="*/ 193546 w 2570945"/>
              <a:gd name="connsiteY137" fmla="*/ 71930 h 3470125"/>
              <a:gd name="connsiteX138" fmla="*/ 211430 w 2570945"/>
              <a:gd name="connsiteY138" fmla="*/ 60803 h 3470125"/>
              <a:gd name="connsiteX139" fmla="*/ 229315 w 2570945"/>
              <a:gd name="connsiteY139" fmla="*/ 50073 h 3470125"/>
              <a:gd name="connsiteX140" fmla="*/ 250776 w 2570945"/>
              <a:gd name="connsiteY140" fmla="*/ 41330 h 3470125"/>
              <a:gd name="connsiteX141" fmla="*/ 272237 w 2570945"/>
              <a:gd name="connsiteY141" fmla="*/ 34177 h 3470125"/>
              <a:gd name="connsiteX142" fmla="*/ 294095 w 2570945"/>
              <a:gd name="connsiteY142" fmla="*/ 27023 h 3470125"/>
              <a:gd name="connsiteX143" fmla="*/ 342183 w 2570945"/>
              <a:gd name="connsiteY143" fmla="*/ 14307 h 3470125"/>
              <a:gd name="connsiteX144" fmla="*/ 394246 w 2570945"/>
              <a:gd name="connsiteY144" fmla="*/ 7153 h 3470125"/>
              <a:gd name="connsiteX145" fmla="*/ 449886 w 2570945"/>
              <a:gd name="connsiteY145" fmla="*/ 1987 h 3470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570945" h="3470125">
                <a:moveTo>
                  <a:pt x="510692" y="0"/>
                </a:moveTo>
                <a:lnTo>
                  <a:pt x="1203802" y="1987"/>
                </a:lnTo>
                <a:lnTo>
                  <a:pt x="1793183" y="3577"/>
                </a:lnTo>
                <a:lnTo>
                  <a:pt x="1854387" y="10730"/>
                </a:lnTo>
                <a:lnTo>
                  <a:pt x="1915193" y="16294"/>
                </a:lnTo>
                <a:lnTo>
                  <a:pt x="2022895" y="25434"/>
                </a:lnTo>
                <a:lnTo>
                  <a:pt x="2074561" y="32190"/>
                </a:lnTo>
                <a:lnTo>
                  <a:pt x="2126623" y="39343"/>
                </a:lnTo>
                <a:lnTo>
                  <a:pt x="2178686" y="48483"/>
                </a:lnTo>
                <a:lnTo>
                  <a:pt x="2228761" y="60803"/>
                </a:lnTo>
                <a:lnTo>
                  <a:pt x="2277247" y="77096"/>
                </a:lnTo>
                <a:lnTo>
                  <a:pt x="2300695" y="85839"/>
                </a:lnTo>
                <a:lnTo>
                  <a:pt x="2321759" y="94980"/>
                </a:lnTo>
                <a:lnTo>
                  <a:pt x="2343617" y="105709"/>
                </a:lnTo>
                <a:lnTo>
                  <a:pt x="2365078" y="118426"/>
                </a:lnTo>
                <a:lnTo>
                  <a:pt x="2382963" y="130746"/>
                </a:lnTo>
                <a:lnTo>
                  <a:pt x="2400847" y="145450"/>
                </a:lnTo>
                <a:lnTo>
                  <a:pt x="2417141" y="159359"/>
                </a:lnTo>
                <a:lnTo>
                  <a:pt x="2433038" y="175652"/>
                </a:lnTo>
                <a:lnTo>
                  <a:pt x="2445756" y="193138"/>
                </a:lnTo>
                <a:lnTo>
                  <a:pt x="2458076" y="211021"/>
                </a:lnTo>
                <a:lnTo>
                  <a:pt x="2470794" y="230891"/>
                </a:lnTo>
                <a:lnTo>
                  <a:pt x="2479537" y="252351"/>
                </a:lnTo>
                <a:lnTo>
                  <a:pt x="2488678" y="275798"/>
                </a:lnTo>
                <a:lnTo>
                  <a:pt x="2497421" y="298847"/>
                </a:lnTo>
                <a:lnTo>
                  <a:pt x="2502985" y="323884"/>
                </a:lnTo>
                <a:lnTo>
                  <a:pt x="2508549" y="350907"/>
                </a:lnTo>
                <a:lnTo>
                  <a:pt x="2513715" y="379520"/>
                </a:lnTo>
                <a:lnTo>
                  <a:pt x="2517292" y="408133"/>
                </a:lnTo>
                <a:lnTo>
                  <a:pt x="2530010" y="571069"/>
                </a:lnTo>
                <a:lnTo>
                  <a:pt x="2540740" y="743144"/>
                </a:lnTo>
                <a:lnTo>
                  <a:pt x="2547894" y="920386"/>
                </a:lnTo>
                <a:lnTo>
                  <a:pt x="2555048" y="1099615"/>
                </a:lnTo>
                <a:lnTo>
                  <a:pt x="2563791" y="1452509"/>
                </a:lnTo>
                <a:lnTo>
                  <a:pt x="2570945" y="1773213"/>
                </a:lnTo>
                <a:lnTo>
                  <a:pt x="2570945" y="1855873"/>
                </a:lnTo>
                <a:lnTo>
                  <a:pt x="2570945" y="1938136"/>
                </a:lnTo>
                <a:lnTo>
                  <a:pt x="2569355" y="2018808"/>
                </a:lnTo>
                <a:lnTo>
                  <a:pt x="2565778" y="2099481"/>
                </a:lnTo>
                <a:lnTo>
                  <a:pt x="2560214" y="2178167"/>
                </a:lnTo>
                <a:lnTo>
                  <a:pt x="2555048" y="2257250"/>
                </a:lnTo>
                <a:lnTo>
                  <a:pt x="2547894" y="2333949"/>
                </a:lnTo>
                <a:lnTo>
                  <a:pt x="2540740" y="2409456"/>
                </a:lnTo>
                <a:lnTo>
                  <a:pt x="2522459" y="2554508"/>
                </a:lnTo>
                <a:lnTo>
                  <a:pt x="2502985" y="2695983"/>
                </a:lnTo>
                <a:lnTo>
                  <a:pt x="2479537" y="2828716"/>
                </a:lnTo>
                <a:lnTo>
                  <a:pt x="2458076" y="2952308"/>
                </a:lnTo>
                <a:lnTo>
                  <a:pt x="2434981" y="2945295"/>
                </a:lnTo>
                <a:lnTo>
                  <a:pt x="2427019" y="3017952"/>
                </a:lnTo>
                <a:lnTo>
                  <a:pt x="2431448" y="3007945"/>
                </a:lnTo>
                <a:lnTo>
                  <a:pt x="2441781" y="3048877"/>
                </a:lnTo>
                <a:lnTo>
                  <a:pt x="2447345" y="3077490"/>
                </a:lnTo>
                <a:lnTo>
                  <a:pt x="2449333" y="3108090"/>
                </a:lnTo>
                <a:lnTo>
                  <a:pt x="2447345" y="3138690"/>
                </a:lnTo>
                <a:lnTo>
                  <a:pt x="2441781" y="3168893"/>
                </a:lnTo>
                <a:lnTo>
                  <a:pt x="2433038" y="3197506"/>
                </a:lnTo>
                <a:lnTo>
                  <a:pt x="2420718" y="3228106"/>
                </a:lnTo>
                <a:lnTo>
                  <a:pt x="2406013" y="3257117"/>
                </a:lnTo>
                <a:lnTo>
                  <a:pt x="2386539" y="3285730"/>
                </a:lnTo>
                <a:lnTo>
                  <a:pt x="2370642" y="3305202"/>
                </a:lnTo>
                <a:lnTo>
                  <a:pt x="2354348" y="3325073"/>
                </a:lnTo>
                <a:lnTo>
                  <a:pt x="2334477" y="3342956"/>
                </a:lnTo>
                <a:lnTo>
                  <a:pt x="2314605" y="3358852"/>
                </a:lnTo>
                <a:lnTo>
                  <a:pt x="2293144" y="3375145"/>
                </a:lnTo>
                <a:lnTo>
                  <a:pt x="2268107" y="3389452"/>
                </a:lnTo>
                <a:lnTo>
                  <a:pt x="2243069" y="3402169"/>
                </a:lnTo>
                <a:lnTo>
                  <a:pt x="2216441" y="3414488"/>
                </a:lnTo>
                <a:lnTo>
                  <a:pt x="2189416" y="3425218"/>
                </a:lnTo>
                <a:lnTo>
                  <a:pt x="2158815" y="3434358"/>
                </a:lnTo>
                <a:lnTo>
                  <a:pt x="2128610" y="3443101"/>
                </a:lnTo>
                <a:lnTo>
                  <a:pt x="2094432" y="3450255"/>
                </a:lnTo>
                <a:lnTo>
                  <a:pt x="2060651" y="3455818"/>
                </a:lnTo>
                <a:lnTo>
                  <a:pt x="2024485" y="3460984"/>
                </a:lnTo>
                <a:lnTo>
                  <a:pt x="1987127" y="3464958"/>
                </a:lnTo>
                <a:lnTo>
                  <a:pt x="1949372" y="3466548"/>
                </a:lnTo>
                <a:lnTo>
                  <a:pt x="1886578" y="3470125"/>
                </a:lnTo>
                <a:lnTo>
                  <a:pt x="1822195" y="3470125"/>
                </a:lnTo>
                <a:lnTo>
                  <a:pt x="1695019" y="3470125"/>
                </a:lnTo>
                <a:lnTo>
                  <a:pt x="1567843" y="3466548"/>
                </a:lnTo>
                <a:lnTo>
                  <a:pt x="1440667" y="3460984"/>
                </a:lnTo>
                <a:lnTo>
                  <a:pt x="1232814" y="3453831"/>
                </a:lnTo>
                <a:lnTo>
                  <a:pt x="978064" y="3448665"/>
                </a:lnTo>
                <a:lnTo>
                  <a:pt x="720135" y="3443101"/>
                </a:lnTo>
                <a:lnTo>
                  <a:pt x="589382" y="3439525"/>
                </a:lnTo>
                <a:lnTo>
                  <a:pt x="458629" y="3434358"/>
                </a:lnTo>
                <a:lnTo>
                  <a:pt x="410143" y="3432371"/>
                </a:lnTo>
                <a:lnTo>
                  <a:pt x="362055" y="3427205"/>
                </a:lnTo>
                <a:lnTo>
                  <a:pt x="311979" y="3418065"/>
                </a:lnTo>
                <a:lnTo>
                  <a:pt x="286544" y="3412899"/>
                </a:lnTo>
                <a:lnTo>
                  <a:pt x="263493" y="3405745"/>
                </a:lnTo>
                <a:lnTo>
                  <a:pt x="240045" y="3398195"/>
                </a:lnTo>
                <a:lnTo>
                  <a:pt x="216597" y="3389452"/>
                </a:lnTo>
                <a:lnTo>
                  <a:pt x="193546" y="3378722"/>
                </a:lnTo>
                <a:lnTo>
                  <a:pt x="174072" y="3367992"/>
                </a:lnTo>
                <a:lnTo>
                  <a:pt x="154201" y="3353686"/>
                </a:lnTo>
                <a:lnTo>
                  <a:pt x="134330" y="3339379"/>
                </a:lnTo>
                <a:lnTo>
                  <a:pt x="118035" y="3321496"/>
                </a:lnTo>
                <a:lnTo>
                  <a:pt x="102138" y="3301626"/>
                </a:lnTo>
                <a:lnTo>
                  <a:pt x="91408" y="3283743"/>
                </a:lnTo>
                <a:lnTo>
                  <a:pt x="80677" y="3265859"/>
                </a:lnTo>
                <a:lnTo>
                  <a:pt x="71537" y="3246387"/>
                </a:lnTo>
                <a:lnTo>
                  <a:pt x="62793" y="3224530"/>
                </a:lnTo>
                <a:lnTo>
                  <a:pt x="57229" y="3203070"/>
                </a:lnTo>
                <a:lnTo>
                  <a:pt x="50076" y="3179623"/>
                </a:lnTo>
                <a:lnTo>
                  <a:pt x="42922" y="3135114"/>
                </a:lnTo>
                <a:lnTo>
                  <a:pt x="37755" y="3088618"/>
                </a:lnTo>
                <a:lnTo>
                  <a:pt x="35768" y="3040134"/>
                </a:lnTo>
                <a:lnTo>
                  <a:pt x="35768" y="2991651"/>
                </a:lnTo>
                <a:lnTo>
                  <a:pt x="35768" y="2945155"/>
                </a:lnTo>
                <a:lnTo>
                  <a:pt x="35768" y="2891506"/>
                </a:lnTo>
                <a:lnTo>
                  <a:pt x="34179" y="2839446"/>
                </a:lnTo>
                <a:lnTo>
                  <a:pt x="19871" y="2554508"/>
                </a:lnTo>
                <a:lnTo>
                  <a:pt x="8743" y="2325206"/>
                </a:lnTo>
                <a:lnTo>
                  <a:pt x="5167" y="2213933"/>
                </a:lnTo>
                <a:lnTo>
                  <a:pt x="1987" y="2099481"/>
                </a:lnTo>
                <a:lnTo>
                  <a:pt x="0" y="1973902"/>
                </a:lnTo>
                <a:lnTo>
                  <a:pt x="0" y="1830837"/>
                </a:lnTo>
                <a:lnTo>
                  <a:pt x="0" y="1502979"/>
                </a:lnTo>
                <a:lnTo>
                  <a:pt x="3577" y="1178698"/>
                </a:lnTo>
                <a:lnTo>
                  <a:pt x="12718" y="863160"/>
                </a:lnTo>
                <a:lnTo>
                  <a:pt x="23448" y="555172"/>
                </a:lnTo>
                <a:lnTo>
                  <a:pt x="25038" y="499536"/>
                </a:lnTo>
                <a:lnTo>
                  <a:pt x="26628" y="445887"/>
                </a:lnTo>
                <a:lnTo>
                  <a:pt x="30602" y="392237"/>
                </a:lnTo>
                <a:lnTo>
                  <a:pt x="35768" y="338190"/>
                </a:lnTo>
                <a:lnTo>
                  <a:pt x="41332" y="313154"/>
                </a:lnTo>
                <a:lnTo>
                  <a:pt x="44909" y="286130"/>
                </a:lnTo>
                <a:lnTo>
                  <a:pt x="52063" y="261094"/>
                </a:lnTo>
                <a:lnTo>
                  <a:pt x="59216" y="238045"/>
                </a:lnTo>
                <a:lnTo>
                  <a:pt x="69947" y="213008"/>
                </a:lnTo>
                <a:lnTo>
                  <a:pt x="80677" y="189561"/>
                </a:lnTo>
                <a:lnTo>
                  <a:pt x="93395" y="168499"/>
                </a:lnTo>
                <a:lnTo>
                  <a:pt x="107305" y="147039"/>
                </a:lnTo>
                <a:lnTo>
                  <a:pt x="125189" y="127169"/>
                </a:lnTo>
                <a:lnTo>
                  <a:pt x="143471" y="107299"/>
                </a:lnTo>
                <a:lnTo>
                  <a:pt x="159368" y="94980"/>
                </a:lnTo>
                <a:lnTo>
                  <a:pt x="175662" y="82660"/>
                </a:lnTo>
                <a:lnTo>
                  <a:pt x="193546" y="71930"/>
                </a:lnTo>
                <a:lnTo>
                  <a:pt x="211430" y="60803"/>
                </a:lnTo>
                <a:lnTo>
                  <a:pt x="229315" y="50073"/>
                </a:lnTo>
                <a:lnTo>
                  <a:pt x="250776" y="41330"/>
                </a:lnTo>
                <a:lnTo>
                  <a:pt x="272237" y="34177"/>
                </a:lnTo>
                <a:lnTo>
                  <a:pt x="294095" y="27023"/>
                </a:lnTo>
                <a:lnTo>
                  <a:pt x="342183" y="14307"/>
                </a:lnTo>
                <a:lnTo>
                  <a:pt x="394246" y="7153"/>
                </a:lnTo>
                <a:lnTo>
                  <a:pt x="449886" y="1987"/>
                </a:lnTo>
                <a:close/>
              </a:path>
            </a:pathLst>
          </a:custGeom>
          <a:noFill/>
          <a:ln>
            <a:noFill/>
          </a:ln>
          <a:effectLst/>
        </p:spPr>
        <p:txBody>
          <a:bodyPr wrap="square"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grpSp>
        <p:nvGrpSpPr>
          <p:cNvPr id="25" name="Group 24">
            <a:extLst>
              <a:ext uri="{FF2B5EF4-FFF2-40B4-BE49-F238E27FC236}">
                <a16:creationId xmlns:a16="http://schemas.microsoft.com/office/drawing/2014/main" xmlns="" id="{B18C501A-FB33-4E3C-B9F6-0CA355C4A847}"/>
              </a:ext>
            </a:extLst>
          </p:cNvPr>
          <p:cNvGrpSpPr/>
          <p:nvPr/>
        </p:nvGrpSpPr>
        <p:grpSpPr>
          <a:xfrm>
            <a:off x="3585412" y="691310"/>
            <a:ext cx="3342447" cy="6201458"/>
            <a:chOff x="4222078" y="2466052"/>
            <a:chExt cx="2571342" cy="3470522"/>
          </a:xfrm>
          <a:noFill/>
        </p:grpSpPr>
        <p:sp>
          <p:nvSpPr>
            <p:cNvPr id="31" name="Freeform 10">
              <a:extLst>
                <a:ext uri="{FF2B5EF4-FFF2-40B4-BE49-F238E27FC236}">
                  <a16:creationId xmlns:a16="http://schemas.microsoft.com/office/drawing/2014/main" xmlns="" id="{24428AA1-F624-49EE-AA4B-5068640B55B7}"/>
                </a:ext>
              </a:extLst>
            </p:cNvPr>
            <p:cNvSpPr>
              <a:spLocks noChangeArrowheads="1"/>
            </p:cNvSpPr>
            <p:nvPr/>
          </p:nvSpPr>
          <p:spPr bwMode="auto">
            <a:xfrm>
              <a:off x="4222078" y="2466052"/>
              <a:ext cx="2570945" cy="3470125"/>
            </a:xfrm>
            <a:custGeom>
              <a:avLst/>
              <a:gdLst>
                <a:gd name="connsiteX0" fmla="*/ 510692 w 2570945"/>
                <a:gd name="connsiteY0" fmla="*/ 0 h 3470125"/>
                <a:gd name="connsiteX1" fmla="*/ 1203802 w 2570945"/>
                <a:gd name="connsiteY1" fmla="*/ 1987 h 3470125"/>
                <a:gd name="connsiteX2" fmla="*/ 1793183 w 2570945"/>
                <a:gd name="connsiteY2" fmla="*/ 3577 h 3470125"/>
                <a:gd name="connsiteX3" fmla="*/ 1854387 w 2570945"/>
                <a:gd name="connsiteY3" fmla="*/ 10730 h 3470125"/>
                <a:gd name="connsiteX4" fmla="*/ 1915193 w 2570945"/>
                <a:gd name="connsiteY4" fmla="*/ 16294 h 3470125"/>
                <a:gd name="connsiteX5" fmla="*/ 2022895 w 2570945"/>
                <a:gd name="connsiteY5" fmla="*/ 25434 h 3470125"/>
                <a:gd name="connsiteX6" fmla="*/ 2074561 w 2570945"/>
                <a:gd name="connsiteY6" fmla="*/ 32190 h 3470125"/>
                <a:gd name="connsiteX7" fmla="*/ 2126623 w 2570945"/>
                <a:gd name="connsiteY7" fmla="*/ 39343 h 3470125"/>
                <a:gd name="connsiteX8" fmla="*/ 2178686 w 2570945"/>
                <a:gd name="connsiteY8" fmla="*/ 48483 h 3470125"/>
                <a:gd name="connsiteX9" fmla="*/ 2228761 w 2570945"/>
                <a:gd name="connsiteY9" fmla="*/ 60803 h 3470125"/>
                <a:gd name="connsiteX10" fmla="*/ 2277247 w 2570945"/>
                <a:gd name="connsiteY10" fmla="*/ 77096 h 3470125"/>
                <a:gd name="connsiteX11" fmla="*/ 2300695 w 2570945"/>
                <a:gd name="connsiteY11" fmla="*/ 85839 h 3470125"/>
                <a:gd name="connsiteX12" fmla="*/ 2321759 w 2570945"/>
                <a:gd name="connsiteY12" fmla="*/ 94980 h 3470125"/>
                <a:gd name="connsiteX13" fmla="*/ 2343617 w 2570945"/>
                <a:gd name="connsiteY13" fmla="*/ 105709 h 3470125"/>
                <a:gd name="connsiteX14" fmla="*/ 2365078 w 2570945"/>
                <a:gd name="connsiteY14" fmla="*/ 118426 h 3470125"/>
                <a:gd name="connsiteX15" fmla="*/ 2382963 w 2570945"/>
                <a:gd name="connsiteY15" fmla="*/ 130746 h 3470125"/>
                <a:gd name="connsiteX16" fmla="*/ 2400847 w 2570945"/>
                <a:gd name="connsiteY16" fmla="*/ 145450 h 3470125"/>
                <a:gd name="connsiteX17" fmla="*/ 2417141 w 2570945"/>
                <a:gd name="connsiteY17" fmla="*/ 159359 h 3470125"/>
                <a:gd name="connsiteX18" fmla="*/ 2433038 w 2570945"/>
                <a:gd name="connsiteY18" fmla="*/ 175652 h 3470125"/>
                <a:gd name="connsiteX19" fmla="*/ 2445756 w 2570945"/>
                <a:gd name="connsiteY19" fmla="*/ 193138 h 3470125"/>
                <a:gd name="connsiteX20" fmla="*/ 2458076 w 2570945"/>
                <a:gd name="connsiteY20" fmla="*/ 211021 h 3470125"/>
                <a:gd name="connsiteX21" fmla="*/ 2470794 w 2570945"/>
                <a:gd name="connsiteY21" fmla="*/ 230891 h 3470125"/>
                <a:gd name="connsiteX22" fmla="*/ 2479537 w 2570945"/>
                <a:gd name="connsiteY22" fmla="*/ 252351 h 3470125"/>
                <a:gd name="connsiteX23" fmla="*/ 2488678 w 2570945"/>
                <a:gd name="connsiteY23" fmla="*/ 275798 h 3470125"/>
                <a:gd name="connsiteX24" fmla="*/ 2497421 w 2570945"/>
                <a:gd name="connsiteY24" fmla="*/ 298847 h 3470125"/>
                <a:gd name="connsiteX25" fmla="*/ 2502985 w 2570945"/>
                <a:gd name="connsiteY25" fmla="*/ 323884 h 3470125"/>
                <a:gd name="connsiteX26" fmla="*/ 2508549 w 2570945"/>
                <a:gd name="connsiteY26" fmla="*/ 350907 h 3470125"/>
                <a:gd name="connsiteX27" fmla="*/ 2513715 w 2570945"/>
                <a:gd name="connsiteY27" fmla="*/ 379520 h 3470125"/>
                <a:gd name="connsiteX28" fmla="*/ 2517292 w 2570945"/>
                <a:gd name="connsiteY28" fmla="*/ 408133 h 3470125"/>
                <a:gd name="connsiteX29" fmla="*/ 2530010 w 2570945"/>
                <a:gd name="connsiteY29" fmla="*/ 571069 h 3470125"/>
                <a:gd name="connsiteX30" fmla="*/ 2540740 w 2570945"/>
                <a:gd name="connsiteY30" fmla="*/ 743144 h 3470125"/>
                <a:gd name="connsiteX31" fmla="*/ 2547894 w 2570945"/>
                <a:gd name="connsiteY31" fmla="*/ 920386 h 3470125"/>
                <a:gd name="connsiteX32" fmla="*/ 2555048 w 2570945"/>
                <a:gd name="connsiteY32" fmla="*/ 1099615 h 3470125"/>
                <a:gd name="connsiteX33" fmla="*/ 2563791 w 2570945"/>
                <a:gd name="connsiteY33" fmla="*/ 1452509 h 3470125"/>
                <a:gd name="connsiteX34" fmla="*/ 2570945 w 2570945"/>
                <a:gd name="connsiteY34" fmla="*/ 1773213 h 3470125"/>
                <a:gd name="connsiteX35" fmla="*/ 2570945 w 2570945"/>
                <a:gd name="connsiteY35" fmla="*/ 1855873 h 3470125"/>
                <a:gd name="connsiteX36" fmla="*/ 2570945 w 2570945"/>
                <a:gd name="connsiteY36" fmla="*/ 1938136 h 3470125"/>
                <a:gd name="connsiteX37" fmla="*/ 2569355 w 2570945"/>
                <a:gd name="connsiteY37" fmla="*/ 2018808 h 3470125"/>
                <a:gd name="connsiteX38" fmla="*/ 2565778 w 2570945"/>
                <a:gd name="connsiteY38" fmla="*/ 2099481 h 3470125"/>
                <a:gd name="connsiteX39" fmla="*/ 2560214 w 2570945"/>
                <a:gd name="connsiteY39" fmla="*/ 2178167 h 3470125"/>
                <a:gd name="connsiteX40" fmla="*/ 2555048 w 2570945"/>
                <a:gd name="connsiteY40" fmla="*/ 2257250 h 3470125"/>
                <a:gd name="connsiteX41" fmla="*/ 2547894 w 2570945"/>
                <a:gd name="connsiteY41" fmla="*/ 2333949 h 3470125"/>
                <a:gd name="connsiteX42" fmla="*/ 2540740 w 2570945"/>
                <a:gd name="connsiteY42" fmla="*/ 2409456 h 3470125"/>
                <a:gd name="connsiteX43" fmla="*/ 2522459 w 2570945"/>
                <a:gd name="connsiteY43" fmla="*/ 2554508 h 3470125"/>
                <a:gd name="connsiteX44" fmla="*/ 2502985 w 2570945"/>
                <a:gd name="connsiteY44" fmla="*/ 2695983 h 3470125"/>
                <a:gd name="connsiteX45" fmla="*/ 2479537 w 2570945"/>
                <a:gd name="connsiteY45" fmla="*/ 2828716 h 3470125"/>
                <a:gd name="connsiteX46" fmla="*/ 2458076 w 2570945"/>
                <a:gd name="connsiteY46" fmla="*/ 2952308 h 3470125"/>
                <a:gd name="connsiteX47" fmla="*/ 2434981 w 2570945"/>
                <a:gd name="connsiteY47" fmla="*/ 2945295 h 3470125"/>
                <a:gd name="connsiteX48" fmla="*/ 2427019 w 2570945"/>
                <a:gd name="connsiteY48" fmla="*/ 3017952 h 3470125"/>
                <a:gd name="connsiteX49" fmla="*/ 2431448 w 2570945"/>
                <a:gd name="connsiteY49" fmla="*/ 3007945 h 3470125"/>
                <a:gd name="connsiteX50" fmla="*/ 2441781 w 2570945"/>
                <a:gd name="connsiteY50" fmla="*/ 3048877 h 3470125"/>
                <a:gd name="connsiteX51" fmla="*/ 2447345 w 2570945"/>
                <a:gd name="connsiteY51" fmla="*/ 3077490 h 3470125"/>
                <a:gd name="connsiteX52" fmla="*/ 2449333 w 2570945"/>
                <a:gd name="connsiteY52" fmla="*/ 3108090 h 3470125"/>
                <a:gd name="connsiteX53" fmla="*/ 2447345 w 2570945"/>
                <a:gd name="connsiteY53" fmla="*/ 3138690 h 3470125"/>
                <a:gd name="connsiteX54" fmla="*/ 2441781 w 2570945"/>
                <a:gd name="connsiteY54" fmla="*/ 3168893 h 3470125"/>
                <a:gd name="connsiteX55" fmla="*/ 2433038 w 2570945"/>
                <a:gd name="connsiteY55" fmla="*/ 3197506 h 3470125"/>
                <a:gd name="connsiteX56" fmla="*/ 2420718 w 2570945"/>
                <a:gd name="connsiteY56" fmla="*/ 3228106 h 3470125"/>
                <a:gd name="connsiteX57" fmla="*/ 2406013 w 2570945"/>
                <a:gd name="connsiteY57" fmla="*/ 3257117 h 3470125"/>
                <a:gd name="connsiteX58" fmla="*/ 2386539 w 2570945"/>
                <a:gd name="connsiteY58" fmla="*/ 3285730 h 3470125"/>
                <a:gd name="connsiteX59" fmla="*/ 2370642 w 2570945"/>
                <a:gd name="connsiteY59" fmla="*/ 3305202 h 3470125"/>
                <a:gd name="connsiteX60" fmla="*/ 2354348 w 2570945"/>
                <a:gd name="connsiteY60" fmla="*/ 3325073 h 3470125"/>
                <a:gd name="connsiteX61" fmla="*/ 2334477 w 2570945"/>
                <a:gd name="connsiteY61" fmla="*/ 3342956 h 3470125"/>
                <a:gd name="connsiteX62" fmla="*/ 2314605 w 2570945"/>
                <a:gd name="connsiteY62" fmla="*/ 3358852 h 3470125"/>
                <a:gd name="connsiteX63" fmla="*/ 2293144 w 2570945"/>
                <a:gd name="connsiteY63" fmla="*/ 3375145 h 3470125"/>
                <a:gd name="connsiteX64" fmla="*/ 2268107 w 2570945"/>
                <a:gd name="connsiteY64" fmla="*/ 3389452 h 3470125"/>
                <a:gd name="connsiteX65" fmla="*/ 2243069 w 2570945"/>
                <a:gd name="connsiteY65" fmla="*/ 3402169 h 3470125"/>
                <a:gd name="connsiteX66" fmla="*/ 2216441 w 2570945"/>
                <a:gd name="connsiteY66" fmla="*/ 3414488 h 3470125"/>
                <a:gd name="connsiteX67" fmla="*/ 2189416 w 2570945"/>
                <a:gd name="connsiteY67" fmla="*/ 3425218 h 3470125"/>
                <a:gd name="connsiteX68" fmla="*/ 2158815 w 2570945"/>
                <a:gd name="connsiteY68" fmla="*/ 3434358 h 3470125"/>
                <a:gd name="connsiteX69" fmla="*/ 2128610 w 2570945"/>
                <a:gd name="connsiteY69" fmla="*/ 3443101 h 3470125"/>
                <a:gd name="connsiteX70" fmla="*/ 2094432 w 2570945"/>
                <a:gd name="connsiteY70" fmla="*/ 3450255 h 3470125"/>
                <a:gd name="connsiteX71" fmla="*/ 2060651 w 2570945"/>
                <a:gd name="connsiteY71" fmla="*/ 3455818 h 3470125"/>
                <a:gd name="connsiteX72" fmla="*/ 2024485 w 2570945"/>
                <a:gd name="connsiteY72" fmla="*/ 3460984 h 3470125"/>
                <a:gd name="connsiteX73" fmla="*/ 1987127 w 2570945"/>
                <a:gd name="connsiteY73" fmla="*/ 3464958 h 3470125"/>
                <a:gd name="connsiteX74" fmla="*/ 1949372 w 2570945"/>
                <a:gd name="connsiteY74" fmla="*/ 3466548 h 3470125"/>
                <a:gd name="connsiteX75" fmla="*/ 1886578 w 2570945"/>
                <a:gd name="connsiteY75" fmla="*/ 3470125 h 3470125"/>
                <a:gd name="connsiteX76" fmla="*/ 1822195 w 2570945"/>
                <a:gd name="connsiteY76" fmla="*/ 3470125 h 3470125"/>
                <a:gd name="connsiteX77" fmla="*/ 1695019 w 2570945"/>
                <a:gd name="connsiteY77" fmla="*/ 3470125 h 3470125"/>
                <a:gd name="connsiteX78" fmla="*/ 1567843 w 2570945"/>
                <a:gd name="connsiteY78" fmla="*/ 3466548 h 3470125"/>
                <a:gd name="connsiteX79" fmla="*/ 1440667 w 2570945"/>
                <a:gd name="connsiteY79" fmla="*/ 3460984 h 3470125"/>
                <a:gd name="connsiteX80" fmla="*/ 1232814 w 2570945"/>
                <a:gd name="connsiteY80" fmla="*/ 3453831 h 3470125"/>
                <a:gd name="connsiteX81" fmla="*/ 978064 w 2570945"/>
                <a:gd name="connsiteY81" fmla="*/ 3448665 h 3470125"/>
                <a:gd name="connsiteX82" fmla="*/ 720135 w 2570945"/>
                <a:gd name="connsiteY82" fmla="*/ 3443101 h 3470125"/>
                <a:gd name="connsiteX83" fmla="*/ 589382 w 2570945"/>
                <a:gd name="connsiteY83" fmla="*/ 3439525 h 3470125"/>
                <a:gd name="connsiteX84" fmla="*/ 458629 w 2570945"/>
                <a:gd name="connsiteY84" fmla="*/ 3434358 h 3470125"/>
                <a:gd name="connsiteX85" fmla="*/ 410143 w 2570945"/>
                <a:gd name="connsiteY85" fmla="*/ 3432371 h 3470125"/>
                <a:gd name="connsiteX86" fmla="*/ 362055 w 2570945"/>
                <a:gd name="connsiteY86" fmla="*/ 3427205 h 3470125"/>
                <a:gd name="connsiteX87" fmla="*/ 311979 w 2570945"/>
                <a:gd name="connsiteY87" fmla="*/ 3418065 h 3470125"/>
                <a:gd name="connsiteX88" fmla="*/ 286544 w 2570945"/>
                <a:gd name="connsiteY88" fmla="*/ 3412899 h 3470125"/>
                <a:gd name="connsiteX89" fmla="*/ 263493 w 2570945"/>
                <a:gd name="connsiteY89" fmla="*/ 3405745 h 3470125"/>
                <a:gd name="connsiteX90" fmla="*/ 240045 w 2570945"/>
                <a:gd name="connsiteY90" fmla="*/ 3398195 h 3470125"/>
                <a:gd name="connsiteX91" fmla="*/ 216597 w 2570945"/>
                <a:gd name="connsiteY91" fmla="*/ 3389452 h 3470125"/>
                <a:gd name="connsiteX92" fmla="*/ 193546 w 2570945"/>
                <a:gd name="connsiteY92" fmla="*/ 3378722 h 3470125"/>
                <a:gd name="connsiteX93" fmla="*/ 174072 w 2570945"/>
                <a:gd name="connsiteY93" fmla="*/ 3367992 h 3470125"/>
                <a:gd name="connsiteX94" fmla="*/ 154201 w 2570945"/>
                <a:gd name="connsiteY94" fmla="*/ 3353686 h 3470125"/>
                <a:gd name="connsiteX95" fmla="*/ 134330 w 2570945"/>
                <a:gd name="connsiteY95" fmla="*/ 3339379 h 3470125"/>
                <a:gd name="connsiteX96" fmla="*/ 118035 w 2570945"/>
                <a:gd name="connsiteY96" fmla="*/ 3321496 h 3470125"/>
                <a:gd name="connsiteX97" fmla="*/ 102138 w 2570945"/>
                <a:gd name="connsiteY97" fmla="*/ 3301626 h 3470125"/>
                <a:gd name="connsiteX98" fmla="*/ 91408 w 2570945"/>
                <a:gd name="connsiteY98" fmla="*/ 3283743 h 3470125"/>
                <a:gd name="connsiteX99" fmla="*/ 80677 w 2570945"/>
                <a:gd name="connsiteY99" fmla="*/ 3265859 h 3470125"/>
                <a:gd name="connsiteX100" fmla="*/ 71537 w 2570945"/>
                <a:gd name="connsiteY100" fmla="*/ 3246387 h 3470125"/>
                <a:gd name="connsiteX101" fmla="*/ 62793 w 2570945"/>
                <a:gd name="connsiteY101" fmla="*/ 3224530 h 3470125"/>
                <a:gd name="connsiteX102" fmla="*/ 57229 w 2570945"/>
                <a:gd name="connsiteY102" fmla="*/ 3203070 h 3470125"/>
                <a:gd name="connsiteX103" fmla="*/ 50076 w 2570945"/>
                <a:gd name="connsiteY103" fmla="*/ 3179623 h 3470125"/>
                <a:gd name="connsiteX104" fmla="*/ 42922 w 2570945"/>
                <a:gd name="connsiteY104" fmla="*/ 3135114 h 3470125"/>
                <a:gd name="connsiteX105" fmla="*/ 37755 w 2570945"/>
                <a:gd name="connsiteY105" fmla="*/ 3088618 h 3470125"/>
                <a:gd name="connsiteX106" fmla="*/ 35768 w 2570945"/>
                <a:gd name="connsiteY106" fmla="*/ 3040134 h 3470125"/>
                <a:gd name="connsiteX107" fmla="*/ 35768 w 2570945"/>
                <a:gd name="connsiteY107" fmla="*/ 2991651 h 3470125"/>
                <a:gd name="connsiteX108" fmla="*/ 35768 w 2570945"/>
                <a:gd name="connsiteY108" fmla="*/ 2945155 h 3470125"/>
                <a:gd name="connsiteX109" fmla="*/ 35768 w 2570945"/>
                <a:gd name="connsiteY109" fmla="*/ 2891506 h 3470125"/>
                <a:gd name="connsiteX110" fmla="*/ 34179 w 2570945"/>
                <a:gd name="connsiteY110" fmla="*/ 2839446 h 3470125"/>
                <a:gd name="connsiteX111" fmla="*/ 19871 w 2570945"/>
                <a:gd name="connsiteY111" fmla="*/ 2554508 h 3470125"/>
                <a:gd name="connsiteX112" fmla="*/ 8743 w 2570945"/>
                <a:gd name="connsiteY112" fmla="*/ 2325206 h 3470125"/>
                <a:gd name="connsiteX113" fmla="*/ 5167 w 2570945"/>
                <a:gd name="connsiteY113" fmla="*/ 2213933 h 3470125"/>
                <a:gd name="connsiteX114" fmla="*/ 1987 w 2570945"/>
                <a:gd name="connsiteY114" fmla="*/ 2099481 h 3470125"/>
                <a:gd name="connsiteX115" fmla="*/ 0 w 2570945"/>
                <a:gd name="connsiteY115" fmla="*/ 1973902 h 3470125"/>
                <a:gd name="connsiteX116" fmla="*/ 0 w 2570945"/>
                <a:gd name="connsiteY116" fmla="*/ 1830837 h 3470125"/>
                <a:gd name="connsiteX117" fmla="*/ 0 w 2570945"/>
                <a:gd name="connsiteY117" fmla="*/ 1502979 h 3470125"/>
                <a:gd name="connsiteX118" fmla="*/ 3577 w 2570945"/>
                <a:gd name="connsiteY118" fmla="*/ 1178698 h 3470125"/>
                <a:gd name="connsiteX119" fmla="*/ 12718 w 2570945"/>
                <a:gd name="connsiteY119" fmla="*/ 863160 h 3470125"/>
                <a:gd name="connsiteX120" fmla="*/ 23448 w 2570945"/>
                <a:gd name="connsiteY120" fmla="*/ 555172 h 3470125"/>
                <a:gd name="connsiteX121" fmla="*/ 25038 w 2570945"/>
                <a:gd name="connsiteY121" fmla="*/ 499536 h 3470125"/>
                <a:gd name="connsiteX122" fmla="*/ 26628 w 2570945"/>
                <a:gd name="connsiteY122" fmla="*/ 445887 h 3470125"/>
                <a:gd name="connsiteX123" fmla="*/ 30602 w 2570945"/>
                <a:gd name="connsiteY123" fmla="*/ 392237 h 3470125"/>
                <a:gd name="connsiteX124" fmla="*/ 35768 w 2570945"/>
                <a:gd name="connsiteY124" fmla="*/ 338190 h 3470125"/>
                <a:gd name="connsiteX125" fmla="*/ 41332 w 2570945"/>
                <a:gd name="connsiteY125" fmla="*/ 313154 h 3470125"/>
                <a:gd name="connsiteX126" fmla="*/ 44909 w 2570945"/>
                <a:gd name="connsiteY126" fmla="*/ 286130 h 3470125"/>
                <a:gd name="connsiteX127" fmla="*/ 52063 w 2570945"/>
                <a:gd name="connsiteY127" fmla="*/ 261094 h 3470125"/>
                <a:gd name="connsiteX128" fmla="*/ 59216 w 2570945"/>
                <a:gd name="connsiteY128" fmla="*/ 238045 h 3470125"/>
                <a:gd name="connsiteX129" fmla="*/ 69947 w 2570945"/>
                <a:gd name="connsiteY129" fmla="*/ 213008 h 3470125"/>
                <a:gd name="connsiteX130" fmla="*/ 80677 w 2570945"/>
                <a:gd name="connsiteY130" fmla="*/ 189561 h 3470125"/>
                <a:gd name="connsiteX131" fmla="*/ 93395 w 2570945"/>
                <a:gd name="connsiteY131" fmla="*/ 168499 h 3470125"/>
                <a:gd name="connsiteX132" fmla="*/ 107305 w 2570945"/>
                <a:gd name="connsiteY132" fmla="*/ 147039 h 3470125"/>
                <a:gd name="connsiteX133" fmla="*/ 125189 w 2570945"/>
                <a:gd name="connsiteY133" fmla="*/ 127169 h 3470125"/>
                <a:gd name="connsiteX134" fmla="*/ 143471 w 2570945"/>
                <a:gd name="connsiteY134" fmla="*/ 107299 h 3470125"/>
                <a:gd name="connsiteX135" fmla="*/ 159368 w 2570945"/>
                <a:gd name="connsiteY135" fmla="*/ 94980 h 3470125"/>
                <a:gd name="connsiteX136" fmla="*/ 175662 w 2570945"/>
                <a:gd name="connsiteY136" fmla="*/ 82660 h 3470125"/>
                <a:gd name="connsiteX137" fmla="*/ 193546 w 2570945"/>
                <a:gd name="connsiteY137" fmla="*/ 71930 h 3470125"/>
                <a:gd name="connsiteX138" fmla="*/ 211430 w 2570945"/>
                <a:gd name="connsiteY138" fmla="*/ 60803 h 3470125"/>
                <a:gd name="connsiteX139" fmla="*/ 229315 w 2570945"/>
                <a:gd name="connsiteY139" fmla="*/ 50073 h 3470125"/>
                <a:gd name="connsiteX140" fmla="*/ 250776 w 2570945"/>
                <a:gd name="connsiteY140" fmla="*/ 41330 h 3470125"/>
                <a:gd name="connsiteX141" fmla="*/ 272237 w 2570945"/>
                <a:gd name="connsiteY141" fmla="*/ 34177 h 3470125"/>
                <a:gd name="connsiteX142" fmla="*/ 294095 w 2570945"/>
                <a:gd name="connsiteY142" fmla="*/ 27023 h 3470125"/>
                <a:gd name="connsiteX143" fmla="*/ 342183 w 2570945"/>
                <a:gd name="connsiteY143" fmla="*/ 14307 h 3470125"/>
                <a:gd name="connsiteX144" fmla="*/ 394246 w 2570945"/>
                <a:gd name="connsiteY144" fmla="*/ 7153 h 3470125"/>
                <a:gd name="connsiteX145" fmla="*/ 449886 w 2570945"/>
                <a:gd name="connsiteY145" fmla="*/ 1987 h 3470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570945" h="3470125">
                  <a:moveTo>
                    <a:pt x="510692" y="0"/>
                  </a:moveTo>
                  <a:lnTo>
                    <a:pt x="1203802" y="1987"/>
                  </a:lnTo>
                  <a:lnTo>
                    <a:pt x="1793183" y="3577"/>
                  </a:lnTo>
                  <a:lnTo>
                    <a:pt x="1854387" y="10730"/>
                  </a:lnTo>
                  <a:lnTo>
                    <a:pt x="1915193" y="16294"/>
                  </a:lnTo>
                  <a:lnTo>
                    <a:pt x="2022895" y="25434"/>
                  </a:lnTo>
                  <a:lnTo>
                    <a:pt x="2074561" y="32190"/>
                  </a:lnTo>
                  <a:lnTo>
                    <a:pt x="2126623" y="39343"/>
                  </a:lnTo>
                  <a:lnTo>
                    <a:pt x="2178686" y="48483"/>
                  </a:lnTo>
                  <a:lnTo>
                    <a:pt x="2228761" y="60803"/>
                  </a:lnTo>
                  <a:lnTo>
                    <a:pt x="2277247" y="77096"/>
                  </a:lnTo>
                  <a:lnTo>
                    <a:pt x="2300695" y="85839"/>
                  </a:lnTo>
                  <a:lnTo>
                    <a:pt x="2321759" y="94980"/>
                  </a:lnTo>
                  <a:lnTo>
                    <a:pt x="2343617" y="105709"/>
                  </a:lnTo>
                  <a:lnTo>
                    <a:pt x="2365078" y="118426"/>
                  </a:lnTo>
                  <a:lnTo>
                    <a:pt x="2382963" y="130746"/>
                  </a:lnTo>
                  <a:lnTo>
                    <a:pt x="2400847" y="145450"/>
                  </a:lnTo>
                  <a:lnTo>
                    <a:pt x="2417141" y="159359"/>
                  </a:lnTo>
                  <a:lnTo>
                    <a:pt x="2433038" y="175652"/>
                  </a:lnTo>
                  <a:lnTo>
                    <a:pt x="2445756" y="193138"/>
                  </a:lnTo>
                  <a:lnTo>
                    <a:pt x="2458076" y="211021"/>
                  </a:lnTo>
                  <a:lnTo>
                    <a:pt x="2470794" y="230891"/>
                  </a:lnTo>
                  <a:lnTo>
                    <a:pt x="2479537" y="252351"/>
                  </a:lnTo>
                  <a:lnTo>
                    <a:pt x="2488678" y="275798"/>
                  </a:lnTo>
                  <a:lnTo>
                    <a:pt x="2497421" y="298847"/>
                  </a:lnTo>
                  <a:lnTo>
                    <a:pt x="2502985" y="323884"/>
                  </a:lnTo>
                  <a:lnTo>
                    <a:pt x="2508549" y="350907"/>
                  </a:lnTo>
                  <a:lnTo>
                    <a:pt x="2513715" y="379520"/>
                  </a:lnTo>
                  <a:lnTo>
                    <a:pt x="2517292" y="408133"/>
                  </a:lnTo>
                  <a:lnTo>
                    <a:pt x="2530010" y="571069"/>
                  </a:lnTo>
                  <a:lnTo>
                    <a:pt x="2540740" y="743144"/>
                  </a:lnTo>
                  <a:lnTo>
                    <a:pt x="2547894" y="920386"/>
                  </a:lnTo>
                  <a:lnTo>
                    <a:pt x="2555048" y="1099615"/>
                  </a:lnTo>
                  <a:lnTo>
                    <a:pt x="2563791" y="1452509"/>
                  </a:lnTo>
                  <a:lnTo>
                    <a:pt x="2570945" y="1773213"/>
                  </a:lnTo>
                  <a:lnTo>
                    <a:pt x="2570945" y="1855873"/>
                  </a:lnTo>
                  <a:lnTo>
                    <a:pt x="2570945" y="1938136"/>
                  </a:lnTo>
                  <a:lnTo>
                    <a:pt x="2569355" y="2018808"/>
                  </a:lnTo>
                  <a:lnTo>
                    <a:pt x="2565778" y="2099481"/>
                  </a:lnTo>
                  <a:lnTo>
                    <a:pt x="2560214" y="2178167"/>
                  </a:lnTo>
                  <a:lnTo>
                    <a:pt x="2555048" y="2257250"/>
                  </a:lnTo>
                  <a:lnTo>
                    <a:pt x="2547894" y="2333949"/>
                  </a:lnTo>
                  <a:lnTo>
                    <a:pt x="2540740" y="2409456"/>
                  </a:lnTo>
                  <a:lnTo>
                    <a:pt x="2522459" y="2554508"/>
                  </a:lnTo>
                  <a:lnTo>
                    <a:pt x="2502985" y="2695983"/>
                  </a:lnTo>
                  <a:lnTo>
                    <a:pt x="2479537" y="2828716"/>
                  </a:lnTo>
                  <a:lnTo>
                    <a:pt x="2458076" y="2952308"/>
                  </a:lnTo>
                  <a:lnTo>
                    <a:pt x="2434981" y="2945295"/>
                  </a:lnTo>
                  <a:lnTo>
                    <a:pt x="2427019" y="3017952"/>
                  </a:lnTo>
                  <a:lnTo>
                    <a:pt x="2431448" y="3007945"/>
                  </a:lnTo>
                  <a:lnTo>
                    <a:pt x="2441781" y="3048877"/>
                  </a:lnTo>
                  <a:lnTo>
                    <a:pt x="2447345" y="3077490"/>
                  </a:lnTo>
                  <a:lnTo>
                    <a:pt x="2449333" y="3108090"/>
                  </a:lnTo>
                  <a:lnTo>
                    <a:pt x="2447345" y="3138690"/>
                  </a:lnTo>
                  <a:lnTo>
                    <a:pt x="2441781" y="3168893"/>
                  </a:lnTo>
                  <a:lnTo>
                    <a:pt x="2433038" y="3197506"/>
                  </a:lnTo>
                  <a:lnTo>
                    <a:pt x="2420718" y="3228106"/>
                  </a:lnTo>
                  <a:lnTo>
                    <a:pt x="2406013" y="3257117"/>
                  </a:lnTo>
                  <a:lnTo>
                    <a:pt x="2386539" y="3285730"/>
                  </a:lnTo>
                  <a:lnTo>
                    <a:pt x="2370642" y="3305202"/>
                  </a:lnTo>
                  <a:lnTo>
                    <a:pt x="2354348" y="3325073"/>
                  </a:lnTo>
                  <a:lnTo>
                    <a:pt x="2334477" y="3342956"/>
                  </a:lnTo>
                  <a:lnTo>
                    <a:pt x="2314605" y="3358852"/>
                  </a:lnTo>
                  <a:lnTo>
                    <a:pt x="2293144" y="3375145"/>
                  </a:lnTo>
                  <a:lnTo>
                    <a:pt x="2268107" y="3389452"/>
                  </a:lnTo>
                  <a:lnTo>
                    <a:pt x="2243069" y="3402169"/>
                  </a:lnTo>
                  <a:lnTo>
                    <a:pt x="2216441" y="3414488"/>
                  </a:lnTo>
                  <a:lnTo>
                    <a:pt x="2189416" y="3425218"/>
                  </a:lnTo>
                  <a:lnTo>
                    <a:pt x="2158815" y="3434358"/>
                  </a:lnTo>
                  <a:lnTo>
                    <a:pt x="2128610" y="3443101"/>
                  </a:lnTo>
                  <a:lnTo>
                    <a:pt x="2094432" y="3450255"/>
                  </a:lnTo>
                  <a:lnTo>
                    <a:pt x="2060651" y="3455818"/>
                  </a:lnTo>
                  <a:lnTo>
                    <a:pt x="2024485" y="3460984"/>
                  </a:lnTo>
                  <a:lnTo>
                    <a:pt x="1987127" y="3464958"/>
                  </a:lnTo>
                  <a:lnTo>
                    <a:pt x="1949372" y="3466548"/>
                  </a:lnTo>
                  <a:lnTo>
                    <a:pt x="1886578" y="3470125"/>
                  </a:lnTo>
                  <a:lnTo>
                    <a:pt x="1822195" y="3470125"/>
                  </a:lnTo>
                  <a:lnTo>
                    <a:pt x="1695019" y="3470125"/>
                  </a:lnTo>
                  <a:lnTo>
                    <a:pt x="1567843" y="3466548"/>
                  </a:lnTo>
                  <a:lnTo>
                    <a:pt x="1440667" y="3460984"/>
                  </a:lnTo>
                  <a:lnTo>
                    <a:pt x="1232814" y="3453831"/>
                  </a:lnTo>
                  <a:lnTo>
                    <a:pt x="978064" y="3448665"/>
                  </a:lnTo>
                  <a:lnTo>
                    <a:pt x="720135" y="3443101"/>
                  </a:lnTo>
                  <a:lnTo>
                    <a:pt x="589382" y="3439525"/>
                  </a:lnTo>
                  <a:lnTo>
                    <a:pt x="458629" y="3434358"/>
                  </a:lnTo>
                  <a:lnTo>
                    <a:pt x="410143" y="3432371"/>
                  </a:lnTo>
                  <a:lnTo>
                    <a:pt x="362055" y="3427205"/>
                  </a:lnTo>
                  <a:lnTo>
                    <a:pt x="311979" y="3418065"/>
                  </a:lnTo>
                  <a:lnTo>
                    <a:pt x="286544" y="3412899"/>
                  </a:lnTo>
                  <a:lnTo>
                    <a:pt x="263493" y="3405745"/>
                  </a:lnTo>
                  <a:lnTo>
                    <a:pt x="240045" y="3398195"/>
                  </a:lnTo>
                  <a:lnTo>
                    <a:pt x="216597" y="3389452"/>
                  </a:lnTo>
                  <a:lnTo>
                    <a:pt x="193546" y="3378722"/>
                  </a:lnTo>
                  <a:lnTo>
                    <a:pt x="174072" y="3367992"/>
                  </a:lnTo>
                  <a:lnTo>
                    <a:pt x="154201" y="3353686"/>
                  </a:lnTo>
                  <a:lnTo>
                    <a:pt x="134330" y="3339379"/>
                  </a:lnTo>
                  <a:lnTo>
                    <a:pt x="118035" y="3321496"/>
                  </a:lnTo>
                  <a:lnTo>
                    <a:pt x="102138" y="3301626"/>
                  </a:lnTo>
                  <a:lnTo>
                    <a:pt x="91408" y="3283743"/>
                  </a:lnTo>
                  <a:lnTo>
                    <a:pt x="80677" y="3265859"/>
                  </a:lnTo>
                  <a:lnTo>
                    <a:pt x="71537" y="3246387"/>
                  </a:lnTo>
                  <a:lnTo>
                    <a:pt x="62793" y="3224530"/>
                  </a:lnTo>
                  <a:lnTo>
                    <a:pt x="57229" y="3203070"/>
                  </a:lnTo>
                  <a:lnTo>
                    <a:pt x="50076" y="3179623"/>
                  </a:lnTo>
                  <a:lnTo>
                    <a:pt x="42922" y="3135114"/>
                  </a:lnTo>
                  <a:lnTo>
                    <a:pt x="37755" y="3088618"/>
                  </a:lnTo>
                  <a:lnTo>
                    <a:pt x="35768" y="3040134"/>
                  </a:lnTo>
                  <a:lnTo>
                    <a:pt x="35768" y="2991651"/>
                  </a:lnTo>
                  <a:lnTo>
                    <a:pt x="35768" y="2945155"/>
                  </a:lnTo>
                  <a:lnTo>
                    <a:pt x="35768" y="2891506"/>
                  </a:lnTo>
                  <a:lnTo>
                    <a:pt x="34179" y="2839446"/>
                  </a:lnTo>
                  <a:lnTo>
                    <a:pt x="19871" y="2554508"/>
                  </a:lnTo>
                  <a:lnTo>
                    <a:pt x="8743" y="2325206"/>
                  </a:lnTo>
                  <a:lnTo>
                    <a:pt x="5167" y="2213933"/>
                  </a:lnTo>
                  <a:lnTo>
                    <a:pt x="1987" y="2099481"/>
                  </a:lnTo>
                  <a:lnTo>
                    <a:pt x="0" y="1973902"/>
                  </a:lnTo>
                  <a:lnTo>
                    <a:pt x="0" y="1830837"/>
                  </a:lnTo>
                  <a:lnTo>
                    <a:pt x="0" y="1502979"/>
                  </a:lnTo>
                  <a:lnTo>
                    <a:pt x="3577" y="1178698"/>
                  </a:lnTo>
                  <a:lnTo>
                    <a:pt x="12718" y="863160"/>
                  </a:lnTo>
                  <a:lnTo>
                    <a:pt x="23448" y="555172"/>
                  </a:lnTo>
                  <a:lnTo>
                    <a:pt x="25038" y="499536"/>
                  </a:lnTo>
                  <a:lnTo>
                    <a:pt x="26628" y="445887"/>
                  </a:lnTo>
                  <a:lnTo>
                    <a:pt x="30602" y="392237"/>
                  </a:lnTo>
                  <a:lnTo>
                    <a:pt x="35768" y="338190"/>
                  </a:lnTo>
                  <a:lnTo>
                    <a:pt x="41332" y="313154"/>
                  </a:lnTo>
                  <a:lnTo>
                    <a:pt x="44909" y="286130"/>
                  </a:lnTo>
                  <a:lnTo>
                    <a:pt x="52063" y="261094"/>
                  </a:lnTo>
                  <a:lnTo>
                    <a:pt x="59216" y="238045"/>
                  </a:lnTo>
                  <a:lnTo>
                    <a:pt x="69947" y="213008"/>
                  </a:lnTo>
                  <a:lnTo>
                    <a:pt x="80677" y="189561"/>
                  </a:lnTo>
                  <a:lnTo>
                    <a:pt x="93395" y="168499"/>
                  </a:lnTo>
                  <a:lnTo>
                    <a:pt x="107305" y="147039"/>
                  </a:lnTo>
                  <a:lnTo>
                    <a:pt x="125189" y="127169"/>
                  </a:lnTo>
                  <a:lnTo>
                    <a:pt x="143471" y="107299"/>
                  </a:lnTo>
                  <a:lnTo>
                    <a:pt x="159368" y="94980"/>
                  </a:lnTo>
                  <a:lnTo>
                    <a:pt x="175662" y="82660"/>
                  </a:lnTo>
                  <a:lnTo>
                    <a:pt x="193546" y="71930"/>
                  </a:lnTo>
                  <a:lnTo>
                    <a:pt x="211430" y="60803"/>
                  </a:lnTo>
                  <a:lnTo>
                    <a:pt x="229315" y="50073"/>
                  </a:lnTo>
                  <a:lnTo>
                    <a:pt x="250776" y="41330"/>
                  </a:lnTo>
                  <a:lnTo>
                    <a:pt x="272237" y="34177"/>
                  </a:lnTo>
                  <a:lnTo>
                    <a:pt x="294095" y="27023"/>
                  </a:lnTo>
                  <a:lnTo>
                    <a:pt x="342183" y="14307"/>
                  </a:lnTo>
                  <a:lnTo>
                    <a:pt x="394246" y="7153"/>
                  </a:lnTo>
                  <a:lnTo>
                    <a:pt x="449886" y="1987"/>
                  </a:lnTo>
                  <a:close/>
                </a:path>
              </a:pathLst>
            </a:custGeom>
            <a:grpFill/>
            <a:ln>
              <a:solidFill>
                <a:schemeClr val="accent4">
                  <a:lumMod val="75000"/>
                </a:schemeClr>
              </a:solidFill>
            </a:ln>
            <a:effectLst/>
          </p:spPr>
          <p:txBody>
            <a:bodyPr wrap="square"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sp>
          <p:nvSpPr>
            <p:cNvPr id="32" name="Freeform 53">
              <a:extLst>
                <a:ext uri="{FF2B5EF4-FFF2-40B4-BE49-F238E27FC236}">
                  <a16:creationId xmlns:a16="http://schemas.microsoft.com/office/drawing/2014/main" xmlns="" id="{5D19F4E2-D230-471C-9DC6-09BBA461BA61}"/>
                </a:ext>
              </a:extLst>
            </p:cNvPr>
            <p:cNvSpPr>
              <a:spLocks noChangeArrowheads="1"/>
            </p:cNvSpPr>
            <p:nvPr/>
          </p:nvSpPr>
          <p:spPr bwMode="auto">
            <a:xfrm>
              <a:off x="4222078" y="2466052"/>
              <a:ext cx="2571342" cy="3470522"/>
            </a:xfrm>
            <a:custGeom>
              <a:avLst/>
              <a:gdLst>
                <a:gd name="T0" fmla="*/ 4512 w 6470"/>
                <a:gd name="T1" fmla="*/ 9 h 8733"/>
                <a:gd name="T2" fmla="*/ 992 w 6470"/>
                <a:gd name="T3" fmla="*/ 18 h 8733"/>
                <a:gd name="T4" fmla="*/ 577 w 6470"/>
                <a:gd name="T5" fmla="*/ 126 h 8733"/>
                <a:gd name="T6" fmla="*/ 361 w 6470"/>
                <a:gd name="T7" fmla="*/ 270 h 8733"/>
                <a:gd name="T8" fmla="*/ 203 w 6470"/>
                <a:gd name="T9" fmla="*/ 477 h 8733"/>
                <a:gd name="T10" fmla="*/ 104 w 6470"/>
                <a:gd name="T11" fmla="*/ 788 h 8733"/>
                <a:gd name="T12" fmla="*/ 63 w 6470"/>
                <a:gd name="T13" fmla="*/ 1257 h 8733"/>
                <a:gd name="T14" fmla="*/ 0 w 6470"/>
                <a:gd name="T15" fmla="*/ 3782 h 8733"/>
                <a:gd name="T16" fmla="*/ 13 w 6470"/>
                <a:gd name="T17" fmla="*/ 5571 h 8733"/>
                <a:gd name="T18" fmla="*/ 90 w 6470"/>
                <a:gd name="T19" fmla="*/ 7276 h 8733"/>
                <a:gd name="T20" fmla="*/ 95 w 6470"/>
                <a:gd name="T21" fmla="*/ 7772 h 8733"/>
                <a:gd name="T22" fmla="*/ 180 w 6470"/>
                <a:gd name="T23" fmla="*/ 8169 h 8733"/>
                <a:gd name="T24" fmla="*/ 297 w 6470"/>
                <a:gd name="T25" fmla="*/ 8358 h 8733"/>
                <a:gd name="T26" fmla="*/ 545 w 6470"/>
                <a:gd name="T27" fmla="*/ 8529 h 8733"/>
                <a:gd name="T28" fmla="*/ 911 w 6470"/>
                <a:gd name="T29" fmla="*/ 8624 h 8733"/>
                <a:gd name="T30" fmla="*/ 1812 w 6470"/>
                <a:gd name="T31" fmla="*/ 8664 h 8733"/>
                <a:gd name="T32" fmla="*/ 3625 w 6470"/>
                <a:gd name="T33" fmla="*/ 8709 h 8733"/>
                <a:gd name="T34" fmla="*/ 4747 w 6470"/>
                <a:gd name="T35" fmla="*/ 8732 h 8733"/>
                <a:gd name="T36" fmla="*/ 5185 w 6470"/>
                <a:gd name="T37" fmla="*/ 8696 h 8733"/>
                <a:gd name="T38" fmla="*/ 5577 w 6470"/>
                <a:gd name="T39" fmla="*/ 8592 h 8733"/>
                <a:gd name="T40" fmla="*/ 5874 w 6470"/>
                <a:gd name="T41" fmla="*/ 8412 h 8733"/>
                <a:gd name="T42" fmla="*/ 6054 w 6470"/>
                <a:gd name="T43" fmla="*/ 8196 h 8733"/>
                <a:gd name="T44" fmla="*/ 6163 w 6470"/>
                <a:gd name="T45" fmla="*/ 7821 h 8733"/>
                <a:gd name="T46" fmla="*/ 6064 w 6470"/>
                <a:gd name="T47" fmla="*/ 7691 h 8733"/>
                <a:gd name="T48" fmla="*/ 5965 w 6470"/>
                <a:gd name="T49" fmla="*/ 7974 h 8733"/>
                <a:gd name="T50" fmla="*/ 5797 w 6470"/>
                <a:gd name="T51" fmla="*/ 8241 h 8733"/>
                <a:gd name="T52" fmla="*/ 5482 w 6470"/>
                <a:gd name="T53" fmla="*/ 8452 h 8733"/>
                <a:gd name="T54" fmla="*/ 5207 w 6470"/>
                <a:gd name="T55" fmla="*/ 8534 h 8733"/>
                <a:gd name="T56" fmla="*/ 4341 w 6470"/>
                <a:gd name="T57" fmla="*/ 8565 h 8733"/>
                <a:gd name="T58" fmla="*/ 3165 w 6470"/>
                <a:gd name="T59" fmla="*/ 8538 h 8733"/>
                <a:gd name="T60" fmla="*/ 1010 w 6470"/>
                <a:gd name="T61" fmla="*/ 8475 h 8733"/>
                <a:gd name="T62" fmla="*/ 636 w 6470"/>
                <a:gd name="T63" fmla="*/ 8385 h 8733"/>
                <a:gd name="T64" fmla="*/ 388 w 6470"/>
                <a:gd name="T65" fmla="*/ 8182 h 8733"/>
                <a:gd name="T66" fmla="*/ 307 w 6470"/>
                <a:gd name="T67" fmla="*/ 7997 h 8733"/>
                <a:gd name="T68" fmla="*/ 266 w 6470"/>
                <a:gd name="T69" fmla="*/ 7654 h 8733"/>
                <a:gd name="T70" fmla="*/ 221 w 6470"/>
                <a:gd name="T71" fmla="*/ 6563 h 8733"/>
                <a:gd name="T72" fmla="*/ 176 w 6470"/>
                <a:gd name="T73" fmla="*/ 4634 h 8733"/>
                <a:gd name="T74" fmla="*/ 230 w 6470"/>
                <a:gd name="T75" fmla="*/ 1979 h 8733"/>
                <a:gd name="T76" fmla="*/ 230 w 6470"/>
                <a:gd name="T77" fmla="*/ 1383 h 8733"/>
                <a:gd name="T78" fmla="*/ 297 w 6470"/>
                <a:gd name="T79" fmla="*/ 770 h 8733"/>
                <a:gd name="T80" fmla="*/ 424 w 6470"/>
                <a:gd name="T81" fmla="*/ 486 h 8733"/>
                <a:gd name="T82" fmla="*/ 672 w 6470"/>
                <a:gd name="T83" fmla="*/ 289 h 8733"/>
                <a:gd name="T84" fmla="*/ 1046 w 6470"/>
                <a:gd name="T85" fmla="*/ 185 h 8733"/>
                <a:gd name="T86" fmla="*/ 1925 w 6470"/>
                <a:gd name="T87" fmla="*/ 176 h 8733"/>
                <a:gd name="T88" fmla="*/ 4427 w 6470"/>
                <a:gd name="T89" fmla="*/ 181 h 8733"/>
                <a:gd name="T90" fmla="*/ 5509 w 6470"/>
                <a:gd name="T91" fmla="*/ 325 h 8733"/>
                <a:gd name="T92" fmla="*/ 5842 w 6470"/>
                <a:gd name="T93" fmla="*/ 451 h 8733"/>
                <a:gd name="T94" fmla="*/ 6000 w 6470"/>
                <a:gd name="T95" fmla="*/ 594 h 8733"/>
                <a:gd name="T96" fmla="*/ 6095 w 6470"/>
                <a:gd name="T97" fmla="*/ 793 h 8733"/>
                <a:gd name="T98" fmla="*/ 6140 w 6470"/>
                <a:gd name="T99" fmla="*/ 1117 h 8733"/>
                <a:gd name="T100" fmla="*/ 6230 w 6470"/>
                <a:gd name="T101" fmla="*/ 3078 h 8733"/>
                <a:gd name="T102" fmla="*/ 6226 w 6470"/>
                <a:gd name="T103" fmla="*/ 4323 h 8733"/>
                <a:gd name="T104" fmla="*/ 6072 w 6470"/>
                <a:gd name="T105" fmla="*/ 7033 h 8733"/>
                <a:gd name="T106" fmla="*/ 6298 w 6470"/>
                <a:gd name="T107" fmla="*/ 6784 h 8733"/>
                <a:gd name="T108" fmla="*/ 6442 w 6470"/>
                <a:gd name="T109" fmla="*/ 5481 h 8733"/>
                <a:gd name="T110" fmla="*/ 6469 w 6470"/>
                <a:gd name="T111" fmla="*/ 4462 h 8733"/>
                <a:gd name="T112" fmla="*/ 6393 w 6470"/>
                <a:gd name="T113" fmla="*/ 1870 h 8733"/>
                <a:gd name="T114" fmla="*/ 6312 w 6470"/>
                <a:gd name="T115" fmla="*/ 883 h 8733"/>
                <a:gd name="T116" fmla="*/ 6217 w 6470"/>
                <a:gd name="T117" fmla="*/ 581 h 8733"/>
                <a:gd name="T118" fmla="*/ 6041 w 6470"/>
                <a:gd name="T119" fmla="*/ 366 h 8733"/>
                <a:gd name="T120" fmla="*/ 5842 w 6470"/>
                <a:gd name="T121" fmla="*/ 239 h 8733"/>
                <a:gd name="T122" fmla="*/ 5351 w 6470"/>
                <a:gd name="T123" fmla="*/ 99 h 8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70" h="8733">
                  <a:moveTo>
                    <a:pt x="4819" y="41"/>
                  </a:moveTo>
                  <a:lnTo>
                    <a:pt x="4819" y="41"/>
                  </a:lnTo>
                  <a:lnTo>
                    <a:pt x="4666" y="27"/>
                  </a:lnTo>
                  <a:lnTo>
                    <a:pt x="4512" y="9"/>
                  </a:lnTo>
                  <a:lnTo>
                    <a:pt x="4512" y="9"/>
                  </a:lnTo>
                  <a:lnTo>
                    <a:pt x="3029" y="5"/>
                  </a:lnTo>
                  <a:lnTo>
                    <a:pt x="1285" y="0"/>
                  </a:lnTo>
                  <a:lnTo>
                    <a:pt x="1285" y="0"/>
                  </a:lnTo>
                  <a:lnTo>
                    <a:pt x="1132" y="5"/>
                  </a:lnTo>
                  <a:lnTo>
                    <a:pt x="992" y="18"/>
                  </a:lnTo>
                  <a:lnTo>
                    <a:pt x="861" y="36"/>
                  </a:lnTo>
                  <a:lnTo>
                    <a:pt x="740" y="68"/>
                  </a:lnTo>
                  <a:lnTo>
                    <a:pt x="685" y="86"/>
                  </a:lnTo>
                  <a:lnTo>
                    <a:pt x="631" y="104"/>
                  </a:lnTo>
                  <a:lnTo>
                    <a:pt x="577" y="126"/>
                  </a:lnTo>
                  <a:lnTo>
                    <a:pt x="532" y="153"/>
                  </a:lnTo>
                  <a:lnTo>
                    <a:pt x="487" y="181"/>
                  </a:lnTo>
                  <a:lnTo>
                    <a:pt x="442" y="208"/>
                  </a:lnTo>
                  <a:lnTo>
                    <a:pt x="401" y="239"/>
                  </a:lnTo>
                  <a:lnTo>
                    <a:pt x="361" y="270"/>
                  </a:lnTo>
                  <a:lnTo>
                    <a:pt x="361" y="270"/>
                  </a:lnTo>
                  <a:lnTo>
                    <a:pt x="315" y="320"/>
                  </a:lnTo>
                  <a:lnTo>
                    <a:pt x="270" y="370"/>
                  </a:lnTo>
                  <a:lnTo>
                    <a:pt x="235" y="424"/>
                  </a:lnTo>
                  <a:lnTo>
                    <a:pt x="203" y="477"/>
                  </a:lnTo>
                  <a:lnTo>
                    <a:pt x="176" y="536"/>
                  </a:lnTo>
                  <a:lnTo>
                    <a:pt x="149" y="599"/>
                  </a:lnTo>
                  <a:lnTo>
                    <a:pt x="131" y="657"/>
                  </a:lnTo>
                  <a:lnTo>
                    <a:pt x="113" y="720"/>
                  </a:lnTo>
                  <a:lnTo>
                    <a:pt x="104" y="788"/>
                  </a:lnTo>
                  <a:lnTo>
                    <a:pt x="90" y="851"/>
                  </a:lnTo>
                  <a:lnTo>
                    <a:pt x="77" y="987"/>
                  </a:lnTo>
                  <a:lnTo>
                    <a:pt x="67" y="1122"/>
                  </a:lnTo>
                  <a:lnTo>
                    <a:pt x="63" y="1257"/>
                  </a:lnTo>
                  <a:lnTo>
                    <a:pt x="63" y="1257"/>
                  </a:lnTo>
                  <a:lnTo>
                    <a:pt x="59" y="1397"/>
                  </a:lnTo>
                  <a:lnTo>
                    <a:pt x="59" y="1397"/>
                  </a:lnTo>
                  <a:lnTo>
                    <a:pt x="32" y="2172"/>
                  </a:lnTo>
                  <a:lnTo>
                    <a:pt x="9" y="2966"/>
                  </a:lnTo>
                  <a:lnTo>
                    <a:pt x="0" y="3782"/>
                  </a:lnTo>
                  <a:lnTo>
                    <a:pt x="0" y="4607"/>
                  </a:lnTo>
                  <a:lnTo>
                    <a:pt x="0" y="4607"/>
                  </a:lnTo>
                  <a:lnTo>
                    <a:pt x="0" y="4967"/>
                  </a:lnTo>
                  <a:lnTo>
                    <a:pt x="5" y="5283"/>
                  </a:lnTo>
                  <a:lnTo>
                    <a:pt x="13" y="5571"/>
                  </a:lnTo>
                  <a:lnTo>
                    <a:pt x="22" y="5851"/>
                  </a:lnTo>
                  <a:lnTo>
                    <a:pt x="50" y="6428"/>
                  </a:lnTo>
                  <a:lnTo>
                    <a:pt x="86" y="7145"/>
                  </a:lnTo>
                  <a:lnTo>
                    <a:pt x="86" y="7145"/>
                  </a:lnTo>
                  <a:lnTo>
                    <a:pt x="90" y="7276"/>
                  </a:lnTo>
                  <a:lnTo>
                    <a:pt x="90" y="7411"/>
                  </a:lnTo>
                  <a:lnTo>
                    <a:pt x="90" y="7411"/>
                  </a:lnTo>
                  <a:lnTo>
                    <a:pt x="90" y="7528"/>
                  </a:lnTo>
                  <a:lnTo>
                    <a:pt x="90" y="7650"/>
                  </a:lnTo>
                  <a:lnTo>
                    <a:pt x="95" y="7772"/>
                  </a:lnTo>
                  <a:lnTo>
                    <a:pt x="108" y="7889"/>
                  </a:lnTo>
                  <a:lnTo>
                    <a:pt x="126" y="8001"/>
                  </a:lnTo>
                  <a:lnTo>
                    <a:pt x="144" y="8060"/>
                  </a:lnTo>
                  <a:lnTo>
                    <a:pt x="158" y="8114"/>
                  </a:lnTo>
                  <a:lnTo>
                    <a:pt x="180" y="8169"/>
                  </a:lnTo>
                  <a:lnTo>
                    <a:pt x="203" y="8218"/>
                  </a:lnTo>
                  <a:lnTo>
                    <a:pt x="230" y="8263"/>
                  </a:lnTo>
                  <a:lnTo>
                    <a:pt x="257" y="8308"/>
                  </a:lnTo>
                  <a:lnTo>
                    <a:pt x="257" y="8308"/>
                  </a:lnTo>
                  <a:lnTo>
                    <a:pt x="297" y="8358"/>
                  </a:lnTo>
                  <a:lnTo>
                    <a:pt x="338" y="8403"/>
                  </a:lnTo>
                  <a:lnTo>
                    <a:pt x="388" y="8439"/>
                  </a:lnTo>
                  <a:lnTo>
                    <a:pt x="438" y="8475"/>
                  </a:lnTo>
                  <a:lnTo>
                    <a:pt x="487" y="8502"/>
                  </a:lnTo>
                  <a:lnTo>
                    <a:pt x="545" y="8529"/>
                  </a:lnTo>
                  <a:lnTo>
                    <a:pt x="604" y="8551"/>
                  </a:lnTo>
                  <a:lnTo>
                    <a:pt x="663" y="8570"/>
                  </a:lnTo>
                  <a:lnTo>
                    <a:pt x="721" y="8588"/>
                  </a:lnTo>
                  <a:lnTo>
                    <a:pt x="785" y="8601"/>
                  </a:lnTo>
                  <a:lnTo>
                    <a:pt x="911" y="8624"/>
                  </a:lnTo>
                  <a:lnTo>
                    <a:pt x="1032" y="8637"/>
                  </a:lnTo>
                  <a:lnTo>
                    <a:pt x="1154" y="8642"/>
                  </a:lnTo>
                  <a:lnTo>
                    <a:pt x="1154" y="8642"/>
                  </a:lnTo>
                  <a:lnTo>
                    <a:pt x="1483" y="8655"/>
                  </a:lnTo>
                  <a:lnTo>
                    <a:pt x="1812" y="8664"/>
                  </a:lnTo>
                  <a:lnTo>
                    <a:pt x="2461" y="8678"/>
                  </a:lnTo>
                  <a:lnTo>
                    <a:pt x="2461" y="8678"/>
                  </a:lnTo>
                  <a:lnTo>
                    <a:pt x="3102" y="8691"/>
                  </a:lnTo>
                  <a:lnTo>
                    <a:pt x="3102" y="8691"/>
                  </a:lnTo>
                  <a:lnTo>
                    <a:pt x="3625" y="8709"/>
                  </a:lnTo>
                  <a:lnTo>
                    <a:pt x="3625" y="8709"/>
                  </a:lnTo>
                  <a:lnTo>
                    <a:pt x="3945" y="8723"/>
                  </a:lnTo>
                  <a:lnTo>
                    <a:pt x="4265" y="8732"/>
                  </a:lnTo>
                  <a:lnTo>
                    <a:pt x="4585" y="8732"/>
                  </a:lnTo>
                  <a:lnTo>
                    <a:pt x="4747" y="8732"/>
                  </a:lnTo>
                  <a:lnTo>
                    <a:pt x="4905" y="8723"/>
                  </a:lnTo>
                  <a:lnTo>
                    <a:pt x="4905" y="8723"/>
                  </a:lnTo>
                  <a:lnTo>
                    <a:pt x="5000" y="8719"/>
                  </a:lnTo>
                  <a:lnTo>
                    <a:pt x="5094" y="8709"/>
                  </a:lnTo>
                  <a:lnTo>
                    <a:pt x="5185" y="8696"/>
                  </a:lnTo>
                  <a:lnTo>
                    <a:pt x="5270" y="8682"/>
                  </a:lnTo>
                  <a:lnTo>
                    <a:pt x="5356" y="8664"/>
                  </a:lnTo>
                  <a:lnTo>
                    <a:pt x="5432" y="8642"/>
                  </a:lnTo>
                  <a:lnTo>
                    <a:pt x="5509" y="8619"/>
                  </a:lnTo>
                  <a:lnTo>
                    <a:pt x="5577" y="8592"/>
                  </a:lnTo>
                  <a:lnTo>
                    <a:pt x="5644" y="8561"/>
                  </a:lnTo>
                  <a:lnTo>
                    <a:pt x="5707" y="8529"/>
                  </a:lnTo>
                  <a:lnTo>
                    <a:pt x="5770" y="8493"/>
                  </a:lnTo>
                  <a:lnTo>
                    <a:pt x="5824" y="8452"/>
                  </a:lnTo>
                  <a:lnTo>
                    <a:pt x="5874" y="8412"/>
                  </a:lnTo>
                  <a:lnTo>
                    <a:pt x="5924" y="8367"/>
                  </a:lnTo>
                  <a:lnTo>
                    <a:pt x="5965" y="8317"/>
                  </a:lnTo>
                  <a:lnTo>
                    <a:pt x="6005" y="8268"/>
                  </a:lnTo>
                  <a:lnTo>
                    <a:pt x="6005" y="8268"/>
                  </a:lnTo>
                  <a:lnTo>
                    <a:pt x="6054" y="8196"/>
                  </a:lnTo>
                  <a:lnTo>
                    <a:pt x="6091" y="8123"/>
                  </a:lnTo>
                  <a:lnTo>
                    <a:pt x="6122" y="8046"/>
                  </a:lnTo>
                  <a:lnTo>
                    <a:pt x="6144" y="7974"/>
                  </a:lnTo>
                  <a:lnTo>
                    <a:pt x="6158" y="7898"/>
                  </a:lnTo>
                  <a:lnTo>
                    <a:pt x="6163" y="7821"/>
                  </a:lnTo>
                  <a:lnTo>
                    <a:pt x="6158" y="7744"/>
                  </a:lnTo>
                  <a:lnTo>
                    <a:pt x="6144" y="7672"/>
                  </a:lnTo>
                  <a:lnTo>
                    <a:pt x="6118" y="7569"/>
                  </a:lnTo>
                  <a:lnTo>
                    <a:pt x="6118" y="7569"/>
                  </a:lnTo>
                  <a:lnTo>
                    <a:pt x="6064" y="7691"/>
                  </a:lnTo>
                  <a:lnTo>
                    <a:pt x="6018" y="7812"/>
                  </a:lnTo>
                  <a:lnTo>
                    <a:pt x="5996" y="7875"/>
                  </a:lnTo>
                  <a:lnTo>
                    <a:pt x="5978" y="7934"/>
                  </a:lnTo>
                  <a:lnTo>
                    <a:pt x="5978" y="7934"/>
                  </a:lnTo>
                  <a:lnTo>
                    <a:pt x="5965" y="7974"/>
                  </a:lnTo>
                  <a:lnTo>
                    <a:pt x="5951" y="8015"/>
                  </a:lnTo>
                  <a:lnTo>
                    <a:pt x="5933" y="8056"/>
                  </a:lnTo>
                  <a:lnTo>
                    <a:pt x="5910" y="8092"/>
                  </a:lnTo>
                  <a:lnTo>
                    <a:pt x="5861" y="8169"/>
                  </a:lnTo>
                  <a:lnTo>
                    <a:pt x="5797" y="8241"/>
                  </a:lnTo>
                  <a:lnTo>
                    <a:pt x="5730" y="8304"/>
                  </a:lnTo>
                  <a:lnTo>
                    <a:pt x="5653" y="8362"/>
                  </a:lnTo>
                  <a:lnTo>
                    <a:pt x="5567" y="8412"/>
                  </a:lnTo>
                  <a:lnTo>
                    <a:pt x="5527" y="8434"/>
                  </a:lnTo>
                  <a:lnTo>
                    <a:pt x="5482" y="8452"/>
                  </a:lnTo>
                  <a:lnTo>
                    <a:pt x="5482" y="8452"/>
                  </a:lnTo>
                  <a:lnTo>
                    <a:pt x="5415" y="8479"/>
                  </a:lnTo>
                  <a:lnTo>
                    <a:pt x="5347" y="8498"/>
                  </a:lnTo>
                  <a:lnTo>
                    <a:pt x="5275" y="8516"/>
                  </a:lnTo>
                  <a:lnTo>
                    <a:pt x="5207" y="8534"/>
                  </a:lnTo>
                  <a:lnTo>
                    <a:pt x="5067" y="8556"/>
                  </a:lnTo>
                  <a:lnTo>
                    <a:pt x="4923" y="8570"/>
                  </a:lnTo>
                  <a:lnTo>
                    <a:pt x="4779" y="8574"/>
                  </a:lnTo>
                  <a:lnTo>
                    <a:pt x="4630" y="8574"/>
                  </a:lnTo>
                  <a:lnTo>
                    <a:pt x="4341" y="8565"/>
                  </a:lnTo>
                  <a:lnTo>
                    <a:pt x="4341" y="8565"/>
                  </a:lnTo>
                  <a:lnTo>
                    <a:pt x="4120" y="8556"/>
                  </a:lnTo>
                  <a:lnTo>
                    <a:pt x="4120" y="8556"/>
                  </a:lnTo>
                  <a:lnTo>
                    <a:pt x="3165" y="8538"/>
                  </a:lnTo>
                  <a:lnTo>
                    <a:pt x="3165" y="8538"/>
                  </a:lnTo>
                  <a:lnTo>
                    <a:pt x="2214" y="8516"/>
                  </a:lnTo>
                  <a:lnTo>
                    <a:pt x="1253" y="8493"/>
                  </a:lnTo>
                  <a:lnTo>
                    <a:pt x="1253" y="8493"/>
                  </a:lnTo>
                  <a:lnTo>
                    <a:pt x="1091" y="8484"/>
                  </a:lnTo>
                  <a:lnTo>
                    <a:pt x="1010" y="8475"/>
                  </a:lnTo>
                  <a:lnTo>
                    <a:pt x="929" y="8466"/>
                  </a:lnTo>
                  <a:lnTo>
                    <a:pt x="852" y="8452"/>
                  </a:lnTo>
                  <a:lnTo>
                    <a:pt x="775" y="8434"/>
                  </a:lnTo>
                  <a:lnTo>
                    <a:pt x="703" y="8416"/>
                  </a:lnTo>
                  <a:lnTo>
                    <a:pt x="636" y="8385"/>
                  </a:lnTo>
                  <a:lnTo>
                    <a:pt x="568" y="8353"/>
                  </a:lnTo>
                  <a:lnTo>
                    <a:pt x="510" y="8313"/>
                  </a:lnTo>
                  <a:lnTo>
                    <a:pt x="455" y="8268"/>
                  </a:lnTo>
                  <a:lnTo>
                    <a:pt x="406" y="8214"/>
                  </a:lnTo>
                  <a:lnTo>
                    <a:pt x="388" y="8182"/>
                  </a:lnTo>
                  <a:lnTo>
                    <a:pt x="365" y="8150"/>
                  </a:lnTo>
                  <a:lnTo>
                    <a:pt x="347" y="8114"/>
                  </a:lnTo>
                  <a:lnTo>
                    <a:pt x="334" y="8078"/>
                  </a:lnTo>
                  <a:lnTo>
                    <a:pt x="320" y="8038"/>
                  </a:lnTo>
                  <a:lnTo>
                    <a:pt x="307" y="7997"/>
                  </a:lnTo>
                  <a:lnTo>
                    <a:pt x="297" y="7952"/>
                  </a:lnTo>
                  <a:lnTo>
                    <a:pt x="293" y="7902"/>
                  </a:lnTo>
                  <a:lnTo>
                    <a:pt x="293" y="7902"/>
                  </a:lnTo>
                  <a:lnTo>
                    <a:pt x="280" y="7781"/>
                  </a:lnTo>
                  <a:lnTo>
                    <a:pt x="266" y="7654"/>
                  </a:lnTo>
                  <a:lnTo>
                    <a:pt x="252" y="7407"/>
                  </a:lnTo>
                  <a:lnTo>
                    <a:pt x="239" y="7154"/>
                  </a:lnTo>
                  <a:lnTo>
                    <a:pt x="235" y="6910"/>
                  </a:lnTo>
                  <a:lnTo>
                    <a:pt x="235" y="6910"/>
                  </a:lnTo>
                  <a:lnTo>
                    <a:pt x="221" y="6563"/>
                  </a:lnTo>
                  <a:lnTo>
                    <a:pt x="221" y="6563"/>
                  </a:lnTo>
                  <a:lnTo>
                    <a:pt x="203" y="6041"/>
                  </a:lnTo>
                  <a:lnTo>
                    <a:pt x="189" y="5626"/>
                  </a:lnTo>
                  <a:lnTo>
                    <a:pt x="180" y="5202"/>
                  </a:lnTo>
                  <a:lnTo>
                    <a:pt x="176" y="4634"/>
                  </a:lnTo>
                  <a:lnTo>
                    <a:pt x="176" y="4634"/>
                  </a:lnTo>
                  <a:lnTo>
                    <a:pt x="180" y="3971"/>
                  </a:lnTo>
                  <a:lnTo>
                    <a:pt x="189" y="3308"/>
                  </a:lnTo>
                  <a:lnTo>
                    <a:pt x="208" y="2641"/>
                  </a:lnTo>
                  <a:lnTo>
                    <a:pt x="230" y="1979"/>
                  </a:lnTo>
                  <a:lnTo>
                    <a:pt x="230" y="1979"/>
                  </a:lnTo>
                  <a:lnTo>
                    <a:pt x="235" y="1811"/>
                  </a:lnTo>
                  <a:lnTo>
                    <a:pt x="230" y="1636"/>
                  </a:lnTo>
                  <a:lnTo>
                    <a:pt x="230" y="1636"/>
                  </a:lnTo>
                  <a:lnTo>
                    <a:pt x="230" y="1383"/>
                  </a:lnTo>
                  <a:lnTo>
                    <a:pt x="235" y="1257"/>
                  </a:lnTo>
                  <a:lnTo>
                    <a:pt x="239" y="1131"/>
                  </a:lnTo>
                  <a:lnTo>
                    <a:pt x="252" y="1009"/>
                  </a:lnTo>
                  <a:lnTo>
                    <a:pt x="270" y="887"/>
                  </a:lnTo>
                  <a:lnTo>
                    <a:pt x="297" y="770"/>
                  </a:lnTo>
                  <a:lnTo>
                    <a:pt x="334" y="657"/>
                  </a:lnTo>
                  <a:lnTo>
                    <a:pt x="334" y="657"/>
                  </a:lnTo>
                  <a:lnTo>
                    <a:pt x="356" y="594"/>
                  </a:lnTo>
                  <a:lnTo>
                    <a:pt x="388" y="540"/>
                  </a:lnTo>
                  <a:lnTo>
                    <a:pt x="424" y="486"/>
                  </a:lnTo>
                  <a:lnTo>
                    <a:pt x="465" y="442"/>
                  </a:lnTo>
                  <a:lnTo>
                    <a:pt x="510" y="397"/>
                  </a:lnTo>
                  <a:lnTo>
                    <a:pt x="559" y="356"/>
                  </a:lnTo>
                  <a:lnTo>
                    <a:pt x="613" y="320"/>
                  </a:lnTo>
                  <a:lnTo>
                    <a:pt x="672" y="289"/>
                  </a:lnTo>
                  <a:lnTo>
                    <a:pt x="740" y="257"/>
                  </a:lnTo>
                  <a:lnTo>
                    <a:pt x="807" y="235"/>
                  </a:lnTo>
                  <a:lnTo>
                    <a:pt x="884" y="216"/>
                  </a:lnTo>
                  <a:lnTo>
                    <a:pt x="960" y="198"/>
                  </a:lnTo>
                  <a:lnTo>
                    <a:pt x="1046" y="185"/>
                  </a:lnTo>
                  <a:lnTo>
                    <a:pt x="1136" y="181"/>
                  </a:lnTo>
                  <a:lnTo>
                    <a:pt x="1231" y="176"/>
                  </a:lnTo>
                  <a:lnTo>
                    <a:pt x="1330" y="176"/>
                  </a:lnTo>
                  <a:lnTo>
                    <a:pt x="1330" y="176"/>
                  </a:lnTo>
                  <a:lnTo>
                    <a:pt x="1925" y="176"/>
                  </a:lnTo>
                  <a:lnTo>
                    <a:pt x="2944" y="176"/>
                  </a:lnTo>
                  <a:lnTo>
                    <a:pt x="3931" y="176"/>
                  </a:lnTo>
                  <a:lnTo>
                    <a:pt x="4269" y="176"/>
                  </a:lnTo>
                  <a:lnTo>
                    <a:pt x="4427" y="181"/>
                  </a:lnTo>
                  <a:lnTo>
                    <a:pt x="4427" y="181"/>
                  </a:lnTo>
                  <a:lnTo>
                    <a:pt x="4896" y="230"/>
                  </a:lnTo>
                  <a:lnTo>
                    <a:pt x="5130" y="262"/>
                  </a:lnTo>
                  <a:lnTo>
                    <a:pt x="5364" y="298"/>
                  </a:lnTo>
                  <a:lnTo>
                    <a:pt x="5364" y="298"/>
                  </a:lnTo>
                  <a:lnTo>
                    <a:pt x="5509" y="325"/>
                  </a:lnTo>
                  <a:lnTo>
                    <a:pt x="5577" y="343"/>
                  </a:lnTo>
                  <a:lnTo>
                    <a:pt x="5649" y="361"/>
                  </a:lnTo>
                  <a:lnTo>
                    <a:pt x="5716" y="388"/>
                  </a:lnTo>
                  <a:lnTo>
                    <a:pt x="5784" y="415"/>
                  </a:lnTo>
                  <a:lnTo>
                    <a:pt x="5842" y="451"/>
                  </a:lnTo>
                  <a:lnTo>
                    <a:pt x="5901" y="495"/>
                  </a:lnTo>
                  <a:lnTo>
                    <a:pt x="5901" y="495"/>
                  </a:lnTo>
                  <a:lnTo>
                    <a:pt x="5937" y="527"/>
                  </a:lnTo>
                  <a:lnTo>
                    <a:pt x="5969" y="558"/>
                  </a:lnTo>
                  <a:lnTo>
                    <a:pt x="6000" y="594"/>
                  </a:lnTo>
                  <a:lnTo>
                    <a:pt x="6023" y="635"/>
                  </a:lnTo>
                  <a:lnTo>
                    <a:pt x="6045" y="671"/>
                  </a:lnTo>
                  <a:lnTo>
                    <a:pt x="6064" y="712"/>
                  </a:lnTo>
                  <a:lnTo>
                    <a:pt x="6082" y="752"/>
                  </a:lnTo>
                  <a:lnTo>
                    <a:pt x="6095" y="793"/>
                  </a:lnTo>
                  <a:lnTo>
                    <a:pt x="6113" y="874"/>
                  </a:lnTo>
                  <a:lnTo>
                    <a:pt x="6127" y="959"/>
                  </a:lnTo>
                  <a:lnTo>
                    <a:pt x="6131" y="1041"/>
                  </a:lnTo>
                  <a:lnTo>
                    <a:pt x="6140" y="1117"/>
                  </a:lnTo>
                  <a:lnTo>
                    <a:pt x="6140" y="1117"/>
                  </a:lnTo>
                  <a:lnTo>
                    <a:pt x="6163" y="1577"/>
                  </a:lnTo>
                  <a:lnTo>
                    <a:pt x="6185" y="2100"/>
                  </a:lnTo>
                  <a:lnTo>
                    <a:pt x="6208" y="2623"/>
                  </a:lnTo>
                  <a:lnTo>
                    <a:pt x="6230" y="3078"/>
                  </a:lnTo>
                  <a:lnTo>
                    <a:pt x="6230" y="3078"/>
                  </a:lnTo>
                  <a:lnTo>
                    <a:pt x="6239" y="3232"/>
                  </a:lnTo>
                  <a:lnTo>
                    <a:pt x="6244" y="3390"/>
                  </a:lnTo>
                  <a:lnTo>
                    <a:pt x="6244" y="3700"/>
                  </a:lnTo>
                  <a:lnTo>
                    <a:pt x="6235" y="4012"/>
                  </a:lnTo>
                  <a:lnTo>
                    <a:pt x="6226" y="4323"/>
                  </a:lnTo>
                  <a:lnTo>
                    <a:pt x="6226" y="4323"/>
                  </a:lnTo>
                  <a:lnTo>
                    <a:pt x="6212" y="4711"/>
                  </a:lnTo>
                  <a:lnTo>
                    <a:pt x="6190" y="5175"/>
                  </a:lnTo>
                  <a:lnTo>
                    <a:pt x="6127" y="6189"/>
                  </a:lnTo>
                  <a:lnTo>
                    <a:pt x="6072" y="7033"/>
                  </a:lnTo>
                  <a:lnTo>
                    <a:pt x="6050" y="7388"/>
                  </a:lnTo>
                  <a:lnTo>
                    <a:pt x="6185" y="7429"/>
                  </a:lnTo>
                  <a:lnTo>
                    <a:pt x="6185" y="7429"/>
                  </a:lnTo>
                  <a:lnTo>
                    <a:pt x="6239" y="7118"/>
                  </a:lnTo>
                  <a:lnTo>
                    <a:pt x="6298" y="6784"/>
                  </a:lnTo>
                  <a:lnTo>
                    <a:pt x="6347" y="6428"/>
                  </a:lnTo>
                  <a:lnTo>
                    <a:pt x="6393" y="6063"/>
                  </a:lnTo>
                  <a:lnTo>
                    <a:pt x="6411" y="5873"/>
                  </a:lnTo>
                  <a:lnTo>
                    <a:pt x="6429" y="5680"/>
                  </a:lnTo>
                  <a:lnTo>
                    <a:pt x="6442" y="5481"/>
                  </a:lnTo>
                  <a:lnTo>
                    <a:pt x="6456" y="5283"/>
                  </a:lnTo>
                  <a:lnTo>
                    <a:pt x="6465" y="5080"/>
                  </a:lnTo>
                  <a:lnTo>
                    <a:pt x="6469" y="4877"/>
                  </a:lnTo>
                  <a:lnTo>
                    <a:pt x="6469" y="4670"/>
                  </a:lnTo>
                  <a:lnTo>
                    <a:pt x="6469" y="4462"/>
                  </a:lnTo>
                  <a:lnTo>
                    <a:pt x="6469" y="4462"/>
                  </a:lnTo>
                  <a:lnTo>
                    <a:pt x="6451" y="3655"/>
                  </a:lnTo>
                  <a:lnTo>
                    <a:pt x="6429" y="2767"/>
                  </a:lnTo>
                  <a:lnTo>
                    <a:pt x="6411" y="2316"/>
                  </a:lnTo>
                  <a:lnTo>
                    <a:pt x="6393" y="1870"/>
                  </a:lnTo>
                  <a:lnTo>
                    <a:pt x="6366" y="1437"/>
                  </a:lnTo>
                  <a:lnTo>
                    <a:pt x="6334" y="1027"/>
                  </a:lnTo>
                  <a:lnTo>
                    <a:pt x="6334" y="1027"/>
                  </a:lnTo>
                  <a:lnTo>
                    <a:pt x="6325" y="955"/>
                  </a:lnTo>
                  <a:lnTo>
                    <a:pt x="6312" y="883"/>
                  </a:lnTo>
                  <a:lnTo>
                    <a:pt x="6298" y="815"/>
                  </a:lnTo>
                  <a:lnTo>
                    <a:pt x="6284" y="752"/>
                  </a:lnTo>
                  <a:lnTo>
                    <a:pt x="6262" y="694"/>
                  </a:lnTo>
                  <a:lnTo>
                    <a:pt x="6239" y="635"/>
                  </a:lnTo>
                  <a:lnTo>
                    <a:pt x="6217" y="581"/>
                  </a:lnTo>
                  <a:lnTo>
                    <a:pt x="6185" y="531"/>
                  </a:lnTo>
                  <a:lnTo>
                    <a:pt x="6154" y="486"/>
                  </a:lnTo>
                  <a:lnTo>
                    <a:pt x="6122" y="442"/>
                  </a:lnTo>
                  <a:lnTo>
                    <a:pt x="6082" y="401"/>
                  </a:lnTo>
                  <a:lnTo>
                    <a:pt x="6041" y="366"/>
                  </a:lnTo>
                  <a:lnTo>
                    <a:pt x="5996" y="329"/>
                  </a:lnTo>
                  <a:lnTo>
                    <a:pt x="5951" y="298"/>
                  </a:lnTo>
                  <a:lnTo>
                    <a:pt x="5897" y="266"/>
                  </a:lnTo>
                  <a:lnTo>
                    <a:pt x="5842" y="239"/>
                  </a:lnTo>
                  <a:lnTo>
                    <a:pt x="5842" y="239"/>
                  </a:lnTo>
                  <a:lnTo>
                    <a:pt x="5789" y="216"/>
                  </a:lnTo>
                  <a:lnTo>
                    <a:pt x="5730" y="194"/>
                  </a:lnTo>
                  <a:lnTo>
                    <a:pt x="5608" y="153"/>
                  </a:lnTo>
                  <a:lnTo>
                    <a:pt x="5482" y="122"/>
                  </a:lnTo>
                  <a:lnTo>
                    <a:pt x="5351" y="99"/>
                  </a:lnTo>
                  <a:lnTo>
                    <a:pt x="5220" y="81"/>
                  </a:lnTo>
                  <a:lnTo>
                    <a:pt x="5090" y="64"/>
                  </a:lnTo>
                  <a:lnTo>
                    <a:pt x="4819" y="41"/>
                  </a:lnTo>
                </a:path>
              </a:pathLst>
            </a:custGeom>
            <a:grpFill/>
            <a:ln w="12700">
              <a:solidFill>
                <a:schemeClr val="accent4">
                  <a:lumMod val="75000"/>
                </a:schemeClr>
              </a:solidFill>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grpSp>
      <p:sp>
        <p:nvSpPr>
          <p:cNvPr id="2" name="Slide Number Placeholder 3">
            <a:extLst>
              <a:ext uri="{FF2B5EF4-FFF2-40B4-BE49-F238E27FC236}">
                <a16:creationId xmlns:a16="http://schemas.microsoft.com/office/drawing/2014/main" xmlns="" id="{5161CA9B-EFA9-4E21-940B-C88998A0826D}"/>
              </a:ext>
            </a:extLst>
          </p:cNvPr>
          <p:cNvSpPr>
            <a:spLocks noGrp="1"/>
          </p:cNvSpPr>
          <p:nvPr>
            <p:ph type="sldNum" sz="quarter" idx="4"/>
          </p:nvPr>
        </p:nvSpPr>
        <p:spPr>
          <a:xfrm>
            <a:off x="338216" y="6193264"/>
            <a:ext cx="468941" cy="415072"/>
          </a:xfrm>
        </p:spPr>
        <p:txBody>
          <a:bodyPr/>
          <a:lstStyle/>
          <a:p>
            <a:fld id="{119EE5AA-4A82-3F49-B3AB-06358B8BA8C5}" type="slidenum">
              <a:rPr lang="en-US" smtClean="0"/>
              <a:pPr/>
              <a:t>10</a:t>
            </a:fld>
            <a:endParaRPr lang="en-US" dirty="0"/>
          </a:p>
        </p:txBody>
      </p:sp>
      <p:sp>
        <p:nvSpPr>
          <p:cNvPr id="6" name="Content Placeholder 6">
            <a:extLst>
              <a:ext uri="{FF2B5EF4-FFF2-40B4-BE49-F238E27FC236}">
                <a16:creationId xmlns:a16="http://schemas.microsoft.com/office/drawing/2014/main" xmlns="" id="{730FDB3C-6440-4592-8179-F81AB2D56D4C}"/>
              </a:ext>
            </a:extLst>
          </p:cNvPr>
          <p:cNvSpPr txBox="1">
            <a:spLocks/>
          </p:cNvSpPr>
          <p:nvPr/>
        </p:nvSpPr>
        <p:spPr>
          <a:xfrm>
            <a:off x="3927345" y="929366"/>
            <a:ext cx="2823782" cy="6063198"/>
          </a:xfrm>
          <a:prstGeom prst="rect">
            <a:avLst/>
          </a:prstGeom>
        </p:spPr>
        <p:txBody>
          <a:bodyPr vert="horz" wrap="square" lIns="0" tIns="0" rIns="0" bIns="0" rtlCol="0" anchor="t">
            <a:spAutoFit/>
          </a:bodyPr>
          <a:lstStyle>
            <a:lvl1pPr marL="268288" indent="-257175" algn="l" defTabSz="914400" rtl="0" eaLnBrk="1" latinLnBrk="0" hangingPunct="1">
              <a:lnSpc>
                <a:spcPct val="120000"/>
              </a:lnSpc>
              <a:spcBef>
                <a:spcPts val="0"/>
              </a:spcBef>
              <a:spcAft>
                <a:spcPts val="600"/>
              </a:spcAft>
              <a:buSzPct val="130000"/>
              <a:buFontTx/>
              <a:buBlip>
                <a:blip r:embed="rId4">
                  <a:extLst>
                    <a:ext uri="{96DAC541-7B7A-43D3-8B79-37D633B846F1}">
                      <asvg:svgBlip xmlns:asvg="http://schemas.microsoft.com/office/drawing/2016/SVG/main" xmlns="" r:embed="rId5"/>
                    </a:ext>
                  </a:extLst>
                </a:blip>
              </a:buBlip>
              <a:tabLst/>
              <a:defRPr sz="1600" b="0" i="0" kern="1200">
                <a:solidFill>
                  <a:schemeClr val="tx2"/>
                </a:solidFill>
                <a:latin typeface="Museo Sans 300" panose="02000000000000000000" pitchFamily="2" charset="77"/>
                <a:ea typeface="+mn-ea"/>
                <a:cs typeface="+mn-cs"/>
              </a:defRPr>
            </a:lvl1pPr>
            <a:lvl2pPr marL="490538" indent="-220663" algn="l" defTabSz="914400" rtl="0" eaLnBrk="1" latinLnBrk="0" hangingPunct="1">
              <a:lnSpc>
                <a:spcPct val="120000"/>
              </a:lnSpc>
              <a:spcBef>
                <a:spcPts val="0"/>
              </a:spcBef>
              <a:spcAft>
                <a:spcPts val="600"/>
              </a:spcAft>
              <a:buSzPct val="130000"/>
              <a:buFontTx/>
              <a:buBlip>
                <a:blip r:embed="rId4">
                  <a:extLst>
                    <a:ext uri="{96DAC541-7B7A-43D3-8B79-37D633B846F1}">
                      <asvg:svgBlip xmlns:asvg="http://schemas.microsoft.com/office/drawing/2016/SVG/main" xmlns="" r:embed="rId5"/>
                    </a:ext>
                  </a:extLst>
                </a:blip>
              </a:buBlip>
              <a:tabLst/>
              <a:defRPr sz="1400" b="0" i="0" kern="1200">
                <a:solidFill>
                  <a:schemeClr val="tx2"/>
                </a:solidFill>
                <a:latin typeface="Museo Sans 300" panose="02000000000000000000" pitchFamily="2" charset="77"/>
                <a:ea typeface="+mn-ea"/>
                <a:cs typeface="+mn-cs"/>
              </a:defRPr>
            </a:lvl2pPr>
            <a:lvl3pPr marL="668338" indent="-177800" algn="l" defTabSz="914400" rtl="0" eaLnBrk="1" latinLnBrk="0" hangingPunct="1">
              <a:lnSpc>
                <a:spcPct val="120000"/>
              </a:lnSpc>
              <a:spcBef>
                <a:spcPts val="0"/>
              </a:spcBef>
              <a:spcAft>
                <a:spcPts val="600"/>
              </a:spcAft>
              <a:buSzPct val="130000"/>
              <a:buFontTx/>
              <a:buBlip>
                <a:blip r:embed="rId4">
                  <a:extLst>
                    <a:ext uri="{96DAC541-7B7A-43D3-8B79-37D633B846F1}">
                      <asvg:svgBlip xmlns:asvg="http://schemas.microsoft.com/office/drawing/2016/SVG/main" xmlns="" r:embed="rId5"/>
                    </a:ext>
                  </a:extLst>
                </a:blip>
              </a:buBlip>
              <a:tabLst/>
              <a:defRPr sz="1200" b="0" i="0" kern="1200">
                <a:solidFill>
                  <a:schemeClr val="tx2"/>
                </a:solidFill>
                <a:latin typeface="Museo Sans 300" panose="02000000000000000000" pitchFamily="2" charset="77"/>
                <a:ea typeface="+mn-ea"/>
                <a:cs typeface="+mn-cs"/>
              </a:defRPr>
            </a:lvl3pPr>
            <a:lvl4pPr marL="847725" indent="-179388" algn="l" defTabSz="914400" rtl="0" eaLnBrk="1" latinLnBrk="0" hangingPunct="1">
              <a:lnSpc>
                <a:spcPct val="120000"/>
              </a:lnSpc>
              <a:spcBef>
                <a:spcPts val="0"/>
              </a:spcBef>
              <a:spcAft>
                <a:spcPts val="600"/>
              </a:spcAft>
              <a:buSzPct val="130000"/>
              <a:buFontTx/>
              <a:buBlip>
                <a:blip r:embed="rId4">
                  <a:extLst>
                    <a:ext uri="{96DAC541-7B7A-43D3-8B79-37D633B846F1}">
                      <asvg:svgBlip xmlns:asvg="http://schemas.microsoft.com/office/drawing/2016/SVG/main" xmlns="" r:embed="rId5"/>
                    </a:ext>
                  </a:extLst>
                </a:blip>
              </a:buBlip>
              <a:tabLst/>
              <a:defRPr sz="1000" b="0" i="0" kern="1200">
                <a:solidFill>
                  <a:schemeClr val="tx2"/>
                </a:solidFill>
                <a:latin typeface="Museo Sans 300" panose="02000000000000000000" pitchFamily="2" charset="77"/>
                <a:ea typeface="+mn-ea"/>
                <a:cs typeface="+mn-cs"/>
              </a:defRPr>
            </a:lvl4pPr>
            <a:lvl5pPr marL="981075" indent="-133350" algn="l" defTabSz="914400" rtl="0" eaLnBrk="1" latinLnBrk="0" hangingPunct="1">
              <a:lnSpc>
                <a:spcPct val="120000"/>
              </a:lnSpc>
              <a:spcBef>
                <a:spcPts val="0"/>
              </a:spcBef>
              <a:spcAft>
                <a:spcPts val="600"/>
              </a:spcAft>
              <a:buSzPct val="130000"/>
              <a:buFontTx/>
              <a:buBlip>
                <a:blip r:embed="rId4">
                  <a:extLst>
                    <a:ext uri="{96DAC541-7B7A-43D3-8B79-37D633B846F1}">
                      <asvg:svgBlip xmlns:asvg="http://schemas.microsoft.com/office/drawing/2016/SVG/main" xmlns="" r:embed="rId5"/>
                    </a:ext>
                  </a:extLst>
                </a:blip>
              </a:buBlip>
              <a:tabLst/>
              <a:defRPr sz="800" b="0" i="0" kern="1200">
                <a:solidFill>
                  <a:schemeClr val="tx2"/>
                </a:solidFill>
                <a:latin typeface="Museo Sans 300"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0795" indent="0">
              <a:lnSpc>
                <a:spcPct val="100000"/>
              </a:lnSpc>
              <a:buNone/>
            </a:pPr>
            <a:r>
              <a:rPr lang="en-GB" sz="1800" b="1" kern="1400" dirty="0">
                <a:solidFill>
                  <a:schemeClr val="accent2"/>
                </a:solidFill>
                <a:latin typeface="Museo Sans 100"/>
                <a:ea typeface="Verdana"/>
                <a:cs typeface="Times New Roman"/>
              </a:rPr>
              <a:t>Building Digital nursing resources for ShinyMind</a:t>
            </a:r>
            <a:endParaRPr lang="en-GB" sz="1800" kern="1400" dirty="0">
              <a:solidFill>
                <a:schemeClr val="accent2"/>
              </a:solidFill>
              <a:latin typeface="Museo Sans 100"/>
              <a:ea typeface="Verdana"/>
              <a:cs typeface="Times New Roman"/>
            </a:endParaRPr>
          </a:p>
          <a:p>
            <a:pPr marL="267970">
              <a:lnSpc>
                <a:spcPct val="100000"/>
              </a:lnSpc>
            </a:pPr>
            <a:r>
              <a:rPr lang="en-GB" kern="1400" dirty="0">
                <a:solidFill>
                  <a:schemeClr val="tx1"/>
                </a:solidFill>
                <a:latin typeface="Museo Sans 300"/>
                <a:ea typeface="Verdana"/>
                <a:cs typeface="Times New Roman"/>
              </a:rPr>
              <a:t>Development of bespoke            'Life-packs’ co created with nurses to help with the mental health impact of working life, such as grief and loss, forgiveness, assertiveness and menopause</a:t>
            </a:r>
          </a:p>
          <a:p>
            <a:pPr marL="267970">
              <a:lnSpc>
                <a:spcPct val="100000"/>
              </a:lnSpc>
            </a:pPr>
            <a:r>
              <a:rPr lang="en-GB" kern="1400" dirty="0">
                <a:solidFill>
                  <a:schemeClr val="tx1"/>
                </a:solidFill>
                <a:latin typeface="Museo Sans 300"/>
                <a:ea typeface="Verdana"/>
                <a:cs typeface="Times New Roman"/>
              </a:rPr>
              <a:t>Bespoke resources for professional needs such as Reflective Clinical Supervision, revalidation support with CPD points</a:t>
            </a:r>
            <a:endParaRPr lang="en-GB" kern="1400" dirty="0">
              <a:solidFill>
                <a:srgbClr val="FF0000"/>
              </a:solidFill>
              <a:latin typeface="Museo Sans 300"/>
              <a:ea typeface="Verdana"/>
              <a:cs typeface="Times New Roman"/>
            </a:endParaRPr>
          </a:p>
          <a:p>
            <a:pPr marL="267970">
              <a:lnSpc>
                <a:spcPct val="100000"/>
              </a:lnSpc>
            </a:pPr>
            <a:r>
              <a:rPr lang="en-GB" kern="1400" dirty="0">
                <a:solidFill>
                  <a:schemeClr val="tx1"/>
                </a:solidFill>
                <a:latin typeface="Museo Sans 300"/>
                <a:ea typeface="Verdana"/>
                <a:cs typeface="Times New Roman"/>
              </a:rPr>
              <a:t>Support for student nurses during study and work experience – </a:t>
            </a:r>
            <a:r>
              <a:rPr lang="en-GB" kern="1400" dirty="0" err="1">
                <a:solidFill>
                  <a:schemeClr val="tx1"/>
                </a:solidFill>
                <a:latin typeface="Museo Sans 300"/>
                <a:ea typeface="Verdana"/>
                <a:cs typeface="Times New Roman"/>
              </a:rPr>
              <a:t>Keele</a:t>
            </a:r>
            <a:r>
              <a:rPr lang="en-GB" kern="1400" dirty="0">
                <a:solidFill>
                  <a:schemeClr val="tx1"/>
                </a:solidFill>
                <a:latin typeface="Museo Sans 300"/>
                <a:ea typeface="Verdana"/>
                <a:cs typeface="Times New Roman"/>
              </a:rPr>
              <a:t> University</a:t>
            </a:r>
          </a:p>
          <a:p>
            <a:pPr marL="267970">
              <a:lnSpc>
                <a:spcPct val="100000"/>
              </a:lnSpc>
            </a:pPr>
            <a:r>
              <a:rPr lang="en-GB" kern="1400" dirty="0">
                <a:solidFill>
                  <a:schemeClr val="tx1"/>
                </a:solidFill>
                <a:latin typeface="Museo Sans 300"/>
                <a:ea typeface="Verdana"/>
                <a:cs typeface="Times New Roman"/>
              </a:rPr>
              <a:t>Co-design of 'Living with Pain' pathway with The Walton Centre specialist neurological NHS Trust to support MSK issues</a:t>
            </a:r>
          </a:p>
          <a:p>
            <a:pPr marL="10795" indent="0">
              <a:lnSpc>
                <a:spcPct val="100000"/>
              </a:lnSpc>
              <a:buNone/>
            </a:pPr>
            <a:endParaRPr lang="en-US" sz="1300" dirty="0">
              <a:solidFill>
                <a:schemeClr val="tx1"/>
              </a:solidFill>
              <a:latin typeface="Museo Sans 100"/>
            </a:endParaRPr>
          </a:p>
        </p:txBody>
      </p:sp>
      <p:sp>
        <p:nvSpPr>
          <p:cNvPr id="15" name="Content Placeholder 6">
            <a:extLst>
              <a:ext uri="{FF2B5EF4-FFF2-40B4-BE49-F238E27FC236}">
                <a16:creationId xmlns:a16="http://schemas.microsoft.com/office/drawing/2014/main" xmlns="" id="{6B0A6C70-C71B-4FD8-8494-3D0F89140F40}"/>
              </a:ext>
            </a:extLst>
          </p:cNvPr>
          <p:cNvSpPr txBox="1">
            <a:spLocks/>
          </p:cNvSpPr>
          <p:nvPr/>
        </p:nvSpPr>
        <p:spPr>
          <a:xfrm>
            <a:off x="474254" y="1306285"/>
            <a:ext cx="2847476" cy="5870531"/>
          </a:xfrm>
          <a:prstGeom prst="rect">
            <a:avLst/>
          </a:prstGeom>
        </p:spPr>
        <p:txBody>
          <a:bodyPr vert="horz" wrap="square" lIns="0" tIns="0" rIns="0" bIns="0" rtlCol="0" anchor="t">
            <a:spAutoFit/>
          </a:bodyPr>
          <a:lstStyle>
            <a:lvl1pPr marL="268288" indent="-257175" algn="l" defTabSz="914400" rtl="0" eaLnBrk="1" latinLnBrk="0" hangingPunct="1">
              <a:lnSpc>
                <a:spcPct val="120000"/>
              </a:lnSpc>
              <a:spcBef>
                <a:spcPts val="0"/>
              </a:spcBef>
              <a:spcAft>
                <a:spcPts val="600"/>
              </a:spcAft>
              <a:buSzPct val="130000"/>
              <a:buFontTx/>
              <a:buBlip>
                <a:blip r:embed="rId4">
                  <a:extLst>
                    <a:ext uri="{96DAC541-7B7A-43D3-8B79-37D633B846F1}">
                      <asvg:svgBlip xmlns:asvg="http://schemas.microsoft.com/office/drawing/2016/SVG/main" xmlns="" r:embed="rId5"/>
                    </a:ext>
                  </a:extLst>
                </a:blip>
              </a:buBlip>
              <a:tabLst/>
              <a:defRPr sz="1600" b="0" i="0" kern="1200">
                <a:solidFill>
                  <a:schemeClr val="tx2"/>
                </a:solidFill>
                <a:latin typeface="Museo Sans 300" panose="02000000000000000000" pitchFamily="2" charset="77"/>
                <a:ea typeface="+mn-ea"/>
                <a:cs typeface="+mn-cs"/>
              </a:defRPr>
            </a:lvl1pPr>
            <a:lvl2pPr marL="490538" indent="-220663" algn="l" defTabSz="914400" rtl="0" eaLnBrk="1" latinLnBrk="0" hangingPunct="1">
              <a:lnSpc>
                <a:spcPct val="120000"/>
              </a:lnSpc>
              <a:spcBef>
                <a:spcPts val="0"/>
              </a:spcBef>
              <a:spcAft>
                <a:spcPts val="600"/>
              </a:spcAft>
              <a:buSzPct val="130000"/>
              <a:buFontTx/>
              <a:buBlip>
                <a:blip r:embed="rId4">
                  <a:extLst>
                    <a:ext uri="{96DAC541-7B7A-43D3-8B79-37D633B846F1}">
                      <asvg:svgBlip xmlns:asvg="http://schemas.microsoft.com/office/drawing/2016/SVG/main" xmlns="" r:embed="rId5"/>
                    </a:ext>
                  </a:extLst>
                </a:blip>
              </a:buBlip>
              <a:tabLst/>
              <a:defRPr sz="1400" b="0" i="0" kern="1200">
                <a:solidFill>
                  <a:schemeClr val="tx2"/>
                </a:solidFill>
                <a:latin typeface="Museo Sans 300" panose="02000000000000000000" pitchFamily="2" charset="77"/>
                <a:ea typeface="+mn-ea"/>
                <a:cs typeface="+mn-cs"/>
              </a:defRPr>
            </a:lvl2pPr>
            <a:lvl3pPr marL="668338" indent="-177800" algn="l" defTabSz="914400" rtl="0" eaLnBrk="1" latinLnBrk="0" hangingPunct="1">
              <a:lnSpc>
                <a:spcPct val="120000"/>
              </a:lnSpc>
              <a:spcBef>
                <a:spcPts val="0"/>
              </a:spcBef>
              <a:spcAft>
                <a:spcPts val="600"/>
              </a:spcAft>
              <a:buSzPct val="130000"/>
              <a:buFontTx/>
              <a:buBlip>
                <a:blip r:embed="rId4">
                  <a:extLst>
                    <a:ext uri="{96DAC541-7B7A-43D3-8B79-37D633B846F1}">
                      <asvg:svgBlip xmlns:asvg="http://schemas.microsoft.com/office/drawing/2016/SVG/main" xmlns="" r:embed="rId5"/>
                    </a:ext>
                  </a:extLst>
                </a:blip>
              </a:buBlip>
              <a:tabLst/>
              <a:defRPr sz="1200" b="0" i="0" kern="1200">
                <a:solidFill>
                  <a:schemeClr val="tx2"/>
                </a:solidFill>
                <a:latin typeface="Museo Sans 300" panose="02000000000000000000" pitchFamily="2" charset="77"/>
                <a:ea typeface="+mn-ea"/>
                <a:cs typeface="+mn-cs"/>
              </a:defRPr>
            </a:lvl3pPr>
            <a:lvl4pPr marL="847725" indent="-179388" algn="l" defTabSz="914400" rtl="0" eaLnBrk="1" latinLnBrk="0" hangingPunct="1">
              <a:lnSpc>
                <a:spcPct val="120000"/>
              </a:lnSpc>
              <a:spcBef>
                <a:spcPts val="0"/>
              </a:spcBef>
              <a:spcAft>
                <a:spcPts val="600"/>
              </a:spcAft>
              <a:buSzPct val="130000"/>
              <a:buFontTx/>
              <a:buBlip>
                <a:blip r:embed="rId4">
                  <a:extLst>
                    <a:ext uri="{96DAC541-7B7A-43D3-8B79-37D633B846F1}">
                      <asvg:svgBlip xmlns:asvg="http://schemas.microsoft.com/office/drawing/2016/SVG/main" xmlns="" r:embed="rId5"/>
                    </a:ext>
                  </a:extLst>
                </a:blip>
              </a:buBlip>
              <a:tabLst/>
              <a:defRPr sz="1000" b="0" i="0" kern="1200">
                <a:solidFill>
                  <a:schemeClr val="tx2"/>
                </a:solidFill>
                <a:latin typeface="Museo Sans 300" panose="02000000000000000000" pitchFamily="2" charset="77"/>
                <a:ea typeface="+mn-ea"/>
                <a:cs typeface="+mn-cs"/>
              </a:defRPr>
            </a:lvl4pPr>
            <a:lvl5pPr marL="981075" indent="-133350" algn="l" defTabSz="914400" rtl="0" eaLnBrk="1" latinLnBrk="0" hangingPunct="1">
              <a:lnSpc>
                <a:spcPct val="120000"/>
              </a:lnSpc>
              <a:spcBef>
                <a:spcPts val="0"/>
              </a:spcBef>
              <a:spcAft>
                <a:spcPts val="600"/>
              </a:spcAft>
              <a:buSzPct val="130000"/>
              <a:buFontTx/>
              <a:buBlip>
                <a:blip r:embed="rId4">
                  <a:extLst>
                    <a:ext uri="{96DAC541-7B7A-43D3-8B79-37D633B846F1}">
                      <asvg:svgBlip xmlns:asvg="http://schemas.microsoft.com/office/drawing/2016/SVG/main" xmlns="" r:embed="rId5"/>
                    </a:ext>
                  </a:extLst>
                </a:blip>
              </a:buBlip>
              <a:tabLst/>
              <a:defRPr sz="800" b="0" i="0" kern="1200">
                <a:solidFill>
                  <a:schemeClr val="tx2"/>
                </a:solidFill>
                <a:latin typeface="Museo Sans 300"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0795" indent="0">
              <a:lnSpc>
                <a:spcPct val="100000"/>
              </a:lnSpc>
              <a:buNone/>
            </a:pPr>
            <a:r>
              <a:rPr lang="en-GB" sz="1800" b="1" kern="1400" dirty="0">
                <a:solidFill>
                  <a:schemeClr val="accent2"/>
                </a:solidFill>
                <a:latin typeface="Museo Sans 100"/>
                <a:ea typeface="Verdana"/>
                <a:cs typeface="Times New Roman"/>
              </a:rPr>
              <a:t>Senior NHS Secondment into ShinyMind</a:t>
            </a:r>
            <a:endParaRPr lang="en-GB" sz="1800" kern="1400" dirty="0">
              <a:solidFill>
                <a:schemeClr val="accent2"/>
              </a:solidFill>
              <a:latin typeface="Museo Sans 100"/>
              <a:ea typeface="Verdana"/>
              <a:cs typeface="Times New Roman"/>
            </a:endParaRPr>
          </a:p>
          <a:p>
            <a:pPr marL="267970">
              <a:lnSpc>
                <a:spcPct val="100000"/>
              </a:lnSpc>
            </a:pPr>
            <a:r>
              <a:rPr lang="en-GB" kern="1400" dirty="0">
                <a:solidFill>
                  <a:schemeClr val="tx1"/>
                </a:solidFill>
                <a:latin typeface="Museo Sans 100"/>
                <a:ea typeface="Verdana"/>
                <a:cs typeface="Times New Roman"/>
              </a:rPr>
              <a:t>NHSE/I Primary Care Nursing Lead Secondment to ShinyMind from NHSE/I CNO’s team to work with ShinyMind as Nursing Retention &amp; Liaison Lead to research, co-create, and validate the development of further resources to support the nursing workforce with the aim of providing free access to the whole Nursing workforce by 2022</a:t>
            </a:r>
          </a:p>
          <a:p>
            <a:pPr marL="267970">
              <a:lnSpc>
                <a:spcPct val="100000"/>
              </a:lnSpc>
            </a:pPr>
            <a:r>
              <a:rPr lang="en-GB" kern="1400" dirty="0">
                <a:solidFill>
                  <a:schemeClr val="tx1"/>
                </a:solidFill>
                <a:latin typeface="Museo Sans 100"/>
                <a:ea typeface="Verdana"/>
                <a:cs typeface="Times New Roman"/>
              </a:rPr>
              <a:t>This will help to increase retention, support leadership, retain talent, increase resilience, reduce stress across the nursing workforce</a:t>
            </a:r>
          </a:p>
          <a:p>
            <a:pPr marL="267970">
              <a:lnSpc>
                <a:spcPct val="100000"/>
              </a:lnSpc>
            </a:pPr>
            <a:endParaRPr lang="en-GB" kern="1400" dirty="0">
              <a:solidFill>
                <a:schemeClr val="tx1"/>
              </a:solidFill>
              <a:latin typeface="Museo Sans 100"/>
              <a:ea typeface="Verdana"/>
              <a:cs typeface="Times New Roman"/>
            </a:endParaRPr>
          </a:p>
          <a:p>
            <a:pPr marL="267970">
              <a:lnSpc>
                <a:spcPct val="100000"/>
              </a:lnSpc>
            </a:pPr>
            <a:endParaRPr lang="en-GB" sz="1300" kern="1400" dirty="0">
              <a:solidFill>
                <a:schemeClr val="tx1"/>
              </a:solidFill>
              <a:latin typeface="Museo Sans 100"/>
              <a:ea typeface="Verdana"/>
              <a:cs typeface="Times New Roman"/>
            </a:endParaRPr>
          </a:p>
          <a:p>
            <a:pPr marL="267970">
              <a:lnSpc>
                <a:spcPct val="100000"/>
              </a:lnSpc>
              <a:buChar char="•"/>
            </a:pPr>
            <a:endParaRPr lang="en-US" sz="1300" dirty="0">
              <a:solidFill>
                <a:schemeClr val="tx1"/>
              </a:solidFill>
              <a:latin typeface="Museo Sans 100"/>
            </a:endParaRPr>
          </a:p>
        </p:txBody>
      </p:sp>
    </p:spTree>
    <p:extLst>
      <p:ext uri="{BB962C8B-B14F-4D97-AF65-F5344CB8AC3E}">
        <p14:creationId xmlns:p14="http://schemas.microsoft.com/office/powerpoint/2010/main" val="19893641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B83B0B42-A605-2948-9716-3047E2008846}"/>
              </a:ext>
            </a:extLst>
          </p:cNvPr>
          <p:cNvSpPr>
            <a:spLocks noGrp="1"/>
          </p:cNvSpPr>
          <p:nvPr>
            <p:ph type="title"/>
          </p:nvPr>
        </p:nvSpPr>
        <p:spPr>
          <a:xfrm>
            <a:off x="615768" y="104503"/>
            <a:ext cx="10786309" cy="3490186"/>
          </a:xfrm>
        </p:spPr>
        <p:txBody>
          <a:bodyPr/>
          <a:lstStyle/>
          <a:p>
            <a:r>
              <a:rPr lang="en-GB" dirty="0"/>
              <a:t>Collaborate with ShinyMind Ambassador sites to co create Nursing resources to help support the whole nursing workforce</a:t>
            </a:r>
            <a:br>
              <a:rPr lang="en-GB" dirty="0"/>
            </a:br>
            <a:r>
              <a:rPr lang="en-GB" dirty="0"/>
              <a:t/>
            </a:r>
            <a:br>
              <a:rPr lang="en-GB" dirty="0"/>
            </a:br>
            <a:r>
              <a:rPr lang="en-GB" dirty="0"/>
              <a:t/>
            </a:r>
            <a:br>
              <a:rPr lang="en-GB" dirty="0"/>
            </a:br>
            <a:r>
              <a:rPr lang="en-GB" dirty="0"/>
              <a:t/>
            </a:r>
            <a:br>
              <a:rPr lang="en-GB" dirty="0"/>
            </a:br>
            <a:endParaRPr lang="en-US" dirty="0"/>
          </a:p>
        </p:txBody>
      </p:sp>
      <p:sp>
        <p:nvSpPr>
          <p:cNvPr id="4" name="Slide Number Placeholder 3">
            <a:extLst>
              <a:ext uri="{FF2B5EF4-FFF2-40B4-BE49-F238E27FC236}">
                <a16:creationId xmlns:a16="http://schemas.microsoft.com/office/drawing/2014/main" xmlns="" id="{63992080-AEF4-364B-A8E1-5A3EA1EE7C54}"/>
              </a:ext>
            </a:extLst>
          </p:cNvPr>
          <p:cNvSpPr>
            <a:spLocks noGrp="1"/>
          </p:cNvSpPr>
          <p:nvPr>
            <p:ph type="sldNum" sz="quarter" idx="4"/>
          </p:nvPr>
        </p:nvSpPr>
        <p:spPr>
          <a:xfrm>
            <a:off x="233913" y="6193264"/>
            <a:ext cx="468941" cy="415072"/>
          </a:xfrm>
        </p:spPr>
        <p:txBody>
          <a:bodyPr/>
          <a:lstStyle/>
          <a:p>
            <a:fld id="{119EE5AA-4A82-3F49-B3AB-06358B8BA8C5}" type="slidenum">
              <a:rPr lang="en-US" smtClean="0"/>
              <a:pPr/>
              <a:t>11</a:t>
            </a:fld>
            <a:endParaRPr lang="en-US" dirty="0"/>
          </a:p>
        </p:txBody>
      </p:sp>
      <p:sp>
        <p:nvSpPr>
          <p:cNvPr id="7" name="Content Placeholder 6">
            <a:extLst>
              <a:ext uri="{FF2B5EF4-FFF2-40B4-BE49-F238E27FC236}">
                <a16:creationId xmlns:a16="http://schemas.microsoft.com/office/drawing/2014/main" xmlns="" id="{D0289B07-3C1B-B74B-8441-9B29D7D0F74B}"/>
              </a:ext>
            </a:extLst>
          </p:cNvPr>
          <p:cNvSpPr>
            <a:spLocks noGrp="1"/>
          </p:cNvSpPr>
          <p:nvPr>
            <p:ph idx="1"/>
          </p:nvPr>
        </p:nvSpPr>
        <p:spPr>
          <a:xfrm>
            <a:off x="789923" y="1852670"/>
            <a:ext cx="3280827" cy="4755666"/>
          </a:xfrm>
        </p:spPr>
        <p:txBody>
          <a:bodyPr/>
          <a:lstStyle/>
          <a:p>
            <a:pPr marL="11113" indent="0">
              <a:lnSpc>
                <a:spcPct val="100000"/>
              </a:lnSpc>
              <a:buNone/>
            </a:pPr>
            <a:r>
              <a:rPr lang="en-GB" b="1" kern="1400" dirty="0">
                <a:solidFill>
                  <a:srgbClr val="2B285A"/>
                </a:solidFill>
                <a:latin typeface="Museo Sans 300" panose="02000000000000000000"/>
                <a:ea typeface="Verdana" panose="020B0604030504040204" pitchFamily="34" charset="0"/>
                <a:cs typeface="Times New Roman" panose="02020603050405020304" pitchFamily="18" charset="0"/>
              </a:rPr>
              <a:t>Engagement of 5 key Nursing Ambassador sites across the country</a:t>
            </a:r>
          </a:p>
          <a:p>
            <a:pPr>
              <a:lnSpc>
                <a:spcPct val="100000"/>
              </a:lnSpc>
            </a:pPr>
            <a:r>
              <a:rPr lang="en-GB" kern="1400" dirty="0">
                <a:solidFill>
                  <a:srgbClr val="2B285A"/>
                </a:solidFill>
                <a:latin typeface="Museo Sans 300" panose="02000000000000000000"/>
                <a:ea typeface="Verdana" panose="020B0604030504040204" pitchFamily="34" charset="0"/>
                <a:cs typeface="Times New Roman" panose="02020603050405020304" pitchFamily="18" charset="0"/>
              </a:rPr>
              <a:t>3 secondary Care, 2 Primary &amp; Community Care collaboration and co creation to design and develop a nurse specific version of ShinyMind</a:t>
            </a:r>
          </a:p>
          <a:p>
            <a:pPr>
              <a:lnSpc>
                <a:spcPct val="100000"/>
              </a:lnSpc>
            </a:pPr>
            <a:r>
              <a:rPr lang="en-GB" kern="1400" dirty="0">
                <a:solidFill>
                  <a:srgbClr val="2B285A"/>
                </a:solidFill>
                <a:latin typeface="Museo Sans 300" panose="02000000000000000000"/>
                <a:ea typeface="Verdana" panose="020B0604030504040204" pitchFamily="34" charset="0"/>
                <a:cs typeface="Times New Roman" panose="02020603050405020304" pitchFamily="18" charset="0"/>
              </a:rPr>
              <a:t>Engagement charter to support  over 75% of nursing workforce</a:t>
            </a:r>
          </a:p>
          <a:p>
            <a:pPr>
              <a:lnSpc>
                <a:spcPct val="100000"/>
              </a:lnSpc>
            </a:pPr>
            <a:r>
              <a:rPr lang="en-GB" kern="1400" dirty="0">
                <a:solidFill>
                  <a:srgbClr val="2B285A"/>
                </a:solidFill>
                <a:latin typeface="Museo Sans 300" panose="02000000000000000000"/>
                <a:ea typeface="Verdana" panose="020B0604030504040204" pitchFamily="34" charset="0"/>
                <a:cs typeface="Times New Roman" panose="02020603050405020304" pitchFamily="18" charset="0"/>
              </a:rPr>
              <a:t>Shinymind App bespoke nursing  resources available co designed with nurses and available to all nurses in  organisations via individuals’ mobile phones</a:t>
            </a:r>
          </a:p>
          <a:p>
            <a:pPr>
              <a:lnSpc>
                <a:spcPct val="100000"/>
              </a:lnSpc>
            </a:pPr>
            <a:r>
              <a:rPr lang="en-GB" kern="1400" dirty="0">
                <a:solidFill>
                  <a:srgbClr val="2B285A"/>
                </a:solidFill>
                <a:latin typeface="Museo Sans 300" panose="02000000000000000000"/>
                <a:ea typeface="Verdana" panose="020B0604030504040204" pitchFamily="34" charset="0"/>
                <a:cs typeface="Times New Roman" panose="02020603050405020304" pitchFamily="18" charset="0"/>
              </a:rPr>
              <a:t>Development of ShinyMinders – a group of health and wellbeing ShinyMind ambassadors within organisations to support and embed ShinyMind as a resource</a:t>
            </a:r>
            <a:endParaRPr lang="en-GB" kern="1400" dirty="0">
              <a:solidFill>
                <a:srgbClr val="2B285A"/>
              </a:solidFill>
              <a:latin typeface="Rockwell" panose="02060603020205020403" pitchFamily="18" charset="0"/>
              <a:ea typeface="Verdana" panose="020B0604030504040204" pitchFamily="34" charset="0"/>
              <a:cs typeface="Times New Roman" panose="02020603050405020304" pitchFamily="18" charset="0"/>
            </a:endParaRPr>
          </a:p>
          <a:p>
            <a:endParaRPr lang="en-GB" b="1" kern="1400" dirty="0">
              <a:solidFill>
                <a:srgbClr val="2B285A"/>
              </a:solidFill>
              <a:latin typeface="Rockwell" panose="02060603020205020403" pitchFamily="18" charset="0"/>
              <a:ea typeface="Verdana" panose="020B0604030504040204" pitchFamily="34" charset="0"/>
              <a:cs typeface="Times New Roman" panose="02020603050405020304" pitchFamily="18" charset="0"/>
            </a:endParaRPr>
          </a:p>
          <a:p>
            <a:endParaRPr lang="en-GB" b="1" kern="1400" dirty="0">
              <a:solidFill>
                <a:srgbClr val="2B285A"/>
              </a:solidFill>
              <a:latin typeface="Rockwell" panose="02060603020205020403" pitchFamily="18" charset="0"/>
              <a:ea typeface="Verdana" panose="020B0604030504040204" pitchFamily="34" charset="0"/>
              <a:cs typeface="Times New Roman" panose="02020603050405020304" pitchFamily="18" charset="0"/>
            </a:endParaRPr>
          </a:p>
          <a:p>
            <a:pPr marL="0" indent="0">
              <a:buNone/>
            </a:pPr>
            <a:endParaRPr lang="en-GB" kern="1400" dirty="0">
              <a:solidFill>
                <a:srgbClr val="2B285A"/>
              </a:solidFill>
              <a:latin typeface="Rockwell" panose="02060603020205020403" pitchFamily="18" charset="0"/>
              <a:ea typeface="Verdana" panose="020B0604030504040204" pitchFamily="34" charset="0"/>
              <a:cs typeface="Times New Roman" panose="02020603050405020304" pitchFamily="18" charset="0"/>
            </a:endParaRPr>
          </a:p>
        </p:txBody>
      </p:sp>
      <p:sp>
        <p:nvSpPr>
          <p:cNvPr id="8" name="Content Placeholder 6">
            <a:extLst>
              <a:ext uri="{FF2B5EF4-FFF2-40B4-BE49-F238E27FC236}">
                <a16:creationId xmlns:a16="http://schemas.microsoft.com/office/drawing/2014/main" xmlns="" id="{4493B848-D11D-B749-AFF2-99394E791122}"/>
              </a:ext>
            </a:extLst>
          </p:cNvPr>
          <p:cNvSpPr txBox="1">
            <a:spLocks/>
          </p:cNvSpPr>
          <p:nvPr/>
        </p:nvSpPr>
        <p:spPr>
          <a:xfrm>
            <a:off x="4993126" y="2054909"/>
            <a:ext cx="2880230" cy="3323987"/>
          </a:xfrm>
          <a:prstGeom prst="rect">
            <a:avLst/>
          </a:prstGeom>
        </p:spPr>
        <p:txBody>
          <a:bodyPr vert="horz" wrap="square" lIns="0" tIns="0" rIns="0" bIns="0" rtlCol="0">
            <a:spAutoFit/>
          </a:bodyPr>
          <a:lstStyle>
            <a:lvl1pPr marL="268288" indent="-257175" algn="l" defTabSz="914400" rtl="0" eaLnBrk="1" latinLnBrk="0" hangingPunct="1">
              <a:lnSpc>
                <a:spcPct val="120000"/>
              </a:lnSpc>
              <a:spcBef>
                <a:spcPts val="0"/>
              </a:spcBef>
              <a:spcAft>
                <a:spcPts val="600"/>
              </a:spcAft>
              <a:buSzPct val="130000"/>
              <a:buFontTx/>
              <a:buBlip>
                <a:blip r:embed="rId3">
                  <a:extLst>
                    <a:ext uri="{96DAC541-7B7A-43D3-8B79-37D633B846F1}">
                      <asvg:svgBlip xmlns:asvg="http://schemas.microsoft.com/office/drawing/2016/SVG/main" xmlns="" r:embed="rId4"/>
                    </a:ext>
                  </a:extLst>
                </a:blip>
              </a:buBlip>
              <a:tabLst/>
              <a:defRPr sz="1600" b="0" i="0" kern="1200">
                <a:solidFill>
                  <a:schemeClr val="tx2"/>
                </a:solidFill>
                <a:latin typeface="Museo Sans 300" panose="02000000000000000000" pitchFamily="2" charset="77"/>
                <a:ea typeface="+mn-ea"/>
                <a:cs typeface="+mn-cs"/>
              </a:defRPr>
            </a:lvl1pPr>
            <a:lvl2pPr marL="490538" indent="-220663" algn="l" defTabSz="914400" rtl="0" eaLnBrk="1" latinLnBrk="0" hangingPunct="1">
              <a:lnSpc>
                <a:spcPct val="120000"/>
              </a:lnSpc>
              <a:spcBef>
                <a:spcPts val="0"/>
              </a:spcBef>
              <a:spcAft>
                <a:spcPts val="600"/>
              </a:spcAft>
              <a:buSzPct val="130000"/>
              <a:buFontTx/>
              <a:buBlip>
                <a:blip r:embed="rId3">
                  <a:extLst>
                    <a:ext uri="{96DAC541-7B7A-43D3-8B79-37D633B846F1}">
                      <asvg:svgBlip xmlns:asvg="http://schemas.microsoft.com/office/drawing/2016/SVG/main" xmlns="" r:embed="rId4"/>
                    </a:ext>
                  </a:extLst>
                </a:blip>
              </a:buBlip>
              <a:tabLst/>
              <a:defRPr sz="1400" b="0" i="0" kern="1200">
                <a:solidFill>
                  <a:schemeClr val="tx2"/>
                </a:solidFill>
                <a:latin typeface="Museo Sans 300" panose="02000000000000000000" pitchFamily="2" charset="77"/>
                <a:ea typeface="+mn-ea"/>
                <a:cs typeface="+mn-cs"/>
              </a:defRPr>
            </a:lvl2pPr>
            <a:lvl3pPr marL="668338" indent="-177800" algn="l" defTabSz="914400" rtl="0" eaLnBrk="1" latinLnBrk="0" hangingPunct="1">
              <a:lnSpc>
                <a:spcPct val="120000"/>
              </a:lnSpc>
              <a:spcBef>
                <a:spcPts val="0"/>
              </a:spcBef>
              <a:spcAft>
                <a:spcPts val="600"/>
              </a:spcAft>
              <a:buSzPct val="130000"/>
              <a:buFontTx/>
              <a:buBlip>
                <a:blip r:embed="rId3">
                  <a:extLst>
                    <a:ext uri="{96DAC541-7B7A-43D3-8B79-37D633B846F1}">
                      <asvg:svgBlip xmlns:asvg="http://schemas.microsoft.com/office/drawing/2016/SVG/main" xmlns="" r:embed="rId4"/>
                    </a:ext>
                  </a:extLst>
                </a:blip>
              </a:buBlip>
              <a:tabLst/>
              <a:defRPr sz="1200" b="0" i="0" kern="1200">
                <a:solidFill>
                  <a:schemeClr val="tx2"/>
                </a:solidFill>
                <a:latin typeface="Museo Sans 300" panose="02000000000000000000" pitchFamily="2" charset="77"/>
                <a:ea typeface="+mn-ea"/>
                <a:cs typeface="+mn-cs"/>
              </a:defRPr>
            </a:lvl3pPr>
            <a:lvl4pPr marL="847725" indent="-179388" algn="l" defTabSz="914400" rtl="0" eaLnBrk="1" latinLnBrk="0" hangingPunct="1">
              <a:lnSpc>
                <a:spcPct val="120000"/>
              </a:lnSpc>
              <a:spcBef>
                <a:spcPts val="0"/>
              </a:spcBef>
              <a:spcAft>
                <a:spcPts val="600"/>
              </a:spcAft>
              <a:buSzPct val="130000"/>
              <a:buFontTx/>
              <a:buBlip>
                <a:blip r:embed="rId3">
                  <a:extLst>
                    <a:ext uri="{96DAC541-7B7A-43D3-8B79-37D633B846F1}">
                      <asvg:svgBlip xmlns:asvg="http://schemas.microsoft.com/office/drawing/2016/SVG/main" xmlns="" r:embed="rId4"/>
                    </a:ext>
                  </a:extLst>
                </a:blip>
              </a:buBlip>
              <a:tabLst/>
              <a:defRPr sz="1000" b="0" i="0" kern="1200">
                <a:solidFill>
                  <a:schemeClr val="tx2"/>
                </a:solidFill>
                <a:latin typeface="Museo Sans 300" panose="02000000000000000000" pitchFamily="2" charset="77"/>
                <a:ea typeface="+mn-ea"/>
                <a:cs typeface="+mn-cs"/>
              </a:defRPr>
            </a:lvl4pPr>
            <a:lvl5pPr marL="981075" indent="-133350" algn="l" defTabSz="914400" rtl="0" eaLnBrk="1" latinLnBrk="0" hangingPunct="1">
              <a:lnSpc>
                <a:spcPct val="120000"/>
              </a:lnSpc>
              <a:spcBef>
                <a:spcPts val="0"/>
              </a:spcBef>
              <a:spcAft>
                <a:spcPts val="600"/>
              </a:spcAft>
              <a:buSzPct val="130000"/>
              <a:buFontTx/>
              <a:buBlip>
                <a:blip r:embed="rId3">
                  <a:extLst>
                    <a:ext uri="{96DAC541-7B7A-43D3-8B79-37D633B846F1}">
                      <asvg:svgBlip xmlns:asvg="http://schemas.microsoft.com/office/drawing/2016/SVG/main" xmlns="" r:embed="rId4"/>
                    </a:ext>
                  </a:extLst>
                </a:blip>
              </a:buBlip>
              <a:tabLst/>
              <a:defRPr sz="800" b="0" i="0" kern="1200">
                <a:solidFill>
                  <a:schemeClr val="tx2"/>
                </a:solidFill>
                <a:latin typeface="Museo Sans 300"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1113" indent="0">
              <a:lnSpc>
                <a:spcPct val="100000"/>
              </a:lnSpc>
              <a:buNone/>
            </a:pPr>
            <a:endParaRPr lang="en-GB" kern="1400" dirty="0">
              <a:solidFill>
                <a:srgbClr val="2B285A"/>
              </a:solidFill>
              <a:latin typeface="Rockwell" panose="02060603020205020403" pitchFamily="18" charset="0"/>
              <a:ea typeface="Verdana" panose="020B0604030504040204" pitchFamily="34" charset="0"/>
              <a:cs typeface="Times New Roman" panose="02020603050405020304" pitchFamily="18" charset="0"/>
            </a:endParaRPr>
          </a:p>
          <a:p>
            <a:pPr>
              <a:lnSpc>
                <a:spcPct val="100000"/>
              </a:lnSpc>
            </a:pPr>
            <a:r>
              <a:rPr lang="en-GB" kern="1400" dirty="0">
                <a:solidFill>
                  <a:srgbClr val="2B285A"/>
                </a:solidFill>
                <a:latin typeface="Museo Sans 300"/>
                <a:ea typeface="Verdana" panose="020B0604030504040204" pitchFamily="34" charset="0"/>
                <a:cs typeface="Times New Roman" panose="02020603050405020304" pitchFamily="18" charset="0"/>
              </a:rPr>
              <a:t>Co create ‘Life Packs’</a:t>
            </a:r>
          </a:p>
          <a:p>
            <a:pPr>
              <a:lnSpc>
                <a:spcPct val="100000"/>
              </a:lnSpc>
            </a:pPr>
            <a:r>
              <a:rPr lang="en-GB" kern="1400" dirty="0">
                <a:solidFill>
                  <a:srgbClr val="2B285A"/>
                </a:solidFill>
                <a:latin typeface="Museo Sans 300"/>
                <a:ea typeface="Verdana" panose="020B0604030504040204" pitchFamily="34" charset="0"/>
                <a:cs typeface="Times New Roman" panose="02020603050405020304" pitchFamily="18" charset="0"/>
              </a:rPr>
              <a:t>Test cascade model </a:t>
            </a:r>
          </a:p>
          <a:p>
            <a:pPr>
              <a:lnSpc>
                <a:spcPct val="100000"/>
              </a:lnSpc>
            </a:pPr>
            <a:r>
              <a:rPr lang="en-GB" kern="1400" dirty="0">
                <a:solidFill>
                  <a:srgbClr val="2B285A"/>
                </a:solidFill>
                <a:latin typeface="Museo Sans 300"/>
                <a:ea typeface="Verdana" panose="020B0604030504040204" pitchFamily="34" charset="0"/>
                <a:cs typeface="Times New Roman" panose="02020603050405020304" pitchFamily="18" charset="0"/>
              </a:rPr>
              <a:t>ShinyMind will then be spread in phases across the whole NHS in 2022</a:t>
            </a:r>
          </a:p>
          <a:p>
            <a:pPr>
              <a:lnSpc>
                <a:spcPct val="100000"/>
              </a:lnSpc>
            </a:pPr>
            <a:r>
              <a:rPr lang="en-GB" kern="1400" dirty="0">
                <a:solidFill>
                  <a:srgbClr val="2B285A"/>
                </a:solidFill>
                <a:latin typeface="Museo Sans 300"/>
                <a:ea typeface="Verdana" panose="020B0604030504040204" pitchFamily="34" charset="0"/>
                <a:cs typeface="Times New Roman" panose="02020603050405020304" pitchFamily="18" charset="0"/>
              </a:rPr>
              <a:t> First phase  -March /April</a:t>
            </a:r>
          </a:p>
          <a:p>
            <a:pPr>
              <a:lnSpc>
                <a:spcPct val="100000"/>
              </a:lnSpc>
            </a:pPr>
            <a:r>
              <a:rPr lang="en-GB" kern="1400" dirty="0">
                <a:solidFill>
                  <a:srgbClr val="2B285A"/>
                </a:solidFill>
                <a:latin typeface="Museo Sans 300"/>
                <a:ea typeface="Verdana" panose="020B0604030504040204" pitchFamily="34" charset="0"/>
                <a:cs typeface="Times New Roman" panose="02020603050405020304" pitchFamily="18" charset="0"/>
              </a:rPr>
              <a:t>Second phase – May/June</a:t>
            </a:r>
          </a:p>
          <a:p>
            <a:pPr>
              <a:lnSpc>
                <a:spcPct val="100000"/>
              </a:lnSpc>
            </a:pPr>
            <a:endParaRPr lang="en-GB" kern="1400" dirty="0">
              <a:solidFill>
                <a:srgbClr val="2B285A"/>
              </a:solidFill>
              <a:latin typeface="Museo Sans 300"/>
              <a:ea typeface="Verdana" panose="020B0604030504040204" pitchFamily="34" charset="0"/>
              <a:cs typeface="Times New Roman" panose="02020603050405020304" pitchFamily="18" charset="0"/>
            </a:endParaRPr>
          </a:p>
          <a:p>
            <a:pPr>
              <a:lnSpc>
                <a:spcPct val="100000"/>
              </a:lnSpc>
            </a:pPr>
            <a:endParaRPr lang="en-GB" b="1" kern="1400" dirty="0">
              <a:solidFill>
                <a:srgbClr val="2B285A"/>
              </a:solidFill>
              <a:latin typeface="Rockwell" panose="02060603020205020403" pitchFamily="18" charset="0"/>
              <a:ea typeface="Verdana" panose="020B0604030504040204" pitchFamily="34" charset="0"/>
              <a:cs typeface="Times New Roman" panose="02020603050405020304" pitchFamily="18" charset="0"/>
            </a:endParaRPr>
          </a:p>
          <a:p>
            <a:pPr>
              <a:lnSpc>
                <a:spcPct val="100000"/>
              </a:lnSpc>
            </a:pPr>
            <a:endParaRPr lang="en-GB" b="1" kern="1400" dirty="0">
              <a:solidFill>
                <a:srgbClr val="2B285A"/>
              </a:solidFill>
              <a:latin typeface="Rockwell" panose="02060603020205020403" pitchFamily="18" charset="0"/>
              <a:ea typeface="Verdana" panose="020B0604030504040204" pitchFamily="34" charset="0"/>
              <a:cs typeface="Times New Roman" panose="02020603050405020304" pitchFamily="18" charset="0"/>
            </a:endParaRPr>
          </a:p>
        </p:txBody>
      </p:sp>
      <p:pic>
        <p:nvPicPr>
          <p:cNvPr id="3" name="Picture 2">
            <a:extLst>
              <a:ext uri="{FF2B5EF4-FFF2-40B4-BE49-F238E27FC236}">
                <a16:creationId xmlns:a16="http://schemas.microsoft.com/office/drawing/2014/main" xmlns="" id="{666E7694-7E59-477C-9B38-BCA8E8CBB307}"/>
              </a:ext>
            </a:extLst>
          </p:cNvPr>
          <p:cNvPicPr>
            <a:picLocks noChangeAspect="1"/>
          </p:cNvPicPr>
          <p:nvPr/>
        </p:nvPicPr>
        <p:blipFill>
          <a:blip r:embed="rId5"/>
          <a:stretch>
            <a:fillRect/>
          </a:stretch>
        </p:blipFill>
        <p:spPr>
          <a:xfrm>
            <a:off x="8765014" y="3915085"/>
            <a:ext cx="2566885" cy="2623094"/>
          </a:xfrm>
          <a:prstGeom prst="rect">
            <a:avLst/>
          </a:prstGeom>
        </p:spPr>
      </p:pic>
      <p:pic>
        <p:nvPicPr>
          <p:cNvPr id="9" name="Picture 8">
            <a:extLst>
              <a:ext uri="{FF2B5EF4-FFF2-40B4-BE49-F238E27FC236}">
                <a16:creationId xmlns:a16="http://schemas.microsoft.com/office/drawing/2014/main" xmlns="" id="{DD5131C0-828D-A0C4-C746-58FC1CDF8FBD}"/>
              </a:ext>
            </a:extLst>
          </p:cNvPr>
          <p:cNvPicPr>
            <a:picLocks noChangeAspect="1"/>
          </p:cNvPicPr>
          <p:nvPr/>
        </p:nvPicPr>
        <p:blipFill>
          <a:blip r:embed="rId6"/>
          <a:stretch>
            <a:fillRect/>
          </a:stretch>
        </p:blipFill>
        <p:spPr>
          <a:xfrm>
            <a:off x="9662609" y="1377821"/>
            <a:ext cx="1889390" cy="1874130"/>
          </a:xfrm>
          <a:prstGeom prst="rect">
            <a:avLst/>
          </a:prstGeom>
        </p:spPr>
      </p:pic>
    </p:spTree>
    <p:extLst>
      <p:ext uri="{BB962C8B-B14F-4D97-AF65-F5344CB8AC3E}">
        <p14:creationId xmlns:p14="http://schemas.microsoft.com/office/powerpoint/2010/main" val="38625778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B83B0B42-A605-2948-9716-3047E2008846}"/>
              </a:ext>
            </a:extLst>
          </p:cNvPr>
          <p:cNvSpPr>
            <a:spLocks noGrp="1"/>
          </p:cNvSpPr>
          <p:nvPr>
            <p:ph type="title"/>
          </p:nvPr>
        </p:nvSpPr>
        <p:spPr>
          <a:xfrm>
            <a:off x="264588" y="246953"/>
            <a:ext cx="11958087" cy="665143"/>
          </a:xfrm>
        </p:spPr>
        <p:txBody>
          <a:bodyPr/>
          <a:lstStyle/>
          <a:p>
            <a:r>
              <a:rPr lang="en-GB" dirty="0"/>
              <a:t>ShinyMind just got shinier – Version 2 </a:t>
            </a:r>
            <a:br>
              <a:rPr lang="en-GB" dirty="0"/>
            </a:br>
            <a:r>
              <a:rPr lang="en-GB" dirty="0"/>
              <a:t/>
            </a:r>
            <a:br>
              <a:rPr lang="en-GB" dirty="0"/>
            </a:br>
            <a:r>
              <a:rPr lang="en-GB" dirty="0"/>
              <a:t/>
            </a:r>
            <a:br>
              <a:rPr lang="en-GB" dirty="0"/>
            </a:br>
            <a:endParaRPr lang="en-US" dirty="0"/>
          </a:p>
        </p:txBody>
      </p:sp>
      <p:sp>
        <p:nvSpPr>
          <p:cNvPr id="4" name="Slide Number Placeholder 3">
            <a:extLst>
              <a:ext uri="{FF2B5EF4-FFF2-40B4-BE49-F238E27FC236}">
                <a16:creationId xmlns:a16="http://schemas.microsoft.com/office/drawing/2014/main" xmlns="" id="{63992080-AEF4-364B-A8E1-5A3EA1EE7C54}"/>
              </a:ext>
            </a:extLst>
          </p:cNvPr>
          <p:cNvSpPr>
            <a:spLocks noGrp="1"/>
          </p:cNvSpPr>
          <p:nvPr>
            <p:ph type="sldNum" sz="quarter" idx="4"/>
          </p:nvPr>
        </p:nvSpPr>
        <p:spPr>
          <a:xfrm>
            <a:off x="233913" y="6193264"/>
            <a:ext cx="468941" cy="415072"/>
          </a:xfrm>
        </p:spPr>
        <p:txBody>
          <a:bodyPr/>
          <a:lstStyle/>
          <a:p>
            <a:fld id="{119EE5AA-4A82-3F49-B3AB-06358B8BA8C5}" type="slidenum">
              <a:rPr lang="en-US" smtClean="0"/>
              <a:pPr/>
              <a:t>12</a:t>
            </a:fld>
            <a:endParaRPr lang="en-US" dirty="0"/>
          </a:p>
        </p:txBody>
      </p:sp>
      <p:sp>
        <p:nvSpPr>
          <p:cNvPr id="7" name="Content Placeholder 6">
            <a:extLst>
              <a:ext uri="{FF2B5EF4-FFF2-40B4-BE49-F238E27FC236}">
                <a16:creationId xmlns:a16="http://schemas.microsoft.com/office/drawing/2014/main" xmlns="" id="{D0289B07-3C1B-B74B-8441-9B29D7D0F74B}"/>
              </a:ext>
            </a:extLst>
          </p:cNvPr>
          <p:cNvSpPr>
            <a:spLocks noGrp="1"/>
          </p:cNvSpPr>
          <p:nvPr>
            <p:ph idx="1"/>
          </p:nvPr>
        </p:nvSpPr>
        <p:spPr>
          <a:xfrm>
            <a:off x="551845" y="1324872"/>
            <a:ext cx="5092140" cy="6671250"/>
          </a:xfrm>
        </p:spPr>
        <p:txBody>
          <a:bodyPr/>
          <a:lstStyle/>
          <a:p>
            <a:pPr marL="11113" indent="0">
              <a:lnSpc>
                <a:spcPct val="100000"/>
              </a:lnSpc>
              <a:buNone/>
            </a:pPr>
            <a:r>
              <a:rPr lang="en-GB" b="1" kern="1400" dirty="0">
                <a:solidFill>
                  <a:srgbClr val="2B285A"/>
                </a:solidFill>
                <a:latin typeface="Museo Sans 300"/>
                <a:ea typeface="Verdana" panose="020B0604030504040204" pitchFamily="34" charset="0"/>
                <a:cs typeface="Times New Roman" panose="02020603050405020304" pitchFamily="18" charset="0"/>
              </a:rPr>
              <a:t>New masterclasses/ international collaborations with Bec Howard psychotherapist, CEO and Founder of ShinyMind and: </a:t>
            </a:r>
          </a:p>
          <a:p>
            <a:pPr marL="11113" indent="0">
              <a:lnSpc>
                <a:spcPct val="100000"/>
              </a:lnSpc>
              <a:buNone/>
            </a:pPr>
            <a:r>
              <a:rPr lang="en-GB" b="1" kern="1400" dirty="0">
                <a:solidFill>
                  <a:srgbClr val="2B285A"/>
                </a:solidFill>
                <a:latin typeface="Museo Sans 300"/>
                <a:ea typeface="Verdana" panose="020B0604030504040204" pitchFamily="34" charset="0"/>
                <a:cs typeface="Times New Roman" panose="02020603050405020304" pitchFamily="18" charset="0"/>
              </a:rPr>
              <a:t>Brilliant Assertiveness Author and TED talk speaker Dannie Lu Carr</a:t>
            </a:r>
          </a:p>
          <a:p>
            <a:pPr marL="11113" indent="0">
              <a:lnSpc>
                <a:spcPct val="100000"/>
              </a:lnSpc>
              <a:buNone/>
            </a:pPr>
            <a:r>
              <a:rPr lang="en-GB" b="1" kern="1400" dirty="0">
                <a:solidFill>
                  <a:srgbClr val="2B285A"/>
                </a:solidFill>
                <a:latin typeface="Museo Sans 300"/>
                <a:ea typeface="Verdana" panose="020B0604030504040204" pitchFamily="34" charset="0"/>
                <a:cs typeface="Times New Roman" panose="02020603050405020304" pitchFamily="18" charset="0"/>
              </a:rPr>
              <a:t>Robin Shohet, International expert of Forgiveness, psychotherapist, supervisor and author</a:t>
            </a:r>
          </a:p>
          <a:p>
            <a:pPr>
              <a:lnSpc>
                <a:spcPct val="100000"/>
              </a:lnSpc>
            </a:pPr>
            <a:r>
              <a:rPr lang="en-GB" kern="1400" dirty="0">
                <a:solidFill>
                  <a:srgbClr val="2B285A"/>
                </a:solidFill>
                <a:latin typeface="Museo Sans 300"/>
                <a:ea typeface="Verdana" panose="020B0604030504040204" pitchFamily="34" charset="0"/>
                <a:cs typeface="Times New Roman" panose="02020603050405020304" pitchFamily="18" charset="0"/>
              </a:rPr>
              <a:t>Assertiveness</a:t>
            </a:r>
          </a:p>
          <a:p>
            <a:pPr>
              <a:lnSpc>
                <a:spcPct val="100000"/>
              </a:lnSpc>
            </a:pPr>
            <a:r>
              <a:rPr lang="en-GB" kern="1400" dirty="0">
                <a:solidFill>
                  <a:srgbClr val="2B285A"/>
                </a:solidFill>
                <a:latin typeface="Museo Sans 300"/>
                <a:ea typeface="Verdana" panose="020B0604030504040204" pitchFamily="34" charset="0"/>
                <a:cs typeface="Times New Roman" panose="02020603050405020304" pitchFamily="18" charset="0"/>
              </a:rPr>
              <a:t>Forgiveness</a:t>
            </a:r>
          </a:p>
          <a:p>
            <a:pPr>
              <a:lnSpc>
                <a:spcPct val="100000"/>
              </a:lnSpc>
            </a:pPr>
            <a:r>
              <a:rPr lang="en-GB" kern="1400" dirty="0">
                <a:solidFill>
                  <a:srgbClr val="2B285A"/>
                </a:solidFill>
                <a:latin typeface="Museo Sans 300"/>
                <a:ea typeface="Verdana" panose="020B0604030504040204" pitchFamily="34" charset="0"/>
                <a:cs typeface="Times New Roman" panose="02020603050405020304" pitchFamily="18" charset="0"/>
              </a:rPr>
              <a:t>Voice</a:t>
            </a:r>
          </a:p>
          <a:p>
            <a:pPr>
              <a:lnSpc>
                <a:spcPct val="100000"/>
              </a:lnSpc>
            </a:pPr>
            <a:r>
              <a:rPr lang="en-GB" kern="1400" dirty="0">
                <a:solidFill>
                  <a:srgbClr val="2B285A"/>
                </a:solidFill>
                <a:latin typeface="Museo Sans 300"/>
                <a:ea typeface="Verdana" panose="020B0604030504040204" pitchFamily="34" charset="0"/>
                <a:cs typeface="Times New Roman" panose="02020603050405020304" pitchFamily="18" charset="0"/>
              </a:rPr>
              <a:t>New energising mood baths</a:t>
            </a:r>
          </a:p>
          <a:p>
            <a:pPr>
              <a:lnSpc>
                <a:spcPct val="100000"/>
              </a:lnSpc>
            </a:pPr>
            <a:r>
              <a:rPr lang="en-GB" kern="1400" dirty="0">
                <a:solidFill>
                  <a:srgbClr val="2B285A"/>
                </a:solidFill>
                <a:latin typeface="Museo Sans 300"/>
                <a:ea typeface="Verdana" panose="020B0604030504040204" pitchFamily="34" charset="0"/>
                <a:cs typeface="Times New Roman" panose="02020603050405020304" pitchFamily="18" charset="0"/>
              </a:rPr>
              <a:t>New LifePacks across the year such as Grief and Loss, Menopause, Living with Pain</a:t>
            </a:r>
          </a:p>
          <a:p>
            <a:pPr>
              <a:lnSpc>
                <a:spcPct val="100000"/>
              </a:lnSpc>
            </a:pPr>
            <a:r>
              <a:rPr lang="en-GB" kern="1400" dirty="0">
                <a:solidFill>
                  <a:srgbClr val="2B285A"/>
                </a:solidFill>
                <a:latin typeface="Museo Sans 300"/>
                <a:ea typeface="Verdana" panose="020B0604030504040204" pitchFamily="34" charset="0"/>
                <a:cs typeface="Times New Roman" panose="02020603050405020304" pitchFamily="18" charset="0"/>
              </a:rPr>
              <a:t>Access to nursing bespoke resources  </a:t>
            </a:r>
          </a:p>
          <a:p>
            <a:pPr>
              <a:lnSpc>
                <a:spcPct val="100000"/>
              </a:lnSpc>
            </a:pPr>
            <a:r>
              <a:rPr lang="en-GB" kern="1400" dirty="0">
                <a:solidFill>
                  <a:srgbClr val="2B285A"/>
                </a:solidFill>
                <a:latin typeface="Museo Sans 300"/>
                <a:ea typeface="Verdana" panose="020B0604030504040204" pitchFamily="34" charset="0"/>
                <a:cs typeface="Times New Roman" panose="02020603050405020304" pitchFamily="18" charset="0"/>
              </a:rPr>
              <a:t>Reflective supervision masterclass, self and group</a:t>
            </a:r>
          </a:p>
          <a:p>
            <a:pPr>
              <a:lnSpc>
                <a:spcPct val="100000"/>
              </a:lnSpc>
            </a:pPr>
            <a:r>
              <a:rPr lang="en-GB" kern="1400" dirty="0">
                <a:solidFill>
                  <a:srgbClr val="2B285A"/>
                </a:solidFill>
                <a:latin typeface="Museo Sans 300"/>
                <a:ea typeface="Verdana" panose="020B0604030504040204" pitchFamily="34" charset="0"/>
                <a:cs typeface="Times New Roman" panose="02020603050405020304" pitchFamily="18" charset="0"/>
              </a:rPr>
              <a:t>CPD points and support with NMC revalidation</a:t>
            </a:r>
          </a:p>
          <a:p>
            <a:pPr marL="11113" indent="0">
              <a:lnSpc>
                <a:spcPct val="100000"/>
              </a:lnSpc>
              <a:buNone/>
            </a:pPr>
            <a:endParaRPr lang="en-GB" b="1" kern="1400" dirty="0">
              <a:solidFill>
                <a:srgbClr val="2B285A"/>
              </a:solidFill>
              <a:latin typeface="Museo Sans 300"/>
              <a:ea typeface="Verdana" panose="020B0604030504040204" pitchFamily="34" charset="0"/>
              <a:cs typeface="Times New Roman" panose="02020603050405020304" pitchFamily="18" charset="0"/>
            </a:endParaRPr>
          </a:p>
          <a:p>
            <a:pPr>
              <a:lnSpc>
                <a:spcPct val="100000"/>
              </a:lnSpc>
            </a:pPr>
            <a:endParaRPr lang="en-GB" b="1" kern="1400" dirty="0">
              <a:solidFill>
                <a:srgbClr val="2B285A"/>
              </a:solidFill>
              <a:latin typeface="Museo Sans 300"/>
              <a:ea typeface="Verdana" panose="020B0604030504040204" pitchFamily="34" charset="0"/>
              <a:cs typeface="Times New Roman" panose="02020603050405020304" pitchFamily="18" charset="0"/>
            </a:endParaRPr>
          </a:p>
          <a:p>
            <a:pPr marL="11113" indent="0">
              <a:lnSpc>
                <a:spcPct val="100000"/>
              </a:lnSpc>
              <a:buNone/>
            </a:pPr>
            <a:endParaRPr lang="en-GB" b="1" kern="1400" dirty="0">
              <a:solidFill>
                <a:srgbClr val="2B285A"/>
              </a:solidFill>
              <a:latin typeface="Museo Sans 300"/>
              <a:ea typeface="Verdana" panose="020B0604030504040204" pitchFamily="34" charset="0"/>
              <a:cs typeface="Times New Roman" panose="02020603050405020304" pitchFamily="18" charset="0"/>
            </a:endParaRPr>
          </a:p>
          <a:p>
            <a:pPr marL="11113" indent="0">
              <a:lnSpc>
                <a:spcPct val="100000"/>
              </a:lnSpc>
              <a:buNone/>
            </a:pPr>
            <a:endParaRPr lang="en-GB" kern="1400" dirty="0">
              <a:solidFill>
                <a:srgbClr val="2B285A"/>
              </a:solidFill>
              <a:latin typeface="Museo Sans 300"/>
              <a:ea typeface="Verdana" panose="020B0604030504040204" pitchFamily="34" charset="0"/>
              <a:cs typeface="Times New Roman" panose="02020603050405020304" pitchFamily="18" charset="0"/>
            </a:endParaRPr>
          </a:p>
          <a:p>
            <a:pPr>
              <a:lnSpc>
                <a:spcPct val="100000"/>
              </a:lnSpc>
            </a:pPr>
            <a:endParaRPr lang="en-GB" kern="1400" dirty="0">
              <a:solidFill>
                <a:srgbClr val="2B285A"/>
              </a:solidFill>
              <a:latin typeface="Museo Sans 300"/>
              <a:ea typeface="Verdana" panose="020B0604030504040204" pitchFamily="34" charset="0"/>
              <a:cs typeface="Times New Roman" panose="02020603050405020304" pitchFamily="18" charset="0"/>
            </a:endParaRPr>
          </a:p>
          <a:p>
            <a:pPr marL="0" indent="0">
              <a:buNone/>
            </a:pPr>
            <a:endParaRPr lang="en-GB" kern="1400" dirty="0">
              <a:solidFill>
                <a:srgbClr val="2B285A"/>
              </a:solidFill>
              <a:latin typeface="Rockwell" panose="02060603020205020403" pitchFamily="18" charset="0"/>
              <a:ea typeface="Verdana" panose="020B0604030504040204" pitchFamily="34" charset="0"/>
              <a:cs typeface="Times New Roman" panose="02020603050405020304" pitchFamily="18" charset="0"/>
            </a:endParaRPr>
          </a:p>
        </p:txBody>
      </p:sp>
      <p:sp>
        <p:nvSpPr>
          <p:cNvPr id="8" name="Content Placeholder 6">
            <a:extLst>
              <a:ext uri="{FF2B5EF4-FFF2-40B4-BE49-F238E27FC236}">
                <a16:creationId xmlns:a16="http://schemas.microsoft.com/office/drawing/2014/main" xmlns="" id="{4493B848-D11D-B749-AFF2-99394E791122}"/>
              </a:ext>
            </a:extLst>
          </p:cNvPr>
          <p:cNvSpPr txBox="1">
            <a:spLocks/>
          </p:cNvSpPr>
          <p:nvPr/>
        </p:nvSpPr>
        <p:spPr>
          <a:xfrm>
            <a:off x="6243632" y="743520"/>
            <a:ext cx="5020886" cy="6017032"/>
          </a:xfrm>
          <a:prstGeom prst="rect">
            <a:avLst/>
          </a:prstGeom>
        </p:spPr>
        <p:txBody>
          <a:bodyPr vert="horz" wrap="square" lIns="0" tIns="0" rIns="0" bIns="0" rtlCol="0">
            <a:spAutoFit/>
          </a:bodyPr>
          <a:lstStyle>
            <a:lvl1pPr marL="268288" indent="-257175" algn="l" defTabSz="914400" rtl="0" eaLnBrk="1" latinLnBrk="0" hangingPunct="1">
              <a:lnSpc>
                <a:spcPct val="120000"/>
              </a:lnSpc>
              <a:spcBef>
                <a:spcPts val="0"/>
              </a:spcBef>
              <a:spcAft>
                <a:spcPts val="600"/>
              </a:spcAft>
              <a:buSzPct val="130000"/>
              <a:buFontTx/>
              <a:buBlip>
                <a:blip r:embed="rId2">
                  <a:extLst>
                    <a:ext uri="{96DAC541-7B7A-43D3-8B79-37D633B846F1}">
                      <asvg:svgBlip xmlns:asvg="http://schemas.microsoft.com/office/drawing/2016/SVG/main" xmlns="" r:embed="rId3"/>
                    </a:ext>
                  </a:extLst>
                </a:blip>
              </a:buBlip>
              <a:tabLst/>
              <a:defRPr sz="1600" b="0" i="0" kern="1200">
                <a:solidFill>
                  <a:schemeClr val="tx2"/>
                </a:solidFill>
                <a:latin typeface="Museo Sans 300" panose="02000000000000000000" pitchFamily="2" charset="77"/>
                <a:ea typeface="+mn-ea"/>
                <a:cs typeface="+mn-cs"/>
              </a:defRPr>
            </a:lvl1pPr>
            <a:lvl2pPr marL="490538" indent="-220663" algn="l" defTabSz="914400" rtl="0" eaLnBrk="1" latinLnBrk="0" hangingPunct="1">
              <a:lnSpc>
                <a:spcPct val="120000"/>
              </a:lnSpc>
              <a:spcBef>
                <a:spcPts val="0"/>
              </a:spcBef>
              <a:spcAft>
                <a:spcPts val="600"/>
              </a:spcAft>
              <a:buSzPct val="130000"/>
              <a:buFontTx/>
              <a:buBlip>
                <a:blip r:embed="rId2">
                  <a:extLst>
                    <a:ext uri="{96DAC541-7B7A-43D3-8B79-37D633B846F1}">
                      <asvg:svgBlip xmlns:asvg="http://schemas.microsoft.com/office/drawing/2016/SVG/main" xmlns="" r:embed="rId3"/>
                    </a:ext>
                  </a:extLst>
                </a:blip>
              </a:buBlip>
              <a:tabLst/>
              <a:defRPr sz="1400" b="0" i="0" kern="1200">
                <a:solidFill>
                  <a:schemeClr val="tx2"/>
                </a:solidFill>
                <a:latin typeface="Museo Sans 300" panose="02000000000000000000" pitchFamily="2" charset="77"/>
                <a:ea typeface="+mn-ea"/>
                <a:cs typeface="+mn-cs"/>
              </a:defRPr>
            </a:lvl2pPr>
            <a:lvl3pPr marL="668338" indent="-177800" algn="l" defTabSz="914400" rtl="0" eaLnBrk="1" latinLnBrk="0" hangingPunct="1">
              <a:lnSpc>
                <a:spcPct val="120000"/>
              </a:lnSpc>
              <a:spcBef>
                <a:spcPts val="0"/>
              </a:spcBef>
              <a:spcAft>
                <a:spcPts val="600"/>
              </a:spcAft>
              <a:buSzPct val="130000"/>
              <a:buFontTx/>
              <a:buBlip>
                <a:blip r:embed="rId2">
                  <a:extLst>
                    <a:ext uri="{96DAC541-7B7A-43D3-8B79-37D633B846F1}">
                      <asvg:svgBlip xmlns:asvg="http://schemas.microsoft.com/office/drawing/2016/SVG/main" xmlns="" r:embed="rId3"/>
                    </a:ext>
                  </a:extLst>
                </a:blip>
              </a:buBlip>
              <a:tabLst/>
              <a:defRPr sz="1200" b="0" i="0" kern="1200">
                <a:solidFill>
                  <a:schemeClr val="tx2"/>
                </a:solidFill>
                <a:latin typeface="Museo Sans 300" panose="02000000000000000000" pitchFamily="2" charset="77"/>
                <a:ea typeface="+mn-ea"/>
                <a:cs typeface="+mn-cs"/>
              </a:defRPr>
            </a:lvl3pPr>
            <a:lvl4pPr marL="847725" indent="-179388" algn="l" defTabSz="914400" rtl="0" eaLnBrk="1" latinLnBrk="0" hangingPunct="1">
              <a:lnSpc>
                <a:spcPct val="120000"/>
              </a:lnSpc>
              <a:spcBef>
                <a:spcPts val="0"/>
              </a:spcBef>
              <a:spcAft>
                <a:spcPts val="600"/>
              </a:spcAft>
              <a:buSzPct val="130000"/>
              <a:buFontTx/>
              <a:buBlip>
                <a:blip r:embed="rId2">
                  <a:extLst>
                    <a:ext uri="{96DAC541-7B7A-43D3-8B79-37D633B846F1}">
                      <asvg:svgBlip xmlns:asvg="http://schemas.microsoft.com/office/drawing/2016/SVG/main" xmlns="" r:embed="rId3"/>
                    </a:ext>
                  </a:extLst>
                </a:blip>
              </a:buBlip>
              <a:tabLst/>
              <a:defRPr sz="1000" b="0" i="0" kern="1200">
                <a:solidFill>
                  <a:schemeClr val="tx2"/>
                </a:solidFill>
                <a:latin typeface="Museo Sans 300" panose="02000000000000000000" pitchFamily="2" charset="77"/>
                <a:ea typeface="+mn-ea"/>
                <a:cs typeface="+mn-cs"/>
              </a:defRPr>
            </a:lvl4pPr>
            <a:lvl5pPr marL="981075" indent="-133350" algn="l" defTabSz="914400" rtl="0" eaLnBrk="1" latinLnBrk="0" hangingPunct="1">
              <a:lnSpc>
                <a:spcPct val="120000"/>
              </a:lnSpc>
              <a:spcBef>
                <a:spcPts val="0"/>
              </a:spcBef>
              <a:spcAft>
                <a:spcPts val="600"/>
              </a:spcAft>
              <a:buSzPct val="130000"/>
              <a:buFontTx/>
              <a:buBlip>
                <a:blip r:embed="rId2">
                  <a:extLst>
                    <a:ext uri="{96DAC541-7B7A-43D3-8B79-37D633B846F1}">
                      <asvg:svgBlip xmlns:asvg="http://schemas.microsoft.com/office/drawing/2016/SVG/main" xmlns="" r:embed="rId3"/>
                    </a:ext>
                  </a:extLst>
                </a:blip>
              </a:buBlip>
              <a:tabLst/>
              <a:defRPr sz="800" b="0" i="0" kern="1200">
                <a:solidFill>
                  <a:schemeClr val="tx2"/>
                </a:solidFill>
                <a:latin typeface="Museo Sans 300"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1113" indent="0">
              <a:lnSpc>
                <a:spcPct val="100000"/>
              </a:lnSpc>
              <a:buNone/>
            </a:pPr>
            <a:endParaRPr lang="en-GB" kern="1400" dirty="0">
              <a:solidFill>
                <a:srgbClr val="2B285A"/>
              </a:solidFill>
              <a:latin typeface="Rockwell" panose="02060603020205020403" pitchFamily="18" charset="0"/>
              <a:ea typeface="Verdana" panose="020B0604030504040204" pitchFamily="34" charset="0"/>
              <a:cs typeface="Times New Roman" panose="02020603050405020304" pitchFamily="18" charset="0"/>
            </a:endParaRPr>
          </a:p>
          <a:p>
            <a:pPr marL="11113" indent="0">
              <a:lnSpc>
                <a:spcPct val="100000"/>
              </a:lnSpc>
              <a:buNone/>
            </a:pPr>
            <a:endParaRPr lang="en-GB" b="1" kern="1400" dirty="0">
              <a:solidFill>
                <a:srgbClr val="2B285A"/>
              </a:solidFill>
              <a:latin typeface="Museo Sans 300"/>
              <a:ea typeface="Verdana" panose="020B0604030504040204" pitchFamily="34" charset="0"/>
              <a:cs typeface="Times New Roman" panose="02020603050405020304" pitchFamily="18" charset="0"/>
            </a:endParaRPr>
          </a:p>
          <a:p>
            <a:pPr marL="11113" indent="0">
              <a:lnSpc>
                <a:spcPct val="100000"/>
              </a:lnSpc>
              <a:buNone/>
            </a:pPr>
            <a:r>
              <a:rPr lang="en-GB" b="1" kern="1400" dirty="0">
                <a:solidFill>
                  <a:srgbClr val="2B285A"/>
                </a:solidFill>
                <a:latin typeface="Museo Sans 300"/>
                <a:ea typeface="Verdana" panose="020B0604030504040204" pitchFamily="34" charset="0"/>
                <a:cs typeface="Times New Roman" panose="02020603050405020304" pitchFamily="18" charset="0"/>
              </a:rPr>
              <a:t>Version 2 supports ShinyMind Live Option</a:t>
            </a:r>
          </a:p>
          <a:p>
            <a:pPr marL="11113" indent="0">
              <a:lnSpc>
                <a:spcPct val="100000"/>
              </a:lnSpc>
              <a:buNone/>
            </a:pPr>
            <a:r>
              <a:rPr lang="en-GB" kern="1400" dirty="0">
                <a:solidFill>
                  <a:srgbClr val="2B285A"/>
                </a:solidFill>
                <a:latin typeface="Museo Sans 300"/>
                <a:ea typeface="Verdana" panose="020B0604030504040204" pitchFamily="34" charset="0"/>
                <a:cs typeface="Times New Roman" panose="02020603050405020304" pitchFamily="18" charset="0"/>
              </a:rPr>
              <a:t>The </a:t>
            </a:r>
            <a:r>
              <a:rPr lang="en-GB" b="1" kern="1400" dirty="0">
                <a:solidFill>
                  <a:srgbClr val="2B285A"/>
                </a:solidFill>
                <a:latin typeface="Museo Sans 300"/>
                <a:ea typeface="Verdana" panose="020B0604030504040204" pitchFamily="34" charset="0"/>
                <a:cs typeface="Times New Roman" panose="02020603050405020304" pitchFamily="18" charset="0"/>
              </a:rPr>
              <a:t>empowering wellness development programme </a:t>
            </a:r>
            <a:r>
              <a:rPr lang="en-GB" kern="1400" dirty="0">
                <a:solidFill>
                  <a:srgbClr val="2B285A"/>
                </a:solidFill>
                <a:latin typeface="Museo Sans 300"/>
                <a:ea typeface="Verdana" panose="020B0604030504040204" pitchFamily="34" charset="0"/>
                <a:cs typeface="Times New Roman" panose="02020603050405020304" pitchFamily="18" charset="0"/>
              </a:rPr>
              <a:t>will be delivered across a year in 12 interactive open webinars to your ShinyMind community who have access to ShinyMind with post- empower work to complete on ShinyMind</a:t>
            </a:r>
          </a:p>
          <a:p>
            <a:pPr marL="11113" indent="0">
              <a:lnSpc>
                <a:spcPct val="100000"/>
              </a:lnSpc>
              <a:buNone/>
            </a:pPr>
            <a:r>
              <a:rPr lang="en-GB" kern="1400" dirty="0">
                <a:solidFill>
                  <a:srgbClr val="2B285A"/>
                </a:solidFill>
                <a:latin typeface="Museo Sans 300"/>
                <a:ea typeface="Verdana" panose="020B0604030504040204" pitchFamily="34" charset="0"/>
                <a:cs typeface="Times New Roman" panose="02020603050405020304" pitchFamily="18" charset="0"/>
              </a:rPr>
              <a:t>12 x 1-hour sessions to bring to life ShinyMind learning and development with pre and post interactive wellbeing empowerment work available for all of your staff </a:t>
            </a:r>
          </a:p>
          <a:p>
            <a:pPr marL="11113" indent="0">
              <a:lnSpc>
                <a:spcPct val="100000"/>
              </a:lnSpc>
              <a:buNone/>
            </a:pPr>
            <a:r>
              <a:rPr lang="en-GB" b="1" kern="1400" dirty="0">
                <a:solidFill>
                  <a:srgbClr val="2B285A"/>
                </a:solidFill>
                <a:latin typeface="Museo Sans 300"/>
                <a:ea typeface="Verdana" panose="020B0604030504040204" pitchFamily="34" charset="0"/>
                <a:cs typeface="Times New Roman" panose="02020603050405020304" pitchFamily="18" charset="0"/>
              </a:rPr>
              <a:t>2 hours in total of development per session, 24 hours of wellbeing development across the programme per participant</a:t>
            </a:r>
          </a:p>
          <a:p>
            <a:pPr marL="11113" indent="0">
              <a:lnSpc>
                <a:spcPct val="100000"/>
              </a:lnSpc>
              <a:buNone/>
            </a:pPr>
            <a:r>
              <a:rPr lang="en-GB" kern="1400" dirty="0">
                <a:solidFill>
                  <a:srgbClr val="2B285A"/>
                </a:solidFill>
                <a:latin typeface="Museo Sans 300"/>
                <a:ea typeface="Verdana" panose="020B0604030504040204" pitchFamily="34" charset="0"/>
                <a:cs typeface="Times New Roman" panose="02020603050405020304" pitchFamily="18" charset="0"/>
              </a:rPr>
              <a:t>2 of the open interactive webinar sessions across the year will be </a:t>
            </a:r>
            <a:r>
              <a:rPr lang="en-GB" b="1" kern="1400" dirty="0">
                <a:solidFill>
                  <a:srgbClr val="2B285A"/>
                </a:solidFill>
                <a:latin typeface="Museo Sans 300"/>
                <a:ea typeface="Verdana" panose="020B0604030504040204" pitchFamily="34" charset="0"/>
                <a:cs typeface="Times New Roman" panose="02020603050405020304" pitchFamily="18" charset="0"/>
              </a:rPr>
              <a:t>guided reflective supervision practice </a:t>
            </a:r>
          </a:p>
          <a:p>
            <a:pPr marL="11113" indent="0">
              <a:lnSpc>
                <a:spcPct val="100000"/>
              </a:lnSpc>
              <a:buNone/>
            </a:pPr>
            <a:r>
              <a:rPr lang="en-GB" kern="1400" dirty="0">
                <a:solidFill>
                  <a:srgbClr val="2B285A"/>
                </a:solidFill>
                <a:latin typeface="Museo Sans 300"/>
                <a:ea typeface="Verdana" panose="020B0604030504040204" pitchFamily="34" charset="0"/>
                <a:cs typeface="Times New Roman" panose="02020603050405020304" pitchFamily="18" charset="0"/>
              </a:rPr>
              <a:t>The ShinyMind Live programme will also enable participants to </a:t>
            </a:r>
            <a:r>
              <a:rPr lang="en-GB" b="1" kern="1400" dirty="0">
                <a:solidFill>
                  <a:srgbClr val="2B285A"/>
                </a:solidFill>
                <a:latin typeface="Museo Sans 300"/>
                <a:ea typeface="Verdana" panose="020B0604030504040204" pitchFamily="34" charset="0"/>
                <a:cs typeface="Times New Roman" panose="02020603050405020304" pitchFamily="18" charset="0"/>
              </a:rPr>
              <a:t>gain CPD points </a:t>
            </a:r>
          </a:p>
          <a:p>
            <a:pPr marL="11113" indent="0">
              <a:lnSpc>
                <a:spcPct val="100000"/>
              </a:lnSpc>
              <a:buNone/>
            </a:pPr>
            <a:r>
              <a:rPr lang="en-GB" b="1" kern="1400" dirty="0">
                <a:solidFill>
                  <a:srgbClr val="2B285A"/>
                </a:solidFill>
                <a:latin typeface="Museo Sans 300"/>
                <a:ea typeface="Verdana" panose="020B0604030504040204" pitchFamily="34" charset="0"/>
                <a:cs typeface="Times New Roman" panose="02020603050405020304" pitchFamily="18" charset="0"/>
              </a:rPr>
              <a:t> </a:t>
            </a:r>
          </a:p>
          <a:p>
            <a:pPr marL="11113" indent="0">
              <a:lnSpc>
                <a:spcPct val="100000"/>
              </a:lnSpc>
              <a:buNone/>
            </a:pPr>
            <a:endParaRPr lang="en-GB" kern="1400" dirty="0">
              <a:solidFill>
                <a:srgbClr val="2B285A"/>
              </a:solidFill>
              <a:latin typeface="Museo Sans 300"/>
              <a:ea typeface="Verdana" panose="020B0604030504040204" pitchFamily="34" charset="0"/>
              <a:cs typeface="Times New Roman" panose="02020603050405020304" pitchFamily="18" charset="0"/>
            </a:endParaRPr>
          </a:p>
          <a:p>
            <a:pPr>
              <a:lnSpc>
                <a:spcPct val="100000"/>
              </a:lnSpc>
            </a:pPr>
            <a:endParaRPr lang="en-GB" b="1" kern="1400" dirty="0">
              <a:solidFill>
                <a:srgbClr val="2B285A"/>
              </a:solidFill>
              <a:latin typeface="Rockwell" panose="02060603020205020403" pitchFamily="18" charset="0"/>
              <a:ea typeface="Verdana" panose="020B0604030504040204" pitchFamily="34" charset="0"/>
              <a:cs typeface="Times New Roman" panose="02020603050405020304" pitchFamily="18" charset="0"/>
            </a:endParaRPr>
          </a:p>
          <a:p>
            <a:pPr>
              <a:lnSpc>
                <a:spcPct val="100000"/>
              </a:lnSpc>
            </a:pPr>
            <a:endParaRPr lang="en-GB" b="1" kern="1400" dirty="0">
              <a:solidFill>
                <a:srgbClr val="2B285A"/>
              </a:solidFill>
              <a:latin typeface="Rockwell" panose="02060603020205020403" pitchFamily="18" charset="0"/>
              <a:ea typeface="Verdana" panose="020B0604030504040204" pitchFamily="34" charset="0"/>
              <a:cs typeface="Times New Roman" panose="02020603050405020304" pitchFamily="18" charset="0"/>
            </a:endParaRPr>
          </a:p>
        </p:txBody>
      </p:sp>
      <p:sp>
        <p:nvSpPr>
          <p:cNvPr id="9" name="Content Placeholder 6">
            <a:extLst>
              <a:ext uri="{FF2B5EF4-FFF2-40B4-BE49-F238E27FC236}">
                <a16:creationId xmlns:a16="http://schemas.microsoft.com/office/drawing/2014/main" xmlns="" id="{CA7FCCB0-0173-1145-8A5E-2672BFA6120C}"/>
              </a:ext>
            </a:extLst>
          </p:cNvPr>
          <p:cNvSpPr txBox="1">
            <a:spLocks/>
          </p:cNvSpPr>
          <p:nvPr/>
        </p:nvSpPr>
        <p:spPr>
          <a:xfrm>
            <a:off x="8251350" y="635726"/>
            <a:ext cx="3237795" cy="1538883"/>
          </a:xfrm>
          <a:prstGeom prst="rect">
            <a:avLst/>
          </a:prstGeom>
        </p:spPr>
        <p:txBody>
          <a:bodyPr vert="horz" wrap="square" lIns="0" tIns="0" rIns="0" bIns="0" rtlCol="0">
            <a:spAutoFit/>
          </a:bodyPr>
          <a:lstStyle>
            <a:lvl1pPr marL="268288" indent="-257175" algn="l" defTabSz="914400" rtl="0" eaLnBrk="1" latinLnBrk="0" hangingPunct="1">
              <a:lnSpc>
                <a:spcPct val="120000"/>
              </a:lnSpc>
              <a:spcBef>
                <a:spcPts val="0"/>
              </a:spcBef>
              <a:spcAft>
                <a:spcPts val="600"/>
              </a:spcAft>
              <a:buSzPct val="130000"/>
              <a:buFontTx/>
              <a:buBlip>
                <a:blip r:embed="rId2">
                  <a:extLst>
                    <a:ext uri="{96DAC541-7B7A-43D3-8B79-37D633B846F1}">
                      <asvg:svgBlip xmlns:asvg="http://schemas.microsoft.com/office/drawing/2016/SVG/main" xmlns="" r:embed="rId3"/>
                    </a:ext>
                  </a:extLst>
                </a:blip>
              </a:buBlip>
              <a:tabLst/>
              <a:defRPr sz="1600" b="0" i="0" kern="1200">
                <a:solidFill>
                  <a:schemeClr val="tx2"/>
                </a:solidFill>
                <a:latin typeface="Museo Sans 300" panose="02000000000000000000" pitchFamily="2" charset="77"/>
                <a:ea typeface="+mn-ea"/>
                <a:cs typeface="+mn-cs"/>
              </a:defRPr>
            </a:lvl1pPr>
            <a:lvl2pPr marL="490538" indent="-220663" algn="l" defTabSz="914400" rtl="0" eaLnBrk="1" latinLnBrk="0" hangingPunct="1">
              <a:lnSpc>
                <a:spcPct val="120000"/>
              </a:lnSpc>
              <a:spcBef>
                <a:spcPts val="0"/>
              </a:spcBef>
              <a:spcAft>
                <a:spcPts val="600"/>
              </a:spcAft>
              <a:buSzPct val="130000"/>
              <a:buFontTx/>
              <a:buBlip>
                <a:blip r:embed="rId2">
                  <a:extLst>
                    <a:ext uri="{96DAC541-7B7A-43D3-8B79-37D633B846F1}">
                      <asvg:svgBlip xmlns:asvg="http://schemas.microsoft.com/office/drawing/2016/SVG/main" xmlns="" r:embed="rId3"/>
                    </a:ext>
                  </a:extLst>
                </a:blip>
              </a:buBlip>
              <a:tabLst/>
              <a:defRPr sz="1400" b="0" i="0" kern="1200">
                <a:solidFill>
                  <a:schemeClr val="tx2"/>
                </a:solidFill>
                <a:latin typeface="Museo Sans 300" panose="02000000000000000000" pitchFamily="2" charset="77"/>
                <a:ea typeface="+mn-ea"/>
                <a:cs typeface="+mn-cs"/>
              </a:defRPr>
            </a:lvl2pPr>
            <a:lvl3pPr marL="668338" indent="-177800" algn="l" defTabSz="914400" rtl="0" eaLnBrk="1" latinLnBrk="0" hangingPunct="1">
              <a:lnSpc>
                <a:spcPct val="120000"/>
              </a:lnSpc>
              <a:spcBef>
                <a:spcPts val="0"/>
              </a:spcBef>
              <a:spcAft>
                <a:spcPts val="600"/>
              </a:spcAft>
              <a:buSzPct val="130000"/>
              <a:buFontTx/>
              <a:buBlip>
                <a:blip r:embed="rId2">
                  <a:extLst>
                    <a:ext uri="{96DAC541-7B7A-43D3-8B79-37D633B846F1}">
                      <asvg:svgBlip xmlns:asvg="http://schemas.microsoft.com/office/drawing/2016/SVG/main" xmlns="" r:embed="rId3"/>
                    </a:ext>
                  </a:extLst>
                </a:blip>
              </a:buBlip>
              <a:tabLst/>
              <a:defRPr sz="1200" b="0" i="0" kern="1200">
                <a:solidFill>
                  <a:schemeClr val="tx2"/>
                </a:solidFill>
                <a:latin typeface="Museo Sans 300" panose="02000000000000000000" pitchFamily="2" charset="77"/>
                <a:ea typeface="+mn-ea"/>
                <a:cs typeface="+mn-cs"/>
              </a:defRPr>
            </a:lvl3pPr>
            <a:lvl4pPr marL="847725" indent="-179388" algn="l" defTabSz="914400" rtl="0" eaLnBrk="1" latinLnBrk="0" hangingPunct="1">
              <a:lnSpc>
                <a:spcPct val="120000"/>
              </a:lnSpc>
              <a:spcBef>
                <a:spcPts val="0"/>
              </a:spcBef>
              <a:spcAft>
                <a:spcPts val="600"/>
              </a:spcAft>
              <a:buSzPct val="130000"/>
              <a:buFontTx/>
              <a:buBlip>
                <a:blip r:embed="rId2">
                  <a:extLst>
                    <a:ext uri="{96DAC541-7B7A-43D3-8B79-37D633B846F1}">
                      <asvg:svgBlip xmlns:asvg="http://schemas.microsoft.com/office/drawing/2016/SVG/main" xmlns="" r:embed="rId3"/>
                    </a:ext>
                  </a:extLst>
                </a:blip>
              </a:buBlip>
              <a:tabLst/>
              <a:defRPr sz="1000" b="0" i="0" kern="1200">
                <a:solidFill>
                  <a:schemeClr val="tx2"/>
                </a:solidFill>
                <a:latin typeface="Museo Sans 300" panose="02000000000000000000" pitchFamily="2" charset="77"/>
                <a:ea typeface="+mn-ea"/>
                <a:cs typeface="+mn-cs"/>
              </a:defRPr>
            </a:lvl4pPr>
            <a:lvl5pPr marL="981075" indent="-133350" algn="l" defTabSz="914400" rtl="0" eaLnBrk="1" latinLnBrk="0" hangingPunct="1">
              <a:lnSpc>
                <a:spcPct val="120000"/>
              </a:lnSpc>
              <a:spcBef>
                <a:spcPts val="0"/>
              </a:spcBef>
              <a:spcAft>
                <a:spcPts val="600"/>
              </a:spcAft>
              <a:buSzPct val="130000"/>
              <a:buFontTx/>
              <a:buBlip>
                <a:blip r:embed="rId2">
                  <a:extLst>
                    <a:ext uri="{96DAC541-7B7A-43D3-8B79-37D633B846F1}">
                      <asvg:svgBlip xmlns:asvg="http://schemas.microsoft.com/office/drawing/2016/SVG/main" xmlns="" r:embed="rId3"/>
                    </a:ext>
                  </a:extLst>
                </a:blip>
              </a:buBlip>
              <a:tabLst/>
              <a:defRPr sz="800" b="0" i="0" kern="1200">
                <a:solidFill>
                  <a:schemeClr val="tx2"/>
                </a:solidFill>
                <a:latin typeface="Museo Sans 300"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1113" indent="0">
              <a:lnSpc>
                <a:spcPct val="100000"/>
              </a:lnSpc>
              <a:buNone/>
            </a:pPr>
            <a:r>
              <a:rPr lang="en-GB" kern="1400" dirty="0">
                <a:solidFill>
                  <a:srgbClr val="2B285A"/>
                </a:solidFill>
                <a:latin typeface="Museo Sans 300"/>
                <a:ea typeface="Verdana" panose="020B0604030504040204" pitchFamily="34" charset="0"/>
                <a:cs typeface="Times New Roman" panose="02020603050405020304" pitchFamily="18" charset="0"/>
              </a:rPr>
              <a:t> </a:t>
            </a:r>
          </a:p>
          <a:p>
            <a:pPr marL="11113" indent="0">
              <a:lnSpc>
                <a:spcPct val="100000"/>
              </a:lnSpc>
              <a:buNone/>
            </a:pPr>
            <a:endParaRPr lang="en-GB" kern="1400" dirty="0">
              <a:solidFill>
                <a:srgbClr val="2B285A"/>
              </a:solidFill>
              <a:latin typeface="Museo Sans 300"/>
              <a:ea typeface="Verdana" panose="020B0604030504040204" pitchFamily="34" charset="0"/>
              <a:cs typeface="Times New Roman" panose="02020603050405020304" pitchFamily="18" charset="0"/>
            </a:endParaRPr>
          </a:p>
          <a:p>
            <a:pPr marL="11113" indent="0">
              <a:lnSpc>
                <a:spcPct val="100000"/>
              </a:lnSpc>
              <a:buNone/>
            </a:pPr>
            <a:endParaRPr lang="en-GB" sz="1600" kern="1400" dirty="0">
              <a:solidFill>
                <a:srgbClr val="2B285A"/>
              </a:solidFill>
              <a:latin typeface="Museo Sans 300"/>
              <a:ea typeface="Verdana" panose="020B0604030504040204" pitchFamily="34" charset="0"/>
              <a:cs typeface="Times New Roman" panose="02020603050405020304" pitchFamily="18" charset="0"/>
            </a:endParaRPr>
          </a:p>
          <a:p>
            <a:pPr marL="11113" indent="0">
              <a:lnSpc>
                <a:spcPct val="100000"/>
              </a:lnSpc>
              <a:buNone/>
            </a:pPr>
            <a:endParaRPr lang="en-GB" kern="1400" dirty="0">
              <a:solidFill>
                <a:srgbClr val="2B285A"/>
              </a:solidFill>
              <a:latin typeface="Museo Sans 300"/>
              <a:ea typeface="Verdana" panose="020B0604030504040204" pitchFamily="34" charset="0"/>
              <a:cs typeface="Times New Roman" panose="02020603050405020304" pitchFamily="18" charset="0"/>
            </a:endParaRPr>
          </a:p>
          <a:p>
            <a:pPr marL="11113" indent="0">
              <a:lnSpc>
                <a:spcPct val="100000"/>
              </a:lnSpc>
              <a:buNone/>
            </a:pPr>
            <a:endParaRPr lang="en-GB" sz="1600" kern="1400" dirty="0">
              <a:solidFill>
                <a:srgbClr val="2B285A"/>
              </a:solidFill>
              <a:latin typeface="Rockwell" panose="02060603020205020403" pitchFamily="18" charset="0"/>
              <a:ea typeface="Verdana" panose="020B0604030504040204" pitchFamily="34" charset="0"/>
              <a:cs typeface="Times New Roman" panose="02020603050405020304" pitchFamily="18" charset="0"/>
            </a:endParaRPr>
          </a:p>
        </p:txBody>
      </p:sp>
      <p:pic>
        <p:nvPicPr>
          <p:cNvPr id="6" name="Picture 5">
            <a:extLst>
              <a:ext uri="{FF2B5EF4-FFF2-40B4-BE49-F238E27FC236}">
                <a16:creationId xmlns:a16="http://schemas.microsoft.com/office/drawing/2014/main" xmlns="" id="{1D160022-9BA9-17AE-397D-241C7529DE21}"/>
              </a:ext>
            </a:extLst>
          </p:cNvPr>
          <p:cNvPicPr>
            <a:picLocks noChangeAspect="1"/>
          </p:cNvPicPr>
          <p:nvPr/>
        </p:nvPicPr>
        <p:blipFill>
          <a:blip r:embed="rId4"/>
          <a:stretch>
            <a:fillRect/>
          </a:stretch>
        </p:blipFill>
        <p:spPr>
          <a:xfrm>
            <a:off x="10365981" y="5432290"/>
            <a:ext cx="1274174" cy="1347333"/>
          </a:xfrm>
          <a:prstGeom prst="rect">
            <a:avLst/>
          </a:prstGeom>
        </p:spPr>
      </p:pic>
    </p:spTree>
    <p:extLst>
      <p:ext uri="{BB962C8B-B14F-4D97-AF65-F5344CB8AC3E}">
        <p14:creationId xmlns:p14="http://schemas.microsoft.com/office/powerpoint/2010/main" val="39527650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EADBA268-D0E2-FFB6-50E3-D92F9A98D46D}"/>
              </a:ext>
            </a:extLst>
          </p:cNvPr>
          <p:cNvSpPr>
            <a:spLocks noGrp="1"/>
          </p:cNvSpPr>
          <p:nvPr>
            <p:ph type="title"/>
          </p:nvPr>
        </p:nvSpPr>
        <p:spPr>
          <a:xfrm>
            <a:off x="488577" y="348807"/>
            <a:ext cx="10515600" cy="870394"/>
          </a:xfrm>
        </p:spPr>
        <p:txBody>
          <a:bodyPr>
            <a:normAutofit/>
          </a:bodyPr>
          <a:lstStyle/>
          <a:p>
            <a:r>
              <a:rPr lang="en-GB" sz="2800" dirty="0"/>
              <a:t>Gratitude Board - Self reflection </a:t>
            </a:r>
            <a:endParaRPr lang="en-US" sz="2800" dirty="0"/>
          </a:p>
        </p:txBody>
      </p:sp>
      <p:pic>
        <p:nvPicPr>
          <p:cNvPr id="4" name="Picture 3" descr="Text&#10;&#10;Description automatically generated">
            <a:extLst>
              <a:ext uri="{FF2B5EF4-FFF2-40B4-BE49-F238E27FC236}">
                <a16:creationId xmlns:a16="http://schemas.microsoft.com/office/drawing/2014/main" xmlns="" id="{CABCBCB6-5D11-BB66-39D8-D1F01B604E0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128650" y="193430"/>
            <a:ext cx="3574773" cy="6471140"/>
          </a:xfrm>
          <a:prstGeom prst="rect">
            <a:avLst/>
          </a:prstGeom>
        </p:spPr>
      </p:pic>
      <p:pic>
        <p:nvPicPr>
          <p:cNvPr id="6" name="Picture 5" descr="A picture containing person, indoor&#10;&#10;Description automatically generated">
            <a:extLst>
              <a:ext uri="{FF2B5EF4-FFF2-40B4-BE49-F238E27FC236}">
                <a16:creationId xmlns:a16="http://schemas.microsoft.com/office/drawing/2014/main" xmlns="" id="{AD7DE86F-604C-6ADE-2441-1FC38531094D}"/>
              </a:ext>
            </a:extLst>
          </p:cNvPr>
          <p:cNvPicPr>
            <a:picLocks noChangeAspect="1"/>
          </p:cNvPicPr>
          <p:nvPr/>
        </p:nvPicPr>
        <p:blipFill>
          <a:blip r:embed="rId3">
            <a:extLst>
              <a:ext uri="{28A0092B-C50C-407E-A947-70E740481C1C}">
                <a14:useLocalDpi xmlns:a14="http://schemas.microsoft.com/office/drawing/2010/main" val="0"/>
              </a:ext>
              <a:ext uri="{837473B0-CC2E-450A-ABE3-18F120FF3D39}">
                <a1611:picAttrSrcUrl xmlns:a1611="http://schemas.microsoft.com/office/drawing/2016/11/main" xmlns="" r:id="rId4"/>
              </a:ext>
            </a:extLst>
          </a:blip>
          <a:stretch>
            <a:fillRect/>
          </a:stretch>
        </p:blipFill>
        <p:spPr>
          <a:xfrm>
            <a:off x="1913068" y="1917757"/>
            <a:ext cx="3048000" cy="3953022"/>
          </a:xfrm>
          <a:prstGeom prst="rect">
            <a:avLst/>
          </a:prstGeom>
        </p:spPr>
      </p:pic>
    </p:spTree>
    <p:extLst>
      <p:ext uri="{BB962C8B-B14F-4D97-AF65-F5344CB8AC3E}">
        <p14:creationId xmlns:p14="http://schemas.microsoft.com/office/powerpoint/2010/main" val="1922840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xmlns="" id="{5026AC58-FA0B-30FE-F55E-273831700454}"/>
              </a:ext>
            </a:extLst>
          </p:cNvPr>
          <p:cNvSpPr>
            <a:spLocks noGrp="1"/>
          </p:cNvSpPr>
          <p:nvPr>
            <p:ph type="title"/>
          </p:nvPr>
        </p:nvSpPr>
        <p:spPr>
          <a:xfrm>
            <a:off x="308125" y="386323"/>
            <a:ext cx="10515600" cy="1105086"/>
          </a:xfrm>
        </p:spPr>
        <p:txBody>
          <a:bodyPr>
            <a:normAutofit fontScale="90000"/>
          </a:bodyPr>
          <a:lstStyle/>
          <a:p>
            <a:r>
              <a:rPr lang="en-GB" sz="3200" dirty="0"/>
              <a:t>Wellbeing Messages </a:t>
            </a:r>
            <a:br>
              <a:rPr lang="en-GB" sz="3200" dirty="0"/>
            </a:br>
            <a:r>
              <a:rPr lang="en-GB" sz="3200" dirty="0"/>
              <a:t>Brighten a colleagues Day</a:t>
            </a:r>
            <a:r>
              <a:rPr lang="en-GB" sz="3200" b="1" dirty="0">
                <a:solidFill>
                  <a:srgbClr val="0070C0"/>
                </a:solidFill>
                <a:latin typeface="Arial" panose="020B0604020202020204" pitchFamily="34" charset="0"/>
                <a:cs typeface="Arial" panose="020B0604020202020204" pitchFamily="34" charset="0"/>
              </a:rPr>
              <a:t/>
            </a:r>
            <a:br>
              <a:rPr lang="en-GB" sz="3200" b="1" dirty="0">
                <a:solidFill>
                  <a:srgbClr val="0070C0"/>
                </a:solidFill>
                <a:latin typeface="Arial" panose="020B0604020202020204" pitchFamily="34" charset="0"/>
                <a:cs typeface="Arial" panose="020B0604020202020204" pitchFamily="34" charset="0"/>
              </a:rPr>
            </a:br>
            <a:r>
              <a:rPr lang="en-GB" sz="3200" b="1" dirty="0">
                <a:solidFill>
                  <a:srgbClr val="0070C0"/>
                </a:solidFill>
                <a:latin typeface="Arial" panose="020B0604020202020204" pitchFamily="34" charset="0"/>
                <a:cs typeface="Arial" panose="020B0604020202020204" pitchFamily="34" charset="0"/>
              </a:rPr>
              <a:t/>
            </a:r>
            <a:br>
              <a:rPr lang="en-GB" sz="3200" b="1" dirty="0">
                <a:solidFill>
                  <a:srgbClr val="0070C0"/>
                </a:solidFill>
                <a:latin typeface="Arial" panose="020B0604020202020204" pitchFamily="34" charset="0"/>
                <a:cs typeface="Arial" panose="020B0604020202020204" pitchFamily="34" charset="0"/>
              </a:rPr>
            </a:br>
            <a:r>
              <a:rPr lang="en-GB" sz="3200" b="1" dirty="0">
                <a:solidFill>
                  <a:srgbClr val="0070C0"/>
                </a:solidFill>
                <a:latin typeface="Arial" panose="020B0604020202020204" pitchFamily="34" charset="0"/>
                <a:cs typeface="Arial" panose="020B0604020202020204" pitchFamily="34" charset="0"/>
              </a:rPr>
              <a:t/>
            </a:r>
            <a:br>
              <a:rPr lang="en-GB" sz="3200" b="1" dirty="0">
                <a:solidFill>
                  <a:srgbClr val="0070C0"/>
                </a:solidFill>
                <a:latin typeface="Arial" panose="020B0604020202020204" pitchFamily="34" charset="0"/>
                <a:cs typeface="Arial" panose="020B0604020202020204" pitchFamily="34" charset="0"/>
              </a:rPr>
            </a:br>
            <a:endParaRPr lang="en-GB" sz="3200" b="1" dirty="0">
              <a:solidFill>
                <a:srgbClr val="0070C0"/>
              </a:solidFill>
              <a:latin typeface="Arial" panose="020B0604020202020204" pitchFamily="34" charset="0"/>
              <a:cs typeface="Arial" panose="020B0604020202020204" pitchFamily="34" charset="0"/>
            </a:endParaRPr>
          </a:p>
        </p:txBody>
      </p:sp>
      <p:pic>
        <p:nvPicPr>
          <p:cNvPr id="8" name="Picture 7" descr="Graphical user interface, application, website&#10;&#10;Description automatically generated">
            <a:extLst>
              <a:ext uri="{FF2B5EF4-FFF2-40B4-BE49-F238E27FC236}">
                <a16:creationId xmlns:a16="http://schemas.microsoft.com/office/drawing/2014/main" xmlns="" id="{BA819775-1C73-6B09-9401-4AF7AF42BA7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289832" y="275478"/>
            <a:ext cx="3395662" cy="6492874"/>
          </a:xfrm>
          <a:prstGeom prst="rect">
            <a:avLst/>
          </a:prstGeom>
        </p:spPr>
      </p:pic>
      <p:pic>
        <p:nvPicPr>
          <p:cNvPr id="10" name="Picture 9" descr="A picture containing text, lamp, plant, vector graphics&#10;&#10;Description automatically generated">
            <a:extLst>
              <a:ext uri="{FF2B5EF4-FFF2-40B4-BE49-F238E27FC236}">
                <a16:creationId xmlns:a16="http://schemas.microsoft.com/office/drawing/2014/main" xmlns="" id="{E6C822C6-7B43-B03E-E8C5-E47F05CC647E}"/>
              </a:ext>
            </a:extLst>
          </p:cNvPr>
          <p:cNvPicPr>
            <a:picLocks noChangeAspect="1"/>
          </p:cNvPicPr>
          <p:nvPr/>
        </p:nvPicPr>
        <p:blipFill>
          <a:blip r:embed="rId3">
            <a:extLst>
              <a:ext uri="{28A0092B-C50C-407E-A947-70E740481C1C}">
                <a14:useLocalDpi xmlns:a14="http://schemas.microsoft.com/office/drawing/2010/main" val="0"/>
              </a:ext>
              <a:ext uri="{837473B0-CC2E-450A-ABE3-18F120FF3D39}">
                <a1611:picAttrSrcUrl xmlns:a1611="http://schemas.microsoft.com/office/drawing/2016/11/main" xmlns="" r:id="rId4"/>
              </a:ext>
            </a:extLst>
          </a:blip>
          <a:stretch>
            <a:fillRect/>
          </a:stretch>
        </p:blipFill>
        <p:spPr>
          <a:xfrm>
            <a:off x="1613359" y="2125214"/>
            <a:ext cx="3952566" cy="3793920"/>
          </a:xfrm>
          <a:prstGeom prst="rect">
            <a:avLst/>
          </a:prstGeom>
        </p:spPr>
      </p:pic>
    </p:spTree>
    <p:extLst>
      <p:ext uri="{BB962C8B-B14F-4D97-AF65-F5344CB8AC3E}">
        <p14:creationId xmlns:p14="http://schemas.microsoft.com/office/powerpoint/2010/main" val="42679608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490AF07B-FF07-4D95-0A44-59F76FB7FDA5}"/>
              </a:ext>
            </a:extLst>
          </p:cNvPr>
          <p:cNvSpPr>
            <a:spLocks noGrp="1"/>
          </p:cNvSpPr>
          <p:nvPr>
            <p:ph type="title"/>
          </p:nvPr>
        </p:nvSpPr>
        <p:spPr>
          <a:xfrm>
            <a:off x="416859" y="372751"/>
            <a:ext cx="10515600" cy="1212664"/>
          </a:xfrm>
        </p:spPr>
        <p:txBody>
          <a:bodyPr>
            <a:normAutofit/>
          </a:bodyPr>
          <a:lstStyle/>
          <a:p>
            <a:r>
              <a:rPr lang="en-GB" sz="3600" dirty="0"/>
              <a:t>Twitter Feed – </a:t>
            </a:r>
            <a:br>
              <a:rPr lang="en-GB" sz="3600" dirty="0"/>
            </a:br>
            <a:r>
              <a:rPr lang="en-GB" sz="3600" dirty="0"/>
              <a:t>Spread  good thoughts </a:t>
            </a:r>
            <a:endParaRPr lang="en-GB" b="1" dirty="0">
              <a:solidFill>
                <a:schemeClr val="accent5">
                  <a:lumMod val="75000"/>
                </a:schemeClr>
              </a:solidFill>
              <a:latin typeface="Arial" panose="020B0604020202020204" pitchFamily="34" charset="0"/>
              <a:cs typeface="Arial" panose="020B0604020202020204" pitchFamily="34" charset="0"/>
            </a:endParaRPr>
          </a:p>
        </p:txBody>
      </p:sp>
      <p:pic>
        <p:nvPicPr>
          <p:cNvPr id="3" name="Picture 2">
            <a:extLst>
              <a:ext uri="{FF2B5EF4-FFF2-40B4-BE49-F238E27FC236}">
                <a16:creationId xmlns:a16="http://schemas.microsoft.com/office/drawing/2014/main" xmlns="" id="{4F37A7CC-2D16-7A30-3036-EFC19B26AF75}"/>
              </a:ext>
            </a:extLst>
          </p:cNvPr>
          <p:cNvPicPr>
            <a:picLocks noChangeAspect="1"/>
          </p:cNvPicPr>
          <p:nvPr/>
        </p:nvPicPr>
        <p:blipFill>
          <a:blip r:embed="rId2"/>
          <a:stretch>
            <a:fillRect/>
          </a:stretch>
        </p:blipFill>
        <p:spPr>
          <a:xfrm>
            <a:off x="7877908" y="526489"/>
            <a:ext cx="3671667" cy="6127750"/>
          </a:xfrm>
          <a:prstGeom prst="rect">
            <a:avLst/>
          </a:prstGeom>
        </p:spPr>
      </p:pic>
      <p:pic>
        <p:nvPicPr>
          <p:cNvPr id="5" name="Picture 4" descr="A seagull flying in the sky&#10;&#10;Description automatically generated">
            <a:extLst>
              <a:ext uri="{FF2B5EF4-FFF2-40B4-BE49-F238E27FC236}">
                <a16:creationId xmlns:a16="http://schemas.microsoft.com/office/drawing/2014/main" xmlns="" id="{987452EF-6DE7-F182-B57B-0EDCEB8DE59E}"/>
              </a:ext>
            </a:extLst>
          </p:cNvPr>
          <p:cNvPicPr>
            <a:picLocks noChangeAspect="1"/>
          </p:cNvPicPr>
          <p:nvPr/>
        </p:nvPicPr>
        <p:blipFill>
          <a:blip r:embed="rId3">
            <a:extLst>
              <a:ext uri="{BEBA8EAE-BF5A-486C-A8C5-ECC9F3942E4B}">
                <a14:imgProps xmlns:a14="http://schemas.microsoft.com/office/drawing/2010/main">
                  <a14:imgLayer r:embed="rId4">
                    <a14:imgEffect>
                      <a14:brightnessContrast bright="20000" contrast="-40000"/>
                    </a14:imgEffect>
                  </a14:imgLayer>
                </a14:imgProps>
              </a:ext>
              <a:ext uri="{28A0092B-C50C-407E-A947-70E740481C1C}">
                <a14:useLocalDpi xmlns:a14="http://schemas.microsoft.com/office/drawing/2010/main" val="0"/>
              </a:ext>
              <a:ext uri="{837473B0-CC2E-450A-ABE3-18F120FF3D39}">
                <a1611:picAttrSrcUrl xmlns:a1611="http://schemas.microsoft.com/office/drawing/2016/11/main" xmlns="" r:id="rId5"/>
              </a:ext>
            </a:extLst>
          </a:blip>
          <a:stretch>
            <a:fillRect/>
          </a:stretch>
        </p:blipFill>
        <p:spPr>
          <a:xfrm>
            <a:off x="775447" y="2232335"/>
            <a:ext cx="5754884" cy="3063876"/>
          </a:xfrm>
          <a:prstGeom prst="rect">
            <a:avLst/>
          </a:prstGeom>
        </p:spPr>
      </p:pic>
    </p:spTree>
    <p:extLst>
      <p:ext uri="{BB962C8B-B14F-4D97-AF65-F5344CB8AC3E}">
        <p14:creationId xmlns:p14="http://schemas.microsoft.com/office/powerpoint/2010/main" val="40962185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33DFD81B-87D8-4240-B040-E948F8828939}"/>
              </a:ext>
            </a:extLst>
          </p:cNvPr>
          <p:cNvSpPr>
            <a:spLocks noGrp="1"/>
          </p:cNvSpPr>
          <p:nvPr>
            <p:ph type="title"/>
          </p:nvPr>
        </p:nvSpPr>
        <p:spPr>
          <a:xfrm>
            <a:off x="881736" y="293518"/>
            <a:ext cx="10933746" cy="443198"/>
          </a:xfrm>
        </p:spPr>
        <p:txBody>
          <a:bodyPr/>
          <a:lstStyle/>
          <a:p>
            <a:r>
              <a:rPr lang="en-GB" sz="3200" dirty="0">
                <a:solidFill>
                  <a:schemeClr val="accent2"/>
                </a:solidFill>
                <a:latin typeface="Rockwell"/>
              </a:rPr>
              <a:t>Our </a:t>
            </a:r>
            <a:r>
              <a:rPr lang="en-GB" sz="3200" dirty="0" err="1">
                <a:solidFill>
                  <a:schemeClr val="accent2"/>
                </a:solidFill>
                <a:latin typeface="Rockwell"/>
              </a:rPr>
              <a:t>ShinyMinder</a:t>
            </a:r>
            <a:r>
              <a:rPr lang="en-GB" sz="3200" dirty="0">
                <a:solidFill>
                  <a:schemeClr val="accent2"/>
                </a:solidFill>
                <a:latin typeface="Rockwell"/>
              </a:rPr>
              <a:t> NHS Nursing Advisory Board</a:t>
            </a:r>
            <a:endParaRPr lang="en-GB" sz="3200" dirty="0"/>
          </a:p>
        </p:txBody>
      </p:sp>
      <p:pic>
        <p:nvPicPr>
          <p:cNvPr id="4" name="Content Placeholder 3" descr="A person smiling in front of a brick wall&#10;&#10;Description automatically generated with medium confidence">
            <a:extLst>
              <a:ext uri="{FF2B5EF4-FFF2-40B4-BE49-F238E27FC236}">
                <a16:creationId xmlns:a16="http://schemas.microsoft.com/office/drawing/2014/main" xmlns="" id="{FC0F72E7-377A-4578-8DFF-CA18651B7830}"/>
              </a:ext>
            </a:extLst>
          </p:cNvPr>
          <p:cNvPicPr>
            <a:picLocks noGrp="1" noChangeAspect="1"/>
          </p:cNvPicPr>
          <p:nvPr>
            <p:ph idx="1"/>
          </p:nvPr>
        </p:nvPicPr>
        <p:blipFill>
          <a:blip r:embed="rId2" cstate="print">
            <a:extLst>
              <a:ext uri="{28A0092B-C50C-407E-A947-70E740481C1C}">
                <a14:useLocalDpi xmlns:a14="http://schemas.microsoft.com/office/drawing/2010/main" val="0"/>
              </a:ext>
            </a:extLst>
          </a:blip>
          <a:stretch>
            <a:fillRect/>
          </a:stretch>
        </p:blipFill>
        <p:spPr>
          <a:xfrm>
            <a:off x="9840818" y="1064977"/>
            <a:ext cx="1346096" cy="1006744"/>
          </a:xfrm>
          <a:prstGeom prst="rect">
            <a:avLst/>
          </a:prstGeom>
        </p:spPr>
      </p:pic>
      <p:pic>
        <p:nvPicPr>
          <p:cNvPr id="5" name="Picture 4" descr="A group of people posing for a photo&#10;&#10;Description automatically generated">
            <a:extLst>
              <a:ext uri="{FF2B5EF4-FFF2-40B4-BE49-F238E27FC236}">
                <a16:creationId xmlns:a16="http://schemas.microsoft.com/office/drawing/2014/main" xmlns="" id="{6471078C-4B2F-4F1E-8826-AD53FAEE5794}"/>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32855" t="19197" r="42427" b="61592"/>
          <a:stretch/>
        </p:blipFill>
        <p:spPr bwMode="auto">
          <a:xfrm>
            <a:off x="1065628" y="4897484"/>
            <a:ext cx="1337612" cy="985063"/>
          </a:xfrm>
          <a:prstGeom prst="rect">
            <a:avLst/>
          </a:prstGeom>
          <a:ln>
            <a:noFill/>
          </a:ln>
          <a:extLst>
            <a:ext uri="{53640926-AAD7-44D8-BBD7-CCE9431645EC}">
              <a14:shadowObscured xmlns:a14="http://schemas.microsoft.com/office/drawing/2010/main"/>
            </a:ext>
          </a:extLst>
        </p:spPr>
      </p:pic>
      <p:pic>
        <p:nvPicPr>
          <p:cNvPr id="6" name="Picture 5" descr="A person smiling for the camera&#10;&#10;Description automatically generated with medium confidence">
            <a:extLst>
              <a:ext uri="{FF2B5EF4-FFF2-40B4-BE49-F238E27FC236}">
                <a16:creationId xmlns:a16="http://schemas.microsoft.com/office/drawing/2014/main" xmlns="" id="{72320102-C36E-44ED-8B59-285C70FBB7F9}"/>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149189" y="1203604"/>
            <a:ext cx="1486473" cy="1072189"/>
          </a:xfrm>
          <a:prstGeom prst="rect">
            <a:avLst/>
          </a:prstGeom>
        </p:spPr>
      </p:pic>
      <p:pic>
        <p:nvPicPr>
          <p:cNvPr id="8" name="Picture 7" descr="Profile photo of Janet Thornley">
            <a:extLst>
              <a:ext uri="{FF2B5EF4-FFF2-40B4-BE49-F238E27FC236}">
                <a16:creationId xmlns:a16="http://schemas.microsoft.com/office/drawing/2014/main" xmlns="" id="{282B6473-2270-4B92-8722-55BB018423A9}"/>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08307" y="3048767"/>
            <a:ext cx="1192445" cy="1192445"/>
          </a:xfrm>
          <a:prstGeom prst="rect">
            <a:avLst/>
          </a:prstGeom>
          <a:noFill/>
          <a:ln>
            <a:noFill/>
          </a:ln>
        </p:spPr>
      </p:pic>
      <p:pic>
        <p:nvPicPr>
          <p:cNvPr id="9" name="Picture 8">
            <a:extLst>
              <a:ext uri="{FF2B5EF4-FFF2-40B4-BE49-F238E27FC236}">
                <a16:creationId xmlns:a16="http://schemas.microsoft.com/office/drawing/2014/main" xmlns="" id="{959BDA87-8A5A-4CFB-8F85-7385D3DE39C7}"/>
              </a:ext>
            </a:extLst>
          </p:cNvPr>
          <p:cNvPicPr>
            <a:picLocks noChangeAspect="1"/>
          </p:cNvPicPr>
          <p:nvPr/>
        </p:nvPicPr>
        <p:blipFill>
          <a:blip r:embed="rId6" r:link="rId7" cstate="print">
            <a:extLst>
              <a:ext uri="{28A0092B-C50C-407E-A947-70E740481C1C}">
                <a14:useLocalDpi xmlns:a14="http://schemas.microsoft.com/office/drawing/2010/main" val="0"/>
              </a:ext>
            </a:extLst>
          </a:blip>
          <a:srcRect/>
          <a:stretch>
            <a:fillRect/>
          </a:stretch>
        </p:blipFill>
        <p:spPr bwMode="auto">
          <a:xfrm>
            <a:off x="3154858" y="1101738"/>
            <a:ext cx="1030572" cy="1374480"/>
          </a:xfrm>
          <a:prstGeom prst="rect">
            <a:avLst/>
          </a:prstGeom>
          <a:noFill/>
          <a:ln>
            <a:noFill/>
          </a:ln>
        </p:spPr>
      </p:pic>
      <p:pic>
        <p:nvPicPr>
          <p:cNvPr id="10" name="Picture 9" descr="A person smiling for the camera&#10;&#10;Description automatically generated with medium confidence">
            <a:extLst>
              <a:ext uri="{FF2B5EF4-FFF2-40B4-BE49-F238E27FC236}">
                <a16:creationId xmlns:a16="http://schemas.microsoft.com/office/drawing/2014/main" xmlns="" id="{075C0581-CE4B-474A-89A8-057E28B913DA}"/>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32052" t="2890" r="21256" b="24844"/>
          <a:stretch/>
        </p:blipFill>
        <p:spPr bwMode="auto">
          <a:xfrm>
            <a:off x="5945122" y="2854744"/>
            <a:ext cx="1192445" cy="1229903"/>
          </a:xfrm>
          <a:prstGeom prst="rect">
            <a:avLst/>
          </a:prstGeom>
          <a:ln>
            <a:noFill/>
          </a:ln>
          <a:extLst>
            <a:ext uri="{53640926-AAD7-44D8-BBD7-CCE9431645EC}">
              <a14:shadowObscured xmlns:a14="http://schemas.microsoft.com/office/drawing/2010/main"/>
            </a:ext>
          </a:extLst>
        </p:spPr>
      </p:pic>
      <p:pic>
        <p:nvPicPr>
          <p:cNvPr id="11" name="Picture 10" descr="A person smiling at the camera&#10;&#10;Description automatically generated with low confidence">
            <a:extLst>
              <a:ext uri="{FF2B5EF4-FFF2-40B4-BE49-F238E27FC236}">
                <a16:creationId xmlns:a16="http://schemas.microsoft.com/office/drawing/2014/main" xmlns="" id="{E7E3A1A4-995B-493A-96F5-179CB5FB5E8D}"/>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8751235" y="2954580"/>
            <a:ext cx="1366992" cy="1025388"/>
          </a:xfrm>
          <a:prstGeom prst="rect">
            <a:avLst/>
          </a:prstGeom>
        </p:spPr>
      </p:pic>
      <p:pic>
        <p:nvPicPr>
          <p:cNvPr id="12" name="Picture 11" descr="Profile photo of Brian Dolan OBE">
            <a:extLst>
              <a:ext uri="{FF2B5EF4-FFF2-40B4-BE49-F238E27FC236}">
                <a16:creationId xmlns:a16="http://schemas.microsoft.com/office/drawing/2014/main" xmlns="" id="{FAFAEAA4-7529-4D72-853C-24BBC0A8ADB8}"/>
              </a:ext>
            </a:extLst>
          </p:cNvPr>
          <p:cNvPicPr>
            <a:picLocks noChangeAspect="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3686527" y="4793794"/>
            <a:ext cx="1261572" cy="1261572"/>
          </a:xfrm>
          <a:prstGeom prst="rect">
            <a:avLst/>
          </a:prstGeom>
          <a:noFill/>
          <a:ln>
            <a:noFill/>
          </a:ln>
        </p:spPr>
      </p:pic>
      <p:pic>
        <p:nvPicPr>
          <p:cNvPr id="13" name="Picture 12" descr="A person smiling for the camera&#10;&#10;Description automatically generated with medium confidence">
            <a:extLst>
              <a:ext uri="{FF2B5EF4-FFF2-40B4-BE49-F238E27FC236}">
                <a16:creationId xmlns:a16="http://schemas.microsoft.com/office/drawing/2014/main" xmlns="" id="{E8569F9D-973D-4644-B6B2-D85E5B534B9D}"/>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1000655" y="1073254"/>
            <a:ext cx="1175163" cy="1175163"/>
          </a:xfrm>
          <a:prstGeom prst="rect">
            <a:avLst/>
          </a:prstGeom>
        </p:spPr>
      </p:pic>
      <p:pic>
        <p:nvPicPr>
          <p:cNvPr id="14" name="Picture 13">
            <a:extLst>
              <a:ext uri="{FF2B5EF4-FFF2-40B4-BE49-F238E27FC236}">
                <a16:creationId xmlns:a16="http://schemas.microsoft.com/office/drawing/2014/main" xmlns="" id="{61953B1A-0AF7-46AD-B51D-0B5BD11DB315}"/>
              </a:ext>
            </a:extLst>
          </p:cNvPr>
          <p:cNvPicPr>
            <a:picLocks noChangeAspect="1"/>
          </p:cNvPicPr>
          <p:nvPr/>
        </p:nvPicPr>
        <p:blipFill>
          <a:blip r:embed="rId12" r:link="rId13">
            <a:extLst>
              <a:ext uri="{28A0092B-C50C-407E-A947-70E740481C1C}">
                <a14:useLocalDpi xmlns:a14="http://schemas.microsoft.com/office/drawing/2010/main" val="0"/>
              </a:ext>
            </a:extLst>
          </a:blip>
          <a:srcRect/>
          <a:stretch>
            <a:fillRect/>
          </a:stretch>
        </p:blipFill>
        <p:spPr bwMode="auto">
          <a:xfrm>
            <a:off x="10860216" y="4241212"/>
            <a:ext cx="986217" cy="1363459"/>
          </a:xfrm>
          <a:prstGeom prst="rect">
            <a:avLst/>
          </a:prstGeom>
          <a:noFill/>
          <a:ln>
            <a:noFill/>
          </a:ln>
        </p:spPr>
      </p:pic>
      <p:pic>
        <p:nvPicPr>
          <p:cNvPr id="15" name="Picture 14" descr="Profile photo of Rebecca Howard">
            <a:extLst>
              <a:ext uri="{FF2B5EF4-FFF2-40B4-BE49-F238E27FC236}">
                <a16:creationId xmlns:a16="http://schemas.microsoft.com/office/drawing/2014/main" xmlns="" id="{2E48CAD2-801E-4A39-97FB-15356FC3709C}"/>
              </a:ext>
            </a:extLst>
          </p:cNvPr>
          <p:cNvPicPr>
            <a:picLocks noChangeAspect="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6286776" y="4793792"/>
            <a:ext cx="1192445" cy="1192445"/>
          </a:xfrm>
          <a:prstGeom prst="rect">
            <a:avLst/>
          </a:prstGeom>
          <a:noFill/>
          <a:ln>
            <a:noFill/>
          </a:ln>
        </p:spPr>
      </p:pic>
      <p:pic>
        <p:nvPicPr>
          <p:cNvPr id="16" name="Picture 15">
            <a:extLst>
              <a:ext uri="{FF2B5EF4-FFF2-40B4-BE49-F238E27FC236}">
                <a16:creationId xmlns:a16="http://schemas.microsoft.com/office/drawing/2014/main" xmlns="" id="{37DF24CD-90FF-46EE-932E-5E69F205AFD7}"/>
              </a:ext>
            </a:extLst>
          </p:cNvPr>
          <p:cNvPicPr>
            <a:picLocks noChangeAspect="1"/>
          </p:cNvPicPr>
          <p:nvPr/>
        </p:nvPicPr>
        <p:blipFill>
          <a:blip r:embed="rId15" r:link="rId16" cstate="print">
            <a:extLst>
              <a:ext uri="{28A0092B-C50C-407E-A947-70E740481C1C}">
                <a14:useLocalDpi xmlns:a14="http://schemas.microsoft.com/office/drawing/2010/main" val="0"/>
              </a:ext>
            </a:extLst>
          </a:blip>
          <a:srcRect/>
          <a:stretch>
            <a:fillRect/>
          </a:stretch>
        </p:blipFill>
        <p:spPr bwMode="auto">
          <a:xfrm>
            <a:off x="1361445" y="2787614"/>
            <a:ext cx="1099123" cy="1463194"/>
          </a:xfrm>
          <a:prstGeom prst="rect">
            <a:avLst/>
          </a:prstGeom>
          <a:noFill/>
          <a:ln>
            <a:noFill/>
          </a:ln>
        </p:spPr>
      </p:pic>
      <p:sp>
        <p:nvSpPr>
          <p:cNvPr id="17" name="TextBox 16">
            <a:extLst>
              <a:ext uri="{FF2B5EF4-FFF2-40B4-BE49-F238E27FC236}">
                <a16:creationId xmlns:a16="http://schemas.microsoft.com/office/drawing/2014/main" xmlns="" id="{2F3203AE-8941-4CF2-8C50-54DC960A7BB6}"/>
              </a:ext>
            </a:extLst>
          </p:cNvPr>
          <p:cNvSpPr txBox="1"/>
          <p:nvPr/>
        </p:nvSpPr>
        <p:spPr>
          <a:xfrm>
            <a:off x="955151" y="2296255"/>
            <a:ext cx="1448089" cy="343620"/>
          </a:xfrm>
          <a:prstGeom prst="rect">
            <a:avLst/>
          </a:prstGeom>
          <a:noFill/>
        </p:spPr>
        <p:txBody>
          <a:bodyPr wrap="none" rtlCol="0">
            <a:spAutoFit/>
          </a:bodyPr>
          <a:lstStyle/>
          <a:p>
            <a:pPr defTabSz="414772"/>
            <a:r>
              <a:rPr lang="en-GB" sz="1633" dirty="0">
                <a:solidFill>
                  <a:srgbClr val="122A44"/>
                </a:solidFill>
                <a:latin typeface="Calibri" panose="020F0502020204030204"/>
              </a:rPr>
              <a:t>Dr Joan Myers </a:t>
            </a:r>
          </a:p>
        </p:txBody>
      </p:sp>
      <p:sp>
        <p:nvSpPr>
          <p:cNvPr id="18" name="TextBox 17">
            <a:extLst>
              <a:ext uri="{FF2B5EF4-FFF2-40B4-BE49-F238E27FC236}">
                <a16:creationId xmlns:a16="http://schemas.microsoft.com/office/drawing/2014/main" xmlns="" id="{B3C16512-D4B7-4F7A-A92C-E4F2106D3475}"/>
              </a:ext>
            </a:extLst>
          </p:cNvPr>
          <p:cNvSpPr txBox="1"/>
          <p:nvPr/>
        </p:nvSpPr>
        <p:spPr>
          <a:xfrm>
            <a:off x="3154858" y="2552092"/>
            <a:ext cx="1371850" cy="343620"/>
          </a:xfrm>
          <a:prstGeom prst="rect">
            <a:avLst/>
          </a:prstGeom>
          <a:noFill/>
        </p:spPr>
        <p:txBody>
          <a:bodyPr wrap="none" rtlCol="0">
            <a:spAutoFit/>
          </a:bodyPr>
          <a:lstStyle/>
          <a:p>
            <a:pPr defTabSz="414772"/>
            <a:r>
              <a:rPr lang="en-GB" sz="1633" dirty="0">
                <a:solidFill>
                  <a:srgbClr val="122A44"/>
                </a:solidFill>
                <a:latin typeface="Calibri" panose="020F0502020204030204"/>
              </a:rPr>
              <a:t>Robin Shohet </a:t>
            </a:r>
          </a:p>
        </p:txBody>
      </p:sp>
      <p:sp>
        <p:nvSpPr>
          <p:cNvPr id="19" name="TextBox 18">
            <a:extLst>
              <a:ext uri="{FF2B5EF4-FFF2-40B4-BE49-F238E27FC236}">
                <a16:creationId xmlns:a16="http://schemas.microsoft.com/office/drawing/2014/main" xmlns="" id="{0882FFC0-CEF8-421B-970B-3A2E4D555136}"/>
              </a:ext>
            </a:extLst>
          </p:cNvPr>
          <p:cNvSpPr txBox="1"/>
          <p:nvPr/>
        </p:nvSpPr>
        <p:spPr>
          <a:xfrm>
            <a:off x="5133837" y="2370541"/>
            <a:ext cx="1712135" cy="343620"/>
          </a:xfrm>
          <a:prstGeom prst="rect">
            <a:avLst/>
          </a:prstGeom>
          <a:noFill/>
        </p:spPr>
        <p:txBody>
          <a:bodyPr wrap="none" rtlCol="0">
            <a:spAutoFit/>
          </a:bodyPr>
          <a:lstStyle/>
          <a:p>
            <a:pPr defTabSz="414772"/>
            <a:r>
              <a:rPr lang="en-GB" sz="1633" dirty="0">
                <a:solidFill>
                  <a:srgbClr val="122A44"/>
                </a:solidFill>
                <a:latin typeface="Calibri" panose="020F0502020204030204"/>
              </a:rPr>
              <a:t>Prof. </a:t>
            </a:r>
            <a:r>
              <a:rPr lang="en-GB" sz="1633">
                <a:solidFill>
                  <a:srgbClr val="122A44"/>
                </a:solidFill>
                <a:latin typeface="Calibri" panose="020F0502020204030204"/>
              </a:rPr>
              <a:t>Steve Hams  </a:t>
            </a:r>
            <a:endParaRPr lang="en-GB" sz="1633" dirty="0">
              <a:solidFill>
                <a:srgbClr val="122A44"/>
              </a:solidFill>
              <a:latin typeface="Calibri" panose="020F0502020204030204"/>
            </a:endParaRPr>
          </a:p>
        </p:txBody>
      </p:sp>
      <p:sp>
        <p:nvSpPr>
          <p:cNvPr id="20" name="TextBox 19">
            <a:extLst>
              <a:ext uri="{FF2B5EF4-FFF2-40B4-BE49-F238E27FC236}">
                <a16:creationId xmlns:a16="http://schemas.microsoft.com/office/drawing/2014/main" xmlns="" id="{C744AC10-A35F-4D18-B1F9-865E91AE7524}"/>
              </a:ext>
            </a:extLst>
          </p:cNvPr>
          <p:cNvSpPr txBox="1"/>
          <p:nvPr/>
        </p:nvSpPr>
        <p:spPr>
          <a:xfrm>
            <a:off x="9869167" y="2132598"/>
            <a:ext cx="1367682" cy="343620"/>
          </a:xfrm>
          <a:prstGeom prst="rect">
            <a:avLst/>
          </a:prstGeom>
          <a:noFill/>
        </p:spPr>
        <p:txBody>
          <a:bodyPr wrap="none" rtlCol="0">
            <a:spAutoFit/>
          </a:bodyPr>
          <a:lstStyle/>
          <a:p>
            <a:pPr defTabSz="414772"/>
            <a:r>
              <a:rPr lang="en-GB" sz="1633" dirty="0">
                <a:solidFill>
                  <a:srgbClr val="122A44"/>
                </a:solidFill>
                <a:latin typeface="Calibri" panose="020F0502020204030204"/>
              </a:rPr>
              <a:t>Pippa Gough  </a:t>
            </a:r>
          </a:p>
        </p:txBody>
      </p:sp>
      <p:sp>
        <p:nvSpPr>
          <p:cNvPr id="21" name="TextBox 20">
            <a:extLst>
              <a:ext uri="{FF2B5EF4-FFF2-40B4-BE49-F238E27FC236}">
                <a16:creationId xmlns:a16="http://schemas.microsoft.com/office/drawing/2014/main" xmlns="" id="{7E1FA1D6-8535-4166-ACC9-F6E3470DDE95}"/>
              </a:ext>
            </a:extLst>
          </p:cNvPr>
          <p:cNvSpPr txBox="1"/>
          <p:nvPr/>
        </p:nvSpPr>
        <p:spPr>
          <a:xfrm>
            <a:off x="1250643" y="4277438"/>
            <a:ext cx="1361719" cy="343620"/>
          </a:xfrm>
          <a:prstGeom prst="rect">
            <a:avLst/>
          </a:prstGeom>
          <a:noFill/>
        </p:spPr>
        <p:txBody>
          <a:bodyPr wrap="none" rtlCol="0">
            <a:spAutoFit/>
          </a:bodyPr>
          <a:lstStyle/>
          <a:p>
            <a:pPr defTabSz="414772"/>
            <a:r>
              <a:rPr lang="en-GB" sz="1633" dirty="0">
                <a:solidFill>
                  <a:srgbClr val="122A44"/>
                </a:solidFill>
                <a:latin typeface="Calibri" panose="020F0502020204030204"/>
              </a:rPr>
              <a:t>Dr Pete Lane  </a:t>
            </a:r>
          </a:p>
        </p:txBody>
      </p:sp>
      <p:sp>
        <p:nvSpPr>
          <p:cNvPr id="22" name="TextBox 21">
            <a:extLst>
              <a:ext uri="{FF2B5EF4-FFF2-40B4-BE49-F238E27FC236}">
                <a16:creationId xmlns:a16="http://schemas.microsoft.com/office/drawing/2014/main" xmlns="" id="{7829B0C3-B3FB-4B57-9D47-D026A12716B3}"/>
              </a:ext>
            </a:extLst>
          </p:cNvPr>
          <p:cNvSpPr txBox="1"/>
          <p:nvPr/>
        </p:nvSpPr>
        <p:spPr>
          <a:xfrm>
            <a:off x="3165396" y="4241212"/>
            <a:ext cx="1438920" cy="343620"/>
          </a:xfrm>
          <a:prstGeom prst="rect">
            <a:avLst/>
          </a:prstGeom>
          <a:noFill/>
        </p:spPr>
        <p:txBody>
          <a:bodyPr wrap="none" rtlCol="0">
            <a:spAutoFit/>
          </a:bodyPr>
          <a:lstStyle/>
          <a:p>
            <a:pPr defTabSz="414772"/>
            <a:r>
              <a:rPr lang="en-GB" sz="1633" dirty="0">
                <a:solidFill>
                  <a:srgbClr val="122A44"/>
                </a:solidFill>
                <a:latin typeface="Calibri" panose="020F0502020204030204"/>
              </a:rPr>
              <a:t>Janet Thornley</a:t>
            </a:r>
          </a:p>
        </p:txBody>
      </p:sp>
      <p:sp>
        <p:nvSpPr>
          <p:cNvPr id="23" name="TextBox 22">
            <a:extLst>
              <a:ext uri="{FF2B5EF4-FFF2-40B4-BE49-F238E27FC236}">
                <a16:creationId xmlns:a16="http://schemas.microsoft.com/office/drawing/2014/main" xmlns="" id="{2F584B4B-8FAC-47B1-9CDA-AB4BD62D1C56}"/>
              </a:ext>
            </a:extLst>
          </p:cNvPr>
          <p:cNvSpPr txBox="1"/>
          <p:nvPr/>
        </p:nvSpPr>
        <p:spPr>
          <a:xfrm>
            <a:off x="5644830" y="4113067"/>
            <a:ext cx="1751698" cy="343620"/>
          </a:xfrm>
          <a:prstGeom prst="rect">
            <a:avLst/>
          </a:prstGeom>
          <a:noFill/>
        </p:spPr>
        <p:txBody>
          <a:bodyPr wrap="none" rtlCol="0">
            <a:spAutoFit/>
          </a:bodyPr>
          <a:lstStyle/>
          <a:p>
            <a:pPr defTabSz="414772"/>
            <a:r>
              <a:rPr lang="en-GB" sz="1633" dirty="0">
                <a:solidFill>
                  <a:srgbClr val="122A44"/>
                </a:solidFill>
                <a:latin typeface="Calibri" panose="020F0502020204030204"/>
              </a:rPr>
              <a:t>Dr Gemma Stacey </a:t>
            </a:r>
          </a:p>
        </p:txBody>
      </p:sp>
      <p:sp>
        <p:nvSpPr>
          <p:cNvPr id="24" name="TextBox 23">
            <a:extLst>
              <a:ext uri="{FF2B5EF4-FFF2-40B4-BE49-F238E27FC236}">
                <a16:creationId xmlns:a16="http://schemas.microsoft.com/office/drawing/2014/main" xmlns="" id="{C2E0020F-D8EB-4BEE-BE84-405D879B2705}"/>
              </a:ext>
            </a:extLst>
          </p:cNvPr>
          <p:cNvSpPr txBox="1"/>
          <p:nvPr/>
        </p:nvSpPr>
        <p:spPr>
          <a:xfrm>
            <a:off x="8313847" y="4004680"/>
            <a:ext cx="2241768" cy="343620"/>
          </a:xfrm>
          <a:prstGeom prst="rect">
            <a:avLst/>
          </a:prstGeom>
          <a:noFill/>
        </p:spPr>
        <p:txBody>
          <a:bodyPr wrap="none" rtlCol="0">
            <a:spAutoFit/>
          </a:bodyPr>
          <a:lstStyle/>
          <a:p>
            <a:pPr defTabSz="414772"/>
            <a:r>
              <a:rPr lang="en-GB" sz="1633" dirty="0">
                <a:solidFill>
                  <a:srgbClr val="122A44"/>
                </a:solidFill>
                <a:latin typeface="Calibri" panose="020F0502020204030204"/>
              </a:rPr>
              <a:t>Joanne Bosanquet MBE </a:t>
            </a:r>
          </a:p>
        </p:txBody>
      </p:sp>
      <p:sp>
        <p:nvSpPr>
          <p:cNvPr id="25" name="TextBox 24">
            <a:extLst>
              <a:ext uri="{FF2B5EF4-FFF2-40B4-BE49-F238E27FC236}">
                <a16:creationId xmlns:a16="http://schemas.microsoft.com/office/drawing/2014/main" xmlns="" id="{2DDA8310-5C21-408B-A652-9187E2255B42}"/>
              </a:ext>
            </a:extLst>
          </p:cNvPr>
          <p:cNvSpPr txBox="1"/>
          <p:nvPr/>
        </p:nvSpPr>
        <p:spPr>
          <a:xfrm>
            <a:off x="1065628" y="5844800"/>
            <a:ext cx="1321644" cy="343620"/>
          </a:xfrm>
          <a:prstGeom prst="rect">
            <a:avLst/>
          </a:prstGeom>
          <a:noFill/>
        </p:spPr>
        <p:txBody>
          <a:bodyPr wrap="none" rtlCol="0">
            <a:spAutoFit/>
          </a:bodyPr>
          <a:lstStyle/>
          <a:p>
            <a:pPr defTabSz="414772"/>
            <a:r>
              <a:rPr lang="en-GB" sz="1633" dirty="0">
                <a:solidFill>
                  <a:srgbClr val="122A44"/>
                </a:solidFill>
                <a:latin typeface="Calibri" panose="020F0502020204030204"/>
              </a:rPr>
              <a:t>John Orchard</a:t>
            </a:r>
          </a:p>
        </p:txBody>
      </p:sp>
      <p:sp>
        <p:nvSpPr>
          <p:cNvPr id="26" name="TextBox 25">
            <a:extLst>
              <a:ext uri="{FF2B5EF4-FFF2-40B4-BE49-F238E27FC236}">
                <a16:creationId xmlns:a16="http://schemas.microsoft.com/office/drawing/2014/main" xmlns="" id="{85A8358A-748C-462E-B028-B01AE40C77D4}"/>
              </a:ext>
            </a:extLst>
          </p:cNvPr>
          <p:cNvSpPr txBox="1"/>
          <p:nvPr/>
        </p:nvSpPr>
        <p:spPr>
          <a:xfrm>
            <a:off x="3484232" y="6066408"/>
            <a:ext cx="1666162" cy="343620"/>
          </a:xfrm>
          <a:prstGeom prst="rect">
            <a:avLst/>
          </a:prstGeom>
          <a:noFill/>
        </p:spPr>
        <p:txBody>
          <a:bodyPr wrap="none" rtlCol="0">
            <a:spAutoFit/>
          </a:bodyPr>
          <a:lstStyle/>
          <a:p>
            <a:pPr defTabSz="414772"/>
            <a:r>
              <a:rPr lang="en-GB" sz="1633" dirty="0">
                <a:solidFill>
                  <a:srgbClr val="122A44"/>
                </a:solidFill>
                <a:latin typeface="Calibri" panose="020F0502020204030204"/>
              </a:rPr>
              <a:t>Prof. Brian Dolan </a:t>
            </a:r>
          </a:p>
        </p:txBody>
      </p:sp>
      <p:sp>
        <p:nvSpPr>
          <p:cNvPr id="27" name="TextBox 26">
            <a:extLst>
              <a:ext uri="{FF2B5EF4-FFF2-40B4-BE49-F238E27FC236}">
                <a16:creationId xmlns:a16="http://schemas.microsoft.com/office/drawing/2014/main" xmlns="" id="{98034C96-5967-430A-AB2C-CEBEFC37ABA7}"/>
              </a:ext>
            </a:extLst>
          </p:cNvPr>
          <p:cNvSpPr txBox="1"/>
          <p:nvPr/>
        </p:nvSpPr>
        <p:spPr>
          <a:xfrm>
            <a:off x="6024251" y="6139860"/>
            <a:ext cx="1654364" cy="343620"/>
          </a:xfrm>
          <a:prstGeom prst="rect">
            <a:avLst/>
          </a:prstGeom>
          <a:noFill/>
        </p:spPr>
        <p:txBody>
          <a:bodyPr wrap="none" rtlCol="0">
            <a:spAutoFit/>
          </a:bodyPr>
          <a:lstStyle/>
          <a:p>
            <a:pPr defTabSz="414772"/>
            <a:r>
              <a:rPr lang="en-GB" sz="1633" dirty="0">
                <a:solidFill>
                  <a:srgbClr val="122A44"/>
                </a:solidFill>
                <a:latin typeface="Calibri" panose="020F0502020204030204"/>
              </a:rPr>
              <a:t>Rebecca Howard </a:t>
            </a:r>
          </a:p>
        </p:txBody>
      </p:sp>
      <p:sp>
        <p:nvSpPr>
          <p:cNvPr id="28" name="TextBox 27">
            <a:extLst>
              <a:ext uri="{FF2B5EF4-FFF2-40B4-BE49-F238E27FC236}">
                <a16:creationId xmlns:a16="http://schemas.microsoft.com/office/drawing/2014/main" xmlns="" id="{75C0603C-CF4A-43CF-B9A8-A3B5AB3DB2D3}"/>
              </a:ext>
            </a:extLst>
          </p:cNvPr>
          <p:cNvSpPr txBox="1"/>
          <p:nvPr/>
        </p:nvSpPr>
        <p:spPr>
          <a:xfrm>
            <a:off x="10670861" y="5844800"/>
            <a:ext cx="1364925" cy="343620"/>
          </a:xfrm>
          <a:prstGeom prst="rect">
            <a:avLst/>
          </a:prstGeom>
          <a:noFill/>
        </p:spPr>
        <p:txBody>
          <a:bodyPr wrap="none" rtlCol="0">
            <a:spAutoFit/>
          </a:bodyPr>
          <a:lstStyle/>
          <a:p>
            <a:pPr defTabSz="414772"/>
            <a:r>
              <a:rPr lang="en-GB" sz="1633" dirty="0">
                <a:solidFill>
                  <a:srgbClr val="122A44"/>
                </a:solidFill>
                <a:latin typeface="Calibri" panose="020F0502020204030204"/>
              </a:rPr>
              <a:t>Karen Storey  </a:t>
            </a:r>
          </a:p>
        </p:txBody>
      </p:sp>
      <p:pic>
        <p:nvPicPr>
          <p:cNvPr id="29" name="Picture 28" descr="A person taking a selfie&#10;&#10;Description automatically generated">
            <a:extLst>
              <a:ext uri="{FF2B5EF4-FFF2-40B4-BE49-F238E27FC236}">
                <a16:creationId xmlns:a16="http://schemas.microsoft.com/office/drawing/2014/main" xmlns="" id="{11980347-0A8C-4222-B2C7-07024934B53E}"/>
              </a:ext>
            </a:extLst>
          </p:cNvPr>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rot="5400000" flipV="1">
            <a:off x="7674969" y="1190020"/>
            <a:ext cx="1231028" cy="1223736"/>
          </a:xfrm>
          <a:prstGeom prst="rect">
            <a:avLst/>
          </a:prstGeom>
        </p:spPr>
      </p:pic>
      <p:sp>
        <p:nvSpPr>
          <p:cNvPr id="30" name="TextBox 29">
            <a:extLst>
              <a:ext uri="{FF2B5EF4-FFF2-40B4-BE49-F238E27FC236}">
                <a16:creationId xmlns:a16="http://schemas.microsoft.com/office/drawing/2014/main" xmlns="" id="{6F0CA158-402C-4E4C-8442-5CA0B3B7B71B}"/>
              </a:ext>
            </a:extLst>
          </p:cNvPr>
          <p:cNvSpPr txBox="1"/>
          <p:nvPr/>
        </p:nvSpPr>
        <p:spPr>
          <a:xfrm>
            <a:off x="7607008" y="2476218"/>
            <a:ext cx="1447448" cy="343620"/>
          </a:xfrm>
          <a:prstGeom prst="rect">
            <a:avLst/>
          </a:prstGeom>
          <a:noFill/>
        </p:spPr>
        <p:txBody>
          <a:bodyPr wrap="none" rtlCol="0">
            <a:spAutoFit/>
          </a:bodyPr>
          <a:lstStyle/>
          <a:p>
            <a:pPr defTabSz="414772"/>
            <a:r>
              <a:rPr lang="en-GB" sz="1633" dirty="0">
                <a:solidFill>
                  <a:srgbClr val="122A44"/>
                </a:solidFill>
                <a:latin typeface="Calibri" panose="020F0502020204030204"/>
              </a:rPr>
              <a:t>Marsha Jones  </a:t>
            </a:r>
          </a:p>
        </p:txBody>
      </p:sp>
      <p:pic>
        <p:nvPicPr>
          <p:cNvPr id="31" name="Content Placeholder 4">
            <a:extLst>
              <a:ext uri="{FF2B5EF4-FFF2-40B4-BE49-F238E27FC236}">
                <a16:creationId xmlns:a16="http://schemas.microsoft.com/office/drawing/2014/main" xmlns="" id="{1827701A-976B-E90A-80FC-E92C0A3AE520}"/>
              </a:ext>
            </a:extLst>
          </p:cNvPr>
          <p:cNvPicPr>
            <a:picLocks noChangeAspect="1"/>
          </p:cNvPicPr>
          <p:nvPr/>
        </p:nvPicPr>
        <p:blipFill>
          <a:blip r:embed="rId18"/>
          <a:stretch>
            <a:fillRect/>
          </a:stretch>
        </p:blipFill>
        <p:spPr>
          <a:xfrm>
            <a:off x="8802227" y="4687102"/>
            <a:ext cx="1192445" cy="1490556"/>
          </a:xfrm>
          <a:prstGeom prst="rect">
            <a:avLst/>
          </a:prstGeom>
        </p:spPr>
      </p:pic>
      <p:sp>
        <p:nvSpPr>
          <p:cNvPr id="32" name="TextBox 31">
            <a:extLst>
              <a:ext uri="{FF2B5EF4-FFF2-40B4-BE49-F238E27FC236}">
                <a16:creationId xmlns:a16="http://schemas.microsoft.com/office/drawing/2014/main" xmlns="" id="{86E82394-353F-C628-E02B-110DCBF1C1FA}"/>
              </a:ext>
            </a:extLst>
          </p:cNvPr>
          <p:cNvSpPr txBox="1"/>
          <p:nvPr/>
        </p:nvSpPr>
        <p:spPr>
          <a:xfrm>
            <a:off x="8715986" y="6344650"/>
            <a:ext cx="1591974" cy="343620"/>
          </a:xfrm>
          <a:prstGeom prst="rect">
            <a:avLst/>
          </a:prstGeom>
          <a:noFill/>
        </p:spPr>
        <p:txBody>
          <a:bodyPr wrap="none" rtlCol="0">
            <a:spAutoFit/>
          </a:bodyPr>
          <a:lstStyle/>
          <a:p>
            <a:pPr defTabSz="414772"/>
            <a:r>
              <a:rPr lang="en-GB" sz="1633" dirty="0">
                <a:solidFill>
                  <a:srgbClr val="122A44"/>
                </a:solidFill>
                <a:latin typeface="Calibri" panose="020F0502020204030204"/>
              </a:rPr>
              <a:t>Nesta Williams  </a:t>
            </a:r>
          </a:p>
        </p:txBody>
      </p:sp>
    </p:spTree>
    <p:extLst>
      <p:ext uri="{BB962C8B-B14F-4D97-AF65-F5344CB8AC3E}">
        <p14:creationId xmlns:p14="http://schemas.microsoft.com/office/powerpoint/2010/main" val="21328099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B83B0B42-A605-2948-9716-3047E2008846}"/>
              </a:ext>
            </a:extLst>
          </p:cNvPr>
          <p:cNvSpPr>
            <a:spLocks noGrp="1"/>
          </p:cNvSpPr>
          <p:nvPr>
            <p:ph type="title"/>
          </p:nvPr>
        </p:nvSpPr>
        <p:spPr>
          <a:xfrm>
            <a:off x="615768" y="174171"/>
            <a:ext cx="10786309" cy="997196"/>
          </a:xfrm>
        </p:spPr>
        <p:txBody>
          <a:bodyPr/>
          <a:lstStyle/>
          <a:p>
            <a:r>
              <a:rPr lang="en-GB" dirty="0"/>
              <a:t>Building Wellness across teams</a:t>
            </a:r>
            <a:br>
              <a:rPr lang="en-GB" dirty="0"/>
            </a:br>
            <a:endParaRPr lang="en-US" dirty="0"/>
          </a:p>
        </p:txBody>
      </p:sp>
      <p:sp>
        <p:nvSpPr>
          <p:cNvPr id="4" name="Slide Number Placeholder 3">
            <a:extLst>
              <a:ext uri="{FF2B5EF4-FFF2-40B4-BE49-F238E27FC236}">
                <a16:creationId xmlns:a16="http://schemas.microsoft.com/office/drawing/2014/main" xmlns="" id="{63992080-AEF4-364B-A8E1-5A3EA1EE7C54}"/>
              </a:ext>
            </a:extLst>
          </p:cNvPr>
          <p:cNvSpPr>
            <a:spLocks noGrp="1"/>
          </p:cNvSpPr>
          <p:nvPr>
            <p:ph type="sldNum" sz="quarter" idx="4"/>
          </p:nvPr>
        </p:nvSpPr>
        <p:spPr>
          <a:xfrm>
            <a:off x="233913" y="6193264"/>
            <a:ext cx="468941" cy="415072"/>
          </a:xfrm>
        </p:spPr>
        <p:txBody>
          <a:bodyPr/>
          <a:lstStyle/>
          <a:p>
            <a:fld id="{119EE5AA-4A82-3F49-B3AB-06358B8BA8C5}" type="slidenum">
              <a:rPr lang="en-US" smtClean="0"/>
              <a:pPr/>
              <a:t>17</a:t>
            </a:fld>
            <a:endParaRPr lang="en-US" dirty="0"/>
          </a:p>
        </p:txBody>
      </p:sp>
      <p:sp>
        <p:nvSpPr>
          <p:cNvPr id="7" name="Content Placeholder 6">
            <a:extLst>
              <a:ext uri="{FF2B5EF4-FFF2-40B4-BE49-F238E27FC236}">
                <a16:creationId xmlns:a16="http://schemas.microsoft.com/office/drawing/2014/main" xmlns="" id="{D0289B07-3C1B-B74B-8441-9B29D7D0F74B}"/>
              </a:ext>
            </a:extLst>
          </p:cNvPr>
          <p:cNvSpPr>
            <a:spLocks noGrp="1"/>
          </p:cNvSpPr>
          <p:nvPr>
            <p:ph idx="1"/>
          </p:nvPr>
        </p:nvSpPr>
        <p:spPr>
          <a:xfrm>
            <a:off x="702854" y="766354"/>
            <a:ext cx="3280827" cy="6323462"/>
          </a:xfrm>
        </p:spPr>
        <p:txBody>
          <a:bodyPr/>
          <a:lstStyle/>
          <a:p>
            <a:pPr marL="11113" indent="0">
              <a:lnSpc>
                <a:spcPct val="100000"/>
              </a:lnSpc>
              <a:buNone/>
            </a:pPr>
            <a:endParaRPr lang="en-GB" kern="1400" dirty="0">
              <a:solidFill>
                <a:srgbClr val="2B285A"/>
              </a:solidFill>
              <a:latin typeface="Rockwell" panose="02060603020205020403" pitchFamily="18" charset="0"/>
              <a:ea typeface="Verdana" panose="020B0604030504040204" pitchFamily="34" charset="0"/>
              <a:cs typeface="Times New Roman" panose="02020603050405020304" pitchFamily="18" charset="0"/>
            </a:endParaRPr>
          </a:p>
          <a:p>
            <a:pPr>
              <a:lnSpc>
                <a:spcPct val="100000"/>
              </a:lnSpc>
            </a:pPr>
            <a:r>
              <a:rPr lang="en-GB" b="1" kern="1400" dirty="0">
                <a:solidFill>
                  <a:srgbClr val="2B285A"/>
                </a:solidFill>
                <a:latin typeface="Museo Sans 300"/>
                <a:ea typeface="Verdana" panose="020B0604030504040204" pitchFamily="34" charset="0"/>
                <a:cs typeface="Times New Roman" panose="02020603050405020304" pitchFamily="18" charset="0"/>
              </a:rPr>
              <a:t>Building Wellness Cascade programme</a:t>
            </a:r>
          </a:p>
          <a:p>
            <a:pPr>
              <a:lnSpc>
                <a:spcPct val="100000"/>
              </a:lnSpc>
            </a:pPr>
            <a:r>
              <a:rPr lang="en-GB" kern="1400" dirty="0">
                <a:solidFill>
                  <a:srgbClr val="2B285A"/>
                </a:solidFill>
                <a:latin typeface="Museo Sans 300"/>
                <a:ea typeface="Verdana" panose="020B0604030504040204" pitchFamily="34" charset="0"/>
                <a:cs typeface="Times New Roman" panose="02020603050405020304" pitchFamily="18" charset="0"/>
              </a:rPr>
              <a:t>This interactive empowerment programme enables a leader to showcase the support and resources of ShinyMind to their teams by running a Building Wellness event in a box session with their teams</a:t>
            </a:r>
          </a:p>
          <a:p>
            <a:pPr>
              <a:lnSpc>
                <a:spcPct val="100000"/>
              </a:lnSpc>
            </a:pPr>
            <a:r>
              <a:rPr lang="en-GB" kern="1400" dirty="0">
                <a:solidFill>
                  <a:srgbClr val="2B285A"/>
                </a:solidFill>
                <a:latin typeface="Museo Sans 300"/>
                <a:ea typeface="Verdana" panose="020B0604030504040204" pitchFamily="34" charset="0"/>
                <a:cs typeface="Times New Roman" panose="02020603050405020304" pitchFamily="18" charset="0"/>
              </a:rPr>
              <a:t>The session is delivered via our interactive Building Wellness event in a box resource which brings to life an area within ShinyMind, such as self compassion, via video and guided learning resources which empowers teams to learn and grow and reflect together. Building wellness across your organisation</a:t>
            </a:r>
          </a:p>
          <a:p>
            <a:pPr>
              <a:lnSpc>
                <a:spcPct val="100000"/>
              </a:lnSpc>
            </a:pPr>
            <a:endParaRPr lang="en-GB" b="1" kern="1400" dirty="0">
              <a:solidFill>
                <a:srgbClr val="2B285A"/>
              </a:solidFill>
              <a:latin typeface="Rockwell" panose="02060603020205020403" pitchFamily="18" charset="0"/>
              <a:ea typeface="Verdana" panose="020B0604030504040204" pitchFamily="34" charset="0"/>
              <a:cs typeface="Times New Roman" panose="02020603050405020304" pitchFamily="18" charset="0"/>
            </a:endParaRPr>
          </a:p>
          <a:p>
            <a:endParaRPr lang="en-GB" b="1" kern="1400" dirty="0">
              <a:solidFill>
                <a:srgbClr val="2B285A"/>
              </a:solidFill>
              <a:latin typeface="Rockwell" panose="02060603020205020403" pitchFamily="18" charset="0"/>
              <a:ea typeface="Verdana" panose="020B0604030504040204" pitchFamily="34" charset="0"/>
              <a:cs typeface="Times New Roman" panose="02020603050405020304" pitchFamily="18" charset="0"/>
            </a:endParaRPr>
          </a:p>
          <a:p>
            <a:endParaRPr lang="en-GB" b="1" kern="1400" dirty="0">
              <a:solidFill>
                <a:srgbClr val="2B285A"/>
              </a:solidFill>
              <a:latin typeface="Rockwell" panose="02060603020205020403" pitchFamily="18" charset="0"/>
              <a:ea typeface="Verdana" panose="020B0604030504040204" pitchFamily="34" charset="0"/>
              <a:cs typeface="Times New Roman" panose="02020603050405020304" pitchFamily="18" charset="0"/>
            </a:endParaRPr>
          </a:p>
          <a:p>
            <a:pPr marL="0" indent="0">
              <a:buNone/>
            </a:pPr>
            <a:endParaRPr lang="en-GB" kern="1400" dirty="0">
              <a:solidFill>
                <a:srgbClr val="2B285A"/>
              </a:solidFill>
              <a:latin typeface="Rockwell" panose="02060603020205020403" pitchFamily="18" charset="0"/>
              <a:ea typeface="Verdana" panose="020B0604030504040204" pitchFamily="34" charset="0"/>
              <a:cs typeface="Times New Roman" panose="02020603050405020304" pitchFamily="18" charset="0"/>
            </a:endParaRPr>
          </a:p>
        </p:txBody>
      </p:sp>
      <p:sp>
        <p:nvSpPr>
          <p:cNvPr id="8" name="Content Placeholder 6">
            <a:extLst>
              <a:ext uri="{FF2B5EF4-FFF2-40B4-BE49-F238E27FC236}">
                <a16:creationId xmlns:a16="http://schemas.microsoft.com/office/drawing/2014/main" xmlns="" id="{4493B848-D11D-B749-AFF2-99394E791122}"/>
              </a:ext>
            </a:extLst>
          </p:cNvPr>
          <p:cNvSpPr txBox="1">
            <a:spLocks/>
          </p:cNvSpPr>
          <p:nvPr/>
        </p:nvSpPr>
        <p:spPr>
          <a:xfrm>
            <a:off x="4530765" y="766355"/>
            <a:ext cx="3132778" cy="6524863"/>
          </a:xfrm>
          <a:prstGeom prst="rect">
            <a:avLst/>
          </a:prstGeom>
        </p:spPr>
        <p:txBody>
          <a:bodyPr vert="horz" wrap="square" lIns="0" tIns="0" rIns="0" bIns="0" rtlCol="0">
            <a:spAutoFit/>
          </a:bodyPr>
          <a:lstStyle>
            <a:lvl1pPr marL="268288" indent="-257175" algn="l" defTabSz="914400" rtl="0" eaLnBrk="1" latinLnBrk="0" hangingPunct="1">
              <a:lnSpc>
                <a:spcPct val="120000"/>
              </a:lnSpc>
              <a:spcBef>
                <a:spcPts val="0"/>
              </a:spcBef>
              <a:spcAft>
                <a:spcPts val="600"/>
              </a:spcAft>
              <a:buSzPct val="130000"/>
              <a:buFontTx/>
              <a:buBlip>
                <a:blip r:embed="rId2">
                  <a:extLst>
                    <a:ext uri="{96DAC541-7B7A-43D3-8B79-37D633B846F1}">
                      <asvg:svgBlip xmlns:asvg="http://schemas.microsoft.com/office/drawing/2016/SVG/main" xmlns="" r:embed="rId3"/>
                    </a:ext>
                  </a:extLst>
                </a:blip>
              </a:buBlip>
              <a:tabLst/>
              <a:defRPr sz="1600" b="0" i="0" kern="1200">
                <a:solidFill>
                  <a:schemeClr val="tx2"/>
                </a:solidFill>
                <a:latin typeface="Museo Sans 300" panose="02000000000000000000" pitchFamily="2" charset="77"/>
                <a:ea typeface="+mn-ea"/>
                <a:cs typeface="+mn-cs"/>
              </a:defRPr>
            </a:lvl1pPr>
            <a:lvl2pPr marL="490538" indent="-220663" algn="l" defTabSz="914400" rtl="0" eaLnBrk="1" latinLnBrk="0" hangingPunct="1">
              <a:lnSpc>
                <a:spcPct val="120000"/>
              </a:lnSpc>
              <a:spcBef>
                <a:spcPts val="0"/>
              </a:spcBef>
              <a:spcAft>
                <a:spcPts val="600"/>
              </a:spcAft>
              <a:buSzPct val="130000"/>
              <a:buFontTx/>
              <a:buBlip>
                <a:blip r:embed="rId2">
                  <a:extLst>
                    <a:ext uri="{96DAC541-7B7A-43D3-8B79-37D633B846F1}">
                      <asvg:svgBlip xmlns:asvg="http://schemas.microsoft.com/office/drawing/2016/SVG/main" xmlns="" r:embed="rId3"/>
                    </a:ext>
                  </a:extLst>
                </a:blip>
              </a:buBlip>
              <a:tabLst/>
              <a:defRPr sz="1400" b="0" i="0" kern="1200">
                <a:solidFill>
                  <a:schemeClr val="tx2"/>
                </a:solidFill>
                <a:latin typeface="Museo Sans 300" panose="02000000000000000000" pitchFamily="2" charset="77"/>
                <a:ea typeface="+mn-ea"/>
                <a:cs typeface="+mn-cs"/>
              </a:defRPr>
            </a:lvl2pPr>
            <a:lvl3pPr marL="668338" indent="-177800" algn="l" defTabSz="914400" rtl="0" eaLnBrk="1" latinLnBrk="0" hangingPunct="1">
              <a:lnSpc>
                <a:spcPct val="120000"/>
              </a:lnSpc>
              <a:spcBef>
                <a:spcPts val="0"/>
              </a:spcBef>
              <a:spcAft>
                <a:spcPts val="600"/>
              </a:spcAft>
              <a:buSzPct val="130000"/>
              <a:buFontTx/>
              <a:buBlip>
                <a:blip r:embed="rId2">
                  <a:extLst>
                    <a:ext uri="{96DAC541-7B7A-43D3-8B79-37D633B846F1}">
                      <asvg:svgBlip xmlns:asvg="http://schemas.microsoft.com/office/drawing/2016/SVG/main" xmlns="" r:embed="rId3"/>
                    </a:ext>
                  </a:extLst>
                </a:blip>
              </a:buBlip>
              <a:tabLst/>
              <a:defRPr sz="1200" b="0" i="0" kern="1200">
                <a:solidFill>
                  <a:schemeClr val="tx2"/>
                </a:solidFill>
                <a:latin typeface="Museo Sans 300" panose="02000000000000000000" pitchFamily="2" charset="77"/>
                <a:ea typeface="+mn-ea"/>
                <a:cs typeface="+mn-cs"/>
              </a:defRPr>
            </a:lvl3pPr>
            <a:lvl4pPr marL="847725" indent="-179388" algn="l" defTabSz="914400" rtl="0" eaLnBrk="1" latinLnBrk="0" hangingPunct="1">
              <a:lnSpc>
                <a:spcPct val="120000"/>
              </a:lnSpc>
              <a:spcBef>
                <a:spcPts val="0"/>
              </a:spcBef>
              <a:spcAft>
                <a:spcPts val="600"/>
              </a:spcAft>
              <a:buSzPct val="130000"/>
              <a:buFontTx/>
              <a:buBlip>
                <a:blip r:embed="rId2">
                  <a:extLst>
                    <a:ext uri="{96DAC541-7B7A-43D3-8B79-37D633B846F1}">
                      <asvg:svgBlip xmlns:asvg="http://schemas.microsoft.com/office/drawing/2016/SVG/main" xmlns="" r:embed="rId3"/>
                    </a:ext>
                  </a:extLst>
                </a:blip>
              </a:buBlip>
              <a:tabLst/>
              <a:defRPr sz="1000" b="0" i="0" kern="1200">
                <a:solidFill>
                  <a:schemeClr val="tx2"/>
                </a:solidFill>
                <a:latin typeface="Museo Sans 300" panose="02000000000000000000" pitchFamily="2" charset="77"/>
                <a:ea typeface="+mn-ea"/>
                <a:cs typeface="+mn-cs"/>
              </a:defRPr>
            </a:lvl4pPr>
            <a:lvl5pPr marL="981075" indent="-133350" algn="l" defTabSz="914400" rtl="0" eaLnBrk="1" latinLnBrk="0" hangingPunct="1">
              <a:lnSpc>
                <a:spcPct val="120000"/>
              </a:lnSpc>
              <a:spcBef>
                <a:spcPts val="0"/>
              </a:spcBef>
              <a:spcAft>
                <a:spcPts val="600"/>
              </a:spcAft>
              <a:buSzPct val="130000"/>
              <a:buFontTx/>
              <a:buBlip>
                <a:blip r:embed="rId2">
                  <a:extLst>
                    <a:ext uri="{96DAC541-7B7A-43D3-8B79-37D633B846F1}">
                      <asvg:svgBlip xmlns:asvg="http://schemas.microsoft.com/office/drawing/2016/SVG/main" xmlns="" r:embed="rId3"/>
                    </a:ext>
                  </a:extLst>
                </a:blip>
              </a:buBlip>
              <a:tabLst/>
              <a:defRPr sz="800" b="0" i="0" kern="1200">
                <a:solidFill>
                  <a:schemeClr val="tx2"/>
                </a:solidFill>
                <a:latin typeface="Museo Sans 300"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1113" indent="0">
              <a:lnSpc>
                <a:spcPct val="100000"/>
              </a:lnSpc>
              <a:buNone/>
            </a:pPr>
            <a:endParaRPr lang="en-GB" kern="1400" dirty="0">
              <a:solidFill>
                <a:srgbClr val="2B285A"/>
              </a:solidFill>
              <a:latin typeface="Rockwell" panose="02060603020205020403" pitchFamily="18" charset="0"/>
              <a:ea typeface="Verdana" panose="020B0604030504040204" pitchFamily="34" charset="0"/>
              <a:cs typeface="Times New Roman" panose="02020603050405020304" pitchFamily="18" charset="0"/>
            </a:endParaRPr>
          </a:p>
          <a:p>
            <a:pPr>
              <a:lnSpc>
                <a:spcPct val="100000"/>
              </a:lnSpc>
            </a:pPr>
            <a:r>
              <a:rPr lang="en-GB" kern="1400" dirty="0">
                <a:solidFill>
                  <a:srgbClr val="2B285A"/>
                </a:solidFill>
                <a:latin typeface="Museo Sans 300"/>
                <a:ea typeface="Verdana" panose="020B0604030504040204" pitchFamily="34" charset="0"/>
                <a:cs typeface="Times New Roman" panose="02020603050405020304" pitchFamily="18" charset="0"/>
              </a:rPr>
              <a:t>Having attended the session each participant is given their own Building Wellness event in a box which enables them to cascade the learning and development session across their teams and their teams teams so it cascades across the organisation</a:t>
            </a:r>
          </a:p>
          <a:p>
            <a:pPr>
              <a:lnSpc>
                <a:spcPct val="100000"/>
              </a:lnSpc>
            </a:pPr>
            <a:r>
              <a:rPr lang="en-GB" b="1" kern="1400" dirty="0">
                <a:solidFill>
                  <a:srgbClr val="2B285A"/>
                </a:solidFill>
                <a:latin typeface="Museo Sans 300"/>
                <a:ea typeface="Verdana" panose="020B0604030504040204" pitchFamily="34" charset="0"/>
                <a:cs typeface="Times New Roman" panose="02020603050405020304" pitchFamily="18" charset="0"/>
              </a:rPr>
              <a:t>The Building Wellness resource includes:</a:t>
            </a:r>
          </a:p>
          <a:p>
            <a:pPr>
              <a:lnSpc>
                <a:spcPct val="100000"/>
              </a:lnSpc>
            </a:pPr>
            <a:r>
              <a:rPr lang="en-GB" kern="1400" dirty="0">
                <a:solidFill>
                  <a:srgbClr val="2B285A"/>
                </a:solidFill>
                <a:latin typeface="Museo Sans 300"/>
                <a:ea typeface="Verdana" panose="020B0604030504040204" pitchFamily="34" charset="0"/>
                <a:cs typeface="Times New Roman" panose="02020603050405020304" pitchFamily="18" charset="0"/>
              </a:rPr>
              <a:t> A recorded interactive empowerment session which people watch and participate together as a team</a:t>
            </a:r>
          </a:p>
          <a:p>
            <a:pPr>
              <a:lnSpc>
                <a:spcPct val="100000"/>
              </a:lnSpc>
            </a:pPr>
            <a:r>
              <a:rPr lang="en-GB" kern="1400" dirty="0">
                <a:solidFill>
                  <a:srgbClr val="2B285A"/>
                </a:solidFill>
                <a:latin typeface="Museo Sans 300"/>
                <a:ea typeface="Verdana" panose="020B0604030504040204" pitchFamily="34" charset="0"/>
                <a:cs typeface="Times New Roman" panose="02020603050405020304" pitchFamily="18" charset="0"/>
              </a:rPr>
              <a:t>A guided empowerment exercise to do as a group on ShinyMind </a:t>
            </a:r>
          </a:p>
          <a:p>
            <a:pPr>
              <a:lnSpc>
                <a:spcPct val="100000"/>
              </a:lnSpc>
            </a:pPr>
            <a:r>
              <a:rPr lang="en-GB" kern="1400" dirty="0">
                <a:solidFill>
                  <a:srgbClr val="2B285A"/>
                </a:solidFill>
                <a:latin typeface="Museo Sans 300"/>
                <a:ea typeface="Verdana" panose="020B0604030504040204" pitchFamily="34" charset="0"/>
                <a:cs typeface="Times New Roman" panose="02020603050405020304" pitchFamily="18" charset="0"/>
              </a:rPr>
              <a:t>Exercise to activate the team community so people connect via the community of practice messaging</a:t>
            </a:r>
            <a:endParaRPr lang="en-GB" b="1" kern="1400" dirty="0">
              <a:solidFill>
                <a:srgbClr val="2B285A"/>
              </a:solidFill>
              <a:latin typeface="Rockwell" panose="02060603020205020403" pitchFamily="18" charset="0"/>
              <a:ea typeface="Verdana" panose="020B0604030504040204" pitchFamily="34" charset="0"/>
              <a:cs typeface="Times New Roman" panose="02020603050405020304" pitchFamily="18" charset="0"/>
            </a:endParaRPr>
          </a:p>
          <a:p>
            <a:pPr marL="11113" indent="0">
              <a:lnSpc>
                <a:spcPct val="100000"/>
              </a:lnSpc>
              <a:buNone/>
            </a:pPr>
            <a:endParaRPr lang="en-GB" kern="1400" dirty="0">
              <a:solidFill>
                <a:srgbClr val="2B285A"/>
              </a:solidFill>
              <a:latin typeface="Museo Sans 300"/>
              <a:ea typeface="Verdana" panose="020B0604030504040204" pitchFamily="34" charset="0"/>
              <a:cs typeface="Times New Roman" panose="02020603050405020304" pitchFamily="18" charset="0"/>
            </a:endParaRPr>
          </a:p>
          <a:p>
            <a:pPr>
              <a:lnSpc>
                <a:spcPct val="100000"/>
              </a:lnSpc>
            </a:pPr>
            <a:endParaRPr lang="en-GB" b="1" kern="1400" dirty="0">
              <a:solidFill>
                <a:srgbClr val="2B285A"/>
              </a:solidFill>
              <a:latin typeface="Rockwell" panose="02060603020205020403" pitchFamily="18" charset="0"/>
              <a:ea typeface="Verdana" panose="020B0604030504040204" pitchFamily="34" charset="0"/>
              <a:cs typeface="Times New Roman" panose="02020603050405020304" pitchFamily="18" charset="0"/>
            </a:endParaRPr>
          </a:p>
          <a:p>
            <a:pPr>
              <a:lnSpc>
                <a:spcPct val="100000"/>
              </a:lnSpc>
            </a:pPr>
            <a:endParaRPr lang="en-GB" b="1" kern="1400" dirty="0">
              <a:solidFill>
                <a:srgbClr val="2B285A"/>
              </a:solidFill>
              <a:latin typeface="Rockwell" panose="02060603020205020403" pitchFamily="18" charset="0"/>
              <a:ea typeface="Verdana" panose="020B0604030504040204" pitchFamily="34" charset="0"/>
              <a:cs typeface="Times New Roman" panose="02020603050405020304" pitchFamily="18" charset="0"/>
            </a:endParaRPr>
          </a:p>
        </p:txBody>
      </p:sp>
      <p:pic>
        <p:nvPicPr>
          <p:cNvPr id="3" name="Picture 2">
            <a:extLst>
              <a:ext uri="{FF2B5EF4-FFF2-40B4-BE49-F238E27FC236}">
                <a16:creationId xmlns:a16="http://schemas.microsoft.com/office/drawing/2014/main" xmlns="" id="{D3E15CDA-9809-42EF-93E0-536B37D4859D}"/>
              </a:ext>
            </a:extLst>
          </p:cNvPr>
          <p:cNvPicPr>
            <a:picLocks noChangeAspect="1"/>
          </p:cNvPicPr>
          <p:nvPr/>
        </p:nvPicPr>
        <p:blipFill>
          <a:blip r:embed="rId4"/>
          <a:stretch>
            <a:fillRect/>
          </a:stretch>
        </p:blipFill>
        <p:spPr>
          <a:xfrm>
            <a:off x="7998682" y="1045029"/>
            <a:ext cx="3577549" cy="5084484"/>
          </a:xfrm>
          <a:prstGeom prst="rect">
            <a:avLst/>
          </a:prstGeom>
        </p:spPr>
      </p:pic>
    </p:spTree>
    <p:extLst>
      <p:ext uri="{BB962C8B-B14F-4D97-AF65-F5344CB8AC3E}">
        <p14:creationId xmlns:p14="http://schemas.microsoft.com/office/powerpoint/2010/main" val="31142266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xmlns="" id="{1AC338D4-E76C-6246-9CCB-8B873281E494}"/>
              </a:ext>
            </a:extLst>
          </p:cNvPr>
          <p:cNvGrpSpPr/>
          <p:nvPr/>
        </p:nvGrpSpPr>
        <p:grpSpPr>
          <a:xfrm>
            <a:off x="634949" y="2246811"/>
            <a:ext cx="3350163" cy="3762759"/>
            <a:chOff x="1883253" y="1693739"/>
            <a:chExt cx="2571342" cy="3470522"/>
          </a:xfrm>
          <a:noFill/>
        </p:grpSpPr>
        <p:sp>
          <p:nvSpPr>
            <p:cNvPr id="9" name="Freeform 53">
              <a:extLst>
                <a:ext uri="{FF2B5EF4-FFF2-40B4-BE49-F238E27FC236}">
                  <a16:creationId xmlns:a16="http://schemas.microsoft.com/office/drawing/2014/main" xmlns="" id="{DB7BE297-077C-5942-B16E-8A78601CD9C3}"/>
                </a:ext>
              </a:extLst>
            </p:cNvPr>
            <p:cNvSpPr>
              <a:spLocks noChangeArrowheads="1"/>
            </p:cNvSpPr>
            <p:nvPr/>
          </p:nvSpPr>
          <p:spPr bwMode="auto">
            <a:xfrm>
              <a:off x="1883253" y="1693739"/>
              <a:ext cx="2571342" cy="3470522"/>
            </a:xfrm>
            <a:custGeom>
              <a:avLst/>
              <a:gdLst>
                <a:gd name="T0" fmla="*/ 4512 w 6470"/>
                <a:gd name="T1" fmla="*/ 9 h 8733"/>
                <a:gd name="T2" fmla="*/ 992 w 6470"/>
                <a:gd name="T3" fmla="*/ 18 h 8733"/>
                <a:gd name="T4" fmla="*/ 577 w 6470"/>
                <a:gd name="T5" fmla="*/ 126 h 8733"/>
                <a:gd name="T6" fmla="*/ 361 w 6470"/>
                <a:gd name="T7" fmla="*/ 270 h 8733"/>
                <a:gd name="T8" fmla="*/ 203 w 6470"/>
                <a:gd name="T9" fmla="*/ 477 h 8733"/>
                <a:gd name="T10" fmla="*/ 104 w 6470"/>
                <a:gd name="T11" fmla="*/ 788 h 8733"/>
                <a:gd name="T12" fmla="*/ 63 w 6470"/>
                <a:gd name="T13" fmla="*/ 1257 h 8733"/>
                <a:gd name="T14" fmla="*/ 0 w 6470"/>
                <a:gd name="T15" fmla="*/ 3782 h 8733"/>
                <a:gd name="T16" fmla="*/ 13 w 6470"/>
                <a:gd name="T17" fmla="*/ 5571 h 8733"/>
                <a:gd name="T18" fmla="*/ 90 w 6470"/>
                <a:gd name="T19" fmla="*/ 7276 h 8733"/>
                <a:gd name="T20" fmla="*/ 95 w 6470"/>
                <a:gd name="T21" fmla="*/ 7772 h 8733"/>
                <a:gd name="T22" fmla="*/ 180 w 6470"/>
                <a:gd name="T23" fmla="*/ 8169 h 8733"/>
                <a:gd name="T24" fmla="*/ 297 w 6470"/>
                <a:gd name="T25" fmla="*/ 8358 h 8733"/>
                <a:gd name="T26" fmla="*/ 545 w 6470"/>
                <a:gd name="T27" fmla="*/ 8529 h 8733"/>
                <a:gd name="T28" fmla="*/ 911 w 6470"/>
                <a:gd name="T29" fmla="*/ 8624 h 8733"/>
                <a:gd name="T30" fmla="*/ 1812 w 6470"/>
                <a:gd name="T31" fmla="*/ 8664 h 8733"/>
                <a:gd name="T32" fmla="*/ 3625 w 6470"/>
                <a:gd name="T33" fmla="*/ 8709 h 8733"/>
                <a:gd name="T34" fmla="*/ 4747 w 6470"/>
                <a:gd name="T35" fmla="*/ 8732 h 8733"/>
                <a:gd name="T36" fmla="*/ 5185 w 6470"/>
                <a:gd name="T37" fmla="*/ 8696 h 8733"/>
                <a:gd name="T38" fmla="*/ 5577 w 6470"/>
                <a:gd name="T39" fmla="*/ 8592 h 8733"/>
                <a:gd name="T40" fmla="*/ 5874 w 6470"/>
                <a:gd name="T41" fmla="*/ 8412 h 8733"/>
                <a:gd name="T42" fmla="*/ 6054 w 6470"/>
                <a:gd name="T43" fmla="*/ 8196 h 8733"/>
                <a:gd name="T44" fmla="*/ 6163 w 6470"/>
                <a:gd name="T45" fmla="*/ 7821 h 8733"/>
                <a:gd name="T46" fmla="*/ 6064 w 6470"/>
                <a:gd name="T47" fmla="*/ 7691 h 8733"/>
                <a:gd name="T48" fmla="*/ 5965 w 6470"/>
                <a:gd name="T49" fmla="*/ 7974 h 8733"/>
                <a:gd name="T50" fmla="*/ 5797 w 6470"/>
                <a:gd name="T51" fmla="*/ 8241 h 8733"/>
                <a:gd name="T52" fmla="*/ 5482 w 6470"/>
                <a:gd name="T53" fmla="*/ 8452 h 8733"/>
                <a:gd name="T54" fmla="*/ 5207 w 6470"/>
                <a:gd name="T55" fmla="*/ 8534 h 8733"/>
                <a:gd name="T56" fmla="*/ 4341 w 6470"/>
                <a:gd name="T57" fmla="*/ 8565 h 8733"/>
                <a:gd name="T58" fmla="*/ 3165 w 6470"/>
                <a:gd name="T59" fmla="*/ 8538 h 8733"/>
                <a:gd name="T60" fmla="*/ 1010 w 6470"/>
                <a:gd name="T61" fmla="*/ 8475 h 8733"/>
                <a:gd name="T62" fmla="*/ 636 w 6470"/>
                <a:gd name="T63" fmla="*/ 8385 h 8733"/>
                <a:gd name="T64" fmla="*/ 388 w 6470"/>
                <a:gd name="T65" fmla="*/ 8182 h 8733"/>
                <a:gd name="T66" fmla="*/ 307 w 6470"/>
                <a:gd name="T67" fmla="*/ 7997 h 8733"/>
                <a:gd name="T68" fmla="*/ 266 w 6470"/>
                <a:gd name="T69" fmla="*/ 7654 h 8733"/>
                <a:gd name="T70" fmla="*/ 221 w 6470"/>
                <a:gd name="T71" fmla="*/ 6563 h 8733"/>
                <a:gd name="T72" fmla="*/ 176 w 6470"/>
                <a:gd name="T73" fmla="*/ 4634 h 8733"/>
                <a:gd name="T74" fmla="*/ 230 w 6470"/>
                <a:gd name="T75" fmla="*/ 1979 h 8733"/>
                <a:gd name="T76" fmla="*/ 230 w 6470"/>
                <a:gd name="T77" fmla="*/ 1383 h 8733"/>
                <a:gd name="T78" fmla="*/ 297 w 6470"/>
                <a:gd name="T79" fmla="*/ 770 h 8733"/>
                <a:gd name="T80" fmla="*/ 424 w 6470"/>
                <a:gd name="T81" fmla="*/ 486 h 8733"/>
                <a:gd name="T82" fmla="*/ 672 w 6470"/>
                <a:gd name="T83" fmla="*/ 289 h 8733"/>
                <a:gd name="T84" fmla="*/ 1046 w 6470"/>
                <a:gd name="T85" fmla="*/ 185 h 8733"/>
                <a:gd name="T86" fmla="*/ 1925 w 6470"/>
                <a:gd name="T87" fmla="*/ 176 h 8733"/>
                <a:gd name="T88" fmla="*/ 4427 w 6470"/>
                <a:gd name="T89" fmla="*/ 181 h 8733"/>
                <a:gd name="T90" fmla="*/ 5509 w 6470"/>
                <a:gd name="T91" fmla="*/ 325 h 8733"/>
                <a:gd name="T92" fmla="*/ 5842 w 6470"/>
                <a:gd name="T93" fmla="*/ 451 h 8733"/>
                <a:gd name="T94" fmla="*/ 6000 w 6470"/>
                <a:gd name="T95" fmla="*/ 594 h 8733"/>
                <a:gd name="T96" fmla="*/ 6095 w 6470"/>
                <a:gd name="T97" fmla="*/ 793 h 8733"/>
                <a:gd name="T98" fmla="*/ 6140 w 6470"/>
                <a:gd name="T99" fmla="*/ 1117 h 8733"/>
                <a:gd name="T100" fmla="*/ 6230 w 6470"/>
                <a:gd name="T101" fmla="*/ 3078 h 8733"/>
                <a:gd name="T102" fmla="*/ 6226 w 6470"/>
                <a:gd name="T103" fmla="*/ 4323 h 8733"/>
                <a:gd name="T104" fmla="*/ 6072 w 6470"/>
                <a:gd name="T105" fmla="*/ 7033 h 8733"/>
                <a:gd name="T106" fmla="*/ 6298 w 6470"/>
                <a:gd name="T107" fmla="*/ 6784 h 8733"/>
                <a:gd name="T108" fmla="*/ 6442 w 6470"/>
                <a:gd name="T109" fmla="*/ 5481 h 8733"/>
                <a:gd name="T110" fmla="*/ 6469 w 6470"/>
                <a:gd name="T111" fmla="*/ 4462 h 8733"/>
                <a:gd name="T112" fmla="*/ 6393 w 6470"/>
                <a:gd name="T113" fmla="*/ 1870 h 8733"/>
                <a:gd name="T114" fmla="*/ 6312 w 6470"/>
                <a:gd name="T115" fmla="*/ 883 h 8733"/>
                <a:gd name="T116" fmla="*/ 6217 w 6470"/>
                <a:gd name="T117" fmla="*/ 581 h 8733"/>
                <a:gd name="T118" fmla="*/ 6041 w 6470"/>
                <a:gd name="T119" fmla="*/ 366 h 8733"/>
                <a:gd name="T120" fmla="*/ 5842 w 6470"/>
                <a:gd name="T121" fmla="*/ 239 h 8733"/>
                <a:gd name="T122" fmla="*/ 5351 w 6470"/>
                <a:gd name="T123" fmla="*/ 99 h 8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70" h="8733">
                  <a:moveTo>
                    <a:pt x="4819" y="41"/>
                  </a:moveTo>
                  <a:lnTo>
                    <a:pt x="4819" y="41"/>
                  </a:lnTo>
                  <a:lnTo>
                    <a:pt x="4666" y="27"/>
                  </a:lnTo>
                  <a:lnTo>
                    <a:pt x="4512" y="9"/>
                  </a:lnTo>
                  <a:lnTo>
                    <a:pt x="4512" y="9"/>
                  </a:lnTo>
                  <a:lnTo>
                    <a:pt x="3029" y="5"/>
                  </a:lnTo>
                  <a:lnTo>
                    <a:pt x="1285" y="0"/>
                  </a:lnTo>
                  <a:lnTo>
                    <a:pt x="1285" y="0"/>
                  </a:lnTo>
                  <a:lnTo>
                    <a:pt x="1132" y="5"/>
                  </a:lnTo>
                  <a:lnTo>
                    <a:pt x="992" y="18"/>
                  </a:lnTo>
                  <a:lnTo>
                    <a:pt x="861" y="36"/>
                  </a:lnTo>
                  <a:lnTo>
                    <a:pt x="740" y="68"/>
                  </a:lnTo>
                  <a:lnTo>
                    <a:pt x="685" y="86"/>
                  </a:lnTo>
                  <a:lnTo>
                    <a:pt x="631" y="104"/>
                  </a:lnTo>
                  <a:lnTo>
                    <a:pt x="577" y="126"/>
                  </a:lnTo>
                  <a:lnTo>
                    <a:pt x="532" y="153"/>
                  </a:lnTo>
                  <a:lnTo>
                    <a:pt x="487" y="181"/>
                  </a:lnTo>
                  <a:lnTo>
                    <a:pt x="442" y="208"/>
                  </a:lnTo>
                  <a:lnTo>
                    <a:pt x="401" y="239"/>
                  </a:lnTo>
                  <a:lnTo>
                    <a:pt x="361" y="270"/>
                  </a:lnTo>
                  <a:lnTo>
                    <a:pt x="361" y="270"/>
                  </a:lnTo>
                  <a:lnTo>
                    <a:pt x="315" y="320"/>
                  </a:lnTo>
                  <a:lnTo>
                    <a:pt x="270" y="370"/>
                  </a:lnTo>
                  <a:lnTo>
                    <a:pt x="235" y="424"/>
                  </a:lnTo>
                  <a:lnTo>
                    <a:pt x="203" y="477"/>
                  </a:lnTo>
                  <a:lnTo>
                    <a:pt x="176" y="536"/>
                  </a:lnTo>
                  <a:lnTo>
                    <a:pt x="149" y="599"/>
                  </a:lnTo>
                  <a:lnTo>
                    <a:pt x="131" y="657"/>
                  </a:lnTo>
                  <a:lnTo>
                    <a:pt x="113" y="720"/>
                  </a:lnTo>
                  <a:lnTo>
                    <a:pt x="104" y="788"/>
                  </a:lnTo>
                  <a:lnTo>
                    <a:pt x="90" y="851"/>
                  </a:lnTo>
                  <a:lnTo>
                    <a:pt x="77" y="987"/>
                  </a:lnTo>
                  <a:lnTo>
                    <a:pt x="67" y="1122"/>
                  </a:lnTo>
                  <a:lnTo>
                    <a:pt x="63" y="1257"/>
                  </a:lnTo>
                  <a:lnTo>
                    <a:pt x="63" y="1257"/>
                  </a:lnTo>
                  <a:lnTo>
                    <a:pt x="59" y="1397"/>
                  </a:lnTo>
                  <a:lnTo>
                    <a:pt x="59" y="1397"/>
                  </a:lnTo>
                  <a:lnTo>
                    <a:pt x="32" y="2172"/>
                  </a:lnTo>
                  <a:lnTo>
                    <a:pt x="9" y="2966"/>
                  </a:lnTo>
                  <a:lnTo>
                    <a:pt x="0" y="3782"/>
                  </a:lnTo>
                  <a:lnTo>
                    <a:pt x="0" y="4607"/>
                  </a:lnTo>
                  <a:lnTo>
                    <a:pt x="0" y="4607"/>
                  </a:lnTo>
                  <a:lnTo>
                    <a:pt x="0" y="4967"/>
                  </a:lnTo>
                  <a:lnTo>
                    <a:pt x="5" y="5283"/>
                  </a:lnTo>
                  <a:lnTo>
                    <a:pt x="13" y="5571"/>
                  </a:lnTo>
                  <a:lnTo>
                    <a:pt x="22" y="5851"/>
                  </a:lnTo>
                  <a:lnTo>
                    <a:pt x="50" y="6428"/>
                  </a:lnTo>
                  <a:lnTo>
                    <a:pt x="86" y="7145"/>
                  </a:lnTo>
                  <a:lnTo>
                    <a:pt x="86" y="7145"/>
                  </a:lnTo>
                  <a:lnTo>
                    <a:pt x="90" y="7276"/>
                  </a:lnTo>
                  <a:lnTo>
                    <a:pt x="90" y="7411"/>
                  </a:lnTo>
                  <a:lnTo>
                    <a:pt x="90" y="7411"/>
                  </a:lnTo>
                  <a:lnTo>
                    <a:pt x="90" y="7528"/>
                  </a:lnTo>
                  <a:lnTo>
                    <a:pt x="90" y="7650"/>
                  </a:lnTo>
                  <a:lnTo>
                    <a:pt x="95" y="7772"/>
                  </a:lnTo>
                  <a:lnTo>
                    <a:pt x="108" y="7889"/>
                  </a:lnTo>
                  <a:lnTo>
                    <a:pt x="126" y="8001"/>
                  </a:lnTo>
                  <a:lnTo>
                    <a:pt x="144" y="8060"/>
                  </a:lnTo>
                  <a:lnTo>
                    <a:pt x="158" y="8114"/>
                  </a:lnTo>
                  <a:lnTo>
                    <a:pt x="180" y="8169"/>
                  </a:lnTo>
                  <a:lnTo>
                    <a:pt x="203" y="8218"/>
                  </a:lnTo>
                  <a:lnTo>
                    <a:pt x="230" y="8263"/>
                  </a:lnTo>
                  <a:lnTo>
                    <a:pt x="257" y="8308"/>
                  </a:lnTo>
                  <a:lnTo>
                    <a:pt x="257" y="8308"/>
                  </a:lnTo>
                  <a:lnTo>
                    <a:pt x="297" y="8358"/>
                  </a:lnTo>
                  <a:lnTo>
                    <a:pt x="338" y="8403"/>
                  </a:lnTo>
                  <a:lnTo>
                    <a:pt x="388" y="8439"/>
                  </a:lnTo>
                  <a:lnTo>
                    <a:pt x="438" y="8475"/>
                  </a:lnTo>
                  <a:lnTo>
                    <a:pt x="487" y="8502"/>
                  </a:lnTo>
                  <a:lnTo>
                    <a:pt x="545" y="8529"/>
                  </a:lnTo>
                  <a:lnTo>
                    <a:pt x="604" y="8551"/>
                  </a:lnTo>
                  <a:lnTo>
                    <a:pt x="663" y="8570"/>
                  </a:lnTo>
                  <a:lnTo>
                    <a:pt x="721" y="8588"/>
                  </a:lnTo>
                  <a:lnTo>
                    <a:pt x="785" y="8601"/>
                  </a:lnTo>
                  <a:lnTo>
                    <a:pt x="911" y="8624"/>
                  </a:lnTo>
                  <a:lnTo>
                    <a:pt x="1032" y="8637"/>
                  </a:lnTo>
                  <a:lnTo>
                    <a:pt x="1154" y="8642"/>
                  </a:lnTo>
                  <a:lnTo>
                    <a:pt x="1154" y="8642"/>
                  </a:lnTo>
                  <a:lnTo>
                    <a:pt x="1483" y="8655"/>
                  </a:lnTo>
                  <a:lnTo>
                    <a:pt x="1812" y="8664"/>
                  </a:lnTo>
                  <a:lnTo>
                    <a:pt x="2461" y="8678"/>
                  </a:lnTo>
                  <a:lnTo>
                    <a:pt x="2461" y="8678"/>
                  </a:lnTo>
                  <a:lnTo>
                    <a:pt x="3102" y="8691"/>
                  </a:lnTo>
                  <a:lnTo>
                    <a:pt x="3102" y="8691"/>
                  </a:lnTo>
                  <a:lnTo>
                    <a:pt x="3625" y="8709"/>
                  </a:lnTo>
                  <a:lnTo>
                    <a:pt x="3625" y="8709"/>
                  </a:lnTo>
                  <a:lnTo>
                    <a:pt x="3945" y="8723"/>
                  </a:lnTo>
                  <a:lnTo>
                    <a:pt x="4265" y="8732"/>
                  </a:lnTo>
                  <a:lnTo>
                    <a:pt x="4585" y="8732"/>
                  </a:lnTo>
                  <a:lnTo>
                    <a:pt x="4747" y="8732"/>
                  </a:lnTo>
                  <a:lnTo>
                    <a:pt x="4905" y="8723"/>
                  </a:lnTo>
                  <a:lnTo>
                    <a:pt x="4905" y="8723"/>
                  </a:lnTo>
                  <a:lnTo>
                    <a:pt x="5000" y="8719"/>
                  </a:lnTo>
                  <a:lnTo>
                    <a:pt x="5094" y="8709"/>
                  </a:lnTo>
                  <a:lnTo>
                    <a:pt x="5185" y="8696"/>
                  </a:lnTo>
                  <a:lnTo>
                    <a:pt x="5270" y="8682"/>
                  </a:lnTo>
                  <a:lnTo>
                    <a:pt x="5356" y="8664"/>
                  </a:lnTo>
                  <a:lnTo>
                    <a:pt x="5432" y="8642"/>
                  </a:lnTo>
                  <a:lnTo>
                    <a:pt x="5509" y="8619"/>
                  </a:lnTo>
                  <a:lnTo>
                    <a:pt x="5577" y="8592"/>
                  </a:lnTo>
                  <a:lnTo>
                    <a:pt x="5644" y="8561"/>
                  </a:lnTo>
                  <a:lnTo>
                    <a:pt x="5707" y="8529"/>
                  </a:lnTo>
                  <a:lnTo>
                    <a:pt x="5770" y="8493"/>
                  </a:lnTo>
                  <a:lnTo>
                    <a:pt x="5824" y="8452"/>
                  </a:lnTo>
                  <a:lnTo>
                    <a:pt x="5874" y="8412"/>
                  </a:lnTo>
                  <a:lnTo>
                    <a:pt x="5924" y="8367"/>
                  </a:lnTo>
                  <a:lnTo>
                    <a:pt x="5965" y="8317"/>
                  </a:lnTo>
                  <a:lnTo>
                    <a:pt x="6005" y="8268"/>
                  </a:lnTo>
                  <a:lnTo>
                    <a:pt x="6005" y="8268"/>
                  </a:lnTo>
                  <a:lnTo>
                    <a:pt x="6054" y="8196"/>
                  </a:lnTo>
                  <a:lnTo>
                    <a:pt x="6091" y="8123"/>
                  </a:lnTo>
                  <a:lnTo>
                    <a:pt x="6122" y="8046"/>
                  </a:lnTo>
                  <a:lnTo>
                    <a:pt x="6144" y="7974"/>
                  </a:lnTo>
                  <a:lnTo>
                    <a:pt x="6158" y="7898"/>
                  </a:lnTo>
                  <a:lnTo>
                    <a:pt x="6163" y="7821"/>
                  </a:lnTo>
                  <a:lnTo>
                    <a:pt x="6158" y="7744"/>
                  </a:lnTo>
                  <a:lnTo>
                    <a:pt x="6144" y="7672"/>
                  </a:lnTo>
                  <a:lnTo>
                    <a:pt x="6118" y="7569"/>
                  </a:lnTo>
                  <a:lnTo>
                    <a:pt x="6118" y="7569"/>
                  </a:lnTo>
                  <a:lnTo>
                    <a:pt x="6064" y="7691"/>
                  </a:lnTo>
                  <a:lnTo>
                    <a:pt x="6018" y="7812"/>
                  </a:lnTo>
                  <a:lnTo>
                    <a:pt x="5996" y="7875"/>
                  </a:lnTo>
                  <a:lnTo>
                    <a:pt x="5978" y="7934"/>
                  </a:lnTo>
                  <a:lnTo>
                    <a:pt x="5978" y="7934"/>
                  </a:lnTo>
                  <a:lnTo>
                    <a:pt x="5965" y="7974"/>
                  </a:lnTo>
                  <a:lnTo>
                    <a:pt x="5951" y="8015"/>
                  </a:lnTo>
                  <a:lnTo>
                    <a:pt x="5933" y="8056"/>
                  </a:lnTo>
                  <a:lnTo>
                    <a:pt x="5910" y="8092"/>
                  </a:lnTo>
                  <a:lnTo>
                    <a:pt x="5861" y="8169"/>
                  </a:lnTo>
                  <a:lnTo>
                    <a:pt x="5797" y="8241"/>
                  </a:lnTo>
                  <a:lnTo>
                    <a:pt x="5730" y="8304"/>
                  </a:lnTo>
                  <a:lnTo>
                    <a:pt x="5653" y="8362"/>
                  </a:lnTo>
                  <a:lnTo>
                    <a:pt x="5567" y="8412"/>
                  </a:lnTo>
                  <a:lnTo>
                    <a:pt x="5527" y="8434"/>
                  </a:lnTo>
                  <a:lnTo>
                    <a:pt x="5482" y="8452"/>
                  </a:lnTo>
                  <a:lnTo>
                    <a:pt x="5482" y="8452"/>
                  </a:lnTo>
                  <a:lnTo>
                    <a:pt x="5415" y="8479"/>
                  </a:lnTo>
                  <a:lnTo>
                    <a:pt x="5347" y="8498"/>
                  </a:lnTo>
                  <a:lnTo>
                    <a:pt x="5275" y="8516"/>
                  </a:lnTo>
                  <a:lnTo>
                    <a:pt x="5207" y="8534"/>
                  </a:lnTo>
                  <a:lnTo>
                    <a:pt x="5067" y="8556"/>
                  </a:lnTo>
                  <a:lnTo>
                    <a:pt x="4923" y="8570"/>
                  </a:lnTo>
                  <a:lnTo>
                    <a:pt x="4779" y="8574"/>
                  </a:lnTo>
                  <a:lnTo>
                    <a:pt x="4630" y="8574"/>
                  </a:lnTo>
                  <a:lnTo>
                    <a:pt x="4341" y="8565"/>
                  </a:lnTo>
                  <a:lnTo>
                    <a:pt x="4341" y="8565"/>
                  </a:lnTo>
                  <a:lnTo>
                    <a:pt x="4120" y="8556"/>
                  </a:lnTo>
                  <a:lnTo>
                    <a:pt x="4120" y="8556"/>
                  </a:lnTo>
                  <a:lnTo>
                    <a:pt x="3165" y="8538"/>
                  </a:lnTo>
                  <a:lnTo>
                    <a:pt x="3165" y="8538"/>
                  </a:lnTo>
                  <a:lnTo>
                    <a:pt x="2214" y="8516"/>
                  </a:lnTo>
                  <a:lnTo>
                    <a:pt x="1253" y="8493"/>
                  </a:lnTo>
                  <a:lnTo>
                    <a:pt x="1253" y="8493"/>
                  </a:lnTo>
                  <a:lnTo>
                    <a:pt x="1091" y="8484"/>
                  </a:lnTo>
                  <a:lnTo>
                    <a:pt x="1010" y="8475"/>
                  </a:lnTo>
                  <a:lnTo>
                    <a:pt x="929" y="8466"/>
                  </a:lnTo>
                  <a:lnTo>
                    <a:pt x="852" y="8452"/>
                  </a:lnTo>
                  <a:lnTo>
                    <a:pt x="775" y="8434"/>
                  </a:lnTo>
                  <a:lnTo>
                    <a:pt x="703" y="8416"/>
                  </a:lnTo>
                  <a:lnTo>
                    <a:pt x="636" y="8385"/>
                  </a:lnTo>
                  <a:lnTo>
                    <a:pt x="568" y="8353"/>
                  </a:lnTo>
                  <a:lnTo>
                    <a:pt x="510" y="8313"/>
                  </a:lnTo>
                  <a:lnTo>
                    <a:pt x="455" y="8268"/>
                  </a:lnTo>
                  <a:lnTo>
                    <a:pt x="406" y="8214"/>
                  </a:lnTo>
                  <a:lnTo>
                    <a:pt x="388" y="8182"/>
                  </a:lnTo>
                  <a:lnTo>
                    <a:pt x="365" y="8150"/>
                  </a:lnTo>
                  <a:lnTo>
                    <a:pt x="347" y="8114"/>
                  </a:lnTo>
                  <a:lnTo>
                    <a:pt x="334" y="8078"/>
                  </a:lnTo>
                  <a:lnTo>
                    <a:pt x="320" y="8038"/>
                  </a:lnTo>
                  <a:lnTo>
                    <a:pt x="307" y="7997"/>
                  </a:lnTo>
                  <a:lnTo>
                    <a:pt x="297" y="7952"/>
                  </a:lnTo>
                  <a:lnTo>
                    <a:pt x="293" y="7902"/>
                  </a:lnTo>
                  <a:lnTo>
                    <a:pt x="293" y="7902"/>
                  </a:lnTo>
                  <a:lnTo>
                    <a:pt x="280" y="7781"/>
                  </a:lnTo>
                  <a:lnTo>
                    <a:pt x="266" y="7654"/>
                  </a:lnTo>
                  <a:lnTo>
                    <a:pt x="252" y="7407"/>
                  </a:lnTo>
                  <a:lnTo>
                    <a:pt x="239" y="7154"/>
                  </a:lnTo>
                  <a:lnTo>
                    <a:pt x="235" y="6910"/>
                  </a:lnTo>
                  <a:lnTo>
                    <a:pt x="235" y="6910"/>
                  </a:lnTo>
                  <a:lnTo>
                    <a:pt x="221" y="6563"/>
                  </a:lnTo>
                  <a:lnTo>
                    <a:pt x="221" y="6563"/>
                  </a:lnTo>
                  <a:lnTo>
                    <a:pt x="203" y="6041"/>
                  </a:lnTo>
                  <a:lnTo>
                    <a:pt x="189" y="5626"/>
                  </a:lnTo>
                  <a:lnTo>
                    <a:pt x="180" y="5202"/>
                  </a:lnTo>
                  <a:lnTo>
                    <a:pt x="176" y="4634"/>
                  </a:lnTo>
                  <a:lnTo>
                    <a:pt x="176" y="4634"/>
                  </a:lnTo>
                  <a:lnTo>
                    <a:pt x="180" y="3971"/>
                  </a:lnTo>
                  <a:lnTo>
                    <a:pt x="189" y="3308"/>
                  </a:lnTo>
                  <a:lnTo>
                    <a:pt x="208" y="2641"/>
                  </a:lnTo>
                  <a:lnTo>
                    <a:pt x="230" y="1979"/>
                  </a:lnTo>
                  <a:lnTo>
                    <a:pt x="230" y="1979"/>
                  </a:lnTo>
                  <a:lnTo>
                    <a:pt x="235" y="1811"/>
                  </a:lnTo>
                  <a:lnTo>
                    <a:pt x="230" y="1636"/>
                  </a:lnTo>
                  <a:lnTo>
                    <a:pt x="230" y="1636"/>
                  </a:lnTo>
                  <a:lnTo>
                    <a:pt x="230" y="1383"/>
                  </a:lnTo>
                  <a:lnTo>
                    <a:pt x="235" y="1257"/>
                  </a:lnTo>
                  <a:lnTo>
                    <a:pt x="239" y="1131"/>
                  </a:lnTo>
                  <a:lnTo>
                    <a:pt x="252" y="1009"/>
                  </a:lnTo>
                  <a:lnTo>
                    <a:pt x="270" y="887"/>
                  </a:lnTo>
                  <a:lnTo>
                    <a:pt x="297" y="770"/>
                  </a:lnTo>
                  <a:lnTo>
                    <a:pt x="334" y="657"/>
                  </a:lnTo>
                  <a:lnTo>
                    <a:pt x="334" y="657"/>
                  </a:lnTo>
                  <a:lnTo>
                    <a:pt x="356" y="594"/>
                  </a:lnTo>
                  <a:lnTo>
                    <a:pt x="388" y="540"/>
                  </a:lnTo>
                  <a:lnTo>
                    <a:pt x="424" y="486"/>
                  </a:lnTo>
                  <a:lnTo>
                    <a:pt x="465" y="442"/>
                  </a:lnTo>
                  <a:lnTo>
                    <a:pt x="510" y="397"/>
                  </a:lnTo>
                  <a:lnTo>
                    <a:pt x="559" y="356"/>
                  </a:lnTo>
                  <a:lnTo>
                    <a:pt x="613" y="320"/>
                  </a:lnTo>
                  <a:lnTo>
                    <a:pt x="672" y="289"/>
                  </a:lnTo>
                  <a:lnTo>
                    <a:pt x="740" y="257"/>
                  </a:lnTo>
                  <a:lnTo>
                    <a:pt x="807" y="235"/>
                  </a:lnTo>
                  <a:lnTo>
                    <a:pt x="884" y="216"/>
                  </a:lnTo>
                  <a:lnTo>
                    <a:pt x="960" y="198"/>
                  </a:lnTo>
                  <a:lnTo>
                    <a:pt x="1046" y="185"/>
                  </a:lnTo>
                  <a:lnTo>
                    <a:pt x="1136" y="181"/>
                  </a:lnTo>
                  <a:lnTo>
                    <a:pt x="1231" y="176"/>
                  </a:lnTo>
                  <a:lnTo>
                    <a:pt x="1330" y="176"/>
                  </a:lnTo>
                  <a:lnTo>
                    <a:pt x="1330" y="176"/>
                  </a:lnTo>
                  <a:lnTo>
                    <a:pt x="1925" y="176"/>
                  </a:lnTo>
                  <a:lnTo>
                    <a:pt x="2944" y="176"/>
                  </a:lnTo>
                  <a:lnTo>
                    <a:pt x="3931" y="176"/>
                  </a:lnTo>
                  <a:lnTo>
                    <a:pt x="4269" y="176"/>
                  </a:lnTo>
                  <a:lnTo>
                    <a:pt x="4427" y="181"/>
                  </a:lnTo>
                  <a:lnTo>
                    <a:pt x="4427" y="181"/>
                  </a:lnTo>
                  <a:lnTo>
                    <a:pt x="4896" y="230"/>
                  </a:lnTo>
                  <a:lnTo>
                    <a:pt x="5130" y="262"/>
                  </a:lnTo>
                  <a:lnTo>
                    <a:pt x="5364" y="298"/>
                  </a:lnTo>
                  <a:lnTo>
                    <a:pt x="5364" y="298"/>
                  </a:lnTo>
                  <a:lnTo>
                    <a:pt x="5509" y="325"/>
                  </a:lnTo>
                  <a:lnTo>
                    <a:pt x="5577" y="343"/>
                  </a:lnTo>
                  <a:lnTo>
                    <a:pt x="5649" y="361"/>
                  </a:lnTo>
                  <a:lnTo>
                    <a:pt x="5716" y="388"/>
                  </a:lnTo>
                  <a:lnTo>
                    <a:pt x="5784" y="415"/>
                  </a:lnTo>
                  <a:lnTo>
                    <a:pt x="5842" y="451"/>
                  </a:lnTo>
                  <a:lnTo>
                    <a:pt x="5901" y="495"/>
                  </a:lnTo>
                  <a:lnTo>
                    <a:pt x="5901" y="495"/>
                  </a:lnTo>
                  <a:lnTo>
                    <a:pt x="5937" y="527"/>
                  </a:lnTo>
                  <a:lnTo>
                    <a:pt x="5969" y="558"/>
                  </a:lnTo>
                  <a:lnTo>
                    <a:pt x="6000" y="594"/>
                  </a:lnTo>
                  <a:lnTo>
                    <a:pt x="6023" y="635"/>
                  </a:lnTo>
                  <a:lnTo>
                    <a:pt x="6045" y="671"/>
                  </a:lnTo>
                  <a:lnTo>
                    <a:pt x="6064" y="712"/>
                  </a:lnTo>
                  <a:lnTo>
                    <a:pt x="6082" y="752"/>
                  </a:lnTo>
                  <a:lnTo>
                    <a:pt x="6095" y="793"/>
                  </a:lnTo>
                  <a:lnTo>
                    <a:pt x="6113" y="874"/>
                  </a:lnTo>
                  <a:lnTo>
                    <a:pt x="6127" y="959"/>
                  </a:lnTo>
                  <a:lnTo>
                    <a:pt x="6131" y="1041"/>
                  </a:lnTo>
                  <a:lnTo>
                    <a:pt x="6140" y="1117"/>
                  </a:lnTo>
                  <a:lnTo>
                    <a:pt x="6140" y="1117"/>
                  </a:lnTo>
                  <a:lnTo>
                    <a:pt x="6163" y="1577"/>
                  </a:lnTo>
                  <a:lnTo>
                    <a:pt x="6185" y="2100"/>
                  </a:lnTo>
                  <a:lnTo>
                    <a:pt x="6208" y="2623"/>
                  </a:lnTo>
                  <a:lnTo>
                    <a:pt x="6230" y="3078"/>
                  </a:lnTo>
                  <a:lnTo>
                    <a:pt x="6230" y="3078"/>
                  </a:lnTo>
                  <a:lnTo>
                    <a:pt x="6239" y="3232"/>
                  </a:lnTo>
                  <a:lnTo>
                    <a:pt x="6244" y="3390"/>
                  </a:lnTo>
                  <a:lnTo>
                    <a:pt x="6244" y="3700"/>
                  </a:lnTo>
                  <a:lnTo>
                    <a:pt x="6235" y="4012"/>
                  </a:lnTo>
                  <a:lnTo>
                    <a:pt x="6226" y="4323"/>
                  </a:lnTo>
                  <a:lnTo>
                    <a:pt x="6226" y="4323"/>
                  </a:lnTo>
                  <a:lnTo>
                    <a:pt x="6212" y="4711"/>
                  </a:lnTo>
                  <a:lnTo>
                    <a:pt x="6190" y="5175"/>
                  </a:lnTo>
                  <a:lnTo>
                    <a:pt x="6127" y="6189"/>
                  </a:lnTo>
                  <a:lnTo>
                    <a:pt x="6072" y="7033"/>
                  </a:lnTo>
                  <a:lnTo>
                    <a:pt x="6050" y="7388"/>
                  </a:lnTo>
                  <a:lnTo>
                    <a:pt x="6185" y="7429"/>
                  </a:lnTo>
                  <a:lnTo>
                    <a:pt x="6185" y="7429"/>
                  </a:lnTo>
                  <a:lnTo>
                    <a:pt x="6239" y="7118"/>
                  </a:lnTo>
                  <a:lnTo>
                    <a:pt x="6298" y="6784"/>
                  </a:lnTo>
                  <a:lnTo>
                    <a:pt x="6347" y="6428"/>
                  </a:lnTo>
                  <a:lnTo>
                    <a:pt x="6393" y="6063"/>
                  </a:lnTo>
                  <a:lnTo>
                    <a:pt x="6411" y="5873"/>
                  </a:lnTo>
                  <a:lnTo>
                    <a:pt x="6429" y="5680"/>
                  </a:lnTo>
                  <a:lnTo>
                    <a:pt x="6442" y="5481"/>
                  </a:lnTo>
                  <a:lnTo>
                    <a:pt x="6456" y="5283"/>
                  </a:lnTo>
                  <a:lnTo>
                    <a:pt x="6465" y="5080"/>
                  </a:lnTo>
                  <a:lnTo>
                    <a:pt x="6469" y="4877"/>
                  </a:lnTo>
                  <a:lnTo>
                    <a:pt x="6469" y="4670"/>
                  </a:lnTo>
                  <a:lnTo>
                    <a:pt x="6469" y="4462"/>
                  </a:lnTo>
                  <a:lnTo>
                    <a:pt x="6469" y="4462"/>
                  </a:lnTo>
                  <a:lnTo>
                    <a:pt x="6451" y="3655"/>
                  </a:lnTo>
                  <a:lnTo>
                    <a:pt x="6429" y="2767"/>
                  </a:lnTo>
                  <a:lnTo>
                    <a:pt x="6411" y="2316"/>
                  </a:lnTo>
                  <a:lnTo>
                    <a:pt x="6393" y="1870"/>
                  </a:lnTo>
                  <a:lnTo>
                    <a:pt x="6366" y="1437"/>
                  </a:lnTo>
                  <a:lnTo>
                    <a:pt x="6334" y="1027"/>
                  </a:lnTo>
                  <a:lnTo>
                    <a:pt x="6334" y="1027"/>
                  </a:lnTo>
                  <a:lnTo>
                    <a:pt x="6325" y="955"/>
                  </a:lnTo>
                  <a:lnTo>
                    <a:pt x="6312" y="883"/>
                  </a:lnTo>
                  <a:lnTo>
                    <a:pt x="6298" y="815"/>
                  </a:lnTo>
                  <a:lnTo>
                    <a:pt x="6284" y="752"/>
                  </a:lnTo>
                  <a:lnTo>
                    <a:pt x="6262" y="694"/>
                  </a:lnTo>
                  <a:lnTo>
                    <a:pt x="6239" y="635"/>
                  </a:lnTo>
                  <a:lnTo>
                    <a:pt x="6217" y="581"/>
                  </a:lnTo>
                  <a:lnTo>
                    <a:pt x="6185" y="531"/>
                  </a:lnTo>
                  <a:lnTo>
                    <a:pt x="6154" y="486"/>
                  </a:lnTo>
                  <a:lnTo>
                    <a:pt x="6122" y="442"/>
                  </a:lnTo>
                  <a:lnTo>
                    <a:pt x="6082" y="401"/>
                  </a:lnTo>
                  <a:lnTo>
                    <a:pt x="6041" y="366"/>
                  </a:lnTo>
                  <a:lnTo>
                    <a:pt x="5996" y="329"/>
                  </a:lnTo>
                  <a:lnTo>
                    <a:pt x="5951" y="298"/>
                  </a:lnTo>
                  <a:lnTo>
                    <a:pt x="5897" y="266"/>
                  </a:lnTo>
                  <a:lnTo>
                    <a:pt x="5842" y="239"/>
                  </a:lnTo>
                  <a:lnTo>
                    <a:pt x="5842" y="239"/>
                  </a:lnTo>
                  <a:lnTo>
                    <a:pt x="5789" y="216"/>
                  </a:lnTo>
                  <a:lnTo>
                    <a:pt x="5730" y="194"/>
                  </a:lnTo>
                  <a:lnTo>
                    <a:pt x="5608" y="153"/>
                  </a:lnTo>
                  <a:lnTo>
                    <a:pt x="5482" y="122"/>
                  </a:lnTo>
                  <a:lnTo>
                    <a:pt x="5351" y="99"/>
                  </a:lnTo>
                  <a:lnTo>
                    <a:pt x="5220" y="81"/>
                  </a:lnTo>
                  <a:lnTo>
                    <a:pt x="5090" y="64"/>
                  </a:lnTo>
                  <a:lnTo>
                    <a:pt x="4819" y="41"/>
                  </a:lnTo>
                </a:path>
              </a:pathLst>
            </a:custGeom>
            <a:grpFill/>
            <a:ln w="12700">
              <a:solidFill>
                <a:schemeClr val="accent3"/>
              </a:solidFill>
            </a:ln>
            <a:effectLst/>
          </p:spPr>
          <p:txBody>
            <a:bodyPr wrap="none" anchor="ctr"/>
            <a:lstStyle/>
            <a:p>
              <a:endParaRPr lang="en-US" dirty="0"/>
            </a:p>
          </p:txBody>
        </p:sp>
        <p:sp>
          <p:nvSpPr>
            <p:cNvPr id="8" name="Freeform 7">
              <a:extLst>
                <a:ext uri="{FF2B5EF4-FFF2-40B4-BE49-F238E27FC236}">
                  <a16:creationId xmlns:a16="http://schemas.microsoft.com/office/drawing/2014/main" xmlns="" id="{42078521-55DE-AE44-9298-C40FF4175DB1}"/>
                </a:ext>
              </a:extLst>
            </p:cNvPr>
            <p:cNvSpPr>
              <a:spLocks noChangeArrowheads="1"/>
            </p:cNvSpPr>
            <p:nvPr/>
          </p:nvSpPr>
          <p:spPr bwMode="auto">
            <a:xfrm>
              <a:off x="1883253" y="1693739"/>
              <a:ext cx="2570945" cy="3470125"/>
            </a:xfrm>
            <a:custGeom>
              <a:avLst/>
              <a:gdLst>
                <a:gd name="connsiteX0" fmla="*/ 510692 w 2570945"/>
                <a:gd name="connsiteY0" fmla="*/ 0 h 3470125"/>
                <a:gd name="connsiteX1" fmla="*/ 1203802 w 2570945"/>
                <a:gd name="connsiteY1" fmla="*/ 1987 h 3470125"/>
                <a:gd name="connsiteX2" fmla="*/ 1793183 w 2570945"/>
                <a:gd name="connsiteY2" fmla="*/ 3577 h 3470125"/>
                <a:gd name="connsiteX3" fmla="*/ 1854387 w 2570945"/>
                <a:gd name="connsiteY3" fmla="*/ 10730 h 3470125"/>
                <a:gd name="connsiteX4" fmla="*/ 1915193 w 2570945"/>
                <a:gd name="connsiteY4" fmla="*/ 16294 h 3470125"/>
                <a:gd name="connsiteX5" fmla="*/ 2022895 w 2570945"/>
                <a:gd name="connsiteY5" fmla="*/ 25434 h 3470125"/>
                <a:gd name="connsiteX6" fmla="*/ 2074561 w 2570945"/>
                <a:gd name="connsiteY6" fmla="*/ 32190 h 3470125"/>
                <a:gd name="connsiteX7" fmla="*/ 2126623 w 2570945"/>
                <a:gd name="connsiteY7" fmla="*/ 39343 h 3470125"/>
                <a:gd name="connsiteX8" fmla="*/ 2178686 w 2570945"/>
                <a:gd name="connsiteY8" fmla="*/ 48483 h 3470125"/>
                <a:gd name="connsiteX9" fmla="*/ 2228761 w 2570945"/>
                <a:gd name="connsiteY9" fmla="*/ 60803 h 3470125"/>
                <a:gd name="connsiteX10" fmla="*/ 2277247 w 2570945"/>
                <a:gd name="connsiteY10" fmla="*/ 77096 h 3470125"/>
                <a:gd name="connsiteX11" fmla="*/ 2300695 w 2570945"/>
                <a:gd name="connsiteY11" fmla="*/ 85839 h 3470125"/>
                <a:gd name="connsiteX12" fmla="*/ 2321759 w 2570945"/>
                <a:gd name="connsiteY12" fmla="*/ 94980 h 3470125"/>
                <a:gd name="connsiteX13" fmla="*/ 2343617 w 2570945"/>
                <a:gd name="connsiteY13" fmla="*/ 105709 h 3470125"/>
                <a:gd name="connsiteX14" fmla="*/ 2365078 w 2570945"/>
                <a:gd name="connsiteY14" fmla="*/ 118426 h 3470125"/>
                <a:gd name="connsiteX15" fmla="*/ 2382963 w 2570945"/>
                <a:gd name="connsiteY15" fmla="*/ 130746 h 3470125"/>
                <a:gd name="connsiteX16" fmla="*/ 2400847 w 2570945"/>
                <a:gd name="connsiteY16" fmla="*/ 145450 h 3470125"/>
                <a:gd name="connsiteX17" fmla="*/ 2417141 w 2570945"/>
                <a:gd name="connsiteY17" fmla="*/ 159359 h 3470125"/>
                <a:gd name="connsiteX18" fmla="*/ 2433038 w 2570945"/>
                <a:gd name="connsiteY18" fmla="*/ 175652 h 3470125"/>
                <a:gd name="connsiteX19" fmla="*/ 2445756 w 2570945"/>
                <a:gd name="connsiteY19" fmla="*/ 193138 h 3470125"/>
                <a:gd name="connsiteX20" fmla="*/ 2458076 w 2570945"/>
                <a:gd name="connsiteY20" fmla="*/ 211021 h 3470125"/>
                <a:gd name="connsiteX21" fmla="*/ 2470794 w 2570945"/>
                <a:gd name="connsiteY21" fmla="*/ 230891 h 3470125"/>
                <a:gd name="connsiteX22" fmla="*/ 2479537 w 2570945"/>
                <a:gd name="connsiteY22" fmla="*/ 252351 h 3470125"/>
                <a:gd name="connsiteX23" fmla="*/ 2488678 w 2570945"/>
                <a:gd name="connsiteY23" fmla="*/ 275798 h 3470125"/>
                <a:gd name="connsiteX24" fmla="*/ 2497421 w 2570945"/>
                <a:gd name="connsiteY24" fmla="*/ 298847 h 3470125"/>
                <a:gd name="connsiteX25" fmla="*/ 2502985 w 2570945"/>
                <a:gd name="connsiteY25" fmla="*/ 323884 h 3470125"/>
                <a:gd name="connsiteX26" fmla="*/ 2508549 w 2570945"/>
                <a:gd name="connsiteY26" fmla="*/ 350907 h 3470125"/>
                <a:gd name="connsiteX27" fmla="*/ 2513715 w 2570945"/>
                <a:gd name="connsiteY27" fmla="*/ 379520 h 3470125"/>
                <a:gd name="connsiteX28" fmla="*/ 2517292 w 2570945"/>
                <a:gd name="connsiteY28" fmla="*/ 408133 h 3470125"/>
                <a:gd name="connsiteX29" fmla="*/ 2530010 w 2570945"/>
                <a:gd name="connsiteY29" fmla="*/ 571069 h 3470125"/>
                <a:gd name="connsiteX30" fmla="*/ 2540740 w 2570945"/>
                <a:gd name="connsiteY30" fmla="*/ 743144 h 3470125"/>
                <a:gd name="connsiteX31" fmla="*/ 2547894 w 2570945"/>
                <a:gd name="connsiteY31" fmla="*/ 920386 h 3470125"/>
                <a:gd name="connsiteX32" fmla="*/ 2555048 w 2570945"/>
                <a:gd name="connsiteY32" fmla="*/ 1099615 h 3470125"/>
                <a:gd name="connsiteX33" fmla="*/ 2563791 w 2570945"/>
                <a:gd name="connsiteY33" fmla="*/ 1452509 h 3470125"/>
                <a:gd name="connsiteX34" fmla="*/ 2570945 w 2570945"/>
                <a:gd name="connsiteY34" fmla="*/ 1773213 h 3470125"/>
                <a:gd name="connsiteX35" fmla="*/ 2570945 w 2570945"/>
                <a:gd name="connsiteY35" fmla="*/ 1855873 h 3470125"/>
                <a:gd name="connsiteX36" fmla="*/ 2570945 w 2570945"/>
                <a:gd name="connsiteY36" fmla="*/ 1938136 h 3470125"/>
                <a:gd name="connsiteX37" fmla="*/ 2569355 w 2570945"/>
                <a:gd name="connsiteY37" fmla="*/ 2018808 h 3470125"/>
                <a:gd name="connsiteX38" fmla="*/ 2565778 w 2570945"/>
                <a:gd name="connsiteY38" fmla="*/ 2099481 h 3470125"/>
                <a:gd name="connsiteX39" fmla="*/ 2560214 w 2570945"/>
                <a:gd name="connsiteY39" fmla="*/ 2178167 h 3470125"/>
                <a:gd name="connsiteX40" fmla="*/ 2555048 w 2570945"/>
                <a:gd name="connsiteY40" fmla="*/ 2257250 h 3470125"/>
                <a:gd name="connsiteX41" fmla="*/ 2547894 w 2570945"/>
                <a:gd name="connsiteY41" fmla="*/ 2333949 h 3470125"/>
                <a:gd name="connsiteX42" fmla="*/ 2540740 w 2570945"/>
                <a:gd name="connsiteY42" fmla="*/ 2409456 h 3470125"/>
                <a:gd name="connsiteX43" fmla="*/ 2522459 w 2570945"/>
                <a:gd name="connsiteY43" fmla="*/ 2554508 h 3470125"/>
                <a:gd name="connsiteX44" fmla="*/ 2502985 w 2570945"/>
                <a:gd name="connsiteY44" fmla="*/ 2695983 h 3470125"/>
                <a:gd name="connsiteX45" fmla="*/ 2479537 w 2570945"/>
                <a:gd name="connsiteY45" fmla="*/ 2828716 h 3470125"/>
                <a:gd name="connsiteX46" fmla="*/ 2458076 w 2570945"/>
                <a:gd name="connsiteY46" fmla="*/ 2952308 h 3470125"/>
                <a:gd name="connsiteX47" fmla="*/ 2434981 w 2570945"/>
                <a:gd name="connsiteY47" fmla="*/ 2945295 h 3470125"/>
                <a:gd name="connsiteX48" fmla="*/ 2427019 w 2570945"/>
                <a:gd name="connsiteY48" fmla="*/ 3017952 h 3470125"/>
                <a:gd name="connsiteX49" fmla="*/ 2431448 w 2570945"/>
                <a:gd name="connsiteY49" fmla="*/ 3007945 h 3470125"/>
                <a:gd name="connsiteX50" fmla="*/ 2441781 w 2570945"/>
                <a:gd name="connsiteY50" fmla="*/ 3048877 h 3470125"/>
                <a:gd name="connsiteX51" fmla="*/ 2447345 w 2570945"/>
                <a:gd name="connsiteY51" fmla="*/ 3077490 h 3470125"/>
                <a:gd name="connsiteX52" fmla="*/ 2449333 w 2570945"/>
                <a:gd name="connsiteY52" fmla="*/ 3108090 h 3470125"/>
                <a:gd name="connsiteX53" fmla="*/ 2447345 w 2570945"/>
                <a:gd name="connsiteY53" fmla="*/ 3138690 h 3470125"/>
                <a:gd name="connsiteX54" fmla="*/ 2441781 w 2570945"/>
                <a:gd name="connsiteY54" fmla="*/ 3168893 h 3470125"/>
                <a:gd name="connsiteX55" fmla="*/ 2433038 w 2570945"/>
                <a:gd name="connsiteY55" fmla="*/ 3197506 h 3470125"/>
                <a:gd name="connsiteX56" fmla="*/ 2420718 w 2570945"/>
                <a:gd name="connsiteY56" fmla="*/ 3228106 h 3470125"/>
                <a:gd name="connsiteX57" fmla="*/ 2406013 w 2570945"/>
                <a:gd name="connsiteY57" fmla="*/ 3257117 h 3470125"/>
                <a:gd name="connsiteX58" fmla="*/ 2386539 w 2570945"/>
                <a:gd name="connsiteY58" fmla="*/ 3285730 h 3470125"/>
                <a:gd name="connsiteX59" fmla="*/ 2370642 w 2570945"/>
                <a:gd name="connsiteY59" fmla="*/ 3305202 h 3470125"/>
                <a:gd name="connsiteX60" fmla="*/ 2354348 w 2570945"/>
                <a:gd name="connsiteY60" fmla="*/ 3325073 h 3470125"/>
                <a:gd name="connsiteX61" fmla="*/ 2334477 w 2570945"/>
                <a:gd name="connsiteY61" fmla="*/ 3342956 h 3470125"/>
                <a:gd name="connsiteX62" fmla="*/ 2314605 w 2570945"/>
                <a:gd name="connsiteY62" fmla="*/ 3358852 h 3470125"/>
                <a:gd name="connsiteX63" fmla="*/ 2293144 w 2570945"/>
                <a:gd name="connsiteY63" fmla="*/ 3375145 h 3470125"/>
                <a:gd name="connsiteX64" fmla="*/ 2268107 w 2570945"/>
                <a:gd name="connsiteY64" fmla="*/ 3389452 h 3470125"/>
                <a:gd name="connsiteX65" fmla="*/ 2243069 w 2570945"/>
                <a:gd name="connsiteY65" fmla="*/ 3402169 h 3470125"/>
                <a:gd name="connsiteX66" fmla="*/ 2216441 w 2570945"/>
                <a:gd name="connsiteY66" fmla="*/ 3414488 h 3470125"/>
                <a:gd name="connsiteX67" fmla="*/ 2189416 w 2570945"/>
                <a:gd name="connsiteY67" fmla="*/ 3425218 h 3470125"/>
                <a:gd name="connsiteX68" fmla="*/ 2158815 w 2570945"/>
                <a:gd name="connsiteY68" fmla="*/ 3434358 h 3470125"/>
                <a:gd name="connsiteX69" fmla="*/ 2128610 w 2570945"/>
                <a:gd name="connsiteY69" fmla="*/ 3443101 h 3470125"/>
                <a:gd name="connsiteX70" fmla="*/ 2094432 w 2570945"/>
                <a:gd name="connsiteY70" fmla="*/ 3450255 h 3470125"/>
                <a:gd name="connsiteX71" fmla="*/ 2060651 w 2570945"/>
                <a:gd name="connsiteY71" fmla="*/ 3455818 h 3470125"/>
                <a:gd name="connsiteX72" fmla="*/ 2024485 w 2570945"/>
                <a:gd name="connsiteY72" fmla="*/ 3460984 h 3470125"/>
                <a:gd name="connsiteX73" fmla="*/ 1987127 w 2570945"/>
                <a:gd name="connsiteY73" fmla="*/ 3464958 h 3470125"/>
                <a:gd name="connsiteX74" fmla="*/ 1949372 w 2570945"/>
                <a:gd name="connsiteY74" fmla="*/ 3466548 h 3470125"/>
                <a:gd name="connsiteX75" fmla="*/ 1886578 w 2570945"/>
                <a:gd name="connsiteY75" fmla="*/ 3470125 h 3470125"/>
                <a:gd name="connsiteX76" fmla="*/ 1822195 w 2570945"/>
                <a:gd name="connsiteY76" fmla="*/ 3470125 h 3470125"/>
                <a:gd name="connsiteX77" fmla="*/ 1695019 w 2570945"/>
                <a:gd name="connsiteY77" fmla="*/ 3470125 h 3470125"/>
                <a:gd name="connsiteX78" fmla="*/ 1567843 w 2570945"/>
                <a:gd name="connsiteY78" fmla="*/ 3466548 h 3470125"/>
                <a:gd name="connsiteX79" fmla="*/ 1440667 w 2570945"/>
                <a:gd name="connsiteY79" fmla="*/ 3460984 h 3470125"/>
                <a:gd name="connsiteX80" fmla="*/ 1232814 w 2570945"/>
                <a:gd name="connsiteY80" fmla="*/ 3453831 h 3470125"/>
                <a:gd name="connsiteX81" fmla="*/ 978064 w 2570945"/>
                <a:gd name="connsiteY81" fmla="*/ 3448665 h 3470125"/>
                <a:gd name="connsiteX82" fmla="*/ 720135 w 2570945"/>
                <a:gd name="connsiteY82" fmla="*/ 3443101 h 3470125"/>
                <a:gd name="connsiteX83" fmla="*/ 589382 w 2570945"/>
                <a:gd name="connsiteY83" fmla="*/ 3439525 h 3470125"/>
                <a:gd name="connsiteX84" fmla="*/ 458629 w 2570945"/>
                <a:gd name="connsiteY84" fmla="*/ 3434358 h 3470125"/>
                <a:gd name="connsiteX85" fmla="*/ 410143 w 2570945"/>
                <a:gd name="connsiteY85" fmla="*/ 3432371 h 3470125"/>
                <a:gd name="connsiteX86" fmla="*/ 362055 w 2570945"/>
                <a:gd name="connsiteY86" fmla="*/ 3427205 h 3470125"/>
                <a:gd name="connsiteX87" fmla="*/ 311979 w 2570945"/>
                <a:gd name="connsiteY87" fmla="*/ 3418065 h 3470125"/>
                <a:gd name="connsiteX88" fmla="*/ 286544 w 2570945"/>
                <a:gd name="connsiteY88" fmla="*/ 3412899 h 3470125"/>
                <a:gd name="connsiteX89" fmla="*/ 263493 w 2570945"/>
                <a:gd name="connsiteY89" fmla="*/ 3405745 h 3470125"/>
                <a:gd name="connsiteX90" fmla="*/ 240045 w 2570945"/>
                <a:gd name="connsiteY90" fmla="*/ 3398195 h 3470125"/>
                <a:gd name="connsiteX91" fmla="*/ 216597 w 2570945"/>
                <a:gd name="connsiteY91" fmla="*/ 3389452 h 3470125"/>
                <a:gd name="connsiteX92" fmla="*/ 193546 w 2570945"/>
                <a:gd name="connsiteY92" fmla="*/ 3378722 h 3470125"/>
                <a:gd name="connsiteX93" fmla="*/ 174072 w 2570945"/>
                <a:gd name="connsiteY93" fmla="*/ 3367992 h 3470125"/>
                <a:gd name="connsiteX94" fmla="*/ 154201 w 2570945"/>
                <a:gd name="connsiteY94" fmla="*/ 3353686 h 3470125"/>
                <a:gd name="connsiteX95" fmla="*/ 134330 w 2570945"/>
                <a:gd name="connsiteY95" fmla="*/ 3339379 h 3470125"/>
                <a:gd name="connsiteX96" fmla="*/ 118035 w 2570945"/>
                <a:gd name="connsiteY96" fmla="*/ 3321496 h 3470125"/>
                <a:gd name="connsiteX97" fmla="*/ 102138 w 2570945"/>
                <a:gd name="connsiteY97" fmla="*/ 3301626 h 3470125"/>
                <a:gd name="connsiteX98" fmla="*/ 91408 w 2570945"/>
                <a:gd name="connsiteY98" fmla="*/ 3283743 h 3470125"/>
                <a:gd name="connsiteX99" fmla="*/ 80677 w 2570945"/>
                <a:gd name="connsiteY99" fmla="*/ 3265859 h 3470125"/>
                <a:gd name="connsiteX100" fmla="*/ 71537 w 2570945"/>
                <a:gd name="connsiteY100" fmla="*/ 3246387 h 3470125"/>
                <a:gd name="connsiteX101" fmla="*/ 62793 w 2570945"/>
                <a:gd name="connsiteY101" fmla="*/ 3224530 h 3470125"/>
                <a:gd name="connsiteX102" fmla="*/ 57229 w 2570945"/>
                <a:gd name="connsiteY102" fmla="*/ 3203070 h 3470125"/>
                <a:gd name="connsiteX103" fmla="*/ 50076 w 2570945"/>
                <a:gd name="connsiteY103" fmla="*/ 3179623 h 3470125"/>
                <a:gd name="connsiteX104" fmla="*/ 42922 w 2570945"/>
                <a:gd name="connsiteY104" fmla="*/ 3135114 h 3470125"/>
                <a:gd name="connsiteX105" fmla="*/ 37755 w 2570945"/>
                <a:gd name="connsiteY105" fmla="*/ 3088618 h 3470125"/>
                <a:gd name="connsiteX106" fmla="*/ 35768 w 2570945"/>
                <a:gd name="connsiteY106" fmla="*/ 3040134 h 3470125"/>
                <a:gd name="connsiteX107" fmla="*/ 35768 w 2570945"/>
                <a:gd name="connsiteY107" fmla="*/ 2991651 h 3470125"/>
                <a:gd name="connsiteX108" fmla="*/ 35768 w 2570945"/>
                <a:gd name="connsiteY108" fmla="*/ 2945155 h 3470125"/>
                <a:gd name="connsiteX109" fmla="*/ 35768 w 2570945"/>
                <a:gd name="connsiteY109" fmla="*/ 2891506 h 3470125"/>
                <a:gd name="connsiteX110" fmla="*/ 34179 w 2570945"/>
                <a:gd name="connsiteY110" fmla="*/ 2839446 h 3470125"/>
                <a:gd name="connsiteX111" fmla="*/ 19871 w 2570945"/>
                <a:gd name="connsiteY111" fmla="*/ 2554508 h 3470125"/>
                <a:gd name="connsiteX112" fmla="*/ 8743 w 2570945"/>
                <a:gd name="connsiteY112" fmla="*/ 2325206 h 3470125"/>
                <a:gd name="connsiteX113" fmla="*/ 5167 w 2570945"/>
                <a:gd name="connsiteY113" fmla="*/ 2213933 h 3470125"/>
                <a:gd name="connsiteX114" fmla="*/ 1987 w 2570945"/>
                <a:gd name="connsiteY114" fmla="*/ 2099481 h 3470125"/>
                <a:gd name="connsiteX115" fmla="*/ 0 w 2570945"/>
                <a:gd name="connsiteY115" fmla="*/ 1973902 h 3470125"/>
                <a:gd name="connsiteX116" fmla="*/ 0 w 2570945"/>
                <a:gd name="connsiteY116" fmla="*/ 1830837 h 3470125"/>
                <a:gd name="connsiteX117" fmla="*/ 0 w 2570945"/>
                <a:gd name="connsiteY117" fmla="*/ 1502979 h 3470125"/>
                <a:gd name="connsiteX118" fmla="*/ 3577 w 2570945"/>
                <a:gd name="connsiteY118" fmla="*/ 1178698 h 3470125"/>
                <a:gd name="connsiteX119" fmla="*/ 12718 w 2570945"/>
                <a:gd name="connsiteY119" fmla="*/ 863160 h 3470125"/>
                <a:gd name="connsiteX120" fmla="*/ 23448 w 2570945"/>
                <a:gd name="connsiteY120" fmla="*/ 555172 h 3470125"/>
                <a:gd name="connsiteX121" fmla="*/ 25038 w 2570945"/>
                <a:gd name="connsiteY121" fmla="*/ 499536 h 3470125"/>
                <a:gd name="connsiteX122" fmla="*/ 26628 w 2570945"/>
                <a:gd name="connsiteY122" fmla="*/ 445887 h 3470125"/>
                <a:gd name="connsiteX123" fmla="*/ 30602 w 2570945"/>
                <a:gd name="connsiteY123" fmla="*/ 392237 h 3470125"/>
                <a:gd name="connsiteX124" fmla="*/ 35768 w 2570945"/>
                <a:gd name="connsiteY124" fmla="*/ 338190 h 3470125"/>
                <a:gd name="connsiteX125" fmla="*/ 41332 w 2570945"/>
                <a:gd name="connsiteY125" fmla="*/ 313154 h 3470125"/>
                <a:gd name="connsiteX126" fmla="*/ 44909 w 2570945"/>
                <a:gd name="connsiteY126" fmla="*/ 286130 h 3470125"/>
                <a:gd name="connsiteX127" fmla="*/ 52063 w 2570945"/>
                <a:gd name="connsiteY127" fmla="*/ 261094 h 3470125"/>
                <a:gd name="connsiteX128" fmla="*/ 59216 w 2570945"/>
                <a:gd name="connsiteY128" fmla="*/ 238045 h 3470125"/>
                <a:gd name="connsiteX129" fmla="*/ 69947 w 2570945"/>
                <a:gd name="connsiteY129" fmla="*/ 213008 h 3470125"/>
                <a:gd name="connsiteX130" fmla="*/ 80677 w 2570945"/>
                <a:gd name="connsiteY130" fmla="*/ 189561 h 3470125"/>
                <a:gd name="connsiteX131" fmla="*/ 93395 w 2570945"/>
                <a:gd name="connsiteY131" fmla="*/ 168499 h 3470125"/>
                <a:gd name="connsiteX132" fmla="*/ 107305 w 2570945"/>
                <a:gd name="connsiteY132" fmla="*/ 147039 h 3470125"/>
                <a:gd name="connsiteX133" fmla="*/ 125189 w 2570945"/>
                <a:gd name="connsiteY133" fmla="*/ 127169 h 3470125"/>
                <a:gd name="connsiteX134" fmla="*/ 143471 w 2570945"/>
                <a:gd name="connsiteY134" fmla="*/ 107299 h 3470125"/>
                <a:gd name="connsiteX135" fmla="*/ 159368 w 2570945"/>
                <a:gd name="connsiteY135" fmla="*/ 94980 h 3470125"/>
                <a:gd name="connsiteX136" fmla="*/ 175662 w 2570945"/>
                <a:gd name="connsiteY136" fmla="*/ 82660 h 3470125"/>
                <a:gd name="connsiteX137" fmla="*/ 193546 w 2570945"/>
                <a:gd name="connsiteY137" fmla="*/ 71930 h 3470125"/>
                <a:gd name="connsiteX138" fmla="*/ 211430 w 2570945"/>
                <a:gd name="connsiteY138" fmla="*/ 60803 h 3470125"/>
                <a:gd name="connsiteX139" fmla="*/ 229315 w 2570945"/>
                <a:gd name="connsiteY139" fmla="*/ 50073 h 3470125"/>
                <a:gd name="connsiteX140" fmla="*/ 250776 w 2570945"/>
                <a:gd name="connsiteY140" fmla="*/ 41330 h 3470125"/>
                <a:gd name="connsiteX141" fmla="*/ 272237 w 2570945"/>
                <a:gd name="connsiteY141" fmla="*/ 34177 h 3470125"/>
                <a:gd name="connsiteX142" fmla="*/ 294095 w 2570945"/>
                <a:gd name="connsiteY142" fmla="*/ 27023 h 3470125"/>
                <a:gd name="connsiteX143" fmla="*/ 342183 w 2570945"/>
                <a:gd name="connsiteY143" fmla="*/ 14307 h 3470125"/>
                <a:gd name="connsiteX144" fmla="*/ 394246 w 2570945"/>
                <a:gd name="connsiteY144" fmla="*/ 7153 h 3470125"/>
                <a:gd name="connsiteX145" fmla="*/ 449886 w 2570945"/>
                <a:gd name="connsiteY145" fmla="*/ 1987 h 3470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570945" h="3470125">
                  <a:moveTo>
                    <a:pt x="510692" y="0"/>
                  </a:moveTo>
                  <a:lnTo>
                    <a:pt x="1203802" y="1987"/>
                  </a:lnTo>
                  <a:lnTo>
                    <a:pt x="1793183" y="3577"/>
                  </a:lnTo>
                  <a:lnTo>
                    <a:pt x="1854387" y="10730"/>
                  </a:lnTo>
                  <a:lnTo>
                    <a:pt x="1915193" y="16294"/>
                  </a:lnTo>
                  <a:lnTo>
                    <a:pt x="2022895" y="25434"/>
                  </a:lnTo>
                  <a:lnTo>
                    <a:pt x="2074561" y="32190"/>
                  </a:lnTo>
                  <a:lnTo>
                    <a:pt x="2126623" y="39343"/>
                  </a:lnTo>
                  <a:lnTo>
                    <a:pt x="2178686" y="48483"/>
                  </a:lnTo>
                  <a:lnTo>
                    <a:pt x="2228761" y="60803"/>
                  </a:lnTo>
                  <a:lnTo>
                    <a:pt x="2277247" y="77096"/>
                  </a:lnTo>
                  <a:lnTo>
                    <a:pt x="2300695" y="85839"/>
                  </a:lnTo>
                  <a:lnTo>
                    <a:pt x="2321759" y="94980"/>
                  </a:lnTo>
                  <a:lnTo>
                    <a:pt x="2343617" y="105709"/>
                  </a:lnTo>
                  <a:lnTo>
                    <a:pt x="2365078" y="118426"/>
                  </a:lnTo>
                  <a:lnTo>
                    <a:pt x="2382963" y="130746"/>
                  </a:lnTo>
                  <a:lnTo>
                    <a:pt x="2400847" y="145450"/>
                  </a:lnTo>
                  <a:lnTo>
                    <a:pt x="2417141" y="159359"/>
                  </a:lnTo>
                  <a:lnTo>
                    <a:pt x="2433038" y="175652"/>
                  </a:lnTo>
                  <a:lnTo>
                    <a:pt x="2445756" y="193138"/>
                  </a:lnTo>
                  <a:lnTo>
                    <a:pt x="2458076" y="211021"/>
                  </a:lnTo>
                  <a:lnTo>
                    <a:pt x="2470794" y="230891"/>
                  </a:lnTo>
                  <a:lnTo>
                    <a:pt x="2479537" y="252351"/>
                  </a:lnTo>
                  <a:lnTo>
                    <a:pt x="2488678" y="275798"/>
                  </a:lnTo>
                  <a:lnTo>
                    <a:pt x="2497421" y="298847"/>
                  </a:lnTo>
                  <a:lnTo>
                    <a:pt x="2502985" y="323884"/>
                  </a:lnTo>
                  <a:lnTo>
                    <a:pt x="2508549" y="350907"/>
                  </a:lnTo>
                  <a:lnTo>
                    <a:pt x="2513715" y="379520"/>
                  </a:lnTo>
                  <a:lnTo>
                    <a:pt x="2517292" y="408133"/>
                  </a:lnTo>
                  <a:lnTo>
                    <a:pt x="2530010" y="571069"/>
                  </a:lnTo>
                  <a:lnTo>
                    <a:pt x="2540740" y="743144"/>
                  </a:lnTo>
                  <a:lnTo>
                    <a:pt x="2547894" y="920386"/>
                  </a:lnTo>
                  <a:lnTo>
                    <a:pt x="2555048" y="1099615"/>
                  </a:lnTo>
                  <a:lnTo>
                    <a:pt x="2563791" y="1452509"/>
                  </a:lnTo>
                  <a:lnTo>
                    <a:pt x="2570945" y="1773213"/>
                  </a:lnTo>
                  <a:lnTo>
                    <a:pt x="2570945" y="1855873"/>
                  </a:lnTo>
                  <a:lnTo>
                    <a:pt x="2570945" y="1938136"/>
                  </a:lnTo>
                  <a:lnTo>
                    <a:pt x="2569355" y="2018808"/>
                  </a:lnTo>
                  <a:lnTo>
                    <a:pt x="2565778" y="2099481"/>
                  </a:lnTo>
                  <a:lnTo>
                    <a:pt x="2560214" y="2178167"/>
                  </a:lnTo>
                  <a:lnTo>
                    <a:pt x="2555048" y="2257250"/>
                  </a:lnTo>
                  <a:lnTo>
                    <a:pt x="2547894" y="2333949"/>
                  </a:lnTo>
                  <a:lnTo>
                    <a:pt x="2540740" y="2409456"/>
                  </a:lnTo>
                  <a:lnTo>
                    <a:pt x="2522459" y="2554508"/>
                  </a:lnTo>
                  <a:lnTo>
                    <a:pt x="2502985" y="2695983"/>
                  </a:lnTo>
                  <a:lnTo>
                    <a:pt x="2479537" y="2828716"/>
                  </a:lnTo>
                  <a:lnTo>
                    <a:pt x="2458076" y="2952308"/>
                  </a:lnTo>
                  <a:lnTo>
                    <a:pt x="2434981" y="2945295"/>
                  </a:lnTo>
                  <a:lnTo>
                    <a:pt x="2427019" y="3017952"/>
                  </a:lnTo>
                  <a:lnTo>
                    <a:pt x="2431448" y="3007945"/>
                  </a:lnTo>
                  <a:lnTo>
                    <a:pt x="2441781" y="3048877"/>
                  </a:lnTo>
                  <a:lnTo>
                    <a:pt x="2447345" y="3077490"/>
                  </a:lnTo>
                  <a:lnTo>
                    <a:pt x="2449333" y="3108090"/>
                  </a:lnTo>
                  <a:lnTo>
                    <a:pt x="2447345" y="3138690"/>
                  </a:lnTo>
                  <a:lnTo>
                    <a:pt x="2441781" y="3168893"/>
                  </a:lnTo>
                  <a:lnTo>
                    <a:pt x="2433038" y="3197506"/>
                  </a:lnTo>
                  <a:lnTo>
                    <a:pt x="2420718" y="3228106"/>
                  </a:lnTo>
                  <a:lnTo>
                    <a:pt x="2406013" y="3257117"/>
                  </a:lnTo>
                  <a:lnTo>
                    <a:pt x="2386539" y="3285730"/>
                  </a:lnTo>
                  <a:lnTo>
                    <a:pt x="2370642" y="3305202"/>
                  </a:lnTo>
                  <a:lnTo>
                    <a:pt x="2354348" y="3325073"/>
                  </a:lnTo>
                  <a:lnTo>
                    <a:pt x="2334477" y="3342956"/>
                  </a:lnTo>
                  <a:lnTo>
                    <a:pt x="2314605" y="3358852"/>
                  </a:lnTo>
                  <a:lnTo>
                    <a:pt x="2293144" y="3375145"/>
                  </a:lnTo>
                  <a:lnTo>
                    <a:pt x="2268107" y="3389452"/>
                  </a:lnTo>
                  <a:lnTo>
                    <a:pt x="2243069" y="3402169"/>
                  </a:lnTo>
                  <a:lnTo>
                    <a:pt x="2216441" y="3414488"/>
                  </a:lnTo>
                  <a:lnTo>
                    <a:pt x="2189416" y="3425218"/>
                  </a:lnTo>
                  <a:lnTo>
                    <a:pt x="2158815" y="3434358"/>
                  </a:lnTo>
                  <a:lnTo>
                    <a:pt x="2128610" y="3443101"/>
                  </a:lnTo>
                  <a:lnTo>
                    <a:pt x="2094432" y="3450255"/>
                  </a:lnTo>
                  <a:lnTo>
                    <a:pt x="2060651" y="3455818"/>
                  </a:lnTo>
                  <a:lnTo>
                    <a:pt x="2024485" y="3460984"/>
                  </a:lnTo>
                  <a:lnTo>
                    <a:pt x="1987127" y="3464958"/>
                  </a:lnTo>
                  <a:lnTo>
                    <a:pt x="1949372" y="3466548"/>
                  </a:lnTo>
                  <a:lnTo>
                    <a:pt x="1886578" y="3470125"/>
                  </a:lnTo>
                  <a:lnTo>
                    <a:pt x="1822195" y="3470125"/>
                  </a:lnTo>
                  <a:lnTo>
                    <a:pt x="1695019" y="3470125"/>
                  </a:lnTo>
                  <a:lnTo>
                    <a:pt x="1567843" y="3466548"/>
                  </a:lnTo>
                  <a:lnTo>
                    <a:pt x="1440667" y="3460984"/>
                  </a:lnTo>
                  <a:lnTo>
                    <a:pt x="1232814" y="3453831"/>
                  </a:lnTo>
                  <a:lnTo>
                    <a:pt x="978064" y="3448665"/>
                  </a:lnTo>
                  <a:lnTo>
                    <a:pt x="720135" y="3443101"/>
                  </a:lnTo>
                  <a:lnTo>
                    <a:pt x="589382" y="3439525"/>
                  </a:lnTo>
                  <a:lnTo>
                    <a:pt x="458629" y="3434358"/>
                  </a:lnTo>
                  <a:lnTo>
                    <a:pt x="410143" y="3432371"/>
                  </a:lnTo>
                  <a:lnTo>
                    <a:pt x="362055" y="3427205"/>
                  </a:lnTo>
                  <a:lnTo>
                    <a:pt x="311979" y="3418065"/>
                  </a:lnTo>
                  <a:lnTo>
                    <a:pt x="286544" y="3412899"/>
                  </a:lnTo>
                  <a:lnTo>
                    <a:pt x="263493" y="3405745"/>
                  </a:lnTo>
                  <a:lnTo>
                    <a:pt x="240045" y="3398195"/>
                  </a:lnTo>
                  <a:lnTo>
                    <a:pt x="216597" y="3389452"/>
                  </a:lnTo>
                  <a:lnTo>
                    <a:pt x="193546" y="3378722"/>
                  </a:lnTo>
                  <a:lnTo>
                    <a:pt x="174072" y="3367992"/>
                  </a:lnTo>
                  <a:lnTo>
                    <a:pt x="154201" y="3353686"/>
                  </a:lnTo>
                  <a:lnTo>
                    <a:pt x="134330" y="3339379"/>
                  </a:lnTo>
                  <a:lnTo>
                    <a:pt x="118035" y="3321496"/>
                  </a:lnTo>
                  <a:lnTo>
                    <a:pt x="102138" y="3301626"/>
                  </a:lnTo>
                  <a:lnTo>
                    <a:pt x="91408" y="3283743"/>
                  </a:lnTo>
                  <a:lnTo>
                    <a:pt x="80677" y="3265859"/>
                  </a:lnTo>
                  <a:lnTo>
                    <a:pt x="71537" y="3246387"/>
                  </a:lnTo>
                  <a:lnTo>
                    <a:pt x="62793" y="3224530"/>
                  </a:lnTo>
                  <a:lnTo>
                    <a:pt x="57229" y="3203070"/>
                  </a:lnTo>
                  <a:lnTo>
                    <a:pt x="50076" y="3179623"/>
                  </a:lnTo>
                  <a:lnTo>
                    <a:pt x="42922" y="3135114"/>
                  </a:lnTo>
                  <a:lnTo>
                    <a:pt x="37755" y="3088618"/>
                  </a:lnTo>
                  <a:lnTo>
                    <a:pt x="35768" y="3040134"/>
                  </a:lnTo>
                  <a:lnTo>
                    <a:pt x="35768" y="2991651"/>
                  </a:lnTo>
                  <a:lnTo>
                    <a:pt x="35768" y="2945155"/>
                  </a:lnTo>
                  <a:lnTo>
                    <a:pt x="35768" y="2891506"/>
                  </a:lnTo>
                  <a:lnTo>
                    <a:pt x="34179" y="2839446"/>
                  </a:lnTo>
                  <a:lnTo>
                    <a:pt x="19871" y="2554508"/>
                  </a:lnTo>
                  <a:lnTo>
                    <a:pt x="8743" y="2325206"/>
                  </a:lnTo>
                  <a:lnTo>
                    <a:pt x="5167" y="2213933"/>
                  </a:lnTo>
                  <a:lnTo>
                    <a:pt x="1987" y="2099481"/>
                  </a:lnTo>
                  <a:lnTo>
                    <a:pt x="0" y="1973902"/>
                  </a:lnTo>
                  <a:lnTo>
                    <a:pt x="0" y="1830837"/>
                  </a:lnTo>
                  <a:lnTo>
                    <a:pt x="0" y="1502979"/>
                  </a:lnTo>
                  <a:lnTo>
                    <a:pt x="3577" y="1178698"/>
                  </a:lnTo>
                  <a:lnTo>
                    <a:pt x="12718" y="863160"/>
                  </a:lnTo>
                  <a:lnTo>
                    <a:pt x="23448" y="555172"/>
                  </a:lnTo>
                  <a:lnTo>
                    <a:pt x="25038" y="499536"/>
                  </a:lnTo>
                  <a:lnTo>
                    <a:pt x="26628" y="445887"/>
                  </a:lnTo>
                  <a:lnTo>
                    <a:pt x="30602" y="392237"/>
                  </a:lnTo>
                  <a:lnTo>
                    <a:pt x="35768" y="338190"/>
                  </a:lnTo>
                  <a:lnTo>
                    <a:pt x="41332" y="313154"/>
                  </a:lnTo>
                  <a:lnTo>
                    <a:pt x="44909" y="286130"/>
                  </a:lnTo>
                  <a:lnTo>
                    <a:pt x="52063" y="261094"/>
                  </a:lnTo>
                  <a:lnTo>
                    <a:pt x="59216" y="238045"/>
                  </a:lnTo>
                  <a:lnTo>
                    <a:pt x="69947" y="213008"/>
                  </a:lnTo>
                  <a:lnTo>
                    <a:pt x="80677" y="189561"/>
                  </a:lnTo>
                  <a:lnTo>
                    <a:pt x="93395" y="168499"/>
                  </a:lnTo>
                  <a:lnTo>
                    <a:pt x="107305" y="147039"/>
                  </a:lnTo>
                  <a:lnTo>
                    <a:pt x="125189" y="127169"/>
                  </a:lnTo>
                  <a:lnTo>
                    <a:pt x="143471" y="107299"/>
                  </a:lnTo>
                  <a:lnTo>
                    <a:pt x="159368" y="94980"/>
                  </a:lnTo>
                  <a:lnTo>
                    <a:pt x="175662" y="82660"/>
                  </a:lnTo>
                  <a:lnTo>
                    <a:pt x="193546" y="71930"/>
                  </a:lnTo>
                  <a:lnTo>
                    <a:pt x="211430" y="60803"/>
                  </a:lnTo>
                  <a:lnTo>
                    <a:pt x="229315" y="50073"/>
                  </a:lnTo>
                  <a:lnTo>
                    <a:pt x="250776" y="41330"/>
                  </a:lnTo>
                  <a:lnTo>
                    <a:pt x="272237" y="34177"/>
                  </a:lnTo>
                  <a:lnTo>
                    <a:pt x="294095" y="27023"/>
                  </a:lnTo>
                  <a:lnTo>
                    <a:pt x="342183" y="14307"/>
                  </a:lnTo>
                  <a:lnTo>
                    <a:pt x="394246" y="7153"/>
                  </a:lnTo>
                  <a:lnTo>
                    <a:pt x="449886" y="1987"/>
                  </a:lnTo>
                  <a:close/>
                </a:path>
              </a:pathLst>
            </a:custGeom>
            <a:grpFill/>
            <a:ln>
              <a:noFill/>
            </a:ln>
            <a:effectLst/>
          </p:spPr>
          <p:txBody>
            <a:bodyPr wrap="square" anchor="ctr">
              <a:noAutofit/>
            </a:bodyPr>
            <a:lstStyle/>
            <a:p>
              <a:endParaRPr lang="en-US" dirty="0"/>
            </a:p>
          </p:txBody>
        </p:sp>
      </p:grpSp>
      <p:sp>
        <p:nvSpPr>
          <p:cNvPr id="22" name="Title 1">
            <a:extLst>
              <a:ext uri="{FF2B5EF4-FFF2-40B4-BE49-F238E27FC236}">
                <a16:creationId xmlns:a16="http://schemas.microsoft.com/office/drawing/2014/main" xmlns="" id="{E0268480-F996-49C2-B701-21CB2D87EC57}"/>
              </a:ext>
            </a:extLst>
          </p:cNvPr>
          <p:cNvSpPr>
            <a:spLocks noGrp="1"/>
          </p:cNvSpPr>
          <p:nvPr/>
        </p:nvSpPr>
        <p:spPr>
          <a:xfrm>
            <a:off x="572225" y="207397"/>
            <a:ext cx="10786309" cy="498598"/>
          </a:xfrm>
          <a:prstGeom prst="rect">
            <a:avLst/>
          </a:prstGeom>
        </p:spPr>
        <p:txBody>
          <a:bodyPr vert="horz" wrap="square" lIns="0" tIns="0" rIns="0" bIns="0" rtlCol="0" anchor="t" anchorCtr="0">
            <a:spAutoFit/>
          </a:bodyPr>
          <a:lstStyle>
            <a:lvl1pPr algn="l" defTabSz="914400" rtl="0" eaLnBrk="1" latinLnBrk="0" hangingPunct="1">
              <a:lnSpc>
                <a:spcPct val="90000"/>
              </a:lnSpc>
              <a:spcBef>
                <a:spcPct val="0"/>
              </a:spcBef>
              <a:buNone/>
              <a:defRPr sz="3600" b="1" i="0" kern="1200">
                <a:solidFill>
                  <a:schemeClr val="tx2"/>
                </a:solidFill>
                <a:latin typeface="Rockwell" panose="02060603020205020403" pitchFamily="18" charset="77"/>
                <a:ea typeface="+mj-ea"/>
                <a:cs typeface="+mj-cs"/>
              </a:defRPr>
            </a:lvl1pPr>
          </a:lstStyle>
          <a:p>
            <a:r>
              <a:rPr lang="en-GB" dirty="0"/>
              <a:t>ShinyMind Live – Embedding Wellness</a:t>
            </a:r>
            <a:endParaRPr lang="en-US" dirty="0"/>
          </a:p>
        </p:txBody>
      </p:sp>
      <p:sp>
        <p:nvSpPr>
          <p:cNvPr id="23" name="Content Placeholder 2">
            <a:extLst>
              <a:ext uri="{FF2B5EF4-FFF2-40B4-BE49-F238E27FC236}">
                <a16:creationId xmlns:a16="http://schemas.microsoft.com/office/drawing/2014/main" xmlns="" id="{57D7922D-9C1D-4F1E-BA85-F5863B932CF4}"/>
              </a:ext>
            </a:extLst>
          </p:cNvPr>
          <p:cNvSpPr>
            <a:spLocks noGrp="1"/>
          </p:cNvSpPr>
          <p:nvPr/>
        </p:nvSpPr>
        <p:spPr>
          <a:xfrm>
            <a:off x="474254" y="722038"/>
            <a:ext cx="10786309" cy="999546"/>
          </a:xfrm>
          <a:prstGeom prst="rect">
            <a:avLst/>
          </a:prstGeom>
        </p:spPr>
        <p:txBody>
          <a:bodyPr vert="horz" wrap="square" lIns="0" tIns="0" rIns="0" bIns="0" rtlCol="0" anchor="t">
            <a:noAutofit/>
          </a:bodyPr>
          <a:lstStyle>
            <a:lvl1pPr marL="268288" indent="-257175" algn="l" defTabSz="914400" rtl="0" eaLnBrk="1" latinLnBrk="0" hangingPunct="1">
              <a:lnSpc>
                <a:spcPct val="120000"/>
              </a:lnSpc>
              <a:spcBef>
                <a:spcPts val="0"/>
              </a:spcBef>
              <a:spcAft>
                <a:spcPts val="600"/>
              </a:spcAft>
              <a:buSzPct val="130000"/>
              <a:buFontTx/>
              <a:buBlip>
                <a:blip r:embed="rId3">
                  <a:extLst>
                    <a:ext uri="{96DAC541-7B7A-43D3-8B79-37D633B846F1}">
                      <asvg:svgBlip xmlns:asvg="http://schemas.microsoft.com/office/drawing/2016/SVG/main" xmlns="" r:embed="rId4"/>
                    </a:ext>
                  </a:extLst>
                </a:blip>
              </a:buBlip>
              <a:tabLst/>
              <a:defRPr sz="1600" b="0" i="0" kern="1200">
                <a:solidFill>
                  <a:schemeClr val="tx2"/>
                </a:solidFill>
                <a:latin typeface="Museo Sans 300" panose="02000000000000000000" pitchFamily="2" charset="77"/>
                <a:ea typeface="+mn-ea"/>
                <a:cs typeface="+mn-cs"/>
              </a:defRPr>
            </a:lvl1pPr>
            <a:lvl2pPr marL="490538" indent="-220663" algn="l" defTabSz="914400" rtl="0" eaLnBrk="1" latinLnBrk="0" hangingPunct="1">
              <a:lnSpc>
                <a:spcPct val="120000"/>
              </a:lnSpc>
              <a:spcBef>
                <a:spcPts val="0"/>
              </a:spcBef>
              <a:spcAft>
                <a:spcPts val="600"/>
              </a:spcAft>
              <a:buSzPct val="130000"/>
              <a:buFontTx/>
              <a:buBlip>
                <a:blip r:embed="rId3">
                  <a:extLst>
                    <a:ext uri="{96DAC541-7B7A-43D3-8B79-37D633B846F1}">
                      <asvg:svgBlip xmlns:asvg="http://schemas.microsoft.com/office/drawing/2016/SVG/main" xmlns="" r:embed="rId4"/>
                    </a:ext>
                  </a:extLst>
                </a:blip>
              </a:buBlip>
              <a:tabLst/>
              <a:defRPr sz="1400" b="0" i="0" kern="1200">
                <a:solidFill>
                  <a:schemeClr val="tx2"/>
                </a:solidFill>
                <a:latin typeface="Museo Sans 300" panose="02000000000000000000" pitchFamily="2" charset="77"/>
                <a:ea typeface="+mn-ea"/>
                <a:cs typeface="+mn-cs"/>
              </a:defRPr>
            </a:lvl2pPr>
            <a:lvl3pPr marL="668338" indent="-177800" algn="l" defTabSz="914400" rtl="0" eaLnBrk="1" latinLnBrk="0" hangingPunct="1">
              <a:lnSpc>
                <a:spcPct val="120000"/>
              </a:lnSpc>
              <a:spcBef>
                <a:spcPts val="0"/>
              </a:spcBef>
              <a:spcAft>
                <a:spcPts val="600"/>
              </a:spcAft>
              <a:buSzPct val="130000"/>
              <a:buFontTx/>
              <a:buBlip>
                <a:blip r:embed="rId3">
                  <a:extLst>
                    <a:ext uri="{96DAC541-7B7A-43D3-8B79-37D633B846F1}">
                      <asvg:svgBlip xmlns:asvg="http://schemas.microsoft.com/office/drawing/2016/SVG/main" xmlns="" r:embed="rId4"/>
                    </a:ext>
                  </a:extLst>
                </a:blip>
              </a:buBlip>
              <a:tabLst/>
              <a:defRPr sz="1200" b="0" i="0" kern="1200">
                <a:solidFill>
                  <a:schemeClr val="tx2"/>
                </a:solidFill>
                <a:latin typeface="Museo Sans 300" panose="02000000000000000000" pitchFamily="2" charset="77"/>
                <a:ea typeface="+mn-ea"/>
                <a:cs typeface="+mn-cs"/>
              </a:defRPr>
            </a:lvl3pPr>
            <a:lvl4pPr marL="847725" indent="-179388" algn="l" defTabSz="914400" rtl="0" eaLnBrk="1" latinLnBrk="0" hangingPunct="1">
              <a:lnSpc>
                <a:spcPct val="120000"/>
              </a:lnSpc>
              <a:spcBef>
                <a:spcPts val="0"/>
              </a:spcBef>
              <a:spcAft>
                <a:spcPts val="600"/>
              </a:spcAft>
              <a:buSzPct val="130000"/>
              <a:buFontTx/>
              <a:buBlip>
                <a:blip r:embed="rId3">
                  <a:extLst>
                    <a:ext uri="{96DAC541-7B7A-43D3-8B79-37D633B846F1}">
                      <asvg:svgBlip xmlns:asvg="http://schemas.microsoft.com/office/drawing/2016/SVG/main" xmlns="" r:embed="rId4"/>
                    </a:ext>
                  </a:extLst>
                </a:blip>
              </a:buBlip>
              <a:tabLst/>
              <a:defRPr sz="1000" b="0" i="0" kern="1200">
                <a:solidFill>
                  <a:schemeClr val="tx2"/>
                </a:solidFill>
                <a:latin typeface="Museo Sans 300" panose="02000000000000000000" pitchFamily="2" charset="77"/>
                <a:ea typeface="+mn-ea"/>
                <a:cs typeface="+mn-cs"/>
              </a:defRPr>
            </a:lvl4pPr>
            <a:lvl5pPr marL="981075" indent="-133350" algn="l" defTabSz="914400" rtl="0" eaLnBrk="1" latinLnBrk="0" hangingPunct="1">
              <a:lnSpc>
                <a:spcPct val="120000"/>
              </a:lnSpc>
              <a:spcBef>
                <a:spcPts val="0"/>
              </a:spcBef>
              <a:spcAft>
                <a:spcPts val="600"/>
              </a:spcAft>
              <a:buSzPct val="130000"/>
              <a:buFontTx/>
              <a:buBlip>
                <a:blip r:embed="rId3">
                  <a:extLst>
                    <a:ext uri="{96DAC541-7B7A-43D3-8B79-37D633B846F1}">
                      <asvg:svgBlip xmlns:asvg="http://schemas.microsoft.com/office/drawing/2016/SVG/main" xmlns="" r:embed="rId4"/>
                    </a:ext>
                  </a:extLst>
                </a:blip>
              </a:buBlip>
              <a:tabLst/>
              <a:defRPr sz="800" b="0" i="0" kern="1200">
                <a:solidFill>
                  <a:schemeClr val="tx2"/>
                </a:solidFill>
                <a:latin typeface="Museo Sans 300"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7970"/>
            <a:r>
              <a:rPr lang="en-GB" dirty="0">
                <a:latin typeface="Museo Sans 100"/>
              </a:rPr>
              <a:t>Brings to life the learning and development resource within ShinyMind which is grounded in psychotherapy and develops an understanding of core self, resilience, self-awareness, reflexivity and confidence</a:t>
            </a:r>
          </a:p>
          <a:p>
            <a:pPr marL="267970"/>
            <a:r>
              <a:rPr lang="en-GB" dirty="0">
                <a:latin typeface="Museo Sans 100"/>
              </a:rPr>
              <a:t>Building wellness via the ShinyMind app across the year helping your workforce build self-efficacy, confidence and causal mindsets</a:t>
            </a:r>
          </a:p>
        </p:txBody>
      </p:sp>
      <p:sp>
        <p:nvSpPr>
          <p:cNvPr id="33" name="Freeform 7">
            <a:extLst>
              <a:ext uri="{FF2B5EF4-FFF2-40B4-BE49-F238E27FC236}">
                <a16:creationId xmlns:a16="http://schemas.microsoft.com/office/drawing/2014/main" xmlns="" id="{34348C52-684E-455C-AA7B-673C2131BC0F}"/>
              </a:ext>
            </a:extLst>
          </p:cNvPr>
          <p:cNvSpPr>
            <a:spLocks noChangeArrowheads="1"/>
          </p:cNvSpPr>
          <p:nvPr/>
        </p:nvSpPr>
        <p:spPr bwMode="auto">
          <a:xfrm>
            <a:off x="231922" y="2360815"/>
            <a:ext cx="3926203" cy="4139419"/>
          </a:xfrm>
          <a:custGeom>
            <a:avLst/>
            <a:gdLst>
              <a:gd name="connsiteX0" fmla="*/ 510692 w 2570945"/>
              <a:gd name="connsiteY0" fmla="*/ 0 h 3470125"/>
              <a:gd name="connsiteX1" fmla="*/ 1203802 w 2570945"/>
              <a:gd name="connsiteY1" fmla="*/ 1987 h 3470125"/>
              <a:gd name="connsiteX2" fmla="*/ 1793183 w 2570945"/>
              <a:gd name="connsiteY2" fmla="*/ 3577 h 3470125"/>
              <a:gd name="connsiteX3" fmla="*/ 1854387 w 2570945"/>
              <a:gd name="connsiteY3" fmla="*/ 10730 h 3470125"/>
              <a:gd name="connsiteX4" fmla="*/ 1915193 w 2570945"/>
              <a:gd name="connsiteY4" fmla="*/ 16294 h 3470125"/>
              <a:gd name="connsiteX5" fmla="*/ 2022895 w 2570945"/>
              <a:gd name="connsiteY5" fmla="*/ 25434 h 3470125"/>
              <a:gd name="connsiteX6" fmla="*/ 2074561 w 2570945"/>
              <a:gd name="connsiteY6" fmla="*/ 32190 h 3470125"/>
              <a:gd name="connsiteX7" fmla="*/ 2126623 w 2570945"/>
              <a:gd name="connsiteY7" fmla="*/ 39343 h 3470125"/>
              <a:gd name="connsiteX8" fmla="*/ 2178686 w 2570945"/>
              <a:gd name="connsiteY8" fmla="*/ 48483 h 3470125"/>
              <a:gd name="connsiteX9" fmla="*/ 2228761 w 2570945"/>
              <a:gd name="connsiteY9" fmla="*/ 60803 h 3470125"/>
              <a:gd name="connsiteX10" fmla="*/ 2277247 w 2570945"/>
              <a:gd name="connsiteY10" fmla="*/ 77096 h 3470125"/>
              <a:gd name="connsiteX11" fmla="*/ 2300695 w 2570945"/>
              <a:gd name="connsiteY11" fmla="*/ 85839 h 3470125"/>
              <a:gd name="connsiteX12" fmla="*/ 2321759 w 2570945"/>
              <a:gd name="connsiteY12" fmla="*/ 94980 h 3470125"/>
              <a:gd name="connsiteX13" fmla="*/ 2343617 w 2570945"/>
              <a:gd name="connsiteY13" fmla="*/ 105709 h 3470125"/>
              <a:gd name="connsiteX14" fmla="*/ 2365078 w 2570945"/>
              <a:gd name="connsiteY14" fmla="*/ 118426 h 3470125"/>
              <a:gd name="connsiteX15" fmla="*/ 2382963 w 2570945"/>
              <a:gd name="connsiteY15" fmla="*/ 130746 h 3470125"/>
              <a:gd name="connsiteX16" fmla="*/ 2400847 w 2570945"/>
              <a:gd name="connsiteY16" fmla="*/ 145450 h 3470125"/>
              <a:gd name="connsiteX17" fmla="*/ 2417141 w 2570945"/>
              <a:gd name="connsiteY17" fmla="*/ 159359 h 3470125"/>
              <a:gd name="connsiteX18" fmla="*/ 2433038 w 2570945"/>
              <a:gd name="connsiteY18" fmla="*/ 175652 h 3470125"/>
              <a:gd name="connsiteX19" fmla="*/ 2445756 w 2570945"/>
              <a:gd name="connsiteY19" fmla="*/ 193138 h 3470125"/>
              <a:gd name="connsiteX20" fmla="*/ 2458076 w 2570945"/>
              <a:gd name="connsiteY20" fmla="*/ 211021 h 3470125"/>
              <a:gd name="connsiteX21" fmla="*/ 2470794 w 2570945"/>
              <a:gd name="connsiteY21" fmla="*/ 230891 h 3470125"/>
              <a:gd name="connsiteX22" fmla="*/ 2479537 w 2570945"/>
              <a:gd name="connsiteY22" fmla="*/ 252351 h 3470125"/>
              <a:gd name="connsiteX23" fmla="*/ 2488678 w 2570945"/>
              <a:gd name="connsiteY23" fmla="*/ 275798 h 3470125"/>
              <a:gd name="connsiteX24" fmla="*/ 2497421 w 2570945"/>
              <a:gd name="connsiteY24" fmla="*/ 298847 h 3470125"/>
              <a:gd name="connsiteX25" fmla="*/ 2502985 w 2570945"/>
              <a:gd name="connsiteY25" fmla="*/ 323884 h 3470125"/>
              <a:gd name="connsiteX26" fmla="*/ 2508549 w 2570945"/>
              <a:gd name="connsiteY26" fmla="*/ 350907 h 3470125"/>
              <a:gd name="connsiteX27" fmla="*/ 2513715 w 2570945"/>
              <a:gd name="connsiteY27" fmla="*/ 379520 h 3470125"/>
              <a:gd name="connsiteX28" fmla="*/ 2517292 w 2570945"/>
              <a:gd name="connsiteY28" fmla="*/ 408133 h 3470125"/>
              <a:gd name="connsiteX29" fmla="*/ 2530010 w 2570945"/>
              <a:gd name="connsiteY29" fmla="*/ 571069 h 3470125"/>
              <a:gd name="connsiteX30" fmla="*/ 2540740 w 2570945"/>
              <a:gd name="connsiteY30" fmla="*/ 743144 h 3470125"/>
              <a:gd name="connsiteX31" fmla="*/ 2547894 w 2570945"/>
              <a:gd name="connsiteY31" fmla="*/ 920386 h 3470125"/>
              <a:gd name="connsiteX32" fmla="*/ 2555048 w 2570945"/>
              <a:gd name="connsiteY32" fmla="*/ 1099615 h 3470125"/>
              <a:gd name="connsiteX33" fmla="*/ 2563791 w 2570945"/>
              <a:gd name="connsiteY33" fmla="*/ 1452509 h 3470125"/>
              <a:gd name="connsiteX34" fmla="*/ 2570945 w 2570945"/>
              <a:gd name="connsiteY34" fmla="*/ 1773213 h 3470125"/>
              <a:gd name="connsiteX35" fmla="*/ 2570945 w 2570945"/>
              <a:gd name="connsiteY35" fmla="*/ 1855873 h 3470125"/>
              <a:gd name="connsiteX36" fmla="*/ 2570945 w 2570945"/>
              <a:gd name="connsiteY36" fmla="*/ 1938136 h 3470125"/>
              <a:gd name="connsiteX37" fmla="*/ 2569355 w 2570945"/>
              <a:gd name="connsiteY37" fmla="*/ 2018808 h 3470125"/>
              <a:gd name="connsiteX38" fmla="*/ 2565778 w 2570945"/>
              <a:gd name="connsiteY38" fmla="*/ 2099481 h 3470125"/>
              <a:gd name="connsiteX39" fmla="*/ 2560214 w 2570945"/>
              <a:gd name="connsiteY39" fmla="*/ 2178167 h 3470125"/>
              <a:gd name="connsiteX40" fmla="*/ 2555048 w 2570945"/>
              <a:gd name="connsiteY40" fmla="*/ 2257250 h 3470125"/>
              <a:gd name="connsiteX41" fmla="*/ 2547894 w 2570945"/>
              <a:gd name="connsiteY41" fmla="*/ 2333949 h 3470125"/>
              <a:gd name="connsiteX42" fmla="*/ 2540740 w 2570945"/>
              <a:gd name="connsiteY42" fmla="*/ 2409456 h 3470125"/>
              <a:gd name="connsiteX43" fmla="*/ 2522459 w 2570945"/>
              <a:gd name="connsiteY43" fmla="*/ 2554508 h 3470125"/>
              <a:gd name="connsiteX44" fmla="*/ 2502985 w 2570945"/>
              <a:gd name="connsiteY44" fmla="*/ 2695983 h 3470125"/>
              <a:gd name="connsiteX45" fmla="*/ 2479537 w 2570945"/>
              <a:gd name="connsiteY45" fmla="*/ 2828716 h 3470125"/>
              <a:gd name="connsiteX46" fmla="*/ 2458076 w 2570945"/>
              <a:gd name="connsiteY46" fmla="*/ 2952308 h 3470125"/>
              <a:gd name="connsiteX47" fmla="*/ 2434981 w 2570945"/>
              <a:gd name="connsiteY47" fmla="*/ 2945295 h 3470125"/>
              <a:gd name="connsiteX48" fmla="*/ 2427019 w 2570945"/>
              <a:gd name="connsiteY48" fmla="*/ 3017952 h 3470125"/>
              <a:gd name="connsiteX49" fmla="*/ 2431448 w 2570945"/>
              <a:gd name="connsiteY49" fmla="*/ 3007945 h 3470125"/>
              <a:gd name="connsiteX50" fmla="*/ 2441781 w 2570945"/>
              <a:gd name="connsiteY50" fmla="*/ 3048877 h 3470125"/>
              <a:gd name="connsiteX51" fmla="*/ 2447345 w 2570945"/>
              <a:gd name="connsiteY51" fmla="*/ 3077490 h 3470125"/>
              <a:gd name="connsiteX52" fmla="*/ 2449333 w 2570945"/>
              <a:gd name="connsiteY52" fmla="*/ 3108090 h 3470125"/>
              <a:gd name="connsiteX53" fmla="*/ 2447345 w 2570945"/>
              <a:gd name="connsiteY53" fmla="*/ 3138690 h 3470125"/>
              <a:gd name="connsiteX54" fmla="*/ 2441781 w 2570945"/>
              <a:gd name="connsiteY54" fmla="*/ 3168893 h 3470125"/>
              <a:gd name="connsiteX55" fmla="*/ 2433038 w 2570945"/>
              <a:gd name="connsiteY55" fmla="*/ 3197506 h 3470125"/>
              <a:gd name="connsiteX56" fmla="*/ 2420718 w 2570945"/>
              <a:gd name="connsiteY56" fmla="*/ 3228106 h 3470125"/>
              <a:gd name="connsiteX57" fmla="*/ 2406013 w 2570945"/>
              <a:gd name="connsiteY57" fmla="*/ 3257117 h 3470125"/>
              <a:gd name="connsiteX58" fmla="*/ 2386539 w 2570945"/>
              <a:gd name="connsiteY58" fmla="*/ 3285730 h 3470125"/>
              <a:gd name="connsiteX59" fmla="*/ 2370642 w 2570945"/>
              <a:gd name="connsiteY59" fmla="*/ 3305202 h 3470125"/>
              <a:gd name="connsiteX60" fmla="*/ 2354348 w 2570945"/>
              <a:gd name="connsiteY60" fmla="*/ 3325073 h 3470125"/>
              <a:gd name="connsiteX61" fmla="*/ 2334477 w 2570945"/>
              <a:gd name="connsiteY61" fmla="*/ 3342956 h 3470125"/>
              <a:gd name="connsiteX62" fmla="*/ 2314605 w 2570945"/>
              <a:gd name="connsiteY62" fmla="*/ 3358852 h 3470125"/>
              <a:gd name="connsiteX63" fmla="*/ 2293144 w 2570945"/>
              <a:gd name="connsiteY63" fmla="*/ 3375145 h 3470125"/>
              <a:gd name="connsiteX64" fmla="*/ 2268107 w 2570945"/>
              <a:gd name="connsiteY64" fmla="*/ 3389452 h 3470125"/>
              <a:gd name="connsiteX65" fmla="*/ 2243069 w 2570945"/>
              <a:gd name="connsiteY65" fmla="*/ 3402169 h 3470125"/>
              <a:gd name="connsiteX66" fmla="*/ 2216441 w 2570945"/>
              <a:gd name="connsiteY66" fmla="*/ 3414488 h 3470125"/>
              <a:gd name="connsiteX67" fmla="*/ 2189416 w 2570945"/>
              <a:gd name="connsiteY67" fmla="*/ 3425218 h 3470125"/>
              <a:gd name="connsiteX68" fmla="*/ 2158815 w 2570945"/>
              <a:gd name="connsiteY68" fmla="*/ 3434358 h 3470125"/>
              <a:gd name="connsiteX69" fmla="*/ 2128610 w 2570945"/>
              <a:gd name="connsiteY69" fmla="*/ 3443101 h 3470125"/>
              <a:gd name="connsiteX70" fmla="*/ 2094432 w 2570945"/>
              <a:gd name="connsiteY70" fmla="*/ 3450255 h 3470125"/>
              <a:gd name="connsiteX71" fmla="*/ 2060651 w 2570945"/>
              <a:gd name="connsiteY71" fmla="*/ 3455818 h 3470125"/>
              <a:gd name="connsiteX72" fmla="*/ 2024485 w 2570945"/>
              <a:gd name="connsiteY72" fmla="*/ 3460984 h 3470125"/>
              <a:gd name="connsiteX73" fmla="*/ 1987127 w 2570945"/>
              <a:gd name="connsiteY73" fmla="*/ 3464958 h 3470125"/>
              <a:gd name="connsiteX74" fmla="*/ 1949372 w 2570945"/>
              <a:gd name="connsiteY74" fmla="*/ 3466548 h 3470125"/>
              <a:gd name="connsiteX75" fmla="*/ 1886578 w 2570945"/>
              <a:gd name="connsiteY75" fmla="*/ 3470125 h 3470125"/>
              <a:gd name="connsiteX76" fmla="*/ 1822195 w 2570945"/>
              <a:gd name="connsiteY76" fmla="*/ 3470125 h 3470125"/>
              <a:gd name="connsiteX77" fmla="*/ 1695019 w 2570945"/>
              <a:gd name="connsiteY77" fmla="*/ 3470125 h 3470125"/>
              <a:gd name="connsiteX78" fmla="*/ 1567843 w 2570945"/>
              <a:gd name="connsiteY78" fmla="*/ 3466548 h 3470125"/>
              <a:gd name="connsiteX79" fmla="*/ 1440667 w 2570945"/>
              <a:gd name="connsiteY79" fmla="*/ 3460984 h 3470125"/>
              <a:gd name="connsiteX80" fmla="*/ 1232814 w 2570945"/>
              <a:gd name="connsiteY80" fmla="*/ 3453831 h 3470125"/>
              <a:gd name="connsiteX81" fmla="*/ 978064 w 2570945"/>
              <a:gd name="connsiteY81" fmla="*/ 3448665 h 3470125"/>
              <a:gd name="connsiteX82" fmla="*/ 720135 w 2570945"/>
              <a:gd name="connsiteY82" fmla="*/ 3443101 h 3470125"/>
              <a:gd name="connsiteX83" fmla="*/ 589382 w 2570945"/>
              <a:gd name="connsiteY83" fmla="*/ 3439525 h 3470125"/>
              <a:gd name="connsiteX84" fmla="*/ 458629 w 2570945"/>
              <a:gd name="connsiteY84" fmla="*/ 3434358 h 3470125"/>
              <a:gd name="connsiteX85" fmla="*/ 410143 w 2570945"/>
              <a:gd name="connsiteY85" fmla="*/ 3432371 h 3470125"/>
              <a:gd name="connsiteX86" fmla="*/ 362055 w 2570945"/>
              <a:gd name="connsiteY86" fmla="*/ 3427205 h 3470125"/>
              <a:gd name="connsiteX87" fmla="*/ 311979 w 2570945"/>
              <a:gd name="connsiteY87" fmla="*/ 3418065 h 3470125"/>
              <a:gd name="connsiteX88" fmla="*/ 286544 w 2570945"/>
              <a:gd name="connsiteY88" fmla="*/ 3412899 h 3470125"/>
              <a:gd name="connsiteX89" fmla="*/ 263493 w 2570945"/>
              <a:gd name="connsiteY89" fmla="*/ 3405745 h 3470125"/>
              <a:gd name="connsiteX90" fmla="*/ 240045 w 2570945"/>
              <a:gd name="connsiteY90" fmla="*/ 3398195 h 3470125"/>
              <a:gd name="connsiteX91" fmla="*/ 216597 w 2570945"/>
              <a:gd name="connsiteY91" fmla="*/ 3389452 h 3470125"/>
              <a:gd name="connsiteX92" fmla="*/ 193546 w 2570945"/>
              <a:gd name="connsiteY92" fmla="*/ 3378722 h 3470125"/>
              <a:gd name="connsiteX93" fmla="*/ 174072 w 2570945"/>
              <a:gd name="connsiteY93" fmla="*/ 3367992 h 3470125"/>
              <a:gd name="connsiteX94" fmla="*/ 154201 w 2570945"/>
              <a:gd name="connsiteY94" fmla="*/ 3353686 h 3470125"/>
              <a:gd name="connsiteX95" fmla="*/ 134330 w 2570945"/>
              <a:gd name="connsiteY95" fmla="*/ 3339379 h 3470125"/>
              <a:gd name="connsiteX96" fmla="*/ 118035 w 2570945"/>
              <a:gd name="connsiteY96" fmla="*/ 3321496 h 3470125"/>
              <a:gd name="connsiteX97" fmla="*/ 102138 w 2570945"/>
              <a:gd name="connsiteY97" fmla="*/ 3301626 h 3470125"/>
              <a:gd name="connsiteX98" fmla="*/ 91408 w 2570945"/>
              <a:gd name="connsiteY98" fmla="*/ 3283743 h 3470125"/>
              <a:gd name="connsiteX99" fmla="*/ 80677 w 2570945"/>
              <a:gd name="connsiteY99" fmla="*/ 3265859 h 3470125"/>
              <a:gd name="connsiteX100" fmla="*/ 71537 w 2570945"/>
              <a:gd name="connsiteY100" fmla="*/ 3246387 h 3470125"/>
              <a:gd name="connsiteX101" fmla="*/ 62793 w 2570945"/>
              <a:gd name="connsiteY101" fmla="*/ 3224530 h 3470125"/>
              <a:gd name="connsiteX102" fmla="*/ 57229 w 2570945"/>
              <a:gd name="connsiteY102" fmla="*/ 3203070 h 3470125"/>
              <a:gd name="connsiteX103" fmla="*/ 50076 w 2570945"/>
              <a:gd name="connsiteY103" fmla="*/ 3179623 h 3470125"/>
              <a:gd name="connsiteX104" fmla="*/ 42922 w 2570945"/>
              <a:gd name="connsiteY104" fmla="*/ 3135114 h 3470125"/>
              <a:gd name="connsiteX105" fmla="*/ 37755 w 2570945"/>
              <a:gd name="connsiteY105" fmla="*/ 3088618 h 3470125"/>
              <a:gd name="connsiteX106" fmla="*/ 35768 w 2570945"/>
              <a:gd name="connsiteY106" fmla="*/ 3040134 h 3470125"/>
              <a:gd name="connsiteX107" fmla="*/ 35768 w 2570945"/>
              <a:gd name="connsiteY107" fmla="*/ 2991651 h 3470125"/>
              <a:gd name="connsiteX108" fmla="*/ 35768 w 2570945"/>
              <a:gd name="connsiteY108" fmla="*/ 2945155 h 3470125"/>
              <a:gd name="connsiteX109" fmla="*/ 35768 w 2570945"/>
              <a:gd name="connsiteY109" fmla="*/ 2891506 h 3470125"/>
              <a:gd name="connsiteX110" fmla="*/ 34179 w 2570945"/>
              <a:gd name="connsiteY110" fmla="*/ 2839446 h 3470125"/>
              <a:gd name="connsiteX111" fmla="*/ 19871 w 2570945"/>
              <a:gd name="connsiteY111" fmla="*/ 2554508 h 3470125"/>
              <a:gd name="connsiteX112" fmla="*/ 8743 w 2570945"/>
              <a:gd name="connsiteY112" fmla="*/ 2325206 h 3470125"/>
              <a:gd name="connsiteX113" fmla="*/ 5167 w 2570945"/>
              <a:gd name="connsiteY113" fmla="*/ 2213933 h 3470125"/>
              <a:gd name="connsiteX114" fmla="*/ 1987 w 2570945"/>
              <a:gd name="connsiteY114" fmla="*/ 2099481 h 3470125"/>
              <a:gd name="connsiteX115" fmla="*/ 0 w 2570945"/>
              <a:gd name="connsiteY115" fmla="*/ 1973902 h 3470125"/>
              <a:gd name="connsiteX116" fmla="*/ 0 w 2570945"/>
              <a:gd name="connsiteY116" fmla="*/ 1830837 h 3470125"/>
              <a:gd name="connsiteX117" fmla="*/ 0 w 2570945"/>
              <a:gd name="connsiteY117" fmla="*/ 1502979 h 3470125"/>
              <a:gd name="connsiteX118" fmla="*/ 3577 w 2570945"/>
              <a:gd name="connsiteY118" fmla="*/ 1178698 h 3470125"/>
              <a:gd name="connsiteX119" fmla="*/ 12718 w 2570945"/>
              <a:gd name="connsiteY119" fmla="*/ 863160 h 3470125"/>
              <a:gd name="connsiteX120" fmla="*/ 23448 w 2570945"/>
              <a:gd name="connsiteY120" fmla="*/ 555172 h 3470125"/>
              <a:gd name="connsiteX121" fmla="*/ 25038 w 2570945"/>
              <a:gd name="connsiteY121" fmla="*/ 499536 h 3470125"/>
              <a:gd name="connsiteX122" fmla="*/ 26628 w 2570945"/>
              <a:gd name="connsiteY122" fmla="*/ 445887 h 3470125"/>
              <a:gd name="connsiteX123" fmla="*/ 30602 w 2570945"/>
              <a:gd name="connsiteY123" fmla="*/ 392237 h 3470125"/>
              <a:gd name="connsiteX124" fmla="*/ 35768 w 2570945"/>
              <a:gd name="connsiteY124" fmla="*/ 338190 h 3470125"/>
              <a:gd name="connsiteX125" fmla="*/ 41332 w 2570945"/>
              <a:gd name="connsiteY125" fmla="*/ 313154 h 3470125"/>
              <a:gd name="connsiteX126" fmla="*/ 44909 w 2570945"/>
              <a:gd name="connsiteY126" fmla="*/ 286130 h 3470125"/>
              <a:gd name="connsiteX127" fmla="*/ 52063 w 2570945"/>
              <a:gd name="connsiteY127" fmla="*/ 261094 h 3470125"/>
              <a:gd name="connsiteX128" fmla="*/ 59216 w 2570945"/>
              <a:gd name="connsiteY128" fmla="*/ 238045 h 3470125"/>
              <a:gd name="connsiteX129" fmla="*/ 69947 w 2570945"/>
              <a:gd name="connsiteY129" fmla="*/ 213008 h 3470125"/>
              <a:gd name="connsiteX130" fmla="*/ 80677 w 2570945"/>
              <a:gd name="connsiteY130" fmla="*/ 189561 h 3470125"/>
              <a:gd name="connsiteX131" fmla="*/ 93395 w 2570945"/>
              <a:gd name="connsiteY131" fmla="*/ 168499 h 3470125"/>
              <a:gd name="connsiteX132" fmla="*/ 107305 w 2570945"/>
              <a:gd name="connsiteY132" fmla="*/ 147039 h 3470125"/>
              <a:gd name="connsiteX133" fmla="*/ 125189 w 2570945"/>
              <a:gd name="connsiteY133" fmla="*/ 127169 h 3470125"/>
              <a:gd name="connsiteX134" fmla="*/ 143471 w 2570945"/>
              <a:gd name="connsiteY134" fmla="*/ 107299 h 3470125"/>
              <a:gd name="connsiteX135" fmla="*/ 159368 w 2570945"/>
              <a:gd name="connsiteY135" fmla="*/ 94980 h 3470125"/>
              <a:gd name="connsiteX136" fmla="*/ 175662 w 2570945"/>
              <a:gd name="connsiteY136" fmla="*/ 82660 h 3470125"/>
              <a:gd name="connsiteX137" fmla="*/ 193546 w 2570945"/>
              <a:gd name="connsiteY137" fmla="*/ 71930 h 3470125"/>
              <a:gd name="connsiteX138" fmla="*/ 211430 w 2570945"/>
              <a:gd name="connsiteY138" fmla="*/ 60803 h 3470125"/>
              <a:gd name="connsiteX139" fmla="*/ 229315 w 2570945"/>
              <a:gd name="connsiteY139" fmla="*/ 50073 h 3470125"/>
              <a:gd name="connsiteX140" fmla="*/ 250776 w 2570945"/>
              <a:gd name="connsiteY140" fmla="*/ 41330 h 3470125"/>
              <a:gd name="connsiteX141" fmla="*/ 272237 w 2570945"/>
              <a:gd name="connsiteY141" fmla="*/ 34177 h 3470125"/>
              <a:gd name="connsiteX142" fmla="*/ 294095 w 2570945"/>
              <a:gd name="connsiteY142" fmla="*/ 27023 h 3470125"/>
              <a:gd name="connsiteX143" fmla="*/ 342183 w 2570945"/>
              <a:gd name="connsiteY143" fmla="*/ 14307 h 3470125"/>
              <a:gd name="connsiteX144" fmla="*/ 394246 w 2570945"/>
              <a:gd name="connsiteY144" fmla="*/ 7153 h 3470125"/>
              <a:gd name="connsiteX145" fmla="*/ 449886 w 2570945"/>
              <a:gd name="connsiteY145" fmla="*/ 1987 h 3470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570945" h="3470125">
                <a:moveTo>
                  <a:pt x="510692" y="0"/>
                </a:moveTo>
                <a:lnTo>
                  <a:pt x="1203802" y="1987"/>
                </a:lnTo>
                <a:lnTo>
                  <a:pt x="1793183" y="3577"/>
                </a:lnTo>
                <a:lnTo>
                  <a:pt x="1854387" y="10730"/>
                </a:lnTo>
                <a:lnTo>
                  <a:pt x="1915193" y="16294"/>
                </a:lnTo>
                <a:lnTo>
                  <a:pt x="2022895" y="25434"/>
                </a:lnTo>
                <a:lnTo>
                  <a:pt x="2074561" y="32190"/>
                </a:lnTo>
                <a:lnTo>
                  <a:pt x="2126623" y="39343"/>
                </a:lnTo>
                <a:lnTo>
                  <a:pt x="2178686" y="48483"/>
                </a:lnTo>
                <a:lnTo>
                  <a:pt x="2228761" y="60803"/>
                </a:lnTo>
                <a:lnTo>
                  <a:pt x="2277247" y="77096"/>
                </a:lnTo>
                <a:lnTo>
                  <a:pt x="2300695" y="85839"/>
                </a:lnTo>
                <a:lnTo>
                  <a:pt x="2321759" y="94980"/>
                </a:lnTo>
                <a:lnTo>
                  <a:pt x="2343617" y="105709"/>
                </a:lnTo>
                <a:lnTo>
                  <a:pt x="2365078" y="118426"/>
                </a:lnTo>
                <a:lnTo>
                  <a:pt x="2382963" y="130746"/>
                </a:lnTo>
                <a:lnTo>
                  <a:pt x="2400847" y="145450"/>
                </a:lnTo>
                <a:lnTo>
                  <a:pt x="2417141" y="159359"/>
                </a:lnTo>
                <a:lnTo>
                  <a:pt x="2433038" y="175652"/>
                </a:lnTo>
                <a:lnTo>
                  <a:pt x="2445756" y="193138"/>
                </a:lnTo>
                <a:lnTo>
                  <a:pt x="2458076" y="211021"/>
                </a:lnTo>
                <a:lnTo>
                  <a:pt x="2470794" y="230891"/>
                </a:lnTo>
                <a:lnTo>
                  <a:pt x="2479537" y="252351"/>
                </a:lnTo>
                <a:lnTo>
                  <a:pt x="2488678" y="275798"/>
                </a:lnTo>
                <a:lnTo>
                  <a:pt x="2497421" y="298847"/>
                </a:lnTo>
                <a:lnTo>
                  <a:pt x="2502985" y="323884"/>
                </a:lnTo>
                <a:lnTo>
                  <a:pt x="2508549" y="350907"/>
                </a:lnTo>
                <a:lnTo>
                  <a:pt x="2513715" y="379520"/>
                </a:lnTo>
                <a:lnTo>
                  <a:pt x="2517292" y="408133"/>
                </a:lnTo>
                <a:lnTo>
                  <a:pt x="2530010" y="571069"/>
                </a:lnTo>
                <a:lnTo>
                  <a:pt x="2540740" y="743144"/>
                </a:lnTo>
                <a:lnTo>
                  <a:pt x="2547894" y="920386"/>
                </a:lnTo>
                <a:lnTo>
                  <a:pt x="2555048" y="1099615"/>
                </a:lnTo>
                <a:lnTo>
                  <a:pt x="2563791" y="1452509"/>
                </a:lnTo>
                <a:lnTo>
                  <a:pt x="2570945" y="1773213"/>
                </a:lnTo>
                <a:lnTo>
                  <a:pt x="2570945" y="1855873"/>
                </a:lnTo>
                <a:lnTo>
                  <a:pt x="2570945" y="1938136"/>
                </a:lnTo>
                <a:lnTo>
                  <a:pt x="2569355" y="2018808"/>
                </a:lnTo>
                <a:lnTo>
                  <a:pt x="2565778" y="2099481"/>
                </a:lnTo>
                <a:lnTo>
                  <a:pt x="2560214" y="2178167"/>
                </a:lnTo>
                <a:lnTo>
                  <a:pt x="2555048" y="2257250"/>
                </a:lnTo>
                <a:lnTo>
                  <a:pt x="2547894" y="2333949"/>
                </a:lnTo>
                <a:lnTo>
                  <a:pt x="2540740" y="2409456"/>
                </a:lnTo>
                <a:lnTo>
                  <a:pt x="2522459" y="2554508"/>
                </a:lnTo>
                <a:lnTo>
                  <a:pt x="2502985" y="2695983"/>
                </a:lnTo>
                <a:lnTo>
                  <a:pt x="2479537" y="2828716"/>
                </a:lnTo>
                <a:lnTo>
                  <a:pt x="2458076" y="2952308"/>
                </a:lnTo>
                <a:lnTo>
                  <a:pt x="2434981" y="2945295"/>
                </a:lnTo>
                <a:lnTo>
                  <a:pt x="2427019" y="3017952"/>
                </a:lnTo>
                <a:lnTo>
                  <a:pt x="2431448" y="3007945"/>
                </a:lnTo>
                <a:lnTo>
                  <a:pt x="2441781" y="3048877"/>
                </a:lnTo>
                <a:lnTo>
                  <a:pt x="2447345" y="3077490"/>
                </a:lnTo>
                <a:lnTo>
                  <a:pt x="2449333" y="3108090"/>
                </a:lnTo>
                <a:lnTo>
                  <a:pt x="2447345" y="3138690"/>
                </a:lnTo>
                <a:lnTo>
                  <a:pt x="2441781" y="3168893"/>
                </a:lnTo>
                <a:lnTo>
                  <a:pt x="2433038" y="3197506"/>
                </a:lnTo>
                <a:lnTo>
                  <a:pt x="2420718" y="3228106"/>
                </a:lnTo>
                <a:lnTo>
                  <a:pt x="2406013" y="3257117"/>
                </a:lnTo>
                <a:lnTo>
                  <a:pt x="2386539" y="3285730"/>
                </a:lnTo>
                <a:lnTo>
                  <a:pt x="2370642" y="3305202"/>
                </a:lnTo>
                <a:lnTo>
                  <a:pt x="2354348" y="3325073"/>
                </a:lnTo>
                <a:lnTo>
                  <a:pt x="2334477" y="3342956"/>
                </a:lnTo>
                <a:lnTo>
                  <a:pt x="2314605" y="3358852"/>
                </a:lnTo>
                <a:lnTo>
                  <a:pt x="2293144" y="3375145"/>
                </a:lnTo>
                <a:lnTo>
                  <a:pt x="2268107" y="3389452"/>
                </a:lnTo>
                <a:lnTo>
                  <a:pt x="2243069" y="3402169"/>
                </a:lnTo>
                <a:lnTo>
                  <a:pt x="2216441" y="3414488"/>
                </a:lnTo>
                <a:lnTo>
                  <a:pt x="2189416" y="3425218"/>
                </a:lnTo>
                <a:lnTo>
                  <a:pt x="2158815" y="3434358"/>
                </a:lnTo>
                <a:lnTo>
                  <a:pt x="2128610" y="3443101"/>
                </a:lnTo>
                <a:lnTo>
                  <a:pt x="2094432" y="3450255"/>
                </a:lnTo>
                <a:lnTo>
                  <a:pt x="2060651" y="3455818"/>
                </a:lnTo>
                <a:lnTo>
                  <a:pt x="2024485" y="3460984"/>
                </a:lnTo>
                <a:lnTo>
                  <a:pt x="1987127" y="3464958"/>
                </a:lnTo>
                <a:lnTo>
                  <a:pt x="1949372" y="3466548"/>
                </a:lnTo>
                <a:lnTo>
                  <a:pt x="1886578" y="3470125"/>
                </a:lnTo>
                <a:lnTo>
                  <a:pt x="1822195" y="3470125"/>
                </a:lnTo>
                <a:lnTo>
                  <a:pt x="1695019" y="3470125"/>
                </a:lnTo>
                <a:lnTo>
                  <a:pt x="1567843" y="3466548"/>
                </a:lnTo>
                <a:lnTo>
                  <a:pt x="1440667" y="3460984"/>
                </a:lnTo>
                <a:lnTo>
                  <a:pt x="1232814" y="3453831"/>
                </a:lnTo>
                <a:lnTo>
                  <a:pt x="978064" y="3448665"/>
                </a:lnTo>
                <a:lnTo>
                  <a:pt x="720135" y="3443101"/>
                </a:lnTo>
                <a:lnTo>
                  <a:pt x="589382" y="3439525"/>
                </a:lnTo>
                <a:lnTo>
                  <a:pt x="458629" y="3434358"/>
                </a:lnTo>
                <a:lnTo>
                  <a:pt x="410143" y="3432371"/>
                </a:lnTo>
                <a:lnTo>
                  <a:pt x="362055" y="3427205"/>
                </a:lnTo>
                <a:lnTo>
                  <a:pt x="311979" y="3418065"/>
                </a:lnTo>
                <a:lnTo>
                  <a:pt x="286544" y="3412899"/>
                </a:lnTo>
                <a:lnTo>
                  <a:pt x="263493" y="3405745"/>
                </a:lnTo>
                <a:lnTo>
                  <a:pt x="240045" y="3398195"/>
                </a:lnTo>
                <a:lnTo>
                  <a:pt x="216597" y="3389452"/>
                </a:lnTo>
                <a:lnTo>
                  <a:pt x="193546" y="3378722"/>
                </a:lnTo>
                <a:lnTo>
                  <a:pt x="174072" y="3367992"/>
                </a:lnTo>
                <a:lnTo>
                  <a:pt x="154201" y="3353686"/>
                </a:lnTo>
                <a:lnTo>
                  <a:pt x="134330" y="3339379"/>
                </a:lnTo>
                <a:lnTo>
                  <a:pt x="118035" y="3321496"/>
                </a:lnTo>
                <a:lnTo>
                  <a:pt x="102138" y="3301626"/>
                </a:lnTo>
                <a:lnTo>
                  <a:pt x="91408" y="3283743"/>
                </a:lnTo>
                <a:lnTo>
                  <a:pt x="80677" y="3265859"/>
                </a:lnTo>
                <a:lnTo>
                  <a:pt x="71537" y="3246387"/>
                </a:lnTo>
                <a:lnTo>
                  <a:pt x="62793" y="3224530"/>
                </a:lnTo>
                <a:lnTo>
                  <a:pt x="57229" y="3203070"/>
                </a:lnTo>
                <a:lnTo>
                  <a:pt x="50076" y="3179623"/>
                </a:lnTo>
                <a:lnTo>
                  <a:pt x="42922" y="3135114"/>
                </a:lnTo>
                <a:lnTo>
                  <a:pt x="37755" y="3088618"/>
                </a:lnTo>
                <a:lnTo>
                  <a:pt x="35768" y="3040134"/>
                </a:lnTo>
                <a:lnTo>
                  <a:pt x="35768" y="2991651"/>
                </a:lnTo>
                <a:lnTo>
                  <a:pt x="35768" y="2945155"/>
                </a:lnTo>
                <a:lnTo>
                  <a:pt x="35768" y="2891506"/>
                </a:lnTo>
                <a:lnTo>
                  <a:pt x="34179" y="2839446"/>
                </a:lnTo>
                <a:lnTo>
                  <a:pt x="19871" y="2554508"/>
                </a:lnTo>
                <a:lnTo>
                  <a:pt x="8743" y="2325206"/>
                </a:lnTo>
                <a:lnTo>
                  <a:pt x="5167" y="2213933"/>
                </a:lnTo>
                <a:lnTo>
                  <a:pt x="1987" y="2099481"/>
                </a:lnTo>
                <a:lnTo>
                  <a:pt x="0" y="1973902"/>
                </a:lnTo>
                <a:lnTo>
                  <a:pt x="0" y="1830837"/>
                </a:lnTo>
                <a:lnTo>
                  <a:pt x="0" y="1502979"/>
                </a:lnTo>
                <a:lnTo>
                  <a:pt x="3577" y="1178698"/>
                </a:lnTo>
                <a:lnTo>
                  <a:pt x="12718" y="863160"/>
                </a:lnTo>
                <a:lnTo>
                  <a:pt x="23448" y="555172"/>
                </a:lnTo>
                <a:lnTo>
                  <a:pt x="25038" y="499536"/>
                </a:lnTo>
                <a:lnTo>
                  <a:pt x="26628" y="445887"/>
                </a:lnTo>
                <a:lnTo>
                  <a:pt x="30602" y="392237"/>
                </a:lnTo>
                <a:lnTo>
                  <a:pt x="35768" y="338190"/>
                </a:lnTo>
                <a:lnTo>
                  <a:pt x="41332" y="313154"/>
                </a:lnTo>
                <a:lnTo>
                  <a:pt x="44909" y="286130"/>
                </a:lnTo>
                <a:lnTo>
                  <a:pt x="52063" y="261094"/>
                </a:lnTo>
                <a:lnTo>
                  <a:pt x="59216" y="238045"/>
                </a:lnTo>
                <a:lnTo>
                  <a:pt x="69947" y="213008"/>
                </a:lnTo>
                <a:lnTo>
                  <a:pt x="80677" y="189561"/>
                </a:lnTo>
                <a:lnTo>
                  <a:pt x="93395" y="168499"/>
                </a:lnTo>
                <a:lnTo>
                  <a:pt x="107305" y="147039"/>
                </a:lnTo>
                <a:lnTo>
                  <a:pt x="125189" y="127169"/>
                </a:lnTo>
                <a:lnTo>
                  <a:pt x="143471" y="107299"/>
                </a:lnTo>
                <a:lnTo>
                  <a:pt x="159368" y="94980"/>
                </a:lnTo>
                <a:lnTo>
                  <a:pt x="175662" y="82660"/>
                </a:lnTo>
                <a:lnTo>
                  <a:pt x="193546" y="71930"/>
                </a:lnTo>
                <a:lnTo>
                  <a:pt x="211430" y="60803"/>
                </a:lnTo>
                <a:lnTo>
                  <a:pt x="229315" y="50073"/>
                </a:lnTo>
                <a:lnTo>
                  <a:pt x="250776" y="41330"/>
                </a:lnTo>
                <a:lnTo>
                  <a:pt x="272237" y="34177"/>
                </a:lnTo>
                <a:lnTo>
                  <a:pt x="294095" y="27023"/>
                </a:lnTo>
                <a:lnTo>
                  <a:pt x="342183" y="14307"/>
                </a:lnTo>
                <a:lnTo>
                  <a:pt x="394246" y="7153"/>
                </a:lnTo>
                <a:lnTo>
                  <a:pt x="449886" y="1987"/>
                </a:lnTo>
                <a:close/>
              </a:path>
            </a:pathLst>
          </a:custGeom>
          <a:noFill/>
          <a:ln>
            <a:noFill/>
          </a:ln>
          <a:effectLst/>
        </p:spPr>
        <p:txBody>
          <a:bodyPr wrap="square"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grpSp>
        <p:nvGrpSpPr>
          <p:cNvPr id="25" name="Group 24">
            <a:extLst>
              <a:ext uri="{FF2B5EF4-FFF2-40B4-BE49-F238E27FC236}">
                <a16:creationId xmlns:a16="http://schemas.microsoft.com/office/drawing/2014/main" xmlns="" id="{B18C501A-FB33-4E3C-B9F6-0CA355C4A847}"/>
              </a:ext>
            </a:extLst>
          </p:cNvPr>
          <p:cNvGrpSpPr/>
          <p:nvPr/>
        </p:nvGrpSpPr>
        <p:grpSpPr>
          <a:xfrm>
            <a:off x="4329860" y="2246811"/>
            <a:ext cx="3342839" cy="4545875"/>
            <a:chOff x="4222078" y="2466052"/>
            <a:chExt cx="2571342" cy="3470522"/>
          </a:xfrm>
          <a:noFill/>
        </p:grpSpPr>
        <p:sp>
          <p:nvSpPr>
            <p:cNvPr id="31" name="Freeform 10">
              <a:extLst>
                <a:ext uri="{FF2B5EF4-FFF2-40B4-BE49-F238E27FC236}">
                  <a16:creationId xmlns:a16="http://schemas.microsoft.com/office/drawing/2014/main" xmlns="" id="{24428AA1-F624-49EE-AA4B-5068640B55B7}"/>
                </a:ext>
              </a:extLst>
            </p:cNvPr>
            <p:cNvSpPr>
              <a:spLocks noChangeArrowheads="1"/>
            </p:cNvSpPr>
            <p:nvPr/>
          </p:nvSpPr>
          <p:spPr bwMode="auto">
            <a:xfrm>
              <a:off x="4222078" y="2466052"/>
              <a:ext cx="2570945" cy="3470125"/>
            </a:xfrm>
            <a:custGeom>
              <a:avLst/>
              <a:gdLst>
                <a:gd name="connsiteX0" fmla="*/ 510692 w 2570945"/>
                <a:gd name="connsiteY0" fmla="*/ 0 h 3470125"/>
                <a:gd name="connsiteX1" fmla="*/ 1203802 w 2570945"/>
                <a:gd name="connsiteY1" fmla="*/ 1987 h 3470125"/>
                <a:gd name="connsiteX2" fmla="*/ 1793183 w 2570945"/>
                <a:gd name="connsiteY2" fmla="*/ 3577 h 3470125"/>
                <a:gd name="connsiteX3" fmla="*/ 1854387 w 2570945"/>
                <a:gd name="connsiteY3" fmla="*/ 10730 h 3470125"/>
                <a:gd name="connsiteX4" fmla="*/ 1915193 w 2570945"/>
                <a:gd name="connsiteY4" fmla="*/ 16294 h 3470125"/>
                <a:gd name="connsiteX5" fmla="*/ 2022895 w 2570945"/>
                <a:gd name="connsiteY5" fmla="*/ 25434 h 3470125"/>
                <a:gd name="connsiteX6" fmla="*/ 2074561 w 2570945"/>
                <a:gd name="connsiteY6" fmla="*/ 32190 h 3470125"/>
                <a:gd name="connsiteX7" fmla="*/ 2126623 w 2570945"/>
                <a:gd name="connsiteY7" fmla="*/ 39343 h 3470125"/>
                <a:gd name="connsiteX8" fmla="*/ 2178686 w 2570945"/>
                <a:gd name="connsiteY8" fmla="*/ 48483 h 3470125"/>
                <a:gd name="connsiteX9" fmla="*/ 2228761 w 2570945"/>
                <a:gd name="connsiteY9" fmla="*/ 60803 h 3470125"/>
                <a:gd name="connsiteX10" fmla="*/ 2277247 w 2570945"/>
                <a:gd name="connsiteY10" fmla="*/ 77096 h 3470125"/>
                <a:gd name="connsiteX11" fmla="*/ 2300695 w 2570945"/>
                <a:gd name="connsiteY11" fmla="*/ 85839 h 3470125"/>
                <a:gd name="connsiteX12" fmla="*/ 2321759 w 2570945"/>
                <a:gd name="connsiteY12" fmla="*/ 94980 h 3470125"/>
                <a:gd name="connsiteX13" fmla="*/ 2343617 w 2570945"/>
                <a:gd name="connsiteY13" fmla="*/ 105709 h 3470125"/>
                <a:gd name="connsiteX14" fmla="*/ 2365078 w 2570945"/>
                <a:gd name="connsiteY14" fmla="*/ 118426 h 3470125"/>
                <a:gd name="connsiteX15" fmla="*/ 2382963 w 2570945"/>
                <a:gd name="connsiteY15" fmla="*/ 130746 h 3470125"/>
                <a:gd name="connsiteX16" fmla="*/ 2400847 w 2570945"/>
                <a:gd name="connsiteY16" fmla="*/ 145450 h 3470125"/>
                <a:gd name="connsiteX17" fmla="*/ 2417141 w 2570945"/>
                <a:gd name="connsiteY17" fmla="*/ 159359 h 3470125"/>
                <a:gd name="connsiteX18" fmla="*/ 2433038 w 2570945"/>
                <a:gd name="connsiteY18" fmla="*/ 175652 h 3470125"/>
                <a:gd name="connsiteX19" fmla="*/ 2445756 w 2570945"/>
                <a:gd name="connsiteY19" fmla="*/ 193138 h 3470125"/>
                <a:gd name="connsiteX20" fmla="*/ 2458076 w 2570945"/>
                <a:gd name="connsiteY20" fmla="*/ 211021 h 3470125"/>
                <a:gd name="connsiteX21" fmla="*/ 2470794 w 2570945"/>
                <a:gd name="connsiteY21" fmla="*/ 230891 h 3470125"/>
                <a:gd name="connsiteX22" fmla="*/ 2479537 w 2570945"/>
                <a:gd name="connsiteY22" fmla="*/ 252351 h 3470125"/>
                <a:gd name="connsiteX23" fmla="*/ 2488678 w 2570945"/>
                <a:gd name="connsiteY23" fmla="*/ 275798 h 3470125"/>
                <a:gd name="connsiteX24" fmla="*/ 2497421 w 2570945"/>
                <a:gd name="connsiteY24" fmla="*/ 298847 h 3470125"/>
                <a:gd name="connsiteX25" fmla="*/ 2502985 w 2570945"/>
                <a:gd name="connsiteY25" fmla="*/ 323884 h 3470125"/>
                <a:gd name="connsiteX26" fmla="*/ 2508549 w 2570945"/>
                <a:gd name="connsiteY26" fmla="*/ 350907 h 3470125"/>
                <a:gd name="connsiteX27" fmla="*/ 2513715 w 2570945"/>
                <a:gd name="connsiteY27" fmla="*/ 379520 h 3470125"/>
                <a:gd name="connsiteX28" fmla="*/ 2517292 w 2570945"/>
                <a:gd name="connsiteY28" fmla="*/ 408133 h 3470125"/>
                <a:gd name="connsiteX29" fmla="*/ 2530010 w 2570945"/>
                <a:gd name="connsiteY29" fmla="*/ 571069 h 3470125"/>
                <a:gd name="connsiteX30" fmla="*/ 2540740 w 2570945"/>
                <a:gd name="connsiteY30" fmla="*/ 743144 h 3470125"/>
                <a:gd name="connsiteX31" fmla="*/ 2547894 w 2570945"/>
                <a:gd name="connsiteY31" fmla="*/ 920386 h 3470125"/>
                <a:gd name="connsiteX32" fmla="*/ 2555048 w 2570945"/>
                <a:gd name="connsiteY32" fmla="*/ 1099615 h 3470125"/>
                <a:gd name="connsiteX33" fmla="*/ 2563791 w 2570945"/>
                <a:gd name="connsiteY33" fmla="*/ 1452509 h 3470125"/>
                <a:gd name="connsiteX34" fmla="*/ 2570945 w 2570945"/>
                <a:gd name="connsiteY34" fmla="*/ 1773213 h 3470125"/>
                <a:gd name="connsiteX35" fmla="*/ 2570945 w 2570945"/>
                <a:gd name="connsiteY35" fmla="*/ 1855873 h 3470125"/>
                <a:gd name="connsiteX36" fmla="*/ 2570945 w 2570945"/>
                <a:gd name="connsiteY36" fmla="*/ 1938136 h 3470125"/>
                <a:gd name="connsiteX37" fmla="*/ 2569355 w 2570945"/>
                <a:gd name="connsiteY37" fmla="*/ 2018808 h 3470125"/>
                <a:gd name="connsiteX38" fmla="*/ 2565778 w 2570945"/>
                <a:gd name="connsiteY38" fmla="*/ 2099481 h 3470125"/>
                <a:gd name="connsiteX39" fmla="*/ 2560214 w 2570945"/>
                <a:gd name="connsiteY39" fmla="*/ 2178167 h 3470125"/>
                <a:gd name="connsiteX40" fmla="*/ 2555048 w 2570945"/>
                <a:gd name="connsiteY40" fmla="*/ 2257250 h 3470125"/>
                <a:gd name="connsiteX41" fmla="*/ 2547894 w 2570945"/>
                <a:gd name="connsiteY41" fmla="*/ 2333949 h 3470125"/>
                <a:gd name="connsiteX42" fmla="*/ 2540740 w 2570945"/>
                <a:gd name="connsiteY42" fmla="*/ 2409456 h 3470125"/>
                <a:gd name="connsiteX43" fmla="*/ 2522459 w 2570945"/>
                <a:gd name="connsiteY43" fmla="*/ 2554508 h 3470125"/>
                <a:gd name="connsiteX44" fmla="*/ 2502985 w 2570945"/>
                <a:gd name="connsiteY44" fmla="*/ 2695983 h 3470125"/>
                <a:gd name="connsiteX45" fmla="*/ 2479537 w 2570945"/>
                <a:gd name="connsiteY45" fmla="*/ 2828716 h 3470125"/>
                <a:gd name="connsiteX46" fmla="*/ 2458076 w 2570945"/>
                <a:gd name="connsiteY46" fmla="*/ 2952308 h 3470125"/>
                <a:gd name="connsiteX47" fmla="*/ 2434981 w 2570945"/>
                <a:gd name="connsiteY47" fmla="*/ 2945295 h 3470125"/>
                <a:gd name="connsiteX48" fmla="*/ 2427019 w 2570945"/>
                <a:gd name="connsiteY48" fmla="*/ 3017952 h 3470125"/>
                <a:gd name="connsiteX49" fmla="*/ 2431448 w 2570945"/>
                <a:gd name="connsiteY49" fmla="*/ 3007945 h 3470125"/>
                <a:gd name="connsiteX50" fmla="*/ 2441781 w 2570945"/>
                <a:gd name="connsiteY50" fmla="*/ 3048877 h 3470125"/>
                <a:gd name="connsiteX51" fmla="*/ 2447345 w 2570945"/>
                <a:gd name="connsiteY51" fmla="*/ 3077490 h 3470125"/>
                <a:gd name="connsiteX52" fmla="*/ 2449333 w 2570945"/>
                <a:gd name="connsiteY52" fmla="*/ 3108090 h 3470125"/>
                <a:gd name="connsiteX53" fmla="*/ 2447345 w 2570945"/>
                <a:gd name="connsiteY53" fmla="*/ 3138690 h 3470125"/>
                <a:gd name="connsiteX54" fmla="*/ 2441781 w 2570945"/>
                <a:gd name="connsiteY54" fmla="*/ 3168893 h 3470125"/>
                <a:gd name="connsiteX55" fmla="*/ 2433038 w 2570945"/>
                <a:gd name="connsiteY55" fmla="*/ 3197506 h 3470125"/>
                <a:gd name="connsiteX56" fmla="*/ 2420718 w 2570945"/>
                <a:gd name="connsiteY56" fmla="*/ 3228106 h 3470125"/>
                <a:gd name="connsiteX57" fmla="*/ 2406013 w 2570945"/>
                <a:gd name="connsiteY57" fmla="*/ 3257117 h 3470125"/>
                <a:gd name="connsiteX58" fmla="*/ 2386539 w 2570945"/>
                <a:gd name="connsiteY58" fmla="*/ 3285730 h 3470125"/>
                <a:gd name="connsiteX59" fmla="*/ 2370642 w 2570945"/>
                <a:gd name="connsiteY59" fmla="*/ 3305202 h 3470125"/>
                <a:gd name="connsiteX60" fmla="*/ 2354348 w 2570945"/>
                <a:gd name="connsiteY60" fmla="*/ 3325073 h 3470125"/>
                <a:gd name="connsiteX61" fmla="*/ 2334477 w 2570945"/>
                <a:gd name="connsiteY61" fmla="*/ 3342956 h 3470125"/>
                <a:gd name="connsiteX62" fmla="*/ 2314605 w 2570945"/>
                <a:gd name="connsiteY62" fmla="*/ 3358852 h 3470125"/>
                <a:gd name="connsiteX63" fmla="*/ 2293144 w 2570945"/>
                <a:gd name="connsiteY63" fmla="*/ 3375145 h 3470125"/>
                <a:gd name="connsiteX64" fmla="*/ 2268107 w 2570945"/>
                <a:gd name="connsiteY64" fmla="*/ 3389452 h 3470125"/>
                <a:gd name="connsiteX65" fmla="*/ 2243069 w 2570945"/>
                <a:gd name="connsiteY65" fmla="*/ 3402169 h 3470125"/>
                <a:gd name="connsiteX66" fmla="*/ 2216441 w 2570945"/>
                <a:gd name="connsiteY66" fmla="*/ 3414488 h 3470125"/>
                <a:gd name="connsiteX67" fmla="*/ 2189416 w 2570945"/>
                <a:gd name="connsiteY67" fmla="*/ 3425218 h 3470125"/>
                <a:gd name="connsiteX68" fmla="*/ 2158815 w 2570945"/>
                <a:gd name="connsiteY68" fmla="*/ 3434358 h 3470125"/>
                <a:gd name="connsiteX69" fmla="*/ 2128610 w 2570945"/>
                <a:gd name="connsiteY69" fmla="*/ 3443101 h 3470125"/>
                <a:gd name="connsiteX70" fmla="*/ 2094432 w 2570945"/>
                <a:gd name="connsiteY70" fmla="*/ 3450255 h 3470125"/>
                <a:gd name="connsiteX71" fmla="*/ 2060651 w 2570945"/>
                <a:gd name="connsiteY71" fmla="*/ 3455818 h 3470125"/>
                <a:gd name="connsiteX72" fmla="*/ 2024485 w 2570945"/>
                <a:gd name="connsiteY72" fmla="*/ 3460984 h 3470125"/>
                <a:gd name="connsiteX73" fmla="*/ 1987127 w 2570945"/>
                <a:gd name="connsiteY73" fmla="*/ 3464958 h 3470125"/>
                <a:gd name="connsiteX74" fmla="*/ 1949372 w 2570945"/>
                <a:gd name="connsiteY74" fmla="*/ 3466548 h 3470125"/>
                <a:gd name="connsiteX75" fmla="*/ 1886578 w 2570945"/>
                <a:gd name="connsiteY75" fmla="*/ 3470125 h 3470125"/>
                <a:gd name="connsiteX76" fmla="*/ 1822195 w 2570945"/>
                <a:gd name="connsiteY76" fmla="*/ 3470125 h 3470125"/>
                <a:gd name="connsiteX77" fmla="*/ 1695019 w 2570945"/>
                <a:gd name="connsiteY77" fmla="*/ 3470125 h 3470125"/>
                <a:gd name="connsiteX78" fmla="*/ 1567843 w 2570945"/>
                <a:gd name="connsiteY78" fmla="*/ 3466548 h 3470125"/>
                <a:gd name="connsiteX79" fmla="*/ 1440667 w 2570945"/>
                <a:gd name="connsiteY79" fmla="*/ 3460984 h 3470125"/>
                <a:gd name="connsiteX80" fmla="*/ 1232814 w 2570945"/>
                <a:gd name="connsiteY80" fmla="*/ 3453831 h 3470125"/>
                <a:gd name="connsiteX81" fmla="*/ 978064 w 2570945"/>
                <a:gd name="connsiteY81" fmla="*/ 3448665 h 3470125"/>
                <a:gd name="connsiteX82" fmla="*/ 720135 w 2570945"/>
                <a:gd name="connsiteY82" fmla="*/ 3443101 h 3470125"/>
                <a:gd name="connsiteX83" fmla="*/ 589382 w 2570945"/>
                <a:gd name="connsiteY83" fmla="*/ 3439525 h 3470125"/>
                <a:gd name="connsiteX84" fmla="*/ 458629 w 2570945"/>
                <a:gd name="connsiteY84" fmla="*/ 3434358 h 3470125"/>
                <a:gd name="connsiteX85" fmla="*/ 410143 w 2570945"/>
                <a:gd name="connsiteY85" fmla="*/ 3432371 h 3470125"/>
                <a:gd name="connsiteX86" fmla="*/ 362055 w 2570945"/>
                <a:gd name="connsiteY86" fmla="*/ 3427205 h 3470125"/>
                <a:gd name="connsiteX87" fmla="*/ 311979 w 2570945"/>
                <a:gd name="connsiteY87" fmla="*/ 3418065 h 3470125"/>
                <a:gd name="connsiteX88" fmla="*/ 286544 w 2570945"/>
                <a:gd name="connsiteY88" fmla="*/ 3412899 h 3470125"/>
                <a:gd name="connsiteX89" fmla="*/ 263493 w 2570945"/>
                <a:gd name="connsiteY89" fmla="*/ 3405745 h 3470125"/>
                <a:gd name="connsiteX90" fmla="*/ 240045 w 2570945"/>
                <a:gd name="connsiteY90" fmla="*/ 3398195 h 3470125"/>
                <a:gd name="connsiteX91" fmla="*/ 216597 w 2570945"/>
                <a:gd name="connsiteY91" fmla="*/ 3389452 h 3470125"/>
                <a:gd name="connsiteX92" fmla="*/ 193546 w 2570945"/>
                <a:gd name="connsiteY92" fmla="*/ 3378722 h 3470125"/>
                <a:gd name="connsiteX93" fmla="*/ 174072 w 2570945"/>
                <a:gd name="connsiteY93" fmla="*/ 3367992 h 3470125"/>
                <a:gd name="connsiteX94" fmla="*/ 154201 w 2570945"/>
                <a:gd name="connsiteY94" fmla="*/ 3353686 h 3470125"/>
                <a:gd name="connsiteX95" fmla="*/ 134330 w 2570945"/>
                <a:gd name="connsiteY95" fmla="*/ 3339379 h 3470125"/>
                <a:gd name="connsiteX96" fmla="*/ 118035 w 2570945"/>
                <a:gd name="connsiteY96" fmla="*/ 3321496 h 3470125"/>
                <a:gd name="connsiteX97" fmla="*/ 102138 w 2570945"/>
                <a:gd name="connsiteY97" fmla="*/ 3301626 h 3470125"/>
                <a:gd name="connsiteX98" fmla="*/ 91408 w 2570945"/>
                <a:gd name="connsiteY98" fmla="*/ 3283743 h 3470125"/>
                <a:gd name="connsiteX99" fmla="*/ 80677 w 2570945"/>
                <a:gd name="connsiteY99" fmla="*/ 3265859 h 3470125"/>
                <a:gd name="connsiteX100" fmla="*/ 71537 w 2570945"/>
                <a:gd name="connsiteY100" fmla="*/ 3246387 h 3470125"/>
                <a:gd name="connsiteX101" fmla="*/ 62793 w 2570945"/>
                <a:gd name="connsiteY101" fmla="*/ 3224530 h 3470125"/>
                <a:gd name="connsiteX102" fmla="*/ 57229 w 2570945"/>
                <a:gd name="connsiteY102" fmla="*/ 3203070 h 3470125"/>
                <a:gd name="connsiteX103" fmla="*/ 50076 w 2570945"/>
                <a:gd name="connsiteY103" fmla="*/ 3179623 h 3470125"/>
                <a:gd name="connsiteX104" fmla="*/ 42922 w 2570945"/>
                <a:gd name="connsiteY104" fmla="*/ 3135114 h 3470125"/>
                <a:gd name="connsiteX105" fmla="*/ 37755 w 2570945"/>
                <a:gd name="connsiteY105" fmla="*/ 3088618 h 3470125"/>
                <a:gd name="connsiteX106" fmla="*/ 35768 w 2570945"/>
                <a:gd name="connsiteY106" fmla="*/ 3040134 h 3470125"/>
                <a:gd name="connsiteX107" fmla="*/ 35768 w 2570945"/>
                <a:gd name="connsiteY107" fmla="*/ 2991651 h 3470125"/>
                <a:gd name="connsiteX108" fmla="*/ 35768 w 2570945"/>
                <a:gd name="connsiteY108" fmla="*/ 2945155 h 3470125"/>
                <a:gd name="connsiteX109" fmla="*/ 35768 w 2570945"/>
                <a:gd name="connsiteY109" fmla="*/ 2891506 h 3470125"/>
                <a:gd name="connsiteX110" fmla="*/ 34179 w 2570945"/>
                <a:gd name="connsiteY110" fmla="*/ 2839446 h 3470125"/>
                <a:gd name="connsiteX111" fmla="*/ 19871 w 2570945"/>
                <a:gd name="connsiteY111" fmla="*/ 2554508 h 3470125"/>
                <a:gd name="connsiteX112" fmla="*/ 8743 w 2570945"/>
                <a:gd name="connsiteY112" fmla="*/ 2325206 h 3470125"/>
                <a:gd name="connsiteX113" fmla="*/ 5167 w 2570945"/>
                <a:gd name="connsiteY113" fmla="*/ 2213933 h 3470125"/>
                <a:gd name="connsiteX114" fmla="*/ 1987 w 2570945"/>
                <a:gd name="connsiteY114" fmla="*/ 2099481 h 3470125"/>
                <a:gd name="connsiteX115" fmla="*/ 0 w 2570945"/>
                <a:gd name="connsiteY115" fmla="*/ 1973902 h 3470125"/>
                <a:gd name="connsiteX116" fmla="*/ 0 w 2570945"/>
                <a:gd name="connsiteY116" fmla="*/ 1830837 h 3470125"/>
                <a:gd name="connsiteX117" fmla="*/ 0 w 2570945"/>
                <a:gd name="connsiteY117" fmla="*/ 1502979 h 3470125"/>
                <a:gd name="connsiteX118" fmla="*/ 3577 w 2570945"/>
                <a:gd name="connsiteY118" fmla="*/ 1178698 h 3470125"/>
                <a:gd name="connsiteX119" fmla="*/ 12718 w 2570945"/>
                <a:gd name="connsiteY119" fmla="*/ 863160 h 3470125"/>
                <a:gd name="connsiteX120" fmla="*/ 23448 w 2570945"/>
                <a:gd name="connsiteY120" fmla="*/ 555172 h 3470125"/>
                <a:gd name="connsiteX121" fmla="*/ 25038 w 2570945"/>
                <a:gd name="connsiteY121" fmla="*/ 499536 h 3470125"/>
                <a:gd name="connsiteX122" fmla="*/ 26628 w 2570945"/>
                <a:gd name="connsiteY122" fmla="*/ 445887 h 3470125"/>
                <a:gd name="connsiteX123" fmla="*/ 30602 w 2570945"/>
                <a:gd name="connsiteY123" fmla="*/ 392237 h 3470125"/>
                <a:gd name="connsiteX124" fmla="*/ 35768 w 2570945"/>
                <a:gd name="connsiteY124" fmla="*/ 338190 h 3470125"/>
                <a:gd name="connsiteX125" fmla="*/ 41332 w 2570945"/>
                <a:gd name="connsiteY125" fmla="*/ 313154 h 3470125"/>
                <a:gd name="connsiteX126" fmla="*/ 44909 w 2570945"/>
                <a:gd name="connsiteY126" fmla="*/ 286130 h 3470125"/>
                <a:gd name="connsiteX127" fmla="*/ 52063 w 2570945"/>
                <a:gd name="connsiteY127" fmla="*/ 261094 h 3470125"/>
                <a:gd name="connsiteX128" fmla="*/ 59216 w 2570945"/>
                <a:gd name="connsiteY128" fmla="*/ 238045 h 3470125"/>
                <a:gd name="connsiteX129" fmla="*/ 69947 w 2570945"/>
                <a:gd name="connsiteY129" fmla="*/ 213008 h 3470125"/>
                <a:gd name="connsiteX130" fmla="*/ 80677 w 2570945"/>
                <a:gd name="connsiteY130" fmla="*/ 189561 h 3470125"/>
                <a:gd name="connsiteX131" fmla="*/ 93395 w 2570945"/>
                <a:gd name="connsiteY131" fmla="*/ 168499 h 3470125"/>
                <a:gd name="connsiteX132" fmla="*/ 107305 w 2570945"/>
                <a:gd name="connsiteY132" fmla="*/ 147039 h 3470125"/>
                <a:gd name="connsiteX133" fmla="*/ 125189 w 2570945"/>
                <a:gd name="connsiteY133" fmla="*/ 127169 h 3470125"/>
                <a:gd name="connsiteX134" fmla="*/ 143471 w 2570945"/>
                <a:gd name="connsiteY134" fmla="*/ 107299 h 3470125"/>
                <a:gd name="connsiteX135" fmla="*/ 159368 w 2570945"/>
                <a:gd name="connsiteY135" fmla="*/ 94980 h 3470125"/>
                <a:gd name="connsiteX136" fmla="*/ 175662 w 2570945"/>
                <a:gd name="connsiteY136" fmla="*/ 82660 h 3470125"/>
                <a:gd name="connsiteX137" fmla="*/ 193546 w 2570945"/>
                <a:gd name="connsiteY137" fmla="*/ 71930 h 3470125"/>
                <a:gd name="connsiteX138" fmla="*/ 211430 w 2570945"/>
                <a:gd name="connsiteY138" fmla="*/ 60803 h 3470125"/>
                <a:gd name="connsiteX139" fmla="*/ 229315 w 2570945"/>
                <a:gd name="connsiteY139" fmla="*/ 50073 h 3470125"/>
                <a:gd name="connsiteX140" fmla="*/ 250776 w 2570945"/>
                <a:gd name="connsiteY140" fmla="*/ 41330 h 3470125"/>
                <a:gd name="connsiteX141" fmla="*/ 272237 w 2570945"/>
                <a:gd name="connsiteY141" fmla="*/ 34177 h 3470125"/>
                <a:gd name="connsiteX142" fmla="*/ 294095 w 2570945"/>
                <a:gd name="connsiteY142" fmla="*/ 27023 h 3470125"/>
                <a:gd name="connsiteX143" fmla="*/ 342183 w 2570945"/>
                <a:gd name="connsiteY143" fmla="*/ 14307 h 3470125"/>
                <a:gd name="connsiteX144" fmla="*/ 394246 w 2570945"/>
                <a:gd name="connsiteY144" fmla="*/ 7153 h 3470125"/>
                <a:gd name="connsiteX145" fmla="*/ 449886 w 2570945"/>
                <a:gd name="connsiteY145" fmla="*/ 1987 h 3470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570945" h="3470125">
                  <a:moveTo>
                    <a:pt x="510692" y="0"/>
                  </a:moveTo>
                  <a:lnTo>
                    <a:pt x="1203802" y="1987"/>
                  </a:lnTo>
                  <a:lnTo>
                    <a:pt x="1793183" y="3577"/>
                  </a:lnTo>
                  <a:lnTo>
                    <a:pt x="1854387" y="10730"/>
                  </a:lnTo>
                  <a:lnTo>
                    <a:pt x="1915193" y="16294"/>
                  </a:lnTo>
                  <a:lnTo>
                    <a:pt x="2022895" y="25434"/>
                  </a:lnTo>
                  <a:lnTo>
                    <a:pt x="2074561" y="32190"/>
                  </a:lnTo>
                  <a:lnTo>
                    <a:pt x="2126623" y="39343"/>
                  </a:lnTo>
                  <a:lnTo>
                    <a:pt x="2178686" y="48483"/>
                  </a:lnTo>
                  <a:lnTo>
                    <a:pt x="2228761" y="60803"/>
                  </a:lnTo>
                  <a:lnTo>
                    <a:pt x="2277247" y="77096"/>
                  </a:lnTo>
                  <a:lnTo>
                    <a:pt x="2300695" y="85839"/>
                  </a:lnTo>
                  <a:lnTo>
                    <a:pt x="2321759" y="94980"/>
                  </a:lnTo>
                  <a:lnTo>
                    <a:pt x="2343617" y="105709"/>
                  </a:lnTo>
                  <a:lnTo>
                    <a:pt x="2365078" y="118426"/>
                  </a:lnTo>
                  <a:lnTo>
                    <a:pt x="2382963" y="130746"/>
                  </a:lnTo>
                  <a:lnTo>
                    <a:pt x="2400847" y="145450"/>
                  </a:lnTo>
                  <a:lnTo>
                    <a:pt x="2417141" y="159359"/>
                  </a:lnTo>
                  <a:lnTo>
                    <a:pt x="2433038" y="175652"/>
                  </a:lnTo>
                  <a:lnTo>
                    <a:pt x="2445756" y="193138"/>
                  </a:lnTo>
                  <a:lnTo>
                    <a:pt x="2458076" y="211021"/>
                  </a:lnTo>
                  <a:lnTo>
                    <a:pt x="2470794" y="230891"/>
                  </a:lnTo>
                  <a:lnTo>
                    <a:pt x="2479537" y="252351"/>
                  </a:lnTo>
                  <a:lnTo>
                    <a:pt x="2488678" y="275798"/>
                  </a:lnTo>
                  <a:lnTo>
                    <a:pt x="2497421" y="298847"/>
                  </a:lnTo>
                  <a:lnTo>
                    <a:pt x="2502985" y="323884"/>
                  </a:lnTo>
                  <a:lnTo>
                    <a:pt x="2508549" y="350907"/>
                  </a:lnTo>
                  <a:lnTo>
                    <a:pt x="2513715" y="379520"/>
                  </a:lnTo>
                  <a:lnTo>
                    <a:pt x="2517292" y="408133"/>
                  </a:lnTo>
                  <a:lnTo>
                    <a:pt x="2530010" y="571069"/>
                  </a:lnTo>
                  <a:lnTo>
                    <a:pt x="2540740" y="743144"/>
                  </a:lnTo>
                  <a:lnTo>
                    <a:pt x="2547894" y="920386"/>
                  </a:lnTo>
                  <a:lnTo>
                    <a:pt x="2555048" y="1099615"/>
                  </a:lnTo>
                  <a:lnTo>
                    <a:pt x="2563791" y="1452509"/>
                  </a:lnTo>
                  <a:lnTo>
                    <a:pt x="2570945" y="1773213"/>
                  </a:lnTo>
                  <a:lnTo>
                    <a:pt x="2570945" y="1855873"/>
                  </a:lnTo>
                  <a:lnTo>
                    <a:pt x="2570945" y="1938136"/>
                  </a:lnTo>
                  <a:lnTo>
                    <a:pt x="2569355" y="2018808"/>
                  </a:lnTo>
                  <a:lnTo>
                    <a:pt x="2565778" y="2099481"/>
                  </a:lnTo>
                  <a:lnTo>
                    <a:pt x="2560214" y="2178167"/>
                  </a:lnTo>
                  <a:lnTo>
                    <a:pt x="2555048" y="2257250"/>
                  </a:lnTo>
                  <a:lnTo>
                    <a:pt x="2547894" y="2333949"/>
                  </a:lnTo>
                  <a:lnTo>
                    <a:pt x="2540740" y="2409456"/>
                  </a:lnTo>
                  <a:lnTo>
                    <a:pt x="2522459" y="2554508"/>
                  </a:lnTo>
                  <a:lnTo>
                    <a:pt x="2502985" y="2695983"/>
                  </a:lnTo>
                  <a:lnTo>
                    <a:pt x="2479537" y="2828716"/>
                  </a:lnTo>
                  <a:lnTo>
                    <a:pt x="2458076" y="2952308"/>
                  </a:lnTo>
                  <a:lnTo>
                    <a:pt x="2434981" y="2945295"/>
                  </a:lnTo>
                  <a:lnTo>
                    <a:pt x="2427019" y="3017952"/>
                  </a:lnTo>
                  <a:lnTo>
                    <a:pt x="2431448" y="3007945"/>
                  </a:lnTo>
                  <a:lnTo>
                    <a:pt x="2441781" y="3048877"/>
                  </a:lnTo>
                  <a:lnTo>
                    <a:pt x="2447345" y="3077490"/>
                  </a:lnTo>
                  <a:lnTo>
                    <a:pt x="2449333" y="3108090"/>
                  </a:lnTo>
                  <a:lnTo>
                    <a:pt x="2447345" y="3138690"/>
                  </a:lnTo>
                  <a:lnTo>
                    <a:pt x="2441781" y="3168893"/>
                  </a:lnTo>
                  <a:lnTo>
                    <a:pt x="2433038" y="3197506"/>
                  </a:lnTo>
                  <a:lnTo>
                    <a:pt x="2420718" y="3228106"/>
                  </a:lnTo>
                  <a:lnTo>
                    <a:pt x="2406013" y="3257117"/>
                  </a:lnTo>
                  <a:lnTo>
                    <a:pt x="2386539" y="3285730"/>
                  </a:lnTo>
                  <a:lnTo>
                    <a:pt x="2370642" y="3305202"/>
                  </a:lnTo>
                  <a:lnTo>
                    <a:pt x="2354348" y="3325073"/>
                  </a:lnTo>
                  <a:lnTo>
                    <a:pt x="2334477" y="3342956"/>
                  </a:lnTo>
                  <a:lnTo>
                    <a:pt x="2314605" y="3358852"/>
                  </a:lnTo>
                  <a:lnTo>
                    <a:pt x="2293144" y="3375145"/>
                  </a:lnTo>
                  <a:lnTo>
                    <a:pt x="2268107" y="3389452"/>
                  </a:lnTo>
                  <a:lnTo>
                    <a:pt x="2243069" y="3402169"/>
                  </a:lnTo>
                  <a:lnTo>
                    <a:pt x="2216441" y="3414488"/>
                  </a:lnTo>
                  <a:lnTo>
                    <a:pt x="2189416" y="3425218"/>
                  </a:lnTo>
                  <a:lnTo>
                    <a:pt x="2158815" y="3434358"/>
                  </a:lnTo>
                  <a:lnTo>
                    <a:pt x="2128610" y="3443101"/>
                  </a:lnTo>
                  <a:lnTo>
                    <a:pt x="2094432" y="3450255"/>
                  </a:lnTo>
                  <a:lnTo>
                    <a:pt x="2060651" y="3455818"/>
                  </a:lnTo>
                  <a:lnTo>
                    <a:pt x="2024485" y="3460984"/>
                  </a:lnTo>
                  <a:lnTo>
                    <a:pt x="1987127" y="3464958"/>
                  </a:lnTo>
                  <a:lnTo>
                    <a:pt x="1949372" y="3466548"/>
                  </a:lnTo>
                  <a:lnTo>
                    <a:pt x="1886578" y="3470125"/>
                  </a:lnTo>
                  <a:lnTo>
                    <a:pt x="1822195" y="3470125"/>
                  </a:lnTo>
                  <a:lnTo>
                    <a:pt x="1695019" y="3470125"/>
                  </a:lnTo>
                  <a:lnTo>
                    <a:pt x="1567843" y="3466548"/>
                  </a:lnTo>
                  <a:lnTo>
                    <a:pt x="1440667" y="3460984"/>
                  </a:lnTo>
                  <a:lnTo>
                    <a:pt x="1232814" y="3453831"/>
                  </a:lnTo>
                  <a:lnTo>
                    <a:pt x="978064" y="3448665"/>
                  </a:lnTo>
                  <a:lnTo>
                    <a:pt x="720135" y="3443101"/>
                  </a:lnTo>
                  <a:lnTo>
                    <a:pt x="589382" y="3439525"/>
                  </a:lnTo>
                  <a:lnTo>
                    <a:pt x="458629" y="3434358"/>
                  </a:lnTo>
                  <a:lnTo>
                    <a:pt x="410143" y="3432371"/>
                  </a:lnTo>
                  <a:lnTo>
                    <a:pt x="362055" y="3427205"/>
                  </a:lnTo>
                  <a:lnTo>
                    <a:pt x="311979" y="3418065"/>
                  </a:lnTo>
                  <a:lnTo>
                    <a:pt x="286544" y="3412899"/>
                  </a:lnTo>
                  <a:lnTo>
                    <a:pt x="263493" y="3405745"/>
                  </a:lnTo>
                  <a:lnTo>
                    <a:pt x="240045" y="3398195"/>
                  </a:lnTo>
                  <a:lnTo>
                    <a:pt x="216597" y="3389452"/>
                  </a:lnTo>
                  <a:lnTo>
                    <a:pt x="193546" y="3378722"/>
                  </a:lnTo>
                  <a:lnTo>
                    <a:pt x="174072" y="3367992"/>
                  </a:lnTo>
                  <a:lnTo>
                    <a:pt x="154201" y="3353686"/>
                  </a:lnTo>
                  <a:lnTo>
                    <a:pt x="134330" y="3339379"/>
                  </a:lnTo>
                  <a:lnTo>
                    <a:pt x="118035" y="3321496"/>
                  </a:lnTo>
                  <a:lnTo>
                    <a:pt x="102138" y="3301626"/>
                  </a:lnTo>
                  <a:lnTo>
                    <a:pt x="91408" y="3283743"/>
                  </a:lnTo>
                  <a:lnTo>
                    <a:pt x="80677" y="3265859"/>
                  </a:lnTo>
                  <a:lnTo>
                    <a:pt x="71537" y="3246387"/>
                  </a:lnTo>
                  <a:lnTo>
                    <a:pt x="62793" y="3224530"/>
                  </a:lnTo>
                  <a:lnTo>
                    <a:pt x="57229" y="3203070"/>
                  </a:lnTo>
                  <a:lnTo>
                    <a:pt x="50076" y="3179623"/>
                  </a:lnTo>
                  <a:lnTo>
                    <a:pt x="42922" y="3135114"/>
                  </a:lnTo>
                  <a:lnTo>
                    <a:pt x="37755" y="3088618"/>
                  </a:lnTo>
                  <a:lnTo>
                    <a:pt x="35768" y="3040134"/>
                  </a:lnTo>
                  <a:lnTo>
                    <a:pt x="35768" y="2991651"/>
                  </a:lnTo>
                  <a:lnTo>
                    <a:pt x="35768" y="2945155"/>
                  </a:lnTo>
                  <a:lnTo>
                    <a:pt x="35768" y="2891506"/>
                  </a:lnTo>
                  <a:lnTo>
                    <a:pt x="34179" y="2839446"/>
                  </a:lnTo>
                  <a:lnTo>
                    <a:pt x="19871" y="2554508"/>
                  </a:lnTo>
                  <a:lnTo>
                    <a:pt x="8743" y="2325206"/>
                  </a:lnTo>
                  <a:lnTo>
                    <a:pt x="5167" y="2213933"/>
                  </a:lnTo>
                  <a:lnTo>
                    <a:pt x="1987" y="2099481"/>
                  </a:lnTo>
                  <a:lnTo>
                    <a:pt x="0" y="1973902"/>
                  </a:lnTo>
                  <a:lnTo>
                    <a:pt x="0" y="1830837"/>
                  </a:lnTo>
                  <a:lnTo>
                    <a:pt x="0" y="1502979"/>
                  </a:lnTo>
                  <a:lnTo>
                    <a:pt x="3577" y="1178698"/>
                  </a:lnTo>
                  <a:lnTo>
                    <a:pt x="12718" y="863160"/>
                  </a:lnTo>
                  <a:lnTo>
                    <a:pt x="23448" y="555172"/>
                  </a:lnTo>
                  <a:lnTo>
                    <a:pt x="25038" y="499536"/>
                  </a:lnTo>
                  <a:lnTo>
                    <a:pt x="26628" y="445887"/>
                  </a:lnTo>
                  <a:lnTo>
                    <a:pt x="30602" y="392237"/>
                  </a:lnTo>
                  <a:lnTo>
                    <a:pt x="35768" y="338190"/>
                  </a:lnTo>
                  <a:lnTo>
                    <a:pt x="41332" y="313154"/>
                  </a:lnTo>
                  <a:lnTo>
                    <a:pt x="44909" y="286130"/>
                  </a:lnTo>
                  <a:lnTo>
                    <a:pt x="52063" y="261094"/>
                  </a:lnTo>
                  <a:lnTo>
                    <a:pt x="59216" y="238045"/>
                  </a:lnTo>
                  <a:lnTo>
                    <a:pt x="69947" y="213008"/>
                  </a:lnTo>
                  <a:lnTo>
                    <a:pt x="80677" y="189561"/>
                  </a:lnTo>
                  <a:lnTo>
                    <a:pt x="93395" y="168499"/>
                  </a:lnTo>
                  <a:lnTo>
                    <a:pt x="107305" y="147039"/>
                  </a:lnTo>
                  <a:lnTo>
                    <a:pt x="125189" y="127169"/>
                  </a:lnTo>
                  <a:lnTo>
                    <a:pt x="143471" y="107299"/>
                  </a:lnTo>
                  <a:lnTo>
                    <a:pt x="159368" y="94980"/>
                  </a:lnTo>
                  <a:lnTo>
                    <a:pt x="175662" y="82660"/>
                  </a:lnTo>
                  <a:lnTo>
                    <a:pt x="193546" y="71930"/>
                  </a:lnTo>
                  <a:lnTo>
                    <a:pt x="211430" y="60803"/>
                  </a:lnTo>
                  <a:lnTo>
                    <a:pt x="229315" y="50073"/>
                  </a:lnTo>
                  <a:lnTo>
                    <a:pt x="250776" y="41330"/>
                  </a:lnTo>
                  <a:lnTo>
                    <a:pt x="272237" y="34177"/>
                  </a:lnTo>
                  <a:lnTo>
                    <a:pt x="294095" y="27023"/>
                  </a:lnTo>
                  <a:lnTo>
                    <a:pt x="342183" y="14307"/>
                  </a:lnTo>
                  <a:lnTo>
                    <a:pt x="394246" y="7153"/>
                  </a:lnTo>
                  <a:lnTo>
                    <a:pt x="449886" y="1987"/>
                  </a:lnTo>
                  <a:close/>
                </a:path>
              </a:pathLst>
            </a:custGeom>
            <a:grpFill/>
            <a:ln>
              <a:solidFill>
                <a:schemeClr val="accent4">
                  <a:lumMod val="75000"/>
                </a:schemeClr>
              </a:solidFill>
            </a:ln>
            <a:effectLst/>
          </p:spPr>
          <p:txBody>
            <a:bodyPr wrap="square"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sp>
          <p:nvSpPr>
            <p:cNvPr id="32" name="Freeform 53">
              <a:extLst>
                <a:ext uri="{FF2B5EF4-FFF2-40B4-BE49-F238E27FC236}">
                  <a16:creationId xmlns:a16="http://schemas.microsoft.com/office/drawing/2014/main" xmlns="" id="{5D19F4E2-D230-471C-9DC6-09BBA461BA61}"/>
                </a:ext>
              </a:extLst>
            </p:cNvPr>
            <p:cNvSpPr>
              <a:spLocks noChangeArrowheads="1"/>
            </p:cNvSpPr>
            <p:nvPr/>
          </p:nvSpPr>
          <p:spPr bwMode="auto">
            <a:xfrm>
              <a:off x="4222078" y="2466052"/>
              <a:ext cx="2571342" cy="3470522"/>
            </a:xfrm>
            <a:custGeom>
              <a:avLst/>
              <a:gdLst>
                <a:gd name="T0" fmla="*/ 4512 w 6470"/>
                <a:gd name="T1" fmla="*/ 9 h 8733"/>
                <a:gd name="T2" fmla="*/ 992 w 6470"/>
                <a:gd name="T3" fmla="*/ 18 h 8733"/>
                <a:gd name="T4" fmla="*/ 577 w 6470"/>
                <a:gd name="T5" fmla="*/ 126 h 8733"/>
                <a:gd name="T6" fmla="*/ 361 w 6470"/>
                <a:gd name="T7" fmla="*/ 270 h 8733"/>
                <a:gd name="T8" fmla="*/ 203 w 6470"/>
                <a:gd name="T9" fmla="*/ 477 h 8733"/>
                <a:gd name="T10" fmla="*/ 104 w 6470"/>
                <a:gd name="T11" fmla="*/ 788 h 8733"/>
                <a:gd name="T12" fmla="*/ 63 w 6470"/>
                <a:gd name="T13" fmla="*/ 1257 h 8733"/>
                <a:gd name="T14" fmla="*/ 0 w 6470"/>
                <a:gd name="T15" fmla="*/ 3782 h 8733"/>
                <a:gd name="T16" fmla="*/ 13 w 6470"/>
                <a:gd name="T17" fmla="*/ 5571 h 8733"/>
                <a:gd name="T18" fmla="*/ 90 w 6470"/>
                <a:gd name="T19" fmla="*/ 7276 h 8733"/>
                <a:gd name="T20" fmla="*/ 95 w 6470"/>
                <a:gd name="T21" fmla="*/ 7772 h 8733"/>
                <a:gd name="T22" fmla="*/ 180 w 6470"/>
                <a:gd name="T23" fmla="*/ 8169 h 8733"/>
                <a:gd name="T24" fmla="*/ 297 w 6470"/>
                <a:gd name="T25" fmla="*/ 8358 h 8733"/>
                <a:gd name="T26" fmla="*/ 545 w 6470"/>
                <a:gd name="T27" fmla="*/ 8529 h 8733"/>
                <a:gd name="T28" fmla="*/ 911 w 6470"/>
                <a:gd name="T29" fmla="*/ 8624 h 8733"/>
                <a:gd name="T30" fmla="*/ 1812 w 6470"/>
                <a:gd name="T31" fmla="*/ 8664 h 8733"/>
                <a:gd name="T32" fmla="*/ 3625 w 6470"/>
                <a:gd name="T33" fmla="*/ 8709 h 8733"/>
                <a:gd name="T34" fmla="*/ 4747 w 6470"/>
                <a:gd name="T35" fmla="*/ 8732 h 8733"/>
                <a:gd name="T36" fmla="*/ 5185 w 6470"/>
                <a:gd name="T37" fmla="*/ 8696 h 8733"/>
                <a:gd name="T38" fmla="*/ 5577 w 6470"/>
                <a:gd name="T39" fmla="*/ 8592 h 8733"/>
                <a:gd name="T40" fmla="*/ 5874 w 6470"/>
                <a:gd name="T41" fmla="*/ 8412 h 8733"/>
                <a:gd name="T42" fmla="*/ 6054 w 6470"/>
                <a:gd name="T43" fmla="*/ 8196 h 8733"/>
                <a:gd name="T44" fmla="*/ 6163 w 6470"/>
                <a:gd name="T45" fmla="*/ 7821 h 8733"/>
                <a:gd name="T46" fmla="*/ 6064 w 6470"/>
                <a:gd name="T47" fmla="*/ 7691 h 8733"/>
                <a:gd name="T48" fmla="*/ 5965 w 6470"/>
                <a:gd name="T49" fmla="*/ 7974 h 8733"/>
                <a:gd name="T50" fmla="*/ 5797 w 6470"/>
                <a:gd name="T51" fmla="*/ 8241 h 8733"/>
                <a:gd name="T52" fmla="*/ 5482 w 6470"/>
                <a:gd name="T53" fmla="*/ 8452 h 8733"/>
                <a:gd name="T54" fmla="*/ 5207 w 6470"/>
                <a:gd name="T55" fmla="*/ 8534 h 8733"/>
                <a:gd name="T56" fmla="*/ 4341 w 6470"/>
                <a:gd name="T57" fmla="*/ 8565 h 8733"/>
                <a:gd name="T58" fmla="*/ 3165 w 6470"/>
                <a:gd name="T59" fmla="*/ 8538 h 8733"/>
                <a:gd name="T60" fmla="*/ 1010 w 6470"/>
                <a:gd name="T61" fmla="*/ 8475 h 8733"/>
                <a:gd name="T62" fmla="*/ 636 w 6470"/>
                <a:gd name="T63" fmla="*/ 8385 h 8733"/>
                <a:gd name="T64" fmla="*/ 388 w 6470"/>
                <a:gd name="T65" fmla="*/ 8182 h 8733"/>
                <a:gd name="T66" fmla="*/ 307 w 6470"/>
                <a:gd name="T67" fmla="*/ 7997 h 8733"/>
                <a:gd name="T68" fmla="*/ 266 w 6470"/>
                <a:gd name="T69" fmla="*/ 7654 h 8733"/>
                <a:gd name="T70" fmla="*/ 221 w 6470"/>
                <a:gd name="T71" fmla="*/ 6563 h 8733"/>
                <a:gd name="T72" fmla="*/ 176 w 6470"/>
                <a:gd name="T73" fmla="*/ 4634 h 8733"/>
                <a:gd name="T74" fmla="*/ 230 w 6470"/>
                <a:gd name="T75" fmla="*/ 1979 h 8733"/>
                <a:gd name="T76" fmla="*/ 230 w 6470"/>
                <a:gd name="T77" fmla="*/ 1383 h 8733"/>
                <a:gd name="T78" fmla="*/ 297 w 6470"/>
                <a:gd name="T79" fmla="*/ 770 h 8733"/>
                <a:gd name="T80" fmla="*/ 424 w 6470"/>
                <a:gd name="T81" fmla="*/ 486 h 8733"/>
                <a:gd name="T82" fmla="*/ 672 w 6470"/>
                <a:gd name="T83" fmla="*/ 289 h 8733"/>
                <a:gd name="T84" fmla="*/ 1046 w 6470"/>
                <a:gd name="T85" fmla="*/ 185 h 8733"/>
                <a:gd name="T86" fmla="*/ 1925 w 6470"/>
                <a:gd name="T87" fmla="*/ 176 h 8733"/>
                <a:gd name="T88" fmla="*/ 4427 w 6470"/>
                <a:gd name="T89" fmla="*/ 181 h 8733"/>
                <a:gd name="T90" fmla="*/ 5509 w 6470"/>
                <a:gd name="T91" fmla="*/ 325 h 8733"/>
                <a:gd name="T92" fmla="*/ 5842 w 6470"/>
                <a:gd name="T93" fmla="*/ 451 h 8733"/>
                <a:gd name="T94" fmla="*/ 6000 w 6470"/>
                <a:gd name="T95" fmla="*/ 594 h 8733"/>
                <a:gd name="T96" fmla="*/ 6095 w 6470"/>
                <a:gd name="T97" fmla="*/ 793 h 8733"/>
                <a:gd name="T98" fmla="*/ 6140 w 6470"/>
                <a:gd name="T99" fmla="*/ 1117 h 8733"/>
                <a:gd name="T100" fmla="*/ 6230 w 6470"/>
                <a:gd name="T101" fmla="*/ 3078 h 8733"/>
                <a:gd name="T102" fmla="*/ 6226 w 6470"/>
                <a:gd name="T103" fmla="*/ 4323 h 8733"/>
                <a:gd name="T104" fmla="*/ 6072 w 6470"/>
                <a:gd name="T105" fmla="*/ 7033 h 8733"/>
                <a:gd name="T106" fmla="*/ 6298 w 6470"/>
                <a:gd name="T107" fmla="*/ 6784 h 8733"/>
                <a:gd name="T108" fmla="*/ 6442 w 6470"/>
                <a:gd name="T109" fmla="*/ 5481 h 8733"/>
                <a:gd name="T110" fmla="*/ 6469 w 6470"/>
                <a:gd name="T111" fmla="*/ 4462 h 8733"/>
                <a:gd name="T112" fmla="*/ 6393 w 6470"/>
                <a:gd name="T113" fmla="*/ 1870 h 8733"/>
                <a:gd name="T114" fmla="*/ 6312 w 6470"/>
                <a:gd name="T115" fmla="*/ 883 h 8733"/>
                <a:gd name="T116" fmla="*/ 6217 w 6470"/>
                <a:gd name="T117" fmla="*/ 581 h 8733"/>
                <a:gd name="T118" fmla="*/ 6041 w 6470"/>
                <a:gd name="T119" fmla="*/ 366 h 8733"/>
                <a:gd name="T120" fmla="*/ 5842 w 6470"/>
                <a:gd name="T121" fmla="*/ 239 h 8733"/>
                <a:gd name="T122" fmla="*/ 5351 w 6470"/>
                <a:gd name="T123" fmla="*/ 99 h 8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70" h="8733">
                  <a:moveTo>
                    <a:pt x="4819" y="41"/>
                  </a:moveTo>
                  <a:lnTo>
                    <a:pt x="4819" y="41"/>
                  </a:lnTo>
                  <a:lnTo>
                    <a:pt x="4666" y="27"/>
                  </a:lnTo>
                  <a:lnTo>
                    <a:pt x="4512" y="9"/>
                  </a:lnTo>
                  <a:lnTo>
                    <a:pt x="4512" y="9"/>
                  </a:lnTo>
                  <a:lnTo>
                    <a:pt x="3029" y="5"/>
                  </a:lnTo>
                  <a:lnTo>
                    <a:pt x="1285" y="0"/>
                  </a:lnTo>
                  <a:lnTo>
                    <a:pt x="1285" y="0"/>
                  </a:lnTo>
                  <a:lnTo>
                    <a:pt x="1132" y="5"/>
                  </a:lnTo>
                  <a:lnTo>
                    <a:pt x="992" y="18"/>
                  </a:lnTo>
                  <a:lnTo>
                    <a:pt x="861" y="36"/>
                  </a:lnTo>
                  <a:lnTo>
                    <a:pt x="740" y="68"/>
                  </a:lnTo>
                  <a:lnTo>
                    <a:pt x="685" y="86"/>
                  </a:lnTo>
                  <a:lnTo>
                    <a:pt x="631" y="104"/>
                  </a:lnTo>
                  <a:lnTo>
                    <a:pt x="577" y="126"/>
                  </a:lnTo>
                  <a:lnTo>
                    <a:pt x="532" y="153"/>
                  </a:lnTo>
                  <a:lnTo>
                    <a:pt x="487" y="181"/>
                  </a:lnTo>
                  <a:lnTo>
                    <a:pt x="442" y="208"/>
                  </a:lnTo>
                  <a:lnTo>
                    <a:pt x="401" y="239"/>
                  </a:lnTo>
                  <a:lnTo>
                    <a:pt x="361" y="270"/>
                  </a:lnTo>
                  <a:lnTo>
                    <a:pt x="361" y="270"/>
                  </a:lnTo>
                  <a:lnTo>
                    <a:pt x="315" y="320"/>
                  </a:lnTo>
                  <a:lnTo>
                    <a:pt x="270" y="370"/>
                  </a:lnTo>
                  <a:lnTo>
                    <a:pt x="235" y="424"/>
                  </a:lnTo>
                  <a:lnTo>
                    <a:pt x="203" y="477"/>
                  </a:lnTo>
                  <a:lnTo>
                    <a:pt x="176" y="536"/>
                  </a:lnTo>
                  <a:lnTo>
                    <a:pt x="149" y="599"/>
                  </a:lnTo>
                  <a:lnTo>
                    <a:pt x="131" y="657"/>
                  </a:lnTo>
                  <a:lnTo>
                    <a:pt x="113" y="720"/>
                  </a:lnTo>
                  <a:lnTo>
                    <a:pt x="104" y="788"/>
                  </a:lnTo>
                  <a:lnTo>
                    <a:pt x="90" y="851"/>
                  </a:lnTo>
                  <a:lnTo>
                    <a:pt x="77" y="987"/>
                  </a:lnTo>
                  <a:lnTo>
                    <a:pt x="67" y="1122"/>
                  </a:lnTo>
                  <a:lnTo>
                    <a:pt x="63" y="1257"/>
                  </a:lnTo>
                  <a:lnTo>
                    <a:pt x="63" y="1257"/>
                  </a:lnTo>
                  <a:lnTo>
                    <a:pt x="59" y="1397"/>
                  </a:lnTo>
                  <a:lnTo>
                    <a:pt x="59" y="1397"/>
                  </a:lnTo>
                  <a:lnTo>
                    <a:pt x="32" y="2172"/>
                  </a:lnTo>
                  <a:lnTo>
                    <a:pt x="9" y="2966"/>
                  </a:lnTo>
                  <a:lnTo>
                    <a:pt x="0" y="3782"/>
                  </a:lnTo>
                  <a:lnTo>
                    <a:pt x="0" y="4607"/>
                  </a:lnTo>
                  <a:lnTo>
                    <a:pt x="0" y="4607"/>
                  </a:lnTo>
                  <a:lnTo>
                    <a:pt x="0" y="4967"/>
                  </a:lnTo>
                  <a:lnTo>
                    <a:pt x="5" y="5283"/>
                  </a:lnTo>
                  <a:lnTo>
                    <a:pt x="13" y="5571"/>
                  </a:lnTo>
                  <a:lnTo>
                    <a:pt x="22" y="5851"/>
                  </a:lnTo>
                  <a:lnTo>
                    <a:pt x="50" y="6428"/>
                  </a:lnTo>
                  <a:lnTo>
                    <a:pt x="86" y="7145"/>
                  </a:lnTo>
                  <a:lnTo>
                    <a:pt x="86" y="7145"/>
                  </a:lnTo>
                  <a:lnTo>
                    <a:pt x="90" y="7276"/>
                  </a:lnTo>
                  <a:lnTo>
                    <a:pt x="90" y="7411"/>
                  </a:lnTo>
                  <a:lnTo>
                    <a:pt x="90" y="7411"/>
                  </a:lnTo>
                  <a:lnTo>
                    <a:pt x="90" y="7528"/>
                  </a:lnTo>
                  <a:lnTo>
                    <a:pt x="90" y="7650"/>
                  </a:lnTo>
                  <a:lnTo>
                    <a:pt x="95" y="7772"/>
                  </a:lnTo>
                  <a:lnTo>
                    <a:pt x="108" y="7889"/>
                  </a:lnTo>
                  <a:lnTo>
                    <a:pt x="126" y="8001"/>
                  </a:lnTo>
                  <a:lnTo>
                    <a:pt x="144" y="8060"/>
                  </a:lnTo>
                  <a:lnTo>
                    <a:pt x="158" y="8114"/>
                  </a:lnTo>
                  <a:lnTo>
                    <a:pt x="180" y="8169"/>
                  </a:lnTo>
                  <a:lnTo>
                    <a:pt x="203" y="8218"/>
                  </a:lnTo>
                  <a:lnTo>
                    <a:pt x="230" y="8263"/>
                  </a:lnTo>
                  <a:lnTo>
                    <a:pt x="257" y="8308"/>
                  </a:lnTo>
                  <a:lnTo>
                    <a:pt x="257" y="8308"/>
                  </a:lnTo>
                  <a:lnTo>
                    <a:pt x="297" y="8358"/>
                  </a:lnTo>
                  <a:lnTo>
                    <a:pt x="338" y="8403"/>
                  </a:lnTo>
                  <a:lnTo>
                    <a:pt x="388" y="8439"/>
                  </a:lnTo>
                  <a:lnTo>
                    <a:pt x="438" y="8475"/>
                  </a:lnTo>
                  <a:lnTo>
                    <a:pt x="487" y="8502"/>
                  </a:lnTo>
                  <a:lnTo>
                    <a:pt x="545" y="8529"/>
                  </a:lnTo>
                  <a:lnTo>
                    <a:pt x="604" y="8551"/>
                  </a:lnTo>
                  <a:lnTo>
                    <a:pt x="663" y="8570"/>
                  </a:lnTo>
                  <a:lnTo>
                    <a:pt x="721" y="8588"/>
                  </a:lnTo>
                  <a:lnTo>
                    <a:pt x="785" y="8601"/>
                  </a:lnTo>
                  <a:lnTo>
                    <a:pt x="911" y="8624"/>
                  </a:lnTo>
                  <a:lnTo>
                    <a:pt x="1032" y="8637"/>
                  </a:lnTo>
                  <a:lnTo>
                    <a:pt x="1154" y="8642"/>
                  </a:lnTo>
                  <a:lnTo>
                    <a:pt x="1154" y="8642"/>
                  </a:lnTo>
                  <a:lnTo>
                    <a:pt x="1483" y="8655"/>
                  </a:lnTo>
                  <a:lnTo>
                    <a:pt x="1812" y="8664"/>
                  </a:lnTo>
                  <a:lnTo>
                    <a:pt x="2461" y="8678"/>
                  </a:lnTo>
                  <a:lnTo>
                    <a:pt x="2461" y="8678"/>
                  </a:lnTo>
                  <a:lnTo>
                    <a:pt x="3102" y="8691"/>
                  </a:lnTo>
                  <a:lnTo>
                    <a:pt x="3102" y="8691"/>
                  </a:lnTo>
                  <a:lnTo>
                    <a:pt x="3625" y="8709"/>
                  </a:lnTo>
                  <a:lnTo>
                    <a:pt x="3625" y="8709"/>
                  </a:lnTo>
                  <a:lnTo>
                    <a:pt x="3945" y="8723"/>
                  </a:lnTo>
                  <a:lnTo>
                    <a:pt x="4265" y="8732"/>
                  </a:lnTo>
                  <a:lnTo>
                    <a:pt x="4585" y="8732"/>
                  </a:lnTo>
                  <a:lnTo>
                    <a:pt x="4747" y="8732"/>
                  </a:lnTo>
                  <a:lnTo>
                    <a:pt x="4905" y="8723"/>
                  </a:lnTo>
                  <a:lnTo>
                    <a:pt x="4905" y="8723"/>
                  </a:lnTo>
                  <a:lnTo>
                    <a:pt x="5000" y="8719"/>
                  </a:lnTo>
                  <a:lnTo>
                    <a:pt x="5094" y="8709"/>
                  </a:lnTo>
                  <a:lnTo>
                    <a:pt x="5185" y="8696"/>
                  </a:lnTo>
                  <a:lnTo>
                    <a:pt x="5270" y="8682"/>
                  </a:lnTo>
                  <a:lnTo>
                    <a:pt x="5356" y="8664"/>
                  </a:lnTo>
                  <a:lnTo>
                    <a:pt x="5432" y="8642"/>
                  </a:lnTo>
                  <a:lnTo>
                    <a:pt x="5509" y="8619"/>
                  </a:lnTo>
                  <a:lnTo>
                    <a:pt x="5577" y="8592"/>
                  </a:lnTo>
                  <a:lnTo>
                    <a:pt x="5644" y="8561"/>
                  </a:lnTo>
                  <a:lnTo>
                    <a:pt x="5707" y="8529"/>
                  </a:lnTo>
                  <a:lnTo>
                    <a:pt x="5770" y="8493"/>
                  </a:lnTo>
                  <a:lnTo>
                    <a:pt x="5824" y="8452"/>
                  </a:lnTo>
                  <a:lnTo>
                    <a:pt x="5874" y="8412"/>
                  </a:lnTo>
                  <a:lnTo>
                    <a:pt x="5924" y="8367"/>
                  </a:lnTo>
                  <a:lnTo>
                    <a:pt x="5965" y="8317"/>
                  </a:lnTo>
                  <a:lnTo>
                    <a:pt x="6005" y="8268"/>
                  </a:lnTo>
                  <a:lnTo>
                    <a:pt x="6005" y="8268"/>
                  </a:lnTo>
                  <a:lnTo>
                    <a:pt x="6054" y="8196"/>
                  </a:lnTo>
                  <a:lnTo>
                    <a:pt x="6091" y="8123"/>
                  </a:lnTo>
                  <a:lnTo>
                    <a:pt x="6122" y="8046"/>
                  </a:lnTo>
                  <a:lnTo>
                    <a:pt x="6144" y="7974"/>
                  </a:lnTo>
                  <a:lnTo>
                    <a:pt x="6158" y="7898"/>
                  </a:lnTo>
                  <a:lnTo>
                    <a:pt x="6163" y="7821"/>
                  </a:lnTo>
                  <a:lnTo>
                    <a:pt x="6158" y="7744"/>
                  </a:lnTo>
                  <a:lnTo>
                    <a:pt x="6144" y="7672"/>
                  </a:lnTo>
                  <a:lnTo>
                    <a:pt x="6118" y="7569"/>
                  </a:lnTo>
                  <a:lnTo>
                    <a:pt x="6118" y="7569"/>
                  </a:lnTo>
                  <a:lnTo>
                    <a:pt x="6064" y="7691"/>
                  </a:lnTo>
                  <a:lnTo>
                    <a:pt x="6018" y="7812"/>
                  </a:lnTo>
                  <a:lnTo>
                    <a:pt x="5996" y="7875"/>
                  </a:lnTo>
                  <a:lnTo>
                    <a:pt x="5978" y="7934"/>
                  </a:lnTo>
                  <a:lnTo>
                    <a:pt x="5978" y="7934"/>
                  </a:lnTo>
                  <a:lnTo>
                    <a:pt x="5965" y="7974"/>
                  </a:lnTo>
                  <a:lnTo>
                    <a:pt x="5951" y="8015"/>
                  </a:lnTo>
                  <a:lnTo>
                    <a:pt x="5933" y="8056"/>
                  </a:lnTo>
                  <a:lnTo>
                    <a:pt x="5910" y="8092"/>
                  </a:lnTo>
                  <a:lnTo>
                    <a:pt x="5861" y="8169"/>
                  </a:lnTo>
                  <a:lnTo>
                    <a:pt x="5797" y="8241"/>
                  </a:lnTo>
                  <a:lnTo>
                    <a:pt x="5730" y="8304"/>
                  </a:lnTo>
                  <a:lnTo>
                    <a:pt x="5653" y="8362"/>
                  </a:lnTo>
                  <a:lnTo>
                    <a:pt x="5567" y="8412"/>
                  </a:lnTo>
                  <a:lnTo>
                    <a:pt x="5527" y="8434"/>
                  </a:lnTo>
                  <a:lnTo>
                    <a:pt x="5482" y="8452"/>
                  </a:lnTo>
                  <a:lnTo>
                    <a:pt x="5482" y="8452"/>
                  </a:lnTo>
                  <a:lnTo>
                    <a:pt x="5415" y="8479"/>
                  </a:lnTo>
                  <a:lnTo>
                    <a:pt x="5347" y="8498"/>
                  </a:lnTo>
                  <a:lnTo>
                    <a:pt x="5275" y="8516"/>
                  </a:lnTo>
                  <a:lnTo>
                    <a:pt x="5207" y="8534"/>
                  </a:lnTo>
                  <a:lnTo>
                    <a:pt x="5067" y="8556"/>
                  </a:lnTo>
                  <a:lnTo>
                    <a:pt x="4923" y="8570"/>
                  </a:lnTo>
                  <a:lnTo>
                    <a:pt x="4779" y="8574"/>
                  </a:lnTo>
                  <a:lnTo>
                    <a:pt x="4630" y="8574"/>
                  </a:lnTo>
                  <a:lnTo>
                    <a:pt x="4341" y="8565"/>
                  </a:lnTo>
                  <a:lnTo>
                    <a:pt x="4341" y="8565"/>
                  </a:lnTo>
                  <a:lnTo>
                    <a:pt x="4120" y="8556"/>
                  </a:lnTo>
                  <a:lnTo>
                    <a:pt x="4120" y="8556"/>
                  </a:lnTo>
                  <a:lnTo>
                    <a:pt x="3165" y="8538"/>
                  </a:lnTo>
                  <a:lnTo>
                    <a:pt x="3165" y="8538"/>
                  </a:lnTo>
                  <a:lnTo>
                    <a:pt x="2214" y="8516"/>
                  </a:lnTo>
                  <a:lnTo>
                    <a:pt x="1253" y="8493"/>
                  </a:lnTo>
                  <a:lnTo>
                    <a:pt x="1253" y="8493"/>
                  </a:lnTo>
                  <a:lnTo>
                    <a:pt x="1091" y="8484"/>
                  </a:lnTo>
                  <a:lnTo>
                    <a:pt x="1010" y="8475"/>
                  </a:lnTo>
                  <a:lnTo>
                    <a:pt x="929" y="8466"/>
                  </a:lnTo>
                  <a:lnTo>
                    <a:pt x="852" y="8452"/>
                  </a:lnTo>
                  <a:lnTo>
                    <a:pt x="775" y="8434"/>
                  </a:lnTo>
                  <a:lnTo>
                    <a:pt x="703" y="8416"/>
                  </a:lnTo>
                  <a:lnTo>
                    <a:pt x="636" y="8385"/>
                  </a:lnTo>
                  <a:lnTo>
                    <a:pt x="568" y="8353"/>
                  </a:lnTo>
                  <a:lnTo>
                    <a:pt x="510" y="8313"/>
                  </a:lnTo>
                  <a:lnTo>
                    <a:pt x="455" y="8268"/>
                  </a:lnTo>
                  <a:lnTo>
                    <a:pt x="406" y="8214"/>
                  </a:lnTo>
                  <a:lnTo>
                    <a:pt x="388" y="8182"/>
                  </a:lnTo>
                  <a:lnTo>
                    <a:pt x="365" y="8150"/>
                  </a:lnTo>
                  <a:lnTo>
                    <a:pt x="347" y="8114"/>
                  </a:lnTo>
                  <a:lnTo>
                    <a:pt x="334" y="8078"/>
                  </a:lnTo>
                  <a:lnTo>
                    <a:pt x="320" y="8038"/>
                  </a:lnTo>
                  <a:lnTo>
                    <a:pt x="307" y="7997"/>
                  </a:lnTo>
                  <a:lnTo>
                    <a:pt x="297" y="7952"/>
                  </a:lnTo>
                  <a:lnTo>
                    <a:pt x="293" y="7902"/>
                  </a:lnTo>
                  <a:lnTo>
                    <a:pt x="293" y="7902"/>
                  </a:lnTo>
                  <a:lnTo>
                    <a:pt x="280" y="7781"/>
                  </a:lnTo>
                  <a:lnTo>
                    <a:pt x="266" y="7654"/>
                  </a:lnTo>
                  <a:lnTo>
                    <a:pt x="252" y="7407"/>
                  </a:lnTo>
                  <a:lnTo>
                    <a:pt x="239" y="7154"/>
                  </a:lnTo>
                  <a:lnTo>
                    <a:pt x="235" y="6910"/>
                  </a:lnTo>
                  <a:lnTo>
                    <a:pt x="235" y="6910"/>
                  </a:lnTo>
                  <a:lnTo>
                    <a:pt x="221" y="6563"/>
                  </a:lnTo>
                  <a:lnTo>
                    <a:pt x="221" y="6563"/>
                  </a:lnTo>
                  <a:lnTo>
                    <a:pt x="203" y="6041"/>
                  </a:lnTo>
                  <a:lnTo>
                    <a:pt x="189" y="5626"/>
                  </a:lnTo>
                  <a:lnTo>
                    <a:pt x="180" y="5202"/>
                  </a:lnTo>
                  <a:lnTo>
                    <a:pt x="176" y="4634"/>
                  </a:lnTo>
                  <a:lnTo>
                    <a:pt x="176" y="4634"/>
                  </a:lnTo>
                  <a:lnTo>
                    <a:pt x="180" y="3971"/>
                  </a:lnTo>
                  <a:lnTo>
                    <a:pt x="189" y="3308"/>
                  </a:lnTo>
                  <a:lnTo>
                    <a:pt x="208" y="2641"/>
                  </a:lnTo>
                  <a:lnTo>
                    <a:pt x="230" y="1979"/>
                  </a:lnTo>
                  <a:lnTo>
                    <a:pt x="230" y="1979"/>
                  </a:lnTo>
                  <a:lnTo>
                    <a:pt x="235" y="1811"/>
                  </a:lnTo>
                  <a:lnTo>
                    <a:pt x="230" y="1636"/>
                  </a:lnTo>
                  <a:lnTo>
                    <a:pt x="230" y="1636"/>
                  </a:lnTo>
                  <a:lnTo>
                    <a:pt x="230" y="1383"/>
                  </a:lnTo>
                  <a:lnTo>
                    <a:pt x="235" y="1257"/>
                  </a:lnTo>
                  <a:lnTo>
                    <a:pt x="239" y="1131"/>
                  </a:lnTo>
                  <a:lnTo>
                    <a:pt x="252" y="1009"/>
                  </a:lnTo>
                  <a:lnTo>
                    <a:pt x="270" y="887"/>
                  </a:lnTo>
                  <a:lnTo>
                    <a:pt x="297" y="770"/>
                  </a:lnTo>
                  <a:lnTo>
                    <a:pt x="334" y="657"/>
                  </a:lnTo>
                  <a:lnTo>
                    <a:pt x="334" y="657"/>
                  </a:lnTo>
                  <a:lnTo>
                    <a:pt x="356" y="594"/>
                  </a:lnTo>
                  <a:lnTo>
                    <a:pt x="388" y="540"/>
                  </a:lnTo>
                  <a:lnTo>
                    <a:pt x="424" y="486"/>
                  </a:lnTo>
                  <a:lnTo>
                    <a:pt x="465" y="442"/>
                  </a:lnTo>
                  <a:lnTo>
                    <a:pt x="510" y="397"/>
                  </a:lnTo>
                  <a:lnTo>
                    <a:pt x="559" y="356"/>
                  </a:lnTo>
                  <a:lnTo>
                    <a:pt x="613" y="320"/>
                  </a:lnTo>
                  <a:lnTo>
                    <a:pt x="672" y="289"/>
                  </a:lnTo>
                  <a:lnTo>
                    <a:pt x="740" y="257"/>
                  </a:lnTo>
                  <a:lnTo>
                    <a:pt x="807" y="235"/>
                  </a:lnTo>
                  <a:lnTo>
                    <a:pt x="884" y="216"/>
                  </a:lnTo>
                  <a:lnTo>
                    <a:pt x="960" y="198"/>
                  </a:lnTo>
                  <a:lnTo>
                    <a:pt x="1046" y="185"/>
                  </a:lnTo>
                  <a:lnTo>
                    <a:pt x="1136" y="181"/>
                  </a:lnTo>
                  <a:lnTo>
                    <a:pt x="1231" y="176"/>
                  </a:lnTo>
                  <a:lnTo>
                    <a:pt x="1330" y="176"/>
                  </a:lnTo>
                  <a:lnTo>
                    <a:pt x="1330" y="176"/>
                  </a:lnTo>
                  <a:lnTo>
                    <a:pt x="1925" y="176"/>
                  </a:lnTo>
                  <a:lnTo>
                    <a:pt x="2944" y="176"/>
                  </a:lnTo>
                  <a:lnTo>
                    <a:pt x="3931" y="176"/>
                  </a:lnTo>
                  <a:lnTo>
                    <a:pt x="4269" y="176"/>
                  </a:lnTo>
                  <a:lnTo>
                    <a:pt x="4427" y="181"/>
                  </a:lnTo>
                  <a:lnTo>
                    <a:pt x="4427" y="181"/>
                  </a:lnTo>
                  <a:lnTo>
                    <a:pt x="4896" y="230"/>
                  </a:lnTo>
                  <a:lnTo>
                    <a:pt x="5130" y="262"/>
                  </a:lnTo>
                  <a:lnTo>
                    <a:pt x="5364" y="298"/>
                  </a:lnTo>
                  <a:lnTo>
                    <a:pt x="5364" y="298"/>
                  </a:lnTo>
                  <a:lnTo>
                    <a:pt x="5509" y="325"/>
                  </a:lnTo>
                  <a:lnTo>
                    <a:pt x="5577" y="343"/>
                  </a:lnTo>
                  <a:lnTo>
                    <a:pt x="5649" y="361"/>
                  </a:lnTo>
                  <a:lnTo>
                    <a:pt x="5716" y="388"/>
                  </a:lnTo>
                  <a:lnTo>
                    <a:pt x="5784" y="415"/>
                  </a:lnTo>
                  <a:lnTo>
                    <a:pt x="5842" y="451"/>
                  </a:lnTo>
                  <a:lnTo>
                    <a:pt x="5901" y="495"/>
                  </a:lnTo>
                  <a:lnTo>
                    <a:pt x="5901" y="495"/>
                  </a:lnTo>
                  <a:lnTo>
                    <a:pt x="5937" y="527"/>
                  </a:lnTo>
                  <a:lnTo>
                    <a:pt x="5969" y="558"/>
                  </a:lnTo>
                  <a:lnTo>
                    <a:pt x="6000" y="594"/>
                  </a:lnTo>
                  <a:lnTo>
                    <a:pt x="6023" y="635"/>
                  </a:lnTo>
                  <a:lnTo>
                    <a:pt x="6045" y="671"/>
                  </a:lnTo>
                  <a:lnTo>
                    <a:pt x="6064" y="712"/>
                  </a:lnTo>
                  <a:lnTo>
                    <a:pt x="6082" y="752"/>
                  </a:lnTo>
                  <a:lnTo>
                    <a:pt x="6095" y="793"/>
                  </a:lnTo>
                  <a:lnTo>
                    <a:pt x="6113" y="874"/>
                  </a:lnTo>
                  <a:lnTo>
                    <a:pt x="6127" y="959"/>
                  </a:lnTo>
                  <a:lnTo>
                    <a:pt x="6131" y="1041"/>
                  </a:lnTo>
                  <a:lnTo>
                    <a:pt x="6140" y="1117"/>
                  </a:lnTo>
                  <a:lnTo>
                    <a:pt x="6140" y="1117"/>
                  </a:lnTo>
                  <a:lnTo>
                    <a:pt x="6163" y="1577"/>
                  </a:lnTo>
                  <a:lnTo>
                    <a:pt x="6185" y="2100"/>
                  </a:lnTo>
                  <a:lnTo>
                    <a:pt x="6208" y="2623"/>
                  </a:lnTo>
                  <a:lnTo>
                    <a:pt x="6230" y="3078"/>
                  </a:lnTo>
                  <a:lnTo>
                    <a:pt x="6230" y="3078"/>
                  </a:lnTo>
                  <a:lnTo>
                    <a:pt x="6239" y="3232"/>
                  </a:lnTo>
                  <a:lnTo>
                    <a:pt x="6244" y="3390"/>
                  </a:lnTo>
                  <a:lnTo>
                    <a:pt x="6244" y="3700"/>
                  </a:lnTo>
                  <a:lnTo>
                    <a:pt x="6235" y="4012"/>
                  </a:lnTo>
                  <a:lnTo>
                    <a:pt x="6226" y="4323"/>
                  </a:lnTo>
                  <a:lnTo>
                    <a:pt x="6226" y="4323"/>
                  </a:lnTo>
                  <a:lnTo>
                    <a:pt x="6212" y="4711"/>
                  </a:lnTo>
                  <a:lnTo>
                    <a:pt x="6190" y="5175"/>
                  </a:lnTo>
                  <a:lnTo>
                    <a:pt x="6127" y="6189"/>
                  </a:lnTo>
                  <a:lnTo>
                    <a:pt x="6072" y="7033"/>
                  </a:lnTo>
                  <a:lnTo>
                    <a:pt x="6050" y="7388"/>
                  </a:lnTo>
                  <a:lnTo>
                    <a:pt x="6185" y="7429"/>
                  </a:lnTo>
                  <a:lnTo>
                    <a:pt x="6185" y="7429"/>
                  </a:lnTo>
                  <a:lnTo>
                    <a:pt x="6239" y="7118"/>
                  </a:lnTo>
                  <a:lnTo>
                    <a:pt x="6298" y="6784"/>
                  </a:lnTo>
                  <a:lnTo>
                    <a:pt x="6347" y="6428"/>
                  </a:lnTo>
                  <a:lnTo>
                    <a:pt x="6393" y="6063"/>
                  </a:lnTo>
                  <a:lnTo>
                    <a:pt x="6411" y="5873"/>
                  </a:lnTo>
                  <a:lnTo>
                    <a:pt x="6429" y="5680"/>
                  </a:lnTo>
                  <a:lnTo>
                    <a:pt x="6442" y="5481"/>
                  </a:lnTo>
                  <a:lnTo>
                    <a:pt x="6456" y="5283"/>
                  </a:lnTo>
                  <a:lnTo>
                    <a:pt x="6465" y="5080"/>
                  </a:lnTo>
                  <a:lnTo>
                    <a:pt x="6469" y="4877"/>
                  </a:lnTo>
                  <a:lnTo>
                    <a:pt x="6469" y="4670"/>
                  </a:lnTo>
                  <a:lnTo>
                    <a:pt x="6469" y="4462"/>
                  </a:lnTo>
                  <a:lnTo>
                    <a:pt x="6469" y="4462"/>
                  </a:lnTo>
                  <a:lnTo>
                    <a:pt x="6451" y="3655"/>
                  </a:lnTo>
                  <a:lnTo>
                    <a:pt x="6429" y="2767"/>
                  </a:lnTo>
                  <a:lnTo>
                    <a:pt x="6411" y="2316"/>
                  </a:lnTo>
                  <a:lnTo>
                    <a:pt x="6393" y="1870"/>
                  </a:lnTo>
                  <a:lnTo>
                    <a:pt x="6366" y="1437"/>
                  </a:lnTo>
                  <a:lnTo>
                    <a:pt x="6334" y="1027"/>
                  </a:lnTo>
                  <a:lnTo>
                    <a:pt x="6334" y="1027"/>
                  </a:lnTo>
                  <a:lnTo>
                    <a:pt x="6325" y="955"/>
                  </a:lnTo>
                  <a:lnTo>
                    <a:pt x="6312" y="883"/>
                  </a:lnTo>
                  <a:lnTo>
                    <a:pt x="6298" y="815"/>
                  </a:lnTo>
                  <a:lnTo>
                    <a:pt x="6284" y="752"/>
                  </a:lnTo>
                  <a:lnTo>
                    <a:pt x="6262" y="694"/>
                  </a:lnTo>
                  <a:lnTo>
                    <a:pt x="6239" y="635"/>
                  </a:lnTo>
                  <a:lnTo>
                    <a:pt x="6217" y="581"/>
                  </a:lnTo>
                  <a:lnTo>
                    <a:pt x="6185" y="531"/>
                  </a:lnTo>
                  <a:lnTo>
                    <a:pt x="6154" y="486"/>
                  </a:lnTo>
                  <a:lnTo>
                    <a:pt x="6122" y="442"/>
                  </a:lnTo>
                  <a:lnTo>
                    <a:pt x="6082" y="401"/>
                  </a:lnTo>
                  <a:lnTo>
                    <a:pt x="6041" y="366"/>
                  </a:lnTo>
                  <a:lnTo>
                    <a:pt x="5996" y="329"/>
                  </a:lnTo>
                  <a:lnTo>
                    <a:pt x="5951" y="298"/>
                  </a:lnTo>
                  <a:lnTo>
                    <a:pt x="5897" y="266"/>
                  </a:lnTo>
                  <a:lnTo>
                    <a:pt x="5842" y="239"/>
                  </a:lnTo>
                  <a:lnTo>
                    <a:pt x="5842" y="239"/>
                  </a:lnTo>
                  <a:lnTo>
                    <a:pt x="5789" y="216"/>
                  </a:lnTo>
                  <a:lnTo>
                    <a:pt x="5730" y="194"/>
                  </a:lnTo>
                  <a:lnTo>
                    <a:pt x="5608" y="153"/>
                  </a:lnTo>
                  <a:lnTo>
                    <a:pt x="5482" y="122"/>
                  </a:lnTo>
                  <a:lnTo>
                    <a:pt x="5351" y="99"/>
                  </a:lnTo>
                  <a:lnTo>
                    <a:pt x="5220" y="81"/>
                  </a:lnTo>
                  <a:lnTo>
                    <a:pt x="5090" y="64"/>
                  </a:lnTo>
                  <a:lnTo>
                    <a:pt x="4819" y="41"/>
                  </a:lnTo>
                </a:path>
              </a:pathLst>
            </a:custGeom>
            <a:grpFill/>
            <a:ln w="12700">
              <a:solidFill>
                <a:schemeClr val="accent4">
                  <a:lumMod val="75000"/>
                </a:schemeClr>
              </a:solidFill>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grpSp>
      <p:grpSp>
        <p:nvGrpSpPr>
          <p:cNvPr id="26" name="Group 25">
            <a:extLst>
              <a:ext uri="{FF2B5EF4-FFF2-40B4-BE49-F238E27FC236}">
                <a16:creationId xmlns:a16="http://schemas.microsoft.com/office/drawing/2014/main" xmlns="" id="{C9EBC760-7AE9-45C0-A297-D52BB1BFF037}"/>
              </a:ext>
            </a:extLst>
          </p:cNvPr>
          <p:cNvGrpSpPr/>
          <p:nvPr/>
        </p:nvGrpSpPr>
        <p:grpSpPr>
          <a:xfrm>
            <a:off x="8214331" y="2246811"/>
            <a:ext cx="3442838" cy="3970713"/>
            <a:chOff x="8186382" y="2475948"/>
            <a:chExt cx="2571342" cy="3470522"/>
          </a:xfrm>
          <a:noFill/>
        </p:grpSpPr>
        <p:sp>
          <p:nvSpPr>
            <p:cNvPr id="29" name="Freeform 53">
              <a:extLst>
                <a:ext uri="{FF2B5EF4-FFF2-40B4-BE49-F238E27FC236}">
                  <a16:creationId xmlns:a16="http://schemas.microsoft.com/office/drawing/2014/main" xmlns="" id="{5CB380C7-5F95-4860-862B-E845158A4FAD}"/>
                </a:ext>
              </a:extLst>
            </p:cNvPr>
            <p:cNvSpPr>
              <a:spLocks noChangeArrowheads="1"/>
            </p:cNvSpPr>
            <p:nvPr/>
          </p:nvSpPr>
          <p:spPr bwMode="auto">
            <a:xfrm>
              <a:off x="8186382" y="2475948"/>
              <a:ext cx="2571342" cy="3470522"/>
            </a:xfrm>
            <a:custGeom>
              <a:avLst/>
              <a:gdLst>
                <a:gd name="T0" fmla="*/ 4512 w 6470"/>
                <a:gd name="T1" fmla="*/ 9 h 8733"/>
                <a:gd name="T2" fmla="*/ 992 w 6470"/>
                <a:gd name="T3" fmla="*/ 18 h 8733"/>
                <a:gd name="T4" fmla="*/ 577 w 6470"/>
                <a:gd name="T5" fmla="*/ 126 h 8733"/>
                <a:gd name="T6" fmla="*/ 361 w 6470"/>
                <a:gd name="T7" fmla="*/ 270 h 8733"/>
                <a:gd name="T8" fmla="*/ 203 w 6470"/>
                <a:gd name="T9" fmla="*/ 477 h 8733"/>
                <a:gd name="T10" fmla="*/ 104 w 6470"/>
                <a:gd name="T11" fmla="*/ 788 h 8733"/>
                <a:gd name="T12" fmla="*/ 63 w 6470"/>
                <a:gd name="T13" fmla="*/ 1257 h 8733"/>
                <a:gd name="T14" fmla="*/ 0 w 6470"/>
                <a:gd name="T15" fmla="*/ 3782 h 8733"/>
                <a:gd name="T16" fmla="*/ 13 w 6470"/>
                <a:gd name="T17" fmla="*/ 5571 h 8733"/>
                <a:gd name="T18" fmla="*/ 90 w 6470"/>
                <a:gd name="T19" fmla="*/ 7276 h 8733"/>
                <a:gd name="T20" fmla="*/ 95 w 6470"/>
                <a:gd name="T21" fmla="*/ 7772 h 8733"/>
                <a:gd name="T22" fmla="*/ 180 w 6470"/>
                <a:gd name="T23" fmla="*/ 8169 h 8733"/>
                <a:gd name="T24" fmla="*/ 297 w 6470"/>
                <a:gd name="T25" fmla="*/ 8358 h 8733"/>
                <a:gd name="T26" fmla="*/ 545 w 6470"/>
                <a:gd name="T27" fmla="*/ 8529 h 8733"/>
                <a:gd name="T28" fmla="*/ 911 w 6470"/>
                <a:gd name="T29" fmla="*/ 8624 h 8733"/>
                <a:gd name="T30" fmla="*/ 1812 w 6470"/>
                <a:gd name="T31" fmla="*/ 8664 h 8733"/>
                <a:gd name="T32" fmla="*/ 3625 w 6470"/>
                <a:gd name="T33" fmla="*/ 8709 h 8733"/>
                <a:gd name="T34" fmla="*/ 4747 w 6470"/>
                <a:gd name="T35" fmla="*/ 8732 h 8733"/>
                <a:gd name="T36" fmla="*/ 5185 w 6470"/>
                <a:gd name="T37" fmla="*/ 8696 h 8733"/>
                <a:gd name="T38" fmla="*/ 5577 w 6470"/>
                <a:gd name="T39" fmla="*/ 8592 h 8733"/>
                <a:gd name="T40" fmla="*/ 5874 w 6470"/>
                <a:gd name="T41" fmla="*/ 8412 h 8733"/>
                <a:gd name="T42" fmla="*/ 6054 w 6470"/>
                <a:gd name="T43" fmla="*/ 8196 h 8733"/>
                <a:gd name="T44" fmla="*/ 6163 w 6470"/>
                <a:gd name="T45" fmla="*/ 7821 h 8733"/>
                <a:gd name="T46" fmla="*/ 6064 w 6470"/>
                <a:gd name="T47" fmla="*/ 7691 h 8733"/>
                <a:gd name="T48" fmla="*/ 5965 w 6470"/>
                <a:gd name="T49" fmla="*/ 7974 h 8733"/>
                <a:gd name="T50" fmla="*/ 5797 w 6470"/>
                <a:gd name="T51" fmla="*/ 8241 h 8733"/>
                <a:gd name="T52" fmla="*/ 5482 w 6470"/>
                <a:gd name="T53" fmla="*/ 8452 h 8733"/>
                <a:gd name="T54" fmla="*/ 5207 w 6470"/>
                <a:gd name="T55" fmla="*/ 8534 h 8733"/>
                <a:gd name="T56" fmla="*/ 4341 w 6470"/>
                <a:gd name="T57" fmla="*/ 8565 h 8733"/>
                <a:gd name="T58" fmla="*/ 3165 w 6470"/>
                <a:gd name="T59" fmla="*/ 8538 h 8733"/>
                <a:gd name="T60" fmla="*/ 1010 w 6470"/>
                <a:gd name="T61" fmla="*/ 8475 h 8733"/>
                <a:gd name="T62" fmla="*/ 636 w 6470"/>
                <a:gd name="T63" fmla="*/ 8385 h 8733"/>
                <a:gd name="T64" fmla="*/ 388 w 6470"/>
                <a:gd name="T65" fmla="*/ 8182 h 8733"/>
                <a:gd name="T66" fmla="*/ 307 w 6470"/>
                <a:gd name="T67" fmla="*/ 7997 h 8733"/>
                <a:gd name="T68" fmla="*/ 266 w 6470"/>
                <a:gd name="T69" fmla="*/ 7654 h 8733"/>
                <a:gd name="T70" fmla="*/ 221 w 6470"/>
                <a:gd name="T71" fmla="*/ 6563 h 8733"/>
                <a:gd name="T72" fmla="*/ 176 w 6470"/>
                <a:gd name="T73" fmla="*/ 4634 h 8733"/>
                <a:gd name="T74" fmla="*/ 230 w 6470"/>
                <a:gd name="T75" fmla="*/ 1979 h 8733"/>
                <a:gd name="T76" fmla="*/ 230 w 6470"/>
                <a:gd name="T77" fmla="*/ 1383 h 8733"/>
                <a:gd name="T78" fmla="*/ 297 w 6470"/>
                <a:gd name="T79" fmla="*/ 770 h 8733"/>
                <a:gd name="T80" fmla="*/ 424 w 6470"/>
                <a:gd name="T81" fmla="*/ 486 h 8733"/>
                <a:gd name="T82" fmla="*/ 672 w 6470"/>
                <a:gd name="T83" fmla="*/ 289 h 8733"/>
                <a:gd name="T84" fmla="*/ 1046 w 6470"/>
                <a:gd name="T85" fmla="*/ 185 h 8733"/>
                <a:gd name="T86" fmla="*/ 1925 w 6470"/>
                <a:gd name="T87" fmla="*/ 176 h 8733"/>
                <a:gd name="T88" fmla="*/ 4427 w 6470"/>
                <a:gd name="T89" fmla="*/ 181 h 8733"/>
                <a:gd name="T90" fmla="*/ 5509 w 6470"/>
                <a:gd name="T91" fmla="*/ 325 h 8733"/>
                <a:gd name="T92" fmla="*/ 5842 w 6470"/>
                <a:gd name="T93" fmla="*/ 451 h 8733"/>
                <a:gd name="T94" fmla="*/ 6000 w 6470"/>
                <a:gd name="T95" fmla="*/ 594 h 8733"/>
                <a:gd name="T96" fmla="*/ 6095 w 6470"/>
                <a:gd name="T97" fmla="*/ 793 h 8733"/>
                <a:gd name="T98" fmla="*/ 6140 w 6470"/>
                <a:gd name="T99" fmla="*/ 1117 h 8733"/>
                <a:gd name="T100" fmla="*/ 6230 w 6470"/>
                <a:gd name="T101" fmla="*/ 3078 h 8733"/>
                <a:gd name="T102" fmla="*/ 6226 w 6470"/>
                <a:gd name="T103" fmla="*/ 4323 h 8733"/>
                <a:gd name="T104" fmla="*/ 6072 w 6470"/>
                <a:gd name="T105" fmla="*/ 7033 h 8733"/>
                <a:gd name="T106" fmla="*/ 6298 w 6470"/>
                <a:gd name="T107" fmla="*/ 6784 h 8733"/>
                <a:gd name="T108" fmla="*/ 6442 w 6470"/>
                <a:gd name="T109" fmla="*/ 5481 h 8733"/>
                <a:gd name="T110" fmla="*/ 6469 w 6470"/>
                <a:gd name="T111" fmla="*/ 4462 h 8733"/>
                <a:gd name="T112" fmla="*/ 6393 w 6470"/>
                <a:gd name="T113" fmla="*/ 1870 h 8733"/>
                <a:gd name="T114" fmla="*/ 6312 w 6470"/>
                <a:gd name="T115" fmla="*/ 883 h 8733"/>
                <a:gd name="T116" fmla="*/ 6217 w 6470"/>
                <a:gd name="T117" fmla="*/ 581 h 8733"/>
                <a:gd name="T118" fmla="*/ 6041 w 6470"/>
                <a:gd name="T119" fmla="*/ 366 h 8733"/>
                <a:gd name="T120" fmla="*/ 5842 w 6470"/>
                <a:gd name="T121" fmla="*/ 239 h 8733"/>
                <a:gd name="T122" fmla="*/ 5351 w 6470"/>
                <a:gd name="T123" fmla="*/ 99 h 8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70" h="8733">
                  <a:moveTo>
                    <a:pt x="4819" y="41"/>
                  </a:moveTo>
                  <a:lnTo>
                    <a:pt x="4819" y="41"/>
                  </a:lnTo>
                  <a:lnTo>
                    <a:pt x="4666" y="27"/>
                  </a:lnTo>
                  <a:lnTo>
                    <a:pt x="4512" y="9"/>
                  </a:lnTo>
                  <a:lnTo>
                    <a:pt x="4512" y="9"/>
                  </a:lnTo>
                  <a:lnTo>
                    <a:pt x="3029" y="5"/>
                  </a:lnTo>
                  <a:lnTo>
                    <a:pt x="1285" y="0"/>
                  </a:lnTo>
                  <a:lnTo>
                    <a:pt x="1285" y="0"/>
                  </a:lnTo>
                  <a:lnTo>
                    <a:pt x="1132" y="5"/>
                  </a:lnTo>
                  <a:lnTo>
                    <a:pt x="992" y="18"/>
                  </a:lnTo>
                  <a:lnTo>
                    <a:pt x="861" y="36"/>
                  </a:lnTo>
                  <a:lnTo>
                    <a:pt x="740" y="68"/>
                  </a:lnTo>
                  <a:lnTo>
                    <a:pt x="685" y="86"/>
                  </a:lnTo>
                  <a:lnTo>
                    <a:pt x="631" y="104"/>
                  </a:lnTo>
                  <a:lnTo>
                    <a:pt x="577" y="126"/>
                  </a:lnTo>
                  <a:lnTo>
                    <a:pt x="532" y="153"/>
                  </a:lnTo>
                  <a:lnTo>
                    <a:pt x="487" y="181"/>
                  </a:lnTo>
                  <a:lnTo>
                    <a:pt x="442" y="208"/>
                  </a:lnTo>
                  <a:lnTo>
                    <a:pt x="401" y="239"/>
                  </a:lnTo>
                  <a:lnTo>
                    <a:pt x="361" y="270"/>
                  </a:lnTo>
                  <a:lnTo>
                    <a:pt x="361" y="270"/>
                  </a:lnTo>
                  <a:lnTo>
                    <a:pt x="315" y="320"/>
                  </a:lnTo>
                  <a:lnTo>
                    <a:pt x="270" y="370"/>
                  </a:lnTo>
                  <a:lnTo>
                    <a:pt x="235" y="424"/>
                  </a:lnTo>
                  <a:lnTo>
                    <a:pt x="203" y="477"/>
                  </a:lnTo>
                  <a:lnTo>
                    <a:pt x="176" y="536"/>
                  </a:lnTo>
                  <a:lnTo>
                    <a:pt x="149" y="599"/>
                  </a:lnTo>
                  <a:lnTo>
                    <a:pt x="131" y="657"/>
                  </a:lnTo>
                  <a:lnTo>
                    <a:pt x="113" y="720"/>
                  </a:lnTo>
                  <a:lnTo>
                    <a:pt x="104" y="788"/>
                  </a:lnTo>
                  <a:lnTo>
                    <a:pt x="90" y="851"/>
                  </a:lnTo>
                  <a:lnTo>
                    <a:pt x="77" y="987"/>
                  </a:lnTo>
                  <a:lnTo>
                    <a:pt x="67" y="1122"/>
                  </a:lnTo>
                  <a:lnTo>
                    <a:pt x="63" y="1257"/>
                  </a:lnTo>
                  <a:lnTo>
                    <a:pt x="63" y="1257"/>
                  </a:lnTo>
                  <a:lnTo>
                    <a:pt x="59" y="1397"/>
                  </a:lnTo>
                  <a:lnTo>
                    <a:pt x="59" y="1397"/>
                  </a:lnTo>
                  <a:lnTo>
                    <a:pt x="32" y="2172"/>
                  </a:lnTo>
                  <a:lnTo>
                    <a:pt x="9" y="2966"/>
                  </a:lnTo>
                  <a:lnTo>
                    <a:pt x="0" y="3782"/>
                  </a:lnTo>
                  <a:lnTo>
                    <a:pt x="0" y="4607"/>
                  </a:lnTo>
                  <a:lnTo>
                    <a:pt x="0" y="4607"/>
                  </a:lnTo>
                  <a:lnTo>
                    <a:pt x="0" y="4967"/>
                  </a:lnTo>
                  <a:lnTo>
                    <a:pt x="5" y="5283"/>
                  </a:lnTo>
                  <a:lnTo>
                    <a:pt x="13" y="5571"/>
                  </a:lnTo>
                  <a:lnTo>
                    <a:pt x="22" y="5851"/>
                  </a:lnTo>
                  <a:lnTo>
                    <a:pt x="50" y="6428"/>
                  </a:lnTo>
                  <a:lnTo>
                    <a:pt x="86" y="7145"/>
                  </a:lnTo>
                  <a:lnTo>
                    <a:pt x="86" y="7145"/>
                  </a:lnTo>
                  <a:lnTo>
                    <a:pt x="90" y="7276"/>
                  </a:lnTo>
                  <a:lnTo>
                    <a:pt x="90" y="7411"/>
                  </a:lnTo>
                  <a:lnTo>
                    <a:pt x="90" y="7411"/>
                  </a:lnTo>
                  <a:lnTo>
                    <a:pt x="90" y="7528"/>
                  </a:lnTo>
                  <a:lnTo>
                    <a:pt x="90" y="7650"/>
                  </a:lnTo>
                  <a:lnTo>
                    <a:pt x="95" y="7772"/>
                  </a:lnTo>
                  <a:lnTo>
                    <a:pt x="108" y="7889"/>
                  </a:lnTo>
                  <a:lnTo>
                    <a:pt x="126" y="8001"/>
                  </a:lnTo>
                  <a:lnTo>
                    <a:pt x="144" y="8060"/>
                  </a:lnTo>
                  <a:lnTo>
                    <a:pt x="158" y="8114"/>
                  </a:lnTo>
                  <a:lnTo>
                    <a:pt x="180" y="8169"/>
                  </a:lnTo>
                  <a:lnTo>
                    <a:pt x="203" y="8218"/>
                  </a:lnTo>
                  <a:lnTo>
                    <a:pt x="230" y="8263"/>
                  </a:lnTo>
                  <a:lnTo>
                    <a:pt x="257" y="8308"/>
                  </a:lnTo>
                  <a:lnTo>
                    <a:pt x="257" y="8308"/>
                  </a:lnTo>
                  <a:lnTo>
                    <a:pt x="297" y="8358"/>
                  </a:lnTo>
                  <a:lnTo>
                    <a:pt x="338" y="8403"/>
                  </a:lnTo>
                  <a:lnTo>
                    <a:pt x="388" y="8439"/>
                  </a:lnTo>
                  <a:lnTo>
                    <a:pt x="438" y="8475"/>
                  </a:lnTo>
                  <a:lnTo>
                    <a:pt x="487" y="8502"/>
                  </a:lnTo>
                  <a:lnTo>
                    <a:pt x="545" y="8529"/>
                  </a:lnTo>
                  <a:lnTo>
                    <a:pt x="604" y="8551"/>
                  </a:lnTo>
                  <a:lnTo>
                    <a:pt x="663" y="8570"/>
                  </a:lnTo>
                  <a:lnTo>
                    <a:pt x="721" y="8588"/>
                  </a:lnTo>
                  <a:lnTo>
                    <a:pt x="785" y="8601"/>
                  </a:lnTo>
                  <a:lnTo>
                    <a:pt x="911" y="8624"/>
                  </a:lnTo>
                  <a:lnTo>
                    <a:pt x="1032" y="8637"/>
                  </a:lnTo>
                  <a:lnTo>
                    <a:pt x="1154" y="8642"/>
                  </a:lnTo>
                  <a:lnTo>
                    <a:pt x="1154" y="8642"/>
                  </a:lnTo>
                  <a:lnTo>
                    <a:pt x="1483" y="8655"/>
                  </a:lnTo>
                  <a:lnTo>
                    <a:pt x="1812" y="8664"/>
                  </a:lnTo>
                  <a:lnTo>
                    <a:pt x="2461" y="8678"/>
                  </a:lnTo>
                  <a:lnTo>
                    <a:pt x="2461" y="8678"/>
                  </a:lnTo>
                  <a:lnTo>
                    <a:pt x="3102" y="8691"/>
                  </a:lnTo>
                  <a:lnTo>
                    <a:pt x="3102" y="8691"/>
                  </a:lnTo>
                  <a:lnTo>
                    <a:pt x="3625" y="8709"/>
                  </a:lnTo>
                  <a:lnTo>
                    <a:pt x="3625" y="8709"/>
                  </a:lnTo>
                  <a:lnTo>
                    <a:pt x="3945" y="8723"/>
                  </a:lnTo>
                  <a:lnTo>
                    <a:pt x="4265" y="8732"/>
                  </a:lnTo>
                  <a:lnTo>
                    <a:pt x="4585" y="8732"/>
                  </a:lnTo>
                  <a:lnTo>
                    <a:pt x="4747" y="8732"/>
                  </a:lnTo>
                  <a:lnTo>
                    <a:pt x="4905" y="8723"/>
                  </a:lnTo>
                  <a:lnTo>
                    <a:pt x="4905" y="8723"/>
                  </a:lnTo>
                  <a:lnTo>
                    <a:pt x="5000" y="8719"/>
                  </a:lnTo>
                  <a:lnTo>
                    <a:pt x="5094" y="8709"/>
                  </a:lnTo>
                  <a:lnTo>
                    <a:pt x="5185" y="8696"/>
                  </a:lnTo>
                  <a:lnTo>
                    <a:pt x="5270" y="8682"/>
                  </a:lnTo>
                  <a:lnTo>
                    <a:pt x="5356" y="8664"/>
                  </a:lnTo>
                  <a:lnTo>
                    <a:pt x="5432" y="8642"/>
                  </a:lnTo>
                  <a:lnTo>
                    <a:pt x="5509" y="8619"/>
                  </a:lnTo>
                  <a:lnTo>
                    <a:pt x="5577" y="8592"/>
                  </a:lnTo>
                  <a:lnTo>
                    <a:pt x="5644" y="8561"/>
                  </a:lnTo>
                  <a:lnTo>
                    <a:pt x="5707" y="8529"/>
                  </a:lnTo>
                  <a:lnTo>
                    <a:pt x="5770" y="8493"/>
                  </a:lnTo>
                  <a:lnTo>
                    <a:pt x="5824" y="8452"/>
                  </a:lnTo>
                  <a:lnTo>
                    <a:pt x="5874" y="8412"/>
                  </a:lnTo>
                  <a:lnTo>
                    <a:pt x="5924" y="8367"/>
                  </a:lnTo>
                  <a:lnTo>
                    <a:pt x="5965" y="8317"/>
                  </a:lnTo>
                  <a:lnTo>
                    <a:pt x="6005" y="8268"/>
                  </a:lnTo>
                  <a:lnTo>
                    <a:pt x="6005" y="8268"/>
                  </a:lnTo>
                  <a:lnTo>
                    <a:pt x="6054" y="8196"/>
                  </a:lnTo>
                  <a:lnTo>
                    <a:pt x="6091" y="8123"/>
                  </a:lnTo>
                  <a:lnTo>
                    <a:pt x="6122" y="8046"/>
                  </a:lnTo>
                  <a:lnTo>
                    <a:pt x="6144" y="7974"/>
                  </a:lnTo>
                  <a:lnTo>
                    <a:pt x="6158" y="7898"/>
                  </a:lnTo>
                  <a:lnTo>
                    <a:pt x="6163" y="7821"/>
                  </a:lnTo>
                  <a:lnTo>
                    <a:pt x="6158" y="7744"/>
                  </a:lnTo>
                  <a:lnTo>
                    <a:pt x="6144" y="7672"/>
                  </a:lnTo>
                  <a:lnTo>
                    <a:pt x="6118" y="7569"/>
                  </a:lnTo>
                  <a:lnTo>
                    <a:pt x="6118" y="7569"/>
                  </a:lnTo>
                  <a:lnTo>
                    <a:pt x="6064" y="7691"/>
                  </a:lnTo>
                  <a:lnTo>
                    <a:pt x="6018" y="7812"/>
                  </a:lnTo>
                  <a:lnTo>
                    <a:pt x="5996" y="7875"/>
                  </a:lnTo>
                  <a:lnTo>
                    <a:pt x="5978" y="7934"/>
                  </a:lnTo>
                  <a:lnTo>
                    <a:pt x="5978" y="7934"/>
                  </a:lnTo>
                  <a:lnTo>
                    <a:pt x="5965" y="7974"/>
                  </a:lnTo>
                  <a:lnTo>
                    <a:pt x="5951" y="8015"/>
                  </a:lnTo>
                  <a:lnTo>
                    <a:pt x="5933" y="8056"/>
                  </a:lnTo>
                  <a:lnTo>
                    <a:pt x="5910" y="8092"/>
                  </a:lnTo>
                  <a:lnTo>
                    <a:pt x="5861" y="8169"/>
                  </a:lnTo>
                  <a:lnTo>
                    <a:pt x="5797" y="8241"/>
                  </a:lnTo>
                  <a:lnTo>
                    <a:pt x="5730" y="8304"/>
                  </a:lnTo>
                  <a:lnTo>
                    <a:pt x="5653" y="8362"/>
                  </a:lnTo>
                  <a:lnTo>
                    <a:pt x="5567" y="8412"/>
                  </a:lnTo>
                  <a:lnTo>
                    <a:pt x="5527" y="8434"/>
                  </a:lnTo>
                  <a:lnTo>
                    <a:pt x="5482" y="8452"/>
                  </a:lnTo>
                  <a:lnTo>
                    <a:pt x="5482" y="8452"/>
                  </a:lnTo>
                  <a:lnTo>
                    <a:pt x="5415" y="8479"/>
                  </a:lnTo>
                  <a:lnTo>
                    <a:pt x="5347" y="8498"/>
                  </a:lnTo>
                  <a:lnTo>
                    <a:pt x="5275" y="8516"/>
                  </a:lnTo>
                  <a:lnTo>
                    <a:pt x="5207" y="8534"/>
                  </a:lnTo>
                  <a:lnTo>
                    <a:pt x="5067" y="8556"/>
                  </a:lnTo>
                  <a:lnTo>
                    <a:pt x="4923" y="8570"/>
                  </a:lnTo>
                  <a:lnTo>
                    <a:pt x="4779" y="8574"/>
                  </a:lnTo>
                  <a:lnTo>
                    <a:pt x="4630" y="8574"/>
                  </a:lnTo>
                  <a:lnTo>
                    <a:pt x="4341" y="8565"/>
                  </a:lnTo>
                  <a:lnTo>
                    <a:pt x="4341" y="8565"/>
                  </a:lnTo>
                  <a:lnTo>
                    <a:pt x="4120" y="8556"/>
                  </a:lnTo>
                  <a:lnTo>
                    <a:pt x="4120" y="8556"/>
                  </a:lnTo>
                  <a:lnTo>
                    <a:pt x="3165" y="8538"/>
                  </a:lnTo>
                  <a:lnTo>
                    <a:pt x="3165" y="8538"/>
                  </a:lnTo>
                  <a:lnTo>
                    <a:pt x="2214" y="8516"/>
                  </a:lnTo>
                  <a:lnTo>
                    <a:pt x="1253" y="8493"/>
                  </a:lnTo>
                  <a:lnTo>
                    <a:pt x="1253" y="8493"/>
                  </a:lnTo>
                  <a:lnTo>
                    <a:pt x="1091" y="8484"/>
                  </a:lnTo>
                  <a:lnTo>
                    <a:pt x="1010" y="8475"/>
                  </a:lnTo>
                  <a:lnTo>
                    <a:pt x="929" y="8466"/>
                  </a:lnTo>
                  <a:lnTo>
                    <a:pt x="852" y="8452"/>
                  </a:lnTo>
                  <a:lnTo>
                    <a:pt x="775" y="8434"/>
                  </a:lnTo>
                  <a:lnTo>
                    <a:pt x="703" y="8416"/>
                  </a:lnTo>
                  <a:lnTo>
                    <a:pt x="636" y="8385"/>
                  </a:lnTo>
                  <a:lnTo>
                    <a:pt x="568" y="8353"/>
                  </a:lnTo>
                  <a:lnTo>
                    <a:pt x="510" y="8313"/>
                  </a:lnTo>
                  <a:lnTo>
                    <a:pt x="455" y="8268"/>
                  </a:lnTo>
                  <a:lnTo>
                    <a:pt x="406" y="8214"/>
                  </a:lnTo>
                  <a:lnTo>
                    <a:pt x="388" y="8182"/>
                  </a:lnTo>
                  <a:lnTo>
                    <a:pt x="365" y="8150"/>
                  </a:lnTo>
                  <a:lnTo>
                    <a:pt x="347" y="8114"/>
                  </a:lnTo>
                  <a:lnTo>
                    <a:pt x="334" y="8078"/>
                  </a:lnTo>
                  <a:lnTo>
                    <a:pt x="320" y="8038"/>
                  </a:lnTo>
                  <a:lnTo>
                    <a:pt x="307" y="7997"/>
                  </a:lnTo>
                  <a:lnTo>
                    <a:pt x="297" y="7952"/>
                  </a:lnTo>
                  <a:lnTo>
                    <a:pt x="293" y="7902"/>
                  </a:lnTo>
                  <a:lnTo>
                    <a:pt x="293" y="7902"/>
                  </a:lnTo>
                  <a:lnTo>
                    <a:pt x="280" y="7781"/>
                  </a:lnTo>
                  <a:lnTo>
                    <a:pt x="266" y="7654"/>
                  </a:lnTo>
                  <a:lnTo>
                    <a:pt x="252" y="7407"/>
                  </a:lnTo>
                  <a:lnTo>
                    <a:pt x="239" y="7154"/>
                  </a:lnTo>
                  <a:lnTo>
                    <a:pt x="235" y="6910"/>
                  </a:lnTo>
                  <a:lnTo>
                    <a:pt x="235" y="6910"/>
                  </a:lnTo>
                  <a:lnTo>
                    <a:pt x="221" y="6563"/>
                  </a:lnTo>
                  <a:lnTo>
                    <a:pt x="221" y="6563"/>
                  </a:lnTo>
                  <a:lnTo>
                    <a:pt x="203" y="6041"/>
                  </a:lnTo>
                  <a:lnTo>
                    <a:pt x="189" y="5626"/>
                  </a:lnTo>
                  <a:lnTo>
                    <a:pt x="180" y="5202"/>
                  </a:lnTo>
                  <a:lnTo>
                    <a:pt x="176" y="4634"/>
                  </a:lnTo>
                  <a:lnTo>
                    <a:pt x="176" y="4634"/>
                  </a:lnTo>
                  <a:lnTo>
                    <a:pt x="180" y="3971"/>
                  </a:lnTo>
                  <a:lnTo>
                    <a:pt x="189" y="3308"/>
                  </a:lnTo>
                  <a:lnTo>
                    <a:pt x="208" y="2641"/>
                  </a:lnTo>
                  <a:lnTo>
                    <a:pt x="230" y="1979"/>
                  </a:lnTo>
                  <a:lnTo>
                    <a:pt x="230" y="1979"/>
                  </a:lnTo>
                  <a:lnTo>
                    <a:pt x="235" y="1811"/>
                  </a:lnTo>
                  <a:lnTo>
                    <a:pt x="230" y="1636"/>
                  </a:lnTo>
                  <a:lnTo>
                    <a:pt x="230" y="1636"/>
                  </a:lnTo>
                  <a:lnTo>
                    <a:pt x="230" y="1383"/>
                  </a:lnTo>
                  <a:lnTo>
                    <a:pt x="235" y="1257"/>
                  </a:lnTo>
                  <a:lnTo>
                    <a:pt x="239" y="1131"/>
                  </a:lnTo>
                  <a:lnTo>
                    <a:pt x="252" y="1009"/>
                  </a:lnTo>
                  <a:lnTo>
                    <a:pt x="270" y="887"/>
                  </a:lnTo>
                  <a:lnTo>
                    <a:pt x="297" y="770"/>
                  </a:lnTo>
                  <a:lnTo>
                    <a:pt x="334" y="657"/>
                  </a:lnTo>
                  <a:lnTo>
                    <a:pt x="334" y="657"/>
                  </a:lnTo>
                  <a:lnTo>
                    <a:pt x="356" y="594"/>
                  </a:lnTo>
                  <a:lnTo>
                    <a:pt x="388" y="540"/>
                  </a:lnTo>
                  <a:lnTo>
                    <a:pt x="424" y="486"/>
                  </a:lnTo>
                  <a:lnTo>
                    <a:pt x="465" y="442"/>
                  </a:lnTo>
                  <a:lnTo>
                    <a:pt x="510" y="397"/>
                  </a:lnTo>
                  <a:lnTo>
                    <a:pt x="559" y="356"/>
                  </a:lnTo>
                  <a:lnTo>
                    <a:pt x="613" y="320"/>
                  </a:lnTo>
                  <a:lnTo>
                    <a:pt x="672" y="289"/>
                  </a:lnTo>
                  <a:lnTo>
                    <a:pt x="740" y="257"/>
                  </a:lnTo>
                  <a:lnTo>
                    <a:pt x="807" y="235"/>
                  </a:lnTo>
                  <a:lnTo>
                    <a:pt x="884" y="216"/>
                  </a:lnTo>
                  <a:lnTo>
                    <a:pt x="960" y="198"/>
                  </a:lnTo>
                  <a:lnTo>
                    <a:pt x="1046" y="185"/>
                  </a:lnTo>
                  <a:lnTo>
                    <a:pt x="1136" y="181"/>
                  </a:lnTo>
                  <a:lnTo>
                    <a:pt x="1231" y="176"/>
                  </a:lnTo>
                  <a:lnTo>
                    <a:pt x="1330" y="176"/>
                  </a:lnTo>
                  <a:lnTo>
                    <a:pt x="1330" y="176"/>
                  </a:lnTo>
                  <a:lnTo>
                    <a:pt x="1925" y="176"/>
                  </a:lnTo>
                  <a:lnTo>
                    <a:pt x="2944" y="176"/>
                  </a:lnTo>
                  <a:lnTo>
                    <a:pt x="3931" y="176"/>
                  </a:lnTo>
                  <a:lnTo>
                    <a:pt x="4269" y="176"/>
                  </a:lnTo>
                  <a:lnTo>
                    <a:pt x="4427" y="181"/>
                  </a:lnTo>
                  <a:lnTo>
                    <a:pt x="4427" y="181"/>
                  </a:lnTo>
                  <a:lnTo>
                    <a:pt x="4896" y="230"/>
                  </a:lnTo>
                  <a:lnTo>
                    <a:pt x="5130" y="262"/>
                  </a:lnTo>
                  <a:lnTo>
                    <a:pt x="5364" y="298"/>
                  </a:lnTo>
                  <a:lnTo>
                    <a:pt x="5364" y="298"/>
                  </a:lnTo>
                  <a:lnTo>
                    <a:pt x="5509" y="325"/>
                  </a:lnTo>
                  <a:lnTo>
                    <a:pt x="5577" y="343"/>
                  </a:lnTo>
                  <a:lnTo>
                    <a:pt x="5649" y="361"/>
                  </a:lnTo>
                  <a:lnTo>
                    <a:pt x="5716" y="388"/>
                  </a:lnTo>
                  <a:lnTo>
                    <a:pt x="5784" y="415"/>
                  </a:lnTo>
                  <a:lnTo>
                    <a:pt x="5842" y="451"/>
                  </a:lnTo>
                  <a:lnTo>
                    <a:pt x="5901" y="495"/>
                  </a:lnTo>
                  <a:lnTo>
                    <a:pt x="5901" y="495"/>
                  </a:lnTo>
                  <a:lnTo>
                    <a:pt x="5937" y="527"/>
                  </a:lnTo>
                  <a:lnTo>
                    <a:pt x="5969" y="558"/>
                  </a:lnTo>
                  <a:lnTo>
                    <a:pt x="6000" y="594"/>
                  </a:lnTo>
                  <a:lnTo>
                    <a:pt x="6023" y="635"/>
                  </a:lnTo>
                  <a:lnTo>
                    <a:pt x="6045" y="671"/>
                  </a:lnTo>
                  <a:lnTo>
                    <a:pt x="6064" y="712"/>
                  </a:lnTo>
                  <a:lnTo>
                    <a:pt x="6082" y="752"/>
                  </a:lnTo>
                  <a:lnTo>
                    <a:pt x="6095" y="793"/>
                  </a:lnTo>
                  <a:lnTo>
                    <a:pt x="6113" y="874"/>
                  </a:lnTo>
                  <a:lnTo>
                    <a:pt x="6127" y="959"/>
                  </a:lnTo>
                  <a:lnTo>
                    <a:pt x="6131" y="1041"/>
                  </a:lnTo>
                  <a:lnTo>
                    <a:pt x="6140" y="1117"/>
                  </a:lnTo>
                  <a:lnTo>
                    <a:pt x="6140" y="1117"/>
                  </a:lnTo>
                  <a:lnTo>
                    <a:pt x="6163" y="1577"/>
                  </a:lnTo>
                  <a:lnTo>
                    <a:pt x="6185" y="2100"/>
                  </a:lnTo>
                  <a:lnTo>
                    <a:pt x="6208" y="2623"/>
                  </a:lnTo>
                  <a:lnTo>
                    <a:pt x="6230" y="3078"/>
                  </a:lnTo>
                  <a:lnTo>
                    <a:pt x="6230" y="3078"/>
                  </a:lnTo>
                  <a:lnTo>
                    <a:pt x="6239" y="3232"/>
                  </a:lnTo>
                  <a:lnTo>
                    <a:pt x="6244" y="3390"/>
                  </a:lnTo>
                  <a:lnTo>
                    <a:pt x="6244" y="3700"/>
                  </a:lnTo>
                  <a:lnTo>
                    <a:pt x="6235" y="4012"/>
                  </a:lnTo>
                  <a:lnTo>
                    <a:pt x="6226" y="4323"/>
                  </a:lnTo>
                  <a:lnTo>
                    <a:pt x="6226" y="4323"/>
                  </a:lnTo>
                  <a:lnTo>
                    <a:pt x="6212" y="4711"/>
                  </a:lnTo>
                  <a:lnTo>
                    <a:pt x="6190" y="5175"/>
                  </a:lnTo>
                  <a:lnTo>
                    <a:pt x="6127" y="6189"/>
                  </a:lnTo>
                  <a:lnTo>
                    <a:pt x="6072" y="7033"/>
                  </a:lnTo>
                  <a:lnTo>
                    <a:pt x="6050" y="7388"/>
                  </a:lnTo>
                  <a:lnTo>
                    <a:pt x="6185" y="7429"/>
                  </a:lnTo>
                  <a:lnTo>
                    <a:pt x="6185" y="7429"/>
                  </a:lnTo>
                  <a:lnTo>
                    <a:pt x="6239" y="7118"/>
                  </a:lnTo>
                  <a:lnTo>
                    <a:pt x="6298" y="6784"/>
                  </a:lnTo>
                  <a:lnTo>
                    <a:pt x="6347" y="6428"/>
                  </a:lnTo>
                  <a:lnTo>
                    <a:pt x="6393" y="6063"/>
                  </a:lnTo>
                  <a:lnTo>
                    <a:pt x="6411" y="5873"/>
                  </a:lnTo>
                  <a:lnTo>
                    <a:pt x="6429" y="5680"/>
                  </a:lnTo>
                  <a:lnTo>
                    <a:pt x="6442" y="5481"/>
                  </a:lnTo>
                  <a:lnTo>
                    <a:pt x="6456" y="5283"/>
                  </a:lnTo>
                  <a:lnTo>
                    <a:pt x="6465" y="5080"/>
                  </a:lnTo>
                  <a:lnTo>
                    <a:pt x="6469" y="4877"/>
                  </a:lnTo>
                  <a:lnTo>
                    <a:pt x="6469" y="4670"/>
                  </a:lnTo>
                  <a:lnTo>
                    <a:pt x="6469" y="4462"/>
                  </a:lnTo>
                  <a:lnTo>
                    <a:pt x="6469" y="4462"/>
                  </a:lnTo>
                  <a:lnTo>
                    <a:pt x="6451" y="3655"/>
                  </a:lnTo>
                  <a:lnTo>
                    <a:pt x="6429" y="2767"/>
                  </a:lnTo>
                  <a:lnTo>
                    <a:pt x="6411" y="2316"/>
                  </a:lnTo>
                  <a:lnTo>
                    <a:pt x="6393" y="1870"/>
                  </a:lnTo>
                  <a:lnTo>
                    <a:pt x="6366" y="1437"/>
                  </a:lnTo>
                  <a:lnTo>
                    <a:pt x="6334" y="1027"/>
                  </a:lnTo>
                  <a:lnTo>
                    <a:pt x="6334" y="1027"/>
                  </a:lnTo>
                  <a:lnTo>
                    <a:pt x="6325" y="955"/>
                  </a:lnTo>
                  <a:lnTo>
                    <a:pt x="6312" y="883"/>
                  </a:lnTo>
                  <a:lnTo>
                    <a:pt x="6298" y="815"/>
                  </a:lnTo>
                  <a:lnTo>
                    <a:pt x="6284" y="752"/>
                  </a:lnTo>
                  <a:lnTo>
                    <a:pt x="6262" y="694"/>
                  </a:lnTo>
                  <a:lnTo>
                    <a:pt x="6239" y="635"/>
                  </a:lnTo>
                  <a:lnTo>
                    <a:pt x="6217" y="581"/>
                  </a:lnTo>
                  <a:lnTo>
                    <a:pt x="6185" y="531"/>
                  </a:lnTo>
                  <a:lnTo>
                    <a:pt x="6154" y="486"/>
                  </a:lnTo>
                  <a:lnTo>
                    <a:pt x="6122" y="442"/>
                  </a:lnTo>
                  <a:lnTo>
                    <a:pt x="6082" y="401"/>
                  </a:lnTo>
                  <a:lnTo>
                    <a:pt x="6041" y="366"/>
                  </a:lnTo>
                  <a:lnTo>
                    <a:pt x="5996" y="329"/>
                  </a:lnTo>
                  <a:lnTo>
                    <a:pt x="5951" y="298"/>
                  </a:lnTo>
                  <a:lnTo>
                    <a:pt x="5897" y="266"/>
                  </a:lnTo>
                  <a:lnTo>
                    <a:pt x="5842" y="239"/>
                  </a:lnTo>
                  <a:lnTo>
                    <a:pt x="5842" y="239"/>
                  </a:lnTo>
                  <a:lnTo>
                    <a:pt x="5789" y="216"/>
                  </a:lnTo>
                  <a:lnTo>
                    <a:pt x="5730" y="194"/>
                  </a:lnTo>
                  <a:lnTo>
                    <a:pt x="5608" y="153"/>
                  </a:lnTo>
                  <a:lnTo>
                    <a:pt x="5482" y="122"/>
                  </a:lnTo>
                  <a:lnTo>
                    <a:pt x="5351" y="99"/>
                  </a:lnTo>
                  <a:lnTo>
                    <a:pt x="5220" y="81"/>
                  </a:lnTo>
                  <a:lnTo>
                    <a:pt x="5090" y="64"/>
                  </a:lnTo>
                  <a:lnTo>
                    <a:pt x="4819" y="41"/>
                  </a:lnTo>
                </a:path>
              </a:pathLst>
            </a:custGeom>
            <a:grpFill/>
            <a:ln w="12700">
              <a:solidFill>
                <a:schemeClr val="accent2"/>
              </a:solidFill>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sp>
          <p:nvSpPr>
            <p:cNvPr id="30" name="Freeform 13">
              <a:extLst>
                <a:ext uri="{FF2B5EF4-FFF2-40B4-BE49-F238E27FC236}">
                  <a16:creationId xmlns:a16="http://schemas.microsoft.com/office/drawing/2014/main" xmlns="" id="{9B311A16-EA4B-421E-AF26-70892CC8BBA2}"/>
                </a:ext>
              </a:extLst>
            </p:cNvPr>
            <p:cNvSpPr>
              <a:spLocks noChangeArrowheads="1"/>
            </p:cNvSpPr>
            <p:nvPr/>
          </p:nvSpPr>
          <p:spPr bwMode="auto">
            <a:xfrm>
              <a:off x="8186382" y="2475948"/>
              <a:ext cx="2570945" cy="3470125"/>
            </a:xfrm>
            <a:custGeom>
              <a:avLst/>
              <a:gdLst>
                <a:gd name="connsiteX0" fmla="*/ 510692 w 2570945"/>
                <a:gd name="connsiteY0" fmla="*/ 0 h 3470125"/>
                <a:gd name="connsiteX1" fmla="*/ 1203802 w 2570945"/>
                <a:gd name="connsiteY1" fmla="*/ 1987 h 3470125"/>
                <a:gd name="connsiteX2" fmla="*/ 1793183 w 2570945"/>
                <a:gd name="connsiteY2" fmla="*/ 3577 h 3470125"/>
                <a:gd name="connsiteX3" fmla="*/ 1854387 w 2570945"/>
                <a:gd name="connsiteY3" fmla="*/ 10730 h 3470125"/>
                <a:gd name="connsiteX4" fmla="*/ 1915193 w 2570945"/>
                <a:gd name="connsiteY4" fmla="*/ 16294 h 3470125"/>
                <a:gd name="connsiteX5" fmla="*/ 2022895 w 2570945"/>
                <a:gd name="connsiteY5" fmla="*/ 25434 h 3470125"/>
                <a:gd name="connsiteX6" fmla="*/ 2074561 w 2570945"/>
                <a:gd name="connsiteY6" fmla="*/ 32190 h 3470125"/>
                <a:gd name="connsiteX7" fmla="*/ 2126623 w 2570945"/>
                <a:gd name="connsiteY7" fmla="*/ 39343 h 3470125"/>
                <a:gd name="connsiteX8" fmla="*/ 2178686 w 2570945"/>
                <a:gd name="connsiteY8" fmla="*/ 48483 h 3470125"/>
                <a:gd name="connsiteX9" fmla="*/ 2228761 w 2570945"/>
                <a:gd name="connsiteY9" fmla="*/ 60803 h 3470125"/>
                <a:gd name="connsiteX10" fmla="*/ 2277247 w 2570945"/>
                <a:gd name="connsiteY10" fmla="*/ 77096 h 3470125"/>
                <a:gd name="connsiteX11" fmla="*/ 2300695 w 2570945"/>
                <a:gd name="connsiteY11" fmla="*/ 85839 h 3470125"/>
                <a:gd name="connsiteX12" fmla="*/ 2321759 w 2570945"/>
                <a:gd name="connsiteY12" fmla="*/ 94980 h 3470125"/>
                <a:gd name="connsiteX13" fmla="*/ 2343617 w 2570945"/>
                <a:gd name="connsiteY13" fmla="*/ 105709 h 3470125"/>
                <a:gd name="connsiteX14" fmla="*/ 2365078 w 2570945"/>
                <a:gd name="connsiteY14" fmla="*/ 118426 h 3470125"/>
                <a:gd name="connsiteX15" fmla="*/ 2382963 w 2570945"/>
                <a:gd name="connsiteY15" fmla="*/ 130746 h 3470125"/>
                <a:gd name="connsiteX16" fmla="*/ 2400847 w 2570945"/>
                <a:gd name="connsiteY16" fmla="*/ 145450 h 3470125"/>
                <a:gd name="connsiteX17" fmla="*/ 2417141 w 2570945"/>
                <a:gd name="connsiteY17" fmla="*/ 159359 h 3470125"/>
                <a:gd name="connsiteX18" fmla="*/ 2433038 w 2570945"/>
                <a:gd name="connsiteY18" fmla="*/ 175652 h 3470125"/>
                <a:gd name="connsiteX19" fmla="*/ 2445756 w 2570945"/>
                <a:gd name="connsiteY19" fmla="*/ 193138 h 3470125"/>
                <a:gd name="connsiteX20" fmla="*/ 2458076 w 2570945"/>
                <a:gd name="connsiteY20" fmla="*/ 211021 h 3470125"/>
                <a:gd name="connsiteX21" fmla="*/ 2470794 w 2570945"/>
                <a:gd name="connsiteY21" fmla="*/ 230891 h 3470125"/>
                <a:gd name="connsiteX22" fmla="*/ 2479537 w 2570945"/>
                <a:gd name="connsiteY22" fmla="*/ 252351 h 3470125"/>
                <a:gd name="connsiteX23" fmla="*/ 2488678 w 2570945"/>
                <a:gd name="connsiteY23" fmla="*/ 275798 h 3470125"/>
                <a:gd name="connsiteX24" fmla="*/ 2497421 w 2570945"/>
                <a:gd name="connsiteY24" fmla="*/ 298847 h 3470125"/>
                <a:gd name="connsiteX25" fmla="*/ 2502985 w 2570945"/>
                <a:gd name="connsiteY25" fmla="*/ 323884 h 3470125"/>
                <a:gd name="connsiteX26" fmla="*/ 2508549 w 2570945"/>
                <a:gd name="connsiteY26" fmla="*/ 350907 h 3470125"/>
                <a:gd name="connsiteX27" fmla="*/ 2513715 w 2570945"/>
                <a:gd name="connsiteY27" fmla="*/ 379520 h 3470125"/>
                <a:gd name="connsiteX28" fmla="*/ 2517292 w 2570945"/>
                <a:gd name="connsiteY28" fmla="*/ 408133 h 3470125"/>
                <a:gd name="connsiteX29" fmla="*/ 2530010 w 2570945"/>
                <a:gd name="connsiteY29" fmla="*/ 571069 h 3470125"/>
                <a:gd name="connsiteX30" fmla="*/ 2540740 w 2570945"/>
                <a:gd name="connsiteY30" fmla="*/ 743144 h 3470125"/>
                <a:gd name="connsiteX31" fmla="*/ 2547894 w 2570945"/>
                <a:gd name="connsiteY31" fmla="*/ 920386 h 3470125"/>
                <a:gd name="connsiteX32" fmla="*/ 2555048 w 2570945"/>
                <a:gd name="connsiteY32" fmla="*/ 1099615 h 3470125"/>
                <a:gd name="connsiteX33" fmla="*/ 2563791 w 2570945"/>
                <a:gd name="connsiteY33" fmla="*/ 1452509 h 3470125"/>
                <a:gd name="connsiteX34" fmla="*/ 2570945 w 2570945"/>
                <a:gd name="connsiteY34" fmla="*/ 1773213 h 3470125"/>
                <a:gd name="connsiteX35" fmla="*/ 2570945 w 2570945"/>
                <a:gd name="connsiteY35" fmla="*/ 1855873 h 3470125"/>
                <a:gd name="connsiteX36" fmla="*/ 2570945 w 2570945"/>
                <a:gd name="connsiteY36" fmla="*/ 1938136 h 3470125"/>
                <a:gd name="connsiteX37" fmla="*/ 2569355 w 2570945"/>
                <a:gd name="connsiteY37" fmla="*/ 2018808 h 3470125"/>
                <a:gd name="connsiteX38" fmla="*/ 2565778 w 2570945"/>
                <a:gd name="connsiteY38" fmla="*/ 2099481 h 3470125"/>
                <a:gd name="connsiteX39" fmla="*/ 2560214 w 2570945"/>
                <a:gd name="connsiteY39" fmla="*/ 2178167 h 3470125"/>
                <a:gd name="connsiteX40" fmla="*/ 2555048 w 2570945"/>
                <a:gd name="connsiteY40" fmla="*/ 2257250 h 3470125"/>
                <a:gd name="connsiteX41" fmla="*/ 2547894 w 2570945"/>
                <a:gd name="connsiteY41" fmla="*/ 2333949 h 3470125"/>
                <a:gd name="connsiteX42" fmla="*/ 2540740 w 2570945"/>
                <a:gd name="connsiteY42" fmla="*/ 2409456 h 3470125"/>
                <a:gd name="connsiteX43" fmla="*/ 2522459 w 2570945"/>
                <a:gd name="connsiteY43" fmla="*/ 2554508 h 3470125"/>
                <a:gd name="connsiteX44" fmla="*/ 2502985 w 2570945"/>
                <a:gd name="connsiteY44" fmla="*/ 2695983 h 3470125"/>
                <a:gd name="connsiteX45" fmla="*/ 2479537 w 2570945"/>
                <a:gd name="connsiteY45" fmla="*/ 2828716 h 3470125"/>
                <a:gd name="connsiteX46" fmla="*/ 2458076 w 2570945"/>
                <a:gd name="connsiteY46" fmla="*/ 2952308 h 3470125"/>
                <a:gd name="connsiteX47" fmla="*/ 2434981 w 2570945"/>
                <a:gd name="connsiteY47" fmla="*/ 2945295 h 3470125"/>
                <a:gd name="connsiteX48" fmla="*/ 2427019 w 2570945"/>
                <a:gd name="connsiteY48" fmla="*/ 3017952 h 3470125"/>
                <a:gd name="connsiteX49" fmla="*/ 2431448 w 2570945"/>
                <a:gd name="connsiteY49" fmla="*/ 3007945 h 3470125"/>
                <a:gd name="connsiteX50" fmla="*/ 2441781 w 2570945"/>
                <a:gd name="connsiteY50" fmla="*/ 3048877 h 3470125"/>
                <a:gd name="connsiteX51" fmla="*/ 2447345 w 2570945"/>
                <a:gd name="connsiteY51" fmla="*/ 3077490 h 3470125"/>
                <a:gd name="connsiteX52" fmla="*/ 2449333 w 2570945"/>
                <a:gd name="connsiteY52" fmla="*/ 3108090 h 3470125"/>
                <a:gd name="connsiteX53" fmla="*/ 2447345 w 2570945"/>
                <a:gd name="connsiteY53" fmla="*/ 3138690 h 3470125"/>
                <a:gd name="connsiteX54" fmla="*/ 2441781 w 2570945"/>
                <a:gd name="connsiteY54" fmla="*/ 3168893 h 3470125"/>
                <a:gd name="connsiteX55" fmla="*/ 2433038 w 2570945"/>
                <a:gd name="connsiteY55" fmla="*/ 3197506 h 3470125"/>
                <a:gd name="connsiteX56" fmla="*/ 2420718 w 2570945"/>
                <a:gd name="connsiteY56" fmla="*/ 3228106 h 3470125"/>
                <a:gd name="connsiteX57" fmla="*/ 2406013 w 2570945"/>
                <a:gd name="connsiteY57" fmla="*/ 3257117 h 3470125"/>
                <a:gd name="connsiteX58" fmla="*/ 2386539 w 2570945"/>
                <a:gd name="connsiteY58" fmla="*/ 3285730 h 3470125"/>
                <a:gd name="connsiteX59" fmla="*/ 2370642 w 2570945"/>
                <a:gd name="connsiteY59" fmla="*/ 3305202 h 3470125"/>
                <a:gd name="connsiteX60" fmla="*/ 2354348 w 2570945"/>
                <a:gd name="connsiteY60" fmla="*/ 3325073 h 3470125"/>
                <a:gd name="connsiteX61" fmla="*/ 2334477 w 2570945"/>
                <a:gd name="connsiteY61" fmla="*/ 3342956 h 3470125"/>
                <a:gd name="connsiteX62" fmla="*/ 2314605 w 2570945"/>
                <a:gd name="connsiteY62" fmla="*/ 3358852 h 3470125"/>
                <a:gd name="connsiteX63" fmla="*/ 2293144 w 2570945"/>
                <a:gd name="connsiteY63" fmla="*/ 3375145 h 3470125"/>
                <a:gd name="connsiteX64" fmla="*/ 2268107 w 2570945"/>
                <a:gd name="connsiteY64" fmla="*/ 3389452 h 3470125"/>
                <a:gd name="connsiteX65" fmla="*/ 2243069 w 2570945"/>
                <a:gd name="connsiteY65" fmla="*/ 3402169 h 3470125"/>
                <a:gd name="connsiteX66" fmla="*/ 2216441 w 2570945"/>
                <a:gd name="connsiteY66" fmla="*/ 3414488 h 3470125"/>
                <a:gd name="connsiteX67" fmla="*/ 2189416 w 2570945"/>
                <a:gd name="connsiteY67" fmla="*/ 3425218 h 3470125"/>
                <a:gd name="connsiteX68" fmla="*/ 2158815 w 2570945"/>
                <a:gd name="connsiteY68" fmla="*/ 3434358 h 3470125"/>
                <a:gd name="connsiteX69" fmla="*/ 2128610 w 2570945"/>
                <a:gd name="connsiteY69" fmla="*/ 3443101 h 3470125"/>
                <a:gd name="connsiteX70" fmla="*/ 2094432 w 2570945"/>
                <a:gd name="connsiteY70" fmla="*/ 3450255 h 3470125"/>
                <a:gd name="connsiteX71" fmla="*/ 2060651 w 2570945"/>
                <a:gd name="connsiteY71" fmla="*/ 3455818 h 3470125"/>
                <a:gd name="connsiteX72" fmla="*/ 2024485 w 2570945"/>
                <a:gd name="connsiteY72" fmla="*/ 3460984 h 3470125"/>
                <a:gd name="connsiteX73" fmla="*/ 1987127 w 2570945"/>
                <a:gd name="connsiteY73" fmla="*/ 3464958 h 3470125"/>
                <a:gd name="connsiteX74" fmla="*/ 1949372 w 2570945"/>
                <a:gd name="connsiteY74" fmla="*/ 3466548 h 3470125"/>
                <a:gd name="connsiteX75" fmla="*/ 1886578 w 2570945"/>
                <a:gd name="connsiteY75" fmla="*/ 3470125 h 3470125"/>
                <a:gd name="connsiteX76" fmla="*/ 1822195 w 2570945"/>
                <a:gd name="connsiteY76" fmla="*/ 3470125 h 3470125"/>
                <a:gd name="connsiteX77" fmla="*/ 1695019 w 2570945"/>
                <a:gd name="connsiteY77" fmla="*/ 3470125 h 3470125"/>
                <a:gd name="connsiteX78" fmla="*/ 1567843 w 2570945"/>
                <a:gd name="connsiteY78" fmla="*/ 3466548 h 3470125"/>
                <a:gd name="connsiteX79" fmla="*/ 1440667 w 2570945"/>
                <a:gd name="connsiteY79" fmla="*/ 3460984 h 3470125"/>
                <a:gd name="connsiteX80" fmla="*/ 1232814 w 2570945"/>
                <a:gd name="connsiteY80" fmla="*/ 3453831 h 3470125"/>
                <a:gd name="connsiteX81" fmla="*/ 978064 w 2570945"/>
                <a:gd name="connsiteY81" fmla="*/ 3448665 h 3470125"/>
                <a:gd name="connsiteX82" fmla="*/ 720135 w 2570945"/>
                <a:gd name="connsiteY82" fmla="*/ 3443101 h 3470125"/>
                <a:gd name="connsiteX83" fmla="*/ 589382 w 2570945"/>
                <a:gd name="connsiteY83" fmla="*/ 3439525 h 3470125"/>
                <a:gd name="connsiteX84" fmla="*/ 458629 w 2570945"/>
                <a:gd name="connsiteY84" fmla="*/ 3434358 h 3470125"/>
                <a:gd name="connsiteX85" fmla="*/ 410143 w 2570945"/>
                <a:gd name="connsiteY85" fmla="*/ 3432371 h 3470125"/>
                <a:gd name="connsiteX86" fmla="*/ 362055 w 2570945"/>
                <a:gd name="connsiteY86" fmla="*/ 3427205 h 3470125"/>
                <a:gd name="connsiteX87" fmla="*/ 311979 w 2570945"/>
                <a:gd name="connsiteY87" fmla="*/ 3418065 h 3470125"/>
                <a:gd name="connsiteX88" fmla="*/ 286544 w 2570945"/>
                <a:gd name="connsiteY88" fmla="*/ 3412899 h 3470125"/>
                <a:gd name="connsiteX89" fmla="*/ 263493 w 2570945"/>
                <a:gd name="connsiteY89" fmla="*/ 3405745 h 3470125"/>
                <a:gd name="connsiteX90" fmla="*/ 240045 w 2570945"/>
                <a:gd name="connsiteY90" fmla="*/ 3398195 h 3470125"/>
                <a:gd name="connsiteX91" fmla="*/ 216597 w 2570945"/>
                <a:gd name="connsiteY91" fmla="*/ 3389452 h 3470125"/>
                <a:gd name="connsiteX92" fmla="*/ 193546 w 2570945"/>
                <a:gd name="connsiteY92" fmla="*/ 3378722 h 3470125"/>
                <a:gd name="connsiteX93" fmla="*/ 174072 w 2570945"/>
                <a:gd name="connsiteY93" fmla="*/ 3367992 h 3470125"/>
                <a:gd name="connsiteX94" fmla="*/ 154201 w 2570945"/>
                <a:gd name="connsiteY94" fmla="*/ 3353686 h 3470125"/>
                <a:gd name="connsiteX95" fmla="*/ 134330 w 2570945"/>
                <a:gd name="connsiteY95" fmla="*/ 3339379 h 3470125"/>
                <a:gd name="connsiteX96" fmla="*/ 118035 w 2570945"/>
                <a:gd name="connsiteY96" fmla="*/ 3321496 h 3470125"/>
                <a:gd name="connsiteX97" fmla="*/ 102138 w 2570945"/>
                <a:gd name="connsiteY97" fmla="*/ 3301626 h 3470125"/>
                <a:gd name="connsiteX98" fmla="*/ 91408 w 2570945"/>
                <a:gd name="connsiteY98" fmla="*/ 3283743 h 3470125"/>
                <a:gd name="connsiteX99" fmla="*/ 80677 w 2570945"/>
                <a:gd name="connsiteY99" fmla="*/ 3265859 h 3470125"/>
                <a:gd name="connsiteX100" fmla="*/ 71537 w 2570945"/>
                <a:gd name="connsiteY100" fmla="*/ 3246387 h 3470125"/>
                <a:gd name="connsiteX101" fmla="*/ 62793 w 2570945"/>
                <a:gd name="connsiteY101" fmla="*/ 3224530 h 3470125"/>
                <a:gd name="connsiteX102" fmla="*/ 57229 w 2570945"/>
                <a:gd name="connsiteY102" fmla="*/ 3203070 h 3470125"/>
                <a:gd name="connsiteX103" fmla="*/ 50076 w 2570945"/>
                <a:gd name="connsiteY103" fmla="*/ 3179623 h 3470125"/>
                <a:gd name="connsiteX104" fmla="*/ 42922 w 2570945"/>
                <a:gd name="connsiteY104" fmla="*/ 3135114 h 3470125"/>
                <a:gd name="connsiteX105" fmla="*/ 37755 w 2570945"/>
                <a:gd name="connsiteY105" fmla="*/ 3088618 h 3470125"/>
                <a:gd name="connsiteX106" fmla="*/ 35768 w 2570945"/>
                <a:gd name="connsiteY106" fmla="*/ 3040134 h 3470125"/>
                <a:gd name="connsiteX107" fmla="*/ 35768 w 2570945"/>
                <a:gd name="connsiteY107" fmla="*/ 2991651 h 3470125"/>
                <a:gd name="connsiteX108" fmla="*/ 35768 w 2570945"/>
                <a:gd name="connsiteY108" fmla="*/ 2945155 h 3470125"/>
                <a:gd name="connsiteX109" fmla="*/ 35768 w 2570945"/>
                <a:gd name="connsiteY109" fmla="*/ 2891506 h 3470125"/>
                <a:gd name="connsiteX110" fmla="*/ 34179 w 2570945"/>
                <a:gd name="connsiteY110" fmla="*/ 2839446 h 3470125"/>
                <a:gd name="connsiteX111" fmla="*/ 19871 w 2570945"/>
                <a:gd name="connsiteY111" fmla="*/ 2554508 h 3470125"/>
                <a:gd name="connsiteX112" fmla="*/ 8743 w 2570945"/>
                <a:gd name="connsiteY112" fmla="*/ 2325206 h 3470125"/>
                <a:gd name="connsiteX113" fmla="*/ 5167 w 2570945"/>
                <a:gd name="connsiteY113" fmla="*/ 2213933 h 3470125"/>
                <a:gd name="connsiteX114" fmla="*/ 1987 w 2570945"/>
                <a:gd name="connsiteY114" fmla="*/ 2099481 h 3470125"/>
                <a:gd name="connsiteX115" fmla="*/ 0 w 2570945"/>
                <a:gd name="connsiteY115" fmla="*/ 1973902 h 3470125"/>
                <a:gd name="connsiteX116" fmla="*/ 0 w 2570945"/>
                <a:gd name="connsiteY116" fmla="*/ 1830837 h 3470125"/>
                <a:gd name="connsiteX117" fmla="*/ 0 w 2570945"/>
                <a:gd name="connsiteY117" fmla="*/ 1502979 h 3470125"/>
                <a:gd name="connsiteX118" fmla="*/ 3577 w 2570945"/>
                <a:gd name="connsiteY118" fmla="*/ 1178698 h 3470125"/>
                <a:gd name="connsiteX119" fmla="*/ 12718 w 2570945"/>
                <a:gd name="connsiteY119" fmla="*/ 863160 h 3470125"/>
                <a:gd name="connsiteX120" fmla="*/ 23448 w 2570945"/>
                <a:gd name="connsiteY120" fmla="*/ 555172 h 3470125"/>
                <a:gd name="connsiteX121" fmla="*/ 25038 w 2570945"/>
                <a:gd name="connsiteY121" fmla="*/ 499536 h 3470125"/>
                <a:gd name="connsiteX122" fmla="*/ 26628 w 2570945"/>
                <a:gd name="connsiteY122" fmla="*/ 445887 h 3470125"/>
                <a:gd name="connsiteX123" fmla="*/ 30602 w 2570945"/>
                <a:gd name="connsiteY123" fmla="*/ 392237 h 3470125"/>
                <a:gd name="connsiteX124" fmla="*/ 35768 w 2570945"/>
                <a:gd name="connsiteY124" fmla="*/ 338190 h 3470125"/>
                <a:gd name="connsiteX125" fmla="*/ 41332 w 2570945"/>
                <a:gd name="connsiteY125" fmla="*/ 313154 h 3470125"/>
                <a:gd name="connsiteX126" fmla="*/ 44909 w 2570945"/>
                <a:gd name="connsiteY126" fmla="*/ 286130 h 3470125"/>
                <a:gd name="connsiteX127" fmla="*/ 52063 w 2570945"/>
                <a:gd name="connsiteY127" fmla="*/ 261094 h 3470125"/>
                <a:gd name="connsiteX128" fmla="*/ 59216 w 2570945"/>
                <a:gd name="connsiteY128" fmla="*/ 238045 h 3470125"/>
                <a:gd name="connsiteX129" fmla="*/ 69947 w 2570945"/>
                <a:gd name="connsiteY129" fmla="*/ 213008 h 3470125"/>
                <a:gd name="connsiteX130" fmla="*/ 80677 w 2570945"/>
                <a:gd name="connsiteY130" fmla="*/ 189561 h 3470125"/>
                <a:gd name="connsiteX131" fmla="*/ 93395 w 2570945"/>
                <a:gd name="connsiteY131" fmla="*/ 168499 h 3470125"/>
                <a:gd name="connsiteX132" fmla="*/ 107305 w 2570945"/>
                <a:gd name="connsiteY132" fmla="*/ 147039 h 3470125"/>
                <a:gd name="connsiteX133" fmla="*/ 125189 w 2570945"/>
                <a:gd name="connsiteY133" fmla="*/ 127169 h 3470125"/>
                <a:gd name="connsiteX134" fmla="*/ 143471 w 2570945"/>
                <a:gd name="connsiteY134" fmla="*/ 107299 h 3470125"/>
                <a:gd name="connsiteX135" fmla="*/ 159368 w 2570945"/>
                <a:gd name="connsiteY135" fmla="*/ 94980 h 3470125"/>
                <a:gd name="connsiteX136" fmla="*/ 175662 w 2570945"/>
                <a:gd name="connsiteY136" fmla="*/ 82660 h 3470125"/>
                <a:gd name="connsiteX137" fmla="*/ 193546 w 2570945"/>
                <a:gd name="connsiteY137" fmla="*/ 71930 h 3470125"/>
                <a:gd name="connsiteX138" fmla="*/ 211430 w 2570945"/>
                <a:gd name="connsiteY138" fmla="*/ 60803 h 3470125"/>
                <a:gd name="connsiteX139" fmla="*/ 229315 w 2570945"/>
                <a:gd name="connsiteY139" fmla="*/ 50073 h 3470125"/>
                <a:gd name="connsiteX140" fmla="*/ 250776 w 2570945"/>
                <a:gd name="connsiteY140" fmla="*/ 41330 h 3470125"/>
                <a:gd name="connsiteX141" fmla="*/ 272237 w 2570945"/>
                <a:gd name="connsiteY141" fmla="*/ 34177 h 3470125"/>
                <a:gd name="connsiteX142" fmla="*/ 294095 w 2570945"/>
                <a:gd name="connsiteY142" fmla="*/ 27023 h 3470125"/>
                <a:gd name="connsiteX143" fmla="*/ 342183 w 2570945"/>
                <a:gd name="connsiteY143" fmla="*/ 14307 h 3470125"/>
                <a:gd name="connsiteX144" fmla="*/ 394246 w 2570945"/>
                <a:gd name="connsiteY144" fmla="*/ 7153 h 3470125"/>
                <a:gd name="connsiteX145" fmla="*/ 449886 w 2570945"/>
                <a:gd name="connsiteY145" fmla="*/ 1987 h 3470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570945" h="3470125">
                  <a:moveTo>
                    <a:pt x="510692" y="0"/>
                  </a:moveTo>
                  <a:lnTo>
                    <a:pt x="1203802" y="1987"/>
                  </a:lnTo>
                  <a:lnTo>
                    <a:pt x="1793183" y="3577"/>
                  </a:lnTo>
                  <a:lnTo>
                    <a:pt x="1854387" y="10730"/>
                  </a:lnTo>
                  <a:lnTo>
                    <a:pt x="1915193" y="16294"/>
                  </a:lnTo>
                  <a:lnTo>
                    <a:pt x="2022895" y="25434"/>
                  </a:lnTo>
                  <a:lnTo>
                    <a:pt x="2074561" y="32190"/>
                  </a:lnTo>
                  <a:lnTo>
                    <a:pt x="2126623" y="39343"/>
                  </a:lnTo>
                  <a:lnTo>
                    <a:pt x="2178686" y="48483"/>
                  </a:lnTo>
                  <a:lnTo>
                    <a:pt x="2228761" y="60803"/>
                  </a:lnTo>
                  <a:lnTo>
                    <a:pt x="2277247" y="77096"/>
                  </a:lnTo>
                  <a:lnTo>
                    <a:pt x="2300695" y="85839"/>
                  </a:lnTo>
                  <a:lnTo>
                    <a:pt x="2321759" y="94980"/>
                  </a:lnTo>
                  <a:lnTo>
                    <a:pt x="2343617" y="105709"/>
                  </a:lnTo>
                  <a:lnTo>
                    <a:pt x="2365078" y="118426"/>
                  </a:lnTo>
                  <a:lnTo>
                    <a:pt x="2382963" y="130746"/>
                  </a:lnTo>
                  <a:lnTo>
                    <a:pt x="2400847" y="145450"/>
                  </a:lnTo>
                  <a:lnTo>
                    <a:pt x="2417141" y="159359"/>
                  </a:lnTo>
                  <a:lnTo>
                    <a:pt x="2433038" y="175652"/>
                  </a:lnTo>
                  <a:lnTo>
                    <a:pt x="2445756" y="193138"/>
                  </a:lnTo>
                  <a:lnTo>
                    <a:pt x="2458076" y="211021"/>
                  </a:lnTo>
                  <a:lnTo>
                    <a:pt x="2470794" y="230891"/>
                  </a:lnTo>
                  <a:lnTo>
                    <a:pt x="2479537" y="252351"/>
                  </a:lnTo>
                  <a:lnTo>
                    <a:pt x="2488678" y="275798"/>
                  </a:lnTo>
                  <a:lnTo>
                    <a:pt x="2497421" y="298847"/>
                  </a:lnTo>
                  <a:lnTo>
                    <a:pt x="2502985" y="323884"/>
                  </a:lnTo>
                  <a:lnTo>
                    <a:pt x="2508549" y="350907"/>
                  </a:lnTo>
                  <a:lnTo>
                    <a:pt x="2513715" y="379520"/>
                  </a:lnTo>
                  <a:lnTo>
                    <a:pt x="2517292" y="408133"/>
                  </a:lnTo>
                  <a:lnTo>
                    <a:pt x="2530010" y="571069"/>
                  </a:lnTo>
                  <a:lnTo>
                    <a:pt x="2540740" y="743144"/>
                  </a:lnTo>
                  <a:lnTo>
                    <a:pt x="2547894" y="920386"/>
                  </a:lnTo>
                  <a:lnTo>
                    <a:pt x="2555048" y="1099615"/>
                  </a:lnTo>
                  <a:lnTo>
                    <a:pt x="2563791" y="1452509"/>
                  </a:lnTo>
                  <a:lnTo>
                    <a:pt x="2570945" y="1773213"/>
                  </a:lnTo>
                  <a:lnTo>
                    <a:pt x="2570945" y="1855873"/>
                  </a:lnTo>
                  <a:lnTo>
                    <a:pt x="2570945" y="1938136"/>
                  </a:lnTo>
                  <a:lnTo>
                    <a:pt x="2569355" y="2018808"/>
                  </a:lnTo>
                  <a:lnTo>
                    <a:pt x="2565778" y="2099481"/>
                  </a:lnTo>
                  <a:lnTo>
                    <a:pt x="2560214" y="2178167"/>
                  </a:lnTo>
                  <a:lnTo>
                    <a:pt x="2555048" y="2257250"/>
                  </a:lnTo>
                  <a:lnTo>
                    <a:pt x="2547894" y="2333949"/>
                  </a:lnTo>
                  <a:lnTo>
                    <a:pt x="2540740" y="2409456"/>
                  </a:lnTo>
                  <a:lnTo>
                    <a:pt x="2522459" y="2554508"/>
                  </a:lnTo>
                  <a:lnTo>
                    <a:pt x="2502985" y="2695983"/>
                  </a:lnTo>
                  <a:lnTo>
                    <a:pt x="2479537" y="2828716"/>
                  </a:lnTo>
                  <a:lnTo>
                    <a:pt x="2458076" y="2952308"/>
                  </a:lnTo>
                  <a:lnTo>
                    <a:pt x="2434981" y="2945295"/>
                  </a:lnTo>
                  <a:lnTo>
                    <a:pt x="2427019" y="3017952"/>
                  </a:lnTo>
                  <a:lnTo>
                    <a:pt x="2431448" y="3007945"/>
                  </a:lnTo>
                  <a:lnTo>
                    <a:pt x="2441781" y="3048877"/>
                  </a:lnTo>
                  <a:lnTo>
                    <a:pt x="2447345" y="3077490"/>
                  </a:lnTo>
                  <a:lnTo>
                    <a:pt x="2449333" y="3108090"/>
                  </a:lnTo>
                  <a:lnTo>
                    <a:pt x="2447345" y="3138690"/>
                  </a:lnTo>
                  <a:lnTo>
                    <a:pt x="2441781" y="3168893"/>
                  </a:lnTo>
                  <a:lnTo>
                    <a:pt x="2433038" y="3197506"/>
                  </a:lnTo>
                  <a:lnTo>
                    <a:pt x="2420718" y="3228106"/>
                  </a:lnTo>
                  <a:lnTo>
                    <a:pt x="2406013" y="3257117"/>
                  </a:lnTo>
                  <a:lnTo>
                    <a:pt x="2386539" y="3285730"/>
                  </a:lnTo>
                  <a:lnTo>
                    <a:pt x="2370642" y="3305202"/>
                  </a:lnTo>
                  <a:lnTo>
                    <a:pt x="2354348" y="3325073"/>
                  </a:lnTo>
                  <a:lnTo>
                    <a:pt x="2334477" y="3342956"/>
                  </a:lnTo>
                  <a:lnTo>
                    <a:pt x="2314605" y="3358852"/>
                  </a:lnTo>
                  <a:lnTo>
                    <a:pt x="2293144" y="3375145"/>
                  </a:lnTo>
                  <a:lnTo>
                    <a:pt x="2268107" y="3389452"/>
                  </a:lnTo>
                  <a:lnTo>
                    <a:pt x="2243069" y="3402169"/>
                  </a:lnTo>
                  <a:lnTo>
                    <a:pt x="2216441" y="3414488"/>
                  </a:lnTo>
                  <a:lnTo>
                    <a:pt x="2189416" y="3425218"/>
                  </a:lnTo>
                  <a:lnTo>
                    <a:pt x="2158815" y="3434358"/>
                  </a:lnTo>
                  <a:lnTo>
                    <a:pt x="2128610" y="3443101"/>
                  </a:lnTo>
                  <a:lnTo>
                    <a:pt x="2094432" y="3450255"/>
                  </a:lnTo>
                  <a:lnTo>
                    <a:pt x="2060651" y="3455818"/>
                  </a:lnTo>
                  <a:lnTo>
                    <a:pt x="2024485" y="3460984"/>
                  </a:lnTo>
                  <a:lnTo>
                    <a:pt x="1987127" y="3464958"/>
                  </a:lnTo>
                  <a:lnTo>
                    <a:pt x="1949372" y="3466548"/>
                  </a:lnTo>
                  <a:lnTo>
                    <a:pt x="1886578" y="3470125"/>
                  </a:lnTo>
                  <a:lnTo>
                    <a:pt x="1822195" y="3470125"/>
                  </a:lnTo>
                  <a:lnTo>
                    <a:pt x="1695019" y="3470125"/>
                  </a:lnTo>
                  <a:lnTo>
                    <a:pt x="1567843" y="3466548"/>
                  </a:lnTo>
                  <a:lnTo>
                    <a:pt x="1440667" y="3460984"/>
                  </a:lnTo>
                  <a:lnTo>
                    <a:pt x="1232814" y="3453831"/>
                  </a:lnTo>
                  <a:lnTo>
                    <a:pt x="978064" y="3448665"/>
                  </a:lnTo>
                  <a:lnTo>
                    <a:pt x="720135" y="3443101"/>
                  </a:lnTo>
                  <a:lnTo>
                    <a:pt x="589382" y="3439525"/>
                  </a:lnTo>
                  <a:lnTo>
                    <a:pt x="458629" y="3434358"/>
                  </a:lnTo>
                  <a:lnTo>
                    <a:pt x="410143" y="3432371"/>
                  </a:lnTo>
                  <a:lnTo>
                    <a:pt x="362055" y="3427205"/>
                  </a:lnTo>
                  <a:lnTo>
                    <a:pt x="311979" y="3418065"/>
                  </a:lnTo>
                  <a:lnTo>
                    <a:pt x="286544" y="3412899"/>
                  </a:lnTo>
                  <a:lnTo>
                    <a:pt x="263493" y="3405745"/>
                  </a:lnTo>
                  <a:lnTo>
                    <a:pt x="240045" y="3398195"/>
                  </a:lnTo>
                  <a:lnTo>
                    <a:pt x="216597" y="3389452"/>
                  </a:lnTo>
                  <a:lnTo>
                    <a:pt x="193546" y="3378722"/>
                  </a:lnTo>
                  <a:lnTo>
                    <a:pt x="174072" y="3367992"/>
                  </a:lnTo>
                  <a:lnTo>
                    <a:pt x="154201" y="3353686"/>
                  </a:lnTo>
                  <a:lnTo>
                    <a:pt x="134330" y="3339379"/>
                  </a:lnTo>
                  <a:lnTo>
                    <a:pt x="118035" y="3321496"/>
                  </a:lnTo>
                  <a:lnTo>
                    <a:pt x="102138" y="3301626"/>
                  </a:lnTo>
                  <a:lnTo>
                    <a:pt x="91408" y="3283743"/>
                  </a:lnTo>
                  <a:lnTo>
                    <a:pt x="80677" y="3265859"/>
                  </a:lnTo>
                  <a:lnTo>
                    <a:pt x="71537" y="3246387"/>
                  </a:lnTo>
                  <a:lnTo>
                    <a:pt x="62793" y="3224530"/>
                  </a:lnTo>
                  <a:lnTo>
                    <a:pt x="57229" y="3203070"/>
                  </a:lnTo>
                  <a:lnTo>
                    <a:pt x="50076" y="3179623"/>
                  </a:lnTo>
                  <a:lnTo>
                    <a:pt x="42922" y="3135114"/>
                  </a:lnTo>
                  <a:lnTo>
                    <a:pt x="37755" y="3088618"/>
                  </a:lnTo>
                  <a:lnTo>
                    <a:pt x="35768" y="3040134"/>
                  </a:lnTo>
                  <a:lnTo>
                    <a:pt x="35768" y="2991651"/>
                  </a:lnTo>
                  <a:lnTo>
                    <a:pt x="35768" y="2945155"/>
                  </a:lnTo>
                  <a:lnTo>
                    <a:pt x="35768" y="2891506"/>
                  </a:lnTo>
                  <a:lnTo>
                    <a:pt x="34179" y="2839446"/>
                  </a:lnTo>
                  <a:lnTo>
                    <a:pt x="19871" y="2554508"/>
                  </a:lnTo>
                  <a:lnTo>
                    <a:pt x="8743" y="2325206"/>
                  </a:lnTo>
                  <a:lnTo>
                    <a:pt x="5167" y="2213933"/>
                  </a:lnTo>
                  <a:lnTo>
                    <a:pt x="1987" y="2099481"/>
                  </a:lnTo>
                  <a:lnTo>
                    <a:pt x="0" y="1973902"/>
                  </a:lnTo>
                  <a:lnTo>
                    <a:pt x="0" y="1830837"/>
                  </a:lnTo>
                  <a:lnTo>
                    <a:pt x="0" y="1502979"/>
                  </a:lnTo>
                  <a:lnTo>
                    <a:pt x="3577" y="1178698"/>
                  </a:lnTo>
                  <a:lnTo>
                    <a:pt x="12718" y="863160"/>
                  </a:lnTo>
                  <a:lnTo>
                    <a:pt x="23448" y="555172"/>
                  </a:lnTo>
                  <a:lnTo>
                    <a:pt x="25038" y="499536"/>
                  </a:lnTo>
                  <a:lnTo>
                    <a:pt x="26628" y="445887"/>
                  </a:lnTo>
                  <a:lnTo>
                    <a:pt x="30602" y="392237"/>
                  </a:lnTo>
                  <a:lnTo>
                    <a:pt x="35768" y="338190"/>
                  </a:lnTo>
                  <a:lnTo>
                    <a:pt x="41332" y="313154"/>
                  </a:lnTo>
                  <a:lnTo>
                    <a:pt x="44909" y="286130"/>
                  </a:lnTo>
                  <a:lnTo>
                    <a:pt x="52063" y="261094"/>
                  </a:lnTo>
                  <a:lnTo>
                    <a:pt x="59216" y="238045"/>
                  </a:lnTo>
                  <a:lnTo>
                    <a:pt x="69947" y="213008"/>
                  </a:lnTo>
                  <a:lnTo>
                    <a:pt x="80677" y="189561"/>
                  </a:lnTo>
                  <a:lnTo>
                    <a:pt x="93395" y="168499"/>
                  </a:lnTo>
                  <a:lnTo>
                    <a:pt x="107305" y="147039"/>
                  </a:lnTo>
                  <a:lnTo>
                    <a:pt x="125189" y="127169"/>
                  </a:lnTo>
                  <a:lnTo>
                    <a:pt x="143471" y="107299"/>
                  </a:lnTo>
                  <a:lnTo>
                    <a:pt x="159368" y="94980"/>
                  </a:lnTo>
                  <a:lnTo>
                    <a:pt x="175662" y="82660"/>
                  </a:lnTo>
                  <a:lnTo>
                    <a:pt x="193546" y="71930"/>
                  </a:lnTo>
                  <a:lnTo>
                    <a:pt x="211430" y="60803"/>
                  </a:lnTo>
                  <a:lnTo>
                    <a:pt x="229315" y="50073"/>
                  </a:lnTo>
                  <a:lnTo>
                    <a:pt x="250776" y="41330"/>
                  </a:lnTo>
                  <a:lnTo>
                    <a:pt x="272237" y="34177"/>
                  </a:lnTo>
                  <a:lnTo>
                    <a:pt x="294095" y="27023"/>
                  </a:lnTo>
                  <a:lnTo>
                    <a:pt x="342183" y="14307"/>
                  </a:lnTo>
                  <a:lnTo>
                    <a:pt x="394246" y="7153"/>
                  </a:lnTo>
                  <a:lnTo>
                    <a:pt x="449886" y="1987"/>
                  </a:lnTo>
                  <a:close/>
                </a:path>
              </a:pathLst>
            </a:custGeom>
            <a:grpFill/>
            <a:ln>
              <a:solidFill>
                <a:schemeClr val="accent2"/>
              </a:solidFill>
            </a:ln>
            <a:effectLst/>
          </p:spPr>
          <p:txBody>
            <a:bodyPr wrap="square"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grpSp>
      <p:sp>
        <p:nvSpPr>
          <p:cNvPr id="4" name="Content Placeholder 2">
            <a:extLst>
              <a:ext uri="{FF2B5EF4-FFF2-40B4-BE49-F238E27FC236}">
                <a16:creationId xmlns:a16="http://schemas.microsoft.com/office/drawing/2014/main" xmlns="" id="{BF078203-09AD-1E4B-BE6B-46192478A324}"/>
              </a:ext>
            </a:extLst>
          </p:cNvPr>
          <p:cNvSpPr txBox="1">
            <a:spLocks/>
          </p:cNvSpPr>
          <p:nvPr/>
        </p:nvSpPr>
        <p:spPr>
          <a:xfrm>
            <a:off x="634949" y="2737060"/>
            <a:ext cx="3077960" cy="2344968"/>
          </a:xfrm>
          <a:prstGeom prst="rect">
            <a:avLst/>
          </a:prstGeom>
        </p:spPr>
        <p:txBody>
          <a:bodyPr vert="horz" wrap="square" lIns="0" tIns="0" rIns="0" bIns="0" rtlCol="0" anchor="t">
            <a:noAutofit/>
          </a:bodyPr>
          <a:lstStyle>
            <a:lvl1pPr marL="268288" indent="-257175" algn="l" defTabSz="914400" rtl="0" eaLnBrk="1" latinLnBrk="0" hangingPunct="1">
              <a:lnSpc>
                <a:spcPct val="120000"/>
              </a:lnSpc>
              <a:spcBef>
                <a:spcPts val="0"/>
              </a:spcBef>
              <a:spcAft>
                <a:spcPts val="600"/>
              </a:spcAft>
              <a:buSzPct val="130000"/>
              <a:buFontTx/>
              <a:buBlip>
                <a:blip r:embed="rId3">
                  <a:extLst>
                    <a:ext uri="{96DAC541-7B7A-43D3-8B79-37D633B846F1}">
                      <asvg:svgBlip xmlns:asvg="http://schemas.microsoft.com/office/drawing/2016/SVG/main" xmlns="" r:embed="rId4"/>
                    </a:ext>
                  </a:extLst>
                </a:blip>
              </a:buBlip>
              <a:tabLst/>
              <a:defRPr sz="1600" b="0" i="0" kern="1200">
                <a:solidFill>
                  <a:schemeClr val="tx2"/>
                </a:solidFill>
                <a:latin typeface="Museo Sans 300" panose="02000000000000000000" pitchFamily="2" charset="77"/>
                <a:ea typeface="+mn-ea"/>
                <a:cs typeface="+mn-cs"/>
              </a:defRPr>
            </a:lvl1pPr>
            <a:lvl2pPr marL="490538" indent="-220663" algn="l" defTabSz="914400" rtl="0" eaLnBrk="1" latinLnBrk="0" hangingPunct="1">
              <a:lnSpc>
                <a:spcPct val="120000"/>
              </a:lnSpc>
              <a:spcBef>
                <a:spcPts val="0"/>
              </a:spcBef>
              <a:spcAft>
                <a:spcPts val="600"/>
              </a:spcAft>
              <a:buSzPct val="130000"/>
              <a:buFontTx/>
              <a:buBlip>
                <a:blip r:embed="rId3">
                  <a:extLst>
                    <a:ext uri="{96DAC541-7B7A-43D3-8B79-37D633B846F1}">
                      <asvg:svgBlip xmlns:asvg="http://schemas.microsoft.com/office/drawing/2016/SVG/main" xmlns="" r:embed="rId4"/>
                    </a:ext>
                  </a:extLst>
                </a:blip>
              </a:buBlip>
              <a:tabLst/>
              <a:defRPr sz="1400" b="0" i="0" kern="1200">
                <a:solidFill>
                  <a:schemeClr val="tx2"/>
                </a:solidFill>
                <a:latin typeface="Museo Sans 300" panose="02000000000000000000" pitchFamily="2" charset="77"/>
                <a:ea typeface="+mn-ea"/>
                <a:cs typeface="+mn-cs"/>
              </a:defRPr>
            </a:lvl2pPr>
            <a:lvl3pPr marL="668338" indent="-177800" algn="l" defTabSz="914400" rtl="0" eaLnBrk="1" latinLnBrk="0" hangingPunct="1">
              <a:lnSpc>
                <a:spcPct val="120000"/>
              </a:lnSpc>
              <a:spcBef>
                <a:spcPts val="0"/>
              </a:spcBef>
              <a:spcAft>
                <a:spcPts val="600"/>
              </a:spcAft>
              <a:buSzPct val="130000"/>
              <a:buFontTx/>
              <a:buBlip>
                <a:blip r:embed="rId3">
                  <a:extLst>
                    <a:ext uri="{96DAC541-7B7A-43D3-8B79-37D633B846F1}">
                      <asvg:svgBlip xmlns:asvg="http://schemas.microsoft.com/office/drawing/2016/SVG/main" xmlns="" r:embed="rId4"/>
                    </a:ext>
                  </a:extLst>
                </a:blip>
              </a:buBlip>
              <a:tabLst/>
              <a:defRPr sz="1200" b="0" i="0" kern="1200">
                <a:solidFill>
                  <a:schemeClr val="tx2"/>
                </a:solidFill>
                <a:latin typeface="Museo Sans 300" panose="02000000000000000000" pitchFamily="2" charset="77"/>
                <a:ea typeface="+mn-ea"/>
                <a:cs typeface="+mn-cs"/>
              </a:defRPr>
            </a:lvl3pPr>
            <a:lvl4pPr marL="847725" indent="-179388" algn="l" defTabSz="914400" rtl="0" eaLnBrk="1" latinLnBrk="0" hangingPunct="1">
              <a:lnSpc>
                <a:spcPct val="120000"/>
              </a:lnSpc>
              <a:spcBef>
                <a:spcPts val="0"/>
              </a:spcBef>
              <a:spcAft>
                <a:spcPts val="600"/>
              </a:spcAft>
              <a:buSzPct val="130000"/>
              <a:buFontTx/>
              <a:buBlip>
                <a:blip r:embed="rId3">
                  <a:extLst>
                    <a:ext uri="{96DAC541-7B7A-43D3-8B79-37D633B846F1}">
                      <asvg:svgBlip xmlns:asvg="http://schemas.microsoft.com/office/drawing/2016/SVG/main" xmlns="" r:embed="rId4"/>
                    </a:ext>
                  </a:extLst>
                </a:blip>
              </a:buBlip>
              <a:tabLst/>
              <a:defRPr sz="1000" b="0" i="0" kern="1200">
                <a:solidFill>
                  <a:schemeClr val="tx2"/>
                </a:solidFill>
                <a:latin typeface="Museo Sans 300" panose="02000000000000000000" pitchFamily="2" charset="77"/>
                <a:ea typeface="+mn-ea"/>
                <a:cs typeface="+mn-cs"/>
              </a:defRPr>
            </a:lvl4pPr>
            <a:lvl5pPr marL="981075" indent="-133350" algn="l" defTabSz="914400" rtl="0" eaLnBrk="1" latinLnBrk="0" hangingPunct="1">
              <a:lnSpc>
                <a:spcPct val="120000"/>
              </a:lnSpc>
              <a:spcBef>
                <a:spcPts val="0"/>
              </a:spcBef>
              <a:spcAft>
                <a:spcPts val="600"/>
              </a:spcAft>
              <a:buSzPct val="130000"/>
              <a:buFontTx/>
              <a:buBlip>
                <a:blip r:embed="rId3">
                  <a:extLst>
                    <a:ext uri="{96DAC541-7B7A-43D3-8B79-37D633B846F1}">
                      <asvg:svgBlip xmlns:asvg="http://schemas.microsoft.com/office/drawing/2016/SVG/main" xmlns="" r:embed="rId4"/>
                    </a:ext>
                  </a:extLst>
                </a:blip>
              </a:buBlip>
              <a:tabLst/>
              <a:defRPr sz="800" b="0" i="0" kern="1200">
                <a:solidFill>
                  <a:schemeClr val="tx2"/>
                </a:solidFill>
                <a:latin typeface="Museo Sans 300"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90220" lvl="1" indent="-220345"/>
            <a:endParaRPr lang="en-GB" sz="1200" dirty="0">
              <a:latin typeface="Museo Sans 100"/>
            </a:endParaRPr>
          </a:p>
          <a:p>
            <a:pPr marL="490220" lvl="1" indent="-220345"/>
            <a:endParaRPr lang="en-GB" sz="1200" dirty="0">
              <a:latin typeface="Museo Sans 100"/>
            </a:endParaRPr>
          </a:p>
        </p:txBody>
      </p:sp>
      <p:sp>
        <p:nvSpPr>
          <p:cNvPr id="5" name="Content Placeholder 2">
            <a:extLst>
              <a:ext uri="{FF2B5EF4-FFF2-40B4-BE49-F238E27FC236}">
                <a16:creationId xmlns:a16="http://schemas.microsoft.com/office/drawing/2014/main" xmlns="" id="{A9BF014B-2630-B64A-A594-43D17D9A77FA}"/>
              </a:ext>
            </a:extLst>
          </p:cNvPr>
          <p:cNvSpPr txBox="1">
            <a:spLocks/>
          </p:cNvSpPr>
          <p:nvPr/>
        </p:nvSpPr>
        <p:spPr>
          <a:xfrm>
            <a:off x="4424391" y="2360815"/>
            <a:ext cx="3339937" cy="2715977"/>
          </a:xfrm>
          <a:prstGeom prst="rect">
            <a:avLst/>
          </a:prstGeom>
        </p:spPr>
        <p:txBody>
          <a:bodyPr vert="horz" wrap="square" lIns="0" tIns="0" rIns="0" bIns="0" rtlCol="0" anchor="t">
            <a:noAutofit/>
          </a:bodyPr>
          <a:lstStyle>
            <a:lvl1pPr marL="268288" indent="-257175" algn="l" defTabSz="914400" rtl="0" eaLnBrk="1" latinLnBrk="0" hangingPunct="1">
              <a:lnSpc>
                <a:spcPct val="120000"/>
              </a:lnSpc>
              <a:spcBef>
                <a:spcPts val="0"/>
              </a:spcBef>
              <a:spcAft>
                <a:spcPts val="600"/>
              </a:spcAft>
              <a:buSzPct val="130000"/>
              <a:buFontTx/>
              <a:buBlip>
                <a:blip r:embed="rId3">
                  <a:extLst>
                    <a:ext uri="{96DAC541-7B7A-43D3-8B79-37D633B846F1}">
                      <asvg:svgBlip xmlns:asvg="http://schemas.microsoft.com/office/drawing/2016/SVG/main" xmlns="" r:embed="rId4"/>
                    </a:ext>
                  </a:extLst>
                </a:blip>
              </a:buBlip>
              <a:tabLst/>
              <a:defRPr sz="1600" b="0" i="0" kern="1200">
                <a:solidFill>
                  <a:schemeClr val="tx2"/>
                </a:solidFill>
                <a:latin typeface="Museo Sans 300" panose="02000000000000000000" pitchFamily="2" charset="77"/>
                <a:ea typeface="+mn-ea"/>
                <a:cs typeface="+mn-cs"/>
              </a:defRPr>
            </a:lvl1pPr>
            <a:lvl2pPr marL="490538" indent="-220663" algn="l" defTabSz="914400" rtl="0" eaLnBrk="1" latinLnBrk="0" hangingPunct="1">
              <a:lnSpc>
                <a:spcPct val="120000"/>
              </a:lnSpc>
              <a:spcBef>
                <a:spcPts val="0"/>
              </a:spcBef>
              <a:spcAft>
                <a:spcPts val="600"/>
              </a:spcAft>
              <a:buSzPct val="130000"/>
              <a:buFontTx/>
              <a:buBlip>
                <a:blip r:embed="rId3">
                  <a:extLst>
                    <a:ext uri="{96DAC541-7B7A-43D3-8B79-37D633B846F1}">
                      <asvg:svgBlip xmlns:asvg="http://schemas.microsoft.com/office/drawing/2016/SVG/main" xmlns="" r:embed="rId4"/>
                    </a:ext>
                  </a:extLst>
                </a:blip>
              </a:buBlip>
              <a:tabLst/>
              <a:defRPr sz="1400" b="0" i="0" kern="1200">
                <a:solidFill>
                  <a:schemeClr val="tx2"/>
                </a:solidFill>
                <a:latin typeface="Museo Sans 300" panose="02000000000000000000" pitchFamily="2" charset="77"/>
                <a:ea typeface="+mn-ea"/>
                <a:cs typeface="+mn-cs"/>
              </a:defRPr>
            </a:lvl2pPr>
            <a:lvl3pPr marL="668338" indent="-177800" algn="l" defTabSz="914400" rtl="0" eaLnBrk="1" latinLnBrk="0" hangingPunct="1">
              <a:lnSpc>
                <a:spcPct val="120000"/>
              </a:lnSpc>
              <a:spcBef>
                <a:spcPts val="0"/>
              </a:spcBef>
              <a:spcAft>
                <a:spcPts val="600"/>
              </a:spcAft>
              <a:buSzPct val="130000"/>
              <a:buFontTx/>
              <a:buBlip>
                <a:blip r:embed="rId3">
                  <a:extLst>
                    <a:ext uri="{96DAC541-7B7A-43D3-8B79-37D633B846F1}">
                      <asvg:svgBlip xmlns:asvg="http://schemas.microsoft.com/office/drawing/2016/SVG/main" xmlns="" r:embed="rId4"/>
                    </a:ext>
                  </a:extLst>
                </a:blip>
              </a:buBlip>
              <a:tabLst/>
              <a:defRPr sz="1200" b="0" i="0" kern="1200">
                <a:solidFill>
                  <a:schemeClr val="tx2"/>
                </a:solidFill>
                <a:latin typeface="Museo Sans 300" panose="02000000000000000000" pitchFamily="2" charset="77"/>
                <a:ea typeface="+mn-ea"/>
                <a:cs typeface="+mn-cs"/>
              </a:defRPr>
            </a:lvl3pPr>
            <a:lvl4pPr marL="847725" indent="-179388" algn="l" defTabSz="914400" rtl="0" eaLnBrk="1" latinLnBrk="0" hangingPunct="1">
              <a:lnSpc>
                <a:spcPct val="120000"/>
              </a:lnSpc>
              <a:spcBef>
                <a:spcPts val="0"/>
              </a:spcBef>
              <a:spcAft>
                <a:spcPts val="600"/>
              </a:spcAft>
              <a:buSzPct val="130000"/>
              <a:buFontTx/>
              <a:buBlip>
                <a:blip r:embed="rId3">
                  <a:extLst>
                    <a:ext uri="{96DAC541-7B7A-43D3-8B79-37D633B846F1}">
                      <asvg:svgBlip xmlns:asvg="http://schemas.microsoft.com/office/drawing/2016/SVG/main" xmlns="" r:embed="rId4"/>
                    </a:ext>
                  </a:extLst>
                </a:blip>
              </a:buBlip>
              <a:tabLst/>
              <a:defRPr sz="1000" b="0" i="0" kern="1200">
                <a:solidFill>
                  <a:schemeClr val="tx2"/>
                </a:solidFill>
                <a:latin typeface="Museo Sans 300" panose="02000000000000000000" pitchFamily="2" charset="77"/>
                <a:ea typeface="+mn-ea"/>
                <a:cs typeface="+mn-cs"/>
              </a:defRPr>
            </a:lvl4pPr>
            <a:lvl5pPr marL="981075" indent="-133350" algn="l" defTabSz="914400" rtl="0" eaLnBrk="1" latinLnBrk="0" hangingPunct="1">
              <a:lnSpc>
                <a:spcPct val="120000"/>
              </a:lnSpc>
              <a:spcBef>
                <a:spcPts val="0"/>
              </a:spcBef>
              <a:spcAft>
                <a:spcPts val="600"/>
              </a:spcAft>
              <a:buSzPct val="130000"/>
              <a:buFontTx/>
              <a:buBlip>
                <a:blip r:embed="rId3">
                  <a:extLst>
                    <a:ext uri="{96DAC541-7B7A-43D3-8B79-37D633B846F1}">
                      <asvg:svgBlip xmlns:asvg="http://schemas.microsoft.com/office/drawing/2016/SVG/main" xmlns="" r:embed="rId4"/>
                    </a:ext>
                  </a:extLst>
                </a:blip>
              </a:buBlip>
              <a:tabLst/>
              <a:defRPr sz="800" b="0" i="0" kern="1200">
                <a:solidFill>
                  <a:schemeClr val="tx2"/>
                </a:solidFill>
                <a:latin typeface="Museo Sans 300"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0795" indent="0" algn="ctr">
              <a:buNone/>
            </a:pPr>
            <a:r>
              <a:rPr lang="en-GB" b="1" dirty="0">
                <a:solidFill>
                  <a:schemeClr val="accent2"/>
                </a:solidFill>
                <a:latin typeface="Museo Sans 100"/>
              </a:rPr>
              <a:t>Sessions cover</a:t>
            </a:r>
            <a:r>
              <a:rPr lang="en-GB" dirty="0">
                <a:latin typeface="Museo Sans 100"/>
              </a:rPr>
              <a:t> </a:t>
            </a:r>
          </a:p>
          <a:p>
            <a:pPr marL="490220" lvl="1" indent="-220345"/>
            <a:r>
              <a:rPr lang="en-GB" dirty="0">
                <a:latin typeface="Museo Sans 100"/>
              </a:rPr>
              <a:t>	Managing your Mindset</a:t>
            </a:r>
          </a:p>
          <a:p>
            <a:pPr marL="490220" lvl="1" indent="-220345"/>
            <a:r>
              <a:rPr lang="en-GB" dirty="0">
                <a:latin typeface="Museo Sans 100"/>
              </a:rPr>
              <a:t>  	Managing thoughts/ feelings</a:t>
            </a:r>
          </a:p>
          <a:p>
            <a:pPr marL="490220" lvl="1" indent="-220345"/>
            <a:r>
              <a:rPr lang="en-GB" dirty="0">
                <a:latin typeface="Museo Sans 100"/>
              </a:rPr>
              <a:t>	Responsibility</a:t>
            </a:r>
          </a:p>
          <a:p>
            <a:pPr marL="490220" lvl="1" indent="-220345"/>
            <a:r>
              <a:rPr lang="en-GB" dirty="0">
                <a:latin typeface="Museo Sans 100"/>
              </a:rPr>
              <a:t>	Relationships</a:t>
            </a:r>
          </a:p>
          <a:p>
            <a:pPr marL="490220" lvl="1" indent="-220345"/>
            <a:r>
              <a:rPr lang="en-GB" dirty="0">
                <a:latin typeface="Museo Sans 100"/>
              </a:rPr>
              <a:t>	Inner Voice</a:t>
            </a:r>
          </a:p>
          <a:p>
            <a:pPr marL="490220" lvl="1" indent="-220345"/>
            <a:r>
              <a:rPr lang="en-GB" dirty="0">
                <a:latin typeface="Museo Sans 100"/>
              </a:rPr>
              <a:t>	Conflict</a:t>
            </a:r>
          </a:p>
          <a:p>
            <a:pPr marL="490220" lvl="1" indent="-220345"/>
            <a:r>
              <a:rPr lang="en-GB" dirty="0">
                <a:latin typeface="Museo Sans 100"/>
              </a:rPr>
              <a:t>	Facing fears</a:t>
            </a:r>
          </a:p>
          <a:p>
            <a:pPr marL="490220" lvl="1" indent="-220345"/>
            <a:r>
              <a:rPr lang="en-GB" dirty="0">
                <a:latin typeface="Museo Sans 100"/>
              </a:rPr>
              <a:t>	Assertiveness </a:t>
            </a:r>
          </a:p>
          <a:p>
            <a:pPr marL="490220" lvl="1" indent="-220345"/>
            <a:r>
              <a:rPr lang="en-GB" dirty="0">
                <a:latin typeface="Museo Sans 100"/>
              </a:rPr>
              <a:t>	Voice   </a:t>
            </a:r>
          </a:p>
          <a:p>
            <a:pPr marL="490220" lvl="1" indent="-220345"/>
            <a:r>
              <a:rPr lang="en-GB" dirty="0">
                <a:latin typeface="Museo Sans 100"/>
              </a:rPr>
              <a:t>	Confidence   </a:t>
            </a:r>
          </a:p>
          <a:p>
            <a:pPr marL="490220" lvl="1" indent="-220345"/>
            <a:r>
              <a:rPr lang="en-GB" dirty="0">
                <a:latin typeface="Museo Sans 100"/>
              </a:rPr>
              <a:t>	Forgiveness</a:t>
            </a:r>
          </a:p>
          <a:p>
            <a:pPr marL="490220" lvl="1" indent="-220345"/>
            <a:r>
              <a:rPr lang="en-GB" dirty="0">
                <a:latin typeface="Museo Sans 100"/>
              </a:rPr>
              <a:t>	Judgement</a:t>
            </a:r>
          </a:p>
          <a:p>
            <a:pPr marL="490220" lvl="1" indent="-220345"/>
            <a:endParaRPr lang="en-GB" sz="1300" dirty="0">
              <a:latin typeface="Museo Sans 100"/>
            </a:endParaRPr>
          </a:p>
          <a:p>
            <a:pPr marL="269875" lvl="1" indent="0">
              <a:buNone/>
            </a:pPr>
            <a:endParaRPr lang="en-GB" sz="1300" dirty="0">
              <a:latin typeface="Museo Sans 100"/>
            </a:endParaRPr>
          </a:p>
          <a:p>
            <a:pPr marL="269875" lvl="1" indent="0">
              <a:buNone/>
            </a:pPr>
            <a:endParaRPr lang="en-US" sz="1300" dirty="0">
              <a:latin typeface="Museo Sans 100"/>
            </a:endParaRPr>
          </a:p>
        </p:txBody>
      </p:sp>
      <p:sp>
        <p:nvSpPr>
          <p:cNvPr id="6" name="Content Placeholder 2">
            <a:extLst>
              <a:ext uri="{FF2B5EF4-FFF2-40B4-BE49-F238E27FC236}">
                <a16:creationId xmlns:a16="http://schemas.microsoft.com/office/drawing/2014/main" xmlns="" id="{B9DB2703-8CCE-E14F-A9C5-0ABEE0112EB9}"/>
              </a:ext>
            </a:extLst>
          </p:cNvPr>
          <p:cNvSpPr txBox="1">
            <a:spLocks/>
          </p:cNvSpPr>
          <p:nvPr/>
        </p:nvSpPr>
        <p:spPr>
          <a:xfrm>
            <a:off x="8260309" y="2534194"/>
            <a:ext cx="3267609" cy="3754341"/>
          </a:xfrm>
          <a:prstGeom prst="rect">
            <a:avLst/>
          </a:prstGeom>
        </p:spPr>
        <p:txBody>
          <a:bodyPr vert="horz" wrap="square" lIns="0" tIns="0" rIns="0" bIns="0" rtlCol="0" anchor="t">
            <a:noAutofit/>
          </a:bodyPr>
          <a:lstStyle>
            <a:lvl1pPr marL="268288" indent="-257175" algn="l" defTabSz="914400" rtl="0" eaLnBrk="1" latinLnBrk="0" hangingPunct="1">
              <a:lnSpc>
                <a:spcPct val="120000"/>
              </a:lnSpc>
              <a:spcBef>
                <a:spcPts val="0"/>
              </a:spcBef>
              <a:spcAft>
                <a:spcPts val="600"/>
              </a:spcAft>
              <a:buSzPct val="130000"/>
              <a:buFontTx/>
              <a:buBlip>
                <a:blip r:embed="rId3">
                  <a:extLst>
                    <a:ext uri="{96DAC541-7B7A-43D3-8B79-37D633B846F1}">
                      <asvg:svgBlip xmlns:asvg="http://schemas.microsoft.com/office/drawing/2016/SVG/main" xmlns="" r:embed="rId4"/>
                    </a:ext>
                  </a:extLst>
                </a:blip>
              </a:buBlip>
              <a:tabLst/>
              <a:defRPr sz="1600" b="0" i="0" kern="1200">
                <a:solidFill>
                  <a:schemeClr val="tx2"/>
                </a:solidFill>
                <a:latin typeface="Museo Sans 300" panose="02000000000000000000" pitchFamily="2" charset="77"/>
                <a:ea typeface="+mn-ea"/>
                <a:cs typeface="+mn-cs"/>
              </a:defRPr>
            </a:lvl1pPr>
            <a:lvl2pPr marL="490538" indent="-220663" algn="l" defTabSz="914400" rtl="0" eaLnBrk="1" latinLnBrk="0" hangingPunct="1">
              <a:lnSpc>
                <a:spcPct val="120000"/>
              </a:lnSpc>
              <a:spcBef>
                <a:spcPts val="0"/>
              </a:spcBef>
              <a:spcAft>
                <a:spcPts val="600"/>
              </a:spcAft>
              <a:buSzPct val="130000"/>
              <a:buFontTx/>
              <a:buBlip>
                <a:blip r:embed="rId3">
                  <a:extLst>
                    <a:ext uri="{96DAC541-7B7A-43D3-8B79-37D633B846F1}">
                      <asvg:svgBlip xmlns:asvg="http://schemas.microsoft.com/office/drawing/2016/SVG/main" xmlns="" r:embed="rId4"/>
                    </a:ext>
                  </a:extLst>
                </a:blip>
              </a:buBlip>
              <a:tabLst/>
              <a:defRPr sz="1400" b="0" i="0" kern="1200">
                <a:solidFill>
                  <a:schemeClr val="tx2"/>
                </a:solidFill>
                <a:latin typeface="Museo Sans 300" panose="02000000000000000000" pitchFamily="2" charset="77"/>
                <a:ea typeface="+mn-ea"/>
                <a:cs typeface="+mn-cs"/>
              </a:defRPr>
            </a:lvl2pPr>
            <a:lvl3pPr marL="668338" indent="-177800" algn="l" defTabSz="914400" rtl="0" eaLnBrk="1" latinLnBrk="0" hangingPunct="1">
              <a:lnSpc>
                <a:spcPct val="120000"/>
              </a:lnSpc>
              <a:spcBef>
                <a:spcPts val="0"/>
              </a:spcBef>
              <a:spcAft>
                <a:spcPts val="600"/>
              </a:spcAft>
              <a:buSzPct val="130000"/>
              <a:buFontTx/>
              <a:buBlip>
                <a:blip r:embed="rId3">
                  <a:extLst>
                    <a:ext uri="{96DAC541-7B7A-43D3-8B79-37D633B846F1}">
                      <asvg:svgBlip xmlns:asvg="http://schemas.microsoft.com/office/drawing/2016/SVG/main" xmlns="" r:embed="rId4"/>
                    </a:ext>
                  </a:extLst>
                </a:blip>
              </a:buBlip>
              <a:tabLst/>
              <a:defRPr sz="1200" b="0" i="0" kern="1200">
                <a:solidFill>
                  <a:schemeClr val="tx2"/>
                </a:solidFill>
                <a:latin typeface="Museo Sans 300" panose="02000000000000000000" pitchFamily="2" charset="77"/>
                <a:ea typeface="+mn-ea"/>
                <a:cs typeface="+mn-cs"/>
              </a:defRPr>
            </a:lvl3pPr>
            <a:lvl4pPr marL="847725" indent="-179388" algn="l" defTabSz="914400" rtl="0" eaLnBrk="1" latinLnBrk="0" hangingPunct="1">
              <a:lnSpc>
                <a:spcPct val="120000"/>
              </a:lnSpc>
              <a:spcBef>
                <a:spcPts val="0"/>
              </a:spcBef>
              <a:spcAft>
                <a:spcPts val="600"/>
              </a:spcAft>
              <a:buSzPct val="130000"/>
              <a:buFontTx/>
              <a:buBlip>
                <a:blip r:embed="rId3">
                  <a:extLst>
                    <a:ext uri="{96DAC541-7B7A-43D3-8B79-37D633B846F1}">
                      <asvg:svgBlip xmlns:asvg="http://schemas.microsoft.com/office/drawing/2016/SVG/main" xmlns="" r:embed="rId4"/>
                    </a:ext>
                  </a:extLst>
                </a:blip>
              </a:buBlip>
              <a:tabLst/>
              <a:defRPr sz="1000" b="0" i="0" kern="1200">
                <a:solidFill>
                  <a:schemeClr val="tx2"/>
                </a:solidFill>
                <a:latin typeface="Museo Sans 300" panose="02000000000000000000" pitchFamily="2" charset="77"/>
                <a:ea typeface="+mn-ea"/>
                <a:cs typeface="+mn-cs"/>
              </a:defRPr>
            </a:lvl4pPr>
            <a:lvl5pPr marL="981075" indent="-133350" algn="l" defTabSz="914400" rtl="0" eaLnBrk="1" latinLnBrk="0" hangingPunct="1">
              <a:lnSpc>
                <a:spcPct val="120000"/>
              </a:lnSpc>
              <a:spcBef>
                <a:spcPts val="0"/>
              </a:spcBef>
              <a:spcAft>
                <a:spcPts val="600"/>
              </a:spcAft>
              <a:buSzPct val="130000"/>
              <a:buFontTx/>
              <a:buBlip>
                <a:blip r:embed="rId3">
                  <a:extLst>
                    <a:ext uri="{96DAC541-7B7A-43D3-8B79-37D633B846F1}">
                      <asvg:svgBlip xmlns:asvg="http://schemas.microsoft.com/office/drawing/2016/SVG/main" xmlns="" r:embed="rId4"/>
                    </a:ext>
                  </a:extLst>
                </a:blip>
              </a:buBlip>
              <a:tabLst/>
              <a:defRPr sz="800" b="0" i="0" kern="1200">
                <a:solidFill>
                  <a:schemeClr val="tx2"/>
                </a:solidFill>
                <a:latin typeface="Museo Sans 300"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0795" indent="0" algn="ctr">
              <a:buNone/>
            </a:pPr>
            <a:r>
              <a:rPr lang="en-GB" b="1" dirty="0">
                <a:solidFill>
                  <a:schemeClr val="accent2"/>
                </a:solidFill>
                <a:latin typeface="Museo Sans 100"/>
              </a:rPr>
              <a:t>Post Empower Work</a:t>
            </a:r>
            <a:endParaRPr lang="en-US" dirty="0">
              <a:solidFill>
                <a:schemeClr val="accent2"/>
              </a:solidFill>
              <a:latin typeface="Museo Sans 100"/>
            </a:endParaRPr>
          </a:p>
          <a:p>
            <a:pPr marL="490220" lvl="1" indent="-220345"/>
            <a:r>
              <a:rPr lang="en-GB" dirty="0">
                <a:latin typeface="Museo Sans 100"/>
              </a:rPr>
              <a:t>Participants in session will be given post- empower work to complete on the ShinyMind app. They will also be encouraged to create a supportive community of practice by also being connected via the community messaging aspect of the app</a:t>
            </a:r>
          </a:p>
          <a:p>
            <a:pPr marL="490220" lvl="1" indent="-220345"/>
            <a:endParaRPr lang="en-US" sz="1300" dirty="0">
              <a:latin typeface="Museo Sans 100"/>
            </a:endParaRPr>
          </a:p>
        </p:txBody>
      </p:sp>
      <p:sp>
        <p:nvSpPr>
          <p:cNvPr id="2" name="Slide Number Placeholder 3">
            <a:extLst>
              <a:ext uri="{FF2B5EF4-FFF2-40B4-BE49-F238E27FC236}">
                <a16:creationId xmlns:a16="http://schemas.microsoft.com/office/drawing/2014/main" xmlns="" id="{5161CA9B-EFA9-4E21-940B-C88998A0826D}"/>
              </a:ext>
            </a:extLst>
          </p:cNvPr>
          <p:cNvSpPr>
            <a:spLocks noGrp="1"/>
          </p:cNvSpPr>
          <p:nvPr>
            <p:ph type="sldNum" sz="quarter" idx="4"/>
          </p:nvPr>
        </p:nvSpPr>
        <p:spPr>
          <a:xfrm>
            <a:off x="338216" y="6193264"/>
            <a:ext cx="468941" cy="415072"/>
          </a:xfrm>
        </p:spPr>
        <p:txBody>
          <a:bodyPr/>
          <a:lstStyle/>
          <a:p>
            <a:fld id="{119EE5AA-4A82-3F49-B3AB-06358B8BA8C5}" type="slidenum">
              <a:rPr lang="en-US" smtClean="0"/>
              <a:pPr/>
              <a:t>18</a:t>
            </a:fld>
            <a:endParaRPr lang="en-US" dirty="0"/>
          </a:p>
        </p:txBody>
      </p:sp>
      <p:sp>
        <p:nvSpPr>
          <p:cNvPr id="24" name="TextBox 23">
            <a:extLst>
              <a:ext uri="{FF2B5EF4-FFF2-40B4-BE49-F238E27FC236}">
                <a16:creationId xmlns:a16="http://schemas.microsoft.com/office/drawing/2014/main" xmlns="" id="{048B22A4-6DB6-4F9D-9294-41C21002DF39}"/>
              </a:ext>
            </a:extLst>
          </p:cNvPr>
          <p:cNvSpPr txBox="1"/>
          <p:nvPr/>
        </p:nvSpPr>
        <p:spPr>
          <a:xfrm>
            <a:off x="931535" y="2534195"/>
            <a:ext cx="2638980" cy="3385542"/>
          </a:xfrm>
          <a:prstGeom prst="rect">
            <a:avLst/>
          </a:prstGeom>
          <a:noFill/>
        </p:spPr>
        <p:txBody>
          <a:bodyPr wrap="square">
            <a:spAutoFit/>
          </a:bodyPr>
          <a:lstStyle/>
          <a:p>
            <a:pPr algn="ctr"/>
            <a:r>
              <a:rPr lang="en-GB" sz="1600" b="1" dirty="0">
                <a:solidFill>
                  <a:schemeClr val="accent2"/>
                </a:solidFill>
                <a:latin typeface="Museo Sans 300"/>
              </a:rPr>
              <a:t>Getting Started</a:t>
            </a:r>
          </a:p>
          <a:p>
            <a:pPr algn="ctr"/>
            <a:endParaRPr lang="en-GB" sz="1600" b="1" dirty="0">
              <a:solidFill>
                <a:schemeClr val="accent2"/>
              </a:solidFill>
              <a:latin typeface="Museo Sans 300"/>
            </a:endParaRPr>
          </a:p>
          <a:p>
            <a:r>
              <a:rPr lang="en-GB" sz="1400" dirty="0">
                <a:latin typeface="Museo Sans 300"/>
              </a:rPr>
              <a:t>The engagement programme helps remove mindset barriers and resolve inner conflict, so people within your community are able to make new and more resourceful choices to live healthier happier lives</a:t>
            </a:r>
          </a:p>
          <a:p>
            <a:endParaRPr lang="en-GB" sz="1400" dirty="0">
              <a:latin typeface="Museo Sans 300"/>
            </a:endParaRPr>
          </a:p>
          <a:p>
            <a:r>
              <a:rPr lang="en-GB" sz="1400" dirty="0">
                <a:latin typeface="Museo Sans 300"/>
              </a:rPr>
              <a:t>It will be delivered across our 12 x 1 hour monthly interactive open webinars to your app community who have access to the ShinyMind app</a:t>
            </a:r>
          </a:p>
        </p:txBody>
      </p:sp>
    </p:spTree>
    <p:extLst>
      <p:ext uri="{BB962C8B-B14F-4D97-AF65-F5344CB8AC3E}">
        <p14:creationId xmlns:p14="http://schemas.microsoft.com/office/powerpoint/2010/main" val="18546661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A map of the world&#10;&#10;Description automatically generated with low confidence">
            <a:extLst>
              <a:ext uri="{FF2B5EF4-FFF2-40B4-BE49-F238E27FC236}">
                <a16:creationId xmlns:a16="http://schemas.microsoft.com/office/drawing/2014/main" xmlns="" id="{3F7EF79D-7C5D-D248-97CC-368DB7395DEF}"/>
              </a:ext>
            </a:extLst>
          </p:cNvPr>
          <p:cNvPicPr>
            <a:picLocks noChangeAspect="1"/>
          </p:cNvPicPr>
          <p:nvPr/>
        </p:nvPicPr>
        <p:blipFill>
          <a:blip r:embed="rId3"/>
          <a:stretch>
            <a:fillRect/>
          </a:stretch>
        </p:blipFill>
        <p:spPr>
          <a:xfrm>
            <a:off x="8055089" y="3828726"/>
            <a:ext cx="2603793" cy="2740835"/>
          </a:xfrm>
          <a:prstGeom prst="rect">
            <a:avLst/>
          </a:prstGeom>
          <a:solidFill>
            <a:schemeClr val="bg1"/>
          </a:solidFill>
        </p:spPr>
      </p:pic>
      <p:sp>
        <p:nvSpPr>
          <p:cNvPr id="3" name="Content Placeholder 2">
            <a:extLst>
              <a:ext uri="{FF2B5EF4-FFF2-40B4-BE49-F238E27FC236}">
                <a16:creationId xmlns:a16="http://schemas.microsoft.com/office/drawing/2014/main" xmlns="" id="{281815E0-5A56-4C40-93B0-8B2F2847CFA6}"/>
              </a:ext>
            </a:extLst>
          </p:cNvPr>
          <p:cNvSpPr>
            <a:spLocks noGrp="1"/>
          </p:cNvSpPr>
          <p:nvPr>
            <p:ph idx="1"/>
          </p:nvPr>
        </p:nvSpPr>
        <p:spPr>
          <a:xfrm>
            <a:off x="2064310" y="1040882"/>
            <a:ext cx="8594572" cy="4776236"/>
          </a:xfrm>
        </p:spPr>
        <p:txBody>
          <a:bodyPr/>
          <a:lstStyle/>
          <a:p>
            <a:endParaRPr lang="en-GB" sz="1814" b="0" dirty="0"/>
          </a:p>
          <a:p>
            <a:endParaRPr lang="en-US" dirty="0"/>
          </a:p>
          <a:p>
            <a:endParaRPr lang="en-US" b="0" dirty="0"/>
          </a:p>
        </p:txBody>
      </p:sp>
      <p:sp>
        <p:nvSpPr>
          <p:cNvPr id="14" name="Title 13">
            <a:extLst>
              <a:ext uri="{FF2B5EF4-FFF2-40B4-BE49-F238E27FC236}">
                <a16:creationId xmlns:a16="http://schemas.microsoft.com/office/drawing/2014/main" xmlns="" id="{5A0CF928-D86B-4EDE-832B-F63EDB7583E1}"/>
              </a:ext>
            </a:extLst>
          </p:cNvPr>
          <p:cNvSpPr>
            <a:spLocks noGrp="1"/>
          </p:cNvSpPr>
          <p:nvPr>
            <p:ph type="title"/>
          </p:nvPr>
        </p:nvSpPr>
        <p:spPr/>
        <p:txBody>
          <a:bodyPr/>
          <a:lstStyle/>
          <a:p>
            <a:r>
              <a:rPr lang="en-GB" dirty="0"/>
              <a:t>Making time for self care </a:t>
            </a:r>
          </a:p>
        </p:txBody>
      </p:sp>
      <p:sp>
        <p:nvSpPr>
          <p:cNvPr id="18" name="TextBox 17">
            <a:extLst>
              <a:ext uri="{FF2B5EF4-FFF2-40B4-BE49-F238E27FC236}">
                <a16:creationId xmlns:a16="http://schemas.microsoft.com/office/drawing/2014/main" xmlns="" id="{41DF0427-6B60-4B60-B142-A0D82A76DD71}"/>
              </a:ext>
            </a:extLst>
          </p:cNvPr>
          <p:cNvSpPr txBox="1"/>
          <p:nvPr/>
        </p:nvSpPr>
        <p:spPr>
          <a:xfrm>
            <a:off x="5771766" y="1819161"/>
            <a:ext cx="6097712" cy="1384995"/>
          </a:xfrm>
          <a:prstGeom prst="rect">
            <a:avLst/>
          </a:prstGeom>
          <a:noFill/>
        </p:spPr>
        <p:txBody>
          <a:bodyPr wrap="square">
            <a:spAutoFit/>
          </a:bodyPr>
          <a:lstStyle/>
          <a:p>
            <a:pPr>
              <a:spcBef>
                <a:spcPts val="0"/>
              </a:spcBef>
              <a:spcAft>
                <a:spcPts val="0"/>
              </a:spcAft>
              <a:buFont typeface="Arial" panose="020B0604020202020204" pitchFamily="34" charset="0"/>
              <a:buChar char="•"/>
            </a:pPr>
            <a:r>
              <a:rPr lang="en-GB" sz="2800" u="sng">
                <a:solidFill>
                  <a:srgbClr val="0000FF"/>
                </a:solidFill>
                <a:effectLst/>
                <a:latin typeface="Calibri" panose="020F0502020204030204" pitchFamily="34" charset="0"/>
                <a:ea typeface="Times New Roman" panose="02020603050405020304" pitchFamily="18" charset="0"/>
                <a:hlinkClick r:id="rId4"/>
              </a:rPr>
              <a:t>http://epapers.bham.ac.uk/1712/1/Thinking_about_the_emotional_labour_of_nursing.pdf</a:t>
            </a:r>
            <a:endParaRPr lang="en-GB" sz="2800" dirty="0">
              <a:latin typeface="Frutiger W01"/>
            </a:endParaRPr>
          </a:p>
        </p:txBody>
      </p:sp>
      <p:pic>
        <p:nvPicPr>
          <p:cNvPr id="2052" name="Picture 4">
            <a:extLst>
              <a:ext uri="{FF2B5EF4-FFF2-40B4-BE49-F238E27FC236}">
                <a16:creationId xmlns:a16="http://schemas.microsoft.com/office/drawing/2014/main" xmlns="" id="{103D79F9-399F-47A8-A22E-4CA5C8AD4C1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42591" y="1334043"/>
            <a:ext cx="4800374" cy="523551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702399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B83B0B42-A605-2948-9716-3047E2008846}"/>
              </a:ext>
            </a:extLst>
          </p:cNvPr>
          <p:cNvSpPr>
            <a:spLocks noGrp="1"/>
          </p:cNvSpPr>
          <p:nvPr>
            <p:ph type="title"/>
          </p:nvPr>
        </p:nvSpPr>
        <p:spPr>
          <a:xfrm>
            <a:off x="702854" y="371733"/>
            <a:ext cx="10786309" cy="997196"/>
          </a:xfrm>
        </p:spPr>
        <p:txBody>
          <a:bodyPr/>
          <a:lstStyle/>
          <a:p>
            <a:r>
              <a:rPr lang="en-GB" dirty="0">
                <a:latin typeface="Rockwell"/>
              </a:rPr>
              <a:t>ShinyMind </a:t>
            </a:r>
            <a:r>
              <a:rPr lang="en-GB" dirty="0">
                <a:solidFill>
                  <a:schemeClr val="accent2"/>
                </a:solidFill>
                <a:latin typeface="Rockwell"/>
              </a:rPr>
              <a:t>Wellbeing </a:t>
            </a:r>
            <a:r>
              <a:rPr lang="en-GB" dirty="0">
                <a:latin typeface="Rockwell"/>
              </a:rPr>
              <a:t>Prescriptions</a:t>
            </a:r>
            <a:br>
              <a:rPr lang="en-GB" dirty="0">
                <a:latin typeface="Rockwell"/>
              </a:rPr>
            </a:br>
            <a:r>
              <a:rPr lang="en-GB" dirty="0">
                <a:latin typeface="Rockwell"/>
              </a:rPr>
              <a:t>Going live in the NHS from March 2022</a:t>
            </a:r>
          </a:p>
        </p:txBody>
      </p:sp>
      <p:sp>
        <p:nvSpPr>
          <p:cNvPr id="4" name="Slide Number Placeholder 3">
            <a:extLst>
              <a:ext uri="{FF2B5EF4-FFF2-40B4-BE49-F238E27FC236}">
                <a16:creationId xmlns:a16="http://schemas.microsoft.com/office/drawing/2014/main" xmlns="" id="{63992080-AEF4-364B-A8E1-5A3EA1EE7C54}"/>
              </a:ext>
            </a:extLst>
          </p:cNvPr>
          <p:cNvSpPr>
            <a:spLocks noGrp="1"/>
          </p:cNvSpPr>
          <p:nvPr>
            <p:ph type="sldNum" sz="quarter" idx="4"/>
          </p:nvPr>
        </p:nvSpPr>
        <p:spPr>
          <a:xfrm>
            <a:off x="233913" y="6193264"/>
            <a:ext cx="468941" cy="415072"/>
          </a:xfrm>
        </p:spPr>
        <p:txBody>
          <a:bodyPr/>
          <a:lstStyle/>
          <a:p>
            <a:fld id="{119EE5AA-4A82-3F49-B3AB-06358B8BA8C5}" type="slidenum">
              <a:rPr lang="en-US" smtClean="0"/>
              <a:pPr/>
              <a:t>19</a:t>
            </a:fld>
            <a:endParaRPr lang="en-US" dirty="0"/>
          </a:p>
        </p:txBody>
      </p:sp>
      <p:sp>
        <p:nvSpPr>
          <p:cNvPr id="7" name="Content Placeholder 6">
            <a:extLst>
              <a:ext uri="{FF2B5EF4-FFF2-40B4-BE49-F238E27FC236}">
                <a16:creationId xmlns:a16="http://schemas.microsoft.com/office/drawing/2014/main" xmlns="" id="{D0289B07-3C1B-B74B-8441-9B29D7D0F74B}"/>
              </a:ext>
            </a:extLst>
          </p:cNvPr>
          <p:cNvSpPr>
            <a:spLocks noGrp="1"/>
          </p:cNvSpPr>
          <p:nvPr>
            <p:ph idx="1"/>
          </p:nvPr>
        </p:nvSpPr>
        <p:spPr>
          <a:xfrm>
            <a:off x="707337" y="1658637"/>
            <a:ext cx="3626538" cy="6186309"/>
          </a:xfrm>
        </p:spPr>
        <p:txBody>
          <a:bodyPr vert="horz" wrap="square" lIns="0" tIns="0" rIns="0" bIns="0" rtlCol="0" anchor="t">
            <a:spAutoFit/>
          </a:bodyPr>
          <a:lstStyle/>
          <a:p>
            <a:pPr marL="267970">
              <a:lnSpc>
                <a:spcPct val="100000"/>
              </a:lnSpc>
            </a:pPr>
            <a:r>
              <a:rPr lang="en-GB" b="1" kern="1400" dirty="0">
                <a:solidFill>
                  <a:srgbClr val="2B285A"/>
                </a:solidFill>
                <a:latin typeface="Museo Sans 100"/>
                <a:ea typeface="Verdana"/>
                <a:cs typeface="Times New Roman"/>
              </a:rPr>
              <a:t>Clinicians using ShinyMind to support their own health and wellbeing believed that ShinyMind could help their patients</a:t>
            </a:r>
            <a:endParaRPr lang="en-US" dirty="0">
              <a:latin typeface="Museo Sans 100"/>
            </a:endParaRPr>
          </a:p>
          <a:p>
            <a:pPr marL="267970">
              <a:lnSpc>
                <a:spcPct val="100000"/>
              </a:lnSpc>
            </a:pPr>
            <a:r>
              <a:rPr lang="en-GB" b="1" kern="1400" dirty="0">
                <a:solidFill>
                  <a:srgbClr val="2B285A"/>
                </a:solidFill>
                <a:latin typeface="Museo Sans 100"/>
                <a:ea typeface="Verdana"/>
                <a:cs typeface="Times New Roman"/>
              </a:rPr>
              <a:t>Supported by NHSEI, Cycle 1 </a:t>
            </a:r>
            <a:r>
              <a:rPr lang="en-GB" kern="1400" dirty="0">
                <a:solidFill>
                  <a:srgbClr val="2B285A"/>
                </a:solidFill>
                <a:latin typeface="Museo Sans 100"/>
                <a:ea typeface="Verdana"/>
                <a:cs typeface="Times New Roman"/>
              </a:rPr>
              <a:t>patient trials achieved ‘proof of concept’ as a ‘wellbeing prescription’ for depression, anxiety and long-term conditions, such as fibromyalgia </a:t>
            </a:r>
          </a:p>
          <a:p>
            <a:pPr marL="267970">
              <a:lnSpc>
                <a:spcPct val="100000"/>
              </a:lnSpc>
            </a:pPr>
            <a:r>
              <a:rPr lang="en-GB" kern="1400" dirty="0">
                <a:solidFill>
                  <a:srgbClr val="2B285A"/>
                </a:solidFill>
                <a:latin typeface="Museo Sans 100"/>
                <a:ea typeface="Verdana"/>
                <a:cs typeface="Times New Roman"/>
              </a:rPr>
              <a:t>Wider-scale ongoing </a:t>
            </a:r>
            <a:r>
              <a:rPr lang="en-GB" b="1" kern="1400" dirty="0">
                <a:solidFill>
                  <a:srgbClr val="2B285A"/>
                </a:solidFill>
                <a:latin typeface="Museo Sans 100"/>
                <a:ea typeface="Verdana"/>
                <a:cs typeface="Times New Roman"/>
              </a:rPr>
              <a:t>Cycle 2</a:t>
            </a:r>
            <a:r>
              <a:rPr lang="en-GB" kern="1400" dirty="0">
                <a:solidFill>
                  <a:srgbClr val="2B285A"/>
                </a:solidFill>
                <a:latin typeface="Museo Sans 100"/>
                <a:ea typeface="Verdana"/>
                <a:cs typeface="Times New Roman"/>
              </a:rPr>
              <a:t> trials data also overwhelmingly positive</a:t>
            </a:r>
          </a:p>
          <a:p>
            <a:pPr marL="267970">
              <a:lnSpc>
                <a:spcPct val="100000"/>
              </a:lnSpc>
            </a:pPr>
            <a:r>
              <a:rPr lang="en-GB" b="1" kern="1400" dirty="0">
                <a:solidFill>
                  <a:srgbClr val="2B285A"/>
                </a:solidFill>
                <a:latin typeface="Museo Sans 100"/>
                <a:ea typeface="Verdana"/>
                <a:cs typeface="Times New Roman"/>
              </a:rPr>
              <a:t>60% of patients reported feeling better</a:t>
            </a:r>
          </a:p>
          <a:p>
            <a:pPr marL="267970">
              <a:lnSpc>
                <a:spcPct val="100000"/>
              </a:lnSpc>
            </a:pPr>
            <a:r>
              <a:rPr lang="en-GB" b="1" kern="1400" dirty="0">
                <a:solidFill>
                  <a:srgbClr val="2B285A"/>
                </a:solidFill>
                <a:latin typeface="Museo Sans 100"/>
                <a:ea typeface="Verdana"/>
                <a:cs typeface="Times New Roman"/>
              </a:rPr>
              <a:t>83% of patients would recommend it to others </a:t>
            </a:r>
          </a:p>
          <a:p>
            <a:pPr marL="267970">
              <a:lnSpc>
                <a:spcPct val="100000"/>
              </a:lnSpc>
            </a:pPr>
            <a:r>
              <a:rPr lang="en-GB" b="1" kern="1400" dirty="0">
                <a:solidFill>
                  <a:srgbClr val="2B285A"/>
                </a:solidFill>
                <a:latin typeface="Museo Sans 100"/>
                <a:ea typeface="Verdana"/>
                <a:cs typeface="Times New Roman"/>
              </a:rPr>
              <a:t>28% improvement in life satisfaction scores after 6 weeks</a:t>
            </a:r>
          </a:p>
          <a:p>
            <a:pPr marL="267970">
              <a:lnSpc>
                <a:spcPct val="100000"/>
              </a:lnSpc>
            </a:pPr>
            <a:r>
              <a:rPr lang="en-GB" b="1" kern="1400" dirty="0">
                <a:solidFill>
                  <a:srgbClr val="2B285A"/>
                </a:solidFill>
                <a:latin typeface="Museo Sans 100"/>
                <a:ea typeface="Verdana"/>
                <a:cs typeface="Times New Roman"/>
              </a:rPr>
              <a:t>Reduced anxiety, improved physical health, productivity and relationships </a:t>
            </a:r>
          </a:p>
          <a:p>
            <a:pPr marL="267970">
              <a:lnSpc>
                <a:spcPct val="100000"/>
              </a:lnSpc>
            </a:pPr>
            <a:endParaRPr lang="en-GB" kern="1400" dirty="0">
              <a:solidFill>
                <a:srgbClr val="2B285A"/>
              </a:solidFill>
              <a:latin typeface="Museo Sans 100"/>
              <a:ea typeface="Verdana"/>
              <a:cs typeface="Times New Roman"/>
            </a:endParaRPr>
          </a:p>
          <a:p>
            <a:pPr marL="267970">
              <a:lnSpc>
                <a:spcPct val="100000"/>
              </a:lnSpc>
            </a:pPr>
            <a:endParaRPr lang="en-GB" kern="1400" dirty="0">
              <a:solidFill>
                <a:srgbClr val="2B285A"/>
              </a:solidFill>
              <a:latin typeface="Museo Sans 100"/>
              <a:ea typeface="Verdana"/>
              <a:cs typeface="Times New Roman"/>
            </a:endParaRPr>
          </a:p>
          <a:p>
            <a:pPr marL="267970">
              <a:lnSpc>
                <a:spcPct val="100000"/>
              </a:lnSpc>
            </a:pPr>
            <a:endParaRPr lang="en-GB" b="1" kern="1400" dirty="0">
              <a:solidFill>
                <a:srgbClr val="2B285A"/>
              </a:solidFill>
              <a:latin typeface="Museo Sans 100"/>
              <a:ea typeface="Verdana"/>
              <a:cs typeface="Times New Roman"/>
            </a:endParaRPr>
          </a:p>
          <a:p>
            <a:pPr marL="267970">
              <a:lnSpc>
                <a:spcPct val="100000"/>
              </a:lnSpc>
            </a:pPr>
            <a:endParaRPr lang="en-GB" b="1" kern="1400" dirty="0">
              <a:solidFill>
                <a:srgbClr val="2B285A"/>
              </a:solidFill>
              <a:latin typeface="Museo Sans 100"/>
              <a:ea typeface="Verdana"/>
              <a:cs typeface="Times New Roman"/>
            </a:endParaRPr>
          </a:p>
        </p:txBody>
      </p:sp>
      <p:sp>
        <p:nvSpPr>
          <p:cNvPr id="9" name="Content Placeholder 6">
            <a:extLst>
              <a:ext uri="{FF2B5EF4-FFF2-40B4-BE49-F238E27FC236}">
                <a16:creationId xmlns:a16="http://schemas.microsoft.com/office/drawing/2014/main" xmlns="" id="{6BF0F8FF-8FC8-469A-8524-73FC32AD09E6}"/>
              </a:ext>
            </a:extLst>
          </p:cNvPr>
          <p:cNvSpPr txBox="1">
            <a:spLocks/>
          </p:cNvSpPr>
          <p:nvPr/>
        </p:nvSpPr>
        <p:spPr>
          <a:xfrm>
            <a:off x="8363464" y="1658893"/>
            <a:ext cx="3358507" cy="2693045"/>
          </a:xfrm>
          <a:prstGeom prst="rect">
            <a:avLst/>
          </a:prstGeom>
        </p:spPr>
        <p:txBody>
          <a:bodyPr vert="horz" wrap="square" lIns="0" tIns="0" rIns="0" bIns="0" rtlCol="0" anchor="t">
            <a:spAutoFit/>
          </a:bodyPr>
          <a:lstStyle>
            <a:lvl1pPr marL="268288" indent="-257175" algn="l" defTabSz="914400" rtl="0" eaLnBrk="1" latinLnBrk="0" hangingPunct="1">
              <a:lnSpc>
                <a:spcPct val="120000"/>
              </a:lnSpc>
              <a:spcBef>
                <a:spcPts val="0"/>
              </a:spcBef>
              <a:spcAft>
                <a:spcPts val="600"/>
              </a:spcAft>
              <a:buSzPct val="130000"/>
              <a:buFontTx/>
              <a:buBlip>
                <a:blip r:embed="rId2">
                  <a:extLst>
                    <a:ext uri="{96DAC541-7B7A-43D3-8B79-37D633B846F1}">
                      <asvg:svgBlip xmlns:asvg="http://schemas.microsoft.com/office/drawing/2016/SVG/main" xmlns="" r:embed="rId3"/>
                    </a:ext>
                  </a:extLst>
                </a:blip>
              </a:buBlip>
              <a:tabLst/>
              <a:defRPr sz="1600" b="0" i="0" kern="1200">
                <a:solidFill>
                  <a:schemeClr val="tx2"/>
                </a:solidFill>
                <a:latin typeface="Museo Sans 300" panose="02000000000000000000" pitchFamily="2" charset="77"/>
                <a:ea typeface="+mn-ea"/>
                <a:cs typeface="+mn-cs"/>
              </a:defRPr>
            </a:lvl1pPr>
            <a:lvl2pPr marL="490538" indent="-220663" algn="l" defTabSz="914400" rtl="0" eaLnBrk="1" latinLnBrk="0" hangingPunct="1">
              <a:lnSpc>
                <a:spcPct val="120000"/>
              </a:lnSpc>
              <a:spcBef>
                <a:spcPts val="0"/>
              </a:spcBef>
              <a:spcAft>
                <a:spcPts val="600"/>
              </a:spcAft>
              <a:buSzPct val="130000"/>
              <a:buFontTx/>
              <a:buBlip>
                <a:blip r:embed="rId2">
                  <a:extLst>
                    <a:ext uri="{96DAC541-7B7A-43D3-8B79-37D633B846F1}">
                      <asvg:svgBlip xmlns:asvg="http://schemas.microsoft.com/office/drawing/2016/SVG/main" xmlns="" r:embed="rId3"/>
                    </a:ext>
                  </a:extLst>
                </a:blip>
              </a:buBlip>
              <a:tabLst/>
              <a:defRPr sz="1400" b="0" i="0" kern="1200">
                <a:solidFill>
                  <a:schemeClr val="tx2"/>
                </a:solidFill>
                <a:latin typeface="Museo Sans 300" panose="02000000000000000000" pitchFamily="2" charset="77"/>
                <a:ea typeface="+mn-ea"/>
                <a:cs typeface="+mn-cs"/>
              </a:defRPr>
            </a:lvl2pPr>
            <a:lvl3pPr marL="668338" indent="-177800" algn="l" defTabSz="914400" rtl="0" eaLnBrk="1" latinLnBrk="0" hangingPunct="1">
              <a:lnSpc>
                <a:spcPct val="120000"/>
              </a:lnSpc>
              <a:spcBef>
                <a:spcPts val="0"/>
              </a:spcBef>
              <a:spcAft>
                <a:spcPts val="600"/>
              </a:spcAft>
              <a:buSzPct val="130000"/>
              <a:buFontTx/>
              <a:buBlip>
                <a:blip r:embed="rId2">
                  <a:extLst>
                    <a:ext uri="{96DAC541-7B7A-43D3-8B79-37D633B846F1}">
                      <asvg:svgBlip xmlns:asvg="http://schemas.microsoft.com/office/drawing/2016/SVG/main" xmlns="" r:embed="rId3"/>
                    </a:ext>
                  </a:extLst>
                </a:blip>
              </a:buBlip>
              <a:tabLst/>
              <a:defRPr sz="1200" b="0" i="0" kern="1200">
                <a:solidFill>
                  <a:schemeClr val="tx2"/>
                </a:solidFill>
                <a:latin typeface="Museo Sans 300" panose="02000000000000000000" pitchFamily="2" charset="77"/>
                <a:ea typeface="+mn-ea"/>
                <a:cs typeface="+mn-cs"/>
              </a:defRPr>
            </a:lvl3pPr>
            <a:lvl4pPr marL="847725" indent="-179388" algn="l" defTabSz="914400" rtl="0" eaLnBrk="1" latinLnBrk="0" hangingPunct="1">
              <a:lnSpc>
                <a:spcPct val="120000"/>
              </a:lnSpc>
              <a:spcBef>
                <a:spcPts val="0"/>
              </a:spcBef>
              <a:spcAft>
                <a:spcPts val="600"/>
              </a:spcAft>
              <a:buSzPct val="130000"/>
              <a:buFontTx/>
              <a:buBlip>
                <a:blip r:embed="rId2">
                  <a:extLst>
                    <a:ext uri="{96DAC541-7B7A-43D3-8B79-37D633B846F1}">
                      <asvg:svgBlip xmlns:asvg="http://schemas.microsoft.com/office/drawing/2016/SVG/main" xmlns="" r:embed="rId3"/>
                    </a:ext>
                  </a:extLst>
                </a:blip>
              </a:buBlip>
              <a:tabLst/>
              <a:defRPr sz="1000" b="0" i="0" kern="1200">
                <a:solidFill>
                  <a:schemeClr val="tx2"/>
                </a:solidFill>
                <a:latin typeface="Museo Sans 300" panose="02000000000000000000" pitchFamily="2" charset="77"/>
                <a:ea typeface="+mn-ea"/>
                <a:cs typeface="+mn-cs"/>
              </a:defRPr>
            </a:lvl4pPr>
            <a:lvl5pPr marL="981075" indent="-133350" algn="l" defTabSz="914400" rtl="0" eaLnBrk="1" latinLnBrk="0" hangingPunct="1">
              <a:lnSpc>
                <a:spcPct val="120000"/>
              </a:lnSpc>
              <a:spcBef>
                <a:spcPts val="0"/>
              </a:spcBef>
              <a:spcAft>
                <a:spcPts val="600"/>
              </a:spcAft>
              <a:buSzPct val="130000"/>
              <a:buFontTx/>
              <a:buBlip>
                <a:blip r:embed="rId2">
                  <a:extLst>
                    <a:ext uri="{96DAC541-7B7A-43D3-8B79-37D633B846F1}">
                      <asvg:svgBlip xmlns:asvg="http://schemas.microsoft.com/office/drawing/2016/SVG/main" xmlns="" r:embed="rId3"/>
                    </a:ext>
                  </a:extLst>
                </a:blip>
              </a:buBlip>
              <a:tabLst/>
              <a:defRPr sz="800" b="0" i="0" kern="1200">
                <a:solidFill>
                  <a:schemeClr val="tx2"/>
                </a:solidFill>
                <a:latin typeface="Museo Sans 300"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7970">
              <a:lnSpc>
                <a:spcPct val="100000"/>
              </a:lnSpc>
            </a:pPr>
            <a:r>
              <a:rPr lang="en-GB" b="1" kern="1400" dirty="0">
                <a:solidFill>
                  <a:srgbClr val="2B285A"/>
                </a:solidFill>
                <a:latin typeface="Museo Sans 100"/>
                <a:ea typeface="Verdana"/>
                <a:cs typeface="Times New Roman"/>
              </a:rPr>
              <a:t>Research suggests an ROI of 27 </a:t>
            </a:r>
            <a:r>
              <a:rPr lang="en-GB" kern="1400" dirty="0">
                <a:solidFill>
                  <a:srgbClr val="2B285A"/>
                </a:solidFill>
                <a:latin typeface="Museo Sans 100"/>
                <a:ea typeface="Verdana"/>
                <a:cs typeface="Times New Roman"/>
              </a:rPr>
              <a:t>annually from every</a:t>
            </a:r>
            <a:r>
              <a:rPr lang="en-GB" b="1" kern="1400" dirty="0">
                <a:solidFill>
                  <a:srgbClr val="2B285A"/>
                </a:solidFill>
                <a:latin typeface="Museo Sans 100"/>
                <a:ea typeface="Verdana"/>
                <a:cs typeface="Times New Roman"/>
              </a:rPr>
              <a:t> </a:t>
            </a:r>
            <a:r>
              <a:rPr lang="en-GB" kern="1400" dirty="0">
                <a:solidFill>
                  <a:srgbClr val="2B285A"/>
                </a:solidFill>
                <a:latin typeface="Museo Sans 100"/>
                <a:ea typeface="Verdana"/>
                <a:cs typeface="Times New Roman"/>
              </a:rPr>
              <a:t>£1 invested  in reduced demand for NHS services</a:t>
            </a:r>
          </a:p>
          <a:p>
            <a:pPr marL="267970">
              <a:lnSpc>
                <a:spcPct val="100000"/>
              </a:lnSpc>
            </a:pPr>
            <a:r>
              <a:rPr lang="en-GB" kern="1400" dirty="0">
                <a:solidFill>
                  <a:srgbClr val="2B285A"/>
                </a:solidFill>
                <a:latin typeface="Museo Sans 100"/>
                <a:ea typeface="Verdana"/>
                <a:cs typeface="Times New Roman"/>
              </a:rPr>
              <a:t> In addition there would be </a:t>
            </a:r>
            <a:r>
              <a:rPr lang="en-GB" b="1" kern="1400" dirty="0">
                <a:solidFill>
                  <a:srgbClr val="2B285A"/>
                </a:solidFill>
                <a:latin typeface="Museo Sans 100"/>
                <a:ea typeface="Verdana"/>
                <a:cs typeface="Times New Roman"/>
              </a:rPr>
              <a:t>potential extra savings</a:t>
            </a:r>
            <a:r>
              <a:rPr lang="en-GB" kern="1400" dirty="0">
                <a:solidFill>
                  <a:srgbClr val="2B285A"/>
                </a:solidFill>
                <a:latin typeface="Museo Sans 100"/>
                <a:ea typeface="Verdana"/>
                <a:cs typeface="Times New Roman"/>
              </a:rPr>
              <a:t> for other service providers, and wider benefits for patients from improved mental and physical health</a:t>
            </a:r>
            <a:endParaRPr lang="en-GB" b="1" kern="1400" dirty="0">
              <a:solidFill>
                <a:srgbClr val="2B285A"/>
              </a:solidFill>
              <a:latin typeface="Museo Sans 100"/>
              <a:ea typeface="Verdana" panose="020B0604030504040204" pitchFamily="34" charset="0"/>
              <a:cs typeface="Times New Roman" panose="02020603050405020304" pitchFamily="18" charset="0"/>
            </a:endParaRPr>
          </a:p>
          <a:p>
            <a:pPr marL="10795" indent="0">
              <a:lnSpc>
                <a:spcPct val="100000"/>
              </a:lnSpc>
              <a:buNone/>
            </a:pPr>
            <a:endParaRPr lang="en-GB" b="1" kern="1400" dirty="0">
              <a:solidFill>
                <a:srgbClr val="2B285A"/>
              </a:solidFill>
              <a:latin typeface="Museo Sans 100"/>
              <a:ea typeface="Verdana" panose="020B0604030504040204" pitchFamily="34" charset="0"/>
              <a:cs typeface="Times New Roman" panose="02020603050405020304" pitchFamily="18" charset="0"/>
            </a:endParaRPr>
          </a:p>
          <a:p>
            <a:pPr marL="267970">
              <a:lnSpc>
                <a:spcPct val="100000"/>
              </a:lnSpc>
            </a:pPr>
            <a:endParaRPr lang="en-GB" b="1" kern="1400" dirty="0">
              <a:solidFill>
                <a:srgbClr val="2B285A"/>
              </a:solidFill>
              <a:latin typeface="Museo Sans 100"/>
              <a:ea typeface="Verdana" panose="020B0604030504040204" pitchFamily="34" charset="0"/>
              <a:cs typeface="Times New Roman" panose="02020603050405020304" pitchFamily="18" charset="0"/>
            </a:endParaRPr>
          </a:p>
        </p:txBody>
      </p:sp>
      <p:pic>
        <p:nvPicPr>
          <p:cNvPr id="5" name="Picture 4">
            <a:extLst>
              <a:ext uri="{FF2B5EF4-FFF2-40B4-BE49-F238E27FC236}">
                <a16:creationId xmlns:a16="http://schemas.microsoft.com/office/drawing/2014/main" xmlns="" id="{0E4A3FB6-EC26-452B-A0DB-66A704C2C713}"/>
              </a:ext>
            </a:extLst>
          </p:cNvPr>
          <p:cNvPicPr>
            <a:picLocks noChangeAspect="1"/>
          </p:cNvPicPr>
          <p:nvPr/>
        </p:nvPicPr>
        <p:blipFill>
          <a:blip r:embed="rId4"/>
          <a:stretch>
            <a:fillRect/>
          </a:stretch>
        </p:blipFill>
        <p:spPr>
          <a:xfrm>
            <a:off x="8866404" y="3618537"/>
            <a:ext cx="3474762" cy="3552439"/>
          </a:xfrm>
          <a:prstGeom prst="rect">
            <a:avLst/>
          </a:prstGeom>
        </p:spPr>
      </p:pic>
      <p:grpSp>
        <p:nvGrpSpPr>
          <p:cNvPr id="3" name="Group 2">
            <a:extLst>
              <a:ext uri="{FF2B5EF4-FFF2-40B4-BE49-F238E27FC236}">
                <a16:creationId xmlns:a16="http://schemas.microsoft.com/office/drawing/2014/main" xmlns="" id="{393CE2A9-9EA3-4219-9285-13C18741E24D}"/>
              </a:ext>
            </a:extLst>
          </p:cNvPr>
          <p:cNvGrpSpPr/>
          <p:nvPr/>
        </p:nvGrpSpPr>
        <p:grpSpPr>
          <a:xfrm>
            <a:off x="4547862" y="1413570"/>
            <a:ext cx="3669637" cy="4735223"/>
            <a:chOff x="1883253" y="1693739"/>
            <a:chExt cx="2571342" cy="3470522"/>
          </a:xfrm>
          <a:noFill/>
        </p:grpSpPr>
        <p:sp>
          <p:nvSpPr>
            <p:cNvPr id="12" name="Freeform 53">
              <a:extLst>
                <a:ext uri="{FF2B5EF4-FFF2-40B4-BE49-F238E27FC236}">
                  <a16:creationId xmlns:a16="http://schemas.microsoft.com/office/drawing/2014/main" xmlns="" id="{62507E9C-1919-47CB-8D0F-4D5F7EAD4A4B}"/>
                </a:ext>
              </a:extLst>
            </p:cNvPr>
            <p:cNvSpPr>
              <a:spLocks noChangeArrowheads="1"/>
            </p:cNvSpPr>
            <p:nvPr/>
          </p:nvSpPr>
          <p:spPr bwMode="auto">
            <a:xfrm>
              <a:off x="1883253" y="1693739"/>
              <a:ext cx="2571342" cy="3470522"/>
            </a:xfrm>
            <a:custGeom>
              <a:avLst/>
              <a:gdLst>
                <a:gd name="T0" fmla="*/ 4512 w 6470"/>
                <a:gd name="T1" fmla="*/ 9 h 8733"/>
                <a:gd name="T2" fmla="*/ 992 w 6470"/>
                <a:gd name="T3" fmla="*/ 18 h 8733"/>
                <a:gd name="T4" fmla="*/ 577 w 6470"/>
                <a:gd name="T5" fmla="*/ 126 h 8733"/>
                <a:gd name="T6" fmla="*/ 361 w 6470"/>
                <a:gd name="T7" fmla="*/ 270 h 8733"/>
                <a:gd name="T8" fmla="*/ 203 w 6470"/>
                <a:gd name="T9" fmla="*/ 477 h 8733"/>
                <a:gd name="T10" fmla="*/ 104 w 6470"/>
                <a:gd name="T11" fmla="*/ 788 h 8733"/>
                <a:gd name="T12" fmla="*/ 63 w 6470"/>
                <a:gd name="T13" fmla="*/ 1257 h 8733"/>
                <a:gd name="T14" fmla="*/ 0 w 6470"/>
                <a:gd name="T15" fmla="*/ 3782 h 8733"/>
                <a:gd name="T16" fmla="*/ 13 w 6470"/>
                <a:gd name="T17" fmla="*/ 5571 h 8733"/>
                <a:gd name="T18" fmla="*/ 90 w 6470"/>
                <a:gd name="T19" fmla="*/ 7276 h 8733"/>
                <a:gd name="T20" fmla="*/ 95 w 6470"/>
                <a:gd name="T21" fmla="*/ 7772 h 8733"/>
                <a:gd name="T22" fmla="*/ 180 w 6470"/>
                <a:gd name="T23" fmla="*/ 8169 h 8733"/>
                <a:gd name="T24" fmla="*/ 297 w 6470"/>
                <a:gd name="T25" fmla="*/ 8358 h 8733"/>
                <a:gd name="T26" fmla="*/ 545 w 6470"/>
                <a:gd name="T27" fmla="*/ 8529 h 8733"/>
                <a:gd name="T28" fmla="*/ 911 w 6470"/>
                <a:gd name="T29" fmla="*/ 8624 h 8733"/>
                <a:gd name="T30" fmla="*/ 1812 w 6470"/>
                <a:gd name="T31" fmla="*/ 8664 h 8733"/>
                <a:gd name="T32" fmla="*/ 3625 w 6470"/>
                <a:gd name="T33" fmla="*/ 8709 h 8733"/>
                <a:gd name="T34" fmla="*/ 4747 w 6470"/>
                <a:gd name="T35" fmla="*/ 8732 h 8733"/>
                <a:gd name="T36" fmla="*/ 5185 w 6470"/>
                <a:gd name="T37" fmla="*/ 8696 h 8733"/>
                <a:gd name="T38" fmla="*/ 5577 w 6470"/>
                <a:gd name="T39" fmla="*/ 8592 h 8733"/>
                <a:gd name="T40" fmla="*/ 5874 w 6470"/>
                <a:gd name="T41" fmla="*/ 8412 h 8733"/>
                <a:gd name="T42" fmla="*/ 6054 w 6470"/>
                <a:gd name="T43" fmla="*/ 8196 h 8733"/>
                <a:gd name="T44" fmla="*/ 6163 w 6470"/>
                <a:gd name="T45" fmla="*/ 7821 h 8733"/>
                <a:gd name="T46" fmla="*/ 6064 w 6470"/>
                <a:gd name="T47" fmla="*/ 7691 h 8733"/>
                <a:gd name="T48" fmla="*/ 5965 w 6470"/>
                <a:gd name="T49" fmla="*/ 7974 h 8733"/>
                <a:gd name="T50" fmla="*/ 5797 w 6470"/>
                <a:gd name="T51" fmla="*/ 8241 h 8733"/>
                <a:gd name="T52" fmla="*/ 5482 w 6470"/>
                <a:gd name="T53" fmla="*/ 8452 h 8733"/>
                <a:gd name="T54" fmla="*/ 5207 w 6470"/>
                <a:gd name="T55" fmla="*/ 8534 h 8733"/>
                <a:gd name="T56" fmla="*/ 4341 w 6470"/>
                <a:gd name="T57" fmla="*/ 8565 h 8733"/>
                <a:gd name="T58" fmla="*/ 3165 w 6470"/>
                <a:gd name="T59" fmla="*/ 8538 h 8733"/>
                <a:gd name="T60" fmla="*/ 1010 w 6470"/>
                <a:gd name="T61" fmla="*/ 8475 h 8733"/>
                <a:gd name="T62" fmla="*/ 636 w 6470"/>
                <a:gd name="T63" fmla="*/ 8385 h 8733"/>
                <a:gd name="T64" fmla="*/ 388 w 6470"/>
                <a:gd name="T65" fmla="*/ 8182 h 8733"/>
                <a:gd name="T66" fmla="*/ 307 w 6470"/>
                <a:gd name="T67" fmla="*/ 7997 h 8733"/>
                <a:gd name="T68" fmla="*/ 266 w 6470"/>
                <a:gd name="T69" fmla="*/ 7654 h 8733"/>
                <a:gd name="T70" fmla="*/ 221 w 6470"/>
                <a:gd name="T71" fmla="*/ 6563 h 8733"/>
                <a:gd name="T72" fmla="*/ 176 w 6470"/>
                <a:gd name="T73" fmla="*/ 4634 h 8733"/>
                <a:gd name="T74" fmla="*/ 230 w 6470"/>
                <a:gd name="T75" fmla="*/ 1979 h 8733"/>
                <a:gd name="T76" fmla="*/ 230 w 6470"/>
                <a:gd name="T77" fmla="*/ 1383 h 8733"/>
                <a:gd name="T78" fmla="*/ 297 w 6470"/>
                <a:gd name="T79" fmla="*/ 770 h 8733"/>
                <a:gd name="T80" fmla="*/ 424 w 6470"/>
                <a:gd name="T81" fmla="*/ 486 h 8733"/>
                <a:gd name="T82" fmla="*/ 672 w 6470"/>
                <a:gd name="T83" fmla="*/ 289 h 8733"/>
                <a:gd name="T84" fmla="*/ 1046 w 6470"/>
                <a:gd name="T85" fmla="*/ 185 h 8733"/>
                <a:gd name="T86" fmla="*/ 1925 w 6470"/>
                <a:gd name="T87" fmla="*/ 176 h 8733"/>
                <a:gd name="T88" fmla="*/ 4427 w 6470"/>
                <a:gd name="T89" fmla="*/ 181 h 8733"/>
                <a:gd name="T90" fmla="*/ 5509 w 6470"/>
                <a:gd name="T91" fmla="*/ 325 h 8733"/>
                <a:gd name="T92" fmla="*/ 5842 w 6470"/>
                <a:gd name="T93" fmla="*/ 451 h 8733"/>
                <a:gd name="T94" fmla="*/ 6000 w 6470"/>
                <a:gd name="T95" fmla="*/ 594 h 8733"/>
                <a:gd name="T96" fmla="*/ 6095 w 6470"/>
                <a:gd name="T97" fmla="*/ 793 h 8733"/>
                <a:gd name="T98" fmla="*/ 6140 w 6470"/>
                <a:gd name="T99" fmla="*/ 1117 h 8733"/>
                <a:gd name="T100" fmla="*/ 6230 w 6470"/>
                <a:gd name="T101" fmla="*/ 3078 h 8733"/>
                <a:gd name="T102" fmla="*/ 6226 w 6470"/>
                <a:gd name="T103" fmla="*/ 4323 h 8733"/>
                <a:gd name="T104" fmla="*/ 6072 w 6470"/>
                <a:gd name="T105" fmla="*/ 7033 h 8733"/>
                <a:gd name="T106" fmla="*/ 6298 w 6470"/>
                <a:gd name="T107" fmla="*/ 6784 h 8733"/>
                <a:gd name="T108" fmla="*/ 6442 w 6470"/>
                <a:gd name="T109" fmla="*/ 5481 h 8733"/>
                <a:gd name="T110" fmla="*/ 6469 w 6470"/>
                <a:gd name="T111" fmla="*/ 4462 h 8733"/>
                <a:gd name="T112" fmla="*/ 6393 w 6470"/>
                <a:gd name="T113" fmla="*/ 1870 h 8733"/>
                <a:gd name="T114" fmla="*/ 6312 w 6470"/>
                <a:gd name="T115" fmla="*/ 883 h 8733"/>
                <a:gd name="T116" fmla="*/ 6217 w 6470"/>
                <a:gd name="T117" fmla="*/ 581 h 8733"/>
                <a:gd name="T118" fmla="*/ 6041 w 6470"/>
                <a:gd name="T119" fmla="*/ 366 h 8733"/>
                <a:gd name="T120" fmla="*/ 5842 w 6470"/>
                <a:gd name="T121" fmla="*/ 239 h 8733"/>
                <a:gd name="T122" fmla="*/ 5351 w 6470"/>
                <a:gd name="T123" fmla="*/ 99 h 8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70" h="8733">
                  <a:moveTo>
                    <a:pt x="4819" y="41"/>
                  </a:moveTo>
                  <a:lnTo>
                    <a:pt x="4819" y="41"/>
                  </a:lnTo>
                  <a:lnTo>
                    <a:pt x="4666" y="27"/>
                  </a:lnTo>
                  <a:lnTo>
                    <a:pt x="4512" y="9"/>
                  </a:lnTo>
                  <a:lnTo>
                    <a:pt x="4512" y="9"/>
                  </a:lnTo>
                  <a:lnTo>
                    <a:pt x="3029" y="5"/>
                  </a:lnTo>
                  <a:lnTo>
                    <a:pt x="1285" y="0"/>
                  </a:lnTo>
                  <a:lnTo>
                    <a:pt x="1285" y="0"/>
                  </a:lnTo>
                  <a:lnTo>
                    <a:pt x="1132" y="5"/>
                  </a:lnTo>
                  <a:lnTo>
                    <a:pt x="992" y="18"/>
                  </a:lnTo>
                  <a:lnTo>
                    <a:pt x="861" y="36"/>
                  </a:lnTo>
                  <a:lnTo>
                    <a:pt x="740" y="68"/>
                  </a:lnTo>
                  <a:lnTo>
                    <a:pt x="685" y="86"/>
                  </a:lnTo>
                  <a:lnTo>
                    <a:pt x="631" y="104"/>
                  </a:lnTo>
                  <a:lnTo>
                    <a:pt x="577" y="126"/>
                  </a:lnTo>
                  <a:lnTo>
                    <a:pt x="532" y="153"/>
                  </a:lnTo>
                  <a:lnTo>
                    <a:pt x="487" y="181"/>
                  </a:lnTo>
                  <a:lnTo>
                    <a:pt x="442" y="208"/>
                  </a:lnTo>
                  <a:lnTo>
                    <a:pt x="401" y="239"/>
                  </a:lnTo>
                  <a:lnTo>
                    <a:pt x="361" y="270"/>
                  </a:lnTo>
                  <a:lnTo>
                    <a:pt x="361" y="270"/>
                  </a:lnTo>
                  <a:lnTo>
                    <a:pt x="315" y="320"/>
                  </a:lnTo>
                  <a:lnTo>
                    <a:pt x="270" y="370"/>
                  </a:lnTo>
                  <a:lnTo>
                    <a:pt x="235" y="424"/>
                  </a:lnTo>
                  <a:lnTo>
                    <a:pt x="203" y="477"/>
                  </a:lnTo>
                  <a:lnTo>
                    <a:pt x="176" y="536"/>
                  </a:lnTo>
                  <a:lnTo>
                    <a:pt x="149" y="599"/>
                  </a:lnTo>
                  <a:lnTo>
                    <a:pt x="131" y="657"/>
                  </a:lnTo>
                  <a:lnTo>
                    <a:pt x="113" y="720"/>
                  </a:lnTo>
                  <a:lnTo>
                    <a:pt x="104" y="788"/>
                  </a:lnTo>
                  <a:lnTo>
                    <a:pt x="90" y="851"/>
                  </a:lnTo>
                  <a:lnTo>
                    <a:pt x="77" y="987"/>
                  </a:lnTo>
                  <a:lnTo>
                    <a:pt x="67" y="1122"/>
                  </a:lnTo>
                  <a:lnTo>
                    <a:pt x="63" y="1257"/>
                  </a:lnTo>
                  <a:lnTo>
                    <a:pt x="63" y="1257"/>
                  </a:lnTo>
                  <a:lnTo>
                    <a:pt x="59" y="1397"/>
                  </a:lnTo>
                  <a:lnTo>
                    <a:pt x="59" y="1397"/>
                  </a:lnTo>
                  <a:lnTo>
                    <a:pt x="32" y="2172"/>
                  </a:lnTo>
                  <a:lnTo>
                    <a:pt x="9" y="2966"/>
                  </a:lnTo>
                  <a:lnTo>
                    <a:pt x="0" y="3782"/>
                  </a:lnTo>
                  <a:lnTo>
                    <a:pt x="0" y="4607"/>
                  </a:lnTo>
                  <a:lnTo>
                    <a:pt x="0" y="4607"/>
                  </a:lnTo>
                  <a:lnTo>
                    <a:pt x="0" y="4967"/>
                  </a:lnTo>
                  <a:lnTo>
                    <a:pt x="5" y="5283"/>
                  </a:lnTo>
                  <a:lnTo>
                    <a:pt x="13" y="5571"/>
                  </a:lnTo>
                  <a:lnTo>
                    <a:pt x="22" y="5851"/>
                  </a:lnTo>
                  <a:lnTo>
                    <a:pt x="50" y="6428"/>
                  </a:lnTo>
                  <a:lnTo>
                    <a:pt x="86" y="7145"/>
                  </a:lnTo>
                  <a:lnTo>
                    <a:pt x="86" y="7145"/>
                  </a:lnTo>
                  <a:lnTo>
                    <a:pt x="90" y="7276"/>
                  </a:lnTo>
                  <a:lnTo>
                    <a:pt x="90" y="7411"/>
                  </a:lnTo>
                  <a:lnTo>
                    <a:pt x="90" y="7411"/>
                  </a:lnTo>
                  <a:lnTo>
                    <a:pt x="90" y="7528"/>
                  </a:lnTo>
                  <a:lnTo>
                    <a:pt x="90" y="7650"/>
                  </a:lnTo>
                  <a:lnTo>
                    <a:pt x="95" y="7772"/>
                  </a:lnTo>
                  <a:lnTo>
                    <a:pt x="108" y="7889"/>
                  </a:lnTo>
                  <a:lnTo>
                    <a:pt x="126" y="8001"/>
                  </a:lnTo>
                  <a:lnTo>
                    <a:pt x="144" y="8060"/>
                  </a:lnTo>
                  <a:lnTo>
                    <a:pt x="158" y="8114"/>
                  </a:lnTo>
                  <a:lnTo>
                    <a:pt x="180" y="8169"/>
                  </a:lnTo>
                  <a:lnTo>
                    <a:pt x="203" y="8218"/>
                  </a:lnTo>
                  <a:lnTo>
                    <a:pt x="230" y="8263"/>
                  </a:lnTo>
                  <a:lnTo>
                    <a:pt x="257" y="8308"/>
                  </a:lnTo>
                  <a:lnTo>
                    <a:pt x="257" y="8308"/>
                  </a:lnTo>
                  <a:lnTo>
                    <a:pt x="297" y="8358"/>
                  </a:lnTo>
                  <a:lnTo>
                    <a:pt x="338" y="8403"/>
                  </a:lnTo>
                  <a:lnTo>
                    <a:pt x="388" y="8439"/>
                  </a:lnTo>
                  <a:lnTo>
                    <a:pt x="438" y="8475"/>
                  </a:lnTo>
                  <a:lnTo>
                    <a:pt x="487" y="8502"/>
                  </a:lnTo>
                  <a:lnTo>
                    <a:pt x="545" y="8529"/>
                  </a:lnTo>
                  <a:lnTo>
                    <a:pt x="604" y="8551"/>
                  </a:lnTo>
                  <a:lnTo>
                    <a:pt x="663" y="8570"/>
                  </a:lnTo>
                  <a:lnTo>
                    <a:pt x="721" y="8588"/>
                  </a:lnTo>
                  <a:lnTo>
                    <a:pt x="785" y="8601"/>
                  </a:lnTo>
                  <a:lnTo>
                    <a:pt x="911" y="8624"/>
                  </a:lnTo>
                  <a:lnTo>
                    <a:pt x="1032" y="8637"/>
                  </a:lnTo>
                  <a:lnTo>
                    <a:pt x="1154" y="8642"/>
                  </a:lnTo>
                  <a:lnTo>
                    <a:pt x="1154" y="8642"/>
                  </a:lnTo>
                  <a:lnTo>
                    <a:pt x="1483" y="8655"/>
                  </a:lnTo>
                  <a:lnTo>
                    <a:pt x="1812" y="8664"/>
                  </a:lnTo>
                  <a:lnTo>
                    <a:pt x="2461" y="8678"/>
                  </a:lnTo>
                  <a:lnTo>
                    <a:pt x="2461" y="8678"/>
                  </a:lnTo>
                  <a:lnTo>
                    <a:pt x="3102" y="8691"/>
                  </a:lnTo>
                  <a:lnTo>
                    <a:pt x="3102" y="8691"/>
                  </a:lnTo>
                  <a:lnTo>
                    <a:pt x="3625" y="8709"/>
                  </a:lnTo>
                  <a:lnTo>
                    <a:pt x="3625" y="8709"/>
                  </a:lnTo>
                  <a:lnTo>
                    <a:pt x="3945" y="8723"/>
                  </a:lnTo>
                  <a:lnTo>
                    <a:pt x="4265" y="8732"/>
                  </a:lnTo>
                  <a:lnTo>
                    <a:pt x="4585" y="8732"/>
                  </a:lnTo>
                  <a:lnTo>
                    <a:pt x="4747" y="8732"/>
                  </a:lnTo>
                  <a:lnTo>
                    <a:pt x="4905" y="8723"/>
                  </a:lnTo>
                  <a:lnTo>
                    <a:pt x="4905" y="8723"/>
                  </a:lnTo>
                  <a:lnTo>
                    <a:pt x="5000" y="8719"/>
                  </a:lnTo>
                  <a:lnTo>
                    <a:pt x="5094" y="8709"/>
                  </a:lnTo>
                  <a:lnTo>
                    <a:pt x="5185" y="8696"/>
                  </a:lnTo>
                  <a:lnTo>
                    <a:pt x="5270" y="8682"/>
                  </a:lnTo>
                  <a:lnTo>
                    <a:pt x="5356" y="8664"/>
                  </a:lnTo>
                  <a:lnTo>
                    <a:pt x="5432" y="8642"/>
                  </a:lnTo>
                  <a:lnTo>
                    <a:pt x="5509" y="8619"/>
                  </a:lnTo>
                  <a:lnTo>
                    <a:pt x="5577" y="8592"/>
                  </a:lnTo>
                  <a:lnTo>
                    <a:pt x="5644" y="8561"/>
                  </a:lnTo>
                  <a:lnTo>
                    <a:pt x="5707" y="8529"/>
                  </a:lnTo>
                  <a:lnTo>
                    <a:pt x="5770" y="8493"/>
                  </a:lnTo>
                  <a:lnTo>
                    <a:pt x="5824" y="8452"/>
                  </a:lnTo>
                  <a:lnTo>
                    <a:pt x="5874" y="8412"/>
                  </a:lnTo>
                  <a:lnTo>
                    <a:pt x="5924" y="8367"/>
                  </a:lnTo>
                  <a:lnTo>
                    <a:pt x="5965" y="8317"/>
                  </a:lnTo>
                  <a:lnTo>
                    <a:pt x="6005" y="8268"/>
                  </a:lnTo>
                  <a:lnTo>
                    <a:pt x="6005" y="8268"/>
                  </a:lnTo>
                  <a:lnTo>
                    <a:pt x="6054" y="8196"/>
                  </a:lnTo>
                  <a:lnTo>
                    <a:pt x="6091" y="8123"/>
                  </a:lnTo>
                  <a:lnTo>
                    <a:pt x="6122" y="8046"/>
                  </a:lnTo>
                  <a:lnTo>
                    <a:pt x="6144" y="7974"/>
                  </a:lnTo>
                  <a:lnTo>
                    <a:pt x="6158" y="7898"/>
                  </a:lnTo>
                  <a:lnTo>
                    <a:pt x="6163" y="7821"/>
                  </a:lnTo>
                  <a:lnTo>
                    <a:pt x="6158" y="7744"/>
                  </a:lnTo>
                  <a:lnTo>
                    <a:pt x="6144" y="7672"/>
                  </a:lnTo>
                  <a:lnTo>
                    <a:pt x="6118" y="7569"/>
                  </a:lnTo>
                  <a:lnTo>
                    <a:pt x="6118" y="7569"/>
                  </a:lnTo>
                  <a:lnTo>
                    <a:pt x="6064" y="7691"/>
                  </a:lnTo>
                  <a:lnTo>
                    <a:pt x="6018" y="7812"/>
                  </a:lnTo>
                  <a:lnTo>
                    <a:pt x="5996" y="7875"/>
                  </a:lnTo>
                  <a:lnTo>
                    <a:pt x="5978" y="7934"/>
                  </a:lnTo>
                  <a:lnTo>
                    <a:pt x="5978" y="7934"/>
                  </a:lnTo>
                  <a:lnTo>
                    <a:pt x="5965" y="7974"/>
                  </a:lnTo>
                  <a:lnTo>
                    <a:pt x="5951" y="8015"/>
                  </a:lnTo>
                  <a:lnTo>
                    <a:pt x="5933" y="8056"/>
                  </a:lnTo>
                  <a:lnTo>
                    <a:pt x="5910" y="8092"/>
                  </a:lnTo>
                  <a:lnTo>
                    <a:pt x="5861" y="8169"/>
                  </a:lnTo>
                  <a:lnTo>
                    <a:pt x="5797" y="8241"/>
                  </a:lnTo>
                  <a:lnTo>
                    <a:pt x="5730" y="8304"/>
                  </a:lnTo>
                  <a:lnTo>
                    <a:pt x="5653" y="8362"/>
                  </a:lnTo>
                  <a:lnTo>
                    <a:pt x="5567" y="8412"/>
                  </a:lnTo>
                  <a:lnTo>
                    <a:pt x="5527" y="8434"/>
                  </a:lnTo>
                  <a:lnTo>
                    <a:pt x="5482" y="8452"/>
                  </a:lnTo>
                  <a:lnTo>
                    <a:pt x="5482" y="8452"/>
                  </a:lnTo>
                  <a:lnTo>
                    <a:pt x="5415" y="8479"/>
                  </a:lnTo>
                  <a:lnTo>
                    <a:pt x="5347" y="8498"/>
                  </a:lnTo>
                  <a:lnTo>
                    <a:pt x="5275" y="8516"/>
                  </a:lnTo>
                  <a:lnTo>
                    <a:pt x="5207" y="8534"/>
                  </a:lnTo>
                  <a:lnTo>
                    <a:pt x="5067" y="8556"/>
                  </a:lnTo>
                  <a:lnTo>
                    <a:pt x="4923" y="8570"/>
                  </a:lnTo>
                  <a:lnTo>
                    <a:pt x="4779" y="8574"/>
                  </a:lnTo>
                  <a:lnTo>
                    <a:pt x="4630" y="8574"/>
                  </a:lnTo>
                  <a:lnTo>
                    <a:pt x="4341" y="8565"/>
                  </a:lnTo>
                  <a:lnTo>
                    <a:pt x="4341" y="8565"/>
                  </a:lnTo>
                  <a:lnTo>
                    <a:pt x="4120" y="8556"/>
                  </a:lnTo>
                  <a:lnTo>
                    <a:pt x="4120" y="8556"/>
                  </a:lnTo>
                  <a:lnTo>
                    <a:pt x="3165" y="8538"/>
                  </a:lnTo>
                  <a:lnTo>
                    <a:pt x="3165" y="8538"/>
                  </a:lnTo>
                  <a:lnTo>
                    <a:pt x="2214" y="8516"/>
                  </a:lnTo>
                  <a:lnTo>
                    <a:pt x="1253" y="8493"/>
                  </a:lnTo>
                  <a:lnTo>
                    <a:pt x="1253" y="8493"/>
                  </a:lnTo>
                  <a:lnTo>
                    <a:pt x="1091" y="8484"/>
                  </a:lnTo>
                  <a:lnTo>
                    <a:pt x="1010" y="8475"/>
                  </a:lnTo>
                  <a:lnTo>
                    <a:pt x="929" y="8466"/>
                  </a:lnTo>
                  <a:lnTo>
                    <a:pt x="852" y="8452"/>
                  </a:lnTo>
                  <a:lnTo>
                    <a:pt x="775" y="8434"/>
                  </a:lnTo>
                  <a:lnTo>
                    <a:pt x="703" y="8416"/>
                  </a:lnTo>
                  <a:lnTo>
                    <a:pt x="636" y="8385"/>
                  </a:lnTo>
                  <a:lnTo>
                    <a:pt x="568" y="8353"/>
                  </a:lnTo>
                  <a:lnTo>
                    <a:pt x="510" y="8313"/>
                  </a:lnTo>
                  <a:lnTo>
                    <a:pt x="455" y="8268"/>
                  </a:lnTo>
                  <a:lnTo>
                    <a:pt x="406" y="8214"/>
                  </a:lnTo>
                  <a:lnTo>
                    <a:pt x="388" y="8182"/>
                  </a:lnTo>
                  <a:lnTo>
                    <a:pt x="365" y="8150"/>
                  </a:lnTo>
                  <a:lnTo>
                    <a:pt x="347" y="8114"/>
                  </a:lnTo>
                  <a:lnTo>
                    <a:pt x="334" y="8078"/>
                  </a:lnTo>
                  <a:lnTo>
                    <a:pt x="320" y="8038"/>
                  </a:lnTo>
                  <a:lnTo>
                    <a:pt x="307" y="7997"/>
                  </a:lnTo>
                  <a:lnTo>
                    <a:pt x="297" y="7952"/>
                  </a:lnTo>
                  <a:lnTo>
                    <a:pt x="293" y="7902"/>
                  </a:lnTo>
                  <a:lnTo>
                    <a:pt x="293" y="7902"/>
                  </a:lnTo>
                  <a:lnTo>
                    <a:pt x="280" y="7781"/>
                  </a:lnTo>
                  <a:lnTo>
                    <a:pt x="266" y="7654"/>
                  </a:lnTo>
                  <a:lnTo>
                    <a:pt x="252" y="7407"/>
                  </a:lnTo>
                  <a:lnTo>
                    <a:pt x="239" y="7154"/>
                  </a:lnTo>
                  <a:lnTo>
                    <a:pt x="235" y="6910"/>
                  </a:lnTo>
                  <a:lnTo>
                    <a:pt x="235" y="6910"/>
                  </a:lnTo>
                  <a:lnTo>
                    <a:pt x="221" y="6563"/>
                  </a:lnTo>
                  <a:lnTo>
                    <a:pt x="221" y="6563"/>
                  </a:lnTo>
                  <a:lnTo>
                    <a:pt x="203" y="6041"/>
                  </a:lnTo>
                  <a:lnTo>
                    <a:pt x="189" y="5626"/>
                  </a:lnTo>
                  <a:lnTo>
                    <a:pt x="180" y="5202"/>
                  </a:lnTo>
                  <a:lnTo>
                    <a:pt x="176" y="4634"/>
                  </a:lnTo>
                  <a:lnTo>
                    <a:pt x="176" y="4634"/>
                  </a:lnTo>
                  <a:lnTo>
                    <a:pt x="180" y="3971"/>
                  </a:lnTo>
                  <a:lnTo>
                    <a:pt x="189" y="3308"/>
                  </a:lnTo>
                  <a:lnTo>
                    <a:pt x="208" y="2641"/>
                  </a:lnTo>
                  <a:lnTo>
                    <a:pt x="230" y="1979"/>
                  </a:lnTo>
                  <a:lnTo>
                    <a:pt x="230" y="1979"/>
                  </a:lnTo>
                  <a:lnTo>
                    <a:pt x="235" y="1811"/>
                  </a:lnTo>
                  <a:lnTo>
                    <a:pt x="230" y="1636"/>
                  </a:lnTo>
                  <a:lnTo>
                    <a:pt x="230" y="1636"/>
                  </a:lnTo>
                  <a:lnTo>
                    <a:pt x="230" y="1383"/>
                  </a:lnTo>
                  <a:lnTo>
                    <a:pt x="235" y="1257"/>
                  </a:lnTo>
                  <a:lnTo>
                    <a:pt x="239" y="1131"/>
                  </a:lnTo>
                  <a:lnTo>
                    <a:pt x="252" y="1009"/>
                  </a:lnTo>
                  <a:lnTo>
                    <a:pt x="270" y="887"/>
                  </a:lnTo>
                  <a:lnTo>
                    <a:pt x="297" y="770"/>
                  </a:lnTo>
                  <a:lnTo>
                    <a:pt x="334" y="657"/>
                  </a:lnTo>
                  <a:lnTo>
                    <a:pt x="334" y="657"/>
                  </a:lnTo>
                  <a:lnTo>
                    <a:pt x="356" y="594"/>
                  </a:lnTo>
                  <a:lnTo>
                    <a:pt x="388" y="540"/>
                  </a:lnTo>
                  <a:lnTo>
                    <a:pt x="424" y="486"/>
                  </a:lnTo>
                  <a:lnTo>
                    <a:pt x="465" y="442"/>
                  </a:lnTo>
                  <a:lnTo>
                    <a:pt x="510" y="397"/>
                  </a:lnTo>
                  <a:lnTo>
                    <a:pt x="559" y="356"/>
                  </a:lnTo>
                  <a:lnTo>
                    <a:pt x="613" y="320"/>
                  </a:lnTo>
                  <a:lnTo>
                    <a:pt x="672" y="289"/>
                  </a:lnTo>
                  <a:lnTo>
                    <a:pt x="740" y="257"/>
                  </a:lnTo>
                  <a:lnTo>
                    <a:pt x="807" y="235"/>
                  </a:lnTo>
                  <a:lnTo>
                    <a:pt x="884" y="216"/>
                  </a:lnTo>
                  <a:lnTo>
                    <a:pt x="960" y="198"/>
                  </a:lnTo>
                  <a:lnTo>
                    <a:pt x="1046" y="185"/>
                  </a:lnTo>
                  <a:lnTo>
                    <a:pt x="1136" y="181"/>
                  </a:lnTo>
                  <a:lnTo>
                    <a:pt x="1231" y="176"/>
                  </a:lnTo>
                  <a:lnTo>
                    <a:pt x="1330" y="176"/>
                  </a:lnTo>
                  <a:lnTo>
                    <a:pt x="1330" y="176"/>
                  </a:lnTo>
                  <a:lnTo>
                    <a:pt x="1925" y="176"/>
                  </a:lnTo>
                  <a:lnTo>
                    <a:pt x="2944" y="176"/>
                  </a:lnTo>
                  <a:lnTo>
                    <a:pt x="3931" y="176"/>
                  </a:lnTo>
                  <a:lnTo>
                    <a:pt x="4269" y="176"/>
                  </a:lnTo>
                  <a:lnTo>
                    <a:pt x="4427" y="181"/>
                  </a:lnTo>
                  <a:lnTo>
                    <a:pt x="4427" y="181"/>
                  </a:lnTo>
                  <a:lnTo>
                    <a:pt x="4896" y="230"/>
                  </a:lnTo>
                  <a:lnTo>
                    <a:pt x="5130" y="262"/>
                  </a:lnTo>
                  <a:lnTo>
                    <a:pt x="5364" y="298"/>
                  </a:lnTo>
                  <a:lnTo>
                    <a:pt x="5364" y="298"/>
                  </a:lnTo>
                  <a:lnTo>
                    <a:pt x="5509" y="325"/>
                  </a:lnTo>
                  <a:lnTo>
                    <a:pt x="5577" y="343"/>
                  </a:lnTo>
                  <a:lnTo>
                    <a:pt x="5649" y="361"/>
                  </a:lnTo>
                  <a:lnTo>
                    <a:pt x="5716" y="388"/>
                  </a:lnTo>
                  <a:lnTo>
                    <a:pt x="5784" y="415"/>
                  </a:lnTo>
                  <a:lnTo>
                    <a:pt x="5842" y="451"/>
                  </a:lnTo>
                  <a:lnTo>
                    <a:pt x="5901" y="495"/>
                  </a:lnTo>
                  <a:lnTo>
                    <a:pt x="5901" y="495"/>
                  </a:lnTo>
                  <a:lnTo>
                    <a:pt x="5937" y="527"/>
                  </a:lnTo>
                  <a:lnTo>
                    <a:pt x="5969" y="558"/>
                  </a:lnTo>
                  <a:lnTo>
                    <a:pt x="6000" y="594"/>
                  </a:lnTo>
                  <a:lnTo>
                    <a:pt x="6023" y="635"/>
                  </a:lnTo>
                  <a:lnTo>
                    <a:pt x="6045" y="671"/>
                  </a:lnTo>
                  <a:lnTo>
                    <a:pt x="6064" y="712"/>
                  </a:lnTo>
                  <a:lnTo>
                    <a:pt x="6082" y="752"/>
                  </a:lnTo>
                  <a:lnTo>
                    <a:pt x="6095" y="793"/>
                  </a:lnTo>
                  <a:lnTo>
                    <a:pt x="6113" y="874"/>
                  </a:lnTo>
                  <a:lnTo>
                    <a:pt x="6127" y="959"/>
                  </a:lnTo>
                  <a:lnTo>
                    <a:pt x="6131" y="1041"/>
                  </a:lnTo>
                  <a:lnTo>
                    <a:pt x="6140" y="1117"/>
                  </a:lnTo>
                  <a:lnTo>
                    <a:pt x="6140" y="1117"/>
                  </a:lnTo>
                  <a:lnTo>
                    <a:pt x="6163" y="1577"/>
                  </a:lnTo>
                  <a:lnTo>
                    <a:pt x="6185" y="2100"/>
                  </a:lnTo>
                  <a:lnTo>
                    <a:pt x="6208" y="2623"/>
                  </a:lnTo>
                  <a:lnTo>
                    <a:pt x="6230" y="3078"/>
                  </a:lnTo>
                  <a:lnTo>
                    <a:pt x="6230" y="3078"/>
                  </a:lnTo>
                  <a:lnTo>
                    <a:pt x="6239" y="3232"/>
                  </a:lnTo>
                  <a:lnTo>
                    <a:pt x="6244" y="3390"/>
                  </a:lnTo>
                  <a:lnTo>
                    <a:pt x="6244" y="3700"/>
                  </a:lnTo>
                  <a:lnTo>
                    <a:pt x="6235" y="4012"/>
                  </a:lnTo>
                  <a:lnTo>
                    <a:pt x="6226" y="4323"/>
                  </a:lnTo>
                  <a:lnTo>
                    <a:pt x="6226" y="4323"/>
                  </a:lnTo>
                  <a:lnTo>
                    <a:pt x="6212" y="4711"/>
                  </a:lnTo>
                  <a:lnTo>
                    <a:pt x="6190" y="5175"/>
                  </a:lnTo>
                  <a:lnTo>
                    <a:pt x="6127" y="6189"/>
                  </a:lnTo>
                  <a:lnTo>
                    <a:pt x="6072" y="7033"/>
                  </a:lnTo>
                  <a:lnTo>
                    <a:pt x="6050" y="7388"/>
                  </a:lnTo>
                  <a:lnTo>
                    <a:pt x="6185" y="7429"/>
                  </a:lnTo>
                  <a:lnTo>
                    <a:pt x="6185" y="7429"/>
                  </a:lnTo>
                  <a:lnTo>
                    <a:pt x="6239" y="7118"/>
                  </a:lnTo>
                  <a:lnTo>
                    <a:pt x="6298" y="6784"/>
                  </a:lnTo>
                  <a:lnTo>
                    <a:pt x="6347" y="6428"/>
                  </a:lnTo>
                  <a:lnTo>
                    <a:pt x="6393" y="6063"/>
                  </a:lnTo>
                  <a:lnTo>
                    <a:pt x="6411" y="5873"/>
                  </a:lnTo>
                  <a:lnTo>
                    <a:pt x="6429" y="5680"/>
                  </a:lnTo>
                  <a:lnTo>
                    <a:pt x="6442" y="5481"/>
                  </a:lnTo>
                  <a:lnTo>
                    <a:pt x="6456" y="5283"/>
                  </a:lnTo>
                  <a:lnTo>
                    <a:pt x="6465" y="5080"/>
                  </a:lnTo>
                  <a:lnTo>
                    <a:pt x="6469" y="4877"/>
                  </a:lnTo>
                  <a:lnTo>
                    <a:pt x="6469" y="4670"/>
                  </a:lnTo>
                  <a:lnTo>
                    <a:pt x="6469" y="4462"/>
                  </a:lnTo>
                  <a:lnTo>
                    <a:pt x="6469" y="4462"/>
                  </a:lnTo>
                  <a:lnTo>
                    <a:pt x="6451" y="3655"/>
                  </a:lnTo>
                  <a:lnTo>
                    <a:pt x="6429" y="2767"/>
                  </a:lnTo>
                  <a:lnTo>
                    <a:pt x="6411" y="2316"/>
                  </a:lnTo>
                  <a:lnTo>
                    <a:pt x="6393" y="1870"/>
                  </a:lnTo>
                  <a:lnTo>
                    <a:pt x="6366" y="1437"/>
                  </a:lnTo>
                  <a:lnTo>
                    <a:pt x="6334" y="1027"/>
                  </a:lnTo>
                  <a:lnTo>
                    <a:pt x="6334" y="1027"/>
                  </a:lnTo>
                  <a:lnTo>
                    <a:pt x="6325" y="955"/>
                  </a:lnTo>
                  <a:lnTo>
                    <a:pt x="6312" y="883"/>
                  </a:lnTo>
                  <a:lnTo>
                    <a:pt x="6298" y="815"/>
                  </a:lnTo>
                  <a:lnTo>
                    <a:pt x="6284" y="752"/>
                  </a:lnTo>
                  <a:lnTo>
                    <a:pt x="6262" y="694"/>
                  </a:lnTo>
                  <a:lnTo>
                    <a:pt x="6239" y="635"/>
                  </a:lnTo>
                  <a:lnTo>
                    <a:pt x="6217" y="581"/>
                  </a:lnTo>
                  <a:lnTo>
                    <a:pt x="6185" y="531"/>
                  </a:lnTo>
                  <a:lnTo>
                    <a:pt x="6154" y="486"/>
                  </a:lnTo>
                  <a:lnTo>
                    <a:pt x="6122" y="442"/>
                  </a:lnTo>
                  <a:lnTo>
                    <a:pt x="6082" y="401"/>
                  </a:lnTo>
                  <a:lnTo>
                    <a:pt x="6041" y="366"/>
                  </a:lnTo>
                  <a:lnTo>
                    <a:pt x="5996" y="329"/>
                  </a:lnTo>
                  <a:lnTo>
                    <a:pt x="5951" y="298"/>
                  </a:lnTo>
                  <a:lnTo>
                    <a:pt x="5897" y="266"/>
                  </a:lnTo>
                  <a:lnTo>
                    <a:pt x="5842" y="239"/>
                  </a:lnTo>
                  <a:lnTo>
                    <a:pt x="5842" y="239"/>
                  </a:lnTo>
                  <a:lnTo>
                    <a:pt x="5789" y="216"/>
                  </a:lnTo>
                  <a:lnTo>
                    <a:pt x="5730" y="194"/>
                  </a:lnTo>
                  <a:lnTo>
                    <a:pt x="5608" y="153"/>
                  </a:lnTo>
                  <a:lnTo>
                    <a:pt x="5482" y="122"/>
                  </a:lnTo>
                  <a:lnTo>
                    <a:pt x="5351" y="99"/>
                  </a:lnTo>
                  <a:lnTo>
                    <a:pt x="5220" y="81"/>
                  </a:lnTo>
                  <a:lnTo>
                    <a:pt x="5090" y="64"/>
                  </a:lnTo>
                  <a:lnTo>
                    <a:pt x="4819" y="41"/>
                  </a:lnTo>
                </a:path>
              </a:pathLst>
            </a:custGeom>
            <a:grpFill/>
            <a:ln w="12700">
              <a:solidFill>
                <a:schemeClr val="accent2"/>
              </a:solidFill>
            </a:ln>
            <a:effectLst/>
          </p:spPr>
          <p:txBody>
            <a:bodyPr wrap="none" anchor="ctr"/>
            <a:lstStyle/>
            <a:p>
              <a:endParaRPr lang="en-US" dirty="0"/>
            </a:p>
          </p:txBody>
        </p:sp>
        <p:sp>
          <p:nvSpPr>
            <p:cNvPr id="11" name="Freeform 7">
              <a:extLst>
                <a:ext uri="{FF2B5EF4-FFF2-40B4-BE49-F238E27FC236}">
                  <a16:creationId xmlns:a16="http://schemas.microsoft.com/office/drawing/2014/main" xmlns="" id="{15849B9C-AB79-4294-8FB1-89BB9278ECEF}"/>
                </a:ext>
              </a:extLst>
            </p:cNvPr>
            <p:cNvSpPr>
              <a:spLocks noChangeArrowheads="1"/>
            </p:cNvSpPr>
            <p:nvPr/>
          </p:nvSpPr>
          <p:spPr bwMode="auto">
            <a:xfrm>
              <a:off x="1883253" y="1693739"/>
              <a:ext cx="2570945" cy="3470125"/>
            </a:xfrm>
            <a:custGeom>
              <a:avLst/>
              <a:gdLst>
                <a:gd name="connsiteX0" fmla="*/ 510692 w 2570945"/>
                <a:gd name="connsiteY0" fmla="*/ 0 h 3470125"/>
                <a:gd name="connsiteX1" fmla="*/ 1203802 w 2570945"/>
                <a:gd name="connsiteY1" fmla="*/ 1987 h 3470125"/>
                <a:gd name="connsiteX2" fmla="*/ 1793183 w 2570945"/>
                <a:gd name="connsiteY2" fmla="*/ 3577 h 3470125"/>
                <a:gd name="connsiteX3" fmla="*/ 1854387 w 2570945"/>
                <a:gd name="connsiteY3" fmla="*/ 10730 h 3470125"/>
                <a:gd name="connsiteX4" fmla="*/ 1915193 w 2570945"/>
                <a:gd name="connsiteY4" fmla="*/ 16294 h 3470125"/>
                <a:gd name="connsiteX5" fmla="*/ 2022895 w 2570945"/>
                <a:gd name="connsiteY5" fmla="*/ 25434 h 3470125"/>
                <a:gd name="connsiteX6" fmla="*/ 2074561 w 2570945"/>
                <a:gd name="connsiteY6" fmla="*/ 32190 h 3470125"/>
                <a:gd name="connsiteX7" fmla="*/ 2126623 w 2570945"/>
                <a:gd name="connsiteY7" fmla="*/ 39343 h 3470125"/>
                <a:gd name="connsiteX8" fmla="*/ 2178686 w 2570945"/>
                <a:gd name="connsiteY8" fmla="*/ 48483 h 3470125"/>
                <a:gd name="connsiteX9" fmla="*/ 2228761 w 2570945"/>
                <a:gd name="connsiteY9" fmla="*/ 60803 h 3470125"/>
                <a:gd name="connsiteX10" fmla="*/ 2277247 w 2570945"/>
                <a:gd name="connsiteY10" fmla="*/ 77096 h 3470125"/>
                <a:gd name="connsiteX11" fmla="*/ 2300695 w 2570945"/>
                <a:gd name="connsiteY11" fmla="*/ 85839 h 3470125"/>
                <a:gd name="connsiteX12" fmla="*/ 2321759 w 2570945"/>
                <a:gd name="connsiteY12" fmla="*/ 94980 h 3470125"/>
                <a:gd name="connsiteX13" fmla="*/ 2343617 w 2570945"/>
                <a:gd name="connsiteY13" fmla="*/ 105709 h 3470125"/>
                <a:gd name="connsiteX14" fmla="*/ 2365078 w 2570945"/>
                <a:gd name="connsiteY14" fmla="*/ 118426 h 3470125"/>
                <a:gd name="connsiteX15" fmla="*/ 2382963 w 2570945"/>
                <a:gd name="connsiteY15" fmla="*/ 130746 h 3470125"/>
                <a:gd name="connsiteX16" fmla="*/ 2400847 w 2570945"/>
                <a:gd name="connsiteY16" fmla="*/ 145450 h 3470125"/>
                <a:gd name="connsiteX17" fmla="*/ 2417141 w 2570945"/>
                <a:gd name="connsiteY17" fmla="*/ 159359 h 3470125"/>
                <a:gd name="connsiteX18" fmla="*/ 2433038 w 2570945"/>
                <a:gd name="connsiteY18" fmla="*/ 175652 h 3470125"/>
                <a:gd name="connsiteX19" fmla="*/ 2445756 w 2570945"/>
                <a:gd name="connsiteY19" fmla="*/ 193138 h 3470125"/>
                <a:gd name="connsiteX20" fmla="*/ 2458076 w 2570945"/>
                <a:gd name="connsiteY20" fmla="*/ 211021 h 3470125"/>
                <a:gd name="connsiteX21" fmla="*/ 2470794 w 2570945"/>
                <a:gd name="connsiteY21" fmla="*/ 230891 h 3470125"/>
                <a:gd name="connsiteX22" fmla="*/ 2479537 w 2570945"/>
                <a:gd name="connsiteY22" fmla="*/ 252351 h 3470125"/>
                <a:gd name="connsiteX23" fmla="*/ 2488678 w 2570945"/>
                <a:gd name="connsiteY23" fmla="*/ 275798 h 3470125"/>
                <a:gd name="connsiteX24" fmla="*/ 2497421 w 2570945"/>
                <a:gd name="connsiteY24" fmla="*/ 298847 h 3470125"/>
                <a:gd name="connsiteX25" fmla="*/ 2502985 w 2570945"/>
                <a:gd name="connsiteY25" fmla="*/ 323884 h 3470125"/>
                <a:gd name="connsiteX26" fmla="*/ 2508549 w 2570945"/>
                <a:gd name="connsiteY26" fmla="*/ 350907 h 3470125"/>
                <a:gd name="connsiteX27" fmla="*/ 2513715 w 2570945"/>
                <a:gd name="connsiteY27" fmla="*/ 379520 h 3470125"/>
                <a:gd name="connsiteX28" fmla="*/ 2517292 w 2570945"/>
                <a:gd name="connsiteY28" fmla="*/ 408133 h 3470125"/>
                <a:gd name="connsiteX29" fmla="*/ 2530010 w 2570945"/>
                <a:gd name="connsiteY29" fmla="*/ 571069 h 3470125"/>
                <a:gd name="connsiteX30" fmla="*/ 2540740 w 2570945"/>
                <a:gd name="connsiteY30" fmla="*/ 743144 h 3470125"/>
                <a:gd name="connsiteX31" fmla="*/ 2547894 w 2570945"/>
                <a:gd name="connsiteY31" fmla="*/ 920386 h 3470125"/>
                <a:gd name="connsiteX32" fmla="*/ 2555048 w 2570945"/>
                <a:gd name="connsiteY32" fmla="*/ 1099615 h 3470125"/>
                <a:gd name="connsiteX33" fmla="*/ 2563791 w 2570945"/>
                <a:gd name="connsiteY33" fmla="*/ 1452509 h 3470125"/>
                <a:gd name="connsiteX34" fmla="*/ 2570945 w 2570945"/>
                <a:gd name="connsiteY34" fmla="*/ 1773213 h 3470125"/>
                <a:gd name="connsiteX35" fmla="*/ 2570945 w 2570945"/>
                <a:gd name="connsiteY35" fmla="*/ 1855873 h 3470125"/>
                <a:gd name="connsiteX36" fmla="*/ 2570945 w 2570945"/>
                <a:gd name="connsiteY36" fmla="*/ 1938136 h 3470125"/>
                <a:gd name="connsiteX37" fmla="*/ 2569355 w 2570945"/>
                <a:gd name="connsiteY37" fmla="*/ 2018808 h 3470125"/>
                <a:gd name="connsiteX38" fmla="*/ 2565778 w 2570945"/>
                <a:gd name="connsiteY38" fmla="*/ 2099481 h 3470125"/>
                <a:gd name="connsiteX39" fmla="*/ 2560214 w 2570945"/>
                <a:gd name="connsiteY39" fmla="*/ 2178167 h 3470125"/>
                <a:gd name="connsiteX40" fmla="*/ 2555048 w 2570945"/>
                <a:gd name="connsiteY40" fmla="*/ 2257250 h 3470125"/>
                <a:gd name="connsiteX41" fmla="*/ 2547894 w 2570945"/>
                <a:gd name="connsiteY41" fmla="*/ 2333949 h 3470125"/>
                <a:gd name="connsiteX42" fmla="*/ 2540740 w 2570945"/>
                <a:gd name="connsiteY42" fmla="*/ 2409456 h 3470125"/>
                <a:gd name="connsiteX43" fmla="*/ 2522459 w 2570945"/>
                <a:gd name="connsiteY43" fmla="*/ 2554508 h 3470125"/>
                <a:gd name="connsiteX44" fmla="*/ 2502985 w 2570945"/>
                <a:gd name="connsiteY44" fmla="*/ 2695983 h 3470125"/>
                <a:gd name="connsiteX45" fmla="*/ 2479537 w 2570945"/>
                <a:gd name="connsiteY45" fmla="*/ 2828716 h 3470125"/>
                <a:gd name="connsiteX46" fmla="*/ 2458076 w 2570945"/>
                <a:gd name="connsiteY46" fmla="*/ 2952308 h 3470125"/>
                <a:gd name="connsiteX47" fmla="*/ 2434981 w 2570945"/>
                <a:gd name="connsiteY47" fmla="*/ 2945295 h 3470125"/>
                <a:gd name="connsiteX48" fmla="*/ 2427019 w 2570945"/>
                <a:gd name="connsiteY48" fmla="*/ 3017952 h 3470125"/>
                <a:gd name="connsiteX49" fmla="*/ 2431448 w 2570945"/>
                <a:gd name="connsiteY49" fmla="*/ 3007945 h 3470125"/>
                <a:gd name="connsiteX50" fmla="*/ 2441781 w 2570945"/>
                <a:gd name="connsiteY50" fmla="*/ 3048877 h 3470125"/>
                <a:gd name="connsiteX51" fmla="*/ 2447345 w 2570945"/>
                <a:gd name="connsiteY51" fmla="*/ 3077490 h 3470125"/>
                <a:gd name="connsiteX52" fmla="*/ 2449333 w 2570945"/>
                <a:gd name="connsiteY52" fmla="*/ 3108090 h 3470125"/>
                <a:gd name="connsiteX53" fmla="*/ 2447345 w 2570945"/>
                <a:gd name="connsiteY53" fmla="*/ 3138690 h 3470125"/>
                <a:gd name="connsiteX54" fmla="*/ 2441781 w 2570945"/>
                <a:gd name="connsiteY54" fmla="*/ 3168893 h 3470125"/>
                <a:gd name="connsiteX55" fmla="*/ 2433038 w 2570945"/>
                <a:gd name="connsiteY55" fmla="*/ 3197506 h 3470125"/>
                <a:gd name="connsiteX56" fmla="*/ 2420718 w 2570945"/>
                <a:gd name="connsiteY56" fmla="*/ 3228106 h 3470125"/>
                <a:gd name="connsiteX57" fmla="*/ 2406013 w 2570945"/>
                <a:gd name="connsiteY57" fmla="*/ 3257117 h 3470125"/>
                <a:gd name="connsiteX58" fmla="*/ 2386539 w 2570945"/>
                <a:gd name="connsiteY58" fmla="*/ 3285730 h 3470125"/>
                <a:gd name="connsiteX59" fmla="*/ 2370642 w 2570945"/>
                <a:gd name="connsiteY59" fmla="*/ 3305202 h 3470125"/>
                <a:gd name="connsiteX60" fmla="*/ 2354348 w 2570945"/>
                <a:gd name="connsiteY60" fmla="*/ 3325073 h 3470125"/>
                <a:gd name="connsiteX61" fmla="*/ 2334477 w 2570945"/>
                <a:gd name="connsiteY61" fmla="*/ 3342956 h 3470125"/>
                <a:gd name="connsiteX62" fmla="*/ 2314605 w 2570945"/>
                <a:gd name="connsiteY62" fmla="*/ 3358852 h 3470125"/>
                <a:gd name="connsiteX63" fmla="*/ 2293144 w 2570945"/>
                <a:gd name="connsiteY63" fmla="*/ 3375145 h 3470125"/>
                <a:gd name="connsiteX64" fmla="*/ 2268107 w 2570945"/>
                <a:gd name="connsiteY64" fmla="*/ 3389452 h 3470125"/>
                <a:gd name="connsiteX65" fmla="*/ 2243069 w 2570945"/>
                <a:gd name="connsiteY65" fmla="*/ 3402169 h 3470125"/>
                <a:gd name="connsiteX66" fmla="*/ 2216441 w 2570945"/>
                <a:gd name="connsiteY66" fmla="*/ 3414488 h 3470125"/>
                <a:gd name="connsiteX67" fmla="*/ 2189416 w 2570945"/>
                <a:gd name="connsiteY67" fmla="*/ 3425218 h 3470125"/>
                <a:gd name="connsiteX68" fmla="*/ 2158815 w 2570945"/>
                <a:gd name="connsiteY68" fmla="*/ 3434358 h 3470125"/>
                <a:gd name="connsiteX69" fmla="*/ 2128610 w 2570945"/>
                <a:gd name="connsiteY69" fmla="*/ 3443101 h 3470125"/>
                <a:gd name="connsiteX70" fmla="*/ 2094432 w 2570945"/>
                <a:gd name="connsiteY70" fmla="*/ 3450255 h 3470125"/>
                <a:gd name="connsiteX71" fmla="*/ 2060651 w 2570945"/>
                <a:gd name="connsiteY71" fmla="*/ 3455818 h 3470125"/>
                <a:gd name="connsiteX72" fmla="*/ 2024485 w 2570945"/>
                <a:gd name="connsiteY72" fmla="*/ 3460984 h 3470125"/>
                <a:gd name="connsiteX73" fmla="*/ 1987127 w 2570945"/>
                <a:gd name="connsiteY73" fmla="*/ 3464958 h 3470125"/>
                <a:gd name="connsiteX74" fmla="*/ 1949372 w 2570945"/>
                <a:gd name="connsiteY74" fmla="*/ 3466548 h 3470125"/>
                <a:gd name="connsiteX75" fmla="*/ 1886578 w 2570945"/>
                <a:gd name="connsiteY75" fmla="*/ 3470125 h 3470125"/>
                <a:gd name="connsiteX76" fmla="*/ 1822195 w 2570945"/>
                <a:gd name="connsiteY76" fmla="*/ 3470125 h 3470125"/>
                <a:gd name="connsiteX77" fmla="*/ 1695019 w 2570945"/>
                <a:gd name="connsiteY77" fmla="*/ 3470125 h 3470125"/>
                <a:gd name="connsiteX78" fmla="*/ 1567843 w 2570945"/>
                <a:gd name="connsiteY78" fmla="*/ 3466548 h 3470125"/>
                <a:gd name="connsiteX79" fmla="*/ 1440667 w 2570945"/>
                <a:gd name="connsiteY79" fmla="*/ 3460984 h 3470125"/>
                <a:gd name="connsiteX80" fmla="*/ 1232814 w 2570945"/>
                <a:gd name="connsiteY80" fmla="*/ 3453831 h 3470125"/>
                <a:gd name="connsiteX81" fmla="*/ 978064 w 2570945"/>
                <a:gd name="connsiteY81" fmla="*/ 3448665 h 3470125"/>
                <a:gd name="connsiteX82" fmla="*/ 720135 w 2570945"/>
                <a:gd name="connsiteY82" fmla="*/ 3443101 h 3470125"/>
                <a:gd name="connsiteX83" fmla="*/ 589382 w 2570945"/>
                <a:gd name="connsiteY83" fmla="*/ 3439525 h 3470125"/>
                <a:gd name="connsiteX84" fmla="*/ 458629 w 2570945"/>
                <a:gd name="connsiteY84" fmla="*/ 3434358 h 3470125"/>
                <a:gd name="connsiteX85" fmla="*/ 410143 w 2570945"/>
                <a:gd name="connsiteY85" fmla="*/ 3432371 h 3470125"/>
                <a:gd name="connsiteX86" fmla="*/ 362055 w 2570945"/>
                <a:gd name="connsiteY86" fmla="*/ 3427205 h 3470125"/>
                <a:gd name="connsiteX87" fmla="*/ 311979 w 2570945"/>
                <a:gd name="connsiteY87" fmla="*/ 3418065 h 3470125"/>
                <a:gd name="connsiteX88" fmla="*/ 286544 w 2570945"/>
                <a:gd name="connsiteY88" fmla="*/ 3412899 h 3470125"/>
                <a:gd name="connsiteX89" fmla="*/ 263493 w 2570945"/>
                <a:gd name="connsiteY89" fmla="*/ 3405745 h 3470125"/>
                <a:gd name="connsiteX90" fmla="*/ 240045 w 2570945"/>
                <a:gd name="connsiteY90" fmla="*/ 3398195 h 3470125"/>
                <a:gd name="connsiteX91" fmla="*/ 216597 w 2570945"/>
                <a:gd name="connsiteY91" fmla="*/ 3389452 h 3470125"/>
                <a:gd name="connsiteX92" fmla="*/ 193546 w 2570945"/>
                <a:gd name="connsiteY92" fmla="*/ 3378722 h 3470125"/>
                <a:gd name="connsiteX93" fmla="*/ 174072 w 2570945"/>
                <a:gd name="connsiteY93" fmla="*/ 3367992 h 3470125"/>
                <a:gd name="connsiteX94" fmla="*/ 154201 w 2570945"/>
                <a:gd name="connsiteY94" fmla="*/ 3353686 h 3470125"/>
                <a:gd name="connsiteX95" fmla="*/ 134330 w 2570945"/>
                <a:gd name="connsiteY95" fmla="*/ 3339379 h 3470125"/>
                <a:gd name="connsiteX96" fmla="*/ 118035 w 2570945"/>
                <a:gd name="connsiteY96" fmla="*/ 3321496 h 3470125"/>
                <a:gd name="connsiteX97" fmla="*/ 102138 w 2570945"/>
                <a:gd name="connsiteY97" fmla="*/ 3301626 h 3470125"/>
                <a:gd name="connsiteX98" fmla="*/ 91408 w 2570945"/>
                <a:gd name="connsiteY98" fmla="*/ 3283743 h 3470125"/>
                <a:gd name="connsiteX99" fmla="*/ 80677 w 2570945"/>
                <a:gd name="connsiteY99" fmla="*/ 3265859 h 3470125"/>
                <a:gd name="connsiteX100" fmla="*/ 71537 w 2570945"/>
                <a:gd name="connsiteY100" fmla="*/ 3246387 h 3470125"/>
                <a:gd name="connsiteX101" fmla="*/ 62793 w 2570945"/>
                <a:gd name="connsiteY101" fmla="*/ 3224530 h 3470125"/>
                <a:gd name="connsiteX102" fmla="*/ 57229 w 2570945"/>
                <a:gd name="connsiteY102" fmla="*/ 3203070 h 3470125"/>
                <a:gd name="connsiteX103" fmla="*/ 50076 w 2570945"/>
                <a:gd name="connsiteY103" fmla="*/ 3179623 h 3470125"/>
                <a:gd name="connsiteX104" fmla="*/ 42922 w 2570945"/>
                <a:gd name="connsiteY104" fmla="*/ 3135114 h 3470125"/>
                <a:gd name="connsiteX105" fmla="*/ 37755 w 2570945"/>
                <a:gd name="connsiteY105" fmla="*/ 3088618 h 3470125"/>
                <a:gd name="connsiteX106" fmla="*/ 35768 w 2570945"/>
                <a:gd name="connsiteY106" fmla="*/ 3040134 h 3470125"/>
                <a:gd name="connsiteX107" fmla="*/ 35768 w 2570945"/>
                <a:gd name="connsiteY107" fmla="*/ 2991651 h 3470125"/>
                <a:gd name="connsiteX108" fmla="*/ 35768 w 2570945"/>
                <a:gd name="connsiteY108" fmla="*/ 2945155 h 3470125"/>
                <a:gd name="connsiteX109" fmla="*/ 35768 w 2570945"/>
                <a:gd name="connsiteY109" fmla="*/ 2891506 h 3470125"/>
                <a:gd name="connsiteX110" fmla="*/ 34179 w 2570945"/>
                <a:gd name="connsiteY110" fmla="*/ 2839446 h 3470125"/>
                <a:gd name="connsiteX111" fmla="*/ 19871 w 2570945"/>
                <a:gd name="connsiteY111" fmla="*/ 2554508 h 3470125"/>
                <a:gd name="connsiteX112" fmla="*/ 8743 w 2570945"/>
                <a:gd name="connsiteY112" fmla="*/ 2325206 h 3470125"/>
                <a:gd name="connsiteX113" fmla="*/ 5167 w 2570945"/>
                <a:gd name="connsiteY113" fmla="*/ 2213933 h 3470125"/>
                <a:gd name="connsiteX114" fmla="*/ 1987 w 2570945"/>
                <a:gd name="connsiteY114" fmla="*/ 2099481 h 3470125"/>
                <a:gd name="connsiteX115" fmla="*/ 0 w 2570945"/>
                <a:gd name="connsiteY115" fmla="*/ 1973902 h 3470125"/>
                <a:gd name="connsiteX116" fmla="*/ 0 w 2570945"/>
                <a:gd name="connsiteY116" fmla="*/ 1830837 h 3470125"/>
                <a:gd name="connsiteX117" fmla="*/ 0 w 2570945"/>
                <a:gd name="connsiteY117" fmla="*/ 1502979 h 3470125"/>
                <a:gd name="connsiteX118" fmla="*/ 3577 w 2570945"/>
                <a:gd name="connsiteY118" fmla="*/ 1178698 h 3470125"/>
                <a:gd name="connsiteX119" fmla="*/ 12718 w 2570945"/>
                <a:gd name="connsiteY119" fmla="*/ 863160 h 3470125"/>
                <a:gd name="connsiteX120" fmla="*/ 23448 w 2570945"/>
                <a:gd name="connsiteY120" fmla="*/ 555172 h 3470125"/>
                <a:gd name="connsiteX121" fmla="*/ 25038 w 2570945"/>
                <a:gd name="connsiteY121" fmla="*/ 499536 h 3470125"/>
                <a:gd name="connsiteX122" fmla="*/ 26628 w 2570945"/>
                <a:gd name="connsiteY122" fmla="*/ 445887 h 3470125"/>
                <a:gd name="connsiteX123" fmla="*/ 30602 w 2570945"/>
                <a:gd name="connsiteY123" fmla="*/ 392237 h 3470125"/>
                <a:gd name="connsiteX124" fmla="*/ 35768 w 2570945"/>
                <a:gd name="connsiteY124" fmla="*/ 338190 h 3470125"/>
                <a:gd name="connsiteX125" fmla="*/ 41332 w 2570945"/>
                <a:gd name="connsiteY125" fmla="*/ 313154 h 3470125"/>
                <a:gd name="connsiteX126" fmla="*/ 44909 w 2570945"/>
                <a:gd name="connsiteY126" fmla="*/ 286130 h 3470125"/>
                <a:gd name="connsiteX127" fmla="*/ 52063 w 2570945"/>
                <a:gd name="connsiteY127" fmla="*/ 261094 h 3470125"/>
                <a:gd name="connsiteX128" fmla="*/ 59216 w 2570945"/>
                <a:gd name="connsiteY128" fmla="*/ 238045 h 3470125"/>
                <a:gd name="connsiteX129" fmla="*/ 69947 w 2570945"/>
                <a:gd name="connsiteY129" fmla="*/ 213008 h 3470125"/>
                <a:gd name="connsiteX130" fmla="*/ 80677 w 2570945"/>
                <a:gd name="connsiteY130" fmla="*/ 189561 h 3470125"/>
                <a:gd name="connsiteX131" fmla="*/ 93395 w 2570945"/>
                <a:gd name="connsiteY131" fmla="*/ 168499 h 3470125"/>
                <a:gd name="connsiteX132" fmla="*/ 107305 w 2570945"/>
                <a:gd name="connsiteY132" fmla="*/ 147039 h 3470125"/>
                <a:gd name="connsiteX133" fmla="*/ 125189 w 2570945"/>
                <a:gd name="connsiteY133" fmla="*/ 127169 h 3470125"/>
                <a:gd name="connsiteX134" fmla="*/ 143471 w 2570945"/>
                <a:gd name="connsiteY134" fmla="*/ 107299 h 3470125"/>
                <a:gd name="connsiteX135" fmla="*/ 159368 w 2570945"/>
                <a:gd name="connsiteY135" fmla="*/ 94980 h 3470125"/>
                <a:gd name="connsiteX136" fmla="*/ 175662 w 2570945"/>
                <a:gd name="connsiteY136" fmla="*/ 82660 h 3470125"/>
                <a:gd name="connsiteX137" fmla="*/ 193546 w 2570945"/>
                <a:gd name="connsiteY137" fmla="*/ 71930 h 3470125"/>
                <a:gd name="connsiteX138" fmla="*/ 211430 w 2570945"/>
                <a:gd name="connsiteY138" fmla="*/ 60803 h 3470125"/>
                <a:gd name="connsiteX139" fmla="*/ 229315 w 2570945"/>
                <a:gd name="connsiteY139" fmla="*/ 50073 h 3470125"/>
                <a:gd name="connsiteX140" fmla="*/ 250776 w 2570945"/>
                <a:gd name="connsiteY140" fmla="*/ 41330 h 3470125"/>
                <a:gd name="connsiteX141" fmla="*/ 272237 w 2570945"/>
                <a:gd name="connsiteY141" fmla="*/ 34177 h 3470125"/>
                <a:gd name="connsiteX142" fmla="*/ 294095 w 2570945"/>
                <a:gd name="connsiteY142" fmla="*/ 27023 h 3470125"/>
                <a:gd name="connsiteX143" fmla="*/ 342183 w 2570945"/>
                <a:gd name="connsiteY143" fmla="*/ 14307 h 3470125"/>
                <a:gd name="connsiteX144" fmla="*/ 394246 w 2570945"/>
                <a:gd name="connsiteY144" fmla="*/ 7153 h 3470125"/>
                <a:gd name="connsiteX145" fmla="*/ 449886 w 2570945"/>
                <a:gd name="connsiteY145" fmla="*/ 1987 h 3470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570945" h="3470125">
                  <a:moveTo>
                    <a:pt x="510692" y="0"/>
                  </a:moveTo>
                  <a:lnTo>
                    <a:pt x="1203802" y="1987"/>
                  </a:lnTo>
                  <a:lnTo>
                    <a:pt x="1793183" y="3577"/>
                  </a:lnTo>
                  <a:lnTo>
                    <a:pt x="1854387" y="10730"/>
                  </a:lnTo>
                  <a:lnTo>
                    <a:pt x="1915193" y="16294"/>
                  </a:lnTo>
                  <a:lnTo>
                    <a:pt x="2022895" y="25434"/>
                  </a:lnTo>
                  <a:lnTo>
                    <a:pt x="2074561" y="32190"/>
                  </a:lnTo>
                  <a:lnTo>
                    <a:pt x="2126623" y="39343"/>
                  </a:lnTo>
                  <a:lnTo>
                    <a:pt x="2178686" y="48483"/>
                  </a:lnTo>
                  <a:lnTo>
                    <a:pt x="2228761" y="60803"/>
                  </a:lnTo>
                  <a:lnTo>
                    <a:pt x="2277247" y="77096"/>
                  </a:lnTo>
                  <a:lnTo>
                    <a:pt x="2300695" y="85839"/>
                  </a:lnTo>
                  <a:lnTo>
                    <a:pt x="2321759" y="94980"/>
                  </a:lnTo>
                  <a:lnTo>
                    <a:pt x="2343617" y="105709"/>
                  </a:lnTo>
                  <a:lnTo>
                    <a:pt x="2365078" y="118426"/>
                  </a:lnTo>
                  <a:lnTo>
                    <a:pt x="2382963" y="130746"/>
                  </a:lnTo>
                  <a:lnTo>
                    <a:pt x="2400847" y="145450"/>
                  </a:lnTo>
                  <a:lnTo>
                    <a:pt x="2417141" y="159359"/>
                  </a:lnTo>
                  <a:lnTo>
                    <a:pt x="2433038" y="175652"/>
                  </a:lnTo>
                  <a:lnTo>
                    <a:pt x="2445756" y="193138"/>
                  </a:lnTo>
                  <a:lnTo>
                    <a:pt x="2458076" y="211021"/>
                  </a:lnTo>
                  <a:lnTo>
                    <a:pt x="2470794" y="230891"/>
                  </a:lnTo>
                  <a:lnTo>
                    <a:pt x="2479537" y="252351"/>
                  </a:lnTo>
                  <a:lnTo>
                    <a:pt x="2488678" y="275798"/>
                  </a:lnTo>
                  <a:lnTo>
                    <a:pt x="2497421" y="298847"/>
                  </a:lnTo>
                  <a:lnTo>
                    <a:pt x="2502985" y="323884"/>
                  </a:lnTo>
                  <a:lnTo>
                    <a:pt x="2508549" y="350907"/>
                  </a:lnTo>
                  <a:lnTo>
                    <a:pt x="2513715" y="379520"/>
                  </a:lnTo>
                  <a:lnTo>
                    <a:pt x="2517292" y="408133"/>
                  </a:lnTo>
                  <a:lnTo>
                    <a:pt x="2530010" y="571069"/>
                  </a:lnTo>
                  <a:lnTo>
                    <a:pt x="2540740" y="743144"/>
                  </a:lnTo>
                  <a:lnTo>
                    <a:pt x="2547894" y="920386"/>
                  </a:lnTo>
                  <a:lnTo>
                    <a:pt x="2555048" y="1099615"/>
                  </a:lnTo>
                  <a:lnTo>
                    <a:pt x="2563791" y="1452509"/>
                  </a:lnTo>
                  <a:lnTo>
                    <a:pt x="2570945" y="1773213"/>
                  </a:lnTo>
                  <a:lnTo>
                    <a:pt x="2570945" y="1855873"/>
                  </a:lnTo>
                  <a:lnTo>
                    <a:pt x="2570945" y="1938136"/>
                  </a:lnTo>
                  <a:lnTo>
                    <a:pt x="2569355" y="2018808"/>
                  </a:lnTo>
                  <a:lnTo>
                    <a:pt x="2565778" y="2099481"/>
                  </a:lnTo>
                  <a:lnTo>
                    <a:pt x="2560214" y="2178167"/>
                  </a:lnTo>
                  <a:lnTo>
                    <a:pt x="2555048" y="2257250"/>
                  </a:lnTo>
                  <a:lnTo>
                    <a:pt x="2547894" y="2333949"/>
                  </a:lnTo>
                  <a:lnTo>
                    <a:pt x="2540740" y="2409456"/>
                  </a:lnTo>
                  <a:lnTo>
                    <a:pt x="2522459" y="2554508"/>
                  </a:lnTo>
                  <a:lnTo>
                    <a:pt x="2502985" y="2695983"/>
                  </a:lnTo>
                  <a:lnTo>
                    <a:pt x="2479537" y="2828716"/>
                  </a:lnTo>
                  <a:lnTo>
                    <a:pt x="2458076" y="2952308"/>
                  </a:lnTo>
                  <a:lnTo>
                    <a:pt x="2434981" y="2945295"/>
                  </a:lnTo>
                  <a:lnTo>
                    <a:pt x="2427019" y="3017952"/>
                  </a:lnTo>
                  <a:lnTo>
                    <a:pt x="2431448" y="3007945"/>
                  </a:lnTo>
                  <a:lnTo>
                    <a:pt x="2441781" y="3048877"/>
                  </a:lnTo>
                  <a:lnTo>
                    <a:pt x="2447345" y="3077490"/>
                  </a:lnTo>
                  <a:lnTo>
                    <a:pt x="2449333" y="3108090"/>
                  </a:lnTo>
                  <a:lnTo>
                    <a:pt x="2447345" y="3138690"/>
                  </a:lnTo>
                  <a:lnTo>
                    <a:pt x="2441781" y="3168893"/>
                  </a:lnTo>
                  <a:lnTo>
                    <a:pt x="2433038" y="3197506"/>
                  </a:lnTo>
                  <a:lnTo>
                    <a:pt x="2420718" y="3228106"/>
                  </a:lnTo>
                  <a:lnTo>
                    <a:pt x="2406013" y="3257117"/>
                  </a:lnTo>
                  <a:lnTo>
                    <a:pt x="2386539" y="3285730"/>
                  </a:lnTo>
                  <a:lnTo>
                    <a:pt x="2370642" y="3305202"/>
                  </a:lnTo>
                  <a:lnTo>
                    <a:pt x="2354348" y="3325073"/>
                  </a:lnTo>
                  <a:lnTo>
                    <a:pt x="2334477" y="3342956"/>
                  </a:lnTo>
                  <a:lnTo>
                    <a:pt x="2314605" y="3358852"/>
                  </a:lnTo>
                  <a:lnTo>
                    <a:pt x="2293144" y="3375145"/>
                  </a:lnTo>
                  <a:lnTo>
                    <a:pt x="2268107" y="3389452"/>
                  </a:lnTo>
                  <a:lnTo>
                    <a:pt x="2243069" y="3402169"/>
                  </a:lnTo>
                  <a:lnTo>
                    <a:pt x="2216441" y="3414488"/>
                  </a:lnTo>
                  <a:lnTo>
                    <a:pt x="2189416" y="3425218"/>
                  </a:lnTo>
                  <a:lnTo>
                    <a:pt x="2158815" y="3434358"/>
                  </a:lnTo>
                  <a:lnTo>
                    <a:pt x="2128610" y="3443101"/>
                  </a:lnTo>
                  <a:lnTo>
                    <a:pt x="2094432" y="3450255"/>
                  </a:lnTo>
                  <a:lnTo>
                    <a:pt x="2060651" y="3455818"/>
                  </a:lnTo>
                  <a:lnTo>
                    <a:pt x="2024485" y="3460984"/>
                  </a:lnTo>
                  <a:lnTo>
                    <a:pt x="1987127" y="3464958"/>
                  </a:lnTo>
                  <a:lnTo>
                    <a:pt x="1949372" y="3466548"/>
                  </a:lnTo>
                  <a:lnTo>
                    <a:pt x="1886578" y="3470125"/>
                  </a:lnTo>
                  <a:lnTo>
                    <a:pt x="1822195" y="3470125"/>
                  </a:lnTo>
                  <a:lnTo>
                    <a:pt x="1695019" y="3470125"/>
                  </a:lnTo>
                  <a:lnTo>
                    <a:pt x="1567843" y="3466548"/>
                  </a:lnTo>
                  <a:lnTo>
                    <a:pt x="1440667" y="3460984"/>
                  </a:lnTo>
                  <a:lnTo>
                    <a:pt x="1232814" y="3453831"/>
                  </a:lnTo>
                  <a:lnTo>
                    <a:pt x="978064" y="3448665"/>
                  </a:lnTo>
                  <a:lnTo>
                    <a:pt x="720135" y="3443101"/>
                  </a:lnTo>
                  <a:lnTo>
                    <a:pt x="589382" y="3439525"/>
                  </a:lnTo>
                  <a:lnTo>
                    <a:pt x="458629" y="3434358"/>
                  </a:lnTo>
                  <a:lnTo>
                    <a:pt x="410143" y="3432371"/>
                  </a:lnTo>
                  <a:lnTo>
                    <a:pt x="362055" y="3427205"/>
                  </a:lnTo>
                  <a:lnTo>
                    <a:pt x="311979" y="3418065"/>
                  </a:lnTo>
                  <a:lnTo>
                    <a:pt x="286544" y="3412899"/>
                  </a:lnTo>
                  <a:lnTo>
                    <a:pt x="263493" y="3405745"/>
                  </a:lnTo>
                  <a:lnTo>
                    <a:pt x="240045" y="3398195"/>
                  </a:lnTo>
                  <a:lnTo>
                    <a:pt x="216597" y="3389452"/>
                  </a:lnTo>
                  <a:lnTo>
                    <a:pt x="193546" y="3378722"/>
                  </a:lnTo>
                  <a:lnTo>
                    <a:pt x="174072" y="3367992"/>
                  </a:lnTo>
                  <a:lnTo>
                    <a:pt x="154201" y="3353686"/>
                  </a:lnTo>
                  <a:lnTo>
                    <a:pt x="134330" y="3339379"/>
                  </a:lnTo>
                  <a:lnTo>
                    <a:pt x="118035" y="3321496"/>
                  </a:lnTo>
                  <a:lnTo>
                    <a:pt x="102138" y="3301626"/>
                  </a:lnTo>
                  <a:lnTo>
                    <a:pt x="91408" y="3283743"/>
                  </a:lnTo>
                  <a:lnTo>
                    <a:pt x="80677" y="3265859"/>
                  </a:lnTo>
                  <a:lnTo>
                    <a:pt x="71537" y="3246387"/>
                  </a:lnTo>
                  <a:lnTo>
                    <a:pt x="62793" y="3224530"/>
                  </a:lnTo>
                  <a:lnTo>
                    <a:pt x="57229" y="3203070"/>
                  </a:lnTo>
                  <a:lnTo>
                    <a:pt x="50076" y="3179623"/>
                  </a:lnTo>
                  <a:lnTo>
                    <a:pt x="42922" y="3135114"/>
                  </a:lnTo>
                  <a:lnTo>
                    <a:pt x="37755" y="3088618"/>
                  </a:lnTo>
                  <a:lnTo>
                    <a:pt x="35768" y="3040134"/>
                  </a:lnTo>
                  <a:lnTo>
                    <a:pt x="35768" y="2991651"/>
                  </a:lnTo>
                  <a:lnTo>
                    <a:pt x="35768" y="2945155"/>
                  </a:lnTo>
                  <a:lnTo>
                    <a:pt x="35768" y="2891506"/>
                  </a:lnTo>
                  <a:lnTo>
                    <a:pt x="34179" y="2839446"/>
                  </a:lnTo>
                  <a:lnTo>
                    <a:pt x="19871" y="2554508"/>
                  </a:lnTo>
                  <a:lnTo>
                    <a:pt x="8743" y="2325206"/>
                  </a:lnTo>
                  <a:lnTo>
                    <a:pt x="5167" y="2213933"/>
                  </a:lnTo>
                  <a:lnTo>
                    <a:pt x="1987" y="2099481"/>
                  </a:lnTo>
                  <a:lnTo>
                    <a:pt x="0" y="1973902"/>
                  </a:lnTo>
                  <a:lnTo>
                    <a:pt x="0" y="1830837"/>
                  </a:lnTo>
                  <a:lnTo>
                    <a:pt x="0" y="1502979"/>
                  </a:lnTo>
                  <a:lnTo>
                    <a:pt x="3577" y="1178698"/>
                  </a:lnTo>
                  <a:lnTo>
                    <a:pt x="12718" y="863160"/>
                  </a:lnTo>
                  <a:lnTo>
                    <a:pt x="23448" y="555172"/>
                  </a:lnTo>
                  <a:lnTo>
                    <a:pt x="25038" y="499536"/>
                  </a:lnTo>
                  <a:lnTo>
                    <a:pt x="26628" y="445887"/>
                  </a:lnTo>
                  <a:lnTo>
                    <a:pt x="30602" y="392237"/>
                  </a:lnTo>
                  <a:lnTo>
                    <a:pt x="35768" y="338190"/>
                  </a:lnTo>
                  <a:lnTo>
                    <a:pt x="41332" y="313154"/>
                  </a:lnTo>
                  <a:lnTo>
                    <a:pt x="44909" y="286130"/>
                  </a:lnTo>
                  <a:lnTo>
                    <a:pt x="52063" y="261094"/>
                  </a:lnTo>
                  <a:lnTo>
                    <a:pt x="59216" y="238045"/>
                  </a:lnTo>
                  <a:lnTo>
                    <a:pt x="69947" y="213008"/>
                  </a:lnTo>
                  <a:lnTo>
                    <a:pt x="80677" y="189561"/>
                  </a:lnTo>
                  <a:lnTo>
                    <a:pt x="93395" y="168499"/>
                  </a:lnTo>
                  <a:lnTo>
                    <a:pt x="107305" y="147039"/>
                  </a:lnTo>
                  <a:lnTo>
                    <a:pt x="125189" y="127169"/>
                  </a:lnTo>
                  <a:lnTo>
                    <a:pt x="143471" y="107299"/>
                  </a:lnTo>
                  <a:lnTo>
                    <a:pt x="159368" y="94980"/>
                  </a:lnTo>
                  <a:lnTo>
                    <a:pt x="175662" y="82660"/>
                  </a:lnTo>
                  <a:lnTo>
                    <a:pt x="193546" y="71930"/>
                  </a:lnTo>
                  <a:lnTo>
                    <a:pt x="211430" y="60803"/>
                  </a:lnTo>
                  <a:lnTo>
                    <a:pt x="229315" y="50073"/>
                  </a:lnTo>
                  <a:lnTo>
                    <a:pt x="250776" y="41330"/>
                  </a:lnTo>
                  <a:lnTo>
                    <a:pt x="272237" y="34177"/>
                  </a:lnTo>
                  <a:lnTo>
                    <a:pt x="294095" y="27023"/>
                  </a:lnTo>
                  <a:lnTo>
                    <a:pt x="342183" y="14307"/>
                  </a:lnTo>
                  <a:lnTo>
                    <a:pt x="394246" y="7153"/>
                  </a:lnTo>
                  <a:lnTo>
                    <a:pt x="449886" y="1987"/>
                  </a:lnTo>
                  <a:close/>
                </a:path>
              </a:pathLst>
            </a:custGeom>
            <a:grpFill/>
            <a:ln>
              <a:solidFill>
                <a:schemeClr val="accent2"/>
              </a:solidFill>
            </a:ln>
            <a:effectLst/>
          </p:spPr>
          <p:txBody>
            <a:bodyPr wrap="square" anchor="ctr">
              <a:noAutofit/>
            </a:bodyPr>
            <a:lstStyle/>
            <a:p>
              <a:endParaRPr lang="en-US" dirty="0"/>
            </a:p>
          </p:txBody>
        </p:sp>
      </p:grpSp>
      <p:sp>
        <p:nvSpPr>
          <p:cNvPr id="8" name="Content Placeholder 6">
            <a:extLst>
              <a:ext uri="{FF2B5EF4-FFF2-40B4-BE49-F238E27FC236}">
                <a16:creationId xmlns:a16="http://schemas.microsoft.com/office/drawing/2014/main" xmlns="" id="{4493B848-D11D-B749-AFF2-99394E791122}"/>
              </a:ext>
            </a:extLst>
          </p:cNvPr>
          <p:cNvSpPr txBox="1">
            <a:spLocks/>
          </p:cNvSpPr>
          <p:nvPr/>
        </p:nvSpPr>
        <p:spPr>
          <a:xfrm>
            <a:off x="4944761" y="1658893"/>
            <a:ext cx="2864238" cy="5278368"/>
          </a:xfrm>
          <a:prstGeom prst="rect">
            <a:avLst/>
          </a:prstGeom>
        </p:spPr>
        <p:txBody>
          <a:bodyPr vert="horz" wrap="square" lIns="0" tIns="0" rIns="0" bIns="0" rtlCol="0" anchor="t">
            <a:spAutoFit/>
          </a:bodyPr>
          <a:lstStyle>
            <a:lvl1pPr marL="268288" indent="-257175" algn="l" defTabSz="914400" rtl="0" eaLnBrk="1" latinLnBrk="0" hangingPunct="1">
              <a:lnSpc>
                <a:spcPct val="120000"/>
              </a:lnSpc>
              <a:spcBef>
                <a:spcPts val="0"/>
              </a:spcBef>
              <a:spcAft>
                <a:spcPts val="600"/>
              </a:spcAft>
              <a:buSzPct val="130000"/>
              <a:buFontTx/>
              <a:buBlip>
                <a:blip r:embed="rId2">
                  <a:extLst>
                    <a:ext uri="{96DAC541-7B7A-43D3-8B79-37D633B846F1}">
                      <asvg:svgBlip xmlns:asvg="http://schemas.microsoft.com/office/drawing/2016/SVG/main" xmlns="" r:embed="rId3"/>
                    </a:ext>
                  </a:extLst>
                </a:blip>
              </a:buBlip>
              <a:tabLst/>
              <a:defRPr sz="1600" b="0" i="0" kern="1200">
                <a:solidFill>
                  <a:schemeClr val="tx2"/>
                </a:solidFill>
                <a:latin typeface="Museo Sans 300" panose="02000000000000000000" pitchFamily="2" charset="77"/>
                <a:ea typeface="+mn-ea"/>
                <a:cs typeface="+mn-cs"/>
              </a:defRPr>
            </a:lvl1pPr>
            <a:lvl2pPr marL="490538" indent="-220663" algn="l" defTabSz="914400" rtl="0" eaLnBrk="1" latinLnBrk="0" hangingPunct="1">
              <a:lnSpc>
                <a:spcPct val="120000"/>
              </a:lnSpc>
              <a:spcBef>
                <a:spcPts val="0"/>
              </a:spcBef>
              <a:spcAft>
                <a:spcPts val="600"/>
              </a:spcAft>
              <a:buSzPct val="130000"/>
              <a:buFontTx/>
              <a:buBlip>
                <a:blip r:embed="rId2">
                  <a:extLst>
                    <a:ext uri="{96DAC541-7B7A-43D3-8B79-37D633B846F1}">
                      <asvg:svgBlip xmlns:asvg="http://schemas.microsoft.com/office/drawing/2016/SVG/main" xmlns="" r:embed="rId3"/>
                    </a:ext>
                  </a:extLst>
                </a:blip>
              </a:buBlip>
              <a:tabLst/>
              <a:defRPr sz="1400" b="0" i="0" kern="1200">
                <a:solidFill>
                  <a:schemeClr val="tx2"/>
                </a:solidFill>
                <a:latin typeface="Museo Sans 300" panose="02000000000000000000" pitchFamily="2" charset="77"/>
                <a:ea typeface="+mn-ea"/>
                <a:cs typeface="+mn-cs"/>
              </a:defRPr>
            </a:lvl2pPr>
            <a:lvl3pPr marL="668338" indent="-177800" algn="l" defTabSz="914400" rtl="0" eaLnBrk="1" latinLnBrk="0" hangingPunct="1">
              <a:lnSpc>
                <a:spcPct val="120000"/>
              </a:lnSpc>
              <a:spcBef>
                <a:spcPts val="0"/>
              </a:spcBef>
              <a:spcAft>
                <a:spcPts val="600"/>
              </a:spcAft>
              <a:buSzPct val="130000"/>
              <a:buFontTx/>
              <a:buBlip>
                <a:blip r:embed="rId2">
                  <a:extLst>
                    <a:ext uri="{96DAC541-7B7A-43D3-8B79-37D633B846F1}">
                      <asvg:svgBlip xmlns:asvg="http://schemas.microsoft.com/office/drawing/2016/SVG/main" xmlns="" r:embed="rId3"/>
                    </a:ext>
                  </a:extLst>
                </a:blip>
              </a:buBlip>
              <a:tabLst/>
              <a:defRPr sz="1200" b="0" i="0" kern="1200">
                <a:solidFill>
                  <a:schemeClr val="tx2"/>
                </a:solidFill>
                <a:latin typeface="Museo Sans 300" panose="02000000000000000000" pitchFamily="2" charset="77"/>
                <a:ea typeface="+mn-ea"/>
                <a:cs typeface="+mn-cs"/>
              </a:defRPr>
            </a:lvl3pPr>
            <a:lvl4pPr marL="847725" indent="-179388" algn="l" defTabSz="914400" rtl="0" eaLnBrk="1" latinLnBrk="0" hangingPunct="1">
              <a:lnSpc>
                <a:spcPct val="120000"/>
              </a:lnSpc>
              <a:spcBef>
                <a:spcPts val="0"/>
              </a:spcBef>
              <a:spcAft>
                <a:spcPts val="600"/>
              </a:spcAft>
              <a:buSzPct val="130000"/>
              <a:buFontTx/>
              <a:buBlip>
                <a:blip r:embed="rId2">
                  <a:extLst>
                    <a:ext uri="{96DAC541-7B7A-43D3-8B79-37D633B846F1}">
                      <asvg:svgBlip xmlns:asvg="http://schemas.microsoft.com/office/drawing/2016/SVG/main" xmlns="" r:embed="rId3"/>
                    </a:ext>
                  </a:extLst>
                </a:blip>
              </a:buBlip>
              <a:tabLst/>
              <a:defRPr sz="1000" b="0" i="0" kern="1200">
                <a:solidFill>
                  <a:schemeClr val="tx2"/>
                </a:solidFill>
                <a:latin typeface="Museo Sans 300" panose="02000000000000000000" pitchFamily="2" charset="77"/>
                <a:ea typeface="+mn-ea"/>
                <a:cs typeface="+mn-cs"/>
              </a:defRPr>
            </a:lvl4pPr>
            <a:lvl5pPr marL="981075" indent="-133350" algn="l" defTabSz="914400" rtl="0" eaLnBrk="1" latinLnBrk="0" hangingPunct="1">
              <a:lnSpc>
                <a:spcPct val="120000"/>
              </a:lnSpc>
              <a:spcBef>
                <a:spcPts val="0"/>
              </a:spcBef>
              <a:spcAft>
                <a:spcPts val="600"/>
              </a:spcAft>
              <a:buSzPct val="130000"/>
              <a:buFontTx/>
              <a:buBlip>
                <a:blip r:embed="rId2">
                  <a:extLst>
                    <a:ext uri="{96DAC541-7B7A-43D3-8B79-37D633B846F1}">
                      <asvg:svgBlip xmlns:asvg="http://schemas.microsoft.com/office/drawing/2016/SVG/main" xmlns="" r:embed="rId3"/>
                    </a:ext>
                  </a:extLst>
                </a:blip>
              </a:buBlip>
              <a:tabLst/>
              <a:defRPr sz="800" b="0" i="0" kern="1200">
                <a:solidFill>
                  <a:schemeClr val="tx2"/>
                </a:solidFill>
                <a:latin typeface="Museo Sans 300"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7970">
              <a:lnSpc>
                <a:spcPct val="100000"/>
              </a:lnSpc>
            </a:pPr>
            <a:r>
              <a:rPr lang="en-GB" sz="1800" b="1" kern="1400" dirty="0">
                <a:solidFill>
                  <a:srgbClr val="2B285A"/>
                </a:solidFill>
                <a:latin typeface="Museo Sans 100"/>
                <a:ea typeface="Verdana"/>
                <a:cs typeface="Times New Roman"/>
              </a:rPr>
              <a:t>Wellbeing prescriptions go live in March 2022 </a:t>
            </a:r>
            <a:r>
              <a:rPr lang="en-GB" sz="1800" kern="1400" dirty="0">
                <a:solidFill>
                  <a:srgbClr val="2B285A"/>
                </a:solidFill>
                <a:latin typeface="Museo Sans 100"/>
                <a:ea typeface="Verdana"/>
                <a:cs typeface="Times New Roman"/>
              </a:rPr>
              <a:t>across Bedford, Luton and Milton Keynes Integrated Care System </a:t>
            </a:r>
            <a:r>
              <a:rPr lang="en-GB" sz="1800" b="1" kern="1400" dirty="0">
                <a:solidFill>
                  <a:srgbClr val="2B285A"/>
                </a:solidFill>
                <a:latin typeface="Museo Sans 100"/>
                <a:ea typeface="Verdana"/>
                <a:cs typeface="Times New Roman"/>
              </a:rPr>
              <a:t>Creating a pioneering ‘wellbeing halo’ </a:t>
            </a:r>
            <a:r>
              <a:rPr lang="en-GB" sz="1800" kern="1400" dirty="0">
                <a:solidFill>
                  <a:srgbClr val="2B285A"/>
                </a:solidFill>
                <a:latin typeface="Museo Sans 100"/>
                <a:ea typeface="Verdana"/>
                <a:cs typeface="Times New Roman"/>
              </a:rPr>
              <a:t>- bringing wellbeing to both workforce and patients, a virtuous circle </a:t>
            </a:r>
          </a:p>
          <a:p>
            <a:pPr marL="267970">
              <a:lnSpc>
                <a:spcPct val="100000"/>
              </a:lnSpc>
            </a:pPr>
            <a:r>
              <a:rPr lang="en-GB" sz="1800" b="1" kern="1400" dirty="0">
                <a:solidFill>
                  <a:srgbClr val="2B285A"/>
                </a:solidFill>
                <a:latin typeface="Museo Sans 100"/>
                <a:ea typeface="Verdana"/>
                <a:cs typeface="Times New Roman"/>
              </a:rPr>
              <a:t>Arden and GEM CSU are collaborating with us to encourage adoption and spread across the health eco system</a:t>
            </a:r>
          </a:p>
          <a:p>
            <a:pPr marL="267970">
              <a:lnSpc>
                <a:spcPct val="100000"/>
              </a:lnSpc>
            </a:pPr>
            <a:endParaRPr lang="en-GB" sz="1800" kern="1400" dirty="0">
              <a:solidFill>
                <a:srgbClr val="2B285A"/>
              </a:solidFill>
              <a:latin typeface="Museo Sans 100"/>
              <a:ea typeface="Verdana"/>
              <a:cs typeface="Times New Roman"/>
            </a:endParaRPr>
          </a:p>
          <a:p>
            <a:pPr marL="267970">
              <a:lnSpc>
                <a:spcPct val="100000"/>
              </a:lnSpc>
            </a:pPr>
            <a:endParaRPr lang="en-GB" kern="1400" dirty="0">
              <a:solidFill>
                <a:srgbClr val="2B285A"/>
              </a:solidFill>
              <a:latin typeface="Museo Sans 100"/>
              <a:ea typeface="Verdana"/>
              <a:cs typeface="Times New Roman"/>
            </a:endParaRPr>
          </a:p>
          <a:p>
            <a:pPr marL="267970">
              <a:lnSpc>
                <a:spcPct val="100000"/>
              </a:lnSpc>
            </a:pPr>
            <a:endParaRPr lang="en-US" dirty="0">
              <a:latin typeface="Museo Sans 100"/>
            </a:endParaRPr>
          </a:p>
          <a:p>
            <a:pPr marL="267970">
              <a:lnSpc>
                <a:spcPct val="100000"/>
              </a:lnSpc>
              <a:buChar char="•"/>
            </a:pPr>
            <a:endParaRPr lang="en-GB" b="1" kern="1400" dirty="0">
              <a:solidFill>
                <a:srgbClr val="2B285A"/>
              </a:solidFill>
              <a:latin typeface="Museo Sans 100"/>
              <a:ea typeface="Verdana" panose="020B0604030504040204" pitchFamily="34" charset="0"/>
              <a:cs typeface="Times New Roman" panose="02020603050405020304" pitchFamily="18" charset="0"/>
            </a:endParaRPr>
          </a:p>
        </p:txBody>
      </p:sp>
    </p:spTree>
    <p:extLst>
      <p:ext uri="{BB962C8B-B14F-4D97-AF65-F5344CB8AC3E}">
        <p14:creationId xmlns:p14="http://schemas.microsoft.com/office/powerpoint/2010/main" val="21475718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6643C3C2-0D96-B947-B4CC-73286391ECEE}"/>
              </a:ext>
            </a:extLst>
          </p:cNvPr>
          <p:cNvSpPr>
            <a:spLocks noGrp="1"/>
          </p:cNvSpPr>
          <p:nvPr>
            <p:ph type="title"/>
          </p:nvPr>
        </p:nvSpPr>
        <p:spPr>
          <a:xfrm>
            <a:off x="583548" y="208055"/>
            <a:ext cx="10786279" cy="498598"/>
          </a:xfrm>
        </p:spPr>
        <p:txBody>
          <a:bodyPr/>
          <a:lstStyle/>
          <a:p>
            <a:r>
              <a:rPr lang="en-GB" sz="3600" dirty="0"/>
              <a:t>ShinyMind </a:t>
            </a:r>
            <a:r>
              <a:rPr lang="en-GB" sz="3600" dirty="0">
                <a:solidFill>
                  <a:schemeClr val="accent2"/>
                </a:solidFill>
              </a:rPr>
              <a:t>Patient Feedback</a:t>
            </a:r>
            <a:endParaRPr lang="en-US" sz="3600" dirty="0">
              <a:solidFill>
                <a:schemeClr val="accent2"/>
              </a:solidFill>
            </a:endParaRPr>
          </a:p>
        </p:txBody>
      </p:sp>
      <p:sp>
        <p:nvSpPr>
          <p:cNvPr id="4" name="Slide Number Placeholder 3">
            <a:extLst>
              <a:ext uri="{FF2B5EF4-FFF2-40B4-BE49-F238E27FC236}">
                <a16:creationId xmlns:a16="http://schemas.microsoft.com/office/drawing/2014/main" xmlns="" id="{49DA1CAD-62F8-BB4B-9D05-3FE6F754DC8E}"/>
              </a:ext>
            </a:extLst>
          </p:cNvPr>
          <p:cNvSpPr>
            <a:spLocks noGrp="1"/>
          </p:cNvSpPr>
          <p:nvPr>
            <p:ph type="sldNum" sz="quarter" idx="4"/>
          </p:nvPr>
        </p:nvSpPr>
        <p:spPr>
          <a:xfrm>
            <a:off x="138488" y="6199465"/>
            <a:ext cx="468941" cy="415072"/>
          </a:xfrm>
        </p:spPr>
        <p:txBody>
          <a:bodyPr/>
          <a:lstStyle/>
          <a:p>
            <a:fld id="{119EE5AA-4A82-3F49-B3AB-06358B8BA8C5}" type="slidenum">
              <a:rPr lang="en-US" smtClean="0"/>
              <a:pPr/>
              <a:t>20</a:t>
            </a:fld>
            <a:endParaRPr lang="en-US" dirty="0"/>
          </a:p>
        </p:txBody>
      </p:sp>
      <p:grpSp>
        <p:nvGrpSpPr>
          <p:cNvPr id="5" name="Group 4">
            <a:extLst>
              <a:ext uri="{FF2B5EF4-FFF2-40B4-BE49-F238E27FC236}">
                <a16:creationId xmlns:a16="http://schemas.microsoft.com/office/drawing/2014/main" xmlns="" id="{652B8BA4-A439-064E-9847-1E46CE6A150F}"/>
              </a:ext>
            </a:extLst>
          </p:cNvPr>
          <p:cNvGrpSpPr/>
          <p:nvPr/>
        </p:nvGrpSpPr>
        <p:grpSpPr>
          <a:xfrm>
            <a:off x="807157" y="969267"/>
            <a:ext cx="2801197" cy="1616529"/>
            <a:chOff x="1574261" y="1925256"/>
            <a:chExt cx="4171475" cy="2955693"/>
          </a:xfrm>
        </p:grpSpPr>
        <p:sp>
          <p:nvSpPr>
            <p:cNvPr id="6" name="Freeform 5">
              <a:extLst>
                <a:ext uri="{FF2B5EF4-FFF2-40B4-BE49-F238E27FC236}">
                  <a16:creationId xmlns:a16="http://schemas.microsoft.com/office/drawing/2014/main" xmlns="" id="{06072583-9BFE-6C4D-81F7-C0A7E4ED7C6A}"/>
                </a:ext>
              </a:extLst>
            </p:cNvPr>
            <p:cNvSpPr/>
            <p:nvPr/>
          </p:nvSpPr>
          <p:spPr>
            <a:xfrm>
              <a:off x="1643842" y="1998218"/>
              <a:ext cx="4023286" cy="2828544"/>
            </a:xfrm>
            <a:custGeom>
              <a:avLst/>
              <a:gdLst>
                <a:gd name="connsiteX0" fmla="*/ 1748176 w 4023286"/>
                <a:gd name="connsiteY0" fmla="*/ 0 h 2828544"/>
                <a:gd name="connsiteX1" fmla="*/ 2046434 w 4023286"/>
                <a:gd name="connsiteY1" fmla="*/ 0 h 2828544"/>
                <a:gd name="connsiteX2" fmla="*/ 2339802 w 4023286"/>
                <a:gd name="connsiteY2" fmla="*/ 1504 h 2828544"/>
                <a:gd name="connsiteX3" fmla="*/ 2634675 w 4023286"/>
                <a:gd name="connsiteY3" fmla="*/ 4889 h 2828544"/>
                <a:gd name="connsiteX4" fmla="*/ 2929924 w 4023286"/>
                <a:gd name="connsiteY4" fmla="*/ 11658 h 2828544"/>
                <a:gd name="connsiteX5" fmla="*/ 3223293 w 4023286"/>
                <a:gd name="connsiteY5" fmla="*/ 21813 h 2828544"/>
                <a:gd name="connsiteX6" fmla="*/ 3295883 w 4023286"/>
                <a:gd name="connsiteY6" fmla="*/ 21813 h 2828544"/>
                <a:gd name="connsiteX7" fmla="*/ 3374114 w 4023286"/>
                <a:gd name="connsiteY7" fmla="*/ 21813 h 2828544"/>
                <a:gd name="connsiteX8" fmla="*/ 3485820 w 4023286"/>
                <a:gd name="connsiteY8" fmla="*/ 21813 h 2828544"/>
                <a:gd name="connsiteX9" fmla="*/ 3543742 w 4023286"/>
                <a:gd name="connsiteY9" fmla="*/ 23693 h 2828544"/>
                <a:gd name="connsiteX10" fmla="*/ 3597902 w 4023286"/>
                <a:gd name="connsiteY10" fmla="*/ 25574 h 2828544"/>
                <a:gd name="connsiteX11" fmla="*/ 3653943 w 4023286"/>
                <a:gd name="connsiteY11" fmla="*/ 30463 h 2828544"/>
                <a:gd name="connsiteX12" fmla="*/ 3706599 w 4023286"/>
                <a:gd name="connsiteY12" fmla="*/ 38737 h 2828544"/>
                <a:gd name="connsiteX13" fmla="*/ 3758879 w 4023286"/>
                <a:gd name="connsiteY13" fmla="*/ 49267 h 2828544"/>
                <a:gd name="connsiteX14" fmla="*/ 3784454 w 4023286"/>
                <a:gd name="connsiteY14" fmla="*/ 55661 h 2828544"/>
                <a:gd name="connsiteX15" fmla="*/ 3810030 w 4023286"/>
                <a:gd name="connsiteY15" fmla="*/ 64311 h 2828544"/>
                <a:gd name="connsiteX16" fmla="*/ 3837110 w 4023286"/>
                <a:gd name="connsiteY16" fmla="*/ 74465 h 2828544"/>
                <a:gd name="connsiteX17" fmla="*/ 3860429 w 4023286"/>
                <a:gd name="connsiteY17" fmla="*/ 86500 h 2828544"/>
                <a:gd name="connsiteX18" fmla="*/ 3884501 w 4023286"/>
                <a:gd name="connsiteY18" fmla="*/ 100040 h 2828544"/>
                <a:gd name="connsiteX19" fmla="*/ 3906315 w 4023286"/>
                <a:gd name="connsiteY19" fmla="*/ 116964 h 2828544"/>
                <a:gd name="connsiteX20" fmla="*/ 3925121 w 4023286"/>
                <a:gd name="connsiteY20" fmla="*/ 135768 h 2828544"/>
                <a:gd name="connsiteX21" fmla="*/ 3943926 w 4023286"/>
                <a:gd name="connsiteY21" fmla="*/ 156077 h 2828544"/>
                <a:gd name="connsiteX22" fmla="*/ 3958971 w 4023286"/>
                <a:gd name="connsiteY22" fmla="*/ 177890 h 2828544"/>
                <a:gd name="connsiteX23" fmla="*/ 3972511 w 4023286"/>
                <a:gd name="connsiteY23" fmla="*/ 201584 h 2828544"/>
                <a:gd name="connsiteX24" fmla="*/ 3986051 w 4023286"/>
                <a:gd name="connsiteY24" fmla="*/ 228662 h 2828544"/>
                <a:gd name="connsiteX25" fmla="*/ 3996206 w 4023286"/>
                <a:gd name="connsiteY25" fmla="*/ 257621 h 2828544"/>
                <a:gd name="connsiteX26" fmla="*/ 4004857 w 4023286"/>
                <a:gd name="connsiteY26" fmla="*/ 288085 h 2828544"/>
                <a:gd name="connsiteX27" fmla="*/ 4013131 w 4023286"/>
                <a:gd name="connsiteY27" fmla="*/ 320429 h 2828544"/>
                <a:gd name="connsiteX28" fmla="*/ 4018397 w 4023286"/>
                <a:gd name="connsiteY28" fmla="*/ 354277 h 2828544"/>
                <a:gd name="connsiteX29" fmla="*/ 4021782 w 4023286"/>
                <a:gd name="connsiteY29" fmla="*/ 391510 h 2828544"/>
                <a:gd name="connsiteX30" fmla="*/ 4023286 w 4023286"/>
                <a:gd name="connsiteY30" fmla="*/ 428742 h 2828544"/>
                <a:gd name="connsiteX31" fmla="*/ 4023286 w 4023286"/>
                <a:gd name="connsiteY31" fmla="*/ 469736 h 2828544"/>
                <a:gd name="connsiteX32" fmla="*/ 4021782 w 4023286"/>
                <a:gd name="connsiteY32" fmla="*/ 517124 h 2828544"/>
                <a:gd name="connsiteX33" fmla="*/ 4018397 w 4023286"/>
                <a:gd name="connsiteY33" fmla="*/ 564511 h 2828544"/>
                <a:gd name="connsiteX34" fmla="*/ 4010122 w 4023286"/>
                <a:gd name="connsiteY34" fmla="*/ 659662 h 2828544"/>
                <a:gd name="connsiteX35" fmla="*/ 3998087 w 4023286"/>
                <a:gd name="connsiteY35" fmla="*/ 752932 h 2828544"/>
                <a:gd name="connsiteX36" fmla="*/ 3984547 w 4023286"/>
                <a:gd name="connsiteY36" fmla="*/ 845827 h 2828544"/>
                <a:gd name="connsiteX37" fmla="*/ 3965741 w 4023286"/>
                <a:gd name="connsiteY37" fmla="*/ 978210 h 2828544"/>
                <a:gd name="connsiteX38" fmla="*/ 3891271 w 4023286"/>
                <a:gd name="connsiteY38" fmla="*/ 1561526 h 2828544"/>
                <a:gd name="connsiteX39" fmla="*/ 3870960 w 4023286"/>
                <a:gd name="connsiteY39" fmla="*/ 1734528 h 2828544"/>
                <a:gd name="connsiteX40" fmla="*/ 3848770 w 4023286"/>
                <a:gd name="connsiteY40" fmla="*/ 1924453 h 2828544"/>
                <a:gd name="connsiteX41" fmla="*/ 3835230 w 4023286"/>
                <a:gd name="connsiteY41" fmla="*/ 2019604 h 2828544"/>
                <a:gd name="connsiteX42" fmla="*/ 3820185 w 4023286"/>
                <a:gd name="connsiteY42" fmla="*/ 2116259 h 2828544"/>
                <a:gd name="connsiteX43" fmla="*/ 3808149 w 4023286"/>
                <a:gd name="connsiteY43" fmla="*/ 2173801 h 2828544"/>
                <a:gd name="connsiteX44" fmla="*/ 3799499 w 4023286"/>
                <a:gd name="connsiteY44" fmla="*/ 2202384 h 2828544"/>
                <a:gd name="connsiteX45" fmla="*/ 3791224 w 4023286"/>
                <a:gd name="connsiteY45" fmla="*/ 2231343 h 2828544"/>
                <a:gd name="connsiteX46" fmla="*/ 3779189 w 4023286"/>
                <a:gd name="connsiteY46" fmla="*/ 2259926 h 2828544"/>
                <a:gd name="connsiteX47" fmla="*/ 3765649 w 4023286"/>
                <a:gd name="connsiteY47" fmla="*/ 2285500 h 2828544"/>
                <a:gd name="connsiteX48" fmla="*/ 3750604 w 4023286"/>
                <a:gd name="connsiteY48" fmla="*/ 2311074 h 2828544"/>
                <a:gd name="connsiteX49" fmla="*/ 3731798 w 4023286"/>
                <a:gd name="connsiteY49" fmla="*/ 2334768 h 2828544"/>
                <a:gd name="connsiteX50" fmla="*/ 3718258 w 4023286"/>
                <a:gd name="connsiteY50" fmla="*/ 2350187 h 2828544"/>
                <a:gd name="connsiteX51" fmla="*/ 3702838 w 4023286"/>
                <a:gd name="connsiteY51" fmla="*/ 2363727 h 2828544"/>
                <a:gd name="connsiteX52" fmla="*/ 3685913 w 4023286"/>
                <a:gd name="connsiteY52" fmla="*/ 2375385 h 2828544"/>
                <a:gd name="connsiteX53" fmla="*/ 3670868 w 4023286"/>
                <a:gd name="connsiteY53" fmla="*/ 2385540 h 2828544"/>
                <a:gd name="connsiteX54" fmla="*/ 3653943 w 4023286"/>
                <a:gd name="connsiteY54" fmla="*/ 2394190 h 2828544"/>
                <a:gd name="connsiteX55" fmla="*/ 3635137 w 4023286"/>
                <a:gd name="connsiteY55" fmla="*/ 2400960 h 2828544"/>
                <a:gd name="connsiteX56" fmla="*/ 3618212 w 4023286"/>
                <a:gd name="connsiteY56" fmla="*/ 2407729 h 2828544"/>
                <a:gd name="connsiteX57" fmla="*/ 3599406 w 4023286"/>
                <a:gd name="connsiteY57" fmla="*/ 2412618 h 2828544"/>
                <a:gd name="connsiteX58" fmla="*/ 3562171 w 4023286"/>
                <a:gd name="connsiteY58" fmla="*/ 2421268 h 2828544"/>
                <a:gd name="connsiteX59" fmla="*/ 3526817 w 4023286"/>
                <a:gd name="connsiteY59" fmla="*/ 2426158 h 2828544"/>
                <a:gd name="connsiteX60" fmla="*/ 3491086 w 4023286"/>
                <a:gd name="connsiteY60" fmla="*/ 2429919 h 2828544"/>
                <a:gd name="connsiteX61" fmla="*/ 3455355 w 4023286"/>
                <a:gd name="connsiteY61" fmla="*/ 2431423 h 2828544"/>
                <a:gd name="connsiteX62" fmla="*/ 3094286 w 4023286"/>
                <a:gd name="connsiteY62" fmla="*/ 2451732 h 2828544"/>
                <a:gd name="connsiteX63" fmla="*/ 2734721 w 4023286"/>
                <a:gd name="connsiteY63" fmla="*/ 2468656 h 2828544"/>
                <a:gd name="connsiteX64" fmla="*/ 2183715 w 4023286"/>
                <a:gd name="connsiteY64" fmla="*/ 2497615 h 2828544"/>
                <a:gd name="connsiteX65" fmla="*/ 2036279 w 4023286"/>
                <a:gd name="connsiteY65" fmla="*/ 2504384 h 2828544"/>
                <a:gd name="connsiteX66" fmla="*/ 1959928 w 4023286"/>
                <a:gd name="connsiteY66" fmla="*/ 2506265 h 2828544"/>
                <a:gd name="connsiteX67" fmla="*/ 1882072 w 4023286"/>
                <a:gd name="connsiteY67" fmla="*/ 2507769 h 2828544"/>
                <a:gd name="connsiteX68" fmla="*/ 1802336 w 4023286"/>
                <a:gd name="connsiteY68" fmla="*/ 2506265 h 2828544"/>
                <a:gd name="connsiteX69" fmla="*/ 1722600 w 4023286"/>
                <a:gd name="connsiteY69" fmla="*/ 2504384 h 2828544"/>
                <a:gd name="connsiteX70" fmla="*/ 1640983 w 4023286"/>
                <a:gd name="connsiteY70" fmla="*/ 2499119 h 2828544"/>
                <a:gd name="connsiteX71" fmla="*/ 1558238 w 4023286"/>
                <a:gd name="connsiteY71" fmla="*/ 2494230 h 2828544"/>
                <a:gd name="connsiteX72" fmla="*/ 1475117 w 4023286"/>
                <a:gd name="connsiteY72" fmla="*/ 2484075 h 2828544"/>
                <a:gd name="connsiteX73" fmla="*/ 1391996 w 4023286"/>
                <a:gd name="connsiteY73" fmla="*/ 2473921 h 2828544"/>
                <a:gd name="connsiteX74" fmla="*/ 1307371 w 4023286"/>
                <a:gd name="connsiteY74" fmla="*/ 2460006 h 2828544"/>
                <a:gd name="connsiteX75" fmla="*/ 1220865 w 4023286"/>
                <a:gd name="connsiteY75" fmla="*/ 2443082 h 2828544"/>
                <a:gd name="connsiteX76" fmla="*/ 1134359 w 4023286"/>
                <a:gd name="connsiteY76" fmla="*/ 2422773 h 2828544"/>
                <a:gd name="connsiteX77" fmla="*/ 1047852 w 4023286"/>
                <a:gd name="connsiteY77" fmla="*/ 2399079 h 2828544"/>
                <a:gd name="connsiteX78" fmla="*/ 961346 w 4023286"/>
                <a:gd name="connsiteY78" fmla="*/ 2372001 h 2828544"/>
                <a:gd name="connsiteX79" fmla="*/ 874840 w 4023286"/>
                <a:gd name="connsiteY79" fmla="*/ 2341537 h 2828544"/>
                <a:gd name="connsiteX80" fmla="*/ 864309 w 4023286"/>
                <a:gd name="connsiteY80" fmla="*/ 2338152 h 2828544"/>
                <a:gd name="connsiteX81" fmla="*/ 854154 w 4023286"/>
                <a:gd name="connsiteY81" fmla="*/ 2338152 h 2828544"/>
                <a:gd name="connsiteX82" fmla="*/ 845879 w 4023286"/>
                <a:gd name="connsiteY82" fmla="*/ 2339657 h 2828544"/>
                <a:gd name="connsiteX83" fmla="*/ 839109 w 4023286"/>
                <a:gd name="connsiteY83" fmla="*/ 2343418 h 2828544"/>
                <a:gd name="connsiteX84" fmla="*/ 832339 w 4023286"/>
                <a:gd name="connsiteY84" fmla="*/ 2348307 h 2828544"/>
                <a:gd name="connsiteX85" fmla="*/ 825569 w 4023286"/>
                <a:gd name="connsiteY85" fmla="*/ 2351692 h 2828544"/>
                <a:gd name="connsiteX86" fmla="*/ 818799 w 4023286"/>
                <a:gd name="connsiteY86" fmla="*/ 2360342 h 2828544"/>
                <a:gd name="connsiteX87" fmla="*/ 786454 w 4023286"/>
                <a:gd name="connsiteY87" fmla="*/ 2399079 h 2828544"/>
                <a:gd name="connsiteX88" fmla="*/ 755988 w 4023286"/>
                <a:gd name="connsiteY88" fmla="*/ 2441577 h 2828544"/>
                <a:gd name="connsiteX89" fmla="*/ 698443 w 4023286"/>
                <a:gd name="connsiteY89" fmla="*/ 2526198 h 2828544"/>
                <a:gd name="connsiteX90" fmla="*/ 657823 w 4023286"/>
                <a:gd name="connsiteY90" fmla="*/ 2589005 h 2828544"/>
                <a:gd name="connsiteX91" fmla="*/ 613817 w 4023286"/>
                <a:gd name="connsiteY91" fmla="*/ 2651812 h 2828544"/>
                <a:gd name="connsiteX92" fmla="*/ 549126 w 4023286"/>
                <a:gd name="connsiteY92" fmla="*/ 2738312 h 2828544"/>
                <a:gd name="connsiteX93" fmla="*/ 530045 w 4023286"/>
                <a:gd name="connsiteY93" fmla="*/ 2764751 h 2828544"/>
                <a:gd name="connsiteX94" fmla="*/ 422606 w 4023286"/>
                <a:gd name="connsiteY94" fmla="*/ 2828544 h 2828544"/>
                <a:gd name="connsiteX95" fmla="*/ 450960 w 4023286"/>
                <a:gd name="connsiteY95" fmla="*/ 2707849 h 2828544"/>
                <a:gd name="connsiteX96" fmla="*/ 493461 w 4023286"/>
                <a:gd name="connsiteY96" fmla="*/ 2528078 h 2828544"/>
                <a:gd name="connsiteX97" fmla="*/ 513771 w 4023286"/>
                <a:gd name="connsiteY97" fmla="*/ 2438192 h 2828544"/>
                <a:gd name="connsiteX98" fmla="*/ 532201 w 4023286"/>
                <a:gd name="connsiteY98" fmla="*/ 2346426 h 2828544"/>
                <a:gd name="connsiteX99" fmla="*/ 532201 w 4023286"/>
                <a:gd name="connsiteY99" fmla="*/ 2339657 h 2828544"/>
                <a:gd name="connsiteX100" fmla="*/ 530696 w 4023286"/>
                <a:gd name="connsiteY100" fmla="*/ 2333263 h 2828544"/>
                <a:gd name="connsiteX101" fmla="*/ 525431 w 4023286"/>
                <a:gd name="connsiteY101" fmla="*/ 2326118 h 2828544"/>
                <a:gd name="connsiteX102" fmla="*/ 518661 w 4023286"/>
                <a:gd name="connsiteY102" fmla="*/ 2321228 h 2828544"/>
                <a:gd name="connsiteX103" fmla="*/ 506625 w 4023286"/>
                <a:gd name="connsiteY103" fmla="*/ 2316339 h 2828544"/>
                <a:gd name="connsiteX104" fmla="*/ 494966 w 4023286"/>
                <a:gd name="connsiteY104" fmla="*/ 2314459 h 2828544"/>
                <a:gd name="connsiteX105" fmla="*/ 482930 w 4023286"/>
                <a:gd name="connsiteY105" fmla="*/ 2316339 h 2828544"/>
                <a:gd name="connsiteX106" fmla="*/ 478040 w 4023286"/>
                <a:gd name="connsiteY106" fmla="*/ 2317844 h 2828544"/>
                <a:gd name="connsiteX107" fmla="*/ 474655 w 4023286"/>
                <a:gd name="connsiteY107" fmla="*/ 2321228 h 2828544"/>
                <a:gd name="connsiteX108" fmla="*/ 452465 w 4023286"/>
                <a:gd name="connsiteY108" fmla="*/ 2336272 h 2828544"/>
                <a:gd name="connsiteX109" fmla="*/ 430274 w 4023286"/>
                <a:gd name="connsiteY109" fmla="*/ 2350187 h 2828544"/>
                <a:gd name="connsiteX110" fmla="*/ 408459 w 4023286"/>
                <a:gd name="connsiteY110" fmla="*/ 2360342 h 2828544"/>
                <a:gd name="connsiteX111" fmla="*/ 384764 w 4023286"/>
                <a:gd name="connsiteY111" fmla="*/ 2367111 h 2828544"/>
                <a:gd name="connsiteX112" fmla="*/ 359189 w 4023286"/>
                <a:gd name="connsiteY112" fmla="*/ 2370496 h 2828544"/>
                <a:gd name="connsiteX113" fmla="*/ 335493 w 4023286"/>
                <a:gd name="connsiteY113" fmla="*/ 2372001 h 2828544"/>
                <a:gd name="connsiteX114" fmla="*/ 308413 w 4023286"/>
                <a:gd name="connsiteY114" fmla="*/ 2370496 h 2828544"/>
                <a:gd name="connsiteX115" fmla="*/ 282838 w 4023286"/>
                <a:gd name="connsiteY115" fmla="*/ 2365231 h 2828544"/>
                <a:gd name="connsiteX116" fmla="*/ 265912 w 4023286"/>
                <a:gd name="connsiteY116" fmla="*/ 2360342 h 2828544"/>
                <a:gd name="connsiteX117" fmla="*/ 247483 w 4023286"/>
                <a:gd name="connsiteY117" fmla="*/ 2355077 h 2828544"/>
                <a:gd name="connsiteX118" fmla="*/ 230182 w 4023286"/>
                <a:gd name="connsiteY118" fmla="*/ 2346426 h 2828544"/>
                <a:gd name="connsiteX119" fmla="*/ 213257 w 4023286"/>
                <a:gd name="connsiteY119" fmla="*/ 2338152 h 2828544"/>
                <a:gd name="connsiteX120" fmla="*/ 196331 w 4023286"/>
                <a:gd name="connsiteY120" fmla="*/ 2327998 h 2828544"/>
                <a:gd name="connsiteX121" fmla="*/ 179406 w 4023286"/>
                <a:gd name="connsiteY121" fmla="*/ 2317844 h 2828544"/>
                <a:gd name="connsiteX122" fmla="*/ 164362 w 4023286"/>
                <a:gd name="connsiteY122" fmla="*/ 2306185 h 2828544"/>
                <a:gd name="connsiteX123" fmla="*/ 148941 w 4023286"/>
                <a:gd name="connsiteY123" fmla="*/ 2292269 h 2828544"/>
                <a:gd name="connsiteX124" fmla="*/ 133897 w 4023286"/>
                <a:gd name="connsiteY124" fmla="*/ 2278730 h 2828544"/>
                <a:gd name="connsiteX125" fmla="*/ 120357 w 4023286"/>
                <a:gd name="connsiteY125" fmla="*/ 2265191 h 2828544"/>
                <a:gd name="connsiteX126" fmla="*/ 106816 w 4023286"/>
                <a:gd name="connsiteY126" fmla="*/ 2249771 h 2828544"/>
                <a:gd name="connsiteX127" fmla="*/ 94781 w 4023286"/>
                <a:gd name="connsiteY127" fmla="*/ 2232847 h 2828544"/>
                <a:gd name="connsiteX128" fmla="*/ 82745 w 4023286"/>
                <a:gd name="connsiteY128" fmla="*/ 2215923 h 2828544"/>
                <a:gd name="connsiteX129" fmla="*/ 71086 w 4023286"/>
                <a:gd name="connsiteY129" fmla="*/ 2198999 h 2828544"/>
                <a:gd name="connsiteX130" fmla="*/ 62435 w 4023286"/>
                <a:gd name="connsiteY130" fmla="*/ 2182075 h 2828544"/>
                <a:gd name="connsiteX131" fmla="*/ 54160 w 4023286"/>
                <a:gd name="connsiteY131" fmla="*/ 2163647 h 2828544"/>
                <a:gd name="connsiteX132" fmla="*/ 42125 w 4023286"/>
                <a:gd name="connsiteY132" fmla="*/ 2136192 h 2828544"/>
                <a:gd name="connsiteX133" fmla="*/ 33850 w 4023286"/>
                <a:gd name="connsiteY133" fmla="*/ 2107609 h 2828544"/>
                <a:gd name="connsiteX134" fmla="*/ 25200 w 4023286"/>
                <a:gd name="connsiteY134" fmla="*/ 2080531 h 2828544"/>
                <a:gd name="connsiteX135" fmla="*/ 18430 w 4023286"/>
                <a:gd name="connsiteY135" fmla="*/ 2051572 h 2828544"/>
                <a:gd name="connsiteX136" fmla="*/ 13164 w 4023286"/>
                <a:gd name="connsiteY136" fmla="*/ 2022613 h 2828544"/>
                <a:gd name="connsiteX137" fmla="*/ 8275 w 4023286"/>
                <a:gd name="connsiteY137" fmla="*/ 1994030 h 2828544"/>
                <a:gd name="connsiteX138" fmla="*/ 3385 w 4023286"/>
                <a:gd name="connsiteY138" fmla="*/ 1936112 h 2828544"/>
                <a:gd name="connsiteX139" fmla="*/ 0 w 4023286"/>
                <a:gd name="connsiteY139" fmla="*/ 1877066 h 2828544"/>
                <a:gd name="connsiteX140" fmla="*/ 0 w 4023286"/>
                <a:gd name="connsiteY140" fmla="*/ 1817644 h 2828544"/>
                <a:gd name="connsiteX141" fmla="*/ 1505 w 4023286"/>
                <a:gd name="connsiteY141" fmla="*/ 1758221 h 2828544"/>
                <a:gd name="connsiteX142" fmla="*/ 4890 w 4023286"/>
                <a:gd name="connsiteY142" fmla="*/ 1698799 h 2828544"/>
                <a:gd name="connsiteX143" fmla="*/ 8275 w 4023286"/>
                <a:gd name="connsiteY143" fmla="*/ 1608914 h 2828544"/>
                <a:gd name="connsiteX144" fmla="*/ 16925 w 4023286"/>
                <a:gd name="connsiteY144" fmla="*/ 1218908 h 2828544"/>
                <a:gd name="connsiteX145" fmla="*/ 25200 w 4023286"/>
                <a:gd name="connsiteY145" fmla="*/ 830783 h 2828544"/>
                <a:gd name="connsiteX146" fmla="*/ 37235 w 4023286"/>
                <a:gd name="connsiteY146" fmla="*/ 438897 h 2828544"/>
                <a:gd name="connsiteX147" fmla="*/ 40620 w 4023286"/>
                <a:gd name="connsiteY147" fmla="*/ 373081 h 2828544"/>
                <a:gd name="connsiteX148" fmla="*/ 44005 w 4023286"/>
                <a:gd name="connsiteY148" fmla="*/ 339233 h 2828544"/>
                <a:gd name="connsiteX149" fmla="*/ 47390 w 4023286"/>
                <a:gd name="connsiteY149" fmla="*/ 306889 h 2828544"/>
                <a:gd name="connsiteX150" fmla="*/ 54160 w 4023286"/>
                <a:gd name="connsiteY150" fmla="*/ 274545 h 2828544"/>
                <a:gd name="connsiteX151" fmla="*/ 60930 w 4023286"/>
                <a:gd name="connsiteY151" fmla="*/ 244082 h 2828544"/>
                <a:gd name="connsiteX152" fmla="*/ 71086 w 4023286"/>
                <a:gd name="connsiteY152" fmla="*/ 215499 h 2828544"/>
                <a:gd name="connsiteX153" fmla="*/ 82745 w 4023286"/>
                <a:gd name="connsiteY153" fmla="*/ 186540 h 2828544"/>
                <a:gd name="connsiteX154" fmla="*/ 98166 w 4023286"/>
                <a:gd name="connsiteY154" fmla="*/ 159462 h 2828544"/>
                <a:gd name="connsiteX155" fmla="*/ 115091 w 4023286"/>
                <a:gd name="connsiteY155" fmla="*/ 135768 h 2828544"/>
                <a:gd name="connsiteX156" fmla="*/ 125246 w 4023286"/>
                <a:gd name="connsiteY156" fmla="*/ 123733 h 2828544"/>
                <a:gd name="connsiteX157" fmla="*/ 136905 w 4023286"/>
                <a:gd name="connsiteY157" fmla="*/ 113579 h 2828544"/>
                <a:gd name="connsiteX158" fmla="*/ 147437 w 4023286"/>
                <a:gd name="connsiteY158" fmla="*/ 103424 h 2828544"/>
                <a:gd name="connsiteX159" fmla="*/ 160977 w 4023286"/>
                <a:gd name="connsiteY159" fmla="*/ 93270 h 2828544"/>
                <a:gd name="connsiteX160" fmla="*/ 174517 w 4023286"/>
                <a:gd name="connsiteY160" fmla="*/ 84620 h 2828544"/>
                <a:gd name="connsiteX161" fmla="*/ 188057 w 4023286"/>
                <a:gd name="connsiteY161" fmla="*/ 76346 h 2828544"/>
                <a:gd name="connsiteX162" fmla="*/ 204982 w 4023286"/>
                <a:gd name="connsiteY162" fmla="*/ 69576 h 2828544"/>
                <a:gd name="connsiteX163" fmla="*/ 220403 w 4023286"/>
                <a:gd name="connsiteY163" fmla="*/ 62807 h 2828544"/>
                <a:gd name="connsiteX164" fmla="*/ 238832 w 4023286"/>
                <a:gd name="connsiteY164" fmla="*/ 57541 h 2828544"/>
                <a:gd name="connsiteX165" fmla="*/ 257638 w 4023286"/>
                <a:gd name="connsiteY165" fmla="*/ 52652 h 2828544"/>
                <a:gd name="connsiteX166" fmla="*/ 276444 w 4023286"/>
                <a:gd name="connsiteY166" fmla="*/ 49267 h 2828544"/>
                <a:gd name="connsiteX167" fmla="*/ 298258 w 4023286"/>
                <a:gd name="connsiteY167" fmla="*/ 45883 h 2828544"/>
                <a:gd name="connsiteX168" fmla="*/ 352418 w 4023286"/>
                <a:gd name="connsiteY168" fmla="*/ 40617 h 2828544"/>
                <a:gd name="connsiteX169" fmla="*/ 406955 w 4023286"/>
                <a:gd name="connsiteY169" fmla="*/ 35728 h 2828544"/>
                <a:gd name="connsiteX170" fmla="*/ 518661 w 4023286"/>
                <a:gd name="connsiteY170" fmla="*/ 30463 h 2828544"/>
                <a:gd name="connsiteX171" fmla="*/ 628862 w 4023286"/>
                <a:gd name="connsiteY171" fmla="*/ 25574 h 2828544"/>
                <a:gd name="connsiteX172" fmla="*/ 739063 w 4023286"/>
                <a:gd name="connsiteY172" fmla="*/ 21813 h 2828544"/>
                <a:gd name="connsiteX173" fmla="*/ 891765 w 4023286"/>
                <a:gd name="connsiteY173" fmla="*/ 18428 h 2828544"/>
                <a:gd name="connsiteX174" fmla="*/ 1169713 w 4023286"/>
                <a:gd name="connsiteY174" fmla="*/ 10154 h 2828544"/>
                <a:gd name="connsiteX175" fmla="*/ 1456312 w 4023286"/>
                <a:gd name="connsiteY175" fmla="*/ 3384 h 2828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Lst>
              <a:rect l="l" t="t" r="r" b="b"/>
              <a:pathLst>
                <a:path w="4023286" h="2828544">
                  <a:moveTo>
                    <a:pt x="1748176" y="0"/>
                  </a:moveTo>
                  <a:lnTo>
                    <a:pt x="2046434" y="0"/>
                  </a:lnTo>
                  <a:lnTo>
                    <a:pt x="2339802" y="1504"/>
                  </a:lnTo>
                  <a:lnTo>
                    <a:pt x="2634675" y="4889"/>
                  </a:lnTo>
                  <a:lnTo>
                    <a:pt x="2929924" y="11658"/>
                  </a:lnTo>
                  <a:lnTo>
                    <a:pt x="3223293" y="21813"/>
                  </a:lnTo>
                  <a:lnTo>
                    <a:pt x="3295883" y="21813"/>
                  </a:lnTo>
                  <a:lnTo>
                    <a:pt x="3374114" y="21813"/>
                  </a:lnTo>
                  <a:lnTo>
                    <a:pt x="3485820" y="21813"/>
                  </a:lnTo>
                  <a:lnTo>
                    <a:pt x="3543742" y="23693"/>
                  </a:lnTo>
                  <a:lnTo>
                    <a:pt x="3597902" y="25574"/>
                  </a:lnTo>
                  <a:lnTo>
                    <a:pt x="3653943" y="30463"/>
                  </a:lnTo>
                  <a:lnTo>
                    <a:pt x="3706599" y="38737"/>
                  </a:lnTo>
                  <a:lnTo>
                    <a:pt x="3758879" y="49267"/>
                  </a:lnTo>
                  <a:lnTo>
                    <a:pt x="3784454" y="55661"/>
                  </a:lnTo>
                  <a:lnTo>
                    <a:pt x="3810030" y="64311"/>
                  </a:lnTo>
                  <a:lnTo>
                    <a:pt x="3837110" y="74465"/>
                  </a:lnTo>
                  <a:lnTo>
                    <a:pt x="3860429" y="86500"/>
                  </a:lnTo>
                  <a:lnTo>
                    <a:pt x="3884501" y="100040"/>
                  </a:lnTo>
                  <a:lnTo>
                    <a:pt x="3906315" y="116964"/>
                  </a:lnTo>
                  <a:lnTo>
                    <a:pt x="3925121" y="135768"/>
                  </a:lnTo>
                  <a:lnTo>
                    <a:pt x="3943926" y="156077"/>
                  </a:lnTo>
                  <a:lnTo>
                    <a:pt x="3958971" y="177890"/>
                  </a:lnTo>
                  <a:lnTo>
                    <a:pt x="3972511" y="201584"/>
                  </a:lnTo>
                  <a:lnTo>
                    <a:pt x="3986051" y="228662"/>
                  </a:lnTo>
                  <a:lnTo>
                    <a:pt x="3996206" y="257621"/>
                  </a:lnTo>
                  <a:lnTo>
                    <a:pt x="4004857" y="288085"/>
                  </a:lnTo>
                  <a:lnTo>
                    <a:pt x="4013131" y="320429"/>
                  </a:lnTo>
                  <a:lnTo>
                    <a:pt x="4018397" y="354277"/>
                  </a:lnTo>
                  <a:lnTo>
                    <a:pt x="4021782" y="391510"/>
                  </a:lnTo>
                  <a:lnTo>
                    <a:pt x="4023286" y="428742"/>
                  </a:lnTo>
                  <a:lnTo>
                    <a:pt x="4023286" y="469736"/>
                  </a:lnTo>
                  <a:lnTo>
                    <a:pt x="4021782" y="517124"/>
                  </a:lnTo>
                  <a:lnTo>
                    <a:pt x="4018397" y="564511"/>
                  </a:lnTo>
                  <a:lnTo>
                    <a:pt x="4010122" y="659662"/>
                  </a:lnTo>
                  <a:lnTo>
                    <a:pt x="3998087" y="752932"/>
                  </a:lnTo>
                  <a:lnTo>
                    <a:pt x="3984547" y="845827"/>
                  </a:lnTo>
                  <a:lnTo>
                    <a:pt x="3965741" y="978210"/>
                  </a:lnTo>
                  <a:lnTo>
                    <a:pt x="3891271" y="1561526"/>
                  </a:lnTo>
                  <a:lnTo>
                    <a:pt x="3870960" y="1734528"/>
                  </a:lnTo>
                  <a:lnTo>
                    <a:pt x="3848770" y="1924453"/>
                  </a:lnTo>
                  <a:lnTo>
                    <a:pt x="3835230" y="2019604"/>
                  </a:lnTo>
                  <a:lnTo>
                    <a:pt x="3820185" y="2116259"/>
                  </a:lnTo>
                  <a:lnTo>
                    <a:pt x="3808149" y="2173801"/>
                  </a:lnTo>
                  <a:lnTo>
                    <a:pt x="3799499" y="2202384"/>
                  </a:lnTo>
                  <a:lnTo>
                    <a:pt x="3791224" y="2231343"/>
                  </a:lnTo>
                  <a:lnTo>
                    <a:pt x="3779189" y="2259926"/>
                  </a:lnTo>
                  <a:lnTo>
                    <a:pt x="3765649" y="2285500"/>
                  </a:lnTo>
                  <a:lnTo>
                    <a:pt x="3750604" y="2311074"/>
                  </a:lnTo>
                  <a:lnTo>
                    <a:pt x="3731798" y="2334768"/>
                  </a:lnTo>
                  <a:lnTo>
                    <a:pt x="3718258" y="2350187"/>
                  </a:lnTo>
                  <a:lnTo>
                    <a:pt x="3702838" y="2363727"/>
                  </a:lnTo>
                  <a:lnTo>
                    <a:pt x="3685913" y="2375385"/>
                  </a:lnTo>
                  <a:lnTo>
                    <a:pt x="3670868" y="2385540"/>
                  </a:lnTo>
                  <a:lnTo>
                    <a:pt x="3653943" y="2394190"/>
                  </a:lnTo>
                  <a:lnTo>
                    <a:pt x="3635137" y="2400960"/>
                  </a:lnTo>
                  <a:lnTo>
                    <a:pt x="3618212" y="2407729"/>
                  </a:lnTo>
                  <a:lnTo>
                    <a:pt x="3599406" y="2412618"/>
                  </a:lnTo>
                  <a:lnTo>
                    <a:pt x="3562171" y="2421268"/>
                  </a:lnTo>
                  <a:lnTo>
                    <a:pt x="3526817" y="2426158"/>
                  </a:lnTo>
                  <a:lnTo>
                    <a:pt x="3491086" y="2429919"/>
                  </a:lnTo>
                  <a:lnTo>
                    <a:pt x="3455355" y="2431423"/>
                  </a:lnTo>
                  <a:lnTo>
                    <a:pt x="3094286" y="2451732"/>
                  </a:lnTo>
                  <a:lnTo>
                    <a:pt x="2734721" y="2468656"/>
                  </a:lnTo>
                  <a:lnTo>
                    <a:pt x="2183715" y="2497615"/>
                  </a:lnTo>
                  <a:lnTo>
                    <a:pt x="2036279" y="2504384"/>
                  </a:lnTo>
                  <a:lnTo>
                    <a:pt x="1959928" y="2506265"/>
                  </a:lnTo>
                  <a:lnTo>
                    <a:pt x="1882072" y="2507769"/>
                  </a:lnTo>
                  <a:lnTo>
                    <a:pt x="1802336" y="2506265"/>
                  </a:lnTo>
                  <a:lnTo>
                    <a:pt x="1722600" y="2504384"/>
                  </a:lnTo>
                  <a:lnTo>
                    <a:pt x="1640983" y="2499119"/>
                  </a:lnTo>
                  <a:lnTo>
                    <a:pt x="1558238" y="2494230"/>
                  </a:lnTo>
                  <a:lnTo>
                    <a:pt x="1475117" y="2484075"/>
                  </a:lnTo>
                  <a:lnTo>
                    <a:pt x="1391996" y="2473921"/>
                  </a:lnTo>
                  <a:lnTo>
                    <a:pt x="1307371" y="2460006"/>
                  </a:lnTo>
                  <a:lnTo>
                    <a:pt x="1220865" y="2443082"/>
                  </a:lnTo>
                  <a:lnTo>
                    <a:pt x="1134359" y="2422773"/>
                  </a:lnTo>
                  <a:lnTo>
                    <a:pt x="1047852" y="2399079"/>
                  </a:lnTo>
                  <a:lnTo>
                    <a:pt x="961346" y="2372001"/>
                  </a:lnTo>
                  <a:lnTo>
                    <a:pt x="874840" y="2341537"/>
                  </a:lnTo>
                  <a:lnTo>
                    <a:pt x="864309" y="2338152"/>
                  </a:lnTo>
                  <a:lnTo>
                    <a:pt x="854154" y="2338152"/>
                  </a:lnTo>
                  <a:lnTo>
                    <a:pt x="845879" y="2339657"/>
                  </a:lnTo>
                  <a:lnTo>
                    <a:pt x="839109" y="2343418"/>
                  </a:lnTo>
                  <a:lnTo>
                    <a:pt x="832339" y="2348307"/>
                  </a:lnTo>
                  <a:lnTo>
                    <a:pt x="825569" y="2351692"/>
                  </a:lnTo>
                  <a:lnTo>
                    <a:pt x="818799" y="2360342"/>
                  </a:lnTo>
                  <a:lnTo>
                    <a:pt x="786454" y="2399079"/>
                  </a:lnTo>
                  <a:lnTo>
                    <a:pt x="755988" y="2441577"/>
                  </a:lnTo>
                  <a:lnTo>
                    <a:pt x="698443" y="2526198"/>
                  </a:lnTo>
                  <a:lnTo>
                    <a:pt x="657823" y="2589005"/>
                  </a:lnTo>
                  <a:lnTo>
                    <a:pt x="613817" y="2651812"/>
                  </a:lnTo>
                  <a:lnTo>
                    <a:pt x="549126" y="2738312"/>
                  </a:lnTo>
                  <a:lnTo>
                    <a:pt x="530045" y="2764751"/>
                  </a:lnTo>
                  <a:lnTo>
                    <a:pt x="422606" y="2828544"/>
                  </a:lnTo>
                  <a:lnTo>
                    <a:pt x="450960" y="2707849"/>
                  </a:lnTo>
                  <a:lnTo>
                    <a:pt x="493461" y="2528078"/>
                  </a:lnTo>
                  <a:lnTo>
                    <a:pt x="513771" y="2438192"/>
                  </a:lnTo>
                  <a:lnTo>
                    <a:pt x="532201" y="2346426"/>
                  </a:lnTo>
                  <a:lnTo>
                    <a:pt x="532201" y="2339657"/>
                  </a:lnTo>
                  <a:lnTo>
                    <a:pt x="530696" y="2333263"/>
                  </a:lnTo>
                  <a:lnTo>
                    <a:pt x="525431" y="2326118"/>
                  </a:lnTo>
                  <a:lnTo>
                    <a:pt x="518661" y="2321228"/>
                  </a:lnTo>
                  <a:lnTo>
                    <a:pt x="506625" y="2316339"/>
                  </a:lnTo>
                  <a:lnTo>
                    <a:pt x="494966" y="2314459"/>
                  </a:lnTo>
                  <a:lnTo>
                    <a:pt x="482930" y="2316339"/>
                  </a:lnTo>
                  <a:lnTo>
                    <a:pt x="478040" y="2317844"/>
                  </a:lnTo>
                  <a:lnTo>
                    <a:pt x="474655" y="2321228"/>
                  </a:lnTo>
                  <a:lnTo>
                    <a:pt x="452465" y="2336272"/>
                  </a:lnTo>
                  <a:lnTo>
                    <a:pt x="430274" y="2350187"/>
                  </a:lnTo>
                  <a:lnTo>
                    <a:pt x="408459" y="2360342"/>
                  </a:lnTo>
                  <a:lnTo>
                    <a:pt x="384764" y="2367111"/>
                  </a:lnTo>
                  <a:lnTo>
                    <a:pt x="359189" y="2370496"/>
                  </a:lnTo>
                  <a:lnTo>
                    <a:pt x="335493" y="2372001"/>
                  </a:lnTo>
                  <a:lnTo>
                    <a:pt x="308413" y="2370496"/>
                  </a:lnTo>
                  <a:lnTo>
                    <a:pt x="282838" y="2365231"/>
                  </a:lnTo>
                  <a:lnTo>
                    <a:pt x="265912" y="2360342"/>
                  </a:lnTo>
                  <a:lnTo>
                    <a:pt x="247483" y="2355077"/>
                  </a:lnTo>
                  <a:lnTo>
                    <a:pt x="230182" y="2346426"/>
                  </a:lnTo>
                  <a:lnTo>
                    <a:pt x="213257" y="2338152"/>
                  </a:lnTo>
                  <a:lnTo>
                    <a:pt x="196331" y="2327998"/>
                  </a:lnTo>
                  <a:lnTo>
                    <a:pt x="179406" y="2317844"/>
                  </a:lnTo>
                  <a:lnTo>
                    <a:pt x="164362" y="2306185"/>
                  </a:lnTo>
                  <a:lnTo>
                    <a:pt x="148941" y="2292269"/>
                  </a:lnTo>
                  <a:lnTo>
                    <a:pt x="133897" y="2278730"/>
                  </a:lnTo>
                  <a:lnTo>
                    <a:pt x="120357" y="2265191"/>
                  </a:lnTo>
                  <a:lnTo>
                    <a:pt x="106816" y="2249771"/>
                  </a:lnTo>
                  <a:lnTo>
                    <a:pt x="94781" y="2232847"/>
                  </a:lnTo>
                  <a:lnTo>
                    <a:pt x="82745" y="2215923"/>
                  </a:lnTo>
                  <a:lnTo>
                    <a:pt x="71086" y="2198999"/>
                  </a:lnTo>
                  <a:lnTo>
                    <a:pt x="62435" y="2182075"/>
                  </a:lnTo>
                  <a:lnTo>
                    <a:pt x="54160" y="2163647"/>
                  </a:lnTo>
                  <a:lnTo>
                    <a:pt x="42125" y="2136192"/>
                  </a:lnTo>
                  <a:lnTo>
                    <a:pt x="33850" y="2107609"/>
                  </a:lnTo>
                  <a:lnTo>
                    <a:pt x="25200" y="2080531"/>
                  </a:lnTo>
                  <a:lnTo>
                    <a:pt x="18430" y="2051572"/>
                  </a:lnTo>
                  <a:lnTo>
                    <a:pt x="13164" y="2022613"/>
                  </a:lnTo>
                  <a:lnTo>
                    <a:pt x="8275" y="1994030"/>
                  </a:lnTo>
                  <a:lnTo>
                    <a:pt x="3385" y="1936112"/>
                  </a:lnTo>
                  <a:lnTo>
                    <a:pt x="0" y="1877066"/>
                  </a:lnTo>
                  <a:lnTo>
                    <a:pt x="0" y="1817644"/>
                  </a:lnTo>
                  <a:lnTo>
                    <a:pt x="1505" y="1758221"/>
                  </a:lnTo>
                  <a:lnTo>
                    <a:pt x="4890" y="1698799"/>
                  </a:lnTo>
                  <a:lnTo>
                    <a:pt x="8275" y="1608914"/>
                  </a:lnTo>
                  <a:lnTo>
                    <a:pt x="16925" y="1218908"/>
                  </a:lnTo>
                  <a:lnTo>
                    <a:pt x="25200" y="830783"/>
                  </a:lnTo>
                  <a:lnTo>
                    <a:pt x="37235" y="438897"/>
                  </a:lnTo>
                  <a:lnTo>
                    <a:pt x="40620" y="373081"/>
                  </a:lnTo>
                  <a:lnTo>
                    <a:pt x="44005" y="339233"/>
                  </a:lnTo>
                  <a:lnTo>
                    <a:pt x="47390" y="306889"/>
                  </a:lnTo>
                  <a:lnTo>
                    <a:pt x="54160" y="274545"/>
                  </a:lnTo>
                  <a:lnTo>
                    <a:pt x="60930" y="244082"/>
                  </a:lnTo>
                  <a:lnTo>
                    <a:pt x="71086" y="215499"/>
                  </a:lnTo>
                  <a:lnTo>
                    <a:pt x="82745" y="186540"/>
                  </a:lnTo>
                  <a:lnTo>
                    <a:pt x="98166" y="159462"/>
                  </a:lnTo>
                  <a:lnTo>
                    <a:pt x="115091" y="135768"/>
                  </a:lnTo>
                  <a:lnTo>
                    <a:pt x="125246" y="123733"/>
                  </a:lnTo>
                  <a:lnTo>
                    <a:pt x="136905" y="113579"/>
                  </a:lnTo>
                  <a:lnTo>
                    <a:pt x="147437" y="103424"/>
                  </a:lnTo>
                  <a:lnTo>
                    <a:pt x="160977" y="93270"/>
                  </a:lnTo>
                  <a:lnTo>
                    <a:pt x="174517" y="84620"/>
                  </a:lnTo>
                  <a:lnTo>
                    <a:pt x="188057" y="76346"/>
                  </a:lnTo>
                  <a:lnTo>
                    <a:pt x="204982" y="69576"/>
                  </a:lnTo>
                  <a:lnTo>
                    <a:pt x="220403" y="62807"/>
                  </a:lnTo>
                  <a:lnTo>
                    <a:pt x="238832" y="57541"/>
                  </a:lnTo>
                  <a:lnTo>
                    <a:pt x="257638" y="52652"/>
                  </a:lnTo>
                  <a:lnTo>
                    <a:pt x="276444" y="49267"/>
                  </a:lnTo>
                  <a:lnTo>
                    <a:pt x="298258" y="45883"/>
                  </a:lnTo>
                  <a:lnTo>
                    <a:pt x="352418" y="40617"/>
                  </a:lnTo>
                  <a:lnTo>
                    <a:pt x="406955" y="35728"/>
                  </a:lnTo>
                  <a:lnTo>
                    <a:pt x="518661" y="30463"/>
                  </a:lnTo>
                  <a:lnTo>
                    <a:pt x="628862" y="25574"/>
                  </a:lnTo>
                  <a:lnTo>
                    <a:pt x="739063" y="21813"/>
                  </a:lnTo>
                  <a:lnTo>
                    <a:pt x="891765" y="18428"/>
                  </a:lnTo>
                  <a:lnTo>
                    <a:pt x="1169713" y="10154"/>
                  </a:lnTo>
                  <a:lnTo>
                    <a:pt x="1456312" y="3384"/>
                  </a:lnTo>
                  <a:close/>
                </a:path>
              </a:pathLst>
            </a:cu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 name="Freeform 1">
              <a:extLst>
                <a:ext uri="{FF2B5EF4-FFF2-40B4-BE49-F238E27FC236}">
                  <a16:creationId xmlns:a16="http://schemas.microsoft.com/office/drawing/2014/main" xmlns="" id="{836C1DC8-DD5F-B443-86EB-95B51933B48C}"/>
                </a:ext>
              </a:extLst>
            </p:cNvPr>
            <p:cNvSpPr>
              <a:spLocks noChangeArrowheads="1"/>
            </p:cNvSpPr>
            <p:nvPr/>
          </p:nvSpPr>
          <p:spPr bwMode="auto">
            <a:xfrm>
              <a:off x="1574261" y="1925256"/>
              <a:ext cx="4171475" cy="2955693"/>
            </a:xfrm>
            <a:custGeom>
              <a:avLst/>
              <a:gdLst>
                <a:gd name="T0" fmla="*/ 10946 w 11091"/>
                <a:gd name="T1" fmla="*/ 2773 h 7859"/>
                <a:gd name="T2" fmla="*/ 11090 w 11091"/>
                <a:gd name="T3" fmla="*/ 1537 h 7859"/>
                <a:gd name="T4" fmla="*/ 11045 w 11091"/>
                <a:gd name="T5" fmla="*/ 933 h 7859"/>
                <a:gd name="T6" fmla="*/ 10878 w 11091"/>
                <a:gd name="T7" fmla="*/ 527 h 7859"/>
                <a:gd name="T8" fmla="*/ 10590 w 11091"/>
                <a:gd name="T9" fmla="*/ 257 h 7859"/>
                <a:gd name="T10" fmla="*/ 10085 w 11091"/>
                <a:gd name="T11" fmla="*/ 99 h 7859"/>
                <a:gd name="T12" fmla="*/ 8989 w 11091"/>
                <a:gd name="T13" fmla="*/ 50 h 7859"/>
                <a:gd name="T14" fmla="*/ 3795 w 11091"/>
                <a:gd name="T15" fmla="*/ 27 h 7859"/>
                <a:gd name="T16" fmla="*/ 1420 w 11091"/>
                <a:gd name="T17" fmla="*/ 99 h 7859"/>
                <a:gd name="T18" fmla="*/ 730 w 11091"/>
                <a:gd name="T19" fmla="*/ 176 h 7859"/>
                <a:gd name="T20" fmla="*/ 387 w 11091"/>
                <a:gd name="T21" fmla="*/ 370 h 7859"/>
                <a:gd name="T22" fmla="*/ 167 w 11091"/>
                <a:gd name="T23" fmla="*/ 784 h 7859"/>
                <a:gd name="T24" fmla="*/ 90 w 11091"/>
                <a:gd name="T25" fmla="*/ 1609 h 7859"/>
                <a:gd name="T26" fmla="*/ 27 w 11091"/>
                <a:gd name="T27" fmla="*/ 3931 h 7859"/>
                <a:gd name="T28" fmla="*/ 9 w 11091"/>
                <a:gd name="T29" fmla="*/ 5320 h 7859"/>
                <a:gd name="T30" fmla="*/ 135 w 11091"/>
                <a:gd name="T31" fmla="*/ 5974 h 7859"/>
                <a:gd name="T32" fmla="*/ 428 w 11091"/>
                <a:gd name="T33" fmla="*/ 6425 h 7859"/>
                <a:gd name="T34" fmla="*/ 892 w 11091"/>
                <a:gd name="T35" fmla="*/ 6663 h 7859"/>
                <a:gd name="T36" fmla="*/ 1348 w 11091"/>
                <a:gd name="T37" fmla="*/ 6767 h 7859"/>
                <a:gd name="T38" fmla="*/ 1181 w 11091"/>
                <a:gd name="T39" fmla="*/ 7822 h 7859"/>
                <a:gd name="T40" fmla="*/ 1497 w 11091"/>
                <a:gd name="T41" fmla="*/ 6916 h 7859"/>
                <a:gd name="T42" fmla="*/ 1564 w 11091"/>
                <a:gd name="T43" fmla="*/ 6366 h 7859"/>
                <a:gd name="T44" fmla="*/ 1447 w 11091"/>
                <a:gd name="T45" fmla="*/ 6366 h 7859"/>
                <a:gd name="T46" fmla="*/ 1005 w 11091"/>
                <a:gd name="T47" fmla="*/ 6497 h 7859"/>
                <a:gd name="T48" fmla="*/ 707 w 11091"/>
                <a:gd name="T49" fmla="*/ 6384 h 7859"/>
                <a:gd name="T50" fmla="*/ 437 w 11091"/>
                <a:gd name="T51" fmla="*/ 6131 h 7859"/>
                <a:gd name="T52" fmla="*/ 275 w 11091"/>
                <a:gd name="T53" fmla="*/ 5798 h 7859"/>
                <a:gd name="T54" fmla="*/ 185 w 11091"/>
                <a:gd name="T55" fmla="*/ 5027 h 7859"/>
                <a:gd name="T56" fmla="*/ 230 w 11091"/>
                <a:gd name="T57" fmla="*/ 3435 h 7859"/>
                <a:gd name="T58" fmla="*/ 329 w 11091"/>
                <a:gd name="T59" fmla="*/ 924 h 7859"/>
                <a:gd name="T60" fmla="*/ 549 w 11091"/>
                <a:gd name="T61" fmla="*/ 496 h 7859"/>
                <a:gd name="T62" fmla="*/ 820 w 11091"/>
                <a:gd name="T63" fmla="*/ 347 h 7859"/>
                <a:gd name="T64" fmla="*/ 1564 w 11091"/>
                <a:gd name="T65" fmla="*/ 275 h 7859"/>
                <a:gd name="T66" fmla="*/ 4057 w 11091"/>
                <a:gd name="T67" fmla="*/ 203 h 7859"/>
                <a:gd name="T68" fmla="*/ 8755 w 11091"/>
                <a:gd name="T69" fmla="*/ 252 h 7859"/>
                <a:gd name="T70" fmla="*/ 9751 w 11091"/>
                <a:gd name="T71" fmla="*/ 262 h 7859"/>
                <a:gd name="T72" fmla="*/ 10387 w 11091"/>
                <a:gd name="T73" fmla="*/ 392 h 7859"/>
                <a:gd name="T74" fmla="*/ 10747 w 11091"/>
                <a:gd name="T75" fmla="*/ 730 h 7859"/>
                <a:gd name="T76" fmla="*/ 10882 w 11091"/>
                <a:gd name="T77" fmla="*/ 1334 h 7859"/>
                <a:gd name="T78" fmla="*/ 10779 w 11091"/>
                <a:gd name="T79" fmla="*/ 2443 h 7859"/>
                <a:gd name="T80" fmla="*/ 10418 w 11091"/>
                <a:gd name="T81" fmla="*/ 5311 h 7859"/>
                <a:gd name="T82" fmla="*/ 10233 w 11091"/>
                <a:gd name="T83" fmla="*/ 6203 h 7859"/>
                <a:gd name="T84" fmla="*/ 9985 w 11091"/>
                <a:gd name="T85" fmla="*/ 6510 h 7859"/>
                <a:gd name="T86" fmla="*/ 9562 w 11091"/>
                <a:gd name="T87" fmla="*/ 6645 h 7859"/>
                <a:gd name="T88" fmla="*/ 5991 w 11091"/>
                <a:gd name="T89" fmla="*/ 6835 h 7859"/>
                <a:gd name="T90" fmla="*/ 4548 w 11091"/>
                <a:gd name="T91" fmla="*/ 6839 h 7859"/>
                <a:gd name="T92" fmla="*/ 2971 w 11091"/>
                <a:gd name="T93" fmla="*/ 6573 h 7859"/>
                <a:gd name="T94" fmla="*/ 2416 w 11091"/>
                <a:gd name="T95" fmla="*/ 6425 h 7859"/>
                <a:gd name="T96" fmla="*/ 2042 w 11091"/>
                <a:gd name="T97" fmla="*/ 6911 h 7859"/>
                <a:gd name="T98" fmla="*/ 1505 w 11091"/>
                <a:gd name="T99" fmla="*/ 7669 h 7859"/>
                <a:gd name="T100" fmla="*/ 2019 w 11091"/>
                <a:gd name="T101" fmla="*/ 7141 h 7859"/>
                <a:gd name="T102" fmla="*/ 2551 w 11091"/>
                <a:gd name="T103" fmla="*/ 6700 h 7859"/>
                <a:gd name="T104" fmla="*/ 3647 w 11091"/>
                <a:gd name="T105" fmla="*/ 6992 h 7859"/>
                <a:gd name="T106" fmla="*/ 5112 w 11091"/>
                <a:gd name="T107" fmla="*/ 7114 h 7859"/>
                <a:gd name="T108" fmla="*/ 8547 w 11091"/>
                <a:gd name="T109" fmla="*/ 6943 h 7859"/>
                <a:gd name="T110" fmla="*/ 9800 w 11091"/>
                <a:gd name="T111" fmla="*/ 6817 h 7859"/>
                <a:gd name="T112" fmla="*/ 10215 w 11091"/>
                <a:gd name="T113" fmla="*/ 6600 h 7859"/>
                <a:gd name="T114" fmla="*/ 10436 w 11091"/>
                <a:gd name="T115" fmla="*/ 6276 h 7859"/>
                <a:gd name="T116" fmla="*/ 10617 w 11091"/>
                <a:gd name="T117" fmla="*/ 5523 h 7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091" h="7859">
                  <a:moveTo>
                    <a:pt x="10644" y="5230"/>
                  </a:moveTo>
                  <a:lnTo>
                    <a:pt x="10644" y="5230"/>
                  </a:lnTo>
                  <a:lnTo>
                    <a:pt x="10662" y="5063"/>
                  </a:lnTo>
                  <a:lnTo>
                    <a:pt x="10679" y="4896"/>
                  </a:lnTo>
                  <a:lnTo>
                    <a:pt x="10919" y="2989"/>
                  </a:lnTo>
                  <a:lnTo>
                    <a:pt x="10919" y="2989"/>
                  </a:lnTo>
                  <a:lnTo>
                    <a:pt x="10946" y="2773"/>
                  </a:lnTo>
                  <a:lnTo>
                    <a:pt x="10977" y="2561"/>
                  </a:lnTo>
                  <a:lnTo>
                    <a:pt x="10977" y="2561"/>
                  </a:lnTo>
                  <a:lnTo>
                    <a:pt x="11018" y="2268"/>
                  </a:lnTo>
                  <a:lnTo>
                    <a:pt x="11054" y="1975"/>
                  </a:lnTo>
                  <a:lnTo>
                    <a:pt x="11072" y="1831"/>
                  </a:lnTo>
                  <a:lnTo>
                    <a:pt x="11081" y="1686"/>
                  </a:lnTo>
                  <a:lnTo>
                    <a:pt x="11090" y="1537"/>
                  </a:lnTo>
                  <a:lnTo>
                    <a:pt x="11090" y="1393"/>
                  </a:lnTo>
                  <a:lnTo>
                    <a:pt x="11090" y="1393"/>
                  </a:lnTo>
                  <a:lnTo>
                    <a:pt x="11085" y="1226"/>
                  </a:lnTo>
                  <a:lnTo>
                    <a:pt x="11076" y="1149"/>
                  </a:lnTo>
                  <a:lnTo>
                    <a:pt x="11067" y="1073"/>
                  </a:lnTo>
                  <a:lnTo>
                    <a:pt x="11058" y="1001"/>
                  </a:lnTo>
                  <a:lnTo>
                    <a:pt x="11045" y="933"/>
                  </a:lnTo>
                  <a:lnTo>
                    <a:pt x="11027" y="866"/>
                  </a:lnTo>
                  <a:lnTo>
                    <a:pt x="11009" y="802"/>
                  </a:lnTo>
                  <a:lnTo>
                    <a:pt x="10986" y="744"/>
                  </a:lnTo>
                  <a:lnTo>
                    <a:pt x="10964" y="685"/>
                  </a:lnTo>
                  <a:lnTo>
                    <a:pt x="10937" y="631"/>
                  </a:lnTo>
                  <a:lnTo>
                    <a:pt x="10909" y="577"/>
                  </a:lnTo>
                  <a:lnTo>
                    <a:pt x="10878" y="527"/>
                  </a:lnTo>
                  <a:lnTo>
                    <a:pt x="10842" y="482"/>
                  </a:lnTo>
                  <a:lnTo>
                    <a:pt x="10806" y="437"/>
                  </a:lnTo>
                  <a:lnTo>
                    <a:pt x="10770" y="392"/>
                  </a:lnTo>
                  <a:lnTo>
                    <a:pt x="10770" y="392"/>
                  </a:lnTo>
                  <a:lnTo>
                    <a:pt x="10711" y="342"/>
                  </a:lnTo>
                  <a:lnTo>
                    <a:pt x="10652" y="297"/>
                  </a:lnTo>
                  <a:lnTo>
                    <a:pt x="10590" y="257"/>
                  </a:lnTo>
                  <a:lnTo>
                    <a:pt x="10522" y="221"/>
                  </a:lnTo>
                  <a:lnTo>
                    <a:pt x="10454" y="190"/>
                  </a:lnTo>
                  <a:lnTo>
                    <a:pt x="10382" y="167"/>
                  </a:lnTo>
                  <a:lnTo>
                    <a:pt x="10310" y="144"/>
                  </a:lnTo>
                  <a:lnTo>
                    <a:pt x="10238" y="126"/>
                  </a:lnTo>
                  <a:lnTo>
                    <a:pt x="10161" y="113"/>
                  </a:lnTo>
                  <a:lnTo>
                    <a:pt x="10085" y="99"/>
                  </a:lnTo>
                  <a:lnTo>
                    <a:pt x="9927" y="86"/>
                  </a:lnTo>
                  <a:lnTo>
                    <a:pt x="9765" y="77"/>
                  </a:lnTo>
                  <a:lnTo>
                    <a:pt x="9607" y="72"/>
                  </a:lnTo>
                  <a:lnTo>
                    <a:pt x="9607" y="72"/>
                  </a:lnTo>
                  <a:lnTo>
                    <a:pt x="9444" y="67"/>
                  </a:lnTo>
                  <a:lnTo>
                    <a:pt x="9444" y="67"/>
                  </a:lnTo>
                  <a:lnTo>
                    <a:pt x="8989" y="50"/>
                  </a:lnTo>
                  <a:lnTo>
                    <a:pt x="8529" y="36"/>
                  </a:lnTo>
                  <a:lnTo>
                    <a:pt x="7591" y="13"/>
                  </a:lnTo>
                  <a:lnTo>
                    <a:pt x="6631" y="0"/>
                  </a:lnTo>
                  <a:lnTo>
                    <a:pt x="5657" y="0"/>
                  </a:lnTo>
                  <a:lnTo>
                    <a:pt x="5657" y="0"/>
                  </a:lnTo>
                  <a:lnTo>
                    <a:pt x="4733" y="9"/>
                  </a:lnTo>
                  <a:lnTo>
                    <a:pt x="3795" y="27"/>
                  </a:lnTo>
                  <a:lnTo>
                    <a:pt x="2840" y="54"/>
                  </a:lnTo>
                  <a:lnTo>
                    <a:pt x="1871" y="95"/>
                  </a:lnTo>
                  <a:lnTo>
                    <a:pt x="1871" y="95"/>
                  </a:lnTo>
                  <a:lnTo>
                    <a:pt x="1717" y="99"/>
                  </a:lnTo>
                  <a:lnTo>
                    <a:pt x="1559" y="99"/>
                  </a:lnTo>
                  <a:lnTo>
                    <a:pt x="1559" y="99"/>
                  </a:lnTo>
                  <a:lnTo>
                    <a:pt x="1420" y="99"/>
                  </a:lnTo>
                  <a:lnTo>
                    <a:pt x="1275" y="99"/>
                  </a:lnTo>
                  <a:lnTo>
                    <a:pt x="1136" y="104"/>
                  </a:lnTo>
                  <a:lnTo>
                    <a:pt x="992" y="117"/>
                  </a:lnTo>
                  <a:lnTo>
                    <a:pt x="924" y="131"/>
                  </a:lnTo>
                  <a:lnTo>
                    <a:pt x="856" y="140"/>
                  </a:lnTo>
                  <a:lnTo>
                    <a:pt x="793" y="158"/>
                  </a:lnTo>
                  <a:lnTo>
                    <a:pt x="730" y="176"/>
                  </a:lnTo>
                  <a:lnTo>
                    <a:pt x="667" y="194"/>
                  </a:lnTo>
                  <a:lnTo>
                    <a:pt x="608" y="221"/>
                  </a:lnTo>
                  <a:lnTo>
                    <a:pt x="549" y="248"/>
                  </a:lnTo>
                  <a:lnTo>
                    <a:pt x="495" y="280"/>
                  </a:lnTo>
                  <a:lnTo>
                    <a:pt x="495" y="280"/>
                  </a:lnTo>
                  <a:lnTo>
                    <a:pt x="442" y="325"/>
                  </a:lnTo>
                  <a:lnTo>
                    <a:pt x="387" y="370"/>
                  </a:lnTo>
                  <a:lnTo>
                    <a:pt x="343" y="419"/>
                  </a:lnTo>
                  <a:lnTo>
                    <a:pt x="306" y="473"/>
                  </a:lnTo>
                  <a:lnTo>
                    <a:pt x="270" y="532"/>
                  </a:lnTo>
                  <a:lnTo>
                    <a:pt x="239" y="591"/>
                  </a:lnTo>
                  <a:lnTo>
                    <a:pt x="212" y="654"/>
                  </a:lnTo>
                  <a:lnTo>
                    <a:pt x="189" y="717"/>
                  </a:lnTo>
                  <a:lnTo>
                    <a:pt x="167" y="784"/>
                  </a:lnTo>
                  <a:lnTo>
                    <a:pt x="153" y="852"/>
                  </a:lnTo>
                  <a:lnTo>
                    <a:pt x="140" y="920"/>
                  </a:lnTo>
                  <a:lnTo>
                    <a:pt x="130" y="987"/>
                  </a:lnTo>
                  <a:lnTo>
                    <a:pt x="113" y="1123"/>
                  </a:lnTo>
                  <a:lnTo>
                    <a:pt x="103" y="1253"/>
                  </a:lnTo>
                  <a:lnTo>
                    <a:pt x="103" y="1253"/>
                  </a:lnTo>
                  <a:lnTo>
                    <a:pt x="90" y="1609"/>
                  </a:lnTo>
                  <a:lnTo>
                    <a:pt x="81" y="1966"/>
                  </a:lnTo>
                  <a:lnTo>
                    <a:pt x="63" y="2673"/>
                  </a:lnTo>
                  <a:lnTo>
                    <a:pt x="63" y="2673"/>
                  </a:lnTo>
                  <a:lnTo>
                    <a:pt x="45" y="3368"/>
                  </a:lnTo>
                  <a:lnTo>
                    <a:pt x="45" y="3368"/>
                  </a:lnTo>
                  <a:lnTo>
                    <a:pt x="36" y="3652"/>
                  </a:lnTo>
                  <a:lnTo>
                    <a:pt x="27" y="3931"/>
                  </a:lnTo>
                  <a:lnTo>
                    <a:pt x="27" y="3931"/>
                  </a:lnTo>
                  <a:lnTo>
                    <a:pt x="9" y="4279"/>
                  </a:lnTo>
                  <a:lnTo>
                    <a:pt x="0" y="4626"/>
                  </a:lnTo>
                  <a:lnTo>
                    <a:pt x="0" y="4973"/>
                  </a:lnTo>
                  <a:lnTo>
                    <a:pt x="0" y="5149"/>
                  </a:lnTo>
                  <a:lnTo>
                    <a:pt x="9" y="5320"/>
                  </a:lnTo>
                  <a:lnTo>
                    <a:pt x="9" y="5320"/>
                  </a:lnTo>
                  <a:lnTo>
                    <a:pt x="13" y="5428"/>
                  </a:lnTo>
                  <a:lnTo>
                    <a:pt x="27" y="5527"/>
                  </a:lnTo>
                  <a:lnTo>
                    <a:pt x="40" y="5626"/>
                  </a:lnTo>
                  <a:lnTo>
                    <a:pt x="58" y="5721"/>
                  </a:lnTo>
                  <a:lnTo>
                    <a:pt x="81" y="5807"/>
                  </a:lnTo>
                  <a:lnTo>
                    <a:pt x="103" y="5893"/>
                  </a:lnTo>
                  <a:lnTo>
                    <a:pt x="135" y="5974"/>
                  </a:lnTo>
                  <a:lnTo>
                    <a:pt x="167" y="6050"/>
                  </a:lnTo>
                  <a:lnTo>
                    <a:pt x="202" y="6127"/>
                  </a:lnTo>
                  <a:lnTo>
                    <a:pt x="239" y="6195"/>
                  </a:lnTo>
                  <a:lnTo>
                    <a:pt x="284" y="6258"/>
                  </a:lnTo>
                  <a:lnTo>
                    <a:pt x="329" y="6316"/>
                  </a:lnTo>
                  <a:lnTo>
                    <a:pt x="378" y="6375"/>
                  </a:lnTo>
                  <a:lnTo>
                    <a:pt x="428" y="6425"/>
                  </a:lnTo>
                  <a:lnTo>
                    <a:pt x="487" y="6474"/>
                  </a:lnTo>
                  <a:lnTo>
                    <a:pt x="545" y="6515"/>
                  </a:lnTo>
                  <a:lnTo>
                    <a:pt x="545" y="6515"/>
                  </a:lnTo>
                  <a:lnTo>
                    <a:pt x="631" y="6564"/>
                  </a:lnTo>
                  <a:lnTo>
                    <a:pt x="717" y="6609"/>
                  </a:lnTo>
                  <a:lnTo>
                    <a:pt x="807" y="6641"/>
                  </a:lnTo>
                  <a:lnTo>
                    <a:pt x="892" y="6663"/>
                  </a:lnTo>
                  <a:lnTo>
                    <a:pt x="982" y="6677"/>
                  </a:lnTo>
                  <a:lnTo>
                    <a:pt x="1073" y="6686"/>
                  </a:lnTo>
                  <a:lnTo>
                    <a:pt x="1163" y="6681"/>
                  </a:lnTo>
                  <a:lnTo>
                    <a:pt x="1249" y="6668"/>
                  </a:lnTo>
                  <a:lnTo>
                    <a:pt x="1375" y="6636"/>
                  </a:lnTo>
                  <a:lnTo>
                    <a:pt x="1348" y="6767"/>
                  </a:lnTo>
                  <a:lnTo>
                    <a:pt x="1348" y="6767"/>
                  </a:lnTo>
                  <a:lnTo>
                    <a:pt x="1244" y="7362"/>
                  </a:lnTo>
                  <a:lnTo>
                    <a:pt x="1244" y="7362"/>
                  </a:lnTo>
                  <a:lnTo>
                    <a:pt x="1167" y="7791"/>
                  </a:lnTo>
                  <a:lnTo>
                    <a:pt x="1167" y="7791"/>
                  </a:lnTo>
                  <a:lnTo>
                    <a:pt x="1167" y="7799"/>
                  </a:lnTo>
                  <a:lnTo>
                    <a:pt x="1172" y="7813"/>
                  </a:lnTo>
                  <a:lnTo>
                    <a:pt x="1181" y="7822"/>
                  </a:lnTo>
                  <a:lnTo>
                    <a:pt x="1190" y="7827"/>
                  </a:lnTo>
                  <a:lnTo>
                    <a:pt x="1208" y="7836"/>
                  </a:lnTo>
                  <a:lnTo>
                    <a:pt x="1217" y="7840"/>
                  </a:lnTo>
                  <a:lnTo>
                    <a:pt x="1275" y="7858"/>
                  </a:lnTo>
                  <a:lnTo>
                    <a:pt x="1384" y="7394"/>
                  </a:lnTo>
                  <a:lnTo>
                    <a:pt x="1384" y="7394"/>
                  </a:lnTo>
                  <a:lnTo>
                    <a:pt x="1497" y="6916"/>
                  </a:lnTo>
                  <a:lnTo>
                    <a:pt x="1551" y="6677"/>
                  </a:lnTo>
                  <a:lnTo>
                    <a:pt x="1600" y="6433"/>
                  </a:lnTo>
                  <a:lnTo>
                    <a:pt x="1600" y="6433"/>
                  </a:lnTo>
                  <a:lnTo>
                    <a:pt x="1600" y="6415"/>
                  </a:lnTo>
                  <a:lnTo>
                    <a:pt x="1596" y="6398"/>
                  </a:lnTo>
                  <a:lnTo>
                    <a:pt x="1582" y="6379"/>
                  </a:lnTo>
                  <a:lnTo>
                    <a:pt x="1564" y="6366"/>
                  </a:lnTo>
                  <a:lnTo>
                    <a:pt x="1564" y="6366"/>
                  </a:lnTo>
                  <a:lnTo>
                    <a:pt x="1532" y="6353"/>
                  </a:lnTo>
                  <a:lnTo>
                    <a:pt x="1501" y="6348"/>
                  </a:lnTo>
                  <a:lnTo>
                    <a:pt x="1469" y="6353"/>
                  </a:lnTo>
                  <a:lnTo>
                    <a:pt x="1456" y="6357"/>
                  </a:lnTo>
                  <a:lnTo>
                    <a:pt x="1447" y="6366"/>
                  </a:lnTo>
                  <a:lnTo>
                    <a:pt x="1447" y="6366"/>
                  </a:lnTo>
                  <a:lnTo>
                    <a:pt x="1388" y="6406"/>
                  </a:lnTo>
                  <a:lnTo>
                    <a:pt x="1329" y="6443"/>
                  </a:lnTo>
                  <a:lnTo>
                    <a:pt x="1271" y="6470"/>
                  </a:lnTo>
                  <a:lnTo>
                    <a:pt x="1208" y="6488"/>
                  </a:lnTo>
                  <a:lnTo>
                    <a:pt x="1140" y="6497"/>
                  </a:lnTo>
                  <a:lnTo>
                    <a:pt x="1077" y="6501"/>
                  </a:lnTo>
                  <a:lnTo>
                    <a:pt x="1005" y="6497"/>
                  </a:lnTo>
                  <a:lnTo>
                    <a:pt x="937" y="6483"/>
                  </a:lnTo>
                  <a:lnTo>
                    <a:pt x="937" y="6483"/>
                  </a:lnTo>
                  <a:lnTo>
                    <a:pt x="892" y="6470"/>
                  </a:lnTo>
                  <a:lnTo>
                    <a:pt x="843" y="6456"/>
                  </a:lnTo>
                  <a:lnTo>
                    <a:pt x="797" y="6433"/>
                  </a:lnTo>
                  <a:lnTo>
                    <a:pt x="752" y="6411"/>
                  </a:lnTo>
                  <a:lnTo>
                    <a:pt x="707" y="6384"/>
                  </a:lnTo>
                  <a:lnTo>
                    <a:pt x="662" y="6357"/>
                  </a:lnTo>
                  <a:lnTo>
                    <a:pt x="622" y="6326"/>
                  </a:lnTo>
                  <a:lnTo>
                    <a:pt x="581" y="6289"/>
                  </a:lnTo>
                  <a:lnTo>
                    <a:pt x="541" y="6253"/>
                  </a:lnTo>
                  <a:lnTo>
                    <a:pt x="505" y="6217"/>
                  </a:lnTo>
                  <a:lnTo>
                    <a:pt x="469" y="6176"/>
                  </a:lnTo>
                  <a:lnTo>
                    <a:pt x="437" y="6131"/>
                  </a:lnTo>
                  <a:lnTo>
                    <a:pt x="405" y="6086"/>
                  </a:lnTo>
                  <a:lnTo>
                    <a:pt x="374" y="6041"/>
                  </a:lnTo>
                  <a:lnTo>
                    <a:pt x="351" y="5996"/>
                  </a:lnTo>
                  <a:lnTo>
                    <a:pt x="329" y="5947"/>
                  </a:lnTo>
                  <a:lnTo>
                    <a:pt x="329" y="5947"/>
                  </a:lnTo>
                  <a:lnTo>
                    <a:pt x="297" y="5874"/>
                  </a:lnTo>
                  <a:lnTo>
                    <a:pt x="275" y="5798"/>
                  </a:lnTo>
                  <a:lnTo>
                    <a:pt x="252" y="5726"/>
                  </a:lnTo>
                  <a:lnTo>
                    <a:pt x="234" y="5649"/>
                  </a:lnTo>
                  <a:lnTo>
                    <a:pt x="220" y="5572"/>
                  </a:lnTo>
                  <a:lnTo>
                    <a:pt x="207" y="5496"/>
                  </a:lnTo>
                  <a:lnTo>
                    <a:pt x="194" y="5342"/>
                  </a:lnTo>
                  <a:lnTo>
                    <a:pt x="185" y="5185"/>
                  </a:lnTo>
                  <a:lnTo>
                    <a:pt x="185" y="5027"/>
                  </a:lnTo>
                  <a:lnTo>
                    <a:pt x="189" y="4869"/>
                  </a:lnTo>
                  <a:lnTo>
                    <a:pt x="198" y="4711"/>
                  </a:lnTo>
                  <a:lnTo>
                    <a:pt x="198" y="4711"/>
                  </a:lnTo>
                  <a:lnTo>
                    <a:pt x="207" y="4472"/>
                  </a:lnTo>
                  <a:lnTo>
                    <a:pt x="207" y="4472"/>
                  </a:lnTo>
                  <a:lnTo>
                    <a:pt x="230" y="3435"/>
                  </a:lnTo>
                  <a:lnTo>
                    <a:pt x="230" y="3435"/>
                  </a:lnTo>
                  <a:lnTo>
                    <a:pt x="252" y="2403"/>
                  </a:lnTo>
                  <a:lnTo>
                    <a:pt x="284" y="1361"/>
                  </a:lnTo>
                  <a:lnTo>
                    <a:pt x="284" y="1361"/>
                  </a:lnTo>
                  <a:lnTo>
                    <a:pt x="293" y="1186"/>
                  </a:lnTo>
                  <a:lnTo>
                    <a:pt x="302" y="1096"/>
                  </a:lnTo>
                  <a:lnTo>
                    <a:pt x="311" y="1010"/>
                  </a:lnTo>
                  <a:lnTo>
                    <a:pt x="329" y="924"/>
                  </a:lnTo>
                  <a:lnTo>
                    <a:pt x="347" y="843"/>
                  </a:lnTo>
                  <a:lnTo>
                    <a:pt x="374" y="767"/>
                  </a:lnTo>
                  <a:lnTo>
                    <a:pt x="405" y="690"/>
                  </a:lnTo>
                  <a:lnTo>
                    <a:pt x="446" y="618"/>
                  </a:lnTo>
                  <a:lnTo>
                    <a:pt x="491" y="555"/>
                  </a:lnTo>
                  <a:lnTo>
                    <a:pt x="518" y="523"/>
                  </a:lnTo>
                  <a:lnTo>
                    <a:pt x="549" y="496"/>
                  </a:lnTo>
                  <a:lnTo>
                    <a:pt x="577" y="469"/>
                  </a:lnTo>
                  <a:lnTo>
                    <a:pt x="613" y="442"/>
                  </a:lnTo>
                  <a:lnTo>
                    <a:pt x="649" y="419"/>
                  </a:lnTo>
                  <a:lnTo>
                    <a:pt x="685" y="397"/>
                  </a:lnTo>
                  <a:lnTo>
                    <a:pt x="730" y="379"/>
                  </a:lnTo>
                  <a:lnTo>
                    <a:pt x="771" y="361"/>
                  </a:lnTo>
                  <a:lnTo>
                    <a:pt x="820" y="347"/>
                  </a:lnTo>
                  <a:lnTo>
                    <a:pt x="870" y="334"/>
                  </a:lnTo>
                  <a:lnTo>
                    <a:pt x="920" y="325"/>
                  </a:lnTo>
                  <a:lnTo>
                    <a:pt x="978" y="316"/>
                  </a:lnTo>
                  <a:lnTo>
                    <a:pt x="978" y="316"/>
                  </a:lnTo>
                  <a:lnTo>
                    <a:pt x="1122" y="302"/>
                  </a:lnTo>
                  <a:lnTo>
                    <a:pt x="1267" y="289"/>
                  </a:lnTo>
                  <a:lnTo>
                    <a:pt x="1564" y="275"/>
                  </a:lnTo>
                  <a:lnTo>
                    <a:pt x="1857" y="262"/>
                  </a:lnTo>
                  <a:lnTo>
                    <a:pt x="2150" y="252"/>
                  </a:lnTo>
                  <a:lnTo>
                    <a:pt x="2150" y="252"/>
                  </a:lnTo>
                  <a:lnTo>
                    <a:pt x="2556" y="243"/>
                  </a:lnTo>
                  <a:lnTo>
                    <a:pt x="2556" y="243"/>
                  </a:lnTo>
                  <a:lnTo>
                    <a:pt x="3295" y="221"/>
                  </a:lnTo>
                  <a:lnTo>
                    <a:pt x="4057" y="203"/>
                  </a:lnTo>
                  <a:lnTo>
                    <a:pt x="4833" y="194"/>
                  </a:lnTo>
                  <a:lnTo>
                    <a:pt x="5626" y="194"/>
                  </a:lnTo>
                  <a:lnTo>
                    <a:pt x="5626" y="194"/>
                  </a:lnTo>
                  <a:lnTo>
                    <a:pt x="6406" y="198"/>
                  </a:lnTo>
                  <a:lnTo>
                    <a:pt x="7190" y="207"/>
                  </a:lnTo>
                  <a:lnTo>
                    <a:pt x="7975" y="225"/>
                  </a:lnTo>
                  <a:lnTo>
                    <a:pt x="8755" y="252"/>
                  </a:lnTo>
                  <a:lnTo>
                    <a:pt x="8755" y="252"/>
                  </a:lnTo>
                  <a:lnTo>
                    <a:pt x="8948" y="252"/>
                  </a:lnTo>
                  <a:lnTo>
                    <a:pt x="9156" y="252"/>
                  </a:lnTo>
                  <a:lnTo>
                    <a:pt x="9156" y="252"/>
                  </a:lnTo>
                  <a:lnTo>
                    <a:pt x="9453" y="252"/>
                  </a:lnTo>
                  <a:lnTo>
                    <a:pt x="9607" y="257"/>
                  </a:lnTo>
                  <a:lnTo>
                    <a:pt x="9751" y="262"/>
                  </a:lnTo>
                  <a:lnTo>
                    <a:pt x="9900" y="275"/>
                  </a:lnTo>
                  <a:lnTo>
                    <a:pt x="10040" y="297"/>
                  </a:lnTo>
                  <a:lnTo>
                    <a:pt x="10179" y="325"/>
                  </a:lnTo>
                  <a:lnTo>
                    <a:pt x="10247" y="342"/>
                  </a:lnTo>
                  <a:lnTo>
                    <a:pt x="10315" y="365"/>
                  </a:lnTo>
                  <a:lnTo>
                    <a:pt x="10315" y="365"/>
                  </a:lnTo>
                  <a:lnTo>
                    <a:pt x="10387" y="392"/>
                  </a:lnTo>
                  <a:lnTo>
                    <a:pt x="10449" y="424"/>
                  </a:lnTo>
                  <a:lnTo>
                    <a:pt x="10513" y="460"/>
                  </a:lnTo>
                  <a:lnTo>
                    <a:pt x="10571" y="505"/>
                  </a:lnTo>
                  <a:lnTo>
                    <a:pt x="10621" y="555"/>
                  </a:lnTo>
                  <a:lnTo>
                    <a:pt x="10671" y="609"/>
                  </a:lnTo>
                  <a:lnTo>
                    <a:pt x="10711" y="667"/>
                  </a:lnTo>
                  <a:lnTo>
                    <a:pt x="10747" y="730"/>
                  </a:lnTo>
                  <a:lnTo>
                    <a:pt x="10783" y="802"/>
                  </a:lnTo>
                  <a:lnTo>
                    <a:pt x="10810" y="879"/>
                  </a:lnTo>
                  <a:lnTo>
                    <a:pt x="10833" y="960"/>
                  </a:lnTo>
                  <a:lnTo>
                    <a:pt x="10855" y="1046"/>
                  </a:lnTo>
                  <a:lnTo>
                    <a:pt x="10869" y="1136"/>
                  </a:lnTo>
                  <a:lnTo>
                    <a:pt x="10878" y="1235"/>
                  </a:lnTo>
                  <a:lnTo>
                    <a:pt x="10882" y="1334"/>
                  </a:lnTo>
                  <a:lnTo>
                    <a:pt x="10882" y="1443"/>
                  </a:lnTo>
                  <a:lnTo>
                    <a:pt x="10882" y="1443"/>
                  </a:lnTo>
                  <a:lnTo>
                    <a:pt x="10878" y="1569"/>
                  </a:lnTo>
                  <a:lnTo>
                    <a:pt x="10869" y="1695"/>
                  </a:lnTo>
                  <a:lnTo>
                    <a:pt x="10847" y="1948"/>
                  </a:lnTo>
                  <a:lnTo>
                    <a:pt x="10815" y="2196"/>
                  </a:lnTo>
                  <a:lnTo>
                    <a:pt x="10779" y="2443"/>
                  </a:lnTo>
                  <a:lnTo>
                    <a:pt x="10779" y="2443"/>
                  </a:lnTo>
                  <a:lnTo>
                    <a:pt x="10729" y="2795"/>
                  </a:lnTo>
                  <a:lnTo>
                    <a:pt x="10531" y="4346"/>
                  </a:lnTo>
                  <a:lnTo>
                    <a:pt x="10531" y="4346"/>
                  </a:lnTo>
                  <a:lnTo>
                    <a:pt x="10477" y="4806"/>
                  </a:lnTo>
                  <a:lnTo>
                    <a:pt x="10477" y="4806"/>
                  </a:lnTo>
                  <a:lnTo>
                    <a:pt x="10418" y="5311"/>
                  </a:lnTo>
                  <a:lnTo>
                    <a:pt x="10382" y="5564"/>
                  </a:lnTo>
                  <a:lnTo>
                    <a:pt x="10342" y="5821"/>
                  </a:lnTo>
                  <a:lnTo>
                    <a:pt x="10342" y="5821"/>
                  </a:lnTo>
                  <a:lnTo>
                    <a:pt x="10310" y="5974"/>
                  </a:lnTo>
                  <a:lnTo>
                    <a:pt x="10287" y="6050"/>
                  </a:lnTo>
                  <a:lnTo>
                    <a:pt x="10265" y="6127"/>
                  </a:lnTo>
                  <a:lnTo>
                    <a:pt x="10233" y="6203"/>
                  </a:lnTo>
                  <a:lnTo>
                    <a:pt x="10197" y="6271"/>
                  </a:lnTo>
                  <a:lnTo>
                    <a:pt x="10157" y="6339"/>
                  </a:lnTo>
                  <a:lnTo>
                    <a:pt x="10107" y="6402"/>
                  </a:lnTo>
                  <a:lnTo>
                    <a:pt x="10107" y="6402"/>
                  </a:lnTo>
                  <a:lnTo>
                    <a:pt x="10071" y="6443"/>
                  </a:lnTo>
                  <a:lnTo>
                    <a:pt x="10030" y="6479"/>
                  </a:lnTo>
                  <a:lnTo>
                    <a:pt x="9985" y="6510"/>
                  </a:lnTo>
                  <a:lnTo>
                    <a:pt x="9945" y="6537"/>
                  </a:lnTo>
                  <a:lnTo>
                    <a:pt x="9900" y="6560"/>
                  </a:lnTo>
                  <a:lnTo>
                    <a:pt x="9850" y="6578"/>
                  </a:lnTo>
                  <a:lnTo>
                    <a:pt x="9805" y="6596"/>
                  </a:lnTo>
                  <a:lnTo>
                    <a:pt x="9755" y="6609"/>
                  </a:lnTo>
                  <a:lnTo>
                    <a:pt x="9656" y="6632"/>
                  </a:lnTo>
                  <a:lnTo>
                    <a:pt x="9562" y="6645"/>
                  </a:lnTo>
                  <a:lnTo>
                    <a:pt x="9467" y="6655"/>
                  </a:lnTo>
                  <a:lnTo>
                    <a:pt x="9372" y="6659"/>
                  </a:lnTo>
                  <a:lnTo>
                    <a:pt x="9372" y="6659"/>
                  </a:lnTo>
                  <a:lnTo>
                    <a:pt x="8412" y="6713"/>
                  </a:lnTo>
                  <a:lnTo>
                    <a:pt x="7456" y="6758"/>
                  </a:lnTo>
                  <a:lnTo>
                    <a:pt x="7456" y="6758"/>
                  </a:lnTo>
                  <a:lnTo>
                    <a:pt x="5991" y="6835"/>
                  </a:lnTo>
                  <a:lnTo>
                    <a:pt x="5991" y="6835"/>
                  </a:lnTo>
                  <a:lnTo>
                    <a:pt x="5599" y="6853"/>
                  </a:lnTo>
                  <a:lnTo>
                    <a:pt x="5396" y="6858"/>
                  </a:lnTo>
                  <a:lnTo>
                    <a:pt x="5189" y="6862"/>
                  </a:lnTo>
                  <a:lnTo>
                    <a:pt x="4977" y="6858"/>
                  </a:lnTo>
                  <a:lnTo>
                    <a:pt x="4765" y="6853"/>
                  </a:lnTo>
                  <a:lnTo>
                    <a:pt x="4548" y="6839"/>
                  </a:lnTo>
                  <a:lnTo>
                    <a:pt x="4328" y="6826"/>
                  </a:lnTo>
                  <a:lnTo>
                    <a:pt x="4107" y="6799"/>
                  </a:lnTo>
                  <a:lnTo>
                    <a:pt x="3886" y="6772"/>
                  </a:lnTo>
                  <a:lnTo>
                    <a:pt x="3661" y="6735"/>
                  </a:lnTo>
                  <a:lnTo>
                    <a:pt x="3431" y="6690"/>
                  </a:lnTo>
                  <a:lnTo>
                    <a:pt x="3201" y="6636"/>
                  </a:lnTo>
                  <a:lnTo>
                    <a:pt x="2971" y="6573"/>
                  </a:lnTo>
                  <a:lnTo>
                    <a:pt x="2741" y="6501"/>
                  </a:lnTo>
                  <a:lnTo>
                    <a:pt x="2511" y="6420"/>
                  </a:lnTo>
                  <a:lnTo>
                    <a:pt x="2511" y="6420"/>
                  </a:lnTo>
                  <a:lnTo>
                    <a:pt x="2483" y="6411"/>
                  </a:lnTo>
                  <a:lnTo>
                    <a:pt x="2456" y="6411"/>
                  </a:lnTo>
                  <a:lnTo>
                    <a:pt x="2434" y="6415"/>
                  </a:lnTo>
                  <a:lnTo>
                    <a:pt x="2416" y="6425"/>
                  </a:lnTo>
                  <a:lnTo>
                    <a:pt x="2398" y="6438"/>
                  </a:lnTo>
                  <a:lnTo>
                    <a:pt x="2380" y="6447"/>
                  </a:lnTo>
                  <a:lnTo>
                    <a:pt x="2362" y="6470"/>
                  </a:lnTo>
                  <a:lnTo>
                    <a:pt x="2362" y="6470"/>
                  </a:lnTo>
                  <a:lnTo>
                    <a:pt x="2276" y="6573"/>
                  </a:lnTo>
                  <a:lnTo>
                    <a:pt x="2195" y="6686"/>
                  </a:lnTo>
                  <a:lnTo>
                    <a:pt x="2042" y="6911"/>
                  </a:lnTo>
                  <a:lnTo>
                    <a:pt x="2042" y="6911"/>
                  </a:lnTo>
                  <a:lnTo>
                    <a:pt x="1934" y="7078"/>
                  </a:lnTo>
                  <a:lnTo>
                    <a:pt x="1817" y="7245"/>
                  </a:lnTo>
                  <a:lnTo>
                    <a:pt x="1817" y="7245"/>
                  </a:lnTo>
                  <a:lnTo>
                    <a:pt x="1645" y="7475"/>
                  </a:lnTo>
                  <a:lnTo>
                    <a:pt x="1645" y="7475"/>
                  </a:lnTo>
                  <a:lnTo>
                    <a:pt x="1505" y="7669"/>
                  </a:lnTo>
                  <a:lnTo>
                    <a:pt x="1505" y="7669"/>
                  </a:lnTo>
                  <a:lnTo>
                    <a:pt x="1663" y="7507"/>
                  </a:lnTo>
                  <a:lnTo>
                    <a:pt x="1663" y="7507"/>
                  </a:lnTo>
                  <a:lnTo>
                    <a:pt x="1807" y="7362"/>
                  </a:lnTo>
                  <a:lnTo>
                    <a:pt x="1947" y="7213"/>
                  </a:lnTo>
                  <a:lnTo>
                    <a:pt x="1947" y="7213"/>
                  </a:lnTo>
                  <a:lnTo>
                    <a:pt x="2019" y="7141"/>
                  </a:lnTo>
                  <a:lnTo>
                    <a:pt x="2091" y="7069"/>
                  </a:lnTo>
                  <a:lnTo>
                    <a:pt x="2236" y="6938"/>
                  </a:lnTo>
                  <a:lnTo>
                    <a:pt x="2236" y="6938"/>
                  </a:lnTo>
                  <a:lnTo>
                    <a:pt x="2349" y="6830"/>
                  </a:lnTo>
                  <a:lnTo>
                    <a:pt x="2461" y="6722"/>
                  </a:lnTo>
                  <a:lnTo>
                    <a:pt x="2502" y="6681"/>
                  </a:lnTo>
                  <a:lnTo>
                    <a:pt x="2551" y="6700"/>
                  </a:lnTo>
                  <a:lnTo>
                    <a:pt x="2551" y="6700"/>
                  </a:lnTo>
                  <a:lnTo>
                    <a:pt x="2727" y="6763"/>
                  </a:lnTo>
                  <a:lnTo>
                    <a:pt x="2903" y="6817"/>
                  </a:lnTo>
                  <a:lnTo>
                    <a:pt x="3088" y="6866"/>
                  </a:lnTo>
                  <a:lnTo>
                    <a:pt x="3268" y="6911"/>
                  </a:lnTo>
                  <a:lnTo>
                    <a:pt x="3458" y="6957"/>
                  </a:lnTo>
                  <a:lnTo>
                    <a:pt x="3647" y="6992"/>
                  </a:lnTo>
                  <a:lnTo>
                    <a:pt x="3840" y="7024"/>
                  </a:lnTo>
                  <a:lnTo>
                    <a:pt x="4039" y="7047"/>
                  </a:lnTo>
                  <a:lnTo>
                    <a:pt x="4242" y="7069"/>
                  </a:lnTo>
                  <a:lnTo>
                    <a:pt x="4449" y="7087"/>
                  </a:lnTo>
                  <a:lnTo>
                    <a:pt x="4666" y="7101"/>
                  </a:lnTo>
                  <a:lnTo>
                    <a:pt x="4887" y="7110"/>
                  </a:lnTo>
                  <a:lnTo>
                    <a:pt x="5112" y="7114"/>
                  </a:lnTo>
                  <a:lnTo>
                    <a:pt x="5342" y="7110"/>
                  </a:lnTo>
                  <a:lnTo>
                    <a:pt x="5581" y="7105"/>
                  </a:lnTo>
                  <a:lnTo>
                    <a:pt x="5829" y="7096"/>
                  </a:lnTo>
                  <a:lnTo>
                    <a:pt x="5829" y="7096"/>
                  </a:lnTo>
                  <a:lnTo>
                    <a:pt x="6717" y="7051"/>
                  </a:lnTo>
                  <a:lnTo>
                    <a:pt x="7623" y="7002"/>
                  </a:lnTo>
                  <a:lnTo>
                    <a:pt x="8547" y="6943"/>
                  </a:lnTo>
                  <a:lnTo>
                    <a:pt x="9012" y="6907"/>
                  </a:lnTo>
                  <a:lnTo>
                    <a:pt x="9476" y="6871"/>
                  </a:lnTo>
                  <a:lnTo>
                    <a:pt x="9476" y="6871"/>
                  </a:lnTo>
                  <a:lnTo>
                    <a:pt x="9566" y="6862"/>
                  </a:lnTo>
                  <a:lnTo>
                    <a:pt x="9647" y="6848"/>
                  </a:lnTo>
                  <a:lnTo>
                    <a:pt x="9728" y="6835"/>
                  </a:lnTo>
                  <a:lnTo>
                    <a:pt x="9800" y="6817"/>
                  </a:lnTo>
                  <a:lnTo>
                    <a:pt x="9872" y="6794"/>
                  </a:lnTo>
                  <a:lnTo>
                    <a:pt x="9940" y="6772"/>
                  </a:lnTo>
                  <a:lnTo>
                    <a:pt x="10003" y="6740"/>
                  </a:lnTo>
                  <a:lnTo>
                    <a:pt x="10062" y="6713"/>
                  </a:lnTo>
                  <a:lnTo>
                    <a:pt x="10116" y="6677"/>
                  </a:lnTo>
                  <a:lnTo>
                    <a:pt x="10170" y="6641"/>
                  </a:lnTo>
                  <a:lnTo>
                    <a:pt x="10215" y="6600"/>
                  </a:lnTo>
                  <a:lnTo>
                    <a:pt x="10260" y="6555"/>
                  </a:lnTo>
                  <a:lnTo>
                    <a:pt x="10301" y="6505"/>
                  </a:lnTo>
                  <a:lnTo>
                    <a:pt x="10342" y="6456"/>
                  </a:lnTo>
                  <a:lnTo>
                    <a:pt x="10377" y="6398"/>
                  </a:lnTo>
                  <a:lnTo>
                    <a:pt x="10409" y="6339"/>
                  </a:lnTo>
                  <a:lnTo>
                    <a:pt x="10409" y="6339"/>
                  </a:lnTo>
                  <a:lnTo>
                    <a:pt x="10436" y="6276"/>
                  </a:lnTo>
                  <a:lnTo>
                    <a:pt x="10463" y="6213"/>
                  </a:lnTo>
                  <a:lnTo>
                    <a:pt x="10486" y="6150"/>
                  </a:lnTo>
                  <a:lnTo>
                    <a:pt x="10508" y="6082"/>
                  </a:lnTo>
                  <a:lnTo>
                    <a:pt x="10545" y="5947"/>
                  </a:lnTo>
                  <a:lnTo>
                    <a:pt x="10571" y="5807"/>
                  </a:lnTo>
                  <a:lnTo>
                    <a:pt x="10598" y="5667"/>
                  </a:lnTo>
                  <a:lnTo>
                    <a:pt x="10617" y="5523"/>
                  </a:lnTo>
                  <a:lnTo>
                    <a:pt x="10644" y="5230"/>
                  </a:lnTo>
                </a:path>
              </a:pathLst>
            </a:custGeom>
            <a:solidFill>
              <a:schemeClr val="accent3"/>
            </a:solidFill>
            <a:ln>
              <a:noFill/>
            </a:ln>
            <a:effectLst/>
          </p:spPr>
          <p:txBody>
            <a:bodyPr wrap="none" anchor="ctr"/>
            <a:lstStyle/>
            <a:p>
              <a:endParaRPr lang="en-US"/>
            </a:p>
          </p:txBody>
        </p:sp>
      </p:grpSp>
      <p:sp>
        <p:nvSpPr>
          <p:cNvPr id="8" name="Rectangle 7">
            <a:extLst>
              <a:ext uri="{FF2B5EF4-FFF2-40B4-BE49-F238E27FC236}">
                <a16:creationId xmlns:a16="http://schemas.microsoft.com/office/drawing/2014/main" xmlns="" id="{B4027D0D-20DA-1841-8B51-F6E74CA2DA48}"/>
              </a:ext>
            </a:extLst>
          </p:cNvPr>
          <p:cNvSpPr/>
          <p:nvPr/>
        </p:nvSpPr>
        <p:spPr>
          <a:xfrm>
            <a:off x="853882" y="1188697"/>
            <a:ext cx="2637574" cy="923330"/>
          </a:xfrm>
          <a:prstGeom prst="rect">
            <a:avLst/>
          </a:prstGeom>
        </p:spPr>
        <p:txBody>
          <a:bodyPr wrap="square">
            <a:spAutoFit/>
          </a:bodyPr>
          <a:lstStyle/>
          <a:p>
            <a:pPr algn="ctr"/>
            <a:r>
              <a:rPr lang="en-GB" dirty="0">
                <a:solidFill>
                  <a:schemeClr val="bg1"/>
                </a:solidFill>
                <a:latin typeface="Museo Sans 300" panose="02000000000000000000"/>
              </a:rPr>
              <a:t>The inspire me quotes are great and keep me thinking positive</a:t>
            </a:r>
            <a:endParaRPr lang="en-US" dirty="0">
              <a:solidFill>
                <a:schemeClr val="bg1"/>
              </a:solidFill>
            </a:endParaRPr>
          </a:p>
        </p:txBody>
      </p:sp>
      <p:grpSp>
        <p:nvGrpSpPr>
          <p:cNvPr id="9" name="Group 8">
            <a:extLst>
              <a:ext uri="{FF2B5EF4-FFF2-40B4-BE49-F238E27FC236}">
                <a16:creationId xmlns:a16="http://schemas.microsoft.com/office/drawing/2014/main" xmlns="" id="{CD914149-D1DA-DD4D-83A7-8DF6C1FF26A0}"/>
              </a:ext>
            </a:extLst>
          </p:cNvPr>
          <p:cNvGrpSpPr/>
          <p:nvPr/>
        </p:nvGrpSpPr>
        <p:grpSpPr>
          <a:xfrm>
            <a:off x="1044843" y="4955147"/>
            <a:ext cx="2801197" cy="1616529"/>
            <a:chOff x="1574261" y="1925256"/>
            <a:chExt cx="4171475" cy="2955693"/>
          </a:xfrm>
        </p:grpSpPr>
        <p:sp>
          <p:nvSpPr>
            <p:cNvPr id="10" name="Freeform 9">
              <a:extLst>
                <a:ext uri="{FF2B5EF4-FFF2-40B4-BE49-F238E27FC236}">
                  <a16:creationId xmlns:a16="http://schemas.microsoft.com/office/drawing/2014/main" xmlns="" id="{8B49FCCD-8B39-0F4E-883A-D9F77141BFDE}"/>
                </a:ext>
              </a:extLst>
            </p:cNvPr>
            <p:cNvSpPr/>
            <p:nvPr/>
          </p:nvSpPr>
          <p:spPr>
            <a:xfrm>
              <a:off x="1643842" y="1998218"/>
              <a:ext cx="4023286" cy="2828544"/>
            </a:xfrm>
            <a:custGeom>
              <a:avLst/>
              <a:gdLst>
                <a:gd name="connsiteX0" fmla="*/ 1748176 w 4023286"/>
                <a:gd name="connsiteY0" fmla="*/ 0 h 2828544"/>
                <a:gd name="connsiteX1" fmla="*/ 2046434 w 4023286"/>
                <a:gd name="connsiteY1" fmla="*/ 0 h 2828544"/>
                <a:gd name="connsiteX2" fmla="*/ 2339802 w 4023286"/>
                <a:gd name="connsiteY2" fmla="*/ 1504 h 2828544"/>
                <a:gd name="connsiteX3" fmla="*/ 2634675 w 4023286"/>
                <a:gd name="connsiteY3" fmla="*/ 4889 h 2828544"/>
                <a:gd name="connsiteX4" fmla="*/ 2929924 w 4023286"/>
                <a:gd name="connsiteY4" fmla="*/ 11658 h 2828544"/>
                <a:gd name="connsiteX5" fmla="*/ 3223293 w 4023286"/>
                <a:gd name="connsiteY5" fmla="*/ 21813 h 2828544"/>
                <a:gd name="connsiteX6" fmla="*/ 3295883 w 4023286"/>
                <a:gd name="connsiteY6" fmla="*/ 21813 h 2828544"/>
                <a:gd name="connsiteX7" fmla="*/ 3374114 w 4023286"/>
                <a:gd name="connsiteY7" fmla="*/ 21813 h 2828544"/>
                <a:gd name="connsiteX8" fmla="*/ 3485820 w 4023286"/>
                <a:gd name="connsiteY8" fmla="*/ 21813 h 2828544"/>
                <a:gd name="connsiteX9" fmla="*/ 3543742 w 4023286"/>
                <a:gd name="connsiteY9" fmla="*/ 23693 h 2828544"/>
                <a:gd name="connsiteX10" fmla="*/ 3597902 w 4023286"/>
                <a:gd name="connsiteY10" fmla="*/ 25574 h 2828544"/>
                <a:gd name="connsiteX11" fmla="*/ 3653943 w 4023286"/>
                <a:gd name="connsiteY11" fmla="*/ 30463 h 2828544"/>
                <a:gd name="connsiteX12" fmla="*/ 3706599 w 4023286"/>
                <a:gd name="connsiteY12" fmla="*/ 38737 h 2828544"/>
                <a:gd name="connsiteX13" fmla="*/ 3758879 w 4023286"/>
                <a:gd name="connsiteY13" fmla="*/ 49267 h 2828544"/>
                <a:gd name="connsiteX14" fmla="*/ 3784454 w 4023286"/>
                <a:gd name="connsiteY14" fmla="*/ 55661 h 2828544"/>
                <a:gd name="connsiteX15" fmla="*/ 3810030 w 4023286"/>
                <a:gd name="connsiteY15" fmla="*/ 64311 h 2828544"/>
                <a:gd name="connsiteX16" fmla="*/ 3837110 w 4023286"/>
                <a:gd name="connsiteY16" fmla="*/ 74465 h 2828544"/>
                <a:gd name="connsiteX17" fmla="*/ 3860429 w 4023286"/>
                <a:gd name="connsiteY17" fmla="*/ 86500 h 2828544"/>
                <a:gd name="connsiteX18" fmla="*/ 3884501 w 4023286"/>
                <a:gd name="connsiteY18" fmla="*/ 100040 h 2828544"/>
                <a:gd name="connsiteX19" fmla="*/ 3906315 w 4023286"/>
                <a:gd name="connsiteY19" fmla="*/ 116964 h 2828544"/>
                <a:gd name="connsiteX20" fmla="*/ 3925121 w 4023286"/>
                <a:gd name="connsiteY20" fmla="*/ 135768 h 2828544"/>
                <a:gd name="connsiteX21" fmla="*/ 3943926 w 4023286"/>
                <a:gd name="connsiteY21" fmla="*/ 156077 h 2828544"/>
                <a:gd name="connsiteX22" fmla="*/ 3958971 w 4023286"/>
                <a:gd name="connsiteY22" fmla="*/ 177890 h 2828544"/>
                <a:gd name="connsiteX23" fmla="*/ 3972511 w 4023286"/>
                <a:gd name="connsiteY23" fmla="*/ 201584 h 2828544"/>
                <a:gd name="connsiteX24" fmla="*/ 3986051 w 4023286"/>
                <a:gd name="connsiteY24" fmla="*/ 228662 h 2828544"/>
                <a:gd name="connsiteX25" fmla="*/ 3996206 w 4023286"/>
                <a:gd name="connsiteY25" fmla="*/ 257621 h 2828544"/>
                <a:gd name="connsiteX26" fmla="*/ 4004857 w 4023286"/>
                <a:gd name="connsiteY26" fmla="*/ 288085 h 2828544"/>
                <a:gd name="connsiteX27" fmla="*/ 4013131 w 4023286"/>
                <a:gd name="connsiteY27" fmla="*/ 320429 h 2828544"/>
                <a:gd name="connsiteX28" fmla="*/ 4018397 w 4023286"/>
                <a:gd name="connsiteY28" fmla="*/ 354277 h 2828544"/>
                <a:gd name="connsiteX29" fmla="*/ 4021782 w 4023286"/>
                <a:gd name="connsiteY29" fmla="*/ 391510 h 2828544"/>
                <a:gd name="connsiteX30" fmla="*/ 4023286 w 4023286"/>
                <a:gd name="connsiteY30" fmla="*/ 428742 h 2828544"/>
                <a:gd name="connsiteX31" fmla="*/ 4023286 w 4023286"/>
                <a:gd name="connsiteY31" fmla="*/ 469736 h 2828544"/>
                <a:gd name="connsiteX32" fmla="*/ 4021782 w 4023286"/>
                <a:gd name="connsiteY32" fmla="*/ 517124 h 2828544"/>
                <a:gd name="connsiteX33" fmla="*/ 4018397 w 4023286"/>
                <a:gd name="connsiteY33" fmla="*/ 564511 h 2828544"/>
                <a:gd name="connsiteX34" fmla="*/ 4010122 w 4023286"/>
                <a:gd name="connsiteY34" fmla="*/ 659662 h 2828544"/>
                <a:gd name="connsiteX35" fmla="*/ 3998087 w 4023286"/>
                <a:gd name="connsiteY35" fmla="*/ 752932 h 2828544"/>
                <a:gd name="connsiteX36" fmla="*/ 3984547 w 4023286"/>
                <a:gd name="connsiteY36" fmla="*/ 845827 h 2828544"/>
                <a:gd name="connsiteX37" fmla="*/ 3965741 w 4023286"/>
                <a:gd name="connsiteY37" fmla="*/ 978210 h 2828544"/>
                <a:gd name="connsiteX38" fmla="*/ 3891271 w 4023286"/>
                <a:gd name="connsiteY38" fmla="*/ 1561526 h 2828544"/>
                <a:gd name="connsiteX39" fmla="*/ 3870960 w 4023286"/>
                <a:gd name="connsiteY39" fmla="*/ 1734528 h 2828544"/>
                <a:gd name="connsiteX40" fmla="*/ 3848770 w 4023286"/>
                <a:gd name="connsiteY40" fmla="*/ 1924453 h 2828544"/>
                <a:gd name="connsiteX41" fmla="*/ 3835230 w 4023286"/>
                <a:gd name="connsiteY41" fmla="*/ 2019604 h 2828544"/>
                <a:gd name="connsiteX42" fmla="*/ 3820185 w 4023286"/>
                <a:gd name="connsiteY42" fmla="*/ 2116259 h 2828544"/>
                <a:gd name="connsiteX43" fmla="*/ 3808149 w 4023286"/>
                <a:gd name="connsiteY43" fmla="*/ 2173801 h 2828544"/>
                <a:gd name="connsiteX44" fmla="*/ 3799499 w 4023286"/>
                <a:gd name="connsiteY44" fmla="*/ 2202384 h 2828544"/>
                <a:gd name="connsiteX45" fmla="*/ 3791224 w 4023286"/>
                <a:gd name="connsiteY45" fmla="*/ 2231343 h 2828544"/>
                <a:gd name="connsiteX46" fmla="*/ 3779189 w 4023286"/>
                <a:gd name="connsiteY46" fmla="*/ 2259926 h 2828544"/>
                <a:gd name="connsiteX47" fmla="*/ 3765649 w 4023286"/>
                <a:gd name="connsiteY47" fmla="*/ 2285500 h 2828544"/>
                <a:gd name="connsiteX48" fmla="*/ 3750604 w 4023286"/>
                <a:gd name="connsiteY48" fmla="*/ 2311074 h 2828544"/>
                <a:gd name="connsiteX49" fmla="*/ 3731798 w 4023286"/>
                <a:gd name="connsiteY49" fmla="*/ 2334768 h 2828544"/>
                <a:gd name="connsiteX50" fmla="*/ 3718258 w 4023286"/>
                <a:gd name="connsiteY50" fmla="*/ 2350187 h 2828544"/>
                <a:gd name="connsiteX51" fmla="*/ 3702838 w 4023286"/>
                <a:gd name="connsiteY51" fmla="*/ 2363727 h 2828544"/>
                <a:gd name="connsiteX52" fmla="*/ 3685913 w 4023286"/>
                <a:gd name="connsiteY52" fmla="*/ 2375385 h 2828544"/>
                <a:gd name="connsiteX53" fmla="*/ 3670868 w 4023286"/>
                <a:gd name="connsiteY53" fmla="*/ 2385540 h 2828544"/>
                <a:gd name="connsiteX54" fmla="*/ 3653943 w 4023286"/>
                <a:gd name="connsiteY54" fmla="*/ 2394190 h 2828544"/>
                <a:gd name="connsiteX55" fmla="*/ 3635137 w 4023286"/>
                <a:gd name="connsiteY55" fmla="*/ 2400960 h 2828544"/>
                <a:gd name="connsiteX56" fmla="*/ 3618212 w 4023286"/>
                <a:gd name="connsiteY56" fmla="*/ 2407729 h 2828544"/>
                <a:gd name="connsiteX57" fmla="*/ 3599406 w 4023286"/>
                <a:gd name="connsiteY57" fmla="*/ 2412618 h 2828544"/>
                <a:gd name="connsiteX58" fmla="*/ 3562171 w 4023286"/>
                <a:gd name="connsiteY58" fmla="*/ 2421268 h 2828544"/>
                <a:gd name="connsiteX59" fmla="*/ 3526817 w 4023286"/>
                <a:gd name="connsiteY59" fmla="*/ 2426158 h 2828544"/>
                <a:gd name="connsiteX60" fmla="*/ 3491086 w 4023286"/>
                <a:gd name="connsiteY60" fmla="*/ 2429919 h 2828544"/>
                <a:gd name="connsiteX61" fmla="*/ 3455355 w 4023286"/>
                <a:gd name="connsiteY61" fmla="*/ 2431423 h 2828544"/>
                <a:gd name="connsiteX62" fmla="*/ 3094286 w 4023286"/>
                <a:gd name="connsiteY62" fmla="*/ 2451732 h 2828544"/>
                <a:gd name="connsiteX63" fmla="*/ 2734721 w 4023286"/>
                <a:gd name="connsiteY63" fmla="*/ 2468656 h 2828544"/>
                <a:gd name="connsiteX64" fmla="*/ 2183715 w 4023286"/>
                <a:gd name="connsiteY64" fmla="*/ 2497615 h 2828544"/>
                <a:gd name="connsiteX65" fmla="*/ 2036279 w 4023286"/>
                <a:gd name="connsiteY65" fmla="*/ 2504384 h 2828544"/>
                <a:gd name="connsiteX66" fmla="*/ 1959928 w 4023286"/>
                <a:gd name="connsiteY66" fmla="*/ 2506265 h 2828544"/>
                <a:gd name="connsiteX67" fmla="*/ 1882072 w 4023286"/>
                <a:gd name="connsiteY67" fmla="*/ 2507769 h 2828544"/>
                <a:gd name="connsiteX68" fmla="*/ 1802336 w 4023286"/>
                <a:gd name="connsiteY68" fmla="*/ 2506265 h 2828544"/>
                <a:gd name="connsiteX69" fmla="*/ 1722600 w 4023286"/>
                <a:gd name="connsiteY69" fmla="*/ 2504384 h 2828544"/>
                <a:gd name="connsiteX70" fmla="*/ 1640983 w 4023286"/>
                <a:gd name="connsiteY70" fmla="*/ 2499119 h 2828544"/>
                <a:gd name="connsiteX71" fmla="*/ 1558238 w 4023286"/>
                <a:gd name="connsiteY71" fmla="*/ 2494230 h 2828544"/>
                <a:gd name="connsiteX72" fmla="*/ 1475117 w 4023286"/>
                <a:gd name="connsiteY72" fmla="*/ 2484075 h 2828544"/>
                <a:gd name="connsiteX73" fmla="*/ 1391996 w 4023286"/>
                <a:gd name="connsiteY73" fmla="*/ 2473921 h 2828544"/>
                <a:gd name="connsiteX74" fmla="*/ 1307371 w 4023286"/>
                <a:gd name="connsiteY74" fmla="*/ 2460006 h 2828544"/>
                <a:gd name="connsiteX75" fmla="*/ 1220865 w 4023286"/>
                <a:gd name="connsiteY75" fmla="*/ 2443082 h 2828544"/>
                <a:gd name="connsiteX76" fmla="*/ 1134359 w 4023286"/>
                <a:gd name="connsiteY76" fmla="*/ 2422773 h 2828544"/>
                <a:gd name="connsiteX77" fmla="*/ 1047852 w 4023286"/>
                <a:gd name="connsiteY77" fmla="*/ 2399079 h 2828544"/>
                <a:gd name="connsiteX78" fmla="*/ 961346 w 4023286"/>
                <a:gd name="connsiteY78" fmla="*/ 2372001 h 2828544"/>
                <a:gd name="connsiteX79" fmla="*/ 874840 w 4023286"/>
                <a:gd name="connsiteY79" fmla="*/ 2341537 h 2828544"/>
                <a:gd name="connsiteX80" fmla="*/ 864309 w 4023286"/>
                <a:gd name="connsiteY80" fmla="*/ 2338152 h 2828544"/>
                <a:gd name="connsiteX81" fmla="*/ 854154 w 4023286"/>
                <a:gd name="connsiteY81" fmla="*/ 2338152 h 2828544"/>
                <a:gd name="connsiteX82" fmla="*/ 845879 w 4023286"/>
                <a:gd name="connsiteY82" fmla="*/ 2339657 h 2828544"/>
                <a:gd name="connsiteX83" fmla="*/ 839109 w 4023286"/>
                <a:gd name="connsiteY83" fmla="*/ 2343418 h 2828544"/>
                <a:gd name="connsiteX84" fmla="*/ 832339 w 4023286"/>
                <a:gd name="connsiteY84" fmla="*/ 2348307 h 2828544"/>
                <a:gd name="connsiteX85" fmla="*/ 825569 w 4023286"/>
                <a:gd name="connsiteY85" fmla="*/ 2351692 h 2828544"/>
                <a:gd name="connsiteX86" fmla="*/ 818799 w 4023286"/>
                <a:gd name="connsiteY86" fmla="*/ 2360342 h 2828544"/>
                <a:gd name="connsiteX87" fmla="*/ 786454 w 4023286"/>
                <a:gd name="connsiteY87" fmla="*/ 2399079 h 2828544"/>
                <a:gd name="connsiteX88" fmla="*/ 755988 w 4023286"/>
                <a:gd name="connsiteY88" fmla="*/ 2441577 h 2828544"/>
                <a:gd name="connsiteX89" fmla="*/ 698443 w 4023286"/>
                <a:gd name="connsiteY89" fmla="*/ 2526198 h 2828544"/>
                <a:gd name="connsiteX90" fmla="*/ 657823 w 4023286"/>
                <a:gd name="connsiteY90" fmla="*/ 2589005 h 2828544"/>
                <a:gd name="connsiteX91" fmla="*/ 613817 w 4023286"/>
                <a:gd name="connsiteY91" fmla="*/ 2651812 h 2828544"/>
                <a:gd name="connsiteX92" fmla="*/ 549126 w 4023286"/>
                <a:gd name="connsiteY92" fmla="*/ 2738312 h 2828544"/>
                <a:gd name="connsiteX93" fmla="*/ 530045 w 4023286"/>
                <a:gd name="connsiteY93" fmla="*/ 2764751 h 2828544"/>
                <a:gd name="connsiteX94" fmla="*/ 422606 w 4023286"/>
                <a:gd name="connsiteY94" fmla="*/ 2828544 h 2828544"/>
                <a:gd name="connsiteX95" fmla="*/ 450960 w 4023286"/>
                <a:gd name="connsiteY95" fmla="*/ 2707849 h 2828544"/>
                <a:gd name="connsiteX96" fmla="*/ 493461 w 4023286"/>
                <a:gd name="connsiteY96" fmla="*/ 2528078 h 2828544"/>
                <a:gd name="connsiteX97" fmla="*/ 513771 w 4023286"/>
                <a:gd name="connsiteY97" fmla="*/ 2438192 h 2828544"/>
                <a:gd name="connsiteX98" fmla="*/ 532201 w 4023286"/>
                <a:gd name="connsiteY98" fmla="*/ 2346426 h 2828544"/>
                <a:gd name="connsiteX99" fmla="*/ 532201 w 4023286"/>
                <a:gd name="connsiteY99" fmla="*/ 2339657 h 2828544"/>
                <a:gd name="connsiteX100" fmla="*/ 530696 w 4023286"/>
                <a:gd name="connsiteY100" fmla="*/ 2333263 h 2828544"/>
                <a:gd name="connsiteX101" fmla="*/ 525431 w 4023286"/>
                <a:gd name="connsiteY101" fmla="*/ 2326118 h 2828544"/>
                <a:gd name="connsiteX102" fmla="*/ 518661 w 4023286"/>
                <a:gd name="connsiteY102" fmla="*/ 2321228 h 2828544"/>
                <a:gd name="connsiteX103" fmla="*/ 506625 w 4023286"/>
                <a:gd name="connsiteY103" fmla="*/ 2316339 h 2828544"/>
                <a:gd name="connsiteX104" fmla="*/ 494966 w 4023286"/>
                <a:gd name="connsiteY104" fmla="*/ 2314459 h 2828544"/>
                <a:gd name="connsiteX105" fmla="*/ 482930 w 4023286"/>
                <a:gd name="connsiteY105" fmla="*/ 2316339 h 2828544"/>
                <a:gd name="connsiteX106" fmla="*/ 478040 w 4023286"/>
                <a:gd name="connsiteY106" fmla="*/ 2317844 h 2828544"/>
                <a:gd name="connsiteX107" fmla="*/ 474655 w 4023286"/>
                <a:gd name="connsiteY107" fmla="*/ 2321228 h 2828544"/>
                <a:gd name="connsiteX108" fmla="*/ 452465 w 4023286"/>
                <a:gd name="connsiteY108" fmla="*/ 2336272 h 2828544"/>
                <a:gd name="connsiteX109" fmla="*/ 430274 w 4023286"/>
                <a:gd name="connsiteY109" fmla="*/ 2350187 h 2828544"/>
                <a:gd name="connsiteX110" fmla="*/ 408459 w 4023286"/>
                <a:gd name="connsiteY110" fmla="*/ 2360342 h 2828544"/>
                <a:gd name="connsiteX111" fmla="*/ 384764 w 4023286"/>
                <a:gd name="connsiteY111" fmla="*/ 2367111 h 2828544"/>
                <a:gd name="connsiteX112" fmla="*/ 359189 w 4023286"/>
                <a:gd name="connsiteY112" fmla="*/ 2370496 h 2828544"/>
                <a:gd name="connsiteX113" fmla="*/ 335493 w 4023286"/>
                <a:gd name="connsiteY113" fmla="*/ 2372001 h 2828544"/>
                <a:gd name="connsiteX114" fmla="*/ 308413 w 4023286"/>
                <a:gd name="connsiteY114" fmla="*/ 2370496 h 2828544"/>
                <a:gd name="connsiteX115" fmla="*/ 282838 w 4023286"/>
                <a:gd name="connsiteY115" fmla="*/ 2365231 h 2828544"/>
                <a:gd name="connsiteX116" fmla="*/ 265912 w 4023286"/>
                <a:gd name="connsiteY116" fmla="*/ 2360342 h 2828544"/>
                <a:gd name="connsiteX117" fmla="*/ 247483 w 4023286"/>
                <a:gd name="connsiteY117" fmla="*/ 2355077 h 2828544"/>
                <a:gd name="connsiteX118" fmla="*/ 230182 w 4023286"/>
                <a:gd name="connsiteY118" fmla="*/ 2346426 h 2828544"/>
                <a:gd name="connsiteX119" fmla="*/ 213257 w 4023286"/>
                <a:gd name="connsiteY119" fmla="*/ 2338152 h 2828544"/>
                <a:gd name="connsiteX120" fmla="*/ 196331 w 4023286"/>
                <a:gd name="connsiteY120" fmla="*/ 2327998 h 2828544"/>
                <a:gd name="connsiteX121" fmla="*/ 179406 w 4023286"/>
                <a:gd name="connsiteY121" fmla="*/ 2317844 h 2828544"/>
                <a:gd name="connsiteX122" fmla="*/ 164362 w 4023286"/>
                <a:gd name="connsiteY122" fmla="*/ 2306185 h 2828544"/>
                <a:gd name="connsiteX123" fmla="*/ 148941 w 4023286"/>
                <a:gd name="connsiteY123" fmla="*/ 2292269 h 2828544"/>
                <a:gd name="connsiteX124" fmla="*/ 133897 w 4023286"/>
                <a:gd name="connsiteY124" fmla="*/ 2278730 h 2828544"/>
                <a:gd name="connsiteX125" fmla="*/ 120357 w 4023286"/>
                <a:gd name="connsiteY125" fmla="*/ 2265191 h 2828544"/>
                <a:gd name="connsiteX126" fmla="*/ 106816 w 4023286"/>
                <a:gd name="connsiteY126" fmla="*/ 2249771 h 2828544"/>
                <a:gd name="connsiteX127" fmla="*/ 94781 w 4023286"/>
                <a:gd name="connsiteY127" fmla="*/ 2232847 h 2828544"/>
                <a:gd name="connsiteX128" fmla="*/ 82745 w 4023286"/>
                <a:gd name="connsiteY128" fmla="*/ 2215923 h 2828544"/>
                <a:gd name="connsiteX129" fmla="*/ 71086 w 4023286"/>
                <a:gd name="connsiteY129" fmla="*/ 2198999 h 2828544"/>
                <a:gd name="connsiteX130" fmla="*/ 62435 w 4023286"/>
                <a:gd name="connsiteY130" fmla="*/ 2182075 h 2828544"/>
                <a:gd name="connsiteX131" fmla="*/ 54160 w 4023286"/>
                <a:gd name="connsiteY131" fmla="*/ 2163647 h 2828544"/>
                <a:gd name="connsiteX132" fmla="*/ 42125 w 4023286"/>
                <a:gd name="connsiteY132" fmla="*/ 2136192 h 2828544"/>
                <a:gd name="connsiteX133" fmla="*/ 33850 w 4023286"/>
                <a:gd name="connsiteY133" fmla="*/ 2107609 h 2828544"/>
                <a:gd name="connsiteX134" fmla="*/ 25200 w 4023286"/>
                <a:gd name="connsiteY134" fmla="*/ 2080531 h 2828544"/>
                <a:gd name="connsiteX135" fmla="*/ 18430 w 4023286"/>
                <a:gd name="connsiteY135" fmla="*/ 2051572 h 2828544"/>
                <a:gd name="connsiteX136" fmla="*/ 13164 w 4023286"/>
                <a:gd name="connsiteY136" fmla="*/ 2022613 h 2828544"/>
                <a:gd name="connsiteX137" fmla="*/ 8275 w 4023286"/>
                <a:gd name="connsiteY137" fmla="*/ 1994030 h 2828544"/>
                <a:gd name="connsiteX138" fmla="*/ 3385 w 4023286"/>
                <a:gd name="connsiteY138" fmla="*/ 1936112 h 2828544"/>
                <a:gd name="connsiteX139" fmla="*/ 0 w 4023286"/>
                <a:gd name="connsiteY139" fmla="*/ 1877066 h 2828544"/>
                <a:gd name="connsiteX140" fmla="*/ 0 w 4023286"/>
                <a:gd name="connsiteY140" fmla="*/ 1817644 h 2828544"/>
                <a:gd name="connsiteX141" fmla="*/ 1505 w 4023286"/>
                <a:gd name="connsiteY141" fmla="*/ 1758221 h 2828544"/>
                <a:gd name="connsiteX142" fmla="*/ 4890 w 4023286"/>
                <a:gd name="connsiteY142" fmla="*/ 1698799 h 2828544"/>
                <a:gd name="connsiteX143" fmla="*/ 8275 w 4023286"/>
                <a:gd name="connsiteY143" fmla="*/ 1608914 h 2828544"/>
                <a:gd name="connsiteX144" fmla="*/ 16925 w 4023286"/>
                <a:gd name="connsiteY144" fmla="*/ 1218908 h 2828544"/>
                <a:gd name="connsiteX145" fmla="*/ 25200 w 4023286"/>
                <a:gd name="connsiteY145" fmla="*/ 830783 h 2828544"/>
                <a:gd name="connsiteX146" fmla="*/ 37235 w 4023286"/>
                <a:gd name="connsiteY146" fmla="*/ 438897 h 2828544"/>
                <a:gd name="connsiteX147" fmla="*/ 40620 w 4023286"/>
                <a:gd name="connsiteY147" fmla="*/ 373081 h 2828544"/>
                <a:gd name="connsiteX148" fmla="*/ 44005 w 4023286"/>
                <a:gd name="connsiteY148" fmla="*/ 339233 h 2828544"/>
                <a:gd name="connsiteX149" fmla="*/ 47390 w 4023286"/>
                <a:gd name="connsiteY149" fmla="*/ 306889 h 2828544"/>
                <a:gd name="connsiteX150" fmla="*/ 54160 w 4023286"/>
                <a:gd name="connsiteY150" fmla="*/ 274545 h 2828544"/>
                <a:gd name="connsiteX151" fmla="*/ 60930 w 4023286"/>
                <a:gd name="connsiteY151" fmla="*/ 244082 h 2828544"/>
                <a:gd name="connsiteX152" fmla="*/ 71086 w 4023286"/>
                <a:gd name="connsiteY152" fmla="*/ 215499 h 2828544"/>
                <a:gd name="connsiteX153" fmla="*/ 82745 w 4023286"/>
                <a:gd name="connsiteY153" fmla="*/ 186540 h 2828544"/>
                <a:gd name="connsiteX154" fmla="*/ 98166 w 4023286"/>
                <a:gd name="connsiteY154" fmla="*/ 159462 h 2828544"/>
                <a:gd name="connsiteX155" fmla="*/ 115091 w 4023286"/>
                <a:gd name="connsiteY155" fmla="*/ 135768 h 2828544"/>
                <a:gd name="connsiteX156" fmla="*/ 125246 w 4023286"/>
                <a:gd name="connsiteY156" fmla="*/ 123733 h 2828544"/>
                <a:gd name="connsiteX157" fmla="*/ 136905 w 4023286"/>
                <a:gd name="connsiteY157" fmla="*/ 113579 h 2828544"/>
                <a:gd name="connsiteX158" fmla="*/ 147437 w 4023286"/>
                <a:gd name="connsiteY158" fmla="*/ 103424 h 2828544"/>
                <a:gd name="connsiteX159" fmla="*/ 160977 w 4023286"/>
                <a:gd name="connsiteY159" fmla="*/ 93270 h 2828544"/>
                <a:gd name="connsiteX160" fmla="*/ 174517 w 4023286"/>
                <a:gd name="connsiteY160" fmla="*/ 84620 h 2828544"/>
                <a:gd name="connsiteX161" fmla="*/ 188057 w 4023286"/>
                <a:gd name="connsiteY161" fmla="*/ 76346 h 2828544"/>
                <a:gd name="connsiteX162" fmla="*/ 204982 w 4023286"/>
                <a:gd name="connsiteY162" fmla="*/ 69576 h 2828544"/>
                <a:gd name="connsiteX163" fmla="*/ 220403 w 4023286"/>
                <a:gd name="connsiteY163" fmla="*/ 62807 h 2828544"/>
                <a:gd name="connsiteX164" fmla="*/ 238832 w 4023286"/>
                <a:gd name="connsiteY164" fmla="*/ 57541 h 2828544"/>
                <a:gd name="connsiteX165" fmla="*/ 257638 w 4023286"/>
                <a:gd name="connsiteY165" fmla="*/ 52652 h 2828544"/>
                <a:gd name="connsiteX166" fmla="*/ 276444 w 4023286"/>
                <a:gd name="connsiteY166" fmla="*/ 49267 h 2828544"/>
                <a:gd name="connsiteX167" fmla="*/ 298258 w 4023286"/>
                <a:gd name="connsiteY167" fmla="*/ 45883 h 2828544"/>
                <a:gd name="connsiteX168" fmla="*/ 352418 w 4023286"/>
                <a:gd name="connsiteY168" fmla="*/ 40617 h 2828544"/>
                <a:gd name="connsiteX169" fmla="*/ 406955 w 4023286"/>
                <a:gd name="connsiteY169" fmla="*/ 35728 h 2828544"/>
                <a:gd name="connsiteX170" fmla="*/ 518661 w 4023286"/>
                <a:gd name="connsiteY170" fmla="*/ 30463 h 2828544"/>
                <a:gd name="connsiteX171" fmla="*/ 628862 w 4023286"/>
                <a:gd name="connsiteY171" fmla="*/ 25574 h 2828544"/>
                <a:gd name="connsiteX172" fmla="*/ 739063 w 4023286"/>
                <a:gd name="connsiteY172" fmla="*/ 21813 h 2828544"/>
                <a:gd name="connsiteX173" fmla="*/ 891765 w 4023286"/>
                <a:gd name="connsiteY173" fmla="*/ 18428 h 2828544"/>
                <a:gd name="connsiteX174" fmla="*/ 1169713 w 4023286"/>
                <a:gd name="connsiteY174" fmla="*/ 10154 h 2828544"/>
                <a:gd name="connsiteX175" fmla="*/ 1456312 w 4023286"/>
                <a:gd name="connsiteY175" fmla="*/ 3384 h 2828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Lst>
              <a:rect l="l" t="t" r="r" b="b"/>
              <a:pathLst>
                <a:path w="4023286" h="2828544">
                  <a:moveTo>
                    <a:pt x="1748176" y="0"/>
                  </a:moveTo>
                  <a:lnTo>
                    <a:pt x="2046434" y="0"/>
                  </a:lnTo>
                  <a:lnTo>
                    <a:pt x="2339802" y="1504"/>
                  </a:lnTo>
                  <a:lnTo>
                    <a:pt x="2634675" y="4889"/>
                  </a:lnTo>
                  <a:lnTo>
                    <a:pt x="2929924" y="11658"/>
                  </a:lnTo>
                  <a:lnTo>
                    <a:pt x="3223293" y="21813"/>
                  </a:lnTo>
                  <a:lnTo>
                    <a:pt x="3295883" y="21813"/>
                  </a:lnTo>
                  <a:lnTo>
                    <a:pt x="3374114" y="21813"/>
                  </a:lnTo>
                  <a:lnTo>
                    <a:pt x="3485820" y="21813"/>
                  </a:lnTo>
                  <a:lnTo>
                    <a:pt x="3543742" y="23693"/>
                  </a:lnTo>
                  <a:lnTo>
                    <a:pt x="3597902" y="25574"/>
                  </a:lnTo>
                  <a:lnTo>
                    <a:pt x="3653943" y="30463"/>
                  </a:lnTo>
                  <a:lnTo>
                    <a:pt x="3706599" y="38737"/>
                  </a:lnTo>
                  <a:lnTo>
                    <a:pt x="3758879" y="49267"/>
                  </a:lnTo>
                  <a:lnTo>
                    <a:pt x="3784454" y="55661"/>
                  </a:lnTo>
                  <a:lnTo>
                    <a:pt x="3810030" y="64311"/>
                  </a:lnTo>
                  <a:lnTo>
                    <a:pt x="3837110" y="74465"/>
                  </a:lnTo>
                  <a:lnTo>
                    <a:pt x="3860429" y="86500"/>
                  </a:lnTo>
                  <a:lnTo>
                    <a:pt x="3884501" y="100040"/>
                  </a:lnTo>
                  <a:lnTo>
                    <a:pt x="3906315" y="116964"/>
                  </a:lnTo>
                  <a:lnTo>
                    <a:pt x="3925121" y="135768"/>
                  </a:lnTo>
                  <a:lnTo>
                    <a:pt x="3943926" y="156077"/>
                  </a:lnTo>
                  <a:lnTo>
                    <a:pt x="3958971" y="177890"/>
                  </a:lnTo>
                  <a:lnTo>
                    <a:pt x="3972511" y="201584"/>
                  </a:lnTo>
                  <a:lnTo>
                    <a:pt x="3986051" y="228662"/>
                  </a:lnTo>
                  <a:lnTo>
                    <a:pt x="3996206" y="257621"/>
                  </a:lnTo>
                  <a:lnTo>
                    <a:pt x="4004857" y="288085"/>
                  </a:lnTo>
                  <a:lnTo>
                    <a:pt x="4013131" y="320429"/>
                  </a:lnTo>
                  <a:lnTo>
                    <a:pt x="4018397" y="354277"/>
                  </a:lnTo>
                  <a:lnTo>
                    <a:pt x="4021782" y="391510"/>
                  </a:lnTo>
                  <a:lnTo>
                    <a:pt x="4023286" y="428742"/>
                  </a:lnTo>
                  <a:lnTo>
                    <a:pt x="4023286" y="469736"/>
                  </a:lnTo>
                  <a:lnTo>
                    <a:pt x="4021782" y="517124"/>
                  </a:lnTo>
                  <a:lnTo>
                    <a:pt x="4018397" y="564511"/>
                  </a:lnTo>
                  <a:lnTo>
                    <a:pt x="4010122" y="659662"/>
                  </a:lnTo>
                  <a:lnTo>
                    <a:pt x="3998087" y="752932"/>
                  </a:lnTo>
                  <a:lnTo>
                    <a:pt x="3984547" y="845827"/>
                  </a:lnTo>
                  <a:lnTo>
                    <a:pt x="3965741" y="978210"/>
                  </a:lnTo>
                  <a:lnTo>
                    <a:pt x="3891271" y="1561526"/>
                  </a:lnTo>
                  <a:lnTo>
                    <a:pt x="3870960" y="1734528"/>
                  </a:lnTo>
                  <a:lnTo>
                    <a:pt x="3848770" y="1924453"/>
                  </a:lnTo>
                  <a:lnTo>
                    <a:pt x="3835230" y="2019604"/>
                  </a:lnTo>
                  <a:lnTo>
                    <a:pt x="3820185" y="2116259"/>
                  </a:lnTo>
                  <a:lnTo>
                    <a:pt x="3808149" y="2173801"/>
                  </a:lnTo>
                  <a:lnTo>
                    <a:pt x="3799499" y="2202384"/>
                  </a:lnTo>
                  <a:lnTo>
                    <a:pt x="3791224" y="2231343"/>
                  </a:lnTo>
                  <a:lnTo>
                    <a:pt x="3779189" y="2259926"/>
                  </a:lnTo>
                  <a:lnTo>
                    <a:pt x="3765649" y="2285500"/>
                  </a:lnTo>
                  <a:lnTo>
                    <a:pt x="3750604" y="2311074"/>
                  </a:lnTo>
                  <a:lnTo>
                    <a:pt x="3731798" y="2334768"/>
                  </a:lnTo>
                  <a:lnTo>
                    <a:pt x="3718258" y="2350187"/>
                  </a:lnTo>
                  <a:lnTo>
                    <a:pt x="3702838" y="2363727"/>
                  </a:lnTo>
                  <a:lnTo>
                    <a:pt x="3685913" y="2375385"/>
                  </a:lnTo>
                  <a:lnTo>
                    <a:pt x="3670868" y="2385540"/>
                  </a:lnTo>
                  <a:lnTo>
                    <a:pt x="3653943" y="2394190"/>
                  </a:lnTo>
                  <a:lnTo>
                    <a:pt x="3635137" y="2400960"/>
                  </a:lnTo>
                  <a:lnTo>
                    <a:pt x="3618212" y="2407729"/>
                  </a:lnTo>
                  <a:lnTo>
                    <a:pt x="3599406" y="2412618"/>
                  </a:lnTo>
                  <a:lnTo>
                    <a:pt x="3562171" y="2421268"/>
                  </a:lnTo>
                  <a:lnTo>
                    <a:pt x="3526817" y="2426158"/>
                  </a:lnTo>
                  <a:lnTo>
                    <a:pt x="3491086" y="2429919"/>
                  </a:lnTo>
                  <a:lnTo>
                    <a:pt x="3455355" y="2431423"/>
                  </a:lnTo>
                  <a:lnTo>
                    <a:pt x="3094286" y="2451732"/>
                  </a:lnTo>
                  <a:lnTo>
                    <a:pt x="2734721" y="2468656"/>
                  </a:lnTo>
                  <a:lnTo>
                    <a:pt x="2183715" y="2497615"/>
                  </a:lnTo>
                  <a:lnTo>
                    <a:pt x="2036279" y="2504384"/>
                  </a:lnTo>
                  <a:lnTo>
                    <a:pt x="1959928" y="2506265"/>
                  </a:lnTo>
                  <a:lnTo>
                    <a:pt x="1882072" y="2507769"/>
                  </a:lnTo>
                  <a:lnTo>
                    <a:pt x="1802336" y="2506265"/>
                  </a:lnTo>
                  <a:lnTo>
                    <a:pt x="1722600" y="2504384"/>
                  </a:lnTo>
                  <a:lnTo>
                    <a:pt x="1640983" y="2499119"/>
                  </a:lnTo>
                  <a:lnTo>
                    <a:pt x="1558238" y="2494230"/>
                  </a:lnTo>
                  <a:lnTo>
                    <a:pt x="1475117" y="2484075"/>
                  </a:lnTo>
                  <a:lnTo>
                    <a:pt x="1391996" y="2473921"/>
                  </a:lnTo>
                  <a:lnTo>
                    <a:pt x="1307371" y="2460006"/>
                  </a:lnTo>
                  <a:lnTo>
                    <a:pt x="1220865" y="2443082"/>
                  </a:lnTo>
                  <a:lnTo>
                    <a:pt x="1134359" y="2422773"/>
                  </a:lnTo>
                  <a:lnTo>
                    <a:pt x="1047852" y="2399079"/>
                  </a:lnTo>
                  <a:lnTo>
                    <a:pt x="961346" y="2372001"/>
                  </a:lnTo>
                  <a:lnTo>
                    <a:pt x="874840" y="2341537"/>
                  </a:lnTo>
                  <a:lnTo>
                    <a:pt x="864309" y="2338152"/>
                  </a:lnTo>
                  <a:lnTo>
                    <a:pt x="854154" y="2338152"/>
                  </a:lnTo>
                  <a:lnTo>
                    <a:pt x="845879" y="2339657"/>
                  </a:lnTo>
                  <a:lnTo>
                    <a:pt x="839109" y="2343418"/>
                  </a:lnTo>
                  <a:lnTo>
                    <a:pt x="832339" y="2348307"/>
                  </a:lnTo>
                  <a:lnTo>
                    <a:pt x="825569" y="2351692"/>
                  </a:lnTo>
                  <a:lnTo>
                    <a:pt x="818799" y="2360342"/>
                  </a:lnTo>
                  <a:lnTo>
                    <a:pt x="786454" y="2399079"/>
                  </a:lnTo>
                  <a:lnTo>
                    <a:pt x="755988" y="2441577"/>
                  </a:lnTo>
                  <a:lnTo>
                    <a:pt x="698443" y="2526198"/>
                  </a:lnTo>
                  <a:lnTo>
                    <a:pt x="657823" y="2589005"/>
                  </a:lnTo>
                  <a:lnTo>
                    <a:pt x="613817" y="2651812"/>
                  </a:lnTo>
                  <a:lnTo>
                    <a:pt x="549126" y="2738312"/>
                  </a:lnTo>
                  <a:lnTo>
                    <a:pt x="530045" y="2764751"/>
                  </a:lnTo>
                  <a:lnTo>
                    <a:pt x="422606" y="2828544"/>
                  </a:lnTo>
                  <a:lnTo>
                    <a:pt x="450960" y="2707849"/>
                  </a:lnTo>
                  <a:lnTo>
                    <a:pt x="493461" y="2528078"/>
                  </a:lnTo>
                  <a:lnTo>
                    <a:pt x="513771" y="2438192"/>
                  </a:lnTo>
                  <a:lnTo>
                    <a:pt x="532201" y="2346426"/>
                  </a:lnTo>
                  <a:lnTo>
                    <a:pt x="532201" y="2339657"/>
                  </a:lnTo>
                  <a:lnTo>
                    <a:pt x="530696" y="2333263"/>
                  </a:lnTo>
                  <a:lnTo>
                    <a:pt x="525431" y="2326118"/>
                  </a:lnTo>
                  <a:lnTo>
                    <a:pt x="518661" y="2321228"/>
                  </a:lnTo>
                  <a:lnTo>
                    <a:pt x="506625" y="2316339"/>
                  </a:lnTo>
                  <a:lnTo>
                    <a:pt x="494966" y="2314459"/>
                  </a:lnTo>
                  <a:lnTo>
                    <a:pt x="482930" y="2316339"/>
                  </a:lnTo>
                  <a:lnTo>
                    <a:pt x="478040" y="2317844"/>
                  </a:lnTo>
                  <a:lnTo>
                    <a:pt x="474655" y="2321228"/>
                  </a:lnTo>
                  <a:lnTo>
                    <a:pt x="452465" y="2336272"/>
                  </a:lnTo>
                  <a:lnTo>
                    <a:pt x="430274" y="2350187"/>
                  </a:lnTo>
                  <a:lnTo>
                    <a:pt x="408459" y="2360342"/>
                  </a:lnTo>
                  <a:lnTo>
                    <a:pt x="384764" y="2367111"/>
                  </a:lnTo>
                  <a:lnTo>
                    <a:pt x="359189" y="2370496"/>
                  </a:lnTo>
                  <a:lnTo>
                    <a:pt x="335493" y="2372001"/>
                  </a:lnTo>
                  <a:lnTo>
                    <a:pt x="308413" y="2370496"/>
                  </a:lnTo>
                  <a:lnTo>
                    <a:pt x="282838" y="2365231"/>
                  </a:lnTo>
                  <a:lnTo>
                    <a:pt x="265912" y="2360342"/>
                  </a:lnTo>
                  <a:lnTo>
                    <a:pt x="247483" y="2355077"/>
                  </a:lnTo>
                  <a:lnTo>
                    <a:pt x="230182" y="2346426"/>
                  </a:lnTo>
                  <a:lnTo>
                    <a:pt x="213257" y="2338152"/>
                  </a:lnTo>
                  <a:lnTo>
                    <a:pt x="196331" y="2327998"/>
                  </a:lnTo>
                  <a:lnTo>
                    <a:pt x="179406" y="2317844"/>
                  </a:lnTo>
                  <a:lnTo>
                    <a:pt x="164362" y="2306185"/>
                  </a:lnTo>
                  <a:lnTo>
                    <a:pt x="148941" y="2292269"/>
                  </a:lnTo>
                  <a:lnTo>
                    <a:pt x="133897" y="2278730"/>
                  </a:lnTo>
                  <a:lnTo>
                    <a:pt x="120357" y="2265191"/>
                  </a:lnTo>
                  <a:lnTo>
                    <a:pt x="106816" y="2249771"/>
                  </a:lnTo>
                  <a:lnTo>
                    <a:pt x="94781" y="2232847"/>
                  </a:lnTo>
                  <a:lnTo>
                    <a:pt x="82745" y="2215923"/>
                  </a:lnTo>
                  <a:lnTo>
                    <a:pt x="71086" y="2198999"/>
                  </a:lnTo>
                  <a:lnTo>
                    <a:pt x="62435" y="2182075"/>
                  </a:lnTo>
                  <a:lnTo>
                    <a:pt x="54160" y="2163647"/>
                  </a:lnTo>
                  <a:lnTo>
                    <a:pt x="42125" y="2136192"/>
                  </a:lnTo>
                  <a:lnTo>
                    <a:pt x="33850" y="2107609"/>
                  </a:lnTo>
                  <a:lnTo>
                    <a:pt x="25200" y="2080531"/>
                  </a:lnTo>
                  <a:lnTo>
                    <a:pt x="18430" y="2051572"/>
                  </a:lnTo>
                  <a:lnTo>
                    <a:pt x="13164" y="2022613"/>
                  </a:lnTo>
                  <a:lnTo>
                    <a:pt x="8275" y="1994030"/>
                  </a:lnTo>
                  <a:lnTo>
                    <a:pt x="3385" y="1936112"/>
                  </a:lnTo>
                  <a:lnTo>
                    <a:pt x="0" y="1877066"/>
                  </a:lnTo>
                  <a:lnTo>
                    <a:pt x="0" y="1817644"/>
                  </a:lnTo>
                  <a:lnTo>
                    <a:pt x="1505" y="1758221"/>
                  </a:lnTo>
                  <a:lnTo>
                    <a:pt x="4890" y="1698799"/>
                  </a:lnTo>
                  <a:lnTo>
                    <a:pt x="8275" y="1608914"/>
                  </a:lnTo>
                  <a:lnTo>
                    <a:pt x="16925" y="1218908"/>
                  </a:lnTo>
                  <a:lnTo>
                    <a:pt x="25200" y="830783"/>
                  </a:lnTo>
                  <a:lnTo>
                    <a:pt x="37235" y="438897"/>
                  </a:lnTo>
                  <a:lnTo>
                    <a:pt x="40620" y="373081"/>
                  </a:lnTo>
                  <a:lnTo>
                    <a:pt x="44005" y="339233"/>
                  </a:lnTo>
                  <a:lnTo>
                    <a:pt x="47390" y="306889"/>
                  </a:lnTo>
                  <a:lnTo>
                    <a:pt x="54160" y="274545"/>
                  </a:lnTo>
                  <a:lnTo>
                    <a:pt x="60930" y="244082"/>
                  </a:lnTo>
                  <a:lnTo>
                    <a:pt x="71086" y="215499"/>
                  </a:lnTo>
                  <a:lnTo>
                    <a:pt x="82745" y="186540"/>
                  </a:lnTo>
                  <a:lnTo>
                    <a:pt x="98166" y="159462"/>
                  </a:lnTo>
                  <a:lnTo>
                    <a:pt x="115091" y="135768"/>
                  </a:lnTo>
                  <a:lnTo>
                    <a:pt x="125246" y="123733"/>
                  </a:lnTo>
                  <a:lnTo>
                    <a:pt x="136905" y="113579"/>
                  </a:lnTo>
                  <a:lnTo>
                    <a:pt x="147437" y="103424"/>
                  </a:lnTo>
                  <a:lnTo>
                    <a:pt x="160977" y="93270"/>
                  </a:lnTo>
                  <a:lnTo>
                    <a:pt x="174517" y="84620"/>
                  </a:lnTo>
                  <a:lnTo>
                    <a:pt x="188057" y="76346"/>
                  </a:lnTo>
                  <a:lnTo>
                    <a:pt x="204982" y="69576"/>
                  </a:lnTo>
                  <a:lnTo>
                    <a:pt x="220403" y="62807"/>
                  </a:lnTo>
                  <a:lnTo>
                    <a:pt x="238832" y="57541"/>
                  </a:lnTo>
                  <a:lnTo>
                    <a:pt x="257638" y="52652"/>
                  </a:lnTo>
                  <a:lnTo>
                    <a:pt x="276444" y="49267"/>
                  </a:lnTo>
                  <a:lnTo>
                    <a:pt x="298258" y="45883"/>
                  </a:lnTo>
                  <a:lnTo>
                    <a:pt x="352418" y="40617"/>
                  </a:lnTo>
                  <a:lnTo>
                    <a:pt x="406955" y="35728"/>
                  </a:lnTo>
                  <a:lnTo>
                    <a:pt x="518661" y="30463"/>
                  </a:lnTo>
                  <a:lnTo>
                    <a:pt x="628862" y="25574"/>
                  </a:lnTo>
                  <a:lnTo>
                    <a:pt x="739063" y="21813"/>
                  </a:lnTo>
                  <a:lnTo>
                    <a:pt x="891765" y="18428"/>
                  </a:lnTo>
                  <a:lnTo>
                    <a:pt x="1169713" y="10154"/>
                  </a:lnTo>
                  <a:lnTo>
                    <a:pt x="1456312" y="3384"/>
                  </a:lnTo>
                  <a:close/>
                </a:path>
              </a:pathLst>
            </a:cu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Freeform 1">
              <a:extLst>
                <a:ext uri="{FF2B5EF4-FFF2-40B4-BE49-F238E27FC236}">
                  <a16:creationId xmlns:a16="http://schemas.microsoft.com/office/drawing/2014/main" xmlns="" id="{31083477-FCC1-8549-BB77-21158353701E}"/>
                </a:ext>
              </a:extLst>
            </p:cNvPr>
            <p:cNvSpPr>
              <a:spLocks noChangeArrowheads="1"/>
            </p:cNvSpPr>
            <p:nvPr/>
          </p:nvSpPr>
          <p:spPr bwMode="auto">
            <a:xfrm>
              <a:off x="1574261" y="1925256"/>
              <a:ext cx="4171475" cy="2955693"/>
            </a:xfrm>
            <a:custGeom>
              <a:avLst/>
              <a:gdLst>
                <a:gd name="T0" fmla="*/ 10946 w 11091"/>
                <a:gd name="T1" fmla="*/ 2773 h 7859"/>
                <a:gd name="T2" fmla="*/ 11090 w 11091"/>
                <a:gd name="T3" fmla="*/ 1537 h 7859"/>
                <a:gd name="T4" fmla="*/ 11045 w 11091"/>
                <a:gd name="T5" fmla="*/ 933 h 7859"/>
                <a:gd name="T6" fmla="*/ 10878 w 11091"/>
                <a:gd name="T7" fmla="*/ 527 h 7859"/>
                <a:gd name="T8" fmla="*/ 10590 w 11091"/>
                <a:gd name="T9" fmla="*/ 257 h 7859"/>
                <a:gd name="T10" fmla="*/ 10085 w 11091"/>
                <a:gd name="T11" fmla="*/ 99 h 7859"/>
                <a:gd name="T12" fmla="*/ 8989 w 11091"/>
                <a:gd name="T13" fmla="*/ 50 h 7859"/>
                <a:gd name="T14" fmla="*/ 3795 w 11091"/>
                <a:gd name="T15" fmla="*/ 27 h 7859"/>
                <a:gd name="T16" fmla="*/ 1420 w 11091"/>
                <a:gd name="T17" fmla="*/ 99 h 7859"/>
                <a:gd name="T18" fmla="*/ 730 w 11091"/>
                <a:gd name="T19" fmla="*/ 176 h 7859"/>
                <a:gd name="T20" fmla="*/ 387 w 11091"/>
                <a:gd name="T21" fmla="*/ 370 h 7859"/>
                <a:gd name="T22" fmla="*/ 167 w 11091"/>
                <a:gd name="T23" fmla="*/ 784 h 7859"/>
                <a:gd name="T24" fmla="*/ 90 w 11091"/>
                <a:gd name="T25" fmla="*/ 1609 h 7859"/>
                <a:gd name="T26" fmla="*/ 27 w 11091"/>
                <a:gd name="T27" fmla="*/ 3931 h 7859"/>
                <a:gd name="T28" fmla="*/ 9 w 11091"/>
                <a:gd name="T29" fmla="*/ 5320 h 7859"/>
                <a:gd name="T30" fmla="*/ 135 w 11091"/>
                <a:gd name="T31" fmla="*/ 5974 h 7859"/>
                <a:gd name="T32" fmla="*/ 428 w 11091"/>
                <a:gd name="T33" fmla="*/ 6425 h 7859"/>
                <a:gd name="T34" fmla="*/ 892 w 11091"/>
                <a:gd name="T35" fmla="*/ 6663 h 7859"/>
                <a:gd name="T36" fmla="*/ 1348 w 11091"/>
                <a:gd name="T37" fmla="*/ 6767 h 7859"/>
                <a:gd name="T38" fmla="*/ 1181 w 11091"/>
                <a:gd name="T39" fmla="*/ 7822 h 7859"/>
                <a:gd name="T40" fmla="*/ 1497 w 11091"/>
                <a:gd name="T41" fmla="*/ 6916 h 7859"/>
                <a:gd name="T42" fmla="*/ 1564 w 11091"/>
                <a:gd name="T43" fmla="*/ 6366 h 7859"/>
                <a:gd name="T44" fmla="*/ 1447 w 11091"/>
                <a:gd name="T45" fmla="*/ 6366 h 7859"/>
                <a:gd name="T46" fmla="*/ 1005 w 11091"/>
                <a:gd name="T47" fmla="*/ 6497 h 7859"/>
                <a:gd name="T48" fmla="*/ 707 w 11091"/>
                <a:gd name="T49" fmla="*/ 6384 h 7859"/>
                <a:gd name="T50" fmla="*/ 437 w 11091"/>
                <a:gd name="T51" fmla="*/ 6131 h 7859"/>
                <a:gd name="T52" fmla="*/ 275 w 11091"/>
                <a:gd name="T53" fmla="*/ 5798 h 7859"/>
                <a:gd name="T54" fmla="*/ 185 w 11091"/>
                <a:gd name="T55" fmla="*/ 5027 h 7859"/>
                <a:gd name="T56" fmla="*/ 230 w 11091"/>
                <a:gd name="T57" fmla="*/ 3435 h 7859"/>
                <a:gd name="T58" fmla="*/ 329 w 11091"/>
                <a:gd name="T59" fmla="*/ 924 h 7859"/>
                <a:gd name="T60" fmla="*/ 549 w 11091"/>
                <a:gd name="T61" fmla="*/ 496 h 7859"/>
                <a:gd name="T62" fmla="*/ 820 w 11091"/>
                <a:gd name="T63" fmla="*/ 347 h 7859"/>
                <a:gd name="T64" fmla="*/ 1564 w 11091"/>
                <a:gd name="T65" fmla="*/ 275 h 7859"/>
                <a:gd name="T66" fmla="*/ 4057 w 11091"/>
                <a:gd name="T67" fmla="*/ 203 h 7859"/>
                <a:gd name="T68" fmla="*/ 8755 w 11091"/>
                <a:gd name="T69" fmla="*/ 252 h 7859"/>
                <a:gd name="T70" fmla="*/ 9751 w 11091"/>
                <a:gd name="T71" fmla="*/ 262 h 7859"/>
                <a:gd name="T72" fmla="*/ 10387 w 11091"/>
                <a:gd name="T73" fmla="*/ 392 h 7859"/>
                <a:gd name="T74" fmla="*/ 10747 w 11091"/>
                <a:gd name="T75" fmla="*/ 730 h 7859"/>
                <a:gd name="T76" fmla="*/ 10882 w 11091"/>
                <a:gd name="T77" fmla="*/ 1334 h 7859"/>
                <a:gd name="T78" fmla="*/ 10779 w 11091"/>
                <a:gd name="T79" fmla="*/ 2443 h 7859"/>
                <a:gd name="T80" fmla="*/ 10418 w 11091"/>
                <a:gd name="T81" fmla="*/ 5311 h 7859"/>
                <a:gd name="T82" fmla="*/ 10233 w 11091"/>
                <a:gd name="T83" fmla="*/ 6203 h 7859"/>
                <a:gd name="T84" fmla="*/ 9985 w 11091"/>
                <a:gd name="T85" fmla="*/ 6510 h 7859"/>
                <a:gd name="T86" fmla="*/ 9562 w 11091"/>
                <a:gd name="T87" fmla="*/ 6645 h 7859"/>
                <a:gd name="T88" fmla="*/ 5991 w 11091"/>
                <a:gd name="T89" fmla="*/ 6835 h 7859"/>
                <a:gd name="T90" fmla="*/ 4548 w 11091"/>
                <a:gd name="T91" fmla="*/ 6839 h 7859"/>
                <a:gd name="T92" fmla="*/ 2971 w 11091"/>
                <a:gd name="T93" fmla="*/ 6573 h 7859"/>
                <a:gd name="T94" fmla="*/ 2416 w 11091"/>
                <a:gd name="T95" fmla="*/ 6425 h 7859"/>
                <a:gd name="T96" fmla="*/ 2042 w 11091"/>
                <a:gd name="T97" fmla="*/ 6911 h 7859"/>
                <a:gd name="T98" fmla="*/ 1505 w 11091"/>
                <a:gd name="T99" fmla="*/ 7669 h 7859"/>
                <a:gd name="T100" fmla="*/ 2019 w 11091"/>
                <a:gd name="T101" fmla="*/ 7141 h 7859"/>
                <a:gd name="T102" fmla="*/ 2551 w 11091"/>
                <a:gd name="T103" fmla="*/ 6700 h 7859"/>
                <a:gd name="T104" fmla="*/ 3647 w 11091"/>
                <a:gd name="T105" fmla="*/ 6992 h 7859"/>
                <a:gd name="T106" fmla="*/ 5112 w 11091"/>
                <a:gd name="T107" fmla="*/ 7114 h 7859"/>
                <a:gd name="T108" fmla="*/ 8547 w 11091"/>
                <a:gd name="T109" fmla="*/ 6943 h 7859"/>
                <a:gd name="T110" fmla="*/ 9800 w 11091"/>
                <a:gd name="T111" fmla="*/ 6817 h 7859"/>
                <a:gd name="T112" fmla="*/ 10215 w 11091"/>
                <a:gd name="T113" fmla="*/ 6600 h 7859"/>
                <a:gd name="T114" fmla="*/ 10436 w 11091"/>
                <a:gd name="T115" fmla="*/ 6276 h 7859"/>
                <a:gd name="T116" fmla="*/ 10617 w 11091"/>
                <a:gd name="T117" fmla="*/ 5523 h 7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091" h="7859">
                  <a:moveTo>
                    <a:pt x="10644" y="5230"/>
                  </a:moveTo>
                  <a:lnTo>
                    <a:pt x="10644" y="5230"/>
                  </a:lnTo>
                  <a:lnTo>
                    <a:pt x="10662" y="5063"/>
                  </a:lnTo>
                  <a:lnTo>
                    <a:pt x="10679" y="4896"/>
                  </a:lnTo>
                  <a:lnTo>
                    <a:pt x="10919" y="2989"/>
                  </a:lnTo>
                  <a:lnTo>
                    <a:pt x="10919" y="2989"/>
                  </a:lnTo>
                  <a:lnTo>
                    <a:pt x="10946" y="2773"/>
                  </a:lnTo>
                  <a:lnTo>
                    <a:pt x="10977" y="2561"/>
                  </a:lnTo>
                  <a:lnTo>
                    <a:pt x="10977" y="2561"/>
                  </a:lnTo>
                  <a:lnTo>
                    <a:pt x="11018" y="2268"/>
                  </a:lnTo>
                  <a:lnTo>
                    <a:pt x="11054" y="1975"/>
                  </a:lnTo>
                  <a:lnTo>
                    <a:pt x="11072" y="1831"/>
                  </a:lnTo>
                  <a:lnTo>
                    <a:pt x="11081" y="1686"/>
                  </a:lnTo>
                  <a:lnTo>
                    <a:pt x="11090" y="1537"/>
                  </a:lnTo>
                  <a:lnTo>
                    <a:pt x="11090" y="1393"/>
                  </a:lnTo>
                  <a:lnTo>
                    <a:pt x="11090" y="1393"/>
                  </a:lnTo>
                  <a:lnTo>
                    <a:pt x="11085" y="1226"/>
                  </a:lnTo>
                  <a:lnTo>
                    <a:pt x="11076" y="1149"/>
                  </a:lnTo>
                  <a:lnTo>
                    <a:pt x="11067" y="1073"/>
                  </a:lnTo>
                  <a:lnTo>
                    <a:pt x="11058" y="1001"/>
                  </a:lnTo>
                  <a:lnTo>
                    <a:pt x="11045" y="933"/>
                  </a:lnTo>
                  <a:lnTo>
                    <a:pt x="11027" y="866"/>
                  </a:lnTo>
                  <a:lnTo>
                    <a:pt x="11009" y="802"/>
                  </a:lnTo>
                  <a:lnTo>
                    <a:pt x="10986" y="744"/>
                  </a:lnTo>
                  <a:lnTo>
                    <a:pt x="10964" y="685"/>
                  </a:lnTo>
                  <a:lnTo>
                    <a:pt x="10937" y="631"/>
                  </a:lnTo>
                  <a:lnTo>
                    <a:pt x="10909" y="577"/>
                  </a:lnTo>
                  <a:lnTo>
                    <a:pt x="10878" y="527"/>
                  </a:lnTo>
                  <a:lnTo>
                    <a:pt x="10842" y="482"/>
                  </a:lnTo>
                  <a:lnTo>
                    <a:pt x="10806" y="437"/>
                  </a:lnTo>
                  <a:lnTo>
                    <a:pt x="10770" y="392"/>
                  </a:lnTo>
                  <a:lnTo>
                    <a:pt x="10770" y="392"/>
                  </a:lnTo>
                  <a:lnTo>
                    <a:pt x="10711" y="342"/>
                  </a:lnTo>
                  <a:lnTo>
                    <a:pt x="10652" y="297"/>
                  </a:lnTo>
                  <a:lnTo>
                    <a:pt x="10590" y="257"/>
                  </a:lnTo>
                  <a:lnTo>
                    <a:pt x="10522" y="221"/>
                  </a:lnTo>
                  <a:lnTo>
                    <a:pt x="10454" y="190"/>
                  </a:lnTo>
                  <a:lnTo>
                    <a:pt x="10382" y="167"/>
                  </a:lnTo>
                  <a:lnTo>
                    <a:pt x="10310" y="144"/>
                  </a:lnTo>
                  <a:lnTo>
                    <a:pt x="10238" y="126"/>
                  </a:lnTo>
                  <a:lnTo>
                    <a:pt x="10161" y="113"/>
                  </a:lnTo>
                  <a:lnTo>
                    <a:pt x="10085" y="99"/>
                  </a:lnTo>
                  <a:lnTo>
                    <a:pt x="9927" y="86"/>
                  </a:lnTo>
                  <a:lnTo>
                    <a:pt x="9765" y="77"/>
                  </a:lnTo>
                  <a:lnTo>
                    <a:pt x="9607" y="72"/>
                  </a:lnTo>
                  <a:lnTo>
                    <a:pt x="9607" y="72"/>
                  </a:lnTo>
                  <a:lnTo>
                    <a:pt x="9444" y="67"/>
                  </a:lnTo>
                  <a:lnTo>
                    <a:pt x="9444" y="67"/>
                  </a:lnTo>
                  <a:lnTo>
                    <a:pt x="8989" y="50"/>
                  </a:lnTo>
                  <a:lnTo>
                    <a:pt x="8529" y="36"/>
                  </a:lnTo>
                  <a:lnTo>
                    <a:pt x="7591" y="13"/>
                  </a:lnTo>
                  <a:lnTo>
                    <a:pt x="6631" y="0"/>
                  </a:lnTo>
                  <a:lnTo>
                    <a:pt x="5657" y="0"/>
                  </a:lnTo>
                  <a:lnTo>
                    <a:pt x="5657" y="0"/>
                  </a:lnTo>
                  <a:lnTo>
                    <a:pt x="4733" y="9"/>
                  </a:lnTo>
                  <a:lnTo>
                    <a:pt x="3795" y="27"/>
                  </a:lnTo>
                  <a:lnTo>
                    <a:pt x="2840" y="54"/>
                  </a:lnTo>
                  <a:lnTo>
                    <a:pt x="1871" y="95"/>
                  </a:lnTo>
                  <a:lnTo>
                    <a:pt x="1871" y="95"/>
                  </a:lnTo>
                  <a:lnTo>
                    <a:pt x="1717" y="99"/>
                  </a:lnTo>
                  <a:lnTo>
                    <a:pt x="1559" y="99"/>
                  </a:lnTo>
                  <a:lnTo>
                    <a:pt x="1559" y="99"/>
                  </a:lnTo>
                  <a:lnTo>
                    <a:pt x="1420" y="99"/>
                  </a:lnTo>
                  <a:lnTo>
                    <a:pt x="1275" y="99"/>
                  </a:lnTo>
                  <a:lnTo>
                    <a:pt x="1136" y="104"/>
                  </a:lnTo>
                  <a:lnTo>
                    <a:pt x="992" y="117"/>
                  </a:lnTo>
                  <a:lnTo>
                    <a:pt x="924" y="131"/>
                  </a:lnTo>
                  <a:lnTo>
                    <a:pt x="856" y="140"/>
                  </a:lnTo>
                  <a:lnTo>
                    <a:pt x="793" y="158"/>
                  </a:lnTo>
                  <a:lnTo>
                    <a:pt x="730" y="176"/>
                  </a:lnTo>
                  <a:lnTo>
                    <a:pt x="667" y="194"/>
                  </a:lnTo>
                  <a:lnTo>
                    <a:pt x="608" y="221"/>
                  </a:lnTo>
                  <a:lnTo>
                    <a:pt x="549" y="248"/>
                  </a:lnTo>
                  <a:lnTo>
                    <a:pt x="495" y="280"/>
                  </a:lnTo>
                  <a:lnTo>
                    <a:pt x="495" y="280"/>
                  </a:lnTo>
                  <a:lnTo>
                    <a:pt x="442" y="325"/>
                  </a:lnTo>
                  <a:lnTo>
                    <a:pt x="387" y="370"/>
                  </a:lnTo>
                  <a:lnTo>
                    <a:pt x="343" y="419"/>
                  </a:lnTo>
                  <a:lnTo>
                    <a:pt x="306" y="473"/>
                  </a:lnTo>
                  <a:lnTo>
                    <a:pt x="270" y="532"/>
                  </a:lnTo>
                  <a:lnTo>
                    <a:pt x="239" y="591"/>
                  </a:lnTo>
                  <a:lnTo>
                    <a:pt x="212" y="654"/>
                  </a:lnTo>
                  <a:lnTo>
                    <a:pt x="189" y="717"/>
                  </a:lnTo>
                  <a:lnTo>
                    <a:pt x="167" y="784"/>
                  </a:lnTo>
                  <a:lnTo>
                    <a:pt x="153" y="852"/>
                  </a:lnTo>
                  <a:lnTo>
                    <a:pt x="140" y="920"/>
                  </a:lnTo>
                  <a:lnTo>
                    <a:pt x="130" y="987"/>
                  </a:lnTo>
                  <a:lnTo>
                    <a:pt x="113" y="1123"/>
                  </a:lnTo>
                  <a:lnTo>
                    <a:pt x="103" y="1253"/>
                  </a:lnTo>
                  <a:lnTo>
                    <a:pt x="103" y="1253"/>
                  </a:lnTo>
                  <a:lnTo>
                    <a:pt x="90" y="1609"/>
                  </a:lnTo>
                  <a:lnTo>
                    <a:pt x="81" y="1966"/>
                  </a:lnTo>
                  <a:lnTo>
                    <a:pt x="63" y="2673"/>
                  </a:lnTo>
                  <a:lnTo>
                    <a:pt x="63" y="2673"/>
                  </a:lnTo>
                  <a:lnTo>
                    <a:pt x="45" y="3368"/>
                  </a:lnTo>
                  <a:lnTo>
                    <a:pt x="45" y="3368"/>
                  </a:lnTo>
                  <a:lnTo>
                    <a:pt x="36" y="3652"/>
                  </a:lnTo>
                  <a:lnTo>
                    <a:pt x="27" y="3931"/>
                  </a:lnTo>
                  <a:lnTo>
                    <a:pt x="27" y="3931"/>
                  </a:lnTo>
                  <a:lnTo>
                    <a:pt x="9" y="4279"/>
                  </a:lnTo>
                  <a:lnTo>
                    <a:pt x="0" y="4626"/>
                  </a:lnTo>
                  <a:lnTo>
                    <a:pt x="0" y="4973"/>
                  </a:lnTo>
                  <a:lnTo>
                    <a:pt x="0" y="5149"/>
                  </a:lnTo>
                  <a:lnTo>
                    <a:pt x="9" y="5320"/>
                  </a:lnTo>
                  <a:lnTo>
                    <a:pt x="9" y="5320"/>
                  </a:lnTo>
                  <a:lnTo>
                    <a:pt x="13" y="5428"/>
                  </a:lnTo>
                  <a:lnTo>
                    <a:pt x="27" y="5527"/>
                  </a:lnTo>
                  <a:lnTo>
                    <a:pt x="40" y="5626"/>
                  </a:lnTo>
                  <a:lnTo>
                    <a:pt x="58" y="5721"/>
                  </a:lnTo>
                  <a:lnTo>
                    <a:pt x="81" y="5807"/>
                  </a:lnTo>
                  <a:lnTo>
                    <a:pt x="103" y="5893"/>
                  </a:lnTo>
                  <a:lnTo>
                    <a:pt x="135" y="5974"/>
                  </a:lnTo>
                  <a:lnTo>
                    <a:pt x="167" y="6050"/>
                  </a:lnTo>
                  <a:lnTo>
                    <a:pt x="202" y="6127"/>
                  </a:lnTo>
                  <a:lnTo>
                    <a:pt x="239" y="6195"/>
                  </a:lnTo>
                  <a:lnTo>
                    <a:pt x="284" y="6258"/>
                  </a:lnTo>
                  <a:lnTo>
                    <a:pt x="329" y="6316"/>
                  </a:lnTo>
                  <a:lnTo>
                    <a:pt x="378" y="6375"/>
                  </a:lnTo>
                  <a:lnTo>
                    <a:pt x="428" y="6425"/>
                  </a:lnTo>
                  <a:lnTo>
                    <a:pt x="487" y="6474"/>
                  </a:lnTo>
                  <a:lnTo>
                    <a:pt x="545" y="6515"/>
                  </a:lnTo>
                  <a:lnTo>
                    <a:pt x="545" y="6515"/>
                  </a:lnTo>
                  <a:lnTo>
                    <a:pt x="631" y="6564"/>
                  </a:lnTo>
                  <a:lnTo>
                    <a:pt x="717" y="6609"/>
                  </a:lnTo>
                  <a:lnTo>
                    <a:pt x="807" y="6641"/>
                  </a:lnTo>
                  <a:lnTo>
                    <a:pt x="892" y="6663"/>
                  </a:lnTo>
                  <a:lnTo>
                    <a:pt x="982" y="6677"/>
                  </a:lnTo>
                  <a:lnTo>
                    <a:pt x="1073" y="6686"/>
                  </a:lnTo>
                  <a:lnTo>
                    <a:pt x="1163" y="6681"/>
                  </a:lnTo>
                  <a:lnTo>
                    <a:pt x="1249" y="6668"/>
                  </a:lnTo>
                  <a:lnTo>
                    <a:pt x="1375" y="6636"/>
                  </a:lnTo>
                  <a:lnTo>
                    <a:pt x="1348" y="6767"/>
                  </a:lnTo>
                  <a:lnTo>
                    <a:pt x="1348" y="6767"/>
                  </a:lnTo>
                  <a:lnTo>
                    <a:pt x="1244" y="7362"/>
                  </a:lnTo>
                  <a:lnTo>
                    <a:pt x="1244" y="7362"/>
                  </a:lnTo>
                  <a:lnTo>
                    <a:pt x="1167" y="7791"/>
                  </a:lnTo>
                  <a:lnTo>
                    <a:pt x="1167" y="7791"/>
                  </a:lnTo>
                  <a:lnTo>
                    <a:pt x="1167" y="7799"/>
                  </a:lnTo>
                  <a:lnTo>
                    <a:pt x="1172" y="7813"/>
                  </a:lnTo>
                  <a:lnTo>
                    <a:pt x="1181" y="7822"/>
                  </a:lnTo>
                  <a:lnTo>
                    <a:pt x="1190" y="7827"/>
                  </a:lnTo>
                  <a:lnTo>
                    <a:pt x="1208" y="7836"/>
                  </a:lnTo>
                  <a:lnTo>
                    <a:pt x="1217" y="7840"/>
                  </a:lnTo>
                  <a:lnTo>
                    <a:pt x="1275" y="7858"/>
                  </a:lnTo>
                  <a:lnTo>
                    <a:pt x="1384" y="7394"/>
                  </a:lnTo>
                  <a:lnTo>
                    <a:pt x="1384" y="7394"/>
                  </a:lnTo>
                  <a:lnTo>
                    <a:pt x="1497" y="6916"/>
                  </a:lnTo>
                  <a:lnTo>
                    <a:pt x="1551" y="6677"/>
                  </a:lnTo>
                  <a:lnTo>
                    <a:pt x="1600" y="6433"/>
                  </a:lnTo>
                  <a:lnTo>
                    <a:pt x="1600" y="6433"/>
                  </a:lnTo>
                  <a:lnTo>
                    <a:pt x="1600" y="6415"/>
                  </a:lnTo>
                  <a:lnTo>
                    <a:pt x="1596" y="6398"/>
                  </a:lnTo>
                  <a:lnTo>
                    <a:pt x="1582" y="6379"/>
                  </a:lnTo>
                  <a:lnTo>
                    <a:pt x="1564" y="6366"/>
                  </a:lnTo>
                  <a:lnTo>
                    <a:pt x="1564" y="6366"/>
                  </a:lnTo>
                  <a:lnTo>
                    <a:pt x="1532" y="6353"/>
                  </a:lnTo>
                  <a:lnTo>
                    <a:pt x="1501" y="6348"/>
                  </a:lnTo>
                  <a:lnTo>
                    <a:pt x="1469" y="6353"/>
                  </a:lnTo>
                  <a:lnTo>
                    <a:pt x="1456" y="6357"/>
                  </a:lnTo>
                  <a:lnTo>
                    <a:pt x="1447" y="6366"/>
                  </a:lnTo>
                  <a:lnTo>
                    <a:pt x="1447" y="6366"/>
                  </a:lnTo>
                  <a:lnTo>
                    <a:pt x="1388" y="6406"/>
                  </a:lnTo>
                  <a:lnTo>
                    <a:pt x="1329" y="6443"/>
                  </a:lnTo>
                  <a:lnTo>
                    <a:pt x="1271" y="6470"/>
                  </a:lnTo>
                  <a:lnTo>
                    <a:pt x="1208" y="6488"/>
                  </a:lnTo>
                  <a:lnTo>
                    <a:pt x="1140" y="6497"/>
                  </a:lnTo>
                  <a:lnTo>
                    <a:pt x="1077" y="6501"/>
                  </a:lnTo>
                  <a:lnTo>
                    <a:pt x="1005" y="6497"/>
                  </a:lnTo>
                  <a:lnTo>
                    <a:pt x="937" y="6483"/>
                  </a:lnTo>
                  <a:lnTo>
                    <a:pt x="937" y="6483"/>
                  </a:lnTo>
                  <a:lnTo>
                    <a:pt x="892" y="6470"/>
                  </a:lnTo>
                  <a:lnTo>
                    <a:pt x="843" y="6456"/>
                  </a:lnTo>
                  <a:lnTo>
                    <a:pt x="797" y="6433"/>
                  </a:lnTo>
                  <a:lnTo>
                    <a:pt x="752" y="6411"/>
                  </a:lnTo>
                  <a:lnTo>
                    <a:pt x="707" y="6384"/>
                  </a:lnTo>
                  <a:lnTo>
                    <a:pt x="662" y="6357"/>
                  </a:lnTo>
                  <a:lnTo>
                    <a:pt x="622" y="6326"/>
                  </a:lnTo>
                  <a:lnTo>
                    <a:pt x="581" y="6289"/>
                  </a:lnTo>
                  <a:lnTo>
                    <a:pt x="541" y="6253"/>
                  </a:lnTo>
                  <a:lnTo>
                    <a:pt x="505" y="6217"/>
                  </a:lnTo>
                  <a:lnTo>
                    <a:pt x="469" y="6176"/>
                  </a:lnTo>
                  <a:lnTo>
                    <a:pt x="437" y="6131"/>
                  </a:lnTo>
                  <a:lnTo>
                    <a:pt x="405" y="6086"/>
                  </a:lnTo>
                  <a:lnTo>
                    <a:pt x="374" y="6041"/>
                  </a:lnTo>
                  <a:lnTo>
                    <a:pt x="351" y="5996"/>
                  </a:lnTo>
                  <a:lnTo>
                    <a:pt x="329" y="5947"/>
                  </a:lnTo>
                  <a:lnTo>
                    <a:pt x="329" y="5947"/>
                  </a:lnTo>
                  <a:lnTo>
                    <a:pt x="297" y="5874"/>
                  </a:lnTo>
                  <a:lnTo>
                    <a:pt x="275" y="5798"/>
                  </a:lnTo>
                  <a:lnTo>
                    <a:pt x="252" y="5726"/>
                  </a:lnTo>
                  <a:lnTo>
                    <a:pt x="234" y="5649"/>
                  </a:lnTo>
                  <a:lnTo>
                    <a:pt x="220" y="5572"/>
                  </a:lnTo>
                  <a:lnTo>
                    <a:pt x="207" y="5496"/>
                  </a:lnTo>
                  <a:lnTo>
                    <a:pt x="194" y="5342"/>
                  </a:lnTo>
                  <a:lnTo>
                    <a:pt x="185" y="5185"/>
                  </a:lnTo>
                  <a:lnTo>
                    <a:pt x="185" y="5027"/>
                  </a:lnTo>
                  <a:lnTo>
                    <a:pt x="189" y="4869"/>
                  </a:lnTo>
                  <a:lnTo>
                    <a:pt x="198" y="4711"/>
                  </a:lnTo>
                  <a:lnTo>
                    <a:pt x="198" y="4711"/>
                  </a:lnTo>
                  <a:lnTo>
                    <a:pt x="207" y="4472"/>
                  </a:lnTo>
                  <a:lnTo>
                    <a:pt x="207" y="4472"/>
                  </a:lnTo>
                  <a:lnTo>
                    <a:pt x="230" y="3435"/>
                  </a:lnTo>
                  <a:lnTo>
                    <a:pt x="230" y="3435"/>
                  </a:lnTo>
                  <a:lnTo>
                    <a:pt x="252" y="2403"/>
                  </a:lnTo>
                  <a:lnTo>
                    <a:pt x="284" y="1361"/>
                  </a:lnTo>
                  <a:lnTo>
                    <a:pt x="284" y="1361"/>
                  </a:lnTo>
                  <a:lnTo>
                    <a:pt x="293" y="1186"/>
                  </a:lnTo>
                  <a:lnTo>
                    <a:pt x="302" y="1096"/>
                  </a:lnTo>
                  <a:lnTo>
                    <a:pt x="311" y="1010"/>
                  </a:lnTo>
                  <a:lnTo>
                    <a:pt x="329" y="924"/>
                  </a:lnTo>
                  <a:lnTo>
                    <a:pt x="347" y="843"/>
                  </a:lnTo>
                  <a:lnTo>
                    <a:pt x="374" y="767"/>
                  </a:lnTo>
                  <a:lnTo>
                    <a:pt x="405" y="690"/>
                  </a:lnTo>
                  <a:lnTo>
                    <a:pt x="446" y="618"/>
                  </a:lnTo>
                  <a:lnTo>
                    <a:pt x="491" y="555"/>
                  </a:lnTo>
                  <a:lnTo>
                    <a:pt x="518" y="523"/>
                  </a:lnTo>
                  <a:lnTo>
                    <a:pt x="549" y="496"/>
                  </a:lnTo>
                  <a:lnTo>
                    <a:pt x="577" y="469"/>
                  </a:lnTo>
                  <a:lnTo>
                    <a:pt x="613" y="442"/>
                  </a:lnTo>
                  <a:lnTo>
                    <a:pt x="649" y="419"/>
                  </a:lnTo>
                  <a:lnTo>
                    <a:pt x="685" y="397"/>
                  </a:lnTo>
                  <a:lnTo>
                    <a:pt x="730" y="379"/>
                  </a:lnTo>
                  <a:lnTo>
                    <a:pt x="771" y="361"/>
                  </a:lnTo>
                  <a:lnTo>
                    <a:pt x="820" y="347"/>
                  </a:lnTo>
                  <a:lnTo>
                    <a:pt x="870" y="334"/>
                  </a:lnTo>
                  <a:lnTo>
                    <a:pt x="920" y="325"/>
                  </a:lnTo>
                  <a:lnTo>
                    <a:pt x="978" y="316"/>
                  </a:lnTo>
                  <a:lnTo>
                    <a:pt x="978" y="316"/>
                  </a:lnTo>
                  <a:lnTo>
                    <a:pt x="1122" y="302"/>
                  </a:lnTo>
                  <a:lnTo>
                    <a:pt x="1267" y="289"/>
                  </a:lnTo>
                  <a:lnTo>
                    <a:pt x="1564" y="275"/>
                  </a:lnTo>
                  <a:lnTo>
                    <a:pt x="1857" y="262"/>
                  </a:lnTo>
                  <a:lnTo>
                    <a:pt x="2150" y="252"/>
                  </a:lnTo>
                  <a:lnTo>
                    <a:pt x="2150" y="252"/>
                  </a:lnTo>
                  <a:lnTo>
                    <a:pt x="2556" y="243"/>
                  </a:lnTo>
                  <a:lnTo>
                    <a:pt x="2556" y="243"/>
                  </a:lnTo>
                  <a:lnTo>
                    <a:pt x="3295" y="221"/>
                  </a:lnTo>
                  <a:lnTo>
                    <a:pt x="4057" y="203"/>
                  </a:lnTo>
                  <a:lnTo>
                    <a:pt x="4833" y="194"/>
                  </a:lnTo>
                  <a:lnTo>
                    <a:pt x="5626" y="194"/>
                  </a:lnTo>
                  <a:lnTo>
                    <a:pt x="5626" y="194"/>
                  </a:lnTo>
                  <a:lnTo>
                    <a:pt x="6406" y="198"/>
                  </a:lnTo>
                  <a:lnTo>
                    <a:pt x="7190" y="207"/>
                  </a:lnTo>
                  <a:lnTo>
                    <a:pt x="7975" y="225"/>
                  </a:lnTo>
                  <a:lnTo>
                    <a:pt x="8755" y="252"/>
                  </a:lnTo>
                  <a:lnTo>
                    <a:pt x="8755" y="252"/>
                  </a:lnTo>
                  <a:lnTo>
                    <a:pt x="8948" y="252"/>
                  </a:lnTo>
                  <a:lnTo>
                    <a:pt x="9156" y="252"/>
                  </a:lnTo>
                  <a:lnTo>
                    <a:pt x="9156" y="252"/>
                  </a:lnTo>
                  <a:lnTo>
                    <a:pt x="9453" y="252"/>
                  </a:lnTo>
                  <a:lnTo>
                    <a:pt x="9607" y="257"/>
                  </a:lnTo>
                  <a:lnTo>
                    <a:pt x="9751" y="262"/>
                  </a:lnTo>
                  <a:lnTo>
                    <a:pt x="9900" y="275"/>
                  </a:lnTo>
                  <a:lnTo>
                    <a:pt x="10040" y="297"/>
                  </a:lnTo>
                  <a:lnTo>
                    <a:pt x="10179" y="325"/>
                  </a:lnTo>
                  <a:lnTo>
                    <a:pt x="10247" y="342"/>
                  </a:lnTo>
                  <a:lnTo>
                    <a:pt x="10315" y="365"/>
                  </a:lnTo>
                  <a:lnTo>
                    <a:pt x="10315" y="365"/>
                  </a:lnTo>
                  <a:lnTo>
                    <a:pt x="10387" y="392"/>
                  </a:lnTo>
                  <a:lnTo>
                    <a:pt x="10449" y="424"/>
                  </a:lnTo>
                  <a:lnTo>
                    <a:pt x="10513" y="460"/>
                  </a:lnTo>
                  <a:lnTo>
                    <a:pt x="10571" y="505"/>
                  </a:lnTo>
                  <a:lnTo>
                    <a:pt x="10621" y="555"/>
                  </a:lnTo>
                  <a:lnTo>
                    <a:pt x="10671" y="609"/>
                  </a:lnTo>
                  <a:lnTo>
                    <a:pt x="10711" y="667"/>
                  </a:lnTo>
                  <a:lnTo>
                    <a:pt x="10747" y="730"/>
                  </a:lnTo>
                  <a:lnTo>
                    <a:pt x="10783" y="802"/>
                  </a:lnTo>
                  <a:lnTo>
                    <a:pt x="10810" y="879"/>
                  </a:lnTo>
                  <a:lnTo>
                    <a:pt x="10833" y="960"/>
                  </a:lnTo>
                  <a:lnTo>
                    <a:pt x="10855" y="1046"/>
                  </a:lnTo>
                  <a:lnTo>
                    <a:pt x="10869" y="1136"/>
                  </a:lnTo>
                  <a:lnTo>
                    <a:pt x="10878" y="1235"/>
                  </a:lnTo>
                  <a:lnTo>
                    <a:pt x="10882" y="1334"/>
                  </a:lnTo>
                  <a:lnTo>
                    <a:pt x="10882" y="1443"/>
                  </a:lnTo>
                  <a:lnTo>
                    <a:pt x="10882" y="1443"/>
                  </a:lnTo>
                  <a:lnTo>
                    <a:pt x="10878" y="1569"/>
                  </a:lnTo>
                  <a:lnTo>
                    <a:pt x="10869" y="1695"/>
                  </a:lnTo>
                  <a:lnTo>
                    <a:pt x="10847" y="1948"/>
                  </a:lnTo>
                  <a:lnTo>
                    <a:pt x="10815" y="2196"/>
                  </a:lnTo>
                  <a:lnTo>
                    <a:pt x="10779" y="2443"/>
                  </a:lnTo>
                  <a:lnTo>
                    <a:pt x="10779" y="2443"/>
                  </a:lnTo>
                  <a:lnTo>
                    <a:pt x="10729" y="2795"/>
                  </a:lnTo>
                  <a:lnTo>
                    <a:pt x="10531" y="4346"/>
                  </a:lnTo>
                  <a:lnTo>
                    <a:pt x="10531" y="4346"/>
                  </a:lnTo>
                  <a:lnTo>
                    <a:pt x="10477" y="4806"/>
                  </a:lnTo>
                  <a:lnTo>
                    <a:pt x="10477" y="4806"/>
                  </a:lnTo>
                  <a:lnTo>
                    <a:pt x="10418" y="5311"/>
                  </a:lnTo>
                  <a:lnTo>
                    <a:pt x="10382" y="5564"/>
                  </a:lnTo>
                  <a:lnTo>
                    <a:pt x="10342" y="5821"/>
                  </a:lnTo>
                  <a:lnTo>
                    <a:pt x="10342" y="5821"/>
                  </a:lnTo>
                  <a:lnTo>
                    <a:pt x="10310" y="5974"/>
                  </a:lnTo>
                  <a:lnTo>
                    <a:pt x="10287" y="6050"/>
                  </a:lnTo>
                  <a:lnTo>
                    <a:pt x="10265" y="6127"/>
                  </a:lnTo>
                  <a:lnTo>
                    <a:pt x="10233" y="6203"/>
                  </a:lnTo>
                  <a:lnTo>
                    <a:pt x="10197" y="6271"/>
                  </a:lnTo>
                  <a:lnTo>
                    <a:pt x="10157" y="6339"/>
                  </a:lnTo>
                  <a:lnTo>
                    <a:pt x="10107" y="6402"/>
                  </a:lnTo>
                  <a:lnTo>
                    <a:pt x="10107" y="6402"/>
                  </a:lnTo>
                  <a:lnTo>
                    <a:pt x="10071" y="6443"/>
                  </a:lnTo>
                  <a:lnTo>
                    <a:pt x="10030" y="6479"/>
                  </a:lnTo>
                  <a:lnTo>
                    <a:pt x="9985" y="6510"/>
                  </a:lnTo>
                  <a:lnTo>
                    <a:pt x="9945" y="6537"/>
                  </a:lnTo>
                  <a:lnTo>
                    <a:pt x="9900" y="6560"/>
                  </a:lnTo>
                  <a:lnTo>
                    <a:pt x="9850" y="6578"/>
                  </a:lnTo>
                  <a:lnTo>
                    <a:pt x="9805" y="6596"/>
                  </a:lnTo>
                  <a:lnTo>
                    <a:pt x="9755" y="6609"/>
                  </a:lnTo>
                  <a:lnTo>
                    <a:pt x="9656" y="6632"/>
                  </a:lnTo>
                  <a:lnTo>
                    <a:pt x="9562" y="6645"/>
                  </a:lnTo>
                  <a:lnTo>
                    <a:pt x="9467" y="6655"/>
                  </a:lnTo>
                  <a:lnTo>
                    <a:pt x="9372" y="6659"/>
                  </a:lnTo>
                  <a:lnTo>
                    <a:pt x="9372" y="6659"/>
                  </a:lnTo>
                  <a:lnTo>
                    <a:pt x="8412" y="6713"/>
                  </a:lnTo>
                  <a:lnTo>
                    <a:pt x="7456" y="6758"/>
                  </a:lnTo>
                  <a:lnTo>
                    <a:pt x="7456" y="6758"/>
                  </a:lnTo>
                  <a:lnTo>
                    <a:pt x="5991" y="6835"/>
                  </a:lnTo>
                  <a:lnTo>
                    <a:pt x="5991" y="6835"/>
                  </a:lnTo>
                  <a:lnTo>
                    <a:pt x="5599" y="6853"/>
                  </a:lnTo>
                  <a:lnTo>
                    <a:pt x="5396" y="6858"/>
                  </a:lnTo>
                  <a:lnTo>
                    <a:pt x="5189" y="6862"/>
                  </a:lnTo>
                  <a:lnTo>
                    <a:pt x="4977" y="6858"/>
                  </a:lnTo>
                  <a:lnTo>
                    <a:pt x="4765" y="6853"/>
                  </a:lnTo>
                  <a:lnTo>
                    <a:pt x="4548" y="6839"/>
                  </a:lnTo>
                  <a:lnTo>
                    <a:pt x="4328" y="6826"/>
                  </a:lnTo>
                  <a:lnTo>
                    <a:pt x="4107" y="6799"/>
                  </a:lnTo>
                  <a:lnTo>
                    <a:pt x="3886" y="6772"/>
                  </a:lnTo>
                  <a:lnTo>
                    <a:pt x="3661" y="6735"/>
                  </a:lnTo>
                  <a:lnTo>
                    <a:pt x="3431" y="6690"/>
                  </a:lnTo>
                  <a:lnTo>
                    <a:pt x="3201" y="6636"/>
                  </a:lnTo>
                  <a:lnTo>
                    <a:pt x="2971" y="6573"/>
                  </a:lnTo>
                  <a:lnTo>
                    <a:pt x="2741" y="6501"/>
                  </a:lnTo>
                  <a:lnTo>
                    <a:pt x="2511" y="6420"/>
                  </a:lnTo>
                  <a:lnTo>
                    <a:pt x="2511" y="6420"/>
                  </a:lnTo>
                  <a:lnTo>
                    <a:pt x="2483" y="6411"/>
                  </a:lnTo>
                  <a:lnTo>
                    <a:pt x="2456" y="6411"/>
                  </a:lnTo>
                  <a:lnTo>
                    <a:pt x="2434" y="6415"/>
                  </a:lnTo>
                  <a:lnTo>
                    <a:pt x="2416" y="6425"/>
                  </a:lnTo>
                  <a:lnTo>
                    <a:pt x="2398" y="6438"/>
                  </a:lnTo>
                  <a:lnTo>
                    <a:pt x="2380" y="6447"/>
                  </a:lnTo>
                  <a:lnTo>
                    <a:pt x="2362" y="6470"/>
                  </a:lnTo>
                  <a:lnTo>
                    <a:pt x="2362" y="6470"/>
                  </a:lnTo>
                  <a:lnTo>
                    <a:pt x="2276" y="6573"/>
                  </a:lnTo>
                  <a:lnTo>
                    <a:pt x="2195" y="6686"/>
                  </a:lnTo>
                  <a:lnTo>
                    <a:pt x="2042" y="6911"/>
                  </a:lnTo>
                  <a:lnTo>
                    <a:pt x="2042" y="6911"/>
                  </a:lnTo>
                  <a:lnTo>
                    <a:pt x="1934" y="7078"/>
                  </a:lnTo>
                  <a:lnTo>
                    <a:pt x="1817" y="7245"/>
                  </a:lnTo>
                  <a:lnTo>
                    <a:pt x="1817" y="7245"/>
                  </a:lnTo>
                  <a:lnTo>
                    <a:pt x="1645" y="7475"/>
                  </a:lnTo>
                  <a:lnTo>
                    <a:pt x="1645" y="7475"/>
                  </a:lnTo>
                  <a:lnTo>
                    <a:pt x="1505" y="7669"/>
                  </a:lnTo>
                  <a:lnTo>
                    <a:pt x="1505" y="7669"/>
                  </a:lnTo>
                  <a:lnTo>
                    <a:pt x="1663" y="7507"/>
                  </a:lnTo>
                  <a:lnTo>
                    <a:pt x="1663" y="7507"/>
                  </a:lnTo>
                  <a:lnTo>
                    <a:pt x="1807" y="7362"/>
                  </a:lnTo>
                  <a:lnTo>
                    <a:pt x="1947" y="7213"/>
                  </a:lnTo>
                  <a:lnTo>
                    <a:pt x="1947" y="7213"/>
                  </a:lnTo>
                  <a:lnTo>
                    <a:pt x="2019" y="7141"/>
                  </a:lnTo>
                  <a:lnTo>
                    <a:pt x="2091" y="7069"/>
                  </a:lnTo>
                  <a:lnTo>
                    <a:pt x="2236" y="6938"/>
                  </a:lnTo>
                  <a:lnTo>
                    <a:pt x="2236" y="6938"/>
                  </a:lnTo>
                  <a:lnTo>
                    <a:pt x="2349" y="6830"/>
                  </a:lnTo>
                  <a:lnTo>
                    <a:pt x="2461" y="6722"/>
                  </a:lnTo>
                  <a:lnTo>
                    <a:pt x="2502" y="6681"/>
                  </a:lnTo>
                  <a:lnTo>
                    <a:pt x="2551" y="6700"/>
                  </a:lnTo>
                  <a:lnTo>
                    <a:pt x="2551" y="6700"/>
                  </a:lnTo>
                  <a:lnTo>
                    <a:pt x="2727" y="6763"/>
                  </a:lnTo>
                  <a:lnTo>
                    <a:pt x="2903" y="6817"/>
                  </a:lnTo>
                  <a:lnTo>
                    <a:pt x="3088" y="6866"/>
                  </a:lnTo>
                  <a:lnTo>
                    <a:pt x="3268" y="6911"/>
                  </a:lnTo>
                  <a:lnTo>
                    <a:pt x="3458" y="6957"/>
                  </a:lnTo>
                  <a:lnTo>
                    <a:pt x="3647" y="6992"/>
                  </a:lnTo>
                  <a:lnTo>
                    <a:pt x="3840" y="7024"/>
                  </a:lnTo>
                  <a:lnTo>
                    <a:pt x="4039" y="7047"/>
                  </a:lnTo>
                  <a:lnTo>
                    <a:pt x="4242" y="7069"/>
                  </a:lnTo>
                  <a:lnTo>
                    <a:pt x="4449" y="7087"/>
                  </a:lnTo>
                  <a:lnTo>
                    <a:pt x="4666" y="7101"/>
                  </a:lnTo>
                  <a:lnTo>
                    <a:pt x="4887" y="7110"/>
                  </a:lnTo>
                  <a:lnTo>
                    <a:pt x="5112" y="7114"/>
                  </a:lnTo>
                  <a:lnTo>
                    <a:pt x="5342" y="7110"/>
                  </a:lnTo>
                  <a:lnTo>
                    <a:pt x="5581" y="7105"/>
                  </a:lnTo>
                  <a:lnTo>
                    <a:pt x="5829" y="7096"/>
                  </a:lnTo>
                  <a:lnTo>
                    <a:pt x="5829" y="7096"/>
                  </a:lnTo>
                  <a:lnTo>
                    <a:pt x="6717" y="7051"/>
                  </a:lnTo>
                  <a:lnTo>
                    <a:pt x="7623" y="7002"/>
                  </a:lnTo>
                  <a:lnTo>
                    <a:pt x="8547" y="6943"/>
                  </a:lnTo>
                  <a:lnTo>
                    <a:pt x="9012" y="6907"/>
                  </a:lnTo>
                  <a:lnTo>
                    <a:pt x="9476" y="6871"/>
                  </a:lnTo>
                  <a:lnTo>
                    <a:pt x="9476" y="6871"/>
                  </a:lnTo>
                  <a:lnTo>
                    <a:pt x="9566" y="6862"/>
                  </a:lnTo>
                  <a:lnTo>
                    <a:pt x="9647" y="6848"/>
                  </a:lnTo>
                  <a:lnTo>
                    <a:pt x="9728" y="6835"/>
                  </a:lnTo>
                  <a:lnTo>
                    <a:pt x="9800" y="6817"/>
                  </a:lnTo>
                  <a:lnTo>
                    <a:pt x="9872" y="6794"/>
                  </a:lnTo>
                  <a:lnTo>
                    <a:pt x="9940" y="6772"/>
                  </a:lnTo>
                  <a:lnTo>
                    <a:pt x="10003" y="6740"/>
                  </a:lnTo>
                  <a:lnTo>
                    <a:pt x="10062" y="6713"/>
                  </a:lnTo>
                  <a:lnTo>
                    <a:pt x="10116" y="6677"/>
                  </a:lnTo>
                  <a:lnTo>
                    <a:pt x="10170" y="6641"/>
                  </a:lnTo>
                  <a:lnTo>
                    <a:pt x="10215" y="6600"/>
                  </a:lnTo>
                  <a:lnTo>
                    <a:pt x="10260" y="6555"/>
                  </a:lnTo>
                  <a:lnTo>
                    <a:pt x="10301" y="6505"/>
                  </a:lnTo>
                  <a:lnTo>
                    <a:pt x="10342" y="6456"/>
                  </a:lnTo>
                  <a:lnTo>
                    <a:pt x="10377" y="6398"/>
                  </a:lnTo>
                  <a:lnTo>
                    <a:pt x="10409" y="6339"/>
                  </a:lnTo>
                  <a:lnTo>
                    <a:pt x="10409" y="6339"/>
                  </a:lnTo>
                  <a:lnTo>
                    <a:pt x="10436" y="6276"/>
                  </a:lnTo>
                  <a:lnTo>
                    <a:pt x="10463" y="6213"/>
                  </a:lnTo>
                  <a:lnTo>
                    <a:pt x="10486" y="6150"/>
                  </a:lnTo>
                  <a:lnTo>
                    <a:pt x="10508" y="6082"/>
                  </a:lnTo>
                  <a:lnTo>
                    <a:pt x="10545" y="5947"/>
                  </a:lnTo>
                  <a:lnTo>
                    <a:pt x="10571" y="5807"/>
                  </a:lnTo>
                  <a:lnTo>
                    <a:pt x="10598" y="5667"/>
                  </a:lnTo>
                  <a:lnTo>
                    <a:pt x="10617" y="5523"/>
                  </a:lnTo>
                  <a:lnTo>
                    <a:pt x="10644" y="5230"/>
                  </a:lnTo>
                </a:path>
              </a:pathLst>
            </a:custGeom>
            <a:solidFill>
              <a:schemeClr val="accent3"/>
            </a:solidFill>
            <a:ln>
              <a:noFill/>
            </a:ln>
            <a:effectLst/>
          </p:spPr>
          <p:txBody>
            <a:bodyPr wrap="none" anchor="ctr"/>
            <a:lstStyle/>
            <a:p>
              <a:endParaRPr lang="en-US"/>
            </a:p>
          </p:txBody>
        </p:sp>
      </p:grpSp>
      <p:sp>
        <p:nvSpPr>
          <p:cNvPr id="12" name="Rectangle 11">
            <a:extLst>
              <a:ext uri="{FF2B5EF4-FFF2-40B4-BE49-F238E27FC236}">
                <a16:creationId xmlns:a16="http://schemas.microsoft.com/office/drawing/2014/main" xmlns="" id="{1EEA526C-1C0F-B147-9782-51AF5DDB0C4B}"/>
              </a:ext>
            </a:extLst>
          </p:cNvPr>
          <p:cNvSpPr/>
          <p:nvPr/>
        </p:nvSpPr>
        <p:spPr>
          <a:xfrm>
            <a:off x="1091568" y="5192016"/>
            <a:ext cx="2637574" cy="923330"/>
          </a:xfrm>
          <a:prstGeom prst="rect">
            <a:avLst/>
          </a:prstGeom>
        </p:spPr>
        <p:txBody>
          <a:bodyPr wrap="square">
            <a:spAutoFit/>
          </a:bodyPr>
          <a:lstStyle/>
          <a:p>
            <a:pPr algn="ctr"/>
            <a:r>
              <a:rPr lang="en-GB" dirty="0">
                <a:solidFill>
                  <a:schemeClr val="bg1"/>
                </a:solidFill>
                <a:latin typeface="Museo Sans 300" panose="02000000000000000000"/>
              </a:rPr>
              <a:t>For me it’s shown me the right path of the start of a new life</a:t>
            </a:r>
            <a:endParaRPr lang="en-US" dirty="0">
              <a:solidFill>
                <a:schemeClr val="bg1"/>
              </a:solidFill>
            </a:endParaRPr>
          </a:p>
        </p:txBody>
      </p:sp>
      <p:grpSp>
        <p:nvGrpSpPr>
          <p:cNvPr id="18" name="Group 17">
            <a:extLst>
              <a:ext uri="{FF2B5EF4-FFF2-40B4-BE49-F238E27FC236}">
                <a16:creationId xmlns:a16="http://schemas.microsoft.com/office/drawing/2014/main" xmlns="" id="{7DA2A867-D391-1344-8E87-1603D05E85EE}"/>
              </a:ext>
            </a:extLst>
          </p:cNvPr>
          <p:cNvGrpSpPr/>
          <p:nvPr/>
        </p:nvGrpSpPr>
        <p:grpSpPr>
          <a:xfrm>
            <a:off x="7751837" y="732616"/>
            <a:ext cx="4238951" cy="2563762"/>
            <a:chOff x="1574261" y="1925256"/>
            <a:chExt cx="4171475" cy="2955693"/>
          </a:xfrm>
        </p:grpSpPr>
        <p:sp>
          <p:nvSpPr>
            <p:cNvPr id="19" name="Freeform 18">
              <a:extLst>
                <a:ext uri="{FF2B5EF4-FFF2-40B4-BE49-F238E27FC236}">
                  <a16:creationId xmlns:a16="http://schemas.microsoft.com/office/drawing/2014/main" xmlns="" id="{34527F4D-4A5B-AD42-A2C0-F28A997BD45A}"/>
                </a:ext>
              </a:extLst>
            </p:cNvPr>
            <p:cNvSpPr/>
            <p:nvPr/>
          </p:nvSpPr>
          <p:spPr>
            <a:xfrm>
              <a:off x="1643842" y="1998218"/>
              <a:ext cx="4023286" cy="2828544"/>
            </a:xfrm>
            <a:custGeom>
              <a:avLst/>
              <a:gdLst>
                <a:gd name="connsiteX0" fmla="*/ 1748176 w 4023286"/>
                <a:gd name="connsiteY0" fmla="*/ 0 h 2828544"/>
                <a:gd name="connsiteX1" fmla="*/ 2046434 w 4023286"/>
                <a:gd name="connsiteY1" fmla="*/ 0 h 2828544"/>
                <a:gd name="connsiteX2" fmla="*/ 2339802 w 4023286"/>
                <a:gd name="connsiteY2" fmla="*/ 1504 h 2828544"/>
                <a:gd name="connsiteX3" fmla="*/ 2634675 w 4023286"/>
                <a:gd name="connsiteY3" fmla="*/ 4889 h 2828544"/>
                <a:gd name="connsiteX4" fmla="*/ 2929924 w 4023286"/>
                <a:gd name="connsiteY4" fmla="*/ 11658 h 2828544"/>
                <a:gd name="connsiteX5" fmla="*/ 3223293 w 4023286"/>
                <a:gd name="connsiteY5" fmla="*/ 21813 h 2828544"/>
                <a:gd name="connsiteX6" fmla="*/ 3295883 w 4023286"/>
                <a:gd name="connsiteY6" fmla="*/ 21813 h 2828544"/>
                <a:gd name="connsiteX7" fmla="*/ 3374114 w 4023286"/>
                <a:gd name="connsiteY7" fmla="*/ 21813 h 2828544"/>
                <a:gd name="connsiteX8" fmla="*/ 3485820 w 4023286"/>
                <a:gd name="connsiteY8" fmla="*/ 21813 h 2828544"/>
                <a:gd name="connsiteX9" fmla="*/ 3543742 w 4023286"/>
                <a:gd name="connsiteY9" fmla="*/ 23693 h 2828544"/>
                <a:gd name="connsiteX10" fmla="*/ 3597902 w 4023286"/>
                <a:gd name="connsiteY10" fmla="*/ 25574 h 2828544"/>
                <a:gd name="connsiteX11" fmla="*/ 3653943 w 4023286"/>
                <a:gd name="connsiteY11" fmla="*/ 30463 h 2828544"/>
                <a:gd name="connsiteX12" fmla="*/ 3706599 w 4023286"/>
                <a:gd name="connsiteY12" fmla="*/ 38737 h 2828544"/>
                <a:gd name="connsiteX13" fmla="*/ 3758879 w 4023286"/>
                <a:gd name="connsiteY13" fmla="*/ 49267 h 2828544"/>
                <a:gd name="connsiteX14" fmla="*/ 3784454 w 4023286"/>
                <a:gd name="connsiteY14" fmla="*/ 55661 h 2828544"/>
                <a:gd name="connsiteX15" fmla="*/ 3810030 w 4023286"/>
                <a:gd name="connsiteY15" fmla="*/ 64311 h 2828544"/>
                <a:gd name="connsiteX16" fmla="*/ 3837110 w 4023286"/>
                <a:gd name="connsiteY16" fmla="*/ 74465 h 2828544"/>
                <a:gd name="connsiteX17" fmla="*/ 3860429 w 4023286"/>
                <a:gd name="connsiteY17" fmla="*/ 86500 h 2828544"/>
                <a:gd name="connsiteX18" fmla="*/ 3884501 w 4023286"/>
                <a:gd name="connsiteY18" fmla="*/ 100040 h 2828544"/>
                <a:gd name="connsiteX19" fmla="*/ 3906315 w 4023286"/>
                <a:gd name="connsiteY19" fmla="*/ 116964 h 2828544"/>
                <a:gd name="connsiteX20" fmla="*/ 3925121 w 4023286"/>
                <a:gd name="connsiteY20" fmla="*/ 135768 h 2828544"/>
                <a:gd name="connsiteX21" fmla="*/ 3943926 w 4023286"/>
                <a:gd name="connsiteY21" fmla="*/ 156077 h 2828544"/>
                <a:gd name="connsiteX22" fmla="*/ 3958971 w 4023286"/>
                <a:gd name="connsiteY22" fmla="*/ 177890 h 2828544"/>
                <a:gd name="connsiteX23" fmla="*/ 3972511 w 4023286"/>
                <a:gd name="connsiteY23" fmla="*/ 201584 h 2828544"/>
                <a:gd name="connsiteX24" fmla="*/ 3986051 w 4023286"/>
                <a:gd name="connsiteY24" fmla="*/ 228662 h 2828544"/>
                <a:gd name="connsiteX25" fmla="*/ 3996206 w 4023286"/>
                <a:gd name="connsiteY25" fmla="*/ 257621 h 2828544"/>
                <a:gd name="connsiteX26" fmla="*/ 4004857 w 4023286"/>
                <a:gd name="connsiteY26" fmla="*/ 288085 h 2828544"/>
                <a:gd name="connsiteX27" fmla="*/ 4013131 w 4023286"/>
                <a:gd name="connsiteY27" fmla="*/ 320429 h 2828544"/>
                <a:gd name="connsiteX28" fmla="*/ 4018397 w 4023286"/>
                <a:gd name="connsiteY28" fmla="*/ 354277 h 2828544"/>
                <a:gd name="connsiteX29" fmla="*/ 4021782 w 4023286"/>
                <a:gd name="connsiteY29" fmla="*/ 391510 h 2828544"/>
                <a:gd name="connsiteX30" fmla="*/ 4023286 w 4023286"/>
                <a:gd name="connsiteY30" fmla="*/ 428742 h 2828544"/>
                <a:gd name="connsiteX31" fmla="*/ 4023286 w 4023286"/>
                <a:gd name="connsiteY31" fmla="*/ 469736 h 2828544"/>
                <a:gd name="connsiteX32" fmla="*/ 4021782 w 4023286"/>
                <a:gd name="connsiteY32" fmla="*/ 517124 h 2828544"/>
                <a:gd name="connsiteX33" fmla="*/ 4018397 w 4023286"/>
                <a:gd name="connsiteY33" fmla="*/ 564511 h 2828544"/>
                <a:gd name="connsiteX34" fmla="*/ 4010122 w 4023286"/>
                <a:gd name="connsiteY34" fmla="*/ 659662 h 2828544"/>
                <a:gd name="connsiteX35" fmla="*/ 3998087 w 4023286"/>
                <a:gd name="connsiteY35" fmla="*/ 752932 h 2828544"/>
                <a:gd name="connsiteX36" fmla="*/ 3984547 w 4023286"/>
                <a:gd name="connsiteY36" fmla="*/ 845827 h 2828544"/>
                <a:gd name="connsiteX37" fmla="*/ 3965741 w 4023286"/>
                <a:gd name="connsiteY37" fmla="*/ 978210 h 2828544"/>
                <a:gd name="connsiteX38" fmla="*/ 3891271 w 4023286"/>
                <a:gd name="connsiteY38" fmla="*/ 1561526 h 2828544"/>
                <a:gd name="connsiteX39" fmla="*/ 3870960 w 4023286"/>
                <a:gd name="connsiteY39" fmla="*/ 1734528 h 2828544"/>
                <a:gd name="connsiteX40" fmla="*/ 3848770 w 4023286"/>
                <a:gd name="connsiteY40" fmla="*/ 1924453 h 2828544"/>
                <a:gd name="connsiteX41" fmla="*/ 3835230 w 4023286"/>
                <a:gd name="connsiteY41" fmla="*/ 2019604 h 2828544"/>
                <a:gd name="connsiteX42" fmla="*/ 3820185 w 4023286"/>
                <a:gd name="connsiteY42" fmla="*/ 2116259 h 2828544"/>
                <a:gd name="connsiteX43" fmla="*/ 3808149 w 4023286"/>
                <a:gd name="connsiteY43" fmla="*/ 2173801 h 2828544"/>
                <a:gd name="connsiteX44" fmla="*/ 3799499 w 4023286"/>
                <a:gd name="connsiteY44" fmla="*/ 2202384 h 2828544"/>
                <a:gd name="connsiteX45" fmla="*/ 3791224 w 4023286"/>
                <a:gd name="connsiteY45" fmla="*/ 2231343 h 2828544"/>
                <a:gd name="connsiteX46" fmla="*/ 3779189 w 4023286"/>
                <a:gd name="connsiteY46" fmla="*/ 2259926 h 2828544"/>
                <a:gd name="connsiteX47" fmla="*/ 3765649 w 4023286"/>
                <a:gd name="connsiteY47" fmla="*/ 2285500 h 2828544"/>
                <a:gd name="connsiteX48" fmla="*/ 3750604 w 4023286"/>
                <a:gd name="connsiteY48" fmla="*/ 2311074 h 2828544"/>
                <a:gd name="connsiteX49" fmla="*/ 3731798 w 4023286"/>
                <a:gd name="connsiteY49" fmla="*/ 2334768 h 2828544"/>
                <a:gd name="connsiteX50" fmla="*/ 3718258 w 4023286"/>
                <a:gd name="connsiteY50" fmla="*/ 2350187 h 2828544"/>
                <a:gd name="connsiteX51" fmla="*/ 3702838 w 4023286"/>
                <a:gd name="connsiteY51" fmla="*/ 2363727 h 2828544"/>
                <a:gd name="connsiteX52" fmla="*/ 3685913 w 4023286"/>
                <a:gd name="connsiteY52" fmla="*/ 2375385 h 2828544"/>
                <a:gd name="connsiteX53" fmla="*/ 3670868 w 4023286"/>
                <a:gd name="connsiteY53" fmla="*/ 2385540 h 2828544"/>
                <a:gd name="connsiteX54" fmla="*/ 3653943 w 4023286"/>
                <a:gd name="connsiteY54" fmla="*/ 2394190 h 2828544"/>
                <a:gd name="connsiteX55" fmla="*/ 3635137 w 4023286"/>
                <a:gd name="connsiteY55" fmla="*/ 2400960 h 2828544"/>
                <a:gd name="connsiteX56" fmla="*/ 3618212 w 4023286"/>
                <a:gd name="connsiteY56" fmla="*/ 2407729 h 2828544"/>
                <a:gd name="connsiteX57" fmla="*/ 3599406 w 4023286"/>
                <a:gd name="connsiteY57" fmla="*/ 2412618 h 2828544"/>
                <a:gd name="connsiteX58" fmla="*/ 3562171 w 4023286"/>
                <a:gd name="connsiteY58" fmla="*/ 2421268 h 2828544"/>
                <a:gd name="connsiteX59" fmla="*/ 3526817 w 4023286"/>
                <a:gd name="connsiteY59" fmla="*/ 2426158 h 2828544"/>
                <a:gd name="connsiteX60" fmla="*/ 3491086 w 4023286"/>
                <a:gd name="connsiteY60" fmla="*/ 2429919 h 2828544"/>
                <a:gd name="connsiteX61" fmla="*/ 3455355 w 4023286"/>
                <a:gd name="connsiteY61" fmla="*/ 2431423 h 2828544"/>
                <a:gd name="connsiteX62" fmla="*/ 3094286 w 4023286"/>
                <a:gd name="connsiteY62" fmla="*/ 2451732 h 2828544"/>
                <a:gd name="connsiteX63" fmla="*/ 2734721 w 4023286"/>
                <a:gd name="connsiteY63" fmla="*/ 2468656 h 2828544"/>
                <a:gd name="connsiteX64" fmla="*/ 2183715 w 4023286"/>
                <a:gd name="connsiteY64" fmla="*/ 2497615 h 2828544"/>
                <a:gd name="connsiteX65" fmla="*/ 2036279 w 4023286"/>
                <a:gd name="connsiteY65" fmla="*/ 2504384 h 2828544"/>
                <a:gd name="connsiteX66" fmla="*/ 1959928 w 4023286"/>
                <a:gd name="connsiteY66" fmla="*/ 2506265 h 2828544"/>
                <a:gd name="connsiteX67" fmla="*/ 1882072 w 4023286"/>
                <a:gd name="connsiteY67" fmla="*/ 2507769 h 2828544"/>
                <a:gd name="connsiteX68" fmla="*/ 1802336 w 4023286"/>
                <a:gd name="connsiteY68" fmla="*/ 2506265 h 2828544"/>
                <a:gd name="connsiteX69" fmla="*/ 1722600 w 4023286"/>
                <a:gd name="connsiteY69" fmla="*/ 2504384 h 2828544"/>
                <a:gd name="connsiteX70" fmla="*/ 1640983 w 4023286"/>
                <a:gd name="connsiteY70" fmla="*/ 2499119 h 2828544"/>
                <a:gd name="connsiteX71" fmla="*/ 1558238 w 4023286"/>
                <a:gd name="connsiteY71" fmla="*/ 2494230 h 2828544"/>
                <a:gd name="connsiteX72" fmla="*/ 1475117 w 4023286"/>
                <a:gd name="connsiteY72" fmla="*/ 2484075 h 2828544"/>
                <a:gd name="connsiteX73" fmla="*/ 1391996 w 4023286"/>
                <a:gd name="connsiteY73" fmla="*/ 2473921 h 2828544"/>
                <a:gd name="connsiteX74" fmla="*/ 1307371 w 4023286"/>
                <a:gd name="connsiteY74" fmla="*/ 2460006 h 2828544"/>
                <a:gd name="connsiteX75" fmla="*/ 1220865 w 4023286"/>
                <a:gd name="connsiteY75" fmla="*/ 2443082 h 2828544"/>
                <a:gd name="connsiteX76" fmla="*/ 1134359 w 4023286"/>
                <a:gd name="connsiteY76" fmla="*/ 2422773 h 2828544"/>
                <a:gd name="connsiteX77" fmla="*/ 1047852 w 4023286"/>
                <a:gd name="connsiteY77" fmla="*/ 2399079 h 2828544"/>
                <a:gd name="connsiteX78" fmla="*/ 961346 w 4023286"/>
                <a:gd name="connsiteY78" fmla="*/ 2372001 h 2828544"/>
                <a:gd name="connsiteX79" fmla="*/ 874840 w 4023286"/>
                <a:gd name="connsiteY79" fmla="*/ 2341537 h 2828544"/>
                <a:gd name="connsiteX80" fmla="*/ 864309 w 4023286"/>
                <a:gd name="connsiteY80" fmla="*/ 2338152 h 2828544"/>
                <a:gd name="connsiteX81" fmla="*/ 854154 w 4023286"/>
                <a:gd name="connsiteY81" fmla="*/ 2338152 h 2828544"/>
                <a:gd name="connsiteX82" fmla="*/ 845879 w 4023286"/>
                <a:gd name="connsiteY82" fmla="*/ 2339657 h 2828544"/>
                <a:gd name="connsiteX83" fmla="*/ 839109 w 4023286"/>
                <a:gd name="connsiteY83" fmla="*/ 2343418 h 2828544"/>
                <a:gd name="connsiteX84" fmla="*/ 832339 w 4023286"/>
                <a:gd name="connsiteY84" fmla="*/ 2348307 h 2828544"/>
                <a:gd name="connsiteX85" fmla="*/ 825569 w 4023286"/>
                <a:gd name="connsiteY85" fmla="*/ 2351692 h 2828544"/>
                <a:gd name="connsiteX86" fmla="*/ 818799 w 4023286"/>
                <a:gd name="connsiteY86" fmla="*/ 2360342 h 2828544"/>
                <a:gd name="connsiteX87" fmla="*/ 786454 w 4023286"/>
                <a:gd name="connsiteY87" fmla="*/ 2399079 h 2828544"/>
                <a:gd name="connsiteX88" fmla="*/ 755988 w 4023286"/>
                <a:gd name="connsiteY88" fmla="*/ 2441577 h 2828544"/>
                <a:gd name="connsiteX89" fmla="*/ 698443 w 4023286"/>
                <a:gd name="connsiteY89" fmla="*/ 2526198 h 2828544"/>
                <a:gd name="connsiteX90" fmla="*/ 657823 w 4023286"/>
                <a:gd name="connsiteY90" fmla="*/ 2589005 h 2828544"/>
                <a:gd name="connsiteX91" fmla="*/ 613817 w 4023286"/>
                <a:gd name="connsiteY91" fmla="*/ 2651812 h 2828544"/>
                <a:gd name="connsiteX92" fmla="*/ 549126 w 4023286"/>
                <a:gd name="connsiteY92" fmla="*/ 2738312 h 2828544"/>
                <a:gd name="connsiteX93" fmla="*/ 530045 w 4023286"/>
                <a:gd name="connsiteY93" fmla="*/ 2764751 h 2828544"/>
                <a:gd name="connsiteX94" fmla="*/ 422606 w 4023286"/>
                <a:gd name="connsiteY94" fmla="*/ 2828544 h 2828544"/>
                <a:gd name="connsiteX95" fmla="*/ 450960 w 4023286"/>
                <a:gd name="connsiteY95" fmla="*/ 2707849 h 2828544"/>
                <a:gd name="connsiteX96" fmla="*/ 493461 w 4023286"/>
                <a:gd name="connsiteY96" fmla="*/ 2528078 h 2828544"/>
                <a:gd name="connsiteX97" fmla="*/ 513771 w 4023286"/>
                <a:gd name="connsiteY97" fmla="*/ 2438192 h 2828544"/>
                <a:gd name="connsiteX98" fmla="*/ 532201 w 4023286"/>
                <a:gd name="connsiteY98" fmla="*/ 2346426 h 2828544"/>
                <a:gd name="connsiteX99" fmla="*/ 532201 w 4023286"/>
                <a:gd name="connsiteY99" fmla="*/ 2339657 h 2828544"/>
                <a:gd name="connsiteX100" fmla="*/ 530696 w 4023286"/>
                <a:gd name="connsiteY100" fmla="*/ 2333263 h 2828544"/>
                <a:gd name="connsiteX101" fmla="*/ 525431 w 4023286"/>
                <a:gd name="connsiteY101" fmla="*/ 2326118 h 2828544"/>
                <a:gd name="connsiteX102" fmla="*/ 518661 w 4023286"/>
                <a:gd name="connsiteY102" fmla="*/ 2321228 h 2828544"/>
                <a:gd name="connsiteX103" fmla="*/ 506625 w 4023286"/>
                <a:gd name="connsiteY103" fmla="*/ 2316339 h 2828544"/>
                <a:gd name="connsiteX104" fmla="*/ 494966 w 4023286"/>
                <a:gd name="connsiteY104" fmla="*/ 2314459 h 2828544"/>
                <a:gd name="connsiteX105" fmla="*/ 482930 w 4023286"/>
                <a:gd name="connsiteY105" fmla="*/ 2316339 h 2828544"/>
                <a:gd name="connsiteX106" fmla="*/ 478040 w 4023286"/>
                <a:gd name="connsiteY106" fmla="*/ 2317844 h 2828544"/>
                <a:gd name="connsiteX107" fmla="*/ 474655 w 4023286"/>
                <a:gd name="connsiteY107" fmla="*/ 2321228 h 2828544"/>
                <a:gd name="connsiteX108" fmla="*/ 452465 w 4023286"/>
                <a:gd name="connsiteY108" fmla="*/ 2336272 h 2828544"/>
                <a:gd name="connsiteX109" fmla="*/ 430274 w 4023286"/>
                <a:gd name="connsiteY109" fmla="*/ 2350187 h 2828544"/>
                <a:gd name="connsiteX110" fmla="*/ 408459 w 4023286"/>
                <a:gd name="connsiteY110" fmla="*/ 2360342 h 2828544"/>
                <a:gd name="connsiteX111" fmla="*/ 384764 w 4023286"/>
                <a:gd name="connsiteY111" fmla="*/ 2367111 h 2828544"/>
                <a:gd name="connsiteX112" fmla="*/ 359189 w 4023286"/>
                <a:gd name="connsiteY112" fmla="*/ 2370496 h 2828544"/>
                <a:gd name="connsiteX113" fmla="*/ 335493 w 4023286"/>
                <a:gd name="connsiteY113" fmla="*/ 2372001 h 2828544"/>
                <a:gd name="connsiteX114" fmla="*/ 308413 w 4023286"/>
                <a:gd name="connsiteY114" fmla="*/ 2370496 h 2828544"/>
                <a:gd name="connsiteX115" fmla="*/ 282838 w 4023286"/>
                <a:gd name="connsiteY115" fmla="*/ 2365231 h 2828544"/>
                <a:gd name="connsiteX116" fmla="*/ 265912 w 4023286"/>
                <a:gd name="connsiteY116" fmla="*/ 2360342 h 2828544"/>
                <a:gd name="connsiteX117" fmla="*/ 247483 w 4023286"/>
                <a:gd name="connsiteY117" fmla="*/ 2355077 h 2828544"/>
                <a:gd name="connsiteX118" fmla="*/ 230182 w 4023286"/>
                <a:gd name="connsiteY118" fmla="*/ 2346426 h 2828544"/>
                <a:gd name="connsiteX119" fmla="*/ 213257 w 4023286"/>
                <a:gd name="connsiteY119" fmla="*/ 2338152 h 2828544"/>
                <a:gd name="connsiteX120" fmla="*/ 196331 w 4023286"/>
                <a:gd name="connsiteY120" fmla="*/ 2327998 h 2828544"/>
                <a:gd name="connsiteX121" fmla="*/ 179406 w 4023286"/>
                <a:gd name="connsiteY121" fmla="*/ 2317844 h 2828544"/>
                <a:gd name="connsiteX122" fmla="*/ 164362 w 4023286"/>
                <a:gd name="connsiteY122" fmla="*/ 2306185 h 2828544"/>
                <a:gd name="connsiteX123" fmla="*/ 148941 w 4023286"/>
                <a:gd name="connsiteY123" fmla="*/ 2292269 h 2828544"/>
                <a:gd name="connsiteX124" fmla="*/ 133897 w 4023286"/>
                <a:gd name="connsiteY124" fmla="*/ 2278730 h 2828544"/>
                <a:gd name="connsiteX125" fmla="*/ 120357 w 4023286"/>
                <a:gd name="connsiteY125" fmla="*/ 2265191 h 2828544"/>
                <a:gd name="connsiteX126" fmla="*/ 106816 w 4023286"/>
                <a:gd name="connsiteY126" fmla="*/ 2249771 h 2828544"/>
                <a:gd name="connsiteX127" fmla="*/ 94781 w 4023286"/>
                <a:gd name="connsiteY127" fmla="*/ 2232847 h 2828544"/>
                <a:gd name="connsiteX128" fmla="*/ 82745 w 4023286"/>
                <a:gd name="connsiteY128" fmla="*/ 2215923 h 2828544"/>
                <a:gd name="connsiteX129" fmla="*/ 71086 w 4023286"/>
                <a:gd name="connsiteY129" fmla="*/ 2198999 h 2828544"/>
                <a:gd name="connsiteX130" fmla="*/ 62435 w 4023286"/>
                <a:gd name="connsiteY130" fmla="*/ 2182075 h 2828544"/>
                <a:gd name="connsiteX131" fmla="*/ 54160 w 4023286"/>
                <a:gd name="connsiteY131" fmla="*/ 2163647 h 2828544"/>
                <a:gd name="connsiteX132" fmla="*/ 42125 w 4023286"/>
                <a:gd name="connsiteY132" fmla="*/ 2136192 h 2828544"/>
                <a:gd name="connsiteX133" fmla="*/ 33850 w 4023286"/>
                <a:gd name="connsiteY133" fmla="*/ 2107609 h 2828544"/>
                <a:gd name="connsiteX134" fmla="*/ 25200 w 4023286"/>
                <a:gd name="connsiteY134" fmla="*/ 2080531 h 2828544"/>
                <a:gd name="connsiteX135" fmla="*/ 18430 w 4023286"/>
                <a:gd name="connsiteY135" fmla="*/ 2051572 h 2828544"/>
                <a:gd name="connsiteX136" fmla="*/ 13164 w 4023286"/>
                <a:gd name="connsiteY136" fmla="*/ 2022613 h 2828544"/>
                <a:gd name="connsiteX137" fmla="*/ 8275 w 4023286"/>
                <a:gd name="connsiteY137" fmla="*/ 1994030 h 2828544"/>
                <a:gd name="connsiteX138" fmla="*/ 3385 w 4023286"/>
                <a:gd name="connsiteY138" fmla="*/ 1936112 h 2828544"/>
                <a:gd name="connsiteX139" fmla="*/ 0 w 4023286"/>
                <a:gd name="connsiteY139" fmla="*/ 1877066 h 2828544"/>
                <a:gd name="connsiteX140" fmla="*/ 0 w 4023286"/>
                <a:gd name="connsiteY140" fmla="*/ 1817644 h 2828544"/>
                <a:gd name="connsiteX141" fmla="*/ 1505 w 4023286"/>
                <a:gd name="connsiteY141" fmla="*/ 1758221 h 2828544"/>
                <a:gd name="connsiteX142" fmla="*/ 4890 w 4023286"/>
                <a:gd name="connsiteY142" fmla="*/ 1698799 h 2828544"/>
                <a:gd name="connsiteX143" fmla="*/ 8275 w 4023286"/>
                <a:gd name="connsiteY143" fmla="*/ 1608914 h 2828544"/>
                <a:gd name="connsiteX144" fmla="*/ 16925 w 4023286"/>
                <a:gd name="connsiteY144" fmla="*/ 1218908 h 2828544"/>
                <a:gd name="connsiteX145" fmla="*/ 25200 w 4023286"/>
                <a:gd name="connsiteY145" fmla="*/ 830783 h 2828544"/>
                <a:gd name="connsiteX146" fmla="*/ 37235 w 4023286"/>
                <a:gd name="connsiteY146" fmla="*/ 438897 h 2828544"/>
                <a:gd name="connsiteX147" fmla="*/ 40620 w 4023286"/>
                <a:gd name="connsiteY147" fmla="*/ 373081 h 2828544"/>
                <a:gd name="connsiteX148" fmla="*/ 44005 w 4023286"/>
                <a:gd name="connsiteY148" fmla="*/ 339233 h 2828544"/>
                <a:gd name="connsiteX149" fmla="*/ 47390 w 4023286"/>
                <a:gd name="connsiteY149" fmla="*/ 306889 h 2828544"/>
                <a:gd name="connsiteX150" fmla="*/ 54160 w 4023286"/>
                <a:gd name="connsiteY150" fmla="*/ 274545 h 2828544"/>
                <a:gd name="connsiteX151" fmla="*/ 60930 w 4023286"/>
                <a:gd name="connsiteY151" fmla="*/ 244082 h 2828544"/>
                <a:gd name="connsiteX152" fmla="*/ 71086 w 4023286"/>
                <a:gd name="connsiteY152" fmla="*/ 215499 h 2828544"/>
                <a:gd name="connsiteX153" fmla="*/ 82745 w 4023286"/>
                <a:gd name="connsiteY153" fmla="*/ 186540 h 2828544"/>
                <a:gd name="connsiteX154" fmla="*/ 98166 w 4023286"/>
                <a:gd name="connsiteY154" fmla="*/ 159462 h 2828544"/>
                <a:gd name="connsiteX155" fmla="*/ 115091 w 4023286"/>
                <a:gd name="connsiteY155" fmla="*/ 135768 h 2828544"/>
                <a:gd name="connsiteX156" fmla="*/ 125246 w 4023286"/>
                <a:gd name="connsiteY156" fmla="*/ 123733 h 2828544"/>
                <a:gd name="connsiteX157" fmla="*/ 136905 w 4023286"/>
                <a:gd name="connsiteY157" fmla="*/ 113579 h 2828544"/>
                <a:gd name="connsiteX158" fmla="*/ 147437 w 4023286"/>
                <a:gd name="connsiteY158" fmla="*/ 103424 h 2828544"/>
                <a:gd name="connsiteX159" fmla="*/ 160977 w 4023286"/>
                <a:gd name="connsiteY159" fmla="*/ 93270 h 2828544"/>
                <a:gd name="connsiteX160" fmla="*/ 174517 w 4023286"/>
                <a:gd name="connsiteY160" fmla="*/ 84620 h 2828544"/>
                <a:gd name="connsiteX161" fmla="*/ 188057 w 4023286"/>
                <a:gd name="connsiteY161" fmla="*/ 76346 h 2828544"/>
                <a:gd name="connsiteX162" fmla="*/ 204982 w 4023286"/>
                <a:gd name="connsiteY162" fmla="*/ 69576 h 2828544"/>
                <a:gd name="connsiteX163" fmla="*/ 220403 w 4023286"/>
                <a:gd name="connsiteY163" fmla="*/ 62807 h 2828544"/>
                <a:gd name="connsiteX164" fmla="*/ 238832 w 4023286"/>
                <a:gd name="connsiteY164" fmla="*/ 57541 h 2828544"/>
                <a:gd name="connsiteX165" fmla="*/ 257638 w 4023286"/>
                <a:gd name="connsiteY165" fmla="*/ 52652 h 2828544"/>
                <a:gd name="connsiteX166" fmla="*/ 276444 w 4023286"/>
                <a:gd name="connsiteY166" fmla="*/ 49267 h 2828544"/>
                <a:gd name="connsiteX167" fmla="*/ 298258 w 4023286"/>
                <a:gd name="connsiteY167" fmla="*/ 45883 h 2828544"/>
                <a:gd name="connsiteX168" fmla="*/ 352418 w 4023286"/>
                <a:gd name="connsiteY168" fmla="*/ 40617 h 2828544"/>
                <a:gd name="connsiteX169" fmla="*/ 406955 w 4023286"/>
                <a:gd name="connsiteY169" fmla="*/ 35728 h 2828544"/>
                <a:gd name="connsiteX170" fmla="*/ 518661 w 4023286"/>
                <a:gd name="connsiteY170" fmla="*/ 30463 h 2828544"/>
                <a:gd name="connsiteX171" fmla="*/ 628862 w 4023286"/>
                <a:gd name="connsiteY171" fmla="*/ 25574 h 2828544"/>
                <a:gd name="connsiteX172" fmla="*/ 739063 w 4023286"/>
                <a:gd name="connsiteY172" fmla="*/ 21813 h 2828544"/>
                <a:gd name="connsiteX173" fmla="*/ 891765 w 4023286"/>
                <a:gd name="connsiteY173" fmla="*/ 18428 h 2828544"/>
                <a:gd name="connsiteX174" fmla="*/ 1169713 w 4023286"/>
                <a:gd name="connsiteY174" fmla="*/ 10154 h 2828544"/>
                <a:gd name="connsiteX175" fmla="*/ 1456312 w 4023286"/>
                <a:gd name="connsiteY175" fmla="*/ 3384 h 2828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Lst>
              <a:rect l="l" t="t" r="r" b="b"/>
              <a:pathLst>
                <a:path w="4023286" h="2828544">
                  <a:moveTo>
                    <a:pt x="1748176" y="0"/>
                  </a:moveTo>
                  <a:lnTo>
                    <a:pt x="2046434" y="0"/>
                  </a:lnTo>
                  <a:lnTo>
                    <a:pt x="2339802" y="1504"/>
                  </a:lnTo>
                  <a:lnTo>
                    <a:pt x="2634675" y="4889"/>
                  </a:lnTo>
                  <a:lnTo>
                    <a:pt x="2929924" y="11658"/>
                  </a:lnTo>
                  <a:lnTo>
                    <a:pt x="3223293" y="21813"/>
                  </a:lnTo>
                  <a:lnTo>
                    <a:pt x="3295883" y="21813"/>
                  </a:lnTo>
                  <a:lnTo>
                    <a:pt x="3374114" y="21813"/>
                  </a:lnTo>
                  <a:lnTo>
                    <a:pt x="3485820" y="21813"/>
                  </a:lnTo>
                  <a:lnTo>
                    <a:pt x="3543742" y="23693"/>
                  </a:lnTo>
                  <a:lnTo>
                    <a:pt x="3597902" y="25574"/>
                  </a:lnTo>
                  <a:lnTo>
                    <a:pt x="3653943" y="30463"/>
                  </a:lnTo>
                  <a:lnTo>
                    <a:pt x="3706599" y="38737"/>
                  </a:lnTo>
                  <a:lnTo>
                    <a:pt x="3758879" y="49267"/>
                  </a:lnTo>
                  <a:lnTo>
                    <a:pt x="3784454" y="55661"/>
                  </a:lnTo>
                  <a:lnTo>
                    <a:pt x="3810030" y="64311"/>
                  </a:lnTo>
                  <a:lnTo>
                    <a:pt x="3837110" y="74465"/>
                  </a:lnTo>
                  <a:lnTo>
                    <a:pt x="3860429" y="86500"/>
                  </a:lnTo>
                  <a:lnTo>
                    <a:pt x="3884501" y="100040"/>
                  </a:lnTo>
                  <a:lnTo>
                    <a:pt x="3906315" y="116964"/>
                  </a:lnTo>
                  <a:lnTo>
                    <a:pt x="3925121" y="135768"/>
                  </a:lnTo>
                  <a:lnTo>
                    <a:pt x="3943926" y="156077"/>
                  </a:lnTo>
                  <a:lnTo>
                    <a:pt x="3958971" y="177890"/>
                  </a:lnTo>
                  <a:lnTo>
                    <a:pt x="3972511" y="201584"/>
                  </a:lnTo>
                  <a:lnTo>
                    <a:pt x="3986051" y="228662"/>
                  </a:lnTo>
                  <a:lnTo>
                    <a:pt x="3996206" y="257621"/>
                  </a:lnTo>
                  <a:lnTo>
                    <a:pt x="4004857" y="288085"/>
                  </a:lnTo>
                  <a:lnTo>
                    <a:pt x="4013131" y="320429"/>
                  </a:lnTo>
                  <a:lnTo>
                    <a:pt x="4018397" y="354277"/>
                  </a:lnTo>
                  <a:lnTo>
                    <a:pt x="4021782" y="391510"/>
                  </a:lnTo>
                  <a:lnTo>
                    <a:pt x="4023286" y="428742"/>
                  </a:lnTo>
                  <a:lnTo>
                    <a:pt x="4023286" y="469736"/>
                  </a:lnTo>
                  <a:lnTo>
                    <a:pt x="4021782" y="517124"/>
                  </a:lnTo>
                  <a:lnTo>
                    <a:pt x="4018397" y="564511"/>
                  </a:lnTo>
                  <a:lnTo>
                    <a:pt x="4010122" y="659662"/>
                  </a:lnTo>
                  <a:lnTo>
                    <a:pt x="3998087" y="752932"/>
                  </a:lnTo>
                  <a:lnTo>
                    <a:pt x="3984547" y="845827"/>
                  </a:lnTo>
                  <a:lnTo>
                    <a:pt x="3965741" y="978210"/>
                  </a:lnTo>
                  <a:lnTo>
                    <a:pt x="3891271" y="1561526"/>
                  </a:lnTo>
                  <a:lnTo>
                    <a:pt x="3870960" y="1734528"/>
                  </a:lnTo>
                  <a:lnTo>
                    <a:pt x="3848770" y="1924453"/>
                  </a:lnTo>
                  <a:lnTo>
                    <a:pt x="3835230" y="2019604"/>
                  </a:lnTo>
                  <a:lnTo>
                    <a:pt x="3820185" y="2116259"/>
                  </a:lnTo>
                  <a:lnTo>
                    <a:pt x="3808149" y="2173801"/>
                  </a:lnTo>
                  <a:lnTo>
                    <a:pt x="3799499" y="2202384"/>
                  </a:lnTo>
                  <a:lnTo>
                    <a:pt x="3791224" y="2231343"/>
                  </a:lnTo>
                  <a:lnTo>
                    <a:pt x="3779189" y="2259926"/>
                  </a:lnTo>
                  <a:lnTo>
                    <a:pt x="3765649" y="2285500"/>
                  </a:lnTo>
                  <a:lnTo>
                    <a:pt x="3750604" y="2311074"/>
                  </a:lnTo>
                  <a:lnTo>
                    <a:pt x="3731798" y="2334768"/>
                  </a:lnTo>
                  <a:lnTo>
                    <a:pt x="3718258" y="2350187"/>
                  </a:lnTo>
                  <a:lnTo>
                    <a:pt x="3702838" y="2363727"/>
                  </a:lnTo>
                  <a:lnTo>
                    <a:pt x="3685913" y="2375385"/>
                  </a:lnTo>
                  <a:lnTo>
                    <a:pt x="3670868" y="2385540"/>
                  </a:lnTo>
                  <a:lnTo>
                    <a:pt x="3653943" y="2394190"/>
                  </a:lnTo>
                  <a:lnTo>
                    <a:pt x="3635137" y="2400960"/>
                  </a:lnTo>
                  <a:lnTo>
                    <a:pt x="3618212" y="2407729"/>
                  </a:lnTo>
                  <a:lnTo>
                    <a:pt x="3599406" y="2412618"/>
                  </a:lnTo>
                  <a:lnTo>
                    <a:pt x="3562171" y="2421268"/>
                  </a:lnTo>
                  <a:lnTo>
                    <a:pt x="3526817" y="2426158"/>
                  </a:lnTo>
                  <a:lnTo>
                    <a:pt x="3491086" y="2429919"/>
                  </a:lnTo>
                  <a:lnTo>
                    <a:pt x="3455355" y="2431423"/>
                  </a:lnTo>
                  <a:lnTo>
                    <a:pt x="3094286" y="2451732"/>
                  </a:lnTo>
                  <a:lnTo>
                    <a:pt x="2734721" y="2468656"/>
                  </a:lnTo>
                  <a:lnTo>
                    <a:pt x="2183715" y="2497615"/>
                  </a:lnTo>
                  <a:lnTo>
                    <a:pt x="2036279" y="2504384"/>
                  </a:lnTo>
                  <a:lnTo>
                    <a:pt x="1959928" y="2506265"/>
                  </a:lnTo>
                  <a:lnTo>
                    <a:pt x="1882072" y="2507769"/>
                  </a:lnTo>
                  <a:lnTo>
                    <a:pt x="1802336" y="2506265"/>
                  </a:lnTo>
                  <a:lnTo>
                    <a:pt x="1722600" y="2504384"/>
                  </a:lnTo>
                  <a:lnTo>
                    <a:pt x="1640983" y="2499119"/>
                  </a:lnTo>
                  <a:lnTo>
                    <a:pt x="1558238" y="2494230"/>
                  </a:lnTo>
                  <a:lnTo>
                    <a:pt x="1475117" y="2484075"/>
                  </a:lnTo>
                  <a:lnTo>
                    <a:pt x="1391996" y="2473921"/>
                  </a:lnTo>
                  <a:lnTo>
                    <a:pt x="1307371" y="2460006"/>
                  </a:lnTo>
                  <a:lnTo>
                    <a:pt x="1220865" y="2443082"/>
                  </a:lnTo>
                  <a:lnTo>
                    <a:pt x="1134359" y="2422773"/>
                  </a:lnTo>
                  <a:lnTo>
                    <a:pt x="1047852" y="2399079"/>
                  </a:lnTo>
                  <a:lnTo>
                    <a:pt x="961346" y="2372001"/>
                  </a:lnTo>
                  <a:lnTo>
                    <a:pt x="874840" y="2341537"/>
                  </a:lnTo>
                  <a:lnTo>
                    <a:pt x="864309" y="2338152"/>
                  </a:lnTo>
                  <a:lnTo>
                    <a:pt x="854154" y="2338152"/>
                  </a:lnTo>
                  <a:lnTo>
                    <a:pt x="845879" y="2339657"/>
                  </a:lnTo>
                  <a:lnTo>
                    <a:pt x="839109" y="2343418"/>
                  </a:lnTo>
                  <a:lnTo>
                    <a:pt x="832339" y="2348307"/>
                  </a:lnTo>
                  <a:lnTo>
                    <a:pt x="825569" y="2351692"/>
                  </a:lnTo>
                  <a:lnTo>
                    <a:pt x="818799" y="2360342"/>
                  </a:lnTo>
                  <a:lnTo>
                    <a:pt x="786454" y="2399079"/>
                  </a:lnTo>
                  <a:lnTo>
                    <a:pt x="755988" y="2441577"/>
                  </a:lnTo>
                  <a:lnTo>
                    <a:pt x="698443" y="2526198"/>
                  </a:lnTo>
                  <a:lnTo>
                    <a:pt x="657823" y="2589005"/>
                  </a:lnTo>
                  <a:lnTo>
                    <a:pt x="613817" y="2651812"/>
                  </a:lnTo>
                  <a:lnTo>
                    <a:pt x="549126" y="2738312"/>
                  </a:lnTo>
                  <a:lnTo>
                    <a:pt x="530045" y="2764751"/>
                  </a:lnTo>
                  <a:lnTo>
                    <a:pt x="422606" y="2828544"/>
                  </a:lnTo>
                  <a:lnTo>
                    <a:pt x="450960" y="2707849"/>
                  </a:lnTo>
                  <a:lnTo>
                    <a:pt x="493461" y="2528078"/>
                  </a:lnTo>
                  <a:lnTo>
                    <a:pt x="513771" y="2438192"/>
                  </a:lnTo>
                  <a:lnTo>
                    <a:pt x="532201" y="2346426"/>
                  </a:lnTo>
                  <a:lnTo>
                    <a:pt x="532201" y="2339657"/>
                  </a:lnTo>
                  <a:lnTo>
                    <a:pt x="530696" y="2333263"/>
                  </a:lnTo>
                  <a:lnTo>
                    <a:pt x="525431" y="2326118"/>
                  </a:lnTo>
                  <a:lnTo>
                    <a:pt x="518661" y="2321228"/>
                  </a:lnTo>
                  <a:lnTo>
                    <a:pt x="506625" y="2316339"/>
                  </a:lnTo>
                  <a:lnTo>
                    <a:pt x="494966" y="2314459"/>
                  </a:lnTo>
                  <a:lnTo>
                    <a:pt x="482930" y="2316339"/>
                  </a:lnTo>
                  <a:lnTo>
                    <a:pt x="478040" y="2317844"/>
                  </a:lnTo>
                  <a:lnTo>
                    <a:pt x="474655" y="2321228"/>
                  </a:lnTo>
                  <a:lnTo>
                    <a:pt x="452465" y="2336272"/>
                  </a:lnTo>
                  <a:lnTo>
                    <a:pt x="430274" y="2350187"/>
                  </a:lnTo>
                  <a:lnTo>
                    <a:pt x="408459" y="2360342"/>
                  </a:lnTo>
                  <a:lnTo>
                    <a:pt x="384764" y="2367111"/>
                  </a:lnTo>
                  <a:lnTo>
                    <a:pt x="359189" y="2370496"/>
                  </a:lnTo>
                  <a:lnTo>
                    <a:pt x="335493" y="2372001"/>
                  </a:lnTo>
                  <a:lnTo>
                    <a:pt x="308413" y="2370496"/>
                  </a:lnTo>
                  <a:lnTo>
                    <a:pt x="282838" y="2365231"/>
                  </a:lnTo>
                  <a:lnTo>
                    <a:pt x="265912" y="2360342"/>
                  </a:lnTo>
                  <a:lnTo>
                    <a:pt x="247483" y="2355077"/>
                  </a:lnTo>
                  <a:lnTo>
                    <a:pt x="230182" y="2346426"/>
                  </a:lnTo>
                  <a:lnTo>
                    <a:pt x="213257" y="2338152"/>
                  </a:lnTo>
                  <a:lnTo>
                    <a:pt x="196331" y="2327998"/>
                  </a:lnTo>
                  <a:lnTo>
                    <a:pt x="179406" y="2317844"/>
                  </a:lnTo>
                  <a:lnTo>
                    <a:pt x="164362" y="2306185"/>
                  </a:lnTo>
                  <a:lnTo>
                    <a:pt x="148941" y="2292269"/>
                  </a:lnTo>
                  <a:lnTo>
                    <a:pt x="133897" y="2278730"/>
                  </a:lnTo>
                  <a:lnTo>
                    <a:pt x="120357" y="2265191"/>
                  </a:lnTo>
                  <a:lnTo>
                    <a:pt x="106816" y="2249771"/>
                  </a:lnTo>
                  <a:lnTo>
                    <a:pt x="94781" y="2232847"/>
                  </a:lnTo>
                  <a:lnTo>
                    <a:pt x="82745" y="2215923"/>
                  </a:lnTo>
                  <a:lnTo>
                    <a:pt x="71086" y="2198999"/>
                  </a:lnTo>
                  <a:lnTo>
                    <a:pt x="62435" y="2182075"/>
                  </a:lnTo>
                  <a:lnTo>
                    <a:pt x="54160" y="2163647"/>
                  </a:lnTo>
                  <a:lnTo>
                    <a:pt x="42125" y="2136192"/>
                  </a:lnTo>
                  <a:lnTo>
                    <a:pt x="33850" y="2107609"/>
                  </a:lnTo>
                  <a:lnTo>
                    <a:pt x="25200" y="2080531"/>
                  </a:lnTo>
                  <a:lnTo>
                    <a:pt x="18430" y="2051572"/>
                  </a:lnTo>
                  <a:lnTo>
                    <a:pt x="13164" y="2022613"/>
                  </a:lnTo>
                  <a:lnTo>
                    <a:pt x="8275" y="1994030"/>
                  </a:lnTo>
                  <a:lnTo>
                    <a:pt x="3385" y="1936112"/>
                  </a:lnTo>
                  <a:lnTo>
                    <a:pt x="0" y="1877066"/>
                  </a:lnTo>
                  <a:lnTo>
                    <a:pt x="0" y="1817644"/>
                  </a:lnTo>
                  <a:lnTo>
                    <a:pt x="1505" y="1758221"/>
                  </a:lnTo>
                  <a:lnTo>
                    <a:pt x="4890" y="1698799"/>
                  </a:lnTo>
                  <a:lnTo>
                    <a:pt x="8275" y="1608914"/>
                  </a:lnTo>
                  <a:lnTo>
                    <a:pt x="16925" y="1218908"/>
                  </a:lnTo>
                  <a:lnTo>
                    <a:pt x="25200" y="830783"/>
                  </a:lnTo>
                  <a:lnTo>
                    <a:pt x="37235" y="438897"/>
                  </a:lnTo>
                  <a:lnTo>
                    <a:pt x="40620" y="373081"/>
                  </a:lnTo>
                  <a:lnTo>
                    <a:pt x="44005" y="339233"/>
                  </a:lnTo>
                  <a:lnTo>
                    <a:pt x="47390" y="306889"/>
                  </a:lnTo>
                  <a:lnTo>
                    <a:pt x="54160" y="274545"/>
                  </a:lnTo>
                  <a:lnTo>
                    <a:pt x="60930" y="244082"/>
                  </a:lnTo>
                  <a:lnTo>
                    <a:pt x="71086" y="215499"/>
                  </a:lnTo>
                  <a:lnTo>
                    <a:pt x="82745" y="186540"/>
                  </a:lnTo>
                  <a:lnTo>
                    <a:pt x="98166" y="159462"/>
                  </a:lnTo>
                  <a:lnTo>
                    <a:pt x="115091" y="135768"/>
                  </a:lnTo>
                  <a:lnTo>
                    <a:pt x="125246" y="123733"/>
                  </a:lnTo>
                  <a:lnTo>
                    <a:pt x="136905" y="113579"/>
                  </a:lnTo>
                  <a:lnTo>
                    <a:pt x="147437" y="103424"/>
                  </a:lnTo>
                  <a:lnTo>
                    <a:pt x="160977" y="93270"/>
                  </a:lnTo>
                  <a:lnTo>
                    <a:pt x="174517" y="84620"/>
                  </a:lnTo>
                  <a:lnTo>
                    <a:pt x="188057" y="76346"/>
                  </a:lnTo>
                  <a:lnTo>
                    <a:pt x="204982" y="69576"/>
                  </a:lnTo>
                  <a:lnTo>
                    <a:pt x="220403" y="62807"/>
                  </a:lnTo>
                  <a:lnTo>
                    <a:pt x="238832" y="57541"/>
                  </a:lnTo>
                  <a:lnTo>
                    <a:pt x="257638" y="52652"/>
                  </a:lnTo>
                  <a:lnTo>
                    <a:pt x="276444" y="49267"/>
                  </a:lnTo>
                  <a:lnTo>
                    <a:pt x="298258" y="45883"/>
                  </a:lnTo>
                  <a:lnTo>
                    <a:pt x="352418" y="40617"/>
                  </a:lnTo>
                  <a:lnTo>
                    <a:pt x="406955" y="35728"/>
                  </a:lnTo>
                  <a:lnTo>
                    <a:pt x="518661" y="30463"/>
                  </a:lnTo>
                  <a:lnTo>
                    <a:pt x="628862" y="25574"/>
                  </a:lnTo>
                  <a:lnTo>
                    <a:pt x="739063" y="21813"/>
                  </a:lnTo>
                  <a:lnTo>
                    <a:pt x="891765" y="18428"/>
                  </a:lnTo>
                  <a:lnTo>
                    <a:pt x="1169713" y="10154"/>
                  </a:lnTo>
                  <a:lnTo>
                    <a:pt x="1456312" y="3384"/>
                  </a:lnTo>
                  <a:close/>
                </a:path>
              </a:pathLst>
            </a:cu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
              <a:extLst>
                <a:ext uri="{FF2B5EF4-FFF2-40B4-BE49-F238E27FC236}">
                  <a16:creationId xmlns:a16="http://schemas.microsoft.com/office/drawing/2014/main" xmlns="" id="{0BE641A4-4DFC-A144-8414-DA746CE3C7B4}"/>
                </a:ext>
              </a:extLst>
            </p:cNvPr>
            <p:cNvSpPr>
              <a:spLocks noChangeArrowheads="1"/>
            </p:cNvSpPr>
            <p:nvPr/>
          </p:nvSpPr>
          <p:spPr bwMode="auto">
            <a:xfrm>
              <a:off x="1574261" y="1925256"/>
              <a:ext cx="4171475" cy="2955693"/>
            </a:xfrm>
            <a:custGeom>
              <a:avLst/>
              <a:gdLst>
                <a:gd name="T0" fmla="*/ 10946 w 11091"/>
                <a:gd name="T1" fmla="*/ 2773 h 7859"/>
                <a:gd name="T2" fmla="*/ 11090 w 11091"/>
                <a:gd name="T3" fmla="*/ 1537 h 7859"/>
                <a:gd name="T4" fmla="*/ 11045 w 11091"/>
                <a:gd name="T5" fmla="*/ 933 h 7859"/>
                <a:gd name="T6" fmla="*/ 10878 w 11091"/>
                <a:gd name="T7" fmla="*/ 527 h 7859"/>
                <a:gd name="T8" fmla="*/ 10590 w 11091"/>
                <a:gd name="T9" fmla="*/ 257 h 7859"/>
                <a:gd name="T10" fmla="*/ 10085 w 11091"/>
                <a:gd name="T11" fmla="*/ 99 h 7859"/>
                <a:gd name="T12" fmla="*/ 8989 w 11091"/>
                <a:gd name="T13" fmla="*/ 50 h 7859"/>
                <a:gd name="T14" fmla="*/ 3795 w 11091"/>
                <a:gd name="T15" fmla="*/ 27 h 7859"/>
                <a:gd name="T16" fmla="*/ 1420 w 11091"/>
                <a:gd name="T17" fmla="*/ 99 h 7859"/>
                <a:gd name="T18" fmla="*/ 730 w 11091"/>
                <a:gd name="T19" fmla="*/ 176 h 7859"/>
                <a:gd name="T20" fmla="*/ 387 w 11091"/>
                <a:gd name="T21" fmla="*/ 370 h 7859"/>
                <a:gd name="T22" fmla="*/ 167 w 11091"/>
                <a:gd name="T23" fmla="*/ 784 h 7859"/>
                <a:gd name="T24" fmla="*/ 90 w 11091"/>
                <a:gd name="T25" fmla="*/ 1609 h 7859"/>
                <a:gd name="T26" fmla="*/ 27 w 11091"/>
                <a:gd name="T27" fmla="*/ 3931 h 7859"/>
                <a:gd name="T28" fmla="*/ 9 w 11091"/>
                <a:gd name="T29" fmla="*/ 5320 h 7859"/>
                <a:gd name="T30" fmla="*/ 135 w 11091"/>
                <a:gd name="T31" fmla="*/ 5974 h 7859"/>
                <a:gd name="T32" fmla="*/ 428 w 11091"/>
                <a:gd name="T33" fmla="*/ 6425 h 7859"/>
                <a:gd name="T34" fmla="*/ 892 w 11091"/>
                <a:gd name="T35" fmla="*/ 6663 h 7859"/>
                <a:gd name="T36" fmla="*/ 1348 w 11091"/>
                <a:gd name="T37" fmla="*/ 6767 h 7859"/>
                <a:gd name="T38" fmla="*/ 1181 w 11091"/>
                <a:gd name="T39" fmla="*/ 7822 h 7859"/>
                <a:gd name="T40" fmla="*/ 1497 w 11091"/>
                <a:gd name="T41" fmla="*/ 6916 h 7859"/>
                <a:gd name="T42" fmla="*/ 1564 w 11091"/>
                <a:gd name="T43" fmla="*/ 6366 h 7859"/>
                <a:gd name="T44" fmla="*/ 1447 w 11091"/>
                <a:gd name="T45" fmla="*/ 6366 h 7859"/>
                <a:gd name="T46" fmla="*/ 1005 w 11091"/>
                <a:gd name="T47" fmla="*/ 6497 h 7859"/>
                <a:gd name="T48" fmla="*/ 707 w 11091"/>
                <a:gd name="T49" fmla="*/ 6384 h 7859"/>
                <a:gd name="T50" fmla="*/ 437 w 11091"/>
                <a:gd name="T51" fmla="*/ 6131 h 7859"/>
                <a:gd name="T52" fmla="*/ 275 w 11091"/>
                <a:gd name="T53" fmla="*/ 5798 h 7859"/>
                <a:gd name="T54" fmla="*/ 185 w 11091"/>
                <a:gd name="T55" fmla="*/ 5027 h 7859"/>
                <a:gd name="T56" fmla="*/ 230 w 11091"/>
                <a:gd name="T57" fmla="*/ 3435 h 7859"/>
                <a:gd name="T58" fmla="*/ 329 w 11091"/>
                <a:gd name="T59" fmla="*/ 924 h 7859"/>
                <a:gd name="T60" fmla="*/ 549 w 11091"/>
                <a:gd name="T61" fmla="*/ 496 h 7859"/>
                <a:gd name="T62" fmla="*/ 820 w 11091"/>
                <a:gd name="T63" fmla="*/ 347 h 7859"/>
                <a:gd name="T64" fmla="*/ 1564 w 11091"/>
                <a:gd name="T65" fmla="*/ 275 h 7859"/>
                <a:gd name="T66" fmla="*/ 4057 w 11091"/>
                <a:gd name="T67" fmla="*/ 203 h 7859"/>
                <a:gd name="T68" fmla="*/ 8755 w 11091"/>
                <a:gd name="T69" fmla="*/ 252 h 7859"/>
                <a:gd name="T70" fmla="*/ 9751 w 11091"/>
                <a:gd name="T71" fmla="*/ 262 h 7859"/>
                <a:gd name="T72" fmla="*/ 10387 w 11091"/>
                <a:gd name="T73" fmla="*/ 392 h 7859"/>
                <a:gd name="T74" fmla="*/ 10747 w 11091"/>
                <a:gd name="T75" fmla="*/ 730 h 7859"/>
                <a:gd name="T76" fmla="*/ 10882 w 11091"/>
                <a:gd name="T77" fmla="*/ 1334 h 7859"/>
                <a:gd name="T78" fmla="*/ 10779 w 11091"/>
                <a:gd name="T79" fmla="*/ 2443 h 7859"/>
                <a:gd name="T80" fmla="*/ 10418 w 11091"/>
                <a:gd name="T81" fmla="*/ 5311 h 7859"/>
                <a:gd name="T82" fmla="*/ 10233 w 11091"/>
                <a:gd name="T83" fmla="*/ 6203 h 7859"/>
                <a:gd name="T84" fmla="*/ 9985 w 11091"/>
                <a:gd name="T85" fmla="*/ 6510 h 7859"/>
                <a:gd name="T86" fmla="*/ 9562 w 11091"/>
                <a:gd name="T87" fmla="*/ 6645 h 7859"/>
                <a:gd name="T88" fmla="*/ 5991 w 11091"/>
                <a:gd name="T89" fmla="*/ 6835 h 7859"/>
                <a:gd name="T90" fmla="*/ 4548 w 11091"/>
                <a:gd name="T91" fmla="*/ 6839 h 7859"/>
                <a:gd name="T92" fmla="*/ 2971 w 11091"/>
                <a:gd name="T93" fmla="*/ 6573 h 7859"/>
                <a:gd name="T94" fmla="*/ 2416 w 11091"/>
                <a:gd name="T95" fmla="*/ 6425 h 7859"/>
                <a:gd name="T96" fmla="*/ 2042 w 11091"/>
                <a:gd name="T97" fmla="*/ 6911 h 7859"/>
                <a:gd name="T98" fmla="*/ 1505 w 11091"/>
                <a:gd name="T99" fmla="*/ 7669 h 7859"/>
                <a:gd name="T100" fmla="*/ 2019 w 11091"/>
                <a:gd name="T101" fmla="*/ 7141 h 7859"/>
                <a:gd name="T102" fmla="*/ 2551 w 11091"/>
                <a:gd name="T103" fmla="*/ 6700 h 7859"/>
                <a:gd name="T104" fmla="*/ 3647 w 11091"/>
                <a:gd name="T105" fmla="*/ 6992 h 7859"/>
                <a:gd name="T106" fmla="*/ 5112 w 11091"/>
                <a:gd name="T107" fmla="*/ 7114 h 7859"/>
                <a:gd name="T108" fmla="*/ 8547 w 11091"/>
                <a:gd name="T109" fmla="*/ 6943 h 7859"/>
                <a:gd name="T110" fmla="*/ 9800 w 11091"/>
                <a:gd name="T111" fmla="*/ 6817 h 7859"/>
                <a:gd name="T112" fmla="*/ 10215 w 11091"/>
                <a:gd name="T113" fmla="*/ 6600 h 7859"/>
                <a:gd name="T114" fmla="*/ 10436 w 11091"/>
                <a:gd name="T115" fmla="*/ 6276 h 7859"/>
                <a:gd name="T116" fmla="*/ 10617 w 11091"/>
                <a:gd name="T117" fmla="*/ 5523 h 7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091" h="7859">
                  <a:moveTo>
                    <a:pt x="10644" y="5230"/>
                  </a:moveTo>
                  <a:lnTo>
                    <a:pt x="10644" y="5230"/>
                  </a:lnTo>
                  <a:lnTo>
                    <a:pt x="10662" y="5063"/>
                  </a:lnTo>
                  <a:lnTo>
                    <a:pt x="10679" y="4896"/>
                  </a:lnTo>
                  <a:lnTo>
                    <a:pt x="10919" y="2989"/>
                  </a:lnTo>
                  <a:lnTo>
                    <a:pt x="10919" y="2989"/>
                  </a:lnTo>
                  <a:lnTo>
                    <a:pt x="10946" y="2773"/>
                  </a:lnTo>
                  <a:lnTo>
                    <a:pt x="10977" y="2561"/>
                  </a:lnTo>
                  <a:lnTo>
                    <a:pt x="10977" y="2561"/>
                  </a:lnTo>
                  <a:lnTo>
                    <a:pt x="11018" y="2268"/>
                  </a:lnTo>
                  <a:lnTo>
                    <a:pt x="11054" y="1975"/>
                  </a:lnTo>
                  <a:lnTo>
                    <a:pt x="11072" y="1831"/>
                  </a:lnTo>
                  <a:lnTo>
                    <a:pt x="11081" y="1686"/>
                  </a:lnTo>
                  <a:lnTo>
                    <a:pt x="11090" y="1537"/>
                  </a:lnTo>
                  <a:lnTo>
                    <a:pt x="11090" y="1393"/>
                  </a:lnTo>
                  <a:lnTo>
                    <a:pt x="11090" y="1393"/>
                  </a:lnTo>
                  <a:lnTo>
                    <a:pt x="11085" y="1226"/>
                  </a:lnTo>
                  <a:lnTo>
                    <a:pt x="11076" y="1149"/>
                  </a:lnTo>
                  <a:lnTo>
                    <a:pt x="11067" y="1073"/>
                  </a:lnTo>
                  <a:lnTo>
                    <a:pt x="11058" y="1001"/>
                  </a:lnTo>
                  <a:lnTo>
                    <a:pt x="11045" y="933"/>
                  </a:lnTo>
                  <a:lnTo>
                    <a:pt x="11027" y="866"/>
                  </a:lnTo>
                  <a:lnTo>
                    <a:pt x="11009" y="802"/>
                  </a:lnTo>
                  <a:lnTo>
                    <a:pt x="10986" y="744"/>
                  </a:lnTo>
                  <a:lnTo>
                    <a:pt x="10964" y="685"/>
                  </a:lnTo>
                  <a:lnTo>
                    <a:pt x="10937" y="631"/>
                  </a:lnTo>
                  <a:lnTo>
                    <a:pt x="10909" y="577"/>
                  </a:lnTo>
                  <a:lnTo>
                    <a:pt x="10878" y="527"/>
                  </a:lnTo>
                  <a:lnTo>
                    <a:pt x="10842" y="482"/>
                  </a:lnTo>
                  <a:lnTo>
                    <a:pt x="10806" y="437"/>
                  </a:lnTo>
                  <a:lnTo>
                    <a:pt x="10770" y="392"/>
                  </a:lnTo>
                  <a:lnTo>
                    <a:pt x="10770" y="392"/>
                  </a:lnTo>
                  <a:lnTo>
                    <a:pt x="10711" y="342"/>
                  </a:lnTo>
                  <a:lnTo>
                    <a:pt x="10652" y="297"/>
                  </a:lnTo>
                  <a:lnTo>
                    <a:pt x="10590" y="257"/>
                  </a:lnTo>
                  <a:lnTo>
                    <a:pt x="10522" y="221"/>
                  </a:lnTo>
                  <a:lnTo>
                    <a:pt x="10454" y="190"/>
                  </a:lnTo>
                  <a:lnTo>
                    <a:pt x="10382" y="167"/>
                  </a:lnTo>
                  <a:lnTo>
                    <a:pt x="10310" y="144"/>
                  </a:lnTo>
                  <a:lnTo>
                    <a:pt x="10238" y="126"/>
                  </a:lnTo>
                  <a:lnTo>
                    <a:pt x="10161" y="113"/>
                  </a:lnTo>
                  <a:lnTo>
                    <a:pt x="10085" y="99"/>
                  </a:lnTo>
                  <a:lnTo>
                    <a:pt x="9927" y="86"/>
                  </a:lnTo>
                  <a:lnTo>
                    <a:pt x="9765" y="77"/>
                  </a:lnTo>
                  <a:lnTo>
                    <a:pt x="9607" y="72"/>
                  </a:lnTo>
                  <a:lnTo>
                    <a:pt x="9607" y="72"/>
                  </a:lnTo>
                  <a:lnTo>
                    <a:pt x="9444" y="67"/>
                  </a:lnTo>
                  <a:lnTo>
                    <a:pt x="9444" y="67"/>
                  </a:lnTo>
                  <a:lnTo>
                    <a:pt x="8989" y="50"/>
                  </a:lnTo>
                  <a:lnTo>
                    <a:pt x="8529" y="36"/>
                  </a:lnTo>
                  <a:lnTo>
                    <a:pt x="7591" y="13"/>
                  </a:lnTo>
                  <a:lnTo>
                    <a:pt x="6631" y="0"/>
                  </a:lnTo>
                  <a:lnTo>
                    <a:pt x="5657" y="0"/>
                  </a:lnTo>
                  <a:lnTo>
                    <a:pt x="5657" y="0"/>
                  </a:lnTo>
                  <a:lnTo>
                    <a:pt x="4733" y="9"/>
                  </a:lnTo>
                  <a:lnTo>
                    <a:pt x="3795" y="27"/>
                  </a:lnTo>
                  <a:lnTo>
                    <a:pt x="2840" y="54"/>
                  </a:lnTo>
                  <a:lnTo>
                    <a:pt x="1871" y="95"/>
                  </a:lnTo>
                  <a:lnTo>
                    <a:pt x="1871" y="95"/>
                  </a:lnTo>
                  <a:lnTo>
                    <a:pt x="1717" y="99"/>
                  </a:lnTo>
                  <a:lnTo>
                    <a:pt x="1559" y="99"/>
                  </a:lnTo>
                  <a:lnTo>
                    <a:pt x="1559" y="99"/>
                  </a:lnTo>
                  <a:lnTo>
                    <a:pt x="1420" y="99"/>
                  </a:lnTo>
                  <a:lnTo>
                    <a:pt x="1275" y="99"/>
                  </a:lnTo>
                  <a:lnTo>
                    <a:pt x="1136" y="104"/>
                  </a:lnTo>
                  <a:lnTo>
                    <a:pt x="992" y="117"/>
                  </a:lnTo>
                  <a:lnTo>
                    <a:pt x="924" y="131"/>
                  </a:lnTo>
                  <a:lnTo>
                    <a:pt x="856" y="140"/>
                  </a:lnTo>
                  <a:lnTo>
                    <a:pt x="793" y="158"/>
                  </a:lnTo>
                  <a:lnTo>
                    <a:pt x="730" y="176"/>
                  </a:lnTo>
                  <a:lnTo>
                    <a:pt x="667" y="194"/>
                  </a:lnTo>
                  <a:lnTo>
                    <a:pt x="608" y="221"/>
                  </a:lnTo>
                  <a:lnTo>
                    <a:pt x="549" y="248"/>
                  </a:lnTo>
                  <a:lnTo>
                    <a:pt x="495" y="280"/>
                  </a:lnTo>
                  <a:lnTo>
                    <a:pt x="495" y="280"/>
                  </a:lnTo>
                  <a:lnTo>
                    <a:pt x="442" y="325"/>
                  </a:lnTo>
                  <a:lnTo>
                    <a:pt x="387" y="370"/>
                  </a:lnTo>
                  <a:lnTo>
                    <a:pt x="343" y="419"/>
                  </a:lnTo>
                  <a:lnTo>
                    <a:pt x="306" y="473"/>
                  </a:lnTo>
                  <a:lnTo>
                    <a:pt x="270" y="532"/>
                  </a:lnTo>
                  <a:lnTo>
                    <a:pt x="239" y="591"/>
                  </a:lnTo>
                  <a:lnTo>
                    <a:pt x="212" y="654"/>
                  </a:lnTo>
                  <a:lnTo>
                    <a:pt x="189" y="717"/>
                  </a:lnTo>
                  <a:lnTo>
                    <a:pt x="167" y="784"/>
                  </a:lnTo>
                  <a:lnTo>
                    <a:pt x="153" y="852"/>
                  </a:lnTo>
                  <a:lnTo>
                    <a:pt x="140" y="920"/>
                  </a:lnTo>
                  <a:lnTo>
                    <a:pt x="130" y="987"/>
                  </a:lnTo>
                  <a:lnTo>
                    <a:pt x="113" y="1123"/>
                  </a:lnTo>
                  <a:lnTo>
                    <a:pt x="103" y="1253"/>
                  </a:lnTo>
                  <a:lnTo>
                    <a:pt x="103" y="1253"/>
                  </a:lnTo>
                  <a:lnTo>
                    <a:pt x="90" y="1609"/>
                  </a:lnTo>
                  <a:lnTo>
                    <a:pt x="81" y="1966"/>
                  </a:lnTo>
                  <a:lnTo>
                    <a:pt x="63" y="2673"/>
                  </a:lnTo>
                  <a:lnTo>
                    <a:pt x="63" y="2673"/>
                  </a:lnTo>
                  <a:lnTo>
                    <a:pt x="45" y="3368"/>
                  </a:lnTo>
                  <a:lnTo>
                    <a:pt x="45" y="3368"/>
                  </a:lnTo>
                  <a:lnTo>
                    <a:pt x="36" y="3652"/>
                  </a:lnTo>
                  <a:lnTo>
                    <a:pt x="27" y="3931"/>
                  </a:lnTo>
                  <a:lnTo>
                    <a:pt x="27" y="3931"/>
                  </a:lnTo>
                  <a:lnTo>
                    <a:pt x="9" y="4279"/>
                  </a:lnTo>
                  <a:lnTo>
                    <a:pt x="0" y="4626"/>
                  </a:lnTo>
                  <a:lnTo>
                    <a:pt x="0" y="4973"/>
                  </a:lnTo>
                  <a:lnTo>
                    <a:pt x="0" y="5149"/>
                  </a:lnTo>
                  <a:lnTo>
                    <a:pt x="9" y="5320"/>
                  </a:lnTo>
                  <a:lnTo>
                    <a:pt x="9" y="5320"/>
                  </a:lnTo>
                  <a:lnTo>
                    <a:pt x="13" y="5428"/>
                  </a:lnTo>
                  <a:lnTo>
                    <a:pt x="27" y="5527"/>
                  </a:lnTo>
                  <a:lnTo>
                    <a:pt x="40" y="5626"/>
                  </a:lnTo>
                  <a:lnTo>
                    <a:pt x="58" y="5721"/>
                  </a:lnTo>
                  <a:lnTo>
                    <a:pt x="81" y="5807"/>
                  </a:lnTo>
                  <a:lnTo>
                    <a:pt x="103" y="5893"/>
                  </a:lnTo>
                  <a:lnTo>
                    <a:pt x="135" y="5974"/>
                  </a:lnTo>
                  <a:lnTo>
                    <a:pt x="167" y="6050"/>
                  </a:lnTo>
                  <a:lnTo>
                    <a:pt x="202" y="6127"/>
                  </a:lnTo>
                  <a:lnTo>
                    <a:pt x="239" y="6195"/>
                  </a:lnTo>
                  <a:lnTo>
                    <a:pt x="284" y="6258"/>
                  </a:lnTo>
                  <a:lnTo>
                    <a:pt x="329" y="6316"/>
                  </a:lnTo>
                  <a:lnTo>
                    <a:pt x="378" y="6375"/>
                  </a:lnTo>
                  <a:lnTo>
                    <a:pt x="428" y="6425"/>
                  </a:lnTo>
                  <a:lnTo>
                    <a:pt x="487" y="6474"/>
                  </a:lnTo>
                  <a:lnTo>
                    <a:pt x="545" y="6515"/>
                  </a:lnTo>
                  <a:lnTo>
                    <a:pt x="545" y="6515"/>
                  </a:lnTo>
                  <a:lnTo>
                    <a:pt x="631" y="6564"/>
                  </a:lnTo>
                  <a:lnTo>
                    <a:pt x="717" y="6609"/>
                  </a:lnTo>
                  <a:lnTo>
                    <a:pt x="807" y="6641"/>
                  </a:lnTo>
                  <a:lnTo>
                    <a:pt x="892" y="6663"/>
                  </a:lnTo>
                  <a:lnTo>
                    <a:pt x="982" y="6677"/>
                  </a:lnTo>
                  <a:lnTo>
                    <a:pt x="1073" y="6686"/>
                  </a:lnTo>
                  <a:lnTo>
                    <a:pt x="1163" y="6681"/>
                  </a:lnTo>
                  <a:lnTo>
                    <a:pt x="1249" y="6668"/>
                  </a:lnTo>
                  <a:lnTo>
                    <a:pt x="1375" y="6636"/>
                  </a:lnTo>
                  <a:lnTo>
                    <a:pt x="1348" y="6767"/>
                  </a:lnTo>
                  <a:lnTo>
                    <a:pt x="1348" y="6767"/>
                  </a:lnTo>
                  <a:lnTo>
                    <a:pt x="1244" y="7362"/>
                  </a:lnTo>
                  <a:lnTo>
                    <a:pt x="1244" y="7362"/>
                  </a:lnTo>
                  <a:lnTo>
                    <a:pt x="1167" y="7791"/>
                  </a:lnTo>
                  <a:lnTo>
                    <a:pt x="1167" y="7791"/>
                  </a:lnTo>
                  <a:lnTo>
                    <a:pt x="1167" y="7799"/>
                  </a:lnTo>
                  <a:lnTo>
                    <a:pt x="1172" y="7813"/>
                  </a:lnTo>
                  <a:lnTo>
                    <a:pt x="1181" y="7822"/>
                  </a:lnTo>
                  <a:lnTo>
                    <a:pt x="1190" y="7827"/>
                  </a:lnTo>
                  <a:lnTo>
                    <a:pt x="1208" y="7836"/>
                  </a:lnTo>
                  <a:lnTo>
                    <a:pt x="1217" y="7840"/>
                  </a:lnTo>
                  <a:lnTo>
                    <a:pt x="1275" y="7858"/>
                  </a:lnTo>
                  <a:lnTo>
                    <a:pt x="1384" y="7394"/>
                  </a:lnTo>
                  <a:lnTo>
                    <a:pt x="1384" y="7394"/>
                  </a:lnTo>
                  <a:lnTo>
                    <a:pt x="1497" y="6916"/>
                  </a:lnTo>
                  <a:lnTo>
                    <a:pt x="1551" y="6677"/>
                  </a:lnTo>
                  <a:lnTo>
                    <a:pt x="1600" y="6433"/>
                  </a:lnTo>
                  <a:lnTo>
                    <a:pt x="1600" y="6433"/>
                  </a:lnTo>
                  <a:lnTo>
                    <a:pt x="1600" y="6415"/>
                  </a:lnTo>
                  <a:lnTo>
                    <a:pt x="1596" y="6398"/>
                  </a:lnTo>
                  <a:lnTo>
                    <a:pt x="1582" y="6379"/>
                  </a:lnTo>
                  <a:lnTo>
                    <a:pt x="1564" y="6366"/>
                  </a:lnTo>
                  <a:lnTo>
                    <a:pt x="1564" y="6366"/>
                  </a:lnTo>
                  <a:lnTo>
                    <a:pt x="1532" y="6353"/>
                  </a:lnTo>
                  <a:lnTo>
                    <a:pt x="1501" y="6348"/>
                  </a:lnTo>
                  <a:lnTo>
                    <a:pt x="1469" y="6353"/>
                  </a:lnTo>
                  <a:lnTo>
                    <a:pt x="1456" y="6357"/>
                  </a:lnTo>
                  <a:lnTo>
                    <a:pt x="1447" y="6366"/>
                  </a:lnTo>
                  <a:lnTo>
                    <a:pt x="1447" y="6366"/>
                  </a:lnTo>
                  <a:lnTo>
                    <a:pt x="1388" y="6406"/>
                  </a:lnTo>
                  <a:lnTo>
                    <a:pt x="1329" y="6443"/>
                  </a:lnTo>
                  <a:lnTo>
                    <a:pt x="1271" y="6470"/>
                  </a:lnTo>
                  <a:lnTo>
                    <a:pt x="1208" y="6488"/>
                  </a:lnTo>
                  <a:lnTo>
                    <a:pt x="1140" y="6497"/>
                  </a:lnTo>
                  <a:lnTo>
                    <a:pt x="1077" y="6501"/>
                  </a:lnTo>
                  <a:lnTo>
                    <a:pt x="1005" y="6497"/>
                  </a:lnTo>
                  <a:lnTo>
                    <a:pt x="937" y="6483"/>
                  </a:lnTo>
                  <a:lnTo>
                    <a:pt x="937" y="6483"/>
                  </a:lnTo>
                  <a:lnTo>
                    <a:pt x="892" y="6470"/>
                  </a:lnTo>
                  <a:lnTo>
                    <a:pt x="843" y="6456"/>
                  </a:lnTo>
                  <a:lnTo>
                    <a:pt x="797" y="6433"/>
                  </a:lnTo>
                  <a:lnTo>
                    <a:pt x="752" y="6411"/>
                  </a:lnTo>
                  <a:lnTo>
                    <a:pt x="707" y="6384"/>
                  </a:lnTo>
                  <a:lnTo>
                    <a:pt x="662" y="6357"/>
                  </a:lnTo>
                  <a:lnTo>
                    <a:pt x="622" y="6326"/>
                  </a:lnTo>
                  <a:lnTo>
                    <a:pt x="581" y="6289"/>
                  </a:lnTo>
                  <a:lnTo>
                    <a:pt x="541" y="6253"/>
                  </a:lnTo>
                  <a:lnTo>
                    <a:pt x="505" y="6217"/>
                  </a:lnTo>
                  <a:lnTo>
                    <a:pt x="469" y="6176"/>
                  </a:lnTo>
                  <a:lnTo>
                    <a:pt x="437" y="6131"/>
                  </a:lnTo>
                  <a:lnTo>
                    <a:pt x="405" y="6086"/>
                  </a:lnTo>
                  <a:lnTo>
                    <a:pt x="374" y="6041"/>
                  </a:lnTo>
                  <a:lnTo>
                    <a:pt x="351" y="5996"/>
                  </a:lnTo>
                  <a:lnTo>
                    <a:pt x="329" y="5947"/>
                  </a:lnTo>
                  <a:lnTo>
                    <a:pt x="329" y="5947"/>
                  </a:lnTo>
                  <a:lnTo>
                    <a:pt x="297" y="5874"/>
                  </a:lnTo>
                  <a:lnTo>
                    <a:pt x="275" y="5798"/>
                  </a:lnTo>
                  <a:lnTo>
                    <a:pt x="252" y="5726"/>
                  </a:lnTo>
                  <a:lnTo>
                    <a:pt x="234" y="5649"/>
                  </a:lnTo>
                  <a:lnTo>
                    <a:pt x="220" y="5572"/>
                  </a:lnTo>
                  <a:lnTo>
                    <a:pt x="207" y="5496"/>
                  </a:lnTo>
                  <a:lnTo>
                    <a:pt x="194" y="5342"/>
                  </a:lnTo>
                  <a:lnTo>
                    <a:pt x="185" y="5185"/>
                  </a:lnTo>
                  <a:lnTo>
                    <a:pt x="185" y="5027"/>
                  </a:lnTo>
                  <a:lnTo>
                    <a:pt x="189" y="4869"/>
                  </a:lnTo>
                  <a:lnTo>
                    <a:pt x="198" y="4711"/>
                  </a:lnTo>
                  <a:lnTo>
                    <a:pt x="198" y="4711"/>
                  </a:lnTo>
                  <a:lnTo>
                    <a:pt x="207" y="4472"/>
                  </a:lnTo>
                  <a:lnTo>
                    <a:pt x="207" y="4472"/>
                  </a:lnTo>
                  <a:lnTo>
                    <a:pt x="230" y="3435"/>
                  </a:lnTo>
                  <a:lnTo>
                    <a:pt x="230" y="3435"/>
                  </a:lnTo>
                  <a:lnTo>
                    <a:pt x="252" y="2403"/>
                  </a:lnTo>
                  <a:lnTo>
                    <a:pt x="284" y="1361"/>
                  </a:lnTo>
                  <a:lnTo>
                    <a:pt x="284" y="1361"/>
                  </a:lnTo>
                  <a:lnTo>
                    <a:pt x="293" y="1186"/>
                  </a:lnTo>
                  <a:lnTo>
                    <a:pt x="302" y="1096"/>
                  </a:lnTo>
                  <a:lnTo>
                    <a:pt x="311" y="1010"/>
                  </a:lnTo>
                  <a:lnTo>
                    <a:pt x="329" y="924"/>
                  </a:lnTo>
                  <a:lnTo>
                    <a:pt x="347" y="843"/>
                  </a:lnTo>
                  <a:lnTo>
                    <a:pt x="374" y="767"/>
                  </a:lnTo>
                  <a:lnTo>
                    <a:pt x="405" y="690"/>
                  </a:lnTo>
                  <a:lnTo>
                    <a:pt x="446" y="618"/>
                  </a:lnTo>
                  <a:lnTo>
                    <a:pt x="491" y="555"/>
                  </a:lnTo>
                  <a:lnTo>
                    <a:pt x="518" y="523"/>
                  </a:lnTo>
                  <a:lnTo>
                    <a:pt x="549" y="496"/>
                  </a:lnTo>
                  <a:lnTo>
                    <a:pt x="577" y="469"/>
                  </a:lnTo>
                  <a:lnTo>
                    <a:pt x="613" y="442"/>
                  </a:lnTo>
                  <a:lnTo>
                    <a:pt x="649" y="419"/>
                  </a:lnTo>
                  <a:lnTo>
                    <a:pt x="685" y="397"/>
                  </a:lnTo>
                  <a:lnTo>
                    <a:pt x="730" y="379"/>
                  </a:lnTo>
                  <a:lnTo>
                    <a:pt x="771" y="361"/>
                  </a:lnTo>
                  <a:lnTo>
                    <a:pt x="820" y="347"/>
                  </a:lnTo>
                  <a:lnTo>
                    <a:pt x="870" y="334"/>
                  </a:lnTo>
                  <a:lnTo>
                    <a:pt x="920" y="325"/>
                  </a:lnTo>
                  <a:lnTo>
                    <a:pt x="978" y="316"/>
                  </a:lnTo>
                  <a:lnTo>
                    <a:pt x="978" y="316"/>
                  </a:lnTo>
                  <a:lnTo>
                    <a:pt x="1122" y="302"/>
                  </a:lnTo>
                  <a:lnTo>
                    <a:pt x="1267" y="289"/>
                  </a:lnTo>
                  <a:lnTo>
                    <a:pt x="1564" y="275"/>
                  </a:lnTo>
                  <a:lnTo>
                    <a:pt x="1857" y="262"/>
                  </a:lnTo>
                  <a:lnTo>
                    <a:pt x="2150" y="252"/>
                  </a:lnTo>
                  <a:lnTo>
                    <a:pt x="2150" y="252"/>
                  </a:lnTo>
                  <a:lnTo>
                    <a:pt x="2556" y="243"/>
                  </a:lnTo>
                  <a:lnTo>
                    <a:pt x="2556" y="243"/>
                  </a:lnTo>
                  <a:lnTo>
                    <a:pt x="3295" y="221"/>
                  </a:lnTo>
                  <a:lnTo>
                    <a:pt x="4057" y="203"/>
                  </a:lnTo>
                  <a:lnTo>
                    <a:pt x="4833" y="194"/>
                  </a:lnTo>
                  <a:lnTo>
                    <a:pt x="5626" y="194"/>
                  </a:lnTo>
                  <a:lnTo>
                    <a:pt x="5626" y="194"/>
                  </a:lnTo>
                  <a:lnTo>
                    <a:pt x="6406" y="198"/>
                  </a:lnTo>
                  <a:lnTo>
                    <a:pt x="7190" y="207"/>
                  </a:lnTo>
                  <a:lnTo>
                    <a:pt x="7975" y="225"/>
                  </a:lnTo>
                  <a:lnTo>
                    <a:pt x="8755" y="252"/>
                  </a:lnTo>
                  <a:lnTo>
                    <a:pt x="8755" y="252"/>
                  </a:lnTo>
                  <a:lnTo>
                    <a:pt x="8948" y="252"/>
                  </a:lnTo>
                  <a:lnTo>
                    <a:pt x="9156" y="252"/>
                  </a:lnTo>
                  <a:lnTo>
                    <a:pt x="9156" y="252"/>
                  </a:lnTo>
                  <a:lnTo>
                    <a:pt x="9453" y="252"/>
                  </a:lnTo>
                  <a:lnTo>
                    <a:pt x="9607" y="257"/>
                  </a:lnTo>
                  <a:lnTo>
                    <a:pt x="9751" y="262"/>
                  </a:lnTo>
                  <a:lnTo>
                    <a:pt x="9900" y="275"/>
                  </a:lnTo>
                  <a:lnTo>
                    <a:pt x="10040" y="297"/>
                  </a:lnTo>
                  <a:lnTo>
                    <a:pt x="10179" y="325"/>
                  </a:lnTo>
                  <a:lnTo>
                    <a:pt x="10247" y="342"/>
                  </a:lnTo>
                  <a:lnTo>
                    <a:pt x="10315" y="365"/>
                  </a:lnTo>
                  <a:lnTo>
                    <a:pt x="10315" y="365"/>
                  </a:lnTo>
                  <a:lnTo>
                    <a:pt x="10387" y="392"/>
                  </a:lnTo>
                  <a:lnTo>
                    <a:pt x="10449" y="424"/>
                  </a:lnTo>
                  <a:lnTo>
                    <a:pt x="10513" y="460"/>
                  </a:lnTo>
                  <a:lnTo>
                    <a:pt x="10571" y="505"/>
                  </a:lnTo>
                  <a:lnTo>
                    <a:pt x="10621" y="555"/>
                  </a:lnTo>
                  <a:lnTo>
                    <a:pt x="10671" y="609"/>
                  </a:lnTo>
                  <a:lnTo>
                    <a:pt x="10711" y="667"/>
                  </a:lnTo>
                  <a:lnTo>
                    <a:pt x="10747" y="730"/>
                  </a:lnTo>
                  <a:lnTo>
                    <a:pt x="10783" y="802"/>
                  </a:lnTo>
                  <a:lnTo>
                    <a:pt x="10810" y="879"/>
                  </a:lnTo>
                  <a:lnTo>
                    <a:pt x="10833" y="960"/>
                  </a:lnTo>
                  <a:lnTo>
                    <a:pt x="10855" y="1046"/>
                  </a:lnTo>
                  <a:lnTo>
                    <a:pt x="10869" y="1136"/>
                  </a:lnTo>
                  <a:lnTo>
                    <a:pt x="10878" y="1235"/>
                  </a:lnTo>
                  <a:lnTo>
                    <a:pt x="10882" y="1334"/>
                  </a:lnTo>
                  <a:lnTo>
                    <a:pt x="10882" y="1443"/>
                  </a:lnTo>
                  <a:lnTo>
                    <a:pt x="10882" y="1443"/>
                  </a:lnTo>
                  <a:lnTo>
                    <a:pt x="10878" y="1569"/>
                  </a:lnTo>
                  <a:lnTo>
                    <a:pt x="10869" y="1695"/>
                  </a:lnTo>
                  <a:lnTo>
                    <a:pt x="10847" y="1948"/>
                  </a:lnTo>
                  <a:lnTo>
                    <a:pt x="10815" y="2196"/>
                  </a:lnTo>
                  <a:lnTo>
                    <a:pt x="10779" y="2443"/>
                  </a:lnTo>
                  <a:lnTo>
                    <a:pt x="10779" y="2443"/>
                  </a:lnTo>
                  <a:lnTo>
                    <a:pt x="10729" y="2795"/>
                  </a:lnTo>
                  <a:lnTo>
                    <a:pt x="10531" y="4346"/>
                  </a:lnTo>
                  <a:lnTo>
                    <a:pt x="10531" y="4346"/>
                  </a:lnTo>
                  <a:lnTo>
                    <a:pt x="10477" y="4806"/>
                  </a:lnTo>
                  <a:lnTo>
                    <a:pt x="10477" y="4806"/>
                  </a:lnTo>
                  <a:lnTo>
                    <a:pt x="10418" y="5311"/>
                  </a:lnTo>
                  <a:lnTo>
                    <a:pt x="10382" y="5564"/>
                  </a:lnTo>
                  <a:lnTo>
                    <a:pt x="10342" y="5821"/>
                  </a:lnTo>
                  <a:lnTo>
                    <a:pt x="10342" y="5821"/>
                  </a:lnTo>
                  <a:lnTo>
                    <a:pt x="10310" y="5974"/>
                  </a:lnTo>
                  <a:lnTo>
                    <a:pt x="10287" y="6050"/>
                  </a:lnTo>
                  <a:lnTo>
                    <a:pt x="10265" y="6127"/>
                  </a:lnTo>
                  <a:lnTo>
                    <a:pt x="10233" y="6203"/>
                  </a:lnTo>
                  <a:lnTo>
                    <a:pt x="10197" y="6271"/>
                  </a:lnTo>
                  <a:lnTo>
                    <a:pt x="10157" y="6339"/>
                  </a:lnTo>
                  <a:lnTo>
                    <a:pt x="10107" y="6402"/>
                  </a:lnTo>
                  <a:lnTo>
                    <a:pt x="10107" y="6402"/>
                  </a:lnTo>
                  <a:lnTo>
                    <a:pt x="10071" y="6443"/>
                  </a:lnTo>
                  <a:lnTo>
                    <a:pt x="10030" y="6479"/>
                  </a:lnTo>
                  <a:lnTo>
                    <a:pt x="9985" y="6510"/>
                  </a:lnTo>
                  <a:lnTo>
                    <a:pt x="9945" y="6537"/>
                  </a:lnTo>
                  <a:lnTo>
                    <a:pt x="9900" y="6560"/>
                  </a:lnTo>
                  <a:lnTo>
                    <a:pt x="9850" y="6578"/>
                  </a:lnTo>
                  <a:lnTo>
                    <a:pt x="9805" y="6596"/>
                  </a:lnTo>
                  <a:lnTo>
                    <a:pt x="9755" y="6609"/>
                  </a:lnTo>
                  <a:lnTo>
                    <a:pt x="9656" y="6632"/>
                  </a:lnTo>
                  <a:lnTo>
                    <a:pt x="9562" y="6645"/>
                  </a:lnTo>
                  <a:lnTo>
                    <a:pt x="9467" y="6655"/>
                  </a:lnTo>
                  <a:lnTo>
                    <a:pt x="9372" y="6659"/>
                  </a:lnTo>
                  <a:lnTo>
                    <a:pt x="9372" y="6659"/>
                  </a:lnTo>
                  <a:lnTo>
                    <a:pt x="8412" y="6713"/>
                  </a:lnTo>
                  <a:lnTo>
                    <a:pt x="7456" y="6758"/>
                  </a:lnTo>
                  <a:lnTo>
                    <a:pt x="7456" y="6758"/>
                  </a:lnTo>
                  <a:lnTo>
                    <a:pt x="5991" y="6835"/>
                  </a:lnTo>
                  <a:lnTo>
                    <a:pt x="5991" y="6835"/>
                  </a:lnTo>
                  <a:lnTo>
                    <a:pt x="5599" y="6853"/>
                  </a:lnTo>
                  <a:lnTo>
                    <a:pt x="5396" y="6858"/>
                  </a:lnTo>
                  <a:lnTo>
                    <a:pt x="5189" y="6862"/>
                  </a:lnTo>
                  <a:lnTo>
                    <a:pt x="4977" y="6858"/>
                  </a:lnTo>
                  <a:lnTo>
                    <a:pt x="4765" y="6853"/>
                  </a:lnTo>
                  <a:lnTo>
                    <a:pt x="4548" y="6839"/>
                  </a:lnTo>
                  <a:lnTo>
                    <a:pt x="4328" y="6826"/>
                  </a:lnTo>
                  <a:lnTo>
                    <a:pt x="4107" y="6799"/>
                  </a:lnTo>
                  <a:lnTo>
                    <a:pt x="3886" y="6772"/>
                  </a:lnTo>
                  <a:lnTo>
                    <a:pt x="3661" y="6735"/>
                  </a:lnTo>
                  <a:lnTo>
                    <a:pt x="3431" y="6690"/>
                  </a:lnTo>
                  <a:lnTo>
                    <a:pt x="3201" y="6636"/>
                  </a:lnTo>
                  <a:lnTo>
                    <a:pt x="2971" y="6573"/>
                  </a:lnTo>
                  <a:lnTo>
                    <a:pt x="2741" y="6501"/>
                  </a:lnTo>
                  <a:lnTo>
                    <a:pt x="2511" y="6420"/>
                  </a:lnTo>
                  <a:lnTo>
                    <a:pt x="2511" y="6420"/>
                  </a:lnTo>
                  <a:lnTo>
                    <a:pt x="2483" y="6411"/>
                  </a:lnTo>
                  <a:lnTo>
                    <a:pt x="2456" y="6411"/>
                  </a:lnTo>
                  <a:lnTo>
                    <a:pt x="2434" y="6415"/>
                  </a:lnTo>
                  <a:lnTo>
                    <a:pt x="2416" y="6425"/>
                  </a:lnTo>
                  <a:lnTo>
                    <a:pt x="2398" y="6438"/>
                  </a:lnTo>
                  <a:lnTo>
                    <a:pt x="2380" y="6447"/>
                  </a:lnTo>
                  <a:lnTo>
                    <a:pt x="2362" y="6470"/>
                  </a:lnTo>
                  <a:lnTo>
                    <a:pt x="2362" y="6470"/>
                  </a:lnTo>
                  <a:lnTo>
                    <a:pt x="2276" y="6573"/>
                  </a:lnTo>
                  <a:lnTo>
                    <a:pt x="2195" y="6686"/>
                  </a:lnTo>
                  <a:lnTo>
                    <a:pt x="2042" y="6911"/>
                  </a:lnTo>
                  <a:lnTo>
                    <a:pt x="2042" y="6911"/>
                  </a:lnTo>
                  <a:lnTo>
                    <a:pt x="1934" y="7078"/>
                  </a:lnTo>
                  <a:lnTo>
                    <a:pt x="1817" y="7245"/>
                  </a:lnTo>
                  <a:lnTo>
                    <a:pt x="1817" y="7245"/>
                  </a:lnTo>
                  <a:lnTo>
                    <a:pt x="1645" y="7475"/>
                  </a:lnTo>
                  <a:lnTo>
                    <a:pt x="1645" y="7475"/>
                  </a:lnTo>
                  <a:lnTo>
                    <a:pt x="1505" y="7669"/>
                  </a:lnTo>
                  <a:lnTo>
                    <a:pt x="1505" y="7669"/>
                  </a:lnTo>
                  <a:lnTo>
                    <a:pt x="1663" y="7507"/>
                  </a:lnTo>
                  <a:lnTo>
                    <a:pt x="1663" y="7507"/>
                  </a:lnTo>
                  <a:lnTo>
                    <a:pt x="1807" y="7362"/>
                  </a:lnTo>
                  <a:lnTo>
                    <a:pt x="1947" y="7213"/>
                  </a:lnTo>
                  <a:lnTo>
                    <a:pt x="1947" y="7213"/>
                  </a:lnTo>
                  <a:lnTo>
                    <a:pt x="2019" y="7141"/>
                  </a:lnTo>
                  <a:lnTo>
                    <a:pt x="2091" y="7069"/>
                  </a:lnTo>
                  <a:lnTo>
                    <a:pt x="2236" y="6938"/>
                  </a:lnTo>
                  <a:lnTo>
                    <a:pt x="2236" y="6938"/>
                  </a:lnTo>
                  <a:lnTo>
                    <a:pt x="2349" y="6830"/>
                  </a:lnTo>
                  <a:lnTo>
                    <a:pt x="2461" y="6722"/>
                  </a:lnTo>
                  <a:lnTo>
                    <a:pt x="2502" y="6681"/>
                  </a:lnTo>
                  <a:lnTo>
                    <a:pt x="2551" y="6700"/>
                  </a:lnTo>
                  <a:lnTo>
                    <a:pt x="2551" y="6700"/>
                  </a:lnTo>
                  <a:lnTo>
                    <a:pt x="2727" y="6763"/>
                  </a:lnTo>
                  <a:lnTo>
                    <a:pt x="2903" y="6817"/>
                  </a:lnTo>
                  <a:lnTo>
                    <a:pt x="3088" y="6866"/>
                  </a:lnTo>
                  <a:lnTo>
                    <a:pt x="3268" y="6911"/>
                  </a:lnTo>
                  <a:lnTo>
                    <a:pt x="3458" y="6957"/>
                  </a:lnTo>
                  <a:lnTo>
                    <a:pt x="3647" y="6992"/>
                  </a:lnTo>
                  <a:lnTo>
                    <a:pt x="3840" y="7024"/>
                  </a:lnTo>
                  <a:lnTo>
                    <a:pt x="4039" y="7047"/>
                  </a:lnTo>
                  <a:lnTo>
                    <a:pt x="4242" y="7069"/>
                  </a:lnTo>
                  <a:lnTo>
                    <a:pt x="4449" y="7087"/>
                  </a:lnTo>
                  <a:lnTo>
                    <a:pt x="4666" y="7101"/>
                  </a:lnTo>
                  <a:lnTo>
                    <a:pt x="4887" y="7110"/>
                  </a:lnTo>
                  <a:lnTo>
                    <a:pt x="5112" y="7114"/>
                  </a:lnTo>
                  <a:lnTo>
                    <a:pt x="5342" y="7110"/>
                  </a:lnTo>
                  <a:lnTo>
                    <a:pt x="5581" y="7105"/>
                  </a:lnTo>
                  <a:lnTo>
                    <a:pt x="5829" y="7096"/>
                  </a:lnTo>
                  <a:lnTo>
                    <a:pt x="5829" y="7096"/>
                  </a:lnTo>
                  <a:lnTo>
                    <a:pt x="6717" y="7051"/>
                  </a:lnTo>
                  <a:lnTo>
                    <a:pt x="7623" y="7002"/>
                  </a:lnTo>
                  <a:lnTo>
                    <a:pt x="8547" y="6943"/>
                  </a:lnTo>
                  <a:lnTo>
                    <a:pt x="9012" y="6907"/>
                  </a:lnTo>
                  <a:lnTo>
                    <a:pt x="9476" y="6871"/>
                  </a:lnTo>
                  <a:lnTo>
                    <a:pt x="9476" y="6871"/>
                  </a:lnTo>
                  <a:lnTo>
                    <a:pt x="9566" y="6862"/>
                  </a:lnTo>
                  <a:lnTo>
                    <a:pt x="9647" y="6848"/>
                  </a:lnTo>
                  <a:lnTo>
                    <a:pt x="9728" y="6835"/>
                  </a:lnTo>
                  <a:lnTo>
                    <a:pt x="9800" y="6817"/>
                  </a:lnTo>
                  <a:lnTo>
                    <a:pt x="9872" y="6794"/>
                  </a:lnTo>
                  <a:lnTo>
                    <a:pt x="9940" y="6772"/>
                  </a:lnTo>
                  <a:lnTo>
                    <a:pt x="10003" y="6740"/>
                  </a:lnTo>
                  <a:lnTo>
                    <a:pt x="10062" y="6713"/>
                  </a:lnTo>
                  <a:lnTo>
                    <a:pt x="10116" y="6677"/>
                  </a:lnTo>
                  <a:lnTo>
                    <a:pt x="10170" y="6641"/>
                  </a:lnTo>
                  <a:lnTo>
                    <a:pt x="10215" y="6600"/>
                  </a:lnTo>
                  <a:lnTo>
                    <a:pt x="10260" y="6555"/>
                  </a:lnTo>
                  <a:lnTo>
                    <a:pt x="10301" y="6505"/>
                  </a:lnTo>
                  <a:lnTo>
                    <a:pt x="10342" y="6456"/>
                  </a:lnTo>
                  <a:lnTo>
                    <a:pt x="10377" y="6398"/>
                  </a:lnTo>
                  <a:lnTo>
                    <a:pt x="10409" y="6339"/>
                  </a:lnTo>
                  <a:lnTo>
                    <a:pt x="10409" y="6339"/>
                  </a:lnTo>
                  <a:lnTo>
                    <a:pt x="10436" y="6276"/>
                  </a:lnTo>
                  <a:lnTo>
                    <a:pt x="10463" y="6213"/>
                  </a:lnTo>
                  <a:lnTo>
                    <a:pt x="10486" y="6150"/>
                  </a:lnTo>
                  <a:lnTo>
                    <a:pt x="10508" y="6082"/>
                  </a:lnTo>
                  <a:lnTo>
                    <a:pt x="10545" y="5947"/>
                  </a:lnTo>
                  <a:lnTo>
                    <a:pt x="10571" y="5807"/>
                  </a:lnTo>
                  <a:lnTo>
                    <a:pt x="10598" y="5667"/>
                  </a:lnTo>
                  <a:lnTo>
                    <a:pt x="10617" y="5523"/>
                  </a:lnTo>
                  <a:lnTo>
                    <a:pt x="10644" y="5230"/>
                  </a:lnTo>
                </a:path>
              </a:pathLst>
            </a:custGeom>
            <a:solidFill>
              <a:schemeClr val="accent3"/>
            </a:solidFill>
            <a:ln>
              <a:noFill/>
            </a:ln>
            <a:effectLst/>
          </p:spPr>
          <p:txBody>
            <a:bodyPr wrap="none" anchor="ctr"/>
            <a:lstStyle/>
            <a:p>
              <a:endParaRPr lang="en-US"/>
            </a:p>
          </p:txBody>
        </p:sp>
      </p:grpSp>
      <p:sp>
        <p:nvSpPr>
          <p:cNvPr id="21" name="Rectangle 20">
            <a:extLst>
              <a:ext uri="{FF2B5EF4-FFF2-40B4-BE49-F238E27FC236}">
                <a16:creationId xmlns:a16="http://schemas.microsoft.com/office/drawing/2014/main" xmlns="" id="{0D117C19-AD40-1047-AE3B-B34470B27381}"/>
              </a:ext>
            </a:extLst>
          </p:cNvPr>
          <p:cNvSpPr/>
          <p:nvPr/>
        </p:nvSpPr>
        <p:spPr>
          <a:xfrm>
            <a:off x="8078100" y="952045"/>
            <a:ext cx="3525454" cy="1754326"/>
          </a:xfrm>
          <a:prstGeom prst="rect">
            <a:avLst/>
          </a:prstGeom>
        </p:spPr>
        <p:txBody>
          <a:bodyPr wrap="square">
            <a:spAutoFit/>
          </a:bodyPr>
          <a:lstStyle/>
          <a:p>
            <a:pPr algn="ctr"/>
            <a:r>
              <a:rPr lang="en-GB" dirty="0">
                <a:solidFill>
                  <a:schemeClr val="bg1"/>
                </a:solidFill>
                <a:latin typeface="Museo Sans 300" panose="02000000000000000000"/>
              </a:rPr>
              <a:t>Using this anywhere is helpful, it has made me feel less alone in dealing with stuff, and when I'm stressed it’s like a go to dealing with it. I have been surprised how much it has helped me</a:t>
            </a:r>
            <a:endParaRPr lang="en-US" dirty="0">
              <a:solidFill>
                <a:schemeClr val="bg1"/>
              </a:solidFill>
            </a:endParaRPr>
          </a:p>
        </p:txBody>
      </p:sp>
      <p:grpSp>
        <p:nvGrpSpPr>
          <p:cNvPr id="22" name="Group 21">
            <a:extLst>
              <a:ext uri="{FF2B5EF4-FFF2-40B4-BE49-F238E27FC236}">
                <a16:creationId xmlns:a16="http://schemas.microsoft.com/office/drawing/2014/main" xmlns="" id="{EB26330A-0222-CF42-AD90-A5EC08089CEA}"/>
              </a:ext>
            </a:extLst>
          </p:cNvPr>
          <p:cNvGrpSpPr/>
          <p:nvPr/>
        </p:nvGrpSpPr>
        <p:grpSpPr>
          <a:xfrm>
            <a:off x="393214" y="2661287"/>
            <a:ext cx="3221519" cy="2246193"/>
            <a:chOff x="1574261" y="1925256"/>
            <a:chExt cx="4171475" cy="2955693"/>
          </a:xfrm>
        </p:grpSpPr>
        <p:sp>
          <p:nvSpPr>
            <p:cNvPr id="23" name="Freeform 22">
              <a:extLst>
                <a:ext uri="{FF2B5EF4-FFF2-40B4-BE49-F238E27FC236}">
                  <a16:creationId xmlns:a16="http://schemas.microsoft.com/office/drawing/2014/main" xmlns="" id="{9659DDB5-2045-2845-91EC-AC1A47ED2A1E}"/>
                </a:ext>
              </a:extLst>
            </p:cNvPr>
            <p:cNvSpPr/>
            <p:nvPr/>
          </p:nvSpPr>
          <p:spPr>
            <a:xfrm>
              <a:off x="1643842" y="1998218"/>
              <a:ext cx="4023286" cy="2828544"/>
            </a:xfrm>
            <a:custGeom>
              <a:avLst/>
              <a:gdLst>
                <a:gd name="connsiteX0" fmla="*/ 1748176 w 4023286"/>
                <a:gd name="connsiteY0" fmla="*/ 0 h 2828544"/>
                <a:gd name="connsiteX1" fmla="*/ 2046434 w 4023286"/>
                <a:gd name="connsiteY1" fmla="*/ 0 h 2828544"/>
                <a:gd name="connsiteX2" fmla="*/ 2339802 w 4023286"/>
                <a:gd name="connsiteY2" fmla="*/ 1504 h 2828544"/>
                <a:gd name="connsiteX3" fmla="*/ 2634675 w 4023286"/>
                <a:gd name="connsiteY3" fmla="*/ 4889 h 2828544"/>
                <a:gd name="connsiteX4" fmla="*/ 2929924 w 4023286"/>
                <a:gd name="connsiteY4" fmla="*/ 11658 h 2828544"/>
                <a:gd name="connsiteX5" fmla="*/ 3223293 w 4023286"/>
                <a:gd name="connsiteY5" fmla="*/ 21813 h 2828544"/>
                <a:gd name="connsiteX6" fmla="*/ 3295883 w 4023286"/>
                <a:gd name="connsiteY6" fmla="*/ 21813 h 2828544"/>
                <a:gd name="connsiteX7" fmla="*/ 3374114 w 4023286"/>
                <a:gd name="connsiteY7" fmla="*/ 21813 h 2828544"/>
                <a:gd name="connsiteX8" fmla="*/ 3485820 w 4023286"/>
                <a:gd name="connsiteY8" fmla="*/ 21813 h 2828544"/>
                <a:gd name="connsiteX9" fmla="*/ 3543742 w 4023286"/>
                <a:gd name="connsiteY9" fmla="*/ 23693 h 2828544"/>
                <a:gd name="connsiteX10" fmla="*/ 3597902 w 4023286"/>
                <a:gd name="connsiteY10" fmla="*/ 25574 h 2828544"/>
                <a:gd name="connsiteX11" fmla="*/ 3653943 w 4023286"/>
                <a:gd name="connsiteY11" fmla="*/ 30463 h 2828544"/>
                <a:gd name="connsiteX12" fmla="*/ 3706599 w 4023286"/>
                <a:gd name="connsiteY12" fmla="*/ 38737 h 2828544"/>
                <a:gd name="connsiteX13" fmla="*/ 3758879 w 4023286"/>
                <a:gd name="connsiteY13" fmla="*/ 49267 h 2828544"/>
                <a:gd name="connsiteX14" fmla="*/ 3784454 w 4023286"/>
                <a:gd name="connsiteY14" fmla="*/ 55661 h 2828544"/>
                <a:gd name="connsiteX15" fmla="*/ 3810030 w 4023286"/>
                <a:gd name="connsiteY15" fmla="*/ 64311 h 2828544"/>
                <a:gd name="connsiteX16" fmla="*/ 3837110 w 4023286"/>
                <a:gd name="connsiteY16" fmla="*/ 74465 h 2828544"/>
                <a:gd name="connsiteX17" fmla="*/ 3860429 w 4023286"/>
                <a:gd name="connsiteY17" fmla="*/ 86500 h 2828544"/>
                <a:gd name="connsiteX18" fmla="*/ 3884501 w 4023286"/>
                <a:gd name="connsiteY18" fmla="*/ 100040 h 2828544"/>
                <a:gd name="connsiteX19" fmla="*/ 3906315 w 4023286"/>
                <a:gd name="connsiteY19" fmla="*/ 116964 h 2828544"/>
                <a:gd name="connsiteX20" fmla="*/ 3925121 w 4023286"/>
                <a:gd name="connsiteY20" fmla="*/ 135768 h 2828544"/>
                <a:gd name="connsiteX21" fmla="*/ 3943926 w 4023286"/>
                <a:gd name="connsiteY21" fmla="*/ 156077 h 2828544"/>
                <a:gd name="connsiteX22" fmla="*/ 3958971 w 4023286"/>
                <a:gd name="connsiteY22" fmla="*/ 177890 h 2828544"/>
                <a:gd name="connsiteX23" fmla="*/ 3972511 w 4023286"/>
                <a:gd name="connsiteY23" fmla="*/ 201584 h 2828544"/>
                <a:gd name="connsiteX24" fmla="*/ 3986051 w 4023286"/>
                <a:gd name="connsiteY24" fmla="*/ 228662 h 2828544"/>
                <a:gd name="connsiteX25" fmla="*/ 3996206 w 4023286"/>
                <a:gd name="connsiteY25" fmla="*/ 257621 h 2828544"/>
                <a:gd name="connsiteX26" fmla="*/ 4004857 w 4023286"/>
                <a:gd name="connsiteY26" fmla="*/ 288085 h 2828544"/>
                <a:gd name="connsiteX27" fmla="*/ 4013131 w 4023286"/>
                <a:gd name="connsiteY27" fmla="*/ 320429 h 2828544"/>
                <a:gd name="connsiteX28" fmla="*/ 4018397 w 4023286"/>
                <a:gd name="connsiteY28" fmla="*/ 354277 h 2828544"/>
                <a:gd name="connsiteX29" fmla="*/ 4021782 w 4023286"/>
                <a:gd name="connsiteY29" fmla="*/ 391510 h 2828544"/>
                <a:gd name="connsiteX30" fmla="*/ 4023286 w 4023286"/>
                <a:gd name="connsiteY30" fmla="*/ 428742 h 2828544"/>
                <a:gd name="connsiteX31" fmla="*/ 4023286 w 4023286"/>
                <a:gd name="connsiteY31" fmla="*/ 469736 h 2828544"/>
                <a:gd name="connsiteX32" fmla="*/ 4021782 w 4023286"/>
                <a:gd name="connsiteY32" fmla="*/ 517124 h 2828544"/>
                <a:gd name="connsiteX33" fmla="*/ 4018397 w 4023286"/>
                <a:gd name="connsiteY33" fmla="*/ 564511 h 2828544"/>
                <a:gd name="connsiteX34" fmla="*/ 4010122 w 4023286"/>
                <a:gd name="connsiteY34" fmla="*/ 659662 h 2828544"/>
                <a:gd name="connsiteX35" fmla="*/ 3998087 w 4023286"/>
                <a:gd name="connsiteY35" fmla="*/ 752932 h 2828544"/>
                <a:gd name="connsiteX36" fmla="*/ 3984547 w 4023286"/>
                <a:gd name="connsiteY36" fmla="*/ 845827 h 2828544"/>
                <a:gd name="connsiteX37" fmla="*/ 3965741 w 4023286"/>
                <a:gd name="connsiteY37" fmla="*/ 978210 h 2828544"/>
                <a:gd name="connsiteX38" fmla="*/ 3891271 w 4023286"/>
                <a:gd name="connsiteY38" fmla="*/ 1561526 h 2828544"/>
                <a:gd name="connsiteX39" fmla="*/ 3870960 w 4023286"/>
                <a:gd name="connsiteY39" fmla="*/ 1734528 h 2828544"/>
                <a:gd name="connsiteX40" fmla="*/ 3848770 w 4023286"/>
                <a:gd name="connsiteY40" fmla="*/ 1924453 h 2828544"/>
                <a:gd name="connsiteX41" fmla="*/ 3835230 w 4023286"/>
                <a:gd name="connsiteY41" fmla="*/ 2019604 h 2828544"/>
                <a:gd name="connsiteX42" fmla="*/ 3820185 w 4023286"/>
                <a:gd name="connsiteY42" fmla="*/ 2116259 h 2828544"/>
                <a:gd name="connsiteX43" fmla="*/ 3808149 w 4023286"/>
                <a:gd name="connsiteY43" fmla="*/ 2173801 h 2828544"/>
                <a:gd name="connsiteX44" fmla="*/ 3799499 w 4023286"/>
                <a:gd name="connsiteY44" fmla="*/ 2202384 h 2828544"/>
                <a:gd name="connsiteX45" fmla="*/ 3791224 w 4023286"/>
                <a:gd name="connsiteY45" fmla="*/ 2231343 h 2828544"/>
                <a:gd name="connsiteX46" fmla="*/ 3779189 w 4023286"/>
                <a:gd name="connsiteY46" fmla="*/ 2259926 h 2828544"/>
                <a:gd name="connsiteX47" fmla="*/ 3765649 w 4023286"/>
                <a:gd name="connsiteY47" fmla="*/ 2285500 h 2828544"/>
                <a:gd name="connsiteX48" fmla="*/ 3750604 w 4023286"/>
                <a:gd name="connsiteY48" fmla="*/ 2311074 h 2828544"/>
                <a:gd name="connsiteX49" fmla="*/ 3731798 w 4023286"/>
                <a:gd name="connsiteY49" fmla="*/ 2334768 h 2828544"/>
                <a:gd name="connsiteX50" fmla="*/ 3718258 w 4023286"/>
                <a:gd name="connsiteY50" fmla="*/ 2350187 h 2828544"/>
                <a:gd name="connsiteX51" fmla="*/ 3702838 w 4023286"/>
                <a:gd name="connsiteY51" fmla="*/ 2363727 h 2828544"/>
                <a:gd name="connsiteX52" fmla="*/ 3685913 w 4023286"/>
                <a:gd name="connsiteY52" fmla="*/ 2375385 h 2828544"/>
                <a:gd name="connsiteX53" fmla="*/ 3670868 w 4023286"/>
                <a:gd name="connsiteY53" fmla="*/ 2385540 h 2828544"/>
                <a:gd name="connsiteX54" fmla="*/ 3653943 w 4023286"/>
                <a:gd name="connsiteY54" fmla="*/ 2394190 h 2828544"/>
                <a:gd name="connsiteX55" fmla="*/ 3635137 w 4023286"/>
                <a:gd name="connsiteY55" fmla="*/ 2400960 h 2828544"/>
                <a:gd name="connsiteX56" fmla="*/ 3618212 w 4023286"/>
                <a:gd name="connsiteY56" fmla="*/ 2407729 h 2828544"/>
                <a:gd name="connsiteX57" fmla="*/ 3599406 w 4023286"/>
                <a:gd name="connsiteY57" fmla="*/ 2412618 h 2828544"/>
                <a:gd name="connsiteX58" fmla="*/ 3562171 w 4023286"/>
                <a:gd name="connsiteY58" fmla="*/ 2421268 h 2828544"/>
                <a:gd name="connsiteX59" fmla="*/ 3526817 w 4023286"/>
                <a:gd name="connsiteY59" fmla="*/ 2426158 h 2828544"/>
                <a:gd name="connsiteX60" fmla="*/ 3491086 w 4023286"/>
                <a:gd name="connsiteY60" fmla="*/ 2429919 h 2828544"/>
                <a:gd name="connsiteX61" fmla="*/ 3455355 w 4023286"/>
                <a:gd name="connsiteY61" fmla="*/ 2431423 h 2828544"/>
                <a:gd name="connsiteX62" fmla="*/ 3094286 w 4023286"/>
                <a:gd name="connsiteY62" fmla="*/ 2451732 h 2828544"/>
                <a:gd name="connsiteX63" fmla="*/ 2734721 w 4023286"/>
                <a:gd name="connsiteY63" fmla="*/ 2468656 h 2828544"/>
                <a:gd name="connsiteX64" fmla="*/ 2183715 w 4023286"/>
                <a:gd name="connsiteY64" fmla="*/ 2497615 h 2828544"/>
                <a:gd name="connsiteX65" fmla="*/ 2036279 w 4023286"/>
                <a:gd name="connsiteY65" fmla="*/ 2504384 h 2828544"/>
                <a:gd name="connsiteX66" fmla="*/ 1959928 w 4023286"/>
                <a:gd name="connsiteY66" fmla="*/ 2506265 h 2828544"/>
                <a:gd name="connsiteX67" fmla="*/ 1882072 w 4023286"/>
                <a:gd name="connsiteY67" fmla="*/ 2507769 h 2828544"/>
                <a:gd name="connsiteX68" fmla="*/ 1802336 w 4023286"/>
                <a:gd name="connsiteY68" fmla="*/ 2506265 h 2828544"/>
                <a:gd name="connsiteX69" fmla="*/ 1722600 w 4023286"/>
                <a:gd name="connsiteY69" fmla="*/ 2504384 h 2828544"/>
                <a:gd name="connsiteX70" fmla="*/ 1640983 w 4023286"/>
                <a:gd name="connsiteY70" fmla="*/ 2499119 h 2828544"/>
                <a:gd name="connsiteX71" fmla="*/ 1558238 w 4023286"/>
                <a:gd name="connsiteY71" fmla="*/ 2494230 h 2828544"/>
                <a:gd name="connsiteX72" fmla="*/ 1475117 w 4023286"/>
                <a:gd name="connsiteY72" fmla="*/ 2484075 h 2828544"/>
                <a:gd name="connsiteX73" fmla="*/ 1391996 w 4023286"/>
                <a:gd name="connsiteY73" fmla="*/ 2473921 h 2828544"/>
                <a:gd name="connsiteX74" fmla="*/ 1307371 w 4023286"/>
                <a:gd name="connsiteY74" fmla="*/ 2460006 h 2828544"/>
                <a:gd name="connsiteX75" fmla="*/ 1220865 w 4023286"/>
                <a:gd name="connsiteY75" fmla="*/ 2443082 h 2828544"/>
                <a:gd name="connsiteX76" fmla="*/ 1134359 w 4023286"/>
                <a:gd name="connsiteY76" fmla="*/ 2422773 h 2828544"/>
                <a:gd name="connsiteX77" fmla="*/ 1047852 w 4023286"/>
                <a:gd name="connsiteY77" fmla="*/ 2399079 h 2828544"/>
                <a:gd name="connsiteX78" fmla="*/ 961346 w 4023286"/>
                <a:gd name="connsiteY78" fmla="*/ 2372001 h 2828544"/>
                <a:gd name="connsiteX79" fmla="*/ 874840 w 4023286"/>
                <a:gd name="connsiteY79" fmla="*/ 2341537 h 2828544"/>
                <a:gd name="connsiteX80" fmla="*/ 864309 w 4023286"/>
                <a:gd name="connsiteY80" fmla="*/ 2338152 h 2828544"/>
                <a:gd name="connsiteX81" fmla="*/ 854154 w 4023286"/>
                <a:gd name="connsiteY81" fmla="*/ 2338152 h 2828544"/>
                <a:gd name="connsiteX82" fmla="*/ 845879 w 4023286"/>
                <a:gd name="connsiteY82" fmla="*/ 2339657 h 2828544"/>
                <a:gd name="connsiteX83" fmla="*/ 839109 w 4023286"/>
                <a:gd name="connsiteY83" fmla="*/ 2343418 h 2828544"/>
                <a:gd name="connsiteX84" fmla="*/ 832339 w 4023286"/>
                <a:gd name="connsiteY84" fmla="*/ 2348307 h 2828544"/>
                <a:gd name="connsiteX85" fmla="*/ 825569 w 4023286"/>
                <a:gd name="connsiteY85" fmla="*/ 2351692 h 2828544"/>
                <a:gd name="connsiteX86" fmla="*/ 818799 w 4023286"/>
                <a:gd name="connsiteY86" fmla="*/ 2360342 h 2828544"/>
                <a:gd name="connsiteX87" fmla="*/ 786454 w 4023286"/>
                <a:gd name="connsiteY87" fmla="*/ 2399079 h 2828544"/>
                <a:gd name="connsiteX88" fmla="*/ 755988 w 4023286"/>
                <a:gd name="connsiteY88" fmla="*/ 2441577 h 2828544"/>
                <a:gd name="connsiteX89" fmla="*/ 698443 w 4023286"/>
                <a:gd name="connsiteY89" fmla="*/ 2526198 h 2828544"/>
                <a:gd name="connsiteX90" fmla="*/ 657823 w 4023286"/>
                <a:gd name="connsiteY90" fmla="*/ 2589005 h 2828544"/>
                <a:gd name="connsiteX91" fmla="*/ 613817 w 4023286"/>
                <a:gd name="connsiteY91" fmla="*/ 2651812 h 2828544"/>
                <a:gd name="connsiteX92" fmla="*/ 549126 w 4023286"/>
                <a:gd name="connsiteY92" fmla="*/ 2738312 h 2828544"/>
                <a:gd name="connsiteX93" fmla="*/ 530045 w 4023286"/>
                <a:gd name="connsiteY93" fmla="*/ 2764751 h 2828544"/>
                <a:gd name="connsiteX94" fmla="*/ 422606 w 4023286"/>
                <a:gd name="connsiteY94" fmla="*/ 2828544 h 2828544"/>
                <a:gd name="connsiteX95" fmla="*/ 450960 w 4023286"/>
                <a:gd name="connsiteY95" fmla="*/ 2707849 h 2828544"/>
                <a:gd name="connsiteX96" fmla="*/ 493461 w 4023286"/>
                <a:gd name="connsiteY96" fmla="*/ 2528078 h 2828544"/>
                <a:gd name="connsiteX97" fmla="*/ 513771 w 4023286"/>
                <a:gd name="connsiteY97" fmla="*/ 2438192 h 2828544"/>
                <a:gd name="connsiteX98" fmla="*/ 532201 w 4023286"/>
                <a:gd name="connsiteY98" fmla="*/ 2346426 h 2828544"/>
                <a:gd name="connsiteX99" fmla="*/ 532201 w 4023286"/>
                <a:gd name="connsiteY99" fmla="*/ 2339657 h 2828544"/>
                <a:gd name="connsiteX100" fmla="*/ 530696 w 4023286"/>
                <a:gd name="connsiteY100" fmla="*/ 2333263 h 2828544"/>
                <a:gd name="connsiteX101" fmla="*/ 525431 w 4023286"/>
                <a:gd name="connsiteY101" fmla="*/ 2326118 h 2828544"/>
                <a:gd name="connsiteX102" fmla="*/ 518661 w 4023286"/>
                <a:gd name="connsiteY102" fmla="*/ 2321228 h 2828544"/>
                <a:gd name="connsiteX103" fmla="*/ 506625 w 4023286"/>
                <a:gd name="connsiteY103" fmla="*/ 2316339 h 2828544"/>
                <a:gd name="connsiteX104" fmla="*/ 494966 w 4023286"/>
                <a:gd name="connsiteY104" fmla="*/ 2314459 h 2828544"/>
                <a:gd name="connsiteX105" fmla="*/ 482930 w 4023286"/>
                <a:gd name="connsiteY105" fmla="*/ 2316339 h 2828544"/>
                <a:gd name="connsiteX106" fmla="*/ 478040 w 4023286"/>
                <a:gd name="connsiteY106" fmla="*/ 2317844 h 2828544"/>
                <a:gd name="connsiteX107" fmla="*/ 474655 w 4023286"/>
                <a:gd name="connsiteY107" fmla="*/ 2321228 h 2828544"/>
                <a:gd name="connsiteX108" fmla="*/ 452465 w 4023286"/>
                <a:gd name="connsiteY108" fmla="*/ 2336272 h 2828544"/>
                <a:gd name="connsiteX109" fmla="*/ 430274 w 4023286"/>
                <a:gd name="connsiteY109" fmla="*/ 2350187 h 2828544"/>
                <a:gd name="connsiteX110" fmla="*/ 408459 w 4023286"/>
                <a:gd name="connsiteY110" fmla="*/ 2360342 h 2828544"/>
                <a:gd name="connsiteX111" fmla="*/ 384764 w 4023286"/>
                <a:gd name="connsiteY111" fmla="*/ 2367111 h 2828544"/>
                <a:gd name="connsiteX112" fmla="*/ 359189 w 4023286"/>
                <a:gd name="connsiteY112" fmla="*/ 2370496 h 2828544"/>
                <a:gd name="connsiteX113" fmla="*/ 335493 w 4023286"/>
                <a:gd name="connsiteY113" fmla="*/ 2372001 h 2828544"/>
                <a:gd name="connsiteX114" fmla="*/ 308413 w 4023286"/>
                <a:gd name="connsiteY114" fmla="*/ 2370496 h 2828544"/>
                <a:gd name="connsiteX115" fmla="*/ 282838 w 4023286"/>
                <a:gd name="connsiteY115" fmla="*/ 2365231 h 2828544"/>
                <a:gd name="connsiteX116" fmla="*/ 265912 w 4023286"/>
                <a:gd name="connsiteY116" fmla="*/ 2360342 h 2828544"/>
                <a:gd name="connsiteX117" fmla="*/ 247483 w 4023286"/>
                <a:gd name="connsiteY117" fmla="*/ 2355077 h 2828544"/>
                <a:gd name="connsiteX118" fmla="*/ 230182 w 4023286"/>
                <a:gd name="connsiteY118" fmla="*/ 2346426 h 2828544"/>
                <a:gd name="connsiteX119" fmla="*/ 213257 w 4023286"/>
                <a:gd name="connsiteY119" fmla="*/ 2338152 h 2828544"/>
                <a:gd name="connsiteX120" fmla="*/ 196331 w 4023286"/>
                <a:gd name="connsiteY120" fmla="*/ 2327998 h 2828544"/>
                <a:gd name="connsiteX121" fmla="*/ 179406 w 4023286"/>
                <a:gd name="connsiteY121" fmla="*/ 2317844 h 2828544"/>
                <a:gd name="connsiteX122" fmla="*/ 164362 w 4023286"/>
                <a:gd name="connsiteY122" fmla="*/ 2306185 h 2828544"/>
                <a:gd name="connsiteX123" fmla="*/ 148941 w 4023286"/>
                <a:gd name="connsiteY123" fmla="*/ 2292269 h 2828544"/>
                <a:gd name="connsiteX124" fmla="*/ 133897 w 4023286"/>
                <a:gd name="connsiteY124" fmla="*/ 2278730 h 2828544"/>
                <a:gd name="connsiteX125" fmla="*/ 120357 w 4023286"/>
                <a:gd name="connsiteY125" fmla="*/ 2265191 h 2828544"/>
                <a:gd name="connsiteX126" fmla="*/ 106816 w 4023286"/>
                <a:gd name="connsiteY126" fmla="*/ 2249771 h 2828544"/>
                <a:gd name="connsiteX127" fmla="*/ 94781 w 4023286"/>
                <a:gd name="connsiteY127" fmla="*/ 2232847 h 2828544"/>
                <a:gd name="connsiteX128" fmla="*/ 82745 w 4023286"/>
                <a:gd name="connsiteY128" fmla="*/ 2215923 h 2828544"/>
                <a:gd name="connsiteX129" fmla="*/ 71086 w 4023286"/>
                <a:gd name="connsiteY129" fmla="*/ 2198999 h 2828544"/>
                <a:gd name="connsiteX130" fmla="*/ 62435 w 4023286"/>
                <a:gd name="connsiteY130" fmla="*/ 2182075 h 2828544"/>
                <a:gd name="connsiteX131" fmla="*/ 54160 w 4023286"/>
                <a:gd name="connsiteY131" fmla="*/ 2163647 h 2828544"/>
                <a:gd name="connsiteX132" fmla="*/ 42125 w 4023286"/>
                <a:gd name="connsiteY132" fmla="*/ 2136192 h 2828544"/>
                <a:gd name="connsiteX133" fmla="*/ 33850 w 4023286"/>
                <a:gd name="connsiteY133" fmla="*/ 2107609 h 2828544"/>
                <a:gd name="connsiteX134" fmla="*/ 25200 w 4023286"/>
                <a:gd name="connsiteY134" fmla="*/ 2080531 h 2828544"/>
                <a:gd name="connsiteX135" fmla="*/ 18430 w 4023286"/>
                <a:gd name="connsiteY135" fmla="*/ 2051572 h 2828544"/>
                <a:gd name="connsiteX136" fmla="*/ 13164 w 4023286"/>
                <a:gd name="connsiteY136" fmla="*/ 2022613 h 2828544"/>
                <a:gd name="connsiteX137" fmla="*/ 8275 w 4023286"/>
                <a:gd name="connsiteY137" fmla="*/ 1994030 h 2828544"/>
                <a:gd name="connsiteX138" fmla="*/ 3385 w 4023286"/>
                <a:gd name="connsiteY138" fmla="*/ 1936112 h 2828544"/>
                <a:gd name="connsiteX139" fmla="*/ 0 w 4023286"/>
                <a:gd name="connsiteY139" fmla="*/ 1877066 h 2828544"/>
                <a:gd name="connsiteX140" fmla="*/ 0 w 4023286"/>
                <a:gd name="connsiteY140" fmla="*/ 1817644 h 2828544"/>
                <a:gd name="connsiteX141" fmla="*/ 1505 w 4023286"/>
                <a:gd name="connsiteY141" fmla="*/ 1758221 h 2828544"/>
                <a:gd name="connsiteX142" fmla="*/ 4890 w 4023286"/>
                <a:gd name="connsiteY142" fmla="*/ 1698799 h 2828544"/>
                <a:gd name="connsiteX143" fmla="*/ 8275 w 4023286"/>
                <a:gd name="connsiteY143" fmla="*/ 1608914 h 2828544"/>
                <a:gd name="connsiteX144" fmla="*/ 16925 w 4023286"/>
                <a:gd name="connsiteY144" fmla="*/ 1218908 h 2828544"/>
                <a:gd name="connsiteX145" fmla="*/ 25200 w 4023286"/>
                <a:gd name="connsiteY145" fmla="*/ 830783 h 2828544"/>
                <a:gd name="connsiteX146" fmla="*/ 37235 w 4023286"/>
                <a:gd name="connsiteY146" fmla="*/ 438897 h 2828544"/>
                <a:gd name="connsiteX147" fmla="*/ 40620 w 4023286"/>
                <a:gd name="connsiteY147" fmla="*/ 373081 h 2828544"/>
                <a:gd name="connsiteX148" fmla="*/ 44005 w 4023286"/>
                <a:gd name="connsiteY148" fmla="*/ 339233 h 2828544"/>
                <a:gd name="connsiteX149" fmla="*/ 47390 w 4023286"/>
                <a:gd name="connsiteY149" fmla="*/ 306889 h 2828544"/>
                <a:gd name="connsiteX150" fmla="*/ 54160 w 4023286"/>
                <a:gd name="connsiteY150" fmla="*/ 274545 h 2828544"/>
                <a:gd name="connsiteX151" fmla="*/ 60930 w 4023286"/>
                <a:gd name="connsiteY151" fmla="*/ 244082 h 2828544"/>
                <a:gd name="connsiteX152" fmla="*/ 71086 w 4023286"/>
                <a:gd name="connsiteY152" fmla="*/ 215499 h 2828544"/>
                <a:gd name="connsiteX153" fmla="*/ 82745 w 4023286"/>
                <a:gd name="connsiteY153" fmla="*/ 186540 h 2828544"/>
                <a:gd name="connsiteX154" fmla="*/ 98166 w 4023286"/>
                <a:gd name="connsiteY154" fmla="*/ 159462 h 2828544"/>
                <a:gd name="connsiteX155" fmla="*/ 115091 w 4023286"/>
                <a:gd name="connsiteY155" fmla="*/ 135768 h 2828544"/>
                <a:gd name="connsiteX156" fmla="*/ 125246 w 4023286"/>
                <a:gd name="connsiteY156" fmla="*/ 123733 h 2828544"/>
                <a:gd name="connsiteX157" fmla="*/ 136905 w 4023286"/>
                <a:gd name="connsiteY157" fmla="*/ 113579 h 2828544"/>
                <a:gd name="connsiteX158" fmla="*/ 147437 w 4023286"/>
                <a:gd name="connsiteY158" fmla="*/ 103424 h 2828544"/>
                <a:gd name="connsiteX159" fmla="*/ 160977 w 4023286"/>
                <a:gd name="connsiteY159" fmla="*/ 93270 h 2828544"/>
                <a:gd name="connsiteX160" fmla="*/ 174517 w 4023286"/>
                <a:gd name="connsiteY160" fmla="*/ 84620 h 2828544"/>
                <a:gd name="connsiteX161" fmla="*/ 188057 w 4023286"/>
                <a:gd name="connsiteY161" fmla="*/ 76346 h 2828544"/>
                <a:gd name="connsiteX162" fmla="*/ 204982 w 4023286"/>
                <a:gd name="connsiteY162" fmla="*/ 69576 h 2828544"/>
                <a:gd name="connsiteX163" fmla="*/ 220403 w 4023286"/>
                <a:gd name="connsiteY163" fmla="*/ 62807 h 2828544"/>
                <a:gd name="connsiteX164" fmla="*/ 238832 w 4023286"/>
                <a:gd name="connsiteY164" fmla="*/ 57541 h 2828544"/>
                <a:gd name="connsiteX165" fmla="*/ 257638 w 4023286"/>
                <a:gd name="connsiteY165" fmla="*/ 52652 h 2828544"/>
                <a:gd name="connsiteX166" fmla="*/ 276444 w 4023286"/>
                <a:gd name="connsiteY166" fmla="*/ 49267 h 2828544"/>
                <a:gd name="connsiteX167" fmla="*/ 298258 w 4023286"/>
                <a:gd name="connsiteY167" fmla="*/ 45883 h 2828544"/>
                <a:gd name="connsiteX168" fmla="*/ 352418 w 4023286"/>
                <a:gd name="connsiteY168" fmla="*/ 40617 h 2828544"/>
                <a:gd name="connsiteX169" fmla="*/ 406955 w 4023286"/>
                <a:gd name="connsiteY169" fmla="*/ 35728 h 2828544"/>
                <a:gd name="connsiteX170" fmla="*/ 518661 w 4023286"/>
                <a:gd name="connsiteY170" fmla="*/ 30463 h 2828544"/>
                <a:gd name="connsiteX171" fmla="*/ 628862 w 4023286"/>
                <a:gd name="connsiteY171" fmla="*/ 25574 h 2828544"/>
                <a:gd name="connsiteX172" fmla="*/ 739063 w 4023286"/>
                <a:gd name="connsiteY172" fmla="*/ 21813 h 2828544"/>
                <a:gd name="connsiteX173" fmla="*/ 891765 w 4023286"/>
                <a:gd name="connsiteY173" fmla="*/ 18428 h 2828544"/>
                <a:gd name="connsiteX174" fmla="*/ 1169713 w 4023286"/>
                <a:gd name="connsiteY174" fmla="*/ 10154 h 2828544"/>
                <a:gd name="connsiteX175" fmla="*/ 1456312 w 4023286"/>
                <a:gd name="connsiteY175" fmla="*/ 3384 h 2828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Lst>
              <a:rect l="l" t="t" r="r" b="b"/>
              <a:pathLst>
                <a:path w="4023286" h="2828544">
                  <a:moveTo>
                    <a:pt x="1748176" y="0"/>
                  </a:moveTo>
                  <a:lnTo>
                    <a:pt x="2046434" y="0"/>
                  </a:lnTo>
                  <a:lnTo>
                    <a:pt x="2339802" y="1504"/>
                  </a:lnTo>
                  <a:lnTo>
                    <a:pt x="2634675" y="4889"/>
                  </a:lnTo>
                  <a:lnTo>
                    <a:pt x="2929924" y="11658"/>
                  </a:lnTo>
                  <a:lnTo>
                    <a:pt x="3223293" y="21813"/>
                  </a:lnTo>
                  <a:lnTo>
                    <a:pt x="3295883" y="21813"/>
                  </a:lnTo>
                  <a:lnTo>
                    <a:pt x="3374114" y="21813"/>
                  </a:lnTo>
                  <a:lnTo>
                    <a:pt x="3485820" y="21813"/>
                  </a:lnTo>
                  <a:lnTo>
                    <a:pt x="3543742" y="23693"/>
                  </a:lnTo>
                  <a:lnTo>
                    <a:pt x="3597902" y="25574"/>
                  </a:lnTo>
                  <a:lnTo>
                    <a:pt x="3653943" y="30463"/>
                  </a:lnTo>
                  <a:lnTo>
                    <a:pt x="3706599" y="38737"/>
                  </a:lnTo>
                  <a:lnTo>
                    <a:pt x="3758879" y="49267"/>
                  </a:lnTo>
                  <a:lnTo>
                    <a:pt x="3784454" y="55661"/>
                  </a:lnTo>
                  <a:lnTo>
                    <a:pt x="3810030" y="64311"/>
                  </a:lnTo>
                  <a:lnTo>
                    <a:pt x="3837110" y="74465"/>
                  </a:lnTo>
                  <a:lnTo>
                    <a:pt x="3860429" y="86500"/>
                  </a:lnTo>
                  <a:lnTo>
                    <a:pt x="3884501" y="100040"/>
                  </a:lnTo>
                  <a:lnTo>
                    <a:pt x="3906315" y="116964"/>
                  </a:lnTo>
                  <a:lnTo>
                    <a:pt x="3925121" y="135768"/>
                  </a:lnTo>
                  <a:lnTo>
                    <a:pt x="3943926" y="156077"/>
                  </a:lnTo>
                  <a:lnTo>
                    <a:pt x="3958971" y="177890"/>
                  </a:lnTo>
                  <a:lnTo>
                    <a:pt x="3972511" y="201584"/>
                  </a:lnTo>
                  <a:lnTo>
                    <a:pt x="3986051" y="228662"/>
                  </a:lnTo>
                  <a:lnTo>
                    <a:pt x="3996206" y="257621"/>
                  </a:lnTo>
                  <a:lnTo>
                    <a:pt x="4004857" y="288085"/>
                  </a:lnTo>
                  <a:lnTo>
                    <a:pt x="4013131" y="320429"/>
                  </a:lnTo>
                  <a:lnTo>
                    <a:pt x="4018397" y="354277"/>
                  </a:lnTo>
                  <a:lnTo>
                    <a:pt x="4021782" y="391510"/>
                  </a:lnTo>
                  <a:lnTo>
                    <a:pt x="4023286" y="428742"/>
                  </a:lnTo>
                  <a:lnTo>
                    <a:pt x="4023286" y="469736"/>
                  </a:lnTo>
                  <a:lnTo>
                    <a:pt x="4021782" y="517124"/>
                  </a:lnTo>
                  <a:lnTo>
                    <a:pt x="4018397" y="564511"/>
                  </a:lnTo>
                  <a:lnTo>
                    <a:pt x="4010122" y="659662"/>
                  </a:lnTo>
                  <a:lnTo>
                    <a:pt x="3998087" y="752932"/>
                  </a:lnTo>
                  <a:lnTo>
                    <a:pt x="3984547" y="845827"/>
                  </a:lnTo>
                  <a:lnTo>
                    <a:pt x="3965741" y="978210"/>
                  </a:lnTo>
                  <a:lnTo>
                    <a:pt x="3891271" y="1561526"/>
                  </a:lnTo>
                  <a:lnTo>
                    <a:pt x="3870960" y="1734528"/>
                  </a:lnTo>
                  <a:lnTo>
                    <a:pt x="3848770" y="1924453"/>
                  </a:lnTo>
                  <a:lnTo>
                    <a:pt x="3835230" y="2019604"/>
                  </a:lnTo>
                  <a:lnTo>
                    <a:pt x="3820185" y="2116259"/>
                  </a:lnTo>
                  <a:lnTo>
                    <a:pt x="3808149" y="2173801"/>
                  </a:lnTo>
                  <a:lnTo>
                    <a:pt x="3799499" y="2202384"/>
                  </a:lnTo>
                  <a:lnTo>
                    <a:pt x="3791224" y="2231343"/>
                  </a:lnTo>
                  <a:lnTo>
                    <a:pt x="3779189" y="2259926"/>
                  </a:lnTo>
                  <a:lnTo>
                    <a:pt x="3765649" y="2285500"/>
                  </a:lnTo>
                  <a:lnTo>
                    <a:pt x="3750604" y="2311074"/>
                  </a:lnTo>
                  <a:lnTo>
                    <a:pt x="3731798" y="2334768"/>
                  </a:lnTo>
                  <a:lnTo>
                    <a:pt x="3718258" y="2350187"/>
                  </a:lnTo>
                  <a:lnTo>
                    <a:pt x="3702838" y="2363727"/>
                  </a:lnTo>
                  <a:lnTo>
                    <a:pt x="3685913" y="2375385"/>
                  </a:lnTo>
                  <a:lnTo>
                    <a:pt x="3670868" y="2385540"/>
                  </a:lnTo>
                  <a:lnTo>
                    <a:pt x="3653943" y="2394190"/>
                  </a:lnTo>
                  <a:lnTo>
                    <a:pt x="3635137" y="2400960"/>
                  </a:lnTo>
                  <a:lnTo>
                    <a:pt x="3618212" y="2407729"/>
                  </a:lnTo>
                  <a:lnTo>
                    <a:pt x="3599406" y="2412618"/>
                  </a:lnTo>
                  <a:lnTo>
                    <a:pt x="3562171" y="2421268"/>
                  </a:lnTo>
                  <a:lnTo>
                    <a:pt x="3526817" y="2426158"/>
                  </a:lnTo>
                  <a:lnTo>
                    <a:pt x="3491086" y="2429919"/>
                  </a:lnTo>
                  <a:lnTo>
                    <a:pt x="3455355" y="2431423"/>
                  </a:lnTo>
                  <a:lnTo>
                    <a:pt x="3094286" y="2451732"/>
                  </a:lnTo>
                  <a:lnTo>
                    <a:pt x="2734721" y="2468656"/>
                  </a:lnTo>
                  <a:lnTo>
                    <a:pt x="2183715" y="2497615"/>
                  </a:lnTo>
                  <a:lnTo>
                    <a:pt x="2036279" y="2504384"/>
                  </a:lnTo>
                  <a:lnTo>
                    <a:pt x="1959928" y="2506265"/>
                  </a:lnTo>
                  <a:lnTo>
                    <a:pt x="1882072" y="2507769"/>
                  </a:lnTo>
                  <a:lnTo>
                    <a:pt x="1802336" y="2506265"/>
                  </a:lnTo>
                  <a:lnTo>
                    <a:pt x="1722600" y="2504384"/>
                  </a:lnTo>
                  <a:lnTo>
                    <a:pt x="1640983" y="2499119"/>
                  </a:lnTo>
                  <a:lnTo>
                    <a:pt x="1558238" y="2494230"/>
                  </a:lnTo>
                  <a:lnTo>
                    <a:pt x="1475117" y="2484075"/>
                  </a:lnTo>
                  <a:lnTo>
                    <a:pt x="1391996" y="2473921"/>
                  </a:lnTo>
                  <a:lnTo>
                    <a:pt x="1307371" y="2460006"/>
                  </a:lnTo>
                  <a:lnTo>
                    <a:pt x="1220865" y="2443082"/>
                  </a:lnTo>
                  <a:lnTo>
                    <a:pt x="1134359" y="2422773"/>
                  </a:lnTo>
                  <a:lnTo>
                    <a:pt x="1047852" y="2399079"/>
                  </a:lnTo>
                  <a:lnTo>
                    <a:pt x="961346" y="2372001"/>
                  </a:lnTo>
                  <a:lnTo>
                    <a:pt x="874840" y="2341537"/>
                  </a:lnTo>
                  <a:lnTo>
                    <a:pt x="864309" y="2338152"/>
                  </a:lnTo>
                  <a:lnTo>
                    <a:pt x="854154" y="2338152"/>
                  </a:lnTo>
                  <a:lnTo>
                    <a:pt x="845879" y="2339657"/>
                  </a:lnTo>
                  <a:lnTo>
                    <a:pt x="839109" y="2343418"/>
                  </a:lnTo>
                  <a:lnTo>
                    <a:pt x="832339" y="2348307"/>
                  </a:lnTo>
                  <a:lnTo>
                    <a:pt x="825569" y="2351692"/>
                  </a:lnTo>
                  <a:lnTo>
                    <a:pt x="818799" y="2360342"/>
                  </a:lnTo>
                  <a:lnTo>
                    <a:pt x="786454" y="2399079"/>
                  </a:lnTo>
                  <a:lnTo>
                    <a:pt x="755988" y="2441577"/>
                  </a:lnTo>
                  <a:lnTo>
                    <a:pt x="698443" y="2526198"/>
                  </a:lnTo>
                  <a:lnTo>
                    <a:pt x="657823" y="2589005"/>
                  </a:lnTo>
                  <a:lnTo>
                    <a:pt x="613817" y="2651812"/>
                  </a:lnTo>
                  <a:lnTo>
                    <a:pt x="549126" y="2738312"/>
                  </a:lnTo>
                  <a:lnTo>
                    <a:pt x="530045" y="2764751"/>
                  </a:lnTo>
                  <a:lnTo>
                    <a:pt x="422606" y="2828544"/>
                  </a:lnTo>
                  <a:lnTo>
                    <a:pt x="450960" y="2707849"/>
                  </a:lnTo>
                  <a:lnTo>
                    <a:pt x="493461" y="2528078"/>
                  </a:lnTo>
                  <a:lnTo>
                    <a:pt x="513771" y="2438192"/>
                  </a:lnTo>
                  <a:lnTo>
                    <a:pt x="532201" y="2346426"/>
                  </a:lnTo>
                  <a:lnTo>
                    <a:pt x="532201" y="2339657"/>
                  </a:lnTo>
                  <a:lnTo>
                    <a:pt x="530696" y="2333263"/>
                  </a:lnTo>
                  <a:lnTo>
                    <a:pt x="525431" y="2326118"/>
                  </a:lnTo>
                  <a:lnTo>
                    <a:pt x="518661" y="2321228"/>
                  </a:lnTo>
                  <a:lnTo>
                    <a:pt x="506625" y="2316339"/>
                  </a:lnTo>
                  <a:lnTo>
                    <a:pt x="494966" y="2314459"/>
                  </a:lnTo>
                  <a:lnTo>
                    <a:pt x="482930" y="2316339"/>
                  </a:lnTo>
                  <a:lnTo>
                    <a:pt x="478040" y="2317844"/>
                  </a:lnTo>
                  <a:lnTo>
                    <a:pt x="474655" y="2321228"/>
                  </a:lnTo>
                  <a:lnTo>
                    <a:pt x="452465" y="2336272"/>
                  </a:lnTo>
                  <a:lnTo>
                    <a:pt x="430274" y="2350187"/>
                  </a:lnTo>
                  <a:lnTo>
                    <a:pt x="408459" y="2360342"/>
                  </a:lnTo>
                  <a:lnTo>
                    <a:pt x="384764" y="2367111"/>
                  </a:lnTo>
                  <a:lnTo>
                    <a:pt x="359189" y="2370496"/>
                  </a:lnTo>
                  <a:lnTo>
                    <a:pt x="335493" y="2372001"/>
                  </a:lnTo>
                  <a:lnTo>
                    <a:pt x="308413" y="2370496"/>
                  </a:lnTo>
                  <a:lnTo>
                    <a:pt x="282838" y="2365231"/>
                  </a:lnTo>
                  <a:lnTo>
                    <a:pt x="265912" y="2360342"/>
                  </a:lnTo>
                  <a:lnTo>
                    <a:pt x="247483" y="2355077"/>
                  </a:lnTo>
                  <a:lnTo>
                    <a:pt x="230182" y="2346426"/>
                  </a:lnTo>
                  <a:lnTo>
                    <a:pt x="213257" y="2338152"/>
                  </a:lnTo>
                  <a:lnTo>
                    <a:pt x="196331" y="2327998"/>
                  </a:lnTo>
                  <a:lnTo>
                    <a:pt x="179406" y="2317844"/>
                  </a:lnTo>
                  <a:lnTo>
                    <a:pt x="164362" y="2306185"/>
                  </a:lnTo>
                  <a:lnTo>
                    <a:pt x="148941" y="2292269"/>
                  </a:lnTo>
                  <a:lnTo>
                    <a:pt x="133897" y="2278730"/>
                  </a:lnTo>
                  <a:lnTo>
                    <a:pt x="120357" y="2265191"/>
                  </a:lnTo>
                  <a:lnTo>
                    <a:pt x="106816" y="2249771"/>
                  </a:lnTo>
                  <a:lnTo>
                    <a:pt x="94781" y="2232847"/>
                  </a:lnTo>
                  <a:lnTo>
                    <a:pt x="82745" y="2215923"/>
                  </a:lnTo>
                  <a:lnTo>
                    <a:pt x="71086" y="2198999"/>
                  </a:lnTo>
                  <a:lnTo>
                    <a:pt x="62435" y="2182075"/>
                  </a:lnTo>
                  <a:lnTo>
                    <a:pt x="54160" y="2163647"/>
                  </a:lnTo>
                  <a:lnTo>
                    <a:pt x="42125" y="2136192"/>
                  </a:lnTo>
                  <a:lnTo>
                    <a:pt x="33850" y="2107609"/>
                  </a:lnTo>
                  <a:lnTo>
                    <a:pt x="25200" y="2080531"/>
                  </a:lnTo>
                  <a:lnTo>
                    <a:pt x="18430" y="2051572"/>
                  </a:lnTo>
                  <a:lnTo>
                    <a:pt x="13164" y="2022613"/>
                  </a:lnTo>
                  <a:lnTo>
                    <a:pt x="8275" y="1994030"/>
                  </a:lnTo>
                  <a:lnTo>
                    <a:pt x="3385" y="1936112"/>
                  </a:lnTo>
                  <a:lnTo>
                    <a:pt x="0" y="1877066"/>
                  </a:lnTo>
                  <a:lnTo>
                    <a:pt x="0" y="1817644"/>
                  </a:lnTo>
                  <a:lnTo>
                    <a:pt x="1505" y="1758221"/>
                  </a:lnTo>
                  <a:lnTo>
                    <a:pt x="4890" y="1698799"/>
                  </a:lnTo>
                  <a:lnTo>
                    <a:pt x="8275" y="1608914"/>
                  </a:lnTo>
                  <a:lnTo>
                    <a:pt x="16925" y="1218908"/>
                  </a:lnTo>
                  <a:lnTo>
                    <a:pt x="25200" y="830783"/>
                  </a:lnTo>
                  <a:lnTo>
                    <a:pt x="37235" y="438897"/>
                  </a:lnTo>
                  <a:lnTo>
                    <a:pt x="40620" y="373081"/>
                  </a:lnTo>
                  <a:lnTo>
                    <a:pt x="44005" y="339233"/>
                  </a:lnTo>
                  <a:lnTo>
                    <a:pt x="47390" y="306889"/>
                  </a:lnTo>
                  <a:lnTo>
                    <a:pt x="54160" y="274545"/>
                  </a:lnTo>
                  <a:lnTo>
                    <a:pt x="60930" y="244082"/>
                  </a:lnTo>
                  <a:lnTo>
                    <a:pt x="71086" y="215499"/>
                  </a:lnTo>
                  <a:lnTo>
                    <a:pt x="82745" y="186540"/>
                  </a:lnTo>
                  <a:lnTo>
                    <a:pt x="98166" y="159462"/>
                  </a:lnTo>
                  <a:lnTo>
                    <a:pt x="115091" y="135768"/>
                  </a:lnTo>
                  <a:lnTo>
                    <a:pt x="125246" y="123733"/>
                  </a:lnTo>
                  <a:lnTo>
                    <a:pt x="136905" y="113579"/>
                  </a:lnTo>
                  <a:lnTo>
                    <a:pt x="147437" y="103424"/>
                  </a:lnTo>
                  <a:lnTo>
                    <a:pt x="160977" y="93270"/>
                  </a:lnTo>
                  <a:lnTo>
                    <a:pt x="174517" y="84620"/>
                  </a:lnTo>
                  <a:lnTo>
                    <a:pt x="188057" y="76346"/>
                  </a:lnTo>
                  <a:lnTo>
                    <a:pt x="204982" y="69576"/>
                  </a:lnTo>
                  <a:lnTo>
                    <a:pt x="220403" y="62807"/>
                  </a:lnTo>
                  <a:lnTo>
                    <a:pt x="238832" y="57541"/>
                  </a:lnTo>
                  <a:lnTo>
                    <a:pt x="257638" y="52652"/>
                  </a:lnTo>
                  <a:lnTo>
                    <a:pt x="276444" y="49267"/>
                  </a:lnTo>
                  <a:lnTo>
                    <a:pt x="298258" y="45883"/>
                  </a:lnTo>
                  <a:lnTo>
                    <a:pt x="352418" y="40617"/>
                  </a:lnTo>
                  <a:lnTo>
                    <a:pt x="406955" y="35728"/>
                  </a:lnTo>
                  <a:lnTo>
                    <a:pt x="518661" y="30463"/>
                  </a:lnTo>
                  <a:lnTo>
                    <a:pt x="628862" y="25574"/>
                  </a:lnTo>
                  <a:lnTo>
                    <a:pt x="739063" y="21813"/>
                  </a:lnTo>
                  <a:lnTo>
                    <a:pt x="891765" y="18428"/>
                  </a:lnTo>
                  <a:lnTo>
                    <a:pt x="1169713" y="10154"/>
                  </a:lnTo>
                  <a:lnTo>
                    <a:pt x="1456312" y="3384"/>
                  </a:lnTo>
                  <a:close/>
                </a:path>
              </a:pathLst>
            </a:cu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 name="Freeform 1">
              <a:extLst>
                <a:ext uri="{FF2B5EF4-FFF2-40B4-BE49-F238E27FC236}">
                  <a16:creationId xmlns:a16="http://schemas.microsoft.com/office/drawing/2014/main" xmlns="" id="{41B1B5C7-873F-784E-9FD2-D8C2FD1BD9FE}"/>
                </a:ext>
              </a:extLst>
            </p:cNvPr>
            <p:cNvSpPr>
              <a:spLocks noChangeArrowheads="1"/>
            </p:cNvSpPr>
            <p:nvPr/>
          </p:nvSpPr>
          <p:spPr bwMode="auto">
            <a:xfrm>
              <a:off x="1574261" y="1925256"/>
              <a:ext cx="4171475" cy="2955693"/>
            </a:xfrm>
            <a:custGeom>
              <a:avLst/>
              <a:gdLst>
                <a:gd name="T0" fmla="*/ 10946 w 11091"/>
                <a:gd name="T1" fmla="*/ 2773 h 7859"/>
                <a:gd name="T2" fmla="*/ 11090 w 11091"/>
                <a:gd name="T3" fmla="*/ 1537 h 7859"/>
                <a:gd name="T4" fmla="*/ 11045 w 11091"/>
                <a:gd name="T5" fmla="*/ 933 h 7859"/>
                <a:gd name="T6" fmla="*/ 10878 w 11091"/>
                <a:gd name="T7" fmla="*/ 527 h 7859"/>
                <a:gd name="T8" fmla="*/ 10590 w 11091"/>
                <a:gd name="T9" fmla="*/ 257 h 7859"/>
                <a:gd name="T10" fmla="*/ 10085 w 11091"/>
                <a:gd name="T11" fmla="*/ 99 h 7859"/>
                <a:gd name="T12" fmla="*/ 8989 w 11091"/>
                <a:gd name="T13" fmla="*/ 50 h 7859"/>
                <a:gd name="T14" fmla="*/ 3795 w 11091"/>
                <a:gd name="T15" fmla="*/ 27 h 7859"/>
                <a:gd name="T16" fmla="*/ 1420 w 11091"/>
                <a:gd name="T17" fmla="*/ 99 h 7859"/>
                <a:gd name="T18" fmla="*/ 730 w 11091"/>
                <a:gd name="T19" fmla="*/ 176 h 7859"/>
                <a:gd name="T20" fmla="*/ 387 w 11091"/>
                <a:gd name="T21" fmla="*/ 370 h 7859"/>
                <a:gd name="T22" fmla="*/ 167 w 11091"/>
                <a:gd name="T23" fmla="*/ 784 h 7859"/>
                <a:gd name="T24" fmla="*/ 90 w 11091"/>
                <a:gd name="T25" fmla="*/ 1609 h 7859"/>
                <a:gd name="T26" fmla="*/ 27 w 11091"/>
                <a:gd name="T27" fmla="*/ 3931 h 7859"/>
                <a:gd name="T28" fmla="*/ 9 w 11091"/>
                <a:gd name="T29" fmla="*/ 5320 h 7859"/>
                <a:gd name="T30" fmla="*/ 135 w 11091"/>
                <a:gd name="T31" fmla="*/ 5974 h 7859"/>
                <a:gd name="T32" fmla="*/ 428 w 11091"/>
                <a:gd name="T33" fmla="*/ 6425 h 7859"/>
                <a:gd name="T34" fmla="*/ 892 w 11091"/>
                <a:gd name="T35" fmla="*/ 6663 h 7859"/>
                <a:gd name="T36" fmla="*/ 1348 w 11091"/>
                <a:gd name="T37" fmla="*/ 6767 h 7859"/>
                <a:gd name="T38" fmla="*/ 1181 w 11091"/>
                <a:gd name="T39" fmla="*/ 7822 h 7859"/>
                <a:gd name="T40" fmla="*/ 1497 w 11091"/>
                <a:gd name="T41" fmla="*/ 6916 h 7859"/>
                <a:gd name="T42" fmla="*/ 1564 w 11091"/>
                <a:gd name="T43" fmla="*/ 6366 h 7859"/>
                <a:gd name="T44" fmla="*/ 1447 w 11091"/>
                <a:gd name="T45" fmla="*/ 6366 h 7859"/>
                <a:gd name="T46" fmla="*/ 1005 w 11091"/>
                <a:gd name="T47" fmla="*/ 6497 h 7859"/>
                <a:gd name="T48" fmla="*/ 707 w 11091"/>
                <a:gd name="T49" fmla="*/ 6384 h 7859"/>
                <a:gd name="T50" fmla="*/ 437 w 11091"/>
                <a:gd name="T51" fmla="*/ 6131 h 7859"/>
                <a:gd name="T52" fmla="*/ 275 w 11091"/>
                <a:gd name="T53" fmla="*/ 5798 h 7859"/>
                <a:gd name="T54" fmla="*/ 185 w 11091"/>
                <a:gd name="T55" fmla="*/ 5027 h 7859"/>
                <a:gd name="T56" fmla="*/ 230 w 11091"/>
                <a:gd name="T57" fmla="*/ 3435 h 7859"/>
                <a:gd name="T58" fmla="*/ 329 w 11091"/>
                <a:gd name="T59" fmla="*/ 924 h 7859"/>
                <a:gd name="T60" fmla="*/ 549 w 11091"/>
                <a:gd name="T61" fmla="*/ 496 h 7859"/>
                <a:gd name="T62" fmla="*/ 820 w 11091"/>
                <a:gd name="T63" fmla="*/ 347 h 7859"/>
                <a:gd name="T64" fmla="*/ 1564 w 11091"/>
                <a:gd name="T65" fmla="*/ 275 h 7859"/>
                <a:gd name="T66" fmla="*/ 4057 w 11091"/>
                <a:gd name="T67" fmla="*/ 203 h 7859"/>
                <a:gd name="T68" fmla="*/ 8755 w 11091"/>
                <a:gd name="T69" fmla="*/ 252 h 7859"/>
                <a:gd name="T70" fmla="*/ 9751 w 11091"/>
                <a:gd name="T71" fmla="*/ 262 h 7859"/>
                <a:gd name="T72" fmla="*/ 10387 w 11091"/>
                <a:gd name="T73" fmla="*/ 392 h 7859"/>
                <a:gd name="T74" fmla="*/ 10747 w 11091"/>
                <a:gd name="T75" fmla="*/ 730 h 7859"/>
                <a:gd name="T76" fmla="*/ 10882 w 11091"/>
                <a:gd name="T77" fmla="*/ 1334 h 7859"/>
                <a:gd name="T78" fmla="*/ 10779 w 11091"/>
                <a:gd name="T79" fmla="*/ 2443 h 7859"/>
                <a:gd name="T80" fmla="*/ 10418 w 11091"/>
                <a:gd name="T81" fmla="*/ 5311 h 7859"/>
                <a:gd name="T82" fmla="*/ 10233 w 11091"/>
                <a:gd name="T83" fmla="*/ 6203 h 7859"/>
                <a:gd name="T84" fmla="*/ 9985 w 11091"/>
                <a:gd name="T85" fmla="*/ 6510 h 7859"/>
                <a:gd name="T86" fmla="*/ 9562 w 11091"/>
                <a:gd name="T87" fmla="*/ 6645 h 7859"/>
                <a:gd name="T88" fmla="*/ 5991 w 11091"/>
                <a:gd name="T89" fmla="*/ 6835 h 7859"/>
                <a:gd name="T90" fmla="*/ 4548 w 11091"/>
                <a:gd name="T91" fmla="*/ 6839 h 7859"/>
                <a:gd name="T92" fmla="*/ 2971 w 11091"/>
                <a:gd name="T93" fmla="*/ 6573 h 7859"/>
                <a:gd name="T94" fmla="*/ 2416 w 11091"/>
                <a:gd name="T95" fmla="*/ 6425 h 7859"/>
                <a:gd name="T96" fmla="*/ 2042 w 11091"/>
                <a:gd name="T97" fmla="*/ 6911 h 7859"/>
                <a:gd name="T98" fmla="*/ 1505 w 11091"/>
                <a:gd name="T99" fmla="*/ 7669 h 7859"/>
                <a:gd name="T100" fmla="*/ 2019 w 11091"/>
                <a:gd name="T101" fmla="*/ 7141 h 7859"/>
                <a:gd name="T102" fmla="*/ 2551 w 11091"/>
                <a:gd name="T103" fmla="*/ 6700 h 7859"/>
                <a:gd name="T104" fmla="*/ 3647 w 11091"/>
                <a:gd name="T105" fmla="*/ 6992 h 7859"/>
                <a:gd name="T106" fmla="*/ 5112 w 11091"/>
                <a:gd name="T107" fmla="*/ 7114 h 7859"/>
                <a:gd name="T108" fmla="*/ 8547 w 11091"/>
                <a:gd name="T109" fmla="*/ 6943 h 7859"/>
                <a:gd name="T110" fmla="*/ 9800 w 11091"/>
                <a:gd name="T111" fmla="*/ 6817 h 7859"/>
                <a:gd name="T112" fmla="*/ 10215 w 11091"/>
                <a:gd name="T113" fmla="*/ 6600 h 7859"/>
                <a:gd name="T114" fmla="*/ 10436 w 11091"/>
                <a:gd name="T115" fmla="*/ 6276 h 7859"/>
                <a:gd name="T116" fmla="*/ 10617 w 11091"/>
                <a:gd name="T117" fmla="*/ 5523 h 7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091" h="7859">
                  <a:moveTo>
                    <a:pt x="10644" y="5230"/>
                  </a:moveTo>
                  <a:lnTo>
                    <a:pt x="10644" y="5230"/>
                  </a:lnTo>
                  <a:lnTo>
                    <a:pt x="10662" y="5063"/>
                  </a:lnTo>
                  <a:lnTo>
                    <a:pt x="10679" y="4896"/>
                  </a:lnTo>
                  <a:lnTo>
                    <a:pt x="10919" y="2989"/>
                  </a:lnTo>
                  <a:lnTo>
                    <a:pt x="10919" y="2989"/>
                  </a:lnTo>
                  <a:lnTo>
                    <a:pt x="10946" y="2773"/>
                  </a:lnTo>
                  <a:lnTo>
                    <a:pt x="10977" y="2561"/>
                  </a:lnTo>
                  <a:lnTo>
                    <a:pt x="10977" y="2561"/>
                  </a:lnTo>
                  <a:lnTo>
                    <a:pt x="11018" y="2268"/>
                  </a:lnTo>
                  <a:lnTo>
                    <a:pt x="11054" y="1975"/>
                  </a:lnTo>
                  <a:lnTo>
                    <a:pt x="11072" y="1831"/>
                  </a:lnTo>
                  <a:lnTo>
                    <a:pt x="11081" y="1686"/>
                  </a:lnTo>
                  <a:lnTo>
                    <a:pt x="11090" y="1537"/>
                  </a:lnTo>
                  <a:lnTo>
                    <a:pt x="11090" y="1393"/>
                  </a:lnTo>
                  <a:lnTo>
                    <a:pt x="11090" y="1393"/>
                  </a:lnTo>
                  <a:lnTo>
                    <a:pt x="11085" y="1226"/>
                  </a:lnTo>
                  <a:lnTo>
                    <a:pt x="11076" y="1149"/>
                  </a:lnTo>
                  <a:lnTo>
                    <a:pt x="11067" y="1073"/>
                  </a:lnTo>
                  <a:lnTo>
                    <a:pt x="11058" y="1001"/>
                  </a:lnTo>
                  <a:lnTo>
                    <a:pt x="11045" y="933"/>
                  </a:lnTo>
                  <a:lnTo>
                    <a:pt x="11027" y="866"/>
                  </a:lnTo>
                  <a:lnTo>
                    <a:pt x="11009" y="802"/>
                  </a:lnTo>
                  <a:lnTo>
                    <a:pt x="10986" y="744"/>
                  </a:lnTo>
                  <a:lnTo>
                    <a:pt x="10964" y="685"/>
                  </a:lnTo>
                  <a:lnTo>
                    <a:pt x="10937" y="631"/>
                  </a:lnTo>
                  <a:lnTo>
                    <a:pt x="10909" y="577"/>
                  </a:lnTo>
                  <a:lnTo>
                    <a:pt x="10878" y="527"/>
                  </a:lnTo>
                  <a:lnTo>
                    <a:pt x="10842" y="482"/>
                  </a:lnTo>
                  <a:lnTo>
                    <a:pt x="10806" y="437"/>
                  </a:lnTo>
                  <a:lnTo>
                    <a:pt x="10770" y="392"/>
                  </a:lnTo>
                  <a:lnTo>
                    <a:pt x="10770" y="392"/>
                  </a:lnTo>
                  <a:lnTo>
                    <a:pt x="10711" y="342"/>
                  </a:lnTo>
                  <a:lnTo>
                    <a:pt x="10652" y="297"/>
                  </a:lnTo>
                  <a:lnTo>
                    <a:pt x="10590" y="257"/>
                  </a:lnTo>
                  <a:lnTo>
                    <a:pt x="10522" y="221"/>
                  </a:lnTo>
                  <a:lnTo>
                    <a:pt x="10454" y="190"/>
                  </a:lnTo>
                  <a:lnTo>
                    <a:pt x="10382" y="167"/>
                  </a:lnTo>
                  <a:lnTo>
                    <a:pt x="10310" y="144"/>
                  </a:lnTo>
                  <a:lnTo>
                    <a:pt x="10238" y="126"/>
                  </a:lnTo>
                  <a:lnTo>
                    <a:pt x="10161" y="113"/>
                  </a:lnTo>
                  <a:lnTo>
                    <a:pt x="10085" y="99"/>
                  </a:lnTo>
                  <a:lnTo>
                    <a:pt x="9927" y="86"/>
                  </a:lnTo>
                  <a:lnTo>
                    <a:pt x="9765" y="77"/>
                  </a:lnTo>
                  <a:lnTo>
                    <a:pt x="9607" y="72"/>
                  </a:lnTo>
                  <a:lnTo>
                    <a:pt x="9607" y="72"/>
                  </a:lnTo>
                  <a:lnTo>
                    <a:pt x="9444" y="67"/>
                  </a:lnTo>
                  <a:lnTo>
                    <a:pt x="9444" y="67"/>
                  </a:lnTo>
                  <a:lnTo>
                    <a:pt x="8989" y="50"/>
                  </a:lnTo>
                  <a:lnTo>
                    <a:pt x="8529" y="36"/>
                  </a:lnTo>
                  <a:lnTo>
                    <a:pt x="7591" y="13"/>
                  </a:lnTo>
                  <a:lnTo>
                    <a:pt x="6631" y="0"/>
                  </a:lnTo>
                  <a:lnTo>
                    <a:pt x="5657" y="0"/>
                  </a:lnTo>
                  <a:lnTo>
                    <a:pt x="5657" y="0"/>
                  </a:lnTo>
                  <a:lnTo>
                    <a:pt x="4733" y="9"/>
                  </a:lnTo>
                  <a:lnTo>
                    <a:pt x="3795" y="27"/>
                  </a:lnTo>
                  <a:lnTo>
                    <a:pt x="2840" y="54"/>
                  </a:lnTo>
                  <a:lnTo>
                    <a:pt x="1871" y="95"/>
                  </a:lnTo>
                  <a:lnTo>
                    <a:pt x="1871" y="95"/>
                  </a:lnTo>
                  <a:lnTo>
                    <a:pt x="1717" y="99"/>
                  </a:lnTo>
                  <a:lnTo>
                    <a:pt x="1559" y="99"/>
                  </a:lnTo>
                  <a:lnTo>
                    <a:pt x="1559" y="99"/>
                  </a:lnTo>
                  <a:lnTo>
                    <a:pt x="1420" y="99"/>
                  </a:lnTo>
                  <a:lnTo>
                    <a:pt x="1275" y="99"/>
                  </a:lnTo>
                  <a:lnTo>
                    <a:pt x="1136" y="104"/>
                  </a:lnTo>
                  <a:lnTo>
                    <a:pt x="992" y="117"/>
                  </a:lnTo>
                  <a:lnTo>
                    <a:pt x="924" y="131"/>
                  </a:lnTo>
                  <a:lnTo>
                    <a:pt x="856" y="140"/>
                  </a:lnTo>
                  <a:lnTo>
                    <a:pt x="793" y="158"/>
                  </a:lnTo>
                  <a:lnTo>
                    <a:pt x="730" y="176"/>
                  </a:lnTo>
                  <a:lnTo>
                    <a:pt x="667" y="194"/>
                  </a:lnTo>
                  <a:lnTo>
                    <a:pt x="608" y="221"/>
                  </a:lnTo>
                  <a:lnTo>
                    <a:pt x="549" y="248"/>
                  </a:lnTo>
                  <a:lnTo>
                    <a:pt x="495" y="280"/>
                  </a:lnTo>
                  <a:lnTo>
                    <a:pt x="495" y="280"/>
                  </a:lnTo>
                  <a:lnTo>
                    <a:pt x="442" y="325"/>
                  </a:lnTo>
                  <a:lnTo>
                    <a:pt x="387" y="370"/>
                  </a:lnTo>
                  <a:lnTo>
                    <a:pt x="343" y="419"/>
                  </a:lnTo>
                  <a:lnTo>
                    <a:pt x="306" y="473"/>
                  </a:lnTo>
                  <a:lnTo>
                    <a:pt x="270" y="532"/>
                  </a:lnTo>
                  <a:lnTo>
                    <a:pt x="239" y="591"/>
                  </a:lnTo>
                  <a:lnTo>
                    <a:pt x="212" y="654"/>
                  </a:lnTo>
                  <a:lnTo>
                    <a:pt x="189" y="717"/>
                  </a:lnTo>
                  <a:lnTo>
                    <a:pt x="167" y="784"/>
                  </a:lnTo>
                  <a:lnTo>
                    <a:pt x="153" y="852"/>
                  </a:lnTo>
                  <a:lnTo>
                    <a:pt x="140" y="920"/>
                  </a:lnTo>
                  <a:lnTo>
                    <a:pt x="130" y="987"/>
                  </a:lnTo>
                  <a:lnTo>
                    <a:pt x="113" y="1123"/>
                  </a:lnTo>
                  <a:lnTo>
                    <a:pt x="103" y="1253"/>
                  </a:lnTo>
                  <a:lnTo>
                    <a:pt x="103" y="1253"/>
                  </a:lnTo>
                  <a:lnTo>
                    <a:pt x="90" y="1609"/>
                  </a:lnTo>
                  <a:lnTo>
                    <a:pt x="81" y="1966"/>
                  </a:lnTo>
                  <a:lnTo>
                    <a:pt x="63" y="2673"/>
                  </a:lnTo>
                  <a:lnTo>
                    <a:pt x="63" y="2673"/>
                  </a:lnTo>
                  <a:lnTo>
                    <a:pt x="45" y="3368"/>
                  </a:lnTo>
                  <a:lnTo>
                    <a:pt x="45" y="3368"/>
                  </a:lnTo>
                  <a:lnTo>
                    <a:pt x="36" y="3652"/>
                  </a:lnTo>
                  <a:lnTo>
                    <a:pt x="27" y="3931"/>
                  </a:lnTo>
                  <a:lnTo>
                    <a:pt x="27" y="3931"/>
                  </a:lnTo>
                  <a:lnTo>
                    <a:pt x="9" y="4279"/>
                  </a:lnTo>
                  <a:lnTo>
                    <a:pt x="0" y="4626"/>
                  </a:lnTo>
                  <a:lnTo>
                    <a:pt x="0" y="4973"/>
                  </a:lnTo>
                  <a:lnTo>
                    <a:pt x="0" y="5149"/>
                  </a:lnTo>
                  <a:lnTo>
                    <a:pt x="9" y="5320"/>
                  </a:lnTo>
                  <a:lnTo>
                    <a:pt x="9" y="5320"/>
                  </a:lnTo>
                  <a:lnTo>
                    <a:pt x="13" y="5428"/>
                  </a:lnTo>
                  <a:lnTo>
                    <a:pt x="27" y="5527"/>
                  </a:lnTo>
                  <a:lnTo>
                    <a:pt x="40" y="5626"/>
                  </a:lnTo>
                  <a:lnTo>
                    <a:pt x="58" y="5721"/>
                  </a:lnTo>
                  <a:lnTo>
                    <a:pt x="81" y="5807"/>
                  </a:lnTo>
                  <a:lnTo>
                    <a:pt x="103" y="5893"/>
                  </a:lnTo>
                  <a:lnTo>
                    <a:pt x="135" y="5974"/>
                  </a:lnTo>
                  <a:lnTo>
                    <a:pt x="167" y="6050"/>
                  </a:lnTo>
                  <a:lnTo>
                    <a:pt x="202" y="6127"/>
                  </a:lnTo>
                  <a:lnTo>
                    <a:pt x="239" y="6195"/>
                  </a:lnTo>
                  <a:lnTo>
                    <a:pt x="284" y="6258"/>
                  </a:lnTo>
                  <a:lnTo>
                    <a:pt x="329" y="6316"/>
                  </a:lnTo>
                  <a:lnTo>
                    <a:pt x="378" y="6375"/>
                  </a:lnTo>
                  <a:lnTo>
                    <a:pt x="428" y="6425"/>
                  </a:lnTo>
                  <a:lnTo>
                    <a:pt x="487" y="6474"/>
                  </a:lnTo>
                  <a:lnTo>
                    <a:pt x="545" y="6515"/>
                  </a:lnTo>
                  <a:lnTo>
                    <a:pt x="545" y="6515"/>
                  </a:lnTo>
                  <a:lnTo>
                    <a:pt x="631" y="6564"/>
                  </a:lnTo>
                  <a:lnTo>
                    <a:pt x="717" y="6609"/>
                  </a:lnTo>
                  <a:lnTo>
                    <a:pt x="807" y="6641"/>
                  </a:lnTo>
                  <a:lnTo>
                    <a:pt x="892" y="6663"/>
                  </a:lnTo>
                  <a:lnTo>
                    <a:pt x="982" y="6677"/>
                  </a:lnTo>
                  <a:lnTo>
                    <a:pt x="1073" y="6686"/>
                  </a:lnTo>
                  <a:lnTo>
                    <a:pt x="1163" y="6681"/>
                  </a:lnTo>
                  <a:lnTo>
                    <a:pt x="1249" y="6668"/>
                  </a:lnTo>
                  <a:lnTo>
                    <a:pt x="1375" y="6636"/>
                  </a:lnTo>
                  <a:lnTo>
                    <a:pt x="1348" y="6767"/>
                  </a:lnTo>
                  <a:lnTo>
                    <a:pt x="1348" y="6767"/>
                  </a:lnTo>
                  <a:lnTo>
                    <a:pt x="1244" y="7362"/>
                  </a:lnTo>
                  <a:lnTo>
                    <a:pt x="1244" y="7362"/>
                  </a:lnTo>
                  <a:lnTo>
                    <a:pt x="1167" y="7791"/>
                  </a:lnTo>
                  <a:lnTo>
                    <a:pt x="1167" y="7791"/>
                  </a:lnTo>
                  <a:lnTo>
                    <a:pt x="1167" y="7799"/>
                  </a:lnTo>
                  <a:lnTo>
                    <a:pt x="1172" y="7813"/>
                  </a:lnTo>
                  <a:lnTo>
                    <a:pt x="1181" y="7822"/>
                  </a:lnTo>
                  <a:lnTo>
                    <a:pt x="1190" y="7827"/>
                  </a:lnTo>
                  <a:lnTo>
                    <a:pt x="1208" y="7836"/>
                  </a:lnTo>
                  <a:lnTo>
                    <a:pt x="1217" y="7840"/>
                  </a:lnTo>
                  <a:lnTo>
                    <a:pt x="1275" y="7858"/>
                  </a:lnTo>
                  <a:lnTo>
                    <a:pt x="1384" y="7394"/>
                  </a:lnTo>
                  <a:lnTo>
                    <a:pt x="1384" y="7394"/>
                  </a:lnTo>
                  <a:lnTo>
                    <a:pt x="1497" y="6916"/>
                  </a:lnTo>
                  <a:lnTo>
                    <a:pt x="1551" y="6677"/>
                  </a:lnTo>
                  <a:lnTo>
                    <a:pt x="1600" y="6433"/>
                  </a:lnTo>
                  <a:lnTo>
                    <a:pt x="1600" y="6433"/>
                  </a:lnTo>
                  <a:lnTo>
                    <a:pt x="1600" y="6415"/>
                  </a:lnTo>
                  <a:lnTo>
                    <a:pt x="1596" y="6398"/>
                  </a:lnTo>
                  <a:lnTo>
                    <a:pt x="1582" y="6379"/>
                  </a:lnTo>
                  <a:lnTo>
                    <a:pt x="1564" y="6366"/>
                  </a:lnTo>
                  <a:lnTo>
                    <a:pt x="1564" y="6366"/>
                  </a:lnTo>
                  <a:lnTo>
                    <a:pt x="1532" y="6353"/>
                  </a:lnTo>
                  <a:lnTo>
                    <a:pt x="1501" y="6348"/>
                  </a:lnTo>
                  <a:lnTo>
                    <a:pt x="1469" y="6353"/>
                  </a:lnTo>
                  <a:lnTo>
                    <a:pt x="1456" y="6357"/>
                  </a:lnTo>
                  <a:lnTo>
                    <a:pt x="1447" y="6366"/>
                  </a:lnTo>
                  <a:lnTo>
                    <a:pt x="1447" y="6366"/>
                  </a:lnTo>
                  <a:lnTo>
                    <a:pt x="1388" y="6406"/>
                  </a:lnTo>
                  <a:lnTo>
                    <a:pt x="1329" y="6443"/>
                  </a:lnTo>
                  <a:lnTo>
                    <a:pt x="1271" y="6470"/>
                  </a:lnTo>
                  <a:lnTo>
                    <a:pt x="1208" y="6488"/>
                  </a:lnTo>
                  <a:lnTo>
                    <a:pt x="1140" y="6497"/>
                  </a:lnTo>
                  <a:lnTo>
                    <a:pt x="1077" y="6501"/>
                  </a:lnTo>
                  <a:lnTo>
                    <a:pt x="1005" y="6497"/>
                  </a:lnTo>
                  <a:lnTo>
                    <a:pt x="937" y="6483"/>
                  </a:lnTo>
                  <a:lnTo>
                    <a:pt x="937" y="6483"/>
                  </a:lnTo>
                  <a:lnTo>
                    <a:pt x="892" y="6470"/>
                  </a:lnTo>
                  <a:lnTo>
                    <a:pt x="843" y="6456"/>
                  </a:lnTo>
                  <a:lnTo>
                    <a:pt x="797" y="6433"/>
                  </a:lnTo>
                  <a:lnTo>
                    <a:pt x="752" y="6411"/>
                  </a:lnTo>
                  <a:lnTo>
                    <a:pt x="707" y="6384"/>
                  </a:lnTo>
                  <a:lnTo>
                    <a:pt x="662" y="6357"/>
                  </a:lnTo>
                  <a:lnTo>
                    <a:pt x="622" y="6326"/>
                  </a:lnTo>
                  <a:lnTo>
                    <a:pt x="581" y="6289"/>
                  </a:lnTo>
                  <a:lnTo>
                    <a:pt x="541" y="6253"/>
                  </a:lnTo>
                  <a:lnTo>
                    <a:pt x="505" y="6217"/>
                  </a:lnTo>
                  <a:lnTo>
                    <a:pt x="469" y="6176"/>
                  </a:lnTo>
                  <a:lnTo>
                    <a:pt x="437" y="6131"/>
                  </a:lnTo>
                  <a:lnTo>
                    <a:pt x="405" y="6086"/>
                  </a:lnTo>
                  <a:lnTo>
                    <a:pt x="374" y="6041"/>
                  </a:lnTo>
                  <a:lnTo>
                    <a:pt x="351" y="5996"/>
                  </a:lnTo>
                  <a:lnTo>
                    <a:pt x="329" y="5947"/>
                  </a:lnTo>
                  <a:lnTo>
                    <a:pt x="329" y="5947"/>
                  </a:lnTo>
                  <a:lnTo>
                    <a:pt x="297" y="5874"/>
                  </a:lnTo>
                  <a:lnTo>
                    <a:pt x="275" y="5798"/>
                  </a:lnTo>
                  <a:lnTo>
                    <a:pt x="252" y="5726"/>
                  </a:lnTo>
                  <a:lnTo>
                    <a:pt x="234" y="5649"/>
                  </a:lnTo>
                  <a:lnTo>
                    <a:pt x="220" y="5572"/>
                  </a:lnTo>
                  <a:lnTo>
                    <a:pt x="207" y="5496"/>
                  </a:lnTo>
                  <a:lnTo>
                    <a:pt x="194" y="5342"/>
                  </a:lnTo>
                  <a:lnTo>
                    <a:pt x="185" y="5185"/>
                  </a:lnTo>
                  <a:lnTo>
                    <a:pt x="185" y="5027"/>
                  </a:lnTo>
                  <a:lnTo>
                    <a:pt x="189" y="4869"/>
                  </a:lnTo>
                  <a:lnTo>
                    <a:pt x="198" y="4711"/>
                  </a:lnTo>
                  <a:lnTo>
                    <a:pt x="198" y="4711"/>
                  </a:lnTo>
                  <a:lnTo>
                    <a:pt x="207" y="4472"/>
                  </a:lnTo>
                  <a:lnTo>
                    <a:pt x="207" y="4472"/>
                  </a:lnTo>
                  <a:lnTo>
                    <a:pt x="230" y="3435"/>
                  </a:lnTo>
                  <a:lnTo>
                    <a:pt x="230" y="3435"/>
                  </a:lnTo>
                  <a:lnTo>
                    <a:pt x="252" y="2403"/>
                  </a:lnTo>
                  <a:lnTo>
                    <a:pt x="284" y="1361"/>
                  </a:lnTo>
                  <a:lnTo>
                    <a:pt x="284" y="1361"/>
                  </a:lnTo>
                  <a:lnTo>
                    <a:pt x="293" y="1186"/>
                  </a:lnTo>
                  <a:lnTo>
                    <a:pt x="302" y="1096"/>
                  </a:lnTo>
                  <a:lnTo>
                    <a:pt x="311" y="1010"/>
                  </a:lnTo>
                  <a:lnTo>
                    <a:pt x="329" y="924"/>
                  </a:lnTo>
                  <a:lnTo>
                    <a:pt x="347" y="843"/>
                  </a:lnTo>
                  <a:lnTo>
                    <a:pt x="374" y="767"/>
                  </a:lnTo>
                  <a:lnTo>
                    <a:pt x="405" y="690"/>
                  </a:lnTo>
                  <a:lnTo>
                    <a:pt x="446" y="618"/>
                  </a:lnTo>
                  <a:lnTo>
                    <a:pt x="491" y="555"/>
                  </a:lnTo>
                  <a:lnTo>
                    <a:pt x="518" y="523"/>
                  </a:lnTo>
                  <a:lnTo>
                    <a:pt x="549" y="496"/>
                  </a:lnTo>
                  <a:lnTo>
                    <a:pt x="577" y="469"/>
                  </a:lnTo>
                  <a:lnTo>
                    <a:pt x="613" y="442"/>
                  </a:lnTo>
                  <a:lnTo>
                    <a:pt x="649" y="419"/>
                  </a:lnTo>
                  <a:lnTo>
                    <a:pt x="685" y="397"/>
                  </a:lnTo>
                  <a:lnTo>
                    <a:pt x="730" y="379"/>
                  </a:lnTo>
                  <a:lnTo>
                    <a:pt x="771" y="361"/>
                  </a:lnTo>
                  <a:lnTo>
                    <a:pt x="820" y="347"/>
                  </a:lnTo>
                  <a:lnTo>
                    <a:pt x="870" y="334"/>
                  </a:lnTo>
                  <a:lnTo>
                    <a:pt x="920" y="325"/>
                  </a:lnTo>
                  <a:lnTo>
                    <a:pt x="978" y="316"/>
                  </a:lnTo>
                  <a:lnTo>
                    <a:pt x="978" y="316"/>
                  </a:lnTo>
                  <a:lnTo>
                    <a:pt x="1122" y="302"/>
                  </a:lnTo>
                  <a:lnTo>
                    <a:pt x="1267" y="289"/>
                  </a:lnTo>
                  <a:lnTo>
                    <a:pt x="1564" y="275"/>
                  </a:lnTo>
                  <a:lnTo>
                    <a:pt x="1857" y="262"/>
                  </a:lnTo>
                  <a:lnTo>
                    <a:pt x="2150" y="252"/>
                  </a:lnTo>
                  <a:lnTo>
                    <a:pt x="2150" y="252"/>
                  </a:lnTo>
                  <a:lnTo>
                    <a:pt x="2556" y="243"/>
                  </a:lnTo>
                  <a:lnTo>
                    <a:pt x="2556" y="243"/>
                  </a:lnTo>
                  <a:lnTo>
                    <a:pt x="3295" y="221"/>
                  </a:lnTo>
                  <a:lnTo>
                    <a:pt x="4057" y="203"/>
                  </a:lnTo>
                  <a:lnTo>
                    <a:pt x="4833" y="194"/>
                  </a:lnTo>
                  <a:lnTo>
                    <a:pt x="5626" y="194"/>
                  </a:lnTo>
                  <a:lnTo>
                    <a:pt x="5626" y="194"/>
                  </a:lnTo>
                  <a:lnTo>
                    <a:pt x="6406" y="198"/>
                  </a:lnTo>
                  <a:lnTo>
                    <a:pt x="7190" y="207"/>
                  </a:lnTo>
                  <a:lnTo>
                    <a:pt x="7975" y="225"/>
                  </a:lnTo>
                  <a:lnTo>
                    <a:pt x="8755" y="252"/>
                  </a:lnTo>
                  <a:lnTo>
                    <a:pt x="8755" y="252"/>
                  </a:lnTo>
                  <a:lnTo>
                    <a:pt x="8948" y="252"/>
                  </a:lnTo>
                  <a:lnTo>
                    <a:pt x="9156" y="252"/>
                  </a:lnTo>
                  <a:lnTo>
                    <a:pt x="9156" y="252"/>
                  </a:lnTo>
                  <a:lnTo>
                    <a:pt x="9453" y="252"/>
                  </a:lnTo>
                  <a:lnTo>
                    <a:pt x="9607" y="257"/>
                  </a:lnTo>
                  <a:lnTo>
                    <a:pt x="9751" y="262"/>
                  </a:lnTo>
                  <a:lnTo>
                    <a:pt x="9900" y="275"/>
                  </a:lnTo>
                  <a:lnTo>
                    <a:pt x="10040" y="297"/>
                  </a:lnTo>
                  <a:lnTo>
                    <a:pt x="10179" y="325"/>
                  </a:lnTo>
                  <a:lnTo>
                    <a:pt x="10247" y="342"/>
                  </a:lnTo>
                  <a:lnTo>
                    <a:pt x="10315" y="365"/>
                  </a:lnTo>
                  <a:lnTo>
                    <a:pt x="10315" y="365"/>
                  </a:lnTo>
                  <a:lnTo>
                    <a:pt x="10387" y="392"/>
                  </a:lnTo>
                  <a:lnTo>
                    <a:pt x="10449" y="424"/>
                  </a:lnTo>
                  <a:lnTo>
                    <a:pt x="10513" y="460"/>
                  </a:lnTo>
                  <a:lnTo>
                    <a:pt x="10571" y="505"/>
                  </a:lnTo>
                  <a:lnTo>
                    <a:pt x="10621" y="555"/>
                  </a:lnTo>
                  <a:lnTo>
                    <a:pt x="10671" y="609"/>
                  </a:lnTo>
                  <a:lnTo>
                    <a:pt x="10711" y="667"/>
                  </a:lnTo>
                  <a:lnTo>
                    <a:pt x="10747" y="730"/>
                  </a:lnTo>
                  <a:lnTo>
                    <a:pt x="10783" y="802"/>
                  </a:lnTo>
                  <a:lnTo>
                    <a:pt x="10810" y="879"/>
                  </a:lnTo>
                  <a:lnTo>
                    <a:pt x="10833" y="960"/>
                  </a:lnTo>
                  <a:lnTo>
                    <a:pt x="10855" y="1046"/>
                  </a:lnTo>
                  <a:lnTo>
                    <a:pt x="10869" y="1136"/>
                  </a:lnTo>
                  <a:lnTo>
                    <a:pt x="10878" y="1235"/>
                  </a:lnTo>
                  <a:lnTo>
                    <a:pt x="10882" y="1334"/>
                  </a:lnTo>
                  <a:lnTo>
                    <a:pt x="10882" y="1443"/>
                  </a:lnTo>
                  <a:lnTo>
                    <a:pt x="10882" y="1443"/>
                  </a:lnTo>
                  <a:lnTo>
                    <a:pt x="10878" y="1569"/>
                  </a:lnTo>
                  <a:lnTo>
                    <a:pt x="10869" y="1695"/>
                  </a:lnTo>
                  <a:lnTo>
                    <a:pt x="10847" y="1948"/>
                  </a:lnTo>
                  <a:lnTo>
                    <a:pt x="10815" y="2196"/>
                  </a:lnTo>
                  <a:lnTo>
                    <a:pt x="10779" y="2443"/>
                  </a:lnTo>
                  <a:lnTo>
                    <a:pt x="10779" y="2443"/>
                  </a:lnTo>
                  <a:lnTo>
                    <a:pt x="10729" y="2795"/>
                  </a:lnTo>
                  <a:lnTo>
                    <a:pt x="10531" y="4346"/>
                  </a:lnTo>
                  <a:lnTo>
                    <a:pt x="10531" y="4346"/>
                  </a:lnTo>
                  <a:lnTo>
                    <a:pt x="10477" y="4806"/>
                  </a:lnTo>
                  <a:lnTo>
                    <a:pt x="10477" y="4806"/>
                  </a:lnTo>
                  <a:lnTo>
                    <a:pt x="10418" y="5311"/>
                  </a:lnTo>
                  <a:lnTo>
                    <a:pt x="10382" y="5564"/>
                  </a:lnTo>
                  <a:lnTo>
                    <a:pt x="10342" y="5821"/>
                  </a:lnTo>
                  <a:lnTo>
                    <a:pt x="10342" y="5821"/>
                  </a:lnTo>
                  <a:lnTo>
                    <a:pt x="10310" y="5974"/>
                  </a:lnTo>
                  <a:lnTo>
                    <a:pt x="10287" y="6050"/>
                  </a:lnTo>
                  <a:lnTo>
                    <a:pt x="10265" y="6127"/>
                  </a:lnTo>
                  <a:lnTo>
                    <a:pt x="10233" y="6203"/>
                  </a:lnTo>
                  <a:lnTo>
                    <a:pt x="10197" y="6271"/>
                  </a:lnTo>
                  <a:lnTo>
                    <a:pt x="10157" y="6339"/>
                  </a:lnTo>
                  <a:lnTo>
                    <a:pt x="10107" y="6402"/>
                  </a:lnTo>
                  <a:lnTo>
                    <a:pt x="10107" y="6402"/>
                  </a:lnTo>
                  <a:lnTo>
                    <a:pt x="10071" y="6443"/>
                  </a:lnTo>
                  <a:lnTo>
                    <a:pt x="10030" y="6479"/>
                  </a:lnTo>
                  <a:lnTo>
                    <a:pt x="9985" y="6510"/>
                  </a:lnTo>
                  <a:lnTo>
                    <a:pt x="9945" y="6537"/>
                  </a:lnTo>
                  <a:lnTo>
                    <a:pt x="9900" y="6560"/>
                  </a:lnTo>
                  <a:lnTo>
                    <a:pt x="9850" y="6578"/>
                  </a:lnTo>
                  <a:lnTo>
                    <a:pt x="9805" y="6596"/>
                  </a:lnTo>
                  <a:lnTo>
                    <a:pt x="9755" y="6609"/>
                  </a:lnTo>
                  <a:lnTo>
                    <a:pt x="9656" y="6632"/>
                  </a:lnTo>
                  <a:lnTo>
                    <a:pt x="9562" y="6645"/>
                  </a:lnTo>
                  <a:lnTo>
                    <a:pt x="9467" y="6655"/>
                  </a:lnTo>
                  <a:lnTo>
                    <a:pt x="9372" y="6659"/>
                  </a:lnTo>
                  <a:lnTo>
                    <a:pt x="9372" y="6659"/>
                  </a:lnTo>
                  <a:lnTo>
                    <a:pt x="8412" y="6713"/>
                  </a:lnTo>
                  <a:lnTo>
                    <a:pt x="7456" y="6758"/>
                  </a:lnTo>
                  <a:lnTo>
                    <a:pt x="7456" y="6758"/>
                  </a:lnTo>
                  <a:lnTo>
                    <a:pt x="5991" y="6835"/>
                  </a:lnTo>
                  <a:lnTo>
                    <a:pt x="5991" y="6835"/>
                  </a:lnTo>
                  <a:lnTo>
                    <a:pt x="5599" y="6853"/>
                  </a:lnTo>
                  <a:lnTo>
                    <a:pt x="5396" y="6858"/>
                  </a:lnTo>
                  <a:lnTo>
                    <a:pt x="5189" y="6862"/>
                  </a:lnTo>
                  <a:lnTo>
                    <a:pt x="4977" y="6858"/>
                  </a:lnTo>
                  <a:lnTo>
                    <a:pt x="4765" y="6853"/>
                  </a:lnTo>
                  <a:lnTo>
                    <a:pt x="4548" y="6839"/>
                  </a:lnTo>
                  <a:lnTo>
                    <a:pt x="4328" y="6826"/>
                  </a:lnTo>
                  <a:lnTo>
                    <a:pt x="4107" y="6799"/>
                  </a:lnTo>
                  <a:lnTo>
                    <a:pt x="3886" y="6772"/>
                  </a:lnTo>
                  <a:lnTo>
                    <a:pt x="3661" y="6735"/>
                  </a:lnTo>
                  <a:lnTo>
                    <a:pt x="3431" y="6690"/>
                  </a:lnTo>
                  <a:lnTo>
                    <a:pt x="3201" y="6636"/>
                  </a:lnTo>
                  <a:lnTo>
                    <a:pt x="2971" y="6573"/>
                  </a:lnTo>
                  <a:lnTo>
                    <a:pt x="2741" y="6501"/>
                  </a:lnTo>
                  <a:lnTo>
                    <a:pt x="2511" y="6420"/>
                  </a:lnTo>
                  <a:lnTo>
                    <a:pt x="2511" y="6420"/>
                  </a:lnTo>
                  <a:lnTo>
                    <a:pt x="2483" y="6411"/>
                  </a:lnTo>
                  <a:lnTo>
                    <a:pt x="2456" y="6411"/>
                  </a:lnTo>
                  <a:lnTo>
                    <a:pt x="2434" y="6415"/>
                  </a:lnTo>
                  <a:lnTo>
                    <a:pt x="2416" y="6425"/>
                  </a:lnTo>
                  <a:lnTo>
                    <a:pt x="2398" y="6438"/>
                  </a:lnTo>
                  <a:lnTo>
                    <a:pt x="2380" y="6447"/>
                  </a:lnTo>
                  <a:lnTo>
                    <a:pt x="2362" y="6470"/>
                  </a:lnTo>
                  <a:lnTo>
                    <a:pt x="2362" y="6470"/>
                  </a:lnTo>
                  <a:lnTo>
                    <a:pt x="2276" y="6573"/>
                  </a:lnTo>
                  <a:lnTo>
                    <a:pt x="2195" y="6686"/>
                  </a:lnTo>
                  <a:lnTo>
                    <a:pt x="2042" y="6911"/>
                  </a:lnTo>
                  <a:lnTo>
                    <a:pt x="2042" y="6911"/>
                  </a:lnTo>
                  <a:lnTo>
                    <a:pt x="1934" y="7078"/>
                  </a:lnTo>
                  <a:lnTo>
                    <a:pt x="1817" y="7245"/>
                  </a:lnTo>
                  <a:lnTo>
                    <a:pt x="1817" y="7245"/>
                  </a:lnTo>
                  <a:lnTo>
                    <a:pt x="1645" y="7475"/>
                  </a:lnTo>
                  <a:lnTo>
                    <a:pt x="1645" y="7475"/>
                  </a:lnTo>
                  <a:lnTo>
                    <a:pt x="1505" y="7669"/>
                  </a:lnTo>
                  <a:lnTo>
                    <a:pt x="1505" y="7669"/>
                  </a:lnTo>
                  <a:lnTo>
                    <a:pt x="1663" y="7507"/>
                  </a:lnTo>
                  <a:lnTo>
                    <a:pt x="1663" y="7507"/>
                  </a:lnTo>
                  <a:lnTo>
                    <a:pt x="1807" y="7362"/>
                  </a:lnTo>
                  <a:lnTo>
                    <a:pt x="1947" y="7213"/>
                  </a:lnTo>
                  <a:lnTo>
                    <a:pt x="1947" y="7213"/>
                  </a:lnTo>
                  <a:lnTo>
                    <a:pt x="2019" y="7141"/>
                  </a:lnTo>
                  <a:lnTo>
                    <a:pt x="2091" y="7069"/>
                  </a:lnTo>
                  <a:lnTo>
                    <a:pt x="2236" y="6938"/>
                  </a:lnTo>
                  <a:lnTo>
                    <a:pt x="2236" y="6938"/>
                  </a:lnTo>
                  <a:lnTo>
                    <a:pt x="2349" y="6830"/>
                  </a:lnTo>
                  <a:lnTo>
                    <a:pt x="2461" y="6722"/>
                  </a:lnTo>
                  <a:lnTo>
                    <a:pt x="2502" y="6681"/>
                  </a:lnTo>
                  <a:lnTo>
                    <a:pt x="2551" y="6700"/>
                  </a:lnTo>
                  <a:lnTo>
                    <a:pt x="2551" y="6700"/>
                  </a:lnTo>
                  <a:lnTo>
                    <a:pt x="2727" y="6763"/>
                  </a:lnTo>
                  <a:lnTo>
                    <a:pt x="2903" y="6817"/>
                  </a:lnTo>
                  <a:lnTo>
                    <a:pt x="3088" y="6866"/>
                  </a:lnTo>
                  <a:lnTo>
                    <a:pt x="3268" y="6911"/>
                  </a:lnTo>
                  <a:lnTo>
                    <a:pt x="3458" y="6957"/>
                  </a:lnTo>
                  <a:lnTo>
                    <a:pt x="3647" y="6992"/>
                  </a:lnTo>
                  <a:lnTo>
                    <a:pt x="3840" y="7024"/>
                  </a:lnTo>
                  <a:lnTo>
                    <a:pt x="4039" y="7047"/>
                  </a:lnTo>
                  <a:lnTo>
                    <a:pt x="4242" y="7069"/>
                  </a:lnTo>
                  <a:lnTo>
                    <a:pt x="4449" y="7087"/>
                  </a:lnTo>
                  <a:lnTo>
                    <a:pt x="4666" y="7101"/>
                  </a:lnTo>
                  <a:lnTo>
                    <a:pt x="4887" y="7110"/>
                  </a:lnTo>
                  <a:lnTo>
                    <a:pt x="5112" y="7114"/>
                  </a:lnTo>
                  <a:lnTo>
                    <a:pt x="5342" y="7110"/>
                  </a:lnTo>
                  <a:lnTo>
                    <a:pt x="5581" y="7105"/>
                  </a:lnTo>
                  <a:lnTo>
                    <a:pt x="5829" y="7096"/>
                  </a:lnTo>
                  <a:lnTo>
                    <a:pt x="5829" y="7096"/>
                  </a:lnTo>
                  <a:lnTo>
                    <a:pt x="6717" y="7051"/>
                  </a:lnTo>
                  <a:lnTo>
                    <a:pt x="7623" y="7002"/>
                  </a:lnTo>
                  <a:lnTo>
                    <a:pt x="8547" y="6943"/>
                  </a:lnTo>
                  <a:lnTo>
                    <a:pt x="9012" y="6907"/>
                  </a:lnTo>
                  <a:lnTo>
                    <a:pt x="9476" y="6871"/>
                  </a:lnTo>
                  <a:lnTo>
                    <a:pt x="9476" y="6871"/>
                  </a:lnTo>
                  <a:lnTo>
                    <a:pt x="9566" y="6862"/>
                  </a:lnTo>
                  <a:lnTo>
                    <a:pt x="9647" y="6848"/>
                  </a:lnTo>
                  <a:lnTo>
                    <a:pt x="9728" y="6835"/>
                  </a:lnTo>
                  <a:lnTo>
                    <a:pt x="9800" y="6817"/>
                  </a:lnTo>
                  <a:lnTo>
                    <a:pt x="9872" y="6794"/>
                  </a:lnTo>
                  <a:lnTo>
                    <a:pt x="9940" y="6772"/>
                  </a:lnTo>
                  <a:lnTo>
                    <a:pt x="10003" y="6740"/>
                  </a:lnTo>
                  <a:lnTo>
                    <a:pt x="10062" y="6713"/>
                  </a:lnTo>
                  <a:lnTo>
                    <a:pt x="10116" y="6677"/>
                  </a:lnTo>
                  <a:lnTo>
                    <a:pt x="10170" y="6641"/>
                  </a:lnTo>
                  <a:lnTo>
                    <a:pt x="10215" y="6600"/>
                  </a:lnTo>
                  <a:lnTo>
                    <a:pt x="10260" y="6555"/>
                  </a:lnTo>
                  <a:lnTo>
                    <a:pt x="10301" y="6505"/>
                  </a:lnTo>
                  <a:lnTo>
                    <a:pt x="10342" y="6456"/>
                  </a:lnTo>
                  <a:lnTo>
                    <a:pt x="10377" y="6398"/>
                  </a:lnTo>
                  <a:lnTo>
                    <a:pt x="10409" y="6339"/>
                  </a:lnTo>
                  <a:lnTo>
                    <a:pt x="10409" y="6339"/>
                  </a:lnTo>
                  <a:lnTo>
                    <a:pt x="10436" y="6276"/>
                  </a:lnTo>
                  <a:lnTo>
                    <a:pt x="10463" y="6213"/>
                  </a:lnTo>
                  <a:lnTo>
                    <a:pt x="10486" y="6150"/>
                  </a:lnTo>
                  <a:lnTo>
                    <a:pt x="10508" y="6082"/>
                  </a:lnTo>
                  <a:lnTo>
                    <a:pt x="10545" y="5947"/>
                  </a:lnTo>
                  <a:lnTo>
                    <a:pt x="10571" y="5807"/>
                  </a:lnTo>
                  <a:lnTo>
                    <a:pt x="10598" y="5667"/>
                  </a:lnTo>
                  <a:lnTo>
                    <a:pt x="10617" y="5523"/>
                  </a:lnTo>
                  <a:lnTo>
                    <a:pt x="10644" y="5230"/>
                  </a:lnTo>
                </a:path>
              </a:pathLst>
            </a:custGeom>
            <a:solidFill>
              <a:schemeClr val="accent3"/>
            </a:solidFill>
            <a:ln>
              <a:noFill/>
            </a:ln>
            <a:effectLst/>
          </p:spPr>
          <p:txBody>
            <a:bodyPr wrap="none" anchor="ctr"/>
            <a:lstStyle/>
            <a:p>
              <a:endParaRPr lang="en-US"/>
            </a:p>
          </p:txBody>
        </p:sp>
      </p:grpSp>
      <p:sp>
        <p:nvSpPr>
          <p:cNvPr id="25" name="Rectangle 24">
            <a:extLst>
              <a:ext uri="{FF2B5EF4-FFF2-40B4-BE49-F238E27FC236}">
                <a16:creationId xmlns:a16="http://schemas.microsoft.com/office/drawing/2014/main" xmlns="" id="{0F8C8539-FF3B-394C-9B6B-B3A44E4DA656}"/>
              </a:ext>
            </a:extLst>
          </p:cNvPr>
          <p:cNvSpPr/>
          <p:nvPr/>
        </p:nvSpPr>
        <p:spPr>
          <a:xfrm>
            <a:off x="452608" y="2880717"/>
            <a:ext cx="3107077" cy="1477328"/>
          </a:xfrm>
          <a:prstGeom prst="rect">
            <a:avLst/>
          </a:prstGeom>
        </p:spPr>
        <p:txBody>
          <a:bodyPr wrap="square">
            <a:spAutoFit/>
          </a:bodyPr>
          <a:lstStyle/>
          <a:p>
            <a:pPr algn="ctr"/>
            <a:r>
              <a:rPr lang="en-GB" dirty="0">
                <a:solidFill>
                  <a:schemeClr val="bg1"/>
                </a:solidFill>
                <a:latin typeface="Museo Sans 300" panose="02000000000000000000"/>
              </a:rPr>
              <a:t>Helping with sleeping and, also looking at parts of the app make you think! Which is good for the mind in reminding me to do things</a:t>
            </a:r>
            <a:endParaRPr lang="en-US" dirty="0">
              <a:solidFill>
                <a:schemeClr val="bg1"/>
              </a:solidFill>
            </a:endParaRPr>
          </a:p>
        </p:txBody>
      </p:sp>
      <p:grpSp>
        <p:nvGrpSpPr>
          <p:cNvPr id="26" name="Group 25">
            <a:extLst>
              <a:ext uri="{FF2B5EF4-FFF2-40B4-BE49-F238E27FC236}">
                <a16:creationId xmlns:a16="http://schemas.microsoft.com/office/drawing/2014/main" xmlns="" id="{104F7EDC-270B-D04F-A2C9-23B84A14EA63}"/>
              </a:ext>
            </a:extLst>
          </p:cNvPr>
          <p:cNvGrpSpPr/>
          <p:nvPr/>
        </p:nvGrpSpPr>
        <p:grpSpPr>
          <a:xfrm>
            <a:off x="8845345" y="3561623"/>
            <a:ext cx="3221519" cy="1806495"/>
            <a:chOff x="1574261" y="1925256"/>
            <a:chExt cx="4171475" cy="2955693"/>
          </a:xfrm>
        </p:grpSpPr>
        <p:sp>
          <p:nvSpPr>
            <p:cNvPr id="27" name="Freeform 26">
              <a:extLst>
                <a:ext uri="{FF2B5EF4-FFF2-40B4-BE49-F238E27FC236}">
                  <a16:creationId xmlns:a16="http://schemas.microsoft.com/office/drawing/2014/main" xmlns="" id="{7DDDBCDA-A94F-E34C-8F52-E5BF769BE8B4}"/>
                </a:ext>
              </a:extLst>
            </p:cNvPr>
            <p:cNvSpPr/>
            <p:nvPr/>
          </p:nvSpPr>
          <p:spPr>
            <a:xfrm>
              <a:off x="1643842" y="1998218"/>
              <a:ext cx="4023286" cy="2828544"/>
            </a:xfrm>
            <a:custGeom>
              <a:avLst/>
              <a:gdLst>
                <a:gd name="connsiteX0" fmla="*/ 1748176 w 4023286"/>
                <a:gd name="connsiteY0" fmla="*/ 0 h 2828544"/>
                <a:gd name="connsiteX1" fmla="*/ 2046434 w 4023286"/>
                <a:gd name="connsiteY1" fmla="*/ 0 h 2828544"/>
                <a:gd name="connsiteX2" fmla="*/ 2339802 w 4023286"/>
                <a:gd name="connsiteY2" fmla="*/ 1504 h 2828544"/>
                <a:gd name="connsiteX3" fmla="*/ 2634675 w 4023286"/>
                <a:gd name="connsiteY3" fmla="*/ 4889 h 2828544"/>
                <a:gd name="connsiteX4" fmla="*/ 2929924 w 4023286"/>
                <a:gd name="connsiteY4" fmla="*/ 11658 h 2828544"/>
                <a:gd name="connsiteX5" fmla="*/ 3223293 w 4023286"/>
                <a:gd name="connsiteY5" fmla="*/ 21813 h 2828544"/>
                <a:gd name="connsiteX6" fmla="*/ 3295883 w 4023286"/>
                <a:gd name="connsiteY6" fmla="*/ 21813 h 2828544"/>
                <a:gd name="connsiteX7" fmla="*/ 3374114 w 4023286"/>
                <a:gd name="connsiteY7" fmla="*/ 21813 h 2828544"/>
                <a:gd name="connsiteX8" fmla="*/ 3485820 w 4023286"/>
                <a:gd name="connsiteY8" fmla="*/ 21813 h 2828544"/>
                <a:gd name="connsiteX9" fmla="*/ 3543742 w 4023286"/>
                <a:gd name="connsiteY9" fmla="*/ 23693 h 2828544"/>
                <a:gd name="connsiteX10" fmla="*/ 3597902 w 4023286"/>
                <a:gd name="connsiteY10" fmla="*/ 25574 h 2828544"/>
                <a:gd name="connsiteX11" fmla="*/ 3653943 w 4023286"/>
                <a:gd name="connsiteY11" fmla="*/ 30463 h 2828544"/>
                <a:gd name="connsiteX12" fmla="*/ 3706599 w 4023286"/>
                <a:gd name="connsiteY12" fmla="*/ 38737 h 2828544"/>
                <a:gd name="connsiteX13" fmla="*/ 3758879 w 4023286"/>
                <a:gd name="connsiteY13" fmla="*/ 49267 h 2828544"/>
                <a:gd name="connsiteX14" fmla="*/ 3784454 w 4023286"/>
                <a:gd name="connsiteY14" fmla="*/ 55661 h 2828544"/>
                <a:gd name="connsiteX15" fmla="*/ 3810030 w 4023286"/>
                <a:gd name="connsiteY15" fmla="*/ 64311 h 2828544"/>
                <a:gd name="connsiteX16" fmla="*/ 3837110 w 4023286"/>
                <a:gd name="connsiteY16" fmla="*/ 74465 h 2828544"/>
                <a:gd name="connsiteX17" fmla="*/ 3860429 w 4023286"/>
                <a:gd name="connsiteY17" fmla="*/ 86500 h 2828544"/>
                <a:gd name="connsiteX18" fmla="*/ 3884501 w 4023286"/>
                <a:gd name="connsiteY18" fmla="*/ 100040 h 2828544"/>
                <a:gd name="connsiteX19" fmla="*/ 3906315 w 4023286"/>
                <a:gd name="connsiteY19" fmla="*/ 116964 h 2828544"/>
                <a:gd name="connsiteX20" fmla="*/ 3925121 w 4023286"/>
                <a:gd name="connsiteY20" fmla="*/ 135768 h 2828544"/>
                <a:gd name="connsiteX21" fmla="*/ 3943926 w 4023286"/>
                <a:gd name="connsiteY21" fmla="*/ 156077 h 2828544"/>
                <a:gd name="connsiteX22" fmla="*/ 3958971 w 4023286"/>
                <a:gd name="connsiteY22" fmla="*/ 177890 h 2828544"/>
                <a:gd name="connsiteX23" fmla="*/ 3972511 w 4023286"/>
                <a:gd name="connsiteY23" fmla="*/ 201584 h 2828544"/>
                <a:gd name="connsiteX24" fmla="*/ 3986051 w 4023286"/>
                <a:gd name="connsiteY24" fmla="*/ 228662 h 2828544"/>
                <a:gd name="connsiteX25" fmla="*/ 3996206 w 4023286"/>
                <a:gd name="connsiteY25" fmla="*/ 257621 h 2828544"/>
                <a:gd name="connsiteX26" fmla="*/ 4004857 w 4023286"/>
                <a:gd name="connsiteY26" fmla="*/ 288085 h 2828544"/>
                <a:gd name="connsiteX27" fmla="*/ 4013131 w 4023286"/>
                <a:gd name="connsiteY27" fmla="*/ 320429 h 2828544"/>
                <a:gd name="connsiteX28" fmla="*/ 4018397 w 4023286"/>
                <a:gd name="connsiteY28" fmla="*/ 354277 h 2828544"/>
                <a:gd name="connsiteX29" fmla="*/ 4021782 w 4023286"/>
                <a:gd name="connsiteY29" fmla="*/ 391510 h 2828544"/>
                <a:gd name="connsiteX30" fmla="*/ 4023286 w 4023286"/>
                <a:gd name="connsiteY30" fmla="*/ 428742 h 2828544"/>
                <a:gd name="connsiteX31" fmla="*/ 4023286 w 4023286"/>
                <a:gd name="connsiteY31" fmla="*/ 469736 h 2828544"/>
                <a:gd name="connsiteX32" fmla="*/ 4021782 w 4023286"/>
                <a:gd name="connsiteY32" fmla="*/ 517124 h 2828544"/>
                <a:gd name="connsiteX33" fmla="*/ 4018397 w 4023286"/>
                <a:gd name="connsiteY33" fmla="*/ 564511 h 2828544"/>
                <a:gd name="connsiteX34" fmla="*/ 4010122 w 4023286"/>
                <a:gd name="connsiteY34" fmla="*/ 659662 h 2828544"/>
                <a:gd name="connsiteX35" fmla="*/ 3998087 w 4023286"/>
                <a:gd name="connsiteY35" fmla="*/ 752932 h 2828544"/>
                <a:gd name="connsiteX36" fmla="*/ 3984547 w 4023286"/>
                <a:gd name="connsiteY36" fmla="*/ 845827 h 2828544"/>
                <a:gd name="connsiteX37" fmla="*/ 3965741 w 4023286"/>
                <a:gd name="connsiteY37" fmla="*/ 978210 h 2828544"/>
                <a:gd name="connsiteX38" fmla="*/ 3891271 w 4023286"/>
                <a:gd name="connsiteY38" fmla="*/ 1561526 h 2828544"/>
                <a:gd name="connsiteX39" fmla="*/ 3870960 w 4023286"/>
                <a:gd name="connsiteY39" fmla="*/ 1734528 h 2828544"/>
                <a:gd name="connsiteX40" fmla="*/ 3848770 w 4023286"/>
                <a:gd name="connsiteY40" fmla="*/ 1924453 h 2828544"/>
                <a:gd name="connsiteX41" fmla="*/ 3835230 w 4023286"/>
                <a:gd name="connsiteY41" fmla="*/ 2019604 h 2828544"/>
                <a:gd name="connsiteX42" fmla="*/ 3820185 w 4023286"/>
                <a:gd name="connsiteY42" fmla="*/ 2116259 h 2828544"/>
                <a:gd name="connsiteX43" fmla="*/ 3808149 w 4023286"/>
                <a:gd name="connsiteY43" fmla="*/ 2173801 h 2828544"/>
                <a:gd name="connsiteX44" fmla="*/ 3799499 w 4023286"/>
                <a:gd name="connsiteY44" fmla="*/ 2202384 h 2828544"/>
                <a:gd name="connsiteX45" fmla="*/ 3791224 w 4023286"/>
                <a:gd name="connsiteY45" fmla="*/ 2231343 h 2828544"/>
                <a:gd name="connsiteX46" fmla="*/ 3779189 w 4023286"/>
                <a:gd name="connsiteY46" fmla="*/ 2259926 h 2828544"/>
                <a:gd name="connsiteX47" fmla="*/ 3765649 w 4023286"/>
                <a:gd name="connsiteY47" fmla="*/ 2285500 h 2828544"/>
                <a:gd name="connsiteX48" fmla="*/ 3750604 w 4023286"/>
                <a:gd name="connsiteY48" fmla="*/ 2311074 h 2828544"/>
                <a:gd name="connsiteX49" fmla="*/ 3731798 w 4023286"/>
                <a:gd name="connsiteY49" fmla="*/ 2334768 h 2828544"/>
                <a:gd name="connsiteX50" fmla="*/ 3718258 w 4023286"/>
                <a:gd name="connsiteY50" fmla="*/ 2350187 h 2828544"/>
                <a:gd name="connsiteX51" fmla="*/ 3702838 w 4023286"/>
                <a:gd name="connsiteY51" fmla="*/ 2363727 h 2828544"/>
                <a:gd name="connsiteX52" fmla="*/ 3685913 w 4023286"/>
                <a:gd name="connsiteY52" fmla="*/ 2375385 h 2828544"/>
                <a:gd name="connsiteX53" fmla="*/ 3670868 w 4023286"/>
                <a:gd name="connsiteY53" fmla="*/ 2385540 h 2828544"/>
                <a:gd name="connsiteX54" fmla="*/ 3653943 w 4023286"/>
                <a:gd name="connsiteY54" fmla="*/ 2394190 h 2828544"/>
                <a:gd name="connsiteX55" fmla="*/ 3635137 w 4023286"/>
                <a:gd name="connsiteY55" fmla="*/ 2400960 h 2828544"/>
                <a:gd name="connsiteX56" fmla="*/ 3618212 w 4023286"/>
                <a:gd name="connsiteY56" fmla="*/ 2407729 h 2828544"/>
                <a:gd name="connsiteX57" fmla="*/ 3599406 w 4023286"/>
                <a:gd name="connsiteY57" fmla="*/ 2412618 h 2828544"/>
                <a:gd name="connsiteX58" fmla="*/ 3562171 w 4023286"/>
                <a:gd name="connsiteY58" fmla="*/ 2421268 h 2828544"/>
                <a:gd name="connsiteX59" fmla="*/ 3526817 w 4023286"/>
                <a:gd name="connsiteY59" fmla="*/ 2426158 h 2828544"/>
                <a:gd name="connsiteX60" fmla="*/ 3491086 w 4023286"/>
                <a:gd name="connsiteY60" fmla="*/ 2429919 h 2828544"/>
                <a:gd name="connsiteX61" fmla="*/ 3455355 w 4023286"/>
                <a:gd name="connsiteY61" fmla="*/ 2431423 h 2828544"/>
                <a:gd name="connsiteX62" fmla="*/ 3094286 w 4023286"/>
                <a:gd name="connsiteY62" fmla="*/ 2451732 h 2828544"/>
                <a:gd name="connsiteX63" fmla="*/ 2734721 w 4023286"/>
                <a:gd name="connsiteY63" fmla="*/ 2468656 h 2828544"/>
                <a:gd name="connsiteX64" fmla="*/ 2183715 w 4023286"/>
                <a:gd name="connsiteY64" fmla="*/ 2497615 h 2828544"/>
                <a:gd name="connsiteX65" fmla="*/ 2036279 w 4023286"/>
                <a:gd name="connsiteY65" fmla="*/ 2504384 h 2828544"/>
                <a:gd name="connsiteX66" fmla="*/ 1959928 w 4023286"/>
                <a:gd name="connsiteY66" fmla="*/ 2506265 h 2828544"/>
                <a:gd name="connsiteX67" fmla="*/ 1882072 w 4023286"/>
                <a:gd name="connsiteY67" fmla="*/ 2507769 h 2828544"/>
                <a:gd name="connsiteX68" fmla="*/ 1802336 w 4023286"/>
                <a:gd name="connsiteY68" fmla="*/ 2506265 h 2828544"/>
                <a:gd name="connsiteX69" fmla="*/ 1722600 w 4023286"/>
                <a:gd name="connsiteY69" fmla="*/ 2504384 h 2828544"/>
                <a:gd name="connsiteX70" fmla="*/ 1640983 w 4023286"/>
                <a:gd name="connsiteY70" fmla="*/ 2499119 h 2828544"/>
                <a:gd name="connsiteX71" fmla="*/ 1558238 w 4023286"/>
                <a:gd name="connsiteY71" fmla="*/ 2494230 h 2828544"/>
                <a:gd name="connsiteX72" fmla="*/ 1475117 w 4023286"/>
                <a:gd name="connsiteY72" fmla="*/ 2484075 h 2828544"/>
                <a:gd name="connsiteX73" fmla="*/ 1391996 w 4023286"/>
                <a:gd name="connsiteY73" fmla="*/ 2473921 h 2828544"/>
                <a:gd name="connsiteX74" fmla="*/ 1307371 w 4023286"/>
                <a:gd name="connsiteY74" fmla="*/ 2460006 h 2828544"/>
                <a:gd name="connsiteX75" fmla="*/ 1220865 w 4023286"/>
                <a:gd name="connsiteY75" fmla="*/ 2443082 h 2828544"/>
                <a:gd name="connsiteX76" fmla="*/ 1134359 w 4023286"/>
                <a:gd name="connsiteY76" fmla="*/ 2422773 h 2828544"/>
                <a:gd name="connsiteX77" fmla="*/ 1047852 w 4023286"/>
                <a:gd name="connsiteY77" fmla="*/ 2399079 h 2828544"/>
                <a:gd name="connsiteX78" fmla="*/ 961346 w 4023286"/>
                <a:gd name="connsiteY78" fmla="*/ 2372001 h 2828544"/>
                <a:gd name="connsiteX79" fmla="*/ 874840 w 4023286"/>
                <a:gd name="connsiteY79" fmla="*/ 2341537 h 2828544"/>
                <a:gd name="connsiteX80" fmla="*/ 864309 w 4023286"/>
                <a:gd name="connsiteY80" fmla="*/ 2338152 h 2828544"/>
                <a:gd name="connsiteX81" fmla="*/ 854154 w 4023286"/>
                <a:gd name="connsiteY81" fmla="*/ 2338152 h 2828544"/>
                <a:gd name="connsiteX82" fmla="*/ 845879 w 4023286"/>
                <a:gd name="connsiteY82" fmla="*/ 2339657 h 2828544"/>
                <a:gd name="connsiteX83" fmla="*/ 839109 w 4023286"/>
                <a:gd name="connsiteY83" fmla="*/ 2343418 h 2828544"/>
                <a:gd name="connsiteX84" fmla="*/ 832339 w 4023286"/>
                <a:gd name="connsiteY84" fmla="*/ 2348307 h 2828544"/>
                <a:gd name="connsiteX85" fmla="*/ 825569 w 4023286"/>
                <a:gd name="connsiteY85" fmla="*/ 2351692 h 2828544"/>
                <a:gd name="connsiteX86" fmla="*/ 818799 w 4023286"/>
                <a:gd name="connsiteY86" fmla="*/ 2360342 h 2828544"/>
                <a:gd name="connsiteX87" fmla="*/ 786454 w 4023286"/>
                <a:gd name="connsiteY87" fmla="*/ 2399079 h 2828544"/>
                <a:gd name="connsiteX88" fmla="*/ 755988 w 4023286"/>
                <a:gd name="connsiteY88" fmla="*/ 2441577 h 2828544"/>
                <a:gd name="connsiteX89" fmla="*/ 698443 w 4023286"/>
                <a:gd name="connsiteY89" fmla="*/ 2526198 h 2828544"/>
                <a:gd name="connsiteX90" fmla="*/ 657823 w 4023286"/>
                <a:gd name="connsiteY90" fmla="*/ 2589005 h 2828544"/>
                <a:gd name="connsiteX91" fmla="*/ 613817 w 4023286"/>
                <a:gd name="connsiteY91" fmla="*/ 2651812 h 2828544"/>
                <a:gd name="connsiteX92" fmla="*/ 549126 w 4023286"/>
                <a:gd name="connsiteY92" fmla="*/ 2738312 h 2828544"/>
                <a:gd name="connsiteX93" fmla="*/ 530045 w 4023286"/>
                <a:gd name="connsiteY93" fmla="*/ 2764751 h 2828544"/>
                <a:gd name="connsiteX94" fmla="*/ 422606 w 4023286"/>
                <a:gd name="connsiteY94" fmla="*/ 2828544 h 2828544"/>
                <a:gd name="connsiteX95" fmla="*/ 450960 w 4023286"/>
                <a:gd name="connsiteY95" fmla="*/ 2707849 h 2828544"/>
                <a:gd name="connsiteX96" fmla="*/ 493461 w 4023286"/>
                <a:gd name="connsiteY96" fmla="*/ 2528078 h 2828544"/>
                <a:gd name="connsiteX97" fmla="*/ 513771 w 4023286"/>
                <a:gd name="connsiteY97" fmla="*/ 2438192 h 2828544"/>
                <a:gd name="connsiteX98" fmla="*/ 532201 w 4023286"/>
                <a:gd name="connsiteY98" fmla="*/ 2346426 h 2828544"/>
                <a:gd name="connsiteX99" fmla="*/ 532201 w 4023286"/>
                <a:gd name="connsiteY99" fmla="*/ 2339657 h 2828544"/>
                <a:gd name="connsiteX100" fmla="*/ 530696 w 4023286"/>
                <a:gd name="connsiteY100" fmla="*/ 2333263 h 2828544"/>
                <a:gd name="connsiteX101" fmla="*/ 525431 w 4023286"/>
                <a:gd name="connsiteY101" fmla="*/ 2326118 h 2828544"/>
                <a:gd name="connsiteX102" fmla="*/ 518661 w 4023286"/>
                <a:gd name="connsiteY102" fmla="*/ 2321228 h 2828544"/>
                <a:gd name="connsiteX103" fmla="*/ 506625 w 4023286"/>
                <a:gd name="connsiteY103" fmla="*/ 2316339 h 2828544"/>
                <a:gd name="connsiteX104" fmla="*/ 494966 w 4023286"/>
                <a:gd name="connsiteY104" fmla="*/ 2314459 h 2828544"/>
                <a:gd name="connsiteX105" fmla="*/ 482930 w 4023286"/>
                <a:gd name="connsiteY105" fmla="*/ 2316339 h 2828544"/>
                <a:gd name="connsiteX106" fmla="*/ 478040 w 4023286"/>
                <a:gd name="connsiteY106" fmla="*/ 2317844 h 2828544"/>
                <a:gd name="connsiteX107" fmla="*/ 474655 w 4023286"/>
                <a:gd name="connsiteY107" fmla="*/ 2321228 h 2828544"/>
                <a:gd name="connsiteX108" fmla="*/ 452465 w 4023286"/>
                <a:gd name="connsiteY108" fmla="*/ 2336272 h 2828544"/>
                <a:gd name="connsiteX109" fmla="*/ 430274 w 4023286"/>
                <a:gd name="connsiteY109" fmla="*/ 2350187 h 2828544"/>
                <a:gd name="connsiteX110" fmla="*/ 408459 w 4023286"/>
                <a:gd name="connsiteY110" fmla="*/ 2360342 h 2828544"/>
                <a:gd name="connsiteX111" fmla="*/ 384764 w 4023286"/>
                <a:gd name="connsiteY111" fmla="*/ 2367111 h 2828544"/>
                <a:gd name="connsiteX112" fmla="*/ 359189 w 4023286"/>
                <a:gd name="connsiteY112" fmla="*/ 2370496 h 2828544"/>
                <a:gd name="connsiteX113" fmla="*/ 335493 w 4023286"/>
                <a:gd name="connsiteY113" fmla="*/ 2372001 h 2828544"/>
                <a:gd name="connsiteX114" fmla="*/ 308413 w 4023286"/>
                <a:gd name="connsiteY114" fmla="*/ 2370496 h 2828544"/>
                <a:gd name="connsiteX115" fmla="*/ 282838 w 4023286"/>
                <a:gd name="connsiteY115" fmla="*/ 2365231 h 2828544"/>
                <a:gd name="connsiteX116" fmla="*/ 265912 w 4023286"/>
                <a:gd name="connsiteY116" fmla="*/ 2360342 h 2828544"/>
                <a:gd name="connsiteX117" fmla="*/ 247483 w 4023286"/>
                <a:gd name="connsiteY117" fmla="*/ 2355077 h 2828544"/>
                <a:gd name="connsiteX118" fmla="*/ 230182 w 4023286"/>
                <a:gd name="connsiteY118" fmla="*/ 2346426 h 2828544"/>
                <a:gd name="connsiteX119" fmla="*/ 213257 w 4023286"/>
                <a:gd name="connsiteY119" fmla="*/ 2338152 h 2828544"/>
                <a:gd name="connsiteX120" fmla="*/ 196331 w 4023286"/>
                <a:gd name="connsiteY120" fmla="*/ 2327998 h 2828544"/>
                <a:gd name="connsiteX121" fmla="*/ 179406 w 4023286"/>
                <a:gd name="connsiteY121" fmla="*/ 2317844 h 2828544"/>
                <a:gd name="connsiteX122" fmla="*/ 164362 w 4023286"/>
                <a:gd name="connsiteY122" fmla="*/ 2306185 h 2828544"/>
                <a:gd name="connsiteX123" fmla="*/ 148941 w 4023286"/>
                <a:gd name="connsiteY123" fmla="*/ 2292269 h 2828544"/>
                <a:gd name="connsiteX124" fmla="*/ 133897 w 4023286"/>
                <a:gd name="connsiteY124" fmla="*/ 2278730 h 2828544"/>
                <a:gd name="connsiteX125" fmla="*/ 120357 w 4023286"/>
                <a:gd name="connsiteY125" fmla="*/ 2265191 h 2828544"/>
                <a:gd name="connsiteX126" fmla="*/ 106816 w 4023286"/>
                <a:gd name="connsiteY126" fmla="*/ 2249771 h 2828544"/>
                <a:gd name="connsiteX127" fmla="*/ 94781 w 4023286"/>
                <a:gd name="connsiteY127" fmla="*/ 2232847 h 2828544"/>
                <a:gd name="connsiteX128" fmla="*/ 82745 w 4023286"/>
                <a:gd name="connsiteY128" fmla="*/ 2215923 h 2828544"/>
                <a:gd name="connsiteX129" fmla="*/ 71086 w 4023286"/>
                <a:gd name="connsiteY129" fmla="*/ 2198999 h 2828544"/>
                <a:gd name="connsiteX130" fmla="*/ 62435 w 4023286"/>
                <a:gd name="connsiteY130" fmla="*/ 2182075 h 2828544"/>
                <a:gd name="connsiteX131" fmla="*/ 54160 w 4023286"/>
                <a:gd name="connsiteY131" fmla="*/ 2163647 h 2828544"/>
                <a:gd name="connsiteX132" fmla="*/ 42125 w 4023286"/>
                <a:gd name="connsiteY132" fmla="*/ 2136192 h 2828544"/>
                <a:gd name="connsiteX133" fmla="*/ 33850 w 4023286"/>
                <a:gd name="connsiteY133" fmla="*/ 2107609 h 2828544"/>
                <a:gd name="connsiteX134" fmla="*/ 25200 w 4023286"/>
                <a:gd name="connsiteY134" fmla="*/ 2080531 h 2828544"/>
                <a:gd name="connsiteX135" fmla="*/ 18430 w 4023286"/>
                <a:gd name="connsiteY135" fmla="*/ 2051572 h 2828544"/>
                <a:gd name="connsiteX136" fmla="*/ 13164 w 4023286"/>
                <a:gd name="connsiteY136" fmla="*/ 2022613 h 2828544"/>
                <a:gd name="connsiteX137" fmla="*/ 8275 w 4023286"/>
                <a:gd name="connsiteY137" fmla="*/ 1994030 h 2828544"/>
                <a:gd name="connsiteX138" fmla="*/ 3385 w 4023286"/>
                <a:gd name="connsiteY138" fmla="*/ 1936112 h 2828544"/>
                <a:gd name="connsiteX139" fmla="*/ 0 w 4023286"/>
                <a:gd name="connsiteY139" fmla="*/ 1877066 h 2828544"/>
                <a:gd name="connsiteX140" fmla="*/ 0 w 4023286"/>
                <a:gd name="connsiteY140" fmla="*/ 1817644 h 2828544"/>
                <a:gd name="connsiteX141" fmla="*/ 1505 w 4023286"/>
                <a:gd name="connsiteY141" fmla="*/ 1758221 h 2828544"/>
                <a:gd name="connsiteX142" fmla="*/ 4890 w 4023286"/>
                <a:gd name="connsiteY142" fmla="*/ 1698799 h 2828544"/>
                <a:gd name="connsiteX143" fmla="*/ 8275 w 4023286"/>
                <a:gd name="connsiteY143" fmla="*/ 1608914 h 2828544"/>
                <a:gd name="connsiteX144" fmla="*/ 16925 w 4023286"/>
                <a:gd name="connsiteY144" fmla="*/ 1218908 h 2828544"/>
                <a:gd name="connsiteX145" fmla="*/ 25200 w 4023286"/>
                <a:gd name="connsiteY145" fmla="*/ 830783 h 2828544"/>
                <a:gd name="connsiteX146" fmla="*/ 37235 w 4023286"/>
                <a:gd name="connsiteY146" fmla="*/ 438897 h 2828544"/>
                <a:gd name="connsiteX147" fmla="*/ 40620 w 4023286"/>
                <a:gd name="connsiteY147" fmla="*/ 373081 h 2828544"/>
                <a:gd name="connsiteX148" fmla="*/ 44005 w 4023286"/>
                <a:gd name="connsiteY148" fmla="*/ 339233 h 2828544"/>
                <a:gd name="connsiteX149" fmla="*/ 47390 w 4023286"/>
                <a:gd name="connsiteY149" fmla="*/ 306889 h 2828544"/>
                <a:gd name="connsiteX150" fmla="*/ 54160 w 4023286"/>
                <a:gd name="connsiteY150" fmla="*/ 274545 h 2828544"/>
                <a:gd name="connsiteX151" fmla="*/ 60930 w 4023286"/>
                <a:gd name="connsiteY151" fmla="*/ 244082 h 2828544"/>
                <a:gd name="connsiteX152" fmla="*/ 71086 w 4023286"/>
                <a:gd name="connsiteY152" fmla="*/ 215499 h 2828544"/>
                <a:gd name="connsiteX153" fmla="*/ 82745 w 4023286"/>
                <a:gd name="connsiteY153" fmla="*/ 186540 h 2828544"/>
                <a:gd name="connsiteX154" fmla="*/ 98166 w 4023286"/>
                <a:gd name="connsiteY154" fmla="*/ 159462 h 2828544"/>
                <a:gd name="connsiteX155" fmla="*/ 115091 w 4023286"/>
                <a:gd name="connsiteY155" fmla="*/ 135768 h 2828544"/>
                <a:gd name="connsiteX156" fmla="*/ 125246 w 4023286"/>
                <a:gd name="connsiteY156" fmla="*/ 123733 h 2828544"/>
                <a:gd name="connsiteX157" fmla="*/ 136905 w 4023286"/>
                <a:gd name="connsiteY157" fmla="*/ 113579 h 2828544"/>
                <a:gd name="connsiteX158" fmla="*/ 147437 w 4023286"/>
                <a:gd name="connsiteY158" fmla="*/ 103424 h 2828544"/>
                <a:gd name="connsiteX159" fmla="*/ 160977 w 4023286"/>
                <a:gd name="connsiteY159" fmla="*/ 93270 h 2828544"/>
                <a:gd name="connsiteX160" fmla="*/ 174517 w 4023286"/>
                <a:gd name="connsiteY160" fmla="*/ 84620 h 2828544"/>
                <a:gd name="connsiteX161" fmla="*/ 188057 w 4023286"/>
                <a:gd name="connsiteY161" fmla="*/ 76346 h 2828544"/>
                <a:gd name="connsiteX162" fmla="*/ 204982 w 4023286"/>
                <a:gd name="connsiteY162" fmla="*/ 69576 h 2828544"/>
                <a:gd name="connsiteX163" fmla="*/ 220403 w 4023286"/>
                <a:gd name="connsiteY163" fmla="*/ 62807 h 2828544"/>
                <a:gd name="connsiteX164" fmla="*/ 238832 w 4023286"/>
                <a:gd name="connsiteY164" fmla="*/ 57541 h 2828544"/>
                <a:gd name="connsiteX165" fmla="*/ 257638 w 4023286"/>
                <a:gd name="connsiteY165" fmla="*/ 52652 h 2828544"/>
                <a:gd name="connsiteX166" fmla="*/ 276444 w 4023286"/>
                <a:gd name="connsiteY166" fmla="*/ 49267 h 2828544"/>
                <a:gd name="connsiteX167" fmla="*/ 298258 w 4023286"/>
                <a:gd name="connsiteY167" fmla="*/ 45883 h 2828544"/>
                <a:gd name="connsiteX168" fmla="*/ 352418 w 4023286"/>
                <a:gd name="connsiteY168" fmla="*/ 40617 h 2828544"/>
                <a:gd name="connsiteX169" fmla="*/ 406955 w 4023286"/>
                <a:gd name="connsiteY169" fmla="*/ 35728 h 2828544"/>
                <a:gd name="connsiteX170" fmla="*/ 518661 w 4023286"/>
                <a:gd name="connsiteY170" fmla="*/ 30463 h 2828544"/>
                <a:gd name="connsiteX171" fmla="*/ 628862 w 4023286"/>
                <a:gd name="connsiteY171" fmla="*/ 25574 h 2828544"/>
                <a:gd name="connsiteX172" fmla="*/ 739063 w 4023286"/>
                <a:gd name="connsiteY172" fmla="*/ 21813 h 2828544"/>
                <a:gd name="connsiteX173" fmla="*/ 891765 w 4023286"/>
                <a:gd name="connsiteY173" fmla="*/ 18428 h 2828544"/>
                <a:gd name="connsiteX174" fmla="*/ 1169713 w 4023286"/>
                <a:gd name="connsiteY174" fmla="*/ 10154 h 2828544"/>
                <a:gd name="connsiteX175" fmla="*/ 1456312 w 4023286"/>
                <a:gd name="connsiteY175" fmla="*/ 3384 h 2828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Lst>
              <a:rect l="l" t="t" r="r" b="b"/>
              <a:pathLst>
                <a:path w="4023286" h="2828544">
                  <a:moveTo>
                    <a:pt x="1748176" y="0"/>
                  </a:moveTo>
                  <a:lnTo>
                    <a:pt x="2046434" y="0"/>
                  </a:lnTo>
                  <a:lnTo>
                    <a:pt x="2339802" y="1504"/>
                  </a:lnTo>
                  <a:lnTo>
                    <a:pt x="2634675" y="4889"/>
                  </a:lnTo>
                  <a:lnTo>
                    <a:pt x="2929924" y="11658"/>
                  </a:lnTo>
                  <a:lnTo>
                    <a:pt x="3223293" y="21813"/>
                  </a:lnTo>
                  <a:lnTo>
                    <a:pt x="3295883" y="21813"/>
                  </a:lnTo>
                  <a:lnTo>
                    <a:pt x="3374114" y="21813"/>
                  </a:lnTo>
                  <a:lnTo>
                    <a:pt x="3485820" y="21813"/>
                  </a:lnTo>
                  <a:lnTo>
                    <a:pt x="3543742" y="23693"/>
                  </a:lnTo>
                  <a:lnTo>
                    <a:pt x="3597902" y="25574"/>
                  </a:lnTo>
                  <a:lnTo>
                    <a:pt x="3653943" y="30463"/>
                  </a:lnTo>
                  <a:lnTo>
                    <a:pt x="3706599" y="38737"/>
                  </a:lnTo>
                  <a:lnTo>
                    <a:pt x="3758879" y="49267"/>
                  </a:lnTo>
                  <a:lnTo>
                    <a:pt x="3784454" y="55661"/>
                  </a:lnTo>
                  <a:lnTo>
                    <a:pt x="3810030" y="64311"/>
                  </a:lnTo>
                  <a:lnTo>
                    <a:pt x="3837110" y="74465"/>
                  </a:lnTo>
                  <a:lnTo>
                    <a:pt x="3860429" y="86500"/>
                  </a:lnTo>
                  <a:lnTo>
                    <a:pt x="3884501" y="100040"/>
                  </a:lnTo>
                  <a:lnTo>
                    <a:pt x="3906315" y="116964"/>
                  </a:lnTo>
                  <a:lnTo>
                    <a:pt x="3925121" y="135768"/>
                  </a:lnTo>
                  <a:lnTo>
                    <a:pt x="3943926" y="156077"/>
                  </a:lnTo>
                  <a:lnTo>
                    <a:pt x="3958971" y="177890"/>
                  </a:lnTo>
                  <a:lnTo>
                    <a:pt x="3972511" y="201584"/>
                  </a:lnTo>
                  <a:lnTo>
                    <a:pt x="3986051" y="228662"/>
                  </a:lnTo>
                  <a:lnTo>
                    <a:pt x="3996206" y="257621"/>
                  </a:lnTo>
                  <a:lnTo>
                    <a:pt x="4004857" y="288085"/>
                  </a:lnTo>
                  <a:lnTo>
                    <a:pt x="4013131" y="320429"/>
                  </a:lnTo>
                  <a:lnTo>
                    <a:pt x="4018397" y="354277"/>
                  </a:lnTo>
                  <a:lnTo>
                    <a:pt x="4021782" y="391510"/>
                  </a:lnTo>
                  <a:lnTo>
                    <a:pt x="4023286" y="428742"/>
                  </a:lnTo>
                  <a:lnTo>
                    <a:pt x="4023286" y="469736"/>
                  </a:lnTo>
                  <a:lnTo>
                    <a:pt x="4021782" y="517124"/>
                  </a:lnTo>
                  <a:lnTo>
                    <a:pt x="4018397" y="564511"/>
                  </a:lnTo>
                  <a:lnTo>
                    <a:pt x="4010122" y="659662"/>
                  </a:lnTo>
                  <a:lnTo>
                    <a:pt x="3998087" y="752932"/>
                  </a:lnTo>
                  <a:lnTo>
                    <a:pt x="3984547" y="845827"/>
                  </a:lnTo>
                  <a:lnTo>
                    <a:pt x="3965741" y="978210"/>
                  </a:lnTo>
                  <a:lnTo>
                    <a:pt x="3891271" y="1561526"/>
                  </a:lnTo>
                  <a:lnTo>
                    <a:pt x="3870960" y="1734528"/>
                  </a:lnTo>
                  <a:lnTo>
                    <a:pt x="3848770" y="1924453"/>
                  </a:lnTo>
                  <a:lnTo>
                    <a:pt x="3835230" y="2019604"/>
                  </a:lnTo>
                  <a:lnTo>
                    <a:pt x="3820185" y="2116259"/>
                  </a:lnTo>
                  <a:lnTo>
                    <a:pt x="3808149" y="2173801"/>
                  </a:lnTo>
                  <a:lnTo>
                    <a:pt x="3799499" y="2202384"/>
                  </a:lnTo>
                  <a:lnTo>
                    <a:pt x="3791224" y="2231343"/>
                  </a:lnTo>
                  <a:lnTo>
                    <a:pt x="3779189" y="2259926"/>
                  </a:lnTo>
                  <a:lnTo>
                    <a:pt x="3765649" y="2285500"/>
                  </a:lnTo>
                  <a:lnTo>
                    <a:pt x="3750604" y="2311074"/>
                  </a:lnTo>
                  <a:lnTo>
                    <a:pt x="3731798" y="2334768"/>
                  </a:lnTo>
                  <a:lnTo>
                    <a:pt x="3718258" y="2350187"/>
                  </a:lnTo>
                  <a:lnTo>
                    <a:pt x="3702838" y="2363727"/>
                  </a:lnTo>
                  <a:lnTo>
                    <a:pt x="3685913" y="2375385"/>
                  </a:lnTo>
                  <a:lnTo>
                    <a:pt x="3670868" y="2385540"/>
                  </a:lnTo>
                  <a:lnTo>
                    <a:pt x="3653943" y="2394190"/>
                  </a:lnTo>
                  <a:lnTo>
                    <a:pt x="3635137" y="2400960"/>
                  </a:lnTo>
                  <a:lnTo>
                    <a:pt x="3618212" y="2407729"/>
                  </a:lnTo>
                  <a:lnTo>
                    <a:pt x="3599406" y="2412618"/>
                  </a:lnTo>
                  <a:lnTo>
                    <a:pt x="3562171" y="2421268"/>
                  </a:lnTo>
                  <a:lnTo>
                    <a:pt x="3526817" y="2426158"/>
                  </a:lnTo>
                  <a:lnTo>
                    <a:pt x="3491086" y="2429919"/>
                  </a:lnTo>
                  <a:lnTo>
                    <a:pt x="3455355" y="2431423"/>
                  </a:lnTo>
                  <a:lnTo>
                    <a:pt x="3094286" y="2451732"/>
                  </a:lnTo>
                  <a:lnTo>
                    <a:pt x="2734721" y="2468656"/>
                  </a:lnTo>
                  <a:lnTo>
                    <a:pt x="2183715" y="2497615"/>
                  </a:lnTo>
                  <a:lnTo>
                    <a:pt x="2036279" y="2504384"/>
                  </a:lnTo>
                  <a:lnTo>
                    <a:pt x="1959928" y="2506265"/>
                  </a:lnTo>
                  <a:lnTo>
                    <a:pt x="1882072" y="2507769"/>
                  </a:lnTo>
                  <a:lnTo>
                    <a:pt x="1802336" y="2506265"/>
                  </a:lnTo>
                  <a:lnTo>
                    <a:pt x="1722600" y="2504384"/>
                  </a:lnTo>
                  <a:lnTo>
                    <a:pt x="1640983" y="2499119"/>
                  </a:lnTo>
                  <a:lnTo>
                    <a:pt x="1558238" y="2494230"/>
                  </a:lnTo>
                  <a:lnTo>
                    <a:pt x="1475117" y="2484075"/>
                  </a:lnTo>
                  <a:lnTo>
                    <a:pt x="1391996" y="2473921"/>
                  </a:lnTo>
                  <a:lnTo>
                    <a:pt x="1307371" y="2460006"/>
                  </a:lnTo>
                  <a:lnTo>
                    <a:pt x="1220865" y="2443082"/>
                  </a:lnTo>
                  <a:lnTo>
                    <a:pt x="1134359" y="2422773"/>
                  </a:lnTo>
                  <a:lnTo>
                    <a:pt x="1047852" y="2399079"/>
                  </a:lnTo>
                  <a:lnTo>
                    <a:pt x="961346" y="2372001"/>
                  </a:lnTo>
                  <a:lnTo>
                    <a:pt x="874840" y="2341537"/>
                  </a:lnTo>
                  <a:lnTo>
                    <a:pt x="864309" y="2338152"/>
                  </a:lnTo>
                  <a:lnTo>
                    <a:pt x="854154" y="2338152"/>
                  </a:lnTo>
                  <a:lnTo>
                    <a:pt x="845879" y="2339657"/>
                  </a:lnTo>
                  <a:lnTo>
                    <a:pt x="839109" y="2343418"/>
                  </a:lnTo>
                  <a:lnTo>
                    <a:pt x="832339" y="2348307"/>
                  </a:lnTo>
                  <a:lnTo>
                    <a:pt x="825569" y="2351692"/>
                  </a:lnTo>
                  <a:lnTo>
                    <a:pt x="818799" y="2360342"/>
                  </a:lnTo>
                  <a:lnTo>
                    <a:pt x="786454" y="2399079"/>
                  </a:lnTo>
                  <a:lnTo>
                    <a:pt x="755988" y="2441577"/>
                  </a:lnTo>
                  <a:lnTo>
                    <a:pt x="698443" y="2526198"/>
                  </a:lnTo>
                  <a:lnTo>
                    <a:pt x="657823" y="2589005"/>
                  </a:lnTo>
                  <a:lnTo>
                    <a:pt x="613817" y="2651812"/>
                  </a:lnTo>
                  <a:lnTo>
                    <a:pt x="549126" y="2738312"/>
                  </a:lnTo>
                  <a:lnTo>
                    <a:pt x="530045" y="2764751"/>
                  </a:lnTo>
                  <a:lnTo>
                    <a:pt x="422606" y="2828544"/>
                  </a:lnTo>
                  <a:lnTo>
                    <a:pt x="450960" y="2707849"/>
                  </a:lnTo>
                  <a:lnTo>
                    <a:pt x="493461" y="2528078"/>
                  </a:lnTo>
                  <a:lnTo>
                    <a:pt x="513771" y="2438192"/>
                  </a:lnTo>
                  <a:lnTo>
                    <a:pt x="532201" y="2346426"/>
                  </a:lnTo>
                  <a:lnTo>
                    <a:pt x="532201" y="2339657"/>
                  </a:lnTo>
                  <a:lnTo>
                    <a:pt x="530696" y="2333263"/>
                  </a:lnTo>
                  <a:lnTo>
                    <a:pt x="525431" y="2326118"/>
                  </a:lnTo>
                  <a:lnTo>
                    <a:pt x="518661" y="2321228"/>
                  </a:lnTo>
                  <a:lnTo>
                    <a:pt x="506625" y="2316339"/>
                  </a:lnTo>
                  <a:lnTo>
                    <a:pt x="494966" y="2314459"/>
                  </a:lnTo>
                  <a:lnTo>
                    <a:pt x="482930" y="2316339"/>
                  </a:lnTo>
                  <a:lnTo>
                    <a:pt x="478040" y="2317844"/>
                  </a:lnTo>
                  <a:lnTo>
                    <a:pt x="474655" y="2321228"/>
                  </a:lnTo>
                  <a:lnTo>
                    <a:pt x="452465" y="2336272"/>
                  </a:lnTo>
                  <a:lnTo>
                    <a:pt x="430274" y="2350187"/>
                  </a:lnTo>
                  <a:lnTo>
                    <a:pt x="408459" y="2360342"/>
                  </a:lnTo>
                  <a:lnTo>
                    <a:pt x="384764" y="2367111"/>
                  </a:lnTo>
                  <a:lnTo>
                    <a:pt x="359189" y="2370496"/>
                  </a:lnTo>
                  <a:lnTo>
                    <a:pt x="335493" y="2372001"/>
                  </a:lnTo>
                  <a:lnTo>
                    <a:pt x="308413" y="2370496"/>
                  </a:lnTo>
                  <a:lnTo>
                    <a:pt x="282838" y="2365231"/>
                  </a:lnTo>
                  <a:lnTo>
                    <a:pt x="265912" y="2360342"/>
                  </a:lnTo>
                  <a:lnTo>
                    <a:pt x="247483" y="2355077"/>
                  </a:lnTo>
                  <a:lnTo>
                    <a:pt x="230182" y="2346426"/>
                  </a:lnTo>
                  <a:lnTo>
                    <a:pt x="213257" y="2338152"/>
                  </a:lnTo>
                  <a:lnTo>
                    <a:pt x="196331" y="2327998"/>
                  </a:lnTo>
                  <a:lnTo>
                    <a:pt x="179406" y="2317844"/>
                  </a:lnTo>
                  <a:lnTo>
                    <a:pt x="164362" y="2306185"/>
                  </a:lnTo>
                  <a:lnTo>
                    <a:pt x="148941" y="2292269"/>
                  </a:lnTo>
                  <a:lnTo>
                    <a:pt x="133897" y="2278730"/>
                  </a:lnTo>
                  <a:lnTo>
                    <a:pt x="120357" y="2265191"/>
                  </a:lnTo>
                  <a:lnTo>
                    <a:pt x="106816" y="2249771"/>
                  </a:lnTo>
                  <a:lnTo>
                    <a:pt x="94781" y="2232847"/>
                  </a:lnTo>
                  <a:lnTo>
                    <a:pt x="82745" y="2215923"/>
                  </a:lnTo>
                  <a:lnTo>
                    <a:pt x="71086" y="2198999"/>
                  </a:lnTo>
                  <a:lnTo>
                    <a:pt x="62435" y="2182075"/>
                  </a:lnTo>
                  <a:lnTo>
                    <a:pt x="54160" y="2163647"/>
                  </a:lnTo>
                  <a:lnTo>
                    <a:pt x="42125" y="2136192"/>
                  </a:lnTo>
                  <a:lnTo>
                    <a:pt x="33850" y="2107609"/>
                  </a:lnTo>
                  <a:lnTo>
                    <a:pt x="25200" y="2080531"/>
                  </a:lnTo>
                  <a:lnTo>
                    <a:pt x="18430" y="2051572"/>
                  </a:lnTo>
                  <a:lnTo>
                    <a:pt x="13164" y="2022613"/>
                  </a:lnTo>
                  <a:lnTo>
                    <a:pt x="8275" y="1994030"/>
                  </a:lnTo>
                  <a:lnTo>
                    <a:pt x="3385" y="1936112"/>
                  </a:lnTo>
                  <a:lnTo>
                    <a:pt x="0" y="1877066"/>
                  </a:lnTo>
                  <a:lnTo>
                    <a:pt x="0" y="1817644"/>
                  </a:lnTo>
                  <a:lnTo>
                    <a:pt x="1505" y="1758221"/>
                  </a:lnTo>
                  <a:lnTo>
                    <a:pt x="4890" y="1698799"/>
                  </a:lnTo>
                  <a:lnTo>
                    <a:pt x="8275" y="1608914"/>
                  </a:lnTo>
                  <a:lnTo>
                    <a:pt x="16925" y="1218908"/>
                  </a:lnTo>
                  <a:lnTo>
                    <a:pt x="25200" y="830783"/>
                  </a:lnTo>
                  <a:lnTo>
                    <a:pt x="37235" y="438897"/>
                  </a:lnTo>
                  <a:lnTo>
                    <a:pt x="40620" y="373081"/>
                  </a:lnTo>
                  <a:lnTo>
                    <a:pt x="44005" y="339233"/>
                  </a:lnTo>
                  <a:lnTo>
                    <a:pt x="47390" y="306889"/>
                  </a:lnTo>
                  <a:lnTo>
                    <a:pt x="54160" y="274545"/>
                  </a:lnTo>
                  <a:lnTo>
                    <a:pt x="60930" y="244082"/>
                  </a:lnTo>
                  <a:lnTo>
                    <a:pt x="71086" y="215499"/>
                  </a:lnTo>
                  <a:lnTo>
                    <a:pt x="82745" y="186540"/>
                  </a:lnTo>
                  <a:lnTo>
                    <a:pt x="98166" y="159462"/>
                  </a:lnTo>
                  <a:lnTo>
                    <a:pt x="115091" y="135768"/>
                  </a:lnTo>
                  <a:lnTo>
                    <a:pt x="125246" y="123733"/>
                  </a:lnTo>
                  <a:lnTo>
                    <a:pt x="136905" y="113579"/>
                  </a:lnTo>
                  <a:lnTo>
                    <a:pt x="147437" y="103424"/>
                  </a:lnTo>
                  <a:lnTo>
                    <a:pt x="160977" y="93270"/>
                  </a:lnTo>
                  <a:lnTo>
                    <a:pt x="174517" y="84620"/>
                  </a:lnTo>
                  <a:lnTo>
                    <a:pt x="188057" y="76346"/>
                  </a:lnTo>
                  <a:lnTo>
                    <a:pt x="204982" y="69576"/>
                  </a:lnTo>
                  <a:lnTo>
                    <a:pt x="220403" y="62807"/>
                  </a:lnTo>
                  <a:lnTo>
                    <a:pt x="238832" y="57541"/>
                  </a:lnTo>
                  <a:lnTo>
                    <a:pt x="257638" y="52652"/>
                  </a:lnTo>
                  <a:lnTo>
                    <a:pt x="276444" y="49267"/>
                  </a:lnTo>
                  <a:lnTo>
                    <a:pt x="298258" y="45883"/>
                  </a:lnTo>
                  <a:lnTo>
                    <a:pt x="352418" y="40617"/>
                  </a:lnTo>
                  <a:lnTo>
                    <a:pt x="406955" y="35728"/>
                  </a:lnTo>
                  <a:lnTo>
                    <a:pt x="518661" y="30463"/>
                  </a:lnTo>
                  <a:lnTo>
                    <a:pt x="628862" y="25574"/>
                  </a:lnTo>
                  <a:lnTo>
                    <a:pt x="739063" y="21813"/>
                  </a:lnTo>
                  <a:lnTo>
                    <a:pt x="891765" y="18428"/>
                  </a:lnTo>
                  <a:lnTo>
                    <a:pt x="1169713" y="10154"/>
                  </a:lnTo>
                  <a:lnTo>
                    <a:pt x="1456312" y="3384"/>
                  </a:lnTo>
                  <a:close/>
                </a:path>
              </a:pathLst>
            </a:cu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Freeform 1">
              <a:extLst>
                <a:ext uri="{FF2B5EF4-FFF2-40B4-BE49-F238E27FC236}">
                  <a16:creationId xmlns:a16="http://schemas.microsoft.com/office/drawing/2014/main" xmlns="" id="{1B4A2E09-78EC-744A-8211-7EAEB661C975}"/>
                </a:ext>
              </a:extLst>
            </p:cNvPr>
            <p:cNvSpPr>
              <a:spLocks noChangeArrowheads="1"/>
            </p:cNvSpPr>
            <p:nvPr/>
          </p:nvSpPr>
          <p:spPr bwMode="auto">
            <a:xfrm>
              <a:off x="1574261" y="1925256"/>
              <a:ext cx="4171475" cy="2955693"/>
            </a:xfrm>
            <a:custGeom>
              <a:avLst/>
              <a:gdLst>
                <a:gd name="T0" fmla="*/ 10946 w 11091"/>
                <a:gd name="T1" fmla="*/ 2773 h 7859"/>
                <a:gd name="T2" fmla="*/ 11090 w 11091"/>
                <a:gd name="T3" fmla="*/ 1537 h 7859"/>
                <a:gd name="T4" fmla="*/ 11045 w 11091"/>
                <a:gd name="T5" fmla="*/ 933 h 7859"/>
                <a:gd name="T6" fmla="*/ 10878 w 11091"/>
                <a:gd name="T7" fmla="*/ 527 h 7859"/>
                <a:gd name="T8" fmla="*/ 10590 w 11091"/>
                <a:gd name="T9" fmla="*/ 257 h 7859"/>
                <a:gd name="T10" fmla="*/ 10085 w 11091"/>
                <a:gd name="T11" fmla="*/ 99 h 7859"/>
                <a:gd name="T12" fmla="*/ 8989 w 11091"/>
                <a:gd name="T13" fmla="*/ 50 h 7859"/>
                <a:gd name="T14" fmla="*/ 3795 w 11091"/>
                <a:gd name="T15" fmla="*/ 27 h 7859"/>
                <a:gd name="T16" fmla="*/ 1420 w 11091"/>
                <a:gd name="T17" fmla="*/ 99 h 7859"/>
                <a:gd name="T18" fmla="*/ 730 w 11091"/>
                <a:gd name="T19" fmla="*/ 176 h 7859"/>
                <a:gd name="T20" fmla="*/ 387 w 11091"/>
                <a:gd name="T21" fmla="*/ 370 h 7859"/>
                <a:gd name="T22" fmla="*/ 167 w 11091"/>
                <a:gd name="T23" fmla="*/ 784 h 7859"/>
                <a:gd name="T24" fmla="*/ 90 w 11091"/>
                <a:gd name="T25" fmla="*/ 1609 h 7859"/>
                <a:gd name="T26" fmla="*/ 27 w 11091"/>
                <a:gd name="T27" fmla="*/ 3931 h 7859"/>
                <a:gd name="T28" fmla="*/ 9 w 11091"/>
                <a:gd name="T29" fmla="*/ 5320 h 7859"/>
                <a:gd name="T30" fmla="*/ 135 w 11091"/>
                <a:gd name="T31" fmla="*/ 5974 h 7859"/>
                <a:gd name="T32" fmla="*/ 428 w 11091"/>
                <a:gd name="T33" fmla="*/ 6425 h 7859"/>
                <a:gd name="T34" fmla="*/ 892 w 11091"/>
                <a:gd name="T35" fmla="*/ 6663 h 7859"/>
                <a:gd name="T36" fmla="*/ 1348 w 11091"/>
                <a:gd name="T37" fmla="*/ 6767 h 7859"/>
                <a:gd name="T38" fmla="*/ 1181 w 11091"/>
                <a:gd name="T39" fmla="*/ 7822 h 7859"/>
                <a:gd name="T40" fmla="*/ 1497 w 11091"/>
                <a:gd name="T41" fmla="*/ 6916 h 7859"/>
                <a:gd name="T42" fmla="*/ 1564 w 11091"/>
                <a:gd name="T43" fmla="*/ 6366 h 7859"/>
                <a:gd name="T44" fmla="*/ 1447 w 11091"/>
                <a:gd name="T45" fmla="*/ 6366 h 7859"/>
                <a:gd name="T46" fmla="*/ 1005 w 11091"/>
                <a:gd name="T47" fmla="*/ 6497 h 7859"/>
                <a:gd name="T48" fmla="*/ 707 w 11091"/>
                <a:gd name="T49" fmla="*/ 6384 h 7859"/>
                <a:gd name="T50" fmla="*/ 437 w 11091"/>
                <a:gd name="T51" fmla="*/ 6131 h 7859"/>
                <a:gd name="T52" fmla="*/ 275 w 11091"/>
                <a:gd name="T53" fmla="*/ 5798 h 7859"/>
                <a:gd name="T54" fmla="*/ 185 w 11091"/>
                <a:gd name="T55" fmla="*/ 5027 h 7859"/>
                <a:gd name="T56" fmla="*/ 230 w 11091"/>
                <a:gd name="T57" fmla="*/ 3435 h 7859"/>
                <a:gd name="T58" fmla="*/ 329 w 11091"/>
                <a:gd name="T59" fmla="*/ 924 h 7859"/>
                <a:gd name="T60" fmla="*/ 549 w 11091"/>
                <a:gd name="T61" fmla="*/ 496 h 7859"/>
                <a:gd name="T62" fmla="*/ 820 w 11091"/>
                <a:gd name="T63" fmla="*/ 347 h 7859"/>
                <a:gd name="T64" fmla="*/ 1564 w 11091"/>
                <a:gd name="T65" fmla="*/ 275 h 7859"/>
                <a:gd name="T66" fmla="*/ 4057 w 11091"/>
                <a:gd name="T67" fmla="*/ 203 h 7859"/>
                <a:gd name="T68" fmla="*/ 8755 w 11091"/>
                <a:gd name="T69" fmla="*/ 252 h 7859"/>
                <a:gd name="T70" fmla="*/ 9751 w 11091"/>
                <a:gd name="T71" fmla="*/ 262 h 7859"/>
                <a:gd name="T72" fmla="*/ 10387 w 11091"/>
                <a:gd name="T73" fmla="*/ 392 h 7859"/>
                <a:gd name="T74" fmla="*/ 10747 w 11091"/>
                <a:gd name="T75" fmla="*/ 730 h 7859"/>
                <a:gd name="T76" fmla="*/ 10882 w 11091"/>
                <a:gd name="T77" fmla="*/ 1334 h 7859"/>
                <a:gd name="T78" fmla="*/ 10779 w 11091"/>
                <a:gd name="T79" fmla="*/ 2443 h 7859"/>
                <a:gd name="T80" fmla="*/ 10418 w 11091"/>
                <a:gd name="T81" fmla="*/ 5311 h 7859"/>
                <a:gd name="T82" fmla="*/ 10233 w 11091"/>
                <a:gd name="T83" fmla="*/ 6203 h 7859"/>
                <a:gd name="T84" fmla="*/ 9985 w 11091"/>
                <a:gd name="T85" fmla="*/ 6510 h 7859"/>
                <a:gd name="T86" fmla="*/ 9562 w 11091"/>
                <a:gd name="T87" fmla="*/ 6645 h 7859"/>
                <a:gd name="T88" fmla="*/ 5991 w 11091"/>
                <a:gd name="T89" fmla="*/ 6835 h 7859"/>
                <a:gd name="T90" fmla="*/ 4548 w 11091"/>
                <a:gd name="T91" fmla="*/ 6839 h 7859"/>
                <a:gd name="T92" fmla="*/ 2971 w 11091"/>
                <a:gd name="T93" fmla="*/ 6573 h 7859"/>
                <a:gd name="T94" fmla="*/ 2416 w 11091"/>
                <a:gd name="T95" fmla="*/ 6425 h 7859"/>
                <a:gd name="T96" fmla="*/ 2042 w 11091"/>
                <a:gd name="T97" fmla="*/ 6911 h 7859"/>
                <a:gd name="T98" fmla="*/ 1505 w 11091"/>
                <a:gd name="T99" fmla="*/ 7669 h 7859"/>
                <a:gd name="T100" fmla="*/ 2019 w 11091"/>
                <a:gd name="T101" fmla="*/ 7141 h 7859"/>
                <a:gd name="T102" fmla="*/ 2551 w 11091"/>
                <a:gd name="T103" fmla="*/ 6700 h 7859"/>
                <a:gd name="T104" fmla="*/ 3647 w 11091"/>
                <a:gd name="T105" fmla="*/ 6992 h 7859"/>
                <a:gd name="T106" fmla="*/ 5112 w 11091"/>
                <a:gd name="T107" fmla="*/ 7114 h 7859"/>
                <a:gd name="T108" fmla="*/ 8547 w 11091"/>
                <a:gd name="T109" fmla="*/ 6943 h 7859"/>
                <a:gd name="T110" fmla="*/ 9800 w 11091"/>
                <a:gd name="T111" fmla="*/ 6817 h 7859"/>
                <a:gd name="T112" fmla="*/ 10215 w 11091"/>
                <a:gd name="T113" fmla="*/ 6600 h 7859"/>
                <a:gd name="T114" fmla="*/ 10436 w 11091"/>
                <a:gd name="T115" fmla="*/ 6276 h 7859"/>
                <a:gd name="T116" fmla="*/ 10617 w 11091"/>
                <a:gd name="T117" fmla="*/ 5523 h 7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091" h="7859">
                  <a:moveTo>
                    <a:pt x="10644" y="5230"/>
                  </a:moveTo>
                  <a:lnTo>
                    <a:pt x="10644" y="5230"/>
                  </a:lnTo>
                  <a:lnTo>
                    <a:pt x="10662" y="5063"/>
                  </a:lnTo>
                  <a:lnTo>
                    <a:pt x="10679" y="4896"/>
                  </a:lnTo>
                  <a:lnTo>
                    <a:pt x="10919" y="2989"/>
                  </a:lnTo>
                  <a:lnTo>
                    <a:pt x="10919" y="2989"/>
                  </a:lnTo>
                  <a:lnTo>
                    <a:pt x="10946" y="2773"/>
                  </a:lnTo>
                  <a:lnTo>
                    <a:pt x="10977" y="2561"/>
                  </a:lnTo>
                  <a:lnTo>
                    <a:pt x="10977" y="2561"/>
                  </a:lnTo>
                  <a:lnTo>
                    <a:pt x="11018" y="2268"/>
                  </a:lnTo>
                  <a:lnTo>
                    <a:pt x="11054" y="1975"/>
                  </a:lnTo>
                  <a:lnTo>
                    <a:pt x="11072" y="1831"/>
                  </a:lnTo>
                  <a:lnTo>
                    <a:pt x="11081" y="1686"/>
                  </a:lnTo>
                  <a:lnTo>
                    <a:pt x="11090" y="1537"/>
                  </a:lnTo>
                  <a:lnTo>
                    <a:pt x="11090" y="1393"/>
                  </a:lnTo>
                  <a:lnTo>
                    <a:pt x="11090" y="1393"/>
                  </a:lnTo>
                  <a:lnTo>
                    <a:pt x="11085" y="1226"/>
                  </a:lnTo>
                  <a:lnTo>
                    <a:pt x="11076" y="1149"/>
                  </a:lnTo>
                  <a:lnTo>
                    <a:pt x="11067" y="1073"/>
                  </a:lnTo>
                  <a:lnTo>
                    <a:pt x="11058" y="1001"/>
                  </a:lnTo>
                  <a:lnTo>
                    <a:pt x="11045" y="933"/>
                  </a:lnTo>
                  <a:lnTo>
                    <a:pt x="11027" y="866"/>
                  </a:lnTo>
                  <a:lnTo>
                    <a:pt x="11009" y="802"/>
                  </a:lnTo>
                  <a:lnTo>
                    <a:pt x="10986" y="744"/>
                  </a:lnTo>
                  <a:lnTo>
                    <a:pt x="10964" y="685"/>
                  </a:lnTo>
                  <a:lnTo>
                    <a:pt x="10937" y="631"/>
                  </a:lnTo>
                  <a:lnTo>
                    <a:pt x="10909" y="577"/>
                  </a:lnTo>
                  <a:lnTo>
                    <a:pt x="10878" y="527"/>
                  </a:lnTo>
                  <a:lnTo>
                    <a:pt x="10842" y="482"/>
                  </a:lnTo>
                  <a:lnTo>
                    <a:pt x="10806" y="437"/>
                  </a:lnTo>
                  <a:lnTo>
                    <a:pt x="10770" y="392"/>
                  </a:lnTo>
                  <a:lnTo>
                    <a:pt x="10770" y="392"/>
                  </a:lnTo>
                  <a:lnTo>
                    <a:pt x="10711" y="342"/>
                  </a:lnTo>
                  <a:lnTo>
                    <a:pt x="10652" y="297"/>
                  </a:lnTo>
                  <a:lnTo>
                    <a:pt x="10590" y="257"/>
                  </a:lnTo>
                  <a:lnTo>
                    <a:pt x="10522" y="221"/>
                  </a:lnTo>
                  <a:lnTo>
                    <a:pt x="10454" y="190"/>
                  </a:lnTo>
                  <a:lnTo>
                    <a:pt x="10382" y="167"/>
                  </a:lnTo>
                  <a:lnTo>
                    <a:pt x="10310" y="144"/>
                  </a:lnTo>
                  <a:lnTo>
                    <a:pt x="10238" y="126"/>
                  </a:lnTo>
                  <a:lnTo>
                    <a:pt x="10161" y="113"/>
                  </a:lnTo>
                  <a:lnTo>
                    <a:pt x="10085" y="99"/>
                  </a:lnTo>
                  <a:lnTo>
                    <a:pt x="9927" y="86"/>
                  </a:lnTo>
                  <a:lnTo>
                    <a:pt x="9765" y="77"/>
                  </a:lnTo>
                  <a:lnTo>
                    <a:pt x="9607" y="72"/>
                  </a:lnTo>
                  <a:lnTo>
                    <a:pt x="9607" y="72"/>
                  </a:lnTo>
                  <a:lnTo>
                    <a:pt x="9444" y="67"/>
                  </a:lnTo>
                  <a:lnTo>
                    <a:pt x="9444" y="67"/>
                  </a:lnTo>
                  <a:lnTo>
                    <a:pt x="8989" y="50"/>
                  </a:lnTo>
                  <a:lnTo>
                    <a:pt x="8529" y="36"/>
                  </a:lnTo>
                  <a:lnTo>
                    <a:pt x="7591" y="13"/>
                  </a:lnTo>
                  <a:lnTo>
                    <a:pt x="6631" y="0"/>
                  </a:lnTo>
                  <a:lnTo>
                    <a:pt x="5657" y="0"/>
                  </a:lnTo>
                  <a:lnTo>
                    <a:pt x="5657" y="0"/>
                  </a:lnTo>
                  <a:lnTo>
                    <a:pt x="4733" y="9"/>
                  </a:lnTo>
                  <a:lnTo>
                    <a:pt x="3795" y="27"/>
                  </a:lnTo>
                  <a:lnTo>
                    <a:pt x="2840" y="54"/>
                  </a:lnTo>
                  <a:lnTo>
                    <a:pt x="1871" y="95"/>
                  </a:lnTo>
                  <a:lnTo>
                    <a:pt x="1871" y="95"/>
                  </a:lnTo>
                  <a:lnTo>
                    <a:pt x="1717" y="99"/>
                  </a:lnTo>
                  <a:lnTo>
                    <a:pt x="1559" y="99"/>
                  </a:lnTo>
                  <a:lnTo>
                    <a:pt x="1559" y="99"/>
                  </a:lnTo>
                  <a:lnTo>
                    <a:pt x="1420" y="99"/>
                  </a:lnTo>
                  <a:lnTo>
                    <a:pt x="1275" y="99"/>
                  </a:lnTo>
                  <a:lnTo>
                    <a:pt x="1136" y="104"/>
                  </a:lnTo>
                  <a:lnTo>
                    <a:pt x="992" y="117"/>
                  </a:lnTo>
                  <a:lnTo>
                    <a:pt x="924" y="131"/>
                  </a:lnTo>
                  <a:lnTo>
                    <a:pt x="856" y="140"/>
                  </a:lnTo>
                  <a:lnTo>
                    <a:pt x="793" y="158"/>
                  </a:lnTo>
                  <a:lnTo>
                    <a:pt x="730" y="176"/>
                  </a:lnTo>
                  <a:lnTo>
                    <a:pt x="667" y="194"/>
                  </a:lnTo>
                  <a:lnTo>
                    <a:pt x="608" y="221"/>
                  </a:lnTo>
                  <a:lnTo>
                    <a:pt x="549" y="248"/>
                  </a:lnTo>
                  <a:lnTo>
                    <a:pt x="495" y="280"/>
                  </a:lnTo>
                  <a:lnTo>
                    <a:pt x="495" y="280"/>
                  </a:lnTo>
                  <a:lnTo>
                    <a:pt x="442" y="325"/>
                  </a:lnTo>
                  <a:lnTo>
                    <a:pt x="387" y="370"/>
                  </a:lnTo>
                  <a:lnTo>
                    <a:pt x="343" y="419"/>
                  </a:lnTo>
                  <a:lnTo>
                    <a:pt x="306" y="473"/>
                  </a:lnTo>
                  <a:lnTo>
                    <a:pt x="270" y="532"/>
                  </a:lnTo>
                  <a:lnTo>
                    <a:pt x="239" y="591"/>
                  </a:lnTo>
                  <a:lnTo>
                    <a:pt x="212" y="654"/>
                  </a:lnTo>
                  <a:lnTo>
                    <a:pt x="189" y="717"/>
                  </a:lnTo>
                  <a:lnTo>
                    <a:pt x="167" y="784"/>
                  </a:lnTo>
                  <a:lnTo>
                    <a:pt x="153" y="852"/>
                  </a:lnTo>
                  <a:lnTo>
                    <a:pt x="140" y="920"/>
                  </a:lnTo>
                  <a:lnTo>
                    <a:pt x="130" y="987"/>
                  </a:lnTo>
                  <a:lnTo>
                    <a:pt x="113" y="1123"/>
                  </a:lnTo>
                  <a:lnTo>
                    <a:pt x="103" y="1253"/>
                  </a:lnTo>
                  <a:lnTo>
                    <a:pt x="103" y="1253"/>
                  </a:lnTo>
                  <a:lnTo>
                    <a:pt x="90" y="1609"/>
                  </a:lnTo>
                  <a:lnTo>
                    <a:pt x="81" y="1966"/>
                  </a:lnTo>
                  <a:lnTo>
                    <a:pt x="63" y="2673"/>
                  </a:lnTo>
                  <a:lnTo>
                    <a:pt x="63" y="2673"/>
                  </a:lnTo>
                  <a:lnTo>
                    <a:pt x="45" y="3368"/>
                  </a:lnTo>
                  <a:lnTo>
                    <a:pt x="45" y="3368"/>
                  </a:lnTo>
                  <a:lnTo>
                    <a:pt x="36" y="3652"/>
                  </a:lnTo>
                  <a:lnTo>
                    <a:pt x="27" y="3931"/>
                  </a:lnTo>
                  <a:lnTo>
                    <a:pt x="27" y="3931"/>
                  </a:lnTo>
                  <a:lnTo>
                    <a:pt x="9" y="4279"/>
                  </a:lnTo>
                  <a:lnTo>
                    <a:pt x="0" y="4626"/>
                  </a:lnTo>
                  <a:lnTo>
                    <a:pt x="0" y="4973"/>
                  </a:lnTo>
                  <a:lnTo>
                    <a:pt x="0" y="5149"/>
                  </a:lnTo>
                  <a:lnTo>
                    <a:pt x="9" y="5320"/>
                  </a:lnTo>
                  <a:lnTo>
                    <a:pt x="9" y="5320"/>
                  </a:lnTo>
                  <a:lnTo>
                    <a:pt x="13" y="5428"/>
                  </a:lnTo>
                  <a:lnTo>
                    <a:pt x="27" y="5527"/>
                  </a:lnTo>
                  <a:lnTo>
                    <a:pt x="40" y="5626"/>
                  </a:lnTo>
                  <a:lnTo>
                    <a:pt x="58" y="5721"/>
                  </a:lnTo>
                  <a:lnTo>
                    <a:pt x="81" y="5807"/>
                  </a:lnTo>
                  <a:lnTo>
                    <a:pt x="103" y="5893"/>
                  </a:lnTo>
                  <a:lnTo>
                    <a:pt x="135" y="5974"/>
                  </a:lnTo>
                  <a:lnTo>
                    <a:pt x="167" y="6050"/>
                  </a:lnTo>
                  <a:lnTo>
                    <a:pt x="202" y="6127"/>
                  </a:lnTo>
                  <a:lnTo>
                    <a:pt x="239" y="6195"/>
                  </a:lnTo>
                  <a:lnTo>
                    <a:pt x="284" y="6258"/>
                  </a:lnTo>
                  <a:lnTo>
                    <a:pt x="329" y="6316"/>
                  </a:lnTo>
                  <a:lnTo>
                    <a:pt x="378" y="6375"/>
                  </a:lnTo>
                  <a:lnTo>
                    <a:pt x="428" y="6425"/>
                  </a:lnTo>
                  <a:lnTo>
                    <a:pt x="487" y="6474"/>
                  </a:lnTo>
                  <a:lnTo>
                    <a:pt x="545" y="6515"/>
                  </a:lnTo>
                  <a:lnTo>
                    <a:pt x="545" y="6515"/>
                  </a:lnTo>
                  <a:lnTo>
                    <a:pt x="631" y="6564"/>
                  </a:lnTo>
                  <a:lnTo>
                    <a:pt x="717" y="6609"/>
                  </a:lnTo>
                  <a:lnTo>
                    <a:pt x="807" y="6641"/>
                  </a:lnTo>
                  <a:lnTo>
                    <a:pt x="892" y="6663"/>
                  </a:lnTo>
                  <a:lnTo>
                    <a:pt x="982" y="6677"/>
                  </a:lnTo>
                  <a:lnTo>
                    <a:pt x="1073" y="6686"/>
                  </a:lnTo>
                  <a:lnTo>
                    <a:pt x="1163" y="6681"/>
                  </a:lnTo>
                  <a:lnTo>
                    <a:pt x="1249" y="6668"/>
                  </a:lnTo>
                  <a:lnTo>
                    <a:pt x="1375" y="6636"/>
                  </a:lnTo>
                  <a:lnTo>
                    <a:pt x="1348" y="6767"/>
                  </a:lnTo>
                  <a:lnTo>
                    <a:pt x="1348" y="6767"/>
                  </a:lnTo>
                  <a:lnTo>
                    <a:pt x="1244" y="7362"/>
                  </a:lnTo>
                  <a:lnTo>
                    <a:pt x="1244" y="7362"/>
                  </a:lnTo>
                  <a:lnTo>
                    <a:pt x="1167" y="7791"/>
                  </a:lnTo>
                  <a:lnTo>
                    <a:pt x="1167" y="7791"/>
                  </a:lnTo>
                  <a:lnTo>
                    <a:pt x="1167" y="7799"/>
                  </a:lnTo>
                  <a:lnTo>
                    <a:pt x="1172" y="7813"/>
                  </a:lnTo>
                  <a:lnTo>
                    <a:pt x="1181" y="7822"/>
                  </a:lnTo>
                  <a:lnTo>
                    <a:pt x="1190" y="7827"/>
                  </a:lnTo>
                  <a:lnTo>
                    <a:pt x="1208" y="7836"/>
                  </a:lnTo>
                  <a:lnTo>
                    <a:pt x="1217" y="7840"/>
                  </a:lnTo>
                  <a:lnTo>
                    <a:pt x="1275" y="7858"/>
                  </a:lnTo>
                  <a:lnTo>
                    <a:pt x="1384" y="7394"/>
                  </a:lnTo>
                  <a:lnTo>
                    <a:pt x="1384" y="7394"/>
                  </a:lnTo>
                  <a:lnTo>
                    <a:pt x="1497" y="6916"/>
                  </a:lnTo>
                  <a:lnTo>
                    <a:pt x="1551" y="6677"/>
                  </a:lnTo>
                  <a:lnTo>
                    <a:pt x="1600" y="6433"/>
                  </a:lnTo>
                  <a:lnTo>
                    <a:pt x="1600" y="6433"/>
                  </a:lnTo>
                  <a:lnTo>
                    <a:pt x="1600" y="6415"/>
                  </a:lnTo>
                  <a:lnTo>
                    <a:pt x="1596" y="6398"/>
                  </a:lnTo>
                  <a:lnTo>
                    <a:pt x="1582" y="6379"/>
                  </a:lnTo>
                  <a:lnTo>
                    <a:pt x="1564" y="6366"/>
                  </a:lnTo>
                  <a:lnTo>
                    <a:pt x="1564" y="6366"/>
                  </a:lnTo>
                  <a:lnTo>
                    <a:pt x="1532" y="6353"/>
                  </a:lnTo>
                  <a:lnTo>
                    <a:pt x="1501" y="6348"/>
                  </a:lnTo>
                  <a:lnTo>
                    <a:pt x="1469" y="6353"/>
                  </a:lnTo>
                  <a:lnTo>
                    <a:pt x="1456" y="6357"/>
                  </a:lnTo>
                  <a:lnTo>
                    <a:pt x="1447" y="6366"/>
                  </a:lnTo>
                  <a:lnTo>
                    <a:pt x="1447" y="6366"/>
                  </a:lnTo>
                  <a:lnTo>
                    <a:pt x="1388" y="6406"/>
                  </a:lnTo>
                  <a:lnTo>
                    <a:pt x="1329" y="6443"/>
                  </a:lnTo>
                  <a:lnTo>
                    <a:pt x="1271" y="6470"/>
                  </a:lnTo>
                  <a:lnTo>
                    <a:pt x="1208" y="6488"/>
                  </a:lnTo>
                  <a:lnTo>
                    <a:pt x="1140" y="6497"/>
                  </a:lnTo>
                  <a:lnTo>
                    <a:pt x="1077" y="6501"/>
                  </a:lnTo>
                  <a:lnTo>
                    <a:pt x="1005" y="6497"/>
                  </a:lnTo>
                  <a:lnTo>
                    <a:pt x="937" y="6483"/>
                  </a:lnTo>
                  <a:lnTo>
                    <a:pt x="937" y="6483"/>
                  </a:lnTo>
                  <a:lnTo>
                    <a:pt x="892" y="6470"/>
                  </a:lnTo>
                  <a:lnTo>
                    <a:pt x="843" y="6456"/>
                  </a:lnTo>
                  <a:lnTo>
                    <a:pt x="797" y="6433"/>
                  </a:lnTo>
                  <a:lnTo>
                    <a:pt x="752" y="6411"/>
                  </a:lnTo>
                  <a:lnTo>
                    <a:pt x="707" y="6384"/>
                  </a:lnTo>
                  <a:lnTo>
                    <a:pt x="662" y="6357"/>
                  </a:lnTo>
                  <a:lnTo>
                    <a:pt x="622" y="6326"/>
                  </a:lnTo>
                  <a:lnTo>
                    <a:pt x="581" y="6289"/>
                  </a:lnTo>
                  <a:lnTo>
                    <a:pt x="541" y="6253"/>
                  </a:lnTo>
                  <a:lnTo>
                    <a:pt x="505" y="6217"/>
                  </a:lnTo>
                  <a:lnTo>
                    <a:pt x="469" y="6176"/>
                  </a:lnTo>
                  <a:lnTo>
                    <a:pt x="437" y="6131"/>
                  </a:lnTo>
                  <a:lnTo>
                    <a:pt x="405" y="6086"/>
                  </a:lnTo>
                  <a:lnTo>
                    <a:pt x="374" y="6041"/>
                  </a:lnTo>
                  <a:lnTo>
                    <a:pt x="351" y="5996"/>
                  </a:lnTo>
                  <a:lnTo>
                    <a:pt x="329" y="5947"/>
                  </a:lnTo>
                  <a:lnTo>
                    <a:pt x="329" y="5947"/>
                  </a:lnTo>
                  <a:lnTo>
                    <a:pt x="297" y="5874"/>
                  </a:lnTo>
                  <a:lnTo>
                    <a:pt x="275" y="5798"/>
                  </a:lnTo>
                  <a:lnTo>
                    <a:pt x="252" y="5726"/>
                  </a:lnTo>
                  <a:lnTo>
                    <a:pt x="234" y="5649"/>
                  </a:lnTo>
                  <a:lnTo>
                    <a:pt x="220" y="5572"/>
                  </a:lnTo>
                  <a:lnTo>
                    <a:pt x="207" y="5496"/>
                  </a:lnTo>
                  <a:lnTo>
                    <a:pt x="194" y="5342"/>
                  </a:lnTo>
                  <a:lnTo>
                    <a:pt x="185" y="5185"/>
                  </a:lnTo>
                  <a:lnTo>
                    <a:pt x="185" y="5027"/>
                  </a:lnTo>
                  <a:lnTo>
                    <a:pt x="189" y="4869"/>
                  </a:lnTo>
                  <a:lnTo>
                    <a:pt x="198" y="4711"/>
                  </a:lnTo>
                  <a:lnTo>
                    <a:pt x="198" y="4711"/>
                  </a:lnTo>
                  <a:lnTo>
                    <a:pt x="207" y="4472"/>
                  </a:lnTo>
                  <a:lnTo>
                    <a:pt x="207" y="4472"/>
                  </a:lnTo>
                  <a:lnTo>
                    <a:pt x="230" y="3435"/>
                  </a:lnTo>
                  <a:lnTo>
                    <a:pt x="230" y="3435"/>
                  </a:lnTo>
                  <a:lnTo>
                    <a:pt x="252" y="2403"/>
                  </a:lnTo>
                  <a:lnTo>
                    <a:pt x="284" y="1361"/>
                  </a:lnTo>
                  <a:lnTo>
                    <a:pt x="284" y="1361"/>
                  </a:lnTo>
                  <a:lnTo>
                    <a:pt x="293" y="1186"/>
                  </a:lnTo>
                  <a:lnTo>
                    <a:pt x="302" y="1096"/>
                  </a:lnTo>
                  <a:lnTo>
                    <a:pt x="311" y="1010"/>
                  </a:lnTo>
                  <a:lnTo>
                    <a:pt x="329" y="924"/>
                  </a:lnTo>
                  <a:lnTo>
                    <a:pt x="347" y="843"/>
                  </a:lnTo>
                  <a:lnTo>
                    <a:pt x="374" y="767"/>
                  </a:lnTo>
                  <a:lnTo>
                    <a:pt x="405" y="690"/>
                  </a:lnTo>
                  <a:lnTo>
                    <a:pt x="446" y="618"/>
                  </a:lnTo>
                  <a:lnTo>
                    <a:pt x="491" y="555"/>
                  </a:lnTo>
                  <a:lnTo>
                    <a:pt x="518" y="523"/>
                  </a:lnTo>
                  <a:lnTo>
                    <a:pt x="549" y="496"/>
                  </a:lnTo>
                  <a:lnTo>
                    <a:pt x="577" y="469"/>
                  </a:lnTo>
                  <a:lnTo>
                    <a:pt x="613" y="442"/>
                  </a:lnTo>
                  <a:lnTo>
                    <a:pt x="649" y="419"/>
                  </a:lnTo>
                  <a:lnTo>
                    <a:pt x="685" y="397"/>
                  </a:lnTo>
                  <a:lnTo>
                    <a:pt x="730" y="379"/>
                  </a:lnTo>
                  <a:lnTo>
                    <a:pt x="771" y="361"/>
                  </a:lnTo>
                  <a:lnTo>
                    <a:pt x="820" y="347"/>
                  </a:lnTo>
                  <a:lnTo>
                    <a:pt x="870" y="334"/>
                  </a:lnTo>
                  <a:lnTo>
                    <a:pt x="920" y="325"/>
                  </a:lnTo>
                  <a:lnTo>
                    <a:pt x="978" y="316"/>
                  </a:lnTo>
                  <a:lnTo>
                    <a:pt x="978" y="316"/>
                  </a:lnTo>
                  <a:lnTo>
                    <a:pt x="1122" y="302"/>
                  </a:lnTo>
                  <a:lnTo>
                    <a:pt x="1267" y="289"/>
                  </a:lnTo>
                  <a:lnTo>
                    <a:pt x="1564" y="275"/>
                  </a:lnTo>
                  <a:lnTo>
                    <a:pt x="1857" y="262"/>
                  </a:lnTo>
                  <a:lnTo>
                    <a:pt x="2150" y="252"/>
                  </a:lnTo>
                  <a:lnTo>
                    <a:pt x="2150" y="252"/>
                  </a:lnTo>
                  <a:lnTo>
                    <a:pt x="2556" y="243"/>
                  </a:lnTo>
                  <a:lnTo>
                    <a:pt x="2556" y="243"/>
                  </a:lnTo>
                  <a:lnTo>
                    <a:pt x="3295" y="221"/>
                  </a:lnTo>
                  <a:lnTo>
                    <a:pt x="4057" y="203"/>
                  </a:lnTo>
                  <a:lnTo>
                    <a:pt x="4833" y="194"/>
                  </a:lnTo>
                  <a:lnTo>
                    <a:pt x="5626" y="194"/>
                  </a:lnTo>
                  <a:lnTo>
                    <a:pt x="5626" y="194"/>
                  </a:lnTo>
                  <a:lnTo>
                    <a:pt x="6406" y="198"/>
                  </a:lnTo>
                  <a:lnTo>
                    <a:pt x="7190" y="207"/>
                  </a:lnTo>
                  <a:lnTo>
                    <a:pt x="7975" y="225"/>
                  </a:lnTo>
                  <a:lnTo>
                    <a:pt x="8755" y="252"/>
                  </a:lnTo>
                  <a:lnTo>
                    <a:pt x="8755" y="252"/>
                  </a:lnTo>
                  <a:lnTo>
                    <a:pt x="8948" y="252"/>
                  </a:lnTo>
                  <a:lnTo>
                    <a:pt x="9156" y="252"/>
                  </a:lnTo>
                  <a:lnTo>
                    <a:pt x="9156" y="252"/>
                  </a:lnTo>
                  <a:lnTo>
                    <a:pt x="9453" y="252"/>
                  </a:lnTo>
                  <a:lnTo>
                    <a:pt x="9607" y="257"/>
                  </a:lnTo>
                  <a:lnTo>
                    <a:pt x="9751" y="262"/>
                  </a:lnTo>
                  <a:lnTo>
                    <a:pt x="9900" y="275"/>
                  </a:lnTo>
                  <a:lnTo>
                    <a:pt x="10040" y="297"/>
                  </a:lnTo>
                  <a:lnTo>
                    <a:pt x="10179" y="325"/>
                  </a:lnTo>
                  <a:lnTo>
                    <a:pt x="10247" y="342"/>
                  </a:lnTo>
                  <a:lnTo>
                    <a:pt x="10315" y="365"/>
                  </a:lnTo>
                  <a:lnTo>
                    <a:pt x="10315" y="365"/>
                  </a:lnTo>
                  <a:lnTo>
                    <a:pt x="10387" y="392"/>
                  </a:lnTo>
                  <a:lnTo>
                    <a:pt x="10449" y="424"/>
                  </a:lnTo>
                  <a:lnTo>
                    <a:pt x="10513" y="460"/>
                  </a:lnTo>
                  <a:lnTo>
                    <a:pt x="10571" y="505"/>
                  </a:lnTo>
                  <a:lnTo>
                    <a:pt x="10621" y="555"/>
                  </a:lnTo>
                  <a:lnTo>
                    <a:pt x="10671" y="609"/>
                  </a:lnTo>
                  <a:lnTo>
                    <a:pt x="10711" y="667"/>
                  </a:lnTo>
                  <a:lnTo>
                    <a:pt x="10747" y="730"/>
                  </a:lnTo>
                  <a:lnTo>
                    <a:pt x="10783" y="802"/>
                  </a:lnTo>
                  <a:lnTo>
                    <a:pt x="10810" y="879"/>
                  </a:lnTo>
                  <a:lnTo>
                    <a:pt x="10833" y="960"/>
                  </a:lnTo>
                  <a:lnTo>
                    <a:pt x="10855" y="1046"/>
                  </a:lnTo>
                  <a:lnTo>
                    <a:pt x="10869" y="1136"/>
                  </a:lnTo>
                  <a:lnTo>
                    <a:pt x="10878" y="1235"/>
                  </a:lnTo>
                  <a:lnTo>
                    <a:pt x="10882" y="1334"/>
                  </a:lnTo>
                  <a:lnTo>
                    <a:pt x="10882" y="1443"/>
                  </a:lnTo>
                  <a:lnTo>
                    <a:pt x="10882" y="1443"/>
                  </a:lnTo>
                  <a:lnTo>
                    <a:pt x="10878" y="1569"/>
                  </a:lnTo>
                  <a:lnTo>
                    <a:pt x="10869" y="1695"/>
                  </a:lnTo>
                  <a:lnTo>
                    <a:pt x="10847" y="1948"/>
                  </a:lnTo>
                  <a:lnTo>
                    <a:pt x="10815" y="2196"/>
                  </a:lnTo>
                  <a:lnTo>
                    <a:pt x="10779" y="2443"/>
                  </a:lnTo>
                  <a:lnTo>
                    <a:pt x="10779" y="2443"/>
                  </a:lnTo>
                  <a:lnTo>
                    <a:pt x="10729" y="2795"/>
                  </a:lnTo>
                  <a:lnTo>
                    <a:pt x="10531" y="4346"/>
                  </a:lnTo>
                  <a:lnTo>
                    <a:pt x="10531" y="4346"/>
                  </a:lnTo>
                  <a:lnTo>
                    <a:pt x="10477" y="4806"/>
                  </a:lnTo>
                  <a:lnTo>
                    <a:pt x="10477" y="4806"/>
                  </a:lnTo>
                  <a:lnTo>
                    <a:pt x="10418" y="5311"/>
                  </a:lnTo>
                  <a:lnTo>
                    <a:pt x="10382" y="5564"/>
                  </a:lnTo>
                  <a:lnTo>
                    <a:pt x="10342" y="5821"/>
                  </a:lnTo>
                  <a:lnTo>
                    <a:pt x="10342" y="5821"/>
                  </a:lnTo>
                  <a:lnTo>
                    <a:pt x="10310" y="5974"/>
                  </a:lnTo>
                  <a:lnTo>
                    <a:pt x="10287" y="6050"/>
                  </a:lnTo>
                  <a:lnTo>
                    <a:pt x="10265" y="6127"/>
                  </a:lnTo>
                  <a:lnTo>
                    <a:pt x="10233" y="6203"/>
                  </a:lnTo>
                  <a:lnTo>
                    <a:pt x="10197" y="6271"/>
                  </a:lnTo>
                  <a:lnTo>
                    <a:pt x="10157" y="6339"/>
                  </a:lnTo>
                  <a:lnTo>
                    <a:pt x="10107" y="6402"/>
                  </a:lnTo>
                  <a:lnTo>
                    <a:pt x="10107" y="6402"/>
                  </a:lnTo>
                  <a:lnTo>
                    <a:pt x="10071" y="6443"/>
                  </a:lnTo>
                  <a:lnTo>
                    <a:pt x="10030" y="6479"/>
                  </a:lnTo>
                  <a:lnTo>
                    <a:pt x="9985" y="6510"/>
                  </a:lnTo>
                  <a:lnTo>
                    <a:pt x="9945" y="6537"/>
                  </a:lnTo>
                  <a:lnTo>
                    <a:pt x="9900" y="6560"/>
                  </a:lnTo>
                  <a:lnTo>
                    <a:pt x="9850" y="6578"/>
                  </a:lnTo>
                  <a:lnTo>
                    <a:pt x="9805" y="6596"/>
                  </a:lnTo>
                  <a:lnTo>
                    <a:pt x="9755" y="6609"/>
                  </a:lnTo>
                  <a:lnTo>
                    <a:pt x="9656" y="6632"/>
                  </a:lnTo>
                  <a:lnTo>
                    <a:pt x="9562" y="6645"/>
                  </a:lnTo>
                  <a:lnTo>
                    <a:pt x="9467" y="6655"/>
                  </a:lnTo>
                  <a:lnTo>
                    <a:pt x="9372" y="6659"/>
                  </a:lnTo>
                  <a:lnTo>
                    <a:pt x="9372" y="6659"/>
                  </a:lnTo>
                  <a:lnTo>
                    <a:pt x="8412" y="6713"/>
                  </a:lnTo>
                  <a:lnTo>
                    <a:pt x="7456" y="6758"/>
                  </a:lnTo>
                  <a:lnTo>
                    <a:pt x="7456" y="6758"/>
                  </a:lnTo>
                  <a:lnTo>
                    <a:pt x="5991" y="6835"/>
                  </a:lnTo>
                  <a:lnTo>
                    <a:pt x="5991" y="6835"/>
                  </a:lnTo>
                  <a:lnTo>
                    <a:pt x="5599" y="6853"/>
                  </a:lnTo>
                  <a:lnTo>
                    <a:pt x="5396" y="6858"/>
                  </a:lnTo>
                  <a:lnTo>
                    <a:pt x="5189" y="6862"/>
                  </a:lnTo>
                  <a:lnTo>
                    <a:pt x="4977" y="6858"/>
                  </a:lnTo>
                  <a:lnTo>
                    <a:pt x="4765" y="6853"/>
                  </a:lnTo>
                  <a:lnTo>
                    <a:pt x="4548" y="6839"/>
                  </a:lnTo>
                  <a:lnTo>
                    <a:pt x="4328" y="6826"/>
                  </a:lnTo>
                  <a:lnTo>
                    <a:pt x="4107" y="6799"/>
                  </a:lnTo>
                  <a:lnTo>
                    <a:pt x="3886" y="6772"/>
                  </a:lnTo>
                  <a:lnTo>
                    <a:pt x="3661" y="6735"/>
                  </a:lnTo>
                  <a:lnTo>
                    <a:pt x="3431" y="6690"/>
                  </a:lnTo>
                  <a:lnTo>
                    <a:pt x="3201" y="6636"/>
                  </a:lnTo>
                  <a:lnTo>
                    <a:pt x="2971" y="6573"/>
                  </a:lnTo>
                  <a:lnTo>
                    <a:pt x="2741" y="6501"/>
                  </a:lnTo>
                  <a:lnTo>
                    <a:pt x="2511" y="6420"/>
                  </a:lnTo>
                  <a:lnTo>
                    <a:pt x="2511" y="6420"/>
                  </a:lnTo>
                  <a:lnTo>
                    <a:pt x="2483" y="6411"/>
                  </a:lnTo>
                  <a:lnTo>
                    <a:pt x="2456" y="6411"/>
                  </a:lnTo>
                  <a:lnTo>
                    <a:pt x="2434" y="6415"/>
                  </a:lnTo>
                  <a:lnTo>
                    <a:pt x="2416" y="6425"/>
                  </a:lnTo>
                  <a:lnTo>
                    <a:pt x="2398" y="6438"/>
                  </a:lnTo>
                  <a:lnTo>
                    <a:pt x="2380" y="6447"/>
                  </a:lnTo>
                  <a:lnTo>
                    <a:pt x="2362" y="6470"/>
                  </a:lnTo>
                  <a:lnTo>
                    <a:pt x="2362" y="6470"/>
                  </a:lnTo>
                  <a:lnTo>
                    <a:pt x="2276" y="6573"/>
                  </a:lnTo>
                  <a:lnTo>
                    <a:pt x="2195" y="6686"/>
                  </a:lnTo>
                  <a:lnTo>
                    <a:pt x="2042" y="6911"/>
                  </a:lnTo>
                  <a:lnTo>
                    <a:pt x="2042" y="6911"/>
                  </a:lnTo>
                  <a:lnTo>
                    <a:pt x="1934" y="7078"/>
                  </a:lnTo>
                  <a:lnTo>
                    <a:pt x="1817" y="7245"/>
                  </a:lnTo>
                  <a:lnTo>
                    <a:pt x="1817" y="7245"/>
                  </a:lnTo>
                  <a:lnTo>
                    <a:pt x="1645" y="7475"/>
                  </a:lnTo>
                  <a:lnTo>
                    <a:pt x="1645" y="7475"/>
                  </a:lnTo>
                  <a:lnTo>
                    <a:pt x="1505" y="7669"/>
                  </a:lnTo>
                  <a:lnTo>
                    <a:pt x="1505" y="7669"/>
                  </a:lnTo>
                  <a:lnTo>
                    <a:pt x="1663" y="7507"/>
                  </a:lnTo>
                  <a:lnTo>
                    <a:pt x="1663" y="7507"/>
                  </a:lnTo>
                  <a:lnTo>
                    <a:pt x="1807" y="7362"/>
                  </a:lnTo>
                  <a:lnTo>
                    <a:pt x="1947" y="7213"/>
                  </a:lnTo>
                  <a:lnTo>
                    <a:pt x="1947" y="7213"/>
                  </a:lnTo>
                  <a:lnTo>
                    <a:pt x="2019" y="7141"/>
                  </a:lnTo>
                  <a:lnTo>
                    <a:pt x="2091" y="7069"/>
                  </a:lnTo>
                  <a:lnTo>
                    <a:pt x="2236" y="6938"/>
                  </a:lnTo>
                  <a:lnTo>
                    <a:pt x="2236" y="6938"/>
                  </a:lnTo>
                  <a:lnTo>
                    <a:pt x="2349" y="6830"/>
                  </a:lnTo>
                  <a:lnTo>
                    <a:pt x="2461" y="6722"/>
                  </a:lnTo>
                  <a:lnTo>
                    <a:pt x="2502" y="6681"/>
                  </a:lnTo>
                  <a:lnTo>
                    <a:pt x="2551" y="6700"/>
                  </a:lnTo>
                  <a:lnTo>
                    <a:pt x="2551" y="6700"/>
                  </a:lnTo>
                  <a:lnTo>
                    <a:pt x="2727" y="6763"/>
                  </a:lnTo>
                  <a:lnTo>
                    <a:pt x="2903" y="6817"/>
                  </a:lnTo>
                  <a:lnTo>
                    <a:pt x="3088" y="6866"/>
                  </a:lnTo>
                  <a:lnTo>
                    <a:pt x="3268" y="6911"/>
                  </a:lnTo>
                  <a:lnTo>
                    <a:pt x="3458" y="6957"/>
                  </a:lnTo>
                  <a:lnTo>
                    <a:pt x="3647" y="6992"/>
                  </a:lnTo>
                  <a:lnTo>
                    <a:pt x="3840" y="7024"/>
                  </a:lnTo>
                  <a:lnTo>
                    <a:pt x="4039" y="7047"/>
                  </a:lnTo>
                  <a:lnTo>
                    <a:pt x="4242" y="7069"/>
                  </a:lnTo>
                  <a:lnTo>
                    <a:pt x="4449" y="7087"/>
                  </a:lnTo>
                  <a:lnTo>
                    <a:pt x="4666" y="7101"/>
                  </a:lnTo>
                  <a:lnTo>
                    <a:pt x="4887" y="7110"/>
                  </a:lnTo>
                  <a:lnTo>
                    <a:pt x="5112" y="7114"/>
                  </a:lnTo>
                  <a:lnTo>
                    <a:pt x="5342" y="7110"/>
                  </a:lnTo>
                  <a:lnTo>
                    <a:pt x="5581" y="7105"/>
                  </a:lnTo>
                  <a:lnTo>
                    <a:pt x="5829" y="7096"/>
                  </a:lnTo>
                  <a:lnTo>
                    <a:pt x="5829" y="7096"/>
                  </a:lnTo>
                  <a:lnTo>
                    <a:pt x="6717" y="7051"/>
                  </a:lnTo>
                  <a:lnTo>
                    <a:pt x="7623" y="7002"/>
                  </a:lnTo>
                  <a:lnTo>
                    <a:pt x="8547" y="6943"/>
                  </a:lnTo>
                  <a:lnTo>
                    <a:pt x="9012" y="6907"/>
                  </a:lnTo>
                  <a:lnTo>
                    <a:pt x="9476" y="6871"/>
                  </a:lnTo>
                  <a:lnTo>
                    <a:pt x="9476" y="6871"/>
                  </a:lnTo>
                  <a:lnTo>
                    <a:pt x="9566" y="6862"/>
                  </a:lnTo>
                  <a:lnTo>
                    <a:pt x="9647" y="6848"/>
                  </a:lnTo>
                  <a:lnTo>
                    <a:pt x="9728" y="6835"/>
                  </a:lnTo>
                  <a:lnTo>
                    <a:pt x="9800" y="6817"/>
                  </a:lnTo>
                  <a:lnTo>
                    <a:pt x="9872" y="6794"/>
                  </a:lnTo>
                  <a:lnTo>
                    <a:pt x="9940" y="6772"/>
                  </a:lnTo>
                  <a:lnTo>
                    <a:pt x="10003" y="6740"/>
                  </a:lnTo>
                  <a:lnTo>
                    <a:pt x="10062" y="6713"/>
                  </a:lnTo>
                  <a:lnTo>
                    <a:pt x="10116" y="6677"/>
                  </a:lnTo>
                  <a:lnTo>
                    <a:pt x="10170" y="6641"/>
                  </a:lnTo>
                  <a:lnTo>
                    <a:pt x="10215" y="6600"/>
                  </a:lnTo>
                  <a:lnTo>
                    <a:pt x="10260" y="6555"/>
                  </a:lnTo>
                  <a:lnTo>
                    <a:pt x="10301" y="6505"/>
                  </a:lnTo>
                  <a:lnTo>
                    <a:pt x="10342" y="6456"/>
                  </a:lnTo>
                  <a:lnTo>
                    <a:pt x="10377" y="6398"/>
                  </a:lnTo>
                  <a:lnTo>
                    <a:pt x="10409" y="6339"/>
                  </a:lnTo>
                  <a:lnTo>
                    <a:pt x="10409" y="6339"/>
                  </a:lnTo>
                  <a:lnTo>
                    <a:pt x="10436" y="6276"/>
                  </a:lnTo>
                  <a:lnTo>
                    <a:pt x="10463" y="6213"/>
                  </a:lnTo>
                  <a:lnTo>
                    <a:pt x="10486" y="6150"/>
                  </a:lnTo>
                  <a:lnTo>
                    <a:pt x="10508" y="6082"/>
                  </a:lnTo>
                  <a:lnTo>
                    <a:pt x="10545" y="5947"/>
                  </a:lnTo>
                  <a:lnTo>
                    <a:pt x="10571" y="5807"/>
                  </a:lnTo>
                  <a:lnTo>
                    <a:pt x="10598" y="5667"/>
                  </a:lnTo>
                  <a:lnTo>
                    <a:pt x="10617" y="5523"/>
                  </a:lnTo>
                  <a:lnTo>
                    <a:pt x="10644" y="5230"/>
                  </a:lnTo>
                </a:path>
              </a:pathLst>
            </a:custGeom>
            <a:solidFill>
              <a:schemeClr val="accent3"/>
            </a:solidFill>
            <a:ln>
              <a:noFill/>
            </a:ln>
            <a:effectLst/>
          </p:spPr>
          <p:txBody>
            <a:bodyPr wrap="none" anchor="ctr"/>
            <a:lstStyle/>
            <a:p>
              <a:endParaRPr lang="en-US"/>
            </a:p>
          </p:txBody>
        </p:sp>
      </p:grpSp>
      <p:sp>
        <p:nvSpPr>
          <p:cNvPr id="29" name="Rectangle 28">
            <a:extLst>
              <a:ext uri="{FF2B5EF4-FFF2-40B4-BE49-F238E27FC236}">
                <a16:creationId xmlns:a16="http://schemas.microsoft.com/office/drawing/2014/main" xmlns="" id="{CB233D85-96AE-0E48-B324-58C89A396D64}"/>
              </a:ext>
            </a:extLst>
          </p:cNvPr>
          <p:cNvSpPr/>
          <p:nvPr/>
        </p:nvSpPr>
        <p:spPr>
          <a:xfrm>
            <a:off x="8809991" y="3748929"/>
            <a:ext cx="3107077" cy="1200329"/>
          </a:xfrm>
          <a:prstGeom prst="rect">
            <a:avLst/>
          </a:prstGeom>
        </p:spPr>
        <p:txBody>
          <a:bodyPr wrap="square">
            <a:spAutoFit/>
          </a:bodyPr>
          <a:lstStyle/>
          <a:p>
            <a:pPr algn="ctr"/>
            <a:r>
              <a:rPr lang="en-GB" dirty="0">
                <a:solidFill>
                  <a:schemeClr val="bg1"/>
                </a:solidFill>
                <a:latin typeface="Museo Sans 300" panose="02000000000000000000"/>
              </a:rPr>
              <a:t>It's been nice to have something to go to when I needed to meditate and write thoughts down</a:t>
            </a:r>
            <a:endParaRPr lang="en-US" dirty="0">
              <a:solidFill>
                <a:schemeClr val="bg1"/>
              </a:solidFill>
            </a:endParaRPr>
          </a:p>
        </p:txBody>
      </p:sp>
      <p:grpSp>
        <p:nvGrpSpPr>
          <p:cNvPr id="30" name="Group 29">
            <a:extLst>
              <a:ext uri="{FF2B5EF4-FFF2-40B4-BE49-F238E27FC236}">
                <a16:creationId xmlns:a16="http://schemas.microsoft.com/office/drawing/2014/main" xmlns="" id="{76A3380F-87D6-BD49-B752-8D695D87FE2A}"/>
              </a:ext>
            </a:extLst>
          </p:cNvPr>
          <p:cNvGrpSpPr/>
          <p:nvPr/>
        </p:nvGrpSpPr>
        <p:grpSpPr>
          <a:xfrm>
            <a:off x="3739325" y="1422652"/>
            <a:ext cx="3858348" cy="2138971"/>
            <a:chOff x="1574261" y="1925256"/>
            <a:chExt cx="4171475" cy="2955693"/>
          </a:xfrm>
        </p:grpSpPr>
        <p:sp>
          <p:nvSpPr>
            <p:cNvPr id="31" name="Freeform 30">
              <a:extLst>
                <a:ext uri="{FF2B5EF4-FFF2-40B4-BE49-F238E27FC236}">
                  <a16:creationId xmlns:a16="http://schemas.microsoft.com/office/drawing/2014/main" xmlns="" id="{2B39E8EB-C7E2-1B4F-8C2F-C969B9D060B6}"/>
                </a:ext>
              </a:extLst>
            </p:cNvPr>
            <p:cNvSpPr/>
            <p:nvPr/>
          </p:nvSpPr>
          <p:spPr>
            <a:xfrm>
              <a:off x="1643842" y="1998218"/>
              <a:ext cx="4023286" cy="2828544"/>
            </a:xfrm>
            <a:custGeom>
              <a:avLst/>
              <a:gdLst>
                <a:gd name="connsiteX0" fmla="*/ 1748176 w 4023286"/>
                <a:gd name="connsiteY0" fmla="*/ 0 h 2828544"/>
                <a:gd name="connsiteX1" fmla="*/ 2046434 w 4023286"/>
                <a:gd name="connsiteY1" fmla="*/ 0 h 2828544"/>
                <a:gd name="connsiteX2" fmla="*/ 2339802 w 4023286"/>
                <a:gd name="connsiteY2" fmla="*/ 1504 h 2828544"/>
                <a:gd name="connsiteX3" fmla="*/ 2634675 w 4023286"/>
                <a:gd name="connsiteY3" fmla="*/ 4889 h 2828544"/>
                <a:gd name="connsiteX4" fmla="*/ 2929924 w 4023286"/>
                <a:gd name="connsiteY4" fmla="*/ 11658 h 2828544"/>
                <a:gd name="connsiteX5" fmla="*/ 3223293 w 4023286"/>
                <a:gd name="connsiteY5" fmla="*/ 21813 h 2828544"/>
                <a:gd name="connsiteX6" fmla="*/ 3295883 w 4023286"/>
                <a:gd name="connsiteY6" fmla="*/ 21813 h 2828544"/>
                <a:gd name="connsiteX7" fmla="*/ 3374114 w 4023286"/>
                <a:gd name="connsiteY7" fmla="*/ 21813 h 2828544"/>
                <a:gd name="connsiteX8" fmla="*/ 3485820 w 4023286"/>
                <a:gd name="connsiteY8" fmla="*/ 21813 h 2828544"/>
                <a:gd name="connsiteX9" fmla="*/ 3543742 w 4023286"/>
                <a:gd name="connsiteY9" fmla="*/ 23693 h 2828544"/>
                <a:gd name="connsiteX10" fmla="*/ 3597902 w 4023286"/>
                <a:gd name="connsiteY10" fmla="*/ 25574 h 2828544"/>
                <a:gd name="connsiteX11" fmla="*/ 3653943 w 4023286"/>
                <a:gd name="connsiteY11" fmla="*/ 30463 h 2828544"/>
                <a:gd name="connsiteX12" fmla="*/ 3706599 w 4023286"/>
                <a:gd name="connsiteY12" fmla="*/ 38737 h 2828544"/>
                <a:gd name="connsiteX13" fmla="*/ 3758879 w 4023286"/>
                <a:gd name="connsiteY13" fmla="*/ 49267 h 2828544"/>
                <a:gd name="connsiteX14" fmla="*/ 3784454 w 4023286"/>
                <a:gd name="connsiteY14" fmla="*/ 55661 h 2828544"/>
                <a:gd name="connsiteX15" fmla="*/ 3810030 w 4023286"/>
                <a:gd name="connsiteY15" fmla="*/ 64311 h 2828544"/>
                <a:gd name="connsiteX16" fmla="*/ 3837110 w 4023286"/>
                <a:gd name="connsiteY16" fmla="*/ 74465 h 2828544"/>
                <a:gd name="connsiteX17" fmla="*/ 3860429 w 4023286"/>
                <a:gd name="connsiteY17" fmla="*/ 86500 h 2828544"/>
                <a:gd name="connsiteX18" fmla="*/ 3884501 w 4023286"/>
                <a:gd name="connsiteY18" fmla="*/ 100040 h 2828544"/>
                <a:gd name="connsiteX19" fmla="*/ 3906315 w 4023286"/>
                <a:gd name="connsiteY19" fmla="*/ 116964 h 2828544"/>
                <a:gd name="connsiteX20" fmla="*/ 3925121 w 4023286"/>
                <a:gd name="connsiteY20" fmla="*/ 135768 h 2828544"/>
                <a:gd name="connsiteX21" fmla="*/ 3943926 w 4023286"/>
                <a:gd name="connsiteY21" fmla="*/ 156077 h 2828544"/>
                <a:gd name="connsiteX22" fmla="*/ 3958971 w 4023286"/>
                <a:gd name="connsiteY22" fmla="*/ 177890 h 2828544"/>
                <a:gd name="connsiteX23" fmla="*/ 3972511 w 4023286"/>
                <a:gd name="connsiteY23" fmla="*/ 201584 h 2828544"/>
                <a:gd name="connsiteX24" fmla="*/ 3986051 w 4023286"/>
                <a:gd name="connsiteY24" fmla="*/ 228662 h 2828544"/>
                <a:gd name="connsiteX25" fmla="*/ 3996206 w 4023286"/>
                <a:gd name="connsiteY25" fmla="*/ 257621 h 2828544"/>
                <a:gd name="connsiteX26" fmla="*/ 4004857 w 4023286"/>
                <a:gd name="connsiteY26" fmla="*/ 288085 h 2828544"/>
                <a:gd name="connsiteX27" fmla="*/ 4013131 w 4023286"/>
                <a:gd name="connsiteY27" fmla="*/ 320429 h 2828544"/>
                <a:gd name="connsiteX28" fmla="*/ 4018397 w 4023286"/>
                <a:gd name="connsiteY28" fmla="*/ 354277 h 2828544"/>
                <a:gd name="connsiteX29" fmla="*/ 4021782 w 4023286"/>
                <a:gd name="connsiteY29" fmla="*/ 391510 h 2828544"/>
                <a:gd name="connsiteX30" fmla="*/ 4023286 w 4023286"/>
                <a:gd name="connsiteY30" fmla="*/ 428742 h 2828544"/>
                <a:gd name="connsiteX31" fmla="*/ 4023286 w 4023286"/>
                <a:gd name="connsiteY31" fmla="*/ 469736 h 2828544"/>
                <a:gd name="connsiteX32" fmla="*/ 4021782 w 4023286"/>
                <a:gd name="connsiteY32" fmla="*/ 517124 h 2828544"/>
                <a:gd name="connsiteX33" fmla="*/ 4018397 w 4023286"/>
                <a:gd name="connsiteY33" fmla="*/ 564511 h 2828544"/>
                <a:gd name="connsiteX34" fmla="*/ 4010122 w 4023286"/>
                <a:gd name="connsiteY34" fmla="*/ 659662 h 2828544"/>
                <a:gd name="connsiteX35" fmla="*/ 3998087 w 4023286"/>
                <a:gd name="connsiteY35" fmla="*/ 752932 h 2828544"/>
                <a:gd name="connsiteX36" fmla="*/ 3984547 w 4023286"/>
                <a:gd name="connsiteY36" fmla="*/ 845827 h 2828544"/>
                <a:gd name="connsiteX37" fmla="*/ 3965741 w 4023286"/>
                <a:gd name="connsiteY37" fmla="*/ 978210 h 2828544"/>
                <a:gd name="connsiteX38" fmla="*/ 3891271 w 4023286"/>
                <a:gd name="connsiteY38" fmla="*/ 1561526 h 2828544"/>
                <a:gd name="connsiteX39" fmla="*/ 3870960 w 4023286"/>
                <a:gd name="connsiteY39" fmla="*/ 1734528 h 2828544"/>
                <a:gd name="connsiteX40" fmla="*/ 3848770 w 4023286"/>
                <a:gd name="connsiteY40" fmla="*/ 1924453 h 2828544"/>
                <a:gd name="connsiteX41" fmla="*/ 3835230 w 4023286"/>
                <a:gd name="connsiteY41" fmla="*/ 2019604 h 2828544"/>
                <a:gd name="connsiteX42" fmla="*/ 3820185 w 4023286"/>
                <a:gd name="connsiteY42" fmla="*/ 2116259 h 2828544"/>
                <a:gd name="connsiteX43" fmla="*/ 3808149 w 4023286"/>
                <a:gd name="connsiteY43" fmla="*/ 2173801 h 2828544"/>
                <a:gd name="connsiteX44" fmla="*/ 3799499 w 4023286"/>
                <a:gd name="connsiteY44" fmla="*/ 2202384 h 2828544"/>
                <a:gd name="connsiteX45" fmla="*/ 3791224 w 4023286"/>
                <a:gd name="connsiteY45" fmla="*/ 2231343 h 2828544"/>
                <a:gd name="connsiteX46" fmla="*/ 3779189 w 4023286"/>
                <a:gd name="connsiteY46" fmla="*/ 2259926 h 2828544"/>
                <a:gd name="connsiteX47" fmla="*/ 3765649 w 4023286"/>
                <a:gd name="connsiteY47" fmla="*/ 2285500 h 2828544"/>
                <a:gd name="connsiteX48" fmla="*/ 3750604 w 4023286"/>
                <a:gd name="connsiteY48" fmla="*/ 2311074 h 2828544"/>
                <a:gd name="connsiteX49" fmla="*/ 3731798 w 4023286"/>
                <a:gd name="connsiteY49" fmla="*/ 2334768 h 2828544"/>
                <a:gd name="connsiteX50" fmla="*/ 3718258 w 4023286"/>
                <a:gd name="connsiteY50" fmla="*/ 2350187 h 2828544"/>
                <a:gd name="connsiteX51" fmla="*/ 3702838 w 4023286"/>
                <a:gd name="connsiteY51" fmla="*/ 2363727 h 2828544"/>
                <a:gd name="connsiteX52" fmla="*/ 3685913 w 4023286"/>
                <a:gd name="connsiteY52" fmla="*/ 2375385 h 2828544"/>
                <a:gd name="connsiteX53" fmla="*/ 3670868 w 4023286"/>
                <a:gd name="connsiteY53" fmla="*/ 2385540 h 2828544"/>
                <a:gd name="connsiteX54" fmla="*/ 3653943 w 4023286"/>
                <a:gd name="connsiteY54" fmla="*/ 2394190 h 2828544"/>
                <a:gd name="connsiteX55" fmla="*/ 3635137 w 4023286"/>
                <a:gd name="connsiteY55" fmla="*/ 2400960 h 2828544"/>
                <a:gd name="connsiteX56" fmla="*/ 3618212 w 4023286"/>
                <a:gd name="connsiteY56" fmla="*/ 2407729 h 2828544"/>
                <a:gd name="connsiteX57" fmla="*/ 3599406 w 4023286"/>
                <a:gd name="connsiteY57" fmla="*/ 2412618 h 2828544"/>
                <a:gd name="connsiteX58" fmla="*/ 3562171 w 4023286"/>
                <a:gd name="connsiteY58" fmla="*/ 2421268 h 2828544"/>
                <a:gd name="connsiteX59" fmla="*/ 3526817 w 4023286"/>
                <a:gd name="connsiteY59" fmla="*/ 2426158 h 2828544"/>
                <a:gd name="connsiteX60" fmla="*/ 3491086 w 4023286"/>
                <a:gd name="connsiteY60" fmla="*/ 2429919 h 2828544"/>
                <a:gd name="connsiteX61" fmla="*/ 3455355 w 4023286"/>
                <a:gd name="connsiteY61" fmla="*/ 2431423 h 2828544"/>
                <a:gd name="connsiteX62" fmla="*/ 3094286 w 4023286"/>
                <a:gd name="connsiteY62" fmla="*/ 2451732 h 2828544"/>
                <a:gd name="connsiteX63" fmla="*/ 2734721 w 4023286"/>
                <a:gd name="connsiteY63" fmla="*/ 2468656 h 2828544"/>
                <a:gd name="connsiteX64" fmla="*/ 2183715 w 4023286"/>
                <a:gd name="connsiteY64" fmla="*/ 2497615 h 2828544"/>
                <a:gd name="connsiteX65" fmla="*/ 2036279 w 4023286"/>
                <a:gd name="connsiteY65" fmla="*/ 2504384 h 2828544"/>
                <a:gd name="connsiteX66" fmla="*/ 1959928 w 4023286"/>
                <a:gd name="connsiteY66" fmla="*/ 2506265 h 2828544"/>
                <a:gd name="connsiteX67" fmla="*/ 1882072 w 4023286"/>
                <a:gd name="connsiteY67" fmla="*/ 2507769 h 2828544"/>
                <a:gd name="connsiteX68" fmla="*/ 1802336 w 4023286"/>
                <a:gd name="connsiteY68" fmla="*/ 2506265 h 2828544"/>
                <a:gd name="connsiteX69" fmla="*/ 1722600 w 4023286"/>
                <a:gd name="connsiteY69" fmla="*/ 2504384 h 2828544"/>
                <a:gd name="connsiteX70" fmla="*/ 1640983 w 4023286"/>
                <a:gd name="connsiteY70" fmla="*/ 2499119 h 2828544"/>
                <a:gd name="connsiteX71" fmla="*/ 1558238 w 4023286"/>
                <a:gd name="connsiteY71" fmla="*/ 2494230 h 2828544"/>
                <a:gd name="connsiteX72" fmla="*/ 1475117 w 4023286"/>
                <a:gd name="connsiteY72" fmla="*/ 2484075 h 2828544"/>
                <a:gd name="connsiteX73" fmla="*/ 1391996 w 4023286"/>
                <a:gd name="connsiteY73" fmla="*/ 2473921 h 2828544"/>
                <a:gd name="connsiteX74" fmla="*/ 1307371 w 4023286"/>
                <a:gd name="connsiteY74" fmla="*/ 2460006 h 2828544"/>
                <a:gd name="connsiteX75" fmla="*/ 1220865 w 4023286"/>
                <a:gd name="connsiteY75" fmla="*/ 2443082 h 2828544"/>
                <a:gd name="connsiteX76" fmla="*/ 1134359 w 4023286"/>
                <a:gd name="connsiteY76" fmla="*/ 2422773 h 2828544"/>
                <a:gd name="connsiteX77" fmla="*/ 1047852 w 4023286"/>
                <a:gd name="connsiteY77" fmla="*/ 2399079 h 2828544"/>
                <a:gd name="connsiteX78" fmla="*/ 961346 w 4023286"/>
                <a:gd name="connsiteY78" fmla="*/ 2372001 h 2828544"/>
                <a:gd name="connsiteX79" fmla="*/ 874840 w 4023286"/>
                <a:gd name="connsiteY79" fmla="*/ 2341537 h 2828544"/>
                <a:gd name="connsiteX80" fmla="*/ 864309 w 4023286"/>
                <a:gd name="connsiteY80" fmla="*/ 2338152 h 2828544"/>
                <a:gd name="connsiteX81" fmla="*/ 854154 w 4023286"/>
                <a:gd name="connsiteY81" fmla="*/ 2338152 h 2828544"/>
                <a:gd name="connsiteX82" fmla="*/ 845879 w 4023286"/>
                <a:gd name="connsiteY82" fmla="*/ 2339657 h 2828544"/>
                <a:gd name="connsiteX83" fmla="*/ 839109 w 4023286"/>
                <a:gd name="connsiteY83" fmla="*/ 2343418 h 2828544"/>
                <a:gd name="connsiteX84" fmla="*/ 832339 w 4023286"/>
                <a:gd name="connsiteY84" fmla="*/ 2348307 h 2828544"/>
                <a:gd name="connsiteX85" fmla="*/ 825569 w 4023286"/>
                <a:gd name="connsiteY85" fmla="*/ 2351692 h 2828544"/>
                <a:gd name="connsiteX86" fmla="*/ 818799 w 4023286"/>
                <a:gd name="connsiteY86" fmla="*/ 2360342 h 2828544"/>
                <a:gd name="connsiteX87" fmla="*/ 786454 w 4023286"/>
                <a:gd name="connsiteY87" fmla="*/ 2399079 h 2828544"/>
                <a:gd name="connsiteX88" fmla="*/ 755988 w 4023286"/>
                <a:gd name="connsiteY88" fmla="*/ 2441577 h 2828544"/>
                <a:gd name="connsiteX89" fmla="*/ 698443 w 4023286"/>
                <a:gd name="connsiteY89" fmla="*/ 2526198 h 2828544"/>
                <a:gd name="connsiteX90" fmla="*/ 657823 w 4023286"/>
                <a:gd name="connsiteY90" fmla="*/ 2589005 h 2828544"/>
                <a:gd name="connsiteX91" fmla="*/ 613817 w 4023286"/>
                <a:gd name="connsiteY91" fmla="*/ 2651812 h 2828544"/>
                <a:gd name="connsiteX92" fmla="*/ 549126 w 4023286"/>
                <a:gd name="connsiteY92" fmla="*/ 2738312 h 2828544"/>
                <a:gd name="connsiteX93" fmla="*/ 530045 w 4023286"/>
                <a:gd name="connsiteY93" fmla="*/ 2764751 h 2828544"/>
                <a:gd name="connsiteX94" fmla="*/ 422606 w 4023286"/>
                <a:gd name="connsiteY94" fmla="*/ 2828544 h 2828544"/>
                <a:gd name="connsiteX95" fmla="*/ 450960 w 4023286"/>
                <a:gd name="connsiteY95" fmla="*/ 2707849 h 2828544"/>
                <a:gd name="connsiteX96" fmla="*/ 493461 w 4023286"/>
                <a:gd name="connsiteY96" fmla="*/ 2528078 h 2828544"/>
                <a:gd name="connsiteX97" fmla="*/ 513771 w 4023286"/>
                <a:gd name="connsiteY97" fmla="*/ 2438192 h 2828544"/>
                <a:gd name="connsiteX98" fmla="*/ 532201 w 4023286"/>
                <a:gd name="connsiteY98" fmla="*/ 2346426 h 2828544"/>
                <a:gd name="connsiteX99" fmla="*/ 532201 w 4023286"/>
                <a:gd name="connsiteY99" fmla="*/ 2339657 h 2828544"/>
                <a:gd name="connsiteX100" fmla="*/ 530696 w 4023286"/>
                <a:gd name="connsiteY100" fmla="*/ 2333263 h 2828544"/>
                <a:gd name="connsiteX101" fmla="*/ 525431 w 4023286"/>
                <a:gd name="connsiteY101" fmla="*/ 2326118 h 2828544"/>
                <a:gd name="connsiteX102" fmla="*/ 518661 w 4023286"/>
                <a:gd name="connsiteY102" fmla="*/ 2321228 h 2828544"/>
                <a:gd name="connsiteX103" fmla="*/ 506625 w 4023286"/>
                <a:gd name="connsiteY103" fmla="*/ 2316339 h 2828544"/>
                <a:gd name="connsiteX104" fmla="*/ 494966 w 4023286"/>
                <a:gd name="connsiteY104" fmla="*/ 2314459 h 2828544"/>
                <a:gd name="connsiteX105" fmla="*/ 482930 w 4023286"/>
                <a:gd name="connsiteY105" fmla="*/ 2316339 h 2828544"/>
                <a:gd name="connsiteX106" fmla="*/ 478040 w 4023286"/>
                <a:gd name="connsiteY106" fmla="*/ 2317844 h 2828544"/>
                <a:gd name="connsiteX107" fmla="*/ 474655 w 4023286"/>
                <a:gd name="connsiteY107" fmla="*/ 2321228 h 2828544"/>
                <a:gd name="connsiteX108" fmla="*/ 452465 w 4023286"/>
                <a:gd name="connsiteY108" fmla="*/ 2336272 h 2828544"/>
                <a:gd name="connsiteX109" fmla="*/ 430274 w 4023286"/>
                <a:gd name="connsiteY109" fmla="*/ 2350187 h 2828544"/>
                <a:gd name="connsiteX110" fmla="*/ 408459 w 4023286"/>
                <a:gd name="connsiteY110" fmla="*/ 2360342 h 2828544"/>
                <a:gd name="connsiteX111" fmla="*/ 384764 w 4023286"/>
                <a:gd name="connsiteY111" fmla="*/ 2367111 h 2828544"/>
                <a:gd name="connsiteX112" fmla="*/ 359189 w 4023286"/>
                <a:gd name="connsiteY112" fmla="*/ 2370496 h 2828544"/>
                <a:gd name="connsiteX113" fmla="*/ 335493 w 4023286"/>
                <a:gd name="connsiteY113" fmla="*/ 2372001 h 2828544"/>
                <a:gd name="connsiteX114" fmla="*/ 308413 w 4023286"/>
                <a:gd name="connsiteY114" fmla="*/ 2370496 h 2828544"/>
                <a:gd name="connsiteX115" fmla="*/ 282838 w 4023286"/>
                <a:gd name="connsiteY115" fmla="*/ 2365231 h 2828544"/>
                <a:gd name="connsiteX116" fmla="*/ 265912 w 4023286"/>
                <a:gd name="connsiteY116" fmla="*/ 2360342 h 2828544"/>
                <a:gd name="connsiteX117" fmla="*/ 247483 w 4023286"/>
                <a:gd name="connsiteY117" fmla="*/ 2355077 h 2828544"/>
                <a:gd name="connsiteX118" fmla="*/ 230182 w 4023286"/>
                <a:gd name="connsiteY118" fmla="*/ 2346426 h 2828544"/>
                <a:gd name="connsiteX119" fmla="*/ 213257 w 4023286"/>
                <a:gd name="connsiteY119" fmla="*/ 2338152 h 2828544"/>
                <a:gd name="connsiteX120" fmla="*/ 196331 w 4023286"/>
                <a:gd name="connsiteY120" fmla="*/ 2327998 h 2828544"/>
                <a:gd name="connsiteX121" fmla="*/ 179406 w 4023286"/>
                <a:gd name="connsiteY121" fmla="*/ 2317844 h 2828544"/>
                <a:gd name="connsiteX122" fmla="*/ 164362 w 4023286"/>
                <a:gd name="connsiteY122" fmla="*/ 2306185 h 2828544"/>
                <a:gd name="connsiteX123" fmla="*/ 148941 w 4023286"/>
                <a:gd name="connsiteY123" fmla="*/ 2292269 h 2828544"/>
                <a:gd name="connsiteX124" fmla="*/ 133897 w 4023286"/>
                <a:gd name="connsiteY124" fmla="*/ 2278730 h 2828544"/>
                <a:gd name="connsiteX125" fmla="*/ 120357 w 4023286"/>
                <a:gd name="connsiteY125" fmla="*/ 2265191 h 2828544"/>
                <a:gd name="connsiteX126" fmla="*/ 106816 w 4023286"/>
                <a:gd name="connsiteY126" fmla="*/ 2249771 h 2828544"/>
                <a:gd name="connsiteX127" fmla="*/ 94781 w 4023286"/>
                <a:gd name="connsiteY127" fmla="*/ 2232847 h 2828544"/>
                <a:gd name="connsiteX128" fmla="*/ 82745 w 4023286"/>
                <a:gd name="connsiteY128" fmla="*/ 2215923 h 2828544"/>
                <a:gd name="connsiteX129" fmla="*/ 71086 w 4023286"/>
                <a:gd name="connsiteY129" fmla="*/ 2198999 h 2828544"/>
                <a:gd name="connsiteX130" fmla="*/ 62435 w 4023286"/>
                <a:gd name="connsiteY130" fmla="*/ 2182075 h 2828544"/>
                <a:gd name="connsiteX131" fmla="*/ 54160 w 4023286"/>
                <a:gd name="connsiteY131" fmla="*/ 2163647 h 2828544"/>
                <a:gd name="connsiteX132" fmla="*/ 42125 w 4023286"/>
                <a:gd name="connsiteY132" fmla="*/ 2136192 h 2828544"/>
                <a:gd name="connsiteX133" fmla="*/ 33850 w 4023286"/>
                <a:gd name="connsiteY133" fmla="*/ 2107609 h 2828544"/>
                <a:gd name="connsiteX134" fmla="*/ 25200 w 4023286"/>
                <a:gd name="connsiteY134" fmla="*/ 2080531 h 2828544"/>
                <a:gd name="connsiteX135" fmla="*/ 18430 w 4023286"/>
                <a:gd name="connsiteY135" fmla="*/ 2051572 h 2828544"/>
                <a:gd name="connsiteX136" fmla="*/ 13164 w 4023286"/>
                <a:gd name="connsiteY136" fmla="*/ 2022613 h 2828544"/>
                <a:gd name="connsiteX137" fmla="*/ 8275 w 4023286"/>
                <a:gd name="connsiteY137" fmla="*/ 1994030 h 2828544"/>
                <a:gd name="connsiteX138" fmla="*/ 3385 w 4023286"/>
                <a:gd name="connsiteY138" fmla="*/ 1936112 h 2828544"/>
                <a:gd name="connsiteX139" fmla="*/ 0 w 4023286"/>
                <a:gd name="connsiteY139" fmla="*/ 1877066 h 2828544"/>
                <a:gd name="connsiteX140" fmla="*/ 0 w 4023286"/>
                <a:gd name="connsiteY140" fmla="*/ 1817644 h 2828544"/>
                <a:gd name="connsiteX141" fmla="*/ 1505 w 4023286"/>
                <a:gd name="connsiteY141" fmla="*/ 1758221 h 2828544"/>
                <a:gd name="connsiteX142" fmla="*/ 4890 w 4023286"/>
                <a:gd name="connsiteY142" fmla="*/ 1698799 h 2828544"/>
                <a:gd name="connsiteX143" fmla="*/ 8275 w 4023286"/>
                <a:gd name="connsiteY143" fmla="*/ 1608914 h 2828544"/>
                <a:gd name="connsiteX144" fmla="*/ 16925 w 4023286"/>
                <a:gd name="connsiteY144" fmla="*/ 1218908 h 2828544"/>
                <a:gd name="connsiteX145" fmla="*/ 25200 w 4023286"/>
                <a:gd name="connsiteY145" fmla="*/ 830783 h 2828544"/>
                <a:gd name="connsiteX146" fmla="*/ 37235 w 4023286"/>
                <a:gd name="connsiteY146" fmla="*/ 438897 h 2828544"/>
                <a:gd name="connsiteX147" fmla="*/ 40620 w 4023286"/>
                <a:gd name="connsiteY147" fmla="*/ 373081 h 2828544"/>
                <a:gd name="connsiteX148" fmla="*/ 44005 w 4023286"/>
                <a:gd name="connsiteY148" fmla="*/ 339233 h 2828544"/>
                <a:gd name="connsiteX149" fmla="*/ 47390 w 4023286"/>
                <a:gd name="connsiteY149" fmla="*/ 306889 h 2828544"/>
                <a:gd name="connsiteX150" fmla="*/ 54160 w 4023286"/>
                <a:gd name="connsiteY150" fmla="*/ 274545 h 2828544"/>
                <a:gd name="connsiteX151" fmla="*/ 60930 w 4023286"/>
                <a:gd name="connsiteY151" fmla="*/ 244082 h 2828544"/>
                <a:gd name="connsiteX152" fmla="*/ 71086 w 4023286"/>
                <a:gd name="connsiteY152" fmla="*/ 215499 h 2828544"/>
                <a:gd name="connsiteX153" fmla="*/ 82745 w 4023286"/>
                <a:gd name="connsiteY153" fmla="*/ 186540 h 2828544"/>
                <a:gd name="connsiteX154" fmla="*/ 98166 w 4023286"/>
                <a:gd name="connsiteY154" fmla="*/ 159462 h 2828544"/>
                <a:gd name="connsiteX155" fmla="*/ 115091 w 4023286"/>
                <a:gd name="connsiteY155" fmla="*/ 135768 h 2828544"/>
                <a:gd name="connsiteX156" fmla="*/ 125246 w 4023286"/>
                <a:gd name="connsiteY156" fmla="*/ 123733 h 2828544"/>
                <a:gd name="connsiteX157" fmla="*/ 136905 w 4023286"/>
                <a:gd name="connsiteY157" fmla="*/ 113579 h 2828544"/>
                <a:gd name="connsiteX158" fmla="*/ 147437 w 4023286"/>
                <a:gd name="connsiteY158" fmla="*/ 103424 h 2828544"/>
                <a:gd name="connsiteX159" fmla="*/ 160977 w 4023286"/>
                <a:gd name="connsiteY159" fmla="*/ 93270 h 2828544"/>
                <a:gd name="connsiteX160" fmla="*/ 174517 w 4023286"/>
                <a:gd name="connsiteY160" fmla="*/ 84620 h 2828544"/>
                <a:gd name="connsiteX161" fmla="*/ 188057 w 4023286"/>
                <a:gd name="connsiteY161" fmla="*/ 76346 h 2828544"/>
                <a:gd name="connsiteX162" fmla="*/ 204982 w 4023286"/>
                <a:gd name="connsiteY162" fmla="*/ 69576 h 2828544"/>
                <a:gd name="connsiteX163" fmla="*/ 220403 w 4023286"/>
                <a:gd name="connsiteY163" fmla="*/ 62807 h 2828544"/>
                <a:gd name="connsiteX164" fmla="*/ 238832 w 4023286"/>
                <a:gd name="connsiteY164" fmla="*/ 57541 h 2828544"/>
                <a:gd name="connsiteX165" fmla="*/ 257638 w 4023286"/>
                <a:gd name="connsiteY165" fmla="*/ 52652 h 2828544"/>
                <a:gd name="connsiteX166" fmla="*/ 276444 w 4023286"/>
                <a:gd name="connsiteY166" fmla="*/ 49267 h 2828544"/>
                <a:gd name="connsiteX167" fmla="*/ 298258 w 4023286"/>
                <a:gd name="connsiteY167" fmla="*/ 45883 h 2828544"/>
                <a:gd name="connsiteX168" fmla="*/ 352418 w 4023286"/>
                <a:gd name="connsiteY168" fmla="*/ 40617 h 2828544"/>
                <a:gd name="connsiteX169" fmla="*/ 406955 w 4023286"/>
                <a:gd name="connsiteY169" fmla="*/ 35728 h 2828544"/>
                <a:gd name="connsiteX170" fmla="*/ 518661 w 4023286"/>
                <a:gd name="connsiteY170" fmla="*/ 30463 h 2828544"/>
                <a:gd name="connsiteX171" fmla="*/ 628862 w 4023286"/>
                <a:gd name="connsiteY171" fmla="*/ 25574 h 2828544"/>
                <a:gd name="connsiteX172" fmla="*/ 739063 w 4023286"/>
                <a:gd name="connsiteY172" fmla="*/ 21813 h 2828544"/>
                <a:gd name="connsiteX173" fmla="*/ 891765 w 4023286"/>
                <a:gd name="connsiteY173" fmla="*/ 18428 h 2828544"/>
                <a:gd name="connsiteX174" fmla="*/ 1169713 w 4023286"/>
                <a:gd name="connsiteY174" fmla="*/ 10154 h 2828544"/>
                <a:gd name="connsiteX175" fmla="*/ 1456312 w 4023286"/>
                <a:gd name="connsiteY175" fmla="*/ 3384 h 2828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Lst>
              <a:rect l="l" t="t" r="r" b="b"/>
              <a:pathLst>
                <a:path w="4023286" h="2828544">
                  <a:moveTo>
                    <a:pt x="1748176" y="0"/>
                  </a:moveTo>
                  <a:lnTo>
                    <a:pt x="2046434" y="0"/>
                  </a:lnTo>
                  <a:lnTo>
                    <a:pt x="2339802" y="1504"/>
                  </a:lnTo>
                  <a:lnTo>
                    <a:pt x="2634675" y="4889"/>
                  </a:lnTo>
                  <a:lnTo>
                    <a:pt x="2929924" y="11658"/>
                  </a:lnTo>
                  <a:lnTo>
                    <a:pt x="3223293" y="21813"/>
                  </a:lnTo>
                  <a:lnTo>
                    <a:pt x="3295883" y="21813"/>
                  </a:lnTo>
                  <a:lnTo>
                    <a:pt x="3374114" y="21813"/>
                  </a:lnTo>
                  <a:lnTo>
                    <a:pt x="3485820" y="21813"/>
                  </a:lnTo>
                  <a:lnTo>
                    <a:pt x="3543742" y="23693"/>
                  </a:lnTo>
                  <a:lnTo>
                    <a:pt x="3597902" y="25574"/>
                  </a:lnTo>
                  <a:lnTo>
                    <a:pt x="3653943" y="30463"/>
                  </a:lnTo>
                  <a:lnTo>
                    <a:pt x="3706599" y="38737"/>
                  </a:lnTo>
                  <a:lnTo>
                    <a:pt x="3758879" y="49267"/>
                  </a:lnTo>
                  <a:lnTo>
                    <a:pt x="3784454" y="55661"/>
                  </a:lnTo>
                  <a:lnTo>
                    <a:pt x="3810030" y="64311"/>
                  </a:lnTo>
                  <a:lnTo>
                    <a:pt x="3837110" y="74465"/>
                  </a:lnTo>
                  <a:lnTo>
                    <a:pt x="3860429" y="86500"/>
                  </a:lnTo>
                  <a:lnTo>
                    <a:pt x="3884501" y="100040"/>
                  </a:lnTo>
                  <a:lnTo>
                    <a:pt x="3906315" y="116964"/>
                  </a:lnTo>
                  <a:lnTo>
                    <a:pt x="3925121" y="135768"/>
                  </a:lnTo>
                  <a:lnTo>
                    <a:pt x="3943926" y="156077"/>
                  </a:lnTo>
                  <a:lnTo>
                    <a:pt x="3958971" y="177890"/>
                  </a:lnTo>
                  <a:lnTo>
                    <a:pt x="3972511" y="201584"/>
                  </a:lnTo>
                  <a:lnTo>
                    <a:pt x="3986051" y="228662"/>
                  </a:lnTo>
                  <a:lnTo>
                    <a:pt x="3996206" y="257621"/>
                  </a:lnTo>
                  <a:lnTo>
                    <a:pt x="4004857" y="288085"/>
                  </a:lnTo>
                  <a:lnTo>
                    <a:pt x="4013131" y="320429"/>
                  </a:lnTo>
                  <a:lnTo>
                    <a:pt x="4018397" y="354277"/>
                  </a:lnTo>
                  <a:lnTo>
                    <a:pt x="4021782" y="391510"/>
                  </a:lnTo>
                  <a:lnTo>
                    <a:pt x="4023286" y="428742"/>
                  </a:lnTo>
                  <a:lnTo>
                    <a:pt x="4023286" y="469736"/>
                  </a:lnTo>
                  <a:lnTo>
                    <a:pt x="4021782" y="517124"/>
                  </a:lnTo>
                  <a:lnTo>
                    <a:pt x="4018397" y="564511"/>
                  </a:lnTo>
                  <a:lnTo>
                    <a:pt x="4010122" y="659662"/>
                  </a:lnTo>
                  <a:lnTo>
                    <a:pt x="3998087" y="752932"/>
                  </a:lnTo>
                  <a:lnTo>
                    <a:pt x="3984547" y="845827"/>
                  </a:lnTo>
                  <a:lnTo>
                    <a:pt x="3965741" y="978210"/>
                  </a:lnTo>
                  <a:lnTo>
                    <a:pt x="3891271" y="1561526"/>
                  </a:lnTo>
                  <a:lnTo>
                    <a:pt x="3870960" y="1734528"/>
                  </a:lnTo>
                  <a:lnTo>
                    <a:pt x="3848770" y="1924453"/>
                  </a:lnTo>
                  <a:lnTo>
                    <a:pt x="3835230" y="2019604"/>
                  </a:lnTo>
                  <a:lnTo>
                    <a:pt x="3820185" y="2116259"/>
                  </a:lnTo>
                  <a:lnTo>
                    <a:pt x="3808149" y="2173801"/>
                  </a:lnTo>
                  <a:lnTo>
                    <a:pt x="3799499" y="2202384"/>
                  </a:lnTo>
                  <a:lnTo>
                    <a:pt x="3791224" y="2231343"/>
                  </a:lnTo>
                  <a:lnTo>
                    <a:pt x="3779189" y="2259926"/>
                  </a:lnTo>
                  <a:lnTo>
                    <a:pt x="3765649" y="2285500"/>
                  </a:lnTo>
                  <a:lnTo>
                    <a:pt x="3750604" y="2311074"/>
                  </a:lnTo>
                  <a:lnTo>
                    <a:pt x="3731798" y="2334768"/>
                  </a:lnTo>
                  <a:lnTo>
                    <a:pt x="3718258" y="2350187"/>
                  </a:lnTo>
                  <a:lnTo>
                    <a:pt x="3702838" y="2363727"/>
                  </a:lnTo>
                  <a:lnTo>
                    <a:pt x="3685913" y="2375385"/>
                  </a:lnTo>
                  <a:lnTo>
                    <a:pt x="3670868" y="2385540"/>
                  </a:lnTo>
                  <a:lnTo>
                    <a:pt x="3653943" y="2394190"/>
                  </a:lnTo>
                  <a:lnTo>
                    <a:pt x="3635137" y="2400960"/>
                  </a:lnTo>
                  <a:lnTo>
                    <a:pt x="3618212" y="2407729"/>
                  </a:lnTo>
                  <a:lnTo>
                    <a:pt x="3599406" y="2412618"/>
                  </a:lnTo>
                  <a:lnTo>
                    <a:pt x="3562171" y="2421268"/>
                  </a:lnTo>
                  <a:lnTo>
                    <a:pt x="3526817" y="2426158"/>
                  </a:lnTo>
                  <a:lnTo>
                    <a:pt x="3491086" y="2429919"/>
                  </a:lnTo>
                  <a:lnTo>
                    <a:pt x="3455355" y="2431423"/>
                  </a:lnTo>
                  <a:lnTo>
                    <a:pt x="3094286" y="2451732"/>
                  </a:lnTo>
                  <a:lnTo>
                    <a:pt x="2734721" y="2468656"/>
                  </a:lnTo>
                  <a:lnTo>
                    <a:pt x="2183715" y="2497615"/>
                  </a:lnTo>
                  <a:lnTo>
                    <a:pt x="2036279" y="2504384"/>
                  </a:lnTo>
                  <a:lnTo>
                    <a:pt x="1959928" y="2506265"/>
                  </a:lnTo>
                  <a:lnTo>
                    <a:pt x="1882072" y="2507769"/>
                  </a:lnTo>
                  <a:lnTo>
                    <a:pt x="1802336" y="2506265"/>
                  </a:lnTo>
                  <a:lnTo>
                    <a:pt x="1722600" y="2504384"/>
                  </a:lnTo>
                  <a:lnTo>
                    <a:pt x="1640983" y="2499119"/>
                  </a:lnTo>
                  <a:lnTo>
                    <a:pt x="1558238" y="2494230"/>
                  </a:lnTo>
                  <a:lnTo>
                    <a:pt x="1475117" y="2484075"/>
                  </a:lnTo>
                  <a:lnTo>
                    <a:pt x="1391996" y="2473921"/>
                  </a:lnTo>
                  <a:lnTo>
                    <a:pt x="1307371" y="2460006"/>
                  </a:lnTo>
                  <a:lnTo>
                    <a:pt x="1220865" y="2443082"/>
                  </a:lnTo>
                  <a:lnTo>
                    <a:pt x="1134359" y="2422773"/>
                  </a:lnTo>
                  <a:lnTo>
                    <a:pt x="1047852" y="2399079"/>
                  </a:lnTo>
                  <a:lnTo>
                    <a:pt x="961346" y="2372001"/>
                  </a:lnTo>
                  <a:lnTo>
                    <a:pt x="874840" y="2341537"/>
                  </a:lnTo>
                  <a:lnTo>
                    <a:pt x="864309" y="2338152"/>
                  </a:lnTo>
                  <a:lnTo>
                    <a:pt x="854154" y="2338152"/>
                  </a:lnTo>
                  <a:lnTo>
                    <a:pt x="845879" y="2339657"/>
                  </a:lnTo>
                  <a:lnTo>
                    <a:pt x="839109" y="2343418"/>
                  </a:lnTo>
                  <a:lnTo>
                    <a:pt x="832339" y="2348307"/>
                  </a:lnTo>
                  <a:lnTo>
                    <a:pt x="825569" y="2351692"/>
                  </a:lnTo>
                  <a:lnTo>
                    <a:pt x="818799" y="2360342"/>
                  </a:lnTo>
                  <a:lnTo>
                    <a:pt x="786454" y="2399079"/>
                  </a:lnTo>
                  <a:lnTo>
                    <a:pt x="755988" y="2441577"/>
                  </a:lnTo>
                  <a:lnTo>
                    <a:pt x="698443" y="2526198"/>
                  </a:lnTo>
                  <a:lnTo>
                    <a:pt x="657823" y="2589005"/>
                  </a:lnTo>
                  <a:lnTo>
                    <a:pt x="613817" y="2651812"/>
                  </a:lnTo>
                  <a:lnTo>
                    <a:pt x="549126" y="2738312"/>
                  </a:lnTo>
                  <a:lnTo>
                    <a:pt x="530045" y="2764751"/>
                  </a:lnTo>
                  <a:lnTo>
                    <a:pt x="422606" y="2828544"/>
                  </a:lnTo>
                  <a:lnTo>
                    <a:pt x="450960" y="2707849"/>
                  </a:lnTo>
                  <a:lnTo>
                    <a:pt x="493461" y="2528078"/>
                  </a:lnTo>
                  <a:lnTo>
                    <a:pt x="513771" y="2438192"/>
                  </a:lnTo>
                  <a:lnTo>
                    <a:pt x="532201" y="2346426"/>
                  </a:lnTo>
                  <a:lnTo>
                    <a:pt x="532201" y="2339657"/>
                  </a:lnTo>
                  <a:lnTo>
                    <a:pt x="530696" y="2333263"/>
                  </a:lnTo>
                  <a:lnTo>
                    <a:pt x="525431" y="2326118"/>
                  </a:lnTo>
                  <a:lnTo>
                    <a:pt x="518661" y="2321228"/>
                  </a:lnTo>
                  <a:lnTo>
                    <a:pt x="506625" y="2316339"/>
                  </a:lnTo>
                  <a:lnTo>
                    <a:pt x="494966" y="2314459"/>
                  </a:lnTo>
                  <a:lnTo>
                    <a:pt x="482930" y="2316339"/>
                  </a:lnTo>
                  <a:lnTo>
                    <a:pt x="478040" y="2317844"/>
                  </a:lnTo>
                  <a:lnTo>
                    <a:pt x="474655" y="2321228"/>
                  </a:lnTo>
                  <a:lnTo>
                    <a:pt x="452465" y="2336272"/>
                  </a:lnTo>
                  <a:lnTo>
                    <a:pt x="430274" y="2350187"/>
                  </a:lnTo>
                  <a:lnTo>
                    <a:pt x="408459" y="2360342"/>
                  </a:lnTo>
                  <a:lnTo>
                    <a:pt x="384764" y="2367111"/>
                  </a:lnTo>
                  <a:lnTo>
                    <a:pt x="359189" y="2370496"/>
                  </a:lnTo>
                  <a:lnTo>
                    <a:pt x="335493" y="2372001"/>
                  </a:lnTo>
                  <a:lnTo>
                    <a:pt x="308413" y="2370496"/>
                  </a:lnTo>
                  <a:lnTo>
                    <a:pt x="282838" y="2365231"/>
                  </a:lnTo>
                  <a:lnTo>
                    <a:pt x="265912" y="2360342"/>
                  </a:lnTo>
                  <a:lnTo>
                    <a:pt x="247483" y="2355077"/>
                  </a:lnTo>
                  <a:lnTo>
                    <a:pt x="230182" y="2346426"/>
                  </a:lnTo>
                  <a:lnTo>
                    <a:pt x="213257" y="2338152"/>
                  </a:lnTo>
                  <a:lnTo>
                    <a:pt x="196331" y="2327998"/>
                  </a:lnTo>
                  <a:lnTo>
                    <a:pt x="179406" y="2317844"/>
                  </a:lnTo>
                  <a:lnTo>
                    <a:pt x="164362" y="2306185"/>
                  </a:lnTo>
                  <a:lnTo>
                    <a:pt x="148941" y="2292269"/>
                  </a:lnTo>
                  <a:lnTo>
                    <a:pt x="133897" y="2278730"/>
                  </a:lnTo>
                  <a:lnTo>
                    <a:pt x="120357" y="2265191"/>
                  </a:lnTo>
                  <a:lnTo>
                    <a:pt x="106816" y="2249771"/>
                  </a:lnTo>
                  <a:lnTo>
                    <a:pt x="94781" y="2232847"/>
                  </a:lnTo>
                  <a:lnTo>
                    <a:pt x="82745" y="2215923"/>
                  </a:lnTo>
                  <a:lnTo>
                    <a:pt x="71086" y="2198999"/>
                  </a:lnTo>
                  <a:lnTo>
                    <a:pt x="62435" y="2182075"/>
                  </a:lnTo>
                  <a:lnTo>
                    <a:pt x="54160" y="2163647"/>
                  </a:lnTo>
                  <a:lnTo>
                    <a:pt x="42125" y="2136192"/>
                  </a:lnTo>
                  <a:lnTo>
                    <a:pt x="33850" y="2107609"/>
                  </a:lnTo>
                  <a:lnTo>
                    <a:pt x="25200" y="2080531"/>
                  </a:lnTo>
                  <a:lnTo>
                    <a:pt x="18430" y="2051572"/>
                  </a:lnTo>
                  <a:lnTo>
                    <a:pt x="13164" y="2022613"/>
                  </a:lnTo>
                  <a:lnTo>
                    <a:pt x="8275" y="1994030"/>
                  </a:lnTo>
                  <a:lnTo>
                    <a:pt x="3385" y="1936112"/>
                  </a:lnTo>
                  <a:lnTo>
                    <a:pt x="0" y="1877066"/>
                  </a:lnTo>
                  <a:lnTo>
                    <a:pt x="0" y="1817644"/>
                  </a:lnTo>
                  <a:lnTo>
                    <a:pt x="1505" y="1758221"/>
                  </a:lnTo>
                  <a:lnTo>
                    <a:pt x="4890" y="1698799"/>
                  </a:lnTo>
                  <a:lnTo>
                    <a:pt x="8275" y="1608914"/>
                  </a:lnTo>
                  <a:lnTo>
                    <a:pt x="16925" y="1218908"/>
                  </a:lnTo>
                  <a:lnTo>
                    <a:pt x="25200" y="830783"/>
                  </a:lnTo>
                  <a:lnTo>
                    <a:pt x="37235" y="438897"/>
                  </a:lnTo>
                  <a:lnTo>
                    <a:pt x="40620" y="373081"/>
                  </a:lnTo>
                  <a:lnTo>
                    <a:pt x="44005" y="339233"/>
                  </a:lnTo>
                  <a:lnTo>
                    <a:pt x="47390" y="306889"/>
                  </a:lnTo>
                  <a:lnTo>
                    <a:pt x="54160" y="274545"/>
                  </a:lnTo>
                  <a:lnTo>
                    <a:pt x="60930" y="244082"/>
                  </a:lnTo>
                  <a:lnTo>
                    <a:pt x="71086" y="215499"/>
                  </a:lnTo>
                  <a:lnTo>
                    <a:pt x="82745" y="186540"/>
                  </a:lnTo>
                  <a:lnTo>
                    <a:pt x="98166" y="159462"/>
                  </a:lnTo>
                  <a:lnTo>
                    <a:pt x="115091" y="135768"/>
                  </a:lnTo>
                  <a:lnTo>
                    <a:pt x="125246" y="123733"/>
                  </a:lnTo>
                  <a:lnTo>
                    <a:pt x="136905" y="113579"/>
                  </a:lnTo>
                  <a:lnTo>
                    <a:pt x="147437" y="103424"/>
                  </a:lnTo>
                  <a:lnTo>
                    <a:pt x="160977" y="93270"/>
                  </a:lnTo>
                  <a:lnTo>
                    <a:pt x="174517" y="84620"/>
                  </a:lnTo>
                  <a:lnTo>
                    <a:pt x="188057" y="76346"/>
                  </a:lnTo>
                  <a:lnTo>
                    <a:pt x="204982" y="69576"/>
                  </a:lnTo>
                  <a:lnTo>
                    <a:pt x="220403" y="62807"/>
                  </a:lnTo>
                  <a:lnTo>
                    <a:pt x="238832" y="57541"/>
                  </a:lnTo>
                  <a:lnTo>
                    <a:pt x="257638" y="52652"/>
                  </a:lnTo>
                  <a:lnTo>
                    <a:pt x="276444" y="49267"/>
                  </a:lnTo>
                  <a:lnTo>
                    <a:pt x="298258" y="45883"/>
                  </a:lnTo>
                  <a:lnTo>
                    <a:pt x="352418" y="40617"/>
                  </a:lnTo>
                  <a:lnTo>
                    <a:pt x="406955" y="35728"/>
                  </a:lnTo>
                  <a:lnTo>
                    <a:pt x="518661" y="30463"/>
                  </a:lnTo>
                  <a:lnTo>
                    <a:pt x="628862" y="25574"/>
                  </a:lnTo>
                  <a:lnTo>
                    <a:pt x="739063" y="21813"/>
                  </a:lnTo>
                  <a:lnTo>
                    <a:pt x="891765" y="18428"/>
                  </a:lnTo>
                  <a:lnTo>
                    <a:pt x="1169713" y="10154"/>
                  </a:lnTo>
                  <a:lnTo>
                    <a:pt x="1456312" y="3384"/>
                  </a:lnTo>
                  <a:close/>
                </a:path>
              </a:pathLst>
            </a:cu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2" name="Freeform 1">
              <a:extLst>
                <a:ext uri="{FF2B5EF4-FFF2-40B4-BE49-F238E27FC236}">
                  <a16:creationId xmlns:a16="http://schemas.microsoft.com/office/drawing/2014/main" xmlns="" id="{9D569E9C-CE68-B247-A6A0-090BE34A4852}"/>
                </a:ext>
              </a:extLst>
            </p:cNvPr>
            <p:cNvSpPr>
              <a:spLocks noChangeArrowheads="1"/>
            </p:cNvSpPr>
            <p:nvPr/>
          </p:nvSpPr>
          <p:spPr bwMode="auto">
            <a:xfrm>
              <a:off x="1574261" y="1925256"/>
              <a:ext cx="4171475" cy="2955693"/>
            </a:xfrm>
            <a:custGeom>
              <a:avLst/>
              <a:gdLst>
                <a:gd name="T0" fmla="*/ 10946 w 11091"/>
                <a:gd name="T1" fmla="*/ 2773 h 7859"/>
                <a:gd name="T2" fmla="*/ 11090 w 11091"/>
                <a:gd name="T3" fmla="*/ 1537 h 7859"/>
                <a:gd name="T4" fmla="*/ 11045 w 11091"/>
                <a:gd name="T5" fmla="*/ 933 h 7859"/>
                <a:gd name="T6" fmla="*/ 10878 w 11091"/>
                <a:gd name="T7" fmla="*/ 527 h 7859"/>
                <a:gd name="T8" fmla="*/ 10590 w 11091"/>
                <a:gd name="T9" fmla="*/ 257 h 7859"/>
                <a:gd name="T10" fmla="*/ 10085 w 11091"/>
                <a:gd name="T11" fmla="*/ 99 h 7859"/>
                <a:gd name="T12" fmla="*/ 8989 w 11091"/>
                <a:gd name="T13" fmla="*/ 50 h 7859"/>
                <a:gd name="T14" fmla="*/ 3795 w 11091"/>
                <a:gd name="T15" fmla="*/ 27 h 7859"/>
                <a:gd name="T16" fmla="*/ 1420 w 11091"/>
                <a:gd name="T17" fmla="*/ 99 h 7859"/>
                <a:gd name="T18" fmla="*/ 730 w 11091"/>
                <a:gd name="T19" fmla="*/ 176 h 7859"/>
                <a:gd name="T20" fmla="*/ 387 w 11091"/>
                <a:gd name="T21" fmla="*/ 370 h 7859"/>
                <a:gd name="T22" fmla="*/ 167 w 11091"/>
                <a:gd name="T23" fmla="*/ 784 h 7859"/>
                <a:gd name="T24" fmla="*/ 90 w 11091"/>
                <a:gd name="T25" fmla="*/ 1609 h 7859"/>
                <a:gd name="T26" fmla="*/ 27 w 11091"/>
                <a:gd name="T27" fmla="*/ 3931 h 7859"/>
                <a:gd name="T28" fmla="*/ 9 w 11091"/>
                <a:gd name="T29" fmla="*/ 5320 h 7859"/>
                <a:gd name="T30" fmla="*/ 135 w 11091"/>
                <a:gd name="T31" fmla="*/ 5974 h 7859"/>
                <a:gd name="T32" fmla="*/ 428 w 11091"/>
                <a:gd name="T33" fmla="*/ 6425 h 7859"/>
                <a:gd name="T34" fmla="*/ 892 w 11091"/>
                <a:gd name="T35" fmla="*/ 6663 h 7859"/>
                <a:gd name="T36" fmla="*/ 1348 w 11091"/>
                <a:gd name="T37" fmla="*/ 6767 h 7859"/>
                <a:gd name="T38" fmla="*/ 1181 w 11091"/>
                <a:gd name="T39" fmla="*/ 7822 h 7859"/>
                <a:gd name="T40" fmla="*/ 1497 w 11091"/>
                <a:gd name="T41" fmla="*/ 6916 h 7859"/>
                <a:gd name="T42" fmla="*/ 1564 w 11091"/>
                <a:gd name="T43" fmla="*/ 6366 h 7859"/>
                <a:gd name="T44" fmla="*/ 1447 w 11091"/>
                <a:gd name="T45" fmla="*/ 6366 h 7859"/>
                <a:gd name="T46" fmla="*/ 1005 w 11091"/>
                <a:gd name="T47" fmla="*/ 6497 h 7859"/>
                <a:gd name="T48" fmla="*/ 707 w 11091"/>
                <a:gd name="T49" fmla="*/ 6384 h 7859"/>
                <a:gd name="T50" fmla="*/ 437 w 11091"/>
                <a:gd name="T51" fmla="*/ 6131 h 7859"/>
                <a:gd name="T52" fmla="*/ 275 w 11091"/>
                <a:gd name="T53" fmla="*/ 5798 h 7859"/>
                <a:gd name="T54" fmla="*/ 185 w 11091"/>
                <a:gd name="T55" fmla="*/ 5027 h 7859"/>
                <a:gd name="T56" fmla="*/ 230 w 11091"/>
                <a:gd name="T57" fmla="*/ 3435 h 7859"/>
                <a:gd name="T58" fmla="*/ 329 w 11091"/>
                <a:gd name="T59" fmla="*/ 924 h 7859"/>
                <a:gd name="T60" fmla="*/ 549 w 11091"/>
                <a:gd name="T61" fmla="*/ 496 h 7859"/>
                <a:gd name="T62" fmla="*/ 820 w 11091"/>
                <a:gd name="T63" fmla="*/ 347 h 7859"/>
                <a:gd name="T64" fmla="*/ 1564 w 11091"/>
                <a:gd name="T65" fmla="*/ 275 h 7859"/>
                <a:gd name="T66" fmla="*/ 4057 w 11091"/>
                <a:gd name="T67" fmla="*/ 203 h 7859"/>
                <a:gd name="T68" fmla="*/ 8755 w 11091"/>
                <a:gd name="T69" fmla="*/ 252 h 7859"/>
                <a:gd name="T70" fmla="*/ 9751 w 11091"/>
                <a:gd name="T71" fmla="*/ 262 h 7859"/>
                <a:gd name="T72" fmla="*/ 10387 w 11091"/>
                <a:gd name="T73" fmla="*/ 392 h 7859"/>
                <a:gd name="T74" fmla="*/ 10747 w 11091"/>
                <a:gd name="T75" fmla="*/ 730 h 7859"/>
                <a:gd name="T76" fmla="*/ 10882 w 11091"/>
                <a:gd name="T77" fmla="*/ 1334 h 7859"/>
                <a:gd name="T78" fmla="*/ 10779 w 11091"/>
                <a:gd name="T79" fmla="*/ 2443 h 7859"/>
                <a:gd name="T80" fmla="*/ 10418 w 11091"/>
                <a:gd name="T81" fmla="*/ 5311 h 7859"/>
                <a:gd name="T82" fmla="*/ 10233 w 11091"/>
                <a:gd name="T83" fmla="*/ 6203 h 7859"/>
                <a:gd name="T84" fmla="*/ 9985 w 11091"/>
                <a:gd name="T85" fmla="*/ 6510 h 7859"/>
                <a:gd name="T86" fmla="*/ 9562 w 11091"/>
                <a:gd name="T87" fmla="*/ 6645 h 7859"/>
                <a:gd name="T88" fmla="*/ 5991 w 11091"/>
                <a:gd name="T89" fmla="*/ 6835 h 7859"/>
                <a:gd name="T90" fmla="*/ 4548 w 11091"/>
                <a:gd name="T91" fmla="*/ 6839 h 7859"/>
                <a:gd name="T92" fmla="*/ 2971 w 11091"/>
                <a:gd name="T93" fmla="*/ 6573 h 7859"/>
                <a:gd name="T94" fmla="*/ 2416 w 11091"/>
                <a:gd name="T95" fmla="*/ 6425 h 7859"/>
                <a:gd name="T96" fmla="*/ 2042 w 11091"/>
                <a:gd name="T97" fmla="*/ 6911 h 7859"/>
                <a:gd name="T98" fmla="*/ 1505 w 11091"/>
                <a:gd name="T99" fmla="*/ 7669 h 7859"/>
                <a:gd name="T100" fmla="*/ 2019 w 11091"/>
                <a:gd name="T101" fmla="*/ 7141 h 7859"/>
                <a:gd name="T102" fmla="*/ 2551 w 11091"/>
                <a:gd name="T103" fmla="*/ 6700 h 7859"/>
                <a:gd name="T104" fmla="*/ 3647 w 11091"/>
                <a:gd name="T105" fmla="*/ 6992 h 7859"/>
                <a:gd name="T106" fmla="*/ 5112 w 11091"/>
                <a:gd name="T107" fmla="*/ 7114 h 7859"/>
                <a:gd name="T108" fmla="*/ 8547 w 11091"/>
                <a:gd name="T109" fmla="*/ 6943 h 7859"/>
                <a:gd name="T110" fmla="*/ 9800 w 11091"/>
                <a:gd name="T111" fmla="*/ 6817 h 7859"/>
                <a:gd name="T112" fmla="*/ 10215 w 11091"/>
                <a:gd name="T113" fmla="*/ 6600 h 7859"/>
                <a:gd name="T114" fmla="*/ 10436 w 11091"/>
                <a:gd name="T115" fmla="*/ 6276 h 7859"/>
                <a:gd name="T116" fmla="*/ 10617 w 11091"/>
                <a:gd name="T117" fmla="*/ 5523 h 7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091" h="7859">
                  <a:moveTo>
                    <a:pt x="10644" y="5230"/>
                  </a:moveTo>
                  <a:lnTo>
                    <a:pt x="10644" y="5230"/>
                  </a:lnTo>
                  <a:lnTo>
                    <a:pt x="10662" y="5063"/>
                  </a:lnTo>
                  <a:lnTo>
                    <a:pt x="10679" y="4896"/>
                  </a:lnTo>
                  <a:lnTo>
                    <a:pt x="10919" y="2989"/>
                  </a:lnTo>
                  <a:lnTo>
                    <a:pt x="10919" y="2989"/>
                  </a:lnTo>
                  <a:lnTo>
                    <a:pt x="10946" y="2773"/>
                  </a:lnTo>
                  <a:lnTo>
                    <a:pt x="10977" y="2561"/>
                  </a:lnTo>
                  <a:lnTo>
                    <a:pt x="10977" y="2561"/>
                  </a:lnTo>
                  <a:lnTo>
                    <a:pt x="11018" y="2268"/>
                  </a:lnTo>
                  <a:lnTo>
                    <a:pt x="11054" y="1975"/>
                  </a:lnTo>
                  <a:lnTo>
                    <a:pt x="11072" y="1831"/>
                  </a:lnTo>
                  <a:lnTo>
                    <a:pt x="11081" y="1686"/>
                  </a:lnTo>
                  <a:lnTo>
                    <a:pt x="11090" y="1537"/>
                  </a:lnTo>
                  <a:lnTo>
                    <a:pt x="11090" y="1393"/>
                  </a:lnTo>
                  <a:lnTo>
                    <a:pt x="11090" y="1393"/>
                  </a:lnTo>
                  <a:lnTo>
                    <a:pt x="11085" y="1226"/>
                  </a:lnTo>
                  <a:lnTo>
                    <a:pt x="11076" y="1149"/>
                  </a:lnTo>
                  <a:lnTo>
                    <a:pt x="11067" y="1073"/>
                  </a:lnTo>
                  <a:lnTo>
                    <a:pt x="11058" y="1001"/>
                  </a:lnTo>
                  <a:lnTo>
                    <a:pt x="11045" y="933"/>
                  </a:lnTo>
                  <a:lnTo>
                    <a:pt x="11027" y="866"/>
                  </a:lnTo>
                  <a:lnTo>
                    <a:pt x="11009" y="802"/>
                  </a:lnTo>
                  <a:lnTo>
                    <a:pt x="10986" y="744"/>
                  </a:lnTo>
                  <a:lnTo>
                    <a:pt x="10964" y="685"/>
                  </a:lnTo>
                  <a:lnTo>
                    <a:pt x="10937" y="631"/>
                  </a:lnTo>
                  <a:lnTo>
                    <a:pt x="10909" y="577"/>
                  </a:lnTo>
                  <a:lnTo>
                    <a:pt x="10878" y="527"/>
                  </a:lnTo>
                  <a:lnTo>
                    <a:pt x="10842" y="482"/>
                  </a:lnTo>
                  <a:lnTo>
                    <a:pt x="10806" y="437"/>
                  </a:lnTo>
                  <a:lnTo>
                    <a:pt x="10770" y="392"/>
                  </a:lnTo>
                  <a:lnTo>
                    <a:pt x="10770" y="392"/>
                  </a:lnTo>
                  <a:lnTo>
                    <a:pt x="10711" y="342"/>
                  </a:lnTo>
                  <a:lnTo>
                    <a:pt x="10652" y="297"/>
                  </a:lnTo>
                  <a:lnTo>
                    <a:pt x="10590" y="257"/>
                  </a:lnTo>
                  <a:lnTo>
                    <a:pt x="10522" y="221"/>
                  </a:lnTo>
                  <a:lnTo>
                    <a:pt x="10454" y="190"/>
                  </a:lnTo>
                  <a:lnTo>
                    <a:pt x="10382" y="167"/>
                  </a:lnTo>
                  <a:lnTo>
                    <a:pt x="10310" y="144"/>
                  </a:lnTo>
                  <a:lnTo>
                    <a:pt x="10238" y="126"/>
                  </a:lnTo>
                  <a:lnTo>
                    <a:pt x="10161" y="113"/>
                  </a:lnTo>
                  <a:lnTo>
                    <a:pt x="10085" y="99"/>
                  </a:lnTo>
                  <a:lnTo>
                    <a:pt x="9927" y="86"/>
                  </a:lnTo>
                  <a:lnTo>
                    <a:pt x="9765" y="77"/>
                  </a:lnTo>
                  <a:lnTo>
                    <a:pt x="9607" y="72"/>
                  </a:lnTo>
                  <a:lnTo>
                    <a:pt x="9607" y="72"/>
                  </a:lnTo>
                  <a:lnTo>
                    <a:pt x="9444" y="67"/>
                  </a:lnTo>
                  <a:lnTo>
                    <a:pt x="9444" y="67"/>
                  </a:lnTo>
                  <a:lnTo>
                    <a:pt x="8989" y="50"/>
                  </a:lnTo>
                  <a:lnTo>
                    <a:pt x="8529" y="36"/>
                  </a:lnTo>
                  <a:lnTo>
                    <a:pt x="7591" y="13"/>
                  </a:lnTo>
                  <a:lnTo>
                    <a:pt x="6631" y="0"/>
                  </a:lnTo>
                  <a:lnTo>
                    <a:pt x="5657" y="0"/>
                  </a:lnTo>
                  <a:lnTo>
                    <a:pt x="5657" y="0"/>
                  </a:lnTo>
                  <a:lnTo>
                    <a:pt x="4733" y="9"/>
                  </a:lnTo>
                  <a:lnTo>
                    <a:pt x="3795" y="27"/>
                  </a:lnTo>
                  <a:lnTo>
                    <a:pt x="2840" y="54"/>
                  </a:lnTo>
                  <a:lnTo>
                    <a:pt x="1871" y="95"/>
                  </a:lnTo>
                  <a:lnTo>
                    <a:pt x="1871" y="95"/>
                  </a:lnTo>
                  <a:lnTo>
                    <a:pt x="1717" y="99"/>
                  </a:lnTo>
                  <a:lnTo>
                    <a:pt x="1559" y="99"/>
                  </a:lnTo>
                  <a:lnTo>
                    <a:pt x="1559" y="99"/>
                  </a:lnTo>
                  <a:lnTo>
                    <a:pt x="1420" y="99"/>
                  </a:lnTo>
                  <a:lnTo>
                    <a:pt x="1275" y="99"/>
                  </a:lnTo>
                  <a:lnTo>
                    <a:pt x="1136" y="104"/>
                  </a:lnTo>
                  <a:lnTo>
                    <a:pt x="992" y="117"/>
                  </a:lnTo>
                  <a:lnTo>
                    <a:pt x="924" y="131"/>
                  </a:lnTo>
                  <a:lnTo>
                    <a:pt x="856" y="140"/>
                  </a:lnTo>
                  <a:lnTo>
                    <a:pt x="793" y="158"/>
                  </a:lnTo>
                  <a:lnTo>
                    <a:pt x="730" y="176"/>
                  </a:lnTo>
                  <a:lnTo>
                    <a:pt x="667" y="194"/>
                  </a:lnTo>
                  <a:lnTo>
                    <a:pt x="608" y="221"/>
                  </a:lnTo>
                  <a:lnTo>
                    <a:pt x="549" y="248"/>
                  </a:lnTo>
                  <a:lnTo>
                    <a:pt x="495" y="280"/>
                  </a:lnTo>
                  <a:lnTo>
                    <a:pt x="495" y="280"/>
                  </a:lnTo>
                  <a:lnTo>
                    <a:pt x="442" y="325"/>
                  </a:lnTo>
                  <a:lnTo>
                    <a:pt x="387" y="370"/>
                  </a:lnTo>
                  <a:lnTo>
                    <a:pt x="343" y="419"/>
                  </a:lnTo>
                  <a:lnTo>
                    <a:pt x="306" y="473"/>
                  </a:lnTo>
                  <a:lnTo>
                    <a:pt x="270" y="532"/>
                  </a:lnTo>
                  <a:lnTo>
                    <a:pt x="239" y="591"/>
                  </a:lnTo>
                  <a:lnTo>
                    <a:pt x="212" y="654"/>
                  </a:lnTo>
                  <a:lnTo>
                    <a:pt x="189" y="717"/>
                  </a:lnTo>
                  <a:lnTo>
                    <a:pt x="167" y="784"/>
                  </a:lnTo>
                  <a:lnTo>
                    <a:pt x="153" y="852"/>
                  </a:lnTo>
                  <a:lnTo>
                    <a:pt x="140" y="920"/>
                  </a:lnTo>
                  <a:lnTo>
                    <a:pt x="130" y="987"/>
                  </a:lnTo>
                  <a:lnTo>
                    <a:pt x="113" y="1123"/>
                  </a:lnTo>
                  <a:lnTo>
                    <a:pt x="103" y="1253"/>
                  </a:lnTo>
                  <a:lnTo>
                    <a:pt x="103" y="1253"/>
                  </a:lnTo>
                  <a:lnTo>
                    <a:pt x="90" y="1609"/>
                  </a:lnTo>
                  <a:lnTo>
                    <a:pt x="81" y="1966"/>
                  </a:lnTo>
                  <a:lnTo>
                    <a:pt x="63" y="2673"/>
                  </a:lnTo>
                  <a:lnTo>
                    <a:pt x="63" y="2673"/>
                  </a:lnTo>
                  <a:lnTo>
                    <a:pt x="45" y="3368"/>
                  </a:lnTo>
                  <a:lnTo>
                    <a:pt x="45" y="3368"/>
                  </a:lnTo>
                  <a:lnTo>
                    <a:pt x="36" y="3652"/>
                  </a:lnTo>
                  <a:lnTo>
                    <a:pt x="27" y="3931"/>
                  </a:lnTo>
                  <a:lnTo>
                    <a:pt x="27" y="3931"/>
                  </a:lnTo>
                  <a:lnTo>
                    <a:pt x="9" y="4279"/>
                  </a:lnTo>
                  <a:lnTo>
                    <a:pt x="0" y="4626"/>
                  </a:lnTo>
                  <a:lnTo>
                    <a:pt x="0" y="4973"/>
                  </a:lnTo>
                  <a:lnTo>
                    <a:pt x="0" y="5149"/>
                  </a:lnTo>
                  <a:lnTo>
                    <a:pt x="9" y="5320"/>
                  </a:lnTo>
                  <a:lnTo>
                    <a:pt x="9" y="5320"/>
                  </a:lnTo>
                  <a:lnTo>
                    <a:pt x="13" y="5428"/>
                  </a:lnTo>
                  <a:lnTo>
                    <a:pt x="27" y="5527"/>
                  </a:lnTo>
                  <a:lnTo>
                    <a:pt x="40" y="5626"/>
                  </a:lnTo>
                  <a:lnTo>
                    <a:pt x="58" y="5721"/>
                  </a:lnTo>
                  <a:lnTo>
                    <a:pt x="81" y="5807"/>
                  </a:lnTo>
                  <a:lnTo>
                    <a:pt x="103" y="5893"/>
                  </a:lnTo>
                  <a:lnTo>
                    <a:pt x="135" y="5974"/>
                  </a:lnTo>
                  <a:lnTo>
                    <a:pt x="167" y="6050"/>
                  </a:lnTo>
                  <a:lnTo>
                    <a:pt x="202" y="6127"/>
                  </a:lnTo>
                  <a:lnTo>
                    <a:pt x="239" y="6195"/>
                  </a:lnTo>
                  <a:lnTo>
                    <a:pt x="284" y="6258"/>
                  </a:lnTo>
                  <a:lnTo>
                    <a:pt x="329" y="6316"/>
                  </a:lnTo>
                  <a:lnTo>
                    <a:pt x="378" y="6375"/>
                  </a:lnTo>
                  <a:lnTo>
                    <a:pt x="428" y="6425"/>
                  </a:lnTo>
                  <a:lnTo>
                    <a:pt x="487" y="6474"/>
                  </a:lnTo>
                  <a:lnTo>
                    <a:pt x="545" y="6515"/>
                  </a:lnTo>
                  <a:lnTo>
                    <a:pt x="545" y="6515"/>
                  </a:lnTo>
                  <a:lnTo>
                    <a:pt x="631" y="6564"/>
                  </a:lnTo>
                  <a:lnTo>
                    <a:pt x="717" y="6609"/>
                  </a:lnTo>
                  <a:lnTo>
                    <a:pt x="807" y="6641"/>
                  </a:lnTo>
                  <a:lnTo>
                    <a:pt x="892" y="6663"/>
                  </a:lnTo>
                  <a:lnTo>
                    <a:pt x="982" y="6677"/>
                  </a:lnTo>
                  <a:lnTo>
                    <a:pt x="1073" y="6686"/>
                  </a:lnTo>
                  <a:lnTo>
                    <a:pt x="1163" y="6681"/>
                  </a:lnTo>
                  <a:lnTo>
                    <a:pt x="1249" y="6668"/>
                  </a:lnTo>
                  <a:lnTo>
                    <a:pt x="1375" y="6636"/>
                  </a:lnTo>
                  <a:lnTo>
                    <a:pt x="1348" y="6767"/>
                  </a:lnTo>
                  <a:lnTo>
                    <a:pt x="1348" y="6767"/>
                  </a:lnTo>
                  <a:lnTo>
                    <a:pt x="1244" y="7362"/>
                  </a:lnTo>
                  <a:lnTo>
                    <a:pt x="1244" y="7362"/>
                  </a:lnTo>
                  <a:lnTo>
                    <a:pt x="1167" y="7791"/>
                  </a:lnTo>
                  <a:lnTo>
                    <a:pt x="1167" y="7791"/>
                  </a:lnTo>
                  <a:lnTo>
                    <a:pt x="1167" y="7799"/>
                  </a:lnTo>
                  <a:lnTo>
                    <a:pt x="1172" y="7813"/>
                  </a:lnTo>
                  <a:lnTo>
                    <a:pt x="1181" y="7822"/>
                  </a:lnTo>
                  <a:lnTo>
                    <a:pt x="1190" y="7827"/>
                  </a:lnTo>
                  <a:lnTo>
                    <a:pt x="1208" y="7836"/>
                  </a:lnTo>
                  <a:lnTo>
                    <a:pt x="1217" y="7840"/>
                  </a:lnTo>
                  <a:lnTo>
                    <a:pt x="1275" y="7858"/>
                  </a:lnTo>
                  <a:lnTo>
                    <a:pt x="1384" y="7394"/>
                  </a:lnTo>
                  <a:lnTo>
                    <a:pt x="1384" y="7394"/>
                  </a:lnTo>
                  <a:lnTo>
                    <a:pt x="1497" y="6916"/>
                  </a:lnTo>
                  <a:lnTo>
                    <a:pt x="1551" y="6677"/>
                  </a:lnTo>
                  <a:lnTo>
                    <a:pt x="1600" y="6433"/>
                  </a:lnTo>
                  <a:lnTo>
                    <a:pt x="1600" y="6433"/>
                  </a:lnTo>
                  <a:lnTo>
                    <a:pt x="1600" y="6415"/>
                  </a:lnTo>
                  <a:lnTo>
                    <a:pt x="1596" y="6398"/>
                  </a:lnTo>
                  <a:lnTo>
                    <a:pt x="1582" y="6379"/>
                  </a:lnTo>
                  <a:lnTo>
                    <a:pt x="1564" y="6366"/>
                  </a:lnTo>
                  <a:lnTo>
                    <a:pt x="1564" y="6366"/>
                  </a:lnTo>
                  <a:lnTo>
                    <a:pt x="1532" y="6353"/>
                  </a:lnTo>
                  <a:lnTo>
                    <a:pt x="1501" y="6348"/>
                  </a:lnTo>
                  <a:lnTo>
                    <a:pt x="1469" y="6353"/>
                  </a:lnTo>
                  <a:lnTo>
                    <a:pt x="1456" y="6357"/>
                  </a:lnTo>
                  <a:lnTo>
                    <a:pt x="1447" y="6366"/>
                  </a:lnTo>
                  <a:lnTo>
                    <a:pt x="1447" y="6366"/>
                  </a:lnTo>
                  <a:lnTo>
                    <a:pt x="1388" y="6406"/>
                  </a:lnTo>
                  <a:lnTo>
                    <a:pt x="1329" y="6443"/>
                  </a:lnTo>
                  <a:lnTo>
                    <a:pt x="1271" y="6470"/>
                  </a:lnTo>
                  <a:lnTo>
                    <a:pt x="1208" y="6488"/>
                  </a:lnTo>
                  <a:lnTo>
                    <a:pt x="1140" y="6497"/>
                  </a:lnTo>
                  <a:lnTo>
                    <a:pt x="1077" y="6501"/>
                  </a:lnTo>
                  <a:lnTo>
                    <a:pt x="1005" y="6497"/>
                  </a:lnTo>
                  <a:lnTo>
                    <a:pt x="937" y="6483"/>
                  </a:lnTo>
                  <a:lnTo>
                    <a:pt x="937" y="6483"/>
                  </a:lnTo>
                  <a:lnTo>
                    <a:pt x="892" y="6470"/>
                  </a:lnTo>
                  <a:lnTo>
                    <a:pt x="843" y="6456"/>
                  </a:lnTo>
                  <a:lnTo>
                    <a:pt x="797" y="6433"/>
                  </a:lnTo>
                  <a:lnTo>
                    <a:pt x="752" y="6411"/>
                  </a:lnTo>
                  <a:lnTo>
                    <a:pt x="707" y="6384"/>
                  </a:lnTo>
                  <a:lnTo>
                    <a:pt x="662" y="6357"/>
                  </a:lnTo>
                  <a:lnTo>
                    <a:pt x="622" y="6326"/>
                  </a:lnTo>
                  <a:lnTo>
                    <a:pt x="581" y="6289"/>
                  </a:lnTo>
                  <a:lnTo>
                    <a:pt x="541" y="6253"/>
                  </a:lnTo>
                  <a:lnTo>
                    <a:pt x="505" y="6217"/>
                  </a:lnTo>
                  <a:lnTo>
                    <a:pt x="469" y="6176"/>
                  </a:lnTo>
                  <a:lnTo>
                    <a:pt x="437" y="6131"/>
                  </a:lnTo>
                  <a:lnTo>
                    <a:pt x="405" y="6086"/>
                  </a:lnTo>
                  <a:lnTo>
                    <a:pt x="374" y="6041"/>
                  </a:lnTo>
                  <a:lnTo>
                    <a:pt x="351" y="5996"/>
                  </a:lnTo>
                  <a:lnTo>
                    <a:pt x="329" y="5947"/>
                  </a:lnTo>
                  <a:lnTo>
                    <a:pt x="329" y="5947"/>
                  </a:lnTo>
                  <a:lnTo>
                    <a:pt x="297" y="5874"/>
                  </a:lnTo>
                  <a:lnTo>
                    <a:pt x="275" y="5798"/>
                  </a:lnTo>
                  <a:lnTo>
                    <a:pt x="252" y="5726"/>
                  </a:lnTo>
                  <a:lnTo>
                    <a:pt x="234" y="5649"/>
                  </a:lnTo>
                  <a:lnTo>
                    <a:pt x="220" y="5572"/>
                  </a:lnTo>
                  <a:lnTo>
                    <a:pt x="207" y="5496"/>
                  </a:lnTo>
                  <a:lnTo>
                    <a:pt x="194" y="5342"/>
                  </a:lnTo>
                  <a:lnTo>
                    <a:pt x="185" y="5185"/>
                  </a:lnTo>
                  <a:lnTo>
                    <a:pt x="185" y="5027"/>
                  </a:lnTo>
                  <a:lnTo>
                    <a:pt x="189" y="4869"/>
                  </a:lnTo>
                  <a:lnTo>
                    <a:pt x="198" y="4711"/>
                  </a:lnTo>
                  <a:lnTo>
                    <a:pt x="198" y="4711"/>
                  </a:lnTo>
                  <a:lnTo>
                    <a:pt x="207" y="4472"/>
                  </a:lnTo>
                  <a:lnTo>
                    <a:pt x="207" y="4472"/>
                  </a:lnTo>
                  <a:lnTo>
                    <a:pt x="230" y="3435"/>
                  </a:lnTo>
                  <a:lnTo>
                    <a:pt x="230" y="3435"/>
                  </a:lnTo>
                  <a:lnTo>
                    <a:pt x="252" y="2403"/>
                  </a:lnTo>
                  <a:lnTo>
                    <a:pt x="284" y="1361"/>
                  </a:lnTo>
                  <a:lnTo>
                    <a:pt x="284" y="1361"/>
                  </a:lnTo>
                  <a:lnTo>
                    <a:pt x="293" y="1186"/>
                  </a:lnTo>
                  <a:lnTo>
                    <a:pt x="302" y="1096"/>
                  </a:lnTo>
                  <a:lnTo>
                    <a:pt x="311" y="1010"/>
                  </a:lnTo>
                  <a:lnTo>
                    <a:pt x="329" y="924"/>
                  </a:lnTo>
                  <a:lnTo>
                    <a:pt x="347" y="843"/>
                  </a:lnTo>
                  <a:lnTo>
                    <a:pt x="374" y="767"/>
                  </a:lnTo>
                  <a:lnTo>
                    <a:pt x="405" y="690"/>
                  </a:lnTo>
                  <a:lnTo>
                    <a:pt x="446" y="618"/>
                  </a:lnTo>
                  <a:lnTo>
                    <a:pt x="491" y="555"/>
                  </a:lnTo>
                  <a:lnTo>
                    <a:pt x="518" y="523"/>
                  </a:lnTo>
                  <a:lnTo>
                    <a:pt x="549" y="496"/>
                  </a:lnTo>
                  <a:lnTo>
                    <a:pt x="577" y="469"/>
                  </a:lnTo>
                  <a:lnTo>
                    <a:pt x="613" y="442"/>
                  </a:lnTo>
                  <a:lnTo>
                    <a:pt x="649" y="419"/>
                  </a:lnTo>
                  <a:lnTo>
                    <a:pt x="685" y="397"/>
                  </a:lnTo>
                  <a:lnTo>
                    <a:pt x="730" y="379"/>
                  </a:lnTo>
                  <a:lnTo>
                    <a:pt x="771" y="361"/>
                  </a:lnTo>
                  <a:lnTo>
                    <a:pt x="820" y="347"/>
                  </a:lnTo>
                  <a:lnTo>
                    <a:pt x="870" y="334"/>
                  </a:lnTo>
                  <a:lnTo>
                    <a:pt x="920" y="325"/>
                  </a:lnTo>
                  <a:lnTo>
                    <a:pt x="978" y="316"/>
                  </a:lnTo>
                  <a:lnTo>
                    <a:pt x="978" y="316"/>
                  </a:lnTo>
                  <a:lnTo>
                    <a:pt x="1122" y="302"/>
                  </a:lnTo>
                  <a:lnTo>
                    <a:pt x="1267" y="289"/>
                  </a:lnTo>
                  <a:lnTo>
                    <a:pt x="1564" y="275"/>
                  </a:lnTo>
                  <a:lnTo>
                    <a:pt x="1857" y="262"/>
                  </a:lnTo>
                  <a:lnTo>
                    <a:pt x="2150" y="252"/>
                  </a:lnTo>
                  <a:lnTo>
                    <a:pt x="2150" y="252"/>
                  </a:lnTo>
                  <a:lnTo>
                    <a:pt x="2556" y="243"/>
                  </a:lnTo>
                  <a:lnTo>
                    <a:pt x="2556" y="243"/>
                  </a:lnTo>
                  <a:lnTo>
                    <a:pt x="3295" y="221"/>
                  </a:lnTo>
                  <a:lnTo>
                    <a:pt x="4057" y="203"/>
                  </a:lnTo>
                  <a:lnTo>
                    <a:pt x="4833" y="194"/>
                  </a:lnTo>
                  <a:lnTo>
                    <a:pt x="5626" y="194"/>
                  </a:lnTo>
                  <a:lnTo>
                    <a:pt x="5626" y="194"/>
                  </a:lnTo>
                  <a:lnTo>
                    <a:pt x="6406" y="198"/>
                  </a:lnTo>
                  <a:lnTo>
                    <a:pt x="7190" y="207"/>
                  </a:lnTo>
                  <a:lnTo>
                    <a:pt x="7975" y="225"/>
                  </a:lnTo>
                  <a:lnTo>
                    <a:pt x="8755" y="252"/>
                  </a:lnTo>
                  <a:lnTo>
                    <a:pt x="8755" y="252"/>
                  </a:lnTo>
                  <a:lnTo>
                    <a:pt x="8948" y="252"/>
                  </a:lnTo>
                  <a:lnTo>
                    <a:pt x="9156" y="252"/>
                  </a:lnTo>
                  <a:lnTo>
                    <a:pt x="9156" y="252"/>
                  </a:lnTo>
                  <a:lnTo>
                    <a:pt x="9453" y="252"/>
                  </a:lnTo>
                  <a:lnTo>
                    <a:pt x="9607" y="257"/>
                  </a:lnTo>
                  <a:lnTo>
                    <a:pt x="9751" y="262"/>
                  </a:lnTo>
                  <a:lnTo>
                    <a:pt x="9900" y="275"/>
                  </a:lnTo>
                  <a:lnTo>
                    <a:pt x="10040" y="297"/>
                  </a:lnTo>
                  <a:lnTo>
                    <a:pt x="10179" y="325"/>
                  </a:lnTo>
                  <a:lnTo>
                    <a:pt x="10247" y="342"/>
                  </a:lnTo>
                  <a:lnTo>
                    <a:pt x="10315" y="365"/>
                  </a:lnTo>
                  <a:lnTo>
                    <a:pt x="10315" y="365"/>
                  </a:lnTo>
                  <a:lnTo>
                    <a:pt x="10387" y="392"/>
                  </a:lnTo>
                  <a:lnTo>
                    <a:pt x="10449" y="424"/>
                  </a:lnTo>
                  <a:lnTo>
                    <a:pt x="10513" y="460"/>
                  </a:lnTo>
                  <a:lnTo>
                    <a:pt x="10571" y="505"/>
                  </a:lnTo>
                  <a:lnTo>
                    <a:pt x="10621" y="555"/>
                  </a:lnTo>
                  <a:lnTo>
                    <a:pt x="10671" y="609"/>
                  </a:lnTo>
                  <a:lnTo>
                    <a:pt x="10711" y="667"/>
                  </a:lnTo>
                  <a:lnTo>
                    <a:pt x="10747" y="730"/>
                  </a:lnTo>
                  <a:lnTo>
                    <a:pt x="10783" y="802"/>
                  </a:lnTo>
                  <a:lnTo>
                    <a:pt x="10810" y="879"/>
                  </a:lnTo>
                  <a:lnTo>
                    <a:pt x="10833" y="960"/>
                  </a:lnTo>
                  <a:lnTo>
                    <a:pt x="10855" y="1046"/>
                  </a:lnTo>
                  <a:lnTo>
                    <a:pt x="10869" y="1136"/>
                  </a:lnTo>
                  <a:lnTo>
                    <a:pt x="10878" y="1235"/>
                  </a:lnTo>
                  <a:lnTo>
                    <a:pt x="10882" y="1334"/>
                  </a:lnTo>
                  <a:lnTo>
                    <a:pt x="10882" y="1443"/>
                  </a:lnTo>
                  <a:lnTo>
                    <a:pt x="10882" y="1443"/>
                  </a:lnTo>
                  <a:lnTo>
                    <a:pt x="10878" y="1569"/>
                  </a:lnTo>
                  <a:lnTo>
                    <a:pt x="10869" y="1695"/>
                  </a:lnTo>
                  <a:lnTo>
                    <a:pt x="10847" y="1948"/>
                  </a:lnTo>
                  <a:lnTo>
                    <a:pt x="10815" y="2196"/>
                  </a:lnTo>
                  <a:lnTo>
                    <a:pt x="10779" y="2443"/>
                  </a:lnTo>
                  <a:lnTo>
                    <a:pt x="10779" y="2443"/>
                  </a:lnTo>
                  <a:lnTo>
                    <a:pt x="10729" y="2795"/>
                  </a:lnTo>
                  <a:lnTo>
                    <a:pt x="10531" y="4346"/>
                  </a:lnTo>
                  <a:lnTo>
                    <a:pt x="10531" y="4346"/>
                  </a:lnTo>
                  <a:lnTo>
                    <a:pt x="10477" y="4806"/>
                  </a:lnTo>
                  <a:lnTo>
                    <a:pt x="10477" y="4806"/>
                  </a:lnTo>
                  <a:lnTo>
                    <a:pt x="10418" y="5311"/>
                  </a:lnTo>
                  <a:lnTo>
                    <a:pt x="10382" y="5564"/>
                  </a:lnTo>
                  <a:lnTo>
                    <a:pt x="10342" y="5821"/>
                  </a:lnTo>
                  <a:lnTo>
                    <a:pt x="10342" y="5821"/>
                  </a:lnTo>
                  <a:lnTo>
                    <a:pt x="10310" y="5974"/>
                  </a:lnTo>
                  <a:lnTo>
                    <a:pt x="10287" y="6050"/>
                  </a:lnTo>
                  <a:lnTo>
                    <a:pt x="10265" y="6127"/>
                  </a:lnTo>
                  <a:lnTo>
                    <a:pt x="10233" y="6203"/>
                  </a:lnTo>
                  <a:lnTo>
                    <a:pt x="10197" y="6271"/>
                  </a:lnTo>
                  <a:lnTo>
                    <a:pt x="10157" y="6339"/>
                  </a:lnTo>
                  <a:lnTo>
                    <a:pt x="10107" y="6402"/>
                  </a:lnTo>
                  <a:lnTo>
                    <a:pt x="10107" y="6402"/>
                  </a:lnTo>
                  <a:lnTo>
                    <a:pt x="10071" y="6443"/>
                  </a:lnTo>
                  <a:lnTo>
                    <a:pt x="10030" y="6479"/>
                  </a:lnTo>
                  <a:lnTo>
                    <a:pt x="9985" y="6510"/>
                  </a:lnTo>
                  <a:lnTo>
                    <a:pt x="9945" y="6537"/>
                  </a:lnTo>
                  <a:lnTo>
                    <a:pt x="9900" y="6560"/>
                  </a:lnTo>
                  <a:lnTo>
                    <a:pt x="9850" y="6578"/>
                  </a:lnTo>
                  <a:lnTo>
                    <a:pt x="9805" y="6596"/>
                  </a:lnTo>
                  <a:lnTo>
                    <a:pt x="9755" y="6609"/>
                  </a:lnTo>
                  <a:lnTo>
                    <a:pt x="9656" y="6632"/>
                  </a:lnTo>
                  <a:lnTo>
                    <a:pt x="9562" y="6645"/>
                  </a:lnTo>
                  <a:lnTo>
                    <a:pt x="9467" y="6655"/>
                  </a:lnTo>
                  <a:lnTo>
                    <a:pt x="9372" y="6659"/>
                  </a:lnTo>
                  <a:lnTo>
                    <a:pt x="9372" y="6659"/>
                  </a:lnTo>
                  <a:lnTo>
                    <a:pt x="8412" y="6713"/>
                  </a:lnTo>
                  <a:lnTo>
                    <a:pt x="7456" y="6758"/>
                  </a:lnTo>
                  <a:lnTo>
                    <a:pt x="7456" y="6758"/>
                  </a:lnTo>
                  <a:lnTo>
                    <a:pt x="5991" y="6835"/>
                  </a:lnTo>
                  <a:lnTo>
                    <a:pt x="5991" y="6835"/>
                  </a:lnTo>
                  <a:lnTo>
                    <a:pt x="5599" y="6853"/>
                  </a:lnTo>
                  <a:lnTo>
                    <a:pt x="5396" y="6858"/>
                  </a:lnTo>
                  <a:lnTo>
                    <a:pt x="5189" y="6862"/>
                  </a:lnTo>
                  <a:lnTo>
                    <a:pt x="4977" y="6858"/>
                  </a:lnTo>
                  <a:lnTo>
                    <a:pt x="4765" y="6853"/>
                  </a:lnTo>
                  <a:lnTo>
                    <a:pt x="4548" y="6839"/>
                  </a:lnTo>
                  <a:lnTo>
                    <a:pt x="4328" y="6826"/>
                  </a:lnTo>
                  <a:lnTo>
                    <a:pt x="4107" y="6799"/>
                  </a:lnTo>
                  <a:lnTo>
                    <a:pt x="3886" y="6772"/>
                  </a:lnTo>
                  <a:lnTo>
                    <a:pt x="3661" y="6735"/>
                  </a:lnTo>
                  <a:lnTo>
                    <a:pt x="3431" y="6690"/>
                  </a:lnTo>
                  <a:lnTo>
                    <a:pt x="3201" y="6636"/>
                  </a:lnTo>
                  <a:lnTo>
                    <a:pt x="2971" y="6573"/>
                  </a:lnTo>
                  <a:lnTo>
                    <a:pt x="2741" y="6501"/>
                  </a:lnTo>
                  <a:lnTo>
                    <a:pt x="2511" y="6420"/>
                  </a:lnTo>
                  <a:lnTo>
                    <a:pt x="2511" y="6420"/>
                  </a:lnTo>
                  <a:lnTo>
                    <a:pt x="2483" y="6411"/>
                  </a:lnTo>
                  <a:lnTo>
                    <a:pt x="2456" y="6411"/>
                  </a:lnTo>
                  <a:lnTo>
                    <a:pt x="2434" y="6415"/>
                  </a:lnTo>
                  <a:lnTo>
                    <a:pt x="2416" y="6425"/>
                  </a:lnTo>
                  <a:lnTo>
                    <a:pt x="2398" y="6438"/>
                  </a:lnTo>
                  <a:lnTo>
                    <a:pt x="2380" y="6447"/>
                  </a:lnTo>
                  <a:lnTo>
                    <a:pt x="2362" y="6470"/>
                  </a:lnTo>
                  <a:lnTo>
                    <a:pt x="2362" y="6470"/>
                  </a:lnTo>
                  <a:lnTo>
                    <a:pt x="2276" y="6573"/>
                  </a:lnTo>
                  <a:lnTo>
                    <a:pt x="2195" y="6686"/>
                  </a:lnTo>
                  <a:lnTo>
                    <a:pt x="2042" y="6911"/>
                  </a:lnTo>
                  <a:lnTo>
                    <a:pt x="2042" y="6911"/>
                  </a:lnTo>
                  <a:lnTo>
                    <a:pt x="1934" y="7078"/>
                  </a:lnTo>
                  <a:lnTo>
                    <a:pt x="1817" y="7245"/>
                  </a:lnTo>
                  <a:lnTo>
                    <a:pt x="1817" y="7245"/>
                  </a:lnTo>
                  <a:lnTo>
                    <a:pt x="1645" y="7475"/>
                  </a:lnTo>
                  <a:lnTo>
                    <a:pt x="1645" y="7475"/>
                  </a:lnTo>
                  <a:lnTo>
                    <a:pt x="1505" y="7669"/>
                  </a:lnTo>
                  <a:lnTo>
                    <a:pt x="1505" y="7669"/>
                  </a:lnTo>
                  <a:lnTo>
                    <a:pt x="1663" y="7507"/>
                  </a:lnTo>
                  <a:lnTo>
                    <a:pt x="1663" y="7507"/>
                  </a:lnTo>
                  <a:lnTo>
                    <a:pt x="1807" y="7362"/>
                  </a:lnTo>
                  <a:lnTo>
                    <a:pt x="1947" y="7213"/>
                  </a:lnTo>
                  <a:lnTo>
                    <a:pt x="1947" y="7213"/>
                  </a:lnTo>
                  <a:lnTo>
                    <a:pt x="2019" y="7141"/>
                  </a:lnTo>
                  <a:lnTo>
                    <a:pt x="2091" y="7069"/>
                  </a:lnTo>
                  <a:lnTo>
                    <a:pt x="2236" y="6938"/>
                  </a:lnTo>
                  <a:lnTo>
                    <a:pt x="2236" y="6938"/>
                  </a:lnTo>
                  <a:lnTo>
                    <a:pt x="2349" y="6830"/>
                  </a:lnTo>
                  <a:lnTo>
                    <a:pt x="2461" y="6722"/>
                  </a:lnTo>
                  <a:lnTo>
                    <a:pt x="2502" y="6681"/>
                  </a:lnTo>
                  <a:lnTo>
                    <a:pt x="2551" y="6700"/>
                  </a:lnTo>
                  <a:lnTo>
                    <a:pt x="2551" y="6700"/>
                  </a:lnTo>
                  <a:lnTo>
                    <a:pt x="2727" y="6763"/>
                  </a:lnTo>
                  <a:lnTo>
                    <a:pt x="2903" y="6817"/>
                  </a:lnTo>
                  <a:lnTo>
                    <a:pt x="3088" y="6866"/>
                  </a:lnTo>
                  <a:lnTo>
                    <a:pt x="3268" y="6911"/>
                  </a:lnTo>
                  <a:lnTo>
                    <a:pt x="3458" y="6957"/>
                  </a:lnTo>
                  <a:lnTo>
                    <a:pt x="3647" y="6992"/>
                  </a:lnTo>
                  <a:lnTo>
                    <a:pt x="3840" y="7024"/>
                  </a:lnTo>
                  <a:lnTo>
                    <a:pt x="4039" y="7047"/>
                  </a:lnTo>
                  <a:lnTo>
                    <a:pt x="4242" y="7069"/>
                  </a:lnTo>
                  <a:lnTo>
                    <a:pt x="4449" y="7087"/>
                  </a:lnTo>
                  <a:lnTo>
                    <a:pt x="4666" y="7101"/>
                  </a:lnTo>
                  <a:lnTo>
                    <a:pt x="4887" y="7110"/>
                  </a:lnTo>
                  <a:lnTo>
                    <a:pt x="5112" y="7114"/>
                  </a:lnTo>
                  <a:lnTo>
                    <a:pt x="5342" y="7110"/>
                  </a:lnTo>
                  <a:lnTo>
                    <a:pt x="5581" y="7105"/>
                  </a:lnTo>
                  <a:lnTo>
                    <a:pt x="5829" y="7096"/>
                  </a:lnTo>
                  <a:lnTo>
                    <a:pt x="5829" y="7096"/>
                  </a:lnTo>
                  <a:lnTo>
                    <a:pt x="6717" y="7051"/>
                  </a:lnTo>
                  <a:lnTo>
                    <a:pt x="7623" y="7002"/>
                  </a:lnTo>
                  <a:lnTo>
                    <a:pt x="8547" y="6943"/>
                  </a:lnTo>
                  <a:lnTo>
                    <a:pt x="9012" y="6907"/>
                  </a:lnTo>
                  <a:lnTo>
                    <a:pt x="9476" y="6871"/>
                  </a:lnTo>
                  <a:lnTo>
                    <a:pt x="9476" y="6871"/>
                  </a:lnTo>
                  <a:lnTo>
                    <a:pt x="9566" y="6862"/>
                  </a:lnTo>
                  <a:lnTo>
                    <a:pt x="9647" y="6848"/>
                  </a:lnTo>
                  <a:lnTo>
                    <a:pt x="9728" y="6835"/>
                  </a:lnTo>
                  <a:lnTo>
                    <a:pt x="9800" y="6817"/>
                  </a:lnTo>
                  <a:lnTo>
                    <a:pt x="9872" y="6794"/>
                  </a:lnTo>
                  <a:lnTo>
                    <a:pt x="9940" y="6772"/>
                  </a:lnTo>
                  <a:lnTo>
                    <a:pt x="10003" y="6740"/>
                  </a:lnTo>
                  <a:lnTo>
                    <a:pt x="10062" y="6713"/>
                  </a:lnTo>
                  <a:lnTo>
                    <a:pt x="10116" y="6677"/>
                  </a:lnTo>
                  <a:lnTo>
                    <a:pt x="10170" y="6641"/>
                  </a:lnTo>
                  <a:lnTo>
                    <a:pt x="10215" y="6600"/>
                  </a:lnTo>
                  <a:lnTo>
                    <a:pt x="10260" y="6555"/>
                  </a:lnTo>
                  <a:lnTo>
                    <a:pt x="10301" y="6505"/>
                  </a:lnTo>
                  <a:lnTo>
                    <a:pt x="10342" y="6456"/>
                  </a:lnTo>
                  <a:lnTo>
                    <a:pt x="10377" y="6398"/>
                  </a:lnTo>
                  <a:lnTo>
                    <a:pt x="10409" y="6339"/>
                  </a:lnTo>
                  <a:lnTo>
                    <a:pt x="10409" y="6339"/>
                  </a:lnTo>
                  <a:lnTo>
                    <a:pt x="10436" y="6276"/>
                  </a:lnTo>
                  <a:lnTo>
                    <a:pt x="10463" y="6213"/>
                  </a:lnTo>
                  <a:lnTo>
                    <a:pt x="10486" y="6150"/>
                  </a:lnTo>
                  <a:lnTo>
                    <a:pt x="10508" y="6082"/>
                  </a:lnTo>
                  <a:lnTo>
                    <a:pt x="10545" y="5947"/>
                  </a:lnTo>
                  <a:lnTo>
                    <a:pt x="10571" y="5807"/>
                  </a:lnTo>
                  <a:lnTo>
                    <a:pt x="10598" y="5667"/>
                  </a:lnTo>
                  <a:lnTo>
                    <a:pt x="10617" y="5523"/>
                  </a:lnTo>
                  <a:lnTo>
                    <a:pt x="10644" y="5230"/>
                  </a:lnTo>
                </a:path>
              </a:pathLst>
            </a:custGeom>
            <a:solidFill>
              <a:schemeClr val="accent3"/>
            </a:solidFill>
            <a:ln>
              <a:noFill/>
            </a:ln>
            <a:effectLst/>
          </p:spPr>
          <p:txBody>
            <a:bodyPr wrap="none" anchor="ctr"/>
            <a:lstStyle/>
            <a:p>
              <a:endParaRPr lang="en-US"/>
            </a:p>
          </p:txBody>
        </p:sp>
      </p:grpSp>
      <p:sp>
        <p:nvSpPr>
          <p:cNvPr id="33" name="Rectangle 32">
            <a:extLst>
              <a:ext uri="{FF2B5EF4-FFF2-40B4-BE49-F238E27FC236}">
                <a16:creationId xmlns:a16="http://schemas.microsoft.com/office/drawing/2014/main" xmlns="" id="{C5BB0B42-02F5-F443-B04B-ABECB7922D43}"/>
              </a:ext>
            </a:extLst>
          </p:cNvPr>
          <p:cNvSpPr/>
          <p:nvPr/>
        </p:nvSpPr>
        <p:spPr>
          <a:xfrm>
            <a:off x="3950379" y="1652714"/>
            <a:ext cx="3509387" cy="1200329"/>
          </a:xfrm>
          <a:prstGeom prst="rect">
            <a:avLst/>
          </a:prstGeom>
        </p:spPr>
        <p:txBody>
          <a:bodyPr wrap="square">
            <a:spAutoFit/>
          </a:bodyPr>
          <a:lstStyle/>
          <a:p>
            <a:pPr algn="ctr"/>
            <a:r>
              <a:rPr lang="en-GB" dirty="0">
                <a:solidFill>
                  <a:schemeClr val="bg1"/>
                </a:solidFill>
                <a:latin typeface="Museo Sans 300" panose="02000000000000000000"/>
              </a:rPr>
              <a:t>I go on here when I am anxious and makes me feel like I've dropped lots of weight off my shoulders – love, love this app</a:t>
            </a:r>
            <a:endParaRPr lang="en-US" dirty="0">
              <a:solidFill>
                <a:schemeClr val="bg1"/>
              </a:solidFill>
            </a:endParaRPr>
          </a:p>
        </p:txBody>
      </p:sp>
      <p:grpSp>
        <p:nvGrpSpPr>
          <p:cNvPr id="34" name="Group 33">
            <a:extLst>
              <a:ext uri="{FF2B5EF4-FFF2-40B4-BE49-F238E27FC236}">
                <a16:creationId xmlns:a16="http://schemas.microsoft.com/office/drawing/2014/main" xmlns="" id="{573DF4A6-371C-774A-A87B-587704533019}"/>
              </a:ext>
            </a:extLst>
          </p:cNvPr>
          <p:cNvGrpSpPr/>
          <p:nvPr/>
        </p:nvGrpSpPr>
        <p:grpSpPr>
          <a:xfrm>
            <a:off x="4020620" y="3994451"/>
            <a:ext cx="4650145" cy="2246193"/>
            <a:chOff x="1574261" y="1925256"/>
            <a:chExt cx="4171475" cy="2955693"/>
          </a:xfrm>
        </p:grpSpPr>
        <p:sp>
          <p:nvSpPr>
            <p:cNvPr id="35" name="Freeform 34">
              <a:extLst>
                <a:ext uri="{FF2B5EF4-FFF2-40B4-BE49-F238E27FC236}">
                  <a16:creationId xmlns:a16="http://schemas.microsoft.com/office/drawing/2014/main" xmlns="" id="{F2D615C1-1384-A346-8F91-A09A733320DD}"/>
                </a:ext>
              </a:extLst>
            </p:cNvPr>
            <p:cNvSpPr/>
            <p:nvPr/>
          </p:nvSpPr>
          <p:spPr>
            <a:xfrm>
              <a:off x="1643842" y="1998218"/>
              <a:ext cx="4023286" cy="2828544"/>
            </a:xfrm>
            <a:custGeom>
              <a:avLst/>
              <a:gdLst>
                <a:gd name="connsiteX0" fmla="*/ 1748176 w 4023286"/>
                <a:gd name="connsiteY0" fmla="*/ 0 h 2828544"/>
                <a:gd name="connsiteX1" fmla="*/ 2046434 w 4023286"/>
                <a:gd name="connsiteY1" fmla="*/ 0 h 2828544"/>
                <a:gd name="connsiteX2" fmla="*/ 2339802 w 4023286"/>
                <a:gd name="connsiteY2" fmla="*/ 1504 h 2828544"/>
                <a:gd name="connsiteX3" fmla="*/ 2634675 w 4023286"/>
                <a:gd name="connsiteY3" fmla="*/ 4889 h 2828544"/>
                <a:gd name="connsiteX4" fmla="*/ 2929924 w 4023286"/>
                <a:gd name="connsiteY4" fmla="*/ 11658 h 2828544"/>
                <a:gd name="connsiteX5" fmla="*/ 3223293 w 4023286"/>
                <a:gd name="connsiteY5" fmla="*/ 21813 h 2828544"/>
                <a:gd name="connsiteX6" fmla="*/ 3295883 w 4023286"/>
                <a:gd name="connsiteY6" fmla="*/ 21813 h 2828544"/>
                <a:gd name="connsiteX7" fmla="*/ 3374114 w 4023286"/>
                <a:gd name="connsiteY7" fmla="*/ 21813 h 2828544"/>
                <a:gd name="connsiteX8" fmla="*/ 3485820 w 4023286"/>
                <a:gd name="connsiteY8" fmla="*/ 21813 h 2828544"/>
                <a:gd name="connsiteX9" fmla="*/ 3543742 w 4023286"/>
                <a:gd name="connsiteY9" fmla="*/ 23693 h 2828544"/>
                <a:gd name="connsiteX10" fmla="*/ 3597902 w 4023286"/>
                <a:gd name="connsiteY10" fmla="*/ 25574 h 2828544"/>
                <a:gd name="connsiteX11" fmla="*/ 3653943 w 4023286"/>
                <a:gd name="connsiteY11" fmla="*/ 30463 h 2828544"/>
                <a:gd name="connsiteX12" fmla="*/ 3706599 w 4023286"/>
                <a:gd name="connsiteY12" fmla="*/ 38737 h 2828544"/>
                <a:gd name="connsiteX13" fmla="*/ 3758879 w 4023286"/>
                <a:gd name="connsiteY13" fmla="*/ 49267 h 2828544"/>
                <a:gd name="connsiteX14" fmla="*/ 3784454 w 4023286"/>
                <a:gd name="connsiteY14" fmla="*/ 55661 h 2828544"/>
                <a:gd name="connsiteX15" fmla="*/ 3810030 w 4023286"/>
                <a:gd name="connsiteY15" fmla="*/ 64311 h 2828544"/>
                <a:gd name="connsiteX16" fmla="*/ 3837110 w 4023286"/>
                <a:gd name="connsiteY16" fmla="*/ 74465 h 2828544"/>
                <a:gd name="connsiteX17" fmla="*/ 3860429 w 4023286"/>
                <a:gd name="connsiteY17" fmla="*/ 86500 h 2828544"/>
                <a:gd name="connsiteX18" fmla="*/ 3884501 w 4023286"/>
                <a:gd name="connsiteY18" fmla="*/ 100040 h 2828544"/>
                <a:gd name="connsiteX19" fmla="*/ 3906315 w 4023286"/>
                <a:gd name="connsiteY19" fmla="*/ 116964 h 2828544"/>
                <a:gd name="connsiteX20" fmla="*/ 3925121 w 4023286"/>
                <a:gd name="connsiteY20" fmla="*/ 135768 h 2828544"/>
                <a:gd name="connsiteX21" fmla="*/ 3943926 w 4023286"/>
                <a:gd name="connsiteY21" fmla="*/ 156077 h 2828544"/>
                <a:gd name="connsiteX22" fmla="*/ 3958971 w 4023286"/>
                <a:gd name="connsiteY22" fmla="*/ 177890 h 2828544"/>
                <a:gd name="connsiteX23" fmla="*/ 3972511 w 4023286"/>
                <a:gd name="connsiteY23" fmla="*/ 201584 h 2828544"/>
                <a:gd name="connsiteX24" fmla="*/ 3986051 w 4023286"/>
                <a:gd name="connsiteY24" fmla="*/ 228662 h 2828544"/>
                <a:gd name="connsiteX25" fmla="*/ 3996206 w 4023286"/>
                <a:gd name="connsiteY25" fmla="*/ 257621 h 2828544"/>
                <a:gd name="connsiteX26" fmla="*/ 4004857 w 4023286"/>
                <a:gd name="connsiteY26" fmla="*/ 288085 h 2828544"/>
                <a:gd name="connsiteX27" fmla="*/ 4013131 w 4023286"/>
                <a:gd name="connsiteY27" fmla="*/ 320429 h 2828544"/>
                <a:gd name="connsiteX28" fmla="*/ 4018397 w 4023286"/>
                <a:gd name="connsiteY28" fmla="*/ 354277 h 2828544"/>
                <a:gd name="connsiteX29" fmla="*/ 4021782 w 4023286"/>
                <a:gd name="connsiteY29" fmla="*/ 391510 h 2828544"/>
                <a:gd name="connsiteX30" fmla="*/ 4023286 w 4023286"/>
                <a:gd name="connsiteY30" fmla="*/ 428742 h 2828544"/>
                <a:gd name="connsiteX31" fmla="*/ 4023286 w 4023286"/>
                <a:gd name="connsiteY31" fmla="*/ 469736 h 2828544"/>
                <a:gd name="connsiteX32" fmla="*/ 4021782 w 4023286"/>
                <a:gd name="connsiteY32" fmla="*/ 517124 h 2828544"/>
                <a:gd name="connsiteX33" fmla="*/ 4018397 w 4023286"/>
                <a:gd name="connsiteY33" fmla="*/ 564511 h 2828544"/>
                <a:gd name="connsiteX34" fmla="*/ 4010122 w 4023286"/>
                <a:gd name="connsiteY34" fmla="*/ 659662 h 2828544"/>
                <a:gd name="connsiteX35" fmla="*/ 3998087 w 4023286"/>
                <a:gd name="connsiteY35" fmla="*/ 752932 h 2828544"/>
                <a:gd name="connsiteX36" fmla="*/ 3984547 w 4023286"/>
                <a:gd name="connsiteY36" fmla="*/ 845827 h 2828544"/>
                <a:gd name="connsiteX37" fmla="*/ 3965741 w 4023286"/>
                <a:gd name="connsiteY37" fmla="*/ 978210 h 2828544"/>
                <a:gd name="connsiteX38" fmla="*/ 3891271 w 4023286"/>
                <a:gd name="connsiteY38" fmla="*/ 1561526 h 2828544"/>
                <a:gd name="connsiteX39" fmla="*/ 3870960 w 4023286"/>
                <a:gd name="connsiteY39" fmla="*/ 1734528 h 2828544"/>
                <a:gd name="connsiteX40" fmla="*/ 3848770 w 4023286"/>
                <a:gd name="connsiteY40" fmla="*/ 1924453 h 2828544"/>
                <a:gd name="connsiteX41" fmla="*/ 3835230 w 4023286"/>
                <a:gd name="connsiteY41" fmla="*/ 2019604 h 2828544"/>
                <a:gd name="connsiteX42" fmla="*/ 3820185 w 4023286"/>
                <a:gd name="connsiteY42" fmla="*/ 2116259 h 2828544"/>
                <a:gd name="connsiteX43" fmla="*/ 3808149 w 4023286"/>
                <a:gd name="connsiteY43" fmla="*/ 2173801 h 2828544"/>
                <a:gd name="connsiteX44" fmla="*/ 3799499 w 4023286"/>
                <a:gd name="connsiteY44" fmla="*/ 2202384 h 2828544"/>
                <a:gd name="connsiteX45" fmla="*/ 3791224 w 4023286"/>
                <a:gd name="connsiteY45" fmla="*/ 2231343 h 2828544"/>
                <a:gd name="connsiteX46" fmla="*/ 3779189 w 4023286"/>
                <a:gd name="connsiteY46" fmla="*/ 2259926 h 2828544"/>
                <a:gd name="connsiteX47" fmla="*/ 3765649 w 4023286"/>
                <a:gd name="connsiteY47" fmla="*/ 2285500 h 2828544"/>
                <a:gd name="connsiteX48" fmla="*/ 3750604 w 4023286"/>
                <a:gd name="connsiteY48" fmla="*/ 2311074 h 2828544"/>
                <a:gd name="connsiteX49" fmla="*/ 3731798 w 4023286"/>
                <a:gd name="connsiteY49" fmla="*/ 2334768 h 2828544"/>
                <a:gd name="connsiteX50" fmla="*/ 3718258 w 4023286"/>
                <a:gd name="connsiteY50" fmla="*/ 2350187 h 2828544"/>
                <a:gd name="connsiteX51" fmla="*/ 3702838 w 4023286"/>
                <a:gd name="connsiteY51" fmla="*/ 2363727 h 2828544"/>
                <a:gd name="connsiteX52" fmla="*/ 3685913 w 4023286"/>
                <a:gd name="connsiteY52" fmla="*/ 2375385 h 2828544"/>
                <a:gd name="connsiteX53" fmla="*/ 3670868 w 4023286"/>
                <a:gd name="connsiteY53" fmla="*/ 2385540 h 2828544"/>
                <a:gd name="connsiteX54" fmla="*/ 3653943 w 4023286"/>
                <a:gd name="connsiteY54" fmla="*/ 2394190 h 2828544"/>
                <a:gd name="connsiteX55" fmla="*/ 3635137 w 4023286"/>
                <a:gd name="connsiteY55" fmla="*/ 2400960 h 2828544"/>
                <a:gd name="connsiteX56" fmla="*/ 3618212 w 4023286"/>
                <a:gd name="connsiteY56" fmla="*/ 2407729 h 2828544"/>
                <a:gd name="connsiteX57" fmla="*/ 3599406 w 4023286"/>
                <a:gd name="connsiteY57" fmla="*/ 2412618 h 2828544"/>
                <a:gd name="connsiteX58" fmla="*/ 3562171 w 4023286"/>
                <a:gd name="connsiteY58" fmla="*/ 2421268 h 2828544"/>
                <a:gd name="connsiteX59" fmla="*/ 3526817 w 4023286"/>
                <a:gd name="connsiteY59" fmla="*/ 2426158 h 2828544"/>
                <a:gd name="connsiteX60" fmla="*/ 3491086 w 4023286"/>
                <a:gd name="connsiteY60" fmla="*/ 2429919 h 2828544"/>
                <a:gd name="connsiteX61" fmla="*/ 3455355 w 4023286"/>
                <a:gd name="connsiteY61" fmla="*/ 2431423 h 2828544"/>
                <a:gd name="connsiteX62" fmla="*/ 3094286 w 4023286"/>
                <a:gd name="connsiteY62" fmla="*/ 2451732 h 2828544"/>
                <a:gd name="connsiteX63" fmla="*/ 2734721 w 4023286"/>
                <a:gd name="connsiteY63" fmla="*/ 2468656 h 2828544"/>
                <a:gd name="connsiteX64" fmla="*/ 2183715 w 4023286"/>
                <a:gd name="connsiteY64" fmla="*/ 2497615 h 2828544"/>
                <a:gd name="connsiteX65" fmla="*/ 2036279 w 4023286"/>
                <a:gd name="connsiteY65" fmla="*/ 2504384 h 2828544"/>
                <a:gd name="connsiteX66" fmla="*/ 1959928 w 4023286"/>
                <a:gd name="connsiteY66" fmla="*/ 2506265 h 2828544"/>
                <a:gd name="connsiteX67" fmla="*/ 1882072 w 4023286"/>
                <a:gd name="connsiteY67" fmla="*/ 2507769 h 2828544"/>
                <a:gd name="connsiteX68" fmla="*/ 1802336 w 4023286"/>
                <a:gd name="connsiteY68" fmla="*/ 2506265 h 2828544"/>
                <a:gd name="connsiteX69" fmla="*/ 1722600 w 4023286"/>
                <a:gd name="connsiteY69" fmla="*/ 2504384 h 2828544"/>
                <a:gd name="connsiteX70" fmla="*/ 1640983 w 4023286"/>
                <a:gd name="connsiteY70" fmla="*/ 2499119 h 2828544"/>
                <a:gd name="connsiteX71" fmla="*/ 1558238 w 4023286"/>
                <a:gd name="connsiteY71" fmla="*/ 2494230 h 2828544"/>
                <a:gd name="connsiteX72" fmla="*/ 1475117 w 4023286"/>
                <a:gd name="connsiteY72" fmla="*/ 2484075 h 2828544"/>
                <a:gd name="connsiteX73" fmla="*/ 1391996 w 4023286"/>
                <a:gd name="connsiteY73" fmla="*/ 2473921 h 2828544"/>
                <a:gd name="connsiteX74" fmla="*/ 1307371 w 4023286"/>
                <a:gd name="connsiteY74" fmla="*/ 2460006 h 2828544"/>
                <a:gd name="connsiteX75" fmla="*/ 1220865 w 4023286"/>
                <a:gd name="connsiteY75" fmla="*/ 2443082 h 2828544"/>
                <a:gd name="connsiteX76" fmla="*/ 1134359 w 4023286"/>
                <a:gd name="connsiteY76" fmla="*/ 2422773 h 2828544"/>
                <a:gd name="connsiteX77" fmla="*/ 1047852 w 4023286"/>
                <a:gd name="connsiteY77" fmla="*/ 2399079 h 2828544"/>
                <a:gd name="connsiteX78" fmla="*/ 961346 w 4023286"/>
                <a:gd name="connsiteY78" fmla="*/ 2372001 h 2828544"/>
                <a:gd name="connsiteX79" fmla="*/ 874840 w 4023286"/>
                <a:gd name="connsiteY79" fmla="*/ 2341537 h 2828544"/>
                <a:gd name="connsiteX80" fmla="*/ 864309 w 4023286"/>
                <a:gd name="connsiteY80" fmla="*/ 2338152 h 2828544"/>
                <a:gd name="connsiteX81" fmla="*/ 854154 w 4023286"/>
                <a:gd name="connsiteY81" fmla="*/ 2338152 h 2828544"/>
                <a:gd name="connsiteX82" fmla="*/ 845879 w 4023286"/>
                <a:gd name="connsiteY82" fmla="*/ 2339657 h 2828544"/>
                <a:gd name="connsiteX83" fmla="*/ 839109 w 4023286"/>
                <a:gd name="connsiteY83" fmla="*/ 2343418 h 2828544"/>
                <a:gd name="connsiteX84" fmla="*/ 832339 w 4023286"/>
                <a:gd name="connsiteY84" fmla="*/ 2348307 h 2828544"/>
                <a:gd name="connsiteX85" fmla="*/ 825569 w 4023286"/>
                <a:gd name="connsiteY85" fmla="*/ 2351692 h 2828544"/>
                <a:gd name="connsiteX86" fmla="*/ 818799 w 4023286"/>
                <a:gd name="connsiteY86" fmla="*/ 2360342 h 2828544"/>
                <a:gd name="connsiteX87" fmla="*/ 786454 w 4023286"/>
                <a:gd name="connsiteY87" fmla="*/ 2399079 h 2828544"/>
                <a:gd name="connsiteX88" fmla="*/ 755988 w 4023286"/>
                <a:gd name="connsiteY88" fmla="*/ 2441577 h 2828544"/>
                <a:gd name="connsiteX89" fmla="*/ 698443 w 4023286"/>
                <a:gd name="connsiteY89" fmla="*/ 2526198 h 2828544"/>
                <a:gd name="connsiteX90" fmla="*/ 657823 w 4023286"/>
                <a:gd name="connsiteY90" fmla="*/ 2589005 h 2828544"/>
                <a:gd name="connsiteX91" fmla="*/ 613817 w 4023286"/>
                <a:gd name="connsiteY91" fmla="*/ 2651812 h 2828544"/>
                <a:gd name="connsiteX92" fmla="*/ 549126 w 4023286"/>
                <a:gd name="connsiteY92" fmla="*/ 2738312 h 2828544"/>
                <a:gd name="connsiteX93" fmla="*/ 530045 w 4023286"/>
                <a:gd name="connsiteY93" fmla="*/ 2764751 h 2828544"/>
                <a:gd name="connsiteX94" fmla="*/ 422606 w 4023286"/>
                <a:gd name="connsiteY94" fmla="*/ 2828544 h 2828544"/>
                <a:gd name="connsiteX95" fmla="*/ 450960 w 4023286"/>
                <a:gd name="connsiteY95" fmla="*/ 2707849 h 2828544"/>
                <a:gd name="connsiteX96" fmla="*/ 493461 w 4023286"/>
                <a:gd name="connsiteY96" fmla="*/ 2528078 h 2828544"/>
                <a:gd name="connsiteX97" fmla="*/ 513771 w 4023286"/>
                <a:gd name="connsiteY97" fmla="*/ 2438192 h 2828544"/>
                <a:gd name="connsiteX98" fmla="*/ 532201 w 4023286"/>
                <a:gd name="connsiteY98" fmla="*/ 2346426 h 2828544"/>
                <a:gd name="connsiteX99" fmla="*/ 532201 w 4023286"/>
                <a:gd name="connsiteY99" fmla="*/ 2339657 h 2828544"/>
                <a:gd name="connsiteX100" fmla="*/ 530696 w 4023286"/>
                <a:gd name="connsiteY100" fmla="*/ 2333263 h 2828544"/>
                <a:gd name="connsiteX101" fmla="*/ 525431 w 4023286"/>
                <a:gd name="connsiteY101" fmla="*/ 2326118 h 2828544"/>
                <a:gd name="connsiteX102" fmla="*/ 518661 w 4023286"/>
                <a:gd name="connsiteY102" fmla="*/ 2321228 h 2828544"/>
                <a:gd name="connsiteX103" fmla="*/ 506625 w 4023286"/>
                <a:gd name="connsiteY103" fmla="*/ 2316339 h 2828544"/>
                <a:gd name="connsiteX104" fmla="*/ 494966 w 4023286"/>
                <a:gd name="connsiteY104" fmla="*/ 2314459 h 2828544"/>
                <a:gd name="connsiteX105" fmla="*/ 482930 w 4023286"/>
                <a:gd name="connsiteY105" fmla="*/ 2316339 h 2828544"/>
                <a:gd name="connsiteX106" fmla="*/ 478040 w 4023286"/>
                <a:gd name="connsiteY106" fmla="*/ 2317844 h 2828544"/>
                <a:gd name="connsiteX107" fmla="*/ 474655 w 4023286"/>
                <a:gd name="connsiteY107" fmla="*/ 2321228 h 2828544"/>
                <a:gd name="connsiteX108" fmla="*/ 452465 w 4023286"/>
                <a:gd name="connsiteY108" fmla="*/ 2336272 h 2828544"/>
                <a:gd name="connsiteX109" fmla="*/ 430274 w 4023286"/>
                <a:gd name="connsiteY109" fmla="*/ 2350187 h 2828544"/>
                <a:gd name="connsiteX110" fmla="*/ 408459 w 4023286"/>
                <a:gd name="connsiteY110" fmla="*/ 2360342 h 2828544"/>
                <a:gd name="connsiteX111" fmla="*/ 384764 w 4023286"/>
                <a:gd name="connsiteY111" fmla="*/ 2367111 h 2828544"/>
                <a:gd name="connsiteX112" fmla="*/ 359189 w 4023286"/>
                <a:gd name="connsiteY112" fmla="*/ 2370496 h 2828544"/>
                <a:gd name="connsiteX113" fmla="*/ 335493 w 4023286"/>
                <a:gd name="connsiteY113" fmla="*/ 2372001 h 2828544"/>
                <a:gd name="connsiteX114" fmla="*/ 308413 w 4023286"/>
                <a:gd name="connsiteY114" fmla="*/ 2370496 h 2828544"/>
                <a:gd name="connsiteX115" fmla="*/ 282838 w 4023286"/>
                <a:gd name="connsiteY115" fmla="*/ 2365231 h 2828544"/>
                <a:gd name="connsiteX116" fmla="*/ 265912 w 4023286"/>
                <a:gd name="connsiteY116" fmla="*/ 2360342 h 2828544"/>
                <a:gd name="connsiteX117" fmla="*/ 247483 w 4023286"/>
                <a:gd name="connsiteY117" fmla="*/ 2355077 h 2828544"/>
                <a:gd name="connsiteX118" fmla="*/ 230182 w 4023286"/>
                <a:gd name="connsiteY118" fmla="*/ 2346426 h 2828544"/>
                <a:gd name="connsiteX119" fmla="*/ 213257 w 4023286"/>
                <a:gd name="connsiteY119" fmla="*/ 2338152 h 2828544"/>
                <a:gd name="connsiteX120" fmla="*/ 196331 w 4023286"/>
                <a:gd name="connsiteY120" fmla="*/ 2327998 h 2828544"/>
                <a:gd name="connsiteX121" fmla="*/ 179406 w 4023286"/>
                <a:gd name="connsiteY121" fmla="*/ 2317844 h 2828544"/>
                <a:gd name="connsiteX122" fmla="*/ 164362 w 4023286"/>
                <a:gd name="connsiteY122" fmla="*/ 2306185 h 2828544"/>
                <a:gd name="connsiteX123" fmla="*/ 148941 w 4023286"/>
                <a:gd name="connsiteY123" fmla="*/ 2292269 h 2828544"/>
                <a:gd name="connsiteX124" fmla="*/ 133897 w 4023286"/>
                <a:gd name="connsiteY124" fmla="*/ 2278730 h 2828544"/>
                <a:gd name="connsiteX125" fmla="*/ 120357 w 4023286"/>
                <a:gd name="connsiteY125" fmla="*/ 2265191 h 2828544"/>
                <a:gd name="connsiteX126" fmla="*/ 106816 w 4023286"/>
                <a:gd name="connsiteY126" fmla="*/ 2249771 h 2828544"/>
                <a:gd name="connsiteX127" fmla="*/ 94781 w 4023286"/>
                <a:gd name="connsiteY127" fmla="*/ 2232847 h 2828544"/>
                <a:gd name="connsiteX128" fmla="*/ 82745 w 4023286"/>
                <a:gd name="connsiteY128" fmla="*/ 2215923 h 2828544"/>
                <a:gd name="connsiteX129" fmla="*/ 71086 w 4023286"/>
                <a:gd name="connsiteY129" fmla="*/ 2198999 h 2828544"/>
                <a:gd name="connsiteX130" fmla="*/ 62435 w 4023286"/>
                <a:gd name="connsiteY130" fmla="*/ 2182075 h 2828544"/>
                <a:gd name="connsiteX131" fmla="*/ 54160 w 4023286"/>
                <a:gd name="connsiteY131" fmla="*/ 2163647 h 2828544"/>
                <a:gd name="connsiteX132" fmla="*/ 42125 w 4023286"/>
                <a:gd name="connsiteY132" fmla="*/ 2136192 h 2828544"/>
                <a:gd name="connsiteX133" fmla="*/ 33850 w 4023286"/>
                <a:gd name="connsiteY133" fmla="*/ 2107609 h 2828544"/>
                <a:gd name="connsiteX134" fmla="*/ 25200 w 4023286"/>
                <a:gd name="connsiteY134" fmla="*/ 2080531 h 2828544"/>
                <a:gd name="connsiteX135" fmla="*/ 18430 w 4023286"/>
                <a:gd name="connsiteY135" fmla="*/ 2051572 h 2828544"/>
                <a:gd name="connsiteX136" fmla="*/ 13164 w 4023286"/>
                <a:gd name="connsiteY136" fmla="*/ 2022613 h 2828544"/>
                <a:gd name="connsiteX137" fmla="*/ 8275 w 4023286"/>
                <a:gd name="connsiteY137" fmla="*/ 1994030 h 2828544"/>
                <a:gd name="connsiteX138" fmla="*/ 3385 w 4023286"/>
                <a:gd name="connsiteY138" fmla="*/ 1936112 h 2828544"/>
                <a:gd name="connsiteX139" fmla="*/ 0 w 4023286"/>
                <a:gd name="connsiteY139" fmla="*/ 1877066 h 2828544"/>
                <a:gd name="connsiteX140" fmla="*/ 0 w 4023286"/>
                <a:gd name="connsiteY140" fmla="*/ 1817644 h 2828544"/>
                <a:gd name="connsiteX141" fmla="*/ 1505 w 4023286"/>
                <a:gd name="connsiteY141" fmla="*/ 1758221 h 2828544"/>
                <a:gd name="connsiteX142" fmla="*/ 4890 w 4023286"/>
                <a:gd name="connsiteY142" fmla="*/ 1698799 h 2828544"/>
                <a:gd name="connsiteX143" fmla="*/ 8275 w 4023286"/>
                <a:gd name="connsiteY143" fmla="*/ 1608914 h 2828544"/>
                <a:gd name="connsiteX144" fmla="*/ 16925 w 4023286"/>
                <a:gd name="connsiteY144" fmla="*/ 1218908 h 2828544"/>
                <a:gd name="connsiteX145" fmla="*/ 25200 w 4023286"/>
                <a:gd name="connsiteY145" fmla="*/ 830783 h 2828544"/>
                <a:gd name="connsiteX146" fmla="*/ 37235 w 4023286"/>
                <a:gd name="connsiteY146" fmla="*/ 438897 h 2828544"/>
                <a:gd name="connsiteX147" fmla="*/ 40620 w 4023286"/>
                <a:gd name="connsiteY147" fmla="*/ 373081 h 2828544"/>
                <a:gd name="connsiteX148" fmla="*/ 44005 w 4023286"/>
                <a:gd name="connsiteY148" fmla="*/ 339233 h 2828544"/>
                <a:gd name="connsiteX149" fmla="*/ 47390 w 4023286"/>
                <a:gd name="connsiteY149" fmla="*/ 306889 h 2828544"/>
                <a:gd name="connsiteX150" fmla="*/ 54160 w 4023286"/>
                <a:gd name="connsiteY150" fmla="*/ 274545 h 2828544"/>
                <a:gd name="connsiteX151" fmla="*/ 60930 w 4023286"/>
                <a:gd name="connsiteY151" fmla="*/ 244082 h 2828544"/>
                <a:gd name="connsiteX152" fmla="*/ 71086 w 4023286"/>
                <a:gd name="connsiteY152" fmla="*/ 215499 h 2828544"/>
                <a:gd name="connsiteX153" fmla="*/ 82745 w 4023286"/>
                <a:gd name="connsiteY153" fmla="*/ 186540 h 2828544"/>
                <a:gd name="connsiteX154" fmla="*/ 98166 w 4023286"/>
                <a:gd name="connsiteY154" fmla="*/ 159462 h 2828544"/>
                <a:gd name="connsiteX155" fmla="*/ 115091 w 4023286"/>
                <a:gd name="connsiteY155" fmla="*/ 135768 h 2828544"/>
                <a:gd name="connsiteX156" fmla="*/ 125246 w 4023286"/>
                <a:gd name="connsiteY156" fmla="*/ 123733 h 2828544"/>
                <a:gd name="connsiteX157" fmla="*/ 136905 w 4023286"/>
                <a:gd name="connsiteY157" fmla="*/ 113579 h 2828544"/>
                <a:gd name="connsiteX158" fmla="*/ 147437 w 4023286"/>
                <a:gd name="connsiteY158" fmla="*/ 103424 h 2828544"/>
                <a:gd name="connsiteX159" fmla="*/ 160977 w 4023286"/>
                <a:gd name="connsiteY159" fmla="*/ 93270 h 2828544"/>
                <a:gd name="connsiteX160" fmla="*/ 174517 w 4023286"/>
                <a:gd name="connsiteY160" fmla="*/ 84620 h 2828544"/>
                <a:gd name="connsiteX161" fmla="*/ 188057 w 4023286"/>
                <a:gd name="connsiteY161" fmla="*/ 76346 h 2828544"/>
                <a:gd name="connsiteX162" fmla="*/ 204982 w 4023286"/>
                <a:gd name="connsiteY162" fmla="*/ 69576 h 2828544"/>
                <a:gd name="connsiteX163" fmla="*/ 220403 w 4023286"/>
                <a:gd name="connsiteY163" fmla="*/ 62807 h 2828544"/>
                <a:gd name="connsiteX164" fmla="*/ 238832 w 4023286"/>
                <a:gd name="connsiteY164" fmla="*/ 57541 h 2828544"/>
                <a:gd name="connsiteX165" fmla="*/ 257638 w 4023286"/>
                <a:gd name="connsiteY165" fmla="*/ 52652 h 2828544"/>
                <a:gd name="connsiteX166" fmla="*/ 276444 w 4023286"/>
                <a:gd name="connsiteY166" fmla="*/ 49267 h 2828544"/>
                <a:gd name="connsiteX167" fmla="*/ 298258 w 4023286"/>
                <a:gd name="connsiteY167" fmla="*/ 45883 h 2828544"/>
                <a:gd name="connsiteX168" fmla="*/ 352418 w 4023286"/>
                <a:gd name="connsiteY168" fmla="*/ 40617 h 2828544"/>
                <a:gd name="connsiteX169" fmla="*/ 406955 w 4023286"/>
                <a:gd name="connsiteY169" fmla="*/ 35728 h 2828544"/>
                <a:gd name="connsiteX170" fmla="*/ 518661 w 4023286"/>
                <a:gd name="connsiteY170" fmla="*/ 30463 h 2828544"/>
                <a:gd name="connsiteX171" fmla="*/ 628862 w 4023286"/>
                <a:gd name="connsiteY171" fmla="*/ 25574 h 2828544"/>
                <a:gd name="connsiteX172" fmla="*/ 739063 w 4023286"/>
                <a:gd name="connsiteY172" fmla="*/ 21813 h 2828544"/>
                <a:gd name="connsiteX173" fmla="*/ 891765 w 4023286"/>
                <a:gd name="connsiteY173" fmla="*/ 18428 h 2828544"/>
                <a:gd name="connsiteX174" fmla="*/ 1169713 w 4023286"/>
                <a:gd name="connsiteY174" fmla="*/ 10154 h 2828544"/>
                <a:gd name="connsiteX175" fmla="*/ 1456312 w 4023286"/>
                <a:gd name="connsiteY175" fmla="*/ 3384 h 2828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Lst>
              <a:rect l="l" t="t" r="r" b="b"/>
              <a:pathLst>
                <a:path w="4023286" h="2828544">
                  <a:moveTo>
                    <a:pt x="1748176" y="0"/>
                  </a:moveTo>
                  <a:lnTo>
                    <a:pt x="2046434" y="0"/>
                  </a:lnTo>
                  <a:lnTo>
                    <a:pt x="2339802" y="1504"/>
                  </a:lnTo>
                  <a:lnTo>
                    <a:pt x="2634675" y="4889"/>
                  </a:lnTo>
                  <a:lnTo>
                    <a:pt x="2929924" y="11658"/>
                  </a:lnTo>
                  <a:lnTo>
                    <a:pt x="3223293" y="21813"/>
                  </a:lnTo>
                  <a:lnTo>
                    <a:pt x="3295883" y="21813"/>
                  </a:lnTo>
                  <a:lnTo>
                    <a:pt x="3374114" y="21813"/>
                  </a:lnTo>
                  <a:lnTo>
                    <a:pt x="3485820" y="21813"/>
                  </a:lnTo>
                  <a:lnTo>
                    <a:pt x="3543742" y="23693"/>
                  </a:lnTo>
                  <a:lnTo>
                    <a:pt x="3597902" y="25574"/>
                  </a:lnTo>
                  <a:lnTo>
                    <a:pt x="3653943" y="30463"/>
                  </a:lnTo>
                  <a:lnTo>
                    <a:pt x="3706599" y="38737"/>
                  </a:lnTo>
                  <a:lnTo>
                    <a:pt x="3758879" y="49267"/>
                  </a:lnTo>
                  <a:lnTo>
                    <a:pt x="3784454" y="55661"/>
                  </a:lnTo>
                  <a:lnTo>
                    <a:pt x="3810030" y="64311"/>
                  </a:lnTo>
                  <a:lnTo>
                    <a:pt x="3837110" y="74465"/>
                  </a:lnTo>
                  <a:lnTo>
                    <a:pt x="3860429" y="86500"/>
                  </a:lnTo>
                  <a:lnTo>
                    <a:pt x="3884501" y="100040"/>
                  </a:lnTo>
                  <a:lnTo>
                    <a:pt x="3906315" y="116964"/>
                  </a:lnTo>
                  <a:lnTo>
                    <a:pt x="3925121" y="135768"/>
                  </a:lnTo>
                  <a:lnTo>
                    <a:pt x="3943926" y="156077"/>
                  </a:lnTo>
                  <a:lnTo>
                    <a:pt x="3958971" y="177890"/>
                  </a:lnTo>
                  <a:lnTo>
                    <a:pt x="3972511" y="201584"/>
                  </a:lnTo>
                  <a:lnTo>
                    <a:pt x="3986051" y="228662"/>
                  </a:lnTo>
                  <a:lnTo>
                    <a:pt x="3996206" y="257621"/>
                  </a:lnTo>
                  <a:lnTo>
                    <a:pt x="4004857" y="288085"/>
                  </a:lnTo>
                  <a:lnTo>
                    <a:pt x="4013131" y="320429"/>
                  </a:lnTo>
                  <a:lnTo>
                    <a:pt x="4018397" y="354277"/>
                  </a:lnTo>
                  <a:lnTo>
                    <a:pt x="4021782" y="391510"/>
                  </a:lnTo>
                  <a:lnTo>
                    <a:pt x="4023286" y="428742"/>
                  </a:lnTo>
                  <a:lnTo>
                    <a:pt x="4023286" y="469736"/>
                  </a:lnTo>
                  <a:lnTo>
                    <a:pt x="4021782" y="517124"/>
                  </a:lnTo>
                  <a:lnTo>
                    <a:pt x="4018397" y="564511"/>
                  </a:lnTo>
                  <a:lnTo>
                    <a:pt x="4010122" y="659662"/>
                  </a:lnTo>
                  <a:lnTo>
                    <a:pt x="3998087" y="752932"/>
                  </a:lnTo>
                  <a:lnTo>
                    <a:pt x="3984547" y="845827"/>
                  </a:lnTo>
                  <a:lnTo>
                    <a:pt x="3965741" y="978210"/>
                  </a:lnTo>
                  <a:lnTo>
                    <a:pt x="3891271" y="1561526"/>
                  </a:lnTo>
                  <a:lnTo>
                    <a:pt x="3870960" y="1734528"/>
                  </a:lnTo>
                  <a:lnTo>
                    <a:pt x="3848770" y="1924453"/>
                  </a:lnTo>
                  <a:lnTo>
                    <a:pt x="3835230" y="2019604"/>
                  </a:lnTo>
                  <a:lnTo>
                    <a:pt x="3820185" y="2116259"/>
                  </a:lnTo>
                  <a:lnTo>
                    <a:pt x="3808149" y="2173801"/>
                  </a:lnTo>
                  <a:lnTo>
                    <a:pt x="3799499" y="2202384"/>
                  </a:lnTo>
                  <a:lnTo>
                    <a:pt x="3791224" y="2231343"/>
                  </a:lnTo>
                  <a:lnTo>
                    <a:pt x="3779189" y="2259926"/>
                  </a:lnTo>
                  <a:lnTo>
                    <a:pt x="3765649" y="2285500"/>
                  </a:lnTo>
                  <a:lnTo>
                    <a:pt x="3750604" y="2311074"/>
                  </a:lnTo>
                  <a:lnTo>
                    <a:pt x="3731798" y="2334768"/>
                  </a:lnTo>
                  <a:lnTo>
                    <a:pt x="3718258" y="2350187"/>
                  </a:lnTo>
                  <a:lnTo>
                    <a:pt x="3702838" y="2363727"/>
                  </a:lnTo>
                  <a:lnTo>
                    <a:pt x="3685913" y="2375385"/>
                  </a:lnTo>
                  <a:lnTo>
                    <a:pt x="3670868" y="2385540"/>
                  </a:lnTo>
                  <a:lnTo>
                    <a:pt x="3653943" y="2394190"/>
                  </a:lnTo>
                  <a:lnTo>
                    <a:pt x="3635137" y="2400960"/>
                  </a:lnTo>
                  <a:lnTo>
                    <a:pt x="3618212" y="2407729"/>
                  </a:lnTo>
                  <a:lnTo>
                    <a:pt x="3599406" y="2412618"/>
                  </a:lnTo>
                  <a:lnTo>
                    <a:pt x="3562171" y="2421268"/>
                  </a:lnTo>
                  <a:lnTo>
                    <a:pt x="3526817" y="2426158"/>
                  </a:lnTo>
                  <a:lnTo>
                    <a:pt x="3491086" y="2429919"/>
                  </a:lnTo>
                  <a:lnTo>
                    <a:pt x="3455355" y="2431423"/>
                  </a:lnTo>
                  <a:lnTo>
                    <a:pt x="3094286" y="2451732"/>
                  </a:lnTo>
                  <a:lnTo>
                    <a:pt x="2734721" y="2468656"/>
                  </a:lnTo>
                  <a:lnTo>
                    <a:pt x="2183715" y="2497615"/>
                  </a:lnTo>
                  <a:lnTo>
                    <a:pt x="2036279" y="2504384"/>
                  </a:lnTo>
                  <a:lnTo>
                    <a:pt x="1959928" y="2506265"/>
                  </a:lnTo>
                  <a:lnTo>
                    <a:pt x="1882072" y="2507769"/>
                  </a:lnTo>
                  <a:lnTo>
                    <a:pt x="1802336" y="2506265"/>
                  </a:lnTo>
                  <a:lnTo>
                    <a:pt x="1722600" y="2504384"/>
                  </a:lnTo>
                  <a:lnTo>
                    <a:pt x="1640983" y="2499119"/>
                  </a:lnTo>
                  <a:lnTo>
                    <a:pt x="1558238" y="2494230"/>
                  </a:lnTo>
                  <a:lnTo>
                    <a:pt x="1475117" y="2484075"/>
                  </a:lnTo>
                  <a:lnTo>
                    <a:pt x="1391996" y="2473921"/>
                  </a:lnTo>
                  <a:lnTo>
                    <a:pt x="1307371" y="2460006"/>
                  </a:lnTo>
                  <a:lnTo>
                    <a:pt x="1220865" y="2443082"/>
                  </a:lnTo>
                  <a:lnTo>
                    <a:pt x="1134359" y="2422773"/>
                  </a:lnTo>
                  <a:lnTo>
                    <a:pt x="1047852" y="2399079"/>
                  </a:lnTo>
                  <a:lnTo>
                    <a:pt x="961346" y="2372001"/>
                  </a:lnTo>
                  <a:lnTo>
                    <a:pt x="874840" y="2341537"/>
                  </a:lnTo>
                  <a:lnTo>
                    <a:pt x="864309" y="2338152"/>
                  </a:lnTo>
                  <a:lnTo>
                    <a:pt x="854154" y="2338152"/>
                  </a:lnTo>
                  <a:lnTo>
                    <a:pt x="845879" y="2339657"/>
                  </a:lnTo>
                  <a:lnTo>
                    <a:pt x="839109" y="2343418"/>
                  </a:lnTo>
                  <a:lnTo>
                    <a:pt x="832339" y="2348307"/>
                  </a:lnTo>
                  <a:lnTo>
                    <a:pt x="825569" y="2351692"/>
                  </a:lnTo>
                  <a:lnTo>
                    <a:pt x="818799" y="2360342"/>
                  </a:lnTo>
                  <a:lnTo>
                    <a:pt x="786454" y="2399079"/>
                  </a:lnTo>
                  <a:lnTo>
                    <a:pt x="755988" y="2441577"/>
                  </a:lnTo>
                  <a:lnTo>
                    <a:pt x="698443" y="2526198"/>
                  </a:lnTo>
                  <a:lnTo>
                    <a:pt x="657823" y="2589005"/>
                  </a:lnTo>
                  <a:lnTo>
                    <a:pt x="613817" y="2651812"/>
                  </a:lnTo>
                  <a:lnTo>
                    <a:pt x="549126" y="2738312"/>
                  </a:lnTo>
                  <a:lnTo>
                    <a:pt x="530045" y="2764751"/>
                  </a:lnTo>
                  <a:lnTo>
                    <a:pt x="422606" y="2828544"/>
                  </a:lnTo>
                  <a:lnTo>
                    <a:pt x="450960" y="2707849"/>
                  </a:lnTo>
                  <a:lnTo>
                    <a:pt x="493461" y="2528078"/>
                  </a:lnTo>
                  <a:lnTo>
                    <a:pt x="513771" y="2438192"/>
                  </a:lnTo>
                  <a:lnTo>
                    <a:pt x="532201" y="2346426"/>
                  </a:lnTo>
                  <a:lnTo>
                    <a:pt x="532201" y="2339657"/>
                  </a:lnTo>
                  <a:lnTo>
                    <a:pt x="530696" y="2333263"/>
                  </a:lnTo>
                  <a:lnTo>
                    <a:pt x="525431" y="2326118"/>
                  </a:lnTo>
                  <a:lnTo>
                    <a:pt x="518661" y="2321228"/>
                  </a:lnTo>
                  <a:lnTo>
                    <a:pt x="506625" y="2316339"/>
                  </a:lnTo>
                  <a:lnTo>
                    <a:pt x="494966" y="2314459"/>
                  </a:lnTo>
                  <a:lnTo>
                    <a:pt x="482930" y="2316339"/>
                  </a:lnTo>
                  <a:lnTo>
                    <a:pt x="478040" y="2317844"/>
                  </a:lnTo>
                  <a:lnTo>
                    <a:pt x="474655" y="2321228"/>
                  </a:lnTo>
                  <a:lnTo>
                    <a:pt x="452465" y="2336272"/>
                  </a:lnTo>
                  <a:lnTo>
                    <a:pt x="430274" y="2350187"/>
                  </a:lnTo>
                  <a:lnTo>
                    <a:pt x="408459" y="2360342"/>
                  </a:lnTo>
                  <a:lnTo>
                    <a:pt x="384764" y="2367111"/>
                  </a:lnTo>
                  <a:lnTo>
                    <a:pt x="359189" y="2370496"/>
                  </a:lnTo>
                  <a:lnTo>
                    <a:pt x="335493" y="2372001"/>
                  </a:lnTo>
                  <a:lnTo>
                    <a:pt x="308413" y="2370496"/>
                  </a:lnTo>
                  <a:lnTo>
                    <a:pt x="282838" y="2365231"/>
                  </a:lnTo>
                  <a:lnTo>
                    <a:pt x="265912" y="2360342"/>
                  </a:lnTo>
                  <a:lnTo>
                    <a:pt x="247483" y="2355077"/>
                  </a:lnTo>
                  <a:lnTo>
                    <a:pt x="230182" y="2346426"/>
                  </a:lnTo>
                  <a:lnTo>
                    <a:pt x="213257" y="2338152"/>
                  </a:lnTo>
                  <a:lnTo>
                    <a:pt x="196331" y="2327998"/>
                  </a:lnTo>
                  <a:lnTo>
                    <a:pt x="179406" y="2317844"/>
                  </a:lnTo>
                  <a:lnTo>
                    <a:pt x="164362" y="2306185"/>
                  </a:lnTo>
                  <a:lnTo>
                    <a:pt x="148941" y="2292269"/>
                  </a:lnTo>
                  <a:lnTo>
                    <a:pt x="133897" y="2278730"/>
                  </a:lnTo>
                  <a:lnTo>
                    <a:pt x="120357" y="2265191"/>
                  </a:lnTo>
                  <a:lnTo>
                    <a:pt x="106816" y="2249771"/>
                  </a:lnTo>
                  <a:lnTo>
                    <a:pt x="94781" y="2232847"/>
                  </a:lnTo>
                  <a:lnTo>
                    <a:pt x="82745" y="2215923"/>
                  </a:lnTo>
                  <a:lnTo>
                    <a:pt x="71086" y="2198999"/>
                  </a:lnTo>
                  <a:lnTo>
                    <a:pt x="62435" y="2182075"/>
                  </a:lnTo>
                  <a:lnTo>
                    <a:pt x="54160" y="2163647"/>
                  </a:lnTo>
                  <a:lnTo>
                    <a:pt x="42125" y="2136192"/>
                  </a:lnTo>
                  <a:lnTo>
                    <a:pt x="33850" y="2107609"/>
                  </a:lnTo>
                  <a:lnTo>
                    <a:pt x="25200" y="2080531"/>
                  </a:lnTo>
                  <a:lnTo>
                    <a:pt x="18430" y="2051572"/>
                  </a:lnTo>
                  <a:lnTo>
                    <a:pt x="13164" y="2022613"/>
                  </a:lnTo>
                  <a:lnTo>
                    <a:pt x="8275" y="1994030"/>
                  </a:lnTo>
                  <a:lnTo>
                    <a:pt x="3385" y="1936112"/>
                  </a:lnTo>
                  <a:lnTo>
                    <a:pt x="0" y="1877066"/>
                  </a:lnTo>
                  <a:lnTo>
                    <a:pt x="0" y="1817644"/>
                  </a:lnTo>
                  <a:lnTo>
                    <a:pt x="1505" y="1758221"/>
                  </a:lnTo>
                  <a:lnTo>
                    <a:pt x="4890" y="1698799"/>
                  </a:lnTo>
                  <a:lnTo>
                    <a:pt x="8275" y="1608914"/>
                  </a:lnTo>
                  <a:lnTo>
                    <a:pt x="16925" y="1218908"/>
                  </a:lnTo>
                  <a:lnTo>
                    <a:pt x="25200" y="830783"/>
                  </a:lnTo>
                  <a:lnTo>
                    <a:pt x="37235" y="438897"/>
                  </a:lnTo>
                  <a:lnTo>
                    <a:pt x="40620" y="373081"/>
                  </a:lnTo>
                  <a:lnTo>
                    <a:pt x="44005" y="339233"/>
                  </a:lnTo>
                  <a:lnTo>
                    <a:pt x="47390" y="306889"/>
                  </a:lnTo>
                  <a:lnTo>
                    <a:pt x="54160" y="274545"/>
                  </a:lnTo>
                  <a:lnTo>
                    <a:pt x="60930" y="244082"/>
                  </a:lnTo>
                  <a:lnTo>
                    <a:pt x="71086" y="215499"/>
                  </a:lnTo>
                  <a:lnTo>
                    <a:pt x="82745" y="186540"/>
                  </a:lnTo>
                  <a:lnTo>
                    <a:pt x="98166" y="159462"/>
                  </a:lnTo>
                  <a:lnTo>
                    <a:pt x="115091" y="135768"/>
                  </a:lnTo>
                  <a:lnTo>
                    <a:pt x="125246" y="123733"/>
                  </a:lnTo>
                  <a:lnTo>
                    <a:pt x="136905" y="113579"/>
                  </a:lnTo>
                  <a:lnTo>
                    <a:pt x="147437" y="103424"/>
                  </a:lnTo>
                  <a:lnTo>
                    <a:pt x="160977" y="93270"/>
                  </a:lnTo>
                  <a:lnTo>
                    <a:pt x="174517" y="84620"/>
                  </a:lnTo>
                  <a:lnTo>
                    <a:pt x="188057" y="76346"/>
                  </a:lnTo>
                  <a:lnTo>
                    <a:pt x="204982" y="69576"/>
                  </a:lnTo>
                  <a:lnTo>
                    <a:pt x="220403" y="62807"/>
                  </a:lnTo>
                  <a:lnTo>
                    <a:pt x="238832" y="57541"/>
                  </a:lnTo>
                  <a:lnTo>
                    <a:pt x="257638" y="52652"/>
                  </a:lnTo>
                  <a:lnTo>
                    <a:pt x="276444" y="49267"/>
                  </a:lnTo>
                  <a:lnTo>
                    <a:pt x="298258" y="45883"/>
                  </a:lnTo>
                  <a:lnTo>
                    <a:pt x="352418" y="40617"/>
                  </a:lnTo>
                  <a:lnTo>
                    <a:pt x="406955" y="35728"/>
                  </a:lnTo>
                  <a:lnTo>
                    <a:pt x="518661" y="30463"/>
                  </a:lnTo>
                  <a:lnTo>
                    <a:pt x="628862" y="25574"/>
                  </a:lnTo>
                  <a:lnTo>
                    <a:pt x="739063" y="21813"/>
                  </a:lnTo>
                  <a:lnTo>
                    <a:pt x="891765" y="18428"/>
                  </a:lnTo>
                  <a:lnTo>
                    <a:pt x="1169713" y="10154"/>
                  </a:lnTo>
                  <a:lnTo>
                    <a:pt x="1456312" y="3384"/>
                  </a:lnTo>
                  <a:close/>
                </a:path>
              </a:pathLst>
            </a:cu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6" name="Freeform 1">
              <a:extLst>
                <a:ext uri="{FF2B5EF4-FFF2-40B4-BE49-F238E27FC236}">
                  <a16:creationId xmlns:a16="http://schemas.microsoft.com/office/drawing/2014/main" xmlns="" id="{919D811B-5BC3-1E45-B953-B74564AF051D}"/>
                </a:ext>
              </a:extLst>
            </p:cNvPr>
            <p:cNvSpPr>
              <a:spLocks noChangeArrowheads="1"/>
            </p:cNvSpPr>
            <p:nvPr/>
          </p:nvSpPr>
          <p:spPr bwMode="auto">
            <a:xfrm>
              <a:off x="1574261" y="1925256"/>
              <a:ext cx="4171475" cy="2955693"/>
            </a:xfrm>
            <a:custGeom>
              <a:avLst/>
              <a:gdLst>
                <a:gd name="T0" fmla="*/ 10946 w 11091"/>
                <a:gd name="T1" fmla="*/ 2773 h 7859"/>
                <a:gd name="T2" fmla="*/ 11090 w 11091"/>
                <a:gd name="T3" fmla="*/ 1537 h 7859"/>
                <a:gd name="T4" fmla="*/ 11045 w 11091"/>
                <a:gd name="T5" fmla="*/ 933 h 7859"/>
                <a:gd name="T6" fmla="*/ 10878 w 11091"/>
                <a:gd name="T7" fmla="*/ 527 h 7859"/>
                <a:gd name="T8" fmla="*/ 10590 w 11091"/>
                <a:gd name="T9" fmla="*/ 257 h 7859"/>
                <a:gd name="T10" fmla="*/ 10085 w 11091"/>
                <a:gd name="T11" fmla="*/ 99 h 7859"/>
                <a:gd name="T12" fmla="*/ 8989 w 11091"/>
                <a:gd name="T13" fmla="*/ 50 h 7859"/>
                <a:gd name="T14" fmla="*/ 3795 w 11091"/>
                <a:gd name="T15" fmla="*/ 27 h 7859"/>
                <a:gd name="T16" fmla="*/ 1420 w 11091"/>
                <a:gd name="T17" fmla="*/ 99 h 7859"/>
                <a:gd name="T18" fmla="*/ 730 w 11091"/>
                <a:gd name="T19" fmla="*/ 176 h 7859"/>
                <a:gd name="T20" fmla="*/ 387 w 11091"/>
                <a:gd name="T21" fmla="*/ 370 h 7859"/>
                <a:gd name="T22" fmla="*/ 167 w 11091"/>
                <a:gd name="T23" fmla="*/ 784 h 7859"/>
                <a:gd name="T24" fmla="*/ 90 w 11091"/>
                <a:gd name="T25" fmla="*/ 1609 h 7859"/>
                <a:gd name="T26" fmla="*/ 27 w 11091"/>
                <a:gd name="T27" fmla="*/ 3931 h 7859"/>
                <a:gd name="T28" fmla="*/ 9 w 11091"/>
                <a:gd name="T29" fmla="*/ 5320 h 7859"/>
                <a:gd name="T30" fmla="*/ 135 w 11091"/>
                <a:gd name="T31" fmla="*/ 5974 h 7859"/>
                <a:gd name="T32" fmla="*/ 428 w 11091"/>
                <a:gd name="T33" fmla="*/ 6425 h 7859"/>
                <a:gd name="T34" fmla="*/ 892 w 11091"/>
                <a:gd name="T35" fmla="*/ 6663 h 7859"/>
                <a:gd name="T36" fmla="*/ 1348 w 11091"/>
                <a:gd name="T37" fmla="*/ 6767 h 7859"/>
                <a:gd name="T38" fmla="*/ 1181 w 11091"/>
                <a:gd name="T39" fmla="*/ 7822 h 7859"/>
                <a:gd name="T40" fmla="*/ 1497 w 11091"/>
                <a:gd name="T41" fmla="*/ 6916 h 7859"/>
                <a:gd name="T42" fmla="*/ 1564 w 11091"/>
                <a:gd name="T43" fmla="*/ 6366 h 7859"/>
                <a:gd name="T44" fmla="*/ 1447 w 11091"/>
                <a:gd name="T45" fmla="*/ 6366 h 7859"/>
                <a:gd name="T46" fmla="*/ 1005 w 11091"/>
                <a:gd name="T47" fmla="*/ 6497 h 7859"/>
                <a:gd name="T48" fmla="*/ 707 w 11091"/>
                <a:gd name="T49" fmla="*/ 6384 h 7859"/>
                <a:gd name="T50" fmla="*/ 437 w 11091"/>
                <a:gd name="T51" fmla="*/ 6131 h 7859"/>
                <a:gd name="T52" fmla="*/ 275 w 11091"/>
                <a:gd name="T53" fmla="*/ 5798 h 7859"/>
                <a:gd name="T54" fmla="*/ 185 w 11091"/>
                <a:gd name="T55" fmla="*/ 5027 h 7859"/>
                <a:gd name="T56" fmla="*/ 230 w 11091"/>
                <a:gd name="T57" fmla="*/ 3435 h 7859"/>
                <a:gd name="T58" fmla="*/ 329 w 11091"/>
                <a:gd name="T59" fmla="*/ 924 h 7859"/>
                <a:gd name="T60" fmla="*/ 549 w 11091"/>
                <a:gd name="T61" fmla="*/ 496 h 7859"/>
                <a:gd name="T62" fmla="*/ 820 w 11091"/>
                <a:gd name="T63" fmla="*/ 347 h 7859"/>
                <a:gd name="T64" fmla="*/ 1564 w 11091"/>
                <a:gd name="T65" fmla="*/ 275 h 7859"/>
                <a:gd name="T66" fmla="*/ 4057 w 11091"/>
                <a:gd name="T67" fmla="*/ 203 h 7859"/>
                <a:gd name="T68" fmla="*/ 8755 w 11091"/>
                <a:gd name="T69" fmla="*/ 252 h 7859"/>
                <a:gd name="T70" fmla="*/ 9751 w 11091"/>
                <a:gd name="T71" fmla="*/ 262 h 7859"/>
                <a:gd name="T72" fmla="*/ 10387 w 11091"/>
                <a:gd name="T73" fmla="*/ 392 h 7859"/>
                <a:gd name="T74" fmla="*/ 10747 w 11091"/>
                <a:gd name="T75" fmla="*/ 730 h 7859"/>
                <a:gd name="T76" fmla="*/ 10882 w 11091"/>
                <a:gd name="T77" fmla="*/ 1334 h 7859"/>
                <a:gd name="T78" fmla="*/ 10779 w 11091"/>
                <a:gd name="T79" fmla="*/ 2443 h 7859"/>
                <a:gd name="T80" fmla="*/ 10418 w 11091"/>
                <a:gd name="T81" fmla="*/ 5311 h 7859"/>
                <a:gd name="T82" fmla="*/ 10233 w 11091"/>
                <a:gd name="T83" fmla="*/ 6203 h 7859"/>
                <a:gd name="T84" fmla="*/ 9985 w 11091"/>
                <a:gd name="T85" fmla="*/ 6510 h 7859"/>
                <a:gd name="T86" fmla="*/ 9562 w 11091"/>
                <a:gd name="T87" fmla="*/ 6645 h 7859"/>
                <a:gd name="T88" fmla="*/ 5991 w 11091"/>
                <a:gd name="T89" fmla="*/ 6835 h 7859"/>
                <a:gd name="T90" fmla="*/ 4548 w 11091"/>
                <a:gd name="T91" fmla="*/ 6839 h 7859"/>
                <a:gd name="T92" fmla="*/ 2971 w 11091"/>
                <a:gd name="T93" fmla="*/ 6573 h 7859"/>
                <a:gd name="T94" fmla="*/ 2416 w 11091"/>
                <a:gd name="T95" fmla="*/ 6425 h 7859"/>
                <a:gd name="T96" fmla="*/ 2042 w 11091"/>
                <a:gd name="T97" fmla="*/ 6911 h 7859"/>
                <a:gd name="T98" fmla="*/ 1505 w 11091"/>
                <a:gd name="T99" fmla="*/ 7669 h 7859"/>
                <a:gd name="T100" fmla="*/ 2019 w 11091"/>
                <a:gd name="T101" fmla="*/ 7141 h 7859"/>
                <a:gd name="T102" fmla="*/ 2551 w 11091"/>
                <a:gd name="T103" fmla="*/ 6700 h 7859"/>
                <a:gd name="T104" fmla="*/ 3647 w 11091"/>
                <a:gd name="T105" fmla="*/ 6992 h 7859"/>
                <a:gd name="T106" fmla="*/ 5112 w 11091"/>
                <a:gd name="T107" fmla="*/ 7114 h 7859"/>
                <a:gd name="T108" fmla="*/ 8547 w 11091"/>
                <a:gd name="T109" fmla="*/ 6943 h 7859"/>
                <a:gd name="T110" fmla="*/ 9800 w 11091"/>
                <a:gd name="T111" fmla="*/ 6817 h 7859"/>
                <a:gd name="T112" fmla="*/ 10215 w 11091"/>
                <a:gd name="T113" fmla="*/ 6600 h 7859"/>
                <a:gd name="T114" fmla="*/ 10436 w 11091"/>
                <a:gd name="T115" fmla="*/ 6276 h 7859"/>
                <a:gd name="T116" fmla="*/ 10617 w 11091"/>
                <a:gd name="T117" fmla="*/ 5523 h 7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091" h="7859">
                  <a:moveTo>
                    <a:pt x="10644" y="5230"/>
                  </a:moveTo>
                  <a:lnTo>
                    <a:pt x="10644" y="5230"/>
                  </a:lnTo>
                  <a:lnTo>
                    <a:pt x="10662" y="5063"/>
                  </a:lnTo>
                  <a:lnTo>
                    <a:pt x="10679" y="4896"/>
                  </a:lnTo>
                  <a:lnTo>
                    <a:pt x="10919" y="2989"/>
                  </a:lnTo>
                  <a:lnTo>
                    <a:pt x="10919" y="2989"/>
                  </a:lnTo>
                  <a:lnTo>
                    <a:pt x="10946" y="2773"/>
                  </a:lnTo>
                  <a:lnTo>
                    <a:pt x="10977" y="2561"/>
                  </a:lnTo>
                  <a:lnTo>
                    <a:pt x="10977" y="2561"/>
                  </a:lnTo>
                  <a:lnTo>
                    <a:pt x="11018" y="2268"/>
                  </a:lnTo>
                  <a:lnTo>
                    <a:pt x="11054" y="1975"/>
                  </a:lnTo>
                  <a:lnTo>
                    <a:pt x="11072" y="1831"/>
                  </a:lnTo>
                  <a:lnTo>
                    <a:pt x="11081" y="1686"/>
                  </a:lnTo>
                  <a:lnTo>
                    <a:pt x="11090" y="1537"/>
                  </a:lnTo>
                  <a:lnTo>
                    <a:pt x="11090" y="1393"/>
                  </a:lnTo>
                  <a:lnTo>
                    <a:pt x="11090" y="1393"/>
                  </a:lnTo>
                  <a:lnTo>
                    <a:pt x="11085" y="1226"/>
                  </a:lnTo>
                  <a:lnTo>
                    <a:pt x="11076" y="1149"/>
                  </a:lnTo>
                  <a:lnTo>
                    <a:pt x="11067" y="1073"/>
                  </a:lnTo>
                  <a:lnTo>
                    <a:pt x="11058" y="1001"/>
                  </a:lnTo>
                  <a:lnTo>
                    <a:pt x="11045" y="933"/>
                  </a:lnTo>
                  <a:lnTo>
                    <a:pt x="11027" y="866"/>
                  </a:lnTo>
                  <a:lnTo>
                    <a:pt x="11009" y="802"/>
                  </a:lnTo>
                  <a:lnTo>
                    <a:pt x="10986" y="744"/>
                  </a:lnTo>
                  <a:lnTo>
                    <a:pt x="10964" y="685"/>
                  </a:lnTo>
                  <a:lnTo>
                    <a:pt x="10937" y="631"/>
                  </a:lnTo>
                  <a:lnTo>
                    <a:pt x="10909" y="577"/>
                  </a:lnTo>
                  <a:lnTo>
                    <a:pt x="10878" y="527"/>
                  </a:lnTo>
                  <a:lnTo>
                    <a:pt x="10842" y="482"/>
                  </a:lnTo>
                  <a:lnTo>
                    <a:pt x="10806" y="437"/>
                  </a:lnTo>
                  <a:lnTo>
                    <a:pt x="10770" y="392"/>
                  </a:lnTo>
                  <a:lnTo>
                    <a:pt x="10770" y="392"/>
                  </a:lnTo>
                  <a:lnTo>
                    <a:pt x="10711" y="342"/>
                  </a:lnTo>
                  <a:lnTo>
                    <a:pt x="10652" y="297"/>
                  </a:lnTo>
                  <a:lnTo>
                    <a:pt x="10590" y="257"/>
                  </a:lnTo>
                  <a:lnTo>
                    <a:pt x="10522" y="221"/>
                  </a:lnTo>
                  <a:lnTo>
                    <a:pt x="10454" y="190"/>
                  </a:lnTo>
                  <a:lnTo>
                    <a:pt x="10382" y="167"/>
                  </a:lnTo>
                  <a:lnTo>
                    <a:pt x="10310" y="144"/>
                  </a:lnTo>
                  <a:lnTo>
                    <a:pt x="10238" y="126"/>
                  </a:lnTo>
                  <a:lnTo>
                    <a:pt x="10161" y="113"/>
                  </a:lnTo>
                  <a:lnTo>
                    <a:pt x="10085" y="99"/>
                  </a:lnTo>
                  <a:lnTo>
                    <a:pt x="9927" y="86"/>
                  </a:lnTo>
                  <a:lnTo>
                    <a:pt x="9765" y="77"/>
                  </a:lnTo>
                  <a:lnTo>
                    <a:pt x="9607" y="72"/>
                  </a:lnTo>
                  <a:lnTo>
                    <a:pt x="9607" y="72"/>
                  </a:lnTo>
                  <a:lnTo>
                    <a:pt x="9444" y="67"/>
                  </a:lnTo>
                  <a:lnTo>
                    <a:pt x="9444" y="67"/>
                  </a:lnTo>
                  <a:lnTo>
                    <a:pt x="8989" y="50"/>
                  </a:lnTo>
                  <a:lnTo>
                    <a:pt x="8529" y="36"/>
                  </a:lnTo>
                  <a:lnTo>
                    <a:pt x="7591" y="13"/>
                  </a:lnTo>
                  <a:lnTo>
                    <a:pt x="6631" y="0"/>
                  </a:lnTo>
                  <a:lnTo>
                    <a:pt x="5657" y="0"/>
                  </a:lnTo>
                  <a:lnTo>
                    <a:pt x="5657" y="0"/>
                  </a:lnTo>
                  <a:lnTo>
                    <a:pt x="4733" y="9"/>
                  </a:lnTo>
                  <a:lnTo>
                    <a:pt x="3795" y="27"/>
                  </a:lnTo>
                  <a:lnTo>
                    <a:pt x="2840" y="54"/>
                  </a:lnTo>
                  <a:lnTo>
                    <a:pt x="1871" y="95"/>
                  </a:lnTo>
                  <a:lnTo>
                    <a:pt x="1871" y="95"/>
                  </a:lnTo>
                  <a:lnTo>
                    <a:pt x="1717" y="99"/>
                  </a:lnTo>
                  <a:lnTo>
                    <a:pt x="1559" y="99"/>
                  </a:lnTo>
                  <a:lnTo>
                    <a:pt x="1559" y="99"/>
                  </a:lnTo>
                  <a:lnTo>
                    <a:pt x="1420" y="99"/>
                  </a:lnTo>
                  <a:lnTo>
                    <a:pt x="1275" y="99"/>
                  </a:lnTo>
                  <a:lnTo>
                    <a:pt x="1136" y="104"/>
                  </a:lnTo>
                  <a:lnTo>
                    <a:pt x="992" y="117"/>
                  </a:lnTo>
                  <a:lnTo>
                    <a:pt x="924" y="131"/>
                  </a:lnTo>
                  <a:lnTo>
                    <a:pt x="856" y="140"/>
                  </a:lnTo>
                  <a:lnTo>
                    <a:pt x="793" y="158"/>
                  </a:lnTo>
                  <a:lnTo>
                    <a:pt x="730" y="176"/>
                  </a:lnTo>
                  <a:lnTo>
                    <a:pt x="667" y="194"/>
                  </a:lnTo>
                  <a:lnTo>
                    <a:pt x="608" y="221"/>
                  </a:lnTo>
                  <a:lnTo>
                    <a:pt x="549" y="248"/>
                  </a:lnTo>
                  <a:lnTo>
                    <a:pt x="495" y="280"/>
                  </a:lnTo>
                  <a:lnTo>
                    <a:pt x="495" y="280"/>
                  </a:lnTo>
                  <a:lnTo>
                    <a:pt x="442" y="325"/>
                  </a:lnTo>
                  <a:lnTo>
                    <a:pt x="387" y="370"/>
                  </a:lnTo>
                  <a:lnTo>
                    <a:pt x="343" y="419"/>
                  </a:lnTo>
                  <a:lnTo>
                    <a:pt x="306" y="473"/>
                  </a:lnTo>
                  <a:lnTo>
                    <a:pt x="270" y="532"/>
                  </a:lnTo>
                  <a:lnTo>
                    <a:pt x="239" y="591"/>
                  </a:lnTo>
                  <a:lnTo>
                    <a:pt x="212" y="654"/>
                  </a:lnTo>
                  <a:lnTo>
                    <a:pt x="189" y="717"/>
                  </a:lnTo>
                  <a:lnTo>
                    <a:pt x="167" y="784"/>
                  </a:lnTo>
                  <a:lnTo>
                    <a:pt x="153" y="852"/>
                  </a:lnTo>
                  <a:lnTo>
                    <a:pt x="140" y="920"/>
                  </a:lnTo>
                  <a:lnTo>
                    <a:pt x="130" y="987"/>
                  </a:lnTo>
                  <a:lnTo>
                    <a:pt x="113" y="1123"/>
                  </a:lnTo>
                  <a:lnTo>
                    <a:pt x="103" y="1253"/>
                  </a:lnTo>
                  <a:lnTo>
                    <a:pt x="103" y="1253"/>
                  </a:lnTo>
                  <a:lnTo>
                    <a:pt x="90" y="1609"/>
                  </a:lnTo>
                  <a:lnTo>
                    <a:pt x="81" y="1966"/>
                  </a:lnTo>
                  <a:lnTo>
                    <a:pt x="63" y="2673"/>
                  </a:lnTo>
                  <a:lnTo>
                    <a:pt x="63" y="2673"/>
                  </a:lnTo>
                  <a:lnTo>
                    <a:pt x="45" y="3368"/>
                  </a:lnTo>
                  <a:lnTo>
                    <a:pt x="45" y="3368"/>
                  </a:lnTo>
                  <a:lnTo>
                    <a:pt x="36" y="3652"/>
                  </a:lnTo>
                  <a:lnTo>
                    <a:pt x="27" y="3931"/>
                  </a:lnTo>
                  <a:lnTo>
                    <a:pt x="27" y="3931"/>
                  </a:lnTo>
                  <a:lnTo>
                    <a:pt x="9" y="4279"/>
                  </a:lnTo>
                  <a:lnTo>
                    <a:pt x="0" y="4626"/>
                  </a:lnTo>
                  <a:lnTo>
                    <a:pt x="0" y="4973"/>
                  </a:lnTo>
                  <a:lnTo>
                    <a:pt x="0" y="5149"/>
                  </a:lnTo>
                  <a:lnTo>
                    <a:pt x="9" y="5320"/>
                  </a:lnTo>
                  <a:lnTo>
                    <a:pt x="9" y="5320"/>
                  </a:lnTo>
                  <a:lnTo>
                    <a:pt x="13" y="5428"/>
                  </a:lnTo>
                  <a:lnTo>
                    <a:pt x="27" y="5527"/>
                  </a:lnTo>
                  <a:lnTo>
                    <a:pt x="40" y="5626"/>
                  </a:lnTo>
                  <a:lnTo>
                    <a:pt x="58" y="5721"/>
                  </a:lnTo>
                  <a:lnTo>
                    <a:pt x="81" y="5807"/>
                  </a:lnTo>
                  <a:lnTo>
                    <a:pt x="103" y="5893"/>
                  </a:lnTo>
                  <a:lnTo>
                    <a:pt x="135" y="5974"/>
                  </a:lnTo>
                  <a:lnTo>
                    <a:pt x="167" y="6050"/>
                  </a:lnTo>
                  <a:lnTo>
                    <a:pt x="202" y="6127"/>
                  </a:lnTo>
                  <a:lnTo>
                    <a:pt x="239" y="6195"/>
                  </a:lnTo>
                  <a:lnTo>
                    <a:pt x="284" y="6258"/>
                  </a:lnTo>
                  <a:lnTo>
                    <a:pt x="329" y="6316"/>
                  </a:lnTo>
                  <a:lnTo>
                    <a:pt x="378" y="6375"/>
                  </a:lnTo>
                  <a:lnTo>
                    <a:pt x="428" y="6425"/>
                  </a:lnTo>
                  <a:lnTo>
                    <a:pt x="487" y="6474"/>
                  </a:lnTo>
                  <a:lnTo>
                    <a:pt x="545" y="6515"/>
                  </a:lnTo>
                  <a:lnTo>
                    <a:pt x="545" y="6515"/>
                  </a:lnTo>
                  <a:lnTo>
                    <a:pt x="631" y="6564"/>
                  </a:lnTo>
                  <a:lnTo>
                    <a:pt x="717" y="6609"/>
                  </a:lnTo>
                  <a:lnTo>
                    <a:pt x="807" y="6641"/>
                  </a:lnTo>
                  <a:lnTo>
                    <a:pt x="892" y="6663"/>
                  </a:lnTo>
                  <a:lnTo>
                    <a:pt x="982" y="6677"/>
                  </a:lnTo>
                  <a:lnTo>
                    <a:pt x="1073" y="6686"/>
                  </a:lnTo>
                  <a:lnTo>
                    <a:pt x="1163" y="6681"/>
                  </a:lnTo>
                  <a:lnTo>
                    <a:pt x="1249" y="6668"/>
                  </a:lnTo>
                  <a:lnTo>
                    <a:pt x="1375" y="6636"/>
                  </a:lnTo>
                  <a:lnTo>
                    <a:pt x="1348" y="6767"/>
                  </a:lnTo>
                  <a:lnTo>
                    <a:pt x="1348" y="6767"/>
                  </a:lnTo>
                  <a:lnTo>
                    <a:pt x="1244" y="7362"/>
                  </a:lnTo>
                  <a:lnTo>
                    <a:pt x="1244" y="7362"/>
                  </a:lnTo>
                  <a:lnTo>
                    <a:pt x="1167" y="7791"/>
                  </a:lnTo>
                  <a:lnTo>
                    <a:pt x="1167" y="7791"/>
                  </a:lnTo>
                  <a:lnTo>
                    <a:pt x="1167" y="7799"/>
                  </a:lnTo>
                  <a:lnTo>
                    <a:pt x="1172" y="7813"/>
                  </a:lnTo>
                  <a:lnTo>
                    <a:pt x="1181" y="7822"/>
                  </a:lnTo>
                  <a:lnTo>
                    <a:pt x="1190" y="7827"/>
                  </a:lnTo>
                  <a:lnTo>
                    <a:pt x="1208" y="7836"/>
                  </a:lnTo>
                  <a:lnTo>
                    <a:pt x="1217" y="7840"/>
                  </a:lnTo>
                  <a:lnTo>
                    <a:pt x="1275" y="7858"/>
                  </a:lnTo>
                  <a:lnTo>
                    <a:pt x="1384" y="7394"/>
                  </a:lnTo>
                  <a:lnTo>
                    <a:pt x="1384" y="7394"/>
                  </a:lnTo>
                  <a:lnTo>
                    <a:pt x="1497" y="6916"/>
                  </a:lnTo>
                  <a:lnTo>
                    <a:pt x="1551" y="6677"/>
                  </a:lnTo>
                  <a:lnTo>
                    <a:pt x="1600" y="6433"/>
                  </a:lnTo>
                  <a:lnTo>
                    <a:pt x="1600" y="6433"/>
                  </a:lnTo>
                  <a:lnTo>
                    <a:pt x="1600" y="6415"/>
                  </a:lnTo>
                  <a:lnTo>
                    <a:pt x="1596" y="6398"/>
                  </a:lnTo>
                  <a:lnTo>
                    <a:pt x="1582" y="6379"/>
                  </a:lnTo>
                  <a:lnTo>
                    <a:pt x="1564" y="6366"/>
                  </a:lnTo>
                  <a:lnTo>
                    <a:pt x="1564" y="6366"/>
                  </a:lnTo>
                  <a:lnTo>
                    <a:pt x="1532" y="6353"/>
                  </a:lnTo>
                  <a:lnTo>
                    <a:pt x="1501" y="6348"/>
                  </a:lnTo>
                  <a:lnTo>
                    <a:pt x="1469" y="6353"/>
                  </a:lnTo>
                  <a:lnTo>
                    <a:pt x="1456" y="6357"/>
                  </a:lnTo>
                  <a:lnTo>
                    <a:pt x="1447" y="6366"/>
                  </a:lnTo>
                  <a:lnTo>
                    <a:pt x="1447" y="6366"/>
                  </a:lnTo>
                  <a:lnTo>
                    <a:pt x="1388" y="6406"/>
                  </a:lnTo>
                  <a:lnTo>
                    <a:pt x="1329" y="6443"/>
                  </a:lnTo>
                  <a:lnTo>
                    <a:pt x="1271" y="6470"/>
                  </a:lnTo>
                  <a:lnTo>
                    <a:pt x="1208" y="6488"/>
                  </a:lnTo>
                  <a:lnTo>
                    <a:pt x="1140" y="6497"/>
                  </a:lnTo>
                  <a:lnTo>
                    <a:pt x="1077" y="6501"/>
                  </a:lnTo>
                  <a:lnTo>
                    <a:pt x="1005" y="6497"/>
                  </a:lnTo>
                  <a:lnTo>
                    <a:pt x="937" y="6483"/>
                  </a:lnTo>
                  <a:lnTo>
                    <a:pt x="937" y="6483"/>
                  </a:lnTo>
                  <a:lnTo>
                    <a:pt x="892" y="6470"/>
                  </a:lnTo>
                  <a:lnTo>
                    <a:pt x="843" y="6456"/>
                  </a:lnTo>
                  <a:lnTo>
                    <a:pt x="797" y="6433"/>
                  </a:lnTo>
                  <a:lnTo>
                    <a:pt x="752" y="6411"/>
                  </a:lnTo>
                  <a:lnTo>
                    <a:pt x="707" y="6384"/>
                  </a:lnTo>
                  <a:lnTo>
                    <a:pt x="662" y="6357"/>
                  </a:lnTo>
                  <a:lnTo>
                    <a:pt x="622" y="6326"/>
                  </a:lnTo>
                  <a:lnTo>
                    <a:pt x="581" y="6289"/>
                  </a:lnTo>
                  <a:lnTo>
                    <a:pt x="541" y="6253"/>
                  </a:lnTo>
                  <a:lnTo>
                    <a:pt x="505" y="6217"/>
                  </a:lnTo>
                  <a:lnTo>
                    <a:pt x="469" y="6176"/>
                  </a:lnTo>
                  <a:lnTo>
                    <a:pt x="437" y="6131"/>
                  </a:lnTo>
                  <a:lnTo>
                    <a:pt x="405" y="6086"/>
                  </a:lnTo>
                  <a:lnTo>
                    <a:pt x="374" y="6041"/>
                  </a:lnTo>
                  <a:lnTo>
                    <a:pt x="351" y="5996"/>
                  </a:lnTo>
                  <a:lnTo>
                    <a:pt x="329" y="5947"/>
                  </a:lnTo>
                  <a:lnTo>
                    <a:pt x="329" y="5947"/>
                  </a:lnTo>
                  <a:lnTo>
                    <a:pt x="297" y="5874"/>
                  </a:lnTo>
                  <a:lnTo>
                    <a:pt x="275" y="5798"/>
                  </a:lnTo>
                  <a:lnTo>
                    <a:pt x="252" y="5726"/>
                  </a:lnTo>
                  <a:lnTo>
                    <a:pt x="234" y="5649"/>
                  </a:lnTo>
                  <a:lnTo>
                    <a:pt x="220" y="5572"/>
                  </a:lnTo>
                  <a:lnTo>
                    <a:pt x="207" y="5496"/>
                  </a:lnTo>
                  <a:lnTo>
                    <a:pt x="194" y="5342"/>
                  </a:lnTo>
                  <a:lnTo>
                    <a:pt x="185" y="5185"/>
                  </a:lnTo>
                  <a:lnTo>
                    <a:pt x="185" y="5027"/>
                  </a:lnTo>
                  <a:lnTo>
                    <a:pt x="189" y="4869"/>
                  </a:lnTo>
                  <a:lnTo>
                    <a:pt x="198" y="4711"/>
                  </a:lnTo>
                  <a:lnTo>
                    <a:pt x="198" y="4711"/>
                  </a:lnTo>
                  <a:lnTo>
                    <a:pt x="207" y="4472"/>
                  </a:lnTo>
                  <a:lnTo>
                    <a:pt x="207" y="4472"/>
                  </a:lnTo>
                  <a:lnTo>
                    <a:pt x="230" y="3435"/>
                  </a:lnTo>
                  <a:lnTo>
                    <a:pt x="230" y="3435"/>
                  </a:lnTo>
                  <a:lnTo>
                    <a:pt x="252" y="2403"/>
                  </a:lnTo>
                  <a:lnTo>
                    <a:pt x="284" y="1361"/>
                  </a:lnTo>
                  <a:lnTo>
                    <a:pt x="284" y="1361"/>
                  </a:lnTo>
                  <a:lnTo>
                    <a:pt x="293" y="1186"/>
                  </a:lnTo>
                  <a:lnTo>
                    <a:pt x="302" y="1096"/>
                  </a:lnTo>
                  <a:lnTo>
                    <a:pt x="311" y="1010"/>
                  </a:lnTo>
                  <a:lnTo>
                    <a:pt x="329" y="924"/>
                  </a:lnTo>
                  <a:lnTo>
                    <a:pt x="347" y="843"/>
                  </a:lnTo>
                  <a:lnTo>
                    <a:pt x="374" y="767"/>
                  </a:lnTo>
                  <a:lnTo>
                    <a:pt x="405" y="690"/>
                  </a:lnTo>
                  <a:lnTo>
                    <a:pt x="446" y="618"/>
                  </a:lnTo>
                  <a:lnTo>
                    <a:pt x="491" y="555"/>
                  </a:lnTo>
                  <a:lnTo>
                    <a:pt x="518" y="523"/>
                  </a:lnTo>
                  <a:lnTo>
                    <a:pt x="549" y="496"/>
                  </a:lnTo>
                  <a:lnTo>
                    <a:pt x="577" y="469"/>
                  </a:lnTo>
                  <a:lnTo>
                    <a:pt x="613" y="442"/>
                  </a:lnTo>
                  <a:lnTo>
                    <a:pt x="649" y="419"/>
                  </a:lnTo>
                  <a:lnTo>
                    <a:pt x="685" y="397"/>
                  </a:lnTo>
                  <a:lnTo>
                    <a:pt x="730" y="379"/>
                  </a:lnTo>
                  <a:lnTo>
                    <a:pt x="771" y="361"/>
                  </a:lnTo>
                  <a:lnTo>
                    <a:pt x="820" y="347"/>
                  </a:lnTo>
                  <a:lnTo>
                    <a:pt x="870" y="334"/>
                  </a:lnTo>
                  <a:lnTo>
                    <a:pt x="920" y="325"/>
                  </a:lnTo>
                  <a:lnTo>
                    <a:pt x="978" y="316"/>
                  </a:lnTo>
                  <a:lnTo>
                    <a:pt x="978" y="316"/>
                  </a:lnTo>
                  <a:lnTo>
                    <a:pt x="1122" y="302"/>
                  </a:lnTo>
                  <a:lnTo>
                    <a:pt x="1267" y="289"/>
                  </a:lnTo>
                  <a:lnTo>
                    <a:pt x="1564" y="275"/>
                  </a:lnTo>
                  <a:lnTo>
                    <a:pt x="1857" y="262"/>
                  </a:lnTo>
                  <a:lnTo>
                    <a:pt x="2150" y="252"/>
                  </a:lnTo>
                  <a:lnTo>
                    <a:pt x="2150" y="252"/>
                  </a:lnTo>
                  <a:lnTo>
                    <a:pt x="2556" y="243"/>
                  </a:lnTo>
                  <a:lnTo>
                    <a:pt x="2556" y="243"/>
                  </a:lnTo>
                  <a:lnTo>
                    <a:pt x="3295" y="221"/>
                  </a:lnTo>
                  <a:lnTo>
                    <a:pt x="4057" y="203"/>
                  </a:lnTo>
                  <a:lnTo>
                    <a:pt x="4833" y="194"/>
                  </a:lnTo>
                  <a:lnTo>
                    <a:pt x="5626" y="194"/>
                  </a:lnTo>
                  <a:lnTo>
                    <a:pt x="5626" y="194"/>
                  </a:lnTo>
                  <a:lnTo>
                    <a:pt x="6406" y="198"/>
                  </a:lnTo>
                  <a:lnTo>
                    <a:pt x="7190" y="207"/>
                  </a:lnTo>
                  <a:lnTo>
                    <a:pt x="7975" y="225"/>
                  </a:lnTo>
                  <a:lnTo>
                    <a:pt x="8755" y="252"/>
                  </a:lnTo>
                  <a:lnTo>
                    <a:pt x="8755" y="252"/>
                  </a:lnTo>
                  <a:lnTo>
                    <a:pt x="8948" y="252"/>
                  </a:lnTo>
                  <a:lnTo>
                    <a:pt x="9156" y="252"/>
                  </a:lnTo>
                  <a:lnTo>
                    <a:pt x="9156" y="252"/>
                  </a:lnTo>
                  <a:lnTo>
                    <a:pt x="9453" y="252"/>
                  </a:lnTo>
                  <a:lnTo>
                    <a:pt x="9607" y="257"/>
                  </a:lnTo>
                  <a:lnTo>
                    <a:pt x="9751" y="262"/>
                  </a:lnTo>
                  <a:lnTo>
                    <a:pt x="9900" y="275"/>
                  </a:lnTo>
                  <a:lnTo>
                    <a:pt x="10040" y="297"/>
                  </a:lnTo>
                  <a:lnTo>
                    <a:pt x="10179" y="325"/>
                  </a:lnTo>
                  <a:lnTo>
                    <a:pt x="10247" y="342"/>
                  </a:lnTo>
                  <a:lnTo>
                    <a:pt x="10315" y="365"/>
                  </a:lnTo>
                  <a:lnTo>
                    <a:pt x="10315" y="365"/>
                  </a:lnTo>
                  <a:lnTo>
                    <a:pt x="10387" y="392"/>
                  </a:lnTo>
                  <a:lnTo>
                    <a:pt x="10449" y="424"/>
                  </a:lnTo>
                  <a:lnTo>
                    <a:pt x="10513" y="460"/>
                  </a:lnTo>
                  <a:lnTo>
                    <a:pt x="10571" y="505"/>
                  </a:lnTo>
                  <a:lnTo>
                    <a:pt x="10621" y="555"/>
                  </a:lnTo>
                  <a:lnTo>
                    <a:pt x="10671" y="609"/>
                  </a:lnTo>
                  <a:lnTo>
                    <a:pt x="10711" y="667"/>
                  </a:lnTo>
                  <a:lnTo>
                    <a:pt x="10747" y="730"/>
                  </a:lnTo>
                  <a:lnTo>
                    <a:pt x="10783" y="802"/>
                  </a:lnTo>
                  <a:lnTo>
                    <a:pt x="10810" y="879"/>
                  </a:lnTo>
                  <a:lnTo>
                    <a:pt x="10833" y="960"/>
                  </a:lnTo>
                  <a:lnTo>
                    <a:pt x="10855" y="1046"/>
                  </a:lnTo>
                  <a:lnTo>
                    <a:pt x="10869" y="1136"/>
                  </a:lnTo>
                  <a:lnTo>
                    <a:pt x="10878" y="1235"/>
                  </a:lnTo>
                  <a:lnTo>
                    <a:pt x="10882" y="1334"/>
                  </a:lnTo>
                  <a:lnTo>
                    <a:pt x="10882" y="1443"/>
                  </a:lnTo>
                  <a:lnTo>
                    <a:pt x="10882" y="1443"/>
                  </a:lnTo>
                  <a:lnTo>
                    <a:pt x="10878" y="1569"/>
                  </a:lnTo>
                  <a:lnTo>
                    <a:pt x="10869" y="1695"/>
                  </a:lnTo>
                  <a:lnTo>
                    <a:pt x="10847" y="1948"/>
                  </a:lnTo>
                  <a:lnTo>
                    <a:pt x="10815" y="2196"/>
                  </a:lnTo>
                  <a:lnTo>
                    <a:pt x="10779" y="2443"/>
                  </a:lnTo>
                  <a:lnTo>
                    <a:pt x="10779" y="2443"/>
                  </a:lnTo>
                  <a:lnTo>
                    <a:pt x="10729" y="2795"/>
                  </a:lnTo>
                  <a:lnTo>
                    <a:pt x="10531" y="4346"/>
                  </a:lnTo>
                  <a:lnTo>
                    <a:pt x="10531" y="4346"/>
                  </a:lnTo>
                  <a:lnTo>
                    <a:pt x="10477" y="4806"/>
                  </a:lnTo>
                  <a:lnTo>
                    <a:pt x="10477" y="4806"/>
                  </a:lnTo>
                  <a:lnTo>
                    <a:pt x="10418" y="5311"/>
                  </a:lnTo>
                  <a:lnTo>
                    <a:pt x="10382" y="5564"/>
                  </a:lnTo>
                  <a:lnTo>
                    <a:pt x="10342" y="5821"/>
                  </a:lnTo>
                  <a:lnTo>
                    <a:pt x="10342" y="5821"/>
                  </a:lnTo>
                  <a:lnTo>
                    <a:pt x="10310" y="5974"/>
                  </a:lnTo>
                  <a:lnTo>
                    <a:pt x="10287" y="6050"/>
                  </a:lnTo>
                  <a:lnTo>
                    <a:pt x="10265" y="6127"/>
                  </a:lnTo>
                  <a:lnTo>
                    <a:pt x="10233" y="6203"/>
                  </a:lnTo>
                  <a:lnTo>
                    <a:pt x="10197" y="6271"/>
                  </a:lnTo>
                  <a:lnTo>
                    <a:pt x="10157" y="6339"/>
                  </a:lnTo>
                  <a:lnTo>
                    <a:pt x="10107" y="6402"/>
                  </a:lnTo>
                  <a:lnTo>
                    <a:pt x="10107" y="6402"/>
                  </a:lnTo>
                  <a:lnTo>
                    <a:pt x="10071" y="6443"/>
                  </a:lnTo>
                  <a:lnTo>
                    <a:pt x="10030" y="6479"/>
                  </a:lnTo>
                  <a:lnTo>
                    <a:pt x="9985" y="6510"/>
                  </a:lnTo>
                  <a:lnTo>
                    <a:pt x="9945" y="6537"/>
                  </a:lnTo>
                  <a:lnTo>
                    <a:pt x="9900" y="6560"/>
                  </a:lnTo>
                  <a:lnTo>
                    <a:pt x="9850" y="6578"/>
                  </a:lnTo>
                  <a:lnTo>
                    <a:pt x="9805" y="6596"/>
                  </a:lnTo>
                  <a:lnTo>
                    <a:pt x="9755" y="6609"/>
                  </a:lnTo>
                  <a:lnTo>
                    <a:pt x="9656" y="6632"/>
                  </a:lnTo>
                  <a:lnTo>
                    <a:pt x="9562" y="6645"/>
                  </a:lnTo>
                  <a:lnTo>
                    <a:pt x="9467" y="6655"/>
                  </a:lnTo>
                  <a:lnTo>
                    <a:pt x="9372" y="6659"/>
                  </a:lnTo>
                  <a:lnTo>
                    <a:pt x="9372" y="6659"/>
                  </a:lnTo>
                  <a:lnTo>
                    <a:pt x="8412" y="6713"/>
                  </a:lnTo>
                  <a:lnTo>
                    <a:pt x="7456" y="6758"/>
                  </a:lnTo>
                  <a:lnTo>
                    <a:pt x="7456" y="6758"/>
                  </a:lnTo>
                  <a:lnTo>
                    <a:pt x="5991" y="6835"/>
                  </a:lnTo>
                  <a:lnTo>
                    <a:pt x="5991" y="6835"/>
                  </a:lnTo>
                  <a:lnTo>
                    <a:pt x="5599" y="6853"/>
                  </a:lnTo>
                  <a:lnTo>
                    <a:pt x="5396" y="6858"/>
                  </a:lnTo>
                  <a:lnTo>
                    <a:pt x="5189" y="6862"/>
                  </a:lnTo>
                  <a:lnTo>
                    <a:pt x="4977" y="6858"/>
                  </a:lnTo>
                  <a:lnTo>
                    <a:pt x="4765" y="6853"/>
                  </a:lnTo>
                  <a:lnTo>
                    <a:pt x="4548" y="6839"/>
                  </a:lnTo>
                  <a:lnTo>
                    <a:pt x="4328" y="6826"/>
                  </a:lnTo>
                  <a:lnTo>
                    <a:pt x="4107" y="6799"/>
                  </a:lnTo>
                  <a:lnTo>
                    <a:pt x="3886" y="6772"/>
                  </a:lnTo>
                  <a:lnTo>
                    <a:pt x="3661" y="6735"/>
                  </a:lnTo>
                  <a:lnTo>
                    <a:pt x="3431" y="6690"/>
                  </a:lnTo>
                  <a:lnTo>
                    <a:pt x="3201" y="6636"/>
                  </a:lnTo>
                  <a:lnTo>
                    <a:pt x="2971" y="6573"/>
                  </a:lnTo>
                  <a:lnTo>
                    <a:pt x="2741" y="6501"/>
                  </a:lnTo>
                  <a:lnTo>
                    <a:pt x="2511" y="6420"/>
                  </a:lnTo>
                  <a:lnTo>
                    <a:pt x="2511" y="6420"/>
                  </a:lnTo>
                  <a:lnTo>
                    <a:pt x="2483" y="6411"/>
                  </a:lnTo>
                  <a:lnTo>
                    <a:pt x="2456" y="6411"/>
                  </a:lnTo>
                  <a:lnTo>
                    <a:pt x="2434" y="6415"/>
                  </a:lnTo>
                  <a:lnTo>
                    <a:pt x="2416" y="6425"/>
                  </a:lnTo>
                  <a:lnTo>
                    <a:pt x="2398" y="6438"/>
                  </a:lnTo>
                  <a:lnTo>
                    <a:pt x="2380" y="6447"/>
                  </a:lnTo>
                  <a:lnTo>
                    <a:pt x="2362" y="6470"/>
                  </a:lnTo>
                  <a:lnTo>
                    <a:pt x="2362" y="6470"/>
                  </a:lnTo>
                  <a:lnTo>
                    <a:pt x="2276" y="6573"/>
                  </a:lnTo>
                  <a:lnTo>
                    <a:pt x="2195" y="6686"/>
                  </a:lnTo>
                  <a:lnTo>
                    <a:pt x="2042" y="6911"/>
                  </a:lnTo>
                  <a:lnTo>
                    <a:pt x="2042" y="6911"/>
                  </a:lnTo>
                  <a:lnTo>
                    <a:pt x="1934" y="7078"/>
                  </a:lnTo>
                  <a:lnTo>
                    <a:pt x="1817" y="7245"/>
                  </a:lnTo>
                  <a:lnTo>
                    <a:pt x="1817" y="7245"/>
                  </a:lnTo>
                  <a:lnTo>
                    <a:pt x="1645" y="7475"/>
                  </a:lnTo>
                  <a:lnTo>
                    <a:pt x="1645" y="7475"/>
                  </a:lnTo>
                  <a:lnTo>
                    <a:pt x="1505" y="7669"/>
                  </a:lnTo>
                  <a:lnTo>
                    <a:pt x="1505" y="7669"/>
                  </a:lnTo>
                  <a:lnTo>
                    <a:pt x="1663" y="7507"/>
                  </a:lnTo>
                  <a:lnTo>
                    <a:pt x="1663" y="7507"/>
                  </a:lnTo>
                  <a:lnTo>
                    <a:pt x="1807" y="7362"/>
                  </a:lnTo>
                  <a:lnTo>
                    <a:pt x="1947" y="7213"/>
                  </a:lnTo>
                  <a:lnTo>
                    <a:pt x="1947" y="7213"/>
                  </a:lnTo>
                  <a:lnTo>
                    <a:pt x="2019" y="7141"/>
                  </a:lnTo>
                  <a:lnTo>
                    <a:pt x="2091" y="7069"/>
                  </a:lnTo>
                  <a:lnTo>
                    <a:pt x="2236" y="6938"/>
                  </a:lnTo>
                  <a:lnTo>
                    <a:pt x="2236" y="6938"/>
                  </a:lnTo>
                  <a:lnTo>
                    <a:pt x="2349" y="6830"/>
                  </a:lnTo>
                  <a:lnTo>
                    <a:pt x="2461" y="6722"/>
                  </a:lnTo>
                  <a:lnTo>
                    <a:pt x="2502" y="6681"/>
                  </a:lnTo>
                  <a:lnTo>
                    <a:pt x="2551" y="6700"/>
                  </a:lnTo>
                  <a:lnTo>
                    <a:pt x="2551" y="6700"/>
                  </a:lnTo>
                  <a:lnTo>
                    <a:pt x="2727" y="6763"/>
                  </a:lnTo>
                  <a:lnTo>
                    <a:pt x="2903" y="6817"/>
                  </a:lnTo>
                  <a:lnTo>
                    <a:pt x="3088" y="6866"/>
                  </a:lnTo>
                  <a:lnTo>
                    <a:pt x="3268" y="6911"/>
                  </a:lnTo>
                  <a:lnTo>
                    <a:pt x="3458" y="6957"/>
                  </a:lnTo>
                  <a:lnTo>
                    <a:pt x="3647" y="6992"/>
                  </a:lnTo>
                  <a:lnTo>
                    <a:pt x="3840" y="7024"/>
                  </a:lnTo>
                  <a:lnTo>
                    <a:pt x="4039" y="7047"/>
                  </a:lnTo>
                  <a:lnTo>
                    <a:pt x="4242" y="7069"/>
                  </a:lnTo>
                  <a:lnTo>
                    <a:pt x="4449" y="7087"/>
                  </a:lnTo>
                  <a:lnTo>
                    <a:pt x="4666" y="7101"/>
                  </a:lnTo>
                  <a:lnTo>
                    <a:pt x="4887" y="7110"/>
                  </a:lnTo>
                  <a:lnTo>
                    <a:pt x="5112" y="7114"/>
                  </a:lnTo>
                  <a:lnTo>
                    <a:pt x="5342" y="7110"/>
                  </a:lnTo>
                  <a:lnTo>
                    <a:pt x="5581" y="7105"/>
                  </a:lnTo>
                  <a:lnTo>
                    <a:pt x="5829" y="7096"/>
                  </a:lnTo>
                  <a:lnTo>
                    <a:pt x="5829" y="7096"/>
                  </a:lnTo>
                  <a:lnTo>
                    <a:pt x="6717" y="7051"/>
                  </a:lnTo>
                  <a:lnTo>
                    <a:pt x="7623" y="7002"/>
                  </a:lnTo>
                  <a:lnTo>
                    <a:pt x="8547" y="6943"/>
                  </a:lnTo>
                  <a:lnTo>
                    <a:pt x="9012" y="6907"/>
                  </a:lnTo>
                  <a:lnTo>
                    <a:pt x="9476" y="6871"/>
                  </a:lnTo>
                  <a:lnTo>
                    <a:pt x="9476" y="6871"/>
                  </a:lnTo>
                  <a:lnTo>
                    <a:pt x="9566" y="6862"/>
                  </a:lnTo>
                  <a:lnTo>
                    <a:pt x="9647" y="6848"/>
                  </a:lnTo>
                  <a:lnTo>
                    <a:pt x="9728" y="6835"/>
                  </a:lnTo>
                  <a:lnTo>
                    <a:pt x="9800" y="6817"/>
                  </a:lnTo>
                  <a:lnTo>
                    <a:pt x="9872" y="6794"/>
                  </a:lnTo>
                  <a:lnTo>
                    <a:pt x="9940" y="6772"/>
                  </a:lnTo>
                  <a:lnTo>
                    <a:pt x="10003" y="6740"/>
                  </a:lnTo>
                  <a:lnTo>
                    <a:pt x="10062" y="6713"/>
                  </a:lnTo>
                  <a:lnTo>
                    <a:pt x="10116" y="6677"/>
                  </a:lnTo>
                  <a:lnTo>
                    <a:pt x="10170" y="6641"/>
                  </a:lnTo>
                  <a:lnTo>
                    <a:pt x="10215" y="6600"/>
                  </a:lnTo>
                  <a:lnTo>
                    <a:pt x="10260" y="6555"/>
                  </a:lnTo>
                  <a:lnTo>
                    <a:pt x="10301" y="6505"/>
                  </a:lnTo>
                  <a:lnTo>
                    <a:pt x="10342" y="6456"/>
                  </a:lnTo>
                  <a:lnTo>
                    <a:pt x="10377" y="6398"/>
                  </a:lnTo>
                  <a:lnTo>
                    <a:pt x="10409" y="6339"/>
                  </a:lnTo>
                  <a:lnTo>
                    <a:pt x="10409" y="6339"/>
                  </a:lnTo>
                  <a:lnTo>
                    <a:pt x="10436" y="6276"/>
                  </a:lnTo>
                  <a:lnTo>
                    <a:pt x="10463" y="6213"/>
                  </a:lnTo>
                  <a:lnTo>
                    <a:pt x="10486" y="6150"/>
                  </a:lnTo>
                  <a:lnTo>
                    <a:pt x="10508" y="6082"/>
                  </a:lnTo>
                  <a:lnTo>
                    <a:pt x="10545" y="5947"/>
                  </a:lnTo>
                  <a:lnTo>
                    <a:pt x="10571" y="5807"/>
                  </a:lnTo>
                  <a:lnTo>
                    <a:pt x="10598" y="5667"/>
                  </a:lnTo>
                  <a:lnTo>
                    <a:pt x="10617" y="5523"/>
                  </a:lnTo>
                  <a:lnTo>
                    <a:pt x="10644" y="5230"/>
                  </a:lnTo>
                </a:path>
              </a:pathLst>
            </a:custGeom>
            <a:solidFill>
              <a:schemeClr val="accent3"/>
            </a:solidFill>
            <a:ln>
              <a:noFill/>
            </a:ln>
            <a:effectLst/>
          </p:spPr>
          <p:txBody>
            <a:bodyPr wrap="none" anchor="ctr"/>
            <a:lstStyle/>
            <a:p>
              <a:endParaRPr lang="en-US"/>
            </a:p>
          </p:txBody>
        </p:sp>
      </p:grpSp>
      <p:sp>
        <p:nvSpPr>
          <p:cNvPr id="37" name="Rectangle 36">
            <a:extLst>
              <a:ext uri="{FF2B5EF4-FFF2-40B4-BE49-F238E27FC236}">
                <a16:creationId xmlns:a16="http://schemas.microsoft.com/office/drawing/2014/main" xmlns="" id="{CA206BC1-7E61-1544-B939-1CEC1C616E45}"/>
              </a:ext>
            </a:extLst>
          </p:cNvPr>
          <p:cNvSpPr/>
          <p:nvPr/>
        </p:nvSpPr>
        <p:spPr>
          <a:xfrm>
            <a:off x="4179564" y="4164894"/>
            <a:ext cx="4322194" cy="1754326"/>
          </a:xfrm>
          <a:prstGeom prst="rect">
            <a:avLst/>
          </a:prstGeom>
        </p:spPr>
        <p:txBody>
          <a:bodyPr wrap="square">
            <a:spAutoFit/>
          </a:bodyPr>
          <a:lstStyle/>
          <a:p>
            <a:pPr algn="ctr"/>
            <a:r>
              <a:rPr lang="en-GB" dirty="0">
                <a:solidFill>
                  <a:schemeClr val="bg1"/>
                </a:solidFill>
                <a:latin typeface="Museo Sans 300" panose="02000000000000000000"/>
              </a:rPr>
              <a:t>It helped me because I didn't feel pressured to do anything and I was able to do what I wanted which will help a lot of people and being able to send messages to other people made me feel better about myself</a:t>
            </a:r>
            <a:endParaRPr lang="en-US" dirty="0">
              <a:solidFill>
                <a:schemeClr val="bg1"/>
              </a:solidFill>
            </a:endParaRPr>
          </a:p>
        </p:txBody>
      </p:sp>
    </p:spTree>
    <p:extLst>
      <p:ext uri="{BB962C8B-B14F-4D97-AF65-F5344CB8AC3E}">
        <p14:creationId xmlns:p14="http://schemas.microsoft.com/office/powerpoint/2010/main" val="226124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xmlns="" id="{1AC338D4-E76C-6246-9CCB-8B873281E494}"/>
              </a:ext>
            </a:extLst>
          </p:cNvPr>
          <p:cNvGrpSpPr/>
          <p:nvPr/>
        </p:nvGrpSpPr>
        <p:grpSpPr>
          <a:xfrm>
            <a:off x="189437" y="888153"/>
            <a:ext cx="3366437" cy="4978503"/>
            <a:chOff x="1883253" y="1693739"/>
            <a:chExt cx="2571342" cy="3470522"/>
          </a:xfrm>
          <a:noFill/>
        </p:grpSpPr>
        <p:sp>
          <p:nvSpPr>
            <p:cNvPr id="8" name="Freeform 7">
              <a:extLst>
                <a:ext uri="{FF2B5EF4-FFF2-40B4-BE49-F238E27FC236}">
                  <a16:creationId xmlns:a16="http://schemas.microsoft.com/office/drawing/2014/main" xmlns="" id="{42078521-55DE-AE44-9298-C40FF4175DB1}"/>
                </a:ext>
              </a:extLst>
            </p:cNvPr>
            <p:cNvSpPr>
              <a:spLocks noChangeArrowheads="1"/>
            </p:cNvSpPr>
            <p:nvPr/>
          </p:nvSpPr>
          <p:spPr bwMode="auto">
            <a:xfrm>
              <a:off x="1883253" y="1693739"/>
              <a:ext cx="2570945" cy="3470125"/>
            </a:xfrm>
            <a:custGeom>
              <a:avLst/>
              <a:gdLst>
                <a:gd name="connsiteX0" fmla="*/ 510692 w 2570945"/>
                <a:gd name="connsiteY0" fmla="*/ 0 h 3470125"/>
                <a:gd name="connsiteX1" fmla="*/ 1203802 w 2570945"/>
                <a:gd name="connsiteY1" fmla="*/ 1987 h 3470125"/>
                <a:gd name="connsiteX2" fmla="*/ 1793183 w 2570945"/>
                <a:gd name="connsiteY2" fmla="*/ 3577 h 3470125"/>
                <a:gd name="connsiteX3" fmla="*/ 1854387 w 2570945"/>
                <a:gd name="connsiteY3" fmla="*/ 10730 h 3470125"/>
                <a:gd name="connsiteX4" fmla="*/ 1915193 w 2570945"/>
                <a:gd name="connsiteY4" fmla="*/ 16294 h 3470125"/>
                <a:gd name="connsiteX5" fmla="*/ 2022895 w 2570945"/>
                <a:gd name="connsiteY5" fmla="*/ 25434 h 3470125"/>
                <a:gd name="connsiteX6" fmla="*/ 2074561 w 2570945"/>
                <a:gd name="connsiteY6" fmla="*/ 32190 h 3470125"/>
                <a:gd name="connsiteX7" fmla="*/ 2126623 w 2570945"/>
                <a:gd name="connsiteY7" fmla="*/ 39343 h 3470125"/>
                <a:gd name="connsiteX8" fmla="*/ 2178686 w 2570945"/>
                <a:gd name="connsiteY8" fmla="*/ 48483 h 3470125"/>
                <a:gd name="connsiteX9" fmla="*/ 2228761 w 2570945"/>
                <a:gd name="connsiteY9" fmla="*/ 60803 h 3470125"/>
                <a:gd name="connsiteX10" fmla="*/ 2277247 w 2570945"/>
                <a:gd name="connsiteY10" fmla="*/ 77096 h 3470125"/>
                <a:gd name="connsiteX11" fmla="*/ 2300695 w 2570945"/>
                <a:gd name="connsiteY11" fmla="*/ 85839 h 3470125"/>
                <a:gd name="connsiteX12" fmla="*/ 2321759 w 2570945"/>
                <a:gd name="connsiteY12" fmla="*/ 94980 h 3470125"/>
                <a:gd name="connsiteX13" fmla="*/ 2343617 w 2570945"/>
                <a:gd name="connsiteY13" fmla="*/ 105709 h 3470125"/>
                <a:gd name="connsiteX14" fmla="*/ 2365078 w 2570945"/>
                <a:gd name="connsiteY14" fmla="*/ 118426 h 3470125"/>
                <a:gd name="connsiteX15" fmla="*/ 2382963 w 2570945"/>
                <a:gd name="connsiteY15" fmla="*/ 130746 h 3470125"/>
                <a:gd name="connsiteX16" fmla="*/ 2400847 w 2570945"/>
                <a:gd name="connsiteY16" fmla="*/ 145450 h 3470125"/>
                <a:gd name="connsiteX17" fmla="*/ 2417141 w 2570945"/>
                <a:gd name="connsiteY17" fmla="*/ 159359 h 3470125"/>
                <a:gd name="connsiteX18" fmla="*/ 2433038 w 2570945"/>
                <a:gd name="connsiteY18" fmla="*/ 175652 h 3470125"/>
                <a:gd name="connsiteX19" fmla="*/ 2445756 w 2570945"/>
                <a:gd name="connsiteY19" fmla="*/ 193138 h 3470125"/>
                <a:gd name="connsiteX20" fmla="*/ 2458076 w 2570945"/>
                <a:gd name="connsiteY20" fmla="*/ 211021 h 3470125"/>
                <a:gd name="connsiteX21" fmla="*/ 2470794 w 2570945"/>
                <a:gd name="connsiteY21" fmla="*/ 230891 h 3470125"/>
                <a:gd name="connsiteX22" fmla="*/ 2479537 w 2570945"/>
                <a:gd name="connsiteY22" fmla="*/ 252351 h 3470125"/>
                <a:gd name="connsiteX23" fmla="*/ 2488678 w 2570945"/>
                <a:gd name="connsiteY23" fmla="*/ 275798 h 3470125"/>
                <a:gd name="connsiteX24" fmla="*/ 2497421 w 2570945"/>
                <a:gd name="connsiteY24" fmla="*/ 298847 h 3470125"/>
                <a:gd name="connsiteX25" fmla="*/ 2502985 w 2570945"/>
                <a:gd name="connsiteY25" fmla="*/ 323884 h 3470125"/>
                <a:gd name="connsiteX26" fmla="*/ 2508549 w 2570945"/>
                <a:gd name="connsiteY26" fmla="*/ 350907 h 3470125"/>
                <a:gd name="connsiteX27" fmla="*/ 2513715 w 2570945"/>
                <a:gd name="connsiteY27" fmla="*/ 379520 h 3470125"/>
                <a:gd name="connsiteX28" fmla="*/ 2517292 w 2570945"/>
                <a:gd name="connsiteY28" fmla="*/ 408133 h 3470125"/>
                <a:gd name="connsiteX29" fmla="*/ 2530010 w 2570945"/>
                <a:gd name="connsiteY29" fmla="*/ 571069 h 3470125"/>
                <a:gd name="connsiteX30" fmla="*/ 2540740 w 2570945"/>
                <a:gd name="connsiteY30" fmla="*/ 743144 h 3470125"/>
                <a:gd name="connsiteX31" fmla="*/ 2547894 w 2570945"/>
                <a:gd name="connsiteY31" fmla="*/ 920386 h 3470125"/>
                <a:gd name="connsiteX32" fmla="*/ 2555048 w 2570945"/>
                <a:gd name="connsiteY32" fmla="*/ 1099615 h 3470125"/>
                <a:gd name="connsiteX33" fmla="*/ 2563791 w 2570945"/>
                <a:gd name="connsiteY33" fmla="*/ 1452509 h 3470125"/>
                <a:gd name="connsiteX34" fmla="*/ 2570945 w 2570945"/>
                <a:gd name="connsiteY34" fmla="*/ 1773213 h 3470125"/>
                <a:gd name="connsiteX35" fmla="*/ 2570945 w 2570945"/>
                <a:gd name="connsiteY35" fmla="*/ 1855873 h 3470125"/>
                <a:gd name="connsiteX36" fmla="*/ 2570945 w 2570945"/>
                <a:gd name="connsiteY36" fmla="*/ 1938136 h 3470125"/>
                <a:gd name="connsiteX37" fmla="*/ 2569355 w 2570945"/>
                <a:gd name="connsiteY37" fmla="*/ 2018808 h 3470125"/>
                <a:gd name="connsiteX38" fmla="*/ 2565778 w 2570945"/>
                <a:gd name="connsiteY38" fmla="*/ 2099481 h 3470125"/>
                <a:gd name="connsiteX39" fmla="*/ 2560214 w 2570945"/>
                <a:gd name="connsiteY39" fmla="*/ 2178167 h 3470125"/>
                <a:gd name="connsiteX40" fmla="*/ 2555048 w 2570945"/>
                <a:gd name="connsiteY40" fmla="*/ 2257250 h 3470125"/>
                <a:gd name="connsiteX41" fmla="*/ 2547894 w 2570945"/>
                <a:gd name="connsiteY41" fmla="*/ 2333949 h 3470125"/>
                <a:gd name="connsiteX42" fmla="*/ 2540740 w 2570945"/>
                <a:gd name="connsiteY42" fmla="*/ 2409456 h 3470125"/>
                <a:gd name="connsiteX43" fmla="*/ 2522459 w 2570945"/>
                <a:gd name="connsiteY43" fmla="*/ 2554508 h 3470125"/>
                <a:gd name="connsiteX44" fmla="*/ 2502985 w 2570945"/>
                <a:gd name="connsiteY44" fmla="*/ 2695983 h 3470125"/>
                <a:gd name="connsiteX45" fmla="*/ 2479537 w 2570945"/>
                <a:gd name="connsiteY45" fmla="*/ 2828716 h 3470125"/>
                <a:gd name="connsiteX46" fmla="*/ 2458076 w 2570945"/>
                <a:gd name="connsiteY46" fmla="*/ 2952308 h 3470125"/>
                <a:gd name="connsiteX47" fmla="*/ 2434981 w 2570945"/>
                <a:gd name="connsiteY47" fmla="*/ 2945295 h 3470125"/>
                <a:gd name="connsiteX48" fmla="*/ 2427019 w 2570945"/>
                <a:gd name="connsiteY48" fmla="*/ 3017952 h 3470125"/>
                <a:gd name="connsiteX49" fmla="*/ 2431448 w 2570945"/>
                <a:gd name="connsiteY49" fmla="*/ 3007945 h 3470125"/>
                <a:gd name="connsiteX50" fmla="*/ 2441781 w 2570945"/>
                <a:gd name="connsiteY50" fmla="*/ 3048877 h 3470125"/>
                <a:gd name="connsiteX51" fmla="*/ 2447345 w 2570945"/>
                <a:gd name="connsiteY51" fmla="*/ 3077490 h 3470125"/>
                <a:gd name="connsiteX52" fmla="*/ 2449333 w 2570945"/>
                <a:gd name="connsiteY52" fmla="*/ 3108090 h 3470125"/>
                <a:gd name="connsiteX53" fmla="*/ 2447345 w 2570945"/>
                <a:gd name="connsiteY53" fmla="*/ 3138690 h 3470125"/>
                <a:gd name="connsiteX54" fmla="*/ 2441781 w 2570945"/>
                <a:gd name="connsiteY54" fmla="*/ 3168893 h 3470125"/>
                <a:gd name="connsiteX55" fmla="*/ 2433038 w 2570945"/>
                <a:gd name="connsiteY55" fmla="*/ 3197506 h 3470125"/>
                <a:gd name="connsiteX56" fmla="*/ 2420718 w 2570945"/>
                <a:gd name="connsiteY56" fmla="*/ 3228106 h 3470125"/>
                <a:gd name="connsiteX57" fmla="*/ 2406013 w 2570945"/>
                <a:gd name="connsiteY57" fmla="*/ 3257117 h 3470125"/>
                <a:gd name="connsiteX58" fmla="*/ 2386539 w 2570945"/>
                <a:gd name="connsiteY58" fmla="*/ 3285730 h 3470125"/>
                <a:gd name="connsiteX59" fmla="*/ 2370642 w 2570945"/>
                <a:gd name="connsiteY59" fmla="*/ 3305202 h 3470125"/>
                <a:gd name="connsiteX60" fmla="*/ 2354348 w 2570945"/>
                <a:gd name="connsiteY60" fmla="*/ 3325073 h 3470125"/>
                <a:gd name="connsiteX61" fmla="*/ 2334477 w 2570945"/>
                <a:gd name="connsiteY61" fmla="*/ 3342956 h 3470125"/>
                <a:gd name="connsiteX62" fmla="*/ 2314605 w 2570945"/>
                <a:gd name="connsiteY62" fmla="*/ 3358852 h 3470125"/>
                <a:gd name="connsiteX63" fmla="*/ 2293144 w 2570945"/>
                <a:gd name="connsiteY63" fmla="*/ 3375145 h 3470125"/>
                <a:gd name="connsiteX64" fmla="*/ 2268107 w 2570945"/>
                <a:gd name="connsiteY64" fmla="*/ 3389452 h 3470125"/>
                <a:gd name="connsiteX65" fmla="*/ 2243069 w 2570945"/>
                <a:gd name="connsiteY65" fmla="*/ 3402169 h 3470125"/>
                <a:gd name="connsiteX66" fmla="*/ 2216441 w 2570945"/>
                <a:gd name="connsiteY66" fmla="*/ 3414488 h 3470125"/>
                <a:gd name="connsiteX67" fmla="*/ 2189416 w 2570945"/>
                <a:gd name="connsiteY67" fmla="*/ 3425218 h 3470125"/>
                <a:gd name="connsiteX68" fmla="*/ 2158815 w 2570945"/>
                <a:gd name="connsiteY68" fmla="*/ 3434358 h 3470125"/>
                <a:gd name="connsiteX69" fmla="*/ 2128610 w 2570945"/>
                <a:gd name="connsiteY69" fmla="*/ 3443101 h 3470125"/>
                <a:gd name="connsiteX70" fmla="*/ 2094432 w 2570945"/>
                <a:gd name="connsiteY70" fmla="*/ 3450255 h 3470125"/>
                <a:gd name="connsiteX71" fmla="*/ 2060651 w 2570945"/>
                <a:gd name="connsiteY71" fmla="*/ 3455818 h 3470125"/>
                <a:gd name="connsiteX72" fmla="*/ 2024485 w 2570945"/>
                <a:gd name="connsiteY72" fmla="*/ 3460984 h 3470125"/>
                <a:gd name="connsiteX73" fmla="*/ 1987127 w 2570945"/>
                <a:gd name="connsiteY73" fmla="*/ 3464958 h 3470125"/>
                <a:gd name="connsiteX74" fmla="*/ 1949372 w 2570945"/>
                <a:gd name="connsiteY74" fmla="*/ 3466548 h 3470125"/>
                <a:gd name="connsiteX75" fmla="*/ 1886578 w 2570945"/>
                <a:gd name="connsiteY75" fmla="*/ 3470125 h 3470125"/>
                <a:gd name="connsiteX76" fmla="*/ 1822195 w 2570945"/>
                <a:gd name="connsiteY76" fmla="*/ 3470125 h 3470125"/>
                <a:gd name="connsiteX77" fmla="*/ 1695019 w 2570945"/>
                <a:gd name="connsiteY77" fmla="*/ 3470125 h 3470125"/>
                <a:gd name="connsiteX78" fmla="*/ 1567843 w 2570945"/>
                <a:gd name="connsiteY78" fmla="*/ 3466548 h 3470125"/>
                <a:gd name="connsiteX79" fmla="*/ 1440667 w 2570945"/>
                <a:gd name="connsiteY79" fmla="*/ 3460984 h 3470125"/>
                <a:gd name="connsiteX80" fmla="*/ 1232814 w 2570945"/>
                <a:gd name="connsiteY80" fmla="*/ 3453831 h 3470125"/>
                <a:gd name="connsiteX81" fmla="*/ 978064 w 2570945"/>
                <a:gd name="connsiteY81" fmla="*/ 3448665 h 3470125"/>
                <a:gd name="connsiteX82" fmla="*/ 720135 w 2570945"/>
                <a:gd name="connsiteY82" fmla="*/ 3443101 h 3470125"/>
                <a:gd name="connsiteX83" fmla="*/ 589382 w 2570945"/>
                <a:gd name="connsiteY83" fmla="*/ 3439525 h 3470125"/>
                <a:gd name="connsiteX84" fmla="*/ 458629 w 2570945"/>
                <a:gd name="connsiteY84" fmla="*/ 3434358 h 3470125"/>
                <a:gd name="connsiteX85" fmla="*/ 410143 w 2570945"/>
                <a:gd name="connsiteY85" fmla="*/ 3432371 h 3470125"/>
                <a:gd name="connsiteX86" fmla="*/ 362055 w 2570945"/>
                <a:gd name="connsiteY86" fmla="*/ 3427205 h 3470125"/>
                <a:gd name="connsiteX87" fmla="*/ 311979 w 2570945"/>
                <a:gd name="connsiteY87" fmla="*/ 3418065 h 3470125"/>
                <a:gd name="connsiteX88" fmla="*/ 286544 w 2570945"/>
                <a:gd name="connsiteY88" fmla="*/ 3412899 h 3470125"/>
                <a:gd name="connsiteX89" fmla="*/ 263493 w 2570945"/>
                <a:gd name="connsiteY89" fmla="*/ 3405745 h 3470125"/>
                <a:gd name="connsiteX90" fmla="*/ 240045 w 2570945"/>
                <a:gd name="connsiteY90" fmla="*/ 3398195 h 3470125"/>
                <a:gd name="connsiteX91" fmla="*/ 216597 w 2570945"/>
                <a:gd name="connsiteY91" fmla="*/ 3389452 h 3470125"/>
                <a:gd name="connsiteX92" fmla="*/ 193546 w 2570945"/>
                <a:gd name="connsiteY92" fmla="*/ 3378722 h 3470125"/>
                <a:gd name="connsiteX93" fmla="*/ 174072 w 2570945"/>
                <a:gd name="connsiteY93" fmla="*/ 3367992 h 3470125"/>
                <a:gd name="connsiteX94" fmla="*/ 154201 w 2570945"/>
                <a:gd name="connsiteY94" fmla="*/ 3353686 h 3470125"/>
                <a:gd name="connsiteX95" fmla="*/ 134330 w 2570945"/>
                <a:gd name="connsiteY95" fmla="*/ 3339379 h 3470125"/>
                <a:gd name="connsiteX96" fmla="*/ 118035 w 2570945"/>
                <a:gd name="connsiteY96" fmla="*/ 3321496 h 3470125"/>
                <a:gd name="connsiteX97" fmla="*/ 102138 w 2570945"/>
                <a:gd name="connsiteY97" fmla="*/ 3301626 h 3470125"/>
                <a:gd name="connsiteX98" fmla="*/ 91408 w 2570945"/>
                <a:gd name="connsiteY98" fmla="*/ 3283743 h 3470125"/>
                <a:gd name="connsiteX99" fmla="*/ 80677 w 2570945"/>
                <a:gd name="connsiteY99" fmla="*/ 3265859 h 3470125"/>
                <a:gd name="connsiteX100" fmla="*/ 71537 w 2570945"/>
                <a:gd name="connsiteY100" fmla="*/ 3246387 h 3470125"/>
                <a:gd name="connsiteX101" fmla="*/ 62793 w 2570945"/>
                <a:gd name="connsiteY101" fmla="*/ 3224530 h 3470125"/>
                <a:gd name="connsiteX102" fmla="*/ 57229 w 2570945"/>
                <a:gd name="connsiteY102" fmla="*/ 3203070 h 3470125"/>
                <a:gd name="connsiteX103" fmla="*/ 50076 w 2570945"/>
                <a:gd name="connsiteY103" fmla="*/ 3179623 h 3470125"/>
                <a:gd name="connsiteX104" fmla="*/ 42922 w 2570945"/>
                <a:gd name="connsiteY104" fmla="*/ 3135114 h 3470125"/>
                <a:gd name="connsiteX105" fmla="*/ 37755 w 2570945"/>
                <a:gd name="connsiteY105" fmla="*/ 3088618 h 3470125"/>
                <a:gd name="connsiteX106" fmla="*/ 35768 w 2570945"/>
                <a:gd name="connsiteY106" fmla="*/ 3040134 h 3470125"/>
                <a:gd name="connsiteX107" fmla="*/ 35768 w 2570945"/>
                <a:gd name="connsiteY107" fmla="*/ 2991651 h 3470125"/>
                <a:gd name="connsiteX108" fmla="*/ 35768 w 2570945"/>
                <a:gd name="connsiteY108" fmla="*/ 2945155 h 3470125"/>
                <a:gd name="connsiteX109" fmla="*/ 35768 w 2570945"/>
                <a:gd name="connsiteY109" fmla="*/ 2891506 h 3470125"/>
                <a:gd name="connsiteX110" fmla="*/ 34179 w 2570945"/>
                <a:gd name="connsiteY110" fmla="*/ 2839446 h 3470125"/>
                <a:gd name="connsiteX111" fmla="*/ 19871 w 2570945"/>
                <a:gd name="connsiteY111" fmla="*/ 2554508 h 3470125"/>
                <a:gd name="connsiteX112" fmla="*/ 8743 w 2570945"/>
                <a:gd name="connsiteY112" fmla="*/ 2325206 h 3470125"/>
                <a:gd name="connsiteX113" fmla="*/ 5167 w 2570945"/>
                <a:gd name="connsiteY113" fmla="*/ 2213933 h 3470125"/>
                <a:gd name="connsiteX114" fmla="*/ 1987 w 2570945"/>
                <a:gd name="connsiteY114" fmla="*/ 2099481 h 3470125"/>
                <a:gd name="connsiteX115" fmla="*/ 0 w 2570945"/>
                <a:gd name="connsiteY115" fmla="*/ 1973902 h 3470125"/>
                <a:gd name="connsiteX116" fmla="*/ 0 w 2570945"/>
                <a:gd name="connsiteY116" fmla="*/ 1830837 h 3470125"/>
                <a:gd name="connsiteX117" fmla="*/ 0 w 2570945"/>
                <a:gd name="connsiteY117" fmla="*/ 1502979 h 3470125"/>
                <a:gd name="connsiteX118" fmla="*/ 3577 w 2570945"/>
                <a:gd name="connsiteY118" fmla="*/ 1178698 h 3470125"/>
                <a:gd name="connsiteX119" fmla="*/ 12718 w 2570945"/>
                <a:gd name="connsiteY119" fmla="*/ 863160 h 3470125"/>
                <a:gd name="connsiteX120" fmla="*/ 23448 w 2570945"/>
                <a:gd name="connsiteY120" fmla="*/ 555172 h 3470125"/>
                <a:gd name="connsiteX121" fmla="*/ 25038 w 2570945"/>
                <a:gd name="connsiteY121" fmla="*/ 499536 h 3470125"/>
                <a:gd name="connsiteX122" fmla="*/ 26628 w 2570945"/>
                <a:gd name="connsiteY122" fmla="*/ 445887 h 3470125"/>
                <a:gd name="connsiteX123" fmla="*/ 30602 w 2570945"/>
                <a:gd name="connsiteY123" fmla="*/ 392237 h 3470125"/>
                <a:gd name="connsiteX124" fmla="*/ 35768 w 2570945"/>
                <a:gd name="connsiteY124" fmla="*/ 338190 h 3470125"/>
                <a:gd name="connsiteX125" fmla="*/ 41332 w 2570945"/>
                <a:gd name="connsiteY125" fmla="*/ 313154 h 3470125"/>
                <a:gd name="connsiteX126" fmla="*/ 44909 w 2570945"/>
                <a:gd name="connsiteY126" fmla="*/ 286130 h 3470125"/>
                <a:gd name="connsiteX127" fmla="*/ 52063 w 2570945"/>
                <a:gd name="connsiteY127" fmla="*/ 261094 h 3470125"/>
                <a:gd name="connsiteX128" fmla="*/ 59216 w 2570945"/>
                <a:gd name="connsiteY128" fmla="*/ 238045 h 3470125"/>
                <a:gd name="connsiteX129" fmla="*/ 69947 w 2570945"/>
                <a:gd name="connsiteY129" fmla="*/ 213008 h 3470125"/>
                <a:gd name="connsiteX130" fmla="*/ 80677 w 2570945"/>
                <a:gd name="connsiteY130" fmla="*/ 189561 h 3470125"/>
                <a:gd name="connsiteX131" fmla="*/ 93395 w 2570945"/>
                <a:gd name="connsiteY131" fmla="*/ 168499 h 3470125"/>
                <a:gd name="connsiteX132" fmla="*/ 107305 w 2570945"/>
                <a:gd name="connsiteY132" fmla="*/ 147039 h 3470125"/>
                <a:gd name="connsiteX133" fmla="*/ 125189 w 2570945"/>
                <a:gd name="connsiteY133" fmla="*/ 127169 h 3470125"/>
                <a:gd name="connsiteX134" fmla="*/ 143471 w 2570945"/>
                <a:gd name="connsiteY134" fmla="*/ 107299 h 3470125"/>
                <a:gd name="connsiteX135" fmla="*/ 159368 w 2570945"/>
                <a:gd name="connsiteY135" fmla="*/ 94980 h 3470125"/>
                <a:gd name="connsiteX136" fmla="*/ 175662 w 2570945"/>
                <a:gd name="connsiteY136" fmla="*/ 82660 h 3470125"/>
                <a:gd name="connsiteX137" fmla="*/ 193546 w 2570945"/>
                <a:gd name="connsiteY137" fmla="*/ 71930 h 3470125"/>
                <a:gd name="connsiteX138" fmla="*/ 211430 w 2570945"/>
                <a:gd name="connsiteY138" fmla="*/ 60803 h 3470125"/>
                <a:gd name="connsiteX139" fmla="*/ 229315 w 2570945"/>
                <a:gd name="connsiteY139" fmla="*/ 50073 h 3470125"/>
                <a:gd name="connsiteX140" fmla="*/ 250776 w 2570945"/>
                <a:gd name="connsiteY140" fmla="*/ 41330 h 3470125"/>
                <a:gd name="connsiteX141" fmla="*/ 272237 w 2570945"/>
                <a:gd name="connsiteY141" fmla="*/ 34177 h 3470125"/>
                <a:gd name="connsiteX142" fmla="*/ 294095 w 2570945"/>
                <a:gd name="connsiteY142" fmla="*/ 27023 h 3470125"/>
                <a:gd name="connsiteX143" fmla="*/ 342183 w 2570945"/>
                <a:gd name="connsiteY143" fmla="*/ 14307 h 3470125"/>
                <a:gd name="connsiteX144" fmla="*/ 394246 w 2570945"/>
                <a:gd name="connsiteY144" fmla="*/ 7153 h 3470125"/>
                <a:gd name="connsiteX145" fmla="*/ 449886 w 2570945"/>
                <a:gd name="connsiteY145" fmla="*/ 1987 h 3470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570945" h="3470125">
                  <a:moveTo>
                    <a:pt x="510692" y="0"/>
                  </a:moveTo>
                  <a:lnTo>
                    <a:pt x="1203802" y="1987"/>
                  </a:lnTo>
                  <a:lnTo>
                    <a:pt x="1793183" y="3577"/>
                  </a:lnTo>
                  <a:lnTo>
                    <a:pt x="1854387" y="10730"/>
                  </a:lnTo>
                  <a:lnTo>
                    <a:pt x="1915193" y="16294"/>
                  </a:lnTo>
                  <a:lnTo>
                    <a:pt x="2022895" y="25434"/>
                  </a:lnTo>
                  <a:lnTo>
                    <a:pt x="2074561" y="32190"/>
                  </a:lnTo>
                  <a:lnTo>
                    <a:pt x="2126623" y="39343"/>
                  </a:lnTo>
                  <a:lnTo>
                    <a:pt x="2178686" y="48483"/>
                  </a:lnTo>
                  <a:lnTo>
                    <a:pt x="2228761" y="60803"/>
                  </a:lnTo>
                  <a:lnTo>
                    <a:pt x="2277247" y="77096"/>
                  </a:lnTo>
                  <a:lnTo>
                    <a:pt x="2300695" y="85839"/>
                  </a:lnTo>
                  <a:lnTo>
                    <a:pt x="2321759" y="94980"/>
                  </a:lnTo>
                  <a:lnTo>
                    <a:pt x="2343617" y="105709"/>
                  </a:lnTo>
                  <a:lnTo>
                    <a:pt x="2365078" y="118426"/>
                  </a:lnTo>
                  <a:lnTo>
                    <a:pt x="2382963" y="130746"/>
                  </a:lnTo>
                  <a:lnTo>
                    <a:pt x="2400847" y="145450"/>
                  </a:lnTo>
                  <a:lnTo>
                    <a:pt x="2417141" y="159359"/>
                  </a:lnTo>
                  <a:lnTo>
                    <a:pt x="2433038" y="175652"/>
                  </a:lnTo>
                  <a:lnTo>
                    <a:pt x="2445756" y="193138"/>
                  </a:lnTo>
                  <a:lnTo>
                    <a:pt x="2458076" y="211021"/>
                  </a:lnTo>
                  <a:lnTo>
                    <a:pt x="2470794" y="230891"/>
                  </a:lnTo>
                  <a:lnTo>
                    <a:pt x="2479537" y="252351"/>
                  </a:lnTo>
                  <a:lnTo>
                    <a:pt x="2488678" y="275798"/>
                  </a:lnTo>
                  <a:lnTo>
                    <a:pt x="2497421" y="298847"/>
                  </a:lnTo>
                  <a:lnTo>
                    <a:pt x="2502985" y="323884"/>
                  </a:lnTo>
                  <a:lnTo>
                    <a:pt x="2508549" y="350907"/>
                  </a:lnTo>
                  <a:lnTo>
                    <a:pt x="2513715" y="379520"/>
                  </a:lnTo>
                  <a:lnTo>
                    <a:pt x="2517292" y="408133"/>
                  </a:lnTo>
                  <a:lnTo>
                    <a:pt x="2530010" y="571069"/>
                  </a:lnTo>
                  <a:lnTo>
                    <a:pt x="2540740" y="743144"/>
                  </a:lnTo>
                  <a:lnTo>
                    <a:pt x="2547894" y="920386"/>
                  </a:lnTo>
                  <a:lnTo>
                    <a:pt x="2555048" y="1099615"/>
                  </a:lnTo>
                  <a:lnTo>
                    <a:pt x="2563791" y="1452509"/>
                  </a:lnTo>
                  <a:lnTo>
                    <a:pt x="2570945" y="1773213"/>
                  </a:lnTo>
                  <a:lnTo>
                    <a:pt x="2570945" y="1855873"/>
                  </a:lnTo>
                  <a:lnTo>
                    <a:pt x="2570945" y="1938136"/>
                  </a:lnTo>
                  <a:lnTo>
                    <a:pt x="2569355" y="2018808"/>
                  </a:lnTo>
                  <a:lnTo>
                    <a:pt x="2565778" y="2099481"/>
                  </a:lnTo>
                  <a:lnTo>
                    <a:pt x="2560214" y="2178167"/>
                  </a:lnTo>
                  <a:lnTo>
                    <a:pt x="2555048" y="2257250"/>
                  </a:lnTo>
                  <a:lnTo>
                    <a:pt x="2547894" y="2333949"/>
                  </a:lnTo>
                  <a:lnTo>
                    <a:pt x="2540740" y="2409456"/>
                  </a:lnTo>
                  <a:lnTo>
                    <a:pt x="2522459" y="2554508"/>
                  </a:lnTo>
                  <a:lnTo>
                    <a:pt x="2502985" y="2695983"/>
                  </a:lnTo>
                  <a:lnTo>
                    <a:pt x="2479537" y="2828716"/>
                  </a:lnTo>
                  <a:lnTo>
                    <a:pt x="2458076" y="2952308"/>
                  </a:lnTo>
                  <a:lnTo>
                    <a:pt x="2434981" y="2945295"/>
                  </a:lnTo>
                  <a:lnTo>
                    <a:pt x="2427019" y="3017952"/>
                  </a:lnTo>
                  <a:lnTo>
                    <a:pt x="2431448" y="3007945"/>
                  </a:lnTo>
                  <a:lnTo>
                    <a:pt x="2441781" y="3048877"/>
                  </a:lnTo>
                  <a:lnTo>
                    <a:pt x="2447345" y="3077490"/>
                  </a:lnTo>
                  <a:lnTo>
                    <a:pt x="2449333" y="3108090"/>
                  </a:lnTo>
                  <a:lnTo>
                    <a:pt x="2447345" y="3138690"/>
                  </a:lnTo>
                  <a:lnTo>
                    <a:pt x="2441781" y="3168893"/>
                  </a:lnTo>
                  <a:lnTo>
                    <a:pt x="2433038" y="3197506"/>
                  </a:lnTo>
                  <a:lnTo>
                    <a:pt x="2420718" y="3228106"/>
                  </a:lnTo>
                  <a:lnTo>
                    <a:pt x="2406013" y="3257117"/>
                  </a:lnTo>
                  <a:lnTo>
                    <a:pt x="2386539" y="3285730"/>
                  </a:lnTo>
                  <a:lnTo>
                    <a:pt x="2370642" y="3305202"/>
                  </a:lnTo>
                  <a:lnTo>
                    <a:pt x="2354348" y="3325073"/>
                  </a:lnTo>
                  <a:lnTo>
                    <a:pt x="2334477" y="3342956"/>
                  </a:lnTo>
                  <a:lnTo>
                    <a:pt x="2314605" y="3358852"/>
                  </a:lnTo>
                  <a:lnTo>
                    <a:pt x="2293144" y="3375145"/>
                  </a:lnTo>
                  <a:lnTo>
                    <a:pt x="2268107" y="3389452"/>
                  </a:lnTo>
                  <a:lnTo>
                    <a:pt x="2243069" y="3402169"/>
                  </a:lnTo>
                  <a:lnTo>
                    <a:pt x="2216441" y="3414488"/>
                  </a:lnTo>
                  <a:lnTo>
                    <a:pt x="2189416" y="3425218"/>
                  </a:lnTo>
                  <a:lnTo>
                    <a:pt x="2158815" y="3434358"/>
                  </a:lnTo>
                  <a:lnTo>
                    <a:pt x="2128610" y="3443101"/>
                  </a:lnTo>
                  <a:lnTo>
                    <a:pt x="2094432" y="3450255"/>
                  </a:lnTo>
                  <a:lnTo>
                    <a:pt x="2060651" y="3455818"/>
                  </a:lnTo>
                  <a:lnTo>
                    <a:pt x="2024485" y="3460984"/>
                  </a:lnTo>
                  <a:lnTo>
                    <a:pt x="1987127" y="3464958"/>
                  </a:lnTo>
                  <a:lnTo>
                    <a:pt x="1949372" y="3466548"/>
                  </a:lnTo>
                  <a:lnTo>
                    <a:pt x="1886578" y="3470125"/>
                  </a:lnTo>
                  <a:lnTo>
                    <a:pt x="1822195" y="3470125"/>
                  </a:lnTo>
                  <a:lnTo>
                    <a:pt x="1695019" y="3470125"/>
                  </a:lnTo>
                  <a:lnTo>
                    <a:pt x="1567843" y="3466548"/>
                  </a:lnTo>
                  <a:lnTo>
                    <a:pt x="1440667" y="3460984"/>
                  </a:lnTo>
                  <a:lnTo>
                    <a:pt x="1232814" y="3453831"/>
                  </a:lnTo>
                  <a:lnTo>
                    <a:pt x="978064" y="3448665"/>
                  </a:lnTo>
                  <a:lnTo>
                    <a:pt x="720135" y="3443101"/>
                  </a:lnTo>
                  <a:lnTo>
                    <a:pt x="589382" y="3439525"/>
                  </a:lnTo>
                  <a:lnTo>
                    <a:pt x="458629" y="3434358"/>
                  </a:lnTo>
                  <a:lnTo>
                    <a:pt x="410143" y="3432371"/>
                  </a:lnTo>
                  <a:lnTo>
                    <a:pt x="362055" y="3427205"/>
                  </a:lnTo>
                  <a:lnTo>
                    <a:pt x="311979" y="3418065"/>
                  </a:lnTo>
                  <a:lnTo>
                    <a:pt x="286544" y="3412899"/>
                  </a:lnTo>
                  <a:lnTo>
                    <a:pt x="263493" y="3405745"/>
                  </a:lnTo>
                  <a:lnTo>
                    <a:pt x="240045" y="3398195"/>
                  </a:lnTo>
                  <a:lnTo>
                    <a:pt x="216597" y="3389452"/>
                  </a:lnTo>
                  <a:lnTo>
                    <a:pt x="193546" y="3378722"/>
                  </a:lnTo>
                  <a:lnTo>
                    <a:pt x="174072" y="3367992"/>
                  </a:lnTo>
                  <a:lnTo>
                    <a:pt x="154201" y="3353686"/>
                  </a:lnTo>
                  <a:lnTo>
                    <a:pt x="134330" y="3339379"/>
                  </a:lnTo>
                  <a:lnTo>
                    <a:pt x="118035" y="3321496"/>
                  </a:lnTo>
                  <a:lnTo>
                    <a:pt x="102138" y="3301626"/>
                  </a:lnTo>
                  <a:lnTo>
                    <a:pt x="91408" y="3283743"/>
                  </a:lnTo>
                  <a:lnTo>
                    <a:pt x="80677" y="3265859"/>
                  </a:lnTo>
                  <a:lnTo>
                    <a:pt x="71537" y="3246387"/>
                  </a:lnTo>
                  <a:lnTo>
                    <a:pt x="62793" y="3224530"/>
                  </a:lnTo>
                  <a:lnTo>
                    <a:pt x="57229" y="3203070"/>
                  </a:lnTo>
                  <a:lnTo>
                    <a:pt x="50076" y="3179623"/>
                  </a:lnTo>
                  <a:lnTo>
                    <a:pt x="42922" y="3135114"/>
                  </a:lnTo>
                  <a:lnTo>
                    <a:pt x="37755" y="3088618"/>
                  </a:lnTo>
                  <a:lnTo>
                    <a:pt x="35768" y="3040134"/>
                  </a:lnTo>
                  <a:lnTo>
                    <a:pt x="35768" y="2991651"/>
                  </a:lnTo>
                  <a:lnTo>
                    <a:pt x="35768" y="2945155"/>
                  </a:lnTo>
                  <a:lnTo>
                    <a:pt x="35768" y="2891506"/>
                  </a:lnTo>
                  <a:lnTo>
                    <a:pt x="34179" y="2839446"/>
                  </a:lnTo>
                  <a:lnTo>
                    <a:pt x="19871" y="2554508"/>
                  </a:lnTo>
                  <a:lnTo>
                    <a:pt x="8743" y="2325206"/>
                  </a:lnTo>
                  <a:lnTo>
                    <a:pt x="5167" y="2213933"/>
                  </a:lnTo>
                  <a:lnTo>
                    <a:pt x="1987" y="2099481"/>
                  </a:lnTo>
                  <a:lnTo>
                    <a:pt x="0" y="1973902"/>
                  </a:lnTo>
                  <a:lnTo>
                    <a:pt x="0" y="1830837"/>
                  </a:lnTo>
                  <a:lnTo>
                    <a:pt x="0" y="1502979"/>
                  </a:lnTo>
                  <a:lnTo>
                    <a:pt x="3577" y="1178698"/>
                  </a:lnTo>
                  <a:lnTo>
                    <a:pt x="12718" y="863160"/>
                  </a:lnTo>
                  <a:lnTo>
                    <a:pt x="23448" y="555172"/>
                  </a:lnTo>
                  <a:lnTo>
                    <a:pt x="25038" y="499536"/>
                  </a:lnTo>
                  <a:lnTo>
                    <a:pt x="26628" y="445887"/>
                  </a:lnTo>
                  <a:lnTo>
                    <a:pt x="30602" y="392237"/>
                  </a:lnTo>
                  <a:lnTo>
                    <a:pt x="35768" y="338190"/>
                  </a:lnTo>
                  <a:lnTo>
                    <a:pt x="41332" y="313154"/>
                  </a:lnTo>
                  <a:lnTo>
                    <a:pt x="44909" y="286130"/>
                  </a:lnTo>
                  <a:lnTo>
                    <a:pt x="52063" y="261094"/>
                  </a:lnTo>
                  <a:lnTo>
                    <a:pt x="59216" y="238045"/>
                  </a:lnTo>
                  <a:lnTo>
                    <a:pt x="69947" y="213008"/>
                  </a:lnTo>
                  <a:lnTo>
                    <a:pt x="80677" y="189561"/>
                  </a:lnTo>
                  <a:lnTo>
                    <a:pt x="93395" y="168499"/>
                  </a:lnTo>
                  <a:lnTo>
                    <a:pt x="107305" y="147039"/>
                  </a:lnTo>
                  <a:lnTo>
                    <a:pt x="125189" y="127169"/>
                  </a:lnTo>
                  <a:lnTo>
                    <a:pt x="143471" y="107299"/>
                  </a:lnTo>
                  <a:lnTo>
                    <a:pt x="159368" y="94980"/>
                  </a:lnTo>
                  <a:lnTo>
                    <a:pt x="175662" y="82660"/>
                  </a:lnTo>
                  <a:lnTo>
                    <a:pt x="193546" y="71930"/>
                  </a:lnTo>
                  <a:lnTo>
                    <a:pt x="211430" y="60803"/>
                  </a:lnTo>
                  <a:lnTo>
                    <a:pt x="229315" y="50073"/>
                  </a:lnTo>
                  <a:lnTo>
                    <a:pt x="250776" y="41330"/>
                  </a:lnTo>
                  <a:lnTo>
                    <a:pt x="272237" y="34177"/>
                  </a:lnTo>
                  <a:lnTo>
                    <a:pt x="294095" y="27023"/>
                  </a:lnTo>
                  <a:lnTo>
                    <a:pt x="342183" y="14307"/>
                  </a:lnTo>
                  <a:lnTo>
                    <a:pt x="394246" y="7153"/>
                  </a:lnTo>
                  <a:lnTo>
                    <a:pt x="449886" y="1987"/>
                  </a:lnTo>
                  <a:close/>
                </a:path>
              </a:pathLst>
            </a:custGeom>
            <a:grpFill/>
            <a:ln>
              <a:solidFill>
                <a:schemeClr val="accent2"/>
              </a:solidFill>
            </a:ln>
            <a:effectLst/>
          </p:spPr>
          <p:txBody>
            <a:bodyPr wrap="square" anchor="ctr">
              <a:noAutofit/>
            </a:bodyPr>
            <a:lstStyle/>
            <a:p>
              <a:endParaRPr lang="en-US" dirty="0"/>
            </a:p>
          </p:txBody>
        </p:sp>
        <p:sp>
          <p:nvSpPr>
            <p:cNvPr id="9" name="Freeform 53">
              <a:extLst>
                <a:ext uri="{FF2B5EF4-FFF2-40B4-BE49-F238E27FC236}">
                  <a16:creationId xmlns:a16="http://schemas.microsoft.com/office/drawing/2014/main" xmlns="" id="{DB7BE297-077C-5942-B16E-8A78601CD9C3}"/>
                </a:ext>
              </a:extLst>
            </p:cNvPr>
            <p:cNvSpPr>
              <a:spLocks noChangeArrowheads="1"/>
            </p:cNvSpPr>
            <p:nvPr/>
          </p:nvSpPr>
          <p:spPr bwMode="auto">
            <a:xfrm>
              <a:off x="1883253" y="1693739"/>
              <a:ext cx="2571342" cy="3470522"/>
            </a:xfrm>
            <a:custGeom>
              <a:avLst/>
              <a:gdLst>
                <a:gd name="T0" fmla="*/ 4512 w 6470"/>
                <a:gd name="T1" fmla="*/ 9 h 8733"/>
                <a:gd name="T2" fmla="*/ 992 w 6470"/>
                <a:gd name="T3" fmla="*/ 18 h 8733"/>
                <a:gd name="T4" fmla="*/ 577 w 6470"/>
                <a:gd name="T5" fmla="*/ 126 h 8733"/>
                <a:gd name="T6" fmla="*/ 361 w 6470"/>
                <a:gd name="T7" fmla="*/ 270 h 8733"/>
                <a:gd name="T8" fmla="*/ 203 w 6470"/>
                <a:gd name="T9" fmla="*/ 477 h 8733"/>
                <a:gd name="T10" fmla="*/ 104 w 6470"/>
                <a:gd name="T11" fmla="*/ 788 h 8733"/>
                <a:gd name="T12" fmla="*/ 63 w 6470"/>
                <a:gd name="T13" fmla="*/ 1257 h 8733"/>
                <a:gd name="T14" fmla="*/ 0 w 6470"/>
                <a:gd name="T15" fmla="*/ 3782 h 8733"/>
                <a:gd name="T16" fmla="*/ 13 w 6470"/>
                <a:gd name="T17" fmla="*/ 5571 h 8733"/>
                <a:gd name="T18" fmla="*/ 90 w 6470"/>
                <a:gd name="T19" fmla="*/ 7276 h 8733"/>
                <a:gd name="T20" fmla="*/ 95 w 6470"/>
                <a:gd name="T21" fmla="*/ 7772 h 8733"/>
                <a:gd name="T22" fmla="*/ 180 w 6470"/>
                <a:gd name="T23" fmla="*/ 8169 h 8733"/>
                <a:gd name="T24" fmla="*/ 297 w 6470"/>
                <a:gd name="T25" fmla="*/ 8358 h 8733"/>
                <a:gd name="T26" fmla="*/ 545 w 6470"/>
                <a:gd name="T27" fmla="*/ 8529 h 8733"/>
                <a:gd name="T28" fmla="*/ 911 w 6470"/>
                <a:gd name="T29" fmla="*/ 8624 h 8733"/>
                <a:gd name="T30" fmla="*/ 1812 w 6470"/>
                <a:gd name="T31" fmla="*/ 8664 h 8733"/>
                <a:gd name="T32" fmla="*/ 3625 w 6470"/>
                <a:gd name="T33" fmla="*/ 8709 h 8733"/>
                <a:gd name="T34" fmla="*/ 4747 w 6470"/>
                <a:gd name="T35" fmla="*/ 8732 h 8733"/>
                <a:gd name="T36" fmla="*/ 5185 w 6470"/>
                <a:gd name="T37" fmla="*/ 8696 h 8733"/>
                <a:gd name="T38" fmla="*/ 5577 w 6470"/>
                <a:gd name="T39" fmla="*/ 8592 h 8733"/>
                <a:gd name="T40" fmla="*/ 5874 w 6470"/>
                <a:gd name="T41" fmla="*/ 8412 h 8733"/>
                <a:gd name="T42" fmla="*/ 6054 w 6470"/>
                <a:gd name="T43" fmla="*/ 8196 h 8733"/>
                <a:gd name="T44" fmla="*/ 6163 w 6470"/>
                <a:gd name="T45" fmla="*/ 7821 h 8733"/>
                <a:gd name="T46" fmla="*/ 6064 w 6470"/>
                <a:gd name="T47" fmla="*/ 7691 h 8733"/>
                <a:gd name="T48" fmla="*/ 5965 w 6470"/>
                <a:gd name="T49" fmla="*/ 7974 h 8733"/>
                <a:gd name="T50" fmla="*/ 5797 w 6470"/>
                <a:gd name="T51" fmla="*/ 8241 h 8733"/>
                <a:gd name="T52" fmla="*/ 5482 w 6470"/>
                <a:gd name="T53" fmla="*/ 8452 h 8733"/>
                <a:gd name="T54" fmla="*/ 5207 w 6470"/>
                <a:gd name="T55" fmla="*/ 8534 h 8733"/>
                <a:gd name="T56" fmla="*/ 4341 w 6470"/>
                <a:gd name="T57" fmla="*/ 8565 h 8733"/>
                <a:gd name="T58" fmla="*/ 3165 w 6470"/>
                <a:gd name="T59" fmla="*/ 8538 h 8733"/>
                <a:gd name="T60" fmla="*/ 1010 w 6470"/>
                <a:gd name="T61" fmla="*/ 8475 h 8733"/>
                <a:gd name="T62" fmla="*/ 636 w 6470"/>
                <a:gd name="T63" fmla="*/ 8385 h 8733"/>
                <a:gd name="T64" fmla="*/ 388 w 6470"/>
                <a:gd name="T65" fmla="*/ 8182 h 8733"/>
                <a:gd name="T66" fmla="*/ 307 w 6470"/>
                <a:gd name="T67" fmla="*/ 7997 h 8733"/>
                <a:gd name="T68" fmla="*/ 266 w 6470"/>
                <a:gd name="T69" fmla="*/ 7654 h 8733"/>
                <a:gd name="T70" fmla="*/ 221 w 6470"/>
                <a:gd name="T71" fmla="*/ 6563 h 8733"/>
                <a:gd name="T72" fmla="*/ 176 w 6470"/>
                <a:gd name="T73" fmla="*/ 4634 h 8733"/>
                <a:gd name="T74" fmla="*/ 230 w 6470"/>
                <a:gd name="T75" fmla="*/ 1979 h 8733"/>
                <a:gd name="T76" fmla="*/ 230 w 6470"/>
                <a:gd name="T77" fmla="*/ 1383 h 8733"/>
                <a:gd name="T78" fmla="*/ 297 w 6470"/>
                <a:gd name="T79" fmla="*/ 770 h 8733"/>
                <a:gd name="T80" fmla="*/ 424 w 6470"/>
                <a:gd name="T81" fmla="*/ 486 h 8733"/>
                <a:gd name="T82" fmla="*/ 672 w 6470"/>
                <a:gd name="T83" fmla="*/ 289 h 8733"/>
                <a:gd name="T84" fmla="*/ 1046 w 6470"/>
                <a:gd name="T85" fmla="*/ 185 h 8733"/>
                <a:gd name="T86" fmla="*/ 1925 w 6470"/>
                <a:gd name="T87" fmla="*/ 176 h 8733"/>
                <a:gd name="T88" fmla="*/ 4427 w 6470"/>
                <a:gd name="T89" fmla="*/ 181 h 8733"/>
                <a:gd name="T90" fmla="*/ 5509 w 6470"/>
                <a:gd name="T91" fmla="*/ 325 h 8733"/>
                <a:gd name="T92" fmla="*/ 5842 w 6470"/>
                <a:gd name="T93" fmla="*/ 451 h 8733"/>
                <a:gd name="T94" fmla="*/ 6000 w 6470"/>
                <a:gd name="T95" fmla="*/ 594 h 8733"/>
                <a:gd name="T96" fmla="*/ 6095 w 6470"/>
                <a:gd name="T97" fmla="*/ 793 h 8733"/>
                <a:gd name="T98" fmla="*/ 6140 w 6470"/>
                <a:gd name="T99" fmla="*/ 1117 h 8733"/>
                <a:gd name="T100" fmla="*/ 6230 w 6470"/>
                <a:gd name="T101" fmla="*/ 3078 h 8733"/>
                <a:gd name="T102" fmla="*/ 6226 w 6470"/>
                <a:gd name="T103" fmla="*/ 4323 h 8733"/>
                <a:gd name="T104" fmla="*/ 6072 w 6470"/>
                <a:gd name="T105" fmla="*/ 7033 h 8733"/>
                <a:gd name="T106" fmla="*/ 6298 w 6470"/>
                <a:gd name="T107" fmla="*/ 6784 h 8733"/>
                <a:gd name="T108" fmla="*/ 6442 w 6470"/>
                <a:gd name="T109" fmla="*/ 5481 h 8733"/>
                <a:gd name="T110" fmla="*/ 6469 w 6470"/>
                <a:gd name="T111" fmla="*/ 4462 h 8733"/>
                <a:gd name="T112" fmla="*/ 6393 w 6470"/>
                <a:gd name="T113" fmla="*/ 1870 h 8733"/>
                <a:gd name="T114" fmla="*/ 6312 w 6470"/>
                <a:gd name="T115" fmla="*/ 883 h 8733"/>
                <a:gd name="T116" fmla="*/ 6217 w 6470"/>
                <a:gd name="T117" fmla="*/ 581 h 8733"/>
                <a:gd name="T118" fmla="*/ 6041 w 6470"/>
                <a:gd name="T119" fmla="*/ 366 h 8733"/>
                <a:gd name="T120" fmla="*/ 5842 w 6470"/>
                <a:gd name="T121" fmla="*/ 239 h 8733"/>
                <a:gd name="T122" fmla="*/ 5351 w 6470"/>
                <a:gd name="T123" fmla="*/ 99 h 8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70" h="8733">
                  <a:moveTo>
                    <a:pt x="4819" y="41"/>
                  </a:moveTo>
                  <a:lnTo>
                    <a:pt x="4819" y="41"/>
                  </a:lnTo>
                  <a:lnTo>
                    <a:pt x="4666" y="27"/>
                  </a:lnTo>
                  <a:lnTo>
                    <a:pt x="4512" y="9"/>
                  </a:lnTo>
                  <a:lnTo>
                    <a:pt x="4512" y="9"/>
                  </a:lnTo>
                  <a:lnTo>
                    <a:pt x="3029" y="5"/>
                  </a:lnTo>
                  <a:lnTo>
                    <a:pt x="1285" y="0"/>
                  </a:lnTo>
                  <a:lnTo>
                    <a:pt x="1285" y="0"/>
                  </a:lnTo>
                  <a:lnTo>
                    <a:pt x="1132" y="5"/>
                  </a:lnTo>
                  <a:lnTo>
                    <a:pt x="992" y="18"/>
                  </a:lnTo>
                  <a:lnTo>
                    <a:pt x="861" y="36"/>
                  </a:lnTo>
                  <a:lnTo>
                    <a:pt x="740" y="68"/>
                  </a:lnTo>
                  <a:lnTo>
                    <a:pt x="685" y="86"/>
                  </a:lnTo>
                  <a:lnTo>
                    <a:pt x="631" y="104"/>
                  </a:lnTo>
                  <a:lnTo>
                    <a:pt x="577" y="126"/>
                  </a:lnTo>
                  <a:lnTo>
                    <a:pt x="532" y="153"/>
                  </a:lnTo>
                  <a:lnTo>
                    <a:pt x="487" y="181"/>
                  </a:lnTo>
                  <a:lnTo>
                    <a:pt x="442" y="208"/>
                  </a:lnTo>
                  <a:lnTo>
                    <a:pt x="401" y="239"/>
                  </a:lnTo>
                  <a:lnTo>
                    <a:pt x="361" y="270"/>
                  </a:lnTo>
                  <a:lnTo>
                    <a:pt x="361" y="270"/>
                  </a:lnTo>
                  <a:lnTo>
                    <a:pt x="315" y="320"/>
                  </a:lnTo>
                  <a:lnTo>
                    <a:pt x="270" y="370"/>
                  </a:lnTo>
                  <a:lnTo>
                    <a:pt x="235" y="424"/>
                  </a:lnTo>
                  <a:lnTo>
                    <a:pt x="203" y="477"/>
                  </a:lnTo>
                  <a:lnTo>
                    <a:pt x="176" y="536"/>
                  </a:lnTo>
                  <a:lnTo>
                    <a:pt x="149" y="599"/>
                  </a:lnTo>
                  <a:lnTo>
                    <a:pt x="131" y="657"/>
                  </a:lnTo>
                  <a:lnTo>
                    <a:pt x="113" y="720"/>
                  </a:lnTo>
                  <a:lnTo>
                    <a:pt x="104" y="788"/>
                  </a:lnTo>
                  <a:lnTo>
                    <a:pt x="90" y="851"/>
                  </a:lnTo>
                  <a:lnTo>
                    <a:pt x="77" y="987"/>
                  </a:lnTo>
                  <a:lnTo>
                    <a:pt x="67" y="1122"/>
                  </a:lnTo>
                  <a:lnTo>
                    <a:pt x="63" y="1257"/>
                  </a:lnTo>
                  <a:lnTo>
                    <a:pt x="63" y="1257"/>
                  </a:lnTo>
                  <a:lnTo>
                    <a:pt x="59" y="1397"/>
                  </a:lnTo>
                  <a:lnTo>
                    <a:pt x="59" y="1397"/>
                  </a:lnTo>
                  <a:lnTo>
                    <a:pt x="32" y="2172"/>
                  </a:lnTo>
                  <a:lnTo>
                    <a:pt x="9" y="2966"/>
                  </a:lnTo>
                  <a:lnTo>
                    <a:pt x="0" y="3782"/>
                  </a:lnTo>
                  <a:lnTo>
                    <a:pt x="0" y="4607"/>
                  </a:lnTo>
                  <a:lnTo>
                    <a:pt x="0" y="4607"/>
                  </a:lnTo>
                  <a:lnTo>
                    <a:pt x="0" y="4967"/>
                  </a:lnTo>
                  <a:lnTo>
                    <a:pt x="5" y="5283"/>
                  </a:lnTo>
                  <a:lnTo>
                    <a:pt x="13" y="5571"/>
                  </a:lnTo>
                  <a:lnTo>
                    <a:pt x="22" y="5851"/>
                  </a:lnTo>
                  <a:lnTo>
                    <a:pt x="50" y="6428"/>
                  </a:lnTo>
                  <a:lnTo>
                    <a:pt x="86" y="7145"/>
                  </a:lnTo>
                  <a:lnTo>
                    <a:pt x="86" y="7145"/>
                  </a:lnTo>
                  <a:lnTo>
                    <a:pt x="90" y="7276"/>
                  </a:lnTo>
                  <a:lnTo>
                    <a:pt x="90" y="7411"/>
                  </a:lnTo>
                  <a:lnTo>
                    <a:pt x="90" y="7411"/>
                  </a:lnTo>
                  <a:lnTo>
                    <a:pt x="90" y="7528"/>
                  </a:lnTo>
                  <a:lnTo>
                    <a:pt x="90" y="7650"/>
                  </a:lnTo>
                  <a:lnTo>
                    <a:pt x="95" y="7772"/>
                  </a:lnTo>
                  <a:lnTo>
                    <a:pt x="108" y="7889"/>
                  </a:lnTo>
                  <a:lnTo>
                    <a:pt x="126" y="8001"/>
                  </a:lnTo>
                  <a:lnTo>
                    <a:pt x="144" y="8060"/>
                  </a:lnTo>
                  <a:lnTo>
                    <a:pt x="158" y="8114"/>
                  </a:lnTo>
                  <a:lnTo>
                    <a:pt x="180" y="8169"/>
                  </a:lnTo>
                  <a:lnTo>
                    <a:pt x="203" y="8218"/>
                  </a:lnTo>
                  <a:lnTo>
                    <a:pt x="230" y="8263"/>
                  </a:lnTo>
                  <a:lnTo>
                    <a:pt x="257" y="8308"/>
                  </a:lnTo>
                  <a:lnTo>
                    <a:pt x="257" y="8308"/>
                  </a:lnTo>
                  <a:lnTo>
                    <a:pt x="297" y="8358"/>
                  </a:lnTo>
                  <a:lnTo>
                    <a:pt x="338" y="8403"/>
                  </a:lnTo>
                  <a:lnTo>
                    <a:pt x="388" y="8439"/>
                  </a:lnTo>
                  <a:lnTo>
                    <a:pt x="438" y="8475"/>
                  </a:lnTo>
                  <a:lnTo>
                    <a:pt x="487" y="8502"/>
                  </a:lnTo>
                  <a:lnTo>
                    <a:pt x="545" y="8529"/>
                  </a:lnTo>
                  <a:lnTo>
                    <a:pt x="604" y="8551"/>
                  </a:lnTo>
                  <a:lnTo>
                    <a:pt x="663" y="8570"/>
                  </a:lnTo>
                  <a:lnTo>
                    <a:pt x="721" y="8588"/>
                  </a:lnTo>
                  <a:lnTo>
                    <a:pt x="785" y="8601"/>
                  </a:lnTo>
                  <a:lnTo>
                    <a:pt x="911" y="8624"/>
                  </a:lnTo>
                  <a:lnTo>
                    <a:pt x="1032" y="8637"/>
                  </a:lnTo>
                  <a:lnTo>
                    <a:pt x="1154" y="8642"/>
                  </a:lnTo>
                  <a:lnTo>
                    <a:pt x="1154" y="8642"/>
                  </a:lnTo>
                  <a:lnTo>
                    <a:pt x="1483" y="8655"/>
                  </a:lnTo>
                  <a:lnTo>
                    <a:pt x="1812" y="8664"/>
                  </a:lnTo>
                  <a:lnTo>
                    <a:pt x="2461" y="8678"/>
                  </a:lnTo>
                  <a:lnTo>
                    <a:pt x="2461" y="8678"/>
                  </a:lnTo>
                  <a:lnTo>
                    <a:pt x="3102" y="8691"/>
                  </a:lnTo>
                  <a:lnTo>
                    <a:pt x="3102" y="8691"/>
                  </a:lnTo>
                  <a:lnTo>
                    <a:pt x="3625" y="8709"/>
                  </a:lnTo>
                  <a:lnTo>
                    <a:pt x="3625" y="8709"/>
                  </a:lnTo>
                  <a:lnTo>
                    <a:pt x="3945" y="8723"/>
                  </a:lnTo>
                  <a:lnTo>
                    <a:pt x="4265" y="8732"/>
                  </a:lnTo>
                  <a:lnTo>
                    <a:pt x="4585" y="8732"/>
                  </a:lnTo>
                  <a:lnTo>
                    <a:pt x="4747" y="8732"/>
                  </a:lnTo>
                  <a:lnTo>
                    <a:pt x="4905" y="8723"/>
                  </a:lnTo>
                  <a:lnTo>
                    <a:pt x="4905" y="8723"/>
                  </a:lnTo>
                  <a:lnTo>
                    <a:pt x="5000" y="8719"/>
                  </a:lnTo>
                  <a:lnTo>
                    <a:pt x="5094" y="8709"/>
                  </a:lnTo>
                  <a:lnTo>
                    <a:pt x="5185" y="8696"/>
                  </a:lnTo>
                  <a:lnTo>
                    <a:pt x="5270" y="8682"/>
                  </a:lnTo>
                  <a:lnTo>
                    <a:pt x="5356" y="8664"/>
                  </a:lnTo>
                  <a:lnTo>
                    <a:pt x="5432" y="8642"/>
                  </a:lnTo>
                  <a:lnTo>
                    <a:pt x="5509" y="8619"/>
                  </a:lnTo>
                  <a:lnTo>
                    <a:pt x="5577" y="8592"/>
                  </a:lnTo>
                  <a:lnTo>
                    <a:pt x="5644" y="8561"/>
                  </a:lnTo>
                  <a:lnTo>
                    <a:pt x="5707" y="8529"/>
                  </a:lnTo>
                  <a:lnTo>
                    <a:pt x="5770" y="8493"/>
                  </a:lnTo>
                  <a:lnTo>
                    <a:pt x="5824" y="8452"/>
                  </a:lnTo>
                  <a:lnTo>
                    <a:pt x="5874" y="8412"/>
                  </a:lnTo>
                  <a:lnTo>
                    <a:pt x="5924" y="8367"/>
                  </a:lnTo>
                  <a:lnTo>
                    <a:pt x="5965" y="8317"/>
                  </a:lnTo>
                  <a:lnTo>
                    <a:pt x="6005" y="8268"/>
                  </a:lnTo>
                  <a:lnTo>
                    <a:pt x="6005" y="8268"/>
                  </a:lnTo>
                  <a:lnTo>
                    <a:pt x="6054" y="8196"/>
                  </a:lnTo>
                  <a:lnTo>
                    <a:pt x="6091" y="8123"/>
                  </a:lnTo>
                  <a:lnTo>
                    <a:pt x="6122" y="8046"/>
                  </a:lnTo>
                  <a:lnTo>
                    <a:pt x="6144" y="7974"/>
                  </a:lnTo>
                  <a:lnTo>
                    <a:pt x="6158" y="7898"/>
                  </a:lnTo>
                  <a:lnTo>
                    <a:pt x="6163" y="7821"/>
                  </a:lnTo>
                  <a:lnTo>
                    <a:pt x="6158" y="7744"/>
                  </a:lnTo>
                  <a:lnTo>
                    <a:pt x="6144" y="7672"/>
                  </a:lnTo>
                  <a:lnTo>
                    <a:pt x="6118" y="7569"/>
                  </a:lnTo>
                  <a:lnTo>
                    <a:pt x="6118" y="7569"/>
                  </a:lnTo>
                  <a:lnTo>
                    <a:pt x="6064" y="7691"/>
                  </a:lnTo>
                  <a:lnTo>
                    <a:pt x="6018" y="7812"/>
                  </a:lnTo>
                  <a:lnTo>
                    <a:pt x="5996" y="7875"/>
                  </a:lnTo>
                  <a:lnTo>
                    <a:pt x="5978" y="7934"/>
                  </a:lnTo>
                  <a:lnTo>
                    <a:pt x="5978" y="7934"/>
                  </a:lnTo>
                  <a:lnTo>
                    <a:pt x="5965" y="7974"/>
                  </a:lnTo>
                  <a:lnTo>
                    <a:pt x="5951" y="8015"/>
                  </a:lnTo>
                  <a:lnTo>
                    <a:pt x="5933" y="8056"/>
                  </a:lnTo>
                  <a:lnTo>
                    <a:pt x="5910" y="8092"/>
                  </a:lnTo>
                  <a:lnTo>
                    <a:pt x="5861" y="8169"/>
                  </a:lnTo>
                  <a:lnTo>
                    <a:pt x="5797" y="8241"/>
                  </a:lnTo>
                  <a:lnTo>
                    <a:pt x="5730" y="8304"/>
                  </a:lnTo>
                  <a:lnTo>
                    <a:pt x="5653" y="8362"/>
                  </a:lnTo>
                  <a:lnTo>
                    <a:pt x="5567" y="8412"/>
                  </a:lnTo>
                  <a:lnTo>
                    <a:pt x="5527" y="8434"/>
                  </a:lnTo>
                  <a:lnTo>
                    <a:pt x="5482" y="8452"/>
                  </a:lnTo>
                  <a:lnTo>
                    <a:pt x="5482" y="8452"/>
                  </a:lnTo>
                  <a:lnTo>
                    <a:pt x="5415" y="8479"/>
                  </a:lnTo>
                  <a:lnTo>
                    <a:pt x="5347" y="8498"/>
                  </a:lnTo>
                  <a:lnTo>
                    <a:pt x="5275" y="8516"/>
                  </a:lnTo>
                  <a:lnTo>
                    <a:pt x="5207" y="8534"/>
                  </a:lnTo>
                  <a:lnTo>
                    <a:pt x="5067" y="8556"/>
                  </a:lnTo>
                  <a:lnTo>
                    <a:pt x="4923" y="8570"/>
                  </a:lnTo>
                  <a:lnTo>
                    <a:pt x="4779" y="8574"/>
                  </a:lnTo>
                  <a:lnTo>
                    <a:pt x="4630" y="8574"/>
                  </a:lnTo>
                  <a:lnTo>
                    <a:pt x="4341" y="8565"/>
                  </a:lnTo>
                  <a:lnTo>
                    <a:pt x="4341" y="8565"/>
                  </a:lnTo>
                  <a:lnTo>
                    <a:pt x="4120" y="8556"/>
                  </a:lnTo>
                  <a:lnTo>
                    <a:pt x="4120" y="8556"/>
                  </a:lnTo>
                  <a:lnTo>
                    <a:pt x="3165" y="8538"/>
                  </a:lnTo>
                  <a:lnTo>
                    <a:pt x="3165" y="8538"/>
                  </a:lnTo>
                  <a:lnTo>
                    <a:pt x="2214" y="8516"/>
                  </a:lnTo>
                  <a:lnTo>
                    <a:pt x="1253" y="8493"/>
                  </a:lnTo>
                  <a:lnTo>
                    <a:pt x="1253" y="8493"/>
                  </a:lnTo>
                  <a:lnTo>
                    <a:pt x="1091" y="8484"/>
                  </a:lnTo>
                  <a:lnTo>
                    <a:pt x="1010" y="8475"/>
                  </a:lnTo>
                  <a:lnTo>
                    <a:pt x="929" y="8466"/>
                  </a:lnTo>
                  <a:lnTo>
                    <a:pt x="852" y="8452"/>
                  </a:lnTo>
                  <a:lnTo>
                    <a:pt x="775" y="8434"/>
                  </a:lnTo>
                  <a:lnTo>
                    <a:pt x="703" y="8416"/>
                  </a:lnTo>
                  <a:lnTo>
                    <a:pt x="636" y="8385"/>
                  </a:lnTo>
                  <a:lnTo>
                    <a:pt x="568" y="8353"/>
                  </a:lnTo>
                  <a:lnTo>
                    <a:pt x="510" y="8313"/>
                  </a:lnTo>
                  <a:lnTo>
                    <a:pt x="455" y="8268"/>
                  </a:lnTo>
                  <a:lnTo>
                    <a:pt x="406" y="8214"/>
                  </a:lnTo>
                  <a:lnTo>
                    <a:pt x="388" y="8182"/>
                  </a:lnTo>
                  <a:lnTo>
                    <a:pt x="365" y="8150"/>
                  </a:lnTo>
                  <a:lnTo>
                    <a:pt x="347" y="8114"/>
                  </a:lnTo>
                  <a:lnTo>
                    <a:pt x="334" y="8078"/>
                  </a:lnTo>
                  <a:lnTo>
                    <a:pt x="320" y="8038"/>
                  </a:lnTo>
                  <a:lnTo>
                    <a:pt x="307" y="7997"/>
                  </a:lnTo>
                  <a:lnTo>
                    <a:pt x="297" y="7952"/>
                  </a:lnTo>
                  <a:lnTo>
                    <a:pt x="293" y="7902"/>
                  </a:lnTo>
                  <a:lnTo>
                    <a:pt x="293" y="7902"/>
                  </a:lnTo>
                  <a:lnTo>
                    <a:pt x="280" y="7781"/>
                  </a:lnTo>
                  <a:lnTo>
                    <a:pt x="266" y="7654"/>
                  </a:lnTo>
                  <a:lnTo>
                    <a:pt x="252" y="7407"/>
                  </a:lnTo>
                  <a:lnTo>
                    <a:pt x="239" y="7154"/>
                  </a:lnTo>
                  <a:lnTo>
                    <a:pt x="235" y="6910"/>
                  </a:lnTo>
                  <a:lnTo>
                    <a:pt x="235" y="6910"/>
                  </a:lnTo>
                  <a:lnTo>
                    <a:pt x="221" y="6563"/>
                  </a:lnTo>
                  <a:lnTo>
                    <a:pt x="221" y="6563"/>
                  </a:lnTo>
                  <a:lnTo>
                    <a:pt x="203" y="6041"/>
                  </a:lnTo>
                  <a:lnTo>
                    <a:pt x="189" y="5626"/>
                  </a:lnTo>
                  <a:lnTo>
                    <a:pt x="180" y="5202"/>
                  </a:lnTo>
                  <a:lnTo>
                    <a:pt x="176" y="4634"/>
                  </a:lnTo>
                  <a:lnTo>
                    <a:pt x="176" y="4634"/>
                  </a:lnTo>
                  <a:lnTo>
                    <a:pt x="180" y="3971"/>
                  </a:lnTo>
                  <a:lnTo>
                    <a:pt x="189" y="3308"/>
                  </a:lnTo>
                  <a:lnTo>
                    <a:pt x="208" y="2641"/>
                  </a:lnTo>
                  <a:lnTo>
                    <a:pt x="230" y="1979"/>
                  </a:lnTo>
                  <a:lnTo>
                    <a:pt x="230" y="1979"/>
                  </a:lnTo>
                  <a:lnTo>
                    <a:pt x="235" y="1811"/>
                  </a:lnTo>
                  <a:lnTo>
                    <a:pt x="230" y="1636"/>
                  </a:lnTo>
                  <a:lnTo>
                    <a:pt x="230" y="1636"/>
                  </a:lnTo>
                  <a:lnTo>
                    <a:pt x="230" y="1383"/>
                  </a:lnTo>
                  <a:lnTo>
                    <a:pt x="235" y="1257"/>
                  </a:lnTo>
                  <a:lnTo>
                    <a:pt x="239" y="1131"/>
                  </a:lnTo>
                  <a:lnTo>
                    <a:pt x="252" y="1009"/>
                  </a:lnTo>
                  <a:lnTo>
                    <a:pt x="270" y="887"/>
                  </a:lnTo>
                  <a:lnTo>
                    <a:pt x="297" y="770"/>
                  </a:lnTo>
                  <a:lnTo>
                    <a:pt x="334" y="657"/>
                  </a:lnTo>
                  <a:lnTo>
                    <a:pt x="334" y="657"/>
                  </a:lnTo>
                  <a:lnTo>
                    <a:pt x="356" y="594"/>
                  </a:lnTo>
                  <a:lnTo>
                    <a:pt x="388" y="540"/>
                  </a:lnTo>
                  <a:lnTo>
                    <a:pt x="424" y="486"/>
                  </a:lnTo>
                  <a:lnTo>
                    <a:pt x="465" y="442"/>
                  </a:lnTo>
                  <a:lnTo>
                    <a:pt x="510" y="397"/>
                  </a:lnTo>
                  <a:lnTo>
                    <a:pt x="559" y="356"/>
                  </a:lnTo>
                  <a:lnTo>
                    <a:pt x="613" y="320"/>
                  </a:lnTo>
                  <a:lnTo>
                    <a:pt x="672" y="289"/>
                  </a:lnTo>
                  <a:lnTo>
                    <a:pt x="740" y="257"/>
                  </a:lnTo>
                  <a:lnTo>
                    <a:pt x="807" y="235"/>
                  </a:lnTo>
                  <a:lnTo>
                    <a:pt x="884" y="216"/>
                  </a:lnTo>
                  <a:lnTo>
                    <a:pt x="960" y="198"/>
                  </a:lnTo>
                  <a:lnTo>
                    <a:pt x="1046" y="185"/>
                  </a:lnTo>
                  <a:lnTo>
                    <a:pt x="1136" y="181"/>
                  </a:lnTo>
                  <a:lnTo>
                    <a:pt x="1231" y="176"/>
                  </a:lnTo>
                  <a:lnTo>
                    <a:pt x="1330" y="176"/>
                  </a:lnTo>
                  <a:lnTo>
                    <a:pt x="1330" y="176"/>
                  </a:lnTo>
                  <a:lnTo>
                    <a:pt x="1925" y="176"/>
                  </a:lnTo>
                  <a:lnTo>
                    <a:pt x="2944" y="176"/>
                  </a:lnTo>
                  <a:lnTo>
                    <a:pt x="3931" y="176"/>
                  </a:lnTo>
                  <a:lnTo>
                    <a:pt x="4269" y="176"/>
                  </a:lnTo>
                  <a:lnTo>
                    <a:pt x="4427" y="181"/>
                  </a:lnTo>
                  <a:lnTo>
                    <a:pt x="4427" y="181"/>
                  </a:lnTo>
                  <a:lnTo>
                    <a:pt x="4896" y="230"/>
                  </a:lnTo>
                  <a:lnTo>
                    <a:pt x="5130" y="262"/>
                  </a:lnTo>
                  <a:lnTo>
                    <a:pt x="5364" y="298"/>
                  </a:lnTo>
                  <a:lnTo>
                    <a:pt x="5364" y="298"/>
                  </a:lnTo>
                  <a:lnTo>
                    <a:pt x="5509" y="325"/>
                  </a:lnTo>
                  <a:lnTo>
                    <a:pt x="5577" y="343"/>
                  </a:lnTo>
                  <a:lnTo>
                    <a:pt x="5649" y="361"/>
                  </a:lnTo>
                  <a:lnTo>
                    <a:pt x="5716" y="388"/>
                  </a:lnTo>
                  <a:lnTo>
                    <a:pt x="5784" y="415"/>
                  </a:lnTo>
                  <a:lnTo>
                    <a:pt x="5842" y="451"/>
                  </a:lnTo>
                  <a:lnTo>
                    <a:pt x="5901" y="495"/>
                  </a:lnTo>
                  <a:lnTo>
                    <a:pt x="5901" y="495"/>
                  </a:lnTo>
                  <a:lnTo>
                    <a:pt x="5937" y="527"/>
                  </a:lnTo>
                  <a:lnTo>
                    <a:pt x="5969" y="558"/>
                  </a:lnTo>
                  <a:lnTo>
                    <a:pt x="6000" y="594"/>
                  </a:lnTo>
                  <a:lnTo>
                    <a:pt x="6023" y="635"/>
                  </a:lnTo>
                  <a:lnTo>
                    <a:pt x="6045" y="671"/>
                  </a:lnTo>
                  <a:lnTo>
                    <a:pt x="6064" y="712"/>
                  </a:lnTo>
                  <a:lnTo>
                    <a:pt x="6082" y="752"/>
                  </a:lnTo>
                  <a:lnTo>
                    <a:pt x="6095" y="793"/>
                  </a:lnTo>
                  <a:lnTo>
                    <a:pt x="6113" y="874"/>
                  </a:lnTo>
                  <a:lnTo>
                    <a:pt x="6127" y="959"/>
                  </a:lnTo>
                  <a:lnTo>
                    <a:pt x="6131" y="1041"/>
                  </a:lnTo>
                  <a:lnTo>
                    <a:pt x="6140" y="1117"/>
                  </a:lnTo>
                  <a:lnTo>
                    <a:pt x="6140" y="1117"/>
                  </a:lnTo>
                  <a:lnTo>
                    <a:pt x="6163" y="1577"/>
                  </a:lnTo>
                  <a:lnTo>
                    <a:pt x="6185" y="2100"/>
                  </a:lnTo>
                  <a:lnTo>
                    <a:pt x="6208" y="2623"/>
                  </a:lnTo>
                  <a:lnTo>
                    <a:pt x="6230" y="3078"/>
                  </a:lnTo>
                  <a:lnTo>
                    <a:pt x="6230" y="3078"/>
                  </a:lnTo>
                  <a:lnTo>
                    <a:pt x="6239" y="3232"/>
                  </a:lnTo>
                  <a:lnTo>
                    <a:pt x="6244" y="3390"/>
                  </a:lnTo>
                  <a:lnTo>
                    <a:pt x="6244" y="3700"/>
                  </a:lnTo>
                  <a:lnTo>
                    <a:pt x="6235" y="4012"/>
                  </a:lnTo>
                  <a:lnTo>
                    <a:pt x="6226" y="4323"/>
                  </a:lnTo>
                  <a:lnTo>
                    <a:pt x="6226" y="4323"/>
                  </a:lnTo>
                  <a:lnTo>
                    <a:pt x="6212" y="4711"/>
                  </a:lnTo>
                  <a:lnTo>
                    <a:pt x="6190" y="5175"/>
                  </a:lnTo>
                  <a:lnTo>
                    <a:pt x="6127" y="6189"/>
                  </a:lnTo>
                  <a:lnTo>
                    <a:pt x="6072" y="7033"/>
                  </a:lnTo>
                  <a:lnTo>
                    <a:pt x="6050" y="7388"/>
                  </a:lnTo>
                  <a:lnTo>
                    <a:pt x="6185" y="7429"/>
                  </a:lnTo>
                  <a:lnTo>
                    <a:pt x="6185" y="7429"/>
                  </a:lnTo>
                  <a:lnTo>
                    <a:pt x="6239" y="7118"/>
                  </a:lnTo>
                  <a:lnTo>
                    <a:pt x="6298" y="6784"/>
                  </a:lnTo>
                  <a:lnTo>
                    <a:pt x="6347" y="6428"/>
                  </a:lnTo>
                  <a:lnTo>
                    <a:pt x="6393" y="6063"/>
                  </a:lnTo>
                  <a:lnTo>
                    <a:pt x="6411" y="5873"/>
                  </a:lnTo>
                  <a:lnTo>
                    <a:pt x="6429" y="5680"/>
                  </a:lnTo>
                  <a:lnTo>
                    <a:pt x="6442" y="5481"/>
                  </a:lnTo>
                  <a:lnTo>
                    <a:pt x="6456" y="5283"/>
                  </a:lnTo>
                  <a:lnTo>
                    <a:pt x="6465" y="5080"/>
                  </a:lnTo>
                  <a:lnTo>
                    <a:pt x="6469" y="4877"/>
                  </a:lnTo>
                  <a:lnTo>
                    <a:pt x="6469" y="4670"/>
                  </a:lnTo>
                  <a:lnTo>
                    <a:pt x="6469" y="4462"/>
                  </a:lnTo>
                  <a:lnTo>
                    <a:pt x="6469" y="4462"/>
                  </a:lnTo>
                  <a:lnTo>
                    <a:pt x="6451" y="3655"/>
                  </a:lnTo>
                  <a:lnTo>
                    <a:pt x="6429" y="2767"/>
                  </a:lnTo>
                  <a:lnTo>
                    <a:pt x="6411" y="2316"/>
                  </a:lnTo>
                  <a:lnTo>
                    <a:pt x="6393" y="1870"/>
                  </a:lnTo>
                  <a:lnTo>
                    <a:pt x="6366" y="1437"/>
                  </a:lnTo>
                  <a:lnTo>
                    <a:pt x="6334" y="1027"/>
                  </a:lnTo>
                  <a:lnTo>
                    <a:pt x="6334" y="1027"/>
                  </a:lnTo>
                  <a:lnTo>
                    <a:pt x="6325" y="955"/>
                  </a:lnTo>
                  <a:lnTo>
                    <a:pt x="6312" y="883"/>
                  </a:lnTo>
                  <a:lnTo>
                    <a:pt x="6298" y="815"/>
                  </a:lnTo>
                  <a:lnTo>
                    <a:pt x="6284" y="752"/>
                  </a:lnTo>
                  <a:lnTo>
                    <a:pt x="6262" y="694"/>
                  </a:lnTo>
                  <a:lnTo>
                    <a:pt x="6239" y="635"/>
                  </a:lnTo>
                  <a:lnTo>
                    <a:pt x="6217" y="581"/>
                  </a:lnTo>
                  <a:lnTo>
                    <a:pt x="6185" y="531"/>
                  </a:lnTo>
                  <a:lnTo>
                    <a:pt x="6154" y="486"/>
                  </a:lnTo>
                  <a:lnTo>
                    <a:pt x="6122" y="442"/>
                  </a:lnTo>
                  <a:lnTo>
                    <a:pt x="6082" y="401"/>
                  </a:lnTo>
                  <a:lnTo>
                    <a:pt x="6041" y="366"/>
                  </a:lnTo>
                  <a:lnTo>
                    <a:pt x="5996" y="329"/>
                  </a:lnTo>
                  <a:lnTo>
                    <a:pt x="5951" y="298"/>
                  </a:lnTo>
                  <a:lnTo>
                    <a:pt x="5897" y="266"/>
                  </a:lnTo>
                  <a:lnTo>
                    <a:pt x="5842" y="239"/>
                  </a:lnTo>
                  <a:lnTo>
                    <a:pt x="5842" y="239"/>
                  </a:lnTo>
                  <a:lnTo>
                    <a:pt x="5789" y="216"/>
                  </a:lnTo>
                  <a:lnTo>
                    <a:pt x="5730" y="194"/>
                  </a:lnTo>
                  <a:lnTo>
                    <a:pt x="5608" y="153"/>
                  </a:lnTo>
                  <a:lnTo>
                    <a:pt x="5482" y="122"/>
                  </a:lnTo>
                  <a:lnTo>
                    <a:pt x="5351" y="99"/>
                  </a:lnTo>
                  <a:lnTo>
                    <a:pt x="5220" y="81"/>
                  </a:lnTo>
                  <a:lnTo>
                    <a:pt x="5090" y="64"/>
                  </a:lnTo>
                  <a:lnTo>
                    <a:pt x="4819" y="41"/>
                  </a:lnTo>
                </a:path>
              </a:pathLst>
            </a:custGeom>
            <a:grpFill/>
            <a:ln w="12700">
              <a:solidFill>
                <a:schemeClr val="accent2"/>
              </a:solidFill>
            </a:ln>
            <a:effectLst/>
          </p:spPr>
          <p:txBody>
            <a:bodyPr wrap="none" anchor="ctr"/>
            <a:lstStyle/>
            <a:p>
              <a:endParaRPr lang="en-US" dirty="0"/>
            </a:p>
          </p:txBody>
        </p:sp>
      </p:grpSp>
      <p:sp>
        <p:nvSpPr>
          <p:cNvPr id="22" name="Title 1">
            <a:extLst>
              <a:ext uri="{FF2B5EF4-FFF2-40B4-BE49-F238E27FC236}">
                <a16:creationId xmlns:a16="http://schemas.microsoft.com/office/drawing/2014/main" xmlns="" id="{E0268480-F996-49C2-B701-21CB2D87EC57}"/>
              </a:ext>
            </a:extLst>
          </p:cNvPr>
          <p:cNvSpPr>
            <a:spLocks noGrp="1"/>
          </p:cNvSpPr>
          <p:nvPr/>
        </p:nvSpPr>
        <p:spPr>
          <a:xfrm>
            <a:off x="572686" y="148681"/>
            <a:ext cx="10687877" cy="498598"/>
          </a:xfrm>
          <a:prstGeom prst="rect">
            <a:avLst/>
          </a:prstGeom>
        </p:spPr>
        <p:txBody>
          <a:bodyPr vert="horz" wrap="square" lIns="0" tIns="0" rIns="0" bIns="0" rtlCol="0" anchor="t" anchorCtr="0">
            <a:spAutoFit/>
          </a:bodyPr>
          <a:lstStyle>
            <a:lvl1pPr algn="l" defTabSz="914400" rtl="0" eaLnBrk="1" latinLnBrk="0" hangingPunct="1">
              <a:lnSpc>
                <a:spcPct val="90000"/>
              </a:lnSpc>
              <a:spcBef>
                <a:spcPct val="0"/>
              </a:spcBef>
              <a:buNone/>
              <a:defRPr sz="3600" b="1" i="0" kern="1200">
                <a:solidFill>
                  <a:schemeClr val="tx2"/>
                </a:solidFill>
                <a:latin typeface="Rockwell" panose="02060603020205020403" pitchFamily="18" charset="77"/>
                <a:ea typeface="+mj-ea"/>
                <a:cs typeface="+mj-cs"/>
              </a:defRPr>
            </a:lvl1pPr>
          </a:lstStyle>
          <a:p>
            <a:r>
              <a:rPr lang="en-GB" dirty="0"/>
              <a:t>ShinyMind Empowerment App - </a:t>
            </a:r>
            <a:r>
              <a:rPr lang="en-GB" i="1" dirty="0"/>
              <a:t>our gift to you!</a:t>
            </a:r>
          </a:p>
        </p:txBody>
      </p:sp>
      <p:sp>
        <p:nvSpPr>
          <p:cNvPr id="23" name="Content Placeholder 2">
            <a:extLst>
              <a:ext uri="{FF2B5EF4-FFF2-40B4-BE49-F238E27FC236}">
                <a16:creationId xmlns:a16="http://schemas.microsoft.com/office/drawing/2014/main" xmlns="" id="{57D7922D-9C1D-4F1E-BA85-F5863B932CF4}"/>
              </a:ext>
            </a:extLst>
          </p:cNvPr>
          <p:cNvSpPr>
            <a:spLocks noGrp="1"/>
          </p:cNvSpPr>
          <p:nvPr/>
        </p:nvSpPr>
        <p:spPr>
          <a:xfrm>
            <a:off x="474254" y="635197"/>
            <a:ext cx="10786309" cy="999546"/>
          </a:xfrm>
          <a:prstGeom prst="rect">
            <a:avLst/>
          </a:prstGeom>
        </p:spPr>
        <p:txBody>
          <a:bodyPr vert="horz" wrap="square" lIns="0" tIns="0" rIns="0" bIns="0" rtlCol="0" anchor="t">
            <a:noAutofit/>
          </a:bodyPr>
          <a:lstStyle>
            <a:lvl1pPr marL="268288" indent="-257175" algn="l" defTabSz="914400" rtl="0" eaLnBrk="1" latinLnBrk="0" hangingPunct="1">
              <a:lnSpc>
                <a:spcPct val="120000"/>
              </a:lnSpc>
              <a:spcBef>
                <a:spcPts val="0"/>
              </a:spcBef>
              <a:spcAft>
                <a:spcPts val="600"/>
              </a:spcAft>
              <a:buSzPct val="130000"/>
              <a:buFontTx/>
              <a:buBlip>
                <a:blip r:embed="rId3">
                  <a:extLst>
                    <a:ext uri="{96DAC541-7B7A-43D3-8B79-37D633B846F1}">
                      <asvg:svgBlip xmlns:asvg="http://schemas.microsoft.com/office/drawing/2016/SVG/main" xmlns="" r:embed="rId4"/>
                    </a:ext>
                  </a:extLst>
                </a:blip>
              </a:buBlip>
              <a:tabLst/>
              <a:defRPr sz="1600" b="0" i="0" kern="1200">
                <a:solidFill>
                  <a:schemeClr val="tx2"/>
                </a:solidFill>
                <a:latin typeface="Museo Sans 300" panose="02000000000000000000" pitchFamily="2" charset="77"/>
                <a:ea typeface="+mn-ea"/>
                <a:cs typeface="+mn-cs"/>
              </a:defRPr>
            </a:lvl1pPr>
            <a:lvl2pPr marL="490538" indent="-220663" algn="l" defTabSz="914400" rtl="0" eaLnBrk="1" latinLnBrk="0" hangingPunct="1">
              <a:lnSpc>
                <a:spcPct val="120000"/>
              </a:lnSpc>
              <a:spcBef>
                <a:spcPts val="0"/>
              </a:spcBef>
              <a:spcAft>
                <a:spcPts val="600"/>
              </a:spcAft>
              <a:buSzPct val="130000"/>
              <a:buFontTx/>
              <a:buBlip>
                <a:blip r:embed="rId3">
                  <a:extLst>
                    <a:ext uri="{96DAC541-7B7A-43D3-8B79-37D633B846F1}">
                      <asvg:svgBlip xmlns:asvg="http://schemas.microsoft.com/office/drawing/2016/SVG/main" xmlns="" r:embed="rId4"/>
                    </a:ext>
                  </a:extLst>
                </a:blip>
              </a:buBlip>
              <a:tabLst/>
              <a:defRPr sz="1400" b="0" i="0" kern="1200">
                <a:solidFill>
                  <a:schemeClr val="tx2"/>
                </a:solidFill>
                <a:latin typeface="Museo Sans 300" panose="02000000000000000000" pitchFamily="2" charset="77"/>
                <a:ea typeface="+mn-ea"/>
                <a:cs typeface="+mn-cs"/>
              </a:defRPr>
            </a:lvl2pPr>
            <a:lvl3pPr marL="668338" indent="-177800" algn="l" defTabSz="914400" rtl="0" eaLnBrk="1" latinLnBrk="0" hangingPunct="1">
              <a:lnSpc>
                <a:spcPct val="120000"/>
              </a:lnSpc>
              <a:spcBef>
                <a:spcPts val="0"/>
              </a:spcBef>
              <a:spcAft>
                <a:spcPts val="600"/>
              </a:spcAft>
              <a:buSzPct val="130000"/>
              <a:buFontTx/>
              <a:buBlip>
                <a:blip r:embed="rId3">
                  <a:extLst>
                    <a:ext uri="{96DAC541-7B7A-43D3-8B79-37D633B846F1}">
                      <asvg:svgBlip xmlns:asvg="http://schemas.microsoft.com/office/drawing/2016/SVG/main" xmlns="" r:embed="rId4"/>
                    </a:ext>
                  </a:extLst>
                </a:blip>
              </a:buBlip>
              <a:tabLst/>
              <a:defRPr sz="1200" b="0" i="0" kern="1200">
                <a:solidFill>
                  <a:schemeClr val="tx2"/>
                </a:solidFill>
                <a:latin typeface="Museo Sans 300" panose="02000000000000000000" pitchFamily="2" charset="77"/>
                <a:ea typeface="+mn-ea"/>
                <a:cs typeface="+mn-cs"/>
              </a:defRPr>
            </a:lvl3pPr>
            <a:lvl4pPr marL="847725" indent="-179388" algn="l" defTabSz="914400" rtl="0" eaLnBrk="1" latinLnBrk="0" hangingPunct="1">
              <a:lnSpc>
                <a:spcPct val="120000"/>
              </a:lnSpc>
              <a:spcBef>
                <a:spcPts val="0"/>
              </a:spcBef>
              <a:spcAft>
                <a:spcPts val="600"/>
              </a:spcAft>
              <a:buSzPct val="130000"/>
              <a:buFontTx/>
              <a:buBlip>
                <a:blip r:embed="rId3">
                  <a:extLst>
                    <a:ext uri="{96DAC541-7B7A-43D3-8B79-37D633B846F1}">
                      <asvg:svgBlip xmlns:asvg="http://schemas.microsoft.com/office/drawing/2016/SVG/main" xmlns="" r:embed="rId4"/>
                    </a:ext>
                  </a:extLst>
                </a:blip>
              </a:buBlip>
              <a:tabLst/>
              <a:defRPr sz="1000" b="0" i="0" kern="1200">
                <a:solidFill>
                  <a:schemeClr val="tx2"/>
                </a:solidFill>
                <a:latin typeface="Museo Sans 300" panose="02000000000000000000" pitchFamily="2" charset="77"/>
                <a:ea typeface="+mn-ea"/>
                <a:cs typeface="+mn-cs"/>
              </a:defRPr>
            </a:lvl4pPr>
            <a:lvl5pPr marL="981075" indent="-133350" algn="l" defTabSz="914400" rtl="0" eaLnBrk="1" latinLnBrk="0" hangingPunct="1">
              <a:lnSpc>
                <a:spcPct val="120000"/>
              </a:lnSpc>
              <a:spcBef>
                <a:spcPts val="0"/>
              </a:spcBef>
              <a:spcAft>
                <a:spcPts val="600"/>
              </a:spcAft>
              <a:buSzPct val="130000"/>
              <a:buFontTx/>
              <a:buBlip>
                <a:blip r:embed="rId3">
                  <a:extLst>
                    <a:ext uri="{96DAC541-7B7A-43D3-8B79-37D633B846F1}">
                      <asvg:svgBlip xmlns:asvg="http://schemas.microsoft.com/office/drawing/2016/SVG/main" xmlns="" r:embed="rId4"/>
                    </a:ext>
                  </a:extLst>
                </a:blip>
              </a:buBlip>
              <a:tabLst/>
              <a:defRPr sz="800" b="0" i="0" kern="1200">
                <a:solidFill>
                  <a:schemeClr val="tx2"/>
                </a:solidFill>
                <a:latin typeface="Museo Sans 300"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0795" indent="0">
              <a:buNone/>
            </a:pPr>
            <a:endParaRPr lang="en-GB" sz="2000" dirty="0">
              <a:latin typeface="Museo Sans 100"/>
            </a:endParaRPr>
          </a:p>
        </p:txBody>
      </p:sp>
      <p:sp>
        <p:nvSpPr>
          <p:cNvPr id="33" name="Freeform 7">
            <a:extLst>
              <a:ext uri="{FF2B5EF4-FFF2-40B4-BE49-F238E27FC236}">
                <a16:creationId xmlns:a16="http://schemas.microsoft.com/office/drawing/2014/main" xmlns="" id="{34348C52-684E-455C-AA7B-673C2131BC0F}"/>
              </a:ext>
            </a:extLst>
          </p:cNvPr>
          <p:cNvSpPr>
            <a:spLocks noChangeArrowheads="1"/>
          </p:cNvSpPr>
          <p:nvPr/>
        </p:nvSpPr>
        <p:spPr bwMode="auto">
          <a:xfrm>
            <a:off x="231922" y="2732688"/>
            <a:ext cx="3926203" cy="3767546"/>
          </a:xfrm>
          <a:custGeom>
            <a:avLst/>
            <a:gdLst>
              <a:gd name="connsiteX0" fmla="*/ 510692 w 2570945"/>
              <a:gd name="connsiteY0" fmla="*/ 0 h 3470125"/>
              <a:gd name="connsiteX1" fmla="*/ 1203802 w 2570945"/>
              <a:gd name="connsiteY1" fmla="*/ 1987 h 3470125"/>
              <a:gd name="connsiteX2" fmla="*/ 1793183 w 2570945"/>
              <a:gd name="connsiteY2" fmla="*/ 3577 h 3470125"/>
              <a:gd name="connsiteX3" fmla="*/ 1854387 w 2570945"/>
              <a:gd name="connsiteY3" fmla="*/ 10730 h 3470125"/>
              <a:gd name="connsiteX4" fmla="*/ 1915193 w 2570945"/>
              <a:gd name="connsiteY4" fmla="*/ 16294 h 3470125"/>
              <a:gd name="connsiteX5" fmla="*/ 2022895 w 2570945"/>
              <a:gd name="connsiteY5" fmla="*/ 25434 h 3470125"/>
              <a:gd name="connsiteX6" fmla="*/ 2074561 w 2570945"/>
              <a:gd name="connsiteY6" fmla="*/ 32190 h 3470125"/>
              <a:gd name="connsiteX7" fmla="*/ 2126623 w 2570945"/>
              <a:gd name="connsiteY7" fmla="*/ 39343 h 3470125"/>
              <a:gd name="connsiteX8" fmla="*/ 2178686 w 2570945"/>
              <a:gd name="connsiteY8" fmla="*/ 48483 h 3470125"/>
              <a:gd name="connsiteX9" fmla="*/ 2228761 w 2570945"/>
              <a:gd name="connsiteY9" fmla="*/ 60803 h 3470125"/>
              <a:gd name="connsiteX10" fmla="*/ 2277247 w 2570945"/>
              <a:gd name="connsiteY10" fmla="*/ 77096 h 3470125"/>
              <a:gd name="connsiteX11" fmla="*/ 2300695 w 2570945"/>
              <a:gd name="connsiteY11" fmla="*/ 85839 h 3470125"/>
              <a:gd name="connsiteX12" fmla="*/ 2321759 w 2570945"/>
              <a:gd name="connsiteY12" fmla="*/ 94980 h 3470125"/>
              <a:gd name="connsiteX13" fmla="*/ 2343617 w 2570945"/>
              <a:gd name="connsiteY13" fmla="*/ 105709 h 3470125"/>
              <a:gd name="connsiteX14" fmla="*/ 2365078 w 2570945"/>
              <a:gd name="connsiteY14" fmla="*/ 118426 h 3470125"/>
              <a:gd name="connsiteX15" fmla="*/ 2382963 w 2570945"/>
              <a:gd name="connsiteY15" fmla="*/ 130746 h 3470125"/>
              <a:gd name="connsiteX16" fmla="*/ 2400847 w 2570945"/>
              <a:gd name="connsiteY16" fmla="*/ 145450 h 3470125"/>
              <a:gd name="connsiteX17" fmla="*/ 2417141 w 2570945"/>
              <a:gd name="connsiteY17" fmla="*/ 159359 h 3470125"/>
              <a:gd name="connsiteX18" fmla="*/ 2433038 w 2570945"/>
              <a:gd name="connsiteY18" fmla="*/ 175652 h 3470125"/>
              <a:gd name="connsiteX19" fmla="*/ 2445756 w 2570945"/>
              <a:gd name="connsiteY19" fmla="*/ 193138 h 3470125"/>
              <a:gd name="connsiteX20" fmla="*/ 2458076 w 2570945"/>
              <a:gd name="connsiteY20" fmla="*/ 211021 h 3470125"/>
              <a:gd name="connsiteX21" fmla="*/ 2470794 w 2570945"/>
              <a:gd name="connsiteY21" fmla="*/ 230891 h 3470125"/>
              <a:gd name="connsiteX22" fmla="*/ 2479537 w 2570945"/>
              <a:gd name="connsiteY22" fmla="*/ 252351 h 3470125"/>
              <a:gd name="connsiteX23" fmla="*/ 2488678 w 2570945"/>
              <a:gd name="connsiteY23" fmla="*/ 275798 h 3470125"/>
              <a:gd name="connsiteX24" fmla="*/ 2497421 w 2570945"/>
              <a:gd name="connsiteY24" fmla="*/ 298847 h 3470125"/>
              <a:gd name="connsiteX25" fmla="*/ 2502985 w 2570945"/>
              <a:gd name="connsiteY25" fmla="*/ 323884 h 3470125"/>
              <a:gd name="connsiteX26" fmla="*/ 2508549 w 2570945"/>
              <a:gd name="connsiteY26" fmla="*/ 350907 h 3470125"/>
              <a:gd name="connsiteX27" fmla="*/ 2513715 w 2570945"/>
              <a:gd name="connsiteY27" fmla="*/ 379520 h 3470125"/>
              <a:gd name="connsiteX28" fmla="*/ 2517292 w 2570945"/>
              <a:gd name="connsiteY28" fmla="*/ 408133 h 3470125"/>
              <a:gd name="connsiteX29" fmla="*/ 2530010 w 2570945"/>
              <a:gd name="connsiteY29" fmla="*/ 571069 h 3470125"/>
              <a:gd name="connsiteX30" fmla="*/ 2540740 w 2570945"/>
              <a:gd name="connsiteY30" fmla="*/ 743144 h 3470125"/>
              <a:gd name="connsiteX31" fmla="*/ 2547894 w 2570945"/>
              <a:gd name="connsiteY31" fmla="*/ 920386 h 3470125"/>
              <a:gd name="connsiteX32" fmla="*/ 2555048 w 2570945"/>
              <a:gd name="connsiteY32" fmla="*/ 1099615 h 3470125"/>
              <a:gd name="connsiteX33" fmla="*/ 2563791 w 2570945"/>
              <a:gd name="connsiteY33" fmla="*/ 1452509 h 3470125"/>
              <a:gd name="connsiteX34" fmla="*/ 2570945 w 2570945"/>
              <a:gd name="connsiteY34" fmla="*/ 1773213 h 3470125"/>
              <a:gd name="connsiteX35" fmla="*/ 2570945 w 2570945"/>
              <a:gd name="connsiteY35" fmla="*/ 1855873 h 3470125"/>
              <a:gd name="connsiteX36" fmla="*/ 2570945 w 2570945"/>
              <a:gd name="connsiteY36" fmla="*/ 1938136 h 3470125"/>
              <a:gd name="connsiteX37" fmla="*/ 2569355 w 2570945"/>
              <a:gd name="connsiteY37" fmla="*/ 2018808 h 3470125"/>
              <a:gd name="connsiteX38" fmla="*/ 2565778 w 2570945"/>
              <a:gd name="connsiteY38" fmla="*/ 2099481 h 3470125"/>
              <a:gd name="connsiteX39" fmla="*/ 2560214 w 2570945"/>
              <a:gd name="connsiteY39" fmla="*/ 2178167 h 3470125"/>
              <a:gd name="connsiteX40" fmla="*/ 2555048 w 2570945"/>
              <a:gd name="connsiteY40" fmla="*/ 2257250 h 3470125"/>
              <a:gd name="connsiteX41" fmla="*/ 2547894 w 2570945"/>
              <a:gd name="connsiteY41" fmla="*/ 2333949 h 3470125"/>
              <a:gd name="connsiteX42" fmla="*/ 2540740 w 2570945"/>
              <a:gd name="connsiteY42" fmla="*/ 2409456 h 3470125"/>
              <a:gd name="connsiteX43" fmla="*/ 2522459 w 2570945"/>
              <a:gd name="connsiteY43" fmla="*/ 2554508 h 3470125"/>
              <a:gd name="connsiteX44" fmla="*/ 2502985 w 2570945"/>
              <a:gd name="connsiteY44" fmla="*/ 2695983 h 3470125"/>
              <a:gd name="connsiteX45" fmla="*/ 2479537 w 2570945"/>
              <a:gd name="connsiteY45" fmla="*/ 2828716 h 3470125"/>
              <a:gd name="connsiteX46" fmla="*/ 2458076 w 2570945"/>
              <a:gd name="connsiteY46" fmla="*/ 2952308 h 3470125"/>
              <a:gd name="connsiteX47" fmla="*/ 2434981 w 2570945"/>
              <a:gd name="connsiteY47" fmla="*/ 2945295 h 3470125"/>
              <a:gd name="connsiteX48" fmla="*/ 2427019 w 2570945"/>
              <a:gd name="connsiteY48" fmla="*/ 3017952 h 3470125"/>
              <a:gd name="connsiteX49" fmla="*/ 2431448 w 2570945"/>
              <a:gd name="connsiteY49" fmla="*/ 3007945 h 3470125"/>
              <a:gd name="connsiteX50" fmla="*/ 2441781 w 2570945"/>
              <a:gd name="connsiteY50" fmla="*/ 3048877 h 3470125"/>
              <a:gd name="connsiteX51" fmla="*/ 2447345 w 2570945"/>
              <a:gd name="connsiteY51" fmla="*/ 3077490 h 3470125"/>
              <a:gd name="connsiteX52" fmla="*/ 2449333 w 2570945"/>
              <a:gd name="connsiteY52" fmla="*/ 3108090 h 3470125"/>
              <a:gd name="connsiteX53" fmla="*/ 2447345 w 2570945"/>
              <a:gd name="connsiteY53" fmla="*/ 3138690 h 3470125"/>
              <a:gd name="connsiteX54" fmla="*/ 2441781 w 2570945"/>
              <a:gd name="connsiteY54" fmla="*/ 3168893 h 3470125"/>
              <a:gd name="connsiteX55" fmla="*/ 2433038 w 2570945"/>
              <a:gd name="connsiteY55" fmla="*/ 3197506 h 3470125"/>
              <a:gd name="connsiteX56" fmla="*/ 2420718 w 2570945"/>
              <a:gd name="connsiteY56" fmla="*/ 3228106 h 3470125"/>
              <a:gd name="connsiteX57" fmla="*/ 2406013 w 2570945"/>
              <a:gd name="connsiteY57" fmla="*/ 3257117 h 3470125"/>
              <a:gd name="connsiteX58" fmla="*/ 2386539 w 2570945"/>
              <a:gd name="connsiteY58" fmla="*/ 3285730 h 3470125"/>
              <a:gd name="connsiteX59" fmla="*/ 2370642 w 2570945"/>
              <a:gd name="connsiteY59" fmla="*/ 3305202 h 3470125"/>
              <a:gd name="connsiteX60" fmla="*/ 2354348 w 2570945"/>
              <a:gd name="connsiteY60" fmla="*/ 3325073 h 3470125"/>
              <a:gd name="connsiteX61" fmla="*/ 2334477 w 2570945"/>
              <a:gd name="connsiteY61" fmla="*/ 3342956 h 3470125"/>
              <a:gd name="connsiteX62" fmla="*/ 2314605 w 2570945"/>
              <a:gd name="connsiteY62" fmla="*/ 3358852 h 3470125"/>
              <a:gd name="connsiteX63" fmla="*/ 2293144 w 2570945"/>
              <a:gd name="connsiteY63" fmla="*/ 3375145 h 3470125"/>
              <a:gd name="connsiteX64" fmla="*/ 2268107 w 2570945"/>
              <a:gd name="connsiteY64" fmla="*/ 3389452 h 3470125"/>
              <a:gd name="connsiteX65" fmla="*/ 2243069 w 2570945"/>
              <a:gd name="connsiteY65" fmla="*/ 3402169 h 3470125"/>
              <a:gd name="connsiteX66" fmla="*/ 2216441 w 2570945"/>
              <a:gd name="connsiteY66" fmla="*/ 3414488 h 3470125"/>
              <a:gd name="connsiteX67" fmla="*/ 2189416 w 2570945"/>
              <a:gd name="connsiteY67" fmla="*/ 3425218 h 3470125"/>
              <a:gd name="connsiteX68" fmla="*/ 2158815 w 2570945"/>
              <a:gd name="connsiteY68" fmla="*/ 3434358 h 3470125"/>
              <a:gd name="connsiteX69" fmla="*/ 2128610 w 2570945"/>
              <a:gd name="connsiteY69" fmla="*/ 3443101 h 3470125"/>
              <a:gd name="connsiteX70" fmla="*/ 2094432 w 2570945"/>
              <a:gd name="connsiteY70" fmla="*/ 3450255 h 3470125"/>
              <a:gd name="connsiteX71" fmla="*/ 2060651 w 2570945"/>
              <a:gd name="connsiteY71" fmla="*/ 3455818 h 3470125"/>
              <a:gd name="connsiteX72" fmla="*/ 2024485 w 2570945"/>
              <a:gd name="connsiteY72" fmla="*/ 3460984 h 3470125"/>
              <a:gd name="connsiteX73" fmla="*/ 1987127 w 2570945"/>
              <a:gd name="connsiteY73" fmla="*/ 3464958 h 3470125"/>
              <a:gd name="connsiteX74" fmla="*/ 1949372 w 2570945"/>
              <a:gd name="connsiteY74" fmla="*/ 3466548 h 3470125"/>
              <a:gd name="connsiteX75" fmla="*/ 1886578 w 2570945"/>
              <a:gd name="connsiteY75" fmla="*/ 3470125 h 3470125"/>
              <a:gd name="connsiteX76" fmla="*/ 1822195 w 2570945"/>
              <a:gd name="connsiteY76" fmla="*/ 3470125 h 3470125"/>
              <a:gd name="connsiteX77" fmla="*/ 1695019 w 2570945"/>
              <a:gd name="connsiteY77" fmla="*/ 3470125 h 3470125"/>
              <a:gd name="connsiteX78" fmla="*/ 1567843 w 2570945"/>
              <a:gd name="connsiteY78" fmla="*/ 3466548 h 3470125"/>
              <a:gd name="connsiteX79" fmla="*/ 1440667 w 2570945"/>
              <a:gd name="connsiteY79" fmla="*/ 3460984 h 3470125"/>
              <a:gd name="connsiteX80" fmla="*/ 1232814 w 2570945"/>
              <a:gd name="connsiteY80" fmla="*/ 3453831 h 3470125"/>
              <a:gd name="connsiteX81" fmla="*/ 978064 w 2570945"/>
              <a:gd name="connsiteY81" fmla="*/ 3448665 h 3470125"/>
              <a:gd name="connsiteX82" fmla="*/ 720135 w 2570945"/>
              <a:gd name="connsiteY82" fmla="*/ 3443101 h 3470125"/>
              <a:gd name="connsiteX83" fmla="*/ 589382 w 2570945"/>
              <a:gd name="connsiteY83" fmla="*/ 3439525 h 3470125"/>
              <a:gd name="connsiteX84" fmla="*/ 458629 w 2570945"/>
              <a:gd name="connsiteY84" fmla="*/ 3434358 h 3470125"/>
              <a:gd name="connsiteX85" fmla="*/ 410143 w 2570945"/>
              <a:gd name="connsiteY85" fmla="*/ 3432371 h 3470125"/>
              <a:gd name="connsiteX86" fmla="*/ 362055 w 2570945"/>
              <a:gd name="connsiteY86" fmla="*/ 3427205 h 3470125"/>
              <a:gd name="connsiteX87" fmla="*/ 311979 w 2570945"/>
              <a:gd name="connsiteY87" fmla="*/ 3418065 h 3470125"/>
              <a:gd name="connsiteX88" fmla="*/ 286544 w 2570945"/>
              <a:gd name="connsiteY88" fmla="*/ 3412899 h 3470125"/>
              <a:gd name="connsiteX89" fmla="*/ 263493 w 2570945"/>
              <a:gd name="connsiteY89" fmla="*/ 3405745 h 3470125"/>
              <a:gd name="connsiteX90" fmla="*/ 240045 w 2570945"/>
              <a:gd name="connsiteY90" fmla="*/ 3398195 h 3470125"/>
              <a:gd name="connsiteX91" fmla="*/ 216597 w 2570945"/>
              <a:gd name="connsiteY91" fmla="*/ 3389452 h 3470125"/>
              <a:gd name="connsiteX92" fmla="*/ 193546 w 2570945"/>
              <a:gd name="connsiteY92" fmla="*/ 3378722 h 3470125"/>
              <a:gd name="connsiteX93" fmla="*/ 174072 w 2570945"/>
              <a:gd name="connsiteY93" fmla="*/ 3367992 h 3470125"/>
              <a:gd name="connsiteX94" fmla="*/ 154201 w 2570945"/>
              <a:gd name="connsiteY94" fmla="*/ 3353686 h 3470125"/>
              <a:gd name="connsiteX95" fmla="*/ 134330 w 2570945"/>
              <a:gd name="connsiteY95" fmla="*/ 3339379 h 3470125"/>
              <a:gd name="connsiteX96" fmla="*/ 118035 w 2570945"/>
              <a:gd name="connsiteY96" fmla="*/ 3321496 h 3470125"/>
              <a:gd name="connsiteX97" fmla="*/ 102138 w 2570945"/>
              <a:gd name="connsiteY97" fmla="*/ 3301626 h 3470125"/>
              <a:gd name="connsiteX98" fmla="*/ 91408 w 2570945"/>
              <a:gd name="connsiteY98" fmla="*/ 3283743 h 3470125"/>
              <a:gd name="connsiteX99" fmla="*/ 80677 w 2570945"/>
              <a:gd name="connsiteY99" fmla="*/ 3265859 h 3470125"/>
              <a:gd name="connsiteX100" fmla="*/ 71537 w 2570945"/>
              <a:gd name="connsiteY100" fmla="*/ 3246387 h 3470125"/>
              <a:gd name="connsiteX101" fmla="*/ 62793 w 2570945"/>
              <a:gd name="connsiteY101" fmla="*/ 3224530 h 3470125"/>
              <a:gd name="connsiteX102" fmla="*/ 57229 w 2570945"/>
              <a:gd name="connsiteY102" fmla="*/ 3203070 h 3470125"/>
              <a:gd name="connsiteX103" fmla="*/ 50076 w 2570945"/>
              <a:gd name="connsiteY103" fmla="*/ 3179623 h 3470125"/>
              <a:gd name="connsiteX104" fmla="*/ 42922 w 2570945"/>
              <a:gd name="connsiteY104" fmla="*/ 3135114 h 3470125"/>
              <a:gd name="connsiteX105" fmla="*/ 37755 w 2570945"/>
              <a:gd name="connsiteY105" fmla="*/ 3088618 h 3470125"/>
              <a:gd name="connsiteX106" fmla="*/ 35768 w 2570945"/>
              <a:gd name="connsiteY106" fmla="*/ 3040134 h 3470125"/>
              <a:gd name="connsiteX107" fmla="*/ 35768 w 2570945"/>
              <a:gd name="connsiteY107" fmla="*/ 2991651 h 3470125"/>
              <a:gd name="connsiteX108" fmla="*/ 35768 w 2570945"/>
              <a:gd name="connsiteY108" fmla="*/ 2945155 h 3470125"/>
              <a:gd name="connsiteX109" fmla="*/ 35768 w 2570945"/>
              <a:gd name="connsiteY109" fmla="*/ 2891506 h 3470125"/>
              <a:gd name="connsiteX110" fmla="*/ 34179 w 2570945"/>
              <a:gd name="connsiteY110" fmla="*/ 2839446 h 3470125"/>
              <a:gd name="connsiteX111" fmla="*/ 19871 w 2570945"/>
              <a:gd name="connsiteY111" fmla="*/ 2554508 h 3470125"/>
              <a:gd name="connsiteX112" fmla="*/ 8743 w 2570945"/>
              <a:gd name="connsiteY112" fmla="*/ 2325206 h 3470125"/>
              <a:gd name="connsiteX113" fmla="*/ 5167 w 2570945"/>
              <a:gd name="connsiteY113" fmla="*/ 2213933 h 3470125"/>
              <a:gd name="connsiteX114" fmla="*/ 1987 w 2570945"/>
              <a:gd name="connsiteY114" fmla="*/ 2099481 h 3470125"/>
              <a:gd name="connsiteX115" fmla="*/ 0 w 2570945"/>
              <a:gd name="connsiteY115" fmla="*/ 1973902 h 3470125"/>
              <a:gd name="connsiteX116" fmla="*/ 0 w 2570945"/>
              <a:gd name="connsiteY116" fmla="*/ 1830837 h 3470125"/>
              <a:gd name="connsiteX117" fmla="*/ 0 w 2570945"/>
              <a:gd name="connsiteY117" fmla="*/ 1502979 h 3470125"/>
              <a:gd name="connsiteX118" fmla="*/ 3577 w 2570945"/>
              <a:gd name="connsiteY118" fmla="*/ 1178698 h 3470125"/>
              <a:gd name="connsiteX119" fmla="*/ 12718 w 2570945"/>
              <a:gd name="connsiteY119" fmla="*/ 863160 h 3470125"/>
              <a:gd name="connsiteX120" fmla="*/ 23448 w 2570945"/>
              <a:gd name="connsiteY120" fmla="*/ 555172 h 3470125"/>
              <a:gd name="connsiteX121" fmla="*/ 25038 w 2570945"/>
              <a:gd name="connsiteY121" fmla="*/ 499536 h 3470125"/>
              <a:gd name="connsiteX122" fmla="*/ 26628 w 2570945"/>
              <a:gd name="connsiteY122" fmla="*/ 445887 h 3470125"/>
              <a:gd name="connsiteX123" fmla="*/ 30602 w 2570945"/>
              <a:gd name="connsiteY123" fmla="*/ 392237 h 3470125"/>
              <a:gd name="connsiteX124" fmla="*/ 35768 w 2570945"/>
              <a:gd name="connsiteY124" fmla="*/ 338190 h 3470125"/>
              <a:gd name="connsiteX125" fmla="*/ 41332 w 2570945"/>
              <a:gd name="connsiteY125" fmla="*/ 313154 h 3470125"/>
              <a:gd name="connsiteX126" fmla="*/ 44909 w 2570945"/>
              <a:gd name="connsiteY126" fmla="*/ 286130 h 3470125"/>
              <a:gd name="connsiteX127" fmla="*/ 52063 w 2570945"/>
              <a:gd name="connsiteY127" fmla="*/ 261094 h 3470125"/>
              <a:gd name="connsiteX128" fmla="*/ 59216 w 2570945"/>
              <a:gd name="connsiteY128" fmla="*/ 238045 h 3470125"/>
              <a:gd name="connsiteX129" fmla="*/ 69947 w 2570945"/>
              <a:gd name="connsiteY129" fmla="*/ 213008 h 3470125"/>
              <a:gd name="connsiteX130" fmla="*/ 80677 w 2570945"/>
              <a:gd name="connsiteY130" fmla="*/ 189561 h 3470125"/>
              <a:gd name="connsiteX131" fmla="*/ 93395 w 2570945"/>
              <a:gd name="connsiteY131" fmla="*/ 168499 h 3470125"/>
              <a:gd name="connsiteX132" fmla="*/ 107305 w 2570945"/>
              <a:gd name="connsiteY132" fmla="*/ 147039 h 3470125"/>
              <a:gd name="connsiteX133" fmla="*/ 125189 w 2570945"/>
              <a:gd name="connsiteY133" fmla="*/ 127169 h 3470125"/>
              <a:gd name="connsiteX134" fmla="*/ 143471 w 2570945"/>
              <a:gd name="connsiteY134" fmla="*/ 107299 h 3470125"/>
              <a:gd name="connsiteX135" fmla="*/ 159368 w 2570945"/>
              <a:gd name="connsiteY135" fmla="*/ 94980 h 3470125"/>
              <a:gd name="connsiteX136" fmla="*/ 175662 w 2570945"/>
              <a:gd name="connsiteY136" fmla="*/ 82660 h 3470125"/>
              <a:gd name="connsiteX137" fmla="*/ 193546 w 2570945"/>
              <a:gd name="connsiteY137" fmla="*/ 71930 h 3470125"/>
              <a:gd name="connsiteX138" fmla="*/ 211430 w 2570945"/>
              <a:gd name="connsiteY138" fmla="*/ 60803 h 3470125"/>
              <a:gd name="connsiteX139" fmla="*/ 229315 w 2570945"/>
              <a:gd name="connsiteY139" fmla="*/ 50073 h 3470125"/>
              <a:gd name="connsiteX140" fmla="*/ 250776 w 2570945"/>
              <a:gd name="connsiteY140" fmla="*/ 41330 h 3470125"/>
              <a:gd name="connsiteX141" fmla="*/ 272237 w 2570945"/>
              <a:gd name="connsiteY141" fmla="*/ 34177 h 3470125"/>
              <a:gd name="connsiteX142" fmla="*/ 294095 w 2570945"/>
              <a:gd name="connsiteY142" fmla="*/ 27023 h 3470125"/>
              <a:gd name="connsiteX143" fmla="*/ 342183 w 2570945"/>
              <a:gd name="connsiteY143" fmla="*/ 14307 h 3470125"/>
              <a:gd name="connsiteX144" fmla="*/ 394246 w 2570945"/>
              <a:gd name="connsiteY144" fmla="*/ 7153 h 3470125"/>
              <a:gd name="connsiteX145" fmla="*/ 449886 w 2570945"/>
              <a:gd name="connsiteY145" fmla="*/ 1987 h 3470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570945" h="3470125">
                <a:moveTo>
                  <a:pt x="510692" y="0"/>
                </a:moveTo>
                <a:lnTo>
                  <a:pt x="1203802" y="1987"/>
                </a:lnTo>
                <a:lnTo>
                  <a:pt x="1793183" y="3577"/>
                </a:lnTo>
                <a:lnTo>
                  <a:pt x="1854387" y="10730"/>
                </a:lnTo>
                <a:lnTo>
                  <a:pt x="1915193" y="16294"/>
                </a:lnTo>
                <a:lnTo>
                  <a:pt x="2022895" y="25434"/>
                </a:lnTo>
                <a:lnTo>
                  <a:pt x="2074561" y="32190"/>
                </a:lnTo>
                <a:lnTo>
                  <a:pt x="2126623" y="39343"/>
                </a:lnTo>
                <a:lnTo>
                  <a:pt x="2178686" y="48483"/>
                </a:lnTo>
                <a:lnTo>
                  <a:pt x="2228761" y="60803"/>
                </a:lnTo>
                <a:lnTo>
                  <a:pt x="2277247" y="77096"/>
                </a:lnTo>
                <a:lnTo>
                  <a:pt x="2300695" y="85839"/>
                </a:lnTo>
                <a:lnTo>
                  <a:pt x="2321759" y="94980"/>
                </a:lnTo>
                <a:lnTo>
                  <a:pt x="2343617" y="105709"/>
                </a:lnTo>
                <a:lnTo>
                  <a:pt x="2365078" y="118426"/>
                </a:lnTo>
                <a:lnTo>
                  <a:pt x="2382963" y="130746"/>
                </a:lnTo>
                <a:lnTo>
                  <a:pt x="2400847" y="145450"/>
                </a:lnTo>
                <a:lnTo>
                  <a:pt x="2417141" y="159359"/>
                </a:lnTo>
                <a:lnTo>
                  <a:pt x="2433038" y="175652"/>
                </a:lnTo>
                <a:lnTo>
                  <a:pt x="2445756" y="193138"/>
                </a:lnTo>
                <a:lnTo>
                  <a:pt x="2458076" y="211021"/>
                </a:lnTo>
                <a:lnTo>
                  <a:pt x="2470794" y="230891"/>
                </a:lnTo>
                <a:lnTo>
                  <a:pt x="2479537" y="252351"/>
                </a:lnTo>
                <a:lnTo>
                  <a:pt x="2488678" y="275798"/>
                </a:lnTo>
                <a:lnTo>
                  <a:pt x="2497421" y="298847"/>
                </a:lnTo>
                <a:lnTo>
                  <a:pt x="2502985" y="323884"/>
                </a:lnTo>
                <a:lnTo>
                  <a:pt x="2508549" y="350907"/>
                </a:lnTo>
                <a:lnTo>
                  <a:pt x="2513715" y="379520"/>
                </a:lnTo>
                <a:lnTo>
                  <a:pt x="2517292" y="408133"/>
                </a:lnTo>
                <a:lnTo>
                  <a:pt x="2530010" y="571069"/>
                </a:lnTo>
                <a:lnTo>
                  <a:pt x="2540740" y="743144"/>
                </a:lnTo>
                <a:lnTo>
                  <a:pt x="2547894" y="920386"/>
                </a:lnTo>
                <a:lnTo>
                  <a:pt x="2555048" y="1099615"/>
                </a:lnTo>
                <a:lnTo>
                  <a:pt x="2563791" y="1452509"/>
                </a:lnTo>
                <a:lnTo>
                  <a:pt x="2570945" y="1773213"/>
                </a:lnTo>
                <a:lnTo>
                  <a:pt x="2570945" y="1855873"/>
                </a:lnTo>
                <a:lnTo>
                  <a:pt x="2570945" y="1938136"/>
                </a:lnTo>
                <a:lnTo>
                  <a:pt x="2569355" y="2018808"/>
                </a:lnTo>
                <a:lnTo>
                  <a:pt x="2565778" y="2099481"/>
                </a:lnTo>
                <a:lnTo>
                  <a:pt x="2560214" y="2178167"/>
                </a:lnTo>
                <a:lnTo>
                  <a:pt x="2555048" y="2257250"/>
                </a:lnTo>
                <a:lnTo>
                  <a:pt x="2547894" y="2333949"/>
                </a:lnTo>
                <a:lnTo>
                  <a:pt x="2540740" y="2409456"/>
                </a:lnTo>
                <a:lnTo>
                  <a:pt x="2522459" y="2554508"/>
                </a:lnTo>
                <a:lnTo>
                  <a:pt x="2502985" y="2695983"/>
                </a:lnTo>
                <a:lnTo>
                  <a:pt x="2479537" y="2828716"/>
                </a:lnTo>
                <a:lnTo>
                  <a:pt x="2458076" y="2952308"/>
                </a:lnTo>
                <a:lnTo>
                  <a:pt x="2434981" y="2945295"/>
                </a:lnTo>
                <a:lnTo>
                  <a:pt x="2427019" y="3017952"/>
                </a:lnTo>
                <a:lnTo>
                  <a:pt x="2431448" y="3007945"/>
                </a:lnTo>
                <a:lnTo>
                  <a:pt x="2441781" y="3048877"/>
                </a:lnTo>
                <a:lnTo>
                  <a:pt x="2447345" y="3077490"/>
                </a:lnTo>
                <a:lnTo>
                  <a:pt x="2449333" y="3108090"/>
                </a:lnTo>
                <a:lnTo>
                  <a:pt x="2447345" y="3138690"/>
                </a:lnTo>
                <a:lnTo>
                  <a:pt x="2441781" y="3168893"/>
                </a:lnTo>
                <a:lnTo>
                  <a:pt x="2433038" y="3197506"/>
                </a:lnTo>
                <a:lnTo>
                  <a:pt x="2420718" y="3228106"/>
                </a:lnTo>
                <a:lnTo>
                  <a:pt x="2406013" y="3257117"/>
                </a:lnTo>
                <a:lnTo>
                  <a:pt x="2386539" y="3285730"/>
                </a:lnTo>
                <a:lnTo>
                  <a:pt x="2370642" y="3305202"/>
                </a:lnTo>
                <a:lnTo>
                  <a:pt x="2354348" y="3325073"/>
                </a:lnTo>
                <a:lnTo>
                  <a:pt x="2334477" y="3342956"/>
                </a:lnTo>
                <a:lnTo>
                  <a:pt x="2314605" y="3358852"/>
                </a:lnTo>
                <a:lnTo>
                  <a:pt x="2293144" y="3375145"/>
                </a:lnTo>
                <a:lnTo>
                  <a:pt x="2268107" y="3389452"/>
                </a:lnTo>
                <a:lnTo>
                  <a:pt x="2243069" y="3402169"/>
                </a:lnTo>
                <a:lnTo>
                  <a:pt x="2216441" y="3414488"/>
                </a:lnTo>
                <a:lnTo>
                  <a:pt x="2189416" y="3425218"/>
                </a:lnTo>
                <a:lnTo>
                  <a:pt x="2158815" y="3434358"/>
                </a:lnTo>
                <a:lnTo>
                  <a:pt x="2128610" y="3443101"/>
                </a:lnTo>
                <a:lnTo>
                  <a:pt x="2094432" y="3450255"/>
                </a:lnTo>
                <a:lnTo>
                  <a:pt x="2060651" y="3455818"/>
                </a:lnTo>
                <a:lnTo>
                  <a:pt x="2024485" y="3460984"/>
                </a:lnTo>
                <a:lnTo>
                  <a:pt x="1987127" y="3464958"/>
                </a:lnTo>
                <a:lnTo>
                  <a:pt x="1949372" y="3466548"/>
                </a:lnTo>
                <a:lnTo>
                  <a:pt x="1886578" y="3470125"/>
                </a:lnTo>
                <a:lnTo>
                  <a:pt x="1822195" y="3470125"/>
                </a:lnTo>
                <a:lnTo>
                  <a:pt x="1695019" y="3470125"/>
                </a:lnTo>
                <a:lnTo>
                  <a:pt x="1567843" y="3466548"/>
                </a:lnTo>
                <a:lnTo>
                  <a:pt x="1440667" y="3460984"/>
                </a:lnTo>
                <a:lnTo>
                  <a:pt x="1232814" y="3453831"/>
                </a:lnTo>
                <a:lnTo>
                  <a:pt x="978064" y="3448665"/>
                </a:lnTo>
                <a:lnTo>
                  <a:pt x="720135" y="3443101"/>
                </a:lnTo>
                <a:lnTo>
                  <a:pt x="589382" y="3439525"/>
                </a:lnTo>
                <a:lnTo>
                  <a:pt x="458629" y="3434358"/>
                </a:lnTo>
                <a:lnTo>
                  <a:pt x="410143" y="3432371"/>
                </a:lnTo>
                <a:lnTo>
                  <a:pt x="362055" y="3427205"/>
                </a:lnTo>
                <a:lnTo>
                  <a:pt x="311979" y="3418065"/>
                </a:lnTo>
                <a:lnTo>
                  <a:pt x="286544" y="3412899"/>
                </a:lnTo>
                <a:lnTo>
                  <a:pt x="263493" y="3405745"/>
                </a:lnTo>
                <a:lnTo>
                  <a:pt x="240045" y="3398195"/>
                </a:lnTo>
                <a:lnTo>
                  <a:pt x="216597" y="3389452"/>
                </a:lnTo>
                <a:lnTo>
                  <a:pt x="193546" y="3378722"/>
                </a:lnTo>
                <a:lnTo>
                  <a:pt x="174072" y="3367992"/>
                </a:lnTo>
                <a:lnTo>
                  <a:pt x="154201" y="3353686"/>
                </a:lnTo>
                <a:lnTo>
                  <a:pt x="134330" y="3339379"/>
                </a:lnTo>
                <a:lnTo>
                  <a:pt x="118035" y="3321496"/>
                </a:lnTo>
                <a:lnTo>
                  <a:pt x="102138" y="3301626"/>
                </a:lnTo>
                <a:lnTo>
                  <a:pt x="91408" y="3283743"/>
                </a:lnTo>
                <a:lnTo>
                  <a:pt x="80677" y="3265859"/>
                </a:lnTo>
                <a:lnTo>
                  <a:pt x="71537" y="3246387"/>
                </a:lnTo>
                <a:lnTo>
                  <a:pt x="62793" y="3224530"/>
                </a:lnTo>
                <a:lnTo>
                  <a:pt x="57229" y="3203070"/>
                </a:lnTo>
                <a:lnTo>
                  <a:pt x="50076" y="3179623"/>
                </a:lnTo>
                <a:lnTo>
                  <a:pt x="42922" y="3135114"/>
                </a:lnTo>
                <a:lnTo>
                  <a:pt x="37755" y="3088618"/>
                </a:lnTo>
                <a:lnTo>
                  <a:pt x="35768" y="3040134"/>
                </a:lnTo>
                <a:lnTo>
                  <a:pt x="35768" y="2991651"/>
                </a:lnTo>
                <a:lnTo>
                  <a:pt x="35768" y="2945155"/>
                </a:lnTo>
                <a:lnTo>
                  <a:pt x="35768" y="2891506"/>
                </a:lnTo>
                <a:lnTo>
                  <a:pt x="34179" y="2839446"/>
                </a:lnTo>
                <a:lnTo>
                  <a:pt x="19871" y="2554508"/>
                </a:lnTo>
                <a:lnTo>
                  <a:pt x="8743" y="2325206"/>
                </a:lnTo>
                <a:lnTo>
                  <a:pt x="5167" y="2213933"/>
                </a:lnTo>
                <a:lnTo>
                  <a:pt x="1987" y="2099481"/>
                </a:lnTo>
                <a:lnTo>
                  <a:pt x="0" y="1973902"/>
                </a:lnTo>
                <a:lnTo>
                  <a:pt x="0" y="1830837"/>
                </a:lnTo>
                <a:lnTo>
                  <a:pt x="0" y="1502979"/>
                </a:lnTo>
                <a:lnTo>
                  <a:pt x="3577" y="1178698"/>
                </a:lnTo>
                <a:lnTo>
                  <a:pt x="12718" y="863160"/>
                </a:lnTo>
                <a:lnTo>
                  <a:pt x="23448" y="555172"/>
                </a:lnTo>
                <a:lnTo>
                  <a:pt x="25038" y="499536"/>
                </a:lnTo>
                <a:lnTo>
                  <a:pt x="26628" y="445887"/>
                </a:lnTo>
                <a:lnTo>
                  <a:pt x="30602" y="392237"/>
                </a:lnTo>
                <a:lnTo>
                  <a:pt x="35768" y="338190"/>
                </a:lnTo>
                <a:lnTo>
                  <a:pt x="41332" y="313154"/>
                </a:lnTo>
                <a:lnTo>
                  <a:pt x="44909" y="286130"/>
                </a:lnTo>
                <a:lnTo>
                  <a:pt x="52063" y="261094"/>
                </a:lnTo>
                <a:lnTo>
                  <a:pt x="59216" y="238045"/>
                </a:lnTo>
                <a:lnTo>
                  <a:pt x="69947" y="213008"/>
                </a:lnTo>
                <a:lnTo>
                  <a:pt x="80677" y="189561"/>
                </a:lnTo>
                <a:lnTo>
                  <a:pt x="93395" y="168499"/>
                </a:lnTo>
                <a:lnTo>
                  <a:pt x="107305" y="147039"/>
                </a:lnTo>
                <a:lnTo>
                  <a:pt x="125189" y="127169"/>
                </a:lnTo>
                <a:lnTo>
                  <a:pt x="143471" y="107299"/>
                </a:lnTo>
                <a:lnTo>
                  <a:pt x="159368" y="94980"/>
                </a:lnTo>
                <a:lnTo>
                  <a:pt x="175662" y="82660"/>
                </a:lnTo>
                <a:lnTo>
                  <a:pt x="193546" y="71930"/>
                </a:lnTo>
                <a:lnTo>
                  <a:pt x="211430" y="60803"/>
                </a:lnTo>
                <a:lnTo>
                  <a:pt x="229315" y="50073"/>
                </a:lnTo>
                <a:lnTo>
                  <a:pt x="250776" y="41330"/>
                </a:lnTo>
                <a:lnTo>
                  <a:pt x="272237" y="34177"/>
                </a:lnTo>
                <a:lnTo>
                  <a:pt x="294095" y="27023"/>
                </a:lnTo>
                <a:lnTo>
                  <a:pt x="342183" y="14307"/>
                </a:lnTo>
                <a:lnTo>
                  <a:pt x="394246" y="7153"/>
                </a:lnTo>
                <a:lnTo>
                  <a:pt x="449886" y="1987"/>
                </a:lnTo>
                <a:close/>
              </a:path>
            </a:pathLst>
          </a:custGeom>
          <a:noFill/>
          <a:ln>
            <a:noFill/>
          </a:ln>
          <a:effectLst/>
        </p:spPr>
        <p:txBody>
          <a:bodyPr wrap="square"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grpSp>
        <p:nvGrpSpPr>
          <p:cNvPr id="25" name="Group 24">
            <a:extLst>
              <a:ext uri="{FF2B5EF4-FFF2-40B4-BE49-F238E27FC236}">
                <a16:creationId xmlns:a16="http://schemas.microsoft.com/office/drawing/2014/main" xmlns="" id="{B18C501A-FB33-4E3C-B9F6-0CA355C4A847}"/>
              </a:ext>
            </a:extLst>
          </p:cNvPr>
          <p:cNvGrpSpPr/>
          <p:nvPr/>
        </p:nvGrpSpPr>
        <p:grpSpPr>
          <a:xfrm>
            <a:off x="3698282" y="888154"/>
            <a:ext cx="3393892" cy="3972266"/>
            <a:chOff x="4222078" y="2466052"/>
            <a:chExt cx="2571342" cy="3470522"/>
          </a:xfrm>
          <a:noFill/>
        </p:grpSpPr>
        <p:sp>
          <p:nvSpPr>
            <p:cNvPr id="31" name="Freeform 10">
              <a:extLst>
                <a:ext uri="{FF2B5EF4-FFF2-40B4-BE49-F238E27FC236}">
                  <a16:creationId xmlns:a16="http://schemas.microsoft.com/office/drawing/2014/main" xmlns="" id="{24428AA1-F624-49EE-AA4B-5068640B55B7}"/>
                </a:ext>
              </a:extLst>
            </p:cNvPr>
            <p:cNvSpPr>
              <a:spLocks noChangeArrowheads="1"/>
            </p:cNvSpPr>
            <p:nvPr/>
          </p:nvSpPr>
          <p:spPr bwMode="auto">
            <a:xfrm>
              <a:off x="4222078" y="2466052"/>
              <a:ext cx="2570945" cy="3470125"/>
            </a:xfrm>
            <a:custGeom>
              <a:avLst/>
              <a:gdLst>
                <a:gd name="connsiteX0" fmla="*/ 510692 w 2570945"/>
                <a:gd name="connsiteY0" fmla="*/ 0 h 3470125"/>
                <a:gd name="connsiteX1" fmla="*/ 1203802 w 2570945"/>
                <a:gd name="connsiteY1" fmla="*/ 1987 h 3470125"/>
                <a:gd name="connsiteX2" fmla="*/ 1793183 w 2570945"/>
                <a:gd name="connsiteY2" fmla="*/ 3577 h 3470125"/>
                <a:gd name="connsiteX3" fmla="*/ 1854387 w 2570945"/>
                <a:gd name="connsiteY3" fmla="*/ 10730 h 3470125"/>
                <a:gd name="connsiteX4" fmla="*/ 1915193 w 2570945"/>
                <a:gd name="connsiteY4" fmla="*/ 16294 h 3470125"/>
                <a:gd name="connsiteX5" fmla="*/ 2022895 w 2570945"/>
                <a:gd name="connsiteY5" fmla="*/ 25434 h 3470125"/>
                <a:gd name="connsiteX6" fmla="*/ 2074561 w 2570945"/>
                <a:gd name="connsiteY6" fmla="*/ 32190 h 3470125"/>
                <a:gd name="connsiteX7" fmla="*/ 2126623 w 2570945"/>
                <a:gd name="connsiteY7" fmla="*/ 39343 h 3470125"/>
                <a:gd name="connsiteX8" fmla="*/ 2178686 w 2570945"/>
                <a:gd name="connsiteY8" fmla="*/ 48483 h 3470125"/>
                <a:gd name="connsiteX9" fmla="*/ 2228761 w 2570945"/>
                <a:gd name="connsiteY9" fmla="*/ 60803 h 3470125"/>
                <a:gd name="connsiteX10" fmla="*/ 2277247 w 2570945"/>
                <a:gd name="connsiteY10" fmla="*/ 77096 h 3470125"/>
                <a:gd name="connsiteX11" fmla="*/ 2300695 w 2570945"/>
                <a:gd name="connsiteY11" fmla="*/ 85839 h 3470125"/>
                <a:gd name="connsiteX12" fmla="*/ 2321759 w 2570945"/>
                <a:gd name="connsiteY12" fmla="*/ 94980 h 3470125"/>
                <a:gd name="connsiteX13" fmla="*/ 2343617 w 2570945"/>
                <a:gd name="connsiteY13" fmla="*/ 105709 h 3470125"/>
                <a:gd name="connsiteX14" fmla="*/ 2365078 w 2570945"/>
                <a:gd name="connsiteY14" fmla="*/ 118426 h 3470125"/>
                <a:gd name="connsiteX15" fmla="*/ 2382963 w 2570945"/>
                <a:gd name="connsiteY15" fmla="*/ 130746 h 3470125"/>
                <a:gd name="connsiteX16" fmla="*/ 2400847 w 2570945"/>
                <a:gd name="connsiteY16" fmla="*/ 145450 h 3470125"/>
                <a:gd name="connsiteX17" fmla="*/ 2417141 w 2570945"/>
                <a:gd name="connsiteY17" fmla="*/ 159359 h 3470125"/>
                <a:gd name="connsiteX18" fmla="*/ 2433038 w 2570945"/>
                <a:gd name="connsiteY18" fmla="*/ 175652 h 3470125"/>
                <a:gd name="connsiteX19" fmla="*/ 2445756 w 2570945"/>
                <a:gd name="connsiteY19" fmla="*/ 193138 h 3470125"/>
                <a:gd name="connsiteX20" fmla="*/ 2458076 w 2570945"/>
                <a:gd name="connsiteY20" fmla="*/ 211021 h 3470125"/>
                <a:gd name="connsiteX21" fmla="*/ 2470794 w 2570945"/>
                <a:gd name="connsiteY21" fmla="*/ 230891 h 3470125"/>
                <a:gd name="connsiteX22" fmla="*/ 2479537 w 2570945"/>
                <a:gd name="connsiteY22" fmla="*/ 252351 h 3470125"/>
                <a:gd name="connsiteX23" fmla="*/ 2488678 w 2570945"/>
                <a:gd name="connsiteY23" fmla="*/ 275798 h 3470125"/>
                <a:gd name="connsiteX24" fmla="*/ 2497421 w 2570945"/>
                <a:gd name="connsiteY24" fmla="*/ 298847 h 3470125"/>
                <a:gd name="connsiteX25" fmla="*/ 2502985 w 2570945"/>
                <a:gd name="connsiteY25" fmla="*/ 323884 h 3470125"/>
                <a:gd name="connsiteX26" fmla="*/ 2508549 w 2570945"/>
                <a:gd name="connsiteY26" fmla="*/ 350907 h 3470125"/>
                <a:gd name="connsiteX27" fmla="*/ 2513715 w 2570945"/>
                <a:gd name="connsiteY27" fmla="*/ 379520 h 3470125"/>
                <a:gd name="connsiteX28" fmla="*/ 2517292 w 2570945"/>
                <a:gd name="connsiteY28" fmla="*/ 408133 h 3470125"/>
                <a:gd name="connsiteX29" fmla="*/ 2530010 w 2570945"/>
                <a:gd name="connsiteY29" fmla="*/ 571069 h 3470125"/>
                <a:gd name="connsiteX30" fmla="*/ 2540740 w 2570945"/>
                <a:gd name="connsiteY30" fmla="*/ 743144 h 3470125"/>
                <a:gd name="connsiteX31" fmla="*/ 2547894 w 2570945"/>
                <a:gd name="connsiteY31" fmla="*/ 920386 h 3470125"/>
                <a:gd name="connsiteX32" fmla="*/ 2555048 w 2570945"/>
                <a:gd name="connsiteY32" fmla="*/ 1099615 h 3470125"/>
                <a:gd name="connsiteX33" fmla="*/ 2563791 w 2570945"/>
                <a:gd name="connsiteY33" fmla="*/ 1452509 h 3470125"/>
                <a:gd name="connsiteX34" fmla="*/ 2570945 w 2570945"/>
                <a:gd name="connsiteY34" fmla="*/ 1773213 h 3470125"/>
                <a:gd name="connsiteX35" fmla="*/ 2570945 w 2570945"/>
                <a:gd name="connsiteY35" fmla="*/ 1855873 h 3470125"/>
                <a:gd name="connsiteX36" fmla="*/ 2570945 w 2570945"/>
                <a:gd name="connsiteY36" fmla="*/ 1938136 h 3470125"/>
                <a:gd name="connsiteX37" fmla="*/ 2569355 w 2570945"/>
                <a:gd name="connsiteY37" fmla="*/ 2018808 h 3470125"/>
                <a:gd name="connsiteX38" fmla="*/ 2565778 w 2570945"/>
                <a:gd name="connsiteY38" fmla="*/ 2099481 h 3470125"/>
                <a:gd name="connsiteX39" fmla="*/ 2560214 w 2570945"/>
                <a:gd name="connsiteY39" fmla="*/ 2178167 h 3470125"/>
                <a:gd name="connsiteX40" fmla="*/ 2555048 w 2570945"/>
                <a:gd name="connsiteY40" fmla="*/ 2257250 h 3470125"/>
                <a:gd name="connsiteX41" fmla="*/ 2547894 w 2570945"/>
                <a:gd name="connsiteY41" fmla="*/ 2333949 h 3470125"/>
                <a:gd name="connsiteX42" fmla="*/ 2540740 w 2570945"/>
                <a:gd name="connsiteY42" fmla="*/ 2409456 h 3470125"/>
                <a:gd name="connsiteX43" fmla="*/ 2522459 w 2570945"/>
                <a:gd name="connsiteY43" fmla="*/ 2554508 h 3470125"/>
                <a:gd name="connsiteX44" fmla="*/ 2502985 w 2570945"/>
                <a:gd name="connsiteY44" fmla="*/ 2695983 h 3470125"/>
                <a:gd name="connsiteX45" fmla="*/ 2479537 w 2570945"/>
                <a:gd name="connsiteY45" fmla="*/ 2828716 h 3470125"/>
                <a:gd name="connsiteX46" fmla="*/ 2458076 w 2570945"/>
                <a:gd name="connsiteY46" fmla="*/ 2952308 h 3470125"/>
                <a:gd name="connsiteX47" fmla="*/ 2434981 w 2570945"/>
                <a:gd name="connsiteY47" fmla="*/ 2945295 h 3470125"/>
                <a:gd name="connsiteX48" fmla="*/ 2427019 w 2570945"/>
                <a:gd name="connsiteY48" fmla="*/ 3017952 h 3470125"/>
                <a:gd name="connsiteX49" fmla="*/ 2431448 w 2570945"/>
                <a:gd name="connsiteY49" fmla="*/ 3007945 h 3470125"/>
                <a:gd name="connsiteX50" fmla="*/ 2441781 w 2570945"/>
                <a:gd name="connsiteY50" fmla="*/ 3048877 h 3470125"/>
                <a:gd name="connsiteX51" fmla="*/ 2447345 w 2570945"/>
                <a:gd name="connsiteY51" fmla="*/ 3077490 h 3470125"/>
                <a:gd name="connsiteX52" fmla="*/ 2449333 w 2570945"/>
                <a:gd name="connsiteY52" fmla="*/ 3108090 h 3470125"/>
                <a:gd name="connsiteX53" fmla="*/ 2447345 w 2570945"/>
                <a:gd name="connsiteY53" fmla="*/ 3138690 h 3470125"/>
                <a:gd name="connsiteX54" fmla="*/ 2441781 w 2570945"/>
                <a:gd name="connsiteY54" fmla="*/ 3168893 h 3470125"/>
                <a:gd name="connsiteX55" fmla="*/ 2433038 w 2570945"/>
                <a:gd name="connsiteY55" fmla="*/ 3197506 h 3470125"/>
                <a:gd name="connsiteX56" fmla="*/ 2420718 w 2570945"/>
                <a:gd name="connsiteY56" fmla="*/ 3228106 h 3470125"/>
                <a:gd name="connsiteX57" fmla="*/ 2406013 w 2570945"/>
                <a:gd name="connsiteY57" fmla="*/ 3257117 h 3470125"/>
                <a:gd name="connsiteX58" fmla="*/ 2386539 w 2570945"/>
                <a:gd name="connsiteY58" fmla="*/ 3285730 h 3470125"/>
                <a:gd name="connsiteX59" fmla="*/ 2370642 w 2570945"/>
                <a:gd name="connsiteY59" fmla="*/ 3305202 h 3470125"/>
                <a:gd name="connsiteX60" fmla="*/ 2354348 w 2570945"/>
                <a:gd name="connsiteY60" fmla="*/ 3325073 h 3470125"/>
                <a:gd name="connsiteX61" fmla="*/ 2334477 w 2570945"/>
                <a:gd name="connsiteY61" fmla="*/ 3342956 h 3470125"/>
                <a:gd name="connsiteX62" fmla="*/ 2314605 w 2570945"/>
                <a:gd name="connsiteY62" fmla="*/ 3358852 h 3470125"/>
                <a:gd name="connsiteX63" fmla="*/ 2293144 w 2570945"/>
                <a:gd name="connsiteY63" fmla="*/ 3375145 h 3470125"/>
                <a:gd name="connsiteX64" fmla="*/ 2268107 w 2570945"/>
                <a:gd name="connsiteY64" fmla="*/ 3389452 h 3470125"/>
                <a:gd name="connsiteX65" fmla="*/ 2243069 w 2570945"/>
                <a:gd name="connsiteY65" fmla="*/ 3402169 h 3470125"/>
                <a:gd name="connsiteX66" fmla="*/ 2216441 w 2570945"/>
                <a:gd name="connsiteY66" fmla="*/ 3414488 h 3470125"/>
                <a:gd name="connsiteX67" fmla="*/ 2189416 w 2570945"/>
                <a:gd name="connsiteY67" fmla="*/ 3425218 h 3470125"/>
                <a:gd name="connsiteX68" fmla="*/ 2158815 w 2570945"/>
                <a:gd name="connsiteY68" fmla="*/ 3434358 h 3470125"/>
                <a:gd name="connsiteX69" fmla="*/ 2128610 w 2570945"/>
                <a:gd name="connsiteY69" fmla="*/ 3443101 h 3470125"/>
                <a:gd name="connsiteX70" fmla="*/ 2094432 w 2570945"/>
                <a:gd name="connsiteY70" fmla="*/ 3450255 h 3470125"/>
                <a:gd name="connsiteX71" fmla="*/ 2060651 w 2570945"/>
                <a:gd name="connsiteY71" fmla="*/ 3455818 h 3470125"/>
                <a:gd name="connsiteX72" fmla="*/ 2024485 w 2570945"/>
                <a:gd name="connsiteY72" fmla="*/ 3460984 h 3470125"/>
                <a:gd name="connsiteX73" fmla="*/ 1987127 w 2570945"/>
                <a:gd name="connsiteY73" fmla="*/ 3464958 h 3470125"/>
                <a:gd name="connsiteX74" fmla="*/ 1949372 w 2570945"/>
                <a:gd name="connsiteY74" fmla="*/ 3466548 h 3470125"/>
                <a:gd name="connsiteX75" fmla="*/ 1886578 w 2570945"/>
                <a:gd name="connsiteY75" fmla="*/ 3470125 h 3470125"/>
                <a:gd name="connsiteX76" fmla="*/ 1822195 w 2570945"/>
                <a:gd name="connsiteY76" fmla="*/ 3470125 h 3470125"/>
                <a:gd name="connsiteX77" fmla="*/ 1695019 w 2570945"/>
                <a:gd name="connsiteY77" fmla="*/ 3470125 h 3470125"/>
                <a:gd name="connsiteX78" fmla="*/ 1567843 w 2570945"/>
                <a:gd name="connsiteY78" fmla="*/ 3466548 h 3470125"/>
                <a:gd name="connsiteX79" fmla="*/ 1440667 w 2570945"/>
                <a:gd name="connsiteY79" fmla="*/ 3460984 h 3470125"/>
                <a:gd name="connsiteX80" fmla="*/ 1232814 w 2570945"/>
                <a:gd name="connsiteY80" fmla="*/ 3453831 h 3470125"/>
                <a:gd name="connsiteX81" fmla="*/ 978064 w 2570945"/>
                <a:gd name="connsiteY81" fmla="*/ 3448665 h 3470125"/>
                <a:gd name="connsiteX82" fmla="*/ 720135 w 2570945"/>
                <a:gd name="connsiteY82" fmla="*/ 3443101 h 3470125"/>
                <a:gd name="connsiteX83" fmla="*/ 589382 w 2570945"/>
                <a:gd name="connsiteY83" fmla="*/ 3439525 h 3470125"/>
                <a:gd name="connsiteX84" fmla="*/ 458629 w 2570945"/>
                <a:gd name="connsiteY84" fmla="*/ 3434358 h 3470125"/>
                <a:gd name="connsiteX85" fmla="*/ 410143 w 2570945"/>
                <a:gd name="connsiteY85" fmla="*/ 3432371 h 3470125"/>
                <a:gd name="connsiteX86" fmla="*/ 362055 w 2570945"/>
                <a:gd name="connsiteY86" fmla="*/ 3427205 h 3470125"/>
                <a:gd name="connsiteX87" fmla="*/ 311979 w 2570945"/>
                <a:gd name="connsiteY87" fmla="*/ 3418065 h 3470125"/>
                <a:gd name="connsiteX88" fmla="*/ 286544 w 2570945"/>
                <a:gd name="connsiteY88" fmla="*/ 3412899 h 3470125"/>
                <a:gd name="connsiteX89" fmla="*/ 263493 w 2570945"/>
                <a:gd name="connsiteY89" fmla="*/ 3405745 h 3470125"/>
                <a:gd name="connsiteX90" fmla="*/ 240045 w 2570945"/>
                <a:gd name="connsiteY90" fmla="*/ 3398195 h 3470125"/>
                <a:gd name="connsiteX91" fmla="*/ 216597 w 2570945"/>
                <a:gd name="connsiteY91" fmla="*/ 3389452 h 3470125"/>
                <a:gd name="connsiteX92" fmla="*/ 193546 w 2570945"/>
                <a:gd name="connsiteY92" fmla="*/ 3378722 h 3470125"/>
                <a:gd name="connsiteX93" fmla="*/ 174072 w 2570945"/>
                <a:gd name="connsiteY93" fmla="*/ 3367992 h 3470125"/>
                <a:gd name="connsiteX94" fmla="*/ 154201 w 2570945"/>
                <a:gd name="connsiteY94" fmla="*/ 3353686 h 3470125"/>
                <a:gd name="connsiteX95" fmla="*/ 134330 w 2570945"/>
                <a:gd name="connsiteY95" fmla="*/ 3339379 h 3470125"/>
                <a:gd name="connsiteX96" fmla="*/ 118035 w 2570945"/>
                <a:gd name="connsiteY96" fmla="*/ 3321496 h 3470125"/>
                <a:gd name="connsiteX97" fmla="*/ 102138 w 2570945"/>
                <a:gd name="connsiteY97" fmla="*/ 3301626 h 3470125"/>
                <a:gd name="connsiteX98" fmla="*/ 91408 w 2570945"/>
                <a:gd name="connsiteY98" fmla="*/ 3283743 h 3470125"/>
                <a:gd name="connsiteX99" fmla="*/ 80677 w 2570945"/>
                <a:gd name="connsiteY99" fmla="*/ 3265859 h 3470125"/>
                <a:gd name="connsiteX100" fmla="*/ 71537 w 2570945"/>
                <a:gd name="connsiteY100" fmla="*/ 3246387 h 3470125"/>
                <a:gd name="connsiteX101" fmla="*/ 62793 w 2570945"/>
                <a:gd name="connsiteY101" fmla="*/ 3224530 h 3470125"/>
                <a:gd name="connsiteX102" fmla="*/ 57229 w 2570945"/>
                <a:gd name="connsiteY102" fmla="*/ 3203070 h 3470125"/>
                <a:gd name="connsiteX103" fmla="*/ 50076 w 2570945"/>
                <a:gd name="connsiteY103" fmla="*/ 3179623 h 3470125"/>
                <a:gd name="connsiteX104" fmla="*/ 42922 w 2570945"/>
                <a:gd name="connsiteY104" fmla="*/ 3135114 h 3470125"/>
                <a:gd name="connsiteX105" fmla="*/ 37755 w 2570945"/>
                <a:gd name="connsiteY105" fmla="*/ 3088618 h 3470125"/>
                <a:gd name="connsiteX106" fmla="*/ 35768 w 2570945"/>
                <a:gd name="connsiteY106" fmla="*/ 3040134 h 3470125"/>
                <a:gd name="connsiteX107" fmla="*/ 35768 w 2570945"/>
                <a:gd name="connsiteY107" fmla="*/ 2991651 h 3470125"/>
                <a:gd name="connsiteX108" fmla="*/ 35768 w 2570945"/>
                <a:gd name="connsiteY108" fmla="*/ 2945155 h 3470125"/>
                <a:gd name="connsiteX109" fmla="*/ 35768 w 2570945"/>
                <a:gd name="connsiteY109" fmla="*/ 2891506 h 3470125"/>
                <a:gd name="connsiteX110" fmla="*/ 34179 w 2570945"/>
                <a:gd name="connsiteY110" fmla="*/ 2839446 h 3470125"/>
                <a:gd name="connsiteX111" fmla="*/ 19871 w 2570945"/>
                <a:gd name="connsiteY111" fmla="*/ 2554508 h 3470125"/>
                <a:gd name="connsiteX112" fmla="*/ 8743 w 2570945"/>
                <a:gd name="connsiteY112" fmla="*/ 2325206 h 3470125"/>
                <a:gd name="connsiteX113" fmla="*/ 5167 w 2570945"/>
                <a:gd name="connsiteY113" fmla="*/ 2213933 h 3470125"/>
                <a:gd name="connsiteX114" fmla="*/ 1987 w 2570945"/>
                <a:gd name="connsiteY114" fmla="*/ 2099481 h 3470125"/>
                <a:gd name="connsiteX115" fmla="*/ 0 w 2570945"/>
                <a:gd name="connsiteY115" fmla="*/ 1973902 h 3470125"/>
                <a:gd name="connsiteX116" fmla="*/ 0 w 2570945"/>
                <a:gd name="connsiteY116" fmla="*/ 1830837 h 3470125"/>
                <a:gd name="connsiteX117" fmla="*/ 0 w 2570945"/>
                <a:gd name="connsiteY117" fmla="*/ 1502979 h 3470125"/>
                <a:gd name="connsiteX118" fmla="*/ 3577 w 2570945"/>
                <a:gd name="connsiteY118" fmla="*/ 1178698 h 3470125"/>
                <a:gd name="connsiteX119" fmla="*/ 12718 w 2570945"/>
                <a:gd name="connsiteY119" fmla="*/ 863160 h 3470125"/>
                <a:gd name="connsiteX120" fmla="*/ 23448 w 2570945"/>
                <a:gd name="connsiteY120" fmla="*/ 555172 h 3470125"/>
                <a:gd name="connsiteX121" fmla="*/ 25038 w 2570945"/>
                <a:gd name="connsiteY121" fmla="*/ 499536 h 3470125"/>
                <a:gd name="connsiteX122" fmla="*/ 26628 w 2570945"/>
                <a:gd name="connsiteY122" fmla="*/ 445887 h 3470125"/>
                <a:gd name="connsiteX123" fmla="*/ 30602 w 2570945"/>
                <a:gd name="connsiteY123" fmla="*/ 392237 h 3470125"/>
                <a:gd name="connsiteX124" fmla="*/ 35768 w 2570945"/>
                <a:gd name="connsiteY124" fmla="*/ 338190 h 3470125"/>
                <a:gd name="connsiteX125" fmla="*/ 41332 w 2570945"/>
                <a:gd name="connsiteY125" fmla="*/ 313154 h 3470125"/>
                <a:gd name="connsiteX126" fmla="*/ 44909 w 2570945"/>
                <a:gd name="connsiteY126" fmla="*/ 286130 h 3470125"/>
                <a:gd name="connsiteX127" fmla="*/ 52063 w 2570945"/>
                <a:gd name="connsiteY127" fmla="*/ 261094 h 3470125"/>
                <a:gd name="connsiteX128" fmla="*/ 59216 w 2570945"/>
                <a:gd name="connsiteY128" fmla="*/ 238045 h 3470125"/>
                <a:gd name="connsiteX129" fmla="*/ 69947 w 2570945"/>
                <a:gd name="connsiteY129" fmla="*/ 213008 h 3470125"/>
                <a:gd name="connsiteX130" fmla="*/ 80677 w 2570945"/>
                <a:gd name="connsiteY130" fmla="*/ 189561 h 3470125"/>
                <a:gd name="connsiteX131" fmla="*/ 93395 w 2570945"/>
                <a:gd name="connsiteY131" fmla="*/ 168499 h 3470125"/>
                <a:gd name="connsiteX132" fmla="*/ 107305 w 2570945"/>
                <a:gd name="connsiteY132" fmla="*/ 147039 h 3470125"/>
                <a:gd name="connsiteX133" fmla="*/ 125189 w 2570945"/>
                <a:gd name="connsiteY133" fmla="*/ 127169 h 3470125"/>
                <a:gd name="connsiteX134" fmla="*/ 143471 w 2570945"/>
                <a:gd name="connsiteY134" fmla="*/ 107299 h 3470125"/>
                <a:gd name="connsiteX135" fmla="*/ 159368 w 2570945"/>
                <a:gd name="connsiteY135" fmla="*/ 94980 h 3470125"/>
                <a:gd name="connsiteX136" fmla="*/ 175662 w 2570945"/>
                <a:gd name="connsiteY136" fmla="*/ 82660 h 3470125"/>
                <a:gd name="connsiteX137" fmla="*/ 193546 w 2570945"/>
                <a:gd name="connsiteY137" fmla="*/ 71930 h 3470125"/>
                <a:gd name="connsiteX138" fmla="*/ 211430 w 2570945"/>
                <a:gd name="connsiteY138" fmla="*/ 60803 h 3470125"/>
                <a:gd name="connsiteX139" fmla="*/ 229315 w 2570945"/>
                <a:gd name="connsiteY139" fmla="*/ 50073 h 3470125"/>
                <a:gd name="connsiteX140" fmla="*/ 250776 w 2570945"/>
                <a:gd name="connsiteY140" fmla="*/ 41330 h 3470125"/>
                <a:gd name="connsiteX141" fmla="*/ 272237 w 2570945"/>
                <a:gd name="connsiteY141" fmla="*/ 34177 h 3470125"/>
                <a:gd name="connsiteX142" fmla="*/ 294095 w 2570945"/>
                <a:gd name="connsiteY142" fmla="*/ 27023 h 3470125"/>
                <a:gd name="connsiteX143" fmla="*/ 342183 w 2570945"/>
                <a:gd name="connsiteY143" fmla="*/ 14307 h 3470125"/>
                <a:gd name="connsiteX144" fmla="*/ 394246 w 2570945"/>
                <a:gd name="connsiteY144" fmla="*/ 7153 h 3470125"/>
                <a:gd name="connsiteX145" fmla="*/ 449886 w 2570945"/>
                <a:gd name="connsiteY145" fmla="*/ 1987 h 3470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570945" h="3470125">
                  <a:moveTo>
                    <a:pt x="510692" y="0"/>
                  </a:moveTo>
                  <a:lnTo>
                    <a:pt x="1203802" y="1987"/>
                  </a:lnTo>
                  <a:lnTo>
                    <a:pt x="1793183" y="3577"/>
                  </a:lnTo>
                  <a:lnTo>
                    <a:pt x="1854387" y="10730"/>
                  </a:lnTo>
                  <a:lnTo>
                    <a:pt x="1915193" y="16294"/>
                  </a:lnTo>
                  <a:lnTo>
                    <a:pt x="2022895" y="25434"/>
                  </a:lnTo>
                  <a:lnTo>
                    <a:pt x="2074561" y="32190"/>
                  </a:lnTo>
                  <a:lnTo>
                    <a:pt x="2126623" y="39343"/>
                  </a:lnTo>
                  <a:lnTo>
                    <a:pt x="2178686" y="48483"/>
                  </a:lnTo>
                  <a:lnTo>
                    <a:pt x="2228761" y="60803"/>
                  </a:lnTo>
                  <a:lnTo>
                    <a:pt x="2277247" y="77096"/>
                  </a:lnTo>
                  <a:lnTo>
                    <a:pt x="2300695" y="85839"/>
                  </a:lnTo>
                  <a:lnTo>
                    <a:pt x="2321759" y="94980"/>
                  </a:lnTo>
                  <a:lnTo>
                    <a:pt x="2343617" y="105709"/>
                  </a:lnTo>
                  <a:lnTo>
                    <a:pt x="2365078" y="118426"/>
                  </a:lnTo>
                  <a:lnTo>
                    <a:pt x="2382963" y="130746"/>
                  </a:lnTo>
                  <a:lnTo>
                    <a:pt x="2400847" y="145450"/>
                  </a:lnTo>
                  <a:lnTo>
                    <a:pt x="2417141" y="159359"/>
                  </a:lnTo>
                  <a:lnTo>
                    <a:pt x="2433038" y="175652"/>
                  </a:lnTo>
                  <a:lnTo>
                    <a:pt x="2445756" y="193138"/>
                  </a:lnTo>
                  <a:lnTo>
                    <a:pt x="2458076" y="211021"/>
                  </a:lnTo>
                  <a:lnTo>
                    <a:pt x="2470794" y="230891"/>
                  </a:lnTo>
                  <a:lnTo>
                    <a:pt x="2479537" y="252351"/>
                  </a:lnTo>
                  <a:lnTo>
                    <a:pt x="2488678" y="275798"/>
                  </a:lnTo>
                  <a:lnTo>
                    <a:pt x="2497421" y="298847"/>
                  </a:lnTo>
                  <a:lnTo>
                    <a:pt x="2502985" y="323884"/>
                  </a:lnTo>
                  <a:lnTo>
                    <a:pt x="2508549" y="350907"/>
                  </a:lnTo>
                  <a:lnTo>
                    <a:pt x="2513715" y="379520"/>
                  </a:lnTo>
                  <a:lnTo>
                    <a:pt x="2517292" y="408133"/>
                  </a:lnTo>
                  <a:lnTo>
                    <a:pt x="2530010" y="571069"/>
                  </a:lnTo>
                  <a:lnTo>
                    <a:pt x="2540740" y="743144"/>
                  </a:lnTo>
                  <a:lnTo>
                    <a:pt x="2547894" y="920386"/>
                  </a:lnTo>
                  <a:lnTo>
                    <a:pt x="2555048" y="1099615"/>
                  </a:lnTo>
                  <a:lnTo>
                    <a:pt x="2563791" y="1452509"/>
                  </a:lnTo>
                  <a:lnTo>
                    <a:pt x="2570945" y="1773213"/>
                  </a:lnTo>
                  <a:lnTo>
                    <a:pt x="2570945" y="1855873"/>
                  </a:lnTo>
                  <a:lnTo>
                    <a:pt x="2570945" y="1938136"/>
                  </a:lnTo>
                  <a:lnTo>
                    <a:pt x="2569355" y="2018808"/>
                  </a:lnTo>
                  <a:lnTo>
                    <a:pt x="2565778" y="2099481"/>
                  </a:lnTo>
                  <a:lnTo>
                    <a:pt x="2560214" y="2178167"/>
                  </a:lnTo>
                  <a:lnTo>
                    <a:pt x="2555048" y="2257250"/>
                  </a:lnTo>
                  <a:lnTo>
                    <a:pt x="2547894" y="2333949"/>
                  </a:lnTo>
                  <a:lnTo>
                    <a:pt x="2540740" y="2409456"/>
                  </a:lnTo>
                  <a:lnTo>
                    <a:pt x="2522459" y="2554508"/>
                  </a:lnTo>
                  <a:lnTo>
                    <a:pt x="2502985" y="2695983"/>
                  </a:lnTo>
                  <a:lnTo>
                    <a:pt x="2479537" y="2828716"/>
                  </a:lnTo>
                  <a:lnTo>
                    <a:pt x="2458076" y="2952308"/>
                  </a:lnTo>
                  <a:lnTo>
                    <a:pt x="2434981" y="2945295"/>
                  </a:lnTo>
                  <a:lnTo>
                    <a:pt x="2427019" y="3017952"/>
                  </a:lnTo>
                  <a:lnTo>
                    <a:pt x="2431448" y="3007945"/>
                  </a:lnTo>
                  <a:lnTo>
                    <a:pt x="2441781" y="3048877"/>
                  </a:lnTo>
                  <a:lnTo>
                    <a:pt x="2447345" y="3077490"/>
                  </a:lnTo>
                  <a:lnTo>
                    <a:pt x="2449333" y="3108090"/>
                  </a:lnTo>
                  <a:lnTo>
                    <a:pt x="2447345" y="3138690"/>
                  </a:lnTo>
                  <a:lnTo>
                    <a:pt x="2441781" y="3168893"/>
                  </a:lnTo>
                  <a:lnTo>
                    <a:pt x="2433038" y="3197506"/>
                  </a:lnTo>
                  <a:lnTo>
                    <a:pt x="2420718" y="3228106"/>
                  </a:lnTo>
                  <a:lnTo>
                    <a:pt x="2406013" y="3257117"/>
                  </a:lnTo>
                  <a:lnTo>
                    <a:pt x="2386539" y="3285730"/>
                  </a:lnTo>
                  <a:lnTo>
                    <a:pt x="2370642" y="3305202"/>
                  </a:lnTo>
                  <a:lnTo>
                    <a:pt x="2354348" y="3325073"/>
                  </a:lnTo>
                  <a:lnTo>
                    <a:pt x="2334477" y="3342956"/>
                  </a:lnTo>
                  <a:lnTo>
                    <a:pt x="2314605" y="3358852"/>
                  </a:lnTo>
                  <a:lnTo>
                    <a:pt x="2293144" y="3375145"/>
                  </a:lnTo>
                  <a:lnTo>
                    <a:pt x="2268107" y="3389452"/>
                  </a:lnTo>
                  <a:lnTo>
                    <a:pt x="2243069" y="3402169"/>
                  </a:lnTo>
                  <a:lnTo>
                    <a:pt x="2216441" y="3414488"/>
                  </a:lnTo>
                  <a:lnTo>
                    <a:pt x="2189416" y="3425218"/>
                  </a:lnTo>
                  <a:lnTo>
                    <a:pt x="2158815" y="3434358"/>
                  </a:lnTo>
                  <a:lnTo>
                    <a:pt x="2128610" y="3443101"/>
                  </a:lnTo>
                  <a:lnTo>
                    <a:pt x="2094432" y="3450255"/>
                  </a:lnTo>
                  <a:lnTo>
                    <a:pt x="2060651" y="3455818"/>
                  </a:lnTo>
                  <a:lnTo>
                    <a:pt x="2024485" y="3460984"/>
                  </a:lnTo>
                  <a:lnTo>
                    <a:pt x="1987127" y="3464958"/>
                  </a:lnTo>
                  <a:lnTo>
                    <a:pt x="1949372" y="3466548"/>
                  </a:lnTo>
                  <a:lnTo>
                    <a:pt x="1886578" y="3470125"/>
                  </a:lnTo>
                  <a:lnTo>
                    <a:pt x="1822195" y="3470125"/>
                  </a:lnTo>
                  <a:lnTo>
                    <a:pt x="1695019" y="3470125"/>
                  </a:lnTo>
                  <a:lnTo>
                    <a:pt x="1567843" y="3466548"/>
                  </a:lnTo>
                  <a:lnTo>
                    <a:pt x="1440667" y="3460984"/>
                  </a:lnTo>
                  <a:lnTo>
                    <a:pt x="1232814" y="3453831"/>
                  </a:lnTo>
                  <a:lnTo>
                    <a:pt x="978064" y="3448665"/>
                  </a:lnTo>
                  <a:lnTo>
                    <a:pt x="720135" y="3443101"/>
                  </a:lnTo>
                  <a:lnTo>
                    <a:pt x="589382" y="3439525"/>
                  </a:lnTo>
                  <a:lnTo>
                    <a:pt x="458629" y="3434358"/>
                  </a:lnTo>
                  <a:lnTo>
                    <a:pt x="410143" y="3432371"/>
                  </a:lnTo>
                  <a:lnTo>
                    <a:pt x="362055" y="3427205"/>
                  </a:lnTo>
                  <a:lnTo>
                    <a:pt x="311979" y="3418065"/>
                  </a:lnTo>
                  <a:lnTo>
                    <a:pt x="286544" y="3412899"/>
                  </a:lnTo>
                  <a:lnTo>
                    <a:pt x="263493" y="3405745"/>
                  </a:lnTo>
                  <a:lnTo>
                    <a:pt x="240045" y="3398195"/>
                  </a:lnTo>
                  <a:lnTo>
                    <a:pt x="216597" y="3389452"/>
                  </a:lnTo>
                  <a:lnTo>
                    <a:pt x="193546" y="3378722"/>
                  </a:lnTo>
                  <a:lnTo>
                    <a:pt x="174072" y="3367992"/>
                  </a:lnTo>
                  <a:lnTo>
                    <a:pt x="154201" y="3353686"/>
                  </a:lnTo>
                  <a:lnTo>
                    <a:pt x="134330" y="3339379"/>
                  </a:lnTo>
                  <a:lnTo>
                    <a:pt x="118035" y="3321496"/>
                  </a:lnTo>
                  <a:lnTo>
                    <a:pt x="102138" y="3301626"/>
                  </a:lnTo>
                  <a:lnTo>
                    <a:pt x="91408" y="3283743"/>
                  </a:lnTo>
                  <a:lnTo>
                    <a:pt x="80677" y="3265859"/>
                  </a:lnTo>
                  <a:lnTo>
                    <a:pt x="71537" y="3246387"/>
                  </a:lnTo>
                  <a:lnTo>
                    <a:pt x="62793" y="3224530"/>
                  </a:lnTo>
                  <a:lnTo>
                    <a:pt x="57229" y="3203070"/>
                  </a:lnTo>
                  <a:lnTo>
                    <a:pt x="50076" y="3179623"/>
                  </a:lnTo>
                  <a:lnTo>
                    <a:pt x="42922" y="3135114"/>
                  </a:lnTo>
                  <a:lnTo>
                    <a:pt x="37755" y="3088618"/>
                  </a:lnTo>
                  <a:lnTo>
                    <a:pt x="35768" y="3040134"/>
                  </a:lnTo>
                  <a:lnTo>
                    <a:pt x="35768" y="2991651"/>
                  </a:lnTo>
                  <a:lnTo>
                    <a:pt x="35768" y="2945155"/>
                  </a:lnTo>
                  <a:lnTo>
                    <a:pt x="35768" y="2891506"/>
                  </a:lnTo>
                  <a:lnTo>
                    <a:pt x="34179" y="2839446"/>
                  </a:lnTo>
                  <a:lnTo>
                    <a:pt x="19871" y="2554508"/>
                  </a:lnTo>
                  <a:lnTo>
                    <a:pt x="8743" y="2325206"/>
                  </a:lnTo>
                  <a:lnTo>
                    <a:pt x="5167" y="2213933"/>
                  </a:lnTo>
                  <a:lnTo>
                    <a:pt x="1987" y="2099481"/>
                  </a:lnTo>
                  <a:lnTo>
                    <a:pt x="0" y="1973902"/>
                  </a:lnTo>
                  <a:lnTo>
                    <a:pt x="0" y="1830837"/>
                  </a:lnTo>
                  <a:lnTo>
                    <a:pt x="0" y="1502979"/>
                  </a:lnTo>
                  <a:lnTo>
                    <a:pt x="3577" y="1178698"/>
                  </a:lnTo>
                  <a:lnTo>
                    <a:pt x="12718" y="863160"/>
                  </a:lnTo>
                  <a:lnTo>
                    <a:pt x="23448" y="555172"/>
                  </a:lnTo>
                  <a:lnTo>
                    <a:pt x="25038" y="499536"/>
                  </a:lnTo>
                  <a:lnTo>
                    <a:pt x="26628" y="445887"/>
                  </a:lnTo>
                  <a:lnTo>
                    <a:pt x="30602" y="392237"/>
                  </a:lnTo>
                  <a:lnTo>
                    <a:pt x="35768" y="338190"/>
                  </a:lnTo>
                  <a:lnTo>
                    <a:pt x="41332" y="313154"/>
                  </a:lnTo>
                  <a:lnTo>
                    <a:pt x="44909" y="286130"/>
                  </a:lnTo>
                  <a:lnTo>
                    <a:pt x="52063" y="261094"/>
                  </a:lnTo>
                  <a:lnTo>
                    <a:pt x="59216" y="238045"/>
                  </a:lnTo>
                  <a:lnTo>
                    <a:pt x="69947" y="213008"/>
                  </a:lnTo>
                  <a:lnTo>
                    <a:pt x="80677" y="189561"/>
                  </a:lnTo>
                  <a:lnTo>
                    <a:pt x="93395" y="168499"/>
                  </a:lnTo>
                  <a:lnTo>
                    <a:pt x="107305" y="147039"/>
                  </a:lnTo>
                  <a:lnTo>
                    <a:pt x="125189" y="127169"/>
                  </a:lnTo>
                  <a:lnTo>
                    <a:pt x="143471" y="107299"/>
                  </a:lnTo>
                  <a:lnTo>
                    <a:pt x="159368" y="94980"/>
                  </a:lnTo>
                  <a:lnTo>
                    <a:pt x="175662" y="82660"/>
                  </a:lnTo>
                  <a:lnTo>
                    <a:pt x="193546" y="71930"/>
                  </a:lnTo>
                  <a:lnTo>
                    <a:pt x="211430" y="60803"/>
                  </a:lnTo>
                  <a:lnTo>
                    <a:pt x="229315" y="50073"/>
                  </a:lnTo>
                  <a:lnTo>
                    <a:pt x="250776" y="41330"/>
                  </a:lnTo>
                  <a:lnTo>
                    <a:pt x="272237" y="34177"/>
                  </a:lnTo>
                  <a:lnTo>
                    <a:pt x="294095" y="27023"/>
                  </a:lnTo>
                  <a:lnTo>
                    <a:pt x="342183" y="14307"/>
                  </a:lnTo>
                  <a:lnTo>
                    <a:pt x="394246" y="7153"/>
                  </a:lnTo>
                  <a:lnTo>
                    <a:pt x="449886" y="1987"/>
                  </a:lnTo>
                  <a:close/>
                </a:path>
              </a:pathLst>
            </a:custGeom>
            <a:grpFill/>
            <a:ln>
              <a:solidFill>
                <a:schemeClr val="accent4">
                  <a:lumMod val="75000"/>
                </a:schemeClr>
              </a:solidFill>
            </a:ln>
            <a:effectLst/>
          </p:spPr>
          <p:txBody>
            <a:bodyPr wrap="square"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sp>
          <p:nvSpPr>
            <p:cNvPr id="32" name="Freeform 53">
              <a:extLst>
                <a:ext uri="{FF2B5EF4-FFF2-40B4-BE49-F238E27FC236}">
                  <a16:creationId xmlns:a16="http://schemas.microsoft.com/office/drawing/2014/main" xmlns="" id="{5D19F4E2-D230-471C-9DC6-09BBA461BA61}"/>
                </a:ext>
              </a:extLst>
            </p:cNvPr>
            <p:cNvSpPr>
              <a:spLocks noChangeArrowheads="1"/>
            </p:cNvSpPr>
            <p:nvPr/>
          </p:nvSpPr>
          <p:spPr bwMode="auto">
            <a:xfrm>
              <a:off x="4222078" y="2466052"/>
              <a:ext cx="2571342" cy="3470522"/>
            </a:xfrm>
            <a:custGeom>
              <a:avLst/>
              <a:gdLst>
                <a:gd name="T0" fmla="*/ 4512 w 6470"/>
                <a:gd name="T1" fmla="*/ 9 h 8733"/>
                <a:gd name="T2" fmla="*/ 992 w 6470"/>
                <a:gd name="T3" fmla="*/ 18 h 8733"/>
                <a:gd name="T4" fmla="*/ 577 w 6470"/>
                <a:gd name="T5" fmla="*/ 126 h 8733"/>
                <a:gd name="T6" fmla="*/ 361 w 6470"/>
                <a:gd name="T7" fmla="*/ 270 h 8733"/>
                <a:gd name="T8" fmla="*/ 203 w 6470"/>
                <a:gd name="T9" fmla="*/ 477 h 8733"/>
                <a:gd name="T10" fmla="*/ 104 w 6470"/>
                <a:gd name="T11" fmla="*/ 788 h 8733"/>
                <a:gd name="T12" fmla="*/ 63 w 6470"/>
                <a:gd name="T13" fmla="*/ 1257 h 8733"/>
                <a:gd name="T14" fmla="*/ 0 w 6470"/>
                <a:gd name="T15" fmla="*/ 3782 h 8733"/>
                <a:gd name="T16" fmla="*/ 13 w 6470"/>
                <a:gd name="T17" fmla="*/ 5571 h 8733"/>
                <a:gd name="T18" fmla="*/ 90 w 6470"/>
                <a:gd name="T19" fmla="*/ 7276 h 8733"/>
                <a:gd name="T20" fmla="*/ 95 w 6470"/>
                <a:gd name="T21" fmla="*/ 7772 h 8733"/>
                <a:gd name="T22" fmla="*/ 180 w 6470"/>
                <a:gd name="T23" fmla="*/ 8169 h 8733"/>
                <a:gd name="T24" fmla="*/ 297 w 6470"/>
                <a:gd name="T25" fmla="*/ 8358 h 8733"/>
                <a:gd name="T26" fmla="*/ 545 w 6470"/>
                <a:gd name="T27" fmla="*/ 8529 h 8733"/>
                <a:gd name="T28" fmla="*/ 911 w 6470"/>
                <a:gd name="T29" fmla="*/ 8624 h 8733"/>
                <a:gd name="T30" fmla="*/ 1812 w 6470"/>
                <a:gd name="T31" fmla="*/ 8664 h 8733"/>
                <a:gd name="T32" fmla="*/ 3625 w 6470"/>
                <a:gd name="T33" fmla="*/ 8709 h 8733"/>
                <a:gd name="T34" fmla="*/ 4747 w 6470"/>
                <a:gd name="T35" fmla="*/ 8732 h 8733"/>
                <a:gd name="T36" fmla="*/ 5185 w 6470"/>
                <a:gd name="T37" fmla="*/ 8696 h 8733"/>
                <a:gd name="T38" fmla="*/ 5577 w 6470"/>
                <a:gd name="T39" fmla="*/ 8592 h 8733"/>
                <a:gd name="T40" fmla="*/ 5874 w 6470"/>
                <a:gd name="T41" fmla="*/ 8412 h 8733"/>
                <a:gd name="T42" fmla="*/ 6054 w 6470"/>
                <a:gd name="T43" fmla="*/ 8196 h 8733"/>
                <a:gd name="T44" fmla="*/ 6163 w 6470"/>
                <a:gd name="T45" fmla="*/ 7821 h 8733"/>
                <a:gd name="T46" fmla="*/ 6064 w 6470"/>
                <a:gd name="T47" fmla="*/ 7691 h 8733"/>
                <a:gd name="T48" fmla="*/ 5965 w 6470"/>
                <a:gd name="T49" fmla="*/ 7974 h 8733"/>
                <a:gd name="T50" fmla="*/ 5797 w 6470"/>
                <a:gd name="T51" fmla="*/ 8241 h 8733"/>
                <a:gd name="T52" fmla="*/ 5482 w 6470"/>
                <a:gd name="T53" fmla="*/ 8452 h 8733"/>
                <a:gd name="T54" fmla="*/ 5207 w 6470"/>
                <a:gd name="T55" fmla="*/ 8534 h 8733"/>
                <a:gd name="T56" fmla="*/ 4341 w 6470"/>
                <a:gd name="T57" fmla="*/ 8565 h 8733"/>
                <a:gd name="T58" fmla="*/ 3165 w 6470"/>
                <a:gd name="T59" fmla="*/ 8538 h 8733"/>
                <a:gd name="T60" fmla="*/ 1010 w 6470"/>
                <a:gd name="T61" fmla="*/ 8475 h 8733"/>
                <a:gd name="T62" fmla="*/ 636 w 6470"/>
                <a:gd name="T63" fmla="*/ 8385 h 8733"/>
                <a:gd name="T64" fmla="*/ 388 w 6470"/>
                <a:gd name="T65" fmla="*/ 8182 h 8733"/>
                <a:gd name="T66" fmla="*/ 307 w 6470"/>
                <a:gd name="T67" fmla="*/ 7997 h 8733"/>
                <a:gd name="T68" fmla="*/ 266 w 6470"/>
                <a:gd name="T69" fmla="*/ 7654 h 8733"/>
                <a:gd name="T70" fmla="*/ 221 w 6470"/>
                <a:gd name="T71" fmla="*/ 6563 h 8733"/>
                <a:gd name="T72" fmla="*/ 176 w 6470"/>
                <a:gd name="T73" fmla="*/ 4634 h 8733"/>
                <a:gd name="T74" fmla="*/ 230 w 6470"/>
                <a:gd name="T75" fmla="*/ 1979 h 8733"/>
                <a:gd name="T76" fmla="*/ 230 w 6470"/>
                <a:gd name="T77" fmla="*/ 1383 h 8733"/>
                <a:gd name="T78" fmla="*/ 297 w 6470"/>
                <a:gd name="T79" fmla="*/ 770 h 8733"/>
                <a:gd name="T80" fmla="*/ 424 w 6470"/>
                <a:gd name="T81" fmla="*/ 486 h 8733"/>
                <a:gd name="T82" fmla="*/ 672 w 6470"/>
                <a:gd name="T83" fmla="*/ 289 h 8733"/>
                <a:gd name="T84" fmla="*/ 1046 w 6470"/>
                <a:gd name="T85" fmla="*/ 185 h 8733"/>
                <a:gd name="T86" fmla="*/ 1925 w 6470"/>
                <a:gd name="T87" fmla="*/ 176 h 8733"/>
                <a:gd name="T88" fmla="*/ 4427 w 6470"/>
                <a:gd name="T89" fmla="*/ 181 h 8733"/>
                <a:gd name="T90" fmla="*/ 5509 w 6470"/>
                <a:gd name="T91" fmla="*/ 325 h 8733"/>
                <a:gd name="T92" fmla="*/ 5842 w 6470"/>
                <a:gd name="T93" fmla="*/ 451 h 8733"/>
                <a:gd name="T94" fmla="*/ 6000 w 6470"/>
                <a:gd name="T95" fmla="*/ 594 h 8733"/>
                <a:gd name="T96" fmla="*/ 6095 w 6470"/>
                <a:gd name="T97" fmla="*/ 793 h 8733"/>
                <a:gd name="T98" fmla="*/ 6140 w 6470"/>
                <a:gd name="T99" fmla="*/ 1117 h 8733"/>
                <a:gd name="T100" fmla="*/ 6230 w 6470"/>
                <a:gd name="T101" fmla="*/ 3078 h 8733"/>
                <a:gd name="T102" fmla="*/ 6226 w 6470"/>
                <a:gd name="T103" fmla="*/ 4323 h 8733"/>
                <a:gd name="T104" fmla="*/ 6072 w 6470"/>
                <a:gd name="T105" fmla="*/ 7033 h 8733"/>
                <a:gd name="T106" fmla="*/ 6298 w 6470"/>
                <a:gd name="T107" fmla="*/ 6784 h 8733"/>
                <a:gd name="T108" fmla="*/ 6442 w 6470"/>
                <a:gd name="T109" fmla="*/ 5481 h 8733"/>
                <a:gd name="T110" fmla="*/ 6469 w 6470"/>
                <a:gd name="T111" fmla="*/ 4462 h 8733"/>
                <a:gd name="T112" fmla="*/ 6393 w 6470"/>
                <a:gd name="T113" fmla="*/ 1870 h 8733"/>
                <a:gd name="T114" fmla="*/ 6312 w 6470"/>
                <a:gd name="T115" fmla="*/ 883 h 8733"/>
                <a:gd name="T116" fmla="*/ 6217 w 6470"/>
                <a:gd name="T117" fmla="*/ 581 h 8733"/>
                <a:gd name="T118" fmla="*/ 6041 w 6470"/>
                <a:gd name="T119" fmla="*/ 366 h 8733"/>
                <a:gd name="T120" fmla="*/ 5842 w 6470"/>
                <a:gd name="T121" fmla="*/ 239 h 8733"/>
                <a:gd name="T122" fmla="*/ 5351 w 6470"/>
                <a:gd name="T123" fmla="*/ 99 h 8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70" h="8733">
                  <a:moveTo>
                    <a:pt x="4819" y="41"/>
                  </a:moveTo>
                  <a:lnTo>
                    <a:pt x="4819" y="41"/>
                  </a:lnTo>
                  <a:lnTo>
                    <a:pt x="4666" y="27"/>
                  </a:lnTo>
                  <a:lnTo>
                    <a:pt x="4512" y="9"/>
                  </a:lnTo>
                  <a:lnTo>
                    <a:pt x="4512" y="9"/>
                  </a:lnTo>
                  <a:lnTo>
                    <a:pt x="3029" y="5"/>
                  </a:lnTo>
                  <a:lnTo>
                    <a:pt x="1285" y="0"/>
                  </a:lnTo>
                  <a:lnTo>
                    <a:pt x="1285" y="0"/>
                  </a:lnTo>
                  <a:lnTo>
                    <a:pt x="1132" y="5"/>
                  </a:lnTo>
                  <a:lnTo>
                    <a:pt x="992" y="18"/>
                  </a:lnTo>
                  <a:lnTo>
                    <a:pt x="861" y="36"/>
                  </a:lnTo>
                  <a:lnTo>
                    <a:pt x="740" y="68"/>
                  </a:lnTo>
                  <a:lnTo>
                    <a:pt x="685" y="86"/>
                  </a:lnTo>
                  <a:lnTo>
                    <a:pt x="631" y="104"/>
                  </a:lnTo>
                  <a:lnTo>
                    <a:pt x="577" y="126"/>
                  </a:lnTo>
                  <a:lnTo>
                    <a:pt x="532" y="153"/>
                  </a:lnTo>
                  <a:lnTo>
                    <a:pt x="487" y="181"/>
                  </a:lnTo>
                  <a:lnTo>
                    <a:pt x="442" y="208"/>
                  </a:lnTo>
                  <a:lnTo>
                    <a:pt x="401" y="239"/>
                  </a:lnTo>
                  <a:lnTo>
                    <a:pt x="361" y="270"/>
                  </a:lnTo>
                  <a:lnTo>
                    <a:pt x="361" y="270"/>
                  </a:lnTo>
                  <a:lnTo>
                    <a:pt x="315" y="320"/>
                  </a:lnTo>
                  <a:lnTo>
                    <a:pt x="270" y="370"/>
                  </a:lnTo>
                  <a:lnTo>
                    <a:pt x="235" y="424"/>
                  </a:lnTo>
                  <a:lnTo>
                    <a:pt x="203" y="477"/>
                  </a:lnTo>
                  <a:lnTo>
                    <a:pt x="176" y="536"/>
                  </a:lnTo>
                  <a:lnTo>
                    <a:pt x="149" y="599"/>
                  </a:lnTo>
                  <a:lnTo>
                    <a:pt x="131" y="657"/>
                  </a:lnTo>
                  <a:lnTo>
                    <a:pt x="113" y="720"/>
                  </a:lnTo>
                  <a:lnTo>
                    <a:pt x="104" y="788"/>
                  </a:lnTo>
                  <a:lnTo>
                    <a:pt x="90" y="851"/>
                  </a:lnTo>
                  <a:lnTo>
                    <a:pt x="77" y="987"/>
                  </a:lnTo>
                  <a:lnTo>
                    <a:pt x="67" y="1122"/>
                  </a:lnTo>
                  <a:lnTo>
                    <a:pt x="63" y="1257"/>
                  </a:lnTo>
                  <a:lnTo>
                    <a:pt x="63" y="1257"/>
                  </a:lnTo>
                  <a:lnTo>
                    <a:pt x="59" y="1397"/>
                  </a:lnTo>
                  <a:lnTo>
                    <a:pt x="59" y="1397"/>
                  </a:lnTo>
                  <a:lnTo>
                    <a:pt x="32" y="2172"/>
                  </a:lnTo>
                  <a:lnTo>
                    <a:pt x="9" y="2966"/>
                  </a:lnTo>
                  <a:lnTo>
                    <a:pt x="0" y="3782"/>
                  </a:lnTo>
                  <a:lnTo>
                    <a:pt x="0" y="4607"/>
                  </a:lnTo>
                  <a:lnTo>
                    <a:pt x="0" y="4607"/>
                  </a:lnTo>
                  <a:lnTo>
                    <a:pt x="0" y="4967"/>
                  </a:lnTo>
                  <a:lnTo>
                    <a:pt x="5" y="5283"/>
                  </a:lnTo>
                  <a:lnTo>
                    <a:pt x="13" y="5571"/>
                  </a:lnTo>
                  <a:lnTo>
                    <a:pt x="22" y="5851"/>
                  </a:lnTo>
                  <a:lnTo>
                    <a:pt x="50" y="6428"/>
                  </a:lnTo>
                  <a:lnTo>
                    <a:pt x="86" y="7145"/>
                  </a:lnTo>
                  <a:lnTo>
                    <a:pt x="86" y="7145"/>
                  </a:lnTo>
                  <a:lnTo>
                    <a:pt x="90" y="7276"/>
                  </a:lnTo>
                  <a:lnTo>
                    <a:pt x="90" y="7411"/>
                  </a:lnTo>
                  <a:lnTo>
                    <a:pt x="90" y="7411"/>
                  </a:lnTo>
                  <a:lnTo>
                    <a:pt x="90" y="7528"/>
                  </a:lnTo>
                  <a:lnTo>
                    <a:pt x="90" y="7650"/>
                  </a:lnTo>
                  <a:lnTo>
                    <a:pt x="95" y="7772"/>
                  </a:lnTo>
                  <a:lnTo>
                    <a:pt x="108" y="7889"/>
                  </a:lnTo>
                  <a:lnTo>
                    <a:pt x="126" y="8001"/>
                  </a:lnTo>
                  <a:lnTo>
                    <a:pt x="144" y="8060"/>
                  </a:lnTo>
                  <a:lnTo>
                    <a:pt x="158" y="8114"/>
                  </a:lnTo>
                  <a:lnTo>
                    <a:pt x="180" y="8169"/>
                  </a:lnTo>
                  <a:lnTo>
                    <a:pt x="203" y="8218"/>
                  </a:lnTo>
                  <a:lnTo>
                    <a:pt x="230" y="8263"/>
                  </a:lnTo>
                  <a:lnTo>
                    <a:pt x="257" y="8308"/>
                  </a:lnTo>
                  <a:lnTo>
                    <a:pt x="257" y="8308"/>
                  </a:lnTo>
                  <a:lnTo>
                    <a:pt x="297" y="8358"/>
                  </a:lnTo>
                  <a:lnTo>
                    <a:pt x="338" y="8403"/>
                  </a:lnTo>
                  <a:lnTo>
                    <a:pt x="388" y="8439"/>
                  </a:lnTo>
                  <a:lnTo>
                    <a:pt x="438" y="8475"/>
                  </a:lnTo>
                  <a:lnTo>
                    <a:pt x="487" y="8502"/>
                  </a:lnTo>
                  <a:lnTo>
                    <a:pt x="545" y="8529"/>
                  </a:lnTo>
                  <a:lnTo>
                    <a:pt x="604" y="8551"/>
                  </a:lnTo>
                  <a:lnTo>
                    <a:pt x="663" y="8570"/>
                  </a:lnTo>
                  <a:lnTo>
                    <a:pt x="721" y="8588"/>
                  </a:lnTo>
                  <a:lnTo>
                    <a:pt x="785" y="8601"/>
                  </a:lnTo>
                  <a:lnTo>
                    <a:pt x="911" y="8624"/>
                  </a:lnTo>
                  <a:lnTo>
                    <a:pt x="1032" y="8637"/>
                  </a:lnTo>
                  <a:lnTo>
                    <a:pt x="1154" y="8642"/>
                  </a:lnTo>
                  <a:lnTo>
                    <a:pt x="1154" y="8642"/>
                  </a:lnTo>
                  <a:lnTo>
                    <a:pt x="1483" y="8655"/>
                  </a:lnTo>
                  <a:lnTo>
                    <a:pt x="1812" y="8664"/>
                  </a:lnTo>
                  <a:lnTo>
                    <a:pt x="2461" y="8678"/>
                  </a:lnTo>
                  <a:lnTo>
                    <a:pt x="2461" y="8678"/>
                  </a:lnTo>
                  <a:lnTo>
                    <a:pt x="3102" y="8691"/>
                  </a:lnTo>
                  <a:lnTo>
                    <a:pt x="3102" y="8691"/>
                  </a:lnTo>
                  <a:lnTo>
                    <a:pt x="3625" y="8709"/>
                  </a:lnTo>
                  <a:lnTo>
                    <a:pt x="3625" y="8709"/>
                  </a:lnTo>
                  <a:lnTo>
                    <a:pt x="3945" y="8723"/>
                  </a:lnTo>
                  <a:lnTo>
                    <a:pt x="4265" y="8732"/>
                  </a:lnTo>
                  <a:lnTo>
                    <a:pt x="4585" y="8732"/>
                  </a:lnTo>
                  <a:lnTo>
                    <a:pt x="4747" y="8732"/>
                  </a:lnTo>
                  <a:lnTo>
                    <a:pt x="4905" y="8723"/>
                  </a:lnTo>
                  <a:lnTo>
                    <a:pt x="4905" y="8723"/>
                  </a:lnTo>
                  <a:lnTo>
                    <a:pt x="5000" y="8719"/>
                  </a:lnTo>
                  <a:lnTo>
                    <a:pt x="5094" y="8709"/>
                  </a:lnTo>
                  <a:lnTo>
                    <a:pt x="5185" y="8696"/>
                  </a:lnTo>
                  <a:lnTo>
                    <a:pt x="5270" y="8682"/>
                  </a:lnTo>
                  <a:lnTo>
                    <a:pt x="5356" y="8664"/>
                  </a:lnTo>
                  <a:lnTo>
                    <a:pt x="5432" y="8642"/>
                  </a:lnTo>
                  <a:lnTo>
                    <a:pt x="5509" y="8619"/>
                  </a:lnTo>
                  <a:lnTo>
                    <a:pt x="5577" y="8592"/>
                  </a:lnTo>
                  <a:lnTo>
                    <a:pt x="5644" y="8561"/>
                  </a:lnTo>
                  <a:lnTo>
                    <a:pt x="5707" y="8529"/>
                  </a:lnTo>
                  <a:lnTo>
                    <a:pt x="5770" y="8493"/>
                  </a:lnTo>
                  <a:lnTo>
                    <a:pt x="5824" y="8452"/>
                  </a:lnTo>
                  <a:lnTo>
                    <a:pt x="5874" y="8412"/>
                  </a:lnTo>
                  <a:lnTo>
                    <a:pt x="5924" y="8367"/>
                  </a:lnTo>
                  <a:lnTo>
                    <a:pt x="5965" y="8317"/>
                  </a:lnTo>
                  <a:lnTo>
                    <a:pt x="6005" y="8268"/>
                  </a:lnTo>
                  <a:lnTo>
                    <a:pt x="6005" y="8268"/>
                  </a:lnTo>
                  <a:lnTo>
                    <a:pt x="6054" y="8196"/>
                  </a:lnTo>
                  <a:lnTo>
                    <a:pt x="6091" y="8123"/>
                  </a:lnTo>
                  <a:lnTo>
                    <a:pt x="6122" y="8046"/>
                  </a:lnTo>
                  <a:lnTo>
                    <a:pt x="6144" y="7974"/>
                  </a:lnTo>
                  <a:lnTo>
                    <a:pt x="6158" y="7898"/>
                  </a:lnTo>
                  <a:lnTo>
                    <a:pt x="6163" y="7821"/>
                  </a:lnTo>
                  <a:lnTo>
                    <a:pt x="6158" y="7744"/>
                  </a:lnTo>
                  <a:lnTo>
                    <a:pt x="6144" y="7672"/>
                  </a:lnTo>
                  <a:lnTo>
                    <a:pt x="6118" y="7569"/>
                  </a:lnTo>
                  <a:lnTo>
                    <a:pt x="6118" y="7569"/>
                  </a:lnTo>
                  <a:lnTo>
                    <a:pt x="6064" y="7691"/>
                  </a:lnTo>
                  <a:lnTo>
                    <a:pt x="6018" y="7812"/>
                  </a:lnTo>
                  <a:lnTo>
                    <a:pt x="5996" y="7875"/>
                  </a:lnTo>
                  <a:lnTo>
                    <a:pt x="5978" y="7934"/>
                  </a:lnTo>
                  <a:lnTo>
                    <a:pt x="5978" y="7934"/>
                  </a:lnTo>
                  <a:lnTo>
                    <a:pt x="5965" y="7974"/>
                  </a:lnTo>
                  <a:lnTo>
                    <a:pt x="5951" y="8015"/>
                  </a:lnTo>
                  <a:lnTo>
                    <a:pt x="5933" y="8056"/>
                  </a:lnTo>
                  <a:lnTo>
                    <a:pt x="5910" y="8092"/>
                  </a:lnTo>
                  <a:lnTo>
                    <a:pt x="5861" y="8169"/>
                  </a:lnTo>
                  <a:lnTo>
                    <a:pt x="5797" y="8241"/>
                  </a:lnTo>
                  <a:lnTo>
                    <a:pt x="5730" y="8304"/>
                  </a:lnTo>
                  <a:lnTo>
                    <a:pt x="5653" y="8362"/>
                  </a:lnTo>
                  <a:lnTo>
                    <a:pt x="5567" y="8412"/>
                  </a:lnTo>
                  <a:lnTo>
                    <a:pt x="5527" y="8434"/>
                  </a:lnTo>
                  <a:lnTo>
                    <a:pt x="5482" y="8452"/>
                  </a:lnTo>
                  <a:lnTo>
                    <a:pt x="5482" y="8452"/>
                  </a:lnTo>
                  <a:lnTo>
                    <a:pt x="5415" y="8479"/>
                  </a:lnTo>
                  <a:lnTo>
                    <a:pt x="5347" y="8498"/>
                  </a:lnTo>
                  <a:lnTo>
                    <a:pt x="5275" y="8516"/>
                  </a:lnTo>
                  <a:lnTo>
                    <a:pt x="5207" y="8534"/>
                  </a:lnTo>
                  <a:lnTo>
                    <a:pt x="5067" y="8556"/>
                  </a:lnTo>
                  <a:lnTo>
                    <a:pt x="4923" y="8570"/>
                  </a:lnTo>
                  <a:lnTo>
                    <a:pt x="4779" y="8574"/>
                  </a:lnTo>
                  <a:lnTo>
                    <a:pt x="4630" y="8574"/>
                  </a:lnTo>
                  <a:lnTo>
                    <a:pt x="4341" y="8565"/>
                  </a:lnTo>
                  <a:lnTo>
                    <a:pt x="4341" y="8565"/>
                  </a:lnTo>
                  <a:lnTo>
                    <a:pt x="4120" y="8556"/>
                  </a:lnTo>
                  <a:lnTo>
                    <a:pt x="4120" y="8556"/>
                  </a:lnTo>
                  <a:lnTo>
                    <a:pt x="3165" y="8538"/>
                  </a:lnTo>
                  <a:lnTo>
                    <a:pt x="3165" y="8538"/>
                  </a:lnTo>
                  <a:lnTo>
                    <a:pt x="2214" y="8516"/>
                  </a:lnTo>
                  <a:lnTo>
                    <a:pt x="1253" y="8493"/>
                  </a:lnTo>
                  <a:lnTo>
                    <a:pt x="1253" y="8493"/>
                  </a:lnTo>
                  <a:lnTo>
                    <a:pt x="1091" y="8484"/>
                  </a:lnTo>
                  <a:lnTo>
                    <a:pt x="1010" y="8475"/>
                  </a:lnTo>
                  <a:lnTo>
                    <a:pt x="929" y="8466"/>
                  </a:lnTo>
                  <a:lnTo>
                    <a:pt x="852" y="8452"/>
                  </a:lnTo>
                  <a:lnTo>
                    <a:pt x="775" y="8434"/>
                  </a:lnTo>
                  <a:lnTo>
                    <a:pt x="703" y="8416"/>
                  </a:lnTo>
                  <a:lnTo>
                    <a:pt x="636" y="8385"/>
                  </a:lnTo>
                  <a:lnTo>
                    <a:pt x="568" y="8353"/>
                  </a:lnTo>
                  <a:lnTo>
                    <a:pt x="510" y="8313"/>
                  </a:lnTo>
                  <a:lnTo>
                    <a:pt x="455" y="8268"/>
                  </a:lnTo>
                  <a:lnTo>
                    <a:pt x="406" y="8214"/>
                  </a:lnTo>
                  <a:lnTo>
                    <a:pt x="388" y="8182"/>
                  </a:lnTo>
                  <a:lnTo>
                    <a:pt x="365" y="8150"/>
                  </a:lnTo>
                  <a:lnTo>
                    <a:pt x="347" y="8114"/>
                  </a:lnTo>
                  <a:lnTo>
                    <a:pt x="334" y="8078"/>
                  </a:lnTo>
                  <a:lnTo>
                    <a:pt x="320" y="8038"/>
                  </a:lnTo>
                  <a:lnTo>
                    <a:pt x="307" y="7997"/>
                  </a:lnTo>
                  <a:lnTo>
                    <a:pt x="297" y="7952"/>
                  </a:lnTo>
                  <a:lnTo>
                    <a:pt x="293" y="7902"/>
                  </a:lnTo>
                  <a:lnTo>
                    <a:pt x="293" y="7902"/>
                  </a:lnTo>
                  <a:lnTo>
                    <a:pt x="280" y="7781"/>
                  </a:lnTo>
                  <a:lnTo>
                    <a:pt x="266" y="7654"/>
                  </a:lnTo>
                  <a:lnTo>
                    <a:pt x="252" y="7407"/>
                  </a:lnTo>
                  <a:lnTo>
                    <a:pt x="239" y="7154"/>
                  </a:lnTo>
                  <a:lnTo>
                    <a:pt x="235" y="6910"/>
                  </a:lnTo>
                  <a:lnTo>
                    <a:pt x="235" y="6910"/>
                  </a:lnTo>
                  <a:lnTo>
                    <a:pt x="221" y="6563"/>
                  </a:lnTo>
                  <a:lnTo>
                    <a:pt x="221" y="6563"/>
                  </a:lnTo>
                  <a:lnTo>
                    <a:pt x="203" y="6041"/>
                  </a:lnTo>
                  <a:lnTo>
                    <a:pt x="189" y="5626"/>
                  </a:lnTo>
                  <a:lnTo>
                    <a:pt x="180" y="5202"/>
                  </a:lnTo>
                  <a:lnTo>
                    <a:pt x="176" y="4634"/>
                  </a:lnTo>
                  <a:lnTo>
                    <a:pt x="176" y="4634"/>
                  </a:lnTo>
                  <a:lnTo>
                    <a:pt x="180" y="3971"/>
                  </a:lnTo>
                  <a:lnTo>
                    <a:pt x="189" y="3308"/>
                  </a:lnTo>
                  <a:lnTo>
                    <a:pt x="208" y="2641"/>
                  </a:lnTo>
                  <a:lnTo>
                    <a:pt x="230" y="1979"/>
                  </a:lnTo>
                  <a:lnTo>
                    <a:pt x="230" y="1979"/>
                  </a:lnTo>
                  <a:lnTo>
                    <a:pt x="235" y="1811"/>
                  </a:lnTo>
                  <a:lnTo>
                    <a:pt x="230" y="1636"/>
                  </a:lnTo>
                  <a:lnTo>
                    <a:pt x="230" y="1636"/>
                  </a:lnTo>
                  <a:lnTo>
                    <a:pt x="230" y="1383"/>
                  </a:lnTo>
                  <a:lnTo>
                    <a:pt x="235" y="1257"/>
                  </a:lnTo>
                  <a:lnTo>
                    <a:pt x="239" y="1131"/>
                  </a:lnTo>
                  <a:lnTo>
                    <a:pt x="252" y="1009"/>
                  </a:lnTo>
                  <a:lnTo>
                    <a:pt x="270" y="887"/>
                  </a:lnTo>
                  <a:lnTo>
                    <a:pt x="297" y="770"/>
                  </a:lnTo>
                  <a:lnTo>
                    <a:pt x="334" y="657"/>
                  </a:lnTo>
                  <a:lnTo>
                    <a:pt x="334" y="657"/>
                  </a:lnTo>
                  <a:lnTo>
                    <a:pt x="356" y="594"/>
                  </a:lnTo>
                  <a:lnTo>
                    <a:pt x="388" y="540"/>
                  </a:lnTo>
                  <a:lnTo>
                    <a:pt x="424" y="486"/>
                  </a:lnTo>
                  <a:lnTo>
                    <a:pt x="465" y="442"/>
                  </a:lnTo>
                  <a:lnTo>
                    <a:pt x="510" y="397"/>
                  </a:lnTo>
                  <a:lnTo>
                    <a:pt x="559" y="356"/>
                  </a:lnTo>
                  <a:lnTo>
                    <a:pt x="613" y="320"/>
                  </a:lnTo>
                  <a:lnTo>
                    <a:pt x="672" y="289"/>
                  </a:lnTo>
                  <a:lnTo>
                    <a:pt x="740" y="257"/>
                  </a:lnTo>
                  <a:lnTo>
                    <a:pt x="807" y="235"/>
                  </a:lnTo>
                  <a:lnTo>
                    <a:pt x="884" y="216"/>
                  </a:lnTo>
                  <a:lnTo>
                    <a:pt x="960" y="198"/>
                  </a:lnTo>
                  <a:lnTo>
                    <a:pt x="1046" y="185"/>
                  </a:lnTo>
                  <a:lnTo>
                    <a:pt x="1136" y="181"/>
                  </a:lnTo>
                  <a:lnTo>
                    <a:pt x="1231" y="176"/>
                  </a:lnTo>
                  <a:lnTo>
                    <a:pt x="1330" y="176"/>
                  </a:lnTo>
                  <a:lnTo>
                    <a:pt x="1330" y="176"/>
                  </a:lnTo>
                  <a:lnTo>
                    <a:pt x="1925" y="176"/>
                  </a:lnTo>
                  <a:lnTo>
                    <a:pt x="2944" y="176"/>
                  </a:lnTo>
                  <a:lnTo>
                    <a:pt x="3931" y="176"/>
                  </a:lnTo>
                  <a:lnTo>
                    <a:pt x="4269" y="176"/>
                  </a:lnTo>
                  <a:lnTo>
                    <a:pt x="4427" y="181"/>
                  </a:lnTo>
                  <a:lnTo>
                    <a:pt x="4427" y="181"/>
                  </a:lnTo>
                  <a:lnTo>
                    <a:pt x="4896" y="230"/>
                  </a:lnTo>
                  <a:lnTo>
                    <a:pt x="5130" y="262"/>
                  </a:lnTo>
                  <a:lnTo>
                    <a:pt x="5364" y="298"/>
                  </a:lnTo>
                  <a:lnTo>
                    <a:pt x="5364" y="298"/>
                  </a:lnTo>
                  <a:lnTo>
                    <a:pt x="5509" y="325"/>
                  </a:lnTo>
                  <a:lnTo>
                    <a:pt x="5577" y="343"/>
                  </a:lnTo>
                  <a:lnTo>
                    <a:pt x="5649" y="361"/>
                  </a:lnTo>
                  <a:lnTo>
                    <a:pt x="5716" y="388"/>
                  </a:lnTo>
                  <a:lnTo>
                    <a:pt x="5784" y="415"/>
                  </a:lnTo>
                  <a:lnTo>
                    <a:pt x="5842" y="451"/>
                  </a:lnTo>
                  <a:lnTo>
                    <a:pt x="5901" y="495"/>
                  </a:lnTo>
                  <a:lnTo>
                    <a:pt x="5901" y="495"/>
                  </a:lnTo>
                  <a:lnTo>
                    <a:pt x="5937" y="527"/>
                  </a:lnTo>
                  <a:lnTo>
                    <a:pt x="5969" y="558"/>
                  </a:lnTo>
                  <a:lnTo>
                    <a:pt x="6000" y="594"/>
                  </a:lnTo>
                  <a:lnTo>
                    <a:pt x="6023" y="635"/>
                  </a:lnTo>
                  <a:lnTo>
                    <a:pt x="6045" y="671"/>
                  </a:lnTo>
                  <a:lnTo>
                    <a:pt x="6064" y="712"/>
                  </a:lnTo>
                  <a:lnTo>
                    <a:pt x="6082" y="752"/>
                  </a:lnTo>
                  <a:lnTo>
                    <a:pt x="6095" y="793"/>
                  </a:lnTo>
                  <a:lnTo>
                    <a:pt x="6113" y="874"/>
                  </a:lnTo>
                  <a:lnTo>
                    <a:pt x="6127" y="959"/>
                  </a:lnTo>
                  <a:lnTo>
                    <a:pt x="6131" y="1041"/>
                  </a:lnTo>
                  <a:lnTo>
                    <a:pt x="6140" y="1117"/>
                  </a:lnTo>
                  <a:lnTo>
                    <a:pt x="6140" y="1117"/>
                  </a:lnTo>
                  <a:lnTo>
                    <a:pt x="6163" y="1577"/>
                  </a:lnTo>
                  <a:lnTo>
                    <a:pt x="6185" y="2100"/>
                  </a:lnTo>
                  <a:lnTo>
                    <a:pt x="6208" y="2623"/>
                  </a:lnTo>
                  <a:lnTo>
                    <a:pt x="6230" y="3078"/>
                  </a:lnTo>
                  <a:lnTo>
                    <a:pt x="6230" y="3078"/>
                  </a:lnTo>
                  <a:lnTo>
                    <a:pt x="6239" y="3232"/>
                  </a:lnTo>
                  <a:lnTo>
                    <a:pt x="6244" y="3390"/>
                  </a:lnTo>
                  <a:lnTo>
                    <a:pt x="6244" y="3700"/>
                  </a:lnTo>
                  <a:lnTo>
                    <a:pt x="6235" y="4012"/>
                  </a:lnTo>
                  <a:lnTo>
                    <a:pt x="6226" y="4323"/>
                  </a:lnTo>
                  <a:lnTo>
                    <a:pt x="6226" y="4323"/>
                  </a:lnTo>
                  <a:lnTo>
                    <a:pt x="6212" y="4711"/>
                  </a:lnTo>
                  <a:lnTo>
                    <a:pt x="6190" y="5175"/>
                  </a:lnTo>
                  <a:lnTo>
                    <a:pt x="6127" y="6189"/>
                  </a:lnTo>
                  <a:lnTo>
                    <a:pt x="6072" y="7033"/>
                  </a:lnTo>
                  <a:lnTo>
                    <a:pt x="6050" y="7388"/>
                  </a:lnTo>
                  <a:lnTo>
                    <a:pt x="6185" y="7429"/>
                  </a:lnTo>
                  <a:lnTo>
                    <a:pt x="6185" y="7429"/>
                  </a:lnTo>
                  <a:lnTo>
                    <a:pt x="6239" y="7118"/>
                  </a:lnTo>
                  <a:lnTo>
                    <a:pt x="6298" y="6784"/>
                  </a:lnTo>
                  <a:lnTo>
                    <a:pt x="6347" y="6428"/>
                  </a:lnTo>
                  <a:lnTo>
                    <a:pt x="6393" y="6063"/>
                  </a:lnTo>
                  <a:lnTo>
                    <a:pt x="6411" y="5873"/>
                  </a:lnTo>
                  <a:lnTo>
                    <a:pt x="6429" y="5680"/>
                  </a:lnTo>
                  <a:lnTo>
                    <a:pt x="6442" y="5481"/>
                  </a:lnTo>
                  <a:lnTo>
                    <a:pt x="6456" y="5283"/>
                  </a:lnTo>
                  <a:lnTo>
                    <a:pt x="6465" y="5080"/>
                  </a:lnTo>
                  <a:lnTo>
                    <a:pt x="6469" y="4877"/>
                  </a:lnTo>
                  <a:lnTo>
                    <a:pt x="6469" y="4670"/>
                  </a:lnTo>
                  <a:lnTo>
                    <a:pt x="6469" y="4462"/>
                  </a:lnTo>
                  <a:lnTo>
                    <a:pt x="6469" y="4462"/>
                  </a:lnTo>
                  <a:lnTo>
                    <a:pt x="6451" y="3655"/>
                  </a:lnTo>
                  <a:lnTo>
                    <a:pt x="6429" y="2767"/>
                  </a:lnTo>
                  <a:lnTo>
                    <a:pt x="6411" y="2316"/>
                  </a:lnTo>
                  <a:lnTo>
                    <a:pt x="6393" y="1870"/>
                  </a:lnTo>
                  <a:lnTo>
                    <a:pt x="6366" y="1437"/>
                  </a:lnTo>
                  <a:lnTo>
                    <a:pt x="6334" y="1027"/>
                  </a:lnTo>
                  <a:lnTo>
                    <a:pt x="6334" y="1027"/>
                  </a:lnTo>
                  <a:lnTo>
                    <a:pt x="6325" y="955"/>
                  </a:lnTo>
                  <a:lnTo>
                    <a:pt x="6312" y="883"/>
                  </a:lnTo>
                  <a:lnTo>
                    <a:pt x="6298" y="815"/>
                  </a:lnTo>
                  <a:lnTo>
                    <a:pt x="6284" y="752"/>
                  </a:lnTo>
                  <a:lnTo>
                    <a:pt x="6262" y="694"/>
                  </a:lnTo>
                  <a:lnTo>
                    <a:pt x="6239" y="635"/>
                  </a:lnTo>
                  <a:lnTo>
                    <a:pt x="6217" y="581"/>
                  </a:lnTo>
                  <a:lnTo>
                    <a:pt x="6185" y="531"/>
                  </a:lnTo>
                  <a:lnTo>
                    <a:pt x="6154" y="486"/>
                  </a:lnTo>
                  <a:lnTo>
                    <a:pt x="6122" y="442"/>
                  </a:lnTo>
                  <a:lnTo>
                    <a:pt x="6082" y="401"/>
                  </a:lnTo>
                  <a:lnTo>
                    <a:pt x="6041" y="366"/>
                  </a:lnTo>
                  <a:lnTo>
                    <a:pt x="5996" y="329"/>
                  </a:lnTo>
                  <a:lnTo>
                    <a:pt x="5951" y="298"/>
                  </a:lnTo>
                  <a:lnTo>
                    <a:pt x="5897" y="266"/>
                  </a:lnTo>
                  <a:lnTo>
                    <a:pt x="5842" y="239"/>
                  </a:lnTo>
                  <a:lnTo>
                    <a:pt x="5842" y="239"/>
                  </a:lnTo>
                  <a:lnTo>
                    <a:pt x="5789" y="216"/>
                  </a:lnTo>
                  <a:lnTo>
                    <a:pt x="5730" y="194"/>
                  </a:lnTo>
                  <a:lnTo>
                    <a:pt x="5608" y="153"/>
                  </a:lnTo>
                  <a:lnTo>
                    <a:pt x="5482" y="122"/>
                  </a:lnTo>
                  <a:lnTo>
                    <a:pt x="5351" y="99"/>
                  </a:lnTo>
                  <a:lnTo>
                    <a:pt x="5220" y="81"/>
                  </a:lnTo>
                  <a:lnTo>
                    <a:pt x="5090" y="64"/>
                  </a:lnTo>
                  <a:lnTo>
                    <a:pt x="4819" y="41"/>
                  </a:lnTo>
                </a:path>
              </a:pathLst>
            </a:custGeom>
            <a:grpFill/>
            <a:ln w="12700">
              <a:solidFill>
                <a:schemeClr val="accent4">
                  <a:lumMod val="75000"/>
                </a:schemeClr>
              </a:solidFill>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grpSp>
      <p:sp>
        <p:nvSpPr>
          <p:cNvPr id="2" name="Slide Number Placeholder 3">
            <a:extLst>
              <a:ext uri="{FF2B5EF4-FFF2-40B4-BE49-F238E27FC236}">
                <a16:creationId xmlns:a16="http://schemas.microsoft.com/office/drawing/2014/main" xmlns="" id="{5161CA9B-EFA9-4E21-940B-C88998A0826D}"/>
              </a:ext>
            </a:extLst>
          </p:cNvPr>
          <p:cNvSpPr>
            <a:spLocks noGrp="1"/>
          </p:cNvSpPr>
          <p:nvPr>
            <p:ph type="sldNum" sz="quarter" idx="4"/>
          </p:nvPr>
        </p:nvSpPr>
        <p:spPr>
          <a:xfrm>
            <a:off x="338216" y="6193264"/>
            <a:ext cx="468941" cy="415072"/>
          </a:xfrm>
        </p:spPr>
        <p:txBody>
          <a:bodyPr/>
          <a:lstStyle/>
          <a:p>
            <a:fld id="{119EE5AA-4A82-3F49-B3AB-06358B8BA8C5}" type="slidenum">
              <a:rPr lang="en-US" smtClean="0"/>
              <a:pPr/>
              <a:t>21</a:t>
            </a:fld>
            <a:endParaRPr lang="en-US" dirty="0"/>
          </a:p>
        </p:txBody>
      </p:sp>
      <p:sp>
        <p:nvSpPr>
          <p:cNvPr id="6" name="Content Placeholder 6">
            <a:extLst>
              <a:ext uri="{FF2B5EF4-FFF2-40B4-BE49-F238E27FC236}">
                <a16:creationId xmlns:a16="http://schemas.microsoft.com/office/drawing/2014/main" xmlns="" id="{730FDB3C-6440-4592-8179-F81AB2D56D4C}"/>
              </a:ext>
            </a:extLst>
          </p:cNvPr>
          <p:cNvSpPr txBox="1">
            <a:spLocks/>
          </p:cNvSpPr>
          <p:nvPr/>
        </p:nvSpPr>
        <p:spPr>
          <a:xfrm>
            <a:off x="3926391" y="1228656"/>
            <a:ext cx="2823782" cy="3631763"/>
          </a:xfrm>
          <a:prstGeom prst="rect">
            <a:avLst/>
          </a:prstGeom>
        </p:spPr>
        <p:txBody>
          <a:bodyPr vert="horz" wrap="square" lIns="0" tIns="0" rIns="0" bIns="0" rtlCol="0" anchor="t">
            <a:spAutoFit/>
          </a:bodyPr>
          <a:lstStyle>
            <a:lvl1pPr marL="268288" indent="-257175" algn="l" defTabSz="914400" rtl="0" eaLnBrk="1" latinLnBrk="0" hangingPunct="1">
              <a:lnSpc>
                <a:spcPct val="120000"/>
              </a:lnSpc>
              <a:spcBef>
                <a:spcPts val="0"/>
              </a:spcBef>
              <a:spcAft>
                <a:spcPts val="600"/>
              </a:spcAft>
              <a:buSzPct val="130000"/>
              <a:buFontTx/>
              <a:buBlip>
                <a:blip r:embed="rId3">
                  <a:extLst>
                    <a:ext uri="{96DAC541-7B7A-43D3-8B79-37D633B846F1}">
                      <asvg:svgBlip xmlns:asvg="http://schemas.microsoft.com/office/drawing/2016/SVG/main" xmlns="" r:embed="rId4"/>
                    </a:ext>
                  </a:extLst>
                </a:blip>
              </a:buBlip>
              <a:tabLst/>
              <a:defRPr sz="1600" b="0" i="0" kern="1200">
                <a:solidFill>
                  <a:schemeClr val="tx2"/>
                </a:solidFill>
                <a:latin typeface="Museo Sans 300" panose="02000000000000000000" pitchFamily="2" charset="77"/>
                <a:ea typeface="+mn-ea"/>
                <a:cs typeface="+mn-cs"/>
              </a:defRPr>
            </a:lvl1pPr>
            <a:lvl2pPr marL="490538" indent="-220663" algn="l" defTabSz="914400" rtl="0" eaLnBrk="1" latinLnBrk="0" hangingPunct="1">
              <a:lnSpc>
                <a:spcPct val="120000"/>
              </a:lnSpc>
              <a:spcBef>
                <a:spcPts val="0"/>
              </a:spcBef>
              <a:spcAft>
                <a:spcPts val="600"/>
              </a:spcAft>
              <a:buSzPct val="130000"/>
              <a:buFontTx/>
              <a:buBlip>
                <a:blip r:embed="rId3">
                  <a:extLst>
                    <a:ext uri="{96DAC541-7B7A-43D3-8B79-37D633B846F1}">
                      <asvg:svgBlip xmlns:asvg="http://schemas.microsoft.com/office/drawing/2016/SVG/main" xmlns="" r:embed="rId4"/>
                    </a:ext>
                  </a:extLst>
                </a:blip>
              </a:buBlip>
              <a:tabLst/>
              <a:defRPr sz="1400" b="0" i="0" kern="1200">
                <a:solidFill>
                  <a:schemeClr val="tx2"/>
                </a:solidFill>
                <a:latin typeface="Museo Sans 300" panose="02000000000000000000" pitchFamily="2" charset="77"/>
                <a:ea typeface="+mn-ea"/>
                <a:cs typeface="+mn-cs"/>
              </a:defRPr>
            </a:lvl2pPr>
            <a:lvl3pPr marL="668338" indent="-177800" algn="l" defTabSz="914400" rtl="0" eaLnBrk="1" latinLnBrk="0" hangingPunct="1">
              <a:lnSpc>
                <a:spcPct val="120000"/>
              </a:lnSpc>
              <a:spcBef>
                <a:spcPts val="0"/>
              </a:spcBef>
              <a:spcAft>
                <a:spcPts val="600"/>
              </a:spcAft>
              <a:buSzPct val="130000"/>
              <a:buFontTx/>
              <a:buBlip>
                <a:blip r:embed="rId3">
                  <a:extLst>
                    <a:ext uri="{96DAC541-7B7A-43D3-8B79-37D633B846F1}">
                      <asvg:svgBlip xmlns:asvg="http://schemas.microsoft.com/office/drawing/2016/SVG/main" xmlns="" r:embed="rId4"/>
                    </a:ext>
                  </a:extLst>
                </a:blip>
              </a:buBlip>
              <a:tabLst/>
              <a:defRPr sz="1200" b="0" i="0" kern="1200">
                <a:solidFill>
                  <a:schemeClr val="tx2"/>
                </a:solidFill>
                <a:latin typeface="Museo Sans 300" panose="02000000000000000000" pitchFamily="2" charset="77"/>
                <a:ea typeface="+mn-ea"/>
                <a:cs typeface="+mn-cs"/>
              </a:defRPr>
            </a:lvl3pPr>
            <a:lvl4pPr marL="847725" indent="-179388" algn="l" defTabSz="914400" rtl="0" eaLnBrk="1" latinLnBrk="0" hangingPunct="1">
              <a:lnSpc>
                <a:spcPct val="120000"/>
              </a:lnSpc>
              <a:spcBef>
                <a:spcPts val="0"/>
              </a:spcBef>
              <a:spcAft>
                <a:spcPts val="600"/>
              </a:spcAft>
              <a:buSzPct val="130000"/>
              <a:buFontTx/>
              <a:buBlip>
                <a:blip r:embed="rId3">
                  <a:extLst>
                    <a:ext uri="{96DAC541-7B7A-43D3-8B79-37D633B846F1}">
                      <asvg:svgBlip xmlns:asvg="http://schemas.microsoft.com/office/drawing/2016/SVG/main" xmlns="" r:embed="rId4"/>
                    </a:ext>
                  </a:extLst>
                </a:blip>
              </a:buBlip>
              <a:tabLst/>
              <a:defRPr sz="1000" b="0" i="0" kern="1200">
                <a:solidFill>
                  <a:schemeClr val="tx2"/>
                </a:solidFill>
                <a:latin typeface="Museo Sans 300" panose="02000000000000000000" pitchFamily="2" charset="77"/>
                <a:ea typeface="+mn-ea"/>
                <a:cs typeface="+mn-cs"/>
              </a:defRPr>
            </a:lvl4pPr>
            <a:lvl5pPr marL="981075" indent="-133350" algn="l" defTabSz="914400" rtl="0" eaLnBrk="1" latinLnBrk="0" hangingPunct="1">
              <a:lnSpc>
                <a:spcPct val="120000"/>
              </a:lnSpc>
              <a:spcBef>
                <a:spcPts val="0"/>
              </a:spcBef>
              <a:spcAft>
                <a:spcPts val="600"/>
              </a:spcAft>
              <a:buSzPct val="130000"/>
              <a:buFontTx/>
              <a:buBlip>
                <a:blip r:embed="rId3">
                  <a:extLst>
                    <a:ext uri="{96DAC541-7B7A-43D3-8B79-37D633B846F1}">
                      <asvg:svgBlip xmlns:asvg="http://schemas.microsoft.com/office/drawing/2016/SVG/main" xmlns="" r:embed="rId4"/>
                    </a:ext>
                  </a:extLst>
                </a:blip>
              </a:buBlip>
              <a:tabLst/>
              <a:defRPr sz="800" b="0" i="0" kern="1200">
                <a:solidFill>
                  <a:schemeClr val="tx2"/>
                </a:solidFill>
                <a:latin typeface="Museo Sans 300"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7970">
              <a:lnSpc>
                <a:spcPct val="100000"/>
              </a:lnSpc>
            </a:pPr>
            <a:r>
              <a:rPr lang="en-GB" sz="1400" kern="1400" dirty="0">
                <a:solidFill>
                  <a:schemeClr val="tx1"/>
                </a:solidFill>
                <a:latin typeface="Museo Sans 100"/>
                <a:ea typeface="Verdana"/>
                <a:cs typeface="Times New Roman"/>
              </a:rPr>
              <a:t>Over 100 interactive resources backed by science to empower you to be the best you can be and take control over your health and wellbeing </a:t>
            </a:r>
          </a:p>
          <a:p>
            <a:pPr marL="10795" indent="0">
              <a:lnSpc>
                <a:spcPct val="100000"/>
              </a:lnSpc>
              <a:buNone/>
            </a:pPr>
            <a:endParaRPr lang="en-GB" sz="800" kern="1400" dirty="0">
              <a:solidFill>
                <a:schemeClr val="tx1"/>
              </a:solidFill>
              <a:latin typeface="Museo Sans 100"/>
              <a:ea typeface="Verdana"/>
              <a:cs typeface="Times New Roman"/>
            </a:endParaRPr>
          </a:p>
          <a:p>
            <a:pPr marL="267970">
              <a:lnSpc>
                <a:spcPct val="100000"/>
              </a:lnSpc>
            </a:pPr>
            <a:r>
              <a:rPr lang="en-GB" sz="1400" kern="1400" dirty="0">
                <a:solidFill>
                  <a:schemeClr val="tx1"/>
                </a:solidFill>
                <a:latin typeface="Museo Sans 100"/>
                <a:ea typeface="Verdana"/>
                <a:cs typeface="Times New Roman"/>
              </a:rPr>
              <a:t>In collaboration with ShinyMind Critical Care Network  are proud to offer the app to you free of charge - all we need is your details to do this.</a:t>
            </a:r>
          </a:p>
          <a:p>
            <a:pPr marL="10795" indent="0">
              <a:lnSpc>
                <a:spcPct val="100000"/>
              </a:lnSpc>
              <a:buNone/>
            </a:pPr>
            <a:endParaRPr lang="en-GB" sz="800" kern="1400" dirty="0">
              <a:solidFill>
                <a:schemeClr val="tx1"/>
              </a:solidFill>
              <a:latin typeface="Museo Sans 100"/>
              <a:ea typeface="Verdana"/>
              <a:cs typeface="Times New Roman"/>
            </a:endParaRPr>
          </a:p>
          <a:p>
            <a:pPr marL="267970">
              <a:lnSpc>
                <a:spcPct val="100000"/>
              </a:lnSpc>
            </a:pPr>
            <a:r>
              <a:rPr lang="en-GB" sz="1400" kern="1400" dirty="0">
                <a:solidFill>
                  <a:schemeClr val="tx1"/>
                </a:solidFill>
                <a:latin typeface="Museo Sans 100"/>
                <a:ea typeface="Verdana"/>
                <a:cs typeface="Times New Roman"/>
              </a:rPr>
              <a:t>Scan the QR code below, complete the form and we will get you signed up.</a:t>
            </a:r>
          </a:p>
          <a:p>
            <a:pPr marL="10795" indent="0">
              <a:lnSpc>
                <a:spcPct val="100000"/>
              </a:lnSpc>
              <a:buNone/>
            </a:pPr>
            <a:endParaRPr lang="en-US" sz="1300" dirty="0">
              <a:solidFill>
                <a:schemeClr val="tx1"/>
              </a:solidFill>
              <a:latin typeface="Museo Sans 100"/>
            </a:endParaRPr>
          </a:p>
        </p:txBody>
      </p:sp>
      <p:sp>
        <p:nvSpPr>
          <p:cNvPr id="15" name="Content Placeholder 6">
            <a:extLst>
              <a:ext uri="{FF2B5EF4-FFF2-40B4-BE49-F238E27FC236}">
                <a16:creationId xmlns:a16="http://schemas.microsoft.com/office/drawing/2014/main" xmlns="" id="{6B0A6C70-C71B-4FD8-8494-3D0F89140F40}"/>
              </a:ext>
            </a:extLst>
          </p:cNvPr>
          <p:cNvSpPr txBox="1">
            <a:spLocks/>
          </p:cNvSpPr>
          <p:nvPr/>
        </p:nvSpPr>
        <p:spPr>
          <a:xfrm>
            <a:off x="413942" y="1188136"/>
            <a:ext cx="2847476" cy="4401205"/>
          </a:xfrm>
          <a:prstGeom prst="rect">
            <a:avLst/>
          </a:prstGeom>
        </p:spPr>
        <p:txBody>
          <a:bodyPr vert="horz" wrap="square" lIns="0" tIns="0" rIns="0" bIns="0" rtlCol="0" anchor="t">
            <a:spAutoFit/>
          </a:bodyPr>
          <a:lstStyle>
            <a:lvl1pPr marL="268288" indent="-257175" algn="l" defTabSz="914400" rtl="0" eaLnBrk="1" latinLnBrk="0" hangingPunct="1">
              <a:lnSpc>
                <a:spcPct val="120000"/>
              </a:lnSpc>
              <a:spcBef>
                <a:spcPts val="0"/>
              </a:spcBef>
              <a:spcAft>
                <a:spcPts val="600"/>
              </a:spcAft>
              <a:buSzPct val="130000"/>
              <a:buFontTx/>
              <a:buBlip>
                <a:blip r:embed="rId3">
                  <a:extLst>
                    <a:ext uri="{96DAC541-7B7A-43D3-8B79-37D633B846F1}">
                      <asvg:svgBlip xmlns:asvg="http://schemas.microsoft.com/office/drawing/2016/SVG/main" xmlns="" r:embed="rId4"/>
                    </a:ext>
                  </a:extLst>
                </a:blip>
              </a:buBlip>
              <a:tabLst/>
              <a:defRPr sz="1600" b="0" i="0" kern="1200">
                <a:solidFill>
                  <a:schemeClr val="tx2"/>
                </a:solidFill>
                <a:latin typeface="Museo Sans 300" panose="02000000000000000000" pitchFamily="2" charset="77"/>
                <a:ea typeface="+mn-ea"/>
                <a:cs typeface="+mn-cs"/>
              </a:defRPr>
            </a:lvl1pPr>
            <a:lvl2pPr marL="490538" indent="-220663" algn="l" defTabSz="914400" rtl="0" eaLnBrk="1" latinLnBrk="0" hangingPunct="1">
              <a:lnSpc>
                <a:spcPct val="120000"/>
              </a:lnSpc>
              <a:spcBef>
                <a:spcPts val="0"/>
              </a:spcBef>
              <a:spcAft>
                <a:spcPts val="600"/>
              </a:spcAft>
              <a:buSzPct val="130000"/>
              <a:buFontTx/>
              <a:buBlip>
                <a:blip r:embed="rId3">
                  <a:extLst>
                    <a:ext uri="{96DAC541-7B7A-43D3-8B79-37D633B846F1}">
                      <asvg:svgBlip xmlns:asvg="http://schemas.microsoft.com/office/drawing/2016/SVG/main" xmlns="" r:embed="rId4"/>
                    </a:ext>
                  </a:extLst>
                </a:blip>
              </a:buBlip>
              <a:tabLst/>
              <a:defRPr sz="1400" b="0" i="0" kern="1200">
                <a:solidFill>
                  <a:schemeClr val="tx2"/>
                </a:solidFill>
                <a:latin typeface="Museo Sans 300" panose="02000000000000000000" pitchFamily="2" charset="77"/>
                <a:ea typeface="+mn-ea"/>
                <a:cs typeface="+mn-cs"/>
              </a:defRPr>
            </a:lvl2pPr>
            <a:lvl3pPr marL="668338" indent="-177800" algn="l" defTabSz="914400" rtl="0" eaLnBrk="1" latinLnBrk="0" hangingPunct="1">
              <a:lnSpc>
                <a:spcPct val="120000"/>
              </a:lnSpc>
              <a:spcBef>
                <a:spcPts val="0"/>
              </a:spcBef>
              <a:spcAft>
                <a:spcPts val="600"/>
              </a:spcAft>
              <a:buSzPct val="130000"/>
              <a:buFontTx/>
              <a:buBlip>
                <a:blip r:embed="rId3">
                  <a:extLst>
                    <a:ext uri="{96DAC541-7B7A-43D3-8B79-37D633B846F1}">
                      <asvg:svgBlip xmlns:asvg="http://schemas.microsoft.com/office/drawing/2016/SVG/main" xmlns="" r:embed="rId4"/>
                    </a:ext>
                  </a:extLst>
                </a:blip>
              </a:buBlip>
              <a:tabLst/>
              <a:defRPr sz="1200" b="0" i="0" kern="1200">
                <a:solidFill>
                  <a:schemeClr val="tx2"/>
                </a:solidFill>
                <a:latin typeface="Museo Sans 300" panose="02000000000000000000" pitchFamily="2" charset="77"/>
                <a:ea typeface="+mn-ea"/>
                <a:cs typeface="+mn-cs"/>
              </a:defRPr>
            </a:lvl3pPr>
            <a:lvl4pPr marL="847725" indent="-179388" algn="l" defTabSz="914400" rtl="0" eaLnBrk="1" latinLnBrk="0" hangingPunct="1">
              <a:lnSpc>
                <a:spcPct val="120000"/>
              </a:lnSpc>
              <a:spcBef>
                <a:spcPts val="0"/>
              </a:spcBef>
              <a:spcAft>
                <a:spcPts val="600"/>
              </a:spcAft>
              <a:buSzPct val="130000"/>
              <a:buFontTx/>
              <a:buBlip>
                <a:blip r:embed="rId3">
                  <a:extLst>
                    <a:ext uri="{96DAC541-7B7A-43D3-8B79-37D633B846F1}">
                      <asvg:svgBlip xmlns:asvg="http://schemas.microsoft.com/office/drawing/2016/SVG/main" xmlns="" r:embed="rId4"/>
                    </a:ext>
                  </a:extLst>
                </a:blip>
              </a:buBlip>
              <a:tabLst/>
              <a:defRPr sz="1000" b="0" i="0" kern="1200">
                <a:solidFill>
                  <a:schemeClr val="tx2"/>
                </a:solidFill>
                <a:latin typeface="Museo Sans 300" panose="02000000000000000000" pitchFamily="2" charset="77"/>
                <a:ea typeface="+mn-ea"/>
                <a:cs typeface="+mn-cs"/>
              </a:defRPr>
            </a:lvl4pPr>
            <a:lvl5pPr marL="981075" indent="-133350" algn="l" defTabSz="914400" rtl="0" eaLnBrk="1" latinLnBrk="0" hangingPunct="1">
              <a:lnSpc>
                <a:spcPct val="120000"/>
              </a:lnSpc>
              <a:spcBef>
                <a:spcPts val="0"/>
              </a:spcBef>
              <a:spcAft>
                <a:spcPts val="600"/>
              </a:spcAft>
              <a:buSzPct val="130000"/>
              <a:buFontTx/>
              <a:buBlip>
                <a:blip r:embed="rId3">
                  <a:extLst>
                    <a:ext uri="{96DAC541-7B7A-43D3-8B79-37D633B846F1}">
                      <asvg:svgBlip xmlns:asvg="http://schemas.microsoft.com/office/drawing/2016/SVG/main" xmlns="" r:embed="rId4"/>
                    </a:ext>
                  </a:extLst>
                </a:blip>
              </a:buBlip>
              <a:tabLst/>
              <a:defRPr sz="800" b="0" i="0" kern="1200">
                <a:solidFill>
                  <a:schemeClr val="tx2"/>
                </a:solidFill>
                <a:latin typeface="Museo Sans 300"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67970">
              <a:lnSpc>
                <a:spcPct val="100000"/>
              </a:lnSpc>
            </a:pPr>
            <a:r>
              <a:rPr lang="en-GB" sz="1400" kern="1400" dirty="0">
                <a:solidFill>
                  <a:schemeClr val="tx1"/>
                </a:solidFill>
                <a:latin typeface="Museo Sans 100"/>
                <a:ea typeface="Verdana"/>
                <a:cs typeface="Times New Roman"/>
              </a:rPr>
              <a:t>ShinyMind have been  supporting NHS staff with their wellbeing and resilience since 2015. The ‘Resilience’ mindset programme has helped over 2,500 NHS staff face their daily challenges and do their best, in all areas of their lives.</a:t>
            </a:r>
          </a:p>
          <a:p>
            <a:pPr marL="10795" indent="0">
              <a:lnSpc>
                <a:spcPct val="100000"/>
              </a:lnSpc>
              <a:buNone/>
            </a:pPr>
            <a:r>
              <a:rPr lang="en-GB" sz="1400" kern="1400" dirty="0">
                <a:solidFill>
                  <a:schemeClr val="tx1"/>
                </a:solidFill>
                <a:latin typeface="Museo Sans 100"/>
                <a:ea typeface="Verdana"/>
                <a:cs typeface="Times New Roman"/>
              </a:rPr>
              <a:t> </a:t>
            </a:r>
          </a:p>
          <a:p>
            <a:pPr marL="267970">
              <a:lnSpc>
                <a:spcPct val="100000"/>
              </a:lnSpc>
            </a:pPr>
            <a:r>
              <a:rPr lang="en-GB" sz="1400" kern="1400" dirty="0">
                <a:solidFill>
                  <a:schemeClr val="tx1"/>
                </a:solidFill>
                <a:latin typeface="Museo Sans 100"/>
                <a:ea typeface="Verdana"/>
                <a:cs typeface="Times New Roman"/>
              </a:rPr>
              <a:t>To make this resource more accessible, they have created the ShinyMind App, now available to over 100,000 people in the NHS across primary, secondary, mental health and the wider public sector.</a:t>
            </a:r>
          </a:p>
          <a:p>
            <a:pPr marL="10795" indent="0">
              <a:lnSpc>
                <a:spcPct val="100000"/>
              </a:lnSpc>
              <a:buNone/>
            </a:pPr>
            <a:r>
              <a:rPr lang="en-GB" sz="1400" kern="1400" dirty="0">
                <a:solidFill>
                  <a:schemeClr val="tx1"/>
                </a:solidFill>
                <a:latin typeface="Museo Sans 100"/>
                <a:ea typeface="Verdana"/>
                <a:cs typeface="Times New Roman"/>
              </a:rPr>
              <a:t>                       </a:t>
            </a:r>
          </a:p>
          <a:p>
            <a:pPr marL="267970">
              <a:lnSpc>
                <a:spcPct val="100000"/>
              </a:lnSpc>
            </a:pPr>
            <a:r>
              <a:rPr lang="en-GB" sz="1400" kern="1400" dirty="0">
                <a:solidFill>
                  <a:schemeClr val="tx1"/>
                </a:solidFill>
                <a:latin typeface="Museo Sans 100"/>
                <a:ea typeface="Verdana"/>
                <a:cs typeface="Times New Roman"/>
              </a:rPr>
              <a:t>Co-designed with NHS staff from all levels, it meets their needs, and independent longitudinal research shows it works. </a:t>
            </a:r>
            <a:endParaRPr lang="en-US" sz="1400" dirty="0">
              <a:solidFill>
                <a:schemeClr val="tx1"/>
              </a:solidFill>
              <a:latin typeface="Museo Sans 100"/>
            </a:endParaRPr>
          </a:p>
        </p:txBody>
      </p:sp>
      <p:pic>
        <p:nvPicPr>
          <p:cNvPr id="4" name="Picture 3">
            <a:extLst>
              <a:ext uri="{FF2B5EF4-FFF2-40B4-BE49-F238E27FC236}">
                <a16:creationId xmlns:a16="http://schemas.microsoft.com/office/drawing/2014/main" xmlns="" id="{ECCF5F0F-390D-DA87-8235-0D98146C3EB7}"/>
              </a:ext>
            </a:extLst>
          </p:cNvPr>
          <p:cNvPicPr>
            <a:picLocks noChangeAspect="1"/>
          </p:cNvPicPr>
          <p:nvPr/>
        </p:nvPicPr>
        <p:blipFill>
          <a:blip r:embed="rId5"/>
          <a:stretch>
            <a:fillRect/>
          </a:stretch>
        </p:blipFill>
        <p:spPr>
          <a:xfrm>
            <a:off x="4611016" y="4919900"/>
            <a:ext cx="1907632" cy="1892371"/>
          </a:xfrm>
          <a:prstGeom prst="rect">
            <a:avLst/>
          </a:prstGeom>
        </p:spPr>
      </p:pic>
      <p:pic>
        <p:nvPicPr>
          <p:cNvPr id="13" name="Picture 12">
            <a:extLst>
              <a:ext uri="{FF2B5EF4-FFF2-40B4-BE49-F238E27FC236}">
                <a16:creationId xmlns:a16="http://schemas.microsoft.com/office/drawing/2014/main" xmlns="" id="{B643ECD5-2905-1DB4-A958-9996F87A221D}"/>
              </a:ext>
            </a:extLst>
          </p:cNvPr>
          <p:cNvPicPr>
            <a:picLocks noChangeAspect="1"/>
          </p:cNvPicPr>
          <p:nvPr/>
        </p:nvPicPr>
        <p:blipFill>
          <a:blip r:embed="rId6"/>
          <a:stretch>
            <a:fillRect/>
          </a:stretch>
        </p:blipFill>
        <p:spPr>
          <a:xfrm>
            <a:off x="7376467" y="1188136"/>
            <a:ext cx="3763605" cy="5325035"/>
          </a:xfrm>
          <a:prstGeom prst="rect">
            <a:avLst/>
          </a:prstGeom>
        </p:spPr>
      </p:pic>
    </p:spTree>
    <p:extLst>
      <p:ext uri="{BB962C8B-B14F-4D97-AF65-F5344CB8AC3E}">
        <p14:creationId xmlns:p14="http://schemas.microsoft.com/office/powerpoint/2010/main" val="16274256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11">
            <a:extLst>
              <a:ext uri="{FF2B5EF4-FFF2-40B4-BE49-F238E27FC236}">
                <a16:creationId xmlns:a16="http://schemas.microsoft.com/office/drawing/2014/main" xmlns="" id="{890F7600-8BC4-5543-8D85-9F45A841ABC6}"/>
              </a:ext>
            </a:extLst>
          </p:cNvPr>
          <p:cNvSpPr>
            <a:spLocks noChangeArrowheads="1"/>
          </p:cNvSpPr>
          <p:nvPr/>
        </p:nvSpPr>
        <p:spPr bwMode="auto">
          <a:xfrm>
            <a:off x="6312876" y="2411142"/>
            <a:ext cx="1218813" cy="1329594"/>
          </a:xfrm>
          <a:custGeom>
            <a:avLst/>
            <a:gdLst>
              <a:gd name="T0" fmla="*/ 3433 w 3683"/>
              <a:gd name="T1" fmla="*/ 3039 h 3901"/>
              <a:gd name="T2" fmla="*/ 3000 w 3683"/>
              <a:gd name="T3" fmla="*/ 2467 h 3901"/>
              <a:gd name="T4" fmla="*/ 2884 w 3683"/>
              <a:gd name="T5" fmla="*/ 2121 h 3901"/>
              <a:gd name="T6" fmla="*/ 3505 w 3683"/>
              <a:gd name="T7" fmla="*/ 1251 h 3901"/>
              <a:gd name="T8" fmla="*/ 3567 w 3683"/>
              <a:gd name="T9" fmla="*/ 813 h 3901"/>
              <a:gd name="T10" fmla="*/ 3173 w 3683"/>
              <a:gd name="T11" fmla="*/ 943 h 3901"/>
              <a:gd name="T12" fmla="*/ 2639 w 3683"/>
              <a:gd name="T13" fmla="*/ 1038 h 3901"/>
              <a:gd name="T14" fmla="*/ 2207 w 3683"/>
              <a:gd name="T15" fmla="*/ 1106 h 3901"/>
              <a:gd name="T16" fmla="*/ 1837 w 3683"/>
              <a:gd name="T17" fmla="*/ 577 h 3901"/>
              <a:gd name="T18" fmla="*/ 1741 w 3683"/>
              <a:gd name="T19" fmla="*/ 370 h 3901"/>
              <a:gd name="T20" fmla="*/ 1664 w 3683"/>
              <a:gd name="T21" fmla="*/ 92 h 3901"/>
              <a:gd name="T22" fmla="*/ 1423 w 3683"/>
              <a:gd name="T23" fmla="*/ 82 h 3901"/>
              <a:gd name="T24" fmla="*/ 1404 w 3683"/>
              <a:gd name="T25" fmla="*/ 447 h 3901"/>
              <a:gd name="T26" fmla="*/ 1327 w 3683"/>
              <a:gd name="T27" fmla="*/ 668 h 3901"/>
              <a:gd name="T28" fmla="*/ 1327 w 3683"/>
              <a:gd name="T29" fmla="*/ 947 h 3901"/>
              <a:gd name="T30" fmla="*/ 1241 w 3683"/>
              <a:gd name="T31" fmla="*/ 1428 h 3901"/>
              <a:gd name="T32" fmla="*/ 10 w 3683"/>
              <a:gd name="T33" fmla="*/ 1750 h 3901"/>
              <a:gd name="T34" fmla="*/ 130 w 3683"/>
              <a:gd name="T35" fmla="*/ 1996 h 3901"/>
              <a:gd name="T36" fmla="*/ 438 w 3683"/>
              <a:gd name="T37" fmla="*/ 2183 h 3901"/>
              <a:gd name="T38" fmla="*/ 799 w 3683"/>
              <a:gd name="T39" fmla="*/ 2275 h 3901"/>
              <a:gd name="T40" fmla="*/ 981 w 3683"/>
              <a:gd name="T41" fmla="*/ 2606 h 3901"/>
              <a:gd name="T42" fmla="*/ 1010 w 3683"/>
              <a:gd name="T43" fmla="*/ 2818 h 3901"/>
              <a:gd name="T44" fmla="*/ 856 w 3683"/>
              <a:gd name="T45" fmla="*/ 3371 h 3901"/>
              <a:gd name="T46" fmla="*/ 832 w 3683"/>
              <a:gd name="T47" fmla="*/ 3814 h 3901"/>
              <a:gd name="T48" fmla="*/ 1058 w 3683"/>
              <a:gd name="T49" fmla="*/ 3867 h 3901"/>
              <a:gd name="T50" fmla="*/ 2222 w 3683"/>
              <a:gd name="T51" fmla="*/ 2780 h 3901"/>
              <a:gd name="T52" fmla="*/ 2241 w 3683"/>
              <a:gd name="T53" fmla="*/ 2924 h 3901"/>
              <a:gd name="T54" fmla="*/ 2520 w 3683"/>
              <a:gd name="T55" fmla="*/ 2938 h 3901"/>
              <a:gd name="T56" fmla="*/ 2726 w 3683"/>
              <a:gd name="T57" fmla="*/ 3020 h 3901"/>
              <a:gd name="T58" fmla="*/ 3288 w 3683"/>
              <a:gd name="T59" fmla="*/ 3299 h 3901"/>
              <a:gd name="T60" fmla="*/ 3663 w 3683"/>
              <a:gd name="T61" fmla="*/ 3414 h 3901"/>
              <a:gd name="T62" fmla="*/ 3115 w 3683"/>
              <a:gd name="T63" fmla="*/ 2861 h 3901"/>
              <a:gd name="T64" fmla="*/ 2222 w 3683"/>
              <a:gd name="T65" fmla="*/ 2029 h 3901"/>
              <a:gd name="T66" fmla="*/ 2077 w 3683"/>
              <a:gd name="T67" fmla="*/ 2183 h 3901"/>
              <a:gd name="T68" fmla="*/ 1366 w 3683"/>
              <a:gd name="T69" fmla="*/ 2703 h 3901"/>
              <a:gd name="T70" fmla="*/ 1707 w 3683"/>
              <a:gd name="T71" fmla="*/ 2467 h 3901"/>
              <a:gd name="T72" fmla="*/ 1337 w 3683"/>
              <a:gd name="T73" fmla="*/ 3068 h 3901"/>
              <a:gd name="T74" fmla="*/ 702 w 3683"/>
              <a:gd name="T75" fmla="*/ 1779 h 3901"/>
              <a:gd name="T76" fmla="*/ 2769 w 3683"/>
              <a:gd name="T77" fmla="*/ 1409 h 3901"/>
              <a:gd name="T78" fmla="*/ 2971 w 3683"/>
              <a:gd name="T79" fmla="*/ 1274 h 3901"/>
              <a:gd name="T80" fmla="*/ 1351 w 3683"/>
              <a:gd name="T81" fmla="*/ 2212 h 3901"/>
              <a:gd name="T82" fmla="*/ 1414 w 3683"/>
              <a:gd name="T83" fmla="*/ 1769 h 3901"/>
              <a:gd name="T84" fmla="*/ 1900 w 3683"/>
              <a:gd name="T85" fmla="*/ 1418 h 3901"/>
              <a:gd name="T86" fmla="*/ 1592 w 3683"/>
              <a:gd name="T87" fmla="*/ 1654 h 3901"/>
              <a:gd name="T88" fmla="*/ 1707 w 3683"/>
              <a:gd name="T89" fmla="*/ 808 h 3901"/>
              <a:gd name="T90" fmla="*/ 1645 w 3683"/>
              <a:gd name="T91" fmla="*/ 678 h 3901"/>
              <a:gd name="T92" fmla="*/ 1818 w 3683"/>
              <a:gd name="T93" fmla="*/ 1207 h 3901"/>
              <a:gd name="T94" fmla="*/ 1515 w 3683"/>
              <a:gd name="T95" fmla="*/ 1457 h 3901"/>
              <a:gd name="T96" fmla="*/ 1953 w 3683"/>
              <a:gd name="T97" fmla="*/ 1630 h 3901"/>
              <a:gd name="T98" fmla="*/ 1669 w 3683"/>
              <a:gd name="T99" fmla="*/ 1957 h 3901"/>
              <a:gd name="T100" fmla="*/ 2010 w 3683"/>
              <a:gd name="T101" fmla="*/ 1866 h 3901"/>
              <a:gd name="T102" fmla="*/ 1943 w 3683"/>
              <a:gd name="T103" fmla="*/ 1996 h 3901"/>
              <a:gd name="T104" fmla="*/ 1688 w 3683"/>
              <a:gd name="T105" fmla="*/ 2260 h 3901"/>
              <a:gd name="T106" fmla="*/ 1140 w 3683"/>
              <a:gd name="T107" fmla="*/ 1774 h 3901"/>
              <a:gd name="T108" fmla="*/ 1448 w 3683"/>
              <a:gd name="T109" fmla="*/ 2933 h 3901"/>
              <a:gd name="T110" fmla="*/ 1837 w 3683"/>
              <a:gd name="T111" fmla="*/ 2640 h 3901"/>
              <a:gd name="T112" fmla="*/ 2879 w 3683"/>
              <a:gd name="T113" fmla="*/ 2529 h 3901"/>
              <a:gd name="T114" fmla="*/ 3053 w 3683"/>
              <a:gd name="T115" fmla="*/ 2775 h 3901"/>
              <a:gd name="T116" fmla="*/ 1317 w 3683"/>
              <a:gd name="T117" fmla="*/ 1866 h 3901"/>
              <a:gd name="T118" fmla="*/ 2568 w 3683"/>
              <a:gd name="T119" fmla="*/ 2467 h 3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83" h="3901">
                <a:moveTo>
                  <a:pt x="3577" y="3198"/>
                </a:moveTo>
                <a:lnTo>
                  <a:pt x="3577" y="3198"/>
                </a:lnTo>
                <a:lnTo>
                  <a:pt x="3558" y="3198"/>
                </a:lnTo>
                <a:lnTo>
                  <a:pt x="3558" y="3198"/>
                </a:lnTo>
                <a:lnTo>
                  <a:pt x="3543" y="3184"/>
                </a:lnTo>
                <a:lnTo>
                  <a:pt x="3529" y="3174"/>
                </a:lnTo>
                <a:lnTo>
                  <a:pt x="3529" y="3174"/>
                </a:lnTo>
                <a:lnTo>
                  <a:pt x="3519" y="3155"/>
                </a:lnTo>
                <a:lnTo>
                  <a:pt x="3514" y="3136"/>
                </a:lnTo>
                <a:lnTo>
                  <a:pt x="3505" y="3112"/>
                </a:lnTo>
                <a:lnTo>
                  <a:pt x="3490" y="3092"/>
                </a:lnTo>
                <a:lnTo>
                  <a:pt x="3490" y="3092"/>
                </a:lnTo>
                <a:lnTo>
                  <a:pt x="3457" y="3068"/>
                </a:lnTo>
                <a:lnTo>
                  <a:pt x="3423" y="3059"/>
                </a:lnTo>
                <a:lnTo>
                  <a:pt x="3423" y="3059"/>
                </a:lnTo>
                <a:lnTo>
                  <a:pt x="3433" y="3039"/>
                </a:lnTo>
                <a:lnTo>
                  <a:pt x="3433" y="3039"/>
                </a:lnTo>
                <a:lnTo>
                  <a:pt x="3437" y="3025"/>
                </a:lnTo>
                <a:lnTo>
                  <a:pt x="3437" y="3006"/>
                </a:lnTo>
                <a:lnTo>
                  <a:pt x="3428" y="2972"/>
                </a:lnTo>
                <a:lnTo>
                  <a:pt x="3413" y="2933"/>
                </a:lnTo>
                <a:lnTo>
                  <a:pt x="3384" y="2890"/>
                </a:lnTo>
                <a:lnTo>
                  <a:pt x="3351" y="2847"/>
                </a:lnTo>
                <a:lnTo>
                  <a:pt x="3307" y="2808"/>
                </a:lnTo>
                <a:lnTo>
                  <a:pt x="3221" y="2717"/>
                </a:lnTo>
                <a:lnTo>
                  <a:pt x="3221" y="2717"/>
                </a:lnTo>
                <a:lnTo>
                  <a:pt x="3139" y="2645"/>
                </a:lnTo>
                <a:lnTo>
                  <a:pt x="3033" y="2558"/>
                </a:lnTo>
                <a:lnTo>
                  <a:pt x="3033" y="2558"/>
                </a:lnTo>
                <a:lnTo>
                  <a:pt x="3029" y="2534"/>
                </a:lnTo>
                <a:lnTo>
                  <a:pt x="3019" y="2500"/>
                </a:lnTo>
                <a:lnTo>
                  <a:pt x="3000" y="2467"/>
                </a:lnTo>
                <a:lnTo>
                  <a:pt x="2976" y="2429"/>
                </a:lnTo>
                <a:lnTo>
                  <a:pt x="2976" y="2429"/>
                </a:lnTo>
                <a:lnTo>
                  <a:pt x="2952" y="2405"/>
                </a:lnTo>
                <a:lnTo>
                  <a:pt x="2932" y="2390"/>
                </a:lnTo>
                <a:lnTo>
                  <a:pt x="2894" y="2366"/>
                </a:lnTo>
                <a:lnTo>
                  <a:pt x="2894" y="2366"/>
                </a:lnTo>
                <a:lnTo>
                  <a:pt x="2908" y="2318"/>
                </a:lnTo>
                <a:lnTo>
                  <a:pt x="2908" y="2318"/>
                </a:lnTo>
                <a:lnTo>
                  <a:pt x="2927" y="2246"/>
                </a:lnTo>
                <a:lnTo>
                  <a:pt x="2932" y="2198"/>
                </a:lnTo>
                <a:lnTo>
                  <a:pt x="2932" y="2173"/>
                </a:lnTo>
                <a:lnTo>
                  <a:pt x="2932" y="2164"/>
                </a:lnTo>
                <a:lnTo>
                  <a:pt x="2932" y="2164"/>
                </a:lnTo>
                <a:lnTo>
                  <a:pt x="2923" y="2149"/>
                </a:lnTo>
                <a:lnTo>
                  <a:pt x="2908" y="2140"/>
                </a:lnTo>
                <a:lnTo>
                  <a:pt x="2884" y="2121"/>
                </a:lnTo>
                <a:lnTo>
                  <a:pt x="2884" y="2121"/>
                </a:lnTo>
                <a:lnTo>
                  <a:pt x="2855" y="2101"/>
                </a:lnTo>
                <a:lnTo>
                  <a:pt x="2831" y="2097"/>
                </a:lnTo>
                <a:lnTo>
                  <a:pt x="2788" y="2087"/>
                </a:lnTo>
                <a:lnTo>
                  <a:pt x="2788" y="2087"/>
                </a:lnTo>
                <a:lnTo>
                  <a:pt x="3058" y="1741"/>
                </a:lnTo>
                <a:lnTo>
                  <a:pt x="3058" y="1741"/>
                </a:lnTo>
                <a:lnTo>
                  <a:pt x="3144" y="1645"/>
                </a:lnTo>
                <a:lnTo>
                  <a:pt x="3226" y="1544"/>
                </a:lnTo>
                <a:lnTo>
                  <a:pt x="3302" y="1443"/>
                </a:lnTo>
                <a:lnTo>
                  <a:pt x="3380" y="1337"/>
                </a:lnTo>
                <a:lnTo>
                  <a:pt x="3380" y="1337"/>
                </a:lnTo>
                <a:lnTo>
                  <a:pt x="3413" y="1322"/>
                </a:lnTo>
                <a:lnTo>
                  <a:pt x="3457" y="1294"/>
                </a:lnTo>
                <a:lnTo>
                  <a:pt x="3481" y="1274"/>
                </a:lnTo>
                <a:lnTo>
                  <a:pt x="3505" y="1251"/>
                </a:lnTo>
                <a:lnTo>
                  <a:pt x="3529" y="1222"/>
                </a:lnTo>
                <a:lnTo>
                  <a:pt x="3553" y="1188"/>
                </a:lnTo>
                <a:lnTo>
                  <a:pt x="3553" y="1188"/>
                </a:lnTo>
                <a:lnTo>
                  <a:pt x="3577" y="1130"/>
                </a:lnTo>
                <a:lnTo>
                  <a:pt x="3596" y="1082"/>
                </a:lnTo>
                <a:lnTo>
                  <a:pt x="3601" y="1038"/>
                </a:lnTo>
                <a:lnTo>
                  <a:pt x="3605" y="1005"/>
                </a:lnTo>
                <a:lnTo>
                  <a:pt x="3605" y="1005"/>
                </a:lnTo>
                <a:lnTo>
                  <a:pt x="3620" y="976"/>
                </a:lnTo>
                <a:lnTo>
                  <a:pt x="3629" y="943"/>
                </a:lnTo>
                <a:lnTo>
                  <a:pt x="3629" y="909"/>
                </a:lnTo>
                <a:lnTo>
                  <a:pt x="3620" y="875"/>
                </a:lnTo>
                <a:lnTo>
                  <a:pt x="3620" y="875"/>
                </a:lnTo>
                <a:lnTo>
                  <a:pt x="3605" y="851"/>
                </a:lnTo>
                <a:lnTo>
                  <a:pt x="3586" y="832"/>
                </a:lnTo>
                <a:lnTo>
                  <a:pt x="3567" y="813"/>
                </a:lnTo>
                <a:lnTo>
                  <a:pt x="3543" y="803"/>
                </a:lnTo>
                <a:lnTo>
                  <a:pt x="3514" y="798"/>
                </a:lnTo>
                <a:lnTo>
                  <a:pt x="3490" y="798"/>
                </a:lnTo>
                <a:lnTo>
                  <a:pt x="3462" y="803"/>
                </a:lnTo>
                <a:lnTo>
                  <a:pt x="3437" y="813"/>
                </a:lnTo>
                <a:lnTo>
                  <a:pt x="3437" y="813"/>
                </a:lnTo>
                <a:lnTo>
                  <a:pt x="3404" y="837"/>
                </a:lnTo>
                <a:lnTo>
                  <a:pt x="3370" y="861"/>
                </a:lnTo>
                <a:lnTo>
                  <a:pt x="3370" y="861"/>
                </a:lnTo>
                <a:lnTo>
                  <a:pt x="3351" y="861"/>
                </a:lnTo>
                <a:lnTo>
                  <a:pt x="3327" y="861"/>
                </a:lnTo>
                <a:lnTo>
                  <a:pt x="3327" y="861"/>
                </a:lnTo>
                <a:lnTo>
                  <a:pt x="3283" y="875"/>
                </a:lnTo>
                <a:lnTo>
                  <a:pt x="3245" y="895"/>
                </a:lnTo>
                <a:lnTo>
                  <a:pt x="3206" y="919"/>
                </a:lnTo>
                <a:lnTo>
                  <a:pt x="3173" y="943"/>
                </a:lnTo>
                <a:lnTo>
                  <a:pt x="3173" y="943"/>
                </a:lnTo>
                <a:lnTo>
                  <a:pt x="3125" y="952"/>
                </a:lnTo>
                <a:lnTo>
                  <a:pt x="3125" y="952"/>
                </a:lnTo>
                <a:lnTo>
                  <a:pt x="2966" y="986"/>
                </a:lnTo>
                <a:lnTo>
                  <a:pt x="2817" y="1034"/>
                </a:lnTo>
                <a:lnTo>
                  <a:pt x="2817" y="1034"/>
                </a:lnTo>
                <a:lnTo>
                  <a:pt x="2803" y="1010"/>
                </a:lnTo>
                <a:lnTo>
                  <a:pt x="2793" y="995"/>
                </a:lnTo>
                <a:lnTo>
                  <a:pt x="2774" y="986"/>
                </a:lnTo>
                <a:lnTo>
                  <a:pt x="2774" y="986"/>
                </a:lnTo>
                <a:lnTo>
                  <a:pt x="2755" y="986"/>
                </a:lnTo>
                <a:lnTo>
                  <a:pt x="2731" y="986"/>
                </a:lnTo>
                <a:lnTo>
                  <a:pt x="2711" y="995"/>
                </a:lnTo>
                <a:lnTo>
                  <a:pt x="2687" y="1010"/>
                </a:lnTo>
                <a:lnTo>
                  <a:pt x="2687" y="1010"/>
                </a:lnTo>
                <a:lnTo>
                  <a:pt x="2639" y="1038"/>
                </a:lnTo>
                <a:lnTo>
                  <a:pt x="2610" y="1063"/>
                </a:lnTo>
                <a:lnTo>
                  <a:pt x="2582" y="1096"/>
                </a:lnTo>
                <a:lnTo>
                  <a:pt x="2582" y="1096"/>
                </a:lnTo>
                <a:lnTo>
                  <a:pt x="2544" y="1106"/>
                </a:lnTo>
                <a:lnTo>
                  <a:pt x="2544" y="1106"/>
                </a:lnTo>
                <a:lnTo>
                  <a:pt x="2524" y="1106"/>
                </a:lnTo>
                <a:lnTo>
                  <a:pt x="2505" y="1111"/>
                </a:lnTo>
                <a:lnTo>
                  <a:pt x="2505" y="1111"/>
                </a:lnTo>
                <a:lnTo>
                  <a:pt x="2486" y="1120"/>
                </a:lnTo>
                <a:lnTo>
                  <a:pt x="2486" y="1120"/>
                </a:lnTo>
                <a:lnTo>
                  <a:pt x="2246" y="1178"/>
                </a:lnTo>
                <a:lnTo>
                  <a:pt x="2246" y="1178"/>
                </a:lnTo>
                <a:lnTo>
                  <a:pt x="2241" y="1159"/>
                </a:lnTo>
                <a:lnTo>
                  <a:pt x="2236" y="1135"/>
                </a:lnTo>
                <a:lnTo>
                  <a:pt x="2222" y="1120"/>
                </a:lnTo>
                <a:lnTo>
                  <a:pt x="2207" y="1106"/>
                </a:lnTo>
                <a:lnTo>
                  <a:pt x="2193" y="1092"/>
                </a:lnTo>
                <a:lnTo>
                  <a:pt x="2174" y="1087"/>
                </a:lnTo>
                <a:lnTo>
                  <a:pt x="2149" y="1082"/>
                </a:lnTo>
                <a:lnTo>
                  <a:pt x="2125" y="1082"/>
                </a:lnTo>
                <a:lnTo>
                  <a:pt x="2125" y="1082"/>
                </a:lnTo>
                <a:lnTo>
                  <a:pt x="2096" y="1034"/>
                </a:lnTo>
                <a:lnTo>
                  <a:pt x="2096" y="1034"/>
                </a:lnTo>
                <a:lnTo>
                  <a:pt x="2092" y="1005"/>
                </a:lnTo>
                <a:lnTo>
                  <a:pt x="2077" y="976"/>
                </a:lnTo>
                <a:lnTo>
                  <a:pt x="2063" y="957"/>
                </a:lnTo>
                <a:lnTo>
                  <a:pt x="2039" y="943"/>
                </a:lnTo>
                <a:lnTo>
                  <a:pt x="2039" y="943"/>
                </a:lnTo>
                <a:lnTo>
                  <a:pt x="1832" y="620"/>
                </a:lnTo>
                <a:lnTo>
                  <a:pt x="1832" y="620"/>
                </a:lnTo>
                <a:lnTo>
                  <a:pt x="1837" y="596"/>
                </a:lnTo>
                <a:lnTo>
                  <a:pt x="1837" y="577"/>
                </a:lnTo>
                <a:lnTo>
                  <a:pt x="1827" y="563"/>
                </a:lnTo>
                <a:lnTo>
                  <a:pt x="1823" y="543"/>
                </a:lnTo>
                <a:lnTo>
                  <a:pt x="1808" y="529"/>
                </a:lnTo>
                <a:lnTo>
                  <a:pt x="1794" y="515"/>
                </a:lnTo>
                <a:lnTo>
                  <a:pt x="1779" y="505"/>
                </a:lnTo>
                <a:lnTo>
                  <a:pt x="1760" y="496"/>
                </a:lnTo>
                <a:lnTo>
                  <a:pt x="1760" y="496"/>
                </a:lnTo>
                <a:lnTo>
                  <a:pt x="1745" y="481"/>
                </a:lnTo>
                <a:lnTo>
                  <a:pt x="1736" y="467"/>
                </a:lnTo>
                <a:lnTo>
                  <a:pt x="1731" y="447"/>
                </a:lnTo>
                <a:lnTo>
                  <a:pt x="1731" y="447"/>
                </a:lnTo>
                <a:lnTo>
                  <a:pt x="1726" y="428"/>
                </a:lnTo>
                <a:lnTo>
                  <a:pt x="1726" y="409"/>
                </a:lnTo>
                <a:lnTo>
                  <a:pt x="1731" y="390"/>
                </a:lnTo>
                <a:lnTo>
                  <a:pt x="1731" y="390"/>
                </a:lnTo>
                <a:lnTo>
                  <a:pt x="1741" y="370"/>
                </a:lnTo>
                <a:lnTo>
                  <a:pt x="1750" y="351"/>
                </a:lnTo>
                <a:lnTo>
                  <a:pt x="1750" y="351"/>
                </a:lnTo>
                <a:lnTo>
                  <a:pt x="1755" y="327"/>
                </a:lnTo>
                <a:lnTo>
                  <a:pt x="1755" y="308"/>
                </a:lnTo>
                <a:lnTo>
                  <a:pt x="1750" y="283"/>
                </a:lnTo>
                <a:lnTo>
                  <a:pt x="1745" y="264"/>
                </a:lnTo>
                <a:lnTo>
                  <a:pt x="1731" y="235"/>
                </a:lnTo>
                <a:lnTo>
                  <a:pt x="1721" y="221"/>
                </a:lnTo>
                <a:lnTo>
                  <a:pt x="1721" y="221"/>
                </a:lnTo>
                <a:lnTo>
                  <a:pt x="1712" y="197"/>
                </a:lnTo>
                <a:lnTo>
                  <a:pt x="1702" y="183"/>
                </a:lnTo>
                <a:lnTo>
                  <a:pt x="1688" y="168"/>
                </a:lnTo>
                <a:lnTo>
                  <a:pt x="1669" y="154"/>
                </a:lnTo>
                <a:lnTo>
                  <a:pt x="1669" y="154"/>
                </a:lnTo>
                <a:lnTo>
                  <a:pt x="1673" y="125"/>
                </a:lnTo>
                <a:lnTo>
                  <a:pt x="1664" y="92"/>
                </a:lnTo>
                <a:lnTo>
                  <a:pt x="1664" y="92"/>
                </a:lnTo>
                <a:lnTo>
                  <a:pt x="1659" y="72"/>
                </a:lnTo>
                <a:lnTo>
                  <a:pt x="1645" y="53"/>
                </a:lnTo>
                <a:lnTo>
                  <a:pt x="1630" y="39"/>
                </a:lnTo>
                <a:lnTo>
                  <a:pt x="1616" y="24"/>
                </a:lnTo>
                <a:lnTo>
                  <a:pt x="1597" y="14"/>
                </a:lnTo>
                <a:lnTo>
                  <a:pt x="1578" y="5"/>
                </a:lnTo>
                <a:lnTo>
                  <a:pt x="1558" y="0"/>
                </a:lnTo>
                <a:lnTo>
                  <a:pt x="1534" y="0"/>
                </a:lnTo>
                <a:lnTo>
                  <a:pt x="1534" y="0"/>
                </a:lnTo>
                <a:lnTo>
                  <a:pt x="1510" y="5"/>
                </a:lnTo>
                <a:lnTo>
                  <a:pt x="1486" y="14"/>
                </a:lnTo>
                <a:lnTo>
                  <a:pt x="1467" y="24"/>
                </a:lnTo>
                <a:lnTo>
                  <a:pt x="1448" y="43"/>
                </a:lnTo>
                <a:lnTo>
                  <a:pt x="1433" y="63"/>
                </a:lnTo>
                <a:lnTo>
                  <a:pt x="1423" y="82"/>
                </a:lnTo>
                <a:lnTo>
                  <a:pt x="1419" y="106"/>
                </a:lnTo>
                <a:lnTo>
                  <a:pt x="1419" y="135"/>
                </a:lnTo>
                <a:lnTo>
                  <a:pt x="1419" y="135"/>
                </a:lnTo>
                <a:lnTo>
                  <a:pt x="1423" y="154"/>
                </a:lnTo>
                <a:lnTo>
                  <a:pt x="1423" y="154"/>
                </a:lnTo>
                <a:lnTo>
                  <a:pt x="1395" y="197"/>
                </a:lnTo>
                <a:lnTo>
                  <a:pt x="1375" y="240"/>
                </a:lnTo>
                <a:lnTo>
                  <a:pt x="1361" y="279"/>
                </a:lnTo>
                <a:lnTo>
                  <a:pt x="1351" y="317"/>
                </a:lnTo>
                <a:lnTo>
                  <a:pt x="1351" y="356"/>
                </a:lnTo>
                <a:lnTo>
                  <a:pt x="1351" y="385"/>
                </a:lnTo>
                <a:lnTo>
                  <a:pt x="1361" y="414"/>
                </a:lnTo>
                <a:lnTo>
                  <a:pt x="1380" y="433"/>
                </a:lnTo>
                <a:lnTo>
                  <a:pt x="1380" y="433"/>
                </a:lnTo>
                <a:lnTo>
                  <a:pt x="1390" y="443"/>
                </a:lnTo>
                <a:lnTo>
                  <a:pt x="1404" y="447"/>
                </a:lnTo>
                <a:lnTo>
                  <a:pt x="1423" y="457"/>
                </a:lnTo>
                <a:lnTo>
                  <a:pt x="1452" y="457"/>
                </a:lnTo>
                <a:lnTo>
                  <a:pt x="1452" y="457"/>
                </a:lnTo>
                <a:lnTo>
                  <a:pt x="1438" y="606"/>
                </a:lnTo>
                <a:lnTo>
                  <a:pt x="1438" y="606"/>
                </a:lnTo>
                <a:lnTo>
                  <a:pt x="1409" y="606"/>
                </a:lnTo>
                <a:lnTo>
                  <a:pt x="1385" y="620"/>
                </a:lnTo>
                <a:lnTo>
                  <a:pt x="1385" y="620"/>
                </a:lnTo>
                <a:lnTo>
                  <a:pt x="1375" y="625"/>
                </a:lnTo>
                <a:lnTo>
                  <a:pt x="1375" y="625"/>
                </a:lnTo>
                <a:lnTo>
                  <a:pt x="1351" y="644"/>
                </a:lnTo>
                <a:lnTo>
                  <a:pt x="1351" y="644"/>
                </a:lnTo>
                <a:lnTo>
                  <a:pt x="1346" y="649"/>
                </a:lnTo>
                <a:lnTo>
                  <a:pt x="1346" y="649"/>
                </a:lnTo>
                <a:lnTo>
                  <a:pt x="1327" y="668"/>
                </a:lnTo>
                <a:lnTo>
                  <a:pt x="1327" y="668"/>
                </a:lnTo>
                <a:lnTo>
                  <a:pt x="1332" y="668"/>
                </a:lnTo>
                <a:lnTo>
                  <a:pt x="1332" y="668"/>
                </a:lnTo>
                <a:lnTo>
                  <a:pt x="1322" y="692"/>
                </a:lnTo>
                <a:lnTo>
                  <a:pt x="1317" y="721"/>
                </a:lnTo>
                <a:lnTo>
                  <a:pt x="1317" y="745"/>
                </a:lnTo>
                <a:lnTo>
                  <a:pt x="1327" y="774"/>
                </a:lnTo>
                <a:lnTo>
                  <a:pt x="1327" y="774"/>
                </a:lnTo>
                <a:lnTo>
                  <a:pt x="1342" y="794"/>
                </a:lnTo>
                <a:lnTo>
                  <a:pt x="1342" y="794"/>
                </a:lnTo>
                <a:lnTo>
                  <a:pt x="1356" y="808"/>
                </a:lnTo>
                <a:lnTo>
                  <a:pt x="1366" y="823"/>
                </a:lnTo>
                <a:lnTo>
                  <a:pt x="1366" y="823"/>
                </a:lnTo>
                <a:lnTo>
                  <a:pt x="1351" y="856"/>
                </a:lnTo>
                <a:lnTo>
                  <a:pt x="1351" y="856"/>
                </a:lnTo>
                <a:lnTo>
                  <a:pt x="1337" y="904"/>
                </a:lnTo>
                <a:lnTo>
                  <a:pt x="1327" y="947"/>
                </a:lnTo>
                <a:lnTo>
                  <a:pt x="1322" y="990"/>
                </a:lnTo>
                <a:lnTo>
                  <a:pt x="1322" y="1034"/>
                </a:lnTo>
                <a:lnTo>
                  <a:pt x="1327" y="1072"/>
                </a:lnTo>
                <a:lnTo>
                  <a:pt x="1337" y="1111"/>
                </a:lnTo>
                <a:lnTo>
                  <a:pt x="1351" y="1174"/>
                </a:lnTo>
                <a:lnTo>
                  <a:pt x="1351" y="1174"/>
                </a:lnTo>
                <a:lnTo>
                  <a:pt x="1332" y="1284"/>
                </a:lnTo>
                <a:lnTo>
                  <a:pt x="1303" y="1394"/>
                </a:lnTo>
                <a:lnTo>
                  <a:pt x="1303" y="1394"/>
                </a:lnTo>
                <a:lnTo>
                  <a:pt x="1294" y="1404"/>
                </a:lnTo>
                <a:lnTo>
                  <a:pt x="1289" y="1414"/>
                </a:lnTo>
                <a:lnTo>
                  <a:pt x="1279" y="1423"/>
                </a:lnTo>
                <a:lnTo>
                  <a:pt x="1279" y="1423"/>
                </a:lnTo>
                <a:lnTo>
                  <a:pt x="1279" y="1433"/>
                </a:lnTo>
                <a:lnTo>
                  <a:pt x="1279" y="1433"/>
                </a:lnTo>
                <a:lnTo>
                  <a:pt x="1241" y="1428"/>
                </a:lnTo>
                <a:lnTo>
                  <a:pt x="1202" y="1428"/>
                </a:lnTo>
                <a:lnTo>
                  <a:pt x="1159" y="1433"/>
                </a:lnTo>
                <a:lnTo>
                  <a:pt x="1111" y="1443"/>
                </a:lnTo>
                <a:lnTo>
                  <a:pt x="1063" y="1457"/>
                </a:lnTo>
                <a:lnTo>
                  <a:pt x="1015" y="1471"/>
                </a:lnTo>
                <a:lnTo>
                  <a:pt x="966" y="1496"/>
                </a:lnTo>
                <a:lnTo>
                  <a:pt x="923" y="1524"/>
                </a:lnTo>
                <a:lnTo>
                  <a:pt x="923" y="1524"/>
                </a:lnTo>
                <a:lnTo>
                  <a:pt x="751" y="1563"/>
                </a:lnTo>
                <a:lnTo>
                  <a:pt x="751" y="1563"/>
                </a:lnTo>
                <a:lnTo>
                  <a:pt x="250" y="1678"/>
                </a:lnTo>
                <a:lnTo>
                  <a:pt x="250" y="1678"/>
                </a:lnTo>
                <a:lnTo>
                  <a:pt x="39" y="1736"/>
                </a:lnTo>
                <a:lnTo>
                  <a:pt x="39" y="1736"/>
                </a:lnTo>
                <a:lnTo>
                  <a:pt x="24" y="1741"/>
                </a:lnTo>
                <a:lnTo>
                  <a:pt x="10" y="1750"/>
                </a:lnTo>
                <a:lnTo>
                  <a:pt x="5" y="1765"/>
                </a:lnTo>
                <a:lnTo>
                  <a:pt x="0" y="1779"/>
                </a:lnTo>
                <a:lnTo>
                  <a:pt x="0" y="1794"/>
                </a:lnTo>
                <a:lnTo>
                  <a:pt x="5" y="1808"/>
                </a:lnTo>
                <a:lnTo>
                  <a:pt x="10" y="1822"/>
                </a:lnTo>
                <a:lnTo>
                  <a:pt x="24" y="1832"/>
                </a:lnTo>
                <a:lnTo>
                  <a:pt x="24" y="1832"/>
                </a:lnTo>
                <a:lnTo>
                  <a:pt x="115" y="1885"/>
                </a:lnTo>
                <a:lnTo>
                  <a:pt x="115" y="1885"/>
                </a:lnTo>
                <a:lnTo>
                  <a:pt x="111" y="1909"/>
                </a:lnTo>
                <a:lnTo>
                  <a:pt x="111" y="1933"/>
                </a:lnTo>
                <a:lnTo>
                  <a:pt x="111" y="1933"/>
                </a:lnTo>
                <a:lnTo>
                  <a:pt x="115" y="1957"/>
                </a:lnTo>
                <a:lnTo>
                  <a:pt x="120" y="1982"/>
                </a:lnTo>
                <a:lnTo>
                  <a:pt x="130" y="1996"/>
                </a:lnTo>
                <a:lnTo>
                  <a:pt x="130" y="1996"/>
                </a:lnTo>
                <a:lnTo>
                  <a:pt x="144" y="2020"/>
                </a:lnTo>
                <a:lnTo>
                  <a:pt x="163" y="2039"/>
                </a:lnTo>
                <a:lnTo>
                  <a:pt x="192" y="2063"/>
                </a:lnTo>
                <a:lnTo>
                  <a:pt x="192" y="2063"/>
                </a:lnTo>
                <a:lnTo>
                  <a:pt x="197" y="2092"/>
                </a:lnTo>
                <a:lnTo>
                  <a:pt x="207" y="2111"/>
                </a:lnTo>
                <a:lnTo>
                  <a:pt x="226" y="2140"/>
                </a:lnTo>
                <a:lnTo>
                  <a:pt x="226" y="2140"/>
                </a:lnTo>
                <a:lnTo>
                  <a:pt x="245" y="2164"/>
                </a:lnTo>
                <a:lnTo>
                  <a:pt x="269" y="2178"/>
                </a:lnTo>
                <a:lnTo>
                  <a:pt x="298" y="2193"/>
                </a:lnTo>
                <a:lnTo>
                  <a:pt x="327" y="2198"/>
                </a:lnTo>
                <a:lnTo>
                  <a:pt x="356" y="2202"/>
                </a:lnTo>
                <a:lnTo>
                  <a:pt x="385" y="2202"/>
                </a:lnTo>
                <a:lnTo>
                  <a:pt x="414" y="2198"/>
                </a:lnTo>
                <a:lnTo>
                  <a:pt x="438" y="2183"/>
                </a:lnTo>
                <a:lnTo>
                  <a:pt x="438" y="2183"/>
                </a:lnTo>
                <a:lnTo>
                  <a:pt x="467" y="2164"/>
                </a:lnTo>
                <a:lnTo>
                  <a:pt x="481" y="2149"/>
                </a:lnTo>
                <a:lnTo>
                  <a:pt x="481" y="2149"/>
                </a:lnTo>
                <a:lnTo>
                  <a:pt x="481" y="2159"/>
                </a:lnTo>
                <a:lnTo>
                  <a:pt x="476" y="2164"/>
                </a:lnTo>
                <a:lnTo>
                  <a:pt x="476" y="2164"/>
                </a:lnTo>
                <a:lnTo>
                  <a:pt x="481" y="2173"/>
                </a:lnTo>
                <a:lnTo>
                  <a:pt x="491" y="2183"/>
                </a:lnTo>
                <a:lnTo>
                  <a:pt x="515" y="2202"/>
                </a:lnTo>
                <a:lnTo>
                  <a:pt x="548" y="2212"/>
                </a:lnTo>
                <a:lnTo>
                  <a:pt x="591" y="2226"/>
                </a:lnTo>
                <a:lnTo>
                  <a:pt x="678" y="2241"/>
                </a:lnTo>
                <a:lnTo>
                  <a:pt x="751" y="2251"/>
                </a:lnTo>
                <a:lnTo>
                  <a:pt x="751" y="2251"/>
                </a:lnTo>
                <a:lnTo>
                  <a:pt x="799" y="2275"/>
                </a:lnTo>
                <a:lnTo>
                  <a:pt x="799" y="2275"/>
                </a:lnTo>
                <a:lnTo>
                  <a:pt x="842" y="2318"/>
                </a:lnTo>
                <a:lnTo>
                  <a:pt x="875" y="2342"/>
                </a:lnTo>
                <a:lnTo>
                  <a:pt x="914" y="2361"/>
                </a:lnTo>
                <a:lnTo>
                  <a:pt x="914" y="2361"/>
                </a:lnTo>
                <a:lnTo>
                  <a:pt x="942" y="2381"/>
                </a:lnTo>
                <a:lnTo>
                  <a:pt x="976" y="2390"/>
                </a:lnTo>
                <a:lnTo>
                  <a:pt x="1024" y="2405"/>
                </a:lnTo>
                <a:lnTo>
                  <a:pt x="1024" y="2405"/>
                </a:lnTo>
                <a:lnTo>
                  <a:pt x="1063" y="2424"/>
                </a:lnTo>
                <a:lnTo>
                  <a:pt x="1063" y="2424"/>
                </a:lnTo>
                <a:lnTo>
                  <a:pt x="1024" y="2496"/>
                </a:lnTo>
                <a:lnTo>
                  <a:pt x="1024" y="2496"/>
                </a:lnTo>
                <a:lnTo>
                  <a:pt x="995" y="2558"/>
                </a:lnTo>
                <a:lnTo>
                  <a:pt x="981" y="2606"/>
                </a:lnTo>
                <a:lnTo>
                  <a:pt x="981" y="2606"/>
                </a:lnTo>
                <a:lnTo>
                  <a:pt x="962" y="2659"/>
                </a:lnTo>
                <a:lnTo>
                  <a:pt x="957" y="2679"/>
                </a:lnTo>
                <a:lnTo>
                  <a:pt x="957" y="2698"/>
                </a:lnTo>
                <a:lnTo>
                  <a:pt x="957" y="2698"/>
                </a:lnTo>
                <a:lnTo>
                  <a:pt x="962" y="2722"/>
                </a:lnTo>
                <a:lnTo>
                  <a:pt x="971" y="2746"/>
                </a:lnTo>
                <a:lnTo>
                  <a:pt x="981" y="2765"/>
                </a:lnTo>
                <a:lnTo>
                  <a:pt x="991" y="2780"/>
                </a:lnTo>
                <a:lnTo>
                  <a:pt x="991" y="2780"/>
                </a:lnTo>
                <a:lnTo>
                  <a:pt x="986" y="2794"/>
                </a:lnTo>
                <a:lnTo>
                  <a:pt x="986" y="2794"/>
                </a:lnTo>
                <a:lnTo>
                  <a:pt x="981" y="2804"/>
                </a:lnTo>
                <a:lnTo>
                  <a:pt x="981" y="2808"/>
                </a:lnTo>
                <a:lnTo>
                  <a:pt x="991" y="2823"/>
                </a:lnTo>
                <a:lnTo>
                  <a:pt x="1005" y="2823"/>
                </a:lnTo>
                <a:lnTo>
                  <a:pt x="1010" y="2818"/>
                </a:lnTo>
                <a:lnTo>
                  <a:pt x="1015" y="2813"/>
                </a:lnTo>
                <a:lnTo>
                  <a:pt x="1015" y="2813"/>
                </a:lnTo>
                <a:lnTo>
                  <a:pt x="1034" y="2789"/>
                </a:lnTo>
                <a:lnTo>
                  <a:pt x="1034" y="2789"/>
                </a:lnTo>
                <a:lnTo>
                  <a:pt x="1068" y="2789"/>
                </a:lnTo>
                <a:lnTo>
                  <a:pt x="1068" y="2789"/>
                </a:lnTo>
                <a:lnTo>
                  <a:pt x="1024" y="3107"/>
                </a:lnTo>
                <a:lnTo>
                  <a:pt x="1024" y="3107"/>
                </a:lnTo>
                <a:lnTo>
                  <a:pt x="966" y="3184"/>
                </a:lnTo>
                <a:lnTo>
                  <a:pt x="966" y="3184"/>
                </a:lnTo>
                <a:lnTo>
                  <a:pt x="928" y="3227"/>
                </a:lnTo>
                <a:lnTo>
                  <a:pt x="894" y="3270"/>
                </a:lnTo>
                <a:lnTo>
                  <a:pt x="880" y="3294"/>
                </a:lnTo>
                <a:lnTo>
                  <a:pt x="870" y="3318"/>
                </a:lnTo>
                <a:lnTo>
                  <a:pt x="861" y="3347"/>
                </a:lnTo>
                <a:lnTo>
                  <a:pt x="856" y="3371"/>
                </a:lnTo>
                <a:lnTo>
                  <a:pt x="856" y="3371"/>
                </a:lnTo>
                <a:lnTo>
                  <a:pt x="856" y="3395"/>
                </a:lnTo>
                <a:lnTo>
                  <a:pt x="861" y="3419"/>
                </a:lnTo>
                <a:lnTo>
                  <a:pt x="870" y="3434"/>
                </a:lnTo>
                <a:lnTo>
                  <a:pt x="885" y="3448"/>
                </a:lnTo>
                <a:lnTo>
                  <a:pt x="885" y="3448"/>
                </a:lnTo>
                <a:lnTo>
                  <a:pt x="851" y="3515"/>
                </a:lnTo>
                <a:lnTo>
                  <a:pt x="832" y="3568"/>
                </a:lnTo>
                <a:lnTo>
                  <a:pt x="818" y="3621"/>
                </a:lnTo>
                <a:lnTo>
                  <a:pt x="813" y="3659"/>
                </a:lnTo>
                <a:lnTo>
                  <a:pt x="813" y="3659"/>
                </a:lnTo>
                <a:lnTo>
                  <a:pt x="808" y="3698"/>
                </a:lnTo>
                <a:lnTo>
                  <a:pt x="808" y="3741"/>
                </a:lnTo>
                <a:lnTo>
                  <a:pt x="818" y="3775"/>
                </a:lnTo>
                <a:lnTo>
                  <a:pt x="832" y="3814"/>
                </a:lnTo>
                <a:lnTo>
                  <a:pt x="832" y="3814"/>
                </a:lnTo>
                <a:lnTo>
                  <a:pt x="847" y="3833"/>
                </a:lnTo>
                <a:lnTo>
                  <a:pt x="861" y="3852"/>
                </a:lnTo>
                <a:lnTo>
                  <a:pt x="880" y="3867"/>
                </a:lnTo>
                <a:lnTo>
                  <a:pt x="904" y="3881"/>
                </a:lnTo>
                <a:lnTo>
                  <a:pt x="923" y="3891"/>
                </a:lnTo>
                <a:lnTo>
                  <a:pt x="942" y="3895"/>
                </a:lnTo>
                <a:lnTo>
                  <a:pt x="966" y="3900"/>
                </a:lnTo>
                <a:lnTo>
                  <a:pt x="981" y="3895"/>
                </a:lnTo>
                <a:lnTo>
                  <a:pt x="981" y="3895"/>
                </a:lnTo>
                <a:lnTo>
                  <a:pt x="1000" y="3881"/>
                </a:lnTo>
                <a:lnTo>
                  <a:pt x="1000" y="3881"/>
                </a:lnTo>
                <a:lnTo>
                  <a:pt x="1015" y="3881"/>
                </a:lnTo>
                <a:lnTo>
                  <a:pt x="1029" y="3881"/>
                </a:lnTo>
                <a:lnTo>
                  <a:pt x="1044" y="3876"/>
                </a:lnTo>
                <a:lnTo>
                  <a:pt x="1058" y="3867"/>
                </a:lnTo>
                <a:lnTo>
                  <a:pt x="1058" y="3867"/>
                </a:lnTo>
                <a:lnTo>
                  <a:pt x="1188" y="3717"/>
                </a:lnTo>
                <a:lnTo>
                  <a:pt x="1313" y="3568"/>
                </a:lnTo>
                <a:lnTo>
                  <a:pt x="1558" y="3260"/>
                </a:lnTo>
                <a:lnTo>
                  <a:pt x="1558" y="3260"/>
                </a:lnTo>
                <a:lnTo>
                  <a:pt x="1693" y="3097"/>
                </a:lnTo>
                <a:lnTo>
                  <a:pt x="1832" y="2938"/>
                </a:lnTo>
                <a:lnTo>
                  <a:pt x="1832" y="2938"/>
                </a:lnTo>
                <a:lnTo>
                  <a:pt x="1861" y="2943"/>
                </a:lnTo>
                <a:lnTo>
                  <a:pt x="1885" y="2938"/>
                </a:lnTo>
                <a:lnTo>
                  <a:pt x="1914" y="2928"/>
                </a:lnTo>
                <a:lnTo>
                  <a:pt x="1938" y="2909"/>
                </a:lnTo>
                <a:lnTo>
                  <a:pt x="1938" y="2909"/>
                </a:lnTo>
                <a:lnTo>
                  <a:pt x="2116" y="2756"/>
                </a:lnTo>
                <a:lnTo>
                  <a:pt x="2116" y="2756"/>
                </a:lnTo>
                <a:lnTo>
                  <a:pt x="2169" y="2765"/>
                </a:lnTo>
                <a:lnTo>
                  <a:pt x="2222" y="2780"/>
                </a:lnTo>
                <a:lnTo>
                  <a:pt x="2222" y="2780"/>
                </a:lnTo>
                <a:lnTo>
                  <a:pt x="2217" y="2794"/>
                </a:lnTo>
                <a:lnTo>
                  <a:pt x="2217" y="2808"/>
                </a:lnTo>
                <a:lnTo>
                  <a:pt x="2217" y="2808"/>
                </a:lnTo>
                <a:lnTo>
                  <a:pt x="2222" y="2813"/>
                </a:lnTo>
                <a:lnTo>
                  <a:pt x="2222" y="2813"/>
                </a:lnTo>
                <a:lnTo>
                  <a:pt x="2222" y="2823"/>
                </a:lnTo>
                <a:lnTo>
                  <a:pt x="2217" y="2832"/>
                </a:lnTo>
                <a:lnTo>
                  <a:pt x="2207" y="2852"/>
                </a:lnTo>
                <a:lnTo>
                  <a:pt x="2198" y="2866"/>
                </a:lnTo>
                <a:lnTo>
                  <a:pt x="2193" y="2880"/>
                </a:lnTo>
                <a:lnTo>
                  <a:pt x="2193" y="2880"/>
                </a:lnTo>
                <a:lnTo>
                  <a:pt x="2198" y="2890"/>
                </a:lnTo>
                <a:lnTo>
                  <a:pt x="2207" y="2904"/>
                </a:lnTo>
                <a:lnTo>
                  <a:pt x="2222" y="2914"/>
                </a:lnTo>
                <a:lnTo>
                  <a:pt x="2241" y="2924"/>
                </a:lnTo>
                <a:lnTo>
                  <a:pt x="2265" y="2933"/>
                </a:lnTo>
                <a:lnTo>
                  <a:pt x="2289" y="2938"/>
                </a:lnTo>
                <a:lnTo>
                  <a:pt x="2318" y="2943"/>
                </a:lnTo>
                <a:lnTo>
                  <a:pt x="2347" y="2938"/>
                </a:lnTo>
                <a:lnTo>
                  <a:pt x="2347" y="2938"/>
                </a:lnTo>
                <a:lnTo>
                  <a:pt x="2371" y="2933"/>
                </a:lnTo>
                <a:lnTo>
                  <a:pt x="2390" y="2928"/>
                </a:lnTo>
                <a:lnTo>
                  <a:pt x="2428" y="2909"/>
                </a:lnTo>
                <a:lnTo>
                  <a:pt x="2452" y="2890"/>
                </a:lnTo>
                <a:lnTo>
                  <a:pt x="2472" y="2871"/>
                </a:lnTo>
                <a:lnTo>
                  <a:pt x="2472" y="2871"/>
                </a:lnTo>
                <a:lnTo>
                  <a:pt x="2486" y="2876"/>
                </a:lnTo>
                <a:lnTo>
                  <a:pt x="2486" y="2876"/>
                </a:lnTo>
                <a:lnTo>
                  <a:pt x="2491" y="2890"/>
                </a:lnTo>
                <a:lnTo>
                  <a:pt x="2500" y="2914"/>
                </a:lnTo>
                <a:lnTo>
                  <a:pt x="2520" y="2938"/>
                </a:lnTo>
                <a:lnTo>
                  <a:pt x="2534" y="2953"/>
                </a:lnTo>
                <a:lnTo>
                  <a:pt x="2553" y="2962"/>
                </a:lnTo>
                <a:lnTo>
                  <a:pt x="2553" y="2962"/>
                </a:lnTo>
                <a:lnTo>
                  <a:pt x="2577" y="2972"/>
                </a:lnTo>
                <a:lnTo>
                  <a:pt x="2597" y="2977"/>
                </a:lnTo>
                <a:lnTo>
                  <a:pt x="2620" y="2977"/>
                </a:lnTo>
                <a:lnTo>
                  <a:pt x="2634" y="2972"/>
                </a:lnTo>
                <a:lnTo>
                  <a:pt x="2663" y="2967"/>
                </a:lnTo>
                <a:lnTo>
                  <a:pt x="2678" y="2962"/>
                </a:lnTo>
                <a:lnTo>
                  <a:pt x="2678" y="2962"/>
                </a:lnTo>
                <a:lnTo>
                  <a:pt x="2716" y="2977"/>
                </a:lnTo>
                <a:lnTo>
                  <a:pt x="2716" y="2977"/>
                </a:lnTo>
                <a:lnTo>
                  <a:pt x="2716" y="2996"/>
                </a:lnTo>
                <a:lnTo>
                  <a:pt x="2716" y="2996"/>
                </a:lnTo>
                <a:lnTo>
                  <a:pt x="2721" y="3006"/>
                </a:lnTo>
                <a:lnTo>
                  <a:pt x="2726" y="3020"/>
                </a:lnTo>
                <a:lnTo>
                  <a:pt x="2740" y="3030"/>
                </a:lnTo>
                <a:lnTo>
                  <a:pt x="2755" y="3039"/>
                </a:lnTo>
                <a:lnTo>
                  <a:pt x="2793" y="3054"/>
                </a:lnTo>
                <a:lnTo>
                  <a:pt x="2812" y="3059"/>
                </a:lnTo>
                <a:lnTo>
                  <a:pt x="2831" y="3059"/>
                </a:lnTo>
                <a:lnTo>
                  <a:pt x="2831" y="3059"/>
                </a:lnTo>
                <a:lnTo>
                  <a:pt x="2850" y="3054"/>
                </a:lnTo>
                <a:lnTo>
                  <a:pt x="2870" y="3049"/>
                </a:lnTo>
                <a:lnTo>
                  <a:pt x="2870" y="3049"/>
                </a:lnTo>
                <a:lnTo>
                  <a:pt x="2956" y="3126"/>
                </a:lnTo>
                <a:lnTo>
                  <a:pt x="3038" y="3184"/>
                </a:lnTo>
                <a:lnTo>
                  <a:pt x="3111" y="3222"/>
                </a:lnTo>
                <a:lnTo>
                  <a:pt x="3173" y="3251"/>
                </a:lnTo>
                <a:lnTo>
                  <a:pt x="3173" y="3251"/>
                </a:lnTo>
                <a:lnTo>
                  <a:pt x="3230" y="3270"/>
                </a:lnTo>
                <a:lnTo>
                  <a:pt x="3288" y="3299"/>
                </a:lnTo>
                <a:lnTo>
                  <a:pt x="3322" y="3318"/>
                </a:lnTo>
                <a:lnTo>
                  <a:pt x="3351" y="3337"/>
                </a:lnTo>
                <a:lnTo>
                  <a:pt x="3375" y="3366"/>
                </a:lnTo>
                <a:lnTo>
                  <a:pt x="3399" y="3395"/>
                </a:lnTo>
                <a:lnTo>
                  <a:pt x="3399" y="3395"/>
                </a:lnTo>
                <a:lnTo>
                  <a:pt x="3418" y="3419"/>
                </a:lnTo>
                <a:lnTo>
                  <a:pt x="3437" y="3443"/>
                </a:lnTo>
                <a:lnTo>
                  <a:pt x="3437" y="3443"/>
                </a:lnTo>
                <a:lnTo>
                  <a:pt x="3466" y="3463"/>
                </a:lnTo>
                <a:lnTo>
                  <a:pt x="3495" y="3477"/>
                </a:lnTo>
                <a:lnTo>
                  <a:pt x="3529" y="3482"/>
                </a:lnTo>
                <a:lnTo>
                  <a:pt x="3558" y="3482"/>
                </a:lnTo>
                <a:lnTo>
                  <a:pt x="3591" y="3477"/>
                </a:lnTo>
                <a:lnTo>
                  <a:pt x="3620" y="3463"/>
                </a:lnTo>
                <a:lnTo>
                  <a:pt x="3644" y="3439"/>
                </a:lnTo>
                <a:lnTo>
                  <a:pt x="3663" y="3414"/>
                </a:lnTo>
                <a:lnTo>
                  <a:pt x="3663" y="3414"/>
                </a:lnTo>
                <a:lnTo>
                  <a:pt x="3677" y="3381"/>
                </a:lnTo>
                <a:lnTo>
                  <a:pt x="3682" y="3347"/>
                </a:lnTo>
                <a:lnTo>
                  <a:pt x="3682" y="3318"/>
                </a:lnTo>
                <a:lnTo>
                  <a:pt x="3673" y="3284"/>
                </a:lnTo>
                <a:lnTo>
                  <a:pt x="3658" y="3255"/>
                </a:lnTo>
                <a:lnTo>
                  <a:pt x="3639" y="3231"/>
                </a:lnTo>
                <a:lnTo>
                  <a:pt x="3610" y="3212"/>
                </a:lnTo>
                <a:lnTo>
                  <a:pt x="3577" y="3198"/>
                </a:lnTo>
                <a:close/>
                <a:moveTo>
                  <a:pt x="3019" y="2933"/>
                </a:moveTo>
                <a:lnTo>
                  <a:pt x="3019" y="2933"/>
                </a:lnTo>
                <a:lnTo>
                  <a:pt x="3043" y="2909"/>
                </a:lnTo>
                <a:lnTo>
                  <a:pt x="3043" y="2909"/>
                </a:lnTo>
                <a:lnTo>
                  <a:pt x="3082" y="2880"/>
                </a:lnTo>
                <a:lnTo>
                  <a:pt x="3115" y="2861"/>
                </a:lnTo>
                <a:lnTo>
                  <a:pt x="3115" y="2861"/>
                </a:lnTo>
                <a:lnTo>
                  <a:pt x="3120" y="2861"/>
                </a:lnTo>
                <a:lnTo>
                  <a:pt x="3120" y="2861"/>
                </a:lnTo>
                <a:lnTo>
                  <a:pt x="3091" y="2885"/>
                </a:lnTo>
                <a:lnTo>
                  <a:pt x="3072" y="2909"/>
                </a:lnTo>
                <a:lnTo>
                  <a:pt x="3048" y="2948"/>
                </a:lnTo>
                <a:lnTo>
                  <a:pt x="3048" y="2948"/>
                </a:lnTo>
                <a:lnTo>
                  <a:pt x="3019" y="2933"/>
                </a:lnTo>
                <a:close/>
                <a:moveTo>
                  <a:pt x="2077" y="2183"/>
                </a:moveTo>
                <a:lnTo>
                  <a:pt x="2077" y="2183"/>
                </a:lnTo>
                <a:lnTo>
                  <a:pt x="1900" y="2337"/>
                </a:lnTo>
                <a:lnTo>
                  <a:pt x="1900" y="2337"/>
                </a:lnTo>
                <a:lnTo>
                  <a:pt x="1900" y="2337"/>
                </a:lnTo>
                <a:lnTo>
                  <a:pt x="1900" y="2337"/>
                </a:lnTo>
                <a:lnTo>
                  <a:pt x="2053" y="2173"/>
                </a:lnTo>
                <a:lnTo>
                  <a:pt x="2053" y="2173"/>
                </a:lnTo>
                <a:lnTo>
                  <a:pt x="2222" y="2029"/>
                </a:lnTo>
                <a:lnTo>
                  <a:pt x="2222" y="2029"/>
                </a:lnTo>
                <a:lnTo>
                  <a:pt x="2323" y="1953"/>
                </a:lnTo>
                <a:lnTo>
                  <a:pt x="2424" y="1875"/>
                </a:lnTo>
                <a:lnTo>
                  <a:pt x="2630" y="1726"/>
                </a:lnTo>
                <a:lnTo>
                  <a:pt x="2630" y="1726"/>
                </a:lnTo>
                <a:lnTo>
                  <a:pt x="2764" y="1640"/>
                </a:lnTo>
                <a:lnTo>
                  <a:pt x="2764" y="1640"/>
                </a:lnTo>
                <a:lnTo>
                  <a:pt x="2769" y="1640"/>
                </a:lnTo>
                <a:lnTo>
                  <a:pt x="2769" y="1640"/>
                </a:lnTo>
                <a:lnTo>
                  <a:pt x="2625" y="1779"/>
                </a:lnTo>
                <a:lnTo>
                  <a:pt x="2625" y="1779"/>
                </a:lnTo>
                <a:lnTo>
                  <a:pt x="2553" y="1822"/>
                </a:lnTo>
                <a:lnTo>
                  <a:pt x="2481" y="1871"/>
                </a:lnTo>
                <a:lnTo>
                  <a:pt x="2342" y="1972"/>
                </a:lnTo>
                <a:lnTo>
                  <a:pt x="2207" y="2077"/>
                </a:lnTo>
                <a:lnTo>
                  <a:pt x="2077" y="2183"/>
                </a:lnTo>
                <a:close/>
                <a:moveTo>
                  <a:pt x="2328" y="2241"/>
                </a:moveTo>
                <a:lnTo>
                  <a:pt x="2328" y="2241"/>
                </a:lnTo>
                <a:lnTo>
                  <a:pt x="2275" y="2284"/>
                </a:lnTo>
                <a:lnTo>
                  <a:pt x="2275" y="2284"/>
                </a:lnTo>
                <a:lnTo>
                  <a:pt x="2299" y="2251"/>
                </a:lnTo>
                <a:lnTo>
                  <a:pt x="2299" y="2251"/>
                </a:lnTo>
                <a:lnTo>
                  <a:pt x="2328" y="2241"/>
                </a:lnTo>
                <a:close/>
                <a:moveTo>
                  <a:pt x="1260" y="2852"/>
                </a:moveTo>
                <a:lnTo>
                  <a:pt x="1260" y="2852"/>
                </a:lnTo>
                <a:lnTo>
                  <a:pt x="1289" y="2789"/>
                </a:lnTo>
                <a:lnTo>
                  <a:pt x="1308" y="2765"/>
                </a:lnTo>
                <a:lnTo>
                  <a:pt x="1322" y="2746"/>
                </a:lnTo>
                <a:lnTo>
                  <a:pt x="1322" y="2746"/>
                </a:lnTo>
                <a:lnTo>
                  <a:pt x="1342" y="2727"/>
                </a:lnTo>
                <a:lnTo>
                  <a:pt x="1366" y="2703"/>
                </a:lnTo>
                <a:lnTo>
                  <a:pt x="1366" y="2703"/>
                </a:lnTo>
                <a:lnTo>
                  <a:pt x="1399" y="2659"/>
                </a:lnTo>
                <a:lnTo>
                  <a:pt x="1414" y="2645"/>
                </a:lnTo>
                <a:lnTo>
                  <a:pt x="1428" y="2635"/>
                </a:lnTo>
                <a:lnTo>
                  <a:pt x="1428" y="2635"/>
                </a:lnTo>
                <a:lnTo>
                  <a:pt x="1452" y="2635"/>
                </a:lnTo>
                <a:lnTo>
                  <a:pt x="1452" y="2635"/>
                </a:lnTo>
                <a:lnTo>
                  <a:pt x="1457" y="2616"/>
                </a:lnTo>
                <a:lnTo>
                  <a:pt x="1472" y="2597"/>
                </a:lnTo>
                <a:lnTo>
                  <a:pt x="1472" y="2597"/>
                </a:lnTo>
                <a:lnTo>
                  <a:pt x="1491" y="2577"/>
                </a:lnTo>
                <a:lnTo>
                  <a:pt x="1510" y="2563"/>
                </a:lnTo>
                <a:lnTo>
                  <a:pt x="1534" y="2553"/>
                </a:lnTo>
                <a:lnTo>
                  <a:pt x="1534" y="2553"/>
                </a:lnTo>
                <a:lnTo>
                  <a:pt x="1606" y="2520"/>
                </a:lnTo>
                <a:lnTo>
                  <a:pt x="1707" y="2467"/>
                </a:lnTo>
                <a:lnTo>
                  <a:pt x="1707" y="2467"/>
                </a:lnTo>
                <a:lnTo>
                  <a:pt x="1472" y="2659"/>
                </a:lnTo>
                <a:lnTo>
                  <a:pt x="1472" y="2659"/>
                </a:lnTo>
                <a:lnTo>
                  <a:pt x="1356" y="2760"/>
                </a:lnTo>
                <a:lnTo>
                  <a:pt x="1260" y="2852"/>
                </a:lnTo>
                <a:close/>
                <a:moveTo>
                  <a:pt x="1370" y="3078"/>
                </a:moveTo>
                <a:lnTo>
                  <a:pt x="1370" y="3078"/>
                </a:lnTo>
                <a:lnTo>
                  <a:pt x="1322" y="3116"/>
                </a:lnTo>
                <a:lnTo>
                  <a:pt x="1322" y="3116"/>
                </a:lnTo>
                <a:lnTo>
                  <a:pt x="1226" y="3188"/>
                </a:lnTo>
                <a:lnTo>
                  <a:pt x="1226" y="3188"/>
                </a:lnTo>
                <a:lnTo>
                  <a:pt x="1284" y="3102"/>
                </a:lnTo>
                <a:lnTo>
                  <a:pt x="1284" y="3102"/>
                </a:lnTo>
                <a:lnTo>
                  <a:pt x="1298" y="3097"/>
                </a:lnTo>
                <a:lnTo>
                  <a:pt x="1313" y="3092"/>
                </a:lnTo>
                <a:lnTo>
                  <a:pt x="1337" y="3068"/>
                </a:lnTo>
                <a:lnTo>
                  <a:pt x="1337" y="3068"/>
                </a:lnTo>
                <a:lnTo>
                  <a:pt x="1356" y="3073"/>
                </a:lnTo>
                <a:lnTo>
                  <a:pt x="1370" y="3078"/>
                </a:lnTo>
                <a:close/>
                <a:moveTo>
                  <a:pt x="534" y="1909"/>
                </a:moveTo>
                <a:lnTo>
                  <a:pt x="534" y="1909"/>
                </a:lnTo>
                <a:lnTo>
                  <a:pt x="471" y="1938"/>
                </a:lnTo>
                <a:lnTo>
                  <a:pt x="471" y="1938"/>
                </a:lnTo>
                <a:lnTo>
                  <a:pt x="519" y="1880"/>
                </a:lnTo>
                <a:lnTo>
                  <a:pt x="558" y="1847"/>
                </a:lnTo>
                <a:lnTo>
                  <a:pt x="596" y="1808"/>
                </a:lnTo>
                <a:lnTo>
                  <a:pt x="596" y="1808"/>
                </a:lnTo>
                <a:lnTo>
                  <a:pt x="644" y="1774"/>
                </a:lnTo>
                <a:lnTo>
                  <a:pt x="683" y="1750"/>
                </a:lnTo>
                <a:lnTo>
                  <a:pt x="683" y="1750"/>
                </a:lnTo>
                <a:lnTo>
                  <a:pt x="741" y="1736"/>
                </a:lnTo>
                <a:lnTo>
                  <a:pt x="741" y="1736"/>
                </a:lnTo>
                <a:lnTo>
                  <a:pt x="702" y="1779"/>
                </a:lnTo>
                <a:lnTo>
                  <a:pt x="654" y="1822"/>
                </a:lnTo>
                <a:lnTo>
                  <a:pt x="601" y="1866"/>
                </a:lnTo>
                <a:lnTo>
                  <a:pt x="534" y="1909"/>
                </a:lnTo>
                <a:close/>
                <a:moveTo>
                  <a:pt x="1573" y="1116"/>
                </a:moveTo>
                <a:lnTo>
                  <a:pt x="1573" y="1116"/>
                </a:lnTo>
                <a:lnTo>
                  <a:pt x="1630" y="1082"/>
                </a:lnTo>
                <a:lnTo>
                  <a:pt x="1731" y="1019"/>
                </a:lnTo>
                <a:lnTo>
                  <a:pt x="1731" y="1019"/>
                </a:lnTo>
                <a:lnTo>
                  <a:pt x="1741" y="1014"/>
                </a:lnTo>
                <a:lnTo>
                  <a:pt x="1741" y="1014"/>
                </a:lnTo>
                <a:lnTo>
                  <a:pt x="1558" y="1202"/>
                </a:lnTo>
                <a:lnTo>
                  <a:pt x="1558" y="1202"/>
                </a:lnTo>
                <a:lnTo>
                  <a:pt x="1573" y="1116"/>
                </a:lnTo>
                <a:close/>
                <a:moveTo>
                  <a:pt x="2687" y="1510"/>
                </a:moveTo>
                <a:lnTo>
                  <a:pt x="2687" y="1510"/>
                </a:lnTo>
                <a:lnTo>
                  <a:pt x="2769" y="1409"/>
                </a:lnTo>
                <a:lnTo>
                  <a:pt x="2769" y="1409"/>
                </a:lnTo>
                <a:lnTo>
                  <a:pt x="2793" y="1399"/>
                </a:lnTo>
                <a:lnTo>
                  <a:pt x="2793" y="1399"/>
                </a:lnTo>
                <a:lnTo>
                  <a:pt x="2817" y="1390"/>
                </a:lnTo>
                <a:lnTo>
                  <a:pt x="2841" y="1370"/>
                </a:lnTo>
                <a:lnTo>
                  <a:pt x="2860" y="1351"/>
                </a:lnTo>
                <a:lnTo>
                  <a:pt x="2879" y="1332"/>
                </a:lnTo>
                <a:lnTo>
                  <a:pt x="2903" y="1294"/>
                </a:lnTo>
                <a:lnTo>
                  <a:pt x="2923" y="1260"/>
                </a:lnTo>
                <a:lnTo>
                  <a:pt x="2923" y="1260"/>
                </a:lnTo>
                <a:lnTo>
                  <a:pt x="2923" y="1260"/>
                </a:lnTo>
                <a:lnTo>
                  <a:pt x="2923" y="1260"/>
                </a:lnTo>
                <a:lnTo>
                  <a:pt x="2927" y="1265"/>
                </a:lnTo>
                <a:lnTo>
                  <a:pt x="2927" y="1265"/>
                </a:lnTo>
                <a:lnTo>
                  <a:pt x="2947" y="1270"/>
                </a:lnTo>
                <a:lnTo>
                  <a:pt x="2971" y="1274"/>
                </a:lnTo>
                <a:lnTo>
                  <a:pt x="2995" y="1270"/>
                </a:lnTo>
                <a:lnTo>
                  <a:pt x="3024" y="1260"/>
                </a:lnTo>
                <a:lnTo>
                  <a:pt x="3072" y="1236"/>
                </a:lnTo>
                <a:lnTo>
                  <a:pt x="3111" y="1212"/>
                </a:lnTo>
                <a:lnTo>
                  <a:pt x="3111" y="1212"/>
                </a:lnTo>
                <a:lnTo>
                  <a:pt x="2687" y="1510"/>
                </a:lnTo>
                <a:close/>
                <a:moveTo>
                  <a:pt x="1477" y="2106"/>
                </a:moveTo>
                <a:lnTo>
                  <a:pt x="1477" y="2106"/>
                </a:lnTo>
                <a:lnTo>
                  <a:pt x="1452" y="2121"/>
                </a:lnTo>
                <a:lnTo>
                  <a:pt x="1428" y="2135"/>
                </a:lnTo>
                <a:lnTo>
                  <a:pt x="1409" y="2154"/>
                </a:lnTo>
                <a:lnTo>
                  <a:pt x="1390" y="2178"/>
                </a:lnTo>
                <a:lnTo>
                  <a:pt x="1390" y="2178"/>
                </a:lnTo>
                <a:lnTo>
                  <a:pt x="1370" y="2202"/>
                </a:lnTo>
                <a:lnTo>
                  <a:pt x="1361" y="2212"/>
                </a:lnTo>
                <a:lnTo>
                  <a:pt x="1351" y="2212"/>
                </a:lnTo>
                <a:lnTo>
                  <a:pt x="1346" y="2212"/>
                </a:lnTo>
                <a:lnTo>
                  <a:pt x="1346" y="2212"/>
                </a:lnTo>
                <a:lnTo>
                  <a:pt x="1346" y="2212"/>
                </a:lnTo>
                <a:lnTo>
                  <a:pt x="1385" y="2173"/>
                </a:lnTo>
                <a:lnTo>
                  <a:pt x="1423" y="2135"/>
                </a:lnTo>
                <a:lnTo>
                  <a:pt x="1423" y="2135"/>
                </a:lnTo>
                <a:lnTo>
                  <a:pt x="1467" y="2082"/>
                </a:lnTo>
                <a:lnTo>
                  <a:pt x="1467" y="2082"/>
                </a:lnTo>
                <a:lnTo>
                  <a:pt x="1472" y="2077"/>
                </a:lnTo>
                <a:lnTo>
                  <a:pt x="1472" y="2087"/>
                </a:lnTo>
                <a:lnTo>
                  <a:pt x="1472" y="2087"/>
                </a:lnTo>
                <a:lnTo>
                  <a:pt x="1477" y="2106"/>
                </a:lnTo>
                <a:close/>
                <a:moveTo>
                  <a:pt x="1467" y="1741"/>
                </a:moveTo>
                <a:lnTo>
                  <a:pt x="1467" y="1741"/>
                </a:lnTo>
                <a:lnTo>
                  <a:pt x="1438" y="1760"/>
                </a:lnTo>
                <a:lnTo>
                  <a:pt x="1414" y="1769"/>
                </a:lnTo>
                <a:lnTo>
                  <a:pt x="1390" y="1774"/>
                </a:lnTo>
                <a:lnTo>
                  <a:pt x="1361" y="1774"/>
                </a:lnTo>
                <a:lnTo>
                  <a:pt x="1361" y="1774"/>
                </a:lnTo>
                <a:lnTo>
                  <a:pt x="1390" y="1760"/>
                </a:lnTo>
                <a:lnTo>
                  <a:pt x="1419" y="1731"/>
                </a:lnTo>
                <a:lnTo>
                  <a:pt x="1419" y="1731"/>
                </a:lnTo>
                <a:lnTo>
                  <a:pt x="1505" y="1650"/>
                </a:lnTo>
                <a:lnTo>
                  <a:pt x="1611" y="1568"/>
                </a:lnTo>
                <a:lnTo>
                  <a:pt x="1721" y="1491"/>
                </a:lnTo>
                <a:lnTo>
                  <a:pt x="1847" y="1418"/>
                </a:lnTo>
                <a:lnTo>
                  <a:pt x="1847" y="1418"/>
                </a:lnTo>
                <a:lnTo>
                  <a:pt x="2020" y="1327"/>
                </a:lnTo>
                <a:lnTo>
                  <a:pt x="2020" y="1327"/>
                </a:lnTo>
                <a:lnTo>
                  <a:pt x="2001" y="1342"/>
                </a:lnTo>
                <a:lnTo>
                  <a:pt x="2001" y="1342"/>
                </a:lnTo>
                <a:lnTo>
                  <a:pt x="1900" y="1418"/>
                </a:lnTo>
                <a:lnTo>
                  <a:pt x="1837" y="1467"/>
                </a:lnTo>
                <a:lnTo>
                  <a:pt x="1837" y="1467"/>
                </a:lnTo>
                <a:lnTo>
                  <a:pt x="1789" y="1496"/>
                </a:lnTo>
                <a:lnTo>
                  <a:pt x="1726" y="1529"/>
                </a:lnTo>
                <a:lnTo>
                  <a:pt x="1726" y="1529"/>
                </a:lnTo>
                <a:lnTo>
                  <a:pt x="1712" y="1558"/>
                </a:lnTo>
                <a:lnTo>
                  <a:pt x="1693" y="1578"/>
                </a:lnTo>
                <a:lnTo>
                  <a:pt x="1693" y="1578"/>
                </a:lnTo>
                <a:lnTo>
                  <a:pt x="1669" y="1597"/>
                </a:lnTo>
                <a:lnTo>
                  <a:pt x="1640" y="1606"/>
                </a:lnTo>
                <a:lnTo>
                  <a:pt x="1616" y="1616"/>
                </a:lnTo>
                <a:lnTo>
                  <a:pt x="1606" y="1626"/>
                </a:lnTo>
                <a:lnTo>
                  <a:pt x="1602" y="1635"/>
                </a:lnTo>
                <a:lnTo>
                  <a:pt x="1602" y="1635"/>
                </a:lnTo>
                <a:lnTo>
                  <a:pt x="1592" y="1654"/>
                </a:lnTo>
                <a:lnTo>
                  <a:pt x="1592" y="1654"/>
                </a:lnTo>
                <a:lnTo>
                  <a:pt x="1582" y="1674"/>
                </a:lnTo>
                <a:lnTo>
                  <a:pt x="1558" y="1698"/>
                </a:lnTo>
                <a:lnTo>
                  <a:pt x="1525" y="1721"/>
                </a:lnTo>
                <a:lnTo>
                  <a:pt x="1467" y="1741"/>
                </a:lnTo>
                <a:close/>
                <a:moveTo>
                  <a:pt x="1688" y="745"/>
                </a:moveTo>
                <a:lnTo>
                  <a:pt x="1688" y="745"/>
                </a:lnTo>
                <a:lnTo>
                  <a:pt x="1688" y="750"/>
                </a:lnTo>
                <a:lnTo>
                  <a:pt x="1683" y="760"/>
                </a:lnTo>
                <a:lnTo>
                  <a:pt x="1683" y="774"/>
                </a:lnTo>
                <a:lnTo>
                  <a:pt x="1688" y="784"/>
                </a:lnTo>
                <a:lnTo>
                  <a:pt x="1688" y="784"/>
                </a:lnTo>
                <a:lnTo>
                  <a:pt x="1693" y="794"/>
                </a:lnTo>
                <a:lnTo>
                  <a:pt x="1697" y="798"/>
                </a:lnTo>
                <a:lnTo>
                  <a:pt x="1702" y="803"/>
                </a:lnTo>
                <a:lnTo>
                  <a:pt x="1707" y="808"/>
                </a:lnTo>
                <a:lnTo>
                  <a:pt x="1707" y="808"/>
                </a:lnTo>
                <a:lnTo>
                  <a:pt x="1702" y="818"/>
                </a:lnTo>
                <a:lnTo>
                  <a:pt x="1693" y="832"/>
                </a:lnTo>
                <a:lnTo>
                  <a:pt x="1649" y="856"/>
                </a:lnTo>
                <a:lnTo>
                  <a:pt x="1606" y="875"/>
                </a:lnTo>
                <a:lnTo>
                  <a:pt x="1587" y="875"/>
                </a:lnTo>
                <a:lnTo>
                  <a:pt x="1578" y="871"/>
                </a:lnTo>
                <a:lnTo>
                  <a:pt x="1578" y="871"/>
                </a:lnTo>
                <a:lnTo>
                  <a:pt x="1578" y="866"/>
                </a:lnTo>
                <a:lnTo>
                  <a:pt x="1578" y="861"/>
                </a:lnTo>
                <a:lnTo>
                  <a:pt x="1587" y="842"/>
                </a:lnTo>
                <a:lnTo>
                  <a:pt x="1621" y="798"/>
                </a:lnTo>
                <a:lnTo>
                  <a:pt x="1664" y="755"/>
                </a:lnTo>
                <a:lnTo>
                  <a:pt x="1678" y="745"/>
                </a:lnTo>
                <a:lnTo>
                  <a:pt x="1688" y="745"/>
                </a:lnTo>
                <a:close/>
                <a:moveTo>
                  <a:pt x="1645" y="678"/>
                </a:moveTo>
                <a:lnTo>
                  <a:pt x="1645" y="678"/>
                </a:lnTo>
                <a:lnTo>
                  <a:pt x="1645" y="688"/>
                </a:lnTo>
                <a:lnTo>
                  <a:pt x="1645" y="702"/>
                </a:lnTo>
                <a:lnTo>
                  <a:pt x="1645" y="702"/>
                </a:lnTo>
                <a:lnTo>
                  <a:pt x="1635" y="721"/>
                </a:lnTo>
                <a:lnTo>
                  <a:pt x="1621" y="736"/>
                </a:lnTo>
                <a:lnTo>
                  <a:pt x="1606" y="741"/>
                </a:lnTo>
                <a:lnTo>
                  <a:pt x="1602" y="745"/>
                </a:lnTo>
                <a:lnTo>
                  <a:pt x="1602" y="745"/>
                </a:lnTo>
                <a:lnTo>
                  <a:pt x="1602" y="731"/>
                </a:lnTo>
                <a:lnTo>
                  <a:pt x="1616" y="707"/>
                </a:lnTo>
                <a:lnTo>
                  <a:pt x="1630" y="688"/>
                </a:lnTo>
                <a:lnTo>
                  <a:pt x="1640" y="683"/>
                </a:lnTo>
                <a:lnTo>
                  <a:pt x="1645" y="678"/>
                </a:lnTo>
                <a:close/>
                <a:moveTo>
                  <a:pt x="1789" y="1222"/>
                </a:moveTo>
                <a:lnTo>
                  <a:pt x="1789" y="1222"/>
                </a:lnTo>
                <a:lnTo>
                  <a:pt x="1818" y="1207"/>
                </a:lnTo>
                <a:lnTo>
                  <a:pt x="1847" y="1193"/>
                </a:lnTo>
                <a:lnTo>
                  <a:pt x="1876" y="1183"/>
                </a:lnTo>
                <a:lnTo>
                  <a:pt x="1905" y="1178"/>
                </a:lnTo>
                <a:lnTo>
                  <a:pt x="1948" y="1178"/>
                </a:lnTo>
                <a:lnTo>
                  <a:pt x="1962" y="1178"/>
                </a:lnTo>
                <a:lnTo>
                  <a:pt x="1962" y="1178"/>
                </a:lnTo>
                <a:lnTo>
                  <a:pt x="1948" y="1188"/>
                </a:lnTo>
                <a:lnTo>
                  <a:pt x="1914" y="1198"/>
                </a:lnTo>
                <a:lnTo>
                  <a:pt x="1832" y="1255"/>
                </a:lnTo>
                <a:lnTo>
                  <a:pt x="1832" y="1255"/>
                </a:lnTo>
                <a:lnTo>
                  <a:pt x="1726" y="1327"/>
                </a:lnTo>
                <a:lnTo>
                  <a:pt x="1616" y="1404"/>
                </a:lnTo>
                <a:lnTo>
                  <a:pt x="1616" y="1404"/>
                </a:lnTo>
                <a:lnTo>
                  <a:pt x="1452" y="1510"/>
                </a:lnTo>
                <a:lnTo>
                  <a:pt x="1452" y="1510"/>
                </a:lnTo>
                <a:lnTo>
                  <a:pt x="1515" y="1457"/>
                </a:lnTo>
                <a:lnTo>
                  <a:pt x="1549" y="1423"/>
                </a:lnTo>
                <a:lnTo>
                  <a:pt x="1582" y="1380"/>
                </a:lnTo>
                <a:lnTo>
                  <a:pt x="1582" y="1380"/>
                </a:lnTo>
                <a:lnTo>
                  <a:pt x="1621" y="1318"/>
                </a:lnTo>
                <a:lnTo>
                  <a:pt x="1621" y="1318"/>
                </a:lnTo>
                <a:lnTo>
                  <a:pt x="1640" y="1318"/>
                </a:lnTo>
                <a:lnTo>
                  <a:pt x="1664" y="1318"/>
                </a:lnTo>
                <a:lnTo>
                  <a:pt x="1664" y="1318"/>
                </a:lnTo>
                <a:lnTo>
                  <a:pt x="1683" y="1313"/>
                </a:lnTo>
                <a:lnTo>
                  <a:pt x="1702" y="1303"/>
                </a:lnTo>
                <a:lnTo>
                  <a:pt x="1731" y="1279"/>
                </a:lnTo>
                <a:lnTo>
                  <a:pt x="1755" y="1251"/>
                </a:lnTo>
                <a:lnTo>
                  <a:pt x="1789" y="1222"/>
                </a:lnTo>
                <a:close/>
                <a:moveTo>
                  <a:pt x="1977" y="1606"/>
                </a:moveTo>
                <a:lnTo>
                  <a:pt x="1977" y="1606"/>
                </a:lnTo>
                <a:lnTo>
                  <a:pt x="1953" y="1630"/>
                </a:lnTo>
                <a:lnTo>
                  <a:pt x="1953" y="1630"/>
                </a:lnTo>
                <a:lnTo>
                  <a:pt x="1799" y="1774"/>
                </a:lnTo>
                <a:lnTo>
                  <a:pt x="1799" y="1774"/>
                </a:lnTo>
                <a:lnTo>
                  <a:pt x="1774" y="1765"/>
                </a:lnTo>
                <a:lnTo>
                  <a:pt x="1774" y="1765"/>
                </a:lnTo>
                <a:lnTo>
                  <a:pt x="1876" y="1683"/>
                </a:lnTo>
                <a:lnTo>
                  <a:pt x="1977" y="1606"/>
                </a:lnTo>
                <a:close/>
                <a:moveTo>
                  <a:pt x="1510" y="2034"/>
                </a:moveTo>
                <a:lnTo>
                  <a:pt x="1510" y="2034"/>
                </a:lnTo>
                <a:lnTo>
                  <a:pt x="1558" y="1996"/>
                </a:lnTo>
                <a:lnTo>
                  <a:pt x="1616" y="1957"/>
                </a:lnTo>
                <a:lnTo>
                  <a:pt x="1616" y="1957"/>
                </a:lnTo>
                <a:lnTo>
                  <a:pt x="1654" y="1943"/>
                </a:lnTo>
                <a:lnTo>
                  <a:pt x="1697" y="1933"/>
                </a:lnTo>
                <a:lnTo>
                  <a:pt x="1697" y="1933"/>
                </a:lnTo>
                <a:lnTo>
                  <a:pt x="1669" y="1957"/>
                </a:lnTo>
                <a:lnTo>
                  <a:pt x="1640" y="1977"/>
                </a:lnTo>
                <a:lnTo>
                  <a:pt x="1640" y="1977"/>
                </a:lnTo>
                <a:lnTo>
                  <a:pt x="1568" y="2015"/>
                </a:lnTo>
                <a:lnTo>
                  <a:pt x="1568" y="2015"/>
                </a:lnTo>
                <a:lnTo>
                  <a:pt x="1496" y="2053"/>
                </a:lnTo>
                <a:lnTo>
                  <a:pt x="1496" y="2053"/>
                </a:lnTo>
                <a:lnTo>
                  <a:pt x="1510" y="2034"/>
                </a:lnTo>
                <a:close/>
                <a:moveTo>
                  <a:pt x="1837" y="2020"/>
                </a:moveTo>
                <a:lnTo>
                  <a:pt x="1837" y="2020"/>
                </a:lnTo>
                <a:lnTo>
                  <a:pt x="1866" y="2010"/>
                </a:lnTo>
                <a:lnTo>
                  <a:pt x="1905" y="1986"/>
                </a:lnTo>
                <a:lnTo>
                  <a:pt x="1943" y="1957"/>
                </a:lnTo>
                <a:lnTo>
                  <a:pt x="1967" y="1938"/>
                </a:lnTo>
                <a:lnTo>
                  <a:pt x="1986" y="1914"/>
                </a:lnTo>
                <a:lnTo>
                  <a:pt x="1986" y="1914"/>
                </a:lnTo>
                <a:lnTo>
                  <a:pt x="2010" y="1866"/>
                </a:lnTo>
                <a:lnTo>
                  <a:pt x="2025" y="1827"/>
                </a:lnTo>
                <a:lnTo>
                  <a:pt x="2025" y="1827"/>
                </a:lnTo>
                <a:lnTo>
                  <a:pt x="2116" y="1784"/>
                </a:lnTo>
                <a:lnTo>
                  <a:pt x="2116" y="1784"/>
                </a:lnTo>
                <a:lnTo>
                  <a:pt x="2202" y="1726"/>
                </a:lnTo>
                <a:lnTo>
                  <a:pt x="2280" y="1674"/>
                </a:lnTo>
                <a:lnTo>
                  <a:pt x="2347" y="1616"/>
                </a:lnTo>
                <a:lnTo>
                  <a:pt x="2404" y="1558"/>
                </a:lnTo>
                <a:lnTo>
                  <a:pt x="2068" y="1895"/>
                </a:lnTo>
                <a:lnTo>
                  <a:pt x="2068" y="1895"/>
                </a:lnTo>
                <a:lnTo>
                  <a:pt x="2039" y="1929"/>
                </a:lnTo>
                <a:lnTo>
                  <a:pt x="2015" y="1953"/>
                </a:lnTo>
                <a:lnTo>
                  <a:pt x="2015" y="1953"/>
                </a:lnTo>
                <a:lnTo>
                  <a:pt x="1981" y="1972"/>
                </a:lnTo>
                <a:lnTo>
                  <a:pt x="1943" y="1996"/>
                </a:lnTo>
                <a:lnTo>
                  <a:pt x="1943" y="1996"/>
                </a:lnTo>
                <a:lnTo>
                  <a:pt x="1919" y="2015"/>
                </a:lnTo>
                <a:lnTo>
                  <a:pt x="1900" y="2039"/>
                </a:lnTo>
                <a:lnTo>
                  <a:pt x="1900" y="2039"/>
                </a:lnTo>
                <a:lnTo>
                  <a:pt x="1885" y="2063"/>
                </a:lnTo>
                <a:lnTo>
                  <a:pt x="1876" y="2082"/>
                </a:lnTo>
                <a:lnTo>
                  <a:pt x="1866" y="2097"/>
                </a:lnTo>
                <a:lnTo>
                  <a:pt x="1856" y="2106"/>
                </a:lnTo>
                <a:lnTo>
                  <a:pt x="1856" y="2106"/>
                </a:lnTo>
                <a:lnTo>
                  <a:pt x="1847" y="2106"/>
                </a:lnTo>
                <a:lnTo>
                  <a:pt x="1832" y="2106"/>
                </a:lnTo>
                <a:lnTo>
                  <a:pt x="1813" y="2106"/>
                </a:lnTo>
                <a:lnTo>
                  <a:pt x="1813" y="2106"/>
                </a:lnTo>
                <a:lnTo>
                  <a:pt x="1770" y="2169"/>
                </a:lnTo>
                <a:lnTo>
                  <a:pt x="1770" y="2169"/>
                </a:lnTo>
                <a:lnTo>
                  <a:pt x="1731" y="2217"/>
                </a:lnTo>
                <a:lnTo>
                  <a:pt x="1688" y="2260"/>
                </a:lnTo>
                <a:lnTo>
                  <a:pt x="1659" y="2289"/>
                </a:lnTo>
                <a:lnTo>
                  <a:pt x="1649" y="2294"/>
                </a:lnTo>
                <a:lnTo>
                  <a:pt x="1645" y="2294"/>
                </a:lnTo>
                <a:lnTo>
                  <a:pt x="1645" y="2294"/>
                </a:lnTo>
                <a:lnTo>
                  <a:pt x="1645" y="2294"/>
                </a:lnTo>
                <a:lnTo>
                  <a:pt x="1649" y="2279"/>
                </a:lnTo>
                <a:lnTo>
                  <a:pt x="1678" y="2236"/>
                </a:lnTo>
                <a:lnTo>
                  <a:pt x="1741" y="2149"/>
                </a:lnTo>
                <a:lnTo>
                  <a:pt x="1837" y="2020"/>
                </a:lnTo>
                <a:close/>
                <a:moveTo>
                  <a:pt x="1327" y="1534"/>
                </a:moveTo>
                <a:lnTo>
                  <a:pt x="1327" y="1534"/>
                </a:lnTo>
                <a:lnTo>
                  <a:pt x="1356" y="1568"/>
                </a:lnTo>
                <a:lnTo>
                  <a:pt x="1356" y="1568"/>
                </a:lnTo>
                <a:lnTo>
                  <a:pt x="1198" y="1726"/>
                </a:lnTo>
                <a:lnTo>
                  <a:pt x="1198" y="1726"/>
                </a:lnTo>
                <a:lnTo>
                  <a:pt x="1140" y="1774"/>
                </a:lnTo>
                <a:lnTo>
                  <a:pt x="1068" y="1827"/>
                </a:lnTo>
                <a:lnTo>
                  <a:pt x="1068" y="1827"/>
                </a:lnTo>
                <a:lnTo>
                  <a:pt x="1000" y="1866"/>
                </a:lnTo>
                <a:lnTo>
                  <a:pt x="938" y="1890"/>
                </a:lnTo>
                <a:lnTo>
                  <a:pt x="938" y="1890"/>
                </a:lnTo>
                <a:lnTo>
                  <a:pt x="1097" y="1769"/>
                </a:lnTo>
                <a:lnTo>
                  <a:pt x="1207" y="1669"/>
                </a:lnTo>
                <a:lnTo>
                  <a:pt x="1284" y="1592"/>
                </a:lnTo>
                <a:lnTo>
                  <a:pt x="1308" y="1563"/>
                </a:lnTo>
                <a:lnTo>
                  <a:pt x="1327" y="1534"/>
                </a:lnTo>
                <a:close/>
                <a:moveTo>
                  <a:pt x="1385" y="3049"/>
                </a:moveTo>
                <a:lnTo>
                  <a:pt x="1385" y="3049"/>
                </a:lnTo>
                <a:lnTo>
                  <a:pt x="1404" y="3001"/>
                </a:lnTo>
                <a:lnTo>
                  <a:pt x="1428" y="2957"/>
                </a:lnTo>
                <a:lnTo>
                  <a:pt x="1428" y="2957"/>
                </a:lnTo>
                <a:lnTo>
                  <a:pt x="1448" y="2933"/>
                </a:lnTo>
                <a:lnTo>
                  <a:pt x="1472" y="2914"/>
                </a:lnTo>
                <a:lnTo>
                  <a:pt x="1496" y="2900"/>
                </a:lnTo>
                <a:lnTo>
                  <a:pt x="1525" y="2895"/>
                </a:lnTo>
                <a:lnTo>
                  <a:pt x="1554" y="2885"/>
                </a:lnTo>
                <a:lnTo>
                  <a:pt x="1554" y="2818"/>
                </a:lnTo>
                <a:lnTo>
                  <a:pt x="1554" y="2818"/>
                </a:lnTo>
                <a:lnTo>
                  <a:pt x="1602" y="2799"/>
                </a:lnTo>
                <a:lnTo>
                  <a:pt x="1649" y="2770"/>
                </a:lnTo>
                <a:lnTo>
                  <a:pt x="1688" y="2737"/>
                </a:lnTo>
                <a:lnTo>
                  <a:pt x="1726" y="2693"/>
                </a:lnTo>
                <a:lnTo>
                  <a:pt x="1726" y="2693"/>
                </a:lnTo>
                <a:lnTo>
                  <a:pt x="1784" y="2630"/>
                </a:lnTo>
                <a:lnTo>
                  <a:pt x="1842" y="2573"/>
                </a:lnTo>
                <a:lnTo>
                  <a:pt x="1842" y="2573"/>
                </a:lnTo>
                <a:lnTo>
                  <a:pt x="1837" y="2606"/>
                </a:lnTo>
                <a:lnTo>
                  <a:pt x="1837" y="2640"/>
                </a:lnTo>
                <a:lnTo>
                  <a:pt x="1837" y="2640"/>
                </a:lnTo>
                <a:lnTo>
                  <a:pt x="1726" y="2746"/>
                </a:lnTo>
                <a:lnTo>
                  <a:pt x="1616" y="2852"/>
                </a:lnTo>
                <a:lnTo>
                  <a:pt x="1501" y="2953"/>
                </a:lnTo>
                <a:lnTo>
                  <a:pt x="1385" y="3049"/>
                </a:lnTo>
                <a:close/>
                <a:moveTo>
                  <a:pt x="2159" y="2405"/>
                </a:moveTo>
                <a:lnTo>
                  <a:pt x="2159" y="2405"/>
                </a:lnTo>
                <a:lnTo>
                  <a:pt x="2111" y="2448"/>
                </a:lnTo>
                <a:lnTo>
                  <a:pt x="2111" y="2448"/>
                </a:lnTo>
                <a:lnTo>
                  <a:pt x="2159" y="2385"/>
                </a:lnTo>
                <a:lnTo>
                  <a:pt x="2188" y="2361"/>
                </a:lnTo>
                <a:lnTo>
                  <a:pt x="2217" y="2337"/>
                </a:lnTo>
                <a:lnTo>
                  <a:pt x="2217" y="2337"/>
                </a:lnTo>
                <a:lnTo>
                  <a:pt x="2183" y="2371"/>
                </a:lnTo>
                <a:lnTo>
                  <a:pt x="2159" y="2405"/>
                </a:lnTo>
                <a:close/>
                <a:moveTo>
                  <a:pt x="2879" y="2529"/>
                </a:moveTo>
                <a:lnTo>
                  <a:pt x="2879" y="2529"/>
                </a:lnTo>
                <a:lnTo>
                  <a:pt x="2807" y="2597"/>
                </a:lnTo>
                <a:lnTo>
                  <a:pt x="2707" y="2679"/>
                </a:lnTo>
                <a:lnTo>
                  <a:pt x="2707" y="2679"/>
                </a:lnTo>
                <a:lnTo>
                  <a:pt x="2605" y="2751"/>
                </a:lnTo>
                <a:lnTo>
                  <a:pt x="2605" y="2751"/>
                </a:lnTo>
                <a:lnTo>
                  <a:pt x="2587" y="2746"/>
                </a:lnTo>
                <a:lnTo>
                  <a:pt x="2587" y="2746"/>
                </a:lnTo>
                <a:lnTo>
                  <a:pt x="2711" y="2650"/>
                </a:lnTo>
                <a:lnTo>
                  <a:pt x="2879" y="2529"/>
                </a:lnTo>
                <a:close/>
                <a:moveTo>
                  <a:pt x="3062" y="2784"/>
                </a:moveTo>
                <a:lnTo>
                  <a:pt x="3062" y="2784"/>
                </a:lnTo>
                <a:lnTo>
                  <a:pt x="3033" y="2799"/>
                </a:lnTo>
                <a:lnTo>
                  <a:pt x="3033" y="2799"/>
                </a:lnTo>
                <a:lnTo>
                  <a:pt x="3053" y="2775"/>
                </a:lnTo>
                <a:lnTo>
                  <a:pt x="3053" y="2775"/>
                </a:lnTo>
                <a:lnTo>
                  <a:pt x="3062" y="2784"/>
                </a:lnTo>
                <a:close/>
                <a:moveTo>
                  <a:pt x="942" y="2101"/>
                </a:moveTo>
                <a:lnTo>
                  <a:pt x="942" y="2101"/>
                </a:lnTo>
                <a:lnTo>
                  <a:pt x="1015" y="2044"/>
                </a:lnTo>
                <a:lnTo>
                  <a:pt x="1068" y="1996"/>
                </a:lnTo>
                <a:lnTo>
                  <a:pt x="1068" y="1996"/>
                </a:lnTo>
                <a:lnTo>
                  <a:pt x="1155" y="1914"/>
                </a:lnTo>
                <a:lnTo>
                  <a:pt x="1217" y="1847"/>
                </a:lnTo>
                <a:lnTo>
                  <a:pt x="1217" y="1847"/>
                </a:lnTo>
                <a:lnTo>
                  <a:pt x="1270" y="1837"/>
                </a:lnTo>
                <a:lnTo>
                  <a:pt x="1298" y="1837"/>
                </a:lnTo>
                <a:lnTo>
                  <a:pt x="1317" y="1842"/>
                </a:lnTo>
                <a:lnTo>
                  <a:pt x="1327" y="1847"/>
                </a:lnTo>
                <a:lnTo>
                  <a:pt x="1327" y="1847"/>
                </a:lnTo>
                <a:lnTo>
                  <a:pt x="1327" y="1856"/>
                </a:lnTo>
                <a:lnTo>
                  <a:pt x="1317" y="1866"/>
                </a:lnTo>
                <a:lnTo>
                  <a:pt x="1294" y="1895"/>
                </a:lnTo>
                <a:lnTo>
                  <a:pt x="1246" y="1929"/>
                </a:lnTo>
                <a:lnTo>
                  <a:pt x="1188" y="1967"/>
                </a:lnTo>
                <a:lnTo>
                  <a:pt x="1053" y="2058"/>
                </a:lnTo>
                <a:lnTo>
                  <a:pt x="986" y="2101"/>
                </a:lnTo>
                <a:lnTo>
                  <a:pt x="923" y="2154"/>
                </a:lnTo>
                <a:lnTo>
                  <a:pt x="923" y="2154"/>
                </a:lnTo>
                <a:lnTo>
                  <a:pt x="894" y="2135"/>
                </a:lnTo>
                <a:lnTo>
                  <a:pt x="894" y="2135"/>
                </a:lnTo>
                <a:lnTo>
                  <a:pt x="942" y="2101"/>
                </a:lnTo>
                <a:close/>
                <a:moveTo>
                  <a:pt x="2443" y="2496"/>
                </a:moveTo>
                <a:lnTo>
                  <a:pt x="2443" y="2496"/>
                </a:lnTo>
                <a:lnTo>
                  <a:pt x="2615" y="2381"/>
                </a:lnTo>
                <a:lnTo>
                  <a:pt x="2615" y="2381"/>
                </a:lnTo>
                <a:lnTo>
                  <a:pt x="2592" y="2424"/>
                </a:lnTo>
                <a:lnTo>
                  <a:pt x="2568" y="2467"/>
                </a:lnTo>
                <a:lnTo>
                  <a:pt x="2544" y="2500"/>
                </a:lnTo>
                <a:lnTo>
                  <a:pt x="2524" y="2524"/>
                </a:lnTo>
                <a:lnTo>
                  <a:pt x="2500" y="2549"/>
                </a:lnTo>
                <a:lnTo>
                  <a:pt x="2476" y="2568"/>
                </a:lnTo>
                <a:lnTo>
                  <a:pt x="2433" y="2592"/>
                </a:lnTo>
                <a:lnTo>
                  <a:pt x="2433" y="2592"/>
                </a:lnTo>
                <a:lnTo>
                  <a:pt x="2404" y="2606"/>
                </a:lnTo>
                <a:lnTo>
                  <a:pt x="2352" y="2640"/>
                </a:lnTo>
                <a:lnTo>
                  <a:pt x="2352" y="2640"/>
                </a:lnTo>
                <a:lnTo>
                  <a:pt x="2275" y="2621"/>
                </a:lnTo>
                <a:lnTo>
                  <a:pt x="2275" y="2621"/>
                </a:lnTo>
                <a:lnTo>
                  <a:pt x="2361" y="2553"/>
                </a:lnTo>
                <a:lnTo>
                  <a:pt x="2443" y="2496"/>
                </a:lnTo>
                <a:close/>
              </a:path>
            </a:pathLst>
          </a:custGeom>
          <a:solidFill>
            <a:schemeClr val="accent2"/>
          </a:solidFill>
          <a:ln>
            <a:noFill/>
          </a:ln>
          <a:effectLst/>
        </p:spPr>
        <p:txBody>
          <a:bodyPr wrap="none" anchor="ctr"/>
          <a:lstStyle/>
          <a:p>
            <a:endParaRPr lang="en-US" dirty="0"/>
          </a:p>
        </p:txBody>
      </p:sp>
      <p:sp>
        <p:nvSpPr>
          <p:cNvPr id="2" name="Title 1">
            <a:extLst>
              <a:ext uri="{FF2B5EF4-FFF2-40B4-BE49-F238E27FC236}">
                <a16:creationId xmlns:a16="http://schemas.microsoft.com/office/drawing/2014/main" xmlns="" id="{1CCFA3AD-3846-E14E-98F1-4D523EB017FD}"/>
              </a:ext>
            </a:extLst>
          </p:cNvPr>
          <p:cNvSpPr>
            <a:spLocks noGrp="1"/>
          </p:cNvSpPr>
          <p:nvPr>
            <p:ph type="title"/>
          </p:nvPr>
        </p:nvSpPr>
        <p:spPr>
          <a:xfrm>
            <a:off x="702860" y="865540"/>
            <a:ext cx="10786279" cy="3988784"/>
          </a:xfrm>
        </p:spPr>
        <p:txBody>
          <a:bodyPr/>
          <a:lstStyle/>
          <a:p>
            <a:r>
              <a:rPr lang="en-US" sz="3200" dirty="0"/>
              <a:t>Further information</a:t>
            </a:r>
            <a:br>
              <a:rPr lang="en-US" sz="3200" dirty="0"/>
            </a:br>
            <a:r>
              <a:rPr lang="en-US" sz="3200" dirty="0"/>
              <a:t>please contact:</a:t>
            </a:r>
            <a:br>
              <a:rPr lang="en-US" sz="3200" dirty="0"/>
            </a:br>
            <a:r>
              <a:rPr lang="en-US" sz="3200" dirty="0">
                <a:hlinkClick r:id="rId2"/>
              </a:rPr>
              <a:t>hello@shinymind.co.uk</a:t>
            </a:r>
            <a:r>
              <a:rPr lang="en-US" sz="3200" dirty="0"/>
              <a:t/>
            </a:r>
            <a:br>
              <a:rPr lang="en-US" sz="3200" dirty="0"/>
            </a:br>
            <a:r>
              <a:rPr lang="en-US" sz="3200" dirty="0"/>
              <a:t/>
            </a:r>
            <a:br>
              <a:rPr lang="en-US" sz="3200" dirty="0"/>
            </a:br>
            <a:r>
              <a:rPr lang="en-US" sz="3200" dirty="0"/>
              <a:t>Or to sign up today come and see me at the ShinyMind stand</a:t>
            </a:r>
            <a:br>
              <a:rPr lang="en-US" sz="3200" dirty="0"/>
            </a:br>
            <a:r>
              <a:rPr lang="en-US" sz="3200" dirty="0"/>
              <a:t/>
            </a:r>
            <a:br>
              <a:rPr lang="en-US" sz="3200" dirty="0"/>
            </a:br>
            <a:r>
              <a:rPr lang="en-US" sz="3200" dirty="0">
                <a:hlinkClick r:id="rId3"/>
              </a:rPr>
              <a:t>www.shinymind.co.uk</a:t>
            </a:r>
            <a:r>
              <a:rPr lang="en-US" sz="3200" dirty="0"/>
              <a:t/>
            </a:r>
            <a:br>
              <a:rPr lang="en-US" sz="3200" dirty="0"/>
            </a:br>
            <a:endParaRPr lang="en-US" sz="3200" dirty="0"/>
          </a:p>
        </p:txBody>
      </p:sp>
    </p:spTree>
    <p:extLst>
      <p:ext uri="{BB962C8B-B14F-4D97-AF65-F5344CB8AC3E}">
        <p14:creationId xmlns:p14="http://schemas.microsoft.com/office/powerpoint/2010/main" val="27488462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9A23181E-8D80-4D5B-8EDD-1962B5654755}"/>
              </a:ext>
            </a:extLst>
          </p:cNvPr>
          <p:cNvSpPr>
            <a:spLocks noGrp="1"/>
          </p:cNvSpPr>
          <p:nvPr>
            <p:ph type="title"/>
          </p:nvPr>
        </p:nvSpPr>
        <p:spPr>
          <a:xfrm>
            <a:off x="702854" y="457200"/>
            <a:ext cx="10786309" cy="997196"/>
          </a:xfrm>
        </p:spPr>
        <p:txBody>
          <a:bodyPr/>
          <a:lstStyle/>
          <a:p>
            <a:r>
              <a:rPr lang="en-US" dirty="0"/>
              <a:t>The Case for Nursing support </a:t>
            </a:r>
            <a:br>
              <a:rPr lang="en-US" dirty="0"/>
            </a:br>
            <a:endParaRPr lang="en-GB" dirty="0"/>
          </a:p>
        </p:txBody>
      </p:sp>
      <p:sp>
        <p:nvSpPr>
          <p:cNvPr id="3" name="Content Placeholder 2">
            <a:extLst>
              <a:ext uri="{FF2B5EF4-FFF2-40B4-BE49-F238E27FC236}">
                <a16:creationId xmlns:a16="http://schemas.microsoft.com/office/drawing/2014/main" xmlns="" id="{27B50E3C-E75C-4BF3-9C2C-96D0E677624F}"/>
              </a:ext>
            </a:extLst>
          </p:cNvPr>
          <p:cNvSpPr>
            <a:spLocks noGrp="1"/>
          </p:cNvSpPr>
          <p:nvPr>
            <p:ph idx="1"/>
          </p:nvPr>
        </p:nvSpPr>
        <p:spPr>
          <a:xfrm>
            <a:off x="702854" y="1825625"/>
            <a:ext cx="10786309" cy="4141390"/>
          </a:xfrm>
        </p:spPr>
        <p:txBody>
          <a:bodyPr/>
          <a:lstStyle/>
          <a:p>
            <a:r>
              <a:rPr lang="en-GB" sz="1600" dirty="0"/>
              <a:t>Recruitment and retention of nursing staff is the biggest workforce challenge facing the NHS and other healthcare institutions</a:t>
            </a:r>
          </a:p>
          <a:p>
            <a:r>
              <a:rPr lang="en-GB" sz="1600" dirty="0"/>
              <a:t>Approximately 41,000 nurses, or 13% of the workforce, will retire by 2024</a:t>
            </a:r>
            <a:endParaRPr lang="en-US" sz="1600" dirty="0"/>
          </a:p>
          <a:p>
            <a:r>
              <a:rPr lang="en-US" sz="1600" dirty="0"/>
              <a:t>N</a:t>
            </a:r>
            <a:r>
              <a:rPr lang="en-GB" sz="1600" dirty="0" err="1"/>
              <a:t>ursing</a:t>
            </a:r>
            <a:r>
              <a:rPr lang="en-GB" sz="1600" dirty="0"/>
              <a:t> workforce have been placed under immense pressure in managing the response to COVID-19</a:t>
            </a:r>
            <a:endParaRPr lang="en-US" sz="1600" dirty="0"/>
          </a:p>
          <a:p>
            <a:r>
              <a:rPr lang="en-US" sz="1600" dirty="0"/>
              <a:t>N</a:t>
            </a:r>
            <a:r>
              <a:rPr lang="en-GB" sz="1600" dirty="0" err="1"/>
              <a:t>urses</a:t>
            </a:r>
            <a:r>
              <a:rPr lang="en-GB" sz="1600" dirty="0"/>
              <a:t>  are struggling with the effects of burnout, low morale, and poor mental health and many are choosing to leave the profession. </a:t>
            </a:r>
            <a:endParaRPr lang="en-US" sz="1600" dirty="0"/>
          </a:p>
          <a:p>
            <a:r>
              <a:rPr lang="en-US" sz="1600" dirty="0"/>
              <a:t>Nurses</a:t>
            </a:r>
            <a:r>
              <a:rPr lang="en-GB" sz="1600" dirty="0"/>
              <a:t> are reporting high levels of stress and almost one quarter of sickness absence for nursing staff is due to anxiety, stress, depression, or other psychiatric illness</a:t>
            </a:r>
            <a:endParaRPr lang="en-US" sz="1600" dirty="0"/>
          </a:p>
          <a:p>
            <a:r>
              <a:rPr lang="en-GB" sz="1600" dirty="0"/>
              <a:t>The NHSE/ I People Plan focuses on improving the health and wellbeing of all NHS staff and, nursing represents over 50% of the NHS workforce</a:t>
            </a:r>
          </a:p>
          <a:p>
            <a:r>
              <a:rPr lang="en-GB" sz="1600" dirty="0"/>
              <a:t>Retaining nursing by focusing and paying attention to nurses’ health and wellbeing. </a:t>
            </a:r>
          </a:p>
          <a:p>
            <a:r>
              <a:rPr lang="en-GB" sz="1600" dirty="0"/>
              <a:t>Bring Joy back to work ‘Happy staff make happy patients’ </a:t>
            </a:r>
          </a:p>
          <a:p>
            <a:endParaRPr lang="en-GB" dirty="0"/>
          </a:p>
        </p:txBody>
      </p:sp>
      <p:sp>
        <p:nvSpPr>
          <p:cNvPr id="4" name="Slide Number Placeholder 3">
            <a:extLst>
              <a:ext uri="{FF2B5EF4-FFF2-40B4-BE49-F238E27FC236}">
                <a16:creationId xmlns:a16="http://schemas.microsoft.com/office/drawing/2014/main" xmlns="" id="{5E554B82-723F-40AC-BF5C-3608E174F852}"/>
              </a:ext>
            </a:extLst>
          </p:cNvPr>
          <p:cNvSpPr>
            <a:spLocks noGrp="1"/>
          </p:cNvSpPr>
          <p:nvPr>
            <p:ph type="sldNum" sz="quarter" idx="4"/>
          </p:nvPr>
        </p:nvSpPr>
        <p:spPr/>
        <p:txBody>
          <a:bodyPr/>
          <a:lstStyle/>
          <a:p>
            <a:fld id="{119EE5AA-4A82-3F49-B3AB-06358B8BA8C5}" type="slidenum">
              <a:rPr lang="en-US" smtClean="0"/>
              <a:pPr/>
              <a:t>2</a:t>
            </a:fld>
            <a:endParaRPr lang="en-US" dirty="0"/>
          </a:p>
        </p:txBody>
      </p:sp>
      <p:pic>
        <p:nvPicPr>
          <p:cNvPr id="5" name="Picture 4" descr="A map of the world&#10;&#10;Description automatically generated with low confidence">
            <a:extLst>
              <a:ext uri="{FF2B5EF4-FFF2-40B4-BE49-F238E27FC236}">
                <a16:creationId xmlns:a16="http://schemas.microsoft.com/office/drawing/2014/main" xmlns="" id="{E464B981-6E2B-4DC5-9493-04B11D649B99}"/>
              </a:ext>
            </a:extLst>
          </p:cNvPr>
          <p:cNvPicPr>
            <a:picLocks noChangeAspect="1"/>
          </p:cNvPicPr>
          <p:nvPr/>
        </p:nvPicPr>
        <p:blipFill>
          <a:blip r:embed="rId2"/>
          <a:stretch>
            <a:fillRect/>
          </a:stretch>
        </p:blipFill>
        <p:spPr>
          <a:xfrm>
            <a:off x="9597763" y="4692285"/>
            <a:ext cx="1891400" cy="1990948"/>
          </a:xfrm>
          <a:prstGeom prst="rect">
            <a:avLst/>
          </a:prstGeom>
          <a:solidFill>
            <a:schemeClr val="bg1"/>
          </a:solidFill>
        </p:spPr>
      </p:pic>
    </p:spTree>
    <p:extLst>
      <p:ext uri="{BB962C8B-B14F-4D97-AF65-F5344CB8AC3E}">
        <p14:creationId xmlns:p14="http://schemas.microsoft.com/office/powerpoint/2010/main" val="12885780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671A31BA-C809-2012-D31F-D3194AF767D5}"/>
              </a:ext>
            </a:extLst>
          </p:cNvPr>
          <p:cNvSpPr>
            <a:spLocks noGrp="1"/>
          </p:cNvSpPr>
          <p:nvPr>
            <p:ph type="title"/>
          </p:nvPr>
        </p:nvSpPr>
        <p:spPr/>
        <p:txBody>
          <a:bodyPr/>
          <a:lstStyle/>
          <a:p>
            <a:endParaRPr lang="en-GB"/>
          </a:p>
        </p:txBody>
      </p:sp>
      <p:sp>
        <p:nvSpPr>
          <p:cNvPr id="3" name="Content Placeholder 2">
            <a:extLst>
              <a:ext uri="{FF2B5EF4-FFF2-40B4-BE49-F238E27FC236}">
                <a16:creationId xmlns:a16="http://schemas.microsoft.com/office/drawing/2014/main" xmlns="" id="{E8C85849-E5E2-D171-22A6-CB507D171D9F}"/>
              </a:ext>
            </a:extLst>
          </p:cNvPr>
          <p:cNvSpPr>
            <a:spLocks noGrp="1"/>
          </p:cNvSpPr>
          <p:nvPr>
            <p:ph idx="1"/>
          </p:nvPr>
        </p:nvSpPr>
        <p:spPr/>
        <p:txBody>
          <a:bodyPr/>
          <a:lstStyle/>
          <a:p>
            <a:endParaRPr lang="en-GB"/>
          </a:p>
        </p:txBody>
      </p:sp>
      <p:sp>
        <p:nvSpPr>
          <p:cNvPr id="4" name="Slide Number Placeholder 3">
            <a:extLst>
              <a:ext uri="{FF2B5EF4-FFF2-40B4-BE49-F238E27FC236}">
                <a16:creationId xmlns:a16="http://schemas.microsoft.com/office/drawing/2014/main" xmlns="" id="{ED846A4E-8572-5B12-A2C4-3205EF38B451}"/>
              </a:ext>
            </a:extLst>
          </p:cNvPr>
          <p:cNvSpPr>
            <a:spLocks noGrp="1"/>
          </p:cNvSpPr>
          <p:nvPr>
            <p:ph type="sldNum" sz="quarter" idx="4"/>
          </p:nvPr>
        </p:nvSpPr>
        <p:spPr/>
        <p:txBody>
          <a:bodyPr/>
          <a:lstStyle/>
          <a:p>
            <a:fld id="{119EE5AA-4A82-3F49-B3AB-06358B8BA8C5}" type="slidenum">
              <a:rPr lang="en-US" smtClean="0"/>
              <a:pPr/>
              <a:t>3</a:t>
            </a:fld>
            <a:endParaRPr lang="en-US" dirty="0"/>
          </a:p>
        </p:txBody>
      </p:sp>
      <p:pic>
        <p:nvPicPr>
          <p:cNvPr id="1026" name="Picture 2" descr="See the source image">
            <a:extLst>
              <a:ext uri="{FF2B5EF4-FFF2-40B4-BE49-F238E27FC236}">
                <a16:creationId xmlns:a16="http://schemas.microsoft.com/office/drawing/2014/main" xmlns="" id="{FBDF3CBA-C2E4-4E55-2D89-6DE4BABB73E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213721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C4F0E2AB-7411-5943-8764-CEB6745EABF4}"/>
              </a:ext>
            </a:extLst>
          </p:cNvPr>
          <p:cNvSpPr>
            <a:spLocks noGrp="1"/>
          </p:cNvSpPr>
          <p:nvPr>
            <p:ph type="title"/>
          </p:nvPr>
        </p:nvSpPr>
        <p:spPr>
          <a:xfrm>
            <a:off x="702854" y="171719"/>
            <a:ext cx="10786309" cy="784080"/>
          </a:xfrm>
        </p:spPr>
        <p:txBody>
          <a:bodyPr/>
          <a:lstStyle/>
          <a:p>
            <a:r>
              <a:rPr lang="en-US" dirty="0">
                <a:solidFill>
                  <a:schemeClr val="accent2"/>
                </a:solidFill>
              </a:rPr>
              <a:t>ShinyMind  - Proven Innovation</a:t>
            </a:r>
          </a:p>
        </p:txBody>
      </p:sp>
      <p:sp>
        <p:nvSpPr>
          <p:cNvPr id="3" name="Content Placeholder 2">
            <a:extLst>
              <a:ext uri="{FF2B5EF4-FFF2-40B4-BE49-F238E27FC236}">
                <a16:creationId xmlns:a16="http://schemas.microsoft.com/office/drawing/2014/main" xmlns="" id="{4DE0CADA-3BFC-6247-9306-9CBF67A05506}"/>
              </a:ext>
            </a:extLst>
          </p:cNvPr>
          <p:cNvSpPr>
            <a:spLocks noGrp="1"/>
          </p:cNvSpPr>
          <p:nvPr>
            <p:ph idx="1"/>
          </p:nvPr>
        </p:nvSpPr>
        <p:spPr>
          <a:xfrm>
            <a:off x="800243" y="827315"/>
            <a:ext cx="3265130" cy="4589868"/>
          </a:xfrm>
        </p:spPr>
        <p:txBody>
          <a:bodyPr anchor="t"/>
          <a:lstStyle/>
          <a:p>
            <a:pPr marL="11113" indent="0">
              <a:buNone/>
            </a:pPr>
            <a:r>
              <a:rPr lang="en-GB" sz="1800" b="1" dirty="0">
                <a:latin typeface="Rockwell" panose="02060603020205020403" pitchFamily="18" charset="0"/>
              </a:rPr>
              <a:t>Proven Concept</a:t>
            </a:r>
          </a:p>
          <a:p>
            <a:pPr marL="11113" indent="0">
              <a:buNone/>
            </a:pPr>
            <a:r>
              <a:rPr lang="en-GB" dirty="0">
                <a:latin typeface="Museo Sans 300" panose="02000000000000000000"/>
              </a:rPr>
              <a:t>ShinyMind was created to  broaden the reach of the original Resilience: Your Mindset ;Your Choice  programme that was delivered by founder, Rebecca Howard to over 2,500 NHS staff.</a:t>
            </a:r>
          </a:p>
          <a:p>
            <a:r>
              <a:rPr lang="en-GB" b="1" dirty="0">
                <a:latin typeface="Museo Sans 300" panose="02000000000000000000"/>
              </a:rPr>
              <a:t>It delivered</a:t>
            </a:r>
          </a:p>
          <a:p>
            <a:pPr lvl="1"/>
            <a:r>
              <a:rPr lang="en-GB" sz="1600" b="1" dirty="0">
                <a:latin typeface="Museo Sans 300" panose="02000000000000000000"/>
              </a:rPr>
              <a:t>97%</a:t>
            </a:r>
            <a:r>
              <a:rPr lang="en-GB" sz="1600" dirty="0">
                <a:latin typeface="Museo Sans 300" panose="02000000000000000000"/>
              </a:rPr>
              <a:t> - 'improved resilience'                                                                           </a:t>
            </a:r>
          </a:p>
          <a:p>
            <a:pPr lvl="1"/>
            <a:r>
              <a:rPr lang="en-GB" sz="1600" b="1" dirty="0">
                <a:latin typeface="Museo Sans 300" panose="02000000000000000000"/>
              </a:rPr>
              <a:t>96%</a:t>
            </a:r>
            <a:r>
              <a:rPr lang="en-GB" sz="1600" dirty="0">
                <a:latin typeface="Museo Sans 300" panose="02000000000000000000"/>
              </a:rPr>
              <a:t> - ‘better stress management’                                                                     </a:t>
            </a:r>
          </a:p>
          <a:p>
            <a:pPr lvl="1"/>
            <a:r>
              <a:rPr lang="en-GB" sz="1600" b="1" dirty="0">
                <a:latin typeface="Museo Sans 300" panose="02000000000000000000"/>
              </a:rPr>
              <a:t>99%</a:t>
            </a:r>
            <a:r>
              <a:rPr lang="en-GB" sz="1600" dirty="0">
                <a:latin typeface="Museo Sans 300" panose="02000000000000000000"/>
              </a:rPr>
              <a:t> - ‘greater positivity’                                                                                                                         </a:t>
            </a:r>
          </a:p>
          <a:p>
            <a:pPr lvl="1"/>
            <a:r>
              <a:rPr lang="en-GB" sz="1600" b="1" dirty="0">
                <a:latin typeface="Museo Sans 300" panose="02000000000000000000"/>
              </a:rPr>
              <a:t>99%</a:t>
            </a:r>
            <a:r>
              <a:rPr lang="en-GB" sz="1600" dirty="0">
                <a:latin typeface="Museo Sans 300" panose="02000000000000000000"/>
              </a:rPr>
              <a:t> - ‘would recommend to colleagues’ </a:t>
            </a:r>
            <a:r>
              <a:rPr lang="en-GB" sz="1600" b="1" dirty="0">
                <a:latin typeface="Museo Sans 300" panose="02000000000000000000"/>
              </a:rPr>
              <a:t>                  </a:t>
            </a:r>
            <a:endParaRPr lang="en-GB" sz="1600" dirty="0">
              <a:latin typeface="Museo Sans 300" panose="02000000000000000000"/>
            </a:endParaRPr>
          </a:p>
        </p:txBody>
      </p:sp>
      <p:sp>
        <p:nvSpPr>
          <p:cNvPr id="4" name="Content Placeholder 3">
            <a:extLst>
              <a:ext uri="{FF2B5EF4-FFF2-40B4-BE49-F238E27FC236}">
                <a16:creationId xmlns:a16="http://schemas.microsoft.com/office/drawing/2014/main" xmlns="" id="{AB2C225D-08AA-924E-B7F8-B4B2A3F87311}"/>
              </a:ext>
            </a:extLst>
          </p:cNvPr>
          <p:cNvSpPr>
            <a:spLocks noGrp="1"/>
          </p:cNvSpPr>
          <p:nvPr>
            <p:ph idx="14"/>
          </p:nvPr>
        </p:nvSpPr>
        <p:spPr>
          <a:xfrm>
            <a:off x="4333875" y="827314"/>
            <a:ext cx="3394690" cy="3690533"/>
          </a:xfrm>
        </p:spPr>
        <p:txBody>
          <a:bodyPr anchor="t"/>
          <a:lstStyle/>
          <a:p>
            <a:pPr marL="11113" indent="0">
              <a:buNone/>
            </a:pPr>
            <a:r>
              <a:rPr lang="en-GB" sz="1800" b="1" dirty="0">
                <a:latin typeface="Rockwell" panose="02060603020205020403" pitchFamily="18" charset="0"/>
              </a:rPr>
              <a:t>Co-Created with the NHS</a:t>
            </a:r>
          </a:p>
          <a:p>
            <a:pPr marL="11113" indent="0">
              <a:buNone/>
            </a:pPr>
            <a:r>
              <a:rPr lang="en-GB" dirty="0">
                <a:latin typeface="Museo Sans 300" panose="02000000000000000000"/>
              </a:rPr>
              <a:t>Born out of proven science and life-changing results, ShinyMind is a unique mental  health app co-created with the NHS, The Walton Centre, one of the UK’s most respected specialist neurological NHS Trusts. We then tested its effectiveness through an independent 12-month longitudinal study to map its impact to improved wellbeing, performance, morale and leadership. </a:t>
            </a:r>
          </a:p>
          <a:p>
            <a:pPr marL="11113" indent="0">
              <a:buNone/>
            </a:pPr>
            <a:endParaRPr lang="en-US" sz="1600" dirty="0">
              <a:latin typeface="Museo Sans 300" panose="02000000000000000000"/>
            </a:endParaRPr>
          </a:p>
        </p:txBody>
      </p:sp>
      <p:sp>
        <p:nvSpPr>
          <p:cNvPr id="5" name="Content Placeholder 4">
            <a:extLst>
              <a:ext uri="{FF2B5EF4-FFF2-40B4-BE49-F238E27FC236}">
                <a16:creationId xmlns:a16="http://schemas.microsoft.com/office/drawing/2014/main" xmlns="" id="{3B9161E1-E541-1C40-A492-A3A97FF1CAD6}"/>
              </a:ext>
            </a:extLst>
          </p:cNvPr>
          <p:cNvSpPr>
            <a:spLocks noGrp="1"/>
          </p:cNvSpPr>
          <p:nvPr>
            <p:ph idx="15"/>
          </p:nvPr>
        </p:nvSpPr>
        <p:spPr>
          <a:xfrm>
            <a:off x="7996604" y="827314"/>
            <a:ext cx="3193910" cy="5140163"/>
          </a:xfrm>
        </p:spPr>
        <p:txBody>
          <a:bodyPr anchor="t"/>
          <a:lstStyle/>
          <a:p>
            <a:pPr marL="11113" indent="0">
              <a:buNone/>
            </a:pPr>
            <a:r>
              <a:rPr lang="en-GB" sz="1800" b="1" dirty="0">
                <a:latin typeface="Rockwell" panose="02060603020205020403" pitchFamily="18" charset="0"/>
              </a:rPr>
              <a:t>Independent research</a:t>
            </a:r>
          </a:p>
          <a:p>
            <a:pPr marL="11113" indent="0">
              <a:buNone/>
            </a:pPr>
            <a:r>
              <a:rPr lang="en-GB" dirty="0">
                <a:latin typeface="Museo Sans 300" panose="02000000000000000000"/>
              </a:rPr>
              <a:t>Independent research in a specialist NHS Trust has confirmed that ShinyMind improves workforce retention and efficiency: </a:t>
            </a:r>
          </a:p>
          <a:p>
            <a:pPr marL="11113" indent="0">
              <a:buNone/>
            </a:pPr>
            <a:r>
              <a:rPr lang="en-GB" b="1" dirty="0">
                <a:latin typeface="Museo Sans 300" panose="02000000000000000000"/>
              </a:rPr>
              <a:t>Employee Turnover - 3% vs. 18% (ShinyMinders vs. Non-app users)</a:t>
            </a:r>
          </a:p>
          <a:p>
            <a:pPr marL="11113" indent="0">
              <a:buNone/>
            </a:pPr>
            <a:r>
              <a:rPr lang="en-GB" b="1" dirty="0">
                <a:latin typeface="Museo Sans 300" panose="02000000000000000000"/>
              </a:rPr>
              <a:t>Staff Absence - 3% vs. 6%  (ShinyMinders vs. All staff)</a:t>
            </a:r>
            <a:endParaRPr lang="en-GB" sz="1800" b="1" dirty="0">
              <a:latin typeface="Rockwell" panose="02060603020205020403" pitchFamily="18" charset="0"/>
            </a:endParaRPr>
          </a:p>
          <a:p>
            <a:pPr marL="11113" indent="0">
              <a:buNone/>
            </a:pPr>
            <a:r>
              <a:rPr lang="en-GB" sz="1800" b="1" dirty="0">
                <a:latin typeface="Rockwell" panose="02060603020205020403" pitchFamily="18" charset="0"/>
              </a:rPr>
              <a:t>Proven Innovation</a:t>
            </a:r>
          </a:p>
          <a:p>
            <a:pPr marL="11113" indent="0">
              <a:buNone/>
            </a:pPr>
            <a:r>
              <a:rPr lang="en-GB" dirty="0">
                <a:latin typeface="Museo Sans 300" panose="02000000000000000000"/>
              </a:rPr>
              <a:t>ShinyMind has been assessed by the  Academic Health Science Networks and is showcased as a </a:t>
            </a:r>
            <a:r>
              <a:rPr lang="en-GB" b="1" dirty="0">
                <a:latin typeface="Museo Sans 300" panose="02000000000000000000"/>
              </a:rPr>
              <a:t>'Proven Innovation’</a:t>
            </a:r>
            <a:r>
              <a:rPr lang="en-GB" dirty="0">
                <a:latin typeface="Museo Sans 300" panose="02000000000000000000"/>
              </a:rPr>
              <a:t> on the Innovation Agency Exchange, suitable for widescale adoption across the health ecosystem</a:t>
            </a:r>
          </a:p>
        </p:txBody>
      </p:sp>
      <p:sp>
        <p:nvSpPr>
          <p:cNvPr id="6" name="Slide Number Placeholder 5">
            <a:extLst>
              <a:ext uri="{FF2B5EF4-FFF2-40B4-BE49-F238E27FC236}">
                <a16:creationId xmlns:a16="http://schemas.microsoft.com/office/drawing/2014/main" xmlns="" id="{F8B51135-7C3B-B54A-A86F-1FE8A01FC657}"/>
              </a:ext>
            </a:extLst>
          </p:cNvPr>
          <p:cNvSpPr>
            <a:spLocks noGrp="1"/>
          </p:cNvSpPr>
          <p:nvPr>
            <p:ph type="sldNum" sz="quarter" idx="4"/>
          </p:nvPr>
        </p:nvSpPr>
        <p:spPr>
          <a:xfrm>
            <a:off x="331302" y="6072779"/>
            <a:ext cx="468941" cy="415072"/>
          </a:xfrm>
        </p:spPr>
        <p:txBody>
          <a:bodyPr/>
          <a:lstStyle/>
          <a:p>
            <a:fld id="{119EE5AA-4A82-3F49-B3AB-06358B8BA8C5}" type="slidenum">
              <a:rPr lang="en-US" smtClean="0"/>
              <a:pPr/>
              <a:t>4</a:t>
            </a:fld>
            <a:endParaRPr lang="en-US" dirty="0"/>
          </a:p>
        </p:txBody>
      </p:sp>
    </p:spTree>
    <p:extLst>
      <p:ext uri="{BB962C8B-B14F-4D97-AF65-F5344CB8AC3E}">
        <p14:creationId xmlns:p14="http://schemas.microsoft.com/office/powerpoint/2010/main" val="1431353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a:extLst>
              <a:ext uri="{FF2B5EF4-FFF2-40B4-BE49-F238E27FC236}">
                <a16:creationId xmlns:a16="http://schemas.microsoft.com/office/drawing/2014/main" xmlns="" id="{328D1417-9F97-704E-B4E9-5987B1C7CE61}"/>
              </a:ext>
            </a:extLst>
          </p:cNvPr>
          <p:cNvSpPr/>
          <p:nvPr/>
        </p:nvSpPr>
        <p:spPr>
          <a:xfrm>
            <a:off x="10212779" y="5932914"/>
            <a:ext cx="1979221" cy="925086"/>
          </a:xfrm>
          <a:prstGeom prst="rect">
            <a:avLst/>
          </a:prstGeom>
          <a:solidFill>
            <a:schemeClr val="bg1"/>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200" dirty="0">
              <a:latin typeface="Museo Sans 300" panose="02000000000000000000" pitchFamily="2" charset="77"/>
            </a:endParaRPr>
          </a:p>
        </p:txBody>
      </p:sp>
      <p:sp>
        <p:nvSpPr>
          <p:cNvPr id="2" name="Title 1">
            <a:extLst>
              <a:ext uri="{FF2B5EF4-FFF2-40B4-BE49-F238E27FC236}">
                <a16:creationId xmlns:a16="http://schemas.microsoft.com/office/drawing/2014/main" xmlns="" id="{5E26EC87-E47B-6D48-AFB1-C12A5C03D3EE}"/>
              </a:ext>
            </a:extLst>
          </p:cNvPr>
          <p:cNvSpPr>
            <a:spLocks noGrp="1"/>
          </p:cNvSpPr>
          <p:nvPr>
            <p:ph type="title"/>
          </p:nvPr>
        </p:nvSpPr>
        <p:spPr/>
        <p:txBody>
          <a:bodyPr/>
          <a:lstStyle/>
          <a:p>
            <a:r>
              <a:rPr lang="en-GB" dirty="0"/>
              <a:t>ShinyMind’s </a:t>
            </a:r>
            <a:r>
              <a:rPr lang="en-GB" dirty="0">
                <a:solidFill>
                  <a:schemeClr val="accent2"/>
                </a:solidFill>
              </a:rPr>
              <a:t>unrivalled</a:t>
            </a:r>
            <a:r>
              <a:rPr lang="en-GB" dirty="0"/>
              <a:t> breadth and depth</a:t>
            </a:r>
            <a:endParaRPr lang="en-US" dirty="0"/>
          </a:p>
        </p:txBody>
      </p:sp>
      <p:sp>
        <p:nvSpPr>
          <p:cNvPr id="3" name="Slide Number Placeholder 2">
            <a:extLst>
              <a:ext uri="{FF2B5EF4-FFF2-40B4-BE49-F238E27FC236}">
                <a16:creationId xmlns:a16="http://schemas.microsoft.com/office/drawing/2014/main" xmlns="" id="{E4930AB9-EF83-3344-A309-A8A71E416802}"/>
              </a:ext>
            </a:extLst>
          </p:cNvPr>
          <p:cNvSpPr>
            <a:spLocks noGrp="1"/>
          </p:cNvSpPr>
          <p:nvPr>
            <p:ph type="sldNum" sz="quarter" idx="4"/>
          </p:nvPr>
        </p:nvSpPr>
        <p:spPr>
          <a:xfrm>
            <a:off x="297404" y="6172012"/>
            <a:ext cx="468941" cy="415072"/>
          </a:xfrm>
        </p:spPr>
        <p:txBody>
          <a:bodyPr/>
          <a:lstStyle/>
          <a:p>
            <a:fld id="{119EE5AA-4A82-3F49-B3AB-06358B8BA8C5}" type="slidenum">
              <a:rPr lang="en-US" smtClean="0"/>
              <a:pPr/>
              <a:t>5</a:t>
            </a:fld>
            <a:endParaRPr lang="en-US" dirty="0"/>
          </a:p>
        </p:txBody>
      </p:sp>
      <p:pic>
        <p:nvPicPr>
          <p:cNvPr id="4" name="Picture 3">
            <a:extLst>
              <a:ext uri="{FF2B5EF4-FFF2-40B4-BE49-F238E27FC236}">
                <a16:creationId xmlns:a16="http://schemas.microsoft.com/office/drawing/2014/main" xmlns="" id="{51AB90E4-6FA0-954D-A5D7-A9D9ADEC751D}"/>
              </a:ext>
            </a:extLst>
          </p:cNvPr>
          <p:cNvPicPr>
            <a:picLocks noChangeAspect="1"/>
          </p:cNvPicPr>
          <p:nvPr/>
        </p:nvPicPr>
        <p:blipFill>
          <a:blip r:embed="rId2"/>
          <a:stretch>
            <a:fillRect/>
          </a:stretch>
        </p:blipFill>
        <p:spPr>
          <a:xfrm>
            <a:off x="4334494" y="2413269"/>
            <a:ext cx="3984557" cy="3966279"/>
          </a:xfrm>
          <a:prstGeom prst="rect">
            <a:avLst/>
          </a:prstGeom>
        </p:spPr>
      </p:pic>
      <p:sp>
        <p:nvSpPr>
          <p:cNvPr id="5" name="Content Placeholder 2">
            <a:extLst>
              <a:ext uri="{FF2B5EF4-FFF2-40B4-BE49-F238E27FC236}">
                <a16:creationId xmlns:a16="http://schemas.microsoft.com/office/drawing/2014/main" xmlns="" id="{3BF5BC52-AE40-6844-976E-ADBFFD9260BC}"/>
              </a:ext>
            </a:extLst>
          </p:cNvPr>
          <p:cNvSpPr txBox="1">
            <a:spLocks/>
          </p:cNvSpPr>
          <p:nvPr/>
        </p:nvSpPr>
        <p:spPr>
          <a:xfrm>
            <a:off x="0" y="1061541"/>
            <a:ext cx="11820525" cy="727569"/>
          </a:xfrm>
          <a:prstGeom prst="rect">
            <a:avLst/>
          </a:prstGeom>
        </p:spPr>
        <p:txBody>
          <a:bodyPr>
            <a:noAutofit/>
          </a:bodyPr>
          <a:lstStyle>
            <a:lvl1pPr marL="268288" indent="-257175" algn="l" defTabSz="914400" rtl="0" eaLnBrk="1" latinLnBrk="0" hangingPunct="1">
              <a:lnSpc>
                <a:spcPct val="120000"/>
              </a:lnSpc>
              <a:spcBef>
                <a:spcPts val="0"/>
              </a:spcBef>
              <a:spcAft>
                <a:spcPts val="600"/>
              </a:spcAft>
              <a:buSzPct val="130000"/>
              <a:buFontTx/>
              <a:buBlip>
                <a:blip r:embed="rId3">
                  <a:extLst>
                    <a:ext uri="{96DAC541-7B7A-43D3-8B79-37D633B846F1}">
                      <asvg:svgBlip xmlns:asvg="http://schemas.microsoft.com/office/drawing/2016/SVG/main" xmlns="" r:embed="rId4"/>
                    </a:ext>
                  </a:extLst>
                </a:blip>
              </a:buBlip>
              <a:tabLst/>
              <a:defRPr sz="1600" b="0" i="0" kern="1200">
                <a:solidFill>
                  <a:schemeClr val="tx2"/>
                </a:solidFill>
                <a:latin typeface="Museo Sans 300" panose="02000000000000000000" pitchFamily="2" charset="77"/>
                <a:ea typeface="+mn-ea"/>
                <a:cs typeface="+mn-cs"/>
              </a:defRPr>
            </a:lvl1pPr>
            <a:lvl2pPr marL="490538" indent="-220663" algn="l" defTabSz="914400" rtl="0" eaLnBrk="1" latinLnBrk="0" hangingPunct="1">
              <a:lnSpc>
                <a:spcPct val="120000"/>
              </a:lnSpc>
              <a:spcBef>
                <a:spcPts val="0"/>
              </a:spcBef>
              <a:spcAft>
                <a:spcPts val="600"/>
              </a:spcAft>
              <a:buSzPct val="130000"/>
              <a:buFontTx/>
              <a:buBlip>
                <a:blip r:embed="rId3">
                  <a:extLst>
                    <a:ext uri="{96DAC541-7B7A-43D3-8B79-37D633B846F1}">
                      <asvg:svgBlip xmlns:asvg="http://schemas.microsoft.com/office/drawing/2016/SVG/main" xmlns="" r:embed="rId4"/>
                    </a:ext>
                  </a:extLst>
                </a:blip>
              </a:buBlip>
              <a:tabLst/>
              <a:defRPr sz="1400" b="0" i="0" kern="1200">
                <a:solidFill>
                  <a:schemeClr val="tx2"/>
                </a:solidFill>
                <a:latin typeface="Museo Sans 300" panose="02000000000000000000" pitchFamily="2" charset="77"/>
                <a:ea typeface="+mn-ea"/>
                <a:cs typeface="+mn-cs"/>
              </a:defRPr>
            </a:lvl2pPr>
            <a:lvl3pPr marL="668338" indent="-177800" algn="l" defTabSz="914400" rtl="0" eaLnBrk="1" latinLnBrk="0" hangingPunct="1">
              <a:lnSpc>
                <a:spcPct val="120000"/>
              </a:lnSpc>
              <a:spcBef>
                <a:spcPts val="0"/>
              </a:spcBef>
              <a:spcAft>
                <a:spcPts val="600"/>
              </a:spcAft>
              <a:buSzPct val="130000"/>
              <a:buFontTx/>
              <a:buBlip>
                <a:blip r:embed="rId3">
                  <a:extLst>
                    <a:ext uri="{96DAC541-7B7A-43D3-8B79-37D633B846F1}">
                      <asvg:svgBlip xmlns:asvg="http://schemas.microsoft.com/office/drawing/2016/SVG/main" xmlns="" r:embed="rId4"/>
                    </a:ext>
                  </a:extLst>
                </a:blip>
              </a:buBlip>
              <a:tabLst/>
              <a:defRPr sz="1200" b="0" i="0" kern="1200">
                <a:solidFill>
                  <a:schemeClr val="tx2"/>
                </a:solidFill>
                <a:latin typeface="Museo Sans 300" panose="02000000000000000000" pitchFamily="2" charset="77"/>
                <a:ea typeface="+mn-ea"/>
                <a:cs typeface="+mn-cs"/>
              </a:defRPr>
            </a:lvl3pPr>
            <a:lvl4pPr marL="847725" indent="-179388" algn="l" defTabSz="914400" rtl="0" eaLnBrk="1" latinLnBrk="0" hangingPunct="1">
              <a:lnSpc>
                <a:spcPct val="120000"/>
              </a:lnSpc>
              <a:spcBef>
                <a:spcPts val="0"/>
              </a:spcBef>
              <a:spcAft>
                <a:spcPts val="600"/>
              </a:spcAft>
              <a:buSzPct val="130000"/>
              <a:buFontTx/>
              <a:buBlip>
                <a:blip r:embed="rId3">
                  <a:extLst>
                    <a:ext uri="{96DAC541-7B7A-43D3-8B79-37D633B846F1}">
                      <asvg:svgBlip xmlns:asvg="http://schemas.microsoft.com/office/drawing/2016/SVG/main" xmlns="" r:embed="rId4"/>
                    </a:ext>
                  </a:extLst>
                </a:blip>
              </a:buBlip>
              <a:tabLst/>
              <a:defRPr sz="1000" b="0" i="0" kern="1200">
                <a:solidFill>
                  <a:schemeClr val="tx2"/>
                </a:solidFill>
                <a:latin typeface="Museo Sans 300" panose="02000000000000000000" pitchFamily="2" charset="77"/>
                <a:ea typeface="+mn-ea"/>
                <a:cs typeface="+mn-cs"/>
              </a:defRPr>
            </a:lvl4pPr>
            <a:lvl5pPr marL="981075" indent="-133350" algn="l" defTabSz="914400" rtl="0" eaLnBrk="1" latinLnBrk="0" hangingPunct="1">
              <a:lnSpc>
                <a:spcPct val="120000"/>
              </a:lnSpc>
              <a:spcBef>
                <a:spcPts val="0"/>
              </a:spcBef>
              <a:spcAft>
                <a:spcPts val="600"/>
              </a:spcAft>
              <a:buSzPct val="130000"/>
              <a:buFontTx/>
              <a:buBlip>
                <a:blip r:embed="rId3">
                  <a:extLst>
                    <a:ext uri="{96DAC541-7B7A-43D3-8B79-37D633B846F1}">
                      <asvg:svgBlip xmlns:asvg="http://schemas.microsoft.com/office/drawing/2016/SVG/main" xmlns="" r:embed="rId4"/>
                    </a:ext>
                  </a:extLst>
                </a:blip>
              </a:buBlip>
              <a:tabLst/>
              <a:defRPr sz="800" b="0" i="0" kern="1200">
                <a:solidFill>
                  <a:schemeClr val="tx2"/>
                </a:solidFill>
                <a:latin typeface="Museo Sans 300"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dirty="0"/>
              <a:t>Many Apps only address one issue, such as the quality of sleep, coping with anxiety or the consequences of stress. </a:t>
            </a:r>
            <a:r>
              <a:rPr lang="en-GB" b="1" dirty="0"/>
              <a:t>ShinyMind is a unique publishing platform </a:t>
            </a:r>
            <a:r>
              <a:rPr lang="en-GB" dirty="0"/>
              <a:t>that brings the proven benefits of personalised psychotherapy to everyone </a:t>
            </a:r>
            <a:r>
              <a:rPr lang="en-GB" b="1" dirty="0"/>
              <a:t>across 14 key human need states</a:t>
            </a:r>
            <a:r>
              <a:rPr lang="en-GB" dirty="0"/>
              <a:t>.</a:t>
            </a:r>
          </a:p>
        </p:txBody>
      </p:sp>
      <p:cxnSp>
        <p:nvCxnSpPr>
          <p:cNvPr id="6" name="Straight Arrow Connector 5">
            <a:extLst>
              <a:ext uri="{FF2B5EF4-FFF2-40B4-BE49-F238E27FC236}">
                <a16:creationId xmlns:a16="http://schemas.microsoft.com/office/drawing/2014/main" xmlns="" id="{254068E9-8160-3946-B97C-034657E93BBB}"/>
              </a:ext>
            </a:extLst>
          </p:cNvPr>
          <p:cNvCxnSpPr>
            <a:cxnSpLocks/>
          </p:cNvCxnSpPr>
          <p:nvPr/>
        </p:nvCxnSpPr>
        <p:spPr>
          <a:xfrm>
            <a:off x="3954483" y="2897579"/>
            <a:ext cx="1187532" cy="106878"/>
          </a:xfrm>
          <a:prstGeom prst="straightConnector1">
            <a:avLst/>
          </a:prstGeom>
          <a:ln>
            <a:tailEnd type="triangle"/>
          </a:ln>
        </p:spPr>
        <p:style>
          <a:lnRef idx="3">
            <a:schemeClr val="accent4"/>
          </a:lnRef>
          <a:fillRef idx="0">
            <a:schemeClr val="accent4"/>
          </a:fillRef>
          <a:effectRef idx="2">
            <a:schemeClr val="accent4"/>
          </a:effectRef>
          <a:fontRef idx="minor">
            <a:schemeClr val="tx1"/>
          </a:fontRef>
        </p:style>
      </p:cxnSp>
      <p:sp>
        <p:nvSpPr>
          <p:cNvPr id="7" name="Content Placeholder 2">
            <a:extLst>
              <a:ext uri="{FF2B5EF4-FFF2-40B4-BE49-F238E27FC236}">
                <a16:creationId xmlns:a16="http://schemas.microsoft.com/office/drawing/2014/main" xmlns="" id="{6D449D52-9BFD-D04A-B6D1-80D0184E7CDF}"/>
              </a:ext>
            </a:extLst>
          </p:cNvPr>
          <p:cNvSpPr txBox="1">
            <a:spLocks/>
          </p:cNvSpPr>
          <p:nvPr/>
        </p:nvSpPr>
        <p:spPr>
          <a:xfrm>
            <a:off x="558372" y="2059029"/>
            <a:ext cx="3514864" cy="727569"/>
          </a:xfrm>
          <a:prstGeom prst="rect">
            <a:avLst/>
          </a:prstGeom>
        </p:spPr>
        <p:txBody>
          <a:bodyPr>
            <a:noAutofit/>
          </a:bodyPr>
          <a:lstStyle>
            <a:lvl1pPr marL="268288" indent="-257175" algn="l" defTabSz="914400" rtl="0" eaLnBrk="1" latinLnBrk="0" hangingPunct="1">
              <a:lnSpc>
                <a:spcPct val="120000"/>
              </a:lnSpc>
              <a:spcBef>
                <a:spcPts val="0"/>
              </a:spcBef>
              <a:spcAft>
                <a:spcPts val="600"/>
              </a:spcAft>
              <a:buSzPct val="130000"/>
              <a:buFontTx/>
              <a:buBlip>
                <a:blip r:embed="rId3">
                  <a:extLst>
                    <a:ext uri="{96DAC541-7B7A-43D3-8B79-37D633B846F1}">
                      <asvg:svgBlip xmlns:asvg="http://schemas.microsoft.com/office/drawing/2016/SVG/main" xmlns="" r:embed="rId4"/>
                    </a:ext>
                  </a:extLst>
                </a:blip>
              </a:buBlip>
              <a:tabLst/>
              <a:defRPr sz="1600" b="0" i="0" kern="1200">
                <a:solidFill>
                  <a:schemeClr val="tx2"/>
                </a:solidFill>
                <a:latin typeface="Museo Sans 300" panose="02000000000000000000" pitchFamily="2" charset="77"/>
                <a:ea typeface="+mn-ea"/>
                <a:cs typeface="+mn-cs"/>
              </a:defRPr>
            </a:lvl1pPr>
            <a:lvl2pPr marL="490538" indent="-220663" algn="l" defTabSz="914400" rtl="0" eaLnBrk="1" latinLnBrk="0" hangingPunct="1">
              <a:lnSpc>
                <a:spcPct val="120000"/>
              </a:lnSpc>
              <a:spcBef>
                <a:spcPts val="0"/>
              </a:spcBef>
              <a:spcAft>
                <a:spcPts val="600"/>
              </a:spcAft>
              <a:buSzPct val="130000"/>
              <a:buFontTx/>
              <a:buBlip>
                <a:blip r:embed="rId3">
                  <a:extLst>
                    <a:ext uri="{96DAC541-7B7A-43D3-8B79-37D633B846F1}">
                      <asvg:svgBlip xmlns:asvg="http://schemas.microsoft.com/office/drawing/2016/SVG/main" xmlns="" r:embed="rId4"/>
                    </a:ext>
                  </a:extLst>
                </a:blip>
              </a:buBlip>
              <a:tabLst/>
              <a:defRPr sz="1400" b="0" i="0" kern="1200">
                <a:solidFill>
                  <a:schemeClr val="tx2"/>
                </a:solidFill>
                <a:latin typeface="Museo Sans 300" panose="02000000000000000000" pitchFamily="2" charset="77"/>
                <a:ea typeface="+mn-ea"/>
                <a:cs typeface="+mn-cs"/>
              </a:defRPr>
            </a:lvl2pPr>
            <a:lvl3pPr marL="668338" indent="-177800" algn="l" defTabSz="914400" rtl="0" eaLnBrk="1" latinLnBrk="0" hangingPunct="1">
              <a:lnSpc>
                <a:spcPct val="120000"/>
              </a:lnSpc>
              <a:spcBef>
                <a:spcPts val="0"/>
              </a:spcBef>
              <a:spcAft>
                <a:spcPts val="600"/>
              </a:spcAft>
              <a:buSzPct val="130000"/>
              <a:buFontTx/>
              <a:buBlip>
                <a:blip r:embed="rId3">
                  <a:extLst>
                    <a:ext uri="{96DAC541-7B7A-43D3-8B79-37D633B846F1}">
                      <asvg:svgBlip xmlns:asvg="http://schemas.microsoft.com/office/drawing/2016/SVG/main" xmlns="" r:embed="rId4"/>
                    </a:ext>
                  </a:extLst>
                </a:blip>
              </a:buBlip>
              <a:tabLst/>
              <a:defRPr sz="1200" b="0" i="0" kern="1200">
                <a:solidFill>
                  <a:schemeClr val="tx2"/>
                </a:solidFill>
                <a:latin typeface="Museo Sans 300" panose="02000000000000000000" pitchFamily="2" charset="77"/>
                <a:ea typeface="+mn-ea"/>
                <a:cs typeface="+mn-cs"/>
              </a:defRPr>
            </a:lvl3pPr>
            <a:lvl4pPr marL="847725" indent="-179388" algn="l" defTabSz="914400" rtl="0" eaLnBrk="1" latinLnBrk="0" hangingPunct="1">
              <a:lnSpc>
                <a:spcPct val="120000"/>
              </a:lnSpc>
              <a:spcBef>
                <a:spcPts val="0"/>
              </a:spcBef>
              <a:spcAft>
                <a:spcPts val="600"/>
              </a:spcAft>
              <a:buSzPct val="130000"/>
              <a:buFontTx/>
              <a:buBlip>
                <a:blip r:embed="rId3">
                  <a:extLst>
                    <a:ext uri="{96DAC541-7B7A-43D3-8B79-37D633B846F1}">
                      <asvg:svgBlip xmlns:asvg="http://schemas.microsoft.com/office/drawing/2016/SVG/main" xmlns="" r:embed="rId4"/>
                    </a:ext>
                  </a:extLst>
                </a:blip>
              </a:buBlip>
              <a:tabLst/>
              <a:defRPr sz="1000" b="0" i="0" kern="1200">
                <a:solidFill>
                  <a:schemeClr val="tx2"/>
                </a:solidFill>
                <a:latin typeface="Museo Sans 300" panose="02000000000000000000" pitchFamily="2" charset="77"/>
                <a:ea typeface="+mn-ea"/>
                <a:cs typeface="+mn-cs"/>
              </a:defRPr>
            </a:lvl4pPr>
            <a:lvl5pPr marL="981075" indent="-133350" algn="l" defTabSz="914400" rtl="0" eaLnBrk="1" latinLnBrk="0" hangingPunct="1">
              <a:lnSpc>
                <a:spcPct val="120000"/>
              </a:lnSpc>
              <a:spcBef>
                <a:spcPts val="0"/>
              </a:spcBef>
              <a:spcAft>
                <a:spcPts val="600"/>
              </a:spcAft>
              <a:buSzPct val="130000"/>
              <a:buFontTx/>
              <a:buBlip>
                <a:blip r:embed="rId3">
                  <a:extLst>
                    <a:ext uri="{96DAC541-7B7A-43D3-8B79-37D633B846F1}">
                      <asvg:svgBlip xmlns:asvg="http://schemas.microsoft.com/office/drawing/2016/SVG/main" xmlns="" r:embed="rId4"/>
                    </a:ext>
                  </a:extLst>
                </a:blip>
              </a:buBlip>
              <a:tabLst/>
              <a:defRPr sz="800" b="0" i="0" kern="1200">
                <a:solidFill>
                  <a:schemeClr val="tx2"/>
                </a:solidFill>
                <a:latin typeface="Museo Sans 300"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400" b="1" dirty="0"/>
              <a:t>Physical</a:t>
            </a:r>
          </a:p>
          <a:p>
            <a:pPr lvl="1"/>
            <a:r>
              <a:rPr lang="en-GB" sz="1200" b="1" dirty="0"/>
              <a:t>Relaxation</a:t>
            </a:r>
            <a:r>
              <a:rPr lang="en-GB" sz="1200" dirty="0"/>
              <a:t> – switching off is crucial for both physical and mental wellbeing</a:t>
            </a:r>
          </a:p>
          <a:p>
            <a:pPr lvl="1"/>
            <a:r>
              <a:rPr lang="en-GB" sz="1200" b="1" dirty="0"/>
              <a:t>Sleep</a:t>
            </a:r>
            <a:r>
              <a:rPr lang="en-GB" sz="1200" dirty="0"/>
              <a:t> – recharges and rebuilds and helps overcome stress</a:t>
            </a:r>
          </a:p>
          <a:p>
            <a:pPr lvl="1"/>
            <a:r>
              <a:rPr lang="en-GB" sz="1200" b="1" dirty="0"/>
              <a:t>Breathing</a:t>
            </a:r>
            <a:r>
              <a:rPr lang="en-GB" sz="1200" dirty="0"/>
              <a:t> – better breathing benefits our lungs and blood flow, reducing stress, anxiety and blood pressure</a:t>
            </a:r>
          </a:p>
        </p:txBody>
      </p:sp>
      <p:sp>
        <p:nvSpPr>
          <p:cNvPr id="9" name="Content Placeholder 2">
            <a:extLst>
              <a:ext uri="{FF2B5EF4-FFF2-40B4-BE49-F238E27FC236}">
                <a16:creationId xmlns:a16="http://schemas.microsoft.com/office/drawing/2014/main" xmlns="" id="{D3EBABF9-4719-D84D-A3BB-027837A5406A}"/>
              </a:ext>
            </a:extLst>
          </p:cNvPr>
          <p:cNvSpPr txBox="1">
            <a:spLocks/>
          </p:cNvSpPr>
          <p:nvPr/>
        </p:nvSpPr>
        <p:spPr>
          <a:xfrm>
            <a:off x="558372" y="4417660"/>
            <a:ext cx="3514864" cy="727569"/>
          </a:xfrm>
          <a:prstGeom prst="rect">
            <a:avLst/>
          </a:prstGeom>
        </p:spPr>
        <p:txBody>
          <a:bodyPr>
            <a:noAutofit/>
          </a:bodyPr>
          <a:lstStyle>
            <a:lvl1pPr marL="268288" indent="-257175" algn="l" defTabSz="914400" rtl="0" eaLnBrk="1" latinLnBrk="0" hangingPunct="1">
              <a:lnSpc>
                <a:spcPct val="120000"/>
              </a:lnSpc>
              <a:spcBef>
                <a:spcPts val="0"/>
              </a:spcBef>
              <a:spcAft>
                <a:spcPts val="600"/>
              </a:spcAft>
              <a:buSzPct val="130000"/>
              <a:buFontTx/>
              <a:buBlip>
                <a:blip r:embed="rId3">
                  <a:extLst>
                    <a:ext uri="{96DAC541-7B7A-43D3-8B79-37D633B846F1}">
                      <asvg:svgBlip xmlns:asvg="http://schemas.microsoft.com/office/drawing/2016/SVG/main" xmlns="" r:embed="rId4"/>
                    </a:ext>
                  </a:extLst>
                </a:blip>
              </a:buBlip>
              <a:tabLst/>
              <a:defRPr sz="1600" b="0" i="0" kern="1200">
                <a:solidFill>
                  <a:schemeClr val="tx2"/>
                </a:solidFill>
                <a:latin typeface="Museo Sans 300" panose="02000000000000000000" pitchFamily="2" charset="77"/>
                <a:ea typeface="+mn-ea"/>
                <a:cs typeface="+mn-cs"/>
              </a:defRPr>
            </a:lvl1pPr>
            <a:lvl2pPr marL="490538" indent="-220663" algn="l" defTabSz="914400" rtl="0" eaLnBrk="1" latinLnBrk="0" hangingPunct="1">
              <a:lnSpc>
                <a:spcPct val="120000"/>
              </a:lnSpc>
              <a:spcBef>
                <a:spcPts val="0"/>
              </a:spcBef>
              <a:spcAft>
                <a:spcPts val="600"/>
              </a:spcAft>
              <a:buSzPct val="130000"/>
              <a:buFontTx/>
              <a:buBlip>
                <a:blip r:embed="rId3">
                  <a:extLst>
                    <a:ext uri="{96DAC541-7B7A-43D3-8B79-37D633B846F1}">
                      <asvg:svgBlip xmlns:asvg="http://schemas.microsoft.com/office/drawing/2016/SVG/main" xmlns="" r:embed="rId4"/>
                    </a:ext>
                  </a:extLst>
                </a:blip>
              </a:buBlip>
              <a:tabLst/>
              <a:defRPr sz="1400" b="0" i="0" kern="1200">
                <a:solidFill>
                  <a:schemeClr val="tx2"/>
                </a:solidFill>
                <a:latin typeface="Museo Sans 300" panose="02000000000000000000" pitchFamily="2" charset="77"/>
                <a:ea typeface="+mn-ea"/>
                <a:cs typeface="+mn-cs"/>
              </a:defRPr>
            </a:lvl2pPr>
            <a:lvl3pPr marL="668338" indent="-177800" algn="l" defTabSz="914400" rtl="0" eaLnBrk="1" latinLnBrk="0" hangingPunct="1">
              <a:lnSpc>
                <a:spcPct val="120000"/>
              </a:lnSpc>
              <a:spcBef>
                <a:spcPts val="0"/>
              </a:spcBef>
              <a:spcAft>
                <a:spcPts val="600"/>
              </a:spcAft>
              <a:buSzPct val="130000"/>
              <a:buFontTx/>
              <a:buBlip>
                <a:blip r:embed="rId3">
                  <a:extLst>
                    <a:ext uri="{96DAC541-7B7A-43D3-8B79-37D633B846F1}">
                      <asvg:svgBlip xmlns:asvg="http://schemas.microsoft.com/office/drawing/2016/SVG/main" xmlns="" r:embed="rId4"/>
                    </a:ext>
                  </a:extLst>
                </a:blip>
              </a:buBlip>
              <a:tabLst/>
              <a:defRPr sz="1200" b="0" i="0" kern="1200">
                <a:solidFill>
                  <a:schemeClr val="tx2"/>
                </a:solidFill>
                <a:latin typeface="Museo Sans 300" panose="02000000000000000000" pitchFamily="2" charset="77"/>
                <a:ea typeface="+mn-ea"/>
                <a:cs typeface="+mn-cs"/>
              </a:defRPr>
            </a:lvl3pPr>
            <a:lvl4pPr marL="847725" indent="-179388" algn="l" defTabSz="914400" rtl="0" eaLnBrk="1" latinLnBrk="0" hangingPunct="1">
              <a:lnSpc>
                <a:spcPct val="120000"/>
              </a:lnSpc>
              <a:spcBef>
                <a:spcPts val="0"/>
              </a:spcBef>
              <a:spcAft>
                <a:spcPts val="600"/>
              </a:spcAft>
              <a:buSzPct val="130000"/>
              <a:buFontTx/>
              <a:buBlip>
                <a:blip r:embed="rId3">
                  <a:extLst>
                    <a:ext uri="{96DAC541-7B7A-43D3-8B79-37D633B846F1}">
                      <asvg:svgBlip xmlns:asvg="http://schemas.microsoft.com/office/drawing/2016/SVG/main" xmlns="" r:embed="rId4"/>
                    </a:ext>
                  </a:extLst>
                </a:blip>
              </a:buBlip>
              <a:tabLst/>
              <a:defRPr sz="1000" b="0" i="0" kern="1200">
                <a:solidFill>
                  <a:schemeClr val="tx2"/>
                </a:solidFill>
                <a:latin typeface="Museo Sans 300" panose="02000000000000000000" pitchFamily="2" charset="77"/>
                <a:ea typeface="+mn-ea"/>
                <a:cs typeface="+mn-cs"/>
              </a:defRPr>
            </a:lvl4pPr>
            <a:lvl5pPr marL="981075" indent="-133350" algn="l" defTabSz="914400" rtl="0" eaLnBrk="1" latinLnBrk="0" hangingPunct="1">
              <a:lnSpc>
                <a:spcPct val="120000"/>
              </a:lnSpc>
              <a:spcBef>
                <a:spcPts val="0"/>
              </a:spcBef>
              <a:spcAft>
                <a:spcPts val="600"/>
              </a:spcAft>
              <a:buSzPct val="130000"/>
              <a:buFontTx/>
              <a:buBlip>
                <a:blip r:embed="rId3">
                  <a:extLst>
                    <a:ext uri="{96DAC541-7B7A-43D3-8B79-37D633B846F1}">
                      <asvg:svgBlip xmlns:asvg="http://schemas.microsoft.com/office/drawing/2016/SVG/main" xmlns="" r:embed="rId4"/>
                    </a:ext>
                  </a:extLst>
                </a:blip>
              </a:buBlip>
              <a:tabLst/>
              <a:defRPr sz="800" b="0" i="0" kern="1200">
                <a:solidFill>
                  <a:schemeClr val="tx2"/>
                </a:solidFill>
                <a:latin typeface="Museo Sans 300"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400" b="1" dirty="0"/>
              <a:t>Self Care</a:t>
            </a:r>
          </a:p>
          <a:p>
            <a:pPr lvl="1"/>
            <a:r>
              <a:rPr lang="en-GB" sz="1200" b="1" dirty="0"/>
              <a:t>Meditation</a:t>
            </a:r>
            <a:r>
              <a:rPr lang="en-GB" sz="1200" dirty="0"/>
              <a:t> – reduces stress and anxiety, promoting improved emotional health</a:t>
            </a:r>
          </a:p>
          <a:p>
            <a:pPr lvl="1"/>
            <a:r>
              <a:rPr lang="en-GB" sz="1200" b="1" dirty="0"/>
              <a:t>Self Compassion </a:t>
            </a:r>
            <a:r>
              <a:rPr lang="en-GB" sz="1200" dirty="0"/>
              <a:t>– feeling good means being kinder to yourself and helps you deal with life’s ups and downs</a:t>
            </a:r>
          </a:p>
          <a:p>
            <a:pPr lvl="1"/>
            <a:r>
              <a:rPr lang="en-GB" sz="1200" b="1" dirty="0"/>
              <a:t>Journaling</a:t>
            </a:r>
            <a:r>
              <a:rPr lang="en-GB" sz="1200" dirty="0"/>
              <a:t> – puts big events and the everyday into perspective; the more we write the more we learn and discover</a:t>
            </a:r>
          </a:p>
        </p:txBody>
      </p:sp>
      <p:cxnSp>
        <p:nvCxnSpPr>
          <p:cNvPr id="10" name="Straight Arrow Connector 9">
            <a:extLst>
              <a:ext uri="{FF2B5EF4-FFF2-40B4-BE49-F238E27FC236}">
                <a16:creationId xmlns:a16="http://schemas.microsoft.com/office/drawing/2014/main" xmlns="" id="{D1C2FAA2-F4B5-1A44-A50A-80BF23B57DE7}"/>
              </a:ext>
            </a:extLst>
          </p:cNvPr>
          <p:cNvCxnSpPr>
            <a:cxnSpLocks/>
          </p:cNvCxnSpPr>
          <p:nvPr/>
        </p:nvCxnSpPr>
        <p:spPr>
          <a:xfrm flipV="1">
            <a:off x="3776354" y="5415148"/>
            <a:ext cx="771895" cy="213757"/>
          </a:xfrm>
          <a:prstGeom prst="straightConnector1">
            <a:avLst/>
          </a:prstGeom>
          <a:ln>
            <a:tailEnd type="triangle"/>
          </a:ln>
        </p:spPr>
        <p:style>
          <a:lnRef idx="3">
            <a:schemeClr val="accent4"/>
          </a:lnRef>
          <a:fillRef idx="0">
            <a:schemeClr val="accent4"/>
          </a:fillRef>
          <a:effectRef idx="2">
            <a:schemeClr val="accent4"/>
          </a:effectRef>
          <a:fontRef idx="minor">
            <a:schemeClr val="tx1"/>
          </a:fontRef>
        </p:style>
      </p:cxnSp>
      <p:sp>
        <p:nvSpPr>
          <p:cNvPr id="13" name="Content Placeholder 2">
            <a:extLst>
              <a:ext uri="{FF2B5EF4-FFF2-40B4-BE49-F238E27FC236}">
                <a16:creationId xmlns:a16="http://schemas.microsoft.com/office/drawing/2014/main" xmlns="" id="{04A7B673-BA79-A140-9D6D-891E3A1654B6}"/>
              </a:ext>
            </a:extLst>
          </p:cNvPr>
          <p:cNvSpPr txBox="1">
            <a:spLocks/>
          </p:cNvSpPr>
          <p:nvPr/>
        </p:nvSpPr>
        <p:spPr>
          <a:xfrm>
            <a:off x="8189122" y="1868699"/>
            <a:ext cx="3768965" cy="727569"/>
          </a:xfrm>
          <a:prstGeom prst="rect">
            <a:avLst/>
          </a:prstGeom>
          <a:noFill/>
          <a:ln>
            <a:solidFill>
              <a:schemeClr val="bg2"/>
            </a:solidFill>
          </a:ln>
        </p:spPr>
        <p:txBody>
          <a:bodyPr>
            <a:noAutofit/>
          </a:bodyPr>
          <a:lstStyle>
            <a:lvl1pPr marL="268288" indent="-257175" algn="l" defTabSz="914400" rtl="0" eaLnBrk="1" latinLnBrk="0" hangingPunct="1">
              <a:lnSpc>
                <a:spcPct val="120000"/>
              </a:lnSpc>
              <a:spcBef>
                <a:spcPts val="0"/>
              </a:spcBef>
              <a:spcAft>
                <a:spcPts val="600"/>
              </a:spcAft>
              <a:buSzPct val="130000"/>
              <a:buFontTx/>
              <a:buBlip>
                <a:blip r:embed="rId3">
                  <a:extLst>
                    <a:ext uri="{96DAC541-7B7A-43D3-8B79-37D633B846F1}">
                      <asvg:svgBlip xmlns:asvg="http://schemas.microsoft.com/office/drawing/2016/SVG/main" xmlns="" r:embed="rId4"/>
                    </a:ext>
                  </a:extLst>
                </a:blip>
              </a:buBlip>
              <a:tabLst/>
              <a:defRPr sz="1600" b="0" i="0" kern="1200">
                <a:solidFill>
                  <a:schemeClr val="tx2"/>
                </a:solidFill>
                <a:latin typeface="Museo Sans 300" panose="02000000000000000000" pitchFamily="2" charset="77"/>
                <a:ea typeface="+mn-ea"/>
                <a:cs typeface="+mn-cs"/>
              </a:defRPr>
            </a:lvl1pPr>
            <a:lvl2pPr marL="490538" indent="-220663" algn="l" defTabSz="914400" rtl="0" eaLnBrk="1" latinLnBrk="0" hangingPunct="1">
              <a:lnSpc>
                <a:spcPct val="120000"/>
              </a:lnSpc>
              <a:spcBef>
                <a:spcPts val="0"/>
              </a:spcBef>
              <a:spcAft>
                <a:spcPts val="600"/>
              </a:spcAft>
              <a:buSzPct val="130000"/>
              <a:buFontTx/>
              <a:buBlip>
                <a:blip r:embed="rId3">
                  <a:extLst>
                    <a:ext uri="{96DAC541-7B7A-43D3-8B79-37D633B846F1}">
                      <asvg:svgBlip xmlns:asvg="http://schemas.microsoft.com/office/drawing/2016/SVG/main" xmlns="" r:embed="rId4"/>
                    </a:ext>
                  </a:extLst>
                </a:blip>
              </a:buBlip>
              <a:tabLst/>
              <a:defRPr sz="1400" b="0" i="0" kern="1200">
                <a:solidFill>
                  <a:schemeClr val="tx2"/>
                </a:solidFill>
                <a:latin typeface="Museo Sans 300" panose="02000000000000000000" pitchFamily="2" charset="77"/>
                <a:ea typeface="+mn-ea"/>
                <a:cs typeface="+mn-cs"/>
              </a:defRPr>
            </a:lvl2pPr>
            <a:lvl3pPr marL="668338" indent="-177800" algn="l" defTabSz="914400" rtl="0" eaLnBrk="1" latinLnBrk="0" hangingPunct="1">
              <a:lnSpc>
                <a:spcPct val="120000"/>
              </a:lnSpc>
              <a:spcBef>
                <a:spcPts val="0"/>
              </a:spcBef>
              <a:spcAft>
                <a:spcPts val="600"/>
              </a:spcAft>
              <a:buSzPct val="130000"/>
              <a:buFontTx/>
              <a:buBlip>
                <a:blip r:embed="rId3">
                  <a:extLst>
                    <a:ext uri="{96DAC541-7B7A-43D3-8B79-37D633B846F1}">
                      <asvg:svgBlip xmlns:asvg="http://schemas.microsoft.com/office/drawing/2016/SVG/main" xmlns="" r:embed="rId4"/>
                    </a:ext>
                  </a:extLst>
                </a:blip>
              </a:buBlip>
              <a:tabLst/>
              <a:defRPr sz="1200" b="0" i="0" kern="1200">
                <a:solidFill>
                  <a:schemeClr val="tx2"/>
                </a:solidFill>
                <a:latin typeface="Museo Sans 300" panose="02000000000000000000" pitchFamily="2" charset="77"/>
                <a:ea typeface="+mn-ea"/>
                <a:cs typeface="+mn-cs"/>
              </a:defRPr>
            </a:lvl3pPr>
            <a:lvl4pPr marL="847725" indent="-179388" algn="l" defTabSz="914400" rtl="0" eaLnBrk="1" latinLnBrk="0" hangingPunct="1">
              <a:lnSpc>
                <a:spcPct val="120000"/>
              </a:lnSpc>
              <a:spcBef>
                <a:spcPts val="0"/>
              </a:spcBef>
              <a:spcAft>
                <a:spcPts val="600"/>
              </a:spcAft>
              <a:buSzPct val="130000"/>
              <a:buFontTx/>
              <a:buBlip>
                <a:blip r:embed="rId3">
                  <a:extLst>
                    <a:ext uri="{96DAC541-7B7A-43D3-8B79-37D633B846F1}">
                      <asvg:svgBlip xmlns:asvg="http://schemas.microsoft.com/office/drawing/2016/SVG/main" xmlns="" r:embed="rId4"/>
                    </a:ext>
                  </a:extLst>
                </a:blip>
              </a:buBlip>
              <a:tabLst/>
              <a:defRPr sz="1000" b="0" i="0" kern="1200">
                <a:solidFill>
                  <a:schemeClr val="tx2"/>
                </a:solidFill>
                <a:latin typeface="Museo Sans 300" panose="02000000000000000000" pitchFamily="2" charset="77"/>
                <a:ea typeface="+mn-ea"/>
                <a:cs typeface="+mn-cs"/>
              </a:defRPr>
            </a:lvl4pPr>
            <a:lvl5pPr marL="981075" indent="-133350" algn="l" defTabSz="914400" rtl="0" eaLnBrk="1" latinLnBrk="0" hangingPunct="1">
              <a:lnSpc>
                <a:spcPct val="120000"/>
              </a:lnSpc>
              <a:spcBef>
                <a:spcPts val="0"/>
              </a:spcBef>
              <a:spcAft>
                <a:spcPts val="600"/>
              </a:spcAft>
              <a:buSzPct val="130000"/>
              <a:buFontTx/>
              <a:buBlip>
                <a:blip r:embed="rId3">
                  <a:extLst>
                    <a:ext uri="{96DAC541-7B7A-43D3-8B79-37D633B846F1}">
                      <asvg:svgBlip xmlns:asvg="http://schemas.microsoft.com/office/drawing/2016/SVG/main" xmlns="" r:embed="rId4"/>
                    </a:ext>
                  </a:extLst>
                </a:blip>
              </a:buBlip>
              <a:tabLst/>
              <a:defRPr sz="800" b="0" i="0" kern="1200">
                <a:solidFill>
                  <a:schemeClr val="tx2"/>
                </a:solidFill>
                <a:latin typeface="Museo Sans 300"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400" b="1" dirty="0"/>
              <a:t>You &amp; Relationships</a:t>
            </a:r>
          </a:p>
          <a:p>
            <a:pPr lvl="1"/>
            <a:r>
              <a:rPr lang="en-GB" sz="1200" b="1" dirty="0"/>
              <a:t>Relationships</a:t>
            </a:r>
            <a:r>
              <a:rPr lang="en-GB" sz="1200" dirty="0"/>
              <a:t> – healthy connections with others helps make life shine</a:t>
            </a:r>
          </a:p>
          <a:p>
            <a:pPr lvl="1"/>
            <a:r>
              <a:rPr lang="en-GB" sz="1200" b="1" dirty="0"/>
              <a:t>Messaging</a:t>
            </a:r>
            <a:r>
              <a:rPr lang="en-GB" sz="1200" dirty="0"/>
              <a:t> – sending appreciation, thanks, love or even an apology is a healthy way to enhance our lives</a:t>
            </a:r>
          </a:p>
          <a:p>
            <a:pPr lvl="1"/>
            <a:r>
              <a:rPr lang="en-GB" sz="1200" b="1" dirty="0"/>
              <a:t>Community </a:t>
            </a:r>
            <a:r>
              <a:rPr lang="en-GB" sz="1200" dirty="0"/>
              <a:t>– human beings like to belong and being part of a positive community stimulates enhanced wellbeing</a:t>
            </a:r>
          </a:p>
          <a:p>
            <a:pPr marL="269875" lvl="1" indent="0">
              <a:buNone/>
            </a:pPr>
            <a:endParaRPr lang="en-GB" sz="1200" dirty="0"/>
          </a:p>
        </p:txBody>
      </p:sp>
      <p:cxnSp>
        <p:nvCxnSpPr>
          <p:cNvPr id="16" name="Straight Arrow Connector 15">
            <a:extLst>
              <a:ext uri="{FF2B5EF4-FFF2-40B4-BE49-F238E27FC236}">
                <a16:creationId xmlns:a16="http://schemas.microsoft.com/office/drawing/2014/main" xmlns="" id="{0098DCA8-EF9E-3746-B326-7DD2D2E41239}"/>
              </a:ext>
            </a:extLst>
          </p:cNvPr>
          <p:cNvCxnSpPr>
            <a:cxnSpLocks/>
          </p:cNvCxnSpPr>
          <p:nvPr/>
        </p:nvCxnSpPr>
        <p:spPr>
          <a:xfrm flipH="1">
            <a:off x="7668260" y="5308270"/>
            <a:ext cx="912049" cy="327686"/>
          </a:xfrm>
          <a:prstGeom prst="straightConnector1">
            <a:avLst/>
          </a:prstGeom>
          <a:ln>
            <a:tailEnd type="triangle"/>
          </a:ln>
        </p:spPr>
        <p:style>
          <a:lnRef idx="3">
            <a:schemeClr val="accent4"/>
          </a:lnRef>
          <a:fillRef idx="0">
            <a:schemeClr val="accent4"/>
          </a:fillRef>
          <a:effectRef idx="2">
            <a:schemeClr val="accent4"/>
          </a:effectRef>
          <a:fontRef idx="minor">
            <a:schemeClr val="tx1"/>
          </a:fontRef>
        </p:style>
      </p:cxnSp>
      <p:sp>
        <p:nvSpPr>
          <p:cNvPr id="18" name="Content Placeholder 2">
            <a:extLst>
              <a:ext uri="{FF2B5EF4-FFF2-40B4-BE49-F238E27FC236}">
                <a16:creationId xmlns:a16="http://schemas.microsoft.com/office/drawing/2014/main" xmlns="" id="{337F18E3-400A-C240-9C97-E9026993261A}"/>
              </a:ext>
            </a:extLst>
          </p:cNvPr>
          <p:cNvSpPr txBox="1">
            <a:spLocks/>
          </p:cNvSpPr>
          <p:nvPr/>
        </p:nvSpPr>
        <p:spPr>
          <a:xfrm>
            <a:off x="8319051" y="4464580"/>
            <a:ext cx="3968761" cy="727569"/>
          </a:xfrm>
          <a:prstGeom prst="rect">
            <a:avLst/>
          </a:prstGeom>
        </p:spPr>
        <p:txBody>
          <a:bodyPr>
            <a:noAutofit/>
          </a:bodyPr>
          <a:lstStyle>
            <a:lvl1pPr marL="268288" indent="-257175" algn="l" defTabSz="914400" rtl="0" eaLnBrk="1" latinLnBrk="0" hangingPunct="1">
              <a:lnSpc>
                <a:spcPct val="120000"/>
              </a:lnSpc>
              <a:spcBef>
                <a:spcPts val="0"/>
              </a:spcBef>
              <a:spcAft>
                <a:spcPts val="600"/>
              </a:spcAft>
              <a:buSzPct val="130000"/>
              <a:buFontTx/>
              <a:buBlip>
                <a:blip r:embed="rId3">
                  <a:extLst>
                    <a:ext uri="{96DAC541-7B7A-43D3-8B79-37D633B846F1}">
                      <asvg:svgBlip xmlns:asvg="http://schemas.microsoft.com/office/drawing/2016/SVG/main" xmlns="" r:embed="rId4"/>
                    </a:ext>
                  </a:extLst>
                </a:blip>
              </a:buBlip>
              <a:tabLst/>
              <a:defRPr sz="1600" b="0" i="0" kern="1200">
                <a:solidFill>
                  <a:schemeClr val="tx2"/>
                </a:solidFill>
                <a:latin typeface="Museo Sans 300" panose="02000000000000000000" pitchFamily="2" charset="77"/>
                <a:ea typeface="+mn-ea"/>
                <a:cs typeface="+mn-cs"/>
              </a:defRPr>
            </a:lvl1pPr>
            <a:lvl2pPr marL="490538" indent="-220663" algn="l" defTabSz="914400" rtl="0" eaLnBrk="1" latinLnBrk="0" hangingPunct="1">
              <a:lnSpc>
                <a:spcPct val="120000"/>
              </a:lnSpc>
              <a:spcBef>
                <a:spcPts val="0"/>
              </a:spcBef>
              <a:spcAft>
                <a:spcPts val="600"/>
              </a:spcAft>
              <a:buSzPct val="130000"/>
              <a:buFontTx/>
              <a:buBlip>
                <a:blip r:embed="rId3">
                  <a:extLst>
                    <a:ext uri="{96DAC541-7B7A-43D3-8B79-37D633B846F1}">
                      <asvg:svgBlip xmlns:asvg="http://schemas.microsoft.com/office/drawing/2016/SVG/main" xmlns="" r:embed="rId4"/>
                    </a:ext>
                  </a:extLst>
                </a:blip>
              </a:buBlip>
              <a:tabLst/>
              <a:defRPr sz="1400" b="0" i="0" kern="1200">
                <a:solidFill>
                  <a:schemeClr val="tx2"/>
                </a:solidFill>
                <a:latin typeface="Museo Sans 300" panose="02000000000000000000" pitchFamily="2" charset="77"/>
                <a:ea typeface="+mn-ea"/>
                <a:cs typeface="+mn-cs"/>
              </a:defRPr>
            </a:lvl2pPr>
            <a:lvl3pPr marL="668338" indent="-177800" algn="l" defTabSz="914400" rtl="0" eaLnBrk="1" latinLnBrk="0" hangingPunct="1">
              <a:lnSpc>
                <a:spcPct val="120000"/>
              </a:lnSpc>
              <a:spcBef>
                <a:spcPts val="0"/>
              </a:spcBef>
              <a:spcAft>
                <a:spcPts val="600"/>
              </a:spcAft>
              <a:buSzPct val="130000"/>
              <a:buFontTx/>
              <a:buBlip>
                <a:blip r:embed="rId3">
                  <a:extLst>
                    <a:ext uri="{96DAC541-7B7A-43D3-8B79-37D633B846F1}">
                      <asvg:svgBlip xmlns:asvg="http://schemas.microsoft.com/office/drawing/2016/SVG/main" xmlns="" r:embed="rId4"/>
                    </a:ext>
                  </a:extLst>
                </a:blip>
              </a:buBlip>
              <a:tabLst/>
              <a:defRPr sz="1200" b="0" i="0" kern="1200">
                <a:solidFill>
                  <a:schemeClr val="tx2"/>
                </a:solidFill>
                <a:latin typeface="Museo Sans 300" panose="02000000000000000000" pitchFamily="2" charset="77"/>
                <a:ea typeface="+mn-ea"/>
                <a:cs typeface="+mn-cs"/>
              </a:defRPr>
            </a:lvl3pPr>
            <a:lvl4pPr marL="847725" indent="-179388" algn="l" defTabSz="914400" rtl="0" eaLnBrk="1" latinLnBrk="0" hangingPunct="1">
              <a:lnSpc>
                <a:spcPct val="120000"/>
              </a:lnSpc>
              <a:spcBef>
                <a:spcPts val="0"/>
              </a:spcBef>
              <a:spcAft>
                <a:spcPts val="600"/>
              </a:spcAft>
              <a:buSzPct val="130000"/>
              <a:buFontTx/>
              <a:buBlip>
                <a:blip r:embed="rId3">
                  <a:extLst>
                    <a:ext uri="{96DAC541-7B7A-43D3-8B79-37D633B846F1}">
                      <asvg:svgBlip xmlns:asvg="http://schemas.microsoft.com/office/drawing/2016/SVG/main" xmlns="" r:embed="rId4"/>
                    </a:ext>
                  </a:extLst>
                </a:blip>
              </a:buBlip>
              <a:tabLst/>
              <a:defRPr sz="1000" b="0" i="0" kern="1200">
                <a:solidFill>
                  <a:schemeClr val="tx2"/>
                </a:solidFill>
                <a:latin typeface="Museo Sans 300" panose="02000000000000000000" pitchFamily="2" charset="77"/>
                <a:ea typeface="+mn-ea"/>
                <a:cs typeface="+mn-cs"/>
              </a:defRPr>
            </a:lvl4pPr>
            <a:lvl5pPr marL="981075" indent="-133350" algn="l" defTabSz="914400" rtl="0" eaLnBrk="1" latinLnBrk="0" hangingPunct="1">
              <a:lnSpc>
                <a:spcPct val="120000"/>
              </a:lnSpc>
              <a:spcBef>
                <a:spcPts val="0"/>
              </a:spcBef>
              <a:spcAft>
                <a:spcPts val="600"/>
              </a:spcAft>
              <a:buSzPct val="130000"/>
              <a:buFontTx/>
              <a:buBlip>
                <a:blip r:embed="rId3">
                  <a:extLst>
                    <a:ext uri="{96DAC541-7B7A-43D3-8B79-37D633B846F1}">
                      <asvg:svgBlip xmlns:asvg="http://schemas.microsoft.com/office/drawing/2016/SVG/main" xmlns="" r:embed="rId4"/>
                    </a:ext>
                  </a:extLst>
                </a:blip>
              </a:buBlip>
              <a:tabLst/>
              <a:defRPr sz="800" b="0" i="0" kern="1200">
                <a:solidFill>
                  <a:schemeClr val="tx2"/>
                </a:solidFill>
                <a:latin typeface="Museo Sans 300"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400" b="1" dirty="0"/>
              <a:t>You &amp; The World</a:t>
            </a:r>
          </a:p>
          <a:p>
            <a:pPr lvl="1"/>
            <a:r>
              <a:rPr lang="en-GB" sz="1200" b="1" dirty="0"/>
              <a:t>Resilience</a:t>
            </a:r>
            <a:r>
              <a:rPr lang="en-GB" sz="1200" dirty="0"/>
              <a:t> – facing our lives, whatever pops up, also helps to shape our health and happiness</a:t>
            </a:r>
          </a:p>
          <a:p>
            <a:pPr lvl="1"/>
            <a:r>
              <a:rPr lang="en-GB" sz="1200" b="1" dirty="0"/>
              <a:t>Mindset</a:t>
            </a:r>
            <a:r>
              <a:rPr lang="en-GB" sz="1200" dirty="0"/>
              <a:t> – how we approach a situation can impact the outcome</a:t>
            </a:r>
          </a:p>
          <a:p>
            <a:pPr lvl="1"/>
            <a:r>
              <a:rPr lang="en-GB" sz="1200" b="1" dirty="0"/>
              <a:t>Stress</a:t>
            </a:r>
            <a:r>
              <a:rPr lang="en-GB" sz="1200" dirty="0"/>
              <a:t> – how to deal with it more effectively</a:t>
            </a:r>
          </a:p>
          <a:p>
            <a:pPr lvl="1"/>
            <a:r>
              <a:rPr lang="en-GB" sz="1200" b="1" dirty="0"/>
              <a:t>Confidence</a:t>
            </a:r>
            <a:r>
              <a:rPr lang="en-GB" sz="1200" dirty="0"/>
              <a:t> – comes when we begin to feel more at ease with life</a:t>
            </a:r>
          </a:p>
        </p:txBody>
      </p:sp>
      <p:cxnSp>
        <p:nvCxnSpPr>
          <p:cNvPr id="21" name="Straight Arrow Connector 20">
            <a:extLst>
              <a:ext uri="{FF2B5EF4-FFF2-40B4-BE49-F238E27FC236}">
                <a16:creationId xmlns:a16="http://schemas.microsoft.com/office/drawing/2014/main" xmlns="" id="{E3C5CA64-A7D6-1E4A-AC7B-56DAC34734E3}"/>
              </a:ext>
            </a:extLst>
          </p:cNvPr>
          <p:cNvCxnSpPr>
            <a:cxnSpLocks/>
          </p:cNvCxnSpPr>
          <p:nvPr/>
        </p:nvCxnSpPr>
        <p:spPr>
          <a:xfrm flipH="1">
            <a:off x="7945749" y="2422814"/>
            <a:ext cx="509482" cy="803032"/>
          </a:xfrm>
          <a:prstGeom prst="straightConnector1">
            <a:avLst/>
          </a:prstGeom>
          <a:ln>
            <a:tailEnd type="triangle"/>
          </a:ln>
        </p:spPr>
        <p:style>
          <a:lnRef idx="3">
            <a:schemeClr val="accent4"/>
          </a:lnRef>
          <a:fillRef idx="0">
            <a:schemeClr val="accent4"/>
          </a:fillRef>
          <a:effectRef idx="2">
            <a:schemeClr val="accent4"/>
          </a:effectRef>
          <a:fontRef idx="minor">
            <a:schemeClr val="tx1"/>
          </a:fontRef>
        </p:style>
      </p:cxnSp>
    </p:spTree>
    <p:extLst>
      <p:ext uri="{BB962C8B-B14F-4D97-AF65-F5344CB8AC3E}">
        <p14:creationId xmlns:p14="http://schemas.microsoft.com/office/powerpoint/2010/main" val="33853543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6D2E95E3-A98C-6140-B0FA-E16B9AF455D9}"/>
              </a:ext>
            </a:extLst>
          </p:cNvPr>
          <p:cNvSpPr>
            <a:spLocks noGrp="1"/>
          </p:cNvSpPr>
          <p:nvPr>
            <p:ph type="title"/>
          </p:nvPr>
        </p:nvSpPr>
        <p:spPr>
          <a:xfrm>
            <a:off x="655423" y="507278"/>
            <a:ext cx="10877550" cy="1268234"/>
          </a:xfrm>
        </p:spPr>
        <p:txBody>
          <a:bodyPr/>
          <a:lstStyle/>
          <a:p>
            <a:pPr algn="ctr"/>
            <a:r>
              <a:rPr lang="en-US" sz="3600" dirty="0">
                <a:latin typeface="Rockwell" panose="02060603020205020403" pitchFamily="18" charset="0"/>
              </a:rPr>
              <a:t>ShinyMind builds as a personalised resource</a:t>
            </a:r>
            <a:br>
              <a:rPr lang="en-US" sz="3600" dirty="0">
                <a:latin typeface="Rockwell" panose="02060603020205020403" pitchFamily="18" charset="0"/>
              </a:rPr>
            </a:br>
            <a:r>
              <a:rPr lang="en-US" sz="3600" dirty="0">
                <a:latin typeface="Rockwell" panose="02060603020205020403" pitchFamily="18" charset="0"/>
              </a:rPr>
              <a:t>100+ interactive exercises backed by science</a:t>
            </a:r>
          </a:p>
        </p:txBody>
      </p:sp>
      <p:pic>
        <p:nvPicPr>
          <p:cNvPr id="5" name="Picture 4">
            <a:extLst>
              <a:ext uri="{FF2B5EF4-FFF2-40B4-BE49-F238E27FC236}">
                <a16:creationId xmlns:a16="http://schemas.microsoft.com/office/drawing/2014/main" xmlns="" id="{389AEBFA-E62E-5149-AC34-422017F6A722}"/>
              </a:ext>
            </a:extLst>
          </p:cNvPr>
          <p:cNvPicPr>
            <a:picLocks noChangeAspect="1"/>
          </p:cNvPicPr>
          <p:nvPr/>
        </p:nvPicPr>
        <p:blipFill>
          <a:blip r:embed="rId2"/>
          <a:stretch>
            <a:fillRect/>
          </a:stretch>
        </p:blipFill>
        <p:spPr>
          <a:xfrm>
            <a:off x="1963068" y="1724025"/>
            <a:ext cx="7642923" cy="4678184"/>
          </a:xfrm>
          <a:prstGeom prst="rect">
            <a:avLst/>
          </a:prstGeom>
        </p:spPr>
      </p:pic>
      <p:sp>
        <p:nvSpPr>
          <p:cNvPr id="4" name="Content Placeholder 2">
            <a:extLst>
              <a:ext uri="{FF2B5EF4-FFF2-40B4-BE49-F238E27FC236}">
                <a16:creationId xmlns:a16="http://schemas.microsoft.com/office/drawing/2014/main" xmlns="" id="{AEE847AB-BFE0-8048-9BAC-D5C0CAAA40EA}"/>
              </a:ext>
            </a:extLst>
          </p:cNvPr>
          <p:cNvSpPr txBox="1">
            <a:spLocks/>
          </p:cNvSpPr>
          <p:nvPr/>
        </p:nvSpPr>
        <p:spPr>
          <a:xfrm>
            <a:off x="1776244" y="5551012"/>
            <a:ext cx="8884291" cy="592969"/>
          </a:xfrm>
          <a:prstGeom prst="rect">
            <a:avLst/>
          </a:prstGeom>
        </p:spPr>
        <p:txBody>
          <a:bodyPr/>
          <a:lstStyle>
            <a:lvl1pPr marL="0" indent="0" algn="l" defTabSz="1007943" rtl="0" eaLnBrk="1" latinLnBrk="0" hangingPunct="1">
              <a:lnSpc>
                <a:spcPct val="100000"/>
              </a:lnSpc>
              <a:spcBef>
                <a:spcPts val="600"/>
              </a:spcBef>
              <a:spcAft>
                <a:spcPts val="0"/>
              </a:spcAft>
              <a:buFont typeface="Arial" panose="020B0604020202020204" pitchFamily="34" charset="0"/>
              <a:buNone/>
              <a:defRPr sz="2400" b="1" i="0" kern="1200">
                <a:solidFill>
                  <a:schemeClr val="tx2"/>
                </a:solidFill>
                <a:latin typeface="Rockwell" panose="02060603020205020403" pitchFamily="18" charset="77"/>
                <a:ea typeface="+mn-ea"/>
                <a:cs typeface="+mn-cs"/>
              </a:defRPr>
            </a:lvl1pPr>
            <a:lvl2pPr marL="503971" indent="0" algn="l" defTabSz="1007943" rtl="0" eaLnBrk="1" latinLnBrk="0" hangingPunct="1">
              <a:lnSpc>
                <a:spcPct val="120000"/>
              </a:lnSpc>
              <a:spcBef>
                <a:spcPts val="500"/>
              </a:spcBef>
              <a:buFont typeface="Arial" panose="020B0604020202020204" pitchFamily="34" charset="0"/>
              <a:buNone/>
              <a:defRPr sz="2400" b="0" i="0" kern="1200">
                <a:solidFill>
                  <a:schemeClr val="tx2"/>
                </a:solidFill>
                <a:latin typeface="Museo Sans 300" panose="02000000000000000000" pitchFamily="2" charset="77"/>
                <a:ea typeface="+mn-ea"/>
                <a:cs typeface="Poppins Light" pitchFamily="2" charset="77"/>
              </a:defRPr>
            </a:lvl2pPr>
            <a:lvl3pPr marL="1007943" indent="0" algn="l" defTabSz="1007943" rtl="0" eaLnBrk="1" latinLnBrk="0" hangingPunct="1">
              <a:lnSpc>
                <a:spcPct val="120000"/>
              </a:lnSpc>
              <a:spcBef>
                <a:spcPts val="500"/>
              </a:spcBef>
              <a:buFont typeface="Arial" panose="020B0604020202020204" pitchFamily="34" charset="0"/>
              <a:buNone/>
              <a:defRPr sz="2400" b="0" i="0" kern="1200">
                <a:solidFill>
                  <a:schemeClr val="tx2"/>
                </a:solidFill>
                <a:latin typeface="Museo Sans 300" panose="02000000000000000000" pitchFamily="2" charset="77"/>
                <a:ea typeface="+mn-ea"/>
                <a:cs typeface="Poppins Light" pitchFamily="2" charset="77"/>
              </a:defRPr>
            </a:lvl3pPr>
            <a:lvl4pPr marL="1511914" indent="0" algn="l" defTabSz="1007943" rtl="0" eaLnBrk="1" latinLnBrk="0" hangingPunct="1">
              <a:lnSpc>
                <a:spcPct val="120000"/>
              </a:lnSpc>
              <a:spcBef>
                <a:spcPts val="500"/>
              </a:spcBef>
              <a:buFont typeface="Arial" panose="020B0604020202020204" pitchFamily="34" charset="0"/>
              <a:buNone/>
              <a:defRPr sz="2400" b="0" i="0" kern="1200">
                <a:solidFill>
                  <a:schemeClr val="tx2"/>
                </a:solidFill>
                <a:latin typeface="Museo Sans 300" panose="02000000000000000000" pitchFamily="2" charset="77"/>
                <a:ea typeface="+mn-ea"/>
                <a:cs typeface="Poppins Light" pitchFamily="2" charset="77"/>
              </a:defRPr>
            </a:lvl4pPr>
            <a:lvl5pPr marL="2015886" indent="0" algn="l" defTabSz="1007943" rtl="0" eaLnBrk="1" latinLnBrk="0" hangingPunct="1">
              <a:lnSpc>
                <a:spcPct val="120000"/>
              </a:lnSpc>
              <a:spcBef>
                <a:spcPts val="500"/>
              </a:spcBef>
              <a:buFont typeface="Arial" panose="020B0604020202020204" pitchFamily="34" charset="0"/>
              <a:buNone/>
              <a:defRPr sz="2400" b="0" i="0" kern="1200">
                <a:solidFill>
                  <a:schemeClr val="tx2"/>
                </a:solidFill>
                <a:latin typeface="Museo Sans 300" panose="02000000000000000000" pitchFamily="2" charset="77"/>
                <a:ea typeface="+mn-ea"/>
                <a:cs typeface="Poppins Light" pitchFamily="2" charset="77"/>
              </a:defRPr>
            </a:lvl5pPr>
            <a:lvl6pPr marL="2771844"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6pPr>
            <a:lvl7pPr marL="3275815"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7pPr>
            <a:lvl8pPr marL="3779787"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8pPr>
            <a:lvl9pPr marL="4283758"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9pPr>
          </a:lstStyle>
          <a:p>
            <a:pPr algn="ctr"/>
            <a:r>
              <a:rPr lang="en-US" sz="1814" dirty="0"/>
              <a:t>Ensuring people are learning and building lifetime skills, improving their resilience and growing together</a:t>
            </a:r>
          </a:p>
        </p:txBody>
      </p:sp>
    </p:spTree>
    <p:extLst>
      <p:ext uri="{BB962C8B-B14F-4D97-AF65-F5344CB8AC3E}">
        <p14:creationId xmlns:p14="http://schemas.microsoft.com/office/powerpoint/2010/main" val="298782091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Graphical user interface, application&#10;&#10;Description automatically generated">
            <a:extLst>
              <a:ext uri="{FF2B5EF4-FFF2-40B4-BE49-F238E27FC236}">
                <a16:creationId xmlns:a16="http://schemas.microsoft.com/office/drawing/2014/main" xmlns="" id="{556045D5-8AAB-9548-AED8-3693A20A81FB}"/>
              </a:ext>
            </a:extLst>
          </p:cNvPr>
          <p:cNvPicPr>
            <a:picLocks noChangeAspect="1"/>
          </p:cNvPicPr>
          <p:nvPr/>
        </p:nvPicPr>
        <p:blipFill>
          <a:blip r:embed="rId2"/>
          <a:stretch>
            <a:fillRect/>
          </a:stretch>
        </p:blipFill>
        <p:spPr>
          <a:xfrm>
            <a:off x="1220197" y="1102545"/>
            <a:ext cx="8620609" cy="4849092"/>
          </a:xfrm>
          <a:prstGeom prst="rect">
            <a:avLst/>
          </a:prstGeom>
          <a:noFill/>
        </p:spPr>
      </p:pic>
      <p:sp>
        <p:nvSpPr>
          <p:cNvPr id="2" name="Title 1">
            <a:extLst>
              <a:ext uri="{FF2B5EF4-FFF2-40B4-BE49-F238E27FC236}">
                <a16:creationId xmlns:a16="http://schemas.microsoft.com/office/drawing/2014/main" xmlns="" id="{00FBC2EF-FC9E-9B49-A14B-4CCDDB4BDE82}"/>
              </a:ext>
            </a:extLst>
          </p:cNvPr>
          <p:cNvSpPr>
            <a:spLocks noGrp="1"/>
          </p:cNvSpPr>
          <p:nvPr>
            <p:ph type="title"/>
          </p:nvPr>
        </p:nvSpPr>
        <p:spPr>
          <a:xfrm>
            <a:off x="352426" y="457200"/>
            <a:ext cx="11136738" cy="997196"/>
          </a:xfrm>
        </p:spPr>
        <p:txBody>
          <a:bodyPr/>
          <a:lstStyle/>
          <a:p>
            <a:r>
              <a:rPr lang="en-US" sz="3600" b="1" dirty="0">
                <a:latin typeface="Rockwell"/>
              </a:rPr>
              <a:t>ShinyMind retention and usage is </a:t>
            </a:r>
            <a:r>
              <a:rPr lang="en-US" sz="3600" b="1" dirty="0">
                <a:solidFill>
                  <a:srgbClr val="44C7D2"/>
                </a:solidFill>
                <a:latin typeface="Rockwell"/>
              </a:rPr>
              <a:t>market-leading</a:t>
            </a:r>
            <a:endParaRPr lang="en-US" sz="3600" b="1" dirty="0">
              <a:solidFill>
                <a:srgbClr val="44C7D2"/>
              </a:solidFill>
              <a:latin typeface="Rockwell" panose="02060603020205020403" pitchFamily="18" charset="0"/>
            </a:endParaRPr>
          </a:p>
        </p:txBody>
      </p:sp>
      <p:sp>
        <p:nvSpPr>
          <p:cNvPr id="6" name="Slide Number Placeholder 3">
            <a:extLst>
              <a:ext uri="{FF2B5EF4-FFF2-40B4-BE49-F238E27FC236}">
                <a16:creationId xmlns:a16="http://schemas.microsoft.com/office/drawing/2014/main" xmlns="" id="{E527EF0F-BEFD-F142-AB99-A252AA5D658B}"/>
              </a:ext>
            </a:extLst>
          </p:cNvPr>
          <p:cNvSpPr>
            <a:spLocks noGrp="1"/>
          </p:cNvSpPr>
          <p:nvPr>
            <p:ph type="sldNum" sz="quarter" idx="4"/>
          </p:nvPr>
        </p:nvSpPr>
        <p:spPr>
          <a:xfrm>
            <a:off x="278904" y="6213979"/>
            <a:ext cx="468941" cy="415072"/>
          </a:xfrm>
          <a:custGeom>
            <a:avLst/>
            <a:gdLst>
              <a:gd name="connsiteX0" fmla="*/ 226011 w 468941"/>
              <a:gd name="connsiteY0" fmla="*/ 36825 h 415072"/>
              <a:gd name="connsiteX1" fmla="*/ 219152 w 468941"/>
              <a:gd name="connsiteY1" fmla="*/ 36983 h 415072"/>
              <a:gd name="connsiteX2" fmla="*/ 212411 w 468941"/>
              <a:gd name="connsiteY2" fmla="*/ 37259 h 415072"/>
              <a:gd name="connsiteX3" fmla="*/ 205671 w 468941"/>
              <a:gd name="connsiteY3" fmla="*/ 37536 h 415072"/>
              <a:gd name="connsiteX4" fmla="*/ 199227 w 468941"/>
              <a:gd name="connsiteY4" fmla="*/ 38129 h 415072"/>
              <a:gd name="connsiteX5" fmla="*/ 192783 w 468941"/>
              <a:gd name="connsiteY5" fmla="*/ 38702 h 415072"/>
              <a:gd name="connsiteX6" fmla="*/ 186616 w 468941"/>
              <a:gd name="connsiteY6" fmla="*/ 39552 h 415072"/>
              <a:gd name="connsiteX7" fmla="*/ 180587 w 468941"/>
              <a:gd name="connsiteY7" fmla="*/ 40719 h 415072"/>
              <a:gd name="connsiteX8" fmla="*/ 174578 w 468941"/>
              <a:gd name="connsiteY8" fmla="*/ 42142 h 415072"/>
              <a:gd name="connsiteX9" fmla="*/ 168549 w 468941"/>
              <a:gd name="connsiteY9" fmla="*/ 43861 h 415072"/>
              <a:gd name="connsiteX10" fmla="*/ 162679 w 468941"/>
              <a:gd name="connsiteY10" fmla="*/ 45858 h 415072"/>
              <a:gd name="connsiteX11" fmla="*/ 156946 w 468941"/>
              <a:gd name="connsiteY11" fmla="*/ 48151 h 415072"/>
              <a:gd name="connsiteX12" fmla="*/ 151214 w 468941"/>
              <a:gd name="connsiteY12" fmla="*/ 50582 h 415072"/>
              <a:gd name="connsiteX13" fmla="*/ 145482 w 468941"/>
              <a:gd name="connsiteY13" fmla="*/ 53468 h 415072"/>
              <a:gd name="connsiteX14" fmla="*/ 140026 w 468941"/>
              <a:gd name="connsiteY14" fmla="*/ 56334 h 415072"/>
              <a:gd name="connsiteX15" fmla="*/ 134590 w 468941"/>
              <a:gd name="connsiteY15" fmla="*/ 59477 h 415072"/>
              <a:gd name="connsiteX16" fmla="*/ 129273 w 468941"/>
              <a:gd name="connsiteY16" fmla="*/ 62778 h 415072"/>
              <a:gd name="connsiteX17" fmla="*/ 123976 w 468941"/>
              <a:gd name="connsiteY17" fmla="*/ 66375 h 415072"/>
              <a:gd name="connsiteX18" fmla="*/ 118955 w 468941"/>
              <a:gd name="connsiteY18" fmla="*/ 69933 h 415072"/>
              <a:gd name="connsiteX19" fmla="*/ 114092 w 468941"/>
              <a:gd name="connsiteY19" fmla="*/ 73669 h 415072"/>
              <a:gd name="connsiteX20" fmla="*/ 109368 w 468941"/>
              <a:gd name="connsiteY20" fmla="*/ 77543 h 415072"/>
              <a:gd name="connsiteX21" fmla="*/ 104782 w 468941"/>
              <a:gd name="connsiteY21" fmla="*/ 81417 h 415072"/>
              <a:gd name="connsiteX22" fmla="*/ 99327 w 468941"/>
              <a:gd name="connsiteY22" fmla="*/ 86438 h 415072"/>
              <a:gd name="connsiteX23" fmla="*/ 94168 w 468941"/>
              <a:gd name="connsiteY23" fmla="*/ 91459 h 415072"/>
              <a:gd name="connsiteX24" fmla="*/ 89147 w 468941"/>
              <a:gd name="connsiteY24" fmla="*/ 96756 h 415072"/>
              <a:gd name="connsiteX25" fmla="*/ 84284 w 468941"/>
              <a:gd name="connsiteY25" fmla="*/ 102192 h 415072"/>
              <a:gd name="connsiteX26" fmla="*/ 79699 w 468941"/>
              <a:gd name="connsiteY26" fmla="*/ 107786 h 415072"/>
              <a:gd name="connsiteX27" fmla="*/ 75251 w 468941"/>
              <a:gd name="connsiteY27" fmla="*/ 113656 h 415072"/>
              <a:gd name="connsiteX28" fmla="*/ 71100 w 468941"/>
              <a:gd name="connsiteY28" fmla="*/ 119547 h 415072"/>
              <a:gd name="connsiteX29" fmla="*/ 67088 w 468941"/>
              <a:gd name="connsiteY29" fmla="*/ 125694 h 415072"/>
              <a:gd name="connsiteX30" fmla="*/ 63490 w 468941"/>
              <a:gd name="connsiteY30" fmla="*/ 131881 h 415072"/>
              <a:gd name="connsiteX31" fmla="*/ 59912 w 468941"/>
              <a:gd name="connsiteY31" fmla="*/ 138324 h 415072"/>
              <a:gd name="connsiteX32" fmla="*/ 56750 w 468941"/>
              <a:gd name="connsiteY32" fmla="*/ 144768 h 415072"/>
              <a:gd name="connsiteX33" fmla="*/ 53903 w 468941"/>
              <a:gd name="connsiteY33" fmla="*/ 151370 h 415072"/>
              <a:gd name="connsiteX34" fmla="*/ 51176 w 468941"/>
              <a:gd name="connsiteY34" fmla="*/ 158229 h 415072"/>
              <a:gd name="connsiteX35" fmla="*/ 48883 w 468941"/>
              <a:gd name="connsiteY35" fmla="*/ 165128 h 415072"/>
              <a:gd name="connsiteX36" fmla="*/ 46728 w 468941"/>
              <a:gd name="connsiteY36" fmla="*/ 172006 h 415072"/>
              <a:gd name="connsiteX37" fmla="*/ 45008 w 468941"/>
              <a:gd name="connsiteY37" fmla="*/ 179162 h 415072"/>
              <a:gd name="connsiteX38" fmla="*/ 44139 w 468941"/>
              <a:gd name="connsiteY38" fmla="*/ 182897 h 415072"/>
              <a:gd name="connsiteX39" fmla="*/ 43427 w 468941"/>
              <a:gd name="connsiteY39" fmla="*/ 186614 h 415072"/>
              <a:gd name="connsiteX40" fmla="*/ 42874 w 468941"/>
              <a:gd name="connsiteY40" fmla="*/ 190349 h 415072"/>
              <a:gd name="connsiteX41" fmla="*/ 42281 w 468941"/>
              <a:gd name="connsiteY41" fmla="*/ 194224 h 415072"/>
              <a:gd name="connsiteX42" fmla="*/ 41866 w 468941"/>
              <a:gd name="connsiteY42" fmla="*/ 197940 h 415072"/>
              <a:gd name="connsiteX43" fmla="*/ 41411 w 468941"/>
              <a:gd name="connsiteY43" fmla="*/ 201814 h 415072"/>
              <a:gd name="connsiteX44" fmla="*/ 41134 w 468941"/>
              <a:gd name="connsiteY44" fmla="*/ 205530 h 415072"/>
              <a:gd name="connsiteX45" fmla="*/ 40996 w 468941"/>
              <a:gd name="connsiteY45" fmla="*/ 209404 h 415072"/>
              <a:gd name="connsiteX46" fmla="*/ 40857 w 468941"/>
              <a:gd name="connsiteY46" fmla="*/ 213120 h 415072"/>
              <a:gd name="connsiteX47" fmla="*/ 40857 w 468941"/>
              <a:gd name="connsiteY47" fmla="*/ 216975 h 415072"/>
              <a:gd name="connsiteX48" fmla="*/ 40857 w 468941"/>
              <a:gd name="connsiteY48" fmla="*/ 220849 h 415072"/>
              <a:gd name="connsiteX49" fmla="*/ 40996 w 468941"/>
              <a:gd name="connsiteY49" fmla="*/ 224585 h 415072"/>
              <a:gd name="connsiteX50" fmla="*/ 41292 w 468941"/>
              <a:gd name="connsiteY50" fmla="*/ 228459 h 415072"/>
              <a:gd name="connsiteX51" fmla="*/ 41569 w 468941"/>
              <a:gd name="connsiteY51" fmla="*/ 232313 h 415072"/>
              <a:gd name="connsiteX52" fmla="*/ 42004 w 468941"/>
              <a:gd name="connsiteY52" fmla="*/ 236049 h 415072"/>
              <a:gd name="connsiteX53" fmla="*/ 42577 w 468941"/>
              <a:gd name="connsiteY53" fmla="*/ 239923 h 415072"/>
              <a:gd name="connsiteX54" fmla="*/ 43150 w 468941"/>
              <a:gd name="connsiteY54" fmla="*/ 243639 h 415072"/>
              <a:gd name="connsiteX55" fmla="*/ 43724 w 468941"/>
              <a:gd name="connsiteY55" fmla="*/ 247375 h 415072"/>
              <a:gd name="connsiteX56" fmla="*/ 44593 w 468941"/>
              <a:gd name="connsiteY56" fmla="*/ 251091 h 415072"/>
              <a:gd name="connsiteX57" fmla="*/ 45423 w 468941"/>
              <a:gd name="connsiteY57" fmla="*/ 254827 h 415072"/>
              <a:gd name="connsiteX58" fmla="*/ 46293 w 468941"/>
              <a:gd name="connsiteY58" fmla="*/ 258563 h 415072"/>
              <a:gd name="connsiteX59" fmla="*/ 47301 w 468941"/>
              <a:gd name="connsiteY59" fmla="*/ 262279 h 415072"/>
              <a:gd name="connsiteX60" fmla="*/ 48448 w 468941"/>
              <a:gd name="connsiteY60" fmla="*/ 265876 h 415072"/>
              <a:gd name="connsiteX61" fmla="*/ 49733 w 468941"/>
              <a:gd name="connsiteY61" fmla="*/ 269434 h 415072"/>
              <a:gd name="connsiteX62" fmla="*/ 51037 w 468941"/>
              <a:gd name="connsiteY62" fmla="*/ 273032 h 415072"/>
              <a:gd name="connsiteX63" fmla="*/ 52322 w 468941"/>
              <a:gd name="connsiteY63" fmla="*/ 276609 h 415072"/>
              <a:gd name="connsiteX64" fmla="*/ 53903 w 468941"/>
              <a:gd name="connsiteY64" fmla="*/ 280187 h 415072"/>
              <a:gd name="connsiteX65" fmla="*/ 55465 w 468941"/>
              <a:gd name="connsiteY65" fmla="*/ 283646 h 415072"/>
              <a:gd name="connsiteX66" fmla="*/ 57046 w 468941"/>
              <a:gd name="connsiteY66" fmla="*/ 287066 h 415072"/>
              <a:gd name="connsiteX67" fmla="*/ 58766 w 468941"/>
              <a:gd name="connsiteY67" fmla="*/ 290505 h 415072"/>
              <a:gd name="connsiteX68" fmla="*/ 60644 w 468941"/>
              <a:gd name="connsiteY68" fmla="*/ 293806 h 415072"/>
              <a:gd name="connsiteX69" fmla="*/ 62640 w 468941"/>
              <a:gd name="connsiteY69" fmla="*/ 297107 h 415072"/>
              <a:gd name="connsiteX70" fmla="*/ 64498 w 468941"/>
              <a:gd name="connsiteY70" fmla="*/ 300112 h 415072"/>
              <a:gd name="connsiteX71" fmla="*/ 66356 w 468941"/>
              <a:gd name="connsiteY71" fmla="*/ 303136 h 415072"/>
              <a:gd name="connsiteX72" fmla="*/ 68511 w 468941"/>
              <a:gd name="connsiteY72" fmla="*/ 306002 h 415072"/>
              <a:gd name="connsiteX73" fmla="*/ 70507 w 468941"/>
              <a:gd name="connsiteY73" fmla="*/ 308868 h 415072"/>
              <a:gd name="connsiteX74" fmla="*/ 74974 w 468941"/>
              <a:gd name="connsiteY74" fmla="*/ 314462 h 415072"/>
              <a:gd name="connsiteX75" fmla="*/ 79541 w 468941"/>
              <a:gd name="connsiteY75" fmla="*/ 319898 h 415072"/>
              <a:gd name="connsiteX76" fmla="*/ 84423 w 468941"/>
              <a:gd name="connsiteY76" fmla="*/ 325057 h 415072"/>
              <a:gd name="connsiteX77" fmla="*/ 89582 w 468941"/>
              <a:gd name="connsiteY77" fmla="*/ 329919 h 415072"/>
              <a:gd name="connsiteX78" fmla="*/ 94879 w 468941"/>
              <a:gd name="connsiteY78" fmla="*/ 334663 h 415072"/>
              <a:gd name="connsiteX79" fmla="*/ 100473 w 468941"/>
              <a:gd name="connsiteY79" fmla="*/ 339110 h 415072"/>
              <a:gd name="connsiteX80" fmla="*/ 106206 w 468941"/>
              <a:gd name="connsiteY80" fmla="*/ 343419 h 415072"/>
              <a:gd name="connsiteX81" fmla="*/ 112096 w 468941"/>
              <a:gd name="connsiteY81" fmla="*/ 347432 h 415072"/>
              <a:gd name="connsiteX82" fmla="*/ 118243 w 468941"/>
              <a:gd name="connsiteY82" fmla="*/ 351148 h 415072"/>
              <a:gd name="connsiteX83" fmla="*/ 124411 w 468941"/>
              <a:gd name="connsiteY83" fmla="*/ 354587 h 415072"/>
              <a:gd name="connsiteX84" fmla="*/ 130716 w 468941"/>
              <a:gd name="connsiteY84" fmla="*/ 357888 h 415072"/>
              <a:gd name="connsiteX85" fmla="*/ 137180 w 468941"/>
              <a:gd name="connsiteY85" fmla="*/ 360755 h 415072"/>
              <a:gd name="connsiteX86" fmla="*/ 143742 w 468941"/>
              <a:gd name="connsiteY86" fmla="*/ 363482 h 415072"/>
              <a:gd name="connsiteX87" fmla="*/ 150502 w 468941"/>
              <a:gd name="connsiteY87" fmla="*/ 365914 h 415072"/>
              <a:gd name="connsiteX88" fmla="*/ 154357 w 468941"/>
              <a:gd name="connsiteY88" fmla="*/ 367198 h 415072"/>
              <a:gd name="connsiteX89" fmla="*/ 158369 w 468941"/>
              <a:gd name="connsiteY89" fmla="*/ 368503 h 415072"/>
              <a:gd name="connsiteX90" fmla="*/ 162263 w 468941"/>
              <a:gd name="connsiteY90" fmla="*/ 369630 h 415072"/>
              <a:gd name="connsiteX91" fmla="*/ 166276 w 468941"/>
              <a:gd name="connsiteY91" fmla="*/ 370638 h 415072"/>
              <a:gd name="connsiteX92" fmla="*/ 170289 w 468941"/>
              <a:gd name="connsiteY92" fmla="*/ 371507 h 415072"/>
              <a:gd name="connsiteX93" fmla="*/ 174301 w 468941"/>
              <a:gd name="connsiteY93" fmla="*/ 372357 h 415072"/>
              <a:gd name="connsiteX94" fmla="*/ 178314 w 468941"/>
              <a:gd name="connsiteY94" fmla="*/ 373069 h 415072"/>
              <a:gd name="connsiteX95" fmla="*/ 182326 w 468941"/>
              <a:gd name="connsiteY95" fmla="*/ 373800 h 415072"/>
              <a:gd name="connsiteX96" fmla="*/ 190352 w 468941"/>
              <a:gd name="connsiteY96" fmla="*/ 374947 h 415072"/>
              <a:gd name="connsiteX97" fmla="*/ 198515 w 468941"/>
              <a:gd name="connsiteY97" fmla="*/ 375658 h 415072"/>
              <a:gd name="connsiteX98" fmla="*/ 206679 w 468941"/>
              <a:gd name="connsiteY98" fmla="*/ 376073 h 415072"/>
              <a:gd name="connsiteX99" fmla="*/ 214842 w 468941"/>
              <a:gd name="connsiteY99" fmla="*/ 376232 h 415072"/>
              <a:gd name="connsiteX100" fmla="*/ 223006 w 468941"/>
              <a:gd name="connsiteY100" fmla="*/ 376073 h 415072"/>
              <a:gd name="connsiteX101" fmla="*/ 231189 w 468941"/>
              <a:gd name="connsiteY101" fmla="*/ 375520 h 415072"/>
              <a:gd name="connsiteX102" fmla="*/ 239333 w 468941"/>
              <a:gd name="connsiteY102" fmla="*/ 374789 h 415072"/>
              <a:gd name="connsiteX103" fmla="*/ 247517 w 468941"/>
              <a:gd name="connsiteY103" fmla="*/ 373642 h 415072"/>
              <a:gd name="connsiteX104" fmla="*/ 255542 w 468941"/>
              <a:gd name="connsiteY104" fmla="*/ 372357 h 415072"/>
              <a:gd name="connsiteX105" fmla="*/ 263567 w 468941"/>
              <a:gd name="connsiteY105" fmla="*/ 370638 h 415072"/>
              <a:gd name="connsiteX106" fmla="*/ 271592 w 468941"/>
              <a:gd name="connsiteY106" fmla="*/ 368780 h 415072"/>
              <a:gd name="connsiteX107" fmla="*/ 279459 w 468941"/>
              <a:gd name="connsiteY107" fmla="*/ 366625 h 415072"/>
              <a:gd name="connsiteX108" fmla="*/ 286358 w 468941"/>
              <a:gd name="connsiteY108" fmla="*/ 364490 h 415072"/>
              <a:gd name="connsiteX109" fmla="*/ 293078 w 468941"/>
              <a:gd name="connsiteY109" fmla="*/ 362178 h 415072"/>
              <a:gd name="connsiteX110" fmla="*/ 299819 w 468941"/>
              <a:gd name="connsiteY110" fmla="*/ 359746 h 415072"/>
              <a:gd name="connsiteX111" fmla="*/ 306421 w 468941"/>
              <a:gd name="connsiteY111" fmla="*/ 357019 h 415072"/>
              <a:gd name="connsiteX112" fmla="*/ 313003 w 468941"/>
              <a:gd name="connsiteY112" fmla="*/ 354153 h 415072"/>
              <a:gd name="connsiteX113" fmla="*/ 319585 w 468941"/>
              <a:gd name="connsiteY113" fmla="*/ 350990 h 415072"/>
              <a:gd name="connsiteX114" fmla="*/ 325891 w 468941"/>
              <a:gd name="connsiteY114" fmla="*/ 347709 h 415072"/>
              <a:gd name="connsiteX115" fmla="*/ 332216 w 468941"/>
              <a:gd name="connsiteY115" fmla="*/ 344269 h 415072"/>
              <a:gd name="connsiteX116" fmla="*/ 338364 w 468941"/>
              <a:gd name="connsiteY116" fmla="*/ 340672 h 415072"/>
              <a:gd name="connsiteX117" fmla="*/ 344531 w 468941"/>
              <a:gd name="connsiteY117" fmla="*/ 336818 h 415072"/>
              <a:gd name="connsiteX118" fmla="*/ 350421 w 468941"/>
              <a:gd name="connsiteY118" fmla="*/ 332805 h 415072"/>
              <a:gd name="connsiteX119" fmla="*/ 356292 w 468941"/>
              <a:gd name="connsiteY119" fmla="*/ 328496 h 415072"/>
              <a:gd name="connsiteX120" fmla="*/ 361886 w 468941"/>
              <a:gd name="connsiteY120" fmla="*/ 324068 h 415072"/>
              <a:gd name="connsiteX121" fmla="*/ 367460 w 468941"/>
              <a:gd name="connsiteY121" fmla="*/ 319463 h 415072"/>
              <a:gd name="connsiteX122" fmla="*/ 372757 w 468941"/>
              <a:gd name="connsiteY122" fmla="*/ 314739 h 415072"/>
              <a:gd name="connsiteX123" fmla="*/ 377936 w 468941"/>
              <a:gd name="connsiteY123" fmla="*/ 309718 h 415072"/>
              <a:gd name="connsiteX124" fmla="*/ 382660 w 468941"/>
              <a:gd name="connsiteY124" fmla="*/ 304836 h 415072"/>
              <a:gd name="connsiteX125" fmla="*/ 387108 w 468941"/>
              <a:gd name="connsiteY125" fmla="*/ 299835 h 415072"/>
              <a:gd name="connsiteX126" fmla="*/ 391397 w 468941"/>
              <a:gd name="connsiteY126" fmla="*/ 294676 h 415072"/>
              <a:gd name="connsiteX127" fmla="*/ 395568 w 468941"/>
              <a:gd name="connsiteY127" fmla="*/ 289220 h 415072"/>
              <a:gd name="connsiteX128" fmla="*/ 399580 w 468941"/>
              <a:gd name="connsiteY128" fmla="*/ 283785 h 415072"/>
              <a:gd name="connsiteX129" fmla="*/ 403158 w 468941"/>
              <a:gd name="connsiteY129" fmla="*/ 278052 h 415072"/>
              <a:gd name="connsiteX130" fmla="*/ 406736 w 468941"/>
              <a:gd name="connsiteY130" fmla="*/ 272320 h 415072"/>
              <a:gd name="connsiteX131" fmla="*/ 409879 w 468941"/>
              <a:gd name="connsiteY131" fmla="*/ 266430 h 415072"/>
              <a:gd name="connsiteX132" fmla="*/ 412903 w 468941"/>
              <a:gd name="connsiteY132" fmla="*/ 260421 h 415072"/>
              <a:gd name="connsiteX133" fmla="*/ 415631 w 468941"/>
              <a:gd name="connsiteY133" fmla="*/ 254254 h 415072"/>
              <a:gd name="connsiteX134" fmla="*/ 418062 w 468941"/>
              <a:gd name="connsiteY134" fmla="*/ 247948 h 415072"/>
              <a:gd name="connsiteX135" fmla="*/ 420197 w 468941"/>
              <a:gd name="connsiteY135" fmla="*/ 241643 h 415072"/>
              <a:gd name="connsiteX136" fmla="*/ 421917 w 468941"/>
              <a:gd name="connsiteY136" fmla="*/ 235199 h 415072"/>
              <a:gd name="connsiteX137" fmla="*/ 423498 w 468941"/>
              <a:gd name="connsiteY137" fmla="*/ 228735 h 415072"/>
              <a:gd name="connsiteX138" fmla="*/ 424803 w 468941"/>
              <a:gd name="connsiteY138" fmla="*/ 222153 h 415072"/>
              <a:gd name="connsiteX139" fmla="*/ 425218 w 468941"/>
              <a:gd name="connsiteY139" fmla="*/ 218852 h 415072"/>
              <a:gd name="connsiteX140" fmla="*/ 425653 w 468941"/>
              <a:gd name="connsiteY140" fmla="*/ 215413 h 415072"/>
              <a:gd name="connsiteX141" fmla="*/ 426226 w 468941"/>
              <a:gd name="connsiteY141" fmla="*/ 208673 h 415072"/>
              <a:gd name="connsiteX142" fmla="*/ 426522 w 468941"/>
              <a:gd name="connsiteY142" fmla="*/ 201814 h 415072"/>
              <a:gd name="connsiteX143" fmla="*/ 426384 w 468941"/>
              <a:gd name="connsiteY143" fmla="*/ 195074 h 415072"/>
              <a:gd name="connsiteX144" fmla="*/ 426087 w 468941"/>
              <a:gd name="connsiteY144" fmla="*/ 188195 h 415072"/>
              <a:gd name="connsiteX145" fmla="*/ 425514 w 468941"/>
              <a:gd name="connsiteY145" fmla="*/ 181455 h 415072"/>
              <a:gd name="connsiteX146" fmla="*/ 424506 w 468941"/>
              <a:gd name="connsiteY146" fmla="*/ 174734 h 415072"/>
              <a:gd name="connsiteX147" fmla="*/ 423379 w 468941"/>
              <a:gd name="connsiteY147" fmla="*/ 168132 h 415072"/>
              <a:gd name="connsiteX148" fmla="*/ 421917 w 468941"/>
              <a:gd name="connsiteY148" fmla="*/ 161392 h 415072"/>
              <a:gd name="connsiteX149" fmla="*/ 420078 w 468941"/>
              <a:gd name="connsiteY149" fmla="*/ 154948 h 415072"/>
              <a:gd name="connsiteX150" fmla="*/ 418062 w 468941"/>
              <a:gd name="connsiteY150" fmla="*/ 148346 h 415072"/>
              <a:gd name="connsiteX151" fmla="*/ 415769 w 468941"/>
              <a:gd name="connsiteY151" fmla="*/ 142041 h 415072"/>
              <a:gd name="connsiteX152" fmla="*/ 413180 w 468941"/>
              <a:gd name="connsiteY152" fmla="*/ 135735 h 415072"/>
              <a:gd name="connsiteX153" fmla="*/ 410333 w 468941"/>
              <a:gd name="connsiteY153" fmla="*/ 129588 h 415072"/>
              <a:gd name="connsiteX154" fmla="*/ 407171 w 468941"/>
              <a:gd name="connsiteY154" fmla="*/ 123559 h 415072"/>
              <a:gd name="connsiteX155" fmla="*/ 403870 w 468941"/>
              <a:gd name="connsiteY155" fmla="*/ 117530 h 415072"/>
              <a:gd name="connsiteX156" fmla="*/ 400134 w 468941"/>
              <a:gd name="connsiteY156" fmla="*/ 111798 h 415072"/>
              <a:gd name="connsiteX157" fmla="*/ 397999 w 468941"/>
              <a:gd name="connsiteY157" fmla="*/ 108517 h 415072"/>
              <a:gd name="connsiteX158" fmla="*/ 395706 w 468941"/>
              <a:gd name="connsiteY158" fmla="*/ 105216 h 415072"/>
              <a:gd name="connsiteX159" fmla="*/ 393413 w 468941"/>
              <a:gd name="connsiteY159" fmla="*/ 102192 h 415072"/>
              <a:gd name="connsiteX160" fmla="*/ 390982 w 468941"/>
              <a:gd name="connsiteY160" fmla="*/ 99187 h 415072"/>
              <a:gd name="connsiteX161" fmla="*/ 388531 w 468941"/>
              <a:gd name="connsiteY161" fmla="*/ 96183 h 415072"/>
              <a:gd name="connsiteX162" fmla="*/ 385961 w 468941"/>
              <a:gd name="connsiteY162" fmla="*/ 93455 h 415072"/>
              <a:gd name="connsiteX163" fmla="*/ 383372 w 468941"/>
              <a:gd name="connsiteY163" fmla="*/ 90589 h 415072"/>
              <a:gd name="connsiteX164" fmla="*/ 380664 w 468941"/>
              <a:gd name="connsiteY164" fmla="*/ 88000 h 415072"/>
              <a:gd name="connsiteX165" fmla="*/ 378074 w 468941"/>
              <a:gd name="connsiteY165" fmla="*/ 85430 h 415072"/>
              <a:gd name="connsiteX166" fmla="*/ 375208 w 468941"/>
              <a:gd name="connsiteY166" fmla="*/ 82841 h 415072"/>
              <a:gd name="connsiteX167" fmla="*/ 372481 w 468941"/>
              <a:gd name="connsiteY167" fmla="*/ 80409 h 415072"/>
              <a:gd name="connsiteX168" fmla="*/ 369614 w 468941"/>
              <a:gd name="connsiteY168" fmla="*/ 78116 h 415072"/>
              <a:gd name="connsiteX169" fmla="*/ 366610 w 468941"/>
              <a:gd name="connsiteY169" fmla="*/ 75823 h 415072"/>
              <a:gd name="connsiteX170" fmla="*/ 363744 w 468941"/>
              <a:gd name="connsiteY170" fmla="*/ 73531 h 415072"/>
              <a:gd name="connsiteX171" fmla="*/ 360719 w 468941"/>
              <a:gd name="connsiteY171" fmla="*/ 71514 h 415072"/>
              <a:gd name="connsiteX172" fmla="*/ 357715 w 468941"/>
              <a:gd name="connsiteY172" fmla="*/ 69380 h 415072"/>
              <a:gd name="connsiteX173" fmla="*/ 351409 w 468941"/>
              <a:gd name="connsiteY173" fmla="*/ 65505 h 415072"/>
              <a:gd name="connsiteX174" fmla="*/ 345124 w 468941"/>
              <a:gd name="connsiteY174" fmla="*/ 61908 h 415072"/>
              <a:gd name="connsiteX175" fmla="*/ 338522 w 468941"/>
              <a:gd name="connsiteY175" fmla="*/ 58607 h 415072"/>
              <a:gd name="connsiteX176" fmla="*/ 331920 w 468941"/>
              <a:gd name="connsiteY176" fmla="*/ 55603 h 415072"/>
              <a:gd name="connsiteX177" fmla="*/ 325179 w 468941"/>
              <a:gd name="connsiteY177" fmla="*/ 52895 h 415072"/>
              <a:gd name="connsiteX178" fmla="*/ 318300 w 468941"/>
              <a:gd name="connsiteY178" fmla="*/ 50305 h 415072"/>
              <a:gd name="connsiteX179" fmla="*/ 311422 w 468941"/>
              <a:gd name="connsiteY179" fmla="*/ 48032 h 415072"/>
              <a:gd name="connsiteX180" fmla="*/ 304405 w 468941"/>
              <a:gd name="connsiteY180" fmla="*/ 46016 h 415072"/>
              <a:gd name="connsiteX181" fmla="*/ 297229 w 468941"/>
              <a:gd name="connsiteY181" fmla="*/ 44138 h 415072"/>
              <a:gd name="connsiteX182" fmla="*/ 290074 w 468941"/>
              <a:gd name="connsiteY182" fmla="*/ 42557 h 415072"/>
              <a:gd name="connsiteX183" fmla="*/ 282918 w 468941"/>
              <a:gd name="connsiteY183" fmla="*/ 41272 h 415072"/>
              <a:gd name="connsiteX184" fmla="*/ 275743 w 468941"/>
              <a:gd name="connsiteY184" fmla="*/ 40126 h 415072"/>
              <a:gd name="connsiteX185" fmla="*/ 268588 w 468941"/>
              <a:gd name="connsiteY185" fmla="*/ 39137 h 415072"/>
              <a:gd name="connsiteX186" fmla="*/ 261393 w 468941"/>
              <a:gd name="connsiteY186" fmla="*/ 38268 h 415072"/>
              <a:gd name="connsiteX187" fmla="*/ 254237 w 468941"/>
              <a:gd name="connsiteY187" fmla="*/ 37694 h 415072"/>
              <a:gd name="connsiteX188" fmla="*/ 247062 w 468941"/>
              <a:gd name="connsiteY188" fmla="*/ 37259 h 415072"/>
              <a:gd name="connsiteX189" fmla="*/ 240045 w 468941"/>
              <a:gd name="connsiteY189" fmla="*/ 36983 h 415072"/>
              <a:gd name="connsiteX190" fmla="*/ 233047 w 468941"/>
              <a:gd name="connsiteY190" fmla="*/ 36825 h 415072"/>
              <a:gd name="connsiteX191" fmla="*/ 237614 w 468941"/>
              <a:gd name="connsiteY191" fmla="*/ 0 h 415072"/>
              <a:gd name="connsiteX192" fmla="*/ 246350 w 468941"/>
              <a:gd name="connsiteY192" fmla="*/ 138 h 415072"/>
              <a:gd name="connsiteX193" fmla="*/ 254830 w 468941"/>
              <a:gd name="connsiteY193" fmla="*/ 415 h 415072"/>
              <a:gd name="connsiteX194" fmla="*/ 263409 w 468941"/>
              <a:gd name="connsiteY194" fmla="*/ 870 h 415072"/>
              <a:gd name="connsiteX195" fmla="*/ 271889 w 468941"/>
              <a:gd name="connsiteY195" fmla="*/ 1581 h 415072"/>
              <a:gd name="connsiteX196" fmla="*/ 280171 w 468941"/>
              <a:gd name="connsiteY196" fmla="*/ 2589 h 415072"/>
              <a:gd name="connsiteX197" fmla="*/ 288354 w 468941"/>
              <a:gd name="connsiteY197" fmla="*/ 3597 h 415072"/>
              <a:gd name="connsiteX198" fmla="*/ 296518 w 468941"/>
              <a:gd name="connsiteY198" fmla="*/ 4882 h 415072"/>
              <a:gd name="connsiteX199" fmla="*/ 304405 w 468941"/>
              <a:gd name="connsiteY199" fmla="*/ 6305 h 415072"/>
              <a:gd name="connsiteX200" fmla="*/ 312153 w 468941"/>
              <a:gd name="connsiteY200" fmla="*/ 7887 h 415072"/>
              <a:gd name="connsiteX201" fmla="*/ 319743 w 468941"/>
              <a:gd name="connsiteY201" fmla="*/ 9745 h 415072"/>
              <a:gd name="connsiteX202" fmla="*/ 327057 w 468941"/>
              <a:gd name="connsiteY202" fmla="*/ 11623 h 415072"/>
              <a:gd name="connsiteX203" fmla="*/ 334074 w 468941"/>
              <a:gd name="connsiteY203" fmla="*/ 13757 h 415072"/>
              <a:gd name="connsiteX204" fmla="*/ 340953 w 468941"/>
              <a:gd name="connsiteY204" fmla="*/ 15912 h 415072"/>
              <a:gd name="connsiteX205" fmla="*/ 347555 w 468941"/>
              <a:gd name="connsiteY205" fmla="*/ 18343 h 415072"/>
              <a:gd name="connsiteX206" fmla="*/ 353860 w 468941"/>
              <a:gd name="connsiteY206" fmla="*/ 20774 h 415072"/>
              <a:gd name="connsiteX207" fmla="*/ 359870 w 468941"/>
              <a:gd name="connsiteY207" fmla="*/ 23364 h 415072"/>
              <a:gd name="connsiteX208" fmla="*/ 363744 w 468941"/>
              <a:gd name="connsiteY208" fmla="*/ 25222 h 415072"/>
              <a:gd name="connsiteX209" fmla="*/ 367460 w 468941"/>
              <a:gd name="connsiteY209" fmla="*/ 27080 h 415072"/>
              <a:gd name="connsiteX210" fmla="*/ 371196 w 468941"/>
              <a:gd name="connsiteY210" fmla="*/ 29096 h 415072"/>
              <a:gd name="connsiteX211" fmla="*/ 374932 w 468941"/>
              <a:gd name="connsiteY211" fmla="*/ 31251 h 415072"/>
              <a:gd name="connsiteX212" fmla="*/ 378509 w 468941"/>
              <a:gd name="connsiteY212" fmla="*/ 33405 h 415072"/>
              <a:gd name="connsiteX213" fmla="*/ 382087 w 468941"/>
              <a:gd name="connsiteY213" fmla="*/ 35540 h 415072"/>
              <a:gd name="connsiteX214" fmla="*/ 385526 w 468941"/>
              <a:gd name="connsiteY214" fmla="*/ 37833 h 415072"/>
              <a:gd name="connsiteX215" fmla="*/ 389104 w 468941"/>
              <a:gd name="connsiteY215" fmla="*/ 40284 h 415072"/>
              <a:gd name="connsiteX216" fmla="*/ 392405 w 468941"/>
              <a:gd name="connsiteY216" fmla="*/ 42715 h 415072"/>
              <a:gd name="connsiteX217" fmla="*/ 395845 w 468941"/>
              <a:gd name="connsiteY217" fmla="*/ 45304 h 415072"/>
              <a:gd name="connsiteX218" fmla="*/ 399007 w 468941"/>
              <a:gd name="connsiteY218" fmla="*/ 48032 h 415072"/>
              <a:gd name="connsiteX219" fmla="*/ 402308 w 468941"/>
              <a:gd name="connsiteY219" fmla="*/ 50740 h 415072"/>
              <a:gd name="connsiteX220" fmla="*/ 405451 w 468941"/>
              <a:gd name="connsiteY220" fmla="*/ 53468 h 415072"/>
              <a:gd name="connsiteX221" fmla="*/ 408456 w 468941"/>
              <a:gd name="connsiteY221" fmla="*/ 56334 h 415072"/>
              <a:gd name="connsiteX222" fmla="*/ 411618 w 468941"/>
              <a:gd name="connsiteY222" fmla="*/ 59200 h 415072"/>
              <a:gd name="connsiteX223" fmla="*/ 414484 w 468941"/>
              <a:gd name="connsiteY223" fmla="*/ 62205 h 415072"/>
              <a:gd name="connsiteX224" fmla="*/ 417351 w 468941"/>
              <a:gd name="connsiteY224" fmla="*/ 65209 h 415072"/>
              <a:gd name="connsiteX225" fmla="*/ 420197 w 468941"/>
              <a:gd name="connsiteY225" fmla="*/ 68372 h 415072"/>
              <a:gd name="connsiteX226" fmla="*/ 422925 w 468941"/>
              <a:gd name="connsiteY226" fmla="*/ 71514 h 415072"/>
              <a:gd name="connsiteX227" fmla="*/ 425653 w 468941"/>
              <a:gd name="connsiteY227" fmla="*/ 74815 h 415072"/>
              <a:gd name="connsiteX228" fmla="*/ 428242 w 468941"/>
              <a:gd name="connsiteY228" fmla="*/ 78116 h 415072"/>
              <a:gd name="connsiteX229" fmla="*/ 430812 w 468941"/>
              <a:gd name="connsiteY229" fmla="*/ 81417 h 415072"/>
              <a:gd name="connsiteX230" fmla="*/ 433243 w 468941"/>
              <a:gd name="connsiteY230" fmla="*/ 84857 h 415072"/>
              <a:gd name="connsiteX231" fmla="*/ 435694 w 468941"/>
              <a:gd name="connsiteY231" fmla="*/ 88296 h 415072"/>
              <a:gd name="connsiteX232" fmla="*/ 437967 w 468941"/>
              <a:gd name="connsiteY232" fmla="*/ 91874 h 415072"/>
              <a:gd name="connsiteX233" fmla="*/ 440141 w 468941"/>
              <a:gd name="connsiteY233" fmla="*/ 95471 h 415072"/>
              <a:gd name="connsiteX234" fmla="*/ 442276 w 468941"/>
              <a:gd name="connsiteY234" fmla="*/ 99029 h 415072"/>
              <a:gd name="connsiteX235" fmla="*/ 444431 w 468941"/>
              <a:gd name="connsiteY235" fmla="*/ 102765 h 415072"/>
              <a:gd name="connsiteX236" fmla="*/ 446447 w 468941"/>
              <a:gd name="connsiteY236" fmla="*/ 106501 h 415072"/>
              <a:gd name="connsiteX237" fmla="*/ 448305 w 468941"/>
              <a:gd name="connsiteY237" fmla="*/ 110237 h 415072"/>
              <a:gd name="connsiteX238" fmla="*/ 450163 w 468941"/>
              <a:gd name="connsiteY238" fmla="*/ 114091 h 415072"/>
              <a:gd name="connsiteX239" fmla="*/ 451883 w 468941"/>
              <a:gd name="connsiteY239" fmla="*/ 117827 h 415072"/>
              <a:gd name="connsiteX240" fmla="*/ 455026 w 468941"/>
              <a:gd name="connsiteY240" fmla="*/ 125694 h 415072"/>
              <a:gd name="connsiteX241" fmla="*/ 457912 w 468941"/>
              <a:gd name="connsiteY241" fmla="*/ 133600 h 415072"/>
              <a:gd name="connsiteX242" fmla="*/ 460481 w 468941"/>
              <a:gd name="connsiteY242" fmla="*/ 141467 h 415072"/>
              <a:gd name="connsiteX243" fmla="*/ 461628 w 468941"/>
              <a:gd name="connsiteY243" fmla="*/ 145638 h 415072"/>
              <a:gd name="connsiteX244" fmla="*/ 462794 w 468941"/>
              <a:gd name="connsiteY244" fmla="*/ 149651 h 415072"/>
              <a:gd name="connsiteX245" fmla="*/ 463782 w 468941"/>
              <a:gd name="connsiteY245" fmla="*/ 153801 h 415072"/>
              <a:gd name="connsiteX246" fmla="*/ 464632 w 468941"/>
              <a:gd name="connsiteY246" fmla="*/ 157814 h 415072"/>
              <a:gd name="connsiteX247" fmla="*/ 465502 w 468941"/>
              <a:gd name="connsiteY247" fmla="*/ 161965 h 415072"/>
              <a:gd name="connsiteX248" fmla="*/ 466213 w 468941"/>
              <a:gd name="connsiteY248" fmla="*/ 166116 h 415072"/>
              <a:gd name="connsiteX249" fmla="*/ 466925 w 468941"/>
              <a:gd name="connsiteY249" fmla="*/ 170287 h 415072"/>
              <a:gd name="connsiteX250" fmla="*/ 467518 w 468941"/>
              <a:gd name="connsiteY250" fmla="*/ 174437 h 415072"/>
              <a:gd name="connsiteX251" fmla="*/ 467933 w 468941"/>
              <a:gd name="connsiteY251" fmla="*/ 178588 h 415072"/>
              <a:gd name="connsiteX252" fmla="*/ 468368 w 468941"/>
              <a:gd name="connsiteY252" fmla="*/ 182759 h 415072"/>
              <a:gd name="connsiteX253" fmla="*/ 468645 w 468941"/>
              <a:gd name="connsiteY253" fmla="*/ 186910 h 415072"/>
              <a:gd name="connsiteX254" fmla="*/ 468803 w 468941"/>
              <a:gd name="connsiteY254" fmla="*/ 191061 h 415072"/>
              <a:gd name="connsiteX255" fmla="*/ 468941 w 468941"/>
              <a:gd name="connsiteY255" fmla="*/ 195370 h 415072"/>
              <a:gd name="connsiteX256" fmla="*/ 468941 w 468941"/>
              <a:gd name="connsiteY256" fmla="*/ 199521 h 415072"/>
              <a:gd name="connsiteX257" fmla="*/ 468803 w 468941"/>
              <a:gd name="connsiteY257" fmla="*/ 203672 h 415072"/>
              <a:gd name="connsiteX258" fmla="*/ 468645 w 468941"/>
              <a:gd name="connsiteY258" fmla="*/ 207823 h 415072"/>
              <a:gd name="connsiteX259" fmla="*/ 468368 w 468941"/>
              <a:gd name="connsiteY259" fmla="*/ 212112 h 415072"/>
              <a:gd name="connsiteX260" fmla="*/ 468072 w 468941"/>
              <a:gd name="connsiteY260" fmla="*/ 216263 h 415072"/>
              <a:gd name="connsiteX261" fmla="*/ 467518 w 468941"/>
              <a:gd name="connsiteY261" fmla="*/ 220434 h 415072"/>
              <a:gd name="connsiteX262" fmla="*/ 467063 w 468941"/>
              <a:gd name="connsiteY262" fmla="*/ 224585 h 415072"/>
              <a:gd name="connsiteX263" fmla="*/ 466352 w 468941"/>
              <a:gd name="connsiteY263" fmla="*/ 228735 h 415072"/>
              <a:gd name="connsiteX264" fmla="*/ 465640 w 468941"/>
              <a:gd name="connsiteY264" fmla="*/ 232906 h 415072"/>
              <a:gd name="connsiteX265" fmla="*/ 464790 w 468941"/>
              <a:gd name="connsiteY265" fmla="*/ 236919 h 415072"/>
              <a:gd name="connsiteX266" fmla="*/ 463782 w 468941"/>
              <a:gd name="connsiteY266" fmla="*/ 241050 h 415072"/>
              <a:gd name="connsiteX267" fmla="*/ 462794 w 468941"/>
              <a:gd name="connsiteY267" fmla="*/ 245062 h 415072"/>
              <a:gd name="connsiteX268" fmla="*/ 461628 w 468941"/>
              <a:gd name="connsiteY268" fmla="*/ 249233 h 415072"/>
              <a:gd name="connsiteX269" fmla="*/ 460343 w 468941"/>
              <a:gd name="connsiteY269" fmla="*/ 253246 h 415072"/>
              <a:gd name="connsiteX270" fmla="*/ 458900 w 468941"/>
              <a:gd name="connsiteY270" fmla="*/ 257258 h 415072"/>
              <a:gd name="connsiteX271" fmla="*/ 457477 w 468941"/>
              <a:gd name="connsiteY271" fmla="*/ 261271 h 415072"/>
              <a:gd name="connsiteX272" fmla="*/ 456034 w 468941"/>
              <a:gd name="connsiteY272" fmla="*/ 265283 h 415072"/>
              <a:gd name="connsiteX273" fmla="*/ 454314 w 468941"/>
              <a:gd name="connsiteY273" fmla="*/ 269158 h 415072"/>
              <a:gd name="connsiteX274" fmla="*/ 452594 w 468941"/>
              <a:gd name="connsiteY274" fmla="*/ 273032 h 415072"/>
              <a:gd name="connsiteX275" fmla="*/ 450875 w 468941"/>
              <a:gd name="connsiteY275" fmla="*/ 276906 h 415072"/>
              <a:gd name="connsiteX276" fmla="*/ 449017 w 468941"/>
              <a:gd name="connsiteY276" fmla="*/ 280622 h 415072"/>
              <a:gd name="connsiteX277" fmla="*/ 447000 w 468941"/>
              <a:gd name="connsiteY277" fmla="*/ 284358 h 415072"/>
              <a:gd name="connsiteX278" fmla="*/ 445004 w 468941"/>
              <a:gd name="connsiteY278" fmla="*/ 288074 h 415072"/>
              <a:gd name="connsiteX279" fmla="*/ 442849 w 468941"/>
              <a:gd name="connsiteY279" fmla="*/ 291671 h 415072"/>
              <a:gd name="connsiteX280" fmla="*/ 440715 w 468941"/>
              <a:gd name="connsiteY280" fmla="*/ 295249 h 415072"/>
              <a:gd name="connsiteX281" fmla="*/ 436129 w 468941"/>
              <a:gd name="connsiteY281" fmla="*/ 302266 h 415072"/>
              <a:gd name="connsiteX282" fmla="*/ 431108 w 468941"/>
              <a:gd name="connsiteY282" fmla="*/ 309145 h 415072"/>
              <a:gd name="connsiteX283" fmla="*/ 426087 w 468941"/>
              <a:gd name="connsiteY283" fmla="*/ 315885 h 415072"/>
              <a:gd name="connsiteX284" fmla="*/ 420652 w 468941"/>
              <a:gd name="connsiteY284" fmla="*/ 322329 h 415072"/>
              <a:gd name="connsiteX285" fmla="*/ 414900 w 468941"/>
              <a:gd name="connsiteY285" fmla="*/ 328634 h 415072"/>
              <a:gd name="connsiteX286" fmla="*/ 409029 w 468941"/>
              <a:gd name="connsiteY286" fmla="*/ 334663 h 415072"/>
              <a:gd name="connsiteX287" fmla="*/ 403020 w 468941"/>
              <a:gd name="connsiteY287" fmla="*/ 340534 h 415072"/>
              <a:gd name="connsiteX288" fmla="*/ 396714 w 468941"/>
              <a:gd name="connsiteY288" fmla="*/ 346266 h 415072"/>
              <a:gd name="connsiteX289" fmla="*/ 390270 w 468941"/>
              <a:gd name="connsiteY289" fmla="*/ 351721 h 415072"/>
              <a:gd name="connsiteX290" fmla="*/ 383668 w 468941"/>
              <a:gd name="connsiteY290" fmla="*/ 357019 h 415072"/>
              <a:gd name="connsiteX291" fmla="*/ 376355 w 468941"/>
              <a:gd name="connsiteY291" fmla="*/ 362474 h 415072"/>
              <a:gd name="connsiteX292" fmla="*/ 368745 w 468941"/>
              <a:gd name="connsiteY292" fmla="*/ 367633 h 415072"/>
              <a:gd name="connsiteX293" fmla="*/ 361174 w 468941"/>
              <a:gd name="connsiteY293" fmla="*/ 372515 h 415072"/>
              <a:gd name="connsiteX294" fmla="*/ 353267 w 468941"/>
              <a:gd name="connsiteY294" fmla="*/ 377081 h 415072"/>
              <a:gd name="connsiteX295" fmla="*/ 345242 w 468941"/>
              <a:gd name="connsiteY295" fmla="*/ 381549 h 415072"/>
              <a:gd name="connsiteX296" fmla="*/ 337098 w 468941"/>
              <a:gd name="connsiteY296" fmla="*/ 385680 h 415072"/>
              <a:gd name="connsiteX297" fmla="*/ 328777 w 468941"/>
              <a:gd name="connsiteY297" fmla="*/ 389574 h 415072"/>
              <a:gd name="connsiteX298" fmla="*/ 320317 w 468941"/>
              <a:gd name="connsiteY298" fmla="*/ 393132 h 415072"/>
              <a:gd name="connsiteX299" fmla="*/ 311857 w 468941"/>
              <a:gd name="connsiteY299" fmla="*/ 396591 h 415072"/>
              <a:gd name="connsiteX300" fmla="*/ 303258 w 468941"/>
              <a:gd name="connsiteY300" fmla="*/ 399595 h 415072"/>
              <a:gd name="connsiteX301" fmla="*/ 294502 w 468941"/>
              <a:gd name="connsiteY301" fmla="*/ 402461 h 415072"/>
              <a:gd name="connsiteX302" fmla="*/ 285626 w 468941"/>
              <a:gd name="connsiteY302" fmla="*/ 405031 h 415072"/>
              <a:gd name="connsiteX303" fmla="*/ 276890 w 468941"/>
              <a:gd name="connsiteY303" fmla="*/ 407186 h 415072"/>
              <a:gd name="connsiteX304" fmla="*/ 267856 w 468941"/>
              <a:gd name="connsiteY304" fmla="*/ 409182 h 415072"/>
              <a:gd name="connsiteX305" fmla="*/ 258981 w 468941"/>
              <a:gd name="connsiteY305" fmla="*/ 410921 h 415072"/>
              <a:gd name="connsiteX306" fmla="*/ 249948 w 468941"/>
              <a:gd name="connsiteY306" fmla="*/ 412345 h 415072"/>
              <a:gd name="connsiteX307" fmla="*/ 240341 w 468941"/>
              <a:gd name="connsiteY307" fmla="*/ 413491 h 415072"/>
              <a:gd name="connsiteX308" fmla="*/ 230755 w 468941"/>
              <a:gd name="connsiteY308" fmla="*/ 414361 h 415072"/>
              <a:gd name="connsiteX309" fmla="*/ 225892 w 468941"/>
              <a:gd name="connsiteY309" fmla="*/ 414657 h 415072"/>
              <a:gd name="connsiteX310" fmla="*/ 221010 w 468941"/>
              <a:gd name="connsiteY310" fmla="*/ 414934 h 415072"/>
              <a:gd name="connsiteX311" fmla="*/ 216266 w 468941"/>
              <a:gd name="connsiteY311" fmla="*/ 415072 h 415072"/>
              <a:gd name="connsiteX312" fmla="*/ 211423 w 468941"/>
              <a:gd name="connsiteY312" fmla="*/ 415072 h 415072"/>
              <a:gd name="connsiteX313" fmla="*/ 206540 w 468941"/>
              <a:gd name="connsiteY313" fmla="*/ 415072 h 415072"/>
              <a:gd name="connsiteX314" fmla="*/ 201797 w 468941"/>
              <a:gd name="connsiteY314" fmla="*/ 414934 h 415072"/>
              <a:gd name="connsiteX315" fmla="*/ 196914 w 468941"/>
              <a:gd name="connsiteY315" fmla="*/ 414657 h 415072"/>
              <a:gd name="connsiteX316" fmla="*/ 192190 w 468941"/>
              <a:gd name="connsiteY316" fmla="*/ 414361 h 415072"/>
              <a:gd name="connsiteX317" fmla="*/ 187327 w 468941"/>
              <a:gd name="connsiteY317" fmla="*/ 413926 h 415072"/>
              <a:gd name="connsiteX318" fmla="*/ 182603 w 468941"/>
              <a:gd name="connsiteY318" fmla="*/ 413491 h 415072"/>
              <a:gd name="connsiteX319" fmla="*/ 177859 w 468941"/>
              <a:gd name="connsiteY319" fmla="*/ 412779 h 415072"/>
              <a:gd name="connsiteX320" fmla="*/ 173135 w 468941"/>
              <a:gd name="connsiteY320" fmla="*/ 412206 h 415072"/>
              <a:gd name="connsiteX321" fmla="*/ 168411 w 468941"/>
              <a:gd name="connsiteY321" fmla="*/ 411356 h 415072"/>
              <a:gd name="connsiteX322" fmla="*/ 163687 w 468941"/>
              <a:gd name="connsiteY322" fmla="*/ 410487 h 415072"/>
              <a:gd name="connsiteX323" fmla="*/ 158962 w 468941"/>
              <a:gd name="connsiteY323" fmla="*/ 409478 h 415072"/>
              <a:gd name="connsiteX324" fmla="*/ 154218 w 468941"/>
              <a:gd name="connsiteY324" fmla="*/ 408470 h 415072"/>
              <a:gd name="connsiteX325" fmla="*/ 149633 w 468941"/>
              <a:gd name="connsiteY325" fmla="*/ 407186 h 415072"/>
              <a:gd name="connsiteX326" fmla="*/ 144908 w 468941"/>
              <a:gd name="connsiteY326" fmla="*/ 406039 h 415072"/>
              <a:gd name="connsiteX327" fmla="*/ 140323 w 468941"/>
              <a:gd name="connsiteY327" fmla="*/ 404616 h 415072"/>
              <a:gd name="connsiteX328" fmla="*/ 135717 w 468941"/>
              <a:gd name="connsiteY328" fmla="*/ 403173 h 415072"/>
              <a:gd name="connsiteX329" fmla="*/ 131151 w 468941"/>
              <a:gd name="connsiteY329" fmla="*/ 401611 h 415072"/>
              <a:gd name="connsiteX330" fmla="*/ 126703 w 468941"/>
              <a:gd name="connsiteY330" fmla="*/ 399892 h 415072"/>
              <a:gd name="connsiteX331" fmla="*/ 122256 w 468941"/>
              <a:gd name="connsiteY331" fmla="*/ 398152 h 415072"/>
              <a:gd name="connsiteX332" fmla="*/ 117828 w 468941"/>
              <a:gd name="connsiteY332" fmla="*/ 396294 h 415072"/>
              <a:gd name="connsiteX333" fmla="*/ 113381 w 468941"/>
              <a:gd name="connsiteY333" fmla="*/ 394298 h 415072"/>
              <a:gd name="connsiteX334" fmla="*/ 108933 w 468941"/>
              <a:gd name="connsiteY334" fmla="*/ 392124 h 415072"/>
              <a:gd name="connsiteX335" fmla="*/ 104624 w 468941"/>
              <a:gd name="connsiteY335" fmla="*/ 389989 h 415072"/>
              <a:gd name="connsiteX336" fmla="*/ 100335 w 468941"/>
              <a:gd name="connsiteY336" fmla="*/ 387696 h 415072"/>
              <a:gd name="connsiteX337" fmla="*/ 96461 w 468941"/>
              <a:gd name="connsiteY337" fmla="*/ 385561 h 415072"/>
              <a:gd name="connsiteX338" fmla="*/ 92586 w 468941"/>
              <a:gd name="connsiteY338" fmla="*/ 383249 h 415072"/>
              <a:gd name="connsiteX339" fmla="*/ 88732 w 468941"/>
              <a:gd name="connsiteY339" fmla="*/ 380817 h 415072"/>
              <a:gd name="connsiteX340" fmla="*/ 84996 w 468941"/>
              <a:gd name="connsiteY340" fmla="*/ 378366 h 415072"/>
              <a:gd name="connsiteX341" fmla="*/ 81260 w 468941"/>
              <a:gd name="connsiteY341" fmla="*/ 375935 h 415072"/>
              <a:gd name="connsiteX342" fmla="*/ 77682 w 468941"/>
              <a:gd name="connsiteY342" fmla="*/ 373365 h 415072"/>
              <a:gd name="connsiteX343" fmla="*/ 74105 w 468941"/>
              <a:gd name="connsiteY343" fmla="*/ 370638 h 415072"/>
              <a:gd name="connsiteX344" fmla="*/ 70665 w 468941"/>
              <a:gd name="connsiteY344" fmla="*/ 367910 h 415072"/>
              <a:gd name="connsiteX345" fmla="*/ 67226 w 468941"/>
              <a:gd name="connsiteY345" fmla="*/ 365044 h 415072"/>
              <a:gd name="connsiteX346" fmla="*/ 63787 w 468941"/>
              <a:gd name="connsiteY346" fmla="*/ 362178 h 415072"/>
              <a:gd name="connsiteX347" fmla="*/ 60486 w 468941"/>
              <a:gd name="connsiteY347" fmla="*/ 359173 h 415072"/>
              <a:gd name="connsiteX348" fmla="*/ 57185 w 468941"/>
              <a:gd name="connsiteY348" fmla="*/ 356169 h 415072"/>
              <a:gd name="connsiteX349" fmla="*/ 54042 w 468941"/>
              <a:gd name="connsiteY349" fmla="*/ 353006 h 415072"/>
              <a:gd name="connsiteX350" fmla="*/ 51037 w 468941"/>
              <a:gd name="connsiteY350" fmla="*/ 349863 h 415072"/>
              <a:gd name="connsiteX351" fmla="*/ 48013 w 468941"/>
              <a:gd name="connsiteY351" fmla="*/ 346562 h 415072"/>
              <a:gd name="connsiteX352" fmla="*/ 45008 w 468941"/>
              <a:gd name="connsiteY352" fmla="*/ 343261 h 415072"/>
              <a:gd name="connsiteX353" fmla="*/ 42142 w 468941"/>
              <a:gd name="connsiteY353" fmla="*/ 339822 h 415072"/>
              <a:gd name="connsiteX354" fmla="*/ 39414 w 468941"/>
              <a:gd name="connsiteY354" fmla="*/ 336383 h 415072"/>
              <a:gd name="connsiteX355" fmla="*/ 36687 w 468941"/>
              <a:gd name="connsiteY355" fmla="*/ 332805 h 415072"/>
              <a:gd name="connsiteX356" fmla="*/ 34117 w 468941"/>
              <a:gd name="connsiteY356" fmla="*/ 329208 h 415072"/>
              <a:gd name="connsiteX357" fmla="*/ 31547 w 468941"/>
              <a:gd name="connsiteY357" fmla="*/ 325630 h 415072"/>
              <a:gd name="connsiteX358" fmla="*/ 29096 w 468941"/>
              <a:gd name="connsiteY358" fmla="*/ 321894 h 415072"/>
              <a:gd name="connsiteX359" fmla="*/ 26823 w 468941"/>
              <a:gd name="connsiteY359" fmla="*/ 318178 h 415072"/>
              <a:gd name="connsiteX360" fmla="*/ 24511 w 468941"/>
              <a:gd name="connsiteY360" fmla="*/ 314304 h 415072"/>
              <a:gd name="connsiteX361" fmla="*/ 22356 w 468941"/>
              <a:gd name="connsiteY361" fmla="*/ 310449 h 415072"/>
              <a:gd name="connsiteX362" fmla="*/ 20221 w 468941"/>
              <a:gd name="connsiteY362" fmla="*/ 306555 h 415072"/>
              <a:gd name="connsiteX363" fmla="*/ 18205 w 468941"/>
              <a:gd name="connsiteY363" fmla="*/ 302543 h 415072"/>
              <a:gd name="connsiteX364" fmla="*/ 16347 w 468941"/>
              <a:gd name="connsiteY364" fmla="*/ 298530 h 415072"/>
              <a:gd name="connsiteX365" fmla="*/ 14627 w 468941"/>
              <a:gd name="connsiteY365" fmla="*/ 294379 h 415072"/>
              <a:gd name="connsiteX366" fmla="*/ 12908 w 468941"/>
              <a:gd name="connsiteY366" fmla="*/ 290228 h 415072"/>
              <a:gd name="connsiteX367" fmla="*/ 11326 w 468941"/>
              <a:gd name="connsiteY367" fmla="*/ 286078 h 415072"/>
              <a:gd name="connsiteX368" fmla="*/ 9765 w 468941"/>
              <a:gd name="connsiteY368" fmla="*/ 281768 h 415072"/>
              <a:gd name="connsiteX369" fmla="*/ 8322 w 468941"/>
              <a:gd name="connsiteY369" fmla="*/ 277341 h 415072"/>
              <a:gd name="connsiteX370" fmla="*/ 7017 w 468941"/>
              <a:gd name="connsiteY370" fmla="*/ 272893 h 415072"/>
              <a:gd name="connsiteX371" fmla="*/ 5890 w 468941"/>
              <a:gd name="connsiteY371" fmla="*/ 268308 h 415072"/>
              <a:gd name="connsiteX372" fmla="*/ 4744 w 468941"/>
              <a:gd name="connsiteY372" fmla="*/ 263860 h 415072"/>
              <a:gd name="connsiteX373" fmla="*/ 3736 w 468941"/>
              <a:gd name="connsiteY373" fmla="*/ 259274 h 415072"/>
              <a:gd name="connsiteX374" fmla="*/ 2866 w 468941"/>
              <a:gd name="connsiteY374" fmla="*/ 254689 h 415072"/>
              <a:gd name="connsiteX375" fmla="*/ 2155 w 468941"/>
              <a:gd name="connsiteY375" fmla="*/ 250083 h 415072"/>
              <a:gd name="connsiteX376" fmla="*/ 1581 w 468941"/>
              <a:gd name="connsiteY376" fmla="*/ 245517 h 415072"/>
              <a:gd name="connsiteX377" fmla="*/ 1008 w 468941"/>
              <a:gd name="connsiteY377" fmla="*/ 240931 h 415072"/>
              <a:gd name="connsiteX378" fmla="*/ 573 w 468941"/>
              <a:gd name="connsiteY378" fmla="*/ 236326 h 415072"/>
              <a:gd name="connsiteX379" fmla="*/ 277 w 468941"/>
              <a:gd name="connsiteY379" fmla="*/ 231602 h 415072"/>
              <a:gd name="connsiteX380" fmla="*/ 0 w 468941"/>
              <a:gd name="connsiteY380" fmla="*/ 227016 h 415072"/>
              <a:gd name="connsiteX381" fmla="*/ 0 w 468941"/>
              <a:gd name="connsiteY381" fmla="*/ 222450 h 415072"/>
              <a:gd name="connsiteX382" fmla="*/ 0 w 468941"/>
              <a:gd name="connsiteY382" fmla="*/ 217706 h 415072"/>
              <a:gd name="connsiteX383" fmla="*/ 0 w 468941"/>
              <a:gd name="connsiteY383" fmla="*/ 213120 h 415072"/>
              <a:gd name="connsiteX384" fmla="*/ 277 w 468941"/>
              <a:gd name="connsiteY384" fmla="*/ 208534 h 415072"/>
              <a:gd name="connsiteX385" fmla="*/ 573 w 468941"/>
              <a:gd name="connsiteY385" fmla="*/ 203830 h 415072"/>
              <a:gd name="connsiteX386" fmla="*/ 1008 w 468941"/>
              <a:gd name="connsiteY386" fmla="*/ 199224 h 415072"/>
              <a:gd name="connsiteX387" fmla="*/ 1581 w 468941"/>
              <a:gd name="connsiteY387" fmla="*/ 194639 h 415072"/>
              <a:gd name="connsiteX388" fmla="*/ 2155 w 468941"/>
              <a:gd name="connsiteY388" fmla="*/ 190073 h 415072"/>
              <a:gd name="connsiteX389" fmla="*/ 2866 w 468941"/>
              <a:gd name="connsiteY389" fmla="*/ 185467 h 415072"/>
              <a:gd name="connsiteX390" fmla="*/ 3736 w 468941"/>
              <a:gd name="connsiteY390" fmla="*/ 180881 h 415072"/>
              <a:gd name="connsiteX391" fmla="*/ 4744 w 468941"/>
              <a:gd name="connsiteY391" fmla="*/ 176296 h 415072"/>
              <a:gd name="connsiteX392" fmla="*/ 5752 w 468941"/>
              <a:gd name="connsiteY392" fmla="*/ 171710 h 415072"/>
              <a:gd name="connsiteX393" fmla="*/ 6879 w 468941"/>
              <a:gd name="connsiteY393" fmla="*/ 167262 h 415072"/>
              <a:gd name="connsiteX394" fmla="*/ 8025 w 468941"/>
              <a:gd name="connsiteY394" fmla="*/ 162815 h 415072"/>
              <a:gd name="connsiteX395" fmla="*/ 9468 w 468941"/>
              <a:gd name="connsiteY395" fmla="*/ 158229 h 415072"/>
              <a:gd name="connsiteX396" fmla="*/ 10891 w 468941"/>
              <a:gd name="connsiteY396" fmla="*/ 153940 h 415072"/>
              <a:gd name="connsiteX397" fmla="*/ 12334 w 468941"/>
              <a:gd name="connsiteY397" fmla="*/ 149492 h 415072"/>
              <a:gd name="connsiteX398" fmla="*/ 14054 w 468941"/>
              <a:gd name="connsiteY398" fmla="*/ 145183 h 415072"/>
              <a:gd name="connsiteX399" fmla="*/ 15774 w 468941"/>
              <a:gd name="connsiteY399" fmla="*/ 140756 h 415072"/>
              <a:gd name="connsiteX400" fmla="*/ 17493 w 468941"/>
              <a:gd name="connsiteY400" fmla="*/ 136605 h 415072"/>
              <a:gd name="connsiteX401" fmla="*/ 19351 w 468941"/>
              <a:gd name="connsiteY401" fmla="*/ 132592 h 415072"/>
              <a:gd name="connsiteX402" fmla="*/ 21229 w 468941"/>
              <a:gd name="connsiteY402" fmla="*/ 128580 h 415072"/>
              <a:gd name="connsiteX403" fmla="*/ 23068 w 468941"/>
              <a:gd name="connsiteY403" fmla="*/ 124706 h 415072"/>
              <a:gd name="connsiteX404" fmla="*/ 25242 w 468941"/>
              <a:gd name="connsiteY404" fmla="*/ 120831 h 415072"/>
              <a:gd name="connsiteX405" fmla="*/ 27238 w 468941"/>
              <a:gd name="connsiteY405" fmla="*/ 116957 h 415072"/>
              <a:gd name="connsiteX406" fmla="*/ 29373 w 468941"/>
              <a:gd name="connsiteY406" fmla="*/ 113241 h 415072"/>
              <a:gd name="connsiteX407" fmla="*/ 33979 w 468941"/>
              <a:gd name="connsiteY407" fmla="*/ 105789 h 415072"/>
              <a:gd name="connsiteX408" fmla="*/ 38861 w 468941"/>
              <a:gd name="connsiteY408" fmla="*/ 98614 h 415072"/>
              <a:gd name="connsiteX409" fmla="*/ 44000 w 468941"/>
              <a:gd name="connsiteY409" fmla="*/ 91459 h 415072"/>
              <a:gd name="connsiteX410" fmla="*/ 49436 w 468941"/>
              <a:gd name="connsiteY410" fmla="*/ 84699 h 415072"/>
              <a:gd name="connsiteX411" fmla="*/ 55050 w 468941"/>
              <a:gd name="connsiteY411" fmla="*/ 77958 h 415072"/>
              <a:gd name="connsiteX412" fmla="*/ 60920 w 468941"/>
              <a:gd name="connsiteY412" fmla="*/ 71514 h 415072"/>
              <a:gd name="connsiteX413" fmla="*/ 67088 w 468941"/>
              <a:gd name="connsiteY413" fmla="*/ 65209 h 415072"/>
              <a:gd name="connsiteX414" fmla="*/ 73393 w 468941"/>
              <a:gd name="connsiteY414" fmla="*/ 59200 h 415072"/>
              <a:gd name="connsiteX415" fmla="*/ 79995 w 468941"/>
              <a:gd name="connsiteY415" fmla="*/ 53468 h 415072"/>
              <a:gd name="connsiteX416" fmla="*/ 86716 w 468941"/>
              <a:gd name="connsiteY416" fmla="*/ 47874 h 415072"/>
              <a:gd name="connsiteX417" fmla="*/ 93595 w 468941"/>
              <a:gd name="connsiteY417" fmla="*/ 42557 h 415072"/>
              <a:gd name="connsiteX418" fmla="*/ 100612 w 468941"/>
              <a:gd name="connsiteY418" fmla="*/ 37536 h 415072"/>
              <a:gd name="connsiteX419" fmla="*/ 107925 w 468941"/>
              <a:gd name="connsiteY419" fmla="*/ 32693 h 415072"/>
              <a:gd name="connsiteX420" fmla="*/ 111365 w 468941"/>
              <a:gd name="connsiteY420" fmla="*/ 30519 h 415072"/>
              <a:gd name="connsiteX421" fmla="*/ 114804 w 468941"/>
              <a:gd name="connsiteY421" fmla="*/ 28523 h 415072"/>
              <a:gd name="connsiteX422" fmla="*/ 118382 w 468941"/>
              <a:gd name="connsiteY422" fmla="*/ 26507 h 415072"/>
              <a:gd name="connsiteX423" fmla="*/ 121960 w 468941"/>
              <a:gd name="connsiteY423" fmla="*/ 24649 h 415072"/>
              <a:gd name="connsiteX424" fmla="*/ 125695 w 468941"/>
              <a:gd name="connsiteY424" fmla="*/ 22791 h 415072"/>
              <a:gd name="connsiteX425" fmla="*/ 129431 w 468941"/>
              <a:gd name="connsiteY425" fmla="*/ 21071 h 415072"/>
              <a:gd name="connsiteX426" fmla="*/ 133167 w 468941"/>
              <a:gd name="connsiteY426" fmla="*/ 19351 h 415072"/>
              <a:gd name="connsiteX427" fmla="*/ 137022 w 468941"/>
              <a:gd name="connsiteY427" fmla="*/ 17770 h 415072"/>
              <a:gd name="connsiteX428" fmla="*/ 144750 w 468941"/>
              <a:gd name="connsiteY428" fmla="*/ 14765 h 415072"/>
              <a:gd name="connsiteX429" fmla="*/ 152637 w 468941"/>
              <a:gd name="connsiteY429" fmla="*/ 12176 h 415072"/>
              <a:gd name="connsiteX430" fmla="*/ 160801 w 468941"/>
              <a:gd name="connsiteY430" fmla="*/ 9745 h 415072"/>
              <a:gd name="connsiteX431" fmla="*/ 169122 w 468941"/>
              <a:gd name="connsiteY431" fmla="*/ 7610 h 415072"/>
              <a:gd name="connsiteX432" fmla="*/ 177444 w 468941"/>
              <a:gd name="connsiteY432" fmla="*/ 5890 h 415072"/>
              <a:gd name="connsiteX433" fmla="*/ 185884 w 468941"/>
              <a:gd name="connsiteY433" fmla="*/ 4309 h 415072"/>
              <a:gd name="connsiteX434" fmla="*/ 194364 w 468941"/>
              <a:gd name="connsiteY434" fmla="*/ 2866 h 415072"/>
              <a:gd name="connsiteX435" fmla="*/ 202943 w 468941"/>
              <a:gd name="connsiteY435" fmla="*/ 1878 h 415072"/>
              <a:gd name="connsiteX436" fmla="*/ 211700 w 468941"/>
              <a:gd name="connsiteY436" fmla="*/ 1008 h 415072"/>
              <a:gd name="connsiteX437" fmla="*/ 220298 w 468941"/>
              <a:gd name="connsiteY437" fmla="*/ 415 h 415072"/>
              <a:gd name="connsiteX438" fmla="*/ 229035 w 468941"/>
              <a:gd name="connsiteY438" fmla="*/ 138 h 415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Lst>
            <a:rect l="l" t="t" r="r" b="b"/>
            <a:pathLst>
              <a:path w="468941" h="415072">
                <a:moveTo>
                  <a:pt x="226011" y="36825"/>
                </a:moveTo>
                <a:lnTo>
                  <a:pt x="219152" y="36983"/>
                </a:lnTo>
                <a:lnTo>
                  <a:pt x="212411" y="37259"/>
                </a:lnTo>
                <a:lnTo>
                  <a:pt x="205671" y="37536"/>
                </a:lnTo>
                <a:lnTo>
                  <a:pt x="199227" y="38129"/>
                </a:lnTo>
                <a:lnTo>
                  <a:pt x="192783" y="38702"/>
                </a:lnTo>
                <a:lnTo>
                  <a:pt x="186616" y="39552"/>
                </a:lnTo>
                <a:lnTo>
                  <a:pt x="180587" y="40719"/>
                </a:lnTo>
                <a:lnTo>
                  <a:pt x="174578" y="42142"/>
                </a:lnTo>
                <a:lnTo>
                  <a:pt x="168549" y="43861"/>
                </a:lnTo>
                <a:lnTo>
                  <a:pt x="162679" y="45858"/>
                </a:lnTo>
                <a:lnTo>
                  <a:pt x="156946" y="48151"/>
                </a:lnTo>
                <a:lnTo>
                  <a:pt x="151214" y="50582"/>
                </a:lnTo>
                <a:lnTo>
                  <a:pt x="145482" y="53468"/>
                </a:lnTo>
                <a:lnTo>
                  <a:pt x="140026" y="56334"/>
                </a:lnTo>
                <a:lnTo>
                  <a:pt x="134590" y="59477"/>
                </a:lnTo>
                <a:lnTo>
                  <a:pt x="129273" y="62778"/>
                </a:lnTo>
                <a:lnTo>
                  <a:pt x="123976" y="66375"/>
                </a:lnTo>
                <a:lnTo>
                  <a:pt x="118955" y="69933"/>
                </a:lnTo>
                <a:lnTo>
                  <a:pt x="114092" y="73669"/>
                </a:lnTo>
                <a:lnTo>
                  <a:pt x="109368" y="77543"/>
                </a:lnTo>
                <a:lnTo>
                  <a:pt x="104782" y="81417"/>
                </a:lnTo>
                <a:lnTo>
                  <a:pt x="99327" y="86438"/>
                </a:lnTo>
                <a:lnTo>
                  <a:pt x="94168" y="91459"/>
                </a:lnTo>
                <a:lnTo>
                  <a:pt x="89147" y="96756"/>
                </a:lnTo>
                <a:lnTo>
                  <a:pt x="84284" y="102192"/>
                </a:lnTo>
                <a:lnTo>
                  <a:pt x="79699" y="107786"/>
                </a:lnTo>
                <a:lnTo>
                  <a:pt x="75251" y="113656"/>
                </a:lnTo>
                <a:lnTo>
                  <a:pt x="71100" y="119547"/>
                </a:lnTo>
                <a:lnTo>
                  <a:pt x="67088" y="125694"/>
                </a:lnTo>
                <a:lnTo>
                  <a:pt x="63490" y="131881"/>
                </a:lnTo>
                <a:lnTo>
                  <a:pt x="59912" y="138324"/>
                </a:lnTo>
                <a:lnTo>
                  <a:pt x="56750" y="144768"/>
                </a:lnTo>
                <a:lnTo>
                  <a:pt x="53903" y="151370"/>
                </a:lnTo>
                <a:lnTo>
                  <a:pt x="51176" y="158229"/>
                </a:lnTo>
                <a:lnTo>
                  <a:pt x="48883" y="165128"/>
                </a:lnTo>
                <a:lnTo>
                  <a:pt x="46728" y="172006"/>
                </a:lnTo>
                <a:lnTo>
                  <a:pt x="45008" y="179162"/>
                </a:lnTo>
                <a:lnTo>
                  <a:pt x="44139" y="182897"/>
                </a:lnTo>
                <a:lnTo>
                  <a:pt x="43427" y="186614"/>
                </a:lnTo>
                <a:lnTo>
                  <a:pt x="42874" y="190349"/>
                </a:lnTo>
                <a:lnTo>
                  <a:pt x="42281" y="194224"/>
                </a:lnTo>
                <a:lnTo>
                  <a:pt x="41866" y="197940"/>
                </a:lnTo>
                <a:lnTo>
                  <a:pt x="41411" y="201814"/>
                </a:lnTo>
                <a:lnTo>
                  <a:pt x="41134" y="205530"/>
                </a:lnTo>
                <a:lnTo>
                  <a:pt x="40996" y="209404"/>
                </a:lnTo>
                <a:lnTo>
                  <a:pt x="40857" y="213120"/>
                </a:lnTo>
                <a:lnTo>
                  <a:pt x="40857" y="216975"/>
                </a:lnTo>
                <a:lnTo>
                  <a:pt x="40857" y="220849"/>
                </a:lnTo>
                <a:lnTo>
                  <a:pt x="40996" y="224585"/>
                </a:lnTo>
                <a:lnTo>
                  <a:pt x="41292" y="228459"/>
                </a:lnTo>
                <a:lnTo>
                  <a:pt x="41569" y="232313"/>
                </a:lnTo>
                <a:lnTo>
                  <a:pt x="42004" y="236049"/>
                </a:lnTo>
                <a:lnTo>
                  <a:pt x="42577" y="239923"/>
                </a:lnTo>
                <a:lnTo>
                  <a:pt x="43150" y="243639"/>
                </a:lnTo>
                <a:lnTo>
                  <a:pt x="43724" y="247375"/>
                </a:lnTo>
                <a:lnTo>
                  <a:pt x="44593" y="251091"/>
                </a:lnTo>
                <a:lnTo>
                  <a:pt x="45423" y="254827"/>
                </a:lnTo>
                <a:lnTo>
                  <a:pt x="46293" y="258563"/>
                </a:lnTo>
                <a:lnTo>
                  <a:pt x="47301" y="262279"/>
                </a:lnTo>
                <a:lnTo>
                  <a:pt x="48448" y="265876"/>
                </a:lnTo>
                <a:lnTo>
                  <a:pt x="49733" y="269434"/>
                </a:lnTo>
                <a:lnTo>
                  <a:pt x="51037" y="273032"/>
                </a:lnTo>
                <a:lnTo>
                  <a:pt x="52322" y="276609"/>
                </a:lnTo>
                <a:lnTo>
                  <a:pt x="53903" y="280187"/>
                </a:lnTo>
                <a:lnTo>
                  <a:pt x="55465" y="283646"/>
                </a:lnTo>
                <a:lnTo>
                  <a:pt x="57046" y="287066"/>
                </a:lnTo>
                <a:lnTo>
                  <a:pt x="58766" y="290505"/>
                </a:lnTo>
                <a:lnTo>
                  <a:pt x="60644" y="293806"/>
                </a:lnTo>
                <a:lnTo>
                  <a:pt x="62640" y="297107"/>
                </a:lnTo>
                <a:lnTo>
                  <a:pt x="64498" y="300112"/>
                </a:lnTo>
                <a:lnTo>
                  <a:pt x="66356" y="303136"/>
                </a:lnTo>
                <a:lnTo>
                  <a:pt x="68511" y="306002"/>
                </a:lnTo>
                <a:lnTo>
                  <a:pt x="70507" y="308868"/>
                </a:lnTo>
                <a:lnTo>
                  <a:pt x="74974" y="314462"/>
                </a:lnTo>
                <a:lnTo>
                  <a:pt x="79541" y="319898"/>
                </a:lnTo>
                <a:lnTo>
                  <a:pt x="84423" y="325057"/>
                </a:lnTo>
                <a:lnTo>
                  <a:pt x="89582" y="329919"/>
                </a:lnTo>
                <a:lnTo>
                  <a:pt x="94879" y="334663"/>
                </a:lnTo>
                <a:lnTo>
                  <a:pt x="100473" y="339110"/>
                </a:lnTo>
                <a:lnTo>
                  <a:pt x="106206" y="343419"/>
                </a:lnTo>
                <a:lnTo>
                  <a:pt x="112096" y="347432"/>
                </a:lnTo>
                <a:lnTo>
                  <a:pt x="118243" y="351148"/>
                </a:lnTo>
                <a:lnTo>
                  <a:pt x="124411" y="354587"/>
                </a:lnTo>
                <a:lnTo>
                  <a:pt x="130716" y="357888"/>
                </a:lnTo>
                <a:lnTo>
                  <a:pt x="137180" y="360755"/>
                </a:lnTo>
                <a:lnTo>
                  <a:pt x="143742" y="363482"/>
                </a:lnTo>
                <a:lnTo>
                  <a:pt x="150502" y="365914"/>
                </a:lnTo>
                <a:lnTo>
                  <a:pt x="154357" y="367198"/>
                </a:lnTo>
                <a:lnTo>
                  <a:pt x="158369" y="368503"/>
                </a:lnTo>
                <a:lnTo>
                  <a:pt x="162263" y="369630"/>
                </a:lnTo>
                <a:lnTo>
                  <a:pt x="166276" y="370638"/>
                </a:lnTo>
                <a:lnTo>
                  <a:pt x="170289" y="371507"/>
                </a:lnTo>
                <a:lnTo>
                  <a:pt x="174301" y="372357"/>
                </a:lnTo>
                <a:lnTo>
                  <a:pt x="178314" y="373069"/>
                </a:lnTo>
                <a:lnTo>
                  <a:pt x="182326" y="373800"/>
                </a:lnTo>
                <a:lnTo>
                  <a:pt x="190352" y="374947"/>
                </a:lnTo>
                <a:lnTo>
                  <a:pt x="198515" y="375658"/>
                </a:lnTo>
                <a:lnTo>
                  <a:pt x="206679" y="376073"/>
                </a:lnTo>
                <a:lnTo>
                  <a:pt x="214842" y="376232"/>
                </a:lnTo>
                <a:lnTo>
                  <a:pt x="223006" y="376073"/>
                </a:lnTo>
                <a:lnTo>
                  <a:pt x="231189" y="375520"/>
                </a:lnTo>
                <a:lnTo>
                  <a:pt x="239333" y="374789"/>
                </a:lnTo>
                <a:lnTo>
                  <a:pt x="247517" y="373642"/>
                </a:lnTo>
                <a:lnTo>
                  <a:pt x="255542" y="372357"/>
                </a:lnTo>
                <a:lnTo>
                  <a:pt x="263567" y="370638"/>
                </a:lnTo>
                <a:lnTo>
                  <a:pt x="271592" y="368780"/>
                </a:lnTo>
                <a:lnTo>
                  <a:pt x="279459" y="366625"/>
                </a:lnTo>
                <a:lnTo>
                  <a:pt x="286358" y="364490"/>
                </a:lnTo>
                <a:lnTo>
                  <a:pt x="293078" y="362178"/>
                </a:lnTo>
                <a:lnTo>
                  <a:pt x="299819" y="359746"/>
                </a:lnTo>
                <a:lnTo>
                  <a:pt x="306421" y="357019"/>
                </a:lnTo>
                <a:lnTo>
                  <a:pt x="313003" y="354153"/>
                </a:lnTo>
                <a:lnTo>
                  <a:pt x="319585" y="350990"/>
                </a:lnTo>
                <a:lnTo>
                  <a:pt x="325891" y="347709"/>
                </a:lnTo>
                <a:lnTo>
                  <a:pt x="332216" y="344269"/>
                </a:lnTo>
                <a:lnTo>
                  <a:pt x="338364" y="340672"/>
                </a:lnTo>
                <a:lnTo>
                  <a:pt x="344531" y="336818"/>
                </a:lnTo>
                <a:lnTo>
                  <a:pt x="350421" y="332805"/>
                </a:lnTo>
                <a:lnTo>
                  <a:pt x="356292" y="328496"/>
                </a:lnTo>
                <a:lnTo>
                  <a:pt x="361886" y="324068"/>
                </a:lnTo>
                <a:lnTo>
                  <a:pt x="367460" y="319463"/>
                </a:lnTo>
                <a:lnTo>
                  <a:pt x="372757" y="314739"/>
                </a:lnTo>
                <a:lnTo>
                  <a:pt x="377936" y="309718"/>
                </a:lnTo>
                <a:lnTo>
                  <a:pt x="382660" y="304836"/>
                </a:lnTo>
                <a:lnTo>
                  <a:pt x="387108" y="299835"/>
                </a:lnTo>
                <a:lnTo>
                  <a:pt x="391397" y="294676"/>
                </a:lnTo>
                <a:lnTo>
                  <a:pt x="395568" y="289220"/>
                </a:lnTo>
                <a:lnTo>
                  <a:pt x="399580" y="283785"/>
                </a:lnTo>
                <a:lnTo>
                  <a:pt x="403158" y="278052"/>
                </a:lnTo>
                <a:lnTo>
                  <a:pt x="406736" y="272320"/>
                </a:lnTo>
                <a:lnTo>
                  <a:pt x="409879" y="266430"/>
                </a:lnTo>
                <a:lnTo>
                  <a:pt x="412903" y="260421"/>
                </a:lnTo>
                <a:lnTo>
                  <a:pt x="415631" y="254254"/>
                </a:lnTo>
                <a:lnTo>
                  <a:pt x="418062" y="247948"/>
                </a:lnTo>
                <a:lnTo>
                  <a:pt x="420197" y="241643"/>
                </a:lnTo>
                <a:lnTo>
                  <a:pt x="421917" y="235199"/>
                </a:lnTo>
                <a:lnTo>
                  <a:pt x="423498" y="228735"/>
                </a:lnTo>
                <a:lnTo>
                  <a:pt x="424803" y="222153"/>
                </a:lnTo>
                <a:lnTo>
                  <a:pt x="425218" y="218852"/>
                </a:lnTo>
                <a:lnTo>
                  <a:pt x="425653" y="215413"/>
                </a:lnTo>
                <a:lnTo>
                  <a:pt x="426226" y="208673"/>
                </a:lnTo>
                <a:lnTo>
                  <a:pt x="426522" y="201814"/>
                </a:lnTo>
                <a:lnTo>
                  <a:pt x="426384" y="195074"/>
                </a:lnTo>
                <a:lnTo>
                  <a:pt x="426087" y="188195"/>
                </a:lnTo>
                <a:lnTo>
                  <a:pt x="425514" y="181455"/>
                </a:lnTo>
                <a:lnTo>
                  <a:pt x="424506" y="174734"/>
                </a:lnTo>
                <a:lnTo>
                  <a:pt x="423379" y="168132"/>
                </a:lnTo>
                <a:lnTo>
                  <a:pt x="421917" y="161392"/>
                </a:lnTo>
                <a:lnTo>
                  <a:pt x="420078" y="154948"/>
                </a:lnTo>
                <a:lnTo>
                  <a:pt x="418062" y="148346"/>
                </a:lnTo>
                <a:lnTo>
                  <a:pt x="415769" y="142041"/>
                </a:lnTo>
                <a:lnTo>
                  <a:pt x="413180" y="135735"/>
                </a:lnTo>
                <a:lnTo>
                  <a:pt x="410333" y="129588"/>
                </a:lnTo>
                <a:lnTo>
                  <a:pt x="407171" y="123559"/>
                </a:lnTo>
                <a:lnTo>
                  <a:pt x="403870" y="117530"/>
                </a:lnTo>
                <a:lnTo>
                  <a:pt x="400134" y="111798"/>
                </a:lnTo>
                <a:lnTo>
                  <a:pt x="397999" y="108517"/>
                </a:lnTo>
                <a:lnTo>
                  <a:pt x="395706" y="105216"/>
                </a:lnTo>
                <a:lnTo>
                  <a:pt x="393413" y="102192"/>
                </a:lnTo>
                <a:lnTo>
                  <a:pt x="390982" y="99187"/>
                </a:lnTo>
                <a:lnTo>
                  <a:pt x="388531" y="96183"/>
                </a:lnTo>
                <a:lnTo>
                  <a:pt x="385961" y="93455"/>
                </a:lnTo>
                <a:lnTo>
                  <a:pt x="383372" y="90589"/>
                </a:lnTo>
                <a:lnTo>
                  <a:pt x="380664" y="88000"/>
                </a:lnTo>
                <a:lnTo>
                  <a:pt x="378074" y="85430"/>
                </a:lnTo>
                <a:lnTo>
                  <a:pt x="375208" y="82841"/>
                </a:lnTo>
                <a:lnTo>
                  <a:pt x="372481" y="80409"/>
                </a:lnTo>
                <a:lnTo>
                  <a:pt x="369614" y="78116"/>
                </a:lnTo>
                <a:lnTo>
                  <a:pt x="366610" y="75823"/>
                </a:lnTo>
                <a:lnTo>
                  <a:pt x="363744" y="73531"/>
                </a:lnTo>
                <a:lnTo>
                  <a:pt x="360719" y="71514"/>
                </a:lnTo>
                <a:lnTo>
                  <a:pt x="357715" y="69380"/>
                </a:lnTo>
                <a:lnTo>
                  <a:pt x="351409" y="65505"/>
                </a:lnTo>
                <a:lnTo>
                  <a:pt x="345124" y="61908"/>
                </a:lnTo>
                <a:lnTo>
                  <a:pt x="338522" y="58607"/>
                </a:lnTo>
                <a:lnTo>
                  <a:pt x="331920" y="55603"/>
                </a:lnTo>
                <a:lnTo>
                  <a:pt x="325179" y="52895"/>
                </a:lnTo>
                <a:lnTo>
                  <a:pt x="318300" y="50305"/>
                </a:lnTo>
                <a:lnTo>
                  <a:pt x="311422" y="48032"/>
                </a:lnTo>
                <a:lnTo>
                  <a:pt x="304405" y="46016"/>
                </a:lnTo>
                <a:lnTo>
                  <a:pt x="297229" y="44138"/>
                </a:lnTo>
                <a:lnTo>
                  <a:pt x="290074" y="42557"/>
                </a:lnTo>
                <a:lnTo>
                  <a:pt x="282918" y="41272"/>
                </a:lnTo>
                <a:lnTo>
                  <a:pt x="275743" y="40126"/>
                </a:lnTo>
                <a:lnTo>
                  <a:pt x="268588" y="39137"/>
                </a:lnTo>
                <a:lnTo>
                  <a:pt x="261393" y="38268"/>
                </a:lnTo>
                <a:lnTo>
                  <a:pt x="254237" y="37694"/>
                </a:lnTo>
                <a:lnTo>
                  <a:pt x="247062" y="37259"/>
                </a:lnTo>
                <a:lnTo>
                  <a:pt x="240045" y="36983"/>
                </a:lnTo>
                <a:lnTo>
                  <a:pt x="233047" y="36825"/>
                </a:lnTo>
                <a:close/>
                <a:moveTo>
                  <a:pt x="237614" y="0"/>
                </a:moveTo>
                <a:lnTo>
                  <a:pt x="246350" y="138"/>
                </a:lnTo>
                <a:lnTo>
                  <a:pt x="254830" y="415"/>
                </a:lnTo>
                <a:lnTo>
                  <a:pt x="263409" y="870"/>
                </a:lnTo>
                <a:lnTo>
                  <a:pt x="271889" y="1581"/>
                </a:lnTo>
                <a:lnTo>
                  <a:pt x="280171" y="2589"/>
                </a:lnTo>
                <a:lnTo>
                  <a:pt x="288354" y="3597"/>
                </a:lnTo>
                <a:lnTo>
                  <a:pt x="296518" y="4882"/>
                </a:lnTo>
                <a:lnTo>
                  <a:pt x="304405" y="6305"/>
                </a:lnTo>
                <a:lnTo>
                  <a:pt x="312153" y="7887"/>
                </a:lnTo>
                <a:lnTo>
                  <a:pt x="319743" y="9745"/>
                </a:lnTo>
                <a:lnTo>
                  <a:pt x="327057" y="11623"/>
                </a:lnTo>
                <a:lnTo>
                  <a:pt x="334074" y="13757"/>
                </a:lnTo>
                <a:lnTo>
                  <a:pt x="340953" y="15912"/>
                </a:lnTo>
                <a:lnTo>
                  <a:pt x="347555" y="18343"/>
                </a:lnTo>
                <a:lnTo>
                  <a:pt x="353860" y="20774"/>
                </a:lnTo>
                <a:lnTo>
                  <a:pt x="359870" y="23364"/>
                </a:lnTo>
                <a:lnTo>
                  <a:pt x="363744" y="25222"/>
                </a:lnTo>
                <a:lnTo>
                  <a:pt x="367460" y="27080"/>
                </a:lnTo>
                <a:lnTo>
                  <a:pt x="371196" y="29096"/>
                </a:lnTo>
                <a:lnTo>
                  <a:pt x="374932" y="31251"/>
                </a:lnTo>
                <a:lnTo>
                  <a:pt x="378509" y="33405"/>
                </a:lnTo>
                <a:lnTo>
                  <a:pt x="382087" y="35540"/>
                </a:lnTo>
                <a:lnTo>
                  <a:pt x="385526" y="37833"/>
                </a:lnTo>
                <a:lnTo>
                  <a:pt x="389104" y="40284"/>
                </a:lnTo>
                <a:lnTo>
                  <a:pt x="392405" y="42715"/>
                </a:lnTo>
                <a:lnTo>
                  <a:pt x="395845" y="45304"/>
                </a:lnTo>
                <a:lnTo>
                  <a:pt x="399007" y="48032"/>
                </a:lnTo>
                <a:lnTo>
                  <a:pt x="402308" y="50740"/>
                </a:lnTo>
                <a:lnTo>
                  <a:pt x="405451" y="53468"/>
                </a:lnTo>
                <a:lnTo>
                  <a:pt x="408456" y="56334"/>
                </a:lnTo>
                <a:lnTo>
                  <a:pt x="411618" y="59200"/>
                </a:lnTo>
                <a:lnTo>
                  <a:pt x="414484" y="62205"/>
                </a:lnTo>
                <a:lnTo>
                  <a:pt x="417351" y="65209"/>
                </a:lnTo>
                <a:lnTo>
                  <a:pt x="420197" y="68372"/>
                </a:lnTo>
                <a:lnTo>
                  <a:pt x="422925" y="71514"/>
                </a:lnTo>
                <a:lnTo>
                  <a:pt x="425653" y="74815"/>
                </a:lnTo>
                <a:lnTo>
                  <a:pt x="428242" y="78116"/>
                </a:lnTo>
                <a:lnTo>
                  <a:pt x="430812" y="81417"/>
                </a:lnTo>
                <a:lnTo>
                  <a:pt x="433243" y="84857"/>
                </a:lnTo>
                <a:lnTo>
                  <a:pt x="435694" y="88296"/>
                </a:lnTo>
                <a:lnTo>
                  <a:pt x="437967" y="91874"/>
                </a:lnTo>
                <a:lnTo>
                  <a:pt x="440141" y="95471"/>
                </a:lnTo>
                <a:lnTo>
                  <a:pt x="442276" y="99029"/>
                </a:lnTo>
                <a:lnTo>
                  <a:pt x="444431" y="102765"/>
                </a:lnTo>
                <a:lnTo>
                  <a:pt x="446447" y="106501"/>
                </a:lnTo>
                <a:lnTo>
                  <a:pt x="448305" y="110237"/>
                </a:lnTo>
                <a:lnTo>
                  <a:pt x="450163" y="114091"/>
                </a:lnTo>
                <a:lnTo>
                  <a:pt x="451883" y="117827"/>
                </a:lnTo>
                <a:lnTo>
                  <a:pt x="455026" y="125694"/>
                </a:lnTo>
                <a:lnTo>
                  <a:pt x="457912" y="133600"/>
                </a:lnTo>
                <a:lnTo>
                  <a:pt x="460481" y="141467"/>
                </a:lnTo>
                <a:lnTo>
                  <a:pt x="461628" y="145638"/>
                </a:lnTo>
                <a:lnTo>
                  <a:pt x="462794" y="149651"/>
                </a:lnTo>
                <a:lnTo>
                  <a:pt x="463782" y="153801"/>
                </a:lnTo>
                <a:lnTo>
                  <a:pt x="464632" y="157814"/>
                </a:lnTo>
                <a:lnTo>
                  <a:pt x="465502" y="161965"/>
                </a:lnTo>
                <a:lnTo>
                  <a:pt x="466213" y="166116"/>
                </a:lnTo>
                <a:lnTo>
                  <a:pt x="466925" y="170287"/>
                </a:lnTo>
                <a:lnTo>
                  <a:pt x="467518" y="174437"/>
                </a:lnTo>
                <a:lnTo>
                  <a:pt x="467933" y="178588"/>
                </a:lnTo>
                <a:lnTo>
                  <a:pt x="468368" y="182759"/>
                </a:lnTo>
                <a:lnTo>
                  <a:pt x="468645" y="186910"/>
                </a:lnTo>
                <a:lnTo>
                  <a:pt x="468803" y="191061"/>
                </a:lnTo>
                <a:lnTo>
                  <a:pt x="468941" y="195370"/>
                </a:lnTo>
                <a:lnTo>
                  <a:pt x="468941" y="199521"/>
                </a:lnTo>
                <a:lnTo>
                  <a:pt x="468803" y="203672"/>
                </a:lnTo>
                <a:lnTo>
                  <a:pt x="468645" y="207823"/>
                </a:lnTo>
                <a:lnTo>
                  <a:pt x="468368" y="212112"/>
                </a:lnTo>
                <a:lnTo>
                  <a:pt x="468072" y="216263"/>
                </a:lnTo>
                <a:lnTo>
                  <a:pt x="467518" y="220434"/>
                </a:lnTo>
                <a:lnTo>
                  <a:pt x="467063" y="224585"/>
                </a:lnTo>
                <a:lnTo>
                  <a:pt x="466352" y="228735"/>
                </a:lnTo>
                <a:lnTo>
                  <a:pt x="465640" y="232906"/>
                </a:lnTo>
                <a:lnTo>
                  <a:pt x="464790" y="236919"/>
                </a:lnTo>
                <a:lnTo>
                  <a:pt x="463782" y="241050"/>
                </a:lnTo>
                <a:lnTo>
                  <a:pt x="462794" y="245062"/>
                </a:lnTo>
                <a:lnTo>
                  <a:pt x="461628" y="249233"/>
                </a:lnTo>
                <a:lnTo>
                  <a:pt x="460343" y="253246"/>
                </a:lnTo>
                <a:lnTo>
                  <a:pt x="458900" y="257258"/>
                </a:lnTo>
                <a:lnTo>
                  <a:pt x="457477" y="261271"/>
                </a:lnTo>
                <a:lnTo>
                  <a:pt x="456034" y="265283"/>
                </a:lnTo>
                <a:lnTo>
                  <a:pt x="454314" y="269158"/>
                </a:lnTo>
                <a:lnTo>
                  <a:pt x="452594" y="273032"/>
                </a:lnTo>
                <a:lnTo>
                  <a:pt x="450875" y="276906"/>
                </a:lnTo>
                <a:lnTo>
                  <a:pt x="449017" y="280622"/>
                </a:lnTo>
                <a:lnTo>
                  <a:pt x="447000" y="284358"/>
                </a:lnTo>
                <a:lnTo>
                  <a:pt x="445004" y="288074"/>
                </a:lnTo>
                <a:lnTo>
                  <a:pt x="442849" y="291671"/>
                </a:lnTo>
                <a:lnTo>
                  <a:pt x="440715" y="295249"/>
                </a:lnTo>
                <a:lnTo>
                  <a:pt x="436129" y="302266"/>
                </a:lnTo>
                <a:lnTo>
                  <a:pt x="431108" y="309145"/>
                </a:lnTo>
                <a:lnTo>
                  <a:pt x="426087" y="315885"/>
                </a:lnTo>
                <a:lnTo>
                  <a:pt x="420652" y="322329"/>
                </a:lnTo>
                <a:lnTo>
                  <a:pt x="414900" y="328634"/>
                </a:lnTo>
                <a:lnTo>
                  <a:pt x="409029" y="334663"/>
                </a:lnTo>
                <a:lnTo>
                  <a:pt x="403020" y="340534"/>
                </a:lnTo>
                <a:lnTo>
                  <a:pt x="396714" y="346266"/>
                </a:lnTo>
                <a:lnTo>
                  <a:pt x="390270" y="351721"/>
                </a:lnTo>
                <a:lnTo>
                  <a:pt x="383668" y="357019"/>
                </a:lnTo>
                <a:lnTo>
                  <a:pt x="376355" y="362474"/>
                </a:lnTo>
                <a:lnTo>
                  <a:pt x="368745" y="367633"/>
                </a:lnTo>
                <a:lnTo>
                  <a:pt x="361174" y="372515"/>
                </a:lnTo>
                <a:lnTo>
                  <a:pt x="353267" y="377081"/>
                </a:lnTo>
                <a:lnTo>
                  <a:pt x="345242" y="381549"/>
                </a:lnTo>
                <a:lnTo>
                  <a:pt x="337098" y="385680"/>
                </a:lnTo>
                <a:lnTo>
                  <a:pt x="328777" y="389574"/>
                </a:lnTo>
                <a:lnTo>
                  <a:pt x="320317" y="393132"/>
                </a:lnTo>
                <a:lnTo>
                  <a:pt x="311857" y="396591"/>
                </a:lnTo>
                <a:lnTo>
                  <a:pt x="303258" y="399595"/>
                </a:lnTo>
                <a:lnTo>
                  <a:pt x="294502" y="402461"/>
                </a:lnTo>
                <a:lnTo>
                  <a:pt x="285626" y="405031"/>
                </a:lnTo>
                <a:lnTo>
                  <a:pt x="276890" y="407186"/>
                </a:lnTo>
                <a:lnTo>
                  <a:pt x="267856" y="409182"/>
                </a:lnTo>
                <a:lnTo>
                  <a:pt x="258981" y="410921"/>
                </a:lnTo>
                <a:lnTo>
                  <a:pt x="249948" y="412345"/>
                </a:lnTo>
                <a:lnTo>
                  <a:pt x="240341" y="413491"/>
                </a:lnTo>
                <a:lnTo>
                  <a:pt x="230755" y="414361"/>
                </a:lnTo>
                <a:lnTo>
                  <a:pt x="225892" y="414657"/>
                </a:lnTo>
                <a:lnTo>
                  <a:pt x="221010" y="414934"/>
                </a:lnTo>
                <a:lnTo>
                  <a:pt x="216266" y="415072"/>
                </a:lnTo>
                <a:lnTo>
                  <a:pt x="211423" y="415072"/>
                </a:lnTo>
                <a:lnTo>
                  <a:pt x="206540" y="415072"/>
                </a:lnTo>
                <a:lnTo>
                  <a:pt x="201797" y="414934"/>
                </a:lnTo>
                <a:lnTo>
                  <a:pt x="196914" y="414657"/>
                </a:lnTo>
                <a:lnTo>
                  <a:pt x="192190" y="414361"/>
                </a:lnTo>
                <a:lnTo>
                  <a:pt x="187327" y="413926"/>
                </a:lnTo>
                <a:lnTo>
                  <a:pt x="182603" y="413491"/>
                </a:lnTo>
                <a:lnTo>
                  <a:pt x="177859" y="412779"/>
                </a:lnTo>
                <a:lnTo>
                  <a:pt x="173135" y="412206"/>
                </a:lnTo>
                <a:lnTo>
                  <a:pt x="168411" y="411356"/>
                </a:lnTo>
                <a:lnTo>
                  <a:pt x="163687" y="410487"/>
                </a:lnTo>
                <a:lnTo>
                  <a:pt x="158962" y="409478"/>
                </a:lnTo>
                <a:lnTo>
                  <a:pt x="154218" y="408470"/>
                </a:lnTo>
                <a:lnTo>
                  <a:pt x="149633" y="407186"/>
                </a:lnTo>
                <a:lnTo>
                  <a:pt x="144908" y="406039"/>
                </a:lnTo>
                <a:lnTo>
                  <a:pt x="140323" y="404616"/>
                </a:lnTo>
                <a:lnTo>
                  <a:pt x="135717" y="403173"/>
                </a:lnTo>
                <a:lnTo>
                  <a:pt x="131151" y="401611"/>
                </a:lnTo>
                <a:lnTo>
                  <a:pt x="126703" y="399892"/>
                </a:lnTo>
                <a:lnTo>
                  <a:pt x="122256" y="398152"/>
                </a:lnTo>
                <a:lnTo>
                  <a:pt x="117828" y="396294"/>
                </a:lnTo>
                <a:lnTo>
                  <a:pt x="113381" y="394298"/>
                </a:lnTo>
                <a:lnTo>
                  <a:pt x="108933" y="392124"/>
                </a:lnTo>
                <a:lnTo>
                  <a:pt x="104624" y="389989"/>
                </a:lnTo>
                <a:lnTo>
                  <a:pt x="100335" y="387696"/>
                </a:lnTo>
                <a:lnTo>
                  <a:pt x="96461" y="385561"/>
                </a:lnTo>
                <a:lnTo>
                  <a:pt x="92586" y="383249"/>
                </a:lnTo>
                <a:lnTo>
                  <a:pt x="88732" y="380817"/>
                </a:lnTo>
                <a:lnTo>
                  <a:pt x="84996" y="378366"/>
                </a:lnTo>
                <a:lnTo>
                  <a:pt x="81260" y="375935"/>
                </a:lnTo>
                <a:lnTo>
                  <a:pt x="77682" y="373365"/>
                </a:lnTo>
                <a:lnTo>
                  <a:pt x="74105" y="370638"/>
                </a:lnTo>
                <a:lnTo>
                  <a:pt x="70665" y="367910"/>
                </a:lnTo>
                <a:lnTo>
                  <a:pt x="67226" y="365044"/>
                </a:lnTo>
                <a:lnTo>
                  <a:pt x="63787" y="362178"/>
                </a:lnTo>
                <a:lnTo>
                  <a:pt x="60486" y="359173"/>
                </a:lnTo>
                <a:lnTo>
                  <a:pt x="57185" y="356169"/>
                </a:lnTo>
                <a:lnTo>
                  <a:pt x="54042" y="353006"/>
                </a:lnTo>
                <a:lnTo>
                  <a:pt x="51037" y="349863"/>
                </a:lnTo>
                <a:lnTo>
                  <a:pt x="48013" y="346562"/>
                </a:lnTo>
                <a:lnTo>
                  <a:pt x="45008" y="343261"/>
                </a:lnTo>
                <a:lnTo>
                  <a:pt x="42142" y="339822"/>
                </a:lnTo>
                <a:lnTo>
                  <a:pt x="39414" y="336383"/>
                </a:lnTo>
                <a:lnTo>
                  <a:pt x="36687" y="332805"/>
                </a:lnTo>
                <a:lnTo>
                  <a:pt x="34117" y="329208"/>
                </a:lnTo>
                <a:lnTo>
                  <a:pt x="31547" y="325630"/>
                </a:lnTo>
                <a:lnTo>
                  <a:pt x="29096" y="321894"/>
                </a:lnTo>
                <a:lnTo>
                  <a:pt x="26823" y="318178"/>
                </a:lnTo>
                <a:lnTo>
                  <a:pt x="24511" y="314304"/>
                </a:lnTo>
                <a:lnTo>
                  <a:pt x="22356" y="310449"/>
                </a:lnTo>
                <a:lnTo>
                  <a:pt x="20221" y="306555"/>
                </a:lnTo>
                <a:lnTo>
                  <a:pt x="18205" y="302543"/>
                </a:lnTo>
                <a:lnTo>
                  <a:pt x="16347" y="298530"/>
                </a:lnTo>
                <a:lnTo>
                  <a:pt x="14627" y="294379"/>
                </a:lnTo>
                <a:lnTo>
                  <a:pt x="12908" y="290228"/>
                </a:lnTo>
                <a:lnTo>
                  <a:pt x="11326" y="286078"/>
                </a:lnTo>
                <a:lnTo>
                  <a:pt x="9765" y="281768"/>
                </a:lnTo>
                <a:lnTo>
                  <a:pt x="8322" y="277341"/>
                </a:lnTo>
                <a:lnTo>
                  <a:pt x="7017" y="272893"/>
                </a:lnTo>
                <a:lnTo>
                  <a:pt x="5890" y="268308"/>
                </a:lnTo>
                <a:lnTo>
                  <a:pt x="4744" y="263860"/>
                </a:lnTo>
                <a:lnTo>
                  <a:pt x="3736" y="259274"/>
                </a:lnTo>
                <a:lnTo>
                  <a:pt x="2866" y="254689"/>
                </a:lnTo>
                <a:lnTo>
                  <a:pt x="2155" y="250083"/>
                </a:lnTo>
                <a:lnTo>
                  <a:pt x="1581" y="245517"/>
                </a:lnTo>
                <a:lnTo>
                  <a:pt x="1008" y="240931"/>
                </a:lnTo>
                <a:lnTo>
                  <a:pt x="573" y="236326"/>
                </a:lnTo>
                <a:lnTo>
                  <a:pt x="277" y="231602"/>
                </a:lnTo>
                <a:lnTo>
                  <a:pt x="0" y="227016"/>
                </a:lnTo>
                <a:lnTo>
                  <a:pt x="0" y="222450"/>
                </a:lnTo>
                <a:lnTo>
                  <a:pt x="0" y="217706"/>
                </a:lnTo>
                <a:lnTo>
                  <a:pt x="0" y="213120"/>
                </a:lnTo>
                <a:lnTo>
                  <a:pt x="277" y="208534"/>
                </a:lnTo>
                <a:lnTo>
                  <a:pt x="573" y="203830"/>
                </a:lnTo>
                <a:lnTo>
                  <a:pt x="1008" y="199224"/>
                </a:lnTo>
                <a:lnTo>
                  <a:pt x="1581" y="194639"/>
                </a:lnTo>
                <a:lnTo>
                  <a:pt x="2155" y="190073"/>
                </a:lnTo>
                <a:lnTo>
                  <a:pt x="2866" y="185467"/>
                </a:lnTo>
                <a:lnTo>
                  <a:pt x="3736" y="180881"/>
                </a:lnTo>
                <a:lnTo>
                  <a:pt x="4744" y="176296"/>
                </a:lnTo>
                <a:lnTo>
                  <a:pt x="5752" y="171710"/>
                </a:lnTo>
                <a:lnTo>
                  <a:pt x="6879" y="167262"/>
                </a:lnTo>
                <a:lnTo>
                  <a:pt x="8025" y="162815"/>
                </a:lnTo>
                <a:lnTo>
                  <a:pt x="9468" y="158229"/>
                </a:lnTo>
                <a:lnTo>
                  <a:pt x="10891" y="153940"/>
                </a:lnTo>
                <a:lnTo>
                  <a:pt x="12334" y="149492"/>
                </a:lnTo>
                <a:lnTo>
                  <a:pt x="14054" y="145183"/>
                </a:lnTo>
                <a:lnTo>
                  <a:pt x="15774" y="140756"/>
                </a:lnTo>
                <a:lnTo>
                  <a:pt x="17493" y="136605"/>
                </a:lnTo>
                <a:lnTo>
                  <a:pt x="19351" y="132592"/>
                </a:lnTo>
                <a:lnTo>
                  <a:pt x="21229" y="128580"/>
                </a:lnTo>
                <a:lnTo>
                  <a:pt x="23068" y="124706"/>
                </a:lnTo>
                <a:lnTo>
                  <a:pt x="25242" y="120831"/>
                </a:lnTo>
                <a:lnTo>
                  <a:pt x="27238" y="116957"/>
                </a:lnTo>
                <a:lnTo>
                  <a:pt x="29373" y="113241"/>
                </a:lnTo>
                <a:lnTo>
                  <a:pt x="33979" y="105789"/>
                </a:lnTo>
                <a:lnTo>
                  <a:pt x="38861" y="98614"/>
                </a:lnTo>
                <a:lnTo>
                  <a:pt x="44000" y="91459"/>
                </a:lnTo>
                <a:lnTo>
                  <a:pt x="49436" y="84699"/>
                </a:lnTo>
                <a:lnTo>
                  <a:pt x="55050" y="77958"/>
                </a:lnTo>
                <a:lnTo>
                  <a:pt x="60920" y="71514"/>
                </a:lnTo>
                <a:lnTo>
                  <a:pt x="67088" y="65209"/>
                </a:lnTo>
                <a:lnTo>
                  <a:pt x="73393" y="59200"/>
                </a:lnTo>
                <a:lnTo>
                  <a:pt x="79995" y="53468"/>
                </a:lnTo>
                <a:lnTo>
                  <a:pt x="86716" y="47874"/>
                </a:lnTo>
                <a:lnTo>
                  <a:pt x="93595" y="42557"/>
                </a:lnTo>
                <a:lnTo>
                  <a:pt x="100612" y="37536"/>
                </a:lnTo>
                <a:lnTo>
                  <a:pt x="107925" y="32693"/>
                </a:lnTo>
                <a:lnTo>
                  <a:pt x="111365" y="30519"/>
                </a:lnTo>
                <a:lnTo>
                  <a:pt x="114804" y="28523"/>
                </a:lnTo>
                <a:lnTo>
                  <a:pt x="118382" y="26507"/>
                </a:lnTo>
                <a:lnTo>
                  <a:pt x="121960" y="24649"/>
                </a:lnTo>
                <a:lnTo>
                  <a:pt x="125695" y="22791"/>
                </a:lnTo>
                <a:lnTo>
                  <a:pt x="129431" y="21071"/>
                </a:lnTo>
                <a:lnTo>
                  <a:pt x="133167" y="19351"/>
                </a:lnTo>
                <a:lnTo>
                  <a:pt x="137022" y="17770"/>
                </a:lnTo>
                <a:lnTo>
                  <a:pt x="144750" y="14765"/>
                </a:lnTo>
                <a:lnTo>
                  <a:pt x="152637" y="12176"/>
                </a:lnTo>
                <a:lnTo>
                  <a:pt x="160801" y="9745"/>
                </a:lnTo>
                <a:lnTo>
                  <a:pt x="169122" y="7610"/>
                </a:lnTo>
                <a:lnTo>
                  <a:pt x="177444" y="5890"/>
                </a:lnTo>
                <a:lnTo>
                  <a:pt x="185884" y="4309"/>
                </a:lnTo>
                <a:lnTo>
                  <a:pt x="194364" y="2866"/>
                </a:lnTo>
                <a:lnTo>
                  <a:pt x="202943" y="1878"/>
                </a:lnTo>
                <a:lnTo>
                  <a:pt x="211700" y="1008"/>
                </a:lnTo>
                <a:lnTo>
                  <a:pt x="220298" y="415"/>
                </a:lnTo>
                <a:lnTo>
                  <a:pt x="229035" y="138"/>
                </a:lnTo>
                <a:close/>
              </a:path>
            </a:pathLst>
          </a:custGeom>
          <a:solidFill>
            <a:srgbClr val="44C7D2"/>
          </a:solidFill>
        </p:spPr>
        <p:txBody>
          <a:bodyPr vert="horz" wrap="square" lIns="0" tIns="0" rIns="0" bIns="0" rtlCol="0" anchor="ctr" anchorCtr="0">
            <a:noAutofit/>
          </a:bodyPr>
          <a:lstStyle>
            <a:defPPr>
              <a:defRPr lang="en-US"/>
            </a:defPPr>
            <a:lvl1pPr marL="0" algn="ctr" defTabSz="914400" rtl="0" eaLnBrk="1" latinLnBrk="0" hangingPunct="1">
              <a:lnSpc>
                <a:spcPct val="90000"/>
              </a:lnSpc>
              <a:defRPr sz="1400" b="1" i="0" kern="1200">
                <a:solidFill>
                  <a:schemeClr val="accent2"/>
                </a:solidFill>
                <a:latin typeface="Rockwell" panose="02060603020205020403" pitchFamily="18"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119EE5AA-4A82-3F49-B3AB-06358B8BA8C5}" type="slidenum">
              <a:rPr lang="en-US" dirty="0" smtClean="0">
                <a:solidFill>
                  <a:srgbClr val="44C7D2"/>
                </a:solidFill>
                <a:latin typeface="Rockwell"/>
              </a:rPr>
              <a:pPr/>
              <a:t>7</a:t>
            </a:fld>
            <a:endParaRPr lang="en-US" dirty="0">
              <a:solidFill>
                <a:srgbClr val="44C7D2"/>
              </a:solidFill>
              <a:latin typeface="Rockwell"/>
            </a:endParaRPr>
          </a:p>
        </p:txBody>
      </p:sp>
    </p:spTree>
    <p:extLst>
      <p:ext uri="{BB962C8B-B14F-4D97-AF65-F5344CB8AC3E}">
        <p14:creationId xmlns:p14="http://schemas.microsoft.com/office/powerpoint/2010/main" val="35227890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BA15591C-CA7E-044E-A68E-94AC1B0F2F0A}"/>
              </a:ext>
            </a:extLst>
          </p:cNvPr>
          <p:cNvSpPr>
            <a:spLocks noGrp="1"/>
          </p:cNvSpPr>
          <p:nvPr>
            <p:ph type="title"/>
          </p:nvPr>
        </p:nvSpPr>
        <p:spPr/>
        <p:txBody>
          <a:bodyPr/>
          <a:lstStyle/>
          <a:p>
            <a:r>
              <a:rPr lang="en-GB" dirty="0"/>
              <a:t>ShinyMind is </a:t>
            </a:r>
            <a:r>
              <a:rPr lang="en-GB" dirty="0">
                <a:solidFill>
                  <a:schemeClr val="accent2"/>
                </a:solidFill>
              </a:rPr>
              <a:t>Humane</a:t>
            </a:r>
            <a:r>
              <a:rPr lang="en-GB" dirty="0"/>
              <a:t> Tech</a:t>
            </a:r>
            <a:endParaRPr lang="en-US" dirty="0"/>
          </a:p>
        </p:txBody>
      </p:sp>
      <p:sp>
        <p:nvSpPr>
          <p:cNvPr id="6" name="Oval 5">
            <a:extLst>
              <a:ext uri="{FF2B5EF4-FFF2-40B4-BE49-F238E27FC236}">
                <a16:creationId xmlns:a16="http://schemas.microsoft.com/office/drawing/2014/main" xmlns="" id="{FFC23BAC-AEA4-304D-A713-2A85C7AB74FF}"/>
              </a:ext>
            </a:extLst>
          </p:cNvPr>
          <p:cNvSpPr/>
          <p:nvPr/>
        </p:nvSpPr>
        <p:spPr>
          <a:xfrm>
            <a:off x="4893329" y="1948520"/>
            <a:ext cx="2405342" cy="2177203"/>
          </a:xfrm>
          <a:custGeom>
            <a:avLst/>
            <a:gdLst>
              <a:gd name="connsiteX0" fmla="*/ 0 w 2405342"/>
              <a:gd name="connsiteY0" fmla="*/ 1088602 h 2177203"/>
              <a:gd name="connsiteX1" fmla="*/ 1202671 w 2405342"/>
              <a:gd name="connsiteY1" fmla="*/ 0 h 2177203"/>
              <a:gd name="connsiteX2" fmla="*/ 2405342 w 2405342"/>
              <a:gd name="connsiteY2" fmla="*/ 1088602 h 2177203"/>
              <a:gd name="connsiteX3" fmla="*/ 1202671 w 2405342"/>
              <a:gd name="connsiteY3" fmla="*/ 2177204 h 2177203"/>
              <a:gd name="connsiteX4" fmla="*/ 0 w 2405342"/>
              <a:gd name="connsiteY4" fmla="*/ 1088602 h 2177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5342" h="2177203" fill="none" extrusionOk="0">
                <a:moveTo>
                  <a:pt x="0" y="1088602"/>
                </a:moveTo>
                <a:cubicBezTo>
                  <a:pt x="189747" y="509894"/>
                  <a:pt x="607237" y="-141555"/>
                  <a:pt x="1202671" y="0"/>
                </a:cubicBezTo>
                <a:cubicBezTo>
                  <a:pt x="1807976" y="-9022"/>
                  <a:pt x="2342887" y="546185"/>
                  <a:pt x="2405342" y="1088602"/>
                </a:cubicBezTo>
                <a:cubicBezTo>
                  <a:pt x="2390315" y="1546520"/>
                  <a:pt x="1768767" y="2313564"/>
                  <a:pt x="1202671" y="2177204"/>
                </a:cubicBezTo>
                <a:cubicBezTo>
                  <a:pt x="590134" y="2206137"/>
                  <a:pt x="127242" y="1720414"/>
                  <a:pt x="0" y="1088602"/>
                </a:cubicBezTo>
                <a:close/>
              </a:path>
              <a:path w="2405342" h="2177203" stroke="0" extrusionOk="0">
                <a:moveTo>
                  <a:pt x="0" y="1088602"/>
                </a:moveTo>
                <a:cubicBezTo>
                  <a:pt x="-123762" y="411045"/>
                  <a:pt x="491922" y="17464"/>
                  <a:pt x="1202671" y="0"/>
                </a:cubicBezTo>
                <a:cubicBezTo>
                  <a:pt x="2007464" y="29595"/>
                  <a:pt x="2358227" y="488882"/>
                  <a:pt x="2405342" y="1088602"/>
                </a:cubicBezTo>
                <a:cubicBezTo>
                  <a:pt x="2308157" y="1784726"/>
                  <a:pt x="1841326" y="2318492"/>
                  <a:pt x="1202671" y="2177204"/>
                </a:cubicBezTo>
                <a:cubicBezTo>
                  <a:pt x="389079" y="2095477"/>
                  <a:pt x="74220" y="1725283"/>
                  <a:pt x="0" y="1088602"/>
                </a:cubicBezTo>
                <a:close/>
              </a:path>
            </a:pathLst>
          </a:cu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b="100000"/>
            </a:path>
            <a:tileRect t="-100000" r="-100000"/>
          </a:gradFill>
          <a:ln>
            <a:solidFill>
              <a:srgbClr val="FFC000"/>
            </a:solidFill>
            <a:extLst>
              <a:ext uri="{C807C97D-BFC1-408E-A445-0C87EB9F89A2}">
                <ask:lineSketchStyleProps xmlns:ask="http://schemas.microsoft.com/office/drawing/2018/sketchyshapes" xmlns="" sd="1219033472">
                  <a:prstGeom prst="ellipse">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latin typeface="Rockwell" panose="02060603020205020403" pitchFamily="18" charset="77"/>
              </a:rPr>
              <a:t>We all deserve a future with humane technology</a:t>
            </a:r>
          </a:p>
        </p:txBody>
      </p:sp>
      <p:sp>
        <p:nvSpPr>
          <p:cNvPr id="7" name="Rectangle 6">
            <a:extLst>
              <a:ext uri="{FF2B5EF4-FFF2-40B4-BE49-F238E27FC236}">
                <a16:creationId xmlns:a16="http://schemas.microsoft.com/office/drawing/2014/main" xmlns="" id="{973C5860-FA56-F44A-B392-158E9D542AA4}"/>
              </a:ext>
            </a:extLst>
          </p:cNvPr>
          <p:cNvSpPr/>
          <p:nvPr/>
        </p:nvSpPr>
        <p:spPr>
          <a:xfrm>
            <a:off x="1454361" y="1878401"/>
            <a:ext cx="2520021" cy="3377335"/>
          </a:xfrm>
          <a:prstGeom prst="rect">
            <a:avLst/>
          </a:prstGeom>
        </p:spPr>
        <p:txBody>
          <a:bodyPr wrap="square">
            <a:spAutoFit/>
          </a:bodyPr>
          <a:lstStyle/>
          <a:p>
            <a:pPr>
              <a:lnSpc>
                <a:spcPct val="150000"/>
              </a:lnSpc>
            </a:pPr>
            <a:r>
              <a:rPr lang="en-GB" sz="1600" dirty="0">
                <a:solidFill>
                  <a:schemeClr val="accent4"/>
                </a:solidFill>
                <a:latin typeface="Museo Sans 100" panose="02000000000000000000" pitchFamily="2" charset="77"/>
              </a:rPr>
              <a:t>“We reframe the insidious effects of persuasive technology, expose the runaway systems beneath, and deepen the capacity of global decision-makers and everyday leaders to take wise action”</a:t>
            </a:r>
            <a:endParaRPr lang="en-US" sz="1600" dirty="0">
              <a:solidFill>
                <a:schemeClr val="accent4"/>
              </a:solidFill>
              <a:latin typeface="Museo Sans 100" panose="02000000000000000000" pitchFamily="2" charset="77"/>
            </a:endParaRPr>
          </a:p>
        </p:txBody>
      </p:sp>
      <p:sp>
        <p:nvSpPr>
          <p:cNvPr id="8" name="Rectangle 7">
            <a:extLst>
              <a:ext uri="{FF2B5EF4-FFF2-40B4-BE49-F238E27FC236}">
                <a16:creationId xmlns:a16="http://schemas.microsoft.com/office/drawing/2014/main" xmlns="" id="{0086B9D8-7866-884F-9A57-4470CA197297}"/>
              </a:ext>
            </a:extLst>
          </p:cNvPr>
          <p:cNvSpPr/>
          <p:nvPr/>
        </p:nvSpPr>
        <p:spPr>
          <a:xfrm>
            <a:off x="1454361" y="1240908"/>
            <a:ext cx="2778971" cy="646331"/>
          </a:xfrm>
          <a:prstGeom prst="rect">
            <a:avLst/>
          </a:prstGeom>
        </p:spPr>
        <p:txBody>
          <a:bodyPr wrap="square">
            <a:spAutoFit/>
          </a:bodyPr>
          <a:lstStyle/>
          <a:p>
            <a:pPr algn="ctr"/>
            <a:r>
              <a:rPr lang="en-GB" b="1" dirty="0">
                <a:solidFill>
                  <a:schemeClr val="accent4"/>
                </a:solidFill>
                <a:latin typeface="Rockwell" panose="02060603020205020403" pitchFamily="18" charset="77"/>
              </a:rPr>
              <a:t>The Center for Humane Technology</a:t>
            </a:r>
            <a:endParaRPr lang="en-US" b="1" dirty="0">
              <a:solidFill>
                <a:schemeClr val="accent4"/>
              </a:solidFill>
              <a:latin typeface="Rockwell" panose="02060603020205020403" pitchFamily="18" charset="77"/>
            </a:endParaRPr>
          </a:p>
        </p:txBody>
      </p:sp>
      <p:sp>
        <p:nvSpPr>
          <p:cNvPr id="9" name="Right Arrow 8">
            <a:extLst>
              <a:ext uri="{FF2B5EF4-FFF2-40B4-BE49-F238E27FC236}">
                <a16:creationId xmlns:a16="http://schemas.microsoft.com/office/drawing/2014/main" xmlns="" id="{9C4E0998-9367-7840-BA9C-63915CCA47CE}"/>
              </a:ext>
            </a:extLst>
          </p:cNvPr>
          <p:cNvSpPr/>
          <p:nvPr/>
        </p:nvSpPr>
        <p:spPr>
          <a:xfrm>
            <a:off x="4046509" y="2861868"/>
            <a:ext cx="708642" cy="350504"/>
          </a:xfrm>
          <a:custGeom>
            <a:avLst/>
            <a:gdLst>
              <a:gd name="connsiteX0" fmla="*/ 0 w 708642"/>
              <a:gd name="connsiteY0" fmla="*/ 87626 h 350504"/>
              <a:gd name="connsiteX1" fmla="*/ 533390 w 708642"/>
              <a:gd name="connsiteY1" fmla="*/ 87626 h 350504"/>
              <a:gd name="connsiteX2" fmla="*/ 533390 w 708642"/>
              <a:gd name="connsiteY2" fmla="*/ 0 h 350504"/>
              <a:gd name="connsiteX3" fmla="*/ 708642 w 708642"/>
              <a:gd name="connsiteY3" fmla="*/ 175252 h 350504"/>
              <a:gd name="connsiteX4" fmla="*/ 533390 w 708642"/>
              <a:gd name="connsiteY4" fmla="*/ 350504 h 350504"/>
              <a:gd name="connsiteX5" fmla="*/ 533390 w 708642"/>
              <a:gd name="connsiteY5" fmla="*/ 262878 h 350504"/>
              <a:gd name="connsiteX6" fmla="*/ 0 w 708642"/>
              <a:gd name="connsiteY6" fmla="*/ 262878 h 350504"/>
              <a:gd name="connsiteX7" fmla="*/ 0 w 708642"/>
              <a:gd name="connsiteY7" fmla="*/ 87626 h 350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8642" h="350504" fill="none" extrusionOk="0">
                <a:moveTo>
                  <a:pt x="0" y="87626"/>
                </a:moveTo>
                <a:cubicBezTo>
                  <a:pt x="263815" y="60692"/>
                  <a:pt x="304385" y="111690"/>
                  <a:pt x="533390" y="87626"/>
                </a:cubicBezTo>
                <a:cubicBezTo>
                  <a:pt x="525229" y="67484"/>
                  <a:pt x="541624" y="40357"/>
                  <a:pt x="533390" y="0"/>
                </a:cubicBezTo>
                <a:cubicBezTo>
                  <a:pt x="604675" y="40795"/>
                  <a:pt x="660141" y="149484"/>
                  <a:pt x="708642" y="175252"/>
                </a:cubicBezTo>
                <a:cubicBezTo>
                  <a:pt x="658655" y="248060"/>
                  <a:pt x="610767" y="272262"/>
                  <a:pt x="533390" y="350504"/>
                </a:cubicBezTo>
                <a:cubicBezTo>
                  <a:pt x="526384" y="308003"/>
                  <a:pt x="537656" y="288891"/>
                  <a:pt x="533390" y="262878"/>
                </a:cubicBezTo>
                <a:cubicBezTo>
                  <a:pt x="300612" y="325144"/>
                  <a:pt x="162312" y="234792"/>
                  <a:pt x="0" y="262878"/>
                </a:cubicBezTo>
                <a:cubicBezTo>
                  <a:pt x="-1628" y="206116"/>
                  <a:pt x="13396" y="126566"/>
                  <a:pt x="0" y="87626"/>
                </a:cubicBezTo>
                <a:close/>
              </a:path>
              <a:path w="708642" h="350504" stroke="0" extrusionOk="0">
                <a:moveTo>
                  <a:pt x="0" y="87626"/>
                </a:moveTo>
                <a:cubicBezTo>
                  <a:pt x="194977" y="79699"/>
                  <a:pt x="350673" y="117811"/>
                  <a:pt x="533390" y="87626"/>
                </a:cubicBezTo>
                <a:cubicBezTo>
                  <a:pt x="524209" y="51979"/>
                  <a:pt x="541741" y="27507"/>
                  <a:pt x="533390" y="0"/>
                </a:cubicBezTo>
                <a:cubicBezTo>
                  <a:pt x="594910" y="38340"/>
                  <a:pt x="648343" y="141154"/>
                  <a:pt x="708642" y="175252"/>
                </a:cubicBezTo>
                <a:cubicBezTo>
                  <a:pt x="684769" y="239666"/>
                  <a:pt x="565281" y="311645"/>
                  <a:pt x="533390" y="350504"/>
                </a:cubicBezTo>
                <a:cubicBezTo>
                  <a:pt x="533267" y="327444"/>
                  <a:pt x="537333" y="293580"/>
                  <a:pt x="533390" y="262878"/>
                </a:cubicBezTo>
                <a:cubicBezTo>
                  <a:pt x="308977" y="313100"/>
                  <a:pt x="241092" y="252261"/>
                  <a:pt x="0" y="262878"/>
                </a:cubicBezTo>
                <a:cubicBezTo>
                  <a:pt x="-10017" y="179351"/>
                  <a:pt x="171" y="174359"/>
                  <a:pt x="0" y="87626"/>
                </a:cubicBezTo>
                <a:close/>
              </a:path>
            </a:pathLst>
          </a:custGeom>
          <a:solidFill>
            <a:schemeClr val="accent4"/>
          </a:solidFill>
          <a:ln>
            <a:solidFill>
              <a:schemeClr val="accent3"/>
            </a:solidFill>
            <a:extLst>
              <a:ext uri="{C807C97D-BFC1-408E-A445-0C87EB9F89A2}">
                <ask:lineSketchStyleProps xmlns:ask="http://schemas.microsoft.com/office/drawing/2018/sketchyshapes" xmlns="" sd="1219033472">
                  <a:prstGeom prst="rightArrow">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33" dirty="0"/>
          </a:p>
        </p:txBody>
      </p:sp>
      <p:sp>
        <p:nvSpPr>
          <p:cNvPr id="10" name="Left Arrow 9">
            <a:extLst>
              <a:ext uri="{FF2B5EF4-FFF2-40B4-BE49-F238E27FC236}">
                <a16:creationId xmlns:a16="http://schemas.microsoft.com/office/drawing/2014/main" xmlns="" id="{99F94195-02FD-0E4D-BB31-ECF8FC1BA2C9}"/>
              </a:ext>
            </a:extLst>
          </p:cNvPr>
          <p:cNvSpPr/>
          <p:nvPr/>
        </p:nvSpPr>
        <p:spPr>
          <a:xfrm>
            <a:off x="7426400" y="2861868"/>
            <a:ext cx="708643" cy="350504"/>
          </a:xfrm>
          <a:custGeom>
            <a:avLst/>
            <a:gdLst>
              <a:gd name="connsiteX0" fmla="*/ 0 w 708643"/>
              <a:gd name="connsiteY0" fmla="*/ 175252 h 350504"/>
              <a:gd name="connsiteX1" fmla="*/ 175252 w 708643"/>
              <a:gd name="connsiteY1" fmla="*/ 0 h 350504"/>
              <a:gd name="connsiteX2" fmla="*/ 175252 w 708643"/>
              <a:gd name="connsiteY2" fmla="*/ 87626 h 350504"/>
              <a:gd name="connsiteX3" fmla="*/ 708643 w 708643"/>
              <a:gd name="connsiteY3" fmla="*/ 87626 h 350504"/>
              <a:gd name="connsiteX4" fmla="*/ 708643 w 708643"/>
              <a:gd name="connsiteY4" fmla="*/ 262878 h 350504"/>
              <a:gd name="connsiteX5" fmla="*/ 175252 w 708643"/>
              <a:gd name="connsiteY5" fmla="*/ 262878 h 350504"/>
              <a:gd name="connsiteX6" fmla="*/ 175252 w 708643"/>
              <a:gd name="connsiteY6" fmla="*/ 350504 h 350504"/>
              <a:gd name="connsiteX7" fmla="*/ 0 w 708643"/>
              <a:gd name="connsiteY7" fmla="*/ 175252 h 350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8643" h="350504" fill="none" extrusionOk="0">
                <a:moveTo>
                  <a:pt x="0" y="175252"/>
                </a:moveTo>
                <a:cubicBezTo>
                  <a:pt x="41822" y="126403"/>
                  <a:pt x="154490" y="49387"/>
                  <a:pt x="175252" y="0"/>
                </a:cubicBezTo>
                <a:cubicBezTo>
                  <a:pt x="183413" y="20142"/>
                  <a:pt x="167018" y="47269"/>
                  <a:pt x="175252" y="87626"/>
                </a:cubicBezTo>
                <a:cubicBezTo>
                  <a:pt x="412201" y="33059"/>
                  <a:pt x="457317" y="119613"/>
                  <a:pt x="708643" y="87626"/>
                </a:cubicBezTo>
                <a:cubicBezTo>
                  <a:pt x="711015" y="137011"/>
                  <a:pt x="707202" y="197797"/>
                  <a:pt x="708643" y="262878"/>
                </a:cubicBezTo>
                <a:cubicBezTo>
                  <a:pt x="550016" y="263717"/>
                  <a:pt x="324769" y="249336"/>
                  <a:pt x="175252" y="262878"/>
                </a:cubicBezTo>
                <a:cubicBezTo>
                  <a:pt x="177004" y="296902"/>
                  <a:pt x="170401" y="313854"/>
                  <a:pt x="175252" y="350504"/>
                </a:cubicBezTo>
                <a:cubicBezTo>
                  <a:pt x="102656" y="300974"/>
                  <a:pt x="40907" y="214374"/>
                  <a:pt x="0" y="175252"/>
                </a:cubicBezTo>
                <a:close/>
              </a:path>
              <a:path w="708643" h="350504" stroke="0" extrusionOk="0">
                <a:moveTo>
                  <a:pt x="0" y="175252"/>
                </a:moveTo>
                <a:cubicBezTo>
                  <a:pt x="33316" y="121430"/>
                  <a:pt x="111492" y="71262"/>
                  <a:pt x="175252" y="0"/>
                </a:cubicBezTo>
                <a:cubicBezTo>
                  <a:pt x="184433" y="35647"/>
                  <a:pt x="166901" y="60119"/>
                  <a:pt x="175252" y="87626"/>
                </a:cubicBezTo>
                <a:cubicBezTo>
                  <a:pt x="375794" y="31404"/>
                  <a:pt x="570553" y="144727"/>
                  <a:pt x="708643" y="87626"/>
                </a:cubicBezTo>
                <a:cubicBezTo>
                  <a:pt x="710041" y="163570"/>
                  <a:pt x="689041" y="214261"/>
                  <a:pt x="708643" y="262878"/>
                </a:cubicBezTo>
                <a:cubicBezTo>
                  <a:pt x="501341" y="308659"/>
                  <a:pt x="397068" y="241740"/>
                  <a:pt x="175252" y="262878"/>
                </a:cubicBezTo>
                <a:cubicBezTo>
                  <a:pt x="176370" y="302896"/>
                  <a:pt x="167880" y="312266"/>
                  <a:pt x="175252" y="350504"/>
                </a:cubicBezTo>
                <a:cubicBezTo>
                  <a:pt x="81442" y="288822"/>
                  <a:pt x="81836" y="229688"/>
                  <a:pt x="0" y="175252"/>
                </a:cubicBezTo>
                <a:close/>
              </a:path>
            </a:pathLst>
          </a:custGeom>
          <a:solidFill>
            <a:schemeClr val="accent2"/>
          </a:solidFill>
          <a:ln>
            <a:solidFill>
              <a:schemeClr val="accent3"/>
            </a:solidFill>
            <a:extLst>
              <a:ext uri="{C807C97D-BFC1-408E-A445-0C87EB9F89A2}">
                <ask:lineSketchStyleProps xmlns:ask="http://schemas.microsoft.com/office/drawing/2018/sketchyshapes" xmlns="" sd="1219033472">
                  <a:prstGeom prst="leftArrow">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33" dirty="0"/>
          </a:p>
        </p:txBody>
      </p:sp>
      <p:sp>
        <p:nvSpPr>
          <p:cNvPr id="11" name="Rectangle 10">
            <a:extLst>
              <a:ext uri="{FF2B5EF4-FFF2-40B4-BE49-F238E27FC236}">
                <a16:creationId xmlns:a16="http://schemas.microsoft.com/office/drawing/2014/main" xmlns="" id="{D7314C08-F4ED-3247-B125-C68ED417A6CA}"/>
              </a:ext>
            </a:extLst>
          </p:cNvPr>
          <p:cNvSpPr/>
          <p:nvPr/>
        </p:nvSpPr>
        <p:spPr>
          <a:xfrm>
            <a:off x="8385930" y="1366552"/>
            <a:ext cx="2520021" cy="369332"/>
          </a:xfrm>
          <a:prstGeom prst="rect">
            <a:avLst/>
          </a:prstGeom>
        </p:spPr>
        <p:txBody>
          <a:bodyPr wrap="square">
            <a:spAutoFit/>
          </a:bodyPr>
          <a:lstStyle/>
          <a:p>
            <a:pPr algn="ctr"/>
            <a:r>
              <a:rPr lang="en-GB" b="1" dirty="0">
                <a:solidFill>
                  <a:schemeClr val="accent2"/>
                </a:solidFill>
                <a:latin typeface="Rockwell" panose="02060603020205020403" pitchFamily="18" charset="77"/>
              </a:rPr>
              <a:t>ShinyMind</a:t>
            </a:r>
            <a:endParaRPr lang="en-US" b="1" dirty="0">
              <a:solidFill>
                <a:schemeClr val="accent2"/>
              </a:solidFill>
              <a:latin typeface="Rockwell" panose="02060603020205020403" pitchFamily="18" charset="77"/>
            </a:endParaRPr>
          </a:p>
        </p:txBody>
      </p:sp>
      <p:sp>
        <p:nvSpPr>
          <p:cNvPr id="12" name="Rectangle 11">
            <a:extLst>
              <a:ext uri="{FF2B5EF4-FFF2-40B4-BE49-F238E27FC236}">
                <a16:creationId xmlns:a16="http://schemas.microsoft.com/office/drawing/2014/main" xmlns="" id="{653A962E-D9A4-244F-A8AB-002A9A590264}"/>
              </a:ext>
            </a:extLst>
          </p:cNvPr>
          <p:cNvSpPr/>
          <p:nvPr/>
        </p:nvSpPr>
        <p:spPr>
          <a:xfrm>
            <a:off x="8476529" y="1835814"/>
            <a:ext cx="2520021" cy="3378104"/>
          </a:xfrm>
          <a:prstGeom prst="rect">
            <a:avLst/>
          </a:prstGeom>
        </p:spPr>
        <p:txBody>
          <a:bodyPr wrap="square">
            <a:spAutoFit/>
          </a:bodyPr>
          <a:lstStyle/>
          <a:p>
            <a:pPr>
              <a:lnSpc>
                <a:spcPct val="150000"/>
              </a:lnSpc>
            </a:pPr>
            <a:r>
              <a:rPr lang="en-GB" sz="1600" dirty="0">
                <a:solidFill>
                  <a:schemeClr val="accent2"/>
                </a:solidFill>
                <a:latin typeface="Museo Sans 100" panose="02000000000000000000" pitchFamily="2" charset="77"/>
              </a:rPr>
              <a:t>Our App is uniquely human, built-in collaboration with users, for their benefit, based on their needs, wants and wishes.  Personal choice not Artificial Intelligence is at the core of ShinyMind</a:t>
            </a:r>
          </a:p>
          <a:p>
            <a:pPr>
              <a:lnSpc>
                <a:spcPct val="150000"/>
              </a:lnSpc>
            </a:pPr>
            <a:endParaRPr lang="en-US" sz="1600" dirty="0">
              <a:solidFill>
                <a:schemeClr val="accent2"/>
              </a:solidFill>
              <a:latin typeface="Museo Sans 100" panose="02000000000000000000" pitchFamily="2" charset="77"/>
            </a:endParaRPr>
          </a:p>
        </p:txBody>
      </p:sp>
      <p:sp>
        <p:nvSpPr>
          <p:cNvPr id="14" name="TextBox 13">
            <a:extLst>
              <a:ext uri="{FF2B5EF4-FFF2-40B4-BE49-F238E27FC236}">
                <a16:creationId xmlns:a16="http://schemas.microsoft.com/office/drawing/2014/main" xmlns="" id="{450418D9-EFD1-8F43-AC69-8211E4CC71B2}"/>
              </a:ext>
            </a:extLst>
          </p:cNvPr>
          <p:cNvSpPr txBox="1"/>
          <p:nvPr/>
        </p:nvSpPr>
        <p:spPr>
          <a:xfrm>
            <a:off x="2116984" y="5286537"/>
            <a:ext cx="7528956" cy="1169551"/>
          </a:xfrm>
          <a:prstGeom prst="rect">
            <a:avLst/>
          </a:prstGeom>
          <a:noFill/>
        </p:spPr>
        <p:txBody>
          <a:bodyPr wrap="square" rtlCol="0">
            <a:spAutoFit/>
          </a:bodyPr>
          <a:lstStyle/>
          <a:p>
            <a:pPr algn="ctr"/>
            <a:r>
              <a:rPr lang="en-US" sz="1400" dirty="0">
                <a:solidFill>
                  <a:schemeClr val="tx1">
                    <a:lumMod val="75000"/>
                    <a:lumOff val="25000"/>
                  </a:schemeClr>
                </a:solidFill>
                <a:latin typeface="Museo Sans 100" panose="02000000000000000000" pitchFamily="2" charset="77"/>
              </a:rPr>
              <a:t>The Center for Humane Technology is dedicated to reimagining the world’s digital infrastructure</a:t>
            </a:r>
            <a:r>
              <a:rPr lang="en-GB" sz="1400" dirty="0">
                <a:solidFill>
                  <a:schemeClr val="tx1">
                    <a:lumMod val="75000"/>
                    <a:lumOff val="25000"/>
                  </a:schemeClr>
                </a:solidFill>
                <a:latin typeface="Museo Sans 100" panose="02000000000000000000" pitchFamily="2" charset="77"/>
              </a:rPr>
              <a:t>. They believe</a:t>
            </a:r>
            <a:r>
              <a:rPr lang="en-US" sz="1400" dirty="0">
                <a:solidFill>
                  <a:schemeClr val="tx1">
                    <a:lumMod val="75000"/>
                    <a:lumOff val="25000"/>
                  </a:schemeClr>
                </a:solidFill>
                <a:latin typeface="Museo Sans 100" panose="02000000000000000000" pitchFamily="2" charset="77"/>
              </a:rPr>
              <a:t> digital resources, used in a </a:t>
            </a:r>
            <a:r>
              <a:rPr lang="en-US" sz="1400" i="1" dirty="0">
                <a:solidFill>
                  <a:schemeClr val="tx1">
                    <a:lumMod val="75000"/>
                    <a:lumOff val="25000"/>
                  </a:schemeClr>
                </a:solidFill>
                <a:latin typeface="Museo Sans 100" panose="02000000000000000000" pitchFamily="2" charset="77"/>
              </a:rPr>
              <a:t>time well spent</a:t>
            </a:r>
            <a:r>
              <a:rPr lang="en-US" sz="1400" dirty="0">
                <a:solidFill>
                  <a:schemeClr val="tx1">
                    <a:lumMod val="75000"/>
                    <a:lumOff val="25000"/>
                  </a:schemeClr>
                </a:solidFill>
                <a:latin typeface="Museo Sans 100" panose="02000000000000000000" pitchFamily="2" charset="77"/>
              </a:rPr>
              <a:t> way, is good tech</a:t>
            </a:r>
            <a:r>
              <a:rPr lang="en-GB" sz="1400" dirty="0">
                <a:solidFill>
                  <a:schemeClr val="tx1">
                    <a:lumMod val="75000"/>
                    <a:lumOff val="25000"/>
                  </a:schemeClr>
                </a:solidFill>
                <a:latin typeface="Museo Sans 100" panose="02000000000000000000" pitchFamily="2" charset="77"/>
              </a:rPr>
              <a:t>.</a:t>
            </a:r>
          </a:p>
          <a:p>
            <a:pPr algn="ctr"/>
            <a:endParaRPr lang="en-US" sz="1400" b="1" dirty="0">
              <a:solidFill>
                <a:schemeClr val="tx1">
                  <a:lumMod val="75000"/>
                  <a:lumOff val="25000"/>
                </a:schemeClr>
              </a:solidFill>
              <a:latin typeface="Museo Sans 100" panose="02000000000000000000" pitchFamily="2" charset="77"/>
            </a:endParaRPr>
          </a:p>
          <a:p>
            <a:pPr algn="ctr"/>
            <a:r>
              <a:rPr lang="en-US" sz="1400" b="1" dirty="0">
                <a:solidFill>
                  <a:schemeClr val="tx1">
                    <a:lumMod val="75000"/>
                    <a:lumOff val="25000"/>
                  </a:schemeClr>
                </a:solidFill>
                <a:latin typeface="Museo Sans 100" panose="02000000000000000000" pitchFamily="2" charset="77"/>
              </a:rPr>
              <a:t>ShinyMind epitomizes this approach in both its build and its adaptive versus addictive knowledge transfer </a:t>
            </a:r>
          </a:p>
        </p:txBody>
      </p:sp>
      <p:grpSp>
        <p:nvGrpSpPr>
          <p:cNvPr id="18" name="Group 17">
            <a:extLst>
              <a:ext uri="{FF2B5EF4-FFF2-40B4-BE49-F238E27FC236}">
                <a16:creationId xmlns:a16="http://schemas.microsoft.com/office/drawing/2014/main" xmlns="" id="{85F6FD54-5B8C-B546-A3F5-31174A9D7BC7}"/>
              </a:ext>
            </a:extLst>
          </p:cNvPr>
          <p:cNvGrpSpPr/>
          <p:nvPr/>
        </p:nvGrpSpPr>
        <p:grpSpPr>
          <a:xfrm>
            <a:off x="1384770" y="5122117"/>
            <a:ext cx="9075989" cy="1428182"/>
            <a:chOff x="1883253" y="1693739"/>
            <a:chExt cx="2571342" cy="3470522"/>
          </a:xfrm>
          <a:noFill/>
        </p:grpSpPr>
        <p:sp>
          <p:nvSpPr>
            <p:cNvPr id="19" name="Freeform 18">
              <a:extLst>
                <a:ext uri="{FF2B5EF4-FFF2-40B4-BE49-F238E27FC236}">
                  <a16:creationId xmlns:a16="http://schemas.microsoft.com/office/drawing/2014/main" xmlns="" id="{8A3ACC2C-B541-E642-99F7-7456B6B3B8B2}"/>
                </a:ext>
              </a:extLst>
            </p:cNvPr>
            <p:cNvSpPr>
              <a:spLocks noChangeArrowheads="1"/>
            </p:cNvSpPr>
            <p:nvPr/>
          </p:nvSpPr>
          <p:spPr bwMode="auto">
            <a:xfrm>
              <a:off x="1883253" y="1693739"/>
              <a:ext cx="2570945" cy="3470125"/>
            </a:xfrm>
            <a:custGeom>
              <a:avLst/>
              <a:gdLst>
                <a:gd name="connsiteX0" fmla="*/ 510692 w 2570945"/>
                <a:gd name="connsiteY0" fmla="*/ 0 h 3470125"/>
                <a:gd name="connsiteX1" fmla="*/ 1203802 w 2570945"/>
                <a:gd name="connsiteY1" fmla="*/ 1987 h 3470125"/>
                <a:gd name="connsiteX2" fmla="*/ 1793183 w 2570945"/>
                <a:gd name="connsiteY2" fmla="*/ 3577 h 3470125"/>
                <a:gd name="connsiteX3" fmla="*/ 1854387 w 2570945"/>
                <a:gd name="connsiteY3" fmla="*/ 10730 h 3470125"/>
                <a:gd name="connsiteX4" fmla="*/ 1915193 w 2570945"/>
                <a:gd name="connsiteY4" fmla="*/ 16294 h 3470125"/>
                <a:gd name="connsiteX5" fmla="*/ 2022895 w 2570945"/>
                <a:gd name="connsiteY5" fmla="*/ 25434 h 3470125"/>
                <a:gd name="connsiteX6" fmla="*/ 2074561 w 2570945"/>
                <a:gd name="connsiteY6" fmla="*/ 32190 h 3470125"/>
                <a:gd name="connsiteX7" fmla="*/ 2126623 w 2570945"/>
                <a:gd name="connsiteY7" fmla="*/ 39343 h 3470125"/>
                <a:gd name="connsiteX8" fmla="*/ 2178686 w 2570945"/>
                <a:gd name="connsiteY8" fmla="*/ 48483 h 3470125"/>
                <a:gd name="connsiteX9" fmla="*/ 2228761 w 2570945"/>
                <a:gd name="connsiteY9" fmla="*/ 60803 h 3470125"/>
                <a:gd name="connsiteX10" fmla="*/ 2277247 w 2570945"/>
                <a:gd name="connsiteY10" fmla="*/ 77096 h 3470125"/>
                <a:gd name="connsiteX11" fmla="*/ 2300695 w 2570945"/>
                <a:gd name="connsiteY11" fmla="*/ 85839 h 3470125"/>
                <a:gd name="connsiteX12" fmla="*/ 2321759 w 2570945"/>
                <a:gd name="connsiteY12" fmla="*/ 94980 h 3470125"/>
                <a:gd name="connsiteX13" fmla="*/ 2343617 w 2570945"/>
                <a:gd name="connsiteY13" fmla="*/ 105709 h 3470125"/>
                <a:gd name="connsiteX14" fmla="*/ 2365078 w 2570945"/>
                <a:gd name="connsiteY14" fmla="*/ 118426 h 3470125"/>
                <a:gd name="connsiteX15" fmla="*/ 2382963 w 2570945"/>
                <a:gd name="connsiteY15" fmla="*/ 130746 h 3470125"/>
                <a:gd name="connsiteX16" fmla="*/ 2400847 w 2570945"/>
                <a:gd name="connsiteY16" fmla="*/ 145450 h 3470125"/>
                <a:gd name="connsiteX17" fmla="*/ 2417141 w 2570945"/>
                <a:gd name="connsiteY17" fmla="*/ 159359 h 3470125"/>
                <a:gd name="connsiteX18" fmla="*/ 2433038 w 2570945"/>
                <a:gd name="connsiteY18" fmla="*/ 175652 h 3470125"/>
                <a:gd name="connsiteX19" fmla="*/ 2445756 w 2570945"/>
                <a:gd name="connsiteY19" fmla="*/ 193138 h 3470125"/>
                <a:gd name="connsiteX20" fmla="*/ 2458076 w 2570945"/>
                <a:gd name="connsiteY20" fmla="*/ 211021 h 3470125"/>
                <a:gd name="connsiteX21" fmla="*/ 2470794 w 2570945"/>
                <a:gd name="connsiteY21" fmla="*/ 230891 h 3470125"/>
                <a:gd name="connsiteX22" fmla="*/ 2479537 w 2570945"/>
                <a:gd name="connsiteY22" fmla="*/ 252351 h 3470125"/>
                <a:gd name="connsiteX23" fmla="*/ 2488678 w 2570945"/>
                <a:gd name="connsiteY23" fmla="*/ 275798 h 3470125"/>
                <a:gd name="connsiteX24" fmla="*/ 2497421 w 2570945"/>
                <a:gd name="connsiteY24" fmla="*/ 298847 h 3470125"/>
                <a:gd name="connsiteX25" fmla="*/ 2502985 w 2570945"/>
                <a:gd name="connsiteY25" fmla="*/ 323884 h 3470125"/>
                <a:gd name="connsiteX26" fmla="*/ 2508549 w 2570945"/>
                <a:gd name="connsiteY26" fmla="*/ 350907 h 3470125"/>
                <a:gd name="connsiteX27" fmla="*/ 2513715 w 2570945"/>
                <a:gd name="connsiteY27" fmla="*/ 379520 h 3470125"/>
                <a:gd name="connsiteX28" fmla="*/ 2517292 w 2570945"/>
                <a:gd name="connsiteY28" fmla="*/ 408133 h 3470125"/>
                <a:gd name="connsiteX29" fmla="*/ 2530010 w 2570945"/>
                <a:gd name="connsiteY29" fmla="*/ 571069 h 3470125"/>
                <a:gd name="connsiteX30" fmla="*/ 2540740 w 2570945"/>
                <a:gd name="connsiteY30" fmla="*/ 743144 h 3470125"/>
                <a:gd name="connsiteX31" fmla="*/ 2547894 w 2570945"/>
                <a:gd name="connsiteY31" fmla="*/ 920386 h 3470125"/>
                <a:gd name="connsiteX32" fmla="*/ 2555048 w 2570945"/>
                <a:gd name="connsiteY32" fmla="*/ 1099615 h 3470125"/>
                <a:gd name="connsiteX33" fmla="*/ 2563791 w 2570945"/>
                <a:gd name="connsiteY33" fmla="*/ 1452509 h 3470125"/>
                <a:gd name="connsiteX34" fmla="*/ 2570945 w 2570945"/>
                <a:gd name="connsiteY34" fmla="*/ 1773213 h 3470125"/>
                <a:gd name="connsiteX35" fmla="*/ 2570945 w 2570945"/>
                <a:gd name="connsiteY35" fmla="*/ 1855873 h 3470125"/>
                <a:gd name="connsiteX36" fmla="*/ 2570945 w 2570945"/>
                <a:gd name="connsiteY36" fmla="*/ 1938136 h 3470125"/>
                <a:gd name="connsiteX37" fmla="*/ 2569355 w 2570945"/>
                <a:gd name="connsiteY37" fmla="*/ 2018808 h 3470125"/>
                <a:gd name="connsiteX38" fmla="*/ 2565778 w 2570945"/>
                <a:gd name="connsiteY38" fmla="*/ 2099481 h 3470125"/>
                <a:gd name="connsiteX39" fmla="*/ 2560214 w 2570945"/>
                <a:gd name="connsiteY39" fmla="*/ 2178167 h 3470125"/>
                <a:gd name="connsiteX40" fmla="*/ 2555048 w 2570945"/>
                <a:gd name="connsiteY40" fmla="*/ 2257250 h 3470125"/>
                <a:gd name="connsiteX41" fmla="*/ 2547894 w 2570945"/>
                <a:gd name="connsiteY41" fmla="*/ 2333949 h 3470125"/>
                <a:gd name="connsiteX42" fmla="*/ 2540740 w 2570945"/>
                <a:gd name="connsiteY42" fmla="*/ 2409456 h 3470125"/>
                <a:gd name="connsiteX43" fmla="*/ 2522459 w 2570945"/>
                <a:gd name="connsiteY43" fmla="*/ 2554508 h 3470125"/>
                <a:gd name="connsiteX44" fmla="*/ 2502985 w 2570945"/>
                <a:gd name="connsiteY44" fmla="*/ 2695983 h 3470125"/>
                <a:gd name="connsiteX45" fmla="*/ 2479537 w 2570945"/>
                <a:gd name="connsiteY45" fmla="*/ 2828716 h 3470125"/>
                <a:gd name="connsiteX46" fmla="*/ 2458076 w 2570945"/>
                <a:gd name="connsiteY46" fmla="*/ 2952308 h 3470125"/>
                <a:gd name="connsiteX47" fmla="*/ 2434981 w 2570945"/>
                <a:gd name="connsiteY47" fmla="*/ 2945295 h 3470125"/>
                <a:gd name="connsiteX48" fmla="*/ 2427019 w 2570945"/>
                <a:gd name="connsiteY48" fmla="*/ 3017952 h 3470125"/>
                <a:gd name="connsiteX49" fmla="*/ 2431448 w 2570945"/>
                <a:gd name="connsiteY49" fmla="*/ 3007945 h 3470125"/>
                <a:gd name="connsiteX50" fmla="*/ 2441781 w 2570945"/>
                <a:gd name="connsiteY50" fmla="*/ 3048877 h 3470125"/>
                <a:gd name="connsiteX51" fmla="*/ 2447345 w 2570945"/>
                <a:gd name="connsiteY51" fmla="*/ 3077490 h 3470125"/>
                <a:gd name="connsiteX52" fmla="*/ 2449333 w 2570945"/>
                <a:gd name="connsiteY52" fmla="*/ 3108090 h 3470125"/>
                <a:gd name="connsiteX53" fmla="*/ 2447345 w 2570945"/>
                <a:gd name="connsiteY53" fmla="*/ 3138690 h 3470125"/>
                <a:gd name="connsiteX54" fmla="*/ 2441781 w 2570945"/>
                <a:gd name="connsiteY54" fmla="*/ 3168893 h 3470125"/>
                <a:gd name="connsiteX55" fmla="*/ 2433038 w 2570945"/>
                <a:gd name="connsiteY55" fmla="*/ 3197506 h 3470125"/>
                <a:gd name="connsiteX56" fmla="*/ 2420718 w 2570945"/>
                <a:gd name="connsiteY56" fmla="*/ 3228106 h 3470125"/>
                <a:gd name="connsiteX57" fmla="*/ 2406013 w 2570945"/>
                <a:gd name="connsiteY57" fmla="*/ 3257117 h 3470125"/>
                <a:gd name="connsiteX58" fmla="*/ 2386539 w 2570945"/>
                <a:gd name="connsiteY58" fmla="*/ 3285730 h 3470125"/>
                <a:gd name="connsiteX59" fmla="*/ 2370642 w 2570945"/>
                <a:gd name="connsiteY59" fmla="*/ 3305202 h 3470125"/>
                <a:gd name="connsiteX60" fmla="*/ 2354348 w 2570945"/>
                <a:gd name="connsiteY60" fmla="*/ 3325073 h 3470125"/>
                <a:gd name="connsiteX61" fmla="*/ 2334477 w 2570945"/>
                <a:gd name="connsiteY61" fmla="*/ 3342956 h 3470125"/>
                <a:gd name="connsiteX62" fmla="*/ 2314605 w 2570945"/>
                <a:gd name="connsiteY62" fmla="*/ 3358852 h 3470125"/>
                <a:gd name="connsiteX63" fmla="*/ 2293144 w 2570945"/>
                <a:gd name="connsiteY63" fmla="*/ 3375145 h 3470125"/>
                <a:gd name="connsiteX64" fmla="*/ 2268107 w 2570945"/>
                <a:gd name="connsiteY64" fmla="*/ 3389452 h 3470125"/>
                <a:gd name="connsiteX65" fmla="*/ 2243069 w 2570945"/>
                <a:gd name="connsiteY65" fmla="*/ 3402169 h 3470125"/>
                <a:gd name="connsiteX66" fmla="*/ 2216441 w 2570945"/>
                <a:gd name="connsiteY66" fmla="*/ 3414488 h 3470125"/>
                <a:gd name="connsiteX67" fmla="*/ 2189416 w 2570945"/>
                <a:gd name="connsiteY67" fmla="*/ 3425218 h 3470125"/>
                <a:gd name="connsiteX68" fmla="*/ 2158815 w 2570945"/>
                <a:gd name="connsiteY68" fmla="*/ 3434358 h 3470125"/>
                <a:gd name="connsiteX69" fmla="*/ 2128610 w 2570945"/>
                <a:gd name="connsiteY69" fmla="*/ 3443101 h 3470125"/>
                <a:gd name="connsiteX70" fmla="*/ 2094432 w 2570945"/>
                <a:gd name="connsiteY70" fmla="*/ 3450255 h 3470125"/>
                <a:gd name="connsiteX71" fmla="*/ 2060651 w 2570945"/>
                <a:gd name="connsiteY71" fmla="*/ 3455818 h 3470125"/>
                <a:gd name="connsiteX72" fmla="*/ 2024485 w 2570945"/>
                <a:gd name="connsiteY72" fmla="*/ 3460984 h 3470125"/>
                <a:gd name="connsiteX73" fmla="*/ 1987127 w 2570945"/>
                <a:gd name="connsiteY73" fmla="*/ 3464958 h 3470125"/>
                <a:gd name="connsiteX74" fmla="*/ 1949372 w 2570945"/>
                <a:gd name="connsiteY74" fmla="*/ 3466548 h 3470125"/>
                <a:gd name="connsiteX75" fmla="*/ 1886578 w 2570945"/>
                <a:gd name="connsiteY75" fmla="*/ 3470125 h 3470125"/>
                <a:gd name="connsiteX76" fmla="*/ 1822195 w 2570945"/>
                <a:gd name="connsiteY76" fmla="*/ 3470125 h 3470125"/>
                <a:gd name="connsiteX77" fmla="*/ 1695019 w 2570945"/>
                <a:gd name="connsiteY77" fmla="*/ 3470125 h 3470125"/>
                <a:gd name="connsiteX78" fmla="*/ 1567843 w 2570945"/>
                <a:gd name="connsiteY78" fmla="*/ 3466548 h 3470125"/>
                <a:gd name="connsiteX79" fmla="*/ 1440667 w 2570945"/>
                <a:gd name="connsiteY79" fmla="*/ 3460984 h 3470125"/>
                <a:gd name="connsiteX80" fmla="*/ 1232814 w 2570945"/>
                <a:gd name="connsiteY80" fmla="*/ 3453831 h 3470125"/>
                <a:gd name="connsiteX81" fmla="*/ 978064 w 2570945"/>
                <a:gd name="connsiteY81" fmla="*/ 3448665 h 3470125"/>
                <a:gd name="connsiteX82" fmla="*/ 720135 w 2570945"/>
                <a:gd name="connsiteY82" fmla="*/ 3443101 h 3470125"/>
                <a:gd name="connsiteX83" fmla="*/ 589382 w 2570945"/>
                <a:gd name="connsiteY83" fmla="*/ 3439525 h 3470125"/>
                <a:gd name="connsiteX84" fmla="*/ 458629 w 2570945"/>
                <a:gd name="connsiteY84" fmla="*/ 3434358 h 3470125"/>
                <a:gd name="connsiteX85" fmla="*/ 410143 w 2570945"/>
                <a:gd name="connsiteY85" fmla="*/ 3432371 h 3470125"/>
                <a:gd name="connsiteX86" fmla="*/ 362055 w 2570945"/>
                <a:gd name="connsiteY86" fmla="*/ 3427205 h 3470125"/>
                <a:gd name="connsiteX87" fmla="*/ 311979 w 2570945"/>
                <a:gd name="connsiteY87" fmla="*/ 3418065 h 3470125"/>
                <a:gd name="connsiteX88" fmla="*/ 286544 w 2570945"/>
                <a:gd name="connsiteY88" fmla="*/ 3412899 h 3470125"/>
                <a:gd name="connsiteX89" fmla="*/ 263493 w 2570945"/>
                <a:gd name="connsiteY89" fmla="*/ 3405745 h 3470125"/>
                <a:gd name="connsiteX90" fmla="*/ 240045 w 2570945"/>
                <a:gd name="connsiteY90" fmla="*/ 3398195 h 3470125"/>
                <a:gd name="connsiteX91" fmla="*/ 216597 w 2570945"/>
                <a:gd name="connsiteY91" fmla="*/ 3389452 h 3470125"/>
                <a:gd name="connsiteX92" fmla="*/ 193546 w 2570945"/>
                <a:gd name="connsiteY92" fmla="*/ 3378722 h 3470125"/>
                <a:gd name="connsiteX93" fmla="*/ 174072 w 2570945"/>
                <a:gd name="connsiteY93" fmla="*/ 3367992 h 3470125"/>
                <a:gd name="connsiteX94" fmla="*/ 154201 w 2570945"/>
                <a:gd name="connsiteY94" fmla="*/ 3353686 h 3470125"/>
                <a:gd name="connsiteX95" fmla="*/ 134330 w 2570945"/>
                <a:gd name="connsiteY95" fmla="*/ 3339379 h 3470125"/>
                <a:gd name="connsiteX96" fmla="*/ 118035 w 2570945"/>
                <a:gd name="connsiteY96" fmla="*/ 3321496 h 3470125"/>
                <a:gd name="connsiteX97" fmla="*/ 102138 w 2570945"/>
                <a:gd name="connsiteY97" fmla="*/ 3301626 h 3470125"/>
                <a:gd name="connsiteX98" fmla="*/ 91408 w 2570945"/>
                <a:gd name="connsiteY98" fmla="*/ 3283743 h 3470125"/>
                <a:gd name="connsiteX99" fmla="*/ 80677 w 2570945"/>
                <a:gd name="connsiteY99" fmla="*/ 3265859 h 3470125"/>
                <a:gd name="connsiteX100" fmla="*/ 71537 w 2570945"/>
                <a:gd name="connsiteY100" fmla="*/ 3246387 h 3470125"/>
                <a:gd name="connsiteX101" fmla="*/ 62793 w 2570945"/>
                <a:gd name="connsiteY101" fmla="*/ 3224530 h 3470125"/>
                <a:gd name="connsiteX102" fmla="*/ 57229 w 2570945"/>
                <a:gd name="connsiteY102" fmla="*/ 3203070 h 3470125"/>
                <a:gd name="connsiteX103" fmla="*/ 50076 w 2570945"/>
                <a:gd name="connsiteY103" fmla="*/ 3179623 h 3470125"/>
                <a:gd name="connsiteX104" fmla="*/ 42922 w 2570945"/>
                <a:gd name="connsiteY104" fmla="*/ 3135114 h 3470125"/>
                <a:gd name="connsiteX105" fmla="*/ 37755 w 2570945"/>
                <a:gd name="connsiteY105" fmla="*/ 3088618 h 3470125"/>
                <a:gd name="connsiteX106" fmla="*/ 35768 w 2570945"/>
                <a:gd name="connsiteY106" fmla="*/ 3040134 h 3470125"/>
                <a:gd name="connsiteX107" fmla="*/ 35768 w 2570945"/>
                <a:gd name="connsiteY107" fmla="*/ 2991651 h 3470125"/>
                <a:gd name="connsiteX108" fmla="*/ 35768 w 2570945"/>
                <a:gd name="connsiteY108" fmla="*/ 2945155 h 3470125"/>
                <a:gd name="connsiteX109" fmla="*/ 35768 w 2570945"/>
                <a:gd name="connsiteY109" fmla="*/ 2891506 h 3470125"/>
                <a:gd name="connsiteX110" fmla="*/ 34179 w 2570945"/>
                <a:gd name="connsiteY110" fmla="*/ 2839446 h 3470125"/>
                <a:gd name="connsiteX111" fmla="*/ 19871 w 2570945"/>
                <a:gd name="connsiteY111" fmla="*/ 2554508 h 3470125"/>
                <a:gd name="connsiteX112" fmla="*/ 8743 w 2570945"/>
                <a:gd name="connsiteY112" fmla="*/ 2325206 h 3470125"/>
                <a:gd name="connsiteX113" fmla="*/ 5167 w 2570945"/>
                <a:gd name="connsiteY113" fmla="*/ 2213933 h 3470125"/>
                <a:gd name="connsiteX114" fmla="*/ 1987 w 2570945"/>
                <a:gd name="connsiteY114" fmla="*/ 2099481 h 3470125"/>
                <a:gd name="connsiteX115" fmla="*/ 0 w 2570945"/>
                <a:gd name="connsiteY115" fmla="*/ 1973902 h 3470125"/>
                <a:gd name="connsiteX116" fmla="*/ 0 w 2570945"/>
                <a:gd name="connsiteY116" fmla="*/ 1830837 h 3470125"/>
                <a:gd name="connsiteX117" fmla="*/ 0 w 2570945"/>
                <a:gd name="connsiteY117" fmla="*/ 1502979 h 3470125"/>
                <a:gd name="connsiteX118" fmla="*/ 3577 w 2570945"/>
                <a:gd name="connsiteY118" fmla="*/ 1178698 h 3470125"/>
                <a:gd name="connsiteX119" fmla="*/ 12718 w 2570945"/>
                <a:gd name="connsiteY119" fmla="*/ 863160 h 3470125"/>
                <a:gd name="connsiteX120" fmla="*/ 23448 w 2570945"/>
                <a:gd name="connsiteY120" fmla="*/ 555172 h 3470125"/>
                <a:gd name="connsiteX121" fmla="*/ 25038 w 2570945"/>
                <a:gd name="connsiteY121" fmla="*/ 499536 h 3470125"/>
                <a:gd name="connsiteX122" fmla="*/ 26628 w 2570945"/>
                <a:gd name="connsiteY122" fmla="*/ 445887 h 3470125"/>
                <a:gd name="connsiteX123" fmla="*/ 30602 w 2570945"/>
                <a:gd name="connsiteY123" fmla="*/ 392237 h 3470125"/>
                <a:gd name="connsiteX124" fmla="*/ 35768 w 2570945"/>
                <a:gd name="connsiteY124" fmla="*/ 338190 h 3470125"/>
                <a:gd name="connsiteX125" fmla="*/ 41332 w 2570945"/>
                <a:gd name="connsiteY125" fmla="*/ 313154 h 3470125"/>
                <a:gd name="connsiteX126" fmla="*/ 44909 w 2570945"/>
                <a:gd name="connsiteY126" fmla="*/ 286130 h 3470125"/>
                <a:gd name="connsiteX127" fmla="*/ 52063 w 2570945"/>
                <a:gd name="connsiteY127" fmla="*/ 261094 h 3470125"/>
                <a:gd name="connsiteX128" fmla="*/ 59216 w 2570945"/>
                <a:gd name="connsiteY128" fmla="*/ 238045 h 3470125"/>
                <a:gd name="connsiteX129" fmla="*/ 69947 w 2570945"/>
                <a:gd name="connsiteY129" fmla="*/ 213008 h 3470125"/>
                <a:gd name="connsiteX130" fmla="*/ 80677 w 2570945"/>
                <a:gd name="connsiteY130" fmla="*/ 189561 h 3470125"/>
                <a:gd name="connsiteX131" fmla="*/ 93395 w 2570945"/>
                <a:gd name="connsiteY131" fmla="*/ 168499 h 3470125"/>
                <a:gd name="connsiteX132" fmla="*/ 107305 w 2570945"/>
                <a:gd name="connsiteY132" fmla="*/ 147039 h 3470125"/>
                <a:gd name="connsiteX133" fmla="*/ 125189 w 2570945"/>
                <a:gd name="connsiteY133" fmla="*/ 127169 h 3470125"/>
                <a:gd name="connsiteX134" fmla="*/ 143471 w 2570945"/>
                <a:gd name="connsiteY134" fmla="*/ 107299 h 3470125"/>
                <a:gd name="connsiteX135" fmla="*/ 159368 w 2570945"/>
                <a:gd name="connsiteY135" fmla="*/ 94980 h 3470125"/>
                <a:gd name="connsiteX136" fmla="*/ 175662 w 2570945"/>
                <a:gd name="connsiteY136" fmla="*/ 82660 h 3470125"/>
                <a:gd name="connsiteX137" fmla="*/ 193546 w 2570945"/>
                <a:gd name="connsiteY137" fmla="*/ 71930 h 3470125"/>
                <a:gd name="connsiteX138" fmla="*/ 211430 w 2570945"/>
                <a:gd name="connsiteY138" fmla="*/ 60803 h 3470125"/>
                <a:gd name="connsiteX139" fmla="*/ 229315 w 2570945"/>
                <a:gd name="connsiteY139" fmla="*/ 50073 h 3470125"/>
                <a:gd name="connsiteX140" fmla="*/ 250776 w 2570945"/>
                <a:gd name="connsiteY140" fmla="*/ 41330 h 3470125"/>
                <a:gd name="connsiteX141" fmla="*/ 272237 w 2570945"/>
                <a:gd name="connsiteY141" fmla="*/ 34177 h 3470125"/>
                <a:gd name="connsiteX142" fmla="*/ 294095 w 2570945"/>
                <a:gd name="connsiteY142" fmla="*/ 27023 h 3470125"/>
                <a:gd name="connsiteX143" fmla="*/ 342183 w 2570945"/>
                <a:gd name="connsiteY143" fmla="*/ 14307 h 3470125"/>
                <a:gd name="connsiteX144" fmla="*/ 394246 w 2570945"/>
                <a:gd name="connsiteY144" fmla="*/ 7153 h 3470125"/>
                <a:gd name="connsiteX145" fmla="*/ 449886 w 2570945"/>
                <a:gd name="connsiteY145" fmla="*/ 1987 h 3470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570945" h="3470125">
                  <a:moveTo>
                    <a:pt x="510692" y="0"/>
                  </a:moveTo>
                  <a:lnTo>
                    <a:pt x="1203802" y="1987"/>
                  </a:lnTo>
                  <a:lnTo>
                    <a:pt x="1793183" y="3577"/>
                  </a:lnTo>
                  <a:lnTo>
                    <a:pt x="1854387" y="10730"/>
                  </a:lnTo>
                  <a:lnTo>
                    <a:pt x="1915193" y="16294"/>
                  </a:lnTo>
                  <a:lnTo>
                    <a:pt x="2022895" y="25434"/>
                  </a:lnTo>
                  <a:lnTo>
                    <a:pt x="2074561" y="32190"/>
                  </a:lnTo>
                  <a:lnTo>
                    <a:pt x="2126623" y="39343"/>
                  </a:lnTo>
                  <a:lnTo>
                    <a:pt x="2178686" y="48483"/>
                  </a:lnTo>
                  <a:lnTo>
                    <a:pt x="2228761" y="60803"/>
                  </a:lnTo>
                  <a:lnTo>
                    <a:pt x="2277247" y="77096"/>
                  </a:lnTo>
                  <a:lnTo>
                    <a:pt x="2300695" y="85839"/>
                  </a:lnTo>
                  <a:lnTo>
                    <a:pt x="2321759" y="94980"/>
                  </a:lnTo>
                  <a:lnTo>
                    <a:pt x="2343617" y="105709"/>
                  </a:lnTo>
                  <a:lnTo>
                    <a:pt x="2365078" y="118426"/>
                  </a:lnTo>
                  <a:lnTo>
                    <a:pt x="2382963" y="130746"/>
                  </a:lnTo>
                  <a:lnTo>
                    <a:pt x="2400847" y="145450"/>
                  </a:lnTo>
                  <a:lnTo>
                    <a:pt x="2417141" y="159359"/>
                  </a:lnTo>
                  <a:lnTo>
                    <a:pt x="2433038" y="175652"/>
                  </a:lnTo>
                  <a:lnTo>
                    <a:pt x="2445756" y="193138"/>
                  </a:lnTo>
                  <a:lnTo>
                    <a:pt x="2458076" y="211021"/>
                  </a:lnTo>
                  <a:lnTo>
                    <a:pt x="2470794" y="230891"/>
                  </a:lnTo>
                  <a:lnTo>
                    <a:pt x="2479537" y="252351"/>
                  </a:lnTo>
                  <a:lnTo>
                    <a:pt x="2488678" y="275798"/>
                  </a:lnTo>
                  <a:lnTo>
                    <a:pt x="2497421" y="298847"/>
                  </a:lnTo>
                  <a:lnTo>
                    <a:pt x="2502985" y="323884"/>
                  </a:lnTo>
                  <a:lnTo>
                    <a:pt x="2508549" y="350907"/>
                  </a:lnTo>
                  <a:lnTo>
                    <a:pt x="2513715" y="379520"/>
                  </a:lnTo>
                  <a:lnTo>
                    <a:pt x="2517292" y="408133"/>
                  </a:lnTo>
                  <a:lnTo>
                    <a:pt x="2530010" y="571069"/>
                  </a:lnTo>
                  <a:lnTo>
                    <a:pt x="2540740" y="743144"/>
                  </a:lnTo>
                  <a:lnTo>
                    <a:pt x="2547894" y="920386"/>
                  </a:lnTo>
                  <a:lnTo>
                    <a:pt x="2555048" y="1099615"/>
                  </a:lnTo>
                  <a:lnTo>
                    <a:pt x="2563791" y="1452509"/>
                  </a:lnTo>
                  <a:lnTo>
                    <a:pt x="2570945" y="1773213"/>
                  </a:lnTo>
                  <a:lnTo>
                    <a:pt x="2570945" y="1855873"/>
                  </a:lnTo>
                  <a:lnTo>
                    <a:pt x="2570945" y="1938136"/>
                  </a:lnTo>
                  <a:lnTo>
                    <a:pt x="2569355" y="2018808"/>
                  </a:lnTo>
                  <a:lnTo>
                    <a:pt x="2565778" y="2099481"/>
                  </a:lnTo>
                  <a:lnTo>
                    <a:pt x="2560214" y="2178167"/>
                  </a:lnTo>
                  <a:lnTo>
                    <a:pt x="2555048" y="2257250"/>
                  </a:lnTo>
                  <a:lnTo>
                    <a:pt x="2547894" y="2333949"/>
                  </a:lnTo>
                  <a:lnTo>
                    <a:pt x="2540740" y="2409456"/>
                  </a:lnTo>
                  <a:lnTo>
                    <a:pt x="2522459" y="2554508"/>
                  </a:lnTo>
                  <a:lnTo>
                    <a:pt x="2502985" y="2695983"/>
                  </a:lnTo>
                  <a:lnTo>
                    <a:pt x="2479537" y="2828716"/>
                  </a:lnTo>
                  <a:lnTo>
                    <a:pt x="2458076" y="2952308"/>
                  </a:lnTo>
                  <a:lnTo>
                    <a:pt x="2434981" y="2945295"/>
                  </a:lnTo>
                  <a:lnTo>
                    <a:pt x="2427019" y="3017952"/>
                  </a:lnTo>
                  <a:lnTo>
                    <a:pt x="2431448" y="3007945"/>
                  </a:lnTo>
                  <a:lnTo>
                    <a:pt x="2441781" y="3048877"/>
                  </a:lnTo>
                  <a:lnTo>
                    <a:pt x="2447345" y="3077490"/>
                  </a:lnTo>
                  <a:lnTo>
                    <a:pt x="2449333" y="3108090"/>
                  </a:lnTo>
                  <a:lnTo>
                    <a:pt x="2447345" y="3138690"/>
                  </a:lnTo>
                  <a:lnTo>
                    <a:pt x="2441781" y="3168893"/>
                  </a:lnTo>
                  <a:lnTo>
                    <a:pt x="2433038" y="3197506"/>
                  </a:lnTo>
                  <a:lnTo>
                    <a:pt x="2420718" y="3228106"/>
                  </a:lnTo>
                  <a:lnTo>
                    <a:pt x="2406013" y="3257117"/>
                  </a:lnTo>
                  <a:lnTo>
                    <a:pt x="2386539" y="3285730"/>
                  </a:lnTo>
                  <a:lnTo>
                    <a:pt x="2370642" y="3305202"/>
                  </a:lnTo>
                  <a:lnTo>
                    <a:pt x="2354348" y="3325073"/>
                  </a:lnTo>
                  <a:lnTo>
                    <a:pt x="2334477" y="3342956"/>
                  </a:lnTo>
                  <a:lnTo>
                    <a:pt x="2314605" y="3358852"/>
                  </a:lnTo>
                  <a:lnTo>
                    <a:pt x="2293144" y="3375145"/>
                  </a:lnTo>
                  <a:lnTo>
                    <a:pt x="2268107" y="3389452"/>
                  </a:lnTo>
                  <a:lnTo>
                    <a:pt x="2243069" y="3402169"/>
                  </a:lnTo>
                  <a:lnTo>
                    <a:pt x="2216441" y="3414488"/>
                  </a:lnTo>
                  <a:lnTo>
                    <a:pt x="2189416" y="3425218"/>
                  </a:lnTo>
                  <a:lnTo>
                    <a:pt x="2158815" y="3434358"/>
                  </a:lnTo>
                  <a:lnTo>
                    <a:pt x="2128610" y="3443101"/>
                  </a:lnTo>
                  <a:lnTo>
                    <a:pt x="2094432" y="3450255"/>
                  </a:lnTo>
                  <a:lnTo>
                    <a:pt x="2060651" y="3455818"/>
                  </a:lnTo>
                  <a:lnTo>
                    <a:pt x="2024485" y="3460984"/>
                  </a:lnTo>
                  <a:lnTo>
                    <a:pt x="1987127" y="3464958"/>
                  </a:lnTo>
                  <a:lnTo>
                    <a:pt x="1949372" y="3466548"/>
                  </a:lnTo>
                  <a:lnTo>
                    <a:pt x="1886578" y="3470125"/>
                  </a:lnTo>
                  <a:lnTo>
                    <a:pt x="1822195" y="3470125"/>
                  </a:lnTo>
                  <a:lnTo>
                    <a:pt x="1695019" y="3470125"/>
                  </a:lnTo>
                  <a:lnTo>
                    <a:pt x="1567843" y="3466548"/>
                  </a:lnTo>
                  <a:lnTo>
                    <a:pt x="1440667" y="3460984"/>
                  </a:lnTo>
                  <a:lnTo>
                    <a:pt x="1232814" y="3453831"/>
                  </a:lnTo>
                  <a:lnTo>
                    <a:pt x="978064" y="3448665"/>
                  </a:lnTo>
                  <a:lnTo>
                    <a:pt x="720135" y="3443101"/>
                  </a:lnTo>
                  <a:lnTo>
                    <a:pt x="589382" y="3439525"/>
                  </a:lnTo>
                  <a:lnTo>
                    <a:pt x="458629" y="3434358"/>
                  </a:lnTo>
                  <a:lnTo>
                    <a:pt x="410143" y="3432371"/>
                  </a:lnTo>
                  <a:lnTo>
                    <a:pt x="362055" y="3427205"/>
                  </a:lnTo>
                  <a:lnTo>
                    <a:pt x="311979" y="3418065"/>
                  </a:lnTo>
                  <a:lnTo>
                    <a:pt x="286544" y="3412899"/>
                  </a:lnTo>
                  <a:lnTo>
                    <a:pt x="263493" y="3405745"/>
                  </a:lnTo>
                  <a:lnTo>
                    <a:pt x="240045" y="3398195"/>
                  </a:lnTo>
                  <a:lnTo>
                    <a:pt x="216597" y="3389452"/>
                  </a:lnTo>
                  <a:lnTo>
                    <a:pt x="193546" y="3378722"/>
                  </a:lnTo>
                  <a:lnTo>
                    <a:pt x="174072" y="3367992"/>
                  </a:lnTo>
                  <a:lnTo>
                    <a:pt x="154201" y="3353686"/>
                  </a:lnTo>
                  <a:lnTo>
                    <a:pt x="134330" y="3339379"/>
                  </a:lnTo>
                  <a:lnTo>
                    <a:pt x="118035" y="3321496"/>
                  </a:lnTo>
                  <a:lnTo>
                    <a:pt x="102138" y="3301626"/>
                  </a:lnTo>
                  <a:lnTo>
                    <a:pt x="91408" y="3283743"/>
                  </a:lnTo>
                  <a:lnTo>
                    <a:pt x="80677" y="3265859"/>
                  </a:lnTo>
                  <a:lnTo>
                    <a:pt x="71537" y="3246387"/>
                  </a:lnTo>
                  <a:lnTo>
                    <a:pt x="62793" y="3224530"/>
                  </a:lnTo>
                  <a:lnTo>
                    <a:pt x="57229" y="3203070"/>
                  </a:lnTo>
                  <a:lnTo>
                    <a:pt x="50076" y="3179623"/>
                  </a:lnTo>
                  <a:lnTo>
                    <a:pt x="42922" y="3135114"/>
                  </a:lnTo>
                  <a:lnTo>
                    <a:pt x="37755" y="3088618"/>
                  </a:lnTo>
                  <a:lnTo>
                    <a:pt x="35768" y="3040134"/>
                  </a:lnTo>
                  <a:lnTo>
                    <a:pt x="35768" y="2991651"/>
                  </a:lnTo>
                  <a:lnTo>
                    <a:pt x="35768" y="2945155"/>
                  </a:lnTo>
                  <a:lnTo>
                    <a:pt x="35768" y="2891506"/>
                  </a:lnTo>
                  <a:lnTo>
                    <a:pt x="34179" y="2839446"/>
                  </a:lnTo>
                  <a:lnTo>
                    <a:pt x="19871" y="2554508"/>
                  </a:lnTo>
                  <a:lnTo>
                    <a:pt x="8743" y="2325206"/>
                  </a:lnTo>
                  <a:lnTo>
                    <a:pt x="5167" y="2213933"/>
                  </a:lnTo>
                  <a:lnTo>
                    <a:pt x="1987" y="2099481"/>
                  </a:lnTo>
                  <a:lnTo>
                    <a:pt x="0" y="1973902"/>
                  </a:lnTo>
                  <a:lnTo>
                    <a:pt x="0" y="1830837"/>
                  </a:lnTo>
                  <a:lnTo>
                    <a:pt x="0" y="1502979"/>
                  </a:lnTo>
                  <a:lnTo>
                    <a:pt x="3577" y="1178698"/>
                  </a:lnTo>
                  <a:lnTo>
                    <a:pt x="12718" y="863160"/>
                  </a:lnTo>
                  <a:lnTo>
                    <a:pt x="23448" y="555172"/>
                  </a:lnTo>
                  <a:lnTo>
                    <a:pt x="25038" y="499536"/>
                  </a:lnTo>
                  <a:lnTo>
                    <a:pt x="26628" y="445887"/>
                  </a:lnTo>
                  <a:lnTo>
                    <a:pt x="30602" y="392237"/>
                  </a:lnTo>
                  <a:lnTo>
                    <a:pt x="35768" y="338190"/>
                  </a:lnTo>
                  <a:lnTo>
                    <a:pt x="41332" y="313154"/>
                  </a:lnTo>
                  <a:lnTo>
                    <a:pt x="44909" y="286130"/>
                  </a:lnTo>
                  <a:lnTo>
                    <a:pt x="52063" y="261094"/>
                  </a:lnTo>
                  <a:lnTo>
                    <a:pt x="59216" y="238045"/>
                  </a:lnTo>
                  <a:lnTo>
                    <a:pt x="69947" y="213008"/>
                  </a:lnTo>
                  <a:lnTo>
                    <a:pt x="80677" y="189561"/>
                  </a:lnTo>
                  <a:lnTo>
                    <a:pt x="93395" y="168499"/>
                  </a:lnTo>
                  <a:lnTo>
                    <a:pt x="107305" y="147039"/>
                  </a:lnTo>
                  <a:lnTo>
                    <a:pt x="125189" y="127169"/>
                  </a:lnTo>
                  <a:lnTo>
                    <a:pt x="143471" y="107299"/>
                  </a:lnTo>
                  <a:lnTo>
                    <a:pt x="159368" y="94980"/>
                  </a:lnTo>
                  <a:lnTo>
                    <a:pt x="175662" y="82660"/>
                  </a:lnTo>
                  <a:lnTo>
                    <a:pt x="193546" y="71930"/>
                  </a:lnTo>
                  <a:lnTo>
                    <a:pt x="211430" y="60803"/>
                  </a:lnTo>
                  <a:lnTo>
                    <a:pt x="229315" y="50073"/>
                  </a:lnTo>
                  <a:lnTo>
                    <a:pt x="250776" y="41330"/>
                  </a:lnTo>
                  <a:lnTo>
                    <a:pt x="272237" y="34177"/>
                  </a:lnTo>
                  <a:lnTo>
                    <a:pt x="294095" y="27023"/>
                  </a:lnTo>
                  <a:lnTo>
                    <a:pt x="342183" y="14307"/>
                  </a:lnTo>
                  <a:lnTo>
                    <a:pt x="394246" y="7153"/>
                  </a:lnTo>
                  <a:lnTo>
                    <a:pt x="449886" y="1987"/>
                  </a:lnTo>
                  <a:close/>
                </a:path>
              </a:pathLst>
            </a:custGeom>
            <a:grpFill/>
            <a:ln>
              <a:noFill/>
            </a:ln>
            <a:effectLst/>
          </p:spPr>
          <p:txBody>
            <a:bodyPr wrap="square" anchor="ctr">
              <a:noAutofit/>
            </a:bodyPr>
            <a:lstStyle/>
            <a:p>
              <a:endParaRPr lang="en-US" dirty="0"/>
            </a:p>
          </p:txBody>
        </p:sp>
        <p:sp>
          <p:nvSpPr>
            <p:cNvPr id="20" name="Freeform 53">
              <a:extLst>
                <a:ext uri="{FF2B5EF4-FFF2-40B4-BE49-F238E27FC236}">
                  <a16:creationId xmlns:a16="http://schemas.microsoft.com/office/drawing/2014/main" xmlns="" id="{5914EC3E-8009-DD46-9B99-518C08D62923}"/>
                </a:ext>
              </a:extLst>
            </p:cNvPr>
            <p:cNvSpPr>
              <a:spLocks noChangeArrowheads="1"/>
            </p:cNvSpPr>
            <p:nvPr/>
          </p:nvSpPr>
          <p:spPr bwMode="auto">
            <a:xfrm>
              <a:off x="1883253" y="1693739"/>
              <a:ext cx="2571342" cy="3470522"/>
            </a:xfrm>
            <a:custGeom>
              <a:avLst/>
              <a:gdLst>
                <a:gd name="T0" fmla="*/ 4512 w 6470"/>
                <a:gd name="T1" fmla="*/ 9 h 8733"/>
                <a:gd name="T2" fmla="*/ 992 w 6470"/>
                <a:gd name="T3" fmla="*/ 18 h 8733"/>
                <a:gd name="T4" fmla="*/ 577 w 6470"/>
                <a:gd name="T5" fmla="*/ 126 h 8733"/>
                <a:gd name="T6" fmla="*/ 361 w 6470"/>
                <a:gd name="T7" fmla="*/ 270 h 8733"/>
                <a:gd name="T8" fmla="*/ 203 w 6470"/>
                <a:gd name="T9" fmla="*/ 477 h 8733"/>
                <a:gd name="T10" fmla="*/ 104 w 6470"/>
                <a:gd name="T11" fmla="*/ 788 h 8733"/>
                <a:gd name="T12" fmla="*/ 63 w 6470"/>
                <a:gd name="T13" fmla="*/ 1257 h 8733"/>
                <a:gd name="T14" fmla="*/ 0 w 6470"/>
                <a:gd name="T15" fmla="*/ 3782 h 8733"/>
                <a:gd name="T16" fmla="*/ 13 w 6470"/>
                <a:gd name="T17" fmla="*/ 5571 h 8733"/>
                <a:gd name="T18" fmla="*/ 90 w 6470"/>
                <a:gd name="T19" fmla="*/ 7276 h 8733"/>
                <a:gd name="T20" fmla="*/ 95 w 6470"/>
                <a:gd name="T21" fmla="*/ 7772 h 8733"/>
                <a:gd name="T22" fmla="*/ 180 w 6470"/>
                <a:gd name="T23" fmla="*/ 8169 h 8733"/>
                <a:gd name="T24" fmla="*/ 297 w 6470"/>
                <a:gd name="T25" fmla="*/ 8358 h 8733"/>
                <a:gd name="T26" fmla="*/ 545 w 6470"/>
                <a:gd name="T27" fmla="*/ 8529 h 8733"/>
                <a:gd name="T28" fmla="*/ 911 w 6470"/>
                <a:gd name="T29" fmla="*/ 8624 h 8733"/>
                <a:gd name="T30" fmla="*/ 1812 w 6470"/>
                <a:gd name="T31" fmla="*/ 8664 h 8733"/>
                <a:gd name="T32" fmla="*/ 3625 w 6470"/>
                <a:gd name="T33" fmla="*/ 8709 h 8733"/>
                <a:gd name="T34" fmla="*/ 4747 w 6470"/>
                <a:gd name="T35" fmla="*/ 8732 h 8733"/>
                <a:gd name="T36" fmla="*/ 5185 w 6470"/>
                <a:gd name="T37" fmla="*/ 8696 h 8733"/>
                <a:gd name="T38" fmla="*/ 5577 w 6470"/>
                <a:gd name="T39" fmla="*/ 8592 h 8733"/>
                <a:gd name="T40" fmla="*/ 5874 w 6470"/>
                <a:gd name="T41" fmla="*/ 8412 h 8733"/>
                <a:gd name="T42" fmla="*/ 6054 w 6470"/>
                <a:gd name="T43" fmla="*/ 8196 h 8733"/>
                <a:gd name="T44" fmla="*/ 6163 w 6470"/>
                <a:gd name="T45" fmla="*/ 7821 h 8733"/>
                <a:gd name="T46" fmla="*/ 6064 w 6470"/>
                <a:gd name="T47" fmla="*/ 7691 h 8733"/>
                <a:gd name="T48" fmla="*/ 5965 w 6470"/>
                <a:gd name="T49" fmla="*/ 7974 h 8733"/>
                <a:gd name="T50" fmla="*/ 5797 w 6470"/>
                <a:gd name="T51" fmla="*/ 8241 h 8733"/>
                <a:gd name="T52" fmla="*/ 5482 w 6470"/>
                <a:gd name="T53" fmla="*/ 8452 h 8733"/>
                <a:gd name="T54" fmla="*/ 5207 w 6470"/>
                <a:gd name="T55" fmla="*/ 8534 h 8733"/>
                <a:gd name="T56" fmla="*/ 4341 w 6470"/>
                <a:gd name="T57" fmla="*/ 8565 h 8733"/>
                <a:gd name="T58" fmla="*/ 3165 w 6470"/>
                <a:gd name="T59" fmla="*/ 8538 h 8733"/>
                <a:gd name="T60" fmla="*/ 1010 w 6470"/>
                <a:gd name="T61" fmla="*/ 8475 h 8733"/>
                <a:gd name="T62" fmla="*/ 636 w 6470"/>
                <a:gd name="T63" fmla="*/ 8385 h 8733"/>
                <a:gd name="T64" fmla="*/ 388 w 6470"/>
                <a:gd name="T65" fmla="*/ 8182 h 8733"/>
                <a:gd name="T66" fmla="*/ 307 w 6470"/>
                <a:gd name="T67" fmla="*/ 7997 h 8733"/>
                <a:gd name="T68" fmla="*/ 266 w 6470"/>
                <a:gd name="T69" fmla="*/ 7654 h 8733"/>
                <a:gd name="T70" fmla="*/ 221 w 6470"/>
                <a:gd name="T71" fmla="*/ 6563 h 8733"/>
                <a:gd name="T72" fmla="*/ 176 w 6470"/>
                <a:gd name="T73" fmla="*/ 4634 h 8733"/>
                <a:gd name="T74" fmla="*/ 230 w 6470"/>
                <a:gd name="T75" fmla="*/ 1979 h 8733"/>
                <a:gd name="T76" fmla="*/ 230 w 6470"/>
                <a:gd name="T77" fmla="*/ 1383 h 8733"/>
                <a:gd name="T78" fmla="*/ 297 w 6470"/>
                <a:gd name="T79" fmla="*/ 770 h 8733"/>
                <a:gd name="T80" fmla="*/ 424 w 6470"/>
                <a:gd name="T81" fmla="*/ 486 h 8733"/>
                <a:gd name="T82" fmla="*/ 672 w 6470"/>
                <a:gd name="T83" fmla="*/ 289 h 8733"/>
                <a:gd name="T84" fmla="*/ 1046 w 6470"/>
                <a:gd name="T85" fmla="*/ 185 h 8733"/>
                <a:gd name="T86" fmla="*/ 1925 w 6470"/>
                <a:gd name="T87" fmla="*/ 176 h 8733"/>
                <a:gd name="T88" fmla="*/ 4427 w 6470"/>
                <a:gd name="T89" fmla="*/ 181 h 8733"/>
                <a:gd name="T90" fmla="*/ 5509 w 6470"/>
                <a:gd name="T91" fmla="*/ 325 h 8733"/>
                <a:gd name="T92" fmla="*/ 5842 w 6470"/>
                <a:gd name="T93" fmla="*/ 451 h 8733"/>
                <a:gd name="T94" fmla="*/ 6000 w 6470"/>
                <a:gd name="T95" fmla="*/ 594 h 8733"/>
                <a:gd name="T96" fmla="*/ 6095 w 6470"/>
                <a:gd name="T97" fmla="*/ 793 h 8733"/>
                <a:gd name="T98" fmla="*/ 6140 w 6470"/>
                <a:gd name="T99" fmla="*/ 1117 h 8733"/>
                <a:gd name="T100" fmla="*/ 6230 w 6470"/>
                <a:gd name="T101" fmla="*/ 3078 h 8733"/>
                <a:gd name="T102" fmla="*/ 6226 w 6470"/>
                <a:gd name="T103" fmla="*/ 4323 h 8733"/>
                <a:gd name="T104" fmla="*/ 6072 w 6470"/>
                <a:gd name="T105" fmla="*/ 7033 h 8733"/>
                <a:gd name="T106" fmla="*/ 6298 w 6470"/>
                <a:gd name="T107" fmla="*/ 6784 h 8733"/>
                <a:gd name="T108" fmla="*/ 6442 w 6470"/>
                <a:gd name="T109" fmla="*/ 5481 h 8733"/>
                <a:gd name="T110" fmla="*/ 6469 w 6470"/>
                <a:gd name="T111" fmla="*/ 4462 h 8733"/>
                <a:gd name="T112" fmla="*/ 6393 w 6470"/>
                <a:gd name="T113" fmla="*/ 1870 h 8733"/>
                <a:gd name="T114" fmla="*/ 6312 w 6470"/>
                <a:gd name="T115" fmla="*/ 883 h 8733"/>
                <a:gd name="T116" fmla="*/ 6217 w 6470"/>
                <a:gd name="T117" fmla="*/ 581 h 8733"/>
                <a:gd name="T118" fmla="*/ 6041 w 6470"/>
                <a:gd name="T119" fmla="*/ 366 h 8733"/>
                <a:gd name="T120" fmla="*/ 5842 w 6470"/>
                <a:gd name="T121" fmla="*/ 239 h 8733"/>
                <a:gd name="T122" fmla="*/ 5351 w 6470"/>
                <a:gd name="T123" fmla="*/ 99 h 8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70" h="8733">
                  <a:moveTo>
                    <a:pt x="4819" y="41"/>
                  </a:moveTo>
                  <a:lnTo>
                    <a:pt x="4819" y="41"/>
                  </a:lnTo>
                  <a:lnTo>
                    <a:pt x="4666" y="27"/>
                  </a:lnTo>
                  <a:lnTo>
                    <a:pt x="4512" y="9"/>
                  </a:lnTo>
                  <a:lnTo>
                    <a:pt x="4512" y="9"/>
                  </a:lnTo>
                  <a:lnTo>
                    <a:pt x="3029" y="5"/>
                  </a:lnTo>
                  <a:lnTo>
                    <a:pt x="1285" y="0"/>
                  </a:lnTo>
                  <a:lnTo>
                    <a:pt x="1285" y="0"/>
                  </a:lnTo>
                  <a:lnTo>
                    <a:pt x="1132" y="5"/>
                  </a:lnTo>
                  <a:lnTo>
                    <a:pt x="992" y="18"/>
                  </a:lnTo>
                  <a:lnTo>
                    <a:pt x="861" y="36"/>
                  </a:lnTo>
                  <a:lnTo>
                    <a:pt x="740" y="68"/>
                  </a:lnTo>
                  <a:lnTo>
                    <a:pt x="685" y="86"/>
                  </a:lnTo>
                  <a:lnTo>
                    <a:pt x="631" y="104"/>
                  </a:lnTo>
                  <a:lnTo>
                    <a:pt x="577" y="126"/>
                  </a:lnTo>
                  <a:lnTo>
                    <a:pt x="532" y="153"/>
                  </a:lnTo>
                  <a:lnTo>
                    <a:pt x="487" y="181"/>
                  </a:lnTo>
                  <a:lnTo>
                    <a:pt x="442" y="208"/>
                  </a:lnTo>
                  <a:lnTo>
                    <a:pt x="401" y="239"/>
                  </a:lnTo>
                  <a:lnTo>
                    <a:pt x="361" y="270"/>
                  </a:lnTo>
                  <a:lnTo>
                    <a:pt x="361" y="270"/>
                  </a:lnTo>
                  <a:lnTo>
                    <a:pt x="315" y="320"/>
                  </a:lnTo>
                  <a:lnTo>
                    <a:pt x="270" y="370"/>
                  </a:lnTo>
                  <a:lnTo>
                    <a:pt x="235" y="424"/>
                  </a:lnTo>
                  <a:lnTo>
                    <a:pt x="203" y="477"/>
                  </a:lnTo>
                  <a:lnTo>
                    <a:pt x="176" y="536"/>
                  </a:lnTo>
                  <a:lnTo>
                    <a:pt x="149" y="599"/>
                  </a:lnTo>
                  <a:lnTo>
                    <a:pt x="131" y="657"/>
                  </a:lnTo>
                  <a:lnTo>
                    <a:pt x="113" y="720"/>
                  </a:lnTo>
                  <a:lnTo>
                    <a:pt x="104" y="788"/>
                  </a:lnTo>
                  <a:lnTo>
                    <a:pt x="90" y="851"/>
                  </a:lnTo>
                  <a:lnTo>
                    <a:pt x="77" y="987"/>
                  </a:lnTo>
                  <a:lnTo>
                    <a:pt x="67" y="1122"/>
                  </a:lnTo>
                  <a:lnTo>
                    <a:pt x="63" y="1257"/>
                  </a:lnTo>
                  <a:lnTo>
                    <a:pt x="63" y="1257"/>
                  </a:lnTo>
                  <a:lnTo>
                    <a:pt x="59" y="1397"/>
                  </a:lnTo>
                  <a:lnTo>
                    <a:pt x="59" y="1397"/>
                  </a:lnTo>
                  <a:lnTo>
                    <a:pt x="32" y="2172"/>
                  </a:lnTo>
                  <a:lnTo>
                    <a:pt x="9" y="2966"/>
                  </a:lnTo>
                  <a:lnTo>
                    <a:pt x="0" y="3782"/>
                  </a:lnTo>
                  <a:lnTo>
                    <a:pt x="0" y="4607"/>
                  </a:lnTo>
                  <a:lnTo>
                    <a:pt x="0" y="4607"/>
                  </a:lnTo>
                  <a:lnTo>
                    <a:pt x="0" y="4967"/>
                  </a:lnTo>
                  <a:lnTo>
                    <a:pt x="5" y="5283"/>
                  </a:lnTo>
                  <a:lnTo>
                    <a:pt x="13" y="5571"/>
                  </a:lnTo>
                  <a:lnTo>
                    <a:pt x="22" y="5851"/>
                  </a:lnTo>
                  <a:lnTo>
                    <a:pt x="50" y="6428"/>
                  </a:lnTo>
                  <a:lnTo>
                    <a:pt x="86" y="7145"/>
                  </a:lnTo>
                  <a:lnTo>
                    <a:pt x="86" y="7145"/>
                  </a:lnTo>
                  <a:lnTo>
                    <a:pt x="90" y="7276"/>
                  </a:lnTo>
                  <a:lnTo>
                    <a:pt x="90" y="7411"/>
                  </a:lnTo>
                  <a:lnTo>
                    <a:pt x="90" y="7411"/>
                  </a:lnTo>
                  <a:lnTo>
                    <a:pt x="90" y="7528"/>
                  </a:lnTo>
                  <a:lnTo>
                    <a:pt x="90" y="7650"/>
                  </a:lnTo>
                  <a:lnTo>
                    <a:pt x="95" y="7772"/>
                  </a:lnTo>
                  <a:lnTo>
                    <a:pt x="108" y="7889"/>
                  </a:lnTo>
                  <a:lnTo>
                    <a:pt x="126" y="8001"/>
                  </a:lnTo>
                  <a:lnTo>
                    <a:pt x="144" y="8060"/>
                  </a:lnTo>
                  <a:lnTo>
                    <a:pt x="158" y="8114"/>
                  </a:lnTo>
                  <a:lnTo>
                    <a:pt x="180" y="8169"/>
                  </a:lnTo>
                  <a:lnTo>
                    <a:pt x="203" y="8218"/>
                  </a:lnTo>
                  <a:lnTo>
                    <a:pt x="230" y="8263"/>
                  </a:lnTo>
                  <a:lnTo>
                    <a:pt x="257" y="8308"/>
                  </a:lnTo>
                  <a:lnTo>
                    <a:pt x="257" y="8308"/>
                  </a:lnTo>
                  <a:lnTo>
                    <a:pt x="297" y="8358"/>
                  </a:lnTo>
                  <a:lnTo>
                    <a:pt x="338" y="8403"/>
                  </a:lnTo>
                  <a:lnTo>
                    <a:pt x="388" y="8439"/>
                  </a:lnTo>
                  <a:lnTo>
                    <a:pt x="438" y="8475"/>
                  </a:lnTo>
                  <a:lnTo>
                    <a:pt x="487" y="8502"/>
                  </a:lnTo>
                  <a:lnTo>
                    <a:pt x="545" y="8529"/>
                  </a:lnTo>
                  <a:lnTo>
                    <a:pt x="604" y="8551"/>
                  </a:lnTo>
                  <a:lnTo>
                    <a:pt x="663" y="8570"/>
                  </a:lnTo>
                  <a:lnTo>
                    <a:pt x="721" y="8588"/>
                  </a:lnTo>
                  <a:lnTo>
                    <a:pt x="785" y="8601"/>
                  </a:lnTo>
                  <a:lnTo>
                    <a:pt x="911" y="8624"/>
                  </a:lnTo>
                  <a:lnTo>
                    <a:pt x="1032" y="8637"/>
                  </a:lnTo>
                  <a:lnTo>
                    <a:pt x="1154" y="8642"/>
                  </a:lnTo>
                  <a:lnTo>
                    <a:pt x="1154" y="8642"/>
                  </a:lnTo>
                  <a:lnTo>
                    <a:pt x="1483" y="8655"/>
                  </a:lnTo>
                  <a:lnTo>
                    <a:pt x="1812" y="8664"/>
                  </a:lnTo>
                  <a:lnTo>
                    <a:pt x="2461" y="8678"/>
                  </a:lnTo>
                  <a:lnTo>
                    <a:pt x="2461" y="8678"/>
                  </a:lnTo>
                  <a:lnTo>
                    <a:pt x="3102" y="8691"/>
                  </a:lnTo>
                  <a:lnTo>
                    <a:pt x="3102" y="8691"/>
                  </a:lnTo>
                  <a:lnTo>
                    <a:pt x="3625" y="8709"/>
                  </a:lnTo>
                  <a:lnTo>
                    <a:pt x="3625" y="8709"/>
                  </a:lnTo>
                  <a:lnTo>
                    <a:pt x="3945" y="8723"/>
                  </a:lnTo>
                  <a:lnTo>
                    <a:pt x="4265" y="8732"/>
                  </a:lnTo>
                  <a:lnTo>
                    <a:pt x="4585" y="8732"/>
                  </a:lnTo>
                  <a:lnTo>
                    <a:pt x="4747" y="8732"/>
                  </a:lnTo>
                  <a:lnTo>
                    <a:pt x="4905" y="8723"/>
                  </a:lnTo>
                  <a:lnTo>
                    <a:pt x="4905" y="8723"/>
                  </a:lnTo>
                  <a:lnTo>
                    <a:pt x="5000" y="8719"/>
                  </a:lnTo>
                  <a:lnTo>
                    <a:pt x="5094" y="8709"/>
                  </a:lnTo>
                  <a:lnTo>
                    <a:pt x="5185" y="8696"/>
                  </a:lnTo>
                  <a:lnTo>
                    <a:pt x="5270" y="8682"/>
                  </a:lnTo>
                  <a:lnTo>
                    <a:pt x="5356" y="8664"/>
                  </a:lnTo>
                  <a:lnTo>
                    <a:pt x="5432" y="8642"/>
                  </a:lnTo>
                  <a:lnTo>
                    <a:pt x="5509" y="8619"/>
                  </a:lnTo>
                  <a:lnTo>
                    <a:pt x="5577" y="8592"/>
                  </a:lnTo>
                  <a:lnTo>
                    <a:pt x="5644" y="8561"/>
                  </a:lnTo>
                  <a:lnTo>
                    <a:pt x="5707" y="8529"/>
                  </a:lnTo>
                  <a:lnTo>
                    <a:pt x="5770" y="8493"/>
                  </a:lnTo>
                  <a:lnTo>
                    <a:pt x="5824" y="8452"/>
                  </a:lnTo>
                  <a:lnTo>
                    <a:pt x="5874" y="8412"/>
                  </a:lnTo>
                  <a:lnTo>
                    <a:pt x="5924" y="8367"/>
                  </a:lnTo>
                  <a:lnTo>
                    <a:pt x="5965" y="8317"/>
                  </a:lnTo>
                  <a:lnTo>
                    <a:pt x="6005" y="8268"/>
                  </a:lnTo>
                  <a:lnTo>
                    <a:pt x="6005" y="8268"/>
                  </a:lnTo>
                  <a:lnTo>
                    <a:pt x="6054" y="8196"/>
                  </a:lnTo>
                  <a:lnTo>
                    <a:pt x="6091" y="8123"/>
                  </a:lnTo>
                  <a:lnTo>
                    <a:pt x="6122" y="8046"/>
                  </a:lnTo>
                  <a:lnTo>
                    <a:pt x="6144" y="7974"/>
                  </a:lnTo>
                  <a:lnTo>
                    <a:pt x="6158" y="7898"/>
                  </a:lnTo>
                  <a:lnTo>
                    <a:pt x="6163" y="7821"/>
                  </a:lnTo>
                  <a:lnTo>
                    <a:pt x="6158" y="7744"/>
                  </a:lnTo>
                  <a:lnTo>
                    <a:pt x="6144" y="7672"/>
                  </a:lnTo>
                  <a:lnTo>
                    <a:pt x="6118" y="7569"/>
                  </a:lnTo>
                  <a:lnTo>
                    <a:pt x="6118" y="7569"/>
                  </a:lnTo>
                  <a:lnTo>
                    <a:pt x="6064" y="7691"/>
                  </a:lnTo>
                  <a:lnTo>
                    <a:pt x="6018" y="7812"/>
                  </a:lnTo>
                  <a:lnTo>
                    <a:pt x="5996" y="7875"/>
                  </a:lnTo>
                  <a:lnTo>
                    <a:pt x="5978" y="7934"/>
                  </a:lnTo>
                  <a:lnTo>
                    <a:pt x="5978" y="7934"/>
                  </a:lnTo>
                  <a:lnTo>
                    <a:pt x="5965" y="7974"/>
                  </a:lnTo>
                  <a:lnTo>
                    <a:pt x="5951" y="8015"/>
                  </a:lnTo>
                  <a:lnTo>
                    <a:pt x="5933" y="8056"/>
                  </a:lnTo>
                  <a:lnTo>
                    <a:pt x="5910" y="8092"/>
                  </a:lnTo>
                  <a:lnTo>
                    <a:pt x="5861" y="8169"/>
                  </a:lnTo>
                  <a:lnTo>
                    <a:pt x="5797" y="8241"/>
                  </a:lnTo>
                  <a:lnTo>
                    <a:pt x="5730" y="8304"/>
                  </a:lnTo>
                  <a:lnTo>
                    <a:pt x="5653" y="8362"/>
                  </a:lnTo>
                  <a:lnTo>
                    <a:pt x="5567" y="8412"/>
                  </a:lnTo>
                  <a:lnTo>
                    <a:pt x="5527" y="8434"/>
                  </a:lnTo>
                  <a:lnTo>
                    <a:pt x="5482" y="8452"/>
                  </a:lnTo>
                  <a:lnTo>
                    <a:pt x="5482" y="8452"/>
                  </a:lnTo>
                  <a:lnTo>
                    <a:pt x="5415" y="8479"/>
                  </a:lnTo>
                  <a:lnTo>
                    <a:pt x="5347" y="8498"/>
                  </a:lnTo>
                  <a:lnTo>
                    <a:pt x="5275" y="8516"/>
                  </a:lnTo>
                  <a:lnTo>
                    <a:pt x="5207" y="8534"/>
                  </a:lnTo>
                  <a:lnTo>
                    <a:pt x="5067" y="8556"/>
                  </a:lnTo>
                  <a:lnTo>
                    <a:pt x="4923" y="8570"/>
                  </a:lnTo>
                  <a:lnTo>
                    <a:pt x="4779" y="8574"/>
                  </a:lnTo>
                  <a:lnTo>
                    <a:pt x="4630" y="8574"/>
                  </a:lnTo>
                  <a:lnTo>
                    <a:pt x="4341" y="8565"/>
                  </a:lnTo>
                  <a:lnTo>
                    <a:pt x="4341" y="8565"/>
                  </a:lnTo>
                  <a:lnTo>
                    <a:pt x="4120" y="8556"/>
                  </a:lnTo>
                  <a:lnTo>
                    <a:pt x="4120" y="8556"/>
                  </a:lnTo>
                  <a:lnTo>
                    <a:pt x="3165" y="8538"/>
                  </a:lnTo>
                  <a:lnTo>
                    <a:pt x="3165" y="8538"/>
                  </a:lnTo>
                  <a:lnTo>
                    <a:pt x="2214" y="8516"/>
                  </a:lnTo>
                  <a:lnTo>
                    <a:pt x="1253" y="8493"/>
                  </a:lnTo>
                  <a:lnTo>
                    <a:pt x="1253" y="8493"/>
                  </a:lnTo>
                  <a:lnTo>
                    <a:pt x="1091" y="8484"/>
                  </a:lnTo>
                  <a:lnTo>
                    <a:pt x="1010" y="8475"/>
                  </a:lnTo>
                  <a:lnTo>
                    <a:pt x="929" y="8466"/>
                  </a:lnTo>
                  <a:lnTo>
                    <a:pt x="852" y="8452"/>
                  </a:lnTo>
                  <a:lnTo>
                    <a:pt x="775" y="8434"/>
                  </a:lnTo>
                  <a:lnTo>
                    <a:pt x="703" y="8416"/>
                  </a:lnTo>
                  <a:lnTo>
                    <a:pt x="636" y="8385"/>
                  </a:lnTo>
                  <a:lnTo>
                    <a:pt x="568" y="8353"/>
                  </a:lnTo>
                  <a:lnTo>
                    <a:pt x="510" y="8313"/>
                  </a:lnTo>
                  <a:lnTo>
                    <a:pt x="455" y="8268"/>
                  </a:lnTo>
                  <a:lnTo>
                    <a:pt x="406" y="8214"/>
                  </a:lnTo>
                  <a:lnTo>
                    <a:pt x="388" y="8182"/>
                  </a:lnTo>
                  <a:lnTo>
                    <a:pt x="365" y="8150"/>
                  </a:lnTo>
                  <a:lnTo>
                    <a:pt x="347" y="8114"/>
                  </a:lnTo>
                  <a:lnTo>
                    <a:pt x="334" y="8078"/>
                  </a:lnTo>
                  <a:lnTo>
                    <a:pt x="320" y="8038"/>
                  </a:lnTo>
                  <a:lnTo>
                    <a:pt x="307" y="7997"/>
                  </a:lnTo>
                  <a:lnTo>
                    <a:pt x="297" y="7952"/>
                  </a:lnTo>
                  <a:lnTo>
                    <a:pt x="293" y="7902"/>
                  </a:lnTo>
                  <a:lnTo>
                    <a:pt x="293" y="7902"/>
                  </a:lnTo>
                  <a:lnTo>
                    <a:pt x="280" y="7781"/>
                  </a:lnTo>
                  <a:lnTo>
                    <a:pt x="266" y="7654"/>
                  </a:lnTo>
                  <a:lnTo>
                    <a:pt x="252" y="7407"/>
                  </a:lnTo>
                  <a:lnTo>
                    <a:pt x="239" y="7154"/>
                  </a:lnTo>
                  <a:lnTo>
                    <a:pt x="235" y="6910"/>
                  </a:lnTo>
                  <a:lnTo>
                    <a:pt x="235" y="6910"/>
                  </a:lnTo>
                  <a:lnTo>
                    <a:pt x="221" y="6563"/>
                  </a:lnTo>
                  <a:lnTo>
                    <a:pt x="221" y="6563"/>
                  </a:lnTo>
                  <a:lnTo>
                    <a:pt x="203" y="6041"/>
                  </a:lnTo>
                  <a:lnTo>
                    <a:pt x="189" y="5626"/>
                  </a:lnTo>
                  <a:lnTo>
                    <a:pt x="180" y="5202"/>
                  </a:lnTo>
                  <a:lnTo>
                    <a:pt x="176" y="4634"/>
                  </a:lnTo>
                  <a:lnTo>
                    <a:pt x="176" y="4634"/>
                  </a:lnTo>
                  <a:lnTo>
                    <a:pt x="180" y="3971"/>
                  </a:lnTo>
                  <a:lnTo>
                    <a:pt x="189" y="3308"/>
                  </a:lnTo>
                  <a:lnTo>
                    <a:pt x="208" y="2641"/>
                  </a:lnTo>
                  <a:lnTo>
                    <a:pt x="230" y="1979"/>
                  </a:lnTo>
                  <a:lnTo>
                    <a:pt x="230" y="1979"/>
                  </a:lnTo>
                  <a:lnTo>
                    <a:pt x="235" y="1811"/>
                  </a:lnTo>
                  <a:lnTo>
                    <a:pt x="230" y="1636"/>
                  </a:lnTo>
                  <a:lnTo>
                    <a:pt x="230" y="1636"/>
                  </a:lnTo>
                  <a:lnTo>
                    <a:pt x="230" y="1383"/>
                  </a:lnTo>
                  <a:lnTo>
                    <a:pt x="235" y="1257"/>
                  </a:lnTo>
                  <a:lnTo>
                    <a:pt x="239" y="1131"/>
                  </a:lnTo>
                  <a:lnTo>
                    <a:pt x="252" y="1009"/>
                  </a:lnTo>
                  <a:lnTo>
                    <a:pt x="270" y="887"/>
                  </a:lnTo>
                  <a:lnTo>
                    <a:pt x="297" y="770"/>
                  </a:lnTo>
                  <a:lnTo>
                    <a:pt x="334" y="657"/>
                  </a:lnTo>
                  <a:lnTo>
                    <a:pt x="334" y="657"/>
                  </a:lnTo>
                  <a:lnTo>
                    <a:pt x="356" y="594"/>
                  </a:lnTo>
                  <a:lnTo>
                    <a:pt x="388" y="540"/>
                  </a:lnTo>
                  <a:lnTo>
                    <a:pt x="424" y="486"/>
                  </a:lnTo>
                  <a:lnTo>
                    <a:pt x="465" y="442"/>
                  </a:lnTo>
                  <a:lnTo>
                    <a:pt x="510" y="397"/>
                  </a:lnTo>
                  <a:lnTo>
                    <a:pt x="559" y="356"/>
                  </a:lnTo>
                  <a:lnTo>
                    <a:pt x="613" y="320"/>
                  </a:lnTo>
                  <a:lnTo>
                    <a:pt x="672" y="289"/>
                  </a:lnTo>
                  <a:lnTo>
                    <a:pt x="740" y="257"/>
                  </a:lnTo>
                  <a:lnTo>
                    <a:pt x="807" y="235"/>
                  </a:lnTo>
                  <a:lnTo>
                    <a:pt x="884" y="216"/>
                  </a:lnTo>
                  <a:lnTo>
                    <a:pt x="960" y="198"/>
                  </a:lnTo>
                  <a:lnTo>
                    <a:pt x="1046" y="185"/>
                  </a:lnTo>
                  <a:lnTo>
                    <a:pt x="1136" y="181"/>
                  </a:lnTo>
                  <a:lnTo>
                    <a:pt x="1231" y="176"/>
                  </a:lnTo>
                  <a:lnTo>
                    <a:pt x="1330" y="176"/>
                  </a:lnTo>
                  <a:lnTo>
                    <a:pt x="1330" y="176"/>
                  </a:lnTo>
                  <a:lnTo>
                    <a:pt x="1925" y="176"/>
                  </a:lnTo>
                  <a:lnTo>
                    <a:pt x="2944" y="176"/>
                  </a:lnTo>
                  <a:lnTo>
                    <a:pt x="3931" y="176"/>
                  </a:lnTo>
                  <a:lnTo>
                    <a:pt x="4269" y="176"/>
                  </a:lnTo>
                  <a:lnTo>
                    <a:pt x="4427" y="181"/>
                  </a:lnTo>
                  <a:lnTo>
                    <a:pt x="4427" y="181"/>
                  </a:lnTo>
                  <a:lnTo>
                    <a:pt x="4896" y="230"/>
                  </a:lnTo>
                  <a:lnTo>
                    <a:pt x="5130" y="262"/>
                  </a:lnTo>
                  <a:lnTo>
                    <a:pt x="5364" y="298"/>
                  </a:lnTo>
                  <a:lnTo>
                    <a:pt x="5364" y="298"/>
                  </a:lnTo>
                  <a:lnTo>
                    <a:pt x="5509" y="325"/>
                  </a:lnTo>
                  <a:lnTo>
                    <a:pt x="5577" y="343"/>
                  </a:lnTo>
                  <a:lnTo>
                    <a:pt x="5649" y="361"/>
                  </a:lnTo>
                  <a:lnTo>
                    <a:pt x="5716" y="388"/>
                  </a:lnTo>
                  <a:lnTo>
                    <a:pt x="5784" y="415"/>
                  </a:lnTo>
                  <a:lnTo>
                    <a:pt x="5842" y="451"/>
                  </a:lnTo>
                  <a:lnTo>
                    <a:pt x="5901" y="495"/>
                  </a:lnTo>
                  <a:lnTo>
                    <a:pt x="5901" y="495"/>
                  </a:lnTo>
                  <a:lnTo>
                    <a:pt x="5937" y="527"/>
                  </a:lnTo>
                  <a:lnTo>
                    <a:pt x="5969" y="558"/>
                  </a:lnTo>
                  <a:lnTo>
                    <a:pt x="6000" y="594"/>
                  </a:lnTo>
                  <a:lnTo>
                    <a:pt x="6023" y="635"/>
                  </a:lnTo>
                  <a:lnTo>
                    <a:pt x="6045" y="671"/>
                  </a:lnTo>
                  <a:lnTo>
                    <a:pt x="6064" y="712"/>
                  </a:lnTo>
                  <a:lnTo>
                    <a:pt x="6082" y="752"/>
                  </a:lnTo>
                  <a:lnTo>
                    <a:pt x="6095" y="793"/>
                  </a:lnTo>
                  <a:lnTo>
                    <a:pt x="6113" y="874"/>
                  </a:lnTo>
                  <a:lnTo>
                    <a:pt x="6127" y="959"/>
                  </a:lnTo>
                  <a:lnTo>
                    <a:pt x="6131" y="1041"/>
                  </a:lnTo>
                  <a:lnTo>
                    <a:pt x="6140" y="1117"/>
                  </a:lnTo>
                  <a:lnTo>
                    <a:pt x="6140" y="1117"/>
                  </a:lnTo>
                  <a:lnTo>
                    <a:pt x="6163" y="1577"/>
                  </a:lnTo>
                  <a:lnTo>
                    <a:pt x="6185" y="2100"/>
                  </a:lnTo>
                  <a:lnTo>
                    <a:pt x="6208" y="2623"/>
                  </a:lnTo>
                  <a:lnTo>
                    <a:pt x="6230" y="3078"/>
                  </a:lnTo>
                  <a:lnTo>
                    <a:pt x="6230" y="3078"/>
                  </a:lnTo>
                  <a:lnTo>
                    <a:pt x="6239" y="3232"/>
                  </a:lnTo>
                  <a:lnTo>
                    <a:pt x="6244" y="3390"/>
                  </a:lnTo>
                  <a:lnTo>
                    <a:pt x="6244" y="3700"/>
                  </a:lnTo>
                  <a:lnTo>
                    <a:pt x="6235" y="4012"/>
                  </a:lnTo>
                  <a:lnTo>
                    <a:pt x="6226" y="4323"/>
                  </a:lnTo>
                  <a:lnTo>
                    <a:pt x="6226" y="4323"/>
                  </a:lnTo>
                  <a:lnTo>
                    <a:pt x="6212" y="4711"/>
                  </a:lnTo>
                  <a:lnTo>
                    <a:pt x="6190" y="5175"/>
                  </a:lnTo>
                  <a:lnTo>
                    <a:pt x="6127" y="6189"/>
                  </a:lnTo>
                  <a:lnTo>
                    <a:pt x="6072" y="7033"/>
                  </a:lnTo>
                  <a:lnTo>
                    <a:pt x="6050" y="7388"/>
                  </a:lnTo>
                  <a:lnTo>
                    <a:pt x="6185" y="7429"/>
                  </a:lnTo>
                  <a:lnTo>
                    <a:pt x="6185" y="7429"/>
                  </a:lnTo>
                  <a:lnTo>
                    <a:pt x="6239" y="7118"/>
                  </a:lnTo>
                  <a:lnTo>
                    <a:pt x="6298" y="6784"/>
                  </a:lnTo>
                  <a:lnTo>
                    <a:pt x="6347" y="6428"/>
                  </a:lnTo>
                  <a:lnTo>
                    <a:pt x="6393" y="6063"/>
                  </a:lnTo>
                  <a:lnTo>
                    <a:pt x="6411" y="5873"/>
                  </a:lnTo>
                  <a:lnTo>
                    <a:pt x="6429" y="5680"/>
                  </a:lnTo>
                  <a:lnTo>
                    <a:pt x="6442" y="5481"/>
                  </a:lnTo>
                  <a:lnTo>
                    <a:pt x="6456" y="5283"/>
                  </a:lnTo>
                  <a:lnTo>
                    <a:pt x="6465" y="5080"/>
                  </a:lnTo>
                  <a:lnTo>
                    <a:pt x="6469" y="4877"/>
                  </a:lnTo>
                  <a:lnTo>
                    <a:pt x="6469" y="4670"/>
                  </a:lnTo>
                  <a:lnTo>
                    <a:pt x="6469" y="4462"/>
                  </a:lnTo>
                  <a:lnTo>
                    <a:pt x="6469" y="4462"/>
                  </a:lnTo>
                  <a:lnTo>
                    <a:pt x="6451" y="3655"/>
                  </a:lnTo>
                  <a:lnTo>
                    <a:pt x="6429" y="2767"/>
                  </a:lnTo>
                  <a:lnTo>
                    <a:pt x="6411" y="2316"/>
                  </a:lnTo>
                  <a:lnTo>
                    <a:pt x="6393" y="1870"/>
                  </a:lnTo>
                  <a:lnTo>
                    <a:pt x="6366" y="1437"/>
                  </a:lnTo>
                  <a:lnTo>
                    <a:pt x="6334" y="1027"/>
                  </a:lnTo>
                  <a:lnTo>
                    <a:pt x="6334" y="1027"/>
                  </a:lnTo>
                  <a:lnTo>
                    <a:pt x="6325" y="955"/>
                  </a:lnTo>
                  <a:lnTo>
                    <a:pt x="6312" y="883"/>
                  </a:lnTo>
                  <a:lnTo>
                    <a:pt x="6298" y="815"/>
                  </a:lnTo>
                  <a:lnTo>
                    <a:pt x="6284" y="752"/>
                  </a:lnTo>
                  <a:lnTo>
                    <a:pt x="6262" y="694"/>
                  </a:lnTo>
                  <a:lnTo>
                    <a:pt x="6239" y="635"/>
                  </a:lnTo>
                  <a:lnTo>
                    <a:pt x="6217" y="581"/>
                  </a:lnTo>
                  <a:lnTo>
                    <a:pt x="6185" y="531"/>
                  </a:lnTo>
                  <a:lnTo>
                    <a:pt x="6154" y="486"/>
                  </a:lnTo>
                  <a:lnTo>
                    <a:pt x="6122" y="442"/>
                  </a:lnTo>
                  <a:lnTo>
                    <a:pt x="6082" y="401"/>
                  </a:lnTo>
                  <a:lnTo>
                    <a:pt x="6041" y="366"/>
                  </a:lnTo>
                  <a:lnTo>
                    <a:pt x="5996" y="329"/>
                  </a:lnTo>
                  <a:lnTo>
                    <a:pt x="5951" y="298"/>
                  </a:lnTo>
                  <a:lnTo>
                    <a:pt x="5897" y="266"/>
                  </a:lnTo>
                  <a:lnTo>
                    <a:pt x="5842" y="239"/>
                  </a:lnTo>
                  <a:lnTo>
                    <a:pt x="5842" y="239"/>
                  </a:lnTo>
                  <a:lnTo>
                    <a:pt x="5789" y="216"/>
                  </a:lnTo>
                  <a:lnTo>
                    <a:pt x="5730" y="194"/>
                  </a:lnTo>
                  <a:lnTo>
                    <a:pt x="5608" y="153"/>
                  </a:lnTo>
                  <a:lnTo>
                    <a:pt x="5482" y="122"/>
                  </a:lnTo>
                  <a:lnTo>
                    <a:pt x="5351" y="99"/>
                  </a:lnTo>
                  <a:lnTo>
                    <a:pt x="5220" y="81"/>
                  </a:lnTo>
                  <a:lnTo>
                    <a:pt x="5090" y="64"/>
                  </a:lnTo>
                  <a:lnTo>
                    <a:pt x="4819" y="41"/>
                  </a:lnTo>
                </a:path>
              </a:pathLst>
            </a:custGeom>
            <a:grpFill/>
            <a:ln w="12700">
              <a:solidFill>
                <a:schemeClr val="accent3"/>
              </a:solidFill>
            </a:ln>
            <a:effectLst/>
          </p:spPr>
          <p:txBody>
            <a:bodyPr wrap="none" anchor="ctr"/>
            <a:lstStyle/>
            <a:p>
              <a:endParaRPr lang="en-US" dirty="0"/>
            </a:p>
          </p:txBody>
        </p:sp>
      </p:grpSp>
      <p:sp>
        <p:nvSpPr>
          <p:cNvPr id="21" name="Slide Number Placeholder 20">
            <a:extLst>
              <a:ext uri="{FF2B5EF4-FFF2-40B4-BE49-F238E27FC236}">
                <a16:creationId xmlns:a16="http://schemas.microsoft.com/office/drawing/2014/main" xmlns="" id="{4333F29B-12FF-1B4B-BD7D-0B18E81E5E91}"/>
              </a:ext>
            </a:extLst>
          </p:cNvPr>
          <p:cNvSpPr>
            <a:spLocks noGrp="1"/>
          </p:cNvSpPr>
          <p:nvPr>
            <p:ph type="sldNum" sz="quarter" idx="4"/>
          </p:nvPr>
        </p:nvSpPr>
        <p:spPr>
          <a:xfrm>
            <a:off x="11489146" y="432000"/>
            <a:ext cx="468941" cy="415072"/>
          </a:xfrm>
          <a:custGeom>
            <a:avLst/>
            <a:gdLst>
              <a:gd name="connsiteX0" fmla="*/ 226011 w 468941"/>
              <a:gd name="connsiteY0" fmla="*/ 36825 h 415072"/>
              <a:gd name="connsiteX1" fmla="*/ 219152 w 468941"/>
              <a:gd name="connsiteY1" fmla="*/ 36983 h 415072"/>
              <a:gd name="connsiteX2" fmla="*/ 212411 w 468941"/>
              <a:gd name="connsiteY2" fmla="*/ 37259 h 415072"/>
              <a:gd name="connsiteX3" fmla="*/ 205671 w 468941"/>
              <a:gd name="connsiteY3" fmla="*/ 37536 h 415072"/>
              <a:gd name="connsiteX4" fmla="*/ 199227 w 468941"/>
              <a:gd name="connsiteY4" fmla="*/ 38129 h 415072"/>
              <a:gd name="connsiteX5" fmla="*/ 192783 w 468941"/>
              <a:gd name="connsiteY5" fmla="*/ 38702 h 415072"/>
              <a:gd name="connsiteX6" fmla="*/ 186616 w 468941"/>
              <a:gd name="connsiteY6" fmla="*/ 39552 h 415072"/>
              <a:gd name="connsiteX7" fmla="*/ 180587 w 468941"/>
              <a:gd name="connsiteY7" fmla="*/ 40719 h 415072"/>
              <a:gd name="connsiteX8" fmla="*/ 174578 w 468941"/>
              <a:gd name="connsiteY8" fmla="*/ 42142 h 415072"/>
              <a:gd name="connsiteX9" fmla="*/ 168549 w 468941"/>
              <a:gd name="connsiteY9" fmla="*/ 43861 h 415072"/>
              <a:gd name="connsiteX10" fmla="*/ 162679 w 468941"/>
              <a:gd name="connsiteY10" fmla="*/ 45858 h 415072"/>
              <a:gd name="connsiteX11" fmla="*/ 156946 w 468941"/>
              <a:gd name="connsiteY11" fmla="*/ 48151 h 415072"/>
              <a:gd name="connsiteX12" fmla="*/ 151214 w 468941"/>
              <a:gd name="connsiteY12" fmla="*/ 50582 h 415072"/>
              <a:gd name="connsiteX13" fmla="*/ 145482 w 468941"/>
              <a:gd name="connsiteY13" fmla="*/ 53468 h 415072"/>
              <a:gd name="connsiteX14" fmla="*/ 140026 w 468941"/>
              <a:gd name="connsiteY14" fmla="*/ 56334 h 415072"/>
              <a:gd name="connsiteX15" fmla="*/ 134590 w 468941"/>
              <a:gd name="connsiteY15" fmla="*/ 59477 h 415072"/>
              <a:gd name="connsiteX16" fmla="*/ 129273 w 468941"/>
              <a:gd name="connsiteY16" fmla="*/ 62778 h 415072"/>
              <a:gd name="connsiteX17" fmla="*/ 123976 w 468941"/>
              <a:gd name="connsiteY17" fmla="*/ 66375 h 415072"/>
              <a:gd name="connsiteX18" fmla="*/ 118955 w 468941"/>
              <a:gd name="connsiteY18" fmla="*/ 69933 h 415072"/>
              <a:gd name="connsiteX19" fmla="*/ 114092 w 468941"/>
              <a:gd name="connsiteY19" fmla="*/ 73669 h 415072"/>
              <a:gd name="connsiteX20" fmla="*/ 109368 w 468941"/>
              <a:gd name="connsiteY20" fmla="*/ 77543 h 415072"/>
              <a:gd name="connsiteX21" fmla="*/ 104782 w 468941"/>
              <a:gd name="connsiteY21" fmla="*/ 81417 h 415072"/>
              <a:gd name="connsiteX22" fmla="*/ 99327 w 468941"/>
              <a:gd name="connsiteY22" fmla="*/ 86438 h 415072"/>
              <a:gd name="connsiteX23" fmla="*/ 94168 w 468941"/>
              <a:gd name="connsiteY23" fmla="*/ 91459 h 415072"/>
              <a:gd name="connsiteX24" fmla="*/ 89147 w 468941"/>
              <a:gd name="connsiteY24" fmla="*/ 96756 h 415072"/>
              <a:gd name="connsiteX25" fmla="*/ 84284 w 468941"/>
              <a:gd name="connsiteY25" fmla="*/ 102192 h 415072"/>
              <a:gd name="connsiteX26" fmla="*/ 79699 w 468941"/>
              <a:gd name="connsiteY26" fmla="*/ 107786 h 415072"/>
              <a:gd name="connsiteX27" fmla="*/ 75251 w 468941"/>
              <a:gd name="connsiteY27" fmla="*/ 113656 h 415072"/>
              <a:gd name="connsiteX28" fmla="*/ 71100 w 468941"/>
              <a:gd name="connsiteY28" fmla="*/ 119547 h 415072"/>
              <a:gd name="connsiteX29" fmla="*/ 67088 w 468941"/>
              <a:gd name="connsiteY29" fmla="*/ 125694 h 415072"/>
              <a:gd name="connsiteX30" fmla="*/ 63490 w 468941"/>
              <a:gd name="connsiteY30" fmla="*/ 131881 h 415072"/>
              <a:gd name="connsiteX31" fmla="*/ 59912 w 468941"/>
              <a:gd name="connsiteY31" fmla="*/ 138324 h 415072"/>
              <a:gd name="connsiteX32" fmla="*/ 56750 w 468941"/>
              <a:gd name="connsiteY32" fmla="*/ 144768 h 415072"/>
              <a:gd name="connsiteX33" fmla="*/ 53903 w 468941"/>
              <a:gd name="connsiteY33" fmla="*/ 151370 h 415072"/>
              <a:gd name="connsiteX34" fmla="*/ 51176 w 468941"/>
              <a:gd name="connsiteY34" fmla="*/ 158229 h 415072"/>
              <a:gd name="connsiteX35" fmla="*/ 48883 w 468941"/>
              <a:gd name="connsiteY35" fmla="*/ 165128 h 415072"/>
              <a:gd name="connsiteX36" fmla="*/ 46728 w 468941"/>
              <a:gd name="connsiteY36" fmla="*/ 172006 h 415072"/>
              <a:gd name="connsiteX37" fmla="*/ 45008 w 468941"/>
              <a:gd name="connsiteY37" fmla="*/ 179162 h 415072"/>
              <a:gd name="connsiteX38" fmla="*/ 44139 w 468941"/>
              <a:gd name="connsiteY38" fmla="*/ 182897 h 415072"/>
              <a:gd name="connsiteX39" fmla="*/ 43427 w 468941"/>
              <a:gd name="connsiteY39" fmla="*/ 186614 h 415072"/>
              <a:gd name="connsiteX40" fmla="*/ 42874 w 468941"/>
              <a:gd name="connsiteY40" fmla="*/ 190349 h 415072"/>
              <a:gd name="connsiteX41" fmla="*/ 42281 w 468941"/>
              <a:gd name="connsiteY41" fmla="*/ 194224 h 415072"/>
              <a:gd name="connsiteX42" fmla="*/ 41866 w 468941"/>
              <a:gd name="connsiteY42" fmla="*/ 197940 h 415072"/>
              <a:gd name="connsiteX43" fmla="*/ 41411 w 468941"/>
              <a:gd name="connsiteY43" fmla="*/ 201814 h 415072"/>
              <a:gd name="connsiteX44" fmla="*/ 41134 w 468941"/>
              <a:gd name="connsiteY44" fmla="*/ 205530 h 415072"/>
              <a:gd name="connsiteX45" fmla="*/ 40996 w 468941"/>
              <a:gd name="connsiteY45" fmla="*/ 209404 h 415072"/>
              <a:gd name="connsiteX46" fmla="*/ 40857 w 468941"/>
              <a:gd name="connsiteY46" fmla="*/ 213120 h 415072"/>
              <a:gd name="connsiteX47" fmla="*/ 40857 w 468941"/>
              <a:gd name="connsiteY47" fmla="*/ 216975 h 415072"/>
              <a:gd name="connsiteX48" fmla="*/ 40857 w 468941"/>
              <a:gd name="connsiteY48" fmla="*/ 220849 h 415072"/>
              <a:gd name="connsiteX49" fmla="*/ 40996 w 468941"/>
              <a:gd name="connsiteY49" fmla="*/ 224585 h 415072"/>
              <a:gd name="connsiteX50" fmla="*/ 41292 w 468941"/>
              <a:gd name="connsiteY50" fmla="*/ 228459 h 415072"/>
              <a:gd name="connsiteX51" fmla="*/ 41569 w 468941"/>
              <a:gd name="connsiteY51" fmla="*/ 232313 h 415072"/>
              <a:gd name="connsiteX52" fmla="*/ 42004 w 468941"/>
              <a:gd name="connsiteY52" fmla="*/ 236049 h 415072"/>
              <a:gd name="connsiteX53" fmla="*/ 42577 w 468941"/>
              <a:gd name="connsiteY53" fmla="*/ 239923 h 415072"/>
              <a:gd name="connsiteX54" fmla="*/ 43150 w 468941"/>
              <a:gd name="connsiteY54" fmla="*/ 243639 h 415072"/>
              <a:gd name="connsiteX55" fmla="*/ 43724 w 468941"/>
              <a:gd name="connsiteY55" fmla="*/ 247375 h 415072"/>
              <a:gd name="connsiteX56" fmla="*/ 44593 w 468941"/>
              <a:gd name="connsiteY56" fmla="*/ 251091 h 415072"/>
              <a:gd name="connsiteX57" fmla="*/ 45423 w 468941"/>
              <a:gd name="connsiteY57" fmla="*/ 254827 h 415072"/>
              <a:gd name="connsiteX58" fmla="*/ 46293 w 468941"/>
              <a:gd name="connsiteY58" fmla="*/ 258563 h 415072"/>
              <a:gd name="connsiteX59" fmla="*/ 47301 w 468941"/>
              <a:gd name="connsiteY59" fmla="*/ 262279 h 415072"/>
              <a:gd name="connsiteX60" fmla="*/ 48448 w 468941"/>
              <a:gd name="connsiteY60" fmla="*/ 265876 h 415072"/>
              <a:gd name="connsiteX61" fmla="*/ 49733 w 468941"/>
              <a:gd name="connsiteY61" fmla="*/ 269434 h 415072"/>
              <a:gd name="connsiteX62" fmla="*/ 51037 w 468941"/>
              <a:gd name="connsiteY62" fmla="*/ 273032 h 415072"/>
              <a:gd name="connsiteX63" fmla="*/ 52322 w 468941"/>
              <a:gd name="connsiteY63" fmla="*/ 276609 h 415072"/>
              <a:gd name="connsiteX64" fmla="*/ 53903 w 468941"/>
              <a:gd name="connsiteY64" fmla="*/ 280187 h 415072"/>
              <a:gd name="connsiteX65" fmla="*/ 55465 w 468941"/>
              <a:gd name="connsiteY65" fmla="*/ 283646 h 415072"/>
              <a:gd name="connsiteX66" fmla="*/ 57046 w 468941"/>
              <a:gd name="connsiteY66" fmla="*/ 287066 h 415072"/>
              <a:gd name="connsiteX67" fmla="*/ 58766 w 468941"/>
              <a:gd name="connsiteY67" fmla="*/ 290505 h 415072"/>
              <a:gd name="connsiteX68" fmla="*/ 60644 w 468941"/>
              <a:gd name="connsiteY68" fmla="*/ 293806 h 415072"/>
              <a:gd name="connsiteX69" fmla="*/ 62640 w 468941"/>
              <a:gd name="connsiteY69" fmla="*/ 297107 h 415072"/>
              <a:gd name="connsiteX70" fmla="*/ 64498 w 468941"/>
              <a:gd name="connsiteY70" fmla="*/ 300112 h 415072"/>
              <a:gd name="connsiteX71" fmla="*/ 66356 w 468941"/>
              <a:gd name="connsiteY71" fmla="*/ 303136 h 415072"/>
              <a:gd name="connsiteX72" fmla="*/ 68511 w 468941"/>
              <a:gd name="connsiteY72" fmla="*/ 306002 h 415072"/>
              <a:gd name="connsiteX73" fmla="*/ 70507 w 468941"/>
              <a:gd name="connsiteY73" fmla="*/ 308868 h 415072"/>
              <a:gd name="connsiteX74" fmla="*/ 74974 w 468941"/>
              <a:gd name="connsiteY74" fmla="*/ 314462 h 415072"/>
              <a:gd name="connsiteX75" fmla="*/ 79541 w 468941"/>
              <a:gd name="connsiteY75" fmla="*/ 319898 h 415072"/>
              <a:gd name="connsiteX76" fmla="*/ 84423 w 468941"/>
              <a:gd name="connsiteY76" fmla="*/ 325057 h 415072"/>
              <a:gd name="connsiteX77" fmla="*/ 89582 w 468941"/>
              <a:gd name="connsiteY77" fmla="*/ 329919 h 415072"/>
              <a:gd name="connsiteX78" fmla="*/ 94879 w 468941"/>
              <a:gd name="connsiteY78" fmla="*/ 334663 h 415072"/>
              <a:gd name="connsiteX79" fmla="*/ 100473 w 468941"/>
              <a:gd name="connsiteY79" fmla="*/ 339110 h 415072"/>
              <a:gd name="connsiteX80" fmla="*/ 106206 w 468941"/>
              <a:gd name="connsiteY80" fmla="*/ 343419 h 415072"/>
              <a:gd name="connsiteX81" fmla="*/ 112096 w 468941"/>
              <a:gd name="connsiteY81" fmla="*/ 347432 h 415072"/>
              <a:gd name="connsiteX82" fmla="*/ 118243 w 468941"/>
              <a:gd name="connsiteY82" fmla="*/ 351148 h 415072"/>
              <a:gd name="connsiteX83" fmla="*/ 124411 w 468941"/>
              <a:gd name="connsiteY83" fmla="*/ 354587 h 415072"/>
              <a:gd name="connsiteX84" fmla="*/ 130716 w 468941"/>
              <a:gd name="connsiteY84" fmla="*/ 357888 h 415072"/>
              <a:gd name="connsiteX85" fmla="*/ 137180 w 468941"/>
              <a:gd name="connsiteY85" fmla="*/ 360755 h 415072"/>
              <a:gd name="connsiteX86" fmla="*/ 143742 w 468941"/>
              <a:gd name="connsiteY86" fmla="*/ 363482 h 415072"/>
              <a:gd name="connsiteX87" fmla="*/ 150502 w 468941"/>
              <a:gd name="connsiteY87" fmla="*/ 365914 h 415072"/>
              <a:gd name="connsiteX88" fmla="*/ 154357 w 468941"/>
              <a:gd name="connsiteY88" fmla="*/ 367198 h 415072"/>
              <a:gd name="connsiteX89" fmla="*/ 158369 w 468941"/>
              <a:gd name="connsiteY89" fmla="*/ 368503 h 415072"/>
              <a:gd name="connsiteX90" fmla="*/ 162263 w 468941"/>
              <a:gd name="connsiteY90" fmla="*/ 369630 h 415072"/>
              <a:gd name="connsiteX91" fmla="*/ 166276 w 468941"/>
              <a:gd name="connsiteY91" fmla="*/ 370638 h 415072"/>
              <a:gd name="connsiteX92" fmla="*/ 170289 w 468941"/>
              <a:gd name="connsiteY92" fmla="*/ 371507 h 415072"/>
              <a:gd name="connsiteX93" fmla="*/ 174301 w 468941"/>
              <a:gd name="connsiteY93" fmla="*/ 372357 h 415072"/>
              <a:gd name="connsiteX94" fmla="*/ 178314 w 468941"/>
              <a:gd name="connsiteY94" fmla="*/ 373069 h 415072"/>
              <a:gd name="connsiteX95" fmla="*/ 182326 w 468941"/>
              <a:gd name="connsiteY95" fmla="*/ 373800 h 415072"/>
              <a:gd name="connsiteX96" fmla="*/ 190352 w 468941"/>
              <a:gd name="connsiteY96" fmla="*/ 374947 h 415072"/>
              <a:gd name="connsiteX97" fmla="*/ 198515 w 468941"/>
              <a:gd name="connsiteY97" fmla="*/ 375658 h 415072"/>
              <a:gd name="connsiteX98" fmla="*/ 206679 w 468941"/>
              <a:gd name="connsiteY98" fmla="*/ 376073 h 415072"/>
              <a:gd name="connsiteX99" fmla="*/ 214842 w 468941"/>
              <a:gd name="connsiteY99" fmla="*/ 376232 h 415072"/>
              <a:gd name="connsiteX100" fmla="*/ 223006 w 468941"/>
              <a:gd name="connsiteY100" fmla="*/ 376073 h 415072"/>
              <a:gd name="connsiteX101" fmla="*/ 231189 w 468941"/>
              <a:gd name="connsiteY101" fmla="*/ 375520 h 415072"/>
              <a:gd name="connsiteX102" fmla="*/ 239333 w 468941"/>
              <a:gd name="connsiteY102" fmla="*/ 374789 h 415072"/>
              <a:gd name="connsiteX103" fmla="*/ 247517 w 468941"/>
              <a:gd name="connsiteY103" fmla="*/ 373642 h 415072"/>
              <a:gd name="connsiteX104" fmla="*/ 255542 w 468941"/>
              <a:gd name="connsiteY104" fmla="*/ 372357 h 415072"/>
              <a:gd name="connsiteX105" fmla="*/ 263567 w 468941"/>
              <a:gd name="connsiteY105" fmla="*/ 370638 h 415072"/>
              <a:gd name="connsiteX106" fmla="*/ 271592 w 468941"/>
              <a:gd name="connsiteY106" fmla="*/ 368780 h 415072"/>
              <a:gd name="connsiteX107" fmla="*/ 279459 w 468941"/>
              <a:gd name="connsiteY107" fmla="*/ 366625 h 415072"/>
              <a:gd name="connsiteX108" fmla="*/ 286358 w 468941"/>
              <a:gd name="connsiteY108" fmla="*/ 364490 h 415072"/>
              <a:gd name="connsiteX109" fmla="*/ 293078 w 468941"/>
              <a:gd name="connsiteY109" fmla="*/ 362178 h 415072"/>
              <a:gd name="connsiteX110" fmla="*/ 299819 w 468941"/>
              <a:gd name="connsiteY110" fmla="*/ 359746 h 415072"/>
              <a:gd name="connsiteX111" fmla="*/ 306421 w 468941"/>
              <a:gd name="connsiteY111" fmla="*/ 357019 h 415072"/>
              <a:gd name="connsiteX112" fmla="*/ 313003 w 468941"/>
              <a:gd name="connsiteY112" fmla="*/ 354153 h 415072"/>
              <a:gd name="connsiteX113" fmla="*/ 319585 w 468941"/>
              <a:gd name="connsiteY113" fmla="*/ 350990 h 415072"/>
              <a:gd name="connsiteX114" fmla="*/ 325891 w 468941"/>
              <a:gd name="connsiteY114" fmla="*/ 347709 h 415072"/>
              <a:gd name="connsiteX115" fmla="*/ 332216 w 468941"/>
              <a:gd name="connsiteY115" fmla="*/ 344269 h 415072"/>
              <a:gd name="connsiteX116" fmla="*/ 338364 w 468941"/>
              <a:gd name="connsiteY116" fmla="*/ 340672 h 415072"/>
              <a:gd name="connsiteX117" fmla="*/ 344531 w 468941"/>
              <a:gd name="connsiteY117" fmla="*/ 336818 h 415072"/>
              <a:gd name="connsiteX118" fmla="*/ 350421 w 468941"/>
              <a:gd name="connsiteY118" fmla="*/ 332805 h 415072"/>
              <a:gd name="connsiteX119" fmla="*/ 356292 w 468941"/>
              <a:gd name="connsiteY119" fmla="*/ 328496 h 415072"/>
              <a:gd name="connsiteX120" fmla="*/ 361886 w 468941"/>
              <a:gd name="connsiteY120" fmla="*/ 324068 h 415072"/>
              <a:gd name="connsiteX121" fmla="*/ 367460 w 468941"/>
              <a:gd name="connsiteY121" fmla="*/ 319463 h 415072"/>
              <a:gd name="connsiteX122" fmla="*/ 372757 w 468941"/>
              <a:gd name="connsiteY122" fmla="*/ 314739 h 415072"/>
              <a:gd name="connsiteX123" fmla="*/ 377936 w 468941"/>
              <a:gd name="connsiteY123" fmla="*/ 309718 h 415072"/>
              <a:gd name="connsiteX124" fmla="*/ 382660 w 468941"/>
              <a:gd name="connsiteY124" fmla="*/ 304836 h 415072"/>
              <a:gd name="connsiteX125" fmla="*/ 387108 w 468941"/>
              <a:gd name="connsiteY125" fmla="*/ 299835 h 415072"/>
              <a:gd name="connsiteX126" fmla="*/ 391397 w 468941"/>
              <a:gd name="connsiteY126" fmla="*/ 294676 h 415072"/>
              <a:gd name="connsiteX127" fmla="*/ 395568 w 468941"/>
              <a:gd name="connsiteY127" fmla="*/ 289220 h 415072"/>
              <a:gd name="connsiteX128" fmla="*/ 399580 w 468941"/>
              <a:gd name="connsiteY128" fmla="*/ 283785 h 415072"/>
              <a:gd name="connsiteX129" fmla="*/ 403158 w 468941"/>
              <a:gd name="connsiteY129" fmla="*/ 278052 h 415072"/>
              <a:gd name="connsiteX130" fmla="*/ 406736 w 468941"/>
              <a:gd name="connsiteY130" fmla="*/ 272320 h 415072"/>
              <a:gd name="connsiteX131" fmla="*/ 409879 w 468941"/>
              <a:gd name="connsiteY131" fmla="*/ 266430 h 415072"/>
              <a:gd name="connsiteX132" fmla="*/ 412903 w 468941"/>
              <a:gd name="connsiteY132" fmla="*/ 260421 h 415072"/>
              <a:gd name="connsiteX133" fmla="*/ 415631 w 468941"/>
              <a:gd name="connsiteY133" fmla="*/ 254254 h 415072"/>
              <a:gd name="connsiteX134" fmla="*/ 418062 w 468941"/>
              <a:gd name="connsiteY134" fmla="*/ 247948 h 415072"/>
              <a:gd name="connsiteX135" fmla="*/ 420197 w 468941"/>
              <a:gd name="connsiteY135" fmla="*/ 241643 h 415072"/>
              <a:gd name="connsiteX136" fmla="*/ 421917 w 468941"/>
              <a:gd name="connsiteY136" fmla="*/ 235199 h 415072"/>
              <a:gd name="connsiteX137" fmla="*/ 423498 w 468941"/>
              <a:gd name="connsiteY137" fmla="*/ 228735 h 415072"/>
              <a:gd name="connsiteX138" fmla="*/ 424803 w 468941"/>
              <a:gd name="connsiteY138" fmla="*/ 222153 h 415072"/>
              <a:gd name="connsiteX139" fmla="*/ 425218 w 468941"/>
              <a:gd name="connsiteY139" fmla="*/ 218852 h 415072"/>
              <a:gd name="connsiteX140" fmla="*/ 425653 w 468941"/>
              <a:gd name="connsiteY140" fmla="*/ 215413 h 415072"/>
              <a:gd name="connsiteX141" fmla="*/ 426226 w 468941"/>
              <a:gd name="connsiteY141" fmla="*/ 208673 h 415072"/>
              <a:gd name="connsiteX142" fmla="*/ 426522 w 468941"/>
              <a:gd name="connsiteY142" fmla="*/ 201814 h 415072"/>
              <a:gd name="connsiteX143" fmla="*/ 426384 w 468941"/>
              <a:gd name="connsiteY143" fmla="*/ 195074 h 415072"/>
              <a:gd name="connsiteX144" fmla="*/ 426087 w 468941"/>
              <a:gd name="connsiteY144" fmla="*/ 188195 h 415072"/>
              <a:gd name="connsiteX145" fmla="*/ 425514 w 468941"/>
              <a:gd name="connsiteY145" fmla="*/ 181455 h 415072"/>
              <a:gd name="connsiteX146" fmla="*/ 424506 w 468941"/>
              <a:gd name="connsiteY146" fmla="*/ 174734 h 415072"/>
              <a:gd name="connsiteX147" fmla="*/ 423379 w 468941"/>
              <a:gd name="connsiteY147" fmla="*/ 168132 h 415072"/>
              <a:gd name="connsiteX148" fmla="*/ 421917 w 468941"/>
              <a:gd name="connsiteY148" fmla="*/ 161392 h 415072"/>
              <a:gd name="connsiteX149" fmla="*/ 420078 w 468941"/>
              <a:gd name="connsiteY149" fmla="*/ 154948 h 415072"/>
              <a:gd name="connsiteX150" fmla="*/ 418062 w 468941"/>
              <a:gd name="connsiteY150" fmla="*/ 148346 h 415072"/>
              <a:gd name="connsiteX151" fmla="*/ 415769 w 468941"/>
              <a:gd name="connsiteY151" fmla="*/ 142041 h 415072"/>
              <a:gd name="connsiteX152" fmla="*/ 413180 w 468941"/>
              <a:gd name="connsiteY152" fmla="*/ 135735 h 415072"/>
              <a:gd name="connsiteX153" fmla="*/ 410333 w 468941"/>
              <a:gd name="connsiteY153" fmla="*/ 129588 h 415072"/>
              <a:gd name="connsiteX154" fmla="*/ 407171 w 468941"/>
              <a:gd name="connsiteY154" fmla="*/ 123559 h 415072"/>
              <a:gd name="connsiteX155" fmla="*/ 403870 w 468941"/>
              <a:gd name="connsiteY155" fmla="*/ 117530 h 415072"/>
              <a:gd name="connsiteX156" fmla="*/ 400134 w 468941"/>
              <a:gd name="connsiteY156" fmla="*/ 111798 h 415072"/>
              <a:gd name="connsiteX157" fmla="*/ 397999 w 468941"/>
              <a:gd name="connsiteY157" fmla="*/ 108517 h 415072"/>
              <a:gd name="connsiteX158" fmla="*/ 395706 w 468941"/>
              <a:gd name="connsiteY158" fmla="*/ 105216 h 415072"/>
              <a:gd name="connsiteX159" fmla="*/ 393413 w 468941"/>
              <a:gd name="connsiteY159" fmla="*/ 102192 h 415072"/>
              <a:gd name="connsiteX160" fmla="*/ 390982 w 468941"/>
              <a:gd name="connsiteY160" fmla="*/ 99187 h 415072"/>
              <a:gd name="connsiteX161" fmla="*/ 388531 w 468941"/>
              <a:gd name="connsiteY161" fmla="*/ 96183 h 415072"/>
              <a:gd name="connsiteX162" fmla="*/ 385961 w 468941"/>
              <a:gd name="connsiteY162" fmla="*/ 93455 h 415072"/>
              <a:gd name="connsiteX163" fmla="*/ 383372 w 468941"/>
              <a:gd name="connsiteY163" fmla="*/ 90589 h 415072"/>
              <a:gd name="connsiteX164" fmla="*/ 380664 w 468941"/>
              <a:gd name="connsiteY164" fmla="*/ 88000 h 415072"/>
              <a:gd name="connsiteX165" fmla="*/ 378074 w 468941"/>
              <a:gd name="connsiteY165" fmla="*/ 85430 h 415072"/>
              <a:gd name="connsiteX166" fmla="*/ 375208 w 468941"/>
              <a:gd name="connsiteY166" fmla="*/ 82841 h 415072"/>
              <a:gd name="connsiteX167" fmla="*/ 372481 w 468941"/>
              <a:gd name="connsiteY167" fmla="*/ 80409 h 415072"/>
              <a:gd name="connsiteX168" fmla="*/ 369614 w 468941"/>
              <a:gd name="connsiteY168" fmla="*/ 78116 h 415072"/>
              <a:gd name="connsiteX169" fmla="*/ 366610 w 468941"/>
              <a:gd name="connsiteY169" fmla="*/ 75823 h 415072"/>
              <a:gd name="connsiteX170" fmla="*/ 363744 w 468941"/>
              <a:gd name="connsiteY170" fmla="*/ 73531 h 415072"/>
              <a:gd name="connsiteX171" fmla="*/ 360719 w 468941"/>
              <a:gd name="connsiteY171" fmla="*/ 71514 h 415072"/>
              <a:gd name="connsiteX172" fmla="*/ 357715 w 468941"/>
              <a:gd name="connsiteY172" fmla="*/ 69380 h 415072"/>
              <a:gd name="connsiteX173" fmla="*/ 351409 w 468941"/>
              <a:gd name="connsiteY173" fmla="*/ 65505 h 415072"/>
              <a:gd name="connsiteX174" fmla="*/ 345124 w 468941"/>
              <a:gd name="connsiteY174" fmla="*/ 61908 h 415072"/>
              <a:gd name="connsiteX175" fmla="*/ 338522 w 468941"/>
              <a:gd name="connsiteY175" fmla="*/ 58607 h 415072"/>
              <a:gd name="connsiteX176" fmla="*/ 331920 w 468941"/>
              <a:gd name="connsiteY176" fmla="*/ 55603 h 415072"/>
              <a:gd name="connsiteX177" fmla="*/ 325179 w 468941"/>
              <a:gd name="connsiteY177" fmla="*/ 52895 h 415072"/>
              <a:gd name="connsiteX178" fmla="*/ 318300 w 468941"/>
              <a:gd name="connsiteY178" fmla="*/ 50305 h 415072"/>
              <a:gd name="connsiteX179" fmla="*/ 311422 w 468941"/>
              <a:gd name="connsiteY179" fmla="*/ 48032 h 415072"/>
              <a:gd name="connsiteX180" fmla="*/ 304405 w 468941"/>
              <a:gd name="connsiteY180" fmla="*/ 46016 h 415072"/>
              <a:gd name="connsiteX181" fmla="*/ 297229 w 468941"/>
              <a:gd name="connsiteY181" fmla="*/ 44138 h 415072"/>
              <a:gd name="connsiteX182" fmla="*/ 290074 w 468941"/>
              <a:gd name="connsiteY182" fmla="*/ 42557 h 415072"/>
              <a:gd name="connsiteX183" fmla="*/ 282918 w 468941"/>
              <a:gd name="connsiteY183" fmla="*/ 41272 h 415072"/>
              <a:gd name="connsiteX184" fmla="*/ 275743 w 468941"/>
              <a:gd name="connsiteY184" fmla="*/ 40126 h 415072"/>
              <a:gd name="connsiteX185" fmla="*/ 268588 w 468941"/>
              <a:gd name="connsiteY185" fmla="*/ 39137 h 415072"/>
              <a:gd name="connsiteX186" fmla="*/ 261393 w 468941"/>
              <a:gd name="connsiteY186" fmla="*/ 38268 h 415072"/>
              <a:gd name="connsiteX187" fmla="*/ 254237 w 468941"/>
              <a:gd name="connsiteY187" fmla="*/ 37694 h 415072"/>
              <a:gd name="connsiteX188" fmla="*/ 247062 w 468941"/>
              <a:gd name="connsiteY188" fmla="*/ 37259 h 415072"/>
              <a:gd name="connsiteX189" fmla="*/ 240045 w 468941"/>
              <a:gd name="connsiteY189" fmla="*/ 36983 h 415072"/>
              <a:gd name="connsiteX190" fmla="*/ 233047 w 468941"/>
              <a:gd name="connsiteY190" fmla="*/ 36825 h 415072"/>
              <a:gd name="connsiteX191" fmla="*/ 237614 w 468941"/>
              <a:gd name="connsiteY191" fmla="*/ 0 h 415072"/>
              <a:gd name="connsiteX192" fmla="*/ 246350 w 468941"/>
              <a:gd name="connsiteY192" fmla="*/ 138 h 415072"/>
              <a:gd name="connsiteX193" fmla="*/ 254830 w 468941"/>
              <a:gd name="connsiteY193" fmla="*/ 415 h 415072"/>
              <a:gd name="connsiteX194" fmla="*/ 263409 w 468941"/>
              <a:gd name="connsiteY194" fmla="*/ 870 h 415072"/>
              <a:gd name="connsiteX195" fmla="*/ 271889 w 468941"/>
              <a:gd name="connsiteY195" fmla="*/ 1581 h 415072"/>
              <a:gd name="connsiteX196" fmla="*/ 280171 w 468941"/>
              <a:gd name="connsiteY196" fmla="*/ 2589 h 415072"/>
              <a:gd name="connsiteX197" fmla="*/ 288354 w 468941"/>
              <a:gd name="connsiteY197" fmla="*/ 3597 h 415072"/>
              <a:gd name="connsiteX198" fmla="*/ 296518 w 468941"/>
              <a:gd name="connsiteY198" fmla="*/ 4882 h 415072"/>
              <a:gd name="connsiteX199" fmla="*/ 304405 w 468941"/>
              <a:gd name="connsiteY199" fmla="*/ 6305 h 415072"/>
              <a:gd name="connsiteX200" fmla="*/ 312153 w 468941"/>
              <a:gd name="connsiteY200" fmla="*/ 7887 h 415072"/>
              <a:gd name="connsiteX201" fmla="*/ 319743 w 468941"/>
              <a:gd name="connsiteY201" fmla="*/ 9745 h 415072"/>
              <a:gd name="connsiteX202" fmla="*/ 327057 w 468941"/>
              <a:gd name="connsiteY202" fmla="*/ 11623 h 415072"/>
              <a:gd name="connsiteX203" fmla="*/ 334074 w 468941"/>
              <a:gd name="connsiteY203" fmla="*/ 13757 h 415072"/>
              <a:gd name="connsiteX204" fmla="*/ 340953 w 468941"/>
              <a:gd name="connsiteY204" fmla="*/ 15912 h 415072"/>
              <a:gd name="connsiteX205" fmla="*/ 347555 w 468941"/>
              <a:gd name="connsiteY205" fmla="*/ 18343 h 415072"/>
              <a:gd name="connsiteX206" fmla="*/ 353860 w 468941"/>
              <a:gd name="connsiteY206" fmla="*/ 20774 h 415072"/>
              <a:gd name="connsiteX207" fmla="*/ 359870 w 468941"/>
              <a:gd name="connsiteY207" fmla="*/ 23364 h 415072"/>
              <a:gd name="connsiteX208" fmla="*/ 363744 w 468941"/>
              <a:gd name="connsiteY208" fmla="*/ 25222 h 415072"/>
              <a:gd name="connsiteX209" fmla="*/ 367460 w 468941"/>
              <a:gd name="connsiteY209" fmla="*/ 27080 h 415072"/>
              <a:gd name="connsiteX210" fmla="*/ 371196 w 468941"/>
              <a:gd name="connsiteY210" fmla="*/ 29096 h 415072"/>
              <a:gd name="connsiteX211" fmla="*/ 374932 w 468941"/>
              <a:gd name="connsiteY211" fmla="*/ 31251 h 415072"/>
              <a:gd name="connsiteX212" fmla="*/ 378509 w 468941"/>
              <a:gd name="connsiteY212" fmla="*/ 33405 h 415072"/>
              <a:gd name="connsiteX213" fmla="*/ 382087 w 468941"/>
              <a:gd name="connsiteY213" fmla="*/ 35540 h 415072"/>
              <a:gd name="connsiteX214" fmla="*/ 385526 w 468941"/>
              <a:gd name="connsiteY214" fmla="*/ 37833 h 415072"/>
              <a:gd name="connsiteX215" fmla="*/ 389104 w 468941"/>
              <a:gd name="connsiteY215" fmla="*/ 40284 h 415072"/>
              <a:gd name="connsiteX216" fmla="*/ 392405 w 468941"/>
              <a:gd name="connsiteY216" fmla="*/ 42715 h 415072"/>
              <a:gd name="connsiteX217" fmla="*/ 395845 w 468941"/>
              <a:gd name="connsiteY217" fmla="*/ 45304 h 415072"/>
              <a:gd name="connsiteX218" fmla="*/ 399007 w 468941"/>
              <a:gd name="connsiteY218" fmla="*/ 48032 h 415072"/>
              <a:gd name="connsiteX219" fmla="*/ 402308 w 468941"/>
              <a:gd name="connsiteY219" fmla="*/ 50740 h 415072"/>
              <a:gd name="connsiteX220" fmla="*/ 405451 w 468941"/>
              <a:gd name="connsiteY220" fmla="*/ 53468 h 415072"/>
              <a:gd name="connsiteX221" fmla="*/ 408456 w 468941"/>
              <a:gd name="connsiteY221" fmla="*/ 56334 h 415072"/>
              <a:gd name="connsiteX222" fmla="*/ 411618 w 468941"/>
              <a:gd name="connsiteY222" fmla="*/ 59200 h 415072"/>
              <a:gd name="connsiteX223" fmla="*/ 414484 w 468941"/>
              <a:gd name="connsiteY223" fmla="*/ 62205 h 415072"/>
              <a:gd name="connsiteX224" fmla="*/ 417351 w 468941"/>
              <a:gd name="connsiteY224" fmla="*/ 65209 h 415072"/>
              <a:gd name="connsiteX225" fmla="*/ 420197 w 468941"/>
              <a:gd name="connsiteY225" fmla="*/ 68372 h 415072"/>
              <a:gd name="connsiteX226" fmla="*/ 422925 w 468941"/>
              <a:gd name="connsiteY226" fmla="*/ 71514 h 415072"/>
              <a:gd name="connsiteX227" fmla="*/ 425653 w 468941"/>
              <a:gd name="connsiteY227" fmla="*/ 74815 h 415072"/>
              <a:gd name="connsiteX228" fmla="*/ 428242 w 468941"/>
              <a:gd name="connsiteY228" fmla="*/ 78116 h 415072"/>
              <a:gd name="connsiteX229" fmla="*/ 430812 w 468941"/>
              <a:gd name="connsiteY229" fmla="*/ 81417 h 415072"/>
              <a:gd name="connsiteX230" fmla="*/ 433243 w 468941"/>
              <a:gd name="connsiteY230" fmla="*/ 84857 h 415072"/>
              <a:gd name="connsiteX231" fmla="*/ 435694 w 468941"/>
              <a:gd name="connsiteY231" fmla="*/ 88296 h 415072"/>
              <a:gd name="connsiteX232" fmla="*/ 437967 w 468941"/>
              <a:gd name="connsiteY232" fmla="*/ 91874 h 415072"/>
              <a:gd name="connsiteX233" fmla="*/ 440141 w 468941"/>
              <a:gd name="connsiteY233" fmla="*/ 95471 h 415072"/>
              <a:gd name="connsiteX234" fmla="*/ 442276 w 468941"/>
              <a:gd name="connsiteY234" fmla="*/ 99029 h 415072"/>
              <a:gd name="connsiteX235" fmla="*/ 444431 w 468941"/>
              <a:gd name="connsiteY235" fmla="*/ 102765 h 415072"/>
              <a:gd name="connsiteX236" fmla="*/ 446447 w 468941"/>
              <a:gd name="connsiteY236" fmla="*/ 106501 h 415072"/>
              <a:gd name="connsiteX237" fmla="*/ 448305 w 468941"/>
              <a:gd name="connsiteY237" fmla="*/ 110237 h 415072"/>
              <a:gd name="connsiteX238" fmla="*/ 450163 w 468941"/>
              <a:gd name="connsiteY238" fmla="*/ 114091 h 415072"/>
              <a:gd name="connsiteX239" fmla="*/ 451883 w 468941"/>
              <a:gd name="connsiteY239" fmla="*/ 117827 h 415072"/>
              <a:gd name="connsiteX240" fmla="*/ 455026 w 468941"/>
              <a:gd name="connsiteY240" fmla="*/ 125694 h 415072"/>
              <a:gd name="connsiteX241" fmla="*/ 457912 w 468941"/>
              <a:gd name="connsiteY241" fmla="*/ 133600 h 415072"/>
              <a:gd name="connsiteX242" fmla="*/ 460481 w 468941"/>
              <a:gd name="connsiteY242" fmla="*/ 141467 h 415072"/>
              <a:gd name="connsiteX243" fmla="*/ 461628 w 468941"/>
              <a:gd name="connsiteY243" fmla="*/ 145638 h 415072"/>
              <a:gd name="connsiteX244" fmla="*/ 462794 w 468941"/>
              <a:gd name="connsiteY244" fmla="*/ 149651 h 415072"/>
              <a:gd name="connsiteX245" fmla="*/ 463782 w 468941"/>
              <a:gd name="connsiteY245" fmla="*/ 153801 h 415072"/>
              <a:gd name="connsiteX246" fmla="*/ 464632 w 468941"/>
              <a:gd name="connsiteY246" fmla="*/ 157814 h 415072"/>
              <a:gd name="connsiteX247" fmla="*/ 465502 w 468941"/>
              <a:gd name="connsiteY247" fmla="*/ 161965 h 415072"/>
              <a:gd name="connsiteX248" fmla="*/ 466213 w 468941"/>
              <a:gd name="connsiteY248" fmla="*/ 166116 h 415072"/>
              <a:gd name="connsiteX249" fmla="*/ 466925 w 468941"/>
              <a:gd name="connsiteY249" fmla="*/ 170287 h 415072"/>
              <a:gd name="connsiteX250" fmla="*/ 467518 w 468941"/>
              <a:gd name="connsiteY250" fmla="*/ 174437 h 415072"/>
              <a:gd name="connsiteX251" fmla="*/ 467933 w 468941"/>
              <a:gd name="connsiteY251" fmla="*/ 178588 h 415072"/>
              <a:gd name="connsiteX252" fmla="*/ 468368 w 468941"/>
              <a:gd name="connsiteY252" fmla="*/ 182759 h 415072"/>
              <a:gd name="connsiteX253" fmla="*/ 468645 w 468941"/>
              <a:gd name="connsiteY253" fmla="*/ 186910 h 415072"/>
              <a:gd name="connsiteX254" fmla="*/ 468803 w 468941"/>
              <a:gd name="connsiteY254" fmla="*/ 191061 h 415072"/>
              <a:gd name="connsiteX255" fmla="*/ 468941 w 468941"/>
              <a:gd name="connsiteY255" fmla="*/ 195370 h 415072"/>
              <a:gd name="connsiteX256" fmla="*/ 468941 w 468941"/>
              <a:gd name="connsiteY256" fmla="*/ 199521 h 415072"/>
              <a:gd name="connsiteX257" fmla="*/ 468803 w 468941"/>
              <a:gd name="connsiteY257" fmla="*/ 203672 h 415072"/>
              <a:gd name="connsiteX258" fmla="*/ 468645 w 468941"/>
              <a:gd name="connsiteY258" fmla="*/ 207823 h 415072"/>
              <a:gd name="connsiteX259" fmla="*/ 468368 w 468941"/>
              <a:gd name="connsiteY259" fmla="*/ 212112 h 415072"/>
              <a:gd name="connsiteX260" fmla="*/ 468072 w 468941"/>
              <a:gd name="connsiteY260" fmla="*/ 216263 h 415072"/>
              <a:gd name="connsiteX261" fmla="*/ 467518 w 468941"/>
              <a:gd name="connsiteY261" fmla="*/ 220434 h 415072"/>
              <a:gd name="connsiteX262" fmla="*/ 467063 w 468941"/>
              <a:gd name="connsiteY262" fmla="*/ 224585 h 415072"/>
              <a:gd name="connsiteX263" fmla="*/ 466352 w 468941"/>
              <a:gd name="connsiteY263" fmla="*/ 228735 h 415072"/>
              <a:gd name="connsiteX264" fmla="*/ 465640 w 468941"/>
              <a:gd name="connsiteY264" fmla="*/ 232906 h 415072"/>
              <a:gd name="connsiteX265" fmla="*/ 464790 w 468941"/>
              <a:gd name="connsiteY265" fmla="*/ 236919 h 415072"/>
              <a:gd name="connsiteX266" fmla="*/ 463782 w 468941"/>
              <a:gd name="connsiteY266" fmla="*/ 241050 h 415072"/>
              <a:gd name="connsiteX267" fmla="*/ 462794 w 468941"/>
              <a:gd name="connsiteY267" fmla="*/ 245062 h 415072"/>
              <a:gd name="connsiteX268" fmla="*/ 461628 w 468941"/>
              <a:gd name="connsiteY268" fmla="*/ 249233 h 415072"/>
              <a:gd name="connsiteX269" fmla="*/ 460343 w 468941"/>
              <a:gd name="connsiteY269" fmla="*/ 253246 h 415072"/>
              <a:gd name="connsiteX270" fmla="*/ 458900 w 468941"/>
              <a:gd name="connsiteY270" fmla="*/ 257258 h 415072"/>
              <a:gd name="connsiteX271" fmla="*/ 457477 w 468941"/>
              <a:gd name="connsiteY271" fmla="*/ 261271 h 415072"/>
              <a:gd name="connsiteX272" fmla="*/ 456034 w 468941"/>
              <a:gd name="connsiteY272" fmla="*/ 265283 h 415072"/>
              <a:gd name="connsiteX273" fmla="*/ 454314 w 468941"/>
              <a:gd name="connsiteY273" fmla="*/ 269158 h 415072"/>
              <a:gd name="connsiteX274" fmla="*/ 452594 w 468941"/>
              <a:gd name="connsiteY274" fmla="*/ 273032 h 415072"/>
              <a:gd name="connsiteX275" fmla="*/ 450875 w 468941"/>
              <a:gd name="connsiteY275" fmla="*/ 276906 h 415072"/>
              <a:gd name="connsiteX276" fmla="*/ 449017 w 468941"/>
              <a:gd name="connsiteY276" fmla="*/ 280622 h 415072"/>
              <a:gd name="connsiteX277" fmla="*/ 447000 w 468941"/>
              <a:gd name="connsiteY277" fmla="*/ 284358 h 415072"/>
              <a:gd name="connsiteX278" fmla="*/ 445004 w 468941"/>
              <a:gd name="connsiteY278" fmla="*/ 288074 h 415072"/>
              <a:gd name="connsiteX279" fmla="*/ 442849 w 468941"/>
              <a:gd name="connsiteY279" fmla="*/ 291671 h 415072"/>
              <a:gd name="connsiteX280" fmla="*/ 440715 w 468941"/>
              <a:gd name="connsiteY280" fmla="*/ 295249 h 415072"/>
              <a:gd name="connsiteX281" fmla="*/ 436129 w 468941"/>
              <a:gd name="connsiteY281" fmla="*/ 302266 h 415072"/>
              <a:gd name="connsiteX282" fmla="*/ 431108 w 468941"/>
              <a:gd name="connsiteY282" fmla="*/ 309145 h 415072"/>
              <a:gd name="connsiteX283" fmla="*/ 426087 w 468941"/>
              <a:gd name="connsiteY283" fmla="*/ 315885 h 415072"/>
              <a:gd name="connsiteX284" fmla="*/ 420652 w 468941"/>
              <a:gd name="connsiteY284" fmla="*/ 322329 h 415072"/>
              <a:gd name="connsiteX285" fmla="*/ 414900 w 468941"/>
              <a:gd name="connsiteY285" fmla="*/ 328634 h 415072"/>
              <a:gd name="connsiteX286" fmla="*/ 409029 w 468941"/>
              <a:gd name="connsiteY286" fmla="*/ 334663 h 415072"/>
              <a:gd name="connsiteX287" fmla="*/ 403020 w 468941"/>
              <a:gd name="connsiteY287" fmla="*/ 340534 h 415072"/>
              <a:gd name="connsiteX288" fmla="*/ 396714 w 468941"/>
              <a:gd name="connsiteY288" fmla="*/ 346266 h 415072"/>
              <a:gd name="connsiteX289" fmla="*/ 390270 w 468941"/>
              <a:gd name="connsiteY289" fmla="*/ 351721 h 415072"/>
              <a:gd name="connsiteX290" fmla="*/ 383668 w 468941"/>
              <a:gd name="connsiteY290" fmla="*/ 357019 h 415072"/>
              <a:gd name="connsiteX291" fmla="*/ 376355 w 468941"/>
              <a:gd name="connsiteY291" fmla="*/ 362474 h 415072"/>
              <a:gd name="connsiteX292" fmla="*/ 368745 w 468941"/>
              <a:gd name="connsiteY292" fmla="*/ 367633 h 415072"/>
              <a:gd name="connsiteX293" fmla="*/ 361174 w 468941"/>
              <a:gd name="connsiteY293" fmla="*/ 372515 h 415072"/>
              <a:gd name="connsiteX294" fmla="*/ 353267 w 468941"/>
              <a:gd name="connsiteY294" fmla="*/ 377081 h 415072"/>
              <a:gd name="connsiteX295" fmla="*/ 345242 w 468941"/>
              <a:gd name="connsiteY295" fmla="*/ 381549 h 415072"/>
              <a:gd name="connsiteX296" fmla="*/ 337098 w 468941"/>
              <a:gd name="connsiteY296" fmla="*/ 385680 h 415072"/>
              <a:gd name="connsiteX297" fmla="*/ 328777 w 468941"/>
              <a:gd name="connsiteY297" fmla="*/ 389574 h 415072"/>
              <a:gd name="connsiteX298" fmla="*/ 320317 w 468941"/>
              <a:gd name="connsiteY298" fmla="*/ 393132 h 415072"/>
              <a:gd name="connsiteX299" fmla="*/ 311857 w 468941"/>
              <a:gd name="connsiteY299" fmla="*/ 396591 h 415072"/>
              <a:gd name="connsiteX300" fmla="*/ 303258 w 468941"/>
              <a:gd name="connsiteY300" fmla="*/ 399595 h 415072"/>
              <a:gd name="connsiteX301" fmla="*/ 294502 w 468941"/>
              <a:gd name="connsiteY301" fmla="*/ 402461 h 415072"/>
              <a:gd name="connsiteX302" fmla="*/ 285626 w 468941"/>
              <a:gd name="connsiteY302" fmla="*/ 405031 h 415072"/>
              <a:gd name="connsiteX303" fmla="*/ 276890 w 468941"/>
              <a:gd name="connsiteY303" fmla="*/ 407186 h 415072"/>
              <a:gd name="connsiteX304" fmla="*/ 267856 w 468941"/>
              <a:gd name="connsiteY304" fmla="*/ 409182 h 415072"/>
              <a:gd name="connsiteX305" fmla="*/ 258981 w 468941"/>
              <a:gd name="connsiteY305" fmla="*/ 410921 h 415072"/>
              <a:gd name="connsiteX306" fmla="*/ 249948 w 468941"/>
              <a:gd name="connsiteY306" fmla="*/ 412345 h 415072"/>
              <a:gd name="connsiteX307" fmla="*/ 240341 w 468941"/>
              <a:gd name="connsiteY307" fmla="*/ 413491 h 415072"/>
              <a:gd name="connsiteX308" fmla="*/ 230755 w 468941"/>
              <a:gd name="connsiteY308" fmla="*/ 414361 h 415072"/>
              <a:gd name="connsiteX309" fmla="*/ 225892 w 468941"/>
              <a:gd name="connsiteY309" fmla="*/ 414657 h 415072"/>
              <a:gd name="connsiteX310" fmla="*/ 221010 w 468941"/>
              <a:gd name="connsiteY310" fmla="*/ 414934 h 415072"/>
              <a:gd name="connsiteX311" fmla="*/ 216266 w 468941"/>
              <a:gd name="connsiteY311" fmla="*/ 415072 h 415072"/>
              <a:gd name="connsiteX312" fmla="*/ 211423 w 468941"/>
              <a:gd name="connsiteY312" fmla="*/ 415072 h 415072"/>
              <a:gd name="connsiteX313" fmla="*/ 206540 w 468941"/>
              <a:gd name="connsiteY313" fmla="*/ 415072 h 415072"/>
              <a:gd name="connsiteX314" fmla="*/ 201797 w 468941"/>
              <a:gd name="connsiteY314" fmla="*/ 414934 h 415072"/>
              <a:gd name="connsiteX315" fmla="*/ 196914 w 468941"/>
              <a:gd name="connsiteY315" fmla="*/ 414657 h 415072"/>
              <a:gd name="connsiteX316" fmla="*/ 192190 w 468941"/>
              <a:gd name="connsiteY316" fmla="*/ 414361 h 415072"/>
              <a:gd name="connsiteX317" fmla="*/ 187327 w 468941"/>
              <a:gd name="connsiteY317" fmla="*/ 413926 h 415072"/>
              <a:gd name="connsiteX318" fmla="*/ 182603 w 468941"/>
              <a:gd name="connsiteY318" fmla="*/ 413491 h 415072"/>
              <a:gd name="connsiteX319" fmla="*/ 177859 w 468941"/>
              <a:gd name="connsiteY319" fmla="*/ 412779 h 415072"/>
              <a:gd name="connsiteX320" fmla="*/ 173135 w 468941"/>
              <a:gd name="connsiteY320" fmla="*/ 412206 h 415072"/>
              <a:gd name="connsiteX321" fmla="*/ 168411 w 468941"/>
              <a:gd name="connsiteY321" fmla="*/ 411356 h 415072"/>
              <a:gd name="connsiteX322" fmla="*/ 163687 w 468941"/>
              <a:gd name="connsiteY322" fmla="*/ 410487 h 415072"/>
              <a:gd name="connsiteX323" fmla="*/ 158962 w 468941"/>
              <a:gd name="connsiteY323" fmla="*/ 409478 h 415072"/>
              <a:gd name="connsiteX324" fmla="*/ 154218 w 468941"/>
              <a:gd name="connsiteY324" fmla="*/ 408470 h 415072"/>
              <a:gd name="connsiteX325" fmla="*/ 149633 w 468941"/>
              <a:gd name="connsiteY325" fmla="*/ 407186 h 415072"/>
              <a:gd name="connsiteX326" fmla="*/ 144908 w 468941"/>
              <a:gd name="connsiteY326" fmla="*/ 406039 h 415072"/>
              <a:gd name="connsiteX327" fmla="*/ 140323 w 468941"/>
              <a:gd name="connsiteY327" fmla="*/ 404616 h 415072"/>
              <a:gd name="connsiteX328" fmla="*/ 135717 w 468941"/>
              <a:gd name="connsiteY328" fmla="*/ 403173 h 415072"/>
              <a:gd name="connsiteX329" fmla="*/ 131151 w 468941"/>
              <a:gd name="connsiteY329" fmla="*/ 401611 h 415072"/>
              <a:gd name="connsiteX330" fmla="*/ 126703 w 468941"/>
              <a:gd name="connsiteY330" fmla="*/ 399892 h 415072"/>
              <a:gd name="connsiteX331" fmla="*/ 122256 w 468941"/>
              <a:gd name="connsiteY331" fmla="*/ 398152 h 415072"/>
              <a:gd name="connsiteX332" fmla="*/ 117828 w 468941"/>
              <a:gd name="connsiteY332" fmla="*/ 396294 h 415072"/>
              <a:gd name="connsiteX333" fmla="*/ 113381 w 468941"/>
              <a:gd name="connsiteY333" fmla="*/ 394298 h 415072"/>
              <a:gd name="connsiteX334" fmla="*/ 108933 w 468941"/>
              <a:gd name="connsiteY334" fmla="*/ 392124 h 415072"/>
              <a:gd name="connsiteX335" fmla="*/ 104624 w 468941"/>
              <a:gd name="connsiteY335" fmla="*/ 389989 h 415072"/>
              <a:gd name="connsiteX336" fmla="*/ 100335 w 468941"/>
              <a:gd name="connsiteY336" fmla="*/ 387696 h 415072"/>
              <a:gd name="connsiteX337" fmla="*/ 96461 w 468941"/>
              <a:gd name="connsiteY337" fmla="*/ 385561 h 415072"/>
              <a:gd name="connsiteX338" fmla="*/ 92586 w 468941"/>
              <a:gd name="connsiteY338" fmla="*/ 383249 h 415072"/>
              <a:gd name="connsiteX339" fmla="*/ 88732 w 468941"/>
              <a:gd name="connsiteY339" fmla="*/ 380817 h 415072"/>
              <a:gd name="connsiteX340" fmla="*/ 84996 w 468941"/>
              <a:gd name="connsiteY340" fmla="*/ 378366 h 415072"/>
              <a:gd name="connsiteX341" fmla="*/ 81260 w 468941"/>
              <a:gd name="connsiteY341" fmla="*/ 375935 h 415072"/>
              <a:gd name="connsiteX342" fmla="*/ 77682 w 468941"/>
              <a:gd name="connsiteY342" fmla="*/ 373365 h 415072"/>
              <a:gd name="connsiteX343" fmla="*/ 74105 w 468941"/>
              <a:gd name="connsiteY343" fmla="*/ 370638 h 415072"/>
              <a:gd name="connsiteX344" fmla="*/ 70665 w 468941"/>
              <a:gd name="connsiteY344" fmla="*/ 367910 h 415072"/>
              <a:gd name="connsiteX345" fmla="*/ 67226 w 468941"/>
              <a:gd name="connsiteY345" fmla="*/ 365044 h 415072"/>
              <a:gd name="connsiteX346" fmla="*/ 63787 w 468941"/>
              <a:gd name="connsiteY346" fmla="*/ 362178 h 415072"/>
              <a:gd name="connsiteX347" fmla="*/ 60486 w 468941"/>
              <a:gd name="connsiteY347" fmla="*/ 359173 h 415072"/>
              <a:gd name="connsiteX348" fmla="*/ 57185 w 468941"/>
              <a:gd name="connsiteY348" fmla="*/ 356169 h 415072"/>
              <a:gd name="connsiteX349" fmla="*/ 54042 w 468941"/>
              <a:gd name="connsiteY349" fmla="*/ 353006 h 415072"/>
              <a:gd name="connsiteX350" fmla="*/ 51037 w 468941"/>
              <a:gd name="connsiteY350" fmla="*/ 349863 h 415072"/>
              <a:gd name="connsiteX351" fmla="*/ 48013 w 468941"/>
              <a:gd name="connsiteY351" fmla="*/ 346562 h 415072"/>
              <a:gd name="connsiteX352" fmla="*/ 45008 w 468941"/>
              <a:gd name="connsiteY352" fmla="*/ 343261 h 415072"/>
              <a:gd name="connsiteX353" fmla="*/ 42142 w 468941"/>
              <a:gd name="connsiteY353" fmla="*/ 339822 h 415072"/>
              <a:gd name="connsiteX354" fmla="*/ 39414 w 468941"/>
              <a:gd name="connsiteY354" fmla="*/ 336383 h 415072"/>
              <a:gd name="connsiteX355" fmla="*/ 36687 w 468941"/>
              <a:gd name="connsiteY355" fmla="*/ 332805 h 415072"/>
              <a:gd name="connsiteX356" fmla="*/ 34117 w 468941"/>
              <a:gd name="connsiteY356" fmla="*/ 329208 h 415072"/>
              <a:gd name="connsiteX357" fmla="*/ 31547 w 468941"/>
              <a:gd name="connsiteY357" fmla="*/ 325630 h 415072"/>
              <a:gd name="connsiteX358" fmla="*/ 29096 w 468941"/>
              <a:gd name="connsiteY358" fmla="*/ 321894 h 415072"/>
              <a:gd name="connsiteX359" fmla="*/ 26823 w 468941"/>
              <a:gd name="connsiteY359" fmla="*/ 318178 h 415072"/>
              <a:gd name="connsiteX360" fmla="*/ 24511 w 468941"/>
              <a:gd name="connsiteY360" fmla="*/ 314304 h 415072"/>
              <a:gd name="connsiteX361" fmla="*/ 22356 w 468941"/>
              <a:gd name="connsiteY361" fmla="*/ 310449 h 415072"/>
              <a:gd name="connsiteX362" fmla="*/ 20221 w 468941"/>
              <a:gd name="connsiteY362" fmla="*/ 306555 h 415072"/>
              <a:gd name="connsiteX363" fmla="*/ 18205 w 468941"/>
              <a:gd name="connsiteY363" fmla="*/ 302543 h 415072"/>
              <a:gd name="connsiteX364" fmla="*/ 16347 w 468941"/>
              <a:gd name="connsiteY364" fmla="*/ 298530 h 415072"/>
              <a:gd name="connsiteX365" fmla="*/ 14627 w 468941"/>
              <a:gd name="connsiteY365" fmla="*/ 294379 h 415072"/>
              <a:gd name="connsiteX366" fmla="*/ 12908 w 468941"/>
              <a:gd name="connsiteY366" fmla="*/ 290228 h 415072"/>
              <a:gd name="connsiteX367" fmla="*/ 11326 w 468941"/>
              <a:gd name="connsiteY367" fmla="*/ 286078 h 415072"/>
              <a:gd name="connsiteX368" fmla="*/ 9765 w 468941"/>
              <a:gd name="connsiteY368" fmla="*/ 281768 h 415072"/>
              <a:gd name="connsiteX369" fmla="*/ 8322 w 468941"/>
              <a:gd name="connsiteY369" fmla="*/ 277341 h 415072"/>
              <a:gd name="connsiteX370" fmla="*/ 7017 w 468941"/>
              <a:gd name="connsiteY370" fmla="*/ 272893 h 415072"/>
              <a:gd name="connsiteX371" fmla="*/ 5890 w 468941"/>
              <a:gd name="connsiteY371" fmla="*/ 268308 h 415072"/>
              <a:gd name="connsiteX372" fmla="*/ 4744 w 468941"/>
              <a:gd name="connsiteY372" fmla="*/ 263860 h 415072"/>
              <a:gd name="connsiteX373" fmla="*/ 3736 w 468941"/>
              <a:gd name="connsiteY373" fmla="*/ 259274 h 415072"/>
              <a:gd name="connsiteX374" fmla="*/ 2866 w 468941"/>
              <a:gd name="connsiteY374" fmla="*/ 254689 h 415072"/>
              <a:gd name="connsiteX375" fmla="*/ 2155 w 468941"/>
              <a:gd name="connsiteY375" fmla="*/ 250083 h 415072"/>
              <a:gd name="connsiteX376" fmla="*/ 1581 w 468941"/>
              <a:gd name="connsiteY376" fmla="*/ 245517 h 415072"/>
              <a:gd name="connsiteX377" fmla="*/ 1008 w 468941"/>
              <a:gd name="connsiteY377" fmla="*/ 240931 h 415072"/>
              <a:gd name="connsiteX378" fmla="*/ 573 w 468941"/>
              <a:gd name="connsiteY378" fmla="*/ 236326 h 415072"/>
              <a:gd name="connsiteX379" fmla="*/ 277 w 468941"/>
              <a:gd name="connsiteY379" fmla="*/ 231602 h 415072"/>
              <a:gd name="connsiteX380" fmla="*/ 0 w 468941"/>
              <a:gd name="connsiteY380" fmla="*/ 227016 h 415072"/>
              <a:gd name="connsiteX381" fmla="*/ 0 w 468941"/>
              <a:gd name="connsiteY381" fmla="*/ 222450 h 415072"/>
              <a:gd name="connsiteX382" fmla="*/ 0 w 468941"/>
              <a:gd name="connsiteY382" fmla="*/ 217706 h 415072"/>
              <a:gd name="connsiteX383" fmla="*/ 0 w 468941"/>
              <a:gd name="connsiteY383" fmla="*/ 213120 h 415072"/>
              <a:gd name="connsiteX384" fmla="*/ 277 w 468941"/>
              <a:gd name="connsiteY384" fmla="*/ 208534 h 415072"/>
              <a:gd name="connsiteX385" fmla="*/ 573 w 468941"/>
              <a:gd name="connsiteY385" fmla="*/ 203830 h 415072"/>
              <a:gd name="connsiteX386" fmla="*/ 1008 w 468941"/>
              <a:gd name="connsiteY386" fmla="*/ 199224 h 415072"/>
              <a:gd name="connsiteX387" fmla="*/ 1581 w 468941"/>
              <a:gd name="connsiteY387" fmla="*/ 194639 h 415072"/>
              <a:gd name="connsiteX388" fmla="*/ 2155 w 468941"/>
              <a:gd name="connsiteY388" fmla="*/ 190073 h 415072"/>
              <a:gd name="connsiteX389" fmla="*/ 2866 w 468941"/>
              <a:gd name="connsiteY389" fmla="*/ 185467 h 415072"/>
              <a:gd name="connsiteX390" fmla="*/ 3736 w 468941"/>
              <a:gd name="connsiteY390" fmla="*/ 180881 h 415072"/>
              <a:gd name="connsiteX391" fmla="*/ 4744 w 468941"/>
              <a:gd name="connsiteY391" fmla="*/ 176296 h 415072"/>
              <a:gd name="connsiteX392" fmla="*/ 5752 w 468941"/>
              <a:gd name="connsiteY392" fmla="*/ 171710 h 415072"/>
              <a:gd name="connsiteX393" fmla="*/ 6879 w 468941"/>
              <a:gd name="connsiteY393" fmla="*/ 167262 h 415072"/>
              <a:gd name="connsiteX394" fmla="*/ 8025 w 468941"/>
              <a:gd name="connsiteY394" fmla="*/ 162815 h 415072"/>
              <a:gd name="connsiteX395" fmla="*/ 9468 w 468941"/>
              <a:gd name="connsiteY395" fmla="*/ 158229 h 415072"/>
              <a:gd name="connsiteX396" fmla="*/ 10891 w 468941"/>
              <a:gd name="connsiteY396" fmla="*/ 153940 h 415072"/>
              <a:gd name="connsiteX397" fmla="*/ 12334 w 468941"/>
              <a:gd name="connsiteY397" fmla="*/ 149492 h 415072"/>
              <a:gd name="connsiteX398" fmla="*/ 14054 w 468941"/>
              <a:gd name="connsiteY398" fmla="*/ 145183 h 415072"/>
              <a:gd name="connsiteX399" fmla="*/ 15774 w 468941"/>
              <a:gd name="connsiteY399" fmla="*/ 140756 h 415072"/>
              <a:gd name="connsiteX400" fmla="*/ 17493 w 468941"/>
              <a:gd name="connsiteY400" fmla="*/ 136605 h 415072"/>
              <a:gd name="connsiteX401" fmla="*/ 19351 w 468941"/>
              <a:gd name="connsiteY401" fmla="*/ 132592 h 415072"/>
              <a:gd name="connsiteX402" fmla="*/ 21229 w 468941"/>
              <a:gd name="connsiteY402" fmla="*/ 128580 h 415072"/>
              <a:gd name="connsiteX403" fmla="*/ 23068 w 468941"/>
              <a:gd name="connsiteY403" fmla="*/ 124706 h 415072"/>
              <a:gd name="connsiteX404" fmla="*/ 25242 w 468941"/>
              <a:gd name="connsiteY404" fmla="*/ 120831 h 415072"/>
              <a:gd name="connsiteX405" fmla="*/ 27238 w 468941"/>
              <a:gd name="connsiteY405" fmla="*/ 116957 h 415072"/>
              <a:gd name="connsiteX406" fmla="*/ 29373 w 468941"/>
              <a:gd name="connsiteY406" fmla="*/ 113241 h 415072"/>
              <a:gd name="connsiteX407" fmla="*/ 33979 w 468941"/>
              <a:gd name="connsiteY407" fmla="*/ 105789 h 415072"/>
              <a:gd name="connsiteX408" fmla="*/ 38861 w 468941"/>
              <a:gd name="connsiteY408" fmla="*/ 98614 h 415072"/>
              <a:gd name="connsiteX409" fmla="*/ 44000 w 468941"/>
              <a:gd name="connsiteY409" fmla="*/ 91459 h 415072"/>
              <a:gd name="connsiteX410" fmla="*/ 49436 w 468941"/>
              <a:gd name="connsiteY410" fmla="*/ 84699 h 415072"/>
              <a:gd name="connsiteX411" fmla="*/ 55050 w 468941"/>
              <a:gd name="connsiteY411" fmla="*/ 77958 h 415072"/>
              <a:gd name="connsiteX412" fmla="*/ 60920 w 468941"/>
              <a:gd name="connsiteY412" fmla="*/ 71514 h 415072"/>
              <a:gd name="connsiteX413" fmla="*/ 67088 w 468941"/>
              <a:gd name="connsiteY413" fmla="*/ 65209 h 415072"/>
              <a:gd name="connsiteX414" fmla="*/ 73393 w 468941"/>
              <a:gd name="connsiteY414" fmla="*/ 59200 h 415072"/>
              <a:gd name="connsiteX415" fmla="*/ 79995 w 468941"/>
              <a:gd name="connsiteY415" fmla="*/ 53468 h 415072"/>
              <a:gd name="connsiteX416" fmla="*/ 86716 w 468941"/>
              <a:gd name="connsiteY416" fmla="*/ 47874 h 415072"/>
              <a:gd name="connsiteX417" fmla="*/ 93595 w 468941"/>
              <a:gd name="connsiteY417" fmla="*/ 42557 h 415072"/>
              <a:gd name="connsiteX418" fmla="*/ 100612 w 468941"/>
              <a:gd name="connsiteY418" fmla="*/ 37536 h 415072"/>
              <a:gd name="connsiteX419" fmla="*/ 107925 w 468941"/>
              <a:gd name="connsiteY419" fmla="*/ 32693 h 415072"/>
              <a:gd name="connsiteX420" fmla="*/ 111365 w 468941"/>
              <a:gd name="connsiteY420" fmla="*/ 30519 h 415072"/>
              <a:gd name="connsiteX421" fmla="*/ 114804 w 468941"/>
              <a:gd name="connsiteY421" fmla="*/ 28523 h 415072"/>
              <a:gd name="connsiteX422" fmla="*/ 118382 w 468941"/>
              <a:gd name="connsiteY422" fmla="*/ 26507 h 415072"/>
              <a:gd name="connsiteX423" fmla="*/ 121960 w 468941"/>
              <a:gd name="connsiteY423" fmla="*/ 24649 h 415072"/>
              <a:gd name="connsiteX424" fmla="*/ 125695 w 468941"/>
              <a:gd name="connsiteY424" fmla="*/ 22791 h 415072"/>
              <a:gd name="connsiteX425" fmla="*/ 129431 w 468941"/>
              <a:gd name="connsiteY425" fmla="*/ 21071 h 415072"/>
              <a:gd name="connsiteX426" fmla="*/ 133167 w 468941"/>
              <a:gd name="connsiteY426" fmla="*/ 19351 h 415072"/>
              <a:gd name="connsiteX427" fmla="*/ 137022 w 468941"/>
              <a:gd name="connsiteY427" fmla="*/ 17770 h 415072"/>
              <a:gd name="connsiteX428" fmla="*/ 144750 w 468941"/>
              <a:gd name="connsiteY428" fmla="*/ 14765 h 415072"/>
              <a:gd name="connsiteX429" fmla="*/ 152637 w 468941"/>
              <a:gd name="connsiteY429" fmla="*/ 12176 h 415072"/>
              <a:gd name="connsiteX430" fmla="*/ 160801 w 468941"/>
              <a:gd name="connsiteY430" fmla="*/ 9745 h 415072"/>
              <a:gd name="connsiteX431" fmla="*/ 169122 w 468941"/>
              <a:gd name="connsiteY431" fmla="*/ 7610 h 415072"/>
              <a:gd name="connsiteX432" fmla="*/ 177444 w 468941"/>
              <a:gd name="connsiteY432" fmla="*/ 5890 h 415072"/>
              <a:gd name="connsiteX433" fmla="*/ 185884 w 468941"/>
              <a:gd name="connsiteY433" fmla="*/ 4309 h 415072"/>
              <a:gd name="connsiteX434" fmla="*/ 194364 w 468941"/>
              <a:gd name="connsiteY434" fmla="*/ 2866 h 415072"/>
              <a:gd name="connsiteX435" fmla="*/ 202943 w 468941"/>
              <a:gd name="connsiteY435" fmla="*/ 1878 h 415072"/>
              <a:gd name="connsiteX436" fmla="*/ 211700 w 468941"/>
              <a:gd name="connsiteY436" fmla="*/ 1008 h 415072"/>
              <a:gd name="connsiteX437" fmla="*/ 220298 w 468941"/>
              <a:gd name="connsiteY437" fmla="*/ 415 h 415072"/>
              <a:gd name="connsiteX438" fmla="*/ 229035 w 468941"/>
              <a:gd name="connsiteY438" fmla="*/ 138 h 415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Lst>
            <a:rect l="l" t="t" r="r" b="b"/>
            <a:pathLst>
              <a:path w="468941" h="415072">
                <a:moveTo>
                  <a:pt x="226011" y="36825"/>
                </a:moveTo>
                <a:lnTo>
                  <a:pt x="219152" y="36983"/>
                </a:lnTo>
                <a:lnTo>
                  <a:pt x="212411" y="37259"/>
                </a:lnTo>
                <a:lnTo>
                  <a:pt x="205671" y="37536"/>
                </a:lnTo>
                <a:lnTo>
                  <a:pt x="199227" y="38129"/>
                </a:lnTo>
                <a:lnTo>
                  <a:pt x="192783" y="38702"/>
                </a:lnTo>
                <a:lnTo>
                  <a:pt x="186616" y="39552"/>
                </a:lnTo>
                <a:lnTo>
                  <a:pt x="180587" y="40719"/>
                </a:lnTo>
                <a:lnTo>
                  <a:pt x="174578" y="42142"/>
                </a:lnTo>
                <a:lnTo>
                  <a:pt x="168549" y="43861"/>
                </a:lnTo>
                <a:lnTo>
                  <a:pt x="162679" y="45858"/>
                </a:lnTo>
                <a:lnTo>
                  <a:pt x="156946" y="48151"/>
                </a:lnTo>
                <a:lnTo>
                  <a:pt x="151214" y="50582"/>
                </a:lnTo>
                <a:lnTo>
                  <a:pt x="145482" y="53468"/>
                </a:lnTo>
                <a:lnTo>
                  <a:pt x="140026" y="56334"/>
                </a:lnTo>
                <a:lnTo>
                  <a:pt x="134590" y="59477"/>
                </a:lnTo>
                <a:lnTo>
                  <a:pt x="129273" y="62778"/>
                </a:lnTo>
                <a:lnTo>
                  <a:pt x="123976" y="66375"/>
                </a:lnTo>
                <a:lnTo>
                  <a:pt x="118955" y="69933"/>
                </a:lnTo>
                <a:lnTo>
                  <a:pt x="114092" y="73669"/>
                </a:lnTo>
                <a:lnTo>
                  <a:pt x="109368" y="77543"/>
                </a:lnTo>
                <a:lnTo>
                  <a:pt x="104782" y="81417"/>
                </a:lnTo>
                <a:lnTo>
                  <a:pt x="99327" y="86438"/>
                </a:lnTo>
                <a:lnTo>
                  <a:pt x="94168" y="91459"/>
                </a:lnTo>
                <a:lnTo>
                  <a:pt x="89147" y="96756"/>
                </a:lnTo>
                <a:lnTo>
                  <a:pt x="84284" y="102192"/>
                </a:lnTo>
                <a:lnTo>
                  <a:pt x="79699" y="107786"/>
                </a:lnTo>
                <a:lnTo>
                  <a:pt x="75251" y="113656"/>
                </a:lnTo>
                <a:lnTo>
                  <a:pt x="71100" y="119547"/>
                </a:lnTo>
                <a:lnTo>
                  <a:pt x="67088" y="125694"/>
                </a:lnTo>
                <a:lnTo>
                  <a:pt x="63490" y="131881"/>
                </a:lnTo>
                <a:lnTo>
                  <a:pt x="59912" y="138324"/>
                </a:lnTo>
                <a:lnTo>
                  <a:pt x="56750" y="144768"/>
                </a:lnTo>
                <a:lnTo>
                  <a:pt x="53903" y="151370"/>
                </a:lnTo>
                <a:lnTo>
                  <a:pt x="51176" y="158229"/>
                </a:lnTo>
                <a:lnTo>
                  <a:pt x="48883" y="165128"/>
                </a:lnTo>
                <a:lnTo>
                  <a:pt x="46728" y="172006"/>
                </a:lnTo>
                <a:lnTo>
                  <a:pt x="45008" y="179162"/>
                </a:lnTo>
                <a:lnTo>
                  <a:pt x="44139" y="182897"/>
                </a:lnTo>
                <a:lnTo>
                  <a:pt x="43427" y="186614"/>
                </a:lnTo>
                <a:lnTo>
                  <a:pt x="42874" y="190349"/>
                </a:lnTo>
                <a:lnTo>
                  <a:pt x="42281" y="194224"/>
                </a:lnTo>
                <a:lnTo>
                  <a:pt x="41866" y="197940"/>
                </a:lnTo>
                <a:lnTo>
                  <a:pt x="41411" y="201814"/>
                </a:lnTo>
                <a:lnTo>
                  <a:pt x="41134" y="205530"/>
                </a:lnTo>
                <a:lnTo>
                  <a:pt x="40996" y="209404"/>
                </a:lnTo>
                <a:lnTo>
                  <a:pt x="40857" y="213120"/>
                </a:lnTo>
                <a:lnTo>
                  <a:pt x="40857" y="216975"/>
                </a:lnTo>
                <a:lnTo>
                  <a:pt x="40857" y="220849"/>
                </a:lnTo>
                <a:lnTo>
                  <a:pt x="40996" y="224585"/>
                </a:lnTo>
                <a:lnTo>
                  <a:pt x="41292" y="228459"/>
                </a:lnTo>
                <a:lnTo>
                  <a:pt x="41569" y="232313"/>
                </a:lnTo>
                <a:lnTo>
                  <a:pt x="42004" y="236049"/>
                </a:lnTo>
                <a:lnTo>
                  <a:pt x="42577" y="239923"/>
                </a:lnTo>
                <a:lnTo>
                  <a:pt x="43150" y="243639"/>
                </a:lnTo>
                <a:lnTo>
                  <a:pt x="43724" y="247375"/>
                </a:lnTo>
                <a:lnTo>
                  <a:pt x="44593" y="251091"/>
                </a:lnTo>
                <a:lnTo>
                  <a:pt x="45423" y="254827"/>
                </a:lnTo>
                <a:lnTo>
                  <a:pt x="46293" y="258563"/>
                </a:lnTo>
                <a:lnTo>
                  <a:pt x="47301" y="262279"/>
                </a:lnTo>
                <a:lnTo>
                  <a:pt x="48448" y="265876"/>
                </a:lnTo>
                <a:lnTo>
                  <a:pt x="49733" y="269434"/>
                </a:lnTo>
                <a:lnTo>
                  <a:pt x="51037" y="273032"/>
                </a:lnTo>
                <a:lnTo>
                  <a:pt x="52322" y="276609"/>
                </a:lnTo>
                <a:lnTo>
                  <a:pt x="53903" y="280187"/>
                </a:lnTo>
                <a:lnTo>
                  <a:pt x="55465" y="283646"/>
                </a:lnTo>
                <a:lnTo>
                  <a:pt x="57046" y="287066"/>
                </a:lnTo>
                <a:lnTo>
                  <a:pt x="58766" y="290505"/>
                </a:lnTo>
                <a:lnTo>
                  <a:pt x="60644" y="293806"/>
                </a:lnTo>
                <a:lnTo>
                  <a:pt x="62640" y="297107"/>
                </a:lnTo>
                <a:lnTo>
                  <a:pt x="64498" y="300112"/>
                </a:lnTo>
                <a:lnTo>
                  <a:pt x="66356" y="303136"/>
                </a:lnTo>
                <a:lnTo>
                  <a:pt x="68511" y="306002"/>
                </a:lnTo>
                <a:lnTo>
                  <a:pt x="70507" y="308868"/>
                </a:lnTo>
                <a:lnTo>
                  <a:pt x="74974" y="314462"/>
                </a:lnTo>
                <a:lnTo>
                  <a:pt x="79541" y="319898"/>
                </a:lnTo>
                <a:lnTo>
                  <a:pt x="84423" y="325057"/>
                </a:lnTo>
                <a:lnTo>
                  <a:pt x="89582" y="329919"/>
                </a:lnTo>
                <a:lnTo>
                  <a:pt x="94879" y="334663"/>
                </a:lnTo>
                <a:lnTo>
                  <a:pt x="100473" y="339110"/>
                </a:lnTo>
                <a:lnTo>
                  <a:pt x="106206" y="343419"/>
                </a:lnTo>
                <a:lnTo>
                  <a:pt x="112096" y="347432"/>
                </a:lnTo>
                <a:lnTo>
                  <a:pt x="118243" y="351148"/>
                </a:lnTo>
                <a:lnTo>
                  <a:pt x="124411" y="354587"/>
                </a:lnTo>
                <a:lnTo>
                  <a:pt x="130716" y="357888"/>
                </a:lnTo>
                <a:lnTo>
                  <a:pt x="137180" y="360755"/>
                </a:lnTo>
                <a:lnTo>
                  <a:pt x="143742" y="363482"/>
                </a:lnTo>
                <a:lnTo>
                  <a:pt x="150502" y="365914"/>
                </a:lnTo>
                <a:lnTo>
                  <a:pt x="154357" y="367198"/>
                </a:lnTo>
                <a:lnTo>
                  <a:pt x="158369" y="368503"/>
                </a:lnTo>
                <a:lnTo>
                  <a:pt x="162263" y="369630"/>
                </a:lnTo>
                <a:lnTo>
                  <a:pt x="166276" y="370638"/>
                </a:lnTo>
                <a:lnTo>
                  <a:pt x="170289" y="371507"/>
                </a:lnTo>
                <a:lnTo>
                  <a:pt x="174301" y="372357"/>
                </a:lnTo>
                <a:lnTo>
                  <a:pt x="178314" y="373069"/>
                </a:lnTo>
                <a:lnTo>
                  <a:pt x="182326" y="373800"/>
                </a:lnTo>
                <a:lnTo>
                  <a:pt x="190352" y="374947"/>
                </a:lnTo>
                <a:lnTo>
                  <a:pt x="198515" y="375658"/>
                </a:lnTo>
                <a:lnTo>
                  <a:pt x="206679" y="376073"/>
                </a:lnTo>
                <a:lnTo>
                  <a:pt x="214842" y="376232"/>
                </a:lnTo>
                <a:lnTo>
                  <a:pt x="223006" y="376073"/>
                </a:lnTo>
                <a:lnTo>
                  <a:pt x="231189" y="375520"/>
                </a:lnTo>
                <a:lnTo>
                  <a:pt x="239333" y="374789"/>
                </a:lnTo>
                <a:lnTo>
                  <a:pt x="247517" y="373642"/>
                </a:lnTo>
                <a:lnTo>
                  <a:pt x="255542" y="372357"/>
                </a:lnTo>
                <a:lnTo>
                  <a:pt x="263567" y="370638"/>
                </a:lnTo>
                <a:lnTo>
                  <a:pt x="271592" y="368780"/>
                </a:lnTo>
                <a:lnTo>
                  <a:pt x="279459" y="366625"/>
                </a:lnTo>
                <a:lnTo>
                  <a:pt x="286358" y="364490"/>
                </a:lnTo>
                <a:lnTo>
                  <a:pt x="293078" y="362178"/>
                </a:lnTo>
                <a:lnTo>
                  <a:pt x="299819" y="359746"/>
                </a:lnTo>
                <a:lnTo>
                  <a:pt x="306421" y="357019"/>
                </a:lnTo>
                <a:lnTo>
                  <a:pt x="313003" y="354153"/>
                </a:lnTo>
                <a:lnTo>
                  <a:pt x="319585" y="350990"/>
                </a:lnTo>
                <a:lnTo>
                  <a:pt x="325891" y="347709"/>
                </a:lnTo>
                <a:lnTo>
                  <a:pt x="332216" y="344269"/>
                </a:lnTo>
                <a:lnTo>
                  <a:pt x="338364" y="340672"/>
                </a:lnTo>
                <a:lnTo>
                  <a:pt x="344531" y="336818"/>
                </a:lnTo>
                <a:lnTo>
                  <a:pt x="350421" y="332805"/>
                </a:lnTo>
                <a:lnTo>
                  <a:pt x="356292" y="328496"/>
                </a:lnTo>
                <a:lnTo>
                  <a:pt x="361886" y="324068"/>
                </a:lnTo>
                <a:lnTo>
                  <a:pt x="367460" y="319463"/>
                </a:lnTo>
                <a:lnTo>
                  <a:pt x="372757" y="314739"/>
                </a:lnTo>
                <a:lnTo>
                  <a:pt x="377936" y="309718"/>
                </a:lnTo>
                <a:lnTo>
                  <a:pt x="382660" y="304836"/>
                </a:lnTo>
                <a:lnTo>
                  <a:pt x="387108" y="299835"/>
                </a:lnTo>
                <a:lnTo>
                  <a:pt x="391397" y="294676"/>
                </a:lnTo>
                <a:lnTo>
                  <a:pt x="395568" y="289220"/>
                </a:lnTo>
                <a:lnTo>
                  <a:pt x="399580" y="283785"/>
                </a:lnTo>
                <a:lnTo>
                  <a:pt x="403158" y="278052"/>
                </a:lnTo>
                <a:lnTo>
                  <a:pt x="406736" y="272320"/>
                </a:lnTo>
                <a:lnTo>
                  <a:pt x="409879" y="266430"/>
                </a:lnTo>
                <a:lnTo>
                  <a:pt x="412903" y="260421"/>
                </a:lnTo>
                <a:lnTo>
                  <a:pt x="415631" y="254254"/>
                </a:lnTo>
                <a:lnTo>
                  <a:pt x="418062" y="247948"/>
                </a:lnTo>
                <a:lnTo>
                  <a:pt x="420197" y="241643"/>
                </a:lnTo>
                <a:lnTo>
                  <a:pt x="421917" y="235199"/>
                </a:lnTo>
                <a:lnTo>
                  <a:pt x="423498" y="228735"/>
                </a:lnTo>
                <a:lnTo>
                  <a:pt x="424803" y="222153"/>
                </a:lnTo>
                <a:lnTo>
                  <a:pt x="425218" y="218852"/>
                </a:lnTo>
                <a:lnTo>
                  <a:pt x="425653" y="215413"/>
                </a:lnTo>
                <a:lnTo>
                  <a:pt x="426226" y="208673"/>
                </a:lnTo>
                <a:lnTo>
                  <a:pt x="426522" y="201814"/>
                </a:lnTo>
                <a:lnTo>
                  <a:pt x="426384" y="195074"/>
                </a:lnTo>
                <a:lnTo>
                  <a:pt x="426087" y="188195"/>
                </a:lnTo>
                <a:lnTo>
                  <a:pt x="425514" y="181455"/>
                </a:lnTo>
                <a:lnTo>
                  <a:pt x="424506" y="174734"/>
                </a:lnTo>
                <a:lnTo>
                  <a:pt x="423379" y="168132"/>
                </a:lnTo>
                <a:lnTo>
                  <a:pt x="421917" y="161392"/>
                </a:lnTo>
                <a:lnTo>
                  <a:pt x="420078" y="154948"/>
                </a:lnTo>
                <a:lnTo>
                  <a:pt x="418062" y="148346"/>
                </a:lnTo>
                <a:lnTo>
                  <a:pt x="415769" y="142041"/>
                </a:lnTo>
                <a:lnTo>
                  <a:pt x="413180" y="135735"/>
                </a:lnTo>
                <a:lnTo>
                  <a:pt x="410333" y="129588"/>
                </a:lnTo>
                <a:lnTo>
                  <a:pt x="407171" y="123559"/>
                </a:lnTo>
                <a:lnTo>
                  <a:pt x="403870" y="117530"/>
                </a:lnTo>
                <a:lnTo>
                  <a:pt x="400134" y="111798"/>
                </a:lnTo>
                <a:lnTo>
                  <a:pt x="397999" y="108517"/>
                </a:lnTo>
                <a:lnTo>
                  <a:pt x="395706" y="105216"/>
                </a:lnTo>
                <a:lnTo>
                  <a:pt x="393413" y="102192"/>
                </a:lnTo>
                <a:lnTo>
                  <a:pt x="390982" y="99187"/>
                </a:lnTo>
                <a:lnTo>
                  <a:pt x="388531" y="96183"/>
                </a:lnTo>
                <a:lnTo>
                  <a:pt x="385961" y="93455"/>
                </a:lnTo>
                <a:lnTo>
                  <a:pt x="383372" y="90589"/>
                </a:lnTo>
                <a:lnTo>
                  <a:pt x="380664" y="88000"/>
                </a:lnTo>
                <a:lnTo>
                  <a:pt x="378074" y="85430"/>
                </a:lnTo>
                <a:lnTo>
                  <a:pt x="375208" y="82841"/>
                </a:lnTo>
                <a:lnTo>
                  <a:pt x="372481" y="80409"/>
                </a:lnTo>
                <a:lnTo>
                  <a:pt x="369614" y="78116"/>
                </a:lnTo>
                <a:lnTo>
                  <a:pt x="366610" y="75823"/>
                </a:lnTo>
                <a:lnTo>
                  <a:pt x="363744" y="73531"/>
                </a:lnTo>
                <a:lnTo>
                  <a:pt x="360719" y="71514"/>
                </a:lnTo>
                <a:lnTo>
                  <a:pt x="357715" y="69380"/>
                </a:lnTo>
                <a:lnTo>
                  <a:pt x="351409" y="65505"/>
                </a:lnTo>
                <a:lnTo>
                  <a:pt x="345124" y="61908"/>
                </a:lnTo>
                <a:lnTo>
                  <a:pt x="338522" y="58607"/>
                </a:lnTo>
                <a:lnTo>
                  <a:pt x="331920" y="55603"/>
                </a:lnTo>
                <a:lnTo>
                  <a:pt x="325179" y="52895"/>
                </a:lnTo>
                <a:lnTo>
                  <a:pt x="318300" y="50305"/>
                </a:lnTo>
                <a:lnTo>
                  <a:pt x="311422" y="48032"/>
                </a:lnTo>
                <a:lnTo>
                  <a:pt x="304405" y="46016"/>
                </a:lnTo>
                <a:lnTo>
                  <a:pt x="297229" y="44138"/>
                </a:lnTo>
                <a:lnTo>
                  <a:pt x="290074" y="42557"/>
                </a:lnTo>
                <a:lnTo>
                  <a:pt x="282918" y="41272"/>
                </a:lnTo>
                <a:lnTo>
                  <a:pt x="275743" y="40126"/>
                </a:lnTo>
                <a:lnTo>
                  <a:pt x="268588" y="39137"/>
                </a:lnTo>
                <a:lnTo>
                  <a:pt x="261393" y="38268"/>
                </a:lnTo>
                <a:lnTo>
                  <a:pt x="254237" y="37694"/>
                </a:lnTo>
                <a:lnTo>
                  <a:pt x="247062" y="37259"/>
                </a:lnTo>
                <a:lnTo>
                  <a:pt x="240045" y="36983"/>
                </a:lnTo>
                <a:lnTo>
                  <a:pt x="233047" y="36825"/>
                </a:lnTo>
                <a:close/>
                <a:moveTo>
                  <a:pt x="237614" y="0"/>
                </a:moveTo>
                <a:lnTo>
                  <a:pt x="246350" y="138"/>
                </a:lnTo>
                <a:lnTo>
                  <a:pt x="254830" y="415"/>
                </a:lnTo>
                <a:lnTo>
                  <a:pt x="263409" y="870"/>
                </a:lnTo>
                <a:lnTo>
                  <a:pt x="271889" y="1581"/>
                </a:lnTo>
                <a:lnTo>
                  <a:pt x="280171" y="2589"/>
                </a:lnTo>
                <a:lnTo>
                  <a:pt x="288354" y="3597"/>
                </a:lnTo>
                <a:lnTo>
                  <a:pt x="296518" y="4882"/>
                </a:lnTo>
                <a:lnTo>
                  <a:pt x="304405" y="6305"/>
                </a:lnTo>
                <a:lnTo>
                  <a:pt x="312153" y="7887"/>
                </a:lnTo>
                <a:lnTo>
                  <a:pt x="319743" y="9745"/>
                </a:lnTo>
                <a:lnTo>
                  <a:pt x="327057" y="11623"/>
                </a:lnTo>
                <a:lnTo>
                  <a:pt x="334074" y="13757"/>
                </a:lnTo>
                <a:lnTo>
                  <a:pt x="340953" y="15912"/>
                </a:lnTo>
                <a:lnTo>
                  <a:pt x="347555" y="18343"/>
                </a:lnTo>
                <a:lnTo>
                  <a:pt x="353860" y="20774"/>
                </a:lnTo>
                <a:lnTo>
                  <a:pt x="359870" y="23364"/>
                </a:lnTo>
                <a:lnTo>
                  <a:pt x="363744" y="25222"/>
                </a:lnTo>
                <a:lnTo>
                  <a:pt x="367460" y="27080"/>
                </a:lnTo>
                <a:lnTo>
                  <a:pt x="371196" y="29096"/>
                </a:lnTo>
                <a:lnTo>
                  <a:pt x="374932" y="31251"/>
                </a:lnTo>
                <a:lnTo>
                  <a:pt x="378509" y="33405"/>
                </a:lnTo>
                <a:lnTo>
                  <a:pt x="382087" y="35540"/>
                </a:lnTo>
                <a:lnTo>
                  <a:pt x="385526" y="37833"/>
                </a:lnTo>
                <a:lnTo>
                  <a:pt x="389104" y="40284"/>
                </a:lnTo>
                <a:lnTo>
                  <a:pt x="392405" y="42715"/>
                </a:lnTo>
                <a:lnTo>
                  <a:pt x="395845" y="45304"/>
                </a:lnTo>
                <a:lnTo>
                  <a:pt x="399007" y="48032"/>
                </a:lnTo>
                <a:lnTo>
                  <a:pt x="402308" y="50740"/>
                </a:lnTo>
                <a:lnTo>
                  <a:pt x="405451" y="53468"/>
                </a:lnTo>
                <a:lnTo>
                  <a:pt x="408456" y="56334"/>
                </a:lnTo>
                <a:lnTo>
                  <a:pt x="411618" y="59200"/>
                </a:lnTo>
                <a:lnTo>
                  <a:pt x="414484" y="62205"/>
                </a:lnTo>
                <a:lnTo>
                  <a:pt x="417351" y="65209"/>
                </a:lnTo>
                <a:lnTo>
                  <a:pt x="420197" y="68372"/>
                </a:lnTo>
                <a:lnTo>
                  <a:pt x="422925" y="71514"/>
                </a:lnTo>
                <a:lnTo>
                  <a:pt x="425653" y="74815"/>
                </a:lnTo>
                <a:lnTo>
                  <a:pt x="428242" y="78116"/>
                </a:lnTo>
                <a:lnTo>
                  <a:pt x="430812" y="81417"/>
                </a:lnTo>
                <a:lnTo>
                  <a:pt x="433243" y="84857"/>
                </a:lnTo>
                <a:lnTo>
                  <a:pt x="435694" y="88296"/>
                </a:lnTo>
                <a:lnTo>
                  <a:pt x="437967" y="91874"/>
                </a:lnTo>
                <a:lnTo>
                  <a:pt x="440141" y="95471"/>
                </a:lnTo>
                <a:lnTo>
                  <a:pt x="442276" y="99029"/>
                </a:lnTo>
                <a:lnTo>
                  <a:pt x="444431" y="102765"/>
                </a:lnTo>
                <a:lnTo>
                  <a:pt x="446447" y="106501"/>
                </a:lnTo>
                <a:lnTo>
                  <a:pt x="448305" y="110237"/>
                </a:lnTo>
                <a:lnTo>
                  <a:pt x="450163" y="114091"/>
                </a:lnTo>
                <a:lnTo>
                  <a:pt x="451883" y="117827"/>
                </a:lnTo>
                <a:lnTo>
                  <a:pt x="455026" y="125694"/>
                </a:lnTo>
                <a:lnTo>
                  <a:pt x="457912" y="133600"/>
                </a:lnTo>
                <a:lnTo>
                  <a:pt x="460481" y="141467"/>
                </a:lnTo>
                <a:lnTo>
                  <a:pt x="461628" y="145638"/>
                </a:lnTo>
                <a:lnTo>
                  <a:pt x="462794" y="149651"/>
                </a:lnTo>
                <a:lnTo>
                  <a:pt x="463782" y="153801"/>
                </a:lnTo>
                <a:lnTo>
                  <a:pt x="464632" y="157814"/>
                </a:lnTo>
                <a:lnTo>
                  <a:pt x="465502" y="161965"/>
                </a:lnTo>
                <a:lnTo>
                  <a:pt x="466213" y="166116"/>
                </a:lnTo>
                <a:lnTo>
                  <a:pt x="466925" y="170287"/>
                </a:lnTo>
                <a:lnTo>
                  <a:pt x="467518" y="174437"/>
                </a:lnTo>
                <a:lnTo>
                  <a:pt x="467933" y="178588"/>
                </a:lnTo>
                <a:lnTo>
                  <a:pt x="468368" y="182759"/>
                </a:lnTo>
                <a:lnTo>
                  <a:pt x="468645" y="186910"/>
                </a:lnTo>
                <a:lnTo>
                  <a:pt x="468803" y="191061"/>
                </a:lnTo>
                <a:lnTo>
                  <a:pt x="468941" y="195370"/>
                </a:lnTo>
                <a:lnTo>
                  <a:pt x="468941" y="199521"/>
                </a:lnTo>
                <a:lnTo>
                  <a:pt x="468803" y="203672"/>
                </a:lnTo>
                <a:lnTo>
                  <a:pt x="468645" y="207823"/>
                </a:lnTo>
                <a:lnTo>
                  <a:pt x="468368" y="212112"/>
                </a:lnTo>
                <a:lnTo>
                  <a:pt x="468072" y="216263"/>
                </a:lnTo>
                <a:lnTo>
                  <a:pt x="467518" y="220434"/>
                </a:lnTo>
                <a:lnTo>
                  <a:pt x="467063" y="224585"/>
                </a:lnTo>
                <a:lnTo>
                  <a:pt x="466352" y="228735"/>
                </a:lnTo>
                <a:lnTo>
                  <a:pt x="465640" y="232906"/>
                </a:lnTo>
                <a:lnTo>
                  <a:pt x="464790" y="236919"/>
                </a:lnTo>
                <a:lnTo>
                  <a:pt x="463782" y="241050"/>
                </a:lnTo>
                <a:lnTo>
                  <a:pt x="462794" y="245062"/>
                </a:lnTo>
                <a:lnTo>
                  <a:pt x="461628" y="249233"/>
                </a:lnTo>
                <a:lnTo>
                  <a:pt x="460343" y="253246"/>
                </a:lnTo>
                <a:lnTo>
                  <a:pt x="458900" y="257258"/>
                </a:lnTo>
                <a:lnTo>
                  <a:pt x="457477" y="261271"/>
                </a:lnTo>
                <a:lnTo>
                  <a:pt x="456034" y="265283"/>
                </a:lnTo>
                <a:lnTo>
                  <a:pt x="454314" y="269158"/>
                </a:lnTo>
                <a:lnTo>
                  <a:pt x="452594" y="273032"/>
                </a:lnTo>
                <a:lnTo>
                  <a:pt x="450875" y="276906"/>
                </a:lnTo>
                <a:lnTo>
                  <a:pt x="449017" y="280622"/>
                </a:lnTo>
                <a:lnTo>
                  <a:pt x="447000" y="284358"/>
                </a:lnTo>
                <a:lnTo>
                  <a:pt x="445004" y="288074"/>
                </a:lnTo>
                <a:lnTo>
                  <a:pt x="442849" y="291671"/>
                </a:lnTo>
                <a:lnTo>
                  <a:pt x="440715" y="295249"/>
                </a:lnTo>
                <a:lnTo>
                  <a:pt x="436129" y="302266"/>
                </a:lnTo>
                <a:lnTo>
                  <a:pt x="431108" y="309145"/>
                </a:lnTo>
                <a:lnTo>
                  <a:pt x="426087" y="315885"/>
                </a:lnTo>
                <a:lnTo>
                  <a:pt x="420652" y="322329"/>
                </a:lnTo>
                <a:lnTo>
                  <a:pt x="414900" y="328634"/>
                </a:lnTo>
                <a:lnTo>
                  <a:pt x="409029" y="334663"/>
                </a:lnTo>
                <a:lnTo>
                  <a:pt x="403020" y="340534"/>
                </a:lnTo>
                <a:lnTo>
                  <a:pt x="396714" y="346266"/>
                </a:lnTo>
                <a:lnTo>
                  <a:pt x="390270" y="351721"/>
                </a:lnTo>
                <a:lnTo>
                  <a:pt x="383668" y="357019"/>
                </a:lnTo>
                <a:lnTo>
                  <a:pt x="376355" y="362474"/>
                </a:lnTo>
                <a:lnTo>
                  <a:pt x="368745" y="367633"/>
                </a:lnTo>
                <a:lnTo>
                  <a:pt x="361174" y="372515"/>
                </a:lnTo>
                <a:lnTo>
                  <a:pt x="353267" y="377081"/>
                </a:lnTo>
                <a:lnTo>
                  <a:pt x="345242" y="381549"/>
                </a:lnTo>
                <a:lnTo>
                  <a:pt x="337098" y="385680"/>
                </a:lnTo>
                <a:lnTo>
                  <a:pt x="328777" y="389574"/>
                </a:lnTo>
                <a:lnTo>
                  <a:pt x="320317" y="393132"/>
                </a:lnTo>
                <a:lnTo>
                  <a:pt x="311857" y="396591"/>
                </a:lnTo>
                <a:lnTo>
                  <a:pt x="303258" y="399595"/>
                </a:lnTo>
                <a:lnTo>
                  <a:pt x="294502" y="402461"/>
                </a:lnTo>
                <a:lnTo>
                  <a:pt x="285626" y="405031"/>
                </a:lnTo>
                <a:lnTo>
                  <a:pt x="276890" y="407186"/>
                </a:lnTo>
                <a:lnTo>
                  <a:pt x="267856" y="409182"/>
                </a:lnTo>
                <a:lnTo>
                  <a:pt x="258981" y="410921"/>
                </a:lnTo>
                <a:lnTo>
                  <a:pt x="249948" y="412345"/>
                </a:lnTo>
                <a:lnTo>
                  <a:pt x="240341" y="413491"/>
                </a:lnTo>
                <a:lnTo>
                  <a:pt x="230755" y="414361"/>
                </a:lnTo>
                <a:lnTo>
                  <a:pt x="225892" y="414657"/>
                </a:lnTo>
                <a:lnTo>
                  <a:pt x="221010" y="414934"/>
                </a:lnTo>
                <a:lnTo>
                  <a:pt x="216266" y="415072"/>
                </a:lnTo>
                <a:lnTo>
                  <a:pt x="211423" y="415072"/>
                </a:lnTo>
                <a:lnTo>
                  <a:pt x="206540" y="415072"/>
                </a:lnTo>
                <a:lnTo>
                  <a:pt x="201797" y="414934"/>
                </a:lnTo>
                <a:lnTo>
                  <a:pt x="196914" y="414657"/>
                </a:lnTo>
                <a:lnTo>
                  <a:pt x="192190" y="414361"/>
                </a:lnTo>
                <a:lnTo>
                  <a:pt x="187327" y="413926"/>
                </a:lnTo>
                <a:lnTo>
                  <a:pt x="182603" y="413491"/>
                </a:lnTo>
                <a:lnTo>
                  <a:pt x="177859" y="412779"/>
                </a:lnTo>
                <a:lnTo>
                  <a:pt x="173135" y="412206"/>
                </a:lnTo>
                <a:lnTo>
                  <a:pt x="168411" y="411356"/>
                </a:lnTo>
                <a:lnTo>
                  <a:pt x="163687" y="410487"/>
                </a:lnTo>
                <a:lnTo>
                  <a:pt x="158962" y="409478"/>
                </a:lnTo>
                <a:lnTo>
                  <a:pt x="154218" y="408470"/>
                </a:lnTo>
                <a:lnTo>
                  <a:pt x="149633" y="407186"/>
                </a:lnTo>
                <a:lnTo>
                  <a:pt x="144908" y="406039"/>
                </a:lnTo>
                <a:lnTo>
                  <a:pt x="140323" y="404616"/>
                </a:lnTo>
                <a:lnTo>
                  <a:pt x="135717" y="403173"/>
                </a:lnTo>
                <a:lnTo>
                  <a:pt x="131151" y="401611"/>
                </a:lnTo>
                <a:lnTo>
                  <a:pt x="126703" y="399892"/>
                </a:lnTo>
                <a:lnTo>
                  <a:pt x="122256" y="398152"/>
                </a:lnTo>
                <a:lnTo>
                  <a:pt x="117828" y="396294"/>
                </a:lnTo>
                <a:lnTo>
                  <a:pt x="113381" y="394298"/>
                </a:lnTo>
                <a:lnTo>
                  <a:pt x="108933" y="392124"/>
                </a:lnTo>
                <a:lnTo>
                  <a:pt x="104624" y="389989"/>
                </a:lnTo>
                <a:lnTo>
                  <a:pt x="100335" y="387696"/>
                </a:lnTo>
                <a:lnTo>
                  <a:pt x="96461" y="385561"/>
                </a:lnTo>
                <a:lnTo>
                  <a:pt x="92586" y="383249"/>
                </a:lnTo>
                <a:lnTo>
                  <a:pt x="88732" y="380817"/>
                </a:lnTo>
                <a:lnTo>
                  <a:pt x="84996" y="378366"/>
                </a:lnTo>
                <a:lnTo>
                  <a:pt x="81260" y="375935"/>
                </a:lnTo>
                <a:lnTo>
                  <a:pt x="77682" y="373365"/>
                </a:lnTo>
                <a:lnTo>
                  <a:pt x="74105" y="370638"/>
                </a:lnTo>
                <a:lnTo>
                  <a:pt x="70665" y="367910"/>
                </a:lnTo>
                <a:lnTo>
                  <a:pt x="67226" y="365044"/>
                </a:lnTo>
                <a:lnTo>
                  <a:pt x="63787" y="362178"/>
                </a:lnTo>
                <a:lnTo>
                  <a:pt x="60486" y="359173"/>
                </a:lnTo>
                <a:lnTo>
                  <a:pt x="57185" y="356169"/>
                </a:lnTo>
                <a:lnTo>
                  <a:pt x="54042" y="353006"/>
                </a:lnTo>
                <a:lnTo>
                  <a:pt x="51037" y="349863"/>
                </a:lnTo>
                <a:lnTo>
                  <a:pt x="48013" y="346562"/>
                </a:lnTo>
                <a:lnTo>
                  <a:pt x="45008" y="343261"/>
                </a:lnTo>
                <a:lnTo>
                  <a:pt x="42142" y="339822"/>
                </a:lnTo>
                <a:lnTo>
                  <a:pt x="39414" y="336383"/>
                </a:lnTo>
                <a:lnTo>
                  <a:pt x="36687" y="332805"/>
                </a:lnTo>
                <a:lnTo>
                  <a:pt x="34117" y="329208"/>
                </a:lnTo>
                <a:lnTo>
                  <a:pt x="31547" y="325630"/>
                </a:lnTo>
                <a:lnTo>
                  <a:pt x="29096" y="321894"/>
                </a:lnTo>
                <a:lnTo>
                  <a:pt x="26823" y="318178"/>
                </a:lnTo>
                <a:lnTo>
                  <a:pt x="24511" y="314304"/>
                </a:lnTo>
                <a:lnTo>
                  <a:pt x="22356" y="310449"/>
                </a:lnTo>
                <a:lnTo>
                  <a:pt x="20221" y="306555"/>
                </a:lnTo>
                <a:lnTo>
                  <a:pt x="18205" y="302543"/>
                </a:lnTo>
                <a:lnTo>
                  <a:pt x="16347" y="298530"/>
                </a:lnTo>
                <a:lnTo>
                  <a:pt x="14627" y="294379"/>
                </a:lnTo>
                <a:lnTo>
                  <a:pt x="12908" y="290228"/>
                </a:lnTo>
                <a:lnTo>
                  <a:pt x="11326" y="286078"/>
                </a:lnTo>
                <a:lnTo>
                  <a:pt x="9765" y="281768"/>
                </a:lnTo>
                <a:lnTo>
                  <a:pt x="8322" y="277341"/>
                </a:lnTo>
                <a:lnTo>
                  <a:pt x="7017" y="272893"/>
                </a:lnTo>
                <a:lnTo>
                  <a:pt x="5890" y="268308"/>
                </a:lnTo>
                <a:lnTo>
                  <a:pt x="4744" y="263860"/>
                </a:lnTo>
                <a:lnTo>
                  <a:pt x="3736" y="259274"/>
                </a:lnTo>
                <a:lnTo>
                  <a:pt x="2866" y="254689"/>
                </a:lnTo>
                <a:lnTo>
                  <a:pt x="2155" y="250083"/>
                </a:lnTo>
                <a:lnTo>
                  <a:pt x="1581" y="245517"/>
                </a:lnTo>
                <a:lnTo>
                  <a:pt x="1008" y="240931"/>
                </a:lnTo>
                <a:lnTo>
                  <a:pt x="573" y="236326"/>
                </a:lnTo>
                <a:lnTo>
                  <a:pt x="277" y="231602"/>
                </a:lnTo>
                <a:lnTo>
                  <a:pt x="0" y="227016"/>
                </a:lnTo>
                <a:lnTo>
                  <a:pt x="0" y="222450"/>
                </a:lnTo>
                <a:lnTo>
                  <a:pt x="0" y="217706"/>
                </a:lnTo>
                <a:lnTo>
                  <a:pt x="0" y="213120"/>
                </a:lnTo>
                <a:lnTo>
                  <a:pt x="277" y="208534"/>
                </a:lnTo>
                <a:lnTo>
                  <a:pt x="573" y="203830"/>
                </a:lnTo>
                <a:lnTo>
                  <a:pt x="1008" y="199224"/>
                </a:lnTo>
                <a:lnTo>
                  <a:pt x="1581" y="194639"/>
                </a:lnTo>
                <a:lnTo>
                  <a:pt x="2155" y="190073"/>
                </a:lnTo>
                <a:lnTo>
                  <a:pt x="2866" y="185467"/>
                </a:lnTo>
                <a:lnTo>
                  <a:pt x="3736" y="180881"/>
                </a:lnTo>
                <a:lnTo>
                  <a:pt x="4744" y="176296"/>
                </a:lnTo>
                <a:lnTo>
                  <a:pt x="5752" y="171710"/>
                </a:lnTo>
                <a:lnTo>
                  <a:pt x="6879" y="167262"/>
                </a:lnTo>
                <a:lnTo>
                  <a:pt x="8025" y="162815"/>
                </a:lnTo>
                <a:lnTo>
                  <a:pt x="9468" y="158229"/>
                </a:lnTo>
                <a:lnTo>
                  <a:pt x="10891" y="153940"/>
                </a:lnTo>
                <a:lnTo>
                  <a:pt x="12334" y="149492"/>
                </a:lnTo>
                <a:lnTo>
                  <a:pt x="14054" y="145183"/>
                </a:lnTo>
                <a:lnTo>
                  <a:pt x="15774" y="140756"/>
                </a:lnTo>
                <a:lnTo>
                  <a:pt x="17493" y="136605"/>
                </a:lnTo>
                <a:lnTo>
                  <a:pt x="19351" y="132592"/>
                </a:lnTo>
                <a:lnTo>
                  <a:pt x="21229" y="128580"/>
                </a:lnTo>
                <a:lnTo>
                  <a:pt x="23068" y="124706"/>
                </a:lnTo>
                <a:lnTo>
                  <a:pt x="25242" y="120831"/>
                </a:lnTo>
                <a:lnTo>
                  <a:pt x="27238" y="116957"/>
                </a:lnTo>
                <a:lnTo>
                  <a:pt x="29373" y="113241"/>
                </a:lnTo>
                <a:lnTo>
                  <a:pt x="33979" y="105789"/>
                </a:lnTo>
                <a:lnTo>
                  <a:pt x="38861" y="98614"/>
                </a:lnTo>
                <a:lnTo>
                  <a:pt x="44000" y="91459"/>
                </a:lnTo>
                <a:lnTo>
                  <a:pt x="49436" y="84699"/>
                </a:lnTo>
                <a:lnTo>
                  <a:pt x="55050" y="77958"/>
                </a:lnTo>
                <a:lnTo>
                  <a:pt x="60920" y="71514"/>
                </a:lnTo>
                <a:lnTo>
                  <a:pt x="67088" y="65209"/>
                </a:lnTo>
                <a:lnTo>
                  <a:pt x="73393" y="59200"/>
                </a:lnTo>
                <a:lnTo>
                  <a:pt x="79995" y="53468"/>
                </a:lnTo>
                <a:lnTo>
                  <a:pt x="86716" y="47874"/>
                </a:lnTo>
                <a:lnTo>
                  <a:pt x="93595" y="42557"/>
                </a:lnTo>
                <a:lnTo>
                  <a:pt x="100612" y="37536"/>
                </a:lnTo>
                <a:lnTo>
                  <a:pt x="107925" y="32693"/>
                </a:lnTo>
                <a:lnTo>
                  <a:pt x="111365" y="30519"/>
                </a:lnTo>
                <a:lnTo>
                  <a:pt x="114804" y="28523"/>
                </a:lnTo>
                <a:lnTo>
                  <a:pt x="118382" y="26507"/>
                </a:lnTo>
                <a:lnTo>
                  <a:pt x="121960" y="24649"/>
                </a:lnTo>
                <a:lnTo>
                  <a:pt x="125695" y="22791"/>
                </a:lnTo>
                <a:lnTo>
                  <a:pt x="129431" y="21071"/>
                </a:lnTo>
                <a:lnTo>
                  <a:pt x="133167" y="19351"/>
                </a:lnTo>
                <a:lnTo>
                  <a:pt x="137022" y="17770"/>
                </a:lnTo>
                <a:lnTo>
                  <a:pt x="144750" y="14765"/>
                </a:lnTo>
                <a:lnTo>
                  <a:pt x="152637" y="12176"/>
                </a:lnTo>
                <a:lnTo>
                  <a:pt x="160801" y="9745"/>
                </a:lnTo>
                <a:lnTo>
                  <a:pt x="169122" y="7610"/>
                </a:lnTo>
                <a:lnTo>
                  <a:pt x="177444" y="5890"/>
                </a:lnTo>
                <a:lnTo>
                  <a:pt x="185884" y="4309"/>
                </a:lnTo>
                <a:lnTo>
                  <a:pt x="194364" y="2866"/>
                </a:lnTo>
                <a:lnTo>
                  <a:pt x="202943" y="1878"/>
                </a:lnTo>
                <a:lnTo>
                  <a:pt x="211700" y="1008"/>
                </a:lnTo>
                <a:lnTo>
                  <a:pt x="220298" y="415"/>
                </a:lnTo>
                <a:lnTo>
                  <a:pt x="229035" y="138"/>
                </a:lnTo>
                <a:close/>
              </a:path>
            </a:pathLst>
          </a:custGeom>
          <a:solidFill>
            <a:schemeClr val="accent2"/>
          </a:solidFill>
        </p:spPr>
        <p:txBody>
          <a:bodyPr vert="horz" wrap="square" lIns="0" tIns="0" rIns="0" bIns="0" rtlCol="0" anchor="ctr" anchorCtr="0">
            <a:noAutofit/>
          </a:bodyPr>
          <a:lstStyle>
            <a:defPPr>
              <a:defRPr lang="en-US"/>
            </a:defPPr>
            <a:lvl1pPr marL="0" algn="ctr" defTabSz="914400" rtl="0" eaLnBrk="1" latinLnBrk="0" hangingPunct="1">
              <a:lnSpc>
                <a:spcPct val="90000"/>
              </a:lnSpc>
              <a:defRPr sz="1400" b="1" i="0" kern="1200">
                <a:solidFill>
                  <a:schemeClr val="accent2"/>
                </a:solidFill>
                <a:latin typeface="Rockwell" panose="02060603020205020403" pitchFamily="18" charset="77"/>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119EE5AA-4A82-3F49-B3AB-06358B8BA8C5}" type="slidenum">
              <a:rPr lang="en-US" smtClean="0"/>
              <a:pPr/>
              <a:t>8</a:t>
            </a:fld>
            <a:endParaRPr lang="en-US" dirty="0"/>
          </a:p>
        </p:txBody>
      </p:sp>
    </p:spTree>
    <p:extLst>
      <p:ext uri="{BB962C8B-B14F-4D97-AF65-F5344CB8AC3E}">
        <p14:creationId xmlns:p14="http://schemas.microsoft.com/office/powerpoint/2010/main" val="22927084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heme/theme1.xml><?xml version="1.0" encoding="utf-8"?>
<a:theme xmlns:a="http://schemas.openxmlformats.org/drawingml/2006/main" name="Custom Design">
  <a:themeElements>
    <a:clrScheme name="Shiny Mind">
      <a:dk1>
        <a:srgbClr val="000000"/>
      </a:dk1>
      <a:lt1>
        <a:srgbClr val="FFFFFF"/>
      </a:lt1>
      <a:dk2>
        <a:srgbClr val="122A44"/>
      </a:dk2>
      <a:lt2>
        <a:srgbClr val="FFFFFF"/>
      </a:lt2>
      <a:accent1>
        <a:srgbClr val="3C9CB3"/>
      </a:accent1>
      <a:accent2>
        <a:srgbClr val="44C7D2"/>
      </a:accent2>
      <a:accent3>
        <a:srgbClr val="FFC671"/>
      </a:accent3>
      <a:accent4>
        <a:srgbClr val="CA64AA"/>
      </a:accent4>
      <a:accent5>
        <a:srgbClr val="AAAAB3"/>
      </a:accent5>
      <a:accent6>
        <a:srgbClr val="E6E6F0"/>
      </a:accent6>
      <a:hlink>
        <a:srgbClr val="44C7D2"/>
      </a:hlink>
      <a:folHlink>
        <a:srgbClr val="CA64AA"/>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2"/>
        </a:solidFill>
        <a:ln>
          <a:noFill/>
        </a:ln>
      </a:spPr>
      <a:bodyPr lIns="0" tIns="0" rIns="0" bIns="0" rtlCol="0" anchor="ctr"/>
      <a:lstStyle>
        <a:defPPr algn="ctr">
          <a:defRPr sz="1200" dirty="0" smtClean="0">
            <a:latin typeface="Museo Sans 300" panose="02000000000000000000" pitchFamily="2" charset="77"/>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lIns="0" tIns="0" rIns="0" bIns="0" rtlCol="0" anchor="ctr" anchorCtr="0">
        <a:spAutoFit/>
      </a:bodyPr>
      <a:lstStyle>
        <a:defPPr algn="ctr">
          <a:lnSpc>
            <a:spcPct val="120000"/>
          </a:lnSpc>
          <a:spcAft>
            <a:spcPts val="600"/>
          </a:spcAft>
          <a:defRPr sz="1400" dirty="0" smtClean="0">
            <a:solidFill>
              <a:schemeClr val="tx2"/>
            </a:solidFill>
            <a:latin typeface="Museo Sans 300" panose="02000000000000000000" pitchFamily="2" charset="77"/>
          </a:defRPr>
        </a:defPPr>
      </a:lstStyle>
    </a:txDef>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2.xml><?xml version="1.0" encoding="utf-8"?>
<a:theme xmlns:a="http://schemas.openxmlformats.org/drawingml/2006/main" name="Custom Design">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ShinyMind Cover Pages">
  <a:themeElements>
    <a:clrScheme name="ShinyMind Colours">
      <a:dk1>
        <a:srgbClr val="122A44"/>
      </a:dk1>
      <a:lt1>
        <a:srgbClr val="FFFFFF"/>
      </a:lt1>
      <a:dk2>
        <a:srgbClr val="413E3D"/>
      </a:dk2>
      <a:lt2>
        <a:srgbClr val="70C7D3"/>
      </a:lt2>
      <a:accent1>
        <a:srgbClr val="3C9BB2"/>
      </a:accent1>
      <a:accent2>
        <a:srgbClr val="E7AA00"/>
      </a:accent2>
      <a:accent3>
        <a:srgbClr val="B94490"/>
      </a:accent3>
      <a:accent4>
        <a:srgbClr val="70C7D3"/>
      </a:accent4>
      <a:accent5>
        <a:srgbClr val="FFC571"/>
      </a:accent5>
      <a:accent6>
        <a:srgbClr val="C964A9"/>
      </a:accent6>
      <a:hlink>
        <a:srgbClr val="112A44"/>
      </a:hlink>
      <a:folHlink>
        <a:srgbClr val="3B9BB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IM Deck Template" id="{3BD0FCFF-4388-E746-9C01-5C3F456388E3}" vid="{8EAF3A98-47D0-084A-BEBB-2F85ABDFE53A}"/>
    </a:ext>
  </a:extLst>
</a:theme>
</file>

<file path=ppt/theme/theme4.xml><?xml version="1.0" encoding="utf-8"?>
<a:theme xmlns:a="http://schemas.openxmlformats.org/drawingml/2006/main" name="ShinyMind Default">
  <a:themeElements>
    <a:clrScheme name="ShinyMind Colours">
      <a:dk1>
        <a:srgbClr val="122A44"/>
      </a:dk1>
      <a:lt1>
        <a:srgbClr val="FFFFFF"/>
      </a:lt1>
      <a:dk2>
        <a:srgbClr val="413E3D"/>
      </a:dk2>
      <a:lt2>
        <a:srgbClr val="70C7D3"/>
      </a:lt2>
      <a:accent1>
        <a:srgbClr val="3C9BB2"/>
      </a:accent1>
      <a:accent2>
        <a:srgbClr val="E7AA00"/>
      </a:accent2>
      <a:accent3>
        <a:srgbClr val="B94490"/>
      </a:accent3>
      <a:accent4>
        <a:srgbClr val="70C7D3"/>
      </a:accent4>
      <a:accent5>
        <a:srgbClr val="FFC571"/>
      </a:accent5>
      <a:accent6>
        <a:srgbClr val="C964A9"/>
      </a:accent6>
      <a:hlink>
        <a:srgbClr val="112A44"/>
      </a:hlink>
      <a:folHlink>
        <a:srgbClr val="3B9BB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IM Deck Template" id="{3BD0FCFF-4388-E746-9C01-5C3F456388E3}" vid="{CBFD0ACF-1E36-8D48-AD15-503F7111B3B9}"/>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7153</TotalTime>
  <Words>2165</Words>
  <Application>Microsoft Office PowerPoint</Application>
  <PresentationFormat>Custom</PresentationFormat>
  <Paragraphs>236</Paragraphs>
  <Slides>23</Slides>
  <Notes>6</Notes>
  <HiddenSlides>0</HiddenSlides>
  <MMClips>0</MMClips>
  <ScaleCrop>false</ScaleCrop>
  <HeadingPairs>
    <vt:vector size="4" baseType="variant">
      <vt:variant>
        <vt:lpstr>Theme</vt:lpstr>
      </vt:variant>
      <vt:variant>
        <vt:i4>4</vt:i4>
      </vt:variant>
      <vt:variant>
        <vt:lpstr>Slide Titles</vt:lpstr>
      </vt:variant>
      <vt:variant>
        <vt:i4>23</vt:i4>
      </vt:variant>
    </vt:vector>
  </HeadingPairs>
  <TitlesOfParts>
    <vt:vector size="27" baseType="lpstr">
      <vt:lpstr>Custom Design</vt:lpstr>
      <vt:lpstr>Custom Design</vt:lpstr>
      <vt:lpstr>1_ShinyMind Cover Pages</vt:lpstr>
      <vt:lpstr>ShinyMind Default</vt:lpstr>
      <vt:lpstr>The Power to Shine  Karen Storey RN, QN  Nursing Retention &amp; Liaison Lead  ShinyMind </vt:lpstr>
      <vt:lpstr>Making time for self care </vt:lpstr>
      <vt:lpstr>The Case for Nursing support  </vt:lpstr>
      <vt:lpstr>PowerPoint Presentation</vt:lpstr>
      <vt:lpstr>ShinyMind  - Proven Innovation</vt:lpstr>
      <vt:lpstr>ShinyMind’s unrivalled breadth and depth</vt:lpstr>
      <vt:lpstr>ShinyMind builds as a personalised resource 100+ interactive exercises backed by science</vt:lpstr>
      <vt:lpstr>ShinyMind retention and usage is market-leading</vt:lpstr>
      <vt:lpstr>ShinyMind is Humane Tech</vt:lpstr>
      <vt:lpstr>How ShinyMind supports employees … </vt:lpstr>
      <vt:lpstr>PowerPoint Presentation</vt:lpstr>
      <vt:lpstr>Collaborate with ShinyMind Ambassador sites to co create Nursing resources to help support the whole nursing workforce    </vt:lpstr>
      <vt:lpstr>ShinyMind just got shinier – Version 2    </vt:lpstr>
      <vt:lpstr>Gratitude Board - Self reflection </vt:lpstr>
      <vt:lpstr>Wellbeing Messages  Brighten a colleagues Day   </vt:lpstr>
      <vt:lpstr>Twitter Feed –  Spread  good thoughts </vt:lpstr>
      <vt:lpstr>Our ShinyMinder NHS Nursing Advisory Board</vt:lpstr>
      <vt:lpstr>Building Wellness across teams </vt:lpstr>
      <vt:lpstr>PowerPoint Presentation</vt:lpstr>
      <vt:lpstr>ShinyMind Wellbeing Prescriptions Going live in the NHS from March 2022</vt:lpstr>
      <vt:lpstr>ShinyMind Patient Feedback</vt:lpstr>
      <vt:lpstr>PowerPoint Presentation</vt:lpstr>
      <vt:lpstr>Further information please contact: hello@shinymind.co.uk  Or to sign up today come and see me at the ShinyMind stand  www.shinymind.co.uk </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domino’s A NEW CHAPTER</dc:title>
  <dc:creator>oscar hernandez</dc:creator>
  <cp:lastModifiedBy>Andrea Berry</cp:lastModifiedBy>
  <cp:revision>616</cp:revision>
  <dcterms:created xsi:type="dcterms:W3CDTF">2019-07-29T11:58:41Z</dcterms:created>
  <dcterms:modified xsi:type="dcterms:W3CDTF">2022-07-18T13:04:22Z</dcterms:modified>
</cp:coreProperties>
</file>